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35.xml" ContentType="application/vnd.openxmlformats-officedocument.presentationml.notesSlide+xml"/>
  <Override PartName="/ppt/charts/chart2.xml" ContentType="application/vnd.openxmlformats-officedocument.drawingml.chart+xml"/>
  <Override PartName="/ppt/notesSlides/notesSlide36.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charts/style2.xml" ContentType="application/vnd.ms-office.chartstyle+xml"/>
  <Override PartName="/ppt/charts/colors2.xml" ContentType="application/vnd.ms-office.chartcolorstyle+xml"/>
  <Override PartName="/ppt/charts/chart5.xml" ContentType="application/vnd.openxmlformats-officedocument.drawingml.chart+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77"/>
  </p:notesMasterIdLst>
  <p:handoutMasterIdLst>
    <p:handoutMasterId r:id="rId178"/>
  </p:handoutMasterIdLst>
  <p:sldIdLst>
    <p:sldId id="386" r:id="rId2"/>
    <p:sldId id="256" r:id="rId3"/>
    <p:sldId id="475" r:id="rId4"/>
    <p:sldId id="257" r:id="rId5"/>
    <p:sldId id="258" r:id="rId6"/>
    <p:sldId id="259" r:id="rId7"/>
    <p:sldId id="260" r:id="rId8"/>
    <p:sldId id="261" r:id="rId9"/>
    <p:sldId id="262" r:id="rId10"/>
    <p:sldId id="263" r:id="rId11"/>
    <p:sldId id="264" r:id="rId12"/>
    <p:sldId id="265" r:id="rId13"/>
    <p:sldId id="266" r:id="rId14"/>
    <p:sldId id="267" r:id="rId15"/>
    <p:sldId id="268" r:id="rId16"/>
    <p:sldId id="269" r:id="rId17"/>
    <p:sldId id="270" r:id="rId18"/>
    <p:sldId id="271"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2" r:id="rId57"/>
    <p:sldId id="313" r:id="rId58"/>
    <p:sldId id="314" r:id="rId59"/>
    <p:sldId id="427" r:id="rId60"/>
    <p:sldId id="428" r:id="rId61"/>
    <p:sldId id="429" r:id="rId62"/>
    <p:sldId id="315" r:id="rId63"/>
    <p:sldId id="316" r:id="rId64"/>
    <p:sldId id="317" r:id="rId65"/>
    <p:sldId id="476" r:id="rId66"/>
    <p:sldId id="410" r:id="rId67"/>
    <p:sldId id="417" r:id="rId68"/>
    <p:sldId id="419" r:id="rId69"/>
    <p:sldId id="424" r:id="rId70"/>
    <p:sldId id="477" r:id="rId71"/>
    <p:sldId id="478" r:id="rId72"/>
    <p:sldId id="487" r:id="rId73"/>
    <p:sldId id="481" r:id="rId74"/>
    <p:sldId id="364" r:id="rId75"/>
    <p:sldId id="483" r:id="rId76"/>
    <p:sldId id="484" r:id="rId77"/>
    <p:sldId id="485" r:id="rId78"/>
    <p:sldId id="472" r:id="rId79"/>
    <p:sldId id="319" r:id="rId80"/>
    <p:sldId id="320" r:id="rId81"/>
    <p:sldId id="321" r:id="rId82"/>
    <p:sldId id="322" r:id="rId83"/>
    <p:sldId id="323" r:id="rId84"/>
    <p:sldId id="325" r:id="rId85"/>
    <p:sldId id="326" r:id="rId86"/>
    <p:sldId id="327" r:id="rId87"/>
    <p:sldId id="328" r:id="rId88"/>
    <p:sldId id="422" r:id="rId89"/>
    <p:sldId id="423" r:id="rId90"/>
    <p:sldId id="425" r:id="rId91"/>
    <p:sldId id="426" r:id="rId92"/>
    <p:sldId id="330" r:id="rId93"/>
    <p:sldId id="331" r:id="rId94"/>
    <p:sldId id="491" r:id="rId95"/>
    <p:sldId id="1305" r:id="rId96"/>
    <p:sldId id="1442" r:id="rId97"/>
    <p:sldId id="1443" r:id="rId98"/>
    <p:sldId id="1444" r:id="rId99"/>
    <p:sldId id="1445" r:id="rId100"/>
    <p:sldId id="1446" r:id="rId101"/>
    <p:sldId id="1447" r:id="rId102"/>
    <p:sldId id="1439" r:id="rId103"/>
    <p:sldId id="1440" r:id="rId104"/>
    <p:sldId id="1441" r:id="rId105"/>
    <p:sldId id="1438" r:id="rId106"/>
    <p:sldId id="507" r:id="rId107"/>
    <p:sldId id="508" r:id="rId108"/>
    <p:sldId id="509" r:id="rId109"/>
    <p:sldId id="510" r:id="rId110"/>
    <p:sldId id="511" r:id="rId111"/>
    <p:sldId id="329" r:id="rId112"/>
    <p:sldId id="343" r:id="rId113"/>
    <p:sldId id="1448" r:id="rId114"/>
    <p:sldId id="1449" r:id="rId115"/>
    <p:sldId id="1450" r:id="rId116"/>
    <p:sldId id="1451" r:id="rId117"/>
    <p:sldId id="1452" r:id="rId118"/>
    <p:sldId id="1453" r:id="rId119"/>
    <p:sldId id="1431" r:id="rId120"/>
    <p:sldId id="311" r:id="rId121"/>
    <p:sldId id="1432" r:id="rId122"/>
    <p:sldId id="1433" r:id="rId123"/>
    <p:sldId id="1434" r:id="rId124"/>
    <p:sldId id="1435" r:id="rId125"/>
    <p:sldId id="1436" r:id="rId126"/>
    <p:sldId id="1437" r:id="rId127"/>
    <p:sldId id="473" r:id="rId128"/>
    <p:sldId id="375" r:id="rId129"/>
    <p:sldId id="376" r:id="rId130"/>
    <p:sldId id="377" r:id="rId131"/>
    <p:sldId id="378" r:id="rId132"/>
    <p:sldId id="380" r:id="rId133"/>
    <p:sldId id="381" r:id="rId134"/>
    <p:sldId id="430" r:id="rId135"/>
    <p:sldId id="382" r:id="rId136"/>
    <p:sldId id="383" r:id="rId137"/>
    <p:sldId id="384" r:id="rId138"/>
    <p:sldId id="490" r:id="rId139"/>
    <p:sldId id="431" r:id="rId140"/>
    <p:sldId id="433" r:id="rId141"/>
    <p:sldId id="1430" r:id="rId142"/>
    <p:sldId id="394" r:id="rId143"/>
    <p:sldId id="1454" r:id="rId144"/>
    <p:sldId id="393" r:id="rId145"/>
    <p:sldId id="400" r:id="rId146"/>
    <p:sldId id="401" r:id="rId147"/>
    <p:sldId id="444" r:id="rId148"/>
    <p:sldId id="445" r:id="rId149"/>
    <p:sldId id="446" r:id="rId150"/>
    <p:sldId id="447" r:id="rId151"/>
    <p:sldId id="448" r:id="rId152"/>
    <p:sldId id="449" r:id="rId153"/>
    <p:sldId id="450" r:id="rId154"/>
    <p:sldId id="451" r:id="rId155"/>
    <p:sldId id="452" r:id="rId156"/>
    <p:sldId id="453" r:id="rId157"/>
    <p:sldId id="454" r:id="rId158"/>
    <p:sldId id="455" r:id="rId159"/>
    <p:sldId id="456" r:id="rId160"/>
    <p:sldId id="457" r:id="rId161"/>
    <p:sldId id="458" r:id="rId162"/>
    <p:sldId id="459" r:id="rId163"/>
    <p:sldId id="460" r:id="rId164"/>
    <p:sldId id="461" r:id="rId165"/>
    <p:sldId id="462" r:id="rId166"/>
    <p:sldId id="463" r:id="rId167"/>
    <p:sldId id="464" r:id="rId168"/>
    <p:sldId id="465" r:id="rId169"/>
    <p:sldId id="466" r:id="rId170"/>
    <p:sldId id="467" r:id="rId171"/>
    <p:sldId id="468" r:id="rId172"/>
    <p:sldId id="469" r:id="rId173"/>
    <p:sldId id="470" r:id="rId174"/>
    <p:sldId id="471" r:id="rId175"/>
    <p:sldId id="435" r:id="rId176"/>
  </p:sldIdLst>
  <p:sldSz cx="9144000" cy="5143500" type="screen16x9"/>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956" userDrawn="1">
          <p15:clr>
            <a:srgbClr val="A4A3A4"/>
          </p15:clr>
        </p15:guide>
        <p15:guide id="2" pos="2880"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Rudy Sharaf" initials="RS" lastIdx="1" clrIdx="0">
    <p:extLst>
      <p:ext uri="{19B8F6BF-5375-455C-9EA6-DF929625EA0E}">
        <p15:presenceInfo xmlns:p15="http://schemas.microsoft.com/office/powerpoint/2012/main" userId="1c2491f210f90ae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ACF0E5"/>
    <a:srgbClr val="2F302F"/>
    <a:srgbClr val="262626"/>
    <a:srgbClr val="BFBFBF"/>
    <a:srgbClr val="1D5473"/>
    <a:srgbClr val="CE322A"/>
    <a:srgbClr val="FFFFFF"/>
    <a:srgbClr val="7D328C"/>
    <a:srgbClr val="CBCBCB"/>
    <a:srgbClr val="C4240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17292A2E-F333-43FB-9621-5CBBE7FDCDCB}" styleName="Light Style 2 - Accent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8870" autoAdjust="0"/>
    <p:restoredTop sz="91777" autoAdjust="0"/>
  </p:normalViewPr>
  <p:slideViewPr>
    <p:cSldViewPr>
      <p:cViewPr varScale="1">
        <p:scale>
          <a:sx n="98" d="100"/>
          <a:sy n="98" d="100"/>
        </p:scale>
        <p:origin x="869" y="82"/>
      </p:cViewPr>
      <p:guideLst>
        <p:guide orient="horz" pos="1956"/>
        <p:guide pos="2880"/>
      </p:guideLst>
    </p:cSldViewPr>
  </p:slideViewPr>
  <p:outlineViewPr>
    <p:cViewPr>
      <p:scale>
        <a:sx n="33" d="100"/>
        <a:sy n="33" d="100"/>
      </p:scale>
      <p:origin x="0" y="0"/>
    </p:cViewPr>
  </p:outlineViewPr>
  <p:notesTextViewPr>
    <p:cViewPr>
      <p:scale>
        <a:sx n="400" d="100"/>
        <a:sy n="400" d="100"/>
      </p:scale>
      <p:origin x="0" y="0"/>
    </p:cViewPr>
  </p:notesTextViewPr>
  <p:sorterViewPr>
    <p:cViewPr varScale="1">
      <p:scale>
        <a:sx n="1" d="1"/>
        <a:sy n="1" d="1"/>
      </p:scale>
      <p:origin x="0" y="-29203"/>
    </p:cViewPr>
  </p:sorterViewPr>
  <p:notesViewPr>
    <p:cSldViewPr>
      <p:cViewPr varScale="1">
        <p:scale>
          <a:sx n="62" d="100"/>
          <a:sy n="62" d="100"/>
        </p:scale>
        <p:origin x="3226" y="43"/>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viewProps" Target="viewProp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theme" Target="theme/theme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notesMaster" Target="notesMasters/notesMaster1.xml"/><Relationship Id="rId172" Type="http://schemas.openxmlformats.org/officeDocument/2006/relationships/slide" Target="slides/slide17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tableStyles" Target="tableStyles.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handoutMaster" Target="handoutMasters/handoutMaster1.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commentAuthors" Target="commentAuthor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presProps" Target="presProps.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 Type="http://schemas.openxmlformats.org/officeDocument/2006/relationships/slideMaster" Target="slideMasters/slideMaster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2.xml"/><Relationship Id="rId1" Type="http://schemas.microsoft.com/office/2011/relationships/chartStyle" Target="style2.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6511627906976744E-2"/>
          <c:y val="2.4491855034256049E-2"/>
          <c:w val="0.9147286821705426"/>
          <c:h val="0.9755081449657439"/>
        </c:manualLayout>
      </c:layout>
      <c:pieChart>
        <c:varyColors val="1"/>
        <c:ser>
          <c:idx val="0"/>
          <c:order val="0"/>
          <c:tx>
            <c:strRef>
              <c:f>Sheet1!$B$1</c:f>
              <c:strCache>
                <c:ptCount val="1"/>
                <c:pt idx="0">
                  <c:v>Sales</c:v>
                </c:pt>
              </c:strCache>
            </c:strRef>
          </c:tx>
          <c:spPr>
            <a:ln>
              <a:noFill/>
            </a:ln>
          </c:spPr>
          <c:dPt>
            <c:idx val="0"/>
            <c:bubble3D val="0"/>
            <c:spPr>
              <a:solidFill>
                <a:schemeClr val="accent3"/>
              </a:solidFill>
              <a:ln w="19050">
                <a:noFill/>
              </a:ln>
              <a:effectLst/>
            </c:spPr>
            <c:extLst>
              <c:ext xmlns:c16="http://schemas.microsoft.com/office/drawing/2014/chart" uri="{C3380CC4-5D6E-409C-BE32-E72D297353CC}">
                <c16:uniqueId val="{00000001-7FEF-46A5-848E-01689764583F}"/>
              </c:ext>
            </c:extLst>
          </c:dPt>
          <c:dPt>
            <c:idx val="1"/>
            <c:bubble3D val="0"/>
            <c:explosion val="15"/>
            <c:spPr>
              <a:solidFill>
                <a:schemeClr val="accent4"/>
              </a:solidFill>
              <a:ln w="19050">
                <a:noFill/>
              </a:ln>
              <a:effectLst/>
            </c:spPr>
            <c:extLst>
              <c:ext xmlns:c16="http://schemas.microsoft.com/office/drawing/2014/chart" uri="{C3380CC4-5D6E-409C-BE32-E72D297353CC}">
                <c16:uniqueId val="{00000003-7FEF-46A5-848E-01689764583F}"/>
              </c:ext>
            </c:extLst>
          </c:dPt>
          <c:dPt>
            <c:idx val="2"/>
            <c:bubble3D val="0"/>
            <c:spPr>
              <a:solidFill>
                <a:schemeClr val="accent1"/>
              </a:solidFill>
              <a:ln w="19050">
                <a:noFill/>
              </a:ln>
              <a:effectLst/>
            </c:spPr>
            <c:extLst>
              <c:ext xmlns:c16="http://schemas.microsoft.com/office/drawing/2014/chart" uri="{C3380CC4-5D6E-409C-BE32-E72D297353CC}">
                <c16:uniqueId val="{00000005-7FEF-46A5-848E-01689764583F}"/>
              </c:ext>
            </c:extLst>
          </c:dPt>
          <c:dPt>
            <c:idx val="3"/>
            <c:bubble3D val="0"/>
            <c:spPr>
              <a:solidFill>
                <a:schemeClr val="accent2"/>
              </a:solidFill>
              <a:ln w="19050">
                <a:noFill/>
              </a:ln>
              <a:effectLst/>
            </c:spPr>
            <c:extLst>
              <c:ext xmlns:c16="http://schemas.microsoft.com/office/drawing/2014/chart" uri="{C3380CC4-5D6E-409C-BE32-E72D297353CC}">
                <c16:uniqueId val="{00000007-7FEF-46A5-848E-01689764583F}"/>
              </c:ext>
            </c:extLst>
          </c:dPt>
          <c:dPt>
            <c:idx val="4"/>
            <c:bubble3D val="0"/>
            <c:spPr>
              <a:solidFill>
                <a:schemeClr val="accent5"/>
              </a:solidFill>
              <a:ln w="19050">
                <a:noFill/>
              </a:ln>
              <a:effectLst/>
            </c:spPr>
            <c:extLst>
              <c:ext xmlns:c16="http://schemas.microsoft.com/office/drawing/2014/chart" uri="{C3380CC4-5D6E-409C-BE32-E72D297353CC}">
                <c16:uniqueId val="{00000009-7FEF-46A5-848E-01689764583F}"/>
              </c:ext>
            </c:extLst>
          </c:dPt>
          <c:dPt>
            <c:idx val="5"/>
            <c:bubble3D val="0"/>
            <c:spPr>
              <a:solidFill>
                <a:schemeClr val="accent6"/>
              </a:solidFill>
              <a:ln w="19050">
                <a:noFill/>
              </a:ln>
              <a:effectLst/>
            </c:spPr>
            <c:extLst>
              <c:ext xmlns:c16="http://schemas.microsoft.com/office/drawing/2014/chart" uri="{C3380CC4-5D6E-409C-BE32-E72D297353CC}">
                <c16:uniqueId val="{0000000B-7FEF-46A5-848E-01689764583F}"/>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0.00%</c:formatCode>
                <c:ptCount val="4"/>
                <c:pt idx="0">
                  <c:v>0.3</c:v>
                </c:pt>
                <c:pt idx="1">
                  <c:v>0.2</c:v>
                </c:pt>
                <c:pt idx="2">
                  <c:v>0.4</c:v>
                </c:pt>
                <c:pt idx="3">
                  <c:v>0.1</c:v>
                </c:pt>
              </c:numCache>
            </c:numRef>
          </c:val>
          <c:extLst>
            <c:ext xmlns:c16="http://schemas.microsoft.com/office/drawing/2014/chart" uri="{C3380CC4-5D6E-409C-BE32-E72D297353CC}">
              <c16:uniqueId val="{0000000C-7FEF-46A5-848E-01689764583F}"/>
            </c:ext>
          </c:extLst>
        </c:ser>
        <c:dLbls>
          <c:dLblPos val="ctr"/>
          <c:showLegendKey val="0"/>
          <c:showVal val="1"/>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rtl="0">
        <a:defRPr sz="1000"/>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17339038887007E-2"/>
          <c:y val="0"/>
          <c:w val="0.9670356517935258"/>
          <c:h val="1"/>
        </c:manualLayout>
      </c:layout>
      <c:doughnutChart>
        <c:varyColors val="1"/>
        <c:ser>
          <c:idx val="0"/>
          <c:order val="0"/>
          <c:tx>
            <c:strRef>
              <c:f>Sheet1!$B$1</c:f>
              <c:strCache>
                <c:ptCount val="1"/>
                <c:pt idx="0">
                  <c:v>Sales</c:v>
                </c:pt>
              </c:strCache>
            </c:strRef>
          </c:tx>
          <c:spPr>
            <a:effectLst/>
          </c:spPr>
          <c:explosion val="2"/>
          <c:dPt>
            <c:idx val="0"/>
            <c:bubble3D val="0"/>
            <c:spPr>
              <a:solidFill>
                <a:schemeClr val="accent3"/>
              </a:solidFill>
              <a:effectLst/>
            </c:spPr>
            <c:extLst>
              <c:ext xmlns:c16="http://schemas.microsoft.com/office/drawing/2014/chart" uri="{C3380CC4-5D6E-409C-BE32-E72D297353CC}">
                <c16:uniqueId val="{00000001-F71C-4307-8BE8-346D23861919}"/>
              </c:ext>
            </c:extLst>
          </c:dPt>
          <c:dPt>
            <c:idx val="1"/>
            <c:bubble3D val="0"/>
            <c:spPr>
              <a:solidFill>
                <a:schemeClr val="accent4"/>
              </a:solidFill>
              <a:effectLst/>
            </c:spPr>
            <c:extLst>
              <c:ext xmlns:c16="http://schemas.microsoft.com/office/drawing/2014/chart" uri="{C3380CC4-5D6E-409C-BE32-E72D297353CC}">
                <c16:uniqueId val="{00000003-F71C-4307-8BE8-346D23861919}"/>
              </c:ext>
            </c:extLst>
          </c:dPt>
          <c:dPt>
            <c:idx val="2"/>
            <c:bubble3D val="0"/>
            <c:spPr>
              <a:solidFill>
                <a:schemeClr val="accent5"/>
              </a:solidFill>
              <a:effectLst/>
            </c:spPr>
            <c:extLst>
              <c:ext xmlns:c16="http://schemas.microsoft.com/office/drawing/2014/chart" uri="{C3380CC4-5D6E-409C-BE32-E72D297353CC}">
                <c16:uniqueId val="{00000005-F71C-4307-8BE8-346D23861919}"/>
              </c:ext>
            </c:extLst>
          </c:dPt>
          <c:dPt>
            <c:idx val="3"/>
            <c:bubble3D val="0"/>
            <c:spPr>
              <a:solidFill>
                <a:schemeClr val="accent6"/>
              </a:solidFill>
              <a:effectLst/>
            </c:spPr>
            <c:extLst>
              <c:ext xmlns:c16="http://schemas.microsoft.com/office/drawing/2014/chart" uri="{C3380CC4-5D6E-409C-BE32-E72D297353CC}">
                <c16:uniqueId val="{00000007-F71C-4307-8BE8-346D23861919}"/>
              </c:ext>
            </c:extLst>
          </c:dPt>
          <c:dPt>
            <c:idx val="4"/>
            <c:bubble3D val="0"/>
            <c:spPr>
              <a:solidFill>
                <a:schemeClr val="accent1"/>
              </a:solidFill>
              <a:effectLst/>
            </c:spPr>
            <c:extLst>
              <c:ext xmlns:c16="http://schemas.microsoft.com/office/drawing/2014/chart" uri="{C3380CC4-5D6E-409C-BE32-E72D297353CC}">
                <c16:uniqueId val="{00000009-F71C-4307-8BE8-346D23861919}"/>
              </c:ext>
            </c:extLst>
          </c:dPt>
          <c:dPt>
            <c:idx val="5"/>
            <c:bubble3D val="0"/>
            <c:spPr>
              <a:solidFill>
                <a:schemeClr val="accent2"/>
              </a:solidFill>
              <a:effectLst/>
            </c:spPr>
            <c:extLst>
              <c:ext xmlns:c16="http://schemas.microsoft.com/office/drawing/2014/chart" uri="{C3380CC4-5D6E-409C-BE32-E72D297353CC}">
                <c16:uniqueId val="{0000000B-F71C-4307-8BE8-346D23861919}"/>
              </c:ext>
            </c:extLst>
          </c:dPt>
          <c:dPt>
            <c:idx val="6"/>
            <c:bubble3D val="0"/>
            <c:spPr>
              <a:solidFill>
                <a:schemeClr val="accent5"/>
              </a:solidFill>
              <a:effectLst/>
            </c:spPr>
            <c:extLst>
              <c:ext xmlns:c16="http://schemas.microsoft.com/office/drawing/2014/chart" uri="{C3380CC4-5D6E-409C-BE32-E72D297353CC}">
                <c16:uniqueId val="{0000000D-F71C-4307-8BE8-346D23861919}"/>
              </c:ext>
            </c:extLst>
          </c:dPt>
          <c:dPt>
            <c:idx val="7"/>
            <c:bubble3D val="0"/>
            <c:spPr>
              <a:solidFill>
                <a:schemeClr val="accent6"/>
              </a:solidFill>
              <a:effectLst/>
            </c:spPr>
            <c:extLst>
              <c:ext xmlns:c16="http://schemas.microsoft.com/office/drawing/2014/chart" uri="{C3380CC4-5D6E-409C-BE32-E72D297353CC}">
                <c16:uniqueId val="{0000000F-F71C-4307-8BE8-346D23861919}"/>
              </c:ext>
            </c:extLst>
          </c:dPt>
          <c:dPt>
            <c:idx val="8"/>
            <c:bubble3D val="0"/>
            <c:spPr>
              <a:solidFill>
                <a:schemeClr val="accent1"/>
              </a:solidFill>
              <a:effectLst/>
            </c:spPr>
            <c:extLst>
              <c:ext xmlns:c16="http://schemas.microsoft.com/office/drawing/2014/chart" uri="{C3380CC4-5D6E-409C-BE32-E72D297353CC}">
                <c16:uniqueId val="{00000011-F71C-4307-8BE8-346D23861919}"/>
              </c:ext>
            </c:extLst>
          </c:dPt>
          <c:dPt>
            <c:idx val="9"/>
            <c:bubble3D val="0"/>
            <c:spPr>
              <a:solidFill>
                <a:schemeClr val="accent2"/>
              </a:solidFill>
              <a:effectLst/>
            </c:spPr>
            <c:extLst>
              <c:ext xmlns:c16="http://schemas.microsoft.com/office/drawing/2014/chart" uri="{C3380CC4-5D6E-409C-BE32-E72D297353CC}">
                <c16:uniqueId val="{00000013-F71C-4307-8BE8-346D23861919}"/>
              </c:ext>
            </c:extLst>
          </c:dPt>
          <c:dLbls>
            <c:spPr>
              <a:noFill/>
              <a:ln>
                <a:noFill/>
              </a:ln>
              <a:effectLst/>
            </c:spPr>
            <c:txPr>
              <a:bodyPr wrap="square" lIns="38100" tIns="19050" rIns="38100" bIns="19050" anchor="ctr">
                <a:spAutoFit/>
              </a:bodyPr>
              <a:lstStyle/>
              <a:p>
                <a:pPr>
                  <a:defRPr sz="1400" b="1">
                    <a:solidFill>
                      <a:schemeClr val="bg1"/>
                    </a:solidFill>
                  </a:defRPr>
                </a:pPr>
                <a:endParaRPr lang="en-US"/>
              </a:p>
            </c:txPr>
            <c:showLegendKey val="0"/>
            <c:showVal val="1"/>
            <c:showCatName val="0"/>
            <c:showSerName val="0"/>
            <c:showPercent val="0"/>
            <c:showBubbleSize val="0"/>
            <c:showLeaderLines val="1"/>
            <c:extLst>
              <c:ext xmlns:c15="http://schemas.microsoft.com/office/drawing/2012/chart" uri="{CE6537A1-D6FC-4f65-9D91-7224C49458BB}"/>
            </c:extLst>
          </c:dLbls>
          <c:cat>
            <c:numRef>
              <c:f>Sheet1!$A$2:$A$7</c:f>
              <c:numCache>
                <c:formatCode>General</c:formatCode>
                <c:ptCount val="6"/>
                <c:pt idx="0">
                  <c:v>2010</c:v>
                </c:pt>
                <c:pt idx="1">
                  <c:v>2011</c:v>
                </c:pt>
                <c:pt idx="2">
                  <c:v>2012</c:v>
                </c:pt>
                <c:pt idx="3">
                  <c:v>2016</c:v>
                </c:pt>
                <c:pt idx="4">
                  <c:v>2017</c:v>
                </c:pt>
                <c:pt idx="5">
                  <c:v>2018</c:v>
                </c:pt>
              </c:numCache>
            </c:numRef>
          </c:cat>
          <c:val>
            <c:numRef>
              <c:f>Sheet1!$B$2:$B$7</c:f>
              <c:numCache>
                <c:formatCode>0%</c:formatCode>
                <c:ptCount val="6"/>
                <c:pt idx="0">
                  <c:v>0.2</c:v>
                </c:pt>
                <c:pt idx="1">
                  <c:v>0.2</c:v>
                </c:pt>
                <c:pt idx="2">
                  <c:v>0.3</c:v>
                </c:pt>
                <c:pt idx="3">
                  <c:v>0.1</c:v>
                </c:pt>
                <c:pt idx="4">
                  <c:v>0.1</c:v>
                </c:pt>
                <c:pt idx="5">
                  <c:v>0.1</c:v>
                </c:pt>
              </c:numCache>
            </c:numRef>
          </c:val>
          <c:extLst>
            <c:ext xmlns:c16="http://schemas.microsoft.com/office/drawing/2014/chart" uri="{C3380CC4-5D6E-409C-BE32-E72D297353CC}">
              <c16:uniqueId val="{00000014-F71C-4307-8BE8-346D23861919}"/>
            </c:ext>
          </c:extLst>
        </c:ser>
        <c:dLbls>
          <c:showLegendKey val="0"/>
          <c:showVal val="0"/>
          <c:showCatName val="0"/>
          <c:showSerName val="0"/>
          <c:showPercent val="0"/>
          <c:showBubbleSize val="0"/>
          <c:showLeaderLines val="1"/>
        </c:dLbls>
        <c:firstSliceAng val="0"/>
        <c:holeSize val="43"/>
      </c:doughnutChart>
    </c:plotArea>
    <c:plotVisOnly val="1"/>
    <c:dispBlanksAs val="zero"/>
    <c:showDLblsOverMax val="0"/>
  </c:chart>
  <c:txPr>
    <a:bodyPr/>
    <a:lstStyle/>
    <a:p>
      <a:pPr>
        <a:defRPr sz="18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17339038887007E-2"/>
          <c:y val="0"/>
          <c:w val="0.9670356517935258"/>
          <c:h val="1"/>
        </c:manualLayout>
      </c:layout>
      <c:doughnutChart>
        <c:varyColors val="1"/>
        <c:ser>
          <c:idx val="0"/>
          <c:order val="0"/>
          <c:tx>
            <c:strRef>
              <c:f>Sheet1!$B$1</c:f>
              <c:strCache>
                <c:ptCount val="1"/>
                <c:pt idx="0">
                  <c:v>Sales</c:v>
                </c:pt>
              </c:strCache>
            </c:strRef>
          </c:tx>
          <c:spPr>
            <a:effectLst/>
          </c:spPr>
          <c:explosion val="15"/>
          <c:dPt>
            <c:idx val="0"/>
            <c:bubble3D val="0"/>
            <c:spPr>
              <a:solidFill>
                <a:schemeClr val="accent3"/>
              </a:solidFill>
              <a:effectLst/>
            </c:spPr>
            <c:extLst>
              <c:ext xmlns:c16="http://schemas.microsoft.com/office/drawing/2014/chart" uri="{C3380CC4-5D6E-409C-BE32-E72D297353CC}">
                <c16:uniqueId val="{00000001-F71C-4307-8BE8-346D23861919}"/>
              </c:ext>
            </c:extLst>
          </c:dPt>
          <c:dPt>
            <c:idx val="1"/>
            <c:bubble3D val="0"/>
            <c:spPr>
              <a:solidFill>
                <a:schemeClr val="accent4"/>
              </a:solidFill>
              <a:effectLst/>
            </c:spPr>
            <c:extLst>
              <c:ext xmlns:c16="http://schemas.microsoft.com/office/drawing/2014/chart" uri="{C3380CC4-5D6E-409C-BE32-E72D297353CC}">
                <c16:uniqueId val="{00000003-F71C-4307-8BE8-346D23861919}"/>
              </c:ext>
            </c:extLst>
          </c:dPt>
          <c:dPt>
            <c:idx val="2"/>
            <c:bubble3D val="0"/>
            <c:spPr>
              <a:solidFill>
                <a:schemeClr val="accent5"/>
              </a:solidFill>
              <a:effectLst/>
            </c:spPr>
            <c:extLst>
              <c:ext xmlns:c16="http://schemas.microsoft.com/office/drawing/2014/chart" uri="{C3380CC4-5D6E-409C-BE32-E72D297353CC}">
                <c16:uniqueId val="{00000005-F71C-4307-8BE8-346D23861919}"/>
              </c:ext>
            </c:extLst>
          </c:dPt>
          <c:dPt>
            <c:idx val="3"/>
            <c:bubble3D val="0"/>
            <c:spPr>
              <a:solidFill>
                <a:schemeClr val="accent6"/>
              </a:solidFill>
              <a:effectLst/>
            </c:spPr>
            <c:extLst>
              <c:ext xmlns:c16="http://schemas.microsoft.com/office/drawing/2014/chart" uri="{C3380CC4-5D6E-409C-BE32-E72D297353CC}">
                <c16:uniqueId val="{00000007-F71C-4307-8BE8-346D23861919}"/>
              </c:ext>
            </c:extLst>
          </c:dPt>
          <c:dPt>
            <c:idx val="4"/>
            <c:bubble3D val="0"/>
            <c:spPr>
              <a:solidFill>
                <a:schemeClr val="accent3"/>
              </a:solidFill>
              <a:effectLst/>
            </c:spPr>
            <c:extLst>
              <c:ext xmlns:c16="http://schemas.microsoft.com/office/drawing/2014/chart" uri="{C3380CC4-5D6E-409C-BE32-E72D297353CC}">
                <c16:uniqueId val="{00000009-F71C-4307-8BE8-346D23861919}"/>
              </c:ext>
            </c:extLst>
          </c:dPt>
          <c:dPt>
            <c:idx val="5"/>
            <c:bubble3D val="0"/>
            <c:spPr>
              <a:solidFill>
                <a:schemeClr val="accent4"/>
              </a:solidFill>
              <a:effectLst/>
            </c:spPr>
            <c:extLst>
              <c:ext xmlns:c16="http://schemas.microsoft.com/office/drawing/2014/chart" uri="{C3380CC4-5D6E-409C-BE32-E72D297353CC}">
                <c16:uniqueId val="{0000000B-F71C-4307-8BE8-346D23861919}"/>
              </c:ext>
            </c:extLst>
          </c:dPt>
          <c:dPt>
            <c:idx val="6"/>
            <c:bubble3D val="0"/>
            <c:spPr>
              <a:solidFill>
                <a:schemeClr val="accent5"/>
              </a:solidFill>
              <a:effectLst/>
            </c:spPr>
            <c:extLst>
              <c:ext xmlns:c16="http://schemas.microsoft.com/office/drawing/2014/chart" uri="{C3380CC4-5D6E-409C-BE32-E72D297353CC}">
                <c16:uniqueId val="{0000000D-F71C-4307-8BE8-346D23861919}"/>
              </c:ext>
            </c:extLst>
          </c:dPt>
          <c:dPt>
            <c:idx val="7"/>
            <c:bubble3D val="0"/>
            <c:spPr>
              <a:solidFill>
                <a:schemeClr val="accent6"/>
              </a:solidFill>
              <a:effectLst/>
            </c:spPr>
            <c:extLst>
              <c:ext xmlns:c16="http://schemas.microsoft.com/office/drawing/2014/chart" uri="{C3380CC4-5D6E-409C-BE32-E72D297353CC}">
                <c16:uniqueId val="{0000000F-F71C-4307-8BE8-346D23861919}"/>
              </c:ext>
            </c:extLst>
          </c:dPt>
          <c:dPt>
            <c:idx val="8"/>
            <c:bubble3D val="0"/>
            <c:spPr>
              <a:solidFill>
                <a:schemeClr val="accent1"/>
              </a:solidFill>
              <a:effectLst/>
            </c:spPr>
            <c:extLst>
              <c:ext xmlns:c16="http://schemas.microsoft.com/office/drawing/2014/chart" uri="{C3380CC4-5D6E-409C-BE32-E72D297353CC}">
                <c16:uniqueId val="{00000011-F71C-4307-8BE8-346D23861919}"/>
              </c:ext>
            </c:extLst>
          </c:dPt>
          <c:dPt>
            <c:idx val="9"/>
            <c:bubble3D val="0"/>
            <c:spPr>
              <a:solidFill>
                <a:schemeClr val="accent2"/>
              </a:solidFill>
              <a:effectLst/>
            </c:spPr>
            <c:extLst>
              <c:ext xmlns:c16="http://schemas.microsoft.com/office/drawing/2014/chart" uri="{C3380CC4-5D6E-409C-BE32-E72D297353CC}">
                <c16:uniqueId val="{00000013-F71C-4307-8BE8-346D23861919}"/>
              </c:ext>
            </c:extLst>
          </c:dPt>
          <c:dLbls>
            <c:spPr>
              <a:noFill/>
              <a:ln>
                <a:noFill/>
              </a:ln>
              <a:effectLst/>
            </c:spPr>
            <c:txPr>
              <a:bodyPr wrap="square" lIns="38100" tIns="19050" rIns="38100" bIns="19050" anchor="ctr">
                <a:spAutoFit/>
              </a:bodyPr>
              <a:lstStyle/>
              <a:p>
                <a:pPr>
                  <a:defRPr sz="1400" b="1">
                    <a:solidFill>
                      <a:schemeClr val="bg1"/>
                    </a:solidFill>
                  </a:defRPr>
                </a:pPr>
                <a:endParaRPr lang="en-US"/>
              </a:p>
            </c:txPr>
            <c:showLegendKey val="0"/>
            <c:showVal val="1"/>
            <c:showCatName val="0"/>
            <c:showSerName val="0"/>
            <c:showPercent val="0"/>
            <c:showBubbleSize val="0"/>
            <c:showLeaderLines val="1"/>
            <c:extLst>
              <c:ext xmlns:c15="http://schemas.microsoft.com/office/drawing/2012/chart" uri="{CE6537A1-D6FC-4f65-9D91-7224C49458BB}"/>
            </c:extLst>
          </c:dLbls>
          <c:cat>
            <c:numRef>
              <c:f>Sheet1!$A$2:$A$11</c:f>
              <c:numCache>
                <c:formatCode>General</c:formatCode>
                <c:ptCount val="10"/>
                <c:pt idx="0">
                  <c:v>2010</c:v>
                </c:pt>
                <c:pt idx="1">
                  <c:v>2011</c:v>
                </c:pt>
                <c:pt idx="2">
                  <c:v>2012</c:v>
                </c:pt>
                <c:pt idx="3">
                  <c:v>2016</c:v>
                </c:pt>
                <c:pt idx="4">
                  <c:v>2017</c:v>
                </c:pt>
                <c:pt idx="5">
                  <c:v>2018</c:v>
                </c:pt>
                <c:pt idx="6">
                  <c:v>2019</c:v>
                </c:pt>
                <c:pt idx="7">
                  <c:v>2020</c:v>
                </c:pt>
                <c:pt idx="8">
                  <c:v>2020</c:v>
                </c:pt>
                <c:pt idx="9">
                  <c:v>2021</c:v>
                </c:pt>
              </c:numCache>
            </c:numRef>
          </c:cat>
          <c:val>
            <c:numRef>
              <c:f>Sheet1!$B$2:$B$11</c:f>
              <c:numCache>
                <c:formatCode>0%</c:formatCode>
                <c:ptCount val="10"/>
                <c:pt idx="0">
                  <c:v>0.2</c:v>
                </c:pt>
                <c:pt idx="1">
                  <c:v>0.2</c:v>
                </c:pt>
                <c:pt idx="2">
                  <c:v>0.2</c:v>
                </c:pt>
                <c:pt idx="3">
                  <c:v>0.2</c:v>
                </c:pt>
                <c:pt idx="4">
                  <c:v>0.2</c:v>
                </c:pt>
                <c:pt idx="5">
                  <c:v>0.2</c:v>
                </c:pt>
                <c:pt idx="6">
                  <c:v>0.2</c:v>
                </c:pt>
                <c:pt idx="7">
                  <c:v>0.2</c:v>
                </c:pt>
                <c:pt idx="8">
                  <c:v>0.2</c:v>
                </c:pt>
                <c:pt idx="9">
                  <c:v>0.2</c:v>
                </c:pt>
              </c:numCache>
            </c:numRef>
          </c:val>
          <c:extLst>
            <c:ext xmlns:c16="http://schemas.microsoft.com/office/drawing/2014/chart" uri="{C3380CC4-5D6E-409C-BE32-E72D297353CC}">
              <c16:uniqueId val="{00000014-F71C-4307-8BE8-346D23861919}"/>
            </c:ext>
          </c:extLst>
        </c:ser>
        <c:dLbls>
          <c:showLegendKey val="0"/>
          <c:showVal val="0"/>
          <c:showCatName val="0"/>
          <c:showSerName val="0"/>
          <c:showPercent val="0"/>
          <c:showBubbleSize val="0"/>
          <c:showLeaderLines val="1"/>
        </c:dLbls>
        <c:firstSliceAng val="0"/>
        <c:holeSize val="51"/>
      </c:doughnutChart>
    </c:plotArea>
    <c:plotVisOnly val="1"/>
    <c:dispBlanksAs val="zero"/>
    <c:showDLblsOverMax val="0"/>
  </c:chart>
  <c:txPr>
    <a:bodyPr/>
    <a:lstStyle/>
    <a:p>
      <a:pPr>
        <a:defRPr sz="18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6969910363592021E-2"/>
          <c:y val="2.3894784891019056E-2"/>
          <c:w val="0.97303008963640802"/>
          <c:h val="0.92672265966754153"/>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2015</c:v>
                </c:pt>
                <c:pt idx="1">
                  <c:v>2016</c:v>
                </c:pt>
                <c:pt idx="2">
                  <c:v>2017</c:v>
                </c:pt>
                <c:pt idx="3">
                  <c:v>2018</c:v>
                </c:pt>
              </c:numCache>
            </c:numRef>
          </c:cat>
          <c:val>
            <c:numRef>
              <c:f>Sheet1!$B$2:$B$5</c:f>
              <c:numCache>
                <c:formatCode>General</c:formatCode>
                <c:ptCount val="4"/>
                <c:pt idx="0">
                  <c:v>15</c:v>
                </c:pt>
                <c:pt idx="1">
                  <c:v>20</c:v>
                </c:pt>
                <c:pt idx="2">
                  <c:v>35</c:v>
                </c:pt>
                <c:pt idx="3">
                  <c:v>40</c:v>
                </c:pt>
              </c:numCache>
            </c:numRef>
          </c:val>
          <c:extLst>
            <c:ext xmlns:c16="http://schemas.microsoft.com/office/drawing/2014/chart" uri="{C3380CC4-5D6E-409C-BE32-E72D297353CC}">
              <c16:uniqueId val="{00000000-3F18-4D87-BAE1-3EA07FCC7AD1}"/>
            </c:ext>
          </c:extLst>
        </c:ser>
        <c:ser>
          <c:idx val="1"/>
          <c:order val="1"/>
          <c:tx>
            <c:strRef>
              <c:f>Sheet1!$C$1</c:f>
              <c:strCache>
                <c:ptCount val="1"/>
                <c:pt idx="0">
                  <c:v>Series 2</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2015</c:v>
                </c:pt>
                <c:pt idx="1">
                  <c:v>2016</c:v>
                </c:pt>
                <c:pt idx="2">
                  <c:v>2017</c:v>
                </c:pt>
                <c:pt idx="3">
                  <c:v>2018</c:v>
                </c:pt>
              </c:numCache>
            </c:numRef>
          </c:cat>
          <c:val>
            <c:numRef>
              <c:f>Sheet1!$C$2:$C$5</c:f>
              <c:numCache>
                <c:formatCode>General</c:formatCode>
                <c:ptCount val="4"/>
                <c:pt idx="0">
                  <c:v>60</c:v>
                </c:pt>
                <c:pt idx="1">
                  <c:v>30</c:v>
                </c:pt>
                <c:pt idx="2">
                  <c:v>50</c:v>
                </c:pt>
                <c:pt idx="3">
                  <c:v>30</c:v>
                </c:pt>
              </c:numCache>
            </c:numRef>
          </c:val>
          <c:extLst>
            <c:ext xmlns:c16="http://schemas.microsoft.com/office/drawing/2014/chart" uri="{C3380CC4-5D6E-409C-BE32-E72D297353CC}">
              <c16:uniqueId val="{00000001-3F18-4D87-BAE1-3EA07FCC7AD1}"/>
            </c:ext>
          </c:extLst>
        </c:ser>
        <c:ser>
          <c:idx val="2"/>
          <c:order val="2"/>
          <c:tx>
            <c:strRef>
              <c:f>Sheet1!$D$1</c:f>
              <c:strCache>
                <c:ptCount val="1"/>
                <c:pt idx="0">
                  <c:v>Series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2015</c:v>
                </c:pt>
                <c:pt idx="1">
                  <c:v>2016</c:v>
                </c:pt>
                <c:pt idx="2">
                  <c:v>2017</c:v>
                </c:pt>
                <c:pt idx="3">
                  <c:v>2018</c:v>
                </c:pt>
              </c:numCache>
            </c:numRef>
          </c:cat>
          <c:val>
            <c:numRef>
              <c:f>Sheet1!$D$2:$D$5</c:f>
              <c:numCache>
                <c:formatCode>General</c:formatCode>
                <c:ptCount val="4"/>
                <c:pt idx="0">
                  <c:v>40</c:v>
                </c:pt>
                <c:pt idx="1">
                  <c:v>25</c:v>
                </c:pt>
                <c:pt idx="2">
                  <c:v>25</c:v>
                </c:pt>
                <c:pt idx="3">
                  <c:v>30</c:v>
                </c:pt>
              </c:numCache>
            </c:numRef>
          </c:val>
          <c:extLst>
            <c:ext xmlns:c16="http://schemas.microsoft.com/office/drawing/2014/chart" uri="{C3380CC4-5D6E-409C-BE32-E72D297353CC}">
              <c16:uniqueId val="{00000002-3F18-4D87-BAE1-3EA07FCC7AD1}"/>
            </c:ext>
          </c:extLst>
        </c:ser>
        <c:ser>
          <c:idx val="3"/>
          <c:order val="3"/>
          <c:tx>
            <c:strRef>
              <c:f>Sheet1!$E$1</c:f>
              <c:strCache>
                <c:ptCount val="1"/>
                <c:pt idx="0">
                  <c:v>Series 4</c:v>
                </c:pt>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2015</c:v>
                </c:pt>
                <c:pt idx="1">
                  <c:v>2016</c:v>
                </c:pt>
                <c:pt idx="2">
                  <c:v>2017</c:v>
                </c:pt>
                <c:pt idx="3">
                  <c:v>2018</c:v>
                </c:pt>
              </c:numCache>
            </c:numRef>
          </c:cat>
          <c:val>
            <c:numRef>
              <c:f>Sheet1!$E$2:$E$5</c:f>
              <c:numCache>
                <c:formatCode>General</c:formatCode>
                <c:ptCount val="4"/>
                <c:pt idx="0">
                  <c:v>20</c:v>
                </c:pt>
                <c:pt idx="1">
                  <c:v>80</c:v>
                </c:pt>
                <c:pt idx="2">
                  <c:v>58</c:v>
                </c:pt>
                <c:pt idx="3">
                  <c:v>55</c:v>
                </c:pt>
              </c:numCache>
            </c:numRef>
          </c:val>
          <c:extLst>
            <c:ext xmlns:c16="http://schemas.microsoft.com/office/drawing/2014/chart" uri="{C3380CC4-5D6E-409C-BE32-E72D297353CC}">
              <c16:uniqueId val="{00000003-3F18-4D87-BAE1-3EA07FCC7AD1}"/>
            </c:ext>
          </c:extLst>
        </c:ser>
        <c:ser>
          <c:idx val="4"/>
          <c:order val="4"/>
          <c:tx>
            <c:strRef>
              <c:f>Sheet1!$F$1</c:f>
              <c:strCache>
                <c:ptCount val="1"/>
                <c:pt idx="0">
                  <c:v>Series 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2015</c:v>
                </c:pt>
                <c:pt idx="1">
                  <c:v>2016</c:v>
                </c:pt>
                <c:pt idx="2">
                  <c:v>2017</c:v>
                </c:pt>
                <c:pt idx="3">
                  <c:v>2018</c:v>
                </c:pt>
              </c:numCache>
            </c:numRef>
          </c:cat>
          <c:val>
            <c:numRef>
              <c:f>Sheet1!$F$2:$F$5</c:f>
              <c:numCache>
                <c:formatCode>General</c:formatCode>
                <c:ptCount val="4"/>
                <c:pt idx="0">
                  <c:v>60</c:v>
                </c:pt>
                <c:pt idx="1">
                  <c:v>20</c:v>
                </c:pt>
                <c:pt idx="2">
                  <c:v>50</c:v>
                </c:pt>
                <c:pt idx="3">
                  <c:v>21</c:v>
                </c:pt>
              </c:numCache>
            </c:numRef>
          </c:val>
          <c:extLst>
            <c:ext xmlns:c16="http://schemas.microsoft.com/office/drawing/2014/chart" uri="{C3380CC4-5D6E-409C-BE32-E72D297353CC}">
              <c16:uniqueId val="{00000005-3F18-4D87-BAE1-3EA07FCC7AD1}"/>
            </c:ext>
          </c:extLst>
        </c:ser>
        <c:dLbls>
          <c:showLegendKey val="0"/>
          <c:showVal val="0"/>
          <c:showCatName val="0"/>
          <c:showSerName val="0"/>
          <c:showPercent val="0"/>
          <c:showBubbleSize val="0"/>
        </c:dLbls>
        <c:gapWidth val="500"/>
        <c:overlap val="-100"/>
        <c:axId val="-2089228400"/>
        <c:axId val="-2089220240"/>
      </c:barChart>
      <c:catAx>
        <c:axId val="-2089228400"/>
        <c:scaling>
          <c:orientation val="minMax"/>
        </c:scaling>
        <c:delete val="1"/>
        <c:axPos val="b"/>
        <c:numFmt formatCode="General" sourceLinked="1"/>
        <c:majorTickMark val="none"/>
        <c:minorTickMark val="none"/>
        <c:tickLblPos val="nextTo"/>
        <c:crossAx val="-2089220240"/>
        <c:crosses val="autoZero"/>
        <c:auto val="1"/>
        <c:lblAlgn val="ctr"/>
        <c:lblOffset val="100"/>
        <c:noMultiLvlLbl val="0"/>
      </c:catAx>
      <c:valAx>
        <c:axId val="-2089220240"/>
        <c:scaling>
          <c:orientation val="minMax"/>
          <c:max val="100"/>
        </c:scaling>
        <c:delete val="0"/>
        <c:axPos val="l"/>
        <c:majorGridlines>
          <c:spPr>
            <a:ln w="317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500" b="0" i="0" u="none" strike="noStrike" kern="1200" baseline="0">
                <a:solidFill>
                  <a:schemeClr val="bg1">
                    <a:lumMod val="50000"/>
                  </a:schemeClr>
                </a:solidFill>
                <a:latin typeface="+mn-lt"/>
                <a:ea typeface="+mn-ea"/>
                <a:cs typeface="+mn-cs"/>
              </a:defRPr>
            </a:pPr>
            <a:endParaRPr lang="en-US"/>
          </a:p>
        </c:txPr>
        <c:crossAx val="-208922840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766898662314611E-2"/>
          <c:y val="5.1578097805660222E-2"/>
          <c:w val="0.94923310133768535"/>
          <c:h val="0.84224153908748489"/>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1"/>
            <c:invertIfNegative val="0"/>
            <c:bubble3D val="0"/>
            <c:spPr>
              <a:solidFill>
                <a:schemeClr val="accent2"/>
              </a:solidFill>
              <a:ln>
                <a:noFill/>
              </a:ln>
              <a:effectLst/>
            </c:spPr>
            <c:extLst>
              <c:ext xmlns:c16="http://schemas.microsoft.com/office/drawing/2014/chart" uri="{C3380CC4-5D6E-409C-BE32-E72D297353CC}">
                <c16:uniqueId val="{00000001-0E47-45D8-BF39-2F06EA27E980}"/>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3-0E47-45D8-BF39-2F06EA27E980}"/>
              </c:ext>
            </c:extLst>
          </c:dPt>
          <c:dPt>
            <c:idx val="3"/>
            <c:invertIfNegative val="0"/>
            <c:bubble3D val="0"/>
            <c:spPr>
              <a:solidFill>
                <a:schemeClr val="accent4"/>
              </a:solidFill>
              <a:ln>
                <a:noFill/>
              </a:ln>
              <a:effectLst/>
            </c:spPr>
            <c:extLst>
              <c:ext xmlns:c16="http://schemas.microsoft.com/office/drawing/2014/chart" uri="{C3380CC4-5D6E-409C-BE32-E72D297353CC}">
                <c16:uniqueId val="{00000005-0E47-45D8-BF39-2F06EA27E980}"/>
              </c:ext>
            </c:extLst>
          </c:dPt>
          <c:dPt>
            <c:idx val="4"/>
            <c:invertIfNegative val="0"/>
            <c:bubble3D val="0"/>
            <c:spPr>
              <a:solidFill>
                <a:schemeClr val="accent5"/>
              </a:solidFill>
              <a:ln>
                <a:noFill/>
              </a:ln>
              <a:effectLst/>
            </c:spPr>
            <c:extLst>
              <c:ext xmlns:c16="http://schemas.microsoft.com/office/drawing/2014/chart" uri="{C3380CC4-5D6E-409C-BE32-E72D297353CC}">
                <c16:uniqueId val="{00000007-0E47-45D8-BF39-2F06EA27E980}"/>
              </c:ext>
            </c:extLst>
          </c:dPt>
          <c:dPt>
            <c:idx val="5"/>
            <c:invertIfNegative val="0"/>
            <c:bubble3D val="0"/>
            <c:spPr>
              <a:solidFill>
                <a:schemeClr val="accent6"/>
              </a:solidFill>
              <a:ln>
                <a:noFill/>
              </a:ln>
              <a:effectLst/>
            </c:spPr>
            <c:extLst>
              <c:ext xmlns:c16="http://schemas.microsoft.com/office/drawing/2014/chart" uri="{C3380CC4-5D6E-409C-BE32-E72D297353CC}">
                <c16:uniqueId val="{00000009-0E47-45D8-BF39-2F06EA27E980}"/>
              </c:ext>
            </c:extLst>
          </c:dPt>
          <c:dPt>
            <c:idx val="7"/>
            <c:invertIfNegative val="0"/>
            <c:bubble3D val="0"/>
            <c:spPr>
              <a:solidFill>
                <a:schemeClr val="accent2"/>
              </a:solidFill>
              <a:ln>
                <a:noFill/>
              </a:ln>
              <a:effectLst/>
            </c:spPr>
            <c:extLst>
              <c:ext xmlns:c16="http://schemas.microsoft.com/office/drawing/2014/chart" uri="{C3380CC4-5D6E-409C-BE32-E72D297353CC}">
                <c16:uniqueId val="{0000000B-0E47-45D8-BF39-2F06EA27E980}"/>
              </c:ext>
            </c:extLst>
          </c:dPt>
          <c:dPt>
            <c:idx val="8"/>
            <c:invertIfNegative val="0"/>
            <c:bubble3D val="0"/>
            <c:spPr>
              <a:solidFill>
                <a:schemeClr val="accent3"/>
              </a:solidFill>
              <a:ln>
                <a:noFill/>
              </a:ln>
              <a:effectLst/>
            </c:spPr>
            <c:extLst>
              <c:ext xmlns:c16="http://schemas.microsoft.com/office/drawing/2014/chart" uri="{C3380CC4-5D6E-409C-BE32-E72D297353CC}">
                <c16:uniqueId val="{0000000D-0E47-45D8-BF39-2F06EA27E980}"/>
              </c:ext>
            </c:extLst>
          </c:dPt>
          <c:dPt>
            <c:idx val="9"/>
            <c:invertIfNegative val="0"/>
            <c:bubble3D val="0"/>
            <c:spPr>
              <a:solidFill>
                <a:schemeClr val="accent4"/>
              </a:solidFill>
              <a:ln>
                <a:noFill/>
              </a:ln>
              <a:effectLst/>
            </c:spPr>
            <c:extLst>
              <c:ext xmlns:c16="http://schemas.microsoft.com/office/drawing/2014/chart" uri="{C3380CC4-5D6E-409C-BE32-E72D297353CC}">
                <c16:uniqueId val="{0000000F-0E47-45D8-BF39-2F06EA27E980}"/>
              </c:ext>
            </c:extLst>
          </c:dPt>
          <c:dPt>
            <c:idx val="10"/>
            <c:invertIfNegative val="0"/>
            <c:bubble3D val="0"/>
            <c:spPr>
              <a:solidFill>
                <a:schemeClr val="accent5"/>
              </a:solidFill>
              <a:ln>
                <a:noFill/>
              </a:ln>
              <a:effectLst/>
            </c:spPr>
            <c:extLst>
              <c:ext xmlns:c16="http://schemas.microsoft.com/office/drawing/2014/chart" uri="{C3380CC4-5D6E-409C-BE32-E72D297353CC}">
                <c16:uniqueId val="{00000011-0E47-45D8-BF39-2F06EA27E980}"/>
              </c:ext>
            </c:extLst>
          </c:dPt>
          <c:dPt>
            <c:idx val="11"/>
            <c:invertIfNegative val="0"/>
            <c:bubble3D val="0"/>
            <c:spPr>
              <a:solidFill>
                <a:schemeClr val="accent6"/>
              </a:solidFill>
              <a:ln>
                <a:noFill/>
              </a:ln>
              <a:effectLst/>
            </c:spPr>
            <c:extLst>
              <c:ext xmlns:c16="http://schemas.microsoft.com/office/drawing/2014/chart" uri="{C3380CC4-5D6E-409C-BE32-E72D297353CC}">
                <c16:uniqueId val="{00000013-0E47-45D8-BF39-2F06EA27E980}"/>
              </c:ext>
            </c:extLst>
          </c:dPt>
          <c:dPt>
            <c:idx val="13"/>
            <c:invertIfNegative val="0"/>
            <c:bubble3D val="0"/>
            <c:spPr>
              <a:solidFill>
                <a:schemeClr val="accent2"/>
              </a:solidFill>
              <a:ln>
                <a:noFill/>
              </a:ln>
              <a:effectLst/>
            </c:spPr>
            <c:extLst>
              <c:ext xmlns:c16="http://schemas.microsoft.com/office/drawing/2014/chart" uri="{C3380CC4-5D6E-409C-BE32-E72D297353CC}">
                <c16:uniqueId val="{00000015-0E47-45D8-BF39-2F06EA27E980}"/>
              </c:ext>
            </c:extLst>
          </c:dPt>
          <c:dPt>
            <c:idx val="14"/>
            <c:invertIfNegative val="0"/>
            <c:bubble3D val="0"/>
            <c:spPr>
              <a:solidFill>
                <a:schemeClr val="accent3"/>
              </a:solidFill>
              <a:ln>
                <a:noFill/>
              </a:ln>
              <a:effectLst/>
            </c:spPr>
            <c:extLst>
              <c:ext xmlns:c16="http://schemas.microsoft.com/office/drawing/2014/chart" uri="{C3380CC4-5D6E-409C-BE32-E72D297353CC}">
                <c16:uniqueId val="{00000017-0E47-45D8-BF39-2F06EA27E980}"/>
              </c:ext>
            </c:extLst>
          </c:dPt>
          <c:dPt>
            <c:idx val="15"/>
            <c:invertIfNegative val="0"/>
            <c:bubble3D val="0"/>
            <c:spPr>
              <a:solidFill>
                <a:schemeClr val="accent4"/>
              </a:solidFill>
              <a:ln>
                <a:noFill/>
              </a:ln>
              <a:effectLst/>
            </c:spPr>
            <c:extLst>
              <c:ext xmlns:c16="http://schemas.microsoft.com/office/drawing/2014/chart" uri="{C3380CC4-5D6E-409C-BE32-E72D297353CC}">
                <c16:uniqueId val="{00000019-0E47-45D8-BF39-2F06EA27E980}"/>
              </c:ext>
            </c:extLst>
          </c:dPt>
          <c:dPt>
            <c:idx val="16"/>
            <c:invertIfNegative val="0"/>
            <c:bubble3D val="0"/>
            <c:spPr>
              <a:solidFill>
                <a:schemeClr val="accent5"/>
              </a:solidFill>
              <a:ln>
                <a:noFill/>
              </a:ln>
              <a:effectLst/>
            </c:spPr>
            <c:extLst>
              <c:ext xmlns:c16="http://schemas.microsoft.com/office/drawing/2014/chart" uri="{C3380CC4-5D6E-409C-BE32-E72D297353CC}">
                <c16:uniqueId val="{0000001B-0E47-45D8-BF39-2F06EA27E980}"/>
              </c:ext>
            </c:extLst>
          </c:dPt>
          <c:dPt>
            <c:idx val="17"/>
            <c:invertIfNegative val="0"/>
            <c:bubble3D val="0"/>
            <c:spPr>
              <a:solidFill>
                <a:schemeClr val="accent6"/>
              </a:solidFill>
              <a:ln>
                <a:noFill/>
              </a:ln>
              <a:effectLst/>
            </c:spPr>
            <c:extLst>
              <c:ext xmlns:c16="http://schemas.microsoft.com/office/drawing/2014/chart" uri="{C3380CC4-5D6E-409C-BE32-E72D297353CC}">
                <c16:uniqueId val="{0000001D-0E47-45D8-BF39-2F06EA27E980}"/>
              </c:ext>
            </c:extLst>
          </c:dPt>
          <c:dPt>
            <c:idx val="19"/>
            <c:invertIfNegative val="0"/>
            <c:bubble3D val="0"/>
            <c:spPr>
              <a:solidFill>
                <a:schemeClr val="accent2"/>
              </a:solidFill>
              <a:ln>
                <a:noFill/>
              </a:ln>
              <a:effectLst/>
            </c:spPr>
            <c:extLst>
              <c:ext xmlns:c16="http://schemas.microsoft.com/office/drawing/2014/chart" uri="{C3380CC4-5D6E-409C-BE32-E72D297353CC}">
                <c16:uniqueId val="{0000001F-0E47-45D8-BF39-2F06EA27E980}"/>
              </c:ext>
            </c:extLst>
          </c:dPt>
          <c:cat>
            <c:strRef>
              <c:f>Sheet1!$A$2:$A$18</c:f>
              <c:strCache>
                <c:ptCount val="17"/>
                <c:pt idx="0">
                  <c:v>A</c:v>
                </c:pt>
                <c:pt idx="1">
                  <c:v>B</c:v>
                </c:pt>
                <c:pt idx="2">
                  <c:v>C</c:v>
                </c:pt>
                <c:pt idx="3">
                  <c:v>D</c:v>
                </c:pt>
                <c:pt idx="4">
                  <c:v>E</c:v>
                </c:pt>
                <c:pt idx="5">
                  <c:v>F</c:v>
                </c:pt>
                <c:pt idx="6">
                  <c:v>G</c:v>
                </c:pt>
                <c:pt idx="7">
                  <c:v>H</c:v>
                </c:pt>
                <c:pt idx="8">
                  <c:v>I</c:v>
                </c:pt>
                <c:pt idx="9">
                  <c:v>J</c:v>
                </c:pt>
                <c:pt idx="10">
                  <c:v>K</c:v>
                </c:pt>
                <c:pt idx="11">
                  <c:v>L</c:v>
                </c:pt>
                <c:pt idx="12">
                  <c:v>M</c:v>
                </c:pt>
                <c:pt idx="13">
                  <c:v>N</c:v>
                </c:pt>
                <c:pt idx="14">
                  <c:v>O</c:v>
                </c:pt>
                <c:pt idx="15">
                  <c:v>P</c:v>
                </c:pt>
                <c:pt idx="16">
                  <c:v>Q</c:v>
                </c:pt>
              </c:strCache>
            </c:strRef>
          </c:cat>
          <c:val>
            <c:numRef>
              <c:f>Sheet1!$B$2:$B$18</c:f>
              <c:numCache>
                <c:formatCode>General</c:formatCode>
                <c:ptCount val="17"/>
                <c:pt idx="0">
                  <c:v>35</c:v>
                </c:pt>
                <c:pt idx="1">
                  <c:v>85</c:v>
                </c:pt>
                <c:pt idx="2">
                  <c:v>200</c:v>
                </c:pt>
                <c:pt idx="3">
                  <c:v>40</c:v>
                </c:pt>
                <c:pt idx="4">
                  <c:v>25</c:v>
                </c:pt>
                <c:pt idx="5">
                  <c:v>80</c:v>
                </c:pt>
                <c:pt idx="6">
                  <c:v>35</c:v>
                </c:pt>
                <c:pt idx="7">
                  <c:v>55</c:v>
                </c:pt>
                <c:pt idx="8">
                  <c:v>100</c:v>
                </c:pt>
                <c:pt idx="9">
                  <c:v>100</c:v>
                </c:pt>
                <c:pt idx="10">
                  <c:v>80</c:v>
                </c:pt>
                <c:pt idx="11">
                  <c:v>250</c:v>
                </c:pt>
                <c:pt idx="12">
                  <c:v>400</c:v>
                </c:pt>
                <c:pt idx="13">
                  <c:v>100</c:v>
                </c:pt>
                <c:pt idx="14">
                  <c:v>200</c:v>
                </c:pt>
                <c:pt idx="15">
                  <c:v>500</c:v>
                </c:pt>
                <c:pt idx="16">
                  <c:v>150</c:v>
                </c:pt>
              </c:numCache>
            </c:numRef>
          </c:val>
          <c:extLst>
            <c:ext xmlns:c16="http://schemas.microsoft.com/office/drawing/2014/chart" uri="{C3380CC4-5D6E-409C-BE32-E72D297353CC}">
              <c16:uniqueId val="{00000020-0E47-45D8-BF39-2F06EA27E980}"/>
            </c:ext>
          </c:extLst>
        </c:ser>
        <c:dLbls>
          <c:showLegendKey val="0"/>
          <c:showVal val="0"/>
          <c:showCatName val="0"/>
          <c:showSerName val="0"/>
          <c:showPercent val="0"/>
          <c:showBubbleSize val="0"/>
        </c:dLbls>
        <c:gapWidth val="0"/>
        <c:axId val="-2089233296"/>
        <c:axId val="-2096856096"/>
      </c:barChart>
      <c:lineChart>
        <c:grouping val="standard"/>
        <c:varyColors val="0"/>
        <c:ser>
          <c:idx val="1"/>
          <c:order val="1"/>
          <c:tx>
            <c:strRef>
              <c:f>Sheet1!$C$1</c:f>
              <c:strCache>
                <c:ptCount val="1"/>
                <c:pt idx="0">
                  <c:v>Column1</c:v>
                </c:pt>
              </c:strCache>
            </c:strRef>
          </c:tx>
          <c:spPr>
            <a:ln w="22225" cap="rnd">
              <a:solidFill>
                <a:schemeClr val="tx1">
                  <a:lumMod val="50000"/>
                  <a:lumOff val="50000"/>
                </a:schemeClr>
              </a:solidFill>
              <a:prstDash val="sysDash"/>
              <a:round/>
            </a:ln>
            <a:effectLst/>
          </c:spPr>
          <c:marker>
            <c:symbol val="none"/>
          </c:marker>
          <c:cat>
            <c:strRef>
              <c:f>Sheet1!$A$2:$A$18</c:f>
              <c:strCache>
                <c:ptCount val="17"/>
                <c:pt idx="0">
                  <c:v>A</c:v>
                </c:pt>
                <c:pt idx="1">
                  <c:v>B</c:v>
                </c:pt>
                <c:pt idx="2">
                  <c:v>C</c:v>
                </c:pt>
                <c:pt idx="3">
                  <c:v>D</c:v>
                </c:pt>
                <c:pt idx="4">
                  <c:v>E</c:v>
                </c:pt>
                <c:pt idx="5">
                  <c:v>F</c:v>
                </c:pt>
                <c:pt idx="6">
                  <c:v>G</c:v>
                </c:pt>
                <c:pt idx="7">
                  <c:v>H</c:v>
                </c:pt>
                <c:pt idx="8">
                  <c:v>I</c:v>
                </c:pt>
                <c:pt idx="9">
                  <c:v>J</c:v>
                </c:pt>
                <c:pt idx="10">
                  <c:v>K</c:v>
                </c:pt>
                <c:pt idx="11">
                  <c:v>L</c:v>
                </c:pt>
                <c:pt idx="12">
                  <c:v>M</c:v>
                </c:pt>
                <c:pt idx="13">
                  <c:v>N</c:v>
                </c:pt>
                <c:pt idx="14">
                  <c:v>O</c:v>
                </c:pt>
                <c:pt idx="15">
                  <c:v>P</c:v>
                </c:pt>
                <c:pt idx="16">
                  <c:v>Q</c:v>
                </c:pt>
              </c:strCache>
            </c:strRef>
          </c:cat>
          <c:val>
            <c:numRef>
              <c:f>Sheet1!$C$2:$C$18</c:f>
              <c:numCache>
                <c:formatCode>General</c:formatCode>
                <c:ptCount val="17"/>
                <c:pt idx="0">
                  <c:v>35</c:v>
                </c:pt>
                <c:pt idx="1">
                  <c:v>85</c:v>
                </c:pt>
                <c:pt idx="2">
                  <c:v>10</c:v>
                </c:pt>
                <c:pt idx="3">
                  <c:v>50</c:v>
                </c:pt>
                <c:pt idx="4">
                  <c:v>25</c:v>
                </c:pt>
                <c:pt idx="5">
                  <c:v>58</c:v>
                </c:pt>
                <c:pt idx="6">
                  <c:v>35</c:v>
                </c:pt>
                <c:pt idx="7">
                  <c:v>50</c:v>
                </c:pt>
                <c:pt idx="8">
                  <c:v>250</c:v>
                </c:pt>
                <c:pt idx="9">
                  <c:v>35</c:v>
                </c:pt>
                <c:pt idx="10">
                  <c:v>80</c:v>
                </c:pt>
                <c:pt idx="11">
                  <c:v>250</c:v>
                </c:pt>
                <c:pt idx="12">
                  <c:v>20</c:v>
                </c:pt>
                <c:pt idx="13">
                  <c:v>20</c:v>
                </c:pt>
                <c:pt idx="14">
                  <c:v>100</c:v>
                </c:pt>
                <c:pt idx="15">
                  <c:v>50</c:v>
                </c:pt>
                <c:pt idx="16">
                  <c:v>150</c:v>
                </c:pt>
              </c:numCache>
            </c:numRef>
          </c:val>
          <c:smooth val="1"/>
          <c:extLst>
            <c:ext xmlns:c16="http://schemas.microsoft.com/office/drawing/2014/chart" uri="{C3380CC4-5D6E-409C-BE32-E72D297353CC}">
              <c16:uniqueId val="{00000021-0E47-45D8-BF39-2F06EA27E980}"/>
            </c:ext>
          </c:extLst>
        </c:ser>
        <c:dLbls>
          <c:showLegendKey val="0"/>
          <c:showVal val="0"/>
          <c:showCatName val="0"/>
          <c:showSerName val="0"/>
          <c:showPercent val="0"/>
          <c:showBubbleSize val="0"/>
        </c:dLbls>
        <c:marker val="1"/>
        <c:smooth val="0"/>
        <c:axId val="-2089233296"/>
        <c:axId val="-2096856096"/>
      </c:lineChart>
      <c:catAx>
        <c:axId val="-20892332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n-US"/>
          </a:p>
        </c:txPr>
        <c:crossAx val="-2096856096"/>
        <c:crosses val="autoZero"/>
        <c:auto val="1"/>
        <c:lblAlgn val="ctr"/>
        <c:lblOffset val="100"/>
        <c:noMultiLvlLbl val="0"/>
      </c:catAx>
      <c:valAx>
        <c:axId val="-2096856096"/>
        <c:scaling>
          <c:orientation val="minMax"/>
          <c:max val="60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r>
                  <a:rPr lang="en-US" sz="800" dirty="0"/>
                  <a:t>Frequency</a:t>
                </a:r>
              </a:p>
            </c:rich>
          </c:tx>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600" b="0" i="0" u="none" strike="noStrike" kern="1200" baseline="0">
                <a:solidFill>
                  <a:schemeClr val="tx1">
                    <a:lumMod val="65000"/>
                    <a:lumOff val="35000"/>
                  </a:schemeClr>
                </a:solidFill>
                <a:latin typeface="+mn-lt"/>
                <a:ea typeface="+mn-ea"/>
                <a:cs typeface="+mn-cs"/>
              </a:defRPr>
            </a:pPr>
            <a:endParaRPr lang="en-US"/>
          </a:p>
        </c:txPr>
        <c:crossAx val="-20892332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Footer Placeholder 2"/>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Tree>
    <p:extLst>
      <p:ext uri="{BB962C8B-B14F-4D97-AF65-F5344CB8AC3E}">
        <p14:creationId xmlns:p14="http://schemas.microsoft.com/office/powerpoint/2010/main" val="295888197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7663E9E0-D922-418E-8BFA-E41C87CB1E68}" type="datetimeFigureOut">
              <a:rPr lang="en-US" smtClean="0"/>
              <a:pPr/>
              <a:t>5/17/2023</a:t>
            </a:fld>
            <a:endParaRPr lang="en-US" dirty="0"/>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E7D2F9E-D167-4ED3-83EC-AE46EA34BEC3}" type="slidenum">
              <a:rPr lang="en-US" smtClean="0"/>
              <a:pPr/>
              <a:t>‹#›</a:t>
            </a:fld>
            <a:endParaRPr lang="en-US" dirty="0"/>
          </a:p>
        </p:txBody>
      </p:sp>
    </p:spTree>
    <p:extLst>
      <p:ext uri="{BB962C8B-B14F-4D97-AF65-F5344CB8AC3E}">
        <p14:creationId xmlns:p14="http://schemas.microsoft.com/office/powerpoint/2010/main" val="423772013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2E7D2F9E-D167-4ED3-83EC-AE46EA34BEC3}" type="slidenum">
              <a:rPr lang="en-US" smtClean="0"/>
              <a:pPr/>
              <a:t>5</a:t>
            </a:fld>
            <a:endParaRPr lang="en-US" dirty="0"/>
          </a:p>
        </p:txBody>
      </p:sp>
    </p:spTree>
    <p:extLst>
      <p:ext uri="{BB962C8B-B14F-4D97-AF65-F5344CB8AC3E}">
        <p14:creationId xmlns:p14="http://schemas.microsoft.com/office/powerpoint/2010/main" val="16633064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21</a:t>
            </a:fld>
            <a:endParaRPr lang="en-US" dirty="0"/>
          </a:p>
        </p:txBody>
      </p:sp>
    </p:spTree>
    <p:extLst>
      <p:ext uri="{BB962C8B-B14F-4D97-AF65-F5344CB8AC3E}">
        <p14:creationId xmlns:p14="http://schemas.microsoft.com/office/powerpoint/2010/main" val="81026228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rtl="0"/>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28</a:t>
            </a:fld>
            <a:endParaRPr lang="en-US" dirty="0"/>
          </a:p>
        </p:txBody>
      </p:sp>
    </p:spTree>
    <p:extLst>
      <p:ext uri="{BB962C8B-B14F-4D97-AF65-F5344CB8AC3E}">
        <p14:creationId xmlns:p14="http://schemas.microsoft.com/office/powerpoint/2010/main" val="376983991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32</a:t>
            </a:fld>
            <a:endParaRPr lang="en-US" dirty="0"/>
          </a:p>
        </p:txBody>
      </p:sp>
    </p:spTree>
    <p:extLst>
      <p:ext uri="{BB962C8B-B14F-4D97-AF65-F5344CB8AC3E}">
        <p14:creationId xmlns:p14="http://schemas.microsoft.com/office/powerpoint/2010/main" val="408689407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37</a:t>
            </a:fld>
            <a:endParaRPr lang="en-US" dirty="0"/>
          </a:p>
        </p:txBody>
      </p:sp>
    </p:spTree>
    <p:extLst>
      <p:ext uri="{BB962C8B-B14F-4D97-AF65-F5344CB8AC3E}">
        <p14:creationId xmlns:p14="http://schemas.microsoft.com/office/powerpoint/2010/main" val="339490271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40</a:t>
            </a:fld>
            <a:endParaRPr lang="en-US" dirty="0"/>
          </a:p>
        </p:txBody>
      </p:sp>
    </p:spTree>
    <p:extLst>
      <p:ext uri="{BB962C8B-B14F-4D97-AF65-F5344CB8AC3E}">
        <p14:creationId xmlns:p14="http://schemas.microsoft.com/office/powerpoint/2010/main" val="406850785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42</a:t>
            </a:fld>
            <a:endParaRPr lang="en-US" dirty="0"/>
          </a:p>
        </p:txBody>
      </p:sp>
    </p:spTree>
    <p:extLst>
      <p:ext uri="{BB962C8B-B14F-4D97-AF65-F5344CB8AC3E}">
        <p14:creationId xmlns:p14="http://schemas.microsoft.com/office/powerpoint/2010/main" val="313346838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46</a:t>
            </a:fld>
            <a:endParaRPr lang="en-US" dirty="0"/>
          </a:p>
        </p:txBody>
      </p:sp>
    </p:spTree>
    <p:extLst>
      <p:ext uri="{BB962C8B-B14F-4D97-AF65-F5344CB8AC3E}">
        <p14:creationId xmlns:p14="http://schemas.microsoft.com/office/powerpoint/2010/main" val="310368361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47</a:t>
            </a:fld>
            <a:endParaRPr lang="en-US" dirty="0"/>
          </a:p>
        </p:txBody>
      </p:sp>
    </p:spTree>
    <p:extLst>
      <p:ext uri="{BB962C8B-B14F-4D97-AF65-F5344CB8AC3E}">
        <p14:creationId xmlns:p14="http://schemas.microsoft.com/office/powerpoint/2010/main" val="1341876352"/>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300" dirty="0">
              <a:latin typeface="+mn-lt"/>
            </a:endParaRPr>
          </a:p>
        </p:txBody>
      </p:sp>
      <p:sp>
        <p:nvSpPr>
          <p:cNvPr id="4" name="Slide Number Placeholder 3"/>
          <p:cNvSpPr>
            <a:spLocks noGrp="1"/>
          </p:cNvSpPr>
          <p:nvPr>
            <p:ph type="sldNum" sz="quarter" idx="10"/>
          </p:nvPr>
        </p:nvSpPr>
        <p:spPr/>
        <p:txBody>
          <a:bodyPr/>
          <a:lstStyle/>
          <a:p>
            <a:fld id="{2E7D2F9E-D167-4ED3-83EC-AE46EA34BEC3}" type="slidenum">
              <a:rPr lang="en-US" smtClean="0"/>
              <a:pPr/>
              <a:t>48</a:t>
            </a:fld>
            <a:endParaRPr lang="en-US" dirty="0"/>
          </a:p>
        </p:txBody>
      </p:sp>
    </p:spTree>
    <p:extLst>
      <p:ext uri="{BB962C8B-B14F-4D97-AF65-F5344CB8AC3E}">
        <p14:creationId xmlns:p14="http://schemas.microsoft.com/office/powerpoint/2010/main" val="38916925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60</a:t>
            </a:fld>
            <a:endParaRPr lang="en-US" dirty="0"/>
          </a:p>
        </p:txBody>
      </p:sp>
    </p:spTree>
    <p:extLst>
      <p:ext uri="{BB962C8B-B14F-4D97-AF65-F5344CB8AC3E}">
        <p14:creationId xmlns:p14="http://schemas.microsoft.com/office/powerpoint/2010/main" val="414135604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2E7D2F9E-D167-4ED3-83EC-AE46EA34BEC3}" type="slidenum">
              <a:rPr lang="en-US" smtClean="0"/>
              <a:pPr/>
              <a:t>6</a:t>
            </a:fld>
            <a:endParaRPr lang="en-US" dirty="0"/>
          </a:p>
        </p:txBody>
      </p:sp>
    </p:spTree>
    <p:extLst>
      <p:ext uri="{BB962C8B-B14F-4D97-AF65-F5344CB8AC3E}">
        <p14:creationId xmlns:p14="http://schemas.microsoft.com/office/powerpoint/2010/main" val="52268322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F1E044-3EA6-4167-A0FB-D05C215FD25D}" type="slidenum">
              <a:rPr lang="en-US" smtClean="0"/>
              <a:t>66</a:t>
            </a:fld>
            <a:endParaRPr lang="en-US"/>
          </a:p>
        </p:txBody>
      </p:sp>
    </p:spTree>
    <p:extLst>
      <p:ext uri="{BB962C8B-B14F-4D97-AF65-F5344CB8AC3E}">
        <p14:creationId xmlns:p14="http://schemas.microsoft.com/office/powerpoint/2010/main" val="15736528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67</a:t>
            </a:fld>
            <a:endParaRPr lang="en-US" dirty="0"/>
          </a:p>
        </p:txBody>
      </p:sp>
    </p:spTree>
    <p:extLst>
      <p:ext uri="{BB962C8B-B14F-4D97-AF65-F5344CB8AC3E}">
        <p14:creationId xmlns:p14="http://schemas.microsoft.com/office/powerpoint/2010/main" val="297024251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85</a:t>
            </a:fld>
            <a:endParaRPr lang="en-US" dirty="0"/>
          </a:p>
        </p:txBody>
      </p:sp>
    </p:spTree>
    <p:extLst>
      <p:ext uri="{BB962C8B-B14F-4D97-AF65-F5344CB8AC3E}">
        <p14:creationId xmlns:p14="http://schemas.microsoft.com/office/powerpoint/2010/main" val="251589835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91</a:t>
            </a:fld>
            <a:endParaRPr lang="en-US" dirty="0"/>
          </a:p>
        </p:txBody>
      </p:sp>
    </p:spTree>
    <p:extLst>
      <p:ext uri="{BB962C8B-B14F-4D97-AF65-F5344CB8AC3E}">
        <p14:creationId xmlns:p14="http://schemas.microsoft.com/office/powerpoint/2010/main" val="380758766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92</a:t>
            </a:fld>
            <a:endParaRPr lang="en-US" dirty="0"/>
          </a:p>
        </p:txBody>
      </p:sp>
    </p:spTree>
    <p:extLst>
      <p:ext uri="{BB962C8B-B14F-4D97-AF65-F5344CB8AC3E}">
        <p14:creationId xmlns:p14="http://schemas.microsoft.com/office/powerpoint/2010/main" val="167755178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
        <p:cNvGrpSpPr/>
        <p:nvPr/>
      </p:nvGrpSpPr>
      <p:grpSpPr>
        <a:xfrm>
          <a:off x="0" y="0"/>
          <a:ext cx="0" cy="0"/>
          <a:chOff x="0" y="0"/>
          <a:chExt cx="0" cy="0"/>
        </a:xfrm>
      </p:grpSpPr>
      <p:sp>
        <p:nvSpPr>
          <p:cNvPr id="14" name="Shape 14"/>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
        <p:nvSpPr>
          <p:cNvPr id="15" name="Shape 15"/>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67080411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
        <p:cNvGrpSpPr/>
        <p:nvPr/>
      </p:nvGrpSpPr>
      <p:grpSpPr>
        <a:xfrm>
          <a:off x="0" y="0"/>
          <a:ext cx="0" cy="0"/>
          <a:chOff x="0" y="0"/>
          <a:chExt cx="0" cy="0"/>
        </a:xfrm>
      </p:grpSpPr>
      <p:sp>
        <p:nvSpPr>
          <p:cNvPr id="14" name="Shape 14"/>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
        <p:nvSpPr>
          <p:cNvPr id="15" name="Shape 15"/>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98799934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
        <p:cNvGrpSpPr/>
        <p:nvPr/>
      </p:nvGrpSpPr>
      <p:grpSpPr>
        <a:xfrm>
          <a:off x="0" y="0"/>
          <a:ext cx="0" cy="0"/>
          <a:chOff x="0" y="0"/>
          <a:chExt cx="0" cy="0"/>
        </a:xfrm>
      </p:grpSpPr>
      <p:sp>
        <p:nvSpPr>
          <p:cNvPr id="14" name="Shape 14"/>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
        <p:nvSpPr>
          <p:cNvPr id="15" name="Shape 15"/>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525408219"/>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
        <p:cNvGrpSpPr/>
        <p:nvPr/>
      </p:nvGrpSpPr>
      <p:grpSpPr>
        <a:xfrm>
          <a:off x="0" y="0"/>
          <a:ext cx="0" cy="0"/>
          <a:chOff x="0" y="0"/>
          <a:chExt cx="0" cy="0"/>
        </a:xfrm>
      </p:grpSpPr>
      <p:sp>
        <p:nvSpPr>
          <p:cNvPr id="14" name="Shape 14"/>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
        <p:nvSpPr>
          <p:cNvPr id="15" name="Shape 15"/>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71417210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
        <p:cNvGrpSpPr/>
        <p:nvPr/>
      </p:nvGrpSpPr>
      <p:grpSpPr>
        <a:xfrm>
          <a:off x="0" y="0"/>
          <a:ext cx="0" cy="0"/>
          <a:chOff x="0" y="0"/>
          <a:chExt cx="0" cy="0"/>
        </a:xfrm>
      </p:grpSpPr>
      <p:sp>
        <p:nvSpPr>
          <p:cNvPr id="14" name="Shape 14"/>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
        <p:nvSpPr>
          <p:cNvPr id="15" name="Shape 15"/>
          <p:cNvSpPr>
            <a:spLocks noGrp="1" noRot="1" noChangeAspect="1"/>
          </p:cNvSpPr>
          <p:nvPr>
            <p:ph type="sldImg" idx="2"/>
          </p:nvPr>
        </p:nvSpPr>
        <p:spPr>
          <a:xfrm>
            <a:off x="381000" y="685800"/>
            <a:ext cx="6096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82764743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2E7D2F9E-D167-4ED3-83EC-AE46EA34BEC3}" type="slidenum">
              <a:rPr lang="en-US" smtClean="0"/>
              <a:pPr/>
              <a:t>7</a:t>
            </a:fld>
            <a:endParaRPr lang="en-US" dirty="0"/>
          </a:p>
        </p:txBody>
      </p:sp>
    </p:spTree>
    <p:extLst>
      <p:ext uri="{BB962C8B-B14F-4D97-AF65-F5344CB8AC3E}">
        <p14:creationId xmlns:p14="http://schemas.microsoft.com/office/powerpoint/2010/main" val="128473707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134</a:t>
            </a:fld>
            <a:endParaRPr lang="en-US" dirty="0"/>
          </a:p>
        </p:txBody>
      </p:sp>
    </p:spTree>
    <p:extLst>
      <p:ext uri="{BB962C8B-B14F-4D97-AF65-F5344CB8AC3E}">
        <p14:creationId xmlns:p14="http://schemas.microsoft.com/office/powerpoint/2010/main" val="40565499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136</a:t>
            </a:fld>
            <a:endParaRPr lang="en-US" dirty="0"/>
          </a:p>
        </p:txBody>
      </p:sp>
    </p:spTree>
    <p:extLst>
      <p:ext uri="{BB962C8B-B14F-4D97-AF65-F5344CB8AC3E}">
        <p14:creationId xmlns:p14="http://schemas.microsoft.com/office/powerpoint/2010/main" val="62387769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137</a:t>
            </a:fld>
            <a:endParaRPr lang="en-US" dirty="0"/>
          </a:p>
        </p:txBody>
      </p:sp>
    </p:spTree>
    <p:extLst>
      <p:ext uri="{BB962C8B-B14F-4D97-AF65-F5344CB8AC3E}">
        <p14:creationId xmlns:p14="http://schemas.microsoft.com/office/powerpoint/2010/main" val="93974873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139</a:t>
            </a:fld>
            <a:endParaRPr lang="en-US" dirty="0"/>
          </a:p>
        </p:txBody>
      </p:sp>
    </p:spTree>
    <p:extLst>
      <p:ext uri="{BB962C8B-B14F-4D97-AF65-F5344CB8AC3E}">
        <p14:creationId xmlns:p14="http://schemas.microsoft.com/office/powerpoint/2010/main" val="346031108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E7D2F9E-D167-4ED3-83EC-AE46EA34BEC3}" type="slidenum">
              <a:rPr lang="en-US" smtClean="0"/>
              <a:pPr/>
              <a:t>141</a:t>
            </a:fld>
            <a:endParaRPr lang="en-US" dirty="0"/>
          </a:p>
        </p:txBody>
      </p:sp>
    </p:spTree>
    <p:extLst>
      <p:ext uri="{BB962C8B-B14F-4D97-AF65-F5344CB8AC3E}">
        <p14:creationId xmlns:p14="http://schemas.microsoft.com/office/powerpoint/2010/main" val="89726337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143</a:t>
            </a:fld>
            <a:endParaRPr lang="en-US" dirty="0"/>
          </a:p>
        </p:txBody>
      </p:sp>
    </p:spTree>
    <p:extLst>
      <p:ext uri="{BB962C8B-B14F-4D97-AF65-F5344CB8AC3E}">
        <p14:creationId xmlns:p14="http://schemas.microsoft.com/office/powerpoint/2010/main" val="134196961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144</a:t>
            </a:fld>
            <a:endParaRPr lang="en-US" dirty="0"/>
          </a:p>
        </p:txBody>
      </p:sp>
    </p:spTree>
    <p:extLst>
      <p:ext uri="{BB962C8B-B14F-4D97-AF65-F5344CB8AC3E}">
        <p14:creationId xmlns:p14="http://schemas.microsoft.com/office/powerpoint/2010/main" val="309550431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extLst>
      <p:ext uri="{BB962C8B-B14F-4D97-AF65-F5344CB8AC3E}">
        <p14:creationId xmlns:p14="http://schemas.microsoft.com/office/powerpoint/2010/main" val="142367606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89F915E-4B16-445A-A33E-1DED061A4FCC}" type="slidenum">
              <a:rPr lang="en-US" smtClean="0"/>
              <a:t>169</a:t>
            </a:fld>
            <a:endParaRPr lang="en-US" dirty="0"/>
          </a:p>
        </p:txBody>
      </p:sp>
    </p:spTree>
    <p:extLst>
      <p:ext uri="{BB962C8B-B14F-4D97-AF65-F5344CB8AC3E}">
        <p14:creationId xmlns:p14="http://schemas.microsoft.com/office/powerpoint/2010/main" val="242666415"/>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2E7D2F9E-D167-4ED3-83EC-AE46EA34BEC3}" type="slidenum">
              <a:rPr lang="en-US" smtClean="0"/>
              <a:pPr/>
              <a:t>170</a:t>
            </a:fld>
            <a:endParaRPr lang="en-US" dirty="0"/>
          </a:p>
        </p:txBody>
      </p:sp>
    </p:spTree>
    <p:extLst>
      <p:ext uri="{BB962C8B-B14F-4D97-AF65-F5344CB8AC3E}">
        <p14:creationId xmlns:p14="http://schemas.microsoft.com/office/powerpoint/2010/main" val="202967297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8</a:t>
            </a:fld>
            <a:endParaRPr lang="en-US" dirty="0"/>
          </a:p>
        </p:txBody>
      </p:sp>
    </p:spTree>
    <p:extLst>
      <p:ext uri="{BB962C8B-B14F-4D97-AF65-F5344CB8AC3E}">
        <p14:creationId xmlns:p14="http://schemas.microsoft.com/office/powerpoint/2010/main" val="439071228"/>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2E7D2F9E-D167-4ED3-83EC-AE46EA34BEC3}" type="slidenum">
              <a:rPr lang="en-US" smtClean="0"/>
              <a:pPr/>
              <a:t>9</a:t>
            </a:fld>
            <a:endParaRPr lang="en-US" dirty="0"/>
          </a:p>
        </p:txBody>
      </p:sp>
    </p:spTree>
    <p:extLst>
      <p:ext uri="{BB962C8B-B14F-4D97-AF65-F5344CB8AC3E}">
        <p14:creationId xmlns:p14="http://schemas.microsoft.com/office/powerpoint/2010/main" val="265738324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11</a:t>
            </a:fld>
            <a:endParaRPr lang="en-US" dirty="0"/>
          </a:p>
        </p:txBody>
      </p:sp>
    </p:spTree>
    <p:extLst>
      <p:ext uri="{BB962C8B-B14F-4D97-AF65-F5344CB8AC3E}">
        <p14:creationId xmlns:p14="http://schemas.microsoft.com/office/powerpoint/2010/main" val="400582439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14</a:t>
            </a:fld>
            <a:endParaRPr lang="en-US" dirty="0"/>
          </a:p>
        </p:txBody>
      </p:sp>
    </p:spTree>
    <p:extLst>
      <p:ext uri="{BB962C8B-B14F-4D97-AF65-F5344CB8AC3E}">
        <p14:creationId xmlns:p14="http://schemas.microsoft.com/office/powerpoint/2010/main" val="200638278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15</a:t>
            </a:fld>
            <a:endParaRPr lang="en-US" dirty="0"/>
          </a:p>
        </p:txBody>
      </p:sp>
    </p:spTree>
    <p:extLst>
      <p:ext uri="{BB962C8B-B14F-4D97-AF65-F5344CB8AC3E}">
        <p14:creationId xmlns:p14="http://schemas.microsoft.com/office/powerpoint/2010/main" val="66223333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17</a:t>
            </a:fld>
            <a:endParaRPr lang="en-US" dirty="0"/>
          </a:p>
        </p:txBody>
      </p:sp>
    </p:spTree>
    <p:extLst>
      <p:ext uri="{BB962C8B-B14F-4D97-AF65-F5344CB8AC3E}">
        <p14:creationId xmlns:p14="http://schemas.microsoft.com/office/powerpoint/2010/main" val="71541152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2_S0-0015">
    <p:spTree>
      <p:nvGrpSpPr>
        <p:cNvPr id="1" name=""/>
        <p:cNvGrpSpPr/>
        <p:nvPr/>
      </p:nvGrpSpPr>
      <p:grpSpPr>
        <a:xfrm>
          <a:off x="0" y="0"/>
          <a:ext cx="0" cy="0"/>
          <a:chOff x="0" y="0"/>
          <a:chExt cx="0" cy="0"/>
        </a:xfrm>
      </p:grpSpPr>
    </p:spTree>
    <p:extLst>
      <p:ext uri="{BB962C8B-B14F-4D97-AF65-F5344CB8AC3E}">
        <p14:creationId xmlns:p14="http://schemas.microsoft.com/office/powerpoint/2010/main" val="161910523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20_S0-0015">
    <p:spTree>
      <p:nvGrpSpPr>
        <p:cNvPr id="1" name=""/>
        <p:cNvGrpSpPr/>
        <p:nvPr/>
      </p:nvGrpSpPr>
      <p:grpSpPr>
        <a:xfrm>
          <a:off x="0" y="0"/>
          <a:ext cx="0" cy="0"/>
          <a:chOff x="0" y="0"/>
          <a:chExt cx="0" cy="0"/>
        </a:xfrm>
      </p:grpSpPr>
      <p:sp>
        <p:nvSpPr>
          <p:cNvPr id="14" name="Picture Placeholder 13"/>
          <p:cNvSpPr>
            <a:spLocks noGrp="1"/>
          </p:cNvSpPr>
          <p:nvPr userDrawn="1">
            <p:ph type="pic" sz="quarter" idx="108" hasCustomPrompt="1"/>
          </p:nvPr>
        </p:nvSpPr>
        <p:spPr>
          <a:xfrm>
            <a:off x="4648200" y="0"/>
            <a:ext cx="2667000" cy="5143500"/>
          </a:xfrm>
          <a:custGeom>
            <a:avLst/>
            <a:gdLst>
              <a:gd name="connsiteX0" fmla="*/ 0 w 2667000"/>
              <a:gd name="connsiteY0" fmla="*/ 0 h 5143500"/>
              <a:gd name="connsiteX1" fmla="*/ 2667000 w 2667000"/>
              <a:gd name="connsiteY1" fmla="*/ 0 h 5143500"/>
              <a:gd name="connsiteX2" fmla="*/ 2667000 w 2667000"/>
              <a:gd name="connsiteY2" fmla="*/ 5143500 h 5143500"/>
              <a:gd name="connsiteX3" fmla="*/ 0 w 26670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667000" h="5143500">
                <a:moveTo>
                  <a:pt x="0" y="0"/>
                </a:moveTo>
                <a:lnTo>
                  <a:pt x="2667000" y="0"/>
                </a:lnTo>
                <a:lnTo>
                  <a:pt x="26670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0150580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59_S0-0015">
    <p:spTree>
      <p:nvGrpSpPr>
        <p:cNvPr id="1" name=""/>
        <p:cNvGrpSpPr/>
        <p:nvPr/>
      </p:nvGrpSpPr>
      <p:grpSpPr>
        <a:xfrm>
          <a:off x="0" y="0"/>
          <a:ext cx="0" cy="0"/>
          <a:chOff x="0" y="0"/>
          <a:chExt cx="0" cy="0"/>
        </a:xfrm>
      </p:grpSpPr>
      <p:sp>
        <p:nvSpPr>
          <p:cNvPr id="4" name="Picture Placeholder 3"/>
          <p:cNvSpPr>
            <a:spLocks noGrp="1"/>
          </p:cNvSpPr>
          <p:nvPr>
            <p:ph type="pic" sz="quarter" idx="122" hasCustomPrompt="1"/>
          </p:nvPr>
        </p:nvSpPr>
        <p:spPr>
          <a:xfrm>
            <a:off x="381000" y="0"/>
            <a:ext cx="3276821" cy="5144861"/>
          </a:xfrm>
          <a:custGeom>
            <a:avLst/>
            <a:gdLst>
              <a:gd name="connsiteX0" fmla="*/ 0 w 3276821"/>
              <a:gd name="connsiteY0" fmla="*/ 0 h 5144861"/>
              <a:gd name="connsiteX1" fmla="*/ 3276821 w 3276821"/>
              <a:gd name="connsiteY1" fmla="*/ 0 h 5144861"/>
              <a:gd name="connsiteX2" fmla="*/ 3276821 w 3276821"/>
              <a:gd name="connsiteY2" fmla="*/ 5144861 h 5144861"/>
              <a:gd name="connsiteX3" fmla="*/ 0 w 3276821"/>
              <a:gd name="connsiteY3" fmla="*/ 5144861 h 5144861"/>
            </a:gdLst>
            <a:ahLst/>
            <a:cxnLst>
              <a:cxn ang="0">
                <a:pos x="connsiteX0" y="connsiteY0"/>
              </a:cxn>
              <a:cxn ang="0">
                <a:pos x="connsiteX1" y="connsiteY1"/>
              </a:cxn>
              <a:cxn ang="0">
                <a:pos x="connsiteX2" y="connsiteY2"/>
              </a:cxn>
              <a:cxn ang="0">
                <a:pos x="connsiteX3" y="connsiteY3"/>
              </a:cxn>
            </a:cxnLst>
            <a:rect l="l" t="t" r="r" b="b"/>
            <a:pathLst>
              <a:path w="3276821" h="5144861">
                <a:moveTo>
                  <a:pt x="0" y="0"/>
                </a:moveTo>
                <a:lnTo>
                  <a:pt x="3276821" y="0"/>
                </a:lnTo>
                <a:lnTo>
                  <a:pt x="3276821" y="5144861"/>
                </a:lnTo>
                <a:lnTo>
                  <a:pt x="0" y="5144861"/>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87954053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3_S0-0015">
    <p:spTree>
      <p:nvGrpSpPr>
        <p:cNvPr id="1" name=""/>
        <p:cNvGrpSpPr/>
        <p:nvPr/>
      </p:nvGrpSpPr>
      <p:grpSpPr>
        <a:xfrm>
          <a:off x="0" y="0"/>
          <a:ext cx="0" cy="0"/>
          <a:chOff x="0" y="0"/>
          <a:chExt cx="0" cy="0"/>
        </a:xfrm>
      </p:grpSpPr>
      <p:sp>
        <p:nvSpPr>
          <p:cNvPr id="8" name="Picture Placeholder 7"/>
          <p:cNvSpPr>
            <a:spLocks noGrp="1"/>
          </p:cNvSpPr>
          <p:nvPr>
            <p:ph type="pic" sz="quarter" idx="108" hasCustomPrompt="1"/>
          </p:nvPr>
        </p:nvSpPr>
        <p:spPr>
          <a:xfrm>
            <a:off x="0" y="0"/>
            <a:ext cx="9144000" cy="3276600"/>
          </a:xfrm>
          <a:custGeom>
            <a:avLst/>
            <a:gdLst>
              <a:gd name="connsiteX0" fmla="*/ 0 w 9144000"/>
              <a:gd name="connsiteY0" fmla="*/ 0 h 3276600"/>
              <a:gd name="connsiteX1" fmla="*/ 9144000 w 9144000"/>
              <a:gd name="connsiteY1" fmla="*/ 0 h 3276600"/>
              <a:gd name="connsiteX2" fmla="*/ 9144000 w 9144000"/>
              <a:gd name="connsiteY2" fmla="*/ 3276600 h 3276600"/>
              <a:gd name="connsiteX3" fmla="*/ 0 w 9144000"/>
              <a:gd name="connsiteY3" fmla="*/ 3276600 h 3276600"/>
            </a:gdLst>
            <a:ahLst/>
            <a:cxnLst>
              <a:cxn ang="0">
                <a:pos x="connsiteX0" y="connsiteY0"/>
              </a:cxn>
              <a:cxn ang="0">
                <a:pos x="connsiteX1" y="connsiteY1"/>
              </a:cxn>
              <a:cxn ang="0">
                <a:pos x="connsiteX2" y="connsiteY2"/>
              </a:cxn>
              <a:cxn ang="0">
                <a:pos x="connsiteX3" y="connsiteY3"/>
              </a:cxn>
            </a:cxnLst>
            <a:rect l="l" t="t" r="r" b="b"/>
            <a:pathLst>
              <a:path w="9144000" h="3276600">
                <a:moveTo>
                  <a:pt x="0" y="0"/>
                </a:moveTo>
                <a:lnTo>
                  <a:pt x="9144000" y="0"/>
                </a:lnTo>
                <a:lnTo>
                  <a:pt x="9144000" y="3276600"/>
                </a:lnTo>
                <a:lnTo>
                  <a:pt x="0" y="3276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87464060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35_S0-0015">
    <p:spTree>
      <p:nvGrpSpPr>
        <p:cNvPr id="1" name=""/>
        <p:cNvGrpSpPr/>
        <p:nvPr/>
      </p:nvGrpSpPr>
      <p:grpSpPr>
        <a:xfrm>
          <a:off x="0" y="0"/>
          <a:ext cx="0" cy="0"/>
          <a:chOff x="0" y="0"/>
          <a:chExt cx="0" cy="0"/>
        </a:xfrm>
      </p:grpSpPr>
      <p:sp>
        <p:nvSpPr>
          <p:cNvPr id="4" name="Picture Placeholder 3"/>
          <p:cNvSpPr>
            <a:spLocks noGrp="1"/>
          </p:cNvSpPr>
          <p:nvPr>
            <p:ph type="pic" sz="quarter" idx="112" hasCustomPrompt="1"/>
          </p:nvPr>
        </p:nvSpPr>
        <p:spPr>
          <a:xfrm>
            <a:off x="6743699" y="0"/>
            <a:ext cx="2400300" cy="5143500"/>
          </a:xfrm>
          <a:custGeom>
            <a:avLst/>
            <a:gdLst>
              <a:gd name="connsiteX0" fmla="*/ 0 w 2647666"/>
              <a:gd name="connsiteY0" fmla="*/ 0 h 5143500"/>
              <a:gd name="connsiteX1" fmla="*/ 2647666 w 2647666"/>
              <a:gd name="connsiteY1" fmla="*/ 0 h 5143500"/>
              <a:gd name="connsiteX2" fmla="*/ 2647666 w 2647666"/>
              <a:gd name="connsiteY2" fmla="*/ 5143500 h 5143500"/>
              <a:gd name="connsiteX3" fmla="*/ 0 w 2647666"/>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647666" h="5143500">
                <a:moveTo>
                  <a:pt x="0" y="0"/>
                </a:moveTo>
                <a:lnTo>
                  <a:pt x="2647666" y="0"/>
                </a:lnTo>
                <a:lnTo>
                  <a:pt x="2647666"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77347560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2_S0-0015">
    <p:spTree>
      <p:nvGrpSpPr>
        <p:cNvPr id="1" name=""/>
        <p:cNvGrpSpPr/>
        <p:nvPr/>
      </p:nvGrpSpPr>
      <p:grpSpPr>
        <a:xfrm>
          <a:off x="0" y="0"/>
          <a:ext cx="0" cy="0"/>
          <a:chOff x="0" y="0"/>
          <a:chExt cx="0" cy="0"/>
        </a:xfrm>
      </p:grpSpPr>
      <p:sp>
        <p:nvSpPr>
          <p:cNvPr id="16" name="Picture Placeholder 15"/>
          <p:cNvSpPr>
            <a:spLocks noGrp="1"/>
          </p:cNvSpPr>
          <p:nvPr>
            <p:ph type="pic" sz="quarter" idx="108" hasCustomPrompt="1"/>
          </p:nvPr>
        </p:nvSpPr>
        <p:spPr>
          <a:xfrm>
            <a:off x="3969524" y="2725"/>
            <a:ext cx="5174476" cy="5138048"/>
          </a:xfrm>
          <a:custGeom>
            <a:avLst/>
            <a:gdLst>
              <a:gd name="connsiteX0" fmla="*/ 0 w 5174476"/>
              <a:gd name="connsiteY0" fmla="*/ 3864092 h 5138048"/>
              <a:gd name="connsiteX1" fmla="*/ 1273956 w 5174476"/>
              <a:gd name="connsiteY1" fmla="*/ 3864092 h 5138048"/>
              <a:gd name="connsiteX2" fmla="*/ 1273956 w 5174476"/>
              <a:gd name="connsiteY2" fmla="*/ 5138048 h 5138048"/>
              <a:gd name="connsiteX3" fmla="*/ 0 w 5174476"/>
              <a:gd name="connsiteY3" fmla="*/ 5138048 h 5138048"/>
              <a:gd name="connsiteX4" fmla="*/ 3900520 w 5174476"/>
              <a:gd name="connsiteY4" fmla="*/ 2576061 h 5138048"/>
              <a:gd name="connsiteX5" fmla="*/ 5174476 w 5174476"/>
              <a:gd name="connsiteY5" fmla="*/ 2576061 h 5138048"/>
              <a:gd name="connsiteX6" fmla="*/ 5174476 w 5174476"/>
              <a:gd name="connsiteY6" fmla="*/ 3850017 h 5138048"/>
              <a:gd name="connsiteX7" fmla="*/ 3900520 w 5174476"/>
              <a:gd name="connsiteY7" fmla="*/ 3850017 h 5138048"/>
              <a:gd name="connsiteX8" fmla="*/ 2600347 w 5174476"/>
              <a:gd name="connsiteY8" fmla="*/ 2576061 h 5138048"/>
              <a:gd name="connsiteX9" fmla="*/ 3874303 w 5174476"/>
              <a:gd name="connsiteY9" fmla="*/ 2576061 h 5138048"/>
              <a:gd name="connsiteX10" fmla="*/ 3874303 w 5174476"/>
              <a:gd name="connsiteY10" fmla="*/ 3850017 h 5138048"/>
              <a:gd name="connsiteX11" fmla="*/ 2600347 w 5174476"/>
              <a:gd name="connsiteY11" fmla="*/ 3850017 h 5138048"/>
              <a:gd name="connsiteX12" fmla="*/ 1300173 w 5174476"/>
              <a:gd name="connsiteY12" fmla="*/ 2576061 h 5138048"/>
              <a:gd name="connsiteX13" fmla="*/ 2574129 w 5174476"/>
              <a:gd name="connsiteY13" fmla="*/ 2576061 h 5138048"/>
              <a:gd name="connsiteX14" fmla="*/ 2574129 w 5174476"/>
              <a:gd name="connsiteY14" fmla="*/ 3850017 h 5138048"/>
              <a:gd name="connsiteX15" fmla="*/ 1300173 w 5174476"/>
              <a:gd name="connsiteY15" fmla="*/ 3850017 h 5138048"/>
              <a:gd name="connsiteX16" fmla="*/ 0 w 5174476"/>
              <a:gd name="connsiteY16" fmla="*/ 2576061 h 5138048"/>
              <a:gd name="connsiteX17" fmla="*/ 1273956 w 5174476"/>
              <a:gd name="connsiteY17" fmla="*/ 2576061 h 5138048"/>
              <a:gd name="connsiteX18" fmla="*/ 1273956 w 5174476"/>
              <a:gd name="connsiteY18" fmla="*/ 3850017 h 5138048"/>
              <a:gd name="connsiteX19" fmla="*/ 0 w 5174476"/>
              <a:gd name="connsiteY19" fmla="*/ 3850017 h 5138048"/>
              <a:gd name="connsiteX20" fmla="*/ 2600347 w 5174476"/>
              <a:gd name="connsiteY20" fmla="*/ 1288030 h 5138048"/>
              <a:gd name="connsiteX21" fmla="*/ 3874303 w 5174476"/>
              <a:gd name="connsiteY21" fmla="*/ 1288030 h 5138048"/>
              <a:gd name="connsiteX22" fmla="*/ 3874303 w 5174476"/>
              <a:gd name="connsiteY22" fmla="*/ 2561986 h 5138048"/>
              <a:gd name="connsiteX23" fmla="*/ 2600347 w 5174476"/>
              <a:gd name="connsiteY23" fmla="*/ 2561986 h 5138048"/>
              <a:gd name="connsiteX24" fmla="*/ 1300173 w 5174476"/>
              <a:gd name="connsiteY24" fmla="*/ 1288030 h 5138048"/>
              <a:gd name="connsiteX25" fmla="*/ 2574129 w 5174476"/>
              <a:gd name="connsiteY25" fmla="*/ 1288030 h 5138048"/>
              <a:gd name="connsiteX26" fmla="*/ 2574129 w 5174476"/>
              <a:gd name="connsiteY26" fmla="*/ 2561986 h 5138048"/>
              <a:gd name="connsiteX27" fmla="*/ 1300173 w 5174476"/>
              <a:gd name="connsiteY27" fmla="*/ 2561986 h 5138048"/>
              <a:gd name="connsiteX28" fmla="*/ 3900520 w 5174476"/>
              <a:gd name="connsiteY28" fmla="*/ 0 h 5138048"/>
              <a:gd name="connsiteX29" fmla="*/ 5174476 w 5174476"/>
              <a:gd name="connsiteY29" fmla="*/ 0 h 5138048"/>
              <a:gd name="connsiteX30" fmla="*/ 5174476 w 5174476"/>
              <a:gd name="connsiteY30" fmla="*/ 1273956 h 5138048"/>
              <a:gd name="connsiteX31" fmla="*/ 3900520 w 5174476"/>
              <a:gd name="connsiteY31" fmla="*/ 1273956 h 5138048"/>
              <a:gd name="connsiteX32" fmla="*/ 2600347 w 5174476"/>
              <a:gd name="connsiteY32" fmla="*/ 0 h 5138048"/>
              <a:gd name="connsiteX33" fmla="*/ 3874303 w 5174476"/>
              <a:gd name="connsiteY33" fmla="*/ 0 h 5138048"/>
              <a:gd name="connsiteX34" fmla="*/ 3874303 w 5174476"/>
              <a:gd name="connsiteY34" fmla="*/ 1273956 h 5138048"/>
              <a:gd name="connsiteX35" fmla="*/ 2600347 w 5174476"/>
              <a:gd name="connsiteY35" fmla="*/ 1273956 h 5138048"/>
              <a:gd name="connsiteX36" fmla="*/ 1300173 w 5174476"/>
              <a:gd name="connsiteY36" fmla="*/ 0 h 5138048"/>
              <a:gd name="connsiteX37" fmla="*/ 2574129 w 5174476"/>
              <a:gd name="connsiteY37" fmla="*/ 0 h 5138048"/>
              <a:gd name="connsiteX38" fmla="*/ 2574129 w 5174476"/>
              <a:gd name="connsiteY38" fmla="*/ 1273956 h 5138048"/>
              <a:gd name="connsiteX39" fmla="*/ 1300173 w 5174476"/>
              <a:gd name="connsiteY39" fmla="*/ 1273956 h 5138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174476" h="5138048">
                <a:moveTo>
                  <a:pt x="0" y="3864092"/>
                </a:moveTo>
                <a:lnTo>
                  <a:pt x="1273956" y="3864092"/>
                </a:lnTo>
                <a:lnTo>
                  <a:pt x="1273956" y="5138048"/>
                </a:lnTo>
                <a:lnTo>
                  <a:pt x="0" y="5138048"/>
                </a:lnTo>
                <a:close/>
                <a:moveTo>
                  <a:pt x="3900520" y="2576061"/>
                </a:moveTo>
                <a:lnTo>
                  <a:pt x="5174476" y="2576061"/>
                </a:lnTo>
                <a:lnTo>
                  <a:pt x="5174476" y="3850017"/>
                </a:lnTo>
                <a:lnTo>
                  <a:pt x="3900520" y="3850017"/>
                </a:lnTo>
                <a:close/>
                <a:moveTo>
                  <a:pt x="2600347" y="2576061"/>
                </a:moveTo>
                <a:lnTo>
                  <a:pt x="3874303" y="2576061"/>
                </a:lnTo>
                <a:lnTo>
                  <a:pt x="3874303" y="3850017"/>
                </a:lnTo>
                <a:lnTo>
                  <a:pt x="2600347" y="3850017"/>
                </a:lnTo>
                <a:close/>
                <a:moveTo>
                  <a:pt x="1300173" y="2576061"/>
                </a:moveTo>
                <a:lnTo>
                  <a:pt x="2574129" y="2576061"/>
                </a:lnTo>
                <a:lnTo>
                  <a:pt x="2574129" y="3850017"/>
                </a:lnTo>
                <a:lnTo>
                  <a:pt x="1300173" y="3850017"/>
                </a:lnTo>
                <a:close/>
                <a:moveTo>
                  <a:pt x="0" y="2576061"/>
                </a:moveTo>
                <a:lnTo>
                  <a:pt x="1273956" y="2576061"/>
                </a:lnTo>
                <a:lnTo>
                  <a:pt x="1273956" y="3850017"/>
                </a:lnTo>
                <a:lnTo>
                  <a:pt x="0" y="3850017"/>
                </a:lnTo>
                <a:close/>
                <a:moveTo>
                  <a:pt x="2600347" y="1288030"/>
                </a:moveTo>
                <a:lnTo>
                  <a:pt x="3874303" y="1288030"/>
                </a:lnTo>
                <a:lnTo>
                  <a:pt x="3874303" y="2561986"/>
                </a:lnTo>
                <a:lnTo>
                  <a:pt x="2600347" y="2561986"/>
                </a:lnTo>
                <a:close/>
                <a:moveTo>
                  <a:pt x="1300173" y="1288030"/>
                </a:moveTo>
                <a:lnTo>
                  <a:pt x="2574129" y="1288030"/>
                </a:lnTo>
                <a:lnTo>
                  <a:pt x="2574129" y="2561986"/>
                </a:lnTo>
                <a:lnTo>
                  <a:pt x="1300173" y="2561986"/>
                </a:lnTo>
                <a:close/>
                <a:moveTo>
                  <a:pt x="3900520" y="0"/>
                </a:moveTo>
                <a:lnTo>
                  <a:pt x="5174476" y="0"/>
                </a:lnTo>
                <a:lnTo>
                  <a:pt x="5174476" y="1273956"/>
                </a:lnTo>
                <a:lnTo>
                  <a:pt x="3900520" y="1273956"/>
                </a:lnTo>
                <a:close/>
                <a:moveTo>
                  <a:pt x="2600347" y="0"/>
                </a:moveTo>
                <a:lnTo>
                  <a:pt x="3874303" y="0"/>
                </a:lnTo>
                <a:lnTo>
                  <a:pt x="3874303" y="1273956"/>
                </a:lnTo>
                <a:lnTo>
                  <a:pt x="2600347" y="1273956"/>
                </a:lnTo>
                <a:close/>
                <a:moveTo>
                  <a:pt x="1300173" y="0"/>
                </a:moveTo>
                <a:lnTo>
                  <a:pt x="2574129" y="0"/>
                </a:lnTo>
                <a:lnTo>
                  <a:pt x="2574129" y="1273956"/>
                </a:lnTo>
                <a:lnTo>
                  <a:pt x="1300173" y="127395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97786737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30_S0-0015">
    <p:spTree>
      <p:nvGrpSpPr>
        <p:cNvPr id="1" name=""/>
        <p:cNvGrpSpPr/>
        <p:nvPr/>
      </p:nvGrpSpPr>
      <p:grpSpPr>
        <a:xfrm>
          <a:off x="0" y="0"/>
          <a:ext cx="0" cy="0"/>
          <a:chOff x="0" y="0"/>
          <a:chExt cx="0" cy="0"/>
        </a:xfrm>
      </p:grpSpPr>
      <p:sp>
        <p:nvSpPr>
          <p:cNvPr id="15" name="Picture Placeholder 14"/>
          <p:cNvSpPr>
            <a:spLocks noGrp="1"/>
          </p:cNvSpPr>
          <p:nvPr>
            <p:ph type="pic" sz="quarter" idx="110" hasCustomPrompt="1"/>
          </p:nvPr>
        </p:nvSpPr>
        <p:spPr>
          <a:xfrm>
            <a:off x="2686854" y="1471988"/>
            <a:ext cx="2647146" cy="3671510"/>
          </a:xfrm>
          <a:custGeom>
            <a:avLst/>
            <a:gdLst>
              <a:gd name="connsiteX0" fmla="*/ 0 w 2647146"/>
              <a:gd name="connsiteY0" fmla="*/ 0 h 3671510"/>
              <a:gd name="connsiteX1" fmla="*/ 2647146 w 2647146"/>
              <a:gd name="connsiteY1" fmla="*/ 0 h 3671510"/>
              <a:gd name="connsiteX2" fmla="*/ 2647146 w 2647146"/>
              <a:gd name="connsiteY2" fmla="*/ 3671510 h 3671510"/>
              <a:gd name="connsiteX3" fmla="*/ 0 w 2647146"/>
              <a:gd name="connsiteY3" fmla="*/ 3671510 h 3671510"/>
            </a:gdLst>
            <a:ahLst/>
            <a:cxnLst>
              <a:cxn ang="0">
                <a:pos x="connsiteX0" y="connsiteY0"/>
              </a:cxn>
              <a:cxn ang="0">
                <a:pos x="connsiteX1" y="connsiteY1"/>
              </a:cxn>
              <a:cxn ang="0">
                <a:pos x="connsiteX2" y="connsiteY2"/>
              </a:cxn>
              <a:cxn ang="0">
                <a:pos x="connsiteX3" y="connsiteY3"/>
              </a:cxn>
            </a:cxnLst>
            <a:rect l="l" t="t" r="r" b="b"/>
            <a:pathLst>
              <a:path w="2647146" h="3671510">
                <a:moveTo>
                  <a:pt x="0" y="0"/>
                </a:moveTo>
                <a:lnTo>
                  <a:pt x="2647146" y="0"/>
                </a:lnTo>
                <a:lnTo>
                  <a:pt x="2647146" y="3671510"/>
                </a:lnTo>
                <a:lnTo>
                  <a:pt x="0" y="367151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6" name="Picture Placeholder 15"/>
          <p:cNvSpPr>
            <a:spLocks noGrp="1"/>
          </p:cNvSpPr>
          <p:nvPr>
            <p:ph type="pic" sz="quarter" idx="111" hasCustomPrompt="1"/>
          </p:nvPr>
        </p:nvSpPr>
        <p:spPr>
          <a:xfrm>
            <a:off x="2686854" y="0"/>
            <a:ext cx="2647146" cy="1438149"/>
          </a:xfrm>
          <a:custGeom>
            <a:avLst/>
            <a:gdLst>
              <a:gd name="connsiteX0" fmla="*/ 0 w 2647146"/>
              <a:gd name="connsiteY0" fmla="*/ 0 h 1438149"/>
              <a:gd name="connsiteX1" fmla="*/ 2647146 w 2647146"/>
              <a:gd name="connsiteY1" fmla="*/ 0 h 1438149"/>
              <a:gd name="connsiteX2" fmla="*/ 2647146 w 2647146"/>
              <a:gd name="connsiteY2" fmla="*/ 1438149 h 1438149"/>
              <a:gd name="connsiteX3" fmla="*/ 0 w 2647146"/>
              <a:gd name="connsiteY3" fmla="*/ 1438149 h 1438149"/>
            </a:gdLst>
            <a:ahLst/>
            <a:cxnLst>
              <a:cxn ang="0">
                <a:pos x="connsiteX0" y="connsiteY0"/>
              </a:cxn>
              <a:cxn ang="0">
                <a:pos x="connsiteX1" y="connsiteY1"/>
              </a:cxn>
              <a:cxn ang="0">
                <a:pos x="connsiteX2" y="connsiteY2"/>
              </a:cxn>
              <a:cxn ang="0">
                <a:pos x="connsiteX3" y="connsiteY3"/>
              </a:cxn>
            </a:cxnLst>
            <a:rect l="l" t="t" r="r" b="b"/>
            <a:pathLst>
              <a:path w="2647146" h="1438149">
                <a:moveTo>
                  <a:pt x="0" y="0"/>
                </a:moveTo>
                <a:lnTo>
                  <a:pt x="2647146" y="0"/>
                </a:lnTo>
                <a:lnTo>
                  <a:pt x="2647146" y="1438149"/>
                </a:lnTo>
                <a:lnTo>
                  <a:pt x="0" y="143814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4" name="Picture Placeholder 13"/>
          <p:cNvSpPr>
            <a:spLocks noGrp="1"/>
          </p:cNvSpPr>
          <p:nvPr>
            <p:ph type="pic" sz="quarter" idx="112" hasCustomPrompt="1"/>
          </p:nvPr>
        </p:nvSpPr>
        <p:spPr>
          <a:xfrm>
            <a:off x="0" y="3147011"/>
            <a:ext cx="2647146" cy="1996489"/>
          </a:xfrm>
          <a:custGeom>
            <a:avLst/>
            <a:gdLst>
              <a:gd name="connsiteX0" fmla="*/ 0 w 2647146"/>
              <a:gd name="connsiteY0" fmla="*/ 0 h 1996489"/>
              <a:gd name="connsiteX1" fmla="*/ 2647146 w 2647146"/>
              <a:gd name="connsiteY1" fmla="*/ 0 h 1996489"/>
              <a:gd name="connsiteX2" fmla="*/ 2647146 w 2647146"/>
              <a:gd name="connsiteY2" fmla="*/ 1996489 h 1996489"/>
              <a:gd name="connsiteX3" fmla="*/ 0 w 2647146"/>
              <a:gd name="connsiteY3" fmla="*/ 1996489 h 1996489"/>
            </a:gdLst>
            <a:ahLst/>
            <a:cxnLst>
              <a:cxn ang="0">
                <a:pos x="connsiteX0" y="connsiteY0"/>
              </a:cxn>
              <a:cxn ang="0">
                <a:pos x="connsiteX1" y="connsiteY1"/>
              </a:cxn>
              <a:cxn ang="0">
                <a:pos x="connsiteX2" y="connsiteY2"/>
              </a:cxn>
              <a:cxn ang="0">
                <a:pos x="connsiteX3" y="connsiteY3"/>
              </a:cxn>
            </a:cxnLst>
            <a:rect l="l" t="t" r="r" b="b"/>
            <a:pathLst>
              <a:path w="2647146" h="1996489">
                <a:moveTo>
                  <a:pt x="0" y="0"/>
                </a:moveTo>
                <a:lnTo>
                  <a:pt x="2647146" y="0"/>
                </a:lnTo>
                <a:lnTo>
                  <a:pt x="2647146" y="1996489"/>
                </a:lnTo>
                <a:lnTo>
                  <a:pt x="0" y="199648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47861902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33_S0-0015">
    <p:spTree>
      <p:nvGrpSpPr>
        <p:cNvPr id="1" name=""/>
        <p:cNvGrpSpPr/>
        <p:nvPr/>
      </p:nvGrpSpPr>
      <p:grpSpPr>
        <a:xfrm>
          <a:off x="0" y="0"/>
          <a:ext cx="0" cy="0"/>
          <a:chOff x="0" y="0"/>
          <a:chExt cx="0" cy="0"/>
        </a:xfrm>
      </p:grpSpPr>
      <p:sp>
        <p:nvSpPr>
          <p:cNvPr id="7" name="Picture Placeholder 6"/>
          <p:cNvSpPr>
            <a:spLocks noGrp="1"/>
          </p:cNvSpPr>
          <p:nvPr>
            <p:ph type="pic" sz="quarter" idx="111" hasCustomPrompt="1"/>
          </p:nvPr>
        </p:nvSpPr>
        <p:spPr>
          <a:xfrm>
            <a:off x="0" y="-1"/>
            <a:ext cx="4578824" cy="2743200"/>
          </a:xfrm>
          <a:custGeom>
            <a:avLst/>
            <a:gdLst>
              <a:gd name="connsiteX0" fmla="*/ 0 w 4578824"/>
              <a:gd name="connsiteY0" fmla="*/ 0 h 2743200"/>
              <a:gd name="connsiteX1" fmla="*/ 4578824 w 4578824"/>
              <a:gd name="connsiteY1" fmla="*/ 0 h 2743200"/>
              <a:gd name="connsiteX2" fmla="*/ 4578824 w 4578824"/>
              <a:gd name="connsiteY2" fmla="*/ 2743200 h 2743200"/>
              <a:gd name="connsiteX3" fmla="*/ 0 w 4578824"/>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4578824" h="2743200">
                <a:moveTo>
                  <a:pt x="0" y="0"/>
                </a:moveTo>
                <a:lnTo>
                  <a:pt x="4578824" y="0"/>
                </a:lnTo>
                <a:lnTo>
                  <a:pt x="4578824" y="2743200"/>
                </a:lnTo>
                <a:lnTo>
                  <a:pt x="0" y="2743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67352408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11_S0-0015">
    <p:spTree>
      <p:nvGrpSpPr>
        <p:cNvPr id="1" name=""/>
        <p:cNvGrpSpPr/>
        <p:nvPr/>
      </p:nvGrpSpPr>
      <p:grpSpPr>
        <a:xfrm>
          <a:off x="0" y="0"/>
          <a:ext cx="0" cy="0"/>
          <a:chOff x="0" y="0"/>
          <a:chExt cx="0" cy="0"/>
        </a:xfrm>
      </p:grpSpPr>
      <p:sp>
        <p:nvSpPr>
          <p:cNvPr id="4" name="Picture Placeholder 3"/>
          <p:cNvSpPr>
            <a:spLocks noGrp="1"/>
          </p:cNvSpPr>
          <p:nvPr>
            <p:ph type="pic" sz="quarter" idx="108" hasCustomPrompt="1"/>
          </p:nvPr>
        </p:nvSpPr>
        <p:spPr>
          <a:xfrm>
            <a:off x="-2" y="0"/>
            <a:ext cx="4572001" cy="5143500"/>
          </a:xfrm>
          <a:custGeom>
            <a:avLst/>
            <a:gdLst>
              <a:gd name="connsiteX0" fmla="*/ 0 w 3810000"/>
              <a:gd name="connsiteY0" fmla="*/ 0 h 5143500"/>
              <a:gd name="connsiteX1" fmla="*/ 3810000 w 3810000"/>
              <a:gd name="connsiteY1" fmla="*/ 0 h 5143500"/>
              <a:gd name="connsiteX2" fmla="*/ 3810000 w 3810000"/>
              <a:gd name="connsiteY2" fmla="*/ 5143500 h 5143500"/>
              <a:gd name="connsiteX3" fmla="*/ 0 w 38100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3810000" h="5143500">
                <a:moveTo>
                  <a:pt x="0" y="0"/>
                </a:moveTo>
                <a:lnTo>
                  <a:pt x="3810000" y="0"/>
                </a:lnTo>
                <a:lnTo>
                  <a:pt x="38100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53173618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53_S0-0015">
    <p:spTree>
      <p:nvGrpSpPr>
        <p:cNvPr id="1" name=""/>
        <p:cNvGrpSpPr/>
        <p:nvPr/>
      </p:nvGrpSpPr>
      <p:grpSpPr>
        <a:xfrm>
          <a:off x="0" y="0"/>
          <a:ext cx="0" cy="0"/>
          <a:chOff x="0" y="0"/>
          <a:chExt cx="0" cy="0"/>
        </a:xfrm>
      </p:grpSpPr>
      <p:sp>
        <p:nvSpPr>
          <p:cNvPr id="5" name="Picture Placeholder 4"/>
          <p:cNvSpPr>
            <a:spLocks noGrp="1"/>
          </p:cNvSpPr>
          <p:nvPr>
            <p:ph type="pic" sz="quarter" idx="121" hasCustomPrompt="1"/>
          </p:nvPr>
        </p:nvSpPr>
        <p:spPr>
          <a:xfrm>
            <a:off x="5570411" y="0"/>
            <a:ext cx="3039141" cy="5143500"/>
          </a:xfrm>
          <a:custGeom>
            <a:avLst/>
            <a:gdLst>
              <a:gd name="connsiteX0" fmla="*/ 0 w 3039141"/>
              <a:gd name="connsiteY0" fmla="*/ 0 h 5143500"/>
              <a:gd name="connsiteX1" fmla="*/ 144589 w 3039141"/>
              <a:gd name="connsiteY1" fmla="*/ 0 h 5143500"/>
              <a:gd name="connsiteX2" fmla="*/ 2967739 w 3039141"/>
              <a:gd name="connsiteY2" fmla="*/ 0 h 5143500"/>
              <a:gd name="connsiteX3" fmla="*/ 3039141 w 3039141"/>
              <a:gd name="connsiteY3" fmla="*/ 0 h 5143500"/>
              <a:gd name="connsiteX4" fmla="*/ 3039141 w 3039141"/>
              <a:gd name="connsiteY4" fmla="*/ 5143500 h 5143500"/>
              <a:gd name="connsiteX5" fmla="*/ 2967739 w 3039141"/>
              <a:gd name="connsiteY5" fmla="*/ 5143500 h 5143500"/>
              <a:gd name="connsiteX6" fmla="*/ 144589 w 3039141"/>
              <a:gd name="connsiteY6" fmla="*/ 5143500 h 5143500"/>
              <a:gd name="connsiteX7" fmla="*/ 0 w 3039141"/>
              <a:gd name="connsiteY7" fmla="*/ 5143500 h 514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9141" h="5143500">
                <a:moveTo>
                  <a:pt x="0" y="0"/>
                </a:moveTo>
                <a:lnTo>
                  <a:pt x="144589" y="0"/>
                </a:lnTo>
                <a:lnTo>
                  <a:pt x="2967739" y="0"/>
                </a:lnTo>
                <a:lnTo>
                  <a:pt x="3039141" y="0"/>
                </a:lnTo>
                <a:lnTo>
                  <a:pt x="3039141" y="5143500"/>
                </a:lnTo>
                <a:lnTo>
                  <a:pt x="2967739" y="5143500"/>
                </a:lnTo>
                <a:lnTo>
                  <a:pt x="14458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6" name="Picture Placeholder 5"/>
          <p:cNvSpPr>
            <a:spLocks noGrp="1"/>
          </p:cNvSpPr>
          <p:nvPr>
            <p:ph type="pic" sz="quarter" idx="122" hasCustomPrompt="1"/>
          </p:nvPr>
        </p:nvSpPr>
        <p:spPr>
          <a:xfrm>
            <a:off x="380366" y="2867803"/>
            <a:ext cx="2571750" cy="1676400"/>
          </a:xfrm>
          <a:custGeom>
            <a:avLst/>
            <a:gdLst>
              <a:gd name="connsiteX0" fmla="*/ 0 w 2571750"/>
              <a:gd name="connsiteY0" fmla="*/ 0 h 1676400"/>
              <a:gd name="connsiteX1" fmla="*/ 2571750 w 2571750"/>
              <a:gd name="connsiteY1" fmla="*/ 0 h 1676400"/>
              <a:gd name="connsiteX2" fmla="*/ 2571750 w 2571750"/>
              <a:gd name="connsiteY2" fmla="*/ 1676400 h 1676400"/>
              <a:gd name="connsiteX3" fmla="*/ 0 w 2571750"/>
              <a:gd name="connsiteY3" fmla="*/ 1676400 h 1676400"/>
            </a:gdLst>
            <a:ahLst/>
            <a:cxnLst>
              <a:cxn ang="0">
                <a:pos x="connsiteX0" y="connsiteY0"/>
              </a:cxn>
              <a:cxn ang="0">
                <a:pos x="connsiteX1" y="connsiteY1"/>
              </a:cxn>
              <a:cxn ang="0">
                <a:pos x="connsiteX2" y="connsiteY2"/>
              </a:cxn>
              <a:cxn ang="0">
                <a:pos x="connsiteX3" y="connsiteY3"/>
              </a:cxn>
            </a:cxnLst>
            <a:rect l="l" t="t" r="r" b="b"/>
            <a:pathLst>
              <a:path w="2571750" h="1676400">
                <a:moveTo>
                  <a:pt x="0" y="0"/>
                </a:moveTo>
                <a:lnTo>
                  <a:pt x="2571750" y="0"/>
                </a:lnTo>
                <a:lnTo>
                  <a:pt x="2571750" y="1676400"/>
                </a:lnTo>
                <a:lnTo>
                  <a:pt x="0" y="1676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46249689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4_S0-0015">
    <p:spTree>
      <p:nvGrpSpPr>
        <p:cNvPr id="1" name=""/>
        <p:cNvGrpSpPr/>
        <p:nvPr/>
      </p:nvGrpSpPr>
      <p:grpSpPr>
        <a:xfrm>
          <a:off x="0" y="0"/>
          <a:ext cx="0" cy="0"/>
          <a:chOff x="0" y="0"/>
          <a:chExt cx="0" cy="0"/>
        </a:xfrm>
      </p:grpSpPr>
      <p:sp>
        <p:nvSpPr>
          <p:cNvPr id="8" name="Picture Placeholder 7"/>
          <p:cNvSpPr>
            <a:spLocks noGrp="1"/>
          </p:cNvSpPr>
          <p:nvPr>
            <p:ph type="pic" sz="quarter" idx="108" hasCustomPrompt="1"/>
          </p:nvPr>
        </p:nvSpPr>
        <p:spPr>
          <a:xfrm>
            <a:off x="0" y="0"/>
            <a:ext cx="2409825" cy="4629150"/>
          </a:xfrm>
          <a:custGeom>
            <a:avLst/>
            <a:gdLst>
              <a:gd name="connsiteX0" fmla="*/ 0 w 2409825"/>
              <a:gd name="connsiteY0" fmla="*/ 0 h 4629150"/>
              <a:gd name="connsiteX1" fmla="*/ 2409825 w 2409825"/>
              <a:gd name="connsiteY1" fmla="*/ 0 h 4629150"/>
              <a:gd name="connsiteX2" fmla="*/ 2409825 w 2409825"/>
              <a:gd name="connsiteY2" fmla="*/ 4629150 h 4629150"/>
              <a:gd name="connsiteX3" fmla="*/ 0 w 2409825"/>
              <a:gd name="connsiteY3" fmla="*/ 4629150 h 4629150"/>
            </a:gdLst>
            <a:ahLst/>
            <a:cxnLst>
              <a:cxn ang="0">
                <a:pos x="connsiteX0" y="connsiteY0"/>
              </a:cxn>
              <a:cxn ang="0">
                <a:pos x="connsiteX1" y="connsiteY1"/>
              </a:cxn>
              <a:cxn ang="0">
                <a:pos x="connsiteX2" y="connsiteY2"/>
              </a:cxn>
              <a:cxn ang="0">
                <a:pos x="connsiteX3" y="connsiteY3"/>
              </a:cxn>
            </a:cxnLst>
            <a:rect l="l" t="t" r="r" b="b"/>
            <a:pathLst>
              <a:path w="2409825" h="4629150">
                <a:moveTo>
                  <a:pt x="0" y="0"/>
                </a:moveTo>
                <a:lnTo>
                  <a:pt x="2409825" y="0"/>
                </a:lnTo>
                <a:lnTo>
                  <a:pt x="2409825" y="4629150"/>
                </a:lnTo>
                <a:lnTo>
                  <a:pt x="0" y="4629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7" name="Picture Placeholder 6"/>
          <p:cNvSpPr>
            <a:spLocks noGrp="1"/>
          </p:cNvSpPr>
          <p:nvPr>
            <p:ph type="pic" sz="quarter" idx="109" hasCustomPrompt="1"/>
          </p:nvPr>
        </p:nvSpPr>
        <p:spPr>
          <a:xfrm>
            <a:off x="2514600" y="514350"/>
            <a:ext cx="2409825" cy="4629150"/>
          </a:xfrm>
          <a:custGeom>
            <a:avLst/>
            <a:gdLst>
              <a:gd name="connsiteX0" fmla="*/ 0 w 2409825"/>
              <a:gd name="connsiteY0" fmla="*/ 0 h 4629150"/>
              <a:gd name="connsiteX1" fmla="*/ 2409825 w 2409825"/>
              <a:gd name="connsiteY1" fmla="*/ 0 h 4629150"/>
              <a:gd name="connsiteX2" fmla="*/ 2409825 w 2409825"/>
              <a:gd name="connsiteY2" fmla="*/ 4629150 h 4629150"/>
              <a:gd name="connsiteX3" fmla="*/ 0 w 2409825"/>
              <a:gd name="connsiteY3" fmla="*/ 4629150 h 4629150"/>
            </a:gdLst>
            <a:ahLst/>
            <a:cxnLst>
              <a:cxn ang="0">
                <a:pos x="connsiteX0" y="connsiteY0"/>
              </a:cxn>
              <a:cxn ang="0">
                <a:pos x="connsiteX1" y="connsiteY1"/>
              </a:cxn>
              <a:cxn ang="0">
                <a:pos x="connsiteX2" y="connsiteY2"/>
              </a:cxn>
              <a:cxn ang="0">
                <a:pos x="connsiteX3" y="connsiteY3"/>
              </a:cxn>
            </a:cxnLst>
            <a:rect l="l" t="t" r="r" b="b"/>
            <a:pathLst>
              <a:path w="2409825" h="4629150">
                <a:moveTo>
                  <a:pt x="0" y="0"/>
                </a:moveTo>
                <a:lnTo>
                  <a:pt x="2409825" y="0"/>
                </a:lnTo>
                <a:lnTo>
                  <a:pt x="2409825" y="4629150"/>
                </a:lnTo>
                <a:lnTo>
                  <a:pt x="0" y="4629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75412626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18_S0-0015">
    <p:spTree>
      <p:nvGrpSpPr>
        <p:cNvPr id="1" name=""/>
        <p:cNvGrpSpPr/>
        <p:nvPr/>
      </p:nvGrpSpPr>
      <p:grpSpPr>
        <a:xfrm>
          <a:off x="0" y="0"/>
          <a:ext cx="0" cy="0"/>
          <a:chOff x="0" y="0"/>
          <a:chExt cx="0" cy="0"/>
        </a:xfrm>
      </p:grpSpPr>
      <p:sp>
        <p:nvSpPr>
          <p:cNvPr id="5" name="Picture Placeholder 4"/>
          <p:cNvSpPr>
            <a:spLocks noGrp="1"/>
          </p:cNvSpPr>
          <p:nvPr>
            <p:ph type="pic" sz="quarter" idx="108" hasCustomPrompt="1"/>
          </p:nvPr>
        </p:nvSpPr>
        <p:spPr>
          <a:xfrm>
            <a:off x="821142" y="588628"/>
            <a:ext cx="3091640" cy="3966246"/>
          </a:xfrm>
          <a:custGeom>
            <a:avLst/>
            <a:gdLst>
              <a:gd name="connsiteX0" fmla="*/ 0 w 3091640"/>
              <a:gd name="connsiteY0" fmla="*/ 0 h 3966246"/>
              <a:gd name="connsiteX1" fmla="*/ 3091640 w 3091640"/>
              <a:gd name="connsiteY1" fmla="*/ 0 h 3966246"/>
              <a:gd name="connsiteX2" fmla="*/ 3091640 w 3091640"/>
              <a:gd name="connsiteY2" fmla="*/ 3966246 h 3966246"/>
              <a:gd name="connsiteX3" fmla="*/ 0 w 3091640"/>
              <a:gd name="connsiteY3" fmla="*/ 3966246 h 3966246"/>
            </a:gdLst>
            <a:ahLst/>
            <a:cxnLst>
              <a:cxn ang="0">
                <a:pos x="connsiteX0" y="connsiteY0"/>
              </a:cxn>
              <a:cxn ang="0">
                <a:pos x="connsiteX1" y="connsiteY1"/>
              </a:cxn>
              <a:cxn ang="0">
                <a:pos x="connsiteX2" y="connsiteY2"/>
              </a:cxn>
              <a:cxn ang="0">
                <a:pos x="connsiteX3" y="connsiteY3"/>
              </a:cxn>
            </a:cxnLst>
            <a:rect l="l" t="t" r="r" b="b"/>
            <a:pathLst>
              <a:path w="3091640" h="3966246">
                <a:moveTo>
                  <a:pt x="0" y="0"/>
                </a:moveTo>
                <a:lnTo>
                  <a:pt x="3091640" y="0"/>
                </a:lnTo>
                <a:lnTo>
                  <a:pt x="3091640" y="3966246"/>
                </a:lnTo>
                <a:lnTo>
                  <a:pt x="0" y="396624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7114906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24_S0-0015">
    <p:spTree>
      <p:nvGrpSpPr>
        <p:cNvPr id="1" name=""/>
        <p:cNvGrpSpPr/>
        <p:nvPr/>
      </p:nvGrpSpPr>
      <p:grpSpPr>
        <a:xfrm>
          <a:off x="0" y="0"/>
          <a:ext cx="0" cy="0"/>
          <a:chOff x="0" y="0"/>
          <a:chExt cx="0" cy="0"/>
        </a:xfrm>
      </p:grpSpPr>
      <p:sp>
        <p:nvSpPr>
          <p:cNvPr id="10" name="Picture Placeholder 9"/>
          <p:cNvSpPr>
            <a:spLocks noGrp="1"/>
          </p:cNvSpPr>
          <p:nvPr>
            <p:ph type="pic" sz="quarter" idx="108" hasCustomPrompt="1"/>
          </p:nvPr>
        </p:nvSpPr>
        <p:spPr>
          <a:xfrm>
            <a:off x="-13412" y="-17222"/>
            <a:ext cx="9157411" cy="2893772"/>
          </a:xfrm>
          <a:custGeom>
            <a:avLst/>
            <a:gdLst>
              <a:gd name="connsiteX0" fmla="*/ 0 w 9157411"/>
              <a:gd name="connsiteY0" fmla="*/ 0 h 2893772"/>
              <a:gd name="connsiteX1" fmla="*/ 9157411 w 9157411"/>
              <a:gd name="connsiteY1" fmla="*/ 0 h 2893772"/>
              <a:gd name="connsiteX2" fmla="*/ 9157411 w 9157411"/>
              <a:gd name="connsiteY2" fmla="*/ 2893772 h 2893772"/>
              <a:gd name="connsiteX3" fmla="*/ 0 w 9157411"/>
              <a:gd name="connsiteY3" fmla="*/ 2893772 h 2893772"/>
            </a:gdLst>
            <a:ahLst/>
            <a:cxnLst>
              <a:cxn ang="0">
                <a:pos x="connsiteX0" y="connsiteY0"/>
              </a:cxn>
              <a:cxn ang="0">
                <a:pos x="connsiteX1" y="connsiteY1"/>
              </a:cxn>
              <a:cxn ang="0">
                <a:pos x="connsiteX2" y="connsiteY2"/>
              </a:cxn>
              <a:cxn ang="0">
                <a:pos x="connsiteX3" y="connsiteY3"/>
              </a:cxn>
            </a:cxnLst>
            <a:rect l="l" t="t" r="r" b="b"/>
            <a:pathLst>
              <a:path w="9157411" h="2893772">
                <a:moveTo>
                  <a:pt x="0" y="0"/>
                </a:moveTo>
                <a:lnTo>
                  <a:pt x="9157411" y="0"/>
                </a:lnTo>
                <a:lnTo>
                  <a:pt x="9157411" y="2893772"/>
                </a:lnTo>
                <a:lnTo>
                  <a:pt x="0" y="2893772"/>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10663222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9_S0-0015">
    <p:spTree>
      <p:nvGrpSpPr>
        <p:cNvPr id="1" name=""/>
        <p:cNvGrpSpPr/>
        <p:nvPr/>
      </p:nvGrpSpPr>
      <p:grpSpPr>
        <a:xfrm>
          <a:off x="0" y="0"/>
          <a:ext cx="0" cy="0"/>
          <a:chOff x="0" y="0"/>
          <a:chExt cx="0" cy="0"/>
        </a:xfrm>
      </p:grpSpPr>
      <p:sp>
        <p:nvSpPr>
          <p:cNvPr id="6" name="Picture Placeholder 5"/>
          <p:cNvSpPr>
            <a:spLocks noGrp="1"/>
          </p:cNvSpPr>
          <p:nvPr>
            <p:ph type="pic" sz="quarter" idx="108" hasCustomPrompt="1"/>
          </p:nvPr>
        </p:nvSpPr>
        <p:spPr>
          <a:xfrm>
            <a:off x="739140" y="266700"/>
            <a:ext cx="4038600" cy="4610100"/>
          </a:xfrm>
          <a:custGeom>
            <a:avLst/>
            <a:gdLst>
              <a:gd name="connsiteX0" fmla="*/ 0 w 4038600"/>
              <a:gd name="connsiteY0" fmla="*/ 0 h 4610100"/>
              <a:gd name="connsiteX1" fmla="*/ 4038600 w 4038600"/>
              <a:gd name="connsiteY1" fmla="*/ 0 h 4610100"/>
              <a:gd name="connsiteX2" fmla="*/ 4038600 w 4038600"/>
              <a:gd name="connsiteY2" fmla="*/ 4610100 h 4610100"/>
              <a:gd name="connsiteX3" fmla="*/ 0 w 4038600"/>
              <a:gd name="connsiteY3" fmla="*/ 4610100 h 4610100"/>
            </a:gdLst>
            <a:ahLst/>
            <a:cxnLst>
              <a:cxn ang="0">
                <a:pos x="connsiteX0" y="connsiteY0"/>
              </a:cxn>
              <a:cxn ang="0">
                <a:pos x="connsiteX1" y="connsiteY1"/>
              </a:cxn>
              <a:cxn ang="0">
                <a:pos x="connsiteX2" y="connsiteY2"/>
              </a:cxn>
              <a:cxn ang="0">
                <a:pos x="connsiteX3" y="connsiteY3"/>
              </a:cxn>
            </a:cxnLst>
            <a:rect l="l" t="t" r="r" b="b"/>
            <a:pathLst>
              <a:path w="4038600" h="4610100">
                <a:moveTo>
                  <a:pt x="0" y="0"/>
                </a:moveTo>
                <a:lnTo>
                  <a:pt x="4038600" y="0"/>
                </a:lnTo>
                <a:lnTo>
                  <a:pt x="4038600" y="4610100"/>
                </a:lnTo>
                <a:lnTo>
                  <a:pt x="0" y="46101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88654328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6_S0-0015">
    <p:spTree>
      <p:nvGrpSpPr>
        <p:cNvPr id="1" name=""/>
        <p:cNvGrpSpPr/>
        <p:nvPr/>
      </p:nvGrpSpPr>
      <p:grpSpPr>
        <a:xfrm>
          <a:off x="0" y="0"/>
          <a:ext cx="0" cy="0"/>
          <a:chOff x="0" y="0"/>
          <a:chExt cx="0" cy="0"/>
        </a:xfrm>
      </p:grpSpPr>
      <p:sp>
        <p:nvSpPr>
          <p:cNvPr id="6" name="Picture Placeholder 5"/>
          <p:cNvSpPr>
            <a:spLocks noGrp="1"/>
          </p:cNvSpPr>
          <p:nvPr>
            <p:ph type="pic" sz="quarter" idx="108" hasCustomPrompt="1"/>
          </p:nvPr>
        </p:nvSpPr>
        <p:spPr>
          <a:xfrm>
            <a:off x="0" y="1028700"/>
            <a:ext cx="9144000" cy="2035184"/>
          </a:xfrm>
          <a:custGeom>
            <a:avLst/>
            <a:gdLst>
              <a:gd name="connsiteX0" fmla="*/ 0 w 9144000"/>
              <a:gd name="connsiteY0" fmla="*/ 0 h 2035184"/>
              <a:gd name="connsiteX1" fmla="*/ 9144000 w 9144000"/>
              <a:gd name="connsiteY1" fmla="*/ 0 h 2035184"/>
              <a:gd name="connsiteX2" fmla="*/ 9144000 w 9144000"/>
              <a:gd name="connsiteY2" fmla="*/ 2035184 h 2035184"/>
              <a:gd name="connsiteX3" fmla="*/ 0 w 9144000"/>
              <a:gd name="connsiteY3" fmla="*/ 2035184 h 2035184"/>
            </a:gdLst>
            <a:ahLst/>
            <a:cxnLst>
              <a:cxn ang="0">
                <a:pos x="connsiteX0" y="connsiteY0"/>
              </a:cxn>
              <a:cxn ang="0">
                <a:pos x="connsiteX1" y="connsiteY1"/>
              </a:cxn>
              <a:cxn ang="0">
                <a:pos x="connsiteX2" y="connsiteY2"/>
              </a:cxn>
              <a:cxn ang="0">
                <a:pos x="connsiteX3" y="connsiteY3"/>
              </a:cxn>
            </a:cxnLst>
            <a:rect l="l" t="t" r="r" b="b"/>
            <a:pathLst>
              <a:path w="9144000" h="2035184">
                <a:moveTo>
                  <a:pt x="0" y="0"/>
                </a:moveTo>
                <a:lnTo>
                  <a:pt x="9144000" y="0"/>
                </a:lnTo>
                <a:lnTo>
                  <a:pt x="9144000" y="2035184"/>
                </a:lnTo>
                <a:lnTo>
                  <a:pt x="0" y="203518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28186826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58_S0-0015">
    <p:spTree>
      <p:nvGrpSpPr>
        <p:cNvPr id="1" name=""/>
        <p:cNvGrpSpPr/>
        <p:nvPr/>
      </p:nvGrpSpPr>
      <p:grpSpPr>
        <a:xfrm>
          <a:off x="0" y="0"/>
          <a:ext cx="0" cy="0"/>
          <a:chOff x="0" y="0"/>
          <a:chExt cx="0" cy="0"/>
        </a:xfrm>
      </p:grpSpPr>
      <p:sp>
        <p:nvSpPr>
          <p:cNvPr id="18" name="Picture Placeholder 17"/>
          <p:cNvSpPr>
            <a:spLocks noGrp="1"/>
          </p:cNvSpPr>
          <p:nvPr>
            <p:ph type="pic" sz="quarter" idx="121" hasCustomPrompt="1"/>
          </p:nvPr>
        </p:nvSpPr>
        <p:spPr>
          <a:xfrm>
            <a:off x="6810376" y="1292385"/>
            <a:ext cx="2333624" cy="1266342"/>
          </a:xfrm>
          <a:custGeom>
            <a:avLst/>
            <a:gdLst>
              <a:gd name="connsiteX0" fmla="*/ 0 w 2333624"/>
              <a:gd name="connsiteY0" fmla="*/ 0 h 1266342"/>
              <a:gd name="connsiteX1" fmla="*/ 2333624 w 2333624"/>
              <a:gd name="connsiteY1" fmla="*/ 0 h 1266342"/>
              <a:gd name="connsiteX2" fmla="*/ 2333624 w 2333624"/>
              <a:gd name="connsiteY2" fmla="*/ 1266342 h 1266342"/>
              <a:gd name="connsiteX3" fmla="*/ 0 w 2333624"/>
              <a:gd name="connsiteY3" fmla="*/ 1266342 h 1266342"/>
            </a:gdLst>
            <a:ahLst/>
            <a:cxnLst>
              <a:cxn ang="0">
                <a:pos x="connsiteX0" y="connsiteY0"/>
              </a:cxn>
              <a:cxn ang="0">
                <a:pos x="connsiteX1" y="connsiteY1"/>
              </a:cxn>
              <a:cxn ang="0">
                <a:pos x="connsiteX2" y="connsiteY2"/>
              </a:cxn>
              <a:cxn ang="0">
                <a:pos x="connsiteX3" y="connsiteY3"/>
              </a:cxn>
            </a:cxnLst>
            <a:rect l="l" t="t" r="r" b="b"/>
            <a:pathLst>
              <a:path w="2333624" h="1266342">
                <a:moveTo>
                  <a:pt x="0" y="0"/>
                </a:moveTo>
                <a:lnTo>
                  <a:pt x="2333624" y="0"/>
                </a:lnTo>
                <a:lnTo>
                  <a:pt x="2333624" y="1266342"/>
                </a:lnTo>
                <a:lnTo>
                  <a:pt x="0" y="1266342"/>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9" name="Picture Placeholder 18"/>
          <p:cNvSpPr>
            <a:spLocks noGrp="1"/>
          </p:cNvSpPr>
          <p:nvPr>
            <p:ph type="pic" sz="quarter" idx="122" hasCustomPrompt="1"/>
          </p:nvPr>
        </p:nvSpPr>
        <p:spPr>
          <a:xfrm>
            <a:off x="6810376" y="-1"/>
            <a:ext cx="2333624" cy="1266342"/>
          </a:xfrm>
          <a:custGeom>
            <a:avLst/>
            <a:gdLst>
              <a:gd name="connsiteX0" fmla="*/ 0 w 2333624"/>
              <a:gd name="connsiteY0" fmla="*/ 0 h 1266342"/>
              <a:gd name="connsiteX1" fmla="*/ 2333624 w 2333624"/>
              <a:gd name="connsiteY1" fmla="*/ 0 h 1266342"/>
              <a:gd name="connsiteX2" fmla="*/ 2333624 w 2333624"/>
              <a:gd name="connsiteY2" fmla="*/ 1266342 h 1266342"/>
              <a:gd name="connsiteX3" fmla="*/ 0 w 2333624"/>
              <a:gd name="connsiteY3" fmla="*/ 1266342 h 1266342"/>
            </a:gdLst>
            <a:ahLst/>
            <a:cxnLst>
              <a:cxn ang="0">
                <a:pos x="connsiteX0" y="connsiteY0"/>
              </a:cxn>
              <a:cxn ang="0">
                <a:pos x="connsiteX1" y="connsiteY1"/>
              </a:cxn>
              <a:cxn ang="0">
                <a:pos x="connsiteX2" y="connsiteY2"/>
              </a:cxn>
              <a:cxn ang="0">
                <a:pos x="connsiteX3" y="connsiteY3"/>
              </a:cxn>
            </a:cxnLst>
            <a:rect l="l" t="t" r="r" b="b"/>
            <a:pathLst>
              <a:path w="2333624" h="1266342">
                <a:moveTo>
                  <a:pt x="0" y="0"/>
                </a:moveTo>
                <a:lnTo>
                  <a:pt x="2333624" y="0"/>
                </a:lnTo>
                <a:lnTo>
                  <a:pt x="2333624" y="1266342"/>
                </a:lnTo>
                <a:lnTo>
                  <a:pt x="0" y="1266342"/>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7" name="Picture Placeholder 16"/>
          <p:cNvSpPr>
            <a:spLocks noGrp="1"/>
          </p:cNvSpPr>
          <p:nvPr>
            <p:ph type="pic" sz="quarter" idx="123" hasCustomPrompt="1"/>
          </p:nvPr>
        </p:nvSpPr>
        <p:spPr>
          <a:xfrm>
            <a:off x="6810376" y="2584771"/>
            <a:ext cx="2333624" cy="1266342"/>
          </a:xfrm>
          <a:custGeom>
            <a:avLst/>
            <a:gdLst>
              <a:gd name="connsiteX0" fmla="*/ 0 w 2333624"/>
              <a:gd name="connsiteY0" fmla="*/ 0 h 1266342"/>
              <a:gd name="connsiteX1" fmla="*/ 2333624 w 2333624"/>
              <a:gd name="connsiteY1" fmla="*/ 0 h 1266342"/>
              <a:gd name="connsiteX2" fmla="*/ 2333624 w 2333624"/>
              <a:gd name="connsiteY2" fmla="*/ 1266342 h 1266342"/>
              <a:gd name="connsiteX3" fmla="*/ 0 w 2333624"/>
              <a:gd name="connsiteY3" fmla="*/ 1266342 h 1266342"/>
            </a:gdLst>
            <a:ahLst/>
            <a:cxnLst>
              <a:cxn ang="0">
                <a:pos x="connsiteX0" y="connsiteY0"/>
              </a:cxn>
              <a:cxn ang="0">
                <a:pos x="connsiteX1" y="connsiteY1"/>
              </a:cxn>
              <a:cxn ang="0">
                <a:pos x="connsiteX2" y="connsiteY2"/>
              </a:cxn>
              <a:cxn ang="0">
                <a:pos x="connsiteX3" y="connsiteY3"/>
              </a:cxn>
            </a:cxnLst>
            <a:rect l="l" t="t" r="r" b="b"/>
            <a:pathLst>
              <a:path w="2333624" h="1266342">
                <a:moveTo>
                  <a:pt x="0" y="0"/>
                </a:moveTo>
                <a:lnTo>
                  <a:pt x="2333624" y="0"/>
                </a:lnTo>
                <a:lnTo>
                  <a:pt x="2333624" y="1266342"/>
                </a:lnTo>
                <a:lnTo>
                  <a:pt x="0" y="1266342"/>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6" name="Picture Placeholder 15"/>
          <p:cNvSpPr>
            <a:spLocks noGrp="1"/>
          </p:cNvSpPr>
          <p:nvPr>
            <p:ph type="pic" sz="quarter" idx="124" hasCustomPrompt="1"/>
          </p:nvPr>
        </p:nvSpPr>
        <p:spPr>
          <a:xfrm>
            <a:off x="6810376" y="3877157"/>
            <a:ext cx="2333624" cy="1266342"/>
          </a:xfrm>
          <a:custGeom>
            <a:avLst/>
            <a:gdLst>
              <a:gd name="connsiteX0" fmla="*/ 0 w 2333624"/>
              <a:gd name="connsiteY0" fmla="*/ 0 h 1266342"/>
              <a:gd name="connsiteX1" fmla="*/ 2333624 w 2333624"/>
              <a:gd name="connsiteY1" fmla="*/ 0 h 1266342"/>
              <a:gd name="connsiteX2" fmla="*/ 2333624 w 2333624"/>
              <a:gd name="connsiteY2" fmla="*/ 1266342 h 1266342"/>
              <a:gd name="connsiteX3" fmla="*/ 0 w 2333624"/>
              <a:gd name="connsiteY3" fmla="*/ 1266342 h 1266342"/>
            </a:gdLst>
            <a:ahLst/>
            <a:cxnLst>
              <a:cxn ang="0">
                <a:pos x="connsiteX0" y="connsiteY0"/>
              </a:cxn>
              <a:cxn ang="0">
                <a:pos x="connsiteX1" y="connsiteY1"/>
              </a:cxn>
              <a:cxn ang="0">
                <a:pos x="connsiteX2" y="connsiteY2"/>
              </a:cxn>
              <a:cxn ang="0">
                <a:pos x="connsiteX3" y="connsiteY3"/>
              </a:cxn>
            </a:cxnLst>
            <a:rect l="l" t="t" r="r" b="b"/>
            <a:pathLst>
              <a:path w="2333624" h="1266342">
                <a:moveTo>
                  <a:pt x="0" y="0"/>
                </a:moveTo>
                <a:lnTo>
                  <a:pt x="2333624" y="0"/>
                </a:lnTo>
                <a:lnTo>
                  <a:pt x="2333624" y="1266342"/>
                </a:lnTo>
                <a:lnTo>
                  <a:pt x="0" y="1266342"/>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46963710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32_S0-0015">
    <p:spTree>
      <p:nvGrpSpPr>
        <p:cNvPr id="1" name=""/>
        <p:cNvGrpSpPr/>
        <p:nvPr/>
      </p:nvGrpSpPr>
      <p:grpSpPr>
        <a:xfrm>
          <a:off x="0" y="0"/>
          <a:ext cx="0" cy="0"/>
          <a:chOff x="0" y="0"/>
          <a:chExt cx="0" cy="0"/>
        </a:xfrm>
      </p:grpSpPr>
      <p:sp>
        <p:nvSpPr>
          <p:cNvPr id="4" name="Picture Placeholder 3"/>
          <p:cNvSpPr>
            <a:spLocks noGrp="1"/>
          </p:cNvSpPr>
          <p:nvPr>
            <p:ph type="pic" sz="quarter" idx="108" hasCustomPrompt="1"/>
          </p:nvPr>
        </p:nvSpPr>
        <p:spPr>
          <a:xfrm>
            <a:off x="0" y="0"/>
            <a:ext cx="3505200" cy="5143500"/>
          </a:xfrm>
          <a:custGeom>
            <a:avLst/>
            <a:gdLst>
              <a:gd name="connsiteX0" fmla="*/ 0 w 3505200"/>
              <a:gd name="connsiteY0" fmla="*/ 0 h 5143500"/>
              <a:gd name="connsiteX1" fmla="*/ 3505200 w 3505200"/>
              <a:gd name="connsiteY1" fmla="*/ 0 h 5143500"/>
              <a:gd name="connsiteX2" fmla="*/ 3505200 w 3505200"/>
              <a:gd name="connsiteY2" fmla="*/ 5143500 h 5143500"/>
              <a:gd name="connsiteX3" fmla="*/ 0 w 35052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3505200" h="5143500">
                <a:moveTo>
                  <a:pt x="0" y="0"/>
                </a:moveTo>
                <a:lnTo>
                  <a:pt x="3505200" y="0"/>
                </a:lnTo>
                <a:lnTo>
                  <a:pt x="35052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23436754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5_S0-0015">
    <p:spTree>
      <p:nvGrpSpPr>
        <p:cNvPr id="1" name=""/>
        <p:cNvGrpSpPr/>
        <p:nvPr/>
      </p:nvGrpSpPr>
      <p:grpSpPr>
        <a:xfrm>
          <a:off x="0" y="0"/>
          <a:ext cx="0" cy="0"/>
          <a:chOff x="0" y="0"/>
          <a:chExt cx="0" cy="0"/>
        </a:xfrm>
      </p:grpSpPr>
      <p:sp>
        <p:nvSpPr>
          <p:cNvPr id="26" name="Picture Placeholder 25"/>
          <p:cNvSpPr>
            <a:spLocks noGrp="1"/>
          </p:cNvSpPr>
          <p:nvPr>
            <p:ph type="pic" sz="quarter" idx="112" hasCustomPrompt="1"/>
          </p:nvPr>
        </p:nvSpPr>
        <p:spPr>
          <a:xfrm>
            <a:off x="0" y="856122"/>
            <a:ext cx="1621505" cy="1621506"/>
          </a:xfrm>
          <a:custGeom>
            <a:avLst/>
            <a:gdLst>
              <a:gd name="connsiteX0" fmla="*/ 0 w 1621505"/>
              <a:gd name="connsiteY0" fmla="*/ 0 h 1621506"/>
              <a:gd name="connsiteX1" fmla="*/ 1621505 w 1621505"/>
              <a:gd name="connsiteY1" fmla="*/ 0 h 1621506"/>
              <a:gd name="connsiteX2" fmla="*/ 1621505 w 1621505"/>
              <a:gd name="connsiteY2" fmla="*/ 1621506 h 1621506"/>
              <a:gd name="connsiteX3" fmla="*/ 0 w 1621505"/>
              <a:gd name="connsiteY3" fmla="*/ 1621506 h 1621506"/>
            </a:gdLst>
            <a:ahLst/>
            <a:cxnLst>
              <a:cxn ang="0">
                <a:pos x="connsiteX0" y="connsiteY0"/>
              </a:cxn>
              <a:cxn ang="0">
                <a:pos x="connsiteX1" y="connsiteY1"/>
              </a:cxn>
              <a:cxn ang="0">
                <a:pos x="connsiteX2" y="connsiteY2"/>
              </a:cxn>
              <a:cxn ang="0">
                <a:pos x="connsiteX3" y="connsiteY3"/>
              </a:cxn>
            </a:cxnLst>
            <a:rect l="l" t="t" r="r" b="b"/>
            <a:pathLst>
              <a:path w="1621505" h="1621506">
                <a:moveTo>
                  <a:pt x="0" y="0"/>
                </a:moveTo>
                <a:lnTo>
                  <a:pt x="1621505" y="0"/>
                </a:lnTo>
                <a:lnTo>
                  <a:pt x="1621505" y="1621506"/>
                </a:lnTo>
                <a:lnTo>
                  <a:pt x="0" y="162150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7" name="Picture Placeholder 26"/>
          <p:cNvSpPr>
            <a:spLocks noGrp="1"/>
          </p:cNvSpPr>
          <p:nvPr>
            <p:ph type="pic" sz="quarter" idx="114" hasCustomPrompt="1"/>
          </p:nvPr>
        </p:nvSpPr>
        <p:spPr>
          <a:xfrm>
            <a:off x="4284090" y="856122"/>
            <a:ext cx="1621505" cy="1621506"/>
          </a:xfrm>
          <a:custGeom>
            <a:avLst/>
            <a:gdLst>
              <a:gd name="connsiteX0" fmla="*/ 0 w 1621505"/>
              <a:gd name="connsiteY0" fmla="*/ 0 h 1621506"/>
              <a:gd name="connsiteX1" fmla="*/ 1621505 w 1621505"/>
              <a:gd name="connsiteY1" fmla="*/ 0 h 1621506"/>
              <a:gd name="connsiteX2" fmla="*/ 1621505 w 1621505"/>
              <a:gd name="connsiteY2" fmla="*/ 1621506 h 1621506"/>
              <a:gd name="connsiteX3" fmla="*/ 0 w 1621505"/>
              <a:gd name="connsiteY3" fmla="*/ 1621506 h 1621506"/>
            </a:gdLst>
            <a:ahLst/>
            <a:cxnLst>
              <a:cxn ang="0">
                <a:pos x="connsiteX0" y="connsiteY0"/>
              </a:cxn>
              <a:cxn ang="0">
                <a:pos x="connsiteX1" y="connsiteY1"/>
              </a:cxn>
              <a:cxn ang="0">
                <a:pos x="connsiteX2" y="connsiteY2"/>
              </a:cxn>
              <a:cxn ang="0">
                <a:pos x="connsiteX3" y="connsiteY3"/>
              </a:cxn>
            </a:cxnLst>
            <a:rect l="l" t="t" r="r" b="b"/>
            <a:pathLst>
              <a:path w="1621505" h="1621506">
                <a:moveTo>
                  <a:pt x="0" y="0"/>
                </a:moveTo>
                <a:lnTo>
                  <a:pt x="1621505" y="0"/>
                </a:lnTo>
                <a:lnTo>
                  <a:pt x="1621505" y="1621506"/>
                </a:lnTo>
                <a:lnTo>
                  <a:pt x="0" y="162150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8" name="Picture Placeholder 27"/>
          <p:cNvSpPr>
            <a:spLocks noGrp="1"/>
          </p:cNvSpPr>
          <p:nvPr>
            <p:ph type="pic" sz="quarter" idx="115" hasCustomPrompt="1"/>
          </p:nvPr>
        </p:nvSpPr>
        <p:spPr>
          <a:xfrm>
            <a:off x="5905595" y="856122"/>
            <a:ext cx="1621505" cy="1621506"/>
          </a:xfrm>
          <a:custGeom>
            <a:avLst/>
            <a:gdLst>
              <a:gd name="connsiteX0" fmla="*/ 0 w 1621505"/>
              <a:gd name="connsiteY0" fmla="*/ 0 h 1621506"/>
              <a:gd name="connsiteX1" fmla="*/ 1621505 w 1621505"/>
              <a:gd name="connsiteY1" fmla="*/ 0 h 1621506"/>
              <a:gd name="connsiteX2" fmla="*/ 1621505 w 1621505"/>
              <a:gd name="connsiteY2" fmla="*/ 1621506 h 1621506"/>
              <a:gd name="connsiteX3" fmla="*/ 0 w 1621505"/>
              <a:gd name="connsiteY3" fmla="*/ 1621506 h 1621506"/>
            </a:gdLst>
            <a:ahLst/>
            <a:cxnLst>
              <a:cxn ang="0">
                <a:pos x="connsiteX0" y="connsiteY0"/>
              </a:cxn>
              <a:cxn ang="0">
                <a:pos x="connsiteX1" y="connsiteY1"/>
              </a:cxn>
              <a:cxn ang="0">
                <a:pos x="connsiteX2" y="connsiteY2"/>
              </a:cxn>
              <a:cxn ang="0">
                <a:pos x="connsiteX3" y="connsiteY3"/>
              </a:cxn>
            </a:cxnLst>
            <a:rect l="l" t="t" r="r" b="b"/>
            <a:pathLst>
              <a:path w="1621505" h="1621506">
                <a:moveTo>
                  <a:pt x="0" y="0"/>
                </a:moveTo>
                <a:lnTo>
                  <a:pt x="1621505" y="0"/>
                </a:lnTo>
                <a:lnTo>
                  <a:pt x="1621505" y="1621506"/>
                </a:lnTo>
                <a:lnTo>
                  <a:pt x="0" y="162150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4" name="Picture Placeholder 23"/>
          <p:cNvSpPr>
            <a:spLocks noGrp="1"/>
          </p:cNvSpPr>
          <p:nvPr>
            <p:ph type="pic" sz="quarter" idx="116" hasCustomPrompt="1"/>
          </p:nvPr>
        </p:nvSpPr>
        <p:spPr>
          <a:xfrm>
            <a:off x="7522495" y="856122"/>
            <a:ext cx="1621505" cy="1621506"/>
          </a:xfrm>
          <a:custGeom>
            <a:avLst/>
            <a:gdLst>
              <a:gd name="connsiteX0" fmla="*/ 0 w 1621505"/>
              <a:gd name="connsiteY0" fmla="*/ 0 h 1621506"/>
              <a:gd name="connsiteX1" fmla="*/ 1621505 w 1621505"/>
              <a:gd name="connsiteY1" fmla="*/ 0 h 1621506"/>
              <a:gd name="connsiteX2" fmla="*/ 1621505 w 1621505"/>
              <a:gd name="connsiteY2" fmla="*/ 1621506 h 1621506"/>
              <a:gd name="connsiteX3" fmla="*/ 0 w 1621505"/>
              <a:gd name="connsiteY3" fmla="*/ 1621506 h 1621506"/>
            </a:gdLst>
            <a:ahLst/>
            <a:cxnLst>
              <a:cxn ang="0">
                <a:pos x="connsiteX0" y="connsiteY0"/>
              </a:cxn>
              <a:cxn ang="0">
                <a:pos x="connsiteX1" y="connsiteY1"/>
              </a:cxn>
              <a:cxn ang="0">
                <a:pos x="connsiteX2" y="connsiteY2"/>
              </a:cxn>
              <a:cxn ang="0">
                <a:pos x="connsiteX3" y="connsiteY3"/>
              </a:cxn>
            </a:cxnLst>
            <a:rect l="l" t="t" r="r" b="b"/>
            <a:pathLst>
              <a:path w="1621505" h="1621506">
                <a:moveTo>
                  <a:pt x="0" y="0"/>
                </a:moveTo>
                <a:lnTo>
                  <a:pt x="1621505" y="0"/>
                </a:lnTo>
                <a:lnTo>
                  <a:pt x="1621505" y="1621506"/>
                </a:lnTo>
                <a:lnTo>
                  <a:pt x="0" y="162150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9" name="Picture Placeholder 28"/>
          <p:cNvSpPr>
            <a:spLocks noGrp="1"/>
          </p:cNvSpPr>
          <p:nvPr>
            <p:ph type="pic" sz="quarter" idx="113" hasCustomPrompt="1"/>
          </p:nvPr>
        </p:nvSpPr>
        <p:spPr>
          <a:xfrm>
            <a:off x="1621503" y="335582"/>
            <a:ext cx="2662586" cy="2662586"/>
          </a:xfrm>
          <a:custGeom>
            <a:avLst/>
            <a:gdLst>
              <a:gd name="connsiteX0" fmla="*/ 0 w 2662586"/>
              <a:gd name="connsiteY0" fmla="*/ 0 h 2662586"/>
              <a:gd name="connsiteX1" fmla="*/ 2662586 w 2662586"/>
              <a:gd name="connsiteY1" fmla="*/ 0 h 2662586"/>
              <a:gd name="connsiteX2" fmla="*/ 2662586 w 2662586"/>
              <a:gd name="connsiteY2" fmla="*/ 2662586 h 2662586"/>
              <a:gd name="connsiteX3" fmla="*/ 0 w 2662586"/>
              <a:gd name="connsiteY3" fmla="*/ 2662586 h 2662586"/>
            </a:gdLst>
            <a:ahLst/>
            <a:cxnLst>
              <a:cxn ang="0">
                <a:pos x="connsiteX0" y="connsiteY0"/>
              </a:cxn>
              <a:cxn ang="0">
                <a:pos x="connsiteX1" y="connsiteY1"/>
              </a:cxn>
              <a:cxn ang="0">
                <a:pos x="connsiteX2" y="connsiteY2"/>
              </a:cxn>
              <a:cxn ang="0">
                <a:pos x="connsiteX3" y="connsiteY3"/>
              </a:cxn>
            </a:cxnLst>
            <a:rect l="l" t="t" r="r" b="b"/>
            <a:pathLst>
              <a:path w="2662586" h="2662586">
                <a:moveTo>
                  <a:pt x="0" y="0"/>
                </a:moveTo>
                <a:lnTo>
                  <a:pt x="2662586" y="0"/>
                </a:lnTo>
                <a:lnTo>
                  <a:pt x="2662586" y="2662586"/>
                </a:lnTo>
                <a:lnTo>
                  <a:pt x="0" y="266258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05063752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9_S0-0015">
    <p:spTree>
      <p:nvGrpSpPr>
        <p:cNvPr id="1" name=""/>
        <p:cNvGrpSpPr/>
        <p:nvPr/>
      </p:nvGrpSpPr>
      <p:grpSpPr>
        <a:xfrm>
          <a:off x="0" y="0"/>
          <a:ext cx="0" cy="0"/>
          <a:chOff x="0" y="0"/>
          <a:chExt cx="0" cy="0"/>
        </a:xfrm>
      </p:grpSpPr>
      <p:sp>
        <p:nvSpPr>
          <p:cNvPr id="5" name="Picture Placeholder 4"/>
          <p:cNvSpPr>
            <a:spLocks noGrp="1"/>
          </p:cNvSpPr>
          <p:nvPr>
            <p:ph type="pic" sz="quarter" idx="108" hasCustomPrompt="1"/>
          </p:nvPr>
        </p:nvSpPr>
        <p:spPr>
          <a:xfrm>
            <a:off x="0" y="0"/>
            <a:ext cx="9143999" cy="3800475"/>
          </a:xfrm>
          <a:custGeom>
            <a:avLst/>
            <a:gdLst>
              <a:gd name="connsiteX0" fmla="*/ 0 w 9143999"/>
              <a:gd name="connsiteY0" fmla="*/ 0 h 3800475"/>
              <a:gd name="connsiteX1" fmla="*/ 9143999 w 9143999"/>
              <a:gd name="connsiteY1" fmla="*/ 0 h 3800475"/>
              <a:gd name="connsiteX2" fmla="*/ 9143999 w 9143999"/>
              <a:gd name="connsiteY2" fmla="*/ 3800475 h 3800475"/>
              <a:gd name="connsiteX3" fmla="*/ 0 w 9143999"/>
              <a:gd name="connsiteY3" fmla="*/ 3800475 h 3800475"/>
            </a:gdLst>
            <a:ahLst/>
            <a:cxnLst>
              <a:cxn ang="0">
                <a:pos x="connsiteX0" y="connsiteY0"/>
              </a:cxn>
              <a:cxn ang="0">
                <a:pos x="connsiteX1" y="connsiteY1"/>
              </a:cxn>
              <a:cxn ang="0">
                <a:pos x="connsiteX2" y="connsiteY2"/>
              </a:cxn>
              <a:cxn ang="0">
                <a:pos x="connsiteX3" y="connsiteY3"/>
              </a:cxn>
            </a:cxnLst>
            <a:rect l="l" t="t" r="r" b="b"/>
            <a:pathLst>
              <a:path w="9143999" h="3800475">
                <a:moveTo>
                  <a:pt x="0" y="0"/>
                </a:moveTo>
                <a:lnTo>
                  <a:pt x="9143999" y="0"/>
                </a:lnTo>
                <a:lnTo>
                  <a:pt x="9143999" y="3800475"/>
                </a:lnTo>
                <a:lnTo>
                  <a:pt x="0" y="380047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69866287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36_S0-0015">
    <p:spTree>
      <p:nvGrpSpPr>
        <p:cNvPr id="1" name=""/>
        <p:cNvGrpSpPr/>
        <p:nvPr/>
      </p:nvGrpSpPr>
      <p:grpSpPr>
        <a:xfrm>
          <a:off x="0" y="0"/>
          <a:ext cx="0" cy="0"/>
          <a:chOff x="0" y="0"/>
          <a:chExt cx="0" cy="0"/>
        </a:xfrm>
      </p:grpSpPr>
      <p:sp>
        <p:nvSpPr>
          <p:cNvPr id="4" name="Picture Placeholder 3"/>
          <p:cNvSpPr>
            <a:spLocks noGrp="1"/>
          </p:cNvSpPr>
          <p:nvPr>
            <p:ph type="pic" sz="quarter" idx="111" hasCustomPrompt="1"/>
          </p:nvPr>
        </p:nvSpPr>
        <p:spPr>
          <a:xfrm>
            <a:off x="0" y="0"/>
            <a:ext cx="9144000" cy="2964448"/>
          </a:xfrm>
          <a:custGeom>
            <a:avLst/>
            <a:gdLst>
              <a:gd name="connsiteX0" fmla="*/ 0 w 8382000"/>
              <a:gd name="connsiteY0" fmla="*/ 0 h 2895600"/>
              <a:gd name="connsiteX1" fmla="*/ 8382000 w 8382000"/>
              <a:gd name="connsiteY1" fmla="*/ 0 h 2895600"/>
              <a:gd name="connsiteX2" fmla="*/ 8382000 w 8382000"/>
              <a:gd name="connsiteY2" fmla="*/ 2895600 h 2895600"/>
              <a:gd name="connsiteX3" fmla="*/ 0 w 8382000"/>
              <a:gd name="connsiteY3" fmla="*/ 2895600 h 2895600"/>
            </a:gdLst>
            <a:ahLst/>
            <a:cxnLst>
              <a:cxn ang="0">
                <a:pos x="connsiteX0" y="connsiteY0"/>
              </a:cxn>
              <a:cxn ang="0">
                <a:pos x="connsiteX1" y="connsiteY1"/>
              </a:cxn>
              <a:cxn ang="0">
                <a:pos x="connsiteX2" y="connsiteY2"/>
              </a:cxn>
              <a:cxn ang="0">
                <a:pos x="connsiteX3" y="connsiteY3"/>
              </a:cxn>
            </a:cxnLst>
            <a:rect l="l" t="t" r="r" b="b"/>
            <a:pathLst>
              <a:path w="8382000" h="2895600">
                <a:moveTo>
                  <a:pt x="0" y="0"/>
                </a:moveTo>
                <a:lnTo>
                  <a:pt x="8382000" y="0"/>
                </a:lnTo>
                <a:lnTo>
                  <a:pt x="8382000" y="2895600"/>
                </a:lnTo>
                <a:lnTo>
                  <a:pt x="0" y="2895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21193891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67_S0-0015">
    <p:spTree>
      <p:nvGrpSpPr>
        <p:cNvPr id="1" name=""/>
        <p:cNvGrpSpPr/>
        <p:nvPr/>
      </p:nvGrpSpPr>
      <p:grpSpPr>
        <a:xfrm>
          <a:off x="0" y="0"/>
          <a:ext cx="0" cy="0"/>
          <a:chOff x="0" y="0"/>
          <a:chExt cx="0" cy="0"/>
        </a:xfrm>
      </p:grpSpPr>
      <p:sp>
        <p:nvSpPr>
          <p:cNvPr id="9" name="Picture Placeholder 8"/>
          <p:cNvSpPr>
            <a:spLocks noGrp="1"/>
          </p:cNvSpPr>
          <p:nvPr>
            <p:ph type="pic" sz="quarter" idx="125" hasCustomPrompt="1"/>
          </p:nvPr>
        </p:nvSpPr>
        <p:spPr>
          <a:xfrm>
            <a:off x="5602241" y="0"/>
            <a:ext cx="3090772" cy="5143500"/>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16728306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43_S0-0015">
    <p:spTree>
      <p:nvGrpSpPr>
        <p:cNvPr id="1" name=""/>
        <p:cNvGrpSpPr/>
        <p:nvPr/>
      </p:nvGrpSpPr>
      <p:grpSpPr>
        <a:xfrm>
          <a:off x="0" y="0"/>
          <a:ext cx="0" cy="0"/>
          <a:chOff x="0" y="0"/>
          <a:chExt cx="0" cy="0"/>
        </a:xfrm>
      </p:grpSpPr>
      <p:sp>
        <p:nvSpPr>
          <p:cNvPr id="11" name="Picture Placeholder 10"/>
          <p:cNvSpPr>
            <a:spLocks noGrp="1"/>
          </p:cNvSpPr>
          <p:nvPr>
            <p:ph type="pic" sz="quarter" idx="113" hasCustomPrompt="1"/>
          </p:nvPr>
        </p:nvSpPr>
        <p:spPr>
          <a:xfrm>
            <a:off x="1" y="1"/>
            <a:ext cx="9143999" cy="1485900"/>
          </a:xfrm>
          <a:custGeom>
            <a:avLst/>
            <a:gdLst>
              <a:gd name="connsiteX0" fmla="*/ 0 w 9143999"/>
              <a:gd name="connsiteY0" fmla="*/ 0 h 1704975"/>
              <a:gd name="connsiteX1" fmla="*/ 9143999 w 9143999"/>
              <a:gd name="connsiteY1" fmla="*/ 0 h 1704975"/>
              <a:gd name="connsiteX2" fmla="*/ 9143999 w 9143999"/>
              <a:gd name="connsiteY2" fmla="*/ 1704975 h 1704975"/>
              <a:gd name="connsiteX3" fmla="*/ 0 w 9143999"/>
              <a:gd name="connsiteY3" fmla="*/ 1704975 h 1704975"/>
            </a:gdLst>
            <a:ahLst/>
            <a:cxnLst>
              <a:cxn ang="0">
                <a:pos x="connsiteX0" y="connsiteY0"/>
              </a:cxn>
              <a:cxn ang="0">
                <a:pos x="connsiteX1" y="connsiteY1"/>
              </a:cxn>
              <a:cxn ang="0">
                <a:pos x="connsiteX2" y="connsiteY2"/>
              </a:cxn>
              <a:cxn ang="0">
                <a:pos x="connsiteX3" y="connsiteY3"/>
              </a:cxn>
            </a:cxnLst>
            <a:rect l="l" t="t" r="r" b="b"/>
            <a:pathLst>
              <a:path w="9143999" h="1704975">
                <a:moveTo>
                  <a:pt x="0" y="0"/>
                </a:moveTo>
                <a:lnTo>
                  <a:pt x="9143999" y="0"/>
                </a:lnTo>
                <a:lnTo>
                  <a:pt x="9143999" y="1704975"/>
                </a:lnTo>
                <a:lnTo>
                  <a:pt x="0" y="170497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2" name="Picture Placeholder 11"/>
          <p:cNvSpPr>
            <a:spLocks noGrp="1"/>
          </p:cNvSpPr>
          <p:nvPr>
            <p:ph type="pic" sz="quarter" idx="114" hasCustomPrompt="1"/>
          </p:nvPr>
        </p:nvSpPr>
        <p:spPr>
          <a:xfrm>
            <a:off x="1" y="1485901"/>
            <a:ext cx="2758277" cy="1485900"/>
          </a:xfrm>
          <a:custGeom>
            <a:avLst/>
            <a:gdLst>
              <a:gd name="connsiteX0" fmla="*/ 0 w 2758277"/>
              <a:gd name="connsiteY0" fmla="*/ 0 h 1704975"/>
              <a:gd name="connsiteX1" fmla="*/ 2758277 w 2758277"/>
              <a:gd name="connsiteY1" fmla="*/ 0 h 1704975"/>
              <a:gd name="connsiteX2" fmla="*/ 2758277 w 2758277"/>
              <a:gd name="connsiteY2" fmla="*/ 1704975 h 1704975"/>
              <a:gd name="connsiteX3" fmla="*/ 0 w 2758277"/>
              <a:gd name="connsiteY3" fmla="*/ 1704975 h 1704975"/>
            </a:gdLst>
            <a:ahLst/>
            <a:cxnLst>
              <a:cxn ang="0">
                <a:pos x="connsiteX0" y="connsiteY0"/>
              </a:cxn>
              <a:cxn ang="0">
                <a:pos x="connsiteX1" y="connsiteY1"/>
              </a:cxn>
              <a:cxn ang="0">
                <a:pos x="connsiteX2" y="connsiteY2"/>
              </a:cxn>
              <a:cxn ang="0">
                <a:pos x="connsiteX3" y="connsiteY3"/>
              </a:cxn>
            </a:cxnLst>
            <a:rect l="l" t="t" r="r" b="b"/>
            <a:pathLst>
              <a:path w="2758277" h="1704975">
                <a:moveTo>
                  <a:pt x="0" y="0"/>
                </a:moveTo>
                <a:lnTo>
                  <a:pt x="2758277" y="0"/>
                </a:lnTo>
                <a:lnTo>
                  <a:pt x="2758277" y="1704975"/>
                </a:lnTo>
                <a:lnTo>
                  <a:pt x="0" y="170497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0" name="Picture Placeholder 9"/>
          <p:cNvSpPr>
            <a:spLocks noGrp="1"/>
          </p:cNvSpPr>
          <p:nvPr>
            <p:ph type="pic" sz="quarter" idx="115" hasCustomPrompt="1"/>
          </p:nvPr>
        </p:nvSpPr>
        <p:spPr>
          <a:xfrm>
            <a:off x="6385724" y="1485901"/>
            <a:ext cx="2758277" cy="1485900"/>
          </a:xfrm>
          <a:custGeom>
            <a:avLst/>
            <a:gdLst>
              <a:gd name="connsiteX0" fmla="*/ 0 w 2758277"/>
              <a:gd name="connsiteY0" fmla="*/ 0 h 1704975"/>
              <a:gd name="connsiteX1" fmla="*/ 2758277 w 2758277"/>
              <a:gd name="connsiteY1" fmla="*/ 0 h 1704975"/>
              <a:gd name="connsiteX2" fmla="*/ 2758277 w 2758277"/>
              <a:gd name="connsiteY2" fmla="*/ 1704975 h 1704975"/>
              <a:gd name="connsiteX3" fmla="*/ 0 w 2758277"/>
              <a:gd name="connsiteY3" fmla="*/ 1704975 h 1704975"/>
            </a:gdLst>
            <a:ahLst/>
            <a:cxnLst>
              <a:cxn ang="0">
                <a:pos x="connsiteX0" y="connsiteY0"/>
              </a:cxn>
              <a:cxn ang="0">
                <a:pos x="connsiteX1" y="connsiteY1"/>
              </a:cxn>
              <a:cxn ang="0">
                <a:pos x="connsiteX2" y="connsiteY2"/>
              </a:cxn>
              <a:cxn ang="0">
                <a:pos x="connsiteX3" y="connsiteY3"/>
              </a:cxn>
            </a:cxnLst>
            <a:rect l="l" t="t" r="r" b="b"/>
            <a:pathLst>
              <a:path w="2758277" h="1704975">
                <a:moveTo>
                  <a:pt x="0" y="0"/>
                </a:moveTo>
                <a:lnTo>
                  <a:pt x="2758277" y="0"/>
                </a:lnTo>
                <a:lnTo>
                  <a:pt x="2758277" y="1704975"/>
                </a:lnTo>
                <a:lnTo>
                  <a:pt x="0" y="170497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421181402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25_S0-0015">
    <p:spTree>
      <p:nvGrpSpPr>
        <p:cNvPr id="1" name=""/>
        <p:cNvGrpSpPr/>
        <p:nvPr/>
      </p:nvGrpSpPr>
      <p:grpSpPr>
        <a:xfrm>
          <a:off x="0" y="0"/>
          <a:ext cx="0" cy="0"/>
          <a:chOff x="0" y="0"/>
          <a:chExt cx="0" cy="0"/>
        </a:xfrm>
      </p:grpSpPr>
      <p:sp>
        <p:nvSpPr>
          <p:cNvPr id="9" name="Picture Placeholder 8">
            <a:extLst>
              <a:ext uri="{FF2B5EF4-FFF2-40B4-BE49-F238E27FC236}">
                <a16:creationId xmlns:a16="http://schemas.microsoft.com/office/drawing/2014/main" id="{8AD115A6-DC62-4ADC-A3C8-1D76538C18AA}"/>
              </a:ext>
            </a:extLst>
          </p:cNvPr>
          <p:cNvSpPr>
            <a:spLocks noGrp="1"/>
          </p:cNvSpPr>
          <p:nvPr>
            <p:ph type="pic" sz="quarter" idx="108" hasCustomPrompt="1"/>
          </p:nvPr>
        </p:nvSpPr>
        <p:spPr>
          <a:xfrm>
            <a:off x="4600377" y="467994"/>
            <a:ext cx="2667000" cy="2667000"/>
          </a:xfrm>
          <a:custGeom>
            <a:avLst/>
            <a:gdLst>
              <a:gd name="connsiteX0" fmla="*/ 0 w 2667000"/>
              <a:gd name="connsiteY0" fmla="*/ 0 h 2667000"/>
              <a:gd name="connsiteX1" fmla="*/ 2667000 w 2667000"/>
              <a:gd name="connsiteY1" fmla="*/ 0 h 2667000"/>
              <a:gd name="connsiteX2" fmla="*/ 2667000 w 2667000"/>
              <a:gd name="connsiteY2" fmla="*/ 2667000 h 2667000"/>
              <a:gd name="connsiteX3" fmla="*/ 0 w 2667000"/>
              <a:gd name="connsiteY3" fmla="*/ 2667000 h 2667000"/>
            </a:gdLst>
            <a:ahLst/>
            <a:cxnLst>
              <a:cxn ang="0">
                <a:pos x="connsiteX0" y="connsiteY0"/>
              </a:cxn>
              <a:cxn ang="0">
                <a:pos x="connsiteX1" y="connsiteY1"/>
              </a:cxn>
              <a:cxn ang="0">
                <a:pos x="connsiteX2" y="connsiteY2"/>
              </a:cxn>
              <a:cxn ang="0">
                <a:pos x="connsiteX3" y="connsiteY3"/>
              </a:cxn>
            </a:cxnLst>
            <a:rect l="l" t="t" r="r" b="b"/>
            <a:pathLst>
              <a:path w="2667000" h="2667000">
                <a:moveTo>
                  <a:pt x="0" y="0"/>
                </a:moveTo>
                <a:lnTo>
                  <a:pt x="2667000" y="0"/>
                </a:lnTo>
                <a:lnTo>
                  <a:pt x="2667000" y="2667000"/>
                </a:lnTo>
                <a:lnTo>
                  <a:pt x="0" y="26670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a:extLst>
              <a:ext uri="{FF2B5EF4-FFF2-40B4-BE49-F238E27FC236}">
                <a16:creationId xmlns:a16="http://schemas.microsoft.com/office/drawing/2014/main" id="{EC52502A-6AE5-4850-A1A6-EAB088CBFC3C}"/>
              </a:ext>
            </a:extLst>
          </p:cNvPr>
          <p:cNvSpPr>
            <a:spLocks noGrp="1"/>
          </p:cNvSpPr>
          <p:nvPr>
            <p:ph type="pic" sz="quarter" idx="109" hasCustomPrompt="1"/>
          </p:nvPr>
        </p:nvSpPr>
        <p:spPr>
          <a:xfrm>
            <a:off x="6886377" y="3316605"/>
            <a:ext cx="1358900" cy="1358900"/>
          </a:xfrm>
          <a:custGeom>
            <a:avLst/>
            <a:gdLst>
              <a:gd name="connsiteX0" fmla="*/ 0 w 1358900"/>
              <a:gd name="connsiteY0" fmla="*/ 0 h 1358900"/>
              <a:gd name="connsiteX1" fmla="*/ 1358900 w 1358900"/>
              <a:gd name="connsiteY1" fmla="*/ 0 h 1358900"/>
              <a:gd name="connsiteX2" fmla="*/ 1358900 w 1358900"/>
              <a:gd name="connsiteY2" fmla="*/ 1358900 h 1358900"/>
              <a:gd name="connsiteX3" fmla="*/ 0 w 1358900"/>
              <a:gd name="connsiteY3" fmla="*/ 1358900 h 1358900"/>
            </a:gdLst>
            <a:ahLst/>
            <a:cxnLst>
              <a:cxn ang="0">
                <a:pos x="connsiteX0" y="connsiteY0"/>
              </a:cxn>
              <a:cxn ang="0">
                <a:pos x="connsiteX1" y="connsiteY1"/>
              </a:cxn>
              <a:cxn ang="0">
                <a:pos x="connsiteX2" y="connsiteY2"/>
              </a:cxn>
              <a:cxn ang="0">
                <a:pos x="connsiteX3" y="connsiteY3"/>
              </a:cxn>
            </a:cxnLst>
            <a:rect l="l" t="t" r="r" b="b"/>
            <a:pathLst>
              <a:path w="1358900" h="1358900">
                <a:moveTo>
                  <a:pt x="0" y="0"/>
                </a:moveTo>
                <a:lnTo>
                  <a:pt x="1358900" y="0"/>
                </a:lnTo>
                <a:lnTo>
                  <a:pt x="1358900" y="1358900"/>
                </a:lnTo>
                <a:lnTo>
                  <a:pt x="0" y="13589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11278841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39_S0-0015">
    <p:spTree>
      <p:nvGrpSpPr>
        <p:cNvPr id="1" name=""/>
        <p:cNvGrpSpPr/>
        <p:nvPr/>
      </p:nvGrpSpPr>
      <p:grpSpPr>
        <a:xfrm>
          <a:off x="0" y="0"/>
          <a:ext cx="0" cy="0"/>
          <a:chOff x="0" y="0"/>
          <a:chExt cx="0" cy="0"/>
        </a:xfrm>
      </p:grpSpPr>
      <p:sp>
        <p:nvSpPr>
          <p:cNvPr id="7" name="Picture Placeholder 6"/>
          <p:cNvSpPr>
            <a:spLocks noGrp="1"/>
          </p:cNvSpPr>
          <p:nvPr>
            <p:ph type="pic" sz="quarter" idx="112" hasCustomPrompt="1"/>
          </p:nvPr>
        </p:nvSpPr>
        <p:spPr>
          <a:xfrm>
            <a:off x="4495800" y="0"/>
            <a:ext cx="4648200" cy="3276600"/>
          </a:xfrm>
          <a:custGeom>
            <a:avLst/>
            <a:gdLst>
              <a:gd name="connsiteX0" fmla="*/ 0 w 4648200"/>
              <a:gd name="connsiteY0" fmla="*/ 0 h 3276600"/>
              <a:gd name="connsiteX1" fmla="*/ 4648200 w 4648200"/>
              <a:gd name="connsiteY1" fmla="*/ 0 h 3276600"/>
              <a:gd name="connsiteX2" fmla="*/ 4648200 w 4648200"/>
              <a:gd name="connsiteY2" fmla="*/ 3276600 h 3276600"/>
              <a:gd name="connsiteX3" fmla="*/ 0 w 4648200"/>
              <a:gd name="connsiteY3" fmla="*/ 3276600 h 3276600"/>
            </a:gdLst>
            <a:ahLst/>
            <a:cxnLst>
              <a:cxn ang="0">
                <a:pos x="connsiteX0" y="connsiteY0"/>
              </a:cxn>
              <a:cxn ang="0">
                <a:pos x="connsiteX1" y="connsiteY1"/>
              </a:cxn>
              <a:cxn ang="0">
                <a:pos x="connsiteX2" y="connsiteY2"/>
              </a:cxn>
              <a:cxn ang="0">
                <a:pos x="connsiteX3" y="connsiteY3"/>
              </a:cxn>
            </a:cxnLst>
            <a:rect l="l" t="t" r="r" b="b"/>
            <a:pathLst>
              <a:path w="4648200" h="3276600">
                <a:moveTo>
                  <a:pt x="0" y="0"/>
                </a:moveTo>
                <a:lnTo>
                  <a:pt x="4648200" y="0"/>
                </a:lnTo>
                <a:lnTo>
                  <a:pt x="4648200" y="3276600"/>
                </a:lnTo>
                <a:lnTo>
                  <a:pt x="0" y="3276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6" name="Picture Placeholder 5"/>
          <p:cNvSpPr>
            <a:spLocks noGrp="1"/>
          </p:cNvSpPr>
          <p:nvPr>
            <p:ph type="pic" sz="quarter" idx="113" hasCustomPrompt="1"/>
          </p:nvPr>
        </p:nvSpPr>
        <p:spPr>
          <a:xfrm>
            <a:off x="6172800" y="3276600"/>
            <a:ext cx="2971200" cy="1866900"/>
          </a:xfrm>
          <a:custGeom>
            <a:avLst/>
            <a:gdLst>
              <a:gd name="connsiteX0" fmla="*/ 0 w 2971200"/>
              <a:gd name="connsiteY0" fmla="*/ 0 h 1866900"/>
              <a:gd name="connsiteX1" fmla="*/ 2971200 w 2971200"/>
              <a:gd name="connsiteY1" fmla="*/ 0 h 1866900"/>
              <a:gd name="connsiteX2" fmla="*/ 2971200 w 2971200"/>
              <a:gd name="connsiteY2" fmla="*/ 1866900 h 1866900"/>
              <a:gd name="connsiteX3" fmla="*/ 0 w 2971200"/>
              <a:gd name="connsiteY3" fmla="*/ 1866900 h 1866900"/>
            </a:gdLst>
            <a:ahLst/>
            <a:cxnLst>
              <a:cxn ang="0">
                <a:pos x="connsiteX0" y="connsiteY0"/>
              </a:cxn>
              <a:cxn ang="0">
                <a:pos x="connsiteX1" y="connsiteY1"/>
              </a:cxn>
              <a:cxn ang="0">
                <a:pos x="connsiteX2" y="connsiteY2"/>
              </a:cxn>
              <a:cxn ang="0">
                <a:pos x="connsiteX3" y="connsiteY3"/>
              </a:cxn>
            </a:cxnLst>
            <a:rect l="l" t="t" r="r" b="b"/>
            <a:pathLst>
              <a:path w="2971200" h="1866900">
                <a:moveTo>
                  <a:pt x="0" y="0"/>
                </a:moveTo>
                <a:lnTo>
                  <a:pt x="2971200" y="0"/>
                </a:lnTo>
                <a:lnTo>
                  <a:pt x="2971200" y="1866900"/>
                </a:lnTo>
                <a:lnTo>
                  <a:pt x="0" y="18669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75840750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57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387819" y="730530"/>
            <a:ext cx="8368363" cy="173255"/>
          </a:xfrm>
          <a:prstGeom prst="rect">
            <a:avLst/>
          </a:prstGeom>
        </p:spPr>
        <p:txBody>
          <a:bodyPr wrap="none" lIns="0" tIns="0" rIns="0" bIns="0" anchor="ctr">
            <a:noAutofit/>
          </a:bodyPr>
          <a:lstStyle>
            <a:lvl1pPr marL="0" indent="0" algn="l">
              <a:buNone/>
              <a:defRPr sz="1100" b="0" baseline="0">
                <a:solidFill>
                  <a:schemeClr val="bg1">
                    <a:lumMod val="50000"/>
                  </a:schemeClr>
                </a:solidFill>
                <a:latin typeface="+mn-lt"/>
                <a:ea typeface="Roboto" panose="02000000000000000000" pitchFamily="2" charset="0"/>
              </a:defRPr>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dirty="0"/>
              <a:t>CLICK TO EDITE SUBTITLE</a:t>
            </a:r>
          </a:p>
        </p:txBody>
      </p:sp>
      <p:sp>
        <p:nvSpPr>
          <p:cNvPr id="7" name="Title 2"/>
          <p:cNvSpPr>
            <a:spLocks noGrp="1"/>
          </p:cNvSpPr>
          <p:nvPr>
            <p:ph type="title"/>
          </p:nvPr>
        </p:nvSpPr>
        <p:spPr>
          <a:xfrm>
            <a:off x="387819" y="282611"/>
            <a:ext cx="8368363" cy="409459"/>
          </a:xfrm>
          <a:prstGeom prst="rect">
            <a:avLst/>
          </a:prstGeom>
        </p:spPr>
        <p:txBody>
          <a:bodyPr lIns="0" tIns="0" rIns="0" bIns="0" anchor="ctr"/>
          <a:lstStyle>
            <a:lvl1pPr algn="l">
              <a:defRPr sz="2600">
                <a:solidFill>
                  <a:schemeClr val="tx1">
                    <a:lumMod val="75000"/>
                    <a:lumOff val="25000"/>
                  </a:schemeClr>
                </a:solidFill>
              </a:defRPr>
            </a:lvl1pPr>
          </a:lstStyle>
          <a:p>
            <a:r>
              <a:rPr lang="en-US" dirty="0"/>
              <a:t>Click to edit Master title style</a:t>
            </a:r>
          </a:p>
        </p:txBody>
      </p:sp>
      <p:sp>
        <p:nvSpPr>
          <p:cNvPr id="11" name="Picture Placeholder 10"/>
          <p:cNvSpPr>
            <a:spLocks noGrp="1"/>
          </p:cNvSpPr>
          <p:nvPr>
            <p:ph type="pic" sz="quarter" idx="115" hasCustomPrompt="1"/>
          </p:nvPr>
        </p:nvSpPr>
        <p:spPr>
          <a:xfrm>
            <a:off x="4570143" y="1259840"/>
            <a:ext cx="2755236" cy="2187710"/>
          </a:xfrm>
          <a:custGeom>
            <a:avLst/>
            <a:gdLst>
              <a:gd name="connsiteX0" fmla="*/ 0 w 2755236"/>
              <a:gd name="connsiteY0" fmla="*/ 0 h 1905000"/>
              <a:gd name="connsiteX1" fmla="*/ 2755236 w 2755236"/>
              <a:gd name="connsiteY1" fmla="*/ 0 h 1905000"/>
              <a:gd name="connsiteX2" fmla="*/ 2755236 w 2755236"/>
              <a:gd name="connsiteY2" fmla="*/ 1905000 h 1905000"/>
              <a:gd name="connsiteX3" fmla="*/ 0 w 2755236"/>
              <a:gd name="connsiteY3" fmla="*/ 1905000 h 1905000"/>
            </a:gdLst>
            <a:ahLst/>
            <a:cxnLst>
              <a:cxn ang="0">
                <a:pos x="connsiteX0" y="connsiteY0"/>
              </a:cxn>
              <a:cxn ang="0">
                <a:pos x="connsiteX1" y="connsiteY1"/>
              </a:cxn>
              <a:cxn ang="0">
                <a:pos x="connsiteX2" y="connsiteY2"/>
              </a:cxn>
              <a:cxn ang="0">
                <a:pos x="connsiteX3" y="connsiteY3"/>
              </a:cxn>
            </a:cxnLst>
            <a:rect l="l" t="t" r="r" b="b"/>
            <a:pathLst>
              <a:path w="2755236" h="1905000">
                <a:moveTo>
                  <a:pt x="0" y="0"/>
                </a:moveTo>
                <a:lnTo>
                  <a:pt x="2755236" y="0"/>
                </a:lnTo>
                <a:lnTo>
                  <a:pt x="2755236" y="1905000"/>
                </a:lnTo>
                <a:lnTo>
                  <a:pt x="0" y="19050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0" name="Picture Placeholder 9"/>
          <p:cNvSpPr>
            <a:spLocks noGrp="1"/>
          </p:cNvSpPr>
          <p:nvPr>
            <p:ph type="pic" sz="quarter" idx="116" hasCustomPrompt="1"/>
          </p:nvPr>
        </p:nvSpPr>
        <p:spPr>
          <a:xfrm>
            <a:off x="-1" y="1259840"/>
            <a:ext cx="2755236" cy="2187710"/>
          </a:xfrm>
          <a:custGeom>
            <a:avLst/>
            <a:gdLst>
              <a:gd name="connsiteX0" fmla="*/ 0 w 2755236"/>
              <a:gd name="connsiteY0" fmla="*/ 0 h 1905000"/>
              <a:gd name="connsiteX1" fmla="*/ 2755236 w 2755236"/>
              <a:gd name="connsiteY1" fmla="*/ 0 h 1905000"/>
              <a:gd name="connsiteX2" fmla="*/ 2755236 w 2755236"/>
              <a:gd name="connsiteY2" fmla="*/ 1905000 h 1905000"/>
              <a:gd name="connsiteX3" fmla="*/ 0 w 2755236"/>
              <a:gd name="connsiteY3" fmla="*/ 1905000 h 1905000"/>
            </a:gdLst>
            <a:ahLst/>
            <a:cxnLst>
              <a:cxn ang="0">
                <a:pos x="connsiteX0" y="connsiteY0"/>
              </a:cxn>
              <a:cxn ang="0">
                <a:pos x="connsiteX1" y="connsiteY1"/>
              </a:cxn>
              <a:cxn ang="0">
                <a:pos x="connsiteX2" y="connsiteY2"/>
              </a:cxn>
              <a:cxn ang="0">
                <a:pos x="connsiteX3" y="connsiteY3"/>
              </a:cxn>
            </a:cxnLst>
            <a:rect l="l" t="t" r="r" b="b"/>
            <a:pathLst>
              <a:path w="2755236" h="1905000">
                <a:moveTo>
                  <a:pt x="0" y="0"/>
                </a:moveTo>
                <a:lnTo>
                  <a:pt x="2755236" y="0"/>
                </a:lnTo>
                <a:lnTo>
                  <a:pt x="2755236" y="1905000"/>
                </a:lnTo>
                <a:lnTo>
                  <a:pt x="0" y="19050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88632241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41_S0-0015">
    <p:spTree>
      <p:nvGrpSpPr>
        <p:cNvPr id="1" name=""/>
        <p:cNvGrpSpPr/>
        <p:nvPr/>
      </p:nvGrpSpPr>
      <p:grpSpPr>
        <a:xfrm>
          <a:off x="0" y="0"/>
          <a:ext cx="0" cy="0"/>
          <a:chOff x="0" y="0"/>
          <a:chExt cx="0" cy="0"/>
        </a:xfrm>
      </p:grpSpPr>
      <p:sp>
        <p:nvSpPr>
          <p:cNvPr id="9" name="Picture Placeholder 8"/>
          <p:cNvSpPr>
            <a:spLocks noGrp="1"/>
          </p:cNvSpPr>
          <p:nvPr>
            <p:ph type="pic" sz="quarter" idx="113" hasCustomPrompt="1"/>
          </p:nvPr>
        </p:nvSpPr>
        <p:spPr>
          <a:xfrm>
            <a:off x="7543800" y="0"/>
            <a:ext cx="1600200" cy="5143500"/>
          </a:xfrm>
          <a:custGeom>
            <a:avLst/>
            <a:gdLst>
              <a:gd name="connsiteX0" fmla="*/ 0 w 1600200"/>
              <a:gd name="connsiteY0" fmla="*/ 0 h 5143500"/>
              <a:gd name="connsiteX1" fmla="*/ 1600200 w 1600200"/>
              <a:gd name="connsiteY1" fmla="*/ 0 h 5143500"/>
              <a:gd name="connsiteX2" fmla="*/ 1600200 w 1600200"/>
              <a:gd name="connsiteY2" fmla="*/ 5143500 h 5143500"/>
              <a:gd name="connsiteX3" fmla="*/ 0 w 16002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600200" h="5143500">
                <a:moveTo>
                  <a:pt x="0" y="0"/>
                </a:moveTo>
                <a:lnTo>
                  <a:pt x="1600200" y="0"/>
                </a:lnTo>
                <a:lnTo>
                  <a:pt x="16002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p:cNvSpPr>
            <a:spLocks noGrp="1"/>
          </p:cNvSpPr>
          <p:nvPr>
            <p:ph type="pic" sz="quarter" idx="114" hasCustomPrompt="1"/>
          </p:nvPr>
        </p:nvSpPr>
        <p:spPr>
          <a:xfrm>
            <a:off x="5810250" y="0"/>
            <a:ext cx="1600200" cy="4015217"/>
          </a:xfrm>
          <a:custGeom>
            <a:avLst/>
            <a:gdLst>
              <a:gd name="connsiteX0" fmla="*/ 0 w 1600200"/>
              <a:gd name="connsiteY0" fmla="*/ 0 h 4015217"/>
              <a:gd name="connsiteX1" fmla="*/ 1600200 w 1600200"/>
              <a:gd name="connsiteY1" fmla="*/ 0 h 4015217"/>
              <a:gd name="connsiteX2" fmla="*/ 1600200 w 1600200"/>
              <a:gd name="connsiteY2" fmla="*/ 4015217 h 4015217"/>
              <a:gd name="connsiteX3" fmla="*/ 0 w 1600200"/>
              <a:gd name="connsiteY3" fmla="*/ 4015217 h 4015217"/>
            </a:gdLst>
            <a:ahLst/>
            <a:cxnLst>
              <a:cxn ang="0">
                <a:pos x="connsiteX0" y="connsiteY0"/>
              </a:cxn>
              <a:cxn ang="0">
                <a:pos x="connsiteX1" y="connsiteY1"/>
              </a:cxn>
              <a:cxn ang="0">
                <a:pos x="connsiteX2" y="connsiteY2"/>
              </a:cxn>
              <a:cxn ang="0">
                <a:pos x="connsiteX3" y="connsiteY3"/>
              </a:cxn>
            </a:cxnLst>
            <a:rect l="l" t="t" r="r" b="b"/>
            <a:pathLst>
              <a:path w="1600200" h="4015217">
                <a:moveTo>
                  <a:pt x="0" y="0"/>
                </a:moveTo>
                <a:lnTo>
                  <a:pt x="1600200" y="0"/>
                </a:lnTo>
                <a:lnTo>
                  <a:pt x="1600200" y="4015217"/>
                </a:lnTo>
                <a:lnTo>
                  <a:pt x="0" y="401521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83020873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60_S0-0015">
    <p:spTree>
      <p:nvGrpSpPr>
        <p:cNvPr id="1" name=""/>
        <p:cNvGrpSpPr/>
        <p:nvPr/>
      </p:nvGrpSpPr>
      <p:grpSpPr>
        <a:xfrm>
          <a:off x="0" y="0"/>
          <a:ext cx="0" cy="0"/>
          <a:chOff x="0" y="0"/>
          <a:chExt cx="0" cy="0"/>
        </a:xfrm>
      </p:grpSpPr>
      <p:sp>
        <p:nvSpPr>
          <p:cNvPr id="4" name="Picture Placeholder 3"/>
          <p:cNvSpPr>
            <a:spLocks noGrp="1"/>
          </p:cNvSpPr>
          <p:nvPr>
            <p:ph type="pic" sz="quarter" idx="123" hasCustomPrompt="1"/>
          </p:nvPr>
        </p:nvSpPr>
        <p:spPr>
          <a:xfrm>
            <a:off x="5096553" y="133350"/>
            <a:ext cx="3657600" cy="4876800"/>
          </a:xfrm>
          <a:custGeom>
            <a:avLst/>
            <a:gdLst>
              <a:gd name="connsiteX0" fmla="*/ 0 w 3657600"/>
              <a:gd name="connsiteY0" fmla="*/ 0 h 4876800"/>
              <a:gd name="connsiteX1" fmla="*/ 3657600 w 3657600"/>
              <a:gd name="connsiteY1" fmla="*/ 0 h 4876800"/>
              <a:gd name="connsiteX2" fmla="*/ 3657600 w 3657600"/>
              <a:gd name="connsiteY2" fmla="*/ 4876800 h 4876800"/>
              <a:gd name="connsiteX3" fmla="*/ 0 w 3657600"/>
              <a:gd name="connsiteY3" fmla="*/ 4876800 h 4876800"/>
            </a:gdLst>
            <a:ahLst/>
            <a:cxnLst>
              <a:cxn ang="0">
                <a:pos x="connsiteX0" y="connsiteY0"/>
              </a:cxn>
              <a:cxn ang="0">
                <a:pos x="connsiteX1" y="connsiteY1"/>
              </a:cxn>
              <a:cxn ang="0">
                <a:pos x="connsiteX2" y="connsiteY2"/>
              </a:cxn>
              <a:cxn ang="0">
                <a:pos x="connsiteX3" y="connsiteY3"/>
              </a:cxn>
            </a:cxnLst>
            <a:rect l="l" t="t" r="r" b="b"/>
            <a:pathLst>
              <a:path w="3657600" h="4876800">
                <a:moveTo>
                  <a:pt x="0" y="0"/>
                </a:moveTo>
                <a:lnTo>
                  <a:pt x="3657600" y="0"/>
                </a:lnTo>
                <a:lnTo>
                  <a:pt x="3657600" y="4876800"/>
                </a:lnTo>
                <a:lnTo>
                  <a:pt x="0" y="48768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86571109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52_S0-0015">
    <p:spTree>
      <p:nvGrpSpPr>
        <p:cNvPr id="1" name=""/>
        <p:cNvGrpSpPr/>
        <p:nvPr/>
      </p:nvGrpSpPr>
      <p:grpSpPr>
        <a:xfrm>
          <a:off x="0" y="0"/>
          <a:ext cx="0" cy="0"/>
          <a:chOff x="0" y="0"/>
          <a:chExt cx="0" cy="0"/>
        </a:xfrm>
      </p:grpSpPr>
      <p:sp>
        <p:nvSpPr>
          <p:cNvPr id="7" name="Picture Placeholder 6"/>
          <p:cNvSpPr>
            <a:spLocks noGrp="1"/>
          </p:cNvSpPr>
          <p:nvPr>
            <p:ph type="pic" sz="quarter" idx="121" hasCustomPrompt="1"/>
          </p:nvPr>
        </p:nvSpPr>
        <p:spPr>
          <a:xfrm>
            <a:off x="2564400" y="0"/>
            <a:ext cx="6579600" cy="2563200"/>
          </a:xfrm>
          <a:custGeom>
            <a:avLst/>
            <a:gdLst>
              <a:gd name="connsiteX0" fmla="*/ 0 w 6579600"/>
              <a:gd name="connsiteY0" fmla="*/ 0 h 2563200"/>
              <a:gd name="connsiteX1" fmla="*/ 6579600 w 6579600"/>
              <a:gd name="connsiteY1" fmla="*/ 0 h 2563200"/>
              <a:gd name="connsiteX2" fmla="*/ 6579600 w 6579600"/>
              <a:gd name="connsiteY2" fmla="*/ 2563200 h 2563200"/>
              <a:gd name="connsiteX3" fmla="*/ 0 w 6579600"/>
              <a:gd name="connsiteY3" fmla="*/ 2563200 h 2563200"/>
            </a:gdLst>
            <a:ahLst/>
            <a:cxnLst>
              <a:cxn ang="0">
                <a:pos x="connsiteX0" y="connsiteY0"/>
              </a:cxn>
              <a:cxn ang="0">
                <a:pos x="connsiteX1" y="connsiteY1"/>
              </a:cxn>
              <a:cxn ang="0">
                <a:pos x="connsiteX2" y="connsiteY2"/>
              </a:cxn>
              <a:cxn ang="0">
                <a:pos x="connsiteX3" y="connsiteY3"/>
              </a:cxn>
            </a:cxnLst>
            <a:rect l="l" t="t" r="r" b="b"/>
            <a:pathLst>
              <a:path w="6579600" h="2563200">
                <a:moveTo>
                  <a:pt x="0" y="0"/>
                </a:moveTo>
                <a:lnTo>
                  <a:pt x="6579600" y="0"/>
                </a:lnTo>
                <a:lnTo>
                  <a:pt x="6579600" y="2563200"/>
                </a:lnTo>
                <a:lnTo>
                  <a:pt x="0" y="2563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p:cNvSpPr>
            <a:spLocks noGrp="1"/>
          </p:cNvSpPr>
          <p:nvPr>
            <p:ph type="pic" sz="quarter" idx="122" hasCustomPrompt="1"/>
          </p:nvPr>
        </p:nvSpPr>
        <p:spPr>
          <a:xfrm>
            <a:off x="0" y="2563200"/>
            <a:ext cx="2564400" cy="2580300"/>
          </a:xfrm>
          <a:custGeom>
            <a:avLst/>
            <a:gdLst>
              <a:gd name="connsiteX0" fmla="*/ 0 w 2563200"/>
              <a:gd name="connsiteY0" fmla="*/ 0 h 2578608"/>
              <a:gd name="connsiteX1" fmla="*/ 2563200 w 2563200"/>
              <a:gd name="connsiteY1" fmla="*/ 0 h 2578608"/>
              <a:gd name="connsiteX2" fmla="*/ 2563200 w 2563200"/>
              <a:gd name="connsiteY2" fmla="*/ 2578608 h 2578608"/>
              <a:gd name="connsiteX3" fmla="*/ 0 w 2563200"/>
              <a:gd name="connsiteY3" fmla="*/ 2578608 h 2578608"/>
            </a:gdLst>
            <a:ahLst/>
            <a:cxnLst>
              <a:cxn ang="0">
                <a:pos x="connsiteX0" y="connsiteY0"/>
              </a:cxn>
              <a:cxn ang="0">
                <a:pos x="connsiteX1" y="connsiteY1"/>
              </a:cxn>
              <a:cxn ang="0">
                <a:pos x="connsiteX2" y="connsiteY2"/>
              </a:cxn>
              <a:cxn ang="0">
                <a:pos x="connsiteX3" y="connsiteY3"/>
              </a:cxn>
            </a:cxnLst>
            <a:rect l="l" t="t" r="r" b="b"/>
            <a:pathLst>
              <a:path w="2563200" h="2578608">
                <a:moveTo>
                  <a:pt x="0" y="0"/>
                </a:moveTo>
                <a:lnTo>
                  <a:pt x="2563200" y="0"/>
                </a:lnTo>
                <a:lnTo>
                  <a:pt x="2563200" y="2578608"/>
                </a:lnTo>
                <a:lnTo>
                  <a:pt x="0" y="2578608"/>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65354716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61_S0-0015">
    <p:spTree>
      <p:nvGrpSpPr>
        <p:cNvPr id="1" name=""/>
        <p:cNvGrpSpPr/>
        <p:nvPr/>
      </p:nvGrpSpPr>
      <p:grpSpPr>
        <a:xfrm>
          <a:off x="0" y="0"/>
          <a:ext cx="0" cy="0"/>
          <a:chOff x="0" y="0"/>
          <a:chExt cx="0" cy="0"/>
        </a:xfrm>
      </p:grpSpPr>
      <p:sp>
        <p:nvSpPr>
          <p:cNvPr id="6" name="Picture Placeholder 5"/>
          <p:cNvSpPr>
            <a:spLocks noGrp="1"/>
          </p:cNvSpPr>
          <p:nvPr>
            <p:ph type="pic" sz="quarter" idx="123" hasCustomPrompt="1"/>
          </p:nvPr>
        </p:nvSpPr>
        <p:spPr>
          <a:xfrm>
            <a:off x="4396740" y="0"/>
            <a:ext cx="4747260" cy="5143500"/>
          </a:xfrm>
          <a:custGeom>
            <a:avLst/>
            <a:gdLst>
              <a:gd name="connsiteX0" fmla="*/ 0 w 4747260"/>
              <a:gd name="connsiteY0" fmla="*/ 0 h 5143500"/>
              <a:gd name="connsiteX1" fmla="*/ 1623060 w 4747260"/>
              <a:gd name="connsiteY1" fmla="*/ 0 h 5143500"/>
              <a:gd name="connsiteX2" fmla="*/ 3465698 w 4747260"/>
              <a:gd name="connsiteY2" fmla="*/ 0 h 5143500"/>
              <a:gd name="connsiteX3" fmla="*/ 4747260 w 4747260"/>
              <a:gd name="connsiteY3" fmla="*/ 0 h 5143500"/>
              <a:gd name="connsiteX4" fmla="*/ 4747260 w 4747260"/>
              <a:gd name="connsiteY4" fmla="*/ 5143500 h 5143500"/>
              <a:gd name="connsiteX5" fmla="*/ 4648200 w 4747260"/>
              <a:gd name="connsiteY5" fmla="*/ 5143500 h 5143500"/>
              <a:gd name="connsiteX6" fmla="*/ 1623060 w 4747260"/>
              <a:gd name="connsiteY6" fmla="*/ 5143500 h 5143500"/>
              <a:gd name="connsiteX7" fmla="*/ 1182502 w 4747260"/>
              <a:gd name="connsiteY7" fmla="*/ 5143500 h 514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7260" h="5143500">
                <a:moveTo>
                  <a:pt x="0" y="0"/>
                </a:moveTo>
                <a:lnTo>
                  <a:pt x="1623060" y="0"/>
                </a:lnTo>
                <a:lnTo>
                  <a:pt x="3465698" y="0"/>
                </a:lnTo>
                <a:lnTo>
                  <a:pt x="4747260" y="0"/>
                </a:lnTo>
                <a:lnTo>
                  <a:pt x="4747260" y="5143500"/>
                </a:lnTo>
                <a:lnTo>
                  <a:pt x="4648200" y="5143500"/>
                </a:lnTo>
                <a:lnTo>
                  <a:pt x="1623060" y="5143500"/>
                </a:lnTo>
                <a:lnTo>
                  <a:pt x="1182502"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6113923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50_S0-0015">
    <p:spTree>
      <p:nvGrpSpPr>
        <p:cNvPr id="1" name=""/>
        <p:cNvGrpSpPr/>
        <p:nvPr/>
      </p:nvGrpSpPr>
      <p:grpSpPr>
        <a:xfrm>
          <a:off x="0" y="0"/>
          <a:ext cx="0" cy="0"/>
          <a:chOff x="0" y="0"/>
          <a:chExt cx="0" cy="0"/>
        </a:xfrm>
      </p:grpSpPr>
      <p:sp>
        <p:nvSpPr>
          <p:cNvPr id="5" name="Picture Placeholder 4"/>
          <p:cNvSpPr>
            <a:spLocks noGrp="1"/>
          </p:cNvSpPr>
          <p:nvPr>
            <p:ph type="pic" sz="quarter" idx="121" hasCustomPrompt="1"/>
          </p:nvPr>
        </p:nvSpPr>
        <p:spPr>
          <a:xfrm>
            <a:off x="-1" y="2720"/>
            <a:ext cx="6621748" cy="5140779"/>
          </a:xfrm>
          <a:custGeom>
            <a:avLst/>
            <a:gdLst>
              <a:gd name="connsiteX0" fmla="*/ 0 w 6621748"/>
              <a:gd name="connsiteY0" fmla="*/ 0 h 5140779"/>
              <a:gd name="connsiteX1" fmla="*/ 6621748 w 6621748"/>
              <a:gd name="connsiteY1" fmla="*/ 0 h 5140779"/>
              <a:gd name="connsiteX2" fmla="*/ 6621748 w 6621748"/>
              <a:gd name="connsiteY2" fmla="*/ 5140779 h 5140779"/>
              <a:gd name="connsiteX3" fmla="*/ 0 w 6621748"/>
              <a:gd name="connsiteY3" fmla="*/ 5140779 h 5140779"/>
            </a:gdLst>
            <a:ahLst/>
            <a:cxnLst>
              <a:cxn ang="0">
                <a:pos x="connsiteX0" y="connsiteY0"/>
              </a:cxn>
              <a:cxn ang="0">
                <a:pos x="connsiteX1" y="connsiteY1"/>
              </a:cxn>
              <a:cxn ang="0">
                <a:pos x="connsiteX2" y="connsiteY2"/>
              </a:cxn>
              <a:cxn ang="0">
                <a:pos x="connsiteX3" y="connsiteY3"/>
              </a:cxn>
            </a:cxnLst>
            <a:rect l="l" t="t" r="r" b="b"/>
            <a:pathLst>
              <a:path w="6621748" h="5140779">
                <a:moveTo>
                  <a:pt x="0" y="0"/>
                </a:moveTo>
                <a:lnTo>
                  <a:pt x="6621748" y="0"/>
                </a:lnTo>
                <a:lnTo>
                  <a:pt x="6621748" y="5140779"/>
                </a:lnTo>
                <a:lnTo>
                  <a:pt x="0" y="514077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07903777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62_S0-0015">
    <p:spTree>
      <p:nvGrpSpPr>
        <p:cNvPr id="1" name=""/>
        <p:cNvGrpSpPr/>
        <p:nvPr/>
      </p:nvGrpSpPr>
      <p:grpSpPr>
        <a:xfrm>
          <a:off x="0" y="0"/>
          <a:ext cx="0" cy="0"/>
          <a:chOff x="0" y="0"/>
          <a:chExt cx="0" cy="0"/>
        </a:xfrm>
      </p:grpSpPr>
      <p:sp>
        <p:nvSpPr>
          <p:cNvPr id="13" name="Picture Placeholder 12"/>
          <p:cNvSpPr>
            <a:spLocks noGrp="1"/>
          </p:cNvSpPr>
          <p:nvPr>
            <p:ph type="pic" sz="quarter" idx="123" hasCustomPrompt="1"/>
          </p:nvPr>
        </p:nvSpPr>
        <p:spPr>
          <a:xfrm>
            <a:off x="7162800" y="1352550"/>
            <a:ext cx="1981200" cy="2362200"/>
          </a:xfrm>
          <a:custGeom>
            <a:avLst/>
            <a:gdLst>
              <a:gd name="connsiteX0" fmla="*/ 0 w 1981200"/>
              <a:gd name="connsiteY0" fmla="*/ 0 h 2362200"/>
              <a:gd name="connsiteX1" fmla="*/ 1981200 w 1981200"/>
              <a:gd name="connsiteY1" fmla="*/ 0 h 2362200"/>
              <a:gd name="connsiteX2" fmla="*/ 1981200 w 1981200"/>
              <a:gd name="connsiteY2" fmla="*/ 2362200 h 2362200"/>
              <a:gd name="connsiteX3" fmla="*/ 0 w 1981200"/>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1981200" h="2362200">
                <a:moveTo>
                  <a:pt x="0" y="0"/>
                </a:moveTo>
                <a:lnTo>
                  <a:pt x="1981200" y="0"/>
                </a:lnTo>
                <a:lnTo>
                  <a:pt x="1981200" y="2362200"/>
                </a:lnTo>
                <a:lnTo>
                  <a:pt x="0" y="2362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4" name="Picture Placeholder 13"/>
          <p:cNvSpPr>
            <a:spLocks noGrp="1"/>
          </p:cNvSpPr>
          <p:nvPr>
            <p:ph type="pic" sz="quarter" idx="125" hasCustomPrompt="1"/>
          </p:nvPr>
        </p:nvSpPr>
        <p:spPr>
          <a:xfrm>
            <a:off x="0" y="1352550"/>
            <a:ext cx="4419600" cy="2362200"/>
          </a:xfrm>
          <a:custGeom>
            <a:avLst/>
            <a:gdLst>
              <a:gd name="connsiteX0" fmla="*/ 0 w 2209800"/>
              <a:gd name="connsiteY0" fmla="*/ 0 h 2362200"/>
              <a:gd name="connsiteX1" fmla="*/ 2209800 w 2209800"/>
              <a:gd name="connsiteY1" fmla="*/ 0 h 2362200"/>
              <a:gd name="connsiteX2" fmla="*/ 2209800 w 2209800"/>
              <a:gd name="connsiteY2" fmla="*/ 2362200 h 2362200"/>
              <a:gd name="connsiteX3" fmla="*/ 0 w 2209800"/>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2209800" h="2362200">
                <a:moveTo>
                  <a:pt x="0" y="0"/>
                </a:moveTo>
                <a:lnTo>
                  <a:pt x="2209800" y="0"/>
                </a:lnTo>
                <a:lnTo>
                  <a:pt x="2209800" y="2362200"/>
                </a:lnTo>
                <a:lnTo>
                  <a:pt x="0" y="2362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60901374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63_S0-0015">
    <p:spTree>
      <p:nvGrpSpPr>
        <p:cNvPr id="1" name=""/>
        <p:cNvGrpSpPr/>
        <p:nvPr/>
      </p:nvGrpSpPr>
      <p:grpSpPr>
        <a:xfrm>
          <a:off x="0" y="0"/>
          <a:ext cx="0" cy="0"/>
          <a:chOff x="0" y="0"/>
          <a:chExt cx="0" cy="0"/>
        </a:xfrm>
      </p:grpSpPr>
      <p:sp>
        <p:nvSpPr>
          <p:cNvPr id="17" name="Picture Placeholder 16"/>
          <p:cNvSpPr>
            <a:spLocks noGrp="1"/>
          </p:cNvSpPr>
          <p:nvPr>
            <p:ph type="pic" sz="quarter" idx="115" hasCustomPrompt="1"/>
          </p:nvPr>
        </p:nvSpPr>
        <p:spPr>
          <a:xfrm>
            <a:off x="0" y="1352549"/>
            <a:ext cx="2286000" cy="3790950"/>
          </a:xfrm>
          <a:custGeom>
            <a:avLst/>
            <a:gdLst>
              <a:gd name="connsiteX0" fmla="*/ 0 w 2286000"/>
              <a:gd name="connsiteY0" fmla="*/ 0 h 3790950"/>
              <a:gd name="connsiteX1" fmla="*/ 2286000 w 2286000"/>
              <a:gd name="connsiteY1" fmla="*/ 0 h 3790950"/>
              <a:gd name="connsiteX2" fmla="*/ 2286000 w 2286000"/>
              <a:gd name="connsiteY2" fmla="*/ 3790950 h 3790950"/>
              <a:gd name="connsiteX3" fmla="*/ 0 w 2286000"/>
              <a:gd name="connsiteY3" fmla="*/ 3790950 h 3790950"/>
            </a:gdLst>
            <a:ahLst/>
            <a:cxnLst>
              <a:cxn ang="0">
                <a:pos x="connsiteX0" y="connsiteY0"/>
              </a:cxn>
              <a:cxn ang="0">
                <a:pos x="connsiteX1" y="connsiteY1"/>
              </a:cxn>
              <a:cxn ang="0">
                <a:pos x="connsiteX2" y="connsiteY2"/>
              </a:cxn>
              <a:cxn ang="0">
                <a:pos x="connsiteX3" y="connsiteY3"/>
              </a:cxn>
            </a:cxnLst>
            <a:rect l="l" t="t" r="r" b="b"/>
            <a:pathLst>
              <a:path w="2286000" h="3790950">
                <a:moveTo>
                  <a:pt x="0" y="0"/>
                </a:moveTo>
                <a:lnTo>
                  <a:pt x="2286000" y="0"/>
                </a:lnTo>
                <a:lnTo>
                  <a:pt x="2286000" y="3790950"/>
                </a:lnTo>
                <a:lnTo>
                  <a:pt x="0" y="3790950"/>
                </a:lnTo>
                <a:close/>
              </a:path>
            </a:pathLst>
          </a:custGeom>
          <a:solidFill>
            <a:schemeClr val="bg1">
              <a:lumMod val="95000"/>
            </a:schemeClr>
          </a:solidFill>
          <a:ln w="3175">
            <a:solidFill>
              <a:schemeClr val="bg1"/>
            </a:solid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6" name="Picture Placeholder 15"/>
          <p:cNvSpPr>
            <a:spLocks noGrp="1"/>
          </p:cNvSpPr>
          <p:nvPr>
            <p:ph type="pic" sz="quarter" idx="116" hasCustomPrompt="1"/>
          </p:nvPr>
        </p:nvSpPr>
        <p:spPr>
          <a:xfrm>
            <a:off x="2286000" y="1352549"/>
            <a:ext cx="2286000" cy="2286000"/>
          </a:xfrm>
          <a:custGeom>
            <a:avLst/>
            <a:gdLst>
              <a:gd name="connsiteX0" fmla="*/ 0 w 2286000"/>
              <a:gd name="connsiteY0" fmla="*/ 0 h 2286000"/>
              <a:gd name="connsiteX1" fmla="*/ 2286000 w 2286000"/>
              <a:gd name="connsiteY1" fmla="*/ 0 h 2286000"/>
              <a:gd name="connsiteX2" fmla="*/ 2286000 w 2286000"/>
              <a:gd name="connsiteY2" fmla="*/ 2286000 h 2286000"/>
              <a:gd name="connsiteX3" fmla="*/ 0 w 2286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2286000" h="2286000">
                <a:moveTo>
                  <a:pt x="0" y="0"/>
                </a:moveTo>
                <a:lnTo>
                  <a:pt x="2286000" y="0"/>
                </a:lnTo>
                <a:lnTo>
                  <a:pt x="2286000" y="2286000"/>
                </a:lnTo>
                <a:lnTo>
                  <a:pt x="0" y="2286000"/>
                </a:lnTo>
                <a:close/>
              </a:path>
            </a:pathLst>
          </a:custGeom>
          <a:solidFill>
            <a:schemeClr val="bg1">
              <a:lumMod val="95000"/>
            </a:schemeClr>
          </a:solidFill>
          <a:ln w="3175">
            <a:solidFill>
              <a:schemeClr val="bg1"/>
            </a:solid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5" name="Picture Placeholder 14"/>
          <p:cNvSpPr>
            <a:spLocks noGrp="1"/>
          </p:cNvSpPr>
          <p:nvPr>
            <p:ph type="pic" sz="quarter" idx="117" hasCustomPrompt="1"/>
          </p:nvPr>
        </p:nvSpPr>
        <p:spPr>
          <a:xfrm>
            <a:off x="4572000" y="0"/>
            <a:ext cx="2286000" cy="3638549"/>
          </a:xfrm>
          <a:custGeom>
            <a:avLst/>
            <a:gdLst>
              <a:gd name="connsiteX0" fmla="*/ 0 w 2286000"/>
              <a:gd name="connsiteY0" fmla="*/ 0 h 2286000"/>
              <a:gd name="connsiteX1" fmla="*/ 2286000 w 2286000"/>
              <a:gd name="connsiteY1" fmla="*/ 0 h 2286000"/>
              <a:gd name="connsiteX2" fmla="*/ 2286000 w 2286000"/>
              <a:gd name="connsiteY2" fmla="*/ 2286000 h 2286000"/>
              <a:gd name="connsiteX3" fmla="*/ 0 w 2286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2286000" h="2286000">
                <a:moveTo>
                  <a:pt x="0" y="0"/>
                </a:moveTo>
                <a:lnTo>
                  <a:pt x="2286000" y="0"/>
                </a:lnTo>
                <a:lnTo>
                  <a:pt x="2286000" y="2286000"/>
                </a:lnTo>
                <a:lnTo>
                  <a:pt x="0" y="2286000"/>
                </a:lnTo>
                <a:close/>
              </a:path>
            </a:pathLst>
          </a:custGeom>
          <a:solidFill>
            <a:schemeClr val="bg1">
              <a:lumMod val="95000"/>
            </a:schemeClr>
          </a:solidFill>
          <a:ln w="3175">
            <a:solidFill>
              <a:schemeClr val="bg1"/>
            </a:solid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4" name="Picture Placeholder 13"/>
          <p:cNvSpPr>
            <a:spLocks noGrp="1"/>
          </p:cNvSpPr>
          <p:nvPr>
            <p:ph type="pic" sz="quarter" idx="118" hasCustomPrompt="1"/>
          </p:nvPr>
        </p:nvSpPr>
        <p:spPr>
          <a:xfrm>
            <a:off x="6858000" y="0"/>
            <a:ext cx="2286000" cy="3638549"/>
          </a:xfrm>
          <a:custGeom>
            <a:avLst/>
            <a:gdLst>
              <a:gd name="connsiteX0" fmla="*/ 0 w 2286000"/>
              <a:gd name="connsiteY0" fmla="*/ 0 h 2286000"/>
              <a:gd name="connsiteX1" fmla="*/ 2286000 w 2286000"/>
              <a:gd name="connsiteY1" fmla="*/ 0 h 2286000"/>
              <a:gd name="connsiteX2" fmla="*/ 2286000 w 2286000"/>
              <a:gd name="connsiteY2" fmla="*/ 2286000 h 2286000"/>
              <a:gd name="connsiteX3" fmla="*/ 0 w 2286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2286000" h="2286000">
                <a:moveTo>
                  <a:pt x="0" y="0"/>
                </a:moveTo>
                <a:lnTo>
                  <a:pt x="2286000" y="0"/>
                </a:lnTo>
                <a:lnTo>
                  <a:pt x="2286000" y="2286000"/>
                </a:lnTo>
                <a:lnTo>
                  <a:pt x="0" y="2286000"/>
                </a:lnTo>
                <a:close/>
              </a:path>
            </a:pathLst>
          </a:custGeom>
          <a:solidFill>
            <a:schemeClr val="bg1">
              <a:lumMod val="95000"/>
            </a:schemeClr>
          </a:solidFill>
          <a:ln w="3175">
            <a:solidFill>
              <a:schemeClr val="bg1"/>
            </a:solid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05158579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73_S0-0015">
    <p:spTree>
      <p:nvGrpSpPr>
        <p:cNvPr id="1" name=""/>
        <p:cNvGrpSpPr/>
        <p:nvPr/>
      </p:nvGrpSpPr>
      <p:grpSpPr>
        <a:xfrm>
          <a:off x="0" y="0"/>
          <a:ext cx="0" cy="0"/>
          <a:chOff x="0" y="0"/>
          <a:chExt cx="0" cy="0"/>
        </a:xfrm>
      </p:grpSpPr>
      <p:sp>
        <p:nvSpPr>
          <p:cNvPr id="7" name="Picture Placeholder 6"/>
          <p:cNvSpPr>
            <a:spLocks noGrp="1"/>
          </p:cNvSpPr>
          <p:nvPr>
            <p:ph type="pic" sz="quarter" idx="127" hasCustomPrompt="1"/>
          </p:nvPr>
        </p:nvSpPr>
        <p:spPr>
          <a:xfrm>
            <a:off x="0" y="-1"/>
            <a:ext cx="4572000" cy="3257551"/>
          </a:xfrm>
          <a:custGeom>
            <a:avLst/>
            <a:gdLst>
              <a:gd name="connsiteX0" fmla="*/ 0 w 4572000"/>
              <a:gd name="connsiteY0" fmla="*/ 0 h 3297600"/>
              <a:gd name="connsiteX1" fmla="*/ 4572000 w 4572000"/>
              <a:gd name="connsiteY1" fmla="*/ 0 h 3297600"/>
              <a:gd name="connsiteX2" fmla="*/ 4572000 w 4572000"/>
              <a:gd name="connsiteY2" fmla="*/ 3297600 h 3297600"/>
              <a:gd name="connsiteX3" fmla="*/ 0 w 4572000"/>
              <a:gd name="connsiteY3" fmla="*/ 3297600 h 3297600"/>
            </a:gdLst>
            <a:ahLst/>
            <a:cxnLst>
              <a:cxn ang="0">
                <a:pos x="connsiteX0" y="connsiteY0"/>
              </a:cxn>
              <a:cxn ang="0">
                <a:pos x="connsiteX1" y="connsiteY1"/>
              </a:cxn>
              <a:cxn ang="0">
                <a:pos x="connsiteX2" y="connsiteY2"/>
              </a:cxn>
              <a:cxn ang="0">
                <a:pos x="connsiteX3" y="connsiteY3"/>
              </a:cxn>
            </a:cxnLst>
            <a:rect l="l" t="t" r="r" b="b"/>
            <a:pathLst>
              <a:path w="4572000" h="3297600">
                <a:moveTo>
                  <a:pt x="0" y="0"/>
                </a:moveTo>
                <a:lnTo>
                  <a:pt x="4572000" y="0"/>
                </a:lnTo>
                <a:lnTo>
                  <a:pt x="4572000" y="3297600"/>
                </a:lnTo>
                <a:lnTo>
                  <a:pt x="0" y="3297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5933779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4_S0-0015">
    <p:spTree>
      <p:nvGrpSpPr>
        <p:cNvPr id="1" name=""/>
        <p:cNvGrpSpPr/>
        <p:nvPr/>
      </p:nvGrpSpPr>
      <p:grpSpPr>
        <a:xfrm>
          <a:off x="0" y="0"/>
          <a:ext cx="0" cy="0"/>
          <a:chOff x="0" y="0"/>
          <a:chExt cx="0" cy="0"/>
        </a:xfrm>
      </p:grpSpPr>
      <p:sp>
        <p:nvSpPr>
          <p:cNvPr id="4" name="Picture Placeholder 3"/>
          <p:cNvSpPr>
            <a:spLocks noGrp="1"/>
          </p:cNvSpPr>
          <p:nvPr>
            <p:ph type="pic" sz="quarter" idx="108" hasCustomPrompt="1"/>
          </p:nvPr>
        </p:nvSpPr>
        <p:spPr>
          <a:xfrm>
            <a:off x="-1" y="-1"/>
            <a:ext cx="5181600" cy="3851276"/>
          </a:xfrm>
          <a:custGeom>
            <a:avLst/>
            <a:gdLst>
              <a:gd name="connsiteX0" fmla="*/ 0 w 5181600"/>
              <a:gd name="connsiteY0" fmla="*/ 0 h 3851276"/>
              <a:gd name="connsiteX1" fmla="*/ 5181600 w 5181600"/>
              <a:gd name="connsiteY1" fmla="*/ 0 h 3851276"/>
              <a:gd name="connsiteX2" fmla="*/ 5181600 w 5181600"/>
              <a:gd name="connsiteY2" fmla="*/ 3851276 h 3851276"/>
              <a:gd name="connsiteX3" fmla="*/ 0 w 5181600"/>
              <a:gd name="connsiteY3" fmla="*/ 3851276 h 3851276"/>
            </a:gdLst>
            <a:ahLst/>
            <a:cxnLst>
              <a:cxn ang="0">
                <a:pos x="connsiteX0" y="connsiteY0"/>
              </a:cxn>
              <a:cxn ang="0">
                <a:pos x="connsiteX1" y="connsiteY1"/>
              </a:cxn>
              <a:cxn ang="0">
                <a:pos x="connsiteX2" y="connsiteY2"/>
              </a:cxn>
              <a:cxn ang="0">
                <a:pos x="connsiteX3" y="connsiteY3"/>
              </a:cxn>
            </a:cxnLst>
            <a:rect l="l" t="t" r="r" b="b"/>
            <a:pathLst>
              <a:path w="5181600" h="3851276">
                <a:moveTo>
                  <a:pt x="0" y="0"/>
                </a:moveTo>
                <a:lnTo>
                  <a:pt x="5181600" y="0"/>
                </a:lnTo>
                <a:lnTo>
                  <a:pt x="5181600" y="3851276"/>
                </a:lnTo>
                <a:lnTo>
                  <a:pt x="0" y="385127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69548838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78_S0-0015">
    <p:spTree>
      <p:nvGrpSpPr>
        <p:cNvPr id="1" name=""/>
        <p:cNvGrpSpPr/>
        <p:nvPr/>
      </p:nvGrpSpPr>
      <p:grpSpPr>
        <a:xfrm>
          <a:off x="0" y="0"/>
          <a:ext cx="0" cy="0"/>
          <a:chOff x="0" y="0"/>
          <a:chExt cx="0" cy="0"/>
        </a:xfrm>
      </p:grpSpPr>
      <p:sp>
        <p:nvSpPr>
          <p:cNvPr id="12" name="Picture Placeholder 11"/>
          <p:cNvSpPr>
            <a:spLocks noGrp="1"/>
          </p:cNvSpPr>
          <p:nvPr>
            <p:ph type="pic" sz="quarter" idx="127" hasCustomPrompt="1"/>
          </p:nvPr>
        </p:nvSpPr>
        <p:spPr>
          <a:xfrm>
            <a:off x="396689" y="277792"/>
            <a:ext cx="1931333" cy="2971800"/>
          </a:xfrm>
          <a:prstGeom prst="rect">
            <a:avLst/>
          </a:prstGeom>
          <a:solidFill>
            <a:schemeClr val="tx1">
              <a:lumMod val="10000"/>
              <a:lumOff val="90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3" name="Picture Placeholder 12"/>
          <p:cNvSpPr>
            <a:spLocks noGrp="1"/>
          </p:cNvSpPr>
          <p:nvPr>
            <p:ph type="pic" sz="quarter" idx="128" hasCustomPrompt="1"/>
          </p:nvPr>
        </p:nvSpPr>
        <p:spPr>
          <a:xfrm>
            <a:off x="2541682" y="277792"/>
            <a:ext cx="1931333" cy="2971800"/>
          </a:xfrm>
          <a:prstGeom prst="rect">
            <a:avLst/>
          </a:prstGeom>
          <a:solidFill>
            <a:schemeClr val="tx1">
              <a:lumMod val="10000"/>
              <a:lumOff val="90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4" name="Picture Placeholder 13"/>
          <p:cNvSpPr>
            <a:spLocks noGrp="1"/>
          </p:cNvSpPr>
          <p:nvPr>
            <p:ph type="pic" sz="quarter" idx="129" hasCustomPrompt="1"/>
          </p:nvPr>
        </p:nvSpPr>
        <p:spPr>
          <a:xfrm>
            <a:off x="4686675" y="277792"/>
            <a:ext cx="1931333" cy="2971800"/>
          </a:xfrm>
          <a:prstGeom prst="rect">
            <a:avLst/>
          </a:prstGeom>
          <a:solidFill>
            <a:schemeClr val="tx1">
              <a:lumMod val="10000"/>
              <a:lumOff val="90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5" name="Picture Placeholder 14"/>
          <p:cNvSpPr>
            <a:spLocks noGrp="1"/>
          </p:cNvSpPr>
          <p:nvPr>
            <p:ph type="pic" sz="quarter" idx="130" hasCustomPrompt="1"/>
          </p:nvPr>
        </p:nvSpPr>
        <p:spPr>
          <a:xfrm>
            <a:off x="6831667" y="277792"/>
            <a:ext cx="1931333" cy="2971800"/>
          </a:xfrm>
          <a:prstGeom prst="rect">
            <a:avLst/>
          </a:prstGeom>
          <a:solidFill>
            <a:schemeClr val="tx1">
              <a:lumMod val="10000"/>
              <a:lumOff val="90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78986187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70_S0-0015">
    <p:spTree>
      <p:nvGrpSpPr>
        <p:cNvPr id="1" name=""/>
        <p:cNvGrpSpPr/>
        <p:nvPr/>
      </p:nvGrpSpPr>
      <p:grpSpPr>
        <a:xfrm>
          <a:off x="0" y="0"/>
          <a:ext cx="0" cy="0"/>
          <a:chOff x="0" y="0"/>
          <a:chExt cx="0" cy="0"/>
        </a:xfrm>
      </p:grpSpPr>
      <p:sp>
        <p:nvSpPr>
          <p:cNvPr id="9" name="Picture Placeholder 8"/>
          <p:cNvSpPr>
            <a:spLocks noGrp="1"/>
          </p:cNvSpPr>
          <p:nvPr>
            <p:ph type="pic" sz="quarter" idx="124" hasCustomPrompt="1"/>
          </p:nvPr>
        </p:nvSpPr>
        <p:spPr>
          <a:xfrm>
            <a:off x="2717800" y="388557"/>
            <a:ext cx="3695700" cy="2419350"/>
          </a:xfrm>
          <a:custGeom>
            <a:avLst/>
            <a:gdLst>
              <a:gd name="connsiteX0" fmla="*/ 0 w 3886200"/>
              <a:gd name="connsiteY0" fmla="*/ 0 h 2419350"/>
              <a:gd name="connsiteX1" fmla="*/ 3886200 w 3886200"/>
              <a:gd name="connsiteY1" fmla="*/ 0 h 2419350"/>
              <a:gd name="connsiteX2" fmla="*/ 3886200 w 3886200"/>
              <a:gd name="connsiteY2" fmla="*/ 2419350 h 2419350"/>
              <a:gd name="connsiteX3" fmla="*/ 0 w 3886200"/>
              <a:gd name="connsiteY3" fmla="*/ 2419350 h 2419350"/>
            </a:gdLst>
            <a:ahLst/>
            <a:cxnLst>
              <a:cxn ang="0">
                <a:pos x="connsiteX0" y="connsiteY0"/>
              </a:cxn>
              <a:cxn ang="0">
                <a:pos x="connsiteX1" y="connsiteY1"/>
              </a:cxn>
              <a:cxn ang="0">
                <a:pos x="connsiteX2" y="connsiteY2"/>
              </a:cxn>
              <a:cxn ang="0">
                <a:pos x="connsiteX3" y="connsiteY3"/>
              </a:cxn>
            </a:cxnLst>
            <a:rect l="l" t="t" r="r" b="b"/>
            <a:pathLst>
              <a:path w="3886200" h="2419350">
                <a:moveTo>
                  <a:pt x="0" y="0"/>
                </a:moveTo>
                <a:lnTo>
                  <a:pt x="3886200" y="0"/>
                </a:lnTo>
                <a:lnTo>
                  <a:pt x="3886200" y="2419350"/>
                </a:lnTo>
                <a:lnTo>
                  <a:pt x="0" y="2419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0" name="Picture Placeholder 9"/>
          <p:cNvSpPr>
            <a:spLocks noGrp="1"/>
          </p:cNvSpPr>
          <p:nvPr>
            <p:ph type="pic" sz="quarter" idx="125" hasCustomPrompt="1"/>
          </p:nvPr>
        </p:nvSpPr>
        <p:spPr>
          <a:xfrm>
            <a:off x="101600" y="388557"/>
            <a:ext cx="2463800" cy="2419350"/>
          </a:xfrm>
          <a:custGeom>
            <a:avLst/>
            <a:gdLst>
              <a:gd name="connsiteX0" fmla="*/ 0 w 2590800"/>
              <a:gd name="connsiteY0" fmla="*/ 0 h 2419350"/>
              <a:gd name="connsiteX1" fmla="*/ 2590800 w 2590800"/>
              <a:gd name="connsiteY1" fmla="*/ 0 h 2419350"/>
              <a:gd name="connsiteX2" fmla="*/ 2590800 w 2590800"/>
              <a:gd name="connsiteY2" fmla="*/ 2419350 h 2419350"/>
              <a:gd name="connsiteX3" fmla="*/ 0 w 2590800"/>
              <a:gd name="connsiteY3" fmla="*/ 2419350 h 2419350"/>
            </a:gdLst>
            <a:ahLst/>
            <a:cxnLst>
              <a:cxn ang="0">
                <a:pos x="connsiteX0" y="connsiteY0"/>
              </a:cxn>
              <a:cxn ang="0">
                <a:pos x="connsiteX1" y="connsiteY1"/>
              </a:cxn>
              <a:cxn ang="0">
                <a:pos x="connsiteX2" y="connsiteY2"/>
              </a:cxn>
              <a:cxn ang="0">
                <a:pos x="connsiteX3" y="connsiteY3"/>
              </a:cxn>
            </a:cxnLst>
            <a:rect l="l" t="t" r="r" b="b"/>
            <a:pathLst>
              <a:path w="2590800" h="2419350">
                <a:moveTo>
                  <a:pt x="0" y="0"/>
                </a:moveTo>
                <a:lnTo>
                  <a:pt x="2590800" y="0"/>
                </a:lnTo>
                <a:lnTo>
                  <a:pt x="2590800" y="2419350"/>
                </a:lnTo>
                <a:lnTo>
                  <a:pt x="0" y="2419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p:cNvSpPr>
            <a:spLocks noGrp="1"/>
          </p:cNvSpPr>
          <p:nvPr>
            <p:ph type="pic" sz="quarter" idx="126" hasCustomPrompt="1"/>
          </p:nvPr>
        </p:nvSpPr>
        <p:spPr>
          <a:xfrm>
            <a:off x="6565900" y="388557"/>
            <a:ext cx="2463800" cy="2419350"/>
          </a:xfrm>
          <a:custGeom>
            <a:avLst/>
            <a:gdLst>
              <a:gd name="connsiteX0" fmla="*/ 0 w 2590800"/>
              <a:gd name="connsiteY0" fmla="*/ 0 h 2419350"/>
              <a:gd name="connsiteX1" fmla="*/ 2590800 w 2590800"/>
              <a:gd name="connsiteY1" fmla="*/ 0 h 2419350"/>
              <a:gd name="connsiteX2" fmla="*/ 2590800 w 2590800"/>
              <a:gd name="connsiteY2" fmla="*/ 2419350 h 2419350"/>
              <a:gd name="connsiteX3" fmla="*/ 0 w 2590800"/>
              <a:gd name="connsiteY3" fmla="*/ 2419350 h 2419350"/>
            </a:gdLst>
            <a:ahLst/>
            <a:cxnLst>
              <a:cxn ang="0">
                <a:pos x="connsiteX0" y="connsiteY0"/>
              </a:cxn>
              <a:cxn ang="0">
                <a:pos x="connsiteX1" y="connsiteY1"/>
              </a:cxn>
              <a:cxn ang="0">
                <a:pos x="connsiteX2" y="connsiteY2"/>
              </a:cxn>
              <a:cxn ang="0">
                <a:pos x="connsiteX3" y="connsiteY3"/>
              </a:cxn>
            </a:cxnLst>
            <a:rect l="l" t="t" r="r" b="b"/>
            <a:pathLst>
              <a:path w="2590800" h="2419350">
                <a:moveTo>
                  <a:pt x="0" y="0"/>
                </a:moveTo>
                <a:lnTo>
                  <a:pt x="2590800" y="0"/>
                </a:lnTo>
                <a:lnTo>
                  <a:pt x="2590800" y="2419350"/>
                </a:lnTo>
                <a:lnTo>
                  <a:pt x="0" y="2419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60769111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79_S0-0015">
    <p:spTree>
      <p:nvGrpSpPr>
        <p:cNvPr id="1" name=""/>
        <p:cNvGrpSpPr/>
        <p:nvPr/>
      </p:nvGrpSpPr>
      <p:grpSpPr>
        <a:xfrm>
          <a:off x="0" y="0"/>
          <a:ext cx="0" cy="0"/>
          <a:chOff x="0" y="0"/>
          <a:chExt cx="0" cy="0"/>
        </a:xfrm>
      </p:grpSpPr>
      <p:sp>
        <p:nvSpPr>
          <p:cNvPr id="7" name="Picture Placeholder 6"/>
          <p:cNvSpPr>
            <a:spLocks noGrp="1"/>
          </p:cNvSpPr>
          <p:nvPr>
            <p:ph type="pic" sz="quarter" idx="127" hasCustomPrompt="1"/>
          </p:nvPr>
        </p:nvSpPr>
        <p:spPr>
          <a:xfrm>
            <a:off x="838500" y="694275"/>
            <a:ext cx="2819400" cy="2667000"/>
          </a:xfrm>
          <a:custGeom>
            <a:avLst/>
            <a:gdLst>
              <a:gd name="connsiteX0" fmla="*/ 0 w 2819400"/>
              <a:gd name="connsiteY0" fmla="*/ 0 h 2667000"/>
              <a:gd name="connsiteX1" fmla="*/ 2819400 w 2819400"/>
              <a:gd name="connsiteY1" fmla="*/ 0 h 2667000"/>
              <a:gd name="connsiteX2" fmla="*/ 2819400 w 2819400"/>
              <a:gd name="connsiteY2" fmla="*/ 2667000 h 2667000"/>
              <a:gd name="connsiteX3" fmla="*/ 0 w 2819400"/>
              <a:gd name="connsiteY3" fmla="*/ 2667000 h 2667000"/>
            </a:gdLst>
            <a:ahLst/>
            <a:cxnLst>
              <a:cxn ang="0">
                <a:pos x="connsiteX0" y="connsiteY0"/>
              </a:cxn>
              <a:cxn ang="0">
                <a:pos x="connsiteX1" y="connsiteY1"/>
              </a:cxn>
              <a:cxn ang="0">
                <a:pos x="connsiteX2" y="connsiteY2"/>
              </a:cxn>
              <a:cxn ang="0">
                <a:pos x="connsiteX3" y="connsiteY3"/>
              </a:cxn>
            </a:cxnLst>
            <a:rect l="l" t="t" r="r" b="b"/>
            <a:pathLst>
              <a:path w="2819400" h="2667000">
                <a:moveTo>
                  <a:pt x="0" y="0"/>
                </a:moveTo>
                <a:lnTo>
                  <a:pt x="2819400" y="0"/>
                </a:lnTo>
                <a:lnTo>
                  <a:pt x="2819400" y="2667000"/>
                </a:lnTo>
                <a:lnTo>
                  <a:pt x="0" y="26670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6" name="Picture Placeholder 5"/>
          <p:cNvSpPr>
            <a:spLocks noGrp="1"/>
          </p:cNvSpPr>
          <p:nvPr>
            <p:ph type="pic" sz="quarter" idx="128" hasCustomPrompt="1"/>
          </p:nvPr>
        </p:nvSpPr>
        <p:spPr>
          <a:xfrm>
            <a:off x="3724200" y="694275"/>
            <a:ext cx="5419800" cy="2667000"/>
          </a:xfrm>
          <a:custGeom>
            <a:avLst/>
            <a:gdLst>
              <a:gd name="connsiteX0" fmla="*/ 0 w 5419800"/>
              <a:gd name="connsiteY0" fmla="*/ 0 h 2667000"/>
              <a:gd name="connsiteX1" fmla="*/ 5419800 w 5419800"/>
              <a:gd name="connsiteY1" fmla="*/ 0 h 2667000"/>
              <a:gd name="connsiteX2" fmla="*/ 5419800 w 5419800"/>
              <a:gd name="connsiteY2" fmla="*/ 2667000 h 2667000"/>
              <a:gd name="connsiteX3" fmla="*/ 0 w 5419800"/>
              <a:gd name="connsiteY3" fmla="*/ 2667000 h 2667000"/>
            </a:gdLst>
            <a:ahLst/>
            <a:cxnLst>
              <a:cxn ang="0">
                <a:pos x="connsiteX0" y="connsiteY0"/>
              </a:cxn>
              <a:cxn ang="0">
                <a:pos x="connsiteX1" y="connsiteY1"/>
              </a:cxn>
              <a:cxn ang="0">
                <a:pos x="connsiteX2" y="connsiteY2"/>
              </a:cxn>
              <a:cxn ang="0">
                <a:pos x="connsiteX3" y="connsiteY3"/>
              </a:cxn>
            </a:cxnLst>
            <a:rect l="l" t="t" r="r" b="b"/>
            <a:pathLst>
              <a:path w="5419800" h="2667000">
                <a:moveTo>
                  <a:pt x="0" y="0"/>
                </a:moveTo>
                <a:lnTo>
                  <a:pt x="5419800" y="0"/>
                </a:lnTo>
                <a:lnTo>
                  <a:pt x="5419800" y="2667000"/>
                </a:lnTo>
                <a:lnTo>
                  <a:pt x="0" y="26670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8359581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80_S0-0015">
    <p:spTree>
      <p:nvGrpSpPr>
        <p:cNvPr id="1" name=""/>
        <p:cNvGrpSpPr/>
        <p:nvPr/>
      </p:nvGrpSpPr>
      <p:grpSpPr>
        <a:xfrm>
          <a:off x="0" y="0"/>
          <a:ext cx="0" cy="0"/>
          <a:chOff x="0" y="0"/>
          <a:chExt cx="0" cy="0"/>
        </a:xfrm>
      </p:grpSpPr>
      <p:sp>
        <p:nvSpPr>
          <p:cNvPr id="10" name="Picture Placeholder 9"/>
          <p:cNvSpPr>
            <a:spLocks noGrp="1"/>
          </p:cNvSpPr>
          <p:nvPr>
            <p:ph type="pic" sz="quarter" idx="127" hasCustomPrompt="1"/>
          </p:nvPr>
        </p:nvSpPr>
        <p:spPr>
          <a:xfrm>
            <a:off x="0" y="659367"/>
            <a:ext cx="2971800" cy="2362200"/>
          </a:xfrm>
          <a:custGeom>
            <a:avLst/>
            <a:gdLst>
              <a:gd name="connsiteX0" fmla="*/ 0 w 2971800"/>
              <a:gd name="connsiteY0" fmla="*/ 0 h 2362200"/>
              <a:gd name="connsiteX1" fmla="*/ 2971800 w 2971800"/>
              <a:gd name="connsiteY1" fmla="*/ 0 h 2362200"/>
              <a:gd name="connsiteX2" fmla="*/ 2971800 w 2971800"/>
              <a:gd name="connsiteY2" fmla="*/ 2362200 h 2362200"/>
              <a:gd name="connsiteX3" fmla="*/ 0 w 2971800"/>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2971800" h="2362200">
                <a:moveTo>
                  <a:pt x="0" y="0"/>
                </a:moveTo>
                <a:lnTo>
                  <a:pt x="2971800" y="0"/>
                </a:lnTo>
                <a:lnTo>
                  <a:pt x="2971800" y="2362200"/>
                </a:lnTo>
                <a:lnTo>
                  <a:pt x="0" y="2362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9" name="Picture Placeholder 8"/>
          <p:cNvSpPr>
            <a:spLocks noGrp="1"/>
          </p:cNvSpPr>
          <p:nvPr>
            <p:ph type="pic" sz="quarter" idx="128" hasCustomPrompt="1"/>
          </p:nvPr>
        </p:nvSpPr>
        <p:spPr>
          <a:xfrm>
            <a:off x="3039226" y="659367"/>
            <a:ext cx="3070412" cy="2362200"/>
          </a:xfrm>
          <a:custGeom>
            <a:avLst/>
            <a:gdLst>
              <a:gd name="connsiteX0" fmla="*/ 0 w 3070412"/>
              <a:gd name="connsiteY0" fmla="*/ 0 h 2362200"/>
              <a:gd name="connsiteX1" fmla="*/ 3070412 w 3070412"/>
              <a:gd name="connsiteY1" fmla="*/ 0 h 2362200"/>
              <a:gd name="connsiteX2" fmla="*/ 3070412 w 3070412"/>
              <a:gd name="connsiteY2" fmla="*/ 2362200 h 2362200"/>
              <a:gd name="connsiteX3" fmla="*/ 0 w 3070412"/>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3070412" h="2362200">
                <a:moveTo>
                  <a:pt x="0" y="0"/>
                </a:moveTo>
                <a:lnTo>
                  <a:pt x="3070412" y="0"/>
                </a:lnTo>
                <a:lnTo>
                  <a:pt x="3070412" y="2362200"/>
                </a:lnTo>
                <a:lnTo>
                  <a:pt x="0" y="2362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p:cNvSpPr>
            <a:spLocks noGrp="1"/>
          </p:cNvSpPr>
          <p:nvPr>
            <p:ph type="pic" sz="quarter" idx="129" hasCustomPrompt="1"/>
          </p:nvPr>
        </p:nvSpPr>
        <p:spPr>
          <a:xfrm>
            <a:off x="6177064" y="659367"/>
            <a:ext cx="2966936" cy="2362200"/>
          </a:xfrm>
          <a:custGeom>
            <a:avLst/>
            <a:gdLst>
              <a:gd name="connsiteX0" fmla="*/ 0 w 2966936"/>
              <a:gd name="connsiteY0" fmla="*/ 0 h 2362200"/>
              <a:gd name="connsiteX1" fmla="*/ 2966936 w 2966936"/>
              <a:gd name="connsiteY1" fmla="*/ 0 h 2362200"/>
              <a:gd name="connsiteX2" fmla="*/ 2966936 w 2966936"/>
              <a:gd name="connsiteY2" fmla="*/ 2362200 h 2362200"/>
              <a:gd name="connsiteX3" fmla="*/ 0 w 2966936"/>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2966936" h="2362200">
                <a:moveTo>
                  <a:pt x="0" y="0"/>
                </a:moveTo>
                <a:lnTo>
                  <a:pt x="2966936" y="0"/>
                </a:lnTo>
                <a:lnTo>
                  <a:pt x="2966936" y="2362200"/>
                </a:lnTo>
                <a:lnTo>
                  <a:pt x="0" y="2362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85788179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82_S0-0015">
    <p:spTree>
      <p:nvGrpSpPr>
        <p:cNvPr id="1" name=""/>
        <p:cNvGrpSpPr/>
        <p:nvPr/>
      </p:nvGrpSpPr>
      <p:grpSpPr>
        <a:xfrm>
          <a:off x="0" y="0"/>
          <a:ext cx="0" cy="0"/>
          <a:chOff x="0" y="0"/>
          <a:chExt cx="0" cy="0"/>
        </a:xfrm>
      </p:grpSpPr>
      <p:sp>
        <p:nvSpPr>
          <p:cNvPr id="4" name="Picture Placeholder 3"/>
          <p:cNvSpPr>
            <a:spLocks noGrp="1"/>
          </p:cNvSpPr>
          <p:nvPr>
            <p:ph type="pic" sz="quarter" idx="129" hasCustomPrompt="1"/>
          </p:nvPr>
        </p:nvSpPr>
        <p:spPr>
          <a:xfrm>
            <a:off x="0" y="0"/>
            <a:ext cx="9144000" cy="2590800"/>
          </a:xfrm>
          <a:custGeom>
            <a:avLst/>
            <a:gdLst>
              <a:gd name="connsiteX0" fmla="*/ 0 w 9144000"/>
              <a:gd name="connsiteY0" fmla="*/ 0 h 2590800"/>
              <a:gd name="connsiteX1" fmla="*/ 9144000 w 9144000"/>
              <a:gd name="connsiteY1" fmla="*/ 0 h 2590800"/>
              <a:gd name="connsiteX2" fmla="*/ 9144000 w 9144000"/>
              <a:gd name="connsiteY2" fmla="*/ 2590800 h 2590800"/>
              <a:gd name="connsiteX3" fmla="*/ 0 w 9144000"/>
              <a:gd name="connsiteY3" fmla="*/ 2590800 h 2590800"/>
            </a:gdLst>
            <a:ahLst/>
            <a:cxnLst>
              <a:cxn ang="0">
                <a:pos x="connsiteX0" y="connsiteY0"/>
              </a:cxn>
              <a:cxn ang="0">
                <a:pos x="connsiteX1" y="connsiteY1"/>
              </a:cxn>
              <a:cxn ang="0">
                <a:pos x="connsiteX2" y="connsiteY2"/>
              </a:cxn>
              <a:cxn ang="0">
                <a:pos x="connsiteX3" y="connsiteY3"/>
              </a:cxn>
            </a:cxnLst>
            <a:rect l="l" t="t" r="r" b="b"/>
            <a:pathLst>
              <a:path w="9144000" h="2590800">
                <a:moveTo>
                  <a:pt x="0" y="0"/>
                </a:moveTo>
                <a:lnTo>
                  <a:pt x="9144000" y="0"/>
                </a:lnTo>
                <a:lnTo>
                  <a:pt x="9144000" y="2590800"/>
                </a:lnTo>
                <a:lnTo>
                  <a:pt x="0" y="25908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32928639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87_S0-0015">
    <p:spTree>
      <p:nvGrpSpPr>
        <p:cNvPr id="1" name=""/>
        <p:cNvGrpSpPr/>
        <p:nvPr/>
      </p:nvGrpSpPr>
      <p:grpSpPr>
        <a:xfrm>
          <a:off x="0" y="0"/>
          <a:ext cx="0" cy="0"/>
          <a:chOff x="0" y="0"/>
          <a:chExt cx="0" cy="0"/>
        </a:xfrm>
      </p:grpSpPr>
      <p:sp>
        <p:nvSpPr>
          <p:cNvPr id="7" name="Picture Placeholder 6"/>
          <p:cNvSpPr>
            <a:spLocks noGrp="1"/>
          </p:cNvSpPr>
          <p:nvPr>
            <p:ph type="pic" sz="quarter" idx="129" hasCustomPrompt="1"/>
          </p:nvPr>
        </p:nvSpPr>
        <p:spPr>
          <a:xfrm>
            <a:off x="0" y="0"/>
            <a:ext cx="9143999" cy="2114550"/>
          </a:xfrm>
          <a:custGeom>
            <a:avLst/>
            <a:gdLst>
              <a:gd name="connsiteX0" fmla="*/ 0 w 4572000"/>
              <a:gd name="connsiteY0" fmla="*/ 0 h 2419350"/>
              <a:gd name="connsiteX1" fmla="*/ 4572000 w 4572000"/>
              <a:gd name="connsiteY1" fmla="*/ 0 h 2419350"/>
              <a:gd name="connsiteX2" fmla="*/ 4572000 w 4572000"/>
              <a:gd name="connsiteY2" fmla="*/ 2419350 h 2419350"/>
              <a:gd name="connsiteX3" fmla="*/ 0 w 4572000"/>
              <a:gd name="connsiteY3" fmla="*/ 2419350 h 2419350"/>
            </a:gdLst>
            <a:ahLst/>
            <a:cxnLst>
              <a:cxn ang="0">
                <a:pos x="connsiteX0" y="connsiteY0"/>
              </a:cxn>
              <a:cxn ang="0">
                <a:pos x="connsiteX1" y="connsiteY1"/>
              </a:cxn>
              <a:cxn ang="0">
                <a:pos x="connsiteX2" y="connsiteY2"/>
              </a:cxn>
              <a:cxn ang="0">
                <a:pos x="connsiteX3" y="connsiteY3"/>
              </a:cxn>
            </a:cxnLst>
            <a:rect l="l" t="t" r="r" b="b"/>
            <a:pathLst>
              <a:path w="4572000" h="2419350">
                <a:moveTo>
                  <a:pt x="0" y="0"/>
                </a:moveTo>
                <a:lnTo>
                  <a:pt x="4572000" y="0"/>
                </a:lnTo>
                <a:lnTo>
                  <a:pt x="4572000" y="2419350"/>
                </a:lnTo>
                <a:lnTo>
                  <a:pt x="0" y="2419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6" name="Picture Placeholder 15"/>
          <p:cNvSpPr>
            <a:spLocks noGrp="1"/>
          </p:cNvSpPr>
          <p:nvPr>
            <p:ph type="pic" sz="quarter" idx="130" hasCustomPrompt="1"/>
          </p:nvPr>
        </p:nvSpPr>
        <p:spPr>
          <a:xfrm>
            <a:off x="483938" y="2592501"/>
            <a:ext cx="849562" cy="849562"/>
          </a:xfrm>
          <a:custGeom>
            <a:avLst/>
            <a:gdLst>
              <a:gd name="connsiteX0" fmla="*/ 377220 w 754440"/>
              <a:gd name="connsiteY0" fmla="*/ 0 h 754440"/>
              <a:gd name="connsiteX1" fmla="*/ 754440 w 754440"/>
              <a:gd name="connsiteY1" fmla="*/ 377220 h 754440"/>
              <a:gd name="connsiteX2" fmla="*/ 377220 w 754440"/>
              <a:gd name="connsiteY2" fmla="*/ 754440 h 754440"/>
              <a:gd name="connsiteX3" fmla="*/ 0 w 754440"/>
              <a:gd name="connsiteY3" fmla="*/ 377220 h 754440"/>
              <a:gd name="connsiteX4" fmla="*/ 377220 w 754440"/>
              <a:gd name="connsiteY4" fmla="*/ 0 h 75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440" h="754440">
                <a:moveTo>
                  <a:pt x="377220" y="0"/>
                </a:moveTo>
                <a:cubicBezTo>
                  <a:pt x="585553" y="0"/>
                  <a:pt x="754440" y="168887"/>
                  <a:pt x="754440" y="377220"/>
                </a:cubicBezTo>
                <a:cubicBezTo>
                  <a:pt x="754440" y="585553"/>
                  <a:pt x="585553" y="754440"/>
                  <a:pt x="377220" y="754440"/>
                </a:cubicBezTo>
                <a:cubicBezTo>
                  <a:pt x="168887" y="754440"/>
                  <a:pt x="0" y="585553"/>
                  <a:pt x="0" y="377220"/>
                </a:cubicBezTo>
                <a:cubicBezTo>
                  <a:pt x="0" y="168887"/>
                  <a:pt x="168887" y="0"/>
                  <a:pt x="377220"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7" name="Picture Placeholder 16"/>
          <p:cNvSpPr>
            <a:spLocks noGrp="1"/>
          </p:cNvSpPr>
          <p:nvPr>
            <p:ph type="pic" sz="quarter" idx="131" hasCustomPrompt="1"/>
          </p:nvPr>
        </p:nvSpPr>
        <p:spPr>
          <a:xfrm>
            <a:off x="483938" y="3781489"/>
            <a:ext cx="849562" cy="849562"/>
          </a:xfrm>
          <a:custGeom>
            <a:avLst/>
            <a:gdLst>
              <a:gd name="connsiteX0" fmla="*/ 377220 w 754440"/>
              <a:gd name="connsiteY0" fmla="*/ 0 h 754440"/>
              <a:gd name="connsiteX1" fmla="*/ 754440 w 754440"/>
              <a:gd name="connsiteY1" fmla="*/ 377220 h 754440"/>
              <a:gd name="connsiteX2" fmla="*/ 377220 w 754440"/>
              <a:gd name="connsiteY2" fmla="*/ 754440 h 754440"/>
              <a:gd name="connsiteX3" fmla="*/ 0 w 754440"/>
              <a:gd name="connsiteY3" fmla="*/ 377220 h 754440"/>
              <a:gd name="connsiteX4" fmla="*/ 377220 w 754440"/>
              <a:gd name="connsiteY4" fmla="*/ 0 h 75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440" h="754440">
                <a:moveTo>
                  <a:pt x="377220" y="0"/>
                </a:moveTo>
                <a:cubicBezTo>
                  <a:pt x="585553" y="0"/>
                  <a:pt x="754440" y="168887"/>
                  <a:pt x="754440" y="377220"/>
                </a:cubicBezTo>
                <a:cubicBezTo>
                  <a:pt x="754440" y="585553"/>
                  <a:pt x="585553" y="754440"/>
                  <a:pt x="377220" y="754440"/>
                </a:cubicBezTo>
                <a:cubicBezTo>
                  <a:pt x="168887" y="754440"/>
                  <a:pt x="0" y="585553"/>
                  <a:pt x="0" y="377220"/>
                </a:cubicBezTo>
                <a:cubicBezTo>
                  <a:pt x="0" y="168887"/>
                  <a:pt x="168887" y="0"/>
                  <a:pt x="377220"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5" name="Picture Placeholder 14"/>
          <p:cNvSpPr>
            <a:spLocks noGrp="1"/>
          </p:cNvSpPr>
          <p:nvPr>
            <p:ph type="pic" sz="quarter" idx="132" hasCustomPrompt="1"/>
          </p:nvPr>
        </p:nvSpPr>
        <p:spPr>
          <a:xfrm>
            <a:off x="4751138" y="2592501"/>
            <a:ext cx="849562" cy="849562"/>
          </a:xfrm>
          <a:custGeom>
            <a:avLst/>
            <a:gdLst>
              <a:gd name="connsiteX0" fmla="*/ 377220 w 754440"/>
              <a:gd name="connsiteY0" fmla="*/ 0 h 754440"/>
              <a:gd name="connsiteX1" fmla="*/ 754440 w 754440"/>
              <a:gd name="connsiteY1" fmla="*/ 377220 h 754440"/>
              <a:gd name="connsiteX2" fmla="*/ 377220 w 754440"/>
              <a:gd name="connsiteY2" fmla="*/ 754440 h 754440"/>
              <a:gd name="connsiteX3" fmla="*/ 0 w 754440"/>
              <a:gd name="connsiteY3" fmla="*/ 377220 h 754440"/>
              <a:gd name="connsiteX4" fmla="*/ 377220 w 754440"/>
              <a:gd name="connsiteY4" fmla="*/ 0 h 75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440" h="754440">
                <a:moveTo>
                  <a:pt x="377220" y="0"/>
                </a:moveTo>
                <a:cubicBezTo>
                  <a:pt x="585553" y="0"/>
                  <a:pt x="754440" y="168887"/>
                  <a:pt x="754440" y="377220"/>
                </a:cubicBezTo>
                <a:cubicBezTo>
                  <a:pt x="754440" y="585553"/>
                  <a:pt x="585553" y="754440"/>
                  <a:pt x="377220" y="754440"/>
                </a:cubicBezTo>
                <a:cubicBezTo>
                  <a:pt x="168887" y="754440"/>
                  <a:pt x="0" y="585553"/>
                  <a:pt x="0" y="377220"/>
                </a:cubicBezTo>
                <a:cubicBezTo>
                  <a:pt x="0" y="168887"/>
                  <a:pt x="168887" y="0"/>
                  <a:pt x="377220"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4" name="Picture Placeholder 13"/>
          <p:cNvSpPr>
            <a:spLocks noGrp="1"/>
          </p:cNvSpPr>
          <p:nvPr>
            <p:ph type="pic" sz="quarter" idx="133" hasCustomPrompt="1"/>
          </p:nvPr>
        </p:nvSpPr>
        <p:spPr>
          <a:xfrm>
            <a:off x="4751138" y="3781489"/>
            <a:ext cx="849562" cy="849562"/>
          </a:xfrm>
          <a:custGeom>
            <a:avLst/>
            <a:gdLst>
              <a:gd name="connsiteX0" fmla="*/ 377220 w 754440"/>
              <a:gd name="connsiteY0" fmla="*/ 0 h 754440"/>
              <a:gd name="connsiteX1" fmla="*/ 754440 w 754440"/>
              <a:gd name="connsiteY1" fmla="*/ 377220 h 754440"/>
              <a:gd name="connsiteX2" fmla="*/ 377220 w 754440"/>
              <a:gd name="connsiteY2" fmla="*/ 754440 h 754440"/>
              <a:gd name="connsiteX3" fmla="*/ 0 w 754440"/>
              <a:gd name="connsiteY3" fmla="*/ 377220 h 754440"/>
              <a:gd name="connsiteX4" fmla="*/ 377220 w 754440"/>
              <a:gd name="connsiteY4" fmla="*/ 0 h 75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440" h="754440">
                <a:moveTo>
                  <a:pt x="377220" y="0"/>
                </a:moveTo>
                <a:cubicBezTo>
                  <a:pt x="585553" y="0"/>
                  <a:pt x="754440" y="168887"/>
                  <a:pt x="754440" y="377220"/>
                </a:cubicBezTo>
                <a:cubicBezTo>
                  <a:pt x="754440" y="585553"/>
                  <a:pt x="585553" y="754440"/>
                  <a:pt x="377220" y="754440"/>
                </a:cubicBezTo>
                <a:cubicBezTo>
                  <a:pt x="168887" y="754440"/>
                  <a:pt x="0" y="585553"/>
                  <a:pt x="0" y="377220"/>
                </a:cubicBezTo>
                <a:cubicBezTo>
                  <a:pt x="0" y="168887"/>
                  <a:pt x="168887" y="0"/>
                  <a:pt x="377220"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04988242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114_S0-0015">
    <p:spTree>
      <p:nvGrpSpPr>
        <p:cNvPr id="1" name=""/>
        <p:cNvGrpSpPr/>
        <p:nvPr/>
      </p:nvGrpSpPr>
      <p:grpSpPr>
        <a:xfrm>
          <a:off x="0" y="0"/>
          <a:ext cx="0" cy="0"/>
          <a:chOff x="0" y="0"/>
          <a:chExt cx="0" cy="0"/>
        </a:xfrm>
      </p:grpSpPr>
      <p:sp>
        <p:nvSpPr>
          <p:cNvPr id="4" name="Picture Placeholder 3"/>
          <p:cNvSpPr>
            <a:spLocks noGrp="1"/>
          </p:cNvSpPr>
          <p:nvPr>
            <p:ph type="pic" sz="quarter" idx="134" hasCustomPrompt="1"/>
          </p:nvPr>
        </p:nvSpPr>
        <p:spPr>
          <a:xfrm>
            <a:off x="990600" y="-9111"/>
            <a:ext cx="3829878" cy="5152611"/>
          </a:xfrm>
          <a:custGeom>
            <a:avLst/>
            <a:gdLst>
              <a:gd name="connsiteX0" fmla="*/ 952501 w 3829878"/>
              <a:gd name="connsiteY0" fmla="*/ 0 h 5152611"/>
              <a:gd name="connsiteX1" fmla="*/ 3009901 w 3829878"/>
              <a:gd name="connsiteY1" fmla="*/ 0 h 5152611"/>
              <a:gd name="connsiteX2" fmla="*/ 3009901 w 3829878"/>
              <a:gd name="connsiteY2" fmla="*/ 5291 h 5152611"/>
              <a:gd name="connsiteX3" fmla="*/ 3009901 w 3829878"/>
              <a:gd name="connsiteY3" fmla="*/ 9111 h 5152611"/>
              <a:gd name="connsiteX4" fmla="*/ 3829878 w 3829878"/>
              <a:gd name="connsiteY4" fmla="*/ 9111 h 5152611"/>
              <a:gd name="connsiteX5" fmla="*/ 3829878 w 3829878"/>
              <a:gd name="connsiteY5" fmla="*/ 5152611 h 5152611"/>
              <a:gd name="connsiteX6" fmla="*/ 0 w 3829878"/>
              <a:gd name="connsiteY6" fmla="*/ 5152611 h 5152611"/>
              <a:gd name="connsiteX7" fmla="*/ 0 w 3829878"/>
              <a:gd name="connsiteY7" fmla="*/ 9111 h 5152611"/>
              <a:gd name="connsiteX8" fmla="*/ 952501 w 3829878"/>
              <a:gd name="connsiteY8" fmla="*/ 9111 h 5152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9878" h="5152611">
                <a:moveTo>
                  <a:pt x="952501" y="0"/>
                </a:moveTo>
                <a:lnTo>
                  <a:pt x="3009901" y="0"/>
                </a:lnTo>
                <a:lnTo>
                  <a:pt x="3009901" y="5291"/>
                </a:lnTo>
                <a:lnTo>
                  <a:pt x="3009901" y="9111"/>
                </a:lnTo>
                <a:lnTo>
                  <a:pt x="3829878" y="9111"/>
                </a:lnTo>
                <a:lnTo>
                  <a:pt x="3829878" y="5152611"/>
                </a:lnTo>
                <a:lnTo>
                  <a:pt x="0" y="5152611"/>
                </a:lnTo>
                <a:lnTo>
                  <a:pt x="0" y="9111"/>
                </a:lnTo>
                <a:lnTo>
                  <a:pt x="952501" y="9111"/>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983568796"/>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103_S0-0015">
    <p:spTree>
      <p:nvGrpSpPr>
        <p:cNvPr id="1" name=""/>
        <p:cNvGrpSpPr/>
        <p:nvPr/>
      </p:nvGrpSpPr>
      <p:grpSpPr>
        <a:xfrm>
          <a:off x="0" y="0"/>
          <a:ext cx="0" cy="0"/>
          <a:chOff x="0" y="0"/>
          <a:chExt cx="0" cy="0"/>
        </a:xfrm>
      </p:grpSpPr>
      <p:sp>
        <p:nvSpPr>
          <p:cNvPr id="4" name="Picture Placeholder 3"/>
          <p:cNvSpPr>
            <a:spLocks noGrp="1"/>
          </p:cNvSpPr>
          <p:nvPr>
            <p:ph type="pic" sz="quarter" idx="133" hasCustomPrompt="1"/>
          </p:nvPr>
        </p:nvSpPr>
        <p:spPr>
          <a:xfrm>
            <a:off x="3124200" y="0"/>
            <a:ext cx="2895600" cy="5143500"/>
          </a:xfrm>
          <a:custGeom>
            <a:avLst/>
            <a:gdLst>
              <a:gd name="connsiteX0" fmla="*/ 0 w 2895600"/>
              <a:gd name="connsiteY0" fmla="*/ 0 h 5143500"/>
              <a:gd name="connsiteX1" fmla="*/ 2895600 w 2895600"/>
              <a:gd name="connsiteY1" fmla="*/ 0 h 5143500"/>
              <a:gd name="connsiteX2" fmla="*/ 2895600 w 2895600"/>
              <a:gd name="connsiteY2" fmla="*/ 5143500 h 5143500"/>
              <a:gd name="connsiteX3" fmla="*/ 0 w 28956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895600" h="5143500">
                <a:moveTo>
                  <a:pt x="0" y="0"/>
                </a:moveTo>
                <a:lnTo>
                  <a:pt x="2895600" y="0"/>
                </a:lnTo>
                <a:lnTo>
                  <a:pt x="28956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41507552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94_S0-0015">
    <p:spTree>
      <p:nvGrpSpPr>
        <p:cNvPr id="1" name=""/>
        <p:cNvGrpSpPr/>
        <p:nvPr/>
      </p:nvGrpSpPr>
      <p:grpSpPr>
        <a:xfrm>
          <a:off x="0" y="0"/>
          <a:ext cx="0" cy="0"/>
          <a:chOff x="0" y="0"/>
          <a:chExt cx="0" cy="0"/>
        </a:xfrm>
      </p:grpSpPr>
      <p:sp>
        <p:nvSpPr>
          <p:cNvPr id="4" name="Picture Placeholder 3"/>
          <p:cNvSpPr>
            <a:spLocks noGrp="1"/>
          </p:cNvSpPr>
          <p:nvPr>
            <p:ph type="pic" sz="quarter" idx="132" hasCustomPrompt="1"/>
          </p:nvPr>
        </p:nvSpPr>
        <p:spPr>
          <a:xfrm>
            <a:off x="0" y="0"/>
            <a:ext cx="9144000" cy="3028950"/>
          </a:xfrm>
          <a:custGeom>
            <a:avLst/>
            <a:gdLst>
              <a:gd name="connsiteX0" fmla="*/ 0 w 9144000"/>
              <a:gd name="connsiteY0" fmla="*/ 0 h 3028950"/>
              <a:gd name="connsiteX1" fmla="*/ 9144000 w 9144000"/>
              <a:gd name="connsiteY1" fmla="*/ 0 h 3028950"/>
              <a:gd name="connsiteX2" fmla="*/ 9144000 w 9144000"/>
              <a:gd name="connsiteY2" fmla="*/ 3028950 h 3028950"/>
              <a:gd name="connsiteX3" fmla="*/ 0 w 9144000"/>
              <a:gd name="connsiteY3" fmla="*/ 3028950 h 3028950"/>
            </a:gdLst>
            <a:ahLst/>
            <a:cxnLst>
              <a:cxn ang="0">
                <a:pos x="connsiteX0" y="connsiteY0"/>
              </a:cxn>
              <a:cxn ang="0">
                <a:pos x="connsiteX1" y="connsiteY1"/>
              </a:cxn>
              <a:cxn ang="0">
                <a:pos x="connsiteX2" y="connsiteY2"/>
              </a:cxn>
              <a:cxn ang="0">
                <a:pos x="connsiteX3" y="connsiteY3"/>
              </a:cxn>
            </a:cxnLst>
            <a:rect l="l" t="t" r="r" b="b"/>
            <a:pathLst>
              <a:path w="9144000" h="3028950">
                <a:moveTo>
                  <a:pt x="0" y="0"/>
                </a:moveTo>
                <a:lnTo>
                  <a:pt x="9144000" y="0"/>
                </a:lnTo>
                <a:lnTo>
                  <a:pt x="9144000" y="3028950"/>
                </a:lnTo>
                <a:lnTo>
                  <a:pt x="0" y="30289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424133305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96_S0-0015">
    <p:spTree>
      <p:nvGrpSpPr>
        <p:cNvPr id="1" name=""/>
        <p:cNvGrpSpPr/>
        <p:nvPr/>
      </p:nvGrpSpPr>
      <p:grpSpPr>
        <a:xfrm>
          <a:off x="0" y="0"/>
          <a:ext cx="0" cy="0"/>
          <a:chOff x="0" y="0"/>
          <a:chExt cx="0" cy="0"/>
        </a:xfrm>
      </p:grpSpPr>
      <p:sp>
        <p:nvSpPr>
          <p:cNvPr id="6" name="Picture Placeholder 5"/>
          <p:cNvSpPr>
            <a:spLocks noGrp="1"/>
          </p:cNvSpPr>
          <p:nvPr>
            <p:ph type="pic" sz="quarter" idx="132" hasCustomPrompt="1"/>
          </p:nvPr>
        </p:nvSpPr>
        <p:spPr>
          <a:xfrm>
            <a:off x="5181600" y="0"/>
            <a:ext cx="3200400" cy="5143500"/>
          </a:xfrm>
          <a:custGeom>
            <a:avLst/>
            <a:gdLst>
              <a:gd name="connsiteX0" fmla="*/ 0 w 3200400"/>
              <a:gd name="connsiteY0" fmla="*/ 0 h 5143500"/>
              <a:gd name="connsiteX1" fmla="*/ 3200400 w 3200400"/>
              <a:gd name="connsiteY1" fmla="*/ 0 h 5143500"/>
              <a:gd name="connsiteX2" fmla="*/ 3200400 w 3200400"/>
              <a:gd name="connsiteY2" fmla="*/ 5143500 h 5143500"/>
              <a:gd name="connsiteX3" fmla="*/ 0 w 32004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3200400" h="5143500">
                <a:moveTo>
                  <a:pt x="0" y="0"/>
                </a:moveTo>
                <a:lnTo>
                  <a:pt x="3200400" y="0"/>
                </a:lnTo>
                <a:lnTo>
                  <a:pt x="32004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85287316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8_S0-0015">
    <p:spTree>
      <p:nvGrpSpPr>
        <p:cNvPr id="1" name=""/>
        <p:cNvGrpSpPr/>
        <p:nvPr/>
      </p:nvGrpSpPr>
      <p:grpSpPr>
        <a:xfrm>
          <a:off x="0" y="0"/>
          <a:ext cx="0" cy="0"/>
          <a:chOff x="0" y="0"/>
          <a:chExt cx="0" cy="0"/>
        </a:xfrm>
      </p:grpSpPr>
      <p:sp>
        <p:nvSpPr>
          <p:cNvPr id="7" name="Picture Placeholder 6"/>
          <p:cNvSpPr>
            <a:spLocks noGrp="1"/>
          </p:cNvSpPr>
          <p:nvPr>
            <p:ph type="pic" sz="quarter" idx="108" hasCustomPrompt="1"/>
          </p:nvPr>
        </p:nvSpPr>
        <p:spPr>
          <a:xfrm>
            <a:off x="5272088" y="3105149"/>
            <a:ext cx="1895475" cy="2038350"/>
          </a:xfrm>
          <a:custGeom>
            <a:avLst/>
            <a:gdLst>
              <a:gd name="connsiteX0" fmla="*/ 0 w 1895475"/>
              <a:gd name="connsiteY0" fmla="*/ 0 h 2038350"/>
              <a:gd name="connsiteX1" fmla="*/ 1895475 w 1895475"/>
              <a:gd name="connsiteY1" fmla="*/ 0 h 2038350"/>
              <a:gd name="connsiteX2" fmla="*/ 1895475 w 1895475"/>
              <a:gd name="connsiteY2" fmla="*/ 2038350 h 2038350"/>
              <a:gd name="connsiteX3" fmla="*/ 0 w 1895475"/>
              <a:gd name="connsiteY3" fmla="*/ 2038350 h 2038350"/>
            </a:gdLst>
            <a:ahLst/>
            <a:cxnLst>
              <a:cxn ang="0">
                <a:pos x="connsiteX0" y="connsiteY0"/>
              </a:cxn>
              <a:cxn ang="0">
                <a:pos x="connsiteX1" y="connsiteY1"/>
              </a:cxn>
              <a:cxn ang="0">
                <a:pos x="connsiteX2" y="connsiteY2"/>
              </a:cxn>
              <a:cxn ang="0">
                <a:pos x="connsiteX3" y="connsiteY3"/>
              </a:cxn>
            </a:cxnLst>
            <a:rect l="l" t="t" r="r" b="b"/>
            <a:pathLst>
              <a:path w="1895475" h="2038350">
                <a:moveTo>
                  <a:pt x="0" y="0"/>
                </a:moveTo>
                <a:lnTo>
                  <a:pt x="1895475" y="0"/>
                </a:lnTo>
                <a:lnTo>
                  <a:pt x="1895475" y="2038350"/>
                </a:lnTo>
                <a:lnTo>
                  <a:pt x="0" y="2038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6" name="Picture Placeholder 5"/>
          <p:cNvSpPr>
            <a:spLocks noGrp="1"/>
          </p:cNvSpPr>
          <p:nvPr>
            <p:ph type="pic" sz="quarter" idx="109" hasCustomPrompt="1"/>
          </p:nvPr>
        </p:nvSpPr>
        <p:spPr>
          <a:xfrm>
            <a:off x="7248525" y="-1"/>
            <a:ext cx="1895475" cy="3028950"/>
          </a:xfrm>
          <a:custGeom>
            <a:avLst/>
            <a:gdLst>
              <a:gd name="connsiteX0" fmla="*/ 0 w 1895475"/>
              <a:gd name="connsiteY0" fmla="*/ 0 h 3028950"/>
              <a:gd name="connsiteX1" fmla="*/ 1895475 w 1895475"/>
              <a:gd name="connsiteY1" fmla="*/ 0 h 3028950"/>
              <a:gd name="connsiteX2" fmla="*/ 1895475 w 1895475"/>
              <a:gd name="connsiteY2" fmla="*/ 3028950 h 3028950"/>
              <a:gd name="connsiteX3" fmla="*/ 0 w 1895475"/>
              <a:gd name="connsiteY3" fmla="*/ 3028950 h 3028950"/>
            </a:gdLst>
            <a:ahLst/>
            <a:cxnLst>
              <a:cxn ang="0">
                <a:pos x="connsiteX0" y="connsiteY0"/>
              </a:cxn>
              <a:cxn ang="0">
                <a:pos x="connsiteX1" y="connsiteY1"/>
              </a:cxn>
              <a:cxn ang="0">
                <a:pos x="connsiteX2" y="connsiteY2"/>
              </a:cxn>
              <a:cxn ang="0">
                <a:pos x="connsiteX3" y="connsiteY3"/>
              </a:cxn>
            </a:cxnLst>
            <a:rect l="l" t="t" r="r" b="b"/>
            <a:pathLst>
              <a:path w="1895475" h="3028950">
                <a:moveTo>
                  <a:pt x="0" y="0"/>
                </a:moveTo>
                <a:lnTo>
                  <a:pt x="1895475" y="0"/>
                </a:lnTo>
                <a:lnTo>
                  <a:pt x="1895475" y="3028950"/>
                </a:lnTo>
                <a:lnTo>
                  <a:pt x="0" y="30289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0" name="Picture Placeholder 9"/>
          <p:cNvSpPr>
            <a:spLocks noGrp="1"/>
          </p:cNvSpPr>
          <p:nvPr>
            <p:ph type="pic" sz="quarter" idx="110" hasCustomPrompt="1"/>
          </p:nvPr>
        </p:nvSpPr>
        <p:spPr>
          <a:xfrm>
            <a:off x="0" y="3105149"/>
            <a:ext cx="3214687" cy="2038350"/>
          </a:xfrm>
          <a:custGeom>
            <a:avLst/>
            <a:gdLst>
              <a:gd name="connsiteX0" fmla="*/ 0 w 1895475"/>
              <a:gd name="connsiteY0" fmla="*/ 0 h 2038350"/>
              <a:gd name="connsiteX1" fmla="*/ 1895475 w 1895475"/>
              <a:gd name="connsiteY1" fmla="*/ 0 h 2038350"/>
              <a:gd name="connsiteX2" fmla="*/ 1895475 w 1895475"/>
              <a:gd name="connsiteY2" fmla="*/ 2038350 h 2038350"/>
              <a:gd name="connsiteX3" fmla="*/ 0 w 1895475"/>
              <a:gd name="connsiteY3" fmla="*/ 2038350 h 2038350"/>
            </a:gdLst>
            <a:ahLst/>
            <a:cxnLst>
              <a:cxn ang="0">
                <a:pos x="connsiteX0" y="connsiteY0"/>
              </a:cxn>
              <a:cxn ang="0">
                <a:pos x="connsiteX1" y="connsiteY1"/>
              </a:cxn>
              <a:cxn ang="0">
                <a:pos x="connsiteX2" y="connsiteY2"/>
              </a:cxn>
              <a:cxn ang="0">
                <a:pos x="connsiteX3" y="connsiteY3"/>
              </a:cxn>
            </a:cxnLst>
            <a:rect l="l" t="t" r="r" b="b"/>
            <a:pathLst>
              <a:path w="1895475" h="2038350">
                <a:moveTo>
                  <a:pt x="0" y="0"/>
                </a:moveTo>
                <a:lnTo>
                  <a:pt x="1895475" y="0"/>
                </a:lnTo>
                <a:lnTo>
                  <a:pt x="1895475" y="2038350"/>
                </a:lnTo>
                <a:lnTo>
                  <a:pt x="0" y="2038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63106136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100_S0-0015">
    <p:spTree>
      <p:nvGrpSpPr>
        <p:cNvPr id="1" name=""/>
        <p:cNvGrpSpPr/>
        <p:nvPr/>
      </p:nvGrpSpPr>
      <p:grpSpPr>
        <a:xfrm>
          <a:off x="0" y="0"/>
          <a:ext cx="0" cy="0"/>
          <a:chOff x="0" y="0"/>
          <a:chExt cx="0" cy="0"/>
        </a:xfrm>
      </p:grpSpPr>
      <p:sp>
        <p:nvSpPr>
          <p:cNvPr id="4" name="Picture Placeholder 3"/>
          <p:cNvSpPr>
            <a:spLocks noGrp="1"/>
          </p:cNvSpPr>
          <p:nvPr>
            <p:ph type="pic" sz="quarter" idx="133" hasCustomPrompt="1"/>
          </p:nvPr>
        </p:nvSpPr>
        <p:spPr>
          <a:xfrm>
            <a:off x="3276600" y="-5175"/>
            <a:ext cx="2590800" cy="5153850"/>
          </a:xfrm>
          <a:custGeom>
            <a:avLst/>
            <a:gdLst>
              <a:gd name="connsiteX0" fmla="*/ 0 w 2590800"/>
              <a:gd name="connsiteY0" fmla="*/ 0 h 5153850"/>
              <a:gd name="connsiteX1" fmla="*/ 2590800 w 2590800"/>
              <a:gd name="connsiteY1" fmla="*/ 0 h 5153850"/>
              <a:gd name="connsiteX2" fmla="*/ 2590800 w 2590800"/>
              <a:gd name="connsiteY2" fmla="*/ 5153850 h 5153850"/>
              <a:gd name="connsiteX3" fmla="*/ 0 w 2590800"/>
              <a:gd name="connsiteY3" fmla="*/ 5153850 h 5153850"/>
            </a:gdLst>
            <a:ahLst/>
            <a:cxnLst>
              <a:cxn ang="0">
                <a:pos x="connsiteX0" y="connsiteY0"/>
              </a:cxn>
              <a:cxn ang="0">
                <a:pos x="connsiteX1" y="connsiteY1"/>
              </a:cxn>
              <a:cxn ang="0">
                <a:pos x="connsiteX2" y="connsiteY2"/>
              </a:cxn>
              <a:cxn ang="0">
                <a:pos x="connsiteX3" y="connsiteY3"/>
              </a:cxn>
            </a:cxnLst>
            <a:rect l="l" t="t" r="r" b="b"/>
            <a:pathLst>
              <a:path w="2590800" h="5153850">
                <a:moveTo>
                  <a:pt x="0" y="0"/>
                </a:moveTo>
                <a:lnTo>
                  <a:pt x="2590800" y="0"/>
                </a:lnTo>
                <a:lnTo>
                  <a:pt x="2590800" y="5153850"/>
                </a:lnTo>
                <a:lnTo>
                  <a:pt x="0" y="51538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69378849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101_S0-0015">
    <p:spTree>
      <p:nvGrpSpPr>
        <p:cNvPr id="1" name=""/>
        <p:cNvGrpSpPr/>
        <p:nvPr/>
      </p:nvGrpSpPr>
      <p:grpSpPr>
        <a:xfrm>
          <a:off x="0" y="0"/>
          <a:ext cx="0" cy="0"/>
          <a:chOff x="0" y="0"/>
          <a:chExt cx="0" cy="0"/>
        </a:xfrm>
      </p:grpSpPr>
      <p:sp>
        <p:nvSpPr>
          <p:cNvPr id="4" name="Picture Placeholder 3"/>
          <p:cNvSpPr>
            <a:spLocks noGrp="1"/>
          </p:cNvSpPr>
          <p:nvPr>
            <p:ph type="pic" sz="quarter" idx="133" hasCustomPrompt="1"/>
          </p:nvPr>
        </p:nvSpPr>
        <p:spPr>
          <a:xfrm>
            <a:off x="4291115" y="804922"/>
            <a:ext cx="4508674" cy="3831930"/>
          </a:xfrm>
          <a:custGeom>
            <a:avLst/>
            <a:gdLst>
              <a:gd name="connsiteX0" fmla="*/ 0 w 4508674"/>
              <a:gd name="connsiteY0" fmla="*/ 0 h 3831930"/>
              <a:gd name="connsiteX1" fmla="*/ 4508674 w 4508674"/>
              <a:gd name="connsiteY1" fmla="*/ 0 h 3831930"/>
              <a:gd name="connsiteX2" fmla="*/ 4508674 w 4508674"/>
              <a:gd name="connsiteY2" fmla="*/ 3831930 h 3831930"/>
              <a:gd name="connsiteX3" fmla="*/ 0 w 4508674"/>
              <a:gd name="connsiteY3" fmla="*/ 3831930 h 3831930"/>
            </a:gdLst>
            <a:ahLst/>
            <a:cxnLst>
              <a:cxn ang="0">
                <a:pos x="connsiteX0" y="connsiteY0"/>
              </a:cxn>
              <a:cxn ang="0">
                <a:pos x="connsiteX1" y="connsiteY1"/>
              </a:cxn>
              <a:cxn ang="0">
                <a:pos x="connsiteX2" y="connsiteY2"/>
              </a:cxn>
              <a:cxn ang="0">
                <a:pos x="connsiteX3" y="connsiteY3"/>
              </a:cxn>
            </a:cxnLst>
            <a:rect l="l" t="t" r="r" b="b"/>
            <a:pathLst>
              <a:path w="4508674" h="3831930">
                <a:moveTo>
                  <a:pt x="0" y="0"/>
                </a:moveTo>
                <a:lnTo>
                  <a:pt x="4508674" y="0"/>
                </a:lnTo>
                <a:lnTo>
                  <a:pt x="4508674" y="3831930"/>
                </a:lnTo>
                <a:lnTo>
                  <a:pt x="0" y="383193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10417146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104_S0-0015">
    <p:spTree>
      <p:nvGrpSpPr>
        <p:cNvPr id="1" name=""/>
        <p:cNvGrpSpPr/>
        <p:nvPr/>
      </p:nvGrpSpPr>
      <p:grpSpPr>
        <a:xfrm>
          <a:off x="0" y="0"/>
          <a:ext cx="0" cy="0"/>
          <a:chOff x="0" y="0"/>
          <a:chExt cx="0" cy="0"/>
        </a:xfrm>
      </p:grpSpPr>
      <p:sp>
        <p:nvSpPr>
          <p:cNvPr id="4" name="Picture Placeholder 3"/>
          <p:cNvSpPr>
            <a:spLocks noGrp="1"/>
          </p:cNvSpPr>
          <p:nvPr>
            <p:ph type="pic" sz="quarter" idx="133" hasCustomPrompt="1"/>
          </p:nvPr>
        </p:nvSpPr>
        <p:spPr>
          <a:xfrm>
            <a:off x="0" y="0"/>
            <a:ext cx="3429000" cy="5143500"/>
          </a:xfrm>
          <a:custGeom>
            <a:avLst/>
            <a:gdLst>
              <a:gd name="connsiteX0" fmla="*/ 0 w 3429000"/>
              <a:gd name="connsiteY0" fmla="*/ 0 h 5143500"/>
              <a:gd name="connsiteX1" fmla="*/ 3429000 w 3429000"/>
              <a:gd name="connsiteY1" fmla="*/ 0 h 5143500"/>
              <a:gd name="connsiteX2" fmla="*/ 3429000 w 3429000"/>
              <a:gd name="connsiteY2" fmla="*/ 5143500 h 5143500"/>
              <a:gd name="connsiteX3" fmla="*/ 0 w 34290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3429000" h="5143500">
                <a:moveTo>
                  <a:pt x="0" y="0"/>
                </a:moveTo>
                <a:lnTo>
                  <a:pt x="3429000" y="0"/>
                </a:lnTo>
                <a:lnTo>
                  <a:pt x="34290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73594777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117_S0-0015">
    <p:spTree>
      <p:nvGrpSpPr>
        <p:cNvPr id="1" name=""/>
        <p:cNvGrpSpPr/>
        <p:nvPr/>
      </p:nvGrpSpPr>
      <p:grpSpPr>
        <a:xfrm>
          <a:off x="0" y="0"/>
          <a:ext cx="0" cy="0"/>
          <a:chOff x="0" y="0"/>
          <a:chExt cx="0" cy="0"/>
        </a:xfrm>
      </p:grpSpPr>
      <p:sp>
        <p:nvSpPr>
          <p:cNvPr id="5" name="Picture Placeholder 4"/>
          <p:cNvSpPr>
            <a:spLocks noGrp="1"/>
          </p:cNvSpPr>
          <p:nvPr>
            <p:ph type="pic" sz="quarter" idx="134" hasCustomPrompt="1"/>
          </p:nvPr>
        </p:nvSpPr>
        <p:spPr>
          <a:xfrm>
            <a:off x="726592" y="0"/>
            <a:ext cx="3657600" cy="3691467"/>
          </a:xfrm>
          <a:custGeom>
            <a:avLst/>
            <a:gdLst>
              <a:gd name="connsiteX0" fmla="*/ 0 w 3657600"/>
              <a:gd name="connsiteY0" fmla="*/ 0 h 3691467"/>
              <a:gd name="connsiteX1" fmla="*/ 3657600 w 3657600"/>
              <a:gd name="connsiteY1" fmla="*/ 0 h 3691467"/>
              <a:gd name="connsiteX2" fmla="*/ 3657600 w 3657600"/>
              <a:gd name="connsiteY2" fmla="*/ 3691467 h 3691467"/>
              <a:gd name="connsiteX3" fmla="*/ 0 w 3657600"/>
              <a:gd name="connsiteY3" fmla="*/ 3691467 h 3691467"/>
            </a:gdLst>
            <a:ahLst/>
            <a:cxnLst>
              <a:cxn ang="0">
                <a:pos x="connsiteX0" y="connsiteY0"/>
              </a:cxn>
              <a:cxn ang="0">
                <a:pos x="connsiteX1" y="connsiteY1"/>
              </a:cxn>
              <a:cxn ang="0">
                <a:pos x="connsiteX2" y="connsiteY2"/>
              </a:cxn>
              <a:cxn ang="0">
                <a:pos x="connsiteX3" y="connsiteY3"/>
              </a:cxn>
            </a:cxnLst>
            <a:rect l="l" t="t" r="r" b="b"/>
            <a:pathLst>
              <a:path w="3657600" h="3691467">
                <a:moveTo>
                  <a:pt x="0" y="0"/>
                </a:moveTo>
                <a:lnTo>
                  <a:pt x="3657600" y="0"/>
                </a:lnTo>
                <a:lnTo>
                  <a:pt x="3657600" y="3691467"/>
                </a:lnTo>
                <a:lnTo>
                  <a:pt x="0" y="369146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37148329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119_S0-0015">
    <p:spTree>
      <p:nvGrpSpPr>
        <p:cNvPr id="1" name=""/>
        <p:cNvGrpSpPr/>
        <p:nvPr/>
      </p:nvGrpSpPr>
      <p:grpSpPr>
        <a:xfrm>
          <a:off x="0" y="0"/>
          <a:ext cx="0" cy="0"/>
          <a:chOff x="0" y="0"/>
          <a:chExt cx="0" cy="0"/>
        </a:xfrm>
      </p:grpSpPr>
      <p:sp>
        <p:nvSpPr>
          <p:cNvPr id="4" name="Picture Placeholder 3"/>
          <p:cNvSpPr>
            <a:spLocks noGrp="1"/>
          </p:cNvSpPr>
          <p:nvPr>
            <p:ph type="pic" sz="quarter" idx="134" hasCustomPrompt="1"/>
          </p:nvPr>
        </p:nvSpPr>
        <p:spPr>
          <a:xfrm>
            <a:off x="4571999" y="-1"/>
            <a:ext cx="4572001" cy="5143500"/>
          </a:xfrm>
          <a:custGeom>
            <a:avLst/>
            <a:gdLst>
              <a:gd name="connsiteX0" fmla="*/ 0 w 4572001"/>
              <a:gd name="connsiteY0" fmla="*/ 0 h 5143500"/>
              <a:gd name="connsiteX1" fmla="*/ 4572001 w 4572001"/>
              <a:gd name="connsiteY1" fmla="*/ 0 h 5143500"/>
              <a:gd name="connsiteX2" fmla="*/ 4572001 w 4572001"/>
              <a:gd name="connsiteY2" fmla="*/ 5291 h 5143500"/>
              <a:gd name="connsiteX3" fmla="*/ 4572001 w 4572001"/>
              <a:gd name="connsiteY3" fmla="*/ 2616200 h 5143500"/>
              <a:gd name="connsiteX4" fmla="*/ 4572001 w 4572001"/>
              <a:gd name="connsiteY4" fmla="*/ 5143500 h 5143500"/>
              <a:gd name="connsiteX5" fmla="*/ 0 w 4572001"/>
              <a:gd name="connsiteY5" fmla="*/ 5143500 h 514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2001" h="5143500">
                <a:moveTo>
                  <a:pt x="0" y="0"/>
                </a:moveTo>
                <a:lnTo>
                  <a:pt x="4572001" y="0"/>
                </a:lnTo>
                <a:lnTo>
                  <a:pt x="4572001" y="5291"/>
                </a:lnTo>
                <a:lnTo>
                  <a:pt x="4572001" y="2616200"/>
                </a:lnTo>
                <a:lnTo>
                  <a:pt x="4572001"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43533122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123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387819" y="730530"/>
            <a:ext cx="8368363" cy="173255"/>
          </a:xfrm>
          <a:prstGeom prst="rect">
            <a:avLst/>
          </a:prstGeom>
        </p:spPr>
        <p:txBody>
          <a:bodyPr wrap="none" lIns="0" tIns="0" rIns="0" bIns="0" anchor="ctr">
            <a:noAutofit/>
          </a:bodyPr>
          <a:lstStyle>
            <a:lvl1pPr marL="0" indent="0" algn="l">
              <a:buNone/>
              <a:defRPr sz="1100" b="0" baseline="0">
                <a:solidFill>
                  <a:schemeClr val="bg1">
                    <a:lumMod val="50000"/>
                  </a:schemeClr>
                </a:solidFill>
                <a:latin typeface="+mn-lt"/>
                <a:ea typeface="Roboto" panose="02000000000000000000" pitchFamily="2" charset="0"/>
              </a:defRPr>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dirty="0"/>
              <a:t>CLICK TO EDITE SUBTITLE</a:t>
            </a:r>
          </a:p>
        </p:txBody>
      </p:sp>
      <p:sp>
        <p:nvSpPr>
          <p:cNvPr id="7" name="Title 2"/>
          <p:cNvSpPr>
            <a:spLocks noGrp="1"/>
          </p:cNvSpPr>
          <p:nvPr>
            <p:ph type="title"/>
          </p:nvPr>
        </p:nvSpPr>
        <p:spPr>
          <a:xfrm>
            <a:off x="387819" y="282611"/>
            <a:ext cx="8368363" cy="409459"/>
          </a:xfrm>
          <a:prstGeom prst="rect">
            <a:avLst/>
          </a:prstGeom>
        </p:spPr>
        <p:txBody>
          <a:bodyPr lIns="0" tIns="0" rIns="0" bIns="0" anchor="ctr"/>
          <a:lstStyle>
            <a:lvl1pPr algn="l">
              <a:defRPr sz="2600">
                <a:solidFill>
                  <a:schemeClr val="tx1">
                    <a:lumMod val="75000"/>
                    <a:lumOff val="25000"/>
                  </a:schemeClr>
                </a:solidFill>
              </a:defRPr>
            </a:lvl1pPr>
          </a:lstStyle>
          <a:p>
            <a:r>
              <a:rPr lang="en-US" dirty="0"/>
              <a:t>Click to edit Master title style</a:t>
            </a:r>
          </a:p>
        </p:txBody>
      </p:sp>
      <p:sp>
        <p:nvSpPr>
          <p:cNvPr id="14" name="Picture Placeholder 13"/>
          <p:cNvSpPr>
            <a:spLocks noGrp="1"/>
          </p:cNvSpPr>
          <p:nvPr>
            <p:ph type="pic" sz="quarter" idx="108" hasCustomPrompt="1"/>
          </p:nvPr>
        </p:nvSpPr>
        <p:spPr>
          <a:xfrm>
            <a:off x="-6979" y="1390650"/>
            <a:ext cx="9150979" cy="1828800"/>
          </a:xfrm>
          <a:custGeom>
            <a:avLst/>
            <a:gdLst>
              <a:gd name="connsiteX0" fmla="*/ 0 w 3052653"/>
              <a:gd name="connsiteY0" fmla="*/ 0 h 1828800"/>
              <a:gd name="connsiteX1" fmla="*/ 3052653 w 3052653"/>
              <a:gd name="connsiteY1" fmla="*/ 0 h 1828800"/>
              <a:gd name="connsiteX2" fmla="*/ 3052653 w 3052653"/>
              <a:gd name="connsiteY2" fmla="*/ 1828800 h 1828800"/>
              <a:gd name="connsiteX3" fmla="*/ 0 w 3052653"/>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3052653" h="1828800">
                <a:moveTo>
                  <a:pt x="0" y="0"/>
                </a:moveTo>
                <a:lnTo>
                  <a:pt x="3052653" y="0"/>
                </a:lnTo>
                <a:lnTo>
                  <a:pt x="3052653" y="1828800"/>
                </a:lnTo>
                <a:lnTo>
                  <a:pt x="0" y="18288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31326595"/>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125_S0-0015">
    <p:spTree>
      <p:nvGrpSpPr>
        <p:cNvPr id="1" name=""/>
        <p:cNvGrpSpPr/>
        <p:nvPr/>
      </p:nvGrpSpPr>
      <p:grpSpPr>
        <a:xfrm>
          <a:off x="0" y="0"/>
          <a:ext cx="0" cy="0"/>
          <a:chOff x="0" y="0"/>
          <a:chExt cx="0" cy="0"/>
        </a:xfrm>
      </p:grpSpPr>
      <p:sp>
        <p:nvSpPr>
          <p:cNvPr id="17" name="Picture Placeholder 16"/>
          <p:cNvSpPr>
            <a:spLocks noGrp="1"/>
          </p:cNvSpPr>
          <p:nvPr>
            <p:ph type="pic" sz="quarter" idx="109" hasCustomPrompt="1"/>
          </p:nvPr>
        </p:nvSpPr>
        <p:spPr>
          <a:xfrm>
            <a:off x="0" y="0"/>
            <a:ext cx="9144000" cy="2379227"/>
          </a:xfrm>
          <a:custGeom>
            <a:avLst/>
            <a:gdLst>
              <a:gd name="connsiteX0" fmla="*/ 0 w 9144000"/>
              <a:gd name="connsiteY0" fmla="*/ 0 h 2379227"/>
              <a:gd name="connsiteX1" fmla="*/ 9144000 w 9144000"/>
              <a:gd name="connsiteY1" fmla="*/ 0 h 2379227"/>
              <a:gd name="connsiteX2" fmla="*/ 9144000 w 9144000"/>
              <a:gd name="connsiteY2" fmla="*/ 2379227 h 2379227"/>
              <a:gd name="connsiteX3" fmla="*/ 0 w 9144000"/>
              <a:gd name="connsiteY3" fmla="*/ 2379227 h 2379227"/>
            </a:gdLst>
            <a:ahLst/>
            <a:cxnLst>
              <a:cxn ang="0">
                <a:pos x="connsiteX0" y="connsiteY0"/>
              </a:cxn>
              <a:cxn ang="0">
                <a:pos x="connsiteX1" y="connsiteY1"/>
              </a:cxn>
              <a:cxn ang="0">
                <a:pos x="connsiteX2" y="connsiteY2"/>
              </a:cxn>
              <a:cxn ang="0">
                <a:pos x="connsiteX3" y="connsiteY3"/>
              </a:cxn>
            </a:cxnLst>
            <a:rect l="l" t="t" r="r" b="b"/>
            <a:pathLst>
              <a:path w="9144000" h="2379227">
                <a:moveTo>
                  <a:pt x="0" y="0"/>
                </a:moveTo>
                <a:lnTo>
                  <a:pt x="9144000" y="0"/>
                </a:lnTo>
                <a:lnTo>
                  <a:pt x="9144000" y="2379227"/>
                </a:lnTo>
                <a:lnTo>
                  <a:pt x="0" y="237922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8" name="Picture Placeholder 17"/>
          <p:cNvSpPr>
            <a:spLocks noGrp="1"/>
          </p:cNvSpPr>
          <p:nvPr>
            <p:ph type="pic" sz="quarter" idx="110" hasCustomPrompt="1"/>
          </p:nvPr>
        </p:nvSpPr>
        <p:spPr>
          <a:xfrm>
            <a:off x="530299" y="2666647"/>
            <a:ext cx="965344" cy="965344"/>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9" name="Picture Placeholder 18"/>
          <p:cNvSpPr>
            <a:spLocks noGrp="1"/>
          </p:cNvSpPr>
          <p:nvPr>
            <p:ph type="pic" sz="quarter" idx="111" hasCustomPrompt="1"/>
          </p:nvPr>
        </p:nvSpPr>
        <p:spPr>
          <a:xfrm>
            <a:off x="530299" y="3816206"/>
            <a:ext cx="965344" cy="965344"/>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0" name="Picture Placeholder 19"/>
          <p:cNvSpPr>
            <a:spLocks noGrp="1"/>
          </p:cNvSpPr>
          <p:nvPr>
            <p:ph type="pic" sz="quarter" idx="112" hasCustomPrompt="1"/>
          </p:nvPr>
        </p:nvSpPr>
        <p:spPr>
          <a:xfrm>
            <a:off x="4876595" y="2666647"/>
            <a:ext cx="965344" cy="965344"/>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1" name="Picture Placeholder 20"/>
          <p:cNvSpPr>
            <a:spLocks noGrp="1"/>
          </p:cNvSpPr>
          <p:nvPr>
            <p:ph type="pic" sz="quarter" idx="113" hasCustomPrompt="1"/>
          </p:nvPr>
        </p:nvSpPr>
        <p:spPr>
          <a:xfrm>
            <a:off x="4876595" y="3816206"/>
            <a:ext cx="965344" cy="965344"/>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957499147"/>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127_S0-0015">
    <p:spTree>
      <p:nvGrpSpPr>
        <p:cNvPr id="1" name=""/>
        <p:cNvGrpSpPr/>
        <p:nvPr/>
      </p:nvGrpSpPr>
      <p:grpSpPr>
        <a:xfrm>
          <a:off x="0" y="0"/>
          <a:ext cx="0" cy="0"/>
          <a:chOff x="0" y="0"/>
          <a:chExt cx="0" cy="0"/>
        </a:xfrm>
      </p:grpSpPr>
      <p:sp>
        <p:nvSpPr>
          <p:cNvPr id="5" name="Picture Placeholder 4"/>
          <p:cNvSpPr>
            <a:spLocks noGrp="1"/>
          </p:cNvSpPr>
          <p:nvPr>
            <p:ph type="pic" sz="quarter" idx="108" hasCustomPrompt="1"/>
          </p:nvPr>
        </p:nvSpPr>
        <p:spPr>
          <a:xfrm>
            <a:off x="0" y="0"/>
            <a:ext cx="9144000" cy="2484255"/>
          </a:xfrm>
          <a:custGeom>
            <a:avLst/>
            <a:gdLst>
              <a:gd name="connsiteX0" fmla="*/ 0 w 9144000"/>
              <a:gd name="connsiteY0" fmla="*/ 0 h 2484255"/>
              <a:gd name="connsiteX1" fmla="*/ 9144000 w 9144000"/>
              <a:gd name="connsiteY1" fmla="*/ 0 h 2484255"/>
              <a:gd name="connsiteX2" fmla="*/ 9144000 w 9144000"/>
              <a:gd name="connsiteY2" fmla="*/ 2484255 h 2484255"/>
              <a:gd name="connsiteX3" fmla="*/ 0 w 9144000"/>
              <a:gd name="connsiteY3" fmla="*/ 2484255 h 2484255"/>
            </a:gdLst>
            <a:ahLst/>
            <a:cxnLst>
              <a:cxn ang="0">
                <a:pos x="connsiteX0" y="connsiteY0"/>
              </a:cxn>
              <a:cxn ang="0">
                <a:pos x="connsiteX1" y="connsiteY1"/>
              </a:cxn>
              <a:cxn ang="0">
                <a:pos x="connsiteX2" y="connsiteY2"/>
              </a:cxn>
              <a:cxn ang="0">
                <a:pos x="connsiteX3" y="connsiteY3"/>
              </a:cxn>
            </a:cxnLst>
            <a:rect l="l" t="t" r="r" b="b"/>
            <a:pathLst>
              <a:path w="9144000" h="2484255">
                <a:moveTo>
                  <a:pt x="0" y="0"/>
                </a:moveTo>
                <a:lnTo>
                  <a:pt x="9144000" y="0"/>
                </a:lnTo>
                <a:lnTo>
                  <a:pt x="9144000" y="2484255"/>
                </a:lnTo>
                <a:lnTo>
                  <a:pt x="0" y="248425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11204588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121_S0-0015">
    <p:spTree>
      <p:nvGrpSpPr>
        <p:cNvPr id="1" name=""/>
        <p:cNvGrpSpPr/>
        <p:nvPr/>
      </p:nvGrpSpPr>
      <p:grpSpPr>
        <a:xfrm>
          <a:off x="0" y="0"/>
          <a:ext cx="0" cy="0"/>
          <a:chOff x="0" y="0"/>
          <a:chExt cx="0" cy="0"/>
        </a:xfrm>
      </p:grpSpPr>
      <p:sp>
        <p:nvSpPr>
          <p:cNvPr id="4" name="Picture Placeholder 3"/>
          <p:cNvSpPr>
            <a:spLocks noGrp="1"/>
          </p:cNvSpPr>
          <p:nvPr>
            <p:ph type="pic" sz="quarter" idx="134" hasCustomPrompt="1"/>
          </p:nvPr>
        </p:nvSpPr>
        <p:spPr>
          <a:xfrm>
            <a:off x="914400" y="752475"/>
            <a:ext cx="3505200" cy="3638550"/>
          </a:xfrm>
          <a:custGeom>
            <a:avLst/>
            <a:gdLst>
              <a:gd name="connsiteX0" fmla="*/ 0 w 3505200"/>
              <a:gd name="connsiteY0" fmla="*/ 0 h 3638550"/>
              <a:gd name="connsiteX1" fmla="*/ 3505200 w 3505200"/>
              <a:gd name="connsiteY1" fmla="*/ 0 h 3638550"/>
              <a:gd name="connsiteX2" fmla="*/ 3505200 w 3505200"/>
              <a:gd name="connsiteY2" fmla="*/ 3638550 h 3638550"/>
              <a:gd name="connsiteX3" fmla="*/ 0 w 3505200"/>
              <a:gd name="connsiteY3" fmla="*/ 3638550 h 3638550"/>
            </a:gdLst>
            <a:ahLst/>
            <a:cxnLst>
              <a:cxn ang="0">
                <a:pos x="connsiteX0" y="connsiteY0"/>
              </a:cxn>
              <a:cxn ang="0">
                <a:pos x="connsiteX1" y="connsiteY1"/>
              </a:cxn>
              <a:cxn ang="0">
                <a:pos x="connsiteX2" y="connsiteY2"/>
              </a:cxn>
              <a:cxn ang="0">
                <a:pos x="connsiteX3" y="connsiteY3"/>
              </a:cxn>
            </a:cxnLst>
            <a:rect l="l" t="t" r="r" b="b"/>
            <a:pathLst>
              <a:path w="3505200" h="3638550">
                <a:moveTo>
                  <a:pt x="0" y="0"/>
                </a:moveTo>
                <a:lnTo>
                  <a:pt x="3505200" y="0"/>
                </a:lnTo>
                <a:lnTo>
                  <a:pt x="3505200" y="3638550"/>
                </a:lnTo>
                <a:lnTo>
                  <a:pt x="0" y="36385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74316128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122_S0-0015">
    <p:spTree>
      <p:nvGrpSpPr>
        <p:cNvPr id="1" name=""/>
        <p:cNvGrpSpPr/>
        <p:nvPr/>
      </p:nvGrpSpPr>
      <p:grpSpPr>
        <a:xfrm>
          <a:off x="0" y="0"/>
          <a:ext cx="0" cy="0"/>
          <a:chOff x="0" y="0"/>
          <a:chExt cx="0" cy="0"/>
        </a:xfrm>
      </p:grpSpPr>
      <p:sp>
        <p:nvSpPr>
          <p:cNvPr id="7" name="Picture Placeholder 6"/>
          <p:cNvSpPr>
            <a:spLocks noGrp="1"/>
          </p:cNvSpPr>
          <p:nvPr>
            <p:ph type="pic" sz="quarter" idx="134" hasCustomPrompt="1"/>
          </p:nvPr>
        </p:nvSpPr>
        <p:spPr>
          <a:xfrm>
            <a:off x="3111499" y="576627"/>
            <a:ext cx="5029200" cy="2174421"/>
          </a:xfrm>
          <a:custGeom>
            <a:avLst/>
            <a:gdLst>
              <a:gd name="connsiteX0" fmla="*/ 0 w 5029200"/>
              <a:gd name="connsiteY0" fmla="*/ 0 h 2174421"/>
              <a:gd name="connsiteX1" fmla="*/ 5029200 w 5029200"/>
              <a:gd name="connsiteY1" fmla="*/ 0 h 2174421"/>
              <a:gd name="connsiteX2" fmla="*/ 5029200 w 5029200"/>
              <a:gd name="connsiteY2" fmla="*/ 2174421 h 2174421"/>
              <a:gd name="connsiteX3" fmla="*/ 0 w 5029200"/>
              <a:gd name="connsiteY3" fmla="*/ 2174421 h 2174421"/>
            </a:gdLst>
            <a:ahLst/>
            <a:cxnLst>
              <a:cxn ang="0">
                <a:pos x="connsiteX0" y="connsiteY0"/>
              </a:cxn>
              <a:cxn ang="0">
                <a:pos x="connsiteX1" y="connsiteY1"/>
              </a:cxn>
              <a:cxn ang="0">
                <a:pos x="connsiteX2" y="connsiteY2"/>
              </a:cxn>
              <a:cxn ang="0">
                <a:pos x="connsiteX3" y="connsiteY3"/>
              </a:cxn>
            </a:cxnLst>
            <a:rect l="l" t="t" r="r" b="b"/>
            <a:pathLst>
              <a:path w="5029200" h="2174421">
                <a:moveTo>
                  <a:pt x="0" y="0"/>
                </a:moveTo>
                <a:lnTo>
                  <a:pt x="5029200" y="0"/>
                </a:lnTo>
                <a:lnTo>
                  <a:pt x="5029200" y="2174421"/>
                </a:lnTo>
                <a:lnTo>
                  <a:pt x="0" y="2174421"/>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6" name="Picture Placeholder 5"/>
          <p:cNvSpPr>
            <a:spLocks noGrp="1"/>
          </p:cNvSpPr>
          <p:nvPr>
            <p:ph type="pic" sz="quarter" idx="135" hasCustomPrompt="1"/>
          </p:nvPr>
        </p:nvSpPr>
        <p:spPr>
          <a:xfrm>
            <a:off x="0" y="576627"/>
            <a:ext cx="3035299" cy="2174421"/>
          </a:xfrm>
          <a:custGeom>
            <a:avLst/>
            <a:gdLst>
              <a:gd name="connsiteX0" fmla="*/ 0 w 2032000"/>
              <a:gd name="connsiteY0" fmla="*/ 0 h 2174421"/>
              <a:gd name="connsiteX1" fmla="*/ 2032000 w 2032000"/>
              <a:gd name="connsiteY1" fmla="*/ 0 h 2174421"/>
              <a:gd name="connsiteX2" fmla="*/ 2032000 w 2032000"/>
              <a:gd name="connsiteY2" fmla="*/ 2174421 h 2174421"/>
              <a:gd name="connsiteX3" fmla="*/ 0 w 2032000"/>
              <a:gd name="connsiteY3" fmla="*/ 2174421 h 2174421"/>
            </a:gdLst>
            <a:ahLst/>
            <a:cxnLst>
              <a:cxn ang="0">
                <a:pos x="connsiteX0" y="connsiteY0"/>
              </a:cxn>
              <a:cxn ang="0">
                <a:pos x="connsiteX1" y="connsiteY1"/>
              </a:cxn>
              <a:cxn ang="0">
                <a:pos x="connsiteX2" y="connsiteY2"/>
              </a:cxn>
              <a:cxn ang="0">
                <a:pos x="connsiteX3" y="connsiteY3"/>
              </a:cxn>
            </a:cxnLst>
            <a:rect l="l" t="t" r="r" b="b"/>
            <a:pathLst>
              <a:path w="2032000" h="2174421">
                <a:moveTo>
                  <a:pt x="0" y="0"/>
                </a:moveTo>
                <a:lnTo>
                  <a:pt x="2032000" y="0"/>
                </a:lnTo>
                <a:lnTo>
                  <a:pt x="2032000" y="2174421"/>
                </a:lnTo>
                <a:lnTo>
                  <a:pt x="0" y="2174421"/>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96910408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5_S0-0015">
    <p:spTree>
      <p:nvGrpSpPr>
        <p:cNvPr id="1" name=""/>
        <p:cNvGrpSpPr/>
        <p:nvPr/>
      </p:nvGrpSpPr>
      <p:grpSpPr>
        <a:xfrm>
          <a:off x="0" y="0"/>
          <a:ext cx="0" cy="0"/>
          <a:chOff x="0" y="0"/>
          <a:chExt cx="0" cy="0"/>
        </a:xfrm>
      </p:grpSpPr>
      <p:sp>
        <p:nvSpPr>
          <p:cNvPr id="5" name="Picture Placeholder 4"/>
          <p:cNvSpPr>
            <a:spLocks noGrp="1"/>
          </p:cNvSpPr>
          <p:nvPr>
            <p:ph type="pic" sz="quarter" idx="108" hasCustomPrompt="1"/>
          </p:nvPr>
        </p:nvSpPr>
        <p:spPr>
          <a:xfrm>
            <a:off x="2028824" y="-1"/>
            <a:ext cx="3381375" cy="5143500"/>
          </a:xfrm>
          <a:custGeom>
            <a:avLst/>
            <a:gdLst>
              <a:gd name="connsiteX0" fmla="*/ 0 w 3381375"/>
              <a:gd name="connsiteY0" fmla="*/ 0 h 5143500"/>
              <a:gd name="connsiteX1" fmla="*/ 3381375 w 3381375"/>
              <a:gd name="connsiteY1" fmla="*/ 0 h 5143500"/>
              <a:gd name="connsiteX2" fmla="*/ 3381375 w 3381375"/>
              <a:gd name="connsiteY2" fmla="*/ 5143500 h 5143500"/>
              <a:gd name="connsiteX3" fmla="*/ 0 w 3381375"/>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3381375" h="5143500">
                <a:moveTo>
                  <a:pt x="0" y="0"/>
                </a:moveTo>
                <a:lnTo>
                  <a:pt x="3381375" y="0"/>
                </a:lnTo>
                <a:lnTo>
                  <a:pt x="3381375"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80021789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24_S0-0015">
    <p:spTree>
      <p:nvGrpSpPr>
        <p:cNvPr id="1" name=""/>
        <p:cNvGrpSpPr/>
        <p:nvPr/>
      </p:nvGrpSpPr>
      <p:grpSpPr>
        <a:xfrm>
          <a:off x="0" y="0"/>
          <a:ext cx="0" cy="0"/>
          <a:chOff x="0" y="0"/>
          <a:chExt cx="0" cy="0"/>
        </a:xfrm>
      </p:grpSpPr>
      <p:sp>
        <p:nvSpPr>
          <p:cNvPr id="11" name="Picture Placeholder 10"/>
          <p:cNvSpPr>
            <a:spLocks noGrp="1"/>
          </p:cNvSpPr>
          <p:nvPr>
            <p:ph type="pic" sz="quarter" idx="135" hasCustomPrompt="1"/>
          </p:nvPr>
        </p:nvSpPr>
        <p:spPr>
          <a:xfrm>
            <a:off x="762000" y="2776416"/>
            <a:ext cx="2525486" cy="1756229"/>
          </a:xfrm>
          <a:custGeom>
            <a:avLst/>
            <a:gdLst>
              <a:gd name="connsiteX0" fmla="*/ 0 w 2525486"/>
              <a:gd name="connsiteY0" fmla="*/ 0 h 1756229"/>
              <a:gd name="connsiteX1" fmla="*/ 2525486 w 2525486"/>
              <a:gd name="connsiteY1" fmla="*/ 0 h 1756229"/>
              <a:gd name="connsiteX2" fmla="*/ 2525486 w 2525486"/>
              <a:gd name="connsiteY2" fmla="*/ 1756229 h 1756229"/>
              <a:gd name="connsiteX3" fmla="*/ 0 w 2525486"/>
              <a:gd name="connsiteY3" fmla="*/ 1756229 h 1756229"/>
            </a:gdLst>
            <a:ahLst/>
            <a:cxnLst>
              <a:cxn ang="0">
                <a:pos x="connsiteX0" y="connsiteY0"/>
              </a:cxn>
              <a:cxn ang="0">
                <a:pos x="connsiteX1" y="connsiteY1"/>
              </a:cxn>
              <a:cxn ang="0">
                <a:pos x="connsiteX2" y="connsiteY2"/>
              </a:cxn>
              <a:cxn ang="0">
                <a:pos x="connsiteX3" y="connsiteY3"/>
              </a:cxn>
            </a:cxnLst>
            <a:rect l="l" t="t" r="r" b="b"/>
            <a:pathLst>
              <a:path w="2525486" h="1756229">
                <a:moveTo>
                  <a:pt x="0" y="0"/>
                </a:moveTo>
                <a:lnTo>
                  <a:pt x="2525486" y="0"/>
                </a:lnTo>
                <a:lnTo>
                  <a:pt x="2525486" y="1756229"/>
                </a:lnTo>
                <a:lnTo>
                  <a:pt x="0" y="175622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9" name="Picture Placeholder 8"/>
          <p:cNvSpPr>
            <a:spLocks noGrp="1"/>
          </p:cNvSpPr>
          <p:nvPr>
            <p:ph type="pic" sz="quarter" idx="137" hasCustomPrompt="1"/>
          </p:nvPr>
        </p:nvSpPr>
        <p:spPr>
          <a:xfrm>
            <a:off x="5856514" y="2776416"/>
            <a:ext cx="2525486" cy="1756229"/>
          </a:xfrm>
          <a:custGeom>
            <a:avLst/>
            <a:gdLst>
              <a:gd name="connsiteX0" fmla="*/ 0 w 2525486"/>
              <a:gd name="connsiteY0" fmla="*/ 0 h 1756229"/>
              <a:gd name="connsiteX1" fmla="*/ 2525486 w 2525486"/>
              <a:gd name="connsiteY1" fmla="*/ 0 h 1756229"/>
              <a:gd name="connsiteX2" fmla="*/ 2525486 w 2525486"/>
              <a:gd name="connsiteY2" fmla="*/ 1756229 h 1756229"/>
              <a:gd name="connsiteX3" fmla="*/ 0 w 2525486"/>
              <a:gd name="connsiteY3" fmla="*/ 1756229 h 1756229"/>
            </a:gdLst>
            <a:ahLst/>
            <a:cxnLst>
              <a:cxn ang="0">
                <a:pos x="connsiteX0" y="connsiteY0"/>
              </a:cxn>
              <a:cxn ang="0">
                <a:pos x="connsiteX1" y="connsiteY1"/>
              </a:cxn>
              <a:cxn ang="0">
                <a:pos x="connsiteX2" y="connsiteY2"/>
              </a:cxn>
              <a:cxn ang="0">
                <a:pos x="connsiteX3" y="connsiteY3"/>
              </a:cxn>
            </a:cxnLst>
            <a:rect l="l" t="t" r="r" b="b"/>
            <a:pathLst>
              <a:path w="2525486" h="1756229">
                <a:moveTo>
                  <a:pt x="0" y="0"/>
                </a:moveTo>
                <a:lnTo>
                  <a:pt x="2525486" y="0"/>
                </a:lnTo>
                <a:lnTo>
                  <a:pt x="2525486" y="1756229"/>
                </a:lnTo>
                <a:lnTo>
                  <a:pt x="0" y="175622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5428870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Marketing_Plan_0003">
    <p:spTree>
      <p:nvGrpSpPr>
        <p:cNvPr id="1" name=""/>
        <p:cNvGrpSpPr/>
        <p:nvPr/>
      </p:nvGrpSpPr>
      <p:grpSpPr>
        <a:xfrm>
          <a:off x="0" y="0"/>
          <a:ext cx="0" cy="0"/>
          <a:chOff x="0" y="0"/>
          <a:chExt cx="0" cy="0"/>
        </a:xfrm>
      </p:grpSpPr>
      <p:sp>
        <p:nvSpPr>
          <p:cNvPr id="3" name="Picture Placeholder 3"/>
          <p:cNvSpPr>
            <a:spLocks noGrp="1"/>
          </p:cNvSpPr>
          <p:nvPr>
            <p:ph type="pic" sz="quarter" idx="10" hasCustomPrompt="1"/>
          </p:nvPr>
        </p:nvSpPr>
        <p:spPr>
          <a:xfrm>
            <a:off x="837170" y="1774739"/>
            <a:ext cx="4410425" cy="1594022"/>
          </a:xfrm>
          <a:prstGeom prst="rect">
            <a:avLst/>
          </a:prstGeom>
          <a:solidFill>
            <a:srgbClr val="E5E5E5"/>
          </a:solidFill>
          <a:effectLst>
            <a:outerShdw blurRad="177800" dist="266700" dir="5400000" sx="94000" sy="94000" algn="t" rotWithShape="0">
              <a:prstClr val="black">
                <a:alpha val="23000"/>
              </a:prstClr>
            </a:outerShdw>
          </a:effectLst>
        </p:spPr>
        <p:txBody>
          <a:bodyPr wrap="square" anchor="ctr">
            <a:noAutofit/>
          </a:bodyPr>
          <a:lstStyle>
            <a:lvl1pPr marL="0" indent="0" algn="ctr">
              <a:buNone/>
              <a:defRPr sz="1050"/>
            </a:lvl1pPr>
          </a:lstStyle>
          <a:p>
            <a:r>
              <a:rPr lang="en-US" dirty="0"/>
              <a:t>Image Holder</a:t>
            </a:r>
          </a:p>
        </p:txBody>
      </p:sp>
    </p:spTree>
    <p:extLst>
      <p:ext uri="{BB962C8B-B14F-4D97-AF65-F5344CB8AC3E}">
        <p14:creationId xmlns:p14="http://schemas.microsoft.com/office/powerpoint/2010/main" val="138665519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120_S0-0015">
    <p:spTree>
      <p:nvGrpSpPr>
        <p:cNvPr id="1" name=""/>
        <p:cNvGrpSpPr/>
        <p:nvPr/>
      </p:nvGrpSpPr>
      <p:grpSpPr>
        <a:xfrm>
          <a:off x="0" y="0"/>
          <a:ext cx="0" cy="0"/>
          <a:chOff x="0" y="0"/>
          <a:chExt cx="0" cy="0"/>
        </a:xfrm>
      </p:grpSpPr>
      <p:sp>
        <p:nvSpPr>
          <p:cNvPr id="4" name="Picture Placeholder 3"/>
          <p:cNvSpPr>
            <a:spLocks noGrp="1"/>
          </p:cNvSpPr>
          <p:nvPr>
            <p:ph type="pic" sz="quarter" idx="134" hasCustomPrompt="1"/>
          </p:nvPr>
        </p:nvSpPr>
        <p:spPr>
          <a:xfrm>
            <a:off x="4666393" y="-4762"/>
            <a:ext cx="3334607" cy="5153025"/>
          </a:xfrm>
          <a:custGeom>
            <a:avLst/>
            <a:gdLst>
              <a:gd name="connsiteX0" fmla="*/ 0 w 2743199"/>
              <a:gd name="connsiteY0" fmla="*/ 0 h 5153025"/>
              <a:gd name="connsiteX1" fmla="*/ 2743199 w 2743199"/>
              <a:gd name="connsiteY1" fmla="*/ 0 h 5153025"/>
              <a:gd name="connsiteX2" fmla="*/ 2743199 w 2743199"/>
              <a:gd name="connsiteY2" fmla="*/ 5153025 h 5153025"/>
              <a:gd name="connsiteX3" fmla="*/ 0 w 2743199"/>
              <a:gd name="connsiteY3" fmla="*/ 5153025 h 5153025"/>
            </a:gdLst>
            <a:ahLst/>
            <a:cxnLst>
              <a:cxn ang="0">
                <a:pos x="connsiteX0" y="connsiteY0"/>
              </a:cxn>
              <a:cxn ang="0">
                <a:pos x="connsiteX1" y="connsiteY1"/>
              </a:cxn>
              <a:cxn ang="0">
                <a:pos x="connsiteX2" y="connsiteY2"/>
              </a:cxn>
              <a:cxn ang="0">
                <a:pos x="connsiteX3" y="connsiteY3"/>
              </a:cxn>
            </a:cxnLst>
            <a:rect l="l" t="t" r="r" b="b"/>
            <a:pathLst>
              <a:path w="2743199" h="5153025">
                <a:moveTo>
                  <a:pt x="0" y="0"/>
                </a:moveTo>
                <a:lnTo>
                  <a:pt x="2743199" y="0"/>
                </a:lnTo>
                <a:lnTo>
                  <a:pt x="2743199" y="5153025"/>
                </a:lnTo>
                <a:lnTo>
                  <a:pt x="0" y="515302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87340347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21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387819" y="730530"/>
            <a:ext cx="8368363" cy="173255"/>
          </a:xfrm>
          <a:prstGeom prst="rect">
            <a:avLst/>
          </a:prstGeom>
        </p:spPr>
        <p:txBody>
          <a:bodyPr wrap="none" lIns="0" tIns="0" rIns="0" bIns="0" anchor="ctr">
            <a:noAutofit/>
          </a:bodyPr>
          <a:lstStyle>
            <a:lvl1pPr marL="0" indent="0" algn="ctr">
              <a:buNone/>
              <a:defRPr sz="1100" b="0" baseline="0">
                <a:solidFill>
                  <a:schemeClr val="bg1">
                    <a:lumMod val="50000"/>
                  </a:schemeClr>
                </a:solidFill>
                <a:latin typeface="+mn-lt"/>
                <a:ea typeface="Roboto" panose="02000000000000000000" pitchFamily="2" charset="0"/>
              </a:defRPr>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dirty="0"/>
              <a:t>CLICK TO EDITE SUBTITLE</a:t>
            </a:r>
          </a:p>
        </p:txBody>
      </p:sp>
      <p:sp>
        <p:nvSpPr>
          <p:cNvPr id="7" name="Title 2"/>
          <p:cNvSpPr>
            <a:spLocks noGrp="1"/>
          </p:cNvSpPr>
          <p:nvPr>
            <p:ph type="title"/>
          </p:nvPr>
        </p:nvSpPr>
        <p:spPr>
          <a:xfrm>
            <a:off x="387819" y="282611"/>
            <a:ext cx="8368363" cy="409459"/>
          </a:xfrm>
          <a:prstGeom prst="rect">
            <a:avLst/>
          </a:prstGeom>
        </p:spPr>
        <p:txBody>
          <a:bodyPr lIns="0" tIns="0" rIns="0" bIns="0" anchor="ctr"/>
          <a:lstStyle>
            <a:lvl1pPr algn="ctr">
              <a:defRPr sz="2600">
                <a:solidFill>
                  <a:schemeClr val="tx1">
                    <a:lumMod val="75000"/>
                    <a:lumOff val="25000"/>
                  </a:schemeClr>
                </a:solidFill>
              </a:defRPr>
            </a:lvl1pPr>
          </a:lstStyle>
          <a:p>
            <a:r>
              <a:rPr lang="en-US" dirty="0"/>
              <a:t>Click to edit Master title style</a:t>
            </a:r>
          </a:p>
        </p:txBody>
      </p:sp>
      <p:sp>
        <p:nvSpPr>
          <p:cNvPr id="14" name="Picture Placeholder 13"/>
          <p:cNvSpPr>
            <a:spLocks noGrp="1"/>
          </p:cNvSpPr>
          <p:nvPr>
            <p:ph type="pic" sz="quarter" idx="115" hasCustomPrompt="1"/>
          </p:nvPr>
        </p:nvSpPr>
        <p:spPr>
          <a:xfrm>
            <a:off x="6019800" y="1371600"/>
            <a:ext cx="2431581" cy="2209817"/>
          </a:xfrm>
          <a:custGeom>
            <a:avLst/>
            <a:gdLst>
              <a:gd name="connsiteX0" fmla="*/ 0 w 2431581"/>
              <a:gd name="connsiteY0" fmla="*/ 0 h 2209817"/>
              <a:gd name="connsiteX1" fmla="*/ 2431581 w 2431581"/>
              <a:gd name="connsiteY1" fmla="*/ 0 h 2209817"/>
              <a:gd name="connsiteX2" fmla="*/ 2431581 w 2431581"/>
              <a:gd name="connsiteY2" fmla="*/ 2209817 h 2209817"/>
              <a:gd name="connsiteX3" fmla="*/ 0 w 2431581"/>
              <a:gd name="connsiteY3" fmla="*/ 2209817 h 2209817"/>
            </a:gdLst>
            <a:ahLst/>
            <a:cxnLst>
              <a:cxn ang="0">
                <a:pos x="connsiteX0" y="connsiteY0"/>
              </a:cxn>
              <a:cxn ang="0">
                <a:pos x="connsiteX1" y="connsiteY1"/>
              </a:cxn>
              <a:cxn ang="0">
                <a:pos x="connsiteX2" y="connsiteY2"/>
              </a:cxn>
              <a:cxn ang="0">
                <a:pos x="connsiteX3" y="connsiteY3"/>
              </a:cxn>
            </a:cxnLst>
            <a:rect l="l" t="t" r="r" b="b"/>
            <a:pathLst>
              <a:path w="2431581" h="2209817">
                <a:moveTo>
                  <a:pt x="0" y="0"/>
                </a:moveTo>
                <a:lnTo>
                  <a:pt x="2431581" y="0"/>
                </a:lnTo>
                <a:lnTo>
                  <a:pt x="2431581" y="2209817"/>
                </a:lnTo>
                <a:lnTo>
                  <a:pt x="0" y="220981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3" name="Picture Placeholder 12"/>
          <p:cNvSpPr>
            <a:spLocks noGrp="1"/>
          </p:cNvSpPr>
          <p:nvPr>
            <p:ph type="pic" sz="quarter" idx="116" hasCustomPrompt="1"/>
          </p:nvPr>
        </p:nvSpPr>
        <p:spPr>
          <a:xfrm>
            <a:off x="3356210" y="1371600"/>
            <a:ext cx="2431581" cy="2209817"/>
          </a:xfrm>
          <a:custGeom>
            <a:avLst/>
            <a:gdLst>
              <a:gd name="connsiteX0" fmla="*/ 0 w 2431581"/>
              <a:gd name="connsiteY0" fmla="*/ 0 h 2209817"/>
              <a:gd name="connsiteX1" fmla="*/ 2431581 w 2431581"/>
              <a:gd name="connsiteY1" fmla="*/ 0 h 2209817"/>
              <a:gd name="connsiteX2" fmla="*/ 2431581 w 2431581"/>
              <a:gd name="connsiteY2" fmla="*/ 2209817 h 2209817"/>
              <a:gd name="connsiteX3" fmla="*/ 0 w 2431581"/>
              <a:gd name="connsiteY3" fmla="*/ 2209817 h 2209817"/>
            </a:gdLst>
            <a:ahLst/>
            <a:cxnLst>
              <a:cxn ang="0">
                <a:pos x="connsiteX0" y="connsiteY0"/>
              </a:cxn>
              <a:cxn ang="0">
                <a:pos x="connsiteX1" y="connsiteY1"/>
              </a:cxn>
              <a:cxn ang="0">
                <a:pos x="connsiteX2" y="connsiteY2"/>
              </a:cxn>
              <a:cxn ang="0">
                <a:pos x="connsiteX3" y="connsiteY3"/>
              </a:cxn>
            </a:cxnLst>
            <a:rect l="l" t="t" r="r" b="b"/>
            <a:pathLst>
              <a:path w="2431581" h="2209817">
                <a:moveTo>
                  <a:pt x="0" y="0"/>
                </a:moveTo>
                <a:lnTo>
                  <a:pt x="2431581" y="0"/>
                </a:lnTo>
                <a:lnTo>
                  <a:pt x="2431581" y="2209817"/>
                </a:lnTo>
                <a:lnTo>
                  <a:pt x="0" y="220981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2" name="Picture Placeholder 11"/>
          <p:cNvSpPr>
            <a:spLocks noGrp="1"/>
          </p:cNvSpPr>
          <p:nvPr>
            <p:ph type="pic" sz="quarter" idx="117" hasCustomPrompt="1"/>
          </p:nvPr>
        </p:nvSpPr>
        <p:spPr>
          <a:xfrm>
            <a:off x="692619" y="1371600"/>
            <a:ext cx="2431581" cy="2209817"/>
          </a:xfrm>
          <a:custGeom>
            <a:avLst/>
            <a:gdLst>
              <a:gd name="connsiteX0" fmla="*/ 0 w 2431581"/>
              <a:gd name="connsiteY0" fmla="*/ 0 h 2209817"/>
              <a:gd name="connsiteX1" fmla="*/ 2431581 w 2431581"/>
              <a:gd name="connsiteY1" fmla="*/ 0 h 2209817"/>
              <a:gd name="connsiteX2" fmla="*/ 2431581 w 2431581"/>
              <a:gd name="connsiteY2" fmla="*/ 2209817 h 2209817"/>
              <a:gd name="connsiteX3" fmla="*/ 0 w 2431581"/>
              <a:gd name="connsiteY3" fmla="*/ 2209817 h 2209817"/>
            </a:gdLst>
            <a:ahLst/>
            <a:cxnLst>
              <a:cxn ang="0">
                <a:pos x="connsiteX0" y="connsiteY0"/>
              </a:cxn>
              <a:cxn ang="0">
                <a:pos x="connsiteX1" y="connsiteY1"/>
              </a:cxn>
              <a:cxn ang="0">
                <a:pos x="connsiteX2" y="connsiteY2"/>
              </a:cxn>
              <a:cxn ang="0">
                <a:pos x="connsiteX3" y="connsiteY3"/>
              </a:cxn>
            </a:cxnLst>
            <a:rect l="l" t="t" r="r" b="b"/>
            <a:pathLst>
              <a:path w="2431581" h="2209817">
                <a:moveTo>
                  <a:pt x="0" y="0"/>
                </a:moveTo>
                <a:lnTo>
                  <a:pt x="2431581" y="0"/>
                </a:lnTo>
                <a:lnTo>
                  <a:pt x="2431581" y="2209817"/>
                </a:lnTo>
                <a:lnTo>
                  <a:pt x="0" y="220981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565023566"/>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47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387819" y="730530"/>
            <a:ext cx="8368363" cy="173255"/>
          </a:xfrm>
          <a:prstGeom prst="rect">
            <a:avLst/>
          </a:prstGeom>
        </p:spPr>
        <p:txBody>
          <a:bodyPr wrap="none" lIns="0" tIns="0" rIns="0" bIns="0" anchor="ctr">
            <a:noAutofit/>
          </a:bodyPr>
          <a:lstStyle>
            <a:lvl1pPr marL="0" indent="0" algn="ctr">
              <a:buNone/>
              <a:defRPr sz="1100" b="0" baseline="0">
                <a:solidFill>
                  <a:schemeClr val="bg1">
                    <a:lumMod val="50000"/>
                  </a:schemeClr>
                </a:solidFill>
                <a:latin typeface="+mn-lt"/>
                <a:ea typeface="Roboto" panose="02000000000000000000" pitchFamily="2" charset="0"/>
              </a:defRPr>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dirty="0"/>
              <a:t>CLICK TO EDITE SUBTITLE</a:t>
            </a:r>
          </a:p>
        </p:txBody>
      </p:sp>
      <p:sp>
        <p:nvSpPr>
          <p:cNvPr id="7" name="Title 2"/>
          <p:cNvSpPr>
            <a:spLocks noGrp="1"/>
          </p:cNvSpPr>
          <p:nvPr>
            <p:ph type="title"/>
          </p:nvPr>
        </p:nvSpPr>
        <p:spPr>
          <a:xfrm>
            <a:off x="387819" y="282611"/>
            <a:ext cx="8368363" cy="409459"/>
          </a:xfrm>
          <a:prstGeom prst="rect">
            <a:avLst/>
          </a:prstGeom>
        </p:spPr>
        <p:txBody>
          <a:bodyPr lIns="0" tIns="0" rIns="0" bIns="0" anchor="ctr"/>
          <a:lstStyle>
            <a:lvl1pPr algn="ctr">
              <a:defRPr sz="2600">
                <a:solidFill>
                  <a:schemeClr val="tx1">
                    <a:lumMod val="75000"/>
                    <a:lumOff val="25000"/>
                  </a:schemeClr>
                </a:solidFill>
              </a:defRPr>
            </a:lvl1pPr>
          </a:lstStyle>
          <a:p>
            <a:r>
              <a:rPr lang="en-US" dirty="0"/>
              <a:t>Click to edit Master title style</a:t>
            </a:r>
          </a:p>
        </p:txBody>
      </p:sp>
      <p:sp>
        <p:nvSpPr>
          <p:cNvPr id="14" name="Picture Placeholder 13"/>
          <p:cNvSpPr>
            <a:spLocks noGrp="1"/>
          </p:cNvSpPr>
          <p:nvPr>
            <p:ph type="pic" sz="quarter" idx="115" hasCustomPrompt="1"/>
          </p:nvPr>
        </p:nvSpPr>
        <p:spPr>
          <a:xfrm>
            <a:off x="6524402" y="1496695"/>
            <a:ext cx="2052441" cy="2184454"/>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3" name="Picture Placeholder 12"/>
          <p:cNvSpPr>
            <a:spLocks noGrp="1"/>
          </p:cNvSpPr>
          <p:nvPr>
            <p:ph type="pic" sz="quarter" idx="116" hasCustomPrompt="1"/>
          </p:nvPr>
        </p:nvSpPr>
        <p:spPr>
          <a:xfrm>
            <a:off x="3545780" y="1496695"/>
            <a:ext cx="2052441" cy="2184454"/>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2" name="Picture Placeholder 11"/>
          <p:cNvSpPr>
            <a:spLocks noGrp="1"/>
          </p:cNvSpPr>
          <p:nvPr>
            <p:ph type="pic" sz="quarter" idx="117" hasCustomPrompt="1"/>
          </p:nvPr>
        </p:nvSpPr>
        <p:spPr>
          <a:xfrm>
            <a:off x="567158" y="1496695"/>
            <a:ext cx="2052441" cy="2184454"/>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54909075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7_S0-0015">
    <p:spTree>
      <p:nvGrpSpPr>
        <p:cNvPr id="1" name=""/>
        <p:cNvGrpSpPr/>
        <p:nvPr/>
      </p:nvGrpSpPr>
      <p:grpSpPr>
        <a:xfrm>
          <a:off x="0" y="0"/>
          <a:ext cx="0" cy="0"/>
          <a:chOff x="0" y="0"/>
          <a:chExt cx="0" cy="0"/>
        </a:xfrm>
      </p:grpSpPr>
      <p:sp>
        <p:nvSpPr>
          <p:cNvPr id="17" name="Picture Placeholder 16"/>
          <p:cNvSpPr>
            <a:spLocks noGrp="1"/>
          </p:cNvSpPr>
          <p:nvPr>
            <p:ph type="pic" sz="quarter" idx="108" hasCustomPrompt="1"/>
          </p:nvPr>
        </p:nvSpPr>
        <p:spPr>
          <a:xfrm>
            <a:off x="381001" y="1413510"/>
            <a:ext cx="1905000" cy="3200400"/>
          </a:xfrm>
          <a:custGeom>
            <a:avLst/>
            <a:gdLst>
              <a:gd name="connsiteX0" fmla="*/ 0 w 1905000"/>
              <a:gd name="connsiteY0" fmla="*/ 0 h 3200400"/>
              <a:gd name="connsiteX1" fmla="*/ 1905000 w 1905000"/>
              <a:gd name="connsiteY1" fmla="*/ 0 h 3200400"/>
              <a:gd name="connsiteX2" fmla="*/ 1905000 w 1905000"/>
              <a:gd name="connsiteY2" fmla="*/ 3200400 h 3200400"/>
              <a:gd name="connsiteX3" fmla="*/ 0 w 1905000"/>
              <a:gd name="connsiteY3" fmla="*/ 3200400 h 3200400"/>
            </a:gdLst>
            <a:ahLst/>
            <a:cxnLst>
              <a:cxn ang="0">
                <a:pos x="connsiteX0" y="connsiteY0"/>
              </a:cxn>
              <a:cxn ang="0">
                <a:pos x="connsiteX1" y="connsiteY1"/>
              </a:cxn>
              <a:cxn ang="0">
                <a:pos x="connsiteX2" y="connsiteY2"/>
              </a:cxn>
              <a:cxn ang="0">
                <a:pos x="connsiteX3" y="connsiteY3"/>
              </a:cxn>
            </a:cxnLst>
            <a:rect l="l" t="t" r="r" b="b"/>
            <a:pathLst>
              <a:path w="1905000" h="3200400">
                <a:moveTo>
                  <a:pt x="0" y="0"/>
                </a:moveTo>
                <a:lnTo>
                  <a:pt x="1905000" y="0"/>
                </a:lnTo>
                <a:lnTo>
                  <a:pt x="1905000" y="3200400"/>
                </a:lnTo>
                <a:lnTo>
                  <a:pt x="0" y="3200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6" name="Picture Placeholder 15"/>
          <p:cNvSpPr>
            <a:spLocks noGrp="1"/>
          </p:cNvSpPr>
          <p:nvPr>
            <p:ph type="pic" sz="quarter" idx="109" hasCustomPrompt="1"/>
          </p:nvPr>
        </p:nvSpPr>
        <p:spPr>
          <a:xfrm>
            <a:off x="2535455" y="1413510"/>
            <a:ext cx="1905000" cy="3200400"/>
          </a:xfrm>
          <a:custGeom>
            <a:avLst/>
            <a:gdLst>
              <a:gd name="connsiteX0" fmla="*/ 0 w 1905000"/>
              <a:gd name="connsiteY0" fmla="*/ 0 h 3200400"/>
              <a:gd name="connsiteX1" fmla="*/ 1905000 w 1905000"/>
              <a:gd name="connsiteY1" fmla="*/ 0 h 3200400"/>
              <a:gd name="connsiteX2" fmla="*/ 1905000 w 1905000"/>
              <a:gd name="connsiteY2" fmla="*/ 3200400 h 3200400"/>
              <a:gd name="connsiteX3" fmla="*/ 0 w 1905000"/>
              <a:gd name="connsiteY3" fmla="*/ 3200400 h 3200400"/>
            </a:gdLst>
            <a:ahLst/>
            <a:cxnLst>
              <a:cxn ang="0">
                <a:pos x="connsiteX0" y="connsiteY0"/>
              </a:cxn>
              <a:cxn ang="0">
                <a:pos x="connsiteX1" y="connsiteY1"/>
              </a:cxn>
              <a:cxn ang="0">
                <a:pos x="connsiteX2" y="connsiteY2"/>
              </a:cxn>
              <a:cxn ang="0">
                <a:pos x="connsiteX3" y="connsiteY3"/>
              </a:cxn>
            </a:cxnLst>
            <a:rect l="l" t="t" r="r" b="b"/>
            <a:pathLst>
              <a:path w="1905000" h="3200400">
                <a:moveTo>
                  <a:pt x="0" y="0"/>
                </a:moveTo>
                <a:lnTo>
                  <a:pt x="1905000" y="0"/>
                </a:lnTo>
                <a:lnTo>
                  <a:pt x="1905000" y="3200400"/>
                </a:lnTo>
                <a:lnTo>
                  <a:pt x="0" y="3200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5" name="Picture Placeholder 14"/>
          <p:cNvSpPr>
            <a:spLocks noGrp="1"/>
          </p:cNvSpPr>
          <p:nvPr>
            <p:ph type="pic" sz="quarter" idx="110" hasCustomPrompt="1"/>
          </p:nvPr>
        </p:nvSpPr>
        <p:spPr>
          <a:xfrm>
            <a:off x="4689909" y="1413510"/>
            <a:ext cx="1905000" cy="3200400"/>
          </a:xfrm>
          <a:custGeom>
            <a:avLst/>
            <a:gdLst>
              <a:gd name="connsiteX0" fmla="*/ 0 w 1905000"/>
              <a:gd name="connsiteY0" fmla="*/ 0 h 3200400"/>
              <a:gd name="connsiteX1" fmla="*/ 1905000 w 1905000"/>
              <a:gd name="connsiteY1" fmla="*/ 0 h 3200400"/>
              <a:gd name="connsiteX2" fmla="*/ 1905000 w 1905000"/>
              <a:gd name="connsiteY2" fmla="*/ 3200400 h 3200400"/>
              <a:gd name="connsiteX3" fmla="*/ 0 w 1905000"/>
              <a:gd name="connsiteY3" fmla="*/ 3200400 h 3200400"/>
            </a:gdLst>
            <a:ahLst/>
            <a:cxnLst>
              <a:cxn ang="0">
                <a:pos x="connsiteX0" y="connsiteY0"/>
              </a:cxn>
              <a:cxn ang="0">
                <a:pos x="connsiteX1" y="connsiteY1"/>
              </a:cxn>
              <a:cxn ang="0">
                <a:pos x="connsiteX2" y="connsiteY2"/>
              </a:cxn>
              <a:cxn ang="0">
                <a:pos x="connsiteX3" y="connsiteY3"/>
              </a:cxn>
            </a:cxnLst>
            <a:rect l="l" t="t" r="r" b="b"/>
            <a:pathLst>
              <a:path w="1905000" h="3200400">
                <a:moveTo>
                  <a:pt x="0" y="0"/>
                </a:moveTo>
                <a:lnTo>
                  <a:pt x="1905000" y="0"/>
                </a:lnTo>
                <a:lnTo>
                  <a:pt x="1905000" y="3200400"/>
                </a:lnTo>
                <a:lnTo>
                  <a:pt x="0" y="3200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4" name="Picture Placeholder 13"/>
          <p:cNvSpPr>
            <a:spLocks noGrp="1"/>
          </p:cNvSpPr>
          <p:nvPr>
            <p:ph type="pic" sz="quarter" idx="111" hasCustomPrompt="1"/>
          </p:nvPr>
        </p:nvSpPr>
        <p:spPr>
          <a:xfrm>
            <a:off x="6844364" y="1413510"/>
            <a:ext cx="1905000" cy="3200400"/>
          </a:xfrm>
          <a:custGeom>
            <a:avLst/>
            <a:gdLst>
              <a:gd name="connsiteX0" fmla="*/ 0 w 1905000"/>
              <a:gd name="connsiteY0" fmla="*/ 0 h 3200400"/>
              <a:gd name="connsiteX1" fmla="*/ 1905000 w 1905000"/>
              <a:gd name="connsiteY1" fmla="*/ 0 h 3200400"/>
              <a:gd name="connsiteX2" fmla="*/ 1905000 w 1905000"/>
              <a:gd name="connsiteY2" fmla="*/ 3200400 h 3200400"/>
              <a:gd name="connsiteX3" fmla="*/ 0 w 1905000"/>
              <a:gd name="connsiteY3" fmla="*/ 3200400 h 3200400"/>
            </a:gdLst>
            <a:ahLst/>
            <a:cxnLst>
              <a:cxn ang="0">
                <a:pos x="connsiteX0" y="connsiteY0"/>
              </a:cxn>
              <a:cxn ang="0">
                <a:pos x="connsiteX1" y="connsiteY1"/>
              </a:cxn>
              <a:cxn ang="0">
                <a:pos x="connsiteX2" y="connsiteY2"/>
              </a:cxn>
              <a:cxn ang="0">
                <a:pos x="connsiteX3" y="connsiteY3"/>
              </a:cxn>
            </a:cxnLst>
            <a:rect l="l" t="t" r="r" b="b"/>
            <a:pathLst>
              <a:path w="1905000" h="3200400">
                <a:moveTo>
                  <a:pt x="0" y="0"/>
                </a:moveTo>
                <a:lnTo>
                  <a:pt x="1905000" y="0"/>
                </a:lnTo>
                <a:lnTo>
                  <a:pt x="1905000" y="3200400"/>
                </a:lnTo>
                <a:lnTo>
                  <a:pt x="0" y="3200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Text Placeholder 3"/>
          <p:cNvSpPr>
            <a:spLocks noGrp="1"/>
          </p:cNvSpPr>
          <p:nvPr>
            <p:ph type="body" sz="half" idx="2" hasCustomPrompt="1"/>
          </p:nvPr>
        </p:nvSpPr>
        <p:spPr>
          <a:xfrm>
            <a:off x="387819" y="730530"/>
            <a:ext cx="8368363" cy="173255"/>
          </a:xfrm>
          <a:prstGeom prst="rect">
            <a:avLst/>
          </a:prstGeom>
        </p:spPr>
        <p:txBody>
          <a:bodyPr wrap="none" lIns="0" tIns="0" rIns="0" bIns="0" anchor="ctr">
            <a:noAutofit/>
          </a:bodyPr>
          <a:lstStyle>
            <a:lvl1pPr marL="0" indent="0" algn="ctr">
              <a:buNone/>
              <a:defRPr sz="1100" b="0" baseline="0">
                <a:solidFill>
                  <a:schemeClr val="bg1">
                    <a:lumMod val="50000"/>
                  </a:schemeClr>
                </a:solidFill>
                <a:latin typeface="+mn-lt"/>
                <a:ea typeface="Roboto" panose="02000000000000000000" pitchFamily="2" charset="0"/>
              </a:defRPr>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dirty="0"/>
              <a:t>CLICK TO EDITE SUBTITLE</a:t>
            </a:r>
          </a:p>
        </p:txBody>
      </p:sp>
      <p:sp>
        <p:nvSpPr>
          <p:cNvPr id="9" name="Title 2"/>
          <p:cNvSpPr>
            <a:spLocks noGrp="1"/>
          </p:cNvSpPr>
          <p:nvPr>
            <p:ph type="title"/>
          </p:nvPr>
        </p:nvSpPr>
        <p:spPr>
          <a:xfrm>
            <a:off x="387819" y="282611"/>
            <a:ext cx="8368363" cy="409459"/>
          </a:xfrm>
          <a:prstGeom prst="rect">
            <a:avLst/>
          </a:prstGeom>
        </p:spPr>
        <p:txBody>
          <a:bodyPr lIns="0" tIns="0" rIns="0" bIns="0" anchor="ctr"/>
          <a:lstStyle>
            <a:lvl1pPr algn="ctr">
              <a:defRPr sz="2600">
                <a:solidFill>
                  <a:schemeClr val="tx1">
                    <a:lumMod val="75000"/>
                    <a:lumOff val="25000"/>
                  </a:schemeClr>
                </a:solidFill>
              </a:defRPr>
            </a:lvl1pPr>
          </a:lstStyle>
          <a:p>
            <a:r>
              <a:rPr lang="en-US" dirty="0"/>
              <a:t>Click to edit Master title style</a:t>
            </a:r>
          </a:p>
        </p:txBody>
      </p:sp>
    </p:spTree>
    <p:extLst>
      <p:ext uri="{BB962C8B-B14F-4D97-AF65-F5344CB8AC3E}">
        <p14:creationId xmlns:p14="http://schemas.microsoft.com/office/powerpoint/2010/main" val="63537965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10_S0-0015">
    <p:spTree>
      <p:nvGrpSpPr>
        <p:cNvPr id="1" name=""/>
        <p:cNvGrpSpPr/>
        <p:nvPr/>
      </p:nvGrpSpPr>
      <p:grpSpPr>
        <a:xfrm>
          <a:off x="0" y="0"/>
          <a:ext cx="0" cy="0"/>
          <a:chOff x="0" y="0"/>
          <a:chExt cx="0" cy="0"/>
        </a:xfrm>
      </p:grpSpPr>
      <p:sp>
        <p:nvSpPr>
          <p:cNvPr id="16" name="Picture Placeholder 15"/>
          <p:cNvSpPr>
            <a:spLocks noGrp="1"/>
          </p:cNvSpPr>
          <p:nvPr>
            <p:ph type="pic" sz="quarter" idx="108" hasCustomPrompt="1"/>
          </p:nvPr>
        </p:nvSpPr>
        <p:spPr>
          <a:xfrm>
            <a:off x="0" y="-1"/>
            <a:ext cx="9144000" cy="2743200"/>
          </a:xfrm>
          <a:custGeom>
            <a:avLst/>
            <a:gdLst>
              <a:gd name="connsiteX0" fmla="*/ 0 w 9144000"/>
              <a:gd name="connsiteY0" fmla="*/ 0 h 2743200"/>
              <a:gd name="connsiteX1" fmla="*/ 9144000 w 9144000"/>
              <a:gd name="connsiteY1" fmla="*/ 0 h 2743200"/>
              <a:gd name="connsiteX2" fmla="*/ 9144000 w 9144000"/>
              <a:gd name="connsiteY2" fmla="*/ 2743200 h 2743200"/>
              <a:gd name="connsiteX3" fmla="*/ 0 w 9144000"/>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9144000" h="2743200">
                <a:moveTo>
                  <a:pt x="0" y="0"/>
                </a:moveTo>
                <a:lnTo>
                  <a:pt x="9144000" y="0"/>
                </a:lnTo>
                <a:lnTo>
                  <a:pt x="9144000" y="2743200"/>
                </a:lnTo>
                <a:lnTo>
                  <a:pt x="0" y="2743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4" name="Picture Placeholder 13"/>
          <p:cNvSpPr>
            <a:spLocks noGrp="1"/>
          </p:cNvSpPr>
          <p:nvPr>
            <p:ph type="pic" sz="quarter" idx="109" hasCustomPrompt="1"/>
          </p:nvPr>
        </p:nvSpPr>
        <p:spPr>
          <a:xfrm>
            <a:off x="4705350" y="1676399"/>
            <a:ext cx="1905000" cy="2133600"/>
          </a:xfrm>
          <a:custGeom>
            <a:avLst/>
            <a:gdLst>
              <a:gd name="connsiteX0" fmla="*/ 0 w 1905000"/>
              <a:gd name="connsiteY0" fmla="*/ 0 h 2133600"/>
              <a:gd name="connsiteX1" fmla="*/ 1905000 w 1905000"/>
              <a:gd name="connsiteY1" fmla="*/ 0 h 2133600"/>
              <a:gd name="connsiteX2" fmla="*/ 1905000 w 1905000"/>
              <a:gd name="connsiteY2" fmla="*/ 2133600 h 2133600"/>
              <a:gd name="connsiteX3" fmla="*/ 0 w 19050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1905000" h="2133600">
                <a:moveTo>
                  <a:pt x="0" y="0"/>
                </a:moveTo>
                <a:lnTo>
                  <a:pt x="1905000" y="0"/>
                </a:lnTo>
                <a:lnTo>
                  <a:pt x="19050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5" name="Picture Placeholder 14"/>
          <p:cNvSpPr>
            <a:spLocks noGrp="1"/>
          </p:cNvSpPr>
          <p:nvPr>
            <p:ph type="pic" sz="quarter" idx="110" hasCustomPrompt="1"/>
          </p:nvPr>
        </p:nvSpPr>
        <p:spPr>
          <a:xfrm>
            <a:off x="6877050" y="1676399"/>
            <a:ext cx="1905000" cy="2133600"/>
          </a:xfrm>
          <a:custGeom>
            <a:avLst/>
            <a:gdLst>
              <a:gd name="connsiteX0" fmla="*/ 0 w 1905000"/>
              <a:gd name="connsiteY0" fmla="*/ 0 h 2133600"/>
              <a:gd name="connsiteX1" fmla="*/ 1905000 w 1905000"/>
              <a:gd name="connsiteY1" fmla="*/ 0 h 2133600"/>
              <a:gd name="connsiteX2" fmla="*/ 1905000 w 1905000"/>
              <a:gd name="connsiteY2" fmla="*/ 2133600 h 2133600"/>
              <a:gd name="connsiteX3" fmla="*/ 0 w 19050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1905000" h="2133600">
                <a:moveTo>
                  <a:pt x="0" y="0"/>
                </a:moveTo>
                <a:lnTo>
                  <a:pt x="1905000" y="0"/>
                </a:lnTo>
                <a:lnTo>
                  <a:pt x="19050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3" name="Picture Placeholder 12"/>
          <p:cNvSpPr>
            <a:spLocks noGrp="1"/>
          </p:cNvSpPr>
          <p:nvPr>
            <p:ph type="pic" sz="quarter" idx="111" hasCustomPrompt="1"/>
          </p:nvPr>
        </p:nvSpPr>
        <p:spPr>
          <a:xfrm>
            <a:off x="2533650" y="1676399"/>
            <a:ext cx="1905000" cy="2133600"/>
          </a:xfrm>
          <a:custGeom>
            <a:avLst/>
            <a:gdLst>
              <a:gd name="connsiteX0" fmla="*/ 0 w 1905000"/>
              <a:gd name="connsiteY0" fmla="*/ 0 h 2133600"/>
              <a:gd name="connsiteX1" fmla="*/ 1905000 w 1905000"/>
              <a:gd name="connsiteY1" fmla="*/ 0 h 2133600"/>
              <a:gd name="connsiteX2" fmla="*/ 1905000 w 1905000"/>
              <a:gd name="connsiteY2" fmla="*/ 2133600 h 2133600"/>
              <a:gd name="connsiteX3" fmla="*/ 0 w 19050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1905000" h="2133600">
                <a:moveTo>
                  <a:pt x="0" y="0"/>
                </a:moveTo>
                <a:lnTo>
                  <a:pt x="1905000" y="0"/>
                </a:lnTo>
                <a:lnTo>
                  <a:pt x="19050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2" name="Picture Placeholder 11"/>
          <p:cNvSpPr>
            <a:spLocks noGrp="1"/>
          </p:cNvSpPr>
          <p:nvPr>
            <p:ph type="pic" sz="quarter" idx="112" hasCustomPrompt="1"/>
          </p:nvPr>
        </p:nvSpPr>
        <p:spPr>
          <a:xfrm>
            <a:off x="361950" y="1676399"/>
            <a:ext cx="1905000" cy="2133600"/>
          </a:xfrm>
          <a:custGeom>
            <a:avLst/>
            <a:gdLst>
              <a:gd name="connsiteX0" fmla="*/ 0 w 1905000"/>
              <a:gd name="connsiteY0" fmla="*/ 0 h 2133600"/>
              <a:gd name="connsiteX1" fmla="*/ 1905000 w 1905000"/>
              <a:gd name="connsiteY1" fmla="*/ 0 h 2133600"/>
              <a:gd name="connsiteX2" fmla="*/ 1905000 w 1905000"/>
              <a:gd name="connsiteY2" fmla="*/ 2133600 h 2133600"/>
              <a:gd name="connsiteX3" fmla="*/ 0 w 19050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1905000" h="2133600">
                <a:moveTo>
                  <a:pt x="0" y="0"/>
                </a:moveTo>
                <a:lnTo>
                  <a:pt x="1905000" y="0"/>
                </a:lnTo>
                <a:lnTo>
                  <a:pt x="19050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7" name="Text Placeholder 3"/>
          <p:cNvSpPr>
            <a:spLocks noGrp="1"/>
          </p:cNvSpPr>
          <p:nvPr>
            <p:ph type="body" sz="half" idx="2" hasCustomPrompt="1"/>
          </p:nvPr>
        </p:nvSpPr>
        <p:spPr>
          <a:xfrm>
            <a:off x="387819" y="730530"/>
            <a:ext cx="8368363" cy="173255"/>
          </a:xfrm>
          <a:prstGeom prst="rect">
            <a:avLst/>
          </a:prstGeom>
        </p:spPr>
        <p:txBody>
          <a:bodyPr wrap="none" lIns="0" tIns="0" rIns="0" bIns="0" anchor="ctr">
            <a:noAutofit/>
          </a:bodyPr>
          <a:lstStyle>
            <a:lvl1pPr marL="0" indent="0" algn="ctr">
              <a:buNone/>
              <a:defRPr sz="1100" b="0" baseline="0">
                <a:solidFill>
                  <a:schemeClr val="bg1">
                    <a:lumMod val="50000"/>
                  </a:schemeClr>
                </a:solidFill>
                <a:latin typeface="+mn-lt"/>
                <a:ea typeface="Roboto" panose="02000000000000000000" pitchFamily="2" charset="0"/>
              </a:defRPr>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dirty="0"/>
              <a:t>CLICK TO EDITE SUBTITLE</a:t>
            </a:r>
          </a:p>
        </p:txBody>
      </p:sp>
      <p:sp>
        <p:nvSpPr>
          <p:cNvPr id="18" name="Title 2"/>
          <p:cNvSpPr>
            <a:spLocks noGrp="1"/>
          </p:cNvSpPr>
          <p:nvPr>
            <p:ph type="title"/>
          </p:nvPr>
        </p:nvSpPr>
        <p:spPr>
          <a:xfrm>
            <a:off x="387819" y="282611"/>
            <a:ext cx="8368363" cy="409459"/>
          </a:xfrm>
          <a:prstGeom prst="rect">
            <a:avLst/>
          </a:prstGeom>
        </p:spPr>
        <p:txBody>
          <a:bodyPr lIns="0" tIns="0" rIns="0" bIns="0" anchor="ctr"/>
          <a:lstStyle>
            <a:lvl1pPr algn="ctr">
              <a:defRPr sz="2600">
                <a:solidFill>
                  <a:schemeClr val="tx1">
                    <a:lumMod val="75000"/>
                    <a:lumOff val="25000"/>
                  </a:schemeClr>
                </a:solidFill>
              </a:defRPr>
            </a:lvl1pPr>
          </a:lstStyle>
          <a:p>
            <a:r>
              <a:rPr lang="en-US" dirty="0"/>
              <a:t>Click to edit Master title style</a:t>
            </a:r>
          </a:p>
        </p:txBody>
      </p:sp>
    </p:spTree>
    <p:extLst>
      <p:ext uri="{BB962C8B-B14F-4D97-AF65-F5344CB8AC3E}">
        <p14:creationId xmlns:p14="http://schemas.microsoft.com/office/powerpoint/2010/main" val="400536084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6_S0-0015">
    <p:spTree>
      <p:nvGrpSpPr>
        <p:cNvPr id="1" name=""/>
        <p:cNvGrpSpPr/>
        <p:nvPr/>
      </p:nvGrpSpPr>
      <p:grpSpPr>
        <a:xfrm>
          <a:off x="0" y="0"/>
          <a:ext cx="0" cy="0"/>
          <a:chOff x="0" y="0"/>
          <a:chExt cx="0" cy="0"/>
        </a:xfrm>
      </p:grpSpPr>
      <p:sp>
        <p:nvSpPr>
          <p:cNvPr id="9" name="Picture Placeholder 8"/>
          <p:cNvSpPr>
            <a:spLocks noGrp="1"/>
          </p:cNvSpPr>
          <p:nvPr>
            <p:ph type="pic" sz="quarter" idx="108" hasCustomPrompt="1"/>
          </p:nvPr>
        </p:nvSpPr>
        <p:spPr>
          <a:xfrm>
            <a:off x="1066800" y="0"/>
            <a:ext cx="3962400" cy="3333750"/>
          </a:xfrm>
          <a:custGeom>
            <a:avLst/>
            <a:gdLst>
              <a:gd name="connsiteX0" fmla="*/ 0 w 3962400"/>
              <a:gd name="connsiteY0" fmla="*/ 0 h 3333750"/>
              <a:gd name="connsiteX1" fmla="*/ 3962400 w 3962400"/>
              <a:gd name="connsiteY1" fmla="*/ 0 h 3333750"/>
              <a:gd name="connsiteX2" fmla="*/ 3962400 w 3962400"/>
              <a:gd name="connsiteY2" fmla="*/ 3333750 h 3333750"/>
              <a:gd name="connsiteX3" fmla="*/ 0 w 3962400"/>
              <a:gd name="connsiteY3" fmla="*/ 3333750 h 3333750"/>
            </a:gdLst>
            <a:ahLst/>
            <a:cxnLst>
              <a:cxn ang="0">
                <a:pos x="connsiteX0" y="connsiteY0"/>
              </a:cxn>
              <a:cxn ang="0">
                <a:pos x="connsiteX1" y="connsiteY1"/>
              </a:cxn>
              <a:cxn ang="0">
                <a:pos x="connsiteX2" y="connsiteY2"/>
              </a:cxn>
              <a:cxn ang="0">
                <a:pos x="connsiteX3" y="connsiteY3"/>
              </a:cxn>
            </a:cxnLst>
            <a:rect l="l" t="t" r="r" b="b"/>
            <a:pathLst>
              <a:path w="3962400" h="3333750">
                <a:moveTo>
                  <a:pt x="0" y="0"/>
                </a:moveTo>
                <a:lnTo>
                  <a:pt x="3962400" y="0"/>
                </a:lnTo>
                <a:lnTo>
                  <a:pt x="3962400" y="3333750"/>
                </a:lnTo>
                <a:lnTo>
                  <a:pt x="0" y="3333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p:cNvSpPr>
            <a:spLocks noGrp="1"/>
          </p:cNvSpPr>
          <p:nvPr>
            <p:ph type="pic" sz="quarter" idx="109" hasCustomPrompt="1"/>
          </p:nvPr>
        </p:nvSpPr>
        <p:spPr>
          <a:xfrm>
            <a:off x="5181600" y="0"/>
            <a:ext cx="3962400" cy="3333750"/>
          </a:xfrm>
          <a:custGeom>
            <a:avLst/>
            <a:gdLst>
              <a:gd name="connsiteX0" fmla="*/ 0 w 3962400"/>
              <a:gd name="connsiteY0" fmla="*/ 0 h 3333750"/>
              <a:gd name="connsiteX1" fmla="*/ 3962400 w 3962400"/>
              <a:gd name="connsiteY1" fmla="*/ 0 h 3333750"/>
              <a:gd name="connsiteX2" fmla="*/ 3962400 w 3962400"/>
              <a:gd name="connsiteY2" fmla="*/ 3333750 h 3333750"/>
              <a:gd name="connsiteX3" fmla="*/ 0 w 3962400"/>
              <a:gd name="connsiteY3" fmla="*/ 3333750 h 3333750"/>
            </a:gdLst>
            <a:ahLst/>
            <a:cxnLst>
              <a:cxn ang="0">
                <a:pos x="connsiteX0" y="connsiteY0"/>
              </a:cxn>
              <a:cxn ang="0">
                <a:pos x="connsiteX1" y="connsiteY1"/>
              </a:cxn>
              <a:cxn ang="0">
                <a:pos x="connsiteX2" y="connsiteY2"/>
              </a:cxn>
              <a:cxn ang="0">
                <a:pos x="connsiteX3" y="connsiteY3"/>
              </a:cxn>
            </a:cxnLst>
            <a:rect l="l" t="t" r="r" b="b"/>
            <a:pathLst>
              <a:path w="3962400" h="3333750">
                <a:moveTo>
                  <a:pt x="0" y="0"/>
                </a:moveTo>
                <a:lnTo>
                  <a:pt x="3962400" y="0"/>
                </a:lnTo>
                <a:lnTo>
                  <a:pt x="3962400" y="3333750"/>
                </a:lnTo>
                <a:lnTo>
                  <a:pt x="0" y="3333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12850842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29_S0-0015">
    <p:spTree>
      <p:nvGrpSpPr>
        <p:cNvPr id="1" name=""/>
        <p:cNvGrpSpPr/>
        <p:nvPr/>
      </p:nvGrpSpPr>
      <p:grpSpPr>
        <a:xfrm>
          <a:off x="0" y="0"/>
          <a:ext cx="0" cy="0"/>
          <a:chOff x="0" y="0"/>
          <a:chExt cx="0" cy="0"/>
        </a:xfrm>
      </p:grpSpPr>
      <p:sp>
        <p:nvSpPr>
          <p:cNvPr id="10" name="Picture Placeholder 9"/>
          <p:cNvSpPr>
            <a:spLocks noGrp="1"/>
          </p:cNvSpPr>
          <p:nvPr>
            <p:ph type="pic" sz="quarter" idx="108" hasCustomPrompt="1"/>
          </p:nvPr>
        </p:nvSpPr>
        <p:spPr>
          <a:xfrm>
            <a:off x="0" y="-1"/>
            <a:ext cx="3056092" cy="3515294"/>
          </a:xfrm>
          <a:custGeom>
            <a:avLst/>
            <a:gdLst>
              <a:gd name="connsiteX0" fmla="*/ 0 w 3056092"/>
              <a:gd name="connsiteY0" fmla="*/ 0 h 3105150"/>
              <a:gd name="connsiteX1" fmla="*/ 3056092 w 3056092"/>
              <a:gd name="connsiteY1" fmla="*/ 0 h 3105150"/>
              <a:gd name="connsiteX2" fmla="*/ 3056092 w 3056092"/>
              <a:gd name="connsiteY2" fmla="*/ 3105150 h 3105150"/>
              <a:gd name="connsiteX3" fmla="*/ 0 w 3056092"/>
              <a:gd name="connsiteY3" fmla="*/ 3105150 h 3105150"/>
            </a:gdLst>
            <a:ahLst/>
            <a:cxnLst>
              <a:cxn ang="0">
                <a:pos x="connsiteX0" y="connsiteY0"/>
              </a:cxn>
              <a:cxn ang="0">
                <a:pos x="connsiteX1" y="connsiteY1"/>
              </a:cxn>
              <a:cxn ang="0">
                <a:pos x="connsiteX2" y="connsiteY2"/>
              </a:cxn>
              <a:cxn ang="0">
                <a:pos x="connsiteX3" y="connsiteY3"/>
              </a:cxn>
            </a:cxnLst>
            <a:rect l="l" t="t" r="r" b="b"/>
            <a:pathLst>
              <a:path w="3056092" h="3105150">
                <a:moveTo>
                  <a:pt x="0" y="0"/>
                </a:moveTo>
                <a:lnTo>
                  <a:pt x="3056092" y="0"/>
                </a:lnTo>
                <a:lnTo>
                  <a:pt x="3056092" y="3105150"/>
                </a:lnTo>
                <a:lnTo>
                  <a:pt x="0" y="3105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9" name="Picture Placeholder 8"/>
          <p:cNvSpPr>
            <a:spLocks noGrp="1"/>
          </p:cNvSpPr>
          <p:nvPr>
            <p:ph type="pic" sz="quarter" idx="109" hasCustomPrompt="1"/>
          </p:nvPr>
        </p:nvSpPr>
        <p:spPr>
          <a:xfrm>
            <a:off x="3043954" y="-1"/>
            <a:ext cx="3056092" cy="3515294"/>
          </a:xfrm>
          <a:custGeom>
            <a:avLst/>
            <a:gdLst>
              <a:gd name="connsiteX0" fmla="*/ 0 w 3056092"/>
              <a:gd name="connsiteY0" fmla="*/ 0 h 3105150"/>
              <a:gd name="connsiteX1" fmla="*/ 3056092 w 3056092"/>
              <a:gd name="connsiteY1" fmla="*/ 0 h 3105150"/>
              <a:gd name="connsiteX2" fmla="*/ 3056092 w 3056092"/>
              <a:gd name="connsiteY2" fmla="*/ 3105150 h 3105150"/>
              <a:gd name="connsiteX3" fmla="*/ 0 w 3056092"/>
              <a:gd name="connsiteY3" fmla="*/ 3105150 h 3105150"/>
            </a:gdLst>
            <a:ahLst/>
            <a:cxnLst>
              <a:cxn ang="0">
                <a:pos x="connsiteX0" y="connsiteY0"/>
              </a:cxn>
              <a:cxn ang="0">
                <a:pos x="connsiteX1" y="connsiteY1"/>
              </a:cxn>
              <a:cxn ang="0">
                <a:pos x="connsiteX2" y="connsiteY2"/>
              </a:cxn>
              <a:cxn ang="0">
                <a:pos x="connsiteX3" y="connsiteY3"/>
              </a:cxn>
            </a:cxnLst>
            <a:rect l="l" t="t" r="r" b="b"/>
            <a:pathLst>
              <a:path w="3056092" h="3105150">
                <a:moveTo>
                  <a:pt x="0" y="0"/>
                </a:moveTo>
                <a:lnTo>
                  <a:pt x="3056092" y="0"/>
                </a:lnTo>
                <a:lnTo>
                  <a:pt x="3056092" y="3105150"/>
                </a:lnTo>
                <a:lnTo>
                  <a:pt x="0" y="3105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p:cNvSpPr>
            <a:spLocks noGrp="1"/>
          </p:cNvSpPr>
          <p:nvPr>
            <p:ph type="pic" sz="quarter" idx="110" hasCustomPrompt="1"/>
          </p:nvPr>
        </p:nvSpPr>
        <p:spPr>
          <a:xfrm>
            <a:off x="6087908" y="-1"/>
            <a:ext cx="3056092" cy="3515294"/>
          </a:xfrm>
          <a:custGeom>
            <a:avLst/>
            <a:gdLst>
              <a:gd name="connsiteX0" fmla="*/ 0 w 3056092"/>
              <a:gd name="connsiteY0" fmla="*/ 0 h 3105150"/>
              <a:gd name="connsiteX1" fmla="*/ 3056092 w 3056092"/>
              <a:gd name="connsiteY1" fmla="*/ 0 h 3105150"/>
              <a:gd name="connsiteX2" fmla="*/ 3056092 w 3056092"/>
              <a:gd name="connsiteY2" fmla="*/ 3105150 h 3105150"/>
              <a:gd name="connsiteX3" fmla="*/ 0 w 3056092"/>
              <a:gd name="connsiteY3" fmla="*/ 3105150 h 3105150"/>
            </a:gdLst>
            <a:ahLst/>
            <a:cxnLst>
              <a:cxn ang="0">
                <a:pos x="connsiteX0" y="connsiteY0"/>
              </a:cxn>
              <a:cxn ang="0">
                <a:pos x="connsiteX1" y="connsiteY1"/>
              </a:cxn>
              <a:cxn ang="0">
                <a:pos x="connsiteX2" y="connsiteY2"/>
              </a:cxn>
              <a:cxn ang="0">
                <a:pos x="connsiteX3" y="connsiteY3"/>
              </a:cxn>
            </a:cxnLst>
            <a:rect l="l" t="t" r="r" b="b"/>
            <a:pathLst>
              <a:path w="3056092" h="3105150">
                <a:moveTo>
                  <a:pt x="0" y="0"/>
                </a:moveTo>
                <a:lnTo>
                  <a:pt x="3056092" y="0"/>
                </a:lnTo>
                <a:lnTo>
                  <a:pt x="3056092" y="3105150"/>
                </a:lnTo>
                <a:lnTo>
                  <a:pt x="0" y="3105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928374209"/>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45_S0-0015">
    <p:spTree>
      <p:nvGrpSpPr>
        <p:cNvPr id="1" name=""/>
        <p:cNvGrpSpPr/>
        <p:nvPr/>
      </p:nvGrpSpPr>
      <p:grpSpPr>
        <a:xfrm>
          <a:off x="0" y="0"/>
          <a:ext cx="0" cy="0"/>
          <a:chOff x="0" y="0"/>
          <a:chExt cx="0" cy="0"/>
        </a:xfrm>
      </p:grpSpPr>
      <p:sp>
        <p:nvSpPr>
          <p:cNvPr id="25" name="Picture Placeholder 24"/>
          <p:cNvSpPr>
            <a:spLocks noGrp="1"/>
          </p:cNvSpPr>
          <p:nvPr>
            <p:ph type="pic" sz="quarter" idx="117" hasCustomPrompt="1"/>
          </p:nvPr>
        </p:nvSpPr>
        <p:spPr>
          <a:xfrm>
            <a:off x="495300" y="2807100"/>
            <a:ext cx="1447800" cy="137160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6" name="Picture Placeholder 25"/>
          <p:cNvSpPr>
            <a:spLocks noGrp="1"/>
          </p:cNvSpPr>
          <p:nvPr>
            <p:ph type="pic" sz="quarter" idx="118" hasCustomPrompt="1"/>
          </p:nvPr>
        </p:nvSpPr>
        <p:spPr>
          <a:xfrm>
            <a:off x="2171700" y="2807100"/>
            <a:ext cx="1447800" cy="137160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7" name="Picture Placeholder 26"/>
          <p:cNvSpPr>
            <a:spLocks noGrp="1"/>
          </p:cNvSpPr>
          <p:nvPr>
            <p:ph type="pic" sz="quarter" idx="119" hasCustomPrompt="1"/>
          </p:nvPr>
        </p:nvSpPr>
        <p:spPr>
          <a:xfrm>
            <a:off x="3848100" y="2807100"/>
            <a:ext cx="1447800" cy="137160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8" name="Picture Placeholder 27"/>
          <p:cNvSpPr>
            <a:spLocks noGrp="1"/>
          </p:cNvSpPr>
          <p:nvPr>
            <p:ph type="pic" sz="quarter" idx="120" hasCustomPrompt="1"/>
          </p:nvPr>
        </p:nvSpPr>
        <p:spPr>
          <a:xfrm>
            <a:off x="5524500" y="2807100"/>
            <a:ext cx="1447800" cy="137160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4" name="Picture Placeholder 23"/>
          <p:cNvSpPr>
            <a:spLocks noGrp="1"/>
          </p:cNvSpPr>
          <p:nvPr>
            <p:ph type="pic" sz="quarter" idx="121" hasCustomPrompt="1"/>
          </p:nvPr>
        </p:nvSpPr>
        <p:spPr>
          <a:xfrm>
            <a:off x="7200900" y="2807100"/>
            <a:ext cx="1447800" cy="137160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31" name="Picture Placeholder 30"/>
          <p:cNvSpPr>
            <a:spLocks noGrp="1"/>
          </p:cNvSpPr>
          <p:nvPr>
            <p:ph type="pic" sz="quarter" idx="122" hasCustomPrompt="1"/>
          </p:nvPr>
        </p:nvSpPr>
        <p:spPr>
          <a:xfrm>
            <a:off x="0" y="-1"/>
            <a:ext cx="9144000" cy="2343150"/>
          </a:xfrm>
          <a:custGeom>
            <a:avLst/>
            <a:gdLst>
              <a:gd name="connsiteX0" fmla="*/ 0 w 9144000"/>
              <a:gd name="connsiteY0" fmla="*/ 0 h 2343150"/>
              <a:gd name="connsiteX1" fmla="*/ 9144000 w 9144000"/>
              <a:gd name="connsiteY1" fmla="*/ 0 h 2343150"/>
              <a:gd name="connsiteX2" fmla="*/ 9144000 w 9144000"/>
              <a:gd name="connsiteY2" fmla="*/ 2343150 h 2343150"/>
              <a:gd name="connsiteX3" fmla="*/ 0 w 9144000"/>
              <a:gd name="connsiteY3" fmla="*/ 2343150 h 2343150"/>
            </a:gdLst>
            <a:ahLst/>
            <a:cxnLst>
              <a:cxn ang="0">
                <a:pos x="connsiteX0" y="connsiteY0"/>
              </a:cxn>
              <a:cxn ang="0">
                <a:pos x="connsiteX1" y="connsiteY1"/>
              </a:cxn>
              <a:cxn ang="0">
                <a:pos x="connsiteX2" y="connsiteY2"/>
              </a:cxn>
              <a:cxn ang="0">
                <a:pos x="connsiteX3" y="connsiteY3"/>
              </a:cxn>
            </a:cxnLst>
            <a:rect l="l" t="t" r="r" b="b"/>
            <a:pathLst>
              <a:path w="9144000" h="2343150">
                <a:moveTo>
                  <a:pt x="0" y="0"/>
                </a:moveTo>
                <a:lnTo>
                  <a:pt x="9144000" y="0"/>
                </a:lnTo>
                <a:lnTo>
                  <a:pt x="9144000" y="2343150"/>
                </a:lnTo>
                <a:lnTo>
                  <a:pt x="0" y="2343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83080157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26_S0-0015">
    <p:spTree>
      <p:nvGrpSpPr>
        <p:cNvPr id="1" name=""/>
        <p:cNvGrpSpPr/>
        <p:nvPr/>
      </p:nvGrpSpPr>
      <p:grpSpPr>
        <a:xfrm>
          <a:off x="0" y="0"/>
          <a:ext cx="0" cy="0"/>
          <a:chOff x="0" y="0"/>
          <a:chExt cx="0" cy="0"/>
        </a:xfrm>
      </p:grpSpPr>
      <p:sp>
        <p:nvSpPr>
          <p:cNvPr id="4" name="Picture Placeholder 3"/>
          <p:cNvSpPr>
            <a:spLocks noGrp="1"/>
          </p:cNvSpPr>
          <p:nvPr>
            <p:ph type="pic" sz="quarter" idx="108" hasCustomPrompt="1"/>
          </p:nvPr>
        </p:nvSpPr>
        <p:spPr>
          <a:xfrm>
            <a:off x="457200" y="361950"/>
            <a:ext cx="8229600" cy="2514599"/>
          </a:xfrm>
          <a:custGeom>
            <a:avLst/>
            <a:gdLst>
              <a:gd name="connsiteX0" fmla="*/ 0 w 8229600"/>
              <a:gd name="connsiteY0" fmla="*/ 0 h 1885950"/>
              <a:gd name="connsiteX1" fmla="*/ 8229600 w 8229600"/>
              <a:gd name="connsiteY1" fmla="*/ 0 h 1885950"/>
              <a:gd name="connsiteX2" fmla="*/ 8229600 w 8229600"/>
              <a:gd name="connsiteY2" fmla="*/ 1885950 h 1885950"/>
              <a:gd name="connsiteX3" fmla="*/ 0 w 8229600"/>
              <a:gd name="connsiteY3" fmla="*/ 1885950 h 1885950"/>
            </a:gdLst>
            <a:ahLst/>
            <a:cxnLst>
              <a:cxn ang="0">
                <a:pos x="connsiteX0" y="connsiteY0"/>
              </a:cxn>
              <a:cxn ang="0">
                <a:pos x="connsiteX1" y="connsiteY1"/>
              </a:cxn>
              <a:cxn ang="0">
                <a:pos x="connsiteX2" y="connsiteY2"/>
              </a:cxn>
              <a:cxn ang="0">
                <a:pos x="connsiteX3" y="connsiteY3"/>
              </a:cxn>
            </a:cxnLst>
            <a:rect l="l" t="t" r="r" b="b"/>
            <a:pathLst>
              <a:path w="8229600" h="1885950">
                <a:moveTo>
                  <a:pt x="0" y="0"/>
                </a:moveTo>
                <a:lnTo>
                  <a:pt x="8229600" y="0"/>
                </a:lnTo>
                <a:lnTo>
                  <a:pt x="8229600" y="1885950"/>
                </a:lnTo>
                <a:lnTo>
                  <a:pt x="0" y="18859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86286827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18_S0-0015">
    <p:spTree>
      <p:nvGrpSpPr>
        <p:cNvPr id="1" name=""/>
        <p:cNvGrpSpPr/>
        <p:nvPr/>
      </p:nvGrpSpPr>
      <p:grpSpPr>
        <a:xfrm>
          <a:off x="0" y="0"/>
          <a:ext cx="0" cy="0"/>
          <a:chOff x="0" y="0"/>
          <a:chExt cx="0" cy="0"/>
        </a:xfrm>
      </p:grpSpPr>
      <p:sp>
        <p:nvSpPr>
          <p:cNvPr id="26" name="Picture Placeholder 25"/>
          <p:cNvSpPr>
            <a:spLocks noGrp="1"/>
          </p:cNvSpPr>
          <p:nvPr>
            <p:ph type="pic" sz="quarter" idx="135" hasCustomPrompt="1"/>
          </p:nvPr>
        </p:nvSpPr>
        <p:spPr>
          <a:xfrm>
            <a:off x="1775705" y="1863693"/>
            <a:ext cx="2635994" cy="2906983"/>
          </a:xfrm>
          <a:custGeom>
            <a:avLst/>
            <a:gdLst>
              <a:gd name="connsiteX0" fmla="*/ 0 w 2635994"/>
              <a:gd name="connsiteY0" fmla="*/ 0 h 2906983"/>
              <a:gd name="connsiteX1" fmla="*/ 2635994 w 2635994"/>
              <a:gd name="connsiteY1" fmla="*/ 0 h 2906983"/>
              <a:gd name="connsiteX2" fmla="*/ 2635994 w 2635994"/>
              <a:gd name="connsiteY2" fmla="*/ 2906983 h 2906983"/>
              <a:gd name="connsiteX3" fmla="*/ 0 w 2635994"/>
              <a:gd name="connsiteY3" fmla="*/ 2906983 h 2906983"/>
            </a:gdLst>
            <a:ahLst/>
            <a:cxnLst>
              <a:cxn ang="0">
                <a:pos x="connsiteX0" y="connsiteY0"/>
              </a:cxn>
              <a:cxn ang="0">
                <a:pos x="connsiteX1" y="connsiteY1"/>
              </a:cxn>
              <a:cxn ang="0">
                <a:pos x="connsiteX2" y="connsiteY2"/>
              </a:cxn>
              <a:cxn ang="0">
                <a:pos x="connsiteX3" y="connsiteY3"/>
              </a:cxn>
            </a:cxnLst>
            <a:rect l="l" t="t" r="r" b="b"/>
            <a:pathLst>
              <a:path w="2635994" h="2906983">
                <a:moveTo>
                  <a:pt x="0" y="0"/>
                </a:moveTo>
                <a:lnTo>
                  <a:pt x="2635994" y="0"/>
                </a:lnTo>
                <a:lnTo>
                  <a:pt x="2635994" y="2906983"/>
                </a:lnTo>
                <a:lnTo>
                  <a:pt x="0" y="2906983"/>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5" name="Picture Placeholder 24"/>
          <p:cNvSpPr>
            <a:spLocks noGrp="1"/>
          </p:cNvSpPr>
          <p:nvPr>
            <p:ph type="pic" sz="quarter" idx="136" hasCustomPrompt="1"/>
          </p:nvPr>
        </p:nvSpPr>
        <p:spPr>
          <a:xfrm>
            <a:off x="431800" y="3354562"/>
            <a:ext cx="1285475" cy="1416114"/>
          </a:xfrm>
          <a:custGeom>
            <a:avLst/>
            <a:gdLst>
              <a:gd name="connsiteX0" fmla="*/ 0 w 1285475"/>
              <a:gd name="connsiteY0" fmla="*/ 0 h 1416114"/>
              <a:gd name="connsiteX1" fmla="*/ 1285475 w 1285475"/>
              <a:gd name="connsiteY1" fmla="*/ 0 h 1416114"/>
              <a:gd name="connsiteX2" fmla="*/ 1285475 w 1285475"/>
              <a:gd name="connsiteY2" fmla="*/ 1416114 h 1416114"/>
              <a:gd name="connsiteX3" fmla="*/ 0 w 1285475"/>
              <a:gd name="connsiteY3" fmla="*/ 1416114 h 1416114"/>
            </a:gdLst>
            <a:ahLst/>
            <a:cxnLst>
              <a:cxn ang="0">
                <a:pos x="connsiteX0" y="connsiteY0"/>
              </a:cxn>
              <a:cxn ang="0">
                <a:pos x="connsiteX1" y="connsiteY1"/>
              </a:cxn>
              <a:cxn ang="0">
                <a:pos x="connsiteX2" y="connsiteY2"/>
              </a:cxn>
              <a:cxn ang="0">
                <a:pos x="connsiteX3" y="connsiteY3"/>
              </a:cxn>
            </a:cxnLst>
            <a:rect l="l" t="t" r="r" b="b"/>
            <a:pathLst>
              <a:path w="1285475" h="1416114">
                <a:moveTo>
                  <a:pt x="0" y="0"/>
                </a:moveTo>
                <a:lnTo>
                  <a:pt x="1285475" y="0"/>
                </a:lnTo>
                <a:lnTo>
                  <a:pt x="1285475" y="1416114"/>
                </a:lnTo>
                <a:lnTo>
                  <a:pt x="0" y="141611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4" name="Picture Placeholder 23"/>
          <p:cNvSpPr>
            <a:spLocks noGrp="1"/>
          </p:cNvSpPr>
          <p:nvPr>
            <p:ph type="pic" sz="quarter" idx="137" hasCustomPrompt="1"/>
          </p:nvPr>
        </p:nvSpPr>
        <p:spPr>
          <a:xfrm>
            <a:off x="431800" y="1863693"/>
            <a:ext cx="1285475" cy="1416114"/>
          </a:xfrm>
          <a:custGeom>
            <a:avLst/>
            <a:gdLst>
              <a:gd name="connsiteX0" fmla="*/ 0 w 1285475"/>
              <a:gd name="connsiteY0" fmla="*/ 0 h 1416114"/>
              <a:gd name="connsiteX1" fmla="*/ 1285475 w 1285475"/>
              <a:gd name="connsiteY1" fmla="*/ 0 h 1416114"/>
              <a:gd name="connsiteX2" fmla="*/ 1285475 w 1285475"/>
              <a:gd name="connsiteY2" fmla="*/ 1416114 h 1416114"/>
              <a:gd name="connsiteX3" fmla="*/ 0 w 1285475"/>
              <a:gd name="connsiteY3" fmla="*/ 1416114 h 1416114"/>
            </a:gdLst>
            <a:ahLst/>
            <a:cxnLst>
              <a:cxn ang="0">
                <a:pos x="connsiteX0" y="connsiteY0"/>
              </a:cxn>
              <a:cxn ang="0">
                <a:pos x="connsiteX1" y="connsiteY1"/>
              </a:cxn>
              <a:cxn ang="0">
                <a:pos x="connsiteX2" y="connsiteY2"/>
              </a:cxn>
              <a:cxn ang="0">
                <a:pos x="connsiteX3" y="connsiteY3"/>
              </a:cxn>
            </a:cxnLst>
            <a:rect l="l" t="t" r="r" b="b"/>
            <a:pathLst>
              <a:path w="1285475" h="1416114">
                <a:moveTo>
                  <a:pt x="0" y="0"/>
                </a:moveTo>
                <a:lnTo>
                  <a:pt x="1285475" y="0"/>
                </a:lnTo>
                <a:lnTo>
                  <a:pt x="1285475" y="1416114"/>
                </a:lnTo>
                <a:lnTo>
                  <a:pt x="0" y="141611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3" name="Picture Placeholder 22"/>
          <p:cNvSpPr>
            <a:spLocks noGrp="1"/>
          </p:cNvSpPr>
          <p:nvPr>
            <p:ph type="pic" sz="quarter" idx="138" hasCustomPrompt="1"/>
          </p:nvPr>
        </p:nvSpPr>
        <p:spPr>
          <a:xfrm>
            <a:off x="431800" y="372822"/>
            <a:ext cx="1285475" cy="1416114"/>
          </a:xfrm>
          <a:custGeom>
            <a:avLst/>
            <a:gdLst>
              <a:gd name="connsiteX0" fmla="*/ 0 w 1285475"/>
              <a:gd name="connsiteY0" fmla="*/ 0 h 1416114"/>
              <a:gd name="connsiteX1" fmla="*/ 1285475 w 1285475"/>
              <a:gd name="connsiteY1" fmla="*/ 0 h 1416114"/>
              <a:gd name="connsiteX2" fmla="*/ 1285475 w 1285475"/>
              <a:gd name="connsiteY2" fmla="*/ 1416114 h 1416114"/>
              <a:gd name="connsiteX3" fmla="*/ 0 w 1285475"/>
              <a:gd name="connsiteY3" fmla="*/ 1416114 h 1416114"/>
            </a:gdLst>
            <a:ahLst/>
            <a:cxnLst>
              <a:cxn ang="0">
                <a:pos x="connsiteX0" y="connsiteY0"/>
              </a:cxn>
              <a:cxn ang="0">
                <a:pos x="connsiteX1" y="connsiteY1"/>
              </a:cxn>
              <a:cxn ang="0">
                <a:pos x="connsiteX2" y="connsiteY2"/>
              </a:cxn>
              <a:cxn ang="0">
                <a:pos x="connsiteX3" y="connsiteY3"/>
              </a:cxn>
            </a:cxnLst>
            <a:rect l="l" t="t" r="r" b="b"/>
            <a:pathLst>
              <a:path w="1285475" h="1416114">
                <a:moveTo>
                  <a:pt x="0" y="0"/>
                </a:moveTo>
                <a:lnTo>
                  <a:pt x="1285475" y="0"/>
                </a:lnTo>
                <a:lnTo>
                  <a:pt x="1285475" y="1416114"/>
                </a:lnTo>
                <a:lnTo>
                  <a:pt x="0" y="141611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2" name="Picture Placeholder 21"/>
          <p:cNvSpPr>
            <a:spLocks noGrp="1"/>
          </p:cNvSpPr>
          <p:nvPr>
            <p:ph type="pic" sz="quarter" idx="139" hasCustomPrompt="1"/>
          </p:nvPr>
        </p:nvSpPr>
        <p:spPr>
          <a:xfrm>
            <a:off x="1775706" y="372822"/>
            <a:ext cx="1285475" cy="1416114"/>
          </a:xfrm>
          <a:custGeom>
            <a:avLst/>
            <a:gdLst>
              <a:gd name="connsiteX0" fmla="*/ 0 w 1285475"/>
              <a:gd name="connsiteY0" fmla="*/ 0 h 1416114"/>
              <a:gd name="connsiteX1" fmla="*/ 1285475 w 1285475"/>
              <a:gd name="connsiteY1" fmla="*/ 0 h 1416114"/>
              <a:gd name="connsiteX2" fmla="*/ 1285475 w 1285475"/>
              <a:gd name="connsiteY2" fmla="*/ 1416114 h 1416114"/>
              <a:gd name="connsiteX3" fmla="*/ 0 w 1285475"/>
              <a:gd name="connsiteY3" fmla="*/ 1416114 h 1416114"/>
            </a:gdLst>
            <a:ahLst/>
            <a:cxnLst>
              <a:cxn ang="0">
                <a:pos x="connsiteX0" y="connsiteY0"/>
              </a:cxn>
              <a:cxn ang="0">
                <a:pos x="connsiteX1" y="connsiteY1"/>
              </a:cxn>
              <a:cxn ang="0">
                <a:pos x="connsiteX2" y="connsiteY2"/>
              </a:cxn>
              <a:cxn ang="0">
                <a:pos x="connsiteX3" y="connsiteY3"/>
              </a:cxn>
            </a:cxnLst>
            <a:rect l="l" t="t" r="r" b="b"/>
            <a:pathLst>
              <a:path w="1285475" h="1416114">
                <a:moveTo>
                  <a:pt x="0" y="0"/>
                </a:moveTo>
                <a:lnTo>
                  <a:pt x="1285475" y="0"/>
                </a:lnTo>
                <a:lnTo>
                  <a:pt x="1285475" y="1416114"/>
                </a:lnTo>
                <a:lnTo>
                  <a:pt x="0" y="141611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1" name="Picture Placeholder 20"/>
          <p:cNvSpPr>
            <a:spLocks noGrp="1"/>
          </p:cNvSpPr>
          <p:nvPr>
            <p:ph type="pic" sz="quarter" idx="140" hasCustomPrompt="1"/>
          </p:nvPr>
        </p:nvSpPr>
        <p:spPr>
          <a:xfrm>
            <a:off x="3119611" y="372822"/>
            <a:ext cx="1285475" cy="1416114"/>
          </a:xfrm>
          <a:custGeom>
            <a:avLst/>
            <a:gdLst>
              <a:gd name="connsiteX0" fmla="*/ 0 w 1285475"/>
              <a:gd name="connsiteY0" fmla="*/ 0 h 1416114"/>
              <a:gd name="connsiteX1" fmla="*/ 1285475 w 1285475"/>
              <a:gd name="connsiteY1" fmla="*/ 0 h 1416114"/>
              <a:gd name="connsiteX2" fmla="*/ 1285475 w 1285475"/>
              <a:gd name="connsiteY2" fmla="*/ 1416114 h 1416114"/>
              <a:gd name="connsiteX3" fmla="*/ 0 w 1285475"/>
              <a:gd name="connsiteY3" fmla="*/ 1416114 h 1416114"/>
            </a:gdLst>
            <a:ahLst/>
            <a:cxnLst>
              <a:cxn ang="0">
                <a:pos x="connsiteX0" y="connsiteY0"/>
              </a:cxn>
              <a:cxn ang="0">
                <a:pos x="connsiteX1" y="connsiteY1"/>
              </a:cxn>
              <a:cxn ang="0">
                <a:pos x="connsiteX2" y="connsiteY2"/>
              </a:cxn>
              <a:cxn ang="0">
                <a:pos x="connsiteX3" y="connsiteY3"/>
              </a:cxn>
            </a:cxnLst>
            <a:rect l="l" t="t" r="r" b="b"/>
            <a:pathLst>
              <a:path w="1285475" h="1416114">
                <a:moveTo>
                  <a:pt x="0" y="0"/>
                </a:moveTo>
                <a:lnTo>
                  <a:pt x="1285475" y="0"/>
                </a:lnTo>
                <a:lnTo>
                  <a:pt x="1285475" y="1416114"/>
                </a:lnTo>
                <a:lnTo>
                  <a:pt x="0" y="141611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88128821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11_S0-0015">
    <p:spTree>
      <p:nvGrpSpPr>
        <p:cNvPr id="1" name=""/>
        <p:cNvGrpSpPr/>
        <p:nvPr/>
      </p:nvGrpSpPr>
      <p:grpSpPr>
        <a:xfrm>
          <a:off x="0" y="0"/>
          <a:ext cx="0" cy="0"/>
          <a:chOff x="0" y="0"/>
          <a:chExt cx="0" cy="0"/>
        </a:xfrm>
      </p:grpSpPr>
      <p:sp>
        <p:nvSpPr>
          <p:cNvPr id="14" name="Picture Placeholder 13"/>
          <p:cNvSpPr>
            <a:spLocks noGrp="1"/>
          </p:cNvSpPr>
          <p:nvPr>
            <p:ph type="pic" sz="quarter" idx="108" hasCustomPrompt="1"/>
          </p:nvPr>
        </p:nvSpPr>
        <p:spPr>
          <a:xfrm>
            <a:off x="892987" y="1733550"/>
            <a:ext cx="2034196" cy="2034196"/>
          </a:xfrm>
          <a:custGeom>
            <a:avLst/>
            <a:gdLst>
              <a:gd name="connsiteX0" fmla="*/ 1017098 w 2034196"/>
              <a:gd name="connsiteY0" fmla="*/ 0 h 2034196"/>
              <a:gd name="connsiteX1" fmla="*/ 2034196 w 2034196"/>
              <a:gd name="connsiteY1" fmla="*/ 1017098 h 2034196"/>
              <a:gd name="connsiteX2" fmla="*/ 1017098 w 2034196"/>
              <a:gd name="connsiteY2" fmla="*/ 2034196 h 2034196"/>
              <a:gd name="connsiteX3" fmla="*/ 0 w 2034196"/>
              <a:gd name="connsiteY3" fmla="*/ 1017098 h 2034196"/>
              <a:gd name="connsiteX4" fmla="*/ 1017098 w 2034196"/>
              <a:gd name="connsiteY4" fmla="*/ 0 h 2034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4196" h="2034196">
                <a:moveTo>
                  <a:pt x="1017098" y="0"/>
                </a:moveTo>
                <a:cubicBezTo>
                  <a:pt x="1578826" y="0"/>
                  <a:pt x="2034196" y="455370"/>
                  <a:pt x="2034196" y="1017098"/>
                </a:cubicBezTo>
                <a:cubicBezTo>
                  <a:pt x="2034196" y="1578826"/>
                  <a:pt x="1578826" y="2034196"/>
                  <a:pt x="1017098" y="2034196"/>
                </a:cubicBezTo>
                <a:cubicBezTo>
                  <a:pt x="455370" y="2034196"/>
                  <a:pt x="0" y="1578826"/>
                  <a:pt x="0" y="1017098"/>
                </a:cubicBezTo>
                <a:cubicBezTo>
                  <a:pt x="0" y="455370"/>
                  <a:pt x="455370" y="0"/>
                  <a:pt x="1017098"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3" name="Picture Placeholder 12"/>
          <p:cNvSpPr>
            <a:spLocks noGrp="1"/>
          </p:cNvSpPr>
          <p:nvPr>
            <p:ph type="pic" sz="quarter" idx="109" hasCustomPrompt="1"/>
          </p:nvPr>
        </p:nvSpPr>
        <p:spPr>
          <a:xfrm>
            <a:off x="3462195" y="1733550"/>
            <a:ext cx="2034196" cy="2034196"/>
          </a:xfrm>
          <a:custGeom>
            <a:avLst/>
            <a:gdLst>
              <a:gd name="connsiteX0" fmla="*/ 1017098 w 2034196"/>
              <a:gd name="connsiteY0" fmla="*/ 0 h 2034196"/>
              <a:gd name="connsiteX1" fmla="*/ 2034196 w 2034196"/>
              <a:gd name="connsiteY1" fmla="*/ 1017098 h 2034196"/>
              <a:gd name="connsiteX2" fmla="*/ 1017098 w 2034196"/>
              <a:gd name="connsiteY2" fmla="*/ 2034196 h 2034196"/>
              <a:gd name="connsiteX3" fmla="*/ 0 w 2034196"/>
              <a:gd name="connsiteY3" fmla="*/ 1017098 h 2034196"/>
              <a:gd name="connsiteX4" fmla="*/ 1017098 w 2034196"/>
              <a:gd name="connsiteY4" fmla="*/ 0 h 2034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4196" h="2034196">
                <a:moveTo>
                  <a:pt x="1017098" y="0"/>
                </a:moveTo>
                <a:cubicBezTo>
                  <a:pt x="1578826" y="0"/>
                  <a:pt x="2034196" y="455370"/>
                  <a:pt x="2034196" y="1017098"/>
                </a:cubicBezTo>
                <a:cubicBezTo>
                  <a:pt x="2034196" y="1578826"/>
                  <a:pt x="1578826" y="2034196"/>
                  <a:pt x="1017098" y="2034196"/>
                </a:cubicBezTo>
                <a:cubicBezTo>
                  <a:pt x="455370" y="2034196"/>
                  <a:pt x="0" y="1578826"/>
                  <a:pt x="0" y="1017098"/>
                </a:cubicBezTo>
                <a:cubicBezTo>
                  <a:pt x="0" y="455370"/>
                  <a:pt x="455370" y="0"/>
                  <a:pt x="1017098"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2" name="Picture Placeholder 11"/>
          <p:cNvSpPr>
            <a:spLocks noGrp="1"/>
          </p:cNvSpPr>
          <p:nvPr>
            <p:ph type="pic" sz="quarter" idx="110" hasCustomPrompt="1"/>
          </p:nvPr>
        </p:nvSpPr>
        <p:spPr>
          <a:xfrm>
            <a:off x="6031402" y="1733550"/>
            <a:ext cx="2034196" cy="2034196"/>
          </a:xfrm>
          <a:custGeom>
            <a:avLst/>
            <a:gdLst>
              <a:gd name="connsiteX0" fmla="*/ 1017098 w 2034196"/>
              <a:gd name="connsiteY0" fmla="*/ 0 h 2034196"/>
              <a:gd name="connsiteX1" fmla="*/ 2034196 w 2034196"/>
              <a:gd name="connsiteY1" fmla="*/ 1017098 h 2034196"/>
              <a:gd name="connsiteX2" fmla="*/ 1017098 w 2034196"/>
              <a:gd name="connsiteY2" fmla="*/ 2034196 h 2034196"/>
              <a:gd name="connsiteX3" fmla="*/ 0 w 2034196"/>
              <a:gd name="connsiteY3" fmla="*/ 1017098 h 2034196"/>
              <a:gd name="connsiteX4" fmla="*/ 1017098 w 2034196"/>
              <a:gd name="connsiteY4" fmla="*/ 0 h 2034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4196" h="2034196">
                <a:moveTo>
                  <a:pt x="1017098" y="0"/>
                </a:moveTo>
                <a:cubicBezTo>
                  <a:pt x="1578826" y="0"/>
                  <a:pt x="2034196" y="455370"/>
                  <a:pt x="2034196" y="1017098"/>
                </a:cubicBezTo>
                <a:cubicBezTo>
                  <a:pt x="2034196" y="1578826"/>
                  <a:pt x="1578826" y="2034196"/>
                  <a:pt x="1017098" y="2034196"/>
                </a:cubicBezTo>
                <a:cubicBezTo>
                  <a:pt x="455370" y="2034196"/>
                  <a:pt x="0" y="1578826"/>
                  <a:pt x="0" y="1017098"/>
                </a:cubicBezTo>
                <a:cubicBezTo>
                  <a:pt x="0" y="455370"/>
                  <a:pt x="455370" y="0"/>
                  <a:pt x="1017098"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22105876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112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387819" y="730530"/>
            <a:ext cx="8368363" cy="173255"/>
          </a:xfrm>
          <a:prstGeom prst="rect">
            <a:avLst/>
          </a:prstGeom>
        </p:spPr>
        <p:txBody>
          <a:bodyPr wrap="none" lIns="0" tIns="0" rIns="0" bIns="0" anchor="ctr">
            <a:noAutofit/>
          </a:bodyPr>
          <a:lstStyle>
            <a:lvl1pPr marL="0" indent="0" algn="ctr">
              <a:buNone/>
              <a:defRPr sz="1100" b="0" baseline="0">
                <a:solidFill>
                  <a:schemeClr val="bg1">
                    <a:lumMod val="50000"/>
                  </a:schemeClr>
                </a:solidFill>
                <a:latin typeface="+mn-lt"/>
                <a:ea typeface="Roboto" panose="02000000000000000000" pitchFamily="2" charset="0"/>
              </a:defRPr>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dirty="0"/>
              <a:t>CLICK TO EDITE SUBTITLE</a:t>
            </a:r>
          </a:p>
        </p:txBody>
      </p:sp>
      <p:sp>
        <p:nvSpPr>
          <p:cNvPr id="7" name="Title 2"/>
          <p:cNvSpPr>
            <a:spLocks noGrp="1"/>
          </p:cNvSpPr>
          <p:nvPr>
            <p:ph type="title"/>
          </p:nvPr>
        </p:nvSpPr>
        <p:spPr>
          <a:xfrm>
            <a:off x="387819" y="282611"/>
            <a:ext cx="8368363" cy="409459"/>
          </a:xfrm>
          <a:prstGeom prst="rect">
            <a:avLst/>
          </a:prstGeom>
        </p:spPr>
        <p:txBody>
          <a:bodyPr lIns="0" tIns="0" rIns="0" bIns="0" anchor="ctr"/>
          <a:lstStyle>
            <a:lvl1pPr algn="ctr">
              <a:defRPr sz="2600">
                <a:solidFill>
                  <a:schemeClr val="tx1">
                    <a:lumMod val="75000"/>
                    <a:lumOff val="25000"/>
                  </a:schemeClr>
                </a:solidFill>
              </a:defRPr>
            </a:lvl1pPr>
          </a:lstStyle>
          <a:p>
            <a:r>
              <a:rPr lang="en-US" dirty="0"/>
              <a:t>Click to edit Master title style</a:t>
            </a:r>
          </a:p>
        </p:txBody>
      </p:sp>
      <p:sp>
        <p:nvSpPr>
          <p:cNvPr id="14" name="Picture Placeholder 13"/>
          <p:cNvSpPr>
            <a:spLocks noGrp="1"/>
          </p:cNvSpPr>
          <p:nvPr>
            <p:ph type="pic" sz="quarter" idx="108" hasCustomPrompt="1"/>
          </p:nvPr>
        </p:nvSpPr>
        <p:spPr>
          <a:xfrm>
            <a:off x="612949" y="1530157"/>
            <a:ext cx="1992924" cy="2516728"/>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3" name="Picture Placeholder 12"/>
          <p:cNvSpPr>
            <a:spLocks noGrp="1"/>
          </p:cNvSpPr>
          <p:nvPr>
            <p:ph type="pic" sz="quarter" idx="109" hasCustomPrompt="1"/>
          </p:nvPr>
        </p:nvSpPr>
        <p:spPr>
          <a:xfrm>
            <a:off x="3442188" y="1530157"/>
            <a:ext cx="1992924" cy="2516728"/>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2" name="Picture Placeholder 11"/>
          <p:cNvSpPr>
            <a:spLocks noGrp="1"/>
          </p:cNvSpPr>
          <p:nvPr>
            <p:ph type="pic" sz="quarter" idx="110" hasCustomPrompt="1"/>
          </p:nvPr>
        </p:nvSpPr>
        <p:spPr>
          <a:xfrm>
            <a:off x="6271427" y="1530157"/>
            <a:ext cx="1992924" cy="2516728"/>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42487478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115_S0-0015">
    <p:spTree>
      <p:nvGrpSpPr>
        <p:cNvPr id="1" name=""/>
        <p:cNvGrpSpPr/>
        <p:nvPr/>
      </p:nvGrpSpPr>
      <p:grpSpPr>
        <a:xfrm>
          <a:off x="0" y="0"/>
          <a:ext cx="0" cy="0"/>
          <a:chOff x="0" y="0"/>
          <a:chExt cx="0" cy="0"/>
        </a:xfrm>
      </p:grpSpPr>
      <p:sp>
        <p:nvSpPr>
          <p:cNvPr id="13" name="Picture Placeholder 12"/>
          <p:cNvSpPr>
            <a:spLocks noGrp="1"/>
          </p:cNvSpPr>
          <p:nvPr>
            <p:ph type="pic" sz="quarter" idx="109" hasCustomPrompt="1"/>
          </p:nvPr>
        </p:nvSpPr>
        <p:spPr>
          <a:xfrm>
            <a:off x="685799" y="1859437"/>
            <a:ext cx="1826879" cy="2286480"/>
          </a:xfrm>
          <a:custGeom>
            <a:avLst/>
            <a:gdLst>
              <a:gd name="connsiteX0" fmla="*/ 0 w 1826879"/>
              <a:gd name="connsiteY0" fmla="*/ 0 h 2286480"/>
              <a:gd name="connsiteX1" fmla="*/ 1826879 w 1826879"/>
              <a:gd name="connsiteY1" fmla="*/ 0 h 2286480"/>
              <a:gd name="connsiteX2" fmla="*/ 1826879 w 1826879"/>
              <a:gd name="connsiteY2" fmla="*/ 2286480 h 2286480"/>
              <a:gd name="connsiteX3" fmla="*/ 0 w 1826879"/>
              <a:gd name="connsiteY3" fmla="*/ 2286480 h 2286480"/>
            </a:gdLst>
            <a:ahLst/>
            <a:cxnLst>
              <a:cxn ang="0">
                <a:pos x="connsiteX0" y="connsiteY0"/>
              </a:cxn>
              <a:cxn ang="0">
                <a:pos x="connsiteX1" y="connsiteY1"/>
              </a:cxn>
              <a:cxn ang="0">
                <a:pos x="connsiteX2" y="connsiteY2"/>
              </a:cxn>
              <a:cxn ang="0">
                <a:pos x="connsiteX3" y="connsiteY3"/>
              </a:cxn>
            </a:cxnLst>
            <a:rect l="l" t="t" r="r" b="b"/>
            <a:pathLst>
              <a:path w="1826879" h="2286480">
                <a:moveTo>
                  <a:pt x="0" y="0"/>
                </a:moveTo>
                <a:lnTo>
                  <a:pt x="1826879" y="0"/>
                </a:lnTo>
                <a:lnTo>
                  <a:pt x="1826879" y="2286480"/>
                </a:lnTo>
                <a:lnTo>
                  <a:pt x="0" y="228648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2" name="Picture Placeholder 11"/>
          <p:cNvSpPr>
            <a:spLocks noGrp="1"/>
          </p:cNvSpPr>
          <p:nvPr>
            <p:ph type="pic" sz="quarter" idx="110" hasCustomPrompt="1"/>
          </p:nvPr>
        </p:nvSpPr>
        <p:spPr>
          <a:xfrm>
            <a:off x="2666999" y="1859437"/>
            <a:ext cx="1826879" cy="2286480"/>
          </a:xfrm>
          <a:custGeom>
            <a:avLst/>
            <a:gdLst>
              <a:gd name="connsiteX0" fmla="*/ 0 w 1826879"/>
              <a:gd name="connsiteY0" fmla="*/ 0 h 2286480"/>
              <a:gd name="connsiteX1" fmla="*/ 1826879 w 1826879"/>
              <a:gd name="connsiteY1" fmla="*/ 0 h 2286480"/>
              <a:gd name="connsiteX2" fmla="*/ 1826879 w 1826879"/>
              <a:gd name="connsiteY2" fmla="*/ 2286480 h 2286480"/>
              <a:gd name="connsiteX3" fmla="*/ 0 w 1826879"/>
              <a:gd name="connsiteY3" fmla="*/ 2286480 h 2286480"/>
            </a:gdLst>
            <a:ahLst/>
            <a:cxnLst>
              <a:cxn ang="0">
                <a:pos x="connsiteX0" y="connsiteY0"/>
              </a:cxn>
              <a:cxn ang="0">
                <a:pos x="connsiteX1" y="connsiteY1"/>
              </a:cxn>
              <a:cxn ang="0">
                <a:pos x="connsiteX2" y="connsiteY2"/>
              </a:cxn>
              <a:cxn ang="0">
                <a:pos x="connsiteX3" y="connsiteY3"/>
              </a:cxn>
            </a:cxnLst>
            <a:rect l="l" t="t" r="r" b="b"/>
            <a:pathLst>
              <a:path w="1826879" h="2286480">
                <a:moveTo>
                  <a:pt x="0" y="0"/>
                </a:moveTo>
                <a:lnTo>
                  <a:pt x="1826879" y="0"/>
                </a:lnTo>
                <a:lnTo>
                  <a:pt x="1826879" y="2286480"/>
                </a:lnTo>
                <a:lnTo>
                  <a:pt x="0" y="228648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1" name="Picture Placeholder 10"/>
          <p:cNvSpPr>
            <a:spLocks noGrp="1"/>
          </p:cNvSpPr>
          <p:nvPr>
            <p:ph type="pic" sz="quarter" idx="111" hasCustomPrompt="1"/>
          </p:nvPr>
        </p:nvSpPr>
        <p:spPr>
          <a:xfrm>
            <a:off x="4648199" y="1859437"/>
            <a:ext cx="1826879" cy="2286480"/>
          </a:xfrm>
          <a:custGeom>
            <a:avLst/>
            <a:gdLst>
              <a:gd name="connsiteX0" fmla="*/ 0 w 1826879"/>
              <a:gd name="connsiteY0" fmla="*/ 0 h 2286480"/>
              <a:gd name="connsiteX1" fmla="*/ 1826879 w 1826879"/>
              <a:gd name="connsiteY1" fmla="*/ 0 h 2286480"/>
              <a:gd name="connsiteX2" fmla="*/ 1826879 w 1826879"/>
              <a:gd name="connsiteY2" fmla="*/ 2286480 h 2286480"/>
              <a:gd name="connsiteX3" fmla="*/ 0 w 1826879"/>
              <a:gd name="connsiteY3" fmla="*/ 2286480 h 2286480"/>
            </a:gdLst>
            <a:ahLst/>
            <a:cxnLst>
              <a:cxn ang="0">
                <a:pos x="connsiteX0" y="connsiteY0"/>
              </a:cxn>
              <a:cxn ang="0">
                <a:pos x="connsiteX1" y="connsiteY1"/>
              </a:cxn>
              <a:cxn ang="0">
                <a:pos x="connsiteX2" y="connsiteY2"/>
              </a:cxn>
              <a:cxn ang="0">
                <a:pos x="connsiteX3" y="connsiteY3"/>
              </a:cxn>
            </a:cxnLst>
            <a:rect l="l" t="t" r="r" b="b"/>
            <a:pathLst>
              <a:path w="1826879" h="2286480">
                <a:moveTo>
                  <a:pt x="0" y="0"/>
                </a:moveTo>
                <a:lnTo>
                  <a:pt x="1826879" y="0"/>
                </a:lnTo>
                <a:lnTo>
                  <a:pt x="1826879" y="2286480"/>
                </a:lnTo>
                <a:lnTo>
                  <a:pt x="0" y="228648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0" name="Picture Placeholder 9"/>
          <p:cNvSpPr>
            <a:spLocks noGrp="1"/>
          </p:cNvSpPr>
          <p:nvPr>
            <p:ph type="pic" sz="quarter" idx="112" hasCustomPrompt="1"/>
          </p:nvPr>
        </p:nvSpPr>
        <p:spPr>
          <a:xfrm>
            <a:off x="6629400" y="1859437"/>
            <a:ext cx="1826879" cy="2286480"/>
          </a:xfrm>
          <a:custGeom>
            <a:avLst/>
            <a:gdLst>
              <a:gd name="connsiteX0" fmla="*/ 0 w 1826879"/>
              <a:gd name="connsiteY0" fmla="*/ 0 h 2286480"/>
              <a:gd name="connsiteX1" fmla="*/ 1826879 w 1826879"/>
              <a:gd name="connsiteY1" fmla="*/ 0 h 2286480"/>
              <a:gd name="connsiteX2" fmla="*/ 1826879 w 1826879"/>
              <a:gd name="connsiteY2" fmla="*/ 2286480 h 2286480"/>
              <a:gd name="connsiteX3" fmla="*/ 0 w 1826879"/>
              <a:gd name="connsiteY3" fmla="*/ 2286480 h 2286480"/>
            </a:gdLst>
            <a:ahLst/>
            <a:cxnLst>
              <a:cxn ang="0">
                <a:pos x="connsiteX0" y="connsiteY0"/>
              </a:cxn>
              <a:cxn ang="0">
                <a:pos x="connsiteX1" y="connsiteY1"/>
              </a:cxn>
              <a:cxn ang="0">
                <a:pos x="connsiteX2" y="connsiteY2"/>
              </a:cxn>
              <a:cxn ang="0">
                <a:pos x="connsiteX3" y="connsiteY3"/>
              </a:cxn>
            </a:cxnLst>
            <a:rect l="l" t="t" r="r" b="b"/>
            <a:pathLst>
              <a:path w="1826879" h="2286480">
                <a:moveTo>
                  <a:pt x="0" y="0"/>
                </a:moveTo>
                <a:lnTo>
                  <a:pt x="1826879" y="0"/>
                </a:lnTo>
                <a:lnTo>
                  <a:pt x="1826879" y="2286480"/>
                </a:lnTo>
                <a:lnTo>
                  <a:pt x="0" y="228648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408099721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116_S0-0015">
    <p:spTree>
      <p:nvGrpSpPr>
        <p:cNvPr id="1" name=""/>
        <p:cNvGrpSpPr/>
        <p:nvPr/>
      </p:nvGrpSpPr>
      <p:grpSpPr>
        <a:xfrm>
          <a:off x="0" y="0"/>
          <a:ext cx="0" cy="0"/>
          <a:chOff x="0" y="0"/>
          <a:chExt cx="0" cy="0"/>
        </a:xfrm>
      </p:grpSpPr>
      <p:sp>
        <p:nvSpPr>
          <p:cNvPr id="10" name="Picture Placeholder 9"/>
          <p:cNvSpPr>
            <a:spLocks noGrp="1"/>
          </p:cNvSpPr>
          <p:nvPr>
            <p:ph type="pic" sz="quarter" idx="109" hasCustomPrompt="1"/>
          </p:nvPr>
        </p:nvSpPr>
        <p:spPr>
          <a:xfrm>
            <a:off x="2543899" y="1428750"/>
            <a:ext cx="1925052" cy="1676400"/>
          </a:xfrm>
          <a:custGeom>
            <a:avLst/>
            <a:gdLst>
              <a:gd name="connsiteX0" fmla="*/ 0 w 1925052"/>
              <a:gd name="connsiteY0" fmla="*/ 0 h 1676400"/>
              <a:gd name="connsiteX1" fmla="*/ 1925052 w 1925052"/>
              <a:gd name="connsiteY1" fmla="*/ 0 h 1676400"/>
              <a:gd name="connsiteX2" fmla="*/ 1925052 w 1925052"/>
              <a:gd name="connsiteY2" fmla="*/ 1676400 h 1676400"/>
              <a:gd name="connsiteX3" fmla="*/ 0 w 1925052"/>
              <a:gd name="connsiteY3" fmla="*/ 1676400 h 1676400"/>
            </a:gdLst>
            <a:ahLst/>
            <a:cxnLst>
              <a:cxn ang="0">
                <a:pos x="connsiteX0" y="connsiteY0"/>
              </a:cxn>
              <a:cxn ang="0">
                <a:pos x="connsiteX1" y="connsiteY1"/>
              </a:cxn>
              <a:cxn ang="0">
                <a:pos x="connsiteX2" y="connsiteY2"/>
              </a:cxn>
              <a:cxn ang="0">
                <a:pos x="connsiteX3" y="connsiteY3"/>
              </a:cxn>
            </a:cxnLst>
            <a:rect l="l" t="t" r="r" b="b"/>
            <a:pathLst>
              <a:path w="1925052" h="1676400">
                <a:moveTo>
                  <a:pt x="0" y="0"/>
                </a:moveTo>
                <a:lnTo>
                  <a:pt x="1925052" y="0"/>
                </a:lnTo>
                <a:lnTo>
                  <a:pt x="1925052" y="1676400"/>
                </a:lnTo>
                <a:lnTo>
                  <a:pt x="0" y="1676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9" name="Picture Placeholder 8"/>
          <p:cNvSpPr>
            <a:spLocks noGrp="1"/>
          </p:cNvSpPr>
          <p:nvPr>
            <p:ph type="pic" sz="quarter" idx="110" hasCustomPrompt="1"/>
          </p:nvPr>
        </p:nvSpPr>
        <p:spPr>
          <a:xfrm>
            <a:off x="4675549" y="1428750"/>
            <a:ext cx="1925052" cy="1676400"/>
          </a:xfrm>
          <a:custGeom>
            <a:avLst/>
            <a:gdLst>
              <a:gd name="connsiteX0" fmla="*/ 0 w 1925052"/>
              <a:gd name="connsiteY0" fmla="*/ 0 h 1676400"/>
              <a:gd name="connsiteX1" fmla="*/ 1925052 w 1925052"/>
              <a:gd name="connsiteY1" fmla="*/ 0 h 1676400"/>
              <a:gd name="connsiteX2" fmla="*/ 1925052 w 1925052"/>
              <a:gd name="connsiteY2" fmla="*/ 1676400 h 1676400"/>
              <a:gd name="connsiteX3" fmla="*/ 0 w 1925052"/>
              <a:gd name="connsiteY3" fmla="*/ 1676400 h 1676400"/>
            </a:gdLst>
            <a:ahLst/>
            <a:cxnLst>
              <a:cxn ang="0">
                <a:pos x="connsiteX0" y="connsiteY0"/>
              </a:cxn>
              <a:cxn ang="0">
                <a:pos x="connsiteX1" y="connsiteY1"/>
              </a:cxn>
              <a:cxn ang="0">
                <a:pos x="connsiteX2" y="connsiteY2"/>
              </a:cxn>
              <a:cxn ang="0">
                <a:pos x="connsiteX3" y="connsiteY3"/>
              </a:cxn>
            </a:cxnLst>
            <a:rect l="l" t="t" r="r" b="b"/>
            <a:pathLst>
              <a:path w="1925052" h="1676400">
                <a:moveTo>
                  <a:pt x="0" y="0"/>
                </a:moveTo>
                <a:lnTo>
                  <a:pt x="1925052" y="0"/>
                </a:lnTo>
                <a:lnTo>
                  <a:pt x="1925052" y="1676400"/>
                </a:lnTo>
                <a:lnTo>
                  <a:pt x="0" y="1676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p:cNvSpPr>
            <a:spLocks noGrp="1"/>
          </p:cNvSpPr>
          <p:nvPr>
            <p:ph type="pic" sz="quarter" idx="111" hasCustomPrompt="1"/>
          </p:nvPr>
        </p:nvSpPr>
        <p:spPr>
          <a:xfrm>
            <a:off x="6807200" y="1428750"/>
            <a:ext cx="1925052" cy="1676400"/>
          </a:xfrm>
          <a:custGeom>
            <a:avLst/>
            <a:gdLst>
              <a:gd name="connsiteX0" fmla="*/ 0 w 1925052"/>
              <a:gd name="connsiteY0" fmla="*/ 0 h 1676400"/>
              <a:gd name="connsiteX1" fmla="*/ 1925052 w 1925052"/>
              <a:gd name="connsiteY1" fmla="*/ 0 h 1676400"/>
              <a:gd name="connsiteX2" fmla="*/ 1925052 w 1925052"/>
              <a:gd name="connsiteY2" fmla="*/ 1676400 h 1676400"/>
              <a:gd name="connsiteX3" fmla="*/ 0 w 1925052"/>
              <a:gd name="connsiteY3" fmla="*/ 1676400 h 1676400"/>
            </a:gdLst>
            <a:ahLst/>
            <a:cxnLst>
              <a:cxn ang="0">
                <a:pos x="connsiteX0" y="connsiteY0"/>
              </a:cxn>
              <a:cxn ang="0">
                <a:pos x="connsiteX1" y="connsiteY1"/>
              </a:cxn>
              <a:cxn ang="0">
                <a:pos x="connsiteX2" y="connsiteY2"/>
              </a:cxn>
              <a:cxn ang="0">
                <a:pos x="connsiteX3" y="connsiteY3"/>
              </a:cxn>
            </a:cxnLst>
            <a:rect l="l" t="t" r="r" b="b"/>
            <a:pathLst>
              <a:path w="1925052" h="1676400">
                <a:moveTo>
                  <a:pt x="0" y="0"/>
                </a:moveTo>
                <a:lnTo>
                  <a:pt x="1925052" y="0"/>
                </a:lnTo>
                <a:lnTo>
                  <a:pt x="1925052" y="1676400"/>
                </a:lnTo>
                <a:lnTo>
                  <a:pt x="0" y="1676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1" name="Picture Placeholder 10"/>
          <p:cNvSpPr>
            <a:spLocks noGrp="1"/>
          </p:cNvSpPr>
          <p:nvPr>
            <p:ph type="pic" sz="quarter" idx="112" hasCustomPrompt="1"/>
          </p:nvPr>
        </p:nvSpPr>
        <p:spPr>
          <a:xfrm>
            <a:off x="412249" y="1428750"/>
            <a:ext cx="1925052" cy="1676400"/>
          </a:xfrm>
          <a:custGeom>
            <a:avLst/>
            <a:gdLst>
              <a:gd name="connsiteX0" fmla="*/ 0 w 1925052"/>
              <a:gd name="connsiteY0" fmla="*/ 0 h 1676400"/>
              <a:gd name="connsiteX1" fmla="*/ 1925052 w 1925052"/>
              <a:gd name="connsiteY1" fmla="*/ 0 h 1676400"/>
              <a:gd name="connsiteX2" fmla="*/ 1925052 w 1925052"/>
              <a:gd name="connsiteY2" fmla="*/ 1676400 h 1676400"/>
              <a:gd name="connsiteX3" fmla="*/ 0 w 1925052"/>
              <a:gd name="connsiteY3" fmla="*/ 1676400 h 1676400"/>
            </a:gdLst>
            <a:ahLst/>
            <a:cxnLst>
              <a:cxn ang="0">
                <a:pos x="connsiteX0" y="connsiteY0"/>
              </a:cxn>
              <a:cxn ang="0">
                <a:pos x="connsiteX1" y="connsiteY1"/>
              </a:cxn>
              <a:cxn ang="0">
                <a:pos x="connsiteX2" y="connsiteY2"/>
              </a:cxn>
              <a:cxn ang="0">
                <a:pos x="connsiteX3" y="connsiteY3"/>
              </a:cxn>
            </a:cxnLst>
            <a:rect l="l" t="t" r="r" b="b"/>
            <a:pathLst>
              <a:path w="1925052" h="1676400">
                <a:moveTo>
                  <a:pt x="0" y="0"/>
                </a:moveTo>
                <a:lnTo>
                  <a:pt x="1925052" y="0"/>
                </a:lnTo>
                <a:lnTo>
                  <a:pt x="1925052" y="1676400"/>
                </a:lnTo>
                <a:lnTo>
                  <a:pt x="0" y="1676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72875573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23_S0-0015">
    <p:spTree>
      <p:nvGrpSpPr>
        <p:cNvPr id="1" name=""/>
        <p:cNvGrpSpPr/>
        <p:nvPr/>
      </p:nvGrpSpPr>
      <p:grpSpPr>
        <a:xfrm>
          <a:off x="0" y="0"/>
          <a:ext cx="0" cy="0"/>
          <a:chOff x="0" y="0"/>
          <a:chExt cx="0" cy="0"/>
        </a:xfrm>
      </p:grpSpPr>
      <p:sp>
        <p:nvSpPr>
          <p:cNvPr id="18" name="Picture Placeholder 17"/>
          <p:cNvSpPr>
            <a:spLocks noGrp="1"/>
          </p:cNvSpPr>
          <p:nvPr>
            <p:ph type="pic" sz="quarter" idx="109" hasCustomPrompt="1"/>
          </p:nvPr>
        </p:nvSpPr>
        <p:spPr>
          <a:xfrm>
            <a:off x="0" y="0"/>
            <a:ext cx="1825979" cy="5143500"/>
          </a:xfrm>
          <a:custGeom>
            <a:avLst/>
            <a:gdLst>
              <a:gd name="connsiteX0" fmla="*/ 0 w 1825979"/>
              <a:gd name="connsiteY0" fmla="*/ 0 h 5143500"/>
              <a:gd name="connsiteX1" fmla="*/ 1825979 w 1825979"/>
              <a:gd name="connsiteY1" fmla="*/ 0 h 5143500"/>
              <a:gd name="connsiteX2" fmla="*/ 1825979 w 1825979"/>
              <a:gd name="connsiteY2" fmla="*/ 5143500 h 5143500"/>
              <a:gd name="connsiteX3" fmla="*/ 0 w 1825979"/>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825979" h="5143500">
                <a:moveTo>
                  <a:pt x="0" y="0"/>
                </a:moveTo>
                <a:lnTo>
                  <a:pt x="1825979" y="0"/>
                </a:lnTo>
                <a:lnTo>
                  <a:pt x="182597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9" name="Picture Placeholder 18"/>
          <p:cNvSpPr>
            <a:spLocks noGrp="1"/>
          </p:cNvSpPr>
          <p:nvPr>
            <p:ph type="pic" sz="quarter" idx="110" hasCustomPrompt="1"/>
          </p:nvPr>
        </p:nvSpPr>
        <p:spPr>
          <a:xfrm>
            <a:off x="1828918" y="0"/>
            <a:ext cx="1825979" cy="5143500"/>
          </a:xfrm>
          <a:custGeom>
            <a:avLst/>
            <a:gdLst>
              <a:gd name="connsiteX0" fmla="*/ 0 w 1825979"/>
              <a:gd name="connsiteY0" fmla="*/ 0 h 5143500"/>
              <a:gd name="connsiteX1" fmla="*/ 1825979 w 1825979"/>
              <a:gd name="connsiteY1" fmla="*/ 0 h 5143500"/>
              <a:gd name="connsiteX2" fmla="*/ 1825979 w 1825979"/>
              <a:gd name="connsiteY2" fmla="*/ 5143500 h 5143500"/>
              <a:gd name="connsiteX3" fmla="*/ 0 w 1825979"/>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825979" h="5143500">
                <a:moveTo>
                  <a:pt x="0" y="0"/>
                </a:moveTo>
                <a:lnTo>
                  <a:pt x="1825979" y="0"/>
                </a:lnTo>
                <a:lnTo>
                  <a:pt x="182597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0" name="Picture Placeholder 19"/>
          <p:cNvSpPr>
            <a:spLocks noGrp="1"/>
          </p:cNvSpPr>
          <p:nvPr>
            <p:ph type="pic" sz="quarter" idx="111" hasCustomPrompt="1"/>
          </p:nvPr>
        </p:nvSpPr>
        <p:spPr>
          <a:xfrm>
            <a:off x="3657835" y="0"/>
            <a:ext cx="1825979" cy="5143500"/>
          </a:xfrm>
          <a:custGeom>
            <a:avLst/>
            <a:gdLst>
              <a:gd name="connsiteX0" fmla="*/ 0 w 1825979"/>
              <a:gd name="connsiteY0" fmla="*/ 0 h 5143500"/>
              <a:gd name="connsiteX1" fmla="*/ 1825979 w 1825979"/>
              <a:gd name="connsiteY1" fmla="*/ 0 h 5143500"/>
              <a:gd name="connsiteX2" fmla="*/ 1825979 w 1825979"/>
              <a:gd name="connsiteY2" fmla="*/ 5143500 h 5143500"/>
              <a:gd name="connsiteX3" fmla="*/ 0 w 1825979"/>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825979" h="5143500">
                <a:moveTo>
                  <a:pt x="0" y="0"/>
                </a:moveTo>
                <a:lnTo>
                  <a:pt x="1825979" y="0"/>
                </a:lnTo>
                <a:lnTo>
                  <a:pt x="182597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1" name="Picture Placeholder 20"/>
          <p:cNvSpPr>
            <a:spLocks noGrp="1"/>
          </p:cNvSpPr>
          <p:nvPr>
            <p:ph type="pic" sz="quarter" idx="112" hasCustomPrompt="1"/>
          </p:nvPr>
        </p:nvSpPr>
        <p:spPr>
          <a:xfrm>
            <a:off x="5486753" y="0"/>
            <a:ext cx="1825979" cy="5143500"/>
          </a:xfrm>
          <a:custGeom>
            <a:avLst/>
            <a:gdLst>
              <a:gd name="connsiteX0" fmla="*/ 0 w 1825979"/>
              <a:gd name="connsiteY0" fmla="*/ 0 h 5143500"/>
              <a:gd name="connsiteX1" fmla="*/ 1825979 w 1825979"/>
              <a:gd name="connsiteY1" fmla="*/ 0 h 5143500"/>
              <a:gd name="connsiteX2" fmla="*/ 1825979 w 1825979"/>
              <a:gd name="connsiteY2" fmla="*/ 5143500 h 5143500"/>
              <a:gd name="connsiteX3" fmla="*/ 0 w 1825979"/>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825979" h="5143500">
                <a:moveTo>
                  <a:pt x="0" y="0"/>
                </a:moveTo>
                <a:lnTo>
                  <a:pt x="1825979" y="0"/>
                </a:lnTo>
                <a:lnTo>
                  <a:pt x="182597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7" name="Picture Placeholder 16"/>
          <p:cNvSpPr>
            <a:spLocks noGrp="1"/>
          </p:cNvSpPr>
          <p:nvPr>
            <p:ph type="pic" sz="quarter" idx="113" hasCustomPrompt="1"/>
          </p:nvPr>
        </p:nvSpPr>
        <p:spPr>
          <a:xfrm>
            <a:off x="7315670" y="0"/>
            <a:ext cx="1825979" cy="5143500"/>
          </a:xfrm>
          <a:custGeom>
            <a:avLst/>
            <a:gdLst>
              <a:gd name="connsiteX0" fmla="*/ 0 w 1825979"/>
              <a:gd name="connsiteY0" fmla="*/ 0 h 5143500"/>
              <a:gd name="connsiteX1" fmla="*/ 1825979 w 1825979"/>
              <a:gd name="connsiteY1" fmla="*/ 0 h 5143500"/>
              <a:gd name="connsiteX2" fmla="*/ 1825979 w 1825979"/>
              <a:gd name="connsiteY2" fmla="*/ 5143500 h 5143500"/>
              <a:gd name="connsiteX3" fmla="*/ 0 w 1825979"/>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825979" h="5143500">
                <a:moveTo>
                  <a:pt x="0" y="0"/>
                </a:moveTo>
                <a:lnTo>
                  <a:pt x="1825979" y="0"/>
                </a:lnTo>
                <a:lnTo>
                  <a:pt x="182597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629823633"/>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48_S0-0015">
    <p:spTree>
      <p:nvGrpSpPr>
        <p:cNvPr id="1" name=""/>
        <p:cNvGrpSpPr/>
        <p:nvPr/>
      </p:nvGrpSpPr>
      <p:grpSpPr>
        <a:xfrm>
          <a:off x="0" y="0"/>
          <a:ext cx="0" cy="0"/>
          <a:chOff x="0" y="0"/>
          <a:chExt cx="0" cy="0"/>
        </a:xfrm>
      </p:grpSpPr>
      <p:sp>
        <p:nvSpPr>
          <p:cNvPr id="13" name="Picture Placeholder 12"/>
          <p:cNvSpPr>
            <a:spLocks noGrp="1"/>
          </p:cNvSpPr>
          <p:nvPr>
            <p:ph type="pic" sz="quarter" idx="115" hasCustomPrompt="1"/>
          </p:nvPr>
        </p:nvSpPr>
        <p:spPr>
          <a:xfrm>
            <a:off x="4572000" y="2571750"/>
            <a:ext cx="22860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2" name="Picture Placeholder 11"/>
          <p:cNvSpPr>
            <a:spLocks noGrp="1"/>
          </p:cNvSpPr>
          <p:nvPr>
            <p:ph type="pic" sz="quarter" idx="116" hasCustomPrompt="1"/>
          </p:nvPr>
        </p:nvSpPr>
        <p:spPr>
          <a:xfrm>
            <a:off x="4572000" y="0"/>
            <a:ext cx="22860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1" name="Picture Placeholder 10"/>
          <p:cNvSpPr>
            <a:spLocks noGrp="1"/>
          </p:cNvSpPr>
          <p:nvPr>
            <p:ph type="pic" sz="quarter" idx="117" hasCustomPrompt="1"/>
          </p:nvPr>
        </p:nvSpPr>
        <p:spPr>
          <a:xfrm>
            <a:off x="2286000" y="0"/>
            <a:ext cx="22860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0" name="Picture Placeholder 9"/>
          <p:cNvSpPr>
            <a:spLocks noGrp="1"/>
          </p:cNvSpPr>
          <p:nvPr>
            <p:ph type="pic" sz="quarter" idx="118" hasCustomPrompt="1"/>
          </p:nvPr>
        </p:nvSpPr>
        <p:spPr>
          <a:xfrm>
            <a:off x="2286000" y="2571750"/>
            <a:ext cx="22860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4" name="Picture Placeholder 13"/>
          <p:cNvSpPr>
            <a:spLocks noGrp="1"/>
          </p:cNvSpPr>
          <p:nvPr>
            <p:ph type="pic" sz="quarter" idx="119" hasCustomPrompt="1"/>
          </p:nvPr>
        </p:nvSpPr>
        <p:spPr>
          <a:xfrm>
            <a:off x="0" y="0"/>
            <a:ext cx="22860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5" name="Picture Placeholder 14"/>
          <p:cNvSpPr>
            <a:spLocks noGrp="1"/>
          </p:cNvSpPr>
          <p:nvPr>
            <p:ph type="pic" sz="quarter" idx="120" hasCustomPrompt="1"/>
          </p:nvPr>
        </p:nvSpPr>
        <p:spPr>
          <a:xfrm>
            <a:off x="0" y="2571750"/>
            <a:ext cx="22860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6" name="Picture Placeholder 15"/>
          <p:cNvSpPr>
            <a:spLocks noGrp="1"/>
          </p:cNvSpPr>
          <p:nvPr>
            <p:ph type="pic" sz="quarter" idx="121" hasCustomPrompt="1"/>
          </p:nvPr>
        </p:nvSpPr>
        <p:spPr>
          <a:xfrm>
            <a:off x="6858000" y="0"/>
            <a:ext cx="22860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7" name="Picture Placeholder 16"/>
          <p:cNvSpPr>
            <a:spLocks noGrp="1"/>
          </p:cNvSpPr>
          <p:nvPr>
            <p:ph type="pic" sz="quarter" idx="122" hasCustomPrompt="1"/>
          </p:nvPr>
        </p:nvSpPr>
        <p:spPr>
          <a:xfrm>
            <a:off x="6858000" y="2571750"/>
            <a:ext cx="22860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581652971"/>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55_S0-0015">
    <p:spTree>
      <p:nvGrpSpPr>
        <p:cNvPr id="1" name=""/>
        <p:cNvGrpSpPr/>
        <p:nvPr/>
      </p:nvGrpSpPr>
      <p:grpSpPr>
        <a:xfrm>
          <a:off x="0" y="0"/>
          <a:ext cx="0" cy="0"/>
          <a:chOff x="0" y="0"/>
          <a:chExt cx="0" cy="0"/>
        </a:xfrm>
      </p:grpSpPr>
      <p:sp>
        <p:nvSpPr>
          <p:cNvPr id="15" name="Picture Placeholder 14"/>
          <p:cNvSpPr>
            <a:spLocks noGrp="1"/>
          </p:cNvSpPr>
          <p:nvPr userDrawn="1">
            <p:ph type="pic" sz="quarter" idx="134" hasCustomPrompt="1"/>
          </p:nvPr>
        </p:nvSpPr>
        <p:spPr>
          <a:xfrm>
            <a:off x="2285999" y="5291"/>
            <a:ext cx="2269067" cy="2610909"/>
          </a:xfrm>
          <a:custGeom>
            <a:avLst/>
            <a:gdLst>
              <a:gd name="connsiteX0" fmla="*/ 0 w 2269067"/>
              <a:gd name="connsiteY0" fmla="*/ 0 h 2610909"/>
              <a:gd name="connsiteX1" fmla="*/ 2269067 w 2269067"/>
              <a:gd name="connsiteY1" fmla="*/ 0 h 2610909"/>
              <a:gd name="connsiteX2" fmla="*/ 2269067 w 2269067"/>
              <a:gd name="connsiteY2" fmla="*/ 2610909 h 2610909"/>
              <a:gd name="connsiteX3" fmla="*/ 0 w 2269067"/>
              <a:gd name="connsiteY3" fmla="*/ 2610909 h 2610909"/>
            </a:gdLst>
            <a:ahLst/>
            <a:cxnLst>
              <a:cxn ang="0">
                <a:pos x="connsiteX0" y="connsiteY0"/>
              </a:cxn>
              <a:cxn ang="0">
                <a:pos x="connsiteX1" y="connsiteY1"/>
              </a:cxn>
              <a:cxn ang="0">
                <a:pos x="connsiteX2" y="connsiteY2"/>
              </a:cxn>
              <a:cxn ang="0">
                <a:pos x="connsiteX3" y="connsiteY3"/>
              </a:cxn>
            </a:cxnLst>
            <a:rect l="l" t="t" r="r" b="b"/>
            <a:pathLst>
              <a:path w="2269067" h="2610909">
                <a:moveTo>
                  <a:pt x="0" y="0"/>
                </a:moveTo>
                <a:lnTo>
                  <a:pt x="2269067" y="0"/>
                </a:lnTo>
                <a:lnTo>
                  <a:pt x="2269067" y="2610909"/>
                </a:lnTo>
                <a:lnTo>
                  <a:pt x="0" y="261090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6" name="Picture Placeholder 15"/>
          <p:cNvSpPr>
            <a:spLocks noGrp="1"/>
          </p:cNvSpPr>
          <p:nvPr userDrawn="1">
            <p:ph type="pic" sz="quarter" idx="135" hasCustomPrompt="1"/>
          </p:nvPr>
        </p:nvSpPr>
        <p:spPr>
          <a:xfrm>
            <a:off x="0" y="5291"/>
            <a:ext cx="2269067" cy="2610909"/>
          </a:xfrm>
          <a:custGeom>
            <a:avLst/>
            <a:gdLst>
              <a:gd name="connsiteX0" fmla="*/ 0 w 2269067"/>
              <a:gd name="connsiteY0" fmla="*/ 0 h 2610909"/>
              <a:gd name="connsiteX1" fmla="*/ 2269067 w 2269067"/>
              <a:gd name="connsiteY1" fmla="*/ 0 h 2610909"/>
              <a:gd name="connsiteX2" fmla="*/ 2269067 w 2269067"/>
              <a:gd name="connsiteY2" fmla="*/ 2610909 h 2610909"/>
              <a:gd name="connsiteX3" fmla="*/ 0 w 2269067"/>
              <a:gd name="connsiteY3" fmla="*/ 2610909 h 2610909"/>
            </a:gdLst>
            <a:ahLst/>
            <a:cxnLst>
              <a:cxn ang="0">
                <a:pos x="connsiteX0" y="connsiteY0"/>
              </a:cxn>
              <a:cxn ang="0">
                <a:pos x="connsiteX1" y="connsiteY1"/>
              </a:cxn>
              <a:cxn ang="0">
                <a:pos x="connsiteX2" y="connsiteY2"/>
              </a:cxn>
              <a:cxn ang="0">
                <a:pos x="connsiteX3" y="connsiteY3"/>
              </a:cxn>
            </a:cxnLst>
            <a:rect l="l" t="t" r="r" b="b"/>
            <a:pathLst>
              <a:path w="2269067" h="2610909">
                <a:moveTo>
                  <a:pt x="0" y="0"/>
                </a:moveTo>
                <a:lnTo>
                  <a:pt x="2269067" y="0"/>
                </a:lnTo>
                <a:lnTo>
                  <a:pt x="2269067" y="2610909"/>
                </a:lnTo>
                <a:lnTo>
                  <a:pt x="0" y="261090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3" name="Picture Placeholder 12"/>
          <p:cNvSpPr>
            <a:spLocks noGrp="1"/>
          </p:cNvSpPr>
          <p:nvPr userDrawn="1">
            <p:ph type="pic" sz="quarter" idx="136" hasCustomPrompt="1"/>
          </p:nvPr>
        </p:nvSpPr>
        <p:spPr>
          <a:xfrm>
            <a:off x="4588933" y="2616200"/>
            <a:ext cx="2269067" cy="2610909"/>
          </a:xfrm>
          <a:custGeom>
            <a:avLst/>
            <a:gdLst>
              <a:gd name="connsiteX0" fmla="*/ 0 w 2269067"/>
              <a:gd name="connsiteY0" fmla="*/ 0 h 2610909"/>
              <a:gd name="connsiteX1" fmla="*/ 2269067 w 2269067"/>
              <a:gd name="connsiteY1" fmla="*/ 0 h 2610909"/>
              <a:gd name="connsiteX2" fmla="*/ 2269067 w 2269067"/>
              <a:gd name="connsiteY2" fmla="*/ 2610909 h 2610909"/>
              <a:gd name="connsiteX3" fmla="*/ 0 w 2269067"/>
              <a:gd name="connsiteY3" fmla="*/ 2610909 h 2610909"/>
            </a:gdLst>
            <a:ahLst/>
            <a:cxnLst>
              <a:cxn ang="0">
                <a:pos x="connsiteX0" y="connsiteY0"/>
              </a:cxn>
              <a:cxn ang="0">
                <a:pos x="connsiteX1" y="connsiteY1"/>
              </a:cxn>
              <a:cxn ang="0">
                <a:pos x="connsiteX2" y="connsiteY2"/>
              </a:cxn>
              <a:cxn ang="0">
                <a:pos x="connsiteX3" y="connsiteY3"/>
              </a:cxn>
            </a:cxnLst>
            <a:rect l="l" t="t" r="r" b="b"/>
            <a:pathLst>
              <a:path w="2269067" h="2610909">
                <a:moveTo>
                  <a:pt x="0" y="0"/>
                </a:moveTo>
                <a:lnTo>
                  <a:pt x="2269067" y="0"/>
                </a:lnTo>
                <a:lnTo>
                  <a:pt x="2269067" y="2610909"/>
                </a:lnTo>
                <a:lnTo>
                  <a:pt x="0" y="261090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4" name="Picture Placeholder 13"/>
          <p:cNvSpPr>
            <a:spLocks noGrp="1"/>
          </p:cNvSpPr>
          <p:nvPr userDrawn="1">
            <p:ph type="pic" sz="quarter" idx="137" hasCustomPrompt="1"/>
          </p:nvPr>
        </p:nvSpPr>
        <p:spPr>
          <a:xfrm>
            <a:off x="6874933" y="2616200"/>
            <a:ext cx="2269067" cy="2610909"/>
          </a:xfrm>
          <a:custGeom>
            <a:avLst/>
            <a:gdLst>
              <a:gd name="connsiteX0" fmla="*/ 0 w 2269067"/>
              <a:gd name="connsiteY0" fmla="*/ 0 h 2610909"/>
              <a:gd name="connsiteX1" fmla="*/ 2269067 w 2269067"/>
              <a:gd name="connsiteY1" fmla="*/ 0 h 2610909"/>
              <a:gd name="connsiteX2" fmla="*/ 2269067 w 2269067"/>
              <a:gd name="connsiteY2" fmla="*/ 2610909 h 2610909"/>
              <a:gd name="connsiteX3" fmla="*/ 0 w 2269067"/>
              <a:gd name="connsiteY3" fmla="*/ 2610909 h 2610909"/>
            </a:gdLst>
            <a:ahLst/>
            <a:cxnLst>
              <a:cxn ang="0">
                <a:pos x="connsiteX0" y="connsiteY0"/>
              </a:cxn>
              <a:cxn ang="0">
                <a:pos x="connsiteX1" y="connsiteY1"/>
              </a:cxn>
              <a:cxn ang="0">
                <a:pos x="connsiteX2" y="connsiteY2"/>
              </a:cxn>
              <a:cxn ang="0">
                <a:pos x="connsiteX3" y="connsiteY3"/>
              </a:cxn>
            </a:cxnLst>
            <a:rect l="l" t="t" r="r" b="b"/>
            <a:pathLst>
              <a:path w="2269067" h="2610909">
                <a:moveTo>
                  <a:pt x="0" y="0"/>
                </a:moveTo>
                <a:lnTo>
                  <a:pt x="2269067" y="0"/>
                </a:lnTo>
                <a:lnTo>
                  <a:pt x="2269067" y="2610909"/>
                </a:lnTo>
                <a:lnTo>
                  <a:pt x="0" y="261090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974682982"/>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17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387819" y="730530"/>
            <a:ext cx="8368363" cy="173255"/>
          </a:xfrm>
          <a:prstGeom prst="rect">
            <a:avLst/>
          </a:prstGeom>
        </p:spPr>
        <p:txBody>
          <a:bodyPr wrap="none" lIns="0" tIns="0" rIns="0" bIns="0" anchor="ctr">
            <a:noAutofit/>
          </a:bodyPr>
          <a:lstStyle>
            <a:lvl1pPr marL="0" indent="0" algn="l">
              <a:buNone/>
              <a:defRPr sz="1100" b="0" baseline="0">
                <a:solidFill>
                  <a:schemeClr val="bg1">
                    <a:lumMod val="50000"/>
                  </a:schemeClr>
                </a:solidFill>
                <a:latin typeface="+mn-lt"/>
                <a:ea typeface="Roboto" panose="02000000000000000000" pitchFamily="2" charset="0"/>
              </a:defRPr>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dirty="0"/>
              <a:t>CLICK TO EDITE SUBTITLE</a:t>
            </a:r>
          </a:p>
        </p:txBody>
      </p:sp>
      <p:sp>
        <p:nvSpPr>
          <p:cNvPr id="7" name="Title 2"/>
          <p:cNvSpPr>
            <a:spLocks noGrp="1"/>
          </p:cNvSpPr>
          <p:nvPr>
            <p:ph type="title"/>
          </p:nvPr>
        </p:nvSpPr>
        <p:spPr>
          <a:xfrm>
            <a:off x="387819" y="282611"/>
            <a:ext cx="8368363" cy="409459"/>
          </a:xfrm>
          <a:prstGeom prst="rect">
            <a:avLst/>
          </a:prstGeom>
        </p:spPr>
        <p:txBody>
          <a:bodyPr lIns="0" tIns="0" rIns="0" bIns="0" anchor="ctr"/>
          <a:lstStyle>
            <a:lvl1pPr algn="l">
              <a:defRPr sz="2600">
                <a:solidFill>
                  <a:schemeClr val="tx1">
                    <a:lumMod val="75000"/>
                    <a:lumOff val="25000"/>
                  </a:schemeClr>
                </a:solidFill>
              </a:defRPr>
            </a:lvl1pPr>
          </a:lstStyle>
          <a:p>
            <a:r>
              <a:rPr lang="en-US" dirty="0"/>
              <a:t>Click to edit Master title style</a:t>
            </a:r>
          </a:p>
        </p:txBody>
      </p:sp>
      <p:sp>
        <p:nvSpPr>
          <p:cNvPr id="18" name="Picture Placeholder 17"/>
          <p:cNvSpPr>
            <a:spLocks noGrp="1"/>
          </p:cNvSpPr>
          <p:nvPr>
            <p:ph type="pic" sz="quarter" idx="112" hasCustomPrompt="1"/>
          </p:nvPr>
        </p:nvSpPr>
        <p:spPr>
          <a:xfrm>
            <a:off x="3008145" y="3145319"/>
            <a:ext cx="3777281" cy="1617179"/>
          </a:xfrm>
          <a:custGeom>
            <a:avLst/>
            <a:gdLst>
              <a:gd name="connsiteX0" fmla="*/ 0 w 3777281"/>
              <a:gd name="connsiteY0" fmla="*/ 0 h 1617179"/>
              <a:gd name="connsiteX1" fmla="*/ 3777281 w 3777281"/>
              <a:gd name="connsiteY1" fmla="*/ 0 h 1617179"/>
              <a:gd name="connsiteX2" fmla="*/ 3777281 w 3777281"/>
              <a:gd name="connsiteY2" fmla="*/ 1617179 h 1617179"/>
              <a:gd name="connsiteX3" fmla="*/ 0 w 3777281"/>
              <a:gd name="connsiteY3" fmla="*/ 1617179 h 1617179"/>
            </a:gdLst>
            <a:ahLst/>
            <a:cxnLst>
              <a:cxn ang="0">
                <a:pos x="connsiteX0" y="connsiteY0"/>
              </a:cxn>
              <a:cxn ang="0">
                <a:pos x="connsiteX1" y="connsiteY1"/>
              </a:cxn>
              <a:cxn ang="0">
                <a:pos x="connsiteX2" y="connsiteY2"/>
              </a:cxn>
              <a:cxn ang="0">
                <a:pos x="connsiteX3" y="connsiteY3"/>
              </a:cxn>
            </a:cxnLst>
            <a:rect l="l" t="t" r="r" b="b"/>
            <a:pathLst>
              <a:path w="3777281" h="1617179">
                <a:moveTo>
                  <a:pt x="0" y="0"/>
                </a:moveTo>
                <a:lnTo>
                  <a:pt x="3777281" y="0"/>
                </a:lnTo>
                <a:lnTo>
                  <a:pt x="3777281" y="1617179"/>
                </a:lnTo>
                <a:lnTo>
                  <a:pt x="0" y="161717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7" name="Picture Placeholder 16"/>
          <p:cNvSpPr>
            <a:spLocks noGrp="1"/>
          </p:cNvSpPr>
          <p:nvPr>
            <p:ph type="pic" sz="quarter" idx="113" hasCustomPrompt="1"/>
          </p:nvPr>
        </p:nvSpPr>
        <p:spPr>
          <a:xfrm>
            <a:off x="3008145" y="1381124"/>
            <a:ext cx="3777281" cy="1617179"/>
          </a:xfrm>
          <a:custGeom>
            <a:avLst/>
            <a:gdLst>
              <a:gd name="connsiteX0" fmla="*/ 0 w 3777281"/>
              <a:gd name="connsiteY0" fmla="*/ 0 h 1617179"/>
              <a:gd name="connsiteX1" fmla="*/ 3777281 w 3777281"/>
              <a:gd name="connsiteY1" fmla="*/ 0 h 1617179"/>
              <a:gd name="connsiteX2" fmla="*/ 3777281 w 3777281"/>
              <a:gd name="connsiteY2" fmla="*/ 1617179 h 1617179"/>
              <a:gd name="connsiteX3" fmla="*/ 0 w 3777281"/>
              <a:gd name="connsiteY3" fmla="*/ 1617179 h 1617179"/>
            </a:gdLst>
            <a:ahLst/>
            <a:cxnLst>
              <a:cxn ang="0">
                <a:pos x="connsiteX0" y="connsiteY0"/>
              </a:cxn>
              <a:cxn ang="0">
                <a:pos x="connsiteX1" y="connsiteY1"/>
              </a:cxn>
              <a:cxn ang="0">
                <a:pos x="connsiteX2" y="connsiteY2"/>
              </a:cxn>
              <a:cxn ang="0">
                <a:pos x="connsiteX3" y="connsiteY3"/>
              </a:cxn>
            </a:cxnLst>
            <a:rect l="l" t="t" r="r" b="b"/>
            <a:pathLst>
              <a:path w="3777281" h="1617179">
                <a:moveTo>
                  <a:pt x="0" y="0"/>
                </a:moveTo>
                <a:lnTo>
                  <a:pt x="3777281" y="0"/>
                </a:lnTo>
                <a:lnTo>
                  <a:pt x="3777281" y="1617179"/>
                </a:lnTo>
                <a:lnTo>
                  <a:pt x="0" y="161717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0" name="Picture Placeholder 19"/>
          <p:cNvSpPr>
            <a:spLocks noGrp="1"/>
          </p:cNvSpPr>
          <p:nvPr>
            <p:ph type="pic" sz="quarter" idx="114" hasCustomPrompt="1"/>
          </p:nvPr>
        </p:nvSpPr>
        <p:spPr>
          <a:xfrm>
            <a:off x="6949656" y="3145318"/>
            <a:ext cx="1806525" cy="1617179"/>
          </a:xfrm>
          <a:custGeom>
            <a:avLst/>
            <a:gdLst>
              <a:gd name="connsiteX0" fmla="*/ 0 w 1806525"/>
              <a:gd name="connsiteY0" fmla="*/ 0 h 1617179"/>
              <a:gd name="connsiteX1" fmla="*/ 1806525 w 1806525"/>
              <a:gd name="connsiteY1" fmla="*/ 0 h 1617179"/>
              <a:gd name="connsiteX2" fmla="*/ 1806525 w 1806525"/>
              <a:gd name="connsiteY2" fmla="*/ 1617179 h 1617179"/>
              <a:gd name="connsiteX3" fmla="*/ 0 w 1806525"/>
              <a:gd name="connsiteY3" fmla="*/ 1617179 h 1617179"/>
            </a:gdLst>
            <a:ahLst/>
            <a:cxnLst>
              <a:cxn ang="0">
                <a:pos x="connsiteX0" y="connsiteY0"/>
              </a:cxn>
              <a:cxn ang="0">
                <a:pos x="connsiteX1" y="connsiteY1"/>
              </a:cxn>
              <a:cxn ang="0">
                <a:pos x="connsiteX2" y="connsiteY2"/>
              </a:cxn>
              <a:cxn ang="0">
                <a:pos x="connsiteX3" y="connsiteY3"/>
              </a:cxn>
            </a:cxnLst>
            <a:rect l="l" t="t" r="r" b="b"/>
            <a:pathLst>
              <a:path w="1806525" h="1617179">
                <a:moveTo>
                  <a:pt x="0" y="0"/>
                </a:moveTo>
                <a:lnTo>
                  <a:pt x="1806525" y="0"/>
                </a:lnTo>
                <a:lnTo>
                  <a:pt x="1806525" y="1617179"/>
                </a:lnTo>
                <a:lnTo>
                  <a:pt x="0" y="161717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9" name="Picture Placeholder 18"/>
          <p:cNvSpPr>
            <a:spLocks noGrp="1"/>
          </p:cNvSpPr>
          <p:nvPr>
            <p:ph type="pic" sz="quarter" idx="115" hasCustomPrompt="1"/>
          </p:nvPr>
        </p:nvSpPr>
        <p:spPr>
          <a:xfrm>
            <a:off x="6949656" y="1381123"/>
            <a:ext cx="1806525" cy="1617179"/>
          </a:xfrm>
          <a:custGeom>
            <a:avLst/>
            <a:gdLst>
              <a:gd name="connsiteX0" fmla="*/ 0 w 1806525"/>
              <a:gd name="connsiteY0" fmla="*/ 0 h 1617179"/>
              <a:gd name="connsiteX1" fmla="*/ 1806525 w 1806525"/>
              <a:gd name="connsiteY1" fmla="*/ 0 h 1617179"/>
              <a:gd name="connsiteX2" fmla="*/ 1806525 w 1806525"/>
              <a:gd name="connsiteY2" fmla="*/ 1617179 h 1617179"/>
              <a:gd name="connsiteX3" fmla="*/ 0 w 1806525"/>
              <a:gd name="connsiteY3" fmla="*/ 1617179 h 1617179"/>
            </a:gdLst>
            <a:ahLst/>
            <a:cxnLst>
              <a:cxn ang="0">
                <a:pos x="connsiteX0" y="connsiteY0"/>
              </a:cxn>
              <a:cxn ang="0">
                <a:pos x="connsiteX1" y="connsiteY1"/>
              </a:cxn>
              <a:cxn ang="0">
                <a:pos x="connsiteX2" y="connsiteY2"/>
              </a:cxn>
              <a:cxn ang="0">
                <a:pos x="connsiteX3" y="connsiteY3"/>
              </a:cxn>
            </a:cxnLst>
            <a:rect l="l" t="t" r="r" b="b"/>
            <a:pathLst>
              <a:path w="1806525" h="1617179">
                <a:moveTo>
                  <a:pt x="0" y="0"/>
                </a:moveTo>
                <a:lnTo>
                  <a:pt x="1806525" y="0"/>
                </a:lnTo>
                <a:lnTo>
                  <a:pt x="1806525" y="1617179"/>
                </a:lnTo>
                <a:lnTo>
                  <a:pt x="0" y="161717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6" name="Picture Placeholder 15"/>
          <p:cNvSpPr>
            <a:spLocks noGrp="1"/>
          </p:cNvSpPr>
          <p:nvPr>
            <p:ph type="pic" sz="quarter" idx="116" hasCustomPrompt="1"/>
          </p:nvPr>
        </p:nvSpPr>
        <p:spPr>
          <a:xfrm>
            <a:off x="387817" y="1381124"/>
            <a:ext cx="2456096" cy="3381375"/>
          </a:xfrm>
          <a:custGeom>
            <a:avLst/>
            <a:gdLst>
              <a:gd name="connsiteX0" fmla="*/ 0 w 2456096"/>
              <a:gd name="connsiteY0" fmla="*/ 0 h 3381375"/>
              <a:gd name="connsiteX1" fmla="*/ 2456096 w 2456096"/>
              <a:gd name="connsiteY1" fmla="*/ 0 h 3381375"/>
              <a:gd name="connsiteX2" fmla="*/ 2456096 w 2456096"/>
              <a:gd name="connsiteY2" fmla="*/ 3381375 h 3381375"/>
              <a:gd name="connsiteX3" fmla="*/ 0 w 2456096"/>
              <a:gd name="connsiteY3" fmla="*/ 3381375 h 3381375"/>
            </a:gdLst>
            <a:ahLst/>
            <a:cxnLst>
              <a:cxn ang="0">
                <a:pos x="connsiteX0" y="connsiteY0"/>
              </a:cxn>
              <a:cxn ang="0">
                <a:pos x="connsiteX1" y="connsiteY1"/>
              </a:cxn>
              <a:cxn ang="0">
                <a:pos x="connsiteX2" y="connsiteY2"/>
              </a:cxn>
              <a:cxn ang="0">
                <a:pos x="connsiteX3" y="connsiteY3"/>
              </a:cxn>
            </a:cxnLst>
            <a:rect l="l" t="t" r="r" b="b"/>
            <a:pathLst>
              <a:path w="2456096" h="3381375">
                <a:moveTo>
                  <a:pt x="0" y="0"/>
                </a:moveTo>
                <a:lnTo>
                  <a:pt x="2456096" y="0"/>
                </a:lnTo>
                <a:lnTo>
                  <a:pt x="2456096" y="3381375"/>
                </a:lnTo>
                <a:lnTo>
                  <a:pt x="0" y="338137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1112849975"/>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72_S0-0015">
    <p:spTree>
      <p:nvGrpSpPr>
        <p:cNvPr id="1" name=""/>
        <p:cNvGrpSpPr/>
        <p:nvPr/>
      </p:nvGrpSpPr>
      <p:grpSpPr>
        <a:xfrm>
          <a:off x="0" y="0"/>
          <a:ext cx="0" cy="0"/>
          <a:chOff x="0" y="0"/>
          <a:chExt cx="0" cy="0"/>
        </a:xfrm>
      </p:grpSpPr>
      <p:sp>
        <p:nvSpPr>
          <p:cNvPr id="10" name="Picture Placeholder 9"/>
          <p:cNvSpPr>
            <a:spLocks noGrp="1"/>
          </p:cNvSpPr>
          <p:nvPr>
            <p:ph type="pic" sz="quarter" idx="126" hasCustomPrompt="1"/>
          </p:nvPr>
        </p:nvSpPr>
        <p:spPr>
          <a:xfrm>
            <a:off x="6086400" y="823725"/>
            <a:ext cx="2352000" cy="3162300"/>
          </a:xfrm>
          <a:custGeom>
            <a:avLst/>
            <a:gdLst>
              <a:gd name="connsiteX0" fmla="*/ 0 w 2352000"/>
              <a:gd name="connsiteY0" fmla="*/ 0 h 2738625"/>
              <a:gd name="connsiteX1" fmla="*/ 2352000 w 2352000"/>
              <a:gd name="connsiteY1" fmla="*/ 0 h 2738625"/>
              <a:gd name="connsiteX2" fmla="*/ 2352000 w 2352000"/>
              <a:gd name="connsiteY2" fmla="*/ 2738625 h 2738625"/>
              <a:gd name="connsiteX3" fmla="*/ 0 w 2352000"/>
              <a:gd name="connsiteY3" fmla="*/ 2738625 h 2738625"/>
            </a:gdLst>
            <a:ahLst/>
            <a:cxnLst>
              <a:cxn ang="0">
                <a:pos x="connsiteX0" y="connsiteY0"/>
              </a:cxn>
              <a:cxn ang="0">
                <a:pos x="connsiteX1" y="connsiteY1"/>
              </a:cxn>
              <a:cxn ang="0">
                <a:pos x="connsiteX2" y="connsiteY2"/>
              </a:cxn>
              <a:cxn ang="0">
                <a:pos x="connsiteX3" y="connsiteY3"/>
              </a:cxn>
            </a:cxnLst>
            <a:rect l="l" t="t" r="r" b="b"/>
            <a:pathLst>
              <a:path w="2352000" h="2738625">
                <a:moveTo>
                  <a:pt x="0" y="0"/>
                </a:moveTo>
                <a:lnTo>
                  <a:pt x="2352000" y="0"/>
                </a:lnTo>
                <a:lnTo>
                  <a:pt x="2352000" y="2738625"/>
                </a:lnTo>
                <a:lnTo>
                  <a:pt x="0" y="273862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p:cNvSpPr>
            <a:spLocks noGrp="1"/>
          </p:cNvSpPr>
          <p:nvPr>
            <p:ph type="pic" sz="quarter" idx="128" hasCustomPrompt="1"/>
          </p:nvPr>
        </p:nvSpPr>
        <p:spPr>
          <a:xfrm>
            <a:off x="705600" y="823725"/>
            <a:ext cx="2352000" cy="3162300"/>
          </a:xfrm>
          <a:custGeom>
            <a:avLst/>
            <a:gdLst>
              <a:gd name="connsiteX0" fmla="*/ 0 w 2352000"/>
              <a:gd name="connsiteY0" fmla="*/ 0 h 2738625"/>
              <a:gd name="connsiteX1" fmla="*/ 2352000 w 2352000"/>
              <a:gd name="connsiteY1" fmla="*/ 0 h 2738625"/>
              <a:gd name="connsiteX2" fmla="*/ 2352000 w 2352000"/>
              <a:gd name="connsiteY2" fmla="*/ 2738625 h 2738625"/>
              <a:gd name="connsiteX3" fmla="*/ 0 w 2352000"/>
              <a:gd name="connsiteY3" fmla="*/ 2738625 h 2738625"/>
            </a:gdLst>
            <a:ahLst/>
            <a:cxnLst>
              <a:cxn ang="0">
                <a:pos x="connsiteX0" y="connsiteY0"/>
              </a:cxn>
              <a:cxn ang="0">
                <a:pos x="connsiteX1" y="connsiteY1"/>
              </a:cxn>
              <a:cxn ang="0">
                <a:pos x="connsiteX2" y="connsiteY2"/>
              </a:cxn>
              <a:cxn ang="0">
                <a:pos x="connsiteX3" y="connsiteY3"/>
              </a:cxn>
            </a:cxnLst>
            <a:rect l="l" t="t" r="r" b="b"/>
            <a:pathLst>
              <a:path w="2352000" h="2738625">
                <a:moveTo>
                  <a:pt x="0" y="0"/>
                </a:moveTo>
                <a:lnTo>
                  <a:pt x="2352000" y="0"/>
                </a:lnTo>
                <a:lnTo>
                  <a:pt x="2352000" y="2738625"/>
                </a:lnTo>
                <a:lnTo>
                  <a:pt x="0" y="273862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07461862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3_S0-0015">
    <p:spTree>
      <p:nvGrpSpPr>
        <p:cNvPr id="1" name=""/>
        <p:cNvGrpSpPr/>
        <p:nvPr/>
      </p:nvGrpSpPr>
      <p:grpSpPr>
        <a:xfrm>
          <a:off x="0" y="0"/>
          <a:ext cx="0" cy="0"/>
          <a:chOff x="0" y="0"/>
          <a:chExt cx="0" cy="0"/>
        </a:xfrm>
      </p:grpSpPr>
      <p:sp>
        <p:nvSpPr>
          <p:cNvPr id="8" name="Text Placeholder 3">
            <a:extLst>
              <a:ext uri="{FF2B5EF4-FFF2-40B4-BE49-F238E27FC236}">
                <a16:creationId xmlns:a16="http://schemas.microsoft.com/office/drawing/2014/main" id="{963B36D8-BE08-44BF-92F9-53BEE2A21CC9}"/>
              </a:ext>
            </a:extLst>
          </p:cNvPr>
          <p:cNvSpPr>
            <a:spLocks noGrp="1"/>
          </p:cNvSpPr>
          <p:nvPr>
            <p:ph type="body" sz="half" idx="2" hasCustomPrompt="1"/>
          </p:nvPr>
        </p:nvSpPr>
        <p:spPr>
          <a:xfrm>
            <a:off x="387819" y="872770"/>
            <a:ext cx="8368363" cy="173255"/>
          </a:xfrm>
          <a:prstGeom prst="rect">
            <a:avLst/>
          </a:prstGeom>
        </p:spPr>
        <p:txBody>
          <a:bodyPr wrap="none" lIns="0" tIns="0" rIns="0" bIns="0" anchor="ctr">
            <a:noAutofit/>
          </a:bodyPr>
          <a:lstStyle>
            <a:lvl1pPr marL="0" indent="0" algn="l">
              <a:buNone/>
              <a:defRPr sz="1100" b="0" baseline="0">
                <a:solidFill>
                  <a:schemeClr val="bg1">
                    <a:lumMod val="50000"/>
                  </a:schemeClr>
                </a:solidFill>
                <a:latin typeface="+mn-lt"/>
                <a:ea typeface="Roboto" panose="02000000000000000000" pitchFamily="2" charset="0"/>
              </a:defRPr>
            </a:lvl1pPr>
            <a:lvl2pPr marL="457189" indent="0">
              <a:buNone/>
              <a:defRPr sz="1200"/>
            </a:lvl2pPr>
            <a:lvl3pPr marL="914377" indent="0">
              <a:buNone/>
              <a:defRPr sz="1000"/>
            </a:lvl3pPr>
            <a:lvl4pPr marL="1371566" indent="0">
              <a:buNone/>
              <a:defRPr sz="900"/>
            </a:lvl4pPr>
            <a:lvl5pPr marL="1828754" indent="0">
              <a:buNone/>
              <a:defRPr sz="900"/>
            </a:lvl5pPr>
            <a:lvl6pPr marL="2285943" indent="0">
              <a:buNone/>
              <a:defRPr sz="900"/>
            </a:lvl6pPr>
            <a:lvl7pPr marL="2743131" indent="0">
              <a:buNone/>
              <a:defRPr sz="900"/>
            </a:lvl7pPr>
            <a:lvl8pPr marL="3200320" indent="0">
              <a:buNone/>
              <a:defRPr sz="900"/>
            </a:lvl8pPr>
            <a:lvl9pPr marL="3657509" indent="0">
              <a:buNone/>
              <a:defRPr sz="900"/>
            </a:lvl9pPr>
          </a:lstStyle>
          <a:p>
            <a:pPr lvl="0"/>
            <a:r>
              <a:rPr lang="en-US" dirty="0"/>
              <a:t>CLICK TO EDITE SUBTITLE</a:t>
            </a:r>
          </a:p>
        </p:txBody>
      </p:sp>
      <p:sp>
        <p:nvSpPr>
          <p:cNvPr id="9" name="Title 2">
            <a:extLst>
              <a:ext uri="{FF2B5EF4-FFF2-40B4-BE49-F238E27FC236}">
                <a16:creationId xmlns:a16="http://schemas.microsoft.com/office/drawing/2014/main" id="{97790DAF-2F66-4E9C-95FA-7D5BF9B6D77D}"/>
              </a:ext>
            </a:extLst>
          </p:cNvPr>
          <p:cNvSpPr>
            <a:spLocks noGrp="1"/>
          </p:cNvSpPr>
          <p:nvPr>
            <p:ph type="title"/>
          </p:nvPr>
        </p:nvSpPr>
        <p:spPr>
          <a:xfrm>
            <a:off x="387819" y="394371"/>
            <a:ext cx="8368363" cy="409459"/>
          </a:xfrm>
          <a:prstGeom prst="rect">
            <a:avLst/>
          </a:prstGeom>
        </p:spPr>
        <p:txBody>
          <a:bodyPr lIns="0" tIns="0" rIns="0" bIns="0" anchor="ctr"/>
          <a:lstStyle>
            <a:lvl1pPr algn="l">
              <a:defRPr sz="2600">
                <a:solidFill>
                  <a:schemeClr val="tx1">
                    <a:lumMod val="75000"/>
                    <a:lumOff val="25000"/>
                  </a:schemeClr>
                </a:solidFill>
              </a:defRPr>
            </a:lvl1pPr>
          </a:lstStyle>
          <a:p>
            <a:r>
              <a:rPr lang="en-US" dirty="0"/>
              <a:t>Click to edit Master title style</a:t>
            </a:r>
          </a:p>
        </p:txBody>
      </p:sp>
    </p:spTree>
    <p:extLst>
      <p:ext uri="{BB962C8B-B14F-4D97-AF65-F5344CB8AC3E}">
        <p14:creationId xmlns:p14="http://schemas.microsoft.com/office/powerpoint/2010/main" val="148339944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51_S0-0015">
    <p:spTree>
      <p:nvGrpSpPr>
        <p:cNvPr id="1" name=""/>
        <p:cNvGrpSpPr/>
        <p:nvPr/>
      </p:nvGrpSpPr>
      <p:grpSpPr>
        <a:xfrm>
          <a:off x="0" y="0"/>
          <a:ext cx="0" cy="0"/>
          <a:chOff x="0" y="0"/>
          <a:chExt cx="0" cy="0"/>
        </a:xfrm>
      </p:grpSpPr>
      <p:sp>
        <p:nvSpPr>
          <p:cNvPr id="10" name="Picture Placeholder 9"/>
          <p:cNvSpPr>
            <a:spLocks noGrp="1"/>
          </p:cNvSpPr>
          <p:nvPr>
            <p:ph type="pic" sz="quarter" idx="121" hasCustomPrompt="1"/>
          </p:nvPr>
        </p:nvSpPr>
        <p:spPr>
          <a:xfrm>
            <a:off x="6019800" y="514350"/>
            <a:ext cx="2895600" cy="2133600"/>
          </a:xfrm>
          <a:custGeom>
            <a:avLst/>
            <a:gdLst>
              <a:gd name="connsiteX0" fmla="*/ 0 w 2895600"/>
              <a:gd name="connsiteY0" fmla="*/ 0 h 2133600"/>
              <a:gd name="connsiteX1" fmla="*/ 2895600 w 2895600"/>
              <a:gd name="connsiteY1" fmla="*/ 0 h 2133600"/>
              <a:gd name="connsiteX2" fmla="*/ 2895600 w 2895600"/>
              <a:gd name="connsiteY2" fmla="*/ 2133600 h 2133600"/>
              <a:gd name="connsiteX3" fmla="*/ 0 w 28956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2895600" h="2133600">
                <a:moveTo>
                  <a:pt x="0" y="0"/>
                </a:moveTo>
                <a:lnTo>
                  <a:pt x="2895600" y="0"/>
                </a:lnTo>
                <a:lnTo>
                  <a:pt x="28956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9" name="Picture Placeholder 8"/>
          <p:cNvSpPr>
            <a:spLocks noGrp="1"/>
          </p:cNvSpPr>
          <p:nvPr>
            <p:ph type="pic" sz="quarter" idx="122" hasCustomPrompt="1"/>
          </p:nvPr>
        </p:nvSpPr>
        <p:spPr>
          <a:xfrm>
            <a:off x="3048000" y="514350"/>
            <a:ext cx="2895600" cy="2133600"/>
          </a:xfrm>
          <a:custGeom>
            <a:avLst/>
            <a:gdLst>
              <a:gd name="connsiteX0" fmla="*/ 0 w 2895600"/>
              <a:gd name="connsiteY0" fmla="*/ 0 h 2133600"/>
              <a:gd name="connsiteX1" fmla="*/ 2895600 w 2895600"/>
              <a:gd name="connsiteY1" fmla="*/ 0 h 2133600"/>
              <a:gd name="connsiteX2" fmla="*/ 2895600 w 2895600"/>
              <a:gd name="connsiteY2" fmla="*/ 2133600 h 2133600"/>
              <a:gd name="connsiteX3" fmla="*/ 0 w 28956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2895600" h="2133600">
                <a:moveTo>
                  <a:pt x="0" y="0"/>
                </a:moveTo>
                <a:lnTo>
                  <a:pt x="2895600" y="0"/>
                </a:lnTo>
                <a:lnTo>
                  <a:pt x="28956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p:cNvSpPr>
            <a:spLocks noGrp="1"/>
          </p:cNvSpPr>
          <p:nvPr>
            <p:ph type="pic" sz="quarter" idx="123" hasCustomPrompt="1"/>
          </p:nvPr>
        </p:nvSpPr>
        <p:spPr>
          <a:xfrm>
            <a:off x="228600" y="0"/>
            <a:ext cx="2743200" cy="5143500"/>
          </a:xfrm>
          <a:custGeom>
            <a:avLst/>
            <a:gdLst>
              <a:gd name="connsiteX0" fmla="*/ 0 w 2743200"/>
              <a:gd name="connsiteY0" fmla="*/ 0 h 4114800"/>
              <a:gd name="connsiteX1" fmla="*/ 2743200 w 2743200"/>
              <a:gd name="connsiteY1" fmla="*/ 0 h 4114800"/>
              <a:gd name="connsiteX2" fmla="*/ 2743200 w 2743200"/>
              <a:gd name="connsiteY2" fmla="*/ 4114800 h 4114800"/>
              <a:gd name="connsiteX3" fmla="*/ 0 w 2743200"/>
              <a:gd name="connsiteY3" fmla="*/ 4114800 h 4114800"/>
            </a:gdLst>
            <a:ahLst/>
            <a:cxnLst>
              <a:cxn ang="0">
                <a:pos x="connsiteX0" y="connsiteY0"/>
              </a:cxn>
              <a:cxn ang="0">
                <a:pos x="connsiteX1" y="connsiteY1"/>
              </a:cxn>
              <a:cxn ang="0">
                <a:pos x="connsiteX2" y="connsiteY2"/>
              </a:cxn>
              <a:cxn ang="0">
                <a:pos x="connsiteX3" y="connsiteY3"/>
              </a:cxn>
            </a:cxnLst>
            <a:rect l="l" t="t" r="r" b="b"/>
            <a:pathLst>
              <a:path w="2743200" h="4114800">
                <a:moveTo>
                  <a:pt x="0" y="0"/>
                </a:moveTo>
                <a:lnTo>
                  <a:pt x="2743200" y="0"/>
                </a:lnTo>
                <a:lnTo>
                  <a:pt x="2743200" y="4114800"/>
                </a:lnTo>
                <a:lnTo>
                  <a:pt x="0" y="41148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407675260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66_S0-0015">
    <p:spTree>
      <p:nvGrpSpPr>
        <p:cNvPr id="1" name=""/>
        <p:cNvGrpSpPr/>
        <p:nvPr/>
      </p:nvGrpSpPr>
      <p:grpSpPr>
        <a:xfrm>
          <a:off x="0" y="0"/>
          <a:ext cx="0" cy="0"/>
          <a:chOff x="0" y="0"/>
          <a:chExt cx="0" cy="0"/>
        </a:xfrm>
      </p:grpSpPr>
      <p:sp>
        <p:nvSpPr>
          <p:cNvPr id="19" name="Picture Placeholder 18"/>
          <p:cNvSpPr>
            <a:spLocks noGrp="1"/>
          </p:cNvSpPr>
          <p:nvPr>
            <p:ph type="pic" sz="quarter" idx="125" hasCustomPrompt="1"/>
          </p:nvPr>
        </p:nvSpPr>
        <p:spPr>
          <a:xfrm>
            <a:off x="6696075" y="361949"/>
            <a:ext cx="2009775" cy="4343400"/>
          </a:xfrm>
          <a:custGeom>
            <a:avLst/>
            <a:gdLst>
              <a:gd name="connsiteX0" fmla="*/ 0 w 2009775"/>
              <a:gd name="connsiteY0" fmla="*/ 0 h 4343400"/>
              <a:gd name="connsiteX1" fmla="*/ 2009775 w 2009775"/>
              <a:gd name="connsiteY1" fmla="*/ 0 h 4343400"/>
              <a:gd name="connsiteX2" fmla="*/ 2009775 w 2009775"/>
              <a:gd name="connsiteY2" fmla="*/ 4343400 h 4343400"/>
              <a:gd name="connsiteX3" fmla="*/ 0 w 2009775"/>
              <a:gd name="connsiteY3" fmla="*/ 4343400 h 4343400"/>
            </a:gdLst>
            <a:ahLst/>
            <a:cxnLst>
              <a:cxn ang="0">
                <a:pos x="connsiteX0" y="connsiteY0"/>
              </a:cxn>
              <a:cxn ang="0">
                <a:pos x="connsiteX1" y="connsiteY1"/>
              </a:cxn>
              <a:cxn ang="0">
                <a:pos x="connsiteX2" y="connsiteY2"/>
              </a:cxn>
              <a:cxn ang="0">
                <a:pos x="connsiteX3" y="connsiteY3"/>
              </a:cxn>
            </a:cxnLst>
            <a:rect l="l" t="t" r="r" b="b"/>
            <a:pathLst>
              <a:path w="2009775" h="4343400">
                <a:moveTo>
                  <a:pt x="0" y="0"/>
                </a:moveTo>
                <a:lnTo>
                  <a:pt x="2009775" y="0"/>
                </a:lnTo>
                <a:lnTo>
                  <a:pt x="2009775" y="4343400"/>
                </a:lnTo>
                <a:lnTo>
                  <a:pt x="0" y="4343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8" name="Picture Placeholder 17"/>
          <p:cNvSpPr>
            <a:spLocks noGrp="1"/>
          </p:cNvSpPr>
          <p:nvPr>
            <p:ph type="pic" sz="quarter" idx="126" hasCustomPrompt="1"/>
          </p:nvPr>
        </p:nvSpPr>
        <p:spPr>
          <a:xfrm>
            <a:off x="4610100" y="361949"/>
            <a:ext cx="2009775" cy="4343400"/>
          </a:xfrm>
          <a:custGeom>
            <a:avLst/>
            <a:gdLst>
              <a:gd name="connsiteX0" fmla="*/ 0 w 2009775"/>
              <a:gd name="connsiteY0" fmla="*/ 0 h 4343400"/>
              <a:gd name="connsiteX1" fmla="*/ 2009775 w 2009775"/>
              <a:gd name="connsiteY1" fmla="*/ 0 h 4343400"/>
              <a:gd name="connsiteX2" fmla="*/ 2009775 w 2009775"/>
              <a:gd name="connsiteY2" fmla="*/ 4343400 h 4343400"/>
              <a:gd name="connsiteX3" fmla="*/ 0 w 2009775"/>
              <a:gd name="connsiteY3" fmla="*/ 4343400 h 4343400"/>
            </a:gdLst>
            <a:ahLst/>
            <a:cxnLst>
              <a:cxn ang="0">
                <a:pos x="connsiteX0" y="connsiteY0"/>
              </a:cxn>
              <a:cxn ang="0">
                <a:pos x="connsiteX1" y="connsiteY1"/>
              </a:cxn>
              <a:cxn ang="0">
                <a:pos x="connsiteX2" y="connsiteY2"/>
              </a:cxn>
              <a:cxn ang="0">
                <a:pos x="connsiteX3" y="connsiteY3"/>
              </a:cxn>
            </a:cxnLst>
            <a:rect l="l" t="t" r="r" b="b"/>
            <a:pathLst>
              <a:path w="2009775" h="4343400">
                <a:moveTo>
                  <a:pt x="0" y="0"/>
                </a:moveTo>
                <a:lnTo>
                  <a:pt x="2009775" y="0"/>
                </a:lnTo>
                <a:lnTo>
                  <a:pt x="2009775" y="4343400"/>
                </a:lnTo>
                <a:lnTo>
                  <a:pt x="0" y="4343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7" name="Picture Placeholder 16"/>
          <p:cNvSpPr>
            <a:spLocks noGrp="1"/>
          </p:cNvSpPr>
          <p:nvPr>
            <p:ph type="pic" sz="quarter" idx="127" hasCustomPrompt="1"/>
          </p:nvPr>
        </p:nvSpPr>
        <p:spPr>
          <a:xfrm>
            <a:off x="2524125" y="361949"/>
            <a:ext cx="2009775" cy="4343400"/>
          </a:xfrm>
          <a:custGeom>
            <a:avLst/>
            <a:gdLst>
              <a:gd name="connsiteX0" fmla="*/ 0 w 2009775"/>
              <a:gd name="connsiteY0" fmla="*/ 0 h 4343400"/>
              <a:gd name="connsiteX1" fmla="*/ 2009775 w 2009775"/>
              <a:gd name="connsiteY1" fmla="*/ 0 h 4343400"/>
              <a:gd name="connsiteX2" fmla="*/ 2009775 w 2009775"/>
              <a:gd name="connsiteY2" fmla="*/ 4343400 h 4343400"/>
              <a:gd name="connsiteX3" fmla="*/ 0 w 2009775"/>
              <a:gd name="connsiteY3" fmla="*/ 4343400 h 4343400"/>
            </a:gdLst>
            <a:ahLst/>
            <a:cxnLst>
              <a:cxn ang="0">
                <a:pos x="connsiteX0" y="connsiteY0"/>
              </a:cxn>
              <a:cxn ang="0">
                <a:pos x="connsiteX1" y="connsiteY1"/>
              </a:cxn>
              <a:cxn ang="0">
                <a:pos x="connsiteX2" y="connsiteY2"/>
              </a:cxn>
              <a:cxn ang="0">
                <a:pos x="connsiteX3" y="connsiteY3"/>
              </a:cxn>
            </a:cxnLst>
            <a:rect l="l" t="t" r="r" b="b"/>
            <a:pathLst>
              <a:path w="2009775" h="4343400">
                <a:moveTo>
                  <a:pt x="0" y="0"/>
                </a:moveTo>
                <a:lnTo>
                  <a:pt x="2009775" y="0"/>
                </a:lnTo>
                <a:lnTo>
                  <a:pt x="2009775" y="4343400"/>
                </a:lnTo>
                <a:lnTo>
                  <a:pt x="0" y="4343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6" name="Picture Placeholder 15"/>
          <p:cNvSpPr>
            <a:spLocks noGrp="1"/>
          </p:cNvSpPr>
          <p:nvPr>
            <p:ph type="pic" sz="quarter" idx="128" hasCustomPrompt="1"/>
          </p:nvPr>
        </p:nvSpPr>
        <p:spPr>
          <a:xfrm>
            <a:off x="438150" y="361949"/>
            <a:ext cx="2009775" cy="4343400"/>
          </a:xfrm>
          <a:custGeom>
            <a:avLst/>
            <a:gdLst>
              <a:gd name="connsiteX0" fmla="*/ 0 w 2009775"/>
              <a:gd name="connsiteY0" fmla="*/ 0 h 4343400"/>
              <a:gd name="connsiteX1" fmla="*/ 2009775 w 2009775"/>
              <a:gd name="connsiteY1" fmla="*/ 0 h 4343400"/>
              <a:gd name="connsiteX2" fmla="*/ 2009775 w 2009775"/>
              <a:gd name="connsiteY2" fmla="*/ 4343400 h 4343400"/>
              <a:gd name="connsiteX3" fmla="*/ 0 w 2009775"/>
              <a:gd name="connsiteY3" fmla="*/ 4343400 h 4343400"/>
            </a:gdLst>
            <a:ahLst/>
            <a:cxnLst>
              <a:cxn ang="0">
                <a:pos x="connsiteX0" y="connsiteY0"/>
              </a:cxn>
              <a:cxn ang="0">
                <a:pos x="connsiteX1" y="connsiteY1"/>
              </a:cxn>
              <a:cxn ang="0">
                <a:pos x="connsiteX2" y="connsiteY2"/>
              </a:cxn>
              <a:cxn ang="0">
                <a:pos x="connsiteX3" y="connsiteY3"/>
              </a:cxn>
            </a:cxnLst>
            <a:rect l="l" t="t" r="r" b="b"/>
            <a:pathLst>
              <a:path w="2009775" h="4343400">
                <a:moveTo>
                  <a:pt x="0" y="0"/>
                </a:moveTo>
                <a:lnTo>
                  <a:pt x="2009775" y="0"/>
                </a:lnTo>
                <a:lnTo>
                  <a:pt x="2009775" y="4343400"/>
                </a:lnTo>
                <a:lnTo>
                  <a:pt x="0" y="4343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96463168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64_S0-0015">
    <p:spTree>
      <p:nvGrpSpPr>
        <p:cNvPr id="1" name=""/>
        <p:cNvGrpSpPr/>
        <p:nvPr/>
      </p:nvGrpSpPr>
      <p:grpSpPr>
        <a:xfrm>
          <a:off x="0" y="0"/>
          <a:ext cx="0" cy="0"/>
          <a:chOff x="0" y="0"/>
          <a:chExt cx="0" cy="0"/>
        </a:xfrm>
      </p:grpSpPr>
      <p:sp>
        <p:nvSpPr>
          <p:cNvPr id="15" name="Picture Placeholder 14"/>
          <p:cNvSpPr>
            <a:spLocks noGrp="1"/>
          </p:cNvSpPr>
          <p:nvPr>
            <p:ph type="pic" sz="quarter" idx="123" hasCustomPrompt="1"/>
          </p:nvPr>
        </p:nvSpPr>
        <p:spPr>
          <a:xfrm>
            <a:off x="972458" y="2379370"/>
            <a:ext cx="4879846" cy="2318365"/>
          </a:xfrm>
          <a:custGeom>
            <a:avLst/>
            <a:gdLst>
              <a:gd name="connsiteX0" fmla="*/ 0 w 4879846"/>
              <a:gd name="connsiteY0" fmla="*/ 0 h 2318365"/>
              <a:gd name="connsiteX1" fmla="*/ 4879846 w 4879846"/>
              <a:gd name="connsiteY1" fmla="*/ 0 h 2318365"/>
              <a:gd name="connsiteX2" fmla="*/ 4879846 w 4879846"/>
              <a:gd name="connsiteY2" fmla="*/ 2318365 h 2318365"/>
              <a:gd name="connsiteX3" fmla="*/ 0 w 4879846"/>
              <a:gd name="connsiteY3" fmla="*/ 2318365 h 2318365"/>
            </a:gdLst>
            <a:ahLst/>
            <a:cxnLst>
              <a:cxn ang="0">
                <a:pos x="connsiteX0" y="connsiteY0"/>
              </a:cxn>
              <a:cxn ang="0">
                <a:pos x="connsiteX1" y="connsiteY1"/>
              </a:cxn>
              <a:cxn ang="0">
                <a:pos x="connsiteX2" y="connsiteY2"/>
              </a:cxn>
              <a:cxn ang="0">
                <a:pos x="connsiteX3" y="connsiteY3"/>
              </a:cxn>
            </a:cxnLst>
            <a:rect l="l" t="t" r="r" b="b"/>
            <a:pathLst>
              <a:path w="4879846" h="2318365">
                <a:moveTo>
                  <a:pt x="0" y="0"/>
                </a:moveTo>
                <a:lnTo>
                  <a:pt x="4879846" y="0"/>
                </a:lnTo>
                <a:lnTo>
                  <a:pt x="4879846" y="2318365"/>
                </a:lnTo>
                <a:lnTo>
                  <a:pt x="0" y="231836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6" name="Picture Placeholder 15"/>
          <p:cNvSpPr>
            <a:spLocks noGrp="1"/>
          </p:cNvSpPr>
          <p:nvPr>
            <p:ph type="pic" sz="quarter" idx="124" hasCustomPrompt="1"/>
          </p:nvPr>
        </p:nvSpPr>
        <p:spPr>
          <a:xfrm>
            <a:off x="5967740" y="2379370"/>
            <a:ext cx="2203802" cy="2318365"/>
          </a:xfrm>
          <a:custGeom>
            <a:avLst/>
            <a:gdLst>
              <a:gd name="connsiteX0" fmla="*/ 0 w 2203802"/>
              <a:gd name="connsiteY0" fmla="*/ 0 h 2318365"/>
              <a:gd name="connsiteX1" fmla="*/ 2203802 w 2203802"/>
              <a:gd name="connsiteY1" fmla="*/ 0 h 2318365"/>
              <a:gd name="connsiteX2" fmla="*/ 2203802 w 2203802"/>
              <a:gd name="connsiteY2" fmla="*/ 2318365 h 2318365"/>
              <a:gd name="connsiteX3" fmla="*/ 0 w 2203802"/>
              <a:gd name="connsiteY3" fmla="*/ 2318365 h 2318365"/>
            </a:gdLst>
            <a:ahLst/>
            <a:cxnLst>
              <a:cxn ang="0">
                <a:pos x="connsiteX0" y="connsiteY0"/>
              </a:cxn>
              <a:cxn ang="0">
                <a:pos x="connsiteX1" y="connsiteY1"/>
              </a:cxn>
              <a:cxn ang="0">
                <a:pos x="connsiteX2" y="connsiteY2"/>
              </a:cxn>
              <a:cxn ang="0">
                <a:pos x="connsiteX3" y="connsiteY3"/>
              </a:cxn>
            </a:cxnLst>
            <a:rect l="l" t="t" r="r" b="b"/>
            <a:pathLst>
              <a:path w="2203802" h="2318365">
                <a:moveTo>
                  <a:pt x="0" y="0"/>
                </a:moveTo>
                <a:lnTo>
                  <a:pt x="2203802" y="0"/>
                </a:lnTo>
                <a:lnTo>
                  <a:pt x="2203802" y="2318365"/>
                </a:lnTo>
                <a:lnTo>
                  <a:pt x="0" y="231836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14" name="Picture Placeholder 13"/>
          <p:cNvSpPr>
            <a:spLocks noGrp="1"/>
          </p:cNvSpPr>
          <p:nvPr>
            <p:ph type="pic" sz="quarter" idx="125" hasCustomPrompt="1"/>
          </p:nvPr>
        </p:nvSpPr>
        <p:spPr>
          <a:xfrm>
            <a:off x="3291696" y="445764"/>
            <a:ext cx="4879846" cy="1823148"/>
          </a:xfrm>
          <a:custGeom>
            <a:avLst/>
            <a:gdLst>
              <a:gd name="connsiteX0" fmla="*/ 0 w 4879846"/>
              <a:gd name="connsiteY0" fmla="*/ 0 h 1823148"/>
              <a:gd name="connsiteX1" fmla="*/ 4879846 w 4879846"/>
              <a:gd name="connsiteY1" fmla="*/ 0 h 1823148"/>
              <a:gd name="connsiteX2" fmla="*/ 4879846 w 4879846"/>
              <a:gd name="connsiteY2" fmla="*/ 1823148 h 1823148"/>
              <a:gd name="connsiteX3" fmla="*/ 0 w 4879846"/>
              <a:gd name="connsiteY3" fmla="*/ 1823148 h 1823148"/>
            </a:gdLst>
            <a:ahLst/>
            <a:cxnLst>
              <a:cxn ang="0">
                <a:pos x="connsiteX0" y="connsiteY0"/>
              </a:cxn>
              <a:cxn ang="0">
                <a:pos x="connsiteX1" y="connsiteY1"/>
              </a:cxn>
              <a:cxn ang="0">
                <a:pos x="connsiteX2" y="connsiteY2"/>
              </a:cxn>
              <a:cxn ang="0">
                <a:pos x="connsiteX3" y="connsiteY3"/>
              </a:cxn>
            </a:cxnLst>
            <a:rect l="l" t="t" r="r" b="b"/>
            <a:pathLst>
              <a:path w="4879846" h="1823148">
                <a:moveTo>
                  <a:pt x="0" y="0"/>
                </a:moveTo>
                <a:lnTo>
                  <a:pt x="4879846" y="0"/>
                </a:lnTo>
                <a:lnTo>
                  <a:pt x="4879846" y="1823148"/>
                </a:lnTo>
                <a:lnTo>
                  <a:pt x="0" y="1823148"/>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77535909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128_S0-0015">
    <p:spTree>
      <p:nvGrpSpPr>
        <p:cNvPr id="1" name=""/>
        <p:cNvGrpSpPr/>
        <p:nvPr/>
      </p:nvGrpSpPr>
      <p:grpSpPr>
        <a:xfrm>
          <a:off x="0" y="0"/>
          <a:ext cx="0" cy="0"/>
          <a:chOff x="0" y="0"/>
          <a:chExt cx="0" cy="0"/>
        </a:xfrm>
      </p:grpSpPr>
      <p:sp>
        <p:nvSpPr>
          <p:cNvPr id="45" name="Picture Placeholder 44"/>
          <p:cNvSpPr>
            <a:spLocks noGrp="1"/>
          </p:cNvSpPr>
          <p:nvPr>
            <p:ph type="pic" sz="quarter" idx="109" hasCustomPrompt="1"/>
          </p:nvPr>
        </p:nvSpPr>
        <p:spPr>
          <a:xfrm>
            <a:off x="2302933" y="-2117"/>
            <a:ext cx="2302933" cy="2647950"/>
          </a:xfrm>
          <a:custGeom>
            <a:avLst/>
            <a:gdLst>
              <a:gd name="connsiteX0" fmla="*/ 0 w 2302933"/>
              <a:gd name="connsiteY0" fmla="*/ 0 h 2497667"/>
              <a:gd name="connsiteX1" fmla="*/ 2302933 w 2302933"/>
              <a:gd name="connsiteY1" fmla="*/ 0 h 2497667"/>
              <a:gd name="connsiteX2" fmla="*/ 2302933 w 2302933"/>
              <a:gd name="connsiteY2" fmla="*/ 2497667 h 2497667"/>
              <a:gd name="connsiteX3" fmla="*/ 0 w 2302933"/>
              <a:gd name="connsiteY3" fmla="*/ 2497667 h 2497667"/>
            </a:gdLst>
            <a:ahLst/>
            <a:cxnLst>
              <a:cxn ang="0">
                <a:pos x="connsiteX0" y="connsiteY0"/>
              </a:cxn>
              <a:cxn ang="0">
                <a:pos x="connsiteX1" y="connsiteY1"/>
              </a:cxn>
              <a:cxn ang="0">
                <a:pos x="connsiteX2" y="connsiteY2"/>
              </a:cxn>
              <a:cxn ang="0">
                <a:pos x="connsiteX3" y="connsiteY3"/>
              </a:cxn>
            </a:cxnLst>
            <a:rect l="l" t="t" r="r" b="b"/>
            <a:pathLst>
              <a:path w="2302933" h="2497667">
                <a:moveTo>
                  <a:pt x="0" y="0"/>
                </a:moveTo>
                <a:lnTo>
                  <a:pt x="2302933" y="0"/>
                </a:lnTo>
                <a:lnTo>
                  <a:pt x="2302933" y="2497667"/>
                </a:lnTo>
                <a:lnTo>
                  <a:pt x="0" y="2497667"/>
                </a:lnTo>
                <a:close/>
              </a:path>
            </a:pathLst>
          </a:custGeom>
          <a:solidFill>
            <a:schemeClr val="bg1">
              <a:lumMod val="95000"/>
            </a:schemeClr>
          </a:solidFill>
          <a:ln w="12700">
            <a:solidFill>
              <a:schemeClr val="bg1"/>
            </a:solid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46" name="Picture Placeholder 45"/>
          <p:cNvSpPr>
            <a:spLocks noGrp="1"/>
          </p:cNvSpPr>
          <p:nvPr>
            <p:ph type="pic" sz="quarter" idx="110" hasCustomPrompt="1"/>
          </p:nvPr>
        </p:nvSpPr>
        <p:spPr>
          <a:xfrm>
            <a:off x="0" y="-2117"/>
            <a:ext cx="2302933" cy="2647950"/>
          </a:xfrm>
          <a:custGeom>
            <a:avLst/>
            <a:gdLst>
              <a:gd name="connsiteX0" fmla="*/ 0 w 2302933"/>
              <a:gd name="connsiteY0" fmla="*/ 0 h 2497667"/>
              <a:gd name="connsiteX1" fmla="*/ 2302933 w 2302933"/>
              <a:gd name="connsiteY1" fmla="*/ 0 h 2497667"/>
              <a:gd name="connsiteX2" fmla="*/ 2302933 w 2302933"/>
              <a:gd name="connsiteY2" fmla="*/ 2497667 h 2497667"/>
              <a:gd name="connsiteX3" fmla="*/ 0 w 2302933"/>
              <a:gd name="connsiteY3" fmla="*/ 2497667 h 2497667"/>
            </a:gdLst>
            <a:ahLst/>
            <a:cxnLst>
              <a:cxn ang="0">
                <a:pos x="connsiteX0" y="connsiteY0"/>
              </a:cxn>
              <a:cxn ang="0">
                <a:pos x="connsiteX1" y="connsiteY1"/>
              </a:cxn>
              <a:cxn ang="0">
                <a:pos x="connsiteX2" y="connsiteY2"/>
              </a:cxn>
              <a:cxn ang="0">
                <a:pos x="connsiteX3" y="connsiteY3"/>
              </a:cxn>
            </a:cxnLst>
            <a:rect l="l" t="t" r="r" b="b"/>
            <a:pathLst>
              <a:path w="2302933" h="2497667">
                <a:moveTo>
                  <a:pt x="0" y="0"/>
                </a:moveTo>
                <a:lnTo>
                  <a:pt x="2302933" y="0"/>
                </a:lnTo>
                <a:lnTo>
                  <a:pt x="2302933" y="2497667"/>
                </a:lnTo>
                <a:lnTo>
                  <a:pt x="0" y="2497667"/>
                </a:lnTo>
                <a:close/>
              </a:path>
            </a:pathLst>
          </a:custGeom>
          <a:solidFill>
            <a:schemeClr val="bg1">
              <a:lumMod val="95000"/>
            </a:schemeClr>
          </a:solidFill>
          <a:ln w="12700">
            <a:solidFill>
              <a:schemeClr val="bg1"/>
            </a:solid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44" name="Picture Placeholder 43"/>
          <p:cNvSpPr>
            <a:spLocks noGrp="1"/>
          </p:cNvSpPr>
          <p:nvPr>
            <p:ph type="pic" sz="quarter" idx="111" hasCustomPrompt="1"/>
          </p:nvPr>
        </p:nvSpPr>
        <p:spPr>
          <a:xfrm>
            <a:off x="4605866" y="2645833"/>
            <a:ext cx="2235201" cy="2497667"/>
          </a:xfrm>
          <a:custGeom>
            <a:avLst/>
            <a:gdLst>
              <a:gd name="connsiteX0" fmla="*/ 0 w 2302933"/>
              <a:gd name="connsiteY0" fmla="*/ 0 h 2497667"/>
              <a:gd name="connsiteX1" fmla="*/ 2302933 w 2302933"/>
              <a:gd name="connsiteY1" fmla="*/ 0 h 2497667"/>
              <a:gd name="connsiteX2" fmla="*/ 2302933 w 2302933"/>
              <a:gd name="connsiteY2" fmla="*/ 2497667 h 2497667"/>
              <a:gd name="connsiteX3" fmla="*/ 0 w 2302933"/>
              <a:gd name="connsiteY3" fmla="*/ 2497667 h 2497667"/>
            </a:gdLst>
            <a:ahLst/>
            <a:cxnLst>
              <a:cxn ang="0">
                <a:pos x="connsiteX0" y="connsiteY0"/>
              </a:cxn>
              <a:cxn ang="0">
                <a:pos x="connsiteX1" y="connsiteY1"/>
              </a:cxn>
              <a:cxn ang="0">
                <a:pos x="connsiteX2" y="connsiteY2"/>
              </a:cxn>
              <a:cxn ang="0">
                <a:pos x="connsiteX3" y="connsiteY3"/>
              </a:cxn>
            </a:cxnLst>
            <a:rect l="l" t="t" r="r" b="b"/>
            <a:pathLst>
              <a:path w="2302933" h="2497667">
                <a:moveTo>
                  <a:pt x="0" y="0"/>
                </a:moveTo>
                <a:lnTo>
                  <a:pt x="2302933" y="0"/>
                </a:lnTo>
                <a:lnTo>
                  <a:pt x="2302933" y="2497667"/>
                </a:lnTo>
                <a:lnTo>
                  <a:pt x="0" y="2497667"/>
                </a:lnTo>
                <a:close/>
              </a:path>
            </a:pathLst>
          </a:custGeom>
          <a:solidFill>
            <a:schemeClr val="bg1">
              <a:lumMod val="95000"/>
            </a:schemeClr>
          </a:solidFill>
          <a:ln w="12700">
            <a:solidFill>
              <a:schemeClr val="bg1"/>
            </a:solid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43" name="Picture Placeholder 42"/>
          <p:cNvSpPr>
            <a:spLocks noGrp="1"/>
          </p:cNvSpPr>
          <p:nvPr>
            <p:ph type="pic" sz="quarter" idx="112" hasCustomPrompt="1"/>
          </p:nvPr>
        </p:nvSpPr>
        <p:spPr>
          <a:xfrm>
            <a:off x="6841067" y="2645833"/>
            <a:ext cx="2302933" cy="2497667"/>
          </a:xfrm>
          <a:custGeom>
            <a:avLst/>
            <a:gdLst>
              <a:gd name="connsiteX0" fmla="*/ 0 w 2302933"/>
              <a:gd name="connsiteY0" fmla="*/ 0 h 2497667"/>
              <a:gd name="connsiteX1" fmla="*/ 2302933 w 2302933"/>
              <a:gd name="connsiteY1" fmla="*/ 0 h 2497667"/>
              <a:gd name="connsiteX2" fmla="*/ 2302933 w 2302933"/>
              <a:gd name="connsiteY2" fmla="*/ 2497667 h 2497667"/>
              <a:gd name="connsiteX3" fmla="*/ 0 w 2302933"/>
              <a:gd name="connsiteY3" fmla="*/ 2497667 h 2497667"/>
            </a:gdLst>
            <a:ahLst/>
            <a:cxnLst>
              <a:cxn ang="0">
                <a:pos x="connsiteX0" y="connsiteY0"/>
              </a:cxn>
              <a:cxn ang="0">
                <a:pos x="connsiteX1" y="connsiteY1"/>
              </a:cxn>
              <a:cxn ang="0">
                <a:pos x="connsiteX2" y="connsiteY2"/>
              </a:cxn>
              <a:cxn ang="0">
                <a:pos x="connsiteX3" y="connsiteY3"/>
              </a:cxn>
            </a:cxnLst>
            <a:rect l="l" t="t" r="r" b="b"/>
            <a:pathLst>
              <a:path w="2302933" h="2497667">
                <a:moveTo>
                  <a:pt x="0" y="0"/>
                </a:moveTo>
                <a:lnTo>
                  <a:pt x="2302933" y="0"/>
                </a:lnTo>
                <a:lnTo>
                  <a:pt x="2302933" y="2497667"/>
                </a:lnTo>
                <a:lnTo>
                  <a:pt x="0" y="2497667"/>
                </a:lnTo>
                <a:close/>
              </a:path>
            </a:pathLst>
          </a:custGeom>
          <a:solidFill>
            <a:schemeClr val="bg1">
              <a:lumMod val="95000"/>
            </a:schemeClr>
          </a:solidFill>
          <a:ln w="12700">
            <a:solidFill>
              <a:schemeClr val="bg1"/>
            </a:solid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313766697"/>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74_S0-0015">
    <p:spTree>
      <p:nvGrpSpPr>
        <p:cNvPr id="1" name=""/>
        <p:cNvGrpSpPr/>
        <p:nvPr/>
      </p:nvGrpSpPr>
      <p:grpSpPr>
        <a:xfrm>
          <a:off x="0" y="0"/>
          <a:ext cx="0" cy="0"/>
          <a:chOff x="0" y="0"/>
          <a:chExt cx="0" cy="0"/>
        </a:xfrm>
      </p:grpSpPr>
      <p:sp>
        <p:nvSpPr>
          <p:cNvPr id="10" name="Picture Placeholder 9"/>
          <p:cNvSpPr>
            <a:spLocks noGrp="1"/>
          </p:cNvSpPr>
          <p:nvPr>
            <p:ph type="pic" sz="quarter" idx="126" hasCustomPrompt="1"/>
          </p:nvPr>
        </p:nvSpPr>
        <p:spPr>
          <a:xfrm>
            <a:off x="6248400" y="0"/>
            <a:ext cx="2895600" cy="5143500"/>
          </a:xfrm>
          <a:custGeom>
            <a:avLst/>
            <a:gdLst>
              <a:gd name="connsiteX0" fmla="*/ 0 w 2895600"/>
              <a:gd name="connsiteY0" fmla="*/ 0 h 5143500"/>
              <a:gd name="connsiteX1" fmla="*/ 2895600 w 2895600"/>
              <a:gd name="connsiteY1" fmla="*/ 0 h 5143500"/>
              <a:gd name="connsiteX2" fmla="*/ 2895600 w 2895600"/>
              <a:gd name="connsiteY2" fmla="*/ 5143500 h 5143500"/>
              <a:gd name="connsiteX3" fmla="*/ 0 w 28956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895600" h="5143500">
                <a:moveTo>
                  <a:pt x="0" y="0"/>
                </a:moveTo>
                <a:lnTo>
                  <a:pt x="2895600" y="0"/>
                </a:lnTo>
                <a:lnTo>
                  <a:pt x="28956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9" name="Picture Placeholder 8"/>
          <p:cNvSpPr>
            <a:spLocks noGrp="1"/>
          </p:cNvSpPr>
          <p:nvPr>
            <p:ph type="pic" sz="quarter" idx="127" hasCustomPrompt="1"/>
          </p:nvPr>
        </p:nvSpPr>
        <p:spPr>
          <a:xfrm>
            <a:off x="0" y="0"/>
            <a:ext cx="2895600" cy="5143500"/>
          </a:xfrm>
          <a:custGeom>
            <a:avLst/>
            <a:gdLst>
              <a:gd name="connsiteX0" fmla="*/ 0 w 2895600"/>
              <a:gd name="connsiteY0" fmla="*/ 0 h 5143500"/>
              <a:gd name="connsiteX1" fmla="*/ 2895600 w 2895600"/>
              <a:gd name="connsiteY1" fmla="*/ 0 h 5143500"/>
              <a:gd name="connsiteX2" fmla="*/ 2895600 w 2895600"/>
              <a:gd name="connsiteY2" fmla="*/ 5143500 h 5143500"/>
              <a:gd name="connsiteX3" fmla="*/ 0 w 28956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895600" h="5143500">
                <a:moveTo>
                  <a:pt x="0" y="0"/>
                </a:moveTo>
                <a:lnTo>
                  <a:pt x="2895600" y="0"/>
                </a:lnTo>
                <a:lnTo>
                  <a:pt x="28956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p:cNvSpPr>
            <a:spLocks noGrp="1"/>
          </p:cNvSpPr>
          <p:nvPr>
            <p:ph type="pic" sz="quarter" idx="128" hasCustomPrompt="1"/>
          </p:nvPr>
        </p:nvSpPr>
        <p:spPr>
          <a:xfrm>
            <a:off x="2971800" y="2800351"/>
            <a:ext cx="3200400" cy="2343150"/>
          </a:xfrm>
          <a:custGeom>
            <a:avLst/>
            <a:gdLst>
              <a:gd name="connsiteX0" fmla="*/ 0 w 3200400"/>
              <a:gd name="connsiteY0" fmla="*/ 0 h 2343150"/>
              <a:gd name="connsiteX1" fmla="*/ 3200400 w 3200400"/>
              <a:gd name="connsiteY1" fmla="*/ 0 h 2343150"/>
              <a:gd name="connsiteX2" fmla="*/ 3200400 w 3200400"/>
              <a:gd name="connsiteY2" fmla="*/ 2343150 h 2343150"/>
              <a:gd name="connsiteX3" fmla="*/ 0 w 3200400"/>
              <a:gd name="connsiteY3" fmla="*/ 2343150 h 2343150"/>
            </a:gdLst>
            <a:ahLst/>
            <a:cxnLst>
              <a:cxn ang="0">
                <a:pos x="connsiteX0" y="connsiteY0"/>
              </a:cxn>
              <a:cxn ang="0">
                <a:pos x="connsiteX1" y="connsiteY1"/>
              </a:cxn>
              <a:cxn ang="0">
                <a:pos x="connsiteX2" y="connsiteY2"/>
              </a:cxn>
              <a:cxn ang="0">
                <a:pos x="connsiteX3" y="connsiteY3"/>
              </a:cxn>
            </a:cxnLst>
            <a:rect l="l" t="t" r="r" b="b"/>
            <a:pathLst>
              <a:path w="3200400" h="2343150">
                <a:moveTo>
                  <a:pt x="0" y="0"/>
                </a:moveTo>
                <a:lnTo>
                  <a:pt x="3200400" y="0"/>
                </a:lnTo>
                <a:lnTo>
                  <a:pt x="3200400" y="2343150"/>
                </a:lnTo>
                <a:lnTo>
                  <a:pt x="0" y="2343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59444378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69_S0-0015">
    <p:spTree>
      <p:nvGrpSpPr>
        <p:cNvPr id="1" name=""/>
        <p:cNvGrpSpPr/>
        <p:nvPr/>
      </p:nvGrpSpPr>
      <p:grpSpPr>
        <a:xfrm>
          <a:off x="0" y="0"/>
          <a:ext cx="0" cy="0"/>
          <a:chOff x="0" y="0"/>
          <a:chExt cx="0" cy="0"/>
        </a:xfrm>
      </p:grpSpPr>
      <p:sp>
        <p:nvSpPr>
          <p:cNvPr id="26" name="Picture Placeholder 25"/>
          <p:cNvSpPr>
            <a:spLocks noGrp="1"/>
          </p:cNvSpPr>
          <p:nvPr>
            <p:ph type="pic" sz="quarter" idx="125" hasCustomPrompt="1"/>
          </p:nvPr>
        </p:nvSpPr>
        <p:spPr>
          <a:xfrm>
            <a:off x="0" y="0"/>
            <a:ext cx="2667000" cy="5143500"/>
          </a:xfrm>
          <a:custGeom>
            <a:avLst/>
            <a:gdLst>
              <a:gd name="connsiteX0" fmla="*/ 0 w 2667000"/>
              <a:gd name="connsiteY0" fmla="*/ 0 h 5143500"/>
              <a:gd name="connsiteX1" fmla="*/ 2667000 w 2667000"/>
              <a:gd name="connsiteY1" fmla="*/ 0 h 5143500"/>
              <a:gd name="connsiteX2" fmla="*/ 2667000 w 2667000"/>
              <a:gd name="connsiteY2" fmla="*/ 5143500 h 5143500"/>
              <a:gd name="connsiteX3" fmla="*/ 0 w 26670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667000" h="5143500">
                <a:moveTo>
                  <a:pt x="0" y="0"/>
                </a:moveTo>
                <a:lnTo>
                  <a:pt x="2667000" y="0"/>
                </a:lnTo>
                <a:lnTo>
                  <a:pt x="26670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7" name="Picture Placeholder 26"/>
          <p:cNvSpPr>
            <a:spLocks noGrp="1"/>
          </p:cNvSpPr>
          <p:nvPr>
            <p:ph type="pic" sz="quarter" idx="126" hasCustomPrompt="1"/>
          </p:nvPr>
        </p:nvSpPr>
        <p:spPr>
          <a:xfrm>
            <a:off x="2754871" y="1"/>
            <a:ext cx="3150629"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8" name="Picture Placeholder 27"/>
          <p:cNvSpPr>
            <a:spLocks noGrp="1"/>
          </p:cNvSpPr>
          <p:nvPr>
            <p:ph type="pic" sz="quarter" idx="127" hasCustomPrompt="1"/>
          </p:nvPr>
        </p:nvSpPr>
        <p:spPr>
          <a:xfrm>
            <a:off x="2754871" y="1738353"/>
            <a:ext cx="3150629"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9" name="Picture Placeholder 28"/>
          <p:cNvSpPr>
            <a:spLocks noGrp="1"/>
          </p:cNvSpPr>
          <p:nvPr>
            <p:ph type="pic" sz="quarter" idx="128" hasCustomPrompt="1"/>
          </p:nvPr>
        </p:nvSpPr>
        <p:spPr>
          <a:xfrm>
            <a:off x="2754871" y="3476704"/>
            <a:ext cx="3150629"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31" name="Picture Placeholder 30"/>
          <p:cNvSpPr>
            <a:spLocks noGrp="1"/>
          </p:cNvSpPr>
          <p:nvPr>
            <p:ph type="pic" sz="quarter" idx="129" hasCustomPrompt="1"/>
          </p:nvPr>
        </p:nvSpPr>
        <p:spPr>
          <a:xfrm>
            <a:off x="5993369" y="3476704"/>
            <a:ext cx="3150629"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30" name="Picture Placeholder 29"/>
          <p:cNvSpPr>
            <a:spLocks noGrp="1"/>
          </p:cNvSpPr>
          <p:nvPr>
            <p:ph type="pic" sz="quarter" idx="130" hasCustomPrompt="1"/>
          </p:nvPr>
        </p:nvSpPr>
        <p:spPr>
          <a:xfrm>
            <a:off x="5993369" y="1738353"/>
            <a:ext cx="3150629"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25" name="Picture Placeholder 24"/>
          <p:cNvSpPr>
            <a:spLocks noGrp="1"/>
          </p:cNvSpPr>
          <p:nvPr>
            <p:ph type="pic" sz="quarter" idx="131" hasCustomPrompt="1"/>
          </p:nvPr>
        </p:nvSpPr>
        <p:spPr>
          <a:xfrm>
            <a:off x="5993370" y="1"/>
            <a:ext cx="3150629"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64403935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68_S0-0015">
    <p:spTree>
      <p:nvGrpSpPr>
        <p:cNvPr id="1" name=""/>
        <p:cNvGrpSpPr/>
        <p:nvPr/>
      </p:nvGrpSpPr>
      <p:grpSpPr>
        <a:xfrm>
          <a:off x="0" y="0"/>
          <a:ext cx="0" cy="0"/>
          <a:chOff x="0" y="0"/>
          <a:chExt cx="0" cy="0"/>
        </a:xfrm>
      </p:grpSpPr>
      <p:sp>
        <p:nvSpPr>
          <p:cNvPr id="7" name="Picture Placeholder 6"/>
          <p:cNvSpPr>
            <a:spLocks noGrp="1"/>
          </p:cNvSpPr>
          <p:nvPr>
            <p:ph type="pic" sz="quarter" idx="124" hasCustomPrompt="1"/>
          </p:nvPr>
        </p:nvSpPr>
        <p:spPr>
          <a:xfrm>
            <a:off x="4364302" y="398124"/>
            <a:ext cx="2074598" cy="4347250"/>
          </a:xfrm>
          <a:custGeom>
            <a:avLst/>
            <a:gdLst>
              <a:gd name="connsiteX0" fmla="*/ 0 w 2454585"/>
              <a:gd name="connsiteY0" fmla="*/ 0 h 5143500"/>
              <a:gd name="connsiteX1" fmla="*/ 2454585 w 2454585"/>
              <a:gd name="connsiteY1" fmla="*/ 0 h 5143500"/>
              <a:gd name="connsiteX2" fmla="*/ 2454585 w 2454585"/>
              <a:gd name="connsiteY2" fmla="*/ 5143500 h 5143500"/>
              <a:gd name="connsiteX3" fmla="*/ 0 w 2454585"/>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454585" h="5143500">
                <a:moveTo>
                  <a:pt x="0" y="0"/>
                </a:moveTo>
                <a:lnTo>
                  <a:pt x="2454585" y="0"/>
                </a:lnTo>
                <a:lnTo>
                  <a:pt x="2454585"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
        <p:nvSpPr>
          <p:cNvPr id="8" name="Picture Placeholder 7"/>
          <p:cNvSpPr>
            <a:spLocks noGrp="1"/>
          </p:cNvSpPr>
          <p:nvPr>
            <p:ph type="pic" sz="quarter" idx="125" hasCustomPrompt="1"/>
          </p:nvPr>
        </p:nvSpPr>
        <p:spPr>
          <a:xfrm>
            <a:off x="6678877" y="398124"/>
            <a:ext cx="2074598" cy="4347250"/>
          </a:xfrm>
          <a:custGeom>
            <a:avLst/>
            <a:gdLst>
              <a:gd name="connsiteX0" fmla="*/ 0 w 2454585"/>
              <a:gd name="connsiteY0" fmla="*/ 0 h 5143500"/>
              <a:gd name="connsiteX1" fmla="*/ 2454585 w 2454585"/>
              <a:gd name="connsiteY1" fmla="*/ 0 h 5143500"/>
              <a:gd name="connsiteX2" fmla="*/ 2454585 w 2454585"/>
              <a:gd name="connsiteY2" fmla="*/ 5143500 h 5143500"/>
              <a:gd name="connsiteX3" fmla="*/ 0 w 2454585"/>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454585" h="5143500">
                <a:moveTo>
                  <a:pt x="0" y="0"/>
                </a:moveTo>
                <a:lnTo>
                  <a:pt x="2454585" y="0"/>
                </a:lnTo>
                <a:lnTo>
                  <a:pt x="2454585"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2393143184"/>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68_S0-000100">
    <p:spTree>
      <p:nvGrpSpPr>
        <p:cNvPr id="1" name=""/>
        <p:cNvGrpSpPr/>
        <p:nvPr/>
      </p:nvGrpSpPr>
      <p:grpSpPr>
        <a:xfrm>
          <a:off x="0" y="0"/>
          <a:ext cx="0" cy="0"/>
          <a:chOff x="0" y="0"/>
          <a:chExt cx="0" cy="0"/>
        </a:xfrm>
      </p:grpSpPr>
      <p:sp>
        <p:nvSpPr>
          <p:cNvPr id="12" name="Picture Placeholder 11">
            <a:extLst>
              <a:ext uri="{FF2B5EF4-FFF2-40B4-BE49-F238E27FC236}">
                <a16:creationId xmlns:a16="http://schemas.microsoft.com/office/drawing/2014/main" id="{429D0AC7-4519-4BD9-8B13-EB034BB5922E}"/>
              </a:ext>
            </a:extLst>
          </p:cNvPr>
          <p:cNvSpPr>
            <a:spLocks noGrp="1"/>
          </p:cNvSpPr>
          <p:nvPr>
            <p:ph type="pic" sz="quarter" idx="25" hasCustomPrompt="1"/>
          </p:nvPr>
        </p:nvSpPr>
        <p:spPr>
          <a:xfrm>
            <a:off x="5769104" y="581912"/>
            <a:ext cx="3004056" cy="6235196"/>
          </a:xfrm>
          <a:custGeom>
            <a:avLst/>
            <a:gdLst>
              <a:gd name="connsiteX0" fmla="*/ 458635 w 3004056"/>
              <a:gd name="connsiteY0" fmla="*/ 0 h 6235196"/>
              <a:gd name="connsiteX1" fmla="*/ 690366 w 3004056"/>
              <a:gd name="connsiteY1" fmla="*/ 0 h 6235196"/>
              <a:gd name="connsiteX2" fmla="*/ 818904 w 3004056"/>
              <a:gd name="connsiteY2" fmla="*/ 88126 h 6235196"/>
              <a:gd name="connsiteX3" fmla="*/ 843043 w 3004056"/>
              <a:gd name="connsiteY3" fmla="*/ 150900 h 6235196"/>
              <a:gd name="connsiteX4" fmla="*/ 972185 w 3004056"/>
              <a:gd name="connsiteY4" fmla="*/ 240233 h 6235196"/>
              <a:gd name="connsiteX5" fmla="*/ 2031872 w 3004056"/>
              <a:gd name="connsiteY5" fmla="*/ 240233 h 6235196"/>
              <a:gd name="connsiteX6" fmla="*/ 2161617 w 3004056"/>
              <a:gd name="connsiteY6" fmla="*/ 150900 h 6235196"/>
              <a:gd name="connsiteX7" fmla="*/ 2185152 w 3004056"/>
              <a:gd name="connsiteY7" fmla="*/ 88126 h 6235196"/>
              <a:gd name="connsiteX8" fmla="*/ 2313691 w 3004056"/>
              <a:gd name="connsiteY8" fmla="*/ 0 h 6235196"/>
              <a:gd name="connsiteX9" fmla="*/ 2546025 w 3004056"/>
              <a:gd name="connsiteY9" fmla="*/ 0 h 6235196"/>
              <a:gd name="connsiteX10" fmla="*/ 3004056 w 3004056"/>
              <a:gd name="connsiteY10" fmla="*/ 458133 h 6235196"/>
              <a:gd name="connsiteX11" fmla="*/ 3004056 w 3004056"/>
              <a:gd name="connsiteY11" fmla="*/ 5776460 h 6235196"/>
              <a:gd name="connsiteX12" fmla="*/ 2546025 w 3004056"/>
              <a:gd name="connsiteY12" fmla="*/ 6235196 h 6235196"/>
              <a:gd name="connsiteX13" fmla="*/ 458635 w 3004056"/>
              <a:gd name="connsiteY13" fmla="*/ 6235196 h 6235196"/>
              <a:gd name="connsiteX14" fmla="*/ 0 w 3004056"/>
              <a:gd name="connsiteY14" fmla="*/ 5776460 h 6235196"/>
              <a:gd name="connsiteX15" fmla="*/ 0 w 3004056"/>
              <a:gd name="connsiteY15" fmla="*/ 458133 h 6235196"/>
              <a:gd name="connsiteX16" fmla="*/ 458635 w 3004056"/>
              <a:gd name="connsiteY16" fmla="*/ 0 h 62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04056" h="6235196">
                <a:moveTo>
                  <a:pt x="458635" y="0"/>
                </a:moveTo>
                <a:cubicBezTo>
                  <a:pt x="458635" y="0"/>
                  <a:pt x="458635" y="0"/>
                  <a:pt x="690366" y="0"/>
                </a:cubicBezTo>
                <a:cubicBezTo>
                  <a:pt x="747695" y="0"/>
                  <a:pt x="798386" y="35009"/>
                  <a:pt x="818904" y="88126"/>
                </a:cubicBezTo>
                <a:cubicBezTo>
                  <a:pt x="818904" y="88126"/>
                  <a:pt x="818904" y="88126"/>
                  <a:pt x="843043" y="150900"/>
                </a:cubicBezTo>
                <a:cubicBezTo>
                  <a:pt x="863561" y="204621"/>
                  <a:pt x="914855" y="240233"/>
                  <a:pt x="972185" y="240233"/>
                </a:cubicBezTo>
                <a:cubicBezTo>
                  <a:pt x="972185" y="240233"/>
                  <a:pt x="972185" y="240233"/>
                  <a:pt x="2031872" y="240233"/>
                </a:cubicBezTo>
                <a:cubicBezTo>
                  <a:pt x="2089201" y="240233"/>
                  <a:pt x="2141099" y="204621"/>
                  <a:pt x="2161617" y="150900"/>
                </a:cubicBezTo>
                <a:cubicBezTo>
                  <a:pt x="2161617" y="150900"/>
                  <a:pt x="2161617" y="150900"/>
                  <a:pt x="2185152" y="88126"/>
                </a:cubicBezTo>
                <a:cubicBezTo>
                  <a:pt x="2205670" y="35009"/>
                  <a:pt x="2256965" y="0"/>
                  <a:pt x="2313691" y="0"/>
                </a:cubicBezTo>
                <a:cubicBezTo>
                  <a:pt x="2313691" y="0"/>
                  <a:pt x="2313691" y="0"/>
                  <a:pt x="2546025" y="0"/>
                </a:cubicBezTo>
                <a:cubicBezTo>
                  <a:pt x="2798878" y="0"/>
                  <a:pt x="3004056" y="205224"/>
                  <a:pt x="3004056" y="458133"/>
                </a:cubicBezTo>
                <a:cubicBezTo>
                  <a:pt x="3004056" y="458133"/>
                  <a:pt x="3004056" y="458133"/>
                  <a:pt x="3004056" y="5776460"/>
                </a:cubicBezTo>
                <a:cubicBezTo>
                  <a:pt x="3004056" y="6029368"/>
                  <a:pt x="2798878" y="6235196"/>
                  <a:pt x="2546025" y="6235196"/>
                </a:cubicBezTo>
                <a:cubicBezTo>
                  <a:pt x="2546025" y="6235196"/>
                  <a:pt x="2546025" y="6235196"/>
                  <a:pt x="458635" y="6235196"/>
                </a:cubicBezTo>
                <a:cubicBezTo>
                  <a:pt x="205178" y="6235196"/>
                  <a:pt x="0" y="6029368"/>
                  <a:pt x="0" y="5776460"/>
                </a:cubicBezTo>
                <a:cubicBezTo>
                  <a:pt x="0" y="5776460"/>
                  <a:pt x="0" y="5776460"/>
                  <a:pt x="0" y="458133"/>
                </a:cubicBezTo>
                <a:cubicBezTo>
                  <a:pt x="0" y="205224"/>
                  <a:pt x="205178" y="0"/>
                  <a:pt x="458635" y="0"/>
                </a:cubicBezTo>
                <a:close/>
              </a:path>
            </a:pathLst>
          </a:custGeom>
          <a:solidFill>
            <a:schemeClr val="bg1">
              <a:lumMod val="95000"/>
            </a:schemeClr>
          </a:solidFill>
          <a:ln>
            <a:noFill/>
          </a:ln>
          <a:effectLst/>
        </p:spPr>
        <p:txBody>
          <a:bodyPr wrap="square" bIns="457200" anchor="b">
            <a:noAutofit/>
          </a:bodyPr>
          <a:lstStyle>
            <a:lvl1pPr algn="ctr" rtl="0">
              <a:buNone/>
              <a:defRPr sz="1100">
                <a:solidFill>
                  <a:schemeClr val="tx1">
                    <a:lumMod val="50000"/>
                    <a:lumOff val="50000"/>
                  </a:schemeClr>
                </a:solidFill>
              </a:defRPr>
            </a:lvl1pPr>
          </a:lstStyle>
          <a:p>
            <a:r>
              <a:rPr lang="en-US" dirty="0"/>
              <a:t>Image Holder</a:t>
            </a:r>
          </a:p>
        </p:txBody>
      </p:sp>
    </p:spTree>
    <p:extLst>
      <p:ext uri="{BB962C8B-B14F-4D97-AF65-F5344CB8AC3E}">
        <p14:creationId xmlns:p14="http://schemas.microsoft.com/office/powerpoint/2010/main" val="3912235933"/>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68_S0-000200">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6BE4E86B-DF8C-4E82-A8E7-D84133B2D48F}"/>
              </a:ext>
            </a:extLst>
          </p:cNvPr>
          <p:cNvSpPr>
            <a:spLocks noGrp="1"/>
          </p:cNvSpPr>
          <p:nvPr>
            <p:ph type="pic" sz="quarter" idx="26" hasCustomPrompt="1"/>
          </p:nvPr>
        </p:nvSpPr>
        <p:spPr>
          <a:xfrm>
            <a:off x="2656220" y="372715"/>
            <a:ext cx="2026828" cy="4398328"/>
          </a:xfrm>
          <a:custGeom>
            <a:avLst/>
            <a:gdLst>
              <a:gd name="connsiteX0" fmla="*/ 501548 w 2026828"/>
              <a:gd name="connsiteY0" fmla="*/ 214 h 4398328"/>
              <a:gd name="connsiteX1" fmla="*/ 514954 w 2026828"/>
              <a:gd name="connsiteY1" fmla="*/ 13625 h 4398328"/>
              <a:gd name="connsiteX2" fmla="*/ 516869 w 2026828"/>
              <a:gd name="connsiteY2" fmla="*/ 74076 h 4398328"/>
              <a:gd name="connsiteX3" fmla="*/ 621562 w 2026828"/>
              <a:gd name="connsiteY3" fmla="*/ 161773 h 4398328"/>
              <a:gd name="connsiteX4" fmla="*/ 1116512 w 2026828"/>
              <a:gd name="connsiteY4" fmla="*/ 161773 h 4398328"/>
              <a:gd name="connsiteX5" fmla="*/ 1404417 w 2026828"/>
              <a:gd name="connsiteY5" fmla="*/ 161773 h 4398328"/>
              <a:gd name="connsiteX6" fmla="*/ 1484426 w 2026828"/>
              <a:gd name="connsiteY6" fmla="*/ 130483 h 4398328"/>
              <a:gd name="connsiteX7" fmla="*/ 1512089 w 2026828"/>
              <a:gd name="connsiteY7" fmla="*/ 58325 h 4398328"/>
              <a:gd name="connsiteX8" fmla="*/ 1512089 w 2026828"/>
              <a:gd name="connsiteY8" fmla="*/ 13199 h 4398328"/>
              <a:gd name="connsiteX9" fmla="*/ 1524218 w 2026828"/>
              <a:gd name="connsiteY9" fmla="*/ 214 h 4398328"/>
              <a:gd name="connsiteX10" fmla="*/ 1790418 w 2026828"/>
              <a:gd name="connsiteY10" fmla="*/ 640 h 4398328"/>
              <a:gd name="connsiteX11" fmla="*/ 1976184 w 2026828"/>
              <a:gd name="connsiteY11" fmla="*/ 89189 h 4398328"/>
              <a:gd name="connsiteX12" fmla="*/ 2026828 w 2026828"/>
              <a:gd name="connsiteY12" fmla="*/ 247342 h 4398328"/>
              <a:gd name="connsiteX13" fmla="*/ 2026828 w 2026828"/>
              <a:gd name="connsiteY13" fmla="*/ 1442751 h 4398328"/>
              <a:gd name="connsiteX14" fmla="*/ 2026828 w 2026828"/>
              <a:gd name="connsiteY14" fmla="*/ 4146470 h 4398328"/>
              <a:gd name="connsiteX15" fmla="*/ 2004911 w 2026828"/>
              <a:gd name="connsiteY15" fmla="*/ 4263116 h 4398328"/>
              <a:gd name="connsiteX16" fmla="*/ 1811485 w 2026828"/>
              <a:gd name="connsiteY16" fmla="*/ 4397003 h 4398328"/>
              <a:gd name="connsiteX17" fmla="*/ 1752329 w 2026828"/>
              <a:gd name="connsiteY17" fmla="*/ 4398281 h 4398328"/>
              <a:gd name="connsiteX18" fmla="*/ 252158 w 2026828"/>
              <a:gd name="connsiteY18" fmla="*/ 4398281 h 4398328"/>
              <a:gd name="connsiteX19" fmla="*/ 132783 w 2026828"/>
              <a:gd name="connsiteY19" fmla="*/ 4375505 h 4398328"/>
              <a:gd name="connsiteX20" fmla="*/ 2981 w 2026828"/>
              <a:gd name="connsiteY20" fmla="*/ 4189467 h 4398328"/>
              <a:gd name="connsiteX21" fmla="*/ 2 w 2026828"/>
              <a:gd name="connsiteY21" fmla="*/ 4094745 h 4398328"/>
              <a:gd name="connsiteX22" fmla="*/ 2 w 2026828"/>
              <a:gd name="connsiteY22" fmla="*/ 2198822 h 4398328"/>
              <a:gd name="connsiteX23" fmla="*/ 2 w 2026828"/>
              <a:gd name="connsiteY23" fmla="*/ 248194 h 4398328"/>
              <a:gd name="connsiteX24" fmla="*/ 62136 w 2026828"/>
              <a:gd name="connsiteY24" fmla="*/ 75779 h 4398328"/>
              <a:gd name="connsiteX25" fmla="*/ 212154 w 2026828"/>
              <a:gd name="connsiteY25" fmla="*/ 3407 h 4398328"/>
              <a:gd name="connsiteX26" fmla="*/ 501548 w 2026828"/>
              <a:gd name="connsiteY26" fmla="*/ 214 h 4398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026828" h="4398328">
                <a:moveTo>
                  <a:pt x="501548" y="214"/>
                </a:moveTo>
                <a:cubicBezTo>
                  <a:pt x="511549" y="2"/>
                  <a:pt x="514954" y="3407"/>
                  <a:pt x="514954" y="13625"/>
                </a:cubicBezTo>
                <a:cubicBezTo>
                  <a:pt x="514741" y="33846"/>
                  <a:pt x="514954" y="54067"/>
                  <a:pt x="516869" y="74076"/>
                </a:cubicBezTo>
                <a:cubicBezTo>
                  <a:pt x="522615" y="129419"/>
                  <a:pt x="567726" y="161773"/>
                  <a:pt x="621562" y="161773"/>
                </a:cubicBezTo>
                <a:cubicBezTo>
                  <a:pt x="786474" y="161773"/>
                  <a:pt x="951600" y="161773"/>
                  <a:pt x="1116512" y="161773"/>
                </a:cubicBezTo>
                <a:cubicBezTo>
                  <a:pt x="1212480" y="161773"/>
                  <a:pt x="1308449" y="161986"/>
                  <a:pt x="1404417" y="161773"/>
                </a:cubicBezTo>
                <a:cubicBezTo>
                  <a:pt x="1434846" y="161561"/>
                  <a:pt x="1462296" y="153472"/>
                  <a:pt x="1484426" y="130483"/>
                </a:cubicBezTo>
                <a:cubicBezTo>
                  <a:pt x="1504003" y="110049"/>
                  <a:pt x="1511025" y="85358"/>
                  <a:pt x="1512089" y="58325"/>
                </a:cubicBezTo>
                <a:cubicBezTo>
                  <a:pt x="1512727" y="43425"/>
                  <a:pt x="1512727" y="28312"/>
                  <a:pt x="1512089" y="13199"/>
                </a:cubicBezTo>
                <a:cubicBezTo>
                  <a:pt x="1511876" y="4259"/>
                  <a:pt x="1514429" y="214"/>
                  <a:pt x="1524218" y="214"/>
                </a:cubicBezTo>
                <a:cubicBezTo>
                  <a:pt x="1612951" y="427"/>
                  <a:pt x="1701685" y="-637"/>
                  <a:pt x="1790418" y="640"/>
                </a:cubicBezTo>
                <a:cubicBezTo>
                  <a:pt x="1865320" y="1704"/>
                  <a:pt x="1928519" y="29802"/>
                  <a:pt x="1976184" y="89189"/>
                </a:cubicBezTo>
                <a:cubicBezTo>
                  <a:pt x="2013210" y="135379"/>
                  <a:pt x="2026828" y="189232"/>
                  <a:pt x="2026828" y="247342"/>
                </a:cubicBezTo>
                <a:cubicBezTo>
                  <a:pt x="2026828" y="645812"/>
                  <a:pt x="2026828" y="1044282"/>
                  <a:pt x="2026828" y="1442751"/>
                </a:cubicBezTo>
                <a:cubicBezTo>
                  <a:pt x="2026828" y="2343991"/>
                  <a:pt x="2026828" y="3245230"/>
                  <a:pt x="2026828" y="4146470"/>
                </a:cubicBezTo>
                <a:cubicBezTo>
                  <a:pt x="2026828" y="4186700"/>
                  <a:pt x="2022785" y="4226504"/>
                  <a:pt x="2004911" y="4263116"/>
                </a:cubicBezTo>
                <a:cubicBezTo>
                  <a:pt x="1965332" y="4343789"/>
                  <a:pt x="1900856" y="4388915"/>
                  <a:pt x="1811485" y="4397003"/>
                </a:cubicBezTo>
                <a:cubicBezTo>
                  <a:pt x="1791908" y="4398706"/>
                  <a:pt x="1772118" y="4398281"/>
                  <a:pt x="1752329" y="4398281"/>
                </a:cubicBezTo>
                <a:cubicBezTo>
                  <a:pt x="1252272" y="4398281"/>
                  <a:pt x="752215" y="4398281"/>
                  <a:pt x="252158" y="4398281"/>
                </a:cubicBezTo>
                <a:cubicBezTo>
                  <a:pt x="210877" y="4398281"/>
                  <a:pt x="170234" y="4394662"/>
                  <a:pt x="132783" y="4375505"/>
                </a:cubicBezTo>
                <a:cubicBezTo>
                  <a:pt x="56391" y="4336765"/>
                  <a:pt x="11492" y="4275249"/>
                  <a:pt x="2981" y="4189467"/>
                </a:cubicBezTo>
                <a:cubicBezTo>
                  <a:pt x="-211" y="4158177"/>
                  <a:pt x="2" y="4126248"/>
                  <a:pt x="2" y="4094745"/>
                </a:cubicBezTo>
                <a:cubicBezTo>
                  <a:pt x="2" y="3462771"/>
                  <a:pt x="2" y="2830796"/>
                  <a:pt x="2" y="2198822"/>
                </a:cubicBezTo>
                <a:cubicBezTo>
                  <a:pt x="2" y="1548542"/>
                  <a:pt x="2" y="898474"/>
                  <a:pt x="2" y="248194"/>
                </a:cubicBezTo>
                <a:cubicBezTo>
                  <a:pt x="2" y="183272"/>
                  <a:pt x="16812" y="124311"/>
                  <a:pt x="62136" y="75779"/>
                </a:cubicBezTo>
                <a:cubicBezTo>
                  <a:pt x="102779" y="32356"/>
                  <a:pt x="152572" y="5110"/>
                  <a:pt x="212154" y="3407"/>
                </a:cubicBezTo>
                <a:cubicBezTo>
                  <a:pt x="308548" y="640"/>
                  <a:pt x="404942" y="1279"/>
                  <a:pt x="501548" y="214"/>
                </a:cubicBezTo>
                <a:close/>
              </a:path>
            </a:pathLst>
          </a:custGeom>
          <a:solidFill>
            <a:schemeClr val="tx1">
              <a:lumMod val="10000"/>
              <a:lumOff val="90000"/>
            </a:schemeClr>
          </a:solidFill>
          <a:ln>
            <a:noFill/>
          </a:ln>
          <a:effectLst/>
        </p:spPr>
        <p:txBody>
          <a:bodyPr wrap="square" bIns="457200" anchor="b">
            <a:noAutofit/>
          </a:bodyPr>
          <a:lstStyle>
            <a:lvl1pPr algn="ctr" rtl="0">
              <a:buNone/>
              <a:defRPr sz="1100">
                <a:solidFill>
                  <a:schemeClr val="tx1">
                    <a:lumMod val="50000"/>
                    <a:lumOff val="50000"/>
                  </a:schemeClr>
                </a:solidFill>
              </a:defRPr>
            </a:lvl1pPr>
          </a:lstStyle>
          <a:p>
            <a:r>
              <a:rPr lang="en-US" dirty="0"/>
              <a:t>Image Holder</a:t>
            </a:r>
          </a:p>
        </p:txBody>
      </p:sp>
      <p:sp>
        <p:nvSpPr>
          <p:cNvPr id="10" name="Picture Placeholder 9">
            <a:extLst>
              <a:ext uri="{FF2B5EF4-FFF2-40B4-BE49-F238E27FC236}">
                <a16:creationId xmlns:a16="http://schemas.microsoft.com/office/drawing/2014/main" id="{3336093F-24EA-43A9-8DF9-193B7E0291FA}"/>
              </a:ext>
            </a:extLst>
          </p:cNvPr>
          <p:cNvSpPr>
            <a:spLocks noGrp="1"/>
          </p:cNvSpPr>
          <p:nvPr>
            <p:ph type="pic" sz="quarter" idx="27" hasCustomPrompt="1"/>
          </p:nvPr>
        </p:nvSpPr>
        <p:spPr>
          <a:xfrm>
            <a:off x="752542" y="215793"/>
            <a:ext cx="1502978" cy="4695498"/>
          </a:xfrm>
          <a:custGeom>
            <a:avLst/>
            <a:gdLst>
              <a:gd name="connsiteX0" fmla="*/ 205151 w 1507562"/>
              <a:gd name="connsiteY0" fmla="*/ 1435 h 4709817"/>
              <a:gd name="connsiteX1" fmla="*/ 396682 w 1507562"/>
              <a:gd name="connsiteY1" fmla="*/ 21836 h 4709817"/>
              <a:gd name="connsiteX2" fmla="*/ 418815 w 1507562"/>
              <a:gd name="connsiteY2" fmla="*/ 47338 h 4709817"/>
              <a:gd name="connsiteX3" fmla="*/ 418815 w 1507562"/>
              <a:gd name="connsiteY3" fmla="*/ 67739 h 4709817"/>
              <a:gd name="connsiteX4" fmla="*/ 428178 w 1507562"/>
              <a:gd name="connsiteY4" fmla="*/ 147643 h 4709817"/>
              <a:gd name="connsiteX5" fmla="*/ 494576 w 1507562"/>
              <a:gd name="connsiteY5" fmla="*/ 201195 h 4709817"/>
              <a:gd name="connsiteX6" fmla="*/ 761017 w 1507562"/>
              <a:gd name="connsiteY6" fmla="*/ 226696 h 4709817"/>
              <a:gd name="connsiteX7" fmla="*/ 855505 w 1507562"/>
              <a:gd name="connsiteY7" fmla="*/ 236047 h 4709817"/>
              <a:gd name="connsiteX8" fmla="*/ 921903 w 1507562"/>
              <a:gd name="connsiteY8" fmla="*/ 242847 h 4709817"/>
              <a:gd name="connsiteX9" fmla="*/ 1053846 w 1507562"/>
              <a:gd name="connsiteY9" fmla="*/ 256448 h 4709817"/>
              <a:gd name="connsiteX10" fmla="*/ 1065764 w 1507562"/>
              <a:gd name="connsiteY10" fmla="*/ 257298 h 4709817"/>
              <a:gd name="connsiteX11" fmla="*/ 1124500 w 1507562"/>
              <a:gd name="connsiteY11" fmla="*/ 196945 h 4709817"/>
              <a:gd name="connsiteX12" fmla="*/ 1127054 w 1507562"/>
              <a:gd name="connsiteY12" fmla="*/ 149343 h 4709817"/>
              <a:gd name="connsiteX13" fmla="*/ 1127905 w 1507562"/>
              <a:gd name="connsiteY13" fmla="*/ 128942 h 4709817"/>
              <a:gd name="connsiteX14" fmla="*/ 1127905 w 1507562"/>
              <a:gd name="connsiteY14" fmla="*/ 108541 h 4709817"/>
              <a:gd name="connsiteX15" fmla="*/ 1127905 w 1507562"/>
              <a:gd name="connsiteY15" fmla="*/ 99190 h 4709817"/>
              <a:gd name="connsiteX16" fmla="*/ 1137269 w 1507562"/>
              <a:gd name="connsiteY16" fmla="*/ 100040 h 4709817"/>
              <a:gd name="connsiteX17" fmla="*/ 1184087 w 1507562"/>
              <a:gd name="connsiteY17" fmla="*/ 105141 h 4709817"/>
              <a:gd name="connsiteX18" fmla="*/ 1225799 w 1507562"/>
              <a:gd name="connsiteY18" fmla="*/ 109391 h 4709817"/>
              <a:gd name="connsiteX19" fmla="*/ 1254741 w 1507562"/>
              <a:gd name="connsiteY19" fmla="*/ 111941 h 4709817"/>
              <a:gd name="connsiteX20" fmla="*/ 1331354 w 1507562"/>
              <a:gd name="connsiteY20" fmla="*/ 120441 h 4709817"/>
              <a:gd name="connsiteX21" fmla="*/ 1463297 w 1507562"/>
              <a:gd name="connsiteY21" fmla="*/ 213946 h 4709817"/>
              <a:gd name="connsiteX22" fmla="*/ 1507562 w 1507562"/>
              <a:gd name="connsiteY22" fmla="*/ 401805 h 4709817"/>
              <a:gd name="connsiteX23" fmla="*/ 1507562 w 1507562"/>
              <a:gd name="connsiteY23" fmla="*/ 2883927 h 4709817"/>
              <a:gd name="connsiteX24" fmla="*/ 1507562 w 1507562"/>
              <a:gd name="connsiteY24" fmla="*/ 4313698 h 4709817"/>
              <a:gd name="connsiteX25" fmla="*/ 1470107 w 1507562"/>
              <a:gd name="connsiteY25" fmla="*/ 4483706 h 4709817"/>
              <a:gd name="connsiteX26" fmla="*/ 1300709 w 1507562"/>
              <a:gd name="connsiteY26" fmla="*/ 4593362 h 4709817"/>
              <a:gd name="connsiteX27" fmla="*/ 1084491 w 1507562"/>
              <a:gd name="connsiteY27" fmla="*/ 4615463 h 4709817"/>
              <a:gd name="connsiteX28" fmla="*/ 975531 w 1507562"/>
              <a:gd name="connsiteY28" fmla="*/ 4627363 h 4709817"/>
              <a:gd name="connsiteX29" fmla="*/ 835927 w 1507562"/>
              <a:gd name="connsiteY29" fmla="*/ 4641814 h 4709817"/>
              <a:gd name="connsiteX30" fmla="*/ 687809 w 1507562"/>
              <a:gd name="connsiteY30" fmla="*/ 4657965 h 4709817"/>
              <a:gd name="connsiteX31" fmla="*/ 573742 w 1507562"/>
              <a:gd name="connsiteY31" fmla="*/ 4669865 h 4709817"/>
              <a:gd name="connsiteX32" fmla="*/ 399236 w 1507562"/>
              <a:gd name="connsiteY32" fmla="*/ 4688566 h 4709817"/>
              <a:gd name="connsiteX33" fmla="*/ 366037 w 1507562"/>
              <a:gd name="connsiteY33" fmla="*/ 4691966 h 4709817"/>
              <a:gd name="connsiteX34" fmla="*/ 183019 w 1507562"/>
              <a:gd name="connsiteY34" fmla="*/ 4709817 h 4709817"/>
              <a:gd name="connsiteX35" fmla="*/ 171952 w 1507562"/>
              <a:gd name="connsiteY35" fmla="*/ 4709817 h 4709817"/>
              <a:gd name="connsiteX36" fmla="*/ 51926 w 1507562"/>
              <a:gd name="connsiteY36" fmla="*/ 4641814 h 4709817"/>
              <a:gd name="connsiteX37" fmla="*/ 0 w 1507562"/>
              <a:gd name="connsiteY37" fmla="*/ 4459055 h 4709817"/>
              <a:gd name="connsiteX38" fmla="*/ 0 w 1507562"/>
              <a:gd name="connsiteY38" fmla="*/ 4061235 h 4709817"/>
              <a:gd name="connsiteX39" fmla="*/ 0 w 1507562"/>
              <a:gd name="connsiteY39" fmla="*/ 656818 h 4709817"/>
              <a:gd name="connsiteX40" fmla="*/ 0 w 1507562"/>
              <a:gd name="connsiteY40" fmla="*/ 250498 h 4709817"/>
              <a:gd name="connsiteX41" fmla="*/ 51075 w 1507562"/>
              <a:gd name="connsiteY41" fmla="*/ 69439 h 4709817"/>
              <a:gd name="connsiteX42" fmla="*/ 205151 w 1507562"/>
              <a:gd name="connsiteY42" fmla="*/ 1435 h 4709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507562" h="4709817">
                <a:moveTo>
                  <a:pt x="205151" y="1435"/>
                </a:moveTo>
                <a:cubicBezTo>
                  <a:pt x="270697" y="9936"/>
                  <a:pt x="338797" y="15886"/>
                  <a:pt x="396682" y="21836"/>
                </a:cubicBezTo>
                <a:cubicBezTo>
                  <a:pt x="416261" y="23537"/>
                  <a:pt x="418815" y="34587"/>
                  <a:pt x="418815" y="47338"/>
                </a:cubicBezTo>
                <a:cubicBezTo>
                  <a:pt x="418815" y="54138"/>
                  <a:pt x="418815" y="60938"/>
                  <a:pt x="418815" y="67739"/>
                </a:cubicBezTo>
                <a:cubicBezTo>
                  <a:pt x="417963" y="95790"/>
                  <a:pt x="417963" y="122141"/>
                  <a:pt x="428178" y="147643"/>
                </a:cubicBezTo>
                <a:cubicBezTo>
                  <a:pt x="441798" y="181644"/>
                  <a:pt x="462228" y="198645"/>
                  <a:pt x="494576" y="201195"/>
                </a:cubicBezTo>
                <a:cubicBezTo>
                  <a:pt x="583957" y="209696"/>
                  <a:pt x="674189" y="218196"/>
                  <a:pt x="761017" y="226696"/>
                </a:cubicBezTo>
                <a:cubicBezTo>
                  <a:pt x="792513" y="230097"/>
                  <a:pt x="824009" y="233497"/>
                  <a:pt x="855505" y="236047"/>
                </a:cubicBezTo>
                <a:cubicBezTo>
                  <a:pt x="877638" y="238597"/>
                  <a:pt x="899770" y="240297"/>
                  <a:pt x="921903" y="242847"/>
                </a:cubicBezTo>
                <a:cubicBezTo>
                  <a:pt x="965316" y="246247"/>
                  <a:pt x="1010433" y="250498"/>
                  <a:pt x="1053846" y="256448"/>
                </a:cubicBezTo>
                <a:cubicBezTo>
                  <a:pt x="1058103" y="256448"/>
                  <a:pt x="1061508" y="257298"/>
                  <a:pt x="1065764" y="257298"/>
                </a:cubicBezTo>
                <a:cubicBezTo>
                  <a:pt x="1110880" y="257298"/>
                  <a:pt x="1121946" y="214796"/>
                  <a:pt x="1124500" y="196945"/>
                </a:cubicBezTo>
                <a:cubicBezTo>
                  <a:pt x="1127054" y="181644"/>
                  <a:pt x="1127054" y="166344"/>
                  <a:pt x="1127054" y="149343"/>
                </a:cubicBezTo>
                <a:cubicBezTo>
                  <a:pt x="1127905" y="142542"/>
                  <a:pt x="1127905" y="135742"/>
                  <a:pt x="1127905" y="128942"/>
                </a:cubicBezTo>
                <a:cubicBezTo>
                  <a:pt x="1127905" y="122141"/>
                  <a:pt x="1127905" y="116191"/>
                  <a:pt x="1127905" y="108541"/>
                </a:cubicBezTo>
                <a:cubicBezTo>
                  <a:pt x="1127905" y="108541"/>
                  <a:pt x="1127905" y="108541"/>
                  <a:pt x="1127905" y="99190"/>
                </a:cubicBezTo>
                <a:cubicBezTo>
                  <a:pt x="1127905" y="99190"/>
                  <a:pt x="1127905" y="99190"/>
                  <a:pt x="1137269" y="100040"/>
                </a:cubicBezTo>
                <a:cubicBezTo>
                  <a:pt x="1153442" y="101740"/>
                  <a:pt x="1168765" y="103440"/>
                  <a:pt x="1184087" y="105141"/>
                </a:cubicBezTo>
                <a:cubicBezTo>
                  <a:pt x="1197707" y="106841"/>
                  <a:pt x="1212179" y="107691"/>
                  <a:pt x="1225799" y="109391"/>
                </a:cubicBezTo>
                <a:cubicBezTo>
                  <a:pt x="1236014" y="110241"/>
                  <a:pt x="1245377" y="111091"/>
                  <a:pt x="1254741" y="111941"/>
                </a:cubicBezTo>
                <a:cubicBezTo>
                  <a:pt x="1280279" y="114491"/>
                  <a:pt x="1305816" y="117041"/>
                  <a:pt x="1331354" y="120441"/>
                </a:cubicBezTo>
                <a:cubicBezTo>
                  <a:pt x="1385834" y="127242"/>
                  <a:pt x="1429247" y="157843"/>
                  <a:pt x="1463297" y="213946"/>
                </a:cubicBezTo>
                <a:cubicBezTo>
                  <a:pt x="1493091" y="264098"/>
                  <a:pt x="1507562" y="324451"/>
                  <a:pt x="1507562" y="401805"/>
                </a:cubicBezTo>
                <a:cubicBezTo>
                  <a:pt x="1507562" y="401805"/>
                  <a:pt x="1507562" y="401805"/>
                  <a:pt x="1507562" y="2883927"/>
                </a:cubicBezTo>
                <a:cubicBezTo>
                  <a:pt x="1507562" y="3352300"/>
                  <a:pt x="1507562" y="3836824"/>
                  <a:pt x="1507562" y="4313698"/>
                </a:cubicBezTo>
                <a:cubicBezTo>
                  <a:pt x="1507562" y="4380001"/>
                  <a:pt x="1494793" y="4435254"/>
                  <a:pt x="1470107" y="4483706"/>
                </a:cubicBezTo>
                <a:cubicBezTo>
                  <a:pt x="1434355" y="4551709"/>
                  <a:pt x="1379024" y="4587411"/>
                  <a:pt x="1300709" y="4593362"/>
                </a:cubicBezTo>
                <a:cubicBezTo>
                  <a:pt x="1228352" y="4599312"/>
                  <a:pt x="1155145" y="4606962"/>
                  <a:pt x="1084491" y="4615463"/>
                </a:cubicBezTo>
                <a:cubicBezTo>
                  <a:pt x="1048739" y="4619713"/>
                  <a:pt x="1012135" y="4623963"/>
                  <a:pt x="975531" y="4627363"/>
                </a:cubicBezTo>
                <a:cubicBezTo>
                  <a:pt x="929564" y="4632463"/>
                  <a:pt x="882745" y="4637564"/>
                  <a:pt x="835927" y="4641814"/>
                </a:cubicBezTo>
                <a:cubicBezTo>
                  <a:pt x="786554" y="4646914"/>
                  <a:pt x="737182" y="4652014"/>
                  <a:pt x="687809" y="4657965"/>
                </a:cubicBezTo>
                <a:cubicBezTo>
                  <a:pt x="649503" y="4661365"/>
                  <a:pt x="612048" y="4665615"/>
                  <a:pt x="573742" y="4669865"/>
                </a:cubicBezTo>
                <a:cubicBezTo>
                  <a:pt x="516708" y="4675816"/>
                  <a:pt x="457121" y="4682616"/>
                  <a:pt x="399236" y="4688566"/>
                </a:cubicBezTo>
                <a:cubicBezTo>
                  <a:pt x="399236" y="4688566"/>
                  <a:pt x="399236" y="4688566"/>
                  <a:pt x="366037" y="4691966"/>
                </a:cubicBezTo>
                <a:cubicBezTo>
                  <a:pt x="306450" y="4697917"/>
                  <a:pt x="244309" y="4704717"/>
                  <a:pt x="183019" y="4709817"/>
                </a:cubicBezTo>
                <a:cubicBezTo>
                  <a:pt x="179614" y="4709817"/>
                  <a:pt x="175357" y="4709817"/>
                  <a:pt x="171952" y="4709817"/>
                </a:cubicBezTo>
                <a:cubicBezTo>
                  <a:pt x="125985" y="4709817"/>
                  <a:pt x="85125" y="4686866"/>
                  <a:pt x="51926" y="4641814"/>
                </a:cubicBezTo>
                <a:cubicBezTo>
                  <a:pt x="16174" y="4593362"/>
                  <a:pt x="0" y="4535559"/>
                  <a:pt x="0" y="4459055"/>
                </a:cubicBezTo>
                <a:cubicBezTo>
                  <a:pt x="0" y="4459055"/>
                  <a:pt x="0" y="4459055"/>
                  <a:pt x="0" y="4061235"/>
                </a:cubicBezTo>
                <a:cubicBezTo>
                  <a:pt x="0" y="2945130"/>
                  <a:pt x="0" y="1791624"/>
                  <a:pt x="0" y="656818"/>
                </a:cubicBezTo>
                <a:cubicBezTo>
                  <a:pt x="0" y="524211"/>
                  <a:pt x="0" y="386504"/>
                  <a:pt x="0" y="250498"/>
                </a:cubicBezTo>
                <a:cubicBezTo>
                  <a:pt x="0" y="174844"/>
                  <a:pt x="16174" y="117891"/>
                  <a:pt x="51075" y="69439"/>
                </a:cubicBezTo>
                <a:cubicBezTo>
                  <a:pt x="90232" y="16736"/>
                  <a:pt x="142159" y="-6215"/>
                  <a:pt x="205151" y="1435"/>
                </a:cubicBezTo>
                <a:close/>
              </a:path>
            </a:pathLst>
          </a:custGeom>
          <a:solidFill>
            <a:schemeClr val="bg1">
              <a:lumMod val="85000"/>
            </a:schemeClr>
          </a:solidFill>
          <a:ln>
            <a:noFill/>
          </a:ln>
          <a:effectLst/>
          <a:scene3d>
            <a:camera prst="isometricOffAxis1Right">
              <a:rot lat="0" lon="21594000" rev="0"/>
            </a:camera>
            <a:lightRig rig="threePt" dir="t"/>
          </a:scene3d>
        </p:spPr>
        <p:txBody>
          <a:bodyPr wrap="square" bIns="457200" anchor="b">
            <a:noAutofit/>
          </a:bodyPr>
          <a:lstStyle>
            <a:lvl1pPr algn="ctr" rtl="0">
              <a:buNone/>
              <a:defRPr sz="1100">
                <a:solidFill>
                  <a:schemeClr val="tx1">
                    <a:lumMod val="50000"/>
                    <a:lumOff val="50000"/>
                  </a:schemeClr>
                </a:solidFill>
              </a:defRPr>
            </a:lvl1pPr>
          </a:lstStyle>
          <a:p>
            <a:r>
              <a:rPr lang="en-US" dirty="0"/>
              <a:t>Image Holder</a:t>
            </a:r>
          </a:p>
        </p:txBody>
      </p:sp>
    </p:spTree>
    <p:extLst>
      <p:ext uri="{BB962C8B-B14F-4D97-AF65-F5344CB8AC3E}">
        <p14:creationId xmlns:p14="http://schemas.microsoft.com/office/powerpoint/2010/main" val="273695445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68_S0-000300">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D4DC8DC2-5EC7-4EF6-8D19-EA0BB71DFA8D}"/>
              </a:ext>
            </a:extLst>
          </p:cNvPr>
          <p:cNvSpPr>
            <a:spLocks noGrp="1"/>
          </p:cNvSpPr>
          <p:nvPr>
            <p:ph type="pic" sz="quarter" idx="27" hasCustomPrompt="1"/>
          </p:nvPr>
        </p:nvSpPr>
        <p:spPr>
          <a:xfrm>
            <a:off x="2633774" y="415384"/>
            <a:ext cx="2077832" cy="4312731"/>
          </a:xfrm>
          <a:custGeom>
            <a:avLst/>
            <a:gdLst>
              <a:gd name="connsiteX0" fmla="*/ 317226 w 2077832"/>
              <a:gd name="connsiteY0" fmla="*/ 0 h 4312731"/>
              <a:gd name="connsiteX1" fmla="*/ 477509 w 2077832"/>
              <a:gd name="connsiteY1" fmla="*/ 0 h 4312731"/>
              <a:gd name="connsiteX2" fmla="*/ 566416 w 2077832"/>
              <a:gd name="connsiteY2" fmla="*/ 60954 h 4312731"/>
              <a:gd name="connsiteX3" fmla="*/ 583112 w 2077832"/>
              <a:gd name="connsiteY3" fmla="*/ 104374 h 4312731"/>
              <a:gd name="connsiteX4" fmla="*/ 672436 w 2077832"/>
              <a:gd name="connsiteY4" fmla="*/ 166163 h 4312731"/>
              <a:gd name="connsiteX5" fmla="*/ 1405396 w 2077832"/>
              <a:gd name="connsiteY5" fmla="*/ 166163 h 4312731"/>
              <a:gd name="connsiteX6" fmla="*/ 1495138 w 2077832"/>
              <a:gd name="connsiteY6" fmla="*/ 104374 h 4312731"/>
              <a:gd name="connsiteX7" fmla="*/ 1511416 w 2077832"/>
              <a:gd name="connsiteY7" fmla="*/ 60954 h 4312731"/>
              <a:gd name="connsiteX8" fmla="*/ 1600323 w 2077832"/>
              <a:gd name="connsiteY8" fmla="*/ 0 h 4312731"/>
              <a:gd name="connsiteX9" fmla="*/ 1761023 w 2077832"/>
              <a:gd name="connsiteY9" fmla="*/ 0 h 4312731"/>
              <a:gd name="connsiteX10" fmla="*/ 2077832 w 2077832"/>
              <a:gd name="connsiteY10" fmla="*/ 316879 h 4312731"/>
              <a:gd name="connsiteX11" fmla="*/ 2077832 w 2077832"/>
              <a:gd name="connsiteY11" fmla="*/ 3995434 h 4312731"/>
              <a:gd name="connsiteX12" fmla="*/ 1761023 w 2077832"/>
              <a:gd name="connsiteY12" fmla="*/ 4312731 h 4312731"/>
              <a:gd name="connsiteX13" fmla="*/ 317226 w 2077832"/>
              <a:gd name="connsiteY13" fmla="*/ 4312731 h 4312731"/>
              <a:gd name="connsiteX14" fmla="*/ 0 w 2077832"/>
              <a:gd name="connsiteY14" fmla="*/ 3995434 h 4312731"/>
              <a:gd name="connsiteX15" fmla="*/ 0 w 2077832"/>
              <a:gd name="connsiteY15" fmla="*/ 316879 h 4312731"/>
              <a:gd name="connsiteX16" fmla="*/ 317226 w 2077832"/>
              <a:gd name="connsiteY16" fmla="*/ 0 h 4312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77832" h="4312731">
                <a:moveTo>
                  <a:pt x="317226" y="0"/>
                </a:moveTo>
                <a:cubicBezTo>
                  <a:pt x="317226" y="0"/>
                  <a:pt x="317226" y="0"/>
                  <a:pt x="477509" y="0"/>
                </a:cubicBezTo>
                <a:cubicBezTo>
                  <a:pt x="517162" y="0"/>
                  <a:pt x="552224" y="24215"/>
                  <a:pt x="566416" y="60954"/>
                </a:cubicBezTo>
                <a:cubicBezTo>
                  <a:pt x="566416" y="60954"/>
                  <a:pt x="566416" y="60954"/>
                  <a:pt x="583112" y="104374"/>
                </a:cubicBezTo>
                <a:cubicBezTo>
                  <a:pt x="597304" y="141531"/>
                  <a:pt x="632783" y="166163"/>
                  <a:pt x="672436" y="166163"/>
                </a:cubicBezTo>
                <a:cubicBezTo>
                  <a:pt x="672436" y="166163"/>
                  <a:pt x="672436" y="166163"/>
                  <a:pt x="1405396" y="166163"/>
                </a:cubicBezTo>
                <a:cubicBezTo>
                  <a:pt x="1445049" y="166163"/>
                  <a:pt x="1480946" y="141531"/>
                  <a:pt x="1495138" y="104374"/>
                </a:cubicBezTo>
                <a:cubicBezTo>
                  <a:pt x="1495138" y="104374"/>
                  <a:pt x="1495138" y="104374"/>
                  <a:pt x="1511416" y="60954"/>
                </a:cubicBezTo>
                <a:cubicBezTo>
                  <a:pt x="1525608" y="24215"/>
                  <a:pt x="1561087" y="0"/>
                  <a:pt x="1600323" y="0"/>
                </a:cubicBezTo>
                <a:cubicBezTo>
                  <a:pt x="1600323" y="0"/>
                  <a:pt x="1600323" y="0"/>
                  <a:pt x="1761023" y="0"/>
                </a:cubicBezTo>
                <a:cubicBezTo>
                  <a:pt x="1935915" y="0"/>
                  <a:pt x="2077832" y="141949"/>
                  <a:pt x="2077832" y="316879"/>
                </a:cubicBezTo>
                <a:cubicBezTo>
                  <a:pt x="2077832" y="316879"/>
                  <a:pt x="2077832" y="316879"/>
                  <a:pt x="2077832" y="3995434"/>
                </a:cubicBezTo>
                <a:cubicBezTo>
                  <a:pt x="2077832" y="4170365"/>
                  <a:pt x="1935915" y="4312731"/>
                  <a:pt x="1761023" y="4312731"/>
                </a:cubicBezTo>
                <a:cubicBezTo>
                  <a:pt x="1761023" y="4312731"/>
                  <a:pt x="1761023" y="4312731"/>
                  <a:pt x="317226" y="4312731"/>
                </a:cubicBezTo>
                <a:cubicBezTo>
                  <a:pt x="141917" y="4312731"/>
                  <a:pt x="0" y="4170365"/>
                  <a:pt x="0" y="3995434"/>
                </a:cubicBezTo>
                <a:cubicBezTo>
                  <a:pt x="0" y="3995434"/>
                  <a:pt x="0" y="3995434"/>
                  <a:pt x="0" y="316879"/>
                </a:cubicBezTo>
                <a:cubicBezTo>
                  <a:pt x="0" y="141949"/>
                  <a:pt x="141917" y="0"/>
                  <a:pt x="317226" y="0"/>
                </a:cubicBezTo>
                <a:close/>
              </a:path>
            </a:pathLst>
          </a:custGeom>
          <a:solidFill>
            <a:schemeClr val="tx1">
              <a:lumMod val="10000"/>
              <a:lumOff val="90000"/>
            </a:schemeClr>
          </a:solidFill>
          <a:ln>
            <a:noFill/>
          </a:ln>
          <a:effectLst/>
        </p:spPr>
        <p:txBody>
          <a:bodyPr wrap="square" bIns="457200" anchor="b">
            <a:noAutofit/>
          </a:bodyPr>
          <a:lstStyle>
            <a:lvl1pPr algn="ctr" rtl="0">
              <a:buNone/>
              <a:defRPr sz="1100">
                <a:solidFill>
                  <a:schemeClr val="tx1">
                    <a:lumMod val="50000"/>
                    <a:lumOff val="50000"/>
                  </a:schemeClr>
                </a:solidFill>
              </a:defRPr>
            </a:lvl1pPr>
          </a:lstStyle>
          <a:p>
            <a:r>
              <a:rPr lang="en-US" dirty="0"/>
              <a:t>Image Holder</a:t>
            </a:r>
          </a:p>
        </p:txBody>
      </p:sp>
      <p:sp>
        <p:nvSpPr>
          <p:cNvPr id="8" name="Picture Placeholder 7">
            <a:extLst>
              <a:ext uri="{FF2B5EF4-FFF2-40B4-BE49-F238E27FC236}">
                <a16:creationId xmlns:a16="http://schemas.microsoft.com/office/drawing/2014/main" id="{62E62BFF-EDD1-494A-AC45-90597DEE013C}"/>
              </a:ext>
            </a:extLst>
          </p:cNvPr>
          <p:cNvSpPr>
            <a:spLocks noGrp="1"/>
          </p:cNvSpPr>
          <p:nvPr>
            <p:ph type="pic" sz="quarter" idx="28" hasCustomPrompt="1"/>
          </p:nvPr>
        </p:nvSpPr>
        <p:spPr>
          <a:xfrm>
            <a:off x="413002" y="627960"/>
            <a:ext cx="1872998" cy="3887579"/>
          </a:xfrm>
          <a:custGeom>
            <a:avLst/>
            <a:gdLst>
              <a:gd name="connsiteX0" fmla="*/ 285954 w 1872998"/>
              <a:gd name="connsiteY0" fmla="*/ 0 h 3887579"/>
              <a:gd name="connsiteX1" fmla="*/ 430436 w 1872998"/>
              <a:gd name="connsiteY1" fmla="*/ 0 h 3887579"/>
              <a:gd name="connsiteX2" fmla="*/ 510578 w 1872998"/>
              <a:gd name="connsiteY2" fmla="*/ 54945 h 3887579"/>
              <a:gd name="connsiteX3" fmla="*/ 525628 w 1872998"/>
              <a:gd name="connsiteY3" fmla="*/ 94085 h 3887579"/>
              <a:gd name="connsiteX4" fmla="*/ 606147 w 1872998"/>
              <a:gd name="connsiteY4" fmla="*/ 149783 h 3887579"/>
              <a:gd name="connsiteX5" fmla="*/ 1266851 w 1872998"/>
              <a:gd name="connsiteY5" fmla="*/ 149783 h 3887579"/>
              <a:gd name="connsiteX6" fmla="*/ 1347746 w 1872998"/>
              <a:gd name="connsiteY6" fmla="*/ 94085 h 3887579"/>
              <a:gd name="connsiteX7" fmla="*/ 1362420 w 1872998"/>
              <a:gd name="connsiteY7" fmla="*/ 54945 h 3887579"/>
              <a:gd name="connsiteX8" fmla="*/ 1442562 w 1872998"/>
              <a:gd name="connsiteY8" fmla="*/ 0 h 3887579"/>
              <a:gd name="connsiteX9" fmla="*/ 1587420 w 1872998"/>
              <a:gd name="connsiteY9" fmla="*/ 0 h 3887579"/>
              <a:gd name="connsiteX10" fmla="*/ 1872998 w 1872998"/>
              <a:gd name="connsiteY10" fmla="*/ 285641 h 3887579"/>
              <a:gd name="connsiteX11" fmla="*/ 1872998 w 1872998"/>
              <a:gd name="connsiteY11" fmla="*/ 3601562 h 3887579"/>
              <a:gd name="connsiteX12" fmla="*/ 1587420 w 1872998"/>
              <a:gd name="connsiteY12" fmla="*/ 3887579 h 3887579"/>
              <a:gd name="connsiteX13" fmla="*/ 285954 w 1872998"/>
              <a:gd name="connsiteY13" fmla="*/ 3887579 h 3887579"/>
              <a:gd name="connsiteX14" fmla="*/ 0 w 1872998"/>
              <a:gd name="connsiteY14" fmla="*/ 3601562 h 3887579"/>
              <a:gd name="connsiteX15" fmla="*/ 0 w 1872998"/>
              <a:gd name="connsiteY15" fmla="*/ 285641 h 3887579"/>
              <a:gd name="connsiteX16" fmla="*/ 285954 w 1872998"/>
              <a:gd name="connsiteY16" fmla="*/ 0 h 3887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72998" h="3887579">
                <a:moveTo>
                  <a:pt x="285954" y="0"/>
                </a:moveTo>
                <a:cubicBezTo>
                  <a:pt x="285954" y="0"/>
                  <a:pt x="285954" y="0"/>
                  <a:pt x="430436" y="0"/>
                </a:cubicBezTo>
                <a:cubicBezTo>
                  <a:pt x="466180" y="0"/>
                  <a:pt x="497786" y="21828"/>
                  <a:pt x="510578" y="54945"/>
                </a:cubicBezTo>
                <a:cubicBezTo>
                  <a:pt x="510578" y="54945"/>
                  <a:pt x="510578" y="54945"/>
                  <a:pt x="525628" y="94085"/>
                </a:cubicBezTo>
                <a:cubicBezTo>
                  <a:pt x="538421" y="127579"/>
                  <a:pt x="570403" y="149783"/>
                  <a:pt x="606147" y="149783"/>
                </a:cubicBezTo>
                <a:cubicBezTo>
                  <a:pt x="606147" y="149783"/>
                  <a:pt x="606147" y="149783"/>
                  <a:pt x="1266851" y="149783"/>
                </a:cubicBezTo>
                <a:cubicBezTo>
                  <a:pt x="1302595" y="149783"/>
                  <a:pt x="1334953" y="127579"/>
                  <a:pt x="1347746" y="94085"/>
                </a:cubicBezTo>
                <a:cubicBezTo>
                  <a:pt x="1347746" y="94085"/>
                  <a:pt x="1347746" y="94085"/>
                  <a:pt x="1362420" y="54945"/>
                </a:cubicBezTo>
                <a:cubicBezTo>
                  <a:pt x="1375213" y="21828"/>
                  <a:pt x="1407194" y="0"/>
                  <a:pt x="1442562" y="0"/>
                </a:cubicBezTo>
                <a:cubicBezTo>
                  <a:pt x="1442562" y="0"/>
                  <a:pt x="1442562" y="0"/>
                  <a:pt x="1587420" y="0"/>
                </a:cubicBezTo>
                <a:cubicBezTo>
                  <a:pt x="1745071" y="0"/>
                  <a:pt x="1872998" y="127955"/>
                  <a:pt x="1872998" y="285641"/>
                </a:cubicBezTo>
                <a:cubicBezTo>
                  <a:pt x="1872998" y="285641"/>
                  <a:pt x="1872998" y="285641"/>
                  <a:pt x="1872998" y="3601562"/>
                </a:cubicBezTo>
                <a:cubicBezTo>
                  <a:pt x="1872998" y="3759248"/>
                  <a:pt x="1745071" y="3887579"/>
                  <a:pt x="1587420" y="3887579"/>
                </a:cubicBezTo>
                <a:cubicBezTo>
                  <a:pt x="1587420" y="3887579"/>
                  <a:pt x="1587420" y="3887579"/>
                  <a:pt x="285954" y="3887579"/>
                </a:cubicBezTo>
                <a:cubicBezTo>
                  <a:pt x="127927" y="3887579"/>
                  <a:pt x="0" y="3759248"/>
                  <a:pt x="0" y="3601562"/>
                </a:cubicBezTo>
                <a:cubicBezTo>
                  <a:pt x="0" y="3601562"/>
                  <a:pt x="0" y="3601562"/>
                  <a:pt x="0" y="285641"/>
                </a:cubicBezTo>
                <a:cubicBezTo>
                  <a:pt x="0" y="127955"/>
                  <a:pt x="127927" y="0"/>
                  <a:pt x="285954" y="0"/>
                </a:cubicBezTo>
                <a:close/>
              </a:path>
            </a:pathLst>
          </a:custGeom>
          <a:solidFill>
            <a:schemeClr val="tx1">
              <a:lumMod val="10000"/>
              <a:lumOff val="90000"/>
            </a:schemeClr>
          </a:solidFill>
          <a:ln>
            <a:noFill/>
          </a:ln>
          <a:effectLst/>
        </p:spPr>
        <p:txBody>
          <a:bodyPr wrap="square" bIns="457200" anchor="b">
            <a:noAutofit/>
          </a:bodyPr>
          <a:lstStyle>
            <a:lvl1pPr algn="ctr" rtl="0">
              <a:buNone/>
              <a:defRPr sz="1100">
                <a:solidFill>
                  <a:schemeClr val="tx1">
                    <a:lumMod val="50000"/>
                    <a:lumOff val="50000"/>
                  </a:schemeClr>
                </a:solidFill>
              </a:defRPr>
            </a:lvl1pPr>
          </a:lstStyle>
          <a:p>
            <a:r>
              <a:rPr lang="en-US" dirty="0"/>
              <a:t>Image Holder</a:t>
            </a:r>
          </a:p>
        </p:txBody>
      </p:sp>
    </p:spTree>
    <p:extLst>
      <p:ext uri="{BB962C8B-B14F-4D97-AF65-F5344CB8AC3E}">
        <p14:creationId xmlns:p14="http://schemas.microsoft.com/office/powerpoint/2010/main" val="390147597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34_S0-0015">
    <p:spTree>
      <p:nvGrpSpPr>
        <p:cNvPr id="1" name=""/>
        <p:cNvGrpSpPr/>
        <p:nvPr/>
      </p:nvGrpSpPr>
      <p:grpSpPr>
        <a:xfrm>
          <a:off x="0" y="0"/>
          <a:ext cx="0" cy="0"/>
          <a:chOff x="0" y="0"/>
          <a:chExt cx="0" cy="0"/>
        </a:xfrm>
      </p:grpSpPr>
      <p:sp>
        <p:nvSpPr>
          <p:cNvPr id="4" name="Picture Placeholder 3"/>
          <p:cNvSpPr>
            <a:spLocks noGrp="1"/>
          </p:cNvSpPr>
          <p:nvPr>
            <p:ph type="pic" sz="quarter" idx="111" hasCustomPrompt="1"/>
          </p:nvPr>
        </p:nvSpPr>
        <p:spPr>
          <a:xfrm>
            <a:off x="0" y="0"/>
            <a:ext cx="9144000" cy="3333750"/>
          </a:xfrm>
          <a:custGeom>
            <a:avLst/>
            <a:gdLst>
              <a:gd name="connsiteX0" fmla="*/ 0 w 8382000"/>
              <a:gd name="connsiteY0" fmla="*/ 0 h 2895600"/>
              <a:gd name="connsiteX1" fmla="*/ 8382000 w 8382000"/>
              <a:gd name="connsiteY1" fmla="*/ 0 h 2895600"/>
              <a:gd name="connsiteX2" fmla="*/ 8382000 w 8382000"/>
              <a:gd name="connsiteY2" fmla="*/ 2895600 h 2895600"/>
              <a:gd name="connsiteX3" fmla="*/ 0 w 8382000"/>
              <a:gd name="connsiteY3" fmla="*/ 2895600 h 2895600"/>
            </a:gdLst>
            <a:ahLst/>
            <a:cxnLst>
              <a:cxn ang="0">
                <a:pos x="connsiteX0" y="connsiteY0"/>
              </a:cxn>
              <a:cxn ang="0">
                <a:pos x="connsiteX1" y="connsiteY1"/>
              </a:cxn>
              <a:cxn ang="0">
                <a:pos x="connsiteX2" y="connsiteY2"/>
              </a:cxn>
              <a:cxn ang="0">
                <a:pos x="connsiteX3" y="connsiteY3"/>
              </a:cxn>
            </a:cxnLst>
            <a:rect l="l" t="t" r="r" b="b"/>
            <a:pathLst>
              <a:path w="8382000" h="2895600">
                <a:moveTo>
                  <a:pt x="0" y="0"/>
                </a:moveTo>
                <a:lnTo>
                  <a:pt x="8382000" y="0"/>
                </a:lnTo>
                <a:lnTo>
                  <a:pt x="8382000" y="2895600"/>
                </a:lnTo>
                <a:lnTo>
                  <a:pt x="0" y="2895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1000" baseline="0"/>
            </a:lvl1pPr>
          </a:lstStyle>
          <a:p>
            <a:r>
              <a:rPr lang="en-US" dirty="0"/>
              <a:t>Image Holder</a:t>
            </a:r>
          </a:p>
        </p:txBody>
      </p:sp>
    </p:spTree>
    <p:extLst>
      <p:ext uri="{BB962C8B-B14F-4D97-AF65-F5344CB8AC3E}">
        <p14:creationId xmlns:p14="http://schemas.microsoft.com/office/powerpoint/2010/main" val="335471601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68_S0-0001005">
    <p:spTree>
      <p:nvGrpSpPr>
        <p:cNvPr id="1" name=""/>
        <p:cNvGrpSpPr/>
        <p:nvPr/>
      </p:nvGrpSpPr>
      <p:grpSpPr>
        <a:xfrm>
          <a:off x="0" y="0"/>
          <a:ext cx="0" cy="0"/>
          <a:chOff x="0" y="0"/>
          <a:chExt cx="0" cy="0"/>
        </a:xfrm>
      </p:grpSpPr>
      <p:sp>
        <p:nvSpPr>
          <p:cNvPr id="4" name="Picture Placeholder 3"/>
          <p:cNvSpPr>
            <a:spLocks noGrp="1"/>
          </p:cNvSpPr>
          <p:nvPr>
            <p:ph type="pic" sz="quarter" idx="25" hasCustomPrompt="1"/>
          </p:nvPr>
        </p:nvSpPr>
        <p:spPr>
          <a:xfrm>
            <a:off x="2168900" y="328130"/>
            <a:ext cx="4805084" cy="1405145"/>
          </a:xfrm>
          <a:custGeom>
            <a:avLst/>
            <a:gdLst>
              <a:gd name="connsiteX0" fmla="*/ 0 w 6406778"/>
              <a:gd name="connsiteY0" fmla="*/ 0 h 1873527"/>
              <a:gd name="connsiteX1" fmla="*/ 6406778 w 6406778"/>
              <a:gd name="connsiteY1" fmla="*/ 0 h 1873527"/>
              <a:gd name="connsiteX2" fmla="*/ 6406778 w 6406778"/>
              <a:gd name="connsiteY2" fmla="*/ 1873527 h 1873527"/>
              <a:gd name="connsiteX3" fmla="*/ 0 w 6406778"/>
              <a:gd name="connsiteY3" fmla="*/ 1873527 h 1873527"/>
            </a:gdLst>
            <a:ahLst/>
            <a:cxnLst>
              <a:cxn ang="0">
                <a:pos x="connsiteX0" y="connsiteY0"/>
              </a:cxn>
              <a:cxn ang="0">
                <a:pos x="connsiteX1" y="connsiteY1"/>
              </a:cxn>
              <a:cxn ang="0">
                <a:pos x="connsiteX2" y="connsiteY2"/>
              </a:cxn>
              <a:cxn ang="0">
                <a:pos x="connsiteX3" y="connsiteY3"/>
              </a:cxn>
            </a:cxnLst>
            <a:rect l="l" t="t" r="r" b="b"/>
            <a:pathLst>
              <a:path w="6406778" h="1873527">
                <a:moveTo>
                  <a:pt x="0" y="0"/>
                </a:moveTo>
                <a:lnTo>
                  <a:pt x="6406778" y="0"/>
                </a:lnTo>
                <a:lnTo>
                  <a:pt x="6406778" y="1873527"/>
                </a:lnTo>
                <a:lnTo>
                  <a:pt x="0" y="1873527"/>
                </a:lnTo>
                <a:close/>
              </a:path>
            </a:pathLst>
          </a:custGeom>
          <a:solidFill>
            <a:schemeClr val="tx1">
              <a:lumMod val="10000"/>
              <a:lumOff val="90000"/>
            </a:schemeClr>
          </a:solidFill>
          <a:ln>
            <a:noFill/>
          </a:ln>
        </p:spPr>
        <p:txBody>
          <a:bodyPr wrap="square" bIns="457200" anchor="b">
            <a:noAutofit/>
          </a:bodyPr>
          <a:lstStyle>
            <a:lvl1pPr algn="ctr" rtl="0">
              <a:buNone/>
              <a:defRPr sz="1100">
                <a:solidFill>
                  <a:schemeClr val="tx1">
                    <a:lumMod val="50000"/>
                    <a:lumOff val="50000"/>
                  </a:schemeClr>
                </a:solidFill>
              </a:defRPr>
            </a:lvl1pPr>
          </a:lstStyle>
          <a:p>
            <a:r>
              <a:rPr lang="en-US" dirty="0"/>
              <a:t>Image Holder</a:t>
            </a:r>
          </a:p>
        </p:txBody>
      </p:sp>
    </p:spTree>
    <p:extLst>
      <p:ext uri="{BB962C8B-B14F-4D97-AF65-F5344CB8AC3E}">
        <p14:creationId xmlns:p14="http://schemas.microsoft.com/office/powerpoint/2010/main" val="492892799"/>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68_S0-000600">
    <p:spTree>
      <p:nvGrpSpPr>
        <p:cNvPr id="1" name=""/>
        <p:cNvGrpSpPr/>
        <p:nvPr/>
      </p:nvGrpSpPr>
      <p:grpSpPr>
        <a:xfrm>
          <a:off x="0" y="0"/>
          <a:ext cx="0" cy="0"/>
          <a:chOff x="0" y="0"/>
          <a:chExt cx="0" cy="0"/>
        </a:xfrm>
      </p:grpSpPr>
      <p:sp>
        <p:nvSpPr>
          <p:cNvPr id="3" name="Picture Placeholder 7">
            <a:extLst>
              <a:ext uri="{FF2B5EF4-FFF2-40B4-BE49-F238E27FC236}">
                <a16:creationId xmlns:a16="http://schemas.microsoft.com/office/drawing/2014/main" id="{99A55DEF-954A-4FEE-90EB-06A0E15E8782}"/>
              </a:ext>
            </a:extLst>
          </p:cNvPr>
          <p:cNvSpPr>
            <a:spLocks noGrp="1"/>
          </p:cNvSpPr>
          <p:nvPr>
            <p:ph type="pic" sz="quarter" idx="10" hasCustomPrompt="1"/>
          </p:nvPr>
        </p:nvSpPr>
        <p:spPr>
          <a:xfrm>
            <a:off x="1" y="0"/>
            <a:ext cx="9143999" cy="5143500"/>
          </a:xfrm>
          <a:prstGeom prst="rect">
            <a:avLst/>
          </a:prstGeom>
          <a:solidFill>
            <a:schemeClr val="bg1">
              <a:lumMod val="95000"/>
            </a:schemeClr>
          </a:solidFill>
          <a:ln>
            <a:noFill/>
          </a:ln>
        </p:spPr>
        <p:txBody>
          <a:bodyPr bIns="457200" anchor="b"/>
          <a:lstStyle>
            <a:lvl1pPr algn="ctr">
              <a:buNone/>
              <a:defRPr sz="1200">
                <a:solidFill>
                  <a:schemeClr val="tx1">
                    <a:lumMod val="50000"/>
                    <a:lumOff val="50000"/>
                  </a:schemeClr>
                </a:solidFill>
              </a:defRPr>
            </a:lvl1pPr>
          </a:lstStyle>
          <a:p>
            <a:r>
              <a:rPr lang="en-US" dirty="0"/>
              <a:t>Image Holder</a:t>
            </a:r>
          </a:p>
        </p:txBody>
      </p:sp>
    </p:spTree>
    <p:extLst>
      <p:ext uri="{BB962C8B-B14F-4D97-AF65-F5344CB8AC3E}">
        <p14:creationId xmlns:p14="http://schemas.microsoft.com/office/powerpoint/2010/main" val="2557507197"/>
      </p:ext>
    </p:extLst>
  </p:cSld>
  <p:clrMapOvr>
    <a:masterClrMapping/>
  </p:clrMapOvr>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84" Type="http://schemas.openxmlformats.org/officeDocument/2006/relationships/slideLayout" Target="../slideLayouts/slideLayout84.xml"/><Relationship Id="rId89" Type="http://schemas.openxmlformats.org/officeDocument/2006/relationships/slideLayout" Target="../slideLayouts/slideLayout89.xml"/><Relationship Id="rId16" Type="http://schemas.openxmlformats.org/officeDocument/2006/relationships/slideLayout" Target="../slideLayouts/slideLayout16.xml"/><Relationship Id="rId11" Type="http://schemas.openxmlformats.org/officeDocument/2006/relationships/slideLayout" Target="../slideLayouts/slideLayout11.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5" Type="http://schemas.openxmlformats.org/officeDocument/2006/relationships/slideLayout" Target="../slideLayouts/slideLayout5.xml"/><Relationship Id="rId90" Type="http://schemas.openxmlformats.org/officeDocument/2006/relationships/slideLayout" Target="../slideLayouts/slideLayout90.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77" Type="http://schemas.openxmlformats.org/officeDocument/2006/relationships/slideLayout" Target="../slideLayouts/slideLayout77.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80" Type="http://schemas.openxmlformats.org/officeDocument/2006/relationships/slideLayout" Target="../slideLayouts/slideLayout80.xml"/><Relationship Id="rId85" Type="http://schemas.openxmlformats.org/officeDocument/2006/relationships/slideLayout" Target="../slideLayouts/slideLayout85.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91" Type="http://schemas.openxmlformats.org/officeDocument/2006/relationships/slideLayout" Target="../slideLayouts/slideLayout91.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81" Type="http://schemas.openxmlformats.org/officeDocument/2006/relationships/slideLayout" Target="../slideLayouts/slideLayout81.xml"/><Relationship Id="rId86" Type="http://schemas.openxmlformats.org/officeDocument/2006/relationships/slideLayout" Target="../slideLayouts/slideLayout86.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7" Type="http://schemas.openxmlformats.org/officeDocument/2006/relationships/slideLayout" Target="../slideLayouts/slideLayout7.xml"/><Relationship Id="rId71" Type="http://schemas.openxmlformats.org/officeDocument/2006/relationships/slideLayout" Target="../slideLayouts/slideLayout71.xml"/><Relationship Id="rId92" Type="http://schemas.openxmlformats.org/officeDocument/2006/relationships/theme" Target="../theme/theme1.xml"/><Relationship Id="rId2" Type="http://schemas.openxmlformats.org/officeDocument/2006/relationships/slideLayout" Target="../slideLayouts/slideLayout2.xml"/><Relationship Id="rId29" Type="http://schemas.openxmlformats.org/officeDocument/2006/relationships/slideLayout" Target="../slideLayouts/slideLayout29.xml"/><Relationship Id="rId24" Type="http://schemas.openxmlformats.org/officeDocument/2006/relationships/slideLayout" Target="../slideLayouts/slideLayout24.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66" Type="http://schemas.openxmlformats.org/officeDocument/2006/relationships/slideLayout" Target="../slideLayouts/slideLayout66.xml"/><Relationship Id="rId87" Type="http://schemas.openxmlformats.org/officeDocument/2006/relationships/slideLayout" Target="../slideLayouts/slideLayout87.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19" Type="http://schemas.openxmlformats.org/officeDocument/2006/relationships/slideLayout" Target="../slideLayouts/slideLayout1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 id="2147483686" r:id="rId38"/>
    <p:sldLayoutId id="2147483687" r:id="rId39"/>
    <p:sldLayoutId id="2147483688" r:id="rId40"/>
    <p:sldLayoutId id="2147483689" r:id="rId41"/>
    <p:sldLayoutId id="2147483690" r:id="rId42"/>
    <p:sldLayoutId id="2147483691" r:id="rId43"/>
    <p:sldLayoutId id="2147483692" r:id="rId44"/>
    <p:sldLayoutId id="2147483693" r:id="rId45"/>
    <p:sldLayoutId id="2147483694" r:id="rId46"/>
    <p:sldLayoutId id="2147483695" r:id="rId47"/>
    <p:sldLayoutId id="2147483696" r:id="rId48"/>
    <p:sldLayoutId id="2147483697" r:id="rId49"/>
    <p:sldLayoutId id="2147483698" r:id="rId50"/>
    <p:sldLayoutId id="2147483699" r:id="rId51"/>
    <p:sldLayoutId id="2147483700" r:id="rId52"/>
    <p:sldLayoutId id="2147483701" r:id="rId53"/>
    <p:sldLayoutId id="2147483702" r:id="rId54"/>
    <p:sldLayoutId id="2147483703" r:id="rId55"/>
    <p:sldLayoutId id="2147483704" r:id="rId56"/>
    <p:sldLayoutId id="2147483705" r:id="rId57"/>
    <p:sldLayoutId id="2147483706" r:id="rId58"/>
    <p:sldLayoutId id="2147483707" r:id="rId59"/>
    <p:sldLayoutId id="2147483708" r:id="rId60"/>
    <p:sldLayoutId id="2147483709" r:id="rId61"/>
    <p:sldLayoutId id="2147483710" r:id="rId62"/>
    <p:sldLayoutId id="2147483711" r:id="rId63"/>
    <p:sldLayoutId id="2147483712" r:id="rId64"/>
    <p:sldLayoutId id="2147483713" r:id="rId65"/>
    <p:sldLayoutId id="2147483714" r:id="rId66"/>
    <p:sldLayoutId id="2147483715" r:id="rId67"/>
    <p:sldLayoutId id="2147483716" r:id="rId68"/>
    <p:sldLayoutId id="2147483717" r:id="rId69"/>
    <p:sldLayoutId id="2147483718" r:id="rId70"/>
    <p:sldLayoutId id="2147483719" r:id="rId71"/>
    <p:sldLayoutId id="2147483720" r:id="rId72"/>
    <p:sldLayoutId id="2147483721" r:id="rId73"/>
    <p:sldLayoutId id="2147483722" r:id="rId74"/>
    <p:sldLayoutId id="2147483723" r:id="rId75"/>
    <p:sldLayoutId id="2147483724" r:id="rId76"/>
    <p:sldLayoutId id="2147483725" r:id="rId77"/>
    <p:sldLayoutId id="2147483726" r:id="rId78"/>
    <p:sldLayoutId id="2147483727" r:id="rId79"/>
    <p:sldLayoutId id="2147483728" r:id="rId80"/>
    <p:sldLayoutId id="2147483729" r:id="rId81"/>
    <p:sldLayoutId id="2147483730" r:id="rId82"/>
    <p:sldLayoutId id="2147483731" r:id="rId83"/>
    <p:sldLayoutId id="2147483732" r:id="rId84"/>
    <p:sldLayoutId id="2147483733" r:id="rId85"/>
    <p:sldLayoutId id="2147483734" r:id="rId86"/>
    <p:sldLayoutId id="2147483735" r:id="rId87"/>
    <p:sldLayoutId id="2147483736" r:id="rId88"/>
    <p:sldLayoutId id="2147483737" r:id="rId89"/>
    <p:sldLayoutId id="2147483738" r:id="rId90"/>
    <p:sldLayoutId id="2147483739" r:id="rId91"/>
  </p:sldLayoutIdLst>
  <p:hf sldNum="0" hdr="0" ftr="0" dt="0"/>
  <p:txStyles>
    <p:titleStyle>
      <a:lvl1pPr algn="ctr" defTabSz="914241" rtl="0" eaLnBrk="1" latinLnBrk="0" hangingPunct="1">
        <a:spcBef>
          <a:spcPct val="0"/>
        </a:spcBef>
        <a:buNone/>
        <a:defRPr sz="4400" kern="1200">
          <a:solidFill>
            <a:schemeClr val="tx1"/>
          </a:solidFill>
          <a:latin typeface="+mj-lt"/>
          <a:ea typeface="+mj-ea"/>
          <a:cs typeface="+mj-cs"/>
        </a:defRPr>
      </a:lvl1pPr>
    </p:titleStyle>
    <p:bodyStyle>
      <a:lvl1pPr marL="342842" indent="-342842" algn="l" defTabSz="914241"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820" indent="-285704" algn="l" defTabSz="914241"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2802" indent="-228562" algn="l" defTabSz="914241"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599920" indent="-228562" algn="l" defTabSz="914241"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039" indent="-228562" algn="l" defTabSz="914241"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161" indent="-228562" algn="l" defTabSz="914241"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282" indent="-228562" algn="l" defTabSz="914241"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402" indent="-228562" algn="l" defTabSz="914241"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526" indent="-228562" algn="l" defTabSz="914241"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241" rtl="0" eaLnBrk="1" latinLnBrk="0" hangingPunct="1">
        <a:defRPr sz="1800" kern="1200">
          <a:solidFill>
            <a:schemeClr val="tx1"/>
          </a:solidFill>
          <a:latin typeface="+mn-lt"/>
          <a:ea typeface="+mn-ea"/>
          <a:cs typeface="+mn-cs"/>
        </a:defRPr>
      </a:lvl1pPr>
      <a:lvl2pPr marL="457119" algn="l" defTabSz="914241" rtl="0" eaLnBrk="1" latinLnBrk="0" hangingPunct="1">
        <a:defRPr sz="1800" kern="1200">
          <a:solidFill>
            <a:schemeClr val="tx1"/>
          </a:solidFill>
          <a:latin typeface="+mn-lt"/>
          <a:ea typeface="+mn-ea"/>
          <a:cs typeface="+mn-cs"/>
        </a:defRPr>
      </a:lvl2pPr>
      <a:lvl3pPr marL="914241" algn="l" defTabSz="914241" rtl="0" eaLnBrk="1" latinLnBrk="0" hangingPunct="1">
        <a:defRPr sz="1800" kern="1200">
          <a:solidFill>
            <a:schemeClr val="tx1"/>
          </a:solidFill>
          <a:latin typeface="+mn-lt"/>
          <a:ea typeface="+mn-ea"/>
          <a:cs typeface="+mn-cs"/>
        </a:defRPr>
      </a:lvl3pPr>
      <a:lvl4pPr marL="1371362" algn="l" defTabSz="914241" rtl="0" eaLnBrk="1" latinLnBrk="0" hangingPunct="1">
        <a:defRPr sz="1800" kern="1200">
          <a:solidFill>
            <a:schemeClr val="tx1"/>
          </a:solidFill>
          <a:latin typeface="+mn-lt"/>
          <a:ea typeface="+mn-ea"/>
          <a:cs typeface="+mn-cs"/>
        </a:defRPr>
      </a:lvl4pPr>
      <a:lvl5pPr marL="1828482" algn="l" defTabSz="914241" rtl="0" eaLnBrk="1" latinLnBrk="0" hangingPunct="1">
        <a:defRPr sz="1800" kern="1200">
          <a:solidFill>
            <a:schemeClr val="tx1"/>
          </a:solidFill>
          <a:latin typeface="+mn-lt"/>
          <a:ea typeface="+mn-ea"/>
          <a:cs typeface="+mn-cs"/>
        </a:defRPr>
      </a:lvl5pPr>
      <a:lvl6pPr marL="2285606" algn="l" defTabSz="914241" rtl="0" eaLnBrk="1" latinLnBrk="0" hangingPunct="1">
        <a:defRPr sz="1800" kern="1200">
          <a:solidFill>
            <a:schemeClr val="tx1"/>
          </a:solidFill>
          <a:latin typeface="+mn-lt"/>
          <a:ea typeface="+mn-ea"/>
          <a:cs typeface="+mn-cs"/>
        </a:defRPr>
      </a:lvl6pPr>
      <a:lvl7pPr marL="2742722" algn="l" defTabSz="914241" rtl="0" eaLnBrk="1" latinLnBrk="0" hangingPunct="1">
        <a:defRPr sz="1800" kern="1200">
          <a:solidFill>
            <a:schemeClr val="tx1"/>
          </a:solidFill>
          <a:latin typeface="+mn-lt"/>
          <a:ea typeface="+mn-ea"/>
          <a:cs typeface="+mn-cs"/>
        </a:defRPr>
      </a:lvl7pPr>
      <a:lvl8pPr marL="3199840" algn="l" defTabSz="914241" rtl="0" eaLnBrk="1" latinLnBrk="0" hangingPunct="1">
        <a:defRPr sz="1800" kern="1200">
          <a:solidFill>
            <a:schemeClr val="tx1"/>
          </a:solidFill>
          <a:latin typeface="+mn-lt"/>
          <a:ea typeface="+mn-ea"/>
          <a:cs typeface="+mn-cs"/>
        </a:defRPr>
      </a:lvl8pPr>
      <a:lvl9pPr marL="3656959" algn="l" defTabSz="914241"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0.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8.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8.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8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85.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86.xml"/></Relationships>
</file>

<file path=ppt/slides/_rels/slide1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7.xml"/></Relationships>
</file>

<file path=ppt/slides/_rels/slide1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3.xml"/><Relationship Id="rId1" Type="http://schemas.openxmlformats.org/officeDocument/2006/relationships/slideLayout" Target="../slideLayouts/slideLayout88.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14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89.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90.xml"/></Relationships>
</file>

<file path=ppt/slides/_rels/slide142.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8.xml"/></Relationships>
</file>

<file path=ppt/slides/_rels/slide143.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144.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36.xml"/><Relationship Id="rId1" Type="http://schemas.openxmlformats.org/officeDocument/2006/relationships/slideLayout" Target="../slideLayouts/slideLayout8.xml"/></Relationships>
</file>

<file path=ppt/slides/_rels/slide145.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8.xml"/></Relationships>
</file>

<file path=ppt/slides/_rels/slide146.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8.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4.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6.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8.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9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0.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0.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9.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4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6.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6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4.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5.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TextBox 181"/>
          <p:cNvSpPr txBox="1"/>
          <p:nvPr/>
        </p:nvSpPr>
        <p:spPr>
          <a:xfrm>
            <a:off x="2286000" y="2121724"/>
            <a:ext cx="4572000" cy="1107996"/>
          </a:xfrm>
          <a:prstGeom prst="rect">
            <a:avLst/>
          </a:prstGeom>
          <a:noFill/>
        </p:spPr>
        <p:txBody>
          <a:bodyPr wrap="square" lIns="0" tIns="0" rIns="0" bIns="0" rtlCol="0" anchor="ctr">
            <a:spAutoFit/>
          </a:bodyPr>
          <a:lstStyle/>
          <a:p>
            <a:pPr algn="ctr"/>
            <a:r>
              <a:rPr lang="en-US" sz="7200" b="1" dirty="0">
                <a:solidFill>
                  <a:schemeClr val="bg1">
                    <a:lumMod val="50000"/>
                  </a:schemeClr>
                </a:solidFill>
              </a:rPr>
              <a:t>COMPANY</a:t>
            </a:r>
          </a:p>
        </p:txBody>
      </p:sp>
      <p:sp>
        <p:nvSpPr>
          <p:cNvPr id="184" name="Rectangle 183"/>
          <p:cNvSpPr/>
          <p:nvPr/>
        </p:nvSpPr>
        <p:spPr>
          <a:xfrm>
            <a:off x="4954868" y="3173658"/>
            <a:ext cx="1405928" cy="215444"/>
          </a:xfrm>
          <a:prstGeom prst="rect">
            <a:avLst/>
          </a:prstGeom>
          <a:noFill/>
        </p:spPr>
        <p:txBody>
          <a:bodyPr wrap="square" lIns="0" tIns="0" rIns="0" bIns="0">
            <a:spAutoFit/>
          </a:bodyPr>
          <a:lstStyle/>
          <a:p>
            <a:pPr algn="ctr"/>
            <a:r>
              <a:rPr lang="en-US" sz="1400" b="1" dirty="0">
                <a:solidFill>
                  <a:schemeClr val="accent1"/>
                </a:solidFill>
              </a:rPr>
              <a:t>Toolbox</a:t>
            </a:r>
            <a:endParaRPr lang="en-US" sz="1400" b="1" dirty="0">
              <a:ln w="3175">
                <a:noFill/>
                <a:prstDash val="sysDot"/>
              </a:ln>
              <a:solidFill>
                <a:schemeClr val="accent1"/>
              </a:solidFill>
            </a:endParaRPr>
          </a:p>
        </p:txBody>
      </p:sp>
      <p:sp>
        <p:nvSpPr>
          <p:cNvPr id="185" name="Rectangle 184"/>
          <p:cNvSpPr/>
          <p:nvPr/>
        </p:nvSpPr>
        <p:spPr bwMode="auto">
          <a:xfrm>
            <a:off x="2335946" y="1754398"/>
            <a:ext cx="4479792" cy="356258"/>
          </a:xfrm>
          <a:prstGeom prst="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dirty="0">
                <a:solidFill>
                  <a:schemeClr val="bg1"/>
                </a:solidFill>
              </a:rPr>
              <a:t>All You Need In One Template</a:t>
            </a:r>
          </a:p>
        </p:txBody>
      </p:sp>
      <p:cxnSp>
        <p:nvCxnSpPr>
          <p:cNvPr id="187" name="Straight Connector 186"/>
          <p:cNvCxnSpPr/>
          <p:nvPr/>
        </p:nvCxnSpPr>
        <p:spPr>
          <a:xfrm>
            <a:off x="2335946" y="3281380"/>
            <a:ext cx="2994244" cy="0"/>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6000750" y="3281380"/>
            <a:ext cx="814988" cy="0"/>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2352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F392736B-9569-43D9-A6A0-30C363EAAF2A}"/>
              </a:ext>
            </a:extLst>
          </p:cNvPr>
          <p:cNvSpPr>
            <a:spLocks noGrp="1"/>
          </p:cNvSpPr>
          <p:nvPr>
            <p:ph type="pic" sz="quarter" idx="111"/>
          </p:nvPr>
        </p:nvSpPr>
        <p:spPr/>
      </p:sp>
      <p:sp>
        <p:nvSpPr>
          <p:cNvPr id="3" name="Rectangle 2"/>
          <p:cNvSpPr/>
          <p:nvPr/>
        </p:nvSpPr>
        <p:spPr bwMode="auto">
          <a:xfrm>
            <a:off x="0" y="2590800"/>
            <a:ext cx="9143999" cy="738604"/>
          </a:xfrm>
          <a:prstGeom prst="rect">
            <a:avLst/>
          </a:prstGeom>
          <a:solidFill>
            <a:schemeClr val="accent1">
              <a:alpha val="80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ar-IQ" sz="2000" dirty="0">
              <a:solidFill>
                <a:schemeClr val="bg1"/>
              </a:solidFill>
            </a:endParaRPr>
          </a:p>
        </p:txBody>
      </p:sp>
      <p:sp>
        <p:nvSpPr>
          <p:cNvPr id="19" name="Rectangle 18"/>
          <p:cNvSpPr/>
          <p:nvPr/>
        </p:nvSpPr>
        <p:spPr>
          <a:xfrm>
            <a:off x="381000" y="2744659"/>
            <a:ext cx="3913957" cy="430887"/>
          </a:xfrm>
          <a:prstGeom prst="rect">
            <a:avLst/>
          </a:prstGeom>
        </p:spPr>
        <p:txBody>
          <a:bodyPr wrap="none" lIns="0" tIns="0" rIns="0" bIns="0" anchor="ctr">
            <a:spAutoFit/>
          </a:bodyPr>
          <a:lstStyle/>
          <a:p>
            <a:r>
              <a:rPr lang="en-US" sz="2800" b="1" dirty="0">
                <a:solidFill>
                  <a:schemeClr val="bg1"/>
                </a:solidFill>
              </a:rPr>
              <a:t>Why Are We The Best?</a:t>
            </a:r>
            <a:endParaRPr lang="ar-IQ" sz="2800" b="1" dirty="0">
              <a:solidFill>
                <a:schemeClr val="bg1"/>
              </a:solidFill>
            </a:endParaRPr>
          </a:p>
        </p:txBody>
      </p:sp>
      <p:sp>
        <p:nvSpPr>
          <p:cNvPr id="5" name="Freeform 4"/>
          <p:cNvSpPr/>
          <p:nvPr/>
        </p:nvSpPr>
        <p:spPr bwMode="auto">
          <a:xfrm>
            <a:off x="5069998" y="3756665"/>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 name="TextBox 5"/>
          <p:cNvSpPr txBox="1"/>
          <p:nvPr/>
        </p:nvSpPr>
        <p:spPr>
          <a:xfrm>
            <a:off x="5453948" y="3775160"/>
            <a:ext cx="3305643"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cxnSp>
        <p:nvCxnSpPr>
          <p:cNvPr id="7" name="Straight Connector 6"/>
          <p:cNvCxnSpPr/>
          <p:nvPr/>
        </p:nvCxnSpPr>
        <p:spPr>
          <a:xfrm>
            <a:off x="5401382" y="3867493"/>
            <a:ext cx="204216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8" name="Freeform 7"/>
          <p:cNvSpPr/>
          <p:nvPr/>
        </p:nvSpPr>
        <p:spPr bwMode="auto">
          <a:xfrm>
            <a:off x="5069998" y="4129202"/>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 name="TextBox 8"/>
          <p:cNvSpPr txBox="1"/>
          <p:nvPr/>
        </p:nvSpPr>
        <p:spPr>
          <a:xfrm>
            <a:off x="5453948" y="4147697"/>
            <a:ext cx="3305643"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cxnSp>
        <p:nvCxnSpPr>
          <p:cNvPr id="10" name="Straight Connector 9"/>
          <p:cNvCxnSpPr/>
          <p:nvPr/>
        </p:nvCxnSpPr>
        <p:spPr>
          <a:xfrm>
            <a:off x="5401382" y="4240030"/>
            <a:ext cx="204216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Freeform 10"/>
          <p:cNvSpPr/>
          <p:nvPr/>
        </p:nvSpPr>
        <p:spPr bwMode="auto">
          <a:xfrm>
            <a:off x="5069998" y="4501739"/>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2" name="TextBox 11"/>
          <p:cNvSpPr txBox="1"/>
          <p:nvPr/>
        </p:nvSpPr>
        <p:spPr>
          <a:xfrm>
            <a:off x="5453948" y="4520234"/>
            <a:ext cx="3305643"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cxnSp>
        <p:nvCxnSpPr>
          <p:cNvPr id="13" name="Straight Connector 12"/>
          <p:cNvCxnSpPr/>
          <p:nvPr/>
        </p:nvCxnSpPr>
        <p:spPr>
          <a:xfrm>
            <a:off x="5401382" y="4612567"/>
            <a:ext cx="204216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TextBox 3"/>
          <p:cNvSpPr txBox="1"/>
          <p:nvPr/>
        </p:nvSpPr>
        <p:spPr>
          <a:xfrm>
            <a:off x="384409" y="4122936"/>
            <a:ext cx="4095075" cy="663964"/>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22" name="3">
            <a:extLst>
              <a:ext uri="{FF2B5EF4-FFF2-40B4-BE49-F238E27FC236}">
                <a16:creationId xmlns:a16="http://schemas.microsoft.com/office/drawing/2014/main" id="{D7AC1464-9E86-44A2-ABB9-20E60AEF7C6C}"/>
              </a:ext>
            </a:extLst>
          </p:cNvPr>
          <p:cNvSpPr txBox="1"/>
          <p:nvPr/>
        </p:nvSpPr>
        <p:spPr>
          <a:xfrm>
            <a:off x="380999" y="3693160"/>
            <a:ext cx="3512820" cy="184666"/>
          </a:xfrm>
          <a:prstGeom prst="rect">
            <a:avLst/>
          </a:prstGeom>
          <a:noFill/>
        </p:spPr>
        <p:txBody>
          <a:bodyPr wrap="square" lIns="0" tIns="0" rIns="0" bIns="0" rtlCol="0" anchor="ctr">
            <a:spAutoFit/>
          </a:bodyPr>
          <a:lstStyle/>
          <a:p>
            <a:r>
              <a:rPr lang="en-US" sz="1200" b="1" dirty="0">
                <a:solidFill>
                  <a:schemeClr val="tx1">
                    <a:lumMod val="75000"/>
                    <a:lumOff val="25000"/>
                  </a:schemeClr>
                </a:solidFill>
              </a:rPr>
              <a:t>BUSINESS PRESENTATION TEMPLATE</a:t>
            </a:r>
          </a:p>
        </p:txBody>
      </p:sp>
      <p:grpSp>
        <p:nvGrpSpPr>
          <p:cNvPr id="23" name="Group 22"/>
          <p:cNvGrpSpPr/>
          <p:nvPr/>
        </p:nvGrpSpPr>
        <p:grpSpPr>
          <a:xfrm>
            <a:off x="379160" y="4003538"/>
            <a:ext cx="945826" cy="39525"/>
            <a:chOff x="5105808" y="1435752"/>
            <a:chExt cx="945826" cy="39525"/>
          </a:xfrm>
        </p:grpSpPr>
        <p:sp>
          <p:nvSpPr>
            <p:cNvPr id="24" name="Rectangle 11"/>
            <p:cNvSpPr>
              <a:spLocks noChangeArrowheads="1"/>
            </p:cNvSpPr>
            <p:nvPr/>
          </p:nvSpPr>
          <p:spPr bwMode="auto">
            <a:xfrm rot="16200000">
              <a:off x="5173580" y="1367980"/>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5" name="Rectangle 11"/>
            <p:cNvSpPr>
              <a:spLocks noChangeArrowheads="1"/>
            </p:cNvSpPr>
            <p:nvPr/>
          </p:nvSpPr>
          <p:spPr bwMode="auto">
            <a:xfrm rot="16200000">
              <a:off x="5366269" y="1367980"/>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6" name="Rectangle 11"/>
            <p:cNvSpPr>
              <a:spLocks noChangeArrowheads="1"/>
            </p:cNvSpPr>
            <p:nvPr/>
          </p:nvSpPr>
          <p:spPr bwMode="auto">
            <a:xfrm rot="16200000">
              <a:off x="5558958" y="1367980"/>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7" name="Rectangle 11"/>
            <p:cNvSpPr>
              <a:spLocks noChangeArrowheads="1"/>
            </p:cNvSpPr>
            <p:nvPr/>
          </p:nvSpPr>
          <p:spPr bwMode="auto">
            <a:xfrm rot="16200000">
              <a:off x="5751647" y="1367980"/>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8" name="Rectangle 11"/>
            <p:cNvSpPr>
              <a:spLocks noChangeArrowheads="1"/>
            </p:cNvSpPr>
            <p:nvPr/>
          </p:nvSpPr>
          <p:spPr bwMode="auto">
            <a:xfrm rot="16200000">
              <a:off x="5944336" y="1367980"/>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Tree>
    <p:extLst>
      <p:ext uri="{BB962C8B-B14F-4D97-AF65-F5344CB8AC3E}">
        <p14:creationId xmlns:p14="http://schemas.microsoft.com/office/powerpoint/2010/main" val="40132695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p:txBody>
          <a:bodyPr/>
          <a:lstStyle/>
          <a:p>
            <a:r>
              <a:rPr lang="en-US" dirty="0"/>
              <a:t>Circle – 9 Periods</a:t>
            </a:r>
          </a:p>
        </p:txBody>
      </p:sp>
      <p:grpSp>
        <p:nvGrpSpPr>
          <p:cNvPr id="5" name="Group 4">
            <a:extLst>
              <a:ext uri="{FF2B5EF4-FFF2-40B4-BE49-F238E27FC236}">
                <a16:creationId xmlns:a16="http://schemas.microsoft.com/office/drawing/2014/main" id="{09649F83-6783-4B02-80A0-A1E5B94E0EC0}"/>
              </a:ext>
            </a:extLst>
          </p:cNvPr>
          <p:cNvGrpSpPr/>
          <p:nvPr/>
        </p:nvGrpSpPr>
        <p:grpSpPr>
          <a:xfrm>
            <a:off x="2720111" y="1154528"/>
            <a:ext cx="3703778" cy="3703778"/>
            <a:chOff x="3150375" y="502552"/>
            <a:chExt cx="5891251" cy="5891250"/>
          </a:xfrm>
        </p:grpSpPr>
        <p:sp>
          <p:nvSpPr>
            <p:cNvPr id="15" name="Freeform 47">
              <a:extLst>
                <a:ext uri="{FF2B5EF4-FFF2-40B4-BE49-F238E27FC236}">
                  <a16:creationId xmlns:a16="http://schemas.microsoft.com/office/drawing/2014/main" id="{529EB475-19B2-4DA2-8AB8-21F03D44CDCE}"/>
                </a:ext>
              </a:extLst>
            </p:cNvPr>
            <p:cNvSpPr>
              <a:spLocks/>
            </p:cNvSpPr>
            <p:nvPr/>
          </p:nvSpPr>
          <p:spPr bwMode="auto">
            <a:xfrm>
              <a:off x="6219305" y="3955100"/>
              <a:ext cx="1671470" cy="2438702"/>
            </a:xfrm>
            <a:custGeom>
              <a:avLst/>
              <a:gdLst>
                <a:gd name="T0" fmla="*/ 822 w 822"/>
                <a:gd name="T1" fmla="*/ 897 h 1197"/>
                <a:gd name="T2" fmla="*/ 154 w 822"/>
                <a:gd name="T3" fmla="*/ 101 h 1197"/>
                <a:gd name="T4" fmla="*/ 0 w 822"/>
                <a:gd name="T5" fmla="*/ 157 h 1197"/>
                <a:gd name="T6" fmla="*/ 0 w 822"/>
                <a:gd name="T7" fmla="*/ 1197 h 1197"/>
                <a:gd name="T8" fmla="*/ 822 w 822"/>
                <a:gd name="T9" fmla="*/ 897 h 1197"/>
              </a:gdLst>
              <a:ahLst/>
              <a:cxnLst>
                <a:cxn ang="0">
                  <a:pos x="T0" y="T1"/>
                </a:cxn>
                <a:cxn ang="0">
                  <a:pos x="T2" y="T3"/>
                </a:cxn>
                <a:cxn ang="0">
                  <a:pos x="T4" y="T5"/>
                </a:cxn>
                <a:cxn ang="0">
                  <a:pos x="T6" y="T7"/>
                </a:cxn>
                <a:cxn ang="0">
                  <a:pos x="T8" y="T9"/>
                </a:cxn>
              </a:cxnLst>
              <a:rect l="0" t="0" r="r" b="b"/>
              <a:pathLst>
                <a:path w="822" h="1197">
                  <a:moveTo>
                    <a:pt x="822" y="897"/>
                  </a:moveTo>
                  <a:cubicBezTo>
                    <a:pt x="154" y="101"/>
                    <a:pt x="154" y="101"/>
                    <a:pt x="154" y="101"/>
                  </a:cubicBezTo>
                  <a:cubicBezTo>
                    <a:pt x="69" y="0"/>
                    <a:pt x="0" y="25"/>
                    <a:pt x="0" y="157"/>
                  </a:cubicBezTo>
                  <a:cubicBezTo>
                    <a:pt x="0" y="1197"/>
                    <a:pt x="0" y="1197"/>
                    <a:pt x="0" y="1197"/>
                  </a:cubicBezTo>
                  <a:cubicBezTo>
                    <a:pt x="308" y="1184"/>
                    <a:pt x="592" y="1075"/>
                    <a:pt x="822" y="897"/>
                  </a:cubicBezTo>
                  <a:close/>
                </a:path>
              </a:pathLst>
            </a:custGeom>
            <a:solidFill>
              <a:schemeClr val="accent6"/>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16" name="Freeform 48">
              <a:extLst>
                <a:ext uri="{FF2B5EF4-FFF2-40B4-BE49-F238E27FC236}">
                  <a16:creationId xmlns:a16="http://schemas.microsoft.com/office/drawing/2014/main" id="{E14333CE-4C5B-4141-949F-010724F19A04}"/>
                </a:ext>
              </a:extLst>
            </p:cNvPr>
            <p:cNvSpPr>
              <a:spLocks/>
            </p:cNvSpPr>
            <p:nvPr/>
          </p:nvSpPr>
          <p:spPr bwMode="auto">
            <a:xfrm>
              <a:off x="3150375" y="2084972"/>
              <a:ext cx="2404454" cy="1753675"/>
            </a:xfrm>
            <a:custGeom>
              <a:avLst/>
              <a:gdLst>
                <a:gd name="T0" fmla="*/ 0 w 1180"/>
                <a:gd name="T1" fmla="*/ 671 h 863"/>
                <a:gd name="T2" fmla="*/ 13 w 1180"/>
                <a:gd name="T3" fmla="*/ 863 h 863"/>
                <a:gd name="T4" fmla="*/ 1037 w 1180"/>
                <a:gd name="T5" fmla="*/ 682 h 863"/>
                <a:gd name="T6" fmla="*/ 1065 w 1180"/>
                <a:gd name="T7" fmla="*/ 520 h 863"/>
                <a:gd name="T8" fmla="*/ 165 w 1180"/>
                <a:gd name="T9" fmla="*/ 0 h 863"/>
                <a:gd name="T10" fmla="*/ 0 w 1180"/>
                <a:gd name="T11" fmla="*/ 671 h 863"/>
              </a:gdLst>
              <a:ahLst/>
              <a:cxnLst>
                <a:cxn ang="0">
                  <a:pos x="T0" y="T1"/>
                </a:cxn>
                <a:cxn ang="0">
                  <a:pos x="T2" y="T3"/>
                </a:cxn>
                <a:cxn ang="0">
                  <a:pos x="T4" y="T5"/>
                </a:cxn>
                <a:cxn ang="0">
                  <a:pos x="T6" y="T7"/>
                </a:cxn>
                <a:cxn ang="0">
                  <a:pos x="T8" y="T9"/>
                </a:cxn>
                <a:cxn ang="0">
                  <a:pos x="T10" y="T11"/>
                </a:cxn>
              </a:cxnLst>
              <a:rect l="0" t="0" r="r" b="b"/>
              <a:pathLst>
                <a:path w="1180" h="863">
                  <a:moveTo>
                    <a:pt x="0" y="671"/>
                  </a:moveTo>
                  <a:cubicBezTo>
                    <a:pt x="0" y="736"/>
                    <a:pt x="4" y="800"/>
                    <a:pt x="13" y="863"/>
                  </a:cubicBezTo>
                  <a:cubicBezTo>
                    <a:pt x="1037" y="682"/>
                    <a:pt x="1037" y="682"/>
                    <a:pt x="1037" y="682"/>
                  </a:cubicBezTo>
                  <a:cubicBezTo>
                    <a:pt x="1167" y="659"/>
                    <a:pt x="1180" y="586"/>
                    <a:pt x="1065" y="520"/>
                  </a:cubicBezTo>
                  <a:cubicBezTo>
                    <a:pt x="165" y="0"/>
                    <a:pt x="165" y="0"/>
                    <a:pt x="165" y="0"/>
                  </a:cubicBezTo>
                  <a:cubicBezTo>
                    <a:pt x="59" y="201"/>
                    <a:pt x="0" y="429"/>
                    <a:pt x="0" y="671"/>
                  </a:cubicBezTo>
                  <a:close/>
                </a:path>
              </a:pathLst>
            </a:custGeom>
            <a:solidFill>
              <a:schemeClr val="accent5"/>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17" name="Freeform 49">
              <a:extLst>
                <a:ext uri="{FF2B5EF4-FFF2-40B4-BE49-F238E27FC236}">
                  <a16:creationId xmlns:a16="http://schemas.microsoft.com/office/drawing/2014/main" id="{5F52A613-FA88-4D7D-8940-1ABA130686CA}"/>
                </a:ext>
              </a:extLst>
            </p:cNvPr>
            <p:cNvSpPr>
              <a:spLocks/>
            </p:cNvSpPr>
            <p:nvPr/>
          </p:nvSpPr>
          <p:spPr bwMode="auto">
            <a:xfrm>
              <a:off x="4301223" y="3955100"/>
              <a:ext cx="1671470" cy="2438702"/>
            </a:xfrm>
            <a:custGeom>
              <a:avLst/>
              <a:gdLst>
                <a:gd name="T0" fmla="*/ 822 w 822"/>
                <a:gd name="T1" fmla="*/ 1197 h 1197"/>
                <a:gd name="T2" fmla="*/ 822 w 822"/>
                <a:gd name="T3" fmla="*/ 157 h 1197"/>
                <a:gd name="T4" fmla="*/ 668 w 822"/>
                <a:gd name="T5" fmla="*/ 101 h 1197"/>
                <a:gd name="T6" fmla="*/ 0 w 822"/>
                <a:gd name="T7" fmla="*/ 897 h 1197"/>
                <a:gd name="T8" fmla="*/ 822 w 822"/>
                <a:gd name="T9" fmla="*/ 1197 h 1197"/>
              </a:gdLst>
              <a:ahLst/>
              <a:cxnLst>
                <a:cxn ang="0">
                  <a:pos x="T0" y="T1"/>
                </a:cxn>
                <a:cxn ang="0">
                  <a:pos x="T2" y="T3"/>
                </a:cxn>
                <a:cxn ang="0">
                  <a:pos x="T4" y="T5"/>
                </a:cxn>
                <a:cxn ang="0">
                  <a:pos x="T6" y="T7"/>
                </a:cxn>
                <a:cxn ang="0">
                  <a:pos x="T8" y="T9"/>
                </a:cxn>
              </a:cxnLst>
              <a:rect l="0" t="0" r="r" b="b"/>
              <a:pathLst>
                <a:path w="822" h="1197">
                  <a:moveTo>
                    <a:pt x="822" y="1197"/>
                  </a:moveTo>
                  <a:cubicBezTo>
                    <a:pt x="822" y="157"/>
                    <a:pt x="822" y="157"/>
                    <a:pt x="822" y="157"/>
                  </a:cubicBezTo>
                  <a:cubicBezTo>
                    <a:pt x="822" y="25"/>
                    <a:pt x="753" y="0"/>
                    <a:pt x="668" y="101"/>
                  </a:cubicBezTo>
                  <a:cubicBezTo>
                    <a:pt x="0" y="897"/>
                    <a:pt x="0" y="897"/>
                    <a:pt x="0" y="897"/>
                  </a:cubicBezTo>
                  <a:cubicBezTo>
                    <a:pt x="229" y="1075"/>
                    <a:pt x="513" y="1184"/>
                    <a:pt x="822" y="1197"/>
                  </a:cubicBezTo>
                  <a:close/>
                </a:path>
              </a:pathLst>
            </a:custGeom>
            <a:solidFill>
              <a:schemeClr val="accent3"/>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18" name="Freeform 50">
              <a:extLst>
                <a:ext uri="{FF2B5EF4-FFF2-40B4-BE49-F238E27FC236}">
                  <a16:creationId xmlns:a16="http://schemas.microsoft.com/office/drawing/2014/main" id="{983F1210-5E6B-41C1-B3B7-B511AE91DE0E}"/>
                </a:ext>
              </a:extLst>
            </p:cNvPr>
            <p:cNvSpPr>
              <a:spLocks/>
            </p:cNvSpPr>
            <p:nvPr/>
          </p:nvSpPr>
          <p:spPr bwMode="auto">
            <a:xfrm>
              <a:off x="6548118" y="3667389"/>
              <a:ext cx="2425000" cy="1959185"/>
            </a:xfrm>
            <a:custGeom>
              <a:avLst/>
              <a:gdLst>
                <a:gd name="T0" fmla="*/ 1191 w 1191"/>
                <a:gd name="T1" fmla="*/ 204 h 961"/>
                <a:gd name="T2" fmla="*/ 167 w 1191"/>
                <a:gd name="T3" fmla="*/ 23 h 961"/>
                <a:gd name="T4" fmla="*/ 85 w 1191"/>
                <a:gd name="T5" fmla="*/ 165 h 961"/>
                <a:gd name="T6" fmla="*/ 753 w 1191"/>
                <a:gd name="T7" fmla="*/ 961 h 961"/>
                <a:gd name="T8" fmla="*/ 1191 w 1191"/>
                <a:gd name="T9" fmla="*/ 204 h 961"/>
              </a:gdLst>
              <a:ahLst/>
              <a:cxnLst>
                <a:cxn ang="0">
                  <a:pos x="T0" y="T1"/>
                </a:cxn>
                <a:cxn ang="0">
                  <a:pos x="T2" y="T3"/>
                </a:cxn>
                <a:cxn ang="0">
                  <a:pos x="T4" y="T5"/>
                </a:cxn>
                <a:cxn ang="0">
                  <a:pos x="T6" y="T7"/>
                </a:cxn>
                <a:cxn ang="0">
                  <a:pos x="T8" y="T9"/>
                </a:cxn>
              </a:cxnLst>
              <a:rect l="0" t="0" r="r" b="b"/>
              <a:pathLst>
                <a:path w="1191" h="961">
                  <a:moveTo>
                    <a:pt x="1191" y="204"/>
                  </a:moveTo>
                  <a:cubicBezTo>
                    <a:pt x="167" y="23"/>
                    <a:pt x="167" y="23"/>
                    <a:pt x="167" y="23"/>
                  </a:cubicBezTo>
                  <a:cubicBezTo>
                    <a:pt x="36" y="0"/>
                    <a:pt x="0" y="64"/>
                    <a:pt x="85" y="165"/>
                  </a:cubicBezTo>
                  <a:cubicBezTo>
                    <a:pt x="753" y="961"/>
                    <a:pt x="753" y="961"/>
                    <a:pt x="753" y="961"/>
                  </a:cubicBezTo>
                  <a:cubicBezTo>
                    <a:pt x="970" y="763"/>
                    <a:pt x="1126" y="500"/>
                    <a:pt x="1191" y="204"/>
                  </a:cubicBezTo>
                  <a:close/>
                </a:path>
              </a:pathLst>
            </a:custGeom>
            <a:solidFill>
              <a:schemeClr val="accent5"/>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19" name="Freeform 51">
              <a:extLst>
                <a:ext uri="{FF2B5EF4-FFF2-40B4-BE49-F238E27FC236}">
                  <a16:creationId xmlns:a16="http://schemas.microsoft.com/office/drawing/2014/main" id="{A2800A01-D252-40A3-BF6B-BD058CA45F70}"/>
                </a:ext>
              </a:extLst>
            </p:cNvPr>
            <p:cNvSpPr>
              <a:spLocks/>
            </p:cNvSpPr>
            <p:nvPr/>
          </p:nvSpPr>
          <p:spPr bwMode="auto">
            <a:xfrm>
              <a:off x="5205463" y="502552"/>
              <a:ext cx="1781073" cy="2383900"/>
            </a:xfrm>
            <a:custGeom>
              <a:avLst/>
              <a:gdLst>
                <a:gd name="T0" fmla="*/ 438 w 875"/>
                <a:gd name="T1" fmla="*/ 0 h 1169"/>
                <a:gd name="T2" fmla="*/ 0 w 875"/>
                <a:gd name="T3" fmla="*/ 67 h 1169"/>
                <a:gd name="T4" fmla="*/ 356 w 875"/>
                <a:gd name="T5" fmla="*/ 1045 h 1169"/>
                <a:gd name="T6" fmla="*/ 520 w 875"/>
                <a:gd name="T7" fmla="*/ 1045 h 1169"/>
                <a:gd name="T8" fmla="*/ 875 w 875"/>
                <a:gd name="T9" fmla="*/ 67 h 1169"/>
                <a:gd name="T10" fmla="*/ 438 w 875"/>
                <a:gd name="T11" fmla="*/ 0 h 1169"/>
              </a:gdLst>
              <a:ahLst/>
              <a:cxnLst>
                <a:cxn ang="0">
                  <a:pos x="T0" y="T1"/>
                </a:cxn>
                <a:cxn ang="0">
                  <a:pos x="T2" y="T3"/>
                </a:cxn>
                <a:cxn ang="0">
                  <a:pos x="T4" y="T5"/>
                </a:cxn>
                <a:cxn ang="0">
                  <a:pos x="T6" y="T7"/>
                </a:cxn>
                <a:cxn ang="0">
                  <a:pos x="T8" y="T9"/>
                </a:cxn>
                <a:cxn ang="0">
                  <a:pos x="T10" y="T11"/>
                </a:cxn>
              </a:cxnLst>
              <a:rect l="0" t="0" r="r" b="b"/>
              <a:pathLst>
                <a:path w="875" h="1169">
                  <a:moveTo>
                    <a:pt x="438" y="0"/>
                  </a:moveTo>
                  <a:cubicBezTo>
                    <a:pt x="285" y="0"/>
                    <a:pt x="138" y="23"/>
                    <a:pt x="0" y="67"/>
                  </a:cubicBezTo>
                  <a:cubicBezTo>
                    <a:pt x="356" y="1045"/>
                    <a:pt x="356" y="1045"/>
                    <a:pt x="356" y="1045"/>
                  </a:cubicBezTo>
                  <a:cubicBezTo>
                    <a:pt x="401" y="1169"/>
                    <a:pt x="474" y="1169"/>
                    <a:pt x="520" y="1045"/>
                  </a:cubicBezTo>
                  <a:cubicBezTo>
                    <a:pt x="875" y="67"/>
                    <a:pt x="875" y="67"/>
                    <a:pt x="875" y="67"/>
                  </a:cubicBezTo>
                  <a:cubicBezTo>
                    <a:pt x="737" y="23"/>
                    <a:pt x="590" y="0"/>
                    <a:pt x="438" y="0"/>
                  </a:cubicBezTo>
                  <a:close/>
                </a:path>
              </a:pathLst>
            </a:custGeom>
            <a:solidFill>
              <a:schemeClr val="accent2"/>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0" name="Freeform 52">
              <a:extLst>
                <a:ext uri="{FF2B5EF4-FFF2-40B4-BE49-F238E27FC236}">
                  <a16:creationId xmlns:a16="http://schemas.microsoft.com/office/drawing/2014/main" id="{C1E9C3E3-C63F-47F3-BD89-F654D6FC98AA}"/>
                </a:ext>
              </a:extLst>
            </p:cNvPr>
            <p:cNvSpPr>
              <a:spLocks/>
            </p:cNvSpPr>
            <p:nvPr/>
          </p:nvSpPr>
          <p:spPr bwMode="auto">
            <a:xfrm>
              <a:off x="3609348" y="728616"/>
              <a:ext cx="2185245" cy="2335953"/>
            </a:xfrm>
            <a:custGeom>
              <a:avLst/>
              <a:gdLst>
                <a:gd name="T0" fmla="*/ 0 w 1071"/>
                <a:gd name="T1" fmla="*/ 563 h 1148"/>
                <a:gd name="T2" fmla="*/ 900 w 1071"/>
                <a:gd name="T3" fmla="*/ 1082 h 1148"/>
                <a:gd name="T4" fmla="*/ 1026 w 1071"/>
                <a:gd name="T5" fmla="*/ 977 h 1148"/>
                <a:gd name="T6" fmla="*/ 670 w 1071"/>
                <a:gd name="T7" fmla="*/ 0 h 1148"/>
                <a:gd name="T8" fmla="*/ 0 w 1071"/>
                <a:gd name="T9" fmla="*/ 563 h 1148"/>
              </a:gdLst>
              <a:ahLst/>
              <a:cxnLst>
                <a:cxn ang="0">
                  <a:pos x="T0" y="T1"/>
                </a:cxn>
                <a:cxn ang="0">
                  <a:pos x="T2" y="T3"/>
                </a:cxn>
                <a:cxn ang="0">
                  <a:pos x="T4" y="T5"/>
                </a:cxn>
                <a:cxn ang="0">
                  <a:pos x="T6" y="T7"/>
                </a:cxn>
                <a:cxn ang="0">
                  <a:pos x="T8" y="T9"/>
                </a:cxn>
              </a:cxnLst>
              <a:rect l="0" t="0" r="r" b="b"/>
              <a:pathLst>
                <a:path w="1071" h="1148">
                  <a:moveTo>
                    <a:pt x="0" y="563"/>
                  </a:moveTo>
                  <a:cubicBezTo>
                    <a:pt x="900" y="1082"/>
                    <a:pt x="900" y="1082"/>
                    <a:pt x="900" y="1082"/>
                  </a:cubicBezTo>
                  <a:cubicBezTo>
                    <a:pt x="1015" y="1148"/>
                    <a:pt x="1071" y="1101"/>
                    <a:pt x="1026" y="977"/>
                  </a:cubicBezTo>
                  <a:cubicBezTo>
                    <a:pt x="670" y="0"/>
                    <a:pt x="670" y="0"/>
                    <a:pt x="670" y="0"/>
                  </a:cubicBezTo>
                  <a:cubicBezTo>
                    <a:pt x="393" y="114"/>
                    <a:pt x="159" y="312"/>
                    <a:pt x="0" y="563"/>
                  </a:cubicBezTo>
                  <a:close/>
                </a:path>
              </a:pathLst>
            </a:custGeom>
            <a:solidFill>
              <a:schemeClr val="accent1"/>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1" name="Freeform 53">
              <a:extLst>
                <a:ext uri="{FF2B5EF4-FFF2-40B4-BE49-F238E27FC236}">
                  <a16:creationId xmlns:a16="http://schemas.microsoft.com/office/drawing/2014/main" id="{A94FA1DD-0DCB-476E-A020-91F3EC67754C}"/>
                </a:ext>
              </a:extLst>
            </p:cNvPr>
            <p:cNvSpPr>
              <a:spLocks/>
            </p:cNvSpPr>
            <p:nvPr/>
          </p:nvSpPr>
          <p:spPr bwMode="auto">
            <a:xfrm>
              <a:off x="6404266" y="728616"/>
              <a:ext cx="2178391" cy="2335953"/>
            </a:xfrm>
            <a:custGeom>
              <a:avLst/>
              <a:gdLst>
                <a:gd name="T0" fmla="*/ 401 w 1072"/>
                <a:gd name="T1" fmla="*/ 0 h 1148"/>
                <a:gd name="T2" fmla="*/ 46 w 1072"/>
                <a:gd name="T3" fmla="*/ 977 h 1148"/>
                <a:gd name="T4" fmla="*/ 171 w 1072"/>
                <a:gd name="T5" fmla="*/ 1082 h 1148"/>
                <a:gd name="T6" fmla="*/ 1072 w 1072"/>
                <a:gd name="T7" fmla="*/ 563 h 1148"/>
                <a:gd name="T8" fmla="*/ 401 w 1072"/>
                <a:gd name="T9" fmla="*/ 0 h 1148"/>
              </a:gdLst>
              <a:ahLst/>
              <a:cxnLst>
                <a:cxn ang="0">
                  <a:pos x="T0" y="T1"/>
                </a:cxn>
                <a:cxn ang="0">
                  <a:pos x="T2" y="T3"/>
                </a:cxn>
                <a:cxn ang="0">
                  <a:pos x="T4" y="T5"/>
                </a:cxn>
                <a:cxn ang="0">
                  <a:pos x="T6" y="T7"/>
                </a:cxn>
                <a:cxn ang="0">
                  <a:pos x="T8" y="T9"/>
                </a:cxn>
              </a:cxnLst>
              <a:rect l="0" t="0" r="r" b="b"/>
              <a:pathLst>
                <a:path w="1072" h="1148">
                  <a:moveTo>
                    <a:pt x="401" y="0"/>
                  </a:moveTo>
                  <a:cubicBezTo>
                    <a:pt x="46" y="977"/>
                    <a:pt x="46" y="977"/>
                    <a:pt x="46" y="977"/>
                  </a:cubicBezTo>
                  <a:cubicBezTo>
                    <a:pt x="0" y="1101"/>
                    <a:pt x="57" y="1148"/>
                    <a:pt x="171" y="1082"/>
                  </a:cubicBezTo>
                  <a:cubicBezTo>
                    <a:pt x="1072" y="563"/>
                    <a:pt x="1072" y="563"/>
                    <a:pt x="1072" y="563"/>
                  </a:cubicBezTo>
                  <a:cubicBezTo>
                    <a:pt x="912" y="312"/>
                    <a:pt x="678" y="114"/>
                    <a:pt x="401" y="0"/>
                  </a:cubicBezTo>
                  <a:close/>
                </a:path>
              </a:pathLst>
            </a:custGeom>
            <a:solidFill>
              <a:schemeClr val="accent3"/>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2" name="Freeform 54">
              <a:extLst>
                <a:ext uri="{FF2B5EF4-FFF2-40B4-BE49-F238E27FC236}">
                  <a16:creationId xmlns:a16="http://schemas.microsoft.com/office/drawing/2014/main" id="{A70DE7A6-A542-499C-AFEF-6DB04BEC8532}"/>
                </a:ext>
              </a:extLst>
            </p:cNvPr>
            <p:cNvSpPr>
              <a:spLocks/>
            </p:cNvSpPr>
            <p:nvPr/>
          </p:nvSpPr>
          <p:spPr bwMode="auto">
            <a:xfrm>
              <a:off x="6637172" y="2084972"/>
              <a:ext cx="2404454" cy="1753675"/>
            </a:xfrm>
            <a:custGeom>
              <a:avLst/>
              <a:gdLst>
                <a:gd name="T0" fmla="*/ 1180 w 1180"/>
                <a:gd name="T1" fmla="*/ 671 h 863"/>
                <a:gd name="T2" fmla="*/ 1015 w 1180"/>
                <a:gd name="T3" fmla="*/ 0 h 863"/>
                <a:gd name="T4" fmla="*/ 114 w 1180"/>
                <a:gd name="T5" fmla="*/ 520 h 863"/>
                <a:gd name="T6" fmla="*/ 143 w 1180"/>
                <a:gd name="T7" fmla="*/ 682 h 863"/>
                <a:gd name="T8" fmla="*/ 1167 w 1180"/>
                <a:gd name="T9" fmla="*/ 863 h 863"/>
                <a:gd name="T10" fmla="*/ 1180 w 1180"/>
                <a:gd name="T11" fmla="*/ 671 h 863"/>
              </a:gdLst>
              <a:ahLst/>
              <a:cxnLst>
                <a:cxn ang="0">
                  <a:pos x="T0" y="T1"/>
                </a:cxn>
                <a:cxn ang="0">
                  <a:pos x="T2" y="T3"/>
                </a:cxn>
                <a:cxn ang="0">
                  <a:pos x="T4" y="T5"/>
                </a:cxn>
                <a:cxn ang="0">
                  <a:pos x="T6" y="T7"/>
                </a:cxn>
                <a:cxn ang="0">
                  <a:pos x="T8" y="T9"/>
                </a:cxn>
                <a:cxn ang="0">
                  <a:pos x="T10" y="T11"/>
                </a:cxn>
              </a:cxnLst>
              <a:rect l="0" t="0" r="r" b="b"/>
              <a:pathLst>
                <a:path w="1180" h="863">
                  <a:moveTo>
                    <a:pt x="1180" y="671"/>
                  </a:moveTo>
                  <a:cubicBezTo>
                    <a:pt x="1180" y="429"/>
                    <a:pt x="1120" y="201"/>
                    <a:pt x="1015" y="0"/>
                  </a:cubicBezTo>
                  <a:cubicBezTo>
                    <a:pt x="114" y="520"/>
                    <a:pt x="114" y="520"/>
                    <a:pt x="114" y="520"/>
                  </a:cubicBezTo>
                  <a:cubicBezTo>
                    <a:pt x="0" y="586"/>
                    <a:pt x="12" y="659"/>
                    <a:pt x="143" y="682"/>
                  </a:cubicBezTo>
                  <a:cubicBezTo>
                    <a:pt x="1167" y="863"/>
                    <a:pt x="1167" y="863"/>
                    <a:pt x="1167" y="863"/>
                  </a:cubicBezTo>
                  <a:cubicBezTo>
                    <a:pt x="1175" y="800"/>
                    <a:pt x="1180" y="736"/>
                    <a:pt x="1180" y="671"/>
                  </a:cubicBezTo>
                  <a:close/>
                </a:path>
              </a:pathLst>
            </a:custGeom>
            <a:solidFill>
              <a:schemeClr val="accent4"/>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3" name="Freeform 55">
              <a:extLst>
                <a:ext uri="{FF2B5EF4-FFF2-40B4-BE49-F238E27FC236}">
                  <a16:creationId xmlns:a16="http://schemas.microsoft.com/office/drawing/2014/main" id="{A53AB6BE-3B50-4D9F-ADF0-8E5D65075493}"/>
                </a:ext>
              </a:extLst>
            </p:cNvPr>
            <p:cNvSpPr>
              <a:spLocks/>
            </p:cNvSpPr>
            <p:nvPr/>
          </p:nvSpPr>
          <p:spPr bwMode="auto">
            <a:xfrm>
              <a:off x="3218880" y="3667389"/>
              <a:ext cx="2431854" cy="1959185"/>
            </a:xfrm>
            <a:custGeom>
              <a:avLst/>
              <a:gdLst>
                <a:gd name="T0" fmla="*/ 439 w 1192"/>
                <a:gd name="T1" fmla="*/ 961 h 961"/>
                <a:gd name="T2" fmla="*/ 1107 w 1192"/>
                <a:gd name="T3" fmla="*/ 165 h 961"/>
                <a:gd name="T4" fmla="*/ 1024 w 1192"/>
                <a:gd name="T5" fmla="*/ 23 h 961"/>
                <a:gd name="T6" fmla="*/ 0 w 1192"/>
                <a:gd name="T7" fmla="*/ 204 h 961"/>
                <a:gd name="T8" fmla="*/ 439 w 1192"/>
                <a:gd name="T9" fmla="*/ 961 h 961"/>
              </a:gdLst>
              <a:ahLst/>
              <a:cxnLst>
                <a:cxn ang="0">
                  <a:pos x="T0" y="T1"/>
                </a:cxn>
                <a:cxn ang="0">
                  <a:pos x="T2" y="T3"/>
                </a:cxn>
                <a:cxn ang="0">
                  <a:pos x="T4" y="T5"/>
                </a:cxn>
                <a:cxn ang="0">
                  <a:pos x="T6" y="T7"/>
                </a:cxn>
                <a:cxn ang="0">
                  <a:pos x="T8" y="T9"/>
                </a:cxn>
              </a:cxnLst>
              <a:rect l="0" t="0" r="r" b="b"/>
              <a:pathLst>
                <a:path w="1192" h="961">
                  <a:moveTo>
                    <a:pt x="439" y="961"/>
                  </a:moveTo>
                  <a:cubicBezTo>
                    <a:pt x="1107" y="165"/>
                    <a:pt x="1107" y="165"/>
                    <a:pt x="1107" y="165"/>
                  </a:cubicBezTo>
                  <a:cubicBezTo>
                    <a:pt x="1192" y="64"/>
                    <a:pt x="1155" y="0"/>
                    <a:pt x="1024" y="23"/>
                  </a:cubicBezTo>
                  <a:cubicBezTo>
                    <a:pt x="0" y="204"/>
                    <a:pt x="0" y="204"/>
                    <a:pt x="0" y="204"/>
                  </a:cubicBezTo>
                  <a:cubicBezTo>
                    <a:pt x="65" y="500"/>
                    <a:pt x="222" y="763"/>
                    <a:pt x="439" y="961"/>
                  </a:cubicBezTo>
                  <a:close/>
                </a:path>
              </a:pathLst>
            </a:custGeom>
            <a:solidFill>
              <a:schemeClr val="accent4"/>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4" name="Freeform 47">
              <a:extLst>
                <a:ext uri="{FF2B5EF4-FFF2-40B4-BE49-F238E27FC236}">
                  <a16:creationId xmlns:a16="http://schemas.microsoft.com/office/drawing/2014/main" id="{2D14BBBC-61F0-48F6-9EBE-A28836A965E7}"/>
                </a:ext>
              </a:extLst>
            </p:cNvPr>
            <p:cNvSpPr>
              <a:spLocks/>
            </p:cNvSpPr>
            <p:nvPr/>
          </p:nvSpPr>
          <p:spPr bwMode="auto">
            <a:xfrm>
              <a:off x="6212749" y="3917536"/>
              <a:ext cx="1536376" cy="2241592"/>
            </a:xfrm>
            <a:custGeom>
              <a:avLst/>
              <a:gdLst>
                <a:gd name="T0" fmla="*/ 822 w 822"/>
                <a:gd name="T1" fmla="*/ 897 h 1197"/>
                <a:gd name="T2" fmla="*/ 154 w 822"/>
                <a:gd name="T3" fmla="*/ 101 h 1197"/>
                <a:gd name="T4" fmla="*/ 0 w 822"/>
                <a:gd name="T5" fmla="*/ 157 h 1197"/>
                <a:gd name="T6" fmla="*/ 0 w 822"/>
                <a:gd name="T7" fmla="*/ 1197 h 1197"/>
                <a:gd name="T8" fmla="*/ 822 w 822"/>
                <a:gd name="T9" fmla="*/ 897 h 1197"/>
              </a:gdLst>
              <a:ahLst/>
              <a:cxnLst>
                <a:cxn ang="0">
                  <a:pos x="T0" y="T1"/>
                </a:cxn>
                <a:cxn ang="0">
                  <a:pos x="T2" y="T3"/>
                </a:cxn>
                <a:cxn ang="0">
                  <a:pos x="T4" y="T5"/>
                </a:cxn>
                <a:cxn ang="0">
                  <a:pos x="T6" y="T7"/>
                </a:cxn>
                <a:cxn ang="0">
                  <a:pos x="T8" y="T9"/>
                </a:cxn>
              </a:cxnLst>
              <a:rect l="0" t="0" r="r" b="b"/>
              <a:pathLst>
                <a:path w="822" h="1197">
                  <a:moveTo>
                    <a:pt x="822" y="897"/>
                  </a:moveTo>
                  <a:cubicBezTo>
                    <a:pt x="154" y="101"/>
                    <a:pt x="154" y="101"/>
                    <a:pt x="154" y="101"/>
                  </a:cubicBezTo>
                  <a:cubicBezTo>
                    <a:pt x="69" y="0"/>
                    <a:pt x="0" y="25"/>
                    <a:pt x="0" y="157"/>
                  </a:cubicBezTo>
                  <a:cubicBezTo>
                    <a:pt x="0" y="1197"/>
                    <a:pt x="0" y="1197"/>
                    <a:pt x="0" y="1197"/>
                  </a:cubicBezTo>
                  <a:cubicBezTo>
                    <a:pt x="308" y="1184"/>
                    <a:pt x="592" y="1075"/>
                    <a:pt x="822" y="897"/>
                  </a:cubicBez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5" name="Freeform 48">
              <a:extLst>
                <a:ext uri="{FF2B5EF4-FFF2-40B4-BE49-F238E27FC236}">
                  <a16:creationId xmlns:a16="http://schemas.microsoft.com/office/drawing/2014/main" id="{137DC21D-BB7A-465A-BABF-0A55E11A5085}"/>
                </a:ext>
              </a:extLst>
            </p:cNvPr>
            <p:cNvSpPr>
              <a:spLocks/>
            </p:cNvSpPr>
            <p:nvPr/>
          </p:nvSpPr>
          <p:spPr bwMode="auto">
            <a:xfrm>
              <a:off x="3391859" y="2198564"/>
              <a:ext cx="2210118" cy="1611932"/>
            </a:xfrm>
            <a:custGeom>
              <a:avLst/>
              <a:gdLst>
                <a:gd name="T0" fmla="*/ 0 w 1180"/>
                <a:gd name="T1" fmla="*/ 671 h 863"/>
                <a:gd name="T2" fmla="*/ 13 w 1180"/>
                <a:gd name="T3" fmla="*/ 863 h 863"/>
                <a:gd name="T4" fmla="*/ 1037 w 1180"/>
                <a:gd name="T5" fmla="*/ 682 h 863"/>
                <a:gd name="T6" fmla="*/ 1065 w 1180"/>
                <a:gd name="T7" fmla="*/ 520 h 863"/>
                <a:gd name="T8" fmla="*/ 165 w 1180"/>
                <a:gd name="T9" fmla="*/ 0 h 863"/>
                <a:gd name="T10" fmla="*/ 0 w 1180"/>
                <a:gd name="T11" fmla="*/ 671 h 863"/>
              </a:gdLst>
              <a:ahLst/>
              <a:cxnLst>
                <a:cxn ang="0">
                  <a:pos x="T0" y="T1"/>
                </a:cxn>
                <a:cxn ang="0">
                  <a:pos x="T2" y="T3"/>
                </a:cxn>
                <a:cxn ang="0">
                  <a:pos x="T4" y="T5"/>
                </a:cxn>
                <a:cxn ang="0">
                  <a:pos x="T6" y="T7"/>
                </a:cxn>
                <a:cxn ang="0">
                  <a:pos x="T8" y="T9"/>
                </a:cxn>
                <a:cxn ang="0">
                  <a:pos x="T10" y="T11"/>
                </a:cxn>
              </a:cxnLst>
              <a:rect l="0" t="0" r="r" b="b"/>
              <a:pathLst>
                <a:path w="1180" h="863">
                  <a:moveTo>
                    <a:pt x="0" y="671"/>
                  </a:moveTo>
                  <a:cubicBezTo>
                    <a:pt x="0" y="736"/>
                    <a:pt x="4" y="800"/>
                    <a:pt x="13" y="863"/>
                  </a:cubicBezTo>
                  <a:cubicBezTo>
                    <a:pt x="1037" y="682"/>
                    <a:pt x="1037" y="682"/>
                    <a:pt x="1037" y="682"/>
                  </a:cubicBezTo>
                  <a:cubicBezTo>
                    <a:pt x="1167" y="659"/>
                    <a:pt x="1180" y="586"/>
                    <a:pt x="1065" y="520"/>
                  </a:cubicBezTo>
                  <a:cubicBezTo>
                    <a:pt x="165" y="0"/>
                    <a:pt x="165" y="0"/>
                    <a:pt x="165" y="0"/>
                  </a:cubicBezTo>
                  <a:cubicBezTo>
                    <a:pt x="59" y="201"/>
                    <a:pt x="0" y="429"/>
                    <a:pt x="0" y="671"/>
                  </a:cubicBez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6" name="Freeform 49">
              <a:extLst>
                <a:ext uri="{FF2B5EF4-FFF2-40B4-BE49-F238E27FC236}">
                  <a16:creationId xmlns:a16="http://schemas.microsoft.com/office/drawing/2014/main" id="{0CECE37F-324E-4006-9F7A-2CCFF5538EB6}"/>
                </a:ext>
              </a:extLst>
            </p:cNvPr>
            <p:cNvSpPr>
              <a:spLocks/>
            </p:cNvSpPr>
            <p:nvPr/>
          </p:nvSpPr>
          <p:spPr bwMode="auto">
            <a:xfrm>
              <a:off x="4449692" y="3917536"/>
              <a:ext cx="1536376" cy="2241592"/>
            </a:xfrm>
            <a:custGeom>
              <a:avLst/>
              <a:gdLst>
                <a:gd name="T0" fmla="*/ 822 w 822"/>
                <a:gd name="T1" fmla="*/ 1197 h 1197"/>
                <a:gd name="T2" fmla="*/ 822 w 822"/>
                <a:gd name="T3" fmla="*/ 157 h 1197"/>
                <a:gd name="T4" fmla="*/ 668 w 822"/>
                <a:gd name="T5" fmla="*/ 101 h 1197"/>
                <a:gd name="T6" fmla="*/ 0 w 822"/>
                <a:gd name="T7" fmla="*/ 897 h 1197"/>
                <a:gd name="T8" fmla="*/ 822 w 822"/>
                <a:gd name="T9" fmla="*/ 1197 h 1197"/>
              </a:gdLst>
              <a:ahLst/>
              <a:cxnLst>
                <a:cxn ang="0">
                  <a:pos x="T0" y="T1"/>
                </a:cxn>
                <a:cxn ang="0">
                  <a:pos x="T2" y="T3"/>
                </a:cxn>
                <a:cxn ang="0">
                  <a:pos x="T4" y="T5"/>
                </a:cxn>
                <a:cxn ang="0">
                  <a:pos x="T6" y="T7"/>
                </a:cxn>
                <a:cxn ang="0">
                  <a:pos x="T8" y="T9"/>
                </a:cxn>
              </a:cxnLst>
              <a:rect l="0" t="0" r="r" b="b"/>
              <a:pathLst>
                <a:path w="822" h="1197">
                  <a:moveTo>
                    <a:pt x="822" y="1197"/>
                  </a:moveTo>
                  <a:cubicBezTo>
                    <a:pt x="822" y="157"/>
                    <a:pt x="822" y="157"/>
                    <a:pt x="822" y="157"/>
                  </a:cubicBezTo>
                  <a:cubicBezTo>
                    <a:pt x="822" y="25"/>
                    <a:pt x="753" y="0"/>
                    <a:pt x="668" y="101"/>
                  </a:cubicBezTo>
                  <a:cubicBezTo>
                    <a:pt x="0" y="897"/>
                    <a:pt x="0" y="897"/>
                    <a:pt x="0" y="897"/>
                  </a:cubicBezTo>
                  <a:cubicBezTo>
                    <a:pt x="229" y="1075"/>
                    <a:pt x="513" y="1184"/>
                    <a:pt x="822" y="1197"/>
                  </a:cubicBez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7" name="Freeform 50">
              <a:extLst>
                <a:ext uri="{FF2B5EF4-FFF2-40B4-BE49-F238E27FC236}">
                  <a16:creationId xmlns:a16="http://schemas.microsoft.com/office/drawing/2014/main" id="{A220E6DB-3F69-4A8C-B13F-2A22F4E0A817}"/>
                </a:ext>
              </a:extLst>
            </p:cNvPr>
            <p:cNvSpPr>
              <a:spLocks/>
            </p:cNvSpPr>
            <p:nvPr/>
          </p:nvSpPr>
          <p:spPr bwMode="auto">
            <a:xfrm>
              <a:off x="6514986" y="3653080"/>
              <a:ext cx="2229004" cy="1800832"/>
            </a:xfrm>
            <a:custGeom>
              <a:avLst/>
              <a:gdLst>
                <a:gd name="T0" fmla="*/ 1191 w 1191"/>
                <a:gd name="T1" fmla="*/ 204 h 961"/>
                <a:gd name="T2" fmla="*/ 167 w 1191"/>
                <a:gd name="T3" fmla="*/ 23 h 961"/>
                <a:gd name="T4" fmla="*/ 85 w 1191"/>
                <a:gd name="T5" fmla="*/ 165 h 961"/>
                <a:gd name="T6" fmla="*/ 753 w 1191"/>
                <a:gd name="T7" fmla="*/ 961 h 961"/>
                <a:gd name="T8" fmla="*/ 1191 w 1191"/>
                <a:gd name="T9" fmla="*/ 204 h 961"/>
              </a:gdLst>
              <a:ahLst/>
              <a:cxnLst>
                <a:cxn ang="0">
                  <a:pos x="T0" y="T1"/>
                </a:cxn>
                <a:cxn ang="0">
                  <a:pos x="T2" y="T3"/>
                </a:cxn>
                <a:cxn ang="0">
                  <a:pos x="T4" y="T5"/>
                </a:cxn>
                <a:cxn ang="0">
                  <a:pos x="T6" y="T7"/>
                </a:cxn>
                <a:cxn ang="0">
                  <a:pos x="T8" y="T9"/>
                </a:cxn>
              </a:cxnLst>
              <a:rect l="0" t="0" r="r" b="b"/>
              <a:pathLst>
                <a:path w="1191" h="961">
                  <a:moveTo>
                    <a:pt x="1191" y="204"/>
                  </a:moveTo>
                  <a:cubicBezTo>
                    <a:pt x="167" y="23"/>
                    <a:pt x="167" y="23"/>
                    <a:pt x="167" y="23"/>
                  </a:cubicBezTo>
                  <a:cubicBezTo>
                    <a:pt x="36" y="0"/>
                    <a:pt x="0" y="64"/>
                    <a:pt x="85" y="165"/>
                  </a:cubicBezTo>
                  <a:cubicBezTo>
                    <a:pt x="753" y="961"/>
                    <a:pt x="753" y="961"/>
                    <a:pt x="753" y="961"/>
                  </a:cubicBezTo>
                  <a:cubicBezTo>
                    <a:pt x="970" y="763"/>
                    <a:pt x="1126" y="500"/>
                    <a:pt x="1191" y="204"/>
                  </a:cubicBez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8" name="Freeform 51">
              <a:extLst>
                <a:ext uri="{FF2B5EF4-FFF2-40B4-BE49-F238E27FC236}">
                  <a16:creationId xmlns:a16="http://schemas.microsoft.com/office/drawing/2014/main" id="{96C403EA-572D-41C6-BBF9-91F4CFC3A7FA}"/>
                </a:ext>
              </a:extLst>
            </p:cNvPr>
            <p:cNvSpPr>
              <a:spLocks/>
            </p:cNvSpPr>
            <p:nvPr/>
          </p:nvSpPr>
          <p:spPr bwMode="auto">
            <a:xfrm>
              <a:off x="5280848" y="744044"/>
              <a:ext cx="1637121" cy="2191219"/>
            </a:xfrm>
            <a:custGeom>
              <a:avLst/>
              <a:gdLst>
                <a:gd name="T0" fmla="*/ 438 w 875"/>
                <a:gd name="T1" fmla="*/ 0 h 1169"/>
                <a:gd name="T2" fmla="*/ 0 w 875"/>
                <a:gd name="T3" fmla="*/ 67 h 1169"/>
                <a:gd name="T4" fmla="*/ 356 w 875"/>
                <a:gd name="T5" fmla="*/ 1045 h 1169"/>
                <a:gd name="T6" fmla="*/ 520 w 875"/>
                <a:gd name="T7" fmla="*/ 1045 h 1169"/>
                <a:gd name="T8" fmla="*/ 875 w 875"/>
                <a:gd name="T9" fmla="*/ 67 h 1169"/>
                <a:gd name="T10" fmla="*/ 438 w 875"/>
                <a:gd name="T11" fmla="*/ 0 h 1169"/>
              </a:gdLst>
              <a:ahLst/>
              <a:cxnLst>
                <a:cxn ang="0">
                  <a:pos x="T0" y="T1"/>
                </a:cxn>
                <a:cxn ang="0">
                  <a:pos x="T2" y="T3"/>
                </a:cxn>
                <a:cxn ang="0">
                  <a:pos x="T4" y="T5"/>
                </a:cxn>
                <a:cxn ang="0">
                  <a:pos x="T6" y="T7"/>
                </a:cxn>
                <a:cxn ang="0">
                  <a:pos x="T8" y="T9"/>
                </a:cxn>
                <a:cxn ang="0">
                  <a:pos x="T10" y="T11"/>
                </a:cxn>
              </a:cxnLst>
              <a:rect l="0" t="0" r="r" b="b"/>
              <a:pathLst>
                <a:path w="875" h="1169">
                  <a:moveTo>
                    <a:pt x="438" y="0"/>
                  </a:moveTo>
                  <a:cubicBezTo>
                    <a:pt x="285" y="0"/>
                    <a:pt x="138" y="23"/>
                    <a:pt x="0" y="67"/>
                  </a:cubicBezTo>
                  <a:cubicBezTo>
                    <a:pt x="356" y="1045"/>
                    <a:pt x="356" y="1045"/>
                    <a:pt x="356" y="1045"/>
                  </a:cubicBezTo>
                  <a:cubicBezTo>
                    <a:pt x="401" y="1169"/>
                    <a:pt x="474" y="1169"/>
                    <a:pt x="520" y="1045"/>
                  </a:cubicBezTo>
                  <a:cubicBezTo>
                    <a:pt x="875" y="67"/>
                    <a:pt x="875" y="67"/>
                    <a:pt x="875" y="67"/>
                  </a:cubicBezTo>
                  <a:cubicBezTo>
                    <a:pt x="737" y="23"/>
                    <a:pt x="590" y="0"/>
                    <a:pt x="438" y="0"/>
                  </a:cubicBez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9" name="Freeform 52">
              <a:extLst>
                <a:ext uri="{FF2B5EF4-FFF2-40B4-BE49-F238E27FC236}">
                  <a16:creationId xmlns:a16="http://schemas.microsoft.com/office/drawing/2014/main" id="{0E4E27D9-3C23-4CF7-9EE8-8D4D08B10140}"/>
                </a:ext>
              </a:extLst>
            </p:cNvPr>
            <p:cNvSpPr>
              <a:spLocks/>
            </p:cNvSpPr>
            <p:nvPr/>
          </p:nvSpPr>
          <p:spPr bwMode="auto">
            <a:xfrm>
              <a:off x="3813737" y="951836"/>
              <a:ext cx="2008627" cy="2147147"/>
            </a:xfrm>
            <a:custGeom>
              <a:avLst/>
              <a:gdLst>
                <a:gd name="T0" fmla="*/ 0 w 1071"/>
                <a:gd name="T1" fmla="*/ 563 h 1148"/>
                <a:gd name="T2" fmla="*/ 900 w 1071"/>
                <a:gd name="T3" fmla="*/ 1082 h 1148"/>
                <a:gd name="T4" fmla="*/ 1026 w 1071"/>
                <a:gd name="T5" fmla="*/ 977 h 1148"/>
                <a:gd name="T6" fmla="*/ 670 w 1071"/>
                <a:gd name="T7" fmla="*/ 0 h 1148"/>
                <a:gd name="T8" fmla="*/ 0 w 1071"/>
                <a:gd name="T9" fmla="*/ 563 h 1148"/>
              </a:gdLst>
              <a:ahLst/>
              <a:cxnLst>
                <a:cxn ang="0">
                  <a:pos x="T0" y="T1"/>
                </a:cxn>
                <a:cxn ang="0">
                  <a:pos x="T2" y="T3"/>
                </a:cxn>
                <a:cxn ang="0">
                  <a:pos x="T4" y="T5"/>
                </a:cxn>
                <a:cxn ang="0">
                  <a:pos x="T6" y="T7"/>
                </a:cxn>
                <a:cxn ang="0">
                  <a:pos x="T8" y="T9"/>
                </a:cxn>
              </a:cxnLst>
              <a:rect l="0" t="0" r="r" b="b"/>
              <a:pathLst>
                <a:path w="1071" h="1148">
                  <a:moveTo>
                    <a:pt x="0" y="563"/>
                  </a:moveTo>
                  <a:cubicBezTo>
                    <a:pt x="900" y="1082"/>
                    <a:pt x="900" y="1082"/>
                    <a:pt x="900" y="1082"/>
                  </a:cubicBezTo>
                  <a:cubicBezTo>
                    <a:pt x="1015" y="1148"/>
                    <a:pt x="1071" y="1101"/>
                    <a:pt x="1026" y="977"/>
                  </a:cubicBezTo>
                  <a:cubicBezTo>
                    <a:pt x="670" y="0"/>
                    <a:pt x="670" y="0"/>
                    <a:pt x="670" y="0"/>
                  </a:cubicBezTo>
                  <a:cubicBezTo>
                    <a:pt x="393" y="114"/>
                    <a:pt x="159" y="312"/>
                    <a:pt x="0" y="563"/>
                  </a:cubicBez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30" name="Freeform 53">
              <a:extLst>
                <a:ext uri="{FF2B5EF4-FFF2-40B4-BE49-F238E27FC236}">
                  <a16:creationId xmlns:a16="http://schemas.microsoft.com/office/drawing/2014/main" id="{DFA6178C-3BCD-4DD3-BD2A-2B54359B3A2A}"/>
                </a:ext>
              </a:extLst>
            </p:cNvPr>
            <p:cNvSpPr>
              <a:spLocks/>
            </p:cNvSpPr>
            <p:nvPr/>
          </p:nvSpPr>
          <p:spPr bwMode="auto">
            <a:xfrm>
              <a:off x="6382760" y="951836"/>
              <a:ext cx="2002326" cy="2147147"/>
            </a:xfrm>
            <a:custGeom>
              <a:avLst/>
              <a:gdLst>
                <a:gd name="T0" fmla="*/ 401 w 1072"/>
                <a:gd name="T1" fmla="*/ 0 h 1148"/>
                <a:gd name="T2" fmla="*/ 46 w 1072"/>
                <a:gd name="T3" fmla="*/ 977 h 1148"/>
                <a:gd name="T4" fmla="*/ 171 w 1072"/>
                <a:gd name="T5" fmla="*/ 1082 h 1148"/>
                <a:gd name="T6" fmla="*/ 1072 w 1072"/>
                <a:gd name="T7" fmla="*/ 563 h 1148"/>
                <a:gd name="T8" fmla="*/ 401 w 1072"/>
                <a:gd name="T9" fmla="*/ 0 h 1148"/>
              </a:gdLst>
              <a:ahLst/>
              <a:cxnLst>
                <a:cxn ang="0">
                  <a:pos x="T0" y="T1"/>
                </a:cxn>
                <a:cxn ang="0">
                  <a:pos x="T2" y="T3"/>
                </a:cxn>
                <a:cxn ang="0">
                  <a:pos x="T4" y="T5"/>
                </a:cxn>
                <a:cxn ang="0">
                  <a:pos x="T6" y="T7"/>
                </a:cxn>
                <a:cxn ang="0">
                  <a:pos x="T8" y="T9"/>
                </a:cxn>
              </a:cxnLst>
              <a:rect l="0" t="0" r="r" b="b"/>
              <a:pathLst>
                <a:path w="1072" h="1148">
                  <a:moveTo>
                    <a:pt x="401" y="0"/>
                  </a:moveTo>
                  <a:cubicBezTo>
                    <a:pt x="46" y="977"/>
                    <a:pt x="46" y="977"/>
                    <a:pt x="46" y="977"/>
                  </a:cubicBezTo>
                  <a:cubicBezTo>
                    <a:pt x="0" y="1101"/>
                    <a:pt x="57" y="1148"/>
                    <a:pt x="171" y="1082"/>
                  </a:cubicBezTo>
                  <a:cubicBezTo>
                    <a:pt x="1072" y="563"/>
                    <a:pt x="1072" y="563"/>
                    <a:pt x="1072" y="563"/>
                  </a:cubicBezTo>
                  <a:cubicBezTo>
                    <a:pt x="912" y="312"/>
                    <a:pt x="678" y="114"/>
                    <a:pt x="401" y="0"/>
                  </a:cubicBez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31" name="Freeform 54">
              <a:extLst>
                <a:ext uri="{FF2B5EF4-FFF2-40B4-BE49-F238E27FC236}">
                  <a16:creationId xmlns:a16="http://schemas.microsoft.com/office/drawing/2014/main" id="{B281972A-E12A-47B7-8FAA-6A3B6C4B8772}"/>
                </a:ext>
              </a:extLst>
            </p:cNvPr>
            <p:cNvSpPr>
              <a:spLocks/>
            </p:cNvSpPr>
            <p:nvPr/>
          </p:nvSpPr>
          <p:spPr bwMode="auto">
            <a:xfrm>
              <a:off x="6596843" y="2198564"/>
              <a:ext cx="2210118" cy="1611932"/>
            </a:xfrm>
            <a:custGeom>
              <a:avLst/>
              <a:gdLst>
                <a:gd name="T0" fmla="*/ 1180 w 1180"/>
                <a:gd name="T1" fmla="*/ 671 h 863"/>
                <a:gd name="T2" fmla="*/ 1015 w 1180"/>
                <a:gd name="T3" fmla="*/ 0 h 863"/>
                <a:gd name="T4" fmla="*/ 114 w 1180"/>
                <a:gd name="T5" fmla="*/ 520 h 863"/>
                <a:gd name="T6" fmla="*/ 143 w 1180"/>
                <a:gd name="T7" fmla="*/ 682 h 863"/>
                <a:gd name="T8" fmla="*/ 1167 w 1180"/>
                <a:gd name="T9" fmla="*/ 863 h 863"/>
                <a:gd name="T10" fmla="*/ 1180 w 1180"/>
                <a:gd name="T11" fmla="*/ 671 h 863"/>
              </a:gdLst>
              <a:ahLst/>
              <a:cxnLst>
                <a:cxn ang="0">
                  <a:pos x="T0" y="T1"/>
                </a:cxn>
                <a:cxn ang="0">
                  <a:pos x="T2" y="T3"/>
                </a:cxn>
                <a:cxn ang="0">
                  <a:pos x="T4" y="T5"/>
                </a:cxn>
                <a:cxn ang="0">
                  <a:pos x="T6" y="T7"/>
                </a:cxn>
                <a:cxn ang="0">
                  <a:pos x="T8" y="T9"/>
                </a:cxn>
                <a:cxn ang="0">
                  <a:pos x="T10" y="T11"/>
                </a:cxn>
              </a:cxnLst>
              <a:rect l="0" t="0" r="r" b="b"/>
              <a:pathLst>
                <a:path w="1180" h="863">
                  <a:moveTo>
                    <a:pt x="1180" y="671"/>
                  </a:moveTo>
                  <a:cubicBezTo>
                    <a:pt x="1180" y="429"/>
                    <a:pt x="1120" y="201"/>
                    <a:pt x="1015" y="0"/>
                  </a:cubicBezTo>
                  <a:cubicBezTo>
                    <a:pt x="114" y="520"/>
                    <a:pt x="114" y="520"/>
                    <a:pt x="114" y="520"/>
                  </a:cubicBezTo>
                  <a:cubicBezTo>
                    <a:pt x="0" y="586"/>
                    <a:pt x="12" y="659"/>
                    <a:pt x="143" y="682"/>
                  </a:cubicBezTo>
                  <a:cubicBezTo>
                    <a:pt x="1167" y="863"/>
                    <a:pt x="1167" y="863"/>
                    <a:pt x="1167" y="863"/>
                  </a:cubicBezTo>
                  <a:cubicBezTo>
                    <a:pt x="1175" y="800"/>
                    <a:pt x="1180" y="736"/>
                    <a:pt x="1180" y="671"/>
                  </a:cubicBez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32" name="Freeform 55">
              <a:extLst>
                <a:ext uri="{FF2B5EF4-FFF2-40B4-BE49-F238E27FC236}">
                  <a16:creationId xmlns:a16="http://schemas.microsoft.com/office/drawing/2014/main" id="{0D097F0B-F10C-477E-A8AB-607D6CE8D4B5}"/>
                </a:ext>
              </a:extLst>
            </p:cNvPr>
            <p:cNvSpPr>
              <a:spLocks/>
            </p:cNvSpPr>
            <p:nvPr/>
          </p:nvSpPr>
          <p:spPr bwMode="auto">
            <a:xfrm>
              <a:off x="3454827" y="3653080"/>
              <a:ext cx="2235305" cy="1800832"/>
            </a:xfrm>
            <a:custGeom>
              <a:avLst/>
              <a:gdLst>
                <a:gd name="T0" fmla="*/ 439 w 1192"/>
                <a:gd name="T1" fmla="*/ 961 h 961"/>
                <a:gd name="T2" fmla="*/ 1107 w 1192"/>
                <a:gd name="T3" fmla="*/ 165 h 961"/>
                <a:gd name="T4" fmla="*/ 1024 w 1192"/>
                <a:gd name="T5" fmla="*/ 23 h 961"/>
                <a:gd name="T6" fmla="*/ 0 w 1192"/>
                <a:gd name="T7" fmla="*/ 204 h 961"/>
                <a:gd name="T8" fmla="*/ 439 w 1192"/>
                <a:gd name="T9" fmla="*/ 961 h 961"/>
              </a:gdLst>
              <a:ahLst/>
              <a:cxnLst>
                <a:cxn ang="0">
                  <a:pos x="T0" y="T1"/>
                </a:cxn>
                <a:cxn ang="0">
                  <a:pos x="T2" y="T3"/>
                </a:cxn>
                <a:cxn ang="0">
                  <a:pos x="T4" y="T5"/>
                </a:cxn>
                <a:cxn ang="0">
                  <a:pos x="T6" y="T7"/>
                </a:cxn>
                <a:cxn ang="0">
                  <a:pos x="T8" y="T9"/>
                </a:cxn>
              </a:cxnLst>
              <a:rect l="0" t="0" r="r" b="b"/>
              <a:pathLst>
                <a:path w="1192" h="961">
                  <a:moveTo>
                    <a:pt x="439" y="961"/>
                  </a:moveTo>
                  <a:cubicBezTo>
                    <a:pt x="1107" y="165"/>
                    <a:pt x="1107" y="165"/>
                    <a:pt x="1107" y="165"/>
                  </a:cubicBezTo>
                  <a:cubicBezTo>
                    <a:pt x="1192" y="64"/>
                    <a:pt x="1155" y="0"/>
                    <a:pt x="1024" y="23"/>
                  </a:cubicBezTo>
                  <a:cubicBezTo>
                    <a:pt x="0" y="204"/>
                    <a:pt x="0" y="204"/>
                    <a:pt x="0" y="204"/>
                  </a:cubicBezTo>
                  <a:cubicBezTo>
                    <a:pt x="65" y="500"/>
                    <a:pt x="222" y="763"/>
                    <a:pt x="439" y="961"/>
                  </a:cubicBez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33" name="Freeform 99">
              <a:extLst>
                <a:ext uri="{FF2B5EF4-FFF2-40B4-BE49-F238E27FC236}">
                  <a16:creationId xmlns:a16="http://schemas.microsoft.com/office/drawing/2014/main" id="{E6F3E794-8AB3-4795-B06A-4692DFB30083}"/>
                </a:ext>
              </a:extLst>
            </p:cNvPr>
            <p:cNvSpPr>
              <a:spLocks/>
            </p:cNvSpPr>
            <p:nvPr/>
          </p:nvSpPr>
          <p:spPr bwMode="auto">
            <a:xfrm>
              <a:off x="6212749" y="3892349"/>
              <a:ext cx="484843" cy="623366"/>
            </a:xfrm>
            <a:custGeom>
              <a:avLst/>
              <a:gdLst>
                <a:gd name="T0" fmla="*/ 260 w 260"/>
                <a:gd name="T1" fmla="*/ 240 h 334"/>
                <a:gd name="T2" fmla="*/ 130 w 260"/>
                <a:gd name="T3" fmla="*/ 85 h 334"/>
                <a:gd name="T4" fmla="*/ 0 w 260"/>
                <a:gd name="T5" fmla="*/ 132 h 334"/>
                <a:gd name="T6" fmla="*/ 0 w 260"/>
                <a:gd name="T7" fmla="*/ 334 h 334"/>
                <a:gd name="T8" fmla="*/ 260 w 260"/>
                <a:gd name="T9" fmla="*/ 240 h 334"/>
              </a:gdLst>
              <a:ahLst/>
              <a:cxnLst>
                <a:cxn ang="0">
                  <a:pos x="T0" y="T1"/>
                </a:cxn>
                <a:cxn ang="0">
                  <a:pos x="T2" y="T3"/>
                </a:cxn>
                <a:cxn ang="0">
                  <a:pos x="T4" y="T5"/>
                </a:cxn>
                <a:cxn ang="0">
                  <a:pos x="T6" y="T7"/>
                </a:cxn>
                <a:cxn ang="0">
                  <a:pos x="T8" y="T9"/>
                </a:cxn>
              </a:cxnLst>
              <a:rect l="0" t="0" r="r" b="b"/>
              <a:pathLst>
                <a:path w="260" h="334">
                  <a:moveTo>
                    <a:pt x="260" y="240"/>
                  </a:moveTo>
                  <a:cubicBezTo>
                    <a:pt x="260" y="240"/>
                    <a:pt x="201" y="171"/>
                    <a:pt x="130" y="85"/>
                  </a:cubicBezTo>
                  <a:cubicBezTo>
                    <a:pt x="58" y="0"/>
                    <a:pt x="0" y="21"/>
                    <a:pt x="0" y="132"/>
                  </a:cubicBezTo>
                  <a:cubicBezTo>
                    <a:pt x="0" y="334"/>
                    <a:pt x="0" y="334"/>
                    <a:pt x="0" y="334"/>
                  </a:cubicBezTo>
                  <a:cubicBezTo>
                    <a:pt x="95" y="325"/>
                    <a:pt x="184" y="291"/>
                    <a:pt x="260" y="240"/>
                  </a:cubicBezTo>
                  <a:close/>
                </a:path>
              </a:pathLst>
            </a:custGeom>
            <a:solidFill>
              <a:schemeClr val="accent6"/>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34" name="Freeform 100">
              <a:extLst>
                <a:ext uri="{FF2B5EF4-FFF2-40B4-BE49-F238E27FC236}">
                  <a16:creationId xmlns:a16="http://schemas.microsoft.com/office/drawing/2014/main" id="{5B09D672-FCD3-40F4-B809-27758C1E13CD}"/>
                </a:ext>
              </a:extLst>
            </p:cNvPr>
            <p:cNvSpPr>
              <a:spLocks/>
            </p:cNvSpPr>
            <p:nvPr/>
          </p:nvSpPr>
          <p:spPr bwMode="auto">
            <a:xfrm>
              <a:off x="5028983" y="3017123"/>
              <a:ext cx="598180" cy="510028"/>
            </a:xfrm>
            <a:custGeom>
              <a:avLst/>
              <a:gdLst>
                <a:gd name="T0" fmla="*/ 0 w 321"/>
                <a:gd name="T1" fmla="*/ 232 h 272"/>
                <a:gd name="T2" fmla="*/ 2 w 321"/>
                <a:gd name="T3" fmla="*/ 272 h 272"/>
                <a:gd name="T4" fmla="*/ 201 w 321"/>
                <a:gd name="T5" fmla="*/ 237 h 272"/>
                <a:gd name="T6" fmla="*/ 225 w 321"/>
                <a:gd name="T7" fmla="*/ 101 h 272"/>
                <a:gd name="T8" fmla="*/ 49 w 321"/>
                <a:gd name="T9" fmla="*/ 0 h 272"/>
                <a:gd name="T10" fmla="*/ 0 w 321"/>
                <a:gd name="T11" fmla="*/ 232 h 272"/>
              </a:gdLst>
              <a:ahLst/>
              <a:cxnLst>
                <a:cxn ang="0">
                  <a:pos x="T0" y="T1"/>
                </a:cxn>
                <a:cxn ang="0">
                  <a:pos x="T2" y="T3"/>
                </a:cxn>
                <a:cxn ang="0">
                  <a:pos x="T4" y="T5"/>
                </a:cxn>
                <a:cxn ang="0">
                  <a:pos x="T6" y="T7"/>
                </a:cxn>
                <a:cxn ang="0">
                  <a:pos x="T8" y="T9"/>
                </a:cxn>
                <a:cxn ang="0">
                  <a:pos x="T10" y="T11"/>
                </a:cxn>
              </a:cxnLst>
              <a:rect l="0" t="0" r="r" b="b"/>
              <a:pathLst>
                <a:path w="321" h="272">
                  <a:moveTo>
                    <a:pt x="0" y="232"/>
                  </a:moveTo>
                  <a:cubicBezTo>
                    <a:pt x="0" y="246"/>
                    <a:pt x="1" y="259"/>
                    <a:pt x="2" y="272"/>
                  </a:cubicBezTo>
                  <a:cubicBezTo>
                    <a:pt x="2" y="272"/>
                    <a:pt x="91" y="257"/>
                    <a:pt x="201" y="237"/>
                  </a:cubicBezTo>
                  <a:cubicBezTo>
                    <a:pt x="311" y="218"/>
                    <a:pt x="321" y="157"/>
                    <a:pt x="225" y="101"/>
                  </a:cubicBezTo>
                  <a:cubicBezTo>
                    <a:pt x="49" y="0"/>
                    <a:pt x="49" y="0"/>
                    <a:pt x="49" y="0"/>
                  </a:cubicBezTo>
                  <a:cubicBezTo>
                    <a:pt x="18" y="71"/>
                    <a:pt x="0" y="149"/>
                    <a:pt x="0" y="232"/>
                  </a:cubicBezTo>
                  <a:close/>
                </a:path>
              </a:pathLst>
            </a:custGeom>
            <a:solidFill>
              <a:schemeClr val="accent5"/>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35" name="Freeform 101">
              <a:extLst>
                <a:ext uri="{FF2B5EF4-FFF2-40B4-BE49-F238E27FC236}">
                  <a16:creationId xmlns:a16="http://schemas.microsoft.com/office/drawing/2014/main" id="{6169AAB8-95D1-4D0E-BC0A-7CA185921182}"/>
                </a:ext>
              </a:extLst>
            </p:cNvPr>
            <p:cNvSpPr>
              <a:spLocks/>
            </p:cNvSpPr>
            <p:nvPr/>
          </p:nvSpPr>
          <p:spPr bwMode="auto">
            <a:xfrm>
              <a:off x="5501231" y="3892349"/>
              <a:ext cx="484843" cy="623366"/>
            </a:xfrm>
            <a:custGeom>
              <a:avLst/>
              <a:gdLst>
                <a:gd name="T0" fmla="*/ 260 w 260"/>
                <a:gd name="T1" fmla="*/ 334 h 334"/>
                <a:gd name="T2" fmla="*/ 260 w 260"/>
                <a:gd name="T3" fmla="*/ 132 h 334"/>
                <a:gd name="T4" fmla="*/ 130 w 260"/>
                <a:gd name="T5" fmla="*/ 85 h 334"/>
                <a:gd name="T6" fmla="*/ 0 w 260"/>
                <a:gd name="T7" fmla="*/ 240 h 334"/>
                <a:gd name="T8" fmla="*/ 260 w 260"/>
                <a:gd name="T9" fmla="*/ 334 h 334"/>
              </a:gdLst>
              <a:ahLst/>
              <a:cxnLst>
                <a:cxn ang="0">
                  <a:pos x="T0" y="T1"/>
                </a:cxn>
                <a:cxn ang="0">
                  <a:pos x="T2" y="T3"/>
                </a:cxn>
                <a:cxn ang="0">
                  <a:pos x="T4" y="T5"/>
                </a:cxn>
                <a:cxn ang="0">
                  <a:pos x="T6" y="T7"/>
                </a:cxn>
                <a:cxn ang="0">
                  <a:pos x="T8" y="T9"/>
                </a:cxn>
              </a:cxnLst>
              <a:rect l="0" t="0" r="r" b="b"/>
              <a:pathLst>
                <a:path w="260" h="334">
                  <a:moveTo>
                    <a:pt x="260" y="334"/>
                  </a:moveTo>
                  <a:cubicBezTo>
                    <a:pt x="260" y="334"/>
                    <a:pt x="260" y="244"/>
                    <a:pt x="260" y="132"/>
                  </a:cubicBezTo>
                  <a:cubicBezTo>
                    <a:pt x="260" y="21"/>
                    <a:pt x="202" y="0"/>
                    <a:pt x="130" y="85"/>
                  </a:cubicBezTo>
                  <a:cubicBezTo>
                    <a:pt x="0" y="240"/>
                    <a:pt x="0" y="240"/>
                    <a:pt x="0" y="240"/>
                  </a:cubicBezTo>
                  <a:cubicBezTo>
                    <a:pt x="76" y="291"/>
                    <a:pt x="164" y="325"/>
                    <a:pt x="260" y="334"/>
                  </a:cubicBezTo>
                  <a:close/>
                </a:path>
              </a:pathLst>
            </a:custGeom>
            <a:solidFill>
              <a:schemeClr val="accent3"/>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36" name="Freeform 102">
              <a:extLst>
                <a:ext uri="{FF2B5EF4-FFF2-40B4-BE49-F238E27FC236}">
                  <a16:creationId xmlns:a16="http://schemas.microsoft.com/office/drawing/2014/main" id="{89F5C4EA-DE26-4BBF-B376-2B613833CEEC}"/>
                </a:ext>
              </a:extLst>
            </p:cNvPr>
            <p:cNvSpPr>
              <a:spLocks/>
            </p:cNvSpPr>
            <p:nvPr/>
          </p:nvSpPr>
          <p:spPr bwMode="auto">
            <a:xfrm>
              <a:off x="6496097" y="3646783"/>
              <a:ext cx="635961" cy="547806"/>
            </a:xfrm>
            <a:custGeom>
              <a:avLst/>
              <a:gdLst>
                <a:gd name="T0" fmla="*/ 340 w 340"/>
                <a:gd name="T1" fmla="*/ 55 h 294"/>
                <a:gd name="T2" fmla="*/ 141 w 340"/>
                <a:gd name="T3" fmla="*/ 19 h 294"/>
                <a:gd name="T4" fmla="*/ 72 w 340"/>
                <a:gd name="T5" fmla="*/ 139 h 294"/>
                <a:gd name="T6" fmla="*/ 201 w 340"/>
                <a:gd name="T7" fmla="*/ 294 h 294"/>
                <a:gd name="T8" fmla="*/ 340 w 340"/>
                <a:gd name="T9" fmla="*/ 55 h 294"/>
              </a:gdLst>
              <a:ahLst/>
              <a:cxnLst>
                <a:cxn ang="0">
                  <a:pos x="T0" y="T1"/>
                </a:cxn>
                <a:cxn ang="0">
                  <a:pos x="T2" y="T3"/>
                </a:cxn>
                <a:cxn ang="0">
                  <a:pos x="T4" y="T5"/>
                </a:cxn>
                <a:cxn ang="0">
                  <a:pos x="T6" y="T7"/>
                </a:cxn>
                <a:cxn ang="0">
                  <a:pos x="T8" y="T9"/>
                </a:cxn>
              </a:cxnLst>
              <a:rect l="0" t="0" r="r" b="b"/>
              <a:pathLst>
                <a:path w="340" h="294">
                  <a:moveTo>
                    <a:pt x="340" y="55"/>
                  </a:moveTo>
                  <a:cubicBezTo>
                    <a:pt x="340" y="55"/>
                    <a:pt x="251" y="39"/>
                    <a:pt x="141" y="19"/>
                  </a:cubicBezTo>
                  <a:cubicBezTo>
                    <a:pt x="31" y="0"/>
                    <a:pt x="0" y="54"/>
                    <a:pt x="72" y="139"/>
                  </a:cubicBezTo>
                  <a:cubicBezTo>
                    <a:pt x="201" y="294"/>
                    <a:pt x="201" y="294"/>
                    <a:pt x="201" y="294"/>
                  </a:cubicBezTo>
                  <a:cubicBezTo>
                    <a:pt x="266" y="228"/>
                    <a:pt x="314" y="146"/>
                    <a:pt x="340" y="55"/>
                  </a:cubicBezTo>
                  <a:close/>
                </a:path>
              </a:pathLst>
            </a:custGeom>
            <a:solidFill>
              <a:schemeClr val="accent5"/>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37" name="Freeform 103">
              <a:extLst>
                <a:ext uri="{FF2B5EF4-FFF2-40B4-BE49-F238E27FC236}">
                  <a16:creationId xmlns:a16="http://schemas.microsoft.com/office/drawing/2014/main" id="{31D93635-95C6-431D-8A0A-6E0BC510C5E7}"/>
                </a:ext>
              </a:extLst>
            </p:cNvPr>
            <p:cNvSpPr>
              <a:spLocks/>
            </p:cNvSpPr>
            <p:nvPr/>
          </p:nvSpPr>
          <p:spPr bwMode="auto">
            <a:xfrm>
              <a:off x="5841250" y="2381163"/>
              <a:ext cx="516323" cy="585587"/>
            </a:xfrm>
            <a:custGeom>
              <a:avLst/>
              <a:gdLst>
                <a:gd name="T0" fmla="*/ 139 w 277"/>
                <a:gd name="T1" fmla="*/ 0 h 313"/>
                <a:gd name="T2" fmla="*/ 0 w 277"/>
                <a:gd name="T3" fmla="*/ 17 h 313"/>
                <a:gd name="T4" fmla="*/ 69 w 277"/>
                <a:gd name="T5" fmla="*/ 208 h 313"/>
                <a:gd name="T6" fmla="*/ 208 w 277"/>
                <a:gd name="T7" fmla="*/ 208 h 313"/>
                <a:gd name="T8" fmla="*/ 277 w 277"/>
                <a:gd name="T9" fmla="*/ 17 h 313"/>
                <a:gd name="T10" fmla="*/ 139 w 277"/>
                <a:gd name="T11" fmla="*/ 0 h 313"/>
              </a:gdLst>
              <a:ahLst/>
              <a:cxnLst>
                <a:cxn ang="0">
                  <a:pos x="T0" y="T1"/>
                </a:cxn>
                <a:cxn ang="0">
                  <a:pos x="T2" y="T3"/>
                </a:cxn>
                <a:cxn ang="0">
                  <a:pos x="T4" y="T5"/>
                </a:cxn>
                <a:cxn ang="0">
                  <a:pos x="T6" y="T7"/>
                </a:cxn>
                <a:cxn ang="0">
                  <a:pos x="T8" y="T9"/>
                </a:cxn>
                <a:cxn ang="0">
                  <a:pos x="T10" y="T11"/>
                </a:cxn>
              </a:cxnLst>
              <a:rect l="0" t="0" r="r" b="b"/>
              <a:pathLst>
                <a:path w="277" h="313">
                  <a:moveTo>
                    <a:pt x="139" y="0"/>
                  </a:moveTo>
                  <a:cubicBezTo>
                    <a:pt x="91" y="0"/>
                    <a:pt x="45" y="6"/>
                    <a:pt x="0" y="17"/>
                  </a:cubicBezTo>
                  <a:cubicBezTo>
                    <a:pt x="0" y="17"/>
                    <a:pt x="31" y="102"/>
                    <a:pt x="69" y="208"/>
                  </a:cubicBezTo>
                  <a:cubicBezTo>
                    <a:pt x="108" y="313"/>
                    <a:pt x="170" y="313"/>
                    <a:pt x="208" y="208"/>
                  </a:cubicBezTo>
                  <a:cubicBezTo>
                    <a:pt x="277" y="17"/>
                    <a:pt x="277" y="17"/>
                    <a:pt x="277" y="17"/>
                  </a:cubicBezTo>
                  <a:cubicBezTo>
                    <a:pt x="233" y="6"/>
                    <a:pt x="187" y="0"/>
                    <a:pt x="139" y="0"/>
                  </a:cubicBezTo>
                  <a:close/>
                </a:path>
              </a:pathLst>
            </a:custGeom>
            <a:solidFill>
              <a:schemeClr val="accent2"/>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38" name="Freeform 104">
              <a:extLst>
                <a:ext uri="{FF2B5EF4-FFF2-40B4-BE49-F238E27FC236}">
                  <a16:creationId xmlns:a16="http://schemas.microsoft.com/office/drawing/2014/main" id="{1701B849-6D48-4095-AE63-23D895827A7F}"/>
                </a:ext>
              </a:extLst>
            </p:cNvPr>
            <p:cNvSpPr>
              <a:spLocks/>
            </p:cNvSpPr>
            <p:nvPr/>
          </p:nvSpPr>
          <p:spPr bwMode="auto">
            <a:xfrm>
              <a:off x="5230475" y="2488209"/>
              <a:ext cx="598180" cy="629660"/>
            </a:xfrm>
            <a:custGeom>
              <a:avLst/>
              <a:gdLst>
                <a:gd name="T0" fmla="*/ 0 w 320"/>
                <a:gd name="T1" fmla="*/ 179 h 336"/>
                <a:gd name="T2" fmla="*/ 176 w 320"/>
                <a:gd name="T3" fmla="*/ 280 h 336"/>
                <a:gd name="T4" fmla="*/ 282 w 320"/>
                <a:gd name="T5" fmla="*/ 191 h 336"/>
                <a:gd name="T6" fmla="*/ 212 w 320"/>
                <a:gd name="T7" fmla="*/ 0 h 336"/>
                <a:gd name="T8" fmla="*/ 0 w 320"/>
                <a:gd name="T9" fmla="*/ 179 h 336"/>
              </a:gdLst>
              <a:ahLst/>
              <a:cxnLst>
                <a:cxn ang="0">
                  <a:pos x="T0" y="T1"/>
                </a:cxn>
                <a:cxn ang="0">
                  <a:pos x="T2" y="T3"/>
                </a:cxn>
                <a:cxn ang="0">
                  <a:pos x="T4" y="T5"/>
                </a:cxn>
                <a:cxn ang="0">
                  <a:pos x="T6" y="T7"/>
                </a:cxn>
                <a:cxn ang="0">
                  <a:pos x="T8" y="T9"/>
                </a:cxn>
              </a:cxnLst>
              <a:rect l="0" t="0" r="r" b="b"/>
              <a:pathLst>
                <a:path w="320" h="336">
                  <a:moveTo>
                    <a:pt x="0" y="179"/>
                  </a:moveTo>
                  <a:cubicBezTo>
                    <a:pt x="0" y="179"/>
                    <a:pt x="79" y="224"/>
                    <a:pt x="176" y="280"/>
                  </a:cubicBezTo>
                  <a:cubicBezTo>
                    <a:pt x="272" y="336"/>
                    <a:pt x="320" y="296"/>
                    <a:pt x="282" y="191"/>
                  </a:cubicBezTo>
                  <a:cubicBezTo>
                    <a:pt x="212" y="0"/>
                    <a:pt x="212" y="0"/>
                    <a:pt x="212" y="0"/>
                  </a:cubicBezTo>
                  <a:cubicBezTo>
                    <a:pt x="128" y="42"/>
                    <a:pt x="55" y="103"/>
                    <a:pt x="0" y="179"/>
                  </a:cubicBezTo>
                  <a:close/>
                </a:path>
              </a:pathLst>
            </a:custGeom>
            <a:solidFill>
              <a:schemeClr val="accent1"/>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39" name="Freeform 105">
              <a:extLst>
                <a:ext uri="{FF2B5EF4-FFF2-40B4-BE49-F238E27FC236}">
                  <a16:creationId xmlns:a16="http://schemas.microsoft.com/office/drawing/2014/main" id="{7B188A7A-1D39-4D26-8D81-0EC030CF4492}"/>
                </a:ext>
              </a:extLst>
            </p:cNvPr>
            <p:cNvSpPr>
              <a:spLocks/>
            </p:cNvSpPr>
            <p:nvPr/>
          </p:nvSpPr>
          <p:spPr bwMode="auto">
            <a:xfrm>
              <a:off x="6370165" y="2488209"/>
              <a:ext cx="598180" cy="629660"/>
            </a:xfrm>
            <a:custGeom>
              <a:avLst/>
              <a:gdLst>
                <a:gd name="T0" fmla="*/ 107 w 319"/>
                <a:gd name="T1" fmla="*/ 0 h 336"/>
                <a:gd name="T2" fmla="*/ 38 w 319"/>
                <a:gd name="T3" fmla="*/ 191 h 336"/>
                <a:gd name="T4" fmla="*/ 144 w 319"/>
                <a:gd name="T5" fmla="*/ 280 h 336"/>
                <a:gd name="T6" fmla="*/ 319 w 319"/>
                <a:gd name="T7" fmla="*/ 179 h 336"/>
                <a:gd name="T8" fmla="*/ 107 w 319"/>
                <a:gd name="T9" fmla="*/ 0 h 336"/>
              </a:gdLst>
              <a:ahLst/>
              <a:cxnLst>
                <a:cxn ang="0">
                  <a:pos x="T0" y="T1"/>
                </a:cxn>
                <a:cxn ang="0">
                  <a:pos x="T2" y="T3"/>
                </a:cxn>
                <a:cxn ang="0">
                  <a:pos x="T4" y="T5"/>
                </a:cxn>
                <a:cxn ang="0">
                  <a:pos x="T6" y="T7"/>
                </a:cxn>
                <a:cxn ang="0">
                  <a:pos x="T8" y="T9"/>
                </a:cxn>
              </a:cxnLst>
              <a:rect l="0" t="0" r="r" b="b"/>
              <a:pathLst>
                <a:path w="319" h="336">
                  <a:moveTo>
                    <a:pt x="107" y="0"/>
                  </a:moveTo>
                  <a:cubicBezTo>
                    <a:pt x="107" y="0"/>
                    <a:pt x="76" y="86"/>
                    <a:pt x="38" y="191"/>
                  </a:cubicBezTo>
                  <a:cubicBezTo>
                    <a:pt x="0" y="296"/>
                    <a:pt x="47" y="336"/>
                    <a:pt x="144" y="280"/>
                  </a:cubicBezTo>
                  <a:cubicBezTo>
                    <a:pt x="319" y="179"/>
                    <a:pt x="319" y="179"/>
                    <a:pt x="319" y="179"/>
                  </a:cubicBezTo>
                  <a:cubicBezTo>
                    <a:pt x="264" y="103"/>
                    <a:pt x="192" y="42"/>
                    <a:pt x="107" y="0"/>
                  </a:cubicBezTo>
                  <a:close/>
                </a:path>
              </a:pathLst>
            </a:custGeom>
            <a:solidFill>
              <a:schemeClr val="accent3"/>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40" name="Freeform 106">
              <a:extLst>
                <a:ext uri="{FF2B5EF4-FFF2-40B4-BE49-F238E27FC236}">
                  <a16:creationId xmlns:a16="http://schemas.microsoft.com/office/drawing/2014/main" id="{4B556899-7F8A-4615-94E3-1AAC66844618}"/>
                </a:ext>
              </a:extLst>
            </p:cNvPr>
            <p:cNvSpPr>
              <a:spLocks/>
            </p:cNvSpPr>
            <p:nvPr/>
          </p:nvSpPr>
          <p:spPr bwMode="auto">
            <a:xfrm>
              <a:off x="6571656" y="3017123"/>
              <a:ext cx="598180" cy="510028"/>
            </a:xfrm>
            <a:custGeom>
              <a:avLst/>
              <a:gdLst>
                <a:gd name="T0" fmla="*/ 321 w 321"/>
                <a:gd name="T1" fmla="*/ 232 h 272"/>
                <a:gd name="T2" fmla="*/ 272 w 321"/>
                <a:gd name="T3" fmla="*/ 0 h 272"/>
                <a:gd name="T4" fmla="*/ 97 w 321"/>
                <a:gd name="T5" fmla="*/ 101 h 272"/>
                <a:gd name="T6" fmla="*/ 121 w 321"/>
                <a:gd name="T7" fmla="*/ 237 h 272"/>
                <a:gd name="T8" fmla="*/ 320 w 321"/>
                <a:gd name="T9" fmla="*/ 272 h 272"/>
                <a:gd name="T10" fmla="*/ 321 w 321"/>
                <a:gd name="T11" fmla="*/ 232 h 272"/>
              </a:gdLst>
              <a:ahLst/>
              <a:cxnLst>
                <a:cxn ang="0">
                  <a:pos x="T0" y="T1"/>
                </a:cxn>
                <a:cxn ang="0">
                  <a:pos x="T2" y="T3"/>
                </a:cxn>
                <a:cxn ang="0">
                  <a:pos x="T4" y="T5"/>
                </a:cxn>
                <a:cxn ang="0">
                  <a:pos x="T6" y="T7"/>
                </a:cxn>
                <a:cxn ang="0">
                  <a:pos x="T8" y="T9"/>
                </a:cxn>
                <a:cxn ang="0">
                  <a:pos x="T10" y="T11"/>
                </a:cxn>
              </a:cxnLst>
              <a:rect l="0" t="0" r="r" b="b"/>
              <a:pathLst>
                <a:path w="321" h="272">
                  <a:moveTo>
                    <a:pt x="321" y="232"/>
                  </a:moveTo>
                  <a:cubicBezTo>
                    <a:pt x="321" y="149"/>
                    <a:pt x="304" y="71"/>
                    <a:pt x="272" y="0"/>
                  </a:cubicBezTo>
                  <a:cubicBezTo>
                    <a:pt x="272" y="0"/>
                    <a:pt x="194" y="45"/>
                    <a:pt x="97" y="101"/>
                  </a:cubicBezTo>
                  <a:cubicBezTo>
                    <a:pt x="0" y="157"/>
                    <a:pt x="11" y="218"/>
                    <a:pt x="121" y="237"/>
                  </a:cubicBezTo>
                  <a:cubicBezTo>
                    <a:pt x="320" y="272"/>
                    <a:pt x="320" y="272"/>
                    <a:pt x="320" y="272"/>
                  </a:cubicBezTo>
                  <a:cubicBezTo>
                    <a:pt x="321" y="259"/>
                    <a:pt x="321" y="246"/>
                    <a:pt x="321" y="232"/>
                  </a:cubicBezTo>
                  <a:close/>
                </a:path>
              </a:pathLst>
            </a:custGeom>
            <a:solidFill>
              <a:schemeClr val="accent4"/>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41" name="Freeform 107">
              <a:extLst>
                <a:ext uri="{FF2B5EF4-FFF2-40B4-BE49-F238E27FC236}">
                  <a16:creationId xmlns:a16="http://schemas.microsoft.com/office/drawing/2014/main" id="{1D977A62-50B6-4CAB-8CAF-A7776B8B275F}"/>
                </a:ext>
              </a:extLst>
            </p:cNvPr>
            <p:cNvSpPr>
              <a:spLocks/>
            </p:cNvSpPr>
            <p:nvPr/>
          </p:nvSpPr>
          <p:spPr bwMode="auto">
            <a:xfrm>
              <a:off x="5066762" y="3646783"/>
              <a:ext cx="642256" cy="547806"/>
            </a:xfrm>
            <a:custGeom>
              <a:avLst/>
              <a:gdLst>
                <a:gd name="T0" fmla="*/ 139 w 341"/>
                <a:gd name="T1" fmla="*/ 294 h 294"/>
                <a:gd name="T2" fmla="*/ 269 w 341"/>
                <a:gd name="T3" fmla="*/ 139 h 294"/>
                <a:gd name="T4" fmla="*/ 200 w 341"/>
                <a:gd name="T5" fmla="*/ 19 h 294"/>
                <a:gd name="T6" fmla="*/ 0 w 341"/>
                <a:gd name="T7" fmla="*/ 55 h 294"/>
                <a:gd name="T8" fmla="*/ 139 w 341"/>
                <a:gd name="T9" fmla="*/ 294 h 294"/>
              </a:gdLst>
              <a:ahLst/>
              <a:cxnLst>
                <a:cxn ang="0">
                  <a:pos x="T0" y="T1"/>
                </a:cxn>
                <a:cxn ang="0">
                  <a:pos x="T2" y="T3"/>
                </a:cxn>
                <a:cxn ang="0">
                  <a:pos x="T4" y="T5"/>
                </a:cxn>
                <a:cxn ang="0">
                  <a:pos x="T6" y="T7"/>
                </a:cxn>
                <a:cxn ang="0">
                  <a:pos x="T8" y="T9"/>
                </a:cxn>
              </a:cxnLst>
              <a:rect l="0" t="0" r="r" b="b"/>
              <a:pathLst>
                <a:path w="341" h="294">
                  <a:moveTo>
                    <a:pt x="139" y="294"/>
                  </a:moveTo>
                  <a:cubicBezTo>
                    <a:pt x="139" y="294"/>
                    <a:pt x="197" y="225"/>
                    <a:pt x="269" y="139"/>
                  </a:cubicBezTo>
                  <a:cubicBezTo>
                    <a:pt x="341" y="54"/>
                    <a:pt x="310" y="0"/>
                    <a:pt x="200" y="19"/>
                  </a:cubicBezTo>
                  <a:cubicBezTo>
                    <a:pt x="0" y="55"/>
                    <a:pt x="0" y="55"/>
                    <a:pt x="0" y="55"/>
                  </a:cubicBezTo>
                  <a:cubicBezTo>
                    <a:pt x="27" y="146"/>
                    <a:pt x="75" y="228"/>
                    <a:pt x="139" y="294"/>
                  </a:cubicBezTo>
                  <a:close/>
                </a:path>
              </a:pathLst>
            </a:custGeom>
            <a:solidFill>
              <a:schemeClr val="accent4"/>
            </a:solidFill>
            <a:ln>
              <a:noFill/>
            </a:ln>
            <a:effectLst/>
          </p:spPr>
          <p:txBody>
            <a:bodyPr vert="horz" wrap="square" lIns="68580" tIns="34290" rIns="68580" bIns="34290" numCol="1" anchor="t" anchorCtr="0" compatLnSpc="1">
              <a:prstTxWarp prst="textNoShape">
                <a:avLst/>
              </a:prstTxWarp>
            </a:bodyPr>
            <a:lstStyle/>
            <a:p>
              <a:endParaRPr lang="en-US" sz="1350"/>
            </a:p>
          </p:txBody>
        </p:sp>
      </p:grpSp>
      <p:sp>
        <p:nvSpPr>
          <p:cNvPr id="6" name="Freeform 10">
            <a:extLst>
              <a:ext uri="{FF2B5EF4-FFF2-40B4-BE49-F238E27FC236}">
                <a16:creationId xmlns:a16="http://schemas.microsoft.com/office/drawing/2014/main" id="{DD2BCBEB-18F9-47F3-B5F6-97E45CB111E3}"/>
              </a:ext>
            </a:extLst>
          </p:cNvPr>
          <p:cNvSpPr>
            <a:spLocks noEditPoints="1"/>
          </p:cNvSpPr>
          <p:nvPr/>
        </p:nvSpPr>
        <p:spPr bwMode="auto">
          <a:xfrm>
            <a:off x="5673325" y="2639127"/>
            <a:ext cx="276290" cy="276727"/>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7" name="Freeform 11">
            <a:extLst>
              <a:ext uri="{FF2B5EF4-FFF2-40B4-BE49-F238E27FC236}">
                <a16:creationId xmlns:a16="http://schemas.microsoft.com/office/drawing/2014/main" id="{498AE5E3-DF4C-4DCF-816B-B3688070B27C}"/>
              </a:ext>
            </a:extLst>
          </p:cNvPr>
          <p:cNvSpPr>
            <a:spLocks noEditPoints="1"/>
          </p:cNvSpPr>
          <p:nvPr/>
        </p:nvSpPr>
        <p:spPr bwMode="auto">
          <a:xfrm>
            <a:off x="4852454" y="4036540"/>
            <a:ext cx="266190" cy="265151"/>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 name="Freeform 13">
            <a:extLst>
              <a:ext uri="{FF2B5EF4-FFF2-40B4-BE49-F238E27FC236}">
                <a16:creationId xmlns:a16="http://schemas.microsoft.com/office/drawing/2014/main" id="{88B0D630-924F-4A0B-8000-95E6A753F164}"/>
              </a:ext>
            </a:extLst>
          </p:cNvPr>
          <p:cNvSpPr>
            <a:spLocks/>
          </p:cNvSpPr>
          <p:nvPr/>
        </p:nvSpPr>
        <p:spPr bwMode="auto">
          <a:xfrm>
            <a:off x="3344990" y="3462320"/>
            <a:ext cx="314528" cy="310347"/>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9" name="Freeform 15">
            <a:extLst>
              <a:ext uri="{FF2B5EF4-FFF2-40B4-BE49-F238E27FC236}">
                <a16:creationId xmlns:a16="http://schemas.microsoft.com/office/drawing/2014/main" id="{90A20C10-9E1A-4E4E-AAF5-5D3829AAE844}"/>
              </a:ext>
            </a:extLst>
          </p:cNvPr>
          <p:cNvSpPr>
            <a:spLocks noEditPoints="1"/>
          </p:cNvSpPr>
          <p:nvPr/>
        </p:nvSpPr>
        <p:spPr bwMode="auto">
          <a:xfrm>
            <a:off x="3139804" y="2636259"/>
            <a:ext cx="378885" cy="349505"/>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0" name="Freeform 17">
            <a:extLst>
              <a:ext uri="{FF2B5EF4-FFF2-40B4-BE49-F238E27FC236}">
                <a16:creationId xmlns:a16="http://schemas.microsoft.com/office/drawing/2014/main" id="{E71F9CB9-4FDE-4270-A64F-07BBB9F1DAAD}"/>
              </a:ext>
            </a:extLst>
          </p:cNvPr>
          <p:cNvSpPr>
            <a:spLocks noEditPoints="1"/>
          </p:cNvSpPr>
          <p:nvPr/>
        </p:nvSpPr>
        <p:spPr bwMode="auto">
          <a:xfrm>
            <a:off x="3638014" y="1896751"/>
            <a:ext cx="245708" cy="295429"/>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1" name="Freeform 20">
            <a:extLst>
              <a:ext uri="{FF2B5EF4-FFF2-40B4-BE49-F238E27FC236}">
                <a16:creationId xmlns:a16="http://schemas.microsoft.com/office/drawing/2014/main" id="{27CD6577-9252-4A61-AAFC-04AC7262D1D2}"/>
              </a:ext>
            </a:extLst>
          </p:cNvPr>
          <p:cNvSpPr>
            <a:spLocks noEditPoints="1"/>
          </p:cNvSpPr>
          <p:nvPr/>
        </p:nvSpPr>
        <p:spPr bwMode="auto">
          <a:xfrm>
            <a:off x="4008016" y="4073078"/>
            <a:ext cx="267691" cy="269049"/>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 name="Freeform 22">
            <a:extLst>
              <a:ext uri="{FF2B5EF4-FFF2-40B4-BE49-F238E27FC236}">
                <a16:creationId xmlns:a16="http://schemas.microsoft.com/office/drawing/2014/main" id="{2A89DE71-8E9E-4873-AEE8-647C886BDF47}"/>
              </a:ext>
            </a:extLst>
          </p:cNvPr>
          <p:cNvSpPr>
            <a:spLocks noEditPoints="1"/>
          </p:cNvSpPr>
          <p:nvPr/>
        </p:nvSpPr>
        <p:spPr bwMode="auto">
          <a:xfrm>
            <a:off x="5236401" y="1896456"/>
            <a:ext cx="261440" cy="261168"/>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3" name="Freeform 26">
            <a:extLst>
              <a:ext uri="{FF2B5EF4-FFF2-40B4-BE49-F238E27FC236}">
                <a16:creationId xmlns:a16="http://schemas.microsoft.com/office/drawing/2014/main" id="{A0AAE04B-FE6B-4AE0-936B-50CF480DB467}"/>
              </a:ext>
            </a:extLst>
          </p:cNvPr>
          <p:cNvSpPr>
            <a:spLocks noEditPoints="1"/>
          </p:cNvSpPr>
          <p:nvPr/>
        </p:nvSpPr>
        <p:spPr bwMode="auto">
          <a:xfrm>
            <a:off x="5554690" y="3516618"/>
            <a:ext cx="193085" cy="274712"/>
          </a:xfrm>
          <a:custGeom>
            <a:avLst/>
            <a:gdLst>
              <a:gd name="T0" fmla="*/ 119 w 197"/>
              <a:gd name="T1" fmla="*/ 143 h 280"/>
              <a:gd name="T2" fmla="*/ 99 w 197"/>
              <a:gd name="T3" fmla="*/ 132 h 280"/>
              <a:gd name="T4" fmla="*/ 78 w 197"/>
              <a:gd name="T5" fmla="*/ 143 h 280"/>
              <a:gd name="T6" fmla="*/ 99 w 197"/>
              <a:gd name="T7" fmla="*/ 148 h 280"/>
              <a:gd name="T8" fmla="*/ 119 w 197"/>
              <a:gd name="T9" fmla="*/ 143 h 280"/>
              <a:gd name="T10" fmla="*/ 99 w 197"/>
              <a:gd name="T11" fmla="*/ 82 h 280"/>
              <a:gd name="T12" fmla="*/ 90 w 197"/>
              <a:gd name="T13" fmla="*/ 91 h 280"/>
              <a:gd name="T14" fmla="*/ 99 w 197"/>
              <a:gd name="T15" fmla="*/ 99 h 280"/>
              <a:gd name="T16" fmla="*/ 107 w 197"/>
              <a:gd name="T17" fmla="*/ 91 h 280"/>
              <a:gd name="T18" fmla="*/ 99 w 197"/>
              <a:gd name="T19" fmla="*/ 82 h 280"/>
              <a:gd name="T20" fmla="*/ 99 w 197"/>
              <a:gd name="T21" fmla="*/ 280 h 280"/>
              <a:gd name="T22" fmla="*/ 106 w 197"/>
              <a:gd name="T23" fmla="*/ 276 h 280"/>
              <a:gd name="T24" fmla="*/ 181 w 197"/>
              <a:gd name="T25" fmla="*/ 153 h 280"/>
              <a:gd name="T26" fmla="*/ 197 w 197"/>
              <a:gd name="T27" fmla="*/ 99 h 280"/>
              <a:gd name="T28" fmla="*/ 99 w 197"/>
              <a:gd name="T29" fmla="*/ 0 h 280"/>
              <a:gd name="T30" fmla="*/ 0 w 197"/>
              <a:gd name="T31" fmla="*/ 99 h 280"/>
              <a:gd name="T32" fmla="*/ 16 w 197"/>
              <a:gd name="T33" fmla="*/ 153 h 280"/>
              <a:gd name="T34" fmla="*/ 92 w 197"/>
              <a:gd name="T35" fmla="*/ 276 h 280"/>
              <a:gd name="T36" fmla="*/ 99 w 197"/>
              <a:gd name="T37" fmla="*/ 280 h 280"/>
              <a:gd name="T38" fmla="*/ 33 w 197"/>
              <a:gd name="T39" fmla="*/ 99 h 280"/>
              <a:gd name="T40" fmla="*/ 99 w 197"/>
              <a:gd name="T41" fmla="*/ 33 h 280"/>
              <a:gd name="T42" fmla="*/ 164 w 197"/>
              <a:gd name="T43" fmla="*/ 99 h 280"/>
              <a:gd name="T44" fmla="*/ 99 w 197"/>
              <a:gd name="T45" fmla="*/ 164 h 280"/>
              <a:gd name="T46" fmla="*/ 33 w 197"/>
              <a:gd name="T47" fmla="*/ 99 h 280"/>
              <a:gd name="T48" fmla="*/ 74 w 197"/>
              <a:gd name="T49" fmla="*/ 91 h 280"/>
              <a:gd name="T50" fmla="*/ 99 w 197"/>
              <a:gd name="T51" fmla="*/ 66 h 280"/>
              <a:gd name="T52" fmla="*/ 123 w 197"/>
              <a:gd name="T53" fmla="*/ 91 h 280"/>
              <a:gd name="T54" fmla="*/ 99 w 197"/>
              <a:gd name="T55" fmla="*/ 115 h 280"/>
              <a:gd name="T56" fmla="*/ 133 w 197"/>
              <a:gd name="T57" fmla="*/ 134 h 280"/>
              <a:gd name="T58" fmla="*/ 148 w 197"/>
              <a:gd name="T59" fmla="*/ 99 h 280"/>
              <a:gd name="T60" fmla="*/ 99 w 197"/>
              <a:gd name="T61" fmla="*/ 50 h 280"/>
              <a:gd name="T62" fmla="*/ 50 w 197"/>
              <a:gd name="T63" fmla="*/ 99 h 280"/>
              <a:gd name="T64" fmla="*/ 64 w 197"/>
              <a:gd name="T65" fmla="*/ 134 h 280"/>
              <a:gd name="T66" fmla="*/ 99 w 197"/>
              <a:gd name="T67" fmla="*/ 115 h 280"/>
              <a:gd name="T68" fmla="*/ 74 w 197"/>
              <a:gd name="T69" fmla="*/ 9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7" h="280">
                <a:moveTo>
                  <a:pt x="119" y="143"/>
                </a:moveTo>
                <a:cubicBezTo>
                  <a:pt x="115" y="136"/>
                  <a:pt x="107" y="132"/>
                  <a:pt x="99" y="132"/>
                </a:cubicBezTo>
                <a:cubicBezTo>
                  <a:pt x="90" y="132"/>
                  <a:pt x="82" y="136"/>
                  <a:pt x="78" y="143"/>
                </a:cubicBezTo>
                <a:cubicBezTo>
                  <a:pt x="84" y="146"/>
                  <a:pt x="91" y="148"/>
                  <a:pt x="99" y="148"/>
                </a:cubicBezTo>
                <a:cubicBezTo>
                  <a:pt x="106" y="148"/>
                  <a:pt x="113" y="146"/>
                  <a:pt x="119" y="143"/>
                </a:cubicBezTo>
                <a:close/>
                <a:moveTo>
                  <a:pt x="99" y="82"/>
                </a:moveTo>
                <a:cubicBezTo>
                  <a:pt x="94" y="82"/>
                  <a:pt x="90" y="86"/>
                  <a:pt x="90" y="91"/>
                </a:cubicBezTo>
                <a:cubicBezTo>
                  <a:pt x="90" y="95"/>
                  <a:pt x="94" y="99"/>
                  <a:pt x="99" y="99"/>
                </a:cubicBezTo>
                <a:cubicBezTo>
                  <a:pt x="103" y="99"/>
                  <a:pt x="107" y="95"/>
                  <a:pt x="107" y="91"/>
                </a:cubicBezTo>
                <a:cubicBezTo>
                  <a:pt x="107" y="86"/>
                  <a:pt x="103" y="82"/>
                  <a:pt x="99" y="82"/>
                </a:cubicBezTo>
                <a:close/>
                <a:moveTo>
                  <a:pt x="99" y="280"/>
                </a:moveTo>
                <a:cubicBezTo>
                  <a:pt x="102" y="280"/>
                  <a:pt x="104" y="279"/>
                  <a:pt x="106" y="276"/>
                </a:cubicBezTo>
                <a:cubicBezTo>
                  <a:pt x="181" y="153"/>
                  <a:pt x="181" y="153"/>
                  <a:pt x="181" y="153"/>
                </a:cubicBezTo>
                <a:cubicBezTo>
                  <a:pt x="191" y="137"/>
                  <a:pt x="197" y="118"/>
                  <a:pt x="197" y="99"/>
                </a:cubicBezTo>
                <a:cubicBezTo>
                  <a:pt x="197" y="45"/>
                  <a:pt x="153" y="0"/>
                  <a:pt x="99" y="0"/>
                </a:cubicBezTo>
                <a:cubicBezTo>
                  <a:pt x="44" y="0"/>
                  <a:pt x="0" y="45"/>
                  <a:pt x="0" y="99"/>
                </a:cubicBezTo>
                <a:cubicBezTo>
                  <a:pt x="0" y="118"/>
                  <a:pt x="6" y="137"/>
                  <a:pt x="16" y="153"/>
                </a:cubicBezTo>
                <a:cubicBezTo>
                  <a:pt x="92" y="276"/>
                  <a:pt x="92" y="276"/>
                  <a:pt x="92" y="276"/>
                </a:cubicBezTo>
                <a:cubicBezTo>
                  <a:pt x="93" y="279"/>
                  <a:pt x="96" y="280"/>
                  <a:pt x="99" y="280"/>
                </a:cubicBezTo>
                <a:close/>
                <a:moveTo>
                  <a:pt x="33" y="99"/>
                </a:moveTo>
                <a:cubicBezTo>
                  <a:pt x="33" y="63"/>
                  <a:pt x="63" y="33"/>
                  <a:pt x="99" y="33"/>
                </a:cubicBezTo>
                <a:cubicBezTo>
                  <a:pt x="135" y="33"/>
                  <a:pt x="164" y="63"/>
                  <a:pt x="164" y="99"/>
                </a:cubicBezTo>
                <a:cubicBezTo>
                  <a:pt x="164" y="135"/>
                  <a:pt x="135" y="164"/>
                  <a:pt x="99" y="164"/>
                </a:cubicBezTo>
                <a:cubicBezTo>
                  <a:pt x="63" y="164"/>
                  <a:pt x="33" y="135"/>
                  <a:pt x="33" y="99"/>
                </a:cubicBezTo>
                <a:close/>
                <a:moveTo>
                  <a:pt x="74" y="91"/>
                </a:moveTo>
                <a:cubicBezTo>
                  <a:pt x="74" y="77"/>
                  <a:pt x="85" y="66"/>
                  <a:pt x="99" y="66"/>
                </a:cubicBezTo>
                <a:cubicBezTo>
                  <a:pt x="112" y="66"/>
                  <a:pt x="123" y="77"/>
                  <a:pt x="123" y="91"/>
                </a:cubicBezTo>
                <a:cubicBezTo>
                  <a:pt x="123" y="104"/>
                  <a:pt x="112" y="115"/>
                  <a:pt x="99" y="115"/>
                </a:cubicBezTo>
                <a:cubicBezTo>
                  <a:pt x="113" y="115"/>
                  <a:pt x="126" y="122"/>
                  <a:pt x="133" y="134"/>
                </a:cubicBezTo>
                <a:cubicBezTo>
                  <a:pt x="142" y="125"/>
                  <a:pt x="148" y="113"/>
                  <a:pt x="148" y="99"/>
                </a:cubicBezTo>
                <a:cubicBezTo>
                  <a:pt x="148" y="72"/>
                  <a:pt x="126" y="50"/>
                  <a:pt x="99" y="50"/>
                </a:cubicBezTo>
                <a:cubicBezTo>
                  <a:pt x="72" y="50"/>
                  <a:pt x="50" y="72"/>
                  <a:pt x="50" y="99"/>
                </a:cubicBezTo>
                <a:cubicBezTo>
                  <a:pt x="50" y="113"/>
                  <a:pt x="55" y="125"/>
                  <a:pt x="64" y="134"/>
                </a:cubicBezTo>
                <a:cubicBezTo>
                  <a:pt x="72" y="122"/>
                  <a:pt x="85" y="115"/>
                  <a:pt x="99" y="115"/>
                </a:cubicBezTo>
                <a:cubicBezTo>
                  <a:pt x="85" y="115"/>
                  <a:pt x="74" y="104"/>
                  <a:pt x="74" y="91"/>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4" name="Freeform 28">
            <a:extLst>
              <a:ext uri="{FF2B5EF4-FFF2-40B4-BE49-F238E27FC236}">
                <a16:creationId xmlns:a16="http://schemas.microsoft.com/office/drawing/2014/main" id="{14214781-EE94-44C8-9B3E-72BFF5EF2B35}"/>
              </a:ext>
            </a:extLst>
          </p:cNvPr>
          <p:cNvSpPr>
            <a:spLocks noEditPoints="1"/>
          </p:cNvSpPr>
          <p:nvPr/>
        </p:nvSpPr>
        <p:spPr bwMode="auto">
          <a:xfrm>
            <a:off x="4434198" y="1595618"/>
            <a:ext cx="274297" cy="242392"/>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2" name="Rectangle 41">
            <a:extLst>
              <a:ext uri="{FF2B5EF4-FFF2-40B4-BE49-F238E27FC236}">
                <a16:creationId xmlns:a16="http://schemas.microsoft.com/office/drawing/2014/main" id="{65736EBA-63EF-4DB0-86DF-66C26AF89FF1}"/>
              </a:ext>
            </a:extLst>
          </p:cNvPr>
          <p:cNvSpPr/>
          <p:nvPr/>
        </p:nvSpPr>
        <p:spPr>
          <a:xfrm>
            <a:off x="388175" y="2264444"/>
            <a:ext cx="1957786" cy="583621"/>
          </a:xfrm>
          <a:prstGeom prst="rect">
            <a:avLst/>
          </a:prstGeom>
        </p:spPr>
        <p:txBody>
          <a:bodyPr wrap="square" lIns="0" tIns="0" rIns="0" bIns="0" anchor="ctr">
            <a:spAutoFit/>
          </a:bodyPr>
          <a:lstStyle/>
          <a:p>
            <a:pPr algn="r">
              <a:lnSpc>
                <a:spcPct val="130000"/>
              </a:lnSpc>
            </a:pPr>
            <a:r>
              <a:rPr lang="en-US" sz="1200" b="1" dirty="0">
                <a:solidFill>
                  <a:schemeClr val="accent5"/>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3" name="Rectangle 42">
            <a:extLst>
              <a:ext uri="{FF2B5EF4-FFF2-40B4-BE49-F238E27FC236}">
                <a16:creationId xmlns:a16="http://schemas.microsoft.com/office/drawing/2014/main" id="{A642E706-C983-4171-BBE4-19670505B4D5}"/>
              </a:ext>
            </a:extLst>
          </p:cNvPr>
          <p:cNvSpPr/>
          <p:nvPr/>
        </p:nvSpPr>
        <p:spPr>
          <a:xfrm>
            <a:off x="6798396" y="2729596"/>
            <a:ext cx="1957786" cy="583621"/>
          </a:xfrm>
          <a:prstGeom prst="rect">
            <a:avLst/>
          </a:prstGeom>
        </p:spPr>
        <p:txBody>
          <a:bodyPr wrap="square" lIns="0" tIns="0" rIns="0" bIns="0" anchor="ctr">
            <a:spAutoFit/>
          </a:bodyPr>
          <a:lstStyle/>
          <a:p>
            <a:pPr>
              <a:lnSpc>
                <a:spcPct val="130000"/>
              </a:lnSpc>
            </a:pPr>
            <a:r>
              <a:rPr lang="en-US" sz="1200" b="1" dirty="0">
                <a:solidFill>
                  <a:schemeClr val="accent4"/>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4" name="Rectangle 43">
            <a:extLst>
              <a:ext uri="{FF2B5EF4-FFF2-40B4-BE49-F238E27FC236}">
                <a16:creationId xmlns:a16="http://schemas.microsoft.com/office/drawing/2014/main" id="{973CE1E4-AE39-4DAF-AF57-23C24B0AA643}"/>
              </a:ext>
            </a:extLst>
          </p:cNvPr>
          <p:cNvSpPr/>
          <p:nvPr/>
        </p:nvSpPr>
        <p:spPr>
          <a:xfrm>
            <a:off x="388175" y="1334140"/>
            <a:ext cx="1957786" cy="583621"/>
          </a:xfrm>
          <a:prstGeom prst="rect">
            <a:avLst/>
          </a:prstGeom>
        </p:spPr>
        <p:txBody>
          <a:bodyPr wrap="square" lIns="0" tIns="0" rIns="0" bIns="0" anchor="ctr">
            <a:spAutoFit/>
          </a:bodyPr>
          <a:lstStyle/>
          <a:p>
            <a:pPr algn="r">
              <a:lnSpc>
                <a:spcPct val="130000"/>
              </a:lnSpc>
            </a:pPr>
            <a:r>
              <a:rPr lang="en-US" sz="1200" b="1" dirty="0">
                <a:solidFill>
                  <a:schemeClr val="accent1"/>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5" name="Rectangle 44">
            <a:extLst>
              <a:ext uri="{FF2B5EF4-FFF2-40B4-BE49-F238E27FC236}">
                <a16:creationId xmlns:a16="http://schemas.microsoft.com/office/drawing/2014/main" id="{C9C0C7DC-FEEA-4E81-922E-D9313A10F4DB}"/>
              </a:ext>
            </a:extLst>
          </p:cNvPr>
          <p:cNvSpPr/>
          <p:nvPr/>
        </p:nvSpPr>
        <p:spPr>
          <a:xfrm>
            <a:off x="6798396" y="1334140"/>
            <a:ext cx="1957786" cy="583621"/>
          </a:xfrm>
          <a:prstGeom prst="rect">
            <a:avLst/>
          </a:prstGeom>
        </p:spPr>
        <p:txBody>
          <a:bodyPr wrap="square" lIns="0" tIns="0" rIns="0" bIns="0" anchor="ctr">
            <a:spAutoFit/>
          </a:bodyPr>
          <a:lstStyle/>
          <a:p>
            <a:pPr>
              <a:lnSpc>
                <a:spcPct val="130000"/>
              </a:lnSpc>
            </a:pPr>
            <a:r>
              <a:rPr lang="en-US" sz="1200" b="1" dirty="0">
                <a:solidFill>
                  <a:schemeClr val="accent2"/>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6" name="Rectangle 45">
            <a:extLst>
              <a:ext uri="{FF2B5EF4-FFF2-40B4-BE49-F238E27FC236}">
                <a16:creationId xmlns:a16="http://schemas.microsoft.com/office/drawing/2014/main" id="{E21B33EE-9895-4863-9CA6-3799BBD36A4B}"/>
              </a:ext>
            </a:extLst>
          </p:cNvPr>
          <p:cNvSpPr/>
          <p:nvPr/>
        </p:nvSpPr>
        <p:spPr>
          <a:xfrm>
            <a:off x="6798396" y="2031868"/>
            <a:ext cx="1957786" cy="583621"/>
          </a:xfrm>
          <a:prstGeom prst="rect">
            <a:avLst/>
          </a:prstGeom>
        </p:spPr>
        <p:txBody>
          <a:bodyPr wrap="square" lIns="0" tIns="0" rIns="0" bIns="0" anchor="ctr">
            <a:spAutoFit/>
          </a:bodyPr>
          <a:lstStyle/>
          <a:p>
            <a:pPr>
              <a:lnSpc>
                <a:spcPct val="130000"/>
              </a:lnSpc>
            </a:pPr>
            <a:r>
              <a:rPr lang="en-US" sz="1200" b="1" dirty="0">
                <a:solidFill>
                  <a:schemeClr val="accent3"/>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7" name="Rectangle 46">
            <a:extLst>
              <a:ext uri="{FF2B5EF4-FFF2-40B4-BE49-F238E27FC236}">
                <a16:creationId xmlns:a16="http://schemas.microsoft.com/office/drawing/2014/main" id="{E237B4BF-B2C6-4419-A1A7-DD0EE267E9EE}"/>
              </a:ext>
            </a:extLst>
          </p:cNvPr>
          <p:cNvSpPr/>
          <p:nvPr/>
        </p:nvSpPr>
        <p:spPr>
          <a:xfrm>
            <a:off x="388175" y="4125052"/>
            <a:ext cx="1957786" cy="583621"/>
          </a:xfrm>
          <a:prstGeom prst="rect">
            <a:avLst/>
          </a:prstGeom>
        </p:spPr>
        <p:txBody>
          <a:bodyPr wrap="square" lIns="0" tIns="0" rIns="0" bIns="0" anchor="ctr">
            <a:spAutoFit/>
          </a:bodyPr>
          <a:lstStyle/>
          <a:p>
            <a:pPr algn="r">
              <a:lnSpc>
                <a:spcPct val="130000"/>
              </a:lnSpc>
            </a:pPr>
            <a:r>
              <a:rPr lang="en-US" sz="1200" b="1" dirty="0">
                <a:solidFill>
                  <a:schemeClr val="accent3"/>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8" name="Rectangle 47">
            <a:extLst>
              <a:ext uri="{FF2B5EF4-FFF2-40B4-BE49-F238E27FC236}">
                <a16:creationId xmlns:a16="http://schemas.microsoft.com/office/drawing/2014/main" id="{3F9664F2-B6A6-4ABF-8707-A4B1DCD71312}"/>
              </a:ext>
            </a:extLst>
          </p:cNvPr>
          <p:cNvSpPr/>
          <p:nvPr/>
        </p:nvSpPr>
        <p:spPr>
          <a:xfrm>
            <a:off x="6798396" y="4125052"/>
            <a:ext cx="1957786" cy="583621"/>
          </a:xfrm>
          <a:prstGeom prst="rect">
            <a:avLst/>
          </a:prstGeom>
        </p:spPr>
        <p:txBody>
          <a:bodyPr wrap="square" lIns="0" tIns="0" rIns="0" bIns="0" anchor="ctr">
            <a:spAutoFit/>
          </a:bodyPr>
          <a:lstStyle/>
          <a:p>
            <a:pPr>
              <a:lnSpc>
                <a:spcPct val="130000"/>
              </a:lnSpc>
            </a:pPr>
            <a:r>
              <a:rPr lang="en-US" sz="1200" b="1" dirty="0">
                <a:solidFill>
                  <a:schemeClr val="accent6"/>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9" name="Rectangle 48">
            <a:extLst>
              <a:ext uri="{FF2B5EF4-FFF2-40B4-BE49-F238E27FC236}">
                <a16:creationId xmlns:a16="http://schemas.microsoft.com/office/drawing/2014/main" id="{9B67BAF2-3A9E-4F21-B23D-7DDC1361B8D0}"/>
              </a:ext>
            </a:extLst>
          </p:cNvPr>
          <p:cNvSpPr/>
          <p:nvPr/>
        </p:nvSpPr>
        <p:spPr>
          <a:xfrm>
            <a:off x="388175" y="3194748"/>
            <a:ext cx="1957786" cy="583621"/>
          </a:xfrm>
          <a:prstGeom prst="rect">
            <a:avLst/>
          </a:prstGeom>
        </p:spPr>
        <p:txBody>
          <a:bodyPr wrap="square" lIns="0" tIns="0" rIns="0" bIns="0" anchor="ctr">
            <a:spAutoFit/>
          </a:bodyPr>
          <a:lstStyle/>
          <a:p>
            <a:pPr algn="r">
              <a:lnSpc>
                <a:spcPct val="130000"/>
              </a:lnSpc>
            </a:pPr>
            <a:r>
              <a:rPr lang="en-US" sz="1200" b="1" dirty="0">
                <a:solidFill>
                  <a:schemeClr val="accent4"/>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0" name="Rectangle 49">
            <a:extLst>
              <a:ext uri="{FF2B5EF4-FFF2-40B4-BE49-F238E27FC236}">
                <a16:creationId xmlns:a16="http://schemas.microsoft.com/office/drawing/2014/main" id="{5058F546-CA0F-401C-B610-FF4B9072C6E1}"/>
              </a:ext>
            </a:extLst>
          </p:cNvPr>
          <p:cNvSpPr/>
          <p:nvPr/>
        </p:nvSpPr>
        <p:spPr>
          <a:xfrm>
            <a:off x="6798396" y="3427324"/>
            <a:ext cx="1957786" cy="583621"/>
          </a:xfrm>
          <a:prstGeom prst="rect">
            <a:avLst/>
          </a:prstGeom>
        </p:spPr>
        <p:txBody>
          <a:bodyPr wrap="square" lIns="0" tIns="0" rIns="0" bIns="0" anchor="ctr">
            <a:spAutoFit/>
          </a:bodyPr>
          <a:lstStyle/>
          <a:p>
            <a:pPr>
              <a:lnSpc>
                <a:spcPct val="130000"/>
              </a:lnSpc>
            </a:pPr>
            <a:r>
              <a:rPr lang="en-US" sz="1200" b="1" dirty="0">
                <a:solidFill>
                  <a:schemeClr val="accent5"/>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23358694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a:xfrm>
            <a:off x="387819" y="394371"/>
            <a:ext cx="8368363" cy="409459"/>
          </a:xfrm>
        </p:spPr>
        <p:txBody>
          <a:bodyPr/>
          <a:lstStyle/>
          <a:p>
            <a:r>
              <a:rPr lang="en-US" dirty="0"/>
              <a:t>Circle – 10 Periods</a:t>
            </a:r>
          </a:p>
        </p:txBody>
      </p:sp>
      <p:grpSp>
        <p:nvGrpSpPr>
          <p:cNvPr id="4" name="Group 3">
            <a:extLst>
              <a:ext uri="{FF2B5EF4-FFF2-40B4-BE49-F238E27FC236}">
                <a16:creationId xmlns:a16="http://schemas.microsoft.com/office/drawing/2014/main" id="{ECF8C89B-63E1-4AC3-A231-9E11DA20C0BC}"/>
              </a:ext>
            </a:extLst>
          </p:cNvPr>
          <p:cNvGrpSpPr/>
          <p:nvPr/>
        </p:nvGrpSpPr>
        <p:grpSpPr>
          <a:xfrm>
            <a:off x="2778049" y="1183224"/>
            <a:ext cx="3587902" cy="3666706"/>
            <a:chOff x="2530480" y="485390"/>
            <a:chExt cx="4083041" cy="4172720"/>
          </a:xfrm>
        </p:grpSpPr>
        <p:grpSp>
          <p:nvGrpSpPr>
            <p:cNvPr id="5" name="Group 4">
              <a:extLst>
                <a:ext uri="{FF2B5EF4-FFF2-40B4-BE49-F238E27FC236}">
                  <a16:creationId xmlns:a16="http://schemas.microsoft.com/office/drawing/2014/main" id="{2CF829B9-BC23-4F88-A563-43F1B353CB05}"/>
                </a:ext>
              </a:extLst>
            </p:cNvPr>
            <p:cNvGrpSpPr/>
            <p:nvPr/>
          </p:nvGrpSpPr>
          <p:grpSpPr>
            <a:xfrm>
              <a:off x="2530480" y="485390"/>
              <a:ext cx="4083041" cy="4172720"/>
              <a:chOff x="-3947318" y="1198840"/>
              <a:chExt cx="4368451" cy="4464401"/>
            </a:xfrm>
          </p:grpSpPr>
          <p:sp>
            <p:nvSpPr>
              <p:cNvPr id="16" name="Freeform 145">
                <a:extLst>
                  <a:ext uri="{FF2B5EF4-FFF2-40B4-BE49-F238E27FC236}">
                    <a16:creationId xmlns:a16="http://schemas.microsoft.com/office/drawing/2014/main" id="{089EE1CC-5351-4D04-9853-6D00B5D20C1E}"/>
                  </a:ext>
                </a:extLst>
              </p:cNvPr>
              <p:cNvSpPr>
                <a:spLocks/>
              </p:cNvSpPr>
              <p:nvPr/>
            </p:nvSpPr>
            <p:spPr bwMode="auto">
              <a:xfrm>
                <a:off x="-2229719" y="1198840"/>
                <a:ext cx="935062" cy="1488134"/>
              </a:xfrm>
              <a:custGeom>
                <a:avLst/>
                <a:gdLst>
                  <a:gd name="T0" fmla="*/ 874 w 874"/>
                  <a:gd name="T1" fmla="*/ 434 h 1391"/>
                  <a:gd name="T2" fmla="*/ 874 w 874"/>
                  <a:gd name="T3" fmla="*/ 434 h 1391"/>
                  <a:gd name="T4" fmla="*/ 874 w 874"/>
                  <a:gd name="T5" fmla="*/ 433 h 1391"/>
                  <a:gd name="T6" fmla="*/ 874 w 874"/>
                  <a:gd name="T7" fmla="*/ 433 h 1391"/>
                  <a:gd name="T8" fmla="*/ 873 w 874"/>
                  <a:gd name="T9" fmla="*/ 432 h 1391"/>
                  <a:gd name="T10" fmla="*/ 873 w 874"/>
                  <a:gd name="T11" fmla="*/ 431 h 1391"/>
                  <a:gd name="T12" fmla="*/ 873 w 874"/>
                  <a:gd name="T13" fmla="*/ 430 h 1391"/>
                  <a:gd name="T14" fmla="*/ 873 w 874"/>
                  <a:gd name="T15" fmla="*/ 429 h 1391"/>
                  <a:gd name="T16" fmla="*/ 872 w 874"/>
                  <a:gd name="T17" fmla="*/ 428 h 1391"/>
                  <a:gd name="T18" fmla="*/ 872 w 874"/>
                  <a:gd name="T19" fmla="*/ 428 h 1391"/>
                  <a:gd name="T20" fmla="*/ 872 w 874"/>
                  <a:gd name="T21" fmla="*/ 426 h 1391"/>
                  <a:gd name="T22" fmla="*/ 629 w 874"/>
                  <a:gd name="T23" fmla="*/ 6 h 1391"/>
                  <a:gd name="T24" fmla="*/ 618 w 874"/>
                  <a:gd name="T25" fmla="*/ 0 h 1391"/>
                  <a:gd name="T26" fmla="*/ 498 w 874"/>
                  <a:gd name="T27" fmla="*/ 0 h 1391"/>
                  <a:gd name="T28" fmla="*/ 375 w 874"/>
                  <a:gd name="T29" fmla="*/ 0 h 1391"/>
                  <a:gd name="T30" fmla="*/ 256 w 874"/>
                  <a:gd name="T31" fmla="*/ 0 h 1391"/>
                  <a:gd name="T32" fmla="*/ 245 w 874"/>
                  <a:gd name="T33" fmla="*/ 6 h 1391"/>
                  <a:gd name="T34" fmla="*/ 2 w 874"/>
                  <a:gd name="T35" fmla="*/ 426 h 1391"/>
                  <a:gd name="T36" fmla="*/ 1 w 874"/>
                  <a:gd name="T37" fmla="*/ 428 h 1391"/>
                  <a:gd name="T38" fmla="*/ 1 w 874"/>
                  <a:gd name="T39" fmla="*/ 428 h 1391"/>
                  <a:gd name="T40" fmla="*/ 1 w 874"/>
                  <a:gd name="T41" fmla="*/ 429 h 1391"/>
                  <a:gd name="T42" fmla="*/ 1 w 874"/>
                  <a:gd name="T43" fmla="*/ 430 h 1391"/>
                  <a:gd name="T44" fmla="*/ 0 w 874"/>
                  <a:gd name="T45" fmla="*/ 431 h 1391"/>
                  <a:gd name="T46" fmla="*/ 0 w 874"/>
                  <a:gd name="T47" fmla="*/ 432 h 1391"/>
                  <a:gd name="T48" fmla="*/ 0 w 874"/>
                  <a:gd name="T49" fmla="*/ 433 h 1391"/>
                  <a:gd name="T50" fmla="*/ 0 w 874"/>
                  <a:gd name="T51" fmla="*/ 433 h 1391"/>
                  <a:gd name="T52" fmla="*/ 0 w 874"/>
                  <a:gd name="T53" fmla="*/ 434 h 1391"/>
                  <a:gd name="T54" fmla="*/ 0 w 874"/>
                  <a:gd name="T55" fmla="*/ 440 h 1391"/>
                  <a:gd name="T56" fmla="*/ 246 w 874"/>
                  <a:gd name="T57" fmla="*/ 1384 h 1391"/>
                  <a:gd name="T58" fmla="*/ 256 w 874"/>
                  <a:gd name="T59" fmla="*/ 1391 h 1391"/>
                  <a:gd name="T60" fmla="*/ 375 w 874"/>
                  <a:gd name="T61" fmla="*/ 1391 h 1391"/>
                  <a:gd name="T62" fmla="*/ 498 w 874"/>
                  <a:gd name="T63" fmla="*/ 1391 h 1391"/>
                  <a:gd name="T64" fmla="*/ 618 w 874"/>
                  <a:gd name="T65" fmla="*/ 1391 h 1391"/>
                  <a:gd name="T66" fmla="*/ 627 w 874"/>
                  <a:gd name="T67" fmla="*/ 1384 h 1391"/>
                  <a:gd name="T68" fmla="*/ 874 w 874"/>
                  <a:gd name="T69" fmla="*/ 440 h 1391"/>
                  <a:gd name="T70" fmla="*/ 874 w 874"/>
                  <a:gd name="T71" fmla="*/ 434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4" h="1391">
                    <a:moveTo>
                      <a:pt x="874" y="434"/>
                    </a:moveTo>
                    <a:cubicBezTo>
                      <a:pt x="874" y="434"/>
                      <a:pt x="874" y="434"/>
                      <a:pt x="874" y="434"/>
                    </a:cubicBezTo>
                    <a:cubicBezTo>
                      <a:pt x="874" y="433"/>
                      <a:pt x="874" y="433"/>
                      <a:pt x="874" y="433"/>
                    </a:cubicBezTo>
                    <a:cubicBezTo>
                      <a:pt x="874" y="433"/>
                      <a:pt x="874" y="433"/>
                      <a:pt x="874" y="433"/>
                    </a:cubicBezTo>
                    <a:cubicBezTo>
                      <a:pt x="874" y="433"/>
                      <a:pt x="874" y="432"/>
                      <a:pt x="873" y="432"/>
                    </a:cubicBezTo>
                    <a:cubicBezTo>
                      <a:pt x="873" y="431"/>
                      <a:pt x="873" y="431"/>
                      <a:pt x="873" y="431"/>
                    </a:cubicBezTo>
                    <a:cubicBezTo>
                      <a:pt x="873" y="431"/>
                      <a:pt x="873" y="430"/>
                      <a:pt x="873" y="430"/>
                    </a:cubicBezTo>
                    <a:cubicBezTo>
                      <a:pt x="873" y="429"/>
                      <a:pt x="873" y="429"/>
                      <a:pt x="873" y="429"/>
                    </a:cubicBezTo>
                    <a:cubicBezTo>
                      <a:pt x="873" y="429"/>
                      <a:pt x="873" y="428"/>
                      <a:pt x="872" y="428"/>
                    </a:cubicBezTo>
                    <a:cubicBezTo>
                      <a:pt x="872" y="428"/>
                      <a:pt x="872" y="428"/>
                      <a:pt x="872" y="428"/>
                    </a:cubicBezTo>
                    <a:cubicBezTo>
                      <a:pt x="872" y="427"/>
                      <a:pt x="872" y="427"/>
                      <a:pt x="872" y="426"/>
                    </a:cubicBezTo>
                    <a:cubicBezTo>
                      <a:pt x="629" y="6"/>
                      <a:pt x="629" y="6"/>
                      <a:pt x="629" y="6"/>
                    </a:cubicBezTo>
                    <a:cubicBezTo>
                      <a:pt x="627" y="3"/>
                      <a:pt x="622" y="0"/>
                      <a:pt x="618" y="0"/>
                    </a:cubicBezTo>
                    <a:cubicBezTo>
                      <a:pt x="498" y="0"/>
                      <a:pt x="498" y="0"/>
                      <a:pt x="498" y="0"/>
                    </a:cubicBezTo>
                    <a:cubicBezTo>
                      <a:pt x="375" y="0"/>
                      <a:pt x="375" y="0"/>
                      <a:pt x="375" y="0"/>
                    </a:cubicBezTo>
                    <a:cubicBezTo>
                      <a:pt x="256" y="0"/>
                      <a:pt x="256" y="0"/>
                      <a:pt x="256" y="0"/>
                    </a:cubicBezTo>
                    <a:cubicBezTo>
                      <a:pt x="252" y="0"/>
                      <a:pt x="247" y="3"/>
                      <a:pt x="245" y="6"/>
                    </a:cubicBezTo>
                    <a:cubicBezTo>
                      <a:pt x="2" y="426"/>
                      <a:pt x="2" y="426"/>
                      <a:pt x="2" y="426"/>
                    </a:cubicBezTo>
                    <a:cubicBezTo>
                      <a:pt x="2" y="427"/>
                      <a:pt x="2" y="427"/>
                      <a:pt x="1" y="428"/>
                    </a:cubicBezTo>
                    <a:cubicBezTo>
                      <a:pt x="1" y="428"/>
                      <a:pt x="1" y="428"/>
                      <a:pt x="1" y="428"/>
                    </a:cubicBezTo>
                    <a:cubicBezTo>
                      <a:pt x="1" y="428"/>
                      <a:pt x="1" y="429"/>
                      <a:pt x="1" y="429"/>
                    </a:cubicBezTo>
                    <a:cubicBezTo>
                      <a:pt x="1" y="430"/>
                      <a:pt x="1" y="430"/>
                      <a:pt x="1" y="430"/>
                    </a:cubicBezTo>
                    <a:cubicBezTo>
                      <a:pt x="0" y="430"/>
                      <a:pt x="0" y="431"/>
                      <a:pt x="0" y="431"/>
                    </a:cubicBezTo>
                    <a:cubicBezTo>
                      <a:pt x="0" y="432"/>
                      <a:pt x="0" y="432"/>
                      <a:pt x="0" y="432"/>
                    </a:cubicBezTo>
                    <a:cubicBezTo>
                      <a:pt x="0" y="432"/>
                      <a:pt x="0" y="433"/>
                      <a:pt x="0" y="433"/>
                    </a:cubicBezTo>
                    <a:cubicBezTo>
                      <a:pt x="0" y="433"/>
                      <a:pt x="0" y="433"/>
                      <a:pt x="0" y="433"/>
                    </a:cubicBezTo>
                    <a:cubicBezTo>
                      <a:pt x="0" y="434"/>
                      <a:pt x="0" y="434"/>
                      <a:pt x="0" y="434"/>
                    </a:cubicBezTo>
                    <a:cubicBezTo>
                      <a:pt x="0" y="436"/>
                      <a:pt x="0" y="438"/>
                      <a:pt x="0" y="440"/>
                    </a:cubicBezTo>
                    <a:cubicBezTo>
                      <a:pt x="246" y="1384"/>
                      <a:pt x="246" y="1384"/>
                      <a:pt x="246" y="1384"/>
                    </a:cubicBezTo>
                    <a:cubicBezTo>
                      <a:pt x="247" y="1388"/>
                      <a:pt x="252" y="1391"/>
                      <a:pt x="256" y="1391"/>
                    </a:cubicBezTo>
                    <a:cubicBezTo>
                      <a:pt x="375" y="1391"/>
                      <a:pt x="375" y="1391"/>
                      <a:pt x="375" y="1391"/>
                    </a:cubicBezTo>
                    <a:cubicBezTo>
                      <a:pt x="498" y="1391"/>
                      <a:pt x="498" y="1391"/>
                      <a:pt x="498" y="1391"/>
                    </a:cubicBezTo>
                    <a:cubicBezTo>
                      <a:pt x="618" y="1391"/>
                      <a:pt x="618" y="1391"/>
                      <a:pt x="618" y="1391"/>
                    </a:cubicBezTo>
                    <a:cubicBezTo>
                      <a:pt x="622" y="1391"/>
                      <a:pt x="626" y="1388"/>
                      <a:pt x="627" y="1384"/>
                    </a:cubicBezTo>
                    <a:cubicBezTo>
                      <a:pt x="874" y="440"/>
                      <a:pt x="874" y="440"/>
                      <a:pt x="874" y="440"/>
                    </a:cubicBezTo>
                    <a:cubicBezTo>
                      <a:pt x="874" y="438"/>
                      <a:pt x="874" y="436"/>
                      <a:pt x="874" y="434"/>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 name="Freeform 146">
                <a:extLst>
                  <a:ext uri="{FF2B5EF4-FFF2-40B4-BE49-F238E27FC236}">
                    <a16:creationId xmlns:a16="http://schemas.microsoft.com/office/drawing/2014/main" id="{CC05E5CD-57CE-4442-B583-8DB226E5B17D}"/>
                  </a:ext>
                </a:extLst>
              </p:cNvPr>
              <p:cNvSpPr>
                <a:spLocks/>
              </p:cNvSpPr>
              <p:nvPr/>
            </p:nvSpPr>
            <p:spPr bwMode="auto">
              <a:xfrm>
                <a:off x="-2229719" y="1198840"/>
                <a:ext cx="935062" cy="464363"/>
              </a:xfrm>
              <a:custGeom>
                <a:avLst/>
                <a:gdLst>
                  <a:gd name="T0" fmla="*/ 618 w 874"/>
                  <a:gd name="T1" fmla="*/ 0 h 434"/>
                  <a:gd name="T2" fmla="*/ 498 w 874"/>
                  <a:gd name="T3" fmla="*/ 0 h 434"/>
                  <a:gd name="T4" fmla="*/ 375 w 874"/>
                  <a:gd name="T5" fmla="*/ 0 h 434"/>
                  <a:gd name="T6" fmla="*/ 256 w 874"/>
                  <a:gd name="T7" fmla="*/ 0 h 434"/>
                  <a:gd name="T8" fmla="*/ 245 w 874"/>
                  <a:gd name="T9" fmla="*/ 6 h 434"/>
                  <a:gd name="T10" fmla="*/ 2 w 874"/>
                  <a:gd name="T11" fmla="*/ 426 h 434"/>
                  <a:gd name="T12" fmla="*/ 1 w 874"/>
                  <a:gd name="T13" fmla="*/ 428 h 434"/>
                  <a:gd name="T14" fmla="*/ 1 w 874"/>
                  <a:gd name="T15" fmla="*/ 428 h 434"/>
                  <a:gd name="T16" fmla="*/ 1 w 874"/>
                  <a:gd name="T17" fmla="*/ 429 h 434"/>
                  <a:gd name="T18" fmla="*/ 1 w 874"/>
                  <a:gd name="T19" fmla="*/ 430 h 434"/>
                  <a:gd name="T20" fmla="*/ 0 w 874"/>
                  <a:gd name="T21" fmla="*/ 431 h 434"/>
                  <a:gd name="T22" fmla="*/ 0 w 874"/>
                  <a:gd name="T23" fmla="*/ 432 h 434"/>
                  <a:gd name="T24" fmla="*/ 0 w 874"/>
                  <a:gd name="T25" fmla="*/ 433 h 434"/>
                  <a:gd name="T26" fmla="*/ 0 w 874"/>
                  <a:gd name="T27" fmla="*/ 433 h 434"/>
                  <a:gd name="T28" fmla="*/ 0 w 874"/>
                  <a:gd name="T29" fmla="*/ 434 h 434"/>
                  <a:gd name="T30" fmla="*/ 375 w 874"/>
                  <a:gd name="T31" fmla="*/ 434 h 434"/>
                  <a:gd name="T32" fmla="*/ 498 w 874"/>
                  <a:gd name="T33" fmla="*/ 434 h 434"/>
                  <a:gd name="T34" fmla="*/ 874 w 874"/>
                  <a:gd name="T35" fmla="*/ 434 h 434"/>
                  <a:gd name="T36" fmla="*/ 874 w 874"/>
                  <a:gd name="T37" fmla="*/ 433 h 434"/>
                  <a:gd name="T38" fmla="*/ 874 w 874"/>
                  <a:gd name="T39" fmla="*/ 433 h 434"/>
                  <a:gd name="T40" fmla="*/ 873 w 874"/>
                  <a:gd name="T41" fmla="*/ 432 h 434"/>
                  <a:gd name="T42" fmla="*/ 873 w 874"/>
                  <a:gd name="T43" fmla="*/ 431 h 434"/>
                  <a:gd name="T44" fmla="*/ 873 w 874"/>
                  <a:gd name="T45" fmla="*/ 430 h 434"/>
                  <a:gd name="T46" fmla="*/ 873 w 874"/>
                  <a:gd name="T47" fmla="*/ 429 h 434"/>
                  <a:gd name="T48" fmla="*/ 872 w 874"/>
                  <a:gd name="T49" fmla="*/ 428 h 434"/>
                  <a:gd name="T50" fmla="*/ 872 w 874"/>
                  <a:gd name="T51" fmla="*/ 428 h 434"/>
                  <a:gd name="T52" fmla="*/ 872 w 874"/>
                  <a:gd name="T53" fmla="*/ 426 h 434"/>
                  <a:gd name="T54" fmla="*/ 629 w 874"/>
                  <a:gd name="T55" fmla="*/ 6 h 434"/>
                  <a:gd name="T56" fmla="*/ 618 w 874"/>
                  <a:gd name="T57"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4" h="434">
                    <a:moveTo>
                      <a:pt x="618" y="0"/>
                    </a:moveTo>
                    <a:cubicBezTo>
                      <a:pt x="498" y="0"/>
                      <a:pt x="498" y="0"/>
                      <a:pt x="498" y="0"/>
                    </a:cubicBezTo>
                    <a:cubicBezTo>
                      <a:pt x="375" y="0"/>
                      <a:pt x="375" y="0"/>
                      <a:pt x="375" y="0"/>
                    </a:cubicBezTo>
                    <a:cubicBezTo>
                      <a:pt x="256" y="0"/>
                      <a:pt x="256" y="0"/>
                      <a:pt x="256" y="0"/>
                    </a:cubicBezTo>
                    <a:cubicBezTo>
                      <a:pt x="252" y="0"/>
                      <a:pt x="247" y="3"/>
                      <a:pt x="245" y="6"/>
                    </a:cubicBezTo>
                    <a:cubicBezTo>
                      <a:pt x="2" y="426"/>
                      <a:pt x="2" y="426"/>
                      <a:pt x="2" y="426"/>
                    </a:cubicBezTo>
                    <a:cubicBezTo>
                      <a:pt x="2" y="427"/>
                      <a:pt x="2" y="427"/>
                      <a:pt x="1" y="428"/>
                    </a:cubicBezTo>
                    <a:cubicBezTo>
                      <a:pt x="1" y="428"/>
                      <a:pt x="1" y="428"/>
                      <a:pt x="1" y="428"/>
                    </a:cubicBezTo>
                    <a:cubicBezTo>
                      <a:pt x="1" y="428"/>
                      <a:pt x="1" y="429"/>
                      <a:pt x="1" y="429"/>
                    </a:cubicBezTo>
                    <a:cubicBezTo>
                      <a:pt x="1" y="430"/>
                      <a:pt x="1" y="430"/>
                      <a:pt x="1" y="430"/>
                    </a:cubicBezTo>
                    <a:cubicBezTo>
                      <a:pt x="0" y="430"/>
                      <a:pt x="0" y="431"/>
                      <a:pt x="0" y="431"/>
                    </a:cubicBezTo>
                    <a:cubicBezTo>
                      <a:pt x="0" y="432"/>
                      <a:pt x="0" y="432"/>
                      <a:pt x="0" y="432"/>
                    </a:cubicBezTo>
                    <a:cubicBezTo>
                      <a:pt x="0" y="432"/>
                      <a:pt x="0" y="433"/>
                      <a:pt x="0" y="433"/>
                    </a:cubicBezTo>
                    <a:cubicBezTo>
                      <a:pt x="0" y="433"/>
                      <a:pt x="0" y="433"/>
                      <a:pt x="0" y="433"/>
                    </a:cubicBezTo>
                    <a:cubicBezTo>
                      <a:pt x="0" y="434"/>
                      <a:pt x="0" y="434"/>
                      <a:pt x="0" y="434"/>
                    </a:cubicBezTo>
                    <a:cubicBezTo>
                      <a:pt x="375" y="434"/>
                      <a:pt x="375" y="434"/>
                      <a:pt x="375" y="434"/>
                    </a:cubicBezTo>
                    <a:cubicBezTo>
                      <a:pt x="498" y="434"/>
                      <a:pt x="498" y="434"/>
                      <a:pt x="498" y="434"/>
                    </a:cubicBezTo>
                    <a:cubicBezTo>
                      <a:pt x="874" y="434"/>
                      <a:pt x="874" y="434"/>
                      <a:pt x="874" y="434"/>
                    </a:cubicBezTo>
                    <a:cubicBezTo>
                      <a:pt x="874" y="433"/>
                      <a:pt x="874" y="433"/>
                      <a:pt x="874" y="433"/>
                    </a:cubicBezTo>
                    <a:cubicBezTo>
                      <a:pt x="874" y="433"/>
                      <a:pt x="874" y="433"/>
                      <a:pt x="874" y="433"/>
                    </a:cubicBezTo>
                    <a:cubicBezTo>
                      <a:pt x="874" y="433"/>
                      <a:pt x="874" y="432"/>
                      <a:pt x="873" y="432"/>
                    </a:cubicBezTo>
                    <a:cubicBezTo>
                      <a:pt x="873" y="431"/>
                      <a:pt x="873" y="431"/>
                      <a:pt x="873" y="431"/>
                    </a:cubicBezTo>
                    <a:cubicBezTo>
                      <a:pt x="873" y="431"/>
                      <a:pt x="873" y="430"/>
                      <a:pt x="873" y="430"/>
                    </a:cubicBezTo>
                    <a:cubicBezTo>
                      <a:pt x="873" y="429"/>
                      <a:pt x="873" y="429"/>
                      <a:pt x="873" y="429"/>
                    </a:cubicBezTo>
                    <a:cubicBezTo>
                      <a:pt x="873" y="429"/>
                      <a:pt x="873" y="428"/>
                      <a:pt x="872" y="428"/>
                    </a:cubicBezTo>
                    <a:cubicBezTo>
                      <a:pt x="872" y="428"/>
                      <a:pt x="872" y="428"/>
                      <a:pt x="872" y="428"/>
                    </a:cubicBezTo>
                    <a:cubicBezTo>
                      <a:pt x="872" y="427"/>
                      <a:pt x="872" y="427"/>
                      <a:pt x="872" y="426"/>
                    </a:cubicBezTo>
                    <a:cubicBezTo>
                      <a:pt x="629" y="6"/>
                      <a:pt x="629" y="6"/>
                      <a:pt x="629" y="6"/>
                    </a:cubicBezTo>
                    <a:cubicBezTo>
                      <a:pt x="627" y="3"/>
                      <a:pt x="622" y="0"/>
                      <a:pt x="618"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 name="Freeform 147">
                <a:extLst>
                  <a:ext uri="{FF2B5EF4-FFF2-40B4-BE49-F238E27FC236}">
                    <a16:creationId xmlns:a16="http://schemas.microsoft.com/office/drawing/2014/main" id="{2E05F136-0A07-4600-AA89-A238BEDA9D3E}"/>
                  </a:ext>
                </a:extLst>
              </p:cNvPr>
              <p:cNvSpPr>
                <a:spLocks/>
              </p:cNvSpPr>
              <p:nvPr/>
            </p:nvSpPr>
            <p:spPr bwMode="auto">
              <a:xfrm>
                <a:off x="-3237649" y="1508415"/>
                <a:ext cx="1200283" cy="1437443"/>
              </a:xfrm>
              <a:custGeom>
                <a:avLst/>
                <a:gdLst>
                  <a:gd name="T0" fmla="*/ 761 w 1122"/>
                  <a:gd name="T1" fmla="*/ 204 h 1344"/>
                  <a:gd name="T2" fmla="*/ 761 w 1122"/>
                  <a:gd name="T3" fmla="*/ 204 h 1344"/>
                  <a:gd name="T4" fmla="*/ 761 w 1122"/>
                  <a:gd name="T5" fmla="*/ 203 h 1344"/>
                  <a:gd name="T6" fmla="*/ 761 w 1122"/>
                  <a:gd name="T7" fmla="*/ 203 h 1344"/>
                  <a:gd name="T8" fmla="*/ 759 w 1122"/>
                  <a:gd name="T9" fmla="*/ 202 h 1344"/>
                  <a:gd name="T10" fmla="*/ 759 w 1122"/>
                  <a:gd name="T11" fmla="*/ 202 h 1344"/>
                  <a:gd name="T12" fmla="*/ 758 w 1122"/>
                  <a:gd name="T13" fmla="*/ 201 h 1344"/>
                  <a:gd name="T14" fmla="*/ 758 w 1122"/>
                  <a:gd name="T15" fmla="*/ 200 h 1344"/>
                  <a:gd name="T16" fmla="*/ 757 w 1122"/>
                  <a:gd name="T17" fmla="*/ 200 h 1344"/>
                  <a:gd name="T18" fmla="*/ 756 w 1122"/>
                  <a:gd name="T19" fmla="*/ 200 h 1344"/>
                  <a:gd name="T20" fmla="*/ 755 w 1122"/>
                  <a:gd name="T21" fmla="*/ 199 h 1344"/>
                  <a:gd name="T22" fmla="*/ 312 w 1122"/>
                  <a:gd name="T23" fmla="*/ 1 h 1344"/>
                  <a:gd name="T24" fmla="*/ 299 w 1122"/>
                  <a:gd name="T25" fmla="*/ 3 h 1344"/>
                  <a:gd name="T26" fmla="*/ 202 w 1122"/>
                  <a:gd name="T27" fmla="*/ 73 h 1344"/>
                  <a:gd name="T28" fmla="*/ 103 w 1122"/>
                  <a:gd name="T29" fmla="*/ 145 h 1344"/>
                  <a:gd name="T30" fmla="*/ 6 w 1122"/>
                  <a:gd name="T31" fmla="*/ 216 h 1344"/>
                  <a:gd name="T32" fmla="*/ 1 w 1122"/>
                  <a:gd name="T33" fmla="*/ 228 h 1344"/>
                  <a:gd name="T34" fmla="*/ 51 w 1122"/>
                  <a:gd name="T35" fmla="*/ 710 h 1344"/>
                  <a:gd name="T36" fmla="*/ 52 w 1122"/>
                  <a:gd name="T37" fmla="*/ 712 h 1344"/>
                  <a:gd name="T38" fmla="*/ 52 w 1122"/>
                  <a:gd name="T39" fmla="*/ 712 h 1344"/>
                  <a:gd name="T40" fmla="*/ 52 w 1122"/>
                  <a:gd name="T41" fmla="*/ 713 h 1344"/>
                  <a:gd name="T42" fmla="*/ 52 w 1122"/>
                  <a:gd name="T43" fmla="*/ 713 h 1344"/>
                  <a:gd name="T44" fmla="*/ 53 w 1122"/>
                  <a:gd name="T45" fmla="*/ 715 h 1344"/>
                  <a:gd name="T46" fmla="*/ 53 w 1122"/>
                  <a:gd name="T47" fmla="*/ 715 h 1344"/>
                  <a:gd name="T48" fmla="*/ 54 w 1122"/>
                  <a:gd name="T49" fmla="*/ 717 h 1344"/>
                  <a:gd name="T50" fmla="*/ 54 w 1122"/>
                  <a:gd name="T51" fmla="*/ 717 h 1344"/>
                  <a:gd name="T52" fmla="*/ 54 w 1122"/>
                  <a:gd name="T53" fmla="*/ 717 h 1344"/>
                  <a:gd name="T54" fmla="*/ 58 w 1122"/>
                  <a:gd name="T55" fmla="*/ 722 h 1344"/>
                  <a:gd name="T56" fmla="*/ 812 w 1122"/>
                  <a:gd name="T57" fmla="*/ 1341 h 1344"/>
                  <a:gd name="T58" fmla="*/ 824 w 1122"/>
                  <a:gd name="T59" fmla="*/ 1342 h 1344"/>
                  <a:gd name="T60" fmla="*/ 921 w 1122"/>
                  <a:gd name="T61" fmla="*/ 1271 h 1344"/>
                  <a:gd name="T62" fmla="*/ 1020 w 1122"/>
                  <a:gd name="T63" fmla="*/ 1199 h 1344"/>
                  <a:gd name="T64" fmla="*/ 1117 w 1122"/>
                  <a:gd name="T65" fmla="*/ 1129 h 1344"/>
                  <a:gd name="T66" fmla="*/ 1120 w 1122"/>
                  <a:gd name="T67" fmla="*/ 1117 h 1344"/>
                  <a:gd name="T68" fmla="*/ 765 w 1122"/>
                  <a:gd name="T69" fmla="*/ 209 h 1344"/>
                  <a:gd name="T70" fmla="*/ 761 w 1122"/>
                  <a:gd name="T71" fmla="*/ 204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2" h="1344">
                    <a:moveTo>
                      <a:pt x="761" y="204"/>
                    </a:moveTo>
                    <a:cubicBezTo>
                      <a:pt x="761" y="204"/>
                      <a:pt x="761" y="204"/>
                      <a:pt x="761" y="204"/>
                    </a:cubicBezTo>
                    <a:cubicBezTo>
                      <a:pt x="761" y="203"/>
                      <a:pt x="761" y="203"/>
                      <a:pt x="761" y="203"/>
                    </a:cubicBezTo>
                    <a:cubicBezTo>
                      <a:pt x="761" y="203"/>
                      <a:pt x="761" y="203"/>
                      <a:pt x="761" y="203"/>
                    </a:cubicBezTo>
                    <a:cubicBezTo>
                      <a:pt x="760" y="203"/>
                      <a:pt x="760" y="202"/>
                      <a:pt x="759" y="202"/>
                    </a:cubicBezTo>
                    <a:cubicBezTo>
                      <a:pt x="759" y="202"/>
                      <a:pt x="759" y="202"/>
                      <a:pt x="759" y="202"/>
                    </a:cubicBezTo>
                    <a:cubicBezTo>
                      <a:pt x="759" y="201"/>
                      <a:pt x="758" y="201"/>
                      <a:pt x="758" y="201"/>
                    </a:cubicBezTo>
                    <a:cubicBezTo>
                      <a:pt x="758" y="200"/>
                      <a:pt x="758" y="200"/>
                      <a:pt x="758" y="200"/>
                    </a:cubicBezTo>
                    <a:cubicBezTo>
                      <a:pt x="757" y="200"/>
                      <a:pt x="757" y="200"/>
                      <a:pt x="757" y="200"/>
                    </a:cubicBezTo>
                    <a:cubicBezTo>
                      <a:pt x="756" y="200"/>
                      <a:pt x="756" y="200"/>
                      <a:pt x="756" y="200"/>
                    </a:cubicBezTo>
                    <a:cubicBezTo>
                      <a:pt x="756" y="199"/>
                      <a:pt x="755" y="199"/>
                      <a:pt x="755" y="199"/>
                    </a:cubicBezTo>
                    <a:cubicBezTo>
                      <a:pt x="312" y="1"/>
                      <a:pt x="312" y="1"/>
                      <a:pt x="312" y="1"/>
                    </a:cubicBezTo>
                    <a:cubicBezTo>
                      <a:pt x="308" y="0"/>
                      <a:pt x="302" y="0"/>
                      <a:pt x="299" y="3"/>
                    </a:cubicBezTo>
                    <a:cubicBezTo>
                      <a:pt x="202" y="73"/>
                      <a:pt x="202" y="73"/>
                      <a:pt x="202" y="73"/>
                    </a:cubicBezTo>
                    <a:cubicBezTo>
                      <a:pt x="103" y="145"/>
                      <a:pt x="103" y="145"/>
                      <a:pt x="103" y="145"/>
                    </a:cubicBezTo>
                    <a:cubicBezTo>
                      <a:pt x="6" y="216"/>
                      <a:pt x="6" y="216"/>
                      <a:pt x="6" y="216"/>
                    </a:cubicBezTo>
                    <a:cubicBezTo>
                      <a:pt x="3" y="218"/>
                      <a:pt x="0" y="223"/>
                      <a:pt x="1" y="228"/>
                    </a:cubicBezTo>
                    <a:cubicBezTo>
                      <a:pt x="51" y="710"/>
                      <a:pt x="51" y="710"/>
                      <a:pt x="51" y="710"/>
                    </a:cubicBezTo>
                    <a:cubicBezTo>
                      <a:pt x="51" y="711"/>
                      <a:pt x="52" y="711"/>
                      <a:pt x="52" y="712"/>
                    </a:cubicBezTo>
                    <a:cubicBezTo>
                      <a:pt x="52" y="712"/>
                      <a:pt x="52" y="712"/>
                      <a:pt x="52" y="712"/>
                    </a:cubicBezTo>
                    <a:cubicBezTo>
                      <a:pt x="52" y="712"/>
                      <a:pt x="52" y="713"/>
                      <a:pt x="52" y="713"/>
                    </a:cubicBezTo>
                    <a:cubicBezTo>
                      <a:pt x="52" y="713"/>
                      <a:pt x="52" y="713"/>
                      <a:pt x="52" y="713"/>
                    </a:cubicBezTo>
                    <a:cubicBezTo>
                      <a:pt x="52" y="714"/>
                      <a:pt x="53" y="714"/>
                      <a:pt x="53" y="715"/>
                    </a:cubicBezTo>
                    <a:cubicBezTo>
                      <a:pt x="53" y="715"/>
                      <a:pt x="53" y="715"/>
                      <a:pt x="53" y="715"/>
                    </a:cubicBezTo>
                    <a:cubicBezTo>
                      <a:pt x="53" y="716"/>
                      <a:pt x="53" y="716"/>
                      <a:pt x="54" y="717"/>
                    </a:cubicBezTo>
                    <a:cubicBezTo>
                      <a:pt x="54" y="717"/>
                      <a:pt x="54" y="717"/>
                      <a:pt x="54" y="717"/>
                    </a:cubicBezTo>
                    <a:cubicBezTo>
                      <a:pt x="54" y="717"/>
                      <a:pt x="54" y="717"/>
                      <a:pt x="54" y="717"/>
                    </a:cubicBezTo>
                    <a:cubicBezTo>
                      <a:pt x="55" y="719"/>
                      <a:pt x="57" y="721"/>
                      <a:pt x="58" y="722"/>
                    </a:cubicBezTo>
                    <a:cubicBezTo>
                      <a:pt x="812" y="1341"/>
                      <a:pt x="812" y="1341"/>
                      <a:pt x="812" y="1341"/>
                    </a:cubicBezTo>
                    <a:cubicBezTo>
                      <a:pt x="815" y="1344"/>
                      <a:pt x="821" y="1344"/>
                      <a:pt x="824" y="1342"/>
                    </a:cubicBezTo>
                    <a:cubicBezTo>
                      <a:pt x="921" y="1271"/>
                      <a:pt x="921" y="1271"/>
                      <a:pt x="921" y="1271"/>
                    </a:cubicBezTo>
                    <a:cubicBezTo>
                      <a:pt x="1020" y="1199"/>
                      <a:pt x="1020" y="1199"/>
                      <a:pt x="1020" y="1199"/>
                    </a:cubicBezTo>
                    <a:cubicBezTo>
                      <a:pt x="1117" y="1129"/>
                      <a:pt x="1117" y="1129"/>
                      <a:pt x="1117" y="1129"/>
                    </a:cubicBezTo>
                    <a:cubicBezTo>
                      <a:pt x="1120" y="1126"/>
                      <a:pt x="1122" y="1121"/>
                      <a:pt x="1120" y="1117"/>
                    </a:cubicBezTo>
                    <a:cubicBezTo>
                      <a:pt x="765" y="209"/>
                      <a:pt x="765" y="209"/>
                      <a:pt x="765" y="209"/>
                    </a:cubicBezTo>
                    <a:cubicBezTo>
                      <a:pt x="764" y="207"/>
                      <a:pt x="763" y="205"/>
                      <a:pt x="761" y="204"/>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 name="Freeform 148">
                <a:extLst>
                  <a:ext uri="{FF2B5EF4-FFF2-40B4-BE49-F238E27FC236}">
                    <a16:creationId xmlns:a16="http://schemas.microsoft.com/office/drawing/2014/main" id="{4DBFEA0C-38D7-42DD-8DA7-A2CE7B9793AB}"/>
                  </a:ext>
                </a:extLst>
              </p:cNvPr>
              <p:cNvSpPr>
                <a:spLocks/>
              </p:cNvSpPr>
              <p:nvPr/>
            </p:nvSpPr>
            <p:spPr bwMode="auto">
              <a:xfrm>
                <a:off x="-3236744" y="1509321"/>
                <a:ext cx="813314" cy="765791"/>
              </a:xfrm>
              <a:custGeom>
                <a:avLst/>
                <a:gdLst>
                  <a:gd name="T0" fmla="*/ 306 w 760"/>
                  <a:gd name="T1" fmla="*/ 0 h 716"/>
                  <a:gd name="T2" fmla="*/ 298 w 760"/>
                  <a:gd name="T3" fmla="*/ 2 h 716"/>
                  <a:gd name="T4" fmla="*/ 201 w 760"/>
                  <a:gd name="T5" fmla="*/ 72 h 716"/>
                  <a:gd name="T6" fmla="*/ 102 w 760"/>
                  <a:gd name="T7" fmla="*/ 144 h 716"/>
                  <a:gd name="T8" fmla="*/ 5 w 760"/>
                  <a:gd name="T9" fmla="*/ 215 h 716"/>
                  <a:gd name="T10" fmla="*/ 0 w 760"/>
                  <a:gd name="T11" fmla="*/ 226 h 716"/>
                  <a:gd name="T12" fmla="*/ 0 w 760"/>
                  <a:gd name="T13" fmla="*/ 227 h 716"/>
                  <a:gd name="T14" fmla="*/ 50 w 760"/>
                  <a:gd name="T15" fmla="*/ 709 h 716"/>
                  <a:gd name="T16" fmla="*/ 51 w 760"/>
                  <a:gd name="T17" fmla="*/ 711 h 716"/>
                  <a:gd name="T18" fmla="*/ 51 w 760"/>
                  <a:gd name="T19" fmla="*/ 711 h 716"/>
                  <a:gd name="T20" fmla="*/ 51 w 760"/>
                  <a:gd name="T21" fmla="*/ 712 h 716"/>
                  <a:gd name="T22" fmla="*/ 51 w 760"/>
                  <a:gd name="T23" fmla="*/ 712 h 716"/>
                  <a:gd name="T24" fmla="*/ 52 w 760"/>
                  <a:gd name="T25" fmla="*/ 714 h 716"/>
                  <a:gd name="T26" fmla="*/ 52 w 760"/>
                  <a:gd name="T27" fmla="*/ 714 h 716"/>
                  <a:gd name="T28" fmla="*/ 53 w 760"/>
                  <a:gd name="T29" fmla="*/ 716 h 716"/>
                  <a:gd name="T30" fmla="*/ 53 w 760"/>
                  <a:gd name="T31" fmla="*/ 716 h 716"/>
                  <a:gd name="T32" fmla="*/ 53 w 760"/>
                  <a:gd name="T33" fmla="*/ 716 h 716"/>
                  <a:gd name="T34" fmla="*/ 357 w 760"/>
                  <a:gd name="T35" fmla="*/ 496 h 716"/>
                  <a:gd name="T36" fmla="*/ 456 w 760"/>
                  <a:gd name="T37" fmla="*/ 423 h 716"/>
                  <a:gd name="T38" fmla="*/ 760 w 760"/>
                  <a:gd name="T39" fmla="*/ 203 h 716"/>
                  <a:gd name="T40" fmla="*/ 760 w 760"/>
                  <a:gd name="T41" fmla="*/ 202 h 716"/>
                  <a:gd name="T42" fmla="*/ 760 w 760"/>
                  <a:gd name="T43" fmla="*/ 202 h 716"/>
                  <a:gd name="T44" fmla="*/ 758 w 760"/>
                  <a:gd name="T45" fmla="*/ 201 h 716"/>
                  <a:gd name="T46" fmla="*/ 758 w 760"/>
                  <a:gd name="T47" fmla="*/ 201 h 716"/>
                  <a:gd name="T48" fmla="*/ 757 w 760"/>
                  <a:gd name="T49" fmla="*/ 200 h 716"/>
                  <a:gd name="T50" fmla="*/ 757 w 760"/>
                  <a:gd name="T51" fmla="*/ 199 h 716"/>
                  <a:gd name="T52" fmla="*/ 756 w 760"/>
                  <a:gd name="T53" fmla="*/ 199 h 716"/>
                  <a:gd name="T54" fmla="*/ 755 w 760"/>
                  <a:gd name="T55" fmla="*/ 199 h 716"/>
                  <a:gd name="T56" fmla="*/ 754 w 760"/>
                  <a:gd name="T57" fmla="*/ 198 h 716"/>
                  <a:gd name="T58" fmla="*/ 311 w 760"/>
                  <a:gd name="T59" fmla="*/ 0 h 716"/>
                  <a:gd name="T60" fmla="*/ 306 w 760"/>
                  <a:gd name="T61" fmla="*/ 0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0" h="716">
                    <a:moveTo>
                      <a:pt x="306" y="0"/>
                    </a:moveTo>
                    <a:cubicBezTo>
                      <a:pt x="303" y="0"/>
                      <a:pt x="300" y="0"/>
                      <a:pt x="298" y="2"/>
                    </a:cubicBezTo>
                    <a:cubicBezTo>
                      <a:pt x="201" y="72"/>
                      <a:pt x="201" y="72"/>
                      <a:pt x="201" y="72"/>
                    </a:cubicBezTo>
                    <a:cubicBezTo>
                      <a:pt x="102" y="144"/>
                      <a:pt x="102" y="144"/>
                      <a:pt x="102" y="144"/>
                    </a:cubicBezTo>
                    <a:cubicBezTo>
                      <a:pt x="5" y="215"/>
                      <a:pt x="5" y="215"/>
                      <a:pt x="5" y="215"/>
                    </a:cubicBezTo>
                    <a:cubicBezTo>
                      <a:pt x="2" y="217"/>
                      <a:pt x="0" y="222"/>
                      <a:pt x="0" y="226"/>
                    </a:cubicBezTo>
                    <a:cubicBezTo>
                      <a:pt x="0" y="226"/>
                      <a:pt x="0" y="226"/>
                      <a:pt x="0" y="227"/>
                    </a:cubicBezTo>
                    <a:cubicBezTo>
                      <a:pt x="50" y="709"/>
                      <a:pt x="50" y="709"/>
                      <a:pt x="50" y="709"/>
                    </a:cubicBezTo>
                    <a:cubicBezTo>
                      <a:pt x="50" y="710"/>
                      <a:pt x="51" y="710"/>
                      <a:pt x="51" y="711"/>
                    </a:cubicBezTo>
                    <a:cubicBezTo>
                      <a:pt x="51" y="711"/>
                      <a:pt x="51" y="711"/>
                      <a:pt x="51" y="711"/>
                    </a:cubicBezTo>
                    <a:cubicBezTo>
                      <a:pt x="51" y="711"/>
                      <a:pt x="51" y="712"/>
                      <a:pt x="51" y="712"/>
                    </a:cubicBezTo>
                    <a:cubicBezTo>
                      <a:pt x="51" y="712"/>
                      <a:pt x="51" y="712"/>
                      <a:pt x="51" y="712"/>
                    </a:cubicBezTo>
                    <a:cubicBezTo>
                      <a:pt x="51" y="713"/>
                      <a:pt x="52" y="713"/>
                      <a:pt x="52" y="714"/>
                    </a:cubicBezTo>
                    <a:cubicBezTo>
                      <a:pt x="52" y="714"/>
                      <a:pt x="52" y="714"/>
                      <a:pt x="52" y="714"/>
                    </a:cubicBezTo>
                    <a:cubicBezTo>
                      <a:pt x="52" y="715"/>
                      <a:pt x="52" y="715"/>
                      <a:pt x="53" y="716"/>
                    </a:cubicBezTo>
                    <a:cubicBezTo>
                      <a:pt x="53" y="716"/>
                      <a:pt x="53" y="716"/>
                      <a:pt x="53" y="716"/>
                    </a:cubicBezTo>
                    <a:cubicBezTo>
                      <a:pt x="53" y="716"/>
                      <a:pt x="53" y="716"/>
                      <a:pt x="53" y="716"/>
                    </a:cubicBezTo>
                    <a:cubicBezTo>
                      <a:pt x="357" y="496"/>
                      <a:pt x="357" y="496"/>
                      <a:pt x="357" y="496"/>
                    </a:cubicBezTo>
                    <a:cubicBezTo>
                      <a:pt x="456" y="423"/>
                      <a:pt x="456" y="423"/>
                      <a:pt x="456" y="423"/>
                    </a:cubicBezTo>
                    <a:cubicBezTo>
                      <a:pt x="760" y="203"/>
                      <a:pt x="760" y="203"/>
                      <a:pt x="760" y="203"/>
                    </a:cubicBezTo>
                    <a:cubicBezTo>
                      <a:pt x="760" y="202"/>
                      <a:pt x="760" y="202"/>
                      <a:pt x="760" y="202"/>
                    </a:cubicBezTo>
                    <a:cubicBezTo>
                      <a:pt x="760" y="202"/>
                      <a:pt x="760" y="202"/>
                      <a:pt x="760" y="202"/>
                    </a:cubicBezTo>
                    <a:cubicBezTo>
                      <a:pt x="759" y="202"/>
                      <a:pt x="759" y="201"/>
                      <a:pt x="758" y="201"/>
                    </a:cubicBezTo>
                    <a:cubicBezTo>
                      <a:pt x="758" y="201"/>
                      <a:pt x="758" y="201"/>
                      <a:pt x="758" y="201"/>
                    </a:cubicBezTo>
                    <a:cubicBezTo>
                      <a:pt x="758" y="200"/>
                      <a:pt x="757" y="200"/>
                      <a:pt x="757" y="200"/>
                    </a:cubicBezTo>
                    <a:cubicBezTo>
                      <a:pt x="757" y="199"/>
                      <a:pt x="757" y="199"/>
                      <a:pt x="757" y="199"/>
                    </a:cubicBezTo>
                    <a:cubicBezTo>
                      <a:pt x="756" y="199"/>
                      <a:pt x="756" y="199"/>
                      <a:pt x="756" y="199"/>
                    </a:cubicBezTo>
                    <a:cubicBezTo>
                      <a:pt x="755" y="199"/>
                      <a:pt x="755" y="199"/>
                      <a:pt x="755" y="199"/>
                    </a:cubicBezTo>
                    <a:cubicBezTo>
                      <a:pt x="755" y="198"/>
                      <a:pt x="754" y="198"/>
                      <a:pt x="754" y="198"/>
                    </a:cubicBezTo>
                    <a:cubicBezTo>
                      <a:pt x="311" y="0"/>
                      <a:pt x="311" y="0"/>
                      <a:pt x="311" y="0"/>
                    </a:cubicBezTo>
                    <a:cubicBezTo>
                      <a:pt x="309" y="0"/>
                      <a:pt x="308" y="0"/>
                      <a:pt x="306"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 name="Freeform 149">
                <a:extLst>
                  <a:ext uri="{FF2B5EF4-FFF2-40B4-BE49-F238E27FC236}">
                    <a16:creationId xmlns:a16="http://schemas.microsoft.com/office/drawing/2014/main" id="{F0A402BB-5CD7-49CF-AD32-70C37111EBD9}"/>
                  </a:ext>
                </a:extLst>
              </p:cNvPr>
              <p:cNvSpPr>
                <a:spLocks/>
              </p:cNvSpPr>
              <p:nvPr/>
            </p:nvSpPr>
            <p:spPr bwMode="auto">
              <a:xfrm>
                <a:off x="-3947318" y="2438951"/>
                <a:ext cx="1538824" cy="954524"/>
              </a:xfrm>
              <a:custGeom>
                <a:avLst/>
                <a:gdLst>
                  <a:gd name="T0" fmla="*/ 605 w 1438"/>
                  <a:gd name="T1" fmla="*/ 1 h 892"/>
                  <a:gd name="T2" fmla="*/ 605 w 1438"/>
                  <a:gd name="T3" fmla="*/ 1 h 892"/>
                  <a:gd name="T4" fmla="*/ 605 w 1438"/>
                  <a:gd name="T5" fmla="*/ 1 h 892"/>
                  <a:gd name="T6" fmla="*/ 605 w 1438"/>
                  <a:gd name="T7" fmla="*/ 1 h 892"/>
                  <a:gd name="T8" fmla="*/ 603 w 1438"/>
                  <a:gd name="T9" fmla="*/ 1 h 892"/>
                  <a:gd name="T10" fmla="*/ 603 w 1438"/>
                  <a:gd name="T11" fmla="*/ 1 h 892"/>
                  <a:gd name="T12" fmla="*/ 601 w 1438"/>
                  <a:gd name="T13" fmla="*/ 0 h 892"/>
                  <a:gd name="T14" fmla="*/ 601 w 1438"/>
                  <a:gd name="T15" fmla="*/ 0 h 892"/>
                  <a:gd name="T16" fmla="*/ 599 w 1438"/>
                  <a:gd name="T17" fmla="*/ 1 h 892"/>
                  <a:gd name="T18" fmla="*/ 599 w 1438"/>
                  <a:gd name="T19" fmla="*/ 1 h 892"/>
                  <a:gd name="T20" fmla="*/ 598 w 1438"/>
                  <a:gd name="T21" fmla="*/ 1 h 892"/>
                  <a:gd name="T22" fmla="*/ 123 w 1438"/>
                  <a:gd name="T23" fmla="*/ 102 h 892"/>
                  <a:gd name="T24" fmla="*/ 113 w 1438"/>
                  <a:gd name="T25" fmla="*/ 110 h 892"/>
                  <a:gd name="T26" fmla="*/ 77 w 1438"/>
                  <a:gd name="T27" fmla="*/ 224 h 892"/>
                  <a:gd name="T28" fmla="*/ 39 w 1438"/>
                  <a:gd name="T29" fmla="*/ 341 h 892"/>
                  <a:gd name="T30" fmla="*/ 2 w 1438"/>
                  <a:gd name="T31" fmla="*/ 455 h 892"/>
                  <a:gd name="T32" fmla="*/ 4 w 1438"/>
                  <a:gd name="T33" fmla="*/ 467 h 892"/>
                  <a:gd name="T34" fmla="*/ 329 w 1438"/>
                  <a:gd name="T35" fmla="*/ 828 h 892"/>
                  <a:gd name="T36" fmla="*/ 330 w 1438"/>
                  <a:gd name="T37" fmla="*/ 829 h 892"/>
                  <a:gd name="T38" fmla="*/ 330 w 1438"/>
                  <a:gd name="T39" fmla="*/ 829 h 892"/>
                  <a:gd name="T40" fmla="*/ 331 w 1438"/>
                  <a:gd name="T41" fmla="*/ 830 h 892"/>
                  <a:gd name="T42" fmla="*/ 332 w 1438"/>
                  <a:gd name="T43" fmla="*/ 830 h 892"/>
                  <a:gd name="T44" fmla="*/ 333 w 1438"/>
                  <a:gd name="T45" fmla="*/ 831 h 892"/>
                  <a:gd name="T46" fmla="*/ 333 w 1438"/>
                  <a:gd name="T47" fmla="*/ 831 h 892"/>
                  <a:gd name="T48" fmla="*/ 335 w 1438"/>
                  <a:gd name="T49" fmla="*/ 832 h 892"/>
                  <a:gd name="T50" fmla="*/ 335 w 1438"/>
                  <a:gd name="T51" fmla="*/ 832 h 892"/>
                  <a:gd name="T52" fmla="*/ 335 w 1438"/>
                  <a:gd name="T53" fmla="*/ 832 h 892"/>
                  <a:gd name="T54" fmla="*/ 341 w 1438"/>
                  <a:gd name="T55" fmla="*/ 834 h 892"/>
                  <a:gd name="T56" fmla="*/ 1315 w 1438"/>
                  <a:gd name="T57" fmla="*/ 891 h 892"/>
                  <a:gd name="T58" fmla="*/ 1325 w 1438"/>
                  <a:gd name="T59" fmla="*/ 885 h 892"/>
                  <a:gd name="T60" fmla="*/ 1362 w 1438"/>
                  <a:gd name="T61" fmla="*/ 771 h 892"/>
                  <a:gd name="T62" fmla="*/ 1400 w 1438"/>
                  <a:gd name="T63" fmla="*/ 654 h 892"/>
                  <a:gd name="T64" fmla="*/ 1437 w 1438"/>
                  <a:gd name="T65" fmla="*/ 540 h 892"/>
                  <a:gd name="T66" fmla="*/ 1433 w 1438"/>
                  <a:gd name="T67" fmla="*/ 529 h 892"/>
                  <a:gd name="T68" fmla="*/ 611 w 1438"/>
                  <a:gd name="T69" fmla="*/ 3 h 892"/>
                  <a:gd name="T70" fmla="*/ 605 w 1438"/>
                  <a:gd name="T71" fmla="*/ 1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38" h="892">
                    <a:moveTo>
                      <a:pt x="605" y="1"/>
                    </a:moveTo>
                    <a:cubicBezTo>
                      <a:pt x="605" y="1"/>
                      <a:pt x="605" y="1"/>
                      <a:pt x="605" y="1"/>
                    </a:cubicBezTo>
                    <a:cubicBezTo>
                      <a:pt x="605" y="1"/>
                      <a:pt x="605" y="1"/>
                      <a:pt x="605" y="1"/>
                    </a:cubicBezTo>
                    <a:cubicBezTo>
                      <a:pt x="605" y="1"/>
                      <a:pt x="605" y="1"/>
                      <a:pt x="605" y="1"/>
                    </a:cubicBezTo>
                    <a:cubicBezTo>
                      <a:pt x="604" y="1"/>
                      <a:pt x="604" y="1"/>
                      <a:pt x="603" y="1"/>
                    </a:cubicBezTo>
                    <a:cubicBezTo>
                      <a:pt x="603" y="1"/>
                      <a:pt x="603" y="1"/>
                      <a:pt x="603" y="1"/>
                    </a:cubicBezTo>
                    <a:cubicBezTo>
                      <a:pt x="602" y="0"/>
                      <a:pt x="602" y="0"/>
                      <a:pt x="601" y="0"/>
                    </a:cubicBezTo>
                    <a:cubicBezTo>
                      <a:pt x="601" y="0"/>
                      <a:pt x="601" y="0"/>
                      <a:pt x="601" y="0"/>
                    </a:cubicBezTo>
                    <a:cubicBezTo>
                      <a:pt x="600" y="0"/>
                      <a:pt x="600" y="0"/>
                      <a:pt x="599" y="1"/>
                    </a:cubicBezTo>
                    <a:cubicBezTo>
                      <a:pt x="599" y="1"/>
                      <a:pt x="599" y="1"/>
                      <a:pt x="599" y="1"/>
                    </a:cubicBezTo>
                    <a:cubicBezTo>
                      <a:pt x="599" y="1"/>
                      <a:pt x="598" y="1"/>
                      <a:pt x="598" y="1"/>
                    </a:cubicBezTo>
                    <a:cubicBezTo>
                      <a:pt x="123" y="102"/>
                      <a:pt x="123" y="102"/>
                      <a:pt x="123" y="102"/>
                    </a:cubicBezTo>
                    <a:cubicBezTo>
                      <a:pt x="119" y="102"/>
                      <a:pt x="115" y="106"/>
                      <a:pt x="113" y="110"/>
                    </a:cubicBezTo>
                    <a:cubicBezTo>
                      <a:pt x="77" y="224"/>
                      <a:pt x="77" y="224"/>
                      <a:pt x="77" y="224"/>
                    </a:cubicBezTo>
                    <a:cubicBezTo>
                      <a:pt x="39" y="341"/>
                      <a:pt x="39" y="341"/>
                      <a:pt x="39" y="341"/>
                    </a:cubicBezTo>
                    <a:cubicBezTo>
                      <a:pt x="2" y="455"/>
                      <a:pt x="2" y="455"/>
                      <a:pt x="2" y="455"/>
                    </a:cubicBezTo>
                    <a:cubicBezTo>
                      <a:pt x="0" y="459"/>
                      <a:pt x="2" y="464"/>
                      <a:pt x="4" y="467"/>
                    </a:cubicBezTo>
                    <a:cubicBezTo>
                      <a:pt x="329" y="828"/>
                      <a:pt x="329" y="828"/>
                      <a:pt x="329" y="828"/>
                    </a:cubicBezTo>
                    <a:cubicBezTo>
                      <a:pt x="329" y="828"/>
                      <a:pt x="330" y="829"/>
                      <a:pt x="330" y="829"/>
                    </a:cubicBezTo>
                    <a:cubicBezTo>
                      <a:pt x="330" y="829"/>
                      <a:pt x="330" y="829"/>
                      <a:pt x="330" y="829"/>
                    </a:cubicBezTo>
                    <a:cubicBezTo>
                      <a:pt x="330" y="829"/>
                      <a:pt x="331" y="830"/>
                      <a:pt x="331" y="830"/>
                    </a:cubicBezTo>
                    <a:cubicBezTo>
                      <a:pt x="332" y="830"/>
                      <a:pt x="332" y="830"/>
                      <a:pt x="332" y="830"/>
                    </a:cubicBezTo>
                    <a:cubicBezTo>
                      <a:pt x="332" y="830"/>
                      <a:pt x="332" y="831"/>
                      <a:pt x="333" y="831"/>
                    </a:cubicBezTo>
                    <a:cubicBezTo>
                      <a:pt x="333" y="831"/>
                      <a:pt x="333" y="831"/>
                      <a:pt x="333" y="831"/>
                    </a:cubicBezTo>
                    <a:cubicBezTo>
                      <a:pt x="334" y="831"/>
                      <a:pt x="334" y="832"/>
                      <a:pt x="335" y="832"/>
                    </a:cubicBezTo>
                    <a:cubicBezTo>
                      <a:pt x="335" y="832"/>
                      <a:pt x="335" y="832"/>
                      <a:pt x="335" y="832"/>
                    </a:cubicBezTo>
                    <a:cubicBezTo>
                      <a:pt x="335" y="832"/>
                      <a:pt x="335" y="832"/>
                      <a:pt x="335" y="832"/>
                    </a:cubicBezTo>
                    <a:cubicBezTo>
                      <a:pt x="337" y="833"/>
                      <a:pt x="340" y="834"/>
                      <a:pt x="341" y="834"/>
                    </a:cubicBezTo>
                    <a:cubicBezTo>
                      <a:pt x="1315" y="891"/>
                      <a:pt x="1315" y="891"/>
                      <a:pt x="1315" y="891"/>
                    </a:cubicBezTo>
                    <a:cubicBezTo>
                      <a:pt x="1319" y="892"/>
                      <a:pt x="1324" y="889"/>
                      <a:pt x="1325" y="885"/>
                    </a:cubicBezTo>
                    <a:cubicBezTo>
                      <a:pt x="1362" y="771"/>
                      <a:pt x="1362" y="771"/>
                      <a:pt x="1362" y="771"/>
                    </a:cubicBezTo>
                    <a:cubicBezTo>
                      <a:pt x="1400" y="654"/>
                      <a:pt x="1400" y="654"/>
                      <a:pt x="1400" y="654"/>
                    </a:cubicBezTo>
                    <a:cubicBezTo>
                      <a:pt x="1437" y="540"/>
                      <a:pt x="1437" y="540"/>
                      <a:pt x="1437" y="540"/>
                    </a:cubicBezTo>
                    <a:cubicBezTo>
                      <a:pt x="1438" y="536"/>
                      <a:pt x="1437" y="531"/>
                      <a:pt x="1433" y="529"/>
                    </a:cubicBezTo>
                    <a:cubicBezTo>
                      <a:pt x="611" y="3"/>
                      <a:pt x="611" y="3"/>
                      <a:pt x="611" y="3"/>
                    </a:cubicBezTo>
                    <a:cubicBezTo>
                      <a:pt x="610" y="2"/>
                      <a:pt x="608" y="1"/>
                      <a:pt x="605" y="1"/>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 name="Freeform 150">
                <a:extLst>
                  <a:ext uri="{FF2B5EF4-FFF2-40B4-BE49-F238E27FC236}">
                    <a16:creationId xmlns:a16="http://schemas.microsoft.com/office/drawing/2014/main" id="{58A9BF8B-3A92-434B-BDE7-E814779E84C3}"/>
                  </a:ext>
                </a:extLst>
              </p:cNvPr>
              <p:cNvSpPr>
                <a:spLocks/>
              </p:cNvSpPr>
              <p:nvPr/>
            </p:nvSpPr>
            <p:spPr bwMode="auto">
              <a:xfrm>
                <a:off x="-3945960" y="2438951"/>
                <a:ext cx="646306" cy="890255"/>
              </a:xfrm>
              <a:custGeom>
                <a:avLst/>
                <a:gdLst>
                  <a:gd name="T0" fmla="*/ 600 w 604"/>
                  <a:gd name="T1" fmla="*/ 0 h 832"/>
                  <a:gd name="T2" fmla="*/ 598 w 604"/>
                  <a:gd name="T3" fmla="*/ 1 h 832"/>
                  <a:gd name="T4" fmla="*/ 598 w 604"/>
                  <a:gd name="T5" fmla="*/ 1 h 832"/>
                  <a:gd name="T6" fmla="*/ 597 w 604"/>
                  <a:gd name="T7" fmla="*/ 1 h 832"/>
                  <a:gd name="T8" fmla="*/ 122 w 604"/>
                  <a:gd name="T9" fmla="*/ 102 h 832"/>
                  <a:gd name="T10" fmla="*/ 112 w 604"/>
                  <a:gd name="T11" fmla="*/ 110 h 832"/>
                  <a:gd name="T12" fmla="*/ 76 w 604"/>
                  <a:gd name="T13" fmla="*/ 224 h 832"/>
                  <a:gd name="T14" fmla="*/ 38 w 604"/>
                  <a:gd name="T15" fmla="*/ 341 h 832"/>
                  <a:gd name="T16" fmla="*/ 1 w 604"/>
                  <a:gd name="T17" fmla="*/ 455 h 832"/>
                  <a:gd name="T18" fmla="*/ 0 w 604"/>
                  <a:gd name="T19" fmla="*/ 458 h 832"/>
                  <a:gd name="T20" fmla="*/ 3 w 604"/>
                  <a:gd name="T21" fmla="*/ 467 h 832"/>
                  <a:gd name="T22" fmla="*/ 328 w 604"/>
                  <a:gd name="T23" fmla="*/ 828 h 832"/>
                  <a:gd name="T24" fmla="*/ 329 w 604"/>
                  <a:gd name="T25" fmla="*/ 829 h 832"/>
                  <a:gd name="T26" fmla="*/ 329 w 604"/>
                  <a:gd name="T27" fmla="*/ 829 h 832"/>
                  <a:gd name="T28" fmla="*/ 330 w 604"/>
                  <a:gd name="T29" fmla="*/ 830 h 832"/>
                  <a:gd name="T30" fmla="*/ 331 w 604"/>
                  <a:gd name="T31" fmla="*/ 830 h 832"/>
                  <a:gd name="T32" fmla="*/ 332 w 604"/>
                  <a:gd name="T33" fmla="*/ 831 h 832"/>
                  <a:gd name="T34" fmla="*/ 332 w 604"/>
                  <a:gd name="T35" fmla="*/ 831 h 832"/>
                  <a:gd name="T36" fmla="*/ 334 w 604"/>
                  <a:gd name="T37" fmla="*/ 832 h 832"/>
                  <a:gd name="T38" fmla="*/ 334 w 604"/>
                  <a:gd name="T39" fmla="*/ 832 h 832"/>
                  <a:gd name="T40" fmla="*/ 334 w 604"/>
                  <a:gd name="T41" fmla="*/ 832 h 832"/>
                  <a:gd name="T42" fmla="*/ 450 w 604"/>
                  <a:gd name="T43" fmla="*/ 475 h 832"/>
                  <a:gd name="T44" fmla="*/ 488 w 604"/>
                  <a:gd name="T45" fmla="*/ 358 h 832"/>
                  <a:gd name="T46" fmla="*/ 604 w 604"/>
                  <a:gd name="T47" fmla="*/ 1 h 832"/>
                  <a:gd name="T48" fmla="*/ 604 w 604"/>
                  <a:gd name="T49" fmla="*/ 1 h 832"/>
                  <a:gd name="T50" fmla="*/ 604 w 604"/>
                  <a:gd name="T51" fmla="*/ 1 h 832"/>
                  <a:gd name="T52" fmla="*/ 602 w 604"/>
                  <a:gd name="T53" fmla="*/ 1 h 832"/>
                  <a:gd name="T54" fmla="*/ 602 w 604"/>
                  <a:gd name="T55" fmla="*/ 1 h 832"/>
                  <a:gd name="T56" fmla="*/ 600 w 604"/>
                  <a:gd name="T57" fmla="*/ 0 h 832"/>
                  <a:gd name="T58" fmla="*/ 600 w 604"/>
                  <a:gd name="T59"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4" h="832">
                    <a:moveTo>
                      <a:pt x="600" y="0"/>
                    </a:moveTo>
                    <a:cubicBezTo>
                      <a:pt x="599" y="0"/>
                      <a:pt x="599" y="0"/>
                      <a:pt x="598" y="1"/>
                    </a:cubicBezTo>
                    <a:cubicBezTo>
                      <a:pt x="598" y="1"/>
                      <a:pt x="598" y="1"/>
                      <a:pt x="598" y="1"/>
                    </a:cubicBezTo>
                    <a:cubicBezTo>
                      <a:pt x="598" y="1"/>
                      <a:pt x="597" y="1"/>
                      <a:pt x="597" y="1"/>
                    </a:cubicBezTo>
                    <a:cubicBezTo>
                      <a:pt x="122" y="102"/>
                      <a:pt x="122" y="102"/>
                      <a:pt x="122" y="102"/>
                    </a:cubicBezTo>
                    <a:cubicBezTo>
                      <a:pt x="118" y="102"/>
                      <a:pt x="114" y="106"/>
                      <a:pt x="112" y="110"/>
                    </a:cubicBezTo>
                    <a:cubicBezTo>
                      <a:pt x="76" y="224"/>
                      <a:pt x="76" y="224"/>
                      <a:pt x="76" y="224"/>
                    </a:cubicBezTo>
                    <a:cubicBezTo>
                      <a:pt x="38" y="341"/>
                      <a:pt x="38" y="341"/>
                      <a:pt x="38" y="341"/>
                    </a:cubicBezTo>
                    <a:cubicBezTo>
                      <a:pt x="1" y="455"/>
                      <a:pt x="1" y="455"/>
                      <a:pt x="1" y="455"/>
                    </a:cubicBezTo>
                    <a:cubicBezTo>
                      <a:pt x="0" y="456"/>
                      <a:pt x="0" y="457"/>
                      <a:pt x="0" y="458"/>
                    </a:cubicBezTo>
                    <a:cubicBezTo>
                      <a:pt x="0" y="461"/>
                      <a:pt x="1" y="465"/>
                      <a:pt x="3" y="467"/>
                    </a:cubicBezTo>
                    <a:cubicBezTo>
                      <a:pt x="328" y="828"/>
                      <a:pt x="328" y="828"/>
                      <a:pt x="328" y="828"/>
                    </a:cubicBezTo>
                    <a:cubicBezTo>
                      <a:pt x="328" y="828"/>
                      <a:pt x="329" y="829"/>
                      <a:pt x="329" y="829"/>
                    </a:cubicBezTo>
                    <a:cubicBezTo>
                      <a:pt x="329" y="829"/>
                      <a:pt x="329" y="829"/>
                      <a:pt x="329" y="829"/>
                    </a:cubicBezTo>
                    <a:cubicBezTo>
                      <a:pt x="329" y="829"/>
                      <a:pt x="330" y="830"/>
                      <a:pt x="330" y="830"/>
                    </a:cubicBezTo>
                    <a:cubicBezTo>
                      <a:pt x="331" y="830"/>
                      <a:pt x="331" y="830"/>
                      <a:pt x="331" y="830"/>
                    </a:cubicBezTo>
                    <a:cubicBezTo>
                      <a:pt x="331" y="830"/>
                      <a:pt x="331" y="831"/>
                      <a:pt x="332" y="831"/>
                    </a:cubicBezTo>
                    <a:cubicBezTo>
                      <a:pt x="332" y="831"/>
                      <a:pt x="332" y="831"/>
                      <a:pt x="332" y="831"/>
                    </a:cubicBezTo>
                    <a:cubicBezTo>
                      <a:pt x="333" y="831"/>
                      <a:pt x="333" y="832"/>
                      <a:pt x="334" y="832"/>
                    </a:cubicBezTo>
                    <a:cubicBezTo>
                      <a:pt x="334" y="832"/>
                      <a:pt x="334" y="832"/>
                      <a:pt x="334" y="832"/>
                    </a:cubicBezTo>
                    <a:cubicBezTo>
                      <a:pt x="334" y="832"/>
                      <a:pt x="334" y="832"/>
                      <a:pt x="334" y="832"/>
                    </a:cubicBezTo>
                    <a:cubicBezTo>
                      <a:pt x="450" y="475"/>
                      <a:pt x="450" y="475"/>
                      <a:pt x="450" y="475"/>
                    </a:cubicBezTo>
                    <a:cubicBezTo>
                      <a:pt x="488" y="358"/>
                      <a:pt x="488" y="358"/>
                      <a:pt x="488" y="358"/>
                    </a:cubicBezTo>
                    <a:cubicBezTo>
                      <a:pt x="604" y="1"/>
                      <a:pt x="604" y="1"/>
                      <a:pt x="604" y="1"/>
                    </a:cubicBezTo>
                    <a:cubicBezTo>
                      <a:pt x="604" y="1"/>
                      <a:pt x="604" y="1"/>
                      <a:pt x="604" y="1"/>
                    </a:cubicBezTo>
                    <a:cubicBezTo>
                      <a:pt x="604" y="1"/>
                      <a:pt x="604" y="1"/>
                      <a:pt x="604" y="1"/>
                    </a:cubicBezTo>
                    <a:cubicBezTo>
                      <a:pt x="603" y="1"/>
                      <a:pt x="603" y="1"/>
                      <a:pt x="602" y="1"/>
                    </a:cubicBezTo>
                    <a:cubicBezTo>
                      <a:pt x="602" y="1"/>
                      <a:pt x="602" y="1"/>
                      <a:pt x="602" y="1"/>
                    </a:cubicBezTo>
                    <a:cubicBezTo>
                      <a:pt x="601" y="0"/>
                      <a:pt x="601" y="0"/>
                      <a:pt x="600" y="0"/>
                    </a:cubicBezTo>
                    <a:cubicBezTo>
                      <a:pt x="600" y="0"/>
                      <a:pt x="600" y="0"/>
                      <a:pt x="600"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2" name="Freeform 151">
                <a:extLst>
                  <a:ext uri="{FF2B5EF4-FFF2-40B4-BE49-F238E27FC236}">
                    <a16:creationId xmlns:a16="http://schemas.microsoft.com/office/drawing/2014/main" id="{00AB8E97-8C42-4102-80F8-B13B43C816FF}"/>
                  </a:ext>
                </a:extLst>
              </p:cNvPr>
              <p:cNvSpPr>
                <a:spLocks/>
              </p:cNvSpPr>
              <p:nvPr/>
            </p:nvSpPr>
            <p:spPr bwMode="auto">
              <a:xfrm>
                <a:off x="-3947318" y="3469058"/>
                <a:ext cx="1538824" cy="953166"/>
              </a:xfrm>
              <a:custGeom>
                <a:avLst/>
                <a:gdLst>
                  <a:gd name="T0" fmla="*/ 335 w 1438"/>
                  <a:gd name="T1" fmla="*/ 59 h 891"/>
                  <a:gd name="T2" fmla="*/ 335 w 1438"/>
                  <a:gd name="T3" fmla="*/ 59 h 891"/>
                  <a:gd name="T4" fmla="*/ 335 w 1438"/>
                  <a:gd name="T5" fmla="*/ 59 h 891"/>
                  <a:gd name="T6" fmla="*/ 335 w 1438"/>
                  <a:gd name="T7" fmla="*/ 60 h 891"/>
                  <a:gd name="T8" fmla="*/ 333 w 1438"/>
                  <a:gd name="T9" fmla="*/ 60 h 891"/>
                  <a:gd name="T10" fmla="*/ 333 w 1438"/>
                  <a:gd name="T11" fmla="*/ 60 h 891"/>
                  <a:gd name="T12" fmla="*/ 332 w 1438"/>
                  <a:gd name="T13" fmla="*/ 61 h 891"/>
                  <a:gd name="T14" fmla="*/ 331 w 1438"/>
                  <a:gd name="T15" fmla="*/ 61 h 891"/>
                  <a:gd name="T16" fmla="*/ 330 w 1438"/>
                  <a:gd name="T17" fmla="*/ 62 h 891"/>
                  <a:gd name="T18" fmla="*/ 330 w 1438"/>
                  <a:gd name="T19" fmla="*/ 62 h 891"/>
                  <a:gd name="T20" fmla="*/ 329 w 1438"/>
                  <a:gd name="T21" fmla="*/ 64 h 891"/>
                  <a:gd name="T22" fmla="*/ 4 w 1438"/>
                  <a:gd name="T23" fmla="*/ 424 h 891"/>
                  <a:gd name="T24" fmla="*/ 2 w 1438"/>
                  <a:gd name="T25" fmla="*/ 437 h 891"/>
                  <a:gd name="T26" fmla="*/ 39 w 1438"/>
                  <a:gd name="T27" fmla="*/ 550 h 891"/>
                  <a:gd name="T28" fmla="*/ 77 w 1438"/>
                  <a:gd name="T29" fmla="*/ 667 h 891"/>
                  <a:gd name="T30" fmla="*/ 113 w 1438"/>
                  <a:gd name="T31" fmla="*/ 781 h 891"/>
                  <a:gd name="T32" fmla="*/ 123 w 1438"/>
                  <a:gd name="T33" fmla="*/ 790 h 891"/>
                  <a:gd name="T34" fmla="*/ 598 w 1438"/>
                  <a:gd name="T35" fmla="*/ 891 h 891"/>
                  <a:gd name="T36" fmla="*/ 599 w 1438"/>
                  <a:gd name="T37" fmla="*/ 891 h 891"/>
                  <a:gd name="T38" fmla="*/ 599 w 1438"/>
                  <a:gd name="T39" fmla="*/ 891 h 891"/>
                  <a:gd name="T40" fmla="*/ 601 w 1438"/>
                  <a:gd name="T41" fmla="*/ 891 h 891"/>
                  <a:gd name="T42" fmla="*/ 601 w 1438"/>
                  <a:gd name="T43" fmla="*/ 891 h 891"/>
                  <a:gd name="T44" fmla="*/ 603 w 1438"/>
                  <a:gd name="T45" fmla="*/ 891 h 891"/>
                  <a:gd name="T46" fmla="*/ 603 w 1438"/>
                  <a:gd name="T47" fmla="*/ 891 h 891"/>
                  <a:gd name="T48" fmla="*/ 605 w 1438"/>
                  <a:gd name="T49" fmla="*/ 891 h 891"/>
                  <a:gd name="T50" fmla="*/ 605 w 1438"/>
                  <a:gd name="T51" fmla="*/ 891 h 891"/>
                  <a:gd name="T52" fmla="*/ 605 w 1438"/>
                  <a:gd name="T53" fmla="*/ 890 h 891"/>
                  <a:gd name="T54" fmla="*/ 611 w 1438"/>
                  <a:gd name="T55" fmla="*/ 888 h 891"/>
                  <a:gd name="T56" fmla="*/ 1433 w 1438"/>
                  <a:gd name="T57" fmla="*/ 362 h 891"/>
                  <a:gd name="T58" fmla="*/ 1437 w 1438"/>
                  <a:gd name="T59" fmla="*/ 351 h 891"/>
                  <a:gd name="T60" fmla="*/ 1400 w 1438"/>
                  <a:gd name="T61" fmla="*/ 237 h 891"/>
                  <a:gd name="T62" fmla="*/ 1362 w 1438"/>
                  <a:gd name="T63" fmla="*/ 120 h 891"/>
                  <a:gd name="T64" fmla="*/ 1325 w 1438"/>
                  <a:gd name="T65" fmla="*/ 7 h 891"/>
                  <a:gd name="T66" fmla="*/ 1315 w 1438"/>
                  <a:gd name="T67" fmla="*/ 0 h 891"/>
                  <a:gd name="T68" fmla="*/ 341 w 1438"/>
                  <a:gd name="T69" fmla="*/ 58 h 891"/>
                  <a:gd name="T70" fmla="*/ 335 w 1438"/>
                  <a:gd name="T71" fmla="*/ 5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38" h="891">
                    <a:moveTo>
                      <a:pt x="335" y="59"/>
                    </a:moveTo>
                    <a:cubicBezTo>
                      <a:pt x="335" y="59"/>
                      <a:pt x="335" y="59"/>
                      <a:pt x="335" y="59"/>
                    </a:cubicBezTo>
                    <a:cubicBezTo>
                      <a:pt x="335" y="59"/>
                      <a:pt x="335" y="59"/>
                      <a:pt x="335" y="59"/>
                    </a:cubicBezTo>
                    <a:cubicBezTo>
                      <a:pt x="335" y="60"/>
                      <a:pt x="335" y="60"/>
                      <a:pt x="335" y="60"/>
                    </a:cubicBezTo>
                    <a:cubicBezTo>
                      <a:pt x="334" y="60"/>
                      <a:pt x="334" y="60"/>
                      <a:pt x="333" y="60"/>
                    </a:cubicBezTo>
                    <a:cubicBezTo>
                      <a:pt x="333" y="60"/>
                      <a:pt x="333" y="60"/>
                      <a:pt x="333" y="60"/>
                    </a:cubicBezTo>
                    <a:cubicBezTo>
                      <a:pt x="332" y="61"/>
                      <a:pt x="332" y="61"/>
                      <a:pt x="332" y="61"/>
                    </a:cubicBezTo>
                    <a:cubicBezTo>
                      <a:pt x="331" y="61"/>
                      <a:pt x="331" y="61"/>
                      <a:pt x="331" y="61"/>
                    </a:cubicBezTo>
                    <a:cubicBezTo>
                      <a:pt x="331" y="62"/>
                      <a:pt x="330" y="62"/>
                      <a:pt x="330" y="62"/>
                    </a:cubicBezTo>
                    <a:cubicBezTo>
                      <a:pt x="330" y="62"/>
                      <a:pt x="330" y="62"/>
                      <a:pt x="330" y="62"/>
                    </a:cubicBezTo>
                    <a:cubicBezTo>
                      <a:pt x="330" y="63"/>
                      <a:pt x="329" y="63"/>
                      <a:pt x="329" y="64"/>
                    </a:cubicBezTo>
                    <a:cubicBezTo>
                      <a:pt x="4" y="424"/>
                      <a:pt x="4" y="424"/>
                      <a:pt x="4" y="424"/>
                    </a:cubicBezTo>
                    <a:cubicBezTo>
                      <a:pt x="2" y="427"/>
                      <a:pt x="0" y="433"/>
                      <a:pt x="2" y="437"/>
                    </a:cubicBezTo>
                    <a:cubicBezTo>
                      <a:pt x="39" y="550"/>
                      <a:pt x="39" y="550"/>
                      <a:pt x="39" y="550"/>
                    </a:cubicBezTo>
                    <a:cubicBezTo>
                      <a:pt x="77" y="667"/>
                      <a:pt x="77" y="667"/>
                      <a:pt x="77" y="667"/>
                    </a:cubicBezTo>
                    <a:cubicBezTo>
                      <a:pt x="113" y="781"/>
                      <a:pt x="113" y="781"/>
                      <a:pt x="113" y="781"/>
                    </a:cubicBezTo>
                    <a:cubicBezTo>
                      <a:pt x="115" y="785"/>
                      <a:pt x="119" y="789"/>
                      <a:pt x="123" y="790"/>
                    </a:cubicBezTo>
                    <a:cubicBezTo>
                      <a:pt x="598" y="891"/>
                      <a:pt x="598" y="891"/>
                      <a:pt x="598" y="891"/>
                    </a:cubicBezTo>
                    <a:cubicBezTo>
                      <a:pt x="598" y="891"/>
                      <a:pt x="599" y="891"/>
                      <a:pt x="599" y="891"/>
                    </a:cubicBezTo>
                    <a:cubicBezTo>
                      <a:pt x="599" y="891"/>
                      <a:pt x="599" y="891"/>
                      <a:pt x="599" y="891"/>
                    </a:cubicBezTo>
                    <a:cubicBezTo>
                      <a:pt x="600" y="891"/>
                      <a:pt x="600" y="891"/>
                      <a:pt x="601" y="891"/>
                    </a:cubicBezTo>
                    <a:cubicBezTo>
                      <a:pt x="601" y="891"/>
                      <a:pt x="601" y="891"/>
                      <a:pt x="601" y="891"/>
                    </a:cubicBezTo>
                    <a:cubicBezTo>
                      <a:pt x="602" y="891"/>
                      <a:pt x="602" y="891"/>
                      <a:pt x="603" y="891"/>
                    </a:cubicBezTo>
                    <a:cubicBezTo>
                      <a:pt x="603" y="891"/>
                      <a:pt x="603" y="891"/>
                      <a:pt x="603" y="891"/>
                    </a:cubicBezTo>
                    <a:cubicBezTo>
                      <a:pt x="604" y="891"/>
                      <a:pt x="604" y="891"/>
                      <a:pt x="605" y="891"/>
                    </a:cubicBezTo>
                    <a:cubicBezTo>
                      <a:pt x="605" y="891"/>
                      <a:pt x="605" y="891"/>
                      <a:pt x="605" y="891"/>
                    </a:cubicBezTo>
                    <a:cubicBezTo>
                      <a:pt x="605" y="890"/>
                      <a:pt x="605" y="890"/>
                      <a:pt x="605" y="890"/>
                    </a:cubicBezTo>
                    <a:cubicBezTo>
                      <a:pt x="608" y="890"/>
                      <a:pt x="610" y="889"/>
                      <a:pt x="611" y="888"/>
                    </a:cubicBezTo>
                    <a:cubicBezTo>
                      <a:pt x="1433" y="362"/>
                      <a:pt x="1433" y="362"/>
                      <a:pt x="1433" y="362"/>
                    </a:cubicBezTo>
                    <a:cubicBezTo>
                      <a:pt x="1437" y="360"/>
                      <a:pt x="1438" y="355"/>
                      <a:pt x="1437" y="351"/>
                    </a:cubicBezTo>
                    <a:cubicBezTo>
                      <a:pt x="1400" y="237"/>
                      <a:pt x="1400" y="237"/>
                      <a:pt x="1400" y="237"/>
                    </a:cubicBezTo>
                    <a:cubicBezTo>
                      <a:pt x="1362" y="120"/>
                      <a:pt x="1362" y="120"/>
                      <a:pt x="1362" y="120"/>
                    </a:cubicBezTo>
                    <a:cubicBezTo>
                      <a:pt x="1325" y="7"/>
                      <a:pt x="1325" y="7"/>
                      <a:pt x="1325" y="7"/>
                    </a:cubicBezTo>
                    <a:cubicBezTo>
                      <a:pt x="1324" y="3"/>
                      <a:pt x="1319" y="0"/>
                      <a:pt x="1315" y="0"/>
                    </a:cubicBezTo>
                    <a:cubicBezTo>
                      <a:pt x="341" y="58"/>
                      <a:pt x="341" y="58"/>
                      <a:pt x="341" y="58"/>
                    </a:cubicBezTo>
                    <a:cubicBezTo>
                      <a:pt x="340" y="58"/>
                      <a:pt x="337" y="58"/>
                      <a:pt x="335" y="59"/>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3" name="Freeform 152">
                <a:extLst>
                  <a:ext uri="{FF2B5EF4-FFF2-40B4-BE49-F238E27FC236}">
                    <a16:creationId xmlns:a16="http://schemas.microsoft.com/office/drawing/2014/main" id="{848DCB58-B5BA-439C-88DA-A95B65E98745}"/>
                  </a:ext>
                </a:extLst>
              </p:cNvPr>
              <p:cNvSpPr>
                <a:spLocks/>
              </p:cNvSpPr>
              <p:nvPr/>
            </p:nvSpPr>
            <p:spPr bwMode="auto">
              <a:xfrm>
                <a:off x="-3945960" y="3532422"/>
                <a:ext cx="646306" cy="889802"/>
              </a:xfrm>
              <a:custGeom>
                <a:avLst/>
                <a:gdLst>
                  <a:gd name="T0" fmla="*/ 334 w 604"/>
                  <a:gd name="T1" fmla="*/ 0 h 832"/>
                  <a:gd name="T2" fmla="*/ 334 w 604"/>
                  <a:gd name="T3" fmla="*/ 0 h 832"/>
                  <a:gd name="T4" fmla="*/ 334 w 604"/>
                  <a:gd name="T5" fmla="*/ 0 h 832"/>
                  <a:gd name="T6" fmla="*/ 334 w 604"/>
                  <a:gd name="T7" fmla="*/ 1 h 832"/>
                  <a:gd name="T8" fmla="*/ 332 w 604"/>
                  <a:gd name="T9" fmla="*/ 1 h 832"/>
                  <a:gd name="T10" fmla="*/ 332 w 604"/>
                  <a:gd name="T11" fmla="*/ 1 h 832"/>
                  <a:gd name="T12" fmla="*/ 331 w 604"/>
                  <a:gd name="T13" fmla="*/ 2 h 832"/>
                  <a:gd name="T14" fmla="*/ 330 w 604"/>
                  <a:gd name="T15" fmla="*/ 2 h 832"/>
                  <a:gd name="T16" fmla="*/ 329 w 604"/>
                  <a:gd name="T17" fmla="*/ 3 h 832"/>
                  <a:gd name="T18" fmla="*/ 329 w 604"/>
                  <a:gd name="T19" fmla="*/ 3 h 832"/>
                  <a:gd name="T20" fmla="*/ 328 w 604"/>
                  <a:gd name="T21" fmla="*/ 5 h 832"/>
                  <a:gd name="T22" fmla="*/ 3 w 604"/>
                  <a:gd name="T23" fmla="*/ 365 h 832"/>
                  <a:gd name="T24" fmla="*/ 0 w 604"/>
                  <a:gd name="T25" fmla="*/ 374 h 832"/>
                  <a:gd name="T26" fmla="*/ 1 w 604"/>
                  <a:gd name="T27" fmla="*/ 378 h 832"/>
                  <a:gd name="T28" fmla="*/ 38 w 604"/>
                  <a:gd name="T29" fmla="*/ 491 h 832"/>
                  <a:gd name="T30" fmla="*/ 76 w 604"/>
                  <a:gd name="T31" fmla="*/ 608 h 832"/>
                  <a:gd name="T32" fmla="*/ 112 w 604"/>
                  <a:gd name="T33" fmla="*/ 722 h 832"/>
                  <a:gd name="T34" fmla="*/ 122 w 604"/>
                  <a:gd name="T35" fmla="*/ 731 h 832"/>
                  <a:gd name="T36" fmla="*/ 597 w 604"/>
                  <a:gd name="T37" fmla="*/ 832 h 832"/>
                  <a:gd name="T38" fmla="*/ 598 w 604"/>
                  <a:gd name="T39" fmla="*/ 832 h 832"/>
                  <a:gd name="T40" fmla="*/ 598 w 604"/>
                  <a:gd name="T41" fmla="*/ 832 h 832"/>
                  <a:gd name="T42" fmla="*/ 600 w 604"/>
                  <a:gd name="T43" fmla="*/ 832 h 832"/>
                  <a:gd name="T44" fmla="*/ 600 w 604"/>
                  <a:gd name="T45" fmla="*/ 832 h 832"/>
                  <a:gd name="T46" fmla="*/ 602 w 604"/>
                  <a:gd name="T47" fmla="*/ 832 h 832"/>
                  <a:gd name="T48" fmla="*/ 602 w 604"/>
                  <a:gd name="T49" fmla="*/ 832 h 832"/>
                  <a:gd name="T50" fmla="*/ 604 w 604"/>
                  <a:gd name="T51" fmla="*/ 832 h 832"/>
                  <a:gd name="T52" fmla="*/ 604 w 604"/>
                  <a:gd name="T53" fmla="*/ 832 h 832"/>
                  <a:gd name="T54" fmla="*/ 604 w 604"/>
                  <a:gd name="T55" fmla="*/ 831 h 832"/>
                  <a:gd name="T56" fmla="*/ 488 w 604"/>
                  <a:gd name="T57" fmla="*/ 474 h 832"/>
                  <a:gd name="T58" fmla="*/ 450 w 604"/>
                  <a:gd name="T59" fmla="*/ 357 h 832"/>
                  <a:gd name="T60" fmla="*/ 334 w 604"/>
                  <a:gd name="T61"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4" h="832">
                    <a:moveTo>
                      <a:pt x="334" y="0"/>
                    </a:moveTo>
                    <a:cubicBezTo>
                      <a:pt x="334" y="0"/>
                      <a:pt x="334" y="0"/>
                      <a:pt x="334" y="0"/>
                    </a:cubicBezTo>
                    <a:cubicBezTo>
                      <a:pt x="334" y="0"/>
                      <a:pt x="334" y="0"/>
                      <a:pt x="334" y="0"/>
                    </a:cubicBezTo>
                    <a:cubicBezTo>
                      <a:pt x="334" y="1"/>
                      <a:pt x="334" y="1"/>
                      <a:pt x="334" y="1"/>
                    </a:cubicBezTo>
                    <a:cubicBezTo>
                      <a:pt x="333" y="1"/>
                      <a:pt x="333" y="1"/>
                      <a:pt x="332" y="1"/>
                    </a:cubicBezTo>
                    <a:cubicBezTo>
                      <a:pt x="332" y="1"/>
                      <a:pt x="332" y="1"/>
                      <a:pt x="332" y="1"/>
                    </a:cubicBezTo>
                    <a:cubicBezTo>
                      <a:pt x="331" y="2"/>
                      <a:pt x="331" y="2"/>
                      <a:pt x="331" y="2"/>
                    </a:cubicBezTo>
                    <a:cubicBezTo>
                      <a:pt x="330" y="2"/>
                      <a:pt x="330" y="2"/>
                      <a:pt x="330" y="2"/>
                    </a:cubicBezTo>
                    <a:cubicBezTo>
                      <a:pt x="330" y="3"/>
                      <a:pt x="329" y="3"/>
                      <a:pt x="329" y="3"/>
                    </a:cubicBezTo>
                    <a:cubicBezTo>
                      <a:pt x="329" y="3"/>
                      <a:pt x="329" y="3"/>
                      <a:pt x="329" y="3"/>
                    </a:cubicBezTo>
                    <a:cubicBezTo>
                      <a:pt x="329" y="4"/>
                      <a:pt x="328" y="4"/>
                      <a:pt x="328" y="5"/>
                    </a:cubicBezTo>
                    <a:cubicBezTo>
                      <a:pt x="3" y="365"/>
                      <a:pt x="3" y="365"/>
                      <a:pt x="3" y="365"/>
                    </a:cubicBezTo>
                    <a:cubicBezTo>
                      <a:pt x="1" y="367"/>
                      <a:pt x="0" y="371"/>
                      <a:pt x="0" y="374"/>
                    </a:cubicBezTo>
                    <a:cubicBezTo>
                      <a:pt x="0" y="376"/>
                      <a:pt x="0" y="377"/>
                      <a:pt x="1" y="378"/>
                    </a:cubicBezTo>
                    <a:cubicBezTo>
                      <a:pt x="38" y="491"/>
                      <a:pt x="38" y="491"/>
                      <a:pt x="38" y="491"/>
                    </a:cubicBezTo>
                    <a:cubicBezTo>
                      <a:pt x="76" y="608"/>
                      <a:pt x="76" y="608"/>
                      <a:pt x="76" y="608"/>
                    </a:cubicBezTo>
                    <a:cubicBezTo>
                      <a:pt x="112" y="722"/>
                      <a:pt x="112" y="722"/>
                      <a:pt x="112" y="722"/>
                    </a:cubicBezTo>
                    <a:cubicBezTo>
                      <a:pt x="114" y="726"/>
                      <a:pt x="118" y="730"/>
                      <a:pt x="122" y="731"/>
                    </a:cubicBezTo>
                    <a:cubicBezTo>
                      <a:pt x="597" y="832"/>
                      <a:pt x="597" y="832"/>
                      <a:pt x="597" y="832"/>
                    </a:cubicBezTo>
                    <a:cubicBezTo>
                      <a:pt x="597" y="832"/>
                      <a:pt x="598" y="832"/>
                      <a:pt x="598" y="832"/>
                    </a:cubicBezTo>
                    <a:cubicBezTo>
                      <a:pt x="598" y="832"/>
                      <a:pt x="598" y="832"/>
                      <a:pt x="598" y="832"/>
                    </a:cubicBezTo>
                    <a:cubicBezTo>
                      <a:pt x="599" y="832"/>
                      <a:pt x="599" y="832"/>
                      <a:pt x="600" y="832"/>
                    </a:cubicBezTo>
                    <a:cubicBezTo>
                      <a:pt x="600" y="832"/>
                      <a:pt x="600" y="832"/>
                      <a:pt x="600" y="832"/>
                    </a:cubicBezTo>
                    <a:cubicBezTo>
                      <a:pt x="601" y="832"/>
                      <a:pt x="601" y="832"/>
                      <a:pt x="602" y="832"/>
                    </a:cubicBezTo>
                    <a:cubicBezTo>
                      <a:pt x="602" y="832"/>
                      <a:pt x="602" y="832"/>
                      <a:pt x="602" y="832"/>
                    </a:cubicBezTo>
                    <a:cubicBezTo>
                      <a:pt x="603" y="832"/>
                      <a:pt x="603" y="832"/>
                      <a:pt x="604" y="832"/>
                    </a:cubicBezTo>
                    <a:cubicBezTo>
                      <a:pt x="604" y="832"/>
                      <a:pt x="604" y="832"/>
                      <a:pt x="604" y="832"/>
                    </a:cubicBezTo>
                    <a:cubicBezTo>
                      <a:pt x="604" y="831"/>
                      <a:pt x="604" y="831"/>
                      <a:pt x="604" y="831"/>
                    </a:cubicBezTo>
                    <a:cubicBezTo>
                      <a:pt x="488" y="474"/>
                      <a:pt x="488" y="474"/>
                      <a:pt x="488" y="474"/>
                    </a:cubicBezTo>
                    <a:cubicBezTo>
                      <a:pt x="450" y="357"/>
                      <a:pt x="450" y="357"/>
                      <a:pt x="450" y="357"/>
                    </a:cubicBezTo>
                    <a:cubicBezTo>
                      <a:pt x="334" y="0"/>
                      <a:pt x="334" y="0"/>
                      <a:pt x="334"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4" name="Freeform 153">
                <a:extLst>
                  <a:ext uri="{FF2B5EF4-FFF2-40B4-BE49-F238E27FC236}">
                    <a16:creationId xmlns:a16="http://schemas.microsoft.com/office/drawing/2014/main" id="{F58B400F-F436-4EEE-9EAD-9BA0A1091912}"/>
                  </a:ext>
                </a:extLst>
              </p:cNvPr>
              <p:cNvSpPr>
                <a:spLocks/>
              </p:cNvSpPr>
              <p:nvPr/>
            </p:nvSpPr>
            <p:spPr bwMode="auto">
              <a:xfrm>
                <a:off x="-3237649" y="3915317"/>
                <a:ext cx="1200283" cy="1438801"/>
              </a:xfrm>
              <a:custGeom>
                <a:avLst/>
                <a:gdLst>
                  <a:gd name="T0" fmla="*/ 54 w 1122"/>
                  <a:gd name="T1" fmla="*/ 627 h 1345"/>
                  <a:gd name="T2" fmla="*/ 54 w 1122"/>
                  <a:gd name="T3" fmla="*/ 627 h 1345"/>
                  <a:gd name="T4" fmla="*/ 54 w 1122"/>
                  <a:gd name="T5" fmla="*/ 628 h 1345"/>
                  <a:gd name="T6" fmla="*/ 54 w 1122"/>
                  <a:gd name="T7" fmla="*/ 628 h 1345"/>
                  <a:gd name="T8" fmla="*/ 53 w 1122"/>
                  <a:gd name="T9" fmla="*/ 629 h 1345"/>
                  <a:gd name="T10" fmla="*/ 53 w 1122"/>
                  <a:gd name="T11" fmla="*/ 630 h 1345"/>
                  <a:gd name="T12" fmla="*/ 52 w 1122"/>
                  <a:gd name="T13" fmla="*/ 631 h 1345"/>
                  <a:gd name="T14" fmla="*/ 52 w 1122"/>
                  <a:gd name="T15" fmla="*/ 631 h 1345"/>
                  <a:gd name="T16" fmla="*/ 52 w 1122"/>
                  <a:gd name="T17" fmla="*/ 633 h 1345"/>
                  <a:gd name="T18" fmla="*/ 52 w 1122"/>
                  <a:gd name="T19" fmla="*/ 633 h 1345"/>
                  <a:gd name="T20" fmla="*/ 51 w 1122"/>
                  <a:gd name="T21" fmla="*/ 634 h 1345"/>
                  <a:gd name="T22" fmla="*/ 1 w 1122"/>
                  <a:gd name="T23" fmla="*/ 1117 h 1345"/>
                  <a:gd name="T24" fmla="*/ 6 w 1122"/>
                  <a:gd name="T25" fmla="*/ 1129 h 1345"/>
                  <a:gd name="T26" fmla="*/ 103 w 1122"/>
                  <a:gd name="T27" fmla="*/ 1199 h 1345"/>
                  <a:gd name="T28" fmla="*/ 202 w 1122"/>
                  <a:gd name="T29" fmla="*/ 1271 h 1345"/>
                  <a:gd name="T30" fmla="*/ 299 w 1122"/>
                  <a:gd name="T31" fmla="*/ 1342 h 1345"/>
                  <a:gd name="T32" fmla="*/ 312 w 1122"/>
                  <a:gd name="T33" fmla="*/ 1343 h 1345"/>
                  <a:gd name="T34" fmla="*/ 755 w 1122"/>
                  <a:gd name="T35" fmla="*/ 1146 h 1345"/>
                  <a:gd name="T36" fmla="*/ 756 w 1122"/>
                  <a:gd name="T37" fmla="*/ 1145 h 1345"/>
                  <a:gd name="T38" fmla="*/ 757 w 1122"/>
                  <a:gd name="T39" fmla="*/ 1145 h 1345"/>
                  <a:gd name="T40" fmla="*/ 758 w 1122"/>
                  <a:gd name="T41" fmla="*/ 1144 h 1345"/>
                  <a:gd name="T42" fmla="*/ 758 w 1122"/>
                  <a:gd name="T43" fmla="*/ 1144 h 1345"/>
                  <a:gd name="T44" fmla="*/ 759 w 1122"/>
                  <a:gd name="T45" fmla="*/ 1143 h 1345"/>
                  <a:gd name="T46" fmla="*/ 760 w 1122"/>
                  <a:gd name="T47" fmla="*/ 1143 h 1345"/>
                  <a:gd name="T48" fmla="*/ 761 w 1122"/>
                  <a:gd name="T49" fmla="*/ 1141 h 1345"/>
                  <a:gd name="T50" fmla="*/ 761 w 1122"/>
                  <a:gd name="T51" fmla="*/ 1141 h 1345"/>
                  <a:gd name="T52" fmla="*/ 761 w 1122"/>
                  <a:gd name="T53" fmla="*/ 1141 h 1345"/>
                  <a:gd name="T54" fmla="*/ 765 w 1122"/>
                  <a:gd name="T55" fmla="*/ 1136 h 1345"/>
                  <a:gd name="T56" fmla="*/ 1120 w 1122"/>
                  <a:gd name="T57" fmla="*/ 227 h 1345"/>
                  <a:gd name="T58" fmla="*/ 1117 w 1122"/>
                  <a:gd name="T59" fmla="*/ 216 h 1345"/>
                  <a:gd name="T60" fmla="*/ 1020 w 1122"/>
                  <a:gd name="T61" fmla="*/ 145 h 1345"/>
                  <a:gd name="T62" fmla="*/ 921 w 1122"/>
                  <a:gd name="T63" fmla="*/ 73 h 1345"/>
                  <a:gd name="T64" fmla="*/ 824 w 1122"/>
                  <a:gd name="T65" fmla="*/ 3 h 1345"/>
                  <a:gd name="T66" fmla="*/ 812 w 1122"/>
                  <a:gd name="T67" fmla="*/ 3 h 1345"/>
                  <a:gd name="T68" fmla="*/ 58 w 1122"/>
                  <a:gd name="T69" fmla="*/ 622 h 1345"/>
                  <a:gd name="T70" fmla="*/ 54 w 1122"/>
                  <a:gd name="T71" fmla="*/ 627 h 1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2" h="1345">
                    <a:moveTo>
                      <a:pt x="54" y="627"/>
                    </a:moveTo>
                    <a:cubicBezTo>
                      <a:pt x="54" y="627"/>
                      <a:pt x="54" y="627"/>
                      <a:pt x="54" y="627"/>
                    </a:cubicBezTo>
                    <a:cubicBezTo>
                      <a:pt x="54" y="628"/>
                      <a:pt x="54" y="628"/>
                      <a:pt x="54" y="628"/>
                    </a:cubicBezTo>
                    <a:cubicBezTo>
                      <a:pt x="54" y="628"/>
                      <a:pt x="54" y="628"/>
                      <a:pt x="54" y="628"/>
                    </a:cubicBezTo>
                    <a:cubicBezTo>
                      <a:pt x="53" y="628"/>
                      <a:pt x="53" y="629"/>
                      <a:pt x="53" y="629"/>
                    </a:cubicBezTo>
                    <a:cubicBezTo>
                      <a:pt x="53" y="630"/>
                      <a:pt x="53" y="630"/>
                      <a:pt x="53" y="630"/>
                    </a:cubicBezTo>
                    <a:cubicBezTo>
                      <a:pt x="53" y="630"/>
                      <a:pt x="52" y="631"/>
                      <a:pt x="52" y="631"/>
                    </a:cubicBezTo>
                    <a:cubicBezTo>
                      <a:pt x="52" y="631"/>
                      <a:pt x="52" y="631"/>
                      <a:pt x="52" y="631"/>
                    </a:cubicBezTo>
                    <a:cubicBezTo>
                      <a:pt x="52" y="632"/>
                      <a:pt x="52" y="632"/>
                      <a:pt x="52" y="633"/>
                    </a:cubicBezTo>
                    <a:cubicBezTo>
                      <a:pt x="52" y="633"/>
                      <a:pt x="52" y="633"/>
                      <a:pt x="52" y="633"/>
                    </a:cubicBezTo>
                    <a:cubicBezTo>
                      <a:pt x="52" y="633"/>
                      <a:pt x="51" y="634"/>
                      <a:pt x="51" y="634"/>
                    </a:cubicBezTo>
                    <a:cubicBezTo>
                      <a:pt x="1" y="1117"/>
                      <a:pt x="1" y="1117"/>
                      <a:pt x="1" y="1117"/>
                    </a:cubicBezTo>
                    <a:cubicBezTo>
                      <a:pt x="0" y="1121"/>
                      <a:pt x="3" y="1126"/>
                      <a:pt x="6" y="1129"/>
                    </a:cubicBezTo>
                    <a:cubicBezTo>
                      <a:pt x="103" y="1199"/>
                      <a:pt x="103" y="1199"/>
                      <a:pt x="103" y="1199"/>
                    </a:cubicBezTo>
                    <a:cubicBezTo>
                      <a:pt x="202" y="1271"/>
                      <a:pt x="202" y="1271"/>
                      <a:pt x="202" y="1271"/>
                    </a:cubicBezTo>
                    <a:cubicBezTo>
                      <a:pt x="299" y="1342"/>
                      <a:pt x="299" y="1342"/>
                      <a:pt x="299" y="1342"/>
                    </a:cubicBezTo>
                    <a:cubicBezTo>
                      <a:pt x="302" y="1344"/>
                      <a:pt x="308" y="1345"/>
                      <a:pt x="312" y="1343"/>
                    </a:cubicBezTo>
                    <a:cubicBezTo>
                      <a:pt x="755" y="1146"/>
                      <a:pt x="755" y="1146"/>
                      <a:pt x="755" y="1146"/>
                    </a:cubicBezTo>
                    <a:cubicBezTo>
                      <a:pt x="755" y="1145"/>
                      <a:pt x="756" y="1145"/>
                      <a:pt x="756" y="1145"/>
                    </a:cubicBezTo>
                    <a:cubicBezTo>
                      <a:pt x="757" y="1145"/>
                      <a:pt x="757" y="1145"/>
                      <a:pt x="757" y="1145"/>
                    </a:cubicBezTo>
                    <a:cubicBezTo>
                      <a:pt x="757" y="1145"/>
                      <a:pt x="757" y="1144"/>
                      <a:pt x="758" y="1144"/>
                    </a:cubicBezTo>
                    <a:cubicBezTo>
                      <a:pt x="758" y="1144"/>
                      <a:pt x="758" y="1144"/>
                      <a:pt x="758" y="1144"/>
                    </a:cubicBezTo>
                    <a:cubicBezTo>
                      <a:pt x="758" y="1143"/>
                      <a:pt x="759" y="1143"/>
                      <a:pt x="759" y="1143"/>
                    </a:cubicBezTo>
                    <a:cubicBezTo>
                      <a:pt x="760" y="1143"/>
                      <a:pt x="760" y="1143"/>
                      <a:pt x="760" y="1143"/>
                    </a:cubicBezTo>
                    <a:cubicBezTo>
                      <a:pt x="760" y="1142"/>
                      <a:pt x="760" y="1142"/>
                      <a:pt x="761" y="1141"/>
                    </a:cubicBezTo>
                    <a:cubicBezTo>
                      <a:pt x="761" y="1141"/>
                      <a:pt x="761" y="1141"/>
                      <a:pt x="761" y="1141"/>
                    </a:cubicBezTo>
                    <a:cubicBezTo>
                      <a:pt x="761" y="1141"/>
                      <a:pt x="761" y="1141"/>
                      <a:pt x="761" y="1141"/>
                    </a:cubicBezTo>
                    <a:cubicBezTo>
                      <a:pt x="763" y="1139"/>
                      <a:pt x="764" y="1137"/>
                      <a:pt x="765" y="1136"/>
                    </a:cubicBezTo>
                    <a:cubicBezTo>
                      <a:pt x="1120" y="227"/>
                      <a:pt x="1120" y="227"/>
                      <a:pt x="1120" y="227"/>
                    </a:cubicBezTo>
                    <a:cubicBezTo>
                      <a:pt x="1122" y="223"/>
                      <a:pt x="1120" y="218"/>
                      <a:pt x="1117" y="216"/>
                    </a:cubicBezTo>
                    <a:cubicBezTo>
                      <a:pt x="1020" y="145"/>
                      <a:pt x="1020" y="145"/>
                      <a:pt x="1020" y="145"/>
                    </a:cubicBezTo>
                    <a:cubicBezTo>
                      <a:pt x="921" y="73"/>
                      <a:pt x="921" y="73"/>
                      <a:pt x="921" y="73"/>
                    </a:cubicBezTo>
                    <a:cubicBezTo>
                      <a:pt x="824" y="3"/>
                      <a:pt x="824" y="3"/>
                      <a:pt x="824" y="3"/>
                    </a:cubicBezTo>
                    <a:cubicBezTo>
                      <a:pt x="821" y="0"/>
                      <a:pt x="815" y="1"/>
                      <a:pt x="812" y="3"/>
                    </a:cubicBezTo>
                    <a:cubicBezTo>
                      <a:pt x="58" y="622"/>
                      <a:pt x="58" y="622"/>
                      <a:pt x="58" y="622"/>
                    </a:cubicBezTo>
                    <a:cubicBezTo>
                      <a:pt x="57" y="623"/>
                      <a:pt x="55" y="625"/>
                      <a:pt x="54" y="627"/>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5" name="Freeform 154">
                <a:extLst>
                  <a:ext uri="{FF2B5EF4-FFF2-40B4-BE49-F238E27FC236}">
                    <a16:creationId xmlns:a16="http://schemas.microsoft.com/office/drawing/2014/main" id="{182F5083-33D5-497A-A22D-E560BC3FCAC2}"/>
                  </a:ext>
                </a:extLst>
              </p:cNvPr>
              <p:cNvSpPr>
                <a:spLocks/>
              </p:cNvSpPr>
              <p:nvPr/>
            </p:nvSpPr>
            <p:spPr bwMode="auto">
              <a:xfrm>
                <a:off x="-3236744" y="4586064"/>
                <a:ext cx="813314" cy="767149"/>
              </a:xfrm>
              <a:custGeom>
                <a:avLst/>
                <a:gdLst>
                  <a:gd name="T0" fmla="*/ 53 w 760"/>
                  <a:gd name="T1" fmla="*/ 0 h 717"/>
                  <a:gd name="T2" fmla="*/ 53 w 760"/>
                  <a:gd name="T3" fmla="*/ 0 h 717"/>
                  <a:gd name="T4" fmla="*/ 53 w 760"/>
                  <a:gd name="T5" fmla="*/ 1 h 717"/>
                  <a:gd name="T6" fmla="*/ 53 w 760"/>
                  <a:gd name="T7" fmla="*/ 1 h 717"/>
                  <a:gd name="T8" fmla="*/ 52 w 760"/>
                  <a:gd name="T9" fmla="*/ 2 h 717"/>
                  <a:gd name="T10" fmla="*/ 52 w 760"/>
                  <a:gd name="T11" fmla="*/ 3 h 717"/>
                  <a:gd name="T12" fmla="*/ 51 w 760"/>
                  <a:gd name="T13" fmla="*/ 4 h 717"/>
                  <a:gd name="T14" fmla="*/ 51 w 760"/>
                  <a:gd name="T15" fmla="*/ 4 h 717"/>
                  <a:gd name="T16" fmla="*/ 51 w 760"/>
                  <a:gd name="T17" fmla="*/ 6 h 717"/>
                  <a:gd name="T18" fmla="*/ 51 w 760"/>
                  <a:gd name="T19" fmla="*/ 6 h 717"/>
                  <a:gd name="T20" fmla="*/ 50 w 760"/>
                  <a:gd name="T21" fmla="*/ 7 h 717"/>
                  <a:gd name="T22" fmla="*/ 0 w 760"/>
                  <a:gd name="T23" fmla="*/ 490 h 717"/>
                  <a:gd name="T24" fmla="*/ 0 w 760"/>
                  <a:gd name="T25" fmla="*/ 491 h 717"/>
                  <a:gd name="T26" fmla="*/ 5 w 760"/>
                  <a:gd name="T27" fmla="*/ 502 h 717"/>
                  <a:gd name="T28" fmla="*/ 102 w 760"/>
                  <a:gd name="T29" fmla="*/ 572 h 717"/>
                  <a:gd name="T30" fmla="*/ 201 w 760"/>
                  <a:gd name="T31" fmla="*/ 644 h 717"/>
                  <a:gd name="T32" fmla="*/ 298 w 760"/>
                  <a:gd name="T33" fmla="*/ 715 h 717"/>
                  <a:gd name="T34" fmla="*/ 306 w 760"/>
                  <a:gd name="T35" fmla="*/ 717 h 717"/>
                  <a:gd name="T36" fmla="*/ 311 w 760"/>
                  <a:gd name="T37" fmla="*/ 716 h 717"/>
                  <a:gd name="T38" fmla="*/ 754 w 760"/>
                  <a:gd name="T39" fmla="*/ 519 h 717"/>
                  <a:gd name="T40" fmla="*/ 755 w 760"/>
                  <a:gd name="T41" fmla="*/ 518 h 717"/>
                  <a:gd name="T42" fmla="*/ 756 w 760"/>
                  <a:gd name="T43" fmla="*/ 518 h 717"/>
                  <a:gd name="T44" fmla="*/ 757 w 760"/>
                  <a:gd name="T45" fmla="*/ 517 h 717"/>
                  <a:gd name="T46" fmla="*/ 757 w 760"/>
                  <a:gd name="T47" fmla="*/ 517 h 717"/>
                  <a:gd name="T48" fmla="*/ 758 w 760"/>
                  <a:gd name="T49" fmla="*/ 516 h 717"/>
                  <a:gd name="T50" fmla="*/ 759 w 760"/>
                  <a:gd name="T51" fmla="*/ 516 h 717"/>
                  <a:gd name="T52" fmla="*/ 760 w 760"/>
                  <a:gd name="T53" fmla="*/ 514 h 717"/>
                  <a:gd name="T54" fmla="*/ 760 w 760"/>
                  <a:gd name="T55" fmla="*/ 514 h 717"/>
                  <a:gd name="T56" fmla="*/ 760 w 760"/>
                  <a:gd name="T57" fmla="*/ 514 h 717"/>
                  <a:gd name="T58" fmla="*/ 456 w 760"/>
                  <a:gd name="T59" fmla="*/ 293 h 717"/>
                  <a:gd name="T60" fmla="*/ 357 w 760"/>
                  <a:gd name="T61" fmla="*/ 221 h 717"/>
                  <a:gd name="T62" fmla="*/ 53 w 760"/>
                  <a:gd name="T6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0" h="717">
                    <a:moveTo>
                      <a:pt x="53" y="0"/>
                    </a:moveTo>
                    <a:cubicBezTo>
                      <a:pt x="53" y="0"/>
                      <a:pt x="53" y="0"/>
                      <a:pt x="53" y="0"/>
                    </a:cubicBezTo>
                    <a:cubicBezTo>
                      <a:pt x="53" y="1"/>
                      <a:pt x="53" y="1"/>
                      <a:pt x="53" y="1"/>
                    </a:cubicBezTo>
                    <a:cubicBezTo>
                      <a:pt x="53" y="1"/>
                      <a:pt x="53" y="1"/>
                      <a:pt x="53" y="1"/>
                    </a:cubicBezTo>
                    <a:cubicBezTo>
                      <a:pt x="52" y="1"/>
                      <a:pt x="52" y="2"/>
                      <a:pt x="52" y="2"/>
                    </a:cubicBezTo>
                    <a:cubicBezTo>
                      <a:pt x="52" y="3"/>
                      <a:pt x="52" y="3"/>
                      <a:pt x="52" y="3"/>
                    </a:cubicBezTo>
                    <a:cubicBezTo>
                      <a:pt x="52" y="3"/>
                      <a:pt x="51" y="4"/>
                      <a:pt x="51" y="4"/>
                    </a:cubicBezTo>
                    <a:cubicBezTo>
                      <a:pt x="51" y="4"/>
                      <a:pt x="51" y="4"/>
                      <a:pt x="51" y="4"/>
                    </a:cubicBezTo>
                    <a:cubicBezTo>
                      <a:pt x="51" y="5"/>
                      <a:pt x="51" y="5"/>
                      <a:pt x="51" y="6"/>
                    </a:cubicBezTo>
                    <a:cubicBezTo>
                      <a:pt x="51" y="6"/>
                      <a:pt x="51" y="6"/>
                      <a:pt x="51" y="6"/>
                    </a:cubicBezTo>
                    <a:cubicBezTo>
                      <a:pt x="51" y="6"/>
                      <a:pt x="50" y="7"/>
                      <a:pt x="50" y="7"/>
                    </a:cubicBezTo>
                    <a:cubicBezTo>
                      <a:pt x="0" y="490"/>
                      <a:pt x="0" y="490"/>
                      <a:pt x="0" y="490"/>
                    </a:cubicBezTo>
                    <a:cubicBezTo>
                      <a:pt x="0" y="490"/>
                      <a:pt x="0" y="491"/>
                      <a:pt x="0" y="491"/>
                    </a:cubicBezTo>
                    <a:cubicBezTo>
                      <a:pt x="0" y="495"/>
                      <a:pt x="2" y="500"/>
                      <a:pt x="5" y="502"/>
                    </a:cubicBezTo>
                    <a:cubicBezTo>
                      <a:pt x="102" y="572"/>
                      <a:pt x="102" y="572"/>
                      <a:pt x="102" y="572"/>
                    </a:cubicBezTo>
                    <a:cubicBezTo>
                      <a:pt x="201" y="644"/>
                      <a:pt x="201" y="644"/>
                      <a:pt x="201" y="644"/>
                    </a:cubicBezTo>
                    <a:cubicBezTo>
                      <a:pt x="298" y="715"/>
                      <a:pt x="298" y="715"/>
                      <a:pt x="298" y="715"/>
                    </a:cubicBezTo>
                    <a:cubicBezTo>
                      <a:pt x="300" y="716"/>
                      <a:pt x="303" y="717"/>
                      <a:pt x="306" y="717"/>
                    </a:cubicBezTo>
                    <a:cubicBezTo>
                      <a:pt x="308" y="717"/>
                      <a:pt x="309" y="717"/>
                      <a:pt x="311" y="716"/>
                    </a:cubicBezTo>
                    <a:cubicBezTo>
                      <a:pt x="754" y="519"/>
                      <a:pt x="754" y="519"/>
                      <a:pt x="754" y="519"/>
                    </a:cubicBezTo>
                    <a:cubicBezTo>
                      <a:pt x="754" y="518"/>
                      <a:pt x="755" y="518"/>
                      <a:pt x="755" y="518"/>
                    </a:cubicBezTo>
                    <a:cubicBezTo>
                      <a:pt x="756" y="518"/>
                      <a:pt x="756" y="518"/>
                      <a:pt x="756" y="518"/>
                    </a:cubicBezTo>
                    <a:cubicBezTo>
                      <a:pt x="756" y="518"/>
                      <a:pt x="756" y="517"/>
                      <a:pt x="757" y="517"/>
                    </a:cubicBezTo>
                    <a:cubicBezTo>
                      <a:pt x="757" y="517"/>
                      <a:pt x="757" y="517"/>
                      <a:pt x="757" y="517"/>
                    </a:cubicBezTo>
                    <a:cubicBezTo>
                      <a:pt x="757" y="516"/>
                      <a:pt x="758" y="516"/>
                      <a:pt x="758" y="516"/>
                    </a:cubicBezTo>
                    <a:cubicBezTo>
                      <a:pt x="759" y="516"/>
                      <a:pt x="759" y="516"/>
                      <a:pt x="759" y="516"/>
                    </a:cubicBezTo>
                    <a:cubicBezTo>
                      <a:pt x="759" y="515"/>
                      <a:pt x="759" y="515"/>
                      <a:pt x="760" y="514"/>
                    </a:cubicBezTo>
                    <a:cubicBezTo>
                      <a:pt x="760" y="514"/>
                      <a:pt x="760" y="514"/>
                      <a:pt x="760" y="514"/>
                    </a:cubicBezTo>
                    <a:cubicBezTo>
                      <a:pt x="760" y="514"/>
                      <a:pt x="760" y="514"/>
                      <a:pt x="760" y="514"/>
                    </a:cubicBezTo>
                    <a:cubicBezTo>
                      <a:pt x="456" y="293"/>
                      <a:pt x="456" y="293"/>
                      <a:pt x="456" y="293"/>
                    </a:cubicBezTo>
                    <a:cubicBezTo>
                      <a:pt x="357" y="221"/>
                      <a:pt x="357" y="221"/>
                      <a:pt x="357" y="221"/>
                    </a:cubicBezTo>
                    <a:cubicBezTo>
                      <a:pt x="53" y="0"/>
                      <a:pt x="53" y="0"/>
                      <a:pt x="53"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6" name="Freeform 155">
                <a:extLst>
                  <a:ext uri="{FF2B5EF4-FFF2-40B4-BE49-F238E27FC236}">
                    <a16:creationId xmlns:a16="http://schemas.microsoft.com/office/drawing/2014/main" id="{5584C1C3-33EA-4F1A-86BC-A933135612D1}"/>
                  </a:ext>
                </a:extLst>
              </p:cNvPr>
              <p:cNvSpPr>
                <a:spLocks/>
              </p:cNvSpPr>
              <p:nvPr/>
            </p:nvSpPr>
            <p:spPr bwMode="auto">
              <a:xfrm>
                <a:off x="-2229719" y="4174202"/>
                <a:ext cx="935062" cy="1489039"/>
              </a:xfrm>
              <a:custGeom>
                <a:avLst/>
                <a:gdLst>
                  <a:gd name="T0" fmla="*/ 0 w 874"/>
                  <a:gd name="T1" fmla="*/ 958 h 1392"/>
                  <a:gd name="T2" fmla="*/ 0 w 874"/>
                  <a:gd name="T3" fmla="*/ 958 h 1392"/>
                  <a:gd name="T4" fmla="*/ 0 w 874"/>
                  <a:gd name="T5" fmla="*/ 958 h 1392"/>
                  <a:gd name="T6" fmla="*/ 0 w 874"/>
                  <a:gd name="T7" fmla="*/ 958 h 1392"/>
                  <a:gd name="T8" fmla="*/ 0 w 874"/>
                  <a:gd name="T9" fmla="*/ 960 h 1392"/>
                  <a:gd name="T10" fmla="*/ 0 w 874"/>
                  <a:gd name="T11" fmla="*/ 960 h 1392"/>
                  <a:gd name="T12" fmla="*/ 1 w 874"/>
                  <a:gd name="T13" fmla="*/ 962 h 1392"/>
                  <a:gd name="T14" fmla="*/ 1 w 874"/>
                  <a:gd name="T15" fmla="*/ 962 h 1392"/>
                  <a:gd name="T16" fmla="*/ 1 w 874"/>
                  <a:gd name="T17" fmla="*/ 963 h 1392"/>
                  <a:gd name="T18" fmla="*/ 1 w 874"/>
                  <a:gd name="T19" fmla="*/ 964 h 1392"/>
                  <a:gd name="T20" fmla="*/ 2 w 874"/>
                  <a:gd name="T21" fmla="*/ 965 h 1392"/>
                  <a:gd name="T22" fmla="*/ 245 w 874"/>
                  <a:gd name="T23" fmla="*/ 1385 h 1392"/>
                  <a:gd name="T24" fmla="*/ 256 w 874"/>
                  <a:gd name="T25" fmla="*/ 1392 h 1392"/>
                  <a:gd name="T26" fmla="*/ 375 w 874"/>
                  <a:gd name="T27" fmla="*/ 1392 h 1392"/>
                  <a:gd name="T28" fmla="*/ 498 w 874"/>
                  <a:gd name="T29" fmla="*/ 1392 h 1392"/>
                  <a:gd name="T30" fmla="*/ 618 w 874"/>
                  <a:gd name="T31" fmla="*/ 1392 h 1392"/>
                  <a:gd name="T32" fmla="*/ 629 w 874"/>
                  <a:gd name="T33" fmla="*/ 1385 h 1392"/>
                  <a:gd name="T34" fmla="*/ 872 w 874"/>
                  <a:gd name="T35" fmla="*/ 965 h 1392"/>
                  <a:gd name="T36" fmla="*/ 872 w 874"/>
                  <a:gd name="T37" fmla="*/ 964 h 1392"/>
                  <a:gd name="T38" fmla="*/ 872 w 874"/>
                  <a:gd name="T39" fmla="*/ 963 h 1392"/>
                  <a:gd name="T40" fmla="*/ 873 w 874"/>
                  <a:gd name="T41" fmla="*/ 962 h 1392"/>
                  <a:gd name="T42" fmla="*/ 873 w 874"/>
                  <a:gd name="T43" fmla="*/ 962 h 1392"/>
                  <a:gd name="T44" fmla="*/ 873 w 874"/>
                  <a:gd name="T45" fmla="*/ 960 h 1392"/>
                  <a:gd name="T46" fmla="*/ 873 w 874"/>
                  <a:gd name="T47" fmla="*/ 960 h 1392"/>
                  <a:gd name="T48" fmla="*/ 874 w 874"/>
                  <a:gd name="T49" fmla="*/ 958 h 1392"/>
                  <a:gd name="T50" fmla="*/ 874 w 874"/>
                  <a:gd name="T51" fmla="*/ 958 h 1392"/>
                  <a:gd name="T52" fmla="*/ 874 w 874"/>
                  <a:gd name="T53" fmla="*/ 958 h 1392"/>
                  <a:gd name="T54" fmla="*/ 874 w 874"/>
                  <a:gd name="T55" fmla="*/ 951 h 1392"/>
                  <a:gd name="T56" fmla="*/ 627 w 874"/>
                  <a:gd name="T57" fmla="*/ 7 h 1392"/>
                  <a:gd name="T58" fmla="*/ 618 w 874"/>
                  <a:gd name="T59" fmla="*/ 0 h 1392"/>
                  <a:gd name="T60" fmla="*/ 498 w 874"/>
                  <a:gd name="T61" fmla="*/ 0 h 1392"/>
                  <a:gd name="T62" fmla="*/ 375 w 874"/>
                  <a:gd name="T63" fmla="*/ 0 h 1392"/>
                  <a:gd name="T64" fmla="*/ 256 w 874"/>
                  <a:gd name="T65" fmla="*/ 0 h 1392"/>
                  <a:gd name="T66" fmla="*/ 246 w 874"/>
                  <a:gd name="T67" fmla="*/ 7 h 1392"/>
                  <a:gd name="T68" fmla="*/ 0 w 874"/>
                  <a:gd name="T69" fmla="*/ 951 h 1392"/>
                  <a:gd name="T70" fmla="*/ 0 w 874"/>
                  <a:gd name="T71" fmla="*/ 95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4" h="1392">
                    <a:moveTo>
                      <a:pt x="0" y="958"/>
                    </a:moveTo>
                    <a:cubicBezTo>
                      <a:pt x="0" y="958"/>
                      <a:pt x="0" y="958"/>
                      <a:pt x="0" y="958"/>
                    </a:cubicBezTo>
                    <a:cubicBezTo>
                      <a:pt x="0" y="958"/>
                      <a:pt x="0" y="958"/>
                      <a:pt x="0" y="958"/>
                    </a:cubicBezTo>
                    <a:cubicBezTo>
                      <a:pt x="0" y="958"/>
                      <a:pt x="0" y="958"/>
                      <a:pt x="0" y="958"/>
                    </a:cubicBezTo>
                    <a:cubicBezTo>
                      <a:pt x="0" y="959"/>
                      <a:pt x="0" y="959"/>
                      <a:pt x="0" y="960"/>
                    </a:cubicBezTo>
                    <a:cubicBezTo>
                      <a:pt x="0" y="960"/>
                      <a:pt x="0" y="960"/>
                      <a:pt x="0" y="960"/>
                    </a:cubicBezTo>
                    <a:cubicBezTo>
                      <a:pt x="0" y="961"/>
                      <a:pt x="0" y="961"/>
                      <a:pt x="1" y="962"/>
                    </a:cubicBezTo>
                    <a:cubicBezTo>
                      <a:pt x="1" y="962"/>
                      <a:pt x="1" y="962"/>
                      <a:pt x="1" y="962"/>
                    </a:cubicBezTo>
                    <a:cubicBezTo>
                      <a:pt x="1" y="963"/>
                      <a:pt x="1" y="963"/>
                      <a:pt x="1" y="963"/>
                    </a:cubicBezTo>
                    <a:cubicBezTo>
                      <a:pt x="1" y="964"/>
                      <a:pt x="1" y="964"/>
                      <a:pt x="1" y="964"/>
                    </a:cubicBezTo>
                    <a:cubicBezTo>
                      <a:pt x="2" y="964"/>
                      <a:pt x="2" y="965"/>
                      <a:pt x="2" y="965"/>
                    </a:cubicBezTo>
                    <a:cubicBezTo>
                      <a:pt x="245" y="1385"/>
                      <a:pt x="245" y="1385"/>
                      <a:pt x="245" y="1385"/>
                    </a:cubicBezTo>
                    <a:cubicBezTo>
                      <a:pt x="247" y="1389"/>
                      <a:pt x="252" y="1392"/>
                      <a:pt x="256" y="1392"/>
                    </a:cubicBezTo>
                    <a:cubicBezTo>
                      <a:pt x="375" y="1392"/>
                      <a:pt x="375" y="1392"/>
                      <a:pt x="375" y="1392"/>
                    </a:cubicBezTo>
                    <a:cubicBezTo>
                      <a:pt x="498" y="1392"/>
                      <a:pt x="498" y="1392"/>
                      <a:pt x="498" y="1392"/>
                    </a:cubicBezTo>
                    <a:cubicBezTo>
                      <a:pt x="618" y="1392"/>
                      <a:pt x="618" y="1392"/>
                      <a:pt x="618" y="1392"/>
                    </a:cubicBezTo>
                    <a:cubicBezTo>
                      <a:pt x="622" y="1392"/>
                      <a:pt x="627" y="1389"/>
                      <a:pt x="629" y="1385"/>
                    </a:cubicBezTo>
                    <a:cubicBezTo>
                      <a:pt x="872" y="965"/>
                      <a:pt x="872" y="965"/>
                      <a:pt x="872" y="965"/>
                    </a:cubicBezTo>
                    <a:cubicBezTo>
                      <a:pt x="872" y="965"/>
                      <a:pt x="872" y="964"/>
                      <a:pt x="872" y="964"/>
                    </a:cubicBezTo>
                    <a:cubicBezTo>
                      <a:pt x="872" y="963"/>
                      <a:pt x="872" y="963"/>
                      <a:pt x="872" y="963"/>
                    </a:cubicBezTo>
                    <a:cubicBezTo>
                      <a:pt x="873" y="963"/>
                      <a:pt x="873" y="963"/>
                      <a:pt x="873" y="962"/>
                    </a:cubicBezTo>
                    <a:cubicBezTo>
                      <a:pt x="873" y="962"/>
                      <a:pt x="873" y="962"/>
                      <a:pt x="873" y="962"/>
                    </a:cubicBezTo>
                    <a:cubicBezTo>
                      <a:pt x="873" y="961"/>
                      <a:pt x="873" y="961"/>
                      <a:pt x="873" y="960"/>
                    </a:cubicBezTo>
                    <a:cubicBezTo>
                      <a:pt x="873" y="960"/>
                      <a:pt x="873" y="960"/>
                      <a:pt x="873" y="960"/>
                    </a:cubicBezTo>
                    <a:cubicBezTo>
                      <a:pt x="874" y="959"/>
                      <a:pt x="874" y="959"/>
                      <a:pt x="874" y="958"/>
                    </a:cubicBezTo>
                    <a:cubicBezTo>
                      <a:pt x="874" y="958"/>
                      <a:pt x="874" y="958"/>
                      <a:pt x="874" y="958"/>
                    </a:cubicBezTo>
                    <a:cubicBezTo>
                      <a:pt x="874" y="958"/>
                      <a:pt x="874" y="958"/>
                      <a:pt x="874" y="958"/>
                    </a:cubicBezTo>
                    <a:cubicBezTo>
                      <a:pt x="874" y="955"/>
                      <a:pt x="874" y="953"/>
                      <a:pt x="874" y="951"/>
                    </a:cubicBezTo>
                    <a:cubicBezTo>
                      <a:pt x="627" y="7"/>
                      <a:pt x="627" y="7"/>
                      <a:pt x="627" y="7"/>
                    </a:cubicBezTo>
                    <a:cubicBezTo>
                      <a:pt x="626" y="3"/>
                      <a:pt x="622" y="0"/>
                      <a:pt x="618" y="0"/>
                    </a:cubicBezTo>
                    <a:cubicBezTo>
                      <a:pt x="498" y="0"/>
                      <a:pt x="498" y="0"/>
                      <a:pt x="498" y="0"/>
                    </a:cubicBezTo>
                    <a:cubicBezTo>
                      <a:pt x="375" y="0"/>
                      <a:pt x="375" y="0"/>
                      <a:pt x="375" y="0"/>
                    </a:cubicBezTo>
                    <a:cubicBezTo>
                      <a:pt x="256" y="0"/>
                      <a:pt x="256" y="0"/>
                      <a:pt x="256" y="0"/>
                    </a:cubicBezTo>
                    <a:cubicBezTo>
                      <a:pt x="252" y="0"/>
                      <a:pt x="247" y="3"/>
                      <a:pt x="246" y="7"/>
                    </a:cubicBezTo>
                    <a:cubicBezTo>
                      <a:pt x="0" y="951"/>
                      <a:pt x="0" y="951"/>
                      <a:pt x="0" y="951"/>
                    </a:cubicBezTo>
                    <a:cubicBezTo>
                      <a:pt x="0" y="953"/>
                      <a:pt x="0" y="955"/>
                      <a:pt x="0" y="958"/>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7" name="Freeform 156">
                <a:extLst>
                  <a:ext uri="{FF2B5EF4-FFF2-40B4-BE49-F238E27FC236}">
                    <a16:creationId xmlns:a16="http://schemas.microsoft.com/office/drawing/2014/main" id="{D2B300DC-EB42-456B-9793-D76B7BFEBAA1}"/>
                  </a:ext>
                </a:extLst>
              </p:cNvPr>
              <p:cNvSpPr>
                <a:spLocks/>
              </p:cNvSpPr>
              <p:nvPr/>
            </p:nvSpPr>
            <p:spPr bwMode="auto">
              <a:xfrm>
                <a:off x="-2229719" y="5199331"/>
                <a:ext cx="935062" cy="463910"/>
              </a:xfrm>
              <a:custGeom>
                <a:avLst/>
                <a:gdLst>
                  <a:gd name="T0" fmla="*/ 874 w 874"/>
                  <a:gd name="T1" fmla="*/ 0 h 434"/>
                  <a:gd name="T2" fmla="*/ 498 w 874"/>
                  <a:gd name="T3" fmla="*/ 0 h 434"/>
                  <a:gd name="T4" fmla="*/ 375 w 874"/>
                  <a:gd name="T5" fmla="*/ 0 h 434"/>
                  <a:gd name="T6" fmla="*/ 0 w 874"/>
                  <a:gd name="T7" fmla="*/ 0 h 434"/>
                  <a:gd name="T8" fmla="*/ 0 w 874"/>
                  <a:gd name="T9" fmla="*/ 0 h 434"/>
                  <a:gd name="T10" fmla="*/ 0 w 874"/>
                  <a:gd name="T11" fmla="*/ 0 h 434"/>
                  <a:gd name="T12" fmla="*/ 0 w 874"/>
                  <a:gd name="T13" fmla="*/ 2 h 434"/>
                  <a:gd name="T14" fmla="*/ 0 w 874"/>
                  <a:gd name="T15" fmla="*/ 2 h 434"/>
                  <a:gd name="T16" fmla="*/ 1 w 874"/>
                  <a:gd name="T17" fmla="*/ 4 h 434"/>
                  <a:gd name="T18" fmla="*/ 1 w 874"/>
                  <a:gd name="T19" fmla="*/ 4 h 434"/>
                  <a:gd name="T20" fmla="*/ 1 w 874"/>
                  <a:gd name="T21" fmla="*/ 5 h 434"/>
                  <a:gd name="T22" fmla="*/ 1 w 874"/>
                  <a:gd name="T23" fmla="*/ 6 h 434"/>
                  <a:gd name="T24" fmla="*/ 2 w 874"/>
                  <a:gd name="T25" fmla="*/ 7 h 434"/>
                  <a:gd name="T26" fmla="*/ 245 w 874"/>
                  <a:gd name="T27" fmla="*/ 427 h 434"/>
                  <a:gd name="T28" fmla="*/ 256 w 874"/>
                  <a:gd name="T29" fmla="*/ 434 h 434"/>
                  <a:gd name="T30" fmla="*/ 375 w 874"/>
                  <a:gd name="T31" fmla="*/ 434 h 434"/>
                  <a:gd name="T32" fmla="*/ 498 w 874"/>
                  <a:gd name="T33" fmla="*/ 434 h 434"/>
                  <a:gd name="T34" fmla="*/ 618 w 874"/>
                  <a:gd name="T35" fmla="*/ 434 h 434"/>
                  <a:gd name="T36" fmla="*/ 629 w 874"/>
                  <a:gd name="T37" fmla="*/ 427 h 434"/>
                  <a:gd name="T38" fmla="*/ 872 w 874"/>
                  <a:gd name="T39" fmla="*/ 7 h 434"/>
                  <a:gd name="T40" fmla="*/ 872 w 874"/>
                  <a:gd name="T41" fmla="*/ 6 h 434"/>
                  <a:gd name="T42" fmla="*/ 872 w 874"/>
                  <a:gd name="T43" fmla="*/ 5 h 434"/>
                  <a:gd name="T44" fmla="*/ 873 w 874"/>
                  <a:gd name="T45" fmla="*/ 4 h 434"/>
                  <a:gd name="T46" fmla="*/ 873 w 874"/>
                  <a:gd name="T47" fmla="*/ 4 h 434"/>
                  <a:gd name="T48" fmla="*/ 873 w 874"/>
                  <a:gd name="T49" fmla="*/ 2 h 434"/>
                  <a:gd name="T50" fmla="*/ 873 w 874"/>
                  <a:gd name="T51" fmla="*/ 2 h 434"/>
                  <a:gd name="T52" fmla="*/ 874 w 874"/>
                  <a:gd name="T53" fmla="*/ 0 h 434"/>
                  <a:gd name="T54" fmla="*/ 874 w 874"/>
                  <a:gd name="T55" fmla="*/ 0 h 434"/>
                  <a:gd name="T56" fmla="*/ 874 w 874"/>
                  <a:gd name="T57"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4" h="434">
                    <a:moveTo>
                      <a:pt x="874" y="0"/>
                    </a:moveTo>
                    <a:cubicBezTo>
                      <a:pt x="498" y="0"/>
                      <a:pt x="498" y="0"/>
                      <a:pt x="498" y="0"/>
                    </a:cubicBezTo>
                    <a:cubicBezTo>
                      <a:pt x="375" y="0"/>
                      <a:pt x="375" y="0"/>
                      <a:pt x="375" y="0"/>
                    </a:cubicBezTo>
                    <a:cubicBezTo>
                      <a:pt x="0" y="0"/>
                      <a:pt x="0" y="0"/>
                      <a:pt x="0" y="0"/>
                    </a:cubicBezTo>
                    <a:cubicBezTo>
                      <a:pt x="0" y="0"/>
                      <a:pt x="0" y="0"/>
                      <a:pt x="0" y="0"/>
                    </a:cubicBezTo>
                    <a:cubicBezTo>
                      <a:pt x="0" y="0"/>
                      <a:pt x="0" y="0"/>
                      <a:pt x="0" y="0"/>
                    </a:cubicBezTo>
                    <a:cubicBezTo>
                      <a:pt x="0" y="1"/>
                      <a:pt x="0" y="1"/>
                      <a:pt x="0" y="2"/>
                    </a:cubicBezTo>
                    <a:cubicBezTo>
                      <a:pt x="0" y="2"/>
                      <a:pt x="0" y="2"/>
                      <a:pt x="0" y="2"/>
                    </a:cubicBezTo>
                    <a:cubicBezTo>
                      <a:pt x="0" y="3"/>
                      <a:pt x="0" y="3"/>
                      <a:pt x="1" y="4"/>
                    </a:cubicBezTo>
                    <a:cubicBezTo>
                      <a:pt x="1" y="4"/>
                      <a:pt x="1" y="4"/>
                      <a:pt x="1" y="4"/>
                    </a:cubicBezTo>
                    <a:cubicBezTo>
                      <a:pt x="1" y="5"/>
                      <a:pt x="1" y="5"/>
                      <a:pt x="1" y="5"/>
                    </a:cubicBezTo>
                    <a:cubicBezTo>
                      <a:pt x="1" y="6"/>
                      <a:pt x="1" y="6"/>
                      <a:pt x="1" y="6"/>
                    </a:cubicBezTo>
                    <a:cubicBezTo>
                      <a:pt x="2" y="6"/>
                      <a:pt x="2" y="7"/>
                      <a:pt x="2" y="7"/>
                    </a:cubicBezTo>
                    <a:cubicBezTo>
                      <a:pt x="245" y="427"/>
                      <a:pt x="245" y="427"/>
                      <a:pt x="245" y="427"/>
                    </a:cubicBezTo>
                    <a:cubicBezTo>
                      <a:pt x="247" y="431"/>
                      <a:pt x="252" y="434"/>
                      <a:pt x="256" y="434"/>
                    </a:cubicBezTo>
                    <a:cubicBezTo>
                      <a:pt x="375" y="434"/>
                      <a:pt x="375" y="434"/>
                      <a:pt x="375" y="434"/>
                    </a:cubicBezTo>
                    <a:cubicBezTo>
                      <a:pt x="498" y="434"/>
                      <a:pt x="498" y="434"/>
                      <a:pt x="498" y="434"/>
                    </a:cubicBezTo>
                    <a:cubicBezTo>
                      <a:pt x="618" y="434"/>
                      <a:pt x="618" y="434"/>
                      <a:pt x="618" y="434"/>
                    </a:cubicBezTo>
                    <a:cubicBezTo>
                      <a:pt x="622" y="434"/>
                      <a:pt x="627" y="431"/>
                      <a:pt x="629" y="427"/>
                    </a:cubicBezTo>
                    <a:cubicBezTo>
                      <a:pt x="872" y="7"/>
                      <a:pt x="872" y="7"/>
                      <a:pt x="872" y="7"/>
                    </a:cubicBezTo>
                    <a:cubicBezTo>
                      <a:pt x="872" y="7"/>
                      <a:pt x="872" y="6"/>
                      <a:pt x="872" y="6"/>
                    </a:cubicBezTo>
                    <a:cubicBezTo>
                      <a:pt x="872" y="5"/>
                      <a:pt x="872" y="5"/>
                      <a:pt x="872" y="5"/>
                    </a:cubicBezTo>
                    <a:cubicBezTo>
                      <a:pt x="873" y="5"/>
                      <a:pt x="873" y="5"/>
                      <a:pt x="873" y="4"/>
                    </a:cubicBezTo>
                    <a:cubicBezTo>
                      <a:pt x="873" y="4"/>
                      <a:pt x="873" y="4"/>
                      <a:pt x="873" y="4"/>
                    </a:cubicBezTo>
                    <a:cubicBezTo>
                      <a:pt x="873" y="3"/>
                      <a:pt x="873" y="3"/>
                      <a:pt x="873" y="2"/>
                    </a:cubicBezTo>
                    <a:cubicBezTo>
                      <a:pt x="873" y="2"/>
                      <a:pt x="873" y="2"/>
                      <a:pt x="873" y="2"/>
                    </a:cubicBezTo>
                    <a:cubicBezTo>
                      <a:pt x="874" y="1"/>
                      <a:pt x="874" y="1"/>
                      <a:pt x="874" y="0"/>
                    </a:cubicBezTo>
                    <a:cubicBezTo>
                      <a:pt x="874" y="0"/>
                      <a:pt x="874" y="0"/>
                      <a:pt x="874" y="0"/>
                    </a:cubicBezTo>
                    <a:cubicBezTo>
                      <a:pt x="874" y="0"/>
                      <a:pt x="874" y="0"/>
                      <a:pt x="874"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8" name="Freeform 157">
                <a:extLst>
                  <a:ext uri="{FF2B5EF4-FFF2-40B4-BE49-F238E27FC236}">
                    <a16:creationId xmlns:a16="http://schemas.microsoft.com/office/drawing/2014/main" id="{A6DAF67A-7CAD-4BFB-B619-7E3BF6D0B267}"/>
                  </a:ext>
                </a:extLst>
              </p:cNvPr>
              <p:cNvSpPr>
                <a:spLocks/>
              </p:cNvSpPr>
              <p:nvPr/>
            </p:nvSpPr>
            <p:spPr bwMode="auto">
              <a:xfrm>
                <a:off x="-1487462" y="3915317"/>
                <a:ext cx="1199378" cy="1438801"/>
              </a:xfrm>
              <a:custGeom>
                <a:avLst/>
                <a:gdLst>
                  <a:gd name="T0" fmla="*/ 360 w 1121"/>
                  <a:gd name="T1" fmla="*/ 1141 h 1345"/>
                  <a:gd name="T2" fmla="*/ 360 w 1121"/>
                  <a:gd name="T3" fmla="*/ 1141 h 1345"/>
                  <a:gd name="T4" fmla="*/ 361 w 1121"/>
                  <a:gd name="T5" fmla="*/ 1141 h 1345"/>
                  <a:gd name="T6" fmla="*/ 361 w 1121"/>
                  <a:gd name="T7" fmla="*/ 1141 h 1345"/>
                  <a:gd name="T8" fmla="*/ 362 w 1121"/>
                  <a:gd name="T9" fmla="*/ 1143 h 1345"/>
                  <a:gd name="T10" fmla="*/ 362 w 1121"/>
                  <a:gd name="T11" fmla="*/ 1143 h 1345"/>
                  <a:gd name="T12" fmla="*/ 364 w 1121"/>
                  <a:gd name="T13" fmla="*/ 1144 h 1345"/>
                  <a:gd name="T14" fmla="*/ 364 w 1121"/>
                  <a:gd name="T15" fmla="*/ 1144 h 1345"/>
                  <a:gd name="T16" fmla="*/ 365 w 1121"/>
                  <a:gd name="T17" fmla="*/ 1145 h 1345"/>
                  <a:gd name="T18" fmla="*/ 365 w 1121"/>
                  <a:gd name="T19" fmla="*/ 1145 h 1345"/>
                  <a:gd name="T20" fmla="*/ 367 w 1121"/>
                  <a:gd name="T21" fmla="*/ 1146 h 1345"/>
                  <a:gd name="T22" fmla="*/ 810 w 1121"/>
                  <a:gd name="T23" fmla="*/ 1343 h 1345"/>
                  <a:gd name="T24" fmla="*/ 823 w 1121"/>
                  <a:gd name="T25" fmla="*/ 1342 h 1345"/>
                  <a:gd name="T26" fmla="*/ 919 w 1121"/>
                  <a:gd name="T27" fmla="*/ 1271 h 1345"/>
                  <a:gd name="T28" fmla="*/ 1019 w 1121"/>
                  <a:gd name="T29" fmla="*/ 1199 h 1345"/>
                  <a:gd name="T30" fmla="*/ 1116 w 1121"/>
                  <a:gd name="T31" fmla="*/ 1129 h 1345"/>
                  <a:gd name="T32" fmla="*/ 1121 w 1121"/>
                  <a:gd name="T33" fmla="*/ 1117 h 1345"/>
                  <a:gd name="T34" fmla="*/ 1070 w 1121"/>
                  <a:gd name="T35" fmla="*/ 634 h 1345"/>
                  <a:gd name="T36" fmla="*/ 1070 w 1121"/>
                  <a:gd name="T37" fmla="*/ 633 h 1345"/>
                  <a:gd name="T38" fmla="*/ 1070 w 1121"/>
                  <a:gd name="T39" fmla="*/ 633 h 1345"/>
                  <a:gd name="T40" fmla="*/ 1070 w 1121"/>
                  <a:gd name="T41" fmla="*/ 631 h 1345"/>
                  <a:gd name="T42" fmla="*/ 1069 w 1121"/>
                  <a:gd name="T43" fmla="*/ 631 h 1345"/>
                  <a:gd name="T44" fmla="*/ 1069 w 1121"/>
                  <a:gd name="T45" fmla="*/ 630 h 1345"/>
                  <a:gd name="T46" fmla="*/ 1069 w 1121"/>
                  <a:gd name="T47" fmla="*/ 629 h 1345"/>
                  <a:gd name="T48" fmla="*/ 1068 w 1121"/>
                  <a:gd name="T49" fmla="*/ 628 h 1345"/>
                  <a:gd name="T50" fmla="*/ 1068 w 1121"/>
                  <a:gd name="T51" fmla="*/ 627 h 1345"/>
                  <a:gd name="T52" fmla="*/ 1068 w 1121"/>
                  <a:gd name="T53" fmla="*/ 627 h 1345"/>
                  <a:gd name="T54" fmla="*/ 1064 w 1121"/>
                  <a:gd name="T55" fmla="*/ 622 h 1345"/>
                  <a:gd name="T56" fmla="*/ 310 w 1121"/>
                  <a:gd name="T57" fmla="*/ 3 h 1345"/>
                  <a:gd name="T58" fmla="*/ 298 w 1121"/>
                  <a:gd name="T59" fmla="*/ 3 h 1345"/>
                  <a:gd name="T60" fmla="*/ 201 w 1121"/>
                  <a:gd name="T61" fmla="*/ 73 h 1345"/>
                  <a:gd name="T62" fmla="*/ 101 w 1121"/>
                  <a:gd name="T63" fmla="*/ 145 h 1345"/>
                  <a:gd name="T64" fmla="*/ 5 w 1121"/>
                  <a:gd name="T65" fmla="*/ 216 h 1345"/>
                  <a:gd name="T66" fmla="*/ 1 w 1121"/>
                  <a:gd name="T67" fmla="*/ 227 h 1345"/>
                  <a:gd name="T68" fmla="*/ 357 w 1121"/>
                  <a:gd name="T69" fmla="*/ 1136 h 1345"/>
                  <a:gd name="T70" fmla="*/ 360 w 1121"/>
                  <a:gd name="T71" fmla="*/ 1141 h 1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1" h="1345">
                    <a:moveTo>
                      <a:pt x="360" y="1141"/>
                    </a:moveTo>
                    <a:cubicBezTo>
                      <a:pt x="360" y="1141"/>
                      <a:pt x="360" y="1141"/>
                      <a:pt x="360" y="1141"/>
                    </a:cubicBezTo>
                    <a:cubicBezTo>
                      <a:pt x="361" y="1141"/>
                      <a:pt x="361" y="1141"/>
                      <a:pt x="361" y="1141"/>
                    </a:cubicBezTo>
                    <a:cubicBezTo>
                      <a:pt x="361" y="1141"/>
                      <a:pt x="361" y="1141"/>
                      <a:pt x="361" y="1141"/>
                    </a:cubicBezTo>
                    <a:cubicBezTo>
                      <a:pt x="361" y="1142"/>
                      <a:pt x="362" y="1142"/>
                      <a:pt x="362" y="1143"/>
                    </a:cubicBezTo>
                    <a:cubicBezTo>
                      <a:pt x="362" y="1143"/>
                      <a:pt x="362" y="1143"/>
                      <a:pt x="362" y="1143"/>
                    </a:cubicBezTo>
                    <a:cubicBezTo>
                      <a:pt x="363" y="1143"/>
                      <a:pt x="363" y="1143"/>
                      <a:pt x="364" y="1144"/>
                    </a:cubicBezTo>
                    <a:cubicBezTo>
                      <a:pt x="364" y="1144"/>
                      <a:pt x="364" y="1144"/>
                      <a:pt x="364" y="1144"/>
                    </a:cubicBezTo>
                    <a:cubicBezTo>
                      <a:pt x="364" y="1144"/>
                      <a:pt x="365" y="1145"/>
                      <a:pt x="365" y="1145"/>
                    </a:cubicBezTo>
                    <a:cubicBezTo>
                      <a:pt x="365" y="1145"/>
                      <a:pt x="365" y="1145"/>
                      <a:pt x="365" y="1145"/>
                    </a:cubicBezTo>
                    <a:cubicBezTo>
                      <a:pt x="366" y="1145"/>
                      <a:pt x="366" y="1145"/>
                      <a:pt x="367" y="1146"/>
                    </a:cubicBezTo>
                    <a:cubicBezTo>
                      <a:pt x="810" y="1343"/>
                      <a:pt x="810" y="1343"/>
                      <a:pt x="810" y="1343"/>
                    </a:cubicBezTo>
                    <a:cubicBezTo>
                      <a:pt x="814" y="1345"/>
                      <a:pt x="819" y="1344"/>
                      <a:pt x="823" y="1342"/>
                    </a:cubicBezTo>
                    <a:cubicBezTo>
                      <a:pt x="919" y="1271"/>
                      <a:pt x="919" y="1271"/>
                      <a:pt x="919" y="1271"/>
                    </a:cubicBezTo>
                    <a:cubicBezTo>
                      <a:pt x="1019" y="1199"/>
                      <a:pt x="1019" y="1199"/>
                      <a:pt x="1019" y="1199"/>
                    </a:cubicBezTo>
                    <a:cubicBezTo>
                      <a:pt x="1116" y="1129"/>
                      <a:pt x="1116" y="1129"/>
                      <a:pt x="1116" y="1129"/>
                    </a:cubicBezTo>
                    <a:cubicBezTo>
                      <a:pt x="1119" y="1126"/>
                      <a:pt x="1121" y="1121"/>
                      <a:pt x="1121" y="1117"/>
                    </a:cubicBezTo>
                    <a:cubicBezTo>
                      <a:pt x="1070" y="634"/>
                      <a:pt x="1070" y="634"/>
                      <a:pt x="1070" y="634"/>
                    </a:cubicBezTo>
                    <a:cubicBezTo>
                      <a:pt x="1070" y="634"/>
                      <a:pt x="1070" y="633"/>
                      <a:pt x="1070" y="633"/>
                    </a:cubicBezTo>
                    <a:cubicBezTo>
                      <a:pt x="1070" y="633"/>
                      <a:pt x="1070" y="633"/>
                      <a:pt x="1070" y="633"/>
                    </a:cubicBezTo>
                    <a:cubicBezTo>
                      <a:pt x="1070" y="632"/>
                      <a:pt x="1070" y="632"/>
                      <a:pt x="1070" y="631"/>
                    </a:cubicBezTo>
                    <a:cubicBezTo>
                      <a:pt x="1069" y="631"/>
                      <a:pt x="1069" y="631"/>
                      <a:pt x="1069" y="631"/>
                    </a:cubicBezTo>
                    <a:cubicBezTo>
                      <a:pt x="1069" y="631"/>
                      <a:pt x="1069" y="630"/>
                      <a:pt x="1069" y="630"/>
                    </a:cubicBezTo>
                    <a:cubicBezTo>
                      <a:pt x="1069" y="629"/>
                      <a:pt x="1069" y="629"/>
                      <a:pt x="1069" y="629"/>
                    </a:cubicBezTo>
                    <a:cubicBezTo>
                      <a:pt x="1068" y="629"/>
                      <a:pt x="1068" y="628"/>
                      <a:pt x="1068" y="628"/>
                    </a:cubicBezTo>
                    <a:cubicBezTo>
                      <a:pt x="1068" y="627"/>
                      <a:pt x="1068" y="627"/>
                      <a:pt x="1068" y="627"/>
                    </a:cubicBezTo>
                    <a:cubicBezTo>
                      <a:pt x="1068" y="627"/>
                      <a:pt x="1068" y="627"/>
                      <a:pt x="1068" y="627"/>
                    </a:cubicBezTo>
                    <a:cubicBezTo>
                      <a:pt x="1066" y="625"/>
                      <a:pt x="1065" y="623"/>
                      <a:pt x="1064" y="622"/>
                    </a:cubicBezTo>
                    <a:cubicBezTo>
                      <a:pt x="310" y="3"/>
                      <a:pt x="310" y="3"/>
                      <a:pt x="310" y="3"/>
                    </a:cubicBezTo>
                    <a:cubicBezTo>
                      <a:pt x="306" y="1"/>
                      <a:pt x="301" y="0"/>
                      <a:pt x="298" y="3"/>
                    </a:cubicBezTo>
                    <a:cubicBezTo>
                      <a:pt x="201" y="73"/>
                      <a:pt x="201" y="73"/>
                      <a:pt x="201" y="73"/>
                    </a:cubicBezTo>
                    <a:cubicBezTo>
                      <a:pt x="101" y="145"/>
                      <a:pt x="101" y="145"/>
                      <a:pt x="101" y="145"/>
                    </a:cubicBezTo>
                    <a:cubicBezTo>
                      <a:pt x="5" y="216"/>
                      <a:pt x="5" y="216"/>
                      <a:pt x="5" y="216"/>
                    </a:cubicBezTo>
                    <a:cubicBezTo>
                      <a:pt x="1" y="218"/>
                      <a:pt x="0" y="223"/>
                      <a:pt x="1" y="227"/>
                    </a:cubicBezTo>
                    <a:cubicBezTo>
                      <a:pt x="357" y="1136"/>
                      <a:pt x="357" y="1136"/>
                      <a:pt x="357" y="1136"/>
                    </a:cubicBezTo>
                    <a:cubicBezTo>
                      <a:pt x="358" y="1137"/>
                      <a:pt x="359" y="1139"/>
                      <a:pt x="360" y="1141"/>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9" name="Freeform 158">
                <a:extLst>
                  <a:ext uri="{FF2B5EF4-FFF2-40B4-BE49-F238E27FC236}">
                    <a16:creationId xmlns:a16="http://schemas.microsoft.com/office/drawing/2014/main" id="{61B6BE5D-B9C2-4107-853E-53F9894730B7}"/>
                  </a:ext>
                </a:extLst>
              </p:cNvPr>
              <p:cNvSpPr>
                <a:spLocks/>
              </p:cNvSpPr>
              <p:nvPr/>
            </p:nvSpPr>
            <p:spPr bwMode="auto">
              <a:xfrm>
                <a:off x="-1102304" y="4586064"/>
                <a:ext cx="814219" cy="767149"/>
              </a:xfrm>
              <a:custGeom>
                <a:avLst/>
                <a:gdLst>
                  <a:gd name="T0" fmla="*/ 708 w 761"/>
                  <a:gd name="T1" fmla="*/ 0 h 717"/>
                  <a:gd name="T2" fmla="*/ 404 w 761"/>
                  <a:gd name="T3" fmla="*/ 221 h 717"/>
                  <a:gd name="T4" fmla="*/ 304 w 761"/>
                  <a:gd name="T5" fmla="*/ 293 h 717"/>
                  <a:gd name="T6" fmla="*/ 0 w 761"/>
                  <a:gd name="T7" fmla="*/ 514 h 717"/>
                  <a:gd name="T8" fmla="*/ 1 w 761"/>
                  <a:gd name="T9" fmla="*/ 514 h 717"/>
                  <a:gd name="T10" fmla="*/ 1 w 761"/>
                  <a:gd name="T11" fmla="*/ 514 h 717"/>
                  <a:gd name="T12" fmla="*/ 2 w 761"/>
                  <a:gd name="T13" fmla="*/ 516 h 717"/>
                  <a:gd name="T14" fmla="*/ 2 w 761"/>
                  <a:gd name="T15" fmla="*/ 516 h 717"/>
                  <a:gd name="T16" fmla="*/ 4 w 761"/>
                  <a:gd name="T17" fmla="*/ 517 h 717"/>
                  <a:gd name="T18" fmla="*/ 4 w 761"/>
                  <a:gd name="T19" fmla="*/ 517 h 717"/>
                  <a:gd name="T20" fmla="*/ 5 w 761"/>
                  <a:gd name="T21" fmla="*/ 518 h 717"/>
                  <a:gd name="T22" fmla="*/ 5 w 761"/>
                  <a:gd name="T23" fmla="*/ 518 h 717"/>
                  <a:gd name="T24" fmla="*/ 7 w 761"/>
                  <a:gd name="T25" fmla="*/ 519 h 717"/>
                  <a:gd name="T26" fmla="*/ 450 w 761"/>
                  <a:gd name="T27" fmla="*/ 716 h 717"/>
                  <a:gd name="T28" fmla="*/ 455 w 761"/>
                  <a:gd name="T29" fmla="*/ 717 h 717"/>
                  <a:gd name="T30" fmla="*/ 463 w 761"/>
                  <a:gd name="T31" fmla="*/ 715 h 717"/>
                  <a:gd name="T32" fmla="*/ 559 w 761"/>
                  <a:gd name="T33" fmla="*/ 644 h 717"/>
                  <a:gd name="T34" fmla="*/ 659 w 761"/>
                  <a:gd name="T35" fmla="*/ 572 h 717"/>
                  <a:gd name="T36" fmla="*/ 756 w 761"/>
                  <a:gd name="T37" fmla="*/ 502 h 717"/>
                  <a:gd name="T38" fmla="*/ 761 w 761"/>
                  <a:gd name="T39" fmla="*/ 491 h 717"/>
                  <a:gd name="T40" fmla="*/ 761 w 761"/>
                  <a:gd name="T41" fmla="*/ 490 h 717"/>
                  <a:gd name="T42" fmla="*/ 710 w 761"/>
                  <a:gd name="T43" fmla="*/ 7 h 717"/>
                  <a:gd name="T44" fmla="*/ 710 w 761"/>
                  <a:gd name="T45" fmla="*/ 6 h 717"/>
                  <a:gd name="T46" fmla="*/ 710 w 761"/>
                  <a:gd name="T47" fmla="*/ 6 h 717"/>
                  <a:gd name="T48" fmla="*/ 710 w 761"/>
                  <a:gd name="T49" fmla="*/ 4 h 717"/>
                  <a:gd name="T50" fmla="*/ 709 w 761"/>
                  <a:gd name="T51" fmla="*/ 4 h 717"/>
                  <a:gd name="T52" fmla="*/ 709 w 761"/>
                  <a:gd name="T53" fmla="*/ 3 h 717"/>
                  <a:gd name="T54" fmla="*/ 709 w 761"/>
                  <a:gd name="T55" fmla="*/ 2 h 717"/>
                  <a:gd name="T56" fmla="*/ 708 w 761"/>
                  <a:gd name="T57" fmla="*/ 1 h 717"/>
                  <a:gd name="T58" fmla="*/ 708 w 761"/>
                  <a:gd name="T59" fmla="*/ 0 h 717"/>
                  <a:gd name="T60" fmla="*/ 708 w 761"/>
                  <a:gd name="T61" fmla="*/ 0 h 717"/>
                  <a:gd name="T62" fmla="*/ 708 w 761"/>
                  <a:gd name="T6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1" h="717">
                    <a:moveTo>
                      <a:pt x="708" y="0"/>
                    </a:moveTo>
                    <a:cubicBezTo>
                      <a:pt x="404" y="221"/>
                      <a:pt x="404" y="221"/>
                      <a:pt x="404" y="221"/>
                    </a:cubicBezTo>
                    <a:cubicBezTo>
                      <a:pt x="304" y="293"/>
                      <a:pt x="304" y="293"/>
                      <a:pt x="304" y="293"/>
                    </a:cubicBezTo>
                    <a:cubicBezTo>
                      <a:pt x="0" y="514"/>
                      <a:pt x="0" y="514"/>
                      <a:pt x="0" y="514"/>
                    </a:cubicBezTo>
                    <a:cubicBezTo>
                      <a:pt x="1" y="514"/>
                      <a:pt x="1" y="514"/>
                      <a:pt x="1" y="514"/>
                    </a:cubicBezTo>
                    <a:cubicBezTo>
                      <a:pt x="1" y="514"/>
                      <a:pt x="1" y="514"/>
                      <a:pt x="1" y="514"/>
                    </a:cubicBezTo>
                    <a:cubicBezTo>
                      <a:pt x="1" y="515"/>
                      <a:pt x="2" y="515"/>
                      <a:pt x="2" y="516"/>
                    </a:cubicBezTo>
                    <a:cubicBezTo>
                      <a:pt x="2" y="516"/>
                      <a:pt x="2" y="516"/>
                      <a:pt x="2" y="516"/>
                    </a:cubicBezTo>
                    <a:cubicBezTo>
                      <a:pt x="3" y="516"/>
                      <a:pt x="3" y="516"/>
                      <a:pt x="4" y="517"/>
                    </a:cubicBezTo>
                    <a:cubicBezTo>
                      <a:pt x="4" y="517"/>
                      <a:pt x="4" y="517"/>
                      <a:pt x="4" y="517"/>
                    </a:cubicBezTo>
                    <a:cubicBezTo>
                      <a:pt x="4" y="517"/>
                      <a:pt x="5" y="518"/>
                      <a:pt x="5" y="518"/>
                    </a:cubicBezTo>
                    <a:cubicBezTo>
                      <a:pt x="5" y="518"/>
                      <a:pt x="5" y="518"/>
                      <a:pt x="5" y="518"/>
                    </a:cubicBezTo>
                    <a:cubicBezTo>
                      <a:pt x="6" y="518"/>
                      <a:pt x="6" y="518"/>
                      <a:pt x="7" y="519"/>
                    </a:cubicBezTo>
                    <a:cubicBezTo>
                      <a:pt x="450" y="716"/>
                      <a:pt x="450" y="716"/>
                      <a:pt x="450" y="716"/>
                    </a:cubicBezTo>
                    <a:cubicBezTo>
                      <a:pt x="451" y="717"/>
                      <a:pt x="453" y="717"/>
                      <a:pt x="455" y="717"/>
                    </a:cubicBezTo>
                    <a:cubicBezTo>
                      <a:pt x="458" y="717"/>
                      <a:pt x="461" y="716"/>
                      <a:pt x="463" y="715"/>
                    </a:cubicBezTo>
                    <a:cubicBezTo>
                      <a:pt x="559" y="644"/>
                      <a:pt x="559" y="644"/>
                      <a:pt x="559" y="644"/>
                    </a:cubicBezTo>
                    <a:cubicBezTo>
                      <a:pt x="659" y="572"/>
                      <a:pt x="659" y="572"/>
                      <a:pt x="659" y="572"/>
                    </a:cubicBezTo>
                    <a:cubicBezTo>
                      <a:pt x="756" y="502"/>
                      <a:pt x="756" y="502"/>
                      <a:pt x="756" y="502"/>
                    </a:cubicBezTo>
                    <a:cubicBezTo>
                      <a:pt x="759" y="500"/>
                      <a:pt x="761" y="495"/>
                      <a:pt x="761" y="491"/>
                    </a:cubicBezTo>
                    <a:cubicBezTo>
                      <a:pt x="761" y="491"/>
                      <a:pt x="761" y="490"/>
                      <a:pt x="761" y="490"/>
                    </a:cubicBezTo>
                    <a:cubicBezTo>
                      <a:pt x="710" y="7"/>
                      <a:pt x="710" y="7"/>
                      <a:pt x="710" y="7"/>
                    </a:cubicBezTo>
                    <a:cubicBezTo>
                      <a:pt x="710" y="7"/>
                      <a:pt x="710" y="6"/>
                      <a:pt x="710" y="6"/>
                    </a:cubicBezTo>
                    <a:cubicBezTo>
                      <a:pt x="710" y="6"/>
                      <a:pt x="710" y="6"/>
                      <a:pt x="710" y="6"/>
                    </a:cubicBezTo>
                    <a:cubicBezTo>
                      <a:pt x="710" y="5"/>
                      <a:pt x="710" y="5"/>
                      <a:pt x="710" y="4"/>
                    </a:cubicBezTo>
                    <a:cubicBezTo>
                      <a:pt x="709" y="4"/>
                      <a:pt x="709" y="4"/>
                      <a:pt x="709" y="4"/>
                    </a:cubicBezTo>
                    <a:cubicBezTo>
                      <a:pt x="709" y="4"/>
                      <a:pt x="709" y="3"/>
                      <a:pt x="709" y="3"/>
                    </a:cubicBezTo>
                    <a:cubicBezTo>
                      <a:pt x="709" y="2"/>
                      <a:pt x="709" y="2"/>
                      <a:pt x="709" y="2"/>
                    </a:cubicBezTo>
                    <a:cubicBezTo>
                      <a:pt x="708" y="2"/>
                      <a:pt x="708" y="1"/>
                      <a:pt x="708" y="1"/>
                    </a:cubicBezTo>
                    <a:cubicBezTo>
                      <a:pt x="708" y="0"/>
                      <a:pt x="708" y="0"/>
                      <a:pt x="708" y="0"/>
                    </a:cubicBezTo>
                    <a:cubicBezTo>
                      <a:pt x="708" y="0"/>
                      <a:pt x="708" y="0"/>
                      <a:pt x="708" y="0"/>
                    </a:cubicBezTo>
                    <a:cubicBezTo>
                      <a:pt x="708" y="0"/>
                      <a:pt x="708" y="0"/>
                      <a:pt x="708"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0" name="Freeform 159">
                <a:extLst>
                  <a:ext uri="{FF2B5EF4-FFF2-40B4-BE49-F238E27FC236}">
                    <a16:creationId xmlns:a16="http://schemas.microsoft.com/office/drawing/2014/main" id="{D4D9E123-C4D3-40F0-BE62-080EDF9003A4}"/>
                  </a:ext>
                </a:extLst>
              </p:cNvPr>
              <p:cNvSpPr>
                <a:spLocks/>
              </p:cNvSpPr>
              <p:nvPr/>
            </p:nvSpPr>
            <p:spPr bwMode="auto">
              <a:xfrm>
                <a:off x="-1117239" y="3469058"/>
                <a:ext cx="1538372" cy="953166"/>
              </a:xfrm>
              <a:custGeom>
                <a:avLst/>
                <a:gdLst>
                  <a:gd name="T0" fmla="*/ 833 w 1438"/>
                  <a:gd name="T1" fmla="*/ 890 h 891"/>
                  <a:gd name="T2" fmla="*/ 833 w 1438"/>
                  <a:gd name="T3" fmla="*/ 890 h 891"/>
                  <a:gd name="T4" fmla="*/ 834 w 1438"/>
                  <a:gd name="T5" fmla="*/ 891 h 891"/>
                  <a:gd name="T6" fmla="*/ 834 w 1438"/>
                  <a:gd name="T7" fmla="*/ 891 h 891"/>
                  <a:gd name="T8" fmla="*/ 836 w 1438"/>
                  <a:gd name="T9" fmla="*/ 891 h 891"/>
                  <a:gd name="T10" fmla="*/ 836 w 1438"/>
                  <a:gd name="T11" fmla="*/ 891 h 891"/>
                  <a:gd name="T12" fmla="*/ 837 w 1438"/>
                  <a:gd name="T13" fmla="*/ 891 h 891"/>
                  <a:gd name="T14" fmla="*/ 838 w 1438"/>
                  <a:gd name="T15" fmla="*/ 891 h 891"/>
                  <a:gd name="T16" fmla="*/ 839 w 1438"/>
                  <a:gd name="T17" fmla="*/ 891 h 891"/>
                  <a:gd name="T18" fmla="*/ 839 w 1438"/>
                  <a:gd name="T19" fmla="*/ 891 h 891"/>
                  <a:gd name="T20" fmla="*/ 841 w 1438"/>
                  <a:gd name="T21" fmla="*/ 891 h 891"/>
                  <a:gd name="T22" fmla="*/ 1316 w 1438"/>
                  <a:gd name="T23" fmla="*/ 790 h 891"/>
                  <a:gd name="T24" fmla="*/ 1325 w 1438"/>
                  <a:gd name="T25" fmla="*/ 781 h 891"/>
                  <a:gd name="T26" fmla="*/ 1362 w 1438"/>
                  <a:gd name="T27" fmla="*/ 667 h 891"/>
                  <a:gd name="T28" fmla="*/ 1400 w 1438"/>
                  <a:gd name="T29" fmla="*/ 550 h 891"/>
                  <a:gd name="T30" fmla="*/ 1437 w 1438"/>
                  <a:gd name="T31" fmla="*/ 437 h 891"/>
                  <a:gd name="T32" fmla="*/ 1434 w 1438"/>
                  <a:gd name="T33" fmla="*/ 424 h 891"/>
                  <a:gd name="T34" fmla="*/ 1110 w 1438"/>
                  <a:gd name="T35" fmla="*/ 64 h 891"/>
                  <a:gd name="T36" fmla="*/ 1109 w 1438"/>
                  <a:gd name="T37" fmla="*/ 62 h 891"/>
                  <a:gd name="T38" fmla="*/ 1109 w 1438"/>
                  <a:gd name="T39" fmla="*/ 62 h 891"/>
                  <a:gd name="T40" fmla="*/ 1107 w 1438"/>
                  <a:gd name="T41" fmla="*/ 61 h 891"/>
                  <a:gd name="T42" fmla="*/ 1107 w 1438"/>
                  <a:gd name="T43" fmla="*/ 61 h 891"/>
                  <a:gd name="T44" fmla="*/ 1106 w 1438"/>
                  <a:gd name="T45" fmla="*/ 60 h 891"/>
                  <a:gd name="T46" fmla="*/ 1105 w 1438"/>
                  <a:gd name="T47" fmla="*/ 60 h 891"/>
                  <a:gd name="T48" fmla="*/ 1104 w 1438"/>
                  <a:gd name="T49" fmla="*/ 60 h 891"/>
                  <a:gd name="T50" fmla="*/ 1104 w 1438"/>
                  <a:gd name="T51" fmla="*/ 59 h 891"/>
                  <a:gd name="T52" fmla="*/ 1103 w 1438"/>
                  <a:gd name="T53" fmla="*/ 59 h 891"/>
                  <a:gd name="T54" fmla="*/ 1097 w 1438"/>
                  <a:gd name="T55" fmla="*/ 58 h 891"/>
                  <a:gd name="T56" fmla="*/ 123 w 1438"/>
                  <a:gd name="T57" fmla="*/ 0 h 891"/>
                  <a:gd name="T58" fmla="*/ 114 w 1438"/>
                  <a:gd name="T59" fmla="*/ 7 h 891"/>
                  <a:gd name="T60" fmla="*/ 77 w 1438"/>
                  <a:gd name="T61" fmla="*/ 120 h 891"/>
                  <a:gd name="T62" fmla="*/ 39 w 1438"/>
                  <a:gd name="T63" fmla="*/ 237 h 891"/>
                  <a:gd name="T64" fmla="*/ 2 w 1438"/>
                  <a:gd name="T65" fmla="*/ 351 h 891"/>
                  <a:gd name="T66" fmla="*/ 6 w 1438"/>
                  <a:gd name="T67" fmla="*/ 362 h 891"/>
                  <a:gd name="T68" fmla="*/ 827 w 1438"/>
                  <a:gd name="T69" fmla="*/ 888 h 891"/>
                  <a:gd name="T70" fmla="*/ 833 w 1438"/>
                  <a:gd name="T71" fmla="*/ 89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38" h="891">
                    <a:moveTo>
                      <a:pt x="833" y="890"/>
                    </a:moveTo>
                    <a:cubicBezTo>
                      <a:pt x="833" y="890"/>
                      <a:pt x="833" y="890"/>
                      <a:pt x="833" y="890"/>
                    </a:cubicBezTo>
                    <a:cubicBezTo>
                      <a:pt x="834" y="891"/>
                      <a:pt x="834" y="891"/>
                      <a:pt x="834" y="891"/>
                    </a:cubicBezTo>
                    <a:cubicBezTo>
                      <a:pt x="834" y="891"/>
                      <a:pt x="834" y="891"/>
                      <a:pt x="834" y="891"/>
                    </a:cubicBezTo>
                    <a:cubicBezTo>
                      <a:pt x="835" y="891"/>
                      <a:pt x="835" y="891"/>
                      <a:pt x="836" y="891"/>
                    </a:cubicBezTo>
                    <a:cubicBezTo>
                      <a:pt x="836" y="891"/>
                      <a:pt x="836" y="891"/>
                      <a:pt x="836" y="891"/>
                    </a:cubicBezTo>
                    <a:cubicBezTo>
                      <a:pt x="836" y="891"/>
                      <a:pt x="837" y="891"/>
                      <a:pt x="837" y="891"/>
                    </a:cubicBezTo>
                    <a:cubicBezTo>
                      <a:pt x="838" y="891"/>
                      <a:pt x="838" y="891"/>
                      <a:pt x="838" y="891"/>
                    </a:cubicBezTo>
                    <a:cubicBezTo>
                      <a:pt x="838" y="891"/>
                      <a:pt x="839" y="891"/>
                      <a:pt x="839" y="891"/>
                    </a:cubicBezTo>
                    <a:cubicBezTo>
                      <a:pt x="839" y="891"/>
                      <a:pt x="839" y="891"/>
                      <a:pt x="839" y="891"/>
                    </a:cubicBezTo>
                    <a:cubicBezTo>
                      <a:pt x="840" y="891"/>
                      <a:pt x="840" y="891"/>
                      <a:pt x="841" y="891"/>
                    </a:cubicBezTo>
                    <a:cubicBezTo>
                      <a:pt x="1316" y="790"/>
                      <a:pt x="1316" y="790"/>
                      <a:pt x="1316" y="790"/>
                    </a:cubicBezTo>
                    <a:cubicBezTo>
                      <a:pt x="1320" y="789"/>
                      <a:pt x="1324" y="785"/>
                      <a:pt x="1325" y="781"/>
                    </a:cubicBezTo>
                    <a:cubicBezTo>
                      <a:pt x="1362" y="667"/>
                      <a:pt x="1362" y="667"/>
                      <a:pt x="1362" y="667"/>
                    </a:cubicBezTo>
                    <a:cubicBezTo>
                      <a:pt x="1400" y="550"/>
                      <a:pt x="1400" y="550"/>
                      <a:pt x="1400" y="550"/>
                    </a:cubicBezTo>
                    <a:cubicBezTo>
                      <a:pt x="1437" y="437"/>
                      <a:pt x="1437" y="437"/>
                      <a:pt x="1437" y="437"/>
                    </a:cubicBezTo>
                    <a:cubicBezTo>
                      <a:pt x="1438" y="433"/>
                      <a:pt x="1437" y="427"/>
                      <a:pt x="1434" y="424"/>
                    </a:cubicBezTo>
                    <a:cubicBezTo>
                      <a:pt x="1110" y="64"/>
                      <a:pt x="1110" y="64"/>
                      <a:pt x="1110" y="64"/>
                    </a:cubicBezTo>
                    <a:cubicBezTo>
                      <a:pt x="1109" y="63"/>
                      <a:pt x="1109" y="63"/>
                      <a:pt x="1109" y="62"/>
                    </a:cubicBezTo>
                    <a:cubicBezTo>
                      <a:pt x="1109" y="62"/>
                      <a:pt x="1109" y="62"/>
                      <a:pt x="1109" y="62"/>
                    </a:cubicBezTo>
                    <a:cubicBezTo>
                      <a:pt x="1108" y="62"/>
                      <a:pt x="1108" y="62"/>
                      <a:pt x="1107" y="61"/>
                    </a:cubicBezTo>
                    <a:cubicBezTo>
                      <a:pt x="1107" y="61"/>
                      <a:pt x="1107" y="61"/>
                      <a:pt x="1107" y="61"/>
                    </a:cubicBezTo>
                    <a:cubicBezTo>
                      <a:pt x="1107" y="61"/>
                      <a:pt x="1106" y="61"/>
                      <a:pt x="1106" y="60"/>
                    </a:cubicBezTo>
                    <a:cubicBezTo>
                      <a:pt x="1105" y="60"/>
                      <a:pt x="1105" y="60"/>
                      <a:pt x="1105" y="60"/>
                    </a:cubicBezTo>
                    <a:cubicBezTo>
                      <a:pt x="1105" y="60"/>
                      <a:pt x="1105" y="60"/>
                      <a:pt x="1104" y="60"/>
                    </a:cubicBezTo>
                    <a:cubicBezTo>
                      <a:pt x="1104" y="59"/>
                      <a:pt x="1104" y="59"/>
                      <a:pt x="1104" y="59"/>
                    </a:cubicBezTo>
                    <a:cubicBezTo>
                      <a:pt x="1103" y="59"/>
                      <a:pt x="1103" y="59"/>
                      <a:pt x="1103" y="59"/>
                    </a:cubicBezTo>
                    <a:cubicBezTo>
                      <a:pt x="1101" y="58"/>
                      <a:pt x="1099" y="58"/>
                      <a:pt x="1097" y="58"/>
                    </a:cubicBezTo>
                    <a:cubicBezTo>
                      <a:pt x="123" y="0"/>
                      <a:pt x="123" y="0"/>
                      <a:pt x="123" y="0"/>
                    </a:cubicBezTo>
                    <a:cubicBezTo>
                      <a:pt x="119" y="0"/>
                      <a:pt x="115" y="3"/>
                      <a:pt x="114" y="7"/>
                    </a:cubicBezTo>
                    <a:cubicBezTo>
                      <a:pt x="77" y="120"/>
                      <a:pt x="77" y="120"/>
                      <a:pt x="77" y="120"/>
                    </a:cubicBezTo>
                    <a:cubicBezTo>
                      <a:pt x="39" y="237"/>
                      <a:pt x="39" y="237"/>
                      <a:pt x="39" y="237"/>
                    </a:cubicBezTo>
                    <a:cubicBezTo>
                      <a:pt x="2" y="351"/>
                      <a:pt x="2" y="351"/>
                      <a:pt x="2" y="351"/>
                    </a:cubicBezTo>
                    <a:cubicBezTo>
                      <a:pt x="0" y="355"/>
                      <a:pt x="2" y="360"/>
                      <a:pt x="6" y="362"/>
                    </a:cubicBezTo>
                    <a:cubicBezTo>
                      <a:pt x="827" y="888"/>
                      <a:pt x="827" y="888"/>
                      <a:pt x="827" y="888"/>
                    </a:cubicBezTo>
                    <a:cubicBezTo>
                      <a:pt x="829" y="889"/>
                      <a:pt x="831" y="890"/>
                      <a:pt x="833" y="890"/>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1" name="Freeform 160">
                <a:extLst>
                  <a:ext uri="{FF2B5EF4-FFF2-40B4-BE49-F238E27FC236}">
                    <a16:creationId xmlns:a16="http://schemas.microsoft.com/office/drawing/2014/main" id="{08340456-10F7-421C-9564-54309C0C7F69}"/>
                  </a:ext>
                </a:extLst>
              </p:cNvPr>
              <p:cNvSpPr>
                <a:spLocks/>
              </p:cNvSpPr>
              <p:nvPr/>
            </p:nvSpPr>
            <p:spPr bwMode="auto">
              <a:xfrm>
                <a:off x="-226079" y="3532422"/>
                <a:ext cx="647211" cy="889802"/>
              </a:xfrm>
              <a:custGeom>
                <a:avLst/>
                <a:gdLst>
                  <a:gd name="T0" fmla="*/ 270 w 605"/>
                  <a:gd name="T1" fmla="*/ 0 h 832"/>
                  <a:gd name="T2" fmla="*/ 154 w 605"/>
                  <a:gd name="T3" fmla="*/ 357 h 832"/>
                  <a:gd name="T4" fmla="*/ 116 w 605"/>
                  <a:gd name="T5" fmla="*/ 474 h 832"/>
                  <a:gd name="T6" fmla="*/ 0 w 605"/>
                  <a:gd name="T7" fmla="*/ 831 h 832"/>
                  <a:gd name="T8" fmla="*/ 1 w 605"/>
                  <a:gd name="T9" fmla="*/ 832 h 832"/>
                  <a:gd name="T10" fmla="*/ 1 w 605"/>
                  <a:gd name="T11" fmla="*/ 832 h 832"/>
                  <a:gd name="T12" fmla="*/ 3 w 605"/>
                  <a:gd name="T13" fmla="*/ 832 h 832"/>
                  <a:gd name="T14" fmla="*/ 3 w 605"/>
                  <a:gd name="T15" fmla="*/ 832 h 832"/>
                  <a:gd name="T16" fmla="*/ 4 w 605"/>
                  <a:gd name="T17" fmla="*/ 832 h 832"/>
                  <a:gd name="T18" fmla="*/ 5 w 605"/>
                  <a:gd name="T19" fmla="*/ 832 h 832"/>
                  <a:gd name="T20" fmla="*/ 6 w 605"/>
                  <a:gd name="T21" fmla="*/ 832 h 832"/>
                  <a:gd name="T22" fmla="*/ 6 w 605"/>
                  <a:gd name="T23" fmla="*/ 832 h 832"/>
                  <a:gd name="T24" fmla="*/ 8 w 605"/>
                  <a:gd name="T25" fmla="*/ 832 h 832"/>
                  <a:gd name="T26" fmla="*/ 483 w 605"/>
                  <a:gd name="T27" fmla="*/ 731 h 832"/>
                  <a:gd name="T28" fmla="*/ 492 w 605"/>
                  <a:gd name="T29" fmla="*/ 722 h 832"/>
                  <a:gd name="T30" fmla="*/ 529 w 605"/>
                  <a:gd name="T31" fmla="*/ 608 h 832"/>
                  <a:gd name="T32" fmla="*/ 567 w 605"/>
                  <a:gd name="T33" fmla="*/ 491 h 832"/>
                  <a:gd name="T34" fmla="*/ 604 w 605"/>
                  <a:gd name="T35" fmla="*/ 378 h 832"/>
                  <a:gd name="T36" fmla="*/ 605 w 605"/>
                  <a:gd name="T37" fmla="*/ 374 h 832"/>
                  <a:gd name="T38" fmla="*/ 601 w 605"/>
                  <a:gd name="T39" fmla="*/ 365 h 832"/>
                  <a:gd name="T40" fmla="*/ 277 w 605"/>
                  <a:gd name="T41" fmla="*/ 5 h 832"/>
                  <a:gd name="T42" fmla="*/ 276 w 605"/>
                  <a:gd name="T43" fmla="*/ 3 h 832"/>
                  <a:gd name="T44" fmla="*/ 276 w 605"/>
                  <a:gd name="T45" fmla="*/ 3 h 832"/>
                  <a:gd name="T46" fmla="*/ 274 w 605"/>
                  <a:gd name="T47" fmla="*/ 2 h 832"/>
                  <a:gd name="T48" fmla="*/ 274 w 605"/>
                  <a:gd name="T49" fmla="*/ 2 h 832"/>
                  <a:gd name="T50" fmla="*/ 273 w 605"/>
                  <a:gd name="T51" fmla="*/ 1 h 832"/>
                  <a:gd name="T52" fmla="*/ 272 w 605"/>
                  <a:gd name="T53" fmla="*/ 1 h 832"/>
                  <a:gd name="T54" fmla="*/ 271 w 605"/>
                  <a:gd name="T55" fmla="*/ 1 h 832"/>
                  <a:gd name="T56" fmla="*/ 271 w 605"/>
                  <a:gd name="T57" fmla="*/ 0 h 832"/>
                  <a:gd name="T58" fmla="*/ 270 w 605"/>
                  <a:gd name="T59" fmla="*/ 0 h 832"/>
                  <a:gd name="T60" fmla="*/ 270 w 605"/>
                  <a:gd name="T61"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5" h="832">
                    <a:moveTo>
                      <a:pt x="270" y="0"/>
                    </a:moveTo>
                    <a:cubicBezTo>
                      <a:pt x="154" y="357"/>
                      <a:pt x="154" y="357"/>
                      <a:pt x="154" y="357"/>
                    </a:cubicBezTo>
                    <a:cubicBezTo>
                      <a:pt x="116" y="474"/>
                      <a:pt x="116" y="474"/>
                      <a:pt x="116" y="474"/>
                    </a:cubicBezTo>
                    <a:cubicBezTo>
                      <a:pt x="0" y="831"/>
                      <a:pt x="0" y="831"/>
                      <a:pt x="0" y="831"/>
                    </a:cubicBezTo>
                    <a:cubicBezTo>
                      <a:pt x="1" y="832"/>
                      <a:pt x="1" y="832"/>
                      <a:pt x="1" y="832"/>
                    </a:cubicBezTo>
                    <a:cubicBezTo>
                      <a:pt x="1" y="832"/>
                      <a:pt x="1" y="832"/>
                      <a:pt x="1" y="832"/>
                    </a:cubicBezTo>
                    <a:cubicBezTo>
                      <a:pt x="2" y="832"/>
                      <a:pt x="2" y="832"/>
                      <a:pt x="3" y="832"/>
                    </a:cubicBezTo>
                    <a:cubicBezTo>
                      <a:pt x="3" y="832"/>
                      <a:pt x="3" y="832"/>
                      <a:pt x="3" y="832"/>
                    </a:cubicBezTo>
                    <a:cubicBezTo>
                      <a:pt x="3" y="832"/>
                      <a:pt x="4" y="832"/>
                      <a:pt x="4" y="832"/>
                    </a:cubicBezTo>
                    <a:cubicBezTo>
                      <a:pt x="5" y="832"/>
                      <a:pt x="5" y="832"/>
                      <a:pt x="5" y="832"/>
                    </a:cubicBezTo>
                    <a:cubicBezTo>
                      <a:pt x="5" y="832"/>
                      <a:pt x="6" y="832"/>
                      <a:pt x="6" y="832"/>
                    </a:cubicBezTo>
                    <a:cubicBezTo>
                      <a:pt x="6" y="832"/>
                      <a:pt x="6" y="832"/>
                      <a:pt x="6" y="832"/>
                    </a:cubicBezTo>
                    <a:cubicBezTo>
                      <a:pt x="7" y="832"/>
                      <a:pt x="7" y="832"/>
                      <a:pt x="8" y="832"/>
                    </a:cubicBezTo>
                    <a:cubicBezTo>
                      <a:pt x="483" y="731"/>
                      <a:pt x="483" y="731"/>
                      <a:pt x="483" y="731"/>
                    </a:cubicBezTo>
                    <a:cubicBezTo>
                      <a:pt x="487" y="730"/>
                      <a:pt x="491" y="726"/>
                      <a:pt x="492" y="722"/>
                    </a:cubicBezTo>
                    <a:cubicBezTo>
                      <a:pt x="529" y="608"/>
                      <a:pt x="529" y="608"/>
                      <a:pt x="529" y="608"/>
                    </a:cubicBezTo>
                    <a:cubicBezTo>
                      <a:pt x="567" y="491"/>
                      <a:pt x="567" y="491"/>
                      <a:pt x="567" y="491"/>
                    </a:cubicBezTo>
                    <a:cubicBezTo>
                      <a:pt x="604" y="378"/>
                      <a:pt x="604" y="378"/>
                      <a:pt x="604" y="378"/>
                    </a:cubicBezTo>
                    <a:cubicBezTo>
                      <a:pt x="604" y="377"/>
                      <a:pt x="605" y="376"/>
                      <a:pt x="605" y="374"/>
                    </a:cubicBezTo>
                    <a:cubicBezTo>
                      <a:pt x="605" y="371"/>
                      <a:pt x="603" y="367"/>
                      <a:pt x="601" y="365"/>
                    </a:cubicBezTo>
                    <a:cubicBezTo>
                      <a:pt x="277" y="5"/>
                      <a:pt x="277" y="5"/>
                      <a:pt x="277" y="5"/>
                    </a:cubicBezTo>
                    <a:cubicBezTo>
                      <a:pt x="276" y="4"/>
                      <a:pt x="276" y="4"/>
                      <a:pt x="276" y="3"/>
                    </a:cubicBezTo>
                    <a:cubicBezTo>
                      <a:pt x="276" y="3"/>
                      <a:pt x="276" y="3"/>
                      <a:pt x="276" y="3"/>
                    </a:cubicBezTo>
                    <a:cubicBezTo>
                      <a:pt x="275" y="3"/>
                      <a:pt x="275" y="3"/>
                      <a:pt x="274" y="2"/>
                    </a:cubicBezTo>
                    <a:cubicBezTo>
                      <a:pt x="274" y="2"/>
                      <a:pt x="274" y="2"/>
                      <a:pt x="274" y="2"/>
                    </a:cubicBezTo>
                    <a:cubicBezTo>
                      <a:pt x="274" y="2"/>
                      <a:pt x="273" y="2"/>
                      <a:pt x="273" y="1"/>
                    </a:cubicBezTo>
                    <a:cubicBezTo>
                      <a:pt x="272" y="1"/>
                      <a:pt x="272" y="1"/>
                      <a:pt x="272" y="1"/>
                    </a:cubicBezTo>
                    <a:cubicBezTo>
                      <a:pt x="272" y="1"/>
                      <a:pt x="272" y="1"/>
                      <a:pt x="271" y="1"/>
                    </a:cubicBezTo>
                    <a:cubicBezTo>
                      <a:pt x="271" y="0"/>
                      <a:pt x="271" y="0"/>
                      <a:pt x="271" y="0"/>
                    </a:cubicBezTo>
                    <a:cubicBezTo>
                      <a:pt x="270" y="0"/>
                      <a:pt x="270" y="0"/>
                      <a:pt x="270" y="0"/>
                    </a:cubicBezTo>
                    <a:cubicBezTo>
                      <a:pt x="270" y="0"/>
                      <a:pt x="270" y="0"/>
                      <a:pt x="270"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2" name="Freeform 161">
                <a:extLst>
                  <a:ext uri="{FF2B5EF4-FFF2-40B4-BE49-F238E27FC236}">
                    <a16:creationId xmlns:a16="http://schemas.microsoft.com/office/drawing/2014/main" id="{0770A7F1-8F8C-4B05-BD43-7902632CCFC5}"/>
                  </a:ext>
                </a:extLst>
              </p:cNvPr>
              <p:cNvSpPr>
                <a:spLocks/>
              </p:cNvSpPr>
              <p:nvPr/>
            </p:nvSpPr>
            <p:spPr bwMode="auto">
              <a:xfrm>
                <a:off x="-1117239" y="2438951"/>
                <a:ext cx="1538372" cy="954524"/>
              </a:xfrm>
              <a:custGeom>
                <a:avLst/>
                <a:gdLst>
                  <a:gd name="T0" fmla="*/ 1103 w 1438"/>
                  <a:gd name="T1" fmla="*/ 832 h 892"/>
                  <a:gd name="T2" fmla="*/ 1103 w 1438"/>
                  <a:gd name="T3" fmla="*/ 832 h 892"/>
                  <a:gd name="T4" fmla="*/ 1104 w 1438"/>
                  <a:gd name="T5" fmla="*/ 832 h 892"/>
                  <a:gd name="T6" fmla="*/ 1104 w 1438"/>
                  <a:gd name="T7" fmla="*/ 832 h 892"/>
                  <a:gd name="T8" fmla="*/ 1105 w 1438"/>
                  <a:gd name="T9" fmla="*/ 831 h 892"/>
                  <a:gd name="T10" fmla="*/ 1106 w 1438"/>
                  <a:gd name="T11" fmla="*/ 831 h 892"/>
                  <a:gd name="T12" fmla="*/ 1107 w 1438"/>
                  <a:gd name="T13" fmla="*/ 830 h 892"/>
                  <a:gd name="T14" fmla="*/ 1107 w 1438"/>
                  <a:gd name="T15" fmla="*/ 830 h 892"/>
                  <a:gd name="T16" fmla="*/ 1109 w 1438"/>
                  <a:gd name="T17" fmla="*/ 829 h 892"/>
                  <a:gd name="T18" fmla="*/ 1109 w 1438"/>
                  <a:gd name="T19" fmla="*/ 829 h 892"/>
                  <a:gd name="T20" fmla="*/ 1110 w 1438"/>
                  <a:gd name="T21" fmla="*/ 828 h 892"/>
                  <a:gd name="T22" fmla="*/ 1434 w 1438"/>
                  <a:gd name="T23" fmla="*/ 467 h 892"/>
                  <a:gd name="T24" fmla="*/ 1437 w 1438"/>
                  <a:gd name="T25" fmla="*/ 455 h 892"/>
                  <a:gd name="T26" fmla="*/ 1400 w 1438"/>
                  <a:gd name="T27" fmla="*/ 341 h 892"/>
                  <a:gd name="T28" fmla="*/ 1362 w 1438"/>
                  <a:gd name="T29" fmla="*/ 224 h 892"/>
                  <a:gd name="T30" fmla="*/ 1325 w 1438"/>
                  <a:gd name="T31" fmla="*/ 110 h 892"/>
                  <a:gd name="T32" fmla="*/ 1316 w 1438"/>
                  <a:gd name="T33" fmla="*/ 102 h 892"/>
                  <a:gd name="T34" fmla="*/ 841 w 1438"/>
                  <a:gd name="T35" fmla="*/ 1 h 892"/>
                  <a:gd name="T36" fmla="*/ 839 w 1438"/>
                  <a:gd name="T37" fmla="*/ 1 h 892"/>
                  <a:gd name="T38" fmla="*/ 839 w 1438"/>
                  <a:gd name="T39" fmla="*/ 1 h 892"/>
                  <a:gd name="T40" fmla="*/ 838 w 1438"/>
                  <a:gd name="T41" fmla="*/ 0 h 892"/>
                  <a:gd name="T42" fmla="*/ 837 w 1438"/>
                  <a:gd name="T43" fmla="*/ 0 h 892"/>
                  <a:gd name="T44" fmla="*/ 836 w 1438"/>
                  <a:gd name="T45" fmla="*/ 1 h 892"/>
                  <a:gd name="T46" fmla="*/ 836 w 1438"/>
                  <a:gd name="T47" fmla="*/ 1 h 892"/>
                  <a:gd name="T48" fmla="*/ 834 w 1438"/>
                  <a:gd name="T49" fmla="*/ 1 h 892"/>
                  <a:gd name="T50" fmla="*/ 834 w 1438"/>
                  <a:gd name="T51" fmla="*/ 1 h 892"/>
                  <a:gd name="T52" fmla="*/ 833 w 1438"/>
                  <a:gd name="T53" fmla="*/ 1 h 892"/>
                  <a:gd name="T54" fmla="*/ 827 w 1438"/>
                  <a:gd name="T55" fmla="*/ 3 h 892"/>
                  <a:gd name="T56" fmla="*/ 6 w 1438"/>
                  <a:gd name="T57" fmla="*/ 529 h 892"/>
                  <a:gd name="T58" fmla="*/ 2 w 1438"/>
                  <a:gd name="T59" fmla="*/ 540 h 892"/>
                  <a:gd name="T60" fmla="*/ 39 w 1438"/>
                  <a:gd name="T61" fmla="*/ 654 h 892"/>
                  <a:gd name="T62" fmla="*/ 77 w 1438"/>
                  <a:gd name="T63" fmla="*/ 771 h 892"/>
                  <a:gd name="T64" fmla="*/ 114 w 1438"/>
                  <a:gd name="T65" fmla="*/ 885 h 892"/>
                  <a:gd name="T66" fmla="*/ 123 w 1438"/>
                  <a:gd name="T67" fmla="*/ 891 h 892"/>
                  <a:gd name="T68" fmla="*/ 1097 w 1438"/>
                  <a:gd name="T69" fmla="*/ 834 h 892"/>
                  <a:gd name="T70" fmla="*/ 1103 w 1438"/>
                  <a:gd name="T71" fmla="*/ 832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38" h="892">
                    <a:moveTo>
                      <a:pt x="1103" y="832"/>
                    </a:moveTo>
                    <a:cubicBezTo>
                      <a:pt x="1103" y="832"/>
                      <a:pt x="1103" y="832"/>
                      <a:pt x="1103" y="832"/>
                    </a:cubicBezTo>
                    <a:cubicBezTo>
                      <a:pt x="1104" y="832"/>
                      <a:pt x="1104" y="832"/>
                      <a:pt x="1104" y="832"/>
                    </a:cubicBezTo>
                    <a:cubicBezTo>
                      <a:pt x="1104" y="832"/>
                      <a:pt x="1104" y="832"/>
                      <a:pt x="1104" y="832"/>
                    </a:cubicBezTo>
                    <a:cubicBezTo>
                      <a:pt x="1105" y="832"/>
                      <a:pt x="1105" y="831"/>
                      <a:pt x="1105" y="831"/>
                    </a:cubicBezTo>
                    <a:cubicBezTo>
                      <a:pt x="1106" y="831"/>
                      <a:pt x="1106" y="831"/>
                      <a:pt x="1106" y="831"/>
                    </a:cubicBezTo>
                    <a:cubicBezTo>
                      <a:pt x="1106" y="831"/>
                      <a:pt x="1107" y="830"/>
                      <a:pt x="1107" y="830"/>
                    </a:cubicBezTo>
                    <a:cubicBezTo>
                      <a:pt x="1107" y="830"/>
                      <a:pt x="1107" y="830"/>
                      <a:pt x="1107" y="830"/>
                    </a:cubicBezTo>
                    <a:cubicBezTo>
                      <a:pt x="1108" y="830"/>
                      <a:pt x="1108" y="829"/>
                      <a:pt x="1109" y="829"/>
                    </a:cubicBezTo>
                    <a:cubicBezTo>
                      <a:pt x="1109" y="829"/>
                      <a:pt x="1109" y="829"/>
                      <a:pt x="1109" y="829"/>
                    </a:cubicBezTo>
                    <a:cubicBezTo>
                      <a:pt x="1109" y="829"/>
                      <a:pt x="1109" y="828"/>
                      <a:pt x="1110" y="828"/>
                    </a:cubicBezTo>
                    <a:cubicBezTo>
                      <a:pt x="1434" y="467"/>
                      <a:pt x="1434" y="467"/>
                      <a:pt x="1434" y="467"/>
                    </a:cubicBezTo>
                    <a:cubicBezTo>
                      <a:pt x="1437" y="464"/>
                      <a:pt x="1438" y="459"/>
                      <a:pt x="1437" y="455"/>
                    </a:cubicBezTo>
                    <a:cubicBezTo>
                      <a:pt x="1400" y="341"/>
                      <a:pt x="1400" y="341"/>
                      <a:pt x="1400" y="341"/>
                    </a:cubicBezTo>
                    <a:cubicBezTo>
                      <a:pt x="1362" y="224"/>
                      <a:pt x="1362" y="224"/>
                      <a:pt x="1362" y="224"/>
                    </a:cubicBezTo>
                    <a:cubicBezTo>
                      <a:pt x="1325" y="110"/>
                      <a:pt x="1325" y="110"/>
                      <a:pt x="1325" y="110"/>
                    </a:cubicBezTo>
                    <a:cubicBezTo>
                      <a:pt x="1324" y="106"/>
                      <a:pt x="1320" y="102"/>
                      <a:pt x="1316" y="102"/>
                    </a:cubicBezTo>
                    <a:cubicBezTo>
                      <a:pt x="841" y="1"/>
                      <a:pt x="841" y="1"/>
                      <a:pt x="841" y="1"/>
                    </a:cubicBezTo>
                    <a:cubicBezTo>
                      <a:pt x="841" y="1"/>
                      <a:pt x="840" y="1"/>
                      <a:pt x="839" y="1"/>
                    </a:cubicBezTo>
                    <a:cubicBezTo>
                      <a:pt x="839" y="1"/>
                      <a:pt x="839" y="1"/>
                      <a:pt x="839" y="1"/>
                    </a:cubicBezTo>
                    <a:cubicBezTo>
                      <a:pt x="839" y="0"/>
                      <a:pt x="838" y="0"/>
                      <a:pt x="838" y="0"/>
                    </a:cubicBezTo>
                    <a:cubicBezTo>
                      <a:pt x="837" y="0"/>
                      <a:pt x="837" y="0"/>
                      <a:pt x="837" y="0"/>
                    </a:cubicBezTo>
                    <a:cubicBezTo>
                      <a:pt x="837" y="0"/>
                      <a:pt x="836" y="0"/>
                      <a:pt x="836" y="1"/>
                    </a:cubicBezTo>
                    <a:cubicBezTo>
                      <a:pt x="836" y="1"/>
                      <a:pt x="836" y="1"/>
                      <a:pt x="836" y="1"/>
                    </a:cubicBezTo>
                    <a:cubicBezTo>
                      <a:pt x="835" y="1"/>
                      <a:pt x="835" y="1"/>
                      <a:pt x="834" y="1"/>
                    </a:cubicBezTo>
                    <a:cubicBezTo>
                      <a:pt x="834" y="1"/>
                      <a:pt x="834" y="1"/>
                      <a:pt x="834" y="1"/>
                    </a:cubicBezTo>
                    <a:cubicBezTo>
                      <a:pt x="833" y="1"/>
                      <a:pt x="833" y="1"/>
                      <a:pt x="833" y="1"/>
                    </a:cubicBezTo>
                    <a:cubicBezTo>
                      <a:pt x="831" y="1"/>
                      <a:pt x="829" y="2"/>
                      <a:pt x="827" y="3"/>
                    </a:cubicBezTo>
                    <a:cubicBezTo>
                      <a:pt x="6" y="529"/>
                      <a:pt x="6" y="529"/>
                      <a:pt x="6" y="529"/>
                    </a:cubicBezTo>
                    <a:cubicBezTo>
                      <a:pt x="2" y="531"/>
                      <a:pt x="0" y="536"/>
                      <a:pt x="2" y="540"/>
                    </a:cubicBezTo>
                    <a:cubicBezTo>
                      <a:pt x="39" y="654"/>
                      <a:pt x="39" y="654"/>
                      <a:pt x="39" y="654"/>
                    </a:cubicBezTo>
                    <a:cubicBezTo>
                      <a:pt x="77" y="771"/>
                      <a:pt x="77" y="771"/>
                      <a:pt x="77" y="771"/>
                    </a:cubicBezTo>
                    <a:cubicBezTo>
                      <a:pt x="114" y="885"/>
                      <a:pt x="114" y="885"/>
                      <a:pt x="114" y="885"/>
                    </a:cubicBezTo>
                    <a:cubicBezTo>
                      <a:pt x="115" y="889"/>
                      <a:pt x="119" y="892"/>
                      <a:pt x="123" y="891"/>
                    </a:cubicBezTo>
                    <a:cubicBezTo>
                      <a:pt x="1097" y="834"/>
                      <a:pt x="1097" y="834"/>
                      <a:pt x="1097" y="834"/>
                    </a:cubicBezTo>
                    <a:cubicBezTo>
                      <a:pt x="1099" y="834"/>
                      <a:pt x="1101" y="833"/>
                      <a:pt x="1103" y="832"/>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3" name="Freeform 162">
                <a:extLst>
                  <a:ext uri="{FF2B5EF4-FFF2-40B4-BE49-F238E27FC236}">
                    <a16:creationId xmlns:a16="http://schemas.microsoft.com/office/drawing/2014/main" id="{77015737-2E46-48B9-AD8F-7D51037DD743}"/>
                  </a:ext>
                </a:extLst>
              </p:cNvPr>
              <p:cNvSpPr>
                <a:spLocks/>
              </p:cNvSpPr>
              <p:nvPr/>
            </p:nvSpPr>
            <p:spPr bwMode="auto">
              <a:xfrm>
                <a:off x="-226079" y="2438951"/>
                <a:ext cx="647211" cy="890255"/>
              </a:xfrm>
              <a:custGeom>
                <a:avLst/>
                <a:gdLst>
                  <a:gd name="T0" fmla="*/ 5 w 605"/>
                  <a:gd name="T1" fmla="*/ 0 h 832"/>
                  <a:gd name="T2" fmla="*/ 4 w 605"/>
                  <a:gd name="T3" fmla="*/ 0 h 832"/>
                  <a:gd name="T4" fmla="*/ 3 w 605"/>
                  <a:gd name="T5" fmla="*/ 1 h 832"/>
                  <a:gd name="T6" fmla="*/ 3 w 605"/>
                  <a:gd name="T7" fmla="*/ 1 h 832"/>
                  <a:gd name="T8" fmla="*/ 1 w 605"/>
                  <a:gd name="T9" fmla="*/ 1 h 832"/>
                  <a:gd name="T10" fmla="*/ 1 w 605"/>
                  <a:gd name="T11" fmla="*/ 1 h 832"/>
                  <a:gd name="T12" fmla="*/ 0 w 605"/>
                  <a:gd name="T13" fmla="*/ 1 h 832"/>
                  <a:gd name="T14" fmla="*/ 116 w 605"/>
                  <a:gd name="T15" fmla="*/ 358 h 832"/>
                  <a:gd name="T16" fmla="*/ 154 w 605"/>
                  <a:gd name="T17" fmla="*/ 475 h 832"/>
                  <a:gd name="T18" fmla="*/ 270 w 605"/>
                  <a:gd name="T19" fmla="*/ 832 h 832"/>
                  <a:gd name="T20" fmla="*/ 271 w 605"/>
                  <a:gd name="T21" fmla="*/ 832 h 832"/>
                  <a:gd name="T22" fmla="*/ 271 w 605"/>
                  <a:gd name="T23" fmla="*/ 832 h 832"/>
                  <a:gd name="T24" fmla="*/ 272 w 605"/>
                  <a:gd name="T25" fmla="*/ 831 h 832"/>
                  <a:gd name="T26" fmla="*/ 273 w 605"/>
                  <a:gd name="T27" fmla="*/ 831 h 832"/>
                  <a:gd name="T28" fmla="*/ 274 w 605"/>
                  <a:gd name="T29" fmla="*/ 830 h 832"/>
                  <a:gd name="T30" fmla="*/ 274 w 605"/>
                  <a:gd name="T31" fmla="*/ 830 h 832"/>
                  <a:gd name="T32" fmla="*/ 276 w 605"/>
                  <a:gd name="T33" fmla="*/ 829 h 832"/>
                  <a:gd name="T34" fmla="*/ 276 w 605"/>
                  <a:gd name="T35" fmla="*/ 829 h 832"/>
                  <a:gd name="T36" fmla="*/ 277 w 605"/>
                  <a:gd name="T37" fmla="*/ 828 h 832"/>
                  <a:gd name="T38" fmla="*/ 601 w 605"/>
                  <a:gd name="T39" fmla="*/ 467 h 832"/>
                  <a:gd name="T40" fmla="*/ 605 w 605"/>
                  <a:gd name="T41" fmla="*/ 458 h 832"/>
                  <a:gd name="T42" fmla="*/ 604 w 605"/>
                  <a:gd name="T43" fmla="*/ 455 h 832"/>
                  <a:gd name="T44" fmla="*/ 567 w 605"/>
                  <a:gd name="T45" fmla="*/ 341 h 832"/>
                  <a:gd name="T46" fmla="*/ 529 w 605"/>
                  <a:gd name="T47" fmla="*/ 224 h 832"/>
                  <a:gd name="T48" fmla="*/ 492 w 605"/>
                  <a:gd name="T49" fmla="*/ 110 h 832"/>
                  <a:gd name="T50" fmla="*/ 483 w 605"/>
                  <a:gd name="T51" fmla="*/ 102 h 832"/>
                  <a:gd name="T52" fmla="*/ 8 w 605"/>
                  <a:gd name="T53" fmla="*/ 1 h 832"/>
                  <a:gd name="T54" fmla="*/ 6 w 605"/>
                  <a:gd name="T55" fmla="*/ 1 h 832"/>
                  <a:gd name="T56" fmla="*/ 6 w 605"/>
                  <a:gd name="T57" fmla="*/ 1 h 832"/>
                  <a:gd name="T58" fmla="*/ 5 w 605"/>
                  <a:gd name="T59"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5" h="832">
                    <a:moveTo>
                      <a:pt x="5" y="0"/>
                    </a:moveTo>
                    <a:cubicBezTo>
                      <a:pt x="4" y="0"/>
                      <a:pt x="4" y="0"/>
                      <a:pt x="4" y="0"/>
                    </a:cubicBezTo>
                    <a:cubicBezTo>
                      <a:pt x="4" y="0"/>
                      <a:pt x="3" y="0"/>
                      <a:pt x="3" y="1"/>
                    </a:cubicBezTo>
                    <a:cubicBezTo>
                      <a:pt x="3" y="1"/>
                      <a:pt x="3" y="1"/>
                      <a:pt x="3" y="1"/>
                    </a:cubicBezTo>
                    <a:cubicBezTo>
                      <a:pt x="2" y="1"/>
                      <a:pt x="2" y="1"/>
                      <a:pt x="1" y="1"/>
                    </a:cubicBezTo>
                    <a:cubicBezTo>
                      <a:pt x="1" y="1"/>
                      <a:pt x="1" y="1"/>
                      <a:pt x="1" y="1"/>
                    </a:cubicBezTo>
                    <a:cubicBezTo>
                      <a:pt x="0" y="1"/>
                      <a:pt x="0" y="1"/>
                      <a:pt x="0" y="1"/>
                    </a:cubicBezTo>
                    <a:cubicBezTo>
                      <a:pt x="116" y="358"/>
                      <a:pt x="116" y="358"/>
                      <a:pt x="116" y="358"/>
                    </a:cubicBezTo>
                    <a:cubicBezTo>
                      <a:pt x="154" y="475"/>
                      <a:pt x="154" y="475"/>
                      <a:pt x="154" y="475"/>
                    </a:cubicBezTo>
                    <a:cubicBezTo>
                      <a:pt x="270" y="832"/>
                      <a:pt x="270" y="832"/>
                      <a:pt x="270" y="832"/>
                    </a:cubicBezTo>
                    <a:cubicBezTo>
                      <a:pt x="271" y="832"/>
                      <a:pt x="271" y="832"/>
                      <a:pt x="271" y="832"/>
                    </a:cubicBezTo>
                    <a:cubicBezTo>
                      <a:pt x="271" y="832"/>
                      <a:pt x="271" y="832"/>
                      <a:pt x="271" y="832"/>
                    </a:cubicBezTo>
                    <a:cubicBezTo>
                      <a:pt x="272" y="832"/>
                      <a:pt x="272" y="831"/>
                      <a:pt x="272" y="831"/>
                    </a:cubicBezTo>
                    <a:cubicBezTo>
                      <a:pt x="273" y="831"/>
                      <a:pt x="273" y="831"/>
                      <a:pt x="273" y="831"/>
                    </a:cubicBezTo>
                    <a:cubicBezTo>
                      <a:pt x="273" y="831"/>
                      <a:pt x="274" y="830"/>
                      <a:pt x="274" y="830"/>
                    </a:cubicBezTo>
                    <a:cubicBezTo>
                      <a:pt x="274" y="830"/>
                      <a:pt x="274" y="830"/>
                      <a:pt x="274" y="830"/>
                    </a:cubicBezTo>
                    <a:cubicBezTo>
                      <a:pt x="275" y="830"/>
                      <a:pt x="275" y="829"/>
                      <a:pt x="276" y="829"/>
                    </a:cubicBezTo>
                    <a:cubicBezTo>
                      <a:pt x="276" y="829"/>
                      <a:pt x="276" y="829"/>
                      <a:pt x="276" y="829"/>
                    </a:cubicBezTo>
                    <a:cubicBezTo>
                      <a:pt x="276" y="829"/>
                      <a:pt x="276" y="828"/>
                      <a:pt x="277" y="828"/>
                    </a:cubicBezTo>
                    <a:cubicBezTo>
                      <a:pt x="601" y="467"/>
                      <a:pt x="601" y="467"/>
                      <a:pt x="601" y="467"/>
                    </a:cubicBezTo>
                    <a:cubicBezTo>
                      <a:pt x="603" y="465"/>
                      <a:pt x="605" y="461"/>
                      <a:pt x="605" y="458"/>
                    </a:cubicBezTo>
                    <a:cubicBezTo>
                      <a:pt x="605" y="457"/>
                      <a:pt x="604" y="456"/>
                      <a:pt x="604" y="455"/>
                    </a:cubicBezTo>
                    <a:cubicBezTo>
                      <a:pt x="567" y="341"/>
                      <a:pt x="567" y="341"/>
                      <a:pt x="567" y="341"/>
                    </a:cubicBezTo>
                    <a:cubicBezTo>
                      <a:pt x="529" y="224"/>
                      <a:pt x="529" y="224"/>
                      <a:pt x="529" y="224"/>
                    </a:cubicBezTo>
                    <a:cubicBezTo>
                      <a:pt x="492" y="110"/>
                      <a:pt x="492" y="110"/>
                      <a:pt x="492" y="110"/>
                    </a:cubicBezTo>
                    <a:cubicBezTo>
                      <a:pt x="491" y="106"/>
                      <a:pt x="487" y="102"/>
                      <a:pt x="483" y="102"/>
                    </a:cubicBezTo>
                    <a:cubicBezTo>
                      <a:pt x="8" y="1"/>
                      <a:pt x="8" y="1"/>
                      <a:pt x="8" y="1"/>
                    </a:cubicBezTo>
                    <a:cubicBezTo>
                      <a:pt x="8" y="1"/>
                      <a:pt x="7" y="1"/>
                      <a:pt x="6" y="1"/>
                    </a:cubicBezTo>
                    <a:cubicBezTo>
                      <a:pt x="6" y="1"/>
                      <a:pt x="6" y="1"/>
                      <a:pt x="6" y="1"/>
                    </a:cubicBezTo>
                    <a:cubicBezTo>
                      <a:pt x="6" y="0"/>
                      <a:pt x="5" y="0"/>
                      <a:pt x="5"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4" name="Freeform 163">
                <a:extLst>
                  <a:ext uri="{FF2B5EF4-FFF2-40B4-BE49-F238E27FC236}">
                    <a16:creationId xmlns:a16="http://schemas.microsoft.com/office/drawing/2014/main" id="{E19A70B1-453A-4F12-8CCD-CCF59B66791A}"/>
                  </a:ext>
                </a:extLst>
              </p:cNvPr>
              <p:cNvSpPr>
                <a:spLocks/>
              </p:cNvSpPr>
              <p:nvPr/>
            </p:nvSpPr>
            <p:spPr bwMode="auto">
              <a:xfrm>
                <a:off x="-1487462" y="1508415"/>
                <a:ext cx="1199378" cy="1437443"/>
              </a:xfrm>
              <a:custGeom>
                <a:avLst/>
                <a:gdLst>
                  <a:gd name="T0" fmla="*/ 1068 w 1121"/>
                  <a:gd name="T1" fmla="*/ 717 h 1344"/>
                  <a:gd name="T2" fmla="*/ 1068 w 1121"/>
                  <a:gd name="T3" fmla="*/ 717 h 1344"/>
                  <a:gd name="T4" fmla="*/ 1068 w 1121"/>
                  <a:gd name="T5" fmla="*/ 717 h 1344"/>
                  <a:gd name="T6" fmla="*/ 1068 w 1121"/>
                  <a:gd name="T7" fmla="*/ 717 h 1344"/>
                  <a:gd name="T8" fmla="*/ 1069 w 1121"/>
                  <a:gd name="T9" fmla="*/ 715 h 1344"/>
                  <a:gd name="T10" fmla="*/ 1069 w 1121"/>
                  <a:gd name="T11" fmla="*/ 715 h 1344"/>
                  <a:gd name="T12" fmla="*/ 1069 w 1121"/>
                  <a:gd name="T13" fmla="*/ 713 h 1344"/>
                  <a:gd name="T14" fmla="*/ 1070 w 1121"/>
                  <a:gd name="T15" fmla="*/ 713 h 1344"/>
                  <a:gd name="T16" fmla="*/ 1070 w 1121"/>
                  <a:gd name="T17" fmla="*/ 712 h 1344"/>
                  <a:gd name="T18" fmla="*/ 1070 w 1121"/>
                  <a:gd name="T19" fmla="*/ 712 h 1344"/>
                  <a:gd name="T20" fmla="*/ 1070 w 1121"/>
                  <a:gd name="T21" fmla="*/ 710 h 1344"/>
                  <a:gd name="T22" fmla="*/ 1121 w 1121"/>
                  <a:gd name="T23" fmla="*/ 228 h 1344"/>
                  <a:gd name="T24" fmla="*/ 1116 w 1121"/>
                  <a:gd name="T25" fmla="*/ 216 h 1344"/>
                  <a:gd name="T26" fmla="*/ 1019 w 1121"/>
                  <a:gd name="T27" fmla="*/ 145 h 1344"/>
                  <a:gd name="T28" fmla="*/ 919 w 1121"/>
                  <a:gd name="T29" fmla="*/ 73 h 1344"/>
                  <a:gd name="T30" fmla="*/ 823 w 1121"/>
                  <a:gd name="T31" fmla="*/ 3 h 1344"/>
                  <a:gd name="T32" fmla="*/ 810 w 1121"/>
                  <a:gd name="T33" fmla="*/ 1 h 1344"/>
                  <a:gd name="T34" fmla="*/ 367 w 1121"/>
                  <a:gd name="T35" fmla="*/ 199 h 1344"/>
                  <a:gd name="T36" fmla="*/ 365 w 1121"/>
                  <a:gd name="T37" fmla="*/ 200 h 1344"/>
                  <a:gd name="T38" fmla="*/ 365 w 1121"/>
                  <a:gd name="T39" fmla="*/ 200 h 1344"/>
                  <a:gd name="T40" fmla="*/ 364 w 1121"/>
                  <a:gd name="T41" fmla="*/ 200 h 1344"/>
                  <a:gd name="T42" fmla="*/ 364 w 1121"/>
                  <a:gd name="T43" fmla="*/ 201 h 1344"/>
                  <a:gd name="T44" fmla="*/ 362 w 1121"/>
                  <a:gd name="T45" fmla="*/ 202 h 1344"/>
                  <a:gd name="T46" fmla="*/ 362 w 1121"/>
                  <a:gd name="T47" fmla="*/ 202 h 1344"/>
                  <a:gd name="T48" fmla="*/ 361 w 1121"/>
                  <a:gd name="T49" fmla="*/ 203 h 1344"/>
                  <a:gd name="T50" fmla="*/ 361 w 1121"/>
                  <a:gd name="T51" fmla="*/ 203 h 1344"/>
                  <a:gd name="T52" fmla="*/ 360 w 1121"/>
                  <a:gd name="T53" fmla="*/ 204 h 1344"/>
                  <a:gd name="T54" fmla="*/ 357 w 1121"/>
                  <a:gd name="T55" fmla="*/ 209 h 1344"/>
                  <a:gd name="T56" fmla="*/ 1 w 1121"/>
                  <a:gd name="T57" fmla="*/ 1117 h 1344"/>
                  <a:gd name="T58" fmla="*/ 5 w 1121"/>
                  <a:gd name="T59" fmla="*/ 1129 h 1344"/>
                  <a:gd name="T60" fmla="*/ 101 w 1121"/>
                  <a:gd name="T61" fmla="*/ 1199 h 1344"/>
                  <a:gd name="T62" fmla="*/ 201 w 1121"/>
                  <a:gd name="T63" fmla="*/ 1271 h 1344"/>
                  <a:gd name="T64" fmla="*/ 298 w 1121"/>
                  <a:gd name="T65" fmla="*/ 1342 h 1344"/>
                  <a:gd name="T66" fmla="*/ 310 w 1121"/>
                  <a:gd name="T67" fmla="*/ 1341 h 1344"/>
                  <a:gd name="T68" fmla="*/ 1064 w 1121"/>
                  <a:gd name="T69" fmla="*/ 722 h 1344"/>
                  <a:gd name="T70" fmla="*/ 1068 w 1121"/>
                  <a:gd name="T71" fmla="*/ 717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1" h="1344">
                    <a:moveTo>
                      <a:pt x="1068" y="717"/>
                    </a:moveTo>
                    <a:cubicBezTo>
                      <a:pt x="1068" y="717"/>
                      <a:pt x="1068" y="717"/>
                      <a:pt x="1068" y="717"/>
                    </a:cubicBezTo>
                    <a:cubicBezTo>
                      <a:pt x="1068" y="717"/>
                      <a:pt x="1068" y="717"/>
                      <a:pt x="1068" y="717"/>
                    </a:cubicBezTo>
                    <a:cubicBezTo>
                      <a:pt x="1068" y="717"/>
                      <a:pt x="1068" y="717"/>
                      <a:pt x="1068" y="717"/>
                    </a:cubicBezTo>
                    <a:cubicBezTo>
                      <a:pt x="1068" y="716"/>
                      <a:pt x="1068" y="716"/>
                      <a:pt x="1069" y="715"/>
                    </a:cubicBezTo>
                    <a:cubicBezTo>
                      <a:pt x="1069" y="715"/>
                      <a:pt x="1069" y="715"/>
                      <a:pt x="1069" y="715"/>
                    </a:cubicBezTo>
                    <a:cubicBezTo>
                      <a:pt x="1069" y="714"/>
                      <a:pt x="1069" y="714"/>
                      <a:pt x="1069" y="713"/>
                    </a:cubicBezTo>
                    <a:cubicBezTo>
                      <a:pt x="1070" y="713"/>
                      <a:pt x="1070" y="713"/>
                      <a:pt x="1070" y="713"/>
                    </a:cubicBezTo>
                    <a:cubicBezTo>
                      <a:pt x="1070" y="713"/>
                      <a:pt x="1070" y="712"/>
                      <a:pt x="1070" y="712"/>
                    </a:cubicBezTo>
                    <a:cubicBezTo>
                      <a:pt x="1070" y="712"/>
                      <a:pt x="1070" y="712"/>
                      <a:pt x="1070" y="712"/>
                    </a:cubicBezTo>
                    <a:cubicBezTo>
                      <a:pt x="1070" y="711"/>
                      <a:pt x="1070" y="711"/>
                      <a:pt x="1070" y="710"/>
                    </a:cubicBezTo>
                    <a:cubicBezTo>
                      <a:pt x="1121" y="228"/>
                      <a:pt x="1121" y="228"/>
                      <a:pt x="1121" y="228"/>
                    </a:cubicBezTo>
                    <a:cubicBezTo>
                      <a:pt x="1121" y="223"/>
                      <a:pt x="1119" y="218"/>
                      <a:pt x="1116" y="216"/>
                    </a:cubicBezTo>
                    <a:cubicBezTo>
                      <a:pt x="1019" y="145"/>
                      <a:pt x="1019" y="145"/>
                      <a:pt x="1019" y="145"/>
                    </a:cubicBezTo>
                    <a:cubicBezTo>
                      <a:pt x="919" y="73"/>
                      <a:pt x="919" y="73"/>
                      <a:pt x="919" y="73"/>
                    </a:cubicBezTo>
                    <a:cubicBezTo>
                      <a:pt x="823" y="3"/>
                      <a:pt x="823" y="3"/>
                      <a:pt x="823" y="3"/>
                    </a:cubicBezTo>
                    <a:cubicBezTo>
                      <a:pt x="819" y="0"/>
                      <a:pt x="814" y="0"/>
                      <a:pt x="810" y="1"/>
                    </a:cubicBezTo>
                    <a:cubicBezTo>
                      <a:pt x="367" y="199"/>
                      <a:pt x="367" y="199"/>
                      <a:pt x="367" y="199"/>
                    </a:cubicBezTo>
                    <a:cubicBezTo>
                      <a:pt x="366" y="199"/>
                      <a:pt x="366" y="199"/>
                      <a:pt x="365" y="200"/>
                    </a:cubicBezTo>
                    <a:cubicBezTo>
                      <a:pt x="365" y="200"/>
                      <a:pt x="365" y="200"/>
                      <a:pt x="365" y="200"/>
                    </a:cubicBezTo>
                    <a:cubicBezTo>
                      <a:pt x="365" y="200"/>
                      <a:pt x="364" y="200"/>
                      <a:pt x="364" y="200"/>
                    </a:cubicBezTo>
                    <a:cubicBezTo>
                      <a:pt x="364" y="201"/>
                      <a:pt x="364" y="201"/>
                      <a:pt x="364" y="201"/>
                    </a:cubicBezTo>
                    <a:cubicBezTo>
                      <a:pt x="363" y="201"/>
                      <a:pt x="363" y="201"/>
                      <a:pt x="362" y="202"/>
                    </a:cubicBezTo>
                    <a:cubicBezTo>
                      <a:pt x="362" y="202"/>
                      <a:pt x="362" y="202"/>
                      <a:pt x="362" y="202"/>
                    </a:cubicBezTo>
                    <a:cubicBezTo>
                      <a:pt x="362" y="202"/>
                      <a:pt x="361" y="203"/>
                      <a:pt x="361" y="203"/>
                    </a:cubicBezTo>
                    <a:cubicBezTo>
                      <a:pt x="361" y="203"/>
                      <a:pt x="361" y="203"/>
                      <a:pt x="361" y="203"/>
                    </a:cubicBezTo>
                    <a:cubicBezTo>
                      <a:pt x="360" y="204"/>
                      <a:pt x="360" y="204"/>
                      <a:pt x="360" y="204"/>
                    </a:cubicBezTo>
                    <a:cubicBezTo>
                      <a:pt x="359" y="205"/>
                      <a:pt x="358" y="207"/>
                      <a:pt x="357" y="209"/>
                    </a:cubicBezTo>
                    <a:cubicBezTo>
                      <a:pt x="1" y="1117"/>
                      <a:pt x="1" y="1117"/>
                      <a:pt x="1" y="1117"/>
                    </a:cubicBezTo>
                    <a:cubicBezTo>
                      <a:pt x="0" y="1121"/>
                      <a:pt x="1" y="1126"/>
                      <a:pt x="5" y="1129"/>
                    </a:cubicBezTo>
                    <a:cubicBezTo>
                      <a:pt x="101" y="1199"/>
                      <a:pt x="101" y="1199"/>
                      <a:pt x="101" y="1199"/>
                    </a:cubicBezTo>
                    <a:cubicBezTo>
                      <a:pt x="201" y="1271"/>
                      <a:pt x="201" y="1271"/>
                      <a:pt x="201" y="1271"/>
                    </a:cubicBezTo>
                    <a:cubicBezTo>
                      <a:pt x="298" y="1342"/>
                      <a:pt x="298" y="1342"/>
                      <a:pt x="298" y="1342"/>
                    </a:cubicBezTo>
                    <a:cubicBezTo>
                      <a:pt x="301" y="1344"/>
                      <a:pt x="306" y="1344"/>
                      <a:pt x="310" y="1341"/>
                    </a:cubicBezTo>
                    <a:cubicBezTo>
                      <a:pt x="1064" y="722"/>
                      <a:pt x="1064" y="722"/>
                      <a:pt x="1064" y="722"/>
                    </a:cubicBezTo>
                    <a:cubicBezTo>
                      <a:pt x="1065" y="721"/>
                      <a:pt x="1066" y="719"/>
                      <a:pt x="1068" y="717"/>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5" name="Freeform 164">
                <a:extLst>
                  <a:ext uri="{FF2B5EF4-FFF2-40B4-BE49-F238E27FC236}">
                    <a16:creationId xmlns:a16="http://schemas.microsoft.com/office/drawing/2014/main" id="{6B278A66-3401-419B-8707-99971822A453}"/>
                  </a:ext>
                </a:extLst>
              </p:cNvPr>
              <p:cNvSpPr>
                <a:spLocks/>
              </p:cNvSpPr>
              <p:nvPr/>
            </p:nvSpPr>
            <p:spPr bwMode="auto">
              <a:xfrm>
                <a:off x="-1102304" y="1509321"/>
                <a:ext cx="814219" cy="765791"/>
              </a:xfrm>
              <a:custGeom>
                <a:avLst/>
                <a:gdLst>
                  <a:gd name="T0" fmla="*/ 455 w 761"/>
                  <a:gd name="T1" fmla="*/ 0 h 716"/>
                  <a:gd name="T2" fmla="*/ 450 w 761"/>
                  <a:gd name="T3" fmla="*/ 0 h 716"/>
                  <a:gd name="T4" fmla="*/ 7 w 761"/>
                  <a:gd name="T5" fmla="*/ 198 h 716"/>
                  <a:gd name="T6" fmla="*/ 5 w 761"/>
                  <a:gd name="T7" fmla="*/ 199 h 716"/>
                  <a:gd name="T8" fmla="*/ 5 w 761"/>
                  <a:gd name="T9" fmla="*/ 199 h 716"/>
                  <a:gd name="T10" fmla="*/ 4 w 761"/>
                  <a:gd name="T11" fmla="*/ 199 h 716"/>
                  <a:gd name="T12" fmla="*/ 4 w 761"/>
                  <a:gd name="T13" fmla="*/ 200 h 716"/>
                  <a:gd name="T14" fmla="*/ 2 w 761"/>
                  <a:gd name="T15" fmla="*/ 201 h 716"/>
                  <a:gd name="T16" fmla="*/ 2 w 761"/>
                  <a:gd name="T17" fmla="*/ 201 h 716"/>
                  <a:gd name="T18" fmla="*/ 1 w 761"/>
                  <a:gd name="T19" fmla="*/ 202 h 716"/>
                  <a:gd name="T20" fmla="*/ 1 w 761"/>
                  <a:gd name="T21" fmla="*/ 202 h 716"/>
                  <a:gd name="T22" fmla="*/ 0 w 761"/>
                  <a:gd name="T23" fmla="*/ 203 h 716"/>
                  <a:gd name="T24" fmla="*/ 304 w 761"/>
                  <a:gd name="T25" fmla="*/ 423 h 716"/>
                  <a:gd name="T26" fmla="*/ 404 w 761"/>
                  <a:gd name="T27" fmla="*/ 496 h 716"/>
                  <a:gd name="T28" fmla="*/ 708 w 761"/>
                  <a:gd name="T29" fmla="*/ 716 h 716"/>
                  <a:gd name="T30" fmla="*/ 708 w 761"/>
                  <a:gd name="T31" fmla="*/ 716 h 716"/>
                  <a:gd name="T32" fmla="*/ 708 w 761"/>
                  <a:gd name="T33" fmla="*/ 716 h 716"/>
                  <a:gd name="T34" fmla="*/ 709 w 761"/>
                  <a:gd name="T35" fmla="*/ 714 h 716"/>
                  <a:gd name="T36" fmla="*/ 709 w 761"/>
                  <a:gd name="T37" fmla="*/ 714 h 716"/>
                  <a:gd name="T38" fmla="*/ 709 w 761"/>
                  <a:gd name="T39" fmla="*/ 712 h 716"/>
                  <a:gd name="T40" fmla="*/ 710 w 761"/>
                  <a:gd name="T41" fmla="*/ 712 h 716"/>
                  <a:gd name="T42" fmla="*/ 710 w 761"/>
                  <a:gd name="T43" fmla="*/ 711 h 716"/>
                  <a:gd name="T44" fmla="*/ 710 w 761"/>
                  <a:gd name="T45" fmla="*/ 711 h 716"/>
                  <a:gd name="T46" fmla="*/ 710 w 761"/>
                  <a:gd name="T47" fmla="*/ 709 h 716"/>
                  <a:gd name="T48" fmla="*/ 761 w 761"/>
                  <a:gd name="T49" fmla="*/ 227 h 716"/>
                  <a:gd name="T50" fmla="*/ 761 w 761"/>
                  <a:gd name="T51" fmla="*/ 226 h 716"/>
                  <a:gd name="T52" fmla="*/ 756 w 761"/>
                  <a:gd name="T53" fmla="*/ 215 h 716"/>
                  <a:gd name="T54" fmla="*/ 659 w 761"/>
                  <a:gd name="T55" fmla="*/ 144 h 716"/>
                  <a:gd name="T56" fmla="*/ 559 w 761"/>
                  <a:gd name="T57" fmla="*/ 72 h 716"/>
                  <a:gd name="T58" fmla="*/ 463 w 761"/>
                  <a:gd name="T59" fmla="*/ 2 h 716"/>
                  <a:gd name="T60" fmla="*/ 455 w 761"/>
                  <a:gd name="T61" fmla="*/ 0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1" h="716">
                    <a:moveTo>
                      <a:pt x="455" y="0"/>
                    </a:moveTo>
                    <a:cubicBezTo>
                      <a:pt x="453" y="0"/>
                      <a:pt x="451" y="0"/>
                      <a:pt x="450" y="0"/>
                    </a:cubicBezTo>
                    <a:cubicBezTo>
                      <a:pt x="7" y="198"/>
                      <a:pt x="7" y="198"/>
                      <a:pt x="7" y="198"/>
                    </a:cubicBezTo>
                    <a:cubicBezTo>
                      <a:pt x="6" y="198"/>
                      <a:pt x="6" y="198"/>
                      <a:pt x="5" y="199"/>
                    </a:cubicBezTo>
                    <a:cubicBezTo>
                      <a:pt x="5" y="199"/>
                      <a:pt x="5" y="199"/>
                      <a:pt x="5" y="199"/>
                    </a:cubicBezTo>
                    <a:cubicBezTo>
                      <a:pt x="5" y="199"/>
                      <a:pt x="4" y="199"/>
                      <a:pt x="4" y="199"/>
                    </a:cubicBezTo>
                    <a:cubicBezTo>
                      <a:pt x="4" y="200"/>
                      <a:pt x="4" y="200"/>
                      <a:pt x="4" y="200"/>
                    </a:cubicBezTo>
                    <a:cubicBezTo>
                      <a:pt x="3" y="200"/>
                      <a:pt x="3" y="200"/>
                      <a:pt x="2" y="201"/>
                    </a:cubicBezTo>
                    <a:cubicBezTo>
                      <a:pt x="2" y="201"/>
                      <a:pt x="2" y="201"/>
                      <a:pt x="2" y="201"/>
                    </a:cubicBezTo>
                    <a:cubicBezTo>
                      <a:pt x="2" y="201"/>
                      <a:pt x="1" y="202"/>
                      <a:pt x="1" y="202"/>
                    </a:cubicBezTo>
                    <a:cubicBezTo>
                      <a:pt x="1" y="202"/>
                      <a:pt x="1" y="202"/>
                      <a:pt x="1" y="202"/>
                    </a:cubicBezTo>
                    <a:cubicBezTo>
                      <a:pt x="0" y="203"/>
                      <a:pt x="0" y="203"/>
                      <a:pt x="0" y="203"/>
                    </a:cubicBezTo>
                    <a:cubicBezTo>
                      <a:pt x="304" y="423"/>
                      <a:pt x="304" y="423"/>
                      <a:pt x="304" y="423"/>
                    </a:cubicBezTo>
                    <a:cubicBezTo>
                      <a:pt x="404" y="496"/>
                      <a:pt x="404" y="496"/>
                      <a:pt x="404" y="496"/>
                    </a:cubicBezTo>
                    <a:cubicBezTo>
                      <a:pt x="708" y="716"/>
                      <a:pt x="708" y="716"/>
                      <a:pt x="708" y="716"/>
                    </a:cubicBezTo>
                    <a:cubicBezTo>
                      <a:pt x="708" y="716"/>
                      <a:pt x="708" y="716"/>
                      <a:pt x="708" y="716"/>
                    </a:cubicBezTo>
                    <a:cubicBezTo>
                      <a:pt x="708" y="716"/>
                      <a:pt x="708" y="716"/>
                      <a:pt x="708" y="716"/>
                    </a:cubicBezTo>
                    <a:cubicBezTo>
                      <a:pt x="708" y="715"/>
                      <a:pt x="708" y="715"/>
                      <a:pt x="709" y="714"/>
                    </a:cubicBezTo>
                    <a:cubicBezTo>
                      <a:pt x="709" y="714"/>
                      <a:pt x="709" y="714"/>
                      <a:pt x="709" y="714"/>
                    </a:cubicBezTo>
                    <a:cubicBezTo>
                      <a:pt x="709" y="713"/>
                      <a:pt x="709" y="713"/>
                      <a:pt x="709" y="712"/>
                    </a:cubicBezTo>
                    <a:cubicBezTo>
                      <a:pt x="710" y="712"/>
                      <a:pt x="710" y="712"/>
                      <a:pt x="710" y="712"/>
                    </a:cubicBezTo>
                    <a:cubicBezTo>
                      <a:pt x="710" y="712"/>
                      <a:pt x="710" y="711"/>
                      <a:pt x="710" y="711"/>
                    </a:cubicBezTo>
                    <a:cubicBezTo>
                      <a:pt x="710" y="711"/>
                      <a:pt x="710" y="711"/>
                      <a:pt x="710" y="711"/>
                    </a:cubicBezTo>
                    <a:cubicBezTo>
                      <a:pt x="710" y="710"/>
                      <a:pt x="710" y="710"/>
                      <a:pt x="710" y="709"/>
                    </a:cubicBezTo>
                    <a:cubicBezTo>
                      <a:pt x="761" y="227"/>
                      <a:pt x="761" y="227"/>
                      <a:pt x="761" y="227"/>
                    </a:cubicBezTo>
                    <a:cubicBezTo>
                      <a:pt x="761" y="226"/>
                      <a:pt x="761" y="226"/>
                      <a:pt x="761" y="226"/>
                    </a:cubicBezTo>
                    <a:cubicBezTo>
                      <a:pt x="761" y="222"/>
                      <a:pt x="759" y="217"/>
                      <a:pt x="756" y="215"/>
                    </a:cubicBezTo>
                    <a:cubicBezTo>
                      <a:pt x="659" y="144"/>
                      <a:pt x="659" y="144"/>
                      <a:pt x="659" y="144"/>
                    </a:cubicBezTo>
                    <a:cubicBezTo>
                      <a:pt x="559" y="72"/>
                      <a:pt x="559" y="72"/>
                      <a:pt x="559" y="72"/>
                    </a:cubicBezTo>
                    <a:cubicBezTo>
                      <a:pt x="463" y="2"/>
                      <a:pt x="463" y="2"/>
                      <a:pt x="463" y="2"/>
                    </a:cubicBezTo>
                    <a:cubicBezTo>
                      <a:pt x="461" y="0"/>
                      <a:pt x="458" y="0"/>
                      <a:pt x="455"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6" name="Freeform 10">
              <a:extLst>
                <a:ext uri="{FF2B5EF4-FFF2-40B4-BE49-F238E27FC236}">
                  <a16:creationId xmlns:a16="http://schemas.microsoft.com/office/drawing/2014/main" id="{183A26AB-51BB-4EEC-AD2A-014E017763DB}"/>
                </a:ext>
              </a:extLst>
            </p:cNvPr>
            <p:cNvSpPr>
              <a:spLocks noEditPoints="1"/>
            </p:cNvSpPr>
            <p:nvPr/>
          </p:nvSpPr>
          <p:spPr bwMode="auto">
            <a:xfrm>
              <a:off x="3687474" y="1411727"/>
              <a:ext cx="301370" cy="301847"/>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7" name="Freeform 13">
              <a:extLst>
                <a:ext uri="{FF2B5EF4-FFF2-40B4-BE49-F238E27FC236}">
                  <a16:creationId xmlns:a16="http://schemas.microsoft.com/office/drawing/2014/main" id="{AAF22EBA-92EF-4235-BD48-2F630B89AF06}"/>
                </a:ext>
              </a:extLst>
            </p:cNvPr>
            <p:cNvSpPr>
              <a:spLocks/>
            </p:cNvSpPr>
            <p:nvPr/>
          </p:nvSpPr>
          <p:spPr bwMode="auto">
            <a:xfrm>
              <a:off x="4404139" y="3635701"/>
              <a:ext cx="343079" cy="338517"/>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 name="Freeform 15">
              <a:extLst>
                <a:ext uri="{FF2B5EF4-FFF2-40B4-BE49-F238E27FC236}">
                  <a16:creationId xmlns:a16="http://schemas.microsoft.com/office/drawing/2014/main" id="{D1099269-2EA5-4AFF-A31A-639ACFA61B87}"/>
                </a:ext>
              </a:extLst>
            </p:cNvPr>
            <p:cNvSpPr>
              <a:spLocks noEditPoints="1"/>
            </p:cNvSpPr>
            <p:nvPr/>
          </p:nvSpPr>
          <p:spPr bwMode="auto">
            <a:xfrm>
              <a:off x="4369040" y="1141917"/>
              <a:ext cx="413277" cy="381228"/>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9" name="Freeform 17">
              <a:extLst>
                <a:ext uri="{FF2B5EF4-FFF2-40B4-BE49-F238E27FC236}">
                  <a16:creationId xmlns:a16="http://schemas.microsoft.com/office/drawing/2014/main" id="{7FBC0F6D-C97F-4C90-905D-D6BD2C66A752}"/>
                </a:ext>
              </a:extLst>
            </p:cNvPr>
            <p:cNvSpPr>
              <a:spLocks noEditPoints="1"/>
            </p:cNvSpPr>
            <p:nvPr/>
          </p:nvSpPr>
          <p:spPr bwMode="auto">
            <a:xfrm>
              <a:off x="3280322" y="2019713"/>
              <a:ext cx="268011" cy="322244"/>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0" name="Freeform 20">
              <a:extLst>
                <a:ext uri="{FF2B5EF4-FFF2-40B4-BE49-F238E27FC236}">
                  <a16:creationId xmlns:a16="http://schemas.microsoft.com/office/drawing/2014/main" id="{654A6153-7C55-44F0-8607-FD9F4E714856}"/>
                </a:ext>
              </a:extLst>
            </p:cNvPr>
            <p:cNvSpPr>
              <a:spLocks noEditPoints="1"/>
            </p:cNvSpPr>
            <p:nvPr/>
          </p:nvSpPr>
          <p:spPr bwMode="auto">
            <a:xfrm>
              <a:off x="5156312" y="1421893"/>
              <a:ext cx="291989" cy="293468"/>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1" name="Freeform 22">
              <a:extLst>
                <a:ext uri="{FF2B5EF4-FFF2-40B4-BE49-F238E27FC236}">
                  <a16:creationId xmlns:a16="http://schemas.microsoft.com/office/drawing/2014/main" id="{AB821E8F-3046-4E9A-960B-80F10FA22B5D}"/>
                </a:ext>
              </a:extLst>
            </p:cNvPr>
            <p:cNvSpPr>
              <a:spLocks noEditPoints="1"/>
            </p:cNvSpPr>
            <p:nvPr/>
          </p:nvSpPr>
          <p:spPr bwMode="auto">
            <a:xfrm>
              <a:off x="3257384" y="2808320"/>
              <a:ext cx="285171" cy="284874"/>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 name="Freeform 23">
              <a:extLst>
                <a:ext uri="{FF2B5EF4-FFF2-40B4-BE49-F238E27FC236}">
                  <a16:creationId xmlns:a16="http://schemas.microsoft.com/office/drawing/2014/main" id="{EE8F7AFC-7BEC-48C0-9E96-793DC968CFF4}"/>
                </a:ext>
              </a:extLst>
            </p:cNvPr>
            <p:cNvSpPr>
              <a:spLocks/>
            </p:cNvSpPr>
            <p:nvPr/>
          </p:nvSpPr>
          <p:spPr bwMode="auto">
            <a:xfrm>
              <a:off x="3738560" y="3424525"/>
              <a:ext cx="220982" cy="288677"/>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3" name="Freeform 28">
              <a:extLst>
                <a:ext uri="{FF2B5EF4-FFF2-40B4-BE49-F238E27FC236}">
                  <a16:creationId xmlns:a16="http://schemas.microsoft.com/office/drawing/2014/main" id="{15F0356C-5B17-4F05-A5A0-634BD29A9845}"/>
                </a:ext>
              </a:extLst>
            </p:cNvPr>
            <p:cNvSpPr>
              <a:spLocks noEditPoints="1"/>
            </p:cNvSpPr>
            <p:nvPr/>
          </p:nvSpPr>
          <p:spPr bwMode="auto">
            <a:xfrm>
              <a:off x="5601790" y="2054537"/>
              <a:ext cx="299196" cy="264395"/>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4" name="Freeform 6">
              <a:extLst>
                <a:ext uri="{FF2B5EF4-FFF2-40B4-BE49-F238E27FC236}">
                  <a16:creationId xmlns:a16="http://schemas.microsoft.com/office/drawing/2014/main" id="{D9C34B55-A869-4B86-AF1B-E302E9F432C8}"/>
                </a:ext>
              </a:extLst>
            </p:cNvPr>
            <p:cNvSpPr>
              <a:spLocks/>
            </p:cNvSpPr>
            <p:nvPr/>
          </p:nvSpPr>
          <p:spPr bwMode="auto">
            <a:xfrm>
              <a:off x="5582666" y="2783060"/>
              <a:ext cx="337443" cy="335391"/>
            </a:xfrm>
            <a:custGeom>
              <a:avLst/>
              <a:gdLst>
                <a:gd name="T0" fmla="*/ 135 w 139"/>
                <a:gd name="T1" fmla="*/ 128 h 138"/>
                <a:gd name="T2" fmla="*/ 127 w 139"/>
                <a:gd name="T3" fmla="*/ 136 h 138"/>
                <a:gd name="T4" fmla="*/ 119 w 139"/>
                <a:gd name="T5" fmla="*/ 138 h 138"/>
                <a:gd name="T6" fmla="*/ 113 w 139"/>
                <a:gd name="T7" fmla="*/ 136 h 138"/>
                <a:gd name="T8" fmla="*/ 83 w 139"/>
                <a:gd name="T9" fmla="*/ 106 h 138"/>
                <a:gd name="T10" fmla="*/ 79 w 139"/>
                <a:gd name="T11" fmla="*/ 100 h 138"/>
                <a:gd name="T12" fmla="*/ 83 w 139"/>
                <a:gd name="T13" fmla="*/ 92 h 138"/>
                <a:gd name="T14" fmla="*/ 63 w 139"/>
                <a:gd name="T15" fmla="*/ 72 h 138"/>
                <a:gd name="T16" fmla="*/ 53 w 139"/>
                <a:gd name="T17" fmla="*/ 82 h 138"/>
                <a:gd name="T18" fmla="*/ 49 w 139"/>
                <a:gd name="T19" fmla="*/ 82 h 138"/>
                <a:gd name="T20" fmla="*/ 47 w 139"/>
                <a:gd name="T21" fmla="*/ 82 h 138"/>
                <a:gd name="T22" fmla="*/ 51 w 139"/>
                <a:gd name="T23" fmla="*/ 90 h 138"/>
                <a:gd name="T24" fmla="*/ 49 w 139"/>
                <a:gd name="T25" fmla="*/ 94 h 138"/>
                <a:gd name="T26" fmla="*/ 39 w 139"/>
                <a:gd name="T27" fmla="*/ 102 h 138"/>
                <a:gd name="T28" fmla="*/ 35 w 139"/>
                <a:gd name="T29" fmla="*/ 100 h 138"/>
                <a:gd name="T30" fmla="*/ 2 w 139"/>
                <a:gd name="T31" fmla="*/ 66 h 138"/>
                <a:gd name="T32" fmla="*/ 0 w 139"/>
                <a:gd name="T33" fmla="*/ 60 h 138"/>
                <a:gd name="T34" fmla="*/ 6 w 139"/>
                <a:gd name="T35" fmla="*/ 50 h 138"/>
                <a:gd name="T36" fmla="*/ 12 w 139"/>
                <a:gd name="T37" fmla="*/ 48 h 138"/>
                <a:gd name="T38" fmla="*/ 20 w 139"/>
                <a:gd name="T39" fmla="*/ 54 h 138"/>
                <a:gd name="T40" fmla="*/ 20 w 139"/>
                <a:gd name="T41" fmla="*/ 50 h 138"/>
                <a:gd name="T42" fmla="*/ 20 w 139"/>
                <a:gd name="T43" fmla="*/ 48 h 138"/>
                <a:gd name="T44" fmla="*/ 47 w 139"/>
                <a:gd name="T45" fmla="*/ 20 h 138"/>
                <a:gd name="T46" fmla="*/ 49 w 139"/>
                <a:gd name="T47" fmla="*/ 18 h 138"/>
                <a:gd name="T48" fmla="*/ 53 w 139"/>
                <a:gd name="T49" fmla="*/ 20 h 138"/>
                <a:gd name="T50" fmla="*/ 49 w 139"/>
                <a:gd name="T51" fmla="*/ 12 h 138"/>
                <a:gd name="T52" fmla="*/ 51 w 139"/>
                <a:gd name="T53" fmla="*/ 6 h 138"/>
                <a:gd name="T54" fmla="*/ 61 w 139"/>
                <a:gd name="T55" fmla="*/ 0 h 138"/>
                <a:gd name="T56" fmla="*/ 65 w 139"/>
                <a:gd name="T57" fmla="*/ 2 h 138"/>
                <a:gd name="T58" fmla="*/ 99 w 139"/>
                <a:gd name="T59" fmla="*/ 34 h 138"/>
                <a:gd name="T60" fmla="*/ 101 w 139"/>
                <a:gd name="T61" fmla="*/ 40 h 138"/>
                <a:gd name="T62" fmla="*/ 93 w 139"/>
                <a:gd name="T63" fmla="*/ 50 h 138"/>
                <a:gd name="T64" fmla="*/ 89 w 139"/>
                <a:gd name="T65" fmla="*/ 52 h 138"/>
                <a:gd name="T66" fmla="*/ 81 w 139"/>
                <a:gd name="T67" fmla="*/ 48 h 138"/>
                <a:gd name="T68" fmla="*/ 81 w 139"/>
                <a:gd name="T69" fmla="*/ 50 h 138"/>
                <a:gd name="T70" fmla="*/ 81 w 139"/>
                <a:gd name="T71" fmla="*/ 54 h 138"/>
                <a:gd name="T72" fmla="*/ 71 w 139"/>
                <a:gd name="T73" fmla="*/ 64 h 138"/>
                <a:gd name="T74" fmla="*/ 91 w 139"/>
                <a:gd name="T75" fmla="*/ 84 h 138"/>
                <a:gd name="T76" fmla="*/ 99 w 139"/>
                <a:gd name="T77" fmla="*/ 80 h 138"/>
                <a:gd name="T78" fmla="*/ 107 w 139"/>
                <a:gd name="T79" fmla="*/ 84 h 138"/>
                <a:gd name="T80" fmla="*/ 135 w 139"/>
                <a:gd name="T81" fmla="*/ 112 h 138"/>
                <a:gd name="T82" fmla="*/ 139 w 139"/>
                <a:gd name="T83" fmla="*/ 120 h 138"/>
                <a:gd name="T84" fmla="*/ 135 w 139"/>
                <a:gd name="T85" fmla="*/ 12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138">
                  <a:moveTo>
                    <a:pt x="135" y="128"/>
                  </a:moveTo>
                  <a:cubicBezTo>
                    <a:pt x="127" y="136"/>
                    <a:pt x="127" y="136"/>
                    <a:pt x="127" y="136"/>
                  </a:cubicBezTo>
                  <a:cubicBezTo>
                    <a:pt x="125" y="138"/>
                    <a:pt x="123" y="138"/>
                    <a:pt x="119" y="138"/>
                  </a:cubicBezTo>
                  <a:cubicBezTo>
                    <a:pt x="117" y="138"/>
                    <a:pt x="113" y="138"/>
                    <a:pt x="113" y="136"/>
                  </a:cubicBezTo>
                  <a:cubicBezTo>
                    <a:pt x="83" y="106"/>
                    <a:pt x="83" y="106"/>
                    <a:pt x="83" y="106"/>
                  </a:cubicBezTo>
                  <a:cubicBezTo>
                    <a:pt x="81" y="104"/>
                    <a:pt x="79" y="102"/>
                    <a:pt x="79" y="100"/>
                  </a:cubicBezTo>
                  <a:cubicBezTo>
                    <a:pt x="79" y="96"/>
                    <a:pt x="81" y="94"/>
                    <a:pt x="83" y="92"/>
                  </a:cubicBezTo>
                  <a:cubicBezTo>
                    <a:pt x="63" y="72"/>
                    <a:pt x="63" y="72"/>
                    <a:pt x="63" y="72"/>
                  </a:cubicBezTo>
                  <a:cubicBezTo>
                    <a:pt x="53" y="82"/>
                    <a:pt x="53" y="82"/>
                    <a:pt x="53" y="82"/>
                  </a:cubicBezTo>
                  <a:cubicBezTo>
                    <a:pt x="51" y="82"/>
                    <a:pt x="51" y="82"/>
                    <a:pt x="49" y="82"/>
                  </a:cubicBezTo>
                  <a:cubicBezTo>
                    <a:pt x="47" y="82"/>
                    <a:pt x="47" y="82"/>
                    <a:pt x="47" y="82"/>
                  </a:cubicBezTo>
                  <a:cubicBezTo>
                    <a:pt x="49" y="84"/>
                    <a:pt x="51" y="86"/>
                    <a:pt x="51" y="90"/>
                  </a:cubicBezTo>
                  <a:cubicBezTo>
                    <a:pt x="51" y="92"/>
                    <a:pt x="51" y="94"/>
                    <a:pt x="49" y="94"/>
                  </a:cubicBezTo>
                  <a:cubicBezTo>
                    <a:pt x="47" y="98"/>
                    <a:pt x="43" y="102"/>
                    <a:pt x="39" y="102"/>
                  </a:cubicBezTo>
                  <a:cubicBezTo>
                    <a:pt x="37" y="102"/>
                    <a:pt x="35" y="100"/>
                    <a:pt x="35" y="100"/>
                  </a:cubicBezTo>
                  <a:cubicBezTo>
                    <a:pt x="2" y="66"/>
                    <a:pt x="2" y="66"/>
                    <a:pt x="2" y="66"/>
                  </a:cubicBezTo>
                  <a:cubicBezTo>
                    <a:pt x="0" y="64"/>
                    <a:pt x="0" y="62"/>
                    <a:pt x="0" y="60"/>
                  </a:cubicBezTo>
                  <a:cubicBezTo>
                    <a:pt x="0" y="56"/>
                    <a:pt x="4" y="54"/>
                    <a:pt x="6" y="50"/>
                  </a:cubicBezTo>
                  <a:cubicBezTo>
                    <a:pt x="8" y="50"/>
                    <a:pt x="10" y="48"/>
                    <a:pt x="12" y="48"/>
                  </a:cubicBezTo>
                  <a:cubicBezTo>
                    <a:pt x="16" y="48"/>
                    <a:pt x="18" y="50"/>
                    <a:pt x="20" y="54"/>
                  </a:cubicBezTo>
                  <a:cubicBezTo>
                    <a:pt x="20" y="52"/>
                    <a:pt x="20" y="52"/>
                    <a:pt x="20" y="50"/>
                  </a:cubicBezTo>
                  <a:cubicBezTo>
                    <a:pt x="20" y="48"/>
                    <a:pt x="20" y="48"/>
                    <a:pt x="20" y="48"/>
                  </a:cubicBezTo>
                  <a:cubicBezTo>
                    <a:pt x="47" y="20"/>
                    <a:pt x="47" y="20"/>
                    <a:pt x="47" y="20"/>
                  </a:cubicBezTo>
                  <a:cubicBezTo>
                    <a:pt x="49" y="18"/>
                    <a:pt x="49" y="18"/>
                    <a:pt x="49" y="18"/>
                  </a:cubicBezTo>
                  <a:cubicBezTo>
                    <a:pt x="51" y="18"/>
                    <a:pt x="51" y="20"/>
                    <a:pt x="53" y="20"/>
                  </a:cubicBezTo>
                  <a:cubicBezTo>
                    <a:pt x="51" y="18"/>
                    <a:pt x="49" y="16"/>
                    <a:pt x="49" y="12"/>
                  </a:cubicBezTo>
                  <a:cubicBezTo>
                    <a:pt x="49" y="10"/>
                    <a:pt x="49" y="8"/>
                    <a:pt x="51" y="6"/>
                  </a:cubicBezTo>
                  <a:cubicBezTo>
                    <a:pt x="53" y="4"/>
                    <a:pt x="55" y="0"/>
                    <a:pt x="61" y="0"/>
                  </a:cubicBezTo>
                  <a:cubicBezTo>
                    <a:pt x="63" y="0"/>
                    <a:pt x="65" y="0"/>
                    <a:pt x="65" y="2"/>
                  </a:cubicBezTo>
                  <a:cubicBezTo>
                    <a:pt x="99" y="34"/>
                    <a:pt x="99" y="34"/>
                    <a:pt x="99" y="34"/>
                  </a:cubicBezTo>
                  <a:cubicBezTo>
                    <a:pt x="99" y="36"/>
                    <a:pt x="101" y="38"/>
                    <a:pt x="101" y="40"/>
                  </a:cubicBezTo>
                  <a:cubicBezTo>
                    <a:pt x="101" y="44"/>
                    <a:pt x="97" y="48"/>
                    <a:pt x="93" y="50"/>
                  </a:cubicBezTo>
                  <a:cubicBezTo>
                    <a:pt x="93" y="52"/>
                    <a:pt x="91" y="52"/>
                    <a:pt x="89" y="52"/>
                  </a:cubicBezTo>
                  <a:cubicBezTo>
                    <a:pt x="85" y="52"/>
                    <a:pt x="83" y="50"/>
                    <a:pt x="81" y="48"/>
                  </a:cubicBezTo>
                  <a:cubicBezTo>
                    <a:pt x="81" y="50"/>
                    <a:pt x="81" y="50"/>
                    <a:pt x="81" y="50"/>
                  </a:cubicBezTo>
                  <a:cubicBezTo>
                    <a:pt x="81" y="52"/>
                    <a:pt x="81" y="52"/>
                    <a:pt x="81" y="54"/>
                  </a:cubicBezTo>
                  <a:cubicBezTo>
                    <a:pt x="71" y="64"/>
                    <a:pt x="71" y="64"/>
                    <a:pt x="71" y="64"/>
                  </a:cubicBezTo>
                  <a:cubicBezTo>
                    <a:pt x="91" y="84"/>
                    <a:pt x="91" y="84"/>
                    <a:pt x="91" y="84"/>
                  </a:cubicBezTo>
                  <a:cubicBezTo>
                    <a:pt x="93" y="82"/>
                    <a:pt x="95" y="80"/>
                    <a:pt x="99" y="80"/>
                  </a:cubicBezTo>
                  <a:cubicBezTo>
                    <a:pt x="101" y="80"/>
                    <a:pt x="105" y="82"/>
                    <a:pt x="107" y="84"/>
                  </a:cubicBezTo>
                  <a:cubicBezTo>
                    <a:pt x="135" y="112"/>
                    <a:pt x="135" y="112"/>
                    <a:pt x="135" y="112"/>
                  </a:cubicBezTo>
                  <a:cubicBezTo>
                    <a:pt x="137" y="114"/>
                    <a:pt x="139" y="118"/>
                    <a:pt x="139" y="120"/>
                  </a:cubicBezTo>
                  <a:cubicBezTo>
                    <a:pt x="139" y="122"/>
                    <a:pt x="137" y="126"/>
                    <a:pt x="135" y="128"/>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5" name="Freeform 8">
              <a:extLst>
                <a:ext uri="{FF2B5EF4-FFF2-40B4-BE49-F238E27FC236}">
                  <a16:creationId xmlns:a16="http://schemas.microsoft.com/office/drawing/2014/main" id="{63C13B5A-EE7F-48BF-AC64-8E744C03EFDA}"/>
                </a:ext>
              </a:extLst>
            </p:cNvPr>
            <p:cNvSpPr>
              <a:spLocks noEditPoints="1"/>
            </p:cNvSpPr>
            <p:nvPr/>
          </p:nvSpPr>
          <p:spPr bwMode="auto">
            <a:xfrm>
              <a:off x="5166407" y="3419630"/>
              <a:ext cx="271800" cy="298466"/>
            </a:xfrm>
            <a:custGeom>
              <a:avLst/>
              <a:gdLst>
                <a:gd name="T0" fmla="*/ 112 w 112"/>
                <a:gd name="T1" fmla="*/ 29 h 123"/>
                <a:gd name="T2" fmla="*/ 110 w 112"/>
                <a:gd name="T3" fmla="*/ 31 h 123"/>
                <a:gd name="T4" fmla="*/ 102 w 112"/>
                <a:gd name="T5" fmla="*/ 31 h 123"/>
                <a:gd name="T6" fmla="*/ 102 w 112"/>
                <a:gd name="T7" fmla="*/ 107 h 123"/>
                <a:gd name="T8" fmla="*/ 90 w 112"/>
                <a:gd name="T9" fmla="*/ 123 h 123"/>
                <a:gd name="T10" fmla="*/ 22 w 112"/>
                <a:gd name="T11" fmla="*/ 123 h 123"/>
                <a:gd name="T12" fmla="*/ 10 w 112"/>
                <a:gd name="T13" fmla="*/ 107 h 123"/>
                <a:gd name="T14" fmla="*/ 10 w 112"/>
                <a:gd name="T15" fmla="*/ 31 h 123"/>
                <a:gd name="T16" fmla="*/ 2 w 112"/>
                <a:gd name="T17" fmla="*/ 31 h 123"/>
                <a:gd name="T18" fmla="*/ 0 w 112"/>
                <a:gd name="T19" fmla="*/ 29 h 123"/>
                <a:gd name="T20" fmla="*/ 0 w 112"/>
                <a:gd name="T21" fmla="*/ 24 h 123"/>
                <a:gd name="T22" fmla="*/ 2 w 112"/>
                <a:gd name="T23" fmla="*/ 22 h 123"/>
                <a:gd name="T24" fmla="*/ 26 w 112"/>
                <a:gd name="T25" fmla="*/ 22 h 123"/>
                <a:gd name="T26" fmla="*/ 32 w 112"/>
                <a:gd name="T27" fmla="*/ 8 h 123"/>
                <a:gd name="T28" fmla="*/ 44 w 112"/>
                <a:gd name="T29" fmla="*/ 0 h 123"/>
                <a:gd name="T30" fmla="*/ 68 w 112"/>
                <a:gd name="T31" fmla="*/ 0 h 123"/>
                <a:gd name="T32" fmla="*/ 80 w 112"/>
                <a:gd name="T33" fmla="*/ 8 h 123"/>
                <a:gd name="T34" fmla="*/ 86 w 112"/>
                <a:gd name="T35" fmla="*/ 22 h 123"/>
                <a:gd name="T36" fmla="*/ 110 w 112"/>
                <a:gd name="T37" fmla="*/ 22 h 123"/>
                <a:gd name="T38" fmla="*/ 112 w 112"/>
                <a:gd name="T39" fmla="*/ 24 h 123"/>
                <a:gd name="T40" fmla="*/ 112 w 112"/>
                <a:gd name="T41" fmla="*/ 29 h 123"/>
                <a:gd name="T42" fmla="*/ 112 w 112"/>
                <a:gd name="T43" fmla="*/ 29 h 123"/>
                <a:gd name="T44" fmla="*/ 40 w 112"/>
                <a:gd name="T45" fmla="*/ 43 h 123"/>
                <a:gd name="T46" fmla="*/ 38 w 112"/>
                <a:gd name="T47" fmla="*/ 41 h 123"/>
                <a:gd name="T48" fmla="*/ 32 w 112"/>
                <a:gd name="T49" fmla="*/ 41 h 123"/>
                <a:gd name="T50" fmla="*/ 30 w 112"/>
                <a:gd name="T51" fmla="*/ 43 h 123"/>
                <a:gd name="T52" fmla="*/ 30 w 112"/>
                <a:gd name="T53" fmla="*/ 101 h 123"/>
                <a:gd name="T54" fmla="*/ 32 w 112"/>
                <a:gd name="T55" fmla="*/ 103 h 123"/>
                <a:gd name="T56" fmla="*/ 38 w 112"/>
                <a:gd name="T57" fmla="*/ 103 h 123"/>
                <a:gd name="T58" fmla="*/ 40 w 112"/>
                <a:gd name="T59" fmla="*/ 101 h 123"/>
                <a:gd name="T60" fmla="*/ 40 w 112"/>
                <a:gd name="T61" fmla="*/ 43 h 123"/>
                <a:gd name="T62" fmla="*/ 40 w 112"/>
                <a:gd name="T63" fmla="*/ 43 h 123"/>
                <a:gd name="T64" fmla="*/ 74 w 112"/>
                <a:gd name="T65" fmla="*/ 22 h 123"/>
                <a:gd name="T66" fmla="*/ 70 w 112"/>
                <a:gd name="T67" fmla="*/ 12 h 123"/>
                <a:gd name="T68" fmla="*/ 68 w 112"/>
                <a:gd name="T69" fmla="*/ 12 h 123"/>
                <a:gd name="T70" fmla="*/ 44 w 112"/>
                <a:gd name="T71" fmla="*/ 12 h 123"/>
                <a:gd name="T72" fmla="*/ 42 w 112"/>
                <a:gd name="T73" fmla="*/ 12 h 123"/>
                <a:gd name="T74" fmla="*/ 38 w 112"/>
                <a:gd name="T75" fmla="*/ 22 h 123"/>
                <a:gd name="T76" fmla="*/ 74 w 112"/>
                <a:gd name="T77" fmla="*/ 22 h 123"/>
                <a:gd name="T78" fmla="*/ 74 w 112"/>
                <a:gd name="T79" fmla="*/ 22 h 123"/>
                <a:gd name="T80" fmla="*/ 62 w 112"/>
                <a:gd name="T81" fmla="*/ 43 h 123"/>
                <a:gd name="T82" fmla="*/ 58 w 112"/>
                <a:gd name="T83" fmla="*/ 41 h 123"/>
                <a:gd name="T84" fmla="*/ 54 w 112"/>
                <a:gd name="T85" fmla="*/ 41 h 123"/>
                <a:gd name="T86" fmla="*/ 50 w 112"/>
                <a:gd name="T87" fmla="*/ 43 h 123"/>
                <a:gd name="T88" fmla="*/ 50 w 112"/>
                <a:gd name="T89" fmla="*/ 101 h 123"/>
                <a:gd name="T90" fmla="*/ 54 w 112"/>
                <a:gd name="T91" fmla="*/ 103 h 123"/>
                <a:gd name="T92" fmla="*/ 58 w 112"/>
                <a:gd name="T93" fmla="*/ 103 h 123"/>
                <a:gd name="T94" fmla="*/ 62 w 112"/>
                <a:gd name="T95" fmla="*/ 101 h 123"/>
                <a:gd name="T96" fmla="*/ 62 w 112"/>
                <a:gd name="T97" fmla="*/ 43 h 123"/>
                <a:gd name="T98" fmla="*/ 62 w 112"/>
                <a:gd name="T99" fmla="*/ 43 h 123"/>
                <a:gd name="T100" fmla="*/ 82 w 112"/>
                <a:gd name="T101" fmla="*/ 43 h 123"/>
                <a:gd name="T102" fmla="*/ 80 w 112"/>
                <a:gd name="T103" fmla="*/ 41 h 123"/>
                <a:gd name="T104" fmla="*/ 74 w 112"/>
                <a:gd name="T105" fmla="*/ 41 h 123"/>
                <a:gd name="T106" fmla="*/ 72 w 112"/>
                <a:gd name="T107" fmla="*/ 43 h 123"/>
                <a:gd name="T108" fmla="*/ 72 w 112"/>
                <a:gd name="T109" fmla="*/ 101 h 123"/>
                <a:gd name="T110" fmla="*/ 74 w 112"/>
                <a:gd name="T111" fmla="*/ 103 h 123"/>
                <a:gd name="T112" fmla="*/ 80 w 112"/>
                <a:gd name="T113" fmla="*/ 103 h 123"/>
                <a:gd name="T114" fmla="*/ 82 w 112"/>
                <a:gd name="T115" fmla="*/ 101 h 123"/>
                <a:gd name="T116" fmla="*/ 82 w 112"/>
                <a:gd name="T117" fmla="*/ 43 h 123"/>
                <a:gd name="T118" fmla="*/ 82 w 112"/>
                <a:gd name="T119" fmla="*/ 4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 h="123">
                  <a:moveTo>
                    <a:pt x="112" y="29"/>
                  </a:moveTo>
                  <a:cubicBezTo>
                    <a:pt x="112" y="29"/>
                    <a:pt x="112" y="31"/>
                    <a:pt x="110" y="31"/>
                  </a:cubicBezTo>
                  <a:cubicBezTo>
                    <a:pt x="102" y="31"/>
                    <a:pt x="102" y="31"/>
                    <a:pt x="102" y="31"/>
                  </a:cubicBezTo>
                  <a:cubicBezTo>
                    <a:pt x="102" y="107"/>
                    <a:pt x="102" y="107"/>
                    <a:pt x="102" y="107"/>
                  </a:cubicBezTo>
                  <a:cubicBezTo>
                    <a:pt x="102" y="115"/>
                    <a:pt x="96" y="123"/>
                    <a:pt x="90" y="123"/>
                  </a:cubicBezTo>
                  <a:cubicBezTo>
                    <a:pt x="22" y="123"/>
                    <a:pt x="22" y="123"/>
                    <a:pt x="22" y="123"/>
                  </a:cubicBezTo>
                  <a:cubicBezTo>
                    <a:pt x="16" y="123"/>
                    <a:pt x="10" y="117"/>
                    <a:pt x="10" y="107"/>
                  </a:cubicBezTo>
                  <a:cubicBezTo>
                    <a:pt x="10" y="31"/>
                    <a:pt x="10" y="31"/>
                    <a:pt x="10" y="31"/>
                  </a:cubicBezTo>
                  <a:cubicBezTo>
                    <a:pt x="2" y="31"/>
                    <a:pt x="2" y="31"/>
                    <a:pt x="2" y="31"/>
                  </a:cubicBezTo>
                  <a:cubicBezTo>
                    <a:pt x="0" y="31"/>
                    <a:pt x="0" y="29"/>
                    <a:pt x="0" y="29"/>
                  </a:cubicBezTo>
                  <a:cubicBezTo>
                    <a:pt x="0" y="24"/>
                    <a:pt x="0" y="24"/>
                    <a:pt x="0" y="24"/>
                  </a:cubicBezTo>
                  <a:cubicBezTo>
                    <a:pt x="0" y="22"/>
                    <a:pt x="0" y="22"/>
                    <a:pt x="2" y="22"/>
                  </a:cubicBezTo>
                  <a:cubicBezTo>
                    <a:pt x="26" y="22"/>
                    <a:pt x="26" y="22"/>
                    <a:pt x="26" y="22"/>
                  </a:cubicBezTo>
                  <a:cubicBezTo>
                    <a:pt x="32" y="8"/>
                    <a:pt x="32" y="8"/>
                    <a:pt x="32" y="8"/>
                  </a:cubicBezTo>
                  <a:cubicBezTo>
                    <a:pt x="34" y="4"/>
                    <a:pt x="38" y="0"/>
                    <a:pt x="44" y="0"/>
                  </a:cubicBezTo>
                  <a:cubicBezTo>
                    <a:pt x="68" y="0"/>
                    <a:pt x="68" y="0"/>
                    <a:pt x="68" y="0"/>
                  </a:cubicBezTo>
                  <a:cubicBezTo>
                    <a:pt x="74" y="0"/>
                    <a:pt x="78" y="4"/>
                    <a:pt x="80" y="8"/>
                  </a:cubicBezTo>
                  <a:cubicBezTo>
                    <a:pt x="86" y="22"/>
                    <a:pt x="86" y="22"/>
                    <a:pt x="86" y="22"/>
                  </a:cubicBezTo>
                  <a:cubicBezTo>
                    <a:pt x="110" y="22"/>
                    <a:pt x="110" y="22"/>
                    <a:pt x="110" y="22"/>
                  </a:cubicBezTo>
                  <a:cubicBezTo>
                    <a:pt x="112" y="22"/>
                    <a:pt x="112" y="22"/>
                    <a:pt x="112" y="24"/>
                  </a:cubicBezTo>
                  <a:cubicBezTo>
                    <a:pt x="112" y="29"/>
                    <a:pt x="112" y="29"/>
                    <a:pt x="112" y="29"/>
                  </a:cubicBezTo>
                  <a:cubicBezTo>
                    <a:pt x="112" y="29"/>
                    <a:pt x="112" y="29"/>
                    <a:pt x="112" y="29"/>
                  </a:cubicBezTo>
                  <a:close/>
                  <a:moveTo>
                    <a:pt x="40" y="43"/>
                  </a:moveTo>
                  <a:cubicBezTo>
                    <a:pt x="40" y="43"/>
                    <a:pt x="40" y="41"/>
                    <a:pt x="38" y="41"/>
                  </a:cubicBezTo>
                  <a:cubicBezTo>
                    <a:pt x="32" y="41"/>
                    <a:pt x="32" y="41"/>
                    <a:pt x="32" y="41"/>
                  </a:cubicBezTo>
                  <a:cubicBezTo>
                    <a:pt x="30" y="43"/>
                    <a:pt x="30" y="43"/>
                    <a:pt x="30" y="43"/>
                  </a:cubicBezTo>
                  <a:cubicBezTo>
                    <a:pt x="30" y="101"/>
                    <a:pt x="30" y="101"/>
                    <a:pt x="30" y="101"/>
                  </a:cubicBezTo>
                  <a:cubicBezTo>
                    <a:pt x="32" y="103"/>
                    <a:pt x="32" y="103"/>
                    <a:pt x="32" y="103"/>
                  </a:cubicBezTo>
                  <a:cubicBezTo>
                    <a:pt x="38" y="103"/>
                    <a:pt x="38" y="103"/>
                    <a:pt x="38" y="103"/>
                  </a:cubicBezTo>
                  <a:cubicBezTo>
                    <a:pt x="40" y="103"/>
                    <a:pt x="40" y="101"/>
                    <a:pt x="40" y="101"/>
                  </a:cubicBezTo>
                  <a:cubicBezTo>
                    <a:pt x="40" y="43"/>
                    <a:pt x="40" y="43"/>
                    <a:pt x="40" y="43"/>
                  </a:cubicBezTo>
                  <a:cubicBezTo>
                    <a:pt x="40" y="43"/>
                    <a:pt x="40" y="43"/>
                    <a:pt x="40" y="43"/>
                  </a:cubicBezTo>
                  <a:close/>
                  <a:moveTo>
                    <a:pt x="74" y="22"/>
                  </a:moveTo>
                  <a:cubicBezTo>
                    <a:pt x="70" y="12"/>
                    <a:pt x="70" y="12"/>
                    <a:pt x="70" y="12"/>
                  </a:cubicBezTo>
                  <a:cubicBezTo>
                    <a:pt x="70" y="12"/>
                    <a:pt x="70" y="12"/>
                    <a:pt x="68" y="12"/>
                  </a:cubicBezTo>
                  <a:cubicBezTo>
                    <a:pt x="44" y="12"/>
                    <a:pt x="44" y="12"/>
                    <a:pt x="44" y="12"/>
                  </a:cubicBezTo>
                  <a:cubicBezTo>
                    <a:pt x="42" y="12"/>
                    <a:pt x="42" y="12"/>
                    <a:pt x="42" y="12"/>
                  </a:cubicBezTo>
                  <a:cubicBezTo>
                    <a:pt x="38" y="22"/>
                    <a:pt x="38" y="22"/>
                    <a:pt x="38" y="22"/>
                  </a:cubicBezTo>
                  <a:cubicBezTo>
                    <a:pt x="74" y="22"/>
                    <a:pt x="74" y="22"/>
                    <a:pt x="74" y="22"/>
                  </a:cubicBezTo>
                  <a:cubicBezTo>
                    <a:pt x="74" y="22"/>
                    <a:pt x="74" y="22"/>
                    <a:pt x="74" y="22"/>
                  </a:cubicBezTo>
                  <a:close/>
                  <a:moveTo>
                    <a:pt x="62" y="43"/>
                  </a:moveTo>
                  <a:cubicBezTo>
                    <a:pt x="62" y="43"/>
                    <a:pt x="60" y="41"/>
                    <a:pt x="58" y="41"/>
                  </a:cubicBezTo>
                  <a:cubicBezTo>
                    <a:pt x="54" y="41"/>
                    <a:pt x="54" y="41"/>
                    <a:pt x="54" y="41"/>
                  </a:cubicBezTo>
                  <a:cubicBezTo>
                    <a:pt x="52" y="41"/>
                    <a:pt x="50" y="43"/>
                    <a:pt x="50" y="43"/>
                  </a:cubicBezTo>
                  <a:cubicBezTo>
                    <a:pt x="50" y="101"/>
                    <a:pt x="50" y="101"/>
                    <a:pt x="50" y="101"/>
                  </a:cubicBezTo>
                  <a:cubicBezTo>
                    <a:pt x="50" y="101"/>
                    <a:pt x="52" y="103"/>
                    <a:pt x="54" y="103"/>
                  </a:cubicBezTo>
                  <a:cubicBezTo>
                    <a:pt x="58" y="103"/>
                    <a:pt x="58" y="103"/>
                    <a:pt x="58" y="103"/>
                  </a:cubicBezTo>
                  <a:cubicBezTo>
                    <a:pt x="60" y="103"/>
                    <a:pt x="62" y="101"/>
                    <a:pt x="62" y="101"/>
                  </a:cubicBezTo>
                  <a:cubicBezTo>
                    <a:pt x="62" y="43"/>
                    <a:pt x="62" y="43"/>
                    <a:pt x="62" y="43"/>
                  </a:cubicBezTo>
                  <a:cubicBezTo>
                    <a:pt x="62" y="43"/>
                    <a:pt x="62" y="43"/>
                    <a:pt x="62" y="43"/>
                  </a:cubicBezTo>
                  <a:close/>
                  <a:moveTo>
                    <a:pt x="82" y="43"/>
                  </a:moveTo>
                  <a:cubicBezTo>
                    <a:pt x="80" y="41"/>
                    <a:pt x="80" y="41"/>
                    <a:pt x="80" y="41"/>
                  </a:cubicBezTo>
                  <a:cubicBezTo>
                    <a:pt x="74" y="41"/>
                    <a:pt x="74" y="41"/>
                    <a:pt x="74" y="41"/>
                  </a:cubicBezTo>
                  <a:cubicBezTo>
                    <a:pt x="72" y="41"/>
                    <a:pt x="72" y="43"/>
                    <a:pt x="72" y="43"/>
                  </a:cubicBezTo>
                  <a:cubicBezTo>
                    <a:pt x="72" y="101"/>
                    <a:pt x="72" y="101"/>
                    <a:pt x="72" y="101"/>
                  </a:cubicBezTo>
                  <a:cubicBezTo>
                    <a:pt x="72" y="101"/>
                    <a:pt x="72" y="103"/>
                    <a:pt x="74" y="103"/>
                  </a:cubicBezTo>
                  <a:cubicBezTo>
                    <a:pt x="80" y="103"/>
                    <a:pt x="80" y="103"/>
                    <a:pt x="80" y="103"/>
                  </a:cubicBezTo>
                  <a:cubicBezTo>
                    <a:pt x="82" y="101"/>
                    <a:pt x="82" y="101"/>
                    <a:pt x="82" y="101"/>
                  </a:cubicBezTo>
                  <a:cubicBezTo>
                    <a:pt x="82" y="43"/>
                    <a:pt x="82" y="43"/>
                    <a:pt x="82" y="43"/>
                  </a:cubicBezTo>
                  <a:cubicBezTo>
                    <a:pt x="82" y="43"/>
                    <a:pt x="82" y="43"/>
                    <a:pt x="82" y="43"/>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grpSp>
      <p:sp>
        <p:nvSpPr>
          <p:cNvPr id="43" name="Rectangle 42">
            <a:extLst>
              <a:ext uri="{FF2B5EF4-FFF2-40B4-BE49-F238E27FC236}">
                <a16:creationId xmlns:a16="http://schemas.microsoft.com/office/drawing/2014/main" id="{C5E0098C-7968-47FA-865A-8F3CD4246D15}"/>
              </a:ext>
            </a:extLst>
          </p:cNvPr>
          <p:cNvSpPr/>
          <p:nvPr/>
        </p:nvSpPr>
        <p:spPr>
          <a:xfrm>
            <a:off x="388175" y="2739756"/>
            <a:ext cx="1957786" cy="583621"/>
          </a:xfrm>
          <a:prstGeom prst="rect">
            <a:avLst/>
          </a:prstGeom>
        </p:spPr>
        <p:txBody>
          <a:bodyPr wrap="square" lIns="0" tIns="0" rIns="0" bIns="0" anchor="ctr">
            <a:spAutoFit/>
          </a:bodyPr>
          <a:lstStyle/>
          <a:p>
            <a:pPr algn="r">
              <a:lnSpc>
                <a:spcPct val="130000"/>
              </a:lnSpc>
            </a:pPr>
            <a:r>
              <a:rPr lang="en-US" sz="1200" b="1" dirty="0">
                <a:solidFill>
                  <a:schemeClr val="accent5"/>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4" name="Rectangle 43">
            <a:extLst>
              <a:ext uri="{FF2B5EF4-FFF2-40B4-BE49-F238E27FC236}">
                <a16:creationId xmlns:a16="http://schemas.microsoft.com/office/drawing/2014/main" id="{01CC7ED3-C057-4510-8544-8F3516434050}"/>
              </a:ext>
            </a:extLst>
          </p:cNvPr>
          <p:cNvSpPr/>
          <p:nvPr/>
        </p:nvSpPr>
        <p:spPr>
          <a:xfrm>
            <a:off x="6798396" y="2739756"/>
            <a:ext cx="1957786" cy="583621"/>
          </a:xfrm>
          <a:prstGeom prst="rect">
            <a:avLst/>
          </a:prstGeom>
        </p:spPr>
        <p:txBody>
          <a:bodyPr wrap="square" lIns="0" tIns="0" rIns="0" bIns="0" anchor="ctr">
            <a:spAutoFit/>
          </a:bodyPr>
          <a:lstStyle/>
          <a:p>
            <a:pPr>
              <a:lnSpc>
                <a:spcPct val="130000"/>
              </a:lnSpc>
            </a:pPr>
            <a:r>
              <a:rPr lang="en-US" sz="1200" b="1" dirty="0">
                <a:solidFill>
                  <a:schemeClr val="accent4"/>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5" name="Rectangle 44">
            <a:extLst>
              <a:ext uri="{FF2B5EF4-FFF2-40B4-BE49-F238E27FC236}">
                <a16:creationId xmlns:a16="http://schemas.microsoft.com/office/drawing/2014/main" id="{742011D4-592F-425F-8513-411AE483D467}"/>
              </a:ext>
            </a:extLst>
          </p:cNvPr>
          <p:cNvSpPr/>
          <p:nvPr/>
        </p:nvSpPr>
        <p:spPr>
          <a:xfrm>
            <a:off x="388175" y="1344300"/>
            <a:ext cx="1957786" cy="583621"/>
          </a:xfrm>
          <a:prstGeom prst="rect">
            <a:avLst/>
          </a:prstGeom>
        </p:spPr>
        <p:txBody>
          <a:bodyPr wrap="square" lIns="0" tIns="0" rIns="0" bIns="0" anchor="ctr">
            <a:spAutoFit/>
          </a:bodyPr>
          <a:lstStyle/>
          <a:p>
            <a:pPr algn="r">
              <a:lnSpc>
                <a:spcPct val="130000"/>
              </a:lnSpc>
            </a:pPr>
            <a:r>
              <a:rPr lang="en-US" sz="1200" b="1" dirty="0">
                <a:solidFill>
                  <a:schemeClr val="accent1"/>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6" name="Rectangle 45">
            <a:extLst>
              <a:ext uri="{FF2B5EF4-FFF2-40B4-BE49-F238E27FC236}">
                <a16:creationId xmlns:a16="http://schemas.microsoft.com/office/drawing/2014/main" id="{5CC41982-845E-4CBA-AAF9-DE2DA7E2F040}"/>
              </a:ext>
            </a:extLst>
          </p:cNvPr>
          <p:cNvSpPr/>
          <p:nvPr/>
        </p:nvSpPr>
        <p:spPr>
          <a:xfrm>
            <a:off x="6798396" y="1344300"/>
            <a:ext cx="1957786" cy="583621"/>
          </a:xfrm>
          <a:prstGeom prst="rect">
            <a:avLst/>
          </a:prstGeom>
        </p:spPr>
        <p:txBody>
          <a:bodyPr wrap="square" lIns="0" tIns="0" rIns="0" bIns="0" anchor="ctr">
            <a:spAutoFit/>
          </a:bodyPr>
          <a:lstStyle/>
          <a:p>
            <a:pPr>
              <a:lnSpc>
                <a:spcPct val="130000"/>
              </a:lnSpc>
            </a:pPr>
            <a:r>
              <a:rPr lang="en-US" sz="1200" b="1" dirty="0">
                <a:solidFill>
                  <a:schemeClr val="accent2"/>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7" name="Rectangle 46">
            <a:extLst>
              <a:ext uri="{FF2B5EF4-FFF2-40B4-BE49-F238E27FC236}">
                <a16:creationId xmlns:a16="http://schemas.microsoft.com/office/drawing/2014/main" id="{44FD61C0-9A45-4260-AD54-09A86BBE17FD}"/>
              </a:ext>
            </a:extLst>
          </p:cNvPr>
          <p:cNvSpPr/>
          <p:nvPr/>
        </p:nvSpPr>
        <p:spPr>
          <a:xfrm>
            <a:off x="6798396" y="2042028"/>
            <a:ext cx="1957786" cy="583621"/>
          </a:xfrm>
          <a:prstGeom prst="rect">
            <a:avLst/>
          </a:prstGeom>
        </p:spPr>
        <p:txBody>
          <a:bodyPr wrap="square" lIns="0" tIns="0" rIns="0" bIns="0" anchor="ctr">
            <a:spAutoFit/>
          </a:bodyPr>
          <a:lstStyle/>
          <a:p>
            <a:pPr>
              <a:lnSpc>
                <a:spcPct val="130000"/>
              </a:lnSpc>
            </a:pPr>
            <a:r>
              <a:rPr lang="en-US" sz="1200" b="1" dirty="0">
                <a:solidFill>
                  <a:schemeClr val="accent3"/>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8" name="Rectangle 47">
            <a:extLst>
              <a:ext uri="{FF2B5EF4-FFF2-40B4-BE49-F238E27FC236}">
                <a16:creationId xmlns:a16="http://schemas.microsoft.com/office/drawing/2014/main" id="{1B2DB345-1F71-4393-AB89-32688BDFAAA5}"/>
              </a:ext>
            </a:extLst>
          </p:cNvPr>
          <p:cNvSpPr/>
          <p:nvPr/>
        </p:nvSpPr>
        <p:spPr>
          <a:xfrm>
            <a:off x="388175" y="2042028"/>
            <a:ext cx="1957786" cy="583621"/>
          </a:xfrm>
          <a:prstGeom prst="rect">
            <a:avLst/>
          </a:prstGeom>
        </p:spPr>
        <p:txBody>
          <a:bodyPr wrap="square" lIns="0" tIns="0" rIns="0" bIns="0" anchor="ctr">
            <a:spAutoFit/>
          </a:bodyPr>
          <a:lstStyle/>
          <a:p>
            <a:pPr algn="r">
              <a:lnSpc>
                <a:spcPct val="130000"/>
              </a:lnSpc>
            </a:pPr>
            <a:r>
              <a:rPr lang="en-US" sz="1200" b="1" dirty="0">
                <a:solidFill>
                  <a:schemeClr val="accent6"/>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9" name="Rectangle 48">
            <a:extLst>
              <a:ext uri="{FF2B5EF4-FFF2-40B4-BE49-F238E27FC236}">
                <a16:creationId xmlns:a16="http://schemas.microsoft.com/office/drawing/2014/main" id="{0F93D2F7-D543-4063-82F8-DF3AC82287D0}"/>
              </a:ext>
            </a:extLst>
          </p:cNvPr>
          <p:cNvSpPr/>
          <p:nvPr/>
        </p:nvSpPr>
        <p:spPr>
          <a:xfrm>
            <a:off x="388175" y="4135212"/>
            <a:ext cx="1957786" cy="583621"/>
          </a:xfrm>
          <a:prstGeom prst="rect">
            <a:avLst/>
          </a:prstGeom>
        </p:spPr>
        <p:txBody>
          <a:bodyPr wrap="square" lIns="0" tIns="0" rIns="0" bIns="0" anchor="ctr">
            <a:spAutoFit/>
          </a:bodyPr>
          <a:lstStyle/>
          <a:p>
            <a:pPr algn="r">
              <a:lnSpc>
                <a:spcPct val="130000"/>
              </a:lnSpc>
            </a:pPr>
            <a:r>
              <a:rPr lang="en-US" sz="1200" b="1" dirty="0">
                <a:solidFill>
                  <a:schemeClr val="accent3"/>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0" name="Rectangle 49">
            <a:extLst>
              <a:ext uri="{FF2B5EF4-FFF2-40B4-BE49-F238E27FC236}">
                <a16:creationId xmlns:a16="http://schemas.microsoft.com/office/drawing/2014/main" id="{E74F494D-69C5-4F80-9217-ABFACD59048B}"/>
              </a:ext>
            </a:extLst>
          </p:cNvPr>
          <p:cNvSpPr/>
          <p:nvPr/>
        </p:nvSpPr>
        <p:spPr>
          <a:xfrm>
            <a:off x="6798396" y="4135212"/>
            <a:ext cx="1957786" cy="583621"/>
          </a:xfrm>
          <a:prstGeom prst="rect">
            <a:avLst/>
          </a:prstGeom>
        </p:spPr>
        <p:txBody>
          <a:bodyPr wrap="square" lIns="0" tIns="0" rIns="0" bIns="0" anchor="ctr">
            <a:spAutoFit/>
          </a:bodyPr>
          <a:lstStyle/>
          <a:p>
            <a:pPr>
              <a:lnSpc>
                <a:spcPct val="130000"/>
              </a:lnSpc>
            </a:pPr>
            <a:r>
              <a:rPr lang="en-US" sz="1200" b="1" dirty="0">
                <a:solidFill>
                  <a:schemeClr val="accent6"/>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6" name="Rectangle 55">
            <a:extLst>
              <a:ext uri="{FF2B5EF4-FFF2-40B4-BE49-F238E27FC236}">
                <a16:creationId xmlns:a16="http://schemas.microsoft.com/office/drawing/2014/main" id="{C859DCA6-6935-47E7-8D04-D91B8B1D7578}"/>
              </a:ext>
            </a:extLst>
          </p:cNvPr>
          <p:cNvSpPr/>
          <p:nvPr/>
        </p:nvSpPr>
        <p:spPr>
          <a:xfrm>
            <a:off x="388175" y="3437484"/>
            <a:ext cx="1957786" cy="583621"/>
          </a:xfrm>
          <a:prstGeom prst="rect">
            <a:avLst/>
          </a:prstGeom>
        </p:spPr>
        <p:txBody>
          <a:bodyPr wrap="square" lIns="0" tIns="0" rIns="0" bIns="0" anchor="ctr">
            <a:spAutoFit/>
          </a:bodyPr>
          <a:lstStyle/>
          <a:p>
            <a:pPr algn="r">
              <a:lnSpc>
                <a:spcPct val="130000"/>
              </a:lnSpc>
            </a:pPr>
            <a:r>
              <a:rPr lang="en-US" sz="1200" b="1" dirty="0">
                <a:solidFill>
                  <a:schemeClr val="accent4"/>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7" name="Rectangle 56">
            <a:extLst>
              <a:ext uri="{FF2B5EF4-FFF2-40B4-BE49-F238E27FC236}">
                <a16:creationId xmlns:a16="http://schemas.microsoft.com/office/drawing/2014/main" id="{A38FD4DD-D13D-457C-9D15-E1402F627597}"/>
              </a:ext>
            </a:extLst>
          </p:cNvPr>
          <p:cNvSpPr/>
          <p:nvPr/>
        </p:nvSpPr>
        <p:spPr>
          <a:xfrm>
            <a:off x="6798396" y="3437484"/>
            <a:ext cx="1957786" cy="583621"/>
          </a:xfrm>
          <a:prstGeom prst="rect">
            <a:avLst/>
          </a:prstGeom>
        </p:spPr>
        <p:txBody>
          <a:bodyPr wrap="square" lIns="0" tIns="0" rIns="0" bIns="0" anchor="ctr">
            <a:spAutoFit/>
          </a:bodyPr>
          <a:lstStyle/>
          <a:p>
            <a:pPr>
              <a:lnSpc>
                <a:spcPct val="130000"/>
              </a:lnSpc>
            </a:pPr>
            <a:r>
              <a:rPr lang="en-US" sz="1200" b="1" dirty="0">
                <a:solidFill>
                  <a:schemeClr val="accent5"/>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24304740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Pyramid Infographic–5 Levels</a:t>
            </a:r>
          </a:p>
        </p:txBody>
      </p:sp>
      <p:grpSp>
        <p:nvGrpSpPr>
          <p:cNvPr id="118" name="Group 117">
            <a:extLst>
              <a:ext uri="{FF2B5EF4-FFF2-40B4-BE49-F238E27FC236}">
                <a16:creationId xmlns:a16="http://schemas.microsoft.com/office/drawing/2014/main" id="{CC2F97CA-53A2-4D3B-B4E8-1E758B70733A}"/>
              </a:ext>
            </a:extLst>
          </p:cNvPr>
          <p:cNvGrpSpPr/>
          <p:nvPr/>
        </p:nvGrpSpPr>
        <p:grpSpPr>
          <a:xfrm>
            <a:off x="3879381" y="453781"/>
            <a:ext cx="4876800" cy="4235938"/>
            <a:chOff x="387819" y="1455536"/>
            <a:chExt cx="3286404" cy="2854536"/>
          </a:xfrm>
        </p:grpSpPr>
        <p:sp>
          <p:nvSpPr>
            <p:cNvPr id="119" name="Freeform 11">
              <a:extLst>
                <a:ext uri="{FF2B5EF4-FFF2-40B4-BE49-F238E27FC236}">
                  <a16:creationId xmlns:a16="http://schemas.microsoft.com/office/drawing/2014/main" id="{3A9CF68D-5D56-4A08-ACD1-67209A5A1199}"/>
                </a:ext>
              </a:extLst>
            </p:cNvPr>
            <p:cNvSpPr/>
            <p:nvPr/>
          </p:nvSpPr>
          <p:spPr bwMode="auto">
            <a:xfrm>
              <a:off x="387819" y="1455536"/>
              <a:ext cx="3278360" cy="2849791"/>
            </a:xfrm>
            <a:custGeom>
              <a:avLst/>
              <a:gdLst>
                <a:gd name="connsiteX0" fmla="*/ 1783680 w 3560766"/>
                <a:gd name="connsiteY0" fmla="*/ 0 h 3089781"/>
                <a:gd name="connsiteX1" fmla="*/ 3560766 w 3560766"/>
                <a:gd name="connsiteY1" fmla="*/ 3089781 h 3089781"/>
                <a:gd name="connsiteX2" fmla="*/ 0 w 3560766"/>
                <a:gd name="connsiteY2" fmla="*/ 3083058 h 3089781"/>
              </a:gdLst>
              <a:ahLst/>
              <a:cxnLst>
                <a:cxn ang="0">
                  <a:pos x="connsiteX0" y="connsiteY0"/>
                </a:cxn>
                <a:cxn ang="0">
                  <a:pos x="connsiteX1" y="connsiteY1"/>
                </a:cxn>
                <a:cxn ang="0">
                  <a:pos x="connsiteX2" y="connsiteY2"/>
                </a:cxn>
              </a:cxnLst>
              <a:rect l="l" t="t" r="r" b="b"/>
              <a:pathLst>
                <a:path w="3560766" h="3089781">
                  <a:moveTo>
                    <a:pt x="1783680" y="0"/>
                  </a:moveTo>
                  <a:lnTo>
                    <a:pt x="3560766" y="3089781"/>
                  </a:lnTo>
                  <a:lnTo>
                    <a:pt x="0" y="3083058"/>
                  </a:lnTo>
                  <a:close/>
                </a:path>
              </a:pathLst>
            </a:custGeom>
            <a:solidFill>
              <a:schemeClr val="accent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20" name="Freeform 12">
              <a:extLst>
                <a:ext uri="{FF2B5EF4-FFF2-40B4-BE49-F238E27FC236}">
                  <a16:creationId xmlns:a16="http://schemas.microsoft.com/office/drawing/2014/main" id="{12568C97-C6A9-4132-A0FC-12BA2D0B10B3}"/>
                </a:ext>
              </a:extLst>
            </p:cNvPr>
            <p:cNvSpPr/>
            <p:nvPr/>
          </p:nvSpPr>
          <p:spPr bwMode="auto">
            <a:xfrm>
              <a:off x="1045025" y="2021497"/>
              <a:ext cx="2620292" cy="2282738"/>
            </a:xfrm>
            <a:custGeom>
              <a:avLst/>
              <a:gdLst>
                <a:gd name="connsiteX0" fmla="*/ 1423269 w 2846010"/>
                <a:gd name="connsiteY0" fmla="*/ 0 h 2474973"/>
                <a:gd name="connsiteX1" fmla="*/ 2846010 w 2846010"/>
                <a:gd name="connsiteY1" fmla="*/ 2474884 h 2474973"/>
                <a:gd name="connsiteX2" fmla="*/ 1429330 w 2846010"/>
                <a:gd name="connsiteY2" fmla="*/ 2474425 h 2474973"/>
                <a:gd name="connsiteX3" fmla="*/ 0 w 2846010"/>
                <a:gd name="connsiteY3" fmla="*/ 2471675 h 2474973"/>
              </a:gdLst>
              <a:ahLst/>
              <a:cxnLst>
                <a:cxn ang="0">
                  <a:pos x="connsiteX0" y="connsiteY0"/>
                </a:cxn>
                <a:cxn ang="0">
                  <a:pos x="connsiteX1" y="connsiteY1"/>
                </a:cxn>
                <a:cxn ang="0">
                  <a:pos x="connsiteX2" y="connsiteY2"/>
                </a:cxn>
                <a:cxn ang="0">
                  <a:pos x="connsiteX3" y="connsiteY3"/>
                </a:cxn>
              </a:cxnLst>
              <a:rect l="l" t="t" r="r" b="b"/>
              <a:pathLst>
                <a:path w="2846010" h="2474973">
                  <a:moveTo>
                    <a:pt x="1423269" y="0"/>
                  </a:moveTo>
                  <a:lnTo>
                    <a:pt x="2846010" y="2474884"/>
                  </a:lnTo>
                  <a:cubicBezTo>
                    <a:pt x="2373783" y="2475113"/>
                    <a:pt x="1901556" y="2474884"/>
                    <a:pt x="1429330" y="2474425"/>
                  </a:cubicBezTo>
                  <a:cubicBezTo>
                    <a:pt x="952886" y="2473852"/>
                    <a:pt x="476443" y="2472936"/>
                    <a:pt x="0" y="2471675"/>
                  </a:cubicBezTo>
                  <a:close/>
                </a:path>
              </a:pathLst>
            </a:custGeom>
            <a:solidFill>
              <a:schemeClr val="accent2"/>
            </a:solidFill>
            <a:ln w="9525">
              <a:noFill/>
              <a:round/>
              <a:headEnd/>
              <a:tailEnd/>
            </a:ln>
            <a:effectLst>
              <a:outerShdw blurRad="50800" dist="38100" dir="13500000" algn="br" rotWithShape="0">
                <a:prstClr val="black">
                  <a:alpha val="4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21" name="Freeform 13">
              <a:extLst>
                <a:ext uri="{FF2B5EF4-FFF2-40B4-BE49-F238E27FC236}">
                  <a16:creationId xmlns:a16="http://schemas.microsoft.com/office/drawing/2014/main" id="{A0543291-DE44-4BEF-B7DC-EB22916F343B}"/>
                </a:ext>
              </a:extLst>
            </p:cNvPr>
            <p:cNvSpPr/>
            <p:nvPr/>
          </p:nvSpPr>
          <p:spPr bwMode="auto">
            <a:xfrm>
              <a:off x="1696540" y="2594324"/>
              <a:ext cx="1971084" cy="1710899"/>
            </a:xfrm>
            <a:custGeom>
              <a:avLst/>
              <a:gdLst>
                <a:gd name="connsiteX0" fmla="*/ 1073809 w 2140877"/>
                <a:gd name="connsiteY0" fmla="*/ 0 h 1854980"/>
                <a:gd name="connsiteX1" fmla="*/ 2140877 w 2140877"/>
                <a:gd name="connsiteY1" fmla="*/ 1854980 h 1854980"/>
                <a:gd name="connsiteX2" fmla="*/ 0 w 2140877"/>
                <a:gd name="connsiteY2" fmla="*/ 1853091 h 1854980"/>
              </a:gdLst>
              <a:ahLst/>
              <a:cxnLst>
                <a:cxn ang="0">
                  <a:pos x="connsiteX0" y="connsiteY0"/>
                </a:cxn>
                <a:cxn ang="0">
                  <a:pos x="connsiteX1" y="connsiteY1"/>
                </a:cxn>
                <a:cxn ang="0">
                  <a:pos x="connsiteX2" y="connsiteY2"/>
                </a:cxn>
              </a:cxnLst>
              <a:rect l="l" t="t" r="r" b="b"/>
              <a:pathLst>
                <a:path w="2140877" h="1854980">
                  <a:moveTo>
                    <a:pt x="1073809" y="0"/>
                  </a:moveTo>
                  <a:lnTo>
                    <a:pt x="2140877" y="1854980"/>
                  </a:lnTo>
                  <a:lnTo>
                    <a:pt x="0" y="1853091"/>
                  </a:lnTo>
                  <a:close/>
                </a:path>
              </a:pathLst>
            </a:custGeom>
            <a:solidFill>
              <a:schemeClr val="accent3"/>
            </a:solidFill>
            <a:ln w="9525">
              <a:noFill/>
              <a:round/>
              <a:headEnd/>
              <a:tailEnd/>
            </a:ln>
            <a:effectLst>
              <a:outerShdw blurRad="50800" dist="38100" dir="13500000" algn="br" rotWithShape="0">
                <a:prstClr val="black">
                  <a:alpha val="40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122" name="Freeform 14">
              <a:extLst>
                <a:ext uri="{FF2B5EF4-FFF2-40B4-BE49-F238E27FC236}">
                  <a16:creationId xmlns:a16="http://schemas.microsoft.com/office/drawing/2014/main" id="{15D76C27-5D12-44FF-80E7-CC166958467B}"/>
                </a:ext>
              </a:extLst>
            </p:cNvPr>
            <p:cNvSpPr/>
            <p:nvPr/>
          </p:nvSpPr>
          <p:spPr bwMode="auto">
            <a:xfrm>
              <a:off x="2369894" y="3159044"/>
              <a:ext cx="1301203" cy="1147661"/>
            </a:xfrm>
            <a:custGeom>
              <a:avLst/>
              <a:gdLst>
                <a:gd name="connsiteX0" fmla="*/ 695392 w 1413292"/>
                <a:gd name="connsiteY0" fmla="*/ 0 h 1244308"/>
                <a:gd name="connsiteX1" fmla="*/ 1413292 w 1413292"/>
                <a:gd name="connsiteY1" fmla="*/ 1244308 h 1244308"/>
                <a:gd name="connsiteX2" fmla="*/ 0 w 1413292"/>
                <a:gd name="connsiteY2" fmla="*/ 1242638 h 1244308"/>
              </a:gdLst>
              <a:ahLst/>
              <a:cxnLst>
                <a:cxn ang="0">
                  <a:pos x="connsiteX0" y="connsiteY0"/>
                </a:cxn>
                <a:cxn ang="0">
                  <a:pos x="connsiteX1" y="connsiteY1"/>
                </a:cxn>
                <a:cxn ang="0">
                  <a:pos x="connsiteX2" y="connsiteY2"/>
                </a:cxn>
              </a:cxnLst>
              <a:rect l="l" t="t" r="r" b="b"/>
              <a:pathLst>
                <a:path w="1413292" h="1244308">
                  <a:moveTo>
                    <a:pt x="695392" y="0"/>
                  </a:moveTo>
                  <a:lnTo>
                    <a:pt x="1413292" y="1244308"/>
                  </a:lnTo>
                  <a:lnTo>
                    <a:pt x="0" y="1242638"/>
                  </a:lnTo>
                  <a:close/>
                </a:path>
              </a:pathLst>
            </a:custGeom>
            <a:solidFill>
              <a:schemeClr val="accent4"/>
            </a:solidFill>
            <a:ln w="9525">
              <a:noFill/>
              <a:round/>
              <a:headEnd/>
              <a:tailEnd/>
            </a:ln>
            <a:effectLst>
              <a:outerShdw blurRad="50800" dist="38100" dir="13500000" algn="br" rotWithShape="0">
                <a:prstClr val="black">
                  <a:alpha val="40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123" name="Freeform 15">
              <a:extLst>
                <a:ext uri="{FF2B5EF4-FFF2-40B4-BE49-F238E27FC236}">
                  <a16:creationId xmlns:a16="http://schemas.microsoft.com/office/drawing/2014/main" id="{B9FD7A73-0733-4502-ABEC-EBD7AEF68F95}"/>
                </a:ext>
              </a:extLst>
            </p:cNvPr>
            <p:cNvSpPr/>
            <p:nvPr/>
          </p:nvSpPr>
          <p:spPr bwMode="auto">
            <a:xfrm>
              <a:off x="3017490" y="3737821"/>
              <a:ext cx="656733" cy="572251"/>
            </a:xfrm>
            <a:custGeom>
              <a:avLst/>
              <a:gdLst>
                <a:gd name="connsiteX0" fmla="*/ 356091 w 713305"/>
                <a:gd name="connsiteY0" fmla="*/ 0 h 620442"/>
                <a:gd name="connsiteX1" fmla="*/ 713305 w 713305"/>
                <a:gd name="connsiteY1" fmla="*/ 620442 h 620442"/>
                <a:gd name="connsiteX2" fmla="*/ 0 w 713305"/>
                <a:gd name="connsiteY2" fmla="*/ 615128 h 620442"/>
              </a:gdLst>
              <a:ahLst/>
              <a:cxnLst>
                <a:cxn ang="0">
                  <a:pos x="connsiteX0" y="connsiteY0"/>
                </a:cxn>
                <a:cxn ang="0">
                  <a:pos x="connsiteX1" y="connsiteY1"/>
                </a:cxn>
                <a:cxn ang="0">
                  <a:pos x="connsiteX2" y="connsiteY2"/>
                </a:cxn>
              </a:cxnLst>
              <a:rect l="l" t="t" r="r" b="b"/>
              <a:pathLst>
                <a:path w="713305" h="620442">
                  <a:moveTo>
                    <a:pt x="356091" y="0"/>
                  </a:moveTo>
                  <a:lnTo>
                    <a:pt x="713305" y="620442"/>
                  </a:lnTo>
                  <a:lnTo>
                    <a:pt x="0" y="615128"/>
                  </a:lnTo>
                  <a:close/>
                </a:path>
              </a:pathLst>
            </a:custGeom>
            <a:solidFill>
              <a:schemeClr val="accent5"/>
            </a:solidFill>
            <a:ln w="9525">
              <a:noFill/>
              <a:round/>
              <a:headEnd/>
              <a:tailEnd/>
            </a:ln>
            <a:effectLst>
              <a:outerShdw blurRad="50800" dist="38100" dir="13500000" algn="br" rotWithShape="0">
                <a:prstClr val="black">
                  <a:alpha val="40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grpSp>
      <p:sp>
        <p:nvSpPr>
          <p:cNvPr id="11" name="Oval 10">
            <a:extLst>
              <a:ext uri="{FF2B5EF4-FFF2-40B4-BE49-F238E27FC236}">
                <a16:creationId xmlns:a16="http://schemas.microsoft.com/office/drawing/2014/main" id="{513DC65D-20DF-4D56-BBD3-A2EDDB8DAB53}"/>
              </a:ext>
            </a:extLst>
          </p:cNvPr>
          <p:cNvSpPr/>
          <p:nvPr/>
        </p:nvSpPr>
        <p:spPr bwMode="auto">
          <a:xfrm>
            <a:off x="387818" y="2700980"/>
            <a:ext cx="604475" cy="604474"/>
          </a:xfrm>
          <a:prstGeom prst="ellips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0" name="Rectangle 59">
            <a:extLst>
              <a:ext uri="{FF2B5EF4-FFF2-40B4-BE49-F238E27FC236}">
                <a16:creationId xmlns:a16="http://schemas.microsoft.com/office/drawing/2014/main" id="{84E521FB-2EA5-4606-87AA-42C98C345F38}"/>
              </a:ext>
            </a:extLst>
          </p:cNvPr>
          <p:cNvSpPr/>
          <p:nvPr/>
        </p:nvSpPr>
        <p:spPr>
          <a:xfrm>
            <a:off x="1311996" y="2711407"/>
            <a:ext cx="2437044" cy="583621"/>
          </a:xfrm>
          <a:prstGeom prst="rect">
            <a:avLst/>
          </a:prstGeom>
        </p:spPr>
        <p:txBody>
          <a:bodyPr wrap="square" lIns="0" tIns="0" rIns="0" bIns="0" anchor="ctr">
            <a:spAutoFit/>
          </a:bodyPr>
          <a:lstStyle/>
          <a:p>
            <a:pPr>
              <a:lnSpc>
                <a:spcPct val="130000"/>
              </a:lnSpc>
            </a:pPr>
            <a:r>
              <a:rPr lang="en-US" sz="1200" b="1" dirty="0">
                <a:solidFill>
                  <a:schemeClr val="accent3"/>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8" name="Oval 17">
            <a:extLst>
              <a:ext uri="{FF2B5EF4-FFF2-40B4-BE49-F238E27FC236}">
                <a16:creationId xmlns:a16="http://schemas.microsoft.com/office/drawing/2014/main" id="{D36B22C2-87FE-495E-8F00-0D68C4FE7759}"/>
              </a:ext>
            </a:extLst>
          </p:cNvPr>
          <p:cNvSpPr/>
          <p:nvPr/>
        </p:nvSpPr>
        <p:spPr bwMode="auto">
          <a:xfrm>
            <a:off x="387818" y="1297508"/>
            <a:ext cx="604475" cy="604474"/>
          </a:xfrm>
          <a:prstGeom prst="ellips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1" name="Rectangle 60">
            <a:extLst>
              <a:ext uri="{FF2B5EF4-FFF2-40B4-BE49-F238E27FC236}">
                <a16:creationId xmlns:a16="http://schemas.microsoft.com/office/drawing/2014/main" id="{143878B3-D840-4597-8256-0F4CB116FF4B}"/>
              </a:ext>
            </a:extLst>
          </p:cNvPr>
          <p:cNvSpPr/>
          <p:nvPr/>
        </p:nvSpPr>
        <p:spPr>
          <a:xfrm>
            <a:off x="1311996" y="1307935"/>
            <a:ext cx="2437044" cy="583621"/>
          </a:xfrm>
          <a:prstGeom prst="rect">
            <a:avLst/>
          </a:prstGeom>
        </p:spPr>
        <p:txBody>
          <a:bodyPr wrap="square" lIns="0" tIns="0" rIns="0" bIns="0" anchor="ctr">
            <a:spAutoFit/>
          </a:bodyPr>
          <a:lstStyle/>
          <a:p>
            <a:pPr>
              <a:lnSpc>
                <a:spcPct val="130000"/>
              </a:lnSpc>
            </a:pPr>
            <a:r>
              <a:rPr lang="en-US" sz="1200" b="1" dirty="0">
                <a:solidFill>
                  <a:schemeClr val="accent1"/>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0" name="Oval 9">
            <a:extLst>
              <a:ext uri="{FF2B5EF4-FFF2-40B4-BE49-F238E27FC236}">
                <a16:creationId xmlns:a16="http://schemas.microsoft.com/office/drawing/2014/main" id="{762A96EF-F69E-45CA-B3B7-7F4E00F8E5B0}"/>
              </a:ext>
            </a:extLst>
          </p:cNvPr>
          <p:cNvSpPr/>
          <p:nvPr/>
        </p:nvSpPr>
        <p:spPr bwMode="auto">
          <a:xfrm>
            <a:off x="387818" y="1999244"/>
            <a:ext cx="604475" cy="604474"/>
          </a:xfrm>
          <a:prstGeom prst="ellips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2" name="Rectangle 61">
            <a:extLst>
              <a:ext uri="{FF2B5EF4-FFF2-40B4-BE49-F238E27FC236}">
                <a16:creationId xmlns:a16="http://schemas.microsoft.com/office/drawing/2014/main" id="{9D8339F1-6876-4E12-9D2D-EEA35478F099}"/>
              </a:ext>
            </a:extLst>
          </p:cNvPr>
          <p:cNvSpPr/>
          <p:nvPr/>
        </p:nvSpPr>
        <p:spPr>
          <a:xfrm>
            <a:off x="1311996" y="2009671"/>
            <a:ext cx="2437044" cy="583621"/>
          </a:xfrm>
          <a:prstGeom prst="rect">
            <a:avLst/>
          </a:prstGeom>
        </p:spPr>
        <p:txBody>
          <a:bodyPr wrap="square" lIns="0" tIns="0" rIns="0" bIns="0" anchor="ctr">
            <a:spAutoFit/>
          </a:bodyPr>
          <a:lstStyle/>
          <a:p>
            <a:pPr>
              <a:lnSpc>
                <a:spcPct val="130000"/>
              </a:lnSpc>
            </a:pPr>
            <a:r>
              <a:rPr lang="en-US" sz="1200" b="1" dirty="0">
                <a:solidFill>
                  <a:schemeClr val="accent2"/>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9" name="Oval 18">
            <a:extLst>
              <a:ext uri="{FF2B5EF4-FFF2-40B4-BE49-F238E27FC236}">
                <a16:creationId xmlns:a16="http://schemas.microsoft.com/office/drawing/2014/main" id="{DD250480-B5C4-43E7-B95B-03C42289495E}"/>
              </a:ext>
            </a:extLst>
          </p:cNvPr>
          <p:cNvSpPr/>
          <p:nvPr/>
        </p:nvSpPr>
        <p:spPr bwMode="auto">
          <a:xfrm>
            <a:off x="387818" y="4104451"/>
            <a:ext cx="604475" cy="604474"/>
          </a:xfrm>
          <a:prstGeom prst="ellipse">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3" name="Rectangle 62">
            <a:extLst>
              <a:ext uri="{FF2B5EF4-FFF2-40B4-BE49-F238E27FC236}">
                <a16:creationId xmlns:a16="http://schemas.microsoft.com/office/drawing/2014/main" id="{E34C1962-DBF0-49CE-AF03-9C545BF69514}"/>
              </a:ext>
            </a:extLst>
          </p:cNvPr>
          <p:cNvSpPr/>
          <p:nvPr/>
        </p:nvSpPr>
        <p:spPr>
          <a:xfrm>
            <a:off x="1311996" y="4114878"/>
            <a:ext cx="2437044" cy="583621"/>
          </a:xfrm>
          <a:prstGeom prst="rect">
            <a:avLst/>
          </a:prstGeom>
        </p:spPr>
        <p:txBody>
          <a:bodyPr wrap="square" lIns="0" tIns="0" rIns="0" bIns="0" anchor="ctr">
            <a:spAutoFit/>
          </a:bodyPr>
          <a:lstStyle/>
          <a:p>
            <a:pPr>
              <a:lnSpc>
                <a:spcPct val="130000"/>
              </a:lnSpc>
            </a:pPr>
            <a:r>
              <a:rPr lang="en-US" sz="1200" b="1" dirty="0">
                <a:solidFill>
                  <a:schemeClr val="accent5"/>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7" name="Oval 16">
            <a:extLst>
              <a:ext uri="{FF2B5EF4-FFF2-40B4-BE49-F238E27FC236}">
                <a16:creationId xmlns:a16="http://schemas.microsoft.com/office/drawing/2014/main" id="{E6BA3725-EDFD-4C04-B629-2E86A854BA72}"/>
              </a:ext>
            </a:extLst>
          </p:cNvPr>
          <p:cNvSpPr/>
          <p:nvPr/>
        </p:nvSpPr>
        <p:spPr bwMode="auto">
          <a:xfrm>
            <a:off x="387818" y="3402716"/>
            <a:ext cx="604475" cy="604474"/>
          </a:xfrm>
          <a:prstGeom prst="ellipse">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4" name="Rectangle 63">
            <a:extLst>
              <a:ext uri="{FF2B5EF4-FFF2-40B4-BE49-F238E27FC236}">
                <a16:creationId xmlns:a16="http://schemas.microsoft.com/office/drawing/2014/main" id="{8236A3C6-9E59-458A-8942-0440F00FC860}"/>
              </a:ext>
            </a:extLst>
          </p:cNvPr>
          <p:cNvSpPr/>
          <p:nvPr/>
        </p:nvSpPr>
        <p:spPr>
          <a:xfrm>
            <a:off x="1311996" y="3413143"/>
            <a:ext cx="2437044" cy="583621"/>
          </a:xfrm>
          <a:prstGeom prst="rect">
            <a:avLst/>
          </a:prstGeom>
        </p:spPr>
        <p:txBody>
          <a:bodyPr wrap="square" lIns="0" tIns="0" rIns="0" bIns="0" anchor="ctr">
            <a:spAutoFit/>
          </a:bodyPr>
          <a:lstStyle/>
          <a:p>
            <a:pPr>
              <a:lnSpc>
                <a:spcPct val="130000"/>
              </a:lnSpc>
            </a:pPr>
            <a:r>
              <a:rPr lang="en-US" sz="1200" b="1" dirty="0">
                <a:solidFill>
                  <a:schemeClr val="accent4"/>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68" name="Freeform 10">
            <a:extLst>
              <a:ext uri="{FF2B5EF4-FFF2-40B4-BE49-F238E27FC236}">
                <a16:creationId xmlns:a16="http://schemas.microsoft.com/office/drawing/2014/main" id="{475486A5-9F9E-4F21-922F-3B8A49670F31}"/>
              </a:ext>
            </a:extLst>
          </p:cNvPr>
          <p:cNvSpPr>
            <a:spLocks noEditPoints="1"/>
          </p:cNvSpPr>
          <p:nvPr/>
        </p:nvSpPr>
        <p:spPr bwMode="auto">
          <a:xfrm>
            <a:off x="571452" y="1480955"/>
            <a:ext cx="237206" cy="237580"/>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69" name="Freeform 13">
            <a:extLst>
              <a:ext uri="{FF2B5EF4-FFF2-40B4-BE49-F238E27FC236}">
                <a16:creationId xmlns:a16="http://schemas.microsoft.com/office/drawing/2014/main" id="{72158C38-5B30-4EBB-8378-D5FA68A85163}"/>
              </a:ext>
            </a:extLst>
          </p:cNvPr>
          <p:cNvSpPr>
            <a:spLocks/>
          </p:cNvSpPr>
          <p:nvPr/>
        </p:nvSpPr>
        <p:spPr bwMode="auto">
          <a:xfrm>
            <a:off x="555037" y="3571730"/>
            <a:ext cx="270036" cy="266446"/>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70" name="Freeform 17">
            <a:extLst>
              <a:ext uri="{FF2B5EF4-FFF2-40B4-BE49-F238E27FC236}">
                <a16:creationId xmlns:a16="http://schemas.microsoft.com/office/drawing/2014/main" id="{F3FDC5CE-1A27-44A8-BCB7-6FDF487482A7}"/>
              </a:ext>
            </a:extLst>
          </p:cNvPr>
          <p:cNvSpPr>
            <a:spLocks noEditPoints="1"/>
          </p:cNvSpPr>
          <p:nvPr/>
        </p:nvSpPr>
        <p:spPr bwMode="auto">
          <a:xfrm>
            <a:off x="584580" y="2876399"/>
            <a:ext cx="210950" cy="253636"/>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71" name="Freeform 23">
            <a:extLst>
              <a:ext uri="{FF2B5EF4-FFF2-40B4-BE49-F238E27FC236}">
                <a16:creationId xmlns:a16="http://schemas.microsoft.com/office/drawing/2014/main" id="{99781FCF-30F5-43FA-AE50-545691D5AC7C}"/>
              </a:ext>
            </a:extLst>
          </p:cNvPr>
          <p:cNvSpPr>
            <a:spLocks/>
          </p:cNvSpPr>
          <p:nvPr/>
        </p:nvSpPr>
        <p:spPr bwMode="auto">
          <a:xfrm>
            <a:off x="603088" y="2187872"/>
            <a:ext cx="173934" cy="227218"/>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72" name="Freeform 28">
            <a:extLst>
              <a:ext uri="{FF2B5EF4-FFF2-40B4-BE49-F238E27FC236}">
                <a16:creationId xmlns:a16="http://schemas.microsoft.com/office/drawing/2014/main" id="{D06C1466-A86F-4D9A-BB67-4EB089217059}"/>
              </a:ext>
            </a:extLst>
          </p:cNvPr>
          <p:cNvSpPr>
            <a:spLocks noEditPoints="1"/>
          </p:cNvSpPr>
          <p:nvPr/>
        </p:nvSpPr>
        <p:spPr bwMode="auto">
          <a:xfrm>
            <a:off x="572306" y="4302635"/>
            <a:ext cx="235498" cy="208106"/>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Tree>
    <p:extLst>
      <p:ext uri="{BB962C8B-B14F-4D97-AF65-F5344CB8AC3E}">
        <p14:creationId xmlns:p14="http://schemas.microsoft.com/office/powerpoint/2010/main" val="15047318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Pyramid Infographic–6 Levels</a:t>
            </a:r>
          </a:p>
        </p:txBody>
      </p:sp>
      <p:grpSp>
        <p:nvGrpSpPr>
          <p:cNvPr id="66" name="Group 65">
            <a:extLst>
              <a:ext uri="{FF2B5EF4-FFF2-40B4-BE49-F238E27FC236}">
                <a16:creationId xmlns:a16="http://schemas.microsoft.com/office/drawing/2014/main" id="{6646D9B5-D3F2-4109-B6F3-27331F402EAD}"/>
              </a:ext>
            </a:extLst>
          </p:cNvPr>
          <p:cNvGrpSpPr/>
          <p:nvPr/>
        </p:nvGrpSpPr>
        <p:grpSpPr>
          <a:xfrm>
            <a:off x="3879381" y="453781"/>
            <a:ext cx="4876800" cy="4235938"/>
            <a:chOff x="387819" y="1455536"/>
            <a:chExt cx="3286404" cy="2854536"/>
          </a:xfrm>
        </p:grpSpPr>
        <p:sp>
          <p:nvSpPr>
            <p:cNvPr id="67" name="Freeform 31">
              <a:extLst>
                <a:ext uri="{FF2B5EF4-FFF2-40B4-BE49-F238E27FC236}">
                  <a16:creationId xmlns:a16="http://schemas.microsoft.com/office/drawing/2014/main" id="{E4E2E42E-B5E6-411F-834C-42B59EA3D71A}"/>
                </a:ext>
              </a:extLst>
            </p:cNvPr>
            <p:cNvSpPr/>
            <p:nvPr/>
          </p:nvSpPr>
          <p:spPr bwMode="auto">
            <a:xfrm>
              <a:off x="387819" y="1455536"/>
              <a:ext cx="3286404" cy="2854536"/>
            </a:xfrm>
            <a:custGeom>
              <a:avLst/>
              <a:gdLst>
                <a:gd name="connsiteX0" fmla="*/ 1783680 w 3560766"/>
                <a:gd name="connsiteY0" fmla="*/ 0 h 3089781"/>
                <a:gd name="connsiteX1" fmla="*/ 3560766 w 3560766"/>
                <a:gd name="connsiteY1" fmla="*/ 3089781 h 3089781"/>
                <a:gd name="connsiteX2" fmla="*/ 0 w 3560766"/>
                <a:gd name="connsiteY2" fmla="*/ 3083058 h 3089781"/>
              </a:gdLst>
              <a:ahLst/>
              <a:cxnLst>
                <a:cxn ang="0">
                  <a:pos x="connsiteX0" y="connsiteY0"/>
                </a:cxn>
                <a:cxn ang="0">
                  <a:pos x="connsiteX1" y="connsiteY1"/>
                </a:cxn>
                <a:cxn ang="0">
                  <a:pos x="connsiteX2" y="connsiteY2"/>
                </a:cxn>
              </a:cxnLst>
              <a:rect l="l" t="t" r="r" b="b"/>
              <a:pathLst>
                <a:path w="3560766" h="3089781">
                  <a:moveTo>
                    <a:pt x="1783680" y="0"/>
                  </a:moveTo>
                  <a:lnTo>
                    <a:pt x="3560766" y="3089781"/>
                  </a:lnTo>
                  <a:lnTo>
                    <a:pt x="0" y="3083058"/>
                  </a:lnTo>
                  <a:close/>
                </a:path>
              </a:pathLst>
            </a:custGeom>
            <a:solidFill>
              <a:schemeClr val="accent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68" name="Freeform 32">
              <a:extLst>
                <a:ext uri="{FF2B5EF4-FFF2-40B4-BE49-F238E27FC236}">
                  <a16:creationId xmlns:a16="http://schemas.microsoft.com/office/drawing/2014/main" id="{8DE37344-5C05-4EBE-A4A4-765F1078E9B3}"/>
                </a:ext>
              </a:extLst>
            </p:cNvPr>
            <p:cNvSpPr/>
            <p:nvPr/>
          </p:nvSpPr>
          <p:spPr bwMode="auto">
            <a:xfrm>
              <a:off x="864861" y="1871808"/>
              <a:ext cx="2802485" cy="2434211"/>
            </a:xfrm>
            <a:custGeom>
              <a:avLst/>
              <a:gdLst>
                <a:gd name="connsiteX0" fmla="*/ 1783680 w 3560766"/>
                <a:gd name="connsiteY0" fmla="*/ 0 h 3089781"/>
                <a:gd name="connsiteX1" fmla="*/ 3560766 w 3560766"/>
                <a:gd name="connsiteY1" fmla="*/ 3089781 h 3089781"/>
                <a:gd name="connsiteX2" fmla="*/ 0 w 3560766"/>
                <a:gd name="connsiteY2" fmla="*/ 3083058 h 3089781"/>
              </a:gdLst>
              <a:ahLst/>
              <a:cxnLst>
                <a:cxn ang="0">
                  <a:pos x="connsiteX0" y="connsiteY0"/>
                </a:cxn>
                <a:cxn ang="0">
                  <a:pos x="connsiteX1" y="connsiteY1"/>
                </a:cxn>
                <a:cxn ang="0">
                  <a:pos x="connsiteX2" y="connsiteY2"/>
                </a:cxn>
              </a:cxnLst>
              <a:rect l="l" t="t" r="r" b="b"/>
              <a:pathLst>
                <a:path w="3560766" h="3089781">
                  <a:moveTo>
                    <a:pt x="1783680" y="0"/>
                  </a:moveTo>
                  <a:lnTo>
                    <a:pt x="3560766" y="3089781"/>
                  </a:lnTo>
                  <a:lnTo>
                    <a:pt x="0" y="3083058"/>
                  </a:lnTo>
                  <a:close/>
                </a:path>
              </a:pathLst>
            </a:custGeom>
            <a:solidFill>
              <a:schemeClr val="accent2"/>
            </a:solidFill>
            <a:ln w="9525">
              <a:noFill/>
              <a:round/>
              <a:headEnd/>
              <a:tailEnd/>
            </a:ln>
            <a:effectLst>
              <a:outerShdw blurRad="50800" dist="38100" dir="13500000" algn="br" rotWithShape="0">
                <a:prstClr val="black">
                  <a:alpha val="4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69" name="Freeform 33">
              <a:extLst>
                <a:ext uri="{FF2B5EF4-FFF2-40B4-BE49-F238E27FC236}">
                  <a16:creationId xmlns:a16="http://schemas.microsoft.com/office/drawing/2014/main" id="{5D23E576-1C7E-4DBD-8D8C-2F1D6B9E4A36}"/>
                </a:ext>
              </a:extLst>
            </p:cNvPr>
            <p:cNvSpPr/>
            <p:nvPr/>
          </p:nvSpPr>
          <p:spPr bwMode="auto">
            <a:xfrm>
              <a:off x="1426669" y="2355237"/>
              <a:ext cx="2239940" cy="1949849"/>
            </a:xfrm>
            <a:custGeom>
              <a:avLst/>
              <a:gdLst>
                <a:gd name="connsiteX0" fmla="*/ 1423269 w 2846010"/>
                <a:gd name="connsiteY0" fmla="*/ 0 h 2474973"/>
                <a:gd name="connsiteX1" fmla="*/ 2846010 w 2846010"/>
                <a:gd name="connsiteY1" fmla="*/ 2474884 h 2474973"/>
                <a:gd name="connsiteX2" fmla="*/ 1429330 w 2846010"/>
                <a:gd name="connsiteY2" fmla="*/ 2474425 h 2474973"/>
                <a:gd name="connsiteX3" fmla="*/ 0 w 2846010"/>
                <a:gd name="connsiteY3" fmla="*/ 2471675 h 2474973"/>
              </a:gdLst>
              <a:ahLst/>
              <a:cxnLst>
                <a:cxn ang="0">
                  <a:pos x="connsiteX0" y="connsiteY0"/>
                </a:cxn>
                <a:cxn ang="0">
                  <a:pos x="connsiteX1" y="connsiteY1"/>
                </a:cxn>
                <a:cxn ang="0">
                  <a:pos x="connsiteX2" y="connsiteY2"/>
                </a:cxn>
                <a:cxn ang="0">
                  <a:pos x="connsiteX3" y="connsiteY3"/>
                </a:cxn>
              </a:cxnLst>
              <a:rect l="l" t="t" r="r" b="b"/>
              <a:pathLst>
                <a:path w="2846010" h="2474973">
                  <a:moveTo>
                    <a:pt x="1423269" y="0"/>
                  </a:moveTo>
                  <a:lnTo>
                    <a:pt x="2846010" y="2474884"/>
                  </a:lnTo>
                  <a:cubicBezTo>
                    <a:pt x="2373783" y="2475113"/>
                    <a:pt x="1901556" y="2474884"/>
                    <a:pt x="1429330" y="2474425"/>
                  </a:cubicBezTo>
                  <a:cubicBezTo>
                    <a:pt x="952886" y="2473852"/>
                    <a:pt x="476443" y="2472936"/>
                    <a:pt x="0" y="2471675"/>
                  </a:cubicBezTo>
                  <a:close/>
                </a:path>
              </a:pathLst>
            </a:custGeom>
            <a:solidFill>
              <a:schemeClr val="accent3"/>
            </a:solidFill>
            <a:ln w="9525">
              <a:noFill/>
              <a:round/>
              <a:headEnd/>
              <a:tailEnd/>
            </a:ln>
            <a:effectLst>
              <a:outerShdw blurRad="50800" dist="38100" dir="13500000" algn="br" rotWithShape="0">
                <a:prstClr val="black">
                  <a:alpha val="4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70" name="Freeform 34">
              <a:extLst>
                <a:ext uri="{FF2B5EF4-FFF2-40B4-BE49-F238E27FC236}">
                  <a16:creationId xmlns:a16="http://schemas.microsoft.com/office/drawing/2014/main" id="{BEED8431-8627-4F72-9756-422E99331050}"/>
                </a:ext>
              </a:extLst>
            </p:cNvPr>
            <p:cNvSpPr/>
            <p:nvPr/>
          </p:nvSpPr>
          <p:spPr bwMode="auto">
            <a:xfrm>
              <a:off x="1983613" y="2844529"/>
              <a:ext cx="1684968" cy="1461403"/>
            </a:xfrm>
            <a:custGeom>
              <a:avLst/>
              <a:gdLst>
                <a:gd name="connsiteX0" fmla="*/ 1073809 w 2140877"/>
                <a:gd name="connsiteY0" fmla="*/ 0 h 1854980"/>
                <a:gd name="connsiteX1" fmla="*/ 2140877 w 2140877"/>
                <a:gd name="connsiteY1" fmla="*/ 1854980 h 1854980"/>
                <a:gd name="connsiteX2" fmla="*/ 0 w 2140877"/>
                <a:gd name="connsiteY2" fmla="*/ 1853091 h 1854980"/>
              </a:gdLst>
              <a:ahLst/>
              <a:cxnLst>
                <a:cxn ang="0">
                  <a:pos x="connsiteX0" y="connsiteY0"/>
                </a:cxn>
                <a:cxn ang="0">
                  <a:pos x="connsiteX1" y="connsiteY1"/>
                </a:cxn>
                <a:cxn ang="0">
                  <a:pos x="connsiteX2" y="connsiteY2"/>
                </a:cxn>
              </a:cxnLst>
              <a:rect l="l" t="t" r="r" b="b"/>
              <a:pathLst>
                <a:path w="2140877" h="1854980">
                  <a:moveTo>
                    <a:pt x="1073809" y="0"/>
                  </a:moveTo>
                  <a:lnTo>
                    <a:pt x="2140877" y="1854980"/>
                  </a:lnTo>
                  <a:lnTo>
                    <a:pt x="0" y="1853091"/>
                  </a:lnTo>
                  <a:close/>
                </a:path>
              </a:pathLst>
            </a:custGeom>
            <a:solidFill>
              <a:schemeClr val="accent4"/>
            </a:solidFill>
            <a:ln w="9525">
              <a:noFill/>
              <a:round/>
              <a:headEnd/>
              <a:tailEnd/>
            </a:ln>
            <a:effectLst>
              <a:outerShdw blurRad="50800" dist="38100" dir="13500000" algn="br" rotWithShape="0">
                <a:prstClr val="black">
                  <a:alpha val="40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71" name="Freeform 35">
              <a:extLst>
                <a:ext uri="{FF2B5EF4-FFF2-40B4-BE49-F238E27FC236}">
                  <a16:creationId xmlns:a16="http://schemas.microsoft.com/office/drawing/2014/main" id="{67464DA6-9330-444F-9168-723481D84196}"/>
                </a:ext>
              </a:extLst>
            </p:cNvPr>
            <p:cNvSpPr/>
            <p:nvPr/>
          </p:nvSpPr>
          <p:spPr bwMode="auto">
            <a:xfrm>
              <a:off x="2559227" y="3326896"/>
              <a:ext cx="1112325" cy="980298"/>
            </a:xfrm>
            <a:custGeom>
              <a:avLst/>
              <a:gdLst>
                <a:gd name="connsiteX0" fmla="*/ 695392 w 1413292"/>
                <a:gd name="connsiteY0" fmla="*/ 0 h 1244308"/>
                <a:gd name="connsiteX1" fmla="*/ 1413292 w 1413292"/>
                <a:gd name="connsiteY1" fmla="*/ 1244308 h 1244308"/>
                <a:gd name="connsiteX2" fmla="*/ 0 w 1413292"/>
                <a:gd name="connsiteY2" fmla="*/ 1242638 h 1244308"/>
              </a:gdLst>
              <a:ahLst/>
              <a:cxnLst>
                <a:cxn ang="0">
                  <a:pos x="connsiteX0" y="connsiteY0"/>
                </a:cxn>
                <a:cxn ang="0">
                  <a:pos x="connsiteX1" y="connsiteY1"/>
                </a:cxn>
                <a:cxn ang="0">
                  <a:pos x="connsiteX2" y="connsiteY2"/>
                </a:cxn>
              </a:cxnLst>
              <a:rect l="l" t="t" r="r" b="b"/>
              <a:pathLst>
                <a:path w="1413292" h="1244308">
                  <a:moveTo>
                    <a:pt x="695392" y="0"/>
                  </a:moveTo>
                  <a:lnTo>
                    <a:pt x="1413292" y="1244308"/>
                  </a:lnTo>
                  <a:lnTo>
                    <a:pt x="0" y="1242638"/>
                  </a:lnTo>
                  <a:close/>
                </a:path>
              </a:pathLst>
            </a:custGeom>
            <a:solidFill>
              <a:schemeClr val="accent5"/>
            </a:solidFill>
            <a:ln w="9525">
              <a:noFill/>
              <a:round/>
              <a:headEnd/>
              <a:tailEnd/>
            </a:ln>
            <a:effectLst>
              <a:outerShdw blurRad="50800" dist="38100" dir="13500000" algn="br" rotWithShape="0">
                <a:prstClr val="black">
                  <a:alpha val="40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72" name="Freeform 36">
              <a:extLst>
                <a:ext uri="{FF2B5EF4-FFF2-40B4-BE49-F238E27FC236}">
                  <a16:creationId xmlns:a16="http://schemas.microsoft.com/office/drawing/2014/main" id="{65E63FD8-4AF2-4DBB-84F8-EA78C00560D3}"/>
                </a:ext>
              </a:extLst>
            </p:cNvPr>
            <p:cNvSpPr/>
            <p:nvPr/>
          </p:nvSpPr>
          <p:spPr bwMode="auto">
            <a:xfrm>
              <a:off x="3112820" y="3821271"/>
              <a:ext cx="561403" cy="488801"/>
            </a:xfrm>
            <a:custGeom>
              <a:avLst/>
              <a:gdLst>
                <a:gd name="connsiteX0" fmla="*/ 356091 w 713305"/>
                <a:gd name="connsiteY0" fmla="*/ 0 h 620442"/>
                <a:gd name="connsiteX1" fmla="*/ 713305 w 713305"/>
                <a:gd name="connsiteY1" fmla="*/ 620442 h 620442"/>
                <a:gd name="connsiteX2" fmla="*/ 0 w 713305"/>
                <a:gd name="connsiteY2" fmla="*/ 615128 h 620442"/>
              </a:gdLst>
              <a:ahLst/>
              <a:cxnLst>
                <a:cxn ang="0">
                  <a:pos x="connsiteX0" y="connsiteY0"/>
                </a:cxn>
                <a:cxn ang="0">
                  <a:pos x="connsiteX1" y="connsiteY1"/>
                </a:cxn>
                <a:cxn ang="0">
                  <a:pos x="connsiteX2" y="connsiteY2"/>
                </a:cxn>
              </a:cxnLst>
              <a:rect l="l" t="t" r="r" b="b"/>
              <a:pathLst>
                <a:path w="713305" h="620442">
                  <a:moveTo>
                    <a:pt x="356091" y="0"/>
                  </a:moveTo>
                  <a:lnTo>
                    <a:pt x="713305" y="620442"/>
                  </a:lnTo>
                  <a:lnTo>
                    <a:pt x="0" y="615128"/>
                  </a:lnTo>
                  <a:close/>
                </a:path>
              </a:pathLst>
            </a:custGeom>
            <a:solidFill>
              <a:schemeClr val="accent6"/>
            </a:solidFill>
            <a:ln w="9525">
              <a:noFill/>
              <a:round/>
              <a:headEnd/>
              <a:tailEnd/>
            </a:ln>
            <a:effectLst>
              <a:outerShdw blurRad="50800" dist="38100" dir="13500000" algn="br" rotWithShape="0">
                <a:prstClr val="black">
                  <a:alpha val="40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grpSp>
      <p:sp>
        <p:nvSpPr>
          <p:cNvPr id="11" name="Oval 10">
            <a:extLst>
              <a:ext uri="{FF2B5EF4-FFF2-40B4-BE49-F238E27FC236}">
                <a16:creationId xmlns:a16="http://schemas.microsoft.com/office/drawing/2014/main" id="{F039461D-EC2D-4134-A8B9-5CF74FD1EF37}"/>
              </a:ext>
            </a:extLst>
          </p:cNvPr>
          <p:cNvSpPr/>
          <p:nvPr/>
        </p:nvSpPr>
        <p:spPr bwMode="auto">
          <a:xfrm>
            <a:off x="393915" y="1324864"/>
            <a:ext cx="468484" cy="468482"/>
          </a:xfrm>
          <a:prstGeom prst="ellips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 name="Rectangle 11">
            <a:extLst>
              <a:ext uri="{FF2B5EF4-FFF2-40B4-BE49-F238E27FC236}">
                <a16:creationId xmlns:a16="http://schemas.microsoft.com/office/drawing/2014/main" id="{8A5B4322-8B09-4715-9FE1-CFA52CFBF928}"/>
              </a:ext>
            </a:extLst>
          </p:cNvPr>
          <p:cNvSpPr/>
          <p:nvPr/>
        </p:nvSpPr>
        <p:spPr>
          <a:xfrm>
            <a:off x="1213521" y="1309999"/>
            <a:ext cx="2437044" cy="498213"/>
          </a:xfrm>
          <a:prstGeom prst="rect">
            <a:avLst/>
          </a:prstGeom>
        </p:spPr>
        <p:txBody>
          <a:bodyPr wrap="square" lIns="0" tIns="0" rIns="0" bIns="0" anchor="ctr">
            <a:spAutoFit/>
          </a:bodyPr>
          <a:lstStyle/>
          <a:p>
            <a:pPr>
              <a:lnSpc>
                <a:spcPct val="110000"/>
              </a:lnSpc>
            </a:pPr>
            <a:r>
              <a:rPr lang="en-US" sz="1200" b="1" dirty="0">
                <a:solidFill>
                  <a:schemeClr val="accent1"/>
                </a:solidFill>
              </a:rPr>
              <a:t>Your Title Here</a:t>
            </a:r>
          </a:p>
          <a:p>
            <a:pPr>
              <a:lnSpc>
                <a:spcPct val="11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21" name="Oval 20">
            <a:extLst>
              <a:ext uri="{FF2B5EF4-FFF2-40B4-BE49-F238E27FC236}">
                <a16:creationId xmlns:a16="http://schemas.microsoft.com/office/drawing/2014/main" id="{5CF71456-4EA1-41F3-A026-B569D9B52D89}"/>
              </a:ext>
            </a:extLst>
          </p:cNvPr>
          <p:cNvSpPr/>
          <p:nvPr/>
        </p:nvSpPr>
        <p:spPr bwMode="auto">
          <a:xfrm>
            <a:off x="393915" y="1901952"/>
            <a:ext cx="468484" cy="468482"/>
          </a:xfrm>
          <a:prstGeom prst="ellips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2" name="Rectangle 21">
            <a:extLst>
              <a:ext uri="{FF2B5EF4-FFF2-40B4-BE49-F238E27FC236}">
                <a16:creationId xmlns:a16="http://schemas.microsoft.com/office/drawing/2014/main" id="{ABFFE008-CFC2-4BD6-B3E8-33D9F01AD39C}"/>
              </a:ext>
            </a:extLst>
          </p:cNvPr>
          <p:cNvSpPr/>
          <p:nvPr/>
        </p:nvSpPr>
        <p:spPr>
          <a:xfrm>
            <a:off x="1213521" y="1887087"/>
            <a:ext cx="2437044" cy="498213"/>
          </a:xfrm>
          <a:prstGeom prst="rect">
            <a:avLst/>
          </a:prstGeom>
        </p:spPr>
        <p:txBody>
          <a:bodyPr wrap="square" lIns="0" tIns="0" rIns="0" bIns="0" anchor="ctr">
            <a:spAutoFit/>
          </a:bodyPr>
          <a:lstStyle/>
          <a:p>
            <a:pPr>
              <a:lnSpc>
                <a:spcPct val="110000"/>
              </a:lnSpc>
            </a:pPr>
            <a:r>
              <a:rPr lang="en-US" sz="1200" b="1" dirty="0">
                <a:solidFill>
                  <a:schemeClr val="accent2"/>
                </a:solidFill>
              </a:rPr>
              <a:t>Your Title Here</a:t>
            </a:r>
          </a:p>
          <a:p>
            <a:pPr>
              <a:lnSpc>
                <a:spcPct val="11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24" name="Oval 23">
            <a:extLst>
              <a:ext uri="{FF2B5EF4-FFF2-40B4-BE49-F238E27FC236}">
                <a16:creationId xmlns:a16="http://schemas.microsoft.com/office/drawing/2014/main" id="{6BE6F190-0DD8-4340-ACF6-0A7278A1300D}"/>
              </a:ext>
            </a:extLst>
          </p:cNvPr>
          <p:cNvSpPr/>
          <p:nvPr/>
        </p:nvSpPr>
        <p:spPr bwMode="auto">
          <a:xfrm>
            <a:off x="393915" y="2479040"/>
            <a:ext cx="468484" cy="468482"/>
          </a:xfrm>
          <a:prstGeom prst="ellips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5" name="Rectangle 24">
            <a:extLst>
              <a:ext uri="{FF2B5EF4-FFF2-40B4-BE49-F238E27FC236}">
                <a16:creationId xmlns:a16="http://schemas.microsoft.com/office/drawing/2014/main" id="{31EF9511-4CBB-482D-8BFA-45822B22BD00}"/>
              </a:ext>
            </a:extLst>
          </p:cNvPr>
          <p:cNvSpPr/>
          <p:nvPr/>
        </p:nvSpPr>
        <p:spPr>
          <a:xfrm>
            <a:off x="1213521" y="2464175"/>
            <a:ext cx="2437044" cy="498213"/>
          </a:xfrm>
          <a:prstGeom prst="rect">
            <a:avLst/>
          </a:prstGeom>
        </p:spPr>
        <p:txBody>
          <a:bodyPr wrap="square" lIns="0" tIns="0" rIns="0" bIns="0" anchor="ctr">
            <a:spAutoFit/>
          </a:bodyPr>
          <a:lstStyle/>
          <a:p>
            <a:pPr>
              <a:lnSpc>
                <a:spcPct val="110000"/>
              </a:lnSpc>
            </a:pPr>
            <a:r>
              <a:rPr lang="en-US" sz="1200" b="1" dirty="0">
                <a:solidFill>
                  <a:schemeClr val="accent3"/>
                </a:solidFill>
              </a:rPr>
              <a:t>Your Title Here</a:t>
            </a:r>
          </a:p>
          <a:p>
            <a:pPr>
              <a:lnSpc>
                <a:spcPct val="11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27" name="Oval 26">
            <a:extLst>
              <a:ext uri="{FF2B5EF4-FFF2-40B4-BE49-F238E27FC236}">
                <a16:creationId xmlns:a16="http://schemas.microsoft.com/office/drawing/2014/main" id="{CD3C15A5-F014-4C29-B171-2B421CB9CA00}"/>
              </a:ext>
            </a:extLst>
          </p:cNvPr>
          <p:cNvSpPr/>
          <p:nvPr/>
        </p:nvSpPr>
        <p:spPr bwMode="auto">
          <a:xfrm>
            <a:off x="393915" y="3056128"/>
            <a:ext cx="468484" cy="468482"/>
          </a:xfrm>
          <a:prstGeom prst="ellipse">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8" name="Rectangle 27">
            <a:extLst>
              <a:ext uri="{FF2B5EF4-FFF2-40B4-BE49-F238E27FC236}">
                <a16:creationId xmlns:a16="http://schemas.microsoft.com/office/drawing/2014/main" id="{F10F9050-4235-464C-B5A4-800954C21D9D}"/>
              </a:ext>
            </a:extLst>
          </p:cNvPr>
          <p:cNvSpPr/>
          <p:nvPr/>
        </p:nvSpPr>
        <p:spPr>
          <a:xfrm>
            <a:off x="1213521" y="3041263"/>
            <a:ext cx="2437044" cy="498213"/>
          </a:xfrm>
          <a:prstGeom prst="rect">
            <a:avLst/>
          </a:prstGeom>
        </p:spPr>
        <p:txBody>
          <a:bodyPr wrap="square" lIns="0" tIns="0" rIns="0" bIns="0" anchor="ctr">
            <a:spAutoFit/>
          </a:bodyPr>
          <a:lstStyle/>
          <a:p>
            <a:pPr>
              <a:lnSpc>
                <a:spcPct val="110000"/>
              </a:lnSpc>
            </a:pPr>
            <a:r>
              <a:rPr lang="en-US" sz="1200" b="1" dirty="0">
                <a:solidFill>
                  <a:schemeClr val="accent4"/>
                </a:solidFill>
              </a:rPr>
              <a:t>Your Title Here</a:t>
            </a:r>
          </a:p>
          <a:p>
            <a:pPr>
              <a:lnSpc>
                <a:spcPct val="11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0" name="Oval 29">
            <a:extLst>
              <a:ext uri="{FF2B5EF4-FFF2-40B4-BE49-F238E27FC236}">
                <a16:creationId xmlns:a16="http://schemas.microsoft.com/office/drawing/2014/main" id="{D26F648E-FBA2-42B6-B410-55558A9B0A17}"/>
              </a:ext>
            </a:extLst>
          </p:cNvPr>
          <p:cNvSpPr/>
          <p:nvPr/>
        </p:nvSpPr>
        <p:spPr bwMode="auto">
          <a:xfrm>
            <a:off x="393915" y="3633216"/>
            <a:ext cx="468484" cy="468482"/>
          </a:xfrm>
          <a:prstGeom prst="ellipse">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1" name="Rectangle 30">
            <a:extLst>
              <a:ext uri="{FF2B5EF4-FFF2-40B4-BE49-F238E27FC236}">
                <a16:creationId xmlns:a16="http://schemas.microsoft.com/office/drawing/2014/main" id="{73E07A84-06C2-4CB4-99FD-512452402772}"/>
              </a:ext>
            </a:extLst>
          </p:cNvPr>
          <p:cNvSpPr/>
          <p:nvPr/>
        </p:nvSpPr>
        <p:spPr>
          <a:xfrm>
            <a:off x="1213521" y="3618351"/>
            <a:ext cx="2437044" cy="498213"/>
          </a:xfrm>
          <a:prstGeom prst="rect">
            <a:avLst/>
          </a:prstGeom>
        </p:spPr>
        <p:txBody>
          <a:bodyPr wrap="square" lIns="0" tIns="0" rIns="0" bIns="0" anchor="ctr">
            <a:spAutoFit/>
          </a:bodyPr>
          <a:lstStyle/>
          <a:p>
            <a:pPr>
              <a:lnSpc>
                <a:spcPct val="110000"/>
              </a:lnSpc>
            </a:pPr>
            <a:r>
              <a:rPr lang="en-US" sz="1200" b="1" dirty="0">
                <a:solidFill>
                  <a:schemeClr val="accent5"/>
                </a:solidFill>
              </a:rPr>
              <a:t>Your Title Here</a:t>
            </a:r>
          </a:p>
          <a:p>
            <a:pPr>
              <a:lnSpc>
                <a:spcPct val="11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3" name="Oval 32">
            <a:extLst>
              <a:ext uri="{FF2B5EF4-FFF2-40B4-BE49-F238E27FC236}">
                <a16:creationId xmlns:a16="http://schemas.microsoft.com/office/drawing/2014/main" id="{6D1CFFC7-2FCD-415A-80F1-04C5D3EA826B}"/>
              </a:ext>
            </a:extLst>
          </p:cNvPr>
          <p:cNvSpPr/>
          <p:nvPr/>
        </p:nvSpPr>
        <p:spPr bwMode="auto">
          <a:xfrm>
            <a:off x="393915" y="4210304"/>
            <a:ext cx="468484" cy="468482"/>
          </a:xfrm>
          <a:prstGeom prst="ellipse">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4" name="Rectangle 33">
            <a:extLst>
              <a:ext uri="{FF2B5EF4-FFF2-40B4-BE49-F238E27FC236}">
                <a16:creationId xmlns:a16="http://schemas.microsoft.com/office/drawing/2014/main" id="{8384BB42-62DB-4085-8DF0-0EAE5D41B98A}"/>
              </a:ext>
            </a:extLst>
          </p:cNvPr>
          <p:cNvSpPr/>
          <p:nvPr/>
        </p:nvSpPr>
        <p:spPr>
          <a:xfrm>
            <a:off x="1213521" y="4195439"/>
            <a:ext cx="2437044" cy="498213"/>
          </a:xfrm>
          <a:prstGeom prst="rect">
            <a:avLst/>
          </a:prstGeom>
        </p:spPr>
        <p:txBody>
          <a:bodyPr wrap="square" lIns="0" tIns="0" rIns="0" bIns="0" anchor="ctr">
            <a:spAutoFit/>
          </a:bodyPr>
          <a:lstStyle/>
          <a:p>
            <a:pPr>
              <a:lnSpc>
                <a:spcPct val="110000"/>
              </a:lnSpc>
            </a:pPr>
            <a:r>
              <a:rPr lang="en-US" sz="1200" b="1" dirty="0">
                <a:solidFill>
                  <a:schemeClr val="accent6"/>
                </a:solidFill>
              </a:rPr>
              <a:t>Your Title Here</a:t>
            </a:r>
          </a:p>
          <a:p>
            <a:pPr>
              <a:lnSpc>
                <a:spcPct val="11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6" name="Freeform 10">
            <a:extLst>
              <a:ext uri="{FF2B5EF4-FFF2-40B4-BE49-F238E27FC236}">
                <a16:creationId xmlns:a16="http://schemas.microsoft.com/office/drawing/2014/main" id="{741A5671-9F1E-4445-B5C4-8FD422A5250F}"/>
              </a:ext>
            </a:extLst>
          </p:cNvPr>
          <p:cNvSpPr>
            <a:spLocks noEditPoints="1"/>
          </p:cNvSpPr>
          <p:nvPr/>
        </p:nvSpPr>
        <p:spPr bwMode="auto">
          <a:xfrm>
            <a:off x="526113" y="1456900"/>
            <a:ext cx="204088" cy="204410"/>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7" name="Freeform 13">
            <a:extLst>
              <a:ext uri="{FF2B5EF4-FFF2-40B4-BE49-F238E27FC236}">
                <a16:creationId xmlns:a16="http://schemas.microsoft.com/office/drawing/2014/main" id="{00B1B4AE-78C9-4784-A0AF-30DC1D47A312}"/>
              </a:ext>
            </a:extLst>
          </p:cNvPr>
          <p:cNvSpPr>
            <a:spLocks/>
          </p:cNvSpPr>
          <p:nvPr/>
        </p:nvSpPr>
        <p:spPr bwMode="auto">
          <a:xfrm>
            <a:off x="511990" y="3752834"/>
            <a:ext cx="232334" cy="229246"/>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8" name="Freeform 15">
            <a:extLst>
              <a:ext uri="{FF2B5EF4-FFF2-40B4-BE49-F238E27FC236}">
                <a16:creationId xmlns:a16="http://schemas.microsoft.com/office/drawing/2014/main" id="{18D73483-217C-4777-8935-0421EA6CBCC4}"/>
              </a:ext>
            </a:extLst>
          </p:cNvPr>
          <p:cNvSpPr>
            <a:spLocks noEditPoints="1"/>
          </p:cNvSpPr>
          <p:nvPr/>
        </p:nvSpPr>
        <p:spPr bwMode="auto">
          <a:xfrm>
            <a:off x="488220" y="3161284"/>
            <a:ext cx="279874" cy="258170"/>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9" name="Freeform 17">
            <a:extLst>
              <a:ext uri="{FF2B5EF4-FFF2-40B4-BE49-F238E27FC236}">
                <a16:creationId xmlns:a16="http://schemas.microsoft.com/office/drawing/2014/main" id="{6FEC9361-67E6-414B-8006-A9BDCC7AE10C}"/>
              </a:ext>
            </a:extLst>
          </p:cNvPr>
          <p:cNvSpPr>
            <a:spLocks noEditPoints="1"/>
          </p:cNvSpPr>
          <p:nvPr/>
        </p:nvSpPr>
        <p:spPr bwMode="auto">
          <a:xfrm>
            <a:off x="537408" y="2604169"/>
            <a:ext cx="181498" cy="218224"/>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0" name="Freeform 23">
            <a:extLst>
              <a:ext uri="{FF2B5EF4-FFF2-40B4-BE49-F238E27FC236}">
                <a16:creationId xmlns:a16="http://schemas.microsoft.com/office/drawing/2014/main" id="{5054A847-EAF1-46B7-83B6-A47D070C391E}"/>
              </a:ext>
            </a:extLst>
          </p:cNvPr>
          <p:cNvSpPr>
            <a:spLocks/>
          </p:cNvSpPr>
          <p:nvPr/>
        </p:nvSpPr>
        <p:spPr bwMode="auto">
          <a:xfrm>
            <a:off x="553332" y="2038446"/>
            <a:ext cx="149650" cy="195494"/>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1" name="Freeform 28">
            <a:extLst>
              <a:ext uri="{FF2B5EF4-FFF2-40B4-BE49-F238E27FC236}">
                <a16:creationId xmlns:a16="http://schemas.microsoft.com/office/drawing/2014/main" id="{A28579FF-FF1E-4B11-95EE-28A559D8170B}"/>
              </a:ext>
            </a:extLst>
          </p:cNvPr>
          <p:cNvSpPr>
            <a:spLocks noEditPoints="1"/>
          </p:cNvSpPr>
          <p:nvPr/>
        </p:nvSpPr>
        <p:spPr bwMode="auto">
          <a:xfrm>
            <a:off x="526848" y="4355020"/>
            <a:ext cx="202618" cy="179050"/>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Tree>
    <p:extLst>
      <p:ext uri="{BB962C8B-B14F-4D97-AF65-F5344CB8AC3E}">
        <p14:creationId xmlns:p14="http://schemas.microsoft.com/office/powerpoint/2010/main" val="23339370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Text Placeholder 97"/>
          <p:cNvSpPr>
            <a:spLocks noGrp="1"/>
          </p:cNvSpPr>
          <p:nvPr>
            <p:ph type="body" sz="half" idx="2"/>
          </p:nvPr>
        </p:nvSpPr>
        <p:spPr/>
        <p:txBody>
          <a:bodyPr/>
          <a:lstStyle/>
          <a:p>
            <a:r>
              <a:rPr lang="en-US" dirty="0"/>
              <a:t>Enter your subhead line here</a:t>
            </a:r>
          </a:p>
        </p:txBody>
      </p:sp>
      <p:sp>
        <p:nvSpPr>
          <p:cNvPr id="97" name="Title 96"/>
          <p:cNvSpPr>
            <a:spLocks noGrp="1"/>
          </p:cNvSpPr>
          <p:nvPr>
            <p:ph type="title"/>
          </p:nvPr>
        </p:nvSpPr>
        <p:spPr/>
        <p:txBody>
          <a:bodyPr/>
          <a:lstStyle/>
          <a:p>
            <a:r>
              <a:rPr lang="en-US" dirty="0"/>
              <a:t>Pyramid Infographic–2 Levels</a:t>
            </a:r>
          </a:p>
        </p:txBody>
      </p:sp>
      <p:grpSp>
        <p:nvGrpSpPr>
          <p:cNvPr id="94" name="Group 93"/>
          <p:cNvGrpSpPr/>
          <p:nvPr/>
        </p:nvGrpSpPr>
        <p:grpSpPr>
          <a:xfrm>
            <a:off x="2666262" y="1190244"/>
            <a:ext cx="3811476" cy="3637788"/>
            <a:chOff x="-3676428" y="1200150"/>
            <a:chExt cx="2434075" cy="2298857"/>
          </a:xfrm>
        </p:grpSpPr>
        <p:sp>
          <p:nvSpPr>
            <p:cNvPr id="95" name="Freeform 8"/>
            <p:cNvSpPr>
              <a:spLocks/>
            </p:cNvSpPr>
            <p:nvPr/>
          </p:nvSpPr>
          <p:spPr bwMode="auto">
            <a:xfrm>
              <a:off x="-3084008" y="1200150"/>
              <a:ext cx="1252452" cy="1147798"/>
            </a:xfrm>
            <a:custGeom>
              <a:avLst/>
              <a:gdLst>
                <a:gd name="T0" fmla="*/ 389 w 389"/>
                <a:gd name="T1" fmla="*/ 282 h 352"/>
                <a:gd name="T2" fmla="*/ 195 w 389"/>
                <a:gd name="T3" fmla="*/ 0 h 352"/>
                <a:gd name="T4" fmla="*/ 0 w 389"/>
                <a:gd name="T5" fmla="*/ 282 h 352"/>
                <a:gd name="T6" fmla="*/ 195 w 389"/>
                <a:gd name="T7" fmla="*/ 352 h 352"/>
                <a:gd name="T8" fmla="*/ 389 w 389"/>
                <a:gd name="T9" fmla="*/ 282 h 352"/>
              </a:gdLst>
              <a:ahLst/>
              <a:cxnLst>
                <a:cxn ang="0">
                  <a:pos x="T0" y="T1"/>
                </a:cxn>
                <a:cxn ang="0">
                  <a:pos x="T2" y="T3"/>
                </a:cxn>
                <a:cxn ang="0">
                  <a:pos x="T4" y="T5"/>
                </a:cxn>
                <a:cxn ang="0">
                  <a:pos x="T6" y="T7"/>
                </a:cxn>
                <a:cxn ang="0">
                  <a:pos x="T8" y="T9"/>
                </a:cxn>
              </a:cxnLst>
              <a:rect l="0" t="0" r="r" b="b"/>
              <a:pathLst>
                <a:path w="389" h="352">
                  <a:moveTo>
                    <a:pt x="389" y="282"/>
                  </a:moveTo>
                  <a:lnTo>
                    <a:pt x="195" y="0"/>
                  </a:lnTo>
                  <a:lnTo>
                    <a:pt x="0" y="282"/>
                  </a:lnTo>
                  <a:lnTo>
                    <a:pt x="195" y="352"/>
                  </a:lnTo>
                  <a:lnTo>
                    <a:pt x="389" y="282"/>
                  </a:lnTo>
                  <a:close/>
                </a:path>
              </a:pathLst>
            </a:custGeom>
            <a:solidFill>
              <a:schemeClr val="accent1"/>
            </a:solidFill>
            <a:ln>
              <a:noFill/>
            </a:ln>
          </p:spPr>
          <p:txBody>
            <a:bodyPr vert="horz" wrap="square" lIns="91298" tIns="45649" rIns="91298" bIns="45649" numCol="1" anchor="t" anchorCtr="0" compatLnSpc="1">
              <a:prstTxWarp prst="textNoShape">
                <a:avLst/>
              </a:prstTxWarp>
            </a:bodyPr>
            <a:lstStyle/>
            <a:p>
              <a:endParaRPr lang="en-US" sz="1797"/>
            </a:p>
          </p:txBody>
        </p:sp>
        <p:sp>
          <p:nvSpPr>
            <p:cNvPr id="96" name="Freeform 19"/>
            <p:cNvSpPr>
              <a:spLocks/>
            </p:cNvSpPr>
            <p:nvPr/>
          </p:nvSpPr>
          <p:spPr bwMode="auto">
            <a:xfrm>
              <a:off x="-2456171" y="1200150"/>
              <a:ext cx="624615" cy="1147798"/>
            </a:xfrm>
            <a:custGeom>
              <a:avLst/>
              <a:gdLst>
                <a:gd name="T0" fmla="*/ 0 w 194"/>
                <a:gd name="T1" fmla="*/ 352 h 352"/>
                <a:gd name="T2" fmla="*/ 194 w 194"/>
                <a:gd name="T3" fmla="*/ 282 h 352"/>
                <a:gd name="T4" fmla="*/ 0 w 194"/>
                <a:gd name="T5" fmla="*/ 0 h 352"/>
                <a:gd name="T6" fmla="*/ 0 w 194"/>
                <a:gd name="T7" fmla="*/ 352 h 352"/>
              </a:gdLst>
              <a:ahLst/>
              <a:cxnLst>
                <a:cxn ang="0">
                  <a:pos x="T0" y="T1"/>
                </a:cxn>
                <a:cxn ang="0">
                  <a:pos x="T2" y="T3"/>
                </a:cxn>
                <a:cxn ang="0">
                  <a:pos x="T4" y="T5"/>
                </a:cxn>
                <a:cxn ang="0">
                  <a:pos x="T6" y="T7"/>
                </a:cxn>
              </a:cxnLst>
              <a:rect l="0" t="0" r="r" b="b"/>
              <a:pathLst>
                <a:path w="194" h="352">
                  <a:moveTo>
                    <a:pt x="0" y="352"/>
                  </a:moveTo>
                  <a:lnTo>
                    <a:pt x="194" y="282"/>
                  </a:lnTo>
                  <a:lnTo>
                    <a:pt x="0" y="0"/>
                  </a:lnTo>
                  <a:lnTo>
                    <a:pt x="0" y="352"/>
                  </a:lnTo>
                  <a:close/>
                </a:path>
              </a:pathLst>
            </a:custGeom>
            <a:solidFill>
              <a:schemeClr val="bg1">
                <a:alpha val="25000"/>
              </a:schemeClr>
            </a:solidFill>
            <a:ln>
              <a:noFill/>
            </a:ln>
          </p:spPr>
          <p:txBody>
            <a:bodyPr vert="horz" wrap="square" lIns="91298" tIns="45649" rIns="91298" bIns="45649" numCol="1" anchor="t" anchorCtr="0" compatLnSpc="1">
              <a:prstTxWarp prst="textNoShape">
                <a:avLst/>
              </a:prstTxWarp>
            </a:bodyPr>
            <a:lstStyle/>
            <a:p>
              <a:endParaRPr lang="en-US" sz="1797"/>
            </a:p>
          </p:txBody>
        </p:sp>
        <p:sp>
          <p:nvSpPr>
            <p:cNvPr id="99" name="Freeform 9"/>
            <p:cNvSpPr>
              <a:spLocks/>
            </p:cNvSpPr>
            <p:nvPr/>
          </p:nvSpPr>
          <p:spPr bwMode="auto">
            <a:xfrm>
              <a:off x="-3676428" y="2289252"/>
              <a:ext cx="2434070" cy="1209755"/>
            </a:xfrm>
            <a:custGeom>
              <a:avLst/>
              <a:gdLst>
                <a:gd name="T0" fmla="*/ 379 w 756"/>
                <a:gd name="T1" fmla="*/ 79 h 371"/>
                <a:gd name="T2" fmla="*/ 162 w 756"/>
                <a:gd name="T3" fmla="*/ 0 h 371"/>
                <a:gd name="T4" fmla="*/ 0 w 756"/>
                <a:gd name="T5" fmla="*/ 233 h 371"/>
                <a:gd name="T6" fmla="*/ 379 w 756"/>
                <a:gd name="T7" fmla="*/ 371 h 371"/>
                <a:gd name="T8" fmla="*/ 756 w 756"/>
                <a:gd name="T9" fmla="*/ 233 h 371"/>
                <a:gd name="T10" fmla="*/ 595 w 756"/>
                <a:gd name="T11" fmla="*/ 0 h 371"/>
                <a:gd name="T12" fmla="*/ 379 w 756"/>
                <a:gd name="T13" fmla="*/ 79 h 371"/>
              </a:gdLst>
              <a:ahLst/>
              <a:cxnLst>
                <a:cxn ang="0">
                  <a:pos x="T0" y="T1"/>
                </a:cxn>
                <a:cxn ang="0">
                  <a:pos x="T2" y="T3"/>
                </a:cxn>
                <a:cxn ang="0">
                  <a:pos x="T4" y="T5"/>
                </a:cxn>
                <a:cxn ang="0">
                  <a:pos x="T6" y="T7"/>
                </a:cxn>
                <a:cxn ang="0">
                  <a:pos x="T8" y="T9"/>
                </a:cxn>
                <a:cxn ang="0">
                  <a:pos x="T10" y="T11"/>
                </a:cxn>
                <a:cxn ang="0">
                  <a:pos x="T12" y="T13"/>
                </a:cxn>
              </a:cxnLst>
              <a:rect l="0" t="0" r="r" b="b"/>
              <a:pathLst>
                <a:path w="756" h="371">
                  <a:moveTo>
                    <a:pt x="379" y="79"/>
                  </a:moveTo>
                  <a:lnTo>
                    <a:pt x="162" y="0"/>
                  </a:lnTo>
                  <a:lnTo>
                    <a:pt x="0" y="233"/>
                  </a:lnTo>
                  <a:lnTo>
                    <a:pt x="379" y="371"/>
                  </a:lnTo>
                  <a:lnTo>
                    <a:pt x="756" y="233"/>
                  </a:lnTo>
                  <a:lnTo>
                    <a:pt x="595" y="0"/>
                  </a:lnTo>
                  <a:lnTo>
                    <a:pt x="379" y="79"/>
                  </a:lnTo>
                  <a:close/>
                </a:path>
              </a:pathLst>
            </a:custGeom>
            <a:solidFill>
              <a:schemeClr val="accent2"/>
            </a:solidFill>
            <a:ln>
              <a:noFill/>
            </a:ln>
          </p:spPr>
          <p:txBody>
            <a:bodyPr vert="horz" wrap="square" lIns="91298" tIns="45649" rIns="91298" bIns="45649" numCol="1" anchor="t" anchorCtr="0" compatLnSpc="1">
              <a:prstTxWarp prst="textNoShape">
                <a:avLst/>
              </a:prstTxWarp>
            </a:bodyPr>
            <a:lstStyle/>
            <a:p>
              <a:endParaRPr lang="en-US" sz="1797"/>
            </a:p>
          </p:txBody>
        </p:sp>
        <p:sp>
          <p:nvSpPr>
            <p:cNvPr id="100" name="Freeform 13"/>
            <p:cNvSpPr>
              <a:spLocks/>
            </p:cNvSpPr>
            <p:nvPr/>
          </p:nvSpPr>
          <p:spPr bwMode="auto">
            <a:xfrm>
              <a:off x="-3151621" y="2233820"/>
              <a:ext cx="1387677" cy="313034"/>
            </a:xfrm>
            <a:custGeom>
              <a:avLst/>
              <a:gdLst>
                <a:gd name="T0" fmla="*/ 431 w 431"/>
                <a:gd name="T1" fmla="*/ 17 h 96"/>
                <a:gd name="T2" fmla="*/ 314 w 431"/>
                <a:gd name="T3" fmla="*/ 0 h 96"/>
                <a:gd name="T4" fmla="*/ 216 w 431"/>
                <a:gd name="T5" fmla="*/ 35 h 96"/>
                <a:gd name="T6" fmla="*/ 117 w 431"/>
                <a:gd name="T7" fmla="*/ 0 h 96"/>
                <a:gd name="T8" fmla="*/ 0 w 431"/>
                <a:gd name="T9" fmla="*/ 17 h 96"/>
                <a:gd name="T10" fmla="*/ 216 w 431"/>
                <a:gd name="T11" fmla="*/ 96 h 96"/>
                <a:gd name="T12" fmla="*/ 431 w 431"/>
                <a:gd name="T13" fmla="*/ 17 h 96"/>
              </a:gdLst>
              <a:ahLst/>
              <a:cxnLst>
                <a:cxn ang="0">
                  <a:pos x="T0" y="T1"/>
                </a:cxn>
                <a:cxn ang="0">
                  <a:pos x="T2" y="T3"/>
                </a:cxn>
                <a:cxn ang="0">
                  <a:pos x="T4" y="T5"/>
                </a:cxn>
                <a:cxn ang="0">
                  <a:pos x="T6" y="T7"/>
                </a:cxn>
                <a:cxn ang="0">
                  <a:pos x="T8" y="T9"/>
                </a:cxn>
                <a:cxn ang="0">
                  <a:pos x="T10" y="T11"/>
                </a:cxn>
                <a:cxn ang="0">
                  <a:pos x="T12" y="T13"/>
                </a:cxn>
              </a:cxnLst>
              <a:rect l="0" t="0" r="r" b="b"/>
              <a:pathLst>
                <a:path w="431" h="96">
                  <a:moveTo>
                    <a:pt x="431" y="17"/>
                  </a:moveTo>
                  <a:lnTo>
                    <a:pt x="314" y="0"/>
                  </a:lnTo>
                  <a:lnTo>
                    <a:pt x="216" y="35"/>
                  </a:lnTo>
                  <a:lnTo>
                    <a:pt x="117" y="0"/>
                  </a:lnTo>
                  <a:lnTo>
                    <a:pt x="0" y="17"/>
                  </a:lnTo>
                  <a:lnTo>
                    <a:pt x="216" y="96"/>
                  </a:lnTo>
                  <a:lnTo>
                    <a:pt x="431" y="17"/>
                  </a:lnTo>
                  <a:close/>
                </a:path>
              </a:pathLst>
            </a:custGeom>
            <a:solidFill>
              <a:schemeClr val="tx1"/>
            </a:solidFill>
            <a:ln>
              <a:noFill/>
            </a:ln>
          </p:spPr>
          <p:txBody>
            <a:bodyPr vert="horz" wrap="square" lIns="91298" tIns="45649" rIns="91298" bIns="45649" numCol="1" anchor="t" anchorCtr="0" compatLnSpc="1">
              <a:prstTxWarp prst="textNoShape">
                <a:avLst/>
              </a:prstTxWarp>
            </a:bodyPr>
            <a:lstStyle/>
            <a:p>
              <a:endParaRPr lang="en-US" sz="1797"/>
            </a:p>
          </p:txBody>
        </p:sp>
        <p:sp>
          <p:nvSpPr>
            <p:cNvPr id="101" name="Freeform 20"/>
            <p:cNvSpPr>
              <a:spLocks/>
            </p:cNvSpPr>
            <p:nvPr/>
          </p:nvSpPr>
          <p:spPr bwMode="auto">
            <a:xfrm>
              <a:off x="-2456171" y="2289252"/>
              <a:ext cx="1213818" cy="1209755"/>
            </a:xfrm>
            <a:custGeom>
              <a:avLst/>
              <a:gdLst>
                <a:gd name="T0" fmla="*/ 0 w 377"/>
                <a:gd name="T1" fmla="*/ 371 h 371"/>
                <a:gd name="T2" fmla="*/ 377 w 377"/>
                <a:gd name="T3" fmla="*/ 233 h 371"/>
                <a:gd name="T4" fmla="*/ 216 w 377"/>
                <a:gd name="T5" fmla="*/ 0 h 371"/>
                <a:gd name="T6" fmla="*/ 0 w 377"/>
                <a:gd name="T7" fmla="*/ 79 h 371"/>
                <a:gd name="T8" fmla="*/ 0 w 377"/>
                <a:gd name="T9" fmla="*/ 371 h 371"/>
              </a:gdLst>
              <a:ahLst/>
              <a:cxnLst>
                <a:cxn ang="0">
                  <a:pos x="T0" y="T1"/>
                </a:cxn>
                <a:cxn ang="0">
                  <a:pos x="T2" y="T3"/>
                </a:cxn>
                <a:cxn ang="0">
                  <a:pos x="T4" y="T5"/>
                </a:cxn>
                <a:cxn ang="0">
                  <a:pos x="T6" y="T7"/>
                </a:cxn>
                <a:cxn ang="0">
                  <a:pos x="T8" y="T9"/>
                </a:cxn>
              </a:cxnLst>
              <a:rect l="0" t="0" r="r" b="b"/>
              <a:pathLst>
                <a:path w="377" h="371">
                  <a:moveTo>
                    <a:pt x="0" y="371"/>
                  </a:moveTo>
                  <a:lnTo>
                    <a:pt x="377" y="233"/>
                  </a:lnTo>
                  <a:lnTo>
                    <a:pt x="216" y="0"/>
                  </a:lnTo>
                  <a:lnTo>
                    <a:pt x="0" y="79"/>
                  </a:lnTo>
                  <a:lnTo>
                    <a:pt x="0" y="371"/>
                  </a:lnTo>
                  <a:close/>
                </a:path>
              </a:pathLst>
            </a:custGeom>
            <a:solidFill>
              <a:schemeClr val="bg1">
                <a:alpha val="25000"/>
              </a:schemeClr>
            </a:solidFill>
            <a:ln>
              <a:noFill/>
            </a:ln>
          </p:spPr>
          <p:txBody>
            <a:bodyPr vert="horz" wrap="square" lIns="91298" tIns="45649" rIns="91298" bIns="45649" numCol="1" anchor="t" anchorCtr="0" compatLnSpc="1">
              <a:prstTxWarp prst="textNoShape">
                <a:avLst/>
              </a:prstTxWarp>
            </a:bodyPr>
            <a:lstStyle/>
            <a:p>
              <a:endParaRPr lang="en-US" sz="1797"/>
            </a:p>
          </p:txBody>
        </p:sp>
      </p:grpSp>
      <p:cxnSp>
        <p:nvCxnSpPr>
          <p:cNvPr id="3" name="Straight Connector 2">
            <a:extLst>
              <a:ext uri="{FF2B5EF4-FFF2-40B4-BE49-F238E27FC236}">
                <a16:creationId xmlns:a16="http://schemas.microsoft.com/office/drawing/2014/main" id="{97EA957B-78D2-4689-99BD-7687A59E3035}"/>
              </a:ext>
            </a:extLst>
          </p:cNvPr>
          <p:cNvCxnSpPr>
            <a:cxnSpLocks/>
          </p:cNvCxnSpPr>
          <p:nvPr/>
        </p:nvCxnSpPr>
        <p:spPr>
          <a:xfrm>
            <a:off x="5141976" y="1920240"/>
            <a:ext cx="637032"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593B1ACE-BB10-47A0-AC43-3D667A18370E}"/>
              </a:ext>
            </a:extLst>
          </p:cNvPr>
          <p:cNvSpPr/>
          <p:nvPr/>
        </p:nvSpPr>
        <p:spPr>
          <a:xfrm>
            <a:off x="5880948" y="1628429"/>
            <a:ext cx="2001180" cy="583621"/>
          </a:xfrm>
          <a:prstGeom prst="rect">
            <a:avLst/>
          </a:prstGeom>
        </p:spPr>
        <p:txBody>
          <a:bodyPr wrap="square" lIns="0" tIns="0" rIns="0" bIns="0" anchor="ctr">
            <a:spAutoFit/>
          </a:bodyPr>
          <a:lstStyle/>
          <a:p>
            <a:pPr>
              <a:lnSpc>
                <a:spcPct val="130000"/>
              </a:lnSpc>
            </a:pPr>
            <a:r>
              <a:rPr lang="en-US" sz="1200" b="1" dirty="0">
                <a:solidFill>
                  <a:schemeClr val="accent1"/>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cxnSp>
        <p:nvCxnSpPr>
          <p:cNvPr id="18" name="Straight Connector 17">
            <a:extLst>
              <a:ext uri="{FF2B5EF4-FFF2-40B4-BE49-F238E27FC236}">
                <a16:creationId xmlns:a16="http://schemas.microsoft.com/office/drawing/2014/main" id="{56D3CA1F-386B-4928-88DA-45A6D6782743}"/>
              </a:ext>
            </a:extLst>
          </p:cNvPr>
          <p:cNvCxnSpPr>
            <a:cxnSpLocks/>
          </p:cNvCxnSpPr>
          <p:nvPr/>
        </p:nvCxnSpPr>
        <p:spPr>
          <a:xfrm flipH="1">
            <a:off x="2636520" y="3495040"/>
            <a:ext cx="40132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9B8C1E59-A249-428A-B738-6D867E4FC3E4}"/>
              </a:ext>
            </a:extLst>
          </p:cNvPr>
          <p:cNvSpPr/>
          <p:nvPr/>
        </p:nvSpPr>
        <p:spPr>
          <a:xfrm flipH="1">
            <a:off x="533400" y="3203229"/>
            <a:ext cx="2001180" cy="583621"/>
          </a:xfrm>
          <a:prstGeom prst="rect">
            <a:avLst/>
          </a:prstGeom>
        </p:spPr>
        <p:txBody>
          <a:bodyPr wrap="square" lIns="0" tIns="0" rIns="0" bIns="0" anchor="ctr">
            <a:spAutoFit/>
          </a:bodyPr>
          <a:lstStyle/>
          <a:p>
            <a:pPr algn="r">
              <a:lnSpc>
                <a:spcPct val="130000"/>
              </a:lnSpc>
            </a:pPr>
            <a:r>
              <a:rPr lang="en-US" sz="1200" b="1" dirty="0">
                <a:solidFill>
                  <a:schemeClr val="accent2"/>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19617865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Pyramid – 4 Levels</a:t>
            </a:r>
          </a:p>
        </p:txBody>
      </p:sp>
      <p:sp>
        <p:nvSpPr>
          <p:cNvPr id="53" name="Freeform: Shape 52">
            <a:extLst>
              <a:ext uri="{FF2B5EF4-FFF2-40B4-BE49-F238E27FC236}">
                <a16:creationId xmlns:a16="http://schemas.microsoft.com/office/drawing/2014/main" id="{8E21FE91-97A0-4296-9803-7DF9E471418A}"/>
              </a:ext>
            </a:extLst>
          </p:cNvPr>
          <p:cNvSpPr/>
          <p:nvPr/>
        </p:nvSpPr>
        <p:spPr>
          <a:xfrm>
            <a:off x="5930567" y="3735028"/>
            <a:ext cx="2804600" cy="720940"/>
          </a:xfrm>
          <a:custGeom>
            <a:avLst/>
            <a:gdLst>
              <a:gd name="connsiteX0" fmla="*/ 0 w 2804600"/>
              <a:gd name="connsiteY0" fmla="*/ 0 h 720940"/>
              <a:gd name="connsiteX1" fmla="*/ 301619 w 2804600"/>
              <a:gd name="connsiteY1" fmla="*/ 0 h 720940"/>
              <a:gd name="connsiteX2" fmla="*/ 568960 w 2804600"/>
              <a:gd name="connsiteY2" fmla="*/ 0 h 720940"/>
              <a:gd name="connsiteX3" fmla="*/ 870579 w 2804600"/>
              <a:gd name="connsiteY3" fmla="*/ 0 h 720940"/>
              <a:gd name="connsiteX4" fmla="*/ 1573551 w 2804600"/>
              <a:gd name="connsiteY4" fmla="*/ 0 h 720940"/>
              <a:gd name="connsiteX5" fmla="*/ 1875170 w 2804600"/>
              <a:gd name="connsiteY5" fmla="*/ 0 h 720940"/>
              <a:gd name="connsiteX6" fmla="*/ 2142511 w 2804600"/>
              <a:gd name="connsiteY6" fmla="*/ 0 h 720940"/>
              <a:gd name="connsiteX7" fmla="*/ 2444130 w 2804600"/>
              <a:gd name="connsiteY7" fmla="*/ 0 h 720940"/>
              <a:gd name="connsiteX8" fmla="*/ 2804600 w 2804600"/>
              <a:gd name="connsiteY8" fmla="*/ 360470 h 720940"/>
              <a:gd name="connsiteX9" fmla="*/ 2444130 w 2804600"/>
              <a:gd name="connsiteY9" fmla="*/ 720940 h 720940"/>
              <a:gd name="connsiteX10" fmla="*/ 2142511 w 2804600"/>
              <a:gd name="connsiteY10" fmla="*/ 720940 h 720940"/>
              <a:gd name="connsiteX11" fmla="*/ 1875170 w 2804600"/>
              <a:gd name="connsiteY11" fmla="*/ 720940 h 720940"/>
              <a:gd name="connsiteX12" fmla="*/ 1573551 w 2804600"/>
              <a:gd name="connsiteY12" fmla="*/ 720940 h 720940"/>
              <a:gd name="connsiteX13" fmla="*/ 1300541 w 2804600"/>
              <a:gd name="connsiteY13" fmla="*/ 720940 h 720940"/>
              <a:gd name="connsiteX14" fmla="*/ 998922 w 2804600"/>
              <a:gd name="connsiteY14" fmla="*/ 720940 h 720940"/>
              <a:gd name="connsiteX15" fmla="*/ 731581 w 2804600"/>
              <a:gd name="connsiteY15" fmla="*/ 720940 h 720940"/>
              <a:gd name="connsiteX16" fmla="*/ 429962 w 2804600"/>
              <a:gd name="connsiteY16" fmla="*/ 720940 h 720940"/>
              <a:gd name="connsiteX17" fmla="*/ 457186 w 2804600"/>
              <a:gd name="connsiteY17" fmla="*/ 716034 h 72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04600" h="720940">
                <a:moveTo>
                  <a:pt x="0" y="0"/>
                </a:moveTo>
                <a:lnTo>
                  <a:pt x="301619" y="0"/>
                </a:lnTo>
                <a:lnTo>
                  <a:pt x="568960" y="0"/>
                </a:lnTo>
                <a:lnTo>
                  <a:pt x="870579" y="0"/>
                </a:lnTo>
                <a:lnTo>
                  <a:pt x="1573551" y="0"/>
                </a:lnTo>
                <a:lnTo>
                  <a:pt x="1875170" y="0"/>
                </a:lnTo>
                <a:lnTo>
                  <a:pt x="2142511" y="0"/>
                </a:lnTo>
                <a:lnTo>
                  <a:pt x="2444130" y="0"/>
                </a:lnTo>
                <a:lnTo>
                  <a:pt x="2804600" y="360470"/>
                </a:lnTo>
                <a:lnTo>
                  <a:pt x="2444130" y="720940"/>
                </a:lnTo>
                <a:lnTo>
                  <a:pt x="2142511" y="720940"/>
                </a:lnTo>
                <a:lnTo>
                  <a:pt x="1875170" y="720940"/>
                </a:lnTo>
                <a:lnTo>
                  <a:pt x="1573551" y="720940"/>
                </a:lnTo>
                <a:lnTo>
                  <a:pt x="1300541" y="720940"/>
                </a:lnTo>
                <a:lnTo>
                  <a:pt x="998922" y="720940"/>
                </a:lnTo>
                <a:lnTo>
                  <a:pt x="731581" y="720940"/>
                </a:lnTo>
                <a:lnTo>
                  <a:pt x="429962" y="720940"/>
                </a:lnTo>
                <a:lnTo>
                  <a:pt x="457186" y="7160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46" name="Freeform: Shape 45">
            <a:extLst>
              <a:ext uri="{FF2B5EF4-FFF2-40B4-BE49-F238E27FC236}">
                <a16:creationId xmlns:a16="http://schemas.microsoft.com/office/drawing/2014/main" id="{29ABA023-54C3-43C7-A6FD-A762FBAEEFD6}"/>
              </a:ext>
            </a:extLst>
          </p:cNvPr>
          <p:cNvSpPr/>
          <p:nvPr/>
        </p:nvSpPr>
        <p:spPr>
          <a:xfrm flipH="1">
            <a:off x="1525322" y="1169880"/>
            <a:ext cx="2763651" cy="704266"/>
          </a:xfrm>
          <a:custGeom>
            <a:avLst/>
            <a:gdLst>
              <a:gd name="connsiteX0" fmla="*/ 2411518 w 2763651"/>
              <a:gd name="connsiteY0" fmla="*/ 0 h 704266"/>
              <a:gd name="connsiteX1" fmla="*/ 2010406 w 2763651"/>
              <a:gd name="connsiteY1" fmla="*/ 0 h 704266"/>
              <a:gd name="connsiteX2" fmla="*/ 401112 w 2763651"/>
              <a:gd name="connsiteY2" fmla="*/ 0 h 704266"/>
              <a:gd name="connsiteX3" fmla="*/ 0 w 2763651"/>
              <a:gd name="connsiteY3" fmla="*/ 0 h 704266"/>
              <a:gd name="connsiteX4" fmla="*/ 0 w 2763651"/>
              <a:gd name="connsiteY4" fmla="*/ 704266 h 704266"/>
              <a:gd name="connsiteX5" fmla="*/ 401112 w 2763651"/>
              <a:gd name="connsiteY5" fmla="*/ 704266 h 704266"/>
              <a:gd name="connsiteX6" fmla="*/ 2010406 w 2763651"/>
              <a:gd name="connsiteY6" fmla="*/ 704266 h 704266"/>
              <a:gd name="connsiteX7" fmla="*/ 2411518 w 2763651"/>
              <a:gd name="connsiteY7" fmla="*/ 704266 h 704266"/>
              <a:gd name="connsiteX8" fmla="*/ 2763651 w 2763651"/>
              <a:gd name="connsiteY8" fmla="*/ 352133 h 70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3651" h="704266">
                <a:moveTo>
                  <a:pt x="2411518" y="0"/>
                </a:moveTo>
                <a:lnTo>
                  <a:pt x="2010406" y="0"/>
                </a:lnTo>
                <a:lnTo>
                  <a:pt x="401112" y="0"/>
                </a:lnTo>
                <a:lnTo>
                  <a:pt x="0" y="0"/>
                </a:lnTo>
                <a:lnTo>
                  <a:pt x="0" y="704266"/>
                </a:lnTo>
                <a:lnTo>
                  <a:pt x="401112" y="704266"/>
                </a:lnTo>
                <a:lnTo>
                  <a:pt x="2010406" y="704266"/>
                </a:lnTo>
                <a:lnTo>
                  <a:pt x="2411518" y="704266"/>
                </a:lnTo>
                <a:lnTo>
                  <a:pt x="2763651" y="35213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r"/>
            <a:endParaRPr lang="en-US" dirty="0"/>
          </a:p>
        </p:txBody>
      </p:sp>
      <p:grpSp>
        <p:nvGrpSpPr>
          <p:cNvPr id="13" name="Group 12">
            <a:extLst>
              <a:ext uri="{FF2B5EF4-FFF2-40B4-BE49-F238E27FC236}">
                <a16:creationId xmlns:a16="http://schemas.microsoft.com/office/drawing/2014/main" id="{34D745BD-22C9-43BF-B731-A89E16F308E2}"/>
              </a:ext>
            </a:extLst>
          </p:cNvPr>
          <p:cNvGrpSpPr/>
          <p:nvPr/>
        </p:nvGrpSpPr>
        <p:grpSpPr>
          <a:xfrm>
            <a:off x="2209208" y="1168400"/>
            <a:ext cx="4178546" cy="3659168"/>
            <a:chOff x="2465850" y="1259840"/>
            <a:chExt cx="4178546" cy="3659168"/>
          </a:xfrm>
        </p:grpSpPr>
        <p:grpSp>
          <p:nvGrpSpPr>
            <p:cNvPr id="186" name="Group 185">
              <a:extLst>
                <a:ext uri="{FF2B5EF4-FFF2-40B4-BE49-F238E27FC236}">
                  <a16:creationId xmlns:a16="http://schemas.microsoft.com/office/drawing/2014/main" id="{7023D1A3-3716-456B-9FA1-B3FC06C3B42B}"/>
                </a:ext>
              </a:extLst>
            </p:cNvPr>
            <p:cNvGrpSpPr/>
            <p:nvPr/>
          </p:nvGrpSpPr>
          <p:grpSpPr>
            <a:xfrm>
              <a:off x="2465850" y="3557535"/>
              <a:ext cx="4178546" cy="1361473"/>
              <a:chOff x="2465850" y="3557535"/>
              <a:chExt cx="4178546" cy="1361473"/>
            </a:xfrm>
          </p:grpSpPr>
          <p:grpSp>
            <p:nvGrpSpPr>
              <p:cNvPr id="187" name="Group 22">
                <a:extLst>
                  <a:ext uri="{FF2B5EF4-FFF2-40B4-BE49-F238E27FC236}">
                    <a16:creationId xmlns:a16="http://schemas.microsoft.com/office/drawing/2014/main" id="{9566D97F-B34B-4745-BD65-C7097076128E}"/>
                  </a:ext>
                </a:extLst>
              </p:cNvPr>
              <p:cNvGrpSpPr/>
              <p:nvPr/>
            </p:nvGrpSpPr>
            <p:grpSpPr>
              <a:xfrm flipH="1">
                <a:off x="2465851" y="3557535"/>
                <a:ext cx="4178544" cy="1361473"/>
                <a:chOff x="2597150" y="3303588"/>
                <a:chExt cx="3946525" cy="1285875"/>
              </a:xfrm>
            </p:grpSpPr>
            <p:sp>
              <p:nvSpPr>
                <p:cNvPr id="191" name="Freeform 7">
                  <a:extLst>
                    <a:ext uri="{FF2B5EF4-FFF2-40B4-BE49-F238E27FC236}">
                      <a16:creationId xmlns:a16="http://schemas.microsoft.com/office/drawing/2014/main" id="{250F7ABE-10BE-4C49-85B0-50A5868F02BD}"/>
                    </a:ext>
                  </a:extLst>
                </p:cNvPr>
                <p:cNvSpPr>
                  <a:spLocks/>
                </p:cNvSpPr>
                <p:nvPr/>
              </p:nvSpPr>
              <p:spPr bwMode="auto">
                <a:xfrm>
                  <a:off x="2597150" y="3902075"/>
                  <a:ext cx="3946525" cy="687388"/>
                </a:xfrm>
                <a:custGeom>
                  <a:avLst/>
                  <a:gdLst/>
                  <a:ahLst/>
                  <a:cxnLst>
                    <a:cxn ang="0">
                      <a:pos x="1243" y="0"/>
                    </a:cxn>
                    <a:cxn ang="0">
                      <a:pos x="0" y="209"/>
                    </a:cxn>
                    <a:cxn ang="0">
                      <a:pos x="1243" y="433"/>
                    </a:cxn>
                    <a:cxn ang="0">
                      <a:pos x="2486" y="209"/>
                    </a:cxn>
                    <a:cxn ang="0">
                      <a:pos x="1243" y="0"/>
                    </a:cxn>
                  </a:cxnLst>
                  <a:rect l="0" t="0" r="r" b="b"/>
                  <a:pathLst>
                    <a:path w="2486" h="433">
                      <a:moveTo>
                        <a:pt x="1243" y="0"/>
                      </a:moveTo>
                      <a:lnTo>
                        <a:pt x="0" y="209"/>
                      </a:lnTo>
                      <a:lnTo>
                        <a:pt x="1243" y="433"/>
                      </a:lnTo>
                      <a:lnTo>
                        <a:pt x="2486" y="209"/>
                      </a:lnTo>
                      <a:lnTo>
                        <a:pt x="1243" y="0"/>
                      </a:lnTo>
                      <a:close/>
                    </a:path>
                  </a:pathLst>
                </a:custGeom>
                <a:solidFill>
                  <a:schemeClr val="accent1">
                    <a:lumMod val="50000"/>
                    <a:alpha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14">
                  <a:extLst>
                    <a:ext uri="{FF2B5EF4-FFF2-40B4-BE49-F238E27FC236}">
                      <a16:creationId xmlns:a16="http://schemas.microsoft.com/office/drawing/2014/main" id="{F0A48406-CBA8-4D43-BD11-CB1D4709E9B0}"/>
                    </a:ext>
                  </a:extLst>
                </p:cNvPr>
                <p:cNvSpPr>
                  <a:spLocks/>
                </p:cNvSpPr>
                <p:nvPr/>
              </p:nvSpPr>
              <p:spPr bwMode="auto">
                <a:xfrm>
                  <a:off x="3028950" y="3303588"/>
                  <a:ext cx="3084513" cy="522288"/>
                </a:xfrm>
                <a:custGeom>
                  <a:avLst/>
                  <a:gdLst/>
                  <a:ahLst/>
                  <a:cxnLst>
                    <a:cxn ang="0">
                      <a:pos x="1664" y="116"/>
                    </a:cxn>
                    <a:cxn ang="0">
                      <a:pos x="964" y="0"/>
                    </a:cxn>
                    <a:cxn ang="0">
                      <a:pos x="266" y="116"/>
                    </a:cxn>
                    <a:cxn ang="0">
                      <a:pos x="0" y="160"/>
                    </a:cxn>
                    <a:cxn ang="0">
                      <a:pos x="0" y="160"/>
                    </a:cxn>
                    <a:cxn ang="0">
                      <a:pos x="971" y="329"/>
                    </a:cxn>
                    <a:cxn ang="0">
                      <a:pos x="975" y="329"/>
                    </a:cxn>
                    <a:cxn ang="0">
                      <a:pos x="1943" y="160"/>
                    </a:cxn>
                    <a:cxn ang="0">
                      <a:pos x="1664" y="116"/>
                    </a:cxn>
                  </a:cxnLst>
                  <a:rect l="0" t="0" r="r" b="b"/>
                  <a:pathLst>
                    <a:path w="1943" h="329">
                      <a:moveTo>
                        <a:pt x="1664" y="116"/>
                      </a:moveTo>
                      <a:lnTo>
                        <a:pt x="964" y="0"/>
                      </a:lnTo>
                      <a:lnTo>
                        <a:pt x="266" y="116"/>
                      </a:lnTo>
                      <a:lnTo>
                        <a:pt x="0" y="160"/>
                      </a:lnTo>
                      <a:lnTo>
                        <a:pt x="0" y="160"/>
                      </a:lnTo>
                      <a:lnTo>
                        <a:pt x="971" y="329"/>
                      </a:lnTo>
                      <a:lnTo>
                        <a:pt x="975" y="329"/>
                      </a:lnTo>
                      <a:lnTo>
                        <a:pt x="1943" y="160"/>
                      </a:lnTo>
                      <a:lnTo>
                        <a:pt x="1664" y="116"/>
                      </a:lnTo>
                      <a:close/>
                    </a:path>
                  </a:pathLst>
                </a:custGeom>
                <a:solidFill>
                  <a:schemeClr val="accent4">
                    <a:alpha val="49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188" name="Freeform 5">
                <a:extLst>
                  <a:ext uri="{FF2B5EF4-FFF2-40B4-BE49-F238E27FC236}">
                    <a16:creationId xmlns:a16="http://schemas.microsoft.com/office/drawing/2014/main" id="{079FBCE7-AD75-4DEF-A47E-547BDB8E81FA}"/>
                  </a:ext>
                </a:extLst>
              </p:cNvPr>
              <p:cNvSpPr>
                <a:spLocks/>
              </p:cNvSpPr>
              <p:nvPr/>
            </p:nvSpPr>
            <p:spPr bwMode="auto">
              <a:xfrm flipH="1">
                <a:off x="4555124" y="3826468"/>
                <a:ext cx="2089272" cy="1092540"/>
              </a:xfrm>
              <a:custGeom>
                <a:avLst/>
                <a:gdLst/>
                <a:ahLst/>
                <a:cxnLst>
                  <a:cxn ang="0">
                    <a:pos x="272" y="0"/>
                  </a:cxn>
                  <a:cxn ang="0">
                    <a:pos x="0" y="426"/>
                  </a:cxn>
                  <a:cxn ang="0">
                    <a:pos x="1243" y="650"/>
                  </a:cxn>
                  <a:cxn ang="0">
                    <a:pos x="1243" y="217"/>
                  </a:cxn>
                  <a:cxn ang="0">
                    <a:pos x="1243" y="169"/>
                  </a:cxn>
                  <a:cxn ang="0">
                    <a:pos x="272" y="0"/>
                  </a:cxn>
                </a:cxnLst>
                <a:rect l="0" t="0" r="r" b="b"/>
                <a:pathLst>
                  <a:path w="1243" h="650">
                    <a:moveTo>
                      <a:pt x="272" y="0"/>
                    </a:moveTo>
                    <a:lnTo>
                      <a:pt x="0" y="426"/>
                    </a:lnTo>
                    <a:lnTo>
                      <a:pt x="1243" y="650"/>
                    </a:lnTo>
                    <a:lnTo>
                      <a:pt x="1243" y="217"/>
                    </a:lnTo>
                    <a:lnTo>
                      <a:pt x="1243" y="169"/>
                    </a:lnTo>
                    <a:lnTo>
                      <a:pt x="272"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6">
                <a:extLst>
                  <a:ext uri="{FF2B5EF4-FFF2-40B4-BE49-F238E27FC236}">
                    <a16:creationId xmlns:a16="http://schemas.microsoft.com/office/drawing/2014/main" id="{4B6C4E36-F62E-47DF-9AAE-A64CA8F0B6BC}"/>
                  </a:ext>
                </a:extLst>
              </p:cNvPr>
              <p:cNvSpPr>
                <a:spLocks/>
              </p:cNvSpPr>
              <p:nvPr/>
            </p:nvSpPr>
            <p:spPr bwMode="auto">
              <a:xfrm flipH="1">
                <a:off x="2465850" y="3826468"/>
                <a:ext cx="2089272" cy="1092540"/>
              </a:xfrm>
              <a:custGeom>
                <a:avLst/>
                <a:gdLst/>
                <a:ahLst/>
                <a:cxnLst>
                  <a:cxn ang="0">
                    <a:pos x="972" y="0"/>
                  </a:cxn>
                  <a:cxn ang="0">
                    <a:pos x="4" y="169"/>
                  </a:cxn>
                  <a:cxn ang="0">
                    <a:pos x="0" y="169"/>
                  </a:cxn>
                  <a:cxn ang="0">
                    <a:pos x="0" y="217"/>
                  </a:cxn>
                  <a:cxn ang="0">
                    <a:pos x="0" y="650"/>
                  </a:cxn>
                  <a:cxn ang="0">
                    <a:pos x="1243" y="426"/>
                  </a:cxn>
                  <a:cxn ang="0">
                    <a:pos x="972" y="0"/>
                  </a:cxn>
                </a:cxnLst>
                <a:rect l="0" t="0" r="r" b="b"/>
                <a:pathLst>
                  <a:path w="1243" h="650">
                    <a:moveTo>
                      <a:pt x="972" y="0"/>
                    </a:moveTo>
                    <a:lnTo>
                      <a:pt x="4" y="169"/>
                    </a:lnTo>
                    <a:lnTo>
                      <a:pt x="0" y="169"/>
                    </a:lnTo>
                    <a:lnTo>
                      <a:pt x="0" y="217"/>
                    </a:lnTo>
                    <a:lnTo>
                      <a:pt x="0" y="650"/>
                    </a:lnTo>
                    <a:lnTo>
                      <a:pt x="1243" y="426"/>
                    </a:lnTo>
                    <a:lnTo>
                      <a:pt x="972"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5">
                <a:extLst>
                  <a:ext uri="{FF2B5EF4-FFF2-40B4-BE49-F238E27FC236}">
                    <a16:creationId xmlns:a16="http://schemas.microsoft.com/office/drawing/2014/main" id="{98190FF2-3280-4F47-9E01-286459A8838E}"/>
                  </a:ext>
                </a:extLst>
              </p:cNvPr>
              <p:cNvSpPr>
                <a:spLocks/>
              </p:cNvSpPr>
              <p:nvPr/>
            </p:nvSpPr>
            <p:spPr bwMode="auto">
              <a:xfrm flipH="1">
                <a:off x="4555121" y="3826468"/>
                <a:ext cx="2089274" cy="1092540"/>
              </a:xfrm>
              <a:custGeom>
                <a:avLst/>
                <a:gdLst/>
                <a:ahLst/>
                <a:cxnLst>
                  <a:cxn ang="0">
                    <a:pos x="272" y="0"/>
                  </a:cxn>
                  <a:cxn ang="0">
                    <a:pos x="0" y="426"/>
                  </a:cxn>
                  <a:cxn ang="0">
                    <a:pos x="1243" y="650"/>
                  </a:cxn>
                  <a:cxn ang="0">
                    <a:pos x="1243" y="217"/>
                  </a:cxn>
                  <a:cxn ang="0">
                    <a:pos x="1243" y="169"/>
                  </a:cxn>
                  <a:cxn ang="0">
                    <a:pos x="272" y="0"/>
                  </a:cxn>
                </a:cxnLst>
                <a:rect l="0" t="0" r="r" b="b"/>
                <a:pathLst>
                  <a:path w="1243" h="650">
                    <a:moveTo>
                      <a:pt x="272" y="0"/>
                    </a:moveTo>
                    <a:lnTo>
                      <a:pt x="0" y="426"/>
                    </a:lnTo>
                    <a:lnTo>
                      <a:pt x="1243" y="650"/>
                    </a:lnTo>
                    <a:lnTo>
                      <a:pt x="1243" y="217"/>
                    </a:lnTo>
                    <a:lnTo>
                      <a:pt x="1243" y="169"/>
                    </a:lnTo>
                    <a:lnTo>
                      <a:pt x="272" y="0"/>
                    </a:lnTo>
                    <a:close/>
                  </a:path>
                </a:pathLst>
              </a:custGeom>
              <a:solidFill>
                <a:schemeClr val="tx1">
                  <a:alpha val="2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93" name="Group 44">
              <a:extLst>
                <a:ext uri="{FF2B5EF4-FFF2-40B4-BE49-F238E27FC236}">
                  <a16:creationId xmlns:a16="http://schemas.microsoft.com/office/drawing/2014/main" id="{EBE7BFE3-EEF4-478A-ACBA-54B848BA066C}"/>
                </a:ext>
              </a:extLst>
            </p:cNvPr>
            <p:cNvGrpSpPr/>
            <p:nvPr/>
          </p:nvGrpSpPr>
          <p:grpSpPr>
            <a:xfrm flipH="1">
              <a:off x="4108021" y="1259840"/>
              <a:ext cx="894202" cy="788311"/>
              <a:chOff x="4148138" y="1133474"/>
              <a:chExt cx="844550" cy="744539"/>
            </a:xfrm>
          </p:grpSpPr>
          <p:sp>
            <p:nvSpPr>
              <p:cNvPr id="194" name="Freeform 19">
                <a:extLst>
                  <a:ext uri="{FF2B5EF4-FFF2-40B4-BE49-F238E27FC236}">
                    <a16:creationId xmlns:a16="http://schemas.microsoft.com/office/drawing/2014/main" id="{D1E9A8C8-2290-4AA3-B8AB-EE5AEF2007E5}"/>
                  </a:ext>
                </a:extLst>
              </p:cNvPr>
              <p:cNvSpPr>
                <a:spLocks/>
              </p:cNvSpPr>
              <p:nvPr/>
            </p:nvSpPr>
            <p:spPr bwMode="auto">
              <a:xfrm>
                <a:off x="4148138" y="1728788"/>
                <a:ext cx="844550" cy="149225"/>
              </a:xfrm>
              <a:custGeom>
                <a:avLst/>
                <a:gdLst/>
                <a:ahLst/>
                <a:cxnLst>
                  <a:cxn ang="0">
                    <a:pos x="266" y="0"/>
                  </a:cxn>
                  <a:cxn ang="0">
                    <a:pos x="0" y="42"/>
                  </a:cxn>
                  <a:cxn ang="0">
                    <a:pos x="211" y="81"/>
                  </a:cxn>
                  <a:cxn ang="0">
                    <a:pos x="266" y="92"/>
                  </a:cxn>
                  <a:cxn ang="0">
                    <a:pos x="270" y="94"/>
                  </a:cxn>
                  <a:cxn ang="0">
                    <a:pos x="323" y="83"/>
                  </a:cxn>
                  <a:cxn ang="0">
                    <a:pos x="532" y="42"/>
                  </a:cxn>
                  <a:cxn ang="0">
                    <a:pos x="266" y="0"/>
                  </a:cxn>
                </a:cxnLst>
                <a:rect l="0" t="0" r="r" b="b"/>
                <a:pathLst>
                  <a:path w="532" h="94">
                    <a:moveTo>
                      <a:pt x="266" y="0"/>
                    </a:moveTo>
                    <a:lnTo>
                      <a:pt x="0" y="42"/>
                    </a:lnTo>
                    <a:lnTo>
                      <a:pt x="211" y="81"/>
                    </a:lnTo>
                    <a:lnTo>
                      <a:pt x="266" y="92"/>
                    </a:lnTo>
                    <a:lnTo>
                      <a:pt x="270" y="94"/>
                    </a:lnTo>
                    <a:lnTo>
                      <a:pt x="323" y="83"/>
                    </a:lnTo>
                    <a:lnTo>
                      <a:pt x="532" y="42"/>
                    </a:lnTo>
                    <a:lnTo>
                      <a:pt x="266" y="0"/>
                    </a:lnTo>
                    <a:close/>
                  </a:path>
                </a:pathLst>
              </a:custGeom>
              <a:solidFill>
                <a:schemeClr val="accent4">
                  <a:lumMod val="50000"/>
                  <a:alpha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8">
                <a:extLst>
                  <a:ext uri="{FF2B5EF4-FFF2-40B4-BE49-F238E27FC236}">
                    <a16:creationId xmlns:a16="http://schemas.microsoft.com/office/drawing/2014/main" id="{56F7042D-A2A0-4030-80B3-A0FFF268ED00}"/>
                  </a:ext>
                </a:extLst>
              </p:cNvPr>
              <p:cNvSpPr>
                <a:spLocks/>
              </p:cNvSpPr>
              <p:nvPr/>
            </p:nvSpPr>
            <p:spPr bwMode="auto">
              <a:xfrm>
                <a:off x="4148140" y="1133474"/>
                <a:ext cx="422275" cy="741363"/>
              </a:xfrm>
              <a:custGeom>
                <a:avLst/>
                <a:gdLst/>
                <a:ahLst/>
                <a:cxnLst>
                  <a:cxn ang="0">
                    <a:pos x="0" y="417"/>
                  </a:cxn>
                  <a:cxn ang="0">
                    <a:pos x="211" y="456"/>
                  </a:cxn>
                  <a:cxn ang="0">
                    <a:pos x="266" y="467"/>
                  </a:cxn>
                  <a:cxn ang="0">
                    <a:pos x="266" y="447"/>
                  </a:cxn>
                  <a:cxn ang="0">
                    <a:pos x="266" y="375"/>
                  </a:cxn>
                  <a:cxn ang="0">
                    <a:pos x="266" y="0"/>
                  </a:cxn>
                  <a:cxn ang="0">
                    <a:pos x="0" y="417"/>
                  </a:cxn>
                </a:cxnLst>
                <a:rect l="0" t="0" r="r" b="b"/>
                <a:pathLst>
                  <a:path w="266" h="467">
                    <a:moveTo>
                      <a:pt x="0" y="417"/>
                    </a:moveTo>
                    <a:lnTo>
                      <a:pt x="211" y="456"/>
                    </a:lnTo>
                    <a:lnTo>
                      <a:pt x="266" y="467"/>
                    </a:lnTo>
                    <a:lnTo>
                      <a:pt x="266" y="447"/>
                    </a:lnTo>
                    <a:lnTo>
                      <a:pt x="266" y="375"/>
                    </a:lnTo>
                    <a:lnTo>
                      <a:pt x="266" y="0"/>
                    </a:lnTo>
                    <a:lnTo>
                      <a:pt x="0" y="417"/>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11">
                <a:extLst>
                  <a:ext uri="{FF2B5EF4-FFF2-40B4-BE49-F238E27FC236}">
                    <a16:creationId xmlns:a16="http://schemas.microsoft.com/office/drawing/2014/main" id="{F9772586-8760-4ADF-8DEC-A9974F2B7751}"/>
                  </a:ext>
                </a:extLst>
              </p:cNvPr>
              <p:cNvSpPr>
                <a:spLocks/>
              </p:cNvSpPr>
              <p:nvPr/>
            </p:nvSpPr>
            <p:spPr bwMode="auto">
              <a:xfrm>
                <a:off x="4570412" y="1133474"/>
                <a:ext cx="422275" cy="744538"/>
              </a:xfrm>
              <a:custGeom>
                <a:avLst/>
                <a:gdLst/>
                <a:ahLst/>
                <a:cxnLst>
                  <a:cxn ang="0">
                    <a:pos x="0" y="0"/>
                  </a:cxn>
                  <a:cxn ang="0">
                    <a:pos x="0" y="375"/>
                  </a:cxn>
                  <a:cxn ang="0">
                    <a:pos x="0" y="447"/>
                  </a:cxn>
                  <a:cxn ang="0">
                    <a:pos x="0" y="467"/>
                  </a:cxn>
                  <a:cxn ang="0">
                    <a:pos x="4" y="469"/>
                  </a:cxn>
                  <a:cxn ang="0">
                    <a:pos x="57" y="458"/>
                  </a:cxn>
                  <a:cxn ang="0">
                    <a:pos x="266" y="417"/>
                  </a:cxn>
                  <a:cxn ang="0">
                    <a:pos x="0" y="0"/>
                  </a:cxn>
                </a:cxnLst>
                <a:rect l="0" t="0" r="r" b="b"/>
                <a:pathLst>
                  <a:path w="266" h="469">
                    <a:moveTo>
                      <a:pt x="0" y="0"/>
                    </a:moveTo>
                    <a:lnTo>
                      <a:pt x="0" y="375"/>
                    </a:lnTo>
                    <a:lnTo>
                      <a:pt x="0" y="447"/>
                    </a:lnTo>
                    <a:lnTo>
                      <a:pt x="0" y="467"/>
                    </a:lnTo>
                    <a:lnTo>
                      <a:pt x="4" y="469"/>
                    </a:lnTo>
                    <a:lnTo>
                      <a:pt x="57" y="458"/>
                    </a:lnTo>
                    <a:lnTo>
                      <a:pt x="266" y="417"/>
                    </a:lnTo>
                    <a:lnTo>
                      <a:pt x="0"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11">
                <a:extLst>
                  <a:ext uri="{FF2B5EF4-FFF2-40B4-BE49-F238E27FC236}">
                    <a16:creationId xmlns:a16="http://schemas.microsoft.com/office/drawing/2014/main" id="{5796A3A4-67C7-4BAF-B5D4-4F9B3F087C2D}"/>
                  </a:ext>
                </a:extLst>
              </p:cNvPr>
              <p:cNvSpPr>
                <a:spLocks/>
              </p:cNvSpPr>
              <p:nvPr/>
            </p:nvSpPr>
            <p:spPr bwMode="auto">
              <a:xfrm>
                <a:off x="4570412" y="1133474"/>
                <a:ext cx="422275" cy="744538"/>
              </a:xfrm>
              <a:custGeom>
                <a:avLst/>
                <a:gdLst/>
                <a:ahLst/>
                <a:cxnLst>
                  <a:cxn ang="0">
                    <a:pos x="0" y="0"/>
                  </a:cxn>
                  <a:cxn ang="0">
                    <a:pos x="0" y="375"/>
                  </a:cxn>
                  <a:cxn ang="0">
                    <a:pos x="0" y="447"/>
                  </a:cxn>
                  <a:cxn ang="0">
                    <a:pos x="0" y="467"/>
                  </a:cxn>
                  <a:cxn ang="0">
                    <a:pos x="4" y="469"/>
                  </a:cxn>
                  <a:cxn ang="0">
                    <a:pos x="57" y="458"/>
                  </a:cxn>
                  <a:cxn ang="0">
                    <a:pos x="266" y="417"/>
                  </a:cxn>
                  <a:cxn ang="0">
                    <a:pos x="0" y="0"/>
                  </a:cxn>
                </a:cxnLst>
                <a:rect l="0" t="0" r="r" b="b"/>
                <a:pathLst>
                  <a:path w="266" h="469">
                    <a:moveTo>
                      <a:pt x="0" y="0"/>
                    </a:moveTo>
                    <a:lnTo>
                      <a:pt x="0" y="375"/>
                    </a:lnTo>
                    <a:lnTo>
                      <a:pt x="0" y="447"/>
                    </a:lnTo>
                    <a:lnTo>
                      <a:pt x="0" y="467"/>
                    </a:lnTo>
                    <a:lnTo>
                      <a:pt x="4" y="469"/>
                    </a:lnTo>
                    <a:lnTo>
                      <a:pt x="57" y="458"/>
                    </a:lnTo>
                    <a:lnTo>
                      <a:pt x="266" y="417"/>
                    </a:lnTo>
                    <a:lnTo>
                      <a:pt x="0" y="0"/>
                    </a:lnTo>
                    <a:close/>
                  </a:path>
                </a:pathLst>
              </a:custGeom>
              <a:solidFill>
                <a:schemeClr val="tx1">
                  <a:alpha val="2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98" name="Group 197">
              <a:extLst>
                <a:ext uri="{FF2B5EF4-FFF2-40B4-BE49-F238E27FC236}">
                  <a16:creationId xmlns:a16="http://schemas.microsoft.com/office/drawing/2014/main" id="{0D0EA14D-F596-4C88-A8B0-AA43397C3751}"/>
                </a:ext>
              </a:extLst>
            </p:cNvPr>
            <p:cNvGrpSpPr/>
            <p:nvPr/>
          </p:nvGrpSpPr>
          <p:grpSpPr>
            <a:xfrm>
              <a:off x="3012121" y="2787715"/>
              <a:ext cx="3086004" cy="1179942"/>
              <a:chOff x="3012121" y="2787715"/>
              <a:chExt cx="3086004" cy="1179942"/>
            </a:xfrm>
          </p:grpSpPr>
          <p:sp>
            <p:nvSpPr>
              <p:cNvPr id="199" name="Freeform 15">
                <a:extLst>
                  <a:ext uri="{FF2B5EF4-FFF2-40B4-BE49-F238E27FC236}">
                    <a16:creationId xmlns:a16="http://schemas.microsoft.com/office/drawing/2014/main" id="{0A69A5B2-75A2-4D6B-8B5D-2A12AF130379}"/>
                  </a:ext>
                </a:extLst>
              </p:cNvPr>
              <p:cNvSpPr>
                <a:spLocks/>
              </p:cNvSpPr>
              <p:nvPr/>
            </p:nvSpPr>
            <p:spPr bwMode="auto">
              <a:xfrm flipH="1">
                <a:off x="3470988" y="2787715"/>
                <a:ext cx="2173313" cy="361379"/>
              </a:xfrm>
              <a:custGeom>
                <a:avLst/>
                <a:gdLst/>
                <a:ahLst/>
                <a:cxnLst>
                  <a:cxn ang="0">
                    <a:pos x="1002" y="59"/>
                  </a:cxn>
                  <a:cxn ang="0">
                    <a:pos x="641" y="0"/>
                  </a:cxn>
                  <a:cxn ang="0">
                    <a:pos x="293" y="60"/>
                  </a:cxn>
                  <a:cxn ang="0">
                    <a:pos x="0" y="112"/>
                  </a:cxn>
                  <a:cxn ang="0">
                    <a:pos x="0" y="114"/>
                  </a:cxn>
                  <a:cxn ang="0">
                    <a:pos x="648" y="215"/>
                  </a:cxn>
                  <a:cxn ang="0">
                    <a:pos x="1293" y="103"/>
                  </a:cxn>
                  <a:cxn ang="0">
                    <a:pos x="1002" y="59"/>
                  </a:cxn>
                </a:cxnLst>
                <a:rect l="0" t="0" r="r" b="b"/>
                <a:pathLst>
                  <a:path w="1293" h="215">
                    <a:moveTo>
                      <a:pt x="1002" y="59"/>
                    </a:moveTo>
                    <a:lnTo>
                      <a:pt x="641" y="0"/>
                    </a:lnTo>
                    <a:lnTo>
                      <a:pt x="293" y="60"/>
                    </a:lnTo>
                    <a:lnTo>
                      <a:pt x="0" y="112"/>
                    </a:lnTo>
                    <a:lnTo>
                      <a:pt x="0" y="114"/>
                    </a:lnTo>
                    <a:lnTo>
                      <a:pt x="648" y="215"/>
                    </a:lnTo>
                    <a:lnTo>
                      <a:pt x="1293" y="103"/>
                    </a:lnTo>
                    <a:lnTo>
                      <a:pt x="1002" y="59"/>
                    </a:lnTo>
                    <a:close/>
                  </a:path>
                </a:pathLst>
              </a:custGeom>
              <a:solidFill>
                <a:schemeClr val="accent3">
                  <a:alpha val="49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10">
                <a:extLst>
                  <a:ext uri="{FF2B5EF4-FFF2-40B4-BE49-F238E27FC236}">
                    <a16:creationId xmlns:a16="http://schemas.microsoft.com/office/drawing/2014/main" id="{74335B24-392A-46E4-AC56-0DD194E0D303}"/>
                  </a:ext>
                </a:extLst>
              </p:cNvPr>
              <p:cNvSpPr>
                <a:spLocks/>
              </p:cNvSpPr>
              <p:nvPr/>
            </p:nvSpPr>
            <p:spPr bwMode="auto">
              <a:xfrm flipH="1">
                <a:off x="4555124" y="2975968"/>
                <a:ext cx="1543001" cy="991689"/>
              </a:xfrm>
              <a:custGeom>
                <a:avLst/>
                <a:gdLst/>
                <a:ahLst/>
                <a:cxnLst>
                  <a:cxn ang="0">
                    <a:pos x="277" y="2"/>
                  </a:cxn>
                  <a:cxn ang="0">
                    <a:pos x="268" y="0"/>
                  </a:cxn>
                  <a:cxn ang="0">
                    <a:pos x="0" y="421"/>
                  </a:cxn>
                  <a:cxn ang="0">
                    <a:pos x="218" y="462"/>
                  </a:cxn>
                  <a:cxn ang="0">
                    <a:pos x="918" y="590"/>
                  </a:cxn>
                  <a:cxn ang="0">
                    <a:pos x="918" y="346"/>
                  </a:cxn>
                  <a:cxn ang="0">
                    <a:pos x="918" y="273"/>
                  </a:cxn>
                  <a:cxn ang="0">
                    <a:pos x="918" y="103"/>
                  </a:cxn>
                  <a:cxn ang="0">
                    <a:pos x="277" y="2"/>
                  </a:cxn>
                </a:cxnLst>
                <a:rect l="0" t="0" r="r" b="b"/>
                <a:pathLst>
                  <a:path w="918" h="590">
                    <a:moveTo>
                      <a:pt x="277" y="2"/>
                    </a:moveTo>
                    <a:lnTo>
                      <a:pt x="268" y="0"/>
                    </a:lnTo>
                    <a:lnTo>
                      <a:pt x="0" y="421"/>
                    </a:lnTo>
                    <a:lnTo>
                      <a:pt x="218" y="462"/>
                    </a:lnTo>
                    <a:lnTo>
                      <a:pt x="918" y="590"/>
                    </a:lnTo>
                    <a:lnTo>
                      <a:pt x="918" y="346"/>
                    </a:lnTo>
                    <a:lnTo>
                      <a:pt x="918" y="273"/>
                    </a:lnTo>
                    <a:lnTo>
                      <a:pt x="918" y="103"/>
                    </a:lnTo>
                    <a:lnTo>
                      <a:pt x="277" y="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01" name="Group 200">
                <a:extLst>
                  <a:ext uri="{FF2B5EF4-FFF2-40B4-BE49-F238E27FC236}">
                    <a16:creationId xmlns:a16="http://schemas.microsoft.com/office/drawing/2014/main" id="{96380EF1-4174-47AD-80ED-2247FD981E61}"/>
                  </a:ext>
                </a:extLst>
              </p:cNvPr>
              <p:cNvGrpSpPr/>
              <p:nvPr/>
            </p:nvGrpSpPr>
            <p:grpSpPr>
              <a:xfrm>
                <a:off x="3012121" y="2960840"/>
                <a:ext cx="1543003" cy="1006817"/>
                <a:chOff x="3012121" y="2960840"/>
                <a:chExt cx="1543003" cy="1006817"/>
              </a:xfrm>
            </p:grpSpPr>
            <p:sp>
              <p:nvSpPr>
                <p:cNvPr id="202" name="Freeform 13">
                  <a:extLst>
                    <a:ext uri="{FF2B5EF4-FFF2-40B4-BE49-F238E27FC236}">
                      <a16:creationId xmlns:a16="http://schemas.microsoft.com/office/drawing/2014/main" id="{F2C3CCF6-54BE-4776-A4AF-C0B6C2F2A135}"/>
                    </a:ext>
                  </a:extLst>
                </p:cNvPr>
                <p:cNvSpPr>
                  <a:spLocks/>
                </p:cNvSpPr>
                <p:nvPr/>
              </p:nvSpPr>
              <p:spPr bwMode="auto">
                <a:xfrm flipH="1">
                  <a:off x="3012122" y="2960840"/>
                  <a:ext cx="1543001" cy="1006817"/>
                </a:xfrm>
                <a:custGeom>
                  <a:avLst/>
                  <a:gdLst/>
                  <a:ahLst/>
                  <a:cxnLst>
                    <a:cxn ang="0">
                      <a:pos x="645" y="0"/>
                    </a:cxn>
                    <a:cxn ang="0">
                      <a:pos x="0" y="112"/>
                    </a:cxn>
                    <a:cxn ang="0">
                      <a:pos x="0" y="282"/>
                    </a:cxn>
                    <a:cxn ang="0">
                      <a:pos x="0" y="355"/>
                    </a:cxn>
                    <a:cxn ang="0">
                      <a:pos x="0" y="599"/>
                    </a:cxn>
                    <a:cxn ang="0">
                      <a:pos x="700" y="471"/>
                    </a:cxn>
                    <a:cxn ang="0">
                      <a:pos x="918" y="430"/>
                    </a:cxn>
                    <a:cxn ang="0">
                      <a:pos x="645" y="0"/>
                    </a:cxn>
                  </a:cxnLst>
                  <a:rect l="0" t="0" r="r" b="b"/>
                  <a:pathLst>
                    <a:path w="918" h="599">
                      <a:moveTo>
                        <a:pt x="645" y="0"/>
                      </a:moveTo>
                      <a:lnTo>
                        <a:pt x="0" y="112"/>
                      </a:lnTo>
                      <a:lnTo>
                        <a:pt x="0" y="282"/>
                      </a:lnTo>
                      <a:lnTo>
                        <a:pt x="0" y="355"/>
                      </a:lnTo>
                      <a:lnTo>
                        <a:pt x="0" y="599"/>
                      </a:lnTo>
                      <a:lnTo>
                        <a:pt x="700" y="471"/>
                      </a:lnTo>
                      <a:lnTo>
                        <a:pt x="918" y="430"/>
                      </a:lnTo>
                      <a:lnTo>
                        <a:pt x="645"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13">
                  <a:extLst>
                    <a:ext uri="{FF2B5EF4-FFF2-40B4-BE49-F238E27FC236}">
                      <a16:creationId xmlns:a16="http://schemas.microsoft.com/office/drawing/2014/main" id="{02034587-53B7-4F86-B8C1-F1202A587FAC}"/>
                    </a:ext>
                  </a:extLst>
                </p:cNvPr>
                <p:cNvSpPr>
                  <a:spLocks/>
                </p:cNvSpPr>
                <p:nvPr/>
              </p:nvSpPr>
              <p:spPr bwMode="auto">
                <a:xfrm flipH="1">
                  <a:off x="3012121" y="2960840"/>
                  <a:ext cx="1543003" cy="1006817"/>
                </a:xfrm>
                <a:custGeom>
                  <a:avLst/>
                  <a:gdLst/>
                  <a:ahLst/>
                  <a:cxnLst>
                    <a:cxn ang="0">
                      <a:pos x="645" y="0"/>
                    </a:cxn>
                    <a:cxn ang="0">
                      <a:pos x="0" y="112"/>
                    </a:cxn>
                    <a:cxn ang="0">
                      <a:pos x="0" y="282"/>
                    </a:cxn>
                    <a:cxn ang="0">
                      <a:pos x="0" y="355"/>
                    </a:cxn>
                    <a:cxn ang="0">
                      <a:pos x="0" y="599"/>
                    </a:cxn>
                    <a:cxn ang="0">
                      <a:pos x="700" y="471"/>
                    </a:cxn>
                    <a:cxn ang="0">
                      <a:pos x="918" y="430"/>
                    </a:cxn>
                    <a:cxn ang="0">
                      <a:pos x="645" y="0"/>
                    </a:cxn>
                  </a:cxnLst>
                  <a:rect l="0" t="0" r="r" b="b"/>
                  <a:pathLst>
                    <a:path w="918" h="599">
                      <a:moveTo>
                        <a:pt x="645" y="0"/>
                      </a:moveTo>
                      <a:lnTo>
                        <a:pt x="0" y="112"/>
                      </a:lnTo>
                      <a:lnTo>
                        <a:pt x="0" y="282"/>
                      </a:lnTo>
                      <a:lnTo>
                        <a:pt x="0" y="355"/>
                      </a:lnTo>
                      <a:lnTo>
                        <a:pt x="0" y="599"/>
                      </a:lnTo>
                      <a:lnTo>
                        <a:pt x="700" y="471"/>
                      </a:lnTo>
                      <a:lnTo>
                        <a:pt x="918" y="430"/>
                      </a:lnTo>
                      <a:lnTo>
                        <a:pt x="645" y="0"/>
                      </a:lnTo>
                      <a:close/>
                    </a:path>
                  </a:pathLst>
                </a:custGeom>
                <a:solidFill>
                  <a:schemeClr val="tx1">
                    <a:alpha val="2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204" name="Group 203">
              <a:extLst>
                <a:ext uri="{FF2B5EF4-FFF2-40B4-BE49-F238E27FC236}">
                  <a16:creationId xmlns:a16="http://schemas.microsoft.com/office/drawing/2014/main" id="{BF134A5E-FB3F-4F02-8C61-4DA273560D7E}"/>
                </a:ext>
              </a:extLst>
            </p:cNvPr>
            <p:cNvGrpSpPr/>
            <p:nvPr/>
          </p:nvGrpSpPr>
          <p:grpSpPr>
            <a:xfrm>
              <a:off x="3566794" y="2011171"/>
              <a:ext cx="1976656" cy="988328"/>
              <a:chOff x="3566794" y="2011171"/>
              <a:chExt cx="1976656" cy="988328"/>
            </a:xfrm>
          </p:grpSpPr>
          <p:sp>
            <p:nvSpPr>
              <p:cNvPr id="205" name="Freeform 16">
                <a:extLst>
                  <a:ext uri="{FF2B5EF4-FFF2-40B4-BE49-F238E27FC236}">
                    <a16:creationId xmlns:a16="http://schemas.microsoft.com/office/drawing/2014/main" id="{152FB190-7A0D-4AC3-9542-C9473E57736F}"/>
                  </a:ext>
                </a:extLst>
              </p:cNvPr>
              <p:cNvSpPr>
                <a:spLocks/>
              </p:cNvSpPr>
              <p:nvPr/>
            </p:nvSpPr>
            <p:spPr bwMode="auto">
              <a:xfrm flipH="1">
                <a:off x="4013895" y="2011171"/>
                <a:ext cx="1080774" cy="184891"/>
              </a:xfrm>
              <a:custGeom>
                <a:avLst/>
                <a:gdLst/>
                <a:ahLst/>
                <a:cxnLst>
                  <a:cxn ang="0">
                    <a:pos x="378" y="11"/>
                  </a:cxn>
                  <a:cxn ang="0">
                    <a:pos x="321" y="0"/>
                  </a:cxn>
                  <a:cxn ang="0">
                    <a:pos x="266" y="9"/>
                  </a:cxn>
                  <a:cxn ang="0">
                    <a:pos x="0" y="57"/>
                  </a:cxn>
                  <a:cxn ang="0">
                    <a:pos x="321" y="110"/>
                  </a:cxn>
                  <a:cxn ang="0">
                    <a:pos x="643" y="57"/>
                  </a:cxn>
                  <a:cxn ang="0">
                    <a:pos x="378" y="11"/>
                  </a:cxn>
                </a:cxnLst>
                <a:rect l="0" t="0" r="r" b="b"/>
                <a:pathLst>
                  <a:path w="643" h="110">
                    <a:moveTo>
                      <a:pt x="378" y="11"/>
                    </a:moveTo>
                    <a:lnTo>
                      <a:pt x="321" y="0"/>
                    </a:lnTo>
                    <a:lnTo>
                      <a:pt x="266" y="9"/>
                    </a:lnTo>
                    <a:lnTo>
                      <a:pt x="0" y="57"/>
                    </a:lnTo>
                    <a:lnTo>
                      <a:pt x="321" y="110"/>
                    </a:lnTo>
                    <a:lnTo>
                      <a:pt x="643" y="57"/>
                    </a:lnTo>
                    <a:lnTo>
                      <a:pt x="378" y="11"/>
                    </a:lnTo>
                    <a:close/>
                  </a:path>
                </a:pathLst>
              </a:custGeom>
              <a:solidFill>
                <a:schemeClr val="accent2">
                  <a:alpha val="49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18">
                <a:extLst>
                  <a:ext uri="{FF2B5EF4-FFF2-40B4-BE49-F238E27FC236}">
                    <a16:creationId xmlns:a16="http://schemas.microsoft.com/office/drawing/2014/main" id="{23C0B0CC-1F2F-44EF-82F5-6AE83629922F}"/>
                  </a:ext>
                </a:extLst>
              </p:cNvPr>
              <p:cNvSpPr>
                <a:spLocks/>
              </p:cNvSpPr>
              <p:nvPr/>
            </p:nvSpPr>
            <p:spPr bwMode="auto">
              <a:xfrm flipH="1">
                <a:off x="3566794" y="2661652"/>
                <a:ext cx="1976656" cy="337847"/>
              </a:xfrm>
              <a:custGeom>
                <a:avLst/>
                <a:gdLst/>
                <a:ahLst/>
                <a:cxnLst>
                  <a:cxn ang="0">
                    <a:pos x="588" y="0"/>
                  </a:cxn>
                  <a:cxn ang="0">
                    <a:pos x="0" y="89"/>
                  </a:cxn>
                  <a:cxn ang="0">
                    <a:pos x="240" y="135"/>
                  </a:cxn>
                  <a:cxn ang="0">
                    <a:pos x="588" y="201"/>
                  </a:cxn>
                  <a:cxn ang="0">
                    <a:pos x="949" y="134"/>
                  </a:cxn>
                  <a:cxn ang="0">
                    <a:pos x="1176" y="89"/>
                  </a:cxn>
                  <a:cxn ang="0">
                    <a:pos x="588" y="0"/>
                  </a:cxn>
                </a:cxnLst>
                <a:rect l="0" t="0" r="r" b="b"/>
                <a:pathLst>
                  <a:path w="1176" h="201">
                    <a:moveTo>
                      <a:pt x="588" y="0"/>
                    </a:moveTo>
                    <a:lnTo>
                      <a:pt x="0" y="89"/>
                    </a:lnTo>
                    <a:lnTo>
                      <a:pt x="240" y="135"/>
                    </a:lnTo>
                    <a:lnTo>
                      <a:pt x="588" y="201"/>
                    </a:lnTo>
                    <a:lnTo>
                      <a:pt x="949" y="134"/>
                    </a:lnTo>
                    <a:lnTo>
                      <a:pt x="1176" y="89"/>
                    </a:lnTo>
                    <a:lnTo>
                      <a:pt x="588" y="0"/>
                    </a:lnTo>
                    <a:close/>
                  </a:path>
                </a:pathLst>
              </a:custGeom>
              <a:solidFill>
                <a:schemeClr val="accent3">
                  <a:lumMod val="50000"/>
                  <a:alpha val="7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12">
                <a:extLst>
                  <a:ext uri="{FF2B5EF4-FFF2-40B4-BE49-F238E27FC236}">
                    <a16:creationId xmlns:a16="http://schemas.microsoft.com/office/drawing/2014/main" id="{077BE44B-8B3D-4354-AAC4-0039FCA78CE1}"/>
                  </a:ext>
                </a:extLst>
              </p:cNvPr>
              <p:cNvSpPr>
                <a:spLocks/>
              </p:cNvSpPr>
              <p:nvPr/>
            </p:nvSpPr>
            <p:spPr bwMode="auto">
              <a:xfrm flipH="1">
                <a:off x="3566794" y="2106978"/>
                <a:ext cx="988328" cy="892521"/>
              </a:xfrm>
              <a:custGeom>
                <a:avLst/>
                <a:gdLst/>
                <a:ahLst/>
                <a:cxnLst>
                  <a:cxn ang="0">
                    <a:pos x="322" y="0"/>
                  </a:cxn>
                  <a:cxn ang="0">
                    <a:pos x="0" y="53"/>
                  </a:cxn>
                  <a:cxn ang="0">
                    <a:pos x="0" y="330"/>
                  </a:cxn>
                  <a:cxn ang="0">
                    <a:pos x="0" y="405"/>
                  </a:cxn>
                  <a:cxn ang="0">
                    <a:pos x="0" y="531"/>
                  </a:cxn>
                  <a:cxn ang="0">
                    <a:pos x="361" y="464"/>
                  </a:cxn>
                  <a:cxn ang="0">
                    <a:pos x="588" y="419"/>
                  </a:cxn>
                  <a:cxn ang="0">
                    <a:pos x="322" y="0"/>
                  </a:cxn>
                </a:cxnLst>
                <a:rect l="0" t="0" r="r" b="b"/>
                <a:pathLst>
                  <a:path w="588" h="531">
                    <a:moveTo>
                      <a:pt x="322" y="0"/>
                    </a:moveTo>
                    <a:lnTo>
                      <a:pt x="0" y="53"/>
                    </a:lnTo>
                    <a:lnTo>
                      <a:pt x="0" y="330"/>
                    </a:lnTo>
                    <a:lnTo>
                      <a:pt x="0" y="405"/>
                    </a:lnTo>
                    <a:lnTo>
                      <a:pt x="0" y="531"/>
                    </a:lnTo>
                    <a:lnTo>
                      <a:pt x="361" y="464"/>
                    </a:lnTo>
                    <a:lnTo>
                      <a:pt x="588" y="419"/>
                    </a:lnTo>
                    <a:lnTo>
                      <a:pt x="322"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208" name="Group 207">
                <a:extLst>
                  <a:ext uri="{FF2B5EF4-FFF2-40B4-BE49-F238E27FC236}">
                    <a16:creationId xmlns:a16="http://schemas.microsoft.com/office/drawing/2014/main" id="{2F81DF05-E13E-49D5-A27C-ACE7FB71613D}"/>
                  </a:ext>
                </a:extLst>
              </p:cNvPr>
              <p:cNvGrpSpPr/>
              <p:nvPr/>
            </p:nvGrpSpPr>
            <p:grpSpPr>
              <a:xfrm>
                <a:off x="4555122" y="2106978"/>
                <a:ext cx="988328" cy="892521"/>
                <a:chOff x="4555122" y="2106978"/>
                <a:chExt cx="988328" cy="892521"/>
              </a:xfrm>
            </p:grpSpPr>
            <p:sp>
              <p:nvSpPr>
                <p:cNvPr id="209" name="Freeform 9">
                  <a:extLst>
                    <a:ext uri="{FF2B5EF4-FFF2-40B4-BE49-F238E27FC236}">
                      <a16:creationId xmlns:a16="http://schemas.microsoft.com/office/drawing/2014/main" id="{6CCC75D2-6890-48D1-BE71-268AC65BDA68}"/>
                    </a:ext>
                  </a:extLst>
                </p:cNvPr>
                <p:cNvSpPr>
                  <a:spLocks/>
                </p:cNvSpPr>
                <p:nvPr/>
              </p:nvSpPr>
              <p:spPr bwMode="auto">
                <a:xfrm flipH="1">
                  <a:off x="4555122" y="2106978"/>
                  <a:ext cx="988328" cy="892521"/>
                </a:xfrm>
                <a:custGeom>
                  <a:avLst/>
                  <a:gdLst/>
                  <a:ahLst/>
                  <a:cxnLst>
                    <a:cxn ang="0">
                      <a:pos x="267" y="0"/>
                    </a:cxn>
                    <a:cxn ang="0">
                      <a:pos x="0" y="419"/>
                    </a:cxn>
                    <a:cxn ang="0">
                      <a:pos x="240" y="465"/>
                    </a:cxn>
                    <a:cxn ang="0">
                      <a:pos x="588" y="531"/>
                    </a:cxn>
                    <a:cxn ang="0">
                      <a:pos x="588" y="405"/>
                    </a:cxn>
                    <a:cxn ang="0">
                      <a:pos x="588" y="330"/>
                    </a:cxn>
                    <a:cxn ang="0">
                      <a:pos x="588" y="53"/>
                    </a:cxn>
                    <a:cxn ang="0">
                      <a:pos x="267" y="0"/>
                    </a:cxn>
                  </a:cxnLst>
                  <a:rect l="0" t="0" r="r" b="b"/>
                  <a:pathLst>
                    <a:path w="588" h="531">
                      <a:moveTo>
                        <a:pt x="267" y="0"/>
                      </a:moveTo>
                      <a:lnTo>
                        <a:pt x="0" y="419"/>
                      </a:lnTo>
                      <a:lnTo>
                        <a:pt x="240" y="465"/>
                      </a:lnTo>
                      <a:lnTo>
                        <a:pt x="588" y="531"/>
                      </a:lnTo>
                      <a:lnTo>
                        <a:pt x="588" y="405"/>
                      </a:lnTo>
                      <a:lnTo>
                        <a:pt x="588" y="330"/>
                      </a:lnTo>
                      <a:lnTo>
                        <a:pt x="588" y="53"/>
                      </a:lnTo>
                      <a:lnTo>
                        <a:pt x="267" y="0"/>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9">
                  <a:extLst>
                    <a:ext uri="{FF2B5EF4-FFF2-40B4-BE49-F238E27FC236}">
                      <a16:creationId xmlns:a16="http://schemas.microsoft.com/office/drawing/2014/main" id="{1F5C8B33-E7D4-4BCB-9B38-A164A183A043}"/>
                    </a:ext>
                  </a:extLst>
                </p:cNvPr>
                <p:cNvSpPr>
                  <a:spLocks/>
                </p:cNvSpPr>
                <p:nvPr/>
              </p:nvSpPr>
              <p:spPr bwMode="auto">
                <a:xfrm flipH="1">
                  <a:off x="4555122" y="2106978"/>
                  <a:ext cx="988328" cy="892521"/>
                </a:xfrm>
                <a:custGeom>
                  <a:avLst/>
                  <a:gdLst/>
                  <a:ahLst/>
                  <a:cxnLst>
                    <a:cxn ang="0">
                      <a:pos x="267" y="0"/>
                    </a:cxn>
                    <a:cxn ang="0">
                      <a:pos x="0" y="419"/>
                    </a:cxn>
                    <a:cxn ang="0">
                      <a:pos x="240" y="465"/>
                    </a:cxn>
                    <a:cxn ang="0">
                      <a:pos x="588" y="531"/>
                    </a:cxn>
                    <a:cxn ang="0">
                      <a:pos x="588" y="405"/>
                    </a:cxn>
                    <a:cxn ang="0">
                      <a:pos x="588" y="330"/>
                    </a:cxn>
                    <a:cxn ang="0">
                      <a:pos x="588" y="53"/>
                    </a:cxn>
                    <a:cxn ang="0">
                      <a:pos x="267" y="0"/>
                    </a:cxn>
                  </a:cxnLst>
                  <a:rect l="0" t="0" r="r" b="b"/>
                  <a:pathLst>
                    <a:path w="588" h="531">
                      <a:moveTo>
                        <a:pt x="267" y="0"/>
                      </a:moveTo>
                      <a:lnTo>
                        <a:pt x="0" y="419"/>
                      </a:lnTo>
                      <a:lnTo>
                        <a:pt x="240" y="465"/>
                      </a:lnTo>
                      <a:lnTo>
                        <a:pt x="588" y="531"/>
                      </a:lnTo>
                      <a:lnTo>
                        <a:pt x="588" y="405"/>
                      </a:lnTo>
                      <a:lnTo>
                        <a:pt x="588" y="330"/>
                      </a:lnTo>
                      <a:lnTo>
                        <a:pt x="588" y="53"/>
                      </a:lnTo>
                      <a:lnTo>
                        <a:pt x="267" y="0"/>
                      </a:lnTo>
                      <a:close/>
                    </a:path>
                  </a:pathLst>
                </a:custGeom>
                <a:solidFill>
                  <a:schemeClr val="tx1">
                    <a:alpha val="20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grpSp>
      <p:sp>
        <p:nvSpPr>
          <p:cNvPr id="38" name="Freeform: Shape 37">
            <a:extLst>
              <a:ext uri="{FF2B5EF4-FFF2-40B4-BE49-F238E27FC236}">
                <a16:creationId xmlns:a16="http://schemas.microsoft.com/office/drawing/2014/main" id="{5EB2A9AD-4609-454B-834D-E474D1766008}"/>
              </a:ext>
            </a:extLst>
          </p:cNvPr>
          <p:cNvSpPr/>
          <p:nvPr/>
        </p:nvSpPr>
        <p:spPr>
          <a:xfrm>
            <a:off x="4838285" y="2015942"/>
            <a:ext cx="2804600" cy="702586"/>
          </a:xfrm>
          <a:custGeom>
            <a:avLst/>
            <a:gdLst>
              <a:gd name="connsiteX0" fmla="*/ 0 w 2804600"/>
              <a:gd name="connsiteY0" fmla="*/ 0 h 702586"/>
              <a:gd name="connsiteX1" fmla="*/ 568960 w 2804600"/>
              <a:gd name="connsiteY1" fmla="*/ 0 h 702586"/>
              <a:gd name="connsiteX2" fmla="*/ 1884347 w 2804600"/>
              <a:gd name="connsiteY2" fmla="*/ 0 h 702586"/>
              <a:gd name="connsiteX3" fmla="*/ 2453307 w 2804600"/>
              <a:gd name="connsiteY3" fmla="*/ 0 h 702586"/>
              <a:gd name="connsiteX4" fmla="*/ 2804600 w 2804600"/>
              <a:gd name="connsiteY4" fmla="*/ 351293 h 702586"/>
              <a:gd name="connsiteX5" fmla="*/ 2453307 w 2804600"/>
              <a:gd name="connsiteY5" fmla="*/ 702586 h 702586"/>
              <a:gd name="connsiteX6" fmla="*/ 1884347 w 2804600"/>
              <a:gd name="connsiteY6" fmla="*/ 702586 h 702586"/>
              <a:gd name="connsiteX7" fmla="*/ 1016669 w 2804600"/>
              <a:gd name="connsiteY7" fmla="*/ 702586 h 702586"/>
              <a:gd name="connsiteX8" fmla="*/ 447709 w 2804600"/>
              <a:gd name="connsiteY8" fmla="*/ 702586 h 70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4600" h="702586">
                <a:moveTo>
                  <a:pt x="0" y="0"/>
                </a:moveTo>
                <a:lnTo>
                  <a:pt x="568960" y="0"/>
                </a:lnTo>
                <a:lnTo>
                  <a:pt x="1884347" y="0"/>
                </a:lnTo>
                <a:lnTo>
                  <a:pt x="2453307" y="0"/>
                </a:lnTo>
                <a:lnTo>
                  <a:pt x="2804600" y="351293"/>
                </a:lnTo>
                <a:lnTo>
                  <a:pt x="2453307" y="702586"/>
                </a:lnTo>
                <a:lnTo>
                  <a:pt x="1884347" y="702586"/>
                </a:lnTo>
                <a:lnTo>
                  <a:pt x="1016669" y="702586"/>
                </a:lnTo>
                <a:lnTo>
                  <a:pt x="447709" y="70258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47" name="Rectangle 46">
            <a:extLst>
              <a:ext uri="{FF2B5EF4-FFF2-40B4-BE49-F238E27FC236}">
                <a16:creationId xmlns:a16="http://schemas.microsoft.com/office/drawing/2014/main" id="{4FF6EEF8-23C8-43C4-839B-4D2E9A2BD33E}"/>
              </a:ext>
            </a:extLst>
          </p:cNvPr>
          <p:cNvSpPr/>
          <p:nvPr/>
        </p:nvSpPr>
        <p:spPr>
          <a:xfrm>
            <a:off x="5859152" y="2128612"/>
            <a:ext cx="1568364" cy="477247"/>
          </a:xfrm>
          <a:prstGeom prst="rect">
            <a:avLst/>
          </a:prstGeom>
        </p:spPr>
        <p:txBody>
          <a:bodyPr wrap="square" lIns="0" tIns="0" rIns="0" bIns="0" anchor="ctr">
            <a:spAutoFit/>
          </a:bodyPr>
          <a:lstStyle/>
          <a:p>
            <a:pPr>
              <a:lnSpc>
                <a:spcPct val="130000"/>
              </a:lnSpc>
            </a:pPr>
            <a:r>
              <a:rPr lang="en-US" sz="1050" b="1" dirty="0">
                <a:solidFill>
                  <a:schemeClr val="bg1"/>
                </a:solidFill>
              </a:rPr>
              <a:t>Your Title Here</a:t>
            </a:r>
          </a:p>
          <a:p>
            <a:pPr>
              <a:lnSpc>
                <a:spcPct val="130000"/>
              </a:lnSpc>
            </a:pPr>
            <a:r>
              <a:rPr lang="en-US" sz="700" dirty="0">
                <a:solidFill>
                  <a:schemeClr val="bg1"/>
                </a:solidFill>
                <a:latin typeface="Roboto (Body)"/>
              </a:rPr>
              <a:t>This is a sample text. You simply add your own text and description here. </a:t>
            </a:r>
          </a:p>
        </p:txBody>
      </p:sp>
      <p:sp>
        <p:nvSpPr>
          <p:cNvPr id="48" name="Rectangle 47">
            <a:extLst>
              <a:ext uri="{FF2B5EF4-FFF2-40B4-BE49-F238E27FC236}">
                <a16:creationId xmlns:a16="http://schemas.microsoft.com/office/drawing/2014/main" id="{75CF5490-C657-497A-97D2-330B0C38CE66}"/>
              </a:ext>
            </a:extLst>
          </p:cNvPr>
          <p:cNvSpPr/>
          <p:nvPr/>
        </p:nvSpPr>
        <p:spPr>
          <a:xfrm>
            <a:off x="6892274" y="3856875"/>
            <a:ext cx="1568364" cy="477247"/>
          </a:xfrm>
          <a:prstGeom prst="rect">
            <a:avLst/>
          </a:prstGeom>
        </p:spPr>
        <p:txBody>
          <a:bodyPr wrap="square" lIns="0" tIns="0" rIns="0" bIns="0" anchor="ctr">
            <a:spAutoFit/>
          </a:bodyPr>
          <a:lstStyle/>
          <a:p>
            <a:pPr>
              <a:lnSpc>
                <a:spcPct val="130000"/>
              </a:lnSpc>
            </a:pPr>
            <a:r>
              <a:rPr lang="en-US" sz="1050" b="1" dirty="0">
                <a:solidFill>
                  <a:schemeClr val="bg1"/>
                </a:solidFill>
              </a:rPr>
              <a:t>Your Title Here</a:t>
            </a:r>
          </a:p>
          <a:p>
            <a:pPr>
              <a:lnSpc>
                <a:spcPct val="130000"/>
              </a:lnSpc>
            </a:pPr>
            <a:r>
              <a:rPr lang="en-US" sz="700" dirty="0">
                <a:solidFill>
                  <a:schemeClr val="bg1"/>
                </a:solidFill>
                <a:latin typeface="Roboto (Body)"/>
              </a:rPr>
              <a:t>This is a sample text. You simply add your own text and description here. </a:t>
            </a:r>
          </a:p>
        </p:txBody>
      </p:sp>
      <p:sp>
        <p:nvSpPr>
          <p:cNvPr id="56" name="Freeform: Shape 55">
            <a:extLst>
              <a:ext uri="{FF2B5EF4-FFF2-40B4-BE49-F238E27FC236}">
                <a16:creationId xmlns:a16="http://schemas.microsoft.com/office/drawing/2014/main" id="{B8E4D998-96B4-4107-966F-BB08912C321E}"/>
              </a:ext>
            </a:extLst>
          </p:cNvPr>
          <p:cNvSpPr/>
          <p:nvPr/>
        </p:nvSpPr>
        <p:spPr>
          <a:xfrm flipH="1">
            <a:off x="408833" y="2870836"/>
            <a:ext cx="2804600" cy="720090"/>
          </a:xfrm>
          <a:custGeom>
            <a:avLst/>
            <a:gdLst>
              <a:gd name="connsiteX0" fmla="*/ 2444555 w 2804600"/>
              <a:gd name="connsiteY0" fmla="*/ 0 h 720090"/>
              <a:gd name="connsiteX1" fmla="*/ 2142936 w 2804600"/>
              <a:gd name="connsiteY1" fmla="*/ 0 h 720090"/>
              <a:gd name="connsiteX2" fmla="*/ 2043443 w 2804600"/>
              <a:gd name="connsiteY2" fmla="*/ 0 h 720090"/>
              <a:gd name="connsiteX3" fmla="*/ 1741824 w 2804600"/>
              <a:gd name="connsiteY3" fmla="*/ 0 h 720090"/>
              <a:gd name="connsiteX4" fmla="*/ 702731 w 2804600"/>
              <a:gd name="connsiteY4" fmla="*/ 0 h 720090"/>
              <a:gd name="connsiteX5" fmla="*/ 401112 w 2804600"/>
              <a:gd name="connsiteY5" fmla="*/ 0 h 720090"/>
              <a:gd name="connsiteX6" fmla="*/ 301619 w 2804600"/>
              <a:gd name="connsiteY6" fmla="*/ 0 h 720090"/>
              <a:gd name="connsiteX7" fmla="*/ 0 w 2804600"/>
              <a:gd name="connsiteY7" fmla="*/ 0 h 720090"/>
              <a:gd name="connsiteX8" fmla="*/ 457174 w 2804600"/>
              <a:gd name="connsiteY8" fmla="*/ 720090 h 720090"/>
              <a:gd name="connsiteX9" fmla="*/ 758793 w 2804600"/>
              <a:gd name="connsiteY9" fmla="*/ 720090 h 720090"/>
              <a:gd name="connsiteX10" fmla="*/ 858286 w 2804600"/>
              <a:gd name="connsiteY10" fmla="*/ 720090 h 720090"/>
              <a:gd name="connsiteX11" fmla="*/ 1159905 w 2804600"/>
              <a:gd name="connsiteY11" fmla="*/ 720090 h 720090"/>
              <a:gd name="connsiteX12" fmla="*/ 1741824 w 2804600"/>
              <a:gd name="connsiteY12" fmla="*/ 720090 h 720090"/>
              <a:gd name="connsiteX13" fmla="*/ 2043443 w 2804600"/>
              <a:gd name="connsiteY13" fmla="*/ 720090 h 720090"/>
              <a:gd name="connsiteX14" fmla="*/ 2142936 w 2804600"/>
              <a:gd name="connsiteY14" fmla="*/ 720090 h 720090"/>
              <a:gd name="connsiteX15" fmla="*/ 2444555 w 2804600"/>
              <a:gd name="connsiteY15" fmla="*/ 720090 h 720090"/>
              <a:gd name="connsiteX16" fmla="*/ 2804600 w 2804600"/>
              <a:gd name="connsiteY16" fmla="*/ 360045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4600" h="720090">
                <a:moveTo>
                  <a:pt x="2444555" y="0"/>
                </a:moveTo>
                <a:lnTo>
                  <a:pt x="2142936" y="0"/>
                </a:lnTo>
                <a:lnTo>
                  <a:pt x="2043443" y="0"/>
                </a:lnTo>
                <a:lnTo>
                  <a:pt x="1741824" y="0"/>
                </a:lnTo>
                <a:lnTo>
                  <a:pt x="702731" y="0"/>
                </a:lnTo>
                <a:lnTo>
                  <a:pt x="401112" y="0"/>
                </a:lnTo>
                <a:lnTo>
                  <a:pt x="301619" y="0"/>
                </a:lnTo>
                <a:lnTo>
                  <a:pt x="0" y="0"/>
                </a:lnTo>
                <a:lnTo>
                  <a:pt x="457174" y="720090"/>
                </a:lnTo>
                <a:lnTo>
                  <a:pt x="758793" y="720090"/>
                </a:lnTo>
                <a:lnTo>
                  <a:pt x="858286" y="720090"/>
                </a:lnTo>
                <a:lnTo>
                  <a:pt x="1159905" y="720090"/>
                </a:lnTo>
                <a:lnTo>
                  <a:pt x="1741824" y="720090"/>
                </a:lnTo>
                <a:lnTo>
                  <a:pt x="2043443" y="720090"/>
                </a:lnTo>
                <a:lnTo>
                  <a:pt x="2142936" y="720090"/>
                </a:lnTo>
                <a:lnTo>
                  <a:pt x="2444555" y="720090"/>
                </a:lnTo>
                <a:lnTo>
                  <a:pt x="2804600" y="36004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p>
        </p:txBody>
      </p:sp>
      <p:sp>
        <p:nvSpPr>
          <p:cNvPr id="58" name="Rectangle 57">
            <a:extLst>
              <a:ext uri="{FF2B5EF4-FFF2-40B4-BE49-F238E27FC236}">
                <a16:creationId xmlns:a16="http://schemas.microsoft.com/office/drawing/2014/main" id="{658FB15E-BFE8-4412-A8CB-86FF7A1759BD}"/>
              </a:ext>
            </a:extLst>
          </p:cNvPr>
          <p:cNvSpPr/>
          <p:nvPr/>
        </p:nvSpPr>
        <p:spPr>
          <a:xfrm>
            <a:off x="1798910" y="1283390"/>
            <a:ext cx="1568364" cy="477247"/>
          </a:xfrm>
          <a:prstGeom prst="rect">
            <a:avLst/>
          </a:prstGeom>
        </p:spPr>
        <p:txBody>
          <a:bodyPr wrap="square" lIns="0" tIns="0" rIns="0" bIns="0" anchor="ctr">
            <a:spAutoFit/>
          </a:bodyPr>
          <a:lstStyle/>
          <a:p>
            <a:pPr algn="r">
              <a:lnSpc>
                <a:spcPct val="130000"/>
              </a:lnSpc>
            </a:pPr>
            <a:r>
              <a:rPr lang="en-US" sz="1050" b="1" dirty="0">
                <a:solidFill>
                  <a:schemeClr val="bg1"/>
                </a:solidFill>
              </a:rPr>
              <a:t>Your Title Here</a:t>
            </a:r>
          </a:p>
          <a:p>
            <a:pPr algn="r">
              <a:lnSpc>
                <a:spcPct val="130000"/>
              </a:lnSpc>
            </a:pPr>
            <a:r>
              <a:rPr lang="en-US" sz="700" dirty="0">
                <a:solidFill>
                  <a:schemeClr val="bg1"/>
                </a:solidFill>
                <a:latin typeface="Roboto (Body)"/>
              </a:rPr>
              <a:t>This is a sample text. You simply add your own text and description here. </a:t>
            </a:r>
          </a:p>
        </p:txBody>
      </p:sp>
      <p:sp>
        <p:nvSpPr>
          <p:cNvPr id="59" name="Rectangle 58">
            <a:extLst>
              <a:ext uri="{FF2B5EF4-FFF2-40B4-BE49-F238E27FC236}">
                <a16:creationId xmlns:a16="http://schemas.microsoft.com/office/drawing/2014/main" id="{D3F84F68-BC9C-414F-A2D6-607BF8CC47B5}"/>
              </a:ext>
            </a:extLst>
          </p:cNvPr>
          <p:cNvSpPr/>
          <p:nvPr/>
        </p:nvSpPr>
        <p:spPr>
          <a:xfrm>
            <a:off x="749599" y="2992258"/>
            <a:ext cx="1568364" cy="477247"/>
          </a:xfrm>
          <a:prstGeom prst="rect">
            <a:avLst/>
          </a:prstGeom>
        </p:spPr>
        <p:txBody>
          <a:bodyPr wrap="square" lIns="0" tIns="0" rIns="0" bIns="0" anchor="ctr">
            <a:spAutoFit/>
          </a:bodyPr>
          <a:lstStyle/>
          <a:p>
            <a:pPr algn="r">
              <a:lnSpc>
                <a:spcPct val="130000"/>
              </a:lnSpc>
            </a:pPr>
            <a:r>
              <a:rPr lang="en-US" sz="1050" b="1" dirty="0">
                <a:solidFill>
                  <a:schemeClr val="bg1"/>
                </a:solidFill>
              </a:rPr>
              <a:t>Your Title Here</a:t>
            </a:r>
          </a:p>
          <a:p>
            <a:pPr algn="r">
              <a:lnSpc>
                <a:spcPct val="130000"/>
              </a:lnSpc>
            </a:pPr>
            <a:r>
              <a:rPr lang="en-US" sz="700" dirty="0">
                <a:solidFill>
                  <a:schemeClr val="bg1"/>
                </a:solidFill>
                <a:latin typeface="Roboto (Body)"/>
              </a:rPr>
              <a:t>This is a sample text. You simply add your own text and description here. </a:t>
            </a:r>
          </a:p>
        </p:txBody>
      </p:sp>
      <p:sp>
        <p:nvSpPr>
          <p:cNvPr id="60" name="Freeform 10">
            <a:extLst>
              <a:ext uri="{FF2B5EF4-FFF2-40B4-BE49-F238E27FC236}">
                <a16:creationId xmlns:a16="http://schemas.microsoft.com/office/drawing/2014/main" id="{8443521F-FC24-49B6-B74B-122BFA02552F}"/>
              </a:ext>
            </a:extLst>
          </p:cNvPr>
          <p:cNvSpPr>
            <a:spLocks noEditPoints="1"/>
          </p:cNvSpPr>
          <p:nvPr/>
        </p:nvSpPr>
        <p:spPr bwMode="auto">
          <a:xfrm>
            <a:off x="3547000" y="1403223"/>
            <a:ext cx="237206" cy="237580"/>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61" name="Freeform 13">
            <a:extLst>
              <a:ext uri="{FF2B5EF4-FFF2-40B4-BE49-F238E27FC236}">
                <a16:creationId xmlns:a16="http://schemas.microsoft.com/office/drawing/2014/main" id="{1D5EF377-2252-41DB-9B21-0FB93FE2B73B}"/>
              </a:ext>
            </a:extLst>
          </p:cNvPr>
          <p:cNvSpPr>
            <a:spLocks/>
          </p:cNvSpPr>
          <p:nvPr/>
        </p:nvSpPr>
        <p:spPr bwMode="auto">
          <a:xfrm>
            <a:off x="6461161" y="3962275"/>
            <a:ext cx="270036" cy="266446"/>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62" name="Freeform 17">
            <a:extLst>
              <a:ext uri="{FF2B5EF4-FFF2-40B4-BE49-F238E27FC236}">
                <a16:creationId xmlns:a16="http://schemas.microsoft.com/office/drawing/2014/main" id="{CDDA5830-97BA-4DA9-B2FC-6DF0809D45E4}"/>
              </a:ext>
            </a:extLst>
          </p:cNvPr>
          <p:cNvSpPr>
            <a:spLocks noEditPoints="1"/>
          </p:cNvSpPr>
          <p:nvPr/>
        </p:nvSpPr>
        <p:spPr bwMode="auto">
          <a:xfrm>
            <a:off x="5456383" y="2240417"/>
            <a:ext cx="210950" cy="253636"/>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64" name="Freeform 23">
            <a:extLst>
              <a:ext uri="{FF2B5EF4-FFF2-40B4-BE49-F238E27FC236}">
                <a16:creationId xmlns:a16="http://schemas.microsoft.com/office/drawing/2014/main" id="{65358A42-91AE-41B2-8299-1F76878ADBAC}"/>
              </a:ext>
            </a:extLst>
          </p:cNvPr>
          <p:cNvSpPr>
            <a:spLocks/>
          </p:cNvSpPr>
          <p:nvPr/>
        </p:nvSpPr>
        <p:spPr bwMode="auto">
          <a:xfrm>
            <a:off x="2506839" y="3117272"/>
            <a:ext cx="173934" cy="227218"/>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Tree>
    <p:extLst>
      <p:ext uri="{BB962C8B-B14F-4D97-AF65-F5344CB8AC3E}">
        <p14:creationId xmlns:p14="http://schemas.microsoft.com/office/powerpoint/2010/main" val="36947700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p:txBody>
          <a:bodyPr/>
          <a:lstStyle/>
          <a:p>
            <a:r>
              <a:rPr lang="en-US"/>
              <a:t>Enter your subhead line here</a:t>
            </a:r>
            <a:endParaRPr lang="en-US" dirty="0"/>
          </a:p>
        </p:txBody>
      </p:sp>
      <p:sp>
        <p:nvSpPr>
          <p:cNvPr id="2" name="Title 1"/>
          <p:cNvSpPr>
            <a:spLocks noGrp="1"/>
          </p:cNvSpPr>
          <p:nvPr>
            <p:ph type="title"/>
          </p:nvPr>
        </p:nvSpPr>
        <p:spPr/>
        <p:txBody>
          <a:bodyPr/>
          <a:lstStyle/>
          <a:p>
            <a:r>
              <a:rPr lang="en-US" dirty="0"/>
              <a:t>Stages Infographics</a:t>
            </a:r>
          </a:p>
        </p:txBody>
      </p:sp>
      <p:sp>
        <p:nvSpPr>
          <p:cNvPr id="42" name="Chevron 41"/>
          <p:cNvSpPr/>
          <p:nvPr/>
        </p:nvSpPr>
        <p:spPr>
          <a:xfrm>
            <a:off x="387628" y="2536607"/>
            <a:ext cx="1589060" cy="950571"/>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 name="Chevron 33"/>
          <p:cNvSpPr/>
          <p:nvPr/>
        </p:nvSpPr>
        <p:spPr>
          <a:xfrm>
            <a:off x="1742163" y="2536607"/>
            <a:ext cx="1589060" cy="950571"/>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6" name="Chevron 35"/>
          <p:cNvSpPr/>
          <p:nvPr/>
        </p:nvSpPr>
        <p:spPr>
          <a:xfrm>
            <a:off x="3096698" y="2536607"/>
            <a:ext cx="1589060" cy="950571"/>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7" name="Chevron 36"/>
          <p:cNvSpPr/>
          <p:nvPr/>
        </p:nvSpPr>
        <p:spPr>
          <a:xfrm>
            <a:off x="4451233" y="2536607"/>
            <a:ext cx="1589060" cy="950571"/>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8" name="Chevron 37"/>
          <p:cNvSpPr/>
          <p:nvPr/>
        </p:nvSpPr>
        <p:spPr>
          <a:xfrm>
            <a:off x="5805769" y="2536607"/>
            <a:ext cx="1589060" cy="950571"/>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9" name="Chevron 38"/>
          <p:cNvSpPr/>
          <p:nvPr/>
        </p:nvSpPr>
        <p:spPr>
          <a:xfrm>
            <a:off x="7160304" y="2536607"/>
            <a:ext cx="1589060" cy="950571"/>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 name="Oval 2"/>
          <p:cNvSpPr/>
          <p:nvPr/>
        </p:nvSpPr>
        <p:spPr>
          <a:xfrm>
            <a:off x="847678" y="2677413"/>
            <a:ext cx="668957" cy="668957"/>
          </a:xfrm>
          <a:prstGeom prst="ellipse">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7" name="Oval 6"/>
          <p:cNvSpPr/>
          <p:nvPr/>
        </p:nvSpPr>
        <p:spPr>
          <a:xfrm>
            <a:off x="7620355" y="2677413"/>
            <a:ext cx="668957" cy="668957"/>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0" name="Oval 9"/>
          <p:cNvSpPr/>
          <p:nvPr/>
        </p:nvSpPr>
        <p:spPr>
          <a:xfrm>
            <a:off x="2202214" y="2677413"/>
            <a:ext cx="668957" cy="668957"/>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1" name="Oval 10"/>
          <p:cNvSpPr/>
          <p:nvPr/>
        </p:nvSpPr>
        <p:spPr>
          <a:xfrm>
            <a:off x="3556749" y="2677413"/>
            <a:ext cx="668957" cy="668957"/>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2" name="Oval 11"/>
          <p:cNvSpPr/>
          <p:nvPr/>
        </p:nvSpPr>
        <p:spPr>
          <a:xfrm>
            <a:off x="4911284" y="2677413"/>
            <a:ext cx="668957" cy="668957"/>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13" name="Oval 12"/>
          <p:cNvSpPr/>
          <p:nvPr/>
        </p:nvSpPr>
        <p:spPr>
          <a:xfrm>
            <a:off x="6265819" y="2677413"/>
            <a:ext cx="668957" cy="668957"/>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cxnSp>
        <p:nvCxnSpPr>
          <p:cNvPr id="72" name="Straight Connector 71"/>
          <p:cNvCxnSpPr/>
          <p:nvPr/>
        </p:nvCxnSpPr>
        <p:spPr>
          <a:xfrm>
            <a:off x="1182157" y="3469471"/>
            <a:ext cx="0" cy="435566"/>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3" name="Rectangle 855"/>
          <p:cNvSpPr>
            <a:spLocks noChangeArrowheads="1"/>
          </p:cNvSpPr>
          <p:nvPr/>
        </p:nvSpPr>
        <p:spPr bwMode="auto">
          <a:xfrm>
            <a:off x="548947" y="3767877"/>
            <a:ext cx="1266420" cy="285751"/>
          </a:xfrm>
          <a:prstGeom prst="roundRect">
            <a:avLst>
              <a:gd name="adj" fmla="val 50000"/>
            </a:avLst>
          </a:prstGeom>
          <a:solidFill>
            <a:schemeClr val="accent1"/>
          </a:solidFill>
          <a:ln w="0">
            <a:noFill/>
            <a:prstDash val="solid"/>
            <a:miter lim="800000"/>
            <a:headEnd/>
            <a:tailEnd/>
          </a:ln>
        </p:spPr>
        <p:txBody>
          <a:bodyPr vert="horz" wrap="square" lIns="91440" tIns="45720" rIns="91440" bIns="45720" numCol="1" anchor="ctr" anchorCtr="0" compatLnSpc="1">
            <a:prstTxWarp prst="textNoShape">
              <a:avLst/>
            </a:prstTxWarp>
          </a:bodyPr>
          <a:lstStyle/>
          <a:p>
            <a:pPr algn="ctr"/>
            <a:r>
              <a:rPr lang="en-US" sz="1200" b="1" dirty="0">
                <a:solidFill>
                  <a:schemeClr val="bg1"/>
                </a:solidFill>
              </a:rPr>
              <a:t>PHASE 01</a:t>
            </a:r>
          </a:p>
        </p:txBody>
      </p:sp>
      <p:sp>
        <p:nvSpPr>
          <p:cNvPr id="74" name="Rectangle 73"/>
          <p:cNvSpPr/>
          <p:nvPr/>
        </p:nvSpPr>
        <p:spPr>
          <a:xfrm flipH="1">
            <a:off x="460832" y="4099255"/>
            <a:ext cx="1442650" cy="717825"/>
          </a:xfrm>
          <a:prstGeom prst="rect">
            <a:avLst/>
          </a:prstGeom>
        </p:spPr>
        <p:txBody>
          <a:bodyPr wrap="square" lIns="0" tIns="0" rIns="0" bIns="0" anchor="t">
            <a:spAutoFit/>
          </a:bodyPr>
          <a:lstStyle/>
          <a:p>
            <a:pPr algn="ctr">
              <a:lnSpc>
                <a:spcPct val="150000"/>
              </a:lnSpc>
            </a:pPr>
            <a:r>
              <a:rPr lang="en-US" sz="800" dirty="0">
                <a:solidFill>
                  <a:schemeClr val="tx1">
                    <a:lumMod val="75000"/>
                    <a:lumOff val="25000"/>
                  </a:schemeClr>
                </a:solidFill>
                <a:latin typeface="Roboto (Body)"/>
              </a:rPr>
              <a:t>Lorem ipsum dolor sit amet, consectetur adipiscing elit, sed do eiusmod tempor incididunt ut labore et dolore</a:t>
            </a:r>
          </a:p>
        </p:txBody>
      </p:sp>
      <p:cxnSp>
        <p:nvCxnSpPr>
          <p:cNvPr id="69" name="Straight Connector 68"/>
          <p:cNvCxnSpPr/>
          <p:nvPr/>
        </p:nvCxnSpPr>
        <p:spPr>
          <a:xfrm>
            <a:off x="3891227" y="3469471"/>
            <a:ext cx="0" cy="435566"/>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0" name="Rectangle 855"/>
          <p:cNvSpPr>
            <a:spLocks noChangeArrowheads="1"/>
          </p:cNvSpPr>
          <p:nvPr/>
        </p:nvSpPr>
        <p:spPr bwMode="auto">
          <a:xfrm>
            <a:off x="3258017" y="3767877"/>
            <a:ext cx="1266420" cy="285751"/>
          </a:xfrm>
          <a:prstGeom prst="roundRect">
            <a:avLst>
              <a:gd name="adj" fmla="val 50000"/>
            </a:avLst>
          </a:prstGeom>
          <a:solidFill>
            <a:schemeClr val="accent3"/>
          </a:solidFill>
          <a:ln w="0">
            <a:noFill/>
            <a:prstDash val="solid"/>
            <a:miter lim="800000"/>
            <a:headEnd/>
            <a:tailEnd/>
          </a:ln>
        </p:spPr>
        <p:txBody>
          <a:bodyPr vert="horz" wrap="square" lIns="91440" tIns="45720" rIns="91440" bIns="45720" numCol="1" anchor="ctr" anchorCtr="0" compatLnSpc="1">
            <a:prstTxWarp prst="textNoShape">
              <a:avLst/>
            </a:prstTxWarp>
          </a:bodyPr>
          <a:lstStyle/>
          <a:p>
            <a:pPr algn="ctr"/>
            <a:r>
              <a:rPr lang="en-US" sz="1200" b="1" dirty="0">
                <a:solidFill>
                  <a:schemeClr val="bg1"/>
                </a:solidFill>
              </a:rPr>
              <a:t>PHASE 03</a:t>
            </a:r>
          </a:p>
        </p:txBody>
      </p:sp>
      <p:sp>
        <p:nvSpPr>
          <p:cNvPr id="71" name="Rectangle 70"/>
          <p:cNvSpPr/>
          <p:nvPr/>
        </p:nvSpPr>
        <p:spPr>
          <a:xfrm flipH="1">
            <a:off x="3169902" y="4099255"/>
            <a:ext cx="1442650" cy="717825"/>
          </a:xfrm>
          <a:prstGeom prst="rect">
            <a:avLst/>
          </a:prstGeom>
        </p:spPr>
        <p:txBody>
          <a:bodyPr wrap="square" lIns="0" tIns="0" rIns="0" bIns="0" anchor="t">
            <a:spAutoFit/>
          </a:bodyPr>
          <a:lstStyle/>
          <a:p>
            <a:pPr algn="ctr">
              <a:lnSpc>
                <a:spcPct val="150000"/>
              </a:lnSpc>
            </a:pPr>
            <a:r>
              <a:rPr lang="en-US" sz="800" dirty="0">
                <a:solidFill>
                  <a:schemeClr val="tx1">
                    <a:lumMod val="75000"/>
                    <a:lumOff val="25000"/>
                  </a:schemeClr>
                </a:solidFill>
                <a:latin typeface="Roboto (Body)"/>
              </a:rPr>
              <a:t>Lorem ipsum dolor sit amet, consectetur adipiscing elit, sed do eiusmod tempor incididunt ut labore et dolore</a:t>
            </a:r>
          </a:p>
        </p:txBody>
      </p:sp>
      <p:cxnSp>
        <p:nvCxnSpPr>
          <p:cNvPr id="66" name="Straight Connector 65"/>
          <p:cNvCxnSpPr/>
          <p:nvPr/>
        </p:nvCxnSpPr>
        <p:spPr>
          <a:xfrm>
            <a:off x="6600298" y="3469471"/>
            <a:ext cx="0" cy="435566"/>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7" name="Rectangle 855"/>
          <p:cNvSpPr>
            <a:spLocks noChangeArrowheads="1"/>
          </p:cNvSpPr>
          <p:nvPr/>
        </p:nvSpPr>
        <p:spPr bwMode="auto">
          <a:xfrm>
            <a:off x="5967088" y="3767877"/>
            <a:ext cx="1266420" cy="285751"/>
          </a:xfrm>
          <a:prstGeom prst="roundRect">
            <a:avLst>
              <a:gd name="adj" fmla="val 50000"/>
            </a:avLst>
          </a:prstGeom>
          <a:solidFill>
            <a:schemeClr val="accent5"/>
          </a:solidFill>
          <a:ln w="0">
            <a:noFill/>
            <a:prstDash val="solid"/>
            <a:miter lim="800000"/>
            <a:headEnd/>
            <a:tailEnd/>
          </a:ln>
        </p:spPr>
        <p:txBody>
          <a:bodyPr vert="horz" wrap="square" lIns="91440" tIns="45720" rIns="91440" bIns="45720" numCol="1" anchor="ctr" anchorCtr="0" compatLnSpc="1">
            <a:prstTxWarp prst="textNoShape">
              <a:avLst/>
            </a:prstTxWarp>
          </a:bodyPr>
          <a:lstStyle/>
          <a:p>
            <a:pPr algn="ctr"/>
            <a:r>
              <a:rPr lang="en-US" sz="1200" b="1" dirty="0">
                <a:solidFill>
                  <a:schemeClr val="bg1"/>
                </a:solidFill>
              </a:rPr>
              <a:t>PHASE 05</a:t>
            </a:r>
          </a:p>
        </p:txBody>
      </p:sp>
      <p:sp>
        <p:nvSpPr>
          <p:cNvPr id="68" name="Rectangle 67"/>
          <p:cNvSpPr/>
          <p:nvPr/>
        </p:nvSpPr>
        <p:spPr>
          <a:xfrm flipH="1">
            <a:off x="5878973" y="4099255"/>
            <a:ext cx="1442650" cy="717825"/>
          </a:xfrm>
          <a:prstGeom prst="rect">
            <a:avLst/>
          </a:prstGeom>
        </p:spPr>
        <p:txBody>
          <a:bodyPr wrap="square" lIns="0" tIns="0" rIns="0" bIns="0" anchor="t">
            <a:spAutoFit/>
          </a:bodyPr>
          <a:lstStyle/>
          <a:p>
            <a:pPr algn="ctr">
              <a:lnSpc>
                <a:spcPct val="150000"/>
              </a:lnSpc>
            </a:pPr>
            <a:r>
              <a:rPr lang="en-US" sz="800" dirty="0">
                <a:solidFill>
                  <a:schemeClr val="tx1">
                    <a:lumMod val="75000"/>
                    <a:lumOff val="25000"/>
                  </a:schemeClr>
                </a:solidFill>
                <a:latin typeface="Roboto (Body)"/>
              </a:rPr>
              <a:t>Lorem ipsum dolor sit amet, consectetur adipiscing elit, sed do eiusmod tempor incididunt ut labore et dolore</a:t>
            </a:r>
          </a:p>
        </p:txBody>
      </p:sp>
      <p:cxnSp>
        <p:nvCxnSpPr>
          <p:cNvPr id="57" name="Straight Connector 56"/>
          <p:cNvCxnSpPr/>
          <p:nvPr/>
        </p:nvCxnSpPr>
        <p:spPr>
          <a:xfrm>
            <a:off x="7954833" y="2118748"/>
            <a:ext cx="0" cy="435566"/>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8" name="Rectangle 855"/>
          <p:cNvSpPr>
            <a:spLocks noChangeArrowheads="1"/>
          </p:cNvSpPr>
          <p:nvPr/>
        </p:nvSpPr>
        <p:spPr bwMode="auto">
          <a:xfrm>
            <a:off x="7321623" y="1970158"/>
            <a:ext cx="1266420" cy="285751"/>
          </a:xfrm>
          <a:prstGeom prst="roundRect">
            <a:avLst>
              <a:gd name="adj" fmla="val 50000"/>
            </a:avLst>
          </a:prstGeom>
          <a:solidFill>
            <a:schemeClr val="accent6"/>
          </a:solidFill>
          <a:ln w="0">
            <a:noFill/>
            <a:prstDash val="solid"/>
            <a:miter lim="800000"/>
            <a:headEnd/>
            <a:tailEnd/>
          </a:ln>
        </p:spPr>
        <p:txBody>
          <a:bodyPr vert="horz" wrap="square" lIns="91440" tIns="45720" rIns="91440" bIns="45720" numCol="1" anchor="ctr" anchorCtr="0" compatLnSpc="1">
            <a:prstTxWarp prst="textNoShape">
              <a:avLst/>
            </a:prstTxWarp>
          </a:bodyPr>
          <a:lstStyle/>
          <a:p>
            <a:pPr algn="ctr"/>
            <a:r>
              <a:rPr lang="en-US" sz="1200" b="1" dirty="0">
                <a:solidFill>
                  <a:schemeClr val="bg1"/>
                </a:solidFill>
              </a:rPr>
              <a:t>PHASE 06</a:t>
            </a:r>
          </a:p>
        </p:txBody>
      </p:sp>
      <p:sp>
        <p:nvSpPr>
          <p:cNvPr id="59" name="Rectangle 58"/>
          <p:cNvSpPr/>
          <p:nvPr/>
        </p:nvSpPr>
        <p:spPr>
          <a:xfrm flipH="1">
            <a:off x="7233508" y="1206706"/>
            <a:ext cx="1442650" cy="717825"/>
          </a:xfrm>
          <a:prstGeom prst="rect">
            <a:avLst/>
          </a:prstGeom>
        </p:spPr>
        <p:txBody>
          <a:bodyPr wrap="square" lIns="0" tIns="0" rIns="0" bIns="0" anchor="b">
            <a:spAutoFit/>
          </a:bodyPr>
          <a:lstStyle/>
          <a:p>
            <a:pPr algn="ctr">
              <a:lnSpc>
                <a:spcPct val="150000"/>
              </a:lnSpc>
            </a:pPr>
            <a:r>
              <a:rPr lang="en-US" sz="800" dirty="0">
                <a:solidFill>
                  <a:schemeClr val="tx1">
                    <a:lumMod val="75000"/>
                    <a:lumOff val="25000"/>
                  </a:schemeClr>
                </a:solidFill>
                <a:latin typeface="Roboto (Body)"/>
              </a:rPr>
              <a:t>Lorem ipsum dolor sit amet, consectetur adipiscing elit, sed do eiusmod tempor incididunt ut labore et dolore</a:t>
            </a:r>
          </a:p>
        </p:txBody>
      </p:sp>
      <p:cxnSp>
        <p:nvCxnSpPr>
          <p:cNvPr id="60" name="Straight Connector 59"/>
          <p:cNvCxnSpPr/>
          <p:nvPr/>
        </p:nvCxnSpPr>
        <p:spPr>
          <a:xfrm>
            <a:off x="5245763" y="2118748"/>
            <a:ext cx="0" cy="435566"/>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1" name="Rectangle 855"/>
          <p:cNvSpPr>
            <a:spLocks noChangeArrowheads="1"/>
          </p:cNvSpPr>
          <p:nvPr/>
        </p:nvSpPr>
        <p:spPr bwMode="auto">
          <a:xfrm>
            <a:off x="4612553" y="1970158"/>
            <a:ext cx="1266420" cy="285751"/>
          </a:xfrm>
          <a:prstGeom prst="roundRect">
            <a:avLst>
              <a:gd name="adj" fmla="val 50000"/>
            </a:avLst>
          </a:prstGeom>
          <a:solidFill>
            <a:schemeClr val="accent4"/>
          </a:solidFill>
          <a:ln w="0">
            <a:noFill/>
            <a:prstDash val="solid"/>
            <a:miter lim="800000"/>
            <a:headEnd/>
            <a:tailEnd/>
          </a:ln>
        </p:spPr>
        <p:txBody>
          <a:bodyPr vert="horz" wrap="square" lIns="91440" tIns="45720" rIns="91440" bIns="45720" numCol="1" anchor="ctr" anchorCtr="0" compatLnSpc="1">
            <a:prstTxWarp prst="textNoShape">
              <a:avLst/>
            </a:prstTxWarp>
          </a:bodyPr>
          <a:lstStyle/>
          <a:p>
            <a:pPr algn="ctr"/>
            <a:r>
              <a:rPr lang="en-US" sz="1200" b="1" dirty="0">
                <a:solidFill>
                  <a:schemeClr val="bg1"/>
                </a:solidFill>
              </a:rPr>
              <a:t>PHASE 04</a:t>
            </a:r>
          </a:p>
        </p:txBody>
      </p:sp>
      <p:sp>
        <p:nvSpPr>
          <p:cNvPr id="62" name="Rectangle 61"/>
          <p:cNvSpPr/>
          <p:nvPr/>
        </p:nvSpPr>
        <p:spPr>
          <a:xfrm flipH="1">
            <a:off x="4524438" y="1206706"/>
            <a:ext cx="1442650" cy="717825"/>
          </a:xfrm>
          <a:prstGeom prst="rect">
            <a:avLst/>
          </a:prstGeom>
        </p:spPr>
        <p:txBody>
          <a:bodyPr wrap="square" lIns="0" tIns="0" rIns="0" bIns="0" anchor="b">
            <a:spAutoFit/>
          </a:bodyPr>
          <a:lstStyle/>
          <a:p>
            <a:pPr algn="ctr">
              <a:lnSpc>
                <a:spcPct val="150000"/>
              </a:lnSpc>
            </a:pPr>
            <a:r>
              <a:rPr lang="en-US" sz="800" dirty="0">
                <a:solidFill>
                  <a:schemeClr val="tx1">
                    <a:lumMod val="75000"/>
                    <a:lumOff val="25000"/>
                  </a:schemeClr>
                </a:solidFill>
                <a:latin typeface="Roboto (Body)"/>
              </a:rPr>
              <a:t>Lorem ipsum dolor sit amet, consectetur adipiscing elit, sed do eiusmod tempor incididunt ut labore et dolore</a:t>
            </a:r>
          </a:p>
        </p:txBody>
      </p:sp>
      <p:cxnSp>
        <p:nvCxnSpPr>
          <p:cNvPr id="63" name="Straight Connector 62"/>
          <p:cNvCxnSpPr/>
          <p:nvPr/>
        </p:nvCxnSpPr>
        <p:spPr>
          <a:xfrm>
            <a:off x="2536692" y="2118748"/>
            <a:ext cx="0" cy="435566"/>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4" name="Rectangle 855"/>
          <p:cNvSpPr>
            <a:spLocks noChangeArrowheads="1"/>
          </p:cNvSpPr>
          <p:nvPr/>
        </p:nvSpPr>
        <p:spPr bwMode="auto">
          <a:xfrm>
            <a:off x="1903482" y="1970158"/>
            <a:ext cx="1266420" cy="285751"/>
          </a:xfrm>
          <a:prstGeom prst="roundRect">
            <a:avLst>
              <a:gd name="adj" fmla="val 50000"/>
            </a:avLst>
          </a:prstGeom>
          <a:solidFill>
            <a:schemeClr val="accent2"/>
          </a:solidFill>
          <a:ln w="0">
            <a:noFill/>
            <a:prstDash val="solid"/>
            <a:miter lim="800000"/>
            <a:headEnd/>
            <a:tailEnd/>
          </a:ln>
        </p:spPr>
        <p:txBody>
          <a:bodyPr vert="horz" wrap="square" lIns="91440" tIns="45720" rIns="91440" bIns="45720" numCol="1" anchor="ctr" anchorCtr="0" compatLnSpc="1">
            <a:prstTxWarp prst="textNoShape">
              <a:avLst/>
            </a:prstTxWarp>
          </a:bodyPr>
          <a:lstStyle/>
          <a:p>
            <a:pPr algn="ctr"/>
            <a:r>
              <a:rPr lang="en-US" sz="1200" b="1" dirty="0">
                <a:solidFill>
                  <a:schemeClr val="bg1"/>
                </a:solidFill>
              </a:rPr>
              <a:t>PHASE 02</a:t>
            </a:r>
          </a:p>
        </p:txBody>
      </p:sp>
      <p:sp>
        <p:nvSpPr>
          <p:cNvPr id="65" name="Rectangle 64"/>
          <p:cNvSpPr/>
          <p:nvPr/>
        </p:nvSpPr>
        <p:spPr>
          <a:xfrm flipH="1">
            <a:off x="1815367" y="1206706"/>
            <a:ext cx="1442650" cy="717825"/>
          </a:xfrm>
          <a:prstGeom prst="rect">
            <a:avLst/>
          </a:prstGeom>
        </p:spPr>
        <p:txBody>
          <a:bodyPr wrap="square" lIns="0" tIns="0" rIns="0" bIns="0" anchor="b">
            <a:spAutoFit/>
          </a:bodyPr>
          <a:lstStyle/>
          <a:p>
            <a:pPr algn="ctr">
              <a:lnSpc>
                <a:spcPct val="150000"/>
              </a:lnSpc>
            </a:pPr>
            <a:r>
              <a:rPr lang="en-US" sz="800" dirty="0">
                <a:solidFill>
                  <a:schemeClr val="tx1">
                    <a:lumMod val="75000"/>
                    <a:lumOff val="25000"/>
                  </a:schemeClr>
                </a:solidFill>
                <a:latin typeface="Roboto (Body)"/>
              </a:rPr>
              <a:t>Lorem ipsum dolor sit amet, consectetur adipiscing elit, sed do eiusmod tempor incididunt ut labore et dolore</a:t>
            </a:r>
          </a:p>
        </p:txBody>
      </p:sp>
      <p:sp>
        <p:nvSpPr>
          <p:cNvPr id="78" name="Freeform 12"/>
          <p:cNvSpPr>
            <a:spLocks noEditPoints="1"/>
          </p:cNvSpPr>
          <p:nvPr/>
        </p:nvSpPr>
        <p:spPr bwMode="auto">
          <a:xfrm>
            <a:off x="5094367" y="2860778"/>
            <a:ext cx="302792" cy="302226"/>
          </a:xfrm>
          <a:custGeom>
            <a:avLst/>
            <a:gdLst>
              <a:gd name="T0" fmla="*/ 1 w 455"/>
              <a:gd name="T1" fmla="*/ 352 h 453"/>
              <a:gd name="T2" fmla="*/ 79 w 455"/>
              <a:gd name="T3" fmla="*/ 352 h 453"/>
              <a:gd name="T4" fmla="*/ 16 w 455"/>
              <a:gd name="T5" fmla="*/ 438 h 453"/>
              <a:gd name="T6" fmla="*/ 63 w 455"/>
              <a:gd name="T7" fmla="*/ 352 h 453"/>
              <a:gd name="T8" fmla="*/ 189 w 455"/>
              <a:gd name="T9" fmla="*/ 227 h 453"/>
              <a:gd name="T10" fmla="*/ 126 w 455"/>
              <a:gd name="T11" fmla="*/ 453 h 453"/>
              <a:gd name="T12" fmla="*/ 189 w 455"/>
              <a:gd name="T13" fmla="*/ 227 h 453"/>
              <a:gd name="T14" fmla="*/ 141 w 455"/>
              <a:gd name="T15" fmla="*/ 242 h 453"/>
              <a:gd name="T16" fmla="*/ 189 w 455"/>
              <a:gd name="T17" fmla="*/ 242 h 453"/>
              <a:gd name="T18" fmla="*/ 267 w 455"/>
              <a:gd name="T19" fmla="*/ 274 h 453"/>
              <a:gd name="T20" fmla="*/ 329 w 455"/>
              <a:gd name="T21" fmla="*/ 453 h 453"/>
              <a:gd name="T22" fmla="*/ 314 w 455"/>
              <a:gd name="T23" fmla="*/ 438 h 453"/>
              <a:gd name="T24" fmla="*/ 267 w 455"/>
              <a:gd name="T25" fmla="*/ 289 h 453"/>
              <a:gd name="T26" fmla="*/ 314 w 455"/>
              <a:gd name="T27" fmla="*/ 438 h 453"/>
              <a:gd name="T28" fmla="*/ 377 w 455"/>
              <a:gd name="T29" fmla="*/ 227 h 453"/>
              <a:gd name="T30" fmla="*/ 454 w 455"/>
              <a:gd name="T31" fmla="*/ 227 h 453"/>
              <a:gd name="T32" fmla="*/ 392 w 455"/>
              <a:gd name="T33" fmla="*/ 438 h 453"/>
              <a:gd name="T34" fmla="*/ 439 w 455"/>
              <a:gd name="T35" fmla="*/ 226 h 453"/>
              <a:gd name="T36" fmla="*/ 393 w 455"/>
              <a:gd name="T37" fmla="*/ 86 h 453"/>
              <a:gd name="T38" fmla="*/ 452 w 455"/>
              <a:gd name="T39" fmla="*/ 69 h 453"/>
              <a:gd name="T40" fmla="*/ 416 w 455"/>
              <a:gd name="T41" fmla="*/ 16 h 453"/>
              <a:gd name="T42" fmla="*/ 377 w 455"/>
              <a:gd name="T43" fmla="*/ 60 h 453"/>
              <a:gd name="T44" fmla="*/ 272 w 455"/>
              <a:gd name="T45" fmla="*/ 98 h 453"/>
              <a:gd name="T46" fmla="*/ 165 w 455"/>
              <a:gd name="T47" fmla="*/ 0 h 453"/>
              <a:gd name="T48" fmla="*/ 51 w 455"/>
              <a:gd name="T49" fmla="*/ 150 h 453"/>
              <a:gd name="T50" fmla="*/ 1 w 455"/>
              <a:gd name="T51" fmla="*/ 194 h 453"/>
              <a:gd name="T52" fmla="*/ 66 w 455"/>
              <a:gd name="T53" fmla="*/ 216 h 453"/>
              <a:gd name="T54" fmla="*/ 154 w 455"/>
              <a:gd name="T55" fmla="*/ 76 h 453"/>
              <a:gd name="T56" fmla="*/ 253 w 455"/>
              <a:gd name="T57" fmla="*/ 123 h 453"/>
              <a:gd name="T58" fmla="*/ 290 w 455"/>
              <a:gd name="T59" fmla="*/ 172 h 453"/>
              <a:gd name="T60" fmla="*/ 327 w 455"/>
              <a:gd name="T61" fmla="*/ 146 h 453"/>
              <a:gd name="T62" fmla="*/ 311 w 455"/>
              <a:gd name="T63" fmla="*/ 120 h 453"/>
              <a:gd name="T64" fmla="*/ 290 w 455"/>
              <a:gd name="T65" fmla="*/ 157 h 453"/>
              <a:gd name="T66" fmla="*/ 269 w 455"/>
              <a:gd name="T67" fmla="*/ 123 h 453"/>
              <a:gd name="T68" fmla="*/ 179 w 455"/>
              <a:gd name="T69" fmla="*/ 58 h 453"/>
              <a:gd name="T70" fmla="*/ 150 w 455"/>
              <a:gd name="T71" fmla="*/ 58 h 453"/>
              <a:gd name="T72" fmla="*/ 56 w 455"/>
              <a:gd name="T73" fmla="*/ 205 h 453"/>
              <a:gd name="T74" fmla="*/ 20 w 455"/>
              <a:gd name="T75" fmla="*/ 175 h 453"/>
              <a:gd name="T76" fmla="*/ 55 w 455"/>
              <a:gd name="T77" fmla="*/ 169 h 453"/>
              <a:gd name="T78" fmla="*/ 148 w 455"/>
              <a:gd name="T79" fmla="*/ 22 h 453"/>
              <a:gd name="T80" fmla="*/ 187 w 455"/>
              <a:gd name="T81" fmla="*/ 49 h 453"/>
              <a:gd name="T82" fmla="*/ 276 w 455"/>
              <a:gd name="T83" fmla="*/ 114 h 453"/>
              <a:gd name="T84" fmla="*/ 311 w 455"/>
              <a:gd name="T85" fmla="*/ 120 h 453"/>
              <a:gd name="T86" fmla="*/ 396 w 455"/>
              <a:gd name="T87" fmla="*/ 40 h 453"/>
              <a:gd name="T88" fmla="*/ 438 w 455"/>
              <a:gd name="T89" fmla="*/ 48 h 453"/>
              <a:gd name="T90" fmla="*/ 399 w 455"/>
              <a:gd name="T91" fmla="*/ 7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5" h="453">
                <a:moveTo>
                  <a:pt x="63" y="337"/>
                </a:moveTo>
                <a:cubicBezTo>
                  <a:pt x="16" y="337"/>
                  <a:pt x="16" y="337"/>
                  <a:pt x="16" y="337"/>
                </a:cubicBezTo>
                <a:cubicBezTo>
                  <a:pt x="8" y="337"/>
                  <a:pt x="1" y="343"/>
                  <a:pt x="1" y="352"/>
                </a:cubicBezTo>
                <a:cubicBezTo>
                  <a:pt x="1" y="453"/>
                  <a:pt x="1" y="453"/>
                  <a:pt x="1" y="453"/>
                </a:cubicBezTo>
                <a:cubicBezTo>
                  <a:pt x="79" y="453"/>
                  <a:pt x="79" y="453"/>
                  <a:pt x="79" y="453"/>
                </a:cubicBezTo>
                <a:cubicBezTo>
                  <a:pt x="79" y="352"/>
                  <a:pt x="79" y="352"/>
                  <a:pt x="79" y="352"/>
                </a:cubicBezTo>
                <a:cubicBezTo>
                  <a:pt x="79" y="343"/>
                  <a:pt x="72" y="337"/>
                  <a:pt x="63" y="337"/>
                </a:cubicBezTo>
                <a:close/>
                <a:moveTo>
                  <a:pt x="63" y="438"/>
                </a:moveTo>
                <a:cubicBezTo>
                  <a:pt x="16" y="438"/>
                  <a:pt x="16" y="438"/>
                  <a:pt x="16" y="438"/>
                </a:cubicBezTo>
                <a:cubicBezTo>
                  <a:pt x="16" y="352"/>
                  <a:pt x="16" y="352"/>
                  <a:pt x="16" y="352"/>
                </a:cubicBezTo>
                <a:cubicBezTo>
                  <a:pt x="16" y="352"/>
                  <a:pt x="16" y="352"/>
                  <a:pt x="16" y="352"/>
                </a:cubicBezTo>
                <a:cubicBezTo>
                  <a:pt x="63" y="352"/>
                  <a:pt x="63" y="352"/>
                  <a:pt x="63" y="352"/>
                </a:cubicBezTo>
                <a:cubicBezTo>
                  <a:pt x="63" y="352"/>
                  <a:pt x="63" y="352"/>
                  <a:pt x="63" y="352"/>
                </a:cubicBezTo>
                <a:lnTo>
                  <a:pt x="63" y="438"/>
                </a:lnTo>
                <a:close/>
                <a:moveTo>
                  <a:pt x="189" y="227"/>
                </a:moveTo>
                <a:cubicBezTo>
                  <a:pt x="142" y="227"/>
                  <a:pt x="142" y="227"/>
                  <a:pt x="142" y="227"/>
                </a:cubicBezTo>
                <a:cubicBezTo>
                  <a:pt x="133" y="227"/>
                  <a:pt x="126" y="234"/>
                  <a:pt x="126" y="242"/>
                </a:cubicBezTo>
                <a:cubicBezTo>
                  <a:pt x="126" y="453"/>
                  <a:pt x="126" y="453"/>
                  <a:pt x="126" y="453"/>
                </a:cubicBezTo>
                <a:cubicBezTo>
                  <a:pt x="204" y="453"/>
                  <a:pt x="204" y="453"/>
                  <a:pt x="204" y="453"/>
                </a:cubicBezTo>
                <a:cubicBezTo>
                  <a:pt x="204" y="242"/>
                  <a:pt x="204" y="242"/>
                  <a:pt x="204" y="242"/>
                </a:cubicBezTo>
                <a:cubicBezTo>
                  <a:pt x="204" y="234"/>
                  <a:pt x="197" y="227"/>
                  <a:pt x="189" y="227"/>
                </a:cubicBezTo>
                <a:close/>
                <a:moveTo>
                  <a:pt x="189" y="438"/>
                </a:moveTo>
                <a:cubicBezTo>
                  <a:pt x="141" y="438"/>
                  <a:pt x="141" y="438"/>
                  <a:pt x="141" y="438"/>
                </a:cubicBezTo>
                <a:cubicBezTo>
                  <a:pt x="141" y="242"/>
                  <a:pt x="141" y="242"/>
                  <a:pt x="141" y="242"/>
                </a:cubicBezTo>
                <a:cubicBezTo>
                  <a:pt x="141" y="242"/>
                  <a:pt x="141" y="242"/>
                  <a:pt x="142" y="242"/>
                </a:cubicBezTo>
                <a:cubicBezTo>
                  <a:pt x="188" y="242"/>
                  <a:pt x="188" y="242"/>
                  <a:pt x="188" y="242"/>
                </a:cubicBezTo>
                <a:cubicBezTo>
                  <a:pt x="189" y="242"/>
                  <a:pt x="189" y="242"/>
                  <a:pt x="189" y="242"/>
                </a:cubicBezTo>
                <a:lnTo>
                  <a:pt x="189" y="438"/>
                </a:lnTo>
                <a:close/>
                <a:moveTo>
                  <a:pt x="314" y="274"/>
                </a:moveTo>
                <a:cubicBezTo>
                  <a:pt x="267" y="274"/>
                  <a:pt x="267" y="274"/>
                  <a:pt x="267" y="274"/>
                </a:cubicBezTo>
                <a:cubicBezTo>
                  <a:pt x="258" y="274"/>
                  <a:pt x="251" y="281"/>
                  <a:pt x="251" y="289"/>
                </a:cubicBezTo>
                <a:cubicBezTo>
                  <a:pt x="251" y="453"/>
                  <a:pt x="251" y="453"/>
                  <a:pt x="251" y="453"/>
                </a:cubicBezTo>
                <a:cubicBezTo>
                  <a:pt x="329" y="453"/>
                  <a:pt x="329" y="453"/>
                  <a:pt x="329" y="453"/>
                </a:cubicBezTo>
                <a:cubicBezTo>
                  <a:pt x="329" y="289"/>
                  <a:pt x="329" y="289"/>
                  <a:pt x="329" y="289"/>
                </a:cubicBezTo>
                <a:cubicBezTo>
                  <a:pt x="329" y="281"/>
                  <a:pt x="322" y="274"/>
                  <a:pt x="314" y="274"/>
                </a:cubicBezTo>
                <a:close/>
                <a:moveTo>
                  <a:pt x="314" y="438"/>
                </a:moveTo>
                <a:cubicBezTo>
                  <a:pt x="267" y="438"/>
                  <a:pt x="267" y="438"/>
                  <a:pt x="267" y="438"/>
                </a:cubicBezTo>
                <a:cubicBezTo>
                  <a:pt x="267" y="289"/>
                  <a:pt x="267" y="289"/>
                  <a:pt x="267" y="289"/>
                </a:cubicBezTo>
                <a:cubicBezTo>
                  <a:pt x="267" y="289"/>
                  <a:pt x="267" y="289"/>
                  <a:pt x="267" y="289"/>
                </a:cubicBezTo>
                <a:cubicBezTo>
                  <a:pt x="314" y="289"/>
                  <a:pt x="314" y="289"/>
                  <a:pt x="314" y="289"/>
                </a:cubicBezTo>
                <a:cubicBezTo>
                  <a:pt x="314" y="289"/>
                  <a:pt x="314" y="289"/>
                  <a:pt x="314" y="289"/>
                </a:cubicBezTo>
                <a:lnTo>
                  <a:pt x="314" y="438"/>
                </a:lnTo>
                <a:close/>
                <a:moveTo>
                  <a:pt x="439" y="211"/>
                </a:moveTo>
                <a:cubicBezTo>
                  <a:pt x="392" y="211"/>
                  <a:pt x="392" y="211"/>
                  <a:pt x="392" y="211"/>
                </a:cubicBezTo>
                <a:cubicBezTo>
                  <a:pt x="384" y="211"/>
                  <a:pt x="377" y="218"/>
                  <a:pt x="377" y="227"/>
                </a:cubicBezTo>
                <a:cubicBezTo>
                  <a:pt x="377" y="453"/>
                  <a:pt x="377" y="453"/>
                  <a:pt x="377" y="453"/>
                </a:cubicBezTo>
                <a:cubicBezTo>
                  <a:pt x="454" y="453"/>
                  <a:pt x="454" y="453"/>
                  <a:pt x="454" y="453"/>
                </a:cubicBezTo>
                <a:cubicBezTo>
                  <a:pt x="454" y="227"/>
                  <a:pt x="454" y="227"/>
                  <a:pt x="454" y="227"/>
                </a:cubicBezTo>
                <a:cubicBezTo>
                  <a:pt x="454" y="218"/>
                  <a:pt x="448" y="211"/>
                  <a:pt x="439" y="211"/>
                </a:cubicBezTo>
                <a:close/>
                <a:moveTo>
                  <a:pt x="439" y="438"/>
                </a:moveTo>
                <a:cubicBezTo>
                  <a:pt x="392" y="438"/>
                  <a:pt x="392" y="438"/>
                  <a:pt x="392" y="438"/>
                </a:cubicBezTo>
                <a:cubicBezTo>
                  <a:pt x="392" y="227"/>
                  <a:pt x="392" y="227"/>
                  <a:pt x="392" y="227"/>
                </a:cubicBezTo>
                <a:cubicBezTo>
                  <a:pt x="392" y="227"/>
                  <a:pt x="392" y="226"/>
                  <a:pt x="392" y="226"/>
                </a:cubicBezTo>
                <a:cubicBezTo>
                  <a:pt x="439" y="226"/>
                  <a:pt x="439" y="226"/>
                  <a:pt x="439" y="226"/>
                </a:cubicBezTo>
                <a:cubicBezTo>
                  <a:pt x="439" y="226"/>
                  <a:pt x="439" y="227"/>
                  <a:pt x="439" y="227"/>
                </a:cubicBezTo>
                <a:lnTo>
                  <a:pt x="439" y="438"/>
                </a:lnTo>
                <a:close/>
                <a:moveTo>
                  <a:pt x="393" y="86"/>
                </a:moveTo>
                <a:cubicBezTo>
                  <a:pt x="400" y="91"/>
                  <a:pt x="408" y="93"/>
                  <a:pt x="416" y="93"/>
                </a:cubicBezTo>
                <a:cubicBezTo>
                  <a:pt x="423" y="93"/>
                  <a:pt x="430" y="91"/>
                  <a:pt x="436" y="88"/>
                </a:cubicBezTo>
                <a:cubicBezTo>
                  <a:pt x="443" y="83"/>
                  <a:pt x="449" y="77"/>
                  <a:pt x="452" y="69"/>
                </a:cubicBezTo>
                <a:cubicBezTo>
                  <a:pt x="455" y="61"/>
                  <a:pt x="455" y="52"/>
                  <a:pt x="453" y="44"/>
                </a:cubicBezTo>
                <a:cubicBezTo>
                  <a:pt x="451" y="36"/>
                  <a:pt x="446" y="29"/>
                  <a:pt x="439" y="23"/>
                </a:cubicBezTo>
                <a:cubicBezTo>
                  <a:pt x="432" y="18"/>
                  <a:pt x="424" y="16"/>
                  <a:pt x="416" y="16"/>
                </a:cubicBezTo>
                <a:cubicBezTo>
                  <a:pt x="415" y="16"/>
                  <a:pt x="415" y="16"/>
                  <a:pt x="415" y="16"/>
                </a:cubicBezTo>
                <a:cubicBezTo>
                  <a:pt x="403" y="16"/>
                  <a:pt x="391" y="21"/>
                  <a:pt x="384" y="31"/>
                </a:cubicBezTo>
                <a:cubicBezTo>
                  <a:pt x="378" y="40"/>
                  <a:pt x="376" y="50"/>
                  <a:pt x="377" y="60"/>
                </a:cubicBezTo>
                <a:cubicBezTo>
                  <a:pt x="312" y="101"/>
                  <a:pt x="312" y="101"/>
                  <a:pt x="312" y="101"/>
                </a:cubicBezTo>
                <a:cubicBezTo>
                  <a:pt x="306" y="96"/>
                  <a:pt x="298" y="94"/>
                  <a:pt x="290" y="94"/>
                </a:cubicBezTo>
                <a:cubicBezTo>
                  <a:pt x="284" y="94"/>
                  <a:pt x="278" y="95"/>
                  <a:pt x="272" y="98"/>
                </a:cubicBezTo>
                <a:cubicBezTo>
                  <a:pt x="203" y="49"/>
                  <a:pt x="203" y="49"/>
                  <a:pt x="203" y="49"/>
                </a:cubicBezTo>
                <a:cubicBezTo>
                  <a:pt x="207" y="33"/>
                  <a:pt x="201" y="16"/>
                  <a:pt x="187" y="7"/>
                </a:cubicBezTo>
                <a:cubicBezTo>
                  <a:pt x="181" y="2"/>
                  <a:pt x="173" y="0"/>
                  <a:pt x="165" y="0"/>
                </a:cubicBezTo>
                <a:cubicBezTo>
                  <a:pt x="154" y="0"/>
                  <a:pt x="145" y="4"/>
                  <a:pt x="137" y="11"/>
                </a:cubicBezTo>
                <a:cubicBezTo>
                  <a:pt x="125" y="23"/>
                  <a:pt x="123" y="41"/>
                  <a:pt x="130" y="56"/>
                </a:cubicBezTo>
                <a:cubicBezTo>
                  <a:pt x="51" y="150"/>
                  <a:pt x="51" y="150"/>
                  <a:pt x="51" y="150"/>
                </a:cubicBezTo>
                <a:cubicBezTo>
                  <a:pt x="47" y="149"/>
                  <a:pt x="44" y="149"/>
                  <a:pt x="40" y="149"/>
                </a:cubicBezTo>
                <a:cubicBezTo>
                  <a:pt x="26" y="149"/>
                  <a:pt x="14" y="155"/>
                  <a:pt x="7" y="167"/>
                </a:cubicBezTo>
                <a:cubicBezTo>
                  <a:pt x="2" y="175"/>
                  <a:pt x="0" y="184"/>
                  <a:pt x="1" y="194"/>
                </a:cubicBezTo>
                <a:cubicBezTo>
                  <a:pt x="3" y="203"/>
                  <a:pt x="8" y="211"/>
                  <a:pt x="15" y="217"/>
                </a:cubicBezTo>
                <a:cubicBezTo>
                  <a:pt x="22" y="223"/>
                  <a:pt x="31" y="227"/>
                  <a:pt x="40" y="227"/>
                </a:cubicBezTo>
                <a:cubicBezTo>
                  <a:pt x="50" y="227"/>
                  <a:pt x="59" y="223"/>
                  <a:pt x="66" y="216"/>
                </a:cubicBezTo>
                <a:cubicBezTo>
                  <a:pt x="73" y="210"/>
                  <a:pt x="77" y="201"/>
                  <a:pt x="78" y="192"/>
                </a:cubicBezTo>
                <a:cubicBezTo>
                  <a:pt x="79" y="184"/>
                  <a:pt x="78" y="177"/>
                  <a:pt x="75" y="170"/>
                </a:cubicBezTo>
                <a:cubicBezTo>
                  <a:pt x="154" y="76"/>
                  <a:pt x="154" y="76"/>
                  <a:pt x="154" y="76"/>
                </a:cubicBezTo>
                <a:cubicBezTo>
                  <a:pt x="157" y="77"/>
                  <a:pt x="161" y="78"/>
                  <a:pt x="165" y="78"/>
                </a:cubicBezTo>
                <a:cubicBezTo>
                  <a:pt x="171" y="78"/>
                  <a:pt x="178" y="76"/>
                  <a:pt x="183" y="73"/>
                </a:cubicBezTo>
                <a:cubicBezTo>
                  <a:pt x="253" y="123"/>
                  <a:pt x="253" y="123"/>
                  <a:pt x="253" y="123"/>
                </a:cubicBezTo>
                <a:cubicBezTo>
                  <a:pt x="251" y="129"/>
                  <a:pt x="251" y="135"/>
                  <a:pt x="252" y="141"/>
                </a:cubicBezTo>
                <a:cubicBezTo>
                  <a:pt x="254" y="150"/>
                  <a:pt x="258" y="157"/>
                  <a:pt x="265" y="163"/>
                </a:cubicBezTo>
                <a:cubicBezTo>
                  <a:pt x="272" y="169"/>
                  <a:pt x="281" y="172"/>
                  <a:pt x="290" y="172"/>
                </a:cubicBezTo>
                <a:cubicBezTo>
                  <a:pt x="290" y="172"/>
                  <a:pt x="290" y="172"/>
                  <a:pt x="290" y="172"/>
                </a:cubicBezTo>
                <a:cubicBezTo>
                  <a:pt x="298" y="172"/>
                  <a:pt x="305" y="170"/>
                  <a:pt x="312" y="166"/>
                </a:cubicBezTo>
                <a:cubicBezTo>
                  <a:pt x="319" y="161"/>
                  <a:pt x="324" y="154"/>
                  <a:pt x="327" y="146"/>
                </a:cubicBezTo>
                <a:cubicBezTo>
                  <a:pt x="329" y="140"/>
                  <a:pt x="330" y="133"/>
                  <a:pt x="329" y="127"/>
                </a:cubicBezTo>
                <a:lnTo>
                  <a:pt x="393" y="86"/>
                </a:lnTo>
                <a:close/>
                <a:moveTo>
                  <a:pt x="311" y="120"/>
                </a:moveTo>
                <a:cubicBezTo>
                  <a:pt x="313" y="126"/>
                  <a:pt x="313" y="126"/>
                  <a:pt x="313" y="126"/>
                </a:cubicBezTo>
                <a:cubicBezTo>
                  <a:pt x="316" y="136"/>
                  <a:pt x="312" y="147"/>
                  <a:pt x="303" y="153"/>
                </a:cubicBezTo>
                <a:cubicBezTo>
                  <a:pt x="300" y="156"/>
                  <a:pt x="295" y="157"/>
                  <a:pt x="290" y="157"/>
                </a:cubicBezTo>
                <a:cubicBezTo>
                  <a:pt x="290" y="157"/>
                  <a:pt x="290" y="157"/>
                  <a:pt x="290" y="157"/>
                </a:cubicBezTo>
                <a:cubicBezTo>
                  <a:pt x="285" y="157"/>
                  <a:pt x="279" y="155"/>
                  <a:pt x="275" y="151"/>
                </a:cubicBezTo>
                <a:cubicBezTo>
                  <a:pt x="267" y="144"/>
                  <a:pt x="264" y="133"/>
                  <a:pt x="269" y="123"/>
                </a:cubicBezTo>
                <a:cubicBezTo>
                  <a:pt x="271" y="117"/>
                  <a:pt x="271" y="117"/>
                  <a:pt x="271" y="117"/>
                </a:cubicBezTo>
                <a:cubicBezTo>
                  <a:pt x="183" y="54"/>
                  <a:pt x="183" y="54"/>
                  <a:pt x="183" y="54"/>
                </a:cubicBezTo>
                <a:cubicBezTo>
                  <a:pt x="179" y="58"/>
                  <a:pt x="179" y="58"/>
                  <a:pt x="179" y="58"/>
                </a:cubicBezTo>
                <a:cubicBezTo>
                  <a:pt x="175" y="61"/>
                  <a:pt x="170" y="63"/>
                  <a:pt x="165" y="63"/>
                </a:cubicBezTo>
                <a:cubicBezTo>
                  <a:pt x="162" y="63"/>
                  <a:pt x="158" y="62"/>
                  <a:pt x="155" y="60"/>
                </a:cubicBezTo>
                <a:cubicBezTo>
                  <a:pt x="150" y="58"/>
                  <a:pt x="150" y="58"/>
                  <a:pt x="150" y="58"/>
                </a:cubicBezTo>
                <a:cubicBezTo>
                  <a:pt x="56" y="169"/>
                  <a:pt x="56" y="169"/>
                  <a:pt x="56" y="169"/>
                </a:cubicBezTo>
                <a:cubicBezTo>
                  <a:pt x="59" y="174"/>
                  <a:pt x="59" y="174"/>
                  <a:pt x="59" y="174"/>
                </a:cubicBezTo>
                <a:cubicBezTo>
                  <a:pt x="66" y="184"/>
                  <a:pt x="65" y="197"/>
                  <a:pt x="56" y="205"/>
                </a:cubicBezTo>
                <a:cubicBezTo>
                  <a:pt x="51" y="209"/>
                  <a:pt x="46" y="211"/>
                  <a:pt x="40" y="211"/>
                </a:cubicBezTo>
                <a:cubicBezTo>
                  <a:pt x="34" y="211"/>
                  <a:pt x="29" y="209"/>
                  <a:pt x="25" y="206"/>
                </a:cubicBezTo>
                <a:cubicBezTo>
                  <a:pt x="15" y="198"/>
                  <a:pt x="13" y="185"/>
                  <a:pt x="20" y="175"/>
                </a:cubicBezTo>
                <a:cubicBezTo>
                  <a:pt x="24" y="168"/>
                  <a:pt x="32" y="164"/>
                  <a:pt x="40" y="164"/>
                </a:cubicBezTo>
                <a:cubicBezTo>
                  <a:pt x="43" y="164"/>
                  <a:pt x="47" y="165"/>
                  <a:pt x="50" y="166"/>
                </a:cubicBezTo>
                <a:cubicBezTo>
                  <a:pt x="55" y="169"/>
                  <a:pt x="55" y="169"/>
                  <a:pt x="55" y="169"/>
                </a:cubicBezTo>
                <a:cubicBezTo>
                  <a:pt x="149" y="57"/>
                  <a:pt x="149" y="57"/>
                  <a:pt x="149" y="57"/>
                </a:cubicBezTo>
                <a:cubicBezTo>
                  <a:pt x="146" y="52"/>
                  <a:pt x="146" y="52"/>
                  <a:pt x="146" y="52"/>
                </a:cubicBezTo>
                <a:cubicBezTo>
                  <a:pt x="139" y="43"/>
                  <a:pt x="140" y="30"/>
                  <a:pt x="148" y="22"/>
                </a:cubicBezTo>
                <a:cubicBezTo>
                  <a:pt x="153" y="17"/>
                  <a:pt x="159" y="15"/>
                  <a:pt x="165" y="15"/>
                </a:cubicBezTo>
                <a:cubicBezTo>
                  <a:pt x="170" y="15"/>
                  <a:pt x="174" y="16"/>
                  <a:pt x="178" y="19"/>
                </a:cubicBezTo>
                <a:cubicBezTo>
                  <a:pt x="188" y="26"/>
                  <a:pt x="191" y="38"/>
                  <a:pt x="187" y="49"/>
                </a:cubicBezTo>
                <a:cubicBezTo>
                  <a:pt x="184" y="54"/>
                  <a:pt x="184" y="54"/>
                  <a:pt x="184" y="54"/>
                </a:cubicBezTo>
                <a:cubicBezTo>
                  <a:pt x="272" y="117"/>
                  <a:pt x="272" y="117"/>
                  <a:pt x="272" y="117"/>
                </a:cubicBezTo>
                <a:cubicBezTo>
                  <a:pt x="276" y="114"/>
                  <a:pt x="276" y="114"/>
                  <a:pt x="276" y="114"/>
                </a:cubicBezTo>
                <a:cubicBezTo>
                  <a:pt x="280" y="111"/>
                  <a:pt x="285" y="109"/>
                  <a:pt x="290" y="109"/>
                </a:cubicBezTo>
                <a:cubicBezTo>
                  <a:pt x="296" y="109"/>
                  <a:pt x="302" y="111"/>
                  <a:pt x="307" y="116"/>
                </a:cubicBezTo>
                <a:cubicBezTo>
                  <a:pt x="311" y="120"/>
                  <a:pt x="311" y="120"/>
                  <a:pt x="311" y="120"/>
                </a:cubicBezTo>
                <a:cubicBezTo>
                  <a:pt x="395" y="67"/>
                  <a:pt x="395" y="67"/>
                  <a:pt x="395" y="67"/>
                </a:cubicBezTo>
                <a:cubicBezTo>
                  <a:pt x="393" y="61"/>
                  <a:pt x="393" y="61"/>
                  <a:pt x="393" y="61"/>
                </a:cubicBezTo>
                <a:cubicBezTo>
                  <a:pt x="391" y="54"/>
                  <a:pt x="392" y="46"/>
                  <a:pt x="396" y="40"/>
                </a:cubicBezTo>
                <a:cubicBezTo>
                  <a:pt x="401" y="34"/>
                  <a:pt x="408" y="31"/>
                  <a:pt x="415" y="31"/>
                </a:cubicBezTo>
                <a:cubicBezTo>
                  <a:pt x="416" y="31"/>
                  <a:pt x="416" y="31"/>
                  <a:pt x="416" y="31"/>
                </a:cubicBezTo>
                <a:cubicBezTo>
                  <a:pt x="426" y="31"/>
                  <a:pt x="436" y="38"/>
                  <a:pt x="438" y="48"/>
                </a:cubicBezTo>
                <a:cubicBezTo>
                  <a:pt x="441" y="58"/>
                  <a:pt x="437" y="69"/>
                  <a:pt x="428" y="75"/>
                </a:cubicBezTo>
                <a:cubicBezTo>
                  <a:pt x="424" y="77"/>
                  <a:pt x="420" y="78"/>
                  <a:pt x="416" y="78"/>
                </a:cubicBezTo>
                <a:cubicBezTo>
                  <a:pt x="409" y="78"/>
                  <a:pt x="404" y="76"/>
                  <a:pt x="399" y="72"/>
                </a:cubicBezTo>
                <a:cubicBezTo>
                  <a:pt x="395" y="68"/>
                  <a:pt x="395" y="68"/>
                  <a:pt x="395" y="68"/>
                </a:cubicBezTo>
                <a:lnTo>
                  <a:pt x="311" y="120"/>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1" name="Freeform 21"/>
          <p:cNvSpPr>
            <a:spLocks noEditPoints="1"/>
          </p:cNvSpPr>
          <p:nvPr/>
        </p:nvSpPr>
        <p:spPr bwMode="auto">
          <a:xfrm>
            <a:off x="3735284" y="2855624"/>
            <a:ext cx="311886" cy="312534"/>
          </a:xfrm>
          <a:custGeom>
            <a:avLst/>
            <a:gdLst>
              <a:gd name="T0" fmla="*/ 335 w 407"/>
              <a:gd name="T1" fmla="*/ 149 h 407"/>
              <a:gd name="T2" fmla="*/ 371 w 407"/>
              <a:gd name="T3" fmla="*/ 92 h 407"/>
              <a:gd name="T4" fmla="*/ 301 w 407"/>
              <a:gd name="T5" fmla="*/ 43 h 407"/>
              <a:gd name="T6" fmla="*/ 249 w 407"/>
              <a:gd name="T7" fmla="*/ 59 h 407"/>
              <a:gd name="T8" fmla="*/ 179 w 407"/>
              <a:gd name="T9" fmla="*/ 0 h 407"/>
              <a:gd name="T10" fmla="*/ 149 w 407"/>
              <a:gd name="T11" fmla="*/ 73 h 407"/>
              <a:gd name="T12" fmla="*/ 77 w 407"/>
              <a:gd name="T13" fmla="*/ 43 h 407"/>
              <a:gd name="T14" fmla="*/ 43 w 407"/>
              <a:gd name="T15" fmla="*/ 107 h 407"/>
              <a:gd name="T16" fmla="*/ 59 w 407"/>
              <a:gd name="T17" fmla="*/ 158 h 407"/>
              <a:gd name="T18" fmla="*/ 0 w 407"/>
              <a:gd name="T19" fmla="*/ 228 h 407"/>
              <a:gd name="T20" fmla="*/ 73 w 407"/>
              <a:gd name="T21" fmla="*/ 258 h 407"/>
              <a:gd name="T22" fmla="*/ 37 w 407"/>
              <a:gd name="T23" fmla="*/ 315 h 407"/>
              <a:gd name="T24" fmla="*/ 107 w 407"/>
              <a:gd name="T25" fmla="*/ 365 h 407"/>
              <a:gd name="T26" fmla="*/ 158 w 407"/>
              <a:gd name="T27" fmla="*/ 348 h 407"/>
              <a:gd name="T28" fmla="*/ 228 w 407"/>
              <a:gd name="T29" fmla="*/ 407 h 407"/>
              <a:gd name="T30" fmla="*/ 258 w 407"/>
              <a:gd name="T31" fmla="*/ 334 h 407"/>
              <a:gd name="T32" fmla="*/ 330 w 407"/>
              <a:gd name="T33" fmla="*/ 365 h 407"/>
              <a:gd name="T34" fmla="*/ 365 w 407"/>
              <a:gd name="T35" fmla="*/ 301 h 407"/>
              <a:gd name="T36" fmla="*/ 348 w 407"/>
              <a:gd name="T37" fmla="*/ 249 h 407"/>
              <a:gd name="T38" fmla="*/ 407 w 407"/>
              <a:gd name="T39" fmla="*/ 179 h 407"/>
              <a:gd name="T40" fmla="*/ 386 w 407"/>
              <a:gd name="T41" fmla="*/ 234 h 407"/>
              <a:gd name="T42" fmla="*/ 327 w 407"/>
              <a:gd name="T43" fmla="*/ 284 h 407"/>
              <a:gd name="T44" fmla="*/ 320 w 407"/>
              <a:gd name="T45" fmla="*/ 354 h 407"/>
              <a:gd name="T46" fmla="*/ 252 w 407"/>
              <a:gd name="T47" fmla="*/ 321 h 407"/>
              <a:gd name="T48" fmla="*/ 228 w 407"/>
              <a:gd name="T49" fmla="*/ 392 h 407"/>
              <a:gd name="T50" fmla="*/ 174 w 407"/>
              <a:gd name="T51" fmla="*/ 348 h 407"/>
              <a:gd name="T52" fmla="*/ 123 w 407"/>
              <a:gd name="T53" fmla="*/ 327 h 407"/>
              <a:gd name="T54" fmla="*/ 53 w 407"/>
              <a:gd name="T55" fmla="*/ 320 h 407"/>
              <a:gd name="T56" fmla="*/ 87 w 407"/>
              <a:gd name="T57" fmla="*/ 252 h 407"/>
              <a:gd name="T58" fmla="*/ 15 w 407"/>
              <a:gd name="T59" fmla="*/ 228 h 407"/>
              <a:gd name="T60" fmla="*/ 59 w 407"/>
              <a:gd name="T61" fmla="*/ 173 h 407"/>
              <a:gd name="T62" fmla="*/ 53 w 407"/>
              <a:gd name="T63" fmla="*/ 96 h 407"/>
              <a:gd name="T64" fmla="*/ 96 w 407"/>
              <a:gd name="T65" fmla="*/ 53 h 407"/>
              <a:gd name="T66" fmla="*/ 174 w 407"/>
              <a:gd name="T67" fmla="*/ 59 h 407"/>
              <a:gd name="T68" fmla="*/ 228 w 407"/>
              <a:gd name="T69" fmla="*/ 15 h 407"/>
              <a:gd name="T70" fmla="*/ 252 w 407"/>
              <a:gd name="T71" fmla="*/ 87 h 407"/>
              <a:gd name="T72" fmla="*/ 320 w 407"/>
              <a:gd name="T73" fmla="*/ 53 h 407"/>
              <a:gd name="T74" fmla="*/ 327 w 407"/>
              <a:gd name="T75" fmla="*/ 123 h 407"/>
              <a:gd name="T76" fmla="*/ 386 w 407"/>
              <a:gd name="T77" fmla="*/ 173 h 407"/>
              <a:gd name="T78" fmla="*/ 204 w 407"/>
              <a:gd name="T79" fmla="*/ 136 h 407"/>
              <a:gd name="T80" fmla="*/ 271 w 407"/>
              <a:gd name="T81" fmla="*/ 204 h 407"/>
              <a:gd name="T82" fmla="*/ 151 w 407"/>
              <a:gd name="T83" fmla="*/ 204 h 407"/>
              <a:gd name="T84" fmla="*/ 204 w 407"/>
              <a:gd name="T85" fmla="*/ 256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7" h="407">
                <a:moveTo>
                  <a:pt x="386" y="158"/>
                </a:moveTo>
                <a:cubicBezTo>
                  <a:pt x="348" y="158"/>
                  <a:pt x="348" y="158"/>
                  <a:pt x="348" y="158"/>
                </a:cubicBezTo>
                <a:cubicBezTo>
                  <a:pt x="342" y="158"/>
                  <a:pt x="337" y="155"/>
                  <a:pt x="335" y="149"/>
                </a:cubicBezTo>
                <a:cubicBezTo>
                  <a:pt x="332" y="144"/>
                  <a:pt x="333" y="138"/>
                  <a:pt x="338" y="133"/>
                </a:cubicBezTo>
                <a:cubicBezTo>
                  <a:pt x="365" y="107"/>
                  <a:pt x="365" y="107"/>
                  <a:pt x="365" y="107"/>
                </a:cubicBezTo>
                <a:cubicBezTo>
                  <a:pt x="369" y="103"/>
                  <a:pt x="371" y="97"/>
                  <a:pt x="371" y="92"/>
                </a:cubicBezTo>
                <a:cubicBezTo>
                  <a:pt x="371" y="86"/>
                  <a:pt x="369" y="81"/>
                  <a:pt x="365" y="77"/>
                </a:cubicBezTo>
                <a:cubicBezTo>
                  <a:pt x="330" y="43"/>
                  <a:pt x="330" y="43"/>
                  <a:pt x="330" y="43"/>
                </a:cubicBezTo>
                <a:cubicBezTo>
                  <a:pt x="322" y="35"/>
                  <a:pt x="309" y="35"/>
                  <a:pt x="301" y="43"/>
                </a:cubicBezTo>
                <a:cubicBezTo>
                  <a:pt x="274" y="70"/>
                  <a:pt x="274" y="70"/>
                  <a:pt x="274" y="70"/>
                </a:cubicBezTo>
                <a:cubicBezTo>
                  <a:pt x="269" y="74"/>
                  <a:pt x="263" y="75"/>
                  <a:pt x="258" y="73"/>
                </a:cubicBezTo>
                <a:cubicBezTo>
                  <a:pt x="252" y="70"/>
                  <a:pt x="249" y="65"/>
                  <a:pt x="249" y="59"/>
                </a:cubicBezTo>
                <a:cubicBezTo>
                  <a:pt x="249" y="21"/>
                  <a:pt x="249" y="21"/>
                  <a:pt x="249" y="21"/>
                </a:cubicBezTo>
                <a:cubicBezTo>
                  <a:pt x="249" y="10"/>
                  <a:pt x="239" y="0"/>
                  <a:pt x="228" y="0"/>
                </a:cubicBezTo>
                <a:cubicBezTo>
                  <a:pt x="179" y="0"/>
                  <a:pt x="179" y="0"/>
                  <a:pt x="179" y="0"/>
                </a:cubicBezTo>
                <a:cubicBezTo>
                  <a:pt x="168" y="0"/>
                  <a:pt x="158" y="10"/>
                  <a:pt x="158" y="21"/>
                </a:cubicBezTo>
                <a:cubicBezTo>
                  <a:pt x="158" y="59"/>
                  <a:pt x="158" y="59"/>
                  <a:pt x="158" y="59"/>
                </a:cubicBezTo>
                <a:cubicBezTo>
                  <a:pt x="158" y="65"/>
                  <a:pt x="155" y="70"/>
                  <a:pt x="149" y="73"/>
                </a:cubicBezTo>
                <a:cubicBezTo>
                  <a:pt x="144" y="75"/>
                  <a:pt x="138" y="74"/>
                  <a:pt x="133" y="70"/>
                </a:cubicBezTo>
                <a:cubicBezTo>
                  <a:pt x="107" y="43"/>
                  <a:pt x="107" y="43"/>
                  <a:pt x="107" y="43"/>
                </a:cubicBezTo>
                <a:cubicBezTo>
                  <a:pt x="99" y="35"/>
                  <a:pt x="85" y="35"/>
                  <a:pt x="77" y="43"/>
                </a:cubicBezTo>
                <a:cubicBezTo>
                  <a:pt x="43" y="77"/>
                  <a:pt x="43" y="77"/>
                  <a:pt x="43" y="77"/>
                </a:cubicBezTo>
                <a:cubicBezTo>
                  <a:pt x="39" y="81"/>
                  <a:pt x="37" y="86"/>
                  <a:pt x="37" y="92"/>
                </a:cubicBezTo>
                <a:cubicBezTo>
                  <a:pt x="37" y="97"/>
                  <a:pt x="39" y="103"/>
                  <a:pt x="43" y="107"/>
                </a:cubicBezTo>
                <a:cubicBezTo>
                  <a:pt x="70" y="133"/>
                  <a:pt x="70" y="133"/>
                  <a:pt x="70" y="133"/>
                </a:cubicBezTo>
                <a:cubicBezTo>
                  <a:pt x="74" y="138"/>
                  <a:pt x="75" y="144"/>
                  <a:pt x="73" y="149"/>
                </a:cubicBezTo>
                <a:cubicBezTo>
                  <a:pt x="70" y="155"/>
                  <a:pt x="65" y="158"/>
                  <a:pt x="59" y="158"/>
                </a:cubicBezTo>
                <a:cubicBezTo>
                  <a:pt x="21" y="158"/>
                  <a:pt x="21" y="158"/>
                  <a:pt x="21" y="158"/>
                </a:cubicBezTo>
                <a:cubicBezTo>
                  <a:pt x="10" y="158"/>
                  <a:pt x="0" y="168"/>
                  <a:pt x="0" y="179"/>
                </a:cubicBezTo>
                <a:cubicBezTo>
                  <a:pt x="0" y="228"/>
                  <a:pt x="0" y="228"/>
                  <a:pt x="0" y="228"/>
                </a:cubicBezTo>
                <a:cubicBezTo>
                  <a:pt x="0" y="239"/>
                  <a:pt x="10" y="249"/>
                  <a:pt x="21" y="249"/>
                </a:cubicBezTo>
                <a:cubicBezTo>
                  <a:pt x="59" y="249"/>
                  <a:pt x="59" y="249"/>
                  <a:pt x="59" y="249"/>
                </a:cubicBezTo>
                <a:cubicBezTo>
                  <a:pt x="65" y="249"/>
                  <a:pt x="70" y="252"/>
                  <a:pt x="73" y="258"/>
                </a:cubicBezTo>
                <a:cubicBezTo>
                  <a:pt x="75" y="263"/>
                  <a:pt x="74" y="269"/>
                  <a:pt x="70" y="274"/>
                </a:cubicBezTo>
                <a:cubicBezTo>
                  <a:pt x="43" y="301"/>
                  <a:pt x="43" y="301"/>
                  <a:pt x="43" y="301"/>
                </a:cubicBezTo>
                <a:cubicBezTo>
                  <a:pt x="39" y="305"/>
                  <a:pt x="37" y="310"/>
                  <a:pt x="37" y="315"/>
                </a:cubicBezTo>
                <a:cubicBezTo>
                  <a:pt x="37" y="321"/>
                  <a:pt x="39" y="326"/>
                  <a:pt x="43" y="330"/>
                </a:cubicBezTo>
                <a:cubicBezTo>
                  <a:pt x="77" y="365"/>
                  <a:pt x="77" y="365"/>
                  <a:pt x="77" y="365"/>
                </a:cubicBezTo>
                <a:cubicBezTo>
                  <a:pt x="85" y="372"/>
                  <a:pt x="99" y="372"/>
                  <a:pt x="107" y="365"/>
                </a:cubicBezTo>
                <a:cubicBezTo>
                  <a:pt x="133" y="338"/>
                  <a:pt x="133" y="338"/>
                  <a:pt x="133" y="338"/>
                </a:cubicBezTo>
                <a:cubicBezTo>
                  <a:pt x="138" y="333"/>
                  <a:pt x="144" y="332"/>
                  <a:pt x="149" y="334"/>
                </a:cubicBezTo>
                <a:cubicBezTo>
                  <a:pt x="155" y="337"/>
                  <a:pt x="158" y="342"/>
                  <a:pt x="158" y="348"/>
                </a:cubicBezTo>
                <a:cubicBezTo>
                  <a:pt x="158" y="386"/>
                  <a:pt x="158" y="386"/>
                  <a:pt x="158" y="386"/>
                </a:cubicBezTo>
                <a:cubicBezTo>
                  <a:pt x="158" y="398"/>
                  <a:pt x="168" y="407"/>
                  <a:pt x="179" y="407"/>
                </a:cubicBezTo>
                <a:cubicBezTo>
                  <a:pt x="228" y="407"/>
                  <a:pt x="228" y="407"/>
                  <a:pt x="228" y="407"/>
                </a:cubicBezTo>
                <a:cubicBezTo>
                  <a:pt x="239" y="407"/>
                  <a:pt x="249" y="398"/>
                  <a:pt x="249" y="386"/>
                </a:cubicBezTo>
                <a:cubicBezTo>
                  <a:pt x="249" y="348"/>
                  <a:pt x="249" y="348"/>
                  <a:pt x="249" y="348"/>
                </a:cubicBezTo>
                <a:cubicBezTo>
                  <a:pt x="249" y="342"/>
                  <a:pt x="252" y="337"/>
                  <a:pt x="258" y="334"/>
                </a:cubicBezTo>
                <a:cubicBezTo>
                  <a:pt x="263" y="332"/>
                  <a:pt x="269" y="333"/>
                  <a:pt x="274" y="338"/>
                </a:cubicBezTo>
                <a:cubicBezTo>
                  <a:pt x="301" y="365"/>
                  <a:pt x="301" y="365"/>
                  <a:pt x="301" y="365"/>
                </a:cubicBezTo>
                <a:cubicBezTo>
                  <a:pt x="309" y="372"/>
                  <a:pt x="322" y="372"/>
                  <a:pt x="330" y="365"/>
                </a:cubicBezTo>
                <a:cubicBezTo>
                  <a:pt x="365" y="330"/>
                  <a:pt x="365" y="330"/>
                  <a:pt x="365" y="330"/>
                </a:cubicBezTo>
                <a:cubicBezTo>
                  <a:pt x="369" y="326"/>
                  <a:pt x="371" y="321"/>
                  <a:pt x="371" y="315"/>
                </a:cubicBezTo>
                <a:cubicBezTo>
                  <a:pt x="371" y="310"/>
                  <a:pt x="369" y="305"/>
                  <a:pt x="365" y="301"/>
                </a:cubicBezTo>
                <a:cubicBezTo>
                  <a:pt x="338" y="274"/>
                  <a:pt x="338" y="274"/>
                  <a:pt x="338" y="274"/>
                </a:cubicBezTo>
                <a:cubicBezTo>
                  <a:pt x="333" y="269"/>
                  <a:pt x="332" y="263"/>
                  <a:pt x="335" y="258"/>
                </a:cubicBezTo>
                <a:cubicBezTo>
                  <a:pt x="337" y="252"/>
                  <a:pt x="342" y="249"/>
                  <a:pt x="348" y="249"/>
                </a:cubicBezTo>
                <a:cubicBezTo>
                  <a:pt x="386" y="249"/>
                  <a:pt x="386" y="249"/>
                  <a:pt x="386" y="249"/>
                </a:cubicBezTo>
                <a:cubicBezTo>
                  <a:pt x="398" y="249"/>
                  <a:pt x="407" y="239"/>
                  <a:pt x="407" y="228"/>
                </a:cubicBezTo>
                <a:cubicBezTo>
                  <a:pt x="407" y="179"/>
                  <a:pt x="407" y="179"/>
                  <a:pt x="407" y="179"/>
                </a:cubicBezTo>
                <a:cubicBezTo>
                  <a:pt x="407" y="168"/>
                  <a:pt x="398" y="158"/>
                  <a:pt x="386" y="158"/>
                </a:cubicBezTo>
                <a:close/>
                <a:moveTo>
                  <a:pt x="392" y="228"/>
                </a:moveTo>
                <a:cubicBezTo>
                  <a:pt x="392" y="231"/>
                  <a:pt x="389" y="234"/>
                  <a:pt x="386" y="234"/>
                </a:cubicBezTo>
                <a:cubicBezTo>
                  <a:pt x="348" y="234"/>
                  <a:pt x="348" y="234"/>
                  <a:pt x="348" y="234"/>
                </a:cubicBezTo>
                <a:cubicBezTo>
                  <a:pt x="336" y="234"/>
                  <a:pt x="325" y="241"/>
                  <a:pt x="321" y="252"/>
                </a:cubicBezTo>
                <a:cubicBezTo>
                  <a:pt x="316" y="263"/>
                  <a:pt x="318" y="276"/>
                  <a:pt x="327" y="284"/>
                </a:cubicBezTo>
                <a:cubicBezTo>
                  <a:pt x="354" y="311"/>
                  <a:pt x="354" y="311"/>
                  <a:pt x="354" y="311"/>
                </a:cubicBezTo>
                <a:cubicBezTo>
                  <a:pt x="356" y="314"/>
                  <a:pt x="356" y="317"/>
                  <a:pt x="354" y="320"/>
                </a:cubicBezTo>
                <a:cubicBezTo>
                  <a:pt x="320" y="354"/>
                  <a:pt x="320" y="354"/>
                  <a:pt x="320" y="354"/>
                </a:cubicBezTo>
                <a:cubicBezTo>
                  <a:pt x="317" y="356"/>
                  <a:pt x="314" y="356"/>
                  <a:pt x="311" y="354"/>
                </a:cubicBezTo>
                <a:cubicBezTo>
                  <a:pt x="284" y="327"/>
                  <a:pt x="284" y="327"/>
                  <a:pt x="284" y="327"/>
                </a:cubicBezTo>
                <a:cubicBezTo>
                  <a:pt x="276" y="318"/>
                  <a:pt x="263" y="316"/>
                  <a:pt x="252" y="321"/>
                </a:cubicBezTo>
                <a:cubicBezTo>
                  <a:pt x="241" y="325"/>
                  <a:pt x="234" y="336"/>
                  <a:pt x="234" y="348"/>
                </a:cubicBezTo>
                <a:cubicBezTo>
                  <a:pt x="234" y="386"/>
                  <a:pt x="234" y="386"/>
                  <a:pt x="234" y="386"/>
                </a:cubicBezTo>
                <a:cubicBezTo>
                  <a:pt x="234" y="389"/>
                  <a:pt x="231" y="392"/>
                  <a:pt x="228" y="392"/>
                </a:cubicBezTo>
                <a:cubicBezTo>
                  <a:pt x="179" y="392"/>
                  <a:pt x="179" y="392"/>
                  <a:pt x="179" y="392"/>
                </a:cubicBezTo>
                <a:cubicBezTo>
                  <a:pt x="176" y="392"/>
                  <a:pt x="174" y="389"/>
                  <a:pt x="174" y="386"/>
                </a:cubicBezTo>
                <a:cubicBezTo>
                  <a:pt x="174" y="348"/>
                  <a:pt x="174" y="348"/>
                  <a:pt x="174" y="348"/>
                </a:cubicBezTo>
                <a:cubicBezTo>
                  <a:pt x="174" y="336"/>
                  <a:pt x="166" y="325"/>
                  <a:pt x="155" y="321"/>
                </a:cubicBezTo>
                <a:cubicBezTo>
                  <a:pt x="151" y="319"/>
                  <a:pt x="147" y="318"/>
                  <a:pt x="144" y="318"/>
                </a:cubicBezTo>
                <a:cubicBezTo>
                  <a:pt x="136" y="318"/>
                  <a:pt x="129" y="321"/>
                  <a:pt x="123" y="327"/>
                </a:cubicBezTo>
                <a:cubicBezTo>
                  <a:pt x="96" y="354"/>
                  <a:pt x="96" y="354"/>
                  <a:pt x="96" y="354"/>
                </a:cubicBezTo>
                <a:cubicBezTo>
                  <a:pt x="94" y="356"/>
                  <a:pt x="90" y="356"/>
                  <a:pt x="88" y="354"/>
                </a:cubicBezTo>
                <a:cubicBezTo>
                  <a:pt x="53" y="320"/>
                  <a:pt x="53" y="320"/>
                  <a:pt x="53" y="320"/>
                </a:cubicBezTo>
                <a:cubicBezTo>
                  <a:pt x="51" y="317"/>
                  <a:pt x="51" y="314"/>
                  <a:pt x="53" y="311"/>
                </a:cubicBezTo>
                <a:cubicBezTo>
                  <a:pt x="80" y="284"/>
                  <a:pt x="80" y="284"/>
                  <a:pt x="80" y="284"/>
                </a:cubicBezTo>
                <a:cubicBezTo>
                  <a:pt x="89" y="276"/>
                  <a:pt x="91" y="263"/>
                  <a:pt x="87" y="252"/>
                </a:cubicBezTo>
                <a:cubicBezTo>
                  <a:pt x="82" y="241"/>
                  <a:pt x="71" y="234"/>
                  <a:pt x="59" y="234"/>
                </a:cubicBezTo>
                <a:cubicBezTo>
                  <a:pt x="21" y="234"/>
                  <a:pt x="21" y="234"/>
                  <a:pt x="21" y="234"/>
                </a:cubicBezTo>
                <a:cubicBezTo>
                  <a:pt x="18" y="234"/>
                  <a:pt x="15" y="231"/>
                  <a:pt x="15" y="228"/>
                </a:cubicBezTo>
                <a:cubicBezTo>
                  <a:pt x="15" y="179"/>
                  <a:pt x="15" y="179"/>
                  <a:pt x="15" y="179"/>
                </a:cubicBezTo>
                <a:cubicBezTo>
                  <a:pt x="15" y="176"/>
                  <a:pt x="18" y="173"/>
                  <a:pt x="21" y="173"/>
                </a:cubicBezTo>
                <a:cubicBezTo>
                  <a:pt x="59" y="173"/>
                  <a:pt x="59" y="173"/>
                  <a:pt x="59" y="173"/>
                </a:cubicBezTo>
                <a:cubicBezTo>
                  <a:pt x="71" y="173"/>
                  <a:pt x="82" y="166"/>
                  <a:pt x="87" y="155"/>
                </a:cubicBezTo>
                <a:cubicBezTo>
                  <a:pt x="91" y="144"/>
                  <a:pt x="89" y="131"/>
                  <a:pt x="80" y="123"/>
                </a:cubicBezTo>
                <a:cubicBezTo>
                  <a:pt x="53" y="96"/>
                  <a:pt x="53" y="96"/>
                  <a:pt x="53" y="96"/>
                </a:cubicBezTo>
                <a:cubicBezTo>
                  <a:pt x="51" y="94"/>
                  <a:pt x="51" y="90"/>
                  <a:pt x="53" y="88"/>
                </a:cubicBezTo>
                <a:cubicBezTo>
                  <a:pt x="88" y="53"/>
                  <a:pt x="88" y="53"/>
                  <a:pt x="88" y="53"/>
                </a:cubicBezTo>
                <a:cubicBezTo>
                  <a:pt x="90" y="51"/>
                  <a:pt x="94" y="51"/>
                  <a:pt x="96" y="53"/>
                </a:cubicBezTo>
                <a:cubicBezTo>
                  <a:pt x="123" y="80"/>
                  <a:pt x="123" y="80"/>
                  <a:pt x="123" y="80"/>
                </a:cubicBezTo>
                <a:cubicBezTo>
                  <a:pt x="131" y="89"/>
                  <a:pt x="144" y="91"/>
                  <a:pt x="155" y="87"/>
                </a:cubicBezTo>
                <a:cubicBezTo>
                  <a:pt x="166" y="82"/>
                  <a:pt x="174" y="71"/>
                  <a:pt x="174" y="59"/>
                </a:cubicBezTo>
                <a:cubicBezTo>
                  <a:pt x="174" y="21"/>
                  <a:pt x="174" y="21"/>
                  <a:pt x="174" y="21"/>
                </a:cubicBezTo>
                <a:cubicBezTo>
                  <a:pt x="174" y="18"/>
                  <a:pt x="176" y="15"/>
                  <a:pt x="179" y="15"/>
                </a:cubicBezTo>
                <a:cubicBezTo>
                  <a:pt x="228" y="15"/>
                  <a:pt x="228" y="15"/>
                  <a:pt x="228" y="15"/>
                </a:cubicBezTo>
                <a:cubicBezTo>
                  <a:pt x="231" y="15"/>
                  <a:pt x="234" y="18"/>
                  <a:pt x="234" y="21"/>
                </a:cubicBezTo>
                <a:cubicBezTo>
                  <a:pt x="234" y="59"/>
                  <a:pt x="234" y="59"/>
                  <a:pt x="234" y="59"/>
                </a:cubicBezTo>
                <a:cubicBezTo>
                  <a:pt x="234" y="71"/>
                  <a:pt x="241" y="82"/>
                  <a:pt x="252" y="87"/>
                </a:cubicBezTo>
                <a:cubicBezTo>
                  <a:pt x="263" y="91"/>
                  <a:pt x="276" y="89"/>
                  <a:pt x="284" y="80"/>
                </a:cubicBezTo>
                <a:cubicBezTo>
                  <a:pt x="311" y="53"/>
                  <a:pt x="311" y="53"/>
                  <a:pt x="311" y="53"/>
                </a:cubicBezTo>
                <a:cubicBezTo>
                  <a:pt x="314" y="51"/>
                  <a:pt x="317" y="51"/>
                  <a:pt x="320" y="53"/>
                </a:cubicBezTo>
                <a:cubicBezTo>
                  <a:pt x="354" y="88"/>
                  <a:pt x="354" y="88"/>
                  <a:pt x="354" y="88"/>
                </a:cubicBezTo>
                <a:cubicBezTo>
                  <a:pt x="356" y="90"/>
                  <a:pt x="356" y="94"/>
                  <a:pt x="354" y="96"/>
                </a:cubicBezTo>
                <a:cubicBezTo>
                  <a:pt x="327" y="123"/>
                  <a:pt x="327" y="123"/>
                  <a:pt x="327" y="123"/>
                </a:cubicBezTo>
                <a:cubicBezTo>
                  <a:pt x="318" y="131"/>
                  <a:pt x="316" y="144"/>
                  <a:pt x="321" y="155"/>
                </a:cubicBezTo>
                <a:cubicBezTo>
                  <a:pt x="325" y="166"/>
                  <a:pt x="336" y="173"/>
                  <a:pt x="348" y="173"/>
                </a:cubicBezTo>
                <a:cubicBezTo>
                  <a:pt x="386" y="173"/>
                  <a:pt x="386" y="173"/>
                  <a:pt x="386" y="173"/>
                </a:cubicBezTo>
                <a:cubicBezTo>
                  <a:pt x="389" y="173"/>
                  <a:pt x="392" y="176"/>
                  <a:pt x="392" y="179"/>
                </a:cubicBezTo>
                <a:lnTo>
                  <a:pt x="392" y="228"/>
                </a:lnTo>
                <a:close/>
                <a:moveTo>
                  <a:pt x="204" y="136"/>
                </a:moveTo>
                <a:cubicBezTo>
                  <a:pt x="166" y="136"/>
                  <a:pt x="136" y="166"/>
                  <a:pt x="136" y="204"/>
                </a:cubicBezTo>
                <a:cubicBezTo>
                  <a:pt x="136" y="241"/>
                  <a:pt x="166" y="271"/>
                  <a:pt x="204" y="271"/>
                </a:cubicBezTo>
                <a:cubicBezTo>
                  <a:pt x="241" y="271"/>
                  <a:pt x="271" y="241"/>
                  <a:pt x="271" y="204"/>
                </a:cubicBezTo>
                <a:cubicBezTo>
                  <a:pt x="271" y="166"/>
                  <a:pt x="241" y="136"/>
                  <a:pt x="204" y="136"/>
                </a:cubicBezTo>
                <a:close/>
                <a:moveTo>
                  <a:pt x="204" y="256"/>
                </a:moveTo>
                <a:cubicBezTo>
                  <a:pt x="175" y="256"/>
                  <a:pt x="151" y="233"/>
                  <a:pt x="151" y="204"/>
                </a:cubicBezTo>
                <a:cubicBezTo>
                  <a:pt x="151" y="175"/>
                  <a:pt x="175" y="151"/>
                  <a:pt x="204" y="151"/>
                </a:cubicBezTo>
                <a:cubicBezTo>
                  <a:pt x="233" y="151"/>
                  <a:pt x="256" y="175"/>
                  <a:pt x="256" y="204"/>
                </a:cubicBezTo>
                <a:cubicBezTo>
                  <a:pt x="256" y="233"/>
                  <a:pt x="233" y="256"/>
                  <a:pt x="204" y="256"/>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2" name="Freeform 24"/>
          <p:cNvSpPr>
            <a:spLocks noEditPoints="1"/>
          </p:cNvSpPr>
          <p:nvPr/>
        </p:nvSpPr>
        <p:spPr bwMode="auto">
          <a:xfrm>
            <a:off x="7833992" y="2853634"/>
            <a:ext cx="241682" cy="316514"/>
          </a:xfrm>
          <a:custGeom>
            <a:avLst/>
            <a:gdLst>
              <a:gd name="T0" fmla="*/ 265 w 387"/>
              <a:gd name="T1" fmla="*/ 321 h 505"/>
              <a:gd name="T2" fmla="*/ 252 w 387"/>
              <a:gd name="T3" fmla="*/ 272 h 505"/>
              <a:gd name="T4" fmla="*/ 283 w 387"/>
              <a:gd name="T5" fmla="*/ 216 h 505"/>
              <a:gd name="T6" fmla="*/ 303 w 387"/>
              <a:gd name="T7" fmla="*/ 152 h 505"/>
              <a:gd name="T8" fmla="*/ 294 w 387"/>
              <a:gd name="T9" fmla="*/ 85 h 505"/>
              <a:gd name="T10" fmla="*/ 193 w 387"/>
              <a:gd name="T11" fmla="*/ 0 h 505"/>
              <a:gd name="T12" fmla="*/ 93 w 387"/>
              <a:gd name="T13" fmla="*/ 85 h 505"/>
              <a:gd name="T14" fmla="*/ 84 w 387"/>
              <a:gd name="T15" fmla="*/ 152 h 505"/>
              <a:gd name="T16" fmla="*/ 97 w 387"/>
              <a:gd name="T17" fmla="*/ 211 h 505"/>
              <a:gd name="T18" fmla="*/ 126 w 387"/>
              <a:gd name="T19" fmla="*/ 300 h 505"/>
              <a:gd name="T20" fmla="*/ 40 w 387"/>
              <a:gd name="T21" fmla="*/ 360 h 505"/>
              <a:gd name="T22" fmla="*/ 0 w 387"/>
              <a:gd name="T23" fmla="*/ 454 h 505"/>
              <a:gd name="T24" fmla="*/ 387 w 387"/>
              <a:gd name="T25" fmla="*/ 454 h 505"/>
              <a:gd name="T26" fmla="*/ 345 w 387"/>
              <a:gd name="T27" fmla="*/ 361 h 505"/>
              <a:gd name="T28" fmla="*/ 193 w 387"/>
              <a:gd name="T29" fmla="*/ 488 h 505"/>
              <a:gd name="T30" fmla="*/ 17 w 387"/>
              <a:gd name="T31" fmla="*/ 427 h 505"/>
              <a:gd name="T32" fmla="*/ 123 w 387"/>
              <a:gd name="T33" fmla="*/ 334 h 505"/>
              <a:gd name="T34" fmla="*/ 143 w 387"/>
              <a:gd name="T35" fmla="*/ 266 h 505"/>
              <a:gd name="T36" fmla="*/ 112 w 387"/>
              <a:gd name="T37" fmla="*/ 204 h 505"/>
              <a:gd name="T38" fmla="*/ 109 w 387"/>
              <a:gd name="T39" fmla="*/ 199 h 505"/>
              <a:gd name="T40" fmla="*/ 101 w 387"/>
              <a:gd name="T41" fmla="*/ 152 h 505"/>
              <a:gd name="T42" fmla="*/ 109 w 387"/>
              <a:gd name="T43" fmla="*/ 137 h 505"/>
              <a:gd name="T44" fmla="*/ 109 w 387"/>
              <a:gd name="T45" fmla="*/ 83 h 505"/>
              <a:gd name="T46" fmla="*/ 193 w 387"/>
              <a:gd name="T47" fmla="*/ 17 h 505"/>
              <a:gd name="T48" fmla="*/ 278 w 387"/>
              <a:gd name="T49" fmla="*/ 83 h 505"/>
              <a:gd name="T50" fmla="*/ 280 w 387"/>
              <a:gd name="T51" fmla="*/ 139 h 505"/>
              <a:gd name="T52" fmla="*/ 286 w 387"/>
              <a:gd name="T53" fmla="*/ 185 h 505"/>
              <a:gd name="T54" fmla="*/ 270 w 387"/>
              <a:gd name="T55" fmla="*/ 202 h 505"/>
              <a:gd name="T56" fmla="*/ 245 w 387"/>
              <a:gd name="T57" fmla="*/ 255 h 505"/>
              <a:gd name="T58" fmla="*/ 235 w 387"/>
              <a:gd name="T59" fmla="*/ 266 h 505"/>
              <a:gd name="T60" fmla="*/ 257 w 387"/>
              <a:gd name="T61" fmla="*/ 336 h 505"/>
              <a:gd name="T62" fmla="*/ 370 w 387"/>
              <a:gd name="T63" fmla="*/ 429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7" h="505">
                <a:moveTo>
                  <a:pt x="345" y="361"/>
                </a:moveTo>
                <a:cubicBezTo>
                  <a:pt x="265" y="321"/>
                  <a:pt x="265" y="321"/>
                  <a:pt x="265" y="321"/>
                </a:cubicBezTo>
                <a:cubicBezTo>
                  <a:pt x="257" y="317"/>
                  <a:pt x="252" y="309"/>
                  <a:pt x="252" y="301"/>
                </a:cubicBezTo>
                <a:cubicBezTo>
                  <a:pt x="252" y="272"/>
                  <a:pt x="252" y="272"/>
                  <a:pt x="252" y="272"/>
                </a:cubicBezTo>
                <a:cubicBezTo>
                  <a:pt x="254" y="270"/>
                  <a:pt x="256" y="267"/>
                  <a:pt x="258" y="264"/>
                </a:cubicBezTo>
                <a:cubicBezTo>
                  <a:pt x="269" y="250"/>
                  <a:pt x="277" y="233"/>
                  <a:pt x="283" y="216"/>
                </a:cubicBezTo>
                <a:cubicBezTo>
                  <a:pt x="295" y="210"/>
                  <a:pt x="303" y="198"/>
                  <a:pt x="303" y="185"/>
                </a:cubicBezTo>
                <a:cubicBezTo>
                  <a:pt x="303" y="152"/>
                  <a:pt x="303" y="152"/>
                  <a:pt x="303" y="152"/>
                </a:cubicBezTo>
                <a:cubicBezTo>
                  <a:pt x="303" y="143"/>
                  <a:pt x="300" y="136"/>
                  <a:pt x="294" y="129"/>
                </a:cubicBezTo>
                <a:cubicBezTo>
                  <a:pt x="294" y="85"/>
                  <a:pt x="294" y="85"/>
                  <a:pt x="294" y="85"/>
                </a:cubicBezTo>
                <a:cubicBezTo>
                  <a:pt x="295" y="80"/>
                  <a:pt x="297" y="53"/>
                  <a:pt x="277" y="30"/>
                </a:cubicBezTo>
                <a:cubicBezTo>
                  <a:pt x="259" y="10"/>
                  <a:pt x="231" y="0"/>
                  <a:pt x="193" y="0"/>
                </a:cubicBezTo>
                <a:cubicBezTo>
                  <a:pt x="155" y="0"/>
                  <a:pt x="127" y="10"/>
                  <a:pt x="110" y="30"/>
                </a:cubicBezTo>
                <a:cubicBezTo>
                  <a:pt x="90" y="53"/>
                  <a:pt x="92" y="80"/>
                  <a:pt x="93" y="85"/>
                </a:cubicBezTo>
                <a:cubicBezTo>
                  <a:pt x="93" y="129"/>
                  <a:pt x="93" y="129"/>
                  <a:pt x="93" y="129"/>
                </a:cubicBezTo>
                <a:cubicBezTo>
                  <a:pt x="87" y="136"/>
                  <a:pt x="84" y="143"/>
                  <a:pt x="84" y="152"/>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6"/>
                  <a:pt x="115" y="319"/>
                </a:cubicBezTo>
                <a:cubicBezTo>
                  <a:pt x="40" y="360"/>
                  <a:pt x="40" y="360"/>
                  <a:pt x="40" y="360"/>
                </a:cubicBezTo>
                <a:cubicBezTo>
                  <a:pt x="15" y="374"/>
                  <a:pt x="0" y="399"/>
                  <a:pt x="0" y="427"/>
                </a:cubicBezTo>
                <a:cubicBezTo>
                  <a:pt x="0" y="454"/>
                  <a:pt x="0" y="454"/>
                  <a:pt x="0" y="454"/>
                </a:cubicBezTo>
                <a:cubicBezTo>
                  <a:pt x="0" y="494"/>
                  <a:pt x="127" y="505"/>
                  <a:pt x="193" y="505"/>
                </a:cubicBezTo>
                <a:cubicBezTo>
                  <a:pt x="260" y="505"/>
                  <a:pt x="387" y="494"/>
                  <a:pt x="387" y="454"/>
                </a:cubicBezTo>
                <a:cubicBezTo>
                  <a:pt x="387" y="429"/>
                  <a:pt x="387" y="429"/>
                  <a:pt x="387" y="429"/>
                </a:cubicBezTo>
                <a:cubicBezTo>
                  <a:pt x="387" y="400"/>
                  <a:pt x="371" y="374"/>
                  <a:pt x="345" y="361"/>
                </a:cubicBezTo>
                <a:close/>
                <a:moveTo>
                  <a:pt x="370" y="454"/>
                </a:moveTo>
                <a:cubicBezTo>
                  <a:pt x="370" y="466"/>
                  <a:pt x="308" y="488"/>
                  <a:pt x="193" y="488"/>
                </a:cubicBezTo>
                <a:cubicBezTo>
                  <a:pt x="79" y="488"/>
                  <a:pt x="17" y="466"/>
                  <a:pt x="17" y="454"/>
                </a:cubicBezTo>
                <a:cubicBezTo>
                  <a:pt x="17" y="427"/>
                  <a:pt x="17" y="427"/>
                  <a:pt x="17" y="427"/>
                </a:cubicBezTo>
                <a:cubicBezTo>
                  <a:pt x="17" y="405"/>
                  <a:pt x="29" y="385"/>
                  <a:pt x="48" y="375"/>
                </a:cubicBezTo>
                <a:cubicBezTo>
                  <a:pt x="123" y="334"/>
                  <a:pt x="123" y="334"/>
                  <a:pt x="123" y="334"/>
                </a:cubicBezTo>
                <a:cubicBezTo>
                  <a:pt x="135" y="327"/>
                  <a:pt x="143" y="314"/>
                  <a:pt x="143" y="300"/>
                </a:cubicBezTo>
                <a:cubicBezTo>
                  <a:pt x="143" y="266"/>
                  <a:pt x="143" y="266"/>
                  <a:pt x="143" y="266"/>
                </a:cubicBezTo>
                <a:cubicBezTo>
                  <a:pt x="141" y="264"/>
                  <a:pt x="141" y="264"/>
                  <a:pt x="141" y="264"/>
                </a:cubicBezTo>
                <a:cubicBezTo>
                  <a:pt x="141" y="264"/>
                  <a:pt x="120" y="239"/>
                  <a:pt x="112" y="204"/>
                </a:cubicBezTo>
                <a:cubicBezTo>
                  <a:pt x="112" y="201"/>
                  <a:pt x="112" y="201"/>
                  <a:pt x="112" y="201"/>
                </a:cubicBezTo>
                <a:cubicBezTo>
                  <a:pt x="109" y="199"/>
                  <a:pt x="109" y="199"/>
                  <a:pt x="109" y="199"/>
                </a:cubicBezTo>
                <a:cubicBezTo>
                  <a:pt x="104" y="196"/>
                  <a:pt x="101" y="191"/>
                  <a:pt x="101" y="185"/>
                </a:cubicBezTo>
                <a:cubicBezTo>
                  <a:pt x="101" y="152"/>
                  <a:pt x="101" y="152"/>
                  <a:pt x="101" y="152"/>
                </a:cubicBezTo>
                <a:cubicBezTo>
                  <a:pt x="101" y="147"/>
                  <a:pt x="103" y="142"/>
                  <a:pt x="107" y="139"/>
                </a:cubicBezTo>
                <a:cubicBezTo>
                  <a:pt x="109" y="137"/>
                  <a:pt x="109" y="137"/>
                  <a:pt x="109" y="137"/>
                </a:cubicBezTo>
                <a:cubicBezTo>
                  <a:pt x="109" y="84"/>
                  <a:pt x="109" y="84"/>
                  <a:pt x="109" y="84"/>
                </a:cubicBezTo>
                <a:cubicBezTo>
                  <a:pt x="109" y="83"/>
                  <a:pt x="109" y="83"/>
                  <a:pt x="109" y="83"/>
                </a:cubicBezTo>
                <a:cubicBezTo>
                  <a:pt x="109" y="83"/>
                  <a:pt x="106" y="60"/>
                  <a:pt x="123" y="41"/>
                </a:cubicBezTo>
                <a:cubicBezTo>
                  <a:pt x="137" y="25"/>
                  <a:pt x="161" y="17"/>
                  <a:pt x="193" y="17"/>
                </a:cubicBezTo>
                <a:cubicBezTo>
                  <a:pt x="226" y="17"/>
                  <a:pt x="250" y="25"/>
                  <a:pt x="264" y="41"/>
                </a:cubicBezTo>
                <a:cubicBezTo>
                  <a:pt x="280" y="59"/>
                  <a:pt x="278" y="83"/>
                  <a:pt x="278" y="83"/>
                </a:cubicBezTo>
                <a:cubicBezTo>
                  <a:pt x="278" y="137"/>
                  <a:pt x="278" y="137"/>
                  <a:pt x="278" y="137"/>
                </a:cubicBezTo>
                <a:cubicBezTo>
                  <a:pt x="280" y="139"/>
                  <a:pt x="280" y="139"/>
                  <a:pt x="280" y="139"/>
                </a:cubicBezTo>
                <a:cubicBezTo>
                  <a:pt x="284" y="142"/>
                  <a:pt x="286" y="147"/>
                  <a:pt x="286" y="152"/>
                </a:cubicBezTo>
                <a:cubicBezTo>
                  <a:pt x="286" y="185"/>
                  <a:pt x="286" y="185"/>
                  <a:pt x="286" y="185"/>
                </a:cubicBezTo>
                <a:cubicBezTo>
                  <a:pt x="286" y="192"/>
                  <a:pt x="281" y="199"/>
                  <a:pt x="274" y="201"/>
                </a:cubicBezTo>
                <a:cubicBezTo>
                  <a:pt x="270" y="202"/>
                  <a:pt x="270" y="202"/>
                  <a:pt x="270" y="202"/>
                </a:cubicBezTo>
                <a:cubicBezTo>
                  <a:pt x="268" y="207"/>
                  <a:pt x="268" y="207"/>
                  <a:pt x="268" y="207"/>
                </a:cubicBezTo>
                <a:cubicBezTo>
                  <a:pt x="263" y="224"/>
                  <a:pt x="255" y="240"/>
                  <a:pt x="245" y="255"/>
                </a:cubicBezTo>
                <a:cubicBezTo>
                  <a:pt x="242" y="258"/>
                  <a:pt x="240" y="261"/>
                  <a:pt x="238" y="264"/>
                </a:cubicBezTo>
                <a:cubicBezTo>
                  <a:pt x="235" y="266"/>
                  <a:pt x="235" y="266"/>
                  <a:pt x="235" y="266"/>
                </a:cubicBezTo>
                <a:cubicBezTo>
                  <a:pt x="235" y="301"/>
                  <a:pt x="235" y="301"/>
                  <a:pt x="235" y="301"/>
                </a:cubicBezTo>
                <a:cubicBezTo>
                  <a:pt x="235" y="316"/>
                  <a:pt x="244" y="329"/>
                  <a:pt x="257" y="336"/>
                </a:cubicBezTo>
                <a:cubicBezTo>
                  <a:pt x="337" y="376"/>
                  <a:pt x="337" y="376"/>
                  <a:pt x="337" y="376"/>
                </a:cubicBezTo>
                <a:cubicBezTo>
                  <a:pt x="358" y="386"/>
                  <a:pt x="370" y="406"/>
                  <a:pt x="370" y="429"/>
                </a:cubicBezTo>
                <a:lnTo>
                  <a:pt x="370" y="454"/>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4" name="Freeform 9"/>
          <p:cNvSpPr>
            <a:spLocks noEditPoints="1"/>
          </p:cNvSpPr>
          <p:nvPr/>
        </p:nvSpPr>
        <p:spPr bwMode="auto">
          <a:xfrm>
            <a:off x="1020359" y="2849833"/>
            <a:ext cx="323595" cy="324117"/>
          </a:xfrm>
          <a:custGeom>
            <a:avLst/>
            <a:gdLst>
              <a:gd name="T0" fmla="*/ 240 w 524"/>
              <a:gd name="T1" fmla="*/ 269 h 524"/>
              <a:gd name="T2" fmla="*/ 240 w 524"/>
              <a:gd name="T3" fmla="*/ 33 h 524"/>
              <a:gd name="T4" fmla="*/ 229 w 524"/>
              <a:gd name="T5" fmla="*/ 22 h 524"/>
              <a:gd name="T6" fmla="*/ 0 w 524"/>
              <a:gd name="T7" fmla="*/ 273 h 524"/>
              <a:gd name="T8" fmla="*/ 251 w 524"/>
              <a:gd name="T9" fmla="*/ 524 h 524"/>
              <a:gd name="T10" fmla="*/ 389 w 524"/>
              <a:gd name="T11" fmla="*/ 478 h 524"/>
              <a:gd name="T12" fmla="*/ 390 w 524"/>
              <a:gd name="T13" fmla="*/ 463 h 524"/>
              <a:gd name="T14" fmla="*/ 240 w 524"/>
              <a:gd name="T15" fmla="*/ 269 h 524"/>
              <a:gd name="T16" fmla="*/ 251 w 524"/>
              <a:gd name="T17" fmla="*/ 502 h 524"/>
              <a:gd name="T18" fmla="*/ 22 w 524"/>
              <a:gd name="T19" fmla="*/ 273 h 524"/>
              <a:gd name="T20" fmla="*/ 218 w 524"/>
              <a:gd name="T21" fmla="*/ 44 h 524"/>
              <a:gd name="T22" fmla="*/ 218 w 524"/>
              <a:gd name="T23" fmla="*/ 273 h 524"/>
              <a:gd name="T24" fmla="*/ 220 w 524"/>
              <a:gd name="T25" fmla="*/ 280 h 524"/>
              <a:gd name="T26" fmla="*/ 367 w 524"/>
              <a:gd name="T27" fmla="*/ 468 h 524"/>
              <a:gd name="T28" fmla="*/ 251 w 524"/>
              <a:gd name="T29" fmla="*/ 502 h 524"/>
              <a:gd name="T30" fmla="*/ 273 w 524"/>
              <a:gd name="T31" fmla="*/ 262 h 524"/>
              <a:gd name="T32" fmla="*/ 513 w 524"/>
              <a:gd name="T33" fmla="*/ 262 h 524"/>
              <a:gd name="T34" fmla="*/ 524 w 524"/>
              <a:gd name="T35" fmla="*/ 251 h 524"/>
              <a:gd name="T36" fmla="*/ 273 w 524"/>
              <a:gd name="T37" fmla="*/ 0 h 524"/>
              <a:gd name="T38" fmla="*/ 262 w 524"/>
              <a:gd name="T39" fmla="*/ 11 h 524"/>
              <a:gd name="T40" fmla="*/ 262 w 524"/>
              <a:gd name="T41" fmla="*/ 251 h 524"/>
              <a:gd name="T42" fmla="*/ 273 w 524"/>
              <a:gd name="T43" fmla="*/ 262 h 524"/>
              <a:gd name="T44" fmla="*/ 284 w 524"/>
              <a:gd name="T45" fmla="*/ 22 h 524"/>
              <a:gd name="T46" fmla="*/ 502 w 524"/>
              <a:gd name="T47" fmla="*/ 240 h 524"/>
              <a:gd name="T48" fmla="*/ 284 w 524"/>
              <a:gd name="T49" fmla="*/ 240 h 524"/>
              <a:gd name="T50" fmla="*/ 284 w 524"/>
              <a:gd name="T51" fmla="*/ 22 h 524"/>
              <a:gd name="T52" fmla="*/ 513 w 524"/>
              <a:gd name="T53" fmla="*/ 284 h 524"/>
              <a:gd name="T54" fmla="*/ 294 w 524"/>
              <a:gd name="T55" fmla="*/ 284 h 524"/>
              <a:gd name="T56" fmla="*/ 285 w 524"/>
              <a:gd name="T57" fmla="*/ 290 h 524"/>
              <a:gd name="T58" fmla="*/ 286 w 524"/>
              <a:gd name="T59" fmla="*/ 302 h 524"/>
              <a:gd name="T60" fmla="*/ 428 w 524"/>
              <a:gd name="T61" fmla="*/ 477 h 524"/>
              <a:gd name="T62" fmla="*/ 436 w 524"/>
              <a:gd name="T63" fmla="*/ 481 h 524"/>
              <a:gd name="T64" fmla="*/ 436 w 524"/>
              <a:gd name="T65" fmla="*/ 481 h 524"/>
              <a:gd name="T66" fmla="*/ 444 w 524"/>
              <a:gd name="T67" fmla="*/ 478 h 524"/>
              <a:gd name="T68" fmla="*/ 524 w 524"/>
              <a:gd name="T69" fmla="*/ 295 h 524"/>
              <a:gd name="T70" fmla="*/ 513 w 524"/>
              <a:gd name="T71" fmla="*/ 284 h 524"/>
              <a:gd name="T72" fmla="*/ 437 w 524"/>
              <a:gd name="T73" fmla="*/ 454 h 524"/>
              <a:gd name="T74" fmla="*/ 317 w 524"/>
              <a:gd name="T75" fmla="*/ 306 h 524"/>
              <a:gd name="T76" fmla="*/ 502 w 524"/>
              <a:gd name="T77" fmla="*/ 306 h 524"/>
              <a:gd name="T78" fmla="*/ 437 w 524"/>
              <a:gd name="T79" fmla="*/ 45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4" h="524">
                <a:moveTo>
                  <a:pt x="240" y="269"/>
                </a:moveTo>
                <a:cubicBezTo>
                  <a:pt x="240" y="33"/>
                  <a:pt x="240" y="33"/>
                  <a:pt x="240" y="33"/>
                </a:cubicBezTo>
                <a:cubicBezTo>
                  <a:pt x="240" y="27"/>
                  <a:pt x="235" y="22"/>
                  <a:pt x="229" y="22"/>
                </a:cubicBezTo>
                <a:cubicBezTo>
                  <a:pt x="103" y="22"/>
                  <a:pt x="0" y="135"/>
                  <a:pt x="0" y="273"/>
                </a:cubicBezTo>
                <a:cubicBezTo>
                  <a:pt x="0" y="411"/>
                  <a:pt x="112" y="524"/>
                  <a:pt x="251" y="524"/>
                </a:cubicBezTo>
                <a:cubicBezTo>
                  <a:pt x="313" y="524"/>
                  <a:pt x="346" y="513"/>
                  <a:pt x="389" y="478"/>
                </a:cubicBezTo>
                <a:cubicBezTo>
                  <a:pt x="393" y="474"/>
                  <a:pt x="394" y="467"/>
                  <a:pt x="390" y="463"/>
                </a:cubicBezTo>
                <a:lnTo>
                  <a:pt x="240" y="269"/>
                </a:lnTo>
                <a:close/>
                <a:moveTo>
                  <a:pt x="251" y="502"/>
                </a:moveTo>
                <a:cubicBezTo>
                  <a:pt x="124" y="502"/>
                  <a:pt x="22" y="399"/>
                  <a:pt x="22" y="273"/>
                </a:cubicBezTo>
                <a:cubicBezTo>
                  <a:pt x="22" y="151"/>
                  <a:pt x="109" y="51"/>
                  <a:pt x="218" y="44"/>
                </a:cubicBezTo>
                <a:cubicBezTo>
                  <a:pt x="218" y="273"/>
                  <a:pt x="218" y="273"/>
                  <a:pt x="218" y="273"/>
                </a:cubicBezTo>
                <a:cubicBezTo>
                  <a:pt x="218" y="276"/>
                  <a:pt x="219" y="278"/>
                  <a:pt x="220" y="280"/>
                </a:cubicBezTo>
                <a:cubicBezTo>
                  <a:pt x="367" y="468"/>
                  <a:pt x="367" y="468"/>
                  <a:pt x="367" y="468"/>
                </a:cubicBezTo>
                <a:cubicBezTo>
                  <a:pt x="332" y="494"/>
                  <a:pt x="303" y="502"/>
                  <a:pt x="251" y="502"/>
                </a:cubicBezTo>
                <a:close/>
                <a:moveTo>
                  <a:pt x="273" y="262"/>
                </a:moveTo>
                <a:cubicBezTo>
                  <a:pt x="513" y="262"/>
                  <a:pt x="513" y="262"/>
                  <a:pt x="513" y="262"/>
                </a:cubicBezTo>
                <a:cubicBezTo>
                  <a:pt x="519" y="262"/>
                  <a:pt x="524" y="257"/>
                  <a:pt x="524" y="251"/>
                </a:cubicBezTo>
                <a:cubicBezTo>
                  <a:pt x="524" y="113"/>
                  <a:pt x="411" y="0"/>
                  <a:pt x="273" y="0"/>
                </a:cubicBezTo>
                <a:cubicBezTo>
                  <a:pt x="267" y="0"/>
                  <a:pt x="262" y="5"/>
                  <a:pt x="262" y="11"/>
                </a:cubicBezTo>
                <a:cubicBezTo>
                  <a:pt x="262" y="251"/>
                  <a:pt x="262" y="251"/>
                  <a:pt x="262" y="251"/>
                </a:cubicBezTo>
                <a:cubicBezTo>
                  <a:pt x="262" y="257"/>
                  <a:pt x="267" y="262"/>
                  <a:pt x="273" y="262"/>
                </a:cubicBezTo>
                <a:close/>
                <a:moveTo>
                  <a:pt x="284" y="22"/>
                </a:moveTo>
                <a:cubicBezTo>
                  <a:pt x="401" y="28"/>
                  <a:pt x="496" y="123"/>
                  <a:pt x="502" y="240"/>
                </a:cubicBezTo>
                <a:cubicBezTo>
                  <a:pt x="284" y="240"/>
                  <a:pt x="284" y="240"/>
                  <a:pt x="284" y="240"/>
                </a:cubicBezTo>
                <a:lnTo>
                  <a:pt x="284" y="22"/>
                </a:lnTo>
                <a:close/>
                <a:moveTo>
                  <a:pt x="513" y="284"/>
                </a:moveTo>
                <a:cubicBezTo>
                  <a:pt x="294" y="284"/>
                  <a:pt x="294" y="284"/>
                  <a:pt x="294" y="284"/>
                </a:cubicBezTo>
                <a:cubicBezTo>
                  <a:pt x="290" y="284"/>
                  <a:pt x="286" y="286"/>
                  <a:pt x="285" y="290"/>
                </a:cubicBezTo>
                <a:cubicBezTo>
                  <a:pt x="283" y="294"/>
                  <a:pt x="283" y="299"/>
                  <a:pt x="286" y="302"/>
                </a:cubicBezTo>
                <a:cubicBezTo>
                  <a:pt x="428" y="477"/>
                  <a:pt x="428" y="477"/>
                  <a:pt x="428" y="477"/>
                </a:cubicBezTo>
                <a:cubicBezTo>
                  <a:pt x="430" y="480"/>
                  <a:pt x="433" y="481"/>
                  <a:pt x="436" y="481"/>
                </a:cubicBezTo>
                <a:cubicBezTo>
                  <a:pt x="436" y="481"/>
                  <a:pt x="436" y="481"/>
                  <a:pt x="436" y="481"/>
                </a:cubicBezTo>
                <a:cubicBezTo>
                  <a:pt x="439" y="481"/>
                  <a:pt x="442" y="480"/>
                  <a:pt x="444" y="478"/>
                </a:cubicBezTo>
                <a:cubicBezTo>
                  <a:pt x="494" y="431"/>
                  <a:pt x="524" y="364"/>
                  <a:pt x="524" y="295"/>
                </a:cubicBezTo>
                <a:cubicBezTo>
                  <a:pt x="524" y="289"/>
                  <a:pt x="519" y="284"/>
                  <a:pt x="513" y="284"/>
                </a:cubicBezTo>
                <a:close/>
                <a:moveTo>
                  <a:pt x="437" y="454"/>
                </a:moveTo>
                <a:cubicBezTo>
                  <a:pt x="317" y="306"/>
                  <a:pt x="317" y="306"/>
                  <a:pt x="317" y="306"/>
                </a:cubicBezTo>
                <a:cubicBezTo>
                  <a:pt x="502" y="306"/>
                  <a:pt x="502" y="306"/>
                  <a:pt x="502" y="306"/>
                </a:cubicBezTo>
                <a:cubicBezTo>
                  <a:pt x="499" y="361"/>
                  <a:pt x="476" y="414"/>
                  <a:pt x="437" y="454"/>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3" name="Freeform 17"/>
          <p:cNvSpPr>
            <a:spLocks noEditPoints="1"/>
          </p:cNvSpPr>
          <p:nvPr/>
        </p:nvSpPr>
        <p:spPr bwMode="auto">
          <a:xfrm>
            <a:off x="6449275" y="2830309"/>
            <a:ext cx="302045" cy="363165"/>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4" name="Freeform 28"/>
          <p:cNvSpPr>
            <a:spLocks noEditPoints="1"/>
          </p:cNvSpPr>
          <p:nvPr/>
        </p:nvSpPr>
        <p:spPr bwMode="auto">
          <a:xfrm>
            <a:off x="2375240" y="2867311"/>
            <a:ext cx="327224" cy="289163"/>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Tree>
    <p:extLst>
      <p:ext uri="{BB962C8B-B14F-4D97-AF65-F5344CB8AC3E}">
        <p14:creationId xmlns:p14="http://schemas.microsoft.com/office/powerpoint/2010/main" val="5110124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Stages Infographics</a:t>
            </a:r>
          </a:p>
        </p:txBody>
      </p:sp>
      <p:cxnSp>
        <p:nvCxnSpPr>
          <p:cNvPr id="7" name="Straight Connector 6"/>
          <p:cNvCxnSpPr/>
          <p:nvPr/>
        </p:nvCxnSpPr>
        <p:spPr>
          <a:xfrm>
            <a:off x="2672993" y="3526249"/>
            <a:ext cx="0" cy="435566"/>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4570412" y="3526249"/>
            <a:ext cx="0" cy="435566"/>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6468947" y="3526249"/>
            <a:ext cx="0" cy="435566"/>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18" name="Freeform 854"/>
          <p:cNvSpPr>
            <a:spLocks/>
          </p:cNvSpPr>
          <p:nvPr/>
        </p:nvSpPr>
        <p:spPr bwMode="auto">
          <a:xfrm>
            <a:off x="5460196" y="1342168"/>
            <a:ext cx="2017502" cy="2200911"/>
          </a:xfrm>
          <a:custGeom>
            <a:avLst/>
            <a:gdLst>
              <a:gd name="T0" fmla="*/ 997 w 1958"/>
              <a:gd name="T1" fmla="*/ 5 h 2134"/>
              <a:gd name="T2" fmla="*/ 1207 w 1958"/>
              <a:gd name="T3" fmla="*/ 47 h 2134"/>
              <a:gd name="T4" fmla="*/ 1398 w 1958"/>
              <a:gd name="T5" fmla="*/ 129 h 2134"/>
              <a:gd name="T6" fmla="*/ 1569 w 1958"/>
              <a:gd name="T7" fmla="*/ 243 h 2134"/>
              <a:gd name="T8" fmla="*/ 1712 w 1958"/>
              <a:gd name="T9" fmla="*/ 388 h 2134"/>
              <a:gd name="T10" fmla="*/ 1828 w 1958"/>
              <a:gd name="T11" fmla="*/ 557 h 2134"/>
              <a:gd name="T12" fmla="*/ 1908 w 1958"/>
              <a:gd name="T13" fmla="*/ 750 h 2134"/>
              <a:gd name="T14" fmla="*/ 1952 w 1958"/>
              <a:gd name="T15" fmla="*/ 958 h 2134"/>
              <a:gd name="T16" fmla="*/ 1952 w 1958"/>
              <a:gd name="T17" fmla="*/ 1176 h 2134"/>
              <a:gd name="T18" fmla="*/ 1908 w 1958"/>
              <a:gd name="T19" fmla="*/ 1384 h 2134"/>
              <a:gd name="T20" fmla="*/ 1828 w 1958"/>
              <a:gd name="T21" fmla="*/ 1576 h 2134"/>
              <a:gd name="T22" fmla="*/ 1712 w 1958"/>
              <a:gd name="T23" fmla="*/ 1745 h 2134"/>
              <a:gd name="T24" fmla="*/ 1569 w 1958"/>
              <a:gd name="T25" fmla="*/ 1891 h 2134"/>
              <a:gd name="T26" fmla="*/ 1398 w 1958"/>
              <a:gd name="T27" fmla="*/ 2006 h 2134"/>
              <a:gd name="T28" fmla="*/ 1207 w 1958"/>
              <a:gd name="T29" fmla="*/ 2087 h 2134"/>
              <a:gd name="T30" fmla="*/ 997 w 1958"/>
              <a:gd name="T31" fmla="*/ 2128 h 2134"/>
              <a:gd name="T32" fmla="*/ 779 w 1958"/>
              <a:gd name="T33" fmla="*/ 2128 h 2134"/>
              <a:gd name="T34" fmla="*/ 569 w 1958"/>
              <a:gd name="T35" fmla="*/ 2085 h 2134"/>
              <a:gd name="T36" fmla="*/ 377 w 1958"/>
              <a:gd name="T37" fmla="*/ 2004 h 2134"/>
              <a:gd name="T38" fmla="*/ 206 w 1958"/>
              <a:gd name="T39" fmla="*/ 1887 h 2134"/>
              <a:gd name="T40" fmla="*/ 61 w 1958"/>
              <a:gd name="T41" fmla="*/ 1741 h 2134"/>
              <a:gd name="T42" fmla="*/ 8 w 1958"/>
              <a:gd name="T43" fmla="*/ 1643 h 2134"/>
              <a:gd name="T44" fmla="*/ 57 w 1958"/>
              <a:gd name="T45" fmla="*/ 1686 h 2134"/>
              <a:gd name="T46" fmla="*/ 155 w 1958"/>
              <a:gd name="T47" fmla="*/ 1802 h 2134"/>
              <a:gd name="T48" fmla="*/ 314 w 1958"/>
              <a:gd name="T49" fmla="*/ 1932 h 2134"/>
              <a:gd name="T50" fmla="*/ 491 w 1958"/>
              <a:gd name="T51" fmla="*/ 2026 h 2134"/>
              <a:gd name="T52" fmla="*/ 685 w 1958"/>
              <a:gd name="T53" fmla="*/ 2085 h 2134"/>
              <a:gd name="T54" fmla="*/ 889 w 1958"/>
              <a:gd name="T55" fmla="*/ 2105 h 2134"/>
              <a:gd name="T56" fmla="*/ 1094 w 1958"/>
              <a:gd name="T57" fmla="*/ 2085 h 2134"/>
              <a:gd name="T58" fmla="*/ 1286 w 1958"/>
              <a:gd name="T59" fmla="*/ 2026 h 2134"/>
              <a:gd name="T60" fmla="*/ 1465 w 1958"/>
              <a:gd name="T61" fmla="*/ 1932 h 2134"/>
              <a:gd name="T62" fmla="*/ 1624 w 1958"/>
              <a:gd name="T63" fmla="*/ 1802 h 2134"/>
              <a:gd name="T64" fmla="*/ 1753 w 1958"/>
              <a:gd name="T65" fmla="*/ 1643 h 2134"/>
              <a:gd name="T66" fmla="*/ 1850 w 1958"/>
              <a:gd name="T67" fmla="*/ 1464 h 2134"/>
              <a:gd name="T68" fmla="*/ 1908 w 1958"/>
              <a:gd name="T69" fmla="*/ 1272 h 2134"/>
              <a:gd name="T70" fmla="*/ 1928 w 1958"/>
              <a:gd name="T71" fmla="*/ 1068 h 2134"/>
              <a:gd name="T72" fmla="*/ 1908 w 1958"/>
              <a:gd name="T73" fmla="*/ 864 h 2134"/>
              <a:gd name="T74" fmla="*/ 1850 w 1958"/>
              <a:gd name="T75" fmla="*/ 669 h 2134"/>
              <a:gd name="T76" fmla="*/ 1753 w 1958"/>
              <a:gd name="T77" fmla="*/ 490 h 2134"/>
              <a:gd name="T78" fmla="*/ 1624 w 1958"/>
              <a:gd name="T79" fmla="*/ 333 h 2134"/>
              <a:gd name="T80" fmla="*/ 1465 w 1958"/>
              <a:gd name="T81" fmla="*/ 202 h 2134"/>
              <a:gd name="T82" fmla="*/ 1286 w 1958"/>
              <a:gd name="T83" fmla="*/ 108 h 2134"/>
              <a:gd name="T84" fmla="*/ 1094 w 1958"/>
              <a:gd name="T85" fmla="*/ 49 h 2134"/>
              <a:gd name="T86" fmla="*/ 889 w 1958"/>
              <a:gd name="T87" fmla="*/ 29 h 2134"/>
              <a:gd name="T88" fmla="*/ 685 w 1958"/>
              <a:gd name="T89" fmla="*/ 49 h 2134"/>
              <a:gd name="T90" fmla="*/ 493 w 1958"/>
              <a:gd name="T91" fmla="*/ 106 h 2134"/>
              <a:gd name="T92" fmla="*/ 316 w 1958"/>
              <a:gd name="T93" fmla="*/ 202 h 2134"/>
              <a:gd name="T94" fmla="*/ 281 w 1958"/>
              <a:gd name="T95" fmla="*/ 312 h 2134"/>
              <a:gd name="T96" fmla="*/ 169 w 1958"/>
              <a:gd name="T97" fmla="*/ 190 h 2134"/>
              <a:gd name="T98" fmla="*/ 296 w 1958"/>
              <a:gd name="T99" fmla="*/ 178 h 2134"/>
              <a:gd name="T100" fmla="*/ 477 w 1958"/>
              <a:gd name="T101" fmla="*/ 82 h 2134"/>
              <a:gd name="T102" fmla="*/ 675 w 1958"/>
              <a:gd name="T103" fmla="*/ 21 h 2134"/>
              <a:gd name="T104" fmla="*/ 889 w 1958"/>
              <a:gd name="T105" fmla="*/ 0 h 2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58" h="2134">
                <a:moveTo>
                  <a:pt x="889" y="0"/>
                </a:moveTo>
                <a:lnTo>
                  <a:pt x="997" y="5"/>
                </a:lnTo>
                <a:lnTo>
                  <a:pt x="1103" y="21"/>
                </a:lnTo>
                <a:lnTo>
                  <a:pt x="1207" y="47"/>
                </a:lnTo>
                <a:lnTo>
                  <a:pt x="1304" y="84"/>
                </a:lnTo>
                <a:lnTo>
                  <a:pt x="1398" y="129"/>
                </a:lnTo>
                <a:lnTo>
                  <a:pt x="1486" y="182"/>
                </a:lnTo>
                <a:lnTo>
                  <a:pt x="1569" y="243"/>
                </a:lnTo>
                <a:lnTo>
                  <a:pt x="1643" y="312"/>
                </a:lnTo>
                <a:lnTo>
                  <a:pt x="1712" y="388"/>
                </a:lnTo>
                <a:lnTo>
                  <a:pt x="1775" y="471"/>
                </a:lnTo>
                <a:lnTo>
                  <a:pt x="1828" y="557"/>
                </a:lnTo>
                <a:lnTo>
                  <a:pt x="1873" y="652"/>
                </a:lnTo>
                <a:lnTo>
                  <a:pt x="1908" y="750"/>
                </a:lnTo>
                <a:lnTo>
                  <a:pt x="1934" y="852"/>
                </a:lnTo>
                <a:lnTo>
                  <a:pt x="1952" y="958"/>
                </a:lnTo>
                <a:lnTo>
                  <a:pt x="1958" y="1068"/>
                </a:lnTo>
                <a:lnTo>
                  <a:pt x="1952" y="1176"/>
                </a:lnTo>
                <a:lnTo>
                  <a:pt x="1934" y="1282"/>
                </a:lnTo>
                <a:lnTo>
                  <a:pt x="1908" y="1384"/>
                </a:lnTo>
                <a:lnTo>
                  <a:pt x="1873" y="1482"/>
                </a:lnTo>
                <a:lnTo>
                  <a:pt x="1828" y="1576"/>
                </a:lnTo>
                <a:lnTo>
                  <a:pt x="1775" y="1665"/>
                </a:lnTo>
                <a:lnTo>
                  <a:pt x="1712" y="1745"/>
                </a:lnTo>
                <a:lnTo>
                  <a:pt x="1643" y="1822"/>
                </a:lnTo>
                <a:lnTo>
                  <a:pt x="1569" y="1891"/>
                </a:lnTo>
                <a:lnTo>
                  <a:pt x="1486" y="1951"/>
                </a:lnTo>
                <a:lnTo>
                  <a:pt x="1398" y="2006"/>
                </a:lnTo>
                <a:lnTo>
                  <a:pt x="1304" y="2050"/>
                </a:lnTo>
                <a:lnTo>
                  <a:pt x="1207" y="2087"/>
                </a:lnTo>
                <a:lnTo>
                  <a:pt x="1103" y="2112"/>
                </a:lnTo>
                <a:lnTo>
                  <a:pt x="997" y="2128"/>
                </a:lnTo>
                <a:lnTo>
                  <a:pt x="889" y="2134"/>
                </a:lnTo>
                <a:lnTo>
                  <a:pt x="779" y="2128"/>
                </a:lnTo>
                <a:lnTo>
                  <a:pt x="673" y="2112"/>
                </a:lnTo>
                <a:lnTo>
                  <a:pt x="569" y="2085"/>
                </a:lnTo>
                <a:lnTo>
                  <a:pt x="471" y="2050"/>
                </a:lnTo>
                <a:lnTo>
                  <a:pt x="377" y="2004"/>
                </a:lnTo>
                <a:lnTo>
                  <a:pt x="288" y="1949"/>
                </a:lnTo>
                <a:lnTo>
                  <a:pt x="206" y="1887"/>
                </a:lnTo>
                <a:lnTo>
                  <a:pt x="131" y="1818"/>
                </a:lnTo>
                <a:lnTo>
                  <a:pt x="61" y="1741"/>
                </a:lnTo>
                <a:lnTo>
                  <a:pt x="0" y="1659"/>
                </a:lnTo>
                <a:lnTo>
                  <a:pt x="8" y="1643"/>
                </a:lnTo>
                <a:lnTo>
                  <a:pt x="14" y="1625"/>
                </a:lnTo>
                <a:lnTo>
                  <a:pt x="57" y="1686"/>
                </a:lnTo>
                <a:lnTo>
                  <a:pt x="104" y="1745"/>
                </a:lnTo>
                <a:lnTo>
                  <a:pt x="155" y="1802"/>
                </a:lnTo>
                <a:lnTo>
                  <a:pt x="232" y="1871"/>
                </a:lnTo>
                <a:lnTo>
                  <a:pt x="314" y="1932"/>
                </a:lnTo>
                <a:lnTo>
                  <a:pt x="400" y="1983"/>
                </a:lnTo>
                <a:lnTo>
                  <a:pt x="491" y="2026"/>
                </a:lnTo>
                <a:lnTo>
                  <a:pt x="587" y="2061"/>
                </a:lnTo>
                <a:lnTo>
                  <a:pt x="685" y="2085"/>
                </a:lnTo>
                <a:lnTo>
                  <a:pt x="785" y="2101"/>
                </a:lnTo>
                <a:lnTo>
                  <a:pt x="889" y="2105"/>
                </a:lnTo>
                <a:lnTo>
                  <a:pt x="991" y="2101"/>
                </a:lnTo>
                <a:lnTo>
                  <a:pt x="1094" y="2085"/>
                </a:lnTo>
                <a:lnTo>
                  <a:pt x="1192" y="2061"/>
                </a:lnTo>
                <a:lnTo>
                  <a:pt x="1286" y="2026"/>
                </a:lnTo>
                <a:lnTo>
                  <a:pt x="1378" y="1983"/>
                </a:lnTo>
                <a:lnTo>
                  <a:pt x="1465" y="1932"/>
                </a:lnTo>
                <a:lnTo>
                  <a:pt x="1547" y="1871"/>
                </a:lnTo>
                <a:lnTo>
                  <a:pt x="1624" y="1802"/>
                </a:lnTo>
                <a:lnTo>
                  <a:pt x="1692" y="1726"/>
                </a:lnTo>
                <a:lnTo>
                  <a:pt x="1753" y="1643"/>
                </a:lnTo>
                <a:lnTo>
                  <a:pt x="1806" y="1557"/>
                </a:lnTo>
                <a:lnTo>
                  <a:pt x="1850" y="1464"/>
                </a:lnTo>
                <a:lnTo>
                  <a:pt x="1883" y="1370"/>
                </a:lnTo>
                <a:lnTo>
                  <a:pt x="1908" y="1272"/>
                </a:lnTo>
                <a:lnTo>
                  <a:pt x="1922" y="1170"/>
                </a:lnTo>
                <a:lnTo>
                  <a:pt x="1928" y="1068"/>
                </a:lnTo>
                <a:lnTo>
                  <a:pt x="1922" y="964"/>
                </a:lnTo>
                <a:lnTo>
                  <a:pt x="1908" y="864"/>
                </a:lnTo>
                <a:lnTo>
                  <a:pt x="1883" y="765"/>
                </a:lnTo>
                <a:lnTo>
                  <a:pt x="1850" y="669"/>
                </a:lnTo>
                <a:lnTo>
                  <a:pt x="1806" y="579"/>
                </a:lnTo>
                <a:lnTo>
                  <a:pt x="1753" y="490"/>
                </a:lnTo>
                <a:lnTo>
                  <a:pt x="1692" y="410"/>
                </a:lnTo>
                <a:lnTo>
                  <a:pt x="1624" y="333"/>
                </a:lnTo>
                <a:lnTo>
                  <a:pt x="1547" y="263"/>
                </a:lnTo>
                <a:lnTo>
                  <a:pt x="1465" y="202"/>
                </a:lnTo>
                <a:lnTo>
                  <a:pt x="1378" y="151"/>
                </a:lnTo>
                <a:lnTo>
                  <a:pt x="1286" y="108"/>
                </a:lnTo>
                <a:lnTo>
                  <a:pt x="1192" y="72"/>
                </a:lnTo>
                <a:lnTo>
                  <a:pt x="1094" y="49"/>
                </a:lnTo>
                <a:lnTo>
                  <a:pt x="991" y="33"/>
                </a:lnTo>
                <a:lnTo>
                  <a:pt x="889" y="29"/>
                </a:lnTo>
                <a:lnTo>
                  <a:pt x="787" y="33"/>
                </a:lnTo>
                <a:lnTo>
                  <a:pt x="685" y="49"/>
                </a:lnTo>
                <a:lnTo>
                  <a:pt x="589" y="72"/>
                </a:lnTo>
                <a:lnTo>
                  <a:pt x="493" y="106"/>
                </a:lnTo>
                <a:lnTo>
                  <a:pt x="402" y="149"/>
                </a:lnTo>
                <a:lnTo>
                  <a:pt x="316" y="202"/>
                </a:lnTo>
                <a:lnTo>
                  <a:pt x="233" y="261"/>
                </a:lnTo>
                <a:lnTo>
                  <a:pt x="281" y="312"/>
                </a:lnTo>
                <a:lnTo>
                  <a:pt x="116" y="345"/>
                </a:lnTo>
                <a:lnTo>
                  <a:pt x="169" y="190"/>
                </a:lnTo>
                <a:lnTo>
                  <a:pt x="214" y="239"/>
                </a:lnTo>
                <a:lnTo>
                  <a:pt x="296" y="178"/>
                </a:lnTo>
                <a:lnTo>
                  <a:pt x="385" y="127"/>
                </a:lnTo>
                <a:lnTo>
                  <a:pt x="477" y="82"/>
                </a:lnTo>
                <a:lnTo>
                  <a:pt x="575" y="47"/>
                </a:lnTo>
                <a:lnTo>
                  <a:pt x="675" y="21"/>
                </a:lnTo>
                <a:lnTo>
                  <a:pt x="781" y="5"/>
                </a:lnTo>
                <a:lnTo>
                  <a:pt x="889" y="0"/>
                </a:lnTo>
                <a:close/>
              </a:path>
            </a:pathLst>
          </a:custGeom>
          <a:solidFill>
            <a:schemeClr val="accent6"/>
          </a:solidFill>
          <a:ln w="28575">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1326" name="Freeform 1114"/>
          <p:cNvSpPr>
            <a:spLocks/>
          </p:cNvSpPr>
          <p:nvPr/>
        </p:nvSpPr>
        <p:spPr bwMode="auto">
          <a:xfrm>
            <a:off x="5552181" y="1621418"/>
            <a:ext cx="1635698" cy="1638290"/>
          </a:xfrm>
          <a:custGeom>
            <a:avLst/>
            <a:gdLst>
              <a:gd name="T0" fmla="*/ 632 w 1263"/>
              <a:gd name="T1" fmla="*/ 0 h 1262"/>
              <a:gd name="T2" fmla="*/ 717 w 1263"/>
              <a:gd name="T3" fmla="*/ 5 h 1262"/>
              <a:gd name="T4" fmla="*/ 799 w 1263"/>
              <a:gd name="T5" fmla="*/ 21 h 1262"/>
              <a:gd name="T6" fmla="*/ 878 w 1263"/>
              <a:gd name="T7" fmla="*/ 49 h 1262"/>
              <a:gd name="T8" fmla="*/ 951 w 1263"/>
              <a:gd name="T9" fmla="*/ 86 h 1262"/>
              <a:gd name="T10" fmla="*/ 1017 w 1263"/>
              <a:gd name="T11" fmla="*/ 131 h 1262"/>
              <a:gd name="T12" fmla="*/ 1078 w 1263"/>
              <a:gd name="T13" fmla="*/ 184 h 1262"/>
              <a:gd name="T14" fmla="*/ 1131 w 1263"/>
              <a:gd name="T15" fmla="*/ 245 h 1262"/>
              <a:gd name="T16" fmla="*/ 1176 w 1263"/>
              <a:gd name="T17" fmla="*/ 312 h 1262"/>
              <a:gd name="T18" fmla="*/ 1214 w 1263"/>
              <a:gd name="T19" fmla="*/ 384 h 1262"/>
              <a:gd name="T20" fmla="*/ 1241 w 1263"/>
              <a:gd name="T21" fmla="*/ 463 h 1262"/>
              <a:gd name="T22" fmla="*/ 1257 w 1263"/>
              <a:gd name="T23" fmla="*/ 545 h 1262"/>
              <a:gd name="T24" fmla="*/ 1263 w 1263"/>
              <a:gd name="T25" fmla="*/ 630 h 1262"/>
              <a:gd name="T26" fmla="*/ 1257 w 1263"/>
              <a:gd name="T27" fmla="*/ 716 h 1262"/>
              <a:gd name="T28" fmla="*/ 1241 w 1263"/>
              <a:gd name="T29" fmla="*/ 799 h 1262"/>
              <a:gd name="T30" fmla="*/ 1214 w 1263"/>
              <a:gd name="T31" fmla="*/ 877 h 1262"/>
              <a:gd name="T32" fmla="*/ 1176 w 1263"/>
              <a:gd name="T33" fmla="*/ 950 h 1262"/>
              <a:gd name="T34" fmla="*/ 1131 w 1263"/>
              <a:gd name="T35" fmla="*/ 1017 h 1262"/>
              <a:gd name="T36" fmla="*/ 1078 w 1263"/>
              <a:gd name="T37" fmla="*/ 1078 h 1262"/>
              <a:gd name="T38" fmla="*/ 1017 w 1263"/>
              <a:gd name="T39" fmla="*/ 1131 h 1262"/>
              <a:gd name="T40" fmla="*/ 951 w 1263"/>
              <a:gd name="T41" fmla="*/ 1176 h 1262"/>
              <a:gd name="T42" fmla="*/ 878 w 1263"/>
              <a:gd name="T43" fmla="*/ 1213 h 1262"/>
              <a:gd name="T44" fmla="*/ 799 w 1263"/>
              <a:gd name="T45" fmla="*/ 1241 h 1262"/>
              <a:gd name="T46" fmla="*/ 717 w 1263"/>
              <a:gd name="T47" fmla="*/ 1256 h 1262"/>
              <a:gd name="T48" fmla="*/ 632 w 1263"/>
              <a:gd name="T49" fmla="*/ 1262 h 1262"/>
              <a:gd name="T50" fmla="*/ 546 w 1263"/>
              <a:gd name="T51" fmla="*/ 1256 h 1262"/>
              <a:gd name="T52" fmla="*/ 464 w 1263"/>
              <a:gd name="T53" fmla="*/ 1241 h 1262"/>
              <a:gd name="T54" fmla="*/ 385 w 1263"/>
              <a:gd name="T55" fmla="*/ 1213 h 1262"/>
              <a:gd name="T56" fmla="*/ 312 w 1263"/>
              <a:gd name="T57" fmla="*/ 1176 h 1262"/>
              <a:gd name="T58" fmla="*/ 246 w 1263"/>
              <a:gd name="T59" fmla="*/ 1131 h 1262"/>
              <a:gd name="T60" fmla="*/ 185 w 1263"/>
              <a:gd name="T61" fmla="*/ 1078 h 1262"/>
              <a:gd name="T62" fmla="*/ 132 w 1263"/>
              <a:gd name="T63" fmla="*/ 1017 h 1262"/>
              <a:gd name="T64" fmla="*/ 87 w 1263"/>
              <a:gd name="T65" fmla="*/ 950 h 1262"/>
              <a:gd name="T66" fmla="*/ 49 w 1263"/>
              <a:gd name="T67" fmla="*/ 877 h 1262"/>
              <a:gd name="T68" fmla="*/ 22 w 1263"/>
              <a:gd name="T69" fmla="*/ 799 h 1262"/>
              <a:gd name="T70" fmla="*/ 6 w 1263"/>
              <a:gd name="T71" fmla="*/ 716 h 1262"/>
              <a:gd name="T72" fmla="*/ 0 w 1263"/>
              <a:gd name="T73" fmla="*/ 630 h 1262"/>
              <a:gd name="T74" fmla="*/ 6 w 1263"/>
              <a:gd name="T75" fmla="*/ 545 h 1262"/>
              <a:gd name="T76" fmla="*/ 22 w 1263"/>
              <a:gd name="T77" fmla="*/ 463 h 1262"/>
              <a:gd name="T78" fmla="*/ 49 w 1263"/>
              <a:gd name="T79" fmla="*/ 384 h 1262"/>
              <a:gd name="T80" fmla="*/ 87 w 1263"/>
              <a:gd name="T81" fmla="*/ 312 h 1262"/>
              <a:gd name="T82" fmla="*/ 132 w 1263"/>
              <a:gd name="T83" fmla="*/ 245 h 1262"/>
              <a:gd name="T84" fmla="*/ 185 w 1263"/>
              <a:gd name="T85" fmla="*/ 184 h 1262"/>
              <a:gd name="T86" fmla="*/ 246 w 1263"/>
              <a:gd name="T87" fmla="*/ 131 h 1262"/>
              <a:gd name="T88" fmla="*/ 312 w 1263"/>
              <a:gd name="T89" fmla="*/ 86 h 1262"/>
              <a:gd name="T90" fmla="*/ 385 w 1263"/>
              <a:gd name="T91" fmla="*/ 49 h 1262"/>
              <a:gd name="T92" fmla="*/ 464 w 1263"/>
              <a:gd name="T93" fmla="*/ 21 h 1262"/>
              <a:gd name="T94" fmla="*/ 546 w 1263"/>
              <a:gd name="T95" fmla="*/ 5 h 1262"/>
              <a:gd name="T96" fmla="*/ 632 w 1263"/>
              <a:gd name="T9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3" h="1262">
                <a:moveTo>
                  <a:pt x="632" y="0"/>
                </a:moveTo>
                <a:lnTo>
                  <a:pt x="717" y="5"/>
                </a:lnTo>
                <a:lnTo>
                  <a:pt x="799" y="21"/>
                </a:lnTo>
                <a:lnTo>
                  <a:pt x="878" y="49"/>
                </a:lnTo>
                <a:lnTo>
                  <a:pt x="951" y="86"/>
                </a:lnTo>
                <a:lnTo>
                  <a:pt x="1017" y="131"/>
                </a:lnTo>
                <a:lnTo>
                  <a:pt x="1078" y="184"/>
                </a:lnTo>
                <a:lnTo>
                  <a:pt x="1131" y="245"/>
                </a:lnTo>
                <a:lnTo>
                  <a:pt x="1176" y="312"/>
                </a:lnTo>
                <a:lnTo>
                  <a:pt x="1214" y="384"/>
                </a:lnTo>
                <a:lnTo>
                  <a:pt x="1241" y="463"/>
                </a:lnTo>
                <a:lnTo>
                  <a:pt x="1257" y="545"/>
                </a:lnTo>
                <a:lnTo>
                  <a:pt x="1263" y="630"/>
                </a:lnTo>
                <a:lnTo>
                  <a:pt x="1257" y="716"/>
                </a:lnTo>
                <a:lnTo>
                  <a:pt x="1241" y="799"/>
                </a:lnTo>
                <a:lnTo>
                  <a:pt x="1214" y="877"/>
                </a:lnTo>
                <a:lnTo>
                  <a:pt x="1176" y="950"/>
                </a:lnTo>
                <a:lnTo>
                  <a:pt x="1131" y="1017"/>
                </a:lnTo>
                <a:lnTo>
                  <a:pt x="1078" y="1078"/>
                </a:lnTo>
                <a:lnTo>
                  <a:pt x="1017" y="1131"/>
                </a:lnTo>
                <a:lnTo>
                  <a:pt x="951" y="1176"/>
                </a:lnTo>
                <a:lnTo>
                  <a:pt x="878" y="1213"/>
                </a:lnTo>
                <a:lnTo>
                  <a:pt x="799" y="1241"/>
                </a:lnTo>
                <a:lnTo>
                  <a:pt x="717" y="1256"/>
                </a:lnTo>
                <a:lnTo>
                  <a:pt x="632" y="1262"/>
                </a:lnTo>
                <a:lnTo>
                  <a:pt x="546" y="1256"/>
                </a:lnTo>
                <a:lnTo>
                  <a:pt x="464" y="1241"/>
                </a:lnTo>
                <a:lnTo>
                  <a:pt x="385" y="1213"/>
                </a:lnTo>
                <a:lnTo>
                  <a:pt x="312" y="1176"/>
                </a:lnTo>
                <a:lnTo>
                  <a:pt x="246" y="1131"/>
                </a:lnTo>
                <a:lnTo>
                  <a:pt x="185" y="1078"/>
                </a:lnTo>
                <a:lnTo>
                  <a:pt x="132" y="1017"/>
                </a:lnTo>
                <a:lnTo>
                  <a:pt x="87" y="950"/>
                </a:lnTo>
                <a:lnTo>
                  <a:pt x="49" y="877"/>
                </a:lnTo>
                <a:lnTo>
                  <a:pt x="22" y="799"/>
                </a:lnTo>
                <a:lnTo>
                  <a:pt x="6" y="716"/>
                </a:lnTo>
                <a:lnTo>
                  <a:pt x="0" y="630"/>
                </a:lnTo>
                <a:lnTo>
                  <a:pt x="6" y="545"/>
                </a:lnTo>
                <a:lnTo>
                  <a:pt x="22" y="463"/>
                </a:lnTo>
                <a:lnTo>
                  <a:pt x="49" y="384"/>
                </a:lnTo>
                <a:lnTo>
                  <a:pt x="87" y="312"/>
                </a:lnTo>
                <a:lnTo>
                  <a:pt x="132" y="245"/>
                </a:lnTo>
                <a:lnTo>
                  <a:pt x="185" y="184"/>
                </a:lnTo>
                <a:lnTo>
                  <a:pt x="246" y="131"/>
                </a:lnTo>
                <a:lnTo>
                  <a:pt x="312" y="86"/>
                </a:lnTo>
                <a:lnTo>
                  <a:pt x="385" y="49"/>
                </a:lnTo>
                <a:lnTo>
                  <a:pt x="464" y="21"/>
                </a:lnTo>
                <a:lnTo>
                  <a:pt x="546" y="5"/>
                </a:lnTo>
                <a:lnTo>
                  <a:pt x="632" y="0"/>
                </a:lnTo>
                <a:close/>
              </a:path>
            </a:pathLst>
          </a:custGeom>
          <a:solidFill>
            <a:schemeClr val="bg1">
              <a:lumMod val="9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1317" name="Freeform 853"/>
          <p:cNvSpPr>
            <a:spLocks/>
          </p:cNvSpPr>
          <p:nvPr/>
        </p:nvSpPr>
        <p:spPr bwMode="auto">
          <a:xfrm>
            <a:off x="1666302" y="1342168"/>
            <a:ext cx="2013381" cy="2200911"/>
          </a:xfrm>
          <a:custGeom>
            <a:avLst/>
            <a:gdLst>
              <a:gd name="T0" fmla="*/ 1177 w 1954"/>
              <a:gd name="T1" fmla="*/ 5 h 2134"/>
              <a:gd name="T2" fmla="*/ 1383 w 1954"/>
              <a:gd name="T3" fmla="*/ 47 h 2134"/>
              <a:gd name="T4" fmla="*/ 1571 w 1954"/>
              <a:gd name="T5" fmla="*/ 125 h 2134"/>
              <a:gd name="T6" fmla="*/ 1740 w 1954"/>
              <a:gd name="T7" fmla="*/ 237 h 2134"/>
              <a:gd name="T8" fmla="*/ 1836 w 1954"/>
              <a:gd name="T9" fmla="*/ 345 h 2134"/>
              <a:gd name="T10" fmla="*/ 1721 w 1954"/>
              <a:gd name="T11" fmla="*/ 259 h 2134"/>
              <a:gd name="T12" fmla="*/ 1554 w 1954"/>
              <a:gd name="T13" fmla="*/ 147 h 2134"/>
              <a:gd name="T14" fmla="*/ 1369 w 1954"/>
              <a:gd name="T15" fmla="*/ 72 h 2134"/>
              <a:gd name="T16" fmla="*/ 1171 w 1954"/>
              <a:gd name="T17" fmla="*/ 33 h 2134"/>
              <a:gd name="T18" fmla="*/ 967 w 1954"/>
              <a:gd name="T19" fmla="*/ 33 h 2134"/>
              <a:gd name="T20" fmla="*/ 766 w 1954"/>
              <a:gd name="T21" fmla="*/ 72 h 2134"/>
              <a:gd name="T22" fmla="*/ 580 w 1954"/>
              <a:gd name="T23" fmla="*/ 151 h 2134"/>
              <a:gd name="T24" fmla="*/ 411 w 1954"/>
              <a:gd name="T25" fmla="*/ 263 h 2134"/>
              <a:gd name="T26" fmla="*/ 266 w 1954"/>
              <a:gd name="T27" fmla="*/ 410 h 2134"/>
              <a:gd name="T28" fmla="*/ 152 w 1954"/>
              <a:gd name="T29" fmla="*/ 579 h 2134"/>
              <a:gd name="T30" fmla="*/ 75 w 1954"/>
              <a:gd name="T31" fmla="*/ 765 h 2134"/>
              <a:gd name="T32" fmla="*/ 36 w 1954"/>
              <a:gd name="T33" fmla="*/ 964 h 2134"/>
              <a:gd name="T34" fmla="*/ 36 w 1954"/>
              <a:gd name="T35" fmla="*/ 1170 h 2134"/>
              <a:gd name="T36" fmla="*/ 75 w 1954"/>
              <a:gd name="T37" fmla="*/ 1370 h 2134"/>
              <a:gd name="T38" fmla="*/ 152 w 1954"/>
              <a:gd name="T39" fmla="*/ 1557 h 2134"/>
              <a:gd name="T40" fmla="*/ 266 w 1954"/>
              <a:gd name="T41" fmla="*/ 1726 h 2134"/>
              <a:gd name="T42" fmla="*/ 411 w 1954"/>
              <a:gd name="T43" fmla="*/ 1871 h 2134"/>
              <a:gd name="T44" fmla="*/ 580 w 1954"/>
              <a:gd name="T45" fmla="*/ 1983 h 2134"/>
              <a:gd name="T46" fmla="*/ 766 w 1954"/>
              <a:gd name="T47" fmla="*/ 2061 h 2134"/>
              <a:gd name="T48" fmla="*/ 967 w 1954"/>
              <a:gd name="T49" fmla="*/ 2101 h 2134"/>
              <a:gd name="T50" fmla="*/ 1173 w 1954"/>
              <a:gd name="T51" fmla="*/ 2101 h 2134"/>
              <a:gd name="T52" fmla="*/ 1371 w 1954"/>
              <a:gd name="T53" fmla="*/ 2061 h 2134"/>
              <a:gd name="T54" fmla="*/ 1558 w 1954"/>
              <a:gd name="T55" fmla="*/ 1983 h 2134"/>
              <a:gd name="T56" fmla="*/ 1726 w 1954"/>
              <a:gd name="T57" fmla="*/ 1871 h 2134"/>
              <a:gd name="T58" fmla="*/ 1872 w 1954"/>
              <a:gd name="T59" fmla="*/ 1724 h 2134"/>
              <a:gd name="T60" fmla="*/ 1942 w 1954"/>
              <a:gd name="T61" fmla="*/ 1655 h 2134"/>
              <a:gd name="T62" fmla="*/ 1891 w 1954"/>
              <a:gd name="T63" fmla="*/ 1747 h 2134"/>
              <a:gd name="T64" fmla="*/ 1748 w 1954"/>
              <a:gd name="T65" fmla="*/ 1891 h 2134"/>
              <a:gd name="T66" fmla="*/ 1577 w 1954"/>
              <a:gd name="T67" fmla="*/ 2006 h 2134"/>
              <a:gd name="T68" fmla="*/ 1387 w 1954"/>
              <a:gd name="T69" fmla="*/ 2087 h 2134"/>
              <a:gd name="T70" fmla="*/ 1179 w 1954"/>
              <a:gd name="T71" fmla="*/ 2128 h 2134"/>
              <a:gd name="T72" fmla="*/ 961 w 1954"/>
              <a:gd name="T73" fmla="*/ 2128 h 2134"/>
              <a:gd name="T74" fmla="*/ 751 w 1954"/>
              <a:gd name="T75" fmla="*/ 2087 h 2134"/>
              <a:gd name="T76" fmla="*/ 560 w 1954"/>
              <a:gd name="T77" fmla="*/ 2006 h 2134"/>
              <a:gd name="T78" fmla="*/ 389 w 1954"/>
              <a:gd name="T79" fmla="*/ 1891 h 2134"/>
              <a:gd name="T80" fmla="*/ 246 w 1954"/>
              <a:gd name="T81" fmla="*/ 1745 h 2134"/>
              <a:gd name="T82" fmla="*/ 130 w 1954"/>
              <a:gd name="T83" fmla="*/ 1576 h 2134"/>
              <a:gd name="T84" fmla="*/ 50 w 1954"/>
              <a:gd name="T85" fmla="*/ 1384 h 2134"/>
              <a:gd name="T86" fmla="*/ 6 w 1954"/>
              <a:gd name="T87" fmla="*/ 1176 h 2134"/>
              <a:gd name="T88" fmla="*/ 6 w 1954"/>
              <a:gd name="T89" fmla="*/ 958 h 2134"/>
              <a:gd name="T90" fmla="*/ 50 w 1954"/>
              <a:gd name="T91" fmla="*/ 750 h 2134"/>
              <a:gd name="T92" fmla="*/ 130 w 1954"/>
              <a:gd name="T93" fmla="*/ 557 h 2134"/>
              <a:gd name="T94" fmla="*/ 246 w 1954"/>
              <a:gd name="T95" fmla="*/ 388 h 2134"/>
              <a:gd name="T96" fmla="*/ 389 w 1954"/>
              <a:gd name="T97" fmla="*/ 243 h 2134"/>
              <a:gd name="T98" fmla="*/ 560 w 1954"/>
              <a:gd name="T99" fmla="*/ 129 h 2134"/>
              <a:gd name="T100" fmla="*/ 751 w 1954"/>
              <a:gd name="T101" fmla="*/ 47 h 2134"/>
              <a:gd name="T102" fmla="*/ 961 w 1954"/>
              <a:gd name="T103" fmla="*/ 5 h 2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54" h="2134">
                <a:moveTo>
                  <a:pt x="1069" y="0"/>
                </a:moveTo>
                <a:lnTo>
                  <a:pt x="1177" y="5"/>
                </a:lnTo>
                <a:lnTo>
                  <a:pt x="1281" y="21"/>
                </a:lnTo>
                <a:lnTo>
                  <a:pt x="1383" y="47"/>
                </a:lnTo>
                <a:lnTo>
                  <a:pt x="1479" y="82"/>
                </a:lnTo>
                <a:lnTo>
                  <a:pt x="1571" y="125"/>
                </a:lnTo>
                <a:lnTo>
                  <a:pt x="1658" y="176"/>
                </a:lnTo>
                <a:lnTo>
                  <a:pt x="1740" y="237"/>
                </a:lnTo>
                <a:lnTo>
                  <a:pt x="1783" y="190"/>
                </a:lnTo>
                <a:lnTo>
                  <a:pt x="1836" y="345"/>
                </a:lnTo>
                <a:lnTo>
                  <a:pt x="1671" y="312"/>
                </a:lnTo>
                <a:lnTo>
                  <a:pt x="1721" y="259"/>
                </a:lnTo>
                <a:lnTo>
                  <a:pt x="1638" y="198"/>
                </a:lnTo>
                <a:lnTo>
                  <a:pt x="1554" y="147"/>
                </a:lnTo>
                <a:lnTo>
                  <a:pt x="1461" y="106"/>
                </a:lnTo>
                <a:lnTo>
                  <a:pt x="1369" y="72"/>
                </a:lnTo>
                <a:lnTo>
                  <a:pt x="1271" y="49"/>
                </a:lnTo>
                <a:lnTo>
                  <a:pt x="1171" y="33"/>
                </a:lnTo>
                <a:lnTo>
                  <a:pt x="1069" y="29"/>
                </a:lnTo>
                <a:lnTo>
                  <a:pt x="967" y="33"/>
                </a:lnTo>
                <a:lnTo>
                  <a:pt x="864" y="49"/>
                </a:lnTo>
                <a:lnTo>
                  <a:pt x="766" y="72"/>
                </a:lnTo>
                <a:lnTo>
                  <a:pt x="672" y="108"/>
                </a:lnTo>
                <a:lnTo>
                  <a:pt x="580" y="151"/>
                </a:lnTo>
                <a:lnTo>
                  <a:pt x="493" y="202"/>
                </a:lnTo>
                <a:lnTo>
                  <a:pt x="411" y="263"/>
                </a:lnTo>
                <a:lnTo>
                  <a:pt x="334" y="333"/>
                </a:lnTo>
                <a:lnTo>
                  <a:pt x="266" y="410"/>
                </a:lnTo>
                <a:lnTo>
                  <a:pt x="205" y="490"/>
                </a:lnTo>
                <a:lnTo>
                  <a:pt x="152" y="579"/>
                </a:lnTo>
                <a:lnTo>
                  <a:pt x="108" y="669"/>
                </a:lnTo>
                <a:lnTo>
                  <a:pt x="75" y="765"/>
                </a:lnTo>
                <a:lnTo>
                  <a:pt x="50" y="864"/>
                </a:lnTo>
                <a:lnTo>
                  <a:pt x="36" y="964"/>
                </a:lnTo>
                <a:lnTo>
                  <a:pt x="30" y="1068"/>
                </a:lnTo>
                <a:lnTo>
                  <a:pt x="36" y="1170"/>
                </a:lnTo>
                <a:lnTo>
                  <a:pt x="50" y="1272"/>
                </a:lnTo>
                <a:lnTo>
                  <a:pt x="75" y="1370"/>
                </a:lnTo>
                <a:lnTo>
                  <a:pt x="108" y="1464"/>
                </a:lnTo>
                <a:lnTo>
                  <a:pt x="152" y="1557"/>
                </a:lnTo>
                <a:lnTo>
                  <a:pt x="205" y="1643"/>
                </a:lnTo>
                <a:lnTo>
                  <a:pt x="266" y="1726"/>
                </a:lnTo>
                <a:lnTo>
                  <a:pt x="334" y="1802"/>
                </a:lnTo>
                <a:lnTo>
                  <a:pt x="411" y="1871"/>
                </a:lnTo>
                <a:lnTo>
                  <a:pt x="493" y="1932"/>
                </a:lnTo>
                <a:lnTo>
                  <a:pt x="580" y="1983"/>
                </a:lnTo>
                <a:lnTo>
                  <a:pt x="672" y="2026"/>
                </a:lnTo>
                <a:lnTo>
                  <a:pt x="766" y="2061"/>
                </a:lnTo>
                <a:lnTo>
                  <a:pt x="864" y="2085"/>
                </a:lnTo>
                <a:lnTo>
                  <a:pt x="967" y="2101"/>
                </a:lnTo>
                <a:lnTo>
                  <a:pt x="1069" y="2105"/>
                </a:lnTo>
                <a:lnTo>
                  <a:pt x="1173" y="2101"/>
                </a:lnTo>
                <a:lnTo>
                  <a:pt x="1273" y="2085"/>
                </a:lnTo>
                <a:lnTo>
                  <a:pt x="1371" y="2061"/>
                </a:lnTo>
                <a:lnTo>
                  <a:pt x="1467" y="2026"/>
                </a:lnTo>
                <a:lnTo>
                  <a:pt x="1558" y="1983"/>
                </a:lnTo>
                <a:lnTo>
                  <a:pt x="1644" y="1932"/>
                </a:lnTo>
                <a:lnTo>
                  <a:pt x="1726" y="1871"/>
                </a:lnTo>
                <a:lnTo>
                  <a:pt x="1803" y="1802"/>
                </a:lnTo>
                <a:lnTo>
                  <a:pt x="1872" y="1724"/>
                </a:lnTo>
                <a:lnTo>
                  <a:pt x="1933" y="1643"/>
                </a:lnTo>
                <a:lnTo>
                  <a:pt x="1942" y="1655"/>
                </a:lnTo>
                <a:lnTo>
                  <a:pt x="1954" y="1665"/>
                </a:lnTo>
                <a:lnTo>
                  <a:pt x="1891" y="1747"/>
                </a:lnTo>
                <a:lnTo>
                  <a:pt x="1823" y="1822"/>
                </a:lnTo>
                <a:lnTo>
                  <a:pt x="1748" y="1891"/>
                </a:lnTo>
                <a:lnTo>
                  <a:pt x="1666" y="1951"/>
                </a:lnTo>
                <a:lnTo>
                  <a:pt x="1577" y="2006"/>
                </a:lnTo>
                <a:lnTo>
                  <a:pt x="1485" y="2052"/>
                </a:lnTo>
                <a:lnTo>
                  <a:pt x="1387" y="2087"/>
                </a:lnTo>
                <a:lnTo>
                  <a:pt x="1285" y="2112"/>
                </a:lnTo>
                <a:lnTo>
                  <a:pt x="1179" y="2128"/>
                </a:lnTo>
                <a:lnTo>
                  <a:pt x="1069" y="2134"/>
                </a:lnTo>
                <a:lnTo>
                  <a:pt x="961" y="2128"/>
                </a:lnTo>
                <a:lnTo>
                  <a:pt x="855" y="2112"/>
                </a:lnTo>
                <a:lnTo>
                  <a:pt x="751" y="2087"/>
                </a:lnTo>
                <a:lnTo>
                  <a:pt x="652" y="2050"/>
                </a:lnTo>
                <a:lnTo>
                  <a:pt x="560" y="2006"/>
                </a:lnTo>
                <a:lnTo>
                  <a:pt x="472" y="1951"/>
                </a:lnTo>
                <a:lnTo>
                  <a:pt x="389" y="1891"/>
                </a:lnTo>
                <a:lnTo>
                  <a:pt x="315" y="1822"/>
                </a:lnTo>
                <a:lnTo>
                  <a:pt x="246" y="1745"/>
                </a:lnTo>
                <a:lnTo>
                  <a:pt x="183" y="1665"/>
                </a:lnTo>
                <a:lnTo>
                  <a:pt x="130" y="1576"/>
                </a:lnTo>
                <a:lnTo>
                  <a:pt x="85" y="1482"/>
                </a:lnTo>
                <a:lnTo>
                  <a:pt x="50" y="1384"/>
                </a:lnTo>
                <a:lnTo>
                  <a:pt x="24" y="1282"/>
                </a:lnTo>
                <a:lnTo>
                  <a:pt x="6" y="1176"/>
                </a:lnTo>
                <a:lnTo>
                  <a:pt x="0" y="1068"/>
                </a:lnTo>
                <a:lnTo>
                  <a:pt x="6" y="958"/>
                </a:lnTo>
                <a:lnTo>
                  <a:pt x="24" y="852"/>
                </a:lnTo>
                <a:lnTo>
                  <a:pt x="50" y="750"/>
                </a:lnTo>
                <a:lnTo>
                  <a:pt x="85" y="652"/>
                </a:lnTo>
                <a:lnTo>
                  <a:pt x="130" y="557"/>
                </a:lnTo>
                <a:lnTo>
                  <a:pt x="183" y="471"/>
                </a:lnTo>
                <a:lnTo>
                  <a:pt x="246" y="388"/>
                </a:lnTo>
                <a:lnTo>
                  <a:pt x="315" y="312"/>
                </a:lnTo>
                <a:lnTo>
                  <a:pt x="389" y="243"/>
                </a:lnTo>
                <a:lnTo>
                  <a:pt x="472" y="182"/>
                </a:lnTo>
                <a:lnTo>
                  <a:pt x="560" y="129"/>
                </a:lnTo>
                <a:lnTo>
                  <a:pt x="652" y="84"/>
                </a:lnTo>
                <a:lnTo>
                  <a:pt x="751" y="47"/>
                </a:lnTo>
                <a:lnTo>
                  <a:pt x="855" y="21"/>
                </a:lnTo>
                <a:lnTo>
                  <a:pt x="961" y="5"/>
                </a:lnTo>
                <a:lnTo>
                  <a:pt x="1069" y="0"/>
                </a:lnTo>
                <a:close/>
              </a:path>
            </a:pathLst>
          </a:custGeom>
          <a:solidFill>
            <a:schemeClr val="accent1"/>
          </a:solidFill>
          <a:ln w="28575">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1327" name="Freeform 1171"/>
          <p:cNvSpPr>
            <a:spLocks/>
          </p:cNvSpPr>
          <p:nvPr/>
        </p:nvSpPr>
        <p:spPr bwMode="auto">
          <a:xfrm>
            <a:off x="1941432" y="1623478"/>
            <a:ext cx="1638291" cy="1638290"/>
          </a:xfrm>
          <a:custGeom>
            <a:avLst/>
            <a:gdLst>
              <a:gd name="T0" fmla="*/ 633 w 1263"/>
              <a:gd name="T1" fmla="*/ 0 h 1262"/>
              <a:gd name="T2" fmla="*/ 717 w 1263"/>
              <a:gd name="T3" fmla="*/ 5 h 1262"/>
              <a:gd name="T4" fmla="*/ 800 w 1263"/>
              <a:gd name="T5" fmla="*/ 23 h 1262"/>
              <a:gd name="T6" fmla="*/ 878 w 1263"/>
              <a:gd name="T7" fmla="*/ 51 h 1262"/>
              <a:gd name="T8" fmla="*/ 951 w 1263"/>
              <a:gd name="T9" fmla="*/ 86 h 1262"/>
              <a:gd name="T10" fmla="*/ 1018 w 1263"/>
              <a:gd name="T11" fmla="*/ 131 h 1262"/>
              <a:gd name="T12" fmla="*/ 1079 w 1263"/>
              <a:gd name="T13" fmla="*/ 186 h 1262"/>
              <a:gd name="T14" fmla="*/ 1132 w 1263"/>
              <a:gd name="T15" fmla="*/ 245 h 1262"/>
              <a:gd name="T16" fmla="*/ 1177 w 1263"/>
              <a:gd name="T17" fmla="*/ 314 h 1262"/>
              <a:gd name="T18" fmla="*/ 1214 w 1263"/>
              <a:gd name="T19" fmla="*/ 386 h 1262"/>
              <a:gd name="T20" fmla="*/ 1241 w 1263"/>
              <a:gd name="T21" fmla="*/ 463 h 1262"/>
              <a:gd name="T22" fmla="*/ 1257 w 1263"/>
              <a:gd name="T23" fmla="*/ 545 h 1262"/>
              <a:gd name="T24" fmla="*/ 1263 w 1263"/>
              <a:gd name="T25" fmla="*/ 632 h 1262"/>
              <a:gd name="T26" fmla="*/ 1257 w 1263"/>
              <a:gd name="T27" fmla="*/ 718 h 1262"/>
              <a:gd name="T28" fmla="*/ 1241 w 1263"/>
              <a:gd name="T29" fmla="*/ 799 h 1262"/>
              <a:gd name="T30" fmla="*/ 1214 w 1263"/>
              <a:gd name="T31" fmla="*/ 877 h 1262"/>
              <a:gd name="T32" fmla="*/ 1177 w 1263"/>
              <a:gd name="T33" fmla="*/ 950 h 1262"/>
              <a:gd name="T34" fmla="*/ 1132 w 1263"/>
              <a:gd name="T35" fmla="*/ 1017 h 1262"/>
              <a:gd name="T36" fmla="*/ 1079 w 1263"/>
              <a:gd name="T37" fmla="*/ 1078 h 1262"/>
              <a:gd name="T38" fmla="*/ 1018 w 1263"/>
              <a:gd name="T39" fmla="*/ 1131 h 1262"/>
              <a:gd name="T40" fmla="*/ 951 w 1263"/>
              <a:gd name="T41" fmla="*/ 1178 h 1262"/>
              <a:gd name="T42" fmla="*/ 878 w 1263"/>
              <a:gd name="T43" fmla="*/ 1213 h 1262"/>
              <a:gd name="T44" fmla="*/ 800 w 1263"/>
              <a:gd name="T45" fmla="*/ 1241 h 1262"/>
              <a:gd name="T46" fmla="*/ 717 w 1263"/>
              <a:gd name="T47" fmla="*/ 1258 h 1262"/>
              <a:gd name="T48" fmla="*/ 633 w 1263"/>
              <a:gd name="T49" fmla="*/ 1262 h 1262"/>
              <a:gd name="T50" fmla="*/ 546 w 1263"/>
              <a:gd name="T51" fmla="*/ 1258 h 1262"/>
              <a:gd name="T52" fmla="*/ 464 w 1263"/>
              <a:gd name="T53" fmla="*/ 1241 h 1262"/>
              <a:gd name="T54" fmla="*/ 387 w 1263"/>
              <a:gd name="T55" fmla="*/ 1213 h 1262"/>
              <a:gd name="T56" fmla="*/ 313 w 1263"/>
              <a:gd name="T57" fmla="*/ 1178 h 1262"/>
              <a:gd name="T58" fmla="*/ 246 w 1263"/>
              <a:gd name="T59" fmla="*/ 1131 h 1262"/>
              <a:gd name="T60" fmla="*/ 185 w 1263"/>
              <a:gd name="T61" fmla="*/ 1078 h 1262"/>
              <a:gd name="T62" fmla="*/ 132 w 1263"/>
              <a:gd name="T63" fmla="*/ 1017 h 1262"/>
              <a:gd name="T64" fmla="*/ 87 w 1263"/>
              <a:gd name="T65" fmla="*/ 950 h 1262"/>
              <a:gd name="T66" fmla="*/ 52 w 1263"/>
              <a:gd name="T67" fmla="*/ 877 h 1262"/>
              <a:gd name="T68" fmla="*/ 24 w 1263"/>
              <a:gd name="T69" fmla="*/ 799 h 1262"/>
              <a:gd name="T70" fmla="*/ 6 w 1263"/>
              <a:gd name="T71" fmla="*/ 718 h 1262"/>
              <a:gd name="T72" fmla="*/ 0 w 1263"/>
              <a:gd name="T73" fmla="*/ 632 h 1262"/>
              <a:gd name="T74" fmla="*/ 6 w 1263"/>
              <a:gd name="T75" fmla="*/ 545 h 1262"/>
              <a:gd name="T76" fmla="*/ 24 w 1263"/>
              <a:gd name="T77" fmla="*/ 463 h 1262"/>
              <a:gd name="T78" fmla="*/ 52 w 1263"/>
              <a:gd name="T79" fmla="*/ 386 h 1262"/>
              <a:gd name="T80" fmla="*/ 87 w 1263"/>
              <a:gd name="T81" fmla="*/ 314 h 1262"/>
              <a:gd name="T82" fmla="*/ 132 w 1263"/>
              <a:gd name="T83" fmla="*/ 245 h 1262"/>
              <a:gd name="T84" fmla="*/ 185 w 1263"/>
              <a:gd name="T85" fmla="*/ 186 h 1262"/>
              <a:gd name="T86" fmla="*/ 246 w 1263"/>
              <a:gd name="T87" fmla="*/ 131 h 1262"/>
              <a:gd name="T88" fmla="*/ 313 w 1263"/>
              <a:gd name="T89" fmla="*/ 86 h 1262"/>
              <a:gd name="T90" fmla="*/ 387 w 1263"/>
              <a:gd name="T91" fmla="*/ 51 h 1262"/>
              <a:gd name="T92" fmla="*/ 464 w 1263"/>
              <a:gd name="T93" fmla="*/ 23 h 1262"/>
              <a:gd name="T94" fmla="*/ 546 w 1263"/>
              <a:gd name="T95" fmla="*/ 5 h 1262"/>
              <a:gd name="T96" fmla="*/ 633 w 1263"/>
              <a:gd name="T9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3" h="1262">
                <a:moveTo>
                  <a:pt x="633" y="0"/>
                </a:moveTo>
                <a:lnTo>
                  <a:pt x="717" y="5"/>
                </a:lnTo>
                <a:lnTo>
                  <a:pt x="800" y="23"/>
                </a:lnTo>
                <a:lnTo>
                  <a:pt x="878" y="51"/>
                </a:lnTo>
                <a:lnTo>
                  <a:pt x="951" y="86"/>
                </a:lnTo>
                <a:lnTo>
                  <a:pt x="1018" y="131"/>
                </a:lnTo>
                <a:lnTo>
                  <a:pt x="1079" y="186"/>
                </a:lnTo>
                <a:lnTo>
                  <a:pt x="1132" y="245"/>
                </a:lnTo>
                <a:lnTo>
                  <a:pt x="1177" y="314"/>
                </a:lnTo>
                <a:lnTo>
                  <a:pt x="1214" y="386"/>
                </a:lnTo>
                <a:lnTo>
                  <a:pt x="1241" y="463"/>
                </a:lnTo>
                <a:lnTo>
                  <a:pt x="1257" y="545"/>
                </a:lnTo>
                <a:lnTo>
                  <a:pt x="1263" y="632"/>
                </a:lnTo>
                <a:lnTo>
                  <a:pt x="1257" y="718"/>
                </a:lnTo>
                <a:lnTo>
                  <a:pt x="1241" y="799"/>
                </a:lnTo>
                <a:lnTo>
                  <a:pt x="1214" y="877"/>
                </a:lnTo>
                <a:lnTo>
                  <a:pt x="1177" y="950"/>
                </a:lnTo>
                <a:lnTo>
                  <a:pt x="1132" y="1017"/>
                </a:lnTo>
                <a:lnTo>
                  <a:pt x="1079" y="1078"/>
                </a:lnTo>
                <a:lnTo>
                  <a:pt x="1018" y="1131"/>
                </a:lnTo>
                <a:lnTo>
                  <a:pt x="951" y="1178"/>
                </a:lnTo>
                <a:lnTo>
                  <a:pt x="878" y="1213"/>
                </a:lnTo>
                <a:lnTo>
                  <a:pt x="800" y="1241"/>
                </a:lnTo>
                <a:lnTo>
                  <a:pt x="717" y="1258"/>
                </a:lnTo>
                <a:lnTo>
                  <a:pt x="633" y="1262"/>
                </a:lnTo>
                <a:lnTo>
                  <a:pt x="546" y="1258"/>
                </a:lnTo>
                <a:lnTo>
                  <a:pt x="464" y="1241"/>
                </a:lnTo>
                <a:lnTo>
                  <a:pt x="387" y="1213"/>
                </a:lnTo>
                <a:lnTo>
                  <a:pt x="313" y="1178"/>
                </a:lnTo>
                <a:lnTo>
                  <a:pt x="246" y="1131"/>
                </a:lnTo>
                <a:lnTo>
                  <a:pt x="185" y="1078"/>
                </a:lnTo>
                <a:lnTo>
                  <a:pt x="132" y="1017"/>
                </a:lnTo>
                <a:lnTo>
                  <a:pt x="87" y="950"/>
                </a:lnTo>
                <a:lnTo>
                  <a:pt x="52" y="877"/>
                </a:lnTo>
                <a:lnTo>
                  <a:pt x="24" y="799"/>
                </a:lnTo>
                <a:lnTo>
                  <a:pt x="6" y="718"/>
                </a:lnTo>
                <a:lnTo>
                  <a:pt x="0" y="632"/>
                </a:lnTo>
                <a:lnTo>
                  <a:pt x="6" y="545"/>
                </a:lnTo>
                <a:lnTo>
                  <a:pt x="24" y="463"/>
                </a:lnTo>
                <a:lnTo>
                  <a:pt x="52" y="386"/>
                </a:lnTo>
                <a:lnTo>
                  <a:pt x="87" y="314"/>
                </a:lnTo>
                <a:lnTo>
                  <a:pt x="132" y="245"/>
                </a:lnTo>
                <a:lnTo>
                  <a:pt x="185" y="186"/>
                </a:lnTo>
                <a:lnTo>
                  <a:pt x="246" y="131"/>
                </a:lnTo>
                <a:lnTo>
                  <a:pt x="313" y="86"/>
                </a:lnTo>
                <a:lnTo>
                  <a:pt x="387" y="51"/>
                </a:lnTo>
                <a:lnTo>
                  <a:pt x="464" y="23"/>
                </a:lnTo>
                <a:lnTo>
                  <a:pt x="546" y="5"/>
                </a:lnTo>
                <a:lnTo>
                  <a:pt x="633" y="0"/>
                </a:lnTo>
                <a:close/>
              </a:path>
            </a:pathLst>
          </a:custGeom>
          <a:solidFill>
            <a:schemeClr val="bg1">
              <a:lumMod val="9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42" name="Freeform 1110"/>
          <p:cNvSpPr>
            <a:spLocks noEditPoints="1"/>
          </p:cNvSpPr>
          <p:nvPr/>
        </p:nvSpPr>
        <p:spPr bwMode="auto">
          <a:xfrm>
            <a:off x="3469486" y="1342168"/>
            <a:ext cx="2198851" cy="2200911"/>
          </a:xfrm>
          <a:prstGeom prst="ellipse">
            <a:avLst/>
          </a:prstGeom>
          <a:solidFill>
            <a:schemeClr val="bg1">
              <a:lumMod val="95000"/>
            </a:schemeClr>
          </a:solidFill>
          <a:ln w="5715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43" name="Freeform 1205"/>
          <p:cNvSpPr>
            <a:spLocks/>
          </p:cNvSpPr>
          <p:nvPr/>
        </p:nvSpPr>
        <p:spPr bwMode="auto">
          <a:xfrm>
            <a:off x="3741988" y="1615703"/>
            <a:ext cx="1653846" cy="1653845"/>
          </a:xfrm>
          <a:custGeom>
            <a:avLst/>
            <a:gdLst>
              <a:gd name="T0" fmla="*/ 638 w 1276"/>
              <a:gd name="T1" fmla="*/ 0 h 1274"/>
              <a:gd name="T2" fmla="*/ 724 w 1276"/>
              <a:gd name="T3" fmla="*/ 6 h 1274"/>
              <a:gd name="T4" fmla="*/ 807 w 1276"/>
              <a:gd name="T5" fmla="*/ 23 h 1274"/>
              <a:gd name="T6" fmla="*/ 885 w 1276"/>
              <a:gd name="T7" fmla="*/ 51 h 1274"/>
              <a:gd name="T8" fmla="*/ 960 w 1276"/>
              <a:gd name="T9" fmla="*/ 86 h 1274"/>
              <a:gd name="T10" fmla="*/ 1027 w 1276"/>
              <a:gd name="T11" fmla="*/ 133 h 1274"/>
              <a:gd name="T12" fmla="*/ 1090 w 1276"/>
              <a:gd name="T13" fmla="*/ 186 h 1274"/>
              <a:gd name="T14" fmla="*/ 1143 w 1276"/>
              <a:gd name="T15" fmla="*/ 247 h 1274"/>
              <a:gd name="T16" fmla="*/ 1188 w 1276"/>
              <a:gd name="T17" fmla="*/ 316 h 1274"/>
              <a:gd name="T18" fmla="*/ 1225 w 1276"/>
              <a:gd name="T19" fmla="*/ 388 h 1274"/>
              <a:gd name="T20" fmla="*/ 1253 w 1276"/>
              <a:gd name="T21" fmla="*/ 467 h 1274"/>
              <a:gd name="T22" fmla="*/ 1270 w 1276"/>
              <a:gd name="T23" fmla="*/ 551 h 1274"/>
              <a:gd name="T24" fmla="*/ 1276 w 1276"/>
              <a:gd name="T25" fmla="*/ 638 h 1274"/>
              <a:gd name="T26" fmla="*/ 1270 w 1276"/>
              <a:gd name="T27" fmla="*/ 724 h 1274"/>
              <a:gd name="T28" fmla="*/ 1253 w 1276"/>
              <a:gd name="T29" fmla="*/ 807 h 1274"/>
              <a:gd name="T30" fmla="*/ 1225 w 1276"/>
              <a:gd name="T31" fmla="*/ 885 h 1274"/>
              <a:gd name="T32" fmla="*/ 1188 w 1276"/>
              <a:gd name="T33" fmla="*/ 958 h 1274"/>
              <a:gd name="T34" fmla="*/ 1143 w 1276"/>
              <a:gd name="T35" fmla="*/ 1027 h 1274"/>
              <a:gd name="T36" fmla="*/ 1090 w 1276"/>
              <a:gd name="T37" fmla="*/ 1087 h 1274"/>
              <a:gd name="T38" fmla="*/ 1027 w 1276"/>
              <a:gd name="T39" fmla="*/ 1142 h 1274"/>
              <a:gd name="T40" fmla="*/ 960 w 1276"/>
              <a:gd name="T41" fmla="*/ 1188 h 1274"/>
              <a:gd name="T42" fmla="*/ 885 w 1276"/>
              <a:gd name="T43" fmla="*/ 1225 h 1274"/>
              <a:gd name="T44" fmla="*/ 807 w 1276"/>
              <a:gd name="T45" fmla="*/ 1252 h 1274"/>
              <a:gd name="T46" fmla="*/ 724 w 1276"/>
              <a:gd name="T47" fmla="*/ 1268 h 1274"/>
              <a:gd name="T48" fmla="*/ 638 w 1276"/>
              <a:gd name="T49" fmla="*/ 1274 h 1274"/>
              <a:gd name="T50" fmla="*/ 552 w 1276"/>
              <a:gd name="T51" fmla="*/ 1268 h 1274"/>
              <a:gd name="T52" fmla="*/ 469 w 1276"/>
              <a:gd name="T53" fmla="*/ 1252 h 1274"/>
              <a:gd name="T54" fmla="*/ 391 w 1276"/>
              <a:gd name="T55" fmla="*/ 1225 h 1274"/>
              <a:gd name="T56" fmla="*/ 316 w 1276"/>
              <a:gd name="T57" fmla="*/ 1188 h 1274"/>
              <a:gd name="T58" fmla="*/ 249 w 1276"/>
              <a:gd name="T59" fmla="*/ 1142 h 1274"/>
              <a:gd name="T60" fmla="*/ 186 w 1276"/>
              <a:gd name="T61" fmla="*/ 1087 h 1274"/>
              <a:gd name="T62" fmla="*/ 133 w 1276"/>
              <a:gd name="T63" fmla="*/ 1027 h 1274"/>
              <a:gd name="T64" fmla="*/ 88 w 1276"/>
              <a:gd name="T65" fmla="*/ 958 h 1274"/>
              <a:gd name="T66" fmla="*/ 51 w 1276"/>
              <a:gd name="T67" fmla="*/ 885 h 1274"/>
              <a:gd name="T68" fmla="*/ 23 w 1276"/>
              <a:gd name="T69" fmla="*/ 807 h 1274"/>
              <a:gd name="T70" fmla="*/ 6 w 1276"/>
              <a:gd name="T71" fmla="*/ 724 h 1274"/>
              <a:gd name="T72" fmla="*/ 0 w 1276"/>
              <a:gd name="T73" fmla="*/ 638 h 1274"/>
              <a:gd name="T74" fmla="*/ 6 w 1276"/>
              <a:gd name="T75" fmla="*/ 551 h 1274"/>
              <a:gd name="T76" fmla="*/ 23 w 1276"/>
              <a:gd name="T77" fmla="*/ 467 h 1274"/>
              <a:gd name="T78" fmla="*/ 51 w 1276"/>
              <a:gd name="T79" fmla="*/ 388 h 1274"/>
              <a:gd name="T80" fmla="*/ 88 w 1276"/>
              <a:gd name="T81" fmla="*/ 316 h 1274"/>
              <a:gd name="T82" fmla="*/ 133 w 1276"/>
              <a:gd name="T83" fmla="*/ 247 h 1274"/>
              <a:gd name="T84" fmla="*/ 186 w 1276"/>
              <a:gd name="T85" fmla="*/ 186 h 1274"/>
              <a:gd name="T86" fmla="*/ 249 w 1276"/>
              <a:gd name="T87" fmla="*/ 133 h 1274"/>
              <a:gd name="T88" fmla="*/ 316 w 1276"/>
              <a:gd name="T89" fmla="*/ 86 h 1274"/>
              <a:gd name="T90" fmla="*/ 391 w 1276"/>
              <a:gd name="T91" fmla="*/ 51 h 1274"/>
              <a:gd name="T92" fmla="*/ 469 w 1276"/>
              <a:gd name="T93" fmla="*/ 23 h 1274"/>
              <a:gd name="T94" fmla="*/ 552 w 1276"/>
              <a:gd name="T95" fmla="*/ 6 h 1274"/>
              <a:gd name="T96" fmla="*/ 638 w 1276"/>
              <a:gd name="T97" fmla="*/ 0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76" h="1274">
                <a:moveTo>
                  <a:pt x="638" y="0"/>
                </a:moveTo>
                <a:lnTo>
                  <a:pt x="724" y="6"/>
                </a:lnTo>
                <a:lnTo>
                  <a:pt x="807" y="23"/>
                </a:lnTo>
                <a:lnTo>
                  <a:pt x="885" y="51"/>
                </a:lnTo>
                <a:lnTo>
                  <a:pt x="960" y="86"/>
                </a:lnTo>
                <a:lnTo>
                  <a:pt x="1027" y="133"/>
                </a:lnTo>
                <a:lnTo>
                  <a:pt x="1090" y="186"/>
                </a:lnTo>
                <a:lnTo>
                  <a:pt x="1143" y="247"/>
                </a:lnTo>
                <a:lnTo>
                  <a:pt x="1188" y="316"/>
                </a:lnTo>
                <a:lnTo>
                  <a:pt x="1225" y="388"/>
                </a:lnTo>
                <a:lnTo>
                  <a:pt x="1253" y="467"/>
                </a:lnTo>
                <a:lnTo>
                  <a:pt x="1270" y="551"/>
                </a:lnTo>
                <a:lnTo>
                  <a:pt x="1276" y="638"/>
                </a:lnTo>
                <a:lnTo>
                  <a:pt x="1270" y="724"/>
                </a:lnTo>
                <a:lnTo>
                  <a:pt x="1253" y="807"/>
                </a:lnTo>
                <a:lnTo>
                  <a:pt x="1225" y="885"/>
                </a:lnTo>
                <a:lnTo>
                  <a:pt x="1188" y="958"/>
                </a:lnTo>
                <a:lnTo>
                  <a:pt x="1143" y="1027"/>
                </a:lnTo>
                <a:lnTo>
                  <a:pt x="1090" y="1087"/>
                </a:lnTo>
                <a:lnTo>
                  <a:pt x="1027" y="1142"/>
                </a:lnTo>
                <a:lnTo>
                  <a:pt x="960" y="1188"/>
                </a:lnTo>
                <a:lnTo>
                  <a:pt x="885" y="1225"/>
                </a:lnTo>
                <a:lnTo>
                  <a:pt x="807" y="1252"/>
                </a:lnTo>
                <a:lnTo>
                  <a:pt x="724" y="1268"/>
                </a:lnTo>
                <a:lnTo>
                  <a:pt x="638" y="1274"/>
                </a:lnTo>
                <a:lnTo>
                  <a:pt x="552" y="1268"/>
                </a:lnTo>
                <a:lnTo>
                  <a:pt x="469" y="1252"/>
                </a:lnTo>
                <a:lnTo>
                  <a:pt x="391" y="1225"/>
                </a:lnTo>
                <a:lnTo>
                  <a:pt x="316" y="1188"/>
                </a:lnTo>
                <a:lnTo>
                  <a:pt x="249" y="1142"/>
                </a:lnTo>
                <a:lnTo>
                  <a:pt x="186" y="1087"/>
                </a:lnTo>
                <a:lnTo>
                  <a:pt x="133" y="1027"/>
                </a:lnTo>
                <a:lnTo>
                  <a:pt x="88" y="958"/>
                </a:lnTo>
                <a:lnTo>
                  <a:pt x="51" y="885"/>
                </a:lnTo>
                <a:lnTo>
                  <a:pt x="23" y="807"/>
                </a:lnTo>
                <a:lnTo>
                  <a:pt x="6" y="724"/>
                </a:lnTo>
                <a:lnTo>
                  <a:pt x="0" y="638"/>
                </a:lnTo>
                <a:lnTo>
                  <a:pt x="6" y="551"/>
                </a:lnTo>
                <a:lnTo>
                  <a:pt x="23" y="467"/>
                </a:lnTo>
                <a:lnTo>
                  <a:pt x="51" y="388"/>
                </a:lnTo>
                <a:lnTo>
                  <a:pt x="88" y="316"/>
                </a:lnTo>
                <a:lnTo>
                  <a:pt x="133" y="247"/>
                </a:lnTo>
                <a:lnTo>
                  <a:pt x="186" y="186"/>
                </a:lnTo>
                <a:lnTo>
                  <a:pt x="249" y="133"/>
                </a:lnTo>
                <a:lnTo>
                  <a:pt x="316" y="86"/>
                </a:lnTo>
                <a:lnTo>
                  <a:pt x="391" y="51"/>
                </a:lnTo>
                <a:lnTo>
                  <a:pt x="469" y="23"/>
                </a:lnTo>
                <a:lnTo>
                  <a:pt x="552" y="6"/>
                </a:lnTo>
                <a:lnTo>
                  <a:pt x="638" y="0"/>
                </a:lnTo>
                <a:close/>
              </a:path>
            </a:pathLst>
          </a:custGeom>
          <a:solidFill>
            <a:schemeClr val="bg1">
              <a:lumMod val="9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2400" dirty="0"/>
          </a:p>
        </p:txBody>
      </p:sp>
      <p:sp>
        <p:nvSpPr>
          <p:cNvPr id="68" name="Rectangle 855"/>
          <p:cNvSpPr>
            <a:spLocks noChangeArrowheads="1"/>
          </p:cNvSpPr>
          <p:nvPr/>
        </p:nvSpPr>
        <p:spPr bwMode="auto">
          <a:xfrm>
            <a:off x="2039783" y="3824655"/>
            <a:ext cx="1266420" cy="285751"/>
          </a:xfrm>
          <a:prstGeom prst="roundRect">
            <a:avLst/>
          </a:prstGeom>
          <a:solidFill>
            <a:schemeClr val="accent1"/>
          </a:solidFill>
          <a:ln w="0">
            <a:noFill/>
            <a:prstDash val="solid"/>
            <a:miter lim="800000"/>
            <a:headEnd/>
            <a:tailEnd/>
          </a:ln>
        </p:spPr>
        <p:txBody>
          <a:bodyPr vert="horz" wrap="square" lIns="91440" tIns="45720" rIns="91440" bIns="45720" numCol="1" anchor="ctr" anchorCtr="0" compatLnSpc="1">
            <a:prstTxWarp prst="textNoShape">
              <a:avLst/>
            </a:prstTxWarp>
          </a:bodyPr>
          <a:lstStyle/>
          <a:p>
            <a:pPr algn="ctr"/>
            <a:r>
              <a:rPr lang="en-US" sz="1200" b="1" dirty="0">
                <a:solidFill>
                  <a:schemeClr val="bg1"/>
                </a:solidFill>
              </a:rPr>
              <a:t>STAGE 01</a:t>
            </a:r>
          </a:p>
        </p:txBody>
      </p:sp>
      <p:sp>
        <p:nvSpPr>
          <p:cNvPr id="69" name="Rectangle 68"/>
          <p:cNvSpPr/>
          <p:nvPr/>
        </p:nvSpPr>
        <p:spPr>
          <a:xfrm flipH="1">
            <a:off x="2039782" y="4197680"/>
            <a:ext cx="1266420" cy="449867"/>
          </a:xfrm>
          <a:prstGeom prst="rect">
            <a:avLst/>
          </a:prstGeom>
        </p:spPr>
        <p:txBody>
          <a:bodyPr wrap="square" lIns="0" tIns="0" rIns="0" bIns="0" anchor="ctr">
            <a:spAutoFit/>
          </a:bodyPr>
          <a:lstStyle/>
          <a:p>
            <a:pPr algn="ctr">
              <a:lnSpc>
                <a:spcPct val="110000"/>
              </a:lnSpc>
            </a:pPr>
            <a:r>
              <a:rPr lang="en-US" sz="675" dirty="0">
                <a:solidFill>
                  <a:schemeClr val="tx1">
                    <a:lumMod val="75000"/>
                    <a:lumOff val="25000"/>
                  </a:schemeClr>
                </a:solidFill>
                <a:latin typeface="Roboto (Body)"/>
              </a:rPr>
              <a:t>Lorem ipsum dolor sit amet, consectetur adipiscing elit, sed do eiusmod tempor incididunt ut labore et dolore</a:t>
            </a:r>
          </a:p>
        </p:txBody>
      </p:sp>
      <p:sp>
        <p:nvSpPr>
          <p:cNvPr id="70" name="Rectangle 855"/>
          <p:cNvSpPr>
            <a:spLocks noChangeArrowheads="1"/>
          </p:cNvSpPr>
          <p:nvPr/>
        </p:nvSpPr>
        <p:spPr bwMode="auto">
          <a:xfrm>
            <a:off x="3937202" y="3824655"/>
            <a:ext cx="1266420" cy="285751"/>
          </a:xfrm>
          <a:prstGeom prst="roundRect">
            <a:avLst/>
          </a:prstGeom>
          <a:solidFill>
            <a:schemeClr val="accent5"/>
          </a:solidFill>
          <a:ln w="0">
            <a:noFill/>
            <a:prstDash val="solid"/>
            <a:miter lim="800000"/>
            <a:headEnd/>
            <a:tailEnd/>
          </a:ln>
        </p:spPr>
        <p:txBody>
          <a:bodyPr vert="horz" wrap="square" lIns="91440" tIns="45720" rIns="91440" bIns="45720" numCol="1" anchor="ctr" anchorCtr="0" compatLnSpc="1">
            <a:prstTxWarp prst="textNoShape">
              <a:avLst/>
            </a:prstTxWarp>
          </a:bodyPr>
          <a:lstStyle/>
          <a:p>
            <a:pPr algn="ctr"/>
            <a:r>
              <a:rPr lang="en-US" sz="1200" b="1" dirty="0">
                <a:solidFill>
                  <a:schemeClr val="bg1"/>
                </a:solidFill>
              </a:rPr>
              <a:t>STAGE 02</a:t>
            </a:r>
          </a:p>
        </p:txBody>
      </p:sp>
      <p:sp>
        <p:nvSpPr>
          <p:cNvPr id="71" name="Rectangle 855"/>
          <p:cNvSpPr>
            <a:spLocks noChangeArrowheads="1"/>
          </p:cNvSpPr>
          <p:nvPr/>
        </p:nvSpPr>
        <p:spPr bwMode="auto">
          <a:xfrm>
            <a:off x="5835737" y="3824655"/>
            <a:ext cx="1266420" cy="285751"/>
          </a:xfrm>
          <a:prstGeom prst="roundRect">
            <a:avLst/>
          </a:prstGeom>
          <a:solidFill>
            <a:schemeClr val="accent6"/>
          </a:solidFill>
          <a:ln w="0">
            <a:noFill/>
            <a:prstDash val="solid"/>
            <a:miter lim="800000"/>
            <a:headEnd/>
            <a:tailEnd/>
          </a:ln>
        </p:spPr>
        <p:txBody>
          <a:bodyPr vert="horz" wrap="square" lIns="91440" tIns="45720" rIns="91440" bIns="45720" numCol="1" anchor="ctr" anchorCtr="0" compatLnSpc="1">
            <a:prstTxWarp prst="textNoShape">
              <a:avLst/>
            </a:prstTxWarp>
          </a:bodyPr>
          <a:lstStyle/>
          <a:p>
            <a:pPr algn="ctr"/>
            <a:r>
              <a:rPr lang="en-US" sz="1200" b="1" dirty="0">
                <a:solidFill>
                  <a:schemeClr val="bg1"/>
                </a:solidFill>
              </a:rPr>
              <a:t>STAGE 03</a:t>
            </a:r>
          </a:p>
        </p:txBody>
      </p:sp>
      <p:sp>
        <p:nvSpPr>
          <p:cNvPr id="72" name="Rectangle 71"/>
          <p:cNvSpPr/>
          <p:nvPr/>
        </p:nvSpPr>
        <p:spPr>
          <a:xfrm flipH="1">
            <a:off x="3935701" y="4197680"/>
            <a:ext cx="1266420" cy="449867"/>
          </a:xfrm>
          <a:prstGeom prst="rect">
            <a:avLst/>
          </a:prstGeom>
        </p:spPr>
        <p:txBody>
          <a:bodyPr wrap="square" lIns="0" tIns="0" rIns="0" bIns="0" anchor="ctr">
            <a:spAutoFit/>
          </a:bodyPr>
          <a:lstStyle/>
          <a:p>
            <a:pPr algn="ctr">
              <a:lnSpc>
                <a:spcPct val="110000"/>
              </a:lnSpc>
            </a:pPr>
            <a:r>
              <a:rPr lang="en-US" sz="675" dirty="0">
                <a:solidFill>
                  <a:schemeClr val="tx1">
                    <a:lumMod val="75000"/>
                    <a:lumOff val="25000"/>
                  </a:schemeClr>
                </a:solidFill>
                <a:latin typeface="Roboto (Body)"/>
              </a:rPr>
              <a:t>Lorem ipsum dolor sit amet, consectetur adipiscing elit, sed do eiusmod tempor incididunt ut labore et dolore</a:t>
            </a:r>
          </a:p>
        </p:txBody>
      </p:sp>
      <p:sp>
        <p:nvSpPr>
          <p:cNvPr id="73" name="Rectangle 72"/>
          <p:cNvSpPr/>
          <p:nvPr/>
        </p:nvSpPr>
        <p:spPr>
          <a:xfrm flipH="1">
            <a:off x="5835737" y="4197680"/>
            <a:ext cx="1266420" cy="449867"/>
          </a:xfrm>
          <a:prstGeom prst="rect">
            <a:avLst/>
          </a:prstGeom>
        </p:spPr>
        <p:txBody>
          <a:bodyPr wrap="square" lIns="0" tIns="0" rIns="0" bIns="0" anchor="ctr">
            <a:spAutoFit/>
          </a:bodyPr>
          <a:lstStyle/>
          <a:p>
            <a:pPr algn="ctr">
              <a:lnSpc>
                <a:spcPct val="110000"/>
              </a:lnSpc>
            </a:pPr>
            <a:r>
              <a:rPr lang="en-US" sz="675" dirty="0">
                <a:solidFill>
                  <a:schemeClr val="tx1">
                    <a:lumMod val="75000"/>
                    <a:lumOff val="25000"/>
                  </a:schemeClr>
                </a:solidFill>
                <a:latin typeface="Roboto (Body)"/>
              </a:rPr>
              <a:t>Lorem ipsum dolor sit amet, consectetur adipiscing elit, sed do eiusmod tempor incididunt ut labore et dolore</a:t>
            </a:r>
          </a:p>
        </p:txBody>
      </p:sp>
      <p:sp>
        <p:nvSpPr>
          <p:cNvPr id="79" name="Freeform 1114"/>
          <p:cNvSpPr>
            <a:spLocks/>
          </p:cNvSpPr>
          <p:nvPr/>
        </p:nvSpPr>
        <p:spPr bwMode="auto">
          <a:xfrm>
            <a:off x="5747664" y="1817211"/>
            <a:ext cx="1244732" cy="1246704"/>
          </a:xfrm>
          <a:custGeom>
            <a:avLst/>
            <a:gdLst>
              <a:gd name="T0" fmla="*/ 632 w 1263"/>
              <a:gd name="T1" fmla="*/ 0 h 1262"/>
              <a:gd name="T2" fmla="*/ 717 w 1263"/>
              <a:gd name="T3" fmla="*/ 5 h 1262"/>
              <a:gd name="T4" fmla="*/ 799 w 1263"/>
              <a:gd name="T5" fmla="*/ 21 h 1262"/>
              <a:gd name="T6" fmla="*/ 878 w 1263"/>
              <a:gd name="T7" fmla="*/ 49 h 1262"/>
              <a:gd name="T8" fmla="*/ 951 w 1263"/>
              <a:gd name="T9" fmla="*/ 86 h 1262"/>
              <a:gd name="T10" fmla="*/ 1017 w 1263"/>
              <a:gd name="T11" fmla="*/ 131 h 1262"/>
              <a:gd name="T12" fmla="*/ 1078 w 1263"/>
              <a:gd name="T13" fmla="*/ 184 h 1262"/>
              <a:gd name="T14" fmla="*/ 1131 w 1263"/>
              <a:gd name="T15" fmla="*/ 245 h 1262"/>
              <a:gd name="T16" fmla="*/ 1176 w 1263"/>
              <a:gd name="T17" fmla="*/ 312 h 1262"/>
              <a:gd name="T18" fmla="*/ 1214 w 1263"/>
              <a:gd name="T19" fmla="*/ 384 h 1262"/>
              <a:gd name="T20" fmla="*/ 1241 w 1263"/>
              <a:gd name="T21" fmla="*/ 463 h 1262"/>
              <a:gd name="T22" fmla="*/ 1257 w 1263"/>
              <a:gd name="T23" fmla="*/ 545 h 1262"/>
              <a:gd name="T24" fmla="*/ 1263 w 1263"/>
              <a:gd name="T25" fmla="*/ 630 h 1262"/>
              <a:gd name="T26" fmla="*/ 1257 w 1263"/>
              <a:gd name="T27" fmla="*/ 716 h 1262"/>
              <a:gd name="T28" fmla="*/ 1241 w 1263"/>
              <a:gd name="T29" fmla="*/ 799 h 1262"/>
              <a:gd name="T30" fmla="*/ 1214 w 1263"/>
              <a:gd name="T31" fmla="*/ 877 h 1262"/>
              <a:gd name="T32" fmla="*/ 1176 w 1263"/>
              <a:gd name="T33" fmla="*/ 950 h 1262"/>
              <a:gd name="T34" fmla="*/ 1131 w 1263"/>
              <a:gd name="T35" fmla="*/ 1017 h 1262"/>
              <a:gd name="T36" fmla="*/ 1078 w 1263"/>
              <a:gd name="T37" fmla="*/ 1078 h 1262"/>
              <a:gd name="T38" fmla="*/ 1017 w 1263"/>
              <a:gd name="T39" fmla="*/ 1131 h 1262"/>
              <a:gd name="T40" fmla="*/ 951 w 1263"/>
              <a:gd name="T41" fmla="*/ 1176 h 1262"/>
              <a:gd name="T42" fmla="*/ 878 w 1263"/>
              <a:gd name="T43" fmla="*/ 1213 h 1262"/>
              <a:gd name="T44" fmla="*/ 799 w 1263"/>
              <a:gd name="T45" fmla="*/ 1241 h 1262"/>
              <a:gd name="T46" fmla="*/ 717 w 1263"/>
              <a:gd name="T47" fmla="*/ 1256 h 1262"/>
              <a:gd name="T48" fmla="*/ 632 w 1263"/>
              <a:gd name="T49" fmla="*/ 1262 h 1262"/>
              <a:gd name="T50" fmla="*/ 546 w 1263"/>
              <a:gd name="T51" fmla="*/ 1256 h 1262"/>
              <a:gd name="T52" fmla="*/ 464 w 1263"/>
              <a:gd name="T53" fmla="*/ 1241 h 1262"/>
              <a:gd name="T54" fmla="*/ 385 w 1263"/>
              <a:gd name="T55" fmla="*/ 1213 h 1262"/>
              <a:gd name="T56" fmla="*/ 312 w 1263"/>
              <a:gd name="T57" fmla="*/ 1176 h 1262"/>
              <a:gd name="T58" fmla="*/ 246 w 1263"/>
              <a:gd name="T59" fmla="*/ 1131 h 1262"/>
              <a:gd name="T60" fmla="*/ 185 w 1263"/>
              <a:gd name="T61" fmla="*/ 1078 h 1262"/>
              <a:gd name="T62" fmla="*/ 132 w 1263"/>
              <a:gd name="T63" fmla="*/ 1017 h 1262"/>
              <a:gd name="T64" fmla="*/ 87 w 1263"/>
              <a:gd name="T65" fmla="*/ 950 h 1262"/>
              <a:gd name="T66" fmla="*/ 49 w 1263"/>
              <a:gd name="T67" fmla="*/ 877 h 1262"/>
              <a:gd name="T68" fmla="*/ 22 w 1263"/>
              <a:gd name="T69" fmla="*/ 799 h 1262"/>
              <a:gd name="T70" fmla="*/ 6 w 1263"/>
              <a:gd name="T71" fmla="*/ 716 h 1262"/>
              <a:gd name="T72" fmla="*/ 0 w 1263"/>
              <a:gd name="T73" fmla="*/ 630 h 1262"/>
              <a:gd name="T74" fmla="*/ 6 w 1263"/>
              <a:gd name="T75" fmla="*/ 545 h 1262"/>
              <a:gd name="T76" fmla="*/ 22 w 1263"/>
              <a:gd name="T77" fmla="*/ 463 h 1262"/>
              <a:gd name="T78" fmla="*/ 49 w 1263"/>
              <a:gd name="T79" fmla="*/ 384 h 1262"/>
              <a:gd name="T80" fmla="*/ 87 w 1263"/>
              <a:gd name="T81" fmla="*/ 312 h 1262"/>
              <a:gd name="T82" fmla="*/ 132 w 1263"/>
              <a:gd name="T83" fmla="*/ 245 h 1262"/>
              <a:gd name="T84" fmla="*/ 185 w 1263"/>
              <a:gd name="T85" fmla="*/ 184 h 1262"/>
              <a:gd name="T86" fmla="*/ 246 w 1263"/>
              <a:gd name="T87" fmla="*/ 131 h 1262"/>
              <a:gd name="T88" fmla="*/ 312 w 1263"/>
              <a:gd name="T89" fmla="*/ 86 h 1262"/>
              <a:gd name="T90" fmla="*/ 385 w 1263"/>
              <a:gd name="T91" fmla="*/ 49 h 1262"/>
              <a:gd name="T92" fmla="*/ 464 w 1263"/>
              <a:gd name="T93" fmla="*/ 21 h 1262"/>
              <a:gd name="T94" fmla="*/ 546 w 1263"/>
              <a:gd name="T95" fmla="*/ 5 h 1262"/>
              <a:gd name="T96" fmla="*/ 632 w 1263"/>
              <a:gd name="T9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3" h="1262">
                <a:moveTo>
                  <a:pt x="632" y="0"/>
                </a:moveTo>
                <a:lnTo>
                  <a:pt x="717" y="5"/>
                </a:lnTo>
                <a:lnTo>
                  <a:pt x="799" y="21"/>
                </a:lnTo>
                <a:lnTo>
                  <a:pt x="878" y="49"/>
                </a:lnTo>
                <a:lnTo>
                  <a:pt x="951" y="86"/>
                </a:lnTo>
                <a:lnTo>
                  <a:pt x="1017" y="131"/>
                </a:lnTo>
                <a:lnTo>
                  <a:pt x="1078" y="184"/>
                </a:lnTo>
                <a:lnTo>
                  <a:pt x="1131" y="245"/>
                </a:lnTo>
                <a:lnTo>
                  <a:pt x="1176" y="312"/>
                </a:lnTo>
                <a:lnTo>
                  <a:pt x="1214" y="384"/>
                </a:lnTo>
                <a:lnTo>
                  <a:pt x="1241" y="463"/>
                </a:lnTo>
                <a:lnTo>
                  <a:pt x="1257" y="545"/>
                </a:lnTo>
                <a:lnTo>
                  <a:pt x="1263" y="630"/>
                </a:lnTo>
                <a:lnTo>
                  <a:pt x="1257" y="716"/>
                </a:lnTo>
                <a:lnTo>
                  <a:pt x="1241" y="799"/>
                </a:lnTo>
                <a:lnTo>
                  <a:pt x="1214" y="877"/>
                </a:lnTo>
                <a:lnTo>
                  <a:pt x="1176" y="950"/>
                </a:lnTo>
                <a:lnTo>
                  <a:pt x="1131" y="1017"/>
                </a:lnTo>
                <a:lnTo>
                  <a:pt x="1078" y="1078"/>
                </a:lnTo>
                <a:lnTo>
                  <a:pt x="1017" y="1131"/>
                </a:lnTo>
                <a:lnTo>
                  <a:pt x="951" y="1176"/>
                </a:lnTo>
                <a:lnTo>
                  <a:pt x="878" y="1213"/>
                </a:lnTo>
                <a:lnTo>
                  <a:pt x="799" y="1241"/>
                </a:lnTo>
                <a:lnTo>
                  <a:pt x="717" y="1256"/>
                </a:lnTo>
                <a:lnTo>
                  <a:pt x="632" y="1262"/>
                </a:lnTo>
                <a:lnTo>
                  <a:pt x="546" y="1256"/>
                </a:lnTo>
                <a:lnTo>
                  <a:pt x="464" y="1241"/>
                </a:lnTo>
                <a:lnTo>
                  <a:pt x="385" y="1213"/>
                </a:lnTo>
                <a:lnTo>
                  <a:pt x="312" y="1176"/>
                </a:lnTo>
                <a:lnTo>
                  <a:pt x="246" y="1131"/>
                </a:lnTo>
                <a:lnTo>
                  <a:pt x="185" y="1078"/>
                </a:lnTo>
                <a:lnTo>
                  <a:pt x="132" y="1017"/>
                </a:lnTo>
                <a:lnTo>
                  <a:pt x="87" y="950"/>
                </a:lnTo>
                <a:lnTo>
                  <a:pt x="49" y="877"/>
                </a:lnTo>
                <a:lnTo>
                  <a:pt x="22" y="799"/>
                </a:lnTo>
                <a:lnTo>
                  <a:pt x="6" y="716"/>
                </a:lnTo>
                <a:lnTo>
                  <a:pt x="0" y="630"/>
                </a:lnTo>
                <a:lnTo>
                  <a:pt x="6" y="545"/>
                </a:lnTo>
                <a:lnTo>
                  <a:pt x="22" y="463"/>
                </a:lnTo>
                <a:lnTo>
                  <a:pt x="49" y="384"/>
                </a:lnTo>
                <a:lnTo>
                  <a:pt x="87" y="312"/>
                </a:lnTo>
                <a:lnTo>
                  <a:pt x="132" y="245"/>
                </a:lnTo>
                <a:lnTo>
                  <a:pt x="185" y="184"/>
                </a:lnTo>
                <a:lnTo>
                  <a:pt x="246" y="131"/>
                </a:lnTo>
                <a:lnTo>
                  <a:pt x="312" y="86"/>
                </a:lnTo>
                <a:lnTo>
                  <a:pt x="385" y="49"/>
                </a:lnTo>
                <a:lnTo>
                  <a:pt x="464" y="21"/>
                </a:lnTo>
                <a:lnTo>
                  <a:pt x="546" y="5"/>
                </a:lnTo>
                <a:lnTo>
                  <a:pt x="632" y="0"/>
                </a:lnTo>
                <a:close/>
              </a:path>
            </a:pathLst>
          </a:custGeom>
          <a:solidFill>
            <a:schemeClr val="accent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80" name="Freeform 1171"/>
          <p:cNvSpPr>
            <a:spLocks/>
          </p:cNvSpPr>
          <p:nvPr/>
        </p:nvSpPr>
        <p:spPr bwMode="auto">
          <a:xfrm>
            <a:off x="2137225" y="1819271"/>
            <a:ext cx="1246706" cy="1246704"/>
          </a:xfrm>
          <a:custGeom>
            <a:avLst/>
            <a:gdLst>
              <a:gd name="T0" fmla="*/ 633 w 1263"/>
              <a:gd name="T1" fmla="*/ 0 h 1262"/>
              <a:gd name="T2" fmla="*/ 717 w 1263"/>
              <a:gd name="T3" fmla="*/ 5 h 1262"/>
              <a:gd name="T4" fmla="*/ 800 w 1263"/>
              <a:gd name="T5" fmla="*/ 23 h 1262"/>
              <a:gd name="T6" fmla="*/ 878 w 1263"/>
              <a:gd name="T7" fmla="*/ 51 h 1262"/>
              <a:gd name="T8" fmla="*/ 951 w 1263"/>
              <a:gd name="T9" fmla="*/ 86 h 1262"/>
              <a:gd name="T10" fmla="*/ 1018 w 1263"/>
              <a:gd name="T11" fmla="*/ 131 h 1262"/>
              <a:gd name="T12" fmla="*/ 1079 w 1263"/>
              <a:gd name="T13" fmla="*/ 186 h 1262"/>
              <a:gd name="T14" fmla="*/ 1132 w 1263"/>
              <a:gd name="T15" fmla="*/ 245 h 1262"/>
              <a:gd name="T16" fmla="*/ 1177 w 1263"/>
              <a:gd name="T17" fmla="*/ 314 h 1262"/>
              <a:gd name="T18" fmla="*/ 1214 w 1263"/>
              <a:gd name="T19" fmla="*/ 386 h 1262"/>
              <a:gd name="T20" fmla="*/ 1241 w 1263"/>
              <a:gd name="T21" fmla="*/ 463 h 1262"/>
              <a:gd name="T22" fmla="*/ 1257 w 1263"/>
              <a:gd name="T23" fmla="*/ 545 h 1262"/>
              <a:gd name="T24" fmla="*/ 1263 w 1263"/>
              <a:gd name="T25" fmla="*/ 632 h 1262"/>
              <a:gd name="T26" fmla="*/ 1257 w 1263"/>
              <a:gd name="T27" fmla="*/ 718 h 1262"/>
              <a:gd name="T28" fmla="*/ 1241 w 1263"/>
              <a:gd name="T29" fmla="*/ 799 h 1262"/>
              <a:gd name="T30" fmla="*/ 1214 w 1263"/>
              <a:gd name="T31" fmla="*/ 877 h 1262"/>
              <a:gd name="T32" fmla="*/ 1177 w 1263"/>
              <a:gd name="T33" fmla="*/ 950 h 1262"/>
              <a:gd name="T34" fmla="*/ 1132 w 1263"/>
              <a:gd name="T35" fmla="*/ 1017 h 1262"/>
              <a:gd name="T36" fmla="*/ 1079 w 1263"/>
              <a:gd name="T37" fmla="*/ 1078 h 1262"/>
              <a:gd name="T38" fmla="*/ 1018 w 1263"/>
              <a:gd name="T39" fmla="*/ 1131 h 1262"/>
              <a:gd name="T40" fmla="*/ 951 w 1263"/>
              <a:gd name="T41" fmla="*/ 1178 h 1262"/>
              <a:gd name="T42" fmla="*/ 878 w 1263"/>
              <a:gd name="T43" fmla="*/ 1213 h 1262"/>
              <a:gd name="T44" fmla="*/ 800 w 1263"/>
              <a:gd name="T45" fmla="*/ 1241 h 1262"/>
              <a:gd name="T46" fmla="*/ 717 w 1263"/>
              <a:gd name="T47" fmla="*/ 1258 h 1262"/>
              <a:gd name="T48" fmla="*/ 633 w 1263"/>
              <a:gd name="T49" fmla="*/ 1262 h 1262"/>
              <a:gd name="T50" fmla="*/ 546 w 1263"/>
              <a:gd name="T51" fmla="*/ 1258 h 1262"/>
              <a:gd name="T52" fmla="*/ 464 w 1263"/>
              <a:gd name="T53" fmla="*/ 1241 h 1262"/>
              <a:gd name="T54" fmla="*/ 387 w 1263"/>
              <a:gd name="T55" fmla="*/ 1213 h 1262"/>
              <a:gd name="T56" fmla="*/ 313 w 1263"/>
              <a:gd name="T57" fmla="*/ 1178 h 1262"/>
              <a:gd name="T58" fmla="*/ 246 w 1263"/>
              <a:gd name="T59" fmla="*/ 1131 h 1262"/>
              <a:gd name="T60" fmla="*/ 185 w 1263"/>
              <a:gd name="T61" fmla="*/ 1078 h 1262"/>
              <a:gd name="T62" fmla="*/ 132 w 1263"/>
              <a:gd name="T63" fmla="*/ 1017 h 1262"/>
              <a:gd name="T64" fmla="*/ 87 w 1263"/>
              <a:gd name="T65" fmla="*/ 950 h 1262"/>
              <a:gd name="T66" fmla="*/ 52 w 1263"/>
              <a:gd name="T67" fmla="*/ 877 h 1262"/>
              <a:gd name="T68" fmla="*/ 24 w 1263"/>
              <a:gd name="T69" fmla="*/ 799 h 1262"/>
              <a:gd name="T70" fmla="*/ 6 w 1263"/>
              <a:gd name="T71" fmla="*/ 718 h 1262"/>
              <a:gd name="T72" fmla="*/ 0 w 1263"/>
              <a:gd name="T73" fmla="*/ 632 h 1262"/>
              <a:gd name="T74" fmla="*/ 6 w 1263"/>
              <a:gd name="T75" fmla="*/ 545 h 1262"/>
              <a:gd name="T76" fmla="*/ 24 w 1263"/>
              <a:gd name="T77" fmla="*/ 463 h 1262"/>
              <a:gd name="T78" fmla="*/ 52 w 1263"/>
              <a:gd name="T79" fmla="*/ 386 h 1262"/>
              <a:gd name="T80" fmla="*/ 87 w 1263"/>
              <a:gd name="T81" fmla="*/ 314 h 1262"/>
              <a:gd name="T82" fmla="*/ 132 w 1263"/>
              <a:gd name="T83" fmla="*/ 245 h 1262"/>
              <a:gd name="T84" fmla="*/ 185 w 1263"/>
              <a:gd name="T85" fmla="*/ 186 h 1262"/>
              <a:gd name="T86" fmla="*/ 246 w 1263"/>
              <a:gd name="T87" fmla="*/ 131 h 1262"/>
              <a:gd name="T88" fmla="*/ 313 w 1263"/>
              <a:gd name="T89" fmla="*/ 86 h 1262"/>
              <a:gd name="T90" fmla="*/ 387 w 1263"/>
              <a:gd name="T91" fmla="*/ 51 h 1262"/>
              <a:gd name="T92" fmla="*/ 464 w 1263"/>
              <a:gd name="T93" fmla="*/ 23 h 1262"/>
              <a:gd name="T94" fmla="*/ 546 w 1263"/>
              <a:gd name="T95" fmla="*/ 5 h 1262"/>
              <a:gd name="T96" fmla="*/ 633 w 1263"/>
              <a:gd name="T9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3" h="1262">
                <a:moveTo>
                  <a:pt x="633" y="0"/>
                </a:moveTo>
                <a:lnTo>
                  <a:pt x="717" y="5"/>
                </a:lnTo>
                <a:lnTo>
                  <a:pt x="800" y="23"/>
                </a:lnTo>
                <a:lnTo>
                  <a:pt x="878" y="51"/>
                </a:lnTo>
                <a:lnTo>
                  <a:pt x="951" y="86"/>
                </a:lnTo>
                <a:lnTo>
                  <a:pt x="1018" y="131"/>
                </a:lnTo>
                <a:lnTo>
                  <a:pt x="1079" y="186"/>
                </a:lnTo>
                <a:lnTo>
                  <a:pt x="1132" y="245"/>
                </a:lnTo>
                <a:lnTo>
                  <a:pt x="1177" y="314"/>
                </a:lnTo>
                <a:lnTo>
                  <a:pt x="1214" y="386"/>
                </a:lnTo>
                <a:lnTo>
                  <a:pt x="1241" y="463"/>
                </a:lnTo>
                <a:lnTo>
                  <a:pt x="1257" y="545"/>
                </a:lnTo>
                <a:lnTo>
                  <a:pt x="1263" y="632"/>
                </a:lnTo>
                <a:lnTo>
                  <a:pt x="1257" y="718"/>
                </a:lnTo>
                <a:lnTo>
                  <a:pt x="1241" y="799"/>
                </a:lnTo>
                <a:lnTo>
                  <a:pt x="1214" y="877"/>
                </a:lnTo>
                <a:lnTo>
                  <a:pt x="1177" y="950"/>
                </a:lnTo>
                <a:lnTo>
                  <a:pt x="1132" y="1017"/>
                </a:lnTo>
                <a:lnTo>
                  <a:pt x="1079" y="1078"/>
                </a:lnTo>
                <a:lnTo>
                  <a:pt x="1018" y="1131"/>
                </a:lnTo>
                <a:lnTo>
                  <a:pt x="951" y="1178"/>
                </a:lnTo>
                <a:lnTo>
                  <a:pt x="878" y="1213"/>
                </a:lnTo>
                <a:lnTo>
                  <a:pt x="800" y="1241"/>
                </a:lnTo>
                <a:lnTo>
                  <a:pt x="717" y="1258"/>
                </a:lnTo>
                <a:lnTo>
                  <a:pt x="633" y="1262"/>
                </a:lnTo>
                <a:lnTo>
                  <a:pt x="546" y="1258"/>
                </a:lnTo>
                <a:lnTo>
                  <a:pt x="464" y="1241"/>
                </a:lnTo>
                <a:lnTo>
                  <a:pt x="387" y="1213"/>
                </a:lnTo>
                <a:lnTo>
                  <a:pt x="313" y="1178"/>
                </a:lnTo>
                <a:lnTo>
                  <a:pt x="246" y="1131"/>
                </a:lnTo>
                <a:lnTo>
                  <a:pt x="185" y="1078"/>
                </a:lnTo>
                <a:lnTo>
                  <a:pt x="132" y="1017"/>
                </a:lnTo>
                <a:lnTo>
                  <a:pt x="87" y="950"/>
                </a:lnTo>
                <a:lnTo>
                  <a:pt x="52" y="877"/>
                </a:lnTo>
                <a:lnTo>
                  <a:pt x="24" y="799"/>
                </a:lnTo>
                <a:lnTo>
                  <a:pt x="6" y="718"/>
                </a:lnTo>
                <a:lnTo>
                  <a:pt x="0" y="632"/>
                </a:lnTo>
                <a:lnTo>
                  <a:pt x="6" y="545"/>
                </a:lnTo>
                <a:lnTo>
                  <a:pt x="24" y="463"/>
                </a:lnTo>
                <a:lnTo>
                  <a:pt x="52" y="386"/>
                </a:lnTo>
                <a:lnTo>
                  <a:pt x="87" y="314"/>
                </a:lnTo>
                <a:lnTo>
                  <a:pt x="132" y="245"/>
                </a:lnTo>
                <a:lnTo>
                  <a:pt x="185" y="186"/>
                </a:lnTo>
                <a:lnTo>
                  <a:pt x="246" y="131"/>
                </a:lnTo>
                <a:lnTo>
                  <a:pt x="313" y="86"/>
                </a:lnTo>
                <a:lnTo>
                  <a:pt x="387" y="51"/>
                </a:lnTo>
                <a:lnTo>
                  <a:pt x="464" y="23"/>
                </a:lnTo>
                <a:lnTo>
                  <a:pt x="546" y="5"/>
                </a:lnTo>
                <a:lnTo>
                  <a:pt x="633"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81" name="Freeform 1205"/>
          <p:cNvSpPr>
            <a:spLocks/>
          </p:cNvSpPr>
          <p:nvPr/>
        </p:nvSpPr>
        <p:spPr bwMode="auto">
          <a:xfrm>
            <a:off x="3939640" y="1813355"/>
            <a:ext cx="1258542" cy="1258541"/>
          </a:xfrm>
          <a:custGeom>
            <a:avLst/>
            <a:gdLst>
              <a:gd name="T0" fmla="*/ 638 w 1276"/>
              <a:gd name="T1" fmla="*/ 0 h 1274"/>
              <a:gd name="T2" fmla="*/ 724 w 1276"/>
              <a:gd name="T3" fmla="*/ 6 h 1274"/>
              <a:gd name="T4" fmla="*/ 807 w 1276"/>
              <a:gd name="T5" fmla="*/ 23 h 1274"/>
              <a:gd name="T6" fmla="*/ 885 w 1276"/>
              <a:gd name="T7" fmla="*/ 51 h 1274"/>
              <a:gd name="T8" fmla="*/ 960 w 1276"/>
              <a:gd name="T9" fmla="*/ 86 h 1274"/>
              <a:gd name="T10" fmla="*/ 1027 w 1276"/>
              <a:gd name="T11" fmla="*/ 133 h 1274"/>
              <a:gd name="T12" fmla="*/ 1090 w 1276"/>
              <a:gd name="T13" fmla="*/ 186 h 1274"/>
              <a:gd name="T14" fmla="*/ 1143 w 1276"/>
              <a:gd name="T15" fmla="*/ 247 h 1274"/>
              <a:gd name="T16" fmla="*/ 1188 w 1276"/>
              <a:gd name="T17" fmla="*/ 316 h 1274"/>
              <a:gd name="T18" fmla="*/ 1225 w 1276"/>
              <a:gd name="T19" fmla="*/ 388 h 1274"/>
              <a:gd name="T20" fmla="*/ 1253 w 1276"/>
              <a:gd name="T21" fmla="*/ 467 h 1274"/>
              <a:gd name="T22" fmla="*/ 1270 w 1276"/>
              <a:gd name="T23" fmla="*/ 551 h 1274"/>
              <a:gd name="T24" fmla="*/ 1276 w 1276"/>
              <a:gd name="T25" fmla="*/ 638 h 1274"/>
              <a:gd name="T26" fmla="*/ 1270 w 1276"/>
              <a:gd name="T27" fmla="*/ 724 h 1274"/>
              <a:gd name="T28" fmla="*/ 1253 w 1276"/>
              <a:gd name="T29" fmla="*/ 807 h 1274"/>
              <a:gd name="T30" fmla="*/ 1225 w 1276"/>
              <a:gd name="T31" fmla="*/ 885 h 1274"/>
              <a:gd name="T32" fmla="*/ 1188 w 1276"/>
              <a:gd name="T33" fmla="*/ 958 h 1274"/>
              <a:gd name="T34" fmla="*/ 1143 w 1276"/>
              <a:gd name="T35" fmla="*/ 1027 h 1274"/>
              <a:gd name="T36" fmla="*/ 1090 w 1276"/>
              <a:gd name="T37" fmla="*/ 1087 h 1274"/>
              <a:gd name="T38" fmla="*/ 1027 w 1276"/>
              <a:gd name="T39" fmla="*/ 1142 h 1274"/>
              <a:gd name="T40" fmla="*/ 960 w 1276"/>
              <a:gd name="T41" fmla="*/ 1188 h 1274"/>
              <a:gd name="T42" fmla="*/ 885 w 1276"/>
              <a:gd name="T43" fmla="*/ 1225 h 1274"/>
              <a:gd name="T44" fmla="*/ 807 w 1276"/>
              <a:gd name="T45" fmla="*/ 1252 h 1274"/>
              <a:gd name="T46" fmla="*/ 724 w 1276"/>
              <a:gd name="T47" fmla="*/ 1268 h 1274"/>
              <a:gd name="T48" fmla="*/ 638 w 1276"/>
              <a:gd name="T49" fmla="*/ 1274 h 1274"/>
              <a:gd name="T50" fmla="*/ 552 w 1276"/>
              <a:gd name="T51" fmla="*/ 1268 h 1274"/>
              <a:gd name="T52" fmla="*/ 469 w 1276"/>
              <a:gd name="T53" fmla="*/ 1252 h 1274"/>
              <a:gd name="T54" fmla="*/ 391 w 1276"/>
              <a:gd name="T55" fmla="*/ 1225 h 1274"/>
              <a:gd name="T56" fmla="*/ 316 w 1276"/>
              <a:gd name="T57" fmla="*/ 1188 h 1274"/>
              <a:gd name="T58" fmla="*/ 249 w 1276"/>
              <a:gd name="T59" fmla="*/ 1142 h 1274"/>
              <a:gd name="T60" fmla="*/ 186 w 1276"/>
              <a:gd name="T61" fmla="*/ 1087 h 1274"/>
              <a:gd name="T62" fmla="*/ 133 w 1276"/>
              <a:gd name="T63" fmla="*/ 1027 h 1274"/>
              <a:gd name="T64" fmla="*/ 88 w 1276"/>
              <a:gd name="T65" fmla="*/ 958 h 1274"/>
              <a:gd name="T66" fmla="*/ 51 w 1276"/>
              <a:gd name="T67" fmla="*/ 885 h 1274"/>
              <a:gd name="T68" fmla="*/ 23 w 1276"/>
              <a:gd name="T69" fmla="*/ 807 h 1274"/>
              <a:gd name="T70" fmla="*/ 6 w 1276"/>
              <a:gd name="T71" fmla="*/ 724 h 1274"/>
              <a:gd name="T72" fmla="*/ 0 w 1276"/>
              <a:gd name="T73" fmla="*/ 638 h 1274"/>
              <a:gd name="T74" fmla="*/ 6 w 1276"/>
              <a:gd name="T75" fmla="*/ 551 h 1274"/>
              <a:gd name="T76" fmla="*/ 23 w 1276"/>
              <a:gd name="T77" fmla="*/ 467 h 1274"/>
              <a:gd name="T78" fmla="*/ 51 w 1276"/>
              <a:gd name="T79" fmla="*/ 388 h 1274"/>
              <a:gd name="T80" fmla="*/ 88 w 1276"/>
              <a:gd name="T81" fmla="*/ 316 h 1274"/>
              <a:gd name="T82" fmla="*/ 133 w 1276"/>
              <a:gd name="T83" fmla="*/ 247 h 1274"/>
              <a:gd name="T84" fmla="*/ 186 w 1276"/>
              <a:gd name="T85" fmla="*/ 186 h 1274"/>
              <a:gd name="T86" fmla="*/ 249 w 1276"/>
              <a:gd name="T87" fmla="*/ 133 h 1274"/>
              <a:gd name="T88" fmla="*/ 316 w 1276"/>
              <a:gd name="T89" fmla="*/ 86 h 1274"/>
              <a:gd name="T90" fmla="*/ 391 w 1276"/>
              <a:gd name="T91" fmla="*/ 51 h 1274"/>
              <a:gd name="T92" fmla="*/ 469 w 1276"/>
              <a:gd name="T93" fmla="*/ 23 h 1274"/>
              <a:gd name="T94" fmla="*/ 552 w 1276"/>
              <a:gd name="T95" fmla="*/ 6 h 1274"/>
              <a:gd name="T96" fmla="*/ 638 w 1276"/>
              <a:gd name="T97" fmla="*/ 0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76" h="1274">
                <a:moveTo>
                  <a:pt x="638" y="0"/>
                </a:moveTo>
                <a:lnTo>
                  <a:pt x="724" y="6"/>
                </a:lnTo>
                <a:lnTo>
                  <a:pt x="807" y="23"/>
                </a:lnTo>
                <a:lnTo>
                  <a:pt x="885" y="51"/>
                </a:lnTo>
                <a:lnTo>
                  <a:pt x="960" y="86"/>
                </a:lnTo>
                <a:lnTo>
                  <a:pt x="1027" y="133"/>
                </a:lnTo>
                <a:lnTo>
                  <a:pt x="1090" y="186"/>
                </a:lnTo>
                <a:lnTo>
                  <a:pt x="1143" y="247"/>
                </a:lnTo>
                <a:lnTo>
                  <a:pt x="1188" y="316"/>
                </a:lnTo>
                <a:lnTo>
                  <a:pt x="1225" y="388"/>
                </a:lnTo>
                <a:lnTo>
                  <a:pt x="1253" y="467"/>
                </a:lnTo>
                <a:lnTo>
                  <a:pt x="1270" y="551"/>
                </a:lnTo>
                <a:lnTo>
                  <a:pt x="1276" y="638"/>
                </a:lnTo>
                <a:lnTo>
                  <a:pt x="1270" y="724"/>
                </a:lnTo>
                <a:lnTo>
                  <a:pt x="1253" y="807"/>
                </a:lnTo>
                <a:lnTo>
                  <a:pt x="1225" y="885"/>
                </a:lnTo>
                <a:lnTo>
                  <a:pt x="1188" y="958"/>
                </a:lnTo>
                <a:lnTo>
                  <a:pt x="1143" y="1027"/>
                </a:lnTo>
                <a:lnTo>
                  <a:pt x="1090" y="1087"/>
                </a:lnTo>
                <a:lnTo>
                  <a:pt x="1027" y="1142"/>
                </a:lnTo>
                <a:lnTo>
                  <a:pt x="960" y="1188"/>
                </a:lnTo>
                <a:lnTo>
                  <a:pt x="885" y="1225"/>
                </a:lnTo>
                <a:lnTo>
                  <a:pt x="807" y="1252"/>
                </a:lnTo>
                <a:lnTo>
                  <a:pt x="724" y="1268"/>
                </a:lnTo>
                <a:lnTo>
                  <a:pt x="638" y="1274"/>
                </a:lnTo>
                <a:lnTo>
                  <a:pt x="552" y="1268"/>
                </a:lnTo>
                <a:lnTo>
                  <a:pt x="469" y="1252"/>
                </a:lnTo>
                <a:lnTo>
                  <a:pt x="391" y="1225"/>
                </a:lnTo>
                <a:lnTo>
                  <a:pt x="316" y="1188"/>
                </a:lnTo>
                <a:lnTo>
                  <a:pt x="249" y="1142"/>
                </a:lnTo>
                <a:lnTo>
                  <a:pt x="186" y="1087"/>
                </a:lnTo>
                <a:lnTo>
                  <a:pt x="133" y="1027"/>
                </a:lnTo>
                <a:lnTo>
                  <a:pt x="88" y="958"/>
                </a:lnTo>
                <a:lnTo>
                  <a:pt x="51" y="885"/>
                </a:lnTo>
                <a:lnTo>
                  <a:pt x="23" y="807"/>
                </a:lnTo>
                <a:lnTo>
                  <a:pt x="6" y="724"/>
                </a:lnTo>
                <a:lnTo>
                  <a:pt x="0" y="638"/>
                </a:lnTo>
                <a:lnTo>
                  <a:pt x="6" y="551"/>
                </a:lnTo>
                <a:lnTo>
                  <a:pt x="23" y="467"/>
                </a:lnTo>
                <a:lnTo>
                  <a:pt x="51" y="388"/>
                </a:lnTo>
                <a:lnTo>
                  <a:pt x="88" y="316"/>
                </a:lnTo>
                <a:lnTo>
                  <a:pt x="133" y="247"/>
                </a:lnTo>
                <a:lnTo>
                  <a:pt x="186" y="186"/>
                </a:lnTo>
                <a:lnTo>
                  <a:pt x="249" y="133"/>
                </a:lnTo>
                <a:lnTo>
                  <a:pt x="316" y="86"/>
                </a:lnTo>
                <a:lnTo>
                  <a:pt x="391" y="51"/>
                </a:lnTo>
                <a:lnTo>
                  <a:pt x="469" y="23"/>
                </a:lnTo>
                <a:lnTo>
                  <a:pt x="552" y="6"/>
                </a:lnTo>
                <a:lnTo>
                  <a:pt x="638" y="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2400" dirty="0"/>
          </a:p>
        </p:txBody>
      </p:sp>
      <p:sp>
        <p:nvSpPr>
          <p:cNvPr id="82" name="Freeform 10"/>
          <p:cNvSpPr>
            <a:spLocks noEditPoints="1"/>
          </p:cNvSpPr>
          <p:nvPr/>
        </p:nvSpPr>
        <p:spPr bwMode="auto">
          <a:xfrm>
            <a:off x="2487274" y="2168885"/>
            <a:ext cx="546608" cy="547475"/>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3" name="Freeform 13"/>
          <p:cNvSpPr>
            <a:spLocks/>
          </p:cNvSpPr>
          <p:nvPr/>
        </p:nvSpPr>
        <p:spPr bwMode="auto">
          <a:xfrm>
            <a:off x="6058901" y="2133570"/>
            <a:ext cx="622257" cy="613986"/>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4" name="Freeform 17"/>
          <p:cNvSpPr>
            <a:spLocks noEditPoints="1"/>
          </p:cNvSpPr>
          <p:nvPr/>
        </p:nvSpPr>
        <p:spPr bwMode="auto">
          <a:xfrm>
            <a:off x="4325857" y="2150386"/>
            <a:ext cx="486107" cy="584474"/>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Tree>
    <p:extLst>
      <p:ext uri="{BB962C8B-B14F-4D97-AF65-F5344CB8AC3E}">
        <p14:creationId xmlns:p14="http://schemas.microsoft.com/office/powerpoint/2010/main" val="27187134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15"/>
          <p:cNvSpPr>
            <a:spLocks/>
          </p:cNvSpPr>
          <p:nvPr/>
        </p:nvSpPr>
        <p:spPr bwMode="auto">
          <a:xfrm flipH="1">
            <a:off x="2783835" y="1416633"/>
            <a:ext cx="653588" cy="1291193"/>
          </a:xfrm>
          <a:custGeom>
            <a:avLst/>
            <a:gdLst>
              <a:gd name="T0" fmla="*/ 1436 w 1436"/>
              <a:gd name="T1" fmla="*/ 879 h 1127"/>
              <a:gd name="T2" fmla="*/ 0 w 1436"/>
              <a:gd name="T3" fmla="*/ 0 h 1127"/>
              <a:gd name="T4" fmla="*/ 0 w 1436"/>
              <a:gd name="T5" fmla="*/ 668 h 1127"/>
              <a:gd name="T6" fmla="*/ 1436 w 1436"/>
              <a:gd name="T7" fmla="*/ 1127 h 1127"/>
              <a:gd name="T8" fmla="*/ 1436 w 1436"/>
              <a:gd name="T9" fmla="*/ 879 h 1127"/>
              <a:gd name="T10" fmla="*/ 1436 w 1436"/>
              <a:gd name="T11" fmla="*/ 879 h 1127"/>
              <a:gd name="T12" fmla="*/ 1436 w 1436"/>
              <a:gd name="T13" fmla="*/ 879 h 1127"/>
              <a:gd name="T14" fmla="*/ 1436 w 1436"/>
              <a:gd name="T15" fmla="*/ 879 h 1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1127">
                <a:moveTo>
                  <a:pt x="1436" y="879"/>
                </a:moveTo>
                <a:lnTo>
                  <a:pt x="0" y="0"/>
                </a:lnTo>
                <a:lnTo>
                  <a:pt x="0" y="668"/>
                </a:lnTo>
                <a:lnTo>
                  <a:pt x="1436" y="1127"/>
                </a:lnTo>
                <a:lnTo>
                  <a:pt x="1436" y="879"/>
                </a:lnTo>
                <a:lnTo>
                  <a:pt x="1436" y="879"/>
                </a:lnTo>
                <a:lnTo>
                  <a:pt x="1436" y="879"/>
                </a:lnTo>
                <a:lnTo>
                  <a:pt x="1436" y="879"/>
                </a:ln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7" name="Freeform 16"/>
          <p:cNvSpPr>
            <a:spLocks/>
          </p:cNvSpPr>
          <p:nvPr/>
        </p:nvSpPr>
        <p:spPr bwMode="auto">
          <a:xfrm flipH="1">
            <a:off x="2783835" y="3337957"/>
            <a:ext cx="653588" cy="1291193"/>
          </a:xfrm>
          <a:custGeom>
            <a:avLst/>
            <a:gdLst>
              <a:gd name="T0" fmla="*/ 1436 w 1436"/>
              <a:gd name="T1" fmla="*/ 0 h 1127"/>
              <a:gd name="T2" fmla="*/ 0 w 1436"/>
              <a:gd name="T3" fmla="*/ 459 h 1127"/>
              <a:gd name="T4" fmla="*/ 0 w 1436"/>
              <a:gd name="T5" fmla="*/ 1127 h 1127"/>
              <a:gd name="T6" fmla="*/ 1436 w 1436"/>
              <a:gd name="T7" fmla="*/ 248 h 1127"/>
              <a:gd name="T8" fmla="*/ 1436 w 1436"/>
              <a:gd name="T9" fmla="*/ 0 h 1127"/>
              <a:gd name="T10" fmla="*/ 1436 w 1436"/>
              <a:gd name="T11" fmla="*/ 0 h 1127"/>
              <a:gd name="T12" fmla="*/ 1436 w 1436"/>
              <a:gd name="T13" fmla="*/ 0 h 1127"/>
              <a:gd name="T14" fmla="*/ 1436 w 1436"/>
              <a:gd name="T15" fmla="*/ 0 h 1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1127">
                <a:moveTo>
                  <a:pt x="1436" y="0"/>
                </a:moveTo>
                <a:lnTo>
                  <a:pt x="0" y="459"/>
                </a:lnTo>
                <a:lnTo>
                  <a:pt x="0" y="1127"/>
                </a:lnTo>
                <a:lnTo>
                  <a:pt x="1436" y="248"/>
                </a:lnTo>
                <a:lnTo>
                  <a:pt x="1436" y="0"/>
                </a:lnTo>
                <a:lnTo>
                  <a:pt x="1436" y="0"/>
                </a:lnTo>
                <a:lnTo>
                  <a:pt x="1436" y="0"/>
                </a:lnTo>
                <a:lnTo>
                  <a:pt x="1436"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4" name="Freeform 13"/>
          <p:cNvSpPr>
            <a:spLocks/>
          </p:cNvSpPr>
          <p:nvPr/>
        </p:nvSpPr>
        <p:spPr bwMode="auto">
          <a:xfrm flipH="1">
            <a:off x="2783835" y="3033203"/>
            <a:ext cx="653588" cy="780215"/>
          </a:xfrm>
          <a:custGeom>
            <a:avLst/>
            <a:gdLst>
              <a:gd name="T0" fmla="*/ 1436 w 1436"/>
              <a:gd name="T1" fmla="*/ 0 h 681"/>
              <a:gd name="T2" fmla="*/ 0 w 1436"/>
              <a:gd name="T3" fmla="*/ 14 h 681"/>
              <a:gd name="T4" fmla="*/ 0 w 1436"/>
              <a:gd name="T5" fmla="*/ 681 h 681"/>
              <a:gd name="T6" fmla="*/ 1436 w 1436"/>
              <a:gd name="T7" fmla="*/ 248 h 681"/>
              <a:gd name="T8" fmla="*/ 1436 w 1436"/>
              <a:gd name="T9" fmla="*/ 0 h 681"/>
              <a:gd name="T10" fmla="*/ 1436 w 1436"/>
              <a:gd name="T11" fmla="*/ 0 h 681"/>
              <a:gd name="T12" fmla="*/ 1436 w 1436"/>
              <a:gd name="T13" fmla="*/ 0 h 681"/>
              <a:gd name="T14" fmla="*/ 1436 w 1436"/>
              <a:gd name="T15" fmla="*/ 0 h 6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681">
                <a:moveTo>
                  <a:pt x="1436" y="0"/>
                </a:moveTo>
                <a:lnTo>
                  <a:pt x="0" y="14"/>
                </a:lnTo>
                <a:lnTo>
                  <a:pt x="0" y="681"/>
                </a:lnTo>
                <a:lnTo>
                  <a:pt x="1436" y="248"/>
                </a:lnTo>
                <a:lnTo>
                  <a:pt x="1436" y="0"/>
                </a:lnTo>
                <a:lnTo>
                  <a:pt x="1436" y="0"/>
                </a:lnTo>
                <a:lnTo>
                  <a:pt x="1436" y="0"/>
                </a:lnTo>
                <a:lnTo>
                  <a:pt x="1436"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5" name="Freeform 14"/>
          <p:cNvSpPr>
            <a:spLocks/>
          </p:cNvSpPr>
          <p:nvPr/>
        </p:nvSpPr>
        <p:spPr bwMode="auto">
          <a:xfrm flipH="1">
            <a:off x="2783835" y="2232365"/>
            <a:ext cx="653588" cy="780215"/>
          </a:xfrm>
          <a:custGeom>
            <a:avLst/>
            <a:gdLst>
              <a:gd name="T0" fmla="*/ 1436 w 1436"/>
              <a:gd name="T1" fmla="*/ 433 h 681"/>
              <a:gd name="T2" fmla="*/ 0 w 1436"/>
              <a:gd name="T3" fmla="*/ 0 h 681"/>
              <a:gd name="T4" fmla="*/ 0 w 1436"/>
              <a:gd name="T5" fmla="*/ 667 h 681"/>
              <a:gd name="T6" fmla="*/ 1436 w 1436"/>
              <a:gd name="T7" fmla="*/ 681 h 681"/>
              <a:gd name="T8" fmla="*/ 1436 w 1436"/>
              <a:gd name="T9" fmla="*/ 433 h 681"/>
              <a:gd name="T10" fmla="*/ 1436 w 1436"/>
              <a:gd name="T11" fmla="*/ 433 h 681"/>
              <a:gd name="T12" fmla="*/ 1436 w 1436"/>
              <a:gd name="T13" fmla="*/ 433 h 681"/>
              <a:gd name="T14" fmla="*/ 1436 w 1436"/>
              <a:gd name="T15" fmla="*/ 433 h 6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681">
                <a:moveTo>
                  <a:pt x="1436" y="433"/>
                </a:moveTo>
                <a:lnTo>
                  <a:pt x="0" y="0"/>
                </a:lnTo>
                <a:lnTo>
                  <a:pt x="0" y="667"/>
                </a:lnTo>
                <a:lnTo>
                  <a:pt x="1436" y="681"/>
                </a:lnTo>
                <a:lnTo>
                  <a:pt x="1436" y="433"/>
                </a:lnTo>
                <a:lnTo>
                  <a:pt x="1436" y="433"/>
                </a:lnTo>
                <a:lnTo>
                  <a:pt x="1436" y="433"/>
                </a:lnTo>
                <a:lnTo>
                  <a:pt x="1436" y="433"/>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0" name="Freeform 9"/>
          <p:cNvSpPr>
            <a:spLocks/>
          </p:cNvSpPr>
          <p:nvPr/>
        </p:nvSpPr>
        <p:spPr bwMode="auto">
          <a:xfrm flipH="1">
            <a:off x="0" y="3337956"/>
            <a:ext cx="2783835" cy="284132"/>
          </a:xfrm>
          <a:custGeom>
            <a:avLst/>
            <a:gdLst>
              <a:gd name="T0" fmla="*/ 747 w 747"/>
              <a:gd name="T1" fmla="*/ 0 h 248"/>
              <a:gd name="T2" fmla="*/ 0 w 747"/>
              <a:gd name="T3" fmla="*/ 0 h 248"/>
              <a:gd name="T4" fmla="*/ 0 w 747"/>
              <a:gd name="T5" fmla="*/ 248 h 248"/>
              <a:gd name="T6" fmla="*/ 747 w 747"/>
              <a:gd name="T7" fmla="*/ 248 h 248"/>
              <a:gd name="T8" fmla="*/ 747 w 747"/>
              <a:gd name="T9" fmla="*/ 0 h 248"/>
              <a:gd name="T10" fmla="*/ 747 w 747"/>
              <a:gd name="T11" fmla="*/ 0 h 248"/>
              <a:gd name="T12" fmla="*/ 747 w 747"/>
              <a:gd name="T13" fmla="*/ 0 h 248"/>
              <a:gd name="T14" fmla="*/ 747 w 747"/>
              <a:gd name="T15" fmla="*/ 0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7" h="248">
                <a:moveTo>
                  <a:pt x="747" y="0"/>
                </a:moveTo>
                <a:lnTo>
                  <a:pt x="0" y="0"/>
                </a:lnTo>
                <a:lnTo>
                  <a:pt x="0" y="248"/>
                </a:lnTo>
                <a:lnTo>
                  <a:pt x="747" y="248"/>
                </a:lnTo>
                <a:lnTo>
                  <a:pt x="747" y="0"/>
                </a:lnTo>
                <a:lnTo>
                  <a:pt x="747" y="0"/>
                </a:lnTo>
                <a:lnTo>
                  <a:pt x="747" y="0"/>
                </a:lnTo>
                <a:lnTo>
                  <a:pt x="747"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1" name="Freeform 10"/>
          <p:cNvSpPr>
            <a:spLocks/>
          </p:cNvSpPr>
          <p:nvPr/>
        </p:nvSpPr>
        <p:spPr bwMode="auto">
          <a:xfrm flipH="1">
            <a:off x="0" y="3033202"/>
            <a:ext cx="2783835" cy="284132"/>
          </a:xfrm>
          <a:custGeom>
            <a:avLst/>
            <a:gdLst>
              <a:gd name="T0" fmla="*/ 747 w 747"/>
              <a:gd name="T1" fmla="*/ 0 h 248"/>
              <a:gd name="T2" fmla="*/ 0 w 747"/>
              <a:gd name="T3" fmla="*/ 0 h 248"/>
              <a:gd name="T4" fmla="*/ 0 w 747"/>
              <a:gd name="T5" fmla="*/ 248 h 248"/>
              <a:gd name="T6" fmla="*/ 747 w 747"/>
              <a:gd name="T7" fmla="*/ 248 h 248"/>
              <a:gd name="T8" fmla="*/ 747 w 747"/>
              <a:gd name="T9" fmla="*/ 0 h 248"/>
              <a:gd name="T10" fmla="*/ 747 w 747"/>
              <a:gd name="T11" fmla="*/ 0 h 248"/>
              <a:gd name="T12" fmla="*/ 747 w 747"/>
              <a:gd name="T13" fmla="*/ 0 h 248"/>
              <a:gd name="T14" fmla="*/ 747 w 747"/>
              <a:gd name="T15" fmla="*/ 0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7" h="248">
                <a:moveTo>
                  <a:pt x="747" y="0"/>
                </a:moveTo>
                <a:lnTo>
                  <a:pt x="0" y="0"/>
                </a:lnTo>
                <a:lnTo>
                  <a:pt x="0" y="248"/>
                </a:lnTo>
                <a:lnTo>
                  <a:pt x="747" y="248"/>
                </a:lnTo>
                <a:lnTo>
                  <a:pt x="747" y="0"/>
                </a:lnTo>
                <a:lnTo>
                  <a:pt x="747" y="0"/>
                </a:lnTo>
                <a:lnTo>
                  <a:pt x="747" y="0"/>
                </a:lnTo>
                <a:lnTo>
                  <a:pt x="747"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 name="Freeform 11"/>
          <p:cNvSpPr>
            <a:spLocks/>
          </p:cNvSpPr>
          <p:nvPr/>
        </p:nvSpPr>
        <p:spPr bwMode="auto">
          <a:xfrm flipH="1">
            <a:off x="0" y="2728448"/>
            <a:ext cx="2783835" cy="284132"/>
          </a:xfrm>
          <a:custGeom>
            <a:avLst/>
            <a:gdLst>
              <a:gd name="T0" fmla="*/ 747 w 747"/>
              <a:gd name="T1" fmla="*/ 0 h 248"/>
              <a:gd name="T2" fmla="*/ 0 w 747"/>
              <a:gd name="T3" fmla="*/ 0 h 248"/>
              <a:gd name="T4" fmla="*/ 0 w 747"/>
              <a:gd name="T5" fmla="*/ 248 h 248"/>
              <a:gd name="T6" fmla="*/ 747 w 747"/>
              <a:gd name="T7" fmla="*/ 248 h 248"/>
              <a:gd name="T8" fmla="*/ 747 w 747"/>
              <a:gd name="T9" fmla="*/ 0 h 248"/>
              <a:gd name="T10" fmla="*/ 747 w 747"/>
              <a:gd name="T11" fmla="*/ 0 h 248"/>
              <a:gd name="T12" fmla="*/ 747 w 747"/>
              <a:gd name="T13" fmla="*/ 0 h 248"/>
              <a:gd name="T14" fmla="*/ 747 w 747"/>
              <a:gd name="T15" fmla="*/ 0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7" h="248">
                <a:moveTo>
                  <a:pt x="747" y="0"/>
                </a:moveTo>
                <a:lnTo>
                  <a:pt x="0" y="0"/>
                </a:lnTo>
                <a:lnTo>
                  <a:pt x="0" y="248"/>
                </a:lnTo>
                <a:lnTo>
                  <a:pt x="747" y="248"/>
                </a:lnTo>
                <a:lnTo>
                  <a:pt x="747" y="0"/>
                </a:lnTo>
                <a:lnTo>
                  <a:pt x="747" y="0"/>
                </a:lnTo>
                <a:lnTo>
                  <a:pt x="747" y="0"/>
                </a:lnTo>
                <a:lnTo>
                  <a:pt x="747"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3" name="Freeform 12"/>
          <p:cNvSpPr>
            <a:spLocks/>
          </p:cNvSpPr>
          <p:nvPr/>
        </p:nvSpPr>
        <p:spPr bwMode="auto">
          <a:xfrm flipH="1">
            <a:off x="0" y="2423695"/>
            <a:ext cx="2783835" cy="284132"/>
          </a:xfrm>
          <a:custGeom>
            <a:avLst/>
            <a:gdLst>
              <a:gd name="T0" fmla="*/ 747 w 747"/>
              <a:gd name="T1" fmla="*/ 0 h 248"/>
              <a:gd name="T2" fmla="*/ 0 w 747"/>
              <a:gd name="T3" fmla="*/ 0 h 248"/>
              <a:gd name="T4" fmla="*/ 0 w 747"/>
              <a:gd name="T5" fmla="*/ 248 h 248"/>
              <a:gd name="T6" fmla="*/ 747 w 747"/>
              <a:gd name="T7" fmla="*/ 248 h 248"/>
              <a:gd name="T8" fmla="*/ 747 w 747"/>
              <a:gd name="T9" fmla="*/ 0 h 248"/>
              <a:gd name="T10" fmla="*/ 747 w 747"/>
              <a:gd name="T11" fmla="*/ 0 h 248"/>
              <a:gd name="T12" fmla="*/ 747 w 747"/>
              <a:gd name="T13" fmla="*/ 0 h 248"/>
              <a:gd name="T14" fmla="*/ 747 w 747"/>
              <a:gd name="T15" fmla="*/ 0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7" h="248">
                <a:moveTo>
                  <a:pt x="747" y="0"/>
                </a:moveTo>
                <a:lnTo>
                  <a:pt x="0" y="0"/>
                </a:lnTo>
                <a:lnTo>
                  <a:pt x="0" y="248"/>
                </a:lnTo>
                <a:lnTo>
                  <a:pt x="747" y="248"/>
                </a:lnTo>
                <a:lnTo>
                  <a:pt x="747" y="0"/>
                </a:lnTo>
                <a:lnTo>
                  <a:pt x="747" y="0"/>
                </a:lnTo>
                <a:lnTo>
                  <a:pt x="747" y="0"/>
                </a:lnTo>
                <a:lnTo>
                  <a:pt x="747" y="0"/>
                </a:ln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52" name="Freeform 51"/>
          <p:cNvSpPr>
            <a:spLocks/>
          </p:cNvSpPr>
          <p:nvPr/>
        </p:nvSpPr>
        <p:spPr bwMode="auto">
          <a:xfrm flipH="1">
            <a:off x="2783835" y="3033203"/>
            <a:ext cx="653588" cy="780215"/>
          </a:xfrm>
          <a:custGeom>
            <a:avLst/>
            <a:gdLst>
              <a:gd name="T0" fmla="*/ 1436 w 1436"/>
              <a:gd name="T1" fmla="*/ 0 h 681"/>
              <a:gd name="T2" fmla="*/ 0 w 1436"/>
              <a:gd name="T3" fmla="*/ 14 h 681"/>
              <a:gd name="T4" fmla="*/ 0 w 1436"/>
              <a:gd name="T5" fmla="*/ 681 h 681"/>
              <a:gd name="T6" fmla="*/ 1436 w 1436"/>
              <a:gd name="T7" fmla="*/ 248 h 681"/>
              <a:gd name="T8" fmla="*/ 1436 w 1436"/>
              <a:gd name="T9" fmla="*/ 0 h 681"/>
              <a:gd name="T10" fmla="*/ 1436 w 1436"/>
              <a:gd name="T11" fmla="*/ 0 h 681"/>
              <a:gd name="T12" fmla="*/ 1436 w 1436"/>
              <a:gd name="T13" fmla="*/ 0 h 681"/>
              <a:gd name="T14" fmla="*/ 1436 w 1436"/>
              <a:gd name="T15" fmla="*/ 0 h 6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681">
                <a:moveTo>
                  <a:pt x="1436" y="0"/>
                </a:moveTo>
                <a:lnTo>
                  <a:pt x="0" y="14"/>
                </a:lnTo>
                <a:lnTo>
                  <a:pt x="0" y="681"/>
                </a:lnTo>
                <a:lnTo>
                  <a:pt x="1436" y="248"/>
                </a:lnTo>
                <a:lnTo>
                  <a:pt x="1436" y="0"/>
                </a:lnTo>
                <a:lnTo>
                  <a:pt x="1436" y="0"/>
                </a:lnTo>
                <a:lnTo>
                  <a:pt x="1436" y="0"/>
                </a:lnTo>
                <a:lnTo>
                  <a:pt x="1436" y="0"/>
                </a:lnTo>
                <a:close/>
              </a:path>
            </a:pathLst>
          </a:custGeom>
          <a:solidFill>
            <a:schemeClr val="tx1">
              <a:alpha val="35000"/>
            </a:schemeClr>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53" name="Freeform 52"/>
          <p:cNvSpPr>
            <a:spLocks/>
          </p:cNvSpPr>
          <p:nvPr/>
        </p:nvSpPr>
        <p:spPr bwMode="auto">
          <a:xfrm flipH="1">
            <a:off x="2783835" y="2232365"/>
            <a:ext cx="653588" cy="780215"/>
          </a:xfrm>
          <a:custGeom>
            <a:avLst/>
            <a:gdLst>
              <a:gd name="T0" fmla="*/ 1436 w 1436"/>
              <a:gd name="T1" fmla="*/ 433 h 681"/>
              <a:gd name="T2" fmla="*/ 0 w 1436"/>
              <a:gd name="T3" fmla="*/ 0 h 681"/>
              <a:gd name="T4" fmla="*/ 0 w 1436"/>
              <a:gd name="T5" fmla="*/ 667 h 681"/>
              <a:gd name="T6" fmla="*/ 1436 w 1436"/>
              <a:gd name="T7" fmla="*/ 681 h 681"/>
              <a:gd name="T8" fmla="*/ 1436 w 1436"/>
              <a:gd name="T9" fmla="*/ 433 h 681"/>
              <a:gd name="T10" fmla="*/ 1436 w 1436"/>
              <a:gd name="T11" fmla="*/ 433 h 681"/>
              <a:gd name="T12" fmla="*/ 1436 w 1436"/>
              <a:gd name="T13" fmla="*/ 433 h 681"/>
              <a:gd name="T14" fmla="*/ 1436 w 1436"/>
              <a:gd name="T15" fmla="*/ 433 h 6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681">
                <a:moveTo>
                  <a:pt x="1436" y="433"/>
                </a:moveTo>
                <a:lnTo>
                  <a:pt x="0" y="0"/>
                </a:lnTo>
                <a:lnTo>
                  <a:pt x="0" y="667"/>
                </a:lnTo>
                <a:lnTo>
                  <a:pt x="1436" y="681"/>
                </a:lnTo>
                <a:lnTo>
                  <a:pt x="1436" y="433"/>
                </a:lnTo>
                <a:lnTo>
                  <a:pt x="1436" y="433"/>
                </a:lnTo>
                <a:lnTo>
                  <a:pt x="1436" y="433"/>
                </a:lnTo>
                <a:lnTo>
                  <a:pt x="1436" y="433"/>
                </a:lnTo>
                <a:close/>
              </a:path>
            </a:pathLst>
          </a:custGeom>
          <a:solidFill>
            <a:schemeClr val="tx1">
              <a:alpha val="35000"/>
            </a:schemeClr>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54" name="Freeform 53"/>
          <p:cNvSpPr>
            <a:spLocks/>
          </p:cNvSpPr>
          <p:nvPr/>
        </p:nvSpPr>
        <p:spPr bwMode="auto">
          <a:xfrm flipH="1">
            <a:off x="2783835" y="1416633"/>
            <a:ext cx="653588" cy="1291193"/>
          </a:xfrm>
          <a:custGeom>
            <a:avLst/>
            <a:gdLst>
              <a:gd name="T0" fmla="*/ 1436 w 1436"/>
              <a:gd name="T1" fmla="*/ 879 h 1127"/>
              <a:gd name="T2" fmla="*/ 0 w 1436"/>
              <a:gd name="T3" fmla="*/ 0 h 1127"/>
              <a:gd name="T4" fmla="*/ 0 w 1436"/>
              <a:gd name="T5" fmla="*/ 668 h 1127"/>
              <a:gd name="T6" fmla="*/ 1436 w 1436"/>
              <a:gd name="T7" fmla="*/ 1127 h 1127"/>
              <a:gd name="T8" fmla="*/ 1436 w 1436"/>
              <a:gd name="T9" fmla="*/ 879 h 1127"/>
              <a:gd name="T10" fmla="*/ 1436 w 1436"/>
              <a:gd name="T11" fmla="*/ 879 h 1127"/>
              <a:gd name="T12" fmla="*/ 1436 w 1436"/>
              <a:gd name="T13" fmla="*/ 879 h 1127"/>
              <a:gd name="T14" fmla="*/ 1436 w 1436"/>
              <a:gd name="T15" fmla="*/ 879 h 1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1127">
                <a:moveTo>
                  <a:pt x="1436" y="879"/>
                </a:moveTo>
                <a:lnTo>
                  <a:pt x="0" y="0"/>
                </a:lnTo>
                <a:lnTo>
                  <a:pt x="0" y="668"/>
                </a:lnTo>
                <a:lnTo>
                  <a:pt x="1436" y="1127"/>
                </a:lnTo>
                <a:lnTo>
                  <a:pt x="1436" y="879"/>
                </a:lnTo>
                <a:lnTo>
                  <a:pt x="1436" y="879"/>
                </a:lnTo>
                <a:lnTo>
                  <a:pt x="1436" y="879"/>
                </a:lnTo>
                <a:lnTo>
                  <a:pt x="1436" y="879"/>
                </a:lnTo>
                <a:close/>
              </a:path>
            </a:pathLst>
          </a:custGeom>
          <a:solidFill>
            <a:schemeClr val="tx1">
              <a:alpha val="35000"/>
            </a:schemeClr>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55" name="Freeform 54"/>
          <p:cNvSpPr>
            <a:spLocks/>
          </p:cNvSpPr>
          <p:nvPr/>
        </p:nvSpPr>
        <p:spPr bwMode="auto">
          <a:xfrm flipH="1">
            <a:off x="2783835" y="3337957"/>
            <a:ext cx="653588" cy="1291193"/>
          </a:xfrm>
          <a:custGeom>
            <a:avLst/>
            <a:gdLst>
              <a:gd name="T0" fmla="*/ 1436 w 1436"/>
              <a:gd name="T1" fmla="*/ 0 h 1127"/>
              <a:gd name="T2" fmla="*/ 0 w 1436"/>
              <a:gd name="T3" fmla="*/ 459 h 1127"/>
              <a:gd name="T4" fmla="*/ 0 w 1436"/>
              <a:gd name="T5" fmla="*/ 1127 h 1127"/>
              <a:gd name="T6" fmla="*/ 1436 w 1436"/>
              <a:gd name="T7" fmla="*/ 248 h 1127"/>
              <a:gd name="T8" fmla="*/ 1436 w 1436"/>
              <a:gd name="T9" fmla="*/ 0 h 1127"/>
              <a:gd name="T10" fmla="*/ 1436 w 1436"/>
              <a:gd name="T11" fmla="*/ 0 h 1127"/>
              <a:gd name="T12" fmla="*/ 1436 w 1436"/>
              <a:gd name="T13" fmla="*/ 0 h 1127"/>
              <a:gd name="T14" fmla="*/ 1436 w 1436"/>
              <a:gd name="T15" fmla="*/ 0 h 1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1127">
                <a:moveTo>
                  <a:pt x="1436" y="0"/>
                </a:moveTo>
                <a:lnTo>
                  <a:pt x="0" y="459"/>
                </a:lnTo>
                <a:lnTo>
                  <a:pt x="0" y="1127"/>
                </a:lnTo>
                <a:lnTo>
                  <a:pt x="1436" y="248"/>
                </a:lnTo>
                <a:lnTo>
                  <a:pt x="1436" y="0"/>
                </a:lnTo>
                <a:lnTo>
                  <a:pt x="1436" y="0"/>
                </a:lnTo>
                <a:lnTo>
                  <a:pt x="1436" y="0"/>
                </a:lnTo>
                <a:lnTo>
                  <a:pt x="1436" y="0"/>
                </a:lnTo>
                <a:close/>
              </a:path>
            </a:pathLst>
          </a:custGeom>
          <a:solidFill>
            <a:schemeClr val="tx1">
              <a:alpha val="35000"/>
            </a:schemeClr>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9" name="Freeform: Shape 48">
            <a:extLst>
              <a:ext uri="{FF2B5EF4-FFF2-40B4-BE49-F238E27FC236}">
                <a16:creationId xmlns:a16="http://schemas.microsoft.com/office/drawing/2014/main" id="{DAFADD85-B5C4-416B-AECE-EE37D9169C40}"/>
              </a:ext>
            </a:extLst>
          </p:cNvPr>
          <p:cNvSpPr>
            <a:spLocks/>
          </p:cNvSpPr>
          <p:nvPr/>
        </p:nvSpPr>
        <p:spPr bwMode="auto">
          <a:xfrm flipH="1">
            <a:off x="3437423" y="2232364"/>
            <a:ext cx="4174905" cy="764176"/>
          </a:xfrm>
          <a:custGeom>
            <a:avLst/>
            <a:gdLst>
              <a:gd name="connsiteX0" fmla="*/ 4174905 w 4174905"/>
              <a:gd name="connsiteY0" fmla="*/ 0 h 764176"/>
              <a:gd name="connsiteX1" fmla="*/ 3625769 w 4174905"/>
              <a:gd name="connsiteY1" fmla="*/ 0 h 764176"/>
              <a:gd name="connsiteX2" fmla="*/ 3433225 w 4174905"/>
              <a:gd name="connsiteY2" fmla="*/ 0 h 764176"/>
              <a:gd name="connsiteX3" fmla="*/ 3283365 w 4174905"/>
              <a:gd name="connsiteY3" fmla="*/ 0 h 764176"/>
              <a:gd name="connsiteX4" fmla="*/ 3212580 w 4174905"/>
              <a:gd name="connsiteY4" fmla="*/ 0 h 764176"/>
              <a:gd name="connsiteX5" fmla="*/ 2791845 w 4174905"/>
              <a:gd name="connsiteY5" fmla="*/ 0 h 764176"/>
              <a:gd name="connsiteX6" fmla="*/ 2422009 w 4174905"/>
              <a:gd name="connsiteY6" fmla="*/ 0 h 764176"/>
              <a:gd name="connsiteX7" fmla="*/ 1497962 w 4174905"/>
              <a:gd name="connsiteY7" fmla="*/ 0 h 764176"/>
              <a:gd name="connsiteX8" fmla="*/ 887291 w 4174905"/>
              <a:gd name="connsiteY8" fmla="*/ 0 h 764176"/>
              <a:gd name="connsiteX9" fmla="*/ 382088 w 4174905"/>
              <a:gd name="connsiteY9" fmla="*/ 0 h 764176"/>
              <a:gd name="connsiteX10" fmla="*/ 0 w 4174905"/>
              <a:gd name="connsiteY10" fmla="*/ 382088 h 764176"/>
              <a:gd name="connsiteX11" fmla="*/ 382088 w 4174905"/>
              <a:gd name="connsiteY11" fmla="*/ 764176 h 764176"/>
              <a:gd name="connsiteX12" fmla="*/ 887291 w 4174905"/>
              <a:gd name="connsiteY12" fmla="*/ 764176 h 764176"/>
              <a:gd name="connsiteX13" fmla="*/ 1497962 w 4174905"/>
              <a:gd name="connsiteY13" fmla="*/ 764176 h 764176"/>
              <a:gd name="connsiteX14" fmla="*/ 2422009 w 4174905"/>
              <a:gd name="connsiteY14" fmla="*/ 764176 h 764176"/>
              <a:gd name="connsiteX15" fmla="*/ 2791845 w 4174905"/>
              <a:gd name="connsiteY15" fmla="*/ 764176 h 764176"/>
              <a:gd name="connsiteX16" fmla="*/ 3212580 w 4174905"/>
              <a:gd name="connsiteY16" fmla="*/ 764176 h 764176"/>
              <a:gd name="connsiteX17" fmla="*/ 3283365 w 4174905"/>
              <a:gd name="connsiteY17" fmla="*/ 764176 h 764176"/>
              <a:gd name="connsiteX18" fmla="*/ 3433225 w 4174905"/>
              <a:gd name="connsiteY18" fmla="*/ 764176 h 764176"/>
              <a:gd name="connsiteX19" fmla="*/ 3625769 w 4174905"/>
              <a:gd name="connsiteY19" fmla="*/ 764176 h 764176"/>
              <a:gd name="connsiteX20" fmla="*/ 4174905 w 4174905"/>
              <a:gd name="connsiteY20" fmla="*/ 764176 h 76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174905" h="764176">
                <a:moveTo>
                  <a:pt x="4174905" y="0"/>
                </a:moveTo>
                <a:lnTo>
                  <a:pt x="3625769" y="0"/>
                </a:lnTo>
                <a:lnTo>
                  <a:pt x="3433225" y="0"/>
                </a:lnTo>
                <a:lnTo>
                  <a:pt x="3283365" y="0"/>
                </a:lnTo>
                <a:lnTo>
                  <a:pt x="3212580" y="0"/>
                </a:lnTo>
                <a:lnTo>
                  <a:pt x="2791845" y="0"/>
                </a:lnTo>
                <a:lnTo>
                  <a:pt x="2422009" y="0"/>
                </a:lnTo>
                <a:lnTo>
                  <a:pt x="1497962" y="0"/>
                </a:lnTo>
                <a:lnTo>
                  <a:pt x="887291" y="0"/>
                </a:lnTo>
                <a:lnTo>
                  <a:pt x="382088" y="0"/>
                </a:lnTo>
                <a:lnTo>
                  <a:pt x="0" y="382088"/>
                </a:lnTo>
                <a:lnTo>
                  <a:pt x="382088" y="764176"/>
                </a:lnTo>
                <a:lnTo>
                  <a:pt x="887291" y="764176"/>
                </a:lnTo>
                <a:lnTo>
                  <a:pt x="1497962" y="764176"/>
                </a:lnTo>
                <a:lnTo>
                  <a:pt x="2422009" y="764176"/>
                </a:lnTo>
                <a:lnTo>
                  <a:pt x="2791845" y="764176"/>
                </a:lnTo>
                <a:lnTo>
                  <a:pt x="3212580" y="764176"/>
                </a:lnTo>
                <a:lnTo>
                  <a:pt x="3283365" y="764176"/>
                </a:lnTo>
                <a:lnTo>
                  <a:pt x="3433225" y="764176"/>
                </a:lnTo>
                <a:lnTo>
                  <a:pt x="3625769" y="764176"/>
                </a:lnTo>
                <a:lnTo>
                  <a:pt x="4174905" y="764176"/>
                </a:lnTo>
                <a:close/>
              </a:path>
            </a:pathLst>
          </a:custGeom>
          <a:solidFill>
            <a:schemeClr val="accent4"/>
          </a:solidFill>
          <a:ln>
            <a:noFill/>
          </a:ln>
        </p:spPr>
        <p:txBody>
          <a:bodyPr vert="horz" wrap="square" lIns="68580" tIns="34290" rIns="68580" bIns="34290" numCol="1" anchor="t" anchorCtr="0" compatLnSpc="1">
            <a:prstTxWarp prst="textNoShape">
              <a:avLst/>
            </a:prstTxWarp>
            <a:noAutofit/>
          </a:bodyPr>
          <a:lstStyle/>
          <a:p>
            <a:endParaRPr lang="en-US" sz="1350"/>
          </a:p>
        </p:txBody>
      </p:sp>
      <p:sp>
        <p:nvSpPr>
          <p:cNvPr id="51" name="Freeform: Shape 50">
            <a:extLst>
              <a:ext uri="{FF2B5EF4-FFF2-40B4-BE49-F238E27FC236}">
                <a16:creationId xmlns:a16="http://schemas.microsoft.com/office/drawing/2014/main" id="{D42562FC-803E-43EE-8652-08E3B642A3C0}"/>
              </a:ext>
            </a:extLst>
          </p:cNvPr>
          <p:cNvSpPr>
            <a:spLocks/>
          </p:cNvSpPr>
          <p:nvPr/>
        </p:nvSpPr>
        <p:spPr bwMode="auto">
          <a:xfrm flipH="1">
            <a:off x="3437424" y="3863828"/>
            <a:ext cx="4851001" cy="765321"/>
          </a:xfrm>
          <a:custGeom>
            <a:avLst/>
            <a:gdLst>
              <a:gd name="connsiteX0" fmla="*/ 4851001 w 4851001"/>
              <a:gd name="connsiteY0" fmla="*/ 0 h 765321"/>
              <a:gd name="connsiteX1" fmla="*/ 4301865 w 4851001"/>
              <a:gd name="connsiteY1" fmla="*/ 0 h 765321"/>
              <a:gd name="connsiteX2" fmla="*/ 4109321 w 4851001"/>
              <a:gd name="connsiteY2" fmla="*/ 0 h 765321"/>
              <a:gd name="connsiteX3" fmla="*/ 4093362 w 4851001"/>
              <a:gd name="connsiteY3" fmla="*/ 0 h 765321"/>
              <a:gd name="connsiteX4" fmla="*/ 3959461 w 4851001"/>
              <a:gd name="connsiteY4" fmla="*/ 0 h 765321"/>
              <a:gd name="connsiteX5" fmla="*/ 3467941 w 4851001"/>
              <a:gd name="connsiteY5" fmla="*/ 0 h 765321"/>
              <a:gd name="connsiteX6" fmla="*/ 3451048 w 4851001"/>
              <a:gd name="connsiteY6" fmla="*/ 0 h 765321"/>
              <a:gd name="connsiteX7" fmla="*/ 3281314 w 4851001"/>
              <a:gd name="connsiteY7" fmla="*/ 0 h 765321"/>
              <a:gd name="connsiteX8" fmla="*/ 2901911 w 4851001"/>
              <a:gd name="connsiteY8" fmla="*/ 0 h 765321"/>
              <a:gd name="connsiteX9" fmla="*/ 2817899 w 4851001"/>
              <a:gd name="connsiteY9" fmla="*/ 0 h 765321"/>
              <a:gd name="connsiteX10" fmla="*/ 2706393 w 4851001"/>
              <a:gd name="connsiteY10" fmla="*/ 0 h 765321"/>
              <a:gd name="connsiteX11" fmla="*/ 2693408 w 4851001"/>
              <a:gd name="connsiteY11" fmla="*/ 0 h 765321"/>
              <a:gd name="connsiteX12" fmla="*/ 2214873 w 4851001"/>
              <a:gd name="connsiteY12" fmla="*/ 0 h 765321"/>
              <a:gd name="connsiteX13" fmla="*/ 2139675 w 4851001"/>
              <a:gd name="connsiteY13" fmla="*/ 0 h 765321"/>
              <a:gd name="connsiteX14" fmla="*/ 2028246 w 4851001"/>
              <a:gd name="connsiteY14" fmla="*/ 0 h 765321"/>
              <a:gd name="connsiteX15" fmla="*/ 1418709 w 4851001"/>
              <a:gd name="connsiteY15" fmla="*/ 0 h 765321"/>
              <a:gd name="connsiteX16" fmla="*/ 887291 w 4851001"/>
              <a:gd name="connsiteY16" fmla="*/ 0 h 765321"/>
              <a:gd name="connsiteX17" fmla="*/ 382660 w 4851001"/>
              <a:gd name="connsiteY17" fmla="*/ 0 h 765321"/>
              <a:gd name="connsiteX18" fmla="*/ 0 w 4851001"/>
              <a:gd name="connsiteY18" fmla="*/ 382661 h 765321"/>
              <a:gd name="connsiteX19" fmla="*/ 382660 w 4851001"/>
              <a:gd name="connsiteY19" fmla="*/ 765321 h 765321"/>
              <a:gd name="connsiteX20" fmla="*/ 887291 w 4851001"/>
              <a:gd name="connsiteY20" fmla="*/ 765321 h 765321"/>
              <a:gd name="connsiteX21" fmla="*/ 1418709 w 4851001"/>
              <a:gd name="connsiteY21" fmla="*/ 765321 h 765321"/>
              <a:gd name="connsiteX22" fmla="*/ 2028246 w 4851001"/>
              <a:gd name="connsiteY22" fmla="*/ 765321 h 765321"/>
              <a:gd name="connsiteX23" fmla="*/ 2139675 w 4851001"/>
              <a:gd name="connsiteY23" fmla="*/ 765321 h 765321"/>
              <a:gd name="connsiteX24" fmla="*/ 2214873 w 4851001"/>
              <a:gd name="connsiteY24" fmla="*/ 765321 h 765321"/>
              <a:gd name="connsiteX25" fmla="*/ 2693408 w 4851001"/>
              <a:gd name="connsiteY25" fmla="*/ 765321 h 765321"/>
              <a:gd name="connsiteX26" fmla="*/ 2706393 w 4851001"/>
              <a:gd name="connsiteY26" fmla="*/ 765321 h 765321"/>
              <a:gd name="connsiteX27" fmla="*/ 2817899 w 4851001"/>
              <a:gd name="connsiteY27" fmla="*/ 765321 h 765321"/>
              <a:gd name="connsiteX28" fmla="*/ 2901911 w 4851001"/>
              <a:gd name="connsiteY28" fmla="*/ 765321 h 765321"/>
              <a:gd name="connsiteX29" fmla="*/ 3281314 w 4851001"/>
              <a:gd name="connsiteY29" fmla="*/ 765321 h 765321"/>
              <a:gd name="connsiteX30" fmla="*/ 3451048 w 4851001"/>
              <a:gd name="connsiteY30" fmla="*/ 765321 h 765321"/>
              <a:gd name="connsiteX31" fmla="*/ 3467941 w 4851001"/>
              <a:gd name="connsiteY31" fmla="*/ 765321 h 765321"/>
              <a:gd name="connsiteX32" fmla="*/ 3959461 w 4851001"/>
              <a:gd name="connsiteY32" fmla="*/ 765321 h 765321"/>
              <a:gd name="connsiteX33" fmla="*/ 4093362 w 4851001"/>
              <a:gd name="connsiteY33" fmla="*/ 765321 h 765321"/>
              <a:gd name="connsiteX34" fmla="*/ 4109321 w 4851001"/>
              <a:gd name="connsiteY34" fmla="*/ 765321 h 765321"/>
              <a:gd name="connsiteX35" fmla="*/ 4301865 w 4851001"/>
              <a:gd name="connsiteY35" fmla="*/ 765321 h 765321"/>
              <a:gd name="connsiteX36" fmla="*/ 4851001 w 4851001"/>
              <a:gd name="connsiteY36" fmla="*/ 765321 h 76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851001" h="765321">
                <a:moveTo>
                  <a:pt x="4851001" y="0"/>
                </a:moveTo>
                <a:lnTo>
                  <a:pt x="4301865" y="0"/>
                </a:lnTo>
                <a:lnTo>
                  <a:pt x="4109321" y="0"/>
                </a:lnTo>
                <a:lnTo>
                  <a:pt x="4093362" y="0"/>
                </a:lnTo>
                <a:lnTo>
                  <a:pt x="3959461" y="0"/>
                </a:lnTo>
                <a:lnTo>
                  <a:pt x="3467941" y="0"/>
                </a:lnTo>
                <a:lnTo>
                  <a:pt x="3451048" y="0"/>
                </a:lnTo>
                <a:lnTo>
                  <a:pt x="3281314" y="0"/>
                </a:lnTo>
                <a:lnTo>
                  <a:pt x="2901911" y="0"/>
                </a:lnTo>
                <a:lnTo>
                  <a:pt x="2817899" y="0"/>
                </a:lnTo>
                <a:lnTo>
                  <a:pt x="2706393" y="0"/>
                </a:lnTo>
                <a:lnTo>
                  <a:pt x="2693408" y="0"/>
                </a:lnTo>
                <a:lnTo>
                  <a:pt x="2214873" y="0"/>
                </a:lnTo>
                <a:lnTo>
                  <a:pt x="2139675" y="0"/>
                </a:lnTo>
                <a:lnTo>
                  <a:pt x="2028246" y="0"/>
                </a:lnTo>
                <a:lnTo>
                  <a:pt x="1418709" y="0"/>
                </a:lnTo>
                <a:lnTo>
                  <a:pt x="887291" y="0"/>
                </a:lnTo>
                <a:lnTo>
                  <a:pt x="382660" y="0"/>
                </a:lnTo>
                <a:lnTo>
                  <a:pt x="0" y="382661"/>
                </a:lnTo>
                <a:lnTo>
                  <a:pt x="382660" y="765321"/>
                </a:lnTo>
                <a:lnTo>
                  <a:pt x="887291" y="765321"/>
                </a:lnTo>
                <a:lnTo>
                  <a:pt x="1418709" y="765321"/>
                </a:lnTo>
                <a:lnTo>
                  <a:pt x="2028246" y="765321"/>
                </a:lnTo>
                <a:lnTo>
                  <a:pt x="2139675" y="765321"/>
                </a:lnTo>
                <a:lnTo>
                  <a:pt x="2214873" y="765321"/>
                </a:lnTo>
                <a:lnTo>
                  <a:pt x="2693408" y="765321"/>
                </a:lnTo>
                <a:lnTo>
                  <a:pt x="2706393" y="765321"/>
                </a:lnTo>
                <a:lnTo>
                  <a:pt x="2817899" y="765321"/>
                </a:lnTo>
                <a:lnTo>
                  <a:pt x="2901911" y="765321"/>
                </a:lnTo>
                <a:lnTo>
                  <a:pt x="3281314" y="765321"/>
                </a:lnTo>
                <a:lnTo>
                  <a:pt x="3451048" y="765321"/>
                </a:lnTo>
                <a:lnTo>
                  <a:pt x="3467941" y="765321"/>
                </a:lnTo>
                <a:lnTo>
                  <a:pt x="3959461" y="765321"/>
                </a:lnTo>
                <a:lnTo>
                  <a:pt x="4093362" y="765321"/>
                </a:lnTo>
                <a:lnTo>
                  <a:pt x="4109321" y="765321"/>
                </a:lnTo>
                <a:lnTo>
                  <a:pt x="4301865" y="765321"/>
                </a:lnTo>
                <a:lnTo>
                  <a:pt x="4851001" y="765321"/>
                </a:lnTo>
                <a:close/>
              </a:path>
            </a:pathLst>
          </a:custGeom>
          <a:solidFill>
            <a:schemeClr val="accent6"/>
          </a:solidFill>
          <a:ln>
            <a:noFill/>
          </a:ln>
        </p:spPr>
        <p:txBody>
          <a:bodyPr vert="horz" wrap="square" lIns="68580" tIns="34290" rIns="68580" bIns="34290" numCol="1" anchor="t" anchorCtr="0" compatLnSpc="1">
            <a:prstTxWarp prst="textNoShape">
              <a:avLst/>
            </a:prstTxWarp>
            <a:noAutofit/>
          </a:bodyPr>
          <a:lstStyle/>
          <a:p>
            <a:endParaRPr lang="en-US" sz="1350"/>
          </a:p>
        </p:txBody>
      </p:sp>
      <p:sp>
        <p:nvSpPr>
          <p:cNvPr id="50" name="Freeform: Shape 49">
            <a:extLst>
              <a:ext uri="{FF2B5EF4-FFF2-40B4-BE49-F238E27FC236}">
                <a16:creationId xmlns:a16="http://schemas.microsoft.com/office/drawing/2014/main" id="{3DB5E5B7-6127-48FF-A8A8-024294451BD6}"/>
              </a:ext>
            </a:extLst>
          </p:cNvPr>
          <p:cNvSpPr>
            <a:spLocks/>
          </p:cNvSpPr>
          <p:nvPr/>
        </p:nvSpPr>
        <p:spPr bwMode="auto">
          <a:xfrm flipH="1">
            <a:off x="3437425" y="3049243"/>
            <a:ext cx="4510561" cy="764176"/>
          </a:xfrm>
          <a:custGeom>
            <a:avLst/>
            <a:gdLst>
              <a:gd name="connsiteX0" fmla="*/ 4510561 w 4510561"/>
              <a:gd name="connsiteY0" fmla="*/ 0 h 764176"/>
              <a:gd name="connsiteX1" fmla="*/ 4134796 w 4510561"/>
              <a:gd name="connsiteY1" fmla="*/ 0 h 764176"/>
              <a:gd name="connsiteX2" fmla="*/ 3961425 w 4510561"/>
              <a:gd name="connsiteY2" fmla="*/ 0 h 764176"/>
              <a:gd name="connsiteX3" fmla="*/ 3768881 w 4510561"/>
              <a:gd name="connsiteY3" fmla="*/ 0 h 764176"/>
              <a:gd name="connsiteX4" fmla="*/ 3619020 w 4510561"/>
              <a:gd name="connsiteY4" fmla="*/ 0 h 764176"/>
              <a:gd name="connsiteX5" fmla="*/ 3585660 w 4510561"/>
              <a:gd name="connsiteY5" fmla="*/ 0 h 764176"/>
              <a:gd name="connsiteX6" fmla="*/ 3548236 w 4510561"/>
              <a:gd name="connsiteY6" fmla="*/ 0 h 764176"/>
              <a:gd name="connsiteX7" fmla="*/ 3282681 w 4510561"/>
              <a:gd name="connsiteY7" fmla="*/ 0 h 764176"/>
              <a:gd name="connsiteX8" fmla="*/ 3172472 w 4510561"/>
              <a:gd name="connsiteY8" fmla="*/ 0 h 764176"/>
              <a:gd name="connsiteX9" fmla="*/ 3127500 w 4510561"/>
              <a:gd name="connsiteY9" fmla="*/ 0 h 764176"/>
              <a:gd name="connsiteX10" fmla="*/ 2791161 w 4510561"/>
              <a:gd name="connsiteY10" fmla="*/ 0 h 764176"/>
              <a:gd name="connsiteX11" fmla="*/ 2757664 w 4510561"/>
              <a:gd name="connsiteY11" fmla="*/ 0 h 764176"/>
              <a:gd name="connsiteX12" fmla="*/ 2421325 w 4510561"/>
              <a:gd name="connsiteY12" fmla="*/ 0 h 764176"/>
              <a:gd name="connsiteX13" fmla="*/ 1833618 w 4510561"/>
              <a:gd name="connsiteY13" fmla="*/ 0 h 764176"/>
              <a:gd name="connsiteX14" fmla="*/ 1457853 w 4510561"/>
              <a:gd name="connsiteY14" fmla="*/ 0 h 764176"/>
              <a:gd name="connsiteX15" fmla="*/ 1222946 w 4510561"/>
              <a:gd name="connsiteY15" fmla="*/ 0 h 764176"/>
              <a:gd name="connsiteX16" fmla="*/ 886607 w 4510561"/>
              <a:gd name="connsiteY16" fmla="*/ 0 h 764176"/>
              <a:gd name="connsiteX17" fmla="*/ 382088 w 4510561"/>
              <a:gd name="connsiteY17" fmla="*/ 0 h 764176"/>
              <a:gd name="connsiteX18" fmla="*/ 0 w 4510561"/>
              <a:gd name="connsiteY18" fmla="*/ 382088 h 764176"/>
              <a:gd name="connsiteX19" fmla="*/ 382088 w 4510561"/>
              <a:gd name="connsiteY19" fmla="*/ 764176 h 764176"/>
              <a:gd name="connsiteX20" fmla="*/ 886607 w 4510561"/>
              <a:gd name="connsiteY20" fmla="*/ 764176 h 764176"/>
              <a:gd name="connsiteX21" fmla="*/ 1222946 w 4510561"/>
              <a:gd name="connsiteY21" fmla="*/ 764176 h 764176"/>
              <a:gd name="connsiteX22" fmla="*/ 1457853 w 4510561"/>
              <a:gd name="connsiteY22" fmla="*/ 764176 h 764176"/>
              <a:gd name="connsiteX23" fmla="*/ 1833618 w 4510561"/>
              <a:gd name="connsiteY23" fmla="*/ 764176 h 764176"/>
              <a:gd name="connsiteX24" fmla="*/ 2421325 w 4510561"/>
              <a:gd name="connsiteY24" fmla="*/ 764176 h 764176"/>
              <a:gd name="connsiteX25" fmla="*/ 2757664 w 4510561"/>
              <a:gd name="connsiteY25" fmla="*/ 764176 h 764176"/>
              <a:gd name="connsiteX26" fmla="*/ 2791161 w 4510561"/>
              <a:gd name="connsiteY26" fmla="*/ 764176 h 764176"/>
              <a:gd name="connsiteX27" fmla="*/ 3127500 w 4510561"/>
              <a:gd name="connsiteY27" fmla="*/ 764176 h 764176"/>
              <a:gd name="connsiteX28" fmla="*/ 3172472 w 4510561"/>
              <a:gd name="connsiteY28" fmla="*/ 764176 h 764176"/>
              <a:gd name="connsiteX29" fmla="*/ 3282681 w 4510561"/>
              <a:gd name="connsiteY29" fmla="*/ 764176 h 764176"/>
              <a:gd name="connsiteX30" fmla="*/ 3548236 w 4510561"/>
              <a:gd name="connsiteY30" fmla="*/ 764176 h 764176"/>
              <a:gd name="connsiteX31" fmla="*/ 3585660 w 4510561"/>
              <a:gd name="connsiteY31" fmla="*/ 764176 h 764176"/>
              <a:gd name="connsiteX32" fmla="*/ 3619020 w 4510561"/>
              <a:gd name="connsiteY32" fmla="*/ 764176 h 764176"/>
              <a:gd name="connsiteX33" fmla="*/ 3768881 w 4510561"/>
              <a:gd name="connsiteY33" fmla="*/ 764176 h 764176"/>
              <a:gd name="connsiteX34" fmla="*/ 3961425 w 4510561"/>
              <a:gd name="connsiteY34" fmla="*/ 764176 h 764176"/>
              <a:gd name="connsiteX35" fmla="*/ 4134796 w 4510561"/>
              <a:gd name="connsiteY35" fmla="*/ 764176 h 764176"/>
              <a:gd name="connsiteX36" fmla="*/ 4510561 w 4510561"/>
              <a:gd name="connsiteY36" fmla="*/ 764176 h 76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510561" h="764176">
                <a:moveTo>
                  <a:pt x="4510561" y="0"/>
                </a:moveTo>
                <a:lnTo>
                  <a:pt x="4134796" y="0"/>
                </a:lnTo>
                <a:lnTo>
                  <a:pt x="3961425" y="0"/>
                </a:lnTo>
                <a:lnTo>
                  <a:pt x="3768881" y="0"/>
                </a:lnTo>
                <a:lnTo>
                  <a:pt x="3619020" y="0"/>
                </a:lnTo>
                <a:lnTo>
                  <a:pt x="3585660" y="0"/>
                </a:lnTo>
                <a:lnTo>
                  <a:pt x="3548236" y="0"/>
                </a:lnTo>
                <a:lnTo>
                  <a:pt x="3282681" y="0"/>
                </a:lnTo>
                <a:lnTo>
                  <a:pt x="3172472" y="0"/>
                </a:lnTo>
                <a:lnTo>
                  <a:pt x="3127500" y="0"/>
                </a:lnTo>
                <a:lnTo>
                  <a:pt x="2791161" y="0"/>
                </a:lnTo>
                <a:lnTo>
                  <a:pt x="2757664" y="0"/>
                </a:lnTo>
                <a:lnTo>
                  <a:pt x="2421325" y="0"/>
                </a:lnTo>
                <a:lnTo>
                  <a:pt x="1833618" y="0"/>
                </a:lnTo>
                <a:lnTo>
                  <a:pt x="1457853" y="0"/>
                </a:lnTo>
                <a:lnTo>
                  <a:pt x="1222946" y="0"/>
                </a:lnTo>
                <a:lnTo>
                  <a:pt x="886607" y="0"/>
                </a:lnTo>
                <a:lnTo>
                  <a:pt x="382088" y="0"/>
                </a:lnTo>
                <a:lnTo>
                  <a:pt x="0" y="382088"/>
                </a:lnTo>
                <a:lnTo>
                  <a:pt x="382088" y="764176"/>
                </a:lnTo>
                <a:lnTo>
                  <a:pt x="886607" y="764176"/>
                </a:lnTo>
                <a:lnTo>
                  <a:pt x="1222946" y="764176"/>
                </a:lnTo>
                <a:lnTo>
                  <a:pt x="1457853" y="764176"/>
                </a:lnTo>
                <a:lnTo>
                  <a:pt x="1833618" y="764176"/>
                </a:lnTo>
                <a:lnTo>
                  <a:pt x="2421325" y="764176"/>
                </a:lnTo>
                <a:lnTo>
                  <a:pt x="2757664" y="764176"/>
                </a:lnTo>
                <a:lnTo>
                  <a:pt x="2791161" y="764176"/>
                </a:lnTo>
                <a:lnTo>
                  <a:pt x="3127500" y="764176"/>
                </a:lnTo>
                <a:lnTo>
                  <a:pt x="3172472" y="764176"/>
                </a:lnTo>
                <a:lnTo>
                  <a:pt x="3282681" y="764176"/>
                </a:lnTo>
                <a:lnTo>
                  <a:pt x="3548236" y="764176"/>
                </a:lnTo>
                <a:lnTo>
                  <a:pt x="3585660" y="764176"/>
                </a:lnTo>
                <a:lnTo>
                  <a:pt x="3619020" y="764176"/>
                </a:lnTo>
                <a:lnTo>
                  <a:pt x="3768881" y="764176"/>
                </a:lnTo>
                <a:lnTo>
                  <a:pt x="3961425" y="764176"/>
                </a:lnTo>
                <a:lnTo>
                  <a:pt x="4134796" y="764176"/>
                </a:lnTo>
                <a:lnTo>
                  <a:pt x="4510561" y="764176"/>
                </a:lnTo>
                <a:close/>
              </a:path>
            </a:pathLst>
          </a:custGeom>
          <a:solidFill>
            <a:schemeClr val="accent5"/>
          </a:solidFill>
          <a:ln>
            <a:noFill/>
          </a:ln>
        </p:spPr>
        <p:txBody>
          <a:bodyPr vert="horz" wrap="square" lIns="68580" tIns="34290" rIns="68580" bIns="34290" numCol="1" anchor="t" anchorCtr="0" compatLnSpc="1">
            <a:prstTxWarp prst="textNoShape">
              <a:avLst/>
            </a:prstTxWarp>
            <a:noAutofit/>
          </a:bodyPr>
          <a:lstStyle/>
          <a:p>
            <a:endParaRPr lang="en-US" sz="1350"/>
          </a:p>
        </p:txBody>
      </p:sp>
      <p:sp>
        <p:nvSpPr>
          <p:cNvPr id="48" name="Freeform: Shape 47">
            <a:extLst>
              <a:ext uri="{FF2B5EF4-FFF2-40B4-BE49-F238E27FC236}">
                <a16:creationId xmlns:a16="http://schemas.microsoft.com/office/drawing/2014/main" id="{DB4A5066-AAE2-4FBD-8C30-77AC7F33AA49}"/>
              </a:ext>
            </a:extLst>
          </p:cNvPr>
          <p:cNvSpPr>
            <a:spLocks/>
          </p:cNvSpPr>
          <p:nvPr/>
        </p:nvSpPr>
        <p:spPr bwMode="auto">
          <a:xfrm flipH="1">
            <a:off x="3437424" y="1416633"/>
            <a:ext cx="3806437" cy="765321"/>
          </a:xfrm>
          <a:custGeom>
            <a:avLst/>
            <a:gdLst>
              <a:gd name="connsiteX0" fmla="*/ 3806437 w 3806437"/>
              <a:gd name="connsiteY0" fmla="*/ 0 h 765321"/>
              <a:gd name="connsiteX1" fmla="*/ 3572730 w 3806437"/>
              <a:gd name="connsiteY1" fmla="*/ 0 h 765321"/>
              <a:gd name="connsiteX2" fmla="*/ 3257301 w 3806437"/>
              <a:gd name="connsiteY2" fmla="*/ 0 h 765321"/>
              <a:gd name="connsiteX3" fmla="*/ 3064757 w 3806437"/>
              <a:gd name="connsiteY3" fmla="*/ 0 h 765321"/>
              <a:gd name="connsiteX4" fmla="*/ 3024357 w 3806437"/>
              <a:gd name="connsiteY4" fmla="*/ 0 h 765321"/>
              <a:gd name="connsiteX5" fmla="*/ 2957911 w 3806437"/>
              <a:gd name="connsiteY5" fmla="*/ 0 h 765321"/>
              <a:gd name="connsiteX6" fmla="*/ 2914896 w 3806437"/>
              <a:gd name="connsiteY6" fmla="*/ 0 h 765321"/>
              <a:gd name="connsiteX7" fmla="*/ 2724967 w 3806437"/>
              <a:gd name="connsiteY7" fmla="*/ 0 h 765321"/>
              <a:gd name="connsiteX8" fmla="*/ 2705710 w 3806437"/>
              <a:gd name="connsiteY8" fmla="*/ 0 h 765321"/>
              <a:gd name="connsiteX9" fmla="*/ 2423376 w 3806437"/>
              <a:gd name="connsiteY9" fmla="*/ 0 h 765321"/>
              <a:gd name="connsiteX10" fmla="*/ 2214873 w 3806437"/>
              <a:gd name="connsiteY10" fmla="*/ 0 h 765321"/>
              <a:gd name="connsiteX11" fmla="*/ 2155399 w 3806437"/>
              <a:gd name="connsiteY11" fmla="*/ 0 h 765321"/>
              <a:gd name="connsiteX12" fmla="*/ 1946896 w 3806437"/>
              <a:gd name="connsiteY12" fmla="*/ 0 h 765321"/>
              <a:gd name="connsiteX13" fmla="*/ 1773335 w 3806437"/>
              <a:gd name="connsiteY13" fmla="*/ 0 h 765321"/>
              <a:gd name="connsiteX14" fmla="*/ 1541918 w 3806437"/>
              <a:gd name="connsiteY14" fmla="*/ 0 h 765321"/>
              <a:gd name="connsiteX15" fmla="*/ 1095110 w 3806437"/>
              <a:gd name="connsiteY15" fmla="*/ 0 h 765321"/>
              <a:gd name="connsiteX16" fmla="*/ 887975 w 3806437"/>
              <a:gd name="connsiteY16" fmla="*/ 0 h 765321"/>
              <a:gd name="connsiteX17" fmla="*/ 382660 w 3806437"/>
              <a:gd name="connsiteY17" fmla="*/ 0 h 765321"/>
              <a:gd name="connsiteX18" fmla="*/ 0 w 3806437"/>
              <a:gd name="connsiteY18" fmla="*/ 382661 h 765321"/>
              <a:gd name="connsiteX19" fmla="*/ 382660 w 3806437"/>
              <a:gd name="connsiteY19" fmla="*/ 765321 h 765321"/>
              <a:gd name="connsiteX20" fmla="*/ 887975 w 3806437"/>
              <a:gd name="connsiteY20" fmla="*/ 765321 h 765321"/>
              <a:gd name="connsiteX21" fmla="*/ 1095110 w 3806437"/>
              <a:gd name="connsiteY21" fmla="*/ 765321 h 765321"/>
              <a:gd name="connsiteX22" fmla="*/ 1541918 w 3806437"/>
              <a:gd name="connsiteY22" fmla="*/ 765321 h 765321"/>
              <a:gd name="connsiteX23" fmla="*/ 1773335 w 3806437"/>
              <a:gd name="connsiteY23" fmla="*/ 765321 h 765321"/>
              <a:gd name="connsiteX24" fmla="*/ 1946896 w 3806437"/>
              <a:gd name="connsiteY24" fmla="*/ 765321 h 765321"/>
              <a:gd name="connsiteX25" fmla="*/ 2155399 w 3806437"/>
              <a:gd name="connsiteY25" fmla="*/ 765321 h 765321"/>
              <a:gd name="connsiteX26" fmla="*/ 2214873 w 3806437"/>
              <a:gd name="connsiteY26" fmla="*/ 765321 h 765321"/>
              <a:gd name="connsiteX27" fmla="*/ 2423376 w 3806437"/>
              <a:gd name="connsiteY27" fmla="*/ 765321 h 765321"/>
              <a:gd name="connsiteX28" fmla="*/ 2705710 w 3806437"/>
              <a:gd name="connsiteY28" fmla="*/ 765321 h 765321"/>
              <a:gd name="connsiteX29" fmla="*/ 2724967 w 3806437"/>
              <a:gd name="connsiteY29" fmla="*/ 765321 h 765321"/>
              <a:gd name="connsiteX30" fmla="*/ 2914896 w 3806437"/>
              <a:gd name="connsiteY30" fmla="*/ 765321 h 765321"/>
              <a:gd name="connsiteX31" fmla="*/ 2957911 w 3806437"/>
              <a:gd name="connsiteY31" fmla="*/ 765321 h 765321"/>
              <a:gd name="connsiteX32" fmla="*/ 3024357 w 3806437"/>
              <a:gd name="connsiteY32" fmla="*/ 765321 h 765321"/>
              <a:gd name="connsiteX33" fmla="*/ 3064757 w 3806437"/>
              <a:gd name="connsiteY33" fmla="*/ 765321 h 765321"/>
              <a:gd name="connsiteX34" fmla="*/ 3257301 w 3806437"/>
              <a:gd name="connsiteY34" fmla="*/ 765321 h 765321"/>
              <a:gd name="connsiteX35" fmla="*/ 3572730 w 3806437"/>
              <a:gd name="connsiteY35" fmla="*/ 765321 h 765321"/>
              <a:gd name="connsiteX36" fmla="*/ 3806437 w 3806437"/>
              <a:gd name="connsiteY36" fmla="*/ 765321 h 76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06437" h="765321">
                <a:moveTo>
                  <a:pt x="3806437" y="0"/>
                </a:moveTo>
                <a:lnTo>
                  <a:pt x="3572730" y="0"/>
                </a:lnTo>
                <a:lnTo>
                  <a:pt x="3257301" y="0"/>
                </a:lnTo>
                <a:lnTo>
                  <a:pt x="3064757" y="0"/>
                </a:lnTo>
                <a:lnTo>
                  <a:pt x="3024357" y="0"/>
                </a:lnTo>
                <a:lnTo>
                  <a:pt x="2957911" y="0"/>
                </a:lnTo>
                <a:lnTo>
                  <a:pt x="2914896" y="0"/>
                </a:lnTo>
                <a:lnTo>
                  <a:pt x="2724967" y="0"/>
                </a:lnTo>
                <a:lnTo>
                  <a:pt x="2705710" y="0"/>
                </a:lnTo>
                <a:lnTo>
                  <a:pt x="2423376" y="0"/>
                </a:lnTo>
                <a:lnTo>
                  <a:pt x="2214873" y="0"/>
                </a:lnTo>
                <a:lnTo>
                  <a:pt x="2155399" y="0"/>
                </a:lnTo>
                <a:lnTo>
                  <a:pt x="1946896" y="0"/>
                </a:lnTo>
                <a:lnTo>
                  <a:pt x="1773335" y="0"/>
                </a:lnTo>
                <a:lnTo>
                  <a:pt x="1541918" y="0"/>
                </a:lnTo>
                <a:lnTo>
                  <a:pt x="1095110" y="0"/>
                </a:lnTo>
                <a:lnTo>
                  <a:pt x="887975" y="0"/>
                </a:lnTo>
                <a:lnTo>
                  <a:pt x="382660" y="0"/>
                </a:lnTo>
                <a:lnTo>
                  <a:pt x="0" y="382661"/>
                </a:lnTo>
                <a:lnTo>
                  <a:pt x="382660" y="765321"/>
                </a:lnTo>
                <a:lnTo>
                  <a:pt x="887975" y="765321"/>
                </a:lnTo>
                <a:lnTo>
                  <a:pt x="1095110" y="765321"/>
                </a:lnTo>
                <a:lnTo>
                  <a:pt x="1541918" y="765321"/>
                </a:lnTo>
                <a:lnTo>
                  <a:pt x="1773335" y="765321"/>
                </a:lnTo>
                <a:lnTo>
                  <a:pt x="1946896" y="765321"/>
                </a:lnTo>
                <a:lnTo>
                  <a:pt x="2155399" y="765321"/>
                </a:lnTo>
                <a:lnTo>
                  <a:pt x="2214873" y="765321"/>
                </a:lnTo>
                <a:lnTo>
                  <a:pt x="2423376" y="765321"/>
                </a:lnTo>
                <a:lnTo>
                  <a:pt x="2705710" y="765321"/>
                </a:lnTo>
                <a:lnTo>
                  <a:pt x="2724967" y="765321"/>
                </a:lnTo>
                <a:lnTo>
                  <a:pt x="2914896" y="765321"/>
                </a:lnTo>
                <a:lnTo>
                  <a:pt x="2957911" y="765321"/>
                </a:lnTo>
                <a:lnTo>
                  <a:pt x="3024357" y="765321"/>
                </a:lnTo>
                <a:lnTo>
                  <a:pt x="3064757" y="765321"/>
                </a:lnTo>
                <a:lnTo>
                  <a:pt x="3257301" y="765321"/>
                </a:lnTo>
                <a:lnTo>
                  <a:pt x="3572730" y="765321"/>
                </a:lnTo>
                <a:lnTo>
                  <a:pt x="3806437" y="765321"/>
                </a:lnTo>
                <a:close/>
              </a:path>
            </a:pathLst>
          </a:custGeom>
          <a:solidFill>
            <a:schemeClr val="accent1"/>
          </a:solidFill>
          <a:ln>
            <a:noFill/>
          </a:ln>
        </p:spPr>
        <p:txBody>
          <a:bodyPr vert="horz" wrap="square" lIns="68580" tIns="34290" rIns="68580" bIns="34290" numCol="1" anchor="t" anchorCtr="0" compatLnSpc="1">
            <a:prstTxWarp prst="textNoShape">
              <a:avLst/>
            </a:prstTxWarp>
            <a:noAutofit/>
          </a:bodyPr>
          <a:lstStyle/>
          <a:p>
            <a:endParaRPr lang="en-US" sz="1350"/>
          </a:p>
        </p:txBody>
      </p:sp>
      <p:sp>
        <p:nvSpPr>
          <p:cNvPr id="115" name="Rectangle 114"/>
          <p:cNvSpPr/>
          <p:nvPr/>
        </p:nvSpPr>
        <p:spPr>
          <a:xfrm flipH="1">
            <a:off x="4610898" y="3187962"/>
            <a:ext cx="2457278" cy="486736"/>
          </a:xfrm>
          <a:prstGeom prst="rect">
            <a:avLst/>
          </a:prstGeom>
        </p:spPr>
        <p:txBody>
          <a:bodyPr wrap="square" lIns="0" tIns="0" rIns="0" bIns="0" anchor="ctr">
            <a:spAutoFit/>
          </a:bodyPr>
          <a:lstStyle/>
          <a:p>
            <a:pPr>
              <a:lnSpc>
                <a:spcPct val="110000"/>
              </a:lnSpc>
              <a:spcBef>
                <a:spcPts val="300"/>
              </a:spcBef>
            </a:pPr>
            <a:r>
              <a:rPr lang="en-US" sz="1050" b="1" dirty="0">
                <a:solidFill>
                  <a:schemeClr val="bg1"/>
                </a:solidFill>
              </a:rPr>
              <a:t>The Standard Lorem Ipsum Passage</a:t>
            </a:r>
          </a:p>
          <a:p>
            <a:pPr>
              <a:lnSpc>
                <a:spcPct val="110000"/>
              </a:lnSpc>
              <a:spcBef>
                <a:spcPts val="300"/>
              </a:spcBef>
            </a:pPr>
            <a:r>
              <a:rPr lang="en-US" sz="825" dirty="0">
                <a:solidFill>
                  <a:schemeClr val="bg1"/>
                </a:solidFill>
                <a:latin typeface="Roboto (Body)"/>
              </a:rPr>
              <a:t>Lorem ipsum dolor sit amet, consectetur adipiscing elit, sed do eiusmod tempor incididunt ut labore et</a:t>
            </a:r>
          </a:p>
        </p:txBody>
      </p:sp>
      <p:sp>
        <p:nvSpPr>
          <p:cNvPr id="116" name="Rectangle 115"/>
          <p:cNvSpPr/>
          <p:nvPr/>
        </p:nvSpPr>
        <p:spPr>
          <a:xfrm flipH="1">
            <a:off x="4610898" y="4003120"/>
            <a:ext cx="2457278" cy="486736"/>
          </a:xfrm>
          <a:prstGeom prst="rect">
            <a:avLst/>
          </a:prstGeom>
        </p:spPr>
        <p:txBody>
          <a:bodyPr wrap="square" lIns="0" tIns="0" rIns="0" bIns="0" anchor="ctr">
            <a:spAutoFit/>
          </a:bodyPr>
          <a:lstStyle/>
          <a:p>
            <a:pPr>
              <a:lnSpc>
                <a:spcPct val="110000"/>
              </a:lnSpc>
              <a:spcBef>
                <a:spcPts val="300"/>
              </a:spcBef>
            </a:pPr>
            <a:r>
              <a:rPr lang="en-US" sz="1050" b="1" dirty="0">
                <a:solidFill>
                  <a:schemeClr val="bg1"/>
                </a:solidFill>
              </a:rPr>
              <a:t>The Standard Lorem Ipsum Passage</a:t>
            </a:r>
          </a:p>
          <a:p>
            <a:pPr>
              <a:lnSpc>
                <a:spcPct val="110000"/>
              </a:lnSpc>
              <a:spcBef>
                <a:spcPts val="300"/>
              </a:spcBef>
            </a:pPr>
            <a:r>
              <a:rPr lang="en-US" sz="825" dirty="0">
                <a:solidFill>
                  <a:schemeClr val="bg1"/>
                </a:solidFill>
                <a:latin typeface="Roboto (Body)"/>
              </a:rPr>
              <a:t>Lorem ipsum dolor sit amet, consectetur adipiscing elit, sed do eiusmod tempor incididunt ut labore et</a:t>
            </a:r>
          </a:p>
        </p:txBody>
      </p:sp>
      <p:sp>
        <p:nvSpPr>
          <p:cNvPr id="117" name="Rectangle 116"/>
          <p:cNvSpPr/>
          <p:nvPr/>
        </p:nvSpPr>
        <p:spPr>
          <a:xfrm flipH="1">
            <a:off x="4625323" y="1555925"/>
            <a:ext cx="1992974" cy="486736"/>
          </a:xfrm>
          <a:prstGeom prst="rect">
            <a:avLst/>
          </a:prstGeom>
        </p:spPr>
        <p:txBody>
          <a:bodyPr wrap="square" lIns="0" tIns="0" rIns="0" bIns="0" anchor="ctr">
            <a:spAutoFit/>
          </a:bodyPr>
          <a:lstStyle/>
          <a:p>
            <a:pPr>
              <a:lnSpc>
                <a:spcPct val="110000"/>
              </a:lnSpc>
              <a:spcBef>
                <a:spcPts val="300"/>
              </a:spcBef>
            </a:pPr>
            <a:r>
              <a:rPr lang="en-US" sz="1050" b="1" dirty="0">
                <a:solidFill>
                  <a:schemeClr val="bg1"/>
                </a:solidFill>
              </a:rPr>
              <a:t>The Standard Lorem Ipsum </a:t>
            </a:r>
          </a:p>
          <a:p>
            <a:pPr>
              <a:lnSpc>
                <a:spcPct val="110000"/>
              </a:lnSpc>
              <a:spcBef>
                <a:spcPts val="300"/>
              </a:spcBef>
            </a:pPr>
            <a:r>
              <a:rPr lang="en-US" sz="825" dirty="0">
                <a:solidFill>
                  <a:schemeClr val="bg1"/>
                </a:solidFill>
                <a:latin typeface="Roboto (Body)"/>
              </a:rPr>
              <a:t>Lorem ipsum dolor sit amet, consectetur adipiscing elit, sed do eiusmod tempor</a:t>
            </a:r>
          </a:p>
        </p:txBody>
      </p:sp>
      <p:sp>
        <p:nvSpPr>
          <p:cNvPr id="119" name="Freeform 10"/>
          <p:cNvSpPr>
            <a:spLocks noEditPoints="1"/>
          </p:cNvSpPr>
          <p:nvPr/>
        </p:nvSpPr>
        <p:spPr bwMode="auto">
          <a:xfrm>
            <a:off x="3786894" y="2446964"/>
            <a:ext cx="329601" cy="330123"/>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0" name="Freeform 15"/>
          <p:cNvSpPr>
            <a:spLocks noEditPoints="1"/>
          </p:cNvSpPr>
          <p:nvPr/>
        </p:nvSpPr>
        <p:spPr bwMode="auto">
          <a:xfrm>
            <a:off x="3725698" y="3222858"/>
            <a:ext cx="451992" cy="416943"/>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1" name="Freeform 17"/>
          <p:cNvSpPr>
            <a:spLocks noEditPoints="1"/>
          </p:cNvSpPr>
          <p:nvPr/>
        </p:nvSpPr>
        <p:spPr bwMode="auto">
          <a:xfrm>
            <a:off x="3805135" y="1623077"/>
            <a:ext cx="293118" cy="352433"/>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2" name="Freeform 28"/>
          <p:cNvSpPr>
            <a:spLocks noEditPoints="1"/>
          </p:cNvSpPr>
          <p:nvPr/>
        </p:nvSpPr>
        <p:spPr bwMode="auto">
          <a:xfrm>
            <a:off x="3788082" y="4101908"/>
            <a:ext cx="327224" cy="289163"/>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cxnSp>
        <p:nvCxnSpPr>
          <p:cNvPr id="123" name="Straight Connector 122"/>
          <p:cNvCxnSpPr>
            <a:cxnSpLocks/>
          </p:cNvCxnSpPr>
          <p:nvPr/>
        </p:nvCxnSpPr>
        <p:spPr>
          <a:xfrm flipH="1">
            <a:off x="4301818" y="1604382"/>
            <a:ext cx="0" cy="389823"/>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a:cxnSpLocks/>
          </p:cNvCxnSpPr>
          <p:nvPr/>
        </p:nvCxnSpPr>
        <p:spPr>
          <a:xfrm flipH="1">
            <a:off x="4301818" y="2417114"/>
            <a:ext cx="0" cy="389823"/>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cxnSpLocks/>
          </p:cNvCxnSpPr>
          <p:nvPr/>
        </p:nvCxnSpPr>
        <p:spPr>
          <a:xfrm flipH="1">
            <a:off x="4301818" y="3236418"/>
            <a:ext cx="0" cy="389823"/>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cxnSpLocks/>
          </p:cNvCxnSpPr>
          <p:nvPr/>
        </p:nvCxnSpPr>
        <p:spPr>
          <a:xfrm flipH="1">
            <a:off x="4301818" y="4051577"/>
            <a:ext cx="0" cy="389823"/>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7" name="Rectangle 126"/>
          <p:cNvSpPr/>
          <p:nvPr/>
        </p:nvSpPr>
        <p:spPr>
          <a:xfrm flipH="1">
            <a:off x="4625323" y="2371084"/>
            <a:ext cx="1992974" cy="486736"/>
          </a:xfrm>
          <a:prstGeom prst="rect">
            <a:avLst/>
          </a:prstGeom>
        </p:spPr>
        <p:txBody>
          <a:bodyPr wrap="square" lIns="0" tIns="0" rIns="0" bIns="0" anchor="ctr">
            <a:spAutoFit/>
          </a:bodyPr>
          <a:lstStyle/>
          <a:p>
            <a:pPr>
              <a:lnSpc>
                <a:spcPct val="110000"/>
              </a:lnSpc>
              <a:spcBef>
                <a:spcPts val="300"/>
              </a:spcBef>
            </a:pPr>
            <a:r>
              <a:rPr lang="en-US" sz="1050" b="1" dirty="0">
                <a:solidFill>
                  <a:schemeClr val="bg1"/>
                </a:solidFill>
              </a:rPr>
              <a:t>The Standard Lorem Ipsum </a:t>
            </a:r>
          </a:p>
          <a:p>
            <a:pPr>
              <a:lnSpc>
                <a:spcPct val="110000"/>
              </a:lnSpc>
              <a:spcBef>
                <a:spcPts val="300"/>
              </a:spcBef>
            </a:pPr>
            <a:r>
              <a:rPr lang="en-US" sz="825" dirty="0">
                <a:solidFill>
                  <a:schemeClr val="bg1"/>
                </a:solidFill>
                <a:latin typeface="Roboto (Body)"/>
              </a:rPr>
              <a:t>Lorem ipsum dolor sit amet, consectetur adipiscing elit, sed do eiusmod tempor</a:t>
            </a:r>
          </a:p>
        </p:txBody>
      </p:sp>
      <p:sp>
        <p:nvSpPr>
          <p:cNvPr id="3" name="Text Placeholder 2">
            <a:extLst>
              <a:ext uri="{FF2B5EF4-FFF2-40B4-BE49-F238E27FC236}">
                <a16:creationId xmlns:a16="http://schemas.microsoft.com/office/drawing/2014/main" id="{0F5CAD6B-F14E-47A9-8288-3DBFD2661FA4}"/>
              </a:ext>
            </a:extLst>
          </p:cNvPr>
          <p:cNvSpPr>
            <a:spLocks noGrp="1"/>
          </p:cNvSpPr>
          <p:nvPr>
            <p:ph type="body" sz="half" idx="2"/>
          </p:nvPr>
        </p:nvSpPr>
        <p:spPr/>
        <p:txBody>
          <a:bodyPr/>
          <a:lstStyle/>
          <a:p>
            <a:r>
              <a:rPr lang="en-US" dirty="0"/>
              <a:t>Enter your subhead line here</a:t>
            </a:r>
          </a:p>
        </p:txBody>
      </p:sp>
      <p:sp>
        <p:nvSpPr>
          <p:cNvPr id="2" name="Title 1">
            <a:extLst>
              <a:ext uri="{FF2B5EF4-FFF2-40B4-BE49-F238E27FC236}">
                <a16:creationId xmlns:a16="http://schemas.microsoft.com/office/drawing/2014/main" id="{8F51BE9C-C188-48D8-B31E-97053660FD8D}"/>
              </a:ext>
            </a:extLst>
          </p:cNvPr>
          <p:cNvSpPr>
            <a:spLocks noGrp="1"/>
          </p:cNvSpPr>
          <p:nvPr>
            <p:ph type="title"/>
          </p:nvPr>
        </p:nvSpPr>
        <p:spPr/>
        <p:txBody>
          <a:bodyPr/>
          <a:lstStyle/>
          <a:p>
            <a:r>
              <a:rPr lang="en-US" dirty="0"/>
              <a:t>Arrow Infographics</a:t>
            </a:r>
          </a:p>
        </p:txBody>
      </p:sp>
    </p:spTree>
    <p:extLst>
      <p:ext uri="{BB962C8B-B14F-4D97-AF65-F5344CB8AC3E}">
        <p14:creationId xmlns:p14="http://schemas.microsoft.com/office/powerpoint/2010/main" val="101785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AC521A1F-DD84-4461-9280-E0E8151818A4}"/>
              </a:ext>
            </a:extLst>
          </p:cNvPr>
          <p:cNvGrpSpPr/>
          <p:nvPr/>
        </p:nvGrpSpPr>
        <p:grpSpPr>
          <a:xfrm>
            <a:off x="1584962" y="1249681"/>
            <a:ext cx="5974078" cy="3893819"/>
            <a:chOff x="1584962" y="1249681"/>
            <a:chExt cx="5974078" cy="3893819"/>
          </a:xfrm>
        </p:grpSpPr>
        <p:grpSp>
          <p:nvGrpSpPr>
            <p:cNvPr id="19" name="Group 18">
              <a:extLst>
                <a:ext uri="{FF2B5EF4-FFF2-40B4-BE49-F238E27FC236}">
                  <a16:creationId xmlns:a16="http://schemas.microsoft.com/office/drawing/2014/main" id="{D6489FBC-753A-445E-AC63-A3CC67CC4DC4}"/>
                </a:ext>
              </a:extLst>
            </p:cNvPr>
            <p:cNvGrpSpPr/>
            <p:nvPr/>
          </p:nvGrpSpPr>
          <p:grpSpPr>
            <a:xfrm>
              <a:off x="2952754" y="4686211"/>
              <a:ext cx="3238494" cy="457289"/>
              <a:chOff x="2952754" y="4686211"/>
              <a:chExt cx="3238494" cy="781139"/>
            </a:xfrm>
          </p:grpSpPr>
          <p:sp>
            <p:nvSpPr>
              <p:cNvPr id="11" name="Freeform 11"/>
              <p:cNvSpPr>
                <a:spLocks/>
              </p:cNvSpPr>
              <p:nvPr/>
            </p:nvSpPr>
            <p:spPr bwMode="auto">
              <a:xfrm>
                <a:off x="3498684" y="4686211"/>
                <a:ext cx="504393" cy="781139"/>
              </a:xfrm>
              <a:custGeom>
                <a:avLst/>
                <a:gdLst>
                  <a:gd name="T0" fmla="*/ 0 w 340"/>
                  <a:gd name="T1" fmla="*/ 0 h 172"/>
                  <a:gd name="T2" fmla="*/ 340 w 340"/>
                  <a:gd name="T3" fmla="*/ 0 h 172"/>
                  <a:gd name="T4" fmla="*/ 340 w 340"/>
                  <a:gd name="T5" fmla="*/ 172 h 172"/>
                  <a:gd name="T6" fmla="*/ 0 w 340"/>
                  <a:gd name="T7" fmla="*/ 172 h 172"/>
                  <a:gd name="T8" fmla="*/ 0 w 340"/>
                  <a:gd name="T9" fmla="*/ 0 h 172"/>
                  <a:gd name="T10" fmla="*/ 0 w 340"/>
                  <a:gd name="T11" fmla="*/ 0 h 172"/>
                </a:gdLst>
                <a:ahLst/>
                <a:cxnLst>
                  <a:cxn ang="0">
                    <a:pos x="T0" y="T1"/>
                  </a:cxn>
                  <a:cxn ang="0">
                    <a:pos x="T2" y="T3"/>
                  </a:cxn>
                  <a:cxn ang="0">
                    <a:pos x="T4" y="T5"/>
                  </a:cxn>
                  <a:cxn ang="0">
                    <a:pos x="T6" y="T7"/>
                  </a:cxn>
                  <a:cxn ang="0">
                    <a:pos x="T8" y="T9"/>
                  </a:cxn>
                  <a:cxn ang="0">
                    <a:pos x="T10" y="T11"/>
                  </a:cxn>
                </a:cxnLst>
                <a:rect l="0" t="0" r="r" b="b"/>
                <a:pathLst>
                  <a:path w="340" h="172">
                    <a:moveTo>
                      <a:pt x="0" y="0"/>
                    </a:moveTo>
                    <a:lnTo>
                      <a:pt x="340" y="0"/>
                    </a:lnTo>
                    <a:lnTo>
                      <a:pt x="340" y="172"/>
                    </a:lnTo>
                    <a:lnTo>
                      <a:pt x="0" y="172"/>
                    </a:lnTo>
                    <a:lnTo>
                      <a:pt x="0" y="0"/>
                    </a:lnTo>
                    <a:lnTo>
                      <a:pt x="0" y="0"/>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12" name="Freeform 12"/>
              <p:cNvSpPr>
                <a:spLocks/>
              </p:cNvSpPr>
              <p:nvPr/>
            </p:nvSpPr>
            <p:spPr bwMode="auto">
              <a:xfrm>
                <a:off x="2952754" y="4686211"/>
                <a:ext cx="504393" cy="781139"/>
              </a:xfrm>
              <a:custGeom>
                <a:avLst/>
                <a:gdLst>
                  <a:gd name="T0" fmla="*/ 0 w 340"/>
                  <a:gd name="T1" fmla="*/ 0 h 172"/>
                  <a:gd name="T2" fmla="*/ 340 w 340"/>
                  <a:gd name="T3" fmla="*/ 0 h 172"/>
                  <a:gd name="T4" fmla="*/ 340 w 340"/>
                  <a:gd name="T5" fmla="*/ 172 h 172"/>
                  <a:gd name="T6" fmla="*/ 0 w 340"/>
                  <a:gd name="T7" fmla="*/ 172 h 172"/>
                  <a:gd name="T8" fmla="*/ 0 w 340"/>
                  <a:gd name="T9" fmla="*/ 0 h 172"/>
                  <a:gd name="T10" fmla="*/ 0 w 340"/>
                  <a:gd name="T11" fmla="*/ 0 h 172"/>
                </a:gdLst>
                <a:ahLst/>
                <a:cxnLst>
                  <a:cxn ang="0">
                    <a:pos x="T0" y="T1"/>
                  </a:cxn>
                  <a:cxn ang="0">
                    <a:pos x="T2" y="T3"/>
                  </a:cxn>
                  <a:cxn ang="0">
                    <a:pos x="T4" y="T5"/>
                  </a:cxn>
                  <a:cxn ang="0">
                    <a:pos x="T6" y="T7"/>
                  </a:cxn>
                  <a:cxn ang="0">
                    <a:pos x="T8" y="T9"/>
                  </a:cxn>
                  <a:cxn ang="0">
                    <a:pos x="T10" y="T11"/>
                  </a:cxn>
                </a:cxnLst>
                <a:rect l="0" t="0" r="r" b="b"/>
                <a:pathLst>
                  <a:path w="340" h="172">
                    <a:moveTo>
                      <a:pt x="0" y="0"/>
                    </a:moveTo>
                    <a:lnTo>
                      <a:pt x="340" y="0"/>
                    </a:lnTo>
                    <a:lnTo>
                      <a:pt x="340" y="172"/>
                    </a:lnTo>
                    <a:lnTo>
                      <a:pt x="0" y="172"/>
                    </a:lnTo>
                    <a:lnTo>
                      <a:pt x="0" y="0"/>
                    </a:lnTo>
                    <a:lnTo>
                      <a:pt x="0" y="0"/>
                    </a:ln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13" name="Freeform 13"/>
              <p:cNvSpPr>
                <a:spLocks/>
              </p:cNvSpPr>
              <p:nvPr/>
            </p:nvSpPr>
            <p:spPr bwMode="auto">
              <a:xfrm>
                <a:off x="5139441" y="4686211"/>
                <a:ext cx="504393" cy="781139"/>
              </a:xfrm>
              <a:custGeom>
                <a:avLst/>
                <a:gdLst>
                  <a:gd name="T0" fmla="*/ 0 w 340"/>
                  <a:gd name="T1" fmla="*/ 0 h 172"/>
                  <a:gd name="T2" fmla="*/ 340 w 340"/>
                  <a:gd name="T3" fmla="*/ 0 h 172"/>
                  <a:gd name="T4" fmla="*/ 340 w 340"/>
                  <a:gd name="T5" fmla="*/ 172 h 172"/>
                  <a:gd name="T6" fmla="*/ 0 w 340"/>
                  <a:gd name="T7" fmla="*/ 172 h 172"/>
                  <a:gd name="T8" fmla="*/ 0 w 340"/>
                  <a:gd name="T9" fmla="*/ 0 h 172"/>
                  <a:gd name="T10" fmla="*/ 0 w 340"/>
                  <a:gd name="T11" fmla="*/ 0 h 172"/>
                </a:gdLst>
                <a:ahLst/>
                <a:cxnLst>
                  <a:cxn ang="0">
                    <a:pos x="T0" y="T1"/>
                  </a:cxn>
                  <a:cxn ang="0">
                    <a:pos x="T2" y="T3"/>
                  </a:cxn>
                  <a:cxn ang="0">
                    <a:pos x="T4" y="T5"/>
                  </a:cxn>
                  <a:cxn ang="0">
                    <a:pos x="T6" y="T7"/>
                  </a:cxn>
                  <a:cxn ang="0">
                    <a:pos x="T8" y="T9"/>
                  </a:cxn>
                  <a:cxn ang="0">
                    <a:pos x="T10" y="T11"/>
                  </a:cxn>
                </a:cxnLst>
                <a:rect l="0" t="0" r="r" b="b"/>
                <a:pathLst>
                  <a:path w="340" h="172">
                    <a:moveTo>
                      <a:pt x="0" y="0"/>
                    </a:moveTo>
                    <a:lnTo>
                      <a:pt x="340" y="0"/>
                    </a:lnTo>
                    <a:lnTo>
                      <a:pt x="340" y="172"/>
                    </a:lnTo>
                    <a:lnTo>
                      <a:pt x="0" y="172"/>
                    </a:lnTo>
                    <a:lnTo>
                      <a:pt x="0" y="0"/>
                    </a:lnTo>
                    <a:lnTo>
                      <a:pt x="0"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14" name="Freeform 14"/>
              <p:cNvSpPr>
                <a:spLocks/>
              </p:cNvSpPr>
              <p:nvPr/>
            </p:nvSpPr>
            <p:spPr bwMode="auto">
              <a:xfrm>
                <a:off x="4592027" y="4686211"/>
                <a:ext cx="505876" cy="781139"/>
              </a:xfrm>
              <a:custGeom>
                <a:avLst/>
                <a:gdLst>
                  <a:gd name="T0" fmla="*/ 0 w 341"/>
                  <a:gd name="T1" fmla="*/ 0 h 172"/>
                  <a:gd name="T2" fmla="*/ 341 w 341"/>
                  <a:gd name="T3" fmla="*/ 0 h 172"/>
                  <a:gd name="T4" fmla="*/ 341 w 341"/>
                  <a:gd name="T5" fmla="*/ 172 h 172"/>
                  <a:gd name="T6" fmla="*/ 0 w 341"/>
                  <a:gd name="T7" fmla="*/ 172 h 172"/>
                  <a:gd name="T8" fmla="*/ 0 w 341"/>
                  <a:gd name="T9" fmla="*/ 0 h 172"/>
                  <a:gd name="T10" fmla="*/ 0 w 341"/>
                  <a:gd name="T11" fmla="*/ 0 h 172"/>
                </a:gdLst>
                <a:ahLst/>
                <a:cxnLst>
                  <a:cxn ang="0">
                    <a:pos x="T0" y="T1"/>
                  </a:cxn>
                  <a:cxn ang="0">
                    <a:pos x="T2" y="T3"/>
                  </a:cxn>
                  <a:cxn ang="0">
                    <a:pos x="T4" y="T5"/>
                  </a:cxn>
                  <a:cxn ang="0">
                    <a:pos x="T6" y="T7"/>
                  </a:cxn>
                  <a:cxn ang="0">
                    <a:pos x="T8" y="T9"/>
                  </a:cxn>
                  <a:cxn ang="0">
                    <a:pos x="T10" y="T11"/>
                  </a:cxn>
                </a:cxnLst>
                <a:rect l="0" t="0" r="r" b="b"/>
                <a:pathLst>
                  <a:path w="341" h="172">
                    <a:moveTo>
                      <a:pt x="0" y="0"/>
                    </a:moveTo>
                    <a:lnTo>
                      <a:pt x="341" y="0"/>
                    </a:lnTo>
                    <a:lnTo>
                      <a:pt x="341" y="172"/>
                    </a:lnTo>
                    <a:lnTo>
                      <a:pt x="0" y="172"/>
                    </a:lnTo>
                    <a:lnTo>
                      <a:pt x="0" y="0"/>
                    </a:lnTo>
                    <a:lnTo>
                      <a:pt x="0"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15" name="Freeform 15"/>
              <p:cNvSpPr>
                <a:spLocks/>
              </p:cNvSpPr>
              <p:nvPr/>
            </p:nvSpPr>
            <p:spPr bwMode="auto">
              <a:xfrm>
                <a:off x="4046097" y="4686211"/>
                <a:ext cx="505876" cy="781139"/>
              </a:xfrm>
              <a:custGeom>
                <a:avLst/>
                <a:gdLst>
                  <a:gd name="T0" fmla="*/ 0 w 341"/>
                  <a:gd name="T1" fmla="*/ 0 h 172"/>
                  <a:gd name="T2" fmla="*/ 341 w 341"/>
                  <a:gd name="T3" fmla="*/ 0 h 172"/>
                  <a:gd name="T4" fmla="*/ 341 w 341"/>
                  <a:gd name="T5" fmla="*/ 172 h 172"/>
                  <a:gd name="T6" fmla="*/ 0 w 341"/>
                  <a:gd name="T7" fmla="*/ 172 h 172"/>
                  <a:gd name="T8" fmla="*/ 0 w 341"/>
                  <a:gd name="T9" fmla="*/ 0 h 172"/>
                  <a:gd name="T10" fmla="*/ 0 w 341"/>
                  <a:gd name="T11" fmla="*/ 0 h 172"/>
                </a:gdLst>
                <a:ahLst/>
                <a:cxnLst>
                  <a:cxn ang="0">
                    <a:pos x="T0" y="T1"/>
                  </a:cxn>
                  <a:cxn ang="0">
                    <a:pos x="T2" y="T3"/>
                  </a:cxn>
                  <a:cxn ang="0">
                    <a:pos x="T4" y="T5"/>
                  </a:cxn>
                  <a:cxn ang="0">
                    <a:pos x="T6" y="T7"/>
                  </a:cxn>
                  <a:cxn ang="0">
                    <a:pos x="T8" y="T9"/>
                  </a:cxn>
                  <a:cxn ang="0">
                    <a:pos x="T10" y="T11"/>
                  </a:cxn>
                </a:cxnLst>
                <a:rect l="0" t="0" r="r" b="b"/>
                <a:pathLst>
                  <a:path w="341" h="172">
                    <a:moveTo>
                      <a:pt x="0" y="0"/>
                    </a:moveTo>
                    <a:lnTo>
                      <a:pt x="341" y="0"/>
                    </a:lnTo>
                    <a:lnTo>
                      <a:pt x="341" y="172"/>
                    </a:lnTo>
                    <a:lnTo>
                      <a:pt x="0" y="172"/>
                    </a:lnTo>
                    <a:lnTo>
                      <a:pt x="0" y="0"/>
                    </a:lnTo>
                    <a:lnTo>
                      <a:pt x="0" y="0"/>
                    </a:ln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16" name="Freeform 16"/>
              <p:cNvSpPr>
                <a:spLocks/>
              </p:cNvSpPr>
              <p:nvPr/>
            </p:nvSpPr>
            <p:spPr bwMode="auto">
              <a:xfrm>
                <a:off x="5686855" y="4686211"/>
                <a:ext cx="504393" cy="781139"/>
              </a:xfrm>
              <a:custGeom>
                <a:avLst/>
                <a:gdLst>
                  <a:gd name="T0" fmla="*/ 0 w 340"/>
                  <a:gd name="T1" fmla="*/ 0 h 172"/>
                  <a:gd name="T2" fmla="*/ 340 w 340"/>
                  <a:gd name="T3" fmla="*/ 0 h 172"/>
                  <a:gd name="T4" fmla="*/ 340 w 340"/>
                  <a:gd name="T5" fmla="*/ 172 h 172"/>
                  <a:gd name="T6" fmla="*/ 0 w 340"/>
                  <a:gd name="T7" fmla="*/ 172 h 172"/>
                  <a:gd name="T8" fmla="*/ 0 w 340"/>
                  <a:gd name="T9" fmla="*/ 0 h 172"/>
                  <a:gd name="T10" fmla="*/ 0 w 340"/>
                  <a:gd name="T11" fmla="*/ 0 h 172"/>
                </a:gdLst>
                <a:ahLst/>
                <a:cxnLst>
                  <a:cxn ang="0">
                    <a:pos x="T0" y="T1"/>
                  </a:cxn>
                  <a:cxn ang="0">
                    <a:pos x="T2" y="T3"/>
                  </a:cxn>
                  <a:cxn ang="0">
                    <a:pos x="T4" y="T5"/>
                  </a:cxn>
                  <a:cxn ang="0">
                    <a:pos x="T6" y="T7"/>
                  </a:cxn>
                  <a:cxn ang="0">
                    <a:pos x="T8" y="T9"/>
                  </a:cxn>
                  <a:cxn ang="0">
                    <a:pos x="T10" y="T11"/>
                  </a:cxn>
                </a:cxnLst>
                <a:rect l="0" t="0" r="r" b="b"/>
                <a:pathLst>
                  <a:path w="340" h="172">
                    <a:moveTo>
                      <a:pt x="0" y="0"/>
                    </a:moveTo>
                    <a:lnTo>
                      <a:pt x="340" y="0"/>
                    </a:lnTo>
                    <a:lnTo>
                      <a:pt x="340" y="172"/>
                    </a:lnTo>
                    <a:lnTo>
                      <a:pt x="0" y="172"/>
                    </a:lnTo>
                    <a:lnTo>
                      <a:pt x="0" y="0"/>
                    </a:lnTo>
                    <a:lnTo>
                      <a:pt x="0"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600"/>
              </a:p>
            </p:txBody>
          </p:sp>
        </p:grpSp>
        <p:sp>
          <p:nvSpPr>
            <p:cNvPr id="23" name="Freeform 23"/>
            <p:cNvSpPr>
              <a:spLocks/>
            </p:cNvSpPr>
            <p:nvPr/>
          </p:nvSpPr>
          <p:spPr bwMode="auto">
            <a:xfrm>
              <a:off x="2592262" y="4124961"/>
              <a:ext cx="1410815" cy="561252"/>
            </a:xfrm>
            <a:custGeom>
              <a:avLst/>
              <a:gdLst>
                <a:gd name="T0" fmla="*/ 0 w 951"/>
                <a:gd name="T1" fmla="*/ 0 h 365"/>
                <a:gd name="T2" fmla="*/ 635 w 951"/>
                <a:gd name="T3" fmla="*/ 0 h 365"/>
                <a:gd name="T4" fmla="*/ 951 w 951"/>
                <a:gd name="T5" fmla="*/ 365 h 365"/>
                <a:gd name="T6" fmla="*/ 611 w 951"/>
                <a:gd name="T7" fmla="*/ 365 h 365"/>
                <a:gd name="T8" fmla="*/ 0 w 951"/>
                <a:gd name="T9" fmla="*/ 0 h 365"/>
                <a:gd name="T10" fmla="*/ 0 w 951"/>
                <a:gd name="T11" fmla="*/ 0 h 365"/>
              </a:gdLst>
              <a:ahLst/>
              <a:cxnLst>
                <a:cxn ang="0">
                  <a:pos x="T0" y="T1"/>
                </a:cxn>
                <a:cxn ang="0">
                  <a:pos x="T2" y="T3"/>
                </a:cxn>
                <a:cxn ang="0">
                  <a:pos x="T4" y="T5"/>
                </a:cxn>
                <a:cxn ang="0">
                  <a:pos x="T6" y="T7"/>
                </a:cxn>
                <a:cxn ang="0">
                  <a:pos x="T8" y="T9"/>
                </a:cxn>
                <a:cxn ang="0">
                  <a:pos x="T10" y="T11"/>
                </a:cxn>
              </a:cxnLst>
              <a:rect l="0" t="0" r="r" b="b"/>
              <a:pathLst>
                <a:path w="951" h="365">
                  <a:moveTo>
                    <a:pt x="0" y="0"/>
                  </a:moveTo>
                  <a:lnTo>
                    <a:pt x="635" y="0"/>
                  </a:lnTo>
                  <a:lnTo>
                    <a:pt x="951" y="365"/>
                  </a:lnTo>
                  <a:lnTo>
                    <a:pt x="611" y="365"/>
                  </a:lnTo>
                  <a:lnTo>
                    <a:pt x="0" y="0"/>
                  </a:lnTo>
                  <a:lnTo>
                    <a:pt x="0" y="0"/>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24" name="Freeform 24"/>
            <p:cNvSpPr>
              <a:spLocks/>
            </p:cNvSpPr>
            <p:nvPr/>
          </p:nvSpPr>
          <p:spPr bwMode="auto">
            <a:xfrm>
              <a:off x="1584962" y="4124961"/>
              <a:ext cx="1872184" cy="561252"/>
            </a:xfrm>
            <a:custGeom>
              <a:avLst/>
              <a:gdLst>
                <a:gd name="T0" fmla="*/ 0 w 1262"/>
                <a:gd name="T1" fmla="*/ 0 h 365"/>
                <a:gd name="T2" fmla="*/ 635 w 1262"/>
                <a:gd name="T3" fmla="*/ 0 h 365"/>
                <a:gd name="T4" fmla="*/ 1262 w 1262"/>
                <a:gd name="T5" fmla="*/ 365 h 365"/>
                <a:gd name="T6" fmla="*/ 922 w 1262"/>
                <a:gd name="T7" fmla="*/ 365 h 365"/>
                <a:gd name="T8" fmla="*/ 0 w 1262"/>
                <a:gd name="T9" fmla="*/ 0 h 365"/>
                <a:gd name="T10" fmla="*/ 0 w 1262"/>
                <a:gd name="T11" fmla="*/ 0 h 365"/>
              </a:gdLst>
              <a:ahLst/>
              <a:cxnLst>
                <a:cxn ang="0">
                  <a:pos x="T0" y="T1"/>
                </a:cxn>
                <a:cxn ang="0">
                  <a:pos x="T2" y="T3"/>
                </a:cxn>
                <a:cxn ang="0">
                  <a:pos x="T4" y="T5"/>
                </a:cxn>
                <a:cxn ang="0">
                  <a:pos x="T6" y="T7"/>
                </a:cxn>
                <a:cxn ang="0">
                  <a:pos x="T8" y="T9"/>
                </a:cxn>
                <a:cxn ang="0">
                  <a:pos x="T10" y="T11"/>
                </a:cxn>
              </a:cxnLst>
              <a:rect l="0" t="0" r="r" b="b"/>
              <a:pathLst>
                <a:path w="1262" h="365">
                  <a:moveTo>
                    <a:pt x="0" y="0"/>
                  </a:moveTo>
                  <a:lnTo>
                    <a:pt x="635" y="0"/>
                  </a:lnTo>
                  <a:lnTo>
                    <a:pt x="1262" y="365"/>
                  </a:lnTo>
                  <a:lnTo>
                    <a:pt x="922" y="365"/>
                  </a:lnTo>
                  <a:lnTo>
                    <a:pt x="0" y="0"/>
                  </a:lnTo>
                  <a:lnTo>
                    <a:pt x="0" y="0"/>
                  </a:ln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25" name="Freeform 25"/>
            <p:cNvSpPr>
              <a:spLocks/>
            </p:cNvSpPr>
            <p:nvPr/>
          </p:nvSpPr>
          <p:spPr bwMode="auto">
            <a:xfrm>
              <a:off x="5139442" y="4124961"/>
              <a:ext cx="1412297" cy="561252"/>
            </a:xfrm>
            <a:custGeom>
              <a:avLst/>
              <a:gdLst>
                <a:gd name="T0" fmla="*/ 317 w 952"/>
                <a:gd name="T1" fmla="*/ 0 h 365"/>
                <a:gd name="T2" fmla="*/ 952 w 952"/>
                <a:gd name="T3" fmla="*/ 0 h 365"/>
                <a:gd name="T4" fmla="*/ 340 w 952"/>
                <a:gd name="T5" fmla="*/ 365 h 365"/>
                <a:gd name="T6" fmla="*/ 0 w 952"/>
                <a:gd name="T7" fmla="*/ 365 h 365"/>
                <a:gd name="T8" fmla="*/ 317 w 952"/>
                <a:gd name="T9" fmla="*/ 0 h 365"/>
                <a:gd name="T10" fmla="*/ 317 w 952"/>
                <a:gd name="T11" fmla="*/ 0 h 365"/>
              </a:gdLst>
              <a:ahLst/>
              <a:cxnLst>
                <a:cxn ang="0">
                  <a:pos x="T0" y="T1"/>
                </a:cxn>
                <a:cxn ang="0">
                  <a:pos x="T2" y="T3"/>
                </a:cxn>
                <a:cxn ang="0">
                  <a:pos x="T4" y="T5"/>
                </a:cxn>
                <a:cxn ang="0">
                  <a:pos x="T6" y="T7"/>
                </a:cxn>
                <a:cxn ang="0">
                  <a:pos x="T8" y="T9"/>
                </a:cxn>
                <a:cxn ang="0">
                  <a:pos x="T10" y="T11"/>
                </a:cxn>
              </a:cxnLst>
              <a:rect l="0" t="0" r="r" b="b"/>
              <a:pathLst>
                <a:path w="952" h="365">
                  <a:moveTo>
                    <a:pt x="317" y="0"/>
                  </a:moveTo>
                  <a:lnTo>
                    <a:pt x="952" y="0"/>
                  </a:lnTo>
                  <a:lnTo>
                    <a:pt x="340" y="365"/>
                  </a:lnTo>
                  <a:lnTo>
                    <a:pt x="0" y="365"/>
                  </a:lnTo>
                  <a:lnTo>
                    <a:pt x="317" y="0"/>
                  </a:lnTo>
                  <a:lnTo>
                    <a:pt x="317" y="0"/>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26" name="Freeform 26"/>
            <p:cNvSpPr>
              <a:spLocks/>
            </p:cNvSpPr>
            <p:nvPr/>
          </p:nvSpPr>
          <p:spPr bwMode="auto">
            <a:xfrm>
              <a:off x="4592028" y="4124961"/>
              <a:ext cx="955378" cy="561252"/>
            </a:xfrm>
            <a:custGeom>
              <a:avLst/>
              <a:gdLst>
                <a:gd name="T0" fmla="*/ 8 w 644"/>
                <a:gd name="T1" fmla="*/ 0 h 365"/>
                <a:gd name="T2" fmla="*/ 644 w 644"/>
                <a:gd name="T3" fmla="*/ 0 h 365"/>
                <a:gd name="T4" fmla="*/ 341 w 644"/>
                <a:gd name="T5" fmla="*/ 365 h 365"/>
                <a:gd name="T6" fmla="*/ 0 w 644"/>
                <a:gd name="T7" fmla="*/ 365 h 365"/>
                <a:gd name="T8" fmla="*/ 8 w 644"/>
                <a:gd name="T9" fmla="*/ 0 h 365"/>
                <a:gd name="T10" fmla="*/ 8 w 644"/>
                <a:gd name="T11" fmla="*/ 0 h 365"/>
              </a:gdLst>
              <a:ahLst/>
              <a:cxnLst>
                <a:cxn ang="0">
                  <a:pos x="T0" y="T1"/>
                </a:cxn>
                <a:cxn ang="0">
                  <a:pos x="T2" y="T3"/>
                </a:cxn>
                <a:cxn ang="0">
                  <a:pos x="T4" y="T5"/>
                </a:cxn>
                <a:cxn ang="0">
                  <a:pos x="T6" y="T7"/>
                </a:cxn>
                <a:cxn ang="0">
                  <a:pos x="T8" y="T9"/>
                </a:cxn>
                <a:cxn ang="0">
                  <a:pos x="T10" y="T11"/>
                </a:cxn>
              </a:cxnLst>
              <a:rect l="0" t="0" r="r" b="b"/>
              <a:pathLst>
                <a:path w="644" h="365">
                  <a:moveTo>
                    <a:pt x="8" y="0"/>
                  </a:moveTo>
                  <a:lnTo>
                    <a:pt x="644" y="0"/>
                  </a:lnTo>
                  <a:lnTo>
                    <a:pt x="341" y="365"/>
                  </a:lnTo>
                  <a:lnTo>
                    <a:pt x="0" y="365"/>
                  </a:lnTo>
                  <a:lnTo>
                    <a:pt x="8" y="0"/>
                  </a:lnTo>
                  <a:lnTo>
                    <a:pt x="8" y="0"/>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27" name="Freeform 27"/>
            <p:cNvSpPr>
              <a:spLocks/>
            </p:cNvSpPr>
            <p:nvPr/>
          </p:nvSpPr>
          <p:spPr bwMode="auto">
            <a:xfrm>
              <a:off x="3596596" y="4124961"/>
              <a:ext cx="955378" cy="561252"/>
            </a:xfrm>
            <a:custGeom>
              <a:avLst/>
              <a:gdLst>
                <a:gd name="T0" fmla="*/ 0 w 644"/>
                <a:gd name="T1" fmla="*/ 0 h 365"/>
                <a:gd name="T2" fmla="*/ 636 w 644"/>
                <a:gd name="T3" fmla="*/ 0 h 365"/>
                <a:gd name="T4" fmla="*/ 644 w 644"/>
                <a:gd name="T5" fmla="*/ 365 h 365"/>
                <a:gd name="T6" fmla="*/ 303 w 644"/>
                <a:gd name="T7" fmla="*/ 365 h 365"/>
                <a:gd name="T8" fmla="*/ 0 w 644"/>
                <a:gd name="T9" fmla="*/ 0 h 365"/>
                <a:gd name="T10" fmla="*/ 0 w 644"/>
                <a:gd name="T11" fmla="*/ 0 h 365"/>
              </a:gdLst>
              <a:ahLst/>
              <a:cxnLst>
                <a:cxn ang="0">
                  <a:pos x="T0" y="T1"/>
                </a:cxn>
                <a:cxn ang="0">
                  <a:pos x="T2" y="T3"/>
                </a:cxn>
                <a:cxn ang="0">
                  <a:pos x="T4" y="T5"/>
                </a:cxn>
                <a:cxn ang="0">
                  <a:pos x="T6" y="T7"/>
                </a:cxn>
                <a:cxn ang="0">
                  <a:pos x="T8" y="T9"/>
                </a:cxn>
                <a:cxn ang="0">
                  <a:pos x="T10" y="T11"/>
                </a:cxn>
              </a:cxnLst>
              <a:rect l="0" t="0" r="r" b="b"/>
              <a:pathLst>
                <a:path w="644" h="365">
                  <a:moveTo>
                    <a:pt x="0" y="0"/>
                  </a:moveTo>
                  <a:lnTo>
                    <a:pt x="636" y="0"/>
                  </a:lnTo>
                  <a:lnTo>
                    <a:pt x="644" y="365"/>
                  </a:lnTo>
                  <a:lnTo>
                    <a:pt x="303" y="365"/>
                  </a:lnTo>
                  <a:lnTo>
                    <a:pt x="0" y="0"/>
                  </a:lnTo>
                  <a:lnTo>
                    <a:pt x="0" y="0"/>
                  </a:ln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28" name="Freeform 28"/>
            <p:cNvSpPr>
              <a:spLocks/>
            </p:cNvSpPr>
            <p:nvPr/>
          </p:nvSpPr>
          <p:spPr bwMode="auto">
            <a:xfrm>
              <a:off x="5686855" y="4124961"/>
              <a:ext cx="1872184" cy="561252"/>
            </a:xfrm>
            <a:custGeom>
              <a:avLst/>
              <a:gdLst>
                <a:gd name="T0" fmla="*/ 627 w 1262"/>
                <a:gd name="T1" fmla="*/ 0 h 365"/>
                <a:gd name="T2" fmla="*/ 1262 w 1262"/>
                <a:gd name="T3" fmla="*/ 0 h 365"/>
                <a:gd name="T4" fmla="*/ 340 w 1262"/>
                <a:gd name="T5" fmla="*/ 365 h 365"/>
                <a:gd name="T6" fmla="*/ 0 w 1262"/>
                <a:gd name="T7" fmla="*/ 365 h 365"/>
                <a:gd name="T8" fmla="*/ 627 w 1262"/>
                <a:gd name="T9" fmla="*/ 0 h 365"/>
                <a:gd name="T10" fmla="*/ 627 w 1262"/>
                <a:gd name="T11" fmla="*/ 0 h 365"/>
              </a:gdLst>
              <a:ahLst/>
              <a:cxnLst>
                <a:cxn ang="0">
                  <a:pos x="T0" y="T1"/>
                </a:cxn>
                <a:cxn ang="0">
                  <a:pos x="T2" y="T3"/>
                </a:cxn>
                <a:cxn ang="0">
                  <a:pos x="T4" y="T5"/>
                </a:cxn>
                <a:cxn ang="0">
                  <a:pos x="T6" y="T7"/>
                </a:cxn>
                <a:cxn ang="0">
                  <a:pos x="T8" y="T9"/>
                </a:cxn>
                <a:cxn ang="0">
                  <a:pos x="T10" y="T11"/>
                </a:cxn>
              </a:cxnLst>
              <a:rect l="0" t="0" r="r" b="b"/>
              <a:pathLst>
                <a:path w="1262" h="365">
                  <a:moveTo>
                    <a:pt x="627" y="0"/>
                  </a:moveTo>
                  <a:lnTo>
                    <a:pt x="1262" y="0"/>
                  </a:lnTo>
                  <a:lnTo>
                    <a:pt x="340" y="365"/>
                  </a:lnTo>
                  <a:lnTo>
                    <a:pt x="0" y="365"/>
                  </a:lnTo>
                  <a:lnTo>
                    <a:pt x="627" y="0"/>
                  </a:lnTo>
                  <a:lnTo>
                    <a:pt x="627" y="0"/>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37" name="Freeform 23"/>
            <p:cNvSpPr>
              <a:spLocks/>
            </p:cNvSpPr>
            <p:nvPr/>
          </p:nvSpPr>
          <p:spPr bwMode="auto">
            <a:xfrm>
              <a:off x="2592262" y="4124961"/>
              <a:ext cx="1410815" cy="561252"/>
            </a:xfrm>
            <a:custGeom>
              <a:avLst/>
              <a:gdLst>
                <a:gd name="T0" fmla="*/ 0 w 951"/>
                <a:gd name="T1" fmla="*/ 0 h 365"/>
                <a:gd name="T2" fmla="*/ 635 w 951"/>
                <a:gd name="T3" fmla="*/ 0 h 365"/>
                <a:gd name="T4" fmla="*/ 951 w 951"/>
                <a:gd name="T5" fmla="*/ 365 h 365"/>
                <a:gd name="T6" fmla="*/ 611 w 951"/>
                <a:gd name="T7" fmla="*/ 365 h 365"/>
                <a:gd name="T8" fmla="*/ 0 w 951"/>
                <a:gd name="T9" fmla="*/ 0 h 365"/>
                <a:gd name="T10" fmla="*/ 0 w 951"/>
                <a:gd name="T11" fmla="*/ 0 h 365"/>
              </a:gdLst>
              <a:ahLst/>
              <a:cxnLst>
                <a:cxn ang="0">
                  <a:pos x="T0" y="T1"/>
                </a:cxn>
                <a:cxn ang="0">
                  <a:pos x="T2" y="T3"/>
                </a:cxn>
                <a:cxn ang="0">
                  <a:pos x="T4" y="T5"/>
                </a:cxn>
                <a:cxn ang="0">
                  <a:pos x="T6" y="T7"/>
                </a:cxn>
                <a:cxn ang="0">
                  <a:pos x="T8" y="T9"/>
                </a:cxn>
                <a:cxn ang="0">
                  <a:pos x="T10" y="T11"/>
                </a:cxn>
              </a:cxnLst>
              <a:rect l="0" t="0" r="r" b="b"/>
              <a:pathLst>
                <a:path w="951" h="365">
                  <a:moveTo>
                    <a:pt x="0" y="0"/>
                  </a:moveTo>
                  <a:lnTo>
                    <a:pt x="635" y="0"/>
                  </a:lnTo>
                  <a:lnTo>
                    <a:pt x="951" y="365"/>
                  </a:lnTo>
                  <a:lnTo>
                    <a:pt x="611" y="365"/>
                  </a:lnTo>
                  <a:lnTo>
                    <a:pt x="0" y="0"/>
                  </a:lnTo>
                  <a:lnTo>
                    <a:pt x="0" y="0"/>
                  </a:lnTo>
                  <a:close/>
                </a:path>
              </a:pathLst>
            </a:custGeom>
            <a:solidFill>
              <a:schemeClr val="tx1">
                <a:alpha val="40000"/>
              </a:schemeClr>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38" name="Freeform 24"/>
            <p:cNvSpPr>
              <a:spLocks/>
            </p:cNvSpPr>
            <p:nvPr/>
          </p:nvSpPr>
          <p:spPr bwMode="auto">
            <a:xfrm>
              <a:off x="1584962" y="4124961"/>
              <a:ext cx="1872184" cy="561252"/>
            </a:xfrm>
            <a:custGeom>
              <a:avLst/>
              <a:gdLst>
                <a:gd name="T0" fmla="*/ 0 w 1262"/>
                <a:gd name="T1" fmla="*/ 0 h 365"/>
                <a:gd name="T2" fmla="*/ 635 w 1262"/>
                <a:gd name="T3" fmla="*/ 0 h 365"/>
                <a:gd name="T4" fmla="*/ 1262 w 1262"/>
                <a:gd name="T5" fmla="*/ 365 h 365"/>
                <a:gd name="T6" fmla="*/ 922 w 1262"/>
                <a:gd name="T7" fmla="*/ 365 h 365"/>
                <a:gd name="T8" fmla="*/ 0 w 1262"/>
                <a:gd name="T9" fmla="*/ 0 h 365"/>
                <a:gd name="T10" fmla="*/ 0 w 1262"/>
                <a:gd name="T11" fmla="*/ 0 h 365"/>
              </a:gdLst>
              <a:ahLst/>
              <a:cxnLst>
                <a:cxn ang="0">
                  <a:pos x="T0" y="T1"/>
                </a:cxn>
                <a:cxn ang="0">
                  <a:pos x="T2" y="T3"/>
                </a:cxn>
                <a:cxn ang="0">
                  <a:pos x="T4" y="T5"/>
                </a:cxn>
                <a:cxn ang="0">
                  <a:pos x="T6" y="T7"/>
                </a:cxn>
                <a:cxn ang="0">
                  <a:pos x="T8" y="T9"/>
                </a:cxn>
                <a:cxn ang="0">
                  <a:pos x="T10" y="T11"/>
                </a:cxn>
              </a:cxnLst>
              <a:rect l="0" t="0" r="r" b="b"/>
              <a:pathLst>
                <a:path w="1262" h="365">
                  <a:moveTo>
                    <a:pt x="0" y="0"/>
                  </a:moveTo>
                  <a:lnTo>
                    <a:pt x="635" y="0"/>
                  </a:lnTo>
                  <a:lnTo>
                    <a:pt x="1262" y="365"/>
                  </a:lnTo>
                  <a:lnTo>
                    <a:pt x="922" y="365"/>
                  </a:lnTo>
                  <a:lnTo>
                    <a:pt x="0" y="0"/>
                  </a:lnTo>
                  <a:lnTo>
                    <a:pt x="0" y="0"/>
                  </a:lnTo>
                  <a:close/>
                </a:path>
              </a:pathLst>
            </a:custGeom>
            <a:solidFill>
              <a:schemeClr val="tx1">
                <a:alpha val="40000"/>
              </a:schemeClr>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39" name="Freeform 25"/>
            <p:cNvSpPr>
              <a:spLocks/>
            </p:cNvSpPr>
            <p:nvPr/>
          </p:nvSpPr>
          <p:spPr bwMode="auto">
            <a:xfrm>
              <a:off x="5139442" y="4124961"/>
              <a:ext cx="1412297" cy="561252"/>
            </a:xfrm>
            <a:custGeom>
              <a:avLst/>
              <a:gdLst>
                <a:gd name="T0" fmla="*/ 317 w 952"/>
                <a:gd name="T1" fmla="*/ 0 h 365"/>
                <a:gd name="T2" fmla="*/ 952 w 952"/>
                <a:gd name="T3" fmla="*/ 0 h 365"/>
                <a:gd name="T4" fmla="*/ 340 w 952"/>
                <a:gd name="T5" fmla="*/ 365 h 365"/>
                <a:gd name="T6" fmla="*/ 0 w 952"/>
                <a:gd name="T7" fmla="*/ 365 h 365"/>
                <a:gd name="T8" fmla="*/ 317 w 952"/>
                <a:gd name="T9" fmla="*/ 0 h 365"/>
                <a:gd name="T10" fmla="*/ 317 w 952"/>
                <a:gd name="T11" fmla="*/ 0 h 365"/>
              </a:gdLst>
              <a:ahLst/>
              <a:cxnLst>
                <a:cxn ang="0">
                  <a:pos x="T0" y="T1"/>
                </a:cxn>
                <a:cxn ang="0">
                  <a:pos x="T2" y="T3"/>
                </a:cxn>
                <a:cxn ang="0">
                  <a:pos x="T4" y="T5"/>
                </a:cxn>
                <a:cxn ang="0">
                  <a:pos x="T6" y="T7"/>
                </a:cxn>
                <a:cxn ang="0">
                  <a:pos x="T8" y="T9"/>
                </a:cxn>
                <a:cxn ang="0">
                  <a:pos x="T10" y="T11"/>
                </a:cxn>
              </a:cxnLst>
              <a:rect l="0" t="0" r="r" b="b"/>
              <a:pathLst>
                <a:path w="952" h="365">
                  <a:moveTo>
                    <a:pt x="317" y="0"/>
                  </a:moveTo>
                  <a:lnTo>
                    <a:pt x="952" y="0"/>
                  </a:lnTo>
                  <a:lnTo>
                    <a:pt x="340" y="365"/>
                  </a:lnTo>
                  <a:lnTo>
                    <a:pt x="0" y="365"/>
                  </a:lnTo>
                  <a:lnTo>
                    <a:pt x="317" y="0"/>
                  </a:lnTo>
                  <a:lnTo>
                    <a:pt x="317" y="0"/>
                  </a:lnTo>
                  <a:close/>
                </a:path>
              </a:pathLst>
            </a:custGeom>
            <a:solidFill>
              <a:schemeClr val="tx1">
                <a:alpha val="40000"/>
              </a:schemeClr>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40" name="Freeform 26"/>
            <p:cNvSpPr>
              <a:spLocks/>
            </p:cNvSpPr>
            <p:nvPr/>
          </p:nvSpPr>
          <p:spPr bwMode="auto">
            <a:xfrm>
              <a:off x="4592028" y="4124961"/>
              <a:ext cx="955378" cy="561252"/>
            </a:xfrm>
            <a:custGeom>
              <a:avLst/>
              <a:gdLst>
                <a:gd name="T0" fmla="*/ 8 w 644"/>
                <a:gd name="T1" fmla="*/ 0 h 365"/>
                <a:gd name="T2" fmla="*/ 644 w 644"/>
                <a:gd name="T3" fmla="*/ 0 h 365"/>
                <a:gd name="T4" fmla="*/ 341 w 644"/>
                <a:gd name="T5" fmla="*/ 365 h 365"/>
                <a:gd name="T6" fmla="*/ 0 w 644"/>
                <a:gd name="T7" fmla="*/ 365 h 365"/>
                <a:gd name="T8" fmla="*/ 8 w 644"/>
                <a:gd name="T9" fmla="*/ 0 h 365"/>
                <a:gd name="T10" fmla="*/ 8 w 644"/>
                <a:gd name="T11" fmla="*/ 0 h 365"/>
              </a:gdLst>
              <a:ahLst/>
              <a:cxnLst>
                <a:cxn ang="0">
                  <a:pos x="T0" y="T1"/>
                </a:cxn>
                <a:cxn ang="0">
                  <a:pos x="T2" y="T3"/>
                </a:cxn>
                <a:cxn ang="0">
                  <a:pos x="T4" y="T5"/>
                </a:cxn>
                <a:cxn ang="0">
                  <a:pos x="T6" y="T7"/>
                </a:cxn>
                <a:cxn ang="0">
                  <a:pos x="T8" y="T9"/>
                </a:cxn>
                <a:cxn ang="0">
                  <a:pos x="T10" y="T11"/>
                </a:cxn>
              </a:cxnLst>
              <a:rect l="0" t="0" r="r" b="b"/>
              <a:pathLst>
                <a:path w="644" h="365">
                  <a:moveTo>
                    <a:pt x="8" y="0"/>
                  </a:moveTo>
                  <a:lnTo>
                    <a:pt x="644" y="0"/>
                  </a:lnTo>
                  <a:lnTo>
                    <a:pt x="341" y="365"/>
                  </a:lnTo>
                  <a:lnTo>
                    <a:pt x="0" y="365"/>
                  </a:lnTo>
                  <a:lnTo>
                    <a:pt x="8" y="0"/>
                  </a:lnTo>
                  <a:lnTo>
                    <a:pt x="8" y="0"/>
                  </a:lnTo>
                  <a:close/>
                </a:path>
              </a:pathLst>
            </a:custGeom>
            <a:solidFill>
              <a:schemeClr val="tx1">
                <a:alpha val="40000"/>
              </a:schemeClr>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41" name="Freeform 27"/>
            <p:cNvSpPr>
              <a:spLocks/>
            </p:cNvSpPr>
            <p:nvPr/>
          </p:nvSpPr>
          <p:spPr bwMode="auto">
            <a:xfrm>
              <a:off x="3596596" y="4124961"/>
              <a:ext cx="955378" cy="561252"/>
            </a:xfrm>
            <a:custGeom>
              <a:avLst/>
              <a:gdLst>
                <a:gd name="T0" fmla="*/ 0 w 644"/>
                <a:gd name="T1" fmla="*/ 0 h 365"/>
                <a:gd name="T2" fmla="*/ 636 w 644"/>
                <a:gd name="T3" fmla="*/ 0 h 365"/>
                <a:gd name="T4" fmla="*/ 644 w 644"/>
                <a:gd name="T5" fmla="*/ 365 h 365"/>
                <a:gd name="T6" fmla="*/ 303 w 644"/>
                <a:gd name="T7" fmla="*/ 365 h 365"/>
                <a:gd name="T8" fmla="*/ 0 w 644"/>
                <a:gd name="T9" fmla="*/ 0 h 365"/>
                <a:gd name="T10" fmla="*/ 0 w 644"/>
                <a:gd name="T11" fmla="*/ 0 h 365"/>
              </a:gdLst>
              <a:ahLst/>
              <a:cxnLst>
                <a:cxn ang="0">
                  <a:pos x="T0" y="T1"/>
                </a:cxn>
                <a:cxn ang="0">
                  <a:pos x="T2" y="T3"/>
                </a:cxn>
                <a:cxn ang="0">
                  <a:pos x="T4" y="T5"/>
                </a:cxn>
                <a:cxn ang="0">
                  <a:pos x="T6" y="T7"/>
                </a:cxn>
                <a:cxn ang="0">
                  <a:pos x="T8" y="T9"/>
                </a:cxn>
                <a:cxn ang="0">
                  <a:pos x="T10" y="T11"/>
                </a:cxn>
              </a:cxnLst>
              <a:rect l="0" t="0" r="r" b="b"/>
              <a:pathLst>
                <a:path w="644" h="365">
                  <a:moveTo>
                    <a:pt x="0" y="0"/>
                  </a:moveTo>
                  <a:lnTo>
                    <a:pt x="636" y="0"/>
                  </a:lnTo>
                  <a:lnTo>
                    <a:pt x="644" y="365"/>
                  </a:lnTo>
                  <a:lnTo>
                    <a:pt x="303" y="365"/>
                  </a:lnTo>
                  <a:lnTo>
                    <a:pt x="0" y="0"/>
                  </a:lnTo>
                  <a:lnTo>
                    <a:pt x="0" y="0"/>
                  </a:lnTo>
                  <a:close/>
                </a:path>
              </a:pathLst>
            </a:custGeom>
            <a:solidFill>
              <a:schemeClr val="tx1">
                <a:alpha val="40000"/>
              </a:schemeClr>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42" name="Freeform 28"/>
            <p:cNvSpPr>
              <a:spLocks/>
            </p:cNvSpPr>
            <p:nvPr/>
          </p:nvSpPr>
          <p:spPr bwMode="auto">
            <a:xfrm>
              <a:off x="5686855" y="4124961"/>
              <a:ext cx="1872184" cy="561252"/>
            </a:xfrm>
            <a:custGeom>
              <a:avLst/>
              <a:gdLst>
                <a:gd name="T0" fmla="*/ 627 w 1262"/>
                <a:gd name="T1" fmla="*/ 0 h 365"/>
                <a:gd name="T2" fmla="*/ 1262 w 1262"/>
                <a:gd name="T3" fmla="*/ 0 h 365"/>
                <a:gd name="T4" fmla="*/ 340 w 1262"/>
                <a:gd name="T5" fmla="*/ 365 h 365"/>
                <a:gd name="T6" fmla="*/ 0 w 1262"/>
                <a:gd name="T7" fmla="*/ 365 h 365"/>
                <a:gd name="T8" fmla="*/ 627 w 1262"/>
                <a:gd name="T9" fmla="*/ 0 h 365"/>
                <a:gd name="T10" fmla="*/ 627 w 1262"/>
                <a:gd name="T11" fmla="*/ 0 h 365"/>
              </a:gdLst>
              <a:ahLst/>
              <a:cxnLst>
                <a:cxn ang="0">
                  <a:pos x="T0" y="T1"/>
                </a:cxn>
                <a:cxn ang="0">
                  <a:pos x="T2" y="T3"/>
                </a:cxn>
                <a:cxn ang="0">
                  <a:pos x="T4" y="T5"/>
                </a:cxn>
                <a:cxn ang="0">
                  <a:pos x="T6" y="T7"/>
                </a:cxn>
                <a:cxn ang="0">
                  <a:pos x="T8" y="T9"/>
                </a:cxn>
                <a:cxn ang="0">
                  <a:pos x="T10" y="T11"/>
                </a:cxn>
              </a:cxnLst>
              <a:rect l="0" t="0" r="r" b="b"/>
              <a:pathLst>
                <a:path w="1262" h="365">
                  <a:moveTo>
                    <a:pt x="627" y="0"/>
                  </a:moveTo>
                  <a:lnTo>
                    <a:pt x="1262" y="0"/>
                  </a:lnTo>
                  <a:lnTo>
                    <a:pt x="340" y="365"/>
                  </a:lnTo>
                  <a:lnTo>
                    <a:pt x="0" y="365"/>
                  </a:lnTo>
                  <a:lnTo>
                    <a:pt x="627" y="0"/>
                  </a:lnTo>
                  <a:lnTo>
                    <a:pt x="627" y="0"/>
                  </a:lnTo>
                  <a:close/>
                </a:path>
              </a:pathLst>
            </a:custGeom>
            <a:solidFill>
              <a:schemeClr val="tx1">
                <a:alpha val="40000"/>
              </a:schemeClr>
            </a:solidFill>
            <a:ln>
              <a:noFill/>
            </a:ln>
          </p:spPr>
          <p:txBody>
            <a:bodyPr vert="horz" wrap="square" lIns="68580" tIns="34290" rIns="68580" bIns="34290" numCol="1" anchor="t" anchorCtr="0" compatLnSpc="1">
              <a:prstTxWarp prst="textNoShape">
                <a:avLst/>
              </a:prstTxWarp>
            </a:bodyPr>
            <a:lstStyle/>
            <a:p>
              <a:endParaRPr lang="en-US" sz="1600"/>
            </a:p>
          </p:txBody>
        </p:sp>
        <p:grpSp>
          <p:nvGrpSpPr>
            <p:cNvPr id="18" name="Group 17">
              <a:extLst>
                <a:ext uri="{FF2B5EF4-FFF2-40B4-BE49-F238E27FC236}">
                  <a16:creationId xmlns:a16="http://schemas.microsoft.com/office/drawing/2014/main" id="{5ECAE678-3A21-4F4D-8760-1A934D7DBF73}"/>
                </a:ext>
              </a:extLst>
            </p:cNvPr>
            <p:cNvGrpSpPr/>
            <p:nvPr/>
          </p:nvGrpSpPr>
          <p:grpSpPr>
            <a:xfrm>
              <a:off x="1584963" y="1249681"/>
              <a:ext cx="5974077" cy="2875280"/>
              <a:chOff x="1584963" y="1574801"/>
              <a:chExt cx="5974077" cy="2875280"/>
            </a:xfrm>
          </p:grpSpPr>
          <p:grpSp>
            <p:nvGrpSpPr>
              <p:cNvPr id="17" name="Group 16">
                <a:extLst>
                  <a:ext uri="{FF2B5EF4-FFF2-40B4-BE49-F238E27FC236}">
                    <a16:creationId xmlns:a16="http://schemas.microsoft.com/office/drawing/2014/main" id="{63908CDD-01EC-4668-A5CA-32003EDDBBD8}"/>
                  </a:ext>
                </a:extLst>
              </p:cNvPr>
              <p:cNvGrpSpPr/>
              <p:nvPr/>
            </p:nvGrpSpPr>
            <p:grpSpPr>
              <a:xfrm>
                <a:off x="1584963" y="1574801"/>
                <a:ext cx="5974077" cy="2875280"/>
                <a:chOff x="1584963" y="1278206"/>
                <a:chExt cx="5974077" cy="3692445"/>
              </a:xfrm>
            </p:grpSpPr>
            <p:sp>
              <p:nvSpPr>
                <p:cNvPr id="5" name="Freeform 5"/>
                <p:cNvSpPr>
                  <a:spLocks/>
                </p:cNvSpPr>
                <p:nvPr/>
              </p:nvSpPr>
              <p:spPr bwMode="auto">
                <a:xfrm>
                  <a:off x="2592263" y="1278206"/>
                  <a:ext cx="942026" cy="3692445"/>
                </a:xfrm>
                <a:prstGeom prst="round2SameRect">
                  <a:avLst>
                    <a:gd name="adj1" fmla="val 50000"/>
                    <a:gd name="adj2" fmla="val 0"/>
                  </a:avLst>
                </a:pr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6" name="Freeform 6"/>
                <p:cNvSpPr>
                  <a:spLocks/>
                </p:cNvSpPr>
                <p:nvPr/>
              </p:nvSpPr>
              <p:spPr bwMode="auto">
                <a:xfrm>
                  <a:off x="1584963" y="1278206"/>
                  <a:ext cx="942026" cy="3692445"/>
                </a:xfrm>
                <a:prstGeom prst="round2SameRect">
                  <a:avLst>
                    <a:gd name="adj1" fmla="val 50000"/>
                    <a:gd name="adj2" fmla="val 0"/>
                  </a:avLst>
                </a:pr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7" name="Freeform 7"/>
                <p:cNvSpPr>
                  <a:spLocks/>
                </p:cNvSpPr>
                <p:nvPr/>
              </p:nvSpPr>
              <p:spPr bwMode="auto">
                <a:xfrm>
                  <a:off x="5609713" y="1278206"/>
                  <a:ext cx="942026" cy="3692445"/>
                </a:xfrm>
                <a:prstGeom prst="round2SameRect">
                  <a:avLst>
                    <a:gd name="adj1" fmla="val 50000"/>
                    <a:gd name="adj2" fmla="val 0"/>
                  </a:avLst>
                </a:pr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8" name="Freeform 8"/>
                <p:cNvSpPr>
                  <a:spLocks/>
                </p:cNvSpPr>
                <p:nvPr/>
              </p:nvSpPr>
              <p:spPr bwMode="auto">
                <a:xfrm>
                  <a:off x="4603895" y="1278206"/>
                  <a:ext cx="943510" cy="3692445"/>
                </a:xfrm>
                <a:prstGeom prst="round2SameRect">
                  <a:avLst>
                    <a:gd name="adj1" fmla="val 50000"/>
                    <a:gd name="adj2" fmla="val 0"/>
                  </a:avLst>
                </a:pr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9" name="Freeform 9"/>
                <p:cNvSpPr>
                  <a:spLocks/>
                </p:cNvSpPr>
                <p:nvPr/>
              </p:nvSpPr>
              <p:spPr bwMode="auto">
                <a:xfrm>
                  <a:off x="3596595" y="1278206"/>
                  <a:ext cx="943510" cy="3692445"/>
                </a:xfrm>
                <a:prstGeom prst="round2SameRect">
                  <a:avLst>
                    <a:gd name="adj1" fmla="val 50000"/>
                    <a:gd name="adj2" fmla="val 0"/>
                  </a:avLst>
                </a:pr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10" name="Freeform 10"/>
                <p:cNvSpPr>
                  <a:spLocks/>
                </p:cNvSpPr>
                <p:nvPr/>
              </p:nvSpPr>
              <p:spPr bwMode="auto">
                <a:xfrm>
                  <a:off x="6617014" y="1278206"/>
                  <a:ext cx="942026" cy="3692445"/>
                </a:xfrm>
                <a:prstGeom prst="round2SameRect">
                  <a:avLst>
                    <a:gd name="adj1" fmla="val 50000"/>
                    <a:gd name="adj2" fmla="val 0"/>
                  </a:avLst>
                </a:pr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600"/>
                </a:p>
              </p:txBody>
            </p:sp>
          </p:grpSp>
          <p:sp>
            <p:nvSpPr>
              <p:cNvPr id="49" name="Rectangle 48"/>
              <p:cNvSpPr/>
              <p:nvPr/>
            </p:nvSpPr>
            <p:spPr>
              <a:xfrm flipH="1">
                <a:off x="1698153" y="3024950"/>
                <a:ext cx="715644" cy="1174232"/>
              </a:xfrm>
              <a:prstGeom prst="rect">
                <a:avLst/>
              </a:prstGeom>
            </p:spPr>
            <p:txBody>
              <a:bodyPr wrap="square" lIns="0" tIns="0" rIns="0" bIns="0" anchor="ctr">
                <a:spAutoFit/>
              </a:bodyPr>
              <a:lstStyle/>
              <a:p>
                <a:pPr algn="ctr">
                  <a:lnSpc>
                    <a:spcPct val="110000"/>
                  </a:lnSpc>
                  <a:spcBef>
                    <a:spcPts val="300"/>
                  </a:spcBef>
                </a:pPr>
                <a:r>
                  <a:rPr lang="en-US" sz="1000" dirty="0">
                    <a:solidFill>
                      <a:schemeClr val="bg1"/>
                    </a:solidFill>
                  </a:rPr>
                  <a:t>Lorem ipsum dolor sit amet, consectetur adipiscing elit, sed do eiusmod</a:t>
                </a:r>
              </a:p>
            </p:txBody>
          </p:sp>
          <p:sp>
            <p:nvSpPr>
              <p:cNvPr id="50" name="Rectangle 49"/>
              <p:cNvSpPr/>
              <p:nvPr/>
            </p:nvSpPr>
            <p:spPr>
              <a:xfrm flipH="1">
                <a:off x="2705452" y="3024950"/>
                <a:ext cx="715644" cy="1174232"/>
              </a:xfrm>
              <a:prstGeom prst="rect">
                <a:avLst/>
              </a:prstGeom>
            </p:spPr>
            <p:txBody>
              <a:bodyPr wrap="square" lIns="0" tIns="0" rIns="0" bIns="0" anchor="ctr">
                <a:spAutoFit/>
              </a:bodyPr>
              <a:lstStyle/>
              <a:p>
                <a:pPr algn="ctr">
                  <a:lnSpc>
                    <a:spcPct val="110000"/>
                  </a:lnSpc>
                  <a:spcBef>
                    <a:spcPts val="300"/>
                  </a:spcBef>
                </a:pPr>
                <a:r>
                  <a:rPr lang="en-US" sz="1000" dirty="0">
                    <a:solidFill>
                      <a:schemeClr val="bg1"/>
                    </a:solidFill>
                  </a:rPr>
                  <a:t>Lorem ipsum dolor sit amet, consectetur adipiscing elit, sed do eiusmod</a:t>
                </a:r>
              </a:p>
            </p:txBody>
          </p:sp>
          <p:sp>
            <p:nvSpPr>
              <p:cNvPr id="51" name="Rectangle 50"/>
              <p:cNvSpPr/>
              <p:nvPr/>
            </p:nvSpPr>
            <p:spPr>
              <a:xfrm flipH="1">
                <a:off x="3710528" y="3024950"/>
                <a:ext cx="715644" cy="1174232"/>
              </a:xfrm>
              <a:prstGeom prst="rect">
                <a:avLst/>
              </a:prstGeom>
            </p:spPr>
            <p:txBody>
              <a:bodyPr wrap="square" lIns="0" tIns="0" rIns="0" bIns="0" anchor="ctr">
                <a:spAutoFit/>
              </a:bodyPr>
              <a:lstStyle/>
              <a:p>
                <a:pPr algn="ctr">
                  <a:lnSpc>
                    <a:spcPct val="110000"/>
                  </a:lnSpc>
                  <a:spcBef>
                    <a:spcPts val="300"/>
                  </a:spcBef>
                </a:pPr>
                <a:r>
                  <a:rPr lang="en-US" sz="1000" dirty="0">
                    <a:solidFill>
                      <a:schemeClr val="bg1"/>
                    </a:solidFill>
                  </a:rPr>
                  <a:t>Lorem ipsum dolor sit amet, consectetur adipiscing elit, sed do eiusmod</a:t>
                </a:r>
              </a:p>
            </p:txBody>
          </p:sp>
          <p:sp>
            <p:nvSpPr>
              <p:cNvPr id="52" name="Rectangle 51"/>
              <p:cNvSpPr/>
              <p:nvPr/>
            </p:nvSpPr>
            <p:spPr>
              <a:xfrm flipH="1">
                <a:off x="4717828" y="3024950"/>
                <a:ext cx="715644" cy="1174232"/>
              </a:xfrm>
              <a:prstGeom prst="rect">
                <a:avLst/>
              </a:prstGeom>
            </p:spPr>
            <p:txBody>
              <a:bodyPr wrap="square" lIns="0" tIns="0" rIns="0" bIns="0" anchor="ctr">
                <a:spAutoFit/>
              </a:bodyPr>
              <a:lstStyle/>
              <a:p>
                <a:pPr algn="ctr">
                  <a:lnSpc>
                    <a:spcPct val="110000"/>
                  </a:lnSpc>
                  <a:spcBef>
                    <a:spcPts val="300"/>
                  </a:spcBef>
                </a:pPr>
                <a:r>
                  <a:rPr lang="en-US" sz="1000" dirty="0">
                    <a:solidFill>
                      <a:schemeClr val="bg1"/>
                    </a:solidFill>
                  </a:rPr>
                  <a:t>Lorem ipsum dolor sit amet, consectetur adipiscing elit, sed do eiusmod</a:t>
                </a:r>
              </a:p>
            </p:txBody>
          </p:sp>
          <p:sp>
            <p:nvSpPr>
              <p:cNvPr id="53" name="Rectangle 52"/>
              <p:cNvSpPr/>
              <p:nvPr/>
            </p:nvSpPr>
            <p:spPr>
              <a:xfrm flipH="1">
                <a:off x="5722903" y="3024950"/>
                <a:ext cx="715644" cy="1174232"/>
              </a:xfrm>
              <a:prstGeom prst="rect">
                <a:avLst/>
              </a:prstGeom>
            </p:spPr>
            <p:txBody>
              <a:bodyPr wrap="square" lIns="0" tIns="0" rIns="0" bIns="0" anchor="ctr">
                <a:spAutoFit/>
              </a:bodyPr>
              <a:lstStyle/>
              <a:p>
                <a:pPr algn="ctr">
                  <a:lnSpc>
                    <a:spcPct val="110000"/>
                  </a:lnSpc>
                  <a:spcBef>
                    <a:spcPts val="300"/>
                  </a:spcBef>
                </a:pPr>
                <a:r>
                  <a:rPr lang="en-US" sz="1000" dirty="0">
                    <a:solidFill>
                      <a:schemeClr val="bg1"/>
                    </a:solidFill>
                  </a:rPr>
                  <a:t>Lorem ipsum dolor sit amet, consectetur adipiscing elit, sed do eiusmod</a:t>
                </a:r>
              </a:p>
            </p:txBody>
          </p:sp>
          <p:sp>
            <p:nvSpPr>
              <p:cNvPr id="54" name="Rectangle 53"/>
              <p:cNvSpPr/>
              <p:nvPr/>
            </p:nvSpPr>
            <p:spPr>
              <a:xfrm flipH="1">
                <a:off x="6730203" y="3024950"/>
                <a:ext cx="715644" cy="1174232"/>
              </a:xfrm>
              <a:prstGeom prst="rect">
                <a:avLst/>
              </a:prstGeom>
            </p:spPr>
            <p:txBody>
              <a:bodyPr wrap="square" lIns="0" tIns="0" rIns="0" bIns="0" anchor="ctr">
                <a:spAutoFit/>
              </a:bodyPr>
              <a:lstStyle/>
              <a:p>
                <a:pPr algn="ctr">
                  <a:lnSpc>
                    <a:spcPct val="110000"/>
                  </a:lnSpc>
                  <a:spcBef>
                    <a:spcPts val="300"/>
                  </a:spcBef>
                </a:pPr>
                <a:r>
                  <a:rPr lang="en-US" sz="1000" dirty="0">
                    <a:solidFill>
                      <a:schemeClr val="bg1"/>
                    </a:solidFill>
                  </a:rPr>
                  <a:t>Lorem ipsum dolor sit amet, consectetur adipiscing elit, sed do eiusmod</a:t>
                </a:r>
              </a:p>
            </p:txBody>
          </p:sp>
          <p:sp>
            <p:nvSpPr>
              <p:cNvPr id="55" name="Freeform 10"/>
              <p:cNvSpPr>
                <a:spLocks noEditPoints="1"/>
              </p:cNvSpPr>
              <p:nvPr/>
            </p:nvSpPr>
            <p:spPr bwMode="auto">
              <a:xfrm>
                <a:off x="1799883" y="2056836"/>
                <a:ext cx="512184" cy="512995"/>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56" name="Freeform 15"/>
              <p:cNvSpPr>
                <a:spLocks noEditPoints="1"/>
              </p:cNvSpPr>
              <p:nvPr/>
            </p:nvSpPr>
            <p:spPr bwMode="auto">
              <a:xfrm>
                <a:off x="6806437" y="2053580"/>
                <a:ext cx="563177" cy="519506"/>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57" name="Freeform 17"/>
              <p:cNvSpPr>
                <a:spLocks noEditPoints="1"/>
              </p:cNvSpPr>
              <p:nvPr/>
            </p:nvSpPr>
            <p:spPr bwMode="auto">
              <a:xfrm>
                <a:off x="5855725" y="2042802"/>
                <a:ext cx="450001" cy="541062"/>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58" name="Freeform 23"/>
              <p:cNvSpPr>
                <a:spLocks/>
              </p:cNvSpPr>
              <p:nvPr/>
            </p:nvSpPr>
            <p:spPr bwMode="auto">
              <a:xfrm>
                <a:off x="3858959" y="2039795"/>
                <a:ext cx="418782" cy="547074"/>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59" name="Freeform 28"/>
              <p:cNvSpPr>
                <a:spLocks noEditPoints="1"/>
              </p:cNvSpPr>
              <p:nvPr/>
            </p:nvSpPr>
            <p:spPr bwMode="auto">
              <a:xfrm>
                <a:off x="4846347" y="2110701"/>
                <a:ext cx="458610" cy="405265"/>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600"/>
              </a:p>
            </p:txBody>
          </p:sp>
          <p:sp>
            <p:nvSpPr>
              <p:cNvPr id="60" name="Freeform 20"/>
              <p:cNvSpPr>
                <a:spLocks noEditPoints="1"/>
              </p:cNvSpPr>
              <p:nvPr/>
            </p:nvSpPr>
            <p:spPr bwMode="auto">
              <a:xfrm>
                <a:off x="2779151" y="2027769"/>
                <a:ext cx="568246" cy="571128"/>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600"/>
              </a:p>
            </p:txBody>
          </p:sp>
        </p:grpSp>
      </p:grpSp>
      <p:sp>
        <p:nvSpPr>
          <p:cNvPr id="3" name="Text Placeholder 2">
            <a:extLst>
              <a:ext uri="{FF2B5EF4-FFF2-40B4-BE49-F238E27FC236}">
                <a16:creationId xmlns:a16="http://schemas.microsoft.com/office/drawing/2014/main" id="{CE8C326A-7CFA-4D0A-B59C-DD1576EDDD64}"/>
              </a:ext>
            </a:extLst>
          </p:cNvPr>
          <p:cNvSpPr>
            <a:spLocks noGrp="1"/>
          </p:cNvSpPr>
          <p:nvPr>
            <p:ph type="body" sz="half" idx="2"/>
          </p:nvPr>
        </p:nvSpPr>
        <p:spPr/>
        <p:txBody>
          <a:bodyPr/>
          <a:lstStyle/>
          <a:p>
            <a:r>
              <a:rPr lang="en-US" dirty="0"/>
              <a:t>Enter your subhead line here</a:t>
            </a:r>
          </a:p>
        </p:txBody>
      </p:sp>
      <p:sp>
        <p:nvSpPr>
          <p:cNvPr id="2" name="Title 1">
            <a:extLst>
              <a:ext uri="{FF2B5EF4-FFF2-40B4-BE49-F238E27FC236}">
                <a16:creationId xmlns:a16="http://schemas.microsoft.com/office/drawing/2014/main" id="{0ACCA63F-07A5-4F1A-8685-930E20C52BAF}"/>
              </a:ext>
            </a:extLst>
          </p:cNvPr>
          <p:cNvSpPr>
            <a:spLocks noGrp="1"/>
          </p:cNvSpPr>
          <p:nvPr>
            <p:ph type="title"/>
          </p:nvPr>
        </p:nvSpPr>
        <p:spPr/>
        <p:txBody>
          <a:bodyPr/>
          <a:lstStyle/>
          <a:p>
            <a:r>
              <a:rPr lang="en-US" dirty="0"/>
              <a:t>Stages Infographics</a:t>
            </a:r>
          </a:p>
        </p:txBody>
      </p:sp>
    </p:spTree>
    <p:extLst>
      <p:ext uri="{BB962C8B-B14F-4D97-AF65-F5344CB8AC3E}">
        <p14:creationId xmlns:p14="http://schemas.microsoft.com/office/powerpoint/2010/main" val="15145829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bwMode="auto">
          <a:xfrm>
            <a:off x="7315200" y="0"/>
            <a:ext cx="1827662" cy="51435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0" name="TextBox 79"/>
          <p:cNvSpPr txBox="1"/>
          <p:nvPr/>
        </p:nvSpPr>
        <p:spPr>
          <a:xfrm>
            <a:off x="3334595" y="2915014"/>
            <a:ext cx="890506" cy="213585"/>
          </a:xfrm>
          <a:prstGeom prst="rect">
            <a:avLst/>
          </a:prstGeom>
          <a:noFill/>
        </p:spPr>
        <p:txBody>
          <a:bodyPr wrap="square" rtlCol="0" anchor="ctr">
            <a:spAutoFit/>
          </a:bodyPr>
          <a:lstStyle/>
          <a:p>
            <a:pPr algn="r"/>
            <a:r>
              <a:rPr lang="en-US" sz="788" b="1" dirty="0">
                <a:solidFill>
                  <a:schemeClr val="accent1"/>
                </a:solidFill>
              </a:rPr>
              <a:t>50%</a:t>
            </a:r>
          </a:p>
        </p:txBody>
      </p:sp>
      <p:sp>
        <p:nvSpPr>
          <p:cNvPr id="83" name="TextBox 82"/>
          <p:cNvSpPr txBox="1"/>
          <p:nvPr/>
        </p:nvSpPr>
        <p:spPr>
          <a:xfrm>
            <a:off x="3334595" y="3987293"/>
            <a:ext cx="890506" cy="213585"/>
          </a:xfrm>
          <a:prstGeom prst="rect">
            <a:avLst/>
          </a:prstGeom>
          <a:noFill/>
        </p:spPr>
        <p:txBody>
          <a:bodyPr wrap="square" rtlCol="0" anchor="ctr">
            <a:spAutoFit/>
          </a:bodyPr>
          <a:lstStyle/>
          <a:p>
            <a:pPr algn="r"/>
            <a:r>
              <a:rPr lang="en-US" sz="788" b="1" dirty="0">
                <a:solidFill>
                  <a:schemeClr val="accent3"/>
                </a:solidFill>
              </a:rPr>
              <a:t>30%</a:t>
            </a:r>
          </a:p>
        </p:txBody>
      </p:sp>
      <p:sp>
        <p:nvSpPr>
          <p:cNvPr id="78" name="Rectangle 77"/>
          <p:cNvSpPr/>
          <p:nvPr/>
        </p:nvSpPr>
        <p:spPr>
          <a:xfrm>
            <a:off x="364618" y="3153038"/>
            <a:ext cx="3860483" cy="20334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solidFill>
                <a:schemeClr val="bg1"/>
              </a:solidFill>
            </a:endParaRPr>
          </a:p>
        </p:txBody>
      </p:sp>
      <p:sp>
        <p:nvSpPr>
          <p:cNvPr id="79" name="Rectangle 78"/>
          <p:cNvSpPr/>
          <p:nvPr/>
        </p:nvSpPr>
        <p:spPr>
          <a:xfrm>
            <a:off x="364618" y="3153038"/>
            <a:ext cx="2013695" cy="2033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750" dirty="0">
                <a:solidFill>
                  <a:schemeClr val="bg1"/>
                </a:solidFill>
              </a:rPr>
              <a:t>Option 01</a:t>
            </a:r>
          </a:p>
        </p:txBody>
      </p:sp>
      <p:sp>
        <p:nvSpPr>
          <p:cNvPr id="81" name="Rectangle 80"/>
          <p:cNvSpPr/>
          <p:nvPr/>
        </p:nvSpPr>
        <p:spPr>
          <a:xfrm>
            <a:off x="364618" y="4225317"/>
            <a:ext cx="3860483" cy="203340"/>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solidFill>
                <a:schemeClr val="bg1"/>
              </a:solidFill>
            </a:endParaRPr>
          </a:p>
        </p:txBody>
      </p:sp>
      <p:sp>
        <p:nvSpPr>
          <p:cNvPr id="82" name="Rectangle 81"/>
          <p:cNvSpPr/>
          <p:nvPr/>
        </p:nvSpPr>
        <p:spPr>
          <a:xfrm>
            <a:off x="364618" y="4225317"/>
            <a:ext cx="1250822" cy="2033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750" dirty="0">
                <a:solidFill>
                  <a:schemeClr val="bg1"/>
                </a:solidFill>
              </a:rPr>
              <a:t>Option 03</a:t>
            </a:r>
          </a:p>
        </p:txBody>
      </p:sp>
      <p:sp>
        <p:nvSpPr>
          <p:cNvPr id="84" name="Rectangle 83"/>
          <p:cNvSpPr/>
          <p:nvPr/>
        </p:nvSpPr>
        <p:spPr>
          <a:xfrm>
            <a:off x="364618" y="3689178"/>
            <a:ext cx="3860483" cy="203340"/>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solidFill>
                <a:schemeClr val="bg1"/>
              </a:solidFill>
            </a:endParaRPr>
          </a:p>
        </p:txBody>
      </p:sp>
      <p:sp>
        <p:nvSpPr>
          <p:cNvPr id="85" name="Rectangle 84"/>
          <p:cNvSpPr/>
          <p:nvPr/>
        </p:nvSpPr>
        <p:spPr>
          <a:xfrm>
            <a:off x="364618" y="3689178"/>
            <a:ext cx="3308222" cy="2033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750" dirty="0">
                <a:solidFill>
                  <a:schemeClr val="bg1"/>
                </a:solidFill>
              </a:rPr>
              <a:t>Option 01</a:t>
            </a:r>
          </a:p>
        </p:txBody>
      </p:sp>
      <p:sp>
        <p:nvSpPr>
          <p:cNvPr id="86" name="TextBox 85"/>
          <p:cNvSpPr txBox="1"/>
          <p:nvPr/>
        </p:nvSpPr>
        <p:spPr>
          <a:xfrm>
            <a:off x="3334595" y="3451154"/>
            <a:ext cx="890506" cy="213585"/>
          </a:xfrm>
          <a:prstGeom prst="rect">
            <a:avLst/>
          </a:prstGeom>
          <a:noFill/>
        </p:spPr>
        <p:txBody>
          <a:bodyPr wrap="square" rtlCol="0" anchor="ctr">
            <a:spAutoFit/>
          </a:bodyPr>
          <a:lstStyle/>
          <a:p>
            <a:pPr algn="r"/>
            <a:r>
              <a:rPr lang="en-US" sz="788" b="1" dirty="0">
                <a:solidFill>
                  <a:schemeClr val="accent2"/>
                </a:solidFill>
              </a:rPr>
              <a:t>90%</a:t>
            </a:r>
          </a:p>
        </p:txBody>
      </p:sp>
      <p:sp>
        <p:nvSpPr>
          <p:cNvPr id="88" name="TextBox 87"/>
          <p:cNvSpPr txBox="1"/>
          <p:nvPr/>
        </p:nvSpPr>
        <p:spPr>
          <a:xfrm>
            <a:off x="364617" y="1679682"/>
            <a:ext cx="3860483" cy="1128066"/>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is a sample text. </a:t>
            </a:r>
          </a:p>
        </p:txBody>
      </p:sp>
      <p:sp>
        <p:nvSpPr>
          <p:cNvPr id="89" name="Rectangle 88"/>
          <p:cNvSpPr/>
          <p:nvPr/>
        </p:nvSpPr>
        <p:spPr>
          <a:xfrm>
            <a:off x="364618" y="949709"/>
            <a:ext cx="3860483" cy="430887"/>
          </a:xfrm>
          <a:prstGeom prst="rect">
            <a:avLst/>
          </a:prstGeom>
        </p:spPr>
        <p:txBody>
          <a:bodyPr wrap="square" lIns="0" tIns="0" rIns="0" bIns="0" anchor="ctr">
            <a:spAutoFit/>
          </a:bodyPr>
          <a:lstStyle/>
          <a:p>
            <a:r>
              <a:rPr lang="en-US" sz="2800" b="1" dirty="0">
                <a:solidFill>
                  <a:schemeClr val="accent1"/>
                </a:solidFill>
              </a:rPr>
              <a:t>GROWTH STRATEGY</a:t>
            </a:r>
          </a:p>
        </p:txBody>
      </p:sp>
      <p:sp>
        <p:nvSpPr>
          <p:cNvPr id="90" name="3">
            <a:extLst>
              <a:ext uri="{FF2B5EF4-FFF2-40B4-BE49-F238E27FC236}">
                <a16:creationId xmlns:a16="http://schemas.microsoft.com/office/drawing/2014/main" id="{D7AC1464-9E86-44A2-ABB9-20E60AEF7C6C}"/>
              </a:ext>
            </a:extLst>
          </p:cNvPr>
          <p:cNvSpPr txBox="1"/>
          <p:nvPr/>
        </p:nvSpPr>
        <p:spPr>
          <a:xfrm>
            <a:off x="355093" y="714843"/>
            <a:ext cx="351282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91" name="Group 90"/>
          <p:cNvGrpSpPr/>
          <p:nvPr/>
        </p:nvGrpSpPr>
        <p:grpSpPr>
          <a:xfrm>
            <a:off x="364618" y="1533591"/>
            <a:ext cx="945826" cy="39525"/>
            <a:chOff x="5454974" y="1391277"/>
            <a:chExt cx="945826" cy="39525"/>
          </a:xfrm>
        </p:grpSpPr>
        <p:sp>
          <p:nvSpPr>
            <p:cNvPr id="92"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93"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94"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95"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96"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04" name="Oval 103"/>
          <p:cNvSpPr/>
          <p:nvPr/>
        </p:nvSpPr>
        <p:spPr bwMode="auto">
          <a:xfrm>
            <a:off x="7848031" y="753507"/>
            <a:ext cx="762000" cy="758952"/>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5" name="Rectangle 104"/>
          <p:cNvSpPr/>
          <p:nvPr/>
        </p:nvSpPr>
        <p:spPr>
          <a:xfrm>
            <a:off x="7512118" y="1710260"/>
            <a:ext cx="1433826" cy="611706"/>
          </a:xfrm>
          <a:prstGeom prst="rect">
            <a:avLst/>
          </a:prstGeom>
        </p:spPr>
        <p:txBody>
          <a:bodyPr wrap="square" lIns="0" tIns="0" rIns="0" bIns="0" anchor="ctr">
            <a:spAutoFit/>
          </a:bodyPr>
          <a:lstStyle/>
          <a:p>
            <a:pPr algn="ctr">
              <a:lnSpc>
                <a:spcPct val="150000"/>
              </a:lnSpc>
            </a:pPr>
            <a:r>
              <a:rPr lang="en-US" sz="1050" b="1" dirty="0">
                <a:solidFill>
                  <a:schemeClr val="bg1"/>
                </a:solidFill>
              </a:rPr>
              <a:t>Description here</a:t>
            </a:r>
          </a:p>
          <a:p>
            <a:pPr algn="ctr">
              <a:lnSpc>
                <a:spcPct val="150000"/>
              </a:lnSpc>
            </a:pPr>
            <a:r>
              <a:rPr lang="en-US" sz="800" dirty="0">
                <a:solidFill>
                  <a:schemeClr val="bg1"/>
                </a:solidFill>
                <a:latin typeface="Roboto (Body)"/>
              </a:rPr>
              <a:t>This is a sample text. You simply add your own text .</a:t>
            </a:r>
          </a:p>
        </p:txBody>
      </p:sp>
      <p:grpSp>
        <p:nvGrpSpPr>
          <p:cNvPr id="106" name="Group 105"/>
          <p:cNvGrpSpPr/>
          <p:nvPr/>
        </p:nvGrpSpPr>
        <p:grpSpPr>
          <a:xfrm>
            <a:off x="8009836" y="916422"/>
            <a:ext cx="438390" cy="433123"/>
            <a:chOff x="-31064200" y="-7081838"/>
            <a:chExt cx="21274087" cy="21018501"/>
          </a:xfrm>
          <a:solidFill>
            <a:schemeClr val="accent1"/>
          </a:solidFill>
        </p:grpSpPr>
        <p:sp>
          <p:nvSpPr>
            <p:cNvPr id="107" name="Freeform 5"/>
            <p:cNvSpPr>
              <a:spLocks/>
            </p:cNvSpPr>
            <p:nvPr/>
          </p:nvSpPr>
          <p:spPr bwMode="auto">
            <a:xfrm>
              <a:off x="-18600738" y="3435350"/>
              <a:ext cx="3489325" cy="6791325"/>
            </a:xfrm>
            <a:custGeom>
              <a:avLst/>
              <a:gdLst>
                <a:gd name="T0" fmla="*/ 465 w 930"/>
                <a:gd name="T1" fmla="*/ 799 h 1810"/>
                <a:gd name="T2" fmla="*/ 221 w 930"/>
                <a:gd name="T3" fmla="*/ 588 h 1810"/>
                <a:gd name="T4" fmla="*/ 465 w 930"/>
                <a:gd name="T5" fmla="*/ 378 h 1810"/>
                <a:gd name="T6" fmla="*/ 708 w 930"/>
                <a:gd name="T7" fmla="*/ 588 h 1810"/>
                <a:gd name="T8" fmla="*/ 819 w 930"/>
                <a:gd name="T9" fmla="*/ 699 h 1810"/>
                <a:gd name="T10" fmla="*/ 930 w 930"/>
                <a:gd name="T11" fmla="*/ 588 h 1810"/>
                <a:gd name="T12" fmla="*/ 575 w 930"/>
                <a:gd name="T13" fmla="*/ 169 h 1810"/>
                <a:gd name="T14" fmla="*/ 575 w 930"/>
                <a:gd name="T15" fmla="*/ 111 h 1810"/>
                <a:gd name="T16" fmla="*/ 465 w 930"/>
                <a:gd name="T17" fmla="*/ 0 h 1810"/>
                <a:gd name="T18" fmla="*/ 354 w 930"/>
                <a:gd name="T19" fmla="*/ 111 h 1810"/>
                <a:gd name="T20" fmla="*/ 354 w 930"/>
                <a:gd name="T21" fmla="*/ 169 h 1810"/>
                <a:gd name="T22" fmla="*/ 0 w 930"/>
                <a:gd name="T23" fmla="*/ 588 h 1810"/>
                <a:gd name="T24" fmla="*/ 465 w 930"/>
                <a:gd name="T25" fmla="*/ 1021 h 1810"/>
                <a:gd name="T26" fmla="*/ 708 w 930"/>
                <a:gd name="T27" fmla="*/ 1232 h 1810"/>
                <a:gd name="T28" fmla="*/ 465 w 930"/>
                <a:gd name="T29" fmla="*/ 1442 h 1810"/>
                <a:gd name="T30" fmla="*/ 221 w 930"/>
                <a:gd name="T31" fmla="*/ 1232 h 1810"/>
                <a:gd name="T32" fmla="*/ 110 w 930"/>
                <a:gd name="T33" fmla="*/ 1121 h 1810"/>
                <a:gd name="T34" fmla="*/ 0 w 930"/>
                <a:gd name="T35" fmla="*/ 1232 h 1810"/>
                <a:gd name="T36" fmla="*/ 354 w 930"/>
                <a:gd name="T37" fmla="*/ 1651 h 1810"/>
                <a:gd name="T38" fmla="*/ 354 w 930"/>
                <a:gd name="T39" fmla="*/ 1699 h 1810"/>
                <a:gd name="T40" fmla="*/ 465 w 930"/>
                <a:gd name="T41" fmla="*/ 1810 h 1810"/>
                <a:gd name="T42" fmla="*/ 575 w 930"/>
                <a:gd name="T43" fmla="*/ 1699 h 1810"/>
                <a:gd name="T44" fmla="*/ 575 w 930"/>
                <a:gd name="T45" fmla="*/ 1651 h 1810"/>
                <a:gd name="T46" fmla="*/ 930 w 930"/>
                <a:gd name="T47" fmla="*/ 1232 h 1810"/>
                <a:gd name="T48" fmla="*/ 465 w 930"/>
                <a:gd name="T49" fmla="*/ 799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0" h="1810">
                  <a:moveTo>
                    <a:pt x="465" y="799"/>
                  </a:moveTo>
                  <a:cubicBezTo>
                    <a:pt x="330" y="799"/>
                    <a:pt x="221" y="705"/>
                    <a:pt x="221" y="588"/>
                  </a:cubicBezTo>
                  <a:cubicBezTo>
                    <a:pt x="221" y="472"/>
                    <a:pt x="330" y="378"/>
                    <a:pt x="465" y="378"/>
                  </a:cubicBezTo>
                  <a:cubicBezTo>
                    <a:pt x="599" y="378"/>
                    <a:pt x="708" y="472"/>
                    <a:pt x="708" y="588"/>
                  </a:cubicBezTo>
                  <a:cubicBezTo>
                    <a:pt x="708" y="650"/>
                    <a:pt x="758" y="699"/>
                    <a:pt x="819" y="699"/>
                  </a:cubicBezTo>
                  <a:cubicBezTo>
                    <a:pt x="880" y="699"/>
                    <a:pt x="930" y="650"/>
                    <a:pt x="930" y="588"/>
                  </a:cubicBezTo>
                  <a:cubicBezTo>
                    <a:pt x="930" y="385"/>
                    <a:pt x="779" y="215"/>
                    <a:pt x="575" y="169"/>
                  </a:cubicBezTo>
                  <a:cubicBezTo>
                    <a:pt x="575" y="111"/>
                    <a:pt x="575" y="111"/>
                    <a:pt x="575" y="111"/>
                  </a:cubicBezTo>
                  <a:cubicBezTo>
                    <a:pt x="575" y="50"/>
                    <a:pt x="526" y="0"/>
                    <a:pt x="465" y="0"/>
                  </a:cubicBezTo>
                  <a:cubicBezTo>
                    <a:pt x="404" y="0"/>
                    <a:pt x="354" y="50"/>
                    <a:pt x="354" y="111"/>
                  </a:cubicBezTo>
                  <a:cubicBezTo>
                    <a:pt x="354" y="169"/>
                    <a:pt x="354" y="169"/>
                    <a:pt x="354" y="169"/>
                  </a:cubicBezTo>
                  <a:cubicBezTo>
                    <a:pt x="151" y="215"/>
                    <a:pt x="0" y="385"/>
                    <a:pt x="0" y="588"/>
                  </a:cubicBezTo>
                  <a:cubicBezTo>
                    <a:pt x="0" y="827"/>
                    <a:pt x="208" y="1021"/>
                    <a:pt x="465" y="1021"/>
                  </a:cubicBezTo>
                  <a:cubicBezTo>
                    <a:pt x="599" y="1021"/>
                    <a:pt x="708" y="1115"/>
                    <a:pt x="708" y="1232"/>
                  </a:cubicBezTo>
                  <a:cubicBezTo>
                    <a:pt x="708" y="1348"/>
                    <a:pt x="599" y="1442"/>
                    <a:pt x="465" y="1442"/>
                  </a:cubicBezTo>
                  <a:cubicBezTo>
                    <a:pt x="330" y="1442"/>
                    <a:pt x="221" y="1348"/>
                    <a:pt x="221" y="1232"/>
                  </a:cubicBezTo>
                  <a:cubicBezTo>
                    <a:pt x="221" y="1170"/>
                    <a:pt x="172" y="1121"/>
                    <a:pt x="110" y="1121"/>
                  </a:cubicBezTo>
                  <a:cubicBezTo>
                    <a:pt x="49" y="1121"/>
                    <a:pt x="0" y="1170"/>
                    <a:pt x="0" y="1232"/>
                  </a:cubicBezTo>
                  <a:cubicBezTo>
                    <a:pt x="0" y="1434"/>
                    <a:pt x="151" y="1605"/>
                    <a:pt x="354" y="1651"/>
                  </a:cubicBezTo>
                  <a:cubicBezTo>
                    <a:pt x="354" y="1699"/>
                    <a:pt x="354" y="1699"/>
                    <a:pt x="354" y="1699"/>
                  </a:cubicBezTo>
                  <a:cubicBezTo>
                    <a:pt x="354" y="1760"/>
                    <a:pt x="404" y="1810"/>
                    <a:pt x="465" y="1810"/>
                  </a:cubicBezTo>
                  <a:cubicBezTo>
                    <a:pt x="526" y="1810"/>
                    <a:pt x="575" y="1760"/>
                    <a:pt x="575" y="1699"/>
                  </a:cubicBezTo>
                  <a:cubicBezTo>
                    <a:pt x="575" y="1651"/>
                    <a:pt x="575" y="1651"/>
                    <a:pt x="575" y="1651"/>
                  </a:cubicBezTo>
                  <a:cubicBezTo>
                    <a:pt x="779" y="1605"/>
                    <a:pt x="930" y="1434"/>
                    <a:pt x="930" y="1232"/>
                  </a:cubicBezTo>
                  <a:cubicBezTo>
                    <a:pt x="930" y="993"/>
                    <a:pt x="721" y="799"/>
                    <a:pt x="465"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6"/>
            <p:cNvSpPr>
              <a:spLocks/>
            </p:cNvSpPr>
            <p:nvPr/>
          </p:nvSpPr>
          <p:spPr bwMode="auto">
            <a:xfrm>
              <a:off x="-15171738" y="1908175"/>
              <a:ext cx="3719512" cy="7721600"/>
            </a:xfrm>
            <a:custGeom>
              <a:avLst/>
              <a:gdLst>
                <a:gd name="T0" fmla="*/ 764 w 991"/>
                <a:gd name="T1" fmla="*/ 548 h 2058"/>
                <a:gd name="T2" fmla="*/ 174 w 991"/>
                <a:gd name="T3" fmla="*/ 26 h 2058"/>
                <a:gd name="T4" fmla="*/ 26 w 991"/>
                <a:gd name="T5" fmla="*/ 78 h 2058"/>
                <a:gd name="T6" fmla="*/ 78 w 991"/>
                <a:gd name="T7" fmla="*/ 226 h 2058"/>
                <a:gd name="T8" fmla="*/ 769 w 991"/>
                <a:gd name="T9" fmla="*/ 1324 h 2058"/>
                <a:gd name="T10" fmla="*/ 627 w 991"/>
                <a:gd name="T11" fmla="*/ 1895 h 2058"/>
                <a:gd name="T12" fmla="*/ 673 w 991"/>
                <a:gd name="T13" fmla="*/ 2045 h 2058"/>
                <a:gd name="T14" fmla="*/ 725 w 991"/>
                <a:gd name="T15" fmla="*/ 2058 h 2058"/>
                <a:gd name="T16" fmla="*/ 823 w 991"/>
                <a:gd name="T17" fmla="*/ 1999 h 2058"/>
                <a:gd name="T18" fmla="*/ 991 w 991"/>
                <a:gd name="T19" fmla="*/ 1324 h 2058"/>
                <a:gd name="T20" fmla="*/ 764 w 991"/>
                <a:gd name="T21" fmla="*/ 548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8">
                  <a:moveTo>
                    <a:pt x="764" y="548"/>
                  </a:moveTo>
                  <a:cubicBezTo>
                    <a:pt x="619" y="322"/>
                    <a:pt x="415" y="142"/>
                    <a:pt x="174" y="26"/>
                  </a:cubicBezTo>
                  <a:cubicBezTo>
                    <a:pt x="119" y="0"/>
                    <a:pt x="53" y="23"/>
                    <a:pt x="26" y="78"/>
                  </a:cubicBezTo>
                  <a:cubicBezTo>
                    <a:pt x="0" y="133"/>
                    <a:pt x="23" y="199"/>
                    <a:pt x="78" y="226"/>
                  </a:cubicBezTo>
                  <a:cubicBezTo>
                    <a:pt x="498" y="427"/>
                    <a:pt x="769" y="859"/>
                    <a:pt x="769" y="1324"/>
                  </a:cubicBezTo>
                  <a:cubicBezTo>
                    <a:pt x="769" y="1523"/>
                    <a:pt x="720" y="1721"/>
                    <a:pt x="627" y="1895"/>
                  </a:cubicBezTo>
                  <a:cubicBezTo>
                    <a:pt x="599" y="1949"/>
                    <a:pt x="619" y="2016"/>
                    <a:pt x="673" y="2045"/>
                  </a:cubicBezTo>
                  <a:cubicBezTo>
                    <a:pt x="690" y="2054"/>
                    <a:pt x="707" y="2058"/>
                    <a:pt x="725" y="2058"/>
                  </a:cubicBezTo>
                  <a:cubicBezTo>
                    <a:pt x="765" y="2058"/>
                    <a:pt x="803" y="2037"/>
                    <a:pt x="823" y="1999"/>
                  </a:cubicBezTo>
                  <a:cubicBezTo>
                    <a:pt x="933" y="1793"/>
                    <a:pt x="991" y="1559"/>
                    <a:pt x="991" y="1324"/>
                  </a:cubicBezTo>
                  <a:cubicBezTo>
                    <a:pt x="991" y="1048"/>
                    <a:pt x="912" y="779"/>
                    <a:pt x="764" y="5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7"/>
            <p:cNvSpPr>
              <a:spLocks/>
            </p:cNvSpPr>
            <p:nvPr/>
          </p:nvSpPr>
          <p:spPr bwMode="auto">
            <a:xfrm>
              <a:off x="-16646525" y="1476375"/>
              <a:ext cx="855662" cy="828675"/>
            </a:xfrm>
            <a:custGeom>
              <a:avLst/>
              <a:gdLst>
                <a:gd name="T0" fmla="*/ 118 w 228"/>
                <a:gd name="T1" fmla="*/ 0 h 221"/>
                <a:gd name="T2" fmla="*/ 110 w 228"/>
                <a:gd name="T3" fmla="*/ 0 h 221"/>
                <a:gd name="T4" fmla="*/ 0 w 228"/>
                <a:gd name="T5" fmla="*/ 110 h 221"/>
                <a:gd name="T6" fmla="*/ 110 w 228"/>
                <a:gd name="T7" fmla="*/ 221 h 221"/>
                <a:gd name="T8" fmla="*/ 117 w 228"/>
                <a:gd name="T9" fmla="*/ 221 h 221"/>
                <a:gd name="T10" fmla="*/ 117 w 228"/>
                <a:gd name="T11" fmla="*/ 221 h 221"/>
                <a:gd name="T12" fmla="*/ 228 w 228"/>
                <a:gd name="T13" fmla="*/ 111 h 221"/>
                <a:gd name="T14" fmla="*/ 118 w 228"/>
                <a:gd name="T15" fmla="*/ 0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221">
                  <a:moveTo>
                    <a:pt x="118" y="0"/>
                  </a:moveTo>
                  <a:cubicBezTo>
                    <a:pt x="110" y="0"/>
                    <a:pt x="110" y="0"/>
                    <a:pt x="110" y="0"/>
                  </a:cubicBezTo>
                  <a:cubicBezTo>
                    <a:pt x="49" y="0"/>
                    <a:pt x="0" y="49"/>
                    <a:pt x="0" y="110"/>
                  </a:cubicBezTo>
                  <a:cubicBezTo>
                    <a:pt x="0" y="171"/>
                    <a:pt x="49" y="221"/>
                    <a:pt x="110" y="221"/>
                  </a:cubicBezTo>
                  <a:cubicBezTo>
                    <a:pt x="117" y="221"/>
                    <a:pt x="117" y="221"/>
                    <a:pt x="117" y="221"/>
                  </a:cubicBezTo>
                  <a:cubicBezTo>
                    <a:pt x="117" y="221"/>
                    <a:pt x="117" y="221"/>
                    <a:pt x="117" y="221"/>
                  </a:cubicBezTo>
                  <a:cubicBezTo>
                    <a:pt x="178" y="221"/>
                    <a:pt x="228" y="172"/>
                    <a:pt x="228" y="111"/>
                  </a:cubicBezTo>
                  <a:cubicBezTo>
                    <a:pt x="228"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Freeform 8"/>
            <p:cNvSpPr>
              <a:spLocks/>
            </p:cNvSpPr>
            <p:nvPr/>
          </p:nvSpPr>
          <p:spPr bwMode="auto">
            <a:xfrm>
              <a:off x="-22255163" y="4060825"/>
              <a:ext cx="3717925" cy="7726363"/>
            </a:xfrm>
            <a:custGeom>
              <a:avLst/>
              <a:gdLst>
                <a:gd name="T0" fmla="*/ 912 w 991"/>
                <a:gd name="T1" fmla="*/ 1848 h 2059"/>
                <a:gd name="T2" fmla="*/ 221 w 991"/>
                <a:gd name="T3" fmla="*/ 750 h 2059"/>
                <a:gd name="T4" fmla="*/ 363 w 991"/>
                <a:gd name="T5" fmla="*/ 179 h 2059"/>
                <a:gd name="T6" fmla="*/ 317 w 991"/>
                <a:gd name="T7" fmla="*/ 29 h 2059"/>
                <a:gd name="T8" fmla="*/ 168 w 991"/>
                <a:gd name="T9" fmla="*/ 75 h 2059"/>
                <a:gd name="T10" fmla="*/ 0 w 991"/>
                <a:gd name="T11" fmla="*/ 750 h 2059"/>
                <a:gd name="T12" fmla="*/ 227 w 991"/>
                <a:gd name="T13" fmla="*/ 1527 h 2059"/>
                <a:gd name="T14" fmla="*/ 816 w 991"/>
                <a:gd name="T15" fmla="*/ 2048 h 2059"/>
                <a:gd name="T16" fmla="*/ 864 w 991"/>
                <a:gd name="T17" fmla="*/ 2059 h 2059"/>
                <a:gd name="T18" fmla="*/ 964 w 991"/>
                <a:gd name="T19" fmla="*/ 1996 h 2059"/>
                <a:gd name="T20" fmla="*/ 912 w 991"/>
                <a:gd name="T21" fmla="*/ 1848 h 2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9">
                  <a:moveTo>
                    <a:pt x="912" y="1848"/>
                  </a:moveTo>
                  <a:cubicBezTo>
                    <a:pt x="492" y="1647"/>
                    <a:pt x="221" y="1216"/>
                    <a:pt x="221" y="750"/>
                  </a:cubicBezTo>
                  <a:cubicBezTo>
                    <a:pt x="221" y="551"/>
                    <a:pt x="270" y="353"/>
                    <a:pt x="363" y="179"/>
                  </a:cubicBezTo>
                  <a:cubicBezTo>
                    <a:pt x="392" y="125"/>
                    <a:pt x="371" y="58"/>
                    <a:pt x="317" y="29"/>
                  </a:cubicBezTo>
                  <a:cubicBezTo>
                    <a:pt x="264" y="0"/>
                    <a:pt x="196" y="21"/>
                    <a:pt x="168" y="75"/>
                  </a:cubicBezTo>
                  <a:cubicBezTo>
                    <a:pt x="58" y="281"/>
                    <a:pt x="0" y="515"/>
                    <a:pt x="0" y="750"/>
                  </a:cubicBezTo>
                  <a:cubicBezTo>
                    <a:pt x="0" y="1026"/>
                    <a:pt x="78" y="1295"/>
                    <a:pt x="227" y="1527"/>
                  </a:cubicBezTo>
                  <a:cubicBezTo>
                    <a:pt x="372" y="1752"/>
                    <a:pt x="575" y="1932"/>
                    <a:pt x="816" y="2048"/>
                  </a:cubicBezTo>
                  <a:cubicBezTo>
                    <a:pt x="832" y="2056"/>
                    <a:pt x="848" y="2059"/>
                    <a:pt x="864" y="2059"/>
                  </a:cubicBezTo>
                  <a:cubicBezTo>
                    <a:pt x="905" y="2059"/>
                    <a:pt x="945" y="2036"/>
                    <a:pt x="964" y="1996"/>
                  </a:cubicBezTo>
                  <a:cubicBezTo>
                    <a:pt x="991" y="1941"/>
                    <a:pt x="967" y="1875"/>
                    <a:pt x="912" y="18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9"/>
            <p:cNvSpPr>
              <a:spLocks/>
            </p:cNvSpPr>
            <p:nvPr/>
          </p:nvSpPr>
          <p:spPr bwMode="auto">
            <a:xfrm>
              <a:off x="-17921288" y="11445875"/>
              <a:ext cx="858837" cy="831850"/>
            </a:xfrm>
            <a:custGeom>
              <a:avLst/>
              <a:gdLst>
                <a:gd name="T0" fmla="*/ 118 w 229"/>
                <a:gd name="T1" fmla="*/ 0 h 222"/>
                <a:gd name="T2" fmla="*/ 112 w 229"/>
                <a:gd name="T3" fmla="*/ 0 h 222"/>
                <a:gd name="T4" fmla="*/ 1 w 229"/>
                <a:gd name="T5" fmla="*/ 110 h 222"/>
                <a:gd name="T6" fmla="*/ 111 w 229"/>
                <a:gd name="T7" fmla="*/ 221 h 222"/>
                <a:gd name="T8" fmla="*/ 118 w 229"/>
                <a:gd name="T9" fmla="*/ 222 h 222"/>
                <a:gd name="T10" fmla="*/ 229 w 229"/>
                <a:gd name="T11" fmla="*/ 111 h 222"/>
                <a:gd name="T12" fmla="*/ 118 w 229"/>
                <a:gd name="T13" fmla="*/ 0 h 222"/>
              </a:gdLst>
              <a:ahLst/>
              <a:cxnLst>
                <a:cxn ang="0">
                  <a:pos x="T0" y="T1"/>
                </a:cxn>
                <a:cxn ang="0">
                  <a:pos x="T2" y="T3"/>
                </a:cxn>
                <a:cxn ang="0">
                  <a:pos x="T4" y="T5"/>
                </a:cxn>
                <a:cxn ang="0">
                  <a:pos x="T6" y="T7"/>
                </a:cxn>
                <a:cxn ang="0">
                  <a:pos x="T8" y="T9"/>
                </a:cxn>
                <a:cxn ang="0">
                  <a:pos x="T10" y="T11"/>
                </a:cxn>
                <a:cxn ang="0">
                  <a:pos x="T12" y="T13"/>
                </a:cxn>
              </a:cxnLst>
              <a:rect l="0" t="0" r="r" b="b"/>
              <a:pathLst>
                <a:path w="229" h="222">
                  <a:moveTo>
                    <a:pt x="118" y="0"/>
                  </a:moveTo>
                  <a:cubicBezTo>
                    <a:pt x="112" y="0"/>
                    <a:pt x="112" y="0"/>
                    <a:pt x="112" y="0"/>
                  </a:cubicBezTo>
                  <a:cubicBezTo>
                    <a:pt x="50" y="0"/>
                    <a:pt x="1" y="49"/>
                    <a:pt x="1" y="110"/>
                  </a:cubicBezTo>
                  <a:cubicBezTo>
                    <a:pt x="0" y="171"/>
                    <a:pt x="50" y="221"/>
                    <a:pt x="111" y="221"/>
                  </a:cubicBezTo>
                  <a:cubicBezTo>
                    <a:pt x="118" y="222"/>
                    <a:pt x="118" y="222"/>
                    <a:pt x="118" y="222"/>
                  </a:cubicBezTo>
                  <a:cubicBezTo>
                    <a:pt x="179" y="222"/>
                    <a:pt x="229" y="172"/>
                    <a:pt x="229" y="111"/>
                  </a:cubicBezTo>
                  <a:cubicBezTo>
                    <a:pt x="229"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10"/>
            <p:cNvSpPr>
              <a:spLocks noEditPoints="1"/>
            </p:cNvSpPr>
            <p:nvPr/>
          </p:nvSpPr>
          <p:spPr bwMode="auto">
            <a:xfrm>
              <a:off x="-31064200" y="-7081838"/>
              <a:ext cx="21274087" cy="21018501"/>
            </a:xfrm>
            <a:custGeom>
              <a:avLst/>
              <a:gdLst>
                <a:gd name="T0" fmla="*/ 4241 w 5670"/>
                <a:gd name="T1" fmla="*/ 1816 h 5602"/>
                <a:gd name="T2" fmla="*/ 5038 w 5670"/>
                <a:gd name="T3" fmla="*/ 1306 h 5602"/>
                <a:gd name="T4" fmla="*/ 3642 w 5670"/>
                <a:gd name="T5" fmla="*/ 797 h 5602"/>
                <a:gd name="T6" fmla="*/ 3223 w 5670"/>
                <a:gd name="T7" fmla="*/ 0 h 5602"/>
                <a:gd name="T8" fmla="*/ 0 w 5670"/>
                <a:gd name="T9" fmla="*/ 509 h 5602"/>
                <a:gd name="T10" fmla="*/ 1396 w 5670"/>
                <a:gd name="T11" fmla="*/ 1018 h 5602"/>
                <a:gd name="T12" fmla="*/ 1396 w 5670"/>
                <a:gd name="T13" fmla="*/ 1594 h 5602"/>
                <a:gd name="T14" fmla="*/ 598 w 5670"/>
                <a:gd name="T15" fmla="*/ 2103 h 5602"/>
                <a:gd name="T16" fmla="*/ 598 w 5670"/>
                <a:gd name="T17" fmla="*/ 2901 h 5602"/>
                <a:gd name="T18" fmla="*/ 598 w 5670"/>
                <a:gd name="T19" fmla="*/ 3698 h 5602"/>
                <a:gd name="T20" fmla="*/ 598 w 5670"/>
                <a:gd name="T21" fmla="*/ 4495 h 5602"/>
                <a:gd name="T22" fmla="*/ 2413 w 5670"/>
                <a:gd name="T23" fmla="*/ 5004 h 5602"/>
                <a:gd name="T24" fmla="*/ 5670 w 5670"/>
                <a:gd name="T25" fmla="*/ 3720 h 5602"/>
                <a:gd name="T26" fmla="*/ 4529 w 5670"/>
                <a:gd name="T27" fmla="*/ 1018 h 5602"/>
                <a:gd name="T28" fmla="*/ 4529 w 5670"/>
                <a:gd name="T29" fmla="*/ 1594 h 5602"/>
                <a:gd name="T30" fmla="*/ 1816 w 5670"/>
                <a:gd name="T31" fmla="*/ 1594 h 5602"/>
                <a:gd name="T32" fmla="*/ 1816 w 5670"/>
                <a:gd name="T33" fmla="*/ 1018 h 5602"/>
                <a:gd name="T34" fmla="*/ 510 w 5670"/>
                <a:gd name="T35" fmla="*/ 797 h 5602"/>
                <a:gd name="T36" fmla="*/ 510 w 5670"/>
                <a:gd name="T37" fmla="*/ 221 h 5602"/>
                <a:gd name="T38" fmla="*/ 3510 w 5670"/>
                <a:gd name="T39" fmla="*/ 509 h 5602"/>
                <a:gd name="T40" fmla="*/ 510 w 5670"/>
                <a:gd name="T41" fmla="*/ 797 h 5602"/>
                <a:gd name="T42" fmla="*/ 3820 w 5670"/>
                <a:gd name="T43" fmla="*/ 1816 h 5602"/>
                <a:gd name="T44" fmla="*/ 3787 w 5670"/>
                <a:gd name="T45" fmla="*/ 1838 h 5602"/>
                <a:gd name="T46" fmla="*/ 1108 w 5670"/>
                <a:gd name="T47" fmla="*/ 2391 h 5602"/>
                <a:gd name="T48" fmla="*/ 1108 w 5670"/>
                <a:gd name="T49" fmla="*/ 1816 h 5602"/>
                <a:gd name="T50" fmla="*/ 2266 w 5670"/>
                <a:gd name="T51" fmla="*/ 2613 h 5602"/>
                <a:gd name="T52" fmla="*/ 1108 w 5670"/>
                <a:gd name="T53" fmla="*/ 3189 h 5602"/>
                <a:gd name="T54" fmla="*/ 1108 w 5670"/>
                <a:gd name="T55" fmla="*/ 2613 h 5602"/>
                <a:gd name="T56" fmla="*/ 1931 w 5670"/>
                <a:gd name="T57" fmla="*/ 3410 h 5602"/>
                <a:gd name="T58" fmla="*/ 1924 w 5670"/>
                <a:gd name="T59" fmla="*/ 3986 h 5602"/>
                <a:gd name="T60" fmla="*/ 820 w 5670"/>
                <a:gd name="T61" fmla="*/ 3698 h 5602"/>
                <a:gd name="T62" fmla="*/ 1108 w 5670"/>
                <a:gd name="T63" fmla="*/ 4783 h 5602"/>
                <a:gd name="T64" fmla="*/ 1108 w 5670"/>
                <a:gd name="T65" fmla="*/ 4207 h 5602"/>
                <a:gd name="T66" fmla="*/ 2235 w 5670"/>
                <a:gd name="T67" fmla="*/ 4783 h 5602"/>
                <a:gd name="T68" fmla="*/ 3787 w 5670"/>
                <a:gd name="T69" fmla="*/ 5381 h 5602"/>
                <a:gd name="T70" fmla="*/ 3787 w 5670"/>
                <a:gd name="T71" fmla="*/ 2059 h 5602"/>
                <a:gd name="T72" fmla="*/ 3787 w 5670"/>
                <a:gd name="T73" fmla="*/ 5381 h 5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70" h="5602">
                  <a:moveTo>
                    <a:pt x="4290" y="1906"/>
                  </a:moveTo>
                  <a:cubicBezTo>
                    <a:pt x="4277" y="1874"/>
                    <a:pt x="4260" y="1844"/>
                    <a:pt x="4241" y="1816"/>
                  </a:cubicBezTo>
                  <a:cubicBezTo>
                    <a:pt x="4529" y="1816"/>
                    <a:pt x="4529" y="1816"/>
                    <a:pt x="4529" y="1816"/>
                  </a:cubicBezTo>
                  <a:cubicBezTo>
                    <a:pt x="4810" y="1816"/>
                    <a:pt x="5038" y="1587"/>
                    <a:pt x="5038" y="1306"/>
                  </a:cubicBezTo>
                  <a:cubicBezTo>
                    <a:pt x="5038" y="1025"/>
                    <a:pt x="4810" y="797"/>
                    <a:pt x="4529" y="797"/>
                  </a:cubicBezTo>
                  <a:cubicBezTo>
                    <a:pt x="3642" y="797"/>
                    <a:pt x="3642" y="797"/>
                    <a:pt x="3642" y="797"/>
                  </a:cubicBezTo>
                  <a:cubicBezTo>
                    <a:pt x="3699" y="715"/>
                    <a:pt x="3732" y="616"/>
                    <a:pt x="3732" y="509"/>
                  </a:cubicBezTo>
                  <a:cubicBezTo>
                    <a:pt x="3732" y="228"/>
                    <a:pt x="3503" y="0"/>
                    <a:pt x="3223" y="0"/>
                  </a:cubicBezTo>
                  <a:cubicBezTo>
                    <a:pt x="510" y="0"/>
                    <a:pt x="510" y="0"/>
                    <a:pt x="510" y="0"/>
                  </a:cubicBezTo>
                  <a:cubicBezTo>
                    <a:pt x="229" y="0"/>
                    <a:pt x="0" y="228"/>
                    <a:pt x="0" y="509"/>
                  </a:cubicBezTo>
                  <a:cubicBezTo>
                    <a:pt x="0" y="790"/>
                    <a:pt x="229" y="1018"/>
                    <a:pt x="510" y="1018"/>
                  </a:cubicBezTo>
                  <a:cubicBezTo>
                    <a:pt x="1396" y="1018"/>
                    <a:pt x="1396" y="1018"/>
                    <a:pt x="1396" y="1018"/>
                  </a:cubicBezTo>
                  <a:cubicBezTo>
                    <a:pt x="1340" y="1100"/>
                    <a:pt x="1307" y="1199"/>
                    <a:pt x="1307" y="1306"/>
                  </a:cubicBezTo>
                  <a:cubicBezTo>
                    <a:pt x="1307" y="1413"/>
                    <a:pt x="1340" y="1512"/>
                    <a:pt x="1396" y="1594"/>
                  </a:cubicBezTo>
                  <a:cubicBezTo>
                    <a:pt x="1108" y="1594"/>
                    <a:pt x="1108" y="1594"/>
                    <a:pt x="1108" y="1594"/>
                  </a:cubicBezTo>
                  <a:cubicBezTo>
                    <a:pt x="827" y="1594"/>
                    <a:pt x="598" y="1823"/>
                    <a:pt x="598" y="2103"/>
                  </a:cubicBezTo>
                  <a:cubicBezTo>
                    <a:pt x="598" y="2265"/>
                    <a:pt x="674" y="2409"/>
                    <a:pt x="791" y="2502"/>
                  </a:cubicBezTo>
                  <a:cubicBezTo>
                    <a:pt x="674" y="2595"/>
                    <a:pt x="598" y="2739"/>
                    <a:pt x="598" y="2901"/>
                  </a:cubicBezTo>
                  <a:cubicBezTo>
                    <a:pt x="598" y="3062"/>
                    <a:pt x="674" y="3206"/>
                    <a:pt x="791" y="3299"/>
                  </a:cubicBezTo>
                  <a:cubicBezTo>
                    <a:pt x="674" y="3393"/>
                    <a:pt x="598" y="3537"/>
                    <a:pt x="598" y="3698"/>
                  </a:cubicBezTo>
                  <a:cubicBezTo>
                    <a:pt x="598" y="3859"/>
                    <a:pt x="674" y="4003"/>
                    <a:pt x="791" y="4097"/>
                  </a:cubicBezTo>
                  <a:cubicBezTo>
                    <a:pt x="674" y="4190"/>
                    <a:pt x="598" y="4334"/>
                    <a:pt x="598" y="4495"/>
                  </a:cubicBezTo>
                  <a:cubicBezTo>
                    <a:pt x="598" y="4776"/>
                    <a:pt x="827" y="5004"/>
                    <a:pt x="1108" y="5004"/>
                  </a:cubicBezTo>
                  <a:cubicBezTo>
                    <a:pt x="2413" y="5004"/>
                    <a:pt x="2413" y="5004"/>
                    <a:pt x="2413" y="5004"/>
                  </a:cubicBezTo>
                  <a:cubicBezTo>
                    <a:pt x="2756" y="5372"/>
                    <a:pt x="3245" y="5602"/>
                    <a:pt x="3787" y="5602"/>
                  </a:cubicBezTo>
                  <a:cubicBezTo>
                    <a:pt x="4825" y="5602"/>
                    <a:pt x="5670" y="4758"/>
                    <a:pt x="5670" y="3720"/>
                  </a:cubicBezTo>
                  <a:cubicBezTo>
                    <a:pt x="5670" y="2856"/>
                    <a:pt x="5085" y="2126"/>
                    <a:pt x="4290" y="1906"/>
                  </a:cubicBezTo>
                  <a:close/>
                  <a:moveTo>
                    <a:pt x="4529" y="1018"/>
                  </a:moveTo>
                  <a:cubicBezTo>
                    <a:pt x="4688" y="1018"/>
                    <a:pt x="4817" y="1147"/>
                    <a:pt x="4817" y="1306"/>
                  </a:cubicBezTo>
                  <a:cubicBezTo>
                    <a:pt x="4817" y="1465"/>
                    <a:pt x="4688" y="1594"/>
                    <a:pt x="4529" y="1594"/>
                  </a:cubicBezTo>
                  <a:cubicBezTo>
                    <a:pt x="3820" y="1594"/>
                    <a:pt x="3820" y="1594"/>
                    <a:pt x="3820" y="1594"/>
                  </a:cubicBezTo>
                  <a:cubicBezTo>
                    <a:pt x="1816" y="1594"/>
                    <a:pt x="1816" y="1594"/>
                    <a:pt x="1816" y="1594"/>
                  </a:cubicBezTo>
                  <a:cubicBezTo>
                    <a:pt x="1658" y="1594"/>
                    <a:pt x="1528" y="1465"/>
                    <a:pt x="1528" y="1306"/>
                  </a:cubicBezTo>
                  <a:cubicBezTo>
                    <a:pt x="1528" y="1147"/>
                    <a:pt x="1658" y="1018"/>
                    <a:pt x="1816" y="1018"/>
                  </a:cubicBezTo>
                  <a:lnTo>
                    <a:pt x="4529" y="1018"/>
                  </a:lnTo>
                  <a:close/>
                  <a:moveTo>
                    <a:pt x="510" y="797"/>
                  </a:moveTo>
                  <a:cubicBezTo>
                    <a:pt x="351" y="797"/>
                    <a:pt x="222" y="668"/>
                    <a:pt x="222" y="509"/>
                  </a:cubicBezTo>
                  <a:cubicBezTo>
                    <a:pt x="222" y="350"/>
                    <a:pt x="351" y="221"/>
                    <a:pt x="510" y="221"/>
                  </a:cubicBezTo>
                  <a:cubicBezTo>
                    <a:pt x="3223" y="221"/>
                    <a:pt x="3223" y="221"/>
                    <a:pt x="3223" y="221"/>
                  </a:cubicBezTo>
                  <a:cubicBezTo>
                    <a:pt x="3381" y="221"/>
                    <a:pt x="3510" y="350"/>
                    <a:pt x="3510" y="509"/>
                  </a:cubicBezTo>
                  <a:cubicBezTo>
                    <a:pt x="3510" y="668"/>
                    <a:pt x="3381" y="797"/>
                    <a:pt x="3223" y="797"/>
                  </a:cubicBezTo>
                  <a:lnTo>
                    <a:pt x="510" y="797"/>
                  </a:lnTo>
                  <a:close/>
                  <a:moveTo>
                    <a:pt x="1108" y="1816"/>
                  </a:moveTo>
                  <a:cubicBezTo>
                    <a:pt x="3820" y="1816"/>
                    <a:pt x="3820" y="1816"/>
                    <a:pt x="3820" y="1816"/>
                  </a:cubicBezTo>
                  <a:cubicBezTo>
                    <a:pt x="3865" y="1816"/>
                    <a:pt x="3908" y="1826"/>
                    <a:pt x="3946" y="1844"/>
                  </a:cubicBezTo>
                  <a:cubicBezTo>
                    <a:pt x="3894" y="1840"/>
                    <a:pt x="3841" y="1838"/>
                    <a:pt x="3787" y="1838"/>
                  </a:cubicBezTo>
                  <a:cubicBezTo>
                    <a:pt x="3267" y="1838"/>
                    <a:pt x="2796" y="2049"/>
                    <a:pt x="2455" y="2391"/>
                  </a:cubicBezTo>
                  <a:cubicBezTo>
                    <a:pt x="1108" y="2391"/>
                    <a:pt x="1108" y="2391"/>
                    <a:pt x="1108" y="2391"/>
                  </a:cubicBezTo>
                  <a:cubicBezTo>
                    <a:pt x="949" y="2391"/>
                    <a:pt x="820" y="2262"/>
                    <a:pt x="820" y="2103"/>
                  </a:cubicBezTo>
                  <a:cubicBezTo>
                    <a:pt x="820" y="1945"/>
                    <a:pt x="949" y="1816"/>
                    <a:pt x="1108" y="1816"/>
                  </a:cubicBezTo>
                  <a:close/>
                  <a:moveTo>
                    <a:pt x="1108" y="2613"/>
                  </a:moveTo>
                  <a:cubicBezTo>
                    <a:pt x="2266" y="2613"/>
                    <a:pt x="2266" y="2613"/>
                    <a:pt x="2266" y="2613"/>
                  </a:cubicBezTo>
                  <a:cubicBezTo>
                    <a:pt x="2140" y="2785"/>
                    <a:pt x="2043" y="2979"/>
                    <a:pt x="1981" y="3189"/>
                  </a:cubicBezTo>
                  <a:cubicBezTo>
                    <a:pt x="1108" y="3189"/>
                    <a:pt x="1108" y="3189"/>
                    <a:pt x="1108" y="3189"/>
                  </a:cubicBezTo>
                  <a:cubicBezTo>
                    <a:pt x="949" y="3189"/>
                    <a:pt x="820" y="3059"/>
                    <a:pt x="820" y="2901"/>
                  </a:cubicBezTo>
                  <a:cubicBezTo>
                    <a:pt x="820" y="2742"/>
                    <a:pt x="949" y="2613"/>
                    <a:pt x="1108" y="2613"/>
                  </a:cubicBezTo>
                  <a:close/>
                  <a:moveTo>
                    <a:pt x="1108" y="3410"/>
                  </a:moveTo>
                  <a:cubicBezTo>
                    <a:pt x="1931" y="3410"/>
                    <a:pt x="1931" y="3410"/>
                    <a:pt x="1931" y="3410"/>
                  </a:cubicBezTo>
                  <a:cubicBezTo>
                    <a:pt x="1914" y="3511"/>
                    <a:pt x="1905" y="3614"/>
                    <a:pt x="1905" y="3720"/>
                  </a:cubicBezTo>
                  <a:cubicBezTo>
                    <a:pt x="1905" y="3810"/>
                    <a:pt x="1911" y="3899"/>
                    <a:pt x="1924" y="3986"/>
                  </a:cubicBezTo>
                  <a:cubicBezTo>
                    <a:pt x="1108" y="3986"/>
                    <a:pt x="1108" y="3986"/>
                    <a:pt x="1108" y="3986"/>
                  </a:cubicBezTo>
                  <a:cubicBezTo>
                    <a:pt x="949" y="3986"/>
                    <a:pt x="820" y="3857"/>
                    <a:pt x="820" y="3698"/>
                  </a:cubicBezTo>
                  <a:cubicBezTo>
                    <a:pt x="820" y="3539"/>
                    <a:pt x="949" y="3410"/>
                    <a:pt x="1108" y="3410"/>
                  </a:cubicBezTo>
                  <a:close/>
                  <a:moveTo>
                    <a:pt x="1108" y="4783"/>
                  </a:moveTo>
                  <a:cubicBezTo>
                    <a:pt x="949" y="4783"/>
                    <a:pt x="820" y="4654"/>
                    <a:pt x="820" y="4495"/>
                  </a:cubicBezTo>
                  <a:cubicBezTo>
                    <a:pt x="820" y="4336"/>
                    <a:pt x="949" y="4207"/>
                    <a:pt x="1108" y="4207"/>
                  </a:cubicBezTo>
                  <a:cubicBezTo>
                    <a:pt x="1969" y="4207"/>
                    <a:pt x="1969" y="4207"/>
                    <a:pt x="1969" y="4207"/>
                  </a:cubicBezTo>
                  <a:cubicBezTo>
                    <a:pt x="2025" y="4416"/>
                    <a:pt x="2116" y="4610"/>
                    <a:pt x="2235" y="4783"/>
                  </a:cubicBezTo>
                  <a:lnTo>
                    <a:pt x="1108" y="4783"/>
                  </a:lnTo>
                  <a:close/>
                  <a:moveTo>
                    <a:pt x="3787" y="5381"/>
                  </a:moveTo>
                  <a:cubicBezTo>
                    <a:pt x="2871" y="5381"/>
                    <a:pt x="2126" y="4636"/>
                    <a:pt x="2126" y="3720"/>
                  </a:cubicBezTo>
                  <a:cubicBezTo>
                    <a:pt x="2126" y="2804"/>
                    <a:pt x="2871" y="2059"/>
                    <a:pt x="3787" y="2059"/>
                  </a:cubicBezTo>
                  <a:cubicBezTo>
                    <a:pt x="4703" y="2059"/>
                    <a:pt x="5448" y="2804"/>
                    <a:pt x="5448" y="3720"/>
                  </a:cubicBezTo>
                  <a:cubicBezTo>
                    <a:pt x="5448" y="4636"/>
                    <a:pt x="4703" y="5381"/>
                    <a:pt x="3787" y="53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13" name="Oval 112"/>
          <p:cNvSpPr/>
          <p:nvPr/>
        </p:nvSpPr>
        <p:spPr bwMode="auto">
          <a:xfrm>
            <a:off x="7848031" y="2772322"/>
            <a:ext cx="762000" cy="758952"/>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14" name="Rectangle 113"/>
          <p:cNvSpPr/>
          <p:nvPr/>
        </p:nvSpPr>
        <p:spPr>
          <a:xfrm>
            <a:off x="7512118" y="3729075"/>
            <a:ext cx="1433826" cy="611706"/>
          </a:xfrm>
          <a:prstGeom prst="rect">
            <a:avLst/>
          </a:prstGeom>
        </p:spPr>
        <p:txBody>
          <a:bodyPr wrap="square" lIns="0" tIns="0" rIns="0" bIns="0" anchor="ctr">
            <a:spAutoFit/>
          </a:bodyPr>
          <a:lstStyle/>
          <a:p>
            <a:pPr algn="ctr">
              <a:lnSpc>
                <a:spcPct val="150000"/>
              </a:lnSpc>
            </a:pPr>
            <a:r>
              <a:rPr lang="en-US" sz="1050" b="1" dirty="0">
                <a:solidFill>
                  <a:schemeClr val="bg1"/>
                </a:solidFill>
              </a:rPr>
              <a:t>Description here</a:t>
            </a:r>
          </a:p>
          <a:p>
            <a:pPr algn="ctr">
              <a:lnSpc>
                <a:spcPct val="150000"/>
              </a:lnSpc>
            </a:pPr>
            <a:r>
              <a:rPr lang="en-US" sz="800" dirty="0">
                <a:solidFill>
                  <a:schemeClr val="bg1"/>
                </a:solidFill>
                <a:latin typeface="Roboto (Body)"/>
              </a:rPr>
              <a:t>This is a sample text. You simply add your own text .</a:t>
            </a:r>
          </a:p>
        </p:txBody>
      </p:sp>
      <p:grpSp>
        <p:nvGrpSpPr>
          <p:cNvPr id="115" name="Group 114"/>
          <p:cNvGrpSpPr/>
          <p:nvPr/>
        </p:nvGrpSpPr>
        <p:grpSpPr>
          <a:xfrm>
            <a:off x="8021117" y="2934023"/>
            <a:ext cx="415829" cy="435550"/>
            <a:chOff x="836613" y="6088063"/>
            <a:chExt cx="1171575" cy="1227138"/>
          </a:xfrm>
          <a:solidFill>
            <a:schemeClr val="accent2"/>
          </a:solidFill>
        </p:grpSpPr>
        <p:sp>
          <p:nvSpPr>
            <p:cNvPr id="116" name="Freeform 348"/>
            <p:cNvSpPr>
              <a:spLocks noEditPoints="1"/>
            </p:cNvSpPr>
            <p:nvPr/>
          </p:nvSpPr>
          <p:spPr bwMode="auto">
            <a:xfrm>
              <a:off x="871538" y="6088063"/>
              <a:ext cx="1095375" cy="1227138"/>
            </a:xfrm>
            <a:custGeom>
              <a:avLst/>
              <a:gdLst>
                <a:gd name="T0" fmla="*/ 470 w 1795"/>
                <a:gd name="T1" fmla="*/ 273 h 2008"/>
                <a:gd name="T2" fmla="*/ 52 w 1795"/>
                <a:gd name="T3" fmla="*/ 346 h 2008"/>
                <a:gd name="T4" fmla="*/ 6 w 1795"/>
                <a:gd name="T5" fmla="*/ 721 h 2008"/>
                <a:gd name="T6" fmla="*/ 1496 w 1795"/>
                <a:gd name="T7" fmla="*/ 1523 h 2008"/>
                <a:gd name="T8" fmla="*/ 1788 w 1795"/>
                <a:gd name="T9" fmla="*/ 721 h 2008"/>
                <a:gd name="T10" fmla="*/ 1756 w 1795"/>
                <a:gd name="T11" fmla="*/ 345 h 2008"/>
                <a:gd name="T12" fmla="*/ 1321 w 1795"/>
                <a:gd name="T13" fmla="*/ 280 h 2008"/>
                <a:gd name="T14" fmla="*/ 1261 w 1795"/>
                <a:gd name="T15" fmla="*/ 257 h 2008"/>
                <a:gd name="T16" fmla="*/ 871 w 1795"/>
                <a:gd name="T17" fmla="*/ 0 h 2008"/>
                <a:gd name="T18" fmla="*/ 446 w 1795"/>
                <a:gd name="T19" fmla="*/ 82 h 2008"/>
                <a:gd name="T20" fmla="*/ 506 w 1795"/>
                <a:gd name="T21" fmla="*/ 864 h 2008"/>
                <a:gd name="T22" fmla="*/ 603 w 1795"/>
                <a:gd name="T23" fmla="*/ 1618 h 2008"/>
                <a:gd name="T24" fmla="*/ 552 w 1795"/>
                <a:gd name="T25" fmla="*/ 1312 h 2008"/>
                <a:gd name="T26" fmla="*/ 871 w 1795"/>
                <a:gd name="T27" fmla="*/ 1665 h 2008"/>
                <a:gd name="T28" fmla="*/ 1111 w 1795"/>
                <a:gd name="T29" fmla="*/ 1673 h 2008"/>
                <a:gd name="T30" fmla="*/ 935 w 1795"/>
                <a:gd name="T31" fmla="*/ 1601 h 2008"/>
                <a:gd name="T32" fmla="*/ 1137 w 1795"/>
                <a:gd name="T33" fmla="*/ 1611 h 2008"/>
                <a:gd name="T34" fmla="*/ 935 w 1795"/>
                <a:gd name="T35" fmla="*/ 960 h 2008"/>
                <a:gd name="T36" fmla="*/ 935 w 1795"/>
                <a:gd name="T37" fmla="*/ 1248 h 2008"/>
                <a:gd name="T38" fmla="*/ 1111 w 1795"/>
                <a:gd name="T39" fmla="*/ 888 h 2008"/>
                <a:gd name="T40" fmla="*/ 871 w 1795"/>
                <a:gd name="T41" fmla="*/ 896 h 2008"/>
                <a:gd name="T42" fmla="*/ 871 w 1795"/>
                <a:gd name="T43" fmla="*/ 960 h 2008"/>
                <a:gd name="T44" fmla="*/ 669 w 1795"/>
                <a:gd name="T45" fmla="*/ 950 h 2008"/>
                <a:gd name="T46" fmla="*/ 871 w 1795"/>
                <a:gd name="T47" fmla="*/ 1601 h 2008"/>
                <a:gd name="T48" fmla="*/ 871 w 1795"/>
                <a:gd name="T49" fmla="*/ 1312 h 2008"/>
                <a:gd name="T50" fmla="*/ 506 w 1795"/>
                <a:gd name="T51" fmla="*/ 1697 h 2008"/>
                <a:gd name="T52" fmla="*/ 1300 w 1795"/>
                <a:gd name="T53" fmla="*/ 1697 h 2008"/>
                <a:gd name="T54" fmla="*/ 1203 w 1795"/>
                <a:gd name="T55" fmla="*/ 1618 h 2008"/>
                <a:gd name="T56" fmla="*/ 1351 w 1795"/>
                <a:gd name="T57" fmla="*/ 1641 h 2008"/>
                <a:gd name="T58" fmla="*/ 1203 w 1795"/>
                <a:gd name="T59" fmla="*/ 943 h 2008"/>
                <a:gd name="T60" fmla="*/ 1254 w 1795"/>
                <a:gd name="T61" fmla="*/ 1248 h 2008"/>
                <a:gd name="T62" fmla="*/ 1090 w 1795"/>
                <a:gd name="T63" fmla="*/ 736 h 2008"/>
                <a:gd name="T64" fmla="*/ 603 w 1795"/>
                <a:gd name="T65" fmla="*/ 943 h 2008"/>
                <a:gd name="T66" fmla="*/ 455 w 1795"/>
                <a:gd name="T67" fmla="*/ 920 h 2008"/>
                <a:gd name="T68" fmla="*/ 1468 w 1795"/>
                <a:gd name="T69" fmla="*/ 981 h 2008"/>
                <a:gd name="T70" fmla="*/ 903 w 1795"/>
                <a:gd name="T71" fmla="*/ 320 h 2008"/>
                <a:gd name="T72" fmla="*/ 1050 w 1795"/>
                <a:gd name="T73" fmla="*/ 414 h 2008"/>
                <a:gd name="T74" fmla="*/ 1173 w 1795"/>
                <a:gd name="T75" fmla="*/ 597 h 2008"/>
                <a:gd name="T76" fmla="*/ 1287 w 1795"/>
                <a:gd name="T77" fmla="*/ 770 h 2008"/>
                <a:gd name="T78" fmla="*/ 529 w 1795"/>
                <a:gd name="T79" fmla="*/ 680 h 2008"/>
                <a:gd name="T80" fmla="*/ 459 w 1795"/>
                <a:gd name="T81" fmla="*/ 821 h 2008"/>
                <a:gd name="T82" fmla="*/ 881 w 1795"/>
                <a:gd name="T83" fmla="*/ 256 h 2008"/>
                <a:gd name="T84" fmla="*/ 1127 w 1795"/>
                <a:gd name="T85" fmla="*/ 544 h 2008"/>
                <a:gd name="T86" fmla="*/ 1159 w 1795"/>
                <a:gd name="T87" fmla="*/ 512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5" h="2008">
                  <a:moveTo>
                    <a:pt x="446" y="82"/>
                  </a:moveTo>
                  <a:cubicBezTo>
                    <a:pt x="389" y="111"/>
                    <a:pt x="389" y="111"/>
                    <a:pt x="389" y="111"/>
                  </a:cubicBezTo>
                  <a:cubicBezTo>
                    <a:pt x="470" y="273"/>
                    <a:pt x="470" y="273"/>
                    <a:pt x="470" y="273"/>
                  </a:cubicBezTo>
                  <a:cubicBezTo>
                    <a:pt x="389" y="308"/>
                    <a:pt x="313" y="355"/>
                    <a:pt x="245" y="411"/>
                  </a:cubicBezTo>
                  <a:cubicBezTo>
                    <a:pt x="90" y="295"/>
                    <a:pt x="90" y="295"/>
                    <a:pt x="90" y="295"/>
                  </a:cubicBezTo>
                  <a:cubicBezTo>
                    <a:pt x="52" y="346"/>
                    <a:pt x="52" y="346"/>
                    <a:pt x="52" y="346"/>
                  </a:cubicBezTo>
                  <a:cubicBezTo>
                    <a:pt x="196" y="454"/>
                    <a:pt x="196" y="454"/>
                    <a:pt x="196" y="454"/>
                  </a:cubicBezTo>
                  <a:cubicBezTo>
                    <a:pt x="123" y="523"/>
                    <a:pt x="59" y="602"/>
                    <a:pt x="6" y="687"/>
                  </a:cubicBezTo>
                  <a:cubicBezTo>
                    <a:pt x="0" y="698"/>
                    <a:pt x="0" y="711"/>
                    <a:pt x="6" y="721"/>
                  </a:cubicBezTo>
                  <a:cubicBezTo>
                    <a:pt x="84" y="848"/>
                    <a:pt x="188" y="956"/>
                    <a:pt x="310" y="1040"/>
                  </a:cubicBezTo>
                  <a:cubicBezTo>
                    <a:pt x="177" y="1367"/>
                    <a:pt x="334" y="1740"/>
                    <a:pt x="661" y="1874"/>
                  </a:cubicBezTo>
                  <a:cubicBezTo>
                    <a:pt x="988" y="2008"/>
                    <a:pt x="1362" y="1850"/>
                    <a:pt x="1496" y="1523"/>
                  </a:cubicBezTo>
                  <a:cubicBezTo>
                    <a:pt x="1559" y="1368"/>
                    <a:pt x="1559" y="1195"/>
                    <a:pt x="1496" y="1040"/>
                  </a:cubicBezTo>
                  <a:cubicBezTo>
                    <a:pt x="1519" y="1023"/>
                    <a:pt x="1542" y="1006"/>
                    <a:pt x="1564" y="987"/>
                  </a:cubicBezTo>
                  <a:cubicBezTo>
                    <a:pt x="1652" y="910"/>
                    <a:pt x="1727" y="821"/>
                    <a:pt x="1788" y="721"/>
                  </a:cubicBezTo>
                  <a:cubicBezTo>
                    <a:pt x="1795" y="711"/>
                    <a:pt x="1795" y="698"/>
                    <a:pt x="1788" y="687"/>
                  </a:cubicBezTo>
                  <a:cubicBezTo>
                    <a:pt x="1739" y="608"/>
                    <a:pt x="1679" y="535"/>
                    <a:pt x="1611" y="471"/>
                  </a:cubicBezTo>
                  <a:cubicBezTo>
                    <a:pt x="1756" y="345"/>
                    <a:pt x="1756" y="345"/>
                    <a:pt x="1756" y="345"/>
                  </a:cubicBezTo>
                  <a:cubicBezTo>
                    <a:pt x="1714" y="296"/>
                    <a:pt x="1714" y="296"/>
                    <a:pt x="1714" y="296"/>
                  </a:cubicBezTo>
                  <a:cubicBezTo>
                    <a:pt x="1563" y="428"/>
                    <a:pt x="1563" y="428"/>
                    <a:pt x="1563" y="428"/>
                  </a:cubicBezTo>
                  <a:cubicBezTo>
                    <a:pt x="1490" y="368"/>
                    <a:pt x="1408" y="318"/>
                    <a:pt x="1321" y="280"/>
                  </a:cubicBezTo>
                  <a:cubicBezTo>
                    <a:pt x="1406" y="111"/>
                    <a:pt x="1406" y="111"/>
                    <a:pt x="1406" y="111"/>
                  </a:cubicBezTo>
                  <a:cubicBezTo>
                    <a:pt x="1349" y="82"/>
                    <a:pt x="1349" y="82"/>
                    <a:pt x="1349" y="82"/>
                  </a:cubicBezTo>
                  <a:cubicBezTo>
                    <a:pt x="1261" y="257"/>
                    <a:pt x="1261" y="257"/>
                    <a:pt x="1261" y="257"/>
                  </a:cubicBezTo>
                  <a:cubicBezTo>
                    <a:pt x="1156" y="220"/>
                    <a:pt x="1046" y="198"/>
                    <a:pt x="935" y="194"/>
                  </a:cubicBezTo>
                  <a:cubicBezTo>
                    <a:pt x="935" y="0"/>
                    <a:pt x="935" y="0"/>
                    <a:pt x="935" y="0"/>
                  </a:cubicBezTo>
                  <a:cubicBezTo>
                    <a:pt x="871" y="0"/>
                    <a:pt x="871" y="0"/>
                    <a:pt x="871" y="0"/>
                  </a:cubicBezTo>
                  <a:cubicBezTo>
                    <a:pt x="871" y="193"/>
                    <a:pt x="871" y="193"/>
                    <a:pt x="871" y="193"/>
                  </a:cubicBezTo>
                  <a:cubicBezTo>
                    <a:pt x="755" y="193"/>
                    <a:pt x="640" y="212"/>
                    <a:pt x="530" y="250"/>
                  </a:cubicBezTo>
                  <a:lnTo>
                    <a:pt x="446" y="82"/>
                  </a:lnTo>
                  <a:close/>
                  <a:moveTo>
                    <a:pt x="716" y="736"/>
                  </a:moveTo>
                  <a:cubicBezTo>
                    <a:pt x="679" y="780"/>
                    <a:pt x="648" y="829"/>
                    <a:pt x="626" y="881"/>
                  </a:cubicBezTo>
                  <a:cubicBezTo>
                    <a:pt x="585" y="877"/>
                    <a:pt x="545" y="871"/>
                    <a:pt x="506" y="864"/>
                  </a:cubicBezTo>
                  <a:cubicBezTo>
                    <a:pt x="566" y="807"/>
                    <a:pt x="638" y="763"/>
                    <a:pt x="716" y="736"/>
                  </a:cubicBezTo>
                  <a:moveTo>
                    <a:pt x="552" y="1312"/>
                  </a:moveTo>
                  <a:cubicBezTo>
                    <a:pt x="554" y="1416"/>
                    <a:pt x="571" y="1519"/>
                    <a:pt x="603" y="1618"/>
                  </a:cubicBezTo>
                  <a:cubicBezTo>
                    <a:pt x="551" y="1624"/>
                    <a:pt x="502" y="1632"/>
                    <a:pt x="455" y="1641"/>
                  </a:cubicBezTo>
                  <a:cubicBezTo>
                    <a:pt x="379" y="1548"/>
                    <a:pt x="335" y="1433"/>
                    <a:pt x="329" y="1312"/>
                  </a:cubicBezTo>
                  <a:lnTo>
                    <a:pt x="552" y="1312"/>
                  </a:lnTo>
                  <a:close/>
                  <a:moveTo>
                    <a:pt x="871" y="1852"/>
                  </a:moveTo>
                  <a:cubicBezTo>
                    <a:pt x="803" y="1836"/>
                    <a:pt x="741" y="1770"/>
                    <a:pt x="695" y="1673"/>
                  </a:cubicBezTo>
                  <a:cubicBezTo>
                    <a:pt x="752" y="1668"/>
                    <a:pt x="811" y="1666"/>
                    <a:pt x="871" y="1665"/>
                  </a:cubicBezTo>
                  <a:lnTo>
                    <a:pt x="871" y="1852"/>
                  </a:lnTo>
                  <a:close/>
                  <a:moveTo>
                    <a:pt x="935" y="1665"/>
                  </a:moveTo>
                  <a:cubicBezTo>
                    <a:pt x="995" y="1666"/>
                    <a:pt x="1054" y="1668"/>
                    <a:pt x="1111" y="1673"/>
                  </a:cubicBezTo>
                  <a:cubicBezTo>
                    <a:pt x="1065" y="1770"/>
                    <a:pt x="1003" y="1836"/>
                    <a:pt x="935" y="1852"/>
                  </a:cubicBezTo>
                  <a:lnTo>
                    <a:pt x="935" y="1665"/>
                  </a:lnTo>
                  <a:close/>
                  <a:moveTo>
                    <a:pt x="935" y="1601"/>
                  </a:moveTo>
                  <a:cubicBezTo>
                    <a:pt x="935" y="1312"/>
                    <a:pt x="935" y="1312"/>
                    <a:pt x="935" y="1312"/>
                  </a:cubicBezTo>
                  <a:cubicBezTo>
                    <a:pt x="1190" y="1312"/>
                    <a:pt x="1190" y="1312"/>
                    <a:pt x="1190" y="1312"/>
                  </a:cubicBezTo>
                  <a:cubicBezTo>
                    <a:pt x="1188" y="1414"/>
                    <a:pt x="1170" y="1515"/>
                    <a:pt x="1137" y="1611"/>
                  </a:cubicBezTo>
                  <a:cubicBezTo>
                    <a:pt x="1072" y="1605"/>
                    <a:pt x="1004" y="1602"/>
                    <a:pt x="935" y="1601"/>
                  </a:cubicBezTo>
                  <a:moveTo>
                    <a:pt x="935" y="1248"/>
                  </a:moveTo>
                  <a:cubicBezTo>
                    <a:pt x="935" y="960"/>
                    <a:pt x="935" y="960"/>
                    <a:pt x="935" y="960"/>
                  </a:cubicBezTo>
                  <a:cubicBezTo>
                    <a:pt x="1004" y="959"/>
                    <a:pt x="1072" y="956"/>
                    <a:pt x="1137" y="950"/>
                  </a:cubicBezTo>
                  <a:cubicBezTo>
                    <a:pt x="1170" y="1046"/>
                    <a:pt x="1188" y="1147"/>
                    <a:pt x="1190" y="1248"/>
                  </a:cubicBezTo>
                  <a:lnTo>
                    <a:pt x="935" y="1248"/>
                  </a:lnTo>
                  <a:close/>
                  <a:moveTo>
                    <a:pt x="935" y="896"/>
                  </a:moveTo>
                  <a:cubicBezTo>
                    <a:pt x="935" y="708"/>
                    <a:pt x="935" y="708"/>
                    <a:pt x="935" y="708"/>
                  </a:cubicBezTo>
                  <a:cubicBezTo>
                    <a:pt x="1003" y="724"/>
                    <a:pt x="1065" y="791"/>
                    <a:pt x="1111" y="888"/>
                  </a:cubicBezTo>
                  <a:cubicBezTo>
                    <a:pt x="1054" y="893"/>
                    <a:pt x="995" y="895"/>
                    <a:pt x="935" y="896"/>
                  </a:cubicBezTo>
                  <a:moveTo>
                    <a:pt x="871" y="708"/>
                  </a:moveTo>
                  <a:cubicBezTo>
                    <a:pt x="871" y="896"/>
                    <a:pt x="871" y="896"/>
                    <a:pt x="871" y="896"/>
                  </a:cubicBezTo>
                  <a:cubicBezTo>
                    <a:pt x="811" y="895"/>
                    <a:pt x="752" y="893"/>
                    <a:pt x="695" y="888"/>
                  </a:cubicBezTo>
                  <a:cubicBezTo>
                    <a:pt x="741" y="791"/>
                    <a:pt x="803" y="724"/>
                    <a:pt x="871" y="708"/>
                  </a:cubicBezTo>
                  <a:moveTo>
                    <a:pt x="871" y="960"/>
                  </a:moveTo>
                  <a:cubicBezTo>
                    <a:pt x="871" y="1248"/>
                    <a:pt x="871" y="1248"/>
                    <a:pt x="871" y="1248"/>
                  </a:cubicBezTo>
                  <a:cubicBezTo>
                    <a:pt x="616" y="1248"/>
                    <a:pt x="616" y="1248"/>
                    <a:pt x="616" y="1248"/>
                  </a:cubicBezTo>
                  <a:cubicBezTo>
                    <a:pt x="618" y="1147"/>
                    <a:pt x="636" y="1046"/>
                    <a:pt x="669" y="950"/>
                  </a:cubicBezTo>
                  <a:cubicBezTo>
                    <a:pt x="734" y="956"/>
                    <a:pt x="802" y="959"/>
                    <a:pt x="871" y="960"/>
                  </a:cubicBezTo>
                  <a:moveTo>
                    <a:pt x="871" y="1312"/>
                  </a:moveTo>
                  <a:cubicBezTo>
                    <a:pt x="871" y="1601"/>
                    <a:pt x="871" y="1601"/>
                    <a:pt x="871" y="1601"/>
                  </a:cubicBezTo>
                  <a:cubicBezTo>
                    <a:pt x="802" y="1602"/>
                    <a:pt x="734" y="1605"/>
                    <a:pt x="669" y="1611"/>
                  </a:cubicBezTo>
                  <a:cubicBezTo>
                    <a:pt x="636" y="1515"/>
                    <a:pt x="618" y="1414"/>
                    <a:pt x="616" y="1312"/>
                  </a:cubicBezTo>
                  <a:lnTo>
                    <a:pt x="871" y="1312"/>
                  </a:lnTo>
                  <a:close/>
                  <a:moveTo>
                    <a:pt x="626" y="1680"/>
                  </a:moveTo>
                  <a:cubicBezTo>
                    <a:pt x="648" y="1732"/>
                    <a:pt x="679" y="1781"/>
                    <a:pt x="716" y="1825"/>
                  </a:cubicBezTo>
                  <a:cubicBezTo>
                    <a:pt x="638" y="1798"/>
                    <a:pt x="566" y="1754"/>
                    <a:pt x="506" y="1697"/>
                  </a:cubicBezTo>
                  <a:cubicBezTo>
                    <a:pt x="545" y="1690"/>
                    <a:pt x="585" y="1684"/>
                    <a:pt x="626" y="1680"/>
                  </a:cubicBezTo>
                  <a:moveTo>
                    <a:pt x="1180" y="1680"/>
                  </a:moveTo>
                  <a:cubicBezTo>
                    <a:pt x="1221" y="1684"/>
                    <a:pt x="1261" y="1690"/>
                    <a:pt x="1300" y="1697"/>
                  </a:cubicBezTo>
                  <a:cubicBezTo>
                    <a:pt x="1240" y="1754"/>
                    <a:pt x="1168" y="1798"/>
                    <a:pt x="1090" y="1825"/>
                  </a:cubicBezTo>
                  <a:cubicBezTo>
                    <a:pt x="1127" y="1781"/>
                    <a:pt x="1158" y="1732"/>
                    <a:pt x="1180" y="1680"/>
                  </a:cubicBezTo>
                  <a:moveTo>
                    <a:pt x="1203" y="1618"/>
                  </a:moveTo>
                  <a:cubicBezTo>
                    <a:pt x="1235" y="1519"/>
                    <a:pt x="1252" y="1416"/>
                    <a:pt x="1254" y="1312"/>
                  </a:cubicBezTo>
                  <a:cubicBezTo>
                    <a:pt x="1477" y="1312"/>
                    <a:pt x="1477" y="1312"/>
                    <a:pt x="1477" y="1312"/>
                  </a:cubicBezTo>
                  <a:cubicBezTo>
                    <a:pt x="1471" y="1433"/>
                    <a:pt x="1427" y="1548"/>
                    <a:pt x="1351" y="1641"/>
                  </a:cubicBezTo>
                  <a:cubicBezTo>
                    <a:pt x="1304" y="1632"/>
                    <a:pt x="1255" y="1624"/>
                    <a:pt x="1203" y="1618"/>
                  </a:cubicBezTo>
                  <a:moveTo>
                    <a:pt x="1254" y="1248"/>
                  </a:moveTo>
                  <a:cubicBezTo>
                    <a:pt x="1252" y="1145"/>
                    <a:pt x="1235" y="1042"/>
                    <a:pt x="1203" y="943"/>
                  </a:cubicBezTo>
                  <a:cubicBezTo>
                    <a:pt x="1255" y="937"/>
                    <a:pt x="1304" y="929"/>
                    <a:pt x="1351" y="920"/>
                  </a:cubicBezTo>
                  <a:cubicBezTo>
                    <a:pt x="1427" y="1013"/>
                    <a:pt x="1471" y="1128"/>
                    <a:pt x="1477" y="1248"/>
                  </a:cubicBezTo>
                  <a:lnTo>
                    <a:pt x="1254" y="1248"/>
                  </a:lnTo>
                  <a:close/>
                  <a:moveTo>
                    <a:pt x="1300" y="864"/>
                  </a:moveTo>
                  <a:cubicBezTo>
                    <a:pt x="1261" y="871"/>
                    <a:pt x="1221" y="877"/>
                    <a:pt x="1180" y="881"/>
                  </a:cubicBezTo>
                  <a:cubicBezTo>
                    <a:pt x="1158" y="829"/>
                    <a:pt x="1127" y="780"/>
                    <a:pt x="1090" y="736"/>
                  </a:cubicBezTo>
                  <a:cubicBezTo>
                    <a:pt x="1168" y="763"/>
                    <a:pt x="1240" y="807"/>
                    <a:pt x="1300" y="864"/>
                  </a:cubicBezTo>
                  <a:moveTo>
                    <a:pt x="455" y="920"/>
                  </a:moveTo>
                  <a:cubicBezTo>
                    <a:pt x="502" y="929"/>
                    <a:pt x="551" y="937"/>
                    <a:pt x="603" y="943"/>
                  </a:cubicBezTo>
                  <a:cubicBezTo>
                    <a:pt x="571" y="1042"/>
                    <a:pt x="554" y="1145"/>
                    <a:pt x="552" y="1248"/>
                  </a:cubicBezTo>
                  <a:cubicBezTo>
                    <a:pt x="329" y="1248"/>
                    <a:pt x="329" y="1248"/>
                    <a:pt x="329" y="1248"/>
                  </a:cubicBezTo>
                  <a:cubicBezTo>
                    <a:pt x="335" y="1128"/>
                    <a:pt x="379" y="1013"/>
                    <a:pt x="455" y="920"/>
                  </a:cubicBezTo>
                  <a:moveTo>
                    <a:pt x="1723" y="704"/>
                  </a:moveTo>
                  <a:cubicBezTo>
                    <a:pt x="1668" y="792"/>
                    <a:pt x="1600" y="870"/>
                    <a:pt x="1522" y="938"/>
                  </a:cubicBezTo>
                  <a:cubicBezTo>
                    <a:pt x="1505" y="953"/>
                    <a:pt x="1487" y="967"/>
                    <a:pt x="1468" y="981"/>
                  </a:cubicBezTo>
                  <a:cubicBezTo>
                    <a:pt x="1436" y="921"/>
                    <a:pt x="1396" y="867"/>
                    <a:pt x="1347" y="821"/>
                  </a:cubicBezTo>
                  <a:cubicBezTo>
                    <a:pt x="1350" y="803"/>
                    <a:pt x="1351" y="786"/>
                    <a:pt x="1351" y="768"/>
                  </a:cubicBezTo>
                  <a:cubicBezTo>
                    <a:pt x="1351" y="521"/>
                    <a:pt x="1150" y="320"/>
                    <a:pt x="903" y="320"/>
                  </a:cubicBezTo>
                  <a:cubicBezTo>
                    <a:pt x="722" y="320"/>
                    <a:pt x="559" y="429"/>
                    <a:pt x="489" y="596"/>
                  </a:cubicBezTo>
                  <a:cubicBezTo>
                    <a:pt x="548" y="621"/>
                    <a:pt x="548" y="621"/>
                    <a:pt x="548" y="621"/>
                  </a:cubicBezTo>
                  <a:cubicBezTo>
                    <a:pt x="630" y="425"/>
                    <a:pt x="854" y="333"/>
                    <a:pt x="1050" y="414"/>
                  </a:cubicBezTo>
                  <a:cubicBezTo>
                    <a:pt x="1060" y="418"/>
                    <a:pt x="1071" y="423"/>
                    <a:pt x="1081" y="429"/>
                  </a:cubicBezTo>
                  <a:cubicBezTo>
                    <a:pt x="1035" y="454"/>
                    <a:pt x="1018" y="512"/>
                    <a:pt x="1043" y="558"/>
                  </a:cubicBezTo>
                  <a:cubicBezTo>
                    <a:pt x="1068" y="605"/>
                    <a:pt x="1126" y="622"/>
                    <a:pt x="1173" y="597"/>
                  </a:cubicBezTo>
                  <a:cubicBezTo>
                    <a:pt x="1193" y="586"/>
                    <a:pt x="1208" y="568"/>
                    <a:pt x="1216" y="547"/>
                  </a:cubicBezTo>
                  <a:cubicBezTo>
                    <a:pt x="1262" y="612"/>
                    <a:pt x="1287" y="689"/>
                    <a:pt x="1287" y="768"/>
                  </a:cubicBezTo>
                  <a:cubicBezTo>
                    <a:pt x="1287" y="770"/>
                    <a:pt x="1287" y="770"/>
                    <a:pt x="1287" y="770"/>
                  </a:cubicBezTo>
                  <a:cubicBezTo>
                    <a:pt x="1060" y="597"/>
                    <a:pt x="746" y="597"/>
                    <a:pt x="519" y="770"/>
                  </a:cubicBezTo>
                  <a:cubicBezTo>
                    <a:pt x="519" y="768"/>
                    <a:pt x="519" y="768"/>
                    <a:pt x="519" y="768"/>
                  </a:cubicBezTo>
                  <a:cubicBezTo>
                    <a:pt x="519" y="739"/>
                    <a:pt x="522" y="709"/>
                    <a:pt x="529" y="680"/>
                  </a:cubicBezTo>
                  <a:cubicBezTo>
                    <a:pt x="467" y="665"/>
                    <a:pt x="467" y="665"/>
                    <a:pt x="467" y="665"/>
                  </a:cubicBezTo>
                  <a:cubicBezTo>
                    <a:pt x="459" y="699"/>
                    <a:pt x="455" y="734"/>
                    <a:pt x="455" y="768"/>
                  </a:cubicBezTo>
                  <a:cubicBezTo>
                    <a:pt x="455" y="786"/>
                    <a:pt x="456" y="803"/>
                    <a:pt x="459" y="821"/>
                  </a:cubicBezTo>
                  <a:cubicBezTo>
                    <a:pt x="410" y="867"/>
                    <a:pt x="369" y="922"/>
                    <a:pt x="338" y="981"/>
                  </a:cubicBezTo>
                  <a:cubicBezTo>
                    <a:pt x="232" y="907"/>
                    <a:pt x="141" y="813"/>
                    <a:pt x="71" y="704"/>
                  </a:cubicBezTo>
                  <a:cubicBezTo>
                    <a:pt x="267" y="403"/>
                    <a:pt x="532" y="256"/>
                    <a:pt x="881" y="256"/>
                  </a:cubicBezTo>
                  <a:cubicBezTo>
                    <a:pt x="1236" y="256"/>
                    <a:pt x="1534" y="415"/>
                    <a:pt x="1723" y="704"/>
                  </a:cubicBezTo>
                  <a:moveTo>
                    <a:pt x="1159" y="512"/>
                  </a:moveTo>
                  <a:cubicBezTo>
                    <a:pt x="1159" y="530"/>
                    <a:pt x="1145" y="544"/>
                    <a:pt x="1127" y="544"/>
                  </a:cubicBezTo>
                  <a:cubicBezTo>
                    <a:pt x="1109" y="544"/>
                    <a:pt x="1095" y="530"/>
                    <a:pt x="1095" y="512"/>
                  </a:cubicBezTo>
                  <a:cubicBezTo>
                    <a:pt x="1095" y="495"/>
                    <a:pt x="1109" y="480"/>
                    <a:pt x="1127" y="480"/>
                  </a:cubicBezTo>
                  <a:cubicBezTo>
                    <a:pt x="1145" y="480"/>
                    <a:pt x="1159" y="495"/>
                    <a:pt x="1159"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Rectangle 349"/>
            <p:cNvSpPr>
              <a:spLocks noChangeArrowheads="1"/>
            </p:cNvSpPr>
            <p:nvPr/>
          </p:nvSpPr>
          <p:spPr bwMode="auto">
            <a:xfrm>
              <a:off x="876301" y="7143751"/>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Rectangle 350"/>
            <p:cNvSpPr>
              <a:spLocks noChangeArrowheads="1"/>
            </p:cNvSpPr>
            <p:nvPr/>
          </p:nvSpPr>
          <p:spPr bwMode="auto">
            <a:xfrm>
              <a:off x="876301" y="7223126"/>
              <a:ext cx="39688"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Rectangle 351"/>
            <p:cNvSpPr>
              <a:spLocks noChangeArrowheads="1"/>
            </p:cNvSpPr>
            <p:nvPr/>
          </p:nvSpPr>
          <p:spPr bwMode="auto">
            <a:xfrm>
              <a:off x="915988"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Rectangle 352"/>
            <p:cNvSpPr>
              <a:spLocks noChangeArrowheads="1"/>
            </p:cNvSpPr>
            <p:nvPr/>
          </p:nvSpPr>
          <p:spPr bwMode="auto">
            <a:xfrm>
              <a:off x="836613" y="7183438"/>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Rectangle 353"/>
            <p:cNvSpPr>
              <a:spLocks noChangeArrowheads="1"/>
            </p:cNvSpPr>
            <p:nvPr/>
          </p:nvSpPr>
          <p:spPr bwMode="auto">
            <a:xfrm>
              <a:off x="1930401" y="7143751"/>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Rectangle 354"/>
            <p:cNvSpPr>
              <a:spLocks noChangeArrowheads="1"/>
            </p:cNvSpPr>
            <p:nvPr/>
          </p:nvSpPr>
          <p:spPr bwMode="auto">
            <a:xfrm>
              <a:off x="1930401" y="7223126"/>
              <a:ext cx="39688"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Rectangle 355"/>
            <p:cNvSpPr>
              <a:spLocks noChangeArrowheads="1"/>
            </p:cNvSpPr>
            <p:nvPr/>
          </p:nvSpPr>
          <p:spPr bwMode="auto">
            <a:xfrm>
              <a:off x="1970088"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Rectangle 356"/>
            <p:cNvSpPr>
              <a:spLocks noChangeArrowheads="1"/>
            </p:cNvSpPr>
            <p:nvPr/>
          </p:nvSpPr>
          <p:spPr bwMode="auto">
            <a:xfrm>
              <a:off x="1892301"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 name="Picture Placeholder 2">
            <a:extLst>
              <a:ext uri="{FF2B5EF4-FFF2-40B4-BE49-F238E27FC236}">
                <a16:creationId xmlns:a16="http://schemas.microsoft.com/office/drawing/2014/main" id="{854D5EDF-2264-46D4-94EE-C510F272FB31}"/>
              </a:ext>
            </a:extLst>
          </p:cNvPr>
          <p:cNvSpPr>
            <a:spLocks noGrp="1"/>
          </p:cNvSpPr>
          <p:nvPr>
            <p:ph type="pic" sz="quarter" idx="108"/>
          </p:nvPr>
        </p:nvSpPr>
        <p:spPr/>
      </p:sp>
    </p:spTree>
    <p:extLst>
      <p:ext uri="{BB962C8B-B14F-4D97-AF65-F5344CB8AC3E}">
        <p14:creationId xmlns:p14="http://schemas.microsoft.com/office/powerpoint/2010/main" val="41127588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half" idx="2"/>
          </p:nvPr>
        </p:nvSpPr>
        <p:spPr/>
        <p:txBody>
          <a:bodyPr/>
          <a:lstStyle/>
          <a:p>
            <a:r>
              <a:rPr lang="en-US" dirty="0"/>
              <a:t>Enter your subhead line here</a:t>
            </a:r>
          </a:p>
        </p:txBody>
      </p:sp>
      <p:sp>
        <p:nvSpPr>
          <p:cNvPr id="4" name="Title 3"/>
          <p:cNvSpPr>
            <a:spLocks noGrp="1"/>
          </p:cNvSpPr>
          <p:nvPr>
            <p:ph type="title"/>
          </p:nvPr>
        </p:nvSpPr>
        <p:spPr>
          <a:xfrm>
            <a:off x="387819" y="394371"/>
            <a:ext cx="8368363" cy="409459"/>
          </a:xfrm>
        </p:spPr>
        <p:txBody>
          <a:bodyPr/>
          <a:lstStyle/>
          <a:p>
            <a:r>
              <a:rPr lang="en-US" dirty="0"/>
              <a:t>Stages Infographics</a:t>
            </a:r>
          </a:p>
        </p:txBody>
      </p:sp>
      <p:sp>
        <p:nvSpPr>
          <p:cNvPr id="6" name="Round Same Side Corner Rectangle 5"/>
          <p:cNvSpPr/>
          <p:nvPr/>
        </p:nvSpPr>
        <p:spPr bwMode="auto">
          <a:xfrm rot="16200000">
            <a:off x="2195516" y="53015"/>
            <a:ext cx="991300" cy="3505307"/>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2400"/>
          </a:p>
        </p:txBody>
      </p:sp>
      <p:sp>
        <p:nvSpPr>
          <p:cNvPr id="7" name="Oval 6"/>
          <p:cNvSpPr/>
          <p:nvPr/>
        </p:nvSpPr>
        <p:spPr bwMode="auto">
          <a:xfrm rot="16200000" flipH="1">
            <a:off x="406720" y="1275764"/>
            <a:ext cx="1022014" cy="1059811"/>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8" name="Oval 7"/>
          <p:cNvSpPr/>
          <p:nvPr/>
        </p:nvSpPr>
        <p:spPr bwMode="auto">
          <a:xfrm flipH="1">
            <a:off x="387819" y="1294666"/>
            <a:ext cx="1022015" cy="1022009"/>
          </a:xfrm>
          <a:prstGeom prst="ellipse">
            <a:avLst/>
          </a:prstGeom>
          <a:solidFill>
            <a:schemeClr val="accent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9" name="Oval 8"/>
          <p:cNvSpPr/>
          <p:nvPr/>
        </p:nvSpPr>
        <p:spPr bwMode="auto">
          <a:xfrm flipH="1">
            <a:off x="518401" y="1425247"/>
            <a:ext cx="760849" cy="760846"/>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68" name="Freeform 14"/>
          <p:cNvSpPr>
            <a:spLocks noEditPoints="1"/>
          </p:cNvSpPr>
          <p:nvPr/>
        </p:nvSpPr>
        <p:spPr bwMode="auto">
          <a:xfrm>
            <a:off x="734594" y="1642238"/>
            <a:ext cx="328466" cy="326864"/>
          </a:xfrm>
          <a:custGeom>
            <a:avLst/>
            <a:gdLst>
              <a:gd name="T0" fmla="*/ 508 w 521"/>
              <a:gd name="T1" fmla="*/ 223 h 517"/>
              <a:gd name="T2" fmla="*/ 301 w 521"/>
              <a:gd name="T3" fmla="*/ 16 h 517"/>
              <a:gd name="T4" fmla="*/ 261 w 521"/>
              <a:gd name="T5" fmla="*/ 0 h 517"/>
              <a:gd name="T6" fmla="*/ 220 w 521"/>
              <a:gd name="T7" fmla="*/ 16 h 517"/>
              <a:gd name="T8" fmla="*/ 13 w 521"/>
              <a:gd name="T9" fmla="*/ 223 h 517"/>
              <a:gd name="T10" fmla="*/ 0 w 521"/>
              <a:gd name="T11" fmla="*/ 256 h 517"/>
              <a:gd name="T12" fmla="*/ 13 w 521"/>
              <a:gd name="T13" fmla="*/ 289 h 517"/>
              <a:gd name="T14" fmla="*/ 46 w 521"/>
              <a:gd name="T15" fmla="*/ 303 h 517"/>
              <a:gd name="T16" fmla="*/ 79 w 521"/>
              <a:gd name="T17" fmla="*/ 289 h 517"/>
              <a:gd name="T18" fmla="*/ 84 w 521"/>
              <a:gd name="T19" fmla="*/ 284 h 517"/>
              <a:gd name="T20" fmla="*/ 84 w 521"/>
              <a:gd name="T21" fmla="*/ 468 h 517"/>
              <a:gd name="T22" fmla="*/ 133 w 521"/>
              <a:gd name="T23" fmla="*/ 517 h 517"/>
              <a:gd name="T24" fmla="*/ 222 w 521"/>
              <a:gd name="T25" fmla="*/ 517 h 517"/>
              <a:gd name="T26" fmla="*/ 222 w 521"/>
              <a:gd name="T27" fmla="*/ 405 h 517"/>
              <a:gd name="T28" fmla="*/ 222 w 521"/>
              <a:gd name="T29" fmla="*/ 404 h 517"/>
              <a:gd name="T30" fmla="*/ 299 w 521"/>
              <a:gd name="T31" fmla="*/ 404 h 517"/>
              <a:gd name="T32" fmla="*/ 300 w 521"/>
              <a:gd name="T33" fmla="*/ 405 h 517"/>
              <a:gd name="T34" fmla="*/ 300 w 521"/>
              <a:gd name="T35" fmla="*/ 517 h 517"/>
              <a:gd name="T36" fmla="*/ 388 w 521"/>
              <a:gd name="T37" fmla="*/ 517 h 517"/>
              <a:gd name="T38" fmla="*/ 437 w 521"/>
              <a:gd name="T39" fmla="*/ 468 h 517"/>
              <a:gd name="T40" fmla="*/ 437 w 521"/>
              <a:gd name="T41" fmla="*/ 284 h 517"/>
              <a:gd name="T42" fmla="*/ 442 w 521"/>
              <a:gd name="T43" fmla="*/ 289 h 517"/>
              <a:gd name="T44" fmla="*/ 475 w 521"/>
              <a:gd name="T45" fmla="*/ 303 h 517"/>
              <a:gd name="T46" fmla="*/ 508 w 521"/>
              <a:gd name="T47" fmla="*/ 289 h 517"/>
              <a:gd name="T48" fmla="*/ 521 w 521"/>
              <a:gd name="T49" fmla="*/ 256 h 517"/>
              <a:gd name="T50" fmla="*/ 508 w 521"/>
              <a:gd name="T51" fmla="*/ 223 h 517"/>
              <a:gd name="T52" fmla="*/ 489 w 521"/>
              <a:gd name="T53" fmla="*/ 270 h 517"/>
              <a:gd name="T54" fmla="*/ 475 w 521"/>
              <a:gd name="T55" fmla="*/ 276 h 517"/>
              <a:gd name="T56" fmla="*/ 461 w 521"/>
              <a:gd name="T57" fmla="*/ 270 h 517"/>
              <a:gd name="T58" fmla="*/ 410 w 521"/>
              <a:gd name="T59" fmla="*/ 219 h 517"/>
              <a:gd name="T60" fmla="*/ 410 w 521"/>
              <a:gd name="T61" fmla="*/ 468 h 517"/>
              <a:gd name="T62" fmla="*/ 388 w 521"/>
              <a:gd name="T63" fmla="*/ 490 h 517"/>
              <a:gd name="T64" fmla="*/ 326 w 521"/>
              <a:gd name="T65" fmla="*/ 490 h 517"/>
              <a:gd name="T66" fmla="*/ 326 w 521"/>
              <a:gd name="T67" fmla="*/ 405 h 517"/>
              <a:gd name="T68" fmla="*/ 299 w 521"/>
              <a:gd name="T69" fmla="*/ 378 h 517"/>
              <a:gd name="T70" fmla="*/ 222 w 521"/>
              <a:gd name="T71" fmla="*/ 378 h 517"/>
              <a:gd name="T72" fmla="*/ 195 w 521"/>
              <a:gd name="T73" fmla="*/ 405 h 517"/>
              <a:gd name="T74" fmla="*/ 195 w 521"/>
              <a:gd name="T75" fmla="*/ 490 h 517"/>
              <a:gd name="T76" fmla="*/ 133 w 521"/>
              <a:gd name="T77" fmla="*/ 490 h 517"/>
              <a:gd name="T78" fmla="*/ 111 w 521"/>
              <a:gd name="T79" fmla="*/ 468 h 517"/>
              <a:gd name="T80" fmla="*/ 111 w 521"/>
              <a:gd name="T81" fmla="*/ 219 h 517"/>
              <a:gd name="T82" fmla="*/ 60 w 521"/>
              <a:gd name="T83" fmla="*/ 270 h 517"/>
              <a:gd name="T84" fmla="*/ 46 w 521"/>
              <a:gd name="T85" fmla="*/ 276 h 517"/>
              <a:gd name="T86" fmla="*/ 32 w 521"/>
              <a:gd name="T87" fmla="*/ 270 h 517"/>
              <a:gd name="T88" fmla="*/ 26 w 521"/>
              <a:gd name="T89" fmla="*/ 256 h 517"/>
              <a:gd name="T90" fmla="*/ 32 w 521"/>
              <a:gd name="T91" fmla="*/ 242 h 517"/>
              <a:gd name="T92" fmla="*/ 239 w 521"/>
              <a:gd name="T93" fmla="*/ 35 h 517"/>
              <a:gd name="T94" fmla="*/ 261 w 521"/>
              <a:gd name="T95" fmla="*/ 26 h 517"/>
              <a:gd name="T96" fmla="*/ 282 w 521"/>
              <a:gd name="T97" fmla="*/ 35 h 517"/>
              <a:gd name="T98" fmla="*/ 489 w 521"/>
              <a:gd name="T99" fmla="*/ 242 h 517"/>
              <a:gd name="T100" fmla="*/ 495 w 521"/>
              <a:gd name="T101" fmla="*/ 256 h 517"/>
              <a:gd name="T102" fmla="*/ 489 w 521"/>
              <a:gd name="T103" fmla="*/ 270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1" h="517">
                <a:moveTo>
                  <a:pt x="508" y="223"/>
                </a:moveTo>
                <a:cubicBezTo>
                  <a:pt x="301" y="16"/>
                  <a:pt x="301" y="16"/>
                  <a:pt x="301" y="16"/>
                </a:cubicBezTo>
                <a:cubicBezTo>
                  <a:pt x="290" y="6"/>
                  <a:pt x="276" y="0"/>
                  <a:pt x="261" y="0"/>
                </a:cubicBezTo>
                <a:cubicBezTo>
                  <a:pt x="245" y="0"/>
                  <a:pt x="231" y="6"/>
                  <a:pt x="220" y="16"/>
                </a:cubicBezTo>
                <a:cubicBezTo>
                  <a:pt x="13" y="223"/>
                  <a:pt x="13" y="223"/>
                  <a:pt x="13" y="223"/>
                </a:cubicBezTo>
                <a:cubicBezTo>
                  <a:pt x="5" y="232"/>
                  <a:pt x="0" y="244"/>
                  <a:pt x="0" y="256"/>
                </a:cubicBezTo>
                <a:cubicBezTo>
                  <a:pt x="0" y="269"/>
                  <a:pt x="5" y="280"/>
                  <a:pt x="13" y="289"/>
                </a:cubicBezTo>
                <a:cubicBezTo>
                  <a:pt x="22" y="298"/>
                  <a:pt x="34" y="303"/>
                  <a:pt x="46" y="303"/>
                </a:cubicBezTo>
                <a:cubicBezTo>
                  <a:pt x="59" y="303"/>
                  <a:pt x="70" y="298"/>
                  <a:pt x="79" y="289"/>
                </a:cubicBezTo>
                <a:cubicBezTo>
                  <a:pt x="84" y="284"/>
                  <a:pt x="84" y="284"/>
                  <a:pt x="84" y="284"/>
                </a:cubicBezTo>
                <a:cubicBezTo>
                  <a:pt x="84" y="468"/>
                  <a:pt x="84" y="468"/>
                  <a:pt x="84" y="468"/>
                </a:cubicBezTo>
                <a:cubicBezTo>
                  <a:pt x="84" y="495"/>
                  <a:pt x="106" y="517"/>
                  <a:pt x="133" y="517"/>
                </a:cubicBezTo>
                <a:cubicBezTo>
                  <a:pt x="222" y="517"/>
                  <a:pt x="222" y="517"/>
                  <a:pt x="222" y="517"/>
                </a:cubicBezTo>
                <a:cubicBezTo>
                  <a:pt x="222" y="405"/>
                  <a:pt x="222" y="405"/>
                  <a:pt x="222" y="405"/>
                </a:cubicBezTo>
                <a:cubicBezTo>
                  <a:pt x="222" y="405"/>
                  <a:pt x="222" y="404"/>
                  <a:pt x="222" y="404"/>
                </a:cubicBezTo>
                <a:cubicBezTo>
                  <a:pt x="299" y="404"/>
                  <a:pt x="299" y="404"/>
                  <a:pt x="299" y="404"/>
                </a:cubicBezTo>
                <a:cubicBezTo>
                  <a:pt x="299" y="404"/>
                  <a:pt x="300" y="405"/>
                  <a:pt x="300" y="405"/>
                </a:cubicBezTo>
                <a:cubicBezTo>
                  <a:pt x="300" y="517"/>
                  <a:pt x="300" y="517"/>
                  <a:pt x="300" y="517"/>
                </a:cubicBezTo>
                <a:cubicBezTo>
                  <a:pt x="388" y="517"/>
                  <a:pt x="388" y="517"/>
                  <a:pt x="388" y="517"/>
                </a:cubicBezTo>
                <a:cubicBezTo>
                  <a:pt x="415" y="517"/>
                  <a:pt x="437" y="495"/>
                  <a:pt x="437" y="468"/>
                </a:cubicBezTo>
                <a:cubicBezTo>
                  <a:pt x="437" y="284"/>
                  <a:pt x="437" y="284"/>
                  <a:pt x="437" y="284"/>
                </a:cubicBezTo>
                <a:cubicBezTo>
                  <a:pt x="442" y="289"/>
                  <a:pt x="442" y="289"/>
                  <a:pt x="442" y="289"/>
                </a:cubicBezTo>
                <a:cubicBezTo>
                  <a:pt x="451" y="298"/>
                  <a:pt x="463" y="303"/>
                  <a:pt x="475" y="303"/>
                </a:cubicBezTo>
                <a:cubicBezTo>
                  <a:pt x="487" y="303"/>
                  <a:pt x="499" y="298"/>
                  <a:pt x="508" y="289"/>
                </a:cubicBezTo>
                <a:cubicBezTo>
                  <a:pt x="517" y="280"/>
                  <a:pt x="521" y="269"/>
                  <a:pt x="521" y="256"/>
                </a:cubicBezTo>
                <a:cubicBezTo>
                  <a:pt x="521" y="244"/>
                  <a:pt x="517" y="232"/>
                  <a:pt x="508" y="223"/>
                </a:cubicBezTo>
                <a:close/>
                <a:moveTo>
                  <a:pt x="489" y="270"/>
                </a:moveTo>
                <a:cubicBezTo>
                  <a:pt x="485" y="274"/>
                  <a:pt x="480" y="276"/>
                  <a:pt x="475" y="276"/>
                </a:cubicBezTo>
                <a:cubicBezTo>
                  <a:pt x="470" y="276"/>
                  <a:pt x="465" y="274"/>
                  <a:pt x="461" y="270"/>
                </a:cubicBezTo>
                <a:cubicBezTo>
                  <a:pt x="410" y="219"/>
                  <a:pt x="410" y="219"/>
                  <a:pt x="410" y="219"/>
                </a:cubicBezTo>
                <a:cubicBezTo>
                  <a:pt x="410" y="468"/>
                  <a:pt x="410" y="468"/>
                  <a:pt x="410" y="468"/>
                </a:cubicBezTo>
                <a:cubicBezTo>
                  <a:pt x="410" y="480"/>
                  <a:pt x="400" y="490"/>
                  <a:pt x="388" y="490"/>
                </a:cubicBezTo>
                <a:cubicBezTo>
                  <a:pt x="326" y="490"/>
                  <a:pt x="326" y="490"/>
                  <a:pt x="326" y="490"/>
                </a:cubicBezTo>
                <a:cubicBezTo>
                  <a:pt x="326" y="405"/>
                  <a:pt x="326" y="405"/>
                  <a:pt x="326" y="405"/>
                </a:cubicBezTo>
                <a:cubicBezTo>
                  <a:pt x="326" y="390"/>
                  <a:pt x="314" y="378"/>
                  <a:pt x="299" y="378"/>
                </a:cubicBezTo>
                <a:cubicBezTo>
                  <a:pt x="222" y="378"/>
                  <a:pt x="222" y="378"/>
                  <a:pt x="222" y="378"/>
                </a:cubicBezTo>
                <a:cubicBezTo>
                  <a:pt x="207" y="378"/>
                  <a:pt x="195" y="390"/>
                  <a:pt x="195" y="405"/>
                </a:cubicBezTo>
                <a:cubicBezTo>
                  <a:pt x="195" y="490"/>
                  <a:pt x="195" y="490"/>
                  <a:pt x="195" y="490"/>
                </a:cubicBezTo>
                <a:cubicBezTo>
                  <a:pt x="133" y="490"/>
                  <a:pt x="133" y="490"/>
                  <a:pt x="133" y="490"/>
                </a:cubicBezTo>
                <a:cubicBezTo>
                  <a:pt x="121" y="490"/>
                  <a:pt x="111" y="480"/>
                  <a:pt x="111" y="468"/>
                </a:cubicBezTo>
                <a:cubicBezTo>
                  <a:pt x="111" y="219"/>
                  <a:pt x="111" y="219"/>
                  <a:pt x="111" y="219"/>
                </a:cubicBezTo>
                <a:cubicBezTo>
                  <a:pt x="60" y="270"/>
                  <a:pt x="60" y="270"/>
                  <a:pt x="60" y="270"/>
                </a:cubicBezTo>
                <a:cubicBezTo>
                  <a:pt x="56" y="274"/>
                  <a:pt x="51" y="276"/>
                  <a:pt x="46" y="276"/>
                </a:cubicBezTo>
                <a:cubicBezTo>
                  <a:pt x="41" y="276"/>
                  <a:pt x="36" y="274"/>
                  <a:pt x="32" y="270"/>
                </a:cubicBezTo>
                <a:cubicBezTo>
                  <a:pt x="28" y="266"/>
                  <a:pt x="26" y="261"/>
                  <a:pt x="26" y="256"/>
                </a:cubicBezTo>
                <a:cubicBezTo>
                  <a:pt x="26" y="251"/>
                  <a:pt x="28" y="246"/>
                  <a:pt x="32" y="242"/>
                </a:cubicBezTo>
                <a:cubicBezTo>
                  <a:pt x="239" y="35"/>
                  <a:pt x="239" y="35"/>
                  <a:pt x="239" y="35"/>
                </a:cubicBezTo>
                <a:cubicBezTo>
                  <a:pt x="245" y="30"/>
                  <a:pt x="252" y="26"/>
                  <a:pt x="261" y="26"/>
                </a:cubicBezTo>
                <a:cubicBezTo>
                  <a:pt x="269" y="26"/>
                  <a:pt x="276" y="30"/>
                  <a:pt x="282" y="35"/>
                </a:cubicBezTo>
                <a:cubicBezTo>
                  <a:pt x="489" y="242"/>
                  <a:pt x="489" y="242"/>
                  <a:pt x="489" y="242"/>
                </a:cubicBezTo>
                <a:cubicBezTo>
                  <a:pt x="493" y="246"/>
                  <a:pt x="495" y="251"/>
                  <a:pt x="495" y="256"/>
                </a:cubicBezTo>
                <a:cubicBezTo>
                  <a:pt x="495" y="261"/>
                  <a:pt x="493" y="266"/>
                  <a:pt x="489" y="270"/>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3" name="Rectangle 82">
            <a:extLst>
              <a:ext uri="{FF2B5EF4-FFF2-40B4-BE49-F238E27FC236}">
                <a16:creationId xmlns:a16="http://schemas.microsoft.com/office/drawing/2014/main" id="{E4F76540-DC69-4632-BF79-991E6B931D26}"/>
              </a:ext>
            </a:extLst>
          </p:cNvPr>
          <p:cNvSpPr/>
          <p:nvPr/>
        </p:nvSpPr>
        <p:spPr>
          <a:xfrm>
            <a:off x="1640241" y="1486320"/>
            <a:ext cx="2437044" cy="638701"/>
          </a:xfrm>
          <a:prstGeom prst="rect">
            <a:avLst/>
          </a:prstGeom>
        </p:spPr>
        <p:txBody>
          <a:bodyPr wrap="square" lIns="0" tIns="0" rIns="0" bIns="0" anchor="ctr">
            <a:spAutoFit/>
          </a:bodyPr>
          <a:lstStyle/>
          <a:p>
            <a:pPr>
              <a:lnSpc>
                <a:spcPct val="110000"/>
              </a:lnSpc>
            </a:pPr>
            <a:r>
              <a:rPr lang="en-US" sz="1200" b="1" dirty="0">
                <a:solidFill>
                  <a:schemeClr val="accent1"/>
                </a:solidFill>
              </a:rPr>
              <a:t>Your Title Here</a:t>
            </a:r>
          </a:p>
          <a:p>
            <a:pPr>
              <a:lnSpc>
                <a:spcPct val="150000"/>
              </a:lnSpc>
            </a:pPr>
            <a:r>
              <a:rPr lang="en-US" sz="1000" dirty="0">
                <a:solidFill>
                  <a:schemeClr val="tx1">
                    <a:lumMod val="65000"/>
                    <a:lumOff val="35000"/>
                  </a:schemeClr>
                </a:solidFill>
                <a:latin typeface="Roboto (Body)"/>
              </a:rPr>
              <a:t>This is a sample text. You simply add your own text and description here. </a:t>
            </a:r>
          </a:p>
        </p:txBody>
      </p:sp>
      <p:sp>
        <p:nvSpPr>
          <p:cNvPr id="87" name="Round Same Side Corner Rectangle 5">
            <a:extLst>
              <a:ext uri="{FF2B5EF4-FFF2-40B4-BE49-F238E27FC236}">
                <a16:creationId xmlns:a16="http://schemas.microsoft.com/office/drawing/2014/main" id="{B3E6DDDF-18C4-4A70-9EE1-7E7253A5C43D}"/>
              </a:ext>
            </a:extLst>
          </p:cNvPr>
          <p:cNvSpPr/>
          <p:nvPr/>
        </p:nvSpPr>
        <p:spPr bwMode="auto">
          <a:xfrm rot="16200000">
            <a:off x="2195516" y="1257361"/>
            <a:ext cx="991300" cy="3505307"/>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2400"/>
          </a:p>
        </p:txBody>
      </p:sp>
      <p:sp>
        <p:nvSpPr>
          <p:cNvPr id="89" name="Oval 88">
            <a:extLst>
              <a:ext uri="{FF2B5EF4-FFF2-40B4-BE49-F238E27FC236}">
                <a16:creationId xmlns:a16="http://schemas.microsoft.com/office/drawing/2014/main" id="{3277C251-193F-4D15-A7EE-22F38B586685}"/>
              </a:ext>
            </a:extLst>
          </p:cNvPr>
          <p:cNvSpPr/>
          <p:nvPr/>
        </p:nvSpPr>
        <p:spPr bwMode="auto">
          <a:xfrm rot="16200000" flipH="1">
            <a:off x="406720" y="2480110"/>
            <a:ext cx="1022014" cy="1059811"/>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90" name="Oval 89">
            <a:extLst>
              <a:ext uri="{FF2B5EF4-FFF2-40B4-BE49-F238E27FC236}">
                <a16:creationId xmlns:a16="http://schemas.microsoft.com/office/drawing/2014/main" id="{E14EB5EA-8E9D-40FE-9FE4-1964BB4A08C8}"/>
              </a:ext>
            </a:extLst>
          </p:cNvPr>
          <p:cNvSpPr/>
          <p:nvPr/>
        </p:nvSpPr>
        <p:spPr bwMode="auto">
          <a:xfrm flipH="1">
            <a:off x="387819" y="2499012"/>
            <a:ext cx="1022015" cy="1022009"/>
          </a:xfrm>
          <a:prstGeom prst="ellipse">
            <a:avLst/>
          </a:prstGeom>
          <a:solidFill>
            <a:schemeClr val="accent2"/>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91" name="Oval 90">
            <a:extLst>
              <a:ext uri="{FF2B5EF4-FFF2-40B4-BE49-F238E27FC236}">
                <a16:creationId xmlns:a16="http://schemas.microsoft.com/office/drawing/2014/main" id="{007404F4-4B37-4E7D-B77C-B4A20FF98134}"/>
              </a:ext>
            </a:extLst>
          </p:cNvPr>
          <p:cNvSpPr/>
          <p:nvPr/>
        </p:nvSpPr>
        <p:spPr bwMode="auto">
          <a:xfrm flipH="1">
            <a:off x="518401" y="2629593"/>
            <a:ext cx="760849" cy="760846"/>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86" name="Rectangle 85">
            <a:extLst>
              <a:ext uri="{FF2B5EF4-FFF2-40B4-BE49-F238E27FC236}">
                <a16:creationId xmlns:a16="http://schemas.microsoft.com/office/drawing/2014/main" id="{7FFC4C07-08F8-404B-BA31-843D35A9F2C4}"/>
              </a:ext>
            </a:extLst>
          </p:cNvPr>
          <p:cNvSpPr/>
          <p:nvPr/>
        </p:nvSpPr>
        <p:spPr>
          <a:xfrm>
            <a:off x="1640241" y="2690666"/>
            <a:ext cx="2437044" cy="638701"/>
          </a:xfrm>
          <a:prstGeom prst="rect">
            <a:avLst/>
          </a:prstGeom>
        </p:spPr>
        <p:txBody>
          <a:bodyPr wrap="square" lIns="0" tIns="0" rIns="0" bIns="0" anchor="ctr">
            <a:spAutoFit/>
          </a:bodyPr>
          <a:lstStyle/>
          <a:p>
            <a:pPr>
              <a:lnSpc>
                <a:spcPct val="110000"/>
              </a:lnSpc>
            </a:pPr>
            <a:r>
              <a:rPr lang="en-US" sz="1200" b="1" dirty="0">
                <a:solidFill>
                  <a:schemeClr val="accent2"/>
                </a:solidFill>
              </a:rPr>
              <a:t>Your Title Here</a:t>
            </a:r>
          </a:p>
          <a:p>
            <a:pPr>
              <a:lnSpc>
                <a:spcPct val="150000"/>
              </a:lnSpc>
            </a:pPr>
            <a:r>
              <a:rPr lang="en-US" sz="1000" dirty="0">
                <a:solidFill>
                  <a:schemeClr val="tx1">
                    <a:lumMod val="65000"/>
                    <a:lumOff val="35000"/>
                  </a:schemeClr>
                </a:solidFill>
                <a:latin typeface="Roboto (Body)"/>
              </a:rPr>
              <a:t>This is a sample text. You simply add your own text and description here. </a:t>
            </a:r>
          </a:p>
        </p:txBody>
      </p:sp>
      <p:sp>
        <p:nvSpPr>
          <p:cNvPr id="94" name="Round Same Side Corner Rectangle 5">
            <a:extLst>
              <a:ext uri="{FF2B5EF4-FFF2-40B4-BE49-F238E27FC236}">
                <a16:creationId xmlns:a16="http://schemas.microsoft.com/office/drawing/2014/main" id="{2D2D3793-08E3-4F9B-B123-4BC55D7FA915}"/>
              </a:ext>
            </a:extLst>
          </p:cNvPr>
          <p:cNvSpPr/>
          <p:nvPr/>
        </p:nvSpPr>
        <p:spPr bwMode="auto">
          <a:xfrm rot="16200000">
            <a:off x="2195516" y="2461706"/>
            <a:ext cx="991300" cy="3505307"/>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2400"/>
          </a:p>
        </p:txBody>
      </p:sp>
      <p:sp>
        <p:nvSpPr>
          <p:cNvPr id="97" name="Oval 96">
            <a:extLst>
              <a:ext uri="{FF2B5EF4-FFF2-40B4-BE49-F238E27FC236}">
                <a16:creationId xmlns:a16="http://schemas.microsoft.com/office/drawing/2014/main" id="{6B65D730-0A9C-48E5-BC56-3C74C0AA5DEE}"/>
              </a:ext>
            </a:extLst>
          </p:cNvPr>
          <p:cNvSpPr/>
          <p:nvPr/>
        </p:nvSpPr>
        <p:spPr bwMode="auto">
          <a:xfrm rot="16200000" flipH="1">
            <a:off x="406720" y="3684455"/>
            <a:ext cx="1022014" cy="1059811"/>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98" name="Oval 97">
            <a:extLst>
              <a:ext uri="{FF2B5EF4-FFF2-40B4-BE49-F238E27FC236}">
                <a16:creationId xmlns:a16="http://schemas.microsoft.com/office/drawing/2014/main" id="{58908A94-2367-41F2-9854-58AD56A2EBA3}"/>
              </a:ext>
            </a:extLst>
          </p:cNvPr>
          <p:cNvSpPr/>
          <p:nvPr/>
        </p:nvSpPr>
        <p:spPr bwMode="auto">
          <a:xfrm flipH="1">
            <a:off x="387819" y="3703357"/>
            <a:ext cx="1022015" cy="1022009"/>
          </a:xfrm>
          <a:prstGeom prst="ellipse">
            <a:avLst/>
          </a:prstGeom>
          <a:solidFill>
            <a:schemeClr val="accent3"/>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99" name="Oval 98">
            <a:extLst>
              <a:ext uri="{FF2B5EF4-FFF2-40B4-BE49-F238E27FC236}">
                <a16:creationId xmlns:a16="http://schemas.microsoft.com/office/drawing/2014/main" id="{A1B341DD-696A-426C-BB94-024DFBA2A7C0}"/>
              </a:ext>
            </a:extLst>
          </p:cNvPr>
          <p:cNvSpPr/>
          <p:nvPr/>
        </p:nvSpPr>
        <p:spPr bwMode="auto">
          <a:xfrm flipH="1">
            <a:off x="518401" y="3833938"/>
            <a:ext cx="760849" cy="760846"/>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96" name="Rectangle 95">
            <a:extLst>
              <a:ext uri="{FF2B5EF4-FFF2-40B4-BE49-F238E27FC236}">
                <a16:creationId xmlns:a16="http://schemas.microsoft.com/office/drawing/2014/main" id="{E41E537E-9CC2-47E5-A6D2-250FF3815BD5}"/>
              </a:ext>
            </a:extLst>
          </p:cNvPr>
          <p:cNvSpPr/>
          <p:nvPr/>
        </p:nvSpPr>
        <p:spPr>
          <a:xfrm>
            <a:off x="1640241" y="3895011"/>
            <a:ext cx="2437044" cy="638701"/>
          </a:xfrm>
          <a:prstGeom prst="rect">
            <a:avLst/>
          </a:prstGeom>
        </p:spPr>
        <p:txBody>
          <a:bodyPr wrap="square" lIns="0" tIns="0" rIns="0" bIns="0" anchor="ctr">
            <a:spAutoFit/>
          </a:bodyPr>
          <a:lstStyle/>
          <a:p>
            <a:pPr>
              <a:lnSpc>
                <a:spcPct val="110000"/>
              </a:lnSpc>
            </a:pPr>
            <a:r>
              <a:rPr lang="en-US" sz="1200" b="1" dirty="0">
                <a:solidFill>
                  <a:schemeClr val="accent3"/>
                </a:solidFill>
              </a:rPr>
              <a:t>Your Title Here</a:t>
            </a:r>
          </a:p>
          <a:p>
            <a:pPr>
              <a:lnSpc>
                <a:spcPct val="150000"/>
              </a:lnSpc>
            </a:pPr>
            <a:r>
              <a:rPr lang="en-US" sz="1000" dirty="0">
                <a:solidFill>
                  <a:schemeClr val="tx1">
                    <a:lumMod val="65000"/>
                    <a:lumOff val="35000"/>
                  </a:schemeClr>
                </a:solidFill>
                <a:latin typeface="Roboto (Body)"/>
              </a:rPr>
              <a:t>This is a sample text. You simply add your own text and description here. </a:t>
            </a:r>
          </a:p>
        </p:txBody>
      </p:sp>
      <p:sp>
        <p:nvSpPr>
          <p:cNvPr id="118" name="Round Same Side Corner Rectangle 5">
            <a:extLst>
              <a:ext uri="{FF2B5EF4-FFF2-40B4-BE49-F238E27FC236}">
                <a16:creationId xmlns:a16="http://schemas.microsoft.com/office/drawing/2014/main" id="{9B4CFA05-D53A-4CFF-B655-4406A36E0184}"/>
              </a:ext>
            </a:extLst>
          </p:cNvPr>
          <p:cNvSpPr/>
          <p:nvPr/>
        </p:nvSpPr>
        <p:spPr bwMode="auto">
          <a:xfrm rot="16200000">
            <a:off x="6507879" y="53015"/>
            <a:ext cx="991300" cy="3505307"/>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2400"/>
          </a:p>
        </p:txBody>
      </p:sp>
      <p:sp>
        <p:nvSpPr>
          <p:cNvPr id="120" name="Oval 119">
            <a:extLst>
              <a:ext uri="{FF2B5EF4-FFF2-40B4-BE49-F238E27FC236}">
                <a16:creationId xmlns:a16="http://schemas.microsoft.com/office/drawing/2014/main" id="{D90F3F9B-B7FC-48A9-9901-60461484999C}"/>
              </a:ext>
            </a:extLst>
          </p:cNvPr>
          <p:cNvSpPr/>
          <p:nvPr/>
        </p:nvSpPr>
        <p:spPr bwMode="auto">
          <a:xfrm rot="16200000" flipH="1">
            <a:off x="4719083" y="1275764"/>
            <a:ext cx="1022014" cy="1059811"/>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121" name="Oval 120">
            <a:extLst>
              <a:ext uri="{FF2B5EF4-FFF2-40B4-BE49-F238E27FC236}">
                <a16:creationId xmlns:a16="http://schemas.microsoft.com/office/drawing/2014/main" id="{390CB598-250D-477B-803D-48ECD493E4C0}"/>
              </a:ext>
            </a:extLst>
          </p:cNvPr>
          <p:cNvSpPr/>
          <p:nvPr/>
        </p:nvSpPr>
        <p:spPr bwMode="auto">
          <a:xfrm flipH="1">
            <a:off x="4700182" y="1294666"/>
            <a:ext cx="1022015" cy="1022009"/>
          </a:xfrm>
          <a:prstGeom prst="ellipse">
            <a:avLst/>
          </a:prstGeom>
          <a:solidFill>
            <a:schemeClr val="accent4"/>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122" name="Oval 121">
            <a:extLst>
              <a:ext uri="{FF2B5EF4-FFF2-40B4-BE49-F238E27FC236}">
                <a16:creationId xmlns:a16="http://schemas.microsoft.com/office/drawing/2014/main" id="{4CEE64C5-CD99-4B4F-BAFB-67563A9E8F8D}"/>
              </a:ext>
            </a:extLst>
          </p:cNvPr>
          <p:cNvSpPr/>
          <p:nvPr/>
        </p:nvSpPr>
        <p:spPr bwMode="auto">
          <a:xfrm flipH="1">
            <a:off x="4830764" y="1425247"/>
            <a:ext cx="760849" cy="760846"/>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117" name="Rectangle 116">
            <a:extLst>
              <a:ext uri="{FF2B5EF4-FFF2-40B4-BE49-F238E27FC236}">
                <a16:creationId xmlns:a16="http://schemas.microsoft.com/office/drawing/2014/main" id="{5751631F-ED00-4768-9EEA-82B7C6F0A73C}"/>
              </a:ext>
            </a:extLst>
          </p:cNvPr>
          <p:cNvSpPr/>
          <p:nvPr/>
        </p:nvSpPr>
        <p:spPr>
          <a:xfrm>
            <a:off x="5952604" y="1486320"/>
            <a:ext cx="2437044" cy="638701"/>
          </a:xfrm>
          <a:prstGeom prst="rect">
            <a:avLst/>
          </a:prstGeom>
        </p:spPr>
        <p:txBody>
          <a:bodyPr wrap="square" lIns="0" tIns="0" rIns="0" bIns="0" anchor="ctr">
            <a:spAutoFit/>
          </a:bodyPr>
          <a:lstStyle/>
          <a:p>
            <a:pPr>
              <a:lnSpc>
                <a:spcPct val="110000"/>
              </a:lnSpc>
            </a:pPr>
            <a:r>
              <a:rPr lang="en-US" sz="1200" b="1" dirty="0">
                <a:solidFill>
                  <a:schemeClr val="accent4"/>
                </a:solidFill>
              </a:rPr>
              <a:t>Your Title Here</a:t>
            </a:r>
          </a:p>
          <a:p>
            <a:pPr>
              <a:lnSpc>
                <a:spcPct val="150000"/>
              </a:lnSpc>
            </a:pPr>
            <a:r>
              <a:rPr lang="en-US" sz="1000" dirty="0">
                <a:solidFill>
                  <a:schemeClr val="tx1">
                    <a:lumMod val="65000"/>
                    <a:lumOff val="35000"/>
                  </a:schemeClr>
                </a:solidFill>
                <a:latin typeface="Roboto (Body)"/>
              </a:rPr>
              <a:t>This is a sample text. You simply add your own text and description here. </a:t>
            </a:r>
          </a:p>
        </p:txBody>
      </p:sp>
      <p:sp>
        <p:nvSpPr>
          <p:cNvPr id="110" name="Round Same Side Corner Rectangle 5">
            <a:extLst>
              <a:ext uri="{FF2B5EF4-FFF2-40B4-BE49-F238E27FC236}">
                <a16:creationId xmlns:a16="http://schemas.microsoft.com/office/drawing/2014/main" id="{10829178-127A-4C19-94C3-B8D9771856A7}"/>
              </a:ext>
            </a:extLst>
          </p:cNvPr>
          <p:cNvSpPr/>
          <p:nvPr/>
        </p:nvSpPr>
        <p:spPr bwMode="auto">
          <a:xfrm rot="16200000">
            <a:off x="6507879" y="1257361"/>
            <a:ext cx="991300" cy="3505307"/>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2400"/>
          </a:p>
        </p:txBody>
      </p:sp>
      <p:sp>
        <p:nvSpPr>
          <p:cNvPr id="113" name="Oval 112">
            <a:extLst>
              <a:ext uri="{FF2B5EF4-FFF2-40B4-BE49-F238E27FC236}">
                <a16:creationId xmlns:a16="http://schemas.microsoft.com/office/drawing/2014/main" id="{82AC5BA7-EEAE-40F2-8E30-FA1CC620791C}"/>
              </a:ext>
            </a:extLst>
          </p:cNvPr>
          <p:cNvSpPr/>
          <p:nvPr/>
        </p:nvSpPr>
        <p:spPr bwMode="auto">
          <a:xfrm rot="16200000" flipH="1">
            <a:off x="4719083" y="2480110"/>
            <a:ext cx="1022014" cy="1059811"/>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114" name="Oval 113">
            <a:extLst>
              <a:ext uri="{FF2B5EF4-FFF2-40B4-BE49-F238E27FC236}">
                <a16:creationId xmlns:a16="http://schemas.microsoft.com/office/drawing/2014/main" id="{B834BDBF-DA27-487C-9CEF-314CF10A6958}"/>
              </a:ext>
            </a:extLst>
          </p:cNvPr>
          <p:cNvSpPr/>
          <p:nvPr/>
        </p:nvSpPr>
        <p:spPr bwMode="auto">
          <a:xfrm flipH="1">
            <a:off x="4700182" y="2499012"/>
            <a:ext cx="1022015" cy="1022009"/>
          </a:xfrm>
          <a:prstGeom prst="ellipse">
            <a:avLst/>
          </a:prstGeom>
          <a:solidFill>
            <a:schemeClr val="accent5"/>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115" name="Oval 114">
            <a:extLst>
              <a:ext uri="{FF2B5EF4-FFF2-40B4-BE49-F238E27FC236}">
                <a16:creationId xmlns:a16="http://schemas.microsoft.com/office/drawing/2014/main" id="{2932F1A2-4DC2-4E24-BE7B-356141545C3B}"/>
              </a:ext>
            </a:extLst>
          </p:cNvPr>
          <p:cNvSpPr/>
          <p:nvPr/>
        </p:nvSpPr>
        <p:spPr bwMode="auto">
          <a:xfrm flipH="1">
            <a:off x="4830764" y="2629593"/>
            <a:ext cx="760849" cy="760846"/>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112" name="Rectangle 111">
            <a:extLst>
              <a:ext uri="{FF2B5EF4-FFF2-40B4-BE49-F238E27FC236}">
                <a16:creationId xmlns:a16="http://schemas.microsoft.com/office/drawing/2014/main" id="{95D4F552-6E4E-49FB-B100-25E5B9071313}"/>
              </a:ext>
            </a:extLst>
          </p:cNvPr>
          <p:cNvSpPr/>
          <p:nvPr/>
        </p:nvSpPr>
        <p:spPr>
          <a:xfrm>
            <a:off x="5952604" y="2690666"/>
            <a:ext cx="2437044" cy="638701"/>
          </a:xfrm>
          <a:prstGeom prst="rect">
            <a:avLst/>
          </a:prstGeom>
        </p:spPr>
        <p:txBody>
          <a:bodyPr wrap="square" lIns="0" tIns="0" rIns="0" bIns="0" anchor="ctr">
            <a:spAutoFit/>
          </a:bodyPr>
          <a:lstStyle/>
          <a:p>
            <a:pPr>
              <a:lnSpc>
                <a:spcPct val="110000"/>
              </a:lnSpc>
            </a:pPr>
            <a:r>
              <a:rPr lang="en-US" sz="1200" b="1" dirty="0">
                <a:solidFill>
                  <a:schemeClr val="accent5"/>
                </a:solidFill>
              </a:rPr>
              <a:t>Your Title Here</a:t>
            </a:r>
          </a:p>
          <a:p>
            <a:pPr>
              <a:lnSpc>
                <a:spcPct val="150000"/>
              </a:lnSpc>
            </a:pPr>
            <a:r>
              <a:rPr lang="en-US" sz="1000" dirty="0">
                <a:solidFill>
                  <a:schemeClr val="tx1">
                    <a:lumMod val="65000"/>
                    <a:lumOff val="35000"/>
                  </a:schemeClr>
                </a:solidFill>
                <a:latin typeface="Roboto (Body)"/>
              </a:rPr>
              <a:t>This is a sample text. You simply add your own text and description here. </a:t>
            </a:r>
          </a:p>
        </p:txBody>
      </p:sp>
      <p:sp>
        <p:nvSpPr>
          <p:cNvPr id="104" name="Round Same Side Corner Rectangle 5">
            <a:extLst>
              <a:ext uri="{FF2B5EF4-FFF2-40B4-BE49-F238E27FC236}">
                <a16:creationId xmlns:a16="http://schemas.microsoft.com/office/drawing/2014/main" id="{916D1B35-CEAC-4B7D-B3B9-3410DFEC9A31}"/>
              </a:ext>
            </a:extLst>
          </p:cNvPr>
          <p:cNvSpPr/>
          <p:nvPr/>
        </p:nvSpPr>
        <p:spPr bwMode="auto">
          <a:xfrm rot="16200000">
            <a:off x="6507879" y="2461706"/>
            <a:ext cx="991300" cy="3505307"/>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2400"/>
          </a:p>
        </p:txBody>
      </p:sp>
      <p:sp>
        <p:nvSpPr>
          <p:cNvPr id="107" name="Oval 106">
            <a:extLst>
              <a:ext uri="{FF2B5EF4-FFF2-40B4-BE49-F238E27FC236}">
                <a16:creationId xmlns:a16="http://schemas.microsoft.com/office/drawing/2014/main" id="{6779E0DD-EBBD-45F1-BC2D-889180F43E93}"/>
              </a:ext>
            </a:extLst>
          </p:cNvPr>
          <p:cNvSpPr/>
          <p:nvPr/>
        </p:nvSpPr>
        <p:spPr bwMode="auto">
          <a:xfrm rot="16200000" flipH="1">
            <a:off x="4719083" y="3684455"/>
            <a:ext cx="1022014" cy="1059811"/>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108" name="Oval 107">
            <a:extLst>
              <a:ext uri="{FF2B5EF4-FFF2-40B4-BE49-F238E27FC236}">
                <a16:creationId xmlns:a16="http://schemas.microsoft.com/office/drawing/2014/main" id="{FE7E668B-C88D-4F03-AEA3-DE5C5811AACC}"/>
              </a:ext>
            </a:extLst>
          </p:cNvPr>
          <p:cNvSpPr/>
          <p:nvPr/>
        </p:nvSpPr>
        <p:spPr bwMode="auto">
          <a:xfrm flipH="1">
            <a:off x="4700182" y="3703357"/>
            <a:ext cx="1022015" cy="1022009"/>
          </a:xfrm>
          <a:prstGeom prst="ellipse">
            <a:avLst/>
          </a:prstGeom>
          <a:solidFill>
            <a:schemeClr val="accent6"/>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109" name="Oval 108">
            <a:extLst>
              <a:ext uri="{FF2B5EF4-FFF2-40B4-BE49-F238E27FC236}">
                <a16:creationId xmlns:a16="http://schemas.microsoft.com/office/drawing/2014/main" id="{14B06252-2CAF-4098-BE0B-65A11CE1E4B7}"/>
              </a:ext>
            </a:extLst>
          </p:cNvPr>
          <p:cNvSpPr/>
          <p:nvPr/>
        </p:nvSpPr>
        <p:spPr bwMode="auto">
          <a:xfrm flipH="1">
            <a:off x="4830764" y="3833938"/>
            <a:ext cx="760849" cy="760846"/>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400" dirty="0">
              <a:solidFill>
                <a:schemeClr val="bg1"/>
              </a:solidFill>
            </a:endParaRPr>
          </a:p>
        </p:txBody>
      </p:sp>
      <p:sp>
        <p:nvSpPr>
          <p:cNvPr id="106" name="Rectangle 105">
            <a:extLst>
              <a:ext uri="{FF2B5EF4-FFF2-40B4-BE49-F238E27FC236}">
                <a16:creationId xmlns:a16="http://schemas.microsoft.com/office/drawing/2014/main" id="{5878FC78-7B74-47DB-978A-8C004EFD5F7E}"/>
              </a:ext>
            </a:extLst>
          </p:cNvPr>
          <p:cNvSpPr/>
          <p:nvPr/>
        </p:nvSpPr>
        <p:spPr>
          <a:xfrm>
            <a:off x="5952604" y="3895011"/>
            <a:ext cx="2437044" cy="638701"/>
          </a:xfrm>
          <a:prstGeom prst="rect">
            <a:avLst/>
          </a:prstGeom>
        </p:spPr>
        <p:txBody>
          <a:bodyPr wrap="square" lIns="0" tIns="0" rIns="0" bIns="0" anchor="ctr">
            <a:spAutoFit/>
          </a:bodyPr>
          <a:lstStyle/>
          <a:p>
            <a:pPr>
              <a:lnSpc>
                <a:spcPct val="110000"/>
              </a:lnSpc>
            </a:pPr>
            <a:r>
              <a:rPr lang="en-US" sz="1200" b="1" dirty="0">
                <a:solidFill>
                  <a:schemeClr val="accent6"/>
                </a:solidFill>
              </a:rPr>
              <a:t>Your Title Here</a:t>
            </a:r>
          </a:p>
          <a:p>
            <a:pPr>
              <a:lnSpc>
                <a:spcPct val="150000"/>
              </a:lnSpc>
            </a:pPr>
            <a:r>
              <a:rPr lang="en-US" sz="1000" dirty="0">
                <a:solidFill>
                  <a:schemeClr val="tx1">
                    <a:lumMod val="65000"/>
                    <a:lumOff val="35000"/>
                  </a:schemeClr>
                </a:solidFill>
                <a:latin typeface="Roboto (Body)"/>
              </a:rPr>
              <a:t>This is a sample text. You simply add your own text and description here. </a:t>
            </a:r>
          </a:p>
        </p:txBody>
      </p:sp>
      <p:sp>
        <p:nvSpPr>
          <p:cNvPr id="124" name="Freeform 9">
            <a:extLst>
              <a:ext uri="{FF2B5EF4-FFF2-40B4-BE49-F238E27FC236}">
                <a16:creationId xmlns:a16="http://schemas.microsoft.com/office/drawing/2014/main" id="{7053652B-8AD3-45B6-A3E6-AB847C3E18F7}"/>
              </a:ext>
            </a:extLst>
          </p:cNvPr>
          <p:cNvSpPr>
            <a:spLocks noEditPoints="1"/>
          </p:cNvSpPr>
          <p:nvPr/>
        </p:nvSpPr>
        <p:spPr bwMode="auto">
          <a:xfrm>
            <a:off x="5049392" y="1643612"/>
            <a:ext cx="323595" cy="324117"/>
          </a:xfrm>
          <a:custGeom>
            <a:avLst/>
            <a:gdLst>
              <a:gd name="T0" fmla="*/ 240 w 524"/>
              <a:gd name="T1" fmla="*/ 269 h 524"/>
              <a:gd name="T2" fmla="*/ 240 w 524"/>
              <a:gd name="T3" fmla="*/ 33 h 524"/>
              <a:gd name="T4" fmla="*/ 229 w 524"/>
              <a:gd name="T5" fmla="*/ 22 h 524"/>
              <a:gd name="T6" fmla="*/ 0 w 524"/>
              <a:gd name="T7" fmla="*/ 273 h 524"/>
              <a:gd name="T8" fmla="*/ 251 w 524"/>
              <a:gd name="T9" fmla="*/ 524 h 524"/>
              <a:gd name="T10" fmla="*/ 389 w 524"/>
              <a:gd name="T11" fmla="*/ 478 h 524"/>
              <a:gd name="T12" fmla="*/ 390 w 524"/>
              <a:gd name="T13" fmla="*/ 463 h 524"/>
              <a:gd name="T14" fmla="*/ 240 w 524"/>
              <a:gd name="T15" fmla="*/ 269 h 524"/>
              <a:gd name="T16" fmla="*/ 251 w 524"/>
              <a:gd name="T17" fmla="*/ 502 h 524"/>
              <a:gd name="T18" fmla="*/ 22 w 524"/>
              <a:gd name="T19" fmla="*/ 273 h 524"/>
              <a:gd name="T20" fmla="*/ 218 w 524"/>
              <a:gd name="T21" fmla="*/ 44 h 524"/>
              <a:gd name="T22" fmla="*/ 218 w 524"/>
              <a:gd name="T23" fmla="*/ 273 h 524"/>
              <a:gd name="T24" fmla="*/ 220 w 524"/>
              <a:gd name="T25" fmla="*/ 280 h 524"/>
              <a:gd name="T26" fmla="*/ 367 w 524"/>
              <a:gd name="T27" fmla="*/ 468 h 524"/>
              <a:gd name="T28" fmla="*/ 251 w 524"/>
              <a:gd name="T29" fmla="*/ 502 h 524"/>
              <a:gd name="T30" fmla="*/ 273 w 524"/>
              <a:gd name="T31" fmla="*/ 262 h 524"/>
              <a:gd name="T32" fmla="*/ 513 w 524"/>
              <a:gd name="T33" fmla="*/ 262 h 524"/>
              <a:gd name="T34" fmla="*/ 524 w 524"/>
              <a:gd name="T35" fmla="*/ 251 h 524"/>
              <a:gd name="T36" fmla="*/ 273 w 524"/>
              <a:gd name="T37" fmla="*/ 0 h 524"/>
              <a:gd name="T38" fmla="*/ 262 w 524"/>
              <a:gd name="T39" fmla="*/ 11 h 524"/>
              <a:gd name="T40" fmla="*/ 262 w 524"/>
              <a:gd name="T41" fmla="*/ 251 h 524"/>
              <a:gd name="T42" fmla="*/ 273 w 524"/>
              <a:gd name="T43" fmla="*/ 262 h 524"/>
              <a:gd name="T44" fmla="*/ 284 w 524"/>
              <a:gd name="T45" fmla="*/ 22 h 524"/>
              <a:gd name="T46" fmla="*/ 502 w 524"/>
              <a:gd name="T47" fmla="*/ 240 h 524"/>
              <a:gd name="T48" fmla="*/ 284 w 524"/>
              <a:gd name="T49" fmla="*/ 240 h 524"/>
              <a:gd name="T50" fmla="*/ 284 w 524"/>
              <a:gd name="T51" fmla="*/ 22 h 524"/>
              <a:gd name="T52" fmla="*/ 513 w 524"/>
              <a:gd name="T53" fmla="*/ 284 h 524"/>
              <a:gd name="T54" fmla="*/ 294 w 524"/>
              <a:gd name="T55" fmla="*/ 284 h 524"/>
              <a:gd name="T56" fmla="*/ 285 w 524"/>
              <a:gd name="T57" fmla="*/ 290 h 524"/>
              <a:gd name="T58" fmla="*/ 286 w 524"/>
              <a:gd name="T59" fmla="*/ 302 h 524"/>
              <a:gd name="T60" fmla="*/ 428 w 524"/>
              <a:gd name="T61" fmla="*/ 477 h 524"/>
              <a:gd name="T62" fmla="*/ 436 w 524"/>
              <a:gd name="T63" fmla="*/ 481 h 524"/>
              <a:gd name="T64" fmla="*/ 436 w 524"/>
              <a:gd name="T65" fmla="*/ 481 h 524"/>
              <a:gd name="T66" fmla="*/ 444 w 524"/>
              <a:gd name="T67" fmla="*/ 478 h 524"/>
              <a:gd name="T68" fmla="*/ 524 w 524"/>
              <a:gd name="T69" fmla="*/ 295 h 524"/>
              <a:gd name="T70" fmla="*/ 513 w 524"/>
              <a:gd name="T71" fmla="*/ 284 h 524"/>
              <a:gd name="T72" fmla="*/ 437 w 524"/>
              <a:gd name="T73" fmla="*/ 454 h 524"/>
              <a:gd name="T74" fmla="*/ 317 w 524"/>
              <a:gd name="T75" fmla="*/ 306 h 524"/>
              <a:gd name="T76" fmla="*/ 502 w 524"/>
              <a:gd name="T77" fmla="*/ 306 h 524"/>
              <a:gd name="T78" fmla="*/ 437 w 524"/>
              <a:gd name="T79" fmla="*/ 45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4" h="524">
                <a:moveTo>
                  <a:pt x="240" y="269"/>
                </a:moveTo>
                <a:cubicBezTo>
                  <a:pt x="240" y="33"/>
                  <a:pt x="240" y="33"/>
                  <a:pt x="240" y="33"/>
                </a:cubicBezTo>
                <a:cubicBezTo>
                  <a:pt x="240" y="27"/>
                  <a:pt x="235" y="22"/>
                  <a:pt x="229" y="22"/>
                </a:cubicBezTo>
                <a:cubicBezTo>
                  <a:pt x="103" y="22"/>
                  <a:pt x="0" y="135"/>
                  <a:pt x="0" y="273"/>
                </a:cubicBezTo>
                <a:cubicBezTo>
                  <a:pt x="0" y="411"/>
                  <a:pt x="112" y="524"/>
                  <a:pt x="251" y="524"/>
                </a:cubicBezTo>
                <a:cubicBezTo>
                  <a:pt x="313" y="524"/>
                  <a:pt x="346" y="513"/>
                  <a:pt x="389" y="478"/>
                </a:cubicBezTo>
                <a:cubicBezTo>
                  <a:pt x="393" y="474"/>
                  <a:pt x="394" y="467"/>
                  <a:pt x="390" y="463"/>
                </a:cubicBezTo>
                <a:lnTo>
                  <a:pt x="240" y="269"/>
                </a:lnTo>
                <a:close/>
                <a:moveTo>
                  <a:pt x="251" y="502"/>
                </a:moveTo>
                <a:cubicBezTo>
                  <a:pt x="124" y="502"/>
                  <a:pt x="22" y="399"/>
                  <a:pt x="22" y="273"/>
                </a:cubicBezTo>
                <a:cubicBezTo>
                  <a:pt x="22" y="151"/>
                  <a:pt x="109" y="51"/>
                  <a:pt x="218" y="44"/>
                </a:cubicBezTo>
                <a:cubicBezTo>
                  <a:pt x="218" y="273"/>
                  <a:pt x="218" y="273"/>
                  <a:pt x="218" y="273"/>
                </a:cubicBezTo>
                <a:cubicBezTo>
                  <a:pt x="218" y="276"/>
                  <a:pt x="219" y="278"/>
                  <a:pt x="220" y="280"/>
                </a:cubicBezTo>
                <a:cubicBezTo>
                  <a:pt x="367" y="468"/>
                  <a:pt x="367" y="468"/>
                  <a:pt x="367" y="468"/>
                </a:cubicBezTo>
                <a:cubicBezTo>
                  <a:pt x="332" y="494"/>
                  <a:pt x="303" y="502"/>
                  <a:pt x="251" y="502"/>
                </a:cubicBezTo>
                <a:close/>
                <a:moveTo>
                  <a:pt x="273" y="262"/>
                </a:moveTo>
                <a:cubicBezTo>
                  <a:pt x="513" y="262"/>
                  <a:pt x="513" y="262"/>
                  <a:pt x="513" y="262"/>
                </a:cubicBezTo>
                <a:cubicBezTo>
                  <a:pt x="519" y="262"/>
                  <a:pt x="524" y="257"/>
                  <a:pt x="524" y="251"/>
                </a:cubicBezTo>
                <a:cubicBezTo>
                  <a:pt x="524" y="113"/>
                  <a:pt x="411" y="0"/>
                  <a:pt x="273" y="0"/>
                </a:cubicBezTo>
                <a:cubicBezTo>
                  <a:pt x="267" y="0"/>
                  <a:pt x="262" y="5"/>
                  <a:pt x="262" y="11"/>
                </a:cubicBezTo>
                <a:cubicBezTo>
                  <a:pt x="262" y="251"/>
                  <a:pt x="262" y="251"/>
                  <a:pt x="262" y="251"/>
                </a:cubicBezTo>
                <a:cubicBezTo>
                  <a:pt x="262" y="257"/>
                  <a:pt x="267" y="262"/>
                  <a:pt x="273" y="262"/>
                </a:cubicBezTo>
                <a:close/>
                <a:moveTo>
                  <a:pt x="284" y="22"/>
                </a:moveTo>
                <a:cubicBezTo>
                  <a:pt x="401" y="28"/>
                  <a:pt x="496" y="123"/>
                  <a:pt x="502" y="240"/>
                </a:cubicBezTo>
                <a:cubicBezTo>
                  <a:pt x="284" y="240"/>
                  <a:pt x="284" y="240"/>
                  <a:pt x="284" y="240"/>
                </a:cubicBezTo>
                <a:lnTo>
                  <a:pt x="284" y="22"/>
                </a:lnTo>
                <a:close/>
                <a:moveTo>
                  <a:pt x="513" y="284"/>
                </a:moveTo>
                <a:cubicBezTo>
                  <a:pt x="294" y="284"/>
                  <a:pt x="294" y="284"/>
                  <a:pt x="294" y="284"/>
                </a:cubicBezTo>
                <a:cubicBezTo>
                  <a:pt x="290" y="284"/>
                  <a:pt x="286" y="286"/>
                  <a:pt x="285" y="290"/>
                </a:cubicBezTo>
                <a:cubicBezTo>
                  <a:pt x="283" y="294"/>
                  <a:pt x="283" y="299"/>
                  <a:pt x="286" y="302"/>
                </a:cubicBezTo>
                <a:cubicBezTo>
                  <a:pt x="428" y="477"/>
                  <a:pt x="428" y="477"/>
                  <a:pt x="428" y="477"/>
                </a:cubicBezTo>
                <a:cubicBezTo>
                  <a:pt x="430" y="480"/>
                  <a:pt x="433" y="481"/>
                  <a:pt x="436" y="481"/>
                </a:cubicBezTo>
                <a:cubicBezTo>
                  <a:pt x="436" y="481"/>
                  <a:pt x="436" y="481"/>
                  <a:pt x="436" y="481"/>
                </a:cubicBezTo>
                <a:cubicBezTo>
                  <a:pt x="439" y="481"/>
                  <a:pt x="442" y="480"/>
                  <a:pt x="444" y="478"/>
                </a:cubicBezTo>
                <a:cubicBezTo>
                  <a:pt x="494" y="431"/>
                  <a:pt x="524" y="364"/>
                  <a:pt x="524" y="295"/>
                </a:cubicBezTo>
                <a:cubicBezTo>
                  <a:pt x="524" y="289"/>
                  <a:pt x="519" y="284"/>
                  <a:pt x="513" y="284"/>
                </a:cubicBezTo>
                <a:close/>
                <a:moveTo>
                  <a:pt x="437" y="454"/>
                </a:moveTo>
                <a:cubicBezTo>
                  <a:pt x="317" y="306"/>
                  <a:pt x="317" y="306"/>
                  <a:pt x="317" y="306"/>
                </a:cubicBezTo>
                <a:cubicBezTo>
                  <a:pt x="502" y="306"/>
                  <a:pt x="502" y="306"/>
                  <a:pt x="502" y="306"/>
                </a:cubicBezTo>
                <a:cubicBezTo>
                  <a:pt x="499" y="361"/>
                  <a:pt x="476" y="414"/>
                  <a:pt x="437" y="454"/>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5" name="Freeform 16">
            <a:extLst>
              <a:ext uri="{FF2B5EF4-FFF2-40B4-BE49-F238E27FC236}">
                <a16:creationId xmlns:a16="http://schemas.microsoft.com/office/drawing/2014/main" id="{29F134D0-669C-4571-A315-E0C785ECC08C}"/>
              </a:ext>
            </a:extLst>
          </p:cNvPr>
          <p:cNvSpPr>
            <a:spLocks noEditPoints="1"/>
          </p:cNvSpPr>
          <p:nvPr/>
        </p:nvSpPr>
        <p:spPr bwMode="auto">
          <a:xfrm>
            <a:off x="5025074" y="2820075"/>
            <a:ext cx="372230" cy="379883"/>
          </a:xfrm>
          <a:custGeom>
            <a:avLst/>
            <a:gdLst>
              <a:gd name="T0" fmla="*/ 376 w 391"/>
              <a:gd name="T1" fmla="*/ 224 h 398"/>
              <a:gd name="T2" fmla="*/ 225 w 391"/>
              <a:gd name="T3" fmla="*/ 73 h 398"/>
              <a:gd name="T4" fmla="*/ 195 w 391"/>
              <a:gd name="T5" fmla="*/ 61 h 398"/>
              <a:gd name="T6" fmla="*/ 192 w 391"/>
              <a:gd name="T7" fmla="*/ 61 h 398"/>
              <a:gd name="T8" fmla="*/ 83 w 391"/>
              <a:gd name="T9" fmla="*/ 68 h 398"/>
              <a:gd name="T10" fmla="*/ 61 w 391"/>
              <a:gd name="T11" fmla="*/ 90 h 398"/>
              <a:gd name="T12" fmla="*/ 59 w 391"/>
              <a:gd name="T13" fmla="*/ 129 h 398"/>
              <a:gd name="T14" fmla="*/ 43 w 391"/>
              <a:gd name="T15" fmla="*/ 117 h 398"/>
              <a:gd name="T16" fmla="*/ 23 w 391"/>
              <a:gd name="T17" fmla="*/ 76 h 398"/>
              <a:gd name="T18" fmla="*/ 34 w 391"/>
              <a:gd name="T19" fmla="*/ 41 h 398"/>
              <a:gd name="T20" fmla="*/ 110 w 391"/>
              <a:gd name="T21" fmla="*/ 50 h 398"/>
              <a:gd name="T22" fmla="*/ 124 w 391"/>
              <a:gd name="T23" fmla="*/ 50 h 398"/>
              <a:gd name="T24" fmla="*/ 124 w 391"/>
              <a:gd name="T25" fmla="*/ 35 h 398"/>
              <a:gd name="T26" fmla="*/ 20 w 391"/>
              <a:gd name="T27" fmla="*/ 26 h 398"/>
              <a:gd name="T28" fmla="*/ 2 w 391"/>
              <a:gd name="T29" fmla="*/ 78 h 398"/>
              <a:gd name="T30" fmla="*/ 29 w 391"/>
              <a:gd name="T31" fmla="*/ 131 h 398"/>
              <a:gd name="T32" fmla="*/ 57 w 391"/>
              <a:gd name="T33" fmla="*/ 151 h 398"/>
              <a:gd name="T34" fmla="*/ 54 w 391"/>
              <a:gd name="T35" fmla="*/ 199 h 398"/>
              <a:gd name="T36" fmla="*/ 66 w 391"/>
              <a:gd name="T37" fmla="*/ 232 h 398"/>
              <a:gd name="T38" fmla="*/ 217 w 391"/>
              <a:gd name="T39" fmla="*/ 383 h 398"/>
              <a:gd name="T40" fmla="*/ 253 w 391"/>
              <a:gd name="T41" fmla="*/ 398 h 398"/>
              <a:gd name="T42" fmla="*/ 253 w 391"/>
              <a:gd name="T43" fmla="*/ 398 h 398"/>
              <a:gd name="T44" fmla="*/ 289 w 391"/>
              <a:gd name="T45" fmla="*/ 383 h 398"/>
              <a:gd name="T46" fmla="*/ 376 w 391"/>
              <a:gd name="T47" fmla="*/ 295 h 398"/>
              <a:gd name="T48" fmla="*/ 391 w 391"/>
              <a:gd name="T49" fmla="*/ 260 h 398"/>
              <a:gd name="T50" fmla="*/ 376 w 391"/>
              <a:gd name="T51" fmla="*/ 224 h 398"/>
              <a:gd name="T52" fmla="*/ 362 w 391"/>
              <a:gd name="T53" fmla="*/ 281 h 398"/>
              <a:gd name="T54" fmla="*/ 274 w 391"/>
              <a:gd name="T55" fmla="*/ 369 h 398"/>
              <a:gd name="T56" fmla="*/ 253 w 391"/>
              <a:gd name="T57" fmla="*/ 378 h 398"/>
              <a:gd name="T58" fmla="*/ 253 w 391"/>
              <a:gd name="T59" fmla="*/ 378 h 398"/>
              <a:gd name="T60" fmla="*/ 231 w 391"/>
              <a:gd name="T61" fmla="*/ 369 h 398"/>
              <a:gd name="T62" fmla="*/ 80 w 391"/>
              <a:gd name="T63" fmla="*/ 218 h 398"/>
              <a:gd name="T64" fmla="*/ 74 w 391"/>
              <a:gd name="T65" fmla="*/ 201 h 398"/>
              <a:gd name="T66" fmla="*/ 77 w 391"/>
              <a:gd name="T67" fmla="*/ 157 h 398"/>
              <a:gd name="T68" fmla="*/ 82 w 391"/>
              <a:gd name="T69" fmla="*/ 157 h 398"/>
              <a:gd name="T70" fmla="*/ 89 w 391"/>
              <a:gd name="T71" fmla="*/ 158 h 398"/>
              <a:gd name="T72" fmla="*/ 133 w 391"/>
              <a:gd name="T73" fmla="*/ 140 h 398"/>
              <a:gd name="T74" fmla="*/ 133 w 391"/>
              <a:gd name="T75" fmla="*/ 126 h 398"/>
              <a:gd name="T76" fmla="*/ 119 w 391"/>
              <a:gd name="T77" fmla="*/ 126 h 398"/>
              <a:gd name="T78" fmla="*/ 84 w 391"/>
              <a:gd name="T79" fmla="*/ 137 h 398"/>
              <a:gd name="T80" fmla="*/ 78 w 391"/>
              <a:gd name="T81" fmla="*/ 136 h 398"/>
              <a:gd name="T82" fmla="*/ 81 w 391"/>
              <a:gd name="T83" fmla="*/ 91 h 398"/>
              <a:gd name="T84" fmla="*/ 85 w 391"/>
              <a:gd name="T85" fmla="*/ 88 h 398"/>
              <a:gd name="T86" fmla="*/ 194 w 391"/>
              <a:gd name="T87" fmla="*/ 81 h 398"/>
              <a:gd name="T88" fmla="*/ 195 w 391"/>
              <a:gd name="T89" fmla="*/ 81 h 398"/>
              <a:gd name="T90" fmla="*/ 211 w 391"/>
              <a:gd name="T91" fmla="*/ 87 h 398"/>
              <a:gd name="T92" fmla="*/ 362 w 391"/>
              <a:gd name="T93" fmla="*/ 238 h 398"/>
              <a:gd name="T94" fmla="*/ 371 w 391"/>
              <a:gd name="T95" fmla="*/ 260 h 398"/>
              <a:gd name="T96" fmla="*/ 362 w 391"/>
              <a:gd name="T97" fmla="*/ 281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1" h="398">
                <a:moveTo>
                  <a:pt x="376" y="224"/>
                </a:moveTo>
                <a:cubicBezTo>
                  <a:pt x="225" y="73"/>
                  <a:pt x="225" y="73"/>
                  <a:pt x="225" y="73"/>
                </a:cubicBezTo>
                <a:cubicBezTo>
                  <a:pt x="217" y="65"/>
                  <a:pt x="206" y="61"/>
                  <a:pt x="195" y="61"/>
                </a:cubicBezTo>
                <a:cubicBezTo>
                  <a:pt x="194" y="61"/>
                  <a:pt x="193" y="61"/>
                  <a:pt x="192" y="61"/>
                </a:cubicBezTo>
                <a:cubicBezTo>
                  <a:pt x="83" y="68"/>
                  <a:pt x="83" y="68"/>
                  <a:pt x="83" y="68"/>
                </a:cubicBezTo>
                <a:cubicBezTo>
                  <a:pt x="71" y="69"/>
                  <a:pt x="62" y="78"/>
                  <a:pt x="61" y="90"/>
                </a:cubicBezTo>
                <a:cubicBezTo>
                  <a:pt x="59" y="129"/>
                  <a:pt x="59" y="129"/>
                  <a:pt x="59" y="129"/>
                </a:cubicBezTo>
                <a:cubicBezTo>
                  <a:pt x="53" y="126"/>
                  <a:pt x="48" y="122"/>
                  <a:pt x="43" y="117"/>
                </a:cubicBezTo>
                <a:cubicBezTo>
                  <a:pt x="31" y="105"/>
                  <a:pt x="24" y="91"/>
                  <a:pt x="23" y="76"/>
                </a:cubicBezTo>
                <a:cubicBezTo>
                  <a:pt x="21" y="62"/>
                  <a:pt x="25" y="49"/>
                  <a:pt x="34" y="41"/>
                </a:cubicBezTo>
                <a:cubicBezTo>
                  <a:pt x="52" y="22"/>
                  <a:pt x="87" y="26"/>
                  <a:pt x="110" y="50"/>
                </a:cubicBezTo>
                <a:cubicBezTo>
                  <a:pt x="114" y="54"/>
                  <a:pt x="120" y="54"/>
                  <a:pt x="124" y="50"/>
                </a:cubicBezTo>
                <a:cubicBezTo>
                  <a:pt x="128" y="46"/>
                  <a:pt x="128" y="39"/>
                  <a:pt x="124" y="35"/>
                </a:cubicBezTo>
                <a:cubicBezTo>
                  <a:pt x="93" y="4"/>
                  <a:pt x="46" y="0"/>
                  <a:pt x="20" y="26"/>
                </a:cubicBezTo>
                <a:cubicBezTo>
                  <a:pt x="6" y="39"/>
                  <a:pt x="0" y="58"/>
                  <a:pt x="2" y="78"/>
                </a:cubicBezTo>
                <a:cubicBezTo>
                  <a:pt x="4" y="97"/>
                  <a:pt x="14" y="116"/>
                  <a:pt x="29" y="131"/>
                </a:cubicBezTo>
                <a:cubicBezTo>
                  <a:pt x="37" y="139"/>
                  <a:pt x="47" y="146"/>
                  <a:pt x="57" y="151"/>
                </a:cubicBezTo>
                <a:cubicBezTo>
                  <a:pt x="54" y="199"/>
                  <a:pt x="54" y="199"/>
                  <a:pt x="54" y="199"/>
                </a:cubicBezTo>
                <a:cubicBezTo>
                  <a:pt x="53" y="211"/>
                  <a:pt x="58" y="223"/>
                  <a:pt x="66" y="232"/>
                </a:cubicBezTo>
                <a:cubicBezTo>
                  <a:pt x="217" y="383"/>
                  <a:pt x="217" y="383"/>
                  <a:pt x="217" y="383"/>
                </a:cubicBezTo>
                <a:cubicBezTo>
                  <a:pt x="227" y="392"/>
                  <a:pt x="239" y="398"/>
                  <a:pt x="253" y="398"/>
                </a:cubicBezTo>
                <a:cubicBezTo>
                  <a:pt x="253" y="398"/>
                  <a:pt x="253" y="398"/>
                  <a:pt x="253" y="398"/>
                </a:cubicBezTo>
                <a:cubicBezTo>
                  <a:pt x="266" y="398"/>
                  <a:pt x="279" y="392"/>
                  <a:pt x="289" y="383"/>
                </a:cubicBezTo>
                <a:cubicBezTo>
                  <a:pt x="376" y="295"/>
                  <a:pt x="376" y="295"/>
                  <a:pt x="376" y="295"/>
                </a:cubicBezTo>
                <a:cubicBezTo>
                  <a:pt x="386" y="286"/>
                  <a:pt x="391" y="273"/>
                  <a:pt x="391" y="260"/>
                </a:cubicBezTo>
                <a:cubicBezTo>
                  <a:pt x="391" y="246"/>
                  <a:pt x="386" y="233"/>
                  <a:pt x="376" y="224"/>
                </a:cubicBezTo>
                <a:close/>
                <a:moveTo>
                  <a:pt x="362" y="281"/>
                </a:moveTo>
                <a:cubicBezTo>
                  <a:pt x="274" y="369"/>
                  <a:pt x="274" y="369"/>
                  <a:pt x="274" y="369"/>
                </a:cubicBezTo>
                <a:cubicBezTo>
                  <a:pt x="268" y="374"/>
                  <a:pt x="261" y="378"/>
                  <a:pt x="253" y="378"/>
                </a:cubicBezTo>
                <a:cubicBezTo>
                  <a:pt x="253" y="378"/>
                  <a:pt x="253" y="378"/>
                  <a:pt x="253" y="378"/>
                </a:cubicBezTo>
                <a:cubicBezTo>
                  <a:pt x="245" y="378"/>
                  <a:pt x="237" y="374"/>
                  <a:pt x="231" y="369"/>
                </a:cubicBezTo>
                <a:cubicBezTo>
                  <a:pt x="80" y="218"/>
                  <a:pt x="80" y="218"/>
                  <a:pt x="80" y="218"/>
                </a:cubicBezTo>
                <a:cubicBezTo>
                  <a:pt x="76" y="213"/>
                  <a:pt x="73" y="207"/>
                  <a:pt x="74" y="201"/>
                </a:cubicBezTo>
                <a:cubicBezTo>
                  <a:pt x="77" y="157"/>
                  <a:pt x="77" y="157"/>
                  <a:pt x="77" y="157"/>
                </a:cubicBezTo>
                <a:cubicBezTo>
                  <a:pt x="78" y="157"/>
                  <a:pt x="80" y="157"/>
                  <a:pt x="82" y="157"/>
                </a:cubicBezTo>
                <a:cubicBezTo>
                  <a:pt x="84" y="157"/>
                  <a:pt x="87" y="158"/>
                  <a:pt x="89" y="158"/>
                </a:cubicBezTo>
                <a:cubicBezTo>
                  <a:pt x="106" y="158"/>
                  <a:pt x="122" y="152"/>
                  <a:pt x="133" y="140"/>
                </a:cubicBezTo>
                <a:cubicBezTo>
                  <a:pt x="137" y="136"/>
                  <a:pt x="137" y="130"/>
                  <a:pt x="133" y="126"/>
                </a:cubicBezTo>
                <a:cubicBezTo>
                  <a:pt x="129" y="122"/>
                  <a:pt x="123" y="122"/>
                  <a:pt x="119" y="126"/>
                </a:cubicBezTo>
                <a:cubicBezTo>
                  <a:pt x="110" y="135"/>
                  <a:pt x="98" y="139"/>
                  <a:pt x="84" y="137"/>
                </a:cubicBezTo>
                <a:cubicBezTo>
                  <a:pt x="82" y="137"/>
                  <a:pt x="80" y="137"/>
                  <a:pt x="78" y="136"/>
                </a:cubicBezTo>
                <a:cubicBezTo>
                  <a:pt x="81" y="91"/>
                  <a:pt x="81" y="91"/>
                  <a:pt x="81" y="91"/>
                </a:cubicBezTo>
                <a:cubicBezTo>
                  <a:pt x="81" y="90"/>
                  <a:pt x="83" y="88"/>
                  <a:pt x="85" y="88"/>
                </a:cubicBezTo>
                <a:cubicBezTo>
                  <a:pt x="194" y="81"/>
                  <a:pt x="194" y="81"/>
                  <a:pt x="194" y="81"/>
                </a:cubicBezTo>
                <a:cubicBezTo>
                  <a:pt x="194" y="81"/>
                  <a:pt x="195" y="81"/>
                  <a:pt x="195" y="81"/>
                </a:cubicBezTo>
                <a:cubicBezTo>
                  <a:pt x="201" y="81"/>
                  <a:pt x="207" y="83"/>
                  <a:pt x="211" y="87"/>
                </a:cubicBezTo>
                <a:cubicBezTo>
                  <a:pt x="362" y="238"/>
                  <a:pt x="362" y="238"/>
                  <a:pt x="362" y="238"/>
                </a:cubicBezTo>
                <a:cubicBezTo>
                  <a:pt x="367" y="244"/>
                  <a:pt x="371" y="251"/>
                  <a:pt x="371" y="260"/>
                </a:cubicBezTo>
                <a:cubicBezTo>
                  <a:pt x="371" y="268"/>
                  <a:pt x="367" y="275"/>
                  <a:pt x="362" y="281"/>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6" name="Freeform 24">
            <a:extLst>
              <a:ext uri="{FF2B5EF4-FFF2-40B4-BE49-F238E27FC236}">
                <a16:creationId xmlns:a16="http://schemas.microsoft.com/office/drawing/2014/main" id="{72AB1729-586B-407B-BBDA-82699AF0ED3B}"/>
              </a:ext>
            </a:extLst>
          </p:cNvPr>
          <p:cNvSpPr>
            <a:spLocks noEditPoints="1"/>
          </p:cNvSpPr>
          <p:nvPr/>
        </p:nvSpPr>
        <p:spPr bwMode="auto">
          <a:xfrm>
            <a:off x="5090347" y="4056104"/>
            <a:ext cx="241682" cy="316514"/>
          </a:xfrm>
          <a:custGeom>
            <a:avLst/>
            <a:gdLst>
              <a:gd name="T0" fmla="*/ 265 w 387"/>
              <a:gd name="T1" fmla="*/ 321 h 505"/>
              <a:gd name="T2" fmla="*/ 252 w 387"/>
              <a:gd name="T3" fmla="*/ 272 h 505"/>
              <a:gd name="T4" fmla="*/ 283 w 387"/>
              <a:gd name="T5" fmla="*/ 216 h 505"/>
              <a:gd name="T6" fmla="*/ 303 w 387"/>
              <a:gd name="T7" fmla="*/ 152 h 505"/>
              <a:gd name="T8" fmla="*/ 294 w 387"/>
              <a:gd name="T9" fmla="*/ 85 h 505"/>
              <a:gd name="T10" fmla="*/ 193 w 387"/>
              <a:gd name="T11" fmla="*/ 0 h 505"/>
              <a:gd name="T12" fmla="*/ 93 w 387"/>
              <a:gd name="T13" fmla="*/ 85 h 505"/>
              <a:gd name="T14" fmla="*/ 84 w 387"/>
              <a:gd name="T15" fmla="*/ 152 h 505"/>
              <a:gd name="T16" fmla="*/ 97 w 387"/>
              <a:gd name="T17" fmla="*/ 211 h 505"/>
              <a:gd name="T18" fmla="*/ 126 w 387"/>
              <a:gd name="T19" fmla="*/ 300 h 505"/>
              <a:gd name="T20" fmla="*/ 40 w 387"/>
              <a:gd name="T21" fmla="*/ 360 h 505"/>
              <a:gd name="T22" fmla="*/ 0 w 387"/>
              <a:gd name="T23" fmla="*/ 454 h 505"/>
              <a:gd name="T24" fmla="*/ 387 w 387"/>
              <a:gd name="T25" fmla="*/ 454 h 505"/>
              <a:gd name="T26" fmla="*/ 345 w 387"/>
              <a:gd name="T27" fmla="*/ 361 h 505"/>
              <a:gd name="T28" fmla="*/ 193 w 387"/>
              <a:gd name="T29" fmla="*/ 488 h 505"/>
              <a:gd name="T30" fmla="*/ 17 w 387"/>
              <a:gd name="T31" fmla="*/ 427 h 505"/>
              <a:gd name="T32" fmla="*/ 123 w 387"/>
              <a:gd name="T33" fmla="*/ 334 h 505"/>
              <a:gd name="T34" fmla="*/ 143 w 387"/>
              <a:gd name="T35" fmla="*/ 266 h 505"/>
              <a:gd name="T36" fmla="*/ 112 w 387"/>
              <a:gd name="T37" fmla="*/ 204 h 505"/>
              <a:gd name="T38" fmla="*/ 109 w 387"/>
              <a:gd name="T39" fmla="*/ 199 h 505"/>
              <a:gd name="T40" fmla="*/ 101 w 387"/>
              <a:gd name="T41" fmla="*/ 152 h 505"/>
              <a:gd name="T42" fmla="*/ 109 w 387"/>
              <a:gd name="T43" fmla="*/ 137 h 505"/>
              <a:gd name="T44" fmla="*/ 109 w 387"/>
              <a:gd name="T45" fmla="*/ 83 h 505"/>
              <a:gd name="T46" fmla="*/ 193 w 387"/>
              <a:gd name="T47" fmla="*/ 17 h 505"/>
              <a:gd name="T48" fmla="*/ 278 w 387"/>
              <a:gd name="T49" fmla="*/ 83 h 505"/>
              <a:gd name="T50" fmla="*/ 280 w 387"/>
              <a:gd name="T51" fmla="*/ 139 h 505"/>
              <a:gd name="T52" fmla="*/ 286 w 387"/>
              <a:gd name="T53" fmla="*/ 185 h 505"/>
              <a:gd name="T54" fmla="*/ 270 w 387"/>
              <a:gd name="T55" fmla="*/ 202 h 505"/>
              <a:gd name="T56" fmla="*/ 245 w 387"/>
              <a:gd name="T57" fmla="*/ 255 h 505"/>
              <a:gd name="T58" fmla="*/ 235 w 387"/>
              <a:gd name="T59" fmla="*/ 266 h 505"/>
              <a:gd name="T60" fmla="*/ 257 w 387"/>
              <a:gd name="T61" fmla="*/ 336 h 505"/>
              <a:gd name="T62" fmla="*/ 370 w 387"/>
              <a:gd name="T63" fmla="*/ 429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7" h="505">
                <a:moveTo>
                  <a:pt x="345" y="361"/>
                </a:moveTo>
                <a:cubicBezTo>
                  <a:pt x="265" y="321"/>
                  <a:pt x="265" y="321"/>
                  <a:pt x="265" y="321"/>
                </a:cubicBezTo>
                <a:cubicBezTo>
                  <a:pt x="257" y="317"/>
                  <a:pt x="252" y="309"/>
                  <a:pt x="252" y="301"/>
                </a:cubicBezTo>
                <a:cubicBezTo>
                  <a:pt x="252" y="272"/>
                  <a:pt x="252" y="272"/>
                  <a:pt x="252" y="272"/>
                </a:cubicBezTo>
                <a:cubicBezTo>
                  <a:pt x="254" y="270"/>
                  <a:pt x="256" y="267"/>
                  <a:pt x="258" y="264"/>
                </a:cubicBezTo>
                <a:cubicBezTo>
                  <a:pt x="269" y="250"/>
                  <a:pt x="277" y="233"/>
                  <a:pt x="283" y="216"/>
                </a:cubicBezTo>
                <a:cubicBezTo>
                  <a:pt x="295" y="210"/>
                  <a:pt x="303" y="198"/>
                  <a:pt x="303" y="185"/>
                </a:cubicBezTo>
                <a:cubicBezTo>
                  <a:pt x="303" y="152"/>
                  <a:pt x="303" y="152"/>
                  <a:pt x="303" y="152"/>
                </a:cubicBezTo>
                <a:cubicBezTo>
                  <a:pt x="303" y="143"/>
                  <a:pt x="300" y="136"/>
                  <a:pt x="294" y="129"/>
                </a:cubicBezTo>
                <a:cubicBezTo>
                  <a:pt x="294" y="85"/>
                  <a:pt x="294" y="85"/>
                  <a:pt x="294" y="85"/>
                </a:cubicBezTo>
                <a:cubicBezTo>
                  <a:pt x="295" y="80"/>
                  <a:pt x="297" y="53"/>
                  <a:pt x="277" y="30"/>
                </a:cubicBezTo>
                <a:cubicBezTo>
                  <a:pt x="259" y="10"/>
                  <a:pt x="231" y="0"/>
                  <a:pt x="193" y="0"/>
                </a:cubicBezTo>
                <a:cubicBezTo>
                  <a:pt x="155" y="0"/>
                  <a:pt x="127" y="10"/>
                  <a:pt x="110" y="30"/>
                </a:cubicBezTo>
                <a:cubicBezTo>
                  <a:pt x="90" y="53"/>
                  <a:pt x="92" y="80"/>
                  <a:pt x="93" y="85"/>
                </a:cubicBezTo>
                <a:cubicBezTo>
                  <a:pt x="93" y="129"/>
                  <a:pt x="93" y="129"/>
                  <a:pt x="93" y="129"/>
                </a:cubicBezTo>
                <a:cubicBezTo>
                  <a:pt x="87" y="136"/>
                  <a:pt x="84" y="143"/>
                  <a:pt x="84" y="152"/>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6"/>
                  <a:pt x="115" y="319"/>
                </a:cubicBezTo>
                <a:cubicBezTo>
                  <a:pt x="40" y="360"/>
                  <a:pt x="40" y="360"/>
                  <a:pt x="40" y="360"/>
                </a:cubicBezTo>
                <a:cubicBezTo>
                  <a:pt x="15" y="374"/>
                  <a:pt x="0" y="399"/>
                  <a:pt x="0" y="427"/>
                </a:cubicBezTo>
                <a:cubicBezTo>
                  <a:pt x="0" y="454"/>
                  <a:pt x="0" y="454"/>
                  <a:pt x="0" y="454"/>
                </a:cubicBezTo>
                <a:cubicBezTo>
                  <a:pt x="0" y="494"/>
                  <a:pt x="127" y="505"/>
                  <a:pt x="193" y="505"/>
                </a:cubicBezTo>
                <a:cubicBezTo>
                  <a:pt x="260" y="505"/>
                  <a:pt x="387" y="494"/>
                  <a:pt x="387" y="454"/>
                </a:cubicBezTo>
                <a:cubicBezTo>
                  <a:pt x="387" y="429"/>
                  <a:pt x="387" y="429"/>
                  <a:pt x="387" y="429"/>
                </a:cubicBezTo>
                <a:cubicBezTo>
                  <a:pt x="387" y="400"/>
                  <a:pt x="371" y="374"/>
                  <a:pt x="345" y="361"/>
                </a:cubicBezTo>
                <a:close/>
                <a:moveTo>
                  <a:pt x="370" y="454"/>
                </a:moveTo>
                <a:cubicBezTo>
                  <a:pt x="370" y="466"/>
                  <a:pt x="308" y="488"/>
                  <a:pt x="193" y="488"/>
                </a:cubicBezTo>
                <a:cubicBezTo>
                  <a:pt x="79" y="488"/>
                  <a:pt x="17" y="466"/>
                  <a:pt x="17" y="454"/>
                </a:cubicBezTo>
                <a:cubicBezTo>
                  <a:pt x="17" y="427"/>
                  <a:pt x="17" y="427"/>
                  <a:pt x="17" y="427"/>
                </a:cubicBezTo>
                <a:cubicBezTo>
                  <a:pt x="17" y="405"/>
                  <a:pt x="29" y="385"/>
                  <a:pt x="48" y="375"/>
                </a:cubicBezTo>
                <a:cubicBezTo>
                  <a:pt x="123" y="334"/>
                  <a:pt x="123" y="334"/>
                  <a:pt x="123" y="334"/>
                </a:cubicBezTo>
                <a:cubicBezTo>
                  <a:pt x="135" y="327"/>
                  <a:pt x="143" y="314"/>
                  <a:pt x="143" y="300"/>
                </a:cubicBezTo>
                <a:cubicBezTo>
                  <a:pt x="143" y="266"/>
                  <a:pt x="143" y="266"/>
                  <a:pt x="143" y="266"/>
                </a:cubicBezTo>
                <a:cubicBezTo>
                  <a:pt x="141" y="264"/>
                  <a:pt x="141" y="264"/>
                  <a:pt x="141" y="264"/>
                </a:cubicBezTo>
                <a:cubicBezTo>
                  <a:pt x="141" y="264"/>
                  <a:pt x="120" y="239"/>
                  <a:pt x="112" y="204"/>
                </a:cubicBezTo>
                <a:cubicBezTo>
                  <a:pt x="112" y="201"/>
                  <a:pt x="112" y="201"/>
                  <a:pt x="112" y="201"/>
                </a:cubicBezTo>
                <a:cubicBezTo>
                  <a:pt x="109" y="199"/>
                  <a:pt x="109" y="199"/>
                  <a:pt x="109" y="199"/>
                </a:cubicBezTo>
                <a:cubicBezTo>
                  <a:pt x="104" y="196"/>
                  <a:pt x="101" y="191"/>
                  <a:pt x="101" y="185"/>
                </a:cubicBezTo>
                <a:cubicBezTo>
                  <a:pt x="101" y="152"/>
                  <a:pt x="101" y="152"/>
                  <a:pt x="101" y="152"/>
                </a:cubicBezTo>
                <a:cubicBezTo>
                  <a:pt x="101" y="147"/>
                  <a:pt x="103" y="142"/>
                  <a:pt x="107" y="139"/>
                </a:cubicBezTo>
                <a:cubicBezTo>
                  <a:pt x="109" y="137"/>
                  <a:pt x="109" y="137"/>
                  <a:pt x="109" y="137"/>
                </a:cubicBezTo>
                <a:cubicBezTo>
                  <a:pt x="109" y="84"/>
                  <a:pt x="109" y="84"/>
                  <a:pt x="109" y="84"/>
                </a:cubicBezTo>
                <a:cubicBezTo>
                  <a:pt x="109" y="83"/>
                  <a:pt x="109" y="83"/>
                  <a:pt x="109" y="83"/>
                </a:cubicBezTo>
                <a:cubicBezTo>
                  <a:pt x="109" y="83"/>
                  <a:pt x="106" y="60"/>
                  <a:pt x="123" y="41"/>
                </a:cubicBezTo>
                <a:cubicBezTo>
                  <a:pt x="137" y="25"/>
                  <a:pt x="161" y="17"/>
                  <a:pt x="193" y="17"/>
                </a:cubicBezTo>
                <a:cubicBezTo>
                  <a:pt x="226" y="17"/>
                  <a:pt x="250" y="25"/>
                  <a:pt x="264" y="41"/>
                </a:cubicBezTo>
                <a:cubicBezTo>
                  <a:pt x="280" y="59"/>
                  <a:pt x="278" y="83"/>
                  <a:pt x="278" y="83"/>
                </a:cubicBezTo>
                <a:cubicBezTo>
                  <a:pt x="278" y="137"/>
                  <a:pt x="278" y="137"/>
                  <a:pt x="278" y="137"/>
                </a:cubicBezTo>
                <a:cubicBezTo>
                  <a:pt x="280" y="139"/>
                  <a:pt x="280" y="139"/>
                  <a:pt x="280" y="139"/>
                </a:cubicBezTo>
                <a:cubicBezTo>
                  <a:pt x="284" y="142"/>
                  <a:pt x="286" y="147"/>
                  <a:pt x="286" y="152"/>
                </a:cubicBezTo>
                <a:cubicBezTo>
                  <a:pt x="286" y="185"/>
                  <a:pt x="286" y="185"/>
                  <a:pt x="286" y="185"/>
                </a:cubicBezTo>
                <a:cubicBezTo>
                  <a:pt x="286" y="192"/>
                  <a:pt x="281" y="199"/>
                  <a:pt x="274" y="201"/>
                </a:cubicBezTo>
                <a:cubicBezTo>
                  <a:pt x="270" y="202"/>
                  <a:pt x="270" y="202"/>
                  <a:pt x="270" y="202"/>
                </a:cubicBezTo>
                <a:cubicBezTo>
                  <a:pt x="268" y="207"/>
                  <a:pt x="268" y="207"/>
                  <a:pt x="268" y="207"/>
                </a:cubicBezTo>
                <a:cubicBezTo>
                  <a:pt x="263" y="224"/>
                  <a:pt x="255" y="240"/>
                  <a:pt x="245" y="255"/>
                </a:cubicBezTo>
                <a:cubicBezTo>
                  <a:pt x="242" y="258"/>
                  <a:pt x="240" y="261"/>
                  <a:pt x="238" y="264"/>
                </a:cubicBezTo>
                <a:cubicBezTo>
                  <a:pt x="235" y="266"/>
                  <a:pt x="235" y="266"/>
                  <a:pt x="235" y="266"/>
                </a:cubicBezTo>
                <a:cubicBezTo>
                  <a:pt x="235" y="301"/>
                  <a:pt x="235" y="301"/>
                  <a:pt x="235" y="301"/>
                </a:cubicBezTo>
                <a:cubicBezTo>
                  <a:pt x="235" y="316"/>
                  <a:pt x="244" y="329"/>
                  <a:pt x="257" y="336"/>
                </a:cubicBezTo>
                <a:cubicBezTo>
                  <a:pt x="337" y="376"/>
                  <a:pt x="337" y="376"/>
                  <a:pt x="337" y="376"/>
                </a:cubicBezTo>
                <a:cubicBezTo>
                  <a:pt x="358" y="386"/>
                  <a:pt x="370" y="406"/>
                  <a:pt x="370" y="429"/>
                </a:cubicBezTo>
                <a:lnTo>
                  <a:pt x="370" y="454"/>
                </a:ln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7" name="Freeform 19">
            <a:extLst>
              <a:ext uri="{FF2B5EF4-FFF2-40B4-BE49-F238E27FC236}">
                <a16:creationId xmlns:a16="http://schemas.microsoft.com/office/drawing/2014/main" id="{40B186D7-CF57-4897-89D5-69C44B98689E}"/>
              </a:ext>
            </a:extLst>
          </p:cNvPr>
          <p:cNvSpPr>
            <a:spLocks noEditPoints="1"/>
          </p:cNvSpPr>
          <p:nvPr/>
        </p:nvSpPr>
        <p:spPr bwMode="auto">
          <a:xfrm>
            <a:off x="739154" y="4053880"/>
            <a:ext cx="319343" cy="320963"/>
          </a:xfrm>
          <a:custGeom>
            <a:avLst/>
            <a:gdLst>
              <a:gd name="T0" fmla="*/ 354 w 417"/>
              <a:gd name="T1" fmla="*/ 131 h 418"/>
              <a:gd name="T2" fmla="*/ 343 w 417"/>
              <a:gd name="T3" fmla="*/ 48 h 418"/>
              <a:gd name="T4" fmla="*/ 286 w 417"/>
              <a:gd name="T5" fmla="*/ 63 h 418"/>
              <a:gd name="T6" fmla="*/ 226 w 417"/>
              <a:gd name="T7" fmla="*/ 0 h 418"/>
              <a:gd name="T8" fmla="*/ 159 w 417"/>
              <a:gd name="T9" fmla="*/ 51 h 418"/>
              <a:gd name="T10" fmla="*/ 91 w 417"/>
              <a:gd name="T11" fmla="*/ 42 h 418"/>
              <a:gd name="T12" fmla="*/ 44 w 417"/>
              <a:gd name="T13" fmla="*/ 107 h 418"/>
              <a:gd name="T14" fmla="*/ 20 w 417"/>
              <a:gd name="T15" fmla="*/ 167 h 418"/>
              <a:gd name="T16" fmla="*/ 20 w 417"/>
              <a:gd name="T17" fmla="*/ 253 h 418"/>
              <a:gd name="T18" fmla="*/ 46 w 417"/>
              <a:gd name="T19" fmla="*/ 312 h 418"/>
              <a:gd name="T20" fmla="*/ 92 w 417"/>
              <a:gd name="T21" fmla="*/ 378 h 418"/>
              <a:gd name="T22" fmla="*/ 160 w 417"/>
              <a:gd name="T23" fmla="*/ 367 h 418"/>
              <a:gd name="T24" fmla="*/ 227 w 417"/>
              <a:gd name="T25" fmla="*/ 418 h 418"/>
              <a:gd name="T26" fmla="*/ 286 w 417"/>
              <a:gd name="T27" fmla="*/ 355 h 418"/>
              <a:gd name="T28" fmla="*/ 343 w 417"/>
              <a:gd name="T29" fmla="*/ 370 h 418"/>
              <a:gd name="T30" fmla="*/ 354 w 417"/>
              <a:gd name="T31" fmla="*/ 287 h 418"/>
              <a:gd name="T32" fmla="*/ 417 w 417"/>
              <a:gd name="T33" fmla="*/ 227 h 418"/>
              <a:gd name="T34" fmla="*/ 396 w 417"/>
              <a:gd name="T35" fmla="*/ 227 h 418"/>
              <a:gd name="T36" fmla="*/ 348 w 417"/>
              <a:gd name="T37" fmla="*/ 245 h 418"/>
              <a:gd name="T38" fmla="*/ 355 w 417"/>
              <a:gd name="T39" fmla="*/ 324 h 418"/>
              <a:gd name="T40" fmla="*/ 326 w 417"/>
              <a:gd name="T41" fmla="*/ 356 h 418"/>
              <a:gd name="T42" fmla="*/ 282 w 417"/>
              <a:gd name="T43" fmla="*/ 333 h 418"/>
              <a:gd name="T44" fmla="*/ 230 w 417"/>
              <a:gd name="T45" fmla="*/ 394 h 418"/>
              <a:gd name="T46" fmla="*/ 186 w 417"/>
              <a:gd name="T47" fmla="*/ 394 h 418"/>
              <a:gd name="T48" fmla="*/ 136 w 417"/>
              <a:gd name="T49" fmla="*/ 334 h 418"/>
              <a:gd name="T50" fmla="*/ 94 w 417"/>
              <a:gd name="T51" fmla="*/ 356 h 418"/>
              <a:gd name="T52" fmla="*/ 63 w 417"/>
              <a:gd name="T53" fmla="*/ 329 h 418"/>
              <a:gd name="T54" fmla="*/ 85 w 417"/>
              <a:gd name="T55" fmla="*/ 283 h 418"/>
              <a:gd name="T56" fmla="*/ 24 w 417"/>
              <a:gd name="T57" fmla="*/ 232 h 418"/>
              <a:gd name="T58" fmla="*/ 24 w 417"/>
              <a:gd name="T59" fmla="*/ 188 h 418"/>
              <a:gd name="T60" fmla="*/ 84 w 417"/>
              <a:gd name="T61" fmla="*/ 137 h 418"/>
              <a:gd name="T62" fmla="*/ 62 w 417"/>
              <a:gd name="T63" fmla="*/ 90 h 418"/>
              <a:gd name="T64" fmla="*/ 93 w 417"/>
              <a:gd name="T65" fmla="*/ 63 h 418"/>
              <a:gd name="T66" fmla="*/ 172 w 417"/>
              <a:gd name="T67" fmla="*/ 70 h 418"/>
              <a:gd name="T68" fmla="*/ 189 w 417"/>
              <a:gd name="T69" fmla="*/ 21 h 418"/>
              <a:gd name="T70" fmla="*/ 236 w 417"/>
              <a:gd name="T71" fmla="*/ 61 h 418"/>
              <a:gd name="T72" fmla="*/ 293 w 417"/>
              <a:gd name="T73" fmla="*/ 84 h 418"/>
              <a:gd name="T74" fmla="*/ 328 w 417"/>
              <a:gd name="T75" fmla="*/ 63 h 418"/>
              <a:gd name="T76" fmla="*/ 333 w 417"/>
              <a:gd name="T77" fmla="*/ 124 h 418"/>
              <a:gd name="T78" fmla="*/ 356 w 417"/>
              <a:gd name="T79" fmla="*/ 181 h 418"/>
              <a:gd name="T80" fmla="*/ 396 w 417"/>
              <a:gd name="T81" fmla="*/ 227 h 418"/>
              <a:gd name="T82" fmla="*/ 224 w 417"/>
              <a:gd name="T83" fmla="*/ 285 h 418"/>
              <a:gd name="T84" fmla="*/ 208 w 417"/>
              <a:gd name="T85" fmla="*/ 316 h 418"/>
              <a:gd name="T86" fmla="*/ 170 w 417"/>
              <a:gd name="T87" fmla="*/ 285 h 418"/>
              <a:gd name="T88" fmla="*/ 223 w 417"/>
              <a:gd name="T89" fmla="*/ 264 h 418"/>
              <a:gd name="T90" fmla="*/ 194 w 417"/>
              <a:gd name="T91" fmla="*/ 219 h 418"/>
              <a:gd name="T92" fmla="*/ 198 w 417"/>
              <a:gd name="T93" fmla="*/ 133 h 418"/>
              <a:gd name="T94" fmla="*/ 219 w 417"/>
              <a:gd name="T95" fmla="*/ 112 h 418"/>
              <a:gd name="T96" fmla="*/ 257 w 417"/>
              <a:gd name="T97" fmla="*/ 143 h 418"/>
              <a:gd name="T98" fmla="*/ 171 w 417"/>
              <a:gd name="T99" fmla="*/ 176 h 418"/>
              <a:gd name="T100" fmla="*/ 267 w 417"/>
              <a:gd name="T101" fmla="*/ 241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17" h="418">
                <a:moveTo>
                  <a:pt x="397" y="166"/>
                </a:moveTo>
                <a:cubicBezTo>
                  <a:pt x="366" y="161"/>
                  <a:pt x="366" y="161"/>
                  <a:pt x="366" y="161"/>
                </a:cubicBezTo>
                <a:cubicBezTo>
                  <a:pt x="363" y="151"/>
                  <a:pt x="359" y="141"/>
                  <a:pt x="354" y="131"/>
                </a:cubicBezTo>
                <a:cubicBezTo>
                  <a:pt x="372" y="106"/>
                  <a:pt x="372" y="106"/>
                  <a:pt x="372" y="106"/>
                </a:cubicBezTo>
                <a:cubicBezTo>
                  <a:pt x="379" y="96"/>
                  <a:pt x="378" y="83"/>
                  <a:pt x="369" y="74"/>
                </a:cubicBezTo>
                <a:cubicBezTo>
                  <a:pt x="343" y="48"/>
                  <a:pt x="343" y="48"/>
                  <a:pt x="343" y="48"/>
                </a:cubicBezTo>
                <a:cubicBezTo>
                  <a:pt x="338" y="43"/>
                  <a:pt x="332" y="41"/>
                  <a:pt x="326" y="41"/>
                </a:cubicBezTo>
                <a:cubicBezTo>
                  <a:pt x="320" y="41"/>
                  <a:pt x="315" y="43"/>
                  <a:pt x="311" y="46"/>
                </a:cubicBezTo>
                <a:cubicBezTo>
                  <a:pt x="286" y="63"/>
                  <a:pt x="286" y="63"/>
                  <a:pt x="286" y="63"/>
                </a:cubicBezTo>
                <a:cubicBezTo>
                  <a:pt x="276" y="58"/>
                  <a:pt x="266" y="54"/>
                  <a:pt x="255" y="51"/>
                </a:cubicBezTo>
                <a:cubicBezTo>
                  <a:pt x="250" y="21"/>
                  <a:pt x="250" y="21"/>
                  <a:pt x="250" y="21"/>
                </a:cubicBezTo>
                <a:cubicBezTo>
                  <a:pt x="248" y="9"/>
                  <a:pt x="238" y="0"/>
                  <a:pt x="226" y="0"/>
                </a:cubicBezTo>
                <a:cubicBezTo>
                  <a:pt x="189" y="0"/>
                  <a:pt x="189" y="0"/>
                  <a:pt x="189" y="0"/>
                </a:cubicBezTo>
                <a:cubicBezTo>
                  <a:pt x="177" y="0"/>
                  <a:pt x="167" y="9"/>
                  <a:pt x="165" y="21"/>
                </a:cubicBezTo>
                <a:cubicBezTo>
                  <a:pt x="159" y="51"/>
                  <a:pt x="159" y="51"/>
                  <a:pt x="159" y="51"/>
                </a:cubicBezTo>
                <a:cubicBezTo>
                  <a:pt x="149" y="54"/>
                  <a:pt x="139" y="59"/>
                  <a:pt x="130" y="64"/>
                </a:cubicBezTo>
                <a:cubicBezTo>
                  <a:pt x="105" y="46"/>
                  <a:pt x="105" y="46"/>
                  <a:pt x="105" y="46"/>
                </a:cubicBezTo>
                <a:cubicBezTo>
                  <a:pt x="101" y="43"/>
                  <a:pt x="96" y="42"/>
                  <a:pt x="91" y="42"/>
                </a:cubicBezTo>
                <a:cubicBezTo>
                  <a:pt x="84" y="42"/>
                  <a:pt x="78" y="44"/>
                  <a:pt x="73" y="49"/>
                </a:cubicBezTo>
                <a:cubicBezTo>
                  <a:pt x="47" y="75"/>
                  <a:pt x="47" y="75"/>
                  <a:pt x="47" y="75"/>
                </a:cubicBezTo>
                <a:cubicBezTo>
                  <a:pt x="38" y="84"/>
                  <a:pt x="37" y="97"/>
                  <a:pt x="44" y="107"/>
                </a:cubicBezTo>
                <a:cubicBezTo>
                  <a:pt x="62" y="132"/>
                  <a:pt x="62" y="132"/>
                  <a:pt x="62" y="132"/>
                </a:cubicBezTo>
                <a:cubicBezTo>
                  <a:pt x="57" y="142"/>
                  <a:pt x="53" y="152"/>
                  <a:pt x="50" y="162"/>
                </a:cubicBezTo>
                <a:cubicBezTo>
                  <a:pt x="20" y="167"/>
                  <a:pt x="20" y="167"/>
                  <a:pt x="20" y="167"/>
                </a:cubicBezTo>
                <a:cubicBezTo>
                  <a:pt x="8" y="169"/>
                  <a:pt x="0" y="179"/>
                  <a:pt x="0" y="191"/>
                </a:cubicBezTo>
                <a:cubicBezTo>
                  <a:pt x="0" y="228"/>
                  <a:pt x="0" y="228"/>
                  <a:pt x="0" y="228"/>
                </a:cubicBezTo>
                <a:cubicBezTo>
                  <a:pt x="0" y="240"/>
                  <a:pt x="8" y="251"/>
                  <a:pt x="20" y="253"/>
                </a:cubicBezTo>
                <a:cubicBezTo>
                  <a:pt x="51" y="258"/>
                  <a:pt x="51" y="258"/>
                  <a:pt x="51" y="258"/>
                </a:cubicBezTo>
                <a:cubicBezTo>
                  <a:pt x="54" y="268"/>
                  <a:pt x="58" y="278"/>
                  <a:pt x="63" y="288"/>
                </a:cubicBezTo>
                <a:cubicBezTo>
                  <a:pt x="46" y="312"/>
                  <a:pt x="46" y="312"/>
                  <a:pt x="46" y="312"/>
                </a:cubicBezTo>
                <a:cubicBezTo>
                  <a:pt x="39" y="322"/>
                  <a:pt x="40" y="336"/>
                  <a:pt x="48" y="344"/>
                </a:cubicBezTo>
                <a:cubicBezTo>
                  <a:pt x="74" y="370"/>
                  <a:pt x="74" y="370"/>
                  <a:pt x="74" y="370"/>
                </a:cubicBezTo>
                <a:cubicBezTo>
                  <a:pt x="79" y="375"/>
                  <a:pt x="85" y="378"/>
                  <a:pt x="92" y="378"/>
                </a:cubicBezTo>
                <a:cubicBezTo>
                  <a:pt x="97" y="378"/>
                  <a:pt x="102" y="376"/>
                  <a:pt x="106" y="373"/>
                </a:cubicBezTo>
                <a:cubicBezTo>
                  <a:pt x="132" y="355"/>
                  <a:pt x="132" y="355"/>
                  <a:pt x="132" y="355"/>
                </a:cubicBezTo>
                <a:cubicBezTo>
                  <a:pt x="141" y="360"/>
                  <a:pt x="151" y="364"/>
                  <a:pt x="160" y="367"/>
                </a:cubicBezTo>
                <a:cubicBezTo>
                  <a:pt x="166" y="397"/>
                  <a:pt x="166" y="397"/>
                  <a:pt x="166" y="397"/>
                </a:cubicBezTo>
                <a:cubicBezTo>
                  <a:pt x="168" y="409"/>
                  <a:pt x="178" y="418"/>
                  <a:pt x="190" y="418"/>
                </a:cubicBezTo>
                <a:cubicBezTo>
                  <a:pt x="227" y="418"/>
                  <a:pt x="227" y="418"/>
                  <a:pt x="227" y="418"/>
                </a:cubicBezTo>
                <a:cubicBezTo>
                  <a:pt x="239" y="418"/>
                  <a:pt x="249" y="409"/>
                  <a:pt x="251" y="397"/>
                </a:cubicBezTo>
                <a:cubicBezTo>
                  <a:pt x="257" y="367"/>
                  <a:pt x="257" y="367"/>
                  <a:pt x="257" y="367"/>
                </a:cubicBezTo>
                <a:cubicBezTo>
                  <a:pt x="267" y="364"/>
                  <a:pt x="277" y="360"/>
                  <a:pt x="286" y="355"/>
                </a:cubicBezTo>
                <a:cubicBezTo>
                  <a:pt x="311" y="372"/>
                  <a:pt x="311" y="372"/>
                  <a:pt x="311" y="372"/>
                </a:cubicBezTo>
                <a:cubicBezTo>
                  <a:pt x="316" y="375"/>
                  <a:pt x="321" y="377"/>
                  <a:pt x="326" y="377"/>
                </a:cubicBezTo>
                <a:cubicBezTo>
                  <a:pt x="332" y="377"/>
                  <a:pt x="339" y="374"/>
                  <a:pt x="343" y="370"/>
                </a:cubicBezTo>
                <a:cubicBezTo>
                  <a:pt x="369" y="344"/>
                  <a:pt x="369" y="344"/>
                  <a:pt x="369" y="344"/>
                </a:cubicBezTo>
                <a:cubicBezTo>
                  <a:pt x="378" y="335"/>
                  <a:pt x="379" y="322"/>
                  <a:pt x="372" y="312"/>
                </a:cubicBezTo>
                <a:cubicBezTo>
                  <a:pt x="354" y="287"/>
                  <a:pt x="354" y="287"/>
                  <a:pt x="354" y="287"/>
                </a:cubicBezTo>
                <a:cubicBezTo>
                  <a:pt x="359" y="277"/>
                  <a:pt x="363" y="267"/>
                  <a:pt x="367" y="257"/>
                </a:cubicBezTo>
                <a:cubicBezTo>
                  <a:pt x="397" y="252"/>
                  <a:pt x="397" y="252"/>
                  <a:pt x="397" y="252"/>
                </a:cubicBezTo>
                <a:cubicBezTo>
                  <a:pt x="409" y="250"/>
                  <a:pt x="417" y="239"/>
                  <a:pt x="417" y="227"/>
                </a:cubicBezTo>
                <a:cubicBezTo>
                  <a:pt x="417" y="190"/>
                  <a:pt x="417" y="190"/>
                  <a:pt x="417" y="190"/>
                </a:cubicBezTo>
                <a:cubicBezTo>
                  <a:pt x="417" y="178"/>
                  <a:pt x="409" y="168"/>
                  <a:pt x="397" y="166"/>
                </a:cubicBezTo>
                <a:close/>
                <a:moveTo>
                  <a:pt x="396" y="227"/>
                </a:moveTo>
                <a:cubicBezTo>
                  <a:pt x="396" y="229"/>
                  <a:pt x="395" y="231"/>
                  <a:pt x="393" y="231"/>
                </a:cubicBezTo>
                <a:cubicBezTo>
                  <a:pt x="356" y="237"/>
                  <a:pt x="356" y="237"/>
                  <a:pt x="356" y="237"/>
                </a:cubicBezTo>
                <a:cubicBezTo>
                  <a:pt x="352" y="238"/>
                  <a:pt x="349" y="241"/>
                  <a:pt x="348" y="245"/>
                </a:cubicBezTo>
                <a:cubicBezTo>
                  <a:pt x="345" y="258"/>
                  <a:pt x="339" y="270"/>
                  <a:pt x="332" y="282"/>
                </a:cubicBezTo>
                <a:cubicBezTo>
                  <a:pt x="330" y="286"/>
                  <a:pt x="331" y="290"/>
                  <a:pt x="333" y="294"/>
                </a:cubicBezTo>
                <a:cubicBezTo>
                  <a:pt x="355" y="324"/>
                  <a:pt x="355" y="324"/>
                  <a:pt x="355" y="324"/>
                </a:cubicBezTo>
                <a:cubicBezTo>
                  <a:pt x="356" y="326"/>
                  <a:pt x="355" y="327"/>
                  <a:pt x="354" y="329"/>
                </a:cubicBezTo>
                <a:cubicBezTo>
                  <a:pt x="328" y="355"/>
                  <a:pt x="328" y="355"/>
                  <a:pt x="328" y="355"/>
                </a:cubicBezTo>
                <a:cubicBezTo>
                  <a:pt x="327" y="356"/>
                  <a:pt x="326" y="356"/>
                  <a:pt x="326" y="356"/>
                </a:cubicBezTo>
                <a:cubicBezTo>
                  <a:pt x="325" y="356"/>
                  <a:pt x="324" y="356"/>
                  <a:pt x="324" y="355"/>
                </a:cubicBezTo>
                <a:cubicBezTo>
                  <a:pt x="293" y="334"/>
                  <a:pt x="293" y="334"/>
                  <a:pt x="293" y="334"/>
                </a:cubicBezTo>
                <a:cubicBezTo>
                  <a:pt x="290" y="331"/>
                  <a:pt x="285" y="331"/>
                  <a:pt x="282" y="333"/>
                </a:cubicBezTo>
                <a:cubicBezTo>
                  <a:pt x="270" y="340"/>
                  <a:pt x="258" y="345"/>
                  <a:pt x="244" y="348"/>
                </a:cubicBezTo>
                <a:cubicBezTo>
                  <a:pt x="240" y="349"/>
                  <a:pt x="237" y="353"/>
                  <a:pt x="237" y="357"/>
                </a:cubicBezTo>
                <a:cubicBezTo>
                  <a:pt x="230" y="394"/>
                  <a:pt x="230" y="394"/>
                  <a:pt x="230" y="394"/>
                </a:cubicBezTo>
                <a:cubicBezTo>
                  <a:pt x="230" y="396"/>
                  <a:pt x="229" y="397"/>
                  <a:pt x="227" y="397"/>
                </a:cubicBezTo>
                <a:cubicBezTo>
                  <a:pt x="190" y="397"/>
                  <a:pt x="190" y="397"/>
                  <a:pt x="190" y="397"/>
                </a:cubicBezTo>
                <a:cubicBezTo>
                  <a:pt x="188" y="397"/>
                  <a:pt x="187" y="396"/>
                  <a:pt x="186" y="394"/>
                </a:cubicBezTo>
                <a:cubicBezTo>
                  <a:pt x="180" y="357"/>
                  <a:pt x="180" y="357"/>
                  <a:pt x="180" y="357"/>
                </a:cubicBezTo>
                <a:cubicBezTo>
                  <a:pt x="180" y="353"/>
                  <a:pt x="177" y="349"/>
                  <a:pt x="173" y="349"/>
                </a:cubicBezTo>
                <a:cubicBezTo>
                  <a:pt x="160" y="345"/>
                  <a:pt x="148" y="340"/>
                  <a:pt x="136" y="334"/>
                </a:cubicBezTo>
                <a:cubicBezTo>
                  <a:pt x="135" y="333"/>
                  <a:pt x="133" y="332"/>
                  <a:pt x="131" y="332"/>
                </a:cubicBezTo>
                <a:cubicBezTo>
                  <a:pt x="129" y="332"/>
                  <a:pt x="127" y="333"/>
                  <a:pt x="125" y="334"/>
                </a:cubicBezTo>
                <a:cubicBezTo>
                  <a:pt x="94" y="356"/>
                  <a:pt x="94" y="356"/>
                  <a:pt x="94" y="356"/>
                </a:cubicBezTo>
                <a:cubicBezTo>
                  <a:pt x="93" y="356"/>
                  <a:pt x="93" y="357"/>
                  <a:pt x="92" y="357"/>
                </a:cubicBezTo>
                <a:cubicBezTo>
                  <a:pt x="91" y="357"/>
                  <a:pt x="90" y="356"/>
                  <a:pt x="90" y="356"/>
                </a:cubicBezTo>
                <a:cubicBezTo>
                  <a:pt x="63" y="329"/>
                  <a:pt x="63" y="329"/>
                  <a:pt x="63" y="329"/>
                </a:cubicBezTo>
                <a:cubicBezTo>
                  <a:pt x="62" y="328"/>
                  <a:pt x="62" y="326"/>
                  <a:pt x="63" y="325"/>
                </a:cubicBezTo>
                <a:cubicBezTo>
                  <a:pt x="85" y="294"/>
                  <a:pt x="85" y="294"/>
                  <a:pt x="85" y="294"/>
                </a:cubicBezTo>
                <a:cubicBezTo>
                  <a:pt x="87" y="291"/>
                  <a:pt x="87" y="287"/>
                  <a:pt x="85" y="283"/>
                </a:cubicBezTo>
                <a:cubicBezTo>
                  <a:pt x="78" y="271"/>
                  <a:pt x="73" y="259"/>
                  <a:pt x="69" y="246"/>
                </a:cubicBezTo>
                <a:cubicBezTo>
                  <a:pt x="68" y="242"/>
                  <a:pt x="65" y="239"/>
                  <a:pt x="61" y="238"/>
                </a:cubicBezTo>
                <a:cubicBezTo>
                  <a:pt x="24" y="232"/>
                  <a:pt x="24" y="232"/>
                  <a:pt x="24" y="232"/>
                </a:cubicBezTo>
                <a:cubicBezTo>
                  <a:pt x="22" y="232"/>
                  <a:pt x="21" y="230"/>
                  <a:pt x="21" y="228"/>
                </a:cubicBezTo>
                <a:cubicBezTo>
                  <a:pt x="21" y="191"/>
                  <a:pt x="21" y="191"/>
                  <a:pt x="21" y="191"/>
                </a:cubicBezTo>
                <a:cubicBezTo>
                  <a:pt x="21" y="190"/>
                  <a:pt x="22" y="188"/>
                  <a:pt x="24" y="188"/>
                </a:cubicBezTo>
                <a:cubicBezTo>
                  <a:pt x="60" y="182"/>
                  <a:pt x="60" y="182"/>
                  <a:pt x="60" y="182"/>
                </a:cubicBezTo>
                <a:cubicBezTo>
                  <a:pt x="64" y="181"/>
                  <a:pt x="68" y="178"/>
                  <a:pt x="69" y="174"/>
                </a:cubicBezTo>
                <a:cubicBezTo>
                  <a:pt x="72" y="161"/>
                  <a:pt x="77" y="148"/>
                  <a:pt x="84" y="137"/>
                </a:cubicBezTo>
                <a:cubicBezTo>
                  <a:pt x="86" y="133"/>
                  <a:pt x="86" y="129"/>
                  <a:pt x="84" y="125"/>
                </a:cubicBezTo>
                <a:cubicBezTo>
                  <a:pt x="62" y="94"/>
                  <a:pt x="62" y="94"/>
                  <a:pt x="62" y="94"/>
                </a:cubicBezTo>
                <a:cubicBezTo>
                  <a:pt x="61" y="93"/>
                  <a:pt x="61" y="91"/>
                  <a:pt x="62" y="90"/>
                </a:cubicBezTo>
                <a:cubicBezTo>
                  <a:pt x="88" y="64"/>
                  <a:pt x="88" y="64"/>
                  <a:pt x="88" y="64"/>
                </a:cubicBezTo>
                <a:cubicBezTo>
                  <a:pt x="89" y="63"/>
                  <a:pt x="90" y="63"/>
                  <a:pt x="91" y="63"/>
                </a:cubicBezTo>
                <a:cubicBezTo>
                  <a:pt x="91" y="63"/>
                  <a:pt x="92" y="63"/>
                  <a:pt x="93" y="63"/>
                </a:cubicBezTo>
                <a:cubicBezTo>
                  <a:pt x="123" y="85"/>
                  <a:pt x="123" y="85"/>
                  <a:pt x="123" y="85"/>
                </a:cubicBezTo>
                <a:cubicBezTo>
                  <a:pt x="126" y="87"/>
                  <a:pt x="131" y="88"/>
                  <a:pt x="135" y="85"/>
                </a:cubicBezTo>
                <a:cubicBezTo>
                  <a:pt x="146" y="78"/>
                  <a:pt x="159" y="73"/>
                  <a:pt x="172" y="70"/>
                </a:cubicBezTo>
                <a:cubicBezTo>
                  <a:pt x="176" y="69"/>
                  <a:pt x="179" y="65"/>
                  <a:pt x="179" y="61"/>
                </a:cubicBezTo>
                <a:cubicBezTo>
                  <a:pt x="186" y="24"/>
                  <a:pt x="186" y="24"/>
                  <a:pt x="186" y="24"/>
                </a:cubicBezTo>
                <a:cubicBezTo>
                  <a:pt x="186" y="22"/>
                  <a:pt x="187" y="21"/>
                  <a:pt x="189" y="21"/>
                </a:cubicBezTo>
                <a:cubicBezTo>
                  <a:pt x="226" y="21"/>
                  <a:pt x="226" y="21"/>
                  <a:pt x="226" y="21"/>
                </a:cubicBezTo>
                <a:cubicBezTo>
                  <a:pt x="228" y="21"/>
                  <a:pt x="229" y="22"/>
                  <a:pt x="230" y="24"/>
                </a:cubicBezTo>
                <a:cubicBezTo>
                  <a:pt x="236" y="61"/>
                  <a:pt x="236" y="61"/>
                  <a:pt x="236" y="61"/>
                </a:cubicBezTo>
                <a:cubicBezTo>
                  <a:pt x="236" y="65"/>
                  <a:pt x="239" y="68"/>
                  <a:pt x="244" y="69"/>
                </a:cubicBezTo>
                <a:cubicBezTo>
                  <a:pt x="257" y="73"/>
                  <a:pt x="270" y="78"/>
                  <a:pt x="281" y="85"/>
                </a:cubicBezTo>
                <a:cubicBezTo>
                  <a:pt x="285" y="87"/>
                  <a:pt x="290" y="87"/>
                  <a:pt x="293" y="84"/>
                </a:cubicBezTo>
                <a:cubicBezTo>
                  <a:pt x="324" y="63"/>
                  <a:pt x="324" y="63"/>
                  <a:pt x="324" y="63"/>
                </a:cubicBezTo>
                <a:cubicBezTo>
                  <a:pt x="324" y="62"/>
                  <a:pt x="325" y="62"/>
                  <a:pt x="326" y="62"/>
                </a:cubicBezTo>
                <a:cubicBezTo>
                  <a:pt x="326" y="62"/>
                  <a:pt x="327" y="62"/>
                  <a:pt x="328" y="63"/>
                </a:cubicBezTo>
                <a:cubicBezTo>
                  <a:pt x="354" y="89"/>
                  <a:pt x="354" y="89"/>
                  <a:pt x="354" y="89"/>
                </a:cubicBezTo>
                <a:cubicBezTo>
                  <a:pt x="356" y="91"/>
                  <a:pt x="356" y="92"/>
                  <a:pt x="355" y="94"/>
                </a:cubicBezTo>
                <a:cubicBezTo>
                  <a:pt x="333" y="124"/>
                  <a:pt x="333" y="124"/>
                  <a:pt x="333" y="124"/>
                </a:cubicBezTo>
                <a:cubicBezTo>
                  <a:pt x="330" y="128"/>
                  <a:pt x="330" y="132"/>
                  <a:pt x="332" y="136"/>
                </a:cubicBezTo>
                <a:cubicBezTo>
                  <a:pt x="339" y="148"/>
                  <a:pt x="344" y="160"/>
                  <a:pt x="348" y="173"/>
                </a:cubicBezTo>
                <a:cubicBezTo>
                  <a:pt x="349" y="177"/>
                  <a:pt x="352" y="180"/>
                  <a:pt x="356" y="181"/>
                </a:cubicBezTo>
                <a:cubicBezTo>
                  <a:pt x="393" y="187"/>
                  <a:pt x="393" y="187"/>
                  <a:pt x="393" y="187"/>
                </a:cubicBezTo>
                <a:cubicBezTo>
                  <a:pt x="395" y="187"/>
                  <a:pt x="396" y="189"/>
                  <a:pt x="396" y="191"/>
                </a:cubicBezTo>
                <a:lnTo>
                  <a:pt x="396" y="227"/>
                </a:lnTo>
                <a:close/>
                <a:moveTo>
                  <a:pt x="267" y="241"/>
                </a:moveTo>
                <a:cubicBezTo>
                  <a:pt x="267" y="265"/>
                  <a:pt x="248" y="284"/>
                  <a:pt x="224" y="285"/>
                </a:cubicBezTo>
                <a:cubicBezTo>
                  <a:pt x="224" y="285"/>
                  <a:pt x="224" y="285"/>
                  <a:pt x="224" y="285"/>
                </a:cubicBezTo>
                <a:cubicBezTo>
                  <a:pt x="219" y="285"/>
                  <a:pt x="219" y="285"/>
                  <a:pt x="219" y="285"/>
                </a:cubicBezTo>
                <a:cubicBezTo>
                  <a:pt x="219" y="306"/>
                  <a:pt x="219" y="306"/>
                  <a:pt x="219" y="306"/>
                </a:cubicBezTo>
                <a:cubicBezTo>
                  <a:pt x="219" y="311"/>
                  <a:pt x="214" y="316"/>
                  <a:pt x="208" y="316"/>
                </a:cubicBezTo>
                <a:cubicBezTo>
                  <a:pt x="203" y="316"/>
                  <a:pt x="198" y="311"/>
                  <a:pt x="198" y="306"/>
                </a:cubicBezTo>
                <a:cubicBezTo>
                  <a:pt x="198" y="285"/>
                  <a:pt x="198" y="285"/>
                  <a:pt x="198" y="285"/>
                </a:cubicBezTo>
                <a:cubicBezTo>
                  <a:pt x="170" y="285"/>
                  <a:pt x="170" y="285"/>
                  <a:pt x="170" y="285"/>
                </a:cubicBezTo>
                <a:cubicBezTo>
                  <a:pt x="164" y="285"/>
                  <a:pt x="159" y="280"/>
                  <a:pt x="159" y="274"/>
                </a:cubicBezTo>
                <a:cubicBezTo>
                  <a:pt x="159" y="268"/>
                  <a:pt x="164" y="264"/>
                  <a:pt x="170" y="264"/>
                </a:cubicBezTo>
                <a:cubicBezTo>
                  <a:pt x="223" y="264"/>
                  <a:pt x="223" y="264"/>
                  <a:pt x="223" y="264"/>
                </a:cubicBezTo>
                <a:cubicBezTo>
                  <a:pt x="236" y="264"/>
                  <a:pt x="245" y="254"/>
                  <a:pt x="245" y="241"/>
                </a:cubicBezTo>
                <a:cubicBezTo>
                  <a:pt x="245" y="229"/>
                  <a:pt x="236" y="219"/>
                  <a:pt x="223" y="219"/>
                </a:cubicBezTo>
                <a:cubicBezTo>
                  <a:pt x="194" y="219"/>
                  <a:pt x="194" y="219"/>
                  <a:pt x="194" y="219"/>
                </a:cubicBezTo>
                <a:cubicBezTo>
                  <a:pt x="170" y="219"/>
                  <a:pt x="150" y="200"/>
                  <a:pt x="150" y="176"/>
                </a:cubicBezTo>
                <a:cubicBezTo>
                  <a:pt x="150" y="152"/>
                  <a:pt x="170" y="133"/>
                  <a:pt x="194" y="133"/>
                </a:cubicBezTo>
                <a:cubicBezTo>
                  <a:pt x="198" y="133"/>
                  <a:pt x="198" y="133"/>
                  <a:pt x="198" y="133"/>
                </a:cubicBezTo>
                <a:cubicBezTo>
                  <a:pt x="198" y="112"/>
                  <a:pt x="198" y="112"/>
                  <a:pt x="198" y="112"/>
                </a:cubicBezTo>
                <a:cubicBezTo>
                  <a:pt x="198" y="106"/>
                  <a:pt x="203" y="102"/>
                  <a:pt x="208" y="102"/>
                </a:cubicBezTo>
                <a:cubicBezTo>
                  <a:pt x="214" y="102"/>
                  <a:pt x="219" y="106"/>
                  <a:pt x="219" y="112"/>
                </a:cubicBezTo>
                <a:cubicBezTo>
                  <a:pt x="219" y="133"/>
                  <a:pt x="219" y="133"/>
                  <a:pt x="219" y="133"/>
                </a:cubicBezTo>
                <a:cubicBezTo>
                  <a:pt x="246" y="133"/>
                  <a:pt x="246" y="133"/>
                  <a:pt x="246" y="133"/>
                </a:cubicBezTo>
                <a:cubicBezTo>
                  <a:pt x="252" y="133"/>
                  <a:pt x="257" y="138"/>
                  <a:pt x="257" y="143"/>
                </a:cubicBezTo>
                <a:cubicBezTo>
                  <a:pt x="257" y="149"/>
                  <a:pt x="252" y="154"/>
                  <a:pt x="246" y="154"/>
                </a:cubicBezTo>
                <a:cubicBezTo>
                  <a:pt x="193" y="154"/>
                  <a:pt x="193" y="154"/>
                  <a:pt x="193" y="154"/>
                </a:cubicBezTo>
                <a:cubicBezTo>
                  <a:pt x="181" y="154"/>
                  <a:pt x="171" y="164"/>
                  <a:pt x="171" y="176"/>
                </a:cubicBezTo>
                <a:cubicBezTo>
                  <a:pt x="171" y="188"/>
                  <a:pt x="181" y="198"/>
                  <a:pt x="193" y="198"/>
                </a:cubicBezTo>
                <a:cubicBezTo>
                  <a:pt x="223" y="198"/>
                  <a:pt x="223" y="198"/>
                  <a:pt x="223" y="198"/>
                </a:cubicBezTo>
                <a:cubicBezTo>
                  <a:pt x="247" y="198"/>
                  <a:pt x="267" y="218"/>
                  <a:pt x="267" y="241"/>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8" name="Freeform 27">
            <a:extLst>
              <a:ext uri="{FF2B5EF4-FFF2-40B4-BE49-F238E27FC236}">
                <a16:creationId xmlns:a16="http://schemas.microsoft.com/office/drawing/2014/main" id="{7A3F972D-67D8-475F-A7DB-835C6D6EE423}"/>
              </a:ext>
            </a:extLst>
          </p:cNvPr>
          <p:cNvSpPr>
            <a:spLocks noEditPoints="1"/>
          </p:cNvSpPr>
          <p:nvPr/>
        </p:nvSpPr>
        <p:spPr bwMode="auto">
          <a:xfrm>
            <a:off x="735460" y="2865929"/>
            <a:ext cx="326730" cy="288175"/>
          </a:xfrm>
          <a:custGeom>
            <a:avLst/>
            <a:gdLst>
              <a:gd name="T0" fmla="*/ 280 w 280"/>
              <a:gd name="T1" fmla="*/ 74 h 246"/>
              <a:gd name="T2" fmla="*/ 272 w 280"/>
              <a:gd name="T3" fmla="*/ 66 h 246"/>
              <a:gd name="T4" fmla="*/ 214 w 280"/>
              <a:gd name="T5" fmla="*/ 66 h 246"/>
              <a:gd name="T6" fmla="*/ 214 w 280"/>
              <a:gd name="T7" fmla="*/ 41 h 246"/>
              <a:gd name="T8" fmla="*/ 173 w 280"/>
              <a:gd name="T9" fmla="*/ 0 h 246"/>
              <a:gd name="T10" fmla="*/ 108 w 280"/>
              <a:gd name="T11" fmla="*/ 0 h 246"/>
              <a:gd name="T12" fmla="*/ 67 w 280"/>
              <a:gd name="T13" fmla="*/ 41 h 246"/>
              <a:gd name="T14" fmla="*/ 67 w 280"/>
              <a:gd name="T15" fmla="*/ 66 h 246"/>
              <a:gd name="T16" fmla="*/ 9 w 280"/>
              <a:gd name="T17" fmla="*/ 66 h 246"/>
              <a:gd name="T18" fmla="*/ 0 w 280"/>
              <a:gd name="T19" fmla="*/ 74 h 246"/>
              <a:gd name="T20" fmla="*/ 0 w 280"/>
              <a:gd name="T21" fmla="*/ 238 h 246"/>
              <a:gd name="T22" fmla="*/ 9 w 280"/>
              <a:gd name="T23" fmla="*/ 246 h 246"/>
              <a:gd name="T24" fmla="*/ 272 w 280"/>
              <a:gd name="T25" fmla="*/ 246 h 246"/>
              <a:gd name="T26" fmla="*/ 280 w 280"/>
              <a:gd name="T27" fmla="*/ 238 h 246"/>
              <a:gd name="T28" fmla="*/ 280 w 280"/>
              <a:gd name="T29" fmla="*/ 74 h 246"/>
              <a:gd name="T30" fmla="*/ 83 w 280"/>
              <a:gd name="T31" fmla="*/ 41 h 246"/>
              <a:gd name="T32" fmla="*/ 108 w 280"/>
              <a:gd name="T33" fmla="*/ 17 h 246"/>
              <a:gd name="T34" fmla="*/ 173 w 280"/>
              <a:gd name="T35" fmla="*/ 17 h 246"/>
              <a:gd name="T36" fmla="*/ 198 w 280"/>
              <a:gd name="T37" fmla="*/ 41 h 246"/>
              <a:gd name="T38" fmla="*/ 198 w 280"/>
              <a:gd name="T39" fmla="*/ 66 h 246"/>
              <a:gd name="T40" fmla="*/ 181 w 280"/>
              <a:gd name="T41" fmla="*/ 66 h 246"/>
              <a:gd name="T42" fmla="*/ 181 w 280"/>
              <a:gd name="T43" fmla="*/ 41 h 246"/>
              <a:gd name="T44" fmla="*/ 173 w 280"/>
              <a:gd name="T45" fmla="*/ 33 h 246"/>
              <a:gd name="T46" fmla="*/ 108 w 280"/>
              <a:gd name="T47" fmla="*/ 33 h 246"/>
              <a:gd name="T48" fmla="*/ 99 w 280"/>
              <a:gd name="T49" fmla="*/ 41 h 246"/>
              <a:gd name="T50" fmla="*/ 99 w 280"/>
              <a:gd name="T51" fmla="*/ 66 h 246"/>
              <a:gd name="T52" fmla="*/ 83 w 280"/>
              <a:gd name="T53" fmla="*/ 66 h 246"/>
              <a:gd name="T54" fmla="*/ 83 w 280"/>
              <a:gd name="T55" fmla="*/ 41 h 246"/>
              <a:gd name="T56" fmla="*/ 116 w 280"/>
              <a:gd name="T57" fmla="*/ 66 h 246"/>
              <a:gd name="T58" fmla="*/ 116 w 280"/>
              <a:gd name="T59" fmla="*/ 49 h 246"/>
              <a:gd name="T60" fmla="*/ 165 w 280"/>
              <a:gd name="T61" fmla="*/ 49 h 246"/>
              <a:gd name="T62" fmla="*/ 165 w 280"/>
              <a:gd name="T63" fmla="*/ 66 h 246"/>
              <a:gd name="T64" fmla="*/ 116 w 280"/>
              <a:gd name="T65" fmla="*/ 66 h 246"/>
              <a:gd name="T66" fmla="*/ 264 w 280"/>
              <a:gd name="T67" fmla="*/ 82 h 246"/>
              <a:gd name="T68" fmla="*/ 264 w 280"/>
              <a:gd name="T69" fmla="*/ 118 h 246"/>
              <a:gd name="T70" fmla="*/ 155 w 280"/>
              <a:gd name="T71" fmla="*/ 164 h 246"/>
              <a:gd name="T72" fmla="*/ 126 w 280"/>
              <a:gd name="T73" fmla="*/ 164 h 246"/>
              <a:gd name="T74" fmla="*/ 17 w 280"/>
              <a:gd name="T75" fmla="*/ 118 h 246"/>
              <a:gd name="T76" fmla="*/ 17 w 280"/>
              <a:gd name="T77" fmla="*/ 82 h 246"/>
              <a:gd name="T78" fmla="*/ 264 w 280"/>
              <a:gd name="T79" fmla="*/ 82 h 246"/>
              <a:gd name="T80" fmla="*/ 132 w 280"/>
              <a:gd name="T81" fmla="*/ 181 h 246"/>
              <a:gd name="T82" fmla="*/ 148 w 280"/>
              <a:gd name="T83" fmla="*/ 181 h 246"/>
              <a:gd name="T84" fmla="*/ 148 w 280"/>
              <a:gd name="T85" fmla="*/ 189 h 246"/>
              <a:gd name="T86" fmla="*/ 140 w 280"/>
              <a:gd name="T87" fmla="*/ 197 h 246"/>
              <a:gd name="T88" fmla="*/ 132 w 280"/>
              <a:gd name="T89" fmla="*/ 189 h 246"/>
              <a:gd name="T90" fmla="*/ 132 w 280"/>
              <a:gd name="T91" fmla="*/ 181 h 246"/>
              <a:gd name="T92" fmla="*/ 17 w 280"/>
              <a:gd name="T93" fmla="*/ 230 h 246"/>
              <a:gd name="T94" fmla="*/ 17 w 280"/>
              <a:gd name="T95" fmla="*/ 136 h 246"/>
              <a:gd name="T96" fmla="*/ 116 w 280"/>
              <a:gd name="T97" fmla="*/ 178 h 246"/>
              <a:gd name="T98" fmla="*/ 116 w 280"/>
              <a:gd name="T99" fmla="*/ 189 h 246"/>
              <a:gd name="T100" fmla="*/ 140 w 280"/>
              <a:gd name="T101" fmla="*/ 213 h 246"/>
              <a:gd name="T102" fmla="*/ 165 w 280"/>
              <a:gd name="T103" fmla="*/ 189 h 246"/>
              <a:gd name="T104" fmla="*/ 165 w 280"/>
              <a:gd name="T105" fmla="*/ 178 h 246"/>
              <a:gd name="T106" fmla="*/ 264 w 280"/>
              <a:gd name="T107" fmla="*/ 136 h 246"/>
              <a:gd name="T108" fmla="*/ 264 w 280"/>
              <a:gd name="T109" fmla="*/ 230 h 246"/>
              <a:gd name="T110" fmla="*/ 17 w 280"/>
              <a:gd name="T111" fmla="*/ 230 h 246"/>
              <a:gd name="T112" fmla="*/ 239 w 280"/>
              <a:gd name="T113" fmla="*/ 197 h 246"/>
              <a:gd name="T114" fmla="*/ 206 w 280"/>
              <a:gd name="T115" fmla="*/ 197 h 246"/>
              <a:gd name="T116" fmla="*/ 198 w 280"/>
              <a:gd name="T117" fmla="*/ 205 h 246"/>
              <a:gd name="T118" fmla="*/ 206 w 280"/>
              <a:gd name="T119" fmla="*/ 213 h 246"/>
              <a:gd name="T120" fmla="*/ 239 w 280"/>
              <a:gd name="T121" fmla="*/ 213 h 246"/>
              <a:gd name="T122" fmla="*/ 247 w 280"/>
              <a:gd name="T123" fmla="*/ 205 h 246"/>
              <a:gd name="T124" fmla="*/ 239 w 280"/>
              <a:gd name="T125" fmla="*/ 19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246">
                <a:moveTo>
                  <a:pt x="280" y="74"/>
                </a:moveTo>
                <a:cubicBezTo>
                  <a:pt x="280" y="69"/>
                  <a:pt x="276" y="66"/>
                  <a:pt x="272" y="66"/>
                </a:cubicBezTo>
                <a:cubicBezTo>
                  <a:pt x="214" y="66"/>
                  <a:pt x="214" y="66"/>
                  <a:pt x="214" y="66"/>
                </a:cubicBezTo>
                <a:cubicBezTo>
                  <a:pt x="214" y="41"/>
                  <a:pt x="214" y="41"/>
                  <a:pt x="214" y="41"/>
                </a:cubicBezTo>
                <a:cubicBezTo>
                  <a:pt x="214" y="19"/>
                  <a:pt x="196" y="0"/>
                  <a:pt x="173" y="0"/>
                </a:cubicBezTo>
                <a:cubicBezTo>
                  <a:pt x="108" y="0"/>
                  <a:pt x="108" y="0"/>
                  <a:pt x="108" y="0"/>
                </a:cubicBezTo>
                <a:cubicBezTo>
                  <a:pt x="85" y="0"/>
                  <a:pt x="67" y="19"/>
                  <a:pt x="67" y="41"/>
                </a:cubicBezTo>
                <a:cubicBezTo>
                  <a:pt x="67" y="66"/>
                  <a:pt x="67" y="66"/>
                  <a:pt x="67" y="66"/>
                </a:cubicBezTo>
                <a:cubicBezTo>
                  <a:pt x="9" y="66"/>
                  <a:pt x="9" y="66"/>
                  <a:pt x="9" y="66"/>
                </a:cubicBezTo>
                <a:cubicBezTo>
                  <a:pt x="4" y="66"/>
                  <a:pt x="0" y="69"/>
                  <a:pt x="0" y="74"/>
                </a:cubicBezTo>
                <a:cubicBezTo>
                  <a:pt x="0" y="238"/>
                  <a:pt x="0" y="238"/>
                  <a:pt x="0" y="238"/>
                </a:cubicBezTo>
                <a:cubicBezTo>
                  <a:pt x="0" y="242"/>
                  <a:pt x="4" y="246"/>
                  <a:pt x="9" y="246"/>
                </a:cubicBezTo>
                <a:cubicBezTo>
                  <a:pt x="272" y="246"/>
                  <a:pt x="272" y="246"/>
                  <a:pt x="272" y="246"/>
                </a:cubicBezTo>
                <a:cubicBezTo>
                  <a:pt x="276" y="246"/>
                  <a:pt x="280" y="242"/>
                  <a:pt x="280" y="238"/>
                </a:cubicBezTo>
                <a:cubicBezTo>
                  <a:pt x="280" y="220"/>
                  <a:pt x="280" y="94"/>
                  <a:pt x="280" y="74"/>
                </a:cubicBezTo>
                <a:close/>
                <a:moveTo>
                  <a:pt x="83" y="41"/>
                </a:moveTo>
                <a:cubicBezTo>
                  <a:pt x="83" y="28"/>
                  <a:pt x="94" y="17"/>
                  <a:pt x="108" y="17"/>
                </a:cubicBezTo>
                <a:cubicBezTo>
                  <a:pt x="173" y="17"/>
                  <a:pt x="173" y="17"/>
                  <a:pt x="173" y="17"/>
                </a:cubicBezTo>
                <a:cubicBezTo>
                  <a:pt x="187" y="17"/>
                  <a:pt x="198" y="28"/>
                  <a:pt x="198" y="41"/>
                </a:cubicBezTo>
                <a:cubicBezTo>
                  <a:pt x="198" y="66"/>
                  <a:pt x="198" y="66"/>
                  <a:pt x="198" y="66"/>
                </a:cubicBezTo>
                <a:cubicBezTo>
                  <a:pt x="181" y="66"/>
                  <a:pt x="181" y="66"/>
                  <a:pt x="181" y="66"/>
                </a:cubicBezTo>
                <a:cubicBezTo>
                  <a:pt x="181" y="41"/>
                  <a:pt x="181" y="41"/>
                  <a:pt x="181" y="41"/>
                </a:cubicBezTo>
                <a:cubicBezTo>
                  <a:pt x="181" y="37"/>
                  <a:pt x="178" y="33"/>
                  <a:pt x="173" y="33"/>
                </a:cubicBezTo>
                <a:cubicBezTo>
                  <a:pt x="108" y="33"/>
                  <a:pt x="108" y="33"/>
                  <a:pt x="108" y="33"/>
                </a:cubicBezTo>
                <a:cubicBezTo>
                  <a:pt x="103" y="33"/>
                  <a:pt x="99" y="37"/>
                  <a:pt x="99" y="41"/>
                </a:cubicBezTo>
                <a:cubicBezTo>
                  <a:pt x="99" y="66"/>
                  <a:pt x="99" y="66"/>
                  <a:pt x="99" y="66"/>
                </a:cubicBezTo>
                <a:cubicBezTo>
                  <a:pt x="83" y="66"/>
                  <a:pt x="83" y="66"/>
                  <a:pt x="83" y="66"/>
                </a:cubicBezTo>
                <a:lnTo>
                  <a:pt x="83" y="41"/>
                </a:lnTo>
                <a:close/>
                <a:moveTo>
                  <a:pt x="116" y="66"/>
                </a:moveTo>
                <a:cubicBezTo>
                  <a:pt x="116" y="49"/>
                  <a:pt x="116" y="49"/>
                  <a:pt x="116" y="49"/>
                </a:cubicBezTo>
                <a:cubicBezTo>
                  <a:pt x="165" y="49"/>
                  <a:pt x="165" y="49"/>
                  <a:pt x="165" y="49"/>
                </a:cubicBezTo>
                <a:cubicBezTo>
                  <a:pt x="165" y="66"/>
                  <a:pt x="165" y="66"/>
                  <a:pt x="165" y="66"/>
                </a:cubicBezTo>
                <a:lnTo>
                  <a:pt x="116" y="66"/>
                </a:lnTo>
                <a:close/>
                <a:moveTo>
                  <a:pt x="264" y="82"/>
                </a:moveTo>
                <a:cubicBezTo>
                  <a:pt x="264" y="118"/>
                  <a:pt x="264" y="118"/>
                  <a:pt x="264" y="118"/>
                </a:cubicBezTo>
                <a:cubicBezTo>
                  <a:pt x="155" y="164"/>
                  <a:pt x="155" y="164"/>
                  <a:pt x="155" y="164"/>
                </a:cubicBezTo>
                <a:cubicBezTo>
                  <a:pt x="126" y="164"/>
                  <a:pt x="126" y="164"/>
                  <a:pt x="126" y="164"/>
                </a:cubicBezTo>
                <a:cubicBezTo>
                  <a:pt x="17" y="118"/>
                  <a:pt x="17" y="118"/>
                  <a:pt x="17" y="118"/>
                </a:cubicBezTo>
                <a:cubicBezTo>
                  <a:pt x="17" y="82"/>
                  <a:pt x="17" y="82"/>
                  <a:pt x="17" y="82"/>
                </a:cubicBezTo>
                <a:lnTo>
                  <a:pt x="264" y="82"/>
                </a:lnTo>
                <a:close/>
                <a:moveTo>
                  <a:pt x="132" y="181"/>
                </a:moveTo>
                <a:cubicBezTo>
                  <a:pt x="148" y="181"/>
                  <a:pt x="148" y="181"/>
                  <a:pt x="148" y="181"/>
                </a:cubicBezTo>
                <a:cubicBezTo>
                  <a:pt x="148" y="189"/>
                  <a:pt x="148" y="189"/>
                  <a:pt x="148" y="189"/>
                </a:cubicBezTo>
                <a:cubicBezTo>
                  <a:pt x="148" y="193"/>
                  <a:pt x="145" y="197"/>
                  <a:pt x="140" y="197"/>
                </a:cubicBezTo>
                <a:cubicBezTo>
                  <a:pt x="136" y="197"/>
                  <a:pt x="132" y="193"/>
                  <a:pt x="132" y="189"/>
                </a:cubicBezTo>
                <a:lnTo>
                  <a:pt x="132" y="181"/>
                </a:lnTo>
                <a:close/>
                <a:moveTo>
                  <a:pt x="17" y="230"/>
                </a:moveTo>
                <a:cubicBezTo>
                  <a:pt x="17" y="136"/>
                  <a:pt x="17" y="136"/>
                  <a:pt x="17" y="136"/>
                </a:cubicBezTo>
                <a:cubicBezTo>
                  <a:pt x="116" y="178"/>
                  <a:pt x="116" y="178"/>
                  <a:pt x="116" y="178"/>
                </a:cubicBezTo>
                <a:cubicBezTo>
                  <a:pt x="116" y="189"/>
                  <a:pt x="116" y="189"/>
                  <a:pt x="116" y="189"/>
                </a:cubicBezTo>
                <a:cubicBezTo>
                  <a:pt x="116" y="202"/>
                  <a:pt x="127" y="213"/>
                  <a:pt x="140" y="213"/>
                </a:cubicBezTo>
                <a:cubicBezTo>
                  <a:pt x="154" y="213"/>
                  <a:pt x="165" y="202"/>
                  <a:pt x="165" y="189"/>
                </a:cubicBezTo>
                <a:cubicBezTo>
                  <a:pt x="165" y="178"/>
                  <a:pt x="165" y="178"/>
                  <a:pt x="165" y="178"/>
                </a:cubicBezTo>
                <a:cubicBezTo>
                  <a:pt x="264" y="136"/>
                  <a:pt x="264" y="136"/>
                  <a:pt x="264" y="136"/>
                </a:cubicBezTo>
                <a:cubicBezTo>
                  <a:pt x="264" y="230"/>
                  <a:pt x="264" y="230"/>
                  <a:pt x="264" y="230"/>
                </a:cubicBezTo>
                <a:lnTo>
                  <a:pt x="17" y="230"/>
                </a:lnTo>
                <a:close/>
                <a:moveTo>
                  <a:pt x="239" y="197"/>
                </a:moveTo>
                <a:cubicBezTo>
                  <a:pt x="206" y="197"/>
                  <a:pt x="206" y="197"/>
                  <a:pt x="206" y="197"/>
                </a:cubicBezTo>
                <a:cubicBezTo>
                  <a:pt x="201" y="197"/>
                  <a:pt x="198" y="201"/>
                  <a:pt x="198" y="205"/>
                </a:cubicBezTo>
                <a:cubicBezTo>
                  <a:pt x="198" y="210"/>
                  <a:pt x="201" y="213"/>
                  <a:pt x="206" y="213"/>
                </a:cubicBezTo>
                <a:cubicBezTo>
                  <a:pt x="239" y="213"/>
                  <a:pt x="239" y="213"/>
                  <a:pt x="239" y="213"/>
                </a:cubicBezTo>
                <a:cubicBezTo>
                  <a:pt x="244" y="213"/>
                  <a:pt x="247" y="210"/>
                  <a:pt x="247" y="205"/>
                </a:cubicBezTo>
                <a:cubicBezTo>
                  <a:pt x="247" y="201"/>
                  <a:pt x="244" y="197"/>
                  <a:pt x="239" y="197"/>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Tree>
    <p:extLst>
      <p:ext uri="{BB962C8B-B14F-4D97-AF65-F5344CB8AC3E}">
        <p14:creationId xmlns:p14="http://schemas.microsoft.com/office/powerpoint/2010/main" val="34537494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554AC403-BDB5-44A4-816B-51A9BA8A67EB}"/>
              </a:ext>
            </a:extLst>
          </p:cNvPr>
          <p:cNvGrpSpPr/>
          <p:nvPr/>
        </p:nvGrpSpPr>
        <p:grpSpPr>
          <a:xfrm>
            <a:off x="389096" y="1353963"/>
            <a:ext cx="1938815" cy="3295767"/>
            <a:chOff x="389096" y="1353963"/>
            <a:chExt cx="1938815" cy="3295767"/>
          </a:xfrm>
        </p:grpSpPr>
        <p:sp>
          <p:nvSpPr>
            <p:cNvPr id="35" name="Freeform: Shape 34">
              <a:extLst>
                <a:ext uri="{FF2B5EF4-FFF2-40B4-BE49-F238E27FC236}">
                  <a16:creationId xmlns:a16="http://schemas.microsoft.com/office/drawing/2014/main" id="{D297A6F6-AF38-4BDE-9BE3-5AD992ABBC86}"/>
                </a:ext>
              </a:extLst>
            </p:cNvPr>
            <p:cNvSpPr>
              <a:spLocks/>
            </p:cNvSpPr>
            <p:nvPr/>
          </p:nvSpPr>
          <p:spPr bwMode="auto">
            <a:xfrm>
              <a:off x="389096" y="1353963"/>
              <a:ext cx="1938815" cy="3295767"/>
            </a:xfrm>
            <a:custGeom>
              <a:avLst/>
              <a:gdLst>
                <a:gd name="connsiteX0" fmla="*/ 969672 w 1938815"/>
                <a:gd name="connsiteY0" fmla="*/ 0 h 3295767"/>
                <a:gd name="connsiteX1" fmla="*/ 1938815 w 1938815"/>
                <a:gd name="connsiteY1" fmla="*/ 559385 h 3295767"/>
                <a:gd name="connsiteX2" fmla="*/ 1938815 w 1938815"/>
                <a:gd name="connsiteY2" fmla="*/ 1616025 h 3295767"/>
                <a:gd name="connsiteX3" fmla="*/ 1938815 w 1938815"/>
                <a:gd name="connsiteY3" fmla="*/ 1679742 h 3295767"/>
                <a:gd name="connsiteX4" fmla="*/ 1938815 w 1938815"/>
                <a:gd name="connsiteY4" fmla="*/ 2736382 h 3295767"/>
                <a:gd name="connsiteX5" fmla="*/ 969672 w 1938815"/>
                <a:gd name="connsiteY5" fmla="*/ 3295767 h 3295767"/>
                <a:gd name="connsiteX6" fmla="*/ 0 w 1938815"/>
                <a:gd name="connsiteY6" fmla="*/ 2736382 h 3295767"/>
                <a:gd name="connsiteX7" fmla="*/ 0 w 1938815"/>
                <a:gd name="connsiteY7" fmla="*/ 1679742 h 3295767"/>
                <a:gd name="connsiteX8" fmla="*/ 0 w 1938815"/>
                <a:gd name="connsiteY8" fmla="*/ 1616025 h 3295767"/>
                <a:gd name="connsiteX9" fmla="*/ 0 w 1938815"/>
                <a:gd name="connsiteY9" fmla="*/ 559385 h 329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8815" h="3295767">
                  <a:moveTo>
                    <a:pt x="969672" y="0"/>
                  </a:moveTo>
                  <a:lnTo>
                    <a:pt x="1938815" y="559385"/>
                  </a:lnTo>
                  <a:lnTo>
                    <a:pt x="1938815" y="1616025"/>
                  </a:lnTo>
                  <a:lnTo>
                    <a:pt x="1938815" y="1679742"/>
                  </a:lnTo>
                  <a:lnTo>
                    <a:pt x="1938815" y="2736382"/>
                  </a:lnTo>
                  <a:lnTo>
                    <a:pt x="969672" y="3295767"/>
                  </a:lnTo>
                  <a:lnTo>
                    <a:pt x="0" y="2736382"/>
                  </a:lnTo>
                  <a:lnTo>
                    <a:pt x="0" y="1679742"/>
                  </a:lnTo>
                  <a:lnTo>
                    <a:pt x="0" y="1616025"/>
                  </a:lnTo>
                  <a:lnTo>
                    <a:pt x="0" y="559385"/>
                  </a:lnTo>
                  <a:close/>
                </a:path>
              </a:pathLst>
            </a:custGeom>
            <a:solidFill>
              <a:schemeClr val="bg1">
                <a:lumMod val="95000"/>
              </a:schemeClr>
            </a:solidFill>
            <a:ln>
              <a:noFill/>
            </a:ln>
          </p:spPr>
          <p:txBody>
            <a:bodyPr vert="horz" wrap="square" lIns="68580" tIns="34290" rIns="68580" bIns="34290" numCol="1" anchor="t" anchorCtr="0" compatLnSpc="1">
              <a:prstTxWarp prst="textNoShape">
                <a:avLst/>
              </a:prstTxWarp>
              <a:noAutofit/>
            </a:bodyPr>
            <a:lstStyle/>
            <a:p>
              <a:pPr algn="ctr"/>
              <a:endParaRPr lang="en-US" sz="1350"/>
            </a:p>
          </p:txBody>
        </p:sp>
        <p:sp>
          <p:nvSpPr>
            <p:cNvPr id="39" name="Freeform 12"/>
            <p:cNvSpPr>
              <a:spLocks/>
            </p:cNvSpPr>
            <p:nvPr/>
          </p:nvSpPr>
          <p:spPr bwMode="auto">
            <a:xfrm>
              <a:off x="940551" y="1353964"/>
              <a:ext cx="835906" cy="969671"/>
            </a:xfrm>
            <a:custGeom>
              <a:avLst/>
              <a:gdLst>
                <a:gd name="T0" fmla="*/ 791 w 1581"/>
                <a:gd name="T1" fmla="*/ 1834 h 1834"/>
                <a:gd name="T2" fmla="*/ 1581 w 1581"/>
                <a:gd name="T3" fmla="*/ 1231 h 1834"/>
                <a:gd name="T4" fmla="*/ 1581 w 1581"/>
                <a:gd name="T5" fmla="*/ 457 h 1834"/>
                <a:gd name="T6" fmla="*/ 791 w 1581"/>
                <a:gd name="T7" fmla="*/ 0 h 1834"/>
                <a:gd name="T8" fmla="*/ 0 w 1581"/>
                <a:gd name="T9" fmla="*/ 457 h 1834"/>
                <a:gd name="T10" fmla="*/ 0 w 1581"/>
                <a:gd name="T11" fmla="*/ 1231 h 1834"/>
                <a:gd name="T12" fmla="*/ 791 w 1581"/>
                <a:gd name="T13" fmla="*/ 1834 h 1834"/>
              </a:gdLst>
              <a:ahLst/>
              <a:cxnLst>
                <a:cxn ang="0">
                  <a:pos x="T0" y="T1"/>
                </a:cxn>
                <a:cxn ang="0">
                  <a:pos x="T2" y="T3"/>
                </a:cxn>
                <a:cxn ang="0">
                  <a:pos x="T4" y="T5"/>
                </a:cxn>
                <a:cxn ang="0">
                  <a:pos x="T6" y="T7"/>
                </a:cxn>
                <a:cxn ang="0">
                  <a:pos x="T8" y="T9"/>
                </a:cxn>
                <a:cxn ang="0">
                  <a:pos x="T10" y="T11"/>
                </a:cxn>
                <a:cxn ang="0">
                  <a:pos x="T12" y="T13"/>
                </a:cxn>
              </a:cxnLst>
              <a:rect l="0" t="0" r="r" b="b"/>
              <a:pathLst>
                <a:path w="1581" h="1834">
                  <a:moveTo>
                    <a:pt x="791" y="1834"/>
                  </a:moveTo>
                  <a:lnTo>
                    <a:pt x="1581" y="1231"/>
                  </a:lnTo>
                  <a:lnTo>
                    <a:pt x="1581" y="457"/>
                  </a:lnTo>
                  <a:lnTo>
                    <a:pt x="791" y="0"/>
                  </a:lnTo>
                  <a:lnTo>
                    <a:pt x="0" y="457"/>
                  </a:lnTo>
                  <a:lnTo>
                    <a:pt x="0" y="1231"/>
                  </a:lnTo>
                  <a:lnTo>
                    <a:pt x="791" y="1834"/>
                  </a:lnTo>
                  <a:close/>
                </a:path>
              </a:pathLst>
            </a:custGeom>
            <a:solidFill>
              <a:schemeClr val="tx2"/>
            </a:solidFill>
            <a:ln>
              <a:noFill/>
            </a:ln>
          </p:spPr>
          <p:txBody>
            <a:bodyPr vert="horz" wrap="square" lIns="68580" tIns="34290" rIns="68580" bIns="34290" numCol="1" anchor="t" anchorCtr="0" compatLnSpc="1">
              <a:prstTxWarp prst="textNoShape">
                <a:avLst/>
              </a:prstTxWarp>
            </a:bodyPr>
            <a:lstStyle/>
            <a:p>
              <a:pPr algn="ctr"/>
              <a:endParaRPr lang="en-US" sz="1350"/>
            </a:p>
          </p:txBody>
        </p:sp>
        <p:sp>
          <p:nvSpPr>
            <p:cNvPr id="44" name="Freeform 13"/>
            <p:cNvSpPr>
              <a:spLocks/>
            </p:cNvSpPr>
            <p:nvPr/>
          </p:nvSpPr>
          <p:spPr bwMode="auto">
            <a:xfrm>
              <a:off x="1358768" y="1353964"/>
              <a:ext cx="417689" cy="969671"/>
            </a:xfrm>
            <a:custGeom>
              <a:avLst/>
              <a:gdLst>
                <a:gd name="T0" fmla="*/ 0 w 790"/>
                <a:gd name="T1" fmla="*/ 0 h 1834"/>
                <a:gd name="T2" fmla="*/ 0 w 790"/>
                <a:gd name="T3" fmla="*/ 1834 h 1834"/>
                <a:gd name="T4" fmla="*/ 790 w 790"/>
                <a:gd name="T5" fmla="*/ 1231 h 1834"/>
                <a:gd name="T6" fmla="*/ 790 w 790"/>
                <a:gd name="T7" fmla="*/ 457 h 1834"/>
                <a:gd name="T8" fmla="*/ 0 w 790"/>
                <a:gd name="T9" fmla="*/ 0 h 1834"/>
              </a:gdLst>
              <a:ahLst/>
              <a:cxnLst>
                <a:cxn ang="0">
                  <a:pos x="T0" y="T1"/>
                </a:cxn>
                <a:cxn ang="0">
                  <a:pos x="T2" y="T3"/>
                </a:cxn>
                <a:cxn ang="0">
                  <a:pos x="T4" y="T5"/>
                </a:cxn>
                <a:cxn ang="0">
                  <a:pos x="T6" y="T7"/>
                </a:cxn>
                <a:cxn ang="0">
                  <a:pos x="T8" y="T9"/>
                </a:cxn>
              </a:cxnLst>
              <a:rect l="0" t="0" r="r" b="b"/>
              <a:pathLst>
                <a:path w="790" h="1834">
                  <a:moveTo>
                    <a:pt x="0" y="0"/>
                  </a:moveTo>
                  <a:lnTo>
                    <a:pt x="0" y="1834"/>
                  </a:lnTo>
                  <a:lnTo>
                    <a:pt x="790" y="1231"/>
                  </a:lnTo>
                  <a:lnTo>
                    <a:pt x="790" y="457"/>
                  </a:lnTo>
                  <a:lnTo>
                    <a:pt x="0" y="0"/>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pPr algn="ctr"/>
              <a:endParaRPr lang="en-US" sz="1350"/>
            </a:p>
          </p:txBody>
        </p:sp>
        <p:sp>
          <p:nvSpPr>
            <p:cNvPr id="45" name="Freeform 14"/>
            <p:cNvSpPr>
              <a:spLocks/>
            </p:cNvSpPr>
            <p:nvPr/>
          </p:nvSpPr>
          <p:spPr bwMode="auto">
            <a:xfrm>
              <a:off x="940551" y="1353964"/>
              <a:ext cx="835906" cy="913627"/>
            </a:xfrm>
            <a:custGeom>
              <a:avLst/>
              <a:gdLst>
                <a:gd name="T0" fmla="*/ 791 w 1581"/>
                <a:gd name="T1" fmla="*/ 1728 h 1728"/>
                <a:gd name="T2" fmla="*/ 1581 w 1581"/>
                <a:gd name="T3" fmla="*/ 1210 h 1728"/>
                <a:gd name="T4" fmla="*/ 1581 w 1581"/>
                <a:gd name="T5" fmla="*/ 457 h 1728"/>
                <a:gd name="T6" fmla="*/ 791 w 1581"/>
                <a:gd name="T7" fmla="*/ 0 h 1728"/>
                <a:gd name="T8" fmla="*/ 0 w 1581"/>
                <a:gd name="T9" fmla="*/ 457 h 1728"/>
                <a:gd name="T10" fmla="*/ 0 w 1581"/>
                <a:gd name="T11" fmla="*/ 1210 h 1728"/>
                <a:gd name="T12" fmla="*/ 791 w 1581"/>
                <a:gd name="T13" fmla="*/ 1728 h 1728"/>
              </a:gdLst>
              <a:ahLst/>
              <a:cxnLst>
                <a:cxn ang="0">
                  <a:pos x="T0" y="T1"/>
                </a:cxn>
                <a:cxn ang="0">
                  <a:pos x="T2" y="T3"/>
                </a:cxn>
                <a:cxn ang="0">
                  <a:pos x="T4" y="T5"/>
                </a:cxn>
                <a:cxn ang="0">
                  <a:pos x="T6" y="T7"/>
                </a:cxn>
                <a:cxn ang="0">
                  <a:pos x="T8" y="T9"/>
                </a:cxn>
                <a:cxn ang="0">
                  <a:pos x="T10" y="T11"/>
                </a:cxn>
                <a:cxn ang="0">
                  <a:pos x="T12" y="T13"/>
                </a:cxn>
              </a:cxnLst>
              <a:rect l="0" t="0" r="r" b="b"/>
              <a:pathLst>
                <a:path w="1581" h="1728">
                  <a:moveTo>
                    <a:pt x="791" y="1728"/>
                  </a:moveTo>
                  <a:lnTo>
                    <a:pt x="1581" y="1210"/>
                  </a:lnTo>
                  <a:lnTo>
                    <a:pt x="1581" y="457"/>
                  </a:lnTo>
                  <a:lnTo>
                    <a:pt x="791" y="0"/>
                  </a:lnTo>
                  <a:lnTo>
                    <a:pt x="0" y="457"/>
                  </a:lnTo>
                  <a:lnTo>
                    <a:pt x="0" y="1210"/>
                  </a:lnTo>
                  <a:lnTo>
                    <a:pt x="791" y="1728"/>
                  </a:ln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pPr algn="ctr"/>
              <a:endParaRPr lang="en-US" sz="1350"/>
            </a:p>
          </p:txBody>
        </p:sp>
      </p:grpSp>
      <p:grpSp>
        <p:nvGrpSpPr>
          <p:cNvPr id="8" name="Group 7">
            <a:extLst>
              <a:ext uri="{FF2B5EF4-FFF2-40B4-BE49-F238E27FC236}">
                <a16:creationId xmlns:a16="http://schemas.microsoft.com/office/drawing/2014/main" id="{D801FE73-81A1-4D27-99E6-86D54EB1A2F5}"/>
              </a:ext>
            </a:extLst>
          </p:cNvPr>
          <p:cNvGrpSpPr/>
          <p:nvPr/>
        </p:nvGrpSpPr>
        <p:grpSpPr>
          <a:xfrm>
            <a:off x="6816089" y="1353963"/>
            <a:ext cx="1938815" cy="3295767"/>
            <a:chOff x="6816089" y="1353963"/>
            <a:chExt cx="1938815" cy="3295767"/>
          </a:xfrm>
        </p:grpSpPr>
        <p:sp>
          <p:nvSpPr>
            <p:cNvPr id="32" name="Freeform: Shape 31">
              <a:extLst>
                <a:ext uri="{FF2B5EF4-FFF2-40B4-BE49-F238E27FC236}">
                  <a16:creationId xmlns:a16="http://schemas.microsoft.com/office/drawing/2014/main" id="{EF7BF8DC-0370-4F65-9F83-CC13ABDB9952}"/>
                </a:ext>
              </a:extLst>
            </p:cNvPr>
            <p:cNvSpPr>
              <a:spLocks/>
            </p:cNvSpPr>
            <p:nvPr/>
          </p:nvSpPr>
          <p:spPr bwMode="auto">
            <a:xfrm>
              <a:off x="6816089" y="1353963"/>
              <a:ext cx="1938815" cy="3295767"/>
            </a:xfrm>
            <a:custGeom>
              <a:avLst/>
              <a:gdLst>
                <a:gd name="connsiteX0" fmla="*/ 969672 w 1938815"/>
                <a:gd name="connsiteY0" fmla="*/ 0 h 3295767"/>
                <a:gd name="connsiteX1" fmla="*/ 1938815 w 1938815"/>
                <a:gd name="connsiteY1" fmla="*/ 559385 h 3295767"/>
                <a:gd name="connsiteX2" fmla="*/ 1938815 w 1938815"/>
                <a:gd name="connsiteY2" fmla="*/ 1616025 h 3295767"/>
                <a:gd name="connsiteX3" fmla="*/ 1938815 w 1938815"/>
                <a:gd name="connsiteY3" fmla="*/ 1679742 h 3295767"/>
                <a:gd name="connsiteX4" fmla="*/ 1938815 w 1938815"/>
                <a:gd name="connsiteY4" fmla="*/ 2736382 h 3295767"/>
                <a:gd name="connsiteX5" fmla="*/ 969672 w 1938815"/>
                <a:gd name="connsiteY5" fmla="*/ 3295767 h 3295767"/>
                <a:gd name="connsiteX6" fmla="*/ 0 w 1938815"/>
                <a:gd name="connsiteY6" fmla="*/ 2736382 h 3295767"/>
                <a:gd name="connsiteX7" fmla="*/ 0 w 1938815"/>
                <a:gd name="connsiteY7" fmla="*/ 1679742 h 3295767"/>
                <a:gd name="connsiteX8" fmla="*/ 0 w 1938815"/>
                <a:gd name="connsiteY8" fmla="*/ 1616025 h 3295767"/>
                <a:gd name="connsiteX9" fmla="*/ 0 w 1938815"/>
                <a:gd name="connsiteY9" fmla="*/ 559385 h 329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8815" h="3295767">
                  <a:moveTo>
                    <a:pt x="969672" y="0"/>
                  </a:moveTo>
                  <a:lnTo>
                    <a:pt x="1938815" y="559385"/>
                  </a:lnTo>
                  <a:lnTo>
                    <a:pt x="1938815" y="1616025"/>
                  </a:lnTo>
                  <a:lnTo>
                    <a:pt x="1938815" y="1679742"/>
                  </a:lnTo>
                  <a:lnTo>
                    <a:pt x="1938815" y="2736382"/>
                  </a:lnTo>
                  <a:lnTo>
                    <a:pt x="969672" y="3295767"/>
                  </a:lnTo>
                  <a:lnTo>
                    <a:pt x="0" y="2736382"/>
                  </a:lnTo>
                  <a:lnTo>
                    <a:pt x="0" y="1679742"/>
                  </a:lnTo>
                  <a:lnTo>
                    <a:pt x="0" y="1616025"/>
                  </a:lnTo>
                  <a:lnTo>
                    <a:pt x="0" y="559385"/>
                  </a:lnTo>
                  <a:close/>
                </a:path>
              </a:pathLst>
            </a:custGeom>
            <a:solidFill>
              <a:schemeClr val="bg1">
                <a:lumMod val="95000"/>
              </a:schemeClr>
            </a:solidFill>
            <a:ln>
              <a:noFill/>
            </a:ln>
          </p:spPr>
          <p:txBody>
            <a:bodyPr vert="horz" wrap="square" lIns="68580" tIns="34290" rIns="68580" bIns="34290" numCol="1" anchor="t" anchorCtr="0" compatLnSpc="1">
              <a:prstTxWarp prst="textNoShape">
                <a:avLst/>
              </a:prstTxWarp>
              <a:noAutofit/>
            </a:bodyPr>
            <a:lstStyle/>
            <a:p>
              <a:endParaRPr lang="en-US" sz="1350" b="1"/>
            </a:p>
          </p:txBody>
        </p:sp>
        <p:sp>
          <p:nvSpPr>
            <p:cNvPr id="57" name="Freeform 12"/>
            <p:cNvSpPr>
              <a:spLocks/>
            </p:cNvSpPr>
            <p:nvPr/>
          </p:nvSpPr>
          <p:spPr bwMode="auto">
            <a:xfrm>
              <a:off x="7367544" y="1353964"/>
              <a:ext cx="835906" cy="969671"/>
            </a:xfrm>
            <a:custGeom>
              <a:avLst/>
              <a:gdLst>
                <a:gd name="T0" fmla="*/ 791 w 1581"/>
                <a:gd name="T1" fmla="*/ 1834 h 1834"/>
                <a:gd name="T2" fmla="*/ 1581 w 1581"/>
                <a:gd name="T3" fmla="*/ 1231 h 1834"/>
                <a:gd name="T4" fmla="*/ 1581 w 1581"/>
                <a:gd name="T5" fmla="*/ 457 h 1834"/>
                <a:gd name="T6" fmla="*/ 791 w 1581"/>
                <a:gd name="T7" fmla="*/ 0 h 1834"/>
                <a:gd name="T8" fmla="*/ 0 w 1581"/>
                <a:gd name="T9" fmla="*/ 457 h 1834"/>
                <a:gd name="T10" fmla="*/ 0 w 1581"/>
                <a:gd name="T11" fmla="*/ 1231 h 1834"/>
                <a:gd name="T12" fmla="*/ 791 w 1581"/>
                <a:gd name="T13" fmla="*/ 1834 h 1834"/>
              </a:gdLst>
              <a:ahLst/>
              <a:cxnLst>
                <a:cxn ang="0">
                  <a:pos x="T0" y="T1"/>
                </a:cxn>
                <a:cxn ang="0">
                  <a:pos x="T2" y="T3"/>
                </a:cxn>
                <a:cxn ang="0">
                  <a:pos x="T4" y="T5"/>
                </a:cxn>
                <a:cxn ang="0">
                  <a:pos x="T6" y="T7"/>
                </a:cxn>
                <a:cxn ang="0">
                  <a:pos x="T8" y="T9"/>
                </a:cxn>
                <a:cxn ang="0">
                  <a:pos x="T10" y="T11"/>
                </a:cxn>
                <a:cxn ang="0">
                  <a:pos x="T12" y="T13"/>
                </a:cxn>
              </a:cxnLst>
              <a:rect l="0" t="0" r="r" b="b"/>
              <a:pathLst>
                <a:path w="1581" h="1834">
                  <a:moveTo>
                    <a:pt x="791" y="1834"/>
                  </a:moveTo>
                  <a:lnTo>
                    <a:pt x="1581" y="1231"/>
                  </a:lnTo>
                  <a:lnTo>
                    <a:pt x="1581" y="457"/>
                  </a:lnTo>
                  <a:lnTo>
                    <a:pt x="791" y="0"/>
                  </a:lnTo>
                  <a:lnTo>
                    <a:pt x="0" y="457"/>
                  </a:lnTo>
                  <a:lnTo>
                    <a:pt x="0" y="1231"/>
                  </a:lnTo>
                  <a:lnTo>
                    <a:pt x="791" y="1834"/>
                  </a:lnTo>
                  <a:close/>
                </a:path>
              </a:pathLst>
            </a:custGeom>
            <a:solidFill>
              <a:schemeClr val="tx2"/>
            </a:solidFill>
            <a:ln>
              <a:noFill/>
            </a:ln>
          </p:spPr>
          <p:txBody>
            <a:bodyPr vert="horz" wrap="square" lIns="68580" tIns="34290" rIns="68580" bIns="34290" numCol="1" anchor="t" anchorCtr="0" compatLnSpc="1">
              <a:prstTxWarp prst="textNoShape">
                <a:avLst/>
              </a:prstTxWarp>
            </a:bodyPr>
            <a:lstStyle/>
            <a:p>
              <a:endParaRPr lang="en-US" sz="1350" b="1"/>
            </a:p>
          </p:txBody>
        </p:sp>
        <p:sp>
          <p:nvSpPr>
            <p:cNvPr id="58" name="Freeform 13"/>
            <p:cNvSpPr>
              <a:spLocks/>
            </p:cNvSpPr>
            <p:nvPr/>
          </p:nvSpPr>
          <p:spPr bwMode="auto">
            <a:xfrm>
              <a:off x="7785761" y="1353964"/>
              <a:ext cx="417689" cy="969671"/>
            </a:xfrm>
            <a:custGeom>
              <a:avLst/>
              <a:gdLst>
                <a:gd name="T0" fmla="*/ 0 w 790"/>
                <a:gd name="T1" fmla="*/ 0 h 1834"/>
                <a:gd name="T2" fmla="*/ 0 w 790"/>
                <a:gd name="T3" fmla="*/ 1834 h 1834"/>
                <a:gd name="T4" fmla="*/ 790 w 790"/>
                <a:gd name="T5" fmla="*/ 1231 h 1834"/>
                <a:gd name="T6" fmla="*/ 790 w 790"/>
                <a:gd name="T7" fmla="*/ 457 h 1834"/>
                <a:gd name="T8" fmla="*/ 0 w 790"/>
                <a:gd name="T9" fmla="*/ 0 h 1834"/>
              </a:gdLst>
              <a:ahLst/>
              <a:cxnLst>
                <a:cxn ang="0">
                  <a:pos x="T0" y="T1"/>
                </a:cxn>
                <a:cxn ang="0">
                  <a:pos x="T2" y="T3"/>
                </a:cxn>
                <a:cxn ang="0">
                  <a:pos x="T4" y="T5"/>
                </a:cxn>
                <a:cxn ang="0">
                  <a:pos x="T6" y="T7"/>
                </a:cxn>
                <a:cxn ang="0">
                  <a:pos x="T8" y="T9"/>
                </a:cxn>
              </a:cxnLst>
              <a:rect l="0" t="0" r="r" b="b"/>
              <a:pathLst>
                <a:path w="790" h="1834">
                  <a:moveTo>
                    <a:pt x="0" y="0"/>
                  </a:moveTo>
                  <a:lnTo>
                    <a:pt x="0" y="1834"/>
                  </a:lnTo>
                  <a:lnTo>
                    <a:pt x="790" y="1231"/>
                  </a:lnTo>
                  <a:lnTo>
                    <a:pt x="790" y="457"/>
                  </a:lnTo>
                  <a:lnTo>
                    <a:pt x="0" y="0"/>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en-US" sz="1350" b="1"/>
            </a:p>
          </p:txBody>
        </p:sp>
        <p:sp>
          <p:nvSpPr>
            <p:cNvPr id="66" name="Freeform 14"/>
            <p:cNvSpPr>
              <a:spLocks/>
            </p:cNvSpPr>
            <p:nvPr/>
          </p:nvSpPr>
          <p:spPr bwMode="auto">
            <a:xfrm>
              <a:off x="7367544" y="1353964"/>
              <a:ext cx="835906" cy="913627"/>
            </a:xfrm>
            <a:custGeom>
              <a:avLst/>
              <a:gdLst>
                <a:gd name="T0" fmla="*/ 791 w 1581"/>
                <a:gd name="T1" fmla="*/ 1728 h 1728"/>
                <a:gd name="T2" fmla="*/ 1581 w 1581"/>
                <a:gd name="T3" fmla="*/ 1210 h 1728"/>
                <a:gd name="T4" fmla="*/ 1581 w 1581"/>
                <a:gd name="T5" fmla="*/ 457 h 1728"/>
                <a:gd name="T6" fmla="*/ 791 w 1581"/>
                <a:gd name="T7" fmla="*/ 0 h 1728"/>
                <a:gd name="T8" fmla="*/ 0 w 1581"/>
                <a:gd name="T9" fmla="*/ 457 h 1728"/>
                <a:gd name="T10" fmla="*/ 0 w 1581"/>
                <a:gd name="T11" fmla="*/ 1210 h 1728"/>
                <a:gd name="T12" fmla="*/ 791 w 1581"/>
                <a:gd name="T13" fmla="*/ 1728 h 1728"/>
              </a:gdLst>
              <a:ahLst/>
              <a:cxnLst>
                <a:cxn ang="0">
                  <a:pos x="T0" y="T1"/>
                </a:cxn>
                <a:cxn ang="0">
                  <a:pos x="T2" y="T3"/>
                </a:cxn>
                <a:cxn ang="0">
                  <a:pos x="T4" y="T5"/>
                </a:cxn>
                <a:cxn ang="0">
                  <a:pos x="T6" y="T7"/>
                </a:cxn>
                <a:cxn ang="0">
                  <a:pos x="T8" y="T9"/>
                </a:cxn>
                <a:cxn ang="0">
                  <a:pos x="T10" y="T11"/>
                </a:cxn>
                <a:cxn ang="0">
                  <a:pos x="T12" y="T13"/>
                </a:cxn>
              </a:cxnLst>
              <a:rect l="0" t="0" r="r" b="b"/>
              <a:pathLst>
                <a:path w="1581" h="1728">
                  <a:moveTo>
                    <a:pt x="791" y="1728"/>
                  </a:moveTo>
                  <a:lnTo>
                    <a:pt x="1581" y="1210"/>
                  </a:lnTo>
                  <a:lnTo>
                    <a:pt x="1581" y="457"/>
                  </a:lnTo>
                  <a:lnTo>
                    <a:pt x="791" y="0"/>
                  </a:lnTo>
                  <a:lnTo>
                    <a:pt x="0" y="457"/>
                  </a:lnTo>
                  <a:lnTo>
                    <a:pt x="0" y="1210"/>
                  </a:lnTo>
                  <a:lnTo>
                    <a:pt x="791" y="1728"/>
                  </a:ln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b="1"/>
            </a:p>
          </p:txBody>
        </p:sp>
      </p:grpSp>
      <p:grpSp>
        <p:nvGrpSpPr>
          <p:cNvPr id="7" name="Group 6">
            <a:extLst>
              <a:ext uri="{FF2B5EF4-FFF2-40B4-BE49-F238E27FC236}">
                <a16:creationId xmlns:a16="http://schemas.microsoft.com/office/drawing/2014/main" id="{74B37678-74DE-45BF-8884-278D6338E5FF}"/>
              </a:ext>
            </a:extLst>
          </p:cNvPr>
          <p:cNvGrpSpPr/>
          <p:nvPr/>
        </p:nvGrpSpPr>
        <p:grpSpPr>
          <a:xfrm>
            <a:off x="4673758" y="1353963"/>
            <a:ext cx="1938815" cy="3295767"/>
            <a:chOff x="4673758" y="1353963"/>
            <a:chExt cx="1938815" cy="3295767"/>
          </a:xfrm>
        </p:grpSpPr>
        <p:sp>
          <p:nvSpPr>
            <p:cNvPr id="33" name="Freeform: Shape 32">
              <a:extLst>
                <a:ext uri="{FF2B5EF4-FFF2-40B4-BE49-F238E27FC236}">
                  <a16:creationId xmlns:a16="http://schemas.microsoft.com/office/drawing/2014/main" id="{28C1771E-7E2C-4C15-BCAA-775B2B9A0415}"/>
                </a:ext>
              </a:extLst>
            </p:cNvPr>
            <p:cNvSpPr>
              <a:spLocks/>
            </p:cNvSpPr>
            <p:nvPr/>
          </p:nvSpPr>
          <p:spPr bwMode="auto">
            <a:xfrm>
              <a:off x="4673758" y="1353963"/>
              <a:ext cx="1938815" cy="3295767"/>
            </a:xfrm>
            <a:custGeom>
              <a:avLst/>
              <a:gdLst>
                <a:gd name="connsiteX0" fmla="*/ 969672 w 1938815"/>
                <a:gd name="connsiteY0" fmla="*/ 0 h 3295767"/>
                <a:gd name="connsiteX1" fmla="*/ 1938815 w 1938815"/>
                <a:gd name="connsiteY1" fmla="*/ 559385 h 3295767"/>
                <a:gd name="connsiteX2" fmla="*/ 1938815 w 1938815"/>
                <a:gd name="connsiteY2" fmla="*/ 1616025 h 3295767"/>
                <a:gd name="connsiteX3" fmla="*/ 1938815 w 1938815"/>
                <a:gd name="connsiteY3" fmla="*/ 1679742 h 3295767"/>
                <a:gd name="connsiteX4" fmla="*/ 1938815 w 1938815"/>
                <a:gd name="connsiteY4" fmla="*/ 2736382 h 3295767"/>
                <a:gd name="connsiteX5" fmla="*/ 969672 w 1938815"/>
                <a:gd name="connsiteY5" fmla="*/ 3295767 h 3295767"/>
                <a:gd name="connsiteX6" fmla="*/ 0 w 1938815"/>
                <a:gd name="connsiteY6" fmla="*/ 2736382 h 3295767"/>
                <a:gd name="connsiteX7" fmla="*/ 0 w 1938815"/>
                <a:gd name="connsiteY7" fmla="*/ 1679742 h 3295767"/>
                <a:gd name="connsiteX8" fmla="*/ 0 w 1938815"/>
                <a:gd name="connsiteY8" fmla="*/ 1616025 h 3295767"/>
                <a:gd name="connsiteX9" fmla="*/ 0 w 1938815"/>
                <a:gd name="connsiteY9" fmla="*/ 559385 h 329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8815" h="3295767">
                  <a:moveTo>
                    <a:pt x="969672" y="0"/>
                  </a:moveTo>
                  <a:lnTo>
                    <a:pt x="1938815" y="559385"/>
                  </a:lnTo>
                  <a:lnTo>
                    <a:pt x="1938815" y="1616025"/>
                  </a:lnTo>
                  <a:lnTo>
                    <a:pt x="1938815" y="1679742"/>
                  </a:lnTo>
                  <a:lnTo>
                    <a:pt x="1938815" y="2736382"/>
                  </a:lnTo>
                  <a:lnTo>
                    <a:pt x="969672" y="3295767"/>
                  </a:lnTo>
                  <a:lnTo>
                    <a:pt x="0" y="2736382"/>
                  </a:lnTo>
                  <a:lnTo>
                    <a:pt x="0" y="1679742"/>
                  </a:lnTo>
                  <a:lnTo>
                    <a:pt x="0" y="1616025"/>
                  </a:lnTo>
                  <a:lnTo>
                    <a:pt x="0" y="559385"/>
                  </a:lnTo>
                  <a:close/>
                </a:path>
              </a:pathLst>
            </a:custGeom>
            <a:solidFill>
              <a:schemeClr val="bg1">
                <a:lumMod val="95000"/>
              </a:schemeClr>
            </a:solidFill>
            <a:ln>
              <a:noFill/>
            </a:ln>
          </p:spPr>
          <p:txBody>
            <a:bodyPr vert="horz" wrap="square" lIns="68580" tIns="34290" rIns="68580" bIns="34290" numCol="1" anchor="t" anchorCtr="0" compatLnSpc="1">
              <a:prstTxWarp prst="textNoShape">
                <a:avLst/>
              </a:prstTxWarp>
              <a:noAutofit/>
            </a:bodyPr>
            <a:lstStyle/>
            <a:p>
              <a:endParaRPr lang="en-US" sz="1350"/>
            </a:p>
          </p:txBody>
        </p:sp>
        <p:sp>
          <p:nvSpPr>
            <p:cNvPr id="88" name="Freeform 12"/>
            <p:cNvSpPr>
              <a:spLocks/>
            </p:cNvSpPr>
            <p:nvPr/>
          </p:nvSpPr>
          <p:spPr bwMode="auto">
            <a:xfrm>
              <a:off x="5225212" y="1353964"/>
              <a:ext cx="835906" cy="969671"/>
            </a:xfrm>
            <a:custGeom>
              <a:avLst/>
              <a:gdLst>
                <a:gd name="T0" fmla="*/ 791 w 1581"/>
                <a:gd name="T1" fmla="*/ 1834 h 1834"/>
                <a:gd name="T2" fmla="*/ 1581 w 1581"/>
                <a:gd name="T3" fmla="*/ 1231 h 1834"/>
                <a:gd name="T4" fmla="*/ 1581 w 1581"/>
                <a:gd name="T5" fmla="*/ 457 h 1834"/>
                <a:gd name="T6" fmla="*/ 791 w 1581"/>
                <a:gd name="T7" fmla="*/ 0 h 1834"/>
                <a:gd name="T8" fmla="*/ 0 w 1581"/>
                <a:gd name="T9" fmla="*/ 457 h 1834"/>
                <a:gd name="T10" fmla="*/ 0 w 1581"/>
                <a:gd name="T11" fmla="*/ 1231 h 1834"/>
                <a:gd name="T12" fmla="*/ 791 w 1581"/>
                <a:gd name="T13" fmla="*/ 1834 h 1834"/>
              </a:gdLst>
              <a:ahLst/>
              <a:cxnLst>
                <a:cxn ang="0">
                  <a:pos x="T0" y="T1"/>
                </a:cxn>
                <a:cxn ang="0">
                  <a:pos x="T2" y="T3"/>
                </a:cxn>
                <a:cxn ang="0">
                  <a:pos x="T4" y="T5"/>
                </a:cxn>
                <a:cxn ang="0">
                  <a:pos x="T6" y="T7"/>
                </a:cxn>
                <a:cxn ang="0">
                  <a:pos x="T8" y="T9"/>
                </a:cxn>
                <a:cxn ang="0">
                  <a:pos x="T10" y="T11"/>
                </a:cxn>
                <a:cxn ang="0">
                  <a:pos x="T12" y="T13"/>
                </a:cxn>
              </a:cxnLst>
              <a:rect l="0" t="0" r="r" b="b"/>
              <a:pathLst>
                <a:path w="1581" h="1834">
                  <a:moveTo>
                    <a:pt x="791" y="1834"/>
                  </a:moveTo>
                  <a:lnTo>
                    <a:pt x="1581" y="1231"/>
                  </a:lnTo>
                  <a:lnTo>
                    <a:pt x="1581" y="457"/>
                  </a:lnTo>
                  <a:lnTo>
                    <a:pt x="791" y="0"/>
                  </a:lnTo>
                  <a:lnTo>
                    <a:pt x="0" y="457"/>
                  </a:lnTo>
                  <a:lnTo>
                    <a:pt x="0" y="1231"/>
                  </a:lnTo>
                  <a:lnTo>
                    <a:pt x="791" y="1834"/>
                  </a:lnTo>
                  <a:close/>
                </a:path>
              </a:pathLst>
            </a:custGeom>
            <a:solidFill>
              <a:schemeClr val="tx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9" name="Freeform 13"/>
            <p:cNvSpPr>
              <a:spLocks/>
            </p:cNvSpPr>
            <p:nvPr/>
          </p:nvSpPr>
          <p:spPr bwMode="auto">
            <a:xfrm>
              <a:off x="5643430" y="1353964"/>
              <a:ext cx="417689" cy="969671"/>
            </a:xfrm>
            <a:custGeom>
              <a:avLst/>
              <a:gdLst>
                <a:gd name="T0" fmla="*/ 0 w 790"/>
                <a:gd name="T1" fmla="*/ 0 h 1834"/>
                <a:gd name="T2" fmla="*/ 0 w 790"/>
                <a:gd name="T3" fmla="*/ 1834 h 1834"/>
                <a:gd name="T4" fmla="*/ 790 w 790"/>
                <a:gd name="T5" fmla="*/ 1231 h 1834"/>
                <a:gd name="T6" fmla="*/ 790 w 790"/>
                <a:gd name="T7" fmla="*/ 457 h 1834"/>
                <a:gd name="T8" fmla="*/ 0 w 790"/>
                <a:gd name="T9" fmla="*/ 0 h 1834"/>
              </a:gdLst>
              <a:ahLst/>
              <a:cxnLst>
                <a:cxn ang="0">
                  <a:pos x="T0" y="T1"/>
                </a:cxn>
                <a:cxn ang="0">
                  <a:pos x="T2" y="T3"/>
                </a:cxn>
                <a:cxn ang="0">
                  <a:pos x="T4" y="T5"/>
                </a:cxn>
                <a:cxn ang="0">
                  <a:pos x="T6" y="T7"/>
                </a:cxn>
                <a:cxn ang="0">
                  <a:pos x="T8" y="T9"/>
                </a:cxn>
              </a:cxnLst>
              <a:rect l="0" t="0" r="r" b="b"/>
              <a:pathLst>
                <a:path w="790" h="1834">
                  <a:moveTo>
                    <a:pt x="0" y="0"/>
                  </a:moveTo>
                  <a:lnTo>
                    <a:pt x="0" y="1834"/>
                  </a:lnTo>
                  <a:lnTo>
                    <a:pt x="790" y="1231"/>
                  </a:lnTo>
                  <a:lnTo>
                    <a:pt x="790" y="457"/>
                  </a:lnTo>
                  <a:lnTo>
                    <a:pt x="0" y="0"/>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90" name="Freeform 14"/>
            <p:cNvSpPr>
              <a:spLocks/>
            </p:cNvSpPr>
            <p:nvPr/>
          </p:nvSpPr>
          <p:spPr bwMode="auto">
            <a:xfrm>
              <a:off x="5225212" y="1353964"/>
              <a:ext cx="835906" cy="913627"/>
            </a:xfrm>
            <a:custGeom>
              <a:avLst/>
              <a:gdLst>
                <a:gd name="T0" fmla="*/ 791 w 1581"/>
                <a:gd name="T1" fmla="*/ 1728 h 1728"/>
                <a:gd name="T2" fmla="*/ 1581 w 1581"/>
                <a:gd name="T3" fmla="*/ 1210 h 1728"/>
                <a:gd name="T4" fmla="*/ 1581 w 1581"/>
                <a:gd name="T5" fmla="*/ 457 h 1728"/>
                <a:gd name="T6" fmla="*/ 791 w 1581"/>
                <a:gd name="T7" fmla="*/ 0 h 1728"/>
                <a:gd name="T8" fmla="*/ 0 w 1581"/>
                <a:gd name="T9" fmla="*/ 457 h 1728"/>
                <a:gd name="T10" fmla="*/ 0 w 1581"/>
                <a:gd name="T11" fmla="*/ 1210 h 1728"/>
                <a:gd name="T12" fmla="*/ 791 w 1581"/>
                <a:gd name="T13" fmla="*/ 1728 h 1728"/>
              </a:gdLst>
              <a:ahLst/>
              <a:cxnLst>
                <a:cxn ang="0">
                  <a:pos x="T0" y="T1"/>
                </a:cxn>
                <a:cxn ang="0">
                  <a:pos x="T2" y="T3"/>
                </a:cxn>
                <a:cxn ang="0">
                  <a:pos x="T4" y="T5"/>
                </a:cxn>
                <a:cxn ang="0">
                  <a:pos x="T6" y="T7"/>
                </a:cxn>
                <a:cxn ang="0">
                  <a:pos x="T8" y="T9"/>
                </a:cxn>
                <a:cxn ang="0">
                  <a:pos x="T10" y="T11"/>
                </a:cxn>
                <a:cxn ang="0">
                  <a:pos x="T12" y="T13"/>
                </a:cxn>
              </a:cxnLst>
              <a:rect l="0" t="0" r="r" b="b"/>
              <a:pathLst>
                <a:path w="1581" h="1728">
                  <a:moveTo>
                    <a:pt x="791" y="1728"/>
                  </a:moveTo>
                  <a:lnTo>
                    <a:pt x="1581" y="1210"/>
                  </a:lnTo>
                  <a:lnTo>
                    <a:pt x="1581" y="457"/>
                  </a:lnTo>
                  <a:lnTo>
                    <a:pt x="791" y="0"/>
                  </a:lnTo>
                  <a:lnTo>
                    <a:pt x="0" y="457"/>
                  </a:lnTo>
                  <a:lnTo>
                    <a:pt x="0" y="1210"/>
                  </a:lnTo>
                  <a:lnTo>
                    <a:pt x="791" y="1728"/>
                  </a:ln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grpSp>
      <p:grpSp>
        <p:nvGrpSpPr>
          <p:cNvPr id="6" name="Group 5">
            <a:extLst>
              <a:ext uri="{FF2B5EF4-FFF2-40B4-BE49-F238E27FC236}">
                <a16:creationId xmlns:a16="http://schemas.microsoft.com/office/drawing/2014/main" id="{183E9512-561E-4DB9-8C6B-D885162B3A23}"/>
              </a:ext>
            </a:extLst>
          </p:cNvPr>
          <p:cNvGrpSpPr/>
          <p:nvPr/>
        </p:nvGrpSpPr>
        <p:grpSpPr>
          <a:xfrm>
            <a:off x="2531427" y="1353963"/>
            <a:ext cx="1938815" cy="3295767"/>
            <a:chOff x="2531427" y="1353963"/>
            <a:chExt cx="1938815" cy="3295767"/>
          </a:xfrm>
        </p:grpSpPr>
        <p:sp>
          <p:nvSpPr>
            <p:cNvPr id="34" name="Freeform: Shape 33">
              <a:extLst>
                <a:ext uri="{FF2B5EF4-FFF2-40B4-BE49-F238E27FC236}">
                  <a16:creationId xmlns:a16="http://schemas.microsoft.com/office/drawing/2014/main" id="{6E7143AD-BDBB-4739-A93A-2EC478224007}"/>
                </a:ext>
              </a:extLst>
            </p:cNvPr>
            <p:cNvSpPr>
              <a:spLocks/>
            </p:cNvSpPr>
            <p:nvPr/>
          </p:nvSpPr>
          <p:spPr bwMode="auto">
            <a:xfrm>
              <a:off x="2531427" y="1353963"/>
              <a:ext cx="1938815" cy="3295767"/>
            </a:xfrm>
            <a:custGeom>
              <a:avLst/>
              <a:gdLst>
                <a:gd name="connsiteX0" fmla="*/ 969672 w 1938815"/>
                <a:gd name="connsiteY0" fmla="*/ 0 h 3295767"/>
                <a:gd name="connsiteX1" fmla="*/ 1938815 w 1938815"/>
                <a:gd name="connsiteY1" fmla="*/ 559385 h 3295767"/>
                <a:gd name="connsiteX2" fmla="*/ 1938815 w 1938815"/>
                <a:gd name="connsiteY2" fmla="*/ 1616025 h 3295767"/>
                <a:gd name="connsiteX3" fmla="*/ 1938815 w 1938815"/>
                <a:gd name="connsiteY3" fmla="*/ 1679742 h 3295767"/>
                <a:gd name="connsiteX4" fmla="*/ 1938815 w 1938815"/>
                <a:gd name="connsiteY4" fmla="*/ 2736382 h 3295767"/>
                <a:gd name="connsiteX5" fmla="*/ 969672 w 1938815"/>
                <a:gd name="connsiteY5" fmla="*/ 3295767 h 3295767"/>
                <a:gd name="connsiteX6" fmla="*/ 0 w 1938815"/>
                <a:gd name="connsiteY6" fmla="*/ 2736382 h 3295767"/>
                <a:gd name="connsiteX7" fmla="*/ 0 w 1938815"/>
                <a:gd name="connsiteY7" fmla="*/ 1679742 h 3295767"/>
                <a:gd name="connsiteX8" fmla="*/ 0 w 1938815"/>
                <a:gd name="connsiteY8" fmla="*/ 1616025 h 3295767"/>
                <a:gd name="connsiteX9" fmla="*/ 0 w 1938815"/>
                <a:gd name="connsiteY9" fmla="*/ 559385 h 329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8815" h="3295767">
                  <a:moveTo>
                    <a:pt x="969672" y="0"/>
                  </a:moveTo>
                  <a:lnTo>
                    <a:pt x="1938815" y="559385"/>
                  </a:lnTo>
                  <a:lnTo>
                    <a:pt x="1938815" y="1616025"/>
                  </a:lnTo>
                  <a:lnTo>
                    <a:pt x="1938815" y="1679742"/>
                  </a:lnTo>
                  <a:lnTo>
                    <a:pt x="1938815" y="2736382"/>
                  </a:lnTo>
                  <a:lnTo>
                    <a:pt x="969672" y="3295767"/>
                  </a:lnTo>
                  <a:lnTo>
                    <a:pt x="0" y="2736382"/>
                  </a:lnTo>
                  <a:lnTo>
                    <a:pt x="0" y="1679742"/>
                  </a:lnTo>
                  <a:lnTo>
                    <a:pt x="0" y="1616025"/>
                  </a:lnTo>
                  <a:lnTo>
                    <a:pt x="0" y="559385"/>
                  </a:lnTo>
                  <a:close/>
                </a:path>
              </a:pathLst>
            </a:custGeom>
            <a:solidFill>
              <a:schemeClr val="bg1">
                <a:lumMod val="95000"/>
              </a:schemeClr>
            </a:solidFill>
            <a:ln>
              <a:noFill/>
            </a:ln>
          </p:spPr>
          <p:txBody>
            <a:bodyPr vert="horz" wrap="square" lIns="68580" tIns="34290" rIns="68580" bIns="34290" numCol="1" anchor="t" anchorCtr="0" compatLnSpc="1">
              <a:prstTxWarp prst="textNoShape">
                <a:avLst/>
              </a:prstTxWarp>
              <a:noAutofit/>
            </a:bodyPr>
            <a:lstStyle/>
            <a:p>
              <a:endParaRPr lang="en-US" sz="1350"/>
            </a:p>
          </p:txBody>
        </p:sp>
        <p:sp>
          <p:nvSpPr>
            <p:cNvPr id="94" name="Freeform 12"/>
            <p:cNvSpPr>
              <a:spLocks/>
            </p:cNvSpPr>
            <p:nvPr/>
          </p:nvSpPr>
          <p:spPr bwMode="auto">
            <a:xfrm>
              <a:off x="3082881" y="1353964"/>
              <a:ext cx="835906" cy="969671"/>
            </a:xfrm>
            <a:custGeom>
              <a:avLst/>
              <a:gdLst>
                <a:gd name="T0" fmla="*/ 791 w 1581"/>
                <a:gd name="T1" fmla="*/ 1834 h 1834"/>
                <a:gd name="T2" fmla="*/ 1581 w 1581"/>
                <a:gd name="T3" fmla="*/ 1231 h 1834"/>
                <a:gd name="T4" fmla="*/ 1581 w 1581"/>
                <a:gd name="T5" fmla="*/ 457 h 1834"/>
                <a:gd name="T6" fmla="*/ 791 w 1581"/>
                <a:gd name="T7" fmla="*/ 0 h 1834"/>
                <a:gd name="T8" fmla="*/ 0 w 1581"/>
                <a:gd name="T9" fmla="*/ 457 h 1834"/>
                <a:gd name="T10" fmla="*/ 0 w 1581"/>
                <a:gd name="T11" fmla="*/ 1231 h 1834"/>
                <a:gd name="T12" fmla="*/ 791 w 1581"/>
                <a:gd name="T13" fmla="*/ 1834 h 1834"/>
              </a:gdLst>
              <a:ahLst/>
              <a:cxnLst>
                <a:cxn ang="0">
                  <a:pos x="T0" y="T1"/>
                </a:cxn>
                <a:cxn ang="0">
                  <a:pos x="T2" y="T3"/>
                </a:cxn>
                <a:cxn ang="0">
                  <a:pos x="T4" y="T5"/>
                </a:cxn>
                <a:cxn ang="0">
                  <a:pos x="T6" y="T7"/>
                </a:cxn>
                <a:cxn ang="0">
                  <a:pos x="T8" y="T9"/>
                </a:cxn>
                <a:cxn ang="0">
                  <a:pos x="T10" y="T11"/>
                </a:cxn>
                <a:cxn ang="0">
                  <a:pos x="T12" y="T13"/>
                </a:cxn>
              </a:cxnLst>
              <a:rect l="0" t="0" r="r" b="b"/>
              <a:pathLst>
                <a:path w="1581" h="1834">
                  <a:moveTo>
                    <a:pt x="791" y="1834"/>
                  </a:moveTo>
                  <a:lnTo>
                    <a:pt x="1581" y="1231"/>
                  </a:lnTo>
                  <a:lnTo>
                    <a:pt x="1581" y="457"/>
                  </a:lnTo>
                  <a:lnTo>
                    <a:pt x="791" y="0"/>
                  </a:lnTo>
                  <a:lnTo>
                    <a:pt x="0" y="457"/>
                  </a:lnTo>
                  <a:lnTo>
                    <a:pt x="0" y="1231"/>
                  </a:lnTo>
                  <a:lnTo>
                    <a:pt x="791" y="1834"/>
                  </a:lnTo>
                  <a:close/>
                </a:path>
              </a:pathLst>
            </a:custGeom>
            <a:solidFill>
              <a:schemeClr val="tx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95" name="Freeform 13"/>
            <p:cNvSpPr>
              <a:spLocks/>
            </p:cNvSpPr>
            <p:nvPr/>
          </p:nvSpPr>
          <p:spPr bwMode="auto">
            <a:xfrm>
              <a:off x="3501099" y="1353964"/>
              <a:ext cx="417689" cy="969671"/>
            </a:xfrm>
            <a:custGeom>
              <a:avLst/>
              <a:gdLst>
                <a:gd name="T0" fmla="*/ 0 w 790"/>
                <a:gd name="T1" fmla="*/ 0 h 1834"/>
                <a:gd name="T2" fmla="*/ 0 w 790"/>
                <a:gd name="T3" fmla="*/ 1834 h 1834"/>
                <a:gd name="T4" fmla="*/ 790 w 790"/>
                <a:gd name="T5" fmla="*/ 1231 h 1834"/>
                <a:gd name="T6" fmla="*/ 790 w 790"/>
                <a:gd name="T7" fmla="*/ 457 h 1834"/>
                <a:gd name="T8" fmla="*/ 0 w 790"/>
                <a:gd name="T9" fmla="*/ 0 h 1834"/>
              </a:gdLst>
              <a:ahLst/>
              <a:cxnLst>
                <a:cxn ang="0">
                  <a:pos x="T0" y="T1"/>
                </a:cxn>
                <a:cxn ang="0">
                  <a:pos x="T2" y="T3"/>
                </a:cxn>
                <a:cxn ang="0">
                  <a:pos x="T4" y="T5"/>
                </a:cxn>
                <a:cxn ang="0">
                  <a:pos x="T6" y="T7"/>
                </a:cxn>
                <a:cxn ang="0">
                  <a:pos x="T8" y="T9"/>
                </a:cxn>
              </a:cxnLst>
              <a:rect l="0" t="0" r="r" b="b"/>
              <a:pathLst>
                <a:path w="790" h="1834">
                  <a:moveTo>
                    <a:pt x="0" y="0"/>
                  </a:moveTo>
                  <a:lnTo>
                    <a:pt x="0" y="1834"/>
                  </a:lnTo>
                  <a:lnTo>
                    <a:pt x="790" y="1231"/>
                  </a:lnTo>
                  <a:lnTo>
                    <a:pt x="790" y="457"/>
                  </a:lnTo>
                  <a:lnTo>
                    <a:pt x="0" y="0"/>
                  </a:lnTo>
                  <a:close/>
                </a:path>
              </a:pathLst>
            </a:custGeom>
            <a:solidFill>
              <a:schemeClr val="bg1">
                <a:alpha val="50000"/>
              </a:schemeClr>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96" name="Freeform 14"/>
            <p:cNvSpPr>
              <a:spLocks/>
            </p:cNvSpPr>
            <p:nvPr/>
          </p:nvSpPr>
          <p:spPr bwMode="auto">
            <a:xfrm>
              <a:off x="3082881" y="1353964"/>
              <a:ext cx="835906" cy="913627"/>
            </a:xfrm>
            <a:custGeom>
              <a:avLst/>
              <a:gdLst>
                <a:gd name="T0" fmla="*/ 791 w 1581"/>
                <a:gd name="T1" fmla="*/ 1728 h 1728"/>
                <a:gd name="T2" fmla="*/ 1581 w 1581"/>
                <a:gd name="T3" fmla="*/ 1210 h 1728"/>
                <a:gd name="T4" fmla="*/ 1581 w 1581"/>
                <a:gd name="T5" fmla="*/ 457 h 1728"/>
                <a:gd name="T6" fmla="*/ 791 w 1581"/>
                <a:gd name="T7" fmla="*/ 0 h 1728"/>
                <a:gd name="T8" fmla="*/ 0 w 1581"/>
                <a:gd name="T9" fmla="*/ 457 h 1728"/>
                <a:gd name="T10" fmla="*/ 0 w 1581"/>
                <a:gd name="T11" fmla="*/ 1210 h 1728"/>
                <a:gd name="T12" fmla="*/ 791 w 1581"/>
                <a:gd name="T13" fmla="*/ 1728 h 1728"/>
              </a:gdLst>
              <a:ahLst/>
              <a:cxnLst>
                <a:cxn ang="0">
                  <a:pos x="T0" y="T1"/>
                </a:cxn>
                <a:cxn ang="0">
                  <a:pos x="T2" y="T3"/>
                </a:cxn>
                <a:cxn ang="0">
                  <a:pos x="T4" y="T5"/>
                </a:cxn>
                <a:cxn ang="0">
                  <a:pos x="T6" y="T7"/>
                </a:cxn>
                <a:cxn ang="0">
                  <a:pos x="T8" y="T9"/>
                </a:cxn>
                <a:cxn ang="0">
                  <a:pos x="T10" y="T11"/>
                </a:cxn>
                <a:cxn ang="0">
                  <a:pos x="T12" y="T13"/>
                </a:cxn>
              </a:cxnLst>
              <a:rect l="0" t="0" r="r" b="b"/>
              <a:pathLst>
                <a:path w="1581" h="1728">
                  <a:moveTo>
                    <a:pt x="791" y="1728"/>
                  </a:moveTo>
                  <a:lnTo>
                    <a:pt x="1581" y="1210"/>
                  </a:lnTo>
                  <a:lnTo>
                    <a:pt x="1581" y="457"/>
                  </a:lnTo>
                  <a:lnTo>
                    <a:pt x="791" y="0"/>
                  </a:lnTo>
                  <a:lnTo>
                    <a:pt x="0" y="457"/>
                  </a:lnTo>
                  <a:lnTo>
                    <a:pt x="0" y="1210"/>
                  </a:lnTo>
                  <a:lnTo>
                    <a:pt x="791" y="1728"/>
                  </a:ln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grpSp>
      <p:sp>
        <p:nvSpPr>
          <p:cNvPr id="5" name="Text Placeholder 4">
            <a:extLst>
              <a:ext uri="{FF2B5EF4-FFF2-40B4-BE49-F238E27FC236}">
                <a16:creationId xmlns:a16="http://schemas.microsoft.com/office/drawing/2014/main" id="{CE7D31BB-21D7-4880-A51F-009C08E29D7E}"/>
              </a:ext>
            </a:extLst>
          </p:cNvPr>
          <p:cNvSpPr>
            <a:spLocks noGrp="1"/>
          </p:cNvSpPr>
          <p:nvPr>
            <p:ph type="body" sz="half" idx="2"/>
          </p:nvPr>
        </p:nvSpPr>
        <p:spPr/>
        <p:txBody>
          <a:bodyPr/>
          <a:lstStyle/>
          <a:p>
            <a:r>
              <a:rPr lang="en-US"/>
              <a:t>Enter your subhead line here</a:t>
            </a:r>
            <a:endParaRPr lang="en-US" dirty="0"/>
          </a:p>
        </p:txBody>
      </p:sp>
      <p:sp>
        <p:nvSpPr>
          <p:cNvPr id="4" name="Title 3">
            <a:extLst>
              <a:ext uri="{FF2B5EF4-FFF2-40B4-BE49-F238E27FC236}">
                <a16:creationId xmlns:a16="http://schemas.microsoft.com/office/drawing/2014/main" id="{7525CDFF-A2E8-4F4C-89F4-04DF09DF11AA}"/>
              </a:ext>
            </a:extLst>
          </p:cNvPr>
          <p:cNvSpPr>
            <a:spLocks noGrp="1"/>
          </p:cNvSpPr>
          <p:nvPr>
            <p:ph type="title"/>
          </p:nvPr>
        </p:nvSpPr>
        <p:spPr/>
        <p:txBody>
          <a:bodyPr/>
          <a:lstStyle/>
          <a:p>
            <a:r>
              <a:rPr lang="en-US" dirty="0"/>
              <a:t>Stages Infographics</a:t>
            </a:r>
          </a:p>
        </p:txBody>
      </p:sp>
      <p:sp>
        <p:nvSpPr>
          <p:cNvPr id="41" name="Freeform 10">
            <a:extLst>
              <a:ext uri="{FF2B5EF4-FFF2-40B4-BE49-F238E27FC236}">
                <a16:creationId xmlns:a16="http://schemas.microsoft.com/office/drawing/2014/main" id="{667F3D83-6097-449F-97F9-13EFA7DB6B2C}"/>
              </a:ext>
            </a:extLst>
          </p:cNvPr>
          <p:cNvSpPr>
            <a:spLocks noEditPoints="1"/>
          </p:cNvSpPr>
          <p:nvPr/>
        </p:nvSpPr>
        <p:spPr bwMode="auto">
          <a:xfrm>
            <a:off x="1218727" y="1670780"/>
            <a:ext cx="279552" cy="279993"/>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pPr algn="ctr"/>
            <a:endParaRPr lang="en-US" sz="1350"/>
          </a:p>
        </p:txBody>
      </p:sp>
      <p:sp>
        <p:nvSpPr>
          <p:cNvPr id="42" name="Freeform 22">
            <a:extLst>
              <a:ext uri="{FF2B5EF4-FFF2-40B4-BE49-F238E27FC236}">
                <a16:creationId xmlns:a16="http://schemas.microsoft.com/office/drawing/2014/main" id="{9E6602B3-DA1E-4E0A-A85B-9D34D9625000}"/>
              </a:ext>
            </a:extLst>
          </p:cNvPr>
          <p:cNvSpPr>
            <a:spLocks noEditPoints="1"/>
          </p:cNvSpPr>
          <p:nvPr/>
        </p:nvSpPr>
        <p:spPr bwMode="auto">
          <a:xfrm>
            <a:off x="3368570" y="1678651"/>
            <a:ext cx="264527" cy="264251"/>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3" name="Freeform 28">
            <a:extLst>
              <a:ext uri="{FF2B5EF4-FFF2-40B4-BE49-F238E27FC236}">
                <a16:creationId xmlns:a16="http://schemas.microsoft.com/office/drawing/2014/main" id="{C6AA000E-D113-4257-9620-05A7D19CF708}"/>
              </a:ext>
            </a:extLst>
          </p:cNvPr>
          <p:cNvSpPr>
            <a:spLocks noEditPoints="1"/>
          </p:cNvSpPr>
          <p:nvPr/>
        </p:nvSpPr>
        <p:spPr bwMode="auto">
          <a:xfrm>
            <a:off x="5504395" y="1688149"/>
            <a:ext cx="277538" cy="245255"/>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6" name="Freeform 20">
            <a:extLst>
              <a:ext uri="{FF2B5EF4-FFF2-40B4-BE49-F238E27FC236}">
                <a16:creationId xmlns:a16="http://schemas.microsoft.com/office/drawing/2014/main" id="{064EBC58-2C35-4F38-8B69-B16629ADED4B}"/>
              </a:ext>
            </a:extLst>
          </p:cNvPr>
          <p:cNvSpPr>
            <a:spLocks noEditPoints="1"/>
          </p:cNvSpPr>
          <p:nvPr/>
        </p:nvSpPr>
        <p:spPr bwMode="auto">
          <a:xfrm>
            <a:off x="7645747" y="1670320"/>
            <a:ext cx="279497" cy="280913"/>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7" name="Rectangle 46">
            <a:extLst>
              <a:ext uri="{FF2B5EF4-FFF2-40B4-BE49-F238E27FC236}">
                <a16:creationId xmlns:a16="http://schemas.microsoft.com/office/drawing/2014/main" id="{44986784-9BEB-4496-A18B-6ECC847DC2CF}"/>
              </a:ext>
            </a:extLst>
          </p:cNvPr>
          <p:cNvSpPr/>
          <p:nvPr/>
        </p:nvSpPr>
        <p:spPr>
          <a:xfrm>
            <a:off x="532606" y="2573189"/>
            <a:ext cx="1651794" cy="1399807"/>
          </a:xfrm>
          <a:prstGeom prst="rect">
            <a:avLst/>
          </a:prstGeom>
        </p:spPr>
        <p:txBody>
          <a:bodyPr wrap="square" lIns="0" tIns="0" rIns="0" bIns="0" anchor="ctr">
            <a:spAutoFit/>
          </a:bodyPr>
          <a:lstStyle/>
          <a:p>
            <a:pPr algn="ctr">
              <a:lnSpc>
                <a:spcPct val="150000"/>
              </a:lnSpc>
            </a:pPr>
            <a:r>
              <a:rPr lang="en-US" sz="1400" b="1" dirty="0">
                <a:solidFill>
                  <a:schemeClr val="accent1"/>
                </a:solidFill>
              </a:rPr>
              <a:t>Your Title Here</a:t>
            </a:r>
          </a:p>
          <a:p>
            <a:pPr algn="ctr">
              <a:lnSpc>
                <a:spcPct val="150000"/>
              </a:lnSpc>
            </a:pPr>
            <a:r>
              <a:rPr lang="en-US" sz="1200" dirty="0">
                <a:solidFill>
                  <a:schemeClr val="tx1">
                    <a:lumMod val="65000"/>
                    <a:lumOff val="35000"/>
                  </a:schemeClr>
                </a:solidFill>
                <a:latin typeface="Roboto (Body)"/>
              </a:rPr>
              <a:t>This is a sample text. You simply add your own text and description here. </a:t>
            </a:r>
          </a:p>
        </p:txBody>
      </p:sp>
      <p:sp>
        <p:nvSpPr>
          <p:cNvPr id="48" name="Rectangle 47">
            <a:extLst>
              <a:ext uri="{FF2B5EF4-FFF2-40B4-BE49-F238E27FC236}">
                <a16:creationId xmlns:a16="http://schemas.microsoft.com/office/drawing/2014/main" id="{001DE3CF-2CE7-49C5-A07C-D21435999EF7}"/>
              </a:ext>
            </a:extLst>
          </p:cNvPr>
          <p:cNvSpPr/>
          <p:nvPr/>
        </p:nvSpPr>
        <p:spPr>
          <a:xfrm>
            <a:off x="2674936" y="2573189"/>
            <a:ext cx="1651794" cy="1399807"/>
          </a:xfrm>
          <a:prstGeom prst="rect">
            <a:avLst/>
          </a:prstGeom>
        </p:spPr>
        <p:txBody>
          <a:bodyPr wrap="square" lIns="0" tIns="0" rIns="0" bIns="0" anchor="ctr">
            <a:spAutoFit/>
          </a:bodyPr>
          <a:lstStyle/>
          <a:p>
            <a:pPr algn="ctr">
              <a:lnSpc>
                <a:spcPct val="150000"/>
              </a:lnSpc>
            </a:pPr>
            <a:r>
              <a:rPr lang="en-US" sz="1400" b="1" dirty="0">
                <a:solidFill>
                  <a:schemeClr val="accent2"/>
                </a:solidFill>
              </a:rPr>
              <a:t>Your Title Here</a:t>
            </a:r>
          </a:p>
          <a:p>
            <a:pPr algn="ctr">
              <a:lnSpc>
                <a:spcPct val="150000"/>
              </a:lnSpc>
            </a:pPr>
            <a:r>
              <a:rPr lang="en-US" sz="1200" dirty="0">
                <a:solidFill>
                  <a:schemeClr val="tx1">
                    <a:lumMod val="65000"/>
                    <a:lumOff val="35000"/>
                  </a:schemeClr>
                </a:solidFill>
                <a:latin typeface="Roboto (Body)"/>
              </a:rPr>
              <a:t>This is a sample text. You simply add your own text and description here. </a:t>
            </a:r>
          </a:p>
        </p:txBody>
      </p:sp>
      <p:sp>
        <p:nvSpPr>
          <p:cNvPr id="49" name="Rectangle 48">
            <a:extLst>
              <a:ext uri="{FF2B5EF4-FFF2-40B4-BE49-F238E27FC236}">
                <a16:creationId xmlns:a16="http://schemas.microsoft.com/office/drawing/2014/main" id="{92793FE4-FF32-40F8-BDCE-758906E4F567}"/>
              </a:ext>
            </a:extLst>
          </p:cNvPr>
          <p:cNvSpPr/>
          <p:nvPr/>
        </p:nvSpPr>
        <p:spPr>
          <a:xfrm>
            <a:off x="4817267" y="2573189"/>
            <a:ext cx="1651794" cy="1399807"/>
          </a:xfrm>
          <a:prstGeom prst="rect">
            <a:avLst/>
          </a:prstGeom>
        </p:spPr>
        <p:txBody>
          <a:bodyPr wrap="square" lIns="0" tIns="0" rIns="0" bIns="0" anchor="ctr">
            <a:spAutoFit/>
          </a:bodyPr>
          <a:lstStyle/>
          <a:p>
            <a:pPr algn="ctr">
              <a:lnSpc>
                <a:spcPct val="150000"/>
              </a:lnSpc>
            </a:pPr>
            <a:r>
              <a:rPr lang="en-US" sz="1400" b="1" dirty="0">
                <a:solidFill>
                  <a:schemeClr val="accent3"/>
                </a:solidFill>
              </a:rPr>
              <a:t>Your Title Here</a:t>
            </a:r>
          </a:p>
          <a:p>
            <a:pPr algn="ctr">
              <a:lnSpc>
                <a:spcPct val="150000"/>
              </a:lnSpc>
            </a:pPr>
            <a:r>
              <a:rPr lang="en-US" sz="1200" dirty="0">
                <a:solidFill>
                  <a:schemeClr val="tx1">
                    <a:lumMod val="65000"/>
                    <a:lumOff val="35000"/>
                  </a:schemeClr>
                </a:solidFill>
                <a:latin typeface="Roboto (Body)"/>
              </a:rPr>
              <a:t>This is a sample text. You simply add your own text and description here. </a:t>
            </a:r>
          </a:p>
        </p:txBody>
      </p:sp>
      <p:sp>
        <p:nvSpPr>
          <p:cNvPr id="51" name="Rectangle 50">
            <a:extLst>
              <a:ext uri="{FF2B5EF4-FFF2-40B4-BE49-F238E27FC236}">
                <a16:creationId xmlns:a16="http://schemas.microsoft.com/office/drawing/2014/main" id="{D4CA9211-88FD-4E4E-9BB7-ED6EC3C2EDAD}"/>
              </a:ext>
            </a:extLst>
          </p:cNvPr>
          <p:cNvSpPr/>
          <p:nvPr/>
        </p:nvSpPr>
        <p:spPr>
          <a:xfrm>
            <a:off x="6959598" y="2573189"/>
            <a:ext cx="1651794" cy="1399807"/>
          </a:xfrm>
          <a:prstGeom prst="rect">
            <a:avLst/>
          </a:prstGeom>
        </p:spPr>
        <p:txBody>
          <a:bodyPr wrap="square" lIns="0" tIns="0" rIns="0" bIns="0" anchor="ctr">
            <a:spAutoFit/>
          </a:bodyPr>
          <a:lstStyle/>
          <a:p>
            <a:pPr algn="ctr">
              <a:lnSpc>
                <a:spcPct val="150000"/>
              </a:lnSpc>
            </a:pPr>
            <a:r>
              <a:rPr lang="en-US" sz="1400" b="1" dirty="0">
                <a:solidFill>
                  <a:schemeClr val="accent4"/>
                </a:solidFill>
              </a:rPr>
              <a:t>Your Title Here</a:t>
            </a:r>
          </a:p>
          <a:p>
            <a:pPr algn="ctr">
              <a:lnSpc>
                <a:spcPct val="150000"/>
              </a:lnSpc>
            </a:pPr>
            <a:r>
              <a:rPr lang="en-US" sz="12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25799443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Gears Infographics</a:t>
            </a:r>
          </a:p>
        </p:txBody>
      </p:sp>
      <p:sp>
        <p:nvSpPr>
          <p:cNvPr id="44" name="Freeform 43"/>
          <p:cNvSpPr/>
          <p:nvPr/>
        </p:nvSpPr>
        <p:spPr>
          <a:xfrm>
            <a:off x="387819" y="2416860"/>
            <a:ext cx="1884351" cy="1884351"/>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5" name="Freeform 44"/>
          <p:cNvSpPr/>
          <p:nvPr/>
        </p:nvSpPr>
        <p:spPr>
          <a:xfrm>
            <a:off x="2008822" y="1716632"/>
            <a:ext cx="1884351" cy="1884351"/>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6" name="Freeform 45"/>
          <p:cNvSpPr/>
          <p:nvPr/>
        </p:nvSpPr>
        <p:spPr>
          <a:xfrm>
            <a:off x="3629825" y="2416860"/>
            <a:ext cx="1884351" cy="1884351"/>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7" name="Freeform 46"/>
          <p:cNvSpPr/>
          <p:nvPr/>
        </p:nvSpPr>
        <p:spPr>
          <a:xfrm>
            <a:off x="5250828" y="1716632"/>
            <a:ext cx="1884351" cy="1884351"/>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48" name="Freeform 47"/>
          <p:cNvSpPr/>
          <p:nvPr/>
        </p:nvSpPr>
        <p:spPr>
          <a:xfrm>
            <a:off x="6871831" y="2416860"/>
            <a:ext cx="1884351" cy="1884351"/>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2" name="Rectangle 51"/>
          <p:cNvSpPr/>
          <p:nvPr/>
        </p:nvSpPr>
        <p:spPr>
          <a:xfrm flipH="1">
            <a:off x="743186" y="3060781"/>
            <a:ext cx="1173617" cy="596510"/>
          </a:xfrm>
          <a:prstGeom prst="rect">
            <a:avLst/>
          </a:prstGeom>
        </p:spPr>
        <p:txBody>
          <a:bodyPr wrap="square" lIns="0" tIns="0" rIns="0" bIns="0" anchor="ctr">
            <a:spAutoFit/>
          </a:bodyPr>
          <a:lstStyle/>
          <a:p>
            <a:pPr algn="ctr">
              <a:lnSpc>
                <a:spcPct val="110000"/>
              </a:lnSpc>
              <a:spcBef>
                <a:spcPts val="300"/>
              </a:spcBef>
            </a:pPr>
            <a:r>
              <a:rPr lang="en-US" sz="1200" b="1" dirty="0">
                <a:solidFill>
                  <a:schemeClr val="bg1"/>
                </a:solidFill>
              </a:rPr>
              <a:t>The Standard Lorem Ipsum Passage</a:t>
            </a:r>
          </a:p>
        </p:txBody>
      </p:sp>
      <p:sp>
        <p:nvSpPr>
          <p:cNvPr id="53" name="Rectangle 52"/>
          <p:cNvSpPr/>
          <p:nvPr/>
        </p:nvSpPr>
        <p:spPr>
          <a:xfrm flipH="1">
            <a:off x="3985192" y="3060781"/>
            <a:ext cx="1173617" cy="596510"/>
          </a:xfrm>
          <a:prstGeom prst="rect">
            <a:avLst/>
          </a:prstGeom>
        </p:spPr>
        <p:txBody>
          <a:bodyPr wrap="square" lIns="0" tIns="0" rIns="0" bIns="0" anchor="ctr">
            <a:spAutoFit/>
          </a:bodyPr>
          <a:lstStyle/>
          <a:p>
            <a:pPr algn="ctr">
              <a:lnSpc>
                <a:spcPct val="110000"/>
              </a:lnSpc>
              <a:spcBef>
                <a:spcPts val="300"/>
              </a:spcBef>
            </a:pPr>
            <a:r>
              <a:rPr lang="en-US" sz="1200" b="1" dirty="0">
                <a:solidFill>
                  <a:schemeClr val="bg1"/>
                </a:solidFill>
              </a:rPr>
              <a:t>The Standard Lorem Ipsum Passage</a:t>
            </a:r>
          </a:p>
        </p:txBody>
      </p:sp>
      <p:sp>
        <p:nvSpPr>
          <p:cNvPr id="54" name="Rectangle 53"/>
          <p:cNvSpPr/>
          <p:nvPr/>
        </p:nvSpPr>
        <p:spPr>
          <a:xfrm flipH="1">
            <a:off x="7227198" y="3060781"/>
            <a:ext cx="1173617" cy="596510"/>
          </a:xfrm>
          <a:prstGeom prst="rect">
            <a:avLst/>
          </a:prstGeom>
        </p:spPr>
        <p:txBody>
          <a:bodyPr wrap="square" lIns="0" tIns="0" rIns="0" bIns="0" anchor="ctr">
            <a:spAutoFit/>
          </a:bodyPr>
          <a:lstStyle/>
          <a:p>
            <a:pPr algn="ctr">
              <a:lnSpc>
                <a:spcPct val="110000"/>
              </a:lnSpc>
              <a:spcBef>
                <a:spcPts val="300"/>
              </a:spcBef>
            </a:pPr>
            <a:r>
              <a:rPr lang="en-US" sz="1200" b="1" dirty="0">
                <a:solidFill>
                  <a:schemeClr val="bg1"/>
                </a:solidFill>
              </a:rPr>
              <a:t>The Standard Lorem Ipsum Passage</a:t>
            </a:r>
          </a:p>
        </p:txBody>
      </p:sp>
      <p:sp>
        <p:nvSpPr>
          <p:cNvPr id="55" name="Rectangle 54"/>
          <p:cNvSpPr/>
          <p:nvPr/>
        </p:nvSpPr>
        <p:spPr>
          <a:xfrm flipH="1">
            <a:off x="5606195" y="2360553"/>
            <a:ext cx="1173617" cy="596510"/>
          </a:xfrm>
          <a:prstGeom prst="rect">
            <a:avLst/>
          </a:prstGeom>
        </p:spPr>
        <p:txBody>
          <a:bodyPr wrap="square" lIns="0" tIns="0" rIns="0" bIns="0" anchor="ctr">
            <a:spAutoFit/>
          </a:bodyPr>
          <a:lstStyle/>
          <a:p>
            <a:pPr algn="ctr">
              <a:lnSpc>
                <a:spcPct val="110000"/>
              </a:lnSpc>
              <a:spcBef>
                <a:spcPts val="300"/>
              </a:spcBef>
            </a:pPr>
            <a:r>
              <a:rPr lang="en-US" sz="1200" b="1" dirty="0">
                <a:solidFill>
                  <a:schemeClr val="bg1"/>
                </a:solidFill>
              </a:rPr>
              <a:t>The Standard Lorem Ipsum Passage</a:t>
            </a:r>
          </a:p>
        </p:txBody>
      </p:sp>
      <p:sp>
        <p:nvSpPr>
          <p:cNvPr id="56" name="Rectangle 55"/>
          <p:cNvSpPr/>
          <p:nvPr/>
        </p:nvSpPr>
        <p:spPr>
          <a:xfrm flipH="1">
            <a:off x="2364189" y="2360553"/>
            <a:ext cx="1173617" cy="596510"/>
          </a:xfrm>
          <a:prstGeom prst="rect">
            <a:avLst/>
          </a:prstGeom>
        </p:spPr>
        <p:txBody>
          <a:bodyPr wrap="square" lIns="0" tIns="0" rIns="0" bIns="0" anchor="ctr">
            <a:spAutoFit/>
          </a:bodyPr>
          <a:lstStyle/>
          <a:p>
            <a:pPr algn="ctr">
              <a:lnSpc>
                <a:spcPct val="110000"/>
              </a:lnSpc>
              <a:spcBef>
                <a:spcPts val="300"/>
              </a:spcBef>
            </a:pPr>
            <a:r>
              <a:rPr lang="en-US" sz="1200" b="1" dirty="0">
                <a:solidFill>
                  <a:schemeClr val="bg1"/>
                </a:solidFill>
              </a:rPr>
              <a:t>The Standard Lorem Ipsum Passage</a:t>
            </a:r>
          </a:p>
        </p:txBody>
      </p:sp>
      <p:grpSp>
        <p:nvGrpSpPr>
          <p:cNvPr id="10" name="Group 9">
            <a:extLst>
              <a:ext uri="{FF2B5EF4-FFF2-40B4-BE49-F238E27FC236}">
                <a16:creationId xmlns:a16="http://schemas.microsoft.com/office/drawing/2014/main" id="{852E526C-47BC-4130-B759-496EBBF86B4F}"/>
              </a:ext>
            </a:extLst>
          </p:cNvPr>
          <p:cNvGrpSpPr/>
          <p:nvPr/>
        </p:nvGrpSpPr>
        <p:grpSpPr>
          <a:xfrm>
            <a:off x="1431849" y="1819652"/>
            <a:ext cx="645133" cy="645131"/>
            <a:chOff x="518525" y="-224913"/>
            <a:chExt cx="630644" cy="630642"/>
          </a:xfrm>
        </p:grpSpPr>
        <p:sp>
          <p:nvSpPr>
            <p:cNvPr id="20" name="Freeform 43">
              <a:extLst>
                <a:ext uri="{FF2B5EF4-FFF2-40B4-BE49-F238E27FC236}">
                  <a16:creationId xmlns:a16="http://schemas.microsoft.com/office/drawing/2014/main" id="{E752FFF8-62CA-4A17-9009-85F561E91A6B}"/>
                </a:ext>
              </a:extLst>
            </p:cNvPr>
            <p:cNvSpPr/>
            <p:nvPr/>
          </p:nvSpPr>
          <p:spPr>
            <a:xfrm>
              <a:off x="518525" y="-224913"/>
              <a:ext cx="630644" cy="630642"/>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5" name="Oval 4">
              <a:extLst>
                <a:ext uri="{FF2B5EF4-FFF2-40B4-BE49-F238E27FC236}">
                  <a16:creationId xmlns:a16="http://schemas.microsoft.com/office/drawing/2014/main" id="{CCF6317D-812A-4D37-8D63-0200CEDC247B}"/>
                </a:ext>
              </a:extLst>
            </p:cNvPr>
            <p:cNvSpPr/>
            <p:nvPr/>
          </p:nvSpPr>
          <p:spPr bwMode="auto">
            <a:xfrm>
              <a:off x="638996" y="-104442"/>
              <a:ext cx="389704" cy="389702"/>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7" name="Group 6">
            <a:extLst>
              <a:ext uri="{FF2B5EF4-FFF2-40B4-BE49-F238E27FC236}">
                <a16:creationId xmlns:a16="http://schemas.microsoft.com/office/drawing/2014/main" id="{DE3F7EA9-8CC5-4FDE-8CC4-23B80C116B19}"/>
              </a:ext>
            </a:extLst>
          </p:cNvPr>
          <p:cNvGrpSpPr/>
          <p:nvPr/>
        </p:nvGrpSpPr>
        <p:grpSpPr>
          <a:xfrm>
            <a:off x="3017330" y="3570430"/>
            <a:ext cx="645133" cy="645131"/>
            <a:chOff x="2103122" y="-909415"/>
            <a:chExt cx="630644" cy="630642"/>
          </a:xfrm>
        </p:grpSpPr>
        <p:sp>
          <p:nvSpPr>
            <p:cNvPr id="21" name="Freeform 44">
              <a:extLst>
                <a:ext uri="{FF2B5EF4-FFF2-40B4-BE49-F238E27FC236}">
                  <a16:creationId xmlns:a16="http://schemas.microsoft.com/office/drawing/2014/main" id="{690E39A0-7078-4F03-A031-E7588498820E}"/>
                </a:ext>
              </a:extLst>
            </p:cNvPr>
            <p:cNvSpPr/>
            <p:nvPr/>
          </p:nvSpPr>
          <p:spPr>
            <a:xfrm>
              <a:off x="2103122" y="-909415"/>
              <a:ext cx="630644" cy="630642"/>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6" name="Oval 25">
              <a:extLst>
                <a:ext uri="{FF2B5EF4-FFF2-40B4-BE49-F238E27FC236}">
                  <a16:creationId xmlns:a16="http://schemas.microsoft.com/office/drawing/2014/main" id="{2FC76435-A71C-4529-B969-C404DFC3BBF8}"/>
                </a:ext>
              </a:extLst>
            </p:cNvPr>
            <p:cNvSpPr/>
            <p:nvPr/>
          </p:nvSpPr>
          <p:spPr bwMode="auto">
            <a:xfrm>
              <a:off x="2223592" y="-788945"/>
              <a:ext cx="389704" cy="389702"/>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8" name="Group 7">
            <a:extLst>
              <a:ext uri="{FF2B5EF4-FFF2-40B4-BE49-F238E27FC236}">
                <a16:creationId xmlns:a16="http://schemas.microsoft.com/office/drawing/2014/main" id="{6C24ADEC-437F-46A2-BDCF-04426E465DC5}"/>
              </a:ext>
            </a:extLst>
          </p:cNvPr>
          <p:cNvGrpSpPr/>
          <p:nvPr/>
        </p:nvGrpSpPr>
        <p:grpSpPr>
          <a:xfrm>
            <a:off x="7069572" y="1821582"/>
            <a:ext cx="645133" cy="645131"/>
            <a:chOff x="5272316" y="-909415"/>
            <a:chExt cx="630644" cy="630642"/>
          </a:xfrm>
        </p:grpSpPr>
        <p:sp>
          <p:nvSpPr>
            <p:cNvPr id="23" name="Freeform 46">
              <a:extLst>
                <a:ext uri="{FF2B5EF4-FFF2-40B4-BE49-F238E27FC236}">
                  <a16:creationId xmlns:a16="http://schemas.microsoft.com/office/drawing/2014/main" id="{D91C86E5-89D1-4437-B323-A11669C2507F}"/>
                </a:ext>
              </a:extLst>
            </p:cNvPr>
            <p:cNvSpPr/>
            <p:nvPr/>
          </p:nvSpPr>
          <p:spPr>
            <a:xfrm>
              <a:off x="5272316" y="-909415"/>
              <a:ext cx="630644" cy="630642"/>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7" name="Oval 26">
              <a:extLst>
                <a:ext uri="{FF2B5EF4-FFF2-40B4-BE49-F238E27FC236}">
                  <a16:creationId xmlns:a16="http://schemas.microsoft.com/office/drawing/2014/main" id="{E7E82C12-EEA5-4F8D-B9D7-B0AD3D9672B9}"/>
                </a:ext>
              </a:extLst>
            </p:cNvPr>
            <p:cNvSpPr/>
            <p:nvPr/>
          </p:nvSpPr>
          <p:spPr bwMode="auto">
            <a:xfrm>
              <a:off x="5392786" y="-788945"/>
              <a:ext cx="389704" cy="389702"/>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6" name="Group 5">
            <a:extLst>
              <a:ext uri="{FF2B5EF4-FFF2-40B4-BE49-F238E27FC236}">
                <a16:creationId xmlns:a16="http://schemas.microsoft.com/office/drawing/2014/main" id="{8BC4AEB7-1207-4845-872B-D1E64502B7E8}"/>
              </a:ext>
            </a:extLst>
          </p:cNvPr>
          <p:cNvGrpSpPr/>
          <p:nvPr/>
        </p:nvGrpSpPr>
        <p:grpSpPr>
          <a:xfrm>
            <a:off x="4673855" y="1819652"/>
            <a:ext cx="645133" cy="645131"/>
            <a:chOff x="3687719" y="-224913"/>
            <a:chExt cx="630644" cy="630642"/>
          </a:xfrm>
        </p:grpSpPr>
        <p:sp>
          <p:nvSpPr>
            <p:cNvPr id="22" name="Freeform 45">
              <a:extLst>
                <a:ext uri="{FF2B5EF4-FFF2-40B4-BE49-F238E27FC236}">
                  <a16:creationId xmlns:a16="http://schemas.microsoft.com/office/drawing/2014/main" id="{F2215F9C-D06E-435F-A894-868BD33377C5}"/>
                </a:ext>
              </a:extLst>
            </p:cNvPr>
            <p:cNvSpPr/>
            <p:nvPr/>
          </p:nvSpPr>
          <p:spPr>
            <a:xfrm>
              <a:off x="3687719" y="-224913"/>
              <a:ext cx="630644" cy="630642"/>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 name="Oval 27">
              <a:extLst>
                <a:ext uri="{FF2B5EF4-FFF2-40B4-BE49-F238E27FC236}">
                  <a16:creationId xmlns:a16="http://schemas.microsoft.com/office/drawing/2014/main" id="{00C80609-4526-4F27-9FAB-05108F4912CD}"/>
                </a:ext>
              </a:extLst>
            </p:cNvPr>
            <p:cNvSpPr/>
            <p:nvPr/>
          </p:nvSpPr>
          <p:spPr bwMode="auto">
            <a:xfrm>
              <a:off x="3808189" y="-104443"/>
              <a:ext cx="389704" cy="389702"/>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nvGrpSpPr>
          <p:cNvPr id="35" name="Group 34">
            <a:extLst>
              <a:ext uri="{FF2B5EF4-FFF2-40B4-BE49-F238E27FC236}">
                <a16:creationId xmlns:a16="http://schemas.microsoft.com/office/drawing/2014/main" id="{BDFDF284-C32C-4537-B001-C8726DC2E5F7}"/>
              </a:ext>
            </a:extLst>
          </p:cNvPr>
          <p:cNvGrpSpPr/>
          <p:nvPr/>
        </p:nvGrpSpPr>
        <p:grpSpPr>
          <a:xfrm>
            <a:off x="6297180" y="3570430"/>
            <a:ext cx="645133" cy="645131"/>
            <a:chOff x="2103122" y="-909415"/>
            <a:chExt cx="630644" cy="630642"/>
          </a:xfrm>
        </p:grpSpPr>
        <p:sp>
          <p:nvSpPr>
            <p:cNvPr id="36" name="Freeform 44">
              <a:extLst>
                <a:ext uri="{FF2B5EF4-FFF2-40B4-BE49-F238E27FC236}">
                  <a16:creationId xmlns:a16="http://schemas.microsoft.com/office/drawing/2014/main" id="{89C77DD9-EB13-4B6C-962D-9287DB7BBF0C}"/>
                </a:ext>
              </a:extLst>
            </p:cNvPr>
            <p:cNvSpPr/>
            <p:nvPr/>
          </p:nvSpPr>
          <p:spPr>
            <a:xfrm>
              <a:off x="2103122" y="-909415"/>
              <a:ext cx="630644" cy="630642"/>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7" name="Oval 36">
              <a:extLst>
                <a:ext uri="{FF2B5EF4-FFF2-40B4-BE49-F238E27FC236}">
                  <a16:creationId xmlns:a16="http://schemas.microsoft.com/office/drawing/2014/main" id="{CBB9F5F0-D03D-4880-96A3-371E07B31BD8}"/>
                </a:ext>
              </a:extLst>
            </p:cNvPr>
            <p:cNvSpPr/>
            <p:nvPr/>
          </p:nvSpPr>
          <p:spPr bwMode="auto">
            <a:xfrm>
              <a:off x="2223592" y="-788945"/>
              <a:ext cx="389704" cy="389702"/>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39" name="Freeform 10">
            <a:extLst>
              <a:ext uri="{FF2B5EF4-FFF2-40B4-BE49-F238E27FC236}">
                <a16:creationId xmlns:a16="http://schemas.microsoft.com/office/drawing/2014/main" id="{39F243C4-2644-43F8-9E36-B0276F83CE67}"/>
              </a:ext>
            </a:extLst>
          </p:cNvPr>
          <p:cNvSpPr>
            <a:spLocks noEditPoints="1"/>
          </p:cNvSpPr>
          <p:nvPr/>
        </p:nvSpPr>
        <p:spPr bwMode="auto">
          <a:xfrm>
            <a:off x="1634310" y="2021922"/>
            <a:ext cx="240210" cy="240590"/>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1" name="Freeform 58">
            <a:extLst>
              <a:ext uri="{FF2B5EF4-FFF2-40B4-BE49-F238E27FC236}">
                <a16:creationId xmlns:a16="http://schemas.microsoft.com/office/drawing/2014/main" id="{E1FF4610-731D-433B-ACD3-5295C476895C}"/>
              </a:ext>
            </a:extLst>
          </p:cNvPr>
          <p:cNvSpPr>
            <a:spLocks/>
          </p:cNvSpPr>
          <p:nvPr/>
        </p:nvSpPr>
        <p:spPr bwMode="auto">
          <a:xfrm>
            <a:off x="4887053" y="1999344"/>
            <a:ext cx="218736" cy="285746"/>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42" name="Freeform 15">
            <a:extLst>
              <a:ext uri="{FF2B5EF4-FFF2-40B4-BE49-F238E27FC236}">
                <a16:creationId xmlns:a16="http://schemas.microsoft.com/office/drawing/2014/main" id="{8E369967-AB00-4C70-BE34-2D58A6CCE5EE}"/>
              </a:ext>
            </a:extLst>
          </p:cNvPr>
          <p:cNvSpPr>
            <a:spLocks noEditPoints="1"/>
          </p:cNvSpPr>
          <p:nvPr/>
        </p:nvSpPr>
        <p:spPr bwMode="auto">
          <a:xfrm>
            <a:off x="3208603" y="3771884"/>
            <a:ext cx="262586" cy="242222"/>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3" name="Freeform 28">
            <a:extLst>
              <a:ext uri="{FF2B5EF4-FFF2-40B4-BE49-F238E27FC236}">
                <a16:creationId xmlns:a16="http://schemas.microsoft.com/office/drawing/2014/main" id="{A6B66A4D-7125-4E4E-87BB-0B543902894F}"/>
              </a:ext>
            </a:extLst>
          </p:cNvPr>
          <p:cNvSpPr>
            <a:spLocks noEditPoints="1"/>
          </p:cNvSpPr>
          <p:nvPr/>
        </p:nvSpPr>
        <p:spPr bwMode="auto">
          <a:xfrm>
            <a:off x="6499957" y="3787140"/>
            <a:ext cx="239578" cy="211710"/>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9" name="Freeform 17">
            <a:extLst>
              <a:ext uri="{FF2B5EF4-FFF2-40B4-BE49-F238E27FC236}">
                <a16:creationId xmlns:a16="http://schemas.microsoft.com/office/drawing/2014/main" id="{44D45AE6-3B9E-4DF2-ABAD-BC25BD1E2FB6}"/>
              </a:ext>
            </a:extLst>
          </p:cNvPr>
          <p:cNvSpPr>
            <a:spLocks noEditPoints="1"/>
          </p:cNvSpPr>
          <p:nvPr/>
        </p:nvSpPr>
        <p:spPr bwMode="auto">
          <a:xfrm>
            <a:off x="7281704" y="2011366"/>
            <a:ext cx="220868" cy="265562"/>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Tree>
    <p:extLst>
      <p:ext uri="{BB962C8B-B14F-4D97-AF65-F5344CB8AC3E}">
        <p14:creationId xmlns:p14="http://schemas.microsoft.com/office/powerpoint/2010/main" val="40152100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p:txBody>
          <a:bodyPr/>
          <a:lstStyle/>
          <a:p>
            <a:r>
              <a:rPr lang="en-US" dirty="0"/>
              <a:t>Circle Folded – 5 Periods</a:t>
            </a:r>
          </a:p>
        </p:txBody>
      </p:sp>
      <p:grpSp>
        <p:nvGrpSpPr>
          <p:cNvPr id="5" name="Group 4">
            <a:extLst>
              <a:ext uri="{FF2B5EF4-FFF2-40B4-BE49-F238E27FC236}">
                <a16:creationId xmlns:a16="http://schemas.microsoft.com/office/drawing/2014/main" id="{7B462200-20EB-4FDF-A9BD-1DF54364FDEE}"/>
              </a:ext>
            </a:extLst>
          </p:cNvPr>
          <p:cNvGrpSpPr/>
          <p:nvPr/>
        </p:nvGrpSpPr>
        <p:grpSpPr>
          <a:xfrm>
            <a:off x="2647613" y="1150715"/>
            <a:ext cx="3848774" cy="3673718"/>
            <a:chOff x="3394061" y="990600"/>
            <a:chExt cx="2429790" cy="2319275"/>
          </a:xfrm>
        </p:grpSpPr>
        <p:sp>
          <p:nvSpPr>
            <p:cNvPr id="11" name="Freeform 113">
              <a:extLst>
                <a:ext uri="{FF2B5EF4-FFF2-40B4-BE49-F238E27FC236}">
                  <a16:creationId xmlns:a16="http://schemas.microsoft.com/office/drawing/2014/main" id="{0F48A503-F500-4144-A304-9936EDD7CC51}"/>
                </a:ext>
              </a:extLst>
            </p:cNvPr>
            <p:cNvSpPr>
              <a:spLocks/>
            </p:cNvSpPr>
            <p:nvPr/>
          </p:nvSpPr>
          <p:spPr bwMode="auto">
            <a:xfrm>
              <a:off x="3801369" y="2474561"/>
              <a:ext cx="1469902" cy="835314"/>
            </a:xfrm>
            <a:custGeom>
              <a:avLst/>
              <a:gdLst>
                <a:gd name="T0" fmla="*/ 290 w 2772"/>
                <a:gd name="T1" fmla="*/ 1025 h 1575"/>
                <a:gd name="T2" fmla="*/ 2772 w 2772"/>
                <a:gd name="T3" fmla="*/ 1025 h 1575"/>
                <a:gd name="T4" fmla="*/ 2772 w 2772"/>
                <a:gd name="T5" fmla="*/ 1025 h 1575"/>
                <a:gd name="T6" fmla="*/ 2035 w 2772"/>
                <a:gd name="T7" fmla="*/ 909 h 1575"/>
                <a:gd name="T8" fmla="*/ 2141 w 2772"/>
                <a:gd name="T9" fmla="*/ 180 h 1575"/>
                <a:gd name="T10" fmla="*/ 2077 w 2772"/>
                <a:gd name="T11" fmla="*/ 222 h 1575"/>
                <a:gd name="T12" fmla="*/ 1696 w 2772"/>
                <a:gd name="T13" fmla="*/ 361 h 1575"/>
                <a:gd name="T14" fmla="*/ 1291 w 2772"/>
                <a:gd name="T15" fmla="*/ 346 h 1575"/>
                <a:gd name="T16" fmla="*/ 910 w 2772"/>
                <a:gd name="T17" fmla="*/ 172 h 1575"/>
                <a:gd name="T18" fmla="*/ 171 w 2772"/>
                <a:gd name="T19" fmla="*/ 287 h 1575"/>
                <a:gd name="T20" fmla="*/ 290 w 2772"/>
                <a:gd name="T21" fmla="*/ 1025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72" h="1575">
                  <a:moveTo>
                    <a:pt x="290" y="1025"/>
                  </a:moveTo>
                  <a:cubicBezTo>
                    <a:pt x="1048" y="1575"/>
                    <a:pt x="2052" y="1547"/>
                    <a:pt x="2772" y="1025"/>
                  </a:cubicBezTo>
                  <a:cubicBezTo>
                    <a:pt x="2772" y="1025"/>
                    <a:pt x="2772" y="1025"/>
                    <a:pt x="2772" y="1025"/>
                  </a:cubicBezTo>
                  <a:cubicBezTo>
                    <a:pt x="2535" y="1195"/>
                    <a:pt x="2205" y="1144"/>
                    <a:pt x="2035" y="909"/>
                  </a:cubicBezTo>
                  <a:cubicBezTo>
                    <a:pt x="1867" y="677"/>
                    <a:pt x="1915" y="355"/>
                    <a:pt x="2141" y="180"/>
                  </a:cubicBezTo>
                  <a:cubicBezTo>
                    <a:pt x="2120" y="195"/>
                    <a:pt x="2099" y="209"/>
                    <a:pt x="2077" y="222"/>
                  </a:cubicBezTo>
                  <a:cubicBezTo>
                    <a:pt x="1960" y="292"/>
                    <a:pt x="1832" y="339"/>
                    <a:pt x="1696" y="361"/>
                  </a:cubicBezTo>
                  <a:cubicBezTo>
                    <a:pt x="1561" y="382"/>
                    <a:pt x="1424" y="377"/>
                    <a:pt x="1291" y="346"/>
                  </a:cubicBezTo>
                  <a:cubicBezTo>
                    <a:pt x="1153" y="314"/>
                    <a:pt x="1025" y="256"/>
                    <a:pt x="910" y="172"/>
                  </a:cubicBezTo>
                  <a:cubicBezTo>
                    <a:pt x="673" y="0"/>
                    <a:pt x="342" y="52"/>
                    <a:pt x="171" y="287"/>
                  </a:cubicBezTo>
                  <a:cubicBezTo>
                    <a:pt x="0" y="522"/>
                    <a:pt x="53" y="853"/>
                    <a:pt x="290" y="1025"/>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 name="Freeform 114">
              <a:extLst>
                <a:ext uri="{FF2B5EF4-FFF2-40B4-BE49-F238E27FC236}">
                  <a16:creationId xmlns:a16="http://schemas.microsoft.com/office/drawing/2014/main" id="{02F89DE3-C42D-4A97-A4C2-2D962B53BA66}"/>
                </a:ext>
              </a:extLst>
            </p:cNvPr>
            <p:cNvSpPr>
              <a:spLocks/>
            </p:cNvSpPr>
            <p:nvPr/>
          </p:nvSpPr>
          <p:spPr bwMode="auto">
            <a:xfrm>
              <a:off x="4748370" y="2565942"/>
              <a:ext cx="523291" cy="565467"/>
            </a:xfrm>
            <a:custGeom>
              <a:avLst/>
              <a:gdLst>
                <a:gd name="T0" fmla="*/ 198 w 987"/>
                <a:gd name="T1" fmla="*/ 776 h 1066"/>
                <a:gd name="T2" fmla="*/ 987 w 987"/>
                <a:gd name="T3" fmla="*/ 853 h 1066"/>
                <a:gd name="T4" fmla="*/ 365 w 987"/>
                <a:gd name="T5" fmla="*/ 0 h 1066"/>
                <a:gd name="T6" fmla="*/ 198 w 987"/>
                <a:gd name="T7" fmla="*/ 776 h 1066"/>
              </a:gdLst>
              <a:ahLst/>
              <a:cxnLst>
                <a:cxn ang="0">
                  <a:pos x="T0" y="T1"/>
                </a:cxn>
                <a:cxn ang="0">
                  <a:pos x="T2" y="T3"/>
                </a:cxn>
                <a:cxn ang="0">
                  <a:pos x="T4" y="T5"/>
                </a:cxn>
                <a:cxn ang="0">
                  <a:pos x="T6" y="T7"/>
                </a:cxn>
              </a:cxnLst>
              <a:rect l="0" t="0" r="r" b="b"/>
              <a:pathLst>
                <a:path w="987" h="1066">
                  <a:moveTo>
                    <a:pt x="198" y="776"/>
                  </a:moveTo>
                  <a:cubicBezTo>
                    <a:pt x="395" y="1048"/>
                    <a:pt x="691" y="1066"/>
                    <a:pt x="987" y="853"/>
                  </a:cubicBezTo>
                  <a:cubicBezTo>
                    <a:pt x="365" y="0"/>
                    <a:pt x="365" y="0"/>
                    <a:pt x="365" y="0"/>
                  </a:cubicBezTo>
                  <a:cubicBezTo>
                    <a:pt x="71" y="215"/>
                    <a:pt x="0" y="504"/>
                    <a:pt x="198" y="77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 name="Freeform 115">
              <a:extLst>
                <a:ext uri="{FF2B5EF4-FFF2-40B4-BE49-F238E27FC236}">
                  <a16:creationId xmlns:a16="http://schemas.microsoft.com/office/drawing/2014/main" id="{B404EBD0-626A-4A2F-B639-195AD2A8EA83}"/>
                </a:ext>
              </a:extLst>
            </p:cNvPr>
            <p:cNvSpPr>
              <a:spLocks/>
            </p:cNvSpPr>
            <p:nvPr/>
          </p:nvSpPr>
          <p:spPr bwMode="auto">
            <a:xfrm>
              <a:off x="4789765" y="1765384"/>
              <a:ext cx="1034086" cy="1343766"/>
            </a:xfrm>
            <a:custGeom>
              <a:avLst/>
              <a:gdLst>
                <a:gd name="T0" fmla="*/ 909 w 1950"/>
                <a:gd name="T1" fmla="*/ 2361 h 2533"/>
                <a:gd name="T2" fmla="*/ 1677 w 1950"/>
                <a:gd name="T3" fmla="*/ 0 h 2533"/>
                <a:gd name="T4" fmla="*/ 1676 w 1950"/>
                <a:gd name="T5" fmla="*/ 0 h 2533"/>
                <a:gd name="T6" fmla="*/ 1338 w 1950"/>
                <a:gd name="T7" fmla="*/ 665 h 2533"/>
                <a:gd name="T8" fmla="*/ 678 w 1950"/>
                <a:gd name="T9" fmla="*/ 339 h 2533"/>
                <a:gd name="T10" fmla="*/ 698 w 1950"/>
                <a:gd name="T11" fmla="*/ 413 h 2533"/>
                <a:gd name="T12" fmla="*/ 712 w 1950"/>
                <a:gd name="T13" fmla="*/ 818 h 2533"/>
                <a:gd name="T14" fmla="*/ 573 w 1950"/>
                <a:gd name="T15" fmla="*/ 1199 h 2533"/>
                <a:gd name="T16" fmla="*/ 289 w 1950"/>
                <a:gd name="T17" fmla="*/ 1508 h 2533"/>
                <a:gd name="T18" fmla="*/ 171 w 1950"/>
                <a:gd name="T19" fmla="*/ 2246 h 2533"/>
                <a:gd name="T20" fmla="*/ 909 w 1950"/>
                <a:gd name="T21" fmla="*/ 2361 h 2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0" h="2533">
                  <a:moveTo>
                    <a:pt x="909" y="2361"/>
                  </a:moveTo>
                  <a:cubicBezTo>
                    <a:pt x="1667" y="1810"/>
                    <a:pt x="1950" y="847"/>
                    <a:pt x="1677" y="0"/>
                  </a:cubicBezTo>
                  <a:cubicBezTo>
                    <a:pt x="1676" y="0"/>
                    <a:pt x="1676" y="0"/>
                    <a:pt x="1676" y="0"/>
                  </a:cubicBezTo>
                  <a:cubicBezTo>
                    <a:pt x="1765" y="278"/>
                    <a:pt x="1614" y="576"/>
                    <a:pt x="1338" y="665"/>
                  </a:cubicBezTo>
                  <a:cubicBezTo>
                    <a:pt x="1066" y="754"/>
                    <a:pt x="774" y="608"/>
                    <a:pt x="678" y="339"/>
                  </a:cubicBezTo>
                  <a:cubicBezTo>
                    <a:pt x="685" y="363"/>
                    <a:pt x="692" y="388"/>
                    <a:pt x="698" y="413"/>
                  </a:cubicBezTo>
                  <a:cubicBezTo>
                    <a:pt x="729" y="546"/>
                    <a:pt x="733" y="682"/>
                    <a:pt x="712" y="818"/>
                  </a:cubicBezTo>
                  <a:cubicBezTo>
                    <a:pt x="690" y="954"/>
                    <a:pt x="644" y="1082"/>
                    <a:pt x="573" y="1199"/>
                  </a:cubicBezTo>
                  <a:cubicBezTo>
                    <a:pt x="500" y="1320"/>
                    <a:pt x="405" y="1424"/>
                    <a:pt x="289" y="1508"/>
                  </a:cubicBezTo>
                  <a:cubicBezTo>
                    <a:pt x="53" y="1680"/>
                    <a:pt x="0" y="2010"/>
                    <a:pt x="171" y="2246"/>
                  </a:cubicBezTo>
                  <a:cubicBezTo>
                    <a:pt x="342" y="2481"/>
                    <a:pt x="672" y="2533"/>
                    <a:pt x="909" y="2361"/>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4" name="Freeform 116">
              <a:extLst>
                <a:ext uri="{FF2B5EF4-FFF2-40B4-BE49-F238E27FC236}">
                  <a16:creationId xmlns:a16="http://schemas.microsoft.com/office/drawing/2014/main" id="{350D5A90-10C2-4B86-A413-D006F3BA50DB}"/>
                </a:ext>
              </a:extLst>
            </p:cNvPr>
            <p:cNvSpPr>
              <a:spLocks/>
            </p:cNvSpPr>
            <p:nvPr/>
          </p:nvSpPr>
          <p:spPr bwMode="auto">
            <a:xfrm>
              <a:off x="5146696" y="1764993"/>
              <a:ext cx="591241" cy="440893"/>
            </a:xfrm>
            <a:custGeom>
              <a:avLst/>
              <a:gdLst>
                <a:gd name="T0" fmla="*/ 686 w 1115"/>
                <a:gd name="T1" fmla="*/ 727 h 831"/>
                <a:gd name="T2" fmla="*/ 1003 w 1115"/>
                <a:gd name="T3" fmla="*/ 0 h 831"/>
                <a:gd name="T4" fmla="*/ 0 w 1115"/>
                <a:gd name="T5" fmla="*/ 328 h 831"/>
                <a:gd name="T6" fmla="*/ 686 w 1115"/>
                <a:gd name="T7" fmla="*/ 727 h 831"/>
              </a:gdLst>
              <a:ahLst/>
              <a:cxnLst>
                <a:cxn ang="0">
                  <a:pos x="T0" y="T1"/>
                </a:cxn>
                <a:cxn ang="0">
                  <a:pos x="T2" y="T3"/>
                </a:cxn>
                <a:cxn ang="0">
                  <a:pos x="T4" y="T5"/>
                </a:cxn>
                <a:cxn ang="0">
                  <a:pos x="T6" y="T7"/>
                </a:cxn>
              </a:cxnLst>
              <a:rect l="0" t="0" r="r" b="b"/>
              <a:pathLst>
                <a:path w="1115" h="831">
                  <a:moveTo>
                    <a:pt x="686" y="727"/>
                  </a:moveTo>
                  <a:cubicBezTo>
                    <a:pt x="1006" y="623"/>
                    <a:pt x="1115" y="347"/>
                    <a:pt x="1003" y="0"/>
                  </a:cubicBezTo>
                  <a:cubicBezTo>
                    <a:pt x="0" y="328"/>
                    <a:pt x="0" y="328"/>
                    <a:pt x="0" y="328"/>
                  </a:cubicBezTo>
                  <a:cubicBezTo>
                    <a:pt x="114" y="674"/>
                    <a:pt x="367" y="831"/>
                    <a:pt x="686" y="727"/>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 name="Freeform 117">
              <a:extLst>
                <a:ext uri="{FF2B5EF4-FFF2-40B4-BE49-F238E27FC236}">
                  <a16:creationId xmlns:a16="http://schemas.microsoft.com/office/drawing/2014/main" id="{A4C5D7ED-F3BF-44DE-85AC-FFCC6F42DA7D}"/>
                </a:ext>
              </a:extLst>
            </p:cNvPr>
            <p:cNvSpPr>
              <a:spLocks/>
            </p:cNvSpPr>
            <p:nvPr/>
          </p:nvSpPr>
          <p:spPr bwMode="auto">
            <a:xfrm>
              <a:off x="4613642" y="990600"/>
              <a:ext cx="1112580" cy="1175453"/>
            </a:xfrm>
            <a:custGeom>
              <a:avLst/>
              <a:gdLst>
                <a:gd name="T0" fmla="*/ 2008 w 2098"/>
                <a:gd name="T1" fmla="*/ 1459 h 2216"/>
                <a:gd name="T2" fmla="*/ 0 w 2098"/>
                <a:gd name="T3" fmla="*/ 0 h 2216"/>
                <a:gd name="T4" fmla="*/ 0 w 2098"/>
                <a:gd name="T5" fmla="*/ 1 h 2216"/>
                <a:gd name="T6" fmla="*/ 528 w 2098"/>
                <a:gd name="T7" fmla="*/ 528 h 2216"/>
                <a:gd name="T8" fmla="*/ 13 w 2098"/>
                <a:gd name="T9" fmla="*/ 1055 h 2216"/>
                <a:gd name="T10" fmla="*/ 89 w 2098"/>
                <a:gd name="T11" fmla="*/ 1059 h 2216"/>
                <a:gd name="T12" fmla="*/ 479 w 2098"/>
                <a:gd name="T13" fmla="*/ 1170 h 2216"/>
                <a:gd name="T14" fmla="*/ 799 w 2098"/>
                <a:gd name="T15" fmla="*/ 1420 h 2216"/>
                <a:gd name="T16" fmla="*/ 1005 w 2098"/>
                <a:gd name="T17" fmla="*/ 1785 h 2216"/>
                <a:gd name="T18" fmla="*/ 1670 w 2098"/>
                <a:gd name="T19" fmla="*/ 2126 h 2216"/>
                <a:gd name="T20" fmla="*/ 2008 w 2098"/>
                <a:gd name="T21" fmla="*/ 1459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98" h="2216">
                  <a:moveTo>
                    <a:pt x="2008" y="1459"/>
                  </a:moveTo>
                  <a:cubicBezTo>
                    <a:pt x="1718" y="569"/>
                    <a:pt x="889" y="1"/>
                    <a:pt x="0" y="0"/>
                  </a:cubicBezTo>
                  <a:cubicBezTo>
                    <a:pt x="0" y="1"/>
                    <a:pt x="0" y="1"/>
                    <a:pt x="0" y="1"/>
                  </a:cubicBezTo>
                  <a:cubicBezTo>
                    <a:pt x="292" y="2"/>
                    <a:pt x="528" y="238"/>
                    <a:pt x="528" y="528"/>
                  </a:cubicBezTo>
                  <a:cubicBezTo>
                    <a:pt x="528" y="814"/>
                    <a:pt x="299" y="1047"/>
                    <a:pt x="13" y="1055"/>
                  </a:cubicBezTo>
                  <a:cubicBezTo>
                    <a:pt x="38" y="1055"/>
                    <a:pt x="64" y="1057"/>
                    <a:pt x="89" y="1059"/>
                  </a:cubicBezTo>
                  <a:cubicBezTo>
                    <a:pt x="226" y="1070"/>
                    <a:pt x="357" y="1108"/>
                    <a:pt x="479" y="1170"/>
                  </a:cubicBezTo>
                  <a:cubicBezTo>
                    <a:pt x="602" y="1233"/>
                    <a:pt x="709" y="1317"/>
                    <a:pt x="799" y="1420"/>
                  </a:cubicBezTo>
                  <a:cubicBezTo>
                    <a:pt x="891" y="1527"/>
                    <a:pt x="960" y="1650"/>
                    <a:pt x="1005" y="1785"/>
                  </a:cubicBezTo>
                  <a:cubicBezTo>
                    <a:pt x="1095" y="2064"/>
                    <a:pt x="1393" y="2216"/>
                    <a:pt x="1670" y="2126"/>
                  </a:cubicBezTo>
                  <a:cubicBezTo>
                    <a:pt x="1947" y="2037"/>
                    <a:pt x="2098" y="1738"/>
                    <a:pt x="2008" y="1459"/>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6" name="Freeform 118">
              <a:extLst>
                <a:ext uri="{FF2B5EF4-FFF2-40B4-BE49-F238E27FC236}">
                  <a16:creationId xmlns:a16="http://schemas.microsoft.com/office/drawing/2014/main" id="{06ABEFEB-54F3-43E7-9B0A-AFD66EFC476B}"/>
                </a:ext>
              </a:extLst>
            </p:cNvPr>
            <p:cNvSpPr>
              <a:spLocks/>
            </p:cNvSpPr>
            <p:nvPr/>
          </p:nvSpPr>
          <p:spPr bwMode="auto">
            <a:xfrm>
              <a:off x="4613252" y="990600"/>
              <a:ext cx="314366" cy="559610"/>
            </a:xfrm>
            <a:custGeom>
              <a:avLst/>
              <a:gdLst>
                <a:gd name="T0" fmla="*/ 593 w 593"/>
                <a:gd name="T1" fmla="*/ 526 h 1055"/>
                <a:gd name="T2" fmla="*/ 0 w 593"/>
                <a:gd name="T3" fmla="*/ 0 h 1055"/>
                <a:gd name="T4" fmla="*/ 1 w 593"/>
                <a:gd name="T5" fmla="*/ 1055 h 1055"/>
                <a:gd name="T6" fmla="*/ 593 w 593"/>
                <a:gd name="T7" fmla="*/ 526 h 1055"/>
              </a:gdLst>
              <a:ahLst/>
              <a:cxnLst>
                <a:cxn ang="0">
                  <a:pos x="T0" y="T1"/>
                </a:cxn>
                <a:cxn ang="0">
                  <a:pos x="T2" y="T3"/>
                </a:cxn>
                <a:cxn ang="0">
                  <a:pos x="T4" y="T5"/>
                </a:cxn>
                <a:cxn ang="0">
                  <a:pos x="T6" y="T7"/>
                </a:cxn>
              </a:cxnLst>
              <a:rect l="0" t="0" r="r" b="b"/>
              <a:pathLst>
                <a:path w="593" h="1055">
                  <a:moveTo>
                    <a:pt x="593" y="526"/>
                  </a:moveTo>
                  <a:cubicBezTo>
                    <a:pt x="593" y="190"/>
                    <a:pt x="364" y="2"/>
                    <a:pt x="0" y="0"/>
                  </a:cubicBezTo>
                  <a:cubicBezTo>
                    <a:pt x="1" y="1055"/>
                    <a:pt x="1" y="1055"/>
                    <a:pt x="1" y="1055"/>
                  </a:cubicBezTo>
                  <a:cubicBezTo>
                    <a:pt x="366" y="1054"/>
                    <a:pt x="593" y="862"/>
                    <a:pt x="593" y="52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 name="Freeform 119">
              <a:extLst>
                <a:ext uri="{FF2B5EF4-FFF2-40B4-BE49-F238E27FC236}">
                  <a16:creationId xmlns:a16="http://schemas.microsoft.com/office/drawing/2014/main" id="{D636782E-8B30-4778-933E-66FA62C276D7}"/>
                </a:ext>
              </a:extLst>
            </p:cNvPr>
            <p:cNvSpPr>
              <a:spLocks/>
            </p:cNvSpPr>
            <p:nvPr/>
          </p:nvSpPr>
          <p:spPr bwMode="auto">
            <a:xfrm>
              <a:off x="3547143" y="990990"/>
              <a:ext cx="1346499" cy="939972"/>
            </a:xfrm>
            <a:custGeom>
              <a:avLst/>
              <a:gdLst>
                <a:gd name="T0" fmla="*/ 2009 w 2539"/>
                <a:gd name="T1" fmla="*/ 0 h 1772"/>
                <a:gd name="T2" fmla="*/ 0 w 2539"/>
                <a:gd name="T3" fmla="*/ 1458 h 1772"/>
                <a:gd name="T4" fmla="*/ 1 w 2539"/>
                <a:gd name="T5" fmla="*/ 1458 h 1772"/>
                <a:gd name="T6" fmla="*/ 665 w 2539"/>
                <a:gd name="T7" fmla="*/ 1119 h 1772"/>
                <a:gd name="T8" fmla="*/ 1008 w 2539"/>
                <a:gd name="T9" fmla="*/ 1772 h 1772"/>
                <a:gd name="T10" fmla="*/ 1035 w 2539"/>
                <a:gd name="T11" fmla="*/ 1700 h 1772"/>
                <a:gd name="T12" fmla="*/ 1261 w 2539"/>
                <a:gd name="T13" fmla="*/ 1364 h 1772"/>
                <a:gd name="T14" fmla="*/ 1598 w 2539"/>
                <a:gd name="T15" fmla="*/ 1137 h 1772"/>
                <a:gd name="T16" fmla="*/ 2009 w 2539"/>
                <a:gd name="T17" fmla="*/ 1054 h 1772"/>
                <a:gd name="T18" fmla="*/ 2539 w 2539"/>
                <a:gd name="T19" fmla="*/ 527 h 1772"/>
                <a:gd name="T20" fmla="*/ 2009 w 2539"/>
                <a:gd name="T21" fmla="*/ 0 h 1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39" h="1772">
                  <a:moveTo>
                    <a:pt x="2009" y="0"/>
                  </a:moveTo>
                  <a:cubicBezTo>
                    <a:pt x="1072" y="0"/>
                    <a:pt x="276" y="613"/>
                    <a:pt x="0" y="1458"/>
                  </a:cubicBezTo>
                  <a:cubicBezTo>
                    <a:pt x="1" y="1458"/>
                    <a:pt x="1" y="1458"/>
                    <a:pt x="1" y="1458"/>
                  </a:cubicBezTo>
                  <a:cubicBezTo>
                    <a:pt x="92" y="1181"/>
                    <a:pt x="389" y="1030"/>
                    <a:pt x="665" y="1119"/>
                  </a:cubicBezTo>
                  <a:cubicBezTo>
                    <a:pt x="937" y="1208"/>
                    <a:pt x="1088" y="1497"/>
                    <a:pt x="1008" y="1772"/>
                  </a:cubicBezTo>
                  <a:cubicBezTo>
                    <a:pt x="1016" y="1748"/>
                    <a:pt x="1025" y="1724"/>
                    <a:pt x="1035" y="1700"/>
                  </a:cubicBezTo>
                  <a:cubicBezTo>
                    <a:pt x="1088" y="1574"/>
                    <a:pt x="1164" y="1461"/>
                    <a:pt x="1261" y="1364"/>
                  </a:cubicBezTo>
                  <a:cubicBezTo>
                    <a:pt x="1359" y="1267"/>
                    <a:pt x="1472" y="1191"/>
                    <a:pt x="1598" y="1137"/>
                  </a:cubicBezTo>
                  <a:cubicBezTo>
                    <a:pt x="1728" y="1082"/>
                    <a:pt x="1866" y="1054"/>
                    <a:pt x="2009" y="1054"/>
                  </a:cubicBezTo>
                  <a:cubicBezTo>
                    <a:pt x="2301" y="1054"/>
                    <a:pt x="2539" y="818"/>
                    <a:pt x="2539" y="527"/>
                  </a:cubicBezTo>
                  <a:cubicBezTo>
                    <a:pt x="2539" y="236"/>
                    <a:pt x="2301" y="0"/>
                    <a:pt x="2009" y="0"/>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8" name="Freeform 120">
              <a:extLst>
                <a:ext uri="{FF2B5EF4-FFF2-40B4-BE49-F238E27FC236}">
                  <a16:creationId xmlns:a16="http://schemas.microsoft.com/office/drawing/2014/main" id="{FCDF11DC-5455-4DB7-8CFD-462C33420447}"/>
                </a:ext>
              </a:extLst>
            </p:cNvPr>
            <p:cNvSpPr>
              <a:spLocks/>
            </p:cNvSpPr>
            <p:nvPr/>
          </p:nvSpPr>
          <p:spPr bwMode="auto">
            <a:xfrm>
              <a:off x="3547143" y="1497099"/>
              <a:ext cx="591241" cy="440112"/>
            </a:xfrm>
            <a:custGeom>
              <a:avLst/>
              <a:gdLst>
                <a:gd name="T0" fmla="*/ 684 w 1115"/>
                <a:gd name="T1" fmla="*/ 104 h 830"/>
                <a:gd name="T2" fmla="*/ 0 w 1115"/>
                <a:gd name="T3" fmla="*/ 505 h 830"/>
                <a:gd name="T4" fmla="*/ 1004 w 1115"/>
                <a:gd name="T5" fmla="*/ 830 h 830"/>
                <a:gd name="T6" fmla="*/ 684 w 1115"/>
                <a:gd name="T7" fmla="*/ 104 h 830"/>
              </a:gdLst>
              <a:ahLst/>
              <a:cxnLst>
                <a:cxn ang="0">
                  <a:pos x="T0" y="T1"/>
                </a:cxn>
                <a:cxn ang="0">
                  <a:pos x="T2" y="T3"/>
                </a:cxn>
                <a:cxn ang="0">
                  <a:pos x="T4" y="T5"/>
                </a:cxn>
                <a:cxn ang="0">
                  <a:pos x="T6" y="T7"/>
                </a:cxn>
              </a:cxnLst>
              <a:rect l="0" t="0" r="r" b="b"/>
              <a:pathLst>
                <a:path w="1115" h="830">
                  <a:moveTo>
                    <a:pt x="684" y="104"/>
                  </a:moveTo>
                  <a:cubicBezTo>
                    <a:pt x="364" y="0"/>
                    <a:pt x="114" y="159"/>
                    <a:pt x="0" y="505"/>
                  </a:cubicBezTo>
                  <a:cubicBezTo>
                    <a:pt x="1004" y="830"/>
                    <a:pt x="1004" y="830"/>
                    <a:pt x="1004" y="830"/>
                  </a:cubicBezTo>
                  <a:cubicBezTo>
                    <a:pt x="1115" y="483"/>
                    <a:pt x="1003" y="208"/>
                    <a:pt x="684" y="104"/>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 name="Freeform 121">
              <a:extLst>
                <a:ext uri="{FF2B5EF4-FFF2-40B4-BE49-F238E27FC236}">
                  <a16:creationId xmlns:a16="http://schemas.microsoft.com/office/drawing/2014/main" id="{B02E7CEC-C094-4BF2-9375-EDD28336623C}"/>
                </a:ext>
              </a:extLst>
            </p:cNvPr>
            <p:cNvSpPr>
              <a:spLocks/>
            </p:cNvSpPr>
            <p:nvPr/>
          </p:nvSpPr>
          <p:spPr bwMode="auto">
            <a:xfrm>
              <a:off x="3394061" y="1536932"/>
              <a:ext cx="882957" cy="1480837"/>
            </a:xfrm>
            <a:custGeom>
              <a:avLst/>
              <a:gdLst>
                <a:gd name="T0" fmla="*/ 289 w 1665"/>
                <a:gd name="T1" fmla="*/ 431 h 2792"/>
                <a:gd name="T2" fmla="*/ 1056 w 1665"/>
                <a:gd name="T3" fmla="*/ 2792 h 2792"/>
                <a:gd name="T4" fmla="*/ 1056 w 1665"/>
                <a:gd name="T5" fmla="*/ 2792 h 2792"/>
                <a:gd name="T6" fmla="*/ 939 w 1665"/>
                <a:gd name="T7" fmla="*/ 2055 h 2792"/>
                <a:gd name="T8" fmla="*/ 1665 w 1665"/>
                <a:gd name="T9" fmla="*/ 1931 h 2792"/>
                <a:gd name="T10" fmla="*/ 1606 w 1665"/>
                <a:gd name="T11" fmla="*/ 1883 h 2792"/>
                <a:gd name="T12" fmla="*/ 1356 w 1665"/>
                <a:gd name="T13" fmla="*/ 1564 h 2792"/>
                <a:gd name="T14" fmla="*/ 1244 w 1665"/>
                <a:gd name="T15" fmla="*/ 1174 h 2792"/>
                <a:gd name="T16" fmla="*/ 1292 w 1665"/>
                <a:gd name="T17" fmla="*/ 757 h 2792"/>
                <a:gd name="T18" fmla="*/ 954 w 1665"/>
                <a:gd name="T19" fmla="*/ 90 h 2792"/>
                <a:gd name="T20" fmla="*/ 289 w 1665"/>
                <a:gd name="T21" fmla="*/ 431 h 2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65" h="2792">
                  <a:moveTo>
                    <a:pt x="289" y="431"/>
                  </a:moveTo>
                  <a:cubicBezTo>
                    <a:pt x="0" y="1322"/>
                    <a:pt x="337" y="2268"/>
                    <a:pt x="1056" y="2792"/>
                  </a:cubicBezTo>
                  <a:cubicBezTo>
                    <a:pt x="1056" y="2792"/>
                    <a:pt x="1056" y="2792"/>
                    <a:pt x="1056" y="2792"/>
                  </a:cubicBezTo>
                  <a:cubicBezTo>
                    <a:pt x="821" y="2619"/>
                    <a:pt x="768" y="2290"/>
                    <a:pt x="939" y="2055"/>
                  </a:cubicBezTo>
                  <a:cubicBezTo>
                    <a:pt x="1107" y="1824"/>
                    <a:pt x="1429" y="1770"/>
                    <a:pt x="1665" y="1931"/>
                  </a:cubicBezTo>
                  <a:cubicBezTo>
                    <a:pt x="1645" y="1916"/>
                    <a:pt x="1625" y="1900"/>
                    <a:pt x="1606" y="1883"/>
                  </a:cubicBezTo>
                  <a:cubicBezTo>
                    <a:pt x="1502" y="1794"/>
                    <a:pt x="1418" y="1686"/>
                    <a:pt x="1356" y="1564"/>
                  </a:cubicBezTo>
                  <a:cubicBezTo>
                    <a:pt x="1293" y="1441"/>
                    <a:pt x="1256" y="1310"/>
                    <a:pt x="1244" y="1174"/>
                  </a:cubicBezTo>
                  <a:cubicBezTo>
                    <a:pt x="1232" y="1033"/>
                    <a:pt x="1248" y="893"/>
                    <a:pt x="1292" y="757"/>
                  </a:cubicBezTo>
                  <a:cubicBezTo>
                    <a:pt x="1382" y="479"/>
                    <a:pt x="1231" y="180"/>
                    <a:pt x="954" y="90"/>
                  </a:cubicBezTo>
                  <a:cubicBezTo>
                    <a:pt x="678" y="0"/>
                    <a:pt x="380" y="153"/>
                    <a:pt x="289" y="431"/>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0" name="Freeform 122">
              <a:extLst>
                <a:ext uri="{FF2B5EF4-FFF2-40B4-BE49-F238E27FC236}">
                  <a16:creationId xmlns:a16="http://schemas.microsoft.com/office/drawing/2014/main" id="{67C3B5FA-57F1-42A4-BB4C-91265EAB50BE}"/>
                </a:ext>
              </a:extLst>
            </p:cNvPr>
            <p:cNvSpPr>
              <a:spLocks/>
            </p:cNvSpPr>
            <p:nvPr/>
          </p:nvSpPr>
          <p:spPr bwMode="auto">
            <a:xfrm>
              <a:off x="3759193" y="2451911"/>
              <a:ext cx="521339" cy="566248"/>
            </a:xfrm>
            <a:custGeom>
              <a:avLst/>
              <a:gdLst>
                <a:gd name="T0" fmla="*/ 250 w 983"/>
                <a:gd name="T1" fmla="*/ 330 h 1068"/>
                <a:gd name="T2" fmla="*/ 983 w 983"/>
                <a:gd name="T3" fmla="*/ 211 h 1068"/>
                <a:gd name="T4" fmla="*/ 197 w 983"/>
                <a:gd name="T5" fmla="*/ 294 h 1068"/>
                <a:gd name="T6" fmla="*/ 368 w 983"/>
                <a:gd name="T7" fmla="*/ 1068 h 1068"/>
                <a:gd name="T8" fmla="*/ 368 w 983"/>
                <a:gd name="T9" fmla="*/ 1068 h 1068"/>
                <a:gd name="T10" fmla="*/ 250 w 983"/>
                <a:gd name="T11" fmla="*/ 330 h 1068"/>
              </a:gdLst>
              <a:ahLst/>
              <a:cxnLst>
                <a:cxn ang="0">
                  <a:pos x="T0" y="T1"/>
                </a:cxn>
                <a:cxn ang="0">
                  <a:pos x="T2" y="T3"/>
                </a:cxn>
                <a:cxn ang="0">
                  <a:pos x="T4" y="T5"/>
                </a:cxn>
                <a:cxn ang="0">
                  <a:pos x="T6" y="T7"/>
                </a:cxn>
                <a:cxn ang="0">
                  <a:pos x="T8" y="T9"/>
                </a:cxn>
                <a:cxn ang="0">
                  <a:pos x="T10" y="T11"/>
                </a:cxn>
              </a:cxnLst>
              <a:rect l="0" t="0" r="r" b="b"/>
              <a:pathLst>
                <a:path w="983" h="1068">
                  <a:moveTo>
                    <a:pt x="250" y="330"/>
                  </a:moveTo>
                  <a:cubicBezTo>
                    <a:pt x="420" y="97"/>
                    <a:pt x="746" y="44"/>
                    <a:pt x="983" y="211"/>
                  </a:cubicBezTo>
                  <a:cubicBezTo>
                    <a:pt x="689" y="0"/>
                    <a:pt x="394" y="23"/>
                    <a:pt x="197" y="294"/>
                  </a:cubicBezTo>
                  <a:cubicBezTo>
                    <a:pt x="0" y="565"/>
                    <a:pt x="74" y="853"/>
                    <a:pt x="368" y="1068"/>
                  </a:cubicBezTo>
                  <a:cubicBezTo>
                    <a:pt x="368" y="1068"/>
                    <a:pt x="368" y="1068"/>
                    <a:pt x="368" y="1068"/>
                  </a:cubicBezTo>
                  <a:cubicBezTo>
                    <a:pt x="132" y="895"/>
                    <a:pt x="79" y="565"/>
                    <a:pt x="250" y="330"/>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6" name="Freeform 10">
            <a:extLst>
              <a:ext uri="{FF2B5EF4-FFF2-40B4-BE49-F238E27FC236}">
                <a16:creationId xmlns:a16="http://schemas.microsoft.com/office/drawing/2014/main" id="{D6E5EDC2-C9D0-4734-97D0-D49F9AB55AC7}"/>
              </a:ext>
            </a:extLst>
          </p:cNvPr>
          <p:cNvSpPr>
            <a:spLocks noEditPoints="1"/>
          </p:cNvSpPr>
          <p:nvPr/>
        </p:nvSpPr>
        <p:spPr bwMode="auto">
          <a:xfrm>
            <a:off x="3986689" y="3973588"/>
            <a:ext cx="430994" cy="431677"/>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7" name="Freeform 13">
            <a:extLst>
              <a:ext uri="{FF2B5EF4-FFF2-40B4-BE49-F238E27FC236}">
                <a16:creationId xmlns:a16="http://schemas.microsoft.com/office/drawing/2014/main" id="{D2F49DF3-8AF0-44B5-A849-1762A87EAA4B}"/>
              </a:ext>
            </a:extLst>
          </p:cNvPr>
          <p:cNvSpPr>
            <a:spLocks/>
          </p:cNvSpPr>
          <p:nvPr/>
        </p:nvSpPr>
        <p:spPr bwMode="auto">
          <a:xfrm>
            <a:off x="5489491" y="3366506"/>
            <a:ext cx="490644" cy="484122"/>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8" name="Freeform 15">
            <a:extLst>
              <a:ext uri="{FF2B5EF4-FFF2-40B4-BE49-F238E27FC236}">
                <a16:creationId xmlns:a16="http://schemas.microsoft.com/office/drawing/2014/main" id="{7E224248-66C9-4FDA-8D13-CCB74C92934F}"/>
              </a:ext>
            </a:extLst>
          </p:cNvPr>
          <p:cNvSpPr>
            <a:spLocks noEditPoints="1"/>
          </p:cNvSpPr>
          <p:nvPr/>
        </p:nvSpPr>
        <p:spPr bwMode="auto">
          <a:xfrm>
            <a:off x="5243342" y="1845328"/>
            <a:ext cx="591036" cy="545205"/>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9" name="Freeform 17">
            <a:extLst>
              <a:ext uri="{FF2B5EF4-FFF2-40B4-BE49-F238E27FC236}">
                <a16:creationId xmlns:a16="http://schemas.microsoft.com/office/drawing/2014/main" id="{41EFFEC0-FBC9-4BA8-82F0-352861970695}"/>
              </a:ext>
            </a:extLst>
          </p:cNvPr>
          <p:cNvSpPr>
            <a:spLocks noEditPoints="1"/>
          </p:cNvSpPr>
          <p:nvPr/>
        </p:nvSpPr>
        <p:spPr bwMode="auto">
          <a:xfrm>
            <a:off x="3849582" y="1467610"/>
            <a:ext cx="383288" cy="460849"/>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0" name="Freeform 23">
            <a:extLst>
              <a:ext uri="{FF2B5EF4-FFF2-40B4-BE49-F238E27FC236}">
                <a16:creationId xmlns:a16="http://schemas.microsoft.com/office/drawing/2014/main" id="{8DEF6FB4-247F-4497-B3B8-01A26C722358}"/>
              </a:ext>
            </a:extLst>
          </p:cNvPr>
          <p:cNvSpPr>
            <a:spLocks/>
          </p:cNvSpPr>
          <p:nvPr/>
        </p:nvSpPr>
        <p:spPr bwMode="auto">
          <a:xfrm>
            <a:off x="3141390" y="2711867"/>
            <a:ext cx="316030" cy="412845"/>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53" name="Rectangle 152">
            <a:extLst>
              <a:ext uri="{FF2B5EF4-FFF2-40B4-BE49-F238E27FC236}">
                <a16:creationId xmlns:a16="http://schemas.microsoft.com/office/drawing/2014/main" id="{67175553-08D3-459B-B8CA-48854C1B475C}"/>
              </a:ext>
            </a:extLst>
          </p:cNvPr>
          <p:cNvSpPr/>
          <p:nvPr/>
        </p:nvSpPr>
        <p:spPr>
          <a:xfrm>
            <a:off x="388175" y="3785811"/>
            <a:ext cx="1957786" cy="646331"/>
          </a:xfrm>
          <a:prstGeom prst="rect">
            <a:avLst/>
          </a:prstGeom>
        </p:spPr>
        <p:txBody>
          <a:bodyPr wrap="square" lIns="0" tIns="0" rIns="0" bIns="0" anchor="ctr">
            <a:spAutoFit/>
          </a:bodyPr>
          <a:lstStyle/>
          <a:p>
            <a:pPr algn="r">
              <a:lnSpc>
                <a:spcPct val="140000"/>
              </a:lnSpc>
            </a:pPr>
            <a:r>
              <a:rPr lang="en-US" sz="1200" b="1" dirty="0">
                <a:solidFill>
                  <a:schemeClr val="accent5"/>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54" name="Rectangle 153">
            <a:extLst>
              <a:ext uri="{FF2B5EF4-FFF2-40B4-BE49-F238E27FC236}">
                <a16:creationId xmlns:a16="http://schemas.microsoft.com/office/drawing/2014/main" id="{AF31EB73-FF73-4ECB-9E87-53695799C6B5}"/>
              </a:ext>
            </a:extLst>
          </p:cNvPr>
          <p:cNvSpPr/>
          <p:nvPr/>
        </p:nvSpPr>
        <p:spPr>
          <a:xfrm>
            <a:off x="388175" y="1580692"/>
            <a:ext cx="1957786" cy="646331"/>
          </a:xfrm>
          <a:prstGeom prst="rect">
            <a:avLst/>
          </a:prstGeom>
        </p:spPr>
        <p:txBody>
          <a:bodyPr wrap="square" lIns="0" tIns="0" rIns="0" bIns="0" anchor="ctr">
            <a:spAutoFit/>
          </a:bodyPr>
          <a:lstStyle/>
          <a:p>
            <a:pPr algn="r">
              <a:lnSpc>
                <a:spcPct val="140000"/>
              </a:lnSpc>
            </a:pPr>
            <a:r>
              <a:rPr lang="en-US" sz="1200" b="1" dirty="0">
                <a:solidFill>
                  <a:schemeClr val="accent1"/>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55" name="Rectangle 154">
            <a:extLst>
              <a:ext uri="{FF2B5EF4-FFF2-40B4-BE49-F238E27FC236}">
                <a16:creationId xmlns:a16="http://schemas.microsoft.com/office/drawing/2014/main" id="{84BE71C0-DC04-48D5-914B-7E1AD30D7FF4}"/>
              </a:ext>
            </a:extLst>
          </p:cNvPr>
          <p:cNvSpPr/>
          <p:nvPr/>
        </p:nvSpPr>
        <p:spPr>
          <a:xfrm>
            <a:off x="6798396" y="3785811"/>
            <a:ext cx="1957786" cy="646331"/>
          </a:xfrm>
          <a:prstGeom prst="rect">
            <a:avLst/>
          </a:prstGeom>
        </p:spPr>
        <p:txBody>
          <a:bodyPr wrap="square" lIns="0" tIns="0" rIns="0" bIns="0" anchor="ctr">
            <a:spAutoFit/>
          </a:bodyPr>
          <a:lstStyle/>
          <a:p>
            <a:pPr>
              <a:lnSpc>
                <a:spcPct val="140000"/>
              </a:lnSpc>
            </a:pPr>
            <a:r>
              <a:rPr lang="en-US" sz="1200" b="1" dirty="0">
                <a:solidFill>
                  <a:schemeClr val="accent4"/>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56" name="Rectangle 155">
            <a:extLst>
              <a:ext uri="{FF2B5EF4-FFF2-40B4-BE49-F238E27FC236}">
                <a16:creationId xmlns:a16="http://schemas.microsoft.com/office/drawing/2014/main" id="{252E9FD4-A99A-48E4-9411-43375763B054}"/>
              </a:ext>
            </a:extLst>
          </p:cNvPr>
          <p:cNvSpPr/>
          <p:nvPr/>
        </p:nvSpPr>
        <p:spPr>
          <a:xfrm>
            <a:off x="6798396" y="1580692"/>
            <a:ext cx="1957786" cy="646331"/>
          </a:xfrm>
          <a:prstGeom prst="rect">
            <a:avLst/>
          </a:prstGeom>
        </p:spPr>
        <p:txBody>
          <a:bodyPr wrap="square" lIns="0" tIns="0" rIns="0" bIns="0" anchor="ctr">
            <a:spAutoFit/>
          </a:bodyPr>
          <a:lstStyle/>
          <a:p>
            <a:pPr>
              <a:lnSpc>
                <a:spcPct val="140000"/>
              </a:lnSpc>
            </a:pPr>
            <a:r>
              <a:rPr lang="en-US" sz="1200" b="1" dirty="0">
                <a:solidFill>
                  <a:schemeClr val="accent2"/>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57" name="Rectangle 156">
            <a:extLst>
              <a:ext uri="{FF2B5EF4-FFF2-40B4-BE49-F238E27FC236}">
                <a16:creationId xmlns:a16="http://schemas.microsoft.com/office/drawing/2014/main" id="{6B4759E3-3237-4918-8EB3-B6A95C21C6AC}"/>
              </a:ext>
            </a:extLst>
          </p:cNvPr>
          <p:cNvSpPr/>
          <p:nvPr/>
        </p:nvSpPr>
        <p:spPr>
          <a:xfrm>
            <a:off x="6798396" y="2683251"/>
            <a:ext cx="1957786" cy="646331"/>
          </a:xfrm>
          <a:prstGeom prst="rect">
            <a:avLst/>
          </a:prstGeom>
        </p:spPr>
        <p:txBody>
          <a:bodyPr wrap="square" lIns="0" tIns="0" rIns="0" bIns="0" anchor="ctr">
            <a:spAutoFit/>
          </a:bodyPr>
          <a:lstStyle/>
          <a:p>
            <a:pPr>
              <a:lnSpc>
                <a:spcPct val="140000"/>
              </a:lnSpc>
            </a:pPr>
            <a:r>
              <a:rPr lang="en-US" sz="1200" b="1" dirty="0">
                <a:solidFill>
                  <a:schemeClr val="accent3"/>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36356085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p:txBody>
          <a:bodyPr/>
          <a:lstStyle/>
          <a:p>
            <a:r>
              <a:rPr lang="en-US" dirty="0"/>
              <a:t>Circle Folded – 6 Periods</a:t>
            </a:r>
          </a:p>
        </p:txBody>
      </p:sp>
      <p:grpSp>
        <p:nvGrpSpPr>
          <p:cNvPr id="5" name="Group 4">
            <a:extLst>
              <a:ext uri="{FF2B5EF4-FFF2-40B4-BE49-F238E27FC236}">
                <a16:creationId xmlns:a16="http://schemas.microsoft.com/office/drawing/2014/main" id="{B3895AAD-07F2-4218-A77A-FEB1D0EFC43C}"/>
              </a:ext>
            </a:extLst>
          </p:cNvPr>
          <p:cNvGrpSpPr/>
          <p:nvPr/>
        </p:nvGrpSpPr>
        <p:grpSpPr>
          <a:xfrm>
            <a:off x="2710708" y="1212573"/>
            <a:ext cx="3722584" cy="3550002"/>
            <a:chOff x="6560364" y="990990"/>
            <a:chExt cx="2350125" cy="2241172"/>
          </a:xfrm>
        </p:grpSpPr>
        <p:sp>
          <p:nvSpPr>
            <p:cNvPr id="12" name="Freeform 2">
              <a:extLst>
                <a:ext uri="{FF2B5EF4-FFF2-40B4-BE49-F238E27FC236}">
                  <a16:creationId xmlns:a16="http://schemas.microsoft.com/office/drawing/2014/main" id="{FF01E58D-044C-43BA-B955-E2EB3D833FB7}"/>
                </a:ext>
              </a:extLst>
            </p:cNvPr>
            <p:cNvSpPr>
              <a:spLocks/>
            </p:cNvSpPr>
            <p:nvPr/>
          </p:nvSpPr>
          <p:spPr bwMode="auto">
            <a:xfrm>
              <a:off x="7455037" y="2399191"/>
              <a:ext cx="1244575" cy="832971"/>
            </a:xfrm>
            <a:custGeom>
              <a:avLst/>
              <a:gdLst>
                <a:gd name="T0" fmla="*/ 530 w 2347"/>
                <a:gd name="T1" fmla="*/ 1570 h 1570"/>
                <a:gd name="T2" fmla="*/ 530 w 2347"/>
                <a:gd name="T3" fmla="*/ 1570 h 1570"/>
                <a:gd name="T4" fmla="*/ 2347 w 2347"/>
                <a:gd name="T5" fmla="*/ 533 h 1570"/>
                <a:gd name="T6" fmla="*/ 1638 w 2347"/>
                <a:gd name="T7" fmla="*/ 708 h 1570"/>
                <a:gd name="T8" fmla="*/ 1438 w 2347"/>
                <a:gd name="T9" fmla="*/ 0 h 1570"/>
                <a:gd name="T10" fmla="*/ 1277 w 2347"/>
                <a:gd name="T11" fmla="*/ 206 h 1570"/>
                <a:gd name="T12" fmla="*/ 941 w 2347"/>
                <a:gd name="T13" fmla="*/ 432 h 1570"/>
                <a:gd name="T14" fmla="*/ 530 w 2347"/>
                <a:gd name="T15" fmla="*/ 515 h 1570"/>
                <a:gd name="T16" fmla="*/ 530 w 2347"/>
                <a:gd name="T17" fmla="*/ 515 h 1570"/>
                <a:gd name="T18" fmla="*/ 0 w 2347"/>
                <a:gd name="T19" fmla="*/ 1043 h 1570"/>
                <a:gd name="T20" fmla="*/ 530 w 2347"/>
                <a:gd name="T21" fmla="*/ 157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47" h="1570">
                  <a:moveTo>
                    <a:pt x="530" y="1570"/>
                  </a:moveTo>
                  <a:cubicBezTo>
                    <a:pt x="530" y="1570"/>
                    <a:pt x="530" y="1570"/>
                    <a:pt x="530" y="1570"/>
                  </a:cubicBezTo>
                  <a:cubicBezTo>
                    <a:pt x="1302" y="1570"/>
                    <a:pt x="1979" y="1153"/>
                    <a:pt x="2347" y="533"/>
                  </a:cubicBezTo>
                  <a:cubicBezTo>
                    <a:pt x="2195" y="771"/>
                    <a:pt x="1883" y="850"/>
                    <a:pt x="1638" y="708"/>
                  </a:cubicBezTo>
                  <a:cubicBezTo>
                    <a:pt x="1390" y="565"/>
                    <a:pt x="1303" y="252"/>
                    <a:pt x="1438" y="0"/>
                  </a:cubicBezTo>
                  <a:cubicBezTo>
                    <a:pt x="1393" y="75"/>
                    <a:pt x="1340" y="143"/>
                    <a:pt x="1277" y="206"/>
                  </a:cubicBezTo>
                  <a:cubicBezTo>
                    <a:pt x="1180" y="303"/>
                    <a:pt x="1067" y="379"/>
                    <a:pt x="941" y="432"/>
                  </a:cubicBezTo>
                  <a:cubicBezTo>
                    <a:pt x="811" y="487"/>
                    <a:pt x="673" y="515"/>
                    <a:pt x="530" y="515"/>
                  </a:cubicBezTo>
                  <a:cubicBezTo>
                    <a:pt x="530" y="515"/>
                    <a:pt x="530" y="515"/>
                    <a:pt x="530" y="515"/>
                  </a:cubicBezTo>
                  <a:cubicBezTo>
                    <a:pt x="237" y="516"/>
                    <a:pt x="0" y="752"/>
                    <a:pt x="0" y="1043"/>
                  </a:cubicBezTo>
                  <a:cubicBezTo>
                    <a:pt x="0" y="1334"/>
                    <a:pt x="237" y="1570"/>
                    <a:pt x="530" y="1570"/>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3" name="Freeform 3">
              <a:extLst>
                <a:ext uri="{FF2B5EF4-FFF2-40B4-BE49-F238E27FC236}">
                  <a16:creationId xmlns:a16="http://schemas.microsoft.com/office/drawing/2014/main" id="{402DDBE1-D921-4E74-8DA1-89DF632F70AD}"/>
                </a:ext>
              </a:extLst>
            </p:cNvPr>
            <p:cNvSpPr>
              <a:spLocks/>
            </p:cNvSpPr>
            <p:nvPr/>
          </p:nvSpPr>
          <p:spPr bwMode="auto">
            <a:xfrm>
              <a:off x="8125162" y="2391771"/>
              <a:ext cx="580697" cy="501813"/>
            </a:xfrm>
            <a:custGeom>
              <a:avLst/>
              <a:gdLst>
                <a:gd name="T0" fmla="*/ 343 w 1095"/>
                <a:gd name="T1" fmla="*/ 778 h 946"/>
                <a:gd name="T2" fmla="*/ 1095 w 1095"/>
                <a:gd name="T3" fmla="*/ 528 h 946"/>
                <a:gd name="T4" fmla="*/ 181 w 1095"/>
                <a:gd name="T5" fmla="*/ 0 h 946"/>
                <a:gd name="T6" fmla="*/ 343 w 1095"/>
                <a:gd name="T7" fmla="*/ 778 h 946"/>
              </a:gdLst>
              <a:ahLst/>
              <a:cxnLst>
                <a:cxn ang="0">
                  <a:pos x="T0" y="T1"/>
                </a:cxn>
                <a:cxn ang="0">
                  <a:pos x="T2" y="T3"/>
                </a:cxn>
                <a:cxn ang="0">
                  <a:pos x="T4" y="T5"/>
                </a:cxn>
                <a:cxn ang="0">
                  <a:pos x="T6" y="T7"/>
                </a:cxn>
              </a:cxnLst>
              <a:rect l="0" t="0" r="r" b="b"/>
              <a:pathLst>
                <a:path w="1095" h="946">
                  <a:moveTo>
                    <a:pt x="343" y="778"/>
                  </a:moveTo>
                  <a:cubicBezTo>
                    <a:pt x="634" y="946"/>
                    <a:pt x="912" y="843"/>
                    <a:pt x="1095" y="528"/>
                  </a:cubicBezTo>
                  <a:cubicBezTo>
                    <a:pt x="181" y="0"/>
                    <a:pt x="181" y="0"/>
                    <a:pt x="181" y="0"/>
                  </a:cubicBezTo>
                  <a:cubicBezTo>
                    <a:pt x="0" y="316"/>
                    <a:pt x="52" y="611"/>
                    <a:pt x="343" y="77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4" name="Freeform 4">
              <a:extLst>
                <a:ext uri="{FF2B5EF4-FFF2-40B4-BE49-F238E27FC236}">
                  <a16:creationId xmlns:a16="http://schemas.microsoft.com/office/drawing/2014/main" id="{FADE8216-C575-48C5-AAD7-6CB49CD94688}"/>
                </a:ext>
              </a:extLst>
            </p:cNvPr>
            <p:cNvSpPr>
              <a:spLocks/>
            </p:cNvSpPr>
            <p:nvPr/>
          </p:nvSpPr>
          <p:spPr bwMode="auto">
            <a:xfrm>
              <a:off x="8144297" y="1561144"/>
              <a:ext cx="766192" cy="1291046"/>
            </a:xfrm>
            <a:custGeom>
              <a:avLst/>
              <a:gdLst>
                <a:gd name="T0" fmla="*/ 1059 w 1445"/>
                <a:gd name="T1" fmla="*/ 2093 h 2434"/>
                <a:gd name="T2" fmla="*/ 1059 w 1445"/>
                <a:gd name="T3" fmla="*/ 2093 h 2434"/>
                <a:gd name="T4" fmla="*/ 1069 w 1445"/>
                <a:gd name="T5" fmla="*/ 0 h 2434"/>
                <a:gd name="T6" fmla="*/ 866 w 1445"/>
                <a:gd name="T7" fmla="*/ 703 h 2434"/>
                <a:gd name="T8" fmla="*/ 154 w 1445"/>
                <a:gd name="T9" fmla="*/ 522 h 2434"/>
                <a:gd name="T10" fmla="*/ 251 w 1445"/>
                <a:gd name="T11" fmla="*/ 763 h 2434"/>
                <a:gd name="T12" fmla="*/ 279 w 1445"/>
                <a:gd name="T13" fmla="*/ 1168 h 2434"/>
                <a:gd name="T14" fmla="*/ 146 w 1445"/>
                <a:gd name="T15" fmla="*/ 1565 h 2434"/>
                <a:gd name="T16" fmla="*/ 146 w 1445"/>
                <a:gd name="T17" fmla="*/ 1565 h 2434"/>
                <a:gd name="T18" fmla="*/ 338 w 1445"/>
                <a:gd name="T19" fmla="*/ 2288 h 2434"/>
                <a:gd name="T20" fmla="*/ 1059 w 1445"/>
                <a:gd name="T21" fmla="*/ 2093 h 2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5" h="2434">
                  <a:moveTo>
                    <a:pt x="1059" y="2093"/>
                  </a:moveTo>
                  <a:cubicBezTo>
                    <a:pt x="1059" y="2093"/>
                    <a:pt x="1059" y="2093"/>
                    <a:pt x="1059" y="2093"/>
                  </a:cubicBezTo>
                  <a:cubicBezTo>
                    <a:pt x="1445" y="1424"/>
                    <a:pt x="1422" y="630"/>
                    <a:pt x="1069" y="0"/>
                  </a:cubicBezTo>
                  <a:cubicBezTo>
                    <a:pt x="1200" y="251"/>
                    <a:pt x="1112" y="561"/>
                    <a:pt x="866" y="703"/>
                  </a:cubicBezTo>
                  <a:cubicBezTo>
                    <a:pt x="619" y="845"/>
                    <a:pt x="304" y="764"/>
                    <a:pt x="154" y="522"/>
                  </a:cubicBezTo>
                  <a:cubicBezTo>
                    <a:pt x="196" y="598"/>
                    <a:pt x="229" y="678"/>
                    <a:pt x="251" y="763"/>
                  </a:cubicBezTo>
                  <a:cubicBezTo>
                    <a:pt x="287" y="896"/>
                    <a:pt x="296" y="1032"/>
                    <a:pt x="279" y="1168"/>
                  </a:cubicBezTo>
                  <a:cubicBezTo>
                    <a:pt x="262" y="1308"/>
                    <a:pt x="217" y="1442"/>
                    <a:pt x="146" y="1565"/>
                  </a:cubicBezTo>
                  <a:cubicBezTo>
                    <a:pt x="146" y="1565"/>
                    <a:pt x="146" y="1565"/>
                    <a:pt x="146" y="1565"/>
                  </a:cubicBezTo>
                  <a:cubicBezTo>
                    <a:pt x="0" y="1819"/>
                    <a:pt x="86" y="2143"/>
                    <a:pt x="338" y="2288"/>
                  </a:cubicBezTo>
                  <a:cubicBezTo>
                    <a:pt x="590" y="2434"/>
                    <a:pt x="913" y="2346"/>
                    <a:pt x="1059" y="2093"/>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5" name="Freeform 5">
              <a:extLst>
                <a:ext uri="{FF2B5EF4-FFF2-40B4-BE49-F238E27FC236}">
                  <a16:creationId xmlns:a16="http://schemas.microsoft.com/office/drawing/2014/main" id="{61D3A14C-E215-4A53-838D-876741716591}"/>
                </a:ext>
              </a:extLst>
            </p:cNvPr>
            <p:cNvSpPr>
              <a:spLocks/>
            </p:cNvSpPr>
            <p:nvPr/>
          </p:nvSpPr>
          <p:spPr bwMode="auto">
            <a:xfrm>
              <a:off x="8221229" y="1551381"/>
              <a:ext cx="580697" cy="500642"/>
            </a:xfrm>
            <a:custGeom>
              <a:avLst/>
              <a:gdLst>
                <a:gd name="T0" fmla="*/ 755 w 1095"/>
                <a:gd name="T1" fmla="*/ 776 h 944"/>
                <a:gd name="T2" fmla="*/ 914 w 1095"/>
                <a:gd name="T3" fmla="*/ 0 h 944"/>
                <a:gd name="T4" fmla="*/ 0 w 1095"/>
                <a:gd name="T5" fmla="*/ 527 h 944"/>
                <a:gd name="T6" fmla="*/ 755 w 1095"/>
                <a:gd name="T7" fmla="*/ 776 h 944"/>
              </a:gdLst>
              <a:ahLst/>
              <a:cxnLst>
                <a:cxn ang="0">
                  <a:pos x="T0" y="T1"/>
                </a:cxn>
                <a:cxn ang="0">
                  <a:pos x="T2" y="T3"/>
                </a:cxn>
                <a:cxn ang="0">
                  <a:pos x="T4" y="T5"/>
                </a:cxn>
                <a:cxn ang="0">
                  <a:pos x="T6" y="T7"/>
                </a:cxn>
              </a:cxnLst>
              <a:rect l="0" t="0" r="r" b="b"/>
              <a:pathLst>
                <a:path w="1095" h="944">
                  <a:moveTo>
                    <a:pt x="755" y="776"/>
                  </a:moveTo>
                  <a:cubicBezTo>
                    <a:pt x="1046" y="609"/>
                    <a:pt x="1095" y="316"/>
                    <a:pt x="914" y="0"/>
                  </a:cubicBezTo>
                  <a:cubicBezTo>
                    <a:pt x="0" y="527"/>
                    <a:pt x="0" y="527"/>
                    <a:pt x="0" y="527"/>
                  </a:cubicBezTo>
                  <a:cubicBezTo>
                    <a:pt x="183" y="842"/>
                    <a:pt x="464" y="944"/>
                    <a:pt x="755" y="77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 name="Freeform 6">
              <a:extLst>
                <a:ext uri="{FF2B5EF4-FFF2-40B4-BE49-F238E27FC236}">
                  <a16:creationId xmlns:a16="http://schemas.microsoft.com/office/drawing/2014/main" id="{F9F13265-9BC1-43C4-9CE5-D9BF108AE4C3}"/>
                </a:ext>
              </a:extLst>
            </p:cNvPr>
            <p:cNvSpPr>
              <a:spLocks/>
            </p:cNvSpPr>
            <p:nvPr/>
          </p:nvSpPr>
          <p:spPr bwMode="auto">
            <a:xfrm>
              <a:off x="7744019" y="990990"/>
              <a:ext cx="1038773" cy="1020028"/>
            </a:xfrm>
            <a:custGeom>
              <a:avLst/>
              <a:gdLst>
                <a:gd name="T0" fmla="*/ 1813 w 1959"/>
                <a:gd name="T1" fmla="*/ 1055 h 1923"/>
                <a:gd name="T2" fmla="*/ 1813 w 1959"/>
                <a:gd name="T3" fmla="*/ 1055 h 1923"/>
                <a:gd name="T4" fmla="*/ 6 w 1959"/>
                <a:gd name="T5" fmla="*/ 0 h 1923"/>
                <a:gd name="T6" fmla="*/ 513 w 1959"/>
                <a:gd name="T7" fmla="*/ 527 h 1923"/>
                <a:gd name="T8" fmla="*/ 0 w 1959"/>
                <a:gd name="T9" fmla="*/ 1054 h 1923"/>
                <a:gd name="T10" fmla="*/ 258 w 1959"/>
                <a:gd name="T11" fmla="*/ 1090 h 1923"/>
                <a:gd name="T12" fmla="*/ 622 w 1959"/>
                <a:gd name="T13" fmla="*/ 1268 h 1923"/>
                <a:gd name="T14" fmla="*/ 900 w 1959"/>
                <a:gd name="T15" fmla="*/ 1582 h 1923"/>
                <a:gd name="T16" fmla="*/ 900 w 1959"/>
                <a:gd name="T17" fmla="*/ 1582 h 1923"/>
                <a:gd name="T18" fmla="*/ 1621 w 1959"/>
                <a:gd name="T19" fmla="*/ 1778 h 1923"/>
                <a:gd name="T20" fmla="*/ 1813 w 1959"/>
                <a:gd name="T21" fmla="*/ 1055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9" h="1923">
                  <a:moveTo>
                    <a:pt x="1813" y="1055"/>
                  </a:moveTo>
                  <a:cubicBezTo>
                    <a:pt x="1813" y="1055"/>
                    <a:pt x="1813" y="1055"/>
                    <a:pt x="1813" y="1055"/>
                  </a:cubicBezTo>
                  <a:cubicBezTo>
                    <a:pt x="1427" y="387"/>
                    <a:pt x="728" y="9"/>
                    <a:pt x="6" y="0"/>
                  </a:cubicBezTo>
                  <a:cubicBezTo>
                    <a:pt x="288" y="13"/>
                    <a:pt x="513" y="244"/>
                    <a:pt x="513" y="527"/>
                  </a:cubicBezTo>
                  <a:cubicBezTo>
                    <a:pt x="513" y="812"/>
                    <a:pt x="285" y="1045"/>
                    <a:pt x="0" y="1054"/>
                  </a:cubicBezTo>
                  <a:cubicBezTo>
                    <a:pt x="87" y="1055"/>
                    <a:pt x="173" y="1067"/>
                    <a:pt x="258" y="1090"/>
                  </a:cubicBezTo>
                  <a:cubicBezTo>
                    <a:pt x="391" y="1126"/>
                    <a:pt x="513" y="1185"/>
                    <a:pt x="622" y="1268"/>
                  </a:cubicBezTo>
                  <a:cubicBezTo>
                    <a:pt x="735" y="1353"/>
                    <a:pt x="828" y="1459"/>
                    <a:pt x="900" y="1582"/>
                  </a:cubicBezTo>
                  <a:cubicBezTo>
                    <a:pt x="900" y="1582"/>
                    <a:pt x="900" y="1582"/>
                    <a:pt x="900" y="1582"/>
                  </a:cubicBezTo>
                  <a:cubicBezTo>
                    <a:pt x="1046" y="1836"/>
                    <a:pt x="1369" y="1923"/>
                    <a:pt x="1621" y="1778"/>
                  </a:cubicBezTo>
                  <a:cubicBezTo>
                    <a:pt x="1874" y="1632"/>
                    <a:pt x="1959" y="1309"/>
                    <a:pt x="1813" y="1055"/>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7" name="Freeform 7">
              <a:extLst>
                <a:ext uri="{FF2B5EF4-FFF2-40B4-BE49-F238E27FC236}">
                  <a16:creationId xmlns:a16="http://schemas.microsoft.com/office/drawing/2014/main" id="{B7989C08-BEC5-4DC6-A6D6-AF66B8EE9216}"/>
                </a:ext>
              </a:extLst>
            </p:cNvPr>
            <p:cNvSpPr>
              <a:spLocks/>
            </p:cNvSpPr>
            <p:nvPr/>
          </p:nvSpPr>
          <p:spPr bwMode="auto">
            <a:xfrm>
              <a:off x="7735427" y="990990"/>
              <a:ext cx="314756" cy="559219"/>
            </a:xfrm>
            <a:custGeom>
              <a:avLst/>
              <a:gdLst>
                <a:gd name="T0" fmla="*/ 593 w 593"/>
                <a:gd name="T1" fmla="*/ 525 h 1054"/>
                <a:gd name="T2" fmla="*/ 0 w 593"/>
                <a:gd name="T3" fmla="*/ 0 h 1054"/>
                <a:gd name="T4" fmla="*/ 0 w 593"/>
                <a:gd name="T5" fmla="*/ 1054 h 1054"/>
                <a:gd name="T6" fmla="*/ 593 w 593"/>
                <a:gd name="T7" fmla="*/ 525 h 1054"/>
              </a:gdLst>
              <a:ahLst/>
              <a:cxnLst>
                <a:cxn ang="0">
                  <a:pos x="T0" y="T1"/>
                </a:cxn>
                <a:cxn ang="0">
                  <a:pos x="T2" y="T3"/>
                </a:cxn>
                <a:cxn ang="0">
                  <a:pos x="T4" y="T5"/>
                </a:cxn>
                <a:cxn ang="0">
                  <a:pos x="T6" y="T7"/>
                </a:cxn>
              </a:cxnLst>
              <a:rect l="0" t="0" r="r" b="b"/>
              <a:pathLst>
                <a:path w="593" h="1054">
                  <a:moveTo>
                    <a:pt x="593" y="525"/>
                  </a:moveTo>
                  <a:cubicBezTo>
                    <a:pt x="593" y="190"/>
                    <a:pt x="364" y="1"/>
                    <a:pt x="0" y="0"/>
                  </a:cubicBezTo>
                  <a:cubicBezTo>
                    <a:pt x="0" y="1054"/>
                    <a:pt x="0" y="1054"/>
                    <a:pt x="0" y="1054"/>
                  </a:cubicBezTo>
                  <a:cubicBezTo>
                    <a:pt x="364" y="1053"/>
                    <a:pt x="593" y="861"/>
                    <a:pt x="593" y="52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 name="Freeform 8">
              <a:extLst>
                <a:ext uri="{FF2B5EF4-FFF2-40B4-BE49-F238E27FC236}">
                  <a16:creationId xmlns:a16="http://schemas.microsoft.com/office/drawing/2014/main" id="{0C1D3AB0-10C6-48F6-86CC-5E316E7E0320}"/>
                </a:ext>
              </a:extLst>
            </p:cNvPr>
            <p:cNvSpPr>
              <a:spLocks/>
            </p:cNvSpPr>
            <p:nvPr/>
          </p:nvSpPr>
          <p:spPr bwMode="auto">
            <a:xfrm>
              <a:off x="6771634" y="990990"/>
              <a:ext cx="1244575" cy="832190"/>
            </a:xfrm>
            <a:custGeom>
              <a:avLst/>
              <a:gdLst>
                <a:gd name="T0" fmla="*/ 1817 w 2347"/>
                <a:gd name="T1" fmla="*/ 0 h 1569"/>
                <a:gd name="T2" fmla="*/ 1817 w 2347"/>
                <a:gd name="T3" fmla="*/ 0 h 1569"/>
                <a:gd name="T4" fmla="*/ 0 w 2347"/>
                <a:gd name="T5" fmla="*/ 1037 h 1569"/>
                <a:gd name="T6" fmla="*/ 710 w 2347"/>
                <a:gd name="T7" fmla="*/ 862 h 1569"/>
                <a:gd name="T8" fmla="*/ 909 w 2347"/>
                <a:gd name="T9" fmla="*/ 1569 h 1569"/>
                <a:gd name="T10" fmla="*/ 1070 w 2347"/>
                <a:gd name="T11" fmla="*/ 1364 h 1569"/>
                <a:gd name="T12" fmla="*/ 1406 w 2347"/>
                <a:gd name="T13" fmla="*/ 1137 h 1569"/>
                <a:gd name="T14" fmla="*/ 1817 w 2347"/>
                <a:gd name="T15" fmla="*/ 1054 h 1569"/>
                <a:gd name="T16" fmla="*/ 1817 w 2347"/>
                <a:gd name="T17" fmla="*/ 1054 h 1569"/>
                <a:gd name="T18" fmla="*/ 2347 w 2347"/>
                <a:gd name="T19" fmla="*/ 527 h 1569"/>
                <a:gd name="T20" fmla="*/ 1817 w 2347"/>
                <a:gd name="T21" fmla="*/ 0 h 1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47" h="1569">
                  <a:moveTo>
                    <a:pt x="1817" y="0"/>
                  </a:moveTo>
                  <a:cubicBezTo>
                    <a:pt x="1817" y="0"/>
                    <a:pt x="1817" y="0"/>
                    <a:pt x="1817" y="0"/>
                  </a:cubicBezTo>
                  <a:cubicBezTo>
                    <a:pt x="1045" y="0"/>
                    <a:pt x="368" y="417"/>
                    <a:pt x="0" y="1037"/>
                  </a:cubicBezTo>
                  <a:cubicBezTo>
                    <a:pt x="152" y="799"/>
                    <a:pt x="464" y="720"/>
                    <a:pt x="710" y="862"/>
                  </a:cubicBezTo>
                  <a:cubicBezTo>
                    <a:pt x="957" y="1004"/>
                    <a:pt x="1044" y="1318"/>
                    <a:pt x="909" y="1569"/>
                  </a:cubicBezTo>
                  <a:cubicBezTo>
                    <a:pt x="954" y="1495"/>
                    <a:pt x="1008" y="1426"/>
                    <a:pt x="1070" y="1364"/>
                  </a:cubicBezTo>
                  <a:cubicBezTo>
                    <a:pt x="1167" y="1267"/>
                    <a:pt x="1280" y="1191"/>
                    <a:pt x="1406" y="1137"/>
                  </a:cubicBezTo>
                  <a:cubicBezTo>
                    <a:pt x="1536" y="1082"/>
                    <a:pt x="1674" y="1054"/>
                    <a:pt x="1817" y="1054"/>
                  </a:cubicBezTo>
                  <a:cubicBezTo>
                    <a:pt x="1817" y="1054"/>
                    <a:pt x="1817" y="1054"/>
                    <a:pt x="1817" y="1054"/>
                  </a:cubicBezTo>
                  <a:cubicBezTo>
                    <a:pt x="2110" y="1054"/>
                    <a:pt x="2347" y="818"/>
                    <a:pt x="2347" y="527"/>
                  </a:cubicBezTo>
                  <a:cubicBezTo>
                    <a:pt x="2347" y="236"/>
                    <a:pt x="2110" y="0"/>
                    <a:pt x="1817" y="0"/>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9" name="Freeform 9">
              <a:extLst>
                <a:ext uri="{FF2B5EF4-FFF2-40B4-BE49-F238E27FC236}">
                  <a16:creationId xmlns:a16="http://schemas.microsoft.com/office/drawing/2014/main" id="{1715EE44-4825-48D0-A3EC-FE31BC2CE7B1}"/>
                </a:ext>
              </a:extLst>
            </p:cNvPr>
            <p:cNvSpPr>
              <a:spLocks/>
            </p:cNvSpPr>
            <p:nvPr/>
          </p:nvSpPr>
          <p:spPr bwMode="auto">
            <a:xfrm>
              <a:off x="6764995" y="1329177"/>
              <a:ext cx="580697" cy="501423"/>
            </a:xfrm>
            <a:custGeom>
              <a:avLst/>
              <a:gdLst>
                <a:gd name="T0" fmla="*/ 752 w 1095"/>
                <a:gd name="T1" fmla="*/ 168 h 946"/>
                <a:gd name="T2" fmla="*/ 0 w 1095"/>
                <a:gd name="T3" fmla="*/ 419 h 946"/>
                <a:gd name="T4" fmla="*/ 914 w 1095"/>
                <a:gd name="T5" fmla="*/ 946 h 946"/>
                <a:gd name="T6" fmla="*/ 752 w 1095"/>
                <a:gd name="T7" fmla="*/ 168 h 946"/>
              </a:gdLst>
              <a:ahLst/>
              <a:cxnLst>
                <a:cxn ang="0">
                  <a:pos x="T0" y="T1"/>
                </a:cxn>
                <a:cxn ang="0">
                  <a:pos x="T2" y="T3"/>
                </a:cxn>
                <a:cxn ang="0">
                  <a:pos x="T4" y="T5"/>
                </a:cxn>
                <a:cxn ang="0">
                  <a:pos x="T6" y="T7"/>
                </a:cxn>
              </a:cxnLst>
              <a:rect l="0" t="0" r="r" b="b"/>
              <a:pathLst>
                <a:path w="1095" h="946">
                  <a:moveTo>
                    <a:pt x="752" y="168"/>
                  </a:moveTo>
                  <a:cubicBezTo>
                    <a:pt x="461" y="0"/>
                    <a:pt x="184" y="104"/>
                    <a:pt x="0" y="419"/>
                  </a:cubicBezTo>
                  <a:cubicBezTo>
                    <a:pt x="914" y="946"/>
                    <a:pt x="914" y="946"/>
                    <a:pt x="914" y="946"/>
                  </a:cubicBezTo>
                  <a:cubicBezTo>
                    <a:pt x="1095" y="630"/>
                    <a:pt x="1043" y="336"/>
                    <a:pt x="752" y="16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 name="Freeform 10">
              <a:extLst>
                <a:ext uri="{FF2B5EF4-FFF2-40B4-BE49-F238E27FC236}">
                  <a16:creationId xmlns:a16="http://schemas.microsoft.com/office/drawing/2014/main" id="{CE529891-B631-4943-B4AE-E70AA4BA755C}"/>
                </a:ext>
              </a:extLst>
            </p:cNvPr>
            <p:cNvSpPr>
              <a:spLocks/>
            </p:cNvSpPr>
            <p:nvPr/>
          </p:nvSpPr>
          <p:spPr bwMode="auto">
            <a:xfrm>
              <a:off x="6560364" y="1370963"/>
              <a:ext cx="766192" cy="1290265"/>
            </a:xfrm>
            <a:custGeom>
              <a:avLst/>
              <a:gdLst>
                <a:gd name="T0" fmla="*/ 386 w 1445"/>
                <a:gd name="T1" fmla="*/ 341 h 2433"/>
                <a:gd name="T2" fmla="*/ 386 w 1445"/>
                <a:gd name="T3" fmla="*/ 341 h 2433"/>
                <a:gd name="T4" fmla="*/ 376 w 1445"/>
                <a:gd name="T5" fmla="*/ 2433 h 2433"/>
                <a:gd name="T6" fmla="*/ 579 w 1445"/>
                <a:gd name="T7" fmla="*/ 1731 h 2433"/>
                <a:gd name="T8" fmla="*/ 1292 w 1445"/>
                <a:gd name="T9" fmla="*/ 1912 h 2433"/>
                <a:gd name="T10" fmla="*/ 1194 w 1445"/>
                <a:gd name="T11" fmla="*/ 1670 h 2433"/>
                <a:gd name="T12" fmla="*/ 1166 w 1445"/>
                <a:gd name="T13" fmla="*/ 1266 h 2433"/>
                <a:gd name="T14" fmla="*/ 1299 w 1445"/>
                <a:gd name="T15" fmla="*/ 868 h 2433"/>
                <a:gd name="T16" fmla="*/ 1299 w 1445"/>
                <a:gd name="T17" fmla="*/ 868 h 2433"/>
                <a:gd name="T18" fmla="*/ 1108 w 1445"/>
                <a:gd name="T19" fmla="*/ 146 h 2433"/>
                <a:gd name="T20" fmla="*/ 386 w 1445"/>
                <a:gd name="T21" fmla="*/ 341 h 2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5" h="2433">
                  <a:moveTo>
                    <a:pt x="386" y="341"/>
                  </a:moveTo>
                  <a:cubicBezTo>
                    <a:pt x="386" y="341"/>
                    <a:pt x="386" y="341"/>
                    <a:pt x="386" y="341"/>
                  </a:cubicBezTo>
                  <a:cubicBezTo>
                    <a:pt x="0" y="1010"/>
                    <a:pt x="23" y="1804"/>
                    <a:pt x="376" y="2433"/>
                  </a:cubicBezTo>
                  <a:cubicBezTo>
                    <a:pt x="246" y="2183"/>
                    <a:pt x="333" y="1873"/>
                    <a:pt x="579" y="1731"/>
                  </a:cubicBezTo>
                  <a:cubicBezTo>
                    <a:pt x="826" y="1588"/>
                    <a:pt x="1141" y="1670"/>
                    <a:pt x="1292" y="1912"/>
                  </a:cubicBezTo>
                  <a:cubicBezTo>
                    <a:pt x="1249" y="1836"/>
                    <a:pt x="1217" y="1755"/>
                    <a:pt x="1194" y="1670"/>
                  </a:cubicBezTo>
                  <a:cubicBezTo>
                    <a:pt x="1158" y="1538"/>
                    <a:pt x="1149" y="1401"/>
                    <a:pt x="1166" y="1266"/>
                  </a:cubicBezTo>
                  <a:cubicBezTo>
                    <a:pt x="1183" y="1126"/>
                    <a:pt x="1228" y="992"/>
                    <a:pt x="1299" y="868"/>
                  </a:cubicBezTo>
                  <a:cubicBezTo>
                    <a:pt x="1299" y="868"/>
                    <a:pt x="1299" y="868"/>
                    <a:pt x="1299" y="868"/>
                  </a:cubicBezTo>
                  <a:cubicBezTo>
                    <a:pt x="1445" y="615"/>
                    <a:pt x="1360" y="291"/>
                    <a:pt x="1108" y="146"/>
                  </a:cubicBezTo>
                  <a:cubicBezTo>
                    <a:pt x="856" y="0"/>
                    <a:pt x="533" y="88"/>
                    <a:pt x="386" y="341"/>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1" name="Freeform 11">
              <a:extLst>
                <a:ext uri="{FF2B5EF4-FFF2-40B4-BE49-F238E27FC236}">
                  <a16:creationId xmlns:a16="http://schemas.microsoft.com/office/drawing/2014/main" id="{C1DEB0F9-3B75-4EA5-A4C4-9373089B148A}"/>
                </a:ext>
              </a:extLst>
            </p:cNvPr>
            <p:cNvSpPr>
              <a:spLocks/>
            </p:cNvSpPr>
            <p:nvPr/>
          </p:nvSpPr>
          <p:spPr bwMode="auto">
            <a:xfrm>
              <a:off x="6668928" y="2170739"/>
              <a:ext cx="580697" cy="501423"/>
            </a:xfrm>
            <a:custGeom>
              <a:avLst/>
              <a:gdLst>
                <a:gd name="T0" fmla="*/ 340 w 1095"/>
                <a:gd name="T1" fmla="*/ 168 h 945"/>
                <a:gd name="T2" fmla="*/ 181 w 1095"/>
                <a:gd name="T3" fmla="*/ 945 h 945"/>
                <a:gd name="T4" fmla="*/ 1095 w 1095"/>
                <a:gd name="T5" fmla="*/ 417 h 945"/>
                <a:gd name="T6" fmla="*/ 340 w 1095"/>
                <a:gd name="T7" fmla="*/ 168 h 945"/>
              </a:gdLst>
              <a:ahLst/>
              <a:cxnLst>
                <a:cxn ang="0">
                  <a:pos x="T0" y="T1"/>
                </a:cxn>
                <a:cxn ang="0">
                  <a:pos x="T2" y="T3"/>
                </a:cxn>
                <a:cxn ang="0">
                  <a:pos x="T4" y="T5"/>
                </a:cxn>
                <a:cxn ang="0">
                  <a:pos x="T6" y="T7"/>
                </a:cxn>
              </a:cxnLst>
              <a:rect l="0" t="0" r="r" b="b"/>
              <a:pathLst>
                <a:path w="1095" h="945">
                  <a:moveTo>
                    <a:pt x="340" y="168"/>
                  </a:moveTo>
                  <a:cubicBezTo>
                    <a:pt x="49" y="336"/>
                    <a:pt x="0" y="629"/>
                    <a:pt x="181" y="945"/>
                  </a:cubicBezTo>
                  <a:cubicBezTo>
                    <a:pt x="1095" y="417"/>
                    <a:pt x="1095" y="417"/>
                    <a:pt x="1095" y="417"/>
                  </a:cubicBezTo>
                  <a:cubicBezTo>
                    <a:pt x="912" y="102"/>
                    <a:pt x="631" y="0"/>
                    <a:pt x="340" y="16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2" name="Freeform 12">
              <a:extLst>
                <a:ext uri="{FF2B5EF4-FFF2-40B4-BE49-F238E27FC236}">
                  <a16:creationId xmlns:a16="http://schemas.microsoft.com/office/drawing/2014/main" id="{49233CA0-27C8-4DB0-B7E7-54EB2DB04450}"/>
                </a:ext>
              </a:extLst>
            </p:cNvPr>
            <p:cNvSpPr>
              <a:spLocks/>
            </p:cNvSpPr>
            <p:nvPr/>
          </p:nvSpPr>
          <p:spPr bwMode="auto">
            <a:xfrm>
              <a:off x="6688063" y="2211743"/>
              <a:ext cx="1039163" cy="1019637"/>
            </a:xfrm>
            <a:custGeom>
              <a:avLst/>
              <a:gdLst>
                <a:gd name="T0" fmla="*/ 146 w 1959"/>
                <a:gd name="T1" fmla="*/ 869 h 1923"/>
                <a:gd name="T2" fmla="*/ 146 w 1959"/>
                <a:gd name="T3" fmla="*/ 869 h 1923"/>
                <a:gd name="T4" fmla="*/ 1953 w 1959"/>
                <a:gd name="T5" fmla="*/ 1923 h 1923"/>
                <a:gd name="T6" fmla="*/ 1446 w 1959"/>
                <a:gd name="T7" fmla="*/ 1397 h 1923"/>
                <a:gd name="T8" fmla="*/ 1959 w 1959"/>
                <a:gd name="T9" fmla="*/ 870 h 1923"/>
                <a:gd name="T10" fmla="*/ 1701 w 1959"/>
                <a:gd name="T11" fmla="*/ 834 h 1923"/>
                <a:gd name="T12" fmla="*/ 1337 w 1959"/>
                <a:gd name="T13" fmla="*/ 656 h 1923"/>
                <a:gd name="T14" fmla="*/ 1059 w 1959"/>
                <a:gd name="T15" fmla="*/ 341 h 1923"/>
                <a:gd name="T16" fmla="*/ 1059 w 1959"/>
                <a:gd name="T17" fmla="*/ 341 h 1923"/>
                <a:gd name="T18" fmla="*/ 338 w 1959"/>
                <a:gd name="T19" fmla="*/ 146 h 1923"/>
                <a:gd name="T20" fmla="*/ 146 w 1959"/>
                <a:gd name="T21" fmla="*/ 869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9" h="1923">
                  <a:moveTo>
                    <a:pt x="146" y="869"/>
                  </a:moveTo>
                  <a:cubicBezTo>
                    <a:pt x="146" y="869"/>
                    <a:pt x="146" y="869"/>
                    <a:pt x="146" y="869"/>
                  </a:cubicBezTo>
                  <a:cubicBezTo>
                    <a:pt x="532" y="1537"/>
                    <a:pt x="1232" y="1915"/>
                    <a:pt x="1953" y="1923"/>
                  </a:cubicBezTo>
                  <a:cubicBezTo>
                    <a:pt x="1671" y="1911"/>
                    <a:pt x="1446" y="1680"/>
                    <a:pt x="1446" y="1397"/>
                  </a:cubicBezTo>
                  <a:cubicBezTo>
                    <a:pt x="1446" y="1111"/>
                    <a:pt x="1674" y="879"/>
                    <a:pt x="1959" y="870"/>
                  </a:cubicBezTo>
                  <a:cubicBezTo>
                    <a:pt x="1872" y="868"/>
                    <a:pt x="1786" y="856"/>
                    <a:pt x="1701" y="834"/>
                  </a:cubicBezTo>
                  <a:cubicBezTo>
                    <a:pt x="1569" y="798"/>
                    <a:pt x="1446" y="738"/>
                    <a:pt x="1337" y="656"/>
                  </a:cubicBezTo>
                  <a:cubicBezTo>
                    <a:pt x="1224" y="570"/>
                    <a:pt x="1131" y="465"/>
                    <a:pt x="1059" y="341"/>
                  </a:cubicBezTo>
                  <a:cubicBezTo>
                    <a:pt x="1059" y="341"/>
                    <a:pt x="1059" y="341"/>
                    <a:pt x="1059" y="341"/>
                  </a:cubicBezTo>
                  <a:cubicBezTo>
                    <a:pt x="913" y="88"/>
                    <a:pt x="590" y="0"/>
                    <a:pt x="338" y="146"/>
                  </a:cubicBezTo>
                  <a:cubicBezTo>
                    <a:pt x="86" y="291"/>
                    <a:pt x="0" y="615"/>
                    <a:pt x="146" y="869"/>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3" name="Freeform 13">
              <a:extLst>
                <a:ext uri="{FF2B5EF4-FFF2-40B4-BE49-F238E27FC236}">
                  <a16:creationId xmlns:a16="http://schemas.microsoft.com/office/drawing/2014/main" id="{E58D7AB6-2D14-4A17-AD85-44466A23071D}"/>
                </a:ext>
              </a:extLst>
            </p:cNvPr>
            <p:cNvSpPr>
              <a:spLocks/>
            </p:cNvSpPr>
            <p:nvPr/>
          </p:nvSpPr>
          <p:spPr bwMode="auto">
            <a:xfrm>
              <a:off x="7421062" y="2672943"/>
              <a:ext cx="306165" cy="558438"/>
            </a:xfrm>
            <a:custGeom>
              <a:avLst/>
              <a:gdLst>
                <a:gd name="T0" fmla="*/ 0 w 577"/>
                <a:gd name="T1" fmla="*/ 528 h 1053"/>
                <a:gd name="T2" fmla="*/ 553 w 577"/>
                <a:gd name="T3" fmla="*/ 1053 h 1053"/>
                <a:gd name="T4" fmla="*/ 571 w 577"/>
                <a:gd name="T5" fmla="*/ 1053 h 1053"/>
                <a:gd name="T6" fmla="*/ 64 w 577"/>
                <a:gd name="T7" fmla="*/ 527 h 1053"/>
                <a:gd name="T8" fmla="*/ 577 w 577"/>
                <a:gd name="T9" fmla="*/ 0 h 1053"/>
                <a:gd name="T10" fmla="*/ 574 w 577"/>
                <a:gd name="T11" fmla="*/ 0 h 1053"/>
                <a:gd name="T12" fmla="*/ 0 w 577"/>
                <a:gd name="T13" fmla="*/ 528 h 1053"/>
              </a:gdLst>
              <a:ahLst/>
              <a:cxnLst>
                <a:cxn ang="0">
                  <a:pos x="T0" y="T1"/>
                </a:cxn>
                <a:cxn ang="0">
                  <a:pos x="T2" y="T3"/>
                </a:cxn>
                <a:cxn ang="0">
                  <a:pos x="T4" y="T5"/>
                </a:cxn>
                <a:cxn ang="0">
                  <a:pos x="T6" y="T7"/>
                </a:cxn>
                <a:cxn ang="0">
                  <a:pos x="T8" y="T9"/>
                </a:cxn>
                <a:cxn ang="0">
                  <a:pos x="T10" y="T11"/>
                </a:cxn>
                <a:cxn ang="0">
                  <a:pos x="T12" y="T13"/>
                </a:cxn>
              </a:cxnLst>
              <a:rect l="0" t="0" r="r" b="b"/>
              <a:pathLst>
                <a:path w="577" h="1053">
                  <a:moveTo>
                    <a:pt x="0" y="528"/>
                  </a:moveTo>
                  <a:cubicBezTo>
                    <a:pt x="0" y="852"/>
                    <a:pt x="212" y="1039"/>
                    <a:pt x="553" y="1053"/>
                  </a:cubicBezTo>
                  <a:cubicBezTo>
                    <a:pt x="559" y="1053"/>
                    <a:pt x="565" y="1053"/>
                    <a:pt x="571" y="1053"/>
                  </a:cubicBezTo>
                  <a:cubicBezTo>
                    <a:pt x="289" y="1041"/>
                    <a:pt x="64" y="810"/>
                    <a:pt x="64" y="527"/>
                  </a:cubicBezTo>
                  <a:cubicBezTo>
                    <a:pt x="64" y="241"/>
                    <a:pt x="292" y="9"/>
                    <a:pt x="577" y="0"/>
                  </a:cubicBezTo>
                  <a:cubicBezTo>
                    <a:pt x="576" y="0"/>
                    <a:pt x="575" y="0"/>
                    <a:pt x="574" y="0"/>
                  </a:cubicBezTo>
                  <a:cubicBezTo>
                    <a:pt x="221" y="7"/>
                    <a:pt x="0" y="198"/>
                    <a:pt x="0" y="52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6" name="Freeform 10">
            <a:extLst>
              <a:ext uri="{FF2B5EF4-FFF2-40B4-BE49-F238E27FC236}">
                <a16:creationId xmlns:a16="http://schemas.microsoft.com/office/drawing/2014/main" id="{8CDBB0D5-EA70-4B79-A745-505782080D3C}"/>
              </a:ext>
            </a:extLst>
          </p:cNvPr>
          <p:cNvSpPr>
            <a:spLocks noEditPoints="1"/>
          </p:cNvSpPr>
          <p:nvPr/>
        </p:nvSpPr>
        <p:spPr bwMode="auto">
          <a:xfrm>
            <a:off x="4641101" y="4030921"/>
            <a:ext cx="421782" cy="422450"/>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7" name="Freeform 11">
            <a:extLst>
              <a:ext uri="{FF2B5EF4-FFF2-40B4-BE49-F238E27FC236}">
                <a16:creationId xmlns:a16="http://schemas.microsoft.com/office/drawing/2014/main" id="{107EC72C-78FF-4A47-8A45-2521769F5640}"/>
              </a:ext>
            </a:extLst>
          </p:cNvPr>
          <p:cNvSpPr>
            <a:spLocks noEditPoints="1"/>
          </p:cNvSpPr>
          <p:nvPr/>
        </p:nvSpPr>
        <p:spPr bwMode="auto">
          <a:xfrm>
            <a:off x="3081194" y="2423152"/>
            <a:ext cx="406365" cy="404776"/>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8" name="Freeform 15">
            <a:extLst>
              <a:ext uri="{FF2B5EF4-FFF2-40B4-BE49-F238E27FC236}">
                <a16:creationId xmlns:a16="http://schemas.microsoft.com/office/drawing/2014/main" id="{D5793E55-0211-4836-8A07-2F9BBA0B26FB}"/>
              </a:ext>
            </a:extLst>
          </p:cNvPr>
          <p:cNvSpPr>
            <a:spLocks noEditPoints="1"/>
          </p:cNvSpPr>
          <p:nvPr/>
        </p:nvSpPr>
        <p:spPr bwMode="auto">
          <a:xfrm>
            <a:off x="3233116" y="3604459"/>
            <a:ext cx="578403" cy="533553"/>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9" name="Freeform 17">
            <a:extLst>
              <a:ext uri="{FF2B5EF4-FFF2-40B4-BE49-F238E27FC236}">
                <a16:creationId xmlns:a16="http://schemas.microsoft.com/office/drawing/2014/main" id="{E9BD05F9-EB25-49B4-83B3-272DC1CE6E56}"/>
              </a:ext>
            </a:extLst>
          </p:cNvPr>
          <p:cNvSpPr>
            <a:spLocks noEditPoints="1"/>
          </p:cNvSpPr>
          <p:nvPr/>
        </p:nvSpPr>
        <p:spPr bwMode="auto">
          <a:xfrm>
            <a:off x="5672199" y="3064879"/>
            <a:ext cx="375096" cy="450998"/>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0" name="Freeform 22">
            <a:extLst>
              <a:ext uri="{FF2B5EF4-FFF2-40B4-BE49-F238E27FC236}">
                <a16:creationId xmlns:a16="http://schemas.microsoft.com/office/drawing/2014/main" id="{280F3C13-B329-4758-9AF7-EFE258451230}"/>
              </a:ext>
            </a:extLst>
          </p:cNvPr>
          <p:cNvSpPr>
            <a:spLocks noEditPoints="1"/>
          </p:cNvSpPr>
          <p:nvPr/>
        </p:nvSpPr>
        <p:spPr bwMode="auto">
          <a:xfrm>
            <a:off x="5387257" y="1901320"/>
            <a:ext cx="399112" cy="398698"/>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1" name="Freeform 28">
            <a:extLst>
              <a:ext uri="{FF2B5EF4-FFF2-40B4-BE49-F238E27FC236}">
                <a16:creationId xmlns:a16="http://schemas.microsoft.com/office/drawing/2014/main" id="{496190E6-1C94-41D0-8F26-B91A5BFABAE8}"/>
              </a:ext>
            </a:extLst>
          </p:cNvPr>
          <p:cNvSpPr>
            <a:spLocks noEditPoints="1"/>
          </p:cNvSpPr>
          <p:nvPr/>
        </p:nvSpPr>
        <p:spPr bwMode="auto">
          <a:xfrm>
            <a:off x="4047769" y="1537744"/>
            <a:ext cx="418741" cy="370034"/>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46" name="Rectangle 145">
            <a:extLst>
              <a:ext uri="{FF2B5EF4-FFF2-40B4-BE49-F238E27FC236}">
                <a16:creationId xmlns:a16="http://schemas.microsoft.com/office/drawing/2014/main" id="{4E5D2EE3-A9AF-43A3-B027-B10A1BA1B21B}"/>
              </a:ext>
            </a:extLst>
          </p:cNvPr>
          <p:cNvSpPr/>
          <p:nvPr/>
        </p:nvSpPr>
        <p:spPr>
          <a:xfrm>
            <a:off x="387997" y="3795971"/>
            <a:ext cx="1957786" cy="646331"/>
          </a:xfrm>
          <a:prstGeom prst="rect">
            <a:avLst/>
          </a:prstGeom>
        </p:spPr>
        <p:txBody>
          <a:bodyPr wrap="square" lIns="0" tIns="0" rIns="0" bIns="0" anchor="ctr">
            <a:spAutoFit/>
          </a:bodyPr>
          <a:lstStyle/>
          <a:p>
            <a:pPr algn="r">
              <a:lnSpc>
                <a:spcPct val="140000"/>
              </a:lnSpc>
            </a:pPr>
            <a:r>
              <a:rPr lang="en-US" sz="1200" b="1" dirty="0">
                <a:solidFill>
                  <a:schemeClr val="accent5"/>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47" name="Rectangle 146">
            <a:extLst>
              <a:ext uri="{FF2B5EF4-FFF2-40B4-BE49-F238E27FC236}">
                <a16:creationId xmlns:a16="http://schemas.microsoft.com/office/drawing/2014/main" id="{FD30F7FF-0448-4CB0-A78A-8583F77FEBBA}"/>
              </a:ext>
            </a:extLst>
          </p:cNvPr>
          <p:cNvSpPr/>
          <p:nvPr/>
        </p:nvSpPr>
        <p:spPr>
          <a:xfrm>
            <a:off x="387997" y="1590852"/>
            <a:ext cx="1957786" cy="646331"/>
          </a:xfrm>
          <a:prstGeom prst="rect">
            <a:avLst/>
          </a:prstGeom>
        </p:spPr>
        <p:txBody>
          <a:bodyPr wrap="square" lIns="0" tIns="0" rIns="0" bIns="0" anchor="ctr">
            <a:spAutoFit/>
          </a:bodyPr>
          <a:lstStyle/>
          <a:p>
            <a:pPr algn="r">
              <a:lnSpc>
                <a:spcPct val="140000"/>
              </a:lnSpc>
            </a:pPr>
            <a:r>
              <a:rPr lang="en-US" sz="1200" b="1" dirty="0">
                <a:solidFill>
                  <a:schemeClr val="accent1"/>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48" name="Rectangle 147">
            <a:extLst>
              <a:ext uri="{FF2B5EF4-FFF2-40B4-BE49-F238E27FC236}">
                <a16:creationId xmlns:a16="http://schemas.microsoft.com/office/drawing/2014/main" id="{61B48FA4-3102-4861-A758-2D0C11488F47}"/>
              </a:ext>
            </a:extLst>
          </p:cNvPr>
          <p:cNvSpPr/>
          <p:nvPr/>
        </p:nvSpPr>
        <p:spPr>
          <a:xfrm>
            <a:off x="6798218" y="3795971"/>
            <a:ext cx="1957786" cy="646331"/>
          </a:xfrm>
          <a:prstGeom prst="rect">
            <a:avLst/>
          </a:prstGeom>
        </p:spPr>
        <p:txBody>
          <a:bodyPr wrap="square" lIns="0" tIns="0" rIns="0" bIns="0" anchor="ctr">
            <a:spAutoFit/>
          </a:bodyPr>
          <a:lstStyle/>
          <a:p>
            <a:pPr>
              <a:lnSpc>
                <a:spcPct val="140000"/>
              </a:lnSpc>
            </a:pPr>
            <a:r>
              <a:rPr lang="en-US" sz="1200" b="1" dirty="0">
                <a:solidFill>
                  <a:schemeClr val="accent4"/>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49" name="Rectangle 148">
            <a:extLst>
              <a:ext uri="{FF2B5EF4-FFF2-40B4-BE49-F238E27FC236}">
                <a16:creationId xmlns:a16="http://schemas.microsoft.com/office/drawing/2014/main" id="{E27EFACF-7D06-4381-B46A-60ACE97A1CAB}"/>
              </a:ext>
            </a:extLst>
          </p:cNvPr>
          <p:cNvSpPr/>
          <p:nvPr/>
        </p:nvSpPr>
        <p:spPr>
          <a:xfrm>
            <a:off x="6798218" y="1590852"/>
            <a:ext cx="1957786" cy="646331"/>
          </a:xfrm>
          <a:prstGeom prst="rect">
            <a:avLst/>
          </a:prstGeom>
        </p:spPr>
        <p:txBody>
          <a:bodyPr wrap="square" lIns="0" tIns="0" rIns="0" bIns="0" anchor="ctr">
            <a:spAutoFit/>
          </a:bodyPr>
          <a:lstStyle/>
          <a:p>
            <a:pPr>
              <a:lnSpc>
                <a:spcPct val="140000"/>
              </a:lnSpc>
            </a:pPr>
            <a:r>
              <a:rPr lang="en-US" sz="1200" b="1" dirty="0">
                <a:solidFill>
                  <a:schemeClr val="accent2"/>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50" name="Rectangle 149">
            <a:extLst>
              <a:ext uri="{FF2B5EF4-FFF2-40B4-BE49-F238E27FC236}">
                <a16:creationId xmlns:a16="http://schemas.microsoft.com/office/drawing/2014/main" id="{9433A25E-3AFD-4BA6-BE9A-34205E00A924}"/>
              </a:ext>
            </a:extLst>
          </p:cNvPr>
          <p:cNvSpPr/>
          <p:nvPr/>
        </p:nvSpPr>
        <p:spPr>
          <a:xfrm>
            <a:off x="6798218" y="2693411"/>
            <a:ext cx="1957786" cy="646331"/>
          </a:xfrm>
          <a:prstGeom prst="rect">
            <a:avLst/>
          </a:prstGeom>
        </p:spPr>
        <p:txBody>
          <a:bodyPr wrap="square" lIns="0" tIns="0" rIns="0" bIns="0" anchor="ctr">
            <a:spAutoFit/>
          </a:bodyPr>
          <a:lstStyle/>
          <a:p>
            <a:pPr>
              <a:lnSpc>
                <a:spcPct val="140000"/>
              </a:lnSpc>
            </a:pPr>
            <a:r>
              <a:rPr lang="en-US" sz="1200" b="1" dirty="0">
                <a:solidFill>
                  <a:schemeClr val="accent3"/>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51" name="Rectangle 150">
            <a:extLst>
              <a:ext uri="{FF2B5EF4-FFF2-40B4-BE49-F238E27FC236}">
                <a16:creationId xmlns:a16="http://schemas.microsoft.com/office/drawing/2014/main" id="{4FC8F846-F9FD-4E4B-9B8E-B5B82F88B2FC}"/>
              </a:ext>
            </a:extLst>
          </p:cNvPr>
          <p:cNvSpPr/>
          <p:nvPr/>
        </p:nvSpPr>
        <p:spPr>
          <a:xfrm>
            <a:off x="387997" y="2693412"/>
            <a:ext cx="1957786" cy="646331"/>
          </a:xfrm>
          <a:prstGeom prst="rect">
            <a:avLst/>
          </a:prstGeom>
        </p:spPr>
        <p:txBody>
          <a:bodyPr wrap="square" lIns="0" tIns="0" rIns="0" bIns="0" anchor="ctr">
            <a:spAutoFit/>
          </a:bodyPr>
          <a:lstStyle/>
          <a:p>
            <a:pPr algn="r">
              <a:lnSpc>
                <a:spcPct val="140000"/>
              </a:lnSpc>
            </a:pPr>
            <a:r>
              <a:rPr lang="en-US" sz="1200" b="1" dirty="0">
                <a:solidFill>
                  <a:schemeClr val="accent6"/>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17610993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p:txBody>
          <a:bodyPr/>
          <a:lstStyle/>
          <a:p>
            <a:r>
              <a:rPr lang="en-US" dirty="0"/>
              <a:t>Circle Folded – 7 Periods</a:t>
            </a:r>
          </a:p>
        </p:txBody>
      </p:sp>
      <p:grpSp>
        <p:nvGrpSpPr>
          <p:cNvPr id="5" name="Group 4">
            <a:extLst>
              <a:ext uri="{FF2B5EF4-FFF2-40B4-BE49-F238E27FC236}">
                <a16:creationId xmlns:a16="http://schemas.microsoft.com/office/drawing/2014/main" id="{1B3FB4B9-CBFF-4866-A149-BD714EA4B699}"/>
              </a:ext>
            </a:extLst>
          </p:cNvPr>
          <p:cNvGrpSpPr/>
          <p:nvPr/>
        </p:nvGrpSpPr>
        <p:grpSpPr>
          <a:xfrm>
            <a:off x="2725243" y="1181024"/>
            <a:ext cx="3693514" cy="3613100"/>
            <a:chOff x="9559137" y="990990"/>
            <a:chExt cx="2331771" cy="2281004"/>
          </a:xfrm>
        </p:grpSpPr>
        <p:sp>
          <p:nvSpPr>
            <p:cNvPr id="13" name="Freeform 2">
              <a:extLst>
                <a:ext uri="{FF2B5EF4-FFF2-40B4-BE49-F238E27FC236}">
                  <a16:creationId xmlns:a16="http://schemas.microsoft.com/office/drawing/2014/main" id="{B51FDA7D-4FC9-4177-B33C-677C71F4C784}"/>
                </a:ext>
              </a:extLst>
            </p:cNvPr>
            <p:cNvSpPr>
              <a:spLocks/>
            </p:cNvSpPr>
            <p:nvPr/>
          </p:nvSpPr>
          <p:spPr bwMode="auto">
            <a:xfrm>
              <a:off x="9594674" y="1991102"/>
              <a:ext cx="877880" cy="1122343"/>
            </a:xfrm>
            <a:custGeom>
              <a:avLst/>
              <a:gdLst>
                <a:gd name="T0" fmla="*/ 65 w 1655"/>
                <a:gd name="T1" fmla="*/ 698 h 2116"/>
                <a:gd name="T2" fmla="*/ 1179 w 1655"/>
                <a:gd name="T3" fmla="*/ 2116 h 2116"/>
                <a:gd name="T4" fmla="*/ 960 w 1655"/>
                <a:gd name="T5" fmla="*/ 1426 h 2116"/>
                <a:gd name="T6" fmla="*/ 1655 w 1655"/>
                <a:gd name="T7" fmla="*/ 1176 h 2116"/>
                <a:gd name="T8" fmla="*/ 1561 w 1655"/>
                <a:gd name="T9" fmla="*/ 1123 h 2116"/>
                <a:gd name="T10" fmla="*/ 1266 w 1655"/>
                <a:gd name="T11" fmla="*/ 846 h 2116"/>
                <a:gd name="T12" fmla="*/ 1093 w 1655"/>
                <a:gd name="T13" fmla="*/ 464 h 2116"/>
                <a:gd name="T14" fmla="*/ 461 w 1655"/>
                <a:gd name="T15" fmla="*/ 64 h 2116"/>
                <a:gd name="T16" fmla="*/ 65 w 1655"/>
                <a:gd name="T17" fmla="*/ 698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5" h="2116">
                  <a:moveTo>
                    <a:pt x="65" y="698"/>
                  </a:moveTo>
                  <a:cubicBezTo>
                    <a:pt x="211" y="1337"/>
                    <a:pt x="634" y="1843"/>
                    <a:pt x="1179" y="2116"/>
                  </a:cubicBezTo>
                  <a:cubicBezTo>
                    <a:pt x="937" y="1980"/>
                    <a:pt x="839" y="1678"/>
                    <a:pt x="960" y="1426"/>
                  </a:cubicBezTo>
                  <a:cubicBezTo>
                    <a:pt x="1085" y="1168"/>
                    <a:pt x="1394" y="1057"/>
                    <a:pt x="1655" y="1176"/>
                  </a:cubicBezTo>
                  <a:cubicBezTo>
                    <a:pt x="1623" y="1160"/>
                    <a:pt x="1592" y="1143"/>
                    <a:pt x="1561" y="1123"/>
                  </a:cubicBezTo>
                  <a:cubicBezTo>
                    <a:pt x="1445" y="1050"/>
                    <a:pt x="1346" y="957"/>
                    <a:pt x="1266" y="846"/>
                  </a:cubicBezTo>
                  <a:cubicBezTo>
                    <a:pt x="1183" y="731"/>
                    <a:pt x="1125" y="603"/>
                    <a:pt x="1093" y="464"/>
                  </a:cubicBezTo>
                  <a:cubicBezTo>
                    <a:pt x="1028" y="178"/>
                    <a:pt x="745" y="0"/>
                    <a:pt x="461" y="64"/>
                  </a:cubicBezTo>
                  <a:cubicBezTo>
                    <a:pt x="177" y="129"/>
                    <a:pt x="0" y="413"/>
                    <a:pt x="65" y="698"/>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4" name="Freeform 3">
              <a:extLst>
                <a:ext uri="{FF2B5EF4-FFF2-40B4-BE49-F238E27FC236}">
                  <a16:creationId xmlns:a16="http://schemas.microsoft.com/office/drawing/2014/main" id="{33700F0F-5C67-4906-8062-38E51ECB6320}"/>
                </a:ext>
              </a:extLst>
            </p:cNvPr>
            <p:cNvSpPr>
              <a:spLocks/>
            </p:cNvSpPr>
            <p:nvPr/>
          </p:nvSpPr>
          <p:spPr bwMode="auto">
            <a:xfrm>
              <a:off x="9995734" y="2533529"/>
              <a:ext cx="481897" cy="587727"/>
            </a:xfrm>
            <a:custGeom>
              <a:avLst/>
              <a:gdLst>
                <a:gd name="T0" fmla="*/ 146 w 909"/>
                <a:gd name="T1" fmla="*/ 377 h 1108"/>
                <a:gd name="T2" fmla="*/ 452 w 909"/>
                <a:gd name="T3" fmla="*/ 1108 h 1108"/>
                <a:gd name="T4" fmla="*/ 909 w 909"/>
                <a:gd name="T5" fmla="*/ 158 h 1108"/>
                <a:gd name="T6" fmla="*/ 146 w 909"/>
                <a:gd name="T7" fmla="*/ 377 h 1108"/>
              </a:gdLst>
              <a:ahLst/>
              <a:cxnLst>
                <a:cxn ang="0">
                  <a:pos x="T0" y="T1"/>
                </a:cxn>
                <a:cxn ang="0">
                  <a:pos x="T2" y="T3"/>
                </a:cxn>
                <a:cxn ang="0">
                  <a:pos x="T4" y="T5"/>
                </a:cxn>
                <a:cxn ang="0">
                  <a:pos x="T6" y="T7"/>
                </a:cxn>
              </a:cxnLst>
              <a:rect l="0" t="0" r="r" b="b"/>
              <a:pathLst>
                <a:path w="909" h="1108">
                  <a:moveTo>
                    <a:pt x="146" y="377"/>
                  </a:moveTo>
                  <a:cubicBezTo>
                    <a:pt x="0" y="679"/>
                    <a:pt x="124" y="949"/>
                    <a:pt x="452" y="1108"/>
                  </a:cubicBezTo>
                  <a:cubicBezTo>
                    <a:pt x="909" y="158"/>
                    <a:pt x="909" y="158"/>
                    <a:pt x="909" y="158"/>
                  </a:cubicBezTo>
                  <a:cubicBezTo>
                    <a:pt x="581" y="0"/>
                    <a:pt x="291" y="74"/>
                    <a:pt x="146" y="377"/>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 name="Freeform 4">
              <a:extLst>
                <a:ext uri="{FF2B5EF4-FFF2-40B4-BE49-F238E27FC236}">
                  <a16:creationId xmlns:a16="http://schemas.microsoft.com/office/drawing/2014/main" id="{0088C552-94E0-41F5-9BE2-41D72EDB87B6}"/>
                </a:ext>
              </a:extLst>
            </p:cNvPr>
            <p:cNvSpPr>
              <a:spLocks/>
            </p:cNvSpPr>
            <p:nvPr/>
          </p:nvSpPr>
          <p:spPr bwMode="auto">
            <a:xfrm>
              <a:off x="10037129" y="2549930"/>
              <a:ext cx="1154756" cy="722064"/>
            </a:xfrm>
            <a:custGeom>
              <a:avLst/>
              <a:gdLst>
                <a:gd name="T0" fmla="*/ 375 w 2178"/>
                <a:gd name="T1" fmla="*/ 1077 h 1361"/>
                <a:gd name="T2" fmla="*/ 2178 w 2178"/>
                <a:gd name="T3" fmla="*/ 1090 h 1361"/>
                <a:gd name="T4" fmla="*/ 1502 w 2178"/>
                <a:gd name="T5" fmla="*/ 831 h 1361"/>
                <a:gd name="T6" fmla="*/ 1740 w 2178"/>
                <a:gd name="T7" fmla="*/ 131 h 1361"/>
                <a:gd name="T8" fmla="*/ 1640 w 2178"/>
                <a:gd name="T9" fmla="*/ 172 h 1361"/>
                <a:gd name="T10" fmla="*/ 1239 w 2178"/>
                <a:gd name="T11" fmla="*/ 230 h 1361"/>
                <a:gd name="T12" fmla="*/ 832 w 2178"/>
                <a:gd name="T13" fmla="*/ 127 h 1361"/>
                <a:gd name="T14" fmla="*/ 126 w 2178"/>
                <a:gd name="T15" fmla="*/ 372 h 1361"/>
                <a:gd name="T16" fmla="*/ 375 w 2178"/>
                <a:gd name="T17" fmla="*/ 1077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8" h="1361">
                  <a:moveTo>
                    <a:pt x="375" y="1077"/>
                  </a:moveTo>
                  <a:cubicBezTo>
                    <a:pt x="965" y="1361"/>
                    <a:pt x="1624" y="1345"/>
                    <a:pt x="2178" y="1090"/>
                  </a:cubicBezTo>
                  <a:cubicBezTo>
                    <a:pt x="1920" y="1194"/>
                    <a:pt x="1623" y="1083"/>
                    <a:pt x="1502" y="831"/>
                  </a:cubicBezTo>
                  <a:cubicBezTo>
                    <a:pt x="1377" y="573"/>
                    <a:pt x="1484" y="262"/>
                    <a:pt x="1740" y="131"/>
                  </a:cubicBezTo>
                  <a:cubicBezTo>
                    <a:pt x="1707" y="147"/>
                    <a:pt x="1674" y="160"/>
                    <a:pt x="1640" y="172"/>
                  </a:cubicBezTo>
                  <a:cubicBezTo>
                    <a:pt x="1510" y="218"/>
                    <a:pt x="1375" y="237"/>
                    <a:pt x="1239" y="230"/>
                  </a:cubicBezTo>
                  <a:cubicBezTo>
                    <a:pt x="1098" y="224"/>
                    <a:pt x="961" y="189"/>
                    <a:pt x="832" y="127"/>
                  </a:cubicBezTo>
                  <a:cubicBezTo>
                    <a:pt x="568" y="0"/>
                    <a:pt x="252" y="110"/>
                    <a:pt x="126" y="372"/>
                  </a:cubicBezTo>
                  <a:cubicBezTo>
                    <a:pt x="0" y="634"/>
                    <a:pt x="111" y="950"/>
                    <a:pt x="375" y="1077"/>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6" name="Freeform 5">
              <a:extLst>
                <a:ext uri="{FF2B5EF4-FFF2-40B4-BE49-F238E27FC236}">
                  <a16:creationId xmlns:a16="http://schemas.microsoft.com/office/drawing/2014/main" id="{B67C803A-6F21-44E5-8BD4-14761D459332}"/>
                </a:ext>
              </a:extLst>
            </p:cNvPr>
            <p:cNvSpPr>
              <a:spLocks/>
            </p:cNvSpPr>
            <p:nvPr/>
          </p:nvSpPr>
          <p:spPr bwMode="auto">
            <a:xfrm>
              <a:off x="10725999" y="2617490"/>
              <a:ext cx="481506" cy="586946"/>
            </a:xfrm>
            <a:custGeom>
              <a:avLst/>
              <a:gdLst>
                <a:gd name="T0" fmla="*/ 146 w 908"/>
                <a:gd name="T1" fmla="*/ 733 h 1107"/>
                <a:gd name="T2" fmla="*/ 908 w 908"/>
                <a:gd name="T3" fmla="*/ 950 h 1107"/>
                <a:gd name="T4" fmla="*/ 450 w 908"/>
                <a:gd name="T5" fmla="*/ 0 h 1107"/>
                <a:gd name="T6" fmla="*/ 146 w 908"/>
                <a:gd name="T7" fmla="*/ 733 h 1107"/>
              </a:gdLst>
              <a:ahLst/>
              <a:cxnLst>
                <a:cxn ang="0">
                  <a:pos x="T0" y="T1"/>
                </a:cxn>
                <a:cxn ang="0">
                  <a:pos x="T2" y="T3"/>
                </a:cxn>
                <a:cxn ang="0">
                  <a:pos x="T4" y="T5"/>
                </a:cxn>
                <a:cxn ang="0">
                  <a:pos x="T6" y="T7"/>
                </a:cxn>
              </a:cxnLst>
              <a:rect l="0" t="0" r="r" b="b"/>
              <a:pathLst>
                <a:path w="908" h="1107">
                  <a:moveTo>
                    <a:pt x="146" y="733"/>
                  </a:moveTo>
                  <a:cubicBezTo>
                    <a:pt x="291" y="1036"/>
                    <a:pt x="579" y="1107"/>
                    <a:pt x="908" y="950"/>
                  </a:cubicBezTo>
                  <a:cubicBezTo>
                    <a:pt x="450" y="0"/>
                    <a:pt x="450" y="0"/>
                    <a:pt x="450" y="0"/>
                  </a:cubicBezTo>
                  <a:cubicBezTo>
                    <a:pt x="123" y="159"/>
                    <a:pt x="0" y="431"/>
                    <a:pt x="146" y="733"/>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 name="Freeform 6">
              <a:extLst>
                <a:ext uri="{FF2B5EF4-FFF2-40B4-BE49-F238E27FC236}">
                  <a16:creationId xmlns:a16="http://schemas.microsoft.com/office/drawing/2014/main" id="{162ECC31-1253-4CCA-A040-EF7AEAC7930C}"/>
                </a:ext>
              </a:extLst>
            </p:cNvPr>
            <p:cNvSpPr>
              <a:spLocks/>
            </p:cNvSpPr>
            <p:nvPr/>
          </p:nvSpPr>
          <p:spPr bwMode="auto">
            <a:xfrm>
              <a:off x="10766222" y="2241813"/>
              <a:ext cx="1043068" cy="946220"/>
            </a:xfrm>
            <a:custGeom>
              <a:avLst/>
              <a:gdLst>
                <a:gd name="T0" fmla="*/ 833 w 1967"/>
                <a:gd name="T1" fmla="*/ 1657 h 1784"/>
                <a:gd name="T2" fmla="*/ 1967 w 1967"/>
                <a:gd name="T3" fmla="*/ 256 h 1784"/>
                <a:gd name="T4" fmla="*/ 1343 w 1967"/>
                <a:gd name="T5" fmla="*/ 623 h 1784"/>
                <a:gd name="T6" fmla="*/ 945 w 1967"/>
                <a:gd name="T7" fmla="*/ 0 h 1784"/>
                <a:gd name="T8" fmla="*/ 914 w 1967"/>
                <a:gd name="T9" fmla="*/ 104 h 1784"/>
                <a:gd name="T10" fmla="*/ 710 w 1967"/>
                <a:gd name="T11" fmla="*/ 454 h 1784"/>
                <a:gd name="T12" fmla="*/ 375 w 1967"/>
                <a:gd name="T13" fmla="*/ 707 h 1784"/>
                <a:gd name="T14" fmla="*/ 127 w 1967"/>
                <a:gd name="T15" fmla="*/ 1412 h 1784"/>
                <a:gd name="T16" fmla="*/ 833 w 1967"/>
                <a:gd name="T17" fmla="*/ 1657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7" h="1784">
                  <a:moveTo>
                    <a:pt x="833" y="1657"/>
                  </a:moveTo>
                  <a:cubicBezTo>
                    <a:pt x="1424" y="1373"/>
                    <a:pt x="1822" y="847"/>
                    <a:pt x="1967" y="256"/>
                  </a:cubicBezTo>
                  <a:cubicBezTo>
                    <a:pt x="1888" y="522"/>
                    <a:pt x="1616" y="685"/>
                    <a:pt x="1343" y="623"/>
                  </a:cubicBezTo>
                  <a:cubicBezTo>
                    <a:pt x="1063" y="559"/>
                    <a:pt x="887" y="282"/>
                    <a:pt x="945" y="0"/>
                  </a:cubicBezTo>
                  <a:cubicBezTo>
                    <a:pt x="936" y="35"/>
                    <a:pt x="926" y="70"/>
                    <a:pt x="914" y="104"/>
                  </a:cubicBezTo>
                  <a:cubicBezTo>
                    <a:pt x="869" y="233"/>
                    <a:pt x="800" y="351"/>
                    <a:pt x="710" y="454"/>
                  </a:cubicBezTo>
                  <a:cubicBezTo>
                    <a:pt x="616" y="560"/>
                    <a:pt x="504" y="645"/>
                    <a:pt x="375" y="707"/>
                  </a:cubicBezTo>
                  <a:cubicBezTo>
                    <a:pt x="112" y="834"/>
                    <a:pt x="0" y="1150"/>
                    <a:pt x="127" y="1412"/>
                  </a:cubicBezTo>
                  <a:cubicBezTo>
                    <a:pt x="253" y="1674"/>
                    <a:pt x="569" y="1784"/>
                    <a:pt x="833" y="1657"/>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8" name="Freeform 7">
              <a:extLst>
                <a:ext uri="{FF2B5EF4-FFF2-40B4-BE49-F238E27FC236}">
                  <a16:creationId xmlns:a16="http://schemas.microsoft.com/office/drawing/2014/main" id="{F4FB0F0D-6716-447C-8AF4-F361120FED59}"/>
                </a:ext>
              </a:extLst>
            </p:cNvPr>
            <p:cNvSpPr>
              <a:spLocks/>
            </p:cNvSpPr>
            <p:nvPr/>
          </p:nvSpPr>
          <p:spPr bwMode="auto">
            <a:xfrm>
              <a:off x="11225859" y="2236346"/>
              <a:ext cx="587727" cy="408480"/>
            </a:xfrm>
            <a:custGeom>
              <a:avLst/>
              <a:gdLst>
                <a:gd name="T0" fmla="*/ 464 w 1108"/>
                <a:gd name="T1" fmla="*/ 696 h 770"/>
                <a:gd name="T2" fmla="*/ 1108 w 1108"/>
                <a:gd name="T3" fmla="*/ 234 h 770"/>
                <a:gd name="T4" fmla="*/ 80 w 1108"/>
                <a:gd name="T5" fmla="*/ 0 h 770"/>
                <a:gd name="T6" fmla="*/ 464 w 1108"/>
                <a:gd name="T7" fmla="*/ 696 h 770"/>
              </a:gdLst>
              <a:ahLst/>
              <a:cxnLst>
                <a:cxn ang="0">
                  <a:pos x="T0" y="T1"/>
                </a:cxn>
                <a:cxn ang="0">
                  <a:pos x="T2" y="T3"/>
                </a:cxn>
                <a:cxn ang="0">
                  <a:pos x="T4" y="T5"/>
                </a:cxn>
                <a:cxn ang="0">
                  <a:pos x="T6" y="T7"/>
                </a:cxn>
              </a:cxnLst>
              <a:rect l="0" t="0" r="r" b="b"/>
              <a:pathLst>
                <a:path w="1108" h="770">
                  <a:moveTo>
                    <a:pt x="464" y="696"/>
                  </a:moveTo>
                  <a:cubicBezTo>
                    <a:pt x="791" y="770"/>
                    <a:pt x="1026" y="589"/>
                    <a:pt x="1108" y="234"/>
                  </a:cubicBezTo>
                  <a:cubicBezTo>
                    <a:pt x="80" y="0"/>
                    <a:pt x="80" y="0"/>
                    <a:pt x="80" y="0"/>
                  </a:cubicBezTo>
                  <a:cubicBezTo>
                    <a:pt x="0" y="355"/>
                    <a:pt x="136" y="621"/>
                    <a:pt x="464" y="69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 name="Freeform 8">
              <a:extLst>
                <a:ext uri="{FF2B5EF4-FFF2-40B4-BE49-F238E27FC236}">
                  <a16:creationId xmlns:a16="http://schemas.microsoft.com/office/drawing/2014/main" id="{1068D14F-4E90-4C7F-B616-779A865E60CE}"/>
                </a:ext>
              </a:extLst>
            </p:cNvPr>
            <p:cNvSpPr>
              <a:spLocks/>
            </p:cNvSpPr>
            <p:nvPr/>
          </p:nvSpPr>
          <p:spPr bwMode="auto">
            <a:xfrm>
              <a:off x="11163767" y="1426416"/>
              <a:ext cx="727141" cy="1180139"/>
            </a:xfrm>
            <a:custGeom>
              <a:avLst/>
              <a:gdLst>
                <a:gd name="T0" fmla="*/ 1225 w 1371"/>
                <a:gd name="T1" fmla="*/ 1760 h 2225"/>
                <a:gd name="T2" fmla="*/ 836 w 1371"/>
                <a:gd name="T3" fmla="*/ 0 h 2225"/>
                <a:gd name="T4" fmla="*/ 735 w 1371"/>
                <a:gd name="T5" fmla="*/ 716 h 2225"/>
                <a:gd name="T6" fmla="*/ 0 w 1371"/>
                <a:gd name="T7" fmla="*/ 640 h 2225"/>
                <a:gd name="T8" fmla="*/ 62 w 1371"/>
                <a:gd name="T9" fmla="*/ 728 h 2225"/>
                <a:gd name="T10" fmla="*/ 208 w 1371"/>
                <a:gd name="T11" fmla="*/ 1107 h 2225"/>
                <a:gd name="T12" fmla="*/ 197 w 1371"/>
                <a:gd name="T13" fmla="*/ 1526 h 2225"/>
                <a:gd name="T14" fmla="*/ 593 w 1371"/>
                <a:gd name="T15" fmla="*/ 2160 h 2225"/>
                <a:gd name="T16" fmla="*/ 1225 w 1371"/>
                <a:gd name="T17" fmla="*/ 1760 h 2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1" h="2225">
                  <a:moveTo>
                    <a:pt x="1225" y="1760"/>
                  </a:moveTo>
                  <a:cubicBezTo>
                    <a:pt x="1371" y="1121"/>
                    <a:pt x="1209" y="482"/>
                    <a:pt x="836" y="0"/>
                  </a:cubicBezTo>
                  <a:cubicBezTo>
                    <a:pt x="996" y="228"/>
                    <a:pt x="954" y="542"/>
                    <a:pt x="735" y="716"/>
                  </a:cubicBezTo>
                  <a:cubicBezTo>
                    <a:pt x="510" y="895"/>
                    <a:pt x="184" y="861"/>
                    <a:pt x="0" y="640"/>
                  </a:cubicBezTo>
                  <a:cubicBezTo>
                    <a:pt x="22" y="668"/>
                    <a:pt x="42" y="698"/>
                    <a:pt x="62" y="728"/>
                  </a:cubicBezTo>
                  <a:cubicBezTo>
                    <a:pt x="135" y="845"/>
                    <a:pt x="184" y="972"/>
                    <a:pt x="208" y="1107"/>
                  </a:cubicBezTo>
                  <a:cubicBezTo>
                    <a:pt x="232" y="1246"/>
                    <a:pt x="229" y="1387"/>
                    <a:pt x="197" y="1526"/>
                  </a:cubicBezTo>
                  <a:cubicBezTo>
                    <a:pt x="132" y="1811"/>
                    <a:pt x="310" y="2095"/>
                    <a:pt x="593" y="2160"/>
                  </a:cubicBezTo>
                  <a:cubicBezTo>
                    <a:pt x="877" y="2225"/>
                    <a:pt x="1160" y="2046"/>
                    <a:pt x="1225" y="1760"/>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0" name="Freeform 9">
              <a:extLst>
                <a:ext uri="{FF2B5EF4-FFF2-40B4-BE49-F238E27FC236}">
                  <a16:creationId xmlns:a16="http://schemas.microsoft.com/office/drawing/2014/main" id="{AF0FB91C-7429-4001-948E-D8E85F169438}"/>
                </a:ext>
              </a:extLst>
            </p:cNvPr>
            <p:cNvSpPr>
              <a:spLocks/>
            </p:cNvSpPr>
            <p:nvPr/>
          </p:nvSpPr>
          <p:spPr bwMode="auto">
            <a:xfrm>
              <a:off x="11160253" y="1412748"/>
              <a:ext cx="557266" cy="531102"/>
            </a:xfrm>
            <a:custGeom>
              <a:avLst/>
              <a:gdLst>
                <a:gd name="T0" fmla="*/ 783 w 1051"/>
                <a:gd name="T1" fmla="*/ 792 h 1001"/>
                <a:gd name="T2" fmla="*/ 824 w 1051"/>
                <a:gd name="T3" fmla="*/ 0 h 1001"/>
                <a:gd name="T4" fmla="*/ 0 w 1051"/>
                <a:gd name="T5" fmla="*/ 658 h 1001"/>
                <a:gd name="T6" fmla="*/ 783 w 1051"/>
                <a:gd name="T7" fmla="*/ 792 h 1001"/>
              </a:gdLst>
              <a:ahLst/>
              <a:cxnLst>
                <a:cxn ang="0">
                  <a:pos x="T0" y="T1"/>
                </a:cxn>
                <a:cxn ang="0">
                  <a:pos x="T2" y="T3"/>
                </a:cxn>
                <a:cxn ang="0">
                  <a:pos x="T4" y="T5"/>
                </a:cxn>
                <a:cxn ang="0">
                  <a:pos x="T6" y="T7"/>
                </a:cxn>
              </a:cxnLst>
              <a:rect l="0" t="0" r="r" b="b"/>
              <a:pathLst>
                <a:path w="1051" h="1001">
                  <a:moveTo>
                    <a:pt x="783" y="792"/>
                  </a:moveTo>
                  <a:cubicBezTo>
                    <a:pt x="1045" y="582"/>
                    <a:pt x="1051" y="286"/>
                    <a:pt x="824" y="0"/>
                  </a:cubicBezTo>
                  <a:cubicBezTo>
                    <a:pt x="0" y="658"/>
                    <a:pt x="0" y="658"/>
                    <a:pt x="0" y="658"/>
                  </a:cubicBezTo>
                  <a:cubicBezTo>
                    <a:pt x="228" y="942"/>
                    <a:pt x="520" y="1001"/>
                    <a:pt x="783" y="792"/>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 name="Freeform 10">
              <a:extLst>
                <a:ext uri="{FF2B5EF4-FFF2-40B4-BE49-F238E27FC236}">
                  <a16:creationId xmlns:a16="http://schemas.microsoft.com/office/drawing/2014/main" id="{771C62AF-1CAA-4A12-9C7E-BC5A8915EE62}"/>
                </a:ext>
              </a:extLst>
            </p:cNvPr>
            <p:cNvSpPr>
              <a:spLocks/>
            </p:cNvSpPr>
            <p:nvPr/>
          </p:nvSpPr>
          <p:spPr bwMode="auto">
            <a:xfrm>
              <a:off x="10726780" y="991771"/>
              <a:ext cx="966918" cy="911074"/>
            </a:xfrm>
            <a:custGeom>
              <a:avLst/>
              <a:gdLst>
                <a:gd name="T0" fmla="*/ 1641 w 1823"/>
                <a:gd name="T1" fmla="*/ 793 h 1718"/>
                <a:gd name="T2" fmla="*/ 22 w 1823"/>
                <a:gd name="T3" fmla="*/ 0 h 1718"/>
                <a:gd name="T4" fmla="*/ 518 w 1823"/>
                <a:gd name="T5" fmla="*/ 526 h 1718"/>
                <a:gd name="T6" fmla="*/ 0 w 1823"/>
                <a:gd name="T7" fmla="*/ 1053 h 1718"/>
                <a:gd name="T8" fmla="*/ 108 w 1823"/>
                <a:gd name="T9" fmla="*/ 1060 h 1718"/>
                <a:gd name="T10" fmla="*/ 495 w 1823"/>
                <a:gd name="T11" fmla="*/ 1181 h 1718"/>
                <a:gd name="T12" fmla="*/ 816 w 1823"/>
                <a:gd name="T13" fmla="*/ 1451 h 1718"/>
                <a:gd name="T14" fmla="*/ 1559 w 1823"/>
                <a:gd name="T15" fmla="*/ 1536 h 1718"/>
                <a:gd name="T16" fmla="*/ 1641 w 1823"/>
                <a:gd name="T17" fmla="*/ 79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3" h="1718">
                  <a:moveTo>
                    <a:pt x="1641" y="793"/>
                  </a:moveTo>
                  <a:cubicBezTo>
                    <a:pt x="1232" y="281"/>
                    <a:pt x="631" y="10"/>
                    <a:pt x="22" y="0"/>
                  </a:cubicBezTo>
                  <a:cubicBezTo>
                    <a:pt x="299" y="17"/>
                    <a:pt x="518" y="246"/>
                    <a:pt x="518" y="526"/>
                  </a:cubicBezTo>
                  <a:cubicBezTo>
                    <a:pt x="518" y="813"/>
                    <a:pt x="288" y="1046"/>
                    <a:pt x="0" y="1053"/>
                  </a:cubicBezTo>
                  <a:cubicBezTo>
                    <a:pt x="36" y="1054"/>
                    <a:pt x="72" y="1056"/>
                    <a:pt x="108" y="1060"/>
                  </a:cubicBezTo>
                  <a:cubicBezTo>
                    <a:pt x="244" y="1075"/>
                    <a:pt x="375" y="1116"/>
                    <a:pt x="495" y="1181"/>
                  </a:cubicBezTo>
                  <a:cubicBezTo>
                    <a:pt x="619" y="1249"/>
                    <a:pt x="727" y="1339"/>
                    <a:pt x="816" y="1451"/>
                  </a:cubicBezTo>
                  <a:cubicBezTo>
                    <a:pt x="999" y="1680"/>
                    <a:pt x="1331" y="1718"/>
                    <a:pt x="1559" y="1536"/>
                  </a:cubicBezTo>
                  <a:cubicBezTo>
                    <a:pt x="1786" y="1355"/>
                    <a:pt x="1823" y="1022"/>
                    <a:pt x="1641" y="793"/>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2" name="Freeform 11">
              <a:extLst>
                <a:ext uri="{FF2B5EF4-FFF2-40B4-BE49-F238E27FC236}">
                  <a16:creationId xmlns:a16="http://schemas.microsoft.com/office/drawing/2014/main" id="{4D86E130-F488-4B78-91CA-D73EE2B9A58C}"/>
                </a:ext>
              </a:extLst>
            </p:cNvPr>
            <p:cNvSpPr>
              <a:spLocks/>
            </p:cNvSpPr>
            <p:nvPr/>
          </p:nvSpPr>
          <p:spPr bwMode="auto">
            <a:xfrm>
              <a:off x="10720922" y="990990"/>
              <a:ext cx="314756" cy="559219"/>
            </a:xfrm>
            <a:custGeom>
              <a:avLst/>
              <a:gdLst>
                <a:gd name="T0" fmla="*/ 593 w 593"/>
                <a:gd name="T1" fmla="*/ 525 h 1054"/>
                <a:gd name="T2" fmla="*/ 0 w 593"/>
                <a:gd name="T3" fmla="*/ 0 h 1054"/>
                <a:gd name="T4" fmla="*/ 0 w 593"/>
                <a:gd name="T5" fmla="*/ 1054 h 1054"/>
                <a:gd name="T6" fmla="*/ 593 w 593"/>
                <a:gd name="T7" fmla="*/ 525 h 1054"/>
              </a:gdLst>
              <a:ahLst/>
              <a:cxnLst>
                <a:cxn ang="0">
                  <a:pos x="T0" y="T1"/>
                </a:cxn>
                <a:cxn ang="0">
                  <a:pos x="T2" y="T3"/>
                </a:cxn>
                <a:cxn ang="0">
                  <a:pos x="T4" y="T5"/>
                </a:cxn>
                <a:cxn ang="0">
                  <a:pos x="T6" y="T7"/>
                </a:cxn>
              </a:cxnLst>
              <a:rect l="0" t="0" r="r" b="b"/>
              <a:pathLst>
                <a:path w="593" h="1054">
                  <a:moveTo>
                    <a:pt x="593" y="525"/>
                  </a:moveTo>
                  <a:cubicBezTo>
                    <a:pt x="593" y="190"/>
                    <a:pt x="365" y="1"/>
                    <a:pt x="0" y="0"/>
                  </a:cubicBezTo>
                  <a:cubicBezTo>
                    <a:pt x="0" y="1054"/>
                    <a:pt x="0" y="1054"/>
                    <a:pt x="0" y="1054"/>
                  </a:cubicBezTo>
                  <a:cubicBezTo>
                    <a:pt x="365" y="1053"/>
                    <a:pt x="593" y="861"/>
                    <a:pt x="593" y="52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3" name="Freeform 12">
              <a:extLst>
                <a:ext uri="{FF2B5EF4-FFF2-40B4-BE49-F238E27FC236}">
                  <a16:creationId xmlns:a16="http://schemas.microsoft.com/office/drawing/2014/main" id="{D071712D-3FAA-4D7A-88CC-0444972CDDE1}"/>
                </a:ext>
              </a:extLst>
            </p:cNvPr>
            <p:cNvSpPr>
              <a:spLocks/>
            </p:cNvSpPr>
            <p:nvPr/>
          </p:nvSpPr>
          <p:spPr bwMode="auto">
            <a:xfrm>
              <a:off x="9856710" y="990990"/>
              <a:ext cx="1144993" cy="766192"/>
            </a:xfrm>
            <a:custGeom>
              <a:avLst/>
              <a:gdLst>
                <a:gd name="T0" fmla="*/ 1629 w 2159"/>
                <a:gd name="T1" fmla="*/ 0 h 1444"/>
                <a:gd name="T2" fmla="*/ 0 w 2159"/>
                <a:gd name="T3" fmla="*/ 771 h 1444"/>
                <a:gd name="T4" fmla="*/ 721 w 2159"/>
                <a:gd name="T5" fmla="*/ 710 h 1444"/>
                <a:gd name="T6" fmla="*/ 810 w 2159"/>
                <a:gd name="T7" fmla="*/ 1444 h 1444"/>
                <a:gd name="T8" fmla="*/ 882 w 2159"/>
                <a:gd name="T9" fmla="*/ 1364 h 1444"/>
                <a:gd name="T10" fmla="*/ 1218 w 2159"/>
                <a:gd name="T11" fmla="*/ 1137 h 1444"/>
                <a:gd name="T12" fmla="*/ 1629 w 2159"/>
                <a:gd name="T13" fmla="*/ 1054 h 1444"/>
                <a:gd name="T14" fmla="*/ 2159 w 2159"/>
                <a:gd name="T15" fmla="*/ 527 h 1444"/>
                <a:gd name="T16" fmla="*/ 1629 w 2159"/>
                <a:gd name="T17" fmla="*/ 0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9" h="1444">
                  <a:moveTo>
                    <a:pt x="1629" y="0"/>
                  </a:moveTo>
                  <a:cubicBezTo>
                    <a:pt x="974" y="0"/>
                    <a:pt x="387" y="300"/>
                    <a:pt x="0" y="771"/>
                  </a:cubicBezTo>
                  <a:cubicBezTo>
                    <a:pt x="186" y="565"/>
                    <a:pt x="502" y="536"/>
                    <a:pt x="721" y="710"/>
                  </a:cubicBezTo>
                  <a:cubicBezTo>
                    <a:pt x="945" y="889"/>
                    <a:pt x="984" y="1215"/>
                    <a:pt x="810" y="1444"/>
                  </a:cubicBezTo>
                  <a:cubicBezTo>
                    <a:pt x="833" y="1416"/>
                    <a:pt x="857" y="1390"/>
                    <a:pt x="882" y="1364"/>
                  </a:cubicBezTo>
                  <a:cubicBezTo>
                    <a:pt x="979" y="1267"/>
                    <a:pt x="1092" y="1191"/>
                    <a:pt x="1218" y="1137"/>
                  </a:cubicBezTo>
                  <a:cubicBezTo>
                    <a:pt x="1349" y="1082"/>
                    <a:pt x="1487" y="1054"/>
                    <a:pt x="1629" y="1054"/>
                  </a:cubicBezTo>
                  <a:cubicBezTo>
                    <a:pt x="1922" y="1054"/>
                    <a:pt x="2159" y="818"/>
                    <a:pt x="2159" y="527"/>
                  </a:cubicBezTo>
                  <a:cubicBezTo>
                    <a:pt x="2159" y="236"/>
                    <a:pt x="1922" y="0"/>
                    <a:pt x="1629" y="0"/>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4" name="Freeform 13">
              <a:extLst>
                <a:ext uri="{FF2B5EF4-FFF2-40B4-BE49-F238E27FC236}">
                  <a16:creationId xmlns:a16="http://schemas.microsoft.com/office/drawing/2014/main" id="{0C4450DB-0FD6-4130-B09A-9723B3106F91}"/>
                </a:ext>
              </a:extLst>
            </p:cNvPr>
            <p:cNvSpPr>
              <a:spLocks/>
            </p:cNvSpPr>
            <p:nvPr/>
          </p:nvSpPr>
          <p:spPr bwMode="auto">
            <a:xfrm>
              <a:off x="9845385" y="1229986"/>
              <a:ext cx="557657" cy="531883"/>
            </a:xfrm>
            <a:custGeom>
              <a:avLst/>
              <a:gdLst>
                <a:gd name="T0" fmla="*/ 780 w 1051"/>
                <a:gd name="T1" fmla="*/ 209 h 1003"/>
                <a:gd name="T2" fmla="*/ 0 w 1051"/>
                <a:gd name="T3" fmla="*/ 345 h 1003"/>
                <a:gd name="T4" fmla="*/ 824 w 1051"/>
                <a:gd name="T5" fmla="*/ 1003 h 1003"/>
                <a:gd name="T6" fmla="*/ 780 w 1051"/>
                <a:gd name="T7" fmla="*/ 209 h 1003"/>
              </a:gdLst>
              <a:ahLst/>
              <a:cxnLst>
                <a:cxn ang="0">
                  <a:pos x="T0" y="T1"/>
                </a:cxn>
                <a:cxn ang="0">
                  <a:pos x="T2" y="T3"/>
                </a:cxn>
                <a:cxn ang="0">
                  <a:pos x="T4" y="T5"/>
                </a:cxn>
                <a:cxn ang="0">
                  <a:pos x="T6" y="T7"/>
                </a:cxn>
              </a:cxnLst>
              <a:rect l="0" t="0" r="r" b="b"/>
              <a:pathLst>
                <a:path w="1051" h="1003">
                  <a:moveTo>
                    <a:pt x="780" y="209"/>
                  </a:moveTo>
                  <a:cubicBezTo>
                    <a:pt x="518" y="0"/>
                    <a:pt x="228" y="61"/>
                    <a:pt x="0" y="345"/>
                  </a:cubicBezTo>
                  <a:cubicBezTo>
                    <a:pt x="824" y="1003"/>
                    <a:pt x="824" y="1003"/>
                    <a:pt x="824" y="1003"/>
                  </a:cubicBezTo>
                  <a:cubicBezTo>
                    <a:pt x="1051" y="717"/>
                    <a:pt x="1043" y="419"/>
                    <a:pt x="780" y="209"/>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5" name="Freeform 14">
              <a:extLst>
                <a:ext uri="{FF2B5EF4-FFF2-40B4-BE49-F238E27FC236}">
                  <a16:creationId xmlns:a16="http://schemas.microsoft.com/office/drawing/2014/main" id="{B94083FA-2E43-4F80-B210-9D666DACC8A4}"/>
                </a:ext>
              </a:extLst>
            </p:cNvPr>
            <p:cNvSpPr>
              <a:spLocks/>
            </p:cNvSpPr>
            <p:nvPr/>
          </p:nvSpPr>
          <p:spPr bwMode="auto">
            <a:xfrm>
              <a:off x="9559137" y="1271772"/>
              <a:ext cx="820084" cy="1072357"/>
            </a:xfrm>
            <a:custGeom>
              <a:avLst/>
              <a:gdLst>
                <a:gd name="T0" fmla="*/ 539 w 1546"/>
                <a:gd name="T1" fmla="*/ 267 h 2022"/>
                <a:gd name="T2" fmla="*/ 126 w 1546"/>
                <a:gd name="T3" fmla="*/ 2022 h 2022"/>
                <a:gd name="T4" fmla="*/ 528 w 1546"/>
                <a:gd name="T5" fmla="*/ 1420 h 2022"/>
                <a:gd name="T6" fmla="*/ 1157 w 1546"/>
                <a:gd name="T7" fmla="*/ 1808 h 2022"/>
                <a:gd name="T8" fmla="*/ 1140 w 1546"/>
                <a:gd name="T9" fmla="*/ 1702 h 2022"/>
                <a:gd name="T10" fmla="*/ 1172 w 1546"/>
                <a:gd name="T11" fmla="*/ 1298 h 2022"/>
                <a:gd name="T12" fmla="*/ 1364 w 1546"/>
                <a:gd name="T13" fmla="*/ 924 h 2022"/>
                <a:gd name="T14" fmla="*/ 1282 w 1546"/>
                <a:gd name="T15" fmla="*/ 181 h 2022"/>
                <a:gd name="T16" fmla="*/ 539 w 1546"/>
                <a:gd name="T17" fmla="*/ 267 h 2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6" h="2022">
                  <a:moveTo>
                    <a:pt x="539" y="267"/>
                  </a:moveTo>
                  <a:cubicBezTo>
                    <a:pt x="131" y="780"/>
                    <a:pt x="0" y="1426"/>
                    <a:pt x="126" y="2022"/>
                  </a:cubicBezTo>
                  <a:cubicBezTo>
                    <a:pt x="81" y="1748"/>
                    <a:pt x="255" y="1483"/>
                    <a:pt x="528" y="1420"/>
                  </a:cubicBezTo>
                  <a:cubicBezTo>
                    <a:pt x="808" y="1356"/>
                    <a:pt x="1087" y="1530"/>
                    <a:pt x="1157" y="1808"/>
                  </a:cubicBezTo>
                  <a:cubicBezTo>
                    <a:pt x="1150" y="1773"/>
                    <a:pt x="1144" y="1738"/>
                    <a:pt x="1140" y="1702"/>
                  </a:cubicBezTo>
                  <a:cubicBezTo>
                    <a:pt x="1124" y="1565"/>
                    <a:pt x="1135" y="1429"/>
                    <a:pt x="1172" y="1298"/>
                  </a:cubicBezTo>
                  <a:cubicBezTo>
                    <a:pt x="1210" y="1162"/>
                    <a:pt x="1275" y="1036"/>
                    <a:pt x="1364" y="924"/>
                  </a:cubicBezTo>
                  <a:cubicBezTo>
                    <a:pt x="1546" y="695"/>
                    <a:pt x="1509" y="363"/>
                    <a:pt x="1282" y="181"/>
                  </a:cubicBezTo>
                  <a:cubicBezTo>
                    <a:pt x="1054" y="0"/>
                    <a:pt x="722" y="38"/>
                    <a:pt x="539" y="267"/>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6" name="Freeform 15">
              <a:extLst>
                <a:ext uri="{FF2B5EF4-FFF2-40B4-BE49-F238E27FC236}">
                  <a16:creationId xmlns:a16="http://schemas.microsoft.com/office/drawing/2014/main" id="{79A6000A-639A-47A3-9E16-0524CA71D9CD}"/>
                </a:ext>
              </a:extLst>
            </p:cNvPr>
            <p:cNvSpPr>
              <a:spLocks/>
            </p:cNvSpPr>
            <p:nvPr/>
          </p:nvSpPr>
          <p:spPr bwMode="auto">
            <a:xfrm>
              <a:off x="9586864" y="1952831"/>
              <a:ext cx="587336" cy="407699"/>
            </a:xfrm>
            <a:custGeom>
              <a:avLst/>
              <a:gdLst>
                <a:gd name="T0" fmla="*/ 476 w 1108"/>
                <a:gd name="T1" fmla="*/ 136 h 769"/>
                <a:gd name="T2" fmla="*/ 1108 w 1108"/>
                <a:gd name="T3" fmla="*/ 535 h 769"/>
                <a:gd name="T4" fmla="*/ 1108 w 1108"/>
                <a:gd name="T5" fmla="*/ 535 h 769"/>
                <a:gd name="T6" fmla="*/ 460 w 1108"/>
                <a:gd name="T7" fmla="*/ 74 h 769"/>
                <a:gd name="T8" fmla="*/ 80 w 1108"/>
                <a:gd name="T9" fmla="*/ 769 h 769"/>
                <a:gd name="T10" fmla="*/ 80 w 1108"/>
                <a:gd name="T11" fmla="*/ 769 h 769"/>
                <a:gd name="T12" fmla="*/ 476 w 1108"/>
                <a:gd name="T13" fmla="*/ 136 h 769"/>
              </a:gdLst>
              <a:ahLst/>
              <a:cxnLst>
                <a:cxn ang="0">
                  <a:pos x="T0" y="T1"/>
                </a:cxn>
                <a:cxn ang="0">
                  <a:pos x="T2" y="T3"/>
                </a:cxn>
                <a:cxn ang="0">
                  <a:pos x="T4" y="T5"/>
                </a:cxn>
                <a:cxn ang="0">
                  <a:pos x="T6" y="T7"/>
                </a:cxn>
                <a:cxn ang="0">
                  <a:pos x="T8" y="T9"/>
                </a:cxn>
                <a:cxn ang="0">
                  <a:pos x="T10" y="T11"/>
                </a:cxn>
                <a:cxn ang="0">
                  <a:pos x="T12" y="T13"/>
                </a:cxn>
              </a:cxnLst>
              <a:rect l="0" t="0" r="r" b="b"/>
              <a:pathLst>
                <a:path w="1108" h="769">
                  <a:moveTo>
                    <a:pt x="476" y="136"/>
                  </a:moveTo>
                  <a:cubicBezTo>
                    <a:pt x="760" y="72"/>
                    <a:pt x="1042" y="250"/>
                    <a:pt x="1108" y="535"/>
                  </a:cubicBezTo>
                  <a:cubicBezTo>
                    <a:pt x="1108" y="535"/>
                    <a:pt x="1108" y="535"/>
                    <a:pt x="1108" y="535"/>
                  </a:cubicBezTo>
                  <a:cubicBezTo>
                    <a:pt x="1026" y="180"/>
                    <a:pt x="788" y="0"/>
                    <a:pt x="460" y="74"/>
                  </a:cubicBezTo>
                  <a:cubicBezTo>
                    <a:pt x="133" y="149"/>
                    <a:pt x="0" y="414"/>
                    <a:pt x="80" y="769"/>
                  </a:cubicBezTo>
                  <a:cubicBezTo>
                    <a:pt x="80" y="769"/>
                    <a:pt x="80" y="769"/>
                    <a:pt x="80" y="769"/>
                  </a:cubicBezTo>
                  <a:cubicBezTo>
                    <a:pt x="16" y="484"/>
                    <a:pt x="193" y="201"/>
                    <a:pt x="476" y="13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6" name="Freeform 10">
            <a:extLst>
              <a:ext uri="{FF2B5EF4-FFF2-40B4-BE49-F238E27FC236}">
                <a16:creationId xmlns:a16="http://schemas.microsoft.com/office/drawing/2014/main" id="{E98D1D99-CFFC-405B-A05C-A809A6BCAAB5}"/>
              </a:ext>
            </a:extLst>
          </p:cNvPr>
          <p:cNvSpPr>
            <a:spLocks noEditPoints="1"/>
          </p:cNvSpPr>
          <p:nvPr/>
        </p:nvSpPr>
        <p:spPr bwMode="auto">
          <a:xfrm>
            <a:off x="4163468" y="1446629"/>
            <a:ext cx="406208" cy="406851"/>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7" name="Freeform 11">
            <a:extLst>
              <a:ext uri="{FF2B5EF4-FFF2-40B4-BE49-F238E27FC236}">
                <a16:creationId xmlns:a16="http://schemas.microsoft.com/office/drawing/2014/main" id="{CA52409F-BE97-49D5-A0A9-92D480C51DBD}"/>
              </a:ext>
            </a:extLst>
          </p:cNvPr>
          <p:cNvSpPr>
            <a:spLocks noEditPoints="1"/>
          </p:cNvSpPr>
          <p:nvPr/>
        </p:nvSpPr>
        <p:spPr bwMode="auto">
          <a:xfrm>
            <a:off x="3107152" y="3274696"/>
            <a:ext cx="391359" cy="389831"/>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8" name="Freeform 15">
            <a:extLst>
              <a:ext uri="{FF2B5EF4-FFF2-40B4-BE49-F238E27FC236}">
                <a16:creationId xmlns:a16="http://schemas.microsoft.com/office/drawing/2014/main" id="{597B05C8-AB3A-430F-AD47-F72ECFAF2C4E}"/>
              </a:ext>
            </a:extLst>
          </p:cNvPr>
          <p:cNvSpPr>
            <a:spLocks noEditPoints="1"/>
          </p:cNvSpPr>
          <p:nvPr/>
        </p:nvSpPr>
        <p:spPr bwMode="auto">
          <a:xfrm>
            <a:off x="5550692" y="2855774"/>
            <a:ext cx="557046" cy="513850"/>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9" name="Freeform 17">
            <a:extLst>
              <a:ext uri="{FF2B5EF4-FFF2-40B4-BE49-F238E27FC236}">
                <a16:creationId xmlns:a16="http://schemas.microsoft.com/office/drawing/2014/main" id="{9FDE5C46-1584-4AD8-ACF1-872D842290BC}"/>
              </a:ext>
            </a:extLst>
          </p:cNvPr>
          <p:cNvSpPr>
            <a:spLocks noEditPoints="1"/>
          </p:cNvSpPr>
          <p:nvPr/>
        </p:nvSpPr>
        <p:spPr bwMode="auto">
          <a:xfrm>
            <a:off x="5305677" y="1782798"/>
            <a:ext cx="361246" cy="434347"/>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0" name="Freeform 22">
            <a:extLst>
              <a:ext uri="{FF2B5EF4-FFF2-40B4-BE49-F238E27FC236}">
                <a16:creationId xmlns:a16="http://schemas.microsoft.com/office/drawing/2014/main" id="{1D4C98D4-03B8-43CE-A1A5-673B5C003F06}"/>
              </a:ext>
            </a:extLst>
          </p:cNvPr>
          <p:cNvSpPr>
            <a:spLocks noEditPoints="1"/>
          </p:cNvSpPr>
          <p:nvPr/>
        </p:nvSpPr>
        <p:spPr bwMode="auto">
          <a:xfrm>
            <a:off x="5126153" y="3907470"/>
            <a:ext cx="384376" cy="383977"/>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1" name="Freeform 26">
            <a:extLst>
              <a:ext uri="{FF2B5EF4-FFF2-40B4-BE49-F238E27FC236}">
                <a16:creationId xmlns:a16="http://schemas.microsoft.com/office/drawing/2014/main" id="{9528DF22-5C40-41E5-9E11-22323755F47A}"/>
              </a:ext>
            </a:extLst>
          </p:cNvPr>
          <p:cNvSpPr>
            <a:spLocks noEditPoints="1"/>
          </p:cNvSpPr>
          <p:nvPr/>
        </p:nvSpPr>
        <p:spPr bwMode="auto">
          <a:xfrm>
            <a:off x="3963279" y="4038585"/>
            <a:ext cx="283879" cy="403887"/>
          </a:xfrm>
          <a:custGeom>
            <a:avLst/>
            <a:gdLst>
              <a:gd name="T0" fmla="*/ 119 w 197"/>
              <a:gd name="T1" fmla="*/ 143 h 280"/>
              <a:gd name="T2" fmla="*/ 99 w 197"/>
              <a:gd name="T3" fmla="*/ 132 h 280"/>
              <a:gd name="T4" fmla="*/ 78 w 197"/>
              <a:gd name="T5" fmla="*/ 143 h 280"/>
              <a:gd name="T6" fmla="*/ 99 w 197"/>
              <a:gd name="T7" fmla="*/ 148 h 280"/>
              <a:gd name="T8" fmla="*/ 119 w 197"/>
              <a:gd name="T9" fmla="*/ 143 h 280"/>
              <a:gd name="T10" fmla="*/ 99 w 197"/>
              <a:gd name="T11" fmla="*/ 82 h 280"/>
              <a:gd name="T12" fmla="*/ 90 w 197"/>
              <a:gd name="T13" fmla="*/ 91 h 280"/>
              <a:gd name="T14" fmla="*/ 99 w 197"/>
              <a:gd name="T15" fmla="*/ 99 h 280"/>
              <a:gd name="T16" fmla="*/ 107 w 197"/>
              <a:gd name="T17" fmla="*/ 91 h 280"/>
              <a:gd name="T18" fmla="*/ 99 w 197"/>
              <a:gd name="T19" fmla="*/ 82 h 280"/>
              <a:gd name="T20" fmla="*/ 99 w 197"/>
              <a:gd name="T21" fmla="*/ 280 h 280"/>
              <a:gd name="T22" fmla="*/ 106 w 197"/>
              <a:gd name="T23" fmla="*/ 276 h 280"/>
              <a:gd name="T24" fmla="*/ 181 w 197"/>
              <a:gd name="T25" fmla="*/ 153 h 280"/>
              <a:gd name="T26" fmla="*/ 197 w 197"/>
              <a:gd name="T27" fmla="*/ 99 h 280"/>
              <a:gd name="T28" fmla="*/ 99 w 197"/>
              <a:gd name="T29" fmla="*/ 0 h 280"/>
              <a:gd name="T30" fmla="*/ 0 w 197"/>
              <a:gd name="T31" fmla="*/ 99 h 280"/>
              <a:gd name="T32" fmla="*/ 16 w 197"/>
              <a:gd name="T33" fmla="*/ 153 h 280"/>
              <a:gd name="T34" fmla="*/ 92 w 197"/>
              <a:gd name="T35" fmla="*/ 276 h 280"/>
              <a:gd name="T36" fmla="*/ 99 w 197"/>
              <a:gd name="T37" fmla="*/ 280 h 280"/>
              <a:gd name="T38" fmla="*/ 33 w 197"/>
              <a:gd name="T39" fmla="*/ 99 h 280"/>
              <a:gd name="T40" fmla="*/ 99 w 197"/>
              <a:gd name="T41" fmla="*/ 33 h 280"/>
              <a:gd name="T42" fmla="*/ 164 w 197"/>
              <a:gd name="T43" fmla="*/ 99 h 280"/>
              <a:gd name="T44" fmla="*/ 99 w 197"/>
              <a:gd name="T45" fmla="*/ 164 h 280"/>
              <a:gd name="T46" fmla="*/ 33 w 197"/>
              <a:gd name="T47" fmla="*/ 99 h 280"/>
              <a:gd name="T48" fmla="*/ 74 w 197"/>
              <a:gd name="T49" fmla="*/ 91 h 280"/>
              <a:gd name="T50" fmla="*/ 99 w 197"/>
              <a:gd name="T51" fmla="*/ 66 h 280"/>
              <a:gd name="T52" fmla="*/ 123 w 197"/>
              <a:gd name="T53" fmla="*/ 91 h 280"/>
              <a:gd name="T54" fmla="*/ 99 w 197"/>
              <a:gd name="T55" fmla="*/ 115 h 280"/>
              <a:gd name="T56" fmla="*/ 133 w 197"/>
              <a:gd name="T57" fmla="*/ 134 h 280"/>
              <a:gd name="T58" fmla="*/ 148 w 197"/>
              <a:gd name="T59" fmla="*/ 99 h 280"/>
              <a:gd name="T60" fmla="*/ 99 w 197"/>
              <a:gd name="T61" fmla="*/ 50 h 280"/>
              <a:gd name="T62" fmla="*/ 50 w 197"/>
              <a:gd name="T63" fmla="*/ 99 h 280"/>
              <a:gd name="T64" fmla="*/ 64 w 197"/>
              <a:gd name="T65" fmla="*/ 134 h 280"/>
              <a:gd name="T66" fmla="*/ 99 w 197"/>
              <a:gd name="T67" fmla="*/ 115 h 280"/>
              <a:gd name="T68" fmla="*/ 74 w 197"/>
              <a:gd name="T69" fmla="*/ 9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7" h="280">
                <a:moveTo>
                  <a:pt x="119" y="143"/>
                </a:moveTo>
                <a:cubicBezTo>
                  <a:pt x="115" y="136"/>
                  <a:pt x="107" y="132"/>
                  <a:pt x="99" y="132"/>
                </a:cubicBezTo>
                <a:cubicBezTo>
                  <a:pt x="90" y="132"/>
                  <a:pt x="82" y="136"/>
                  <a:pt x="78" y="143"/>
                </a:cubicBezTo>
                <a:cubicBezTo>
                  <a:pt x="84" y="146"/>
                  <a:pt x="91" y="148"/>
                  <a:pt x="99" y="148"/>
                </a:cubicBezTo>
                <a:cubicBezTo>
                  <a:pt x="106" y="148"/>
                  <a:pt x="113" y="146"/>
                  <a:pt x="119" y="143"/>
                </a:cubicBezTo>
                <a:close/>
                <a:moveTo>
                  <a:pt x="99" y="82"/>
                </a:moveTo>
                <a:cubicBezTo>
                  <a:pt x="94" y="82"/>
                  <a:pt x="90" y="86"/>
                  <a:pt x="90" y="91"/>
                </a:cubicBezTo>
                <a:cubicBezTo>
                  <a:pt x="90" y="95"/>
                  <a:pt x="94" y="99"/>
                  <a:pt x="99" y="99"/>
                </a:cubicBezTo>
                <a:cubicBezTo>
                  <a:pt x="103" y="99"/>
                  <a:pt x="107" y="95"/>
                  <a:pt x="107" y="91"/>
                </a:cubicBezTo>
                <a:cubicBezTo>
                  <a:pt x="107" y="86"/>
                  <a:pt x="103" y="82"/>
                  <a:pt x="99" y="82"/>
                </a:cubicBezTo>
                <a:close/>
                <a:moveTo>
                  <a:pt x="99" y="280"/>
                </a:moveTo>
                <a:cubicBezTo>
                  <a:pt x="102" y="280"/>
                  <a:pt x="104" y="279"/>
                  <a:pt x="106" y="276"/>
                </a:cubicBezTo>
                <a:cubicBezTo>
                  <a:pt x="181" y="153"/>
                  <a:pt x="181" y="153"/>
                  <a:pt x="181" y="153"/>
                </a:cubicBezTo>
                <a:cubicBezTo>
                  <a:pt x="191" y="137"/>
                  <a:pt x="197" y="118"/>
                  <a:pt x="197" y="99"/>
                </a:cubicBezTo>
                <a:cubicBezTo>
                  <a:pt x="197" y="45"/>
                  <a:pt x="153" y="0"/>
                  <a:pt x="99" y="0"/>
                </a:cubicBezTo>
                <a:cubicBezTo>
                  <a:pt x="44" y="0"/>
                  <a:pt x="0" y="45"/>
                  <a:pt x="0" y="99"/>
                </a:cubicBezTo>
                <a:cubicBezTo>
                  <a:pt x="0" y="118"/>
                  <a:pt x="6" y="137"/>
                  <a:pt x="16" y="153"/>
                </a:cubicBezTo>
                <a:cubicBezTo>
                  <a:pt x="92" y="276"/>
                  <a:pt x="92" y="276"/>
                  <a:pt x="92" y="276"/>
                </a:cubicBezTo>
                <a:cubicBezTo>
                  <a:pt x="93" y="279"/>
                  <a:pt x="96" y="280"/>
                  <a:pt x="99" y="280"/>
                </a:cubicBezTo>
                <a:close/>
                <a:moveTo>
                  <a:pt x="33" y="99"/>
                </a:moveTo>
                <a:cubicBezTo>
                  <a:pt x="33" y="63"/>
                  <a:pt x="63" y="33"/>
                  <a:pt x="99" y="33"/>
                </a:cubicBezTo>
                <a:cubicBezTo>
                  <a:pt x="135" y="33"/>
                  <a:pt x="164" y="63"/>
                  <a:pt x="164" y="99"/>
                </a:cubicBezTo>
                <a:cubicBezTo>
                  <a:pt x="164" y="135"/>
                  <a:pt x="135" y="164"/>
                  <a:pt x="99" y="164"/>
                </a:cubicBezTo>
                <a:cubicBezTo>
                  <a:pt x="63" y="164"/>
                  <a:pt x="33" y="135"/>
                  <a:pt x="33" y="99"/>
                </a:cubicBezTo>
                <a:close/>
                <a:moveTo>
                  <a:pt x="74" y="91"/>
                </a:moveTo>
                <a:cubicBezTo>
                  <a:pt x="74" y="77"/>
                  <a:pt x="85" y="66"/>
                  <a:pt x="99" y="66"/>
                </a:cubicBezTo>
                <a:cubicBezTo>
                  <a:pt x="112" y="66"/>
                  <a:pt x="123" y="77"/>
                  <a:pt x="123" y="91"/>
                </a:cubicBezTo>
                <a:cubicBezTo>
                  <a:pt x="123" y="104"/>
                  <a:pt x="112" y="115"/>
                  <a:pt x="99" y="115"/>
                </a:cubicBezTo>
                <a:cubicBezTo>
                  <a:pt x="113" y="115"/>
                  <a:pt x="126" y="122"/>
                  <a:pt x="133" y="134"/>
                </a:cubicBezTo>
                <a:cubicBezTo>
                  <a:pt x="142" y="125"/>
                  <a:pt x="148" y="113"/>
                  <a:pt x="148" y="99"/>
                </a:cubicBezTo>
                <a:cubicBezTo>
                  <a:pt x="148" y="72"/>
                  <a:pt x="126" y="50"/>
                  <a:pt x="99" y="50"/>
                </a:cubicBezTo>
                <a:cubicBezTo>
                  <a:pt x="72" y="50"/>
                  <a:pt x="50" y="72"/>
                  <a:pt x="50" y="99"/>
                </a:cubicBezTo>
                <a:cubicBezTo>
                  <a:pt x="50" y="113"/>
                  <a:pt x="55" y="125"/>
                  <a:pt x="64" y="134"/>
                </a:cubicBezTo>
                <a:cubicBezTo>
                  <a:pt x="72" y="122"/>
                  <a:pt x="85" y="115"/>
                  <a:pt x="99" y="115"/>
                </a:cubicBezTo>
                <a:cubicBezTo>
                  <a:pt x="85" y="115"/>
                  <a:pt x="74" y="104"/>
                  <a:pt x="74" y="9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2" name="Freeform 28">
            <a:extLst>
              <a:ext uri="{FF2B5EF4-FFF2-40B4-BE49-F238E27FC236}">
                <a16:creationId xmlns:a16="http://schemas.microsoft.com/office/drawing/2014/main" id="{3D74A8C1-60D6-4144-ABE1-A53221073607}"/>
              </a:ext>
            </a:extLst>
          </p:cNvPr>
          <p:cNvSpPr>
            <a:spLocks noEditPoints="1"/>
          </p:cNvSpPr>
          <p:nvPr/>
        </p:nvSpPr>
        <p:spPr bwMode="auto">
          <a:xfrm>
            <a:off x="3136184" y="2129710"/>
            <a:ext cx="403280" cy="356371"/>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23" name="Rectangle 122">
            <a:extLst>
              <a:ext uri="{FF2B5EF4-FFF2-40B4-BE49-F238E27FC236}">
                <a16:creationId xmlns:a16="http://schemas.microsoft.com/office/drawing/2014/main" id="{13F8BC5B-45E2-4F93-B9DB-8FB50869DA5F}"/>
              </a:ext>
            </a:extLst>
          </p:cNvPr>
          <p:cNvSpPr/>
          <p:nvPr/>
        </p:nvSpPr>
        <p:spPr>
          <a:xfrm>
            <a:off x="388175" y="2673091"/>
            <a:ext cx="1957786" cy="646331"/>
          </a:xfrm>
          <a:prstGeom prst="rect">
            <a:avLst/>
          </a:prstGeom>
        </p:spPr>
        <p:txBody>
          <a:bodyPr wrap="square" lIns="0" tIns="0" rIns="0" bIns="0" anchor="ctr">
            <a:spAutoFit/>
          </a:bodyPr>
          <a:lstStyle/>
          <a:p>
            <a:pPr algn="r">
              <a:lnSpc>
                <a:spcPct val="140000"/>
              </a:lnSpc>
            </a:pPr>
            <a:r>
              <a:rPr lang="en-US" sz="1200" b="1" dirty="0">
                <a:solidFill>
                  <a:schemeClr val="accent3"/>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24" name="Rectangle 123">
            <a:extLst>
              <a:ext uri="{FF2B5EF4-FFF2-40B4-BE49-F238E27FC236}">
                <a16:creationId xmlns:a16="http://schemas.microsoft.com/office/drawing/2014/main" id="{204258F4-6601-4280-8134-EA5E4088ED14}"/>
              </a:ext>
            </a:extLst>
          </p:cNvPr>
          <p:cNvSpPr/>
          <p:nvPr/>
        </p:nvSpPr>
        <p:spPr>
          <a:xfrm>
            <a:off x="6798396" y="3090774"/>
            <a:ext cx="1957786" cy="646331"/>
          </a:xfrm>
          <a:prstGeom prst="rect">
            <a:avLst/>
          </a:prstGeom>
        </p:spPr>
        <p:txBody>
          <a:bodyPr wrap="square" lIns="0" tIns="0" rIns="0" bIns="0" anchor="ctr">
            <a:spAutoFit/>
          </a:bodyPr>
          <a:lstStyle/>
          <a:p>
            <a:pPr>
              <a:lnSpc>
                <a:spcPct val="140000"/>
              </a:lnSpc>
            </a:pPr>
            <a:r>
              <a:rPr lang="en-US" sz="1200" b="1" dirty="0">
                <a:solidFill>
                  <a:schemeClr val="accent4"/>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25" name="Rectangle 124">
            <a:extLst>
              <a:ext uri="{FF2B5EF4-FFF2-40B4-BE49-F238E27FC236}">
                <a16:creationId xmlns:a16="http://schemas.microsoft.com/office/drawing/2014/main" id="{94690B88-CF77-4890-A226-5955F0165357}"/>
              </a:ext>
            </a:extLst>
          </p:cNvPr>
          <p:cNvSpPr/>
          <p:nvPr/>
        </p:nvSpPr>
        <p:spPr>
          <a:xfrm>
            <a:off x="388175" y="1420042"/>
            <a:ext cx="1957786" cy="646331"/>
          </a:xfrm>
          <a:prstGeom prst="rect">
            <a:avLst/>
          </a:prstGeom>
        </p:spPr>
        <p:txBody>
          <a:bodyPr wrap="square" lIns="0" tIns="0" rIns="0" bIns="0" anchor="ctr">
            <a:spAutoFit/>
          </a:bodyPr>
          <a:lstStyle/>
          <a:p>
            <a:pPr algn="r">
              <a:lnSpc>
                <a:spcPct val="140000"/>
              </a:lnSpc>
            </a:pPr>
            <a:r>
              <a:rPr lang="en-US" sz="1200" b="1" dirty="0">
                <a:solidFill>
                  <a:schemeClr val="accent1"/>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26" name="Rectangle 125">
            <a:extLst>
              <a:ext uri="{FF2B5EF4-FFF2-40B4-BE49-F238E27FC236}">
                <a16:creationId xmlns:a16="http://schemas.microsoft.com/office/drawing/2014/main" id="{0D7C96BE-4DE5-4C8C-A170-1F2DF1ED39EC}"/>
              </a:ext>
            </a:extLst>
          </p:cNvPr>
          <p:cNvSpPr/>
          <p:nvPr/>
        </p:nvSpPr>
        <p:spPr>
          <a:xfrm>
            <a:off x="6798396" y="1420042"/>
            <a:ext cx="1957786" cy="646331"/>
          </a:xfrm>
          <a:prstGeom prst="rect">
            <a:avLst/>
          </a:prstGeom>
        </p:spPr>
        <p:txBody>
          <a:bodyPr wrap="square" lIns="0" tIns="0" rIns="0" bIns="0" anchor="ctr">
            <a:spAutoFit/>
          </a:bodyPr>
          <a:lstStyle/>
          <a:p>
            <a:pPr>
              <a:lnSpc>
                <a:spcPct val="140000"/>
              </a:lnSpc>
            </a:pPr>
            <a:r>
              <a:rPr lang="en-US" sz="1200" b="1" dirty="0">
                <a:solidFill>
                  <a:schemeClr val="accent2"/>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27" name="Rectangle 126">
            <a:extLst>
              <a:ext uri="{FF2B5EF4-FFF2-40B4-BE49-F238E27FC236}">
                <a16:creationId xmlns:a16="http://schemas.microsoft.com/office/drawing/2014/main" id="{20ECCBF0-9E99-49EB-A819-B2A509E5B3E1}"/>
              </a:ext>
            </a:extLst>
          </p:cNvPr>
          <p:cNvSpPr/>
          <p:nvPr/>
        </p:nvSpPr>
        <p:spPr>
          <a:xfrm>
            <a:off x="6798396" y="2255408"/>
            <a:ext cx="1957786" cy="646331"/>
          </a:xfrm>
          <a:prstGeom prst="rect">
            <a:avLst/>
          </a:prstGeom>
        </p:spPr>
        <p:txBody>
          <a:bodyPr wrap="square" lIns="0" tIns="0" rIns="0" bIns="0" anchor="ctr">
            <a:spAutoFit/>
          </a:bodyPr>
          <a:lstStyle/>
          <a:p>
            <a:pPr>
              <a:lnSpc>
                <a:spcPct val="140000"/>
              </a:lnSpc>
            </a:pPr>
            <a:r>
              <a:rPr lang="en-US" sz="1200" b="1" dirty="0">
                <a:solidFill>
                  <a:schemeClr val="accent3"/>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28" name="Rectangle 127">
            <a:extLst>
              <a:ext uri="{FF2B5EF4-FFF2-40B4-BE49-F238E27FC236}">
                <a16:creationId xmlns:a16="http://schemas.microsoft.com/office/drawing/2014/main" id="{BD674B85-4EB9-42FA-A924-DA5D252625F3}"/>
              </a:ext>
            </a:extLst>
          </p:cNvPr>
          <p:cNvSpPr/>
          <p:nvPr/>
        </p:nvSpPr>
        <p:spPr>
          <a:xfrm>
            <a:off x="388175" y="3926141"/>
            <a:ext cx="1957786" cy="646331"/>
          </a:xfrm>
          <a:prstGeom prst="rect">
            <a:avLst/>
          </a:prstGeom>
        </p:spPr>
        <p:txBody>
          <a:bodyPr wrap="square" lIns="0" tIns="0" rIns="0" bIns="0" anchor="ctr">
            <a:spAutoFit/>
          </a:bodyPr>
          <a:lstStyle/>
          <a:p>
            <a:pPr algn="r">
              <a:lnSpc>
                <a:spcPct val="140000"/>
              </a:lnSpc>
            </a:pPr>
            <a:r>
              <a:rPr lang="en-US" sz="1200" b="1" dirty="0">
                <a:solidFill>
                  <a:schemeClr val="accent6"/>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29" name="Rectangle 128">
            <a:extLst>
              <a:ext uri="{FF2B5EF4-FFF2-40B4-BE49-F238E27FC236}">
                <a16:creationId xmlns:a16="http://schemas.microsoft.com/office/drawing/2014/main" id="{7F583944-EF00-4DC4-8770-421D9AA44026}"/>
              </a:ext>
            </a:extLst>
          </p:cNvPr>
          <p:cNvSpPr/>
          <p:nvPr/>
        </p:nvSpPr>
        <p:spPr>
          <a:xfrm>
            <a:off x="6798396" y="3926141"/>
            <a:ext cx="1957786" cy="646331"/>
          </a:xfrm>
          <a:prstGeom prst="rect">
            <a:avLst/>
          </a:prstGeom>
        </p:spPr>
        <p:txBody>
          <a:bodyPr wrap="square" lIns="0" tIns="0" rIns="0" bIns="0" anchor="ctr">
            <a:spAutoFit/>
          </a:bodyPr>
          <a:lstStyle/>
          <a:p>
            <a:pPr>
              <a:lnSpc>
                <a:spcPct val="140000"/>
              </a:lnSpc>
            </a:pPr>
            <a:r>
              <a:rPr lang="en-US" sz="1200" b="1" dirty="0">
                <a:solidFill>
                  <a:schemeClr val="accent5"/>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42150310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p:txBody>
          <a:bodyPr/>
          <a:lstStyle/>
          <a:p>
            <a:r>
              <a:rPr lang="en-US" dirty="0"/>
              <a:t>Circle Folded – 8 Periods</a:t>
            </a:r>
          </a:p>
        </p:txBody>
      </p:sp>
      <p:grpSp>
        <p:nvGrpSpPr>
          <p:cNvPr id="5" name="Group 4">
            <a:extLst>
              <a:ext uri="{FF2B5EF4-FFF2-40B4-BE49-F238E27FC236}">
                <a16:creationId xmlns:a16="http://schemas.microsoft.com/office/drawing/2014/main" id="{732B0255-4ECF-402B-A12C-4CF051CFD5D7}"/>
              </a:ext>
            </a:extLst>
          </p:cNvPr>
          <p:cNvGrpSpPr/>
          <p:nvPr/>
        </p:nvGrpSpPr>
        <p:grpSpPr>
          <a:xfrm>
            <a:off x="2797307" y="1212571"/>
            <a:ext cx="3549386" cy="3550006"/>
            <a:chOff x="501118" y="3697657"/>
            <a:chExt cx="2240781" cy="2241172"/>
          </a:xfrm>
        </p:grpSpPr>
        <p:sp>
          <p:nvSpPr>
            <p:cNvPr id="14" name="Freeform 2">
              <a:extLst>
                <a:ext uri="{FF2B5EF4-FFF2-40B4-BE49-F238E27FC236}">
                  <a16:creationId xmlns:a16="http://schemas.microsoft.com/office/drawing/2014/main" id="{38B9C17B-4AAA-4B6B-BA1C-06243073039E}"/>
                </a:ext>
              </a:extLst>
            </p:cNvPr>
            <p:cNvSpPr>
              <a:spLocks/>
            </p:cNvSpPr>
            <p:nvPr/>
          </p:nvSpPr>
          <p:spPr bwMode="auto">
            <a:xfrm>
              <a:off x="719807" y="5105467"/>
              <a:ext cx="895453" cy="832580"/>
            </a:xfrm>
            <a:custGeom>
              <a:avLst/>
              <a:gdLst>
                <a:gd name="T0" fmla="*/ 207 w 1689"/>
                <a:gd name="T1" fmla="*/ 953 h 1570"/>
                <a:gd name="T2" fmla="*/ 1666 w 1689"/>
                <a:gd name="T3" fmla="*/ 1570 h 1570"/>
                <a:gd name="T4" fmla="*/ 1172 w 1689"/>
                <a:gd name="T5" fmla="*/ 1044 h 1570"/>
                <a:gd name="T6" fmla="*/ 1689 w 1689"/>
                <a:gd name="T7" fmla="*/ 517 h 1570"/>
                <a:gd name="T8" fmla="*/ 1303 w 1689"/>
                <a:gd name="T9" fmla="*/ 439 h 1570"/>
                <a:gd name="T10" fmla="*/ 953 w 1689"/>
                <a:gd name="T11" fmla="*/ 207 h 1570"/>
                <a:gd name="T12" fmla="*/ 953 w 1689"/>
                <a:gd name="T13" fmla="*/ 207 h 1570"/>
                <a:gd name="T14" fmla="*/ 206 w 1689"/>
                <a:gd name="T15" fmla="*/ 205 h 1570"/>
                <a:gd name="T16" fmla="*/ 207 w 1689"/>
                <a:gd name="T17" fmla="*/ 953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9" h="1570">
                  <a:moveTo>
                    <a:pt x="207" y="953"/>
                  </a:moveTo>
                  <a:cubicBezTo>
                    <a:pt x="610" y="1356"/>
                    <a:pt x="1137" y="1561"/>
                    <a:pt x="1666" y="1570"/>
                  </a:cubicBezTo>
                  <a:cubicBezTo>
                    <a:pt x="1390" y="1551"/>
                    <a:pt x="1172" y="1323"/>
                    <a:pt x="1172" y="1044"/>
                  </a:cubicBezTo>
                  <a:cubicBezTo>
                    <a:pt x="1172" y="757"/>
                    <a:pt x="1402" y="523"/>
                    <a:pt x="1689" y="517"/>
                  </a:cubicBezTo>
                  <a:cubicBezTo>
                    <a:pt x="1556" y="515"/>
                    <a:pt x="1426" y="489"/>
                    <a:pt x="1303" y="439"/>
                  </a:cubicBezTo>
                  <a:cubicBezTo>
                    <a:pt x="1172" y="386"/>
                    <a:pt x="1054" y="308"/>
                    <a:pt x="953" y="207"/>
                  </a:cubicBezTo>
                  <a:cubicBezTo>
                    <a:pt x="953" y="207"/>
                    <a:pt x="953" y="207"/>
                    <a:pt x="953" y="207"/>
                  </a:cubicBezTo>
                  <a:cubicBezTo>
                    <a:pt x="746" y="1"/>
                    <a:pt x="411" y="0"/>
                    <a:pt x="206" y="205"/>
                  </a:cubicBezTo>
                  <a:cubicBezTo>
                    <a:pt x="0" y="411"/>
                    <a:pt x="1" y="746"/>
                    <a:pt x="207" y="953"/>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5" name="Freeform 3">
              <a:extLst>
                <a:ext uri="{FF2B5EF4-FFF2-40B4-BE49-F238E27FC236}">
                  <a16:creationId xmlns:a16="http://schemas.microsoft.com/office/drawing/2014/main" id="{15E62502-45FC-4681-9886-DA6E56945CCE}"/>
                </a:ext>
              </a:extLst>
            </p:cNvPr>
            <p:cNvSpPr>
              <a:spLocks/>
            </p:cNvSpPr>
            <p:nvPr/>
          </p:nvSpPr>
          <p:spPr bwMode="auto">
            <a:xfrm>
              <a:off x="1307143" y="5379219"/>
              <a:ext cx="314756" cy="559610"/>
            </a:xfrm>
            <a:custGeom>
              <a:avLst/>
              <a:gdLst>
                <a:gd name="T0" fmla="*/ 0 w 593"/>
                <a:gd name="T1" fmla="*/ 529 h 1055"/>
                <a:gd name="T2" fmla="*/ 593 w 593"/>
                <a:gd name="T3" fmla="*/ 1055 h 1055"/>
                <a:gd name="T4" fmla="*/ 593 w 593"/>
                <a:gd name="T5" fmla="*/ 0 h 1055"/>
                <a:gd name="T6" fmla="*/ 0 w 593"/>
                <a:gd name="T7" fmla="*/ 529 h 1055"/>
              </a:gdLst>
              <a:ahLst/>
              <a:cxnLst>
                <a:cxn ang="0">
                  <a:pos x="T0" y="T1"/>
                </a:cxn>
                <a:cxn ang="0">
                  <a:pos x="T2" y="T3"/>
                </a:cxn>
                <a:cxn ang="0">
                  <a:pos x="T4" y="T5"/>
                </a:cxn>
                <a:cxn ang="0">
                  <a:pos x="T6" y="T7"/>
                </a:cxn>
              </a:cxnLst>
              <a:rect l="0" t="0" r="r" b="b"/>
              <a:pathLst>
                <a:path w="593" h="1055">
                  <a:moveTo>
                    <a:pt x="0" y="529"/>
                  </a:moveTo>
                  <a:cubicBezTo>
                    <a:pt x="0" y="865"/>
                    <a:pt x="228" y="1054"/>
                    <a:pt x="593" y="1055"/>
                  </a:cubicBezTo>
                  <a:cubicBezTo>
                    <a:pt x="593" y="0"/>
                    <a:pt x="593" y="0"/>
                    <a:pt x="593" y="0"/>
                  </a:cubicBezTo>
                  <a:cubicBezTo>
                    <a:pt x="228" y="2"/>
                    <a:pt x="0" y="194"/>
                    <a:pt x="0" y="529"/>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 name="Freeform 4">
              <a:extLst>
                <a:ext uri="{FF2B5EF4-FFF2-40B4-BE49-F238E27FC236}">
                  <a16:creationId xmlns:a16="http://schemas.microsoft.com/office/drawing/2014/main" id="{350946C7-6370-4EF2-A837-10945D17ACE3}"/>
                </a:ext>
              </a:extLst>
            </p:cNvPr>
            <p:cNvSpPr>
              <a:spLocks/>
            </p:cNvSpPr>
            <p:nvPr/>
          </p:nvSpPr>
          <p:spPr bwMode="auto">
            <a:xfrm>
              <a:off x="1341118" y="5219498"/>
              <a:ext cx="1059079" cy="719331"/>
            </a:xfrm>
            <a:custGeom>
              <a:avLst/>
              <a:gdLst>
                <a:gd name="T0" fmla="*/ 530 w 1997"/>
                <a:gd name="T1" fmla="*/ 1356 h 1356"/>
                <a:gd name="T2" fmla="*/ 1997 w 1997"/>
                <a:gd name="T3" fmla="*/ 761 h 1356"/>
                <a:gd name="T4" fmla="*/ 1276 w 1997"/>
                <a:gd name="T5" fmla="*/ 738 h 1356"/>
                <a:gd name="T6" fmla="*/ 1269 w 1997"/>
                <a:gd name="T7" fmla="*/ 0 h 1356"/>
                <a:gd name="T8" fmla="*/ 941 w 1997"/>
                <a:gd name="T9" fmla="*/ 218 h 1356"/>
                <a:gd name="T10" fmla="*/ 530 w 1997"/>
                <a:gd name="T11" fmla="*/ 301 h 1356"/>
                <a:gd name="T12" fmla="*/ 530 w 1997"/>
                <a:gd name="T13" fmla="*/ 301 h 1356"/>
                <a:gd name="T14" fmla="*/ 0 w 1997"/>
                <a:gd name="T15" fmla="*/ 829 h 1356"/>
                <a:gd name="T16" fmla="*/ 530 w 1997"/>
                <a:gd name="T17" fmla="*/ 1356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7" h="1356">
                  <a:moveTo>
                    <a:pt x="530" y="1356"/>
                  </a:moveTo>
                  <a:cubicBezTo>
                    <a:pt x="1099" y="1356"/>
                    <a:pt x="1617" y="1129"/>
                    <a:pt x="1997" y="761"/>
                  </a:cubicBezTo>
                  <a:cubicBezTo>
                    <a:pt x="1789" y="943"/>
                    <a:pt x="1473" y="936"/>
                    <a:pt x="1276" y="738"/>
                  </a:cubicBezTo>
                  <a:cubicBezTo>
                    <a:pt x="1073" y="536"/>
                    <a:pt x="1071" y="207"/>
                    <a:pt x="1269" y="0"/>
                  </a:cubicBezTo>
                  <a:cubicBezTo>
                    <a:pt x="1174" y="93"/>
                    <a:pt x="1063" y="167"/>
                    <a:pt x="941" y="218"/>
                  </a:cubicBezTo>
                  <a:cubicBezTo>
                    <a:pt x="811" y="273"/>
                    <a:pt x="672" y="301"/>
                    <a:pt x="530" y="301"/>
                  </a:cubicBezTo>
                  <a:cubicBezTo>
                    <a:pt x="530" y="301"/>
                    <a:pt x="530" y="301"/>
                    <a:pt x="530" y="301"/>
                  </a:cubicBezTo>
                  <a:cubicBezTo>
                    <a:pt x="237" y="302"/>
                    <a:pt x="0" y="538"/>
                    <a:pt x="0" y="829"/>
                  </a:cubicBezTo>
                  <a:cubicBezTo>
                    <a:pt x="0" y="1120"/>
                    <a:pt x="237" y="1356"/>
                    <a:pt x="530" y="1356"/>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7" name="Freeform 5">
              <a:extLst>
                <a:ext uri="{FF2B5EF4-FFF2-40B4-BE49-F238E27FC236}">
                  <a16:creationId xmlns:a16="http://schemas.microsoft.com/office/drawing/2014/main" id="{B5B58A48-743A-4DC7-9139-CC39D99DDB52}"/>
                </a:ext>
              </a:extLst>
            </p:cNvPr>
            <p:cNvSpPr>
              <a:spLocks/>
            </p:cNvSpPr>
            <p:nvPr/>
          </p:nvSpPr>
          <p:spPr bwMode="auto">
            <a:xfrm>
              <a:off x="1868314" y="5215202"/>
              <a:ext cx="545551" cy="546332"/>
            </a:xfrm>
            <a:custGeom>
              <a:avLst/>
              <a:gdLst>
                <a:gd name="T0" fmla="*/ 237 w 1029"/>
                <a:gd name="T1" fmla="*/ 793 h 1030"/>
                <a:gd name="T2" fmla="*/ 1029 w 1029"/>
                <a:gd name="T3" fmla="*/ 745 h 1030"/>
                <a:gd name="T4" fmla="*/ 283 w 1029"/>
                <a:gd name="T5" fmla="*/ 0 h 1030"/>
                <a:gd name="T6" fmla="*/ 237 w 1029"/>
                <a:gd name="T7" fmla="*/ 793 h 1030"/>
              </a:gdLst>
              <a:ahLst/>
              <a:cxnLst>
                <a:cxn ang="0">
                  <a:pos x="T0" y="T1"/>
                </a:cxn>
                <a:cxn ang="0">
                  <a:pos x="T2" y="T3"/>
                </a:cxn>
                <a:cxn ang="0">
                  <a:pos x="T4" y="T5"/>
                </a:cxn>
                <a:cxn ang="0">
                  <a:pos x="T6" y="T7"/>
                </a:cxn>
              </a:cxnLst>
              <a:rect l="0" t="0" r="r" b="b"/>
              <a:pathLst>
                <a:path w="1029" h="1030">
                  <a:moveTo>
                    <a:pt x="237" y="793"/>
                  </a:moveTo>
                  <a:cubicBezTo>
                    <a:pt x="475" y="1030"/>
                    <a:pt x="770" y="1002"/>
                    <a:pt x="1029" y="745"/>
                  </a:cubicBezTo>
                  <a:cubicBezTo>
                    <a:pt x="283" y="0"/>
                    <a:pt x="283" y="0"/>
                    <a:pt x="283" y="0"/>
                  </a:cubicBezTo>
                  <a:cubicBezTo>
                    <a:pt x="26" y="258"/>
                    <a:pt x="0" y="556"/>
                    <a:pt x="237" y="793"/>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 name="Freeform 6">
              <a:extLst>
                <a:ext uri="{FF2B5EF4-FFF2-40B4-BE49-F238E27FC236}">
                  <a16:creationId xmlns:a16="http://schemas.microsoft.com/office/drawing/2014/main" id="{BE661D82-B18F-4526-8FA2-A6D3EDBF4735}"/>
                </a:ext>
              </a:extLst>
            </p:cNvPr>
            <p:cNvSpPr>
              <a:spLocks/>
            </p:cNvSpPr>
            <p:nvPr/>
          </p:nvSpPr>
          <p:spPr bwMode="auto">
            <a:xfrm>
              <a:off x="1908538" y="4824296"/>
              <a:ext cx="832580" cy="895844"/>
            </a:xfrm>
            <a:custGeom>
              <a:avLst/>
              <a:gdLst>
                <a:gd name="T0" fmla="*/ 953 w 1570"/>
                <a:gd name="T1" fmla="*/ 1482 h 1689"/>
                <a:gd name="T2" fmla="*/ 1570 w 1570"/>
                <a:gd name="T3" fmla="*/ 23 h 1689"/>
                <a:gd name="T4" fmla="*/ 1044 w 1570"/>
                <a:gd name="T5" fmla="*/ 517 h 1689"/>
                <a:gd name="T6" fmla="*/ 517 w 1570"/>
                <a:gd name="T7" fmla="*/ 0 h 1689"/>
                <a:gd name="T8" fmla="*/ 439 w 1570"/>
                <a:gd name="T9" fmla="*/ 386 h 1689"/>
                <a:gd name="T10" fmla="*/ 207 w 1570"/>
                <a:gd name="T11" fmla="*/ 736 h 1689"/>
                <a:gd name="T12" fmla="*/ 207 w 1570"/>
                <a:gd name="T13" fmla="*/ 736 h 1689"/>
                <a:gd name="T14" fmla="*/ 206 w 1570"/>
                <a:gd name="T15" fmla="*/ 1483 h 1689"/>
                <a:gd name="T16" fmla="*/ 953 w 1570"/>
                <a:gd name="T17" fmla="*/ 1482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0" h="1689">
                  <a:moveTo>
                    <a:pt x="953" y="1482"/>
                  </a:moveTo>
                  <a:cubicBezTo>
                    <a:pt x="1356" y="1079"/>
                    <a:pt x="1562" y="552"/>
                    <a:pt x="1570" y="23"/>
                  </a:cubicBezTo>
                  <a:cubicBezTo>
                    <a:pt x="1552" y="299"/>
                    <a:pt x="1323" y="517"/>
                    <a:pt x="1044" y="517"/>
                  </a:cubicBezTo>
                  <a:cubicBezTo>
                    <a:pt x="757" y="517"/>
                    <a:pt x="524" y="287"/>
                    <a:pt x="517" y="0"/>
                  </a:cubicBezTo>
                  <a:cubicBezTo>
                    <a:pt x="515" y="133"/>
                    <a:pt x="489" y="263"/>
                    <a:pt x="439" y="386"/>
                  </a:cubicBezTo>
                  <a:cubicBezTo>
                    <a:pt x="386" y="517"/>
                    <a:pt x="308" y="635"/>
                    <a:pt x="207" y="736"/>
                  </a:cubicBezTo>
                  <a:cubicBezTo>
                    <a:pt x="207" y="736"/>
                    <a:pt x="207" y="736"/>
                    <a:pt x="207" y="736"/>
                  </a:cubicBezTo>
                  <a:cubicBezTo>
                    <a:pt x="1" y="943"/>
                    <a:pt x="0" y="1278"/>
                    <a:pt x="206" y="1483"/>
                  </a:cubicBezTo>
                  <a:cubicBezTo>
                    <a:pt x="411" y="1689"/>
                    <a:pt x="746" y="1688"/>
                    <a:pt x="953" y="1482"/>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9" name="Freeform 7">
              <a:extLst>
                <a:ext uri="{FF2B5EF4-FFF2-40B4-BE49-F238E27FC236}">
                  <a16:creationId xmlns:a16="http://schemas.microsoft.com/office/drawing/2014/main" id="{24831EBA-D63B-4FE2-8036-B9F8D2BAEE8E}"/>
                </a:ext>
              </a:extLst>
            </p:cNvPr>
            <p:cNvSpPr>
              <a:spLocks/>
            </p:cNvSpPr>
            <p:nvPr/>
          </p:nvSpPr>
          <p:spPr bwMode="auto">
            <a:xfrm>
              <a:off x="2182680" y="4818048"/>
              <a:ext cx="559219" cy="314366"/>
            </a:xfrm>
            <a:custGeom>
              <a:avLst/>
              <a:gdLst>
                <a:gd name="T0" fmla="*/ 529 w 1054"/>
                <a:gd name="T1" fmla="*/ 593 h 593"/>
                <a:gd name="T2" fmla="*/ 1054 w 1054"/>
                <a:gd name="T3" fmla="*/ 0 h 593"/>
                <a:gd name="T4" fmla="*/ 0 w 1054"/>
                <a:gd name="T5" fmla="*/ 0 h 593"/>
                <a:gd name="T6" fmla="*/ 529 w 1054"/>
                <a:gd name="T7" fmla="*/ 593 h 593"/>
              </a:gdLst>
              <a:ahLst/>
              <a:cxnLst>
                <a:cxn ang="0">
                  <a:pos x="T0" y="T1"/>
                </a:cxn>
                <a:cxn ang="0">
                  <a:pos x="T2" y="T3"/>
                </a:cxn>
                <a:cxn ang="0">
                  <a:pos x="T4" y="T5"/>
                </a:cxn>
                <a:cxn ang="0">
                  <a:pos x="T6" y="T7"/>
                </a:cxn>
              </a:cxnLst>
              <a:rect l="0" t="0" r="r" b="b"/>
              <a:pathLst>
                <a:path w="1054" h="593">
                  <a:moveTo>
                    <a:pt x="529" y="593"/>
                  </a:moveTo>
                  <a:cubicBezTo>
                    <a:pt x="864" y="593"/>
                    <a:pt x="1053" y="365"/>
                    <a:pt x="1054" y="0"/>
                  </a:cubicBezTo>
                  <a:cubicBezTo>
                    <a:pt x="0" y="0"/>
                    <a:pt x="0" y="0"/>
                    <a:pt x="0" y="0"/>
                  </a:cubicBezTo>
                  <a:cubicBezTo>
                    <a:pt x="1" y="365"/>
                    <a:pt x="193" y="593"/>
                    <a:pt x="529" y="593"/>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 name="Freeform 8">
              <a:extLst>
                <a:ext uri="{FF2B5EF4-FFF2-40B4-BE49-F238E27FC236}">
                  <a16:creationId xmlns:a16="http://schemas.microsoft.com/office/drawing/2014/main" id="{2AD2FD00-97C1-4958-AA7D-70354CB8EB35}"/>
                </a:ext>
              </a:extLst>
            </p:cNvPr>
            <p:cNvSpPr>
              <a:spLocks/>
            </p:cNvSpPr>
            <p:nvPr/>
          </p:nvSpPr>
          <p:spPr bwMode="auto">
            <a:xfrm>
              <a:off x="2022568" y="4039359"/>
              <a:ext cx="719330" cy="1059079"/>
            </a:xfrm>
            <a:custGeom>
              <a:avLst/>
              <a:gdLst>
                <a:gd name="T0" fmla="*/ 1356 w 1356"/>
                <a:gd name="T1" fmla="*/ 1467 h 1997"/>
                <a:gd name="T2" fmla="*/ 761 w 1356"/>
                <a:gd name="T3" fmla="*/ 0 h 1997"/>
                <a:gd name="T4" fmla="*/ 739 w 1356"/>
                <a:gd name="T5" fmla="*/ 721 h 1997"/>
                <a:gd name="T6" fmla="*/ 0 w 1356"/>
                <a:gd name="T7" fmla="*/ 728 h 1997"/>
                <a:gd name="T8" fmla="*/ 219 w 1356"/>
                <a:gd name="T9" fmla="*/ 1056 h 1997"/>
                <a:gd name="T10" fmla="*/ 302 w 1356"/>
                <a:gd name="T11" fmla="*/ 1467 h 1997"/>
                <a:gd name="T12" fmla="*/ 302 w 1356"/>
                <a:gd name="T13" fmla="*/ 1467 h 1997"/>
                <a:gd name="T14" fmla="*/ 829 w 1356"/>
                <a:gd name="T15" fmla="*/ 1997 h 1997"/>
                <a:gd name="T16" fmla="*/ 1356 w 1356"/>
                <a:gd name="T17" fmla="*/ 1467 h 1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6" h="1997">
                  <a:moveTo>
                    <a:pt x="1356" y="1467"/>
                  </a:moveTo>
                  <a:cubicBezTo>
                    <a:pt x="1356" y="898"/>
                    <a:pt x="1129" y="380"/>
                    <a:pt x="761" y="0"/>
                  </a:cubicBezTo>
                  <a:cubicBezTo>
                    <a:pt x="943" y="208"/>
                    <a:pt x="936" y="524"/>
                    <a:pt x="739" y="721"/>
                  </a:cubicBezTo>
                  <a:cubicBezTo>
                    <a:pt x="536" y="924"/>
                    <a:pt x="208" y="926"/>
                    <a:pt x="0" y="728"/>
                  </a:cubicBezTo>
                  <a:cubicBezTo>
                    <a:pt x="93" y="823"/>
                    <a:pt x="167" y="934"/>
                    <a:pt x="219" y="1056"/>
                  </a:cubicBezTo>
                  <a:cubicBezTo>
                    <a:pt x="274" y="1186"/>
                    <a:pt x="301" y="1325"/>
                    <a:pt x="302" y="1467"/>
                  </a:cubicBezTo>
                  <a:cubicBezTo>
                    <a:pt x="302" y="1467"/>
                    <a:pt x="302" y="1467"/>
                    <a:pt x="302" y="1467"/>
                  </a:cubicBezTo>
                  <a:cubicBezTo>
                    <a:pt x="302" y="1760"/>
                    <a:pt x="538" y="1997"/>
                    <a:pt x="829" y="1997"/>
                  </a:cubicBezTo>
                  <a:cubicBezTo>
                    <a:pt x="1120" y="1997"/>
                    <a:pt x="1356" y="1760"/>
                    <a:pt x="1356" y="1467"/>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1" name="Freeform 9">
              <a:extLst>
                <a:ext uri="{FF2B5EF4-FFF2-40B4-BE49-F238E27FC236}">
                  <a16:creationId xmlns:a16="http://schemas.microsoft.com/office/drawing/2014/main" id="{B178D5DD-8A9F-4B53-AD85-F43D0AD181BB}"/>
                </a:ext>
              </a:extLst>
            </p:cNvPr>
            <p:cNvSpPr>
              <a:spLocks/>
            </p:cNvSpPr>
            <p:nvPr/>
          </p:nvSpPr>
          <p:spPr bwMode="auto">
            <a:xfrm>
              <a:off x="2018273" y="4025691"/>
              <a:ext cx="546722" cy="545551"/>
            </a:xfrm>
            <a:custGeom>
              <a:avLst/>
              <a:gdLst>
                <a:gd name="T0" fmla="*/ 793 w 1031"/>
                <a:gd name="T1" fmla="*/ 792 h 1029"/>
                <a:gd name="T2" fmla="*/ 746 w 1031"/>
                <a:gd name="T3" fmla="*/ 0 h 1029"/>
                <a:gd name="T4" fmla="*/ 0 w 1031"/>
                <a:gd name="T5" fmla="*/ 746 h 1029"/>
                <a:gd name="T6" fmla="*/ 793 w 1031"/>
                <a:gd name="T7" fmla="*/ 792 h 1029"/>
              </a:gdLst>
              <a:ahLst/>
              <a:cxnLst>
                <a:cxn ang="0">
                  <a:pos x="T0" y="T1"/>
                </a:cxn>
                <a:cxn ang="0">
                  <a:pos x="T2" y="T3"/>
                </a:cxn>
                <a:cxn ang="0">
                  <a:pos x="T4" y="T5"/>
                </a:cxn>
                <a:cxn ang="0">
                  <a:pos x="T6" y="T7"/>
                </a:cxn>
              </a:cxnLst>
              <a:rect l="0" t="0" r="r" b="b"/>
              <a:pathLst>
                <a:path w="1031" h="1029">
                  <a:moveTo>
                    <a:pt x="793" y="792"/>
                  </a:moveTo>
                  <a:cubicBezTo>
                    <a:pt x="1031" y="554"/>
                    <a:pt x="1002" y="259"/>
                    <a:pt x="746" y="0"/>
                  </a:cubicBezTo>
                  <a:cubicBezTo>
                    <a:pt x="0" y="746"/>
                    <a:pt x="0" y="746"/>
                    <a:pt x="0" y="746"/>
                  </a:cubicBezTo>
                  <a:cubicBezTo>
                    <a:pt x="258" y="1003"/>
                    <a:pt x="556" y="1029"/>
                    <a:pt x="793" y="792"/>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2" name="Freeform 10">
              <a:extLst>
                <a:ext uri="{FF2B5EF4-FFF2-40B4-BE49-F238E27FC236}">
                  <a16:creationId xmlns:a16="http://schemas.microsoft.com/office/drawing/2014/main" id="{B74D7842-5086-4099-A209-35989C5459CD}"/>
                </a:ext>
              </a:extLst>
            </p:cNvPr>
            <p:cNvSpPr>
              <a:spLocks/>
            </p:cNvSpPr>
            <p:nvPr/>
          </p:nvSpPr>
          <p:spPr bwMode="auto">
            <a:xfrm>
              <a:off x="1627757" y="3698438"/>
              <a:ext cx="895453" cy="832580"/>
            </a:xfrm>
            <a:custGeom>
              <a:avLst/>
              <a:gdLst>
                <a:gd name="T0" fmla="*/ 1482 w 1689"/>
                <a:gd name="T1" fmla="*/ 617 h 1570"/>
                <a:gd name="T2" fmla="*/ 23 w 1689"/>
                <a:gd name="T3" fmla="*/ 0 h 1570"/>
                <a:gd name="T4" fmla="*/ 518 w 1689"/>
                <a:gd name="T5" fmla="*/ 526 h 1570"/>
                <a:gd name="T6" fmla="*/ 0 w 1689"/>
                <a:gd name="T7" fmla="*/ 1053 h 1570"/>
                <a:gd name="T8" fmla="*/ 387 w 1689"/>
                <a:gd name="T9" fmla="*/ 1131 h 1570"/>
                <a:gd name="T10" fmla="*/ 736 w 1689"/>
                <a:gd name="T11" fmla="*/ 1363 h 1570"/>
                <a:gd name="T12" fmla="*/ 736 w 1689"/>
                <a:gd name="T13" fmla="*/ 1363 h 1570"/>
                <a:gd name="T14" fmla="*/ 1484 w 1689"/>
                <a:gd name="T15" fmla="*/ 1364 h 1570"/>
                <a:gd name="T16" fmla="*/ 1482 w 1689"/>
                <a:gd name="T17" fmla="*/ 617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9" h="1570">
                  <a:moveTo>
                    <a:pt x="1482" y="617"/>
                  </a:moveTo>
                  <a:cubicBezTo>
                    <a:pt x="1079" y="214"/>
                    <a:pt x="552" y="8"/>
                    <a:pt x="23" y="0"/>
                  </a:cubicBezTo>
                  <a:cubicBezTo>
                    <a:pt x="299" y="18"/>
                    <a:pt x="518" y="247"/>
                    <a:pt x="518" y="526"/>
                  </a:cubicBezTo>
                  <a:cubicBezTo>
                    <a:pt x="518" y="813"/>
                    <a:pt x="287" y="1046"/>
                    <a:pt x="0" y="1053"/>
                  </a:cubicBezTo>
                  <a:cubicBezTo>
                    <a:pt x="133" y="1055"/>
                    <a:pt x="263" y="1081"/>
                    <a:pt x="387" y="1131"/>
                  </a:cubicBezTo>
                  <a:cubicBezTo>
                    <a:pt x="517" y="1184"/>
                    <a:pt x="635" y="1262"/>
                    <a:pt x="736" y="1363"/>
                  </a:cubicBezTo>
                  <a:cubicBezTo>
                    <a:pt x="736" y="1363"/>
                    <a:pt x="736" y="1363"/>
                    <a:pt x="736" y="1363"/>
                  </a:cubicBezTo>
                  <a:cubicBezTo>
                    <a:pt x="943" y="1569"/>
                    <a:pt x="1278" y="1570"/>
                    <a:pt x="1484" y="1364"/>
                  </a:cubicBezTo>
                  <a:cubicBezTo>
                    <a:pt x="1689" y="1159"/>
                    <a:pt x="1689" y="824"/>
                    <a:pt x="1482" y="617"/>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3" name="Freeform 11">
              <a:extLst>
                <a:ext uri="{FF2B5EF4-FFF2-40B4-BE49-F238E27FC236}">
                  <a16:creationId xmlns:a16="http://schemas.microsoft.com/office/drawing/2014/main" id="{51095C9A-2F50-4114-B6C1-0E8CB48E4FBD}"/>
                </a:ext>
              </a:extLst>
            </p:cNvPr>
            <p:cNvSpPr>
              <a:spLocks/>
            </p:cNvSpPr>
            <p:nvPr/>
          </p:nvSpPr>
          <p:spPr bwMode="auto">
            <a:xfrm>
              <a:off x="1621899" y="3697657"/>
              <a:ext cx="314366" cy="559219"/>
            </a:xfrm>
            <a:custGeom>
              <a:avLst/>
              <a:gdLst>
                <a:gd name="T0" fmla="*/ 593 w 593"/>
                <a:gd name="T1" fmla="*/ 525 h 1054"/>
                <a:gd name="T2" fmla="*/ 0 w 593"/>
                <a:gd name="T3" fmla="*/ 0 h 1054"/>
                <a:gd name="T4" fmla="*/ 0 w 593"/>
                <a:gd name="T5" fmla="*/ 1054 h 1054"/>
                <a:gd name="T6" fmla="*/ 593 w 593"/>
                <a:gd name="T7" fmla="*/ 525 h 1054"/>
              </a:gdLst>
              <a:ahLst/>
              <a:cxnLst>
                <a:cxn ang="0">
                  <a:pos x="T0" y="T1"/>
                </a:cxn>
                <a:cxn ang="0">
                  <a:pos x="T2" y="T3"/>
                </a:cxn>
                <a:cxn ang="0">
                  <a:pos x="T4" y="T5"/>
                </a:cxn>
                <a:cxn ang="0">
                  <a:pos x="T6" y="T7"/>
                </a:cxn>
              </a:cxnLst>
              <a:rect l="0" t="0" r="r" b="b"/>
              <a:pathLst>
                <a:path w="593" h="1054">
                  <a:moveTo>
                    <a:pt x="593" y="525"/>
                  </a:moveTo>
                  <a:cubicBezTo>
                    <a:pt x="593" y="190"/>
                    <a:pt x="364" y="1"/>
                    <a:pt x="0" y="0"/>
                  </a:cubicBezTo>
                  <a:cubicBezTo>
                    <a:pt x="0" y="1054"/>
                    <a:pt x="0" y="1054"/>
                    <a:pt x="0" y="1054"/>
                  </a:cubicBezTo>
                  <a:cubicBezTo>
                    <a:pt x="364" y="1053"/>
                    <a:pt x="593" y="861"/>
                    <a:pt x="593" y="52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4" name="Freeform 12">
              <a:extLst>
                <a:ext uri="{FF2B5EF4-FFF2-40B4-BE49-F238E27FC236}">
                  <a16:creationId xmlns:a16="http://schemas.microsoft.com/office/drawing/2014/main" id="{69154363-1853-4E34-8843-54046A18E348}"/>
                </a:ext>
              </a:extLst>
            </p:cNvPr>
            <p:cNvSpPr>
              <a:spLocks/>
            </p:cNvSpPr>
            <p:nvPr/>
          </p:nvSpPr>
          <p:spPr bwMode="auto">
            <a:xfrm>
              <a:off x="842819" y="3697657"/>
              <a:ext cx="1059470" cy="719331"/>
            </a:xfrm>
            <a:custGeom>
              <a:avLst/>
              <a:gdLst>
                <a:gd name="T0" fmla="*/ 1467 w 1998"/>
                <a:gd name="T1" fmla="*/ 0 h 1356"/>
                <a:gd name="T2" fmla="*/ 0 w 1998"/>
                <a:gd name="T3" fmla="*/ 595 h 1356"/>
                <a:gd name="T4" fmla="*/ 722 w 1998"/>
                <a:gd name="T5" fmla="*/ 617 h 1356"/>
                <a:gd name="T6" fmla="*/ 728 w 1998"/>
                <a:gd name="T7" fmla="*/ 1356 h 1356"/>
                <a:gd name="T8" fmla="*/ 1057 w 1998"/>
                <a:gd name="T9" fmla="*/ 1137 h 1356"/>
                <a:gd name="T10" fmla="*/ 1467 w 1998"/>
                <a:gd name="T11" fmla="*/ 1054 h 1356"/>
                <a:gd name="T12" fmla="*/ 1467 w 1998"/>
                <a:gd name="T13" fmla="*/ 1054 h 1356"/>
                <a:gd name="T14" fmla="*/ 1998 w 1998"/>
                <a:gd name="T15" fmla="*/ 527 h 1356"/>
                <a:gd name="T16" fmla="*/ 1467 w 1998"/>
                <a:gd name="T17" fmla="*/ 0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8" h="1356">
                  <a:moveTo>
                    <a:pt x="1467" y="0"/>
                  </a:moveTo>
                  <a:cubicBezTo>
                    <a:pt x="898" y="0"/>
                    <a:pt x="380" y="227"/>
                    <a:pt x="0" y="595"/>
                  </a:cubicBezTo>
                  <a:cubicBezTo>
                    <a:pt x="208" y="413"/>
                    <a:pt x="524" y="420"/>
                    <a:pt x="722" y="617"/>
                  </a:cubicBezTo>
                  <a:cubicBezTo>
                    <a:pt x="924" y="820"/>
                    <a:pt x="926" y="1148"/>
                    <a:pt x="728" y="1356"/>
                  </a:cubicBezTo>
                  <a:cubicBezTo>
                    <a:pt x="824" y="1263"/>
                    <a:pt x="934" y="1189"/>
                    <a:pt x="1057" y="1137"/>
                  </a:cubicBezTo>
                  <a:cubicBezTo>
                    <a:pt x="1187" y="1082"/>
                    <a:pt x="1325" y="1055"/>
                    <a:pt x="1467" y="1054"/>
                  </a:cubicBezTo>
                  <a:cubicBezTo>
                    <a:pt x="1467" y="1054"/>
                    <a:pt x="1467" y="1054"/>
                    <a:pt x="1467" y="1054"/>
                  </a:cubicBezTo>
                  <a:cubicBezTo>
                    <a:pt x="1760" y="1054"/>
                    <a:pt x="1998" y="818"/>
                    <a:pt x="1998" y="527"/>
                  </a:cubicBezTo>
                  <a:cubicBezTo>
                    <a:pt x="1998" y="236"/>
                    <a:pt x="1760" y="0"/>
                    <a:pt x="1467" y="0"/>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5" name="Freeform 13">
              <a:extLst>
                <a:ext uri="{FF2B5EF4-FFF2-40B4-BE49-F238E27FC236}">
                  <a16:creationId xmlns:a16="http://schemas.microsoft.com/office/drawing/2014/main" id="{CF78195D-3D47-45FD-A150-6179C28AE40D}"/>
                </a:ext>
              </a:extLst>
            </p:cNvPr>
            <p:cNvSpPr>
              <a:spLocks/>
            </p:cNvSpPr>
            <p:nvPr/>
          </p:nvSpPr>
          <p:spPr bwMode="auto">
            <a:xfrm>
              <a:off x="829542" y="3874561"/>
              <a:ext cx="545160" cy="546722"/>
            </a:xfrm>
            <a:custGeom>
              <a:avLst/>
              <a:gdLst>
                <a:gd name="T0" fmla="*/ 791 w 1028"/>
                <a:gd name="T1" fmla="*/ 238 h 1031"/>
                <a:gd name="T2" fmla="*/ 0 w 1028"/>
                <a:gd name="T3" fmla="*/ 285 h 1031"/>
                <a:gd name="T4" fmla="*/ 745 w 1028"/>
                <a:gd name="T5" fmla="*/ 1031 h 1031"/>
                <a:gd name="T6" fmla="*/ 791 w 1028"/>
                <a:gd name="T7" fmla="*/ 238 h 1031"/>
              </a:gdLst>
              <a:ahLst/>
              <a:cxnLst>
                <a:cxn ang="0">
                  <a:pos x="T0" y="T1"/>
                </a:cxn>
                <a:cxn ang="0">
                  <a:pos x="T2" y="T3"/>
                </a:cxn>
                <a:cxn ang="0">
                  <a:pos x="T4" y="T5"/>
                </a:cxn>
                <a:cxn ang="0">
                  <a:pos x="T6" y="T7"/>
                </a:cxn>
              </a:cxnLst>
              <a:rect l="0" t="0" r="r" b="b"/>
              <a:pathLst>
                <a:path w="1028" h="1031">
                  <a:moveTo>
                    <a:pt x="791" y="238"/>
                  </a:moveTo>
                  <a:cubicBezTo>
                    <a:pt x="553" y="0"/>
                    <a:pt x="258" y="29"/>
                    <a:pt x="0" y="285"/>
                  </a:cubicBezTo>
                  <a:cubicBezTo>
                    <a:pt x="745" y="1031"/>
                    <a:pt x="745" y="1031"/>
                    <a:pt x="745" y="1031"/>
                  </a:cubicBezTo>
                  <a:cubicBezTo>
                    <a:pt x="1002" y="773"/>
                    <a:pt x="1028" y="475"/>
                    <a:pt x="791" y="23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6" name="Freeform 14">
              <a:extLst>
                <a:ext uri="{FF2B5EF4-FFF2-40B4-BE49-F238E27FC236}">
                  <a16:creationId xmlns:a16="http://schemas.microsoft.com/office/drawing/2014/main" id="{46636443-BBE9-4943-988D-2CCCEFFE8D47}"/>
                </a:ext>
              </a:extLst>
            </p:cNvPr>
            <p:cNvSpPr>
              <a:spLocks/>
            </p:cNvSpPr>
            <p:nvPr/>
          </p:nvSpPr>
          <p:spPr bwMode="auto">
            <a:xfrm>
              <a:off x="501899" y="3916346"/>
              <a:ext cx="832580" cy="895844"/>
            </a:xfrm>
            <a:custGeom>
              <a:avLst/>
              <a:gdLst>
                <a:gd name="T0" fmla="*/ 617 w 1570"/>
                <a:gd name="T1" fmla="*/ 207 h 1689"/>
                <a:gd name="T2" fmla="*/ 0 w 1570"/>
                <a:gd name="T3" fmla="*/ 1666 h 1689"/>
                <a:gd name="T4" fmla="*/ 526 w 1570"/>
                <a:gd name="T5" fmla="*/ 1171 h 1689"/>
                <a:gd name="T6" fmla="*/ 1053 w 1570"/>
                <a:gd name="T7" fmla="*/ 1689 h 1689"/>
                <a:gd name="T8" fmla="*/ 1131 w 1570"/>
                <a:gd name="T9" fmla="*/ 1302 h 1689"/>
                <a:gd name="T10" fmla="*/ 1363 w 1570"/>
                <a:gd name="T11" fmla="*/ 953 h 1689"/>
                <a:gd name="T12" fmla="*/ 1363 w 1570"/>
                <a:gd name="T13" fmla="*/ 953 h 1689"/>
                <a:gd name="T14" fmla="*/ 1365 w 1570"/>
                <a:gd name="T15" fmla="*/ 205 h 1689"/>
                <a:gd name="T16" fmla="*/ 617 w 1570"/>
                <a:gd name="T17" fmla="*/ 207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0" h="1689">
                  <a:moveTo>
                    <a:pt x="617" y="207"/>
                  </a:moveTo>
                  <a:cubicBezTo>
                    <a:pt x="214" y="610"/>
                    <a:pt x="9" y="1137"/>
                    <a:pt x="0" y="1666"/>
                  </a:cubicBezTo>
                  <a:cubicBezTo>
                    <a:pt x="18" y="1390"/>
                    <a:pt x="247" y="1171"/>
                    <a:pt x="526" y="1171"/>
                  </a:cubicBezTo>
                  <a:cubicBezTo>
                    <a:pt x="813" y="1171"/>
                    <a:pt x="1047" y="1402"/>
                    <a:pt x="1053" y="1689"/>
                  </a:cubicBezTo>
                  <a:cubicBezTo>
                    <a:pt x="1055" y="1556"/>
                    <a:pt x="1081" y="1426"/>
                    <a:pt x="1131" y="1302"/>
                  </a:cubicBezTo>
                  <a:cubicBezTo>
                    <a:pt x="1184" y="1171"/>
                    <a:pt x="1262" y="1054"/>
                    <a:pt x="1363" y="953"/>
                  </a:cubicBezTo>
                  <a:cubicBezTo>
                    <a:pt x="1363" y="953"/>
                    <a:pt x="1363" y="953"/>
                    <a:pt x="1363" y="953"/>
                  </a:cubicBezTo>
                  <a:cubicBezTo>
                    <a:pt x="1569" y="746"/>
                    <a:pt x="1570" y="411"/>
                    <a:pt x="1365" y="205"/>
                  </a:cubicBezTo>
                  <a:cubicBezTo>
                    <a:pt x="1159" y="0"/>
                    <a:pt x="824" y="0"/>
                    <a:pt x="617" y="207"/>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7" name="Freeform 15">
              <a:extLst>
                <a:ext uri="{FF2B5EF4-FFF2-40B4-BE49-F238E27FC236}">
                  <a16:creationId xmlns:a16="http://schemas.microsoft.com/office/drawing/2014/main" id="{04845ED3-595B-419D-AF9C-8CB49559F91F}"/>
                </a:ext>
              </a:extLst>
            </p:cNvPr>
            <p:cNvSpPr>
              <a:spLocks/>
            </p:cNvSpPr>
            <p:nvPr/>
          </p:nvSpPr>
          <p:spPr bwMode="auto">
            <a:xfrm>
              <a:off x="501118" y="4503292"/>
              <a:ext cx="559610" cy="314756"/>
            </a:xfrm>
            <a:custGeom>
              <a:avLst/>
              <a:gdLst>
                <a:gd name="T0" fmla="*/ 526 w 1055"/>
                <a:gd name="T1" fmla="*/ 0 h 593"/>
                <a:gd name="T2" fmla="*/ 0 w 1055"/>
                <a:gd name="T3" fmla="*/ 593 h 593"/>
                <a:gd name="T4" fmla="*/ 1055 w 1055"/>
                <a:gd name="T5" fmla="*/ 593 h 593"/>
                <a:gd name="T6" fmla="*/ 526 w 1055"/>
                <a:gd name="T7" fmla="*/ 0 h 593"/>
              </a:gdLst>
              <a:ahLst/>
              <a:cxnLst>
                <a:cxn ang="0">
                  <a:pos x="T0" y="T1"/>
                </a:cxn>
                <a:cxn ang="0">
                  <a:pos x="T2" y="T3"/>
                </a:cxn>
                <a:cxn ang="0">
                  <a:pos x="T4" y="T5"/>
                </a:cxn>
                <a:cxn ang="0">
                  <a:pos x="T6" y="T7"/>
                </a:cxn>
              </a:cxnLst>
              <a:rect l="0" t="0" r="r" b="b"/>
              <a:pathLst>
                <a:path w="1055" h="593">
                  <a:moveTo>
                    <a:pt x="526" y="0"/>
                  </a:moveTo>
                  <a:cubicBezTo>
                    <a:pt x="190" y="0"/>
                    <a:pt x="1" y="229"/>
                    <a:pt x="0" y="593"/>
                  </a:cubicBezTo>
                  <a:cubicBezTo>
                    <a:pt x="1055" y="593"/>
                    <a:pt x="1055" y="593"/>
                    <a:pt x="1055" y="593"/>
                  </a:cubicBezTo>
                  <a:cubicBezTo>
                    <a:pt x="1053" y="229"/>
                    <a:pt x="861" y="0"/>
                    <a:pt x="526" y="0"/>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8" name="Freeform 16">
              <a:extLst>
                <a:ext uri="{FF2B5EF4-FFF2-40B4-BE49-F238E27FC236}">
                  <a16:creationId xmlns:a16="http://schemas.microsoft.com/office/drawing/2014/main" id="{583450F7-E70F-445B-B8B6-894AD4B19B81}"/>
                </a:ext>
              </a:extLst>
            </p:cNvPr>
            <p:cNvSpPr>
              <a:spLocks/>
            </p:cNvSpPr>
            <p:nvPr/>
          </p:nvSpPr>
          <p:spPr bwMode="auto">
            <a:xfrm>
              <a:off x="501118" y="4537267"/>
              <a:ext cx="719330" cy="1059860"/>
            </a:xfrm>
            <a:custGeom>
              <a:avLst/>
              <a:gdLst>
                <a:gd name="T0" fmla="*/ 0 w 1356"/>
                <a:gd name="T1" fmla="*/ 531 h 1998"/>
                <a:gd name="T2" fmla="*/ 595 w 1356"/>
                <a:gd name="T3" fmla="*/ 1998 h 1998"/>
                <a:gd name="T4" fmla="*/ 618 w 1356"/>
                <a:gd name="T5" fmla="*/ 1276 h 1998"/>
                <a:gd name="T6" fmla="*/ 1356 w 1356"/>
                <a:gd name="T7" fmla="*/ 1270 h 1998"/>
                <a:gd name="T8" fmla="*/ 1138 w 1356"/>
                <a:gd name="T9" fmla="*/ 941 h 1998"/>
                <a:gd name="T10" fmla="*/ 1055 w 1356"/>
                <a:gd name="T11" fmla="*/ 531 h 1998"/>
                <a:gd name="T12" fmla="*/ 1055 w 1356"/>
                <a:gd name="T13" fmla="*/ 531 h 1998"/>
                <a:gd name="T14" fmla="*/ 527 w 1356"/>
                <a:gd name="T15" fmla="*/ 0 h 1998"/>
                <a:gd name="T16" fmla="*/ 0 w 1356"/>
                <a:gd name="T17" fmla="*/ 531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6" h="1998">
                  <a:moveTo>
                    <a:pt x="0" y="531"/>
                  </a:moveTo>
                  <a:cubicBezTo>
                    <a:pt x="0" y="1100"/>
                    <a:pt x="227" y="1618"/>
                    <a:pt x="595" y="1998"/>
                  </a:cubicBezTo>
                  <a:cubicBezTo>
                    <a:pt x="413" y="1790"/>
                    <a:pt x="420" y="1474"/>
                    <a:pt x="618" y="1276"/>
                  </a:cubicBezTo>
                  <a:cubicBezTo>
                    <a:pt x="820" y="1074"/>
                    <a:pt x="1149" y="1072"/>
                    <a:pt x="1356" y="1270"/>
                  </a:cubicBezTo>
                  <a:cubicBezTo>
                    <a:pt x="1263" y="1174"/>
                    <a:pt x="1189" y="1064"/>
                    <a:pt x="1138" y="941"/>
                  </a:cubicBezTo>
                  <a:cubicBezTo>
                    <a:pt x="1083" y="811"/>
                    <a:pt x="1055" y="673"/>
                    <a:pt x="1055" y="531"/>
                  </a:cubicBezTo>
                  <a:cubicBezTo>
                    <a:pt x="1055" y="531"/>
                    <a:pt x="1055" y="531"/>
                    <a:pt x="1055" y="531"/>
                  </a:cubicBezTo>
                  <a:cubicBezTo>
                    <a:pt x="1054" y="238"/>
                    <a:pt x="818" y="0"/>
                    <a:pt x="527" y="0"/>
                  </a:cubicBezTo>
                  <a:cubicBezTo>
                    <a:pt x="236" y="0"/>
                    <a:pt x="0" y="238"/>
                    <a:pt x="0" y="531"/>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9" name="Freeform 17">
              <a:extLst>
                <a:ext uri="{FF2B5EF4-FFF2-40B4-BE49-F238E27FC236}">
                  <a16:creationId xmlns:a16="http://schemas.microsoft.com/office/drawing/2014/main" id="{E29D40B5-F3B1-431C-A143-F6113363CD8B}"/>
                </a:ext>
              </a:extLst>
            </p:cNvPr>
            <p:cNvSpPr>
              <a:spLocks/>
            </p:cNvSpPr>
            <p:nvPr/>
          </p:nvSpPr>
          <p:spPr bwMode="auto">
            <a:xfrm>
              <a:off x="678412" y="5065244"/>
              <a:ext cx="546332" cy="545160"/>
            </a:xfrm>
            <a:custGeom>
              <a:avLst/>
              <a:gdLst>
                <a:gd name="T0" fmla="*/ 284 w 1030"/>
                <a:gd name="T1" fmla="*/ 281 h 1028"/>
                <a:gd name="T2" fmla="*/ 1030 w 1030"/>
                <a:gd name="T3" fmla="*/ 283 h 1028"/>
                <a:gd name="T4" fmla="*/ 1030 w 1030"/>
                <a:gd name="T5" fmla="*/ 283 h 1028"/>
                <a:gd name="T6" fmla="*/ 237 w 1030"/>
                <a:gd name="T7" fmla="*/ 237 h 1028"/>
                <a:gd name="T8" fmla="*/ 285 w 1030"/>
                <a:gd name="T9" fmla="*/ 1028 h 1028"/>
                <a:gd name="T10" fmla="*/ 285 w 1030"/>
                <a:gd name="T11" fmla="*/ 1028 h 1028"/>
                <a:gd name="T12" fmla="*/ 284 w 1030"/>
                <a:gd name="T13" fmla="*/ 281 h 1028"/>
              </a:gdLst>
              <a:ahLst/>
              <a:cxnLst>
                <a:cxn ang="0">
                  <a:pos x="T0" y="T1"/>
                </a:cxn>
                <a:cxn ang="0">
                  <a:pos x="T2" y="T3"/>
                </a:cxn>
                <a:cxn ang="0">
                  <a:pos x="T4" y="T5"/>
                </a:cxn>
                <a:cxn ang="0">
                  <a:pos x="T6" y="T7"/>
                </a:cxn>
                <a:cxn ang="0">
                  <a:pos x="T8" y="T9"/>
                </a:cxn>
                <a:cxn ang="0">
                  <a:pos x="T10" y="T11"/>
                </a:cxn>
                <a:cxn ang="0">
                  <a:pos x="T12" y="T13"/>
                </a:cxn>
              </a:cxnLst>
              <a:rect l="0" t="0" r="r" b="b"/>
              <a:pathLst>
                <a:path w="1030" h="1028">
                  <a:moveTo>
                    <a:pt x="284" y="281"/>
                  </a:moveTo>
                  <a:cubicBezTo>
                    <a:pt x="489" y="76"/>
                    <a:pt x="823" y="77"/>
                    <a:pt x="1030" y="283"/>
                  </a:cubicBezTo>
                  <a:cubicBezTo>
                    <a:pt x="1030" y="283"/>
                    <a:pt x="1030" y="283"/>
                    <a:pt x="1030" y="283"/>
                  </a:cubicBezTo>
                  <a:cubicBezTo>
                    <a:pt x="772" y="26"/>
                    <a:pt x="474" y="0"/>
                    <a:pt x="237" y="237"/>
                  </a:cubicBezTo>
                  <a:cubicBezTo>
                    <a:pt x="0" y="475"/>
                    <a:pt x="28" y="770"/>
                    <a:pt x="285" y="1028"/>
                  </a:cubicBezTo>
                  <a:cubicBezTo>
                    <a:pt x="285" y="1028"/>
                    <a:pt x="285" y="1028"/>
                    <a:pt x="285" y="1028"/>
                  </a:cubicBezTo>
                  <a:cubicBezTo>
                    <a:pt x="79" y="821"/>
                    <a:pt x="78" y="487"/>
                    <a:pt x="284" y="281"/>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6" name="Freeform 10">
            <a:extLst>
              <a:ext uri="{FF2B5EF4-FFF2-40B4-BE49-F238E27FC236}">
                <a16:creationId xmlns:a16="http://schemas.microsoft.com/office/drawing/2014/main" id="{F77C70BB-4789-4A0F-80E8-00AF10BF6890}"/>
              </a:ext>
            </a:extLst>
          </p:cNvPr>
          <p:cNvSpPr>
            <a:spLocks noEditPoints="1"/>
          </p:cNvSpPr>
          <p:nvPr/>
        </p:nvSpPr>
        <p:spPr bwMode="auto">
          <a:xfrm>
            <a:off x="3371516" y="1945427"/>
            <a:ext cx="351891" cy="352448"/>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7" name="Freeform 11">
            <a:extLst>
              <a:ext uri="{FF2B5EF4-FFF2-40B4-BE49-F238E27FC236}">
                <a16:creationId xmlns:a16="http://schemas.microsoft.com/office/drawing/2014/main" id="{AD300167-3FF2-4616-8C65-F17B581E585A}"/>
              </a:ext>
            </a:extLst>
          </p:cNvPr>
          <p:cNvSpPr>
            <a:spLocks noEditPoints="1"/>
          </p:cNvSpPr>
          <p:nvPr/>
        </p:nvSpPr>
        <p:spPr bwMode="auto">
          <a:xfrm>
            <a:off x="4525213" y="4155701"/>
            <a:ext cx="339028" cy="337704"/>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8" name="Freeform 15">
            <a:extLst>
              <a:ext uri="{FF2B5EF4-FFF2-40B4-BE49-F238E27FC236}">
                <a16:creationId xmlns:a16="http://schemas.microsoft.com/office/drawing/2014/main" id="{EB161505-8961-4492-A9E0-D7D67323E1AC}"/>
              </a:ext>
            </a:extLst>
          </p:cNvPr>
          <p:cNvSpPr>
            <a:spLocks noEditPoints="1"/>
          </p:cNvSpPr>
          <p:nvPr/>
        </p:nvSpPr>
        <p:spPr bwMode="auto">
          <a:xfrm>
            <a:off x="3409408" y="3767091"/>
            <a:ext cx="482557" cy="445139"/>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9" name="Freeform 17">
            <a:extLst>
              <a:ext uri="{FF2B5EF4-FFF2-40B4-BE49-F238E27FC236}">
                <a16:creationId xmlns:a16="http://schemas.microsoft.com/office/drawing/2014/main" id="{D2E825DC-ED57-47FF-9A58-14AD217171CA}"/>
              </a:ext>
            </a:extLst>
          </p:cNvPr>
          <p:cNvSpPr>
            <a:spLocks noEditPoints="1"/>
          </p:cNvSpPr>
          <p:nvPr/>
        </p:nvSpPr>
        <p:spPr bwMode="auto">
          <a:xfrm>
            <a:off x="3087472" y="2945093"/>
            <a:ext cx="312940" cy="376265"/>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0" name="Freeform 22">
            <a:extLst>
              <a:ext uri="{FF2B5EF4-FFF2-40B4-BE49-F238E27FC236}">
                <a16:creationId xmlns:a16="http://schemas.microsoft.com/office/drawing/2014/main" id="{E028FBD2-38B1-4877-B90D-8564F4D88F82}"/>
              </a:ext>
            </a:extLst>
          </p:cNvPr>
          <p:cNvSpPr>
            <a:spLocks noEditPoints="1"/>
          </p:cNvSpPr>
          <p:nvPr/>
        </p:nvSpPr>
        <p:spPr bwMode="auto">
          <a:xfrm>
            <a:off x="5432478" y="3737475"/>
            <a:ext cx="332977" cy="332631"/>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1" name="Freeform 23">
            <a:extLst>
              <a:ext uri="{FF2B5EF4-FFF2-40B4-BE49-F238E27FC236}">
                <a16:creationId xmlns:a16="http://schemas.microsoft.com/office/drawing/2014/main" id="{6D54B671-9CD4-401C-8DCF-9D9F1F812A80}"/>
              </a:ext>
            </a:extLst>
          </p:cNvPr>
          <p:cNvSpPr>
            <a:spLocks/>
          </p:cNvSpPr>
          <p:nvPr/>
        </p:nvSpPr>
        <p:spPr bwMode="auto">
          <a:xfrm>
            <a:off x="5722963" y="2730801"/>
            <a:ext cx="258027" cy="337073"/>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2" name="Freeform 26">
            <a:extLst>
              <a:ext uri="{FF2B5EF4-FFF2-40B4-BE49-F238E27FC236}">
                <a16:creationId xmlns:a16="http://schemas.microsoft.com/office/drawing/2014/main" id="{883C19DA-1BBE-48C5-A803-66620292494B}"/>
              </a:ext>
            </a:extLst>
          </p:cNvPr>
          <p:cNvSpPr>
            <a:spLocks noEditPoints="1"/>
          </p:cNvSpPr>
          <p:nvPr/>
        </p:nvSpPr>
        <p:spPr bwMode="auto">
          <a:xfrm>
            <a:off x="5247369" y="1781489"/>
            <a:ext cx="245920" cy="349881"/>
          </a:xfrm>
          <a:custGeom>
            <a:avLst/>
            <a:gdLst>
              <a:gd name="T0" fmla="*/ 119 w 197"/>
              <a:gd name="T1" fmla="*/ 143 h 280"/>
              <a:gd name="T2" fmla="*/ 99 w 197"/>
              <a:gd name="T3" fmla="*/ 132 h 280"/>
              <a:gd name="T4" fmla="*/ 78 w 197"/>
              <a:gd name="T5" fmla="*/ 143 h 280"/>
              <a:gd name="T6" fmla="*/ 99 w 197"/>
              <a:gd name="T7" fmla="*/ 148 h 280"/>
              <a:gd name="T8" fmla="*/ 119 w 197"/>
              <a:gd name="T9" fmla="*/ 143 h 280"/>
              <a:gd name="T10" fmla="*/ 99 w 197"/>
              <a:gd name="T11" fmla="*/ 82 h 280"/>
              <a:gd name="T12" fmla="*/ 90 w 197"/>
              <a:gd name="T13" fmla="*/ 91 h 280"/>
              <a:gd name="T14" fmla="*/ 99 w 197"/>
              <a:gd name="T15" fmla="*/ 99 h 280"/>
              <a:gd name="T16" fmla="*/ 107 w 197"/>
              <a:gd name="T17" fmla="*/ 91 h 280"/>
              <a:gd name="T18" fmla="*/ 99 w 197"/>
              <a:gd name="T19" fmla="*/ 82 h 280"/>
              <a:gd name="T20" fmla="*/ 99 w 197"/>
              <a:gd name="T21" fmla="*/ 280 h 280"/>
              <a:gd name="T22" fmla="*/ 106 w 197"/>
              <a:gd name="T23" fmla="*/ 276 h 280"/>
              <a:gd name="T24" fmla="*/ 181 w 197"/>
              <a:gd name="T25" fmla="*/ 153 h 280"/>
              <a:gd name="T26" fmla="*/ 197 w 197"/>
              <a:gd name="T27" fmla="*/ 99 h 280"/>
              <a:gd name="T28" fmla="*/ 99 w 197"/>
              <a:gd name="T29" fmla="*/ 0 h 280"/>
              <a:gd name="T30" fmla="*/ 0 w 197"/>
              <a:gd name="T31" fmla="*/ 99 h 280"/>
              <a:gd name="T32" fmla="*/ 16 w 197"/>
              <a:gd name="T33" fmla="*/ 153 h 280"/>
              <a:gd name="T34" fmla="*/ 92 w 197"/>
              <a:gd name="T35" fmla="*/ 276 h 280"/>
              <a:gd name="T36" fmla="*/ 99 w 197"/>
              <a:gd name="T37" fmla="*/ 280 h 280"/>
              <a:gd name="T38" fmla="*/ 33 w 197"/>
              <a:gd name="T39" fmla="*/ 99 h 280"/>
              <a:gd name="T40" fmla="*/ 99 w 197"/>
              <a:gd name="T41" fmla="*/ 33 h 280"/>
              <a:gd name="T42" fmla="*/ 164 w 197"/>
              <a:gd name="T43" fmla="*/ 99 h 280"/>
              <a:gd name="T44" fmla="*/ 99 w 197"/>
              <a:gd name="T45" fmla="*/ 164 h 280"/>
              <a:gd name="T46" fmla="*/ 33 w 197"/>
              <a:gd name="T47" fmla="*/ 99 h 280"/>
              <a:gd name="T48" fmla="*/ 74 w 197"/>
              <a:gd name="T49" fmla="*/ 91 h 280"/>
              <a:gd name="T50" fmla="*/ 99 w 197"/>
              <a:gd name="T51" fmla="*/ 66 h 280"/>
              <a:gd name="T52" fmla="*/ 123 w 197"/>
              <a:gd name="T53" fmla="*/ 91 h 280"/>
              <a:gd name="T54" fmla="*/ 99 w 197"/>
              <a:gd name="T55" fmla="*/ 115 h 280"/>
              <a:gd name="T56" fmla="*/ 133 w 197"/>
              <a:gd name="T57" fmla="*/ 134 h 280"/>
              <a:gd name="T58" fmla="*/ 148 w 197"/>
              <a:gd name="T59" fmla="*/ 99 h 280"/>
              <a:gd name="T60" fmla="*/ 99 w 197"/>
              <a:gd name="T61" fmla="*/ 50 h 280"/>
              <a:gd name="T62" fmla="*/ 50 w 197"/>
              <a:gd name="T63" fmla="*/ 99 h 280"/>
              <a:gd name="T64" fmla="*/ 64 w 197"/>
              <a:gd name="T65" fmla="*/ 134 h 280"/>
              <a:gd name="T66" fmla="*/ 99 w 197"/>
              <a:gd name="T67" fmla="*/ 115 h 280"/>
              <a:gd name="T68" fmla="*/ 74 w 197"/>
              <a:gd name="T69" fmla="*/ 9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7" h="280">
                <a:moveTo>
                  <a:pt x="119" y="143"/>
                </a:moveTo>
                <a:cubicBezTo>
                  <a:pt x="115" y="136"/>
                  <a:pt x="107" y="132"/>
                  <a:pt x="99" y="132"/>
                </a:cubicBezTo>
                <a:cubicBezTo>
                  <a:pt x="90" y="132"/>
                  <a:pt x="82" y="136"/>
                  <a:pt x="78" y="143"/>
                </a:cubicBezTo>
                <a:cubicBezTo>
                  <a:pt x="84" y="146"/>
                  <a:pt x="91" y="148"/>
                  <a:pt x="99" y="148"/>
                </a:cubicBezTo>
                <a:cubicBezTo>
                  <a:pt x="106" y="148"/>
                  <a:pt x="113" y="146"/>
                  <a:pt x="119" y="143"/>
                </a:cubicBezTo>
                <a:close/>
                <a:moveTo>
                  <a:pt x="99" y="82"/>
                </a:moveTo>
                <a:cubicBezTo>
                  <a:pt x="94" y="82"/>
                  <a:pt x="90" y="86"/>
                  <a:pt x="90" y="91"/>
                </a:cubicBezTo>
                <a:cubicBezTo>
                  <a:pt x="90" y="95"/>
                  <a:pt x="94" y="99"/>
                  <a:pt x="99" y="99"/>
                </a:cubicBezTo>
                <a:cubicBezTo>
                  <a:pt x="103" y="99"/>
                  <a:pt x="107" y="95"/>
                  <a:pt x="107" y="91"/>
                </a:cubicBezTo>
                <a:cubicBezTo>
                  <a:pt x="107" y="86"/>
                  <a:pt x="103" y="82"/>
                  <a:pt x="99" y="82"/>
                </a:cubicBezTo>
                <a:close/>
                <a:moveTo>
                  <a:pt x="99" y="280"/>
                </a:moveTo>
                <a:cubicBezTo>
                  <a:pt x="102" y="280"/>
                  <a:pt x="104" y="279"/>
                  <a:pt x="106" y="276"/>
                </a:cubicBezTo>
                <a:cubicBezTo>
                  <a:pt x="181" y="153"/>
                  <a:pt x="181" y="153"/>
                  <a:pt x="181" y="153"/>
                </a:cubicBezTo>
                <a:cubicBezTo>
                  <a:pt x="191" y="137"/>
                  <a:pt x="197" y="118"/>
                  <a:pt x="197" y="99"/>
                </a:cubicBezTo>
                <a:cubicBezTo>
                  <a:pt x="197" y="45"/>
                  <a:pt x="153" y="0"/>
                  <a:pt x="99" y="0"/>
                </a:cubicBezTo>
                <a:cubicBezTo>
                  <a:pt x="44" y="0"/>
                  <a:pt x="0" y="45"/>
                  <a:pt x="0" y="99"/>
                </a:cubicBezTo>
                <a:cubicBezTo>
                  <a:pt x="0" y="118"/>
                  <a:pt x="6" y="137"/>
                  <a:pt x="16" y="153"/>
                </a:cubicBezTo>
                <a:cubicBezTo>
                  <a:pt x="92" y="276"/>
                  <a:pt x="92" y="276"/>
                  <a:pt x="92" y="276"/>
                </a:cubicBezTo>
                <a:cubicBezTo>
                  <a:pt x="93" y="279"/>
                  <a:pt x="96" y="280"/>
                  <a:pt x="99" y="280"/>
                </a:cubicBezTo>
                <a:close/>
                <a:moveTo>
                  <a:pt x="33" y="99"/>
                </a:moveTo>
                <a:cubicBezTo>
                  <a:pt x="33" y="63"/>
                  <a:pt x="63" y="33"/>
                  <a:pt x="99" y="33"/>
                </a:cubicBezTo>
                <a:cubicBezTo>
                  <a:pt x="135" y="33"/>
                  <a:pt x="164" y="63"/>
                  <a:pt x="164" y="99"/>
                </a:cubicBezTo>
                <a:cubicBezTo>
                  <a:pt x="164" y="135"/>
                  <a:pt x="135" y="164"/>
                  <a:pt x="99" y="164"/>
                </a:cubicBezTo>
                <a:cubicBezTo>
                  <a:pt x="63" y="164"/>
                  <a:pt x="33" y="135"/>
                  <a:pt x="33" y="99"/>
                </a:cubicBezTo>
                <a:close/>
                <a:moveTo>
                  <a:pt x="74" y="91"/>
                </a:moveTo>
                <a:cubicBezTo>
                  <a:pt x="74" y="77"/>
                  <a:pt x="85" y="66"/>
                  <a:pt x="99" y="66"/>
                </a:cubicBezTo>
                <a:cubicBezTo>
                  <a:pt x="112" y="66"/>
                  <a:pt x="123" y="77"/>
                  <a:pt x="123" y="91"/>
                </a:cubicBezTo>
                <a:cubicBezTo>
                  <a:pt x="123" y="104"/>
                  <a:pt x="112" y="115"/>
                  <a:pt x="99" y="115"/>
                </a:cubicBezTo>
                <a:cubicBezTo>
                  <a:pt x="113" y="115"/>
                  <a:pt x="126" y="122"/>
                  <a:pt x="133" y="134"/>
                </a:cubicBezTo>
                <a:cubicBezTo>
                  <a:pt x="142" y="125"/>
                  <a:pt x="148" y="113"/>
                  <a:pt x="148" y="99"/>
                </a:cubicBezTo>
                <a:cubicBezTo>
                  <a:pt x="148" y="72"/>
                  <a:pt x="126" y="50"/>
                  <a:pt x="99" y="50"/>
                </a:cubicBezTo>
                <a:cubicBezTo>
                  <a:pt x="72" y="50"/>
                  <a:pt x="50" y="72"/>
                  <a:pt x="50" y="99"/>
                </a:cubicBezTo>
                <a:cubicBezTo>
                  <a:pt x="50" y="113"/>
                  <a:pt x="55" y="125"/>
                  <a:pt x="64" y="134"/>
                </a:cubicBezTo>
                <a:cubicBezTo>
                  <a:pt x="72" y="122"/>
                  <a:pt x="85" y="115"/>
                  <a:pt x="99" y="115"/>
                </a:cubicBezTo>
                <a:cubicBezTo>
                  <a:pt x="85" y="115"/>
                  <a:pt x="74" y="104"/>
                  <a:pt x="74" y="9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3" name="Freeform 28">
            <a:extLst>
              <a:ext uri="{FF2B5EF4-FFF2-40B4-BE49-F238E27FC236}">
                <a16:creationId xmlns:a16="http://schemas.microsoft.com/office/drawing/2014/main" id="{D511859C-C69E-455E-92F1-3C510B15C552}"/>
              </a:ext>
            </a:extLst>
          </p:cNvPr>
          <p:cNvSpPr>
            <a:spLocks noEditPoints="1"/>
          </p:cNvSpPr>
          <p:nvPr/>
        </p:nvSpPr>
        <p:spPr bwMode="auto">
          <a:xfrm>
            <a:off x="4234207" y="1530378"/>
            <a:ext cx="349354" cy="308717"/>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00" name="Rectangle 99">
            <a:extLst>
              <a:ext uri="{FF2B5EF4-FFF2-40B4-BE49-F238E27FC236}">
                <a16:creationId xmlns:a16="http://schemas.microsoft.com/office/drawing/2014/main" id="{19CD8D7C-EE6D-49EA-BB01-666632F2D6CB}"/>
              </a:ext>
            </a:extLst>
          </p:cNvPr>
          <p:cNvSpPr/>
          <p:nvPr/>
        </p:nvSpPr>
        <p:spPr>
          <a:xfrm>
            <a:off x="388175" y="3111094"/>
            <a:ext cx="1957786" cy="646331"/>
          </a:xfrm>
          <a:prstGeom prst="rect">
            <a:avLst/>
          </a:prstGeom>
        </p:spPr>
        <p:txBody>
          <a:bodyPr wrap="square" lIns="0" tIns="0" rIns="0" bIns="0" anchor="ctr">
            <a:spAutoFit/>
          </a:bodyPr>
          <a:lstStyle/>
          <a:p>
            <a:pPr algn="r">
              <a:lnSpc>
                <a:spcPct val="140000"/>
              </a:lnSpc>
            </a:pPr>
            <a:r>
              <a:rPr lang="en-US" sz="1200" b="1" dirty="0">
                <a:solidFill>
                  <a:schemeClr val="accent3"/>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01" name="Rectangle 100">
            <a:extLst>
              <a:ext uri="{FF2B5EF4-FFF2-40B4-BE49-F238E27FC236}">
                <a16:creationId xmlns:a16="http://schemas.microsoft.com/office/drawing/2014/main" id="{0F40980F-7670-4C55-BECB-E68696A93EDA}"/>
              </a:ext>
            </a:extLst>
          </p:cNvPr>
          <p:cNvSpPr/>
          <p:nvPr/>
        </p:nvSpPr>
        <p:spPr>
          <a:xfrm>
            <a:off x="6798396" y="3111094"/>
            <a:ext cx="1957786" cy="646331"/>
          </a:xfrm>
          <a:prstGeom prst="rect">
            <a:avLst/>
          </a:prstGeom>
        </p:spPr>
        <p:txBody>
          <a:bodyPr wrap="square" lIns="0" tIns="0" rIns="0" bIns="0" anchor="ctr">
            <a:spAutoFit/>
          </a:bodyPr>
          <a:lstStyle/>
          <a:p>
            <a:pPr>
              <a:lnSpc>
                <a:spcPct val="140000"/>
              </a:lnSpc>
            </a:pPr>
            <a:r>
              <a:rPr lang="en-US" sz="1200" b="1" dirty="0">
                <a:solidFill>
                  <a:schemeClr val="accent4"/>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02" name="Rectangle 101">
            <a:extLst>
              <a:ext uri="{FF2B5EF4-FFF2-40B4-BE49-F238E27FC236}">
                <a16:creationId xmlns:a16="http://schemas.microsoft.com/office/drawing/2014/main" id="{789442C4-4F0F-40F4-A9FF-C54376BD5A9B}"/>
              </a:ext>
            </a:extLst>
          </p:cNvPr>
          <p:cNvSpPr/>
          <p:nvPr/>
        </p:nvSpPr>
        <p:spPr>
          <a:xfrm>
            <a:off x="388175" y="1440362"/>
            <a:ext cx="1957786" cy="646331"/>
          </a:xfrm>
          <a:prstGeom prst="rect">
            <a:avLst/>
          </a:prstGeom>
        </p:spPr>
        <p:txBody>
          <a:bodyPr wrap="square" lIns="0" tIns="0" rIns="0" bIns="0" anchor="ctr">
            <a:spAutoFit/>
          </a:bodyPr>
          <a:lstStyle/>
          <a:p>
            <a:pPr algn="r">
              <a:lnSpc>
                <a:spcPct val="140000"/>
              </a:lnSpc>
            </a:pPr>
            <a:r>
              <a:rPr lang="en-US" sz="1200" b="1" dirty="0">
                <a:solidFill>
                  <a:schemeClr val="accent1"/>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03" name="Rectangle 102">
            <a:extLst>
              <a:ext uri="{FF2B5EF4-FFF2-40B4-BE49-F238E27FC236}">
                <a16:creationId xmlns:a16="http://schemas.microsoft.com/office/drawing/2014/main" id="{F03F3347-D499-43E4-80EE-DEF5C9840D80}"/>
              </a:ext>
            </a:extLst>
          </p:cNvPr>
          <p:cNvSpPr/>
          <p:nvPr/>
        </p:nvSpPr>
        <p:spPr>
          <a:xfrm>
            <a:off x="6798396" y="1440362"/>
            <a:ext cx="1957786" cy="646331"/>
          </a:xfrm>
          <a:prstGeom prst="rect">
            <a:avLst/>
          </a:prstGeom>
        </p:spPr>
        <p:txBody>
          <a:bodyPr wrap="square" lIns="0" tIns="0" rIns="0" bIns="0" anchor="ctr">
            <a:spAutoFit/>
          </a:bodyPr>
          <a:lstStyle/>
          <a:p>
            <a:pPr>
              <a:lnSpc>
                <a:spcPct val="140000"/>
              </a:lnSpc>
            </a:pPr>
            <a:r>
              <a:rPr lang="en-US" sz="1200" b="1" dirty="0">
                <a:solidFill>
                  <a:schemeClr val="accent2"/>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04" name="Rectangle 103">
            <a:extLst>
              <a:ext uri="{FF2B5EF4-FFF2-40B4-BE49-F238E27FC236}">
                <a16:creationId xmlns:a16="http://schemas.microsoft.com/office/drawing/2014/main" id="{9F11759D-7D44-4A49-9CC7-E62318BE5557}"/>
              </a:ext>
            </a:extLst>
          </p:cNvPr>
          <p:cNvSpPr/>
          <p:nvPr/>
        </p:nvSpPr>
        <p:spPr>
          <a:xfrm>
            <a:off x="6798396" y="2275728"/>
            <a:ext cx="1957786" cy="646331"/>
          </a:xfrm>
          <a:prstGeom prst="rect">
            <a:avLst/>
          </a:prstGeom>
        </p:spPr>
        <p:txBody>
          <a:bodyPr wrap="square" lIns="0" tIns="0" rIns="0" bIns="0" anchor="ctr">
            <a:spAutoFit/>
          </a:bodyPr>
          <a:lstStyle/>
          <a:p>
            <a:pPr>
              <a:lnSpc>
                <a:spcPct val="140000"/>
              </a:lnSpc>
            </a:pPr>
            <a:r>
              <a:rPr lang="en-US" sz="1200" b="1" dirty="0">
                <a:solidFill>
                  <a:schemeClr val="accent3"/>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05" name="Rectangle 104">
            <a:extLst>
              <a:ext uri="{FF2B5EF4-FFF2-40B4-BE49-F238E27FC236}">
                <a16:creationId xmlns:a16="http://schemas.microsoft.com/office/drawing/2014/main" id="{5C6C6FF4-31F4-4462-8D9A-16ED7A4AAF3E}"/>
              </a:ext>
            </a:extLst>
          </p:cNvPr>
          <p:cNvSpPr/>
          <p:nvPr/>
        </p:nvSpPr>
        <p:spPr>
          <a:xfrm>
            <a:off x="388175" y="2275728"/>
            <a:ext cx="1957786" cy="646331"/>
          </a:xfrm>
          <a:prstGeom prst="rect">
            <a:avLst/>
          </a:prstGeom>
        </p:spPr>
        <p:txBody>
          <a:bodyPr wrap="square" lIns="0" tIns="0" rIns="0" bIns="0" anchor="ctr">
            <a:spAutoFit/>
          </a:bodyPr>
          <a:lstStyle/>
          <a:p>
            <a:pPr algn="r">
              <a:lnSpc>
                <a:spcPct val="140000"/>
              </a:lnSpc>
            </a:pPr>
            <a:r>
              <a:rPr lang="en-US" sz="1200" b="1" dirty="0">
                <a:solidFill>
                  <a:schemeClr val="accent4"/>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06" name="Rectangle 105">
            <a:extLst>
              <a:ext uri="{FF2B5EF4-FFF2-40B4-BE49-F238E27FC236}">
                <a16:creationId xmlns:a16="http://schemas.microsoft.com/office/drawing/2014/main" id="{416EF21A-C5C6-4FD1-A244-CA8574B4DBDA}"/>
              </a:ext>
            </a:extLst>
          </p:cNvPr>
          <p:cNvSpPr/>
          <p:nvPr/>
        </p:nvSpPr>
        <p:spPr>
          <a:xfrm>
            <a:off x="388175" y="3946461"/>
            <a:ext cx="1957786" cy="646331"/>
          </a:xfrm>
          <a:prstGeom prst="rect">
            <a:avLst/>
          </a:prstGeom>
        </p:spPr>
        <p:txBody>
          <a:bodyPr wrap="square" lIns="0" tIns="0" rIns="0" bIns="0" anchor="ctr">
            <a:spAutoFit/>
          </a:bodyPr>
          <a:lstStyle/>
          <a:p>
            <a:pPr algn="r">
              <a:lnSpc>
                <a:spcPct val="140000"/>
              </a:lnSpc>
            </a:pPr>
            <a:r>
              <a:rPr lang="en-US" sz="1200" b="1" dirty="0">
                <a:solidFill>
                  <a:schemeClr val="accent6"/>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07" name="Rectangle 106">
            <a:extLst>
              <a:ext uri="{FF2B5EF4-FFF2-40B4-BE49-F238E27FC236}">
                <a16:creationId xmlns:a16="http://schemas.microsoft.com/office/drawing/2014/main" id="{29469993-86B4-4415-B1A1-9EB0C8EB704A}"/>
              </a:ext>
            </a:extLst>
          </p:cNvPr>
          <p:cNvSpPr/>
          <p:nvPr/>
        </p:nvSpPr>
        <p:spPr>
          <a:xfrm>
            <a:off x="6798396" y="3946461"/>
            <a:ext cx="1957786" cy="646331"/>
          </a:xfrm>
          <a:prstGeom prst="rect">
            <a:avLst/>
          </a:prstGeom>
        </p:spPr>
        <p:txBody>
          <a:bodyPr wrap="square" lIns="0" tIns="0" rIns="0" bIns="0" anchor="ctr">
            <a:spAutoFit/>
          </a:bodyPr>
          <a:lstStyle/>
          <a:p>
            <a:pPr>
              <a:lnSpc>
                <a:spcPct val="140000"/>
              </a:lnSpc>
            </a:pPr>
            <a:r>
              <a:rPr lang="en-US" sz="1200" b="1" dirty="0">
                <a:solidFill>
                  <a:schemeClr val="accent5"/>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10687129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p:txBody>
          <a:bodyPr/>
          <a:lstStyle/>
          <a:p>
            <a:r>
              <a:rPr lang="en-US" dirty="0"/>
              <a:t>Circle Folded – 9 Periods</a:t>
            </a:r>
          </a:p>
        </p:txBody>
      </p:sp>
      <p:grpSp>
        <p:nvGrpSpPr>
          <p:cNvPr id="5" name="Group 4">
            <a:extLst>
              <a:ext uri="{FF2B5EF4-FFF2-40B4-BE49-F238E27FC236}">
                <a16:creationId xmlns:a16="http://schemas.microsoft.com/office/drawing/2014/main" id="{CC5637FE-FC6C-4F15-9AF6-3F1B9BFB1B72}"/>
              </a:ext>
            </a:extLst>
          </p:cNvPr>
          <p:cNvGrpSpPr/>
          <p:nvPr/>
        </p:nvGrpSpPr>
        <p:grpSpPr>
          <a:xfrm>
            <a:off x="2754316" y="1193706"/>
            <a:ext cx="3635368" cy="3587736"/>
            <a:chOff x="3463572" y="3697657"/>
            <a:chExt cx="2295063" cy="2264993"/>
          </a:xfrm>
        </p:grpSpPr>
        <p:sp>
          <p:nvSpPr>
            <p:cNvPr id="15" name="Freeform 2">
              <a:extLst>
                <a:ext uri="{FF2B5EF4-FFF2-40B4-BE49-F238E27FC236}">
                  <a16:creationId xmlns:a16="http://schemas.microsoft.com/office/drawing/2014/main" id="{7B38AFFC-7A81-4829-90FC-A56A4ABAE2CE}"/>
                </a:ext>
              </a:extLst>
            </p:cNvPr>
            <p:cNvSpPr>
              <a:spLocks/>
            </p:cNvSpPr>
            <p:nvPr/>
          </p:nvSpPr>
          <p:spPr bwMode="auto">
            <a:xfrm>
              <a:off x="5716850" y="4623180"/>
              <a:ext cx="391" cy="781"/>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0"/>
                    <a:pt x="1" y="0"/>
                    <a:pt x="1" y="0"/>
                  </a:cubicBezTo>
                  <a:cubicBezTo>
                    <a:pt x="0" y="0"/>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 name="Freeform 3">
              <a:extLst>
                <a:ext uri="{FF2B5EF4-FFF2-40B4-BE49-F238E27FC236}">
                  <a16:creationId xmlns:a16="http://schemas.microsoft.com/office/drawing/2014/main" id="{41B93E59-7596-4435-BC5F-6739C484DD85}"/>
                </a:ext>
              </a:extLst>
            </p:cNvPr>
            <p:cNvSpPr>
              <a:spLocks/>
            </p:cNvSpPr>
            <p:nvPr/>
          </p:nvSpPr>
          <p:spPr bwMode="auto">
            <a:xfrm>
              <a:off x="5716069" y="4622790"/>
              <a:ext cx="1172" cy="391"/>
            </a:xfrm>
            <a:custGeom>
              <a:avLst/>
              <a:gdLst>
                <a:gd name="T0" fmla="*/ 2 w 2"/>
                <a:gd name="T1" fmla="*/ 1 h 1"/>
                <a:gd name="T2" fmla="*/ 1 w 2"/>
                <a:gd name="T3" fmla="*/ 0 h 1"/>
                <a:gd name="T4" fmla="*/ 0 w 2"/>
                <a:gd name="T5" fmla="*/ 0 h 1"/>
                <a:gd name="T6" fmla="*/ 1 w 2"/>
                <a:gd name="T7" fmla="*/ 1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cubicBezTo>
                    <a:pt x="1" y="0"/>
                    <a:pt x="1" y="0"/>
                    <a:pt x="1" y="0"/>
                  </a:cubicBezTo>
                  <a:cubicBezTo>
                    <a:pt x="0" y="0"/>
                    <a:pt x="0" y="0"/>
                    <a:pt x="0" y="0"/>
                  </a:cubicBezTo>
                  <a:cubicBezTo>
                    <a:pt x="0" y="0"/>
                    <a:pt x="1" y="1"/>
                    <a:pt x="1" y="1"/>
                  </a:cubicBez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 name="Freeform 4">
              <a:extLst>
                <a:ext uri="{FF2B5EF4-FFF2-40B4-BE49-F238E27FC236}">
                  <a16:creationId xmlns:a16="http://schemas.microsoft.com/office/drawing/2014/main" id="{990DBC2D-8A01-4DFE-AFBA-8D32F707BD11}"/>
                </a:ext>
              </a:extLst>
            </p:cNvPr>
            <p:cNvSpPr>
              <a:spLocks/>
            </p:cNvSpPr>
            <p:nvPr/>
          </p:nvSpPr>
          <p:spPr bwMode="auto">
            <a:xfrm>
              <a:off x="3565107" y="4918801"/>
              <a:ext cx="850935" cy="945830"/>
            </a:xfrm>
            <a:custGeom>
              <a:avLst/>
              <a:gdLst>
                <a:gd name="T0" fmla="*/ 147 w 1604"/>
                <a:gd name="T1" fmla="*/ 868 h 1783"/>
                <a:gd name="T2" fmla="*/ 1222 w 1604"/>
                <a:gd name="T3" fmla="*/ 1783 h 1783"/>
                <a:gd name="T4" fmla="*/ 936 w 1604"/>
                <a:gd name="T5" fmla="*/ 1119 h 1783"/>
                <a:gd name="T6" fmla="*/ 1604 w 1604"/>
                <a:gd name="T7" fmla="*/ 801 h 1783"/>
                <a:gd name="T8" fmla="*/ 1337 w 1604"/>
                <a:gd name="T9" fmla="*/ 655 h 1783"/>
                <a:gd name="T10" fmla="*/ 1060 w 1604"/>
                <a:gd name="T11" fmla="*/ 340 h 1783"/>
                <a:gd name="T12" fmla="*/ 1060 w 1604"/>
                <a:gd name="T13" fmla="*/ 340 h 1783"/>
                <a:gd name="T14" fmla="*/ 338 w 1604"/>
                <a:gd name="T15" fmla="*/ 145 h 1783"/>
                <a:gd name="T16" fmla="*/ 147 w 1604"/>
                <a:gd name="T17" fmla="*/ 868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4" h="1783">
                  <a:moveTo>
                    <a:pt x="147" y="868"/>
                  </a:moveTo>
                  <a:cubicBezTo>
                    <a:pt x="399" y="1304"/>
                    <a:pt x="784" y="1616"/>
                    <a:pt x="1222" y="1783"/>
                  </a:cubicBezTo>
                  <a:cubicBezTo>
                    <a:pt x="968" y="1672"/>
                    <a:pt x="841" y="1382"/>
                    <a:pt x="936" y="1119"/>
                  </a:cubicBezTo>
                  <a:cubicBezTo>
                    <a:pt x="1035" y="849"/>
                    <a:pt x="1332" y="709"/>
                    <a:pt x="1604" y="801"/>
                  </a:cubicBezTo>
                  <a:cubicBezTo>
                    <a:pt x="1509" y="766"/>
                    <a:pt x="1419" y="717"/>
                    <a:pt x="1337" y="655"/>
                  </a:cubicBezTo>
                  <a:cubicBezTo>
                    <a:pt x="1225" y="570"/>
                    <a:pt x="1131" y="464"/>
                    <a:pt x="1060" y="340"/>
                  </a:cubicBezTo>
                  <a:cubicBezTo>
                    <a:pt x="1060" y="340"/>
                    <a:pt x="1060" y="340"/>
                    <a:pt x="1060" y="340"/>
                  </a:cubicBezTo>
                  <a:cubicBezTo>
                    <a:pt x="913" y="87"/>
                    <a:pt x="590" y="0"/>
                    <a:pt x="338" y="145"/>
                  </a:cubicBezTo>
                  <a:cubicBezTo>
                    <a:pt x="86" y="291"/>
                    <a:pt x="0" y="614"/>
                    <a:pt x="147" y="868"/>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8" name="Freeform 5">
              <a:extLst>
                <a:ext uri="{FF2B5EF4-FFF2-40B4-BE49-F238E27FC236}">
                  <a16:creationId xmlns:a16="http://schemas.microsoft.com/office/drawing/2014/main" id="{46CADE7F-257F-4E1B-9489-27382DF860BA}"/>
                </a:ext>
              </a:extLst>
            </p:cNvPr>
            <p:cNvSpPr>
              <a:spLocks/>
            </p:cNvSpPr>
            <p:nvPr/>
          </p:nvSpPr>
          <p:spPr bwMode="auto">
            <a:xfrm>
              <a:off x="3968900" y="5280028"/>
              <a:ext cx="452218" cy="591241"/>
            </a:xfrm>
            <a:custGeom>
              <a:avLst/>
              <a:gdLst>
                <a:gd name="T0" fmla="*/ 115 w 853"/>
                <a:gd name="T1" fmla="*/ 418 h 1115"/>
                <a:gd name="T2" fmla="*/ 492 w 853"/>
                <a:gd name="T3" fmla="*/ 1115 h 1115"/>
                <a:gd name="T4" fmla="*/ 853 w 853"/>
                <a:gd name="T5" fmla="*/ 124 h 1115"/>
                <a:gd name="T6" fmla="*/ 115 w 853"/>
                <a:gd name="T7" fmla="*/ 418 h 1115"/>
              </a:gdLst>
              <a:ahLst/>
              <a:cxnLst>
                <a:cxn ang="0">
                  <a:pos x="T0" y="T1"/>
                </a:cxn>
                <a:cxn ang="0">
                  <a:pos x="T2" y="T3"/>
                </a:cxn>
                <a:cxn ang="0">
                  <a:pos x="T4" y="T5"/>
                </a:cxn>
                <a:cxn ang="0">
                  <a:pos x="T6" y="T7"/>
                </a:cxn>
              </a:cxnLst>
              <a:rect l="0" t="0" r="r" b="b"/>
              <a:pathLst>
                <a:path w="853" h="1115">
                  <a:moveTo>
                    <a:pt x="115" y="418"/>
                  </a:moveTo>
                  <a:cubicBezTo>
                    <a:pt x="0" y="733"/>
                    <a:pt x="150" y="989"/>
                    <a:pt x="492" y="1115"/>
                  </a:cubicBezTo>
                  <a:cubicBezTo>
                    <a:pt x="853" y="124"/>
                    <a:pt x="853" y="124"/>
                    <a:pt x="853" y="124"/>
                  </a:cubicBezTo>
                  <a:cubicBezTo>
                    <a:pt x="510" y="0"/>
                    <a:pt x="229" y="102"/>
                    <a:pt x="115" y="41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 name="Freeform 6">
              <a:extLst>
                <a:ext uri="{FF2B5EF4-FFF2-40B4-BE49-F238E27FC236}">
                  <a16:creationId xmlns:a16="http://schemas.microsoft.com/office/drawing/2014/main" id="{D12A5582-C7ED-4E31-80E5-4119DD583963}"/>
                </a:ext>
              </a:extLst>
            </p:cNvPr>
            <p:cNvSpPr>
              <a:spLocks/>
            </p:cNvSpPr>
            <p:nvPr/>
          </p:nvSpPr>
          <p:spPr bwMode="auto">
            <a:xfrm>
              <a:off x="4009123" y="5292525"/>
              <a:ext cx="970432" cy="670125"/>
            </a:xfrm>
            <a:custGeom>
              <a:avLst/>
              <a:gdLst>
                <a:gd name="T0" fmla="*/ 417 w 1830"/>
                <a:gd name="T1" fmla="*/ 1091 h 1263"/>
                <a:gd name="T2" fmla="*/ 1830 w 1830"/>
                <a:gd name="T3" fmla="*/ 1101 h 1263"/>
                <a:gd name="T4" fmla="*/ 1184 w 1830"/>
                <a:gd name="T5" fmla="*/ 776 h 1263"/>
                <a:gd name="T6" fmla="*/ 1491 w 1830"/>
                <a:gd name="T7" fmla="*/ 103 h 1263"/>
                <a:gd name="T8" fmla="*/ 1192 w 1830"/>
                <a:gd name="T9" fmla="*/ 162 h 1263"/>
                <a:gd name="T10" fmla="*/ 778 w 1830"/>
                <a:gd name="T11" fmla="*/ 100 h 1263"/>
                <a:gd name="T12" fmla="*/ 778 w 1830"/>
                <a:gd name="T13" fmla="*/ 100 h 1263"/>
                <a:gd name="T14" fmla="*/ 99 w 1830"/>
                <a:gd name="T15" fmla="*/ 414 h 1263"/>
                <a:gd name="T16" fmla="*/ 417 w 1830"/>
                <a:gd name="T17" fmla="*/ 1091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0" h="1263">
                  <a:moveTo>
                    <a:pt x="417" y="1091"/>
                  </a:moveTo>
                  <a:cubicBezTo>
                    <a:pt x="891" y="1263"/>
                    <a:pt x="1387" y="1255"/>
                    <a:pt x="1830" y="1101"/>
                  </a:cubicBezTo>
                  <a:cubicBezTo>
                    <a:pt x="1563" y="1179"/>
                    <a:pt x="1280" y="1039"/>
                    <a:pt x="1184" y="776"/>
                  </a:cubicBezTo>
                  <a:cubicBezTo>
                    <a:pt x="1086" y="506"/>
                    <a:pt x="1223" y="208"/>
                    <a:pt x="1491" y="103"/>
                  </a:cubicBezTo>
                  <a:cubicBezTo>
                    <a:pt x="1395" y="137"/>
                    <a:pt x="1295" y="157"/>
                    <a:pt x="1192" y="162"/>
                  </a:cubicBezTo>
                  <a:cubicBezTo>
                    <a:pt x="1051" y="170"/>
                    <a:pt x="912" y="149"/>
                    <a:pt x="778" y="100"/>
                  </a:cubicBezTo>
                  <a:cubicBezTo>
                    <a:pt x="778" y="100"/>
                    <a:pt x="778" y="100"/>
                    <a:pt x="778" y="100"/>
                  </a:cubicBezTo>
                  <a:cubicBezTo>
                    <a:pt x="503" y="0"/>
                    <a:pt x="199" y="141"/>
                    <a:pt x="99" y="414"/>
                  </a:cubicBezTo>
                  <a:cubicBezTo>
                    <a:pt x="0" y="688"/>
                    <a:pt x="142" y="991"/>
                    <a:pt x="417" y="1091"/>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0" name="Freeform 7">
              <a:extLst>
                <a:ext uri="{FF2B5EF4-FFF2-40B4-BE49-F238E27FC236}">
                  <a16:creationId xmlns:a16="http://schemas.microsoft.com/office/drawing/2014/main" id="{6B9765C5-C909-467D-8C75-4ACE53DF7DA9}"/>
                </a:ext>
              </a:extLst>
            </p:cNvPr>
            <p:cNvSpPr>
              <a:spLocks/>
            </p:cNvSpPr>
            <p:nvPr/>
          </p:nvSpPr>
          <p:spPr bwMode="auto">
            <a:xfrm>
              <a:off x="4544130" y="5345635"/>
              <a:ext cx="451827" cy="590851"/>
            </a:xfrm>
            <a:custGeom>
              <a:avLst/>
              <a:gdLst>
                <a:gd name="T0" fmla="*/ 115 w 852"/>
                <a:gd name="T1" fmla="*/ 700 h 1114"/>
                <a:gd name="T2" fmla="*/ 852 w 852"/>
                <a:gd name="T3" fmla="*/ 991 h 1114"/>
                <a:gd name="T4" fmla="*/ 492 w 852"/>
                <a:gd name="T5" fmla="*/ 0 h 1114"/>
                <a:gd name="T6" fmla="*/ 115 w 852"/>
                <a:gd name="T7" fmla="*/ 700 h 1114"/>
              </a:gdLst>
              <a:ahLst/>
              <a:cxnLst>
                <a:cxn ang="0">
                  <a:pos x="T0" y="T1"/>
                </a:cxn>
                <a:cxn ang="0">
                  <a:pos x="T2" y="T3"/>
                </a:cxn>
                <a:cxn ang="0">
                  <a:pos x="T4" y="T5"/>
                </a:cxn>
                <a:cxn ang="0">
                  <a:pos x="T6" y="T7"/>
                </a:cxn>
              </a:cxnLst>
              <a:rect l="0" t="0" r="r" b="b"/>
              <a:pathLst>
                <a:path w="852" h="1114">
                  <a:moveTo>
                    <a:pt x="115" y="700"/>
                  </a:moveTo>
                  <a:cubicBezTo>
                    <a:pt x="230" y="1015"/>
                    <a:pt x="510" y="1114"/>
                    <a:pt x="852" y="991"/>
                  </a:cubicBezTo>
                  <a:cubicBezTo>
                    <a:pt x="492" y="0"/>
                    <a:pt x="492" y="0"/>
                    <a:pt x="492" y="0"/>
                  </a:cubicBezTo>
                  <a:cubicBezTo>
                    <a:pt x="150" y="125"/>
                    <a:pt x="0" y="384"/>
                    <a:pt x="115" y="700"/>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 name="Freeform 8">
              <a:extLst>
                <a:ext uri="{FF2B5EF4-FFF2-40B4-BE49-F238E27FC236}">
                  <a16:creationId xmlns:a16="http://schemas.microsoft.com/office/drawing/2014/main" id="{1DC632AF-F1B8-4034-8DD3-3CEC517842AF}"/>
                </a:ext>
              </a:extLst>
            </p:cNvPr>
            <p:cNvSpPr>
              <a:spLocks/>
            </p:cNvSpPr>
            <p:nvPr/>
          </p:nvSpPr>
          <p:spPr bwMode="auto">
            <a:xfrm>
              <a:off x="4583963" y="5103515"/>
              <a:ext cx="989958" cy="820474"/>
            </a:xfrm>
            <a:custGeom>
              <a:avLst/>
              <a:gdLst>
                <a:gd name="T0" fmla="*/ 778 w 1867"/>
                <a:gd name="T1" fmla="*/ 1447 h 1547"/>
                <a:gd name="T2" fmla="*/ 1867 w 1867"/>
                <a:gd name="T3" fmla="*/ 547 h 1547"/>
                <a:gd name="T4" fmla="*/ 1163 w 1867"/>
                <a:gd name="T5" fmla="*/ 713 h 1547"/>
                <a:gd name="T6" fmla="*/ 966 w 1867"/>
                <a:gd name="T7" fmla="*/ 0 h 1547"/>
                <a:gd name="T8" fmla="*/ 775 w 1867"/>
                <a:gd name="T9" fmla="*/ 238 h 1547"/>
                <a:gd name="T10" fmla="*/ 418 w 1867"/>
                <a:gd name="T11" fmla="*/ 456 h 1547"/>
                <a:gd name="T12" fmla="*/ 418 w 1867"/>
                <a:gd name="T13" fmla="*/ 456 h 1547"/>
                <a:gd name="T14" fmla="*/ 100 w 1867"/>
                <a:gd name="T15" fmla="*/ 1133 h 1547"/>
                <a:gd name="T16" fmla="*/ 778 w 1867"/>
                <a:gd name="T17" fmla="*/ 1447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7" h="1547">
                  <a:moveTo>
                    <a:pt x="778" y="1447"/>
                  </a:moveTo>
                  <a:cubicBezTo>
                    <a:pt x="1252" y="1275"/>
                    <a:pt x="1626" y="949"/>
                    <a:pt x="1867" y="547"/>
                  </a:cubicBezTo>
                  <a:cubicBezTo>
                    <a:pt x="1713" y="778"/>
                    <a:pt x="1405" y="853"/>
                    <a:pt x="1163" y="713"/>
                  </a:cubicBezTo>
                  <a:cubicBezTo>
                    <a:pt x="914" y="570"/>
                    <a:pt x="828" y="253"/>
                    <a:pt x="966" y="0"/>
                  </a:cubicBezTo>
                  <a:cubicBezTo>
                    <a:pt x="914" y="88"/>
                    <a:pt x="850" y="168"/>
                    <a:pt x="775" y="238"/>
                  </a:cubicBezTo>
                  <a:cubicBezTo>
                    <a:pt x="672" y="334"/>
                    <a:pt x="552" y="407"/>
                    <a:pt x="418" y="456"/>
                  </a:cubicBezTo>
                  <a:cubicBezTo>
                    <a:pt x="418" y="456"/>
                    <a:pt x="418" y="456"/>
                    <a:pt x="418" y="456"/>
                  </a:cubicBezTo>
                  <a:cubicBezTo>
                    <a:pt x="143" y="557"/>
                    <a:pt x="0" y="860"/>
                    <a:pt x="100" y="1133"/>
                  </a:cubicBezTo>
                  <a:cubicBezTo>
                    <a:pt x="199" y="1407"/>
                    <a:pt x="503" y="1547"/>
                    <a:pt x="778" y="1447"/>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2" name="Freeform 9">
              <a:extLst>
                <a:ext uri="{FF2B5EF4-FFF2-40B4-BE49-F238E27FC236}">
                  <a16:creationId xmlns:a16="http://schemas.microsoft.com/office/drawing/2014/main" id="{461AAB2C-BD7E-4784-8398-BCE37F7D76FA}"/>
                </a:ext>
              </a:extLst>
            </p:cNvPr>
            <p:cNvSpPr>
              <a:spLocks/>
            </p:cNvSpPr>
            <p:nvPr/>
          </p:nvSpPr>
          <p:spPr bwMode="auto">
            <a:xfrm>
              <a:off x="5002987" y="5098438"/>
              <a:ext cx="579916" cy="501813"/>
            </a:xfrm>
            <a:custGeom>
              <a:avLst/>
              <a:gdLst>
                <a:gd name="T0" fmla="*/ 343 w 1094"/>
                <a:gd name="T1" fmla="*/ 779 h 946"/>
                <a:gd name="T2" fmla="*/ 1094 w 1094"/>
                <a:gd name="T3" fmla="*/ 528 h 946"/>
                <a:gd name="T4" fmla="*/ 181 w 1094"/>
                <a:gd name="T5" fmla="*/ 0 h 946"/>
                <a:gd name="T6" fmla="*/ 343 w 1094"/>
                <a:gd name="T7" fmla="*/ 779 h 946"/>
              </a:gdLst>
              <a:ahLst/>
              <a:cxnLst>
                <a:cxn ang="0">
                  <a:pos x="T0" y="T1"/>
                </a:cxn>
                <a:cxn ang="0">
                  <a:pos x="T2" y="T3"/>
                </a:cxn>
                <a:cxn ang="0">
                  <a:pos x="T4" y="T5"/>
                </a:cxn>
                <a:cxn ang="0">
                  <a:pos x="T6" y="T7"/>
                </a:cxn>
              </a:cxnLst>
              <a:rect l="0" t="0" r="r" b="b"/>
              <a:pathLst>
                <a:path w="1094" h="946">
                  <a:moveTo>
                    <a:pt x="343" y="779"/>
                  </a:moveTo>
                  <a:cubicBezTo>
                    <a:pt x="633" y="946"/>
                    <a:pt x="911" y="843"/>
                    <a:pt x="1094" y="528"/>
                  </a:cubicBezTo>
                  <a:cubicBezTo>
                    <a:pt x="181" y="0"/>
                    <a:pt x="181" y="0"/>
                    <a:pt x="181" y="0"/>
                  </a:cubicBezTo>
                  <a:cubicBezTo>
                    <a:pt x="0" y="317"/>
                    <a:pt x="52" y="611"/>
                    <a:pt x="343" y="779"/>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3" name="Freeform 10">
              <a:extLst>
                <a:ext uri="{FF2B5EF4-FFF2-40B4-BE49-F238E27FC236}">
                  <a16:creationId xmlns:a16="http://schemas.microsoft.com/office/drawing/2014/main" id="{B2B39817-B96A-4E9F-856E-2A5A7132E7BC}"/>
                </a:ext>
              </a:extLst>
            </p:cNvPr>
            <p:cNvSpPr>
              <a:spLocks/>
            </p:cNvSpPr>
            <p:nvPr/>
          </p:nvSpPr>
          <p:spPr bwMode="auto">
            <a:xfrm>
              <a:off x="5021341" y="4641534"/>
              <a:ext cx="737294" cy="917322"/>
            </a:xfrm>
            <a:custGeom>
              <a:avLst/>
              <a:gdLst>
                <a:gd name="T0" fmla="*/ 1060 w 1390"/>
                <a:gd name="T1" fmla="*/ 1389 h 1730"/>
                <a:gd name="T2" fmla="*/ 1315 w 1390"/>
                <a:gd name="T3" fmla="*/ 0 h 1730"/>
                <a:gd name="T4" fmla="*/ 883 w 1390"/>
                <a:gd name="T5" fmla="*/ 579 h 1730"/>
                <a:gd name="T6" fmla="*/ 274 w 1390"/>
                <a:gd name="T7" fmla="*/ 160 h 1730"/>
                <a:gd name="T8" fmla="*/ 280 w 1390"/>
                <a:gd name="T9" fmla="*/ 464 h 1730"/>
                <a:gd name="T10" fmla="*/ 147 w 1390"/>
                <a:gd name="T11" fmla="*/ 861 h 1730"/>
                <a:gd name="T12" fmla="*/ 147 w 1390"/>
                <a:gd name="T13" fmla="*/ 861 h 1730"/>
                <a:gd name="T14" fmla="*/ 338 w 1390"/>
                <a:gd name="T15" fmla="*/ 1584 h 1730"/>
                <a:gd name="T16" fmla="*/ 1060 w 1390"/>
                <a:gd name="T17" fmla="*/ 1389 h 1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0" h="1730">
                  <a:moveTo>
                    <a:pt x="1060" y="1389"/>
                  </a:moveTo>
                  <a:cubicBezTo>
                    <a:pt x="1312" y="952"/>
                    <a:pt x="1390" y="462"/>
                    <a:pt x="1315" y="0"/>
                  </a:cubicBezTo>
                  <a:cubicBezTo>
                    <a:pt x="1345" y="275"/>
                    <a:pt x="1158" y="531"/>
                    <a:pt x="883" y="579"/>
                  </a:cubicBezTo>
                  <a:cubicBezTo>
                    <a:pt x="600" y="629"/>
                    <a:pt x="330" y="442"/>
                    <a:pt x="274" y="160"/>
                  </a:cubicBezTo>
                  <a:cubicBezTo>
                    <a:pt x="290" y="260"/>
                    <a:pt x="293" y="362"/>
                    <a:pt x="280" y="464"/>
                  </a:cubicBezTo>
                  <a:cubicBezTo>
                    <a:pt x="263" y="604"/>
                    <a:pt x="218" y="738"/>
                    <a:pt x="147" y="861"/>
                  </a:cubicBezTo>
                  <a:cubicBezTo>
                    <a:pt x="147" y="861"/>
                    <a:pt x="147" y="861"/>
                    <a:pt x="147" y="861"/>
                  </a:cubicBezTo>
                  <a:cubicBezTo>
                    <a:pt x="0" y="1115"/>
                    <a:pt x="86" y="1439"/>
                    <a:pt x="338" y="1584"/>
                  </a:cubicBezTo>
                  <a:cubicBezTo>
                    <a:pt x="590" y="1730"/>
                    <a:pt x="913" y="1642"/>
                    <a:pt x="1060" y="1389"/>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4" name="Freeform 11">
              <a:extLst>
                <a:ext uri="{FF2B5EF4-FFF2-40B4-BE49-F238E27FC236}">
                  <a16:creationId xmlns:a16="http://schemas.microsoft.com/office/drawing/2014/main" id="{1A1664AF-C64A-4B99-AE29-8FB3AAA3D466}"/>
                </a:ext>
              </a:extLst>
            </p:cNvPr>
            <p:cNvSpPr>
              <a:spLocks/>
            </p:cNvSpPr>
            <p:nvPr/>
          </p:nvSpPr>
          <p:spPr bwMode="auto">
            <a:xfrm>
              <a:off x="5165832" y="4623961"/>
              <a:ext cx="583822" cy="388564"/>
            </a:xfrm>
            <a:custGeom>
              <a:avLst/>
              <a:gdLst>
                <a:gd name="T0" fmla="*/ 624 w 1101"/>
                <a:gd name="T1" fmla="*/ 675 h 733"/>
                <a:gd name="T2" fmla="*/ 1038 w 1101"/>
                <a:gd name="T3" fmla="*/ 0 h 733"/>
                <a:gd name="T4" fmla="*/ 0 w 1101"/>
                <a:gd name="T5" fmla="*/ 183 h 733"/>
                <a:gd name="T6" fmla="*/ 624 w 1101"/>
                <a:gd name="T7" fmla="*/ 675 h 733"/>
              </a:gdLst>
              <a:ahLst/>
              <a:cxnLst>
                <a:cxn ang="0">
                  <a:pos x="T0" y="T1"/>
                </a:cxn>
                <a:cxn ang="0">
                  <a:pos x="T2" y="T3"/>
                </a:cxn>
                <a:cxn ang="0">
                  <a:pos x="T4" y="T5"/>
                </a:cxn>
                <a:cxn ang="0">
                  <a:pos x="T6" y="T7"/>
                </a:cxn>
              </a:cxnLst>
              <a:rect l="0" t="0" r="r" b="b"/>
              <a:pathLst>
                <a:path w="1101" h="733">
                  <a:moveTo>
                    <a:pt x="624" y="675"/>
                  </a:moveTo>
                  <a:cubicBezTo>
                    <a:pt x="954" y="617"/>
                    <a:pt x="1101" y="359"/>
                    <a:pt x="1038" y="0"/>
                  </a:cubicBezTo>
                  <a:cubicBezTo>
                    <a:pt x="0" y="183"/>
                    <a:pt x="0" y="183"/>
                    <a:pt x="0" y="183"/>
                  </a:cubicBezTo>
                  <a:cubicBezTo>
                    <a:pt x="64" y="541"/>
                    <a:pt x="293" y="733"/>
                    <a:pt x="624" y="67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5" name="Freeform 12">
              <a:extLst>
                <a:ext uri="{FF2B5EF4-FFF2-40B4-BE49-F238E27FC236}">
                  <a16:creationId xmlns:a16="http://schemas.microsoft.com/office/drawing/2014/main" id="{65CFDF11-D5AB-4F11-A9A1-EA4ADA51FFEA}"/>
                </a:ext>
              </a:extLst>
            </p:cNvPr>
            <p:cNvSpPr>
              <a:spLocks/>
            </p:cNvSpPr>
            <p:nvPr/>
          </p:nvSpPr>
          <p:spPr bwMode="auto">
            <a:xfrm>
              <a:off x="4977994" y="3971409"/>
              <a:ext cx="765411" cy="1004017"/>
            </a:xfrm>
            <a:custGeom>
              <a:avLst/>
              <a:gdLst>
                <a:gd name="T0" fmla="*/ 1392 w 1443"/>
                <a:gd name="T1" fmla="*/ 1228 h 1893"/>
                <a:gd name="T2" fmla="*/ 695 w 1443"/>
                <a:gd name="T3" fmla="*/ 0 h 1893"/>
                <a:gd name="T4" fmla="*/ 736 w 1443"/>
                <a:gd name="T5" fmla="*/ 722 h 1893"/>
                <a:gd name="T6" fmla="*/ 0 w 1443"/>
                <a:gd name="T7" fmla="*/ 792 h 1893"/>
                <a:gd name="T8" fmla="*/ 200 w 1443"/>
                <a:gd name="T9" fmla="*/ 1021 h 1893"/>
                <a:gd name="T10" fmla="*/ 353 w 1443"/>
                <a:gd name="T11" fmla="*/ 1412 h 1893"/>
                <a:gd name="T12" fmla="*/ 353 w 1443"/>
                <a:gd name="T13" fmla="*/ 1412 h 1893"/>
                <a:gd name="T14" fmla="*/ 965 w 1443"/>
                <a:gd name="T15" fmla="*/ 1842 h 1893"/>
                <a:gd name="T16" fmla="*/ 1392 w 1443"/>
                <a:gd name="T17" fmla="*/ 1228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3" h="1893">
                  <a:moveTo>
                    <a:pt x="1392" y="1228"/>
                  </a:moveTo>
                  <a:cubicBezTo>
                    <a:pt x="1304" y="732"/>
                    <a:pt x="1049" y="307"/>
                    <a:pt x="695" y="0"/>
                  </a:cubicBezTo>
                  <a:cubicBezTo>
                    <a:pt x="895" y="192"/>
                    <a:pt x="916" y="508"/>
                    <a:pt x="736" y="722"/>
                  </a:cubicBezTo>
                  <a:cubicBezTo>
                    <a:pt x="551" y="942"/>
                    <a:pt x="224" y="972"/>
                    <a:pt x="0" y="792"/>
                  </a:cubicBezTo>
                  <a:cubicBezTo>
                    <a:pt x="77" y="859"/>
                    <a:pt x="145" y="935"/>
                    <a:pt x="200" y="1021"/>
                  </a:cubicBezTo>
                  <a:cubicBezTo>
                    <a:pt x="277" y="1140"/>
                    <a:pt x="329" y="1271"/>
                    <a:pt x="353" y="1412"/>
                  </a:cubicBezTo>
                  <a:cubicBezTo>
                    <a:pt x="353" y="1412"/>
                    <a:pt x="353" y="1412"/>
                    <a:pt x="353" y="1412"/>
                  </a:cubicBezTo>
                  <a:cubicBezTo>
                    <a:pt x="405" y="1700"/>
                    <a:pt x="678" y="1893"/>
                    <a:pt x="965" y="1842"/>
                  </a:cubicBezTo>
                  <a:cubicBezTo>
                    <a:pt x="1252" y="1792"/>
                    <a:pt x="1443" y="1517"/>
                    <a:pt x="1392" y="1228"/>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6" name="Freeform 13">
              <a:extLst>
                <a:ext uri="{FF2B5EF4-FFF2-40B4-BE49-F238E27FC236}">
                  <a16:creationId xmlns:a16="http://schemas.microsoft.com/office/drawing/2014/main" id="{28BCF1C3-79AE-47EC-884E-6DC8F33A3F75}"/>
                </a:ext>
              </a:extLst>
            </p:cNvPr>
            <p:cNvSpPr>
              <a:spLocks/>
            </p:cNvSpPr>
            <p:nvPr/>
          </p:nvSpPr>
          <p:spPr bwMode="auto">
            <a:xfrm>
              <a:off x="4973698" y="3959693"/>
              <a:ext cx="535788" cy="552190"/>
            </a:xfrm>
            <a:custGeom>
              <a:avLst/>
              <a:gdLst>
                <a:gd name="T0" fmla="*/ 794 w 1010"/>
                <a:gd name="T1" fmla="*/ 784 h 1041"/>
                <a:gd name="T2" fmla="*/ 678 w 1010"/>
                <a:gd name="T3" fmla="*/ 0 h 1041"/>
                <a:gd name="T4" fmla="*/ 0 w 1010"/>
                <a:gd name="T5" fmla="*/ 808 h 1041"/>
                <a:gd name="T6" fmla="*/ 794 w 1010"/>
                <a:gd name="T7" fmla="*/ 784 h 1041"/>
              </a:gdLst>
              <a:ahLst/>
              <a:cxnLst>
                <a:cxn ang="0">
                  <a:pos x="T0" y="T1"/>
                </a:cxn>
                <a:cxn ang="0">
                  <a:pos x="T2" y="T3"/>
                </a:cxn>
                <a:cxn ang="0">
                  <a:pos x="T4" y="T5"/>
                </a:cxn>
                <a:cxn ang="0">
                  <a:pos x="T6" y="T7"/>
                </a:cxn>
              </a:cxnLst>
              <a:rect l="0" t="0" r="r" b="b"/>
              <a:pathLst>
                <a:path w="1010" h="1041">
                  <a:moveTo>
                    <a:pt x="794" y="784"/>
                  </a:moveTo>
                  <a:cubicBezTo>
                    <a:pt x="1010" y="527"/>
                    <a:pt x="956" y="235"/>
                    <a:pt x="678" y="0"/>
                  </a:cubicBezTo>
                  <a:cubicBezTo>
                    <a:pt x="0" y="808"/>
                    <a:pt x="0" y="808"/>
                    <a:pt x="0" y="808"/>
                  </a:cubicBezTo>
                  <a:cubicBezTo>
                    <a:pt x="280" y="1041"/>
                    <a:pt x="578" y="1041"/>
                    <a:pt x="794" y="784"/>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7" name="Freeform 14">
              <a:extLst>
                <a:ext uri="{FF2B5EF4-FFF2-40B4-BE49-F238E27FC236}">
                  <a16:creationId xmlns:a16="http://schemas.microsoft.com/office/drawing/2014/main" id="{88CA1445-F3AB-419D-82EA-B83D632A5FF3}"/>
                </a:ext>
              </a:extLst>
            </p:cNvPr>
            <p:cNvSpPr>
              <a:spLocks/>
            </p:cNvSpPr>
            <p:nvPr/>
          </p:nvSpPr>
          <p:spPr bwMode="auto">
            <a:xfrm>
              <a:off x="4618328" y="3698438"/>
              <a:ext cx="848982" cy="789233"/>
            </a:xfrm>
            <a:custGeom>
              <a:avLst/>
              <a:gdLst>
                <a:gd name="T0" fmla="*/ 1347 w 1601"/>
                <a:gd name="T1" fmla="*/ 492 h 1488"/>
                <a:gd name="T2" fmla="*/ 23 w 1601"/>
                <a:gd name="T3" fmla="*/ 0 h 1488"/>
                <a:gd name="T4" fmla="*/ 519 w 1601"/>
                <a:gd name="T5" fmla="*/ 526 h 1488"/>
                <a:gd name="T6" fmla="*/ 0 w 1601"/>
                <a:gd name="T7" fmla="*/ 1053 h 1488"/>
                <a:gd name="T8" fmla="*/ 301 w 1601"/>
                <a:gd name="T9" fmla="*/ 1100 h 1488"/>
                <a:gd name="T10" fmla="*/ 669 w 1601"/>
                <a:gd name="T11" fmla="*/ 1300 h 1488"/>
                <a:gd name="T12" fmla="*/ 669 w 1601"/>
                <a:gd name="T13" fmla="*/ 1300 h 1488"/>
                <a:gd name="T14" fmla="*/ 1414 w 1601"/>
                <a:gd name="T15" fmla="*/ 1237 h 1488"/>
                <a:gd name="T16" fmla="*/ 1347 w 1601"/>
                <a:gd name="T17" fmla="*/ 492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1" h="1488">
                  <a:moveTo>
                    <a:pt x="1347" y="492"/>
                  </a:moveTo>
                  <a:cubicBezTo>
                    <a:pt x="961" y="168"/>
                    <a:pt x="492" y="7"/>
                    <a:pt x="23" y="0"/>
                  </a:cubicBezTo>
                  <a:cubicBezTo>
                    <a:pt x="300" y="18"/>
                    <a:pt x="519" y="246"/>
                    <a:pt x="519" y="526"/>
                  </a:cubicBezTo>
                  <a:cubicBezTo>
                    <a:pt x="519" y="813"/>
                    <a:pt x="288" y="1047"/>
                    <a:pt x="0" y="1053"/>
                  </a:cubicBezTo>
                  <a:cubicBezTo>
                    <a:pt x="102" y="1054"/>
                    <a:pt x="203" y="1070"/>
                    <a:pt x="301" y="1100"/>
                  </a:cubicBezTo>
                  <a:cubicBezTo>
                    <a:pt x="436" y="1141"/>
                    <a:pt x="560" y="1209"/>
                    <a:pt x="669" y="1300"/>
                  </a:cubicBezTo>
                  <a:cubicBezTo>
                    <a:pt x="669" y="1300"/>
                    <a:pt x="669" y="1300"/>
                    <a:pt x="669" y="1300"/>
                  </a:cubicBezTo>
                  <a:cubicBezTo>
                    <a:pt x="894" y="1488"/>
                    <a:pt x="1227" y="1460"/>
                    <a:pt x="1414" y="1237"/>
                  </a:cubicBezTo>
                  <a:cubicBezTo>
                    <a:pt x="1601" y="1014"/>
                    <a:pt x="1571" y="681"/>
                    <a:pt x="1347" y="492"/>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8" name="Freeform 15">
              <a:extLst>
                <a:ext uri="{FF2B5EF4-FFF2-40B4-BE49-F238E27FC236}">
                  <a16:creationId xmlns:a16="http://schemas.microsoft.com/office/drawing/2014/main" id="{3170F8A5-DB35-4F8B-8707-B4A41A908D3F}"/>
                </a:ext>
              </a:extLst>
            </p:cNvPr>
            <p:cNvSpPr>
              <a:spLocks/>
            </p:cNvSpPr>
            <p:nvPr/>
          </p:nvSpPr>
          <p:spPr bwMode="auto">
            <a:xfrm>
              <a:off x="4613252" y="3697657"/>
              <a:ext cx="314366" cy="559219"/>
            </a:xfrm>
            <a:custGeom>
              <a:avLst/>
              <a:gdLst>
                <a:gd name="T0" fmla="*/ 593 w 593"/>
                <a:gd name="T1" fmla="*/ 525 h 1054"/>
                <a:gd name="T2" fmla="*/ 0 w 593"/>
                <a:gd name="T3" fmla="*/ 0 h 1054"/>
                <a:gd name="T4" fmla="*/ 0 w 593"/>
                <a:gd name="T5" fmla="*/ 1054 h 1054"/>
                <a:gd name="T6" fmla="*/ 593 w 593"/>
                <a:gd name="T7" fmla="*/ 525 h 1054"/>
              </a:gdLst>
              <a:ahLst/>
              <a:cxnLst>
                <a:cxn ang="0">
                  <a:pos x="T0" y="T1"/>
                </a:cxn>
                <a:cxn ang="0">
                  <a:pos x="T2" y="T3"/>
                </a:cxn>
                <a:cxn ang="0">
                  <a:pos x="T4" y="T5"/>
                </a:cxn>
                <a:cxn ang="0">
                  <a:pos x="T6" y="T7"/>
                </a:cxn>
              </a:cxnLst>
              <a:rect l="0" t="0" r="r" b="b"/>
              <a:pathLst>
                <a:path w="593" h="1054">
                  <a:moveTo>
                    <a:pt x="593" y="525"/>
                  </a:moveTo>
                  <a:cubicBezTo>
                    <a:pt x="593" y="190"/>
                    <a:pt x="364" y="1"/>
                    <a:pt x="0" y="0"/>
                  </a:cubicBezTo>
                  <a:cubicBezTo>
                    <a:pt x="0" y="1054"/>
                    <a:pt x="0" y="1054"/>
                    <a:pt x="0" y="1054"/>
                  </a:cubicBezTo>
                  <a:cubicBezTo>
                    <a:pt x="364" y="1053"/>
                    <a:pt x="593" y="861"/>
                    <a:pt x="593" y="52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9" name="Freeform 16">
              <a:extLst>
                <a:ext uri="{FF2B5EF4-FFF2-40B4-BE49-F238E27FC236}">
                  <a16:creationId xmlns:a16="http://schemas.microsoft.com/office/drawing/2014/main" id="{F7F3B822-83FA-4736-9E37-361FE0E84E97}"/>
                </a:ext>
              </a:extLst>
            </p:cNvPr>
            <p:cNvSpPr>
              <a:spLocks/>
            </p:cNvSpPr>
            <p:nvPr/>
          </p:nvSpPr>
          <p:spPr bwMode="auto">
            <a:xfrm>
              <a:off x="3906808" y="3697657"/>
              <a:ext cx="986834" cy="686918"/>
            </a:xfrm>
            <a:custGeom>
              <a:avLst/>
              <a:gdLst>
                <a:gd name="T0" fmla="*/ 1331 w 1861"/>
                <a:gd name="T1" fmla="*/ 0 h 1295"/>
                <a:gd name="T2" fmla="*/ 0 w 1861"/>
                <a:gd name="T3" fmla="*/ 473 h 1295"/>
                <a:gd name="T4" fmla="*/ 718 w 1861"/>
                <a:gd name="T5" fmla="*/ 558 h 1295"/>
                <a:gd name="T6" fmla="*/ 659 w 1861"/>
                <a:gd name="T7" fmla="*/ 1295 h 1295"/>
                <a:gd name="T8" fmla="*/ 920 w 1861"/>
                <a:gd name="T9" fmla="*/ 1137 h 1295"/>
                <a:gd name="T10" fmla="*/ 1331 w 1861"/>
                <a:gd name="T11" fmla="*/ 1054 h 1295"/>
                <a:gd name="T12" fmla="*/ 1331 w 1861"/>
                <a:gd name="T13" fmla="*/ 1054 h 1295"/>
                <a:gd name="T14" fmla="*/ 1861 w 1861"/>
                <a:gd name="T15" fmla="*/ 527 h 1295"/>
                <a:gd name="T16" fmla="*/ 1331 w 1861"/>
                <a:gd name="T17" fmla="*/ 0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1" h="1295">
                  <a:moveTo>
                    <a:pt x="1331" y="0"/>
                  </a:moveTo>
                  <a:cubicBezTo>
                    <a:pt x="827" y="0"/>
                    <a:pt x="363" y="178"/>
                    <a:pt x="0" y="473"/>
                  </a:cubicBezTo>
                  <a:cubicBezTo>
                    <a:pt x="223" y="309"/>
                    <a:pt x="538" y="344"/>
                    <a:pt x="718" y="558"/>
                  </a:cubicBezTo>
                  <a:cubicBezTo>
                    <a:pt x="903" y="778"/>
                    <a:pt x="876" y="1106"/>
                    <a:pt x="659" y="1295"/>
                  </a:cubicBezTo>
                  <a:cubicBezTo>
                    <a:pt x="738" y="1230"/>
                    <a:pt x="825" y="1177"/>
                    <a:pt x="920" y="1137"/>
                  </a:cubicBezTo>
                  <a:cubicBezTo>
                    <a:pt x="1050" y="1083"/>
                    <a:pt x="1188" y="1055"/>
                    <a:pt x="1331" y="1054"/>
                  </a:cubicBezTo>
                  <a:cubicBezTo>
                    <a:pt x="1331" y="1054"/>
                    <a:pt x="1331" y="1054"/>
                    <a:pt x="1331" y="1054"/>
                  </a:cubicBezTo>
                  <a:cubicBezTo>
                    <a:pt x="1623" y="1054"/>
                    <a:pt x="1861" y="818"/>
                    <a:pt x="1861" y="527"/>
                  </a:cubicBezTo>
                  <a:cubicBezTo>
                    <a:pt x="1861" y="236"/>
                    <a:pt x="1623" y="0"/>
                    <a:pt x="1331" y="0"/>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0" name="Freeform 17">
              <a:extLst>
                <a:ext uri="{FF2B5EF4-FFF2-40B4-BE49-F238E27FC236}">
                  <a16:creationId xmlns:a16="http://schemas.microsoft.com/office/drawing/2014/main" id="{39E242AB-D4E6-4F9C-9448-C622A5DB50BD}"/>
                </a:ext>
              </a:extLst>
            </p:cNvPr>
            <p:cNvSpPr>
              <a:spLocks/>
            </p:cNvSpPr>
            <p:nvPr/>
          </p:nvSpPr>
          <p:spPr bwMode="auto">
            <a:xfrm>
              <a:off x="3893140" y="3834728"/>
              <a:ext cx="534226" cy="553752"/>
            </a:xfrm>
            <a:custGeom>
              <a:avLst/>
              <a:gdLst>
                <a:gd name="T0" fmla="*/ 792 w 1008"/>
                <a:gd name="T1" fmla="*/ 258 h 1044"/>
                <a:gd name="T2" fmla="*/ 0 w 1008"/>
                <a:gd name="T3" fmla="*/ 236 h 1044"/>
                <a:gd name="T4" fmla="*/ 678 w 1008"/>
                <a:gd name="T5" fmla="*/ 1044 h 1044"/>
                <a:gd name="T6" fmla="*/ 792 w 1008"/>
                <a:gd name="T7" fmla="*/ 258 h 1044"/>
              </a:gdLst>
              <a:ahLst/>
              <a:cxnLst>
                <a:cxn ang="0">
                  <a:pos x="T0" y="T1"/>
                </a:cxn>
                <a:cxn ang="0">
                  <a:pos x="T2" y="T3"/>
                </a:cxn>
                <a:cxn ang="0">
                  <a:pos x="T4" y="T5"/>
                </a:cxn>
                <a:cxn ang="0">
                  <a:pos x="T6" y="T7"/>
                </a:cxn>
              </a:cxnLst>
              <a:rect l="0" t="0" r="r" b="b"/>
              <a:pathLst>
                <a:path w="1008" h="1044">
                  <a:moveTo>
                    <a:pt x="792" y="258"/>
                  </a:moveTo>
                  <a:cubicBezTo>
                    <a:pt x="576" y="0"/>
                    <a:pt x="279" y="3"/>
                    <a:pt x="0" y="236"/>
                  </a:cubicBezTo>
                  <a:cubicBezTo>
                    <a:pt x="678" y="1044"/>
                    <a:pt x="678" y="1044"/>
                    <a:pt x="678" y="1044"/>
                  </a:cubicBezTo>
                  <a:cubicBezTo>
                    <a:pt x="956" y="809"/>
                    <a:pt x="1008" y="515"/>
                    <a:pt x="792" y="25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1" name="Freeform 18">
              <a:extLst>
                <a:ext uri="{FF2B5EF4-FFF2-40B4-BE49-F238E27FC236}">
                  <a16:creationId xmlns:a16="http://schemas.microsoft.com/office/drawing/2014/main" id="{34A31262-2553-4D1F-B820-0AB99D2B815A}"/>
                </a:ext>
              </a:extLst>
            </p:cNvPr>
            <p:cNvSpPr>
              <a:spLocks/>
            </p:cNvSpPr>
            <p:nvPr/>
          </p:nvSpPr>
          <p:spPr bwMode="auto">
            <a:xfrm>
              <a:off x="3513168" y="3860502"/>
              <a:ext cx="873584" cy="855230"/>
            </a:xfrm>
            <a:custGeom>
              <a:avLst/>
              <a:gdLst>
                <a:gd name="T0" fmla="*/ 715 w 1647"/>
                <a:gd name="T1" fmla="*/ 188 h 1612"/>
                <a:gd name="T2" fmla="*/ 0 w 1647"/>
                <a:gd name="T3" fmla="*/ 1406 h 1612"/>
                <a:gd name="T4" fmla="*/ 604 w 1647"/>
                <a:gd name="T5" fmla="*/ 1009 h 1612"/>
                <a:gd name="T6" fmla="*/ 1033 w 1647"/>
                <a:gd name="T7" fmla="*/ 1612 h 1612"/>
                <a:gd name="T8" fmla="*/ 1131 w 1647"/>
                <a:gd name="T9" fmla="*/ 1323 h 1612"/>
                <a:gd name="T10" fmla="*/ 1393 w 1647"/>
                <a:gd name="T11" fmla="*/ 996 h 1612"/>
                <a:gd name="T12" fmla="*/ 1393 w 1647"/>
                <a:gd name="T13" fmla="*/ 996 h 1612"/>
                <a:gd name="T14" fmla="*/ 1460 w 1647"/>
                <a:gd name="T15" fmla="*/ 251 h 1612"/>
                <a:gd name="T16" fmla="*/ 715 w 1647"/>
                <a:gd name="T17" fmla="*/ 188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7" h="1612">
                  <a:moveTo>
                    <a:pt x="715" y="188"/>
                  </a:moveTo>
                  <a:cubicBezTo>
                    <a:pt x="329" y="512"/>
                    <a:pt x="88" y="946"/>
                    <a:pt x="0" y="1406"/>
                  </a:cubicBezTo>
                  <a:cubicBezTo>
                    <a:pt x="66" y="1136"/>
                    <a:pt x="329" y="961"/>
                    <a:pt x="604" y="1009"/>
                  </a:cubicBezTo>
                  <a:cubicBezTo>
                    <a:pt x="887" y="1059"/>
                    <a:pt x="1077" y="1327"/>
                    <a:pt x="1033" y="1612"/>
                  </a:cubicBezTo>
                  <a:cubicBezTo>
                    <a:pt x="1052" y="1511"/>
                    <a:pt x="1085" y="1415"/>
                    <a:pt x="1131" y="1323"/>
                  </a:cubicBezTo>
                  <a:cubicBezTo>
                    <a:pt x="1196" y="1198"/>
                    <a:pt x="1284" y="1087"/>
                    <a:pt x="1393" y="996"/>
                  </a:cubicBezTo>
                  <a:cubicBezTo>
                    <a:pt x="1393" y="996"/>
                    <a:pt x="1393" y="996"/>
                    <a:pt x="1393" y="996"/>
                  </a:cubicBezTo>
                  <a:cubicBezTo>
                    <a:pt x="1617" y="807"/>
                    <a:pt x="1647" y="474"/>
                    <a:pt x="1460" y="251"/>
                  </a:cubicBezTo>
                  <a:cubicBezTo>
                    <a:pt x="1273" y="28"/>
                    <a:pt x="939" y="0"/>
                    <a:pt x="715" y="188"/>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2" name="Freeform 19">
              <a:extLst>
                <a:ext uri="{FF2B5EF4-FFF2-40B4-BE49-F238E27FC236}">
                  <a16:creationId xmlns:a16="http://schemas.microsoft.com/office/drawing/2014/main" id="{E9DB82DA-1723-4A08-BF46-DF3432569DDB}"/>
                </a:ext>
              </a:extLst>
            </p:cNvPr>
            <p:cNvSpPr>
              <a:spLocks/>
            </p:cNvSpPr>
            <p:nvPr/>
          </p:nvSpPr>
          <p:spPr bwMode="auto">
            <a:xfrm>
              <a:off x="3509653" y="4331074"/>
              <a:ext cx="583822" cy="389735"/>
            </a:xfrm>
            <a:custGeom>
              <a:avLst/>
              <a:gdLst>
                <a:gd name="T0" fmla="*/ 621 w 1101"/>
                <a:gd name="T1" fmla="*/ 59 h 735"/>
                <a:gd name="T2" fmla="*/ 0 w 1101"/>
                <a:gd name="T3" fmla="*/ 552 h 735"/>
                <a:gd name="T4" fmla="*/ 1039 w 1101"/>
                <a:gd name="T5" fmla="*/ 735 h 735"/>
                <a:gd name="T6" fmla="*/ 621 w 1101"/>
                <a:gd name="T7" fmla="*/ 59 h 735"/>
              </a:gdLst>
              <a:ahLst/>
              <a:cxnLst>
                <a:cxn ang="0">
                  <a:pos x="T0" y="T1"/>
                </a:cxn>
                <a:cxn ang="0">
                  <a:pos x="T2" y="T3"/>
                </a:cxn>
                <a:cxn ang="0">
                  <a:pos x="T4" y="T5"/>
                </a:cxn>
                <a:cxn ang="0">
                  <a:pos x="T6" y="T7"/>
                </a:cxn>
              </a:cxnLst>
              <a:rect l="0" t="0" r="r" b="b"/>
              <a:pathLst>
                <a:path w="1101" h="735">
                  <a:moveTo>
                    <a:pt x="621" y="59"/>
                  </a:moveTo>
                  <a:cubicBezTo>
                    <a:pt x="290" y="0"/>
                    <a:pt x="64" y="193"/>
                    <a:pt x="0" y="552"/>
                  </a:cubicBezTo>
                  <a:cubicBezTo>
                    <a:pt x="1039" y="735"/>
                    <a:pt x="1039" y="735"/>
                    <a:pt x="1039" y="735"/>
                  </a:cubicBezTo>
                  <a:cubicBezTo>
                    <a:pt x="1101" y="376"/>
                    <a:pt x="952" y="117"/>
                    <a:pt x="621" y="59"/>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3" name="Freeform 20">
              <a:extLst>
                <a:ext uri="{FF2B5EF4-FFF2-40B4-BE49-F238E27FC236}">
                  <a16:creationId xmlns:a16="http://schemas.microsoft.com/office/drawing/2014/main" id="{3F9A7153-368D-4D03-BCC5-D94FBB979373}"/>
                </a:ext>
              </a:extLst>
            </p:cNvPr>
            <p:cNvSpPr>
              <a:spLocks/>
            </p:cNvSpPr>
            <p:nvPr/>
          </p:nvSpPr>
          <p:spPr bwMode="auto">
            <a:xfrm>
              <a:off x="3463572" y="4369345"/>
              <a:ext cx="660753" cy="993473"/>
            </a:xfrm>
            <a:custGeom>
              <a:avLst/>
              <a:gdLst>
                <a:gd name="T0" fmla="*/ 87 w 1246"/>
                <a:gd name="T1" fmla="*/ 481 h 1873"/>
                <a:gd name="T2" fmla="*/ 322 w 1246"/>
                <a:gd name="T3" fmla="*/ 1873 h 1873"/>
                <a:gd name="T4" fmla="*/ 530 w 1246"/>
                <a:gd name="T5" fmla="*/ 1181 h 1873"/>
                <a:gd name="T6" fmla="*/ 1246 w 1246"/>
                <a:gd name="T7" fmla="*/ 1367 h 1873"/>
                <a:gd name="T8" fmla="*/ 1136 w 1246"/>
                <a:gd name="T9" fmla="*/ 1083 h 1873"/>
                <a:gd name="T10" fmla="*/ 1126 w 1246"/>
                <a:gd name="T11" fmla="*/ 664 h 1873"/>
                <a:gd name="T12" fmla="*/ 1126 w 1246"/>
                <a:gd name="T13" fmla="*/ 664 h 1873"/>
                <a:gd name="T14" fmla="*/ 698 w 1246"/>
                <a:gd name="T15" fmla="*/ 50 h 1873"/>
                <a:gd name="T16" fmla="*/ 87 w 1246"/>
                <a:gd name="T17" fmla="*/ 481 h 1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6" h="1873">
                  <a:moveTo>
                    <a:pt x="87" y="481"/>
                  </a:moveTo>
                  <a:cubicBezTo>
                    <a:pt x="0" y="977"/>
                    <a:pt x="94" y="1464"/>
                    <a:pt x="322" y="1873"/>
                  </a:cubicBezTo>
                  <a:cubicBezTo>
                    <a:pt x="200" y="1625"/>
                    <a:pt x="288" y="1321"/>
                    <a:pt x="530" y="1181"/>
                  </a:cubicBezTo>
                  <a:cubicBezTo>
                    <a:pt x="779" y="1037"/>
                    <a:pt x="1097" y="1121"/>
                    <a:pt x="1246" y="1367"/>
                  </a:cubicBezTo>
                  <a:cubicBezTo>
                    <a:pt x="1196" y="1278"/>
                    <a:pt x="1159" y="1183"/>
                    <a:pt x="1136" y="1083"/>
                  </a:cubicBezTo>
                  <a:cubicBezTo>
                    <a:pt x="1104" y="945"/>
                    <a:pt x="1101" y="804"/>
                    <a:pt x="1126" y="664"/>
                  </a:cubicBezTo>
                  <a:cubicBezTo>
                    <a:pt x="1126" y="664"/>
                    <a:pt x="1126" y="664"/>
                    <a:pt x="1126" y="664"/>
                  </a:cubicBezTo>
                  <a:cubicBezTo>
                    <a:pt x="1176" y="375"/>
                    <a:pt x="985" y="101"/>
                    <a:pt x="698" y="50"/>
                  </a:cubicBezTo>
                  <a:cubicBezTo>
                    <a:pt x="412" y="0"/>
                    <a:pt x="138" y="192"/>
                    <a:pt x="87" y="481"/>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4" name="Freeform 21">
              <a:extLst>
                <a:ext uri="{FF2B5EF4-FFF2-40B4-BE49-F238E27FC236}">
                  <a16:creationId xmlns:a16="http://schemas.microsoft.com/office/drawing/2014/main" id="{096E01D9-74CB-4220-BFBD-E906E1CD1303}"/>
                </a:ext>
              </a:extLst>
            </p:cNvPr>
            <p:cNvSpPr>
              <a:spLocks/>
            </p:cNvSpPr>
            <p:nvPr/>
          </p:nvSpPr>
          <p:spPr bwMode="auto">
            <a:xfrm>
              <a:off x="3546752" y="4877406"/>
              <a:ext cx="580307" cy="499079"/>
            </a:xfrm>
            <a:custGeom>
              <a:avLst/>
              <a:gdLst>
                <a:gd name="T0" fmla="*/ 373 w 1094"/>
                <a:gd name="T1" fmla="*/ 223 h 941"/>
                <a:gd name="T2" fmla="*/ 1094 w 1094"/>
                <a:gd name="T3" fmla="*/ 417 h 941"/>
                <a:gd name="T4" fmla="*/ 1094 w 1094"/>
                <a:gd name="T5" fmla="*/ 417 h 941"/>
                <a:gd name="T6" fmla="*/ 340 w 1094"/>
                <a:gd name="T7" fmla="*/ 168 h 941"/>
                <a:gd name="T8" fmla="*/ 179 w 1094"/>
                <a:gd name="T9" fmla="*/ 941 h 941"/>
                <a:gd name="T10" fmla="*/ 373 w 1094"/>
                <a:gd name="T11" fmla="*/ 223 h 941"/>
              </a:gdLst>
              <a:ahLst/>
              <a:cxnLst>
                <a:cxn ang="0">
                  <a:pos x="T0" y="T1"/>
                </a:cxn>
                <a:cxn ang="0">
                  <a:pos x="T2" y="T3"/>
                </a:cxn>
                <a:cxn ang="0">
                  <a:pos x="T4" y="T5"/>
                </a:cxn>
                <a:cxn ang="0">
                  <a:pos x="T6" y="T7"/>
                </a:cxn>
                <a:cxn ang="0">
                  <a:pos x="T8" y="T9"/>
                </a:cxn>
                <a:cxn ang="0">
                  <a:pos x="T10" y="T11"/>
                </a:cxn>
              </a:cxnLst>
              <a:rect l="0" t="0" r="r" b="b"/>
              <a:pathLst>
                <a:path w="1094" h="941">
                  <a:moveTo>
                    <a:pt x="373" y="223"/>
                  </a:moveTo>
                  <a:cubicBezTo>
                    <a:pt x="625" y="78"/>
                    <a:pt x="947" y="165"/>
                    <a:pt x="1094" y="417"/>
                  </a:cubicBezTo>
                  <a:cubicBezTo>
                    <a:pt x="1094" y="417"/>
                    <a:pt x="1094" y="417"/>
                    <a:pt x="1094" y="417"/>
                  </a:cubicBezTo>
                  <a:cubicBezTo>
                    <a:pt x="911" y="102"/>
                    <a:pt x="631" y="0"/>
                    <a:pt x="340" y="168"/>
                  </a:cubicBezTo>
                  <a:cubicBezTo>
                    <a:pt x="50" y="336"/>
                    <a:pt x="0" y="627"/>
                    <a:pt x="179" y="941"/>
                  </a:cubicBezTo>
                  <a:cubicBezTo>
                    <a:pt x="36" y="688"/>
                    <a:pt x="123" y="368"/>
                    <a:pt x="373" y="223"/>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6" name="Freeform 10">
            <a:extLst>
              <a:ext uri="{FF2B5EF4-FFF2-40B4-BE49-F238E27FC236}">
                <a16:creationId xmlns:a16="http://schemas.microsoft.com/office/drawing/2014/main" id="{73EFFC3D-496A-442A-91DE-19CDED56E3EB}"/>
              </a:ext>
            </a:extLst>
          </p:cNvPr>
          <p:cNvSpPr>
            <a:spLocks noEditPoints="1"/>
          </p:cNvSpPr>
          <p:nvPr/>
        </p:nvSpPr>
        <p:spPr bwMode="auto">
          <a:xfrm>
            <a:off x="4347379" y="1519342"/>
            <a:ext cx="329024" cy="329546"/>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7" name="Freeform 11">
            <a:extLst>
              <a:ext uri="{FF2B5EF4-FFF2-40B4-BE49-F238E27FC236}">
                <a16:creationId xmlns:a16="http://schemas.microsoft.com/office/drawing/2014/main" id="{EFFC88FF-A86C-4544-8B9F-29D6DD7C8A99}"/>
              </a:ext>
            </a:extLst>
          </p:cNvPr>
          <p:cNvSpPr>
            <a:spLocks noEditPoints="1"/>
          </p:cNvSpPr>
          <p:nvPr/>
        </p:nvSpPr>
        <p:spPr bwMode="auto">
          <a:xfrm>
            <a:off x="3121770" y="2632509"/>
            <a:ext cx="316999" cy="315762"/>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8" name="Freeform 15">
            <a:extLst>
              <a:ext uri="{FF2B5EF4-FFF2-40B4-BE49-F238E27FC236}">
                <a16:creationId xmlns:a16="http://schemas.microsoft.com/office/drawing/2014/main" id="{768D2539-710D-4F5A-B3D7-5B52C34C0AE5}"/>
              </a:ext>
            </a:extLst>
          </p:cNvPr>
          <p:cNvSpPr>
            <a:spLocks noEditPoints="1"/>
          </p:cNvSpPr>
          <p:nvPr/>
        </p:nvSpPr>
        <p:spPr bwMode="auto">
          <a:xfrm>
            <a:off x="3179081" y="3453880"/>
            <a:ext cx="451204" cy="416215"/>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9" name="Freeform 17">
            <a:extLst>
              <a:ext uri="{FF2B5EF4-FFF2-40B4-BE49-F238E27FC236}">
                <a16:creationId xmlns:a16="http://schemas.microsoft.com/office/drawing/2014/main" id="{4BD9052C-A7AA-4E2E-93C5-63A79EE989FC}"/>
              </a:ext>
            </a:extLst>
          </p:cNvPr>
          <p:cNvSpPr>
            <a:spLocks noEditPoints="1"/>
          </p:cNvSpPr>
          <p:nvPr/>
        </p:nvSpPr>
        <p:spPr bwMode="auto">
          <a:xfrm>
            <a:off x="5234777" y="1742261"/>
            <a:ext cx="292607" cy="351817"/>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0" name="Freeform 20">
            <a:extLst>
              <a:ext uri="{FF2B5EF4-FFF2-40B4-BE49-F238E27FC236}">
                <a16:creationId xmlns:a16="http://schemas.microsoft.com/office/drawing/2014/main" id="{0382FF57-F05A-44D5-9544-27A6CE98179F}"/>
              </a:ext>
            </a:extLst>
          </p:cNvPr>
          <p:cNvSpPr>
            <a:spLocks noEditPoints="1"/>
          </p:cNvSpPr>
          <p:nvPr/>
        </p:nvSpPr>
        <p:spPr bwMode="auto">
          <a:xfrm>
            <a:off x="5543920" y="3489890"/>
            <a:ext cx="318785" cy="320403"/>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1" name="Freeform 22">
            <a:extLst>
              <a:ext uri="{FF2B5EF4-FFF2-40B4-BE49-F238E27FC236}">
                <a16:creationId xmlns:a16="http://schemas.microsoft.com/office/drawing/2014/main" id="{2F75FF24-527B-477C-A3BE-69C102623C00}"/>
              </a:ext>
            </a:extLst>
          </p:cNvPr>
          <p:cNvSpPr>
            <a:spLocks noEditPoints="1"/>
          </p:cNvSpPr>
          <p:nvPr/>
        </p:nvSpPr>
        <p:spPr bwMode="auto">
          <a:xfrm>
            <a:off x="5732708" y="2529984"/>
            <a:ext cx="311340" cy="311016"/>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2" name="Freeform 23">
            <a:extLst>
              <a:ext uri="{FF2B5EF4-FFF2-40B4-BE49-F238E27FC236}">
                <a16:creationId xmlns:a16="http://schemas.microsoft.com/office/drawing/2014/main" id="{556CF3A9-9E76-4AE6-9A7E-1D2AD72FAD7A}"/>
              </a:ext>
            </a:extLst>
          </p:cNvPr>
          <p:cNvSpPr>
            <a:spLocks/>
          </p:cNvSpPr>
          <p:nvPr/>
        </p:nvSpPr>
        <p:spPr bwMode="auto">
          <a:xfrm>
            <a:off x="4915588" y="4045915"/>
            <a:ext cx="241261" cy="315169"/>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3" name="Freeform 26">
            <a:extLst>
              <a:ext uri="{FF2B5EF4-FFF2-40B4-BE49-F238E27FC236}">
                <a16:creationId xmlns:a16="http://schemas.microsoft.com/office/drawing/2014/main" id="{5B075BC8-18F9-4B6D-9377-03B09676C4AD}"/>
              </a:ext>
            </a:extLst>
          </p:cNvPr>
          <p:cNvSpPr>
            <a:spLocks noEditPoints="1"/>
          </p:cNvSpPr>
          <p:nvPr/>
        </p:nvSpPr>
        <p:spPr bwMode="auto">
          <a:xfrm>
            <a:off x="4022513" y="4086814"/>
            <a:ext cx="229941" cy="327148"/>
          </a:xfrm>
          <a:custGeom>
            <a:avLst/>
            <a:gdLst>
              <a:gd name="T0" fmla="*/ 119 w 197"/>
              <a:gd name="T1" fmla="*/ 143 h 280"/>
              <a:gd name="T2" fmla="*/ 99 w 197"/>
              <a:gd name="T3" fmla="*/ 132 h 280"/>
              <a:gd name="T4" fmla="*/ 78 w 197"/>
              <a:gd name="T5" fmla="*/ 143 h 280"/>
              <a:gd name="T6" fmla="*/ 99 w 197"/>
              <a:gd name="T7" fmla="*/ 148 h 280"/>
              <a:gd name="T8" fmla="*/ 119 w 197"/>
              <a:gd name="T9" fmla="*/ 143 h 280"/>
              <a:gd name="T10" fmla="*/ 99 w 197"/>
              <a:gd name="T11" fmla="*/ 82 h 280"/>
              <a:gd name="T12" fmla="*/ 90 w 197"/>
              <a:gd name="T13" fmla="*/ 91 h 280"/>
              <a:gd name="T14" fmla="*/ 99 w 197"/>
              <a:gd name="T15" fmla="*/ 99 h 280"/>
              <a:gd name="T16" fmla="*/ 107 w 197"/>
              <a:gd name="T17" fmla="*/ 91 h 280"/>
              <a:gd name="T18" fmla="*/ 99 w 197"/>
              <a:gd name="T19" fmla="*/ 82 h 280"/>
              <a:gd name="T20" fmla="*/ 99 w 197"/>
              <a:gd name="T21" fmla="*/ 280 h 280"/>
              <a:gd name="T22" fmla="*/ 106 w 197"/>
              <a:gd name="T23" fmla="*/ 276 h 280"/>
              <a:gd name="T24" fmla="*/ 181 w 197"/>
              <a:gd name="T25" fmla="*/ 153 h 280"/>
              <a:gd name="T26" fmla="*/ 197 w 197"/>
              <a:gd name="T27" fmla="*/ 99 h 280"/>
              <a:gd name="T28" fmla="*/ 99 w 197"/>
              <a:gd name="T29" fmla="*/ 0 h 280"/>
              <a:gd name="T30" fmla="*/ 0 w 197"/>
              <a:gd name="T31" fmla="*/ 99 h 280"/>
              <a:gd name="T32" fmla="*/ 16 w 197"/>
              <a:gd name="T33" fmla="*/ 153 h 280"/>
              <a:gd name="T34" fmla="*/ 92 w 197"/>
              <a:gd name="T35" fmla="*/ 276 h 280"/>
              <a:gd name="T36" fmla="*/ 99 w 197"/>
              <a:gd name="T37" fmla="*/ 280 h 280"/>
              <a:gd name="T38" fmla="*/ 33 w 197"/>
              <a:gd name="T39" fmla="*/ 99 h 280"/>
              <a:gd name="T40" fmla="*/ 99 w 197"/>
              <a:gd name="T41" fmla="*/ 33 h 280"/>
              <a:gd name="T42" fmla="*/ 164 w 197"/>
              <a:gd name="T43" fmla="*/ 99 h 280"/>
              <a:gd name="T44" fmla="*/ 99 w 197"/>
              <a:gd name="T45" fmla="*/ 164 h 280"/>
              <a:gd name="T46" fmla="*/ 33 w 197"/>
              <a:gd name="T47" fmla="*/ 99 h 280"/>
              <a:gd name="T48" fmla="*/ 74 w 197"/>
              <a:gd name="T49" fmla="*/ 91 h 280"/>
              <a:gd name="T50" fmla="*/ 99 w 197"/>
              <a:gd name="T51" fmla="*/ 66 h 280"/>
              <a:gd name="T52" fmla="*/ 123 w 197"/>
              <a:gd name="T53" fmla="*/ 91 h 280"/>
              <a:gd name="T54" fmla="*/ 99 w 197"/>
              <a:gd name="T55" fmla="*/ 115 h 280"/>
              <a:gd name="T56" fmla="*/ 133 w 197"/>
              <a:gd name="T57" fmla="*/ 134 h 280"/>
              <a:gd name="T58" fmla="*/ 148 w 197"/>
              <a:gd name="T59" fmla="*/ 99 h 280"/>
              <a:gd name="T60" fmla="*/ 99 w 197"/>
              <a:gd name="T61" fmla="*/ 50 h 280"/>
              <a:gd name="T62" fmla="*/ 50 w 197"/>
              <a:gd name="T63" fmla="*/ 99 h 280"/>
              <a:gd name="T64" fmla="*/ 64 w 197"/>
              <a:gd name="T65" fmla="*/ 134 h 280"/>
              <a:gd name="T66" fmla="*/ 99 w 197"/>
              <a:gd name="T67" fmla="*/ 115 h 280"/>
              <a:gd name="T68" fmla="*/ 74 w 197"/>
              <a:gd name="T69" fmla="*/ 9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7" h="280">
                <a:moveTo>
                  <a:pt x="119" y="143"/>
                </a:moveTo>
                <a:cubicBezTo>
                  <a:pt x="115" y="136"/>
                  <a:pt x="107" y="132"/>
                  <a:pt x="99" y="132"/>
                </a:cubicBezTo>
                <a:cubicBezTo>
                  <a:pt x="90" y="132"/>
                  <a:pt x="82" y="136"/>
                  <a:pt x="78" y="143"/>
                </a:cubicBezTo>
                <a:cubicBezTo>
                  <a:pt x="84" y="146"/>
                  <a:pt x="91" y="148"/>
                  <a:pt x="99" y="148"/>
                </a:cubicBezTo>
                <a:cubicBezTo>
                  <a:pt x="106" y="148"/>
                  <a:pt x="113" y="146"/>
                  <a:pt x="119" y="143"/>
                </a:cubicBezTo>
                <a:close/>
                <a:moveTo>
                  <a:pt x="99" y="82"/>
                </a:moveTo>
                <a:cubicBezTo>
                  <a:pt x="94" y="82"/>
                  <a:pt x="90" y="86"/>
                  <a:pt x="90" y="91"/>
                </a:cubicBezTo>
                <a:cubicBezTo>
                  <a:pt x="90" y="95"/>
                  <a:pt x="94" y="99"/>
                  <a:pt x="99" y="99"/>
                </a:cubicBezTo>
                <a:cubicBezTo>
                  <a:pt x="103" y="99"/>
                  <a:pt x="107" y="95"/>
                  <a:pt x="107" y="91"/>
                </a:cubicBezTo>
                <a:cubicBezTo>
                  <a:pt x="107" y="86"/>
                  <a:pt x="103" y="82"/>
                  <a:pt x="99" y="82"/>
                </a:cubicBezTo>
                <a:close/>
                <a:moveTo>
                  <a:pt x="99" y="280"/>
                </a:moveTo>
                <a:cubicBezTo>
                  <a:pt x="102" y="280"/>
                  <a:pt x="104" y="279"/>
                  <a:pt x="106" y="276"/>
                </a:cubicBezTo>
                <a:cubicBezTo>
                  <a:pt x="181" y="153"/>
                  <a:pt x="181" y="153"/>
                  <a:pt x="181" y="153"/>
                </a:cubicBezTo>
                <a:cubicBezTo>
                  <a:pt x="191" y="137"/>
                  <a:pt x="197" y="118"/>
                  <a:pt x="197" y="99"/>
                </a:cubicBezTo>
                <a:cubicBezTo>
                  <a:pt x="197" y="45"/>
                  <a:pt x="153" y="0"/>
                  <a:pt x="99" y="0"/>
                </a:cubicBezTo>
                <a:cubicBezTo>
                  <a:pt x="44" y="0"/>
                  <a:pt x="0" y="45"/>
                  <a:pt x="0" y="99"/>
                </a:cubicBezTo>
                <a:cubicBezTo>
                  <a:pt x="0" y="118"/>
                  <a:pt x="6" y="137"/>
                  <a:pt x="16" y="153"/>
                </a:cubicBezTo>
                <a:cubicBezTo>
                  <a:pt x="92" y="276"/>
                  <a:pt x="92" y="276"/>
                  <a:pt x="92" y="276"/>
                </a:cubicBezTo>
                <a:cubicBezTo>
                  <a:pt x="93" y="279"/>
                  <a:pt x="96" y="280"/>
                  <a:pt x="99" y="280"/>
                </a:cubicBezTo>
                <a:close/>
                <a:moveTo>
                  <a:pt x="33" y="99"/>
                </a:moveTo>
                <a:cubicBezTo>
                  <a:pt x="33" y="63"/>
                  <a:pt x="63" y="33"/>
                  <a:pt x="99" y="33"/>
                </a:cubicBezTo>
                <a:cubicBezTo>
                  <a:pt x="135" y="33"/>
                  <a:pt x="164" y="63"/>
                  <a:pt x="164" y="99"/>
                </a:cubicBezTo>
                <a:cubicBezTo>
                  <a:pt x="164" y="135"/>
                  <a:pt x="135" y="164"/>
                  <a:pt x="99" y="164"/>
                </a:cubicBezTo>
                <a:cubicBezTo>
                  <a:pt x="63" y="164"/>
                  <a:pt x="33" y="135"/>
                  <a:pt x="33" y="99"/>
                </a:cubicBezTo>
                <a:close/>
                <a:moveTo>
                  <a:pt x="74" y="91"/>
                </a:moveTo>
                <a:cubicBezTo>
                  <a:pt x="74" y="77"/>
                  <a:pt x="85" y="66"/>
                  <a:pt x="99" y="66"/>
                </a:cubicBezTo>
                <a:cubicBezTo>
                  <a:pt x="112" y="66"/>
                  <a:pt x="123" y="77"/>
                  <a:pt x="123" y="91"/>
                </a:cubicBezTo>
                <a:cubicBezTo>
                  <a:pt x="123" y="104"/>
                  <a:pt x="112" y="115"/>
                  <a:pt x="99" y="115"/>
                </a:cubicBezTo>
                <a:cubicBezTo>
                  <a:pt x="113" y="115"/>
                  <a:pt x="126" y="122"/>
                  <a:pt x="133" y="134"/>
                </a:cubicBezTo>
                <a:cubicBezTo>
                  <a:pt x="142" y="125"/>
                  <a:pt x="148" y="113"/>
                  <a:pt x="148" y="99"/>
                </a:cubicBezTo>
                <a:cubicBezTo>
                  <a:pt x="148" y="72"/>
                  <a:pt x="126" y="50"/>
                  <a:pt x="99" y="50"/>
                </a:cubicBezTo>
                <a:cubicBezTo>
                  <a:pt x="72" y="50"/>
                  <a:pt x="50" y="72"/>
                  <a:pt x="50" y="99"/>
                </a:cubicBezTo>
                <a:cubicBezTo>
                  <a:pt x="50" y="113"/>
                  <a:pt x="55" y="125"/>
                  <a:pt x="64" y="134"/>
                </a:cubicBezTo>
                <a:cubicBezTo>
                  <a:pt x="72" y="122"/>
                  <a:pt x="85" y="115"/>
                  <a:pt x="99" y="115"/>
                </a:cubicBezTo>
                <a:cubicBezTo>
                  <a:pt x="85" y="115"/>
                  <a:pt x="74" y="104"/>
                  <a:pt x="74" y="9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4" name="Freeform 28">
            <a:extLst>
              <a:ext uri="{FF2B5EF4-FFF2-40B4-BE49-F238E27FC236}">
                <a16:creationId xmlns:a16="http://schemas.microsoft.com/office/drawing/2014/main" id="{BA962293-2602-4BF8-880A-4D525D0DA802}"/>
              </a:ext>
            </a:extLst>
          </p:cNvPr>
          <p:cNvSpPr>
            <a:spLocks noEditPoints="1"/>
          </p:cNvSpPr>
          <p:nvPr/>
        </p:nvSpPr>
        <p:spPr bwMode="auto">
          <a:xfrm>
            <a:off x="3524245" y="1856266"/>
            <a:ext cx="326652" cy="288656"/>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67" name="Rectangle 66">
            <a:extLst>
              <a:ext uri="{FF2B5EF4-FFF2-40B4-BE49-F238E27FC236}">
                <a16:creationId xmlns:a16="http://schemas.microsoft.com/office/drawing/2014/main" id="{96D30D27-ADD9-4B26-8479-32898E997DE0}"/>
              </a:ext>
            </a:extLst>
          </p:cNvPr>
          <p:cNvSpPr/>
          <p:nvPr/>
        </p:nvSpPr>
        <p:spPr>
          <a:xfrm>
            <a:off x="388175" y="2264444"/>
            <a:ext cx="1957786" cy="583621"/>
          </a:xfrm>
          <a:prstGeom prst="rect">
            <a:avLst/>
          </a:prstGeom>
        </p:spPr>
        <p:txBody>
          <a:bodyPr wrap="square" lIns="0" tIns="0" rIns="0" bIns="0" anchor="ctr">
            <a:spAutoFit/>
          </a:bodyPr>
          <a:lstStyle/>
          <a:p>
            <a:pPr algn="r">
              <a:lnSpc>
                <a:spcPct val="130000"/>
              </a:lnSpc>
            </a:pPr>
            <a:r>
              <a:rPr lang="en-US" sz="1200" b="1" dirty="0">
                <a:solidFill>
                  <a:schemeClr val="accent5"/>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68" name="Rectangle 67">
            <a:extLst>
              <a:ext uri="{FF2B5EF4-FFF2-40B4-BE49-F238E27FC236}">
                <a16:creationId xmlns:a16="http://schemas.microsoft.com/office/drawing/2014/main" id="{79FCBC18-EF2C-4C16-8029-13D09CA22D87}"/>
              </a:ext>
            </a:extLst>
          </p:cNvPr>
          <p:cNvSpPr/>
          <p:nvPr/>
        </p:nvSpPr>
        <p:spPr>
          <a:xfrm>
            <a:off x="6798396" y="2729596"/>
            <a:ext cx="1957786" cy="583621"/>
          </a:xfrm>
          <a:prstGeom prst="rect">
            <a:avLst/>
          </a:prstGeom>
        </p:spPr>
        <p:txBody>
          <a:bodyPr wrap="square" lIns="0" tIns="0" rIns="0" bIns="0" anchor="ctr">
            <a:spAutoFit/>
          </a:bodyPr>
          <a:lstStyle/>
          <a:p>
            <a:pPr>
              <a:lnSpc>
                <a:spcPct val="130000"/>
              </a:lnSpc>
            </a:pPr>
            <a:r>
              <a:rPr lang="en-US" sz="1200" b="1" dirty="0">
                <a:solidFill>
                  <a:schemeClr val="accent4"/>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69" name="Rectangle 68">
            <a:extLst>
              <a:ext uri="{FF2B5EF4-FFF2-40B4-BE49-F238E27FC236}">
                <a16:creationId xmlns:a16="http://schemas.microsoft.com/office/drawing/2014/main" id="{417FF25B-5D9C-4DEE-B73C-EBCAC6816924}"/>
              </a:ext>
            </a:extLst>
          </p:cNvPr>
          <p:cNvSpPr/>
          <p:nvPr/>
        </p:nvSpPr>
        <p:spPr>
          <a:xfrm>
            <a:off x="388175" y="1334140"/>
            <a:ext cx="1957786" cy="583621"/>
          </a:xfrm>
          <a:prstGeom prst="rect">
            <a:avLst/>
          </a:prstGeom>
        </p:spPr>
        <p:txBody>
          <a:bodyPr wrap="square" lIns="0" tIns="0" rIns="0" bIns="0" anchor="ctr">
            <a:spAutoFit/>
          </a:bodyPr>
          <a:lstStyle/>
          <a:p>
            <a:pPr algn="r">
              <a:lnSpc>
                <a:spcPct val="130000"/>
              </a:lnSpc>
            </a:pPr>
            <a:r>
              <a:rPr lang="en-US" sz="1200" b="1" dirty="0">
                <a:solidFill>
                  <a:schemeClr val="accent1"/>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0" name="Rectangle 69">
            <a:extLst>
              <a:ext uri="{FF2B5EF4-FFF2-40B4-BE49-F238E27FC236}">
                <a16:creationId xmlns:a16="http://schemas.microsoft.com/office/drawing/2014/main" id="{3C8596EB-5135-467F-B5C8-BA7E27F30DD1}"/>
              </a:ext>
            </a:extLst>
          </p:cNvPr>
          <p:cNvSpPr/>
          <p:nvPr/>
        </p:nvSpPr>
        <p:spPr>
          <a:xfrm>
            <a:off x="6798396" y="1334140"/>
            <a:ext cx="1957786" cy="583621"/>
          </a:xfrm>
          <a:prstGeom prst="rect">
            <a:avLst/>
          </a:prstGeom>
        </p:spPr>
        <p:txBody>
          <a:bodyPr wrap="square" lIns="0" tIns="0" rIns="0" bIns="0" anchor="ctr">
            <a:spAutoFit/>
          </a:bodyPr>
          <a:lstStyle/>
          <a:p>
            <a:pPr>
              <a:lnSpc>
                <a:spcPct val="130000"/>
              </a:lnSpc>
            </a:pPr>
            <a:r>
              <a:rPr lang="en-US" sz="1200" b="1" dirty="0">
                <a:solidFill>
                  <a:schemeClr val="accent2"/>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1" name="Rectangle 70">
            <a:extLst>
              <a:ext uri="{FF2B5EF4-FFF2-40B4-BE49-F238E27FC236}">
                <a16:creationId xmlns:a16="http://schemas.microsoft.com/office/drawing/2014/main" id="{4F346F1D-00CE-4648-836F-6C9FDC521B63}"/>
              </a:ext>
            </a:extLst>
          </p:cNvPr>
          <p:cNvSpPr/>
          <p:nvPr/>
        </p:nvSpPr>
        <p:spPr>
          <a:xfrm>
            <a:off x="6798396" y="2031868"/>
            <a:ext cx="1957786" cy="583621"/>
          </a:xfrm>
          <a:prstGeom prst="rect">
            <a:avLst/>
          </a:prstGeom>
        </p:spPr>
        <p:txBody>
          <a:bodyPr wrap="square" lIns="0" tIns="0" rIns="0" bIns="0" anchor="ctr">
            <a:spAutoFit/>
          </a:bodyPr>
          <a:lstStyle/>
          <a:p>
            <a:pPr>
              <a:lnSpc>
                <a:spcPct val="130000"/>
              </a:lnSpc>
            </a:pPr>
            <a:r>
              <a:rPr lang="en-US" sz="1200" b="1" dirty="0">
                <a:solidFill>
                  <a:schemeClr val="accent3"/>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2" name="Rectangle 71">
            <a:extLst>
              <a:ext uri="{FF2B5EF4-FFF2-40B4-BE49-F238E27FC236}">
                <a16:creationId xmlns:a16="http://schemas.microsoft.com/office/drawing/2014/main" id="{B7D32E91-CD83-4B1D-BF4A-E87B4412D1C9}"/>
              </a:ext>
            </a:extLst>
          </p:cNvPr>
          <p:cNvSpPr/>
          <p:nvPr/>
        </p:nvSpPr>
        <p:spPr>
          <a:xfrm>
            <a:off x="388175" y="4125052"/>
            <a:ext cx="1957786" cy="583621"/>
          </a:xfrm>
          <a:prstGeom prst="rect">
            <a:avLst/>
          </a:prstGeom>
        </p:spPr>
        <p:txBody>
          <a:bodyPr wrap="square" lIns="0" tIns="0" rIns="0" bIns="0" anchor="ctr">
            <a:spAutoFit/>
          </a:bodyPr>
          <a:lstStyle/>
          <a:p>
            <a:pPr algn="r">
              <a:lnSpc>
                <a:spcPct val="130000"/>
              </a:lnSpc>
            </a:pPr>
            <a:r>
              <a:rPr lang="en-US" sz="1200" b="1" dirty="0">
                <a:solidFill>
                  <a:schemeClr val="accent3"/>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3" name="Rectangle 72">
            <a:extLst>
              <a:ext uri="{FF2B5EF4-FFF2-40B4-BE49-F238E27FC236}">
                <a16:creationId xmlns:a16="http://schemas.microsoft.com/office/drawing/2014/main" id="{216578F6-E382-4215-AA69-1B8A38F9C90B}"/>
              </a:ext>
            </a:extLst>
          </p:cNvPr>
          <p:cNvSpPr/>
          <p:nvPr/>
        </p:nvSpPr>
        <p:spPr>
          <a:xfrm>
            <a:off x="6798396" y="4125052"/>
            <a:ext cx="1957786" cy="583621"/>
          </a:xfrm>
          <a:prstGeom prst="rect">
            <a:avLst/>
          </a:prstGeom>
        </p:spPr>
        <p:txBody>
          <a:bodyPr wrap="square" lIns="0" tIns="0" rIns="0" bIns="0" anchor="ctr">
            <a:spAutoFit/>
          </a:bodyPr>
          <a:lstStyle/>
          <a:p>
            <a:pPr>
              <a:lnSpc>
                <a:spcPct val="130000"/>
              </a:lnSpc>
            </a:pPr>
            <a:r>
              <a:rPr lang="en-US" sz="1200" b="1" dirty="0">
                <a:solidFill>
                  <a:schemeClr val="accent6"/>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4" name="Rectangle 73">
            <a:extLst>
              <a:ext uri="{FF2B5EF4-FFF2-40B4-BE49-F238E27FC236}">
                <a16:creationId xmlns:a16="http://schemas.microsoft.com/office/drawing/2014/main" id="{A59C2CCB-124E-4251-B61D-D9DE84A70F31}"/>
              </a:ext>
            </a:extLst>
          </p:cNvPr>
          <p:cNvSpPr/>
          <p:nvPr/>
        </p:nvSpPr>
        <p:spPr>
          <a:xfrm>
            <a:off x="388175" y="3194748"/>
            <a:ext cx="1957786" cy="583621"/>
          </a:xfrm>
          <a:prstGeom prst="rect">
            <a:avLst/>
          </a:prstGeom>
        </p:spPr>
        <p:txBody>
          <a:bodyPr wrap="square" lIns="0" tIns="0" rIns="0" bIns="0" anchor="ctr">
            <a:spAutoFit/>
          </a:bodyPr>
          <a:lstStyle/>
          <a:p>
            <a:pPr algn="r">
              <a:lnSpc>
                <a:spcPct val="130000"/>
              </a:lnSpc>
            </a:pPr>
            <a:r>
              <a:rPr lang="en-US" sz="1200" b="1" dirty="0">
                <a:solidFill>
                  <a:schemeClr val="accent4"/>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5" name="Rectangle 74">
            <a:extLst>
              <a:ext uri="{FF2B5EF4-FFF2-40B4-BE49-F238E27FC236}">
                <a16:creationId xmlns:a16="http://schemas.microsoft.com/office/drawing/2014/main" id="{E9C9E3F8-9009-4111-A582-E94ECB9D2E4F}"/>
              </a:ext>
            </a:extLst>
          </p:cNvPr>
          <p:cNvSpPr/>
          <p:nvPr/>
        </p:nvSpPr>
        <p:spPr>
          <a:xfrm>
            <a:off x="6798396" y="3427324"/>
            <a:ext cx="1957786" cy="583621"/>
          </a:xfrm>
          <a:prstGeom prst="rect">
            <a:avLst/>
          </a:prstGeom>
        </p:spPr>
        <p:txBody>
          <a:bodyPr wrap="square" lIns="0" tIns="0" rIns="0" bIns="0" anchor="ctr">
            <a:spAutoFit/>
          </a:bodyPr>
          <a:lstStyle/>
          <a:p>
            <a:pPr>
              <a:lnSpc>
                <a:spcPct val="130000"/>
              </a:lnSpc>
            </a:pPr>
            <a:r>
              <a:rPr lang="en-US" sz="1200" b="1" dirty="0">
                <a:solidFill>
                  <a:schemeClr val="accent5"/>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2125125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p:txBody>
          <a:bodyPr/>
          <a:lstStyle/>
          <a:p>
            <a:r>
              <a:rPr lang="en-US" dirty="0"/>
              <a:t>Circle Folded – 10 Periods</a:t>
            </a:r>
          </a:p>
        </p:txBody>
      </p:sp>
      <p:grpSp>
        <p:nvGrpSpPr>
          <p:cNvPr id="5" name="Group 4">
            <a:extLst>
              <a:ext uri="{FF2B5EF4-FFF2-40B4-BE49-F238E27FC236}">
                <a16:creationId xmlns:a16="http://schemas.microsoft.com/office/drawing/2014/main" id="{40AE8B53-32AD-409C-9221-18B205F48916}"/>
              </a:ext>
            </a:extLst>
          </p:cNvPr>
          <p:cNvGrpSpPr/>
          <p:nvPr/>
        </p:nvGrpSpPr>
        <p:grpSpPr>
          <a:xfrm>
            <a:off x="2766998" y="1212572"/>
            <a:ext cx="3610004" cy="3550004"/>
            <a:chOff x="6595902" y="3697657"/>
            <a:chExt cx="2279051" cy="2241172"/>
          </a:xfrm>
        </p:grpSpPr>
        <p:sp>
          <p:nvSpPr>
            <p:cNvPr id="16" name="Freeform 2">
              <a:extLst>
                <a:ext uri="{FF2B5EF4-FFF2-40B4-BE49-F238E27FC236}">
                  <a16:creationId xmlns:a16="http://schemas.microsoft.com/office/drawing/2014/main" id="{951F1FF7-62B4-423F-8102-00A1F708E345}"/>
                </a:ext>
              </a:extLst>
            </p:cNvPr>
            <p:cNvSpPr>
              <a:spLocks/>
            </p:cNvSpPr>
            <p:nvPr/>
          </p:nvSpPr>
          <p:spPr bwMode="auto">
            <a:xfrm>
              <a:off x="7455037" y="5276123"/>
              <a:ext cx="926304" cy="662706"/>
            </a:xfrm>
            <a:custGeom>
              <a:avLst/>
              <a:gdLst>
                <a:gd name="T0" fmla="*/ 530 w 1747"/>
                <a:gd name="T1" fmla="*/ 1249 h 1249"/>
                <a:gd name="T2" fmla="*/ 1747 w 1747"/>
                <a:gd name="T3" fmla="*/ 862 h 1249"/>
                <a:gd name="T4" fmla="*/ 1033 w 1747"/>
                <a:gd name="T5" fmla="*/ 730 h 1249"/>
                <a:gd name="T6" fmla="*/ 1141 w 1747"/>
                <a:gd name="T7" fmla="*/ 0 h 1249"/>
                <a:gd name="T8" fmla="*/ 941 w 1747"/>
                <a:gd name="T9" fmla="*/ 111 h 1249"/>
                <a:gd name="T10" fmla="*/ 530 w 1747"/>
                <a:gd name="T11" fmla="*/ 194 h 1249"/>
                <a:gd name="T12" fmla="*/ 530 w 1747"/>
                <a:gd name="T13" fmla="*/ 194 h 1249"/>
                <a:gd name="T14" fmla="*/ 0 w 1747"/>
                <a:gd name="T15" fmla="*/ 722 h 1249"/>
                <a:gd name="T16" fmla="*/ 530 w 1747"/>
                <a:gd name="T17" fmla="*/ 1249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7" h="1249">
                  <a:moveTo>
                    <a:pt x="530" y="1249"/>
                  </a:moveTo>
                  <a:cubicBezTo>
                    <a:pt x="983" y="1249"/>
                    <a:pt x="1403" y="1106"/>
                    <a:pt x="1747" y="862"/>
                  </a:cubicBezTo>
                  <a:cubicBezTo>
                    <a:pt x="1512" y="1013"/>
                    <a:pt x="1198" y="957"/>
                    <a:pt x="1033" y="730"/>
                  </a:cubicBezTo>
                  <a:cubicBezTo>
                    <a:pt x="865" y="498"/>
                    <a:pt x="914" y="174"/>
                    <a:pt x="1141" y="0"/>
                  </a:cubicBezTo>
                  <a:cubicBezTo>
                    <a:pt x="1079" y="44"/>
                    <a:pt x="1012" y="81"/>
                    <a:pt x="941" y="111"/>
                  </a:cubicBezTo>
                  <a:cubicBezTo>
                    <a:pt x="811" y="166"/>
                    <a:pt x="673" y="194"/>
                    <a:pt x="530" y="194"/>
                  </a:cubicBezTo>
                  <a:cubicBezTo>
                    <a:pt x="530" y="194"/>
                    <a:pt x="530" y="194"/>
                    <a:pt x="530" y="194"/>
                  </a:cubicBezTo>
                  <a:cubicBezTo>
                    <a:pt x="237" y="195"/>
                    <a:pt x="0" y="431"/>
                    <a:pt x="0" y="722"/>
                  </a:cubicBezTo>
                  <a:cubicBezTo>
                    <a:pt x="0" y="1013"/>
                    <a:pt x="237" y="1249"/>
                    <a:pt x="530" y="1249"/>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7" name="Freeform 3">
              <a:extLst>
                <a:ext uri="{FF2B5EF4-FFF2-40B4-BE49-F238E27FC236}">
                  <a16:creationId xmlns:a16="http://schemas.microsoft.com/office/drawing/2014/main" id="{37456816-844C-4DEC-B57A-78A4CCBC0C27}"/>
                </a:ext>
              </a:extLst>
            </p:cNvPr>
            <p:cNvSpPr>
              <a:spLocks/>
            </p:cNvSpPr>
            <p:nvPr/>
          </p:nvSpPr>
          <p:spPr bwMode="auto">
            <a:xfrm>
              <a:off x="7871327" y="5271827"/>
              <a:ext cx="522901" cy="566248"/>
            </a:xfrm>
            <a:custGeom>
              <a:avLst/>
              <a:gdLst>
                <a:gd name="T0" fmla="*/ 197 w 986"/>
                <a:gd name="T1" fmla="*/ 777 h 1067"/>
                <a:gd name="T2" fmla="*/ 986 w 986"/>
                <a:gd name="T3" fmla="*/ 854 h 1067"/>
                <a:gd name="T4" fmla="*/ 366 w 986"/>
                <a:gd name="T5" fmla="*/ 0 h 1067"/>
                <a:gd name="T6" fmla="*/ 197 w 986"/>
                <a:gd name="T7" fmla="*/ 777 h 1067"/>
              </a:gdLst>
              <a:ahLst/>
              <a:cxnLst>
                <a:cxn ang="0">
                  <a:pos x="T0" y="T1"/>
                </a:cxn>
                <a:cxn ang="0">
                  <a:pos x="T2" y="T3"/>
                </a:cxn>
                <a:cxn ang="0">
                  <a:pos x="T4" y="T5"/>
                </a:cxn>
                <a:cxn ang="0">
                  <a:pos x="T6" y="T7"/>
                </a:cxn>
              </a:cxnLst>
              <a:rect l="0" t="0" r="r" b="b"/>
              <a:pathLst>
                <a:path w="986" h="1067">
                  <a:moveTo>
                    <a:pt x="197" y="777"/>
                  </a:moveTo>
                  <a:cubicBezTo>
                    <a:pt x="394" y="1049"/>
                    <a:pt x="690" y="1067"/>
                    <a:pt x="986" y="854"/>
                  </a:cubicBezTo>
                  <a:cubicBezTo>
                    <a:pt x="366" y="0"/>
                    <a:pt x="366" y="0"/>
                    <a:pt x="366" y="0"/>
                  </a:cubicBezTo>
                  <a:cubicBezTo>
                    <a:pt x="72" y="215"/>
                    <a:pt x="0" y="505"/>
                    <a:pt x="197" y="777"/>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 name="Freeform 4">
              <a:extLst>
                <a:ext uri="{FF2B5EF4-FFF2-40B4-BE49-F238E27FC236}">
                  <a16:creationId xmlns:a16="http://schemas.microsoft.com/office/drawing/2014/main" id="{26068B2F-D7F6-40B2-A52C-9412C046F763}"/>
                </a:ext>
              </a:extLst>
            </p:cNvPr>
            <p:cNvSpPr>
              <a:spLocks/>
            </p:cNvSpPr>
            <p:nvPr/>
          </p:nvSpPr>
          <p:spPr bwMode="auto">
            <a:xfrm>
              <a:off x="7911940" y="4997685"/>
              <a:ext cx="884128" cy="818131"/>
            </a:xfrm>
            <a:custGeom>
              <a:avLst/>
              <a:gdLst>
                <a:gd name="T0" fmla="*/ 910 w 1667"/>
                <a:gd name="T1" fmla="*/ 1370 h 1542"/>
                <a:gd name="T2" fmla="*/ 1667 w 1667"/>
                <a:gd name="T3" fmla="*/ 342 h 1542"/>
                <a:gd name="T4" fmla="*/ 1011 w 1667"/>
                <a:gd name="T5" fmla="*/ 654 h 1542"/>
                <a:gd name="T6" fmla="*/ 670 w 1667"/>
                <a:gd name="T7" fmla="*/ 0 h 1542"/>
                <a:gd name="T8" fmla="*/ 573 w 1667"/>
                <a:gd name="T9" fmla="*/ 208 h 1542"/>
                <a:gd name="T10" fmla="*/ 290 w 1667"/>
                <a:gd name="T11" fmla="*/ 517 h 1542"/>
                <a:gd name="T12" fmla="*/ 290 w 1667"/>
                <a:gd name="T13" fmla="*/ 517 h 1542"/>
                <a:gd name="T14" fmla="*/ 171 w 1667"/>
                <a:gd name="T15" fmla="*/ 1255 h 1542"/>
                <a:gd name="T16" fmla="*/ 910 w 1667"/>
                <a:gd name="T17" fmla="*/ 1370 h 1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7" h="1542">
                  <a:moveTo>
                    <a:pt x="910" y="1370"/>
                  </a:moveTo>
                  <a:cubicBezTo>
                    <a:pt x="1276" y="1104"/>
                    <a:pt x="1531" y="741"/>
                    <a:pt x="1667" y="342"/>
                  </a:cubicBezTo>
                  <a:cubicBezTo>
                    <a:pt x="1565" y="602"/>
                    <a:pt x="1279" y="741"/>
                    <a:pt x="1011" y="654"/>
                  </a:cubicBezTo>
                  <a:cubicBezTo>
                    <a:pt x="739" y="566"/>
                    <a:pt x="588" y="275"/>
                    <a:pt x="670" y="0"/>
                  </a:cubicBezTo>
                  <a:cubicBezTo>
                    <a:pt x="645" y="73"/>
                    <a:pt x="613" y="142"/>
                    <a:pt x="573" y="208"/>
                  </a:cubicBezTo>
                  <a:cubicBezTo>
                    <a:pt x="501" y="329"/>
                    <a:pt x="405" y="433"/>
                    <a:pt x="290" y="517"/>
                  </a:cubicBezTo>
                  <a:cubicBezTo>
                    <a:pt x="290" y="517"/>
                    <a:pt x="290" y="517"/>
                    <a:pt x="290" y="517"/>
                  </a:cubicBezTo>
                  <a:cubicBezTo>
                    <a:pt x="53" y="689"/>
                    <a:pt x="0" y="1019"/>
                    <a:pt x="171" y="1255"/>
                  </a:cubicBezTo>
                  <a:cubicBezTo>
                    <a:pt x="342" y="1490"/>
                    <a:pt x="673" y="1542"/>
                    <a:pt x="910" y="1370"/>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9" name="Freeform 5">
              <a:extLst>
                <a:ext uri="{FF2B5EF4-FFF2-40B4-BE49-F238E27FC236}">
                  <a16:creationId xmlns:a16="http://schemas.microsoft.com/office/drawing/2014/main" id="{A31027FC-7FEE-492A-AE8E-77E4E62C3ED7}"/>
                </a:ext>
              </a:extLst>
            </p:cNvPr>
            <p:cNvSpPr>
              <a:spLocks/>
            </p:cNvSpPr>
            <p:nvPr/>
          </p:nvSpPr>
          <p:spPr bwMode="auto">
            <a:xfrm>
              <a:off x="8210295" y="4991437"/>
              <a:ext cx="590460" cy="441283"/>
            </a:xfrm>
            <a:custGeom>
              <a:avLst/>
              <a:gdLst>
                <a:gd name="T0" fmla="*/ 431 w 1114"/>
                <a:gd name="T1" fmla="*/ 728 h 832"/>
                <a:gd name="T2" fmla="*/ 1114 w 1114"/>
                <a:gd name="T3" fmla="*/ 326 h 832"/>
                <a:gd name="T4" fmla="*/ 111 w 1114"/>
                <a:gd name="T5" fmla="*/ 0 h 832"/>
                <a:gd name="T6" fmla="*/ 431 w 1114"/>
                <a:gd name="T7" fmla="*/ 728 h 832"/>
              </a:gdLst>
              <a:ahLst/>
              <a:cxnLst>
                <a:cxn ang="0">
                  <a:pos x="T0" y="T1"/>
                </a:cxn>
                <a:cxn ang="0">
                  <a:pos x="T2" y="T3"/>
                </a:cxn>
                <a:cxn ang="0">
                  <a:pos x="T4" y="T5"/>
                </a:cxn>
                <a:cxn ang="0">
                  <a:pos x="T6" y="T7"/>
                </a:cxn>
              </a:cxnLst>
              <a:rect l="0" t="0" r="r" b="b"/>
              <a:pathLst>
                <a:path w="1114" h="832">
                  <a:moveTo>
                    <a:pt x="431" y="728"/>
                  </a:moveTo>
                  <a:cubicBezTo>
                    <a:pt x="750" y="832"/>
                    <a:pt x="1001" y="672"/>
                    <a:pt x="1114" y="326"/>
                  </a:cubicBezTo>
                  <a:cubicBezTo>
                    <a:pt x="111" y="0"/>
                    <a:pt x="111" y="0"/>
                    <a:pt x="111" y="0"/>
                  </a:cubicBezTo>
                  <a:cubicBezTo>
                    <a:pt x="0" y="347"/>
                    <a:pt x="112" y="624"/>
                    <a:pt x="431" y="72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 name="Freeform 6">
              <a:extLst>
                <a:ext uri="{FF2B5EF4-FFF2-40B4-BE49-F238E27FC236}">
                  <a16:creationId xmlns:a16="http://schemas.microsoft.com/office/drawing/2014/main" id="{BB41F62D-781B-49A0-A257-7FA9347CAB1C}"/>
                </a:ext>
              </a:extLst>
            </p:cNvPr>
            <p:cNvSpPr>
              <a:spLocks/>
            </p:cNvSpPr>
            <p:nvPr/>
          </p:nvSpPr>
          <p:spPr bwMode="auto">
            <a:xfrm>
              <a:off x="8221229" y="4486890"/>
              <a:ext cx="653724" cy="905607"/>
            </a:xfrm>
            <a:custGeom>
              <a:avLst/>
              <a:gdLst>
                <a:gd name="T0" fmla="*/ 1094 w 1233"/>
                <a:gd name="T1" fmla="*/ 1276 h 1707"/>
                <a:gd name="T2" fmla="*/ 1102 w 1233"/>
                <a:gd name="T3" fmla="*/ 0 h 1707"/>
                <a:gd name="T4" fmla="*/ 755 w 1233"/>
                <a:gd name="T5" fmla="*/ 638 h 1707"/>
                <a:gd name="T6" fmla="*/ 94 w 1233"/>
                <a:gd name="T7" fmla="*/ 309 h 1707"/>
                <a:gd name="T8" fmla="*/ 139 w 1233"/>
                <a:gd name="T9" fmla="*/ 534 h 1707"/>
                <a:gd name="T10" fmla="*/ 91 w 1233"/>
                <a:gd name="T11" fmla="*/ 950 h 1707"/>
                <a:gd name="T12" fmla="*/ 91 w 1233"/>
                <a:gd name="T13" fmla="*/ 950 h 1707"/>
                <a:gd name="T14" fmla="*/ 428 w 1233"/>
                <a:gd name="T15" fmla="*/ 1617 h 1707"/>
                <a:gd name="T16" fmla="*/ 1094 w 1233"/>
                <a:gd name="T17" fmla="*/ 1276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3" h="1707">
                  <a:moveTo>
                    <a:pt x="1094" y="1276"/>
                  </a:moveTo>
                  <a:cubicBezTo>
                    <a:pt x="1233" y="846"/>
                    <a:pt x="1227" y="402"/>
                    <a:pt x="1102" y="0"/>
                  </a:cubicBezTo>
                  <a:cubicBezTo>
                    <a:pt x="1173" y="270"/>
                    <a:pt x="1022" y="551"/>
                    <a:pt x="755" y="638"/>
                  </a:cubicBezTo>
                  <a:cubicBezTo>
                    <a:pt x="483" y="726"/>
                    <a:pt x="190" y="580"/>
                    <a:pt x="94" y="309"/>
                  </a:cubicBezTo>
                  <a:cubicBezTo>
                    <a:pt x="117" y="382"/>
                    <a:pt x="132" y="457"/>
                    <a:pt x="139" y="534"/>
                  </a:cubicBezTo>
                  <a:cubicBezTo>
                    <a:pt x="151" y="675"/>
                    <a:pt x="135" y="815"/>
                    <a:pt x="91" y="950"/>
                  </a:cubicBezTo>
                  <a:cubicBezTo>
                    <a:pt x="91" y="950"/>
                    <a:pt x="91" y="950"/>
                    <a:pt x="91" y="950"/>
                  </a:cubicBezTo>
                  <a:cubicBezTo>
                    <a:pt x="0" y="1229"/>
                    <a:pt x="152" y="1527"/>
                    <a:pt x="428" y="1617"/>
                  </a:cubicBezTo>
                  <a:cubicBezTo>
                    <a:pt x="705" y="1707"/>
                    <a:pt x="1003" y="1555"/>
                    <a:pt x="1094" y="1276"/>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1" name="Freeform 7">
              <a:extLst>
                <a:ext uri="{FF2B5EF4-FFF2-40B4-BE49-F238E27FC236}">
                  <a16:creationId xmlns:a16="http://schemas.microsoft.com/office/drawing/2014/main" id="{3903C6E5-6C67-4FF5-92AA-E6671B518444}"/>
                </a:ext>
              </a:extLst>
            </p:cNvPr>
            <p:cNvSpPr>
              <a:spLocks/>
            </p:cNvSpPr>
            <p:nvPr/>
          </p:nvSpPr>
          <p:spPr bwMode="auto">
            <a:xfrm>
              <a:off x="8268872" y="4472050"/>
              <a:ext cx="591241" cy="440502"/>
            </a:xfrm>
            <a:custGeom>
              <a:avLst/>
              <a:gdLst>
                <a:gd name="T0" fmla="*/ 687 w 1115"/>
                <a:gd name="T1" fmla="*/ 726 h 830"/>
                <a:gd name="T2" fmla="*/ 1003 w 1115"/>
                <a:gd name="T3" fmla="*/ 0 h 830"/>
                <a:gd name="T4" fmla="*/ 0 w 1115"/>
                <a:gd name="T5" fmla="*/ 325 h 830"/>
                <a:gd name="T6" fmla="*/ 687 w 1115"/>
                <a:gd name="T7" fmla="*/ 726 h 830"/>
              </a:gdLst>
              <a:ahLst/>
              <a:cxnLst>
                <a:cxn ang="0">
                  <a:pos x="T0" y="T1"/>
                </a:cxn>
                <a:cxn ang="0">
                  <a:pos x="T2" y="T3"/>
                </a:cxn>
                <a:cxn ang="0">
                  <a:pos x="T4" y="T5"/>
                </a:cxn>
                <a:cxn ang="0">
                  <a:pos x="T6" y="T7"/>
                </a:cxn>
              </a:cxnLst>
              <a:rect l="0" t="0" r="r" b="b"/>
              <a:pathLst>
                <a:path w="1115" h="830">
                  <a:moveTo>
                    <a:pt x="687" y="726"/>
                  </a:moveTo>
                  <a:cubicBezTo>
                    <a:pt x="1006" y="622"/>
                    <a:pt x="1115" y="346"/>
                    <a:pt x="1003" y="0"/>
                  </a:cubicBezTo>
                  <a:cubicBezTo>
                    <a:pt x="0" y="325"/>
                    <a:pt x="0" y="325"/>
                    <a:pt x="0" y="325"/>
                  </a:cubicBezTo>
                  <a:cubicBezTo>
                    <a:pt x="114" y="672"/>
                    <a:pt x="367" y="830"/>
                    <a:pt x="687" y="72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2" name="Freeform 8">
              <a:extLst>
                <a:ext uri="{FF2B5EF4-FFF2-40B4-BE49-F238E27FC236}">
                  <a16:creationId xmlns:a16="http://schemas.microsoft.com/office/drawing/2014/main" id="{F09D24F0-AF59-4957-9C5E-4F2FC11FF65C}"/>
                </a:ext>
              </a:extLst>
            </p:cNvPr>
            <p:cNvSpPr>
              <a:spLocks/>
            </p:cNvSpPr>
            <p:nvPr/>
          </p:nvSpPr>
          <p:spPr bwMode="auto">
            <a:xfrm>
              <a:off x="8070490" y="3921032"/>
              <a:ext cx="778299" cy="952078"/>
            </a:xfrm>
            <a:custGeom>
              <a:avLst/>
              <a:gdLst>
                <a:gd name="T0" fmla="*/ 1377 w 1467"/>
                <a:gd name="T1" fmla="*/ 1038 h 1795"/>
                <a:gd name="T2" fmla="*/ 633 w 1467"/>
                <a:gd name="T3" fmla="*/ 0 h 1795"/>
                <a:gd name="T4" fmla="*/ 728 w 1467"/>
                <a:gd name="T5" fmla="*/ 720 h 1795"/>
                <a:gd name="T6" fmla="*/ 0 w 1467"/>
                <a:gd name="T7" fmla="*/ 843 h 1795"/>
                <a:gd name="T8" fmla="*/ 168 w 1467"/>
                <a:gd name="T9" fmla="*/ 998 h 1795"/>
                <a:gd name="T10" fmla="*/ 374 w 1467"/>
                <a:gd name="T11" fmla="*/ 1363 h 1795"/>
                <a:gd name="T12" fmla="*/ 374 w 1467"/>
                <a:gd name="T13" fmla="*/ 1363 h 1795"/>
                <a:gd name="T14" fmla="*/ 1039 w 1467"/>
                <a:gd name="T15" fmla="*/ 1705 h 1795"/>
                <a:gd name="T16" fmla="*/ 1377 w 1467"/>
                <a:gd name="T17" fmla="*/ 1038 h 1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7" h="1795">
                  <a:moveTo>
                    <a:pt x="1377" y="1038"/>
                  </a:moveTo>
                  <a:cubicBezTo>
                    <a:pt x="1237" y="607"/>
                    <a:pt x="971" y="252"/>
                    <a:pt x="633" y="0"/>
                  </a:cubicBezTo>
                  <a:cubicBezTo>
                    <a:pt x="849" y="177"/>
                    <a:pt x="893" y="492"/>
                    <a:pt x="728" y="720"/>
                  </a:cubicBezTo>
                  <a:cubicBezTo>
                    <a:pt x="559" y="952"/>
                    <a:pt x="236" y="1005"/>
                    <a:pt x="0" y="843"/>
                  </a:cubicBezTo>
                  <a:cubicBezTo>
                    <a:pt x="61" y="888"/>
                    <a:pt x="118" y="940"/>
                    <a:pt x="168" y="998"/>
                  </a:cubicBezTo>
                  <a:cubicBezTo>
                    <a:pt x="260" y="1105"/>
                    <a:pt x="330" y="1228"/>
                    <a:pt x="374" y="1363"/>
                  </a:cubicBezTo>
                  <a:cubicBezTo>
                    <a:pt x="374" y="1363"/>
                    <a:pt x="374" y="1363"/>
                    <a:pt x="374" y="1363"/>
                  </a:cubicBezTo>
                  <a:cubicBezTo>
                    <a:pt x="465" y="1642"/>
                    <a:pt x="762" y="1795"/>
                    <a:pt x="1039" y="1705"/>
                  </a:cubicBezTo>
                  <a:cubicBezTo>
                    <a:pt x="1316" y="1615"/>
                    <a:pt x="1467" y="1316"/>
                    <a:pt x="1377" y="1038"/>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3" name="Freeform 9">
              <a:extLst>
                <a:ext uri="{FF2B5EF4-FFF2-40B4-BE49-F238E27FC236}">
                  <a16:creationId xmlns:a16="http://schemas.microsoft.com/office/drawing/2014/main" id="{F72A2BA8-46D8-4F2C-A1AE-F840830681B3}"/>
                </a:ext>
              </a:extLst>
            </p:cNvPr>
            <p:cNvSpPr>
              <a:spLocks/>
            </p:cNvSpPr>
            <p:nvPr/>
          </p:nvSpPr>
          <p:spPr bwMode="auto">
            <a:xfrm>
              <a:off x="8065413" y="3911660"/>
              <a:ext cx="524072" cy="565858"/>
            </a:xfrm>
            <a:custGeom>
              <a:avLst/>
              <a:gdLst>
                <a:gd name="T0" fmla="*/ 791 w 988"/>
                <a:gd name="T1" fmla="*/ 774 h 1067"/>
                <a:gd name="T2" fmla="*/ 620 w 988"/>
                <a:gd name="T3" fmla="*/ 0 h 1067"/>
                <a:gd name="T4" fmla="*/ 0 w 988"/>
                <a:gd name="T5" fmla="*/ 853 h 1067"/>
                <a:gd name="T6" fmla="*/ 791 w 988"/>
                <a:gd name="T7" fmla="*/ 774 h 1067"/>
              </a:gdLst>
              <a:ahLst/>
              <a:cxnLst>
                <a:cxn ang="0">
                  <a:pos x="T0" y="T1"/>
                </a:cxn>
                <a:cxn ang="0">
                  <a:pos x="T2" y="T3"/>
                </a:cxn>
                <a:cxn ang="0">
                  <a:pos x="T4" y="T5"/>
                </a:cxn>
                <a:cxn ang="0">
                  <a:pos x="T6" y="T7"/>
                </a:cxn>
              </a:cxnLst>
              <a:rect l="0" t="0" r="r" b="b"/>
              <a:pathLst>
                <a:path w="988" h="1067">
                  <a:moveTo>
                    <a:pt x="791" y="774"/>
                  </a:moveTo>
                  <a:cubicBezTo>
                    <a:pt x="988" y="502"/>
                    <a:pt x="914" y="215"/>
                    <a:pt x="620" y="0"/>
                  </a:cubicBezTo>
                  <a:cubicBezTo>
                    <a:pt x="0" y="853"/>
                    <a:pt x="0" y="853"/>
                    <a:pt x="0" y="853"/>
                  </a:cubicBezTo>
                  <a:cubicBezTo>
                    <a:pt x="295" y="1067"/>
                    <a:pt x="593" y="1046"/>
                    <a:pt x="791" y="774"/>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4" name="Freeform 10">
              <a:extLst>
                <a:ext uri="{FF2B5EF4-FFF2-40B4-BE49-F238E27FC236}">
                  <a16:creationId xmlns:a16="http://schemas.microsoft.com/office/drawing/2014/main" id="{E9ACD13B-B300-41B4-927C-A13BC13EECB7}"/>
                </a:ext>
              </a:extLst>
            </p:cNvPr>
            <p:cNvSpPr>
              <a:spLocks/>
            </p:cNvSpPr>
            <p:nvPr/>
          </p:nvSpPr>
          <p:spPr bwMode="auto">
            <a:xfrm>
              <a:off x="7742457" y="3698438"/>
              <a:ext cx="804854" cy="756820"/>
            </a:xfrm>
            <a:custGeom>
              <a:avLst/>
              <a:gdLst>
                <a:gd name="T0" fmla="*/ 1228 w 1518"/>
                <a:gd name="T1" fmla="*/ 402 h 1427"/>
                <a:gd name="T2" fmla="*/ 16 w 1518"/>
                <a:gd name="T3" fmla="*/ 0 h 1427"/>
                <a:gd name="T4" fmla="*/ 516 w 1518"/>
                <a:gd name="T5" fmla="*/ 526 h 1427"/>
                <a:gd name="T6" fmla="*/ 0 w 1518"/>
                <a:gd name="T7" fmla="*/ 1053 h 1427"/>
                <a:gd name="T8" fmla="*/ 227 w 1518"/>
                <a:gd name="T9" fmla="*/ 1080 h 1427"/>
                <a:gd name="T10" fmla="*/ 608 w 1518"/>
                <a:gd name="T11" fmla="*/ 1255 h 1427"/>
                <a:gd name="T12" fmla="*/ 608 w 1518"/>
                <a:gd name="T13" fmla="*/ 1255 h 1427"/>
                <a:gd name="T14" fmla="*/ 1347 w 1518"/>
                <a:gd name="T15" fmla="*/ 1140 h 1427"/>
                <a:gd name="T16" fmla="*/ 1228 w 1518"/>
                <a:gd name="T17" fmla="*/ 402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8" h="1427">
                  <a:moveTo>
                    <a:pt x="1228" y="402"/>
                  </a:moveTo>
                  <a:cubicBezTo>
                    <a:pt x="862" y="136"/>
                    <a:pt x="438" y="5"/>
                    <a:pt x="16" y="0"/>
                  </a:cubicBezTo>
                  <a:cubicBezTo>
                    <a:pt x="295" y="16"/>
                    <a:pt x="516" y="245"/>
                    <a:pt x="516" y="526"/>
                  </a:cubicBezTo>
                  <a:cubicBezTo>
                    <a:pt x="516" y="813"/>
                    <a:pt x="286" y="1046"/>
                    <a:pt x="0" y="1053"/>
                  </a:cubicBezTo>
                  <a:cubicBezTo>
                    <a:pt x="76" y="1054"/>
                    <a:pt x="152" y="1063"/>
                    <a:pt x="227" y="1080"/>
                  </a:cubicBezTo>
                  <a:cubicBezTo>
                    <a:pt x="364" y="1112"/>
                    <a:pt x="493" y="1171"/>
                    <a:pt x="608" y="1255"/>
                  </a:cubicBezTo>
                  <a:cubicBezTo>
                    <a:pt x="608" y="1255"/>
                    <a:pt x="608" y="1255"/>
                    <a:pt x="608" y="1255"/>
                  </a:cubicBezTo>
                  <a:cubicBezTo>
                    <a:pt x="845" y="1427"/>
                    <a:pt x="1176" y="1375"/>
                    <a:pt x="1347" y="1140"/>
                  </a:cubicBezTo>
                  <a:cubicBezTo>
                    <a:pt x="1518" y="904"/>
                    <a:pt x="1465" y="574"/>
                    <a:pt x="1228" y="402"/>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5" name="Freeform 11">
              <a:extLst>
                <a:ext uri="{FF2B5EF4-FFF2-40B4-BE49-F238E27FC236}">
                  <a16:creationId xmlns:a16="http://schemas.microsoft.com/office/drawing/2014/main" id="{057AF472-B77A-41E2-8E87-B80B46CF3CBC}"/>
                </a:ext>
              </a:extLst>
            </p:cNvPr>
            <p:cNvSpPr>
              <a:spLocks/>
            </p:cNvSpPr>
            <p:nvPr/>
          </p:nvSpPr>
          <p:spPr bwMode="auto">
            <a:xfrm>
              <a:off x="7735427" y="3697657"/>
              <a:ext cx="314756" cy="559219"/>
            </a:xfrm>
            <a:custGeom>
              <a:avLst/>
              <a:gdLst>
                <a:gd name="T0" fmla="*/ 593 w 593"/>
                <a:gd name="T1" fmla="*/ 525 h 1054"/>
                <a:gd name="T2" fmla="*/ 0 w 593"/>
                <a:gd name="T3" fmla="*/ 0 h 1054"/>
                <a:gd name="T4" fmla="*/ 0 w 593"/>
                <a:gd name="T5" fmla="*/ 1054 h 1054"/>
                <a:gd name="T6" fmla="*/ 593 w 593"/>
                <a:gd name="T7" fmla="*/ 525 h 1054"/>
              </a:gdLst>
              <a:ahLst/>
              <a:cxnLst>
                <a:cxn ang="0">
                  <a:pos x="T0" y="T1"/>
                </a:cxn>
                <a:cxn ang="0">
                  <a:pos x="T2" y="T3"/>
                </a:cxn>
                <a:cxn ang="0">
                  <a:pos x="T4" y="T5"/>
                </a:cxn>
                <a:cxn ang="0">
                  <a:pos x="T6" y="T7"/>
                </a:cxn>
              </a:cxnLst>
              <a:rect l="0" t="0" r="r" b="b"/>
              <a:pathLst>
                <a:path w="593" h="1054">
                  <a:moveTo>
                    <a:pt x="593" y="525"/>
                  </a:moveTo>
                  <a:cubicBezTo>
                    <a:pt x="593" y="190"/>
                    <a:pt x="364" y="1"/>
                    <a:pt x="0" y="0"/>
                  </a:cubicBezTo>
                  <a:cubicBezTo>
                    <a:pt x="0" y="1054"/>
                    <a:pt x="0" y="1054"/>
                    <a:pt x="0" y="1054"/>
                  </a:cubicBezTo>
                  <a:cubicBezTo>
                    <a:pt x="364" y="1053"/>
                    <a:pt x="593" y="861"/>
                    <a:pt x="593" y="52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6" name="Freeform 12">
              <a:extLst>
                <a:ext uri="{FF2B5EF4-FFF2-40B4-BE49-F238E27FC236}">
                  <a16:creationId xmlns:a16="http://schemas.microsoft.com/office/drawing/2014/main" id="{7D7E5675-AAA4-4BC2-8E31-E0A7AFE3AADA}"/>
                </a:ext>
              </a:extLst>
            </p:cNvPr>
            <p:cNvSpPr>
              <a:spLocks/>
            </p:cNvSpPr>
            <p:nvPr/>
          </p:nvSpPr>
          <p:spPr bwMode="auto">
            <a:xfrm>
              <a:off x="7089514" y="3697657"/>
              <a:ext cx="926695" cy="662706"/>
            </a:xfrm>
            <a:custGeom>
              <a:avLst/>
              <a:gdLst>
                <a:gd name="T0" fmla="*/ 1217 w 1747"/>
                <a:gd name="T1" fmla="*/ 0 h 1249"/>
                <a:gd name="T2" fmla="*/ 0 w 1747"/>
                <a:gd name="T3" fmla="*/ 387 h 1249"/>
                <a:gd name="T4" fmla="*/ 714 w 1747"/>
                <a:gd name="T5" fmla="*/ 519 h 1249"/>
                <a:gd name="T6" fmla="*/ 606 w 1747"/>
                <a:gd name="T7" fmla="*/ 1249 h 1249"/>
                <a:gd name="T8" fmla="*/ 806 w 1747"/>
                <a:gd name="T9" fmla="*/ 1137 h 1249"/>
                <a:gd name="T10" fmla="*/ 1217 w 1747"/>
                <a:gd name="T11" fmla="*/ 1054 h 1249"/>
                <a:gd name="T12" fmla="*/ 1217 w 1747"/>
                <a:gd name="T13" fmla="*/ 1054 h 1249"/>
                <a:gd name="T14" fmla="*/ 1747 w 1747"/>
                <a:gd name="T15" fmla="*/ 527 h 1249"/>
                <a:gd name="T16" fmla="*/ 1217 w 1747"/>
                <a:gd name="T17"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7" h="1249">
                  <a:moveTo>
                    <a:pt x="1217" y="0"/>
                  </a:moveTo>
                  <a:cubicBezTo>
                    <a:pt x="764" y="0"/>
                    <a:pt x="345" y="143"/>
                    <a:pt x="0" y="387"/>
                  </a:cubicBezTo>
                  <a:cubicBezTo>
                    <a:pt x="235" y="236"/>
                    <a:pt x="549" y="292"/>
                    <a:pt x="714" y="519"/>
                  </a:cubicBezTo>
                  <a:cubicBezTo>
                    <a:pt x="883" y="751"/>
                    <a:pt x="834" y="1074"/>
                    <a:pt x="606" y="1249"/>
                  </a:cubicBezTo>
                  <a:cubicBezTo>
                    <a:pt x="668" y="1205"/>
                    <a:pt x="735" y="1167"/>
                    <a:pt x="806" y="1137"/>
                  </a:cubicBezTo>
                  <a:cubicBezTo>
                    <a:pt x="936" y="1083"/>
                    <a:pt x="1074" y="1055"/>
                    <a:pt x="1217" y="1054"/>
                  </a:cubicBezTo>
                  <a:cubicBezTo>
                    <a:pt x="1217" y="1054"/>
                    <a:pt x="1217" y="1054"/>
                    <a:pt x="1217" y="1054"/>
                  </a:cubicBezTo>
                  <a:cubicBezTo>
                    <a:pt x="1510" y="1054"/>
                    <a:pt x="1747" y="818"/>
                    <a:pt x="1747" y="527"/>
                  </a:cubicBezTo>
                  <a:cubicBezTo>
                    <a:pt x="1747" y="236"/>
                    <a:pt x="1510" y="0"/>
                    <a:pt x="1217" y="0"/>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7" name="Freeform 13">
              <a:extLst>
                <a:ext uri="{FF2B5EF4-FFF2-40B4-BE49-F238E27FC236}">
                  <a16:creationId xmlns:a16="http://schemas.microsoft.com/office/drawing/2014/main" id="{86804F25-B7EA-48C4-903F-30E7368863EE}"/>
                </a:ext>
              </a:extLst>
            </p:cNvPr>
            <p:cNvSpPr>
              <a:spLocks/>
            </p:cNvSpPr>
            <p:nvPr/>
          </p:nvSpPr>
          <p:spPr bwMode="auto">
            <a:xfrm>
              <a:off x="7077017" y="3798410"/>
              <a:ext cx="522901" cy="565467"/>
            </a:xfrm>
            <a:custGeom>
              <a:avLst/>
              <a:gdLst>
                <a:gd name="T0" fmla="*/ 789 w 986"/>
                <a:gd name="T1" fmla="*/ 290 h 1066"/>
                <a:gd name="T2" fmla="*/ 0 w 986"/>
                <a:gd name="T3" fmla="*/ 213 h 1066"/>
                <a:gd name="T4" fmla="*/ 620 w 986"/>
                <a:gd name="T5" fmla="*/ 1066 h 1066"/>
                <a:gd name="T6" fmla="*/ 789 w 986"/>
                <a:gd name="T7" fmla="*/ 290 h 1066"/>
              </a:gdLst>
              <a:ahLst/>
              <a:cxnLst>
                <a:cxn ang="0">
                  <a:pos x="T0" y="T1"/>
                </a:cxn>
                <a:cxn ang="0">
                  <a:pos x="T2" y="T3"/>
                </a:cxn>
                <a:cxn ang="0">
                  <a:pos x="T4" y="T5"/>
                </a:cxn>
                <a:cxn ang="0">
                  <a:pos x="T6" y="T7"/>
                </a:cxn>
              </a:cxnLst>
              <a:rect l="0" t="0" r="r" b="b"/>
              <a:pathLst>
                <a:path w="986" h="1066">
                  <a:moveTo>
                    <a:pt x="789" y="290"/>
                  </a:moveTo>
                  <a:cubicBezTo>
                    <a:pt x="592" y="18"/>
                    <a:pt x="296" y="0"/>
                    <a:pt x="0" y="213"/>
                  </a:cubicBezTo>
                  <a:cubicBezTo>
                    <a:pt x="620" y="1066"/>
                    <a:pt x="620" y="1066"/>
                    <a:pt x="620" y="1066"/>
                  </a:cubicBezTo>
                  <a:cubicBezTo>
                    <a:pt x="914" y="851"/>
                    <a:pt x="986" y="562"/>
                    <a:pt x="789" y="290"/>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8" name="Freeform 14">
              <a:extLst>
                <a:ext uri="{FF2B5EF4-FFF2-40B4-BE49-F238E27FC236}">
                  <a16:creationId xmlns:a16="http://schemas.microsoft.com/office/drawing/2014/main" id="{9A47AF5D-EDC3-4717-8CB7-B8FFB153BDB0}"/>
                </a:ext>
              </a:extLst>
            </p:cNvPr>
            <p:cNvSpPr>
              <a:spLocks/>
            </p:cNvSpPr>
            <p:nvPr/>
          </p:nvSpPr>
          <p:spPr bwMode="auto">
            <a:xfrm>
              <a:off x="6675567" y="3820670"/>
              <a:ext cx="883347" cy="817350"/>
            </a:xfrm>
            <a:custGeom>
              <a:avLst/>
              <a:gdLst>
                <a:gd name="T0" fmla="*/ 756 w 1666"/>
                <a:gd name="T1" fmla="*/ 172 h 1541"/>
                <a:gd name="T2" fmla="*/ 0 w 1666"/>
                <a:gd name="T3" fmla="*/ 1200 h 1541"/>
                <a:gd name="T4" fmla="*/ 655 w 1666"/>
                <a:gd name="T5" fmla="*/ 887 h 1541"/>
                <a:gd name="T6" fmla="*/ 997 w 1666"/>
                <a:gd name="T7" fmla="*/ 1541 h 1541"/>
                <a:gd name="T8" fmla="*/ 1093 w 1666"/>
                <a:gd name="T9" fmla="*/ 1334 h 1541"/>
                <a:gd name="T10" fmla="*/ 1376 w 1666"/>
                <a:gd name="T11" fmla="*/ 1025 h 1541"/>
                <a:gd name="T12" fmla="*/ 1376 w 1666"/>
                <a:gd name="T13" fmla="*/ 1025 h 1541"/>
                <a:gd name="T14" fmla="*/ 1495 w 1666"/>
                <a:gd name="T15" fmla="*/ 287 h 1541"/>
                <a:gd name="T16" fmla="*/ 756 w 1666"/>
                <a:gd name="T17" fmla="*/ 172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6" h="1541">
                  <a:moveTo>
                    <a:pt x="756" y="172"/>
                  </a:moveTo>
                  <a:cubicBezTo>
                    <a:pt x="390" y="438"/>
                    <a:pt x="135" y="801"/>
                    <a:pt x="0" y="1200"/>
                  </a:cubicBezTo>
                  <a:cubicBezTo>
                    <a:pt x="101" y="940"/>
                    <a:pt x="388" y="801"/>
                    <a:pt x="655" y="887"/>
                  </a:cubicBezTo>
                  <a:cubicBezTo>
                    <a:pt x="927" y="976"/>
                    <a:pt x="1078" y="1267"/>
                    <a:pt x="997" y="1541"/>
                  </a:cubicBezTo>
                  <a:cubicBezTo>
                    <a:pt x="1021" y="1469"/>
                    <a:pt x="1053" y="1400"/>
                    <a:pt x="1093" y="1334"/>
                  </a:cubicBezTo>
                  <a:cubicBezTo>
                    <a:pt x="1166" y="1213"/>
                    <a:pt x="1261" y="1109"/>
                    <a:pt x="1376" y="1025"/>
                  </a:cubicBezTo>
                  <a:cubicBezTo>
                    <a:pt x="1376" y="1025"/>
                    <a:pt x="1376" y="1025"/>
                    <a:pt x="1376" y="1025"/>
                  </a:cubicBezTo>
                  <a:cubicBezTo>
                    <a:pt x="1613" y="853"/>
                    <a:pt x="1666" y="522"/>
                    <a:pt x="1495" y="287"/>
                  </a:cubicBezTo>
                  <a:cubicBezTo>
                    <a:pt x="1324" y="51"/>
                    <a:pt x="993" y="0"/>
                    <a:pt x="756" y="172"/>
                  </a:cubicBezTo>
                  <a:close/>
                </a:path>
              </a:pathLst>
            </a:custGeom>
            <a:solidFill>
              <a:schemeClr val="accent6"/>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9" name="Freeform 15">
              <a:extLst>
                <a:ext uri="{FF2B5EF4-FFF2-40B4-BE49-F238E27FC236}">
                  <a16:creationId xmlns:a16="http://schemas.microsoft.com/office/drawing/2014/main" id="{4306EA19-DDEA-4DC4-A1BA-EA85353D7826}"/>
                </a:ext>
              </a:extLst>
            </p:cNvPr>
            <p:cNvSpPr>
              <a:spLocks/>
            </p:cNvSpPr>
            <p:nvPr/>
          </p:nvSpPr>
          <p:spPr bwMode="auto">
            <a:xfrm>
              <a:off x="6670100" y="4203766"/>
              <a:ext cx="590851" cy="440893"/>
            </a:xfrm>
            <a:custGeom>
              <a:avLst/>
              <a:gdLst>
                <a:gd name="T0" fmla="*/ 683 w 1114"/>
                <a:gd name="T1" fmla="*/ 104 h 831"/>
                <a:gd name="T2" fmla="*/ 0 w 1114"/>
                <a:gd name="T3" fmla="*/ 506 h 831"/>
                <a:gd name="T4" fmla="*/ 1003 w 1114"/>
                <a:gd name="T5" fmla="*/ 831 h 831"/>
                <a:gd name="T6" fmla="*/ 683 w 1114"/>
                <a:gd name="T7" fmla="*/ 104 h 831"/>
              </a:gdLst>
              <a:ahLst/>
              <a:cxnLst>
                <a:cxn ang="0">
                  <a:pos x="T0" y="T1"/>
                </a:cxn>
                <a:cxn ang="0">
                  <a:pos x="T2" y="T3"/>
                </a:cxn>
                <a:cxn ang="0">
                  <a:pos x="T4" y="T5"/>
                </a:cxn>
                <a:cxn ang="0">
                  <a:pos x="T6" y="T7"/>
                </a:cxn>
              </a:cxnLst>
              <a:rect l="0" t="0" r="r" b="b"/>
              <a:pathLst>
                <a:path w="1114" h="831">
                  <a:moveTo>
                    <a:pt x="683" y="104"/>
                  </a:moveTo>
                  <a:cubicBezTo>
                    <a:pt x="364" y="0"/>
                    <a:pt x="113" y="159"/>
                    <a:pt x="0" y="506"/>
                  </a:cubicBezTo>
                  <a:cubicBezTo>
                    <a:pt x="1003" y="831"/>
                    <a:pt x="1003" y="831"/>
                    <a:pt x="1003" y="831"/>
                  </a:cubicBezTo>
                  <a:cubicBezTo>
                    <a:pt x="1114" y="485"/>
                    <a:pt x="1002" y="208"/>
                    <a:pt x="683" y="104"/>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0" name="Freeform 16">
              <a:extLst>
                <a:ext uri="{FF2B5EF4-FFF2-40B4-BE49-F238E27FC236}">
                  <a16:creationId xmlns:a16="http://schemas.microsoft.com/office/drawing/2014/main" id="{37FDBDEA-5D42-410C-A991-6AD1BBFAECEF}"/>
                </a:ext>
              </a:extLst>
            </p:cNvPr>
            <p:cNvSpPr>
              <a:spLocks/>
            </p:cNvSpPr>
            <p:nvPr/>
          </p:nvSpPr>
          <p:spPr bwMode="auto">
            <a:xfrm>
              <a:off x="6595902" y="4243989"/>
              <a:ext cx="653724" cy="905607"/>
            </a:xfrm>
            <a:custGeom>
              <a:avLst/>
              <a:gdLst>
                <a:gd name="T0" fmla="*/ 139 w 1233"/>
                <a:gd name="T1" fmla="*/ 431 h 1707"/>
                <a:gd name="T2" fmla="*/ 132 w 1233"/>
                <a:gd name="T3" fmla="*/ 1707 h 1707"/>
                <a:gd name="T4" fmla="*/ 478 w 1233"/>
                <a:gd name="T5" fmla="*/ 1069 h 1707"/>
                <a:gd name="T6" fmla="*/ 1139 w 1233"/>
                <a:gd name="T7" fmla="*/ 1397 h 1707"/>
                <a:gd name="T8" fmla="*/ 1095 w 1233"/>
                <a:gd name="T9" fmla="*/ 1173 h 1707"/>
                <a:gd name="T10" fmla="*/ 1143 w 1233"/>
                <a:gd name="T11" fmla="*/ 757 h 1707"/>
                <a:gd name="T12" fmla="*/ 1143 w 1233"/>
                <a:gd name="T13" fmla="*/ 757 h 1707"/>
                <a:gd name="T14" fmla="*/ 805 w 1233"/>
                <a:gd name="T15" fmla="*/ 89 h 1707"/>
                <a:gd name="T16" fmla="*/ 139 w 1233"/>
                <a:gd name="T17" fmla="*/ 431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3" h="1707">
                  <a:moveTo>
                    <a:pt x="139" y="431"/>
                  </a:moveTo>
                  <a:cubicBezTo>
                    <a:pt x="0" y="861"/>
                    <a:pt x="6" y="1305"/>
                    <a:pt x="132" y="1707"/>
                  </a:cubicBezTo>
                  <a:cubicBezTo>
                    <a:pt x="61" y="1437"/>
                    <a:pt x="211" y="1156"/>
                    <a:pt x="478" y="1069"/>
                  </a:cubicBezTo>
                  <a:cubicBezTo>
                    <a:pt x="750" y="981"/>
                    <a:pt x="1043" y="1127"/>
                    <a:pt x="1139" y="1397"/>
                  </a:cubicBezTo>
                  <a:cubicBezTo>
                    <a:pt x="1116" y="1325"/>
                    <a:pt x="1101" y="1250"/>
                    <a:pt x="1095" y="1173"/>
                  </a:cubicBezTo>
                  <a:cubicBezTo>
                    <a:pt x="1082" y="1032"/>
                    <a:pt x="1099" y="892"/>
                    <a:pt x="1143" y="757"/>
                  </a:cubicBezTo>
                  <a:cubicBezTo>
                    <a:pt x="1143" y="757"/>
                    <a:pt x="1143" y="757"/>
                    <a:pt x="1143" y="757"/>
                  </a:cubicBezTo>
                  <a:cubicBezTo>
                    <a:pt x="1233" y="478"/>
                    <a:pt x="1082" y="179"/>
                    <a:pt x="805" y="89"/>
                  </a:cubicBezTo>
                  <a:cubicBezTo>
                    <a:pt x="528" y="0"/>
                    <a:pt x="230" y="152"/>
                    <a:pt x="139" y="431"/>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1" name="Freeform 17">
              <a:extLst>
                <a:ext uri="{FF2B5EF4-FFF2-40B4-BE49-F238E27FC236}">
                  <a16:creationId xmlns:a16="http://schemas.microsoft.com/office/drawing/2014/main" id="{02E98CE1-63D1-4986-9970-5CC44B17F2A5}"/>
                </a:ext>
              </a:extLst>
            </p:cNvPr>
            <p:cNvSpPr>
              <a:spLocks/>
            </p:cNvSpPr>
            <p:nvPr/>
          </p:nvSpPr>
          <p:spPr bwMode="auto">
            <a:xfrm>
              <a:off x="6610741" y="4723933"/>
              <a:ext cx="591241" cy="440502"/>
            </a:xfrm>
            <a:custGeom>
              <a:avLst/>
              <a:gdLst>
                <a:gd name="T0" fmla="*/ 428 w 1115"/>
                <a:gd name="T1" fmla="*/ 104 h 830"/>
                <a:gd name="T2" fmla="*/ 112 w 1115"/>
                <a:gd name="T3" fmla="*/ 830 h 830"/>
                <a:gd name="T4" fmla="*/ 1115 w 1115"/>
                <a:gd name="T5" fmla="*/ 504 h 830"/>
                <a:gd name="T6" fmla="*/ 428 w 1115"/>
                <a:gd name="T7" fmla="*/ 104 h 830"/>
              </a:gdLst>
              <a:ahLst/>
              <a:cxnLst>
                <a:cxn ang="0">
                  <a:pos x="T0" y="T1"/>
                </a:cxn>
                <a:cxn ang="0">
                  <a:pos x="T2" y="T3"/>
                </a:cxn>
                <a:cxn ang="0">
                  <a:pos x="T4" y="T5"/>
                </a:cxn>
                <a:cxn ang="0">
                  <a:pos x="T6" y="T7"/>
                </a:cxn>
              </a:cxnLst>
              <a:rect l="0" t="0" r="r" b="b"/>
              <a:pathLst>
                <a:path w="1115" h="830">
                  <a:moveTo>
                    <a:pt x="428" y="104"/>
                  </a:moveTo>
                  <a:cubicBezTo>
                    <a:pt x="109" y="208"/>
                    <a:pt x="0" y="483"/>
                    <a:pt x="112" y="830"/>
                  </a:cubicBezTo>
                  <a:cubicBezTo>
                    <a:pt x="1115" y="504"/>
                    <a:pt x="1115" y="504"/>
                    <a:pt x="1115" y="504"/>
                  </a:cubicBezTo>
                  <a:cubicBezTo>
                    <a:pt x="1001" y="158"/>
                    <a:pt x="748" y="0"/>
                    <a:pt x="428" y="104"/>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2" name="Freeform 18">
              <a:extLst>
                <a:ext uri="{FF2B5EF4-FFF2-40B4-BE49-F238E27FC236}">
                  <a16:creationId xmlns:a16="http://schemas.microsoft.com/office/drawing/2014/main" id="{2C8CDF05-C7E1-40FE-8708-4FBF885BF674}"/>
                </a:ext>
              </a:extLst>
            </p:cNvPr>
            <p:cNvSpPr>
              <a:spLocks/>
            </p:cNvSpPr>
            <p:nvPr/>
          </p:nvSpPr>
          <p:spPr bwMode="auto">
            <a:xfrm>
              <a:off x="6622457" y="4763375"/>
              <a:ext cx="777908" cy="952078"/>
            </a:xfrm>
            <a:custGeom>
              <a:avLst/>
              <a:gdLst>
                <a:gd name="T0" fmla="*/ 90 w 1467"/>
                <a:gd name="T1" fmla="*/ 757 h 1795"/>
                <a:gd name="T2" fmla="*/ 834 w 1467"/>
                <a:gd name="T3" fmla="*/ 1795 h 1795"/>
                <a:gd name="T4" fmla="*/ 739 w 1467"/>
                <a:gd name="T5" fmla="*/ 1075 h 1795"/>
                <a:gd name="T6" fmla="*/ 1467 w 1467"/>
                <a:gd name="T7" fmla="*/ 952 h 1795"/>
                <a:gd name="T8" fmla="*/ 1299 w 1467"/>
                <a:gd name="T9" fmla="*/ 797 h 1795"/>
                <a:gd name="T10" fmla="*/ 1093 w 1467"/>
                <a:gd name="T11" fmla="*/ 431 h 1795"/>
                <a:gd name="T12" fmla="*/ 1093 w 1467"/>
                <a:gd name="T13" fmla="*/ 431 h 1795"/>
                <a:gd name="T14" fmla="*/ 428 w 1467"/>
                <a:gd name="T15" fmla="*/ 90 h 1795"/>
                <a:gd name="T16" fmla="*/ 90 w 1467"/>
                <a:gd name="T17" fmla="*/ 757 h 1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7" h="1795">
                  <a:moveTo>
                    <a:pt x="90" y="757"/>
                  </a:moveTo>
                  <a:cubicBezTo>
                    <a:pt x="230" y="1188"/>
                    <a:pt x="496" y="1543"/>
                    <a:pt x="834" y="1795"/>
                  </a:cubicBezTo>
                  <a:cubicBezTo>
                    <a:pt x="618" y="1618"/>
                    <a:pt x="574" y="1302"/>
                    <a:pt x="739" y="1075"/>
                  </a:cubicBezTo>
                  <a:cubicBezTo>
                    <a:pt x="908" y="843"/>
                    <a:pt x="1231" y="790"/>
                    <a:pt x="1467" y="952"/>
                  </a:cubicBezTo>
                  <a:cubicBezTo>
                    <a:pt x="1406" y="907"/>
                    <a:pt x="1350" y="855"/>
                    <a:pt x="1299" y="797"/>
                  </a:cubicBezTo>
                  <a:cubicBezTo>
                    <a:pt x="1207" y="690"/>
                    <a:pt x="1137" y="567"/>
                    <a:pt x="1093" y="431"/>
                  </a:cubicBezTo>
                  <a:cubicBezTo>
                    <a:pt x="1093" y="431"/>
                    <a:pt x="1093" y="431"/>
                    <a:pt x="1093" y="431"/>
                  </a:cubicBezTo>
                  <a:cubicBezTo>
                    <a:pt x="1002" y="153"/>
                    <a:pt x="705" y="0"/>
                    <a:pt x="428" y="90"/>
                  </a:cubicBezTo>
                  <a:cubicBezTo>
                    <a:pt x="151" y="180"/>
                    <a:pt x="0" y="479"/>
                    <a:pt x="90" y="757"/>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3" name="Freeform 19">
              <a:extLst>
                <a:ext uri="{FF2B5EF4-FFF2-40B4-BE49-F238E27FC236}">
                  <a16:creationId xmlns:a16="http://schemas.microsoft.com/office/drawing/2014/main" id="{2CEAA0F7-556E-4C39-9C24-28234647D026}"/>
                </a:ext>
              </a:extLst>
            </p:cNvPr>
            <p:cNvSpPr>
              <a:spLocks/>
            </p:cNvSpPr>
            <p:nvPr/>
          </p:nvSpPr>
          <p:spPr bwMode="auto">
            <a:xfrm>
              <a:off x="6881759" y="5158968"/>
              <a:ext cx="524072" cy="565858"/>
            </a:xfrm>
            <a:custGeom>
              <a:avLst/>
              <a:gdLst>
                <a:gd name="T0" fmla="*/ 197 w 988"/>
                <a:gd name="T1" fmla="*/ 293 h 1067"/>
                <a:gd name="T2" fmla="*/ 368 w 988"/>
                <a:gd name="T3" fmla="*/ 1067 h 1067"/>
                <a:gd name="T4" fmla="*/ 988 w 988"/>
                <a:gd name="T5" fmla="*/ 213 h 1067"/>
                <a:gd name="T6" fmla="*/ 197 w 988"/>
                <a:gd name="T7" fmla="*/ 293 h 1067"/>
              </a:gdLst>
              <a:ahLst/>
              <a:cxnLst>
                <a:cxn ang="0">
                  <a:pos x="T0" y="T1"/>
                </a:cxn>
                <a:cxn ang="0">
                  <a:pos x="T2" y="T3"/>
                </a:cxn>
                <a:cxn ang="0">
                  <a:pos x="T4" y="T5"/>
                </a:cxn>
                <a:cxn ang="0">
                  <a:pos x="T6" y="T7"/>
                </a:cxn>
              </a:cxnLst>
              <a:rect l="0" t="0" r="r" b="b"/>
              <a:pathLst>
                <a:path w="988" h="1067">
                  <a:moveTo>
                    <a:pt x="197" y="293"/>
                  </a:moveTo>
                  <a:cubicBezTo>
                    <a:pt x="0" y="564"/>
                    <a:pt x="74" y="852"/>
                    <a:pt x="368" y="1067"/>
                  </a:cubicBezTo>
                  <a:cubicBezTo>
                    <a:pt x="988" y="213"/>
                    <a:pt x="988" y="213"/>
                    <a:pt x="988" y="213"/>
                  </a:cubicBezTo>
                  <a:cubicBezTo>
                    <a:pt x="693" y="0"/>
                    <a:pt x="395" y="21"/>
                    <a:pt x="197" y="293"/>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4" name="Freeform 20">
              <a:extLst>
                <a:ext uri="{FF2B5EF4-FFF2-40B4-BE49-F238E27FC236}">
                  <a16:creationId xmlns:a16="http://schemas.microsoft.com/office/drawing/2014/main" id="{50ACF641-D181-421D-8F71-3E9F76195C37}"/>
                </a:ext>
              </a:extLst>
            </p:cNvPr>
            <p:cNvSpPr>
              <a:spLocks/>
            </p:cNvSpPr>
            <p:nvPr/>
          </p:nvSpPr>
          <p:spPr bwMode="auto">
            <a:xfrm>
              <a:off x="6923544" y="5181228"/>
              <a:ext cx="805244" cy="756820"/>
            </a:xfrm>
            <a:custGeom>
              <a:avLst/>
              <a:gdLst>
                <a:gd name="T0" fmla="*/ 290 w 1518"/>
                <a:gd name="T1" fmla="*/ 1025 h 1427"/>
                <a:gd name="T2" fmla="*/ 1502 w 1518"/>
                <a:gd name="T3" fmla="*/ 1427 h 1427"/>
                <a:gd name="T4" fmla="*/ 1002 w 1518"/>
                <a:gd name="T5" fmla="*/ 901 h 1427"/>
                <a:gd name="T6" fmla="*/ 1518 w 1518"/>
                <a:gd name="T7" fmla="*/ 374 h 1427"/>
                <a:gd name="T8" fmla="*/ 1291 w 1518"/>
                <a:gd name="T9" fmla="*/ 346 h 1427"/>
                <a:gd name="T10" fmla="*/ 910 w 1518"/>
                <a:gd name="T11" fmla="*/ 172 h 1427"/>
                <a:gd name="T12" fmla="*/ 910 w 1518"/>
                <a:gd name="T13" fmla="*/ 172 h 1427"/>
                <a:gd name="T14" fmla="*/ 171 w 1518"/>
                <a:gd name="T15" fmla="*/ 287 h 1427"/>
                <a:gd name="T16" fmla="*/ 290 w 1518"/>
                <a:gd name="T17" fmla="*/ 1025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8" h="1427">
                  <a:moveTo>
                    <a:pt x="290" y="1025"/>
                  </a:moveTo>
                  <a:cubicBezTo>
                    <a:pt x="656" y="1291"/>
                    <a:pt x="1080" y="1422"/>
                    <a:pt x="1502" y="1427"/>
                  </a:cubicBezTo>
                  <a:cubicBezTo>
                    <a:pt x="1223" y="1411"/>
                    <a:pt x="1002" y="1182"/>
                    <a:pt x="1002" y="901"/>
                  </a:cubicBezTo>
                  <a:cubicBezTo>
                    <a:pt x="1002" y="614"/>
                    <a:pt x="1232" y="381"/>
                    <a:pt x="1518" y="374"/>
                  </a:cubicBezTo>
                  <a:cubicBezTo>
                    <a:pt x="1442" y="373"/>
                    <a:pt x="1366" y="364"/>
                    <a:pt x="1291" y="346"/>
                  </a:cubicBezTo>
                  <a:cubicBezTo>
                    <a:pt x="1154" y="314"/>
                    <a:pt x="1026" y="256"/>
                    <a:pt x="910" y="172"/>
                  </a:cubicBezTo>
                  <a:cubicBezTo>
                    <a:pt x="910" y="172"/>
                    <a:pt x="910" y="172"/>
                    <a:pt x="910" y="172"/>
                  </a:cubicBezTo>
                  <a:cubicBezTo>
                    <a:pt x="673" y="0"/>
                    <a:pt x="342" y="52"/>
                    <a:pt x="171" y="287"/>
                  </a:cubicBezTo>
                  <a:cubicBezTo>
                    <a:pt x="0" y="523"/>
                    <a:pt x="53" y="853"/>
                    <a:pt x="290" y="1025"/>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5" name="Freeform 21">
              <a:extLst>
                <a:ext uri="{FF2B5EF4-FFF2-40B4-BE49-F238E27FC236}">
                  <a16:creationId xmlns:a16="http://schemas.microsoft.com/office/drawing/2014/main" id="{16D679AE-77E3-468E-AC74-0C268D53615A}"/>
                </a:ext>
              </a:extLst>
            </p:cNvPr>
            <p:cNvSpPr>
              <a:spLocks/>
            </p:cNvSpPr>
            <p:nvPr/>
          </p:nvSpPr>
          <p:spPr bwMode="auto">
            <a:xfrm>
              <a:off x="7421062" y="5379219"/>
              <a:ext cx="314366" cy="559610"/>
            </a:xfrm>
            <a:custGeom>
              <a:avLst/>
              <a:gdLst>
                <a:gd name="T0" fmla="*/ 64 w 593"/>
                <a:gd name="T1" fmla="*/ 528 h 1055"/>
                <a:gd name="T2" fmla="*/ 593 w 593"/>
                <a:gd name="T3" fmla="*/ 0 h 1055"/>
                <a:gd name="T4" fmla="*/ 593 w 593"/>
                <a:gd name="T5" fmla="*/ 0 h 1055"/>
                <a:gd name="T6" fmla="*/ 0 w 593"/>
                <a:gd name="T7" fmla="*/ 529 h 1055"/>
                <a:gd name="T8" fmla="*/ 593 w 593"/>
                <a:gd name="T9" fmla="*/ 1055 h 1055"/>
                <a:gd name="T10" fmla="*/ 593 w 593"/>
                <a:gd name="T11" fmla="*/ 1055 h 1055"/>
                <a:gd name="T12" fmla="*/ 64 w 593"/>
                <a:gd name="T13" fmla="*/ 528 h 1055"/>
              </a:gdLst>
              <a:ahLst/>
              <a:cxnLst>
                <a:cxn ang="0">
                  <a:pos x="T0" y="T1"/>
                </a:cxn>
                <a:cxn ang="0">
                  <a:pos x="T2" y="T3"/>
                </a:cxn>
                <a:cxn ang="0">
                  <a:pos x="T4" y="T5"/>
                </a:cxn>
                <a:cxn ang="0">
                  <a:pos x="T6" y="T7"/>
                </a:cxn>
                <a:cxn ang="0">
                  <a:pos x="T8" y="T9"/>
                </a:cxn>
                <a:cxn ang="0">
                  <a:pos x="T10" y="T11"/>
                </a:cxn>
                <a:cxn ang="0">
                  <a:pos x="T12" y="T13"/>
                </a:cxn>
              </a:cxnLst>
              <a:rect l="0" t="0" r="r" b="b"/>
              <a:pathLst>
                <a:path w="593" h="1055">
                  <a:moveTo>
                    <a:pt x="64" y="528"/>
                  </a:moveTo>
                  <a:cubicBezTo>
                    <a:pt x="64" y="237"/>
                    <a:pt x="301" y="1"/>
                    <a:pt x="593" y="0"/>
                  </a:cubicBezTo>
                  <a:cubicBezTo>
                    <a:pt x="593" y="0"/>
                    <a:pt x="593" y="0"/>
                    <a:pt x="593" y="0"/>
                  </a:cubicBezTo>
                  <a:cubicBezTo>
                    <a:pt x="229" y="2"/>
                    <a:pt x="0" y="194"/>
                    <a:pt x="0" y="529"/>
                  </a:cubicBezTo>
                  <a:cubicBezTo>
                    <a:pt x="0" y="865"/>
                    <a:pt x="229" y="1054"/>
                    <a:pt x="593" y="1055"/>
                  </a:cubicBezTo>
                  <a:cubicBezTo>
                    <a:pt x="593" y="1055"/>
                    <a:pt x="593" y="1055"/>
                    <a:pt x="593" y="1055"/>
                  </a:cubicBezTo>
                  <a:cubicBezTo>
                    <a:pt x="301" y="1054"/>
                    <a:pt x="64" y="818"/>
                    <a:pt x="64" y="52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6" name="Freeform 10">
            <a:extLst>
              <a:ext uri="{FF2B5EF4-FFF2-40B4-BE49-F238E27FC236}">
                <a16:creationId xmlns:a16="http://schemas.microsoft.com/office/drawing/2014/main" id="{980E4B8E-4D1E-49D4-9E0C-0C207EEE0408}"/>
              </a:ext>
            </a:extLst>
          </p:cNvPr>
          <p:cNvSpPr>
            <a:spLocks noEditPoints="1"/>
          </p:cNvSpPr>
          <p:nvPr/>
        </p:nvSpPr>
        <p:spPr bwMode="auto">
          <a:xfrm>
            <a:off x="4437967" y="1527413"/>
            <a:ext cx="294290" cy="294757"/>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7" name="Freeform 13">
            <a:extLst>
              <a:ext uri="{FF2B5EF4-FFF2-40B4-BE49-F238E27FC236}">
                <a16:creationId xmlns:a16="http://schemas.microsoft.com/office/drawing/2014/main" id="{F1794F07-F448-4555-AC7C-BC8ADB8B1087}"/>
              </a:ext>
            </a:extLst>
          </p:cNvPr>
          <p:cNvSpPr>
            <a:spLocks/>
          </p:cNvSpPr>
          <p:nvPr/>
        </p:nvSpPr>
        <p:spPr bwMode="auto">
          <a:xfrm>
            <a:off x="3609372" y="3904544"/>
            <a:ext cx="335020" cy="330567"/>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8" name="Freeform 15">
            <a:extLst>
              <a:ext uri="{FF2B5EF4-FFF2-40B4-BE49-F238E27FC236}">
                <a16:creationId xmlns:a16="http://schemas.microsoft.com/office/drawing/2014/main" id="{1D79A6C9-46B9-43B6-A9C4-EEDA76220D2A}"/>
              </a:ext>
            </a:extLst>
          </p:cNvPr>
          <p:cNvSpPr>
            <a:spLocks noEditPoints="1"/>
          </p:cNvSpPr>
          <p:nvPr/>
        </p:nvSpPr>
        <p:spPr bwMode="auto">
          <a:xfrm>
            <a:off x="5173655" y="1767630"/>
            <a:ext cx="403570" cy="372274"/>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9" name="Freeform 17">
            <a:extLst>
              <a:ext uri="{FF2B5EF4-FFF2-40B4-BE49-F238E27FC236}">
                <a16:creationId xmlns:a16="http://schemas.microsoft.com/office/drawing/2014/main" id="{1C3DB1B5-7EF6-48B8-8ED6-D956958AB14F}"/>
              </a:ext>
            </a:extLst>
          </p:cNvPr>
          <p:cNvSpPr>
            <a:spLocks noEditPoints="1"/>
          </p:cNvSpPr>
          <p:nvPr/>
        </p:nvSpPr>
        <p:spPr bwMode="auto">
          <a:xfrm>
            <a:off x="3644900" y="1740569"/>
            <a:ext cx="261714" cy="314676"/>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0" name="Freeform 20">
            <a:extLst>
              <a:ext uri="{FF2B5EF4-FFF2-40B4-BE49-F238E27FC236}">
                <a16:creationId xmlns:a16="http://schemas.microsoft.com/office/drawing/2014/main" id="{06DDABA5-8284-4A09-A60A-745A2D4461FE}"/>
              </a:ext>
            </a:extLst>
          </p:cNvPr>
          <p:cNvSpPr>
            <a:spLocks noEditPoints="1"/>
          </p:cNvSpPr>
          <p:nvPr/>
        </p:nvSpPr>
        <p:spPr bwMode="auto">
          <a:xfrm>
            <a:off x="5714799" y="2483787"/>
            <a:ext cx="285129" cy="286577"/>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1" name="Freeform 22">
            <a:extLst>
              <a:ext uri="{FF2B5EF4-FFF2-40B4-BE49-F238E27FC236}">
                <a16:creationId xmlns:a16="http://schemas.microsoft.com/office/drawing/2014/main" id="{96C3BAFF-9E00-48C0-BB2E-6BE14F1AD632}"/>
              </a:ext>
            </a:extLst>
          </p:cNvPr>
          <p:cNvSpPr>
            <a:spLocks noEditPoints="1"/>
          </p:cNvSpPr>
          <p:nvPr/>
        </p:nvSpPr>
        <p:spPr bwMode="auto">
          <a:xfrm>
            <a:off x="3099010" y="2417035"/>
            <a:ext cx="278473" cy="278183"/>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2" name="Freeform 23">
            <a:extLst>
              <a:ext uri="{FF2B5EF4-FFF2-40B4-BE49-F238E27FC236}">
                <a16:creationId xmlns:a16="http://schemas.microsoft.com/office/drawing/2014/main" id="{E12E040C-6446-4DDA-A8DF-92566F1F27FD}"/>
              </a:ext>
            </a:extLst>
          </p:cNvPr>
          <p:cNvSpPr>
            <a:spLocks/>
          </p:cNvSpPr>
          <p:nvPr/>
        </p:nvSpPr>
        <p:spPr bwMode="auto">
          <a:xfrm>
            <a:off x="3197810" y="3185427"/>
            <a:ext cx="215791" cy="281898"/>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3" name="Freeform 28">
            <a:extLst>
              <a:ext uri="{FF2B5EF4-FFF2-40B4-BE49-F238E27FC236}">
                <a16:creationId xmlns:a16="http://schemas.microsoft.com/office/drawing/2014/main" id="{D7DEAFB2-4F7B-42DA-B484-0D4E24EACFA6}"/>
              </a:ext>
            </a:extLst>
          </p:cNvPr>
          <p:cNvSpPr>
            <a:spLocks noEditPoints="1"/>
          </p:cNvSpPr>
          <p:nvPr/>
        </p:nvSpPr>
        <p:spPr bwMode="auto">
          <a:xfrm>
            <a:off x="5736769" y="3272582"/>
            <a:ext cx="292167" cy="258187"/>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4" name="Freeform 6">
            <a:extLst>
              <a:ext uri="{FF2B5EF4-FFF2-40B4-BE49-F238E27FC236}">
                <a16:creationId xmlns:a16="http://schemas.microsoft.com/office/drawing/2014/main" id="{970B3031-B004-4A1F-BF97-893B34ADA601}"/>
              </a:ext>
            </a:extLst>
          </p:cNvPr>
          <p:cNvSpPr>
            <a:spLocks/>
          </p:cNvSpPr>
          <p:nvPr/>
        </p:nvSpPr>
        <p:spPr bwMode="auto">
          <a:xfrm>
            <a:off x="5163827" y="3886549"/>
            <a:ext cx="329520" cy="327515"/>
          </a:xfrm>
          <a:custGeom>
            <a:avLst/>
            <a:gdLst>
              <a:gd name="T0" fmla="*/ 135 w 139"/>
              <a:gd name="T1" fmla="*/ 128 h 138"/>
              <a:gd name="T2" fmla="*/ 127 w 139"/>
              <a:gd name="T3" fmla="*/ 136 h 138"/>
              <a:gd name="T4" fmla="*/ 119 w 139"/>
              <a:gd name="T5" fmla="*/ 138 h 138"/>
              <a:gd name="T6" fmla="*/ 113 w 139"/>
              <a:gd name="T7" fmla="*/ 136 h 138"/>
              <a:gd name="T8" fmla="*/ 83 w 139"/>
              <a:gd name="T9" fmla="*/ 106 h 138"/>
              <a:gd name="T10" fmla="*/ 79 w 139"/>
              <a:gd name="T11" fmla="*/ 100 h 138"/>
              <a:gd name="T12" fmla="*/ 83 w 139"/>
              <a:gd name="T13" fmla="*/ 92 h 138"/>
              <a:gd name="T14" fmla="*/ 63 w 139"/>
              <a:gd name="T15" fmla="*/ 72 h 138"/>
              <a:gd name="T16" fmla="*/ 53 w 139"/>
              <a:gd name="T17" fmla="*/ 82 h 138"/>
              <a:gd name="T18" fmla="*/ 49 w 139"/>
              <a:gd name="T19" fmla="*/ 82 h 138"/>
              <a:gd name="T20" fmla="*/ 47 w 139"/>
              <a:gd name="T21" fmla="*/ 82 h 138"/>
              <a:gd name="T22" fmla="*/ 51 w 139"/>
              <a:gd name="T23" fmla="*/ 90 h 138"/>
              <a:gd name="T24" fmla="*/ 49 w 139"/>
              <a:gd name="T25" fmla="*/ 94 h 138"/>
              <a:gd name="T26" fmla="*/ 39 w 139"/>
              <a:gd name="T27" fmla="*/ 102 h 138"/>
              <a:gd name="T28" fmla="*/ 35 w 139"/>
              <a:gd name="T29" fmla="*/ 100 h 138"/>
              <a:gd name="T30" fmla="*/ 2 w 139"/>
              <a:gd name="T31" fmla="*/ 66 h 138"/>
              <a:gd name="T32" fmla="*/ 0 w 139"/>
              <a:gd name="T33" fmla="*/ 60 h 138"/>
              <a:gd name="T34" fmla="*/ 6 w 139"/>
              <a:gd name="T35" fmla="*/ 50 h 138"/>
              <a:gd name="T36" fmla="*/ 12 w 139"/>
              <a:gd name="T37" fmla="*/ 48 h 138"/>
              <a:gd name="T38" fmla="*/ 20 w 139"/>
              <a:gd name="T39" fmla="*/ 54 h 138"/>
              <a:gd name="T40" fmla="*/ 20 w 139"/>
              <a:gd name="T41" fmla="*/ 50 h 138"/>
              <a:gd name="T42" fmla="*/ 20 w 139"/>
              <a:gd name="T43" fmla="*/ 48 h 138"/>
              <a:gd name="T44" fmla="*/ 47 w 139"/>
              <a:gd name="T45" fmla="*/ 20 h 138"/>
              <a:gd name="T46" fmla="*/ 49 w 139"/>
              <a:gd name="T47" fmla="*/ 18 h 138"/>
              <a:gd name="T48" fmla="*/ 53 w 139"/>
              <a:gd name="T49" fmla="*/ 20 h 138"/>
              <a:gd name="T50" fmla="*/ 49 w 139"/>
              <a:gd name="T51" fmla="*/ 12 h 138"/>
              <a:gd name="T52" fmla="*/ 51 w 139"/>
              <a:gd name="T53" fmla="*/ 6 h 138"/>
              <a:gd name="T54" fmla="*/ 61 w 139"/>
              <a:gd name="T55" fmla="*/ 0 h 138"/>
              <a:gd name="T56" fmla="*/ 65 w 139"/>
              <a:gd name="T57" fmla="*/ 2 h 138"/>
              <a:gd name="T58" fmla="*/ 99 w 139"/>
              <a:gd name="T59" fmla="*/ 34 h 138"/>
              <a:gd name="T60" fmla="*/ 101 w 139"/>
              <a:gd name="T61" fmla="*/ 40 h 138"/>
              <a:gd name="T62" fmla="*/ 93 w 139"/>
              <a:gd name="T63" fmla="*/ 50 h 138"/>
              <a:gd name="T64" fmla="*/ 89 w 139"/>
              <a:gd name="T65" fmla="*/ 52 h 138"/>
              <a:gd name="T66" fmla="*/ 81 w 139"/>
              <a:gd name="T67" fmla="*/ 48 h 138"/>
              <a:gd name="T68" fmla="*/ 81 w 139"/>
              <a:gd name="T69" fmla="*/ 50 h 138"/>
              <a:gd name="T70" fmla="*/ 81 w 139"/>
              <a:gd name="T71" fmla="*/ 54 h 138"/>
              <a:gd name="T72" fmla="*/ 71 w 139"/>
              <a:gd name="T73" fmla="*/ 64 h 138"/>
              <a:gd name="T74" fmla="*/ 91 w 139"/>
              <a:gd name="T75" fmla="*/ 84 h 138"/>
              <a:gd name="T76" fmla="*/ 99 w 139"/>
              <a:gd name="T77" fmla="*/ 80 h 138"/>
              <a:gd name="T78" fmla="*/ 107 w 139"/>
              <a:gd name="T79" fmla="*/ 84 h 138"/>
              <a:gd name="T80" fmla="*/ 135 w 139"/>
              <a:gd name="T81" fmla="*/ 112 h 138"/>
              <a:gd name="T82" fmla="*/ 139 w 139"/>
              <a:gd name="T83" fmla="*/ 120 h 138"/>
              <a:gd name="T84" fmla="*/ 135 w 139"/>
              <a:gd name="T85" fmla="*/ 12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138">
                <a:moveTo>
                  <a:pt x="135" y="128"/>
                </a:moveTo>
                <a:cubicBezTo>
                  <a:pt x="127" y="136"/>
                  <a:pt x="127" y="136"/>
                  <a:pt x="127" y="136"/>
                </a:cubicBezTo>
                <a:cubicBezTo>
                  <a:pt x="125" y="138"/>
                  <a:pt x="123" y="138"/>
                  <a:pt x="119" y="138"/>
                </a:cubicBezTo>
                <a:cubicBezTo>
                  <a:pt x="117" y="138"/>
                  <a:pt x="113" y="138"/>
                  <a:pt x="113" y="136"/>
                </a:cubicBezTo>
                <a:cubicBezTo>
                  <a:pt x="83" y="106"/>
                  <a:pt x="83" y="106"/>
                  <a:pt x="83" y="106"/>
                </a:cubicBezTo>
                <a:cubicBezTo>
                  <a:pt x="81" y="104"/>
                  <a:pt x="79" y="102"/>
                  <a:pt x="79" y="100"/>
                </a:cubicBezTo>
                <a:cubicBezTo>
                  <a:pt x="79" y="96"/>
                  <a:pt x="81" y="94"/>
                  <a:pt x="83" y="92"/>
                </a:cubicBezTo>
                <a:cubicBezTo>
                  <a:pt x="63" y="72"/>
                  <a:pt x="63" y="72"/>
                  <a:pt x="63" y="72"/>
                </a:cubicBezTo>
                <a:cubicBezTo>
                  <a:pt x="53" y="82"/>
                  <a:pt x="53" y="82"/>
                  <a:pt x="53" y="82"/>
                </a:cubicBezTo>
                <a:cubicBezTo>
                  <a:pt x="51" y="82"/>
                  <a:pt x="51" y="82"/>
                  <a:pt x="49" y="82"/>
                </a:cubicBezTo>
                <a:cubicBezTo>
                  <a:pt x="47" y="82"/>
                  <a:pt x="47" y="82"/>
                  <a:pt x="47" y="82"/>
                </a:cubicBezTo>
                <a:cubicBezTo>
                  <a:pt x="49" y="84"/>
                  <a:pt x="51" y="86"/>
                  <a:pt x="51" y="90"/>
                </a:cubicBezTo>
                <a:cubicBezTo>
                  <a:pt x="51" y="92"/>
                  <a:pt x="51" y="94"/>
                  <a:pt x="49" y="94"/>
                </a:cubicBezTo>
                <a:cubicBezTo>
                  <a:pt x="47" y="98"/>
                  <a:pt x="43" y="102"/>
                  <a:pt x="39" y="102"/>
                </a:cubicBezTo>
                <a:cubicBezTo>
                  <a:pt x="37" y="102"/>
                  <a:pt x="35" y="100"/>
                  <a:pt x="35" y="100"/>
                </a:cubicBezTo>
                <a:cubicBezTo>
                  <a:pt x="2" y="66"/>
                  <a:pt x="2" y="66"/>
                  <a:pt x="2" y="66"/>
                </a:cubicBezTo>
                <a:cubicBezTo>
                  <a:pt x="0" y="64"/>
                  <a:pt x="0" y="62"/>
                  <a:pt x="0" y="60"/>
                </a:cubicBezTo>
                <a:cubicBezTo>
                  <a:pt x="0" y="56"/>
                  <a:pt x="4" y="54"/>
                  <a:pt x="6" y="50"/>
                </a:cubicBezTo>
                <a:cubicBezTo>
                  <a:pt x="8" y="50"/>
                  <a:pt x="10" y="48"/>
                  <a:pt x="12" y="48"/>
                </a:cubicBezTo>
                <a:cubicBezTo>
                  <a:pt x="16" y="48"/>
                  <a:pt x="18" y="50"/>
                  <a:pt x="20" y="54"/>
                </a:cubicBezTo>
                <a:cubicBezTo>
                  <a:pt x="20" y="52"/>
                  <a:pt x="20" y="52"/>
                  <a:pt x="20" y="50"/>
                </a:cubicBezTo>
                <a:cubicBezTo>
                  <a:pt x="20" y="48"/>
                  <a:pt x="20" y="48"/>
                  <a:pt x="20" y="48"/>
                </a:cubicBezTo>
                <a:cubicBezTo>
                  <a:pt x="47" y="20"/>
                  <a:pt x="47" y="20"/>
                  <a:pt x="47" y="20"/>
                </a:cubicBezTo>
                <a:cubicBezTo>
                  <a:pt x="49" y="18"/>
                  <a:pt x="49" y="18"/>
                  <a:pt x="49" y="18"/>
                </a:cubicBezTo>
                <a:cubicBezTo>
                  <a:pt x="51" y="18"/>
                  <a:pt x="51" y="20"/>
                  <a:pt x="53" y="20"/>
                </a:cubicBezTo>
                <a:cubicBezTo>
                  <a:pt x="51" y="18"/>
                  <a:pt x="49" y="16"/>
                  <a:pt x="49" y="12"/>
                </a:cubicBezTo>
                <a:cubicBezTo>
                  <a:pt x="49" y="10"/>
                  <a:pt x="49" y="8"/>
                  <a:pt x="51" y="6"/>
                </a:cubicBezTo>
                <a:cubicBezTo>
                  <a:pt x="53" y="4"/>
                  <a:pt x="55" y="0"/>
                  <a:pt x="61" y="0"/>
                </a:cubicBezTo>
                <a:cubicBezTo>
                  <a:pt x="63" y="0"/>
                  <a:pt x="65" y="0"/>
                  <a:pt x="65" y="2"/>
                </a:cubicBezTo>
                <a:cubicBezTo>
                  <a:pt x="99" y="34"/>
                  <a:pt x="99" y="34"/>
                  <a:pt x="99" y="34"/>
                </a:cubicBezTo>
                <a:cubicBezTo>
                  <a:pt x="99" y="36"/>
                  <a:pt x="101" y="38"/>
                  <a:pt x="101" y="40"/>
                </a:cubicBezTo>
                <a:cubicBezTo>
                  <a:pt x="101" y="44"/>
                  <a:pt x="97" y="48"/>
                  <a:pt x="93" y="50"/>
                </a:cubicBezTo>
                <a:cubicBezTo>
                  <a:pt x="93" y="52"/>
                  <a:pt x="91" y="52"/>
                  <a:pt x="89" y="52"/>
                </a:cubicBezTo>
                <a:cubicBezTo>
                  <a:pt x="85" y="52"/>
                  <a:pt x="83" y="50"/>
                  <a:pt x="81" y="48"/>
                </a:cubicBezTo>
                <a:cubicBezTo>
                  <a:pt x="81" y="50"/>
                  <a:pt x="81" y="50"/>
                  <a:pt x="81" y="50"/>
                </a:cubicBezTo>
                <a:cubicBezTo>
                  <a:pt x="81" y="52"/>
                  <a:pt x="81" y="52"/>
                  <a:pt x="81" y="54"/>
                </a:cubicBezTo>
                <a:cubicBezTo>
                  <a:pt x="71" y="64"/>
                  <a:pt x="71" y="64"/>
                  <a:pt x="71" y="64"/>
                </a:cubicBezTo>
                <a:cubicBezTo>
                  <a:pt x="91" y="84"/>
                  <a:pt x="91" y="84"/>
                  <a:pt x="91" y="84"/>
                </a:cubicBezTo>
                <a:cubicBezTo>
                  <a:pt x="93" y="82"/>
                  <a:pt x="95" y="80"/>
                  <a:pt x="99" y="80"/>
                </a:cubicBezTo>
                <a:cubicBezTo>
                  <a:pt x="101" y="80"/>
                  <a:pt x="105" y="82"/>
                  <a:pt x="107" y="84"/>
                </a:cubicBezTo>
                <a:cubicBezTo>
                  <a:pt x="135" y="112"/>
                  <a:pt x="135" y="112"/>
                  <a:pt x="135" y="112"/>
                </a:cubicBezTo>
                <a:cubicBezTo>
                  <a:pt x="137" y="114"/>
                  <a:pt x="139" y="118"/>
                  <a:pt x="139" y="120"/>
                </a:cubicBezTo>
                <a:cubicBezTo>
                  <a:pt x="139" y="122"/>
                  <a:pt x="137" y="126"/>
                  <a:pt x="135" y="128"/>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15" name="Freeform 8">
            <a:extLst>
              <a:ext uri="{FF2B5EF4-FFF2-40B4-BE49-F238E27FC236}">
                <a16:creationId xmlns:a16="http://schemas.microsoft.com/office/drawing/2014/main" id="{D29E3374-ABCC-48C9-8343-48103AFBEA93}"/>
              </a:ext>
            </a:extLst>
          </p:cNvPr>
          <p:cNvSpPr>
            <a:spLocks noEditPoints="1"/>
          </p:cNvSpPr>
          <p:nvPr/>
        </p:nvSpPr>
        <p:spPr bwMode="auto">
          <a:xfrm>
            <a:off x="4403746" y="4161157"/>
            <a:ext cx="265418" cy="291458"/>
          </a:xfrm>
          <a:custGeom>
            <a:avLst/>
            <a:gdLst>
              <a:gd name="T0" fmla="*/ 112 w 112"/>
              <a:gd name="T1" fmla="*/ 29 h 123"/>
              <a:gd name="T2" fmla="*/ 110 w 112"/>
              <a:gd name="T3" fmla="*/ 31 h 123"/>
              <a:gd name="T4" fmla="*/ 102 w 112"/>
              <a:gd name="T5" fmla="*/ 31 h 123"/>
              <a:gd name="T6" fmla="*/ 102 w 112"/>
              <a:gd name="T7" fmla="*/ 107 h 123"/>
              <a:gd name="T8" fmla="*/ 90 w 112"/>
              <a:gd name="T9" fmla="*/ 123 h 123"/>
              <a:gd name="T10" fmla="*/ 22 w 112"/>
              <a:gd name="T11" fmla="*/ 123 h 123"/>
              <a:gd name="T12" fmla="*/ 10 w 112"/>
              <a:gd name="T13" fmla="*/ 107 h 123"/>
              <a:gd name="T14" fmla="*/ 10 w 112"/>
              <a:gd name="T15" fmla="*/ 31 h 123"/>
              <a:gd name="T16" fmla="*/ 2 w 112"/>
              <a:gd name="T17" fmla="*/ 31 h 123"/>
              <a:gd name="T18" fmla="*/ 0 w 112"/>
              <a:gd name="T19" fmla="*/ 29 h 123"/>
              <a:gd name="T20" fmla="*/ 0 w 112"/>
              <a:gd name="T21" fmla="*/ 24 h 123"/>
              <a:gd name="T22" fmla="*/ 2 w 112"/>
              <a:gd name="T23" fmla="*/ 22 h 123"/>
              <a:gd name="T24" fmla="*/ 26 w 112"/>
              <a:gd name="T25" fmla="*/ 22 h 123"/>
              <a:gd name="T26" fmla="*/ 32 w 112"/>
              <a:gd name="T27" fmla="*/ 8 h 123"/>
              <a:gd name="T28" fmla="*/ 44 w 112"/>
              <a:gd name="T29" fmla="*/ 0 h 123"/>
              <a:gd name="T30" fmla="*/ 68 w 112"/>
              <a:gd name="T31" fmla="*/ 0 h 123"/>
              <a:gd name="T32" fmla="*/ 80 w 112"/>
              <a:gd name="T33" fmla="*/ 8 h 123"/>
              <a:gd name="T34" fmla="*/ 86 w 112"/>
              <a:gd name="T35" fmla="*/ 22 h 123"/>
              <a:gd name="T36" fmla="*/ 110 w 112"/>
              <a:gd name="T37" fmla="*/ 22 h 123"/>
              <a:gd name="T38" fmla="*/ 112 w 112"/>
              <a:gd name="T39" fmla="*/ 24 h 123"/>
              <a:gd name="T40" fmla="*/ 112 w 112"/>
              <a:gd name="T41" fmla="*/ 29 h 123"/>
              <a:gd name="T42" fmla="*/ 112 w 112"/>
              <a:gd name="T43" fmla="*/ 29 h 123"/>
              <a:gd name="T44" fmla="*/ 40 w 112"/>
              <a:gd name="T45" fmla="*/ 43 h 123"/>
              <a:gd name="T46" fmla="*/ 38 w 112"/>
              <a:gd name="T47" fmla="*/ 41 h 123"/>
              <a:gd name="T48" fmla="*/ 32 w 112"/>
              <a:gd name="T49" fmla="*/ 41 h 123"/>
              <a:gd name="T50" fmla="*/ 30 w 112"/>
              <a:gd name="T51" fmla="*/ 43 h 123"/>
              <a:gd name="T52" fmla="*/ 30 w 112"/>
              <a:gd name="T53" fmla="*/ 101 h 123"/>
              <a:gd name="T54" fmla="*/ 32 w 112"/>
              <a:gd name="T55" fmla="*/ 103 h 123"/>
              <a:gd name="T56" fmla="*/ 38 w 112"/>
              <a:gd name="T57" fmla="*/ 103 h 123"/>
              <a:gd name="T58" fmla="*/ 40 w 112"/>
              <a:gd name="T59" fmla="*/ 101 h 123"/>
              <a:gd name="T60" fmla="*/ 40 w 112"/>
              <a:gd name="T61" fmla="*/ 43 h 123"/>
              <a:gd name="T62" fmla="*/ 40 w 112"/>
              <a:gd name="T63" fmla="*/ 43 h 123"/>
              <a:gd name="T64" fmla="*/ 74 w 112"/>
              <a:gd name="T65" fmla="*/ 22 h 123"/>
              <a:gd name="T66" fmla="*/ 70 w 112"/>
              <a:gd name="T67" fmla="*/ 12 h 123"/>
              <a:gd name="T68" fmla="*/ 68 w 112"/>
              <a:gd name="T69" fmla="*/ 12 h 123"/>
              <a:gd name="T70" fmla="*/ 44 w 112"/>
              <a:gd name="T71" fmla="*/ 12 h 123"/>
              <a:gd name="T72" fmla="*/ 42 w 112"/>
              <a:gd name="T73" fmla="*/ 12 h 123"/>
              <a:gd name="T74" fmla="*/ 38 w 112"/>
              <a:gd name="T75" fmla="*/ 22 h 123"/>
              <a:gd name="T76" fmla="*/ 74 w 112"/>
              <a:gd name="T77" fmla="*/ 22 h 123"/>
              <a:gd name="T78" fmla="*/ 74 w 112"/>
              <a:gd name="T79" fmla="*/ 22 h 123"/>
              <a:gd name="T80" fmla="*/ 62 w 112"/>
              <a:gd name="T81" fmla="*/ 43 h 123"/>
              <a:gd name="T82" fmla="*/ 58 w 112"/>
              <a:gd name="T83" fmla="*/ 41 h 123"/>
              <a:gd name="T84" fmla="*/ 54 w 112"/>
              <a:gd name="T85" fmla="*/ 41 h 123"/>
              <a:gd name="T86" fmla="*/ 50 w 112"/>
              <a:gd name="T87" fmla="*/ 43 h 123"/>
              <a:gd name="T88" fmla="*/ 50 w 112"/>
              <a:gd name="T89" fmla="*/ 101 h 123"/>
              <a:gd name="T90" fmla="*/ 54 w 112"/>
              <a:gd name="T91" fmla="*/ 103 h 123"/>
              <a:gd name="T92" fmla="*/ 58 w 112"/>
              <a:gd name="T93" fmla="*/ 103 h 123"/>
              <a:gd name="T94" fmla="*/ 62 w 112"/>
              <a:gd name="T95" fmla="*/ 101 h 123"/>
              <a:gd name="T96" fmla="*/ 62 w 112"/>
              <a:gd name="T97" fmla="*/ 43 h 123"/>
              <a:gd name="T98" fmla="*/ 62 w 112"/>
              <a:gd name="T99" fmla="*/ 43 h 123"/>
              <a:gd name="T100" fmla="*/ 82 w 112"/>
              <a:gd name="T101" fmla="*/ 43 h 123"/>
              <a:gd name="T102" fmla="*/ 80 w 112"/>
              <a:gd name="T103" fmla="*/ 41 h 123"/>
              <a:gd name="T104" fmla="*/ 74 w 112"/>
              <a:gd name="T105" fmla="*/ 41 h 123"/>
              <a:gd name="T106" fmla="*/ 72 w 112"/>
              <a:gd name="T107" fmla="*/ 43 h 123"/>
              <a:gd name="T108" fmla="*/ 72 w 112"/>
              <a:gd name="T109" fmla="*/ 101 h 123"/>
              <a:gd name="T110" fmla="*/ 74 w 112"/>
              <a:gd name="T111" fmla="*/ 103 h 123"/>
              <a:gd name="T112" fmla="*/ 80 w 112"/>
              <a:gd name="T113" fmla="*/ 103 h 123"/>
              <a:gd name="T114" fmla="*/ 82 w 112"/>
              <a:gd name="T115" fmla="*/ 101 h 123"/>
              <a:gd name="T116" fmla="*/ 82 w 112"/>
              <a:gd name="T117" fmla="*/ 43 h 123"/>
              <a:gd name="T118" fmla="*/ 82 w 112"/>
              <a:gd name="T119" fmla="*/ 4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 h="123">
                <a:moveTo>
                  <a:pt x="112" y="29"/>
                </a:moveTo>
                <a:cubicBezTo>
                  <a:pt x="112" y="29"/>
                  <a:pt x="112" y="31"/>
                  <a:pt x="110" y="31"/>
                </a:cubicBezTo>
                <a:cubicBezTo>
                  <a:pt x="102" y="31"/>
                  <a:pt x="102" y="31"/>
                  <a:pt x="102" y="31"/>
                </a:cubicBezTo>
                <a:cubicBezTo>
                  <a:pt x="102" y="107"/>
                  <a:pt x="102" y="107"/>
                  <a:pt x="102" y="107"/>
                </a:cubicBezTo>
                <a:cubicBezTo>
                  <a:pt x="102" y="115"/>
                  <a:pt x="96" y="123"/>
                  <a:pt x="90" y="123"/>
                </a:cubicBezTo>
                <a:cubicBezTo>
                  <a:pt x="22" y="123"/>
                  <a:pt x="22" y="123"/>
                  <a:pt x="22" y="123"/>
                </a:cubicBezTo>
                <a:cubicBezTo>
                  <a:pt x="16" y="123"/>
                  <a:pt x="10" y="117"/>
                  <a:pt x="10" y="107"/>
                </a:cubicBezTo>
                <a:cubicBezTo>
                  <a:pt x="10" y="31"/>
                  <a:pt x="10" y="31"/>
                  <a:pt x="10" y="31"/>
                </a:cubicBezTo>
                <a:cubicBezTo>
                  <a:pt x="2" y="31"/>
                  <a:pt x="2" y="31"/>
                  <a:pt x="2" y="31"/>
                </a:cubicBezTo>
                <a:cubicBezTo>
                  <a:pt x="0" y="31"/>
                  <a:pt x="0" y="29"/>
                  <a:pt x="0" y="29"/>
                </a:cubicBezTo>
                <a:cubicBezTo>
                  <a:pt x="0" y="24"/>
                  <a:pt x="0" y="24"/>
                  <a:pt x="0" y="24"/>
                </a:cubicBezTo>
                <a:cubicBezTo>
                  <a:pt x="0" y="22"/>
                  <a:pt x="0" y="22"/>
                  <a:pt x="2" y="22"/>
                </a:cubicBezTo>
                <a:cubicBezTo>
                  <a:pt x="26" y="22"/>
                  <a:pt x="26" y="22"/>
                  <a:pt x="26" y="22"/>
                </a:cubicBezTo>
                <a:cubicBezTo>
                  <a:pt x="32" y="8"/>
                  <a:pt x="32" y="8"/>
                  <a:pt x="32" y="8"/>
                </a:cubicBezTo>
                <a:cubicBezTo>
                  <a:pt x="34" y="4"/>
                  <a:pt x="38" y="0"/>
                  <a:pt x="44" y="0"/>
                </a:cubicBezTo>
                <a:cubicBezTo>
                  <a:pt x="68" y="0"/>
                  <a:pt x="68" y="0"/>
                  <a:pt x="68" y="0"/>
                </a:cubicBezTo>
                <a:cubicBezTo>
                  <a:pt x="74" y="0"/>
                  <a:pt x="78" y="4"/>
                  <a:pt x="80" y="8"/>
                </a:cubicBezTo>
                <a:cubicBezTo>
                  <a:pt x="86" y="22"/>
                  <a:pt x="86" y="22"/>
                  <a:pt x="86" y="22"/>
                </a:cubicBezTo>
                <a:cubicBezTo>
                  <a:pt x="110" y="22"/>
                  <a:pt x="110" y="22"/>
                  <a:pt x="110" y="22"/>
                </a:cubicBezTo>
                <a:cubicBezTo>
                  <a:pt x="112" y="22"/>
                  <a:pt x="112" y="22"/>
                  <a:pt x="112" y="24"/>
                </a:cubicBezTo>
                <a:cubicBezTo>
                  <a:pt x="112" y="29"/>
                  <a:pt x="112" y="29"/>
                  <a:pt x="112" y="29"/>
                </a:cubicBezTo>
                <a:cubicBezTo>
                  <a:pt x="112" y="29"/>
                  <a:pt x="112" y="29"/>
                  <a:pt x="112" y="29"/>
                </a:cubicBezTo>
                <a:close/>
                <a:moveTo>
                  <a:pt x="40" y="43"/>
                </a:moveTo>
                <a:cubicBezTo>
                  <a:pt x="40" y="43"/>
                  <a:pt x="40" y="41"/>
                  <a:pt x="38" y="41"/>
                </a:cubicBezTo>
                <a:cubicBezTo>
                  <a:pt x="32" y="41"/>
                  <a:pt x="32" y="41"/>
                  <a:pt x="32" y="41"/>
                </a:cubicBezTo>
                <a:cubicBezTo>
                  <a:pt x="30" y="43"/>
                  <a:pt x="30" y="43"/>
                  <a:pt x="30" y="43"/>
                </a:cubicBezTo>
                <a:cubicBezTo>
                  <a:pt x="30" y="101"/>
                  <a:pt x="30" y="101"/>
                  <a:pt x="30" y="101"/>
                </a:cubicBezTo>
                <a:cubicBezTo>
                  <a:pt x="32" y="103"/>
                  <a:pt x="32" y="103"/>
                  <a:pt x="32" y="103"/>
                </a:cubicBezTo>
                <a:cubicBezTo>
                  <a:pt x="38" y="103"/>
                  <a:pt x="38" y="103"/>
                  <a:pt x="38" y="103"/>
                </a:cubicBezTo>
                <a:cubicBezTo>
                  <a:pt x="40" y="103"/>
                  <a:pt x="40" y="101"/>
                  <a:pt x="40" y="101"/>
                </a:cubicBezTo>
                <a:cubicBezTo>
                  <a:pt x="40" y="43"/>
                  <a:pt x="40" y="43"/>
                  <a:pt x="40" y="43"/>
                </a:cubicBezTo>
                <a:cubicBezTo>
                  <a:pt x="40" y="43"/>
                  <a:pt x="40" y="43"/>
                  <a:pt x="40" y="43"/>
                </a:cubicBezTo>
                <a:close/>
                <a:moveTo>
                  <a:pt x="74" y="22"/>
                </a:moveTo>
                <a:cubicBezTo>
                  <a:pt x="70" y="12"/>
                  <a:pt x="70" y="12"/>
                  <a:pt x="70" y="12"/>
                </a:cubicBezTo>
                <a:cubicBezTo>
                  <a:pt x="70" y="12"/>
                  <a:pt x="70" y="12"/>
                  <a:pt x="68" y="12"/>
                </a:cubicBezTo>
                <a:cubicBezTo>
                  <a:pt x="44" y="12"/>
                  <a:pt x="44" y="12"/>
                  <a:pt x="44" y="12"/>
                </a:cubicBezTo>
                <a:cubicBezTo>
                  <a:pt x="42" y="12"/>
                  <a:pt x="42" y="12"/>
                  <a:pt x="42" y="12"/>
                </a:cubicBezTo>
                <a:cubicBezTo>
                  <a:pt x="38" y="22"/>
                  <a:pt x="38" y="22"/>
                  <a:pt x="38" y="22"/>
                </a:cubicBezTo>
                <a:cubicBezTo>
                  <a:pt x="74" y="22"/>
                  <a:pt x="74" y="22"/>
                  <a:pt x="74" y="22"/>
                </a:cubicBezTo>
                <a:cubicBezTo>
                  <a:pt x="74" y="22"/>
                  <a:pt x="74" y="22"/>
                  <a:pt x="74" y="22"/>
                </a:cubicBezTo>
                <a:close/>
                <a:moveTo>
                  <a:pt x="62" y="43"/>
                </a:moveTo>
                <a:cubicBezTo>
                  <a:pt x="62" y="43"/>
                  <a:pt x="60" y="41"/>
                  <a:pt x="58" y="41"/>
                </a:cubicBezTo>
                <a:cubicBezTo>
                  <a:pt x="54" y="41"/>
                  <a:pt x="54" y="41"/>
                  <a:pt x="54" y="41"/>
                </a:cubicBezTo>
                <a:cubicBezTo>
                  <a:pt x="52" y="41"/>
                  <a:pt x="50" y="43"/>
                  <a:pt x="50" y="43"/>
                </a:cubicBezTo>
                <a:cubicBezTo>
                  <a:pt x="50" y="101"/>
                  <a:pt x="50" y="101"/>
                  <a:pt x="50" y="101"/>
                </a:cubicBezTo>
                <a:cubicBezTo>
                  <a:pt x="50" y="101"/>
                  <a:pt x="52" y="103"/>
                  <a:pt x="54" y="103"/>
                </a:cubicBezTo>
                <a:cubicBezTo>
                  <a:pt x="58" y="103"/>
                  <a:pt x="58" y="103"/>
                  <a:pt x="58" y="103"/>
                </a:cubicBezTo>
                <a:cubicBezTo>
                  <a:pt x="60" y="103"/>
                  <a:pt x="62" y="101"/>
                  <a:pt x="62" y="101"/>
                </a:cubicBezTo>
                <a:cubicBezTo>
                  <a:pt x="62" y="43"/>
                  <a:pt x="62" y="43"/>
                  <a:pt x="62" y="43"/>
                </a:cubicBezTo>
                <a:cubicBezTo>
                  <a:pt x="62" y="43"/>
                  <a:pt x="62" y="43"/>
                  <a:pt x="62" y="43"/>
                </a:cubicBezTo>
                <a:close/>
                <a:moveTo>
                  <a:pt x="82" y="43"/>
                </a:moveTo>
                <a:cubicBezTo>
                  <a:pt x="80" y="41"/>
                  <a:pt x="80" y="41"/>
                  <a:pt x="80" y="41"/>
                </a:cubicBezTo>
                <a:cubicBezTo>
                  <a:pt x="74" y="41"/>
                  <a:pt x="74" y="41"/>
                  <a:pt x="74" y="41"/>
                </a:cubicBezTo>
                <a:cubicBezTo>
                  <a:pt x="72" y="41"/>
                  <a:pt x="72" y="43"/>
                  <a:pt x="72" y="43"/>
                </a:cubicBezTo>
                <a:cubicBezTo>
                  <a:pt x="72" y="101"/>
                  <a:pt x="72" y="101"/>
                  <a:pt x="72" y="101"/>
                </a:cubicBezTo>
                <a:cubicBezTo>
                  <a:pt x="72" y="101"/>
                  <a:pt x="72" y="103"/>
                  <a:pt x="74" y="103"/>
                </a:cubicBezTo>
                <a:cubicBezTo>
                  <a:pt x="80" y="103"/>
                  <a:pt x="80" y="103"/>
                  <a:pt x="80" y="103"/>
                </a:cubicBezTo>
                <a:cubicBezTo>
                  <a:pt x="82" y="101"/>
                  <a:pt x="82" y="101"/>
                  <a:pt x="82" y="101"/>
                </a:cubicBezTo>
                <a:cubicBezTo>
                  <a:pt x="82" y="43"/>
                  <a:pt x="82" y="43"/>
                  <a:pt x="82" y="43"/>
                </a:cubicBezTo>
                <a:cubicBezTo>
                  <a:pt x="82" y="43"/>
                  <a:pt x="82" y="43"/>
                  <a:pt x="82" y="43"/>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36" name="Rectangle 35">
            <a:extLst>
              <a:ext uri="{FF2B5EF4-FFF2-40B4-BE49-F238E27FC236}">
                <a16:creationId xmlns:a16="http://schemas.microsoft.com/office/drawing/2014/main" id="{5927ED96-5EDA-4F81-9CAA-A4889E4AAC08}"/>
              </a:ext>
            </a:extLst>
          </p:cNvPr>
          <p:cNvSpPr/>
          <p:nvPr/>
        </p:nvSpPr>
        <p:spPr>
          <a:xfrm>
            <a:off x="388175" y="2739756"/>
            <a:ext cx="1957786" cy="583621"/>
          </a:xfrm>
          <a:prstGeom prst="rect">
            <a:avLst/>
          </a:prstGeom>
        </p:spPr>
        <p:txBody>
          <a:bodyPr wrap="square" lIns="0" tIns="0" rIns="0" bIns="0" anchor="ctr">
            <a:spAutoFit/>
          </a:bodyPr>
          <a:lstStyle/>
          <a:p>
            <a:pPr algn="r">
              <a:lnSpc>
                <a:spcPct val="130000"/>
              </a:lnSpc>
            </a:pPr>
            <a:r>
              <a:rPr lang="en-US" sz="1200" b="1" dirty="0">
                <a:solidFill>
                  <a:schemeClr val="accent5"/>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7" name="Rectangle 36">
            <a:extLst>
              <a:ext uri="{FF2B5EF4-FFF2-40B4-BE49-F238E27FC236}">
                <a16:creationId xmlns:a16="http://schemas.microsoft.com/office/drawing/2014/main" id="{41F5FACF-9F0E-4CB6-A6FD-22E48F45B1FF}"/>
              </a:ext>
            </a:extLst>
          </p:cNvPr>
          <p:cNvSpPr/>
          <p:nvPr/>
        </p:nvSpPr>
        <p:spPr>
          <a:xfrm>
            <a:off x="6798396" y="2739756"/>
            <a:ext cx="1957786" cy="583621"/>
          </a:xfrm>
          <a:prstGeom prst="rect">
            <a:avLst/>
          </a:prstGeom>
        </p:spPr>
        <p:txBody>
          <a:bodyPr wrap="square" lIns="0" tIns="0" rIns="0" bIns="0" anchor="ctr">
            <a:spAutoFit/>
          </a:bodyPr>
          <a:lstStyle/>
          <a:p>
            <a:pPr>
              <a:lnSpc>
                <a:spcPct val="130000"/>
              </a:lnSpc>
            </a:pPr>
            <a:r>
              <a:rPr lang="en-US" sz="1200" b="1" dirty="0">
                <a:solidFill>
                  <a:schemeClr val="accent4"/>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8" name="Rectangle 37">
            <a:extLst>
              <a:ext uri="{FF2B5EF4-FFF2-40B4-BE49-F238E27FC236}">
                <a16:creationId xmlns:a16="http://schemas.microsoft.com/office/drawing/2014/main" id="{C3DD36BF-177F-49B1-BCD9-673C0F83299A}"/>
              </a:ext>
            </a:extLst>
          </p:cNvPr>
          <p:cNvSpPr/>
          <p:nvPr/>
        </p:nvSpPr>
        <p:spPr>
          <a:xfrm>
            <a:off x="388175" y="1344300"/>
            <a:ext cx="1957786" cy="583621"/>
          </a:xfrm>
          <a:prstGeom prst="rect">
            <a:avLst/>
          </a:prstGeom>
        </p:spPr>
        <p:txBody>
          <a:bodyPr wrap="square" lIns="0" tIns="0" rIns="0" bIns="0" anchor="ctr">
            <a:spAutoFit/>
          </a:bodyPr>
          <a:lstStyle/>
          <a:p>
            <a:pPr algn="r">
              <a:lnSpc>
                <a:spcPct val="130000"/>
              </a:lnSpc>
            </a:pPr>
            <a:r>
              <a:rPr lang="en-US" sz="1200" b="1" dirty="0">
                <a:solidFill>
                  <a:schemeClr val="accent1"/>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9" name="Rectangle 38">
            <a:extLst>
              <a:ext uri="{FF2B5EF4-FFF2-40B4-BE49-F238E27FC236}">
                <a16:creationId xmlns:a16="http://schemas.microsoft.com/office/drawing/2014/main" id="{3A77201A-A8C8-4BDC-A8A4-6B32E1DA7100}"/>
              </a:ext>
            </a:extLst>
          </p:cNvPr>
          <p:cNvSpPr/>
          <p:nvPr/>
        </p:nvSpPr>
        <p:spPr>
          <a:xfrm>
            <a:off x="6798396" y="1344300"/>
            <a:ext cx="1957786" cy="583621"/>
          </a:xfrm>
          <a:prstGeom prst="rect">
            <a:avLst/>
          </a:prstGeom>
        </p:spPr>
        <p:txBody>
          <a:bodyPr wrap="square" lIns="0" tIns="0" rIns="0" bIns="0" anchor="ctr">
            <a:spAutoFit/>
          </a:bodyPr>
          <a:lstStyle/>
          <a:p>
            <a:pPr>
              <a:lnSpc>
                <a:spcPct val="130000"/>
              </a:lnSpc>
            </a:pPr>
            <a:r>
              <a:rPr lang="en-US" sz="1200" b="1" dirty="0">
                <a:solidFill>
                  <a:schemeClr val="accent2"/>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0" name="Rectangle 39">
            <a:extLst>
              <a:ext uri="{FF2B5EF4-FFF2-40B4-BE49-F238E27FC236}">
                <a16:creationId xmlns:a16="http://schemas.microsoft.com/office/drawing/2014/main" id="{8CC3D76F-D7F2-49AC-B7F4-1C8D23AF604E}"/>
              </a:ext>
            </a:extLst>
          </p:cNvPr>
          <p:cNvSpPr/>
          <p:nvPr/>
        </p:nvSpPr>
        <p:spPr>
          <a:xfrm>
            <a:off x="6798396" y="2042028"/>
            <a:ext cx="1957786" cy="583621"/>
          </a:xfrm>
          <a:prstGeom prst="rect">
            <a:avLst/>
          </a:prstGeom>
        </p:spPr>
        <p:txBody>
          <a:bodyPr wrap="square" lIns="0" tIns="0" rIns="0" bIns="0" anchor="ctr">
            <a:spAutoFit/>
          </a:bodyPr>
          <a:lstStyle/>
          <a:p>
            <a:pPr>
              <a:lnSpc>
                <a:spcPct val="130000"/>
              </a:lnSpc>
            </a:pPr>
            <a:r>
              <a:rPr lang="en-US" sz="1200" b="1" dirty="0">
                <a:solidFill>
                  <a:schemeClr val="accent3"/>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1" name="Rectangle 40">
            <a:extLst>
              <a:ext uri="{FF2B5EF4-FFF2-40B4-BE49-F238E27FC236}">
                <a16:creationId xmlns:a16="http://schemas.microsoft.com/office/drawing/2014/main" id="{214D53E2-948B-43F6-880B-F94ECCA9904D}"/>
              </a:ext>
            </a:extLst>
          </p:cNvPr>
          <p:cNvSpPr/>
          <p:nvPr/>
        </p:nvSpPr>
        <p:spPr>
          <a:xfrm>
            <a:off x="388175" y="2042028"/>
            <a:ext cx="1957786" cy="583621"/>
          </a:xfrm>
          <a:prstGeom prst="rect">
            <a:avLst/>
          </a:prstGeom>
        </p:spPr>
        <p:txBody>
          <a:bodyPr wrap="square" lIns="0" tIns="0" rIns="0" bIns="0" anchor="ctr">
            <a:spAutoFit/>
          </a:bodyPr>
          <a:lstStyle/>
          <a:p>
            <a:pPr algn="r">
              <a:lnSpc>
                <a:spcPct val="130000"/>
              </a:lnSpc>
            </a:pPr>
            <a:r>
              <a:rPr lang="en-US" sz="1200" b="1" dirty="0">
                <a:solidFill>
                  <a:schemeClr val="accent6"/>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2" name="Rectangle 41">
            <a:extLst>
              <a:ext uri="{FF2B5EF4-FFF2-40B4-BE49-F238E27FC236}">
                <a16:creationId xmlns:a16="http://schemas.microsoft.com/office/drawing/2014/main" id="{70D09B2C-4AF3-4098-8F79-9FB6E4C5D012}"/>
              </a:ext>
            </a:extLst>
          </p:cNvPr>
          <p:cNvSpPr/>
          <p:nvPr/>
        </p:nvSpPr>
        <p:spPr>
          <a:xfrm>
            <a:off x="388175" y="4135212"/>
            <a:ext cx="1957786" cy="583621"/>
          </a:xfrm>
          <a:prstGeom prst="rect">
            <a:avLst/>
          </a:prstGeom>
        </p:spPr>
        <p:txBody>
          <a:bodyPr wrap="square" lIns="0" tIns="0" rIns="0" bIns="0" anchor="ctr">
            <a:spAutoFit/>
          </a:bodyPr>
          <a:lstStyle/>
          <a:p>
            <a:pPr algn="r">
              <a:lnSpc>
                <a:spcPct val="130000"/>
              </a:lnSpc>
            </a:pPr>
            <a:r>
              <a:rPr lang="en-US" sz="1200" b="1" dirty="0">
                <a:solidFill>
                  <a:schemeClr val="accent3"/>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3" name="Rectangle 42">
            <a:extLst>
              <a:ext uri="{FF2B5EF4-FFF2-40B4-BE49-F238E27FC236}">
                <a16:creationId xmlns:a16="http://schemas.microsoft.com/office/drawing/2014/main" id="{4293C0A4-3EC8-42B9-AD36-CCD47F2A7444}"/>
              </a:ext>
            </a:extLst>
          </p:cNvPr>
          <p:cNvSpPr/>
          <p:nvPr/>
        </p:nvSpPr>
        <p:spPr>
          <a:xfrm>
            <a:off x="6798396" y="4135212"/>
            <a:ext cx="1957786" cy="583621"/>
          </a:xfrm>
          <a:prstGeom prst="rect">
            <a:avLst/>
          </a:prstGeom>
        </p:spPr>
        <p:txBody>
          <a:bodyPr wrap="square" lIns="0" tIns="0" rIns="0" bIns="0" anchor="ctr">
            <a:spAutoFit/>
          </a:bodyPr>
          <a:lstStyle/>
          <a:p>
            <a:pPr>
              <a:lnSpc>
                <a:spcPct val="130000"/>
              </a:lnSpc>
            </a:pPr>
            <a:r>
              <a:rPr lang="en-US" sz="1200" b="1" dirty="0">
                <a:solidFill>
                  <a:schemeClr val="accent6"/>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4" name="Rectangle 43">
            <a:extLst>
              <a:ext uri="{FF2B5EF4-FFF2-40B4-BE49-F238E27FC236}">
                <a16:creationId xmlns:a16="http://schemas.microsoft.com/office/drawing/2014/main" id="{DCC2D78B-A4CE-4815-9AAF-9D76032EABC8}"/>
              </a:ext>
            </a:extLst>
          </p:cNvPr>
          <p:cNvSpPr/>
          <p:nvPr/>
        </p:nvSpPr>
        <p:spPr>
          <a:xfrm>
            <a:off x="388175" y="3437484"/>
            <a:ext cx="1957786" cy="583621"/>
          </a:xfrm>
          <a:prstGeom prst="rect">
            <a:avLst/>
          </a:prstGeom>
        </p:spPr>
        <p:txBody>
          <a:bodyPr wrap="square" lIns="0" tIns="0" rIns="0" bIns="0" anchor="ctr">
            <a:spAutoFit/>
          </a:bodyPr>
          <a:lstStyle/>
          <a:p>
            <a:pPr algn="r">
              <a:lnSpc>
                <a:spcPct val="130000"/>
              </a:lnSpc>
            </a:pPr>
            <a:r>
              <a:rPr lang="en-US" sz="1200" b="1" dirty="0">
                <a:solidFill>
                  <a:schemeClr val="accent4"/>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5" name="Rectangle 44">
            <a:extLst>
              <a:ext uri="{FF2B5EF4-FFF2-40B4-BE49-F238E27FC236}">
                <a16:creationId xmlns:a16="http://schemas.microsoft.com/office/drawing/2014/main" id="{9C4E4D61-405F-4CEB-BEBD-83B3E597C025}"/>
              </a:ext>
            </a:extLst>
          </p:cNvPr>
          <p:cNvSpPr/>
          <p:nvPr/>
        </p:nvSpPr>
        <p:spPr>
          <a:xfrm>
            <a:off x="6798396" y="3437484"/>
            <a:ext cx="1957786" cy="583621"/>
          </a:xfrm>
          <a:prstGeom prst="rect">
            <a:avLst/>
          </a:prstGeom>
        </p:spPr>
        <p:txBody>
          <a:bodyPr wrap="square" lIns="0" tIns="0" rIns="0" bIns="0" anchor="ctr">
            <a:spAutoFit/>
          </a:bodyPr>
          <a:lstStyle/>
          <a:p>
            <a:pPr>
              <a:lnSpc>
                <a:spcPct val="130000"/>
              </a:lnSpc>
            </a:pPr>
            <a:r>
              <a:rPr lang="en-US" sz="1200" b="1" dirty="0">
                <a:solidFill>
                  <a:schemeClr val="accent5"/>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36582513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Shape 16"/>
        <p:cNvGrpSpPr/>
        <p:nvPr/>
      </p:nvGrpSpPr>
      <p:grpSpPr>
        <a:xfrm>
          <a:off x="0" y="0"/>
          <a:ext cx="0" cy="0"/>
          <a:chOff x="0" y="0"/>
          <a:chExt cx="0" cy="0"/>
        </a:xfrm>
      </p:grpSpPr>
      <p:sp>
        <p:nvSpPr>
          <p:cNvPr id="109" name="Text Placeholder 108"/>
          <p:cNvSpPr>
            <a:spLocks noGrp="1"/>
          </p:cNvSpPr>
          <p:nvPr>
            <p:ph type="body" sz="half" idx="2"/>
          </p:nvPr>
        </p:nvSpPr>
        <p:spPr/>
        <p:txBody>
          <a:bodyPr/>
          <a:lstStyle/>
          <a:p>
            <a:pPr lvl="0"/>
            <a:r>
              <a:rPr lang="en-US">
                <a:sym typeface="Calibri"/>
              </a:rPr>
              <a:t>Enter your subhead line here</a:t>
            </a:r>
            <a:endParaRPr lang="en-US" dirty="0">
              <a:sym typeface="Calibri"/>
            </a:endParaRPr>
          </a:p>
        </p:txBody>
      </p:sp>
      <p:sp>
        <p:nvSpPr>
          <p:cNvPr id="110" name="Title 109"/>
          <p:cNvSpPr>
            <a:spLocks noGrp="1"/>
          </p:cNvSpPr>
          <p:nvPr>
            <p:ph type="title"/>
          </p:nvPr>
        </p:nvSpPr>
        <p:spPr/>
        <p:txBody>
          <a:bodyPr/>
          <a:lstStyle/>
          <a:p>
            <a:r>
              <a:rPr lang="en-US">
                <a:sym typeface="Calibri"/>
              </a:rPr>
              <a:t>Funnels - 3D – 3 Levels</a:t>
            </a:r>
            <a:endParaRPr lang="en-US" dirty="0"/>
          </a:p>
        </p:txBody>
      </p:sp>
      <p:sp>
        <p:nvSpPr>
          <p:cNvPr id="15" name="Freeform 131"/>
          <p:cNvSpPr>
            <a:spLocks noEditPoints="1"/>
          </p:cNvSpPr>
          <p:nvPr/>
        </p:nvSpPr>
        <p:spPr bwMode="auto">
          <a:xfrm>
            <a:off x="4550039" y="1644619"/>
            <a:ext cx="401466" cy="376706"/>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Inhaltsplatzhalter 4"/>
          <p:cNvSpPr txBox="1">
            <a:spLocks/>
          </p:cNvSpPr>
          <p:nvPr/>
        </p:nvSpPr>
        <p:spPr>
          <a:xfrm>
            <a:off x="5414874" y="1492879"/>
            <a:ext cx="3294786" cy="68018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400" b="1" dirty="0">
                <a:solidFill>
                  <a:schemeClr val="accent1"/>
                </a:solidFill>
                <a:latin typeface="+mn-lt"/>
              </a:rPr>
              <a:t>Content Title 01</a:t>
            </a:r>
            <a:br>
              <a:rPr lang="en-US" sz="1600" dirty="0">
                <a:solidFill>
                  <a:schemeClr val="accent1"/>
                </a:solidFill>
                <a:latin typeface="+mn-lt"/>
              </a:rPr>
            </a:br>
            <a:r>
              <a:rPr lang="en-US" sz="1000" dirty="0">
                <a:solidFill>
                  <a:schemeClr val="tx1">
                    <a:lumMod val="50000"/>
                    <a:lumOff val="50000"/>
                  </a:schemeClr>
                </a:solidFill>
                <a:latin typeface="+mn-lt"/>
              </a:rPr>
              <a:t>This is a sample text. You simply add your own text and description here</a:t>
            </a:r>
          </a:p>
        </p:txBody>
      </p:sp>
      <p:sp>
        <p:nvSpPr>
          <p:cNvPr id="17" name="Freeform 53"/>
          <p:cNvSpPr>
            <a:spLocks noEditPoints="1"/>
          </p:cNvSpPr>
          <p:nvPr/>
        </p:nvSpPr>
        <p:spPr bwMode="auto">
          <a:xfrm>
            <a:off x="4576568" y="2804671"/>
            <a:ext cx="348409" cy="401466"/>
          </a:xfrm>
          <a:custGeom>
            <a:avLst/>
            <a:gdLst/>
            <a:ahLst/>
            <a:cxnLst>
              <a:cxn ang="0">
                <a:pos x="53" y="0"/>
              </a:cxn>
              <a:cxn ang="0">
                <a:pos x="0" y="25"/>
              </a:cxn>
              <a:cxn ang="0">
                <a:pos x="0" y="98"/>
              </a:cxn>
              <a:cxn ang="0">
                <a:pos x="53" y="123"/>
              </a:cxn>
              <a:cxn ang="0">
                <a:pos x="107" y="98"/>
              </a:cxn>
              <a:cxn ang="0">
                <a:pos x="107" y="25"/>
              </a:cxn>
              <a:cxn ang="0">
                <a:pos x="53" y="0"/>
              </a:cxn>
              <a:cxn ang="0">
                <a:pos x="99" y="98"/>
              </a:cxn>
              <a:cxn ang="0">
                <a:pos x="53" y="115"/>
              </a:cxn>
              <a:cxn ang="0">
                <a:pos x="7" y="98"/>
              </a:cxn>
              <a:cxn ang="0">
                <a:pos x="7" y="83"/>
              </a:cxn>
              <a:cxn ang="0">
                <a:pos x="53" y="96"/>
              </a:cxn>
              <a:cxn ang="0">
                <a:pos x="99" y="83"/>
              </a:cxn>
              <a:cxn ang="0">
                <a:pos x="99" y="98"/>
              </a:cxn>
              <a:cxn ang="0">
                <a:pos x="99" y="75"/>
              </a:cxn>
              <a:cxn ang="0">
                <a:pos x="99" y="75"/>
              </a:cxn>
              <a:cxn ang="0">
                <a:pos x="99" y="75"/>
              </a:cxn>
              <a:cxn ang="0">
                <a:pos x="53" y="92"/>
              </a:cxn>
              <a:cxn ang="0">
                <a:pos x="7" y="75"/>
              </a:cxn>
              <a:cxn ang="0">
                <a:pos x="7" y="75"/>
              </a:cxn>
              <a:cxn ang="0">
                <a:pos x="7" y="60"/>
              </a:cxn>
              <a:cxn ang="0">
                <a:pos x="53" y="73"/>
              </a:cxn>
              <a:cxn ang="0">
                <a:pos x="99" y="60"/>
              </a:cxn>
              <a:cxn ang="0">
                <a:pos x="99" y="75"/>
              </a:cxn>
              <a:cxn ang="0">
                <a:pos x="99" y="52"/>
              </a:cxn>
              <a:cxn ang="0">
                <a:pos x="99" y="52"/>
              </a:cxn>
              <a:cxn ang="0">
                <a:pos x="99" y="52"/>
              </a:cxn>
              <a:cxn ang="0">
                <a:pos x="53" y="69"/>
              </a:cxn>
              <a:cxn ang="0">
                <a:pos x="7" y="52"/>
              </a:cxn>
              <a:cxn ang="0">
                <a:pos x="7" y="52"/>
              </a:cxn>
              <a:cxn ang="0">
                <a:pos x="7" y="39"/>
              </a:cxn>
              <a:cxn ang="0">
                <a:pos x="53" y="50"/>
              </a:cxn>
              <a:cxn ang="0">
                <a:pos x="99" y="39"/>
              </a:cxn>
              <a:cxn ang="0">
                <a:pos x="99" y="52"/>
              </a:cxn>
              <a:cxn ang="0">
                <a:pos x="53" y="42"/>
              </a:cxn>
              <a:cxn ang="0">
                <a:pos x="7" y="25"/>
              </a:cxn>
              <a:cxn ang="0">
                <a:pos x="53" y="8"/>
              </a:cxn>
              <a:cxn ang="0">
                <a:pos x="99" y="25"/>
              </a:cxn>
              <a:cxn ang="0">
                <a:pos x="53" y="42"/>
              </a:cxn>
              <a:cxn ang="0">
                <a:pos x="53" y="42"/>
              </a:cxn>
              <a:cxn ang="0">
                <a:pos x="53" y="42"/>
              </a:cxn>
            </a:cxnLst>
            <a:rect l="0" t="0" r="r" b="b"/>
            <a:pathLst>
              <a:path w="107" h="123">
                <a:moveTo>
                  <a:pt x="53" y="0"/>
                </a:moveTo>
                <a:cubicBezTo>
                  <a:pt x="27" y="0"/>
                  <a:pt x="0" y="8"/>
                  <a:pt x="0" y="25"/>
                </a:cubicBezTo>
                <a:cubicBezTo>
                  <a:pt x="0" y="98"/>
                  <a:pt x="0" y="98"/>
                  <a:pt x="0" y="98"/>
                </a:cubicBezTo>
                <a:cubicBezTo>
                  <a:pt x="0" y="115"/>
                  <a:pt x="27" y="123"/>
                  <a:pt x="53" y="123"/>
                </a:cubicBezTo>
                <a:cubicBezTo>
                  <a:pt x="79" y="123"/>
                  <a:pt x="107" y="115"/>
                  <a:pt x="107" y="98"/>
                </a:cubicBezTo>
                <a:cubicBezTo>
                  <a:pt x="107" y="25"/>
                  <a:pt x="107" y="25"/>
                  <a:pt x="107" y="25"/>
                </a:cubicBezTo>
                <a:cubicBezTo>
                  <a:pt x="107" y="8"/>
                  <a:pt x="79" y="0"/>
                  <a:pt x="53" y="0"/>
                </a:cubicBezTo>
                <a:close/>
                <a:moveTo>
                  <a:pt x="99" y="98"/>
                </a:moveTo>
                <a:cubicBezTo>
                  <a:pt x="99" y="107"/>
                  <a:pt x="79" y="115"/>
                  <a:pt x="53" y="115"/>
                </a:cubicBezTo>
                <a:cubicBezTo>
                  <a:pt x="28" y="115"/>
                  <a:pt x="7" y="107"/>
                  <a:pt x="7" y="98"/>
                </a:cubicBezTo>
                <a:cubicBezTo>
                  <a:pt x="7" y="83"/>
                  <a:pt x="7" y="83"/>
                  <a:pt x="7" y="83"/>
                </a:cubicBezTo>
                <a:cubicBezTo>
                  <a:pt x="15" y="92"/>
                  <a:pt x="34" y="96"/>
                  <a:pt x="53" y="96"/>
                </a:cubicBezTo>
                <a:cubicBezTo>
                  <a:pt x="72" y="96"/>
                  <a:pt x="91" y="92"/>
                  <a:pt x="99" y="83"/>
                </a:cubicBezTo>
                <a:lnTo>
                  <a:pt x="99" y="98"/>
                </a:lnTo>
                <a:close/>
                <a:moveTo>
                  <a:pt x="99" y="75"/>
                </a:moveTo>
                <a:cubicBezTo>
                  <a:pt x="99" y="75"/>
                  <a:pt x="99" y="75"/>
                  <a:pt x="99" y="75"/>
                </a:cubicBezTo>
                <a:cubicBezTo>
                  <a:pt x="99" y="75"/>
                  <a:pt x="99" y="75"/>
                  <a:pt x="99" y="75"/>
                </a:cubicBezTo>
                <a:cubicBezTo>
                  <a:pt x="99" y="84"/>
                  <a:pt x="79" y="92"/>
                  <a:pt x="53" y="92"/>
                </a:cubicBezTo>
                <a:cubicBezTo>
                  <a:pt x="28" y="92"/>
                  <a:pt x="7" y="84"/>
                  <a:pt x="7" y="75"/>
                </a:cubicBezTo>
                <a:cubicBezTo>
                  <a:pt x="7" y="75"/>
                  <a:pt x="7" y="75"/>
                  <a:pt x="7" y="75"/>
                </a:cubicBezTo>
                <a:cubicBezTo>
                  <a:pt x="7" y="60"/>
                  <a:pt x="7" y="60"/>
                  <a:pt x="7" y="60"/>
                </a:cubicBezTo>
                <a:cubicBezTo>
                  <a:pt x="15" y="69"/>
                  <a:pt x="34" y="73"/>
                  <a:pt x="53" y="73"/>
                </a:cubicBezTo>
                <a:cubicBezTo>
                  <a:pt x="72" y="73"/>
                  <a:pt x="91" y="69"/>
                  <a:pt x="99" y="60"/>
                </a:cubicBezTo>
                <a:lnTo>
                  <a:pt x="99" y="75"/>
                </a:lnTo>
                <a:close/>
                <a:moveTo>
                  <a:pt x="99" y="52"/>
                </a:moveTo>
                <a:cubicBezTo>
                  <a:pt x="99" y="52"/>
                  <a:pt x="99" y="52"/>
                  <a:pt x="99" y="52"/>
                </a:cubicBezTo>
                <a:cubicBezTo>
                  <a:pt x="99" y="52"/>
                  <a:pt x="99" y="52"/>
                  <a:pt x="99" y="52"/>
                </a:cubicBezTo>
                <a:cubicBezTo>
                  <a:pt x="99" y="61"/>
                  <a:pt x="79" y="69"/>
                  <a:pt x="53" y="69"/>
                </a:cubicBezTo>
                <a:cubicBezTo>
                  <a:pt x="28" y="69"/>
                  <a:pt x="7" y="61"/>
                  <a:pt x="7" y="52"/>
                </a:cubicBezTo>
                <a:cubicBezTo>
                  <a:pt x="7" y="52"/>
                  <a:pt x="7" y="52"/>
                  <a:pt x="7" y="52"/>
                </a:cubicBezTo>
                <a:cubicBezTo>
                  <a:pt x="7" y="39"/>
                  <a:pt x="7" y="39"/>
                  <a:pt x="7" y="39"/>
                </a:cubicBezTo>
                <a:cubicBezTo>
                  <a:pt x="17" y="46"/>
                  <a:pt x="36" y="50"/>
                  <a:pt x="53" y="50"/>
                </a:cubicBezTo>
                <a:cubicBezTo>
                  <a:pt x="71" y="50"/>
                  <a:pt x="89" y="46"/>
                  <a:pt x="99" y="39"/>
                </a:cubicBezTo>
                <a:lnTo>
                  <a:pt x="99" y="52"/>
                </a:lnTo>
                <a:close/>
                <a:moveTo>
                  <a:pt x="53" y="42"/>
                </a:moveTo>
                <a:cubicBezTo>
                  <a:pt x="28" y="42"/>
                  <a:pt x="7" y="34"/>
                  <a:pt x="7" y="25"/>
                </a:cubicBezTo>
                <a:cubicBezTo>
                  <a:pt x="7" y="15"/>
                  <a:pt x="28" y="8"/>
                  <a:pt x="53" y="8"/>
                </a:cubicBezTo>
                <a:cubicBezTo>
                  <a:pt x="79" y="8"/>
                  <a:pt x="99" y="15"/>
                  <a:pt x="99" y="25"/>
                </a:cubicBezTo>
                <a:cubicBezTo>
                  <a:pt x="99" y="34"/>
                  <a:pt x="79" y="42"/>
                  <a:pt x="53" y="42"/>
                </a:cubicBezTo>
                <a:close/>
                <a:moveTo>
                  <a:pt x="53" y="42"/>
                </a:moveTo>
                <a:cubicBezTo>
                  <a:pt x="53" y="42"/>
                  <a:pt x="53" y="42"/>
                  <a:pt x="53" y="42"/>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Inhaltsplatzhalter 4"/>
          <p:cNvSpPr txBox="1">
            <a:spLocks/>
          </p:cNvSpPr>
          <p:nvPr/>
        </p:nvSpPr>
        <p:spPr>
          <a:xfrm>
            <a:off x="5414874" y="2665311"/>
            <a:ext cx="3294786" cy="68018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400" b="1" dirty="0">
                <a:solidFill>
                  <a:schemeClr val="accent2"/>
                </a:solidFill>
                <a:latin typeface="+mn-lt"/>
              </a:rPr>
              <a:t>Content Title 02</a:t>
            </a:r>
            <a:br>
              <a:rPr lang="en-US" sz="1600" dirty="0">
                <a:solidFill>
                  <a:schemeClr val="accent1"/>
                </a:solidFill>
                <a:latin typeface="+mn-lt"/>
              </a:rPr>
            </a:br>
            <a:r>
              <a:rPr lang="en-US" sz="1000" dirty="0">
                <a:solidFill>
                  <a:schemeClr val="tx1">
                    <a:lumMod val="50000"/>
                    <a:lumOff val="50000"/>
                  </a:schemeClr>
                </a:solidFill>
                <a:latin typeface="+mn-lt"/>
              </a:rPr>
              <a:t>This is a sample text. You simply add your own text and description here</a:t>
            </a:r>
          </a:p>
        </p:txBody>
      </p:sp>
      <p:sp>
        <p:nvSpPr>
          <p:cNvPr id="19" name="Freeform 153"/>
          <p:cNvSpPr>
            <a:spLocks noEditPoints="1"/>
          </p:cNvSpPr>
          <p:nvPr/>
        </p:nvSpPr>
        <p:spPr bwMode="auto">
          <a:xfrm>
            <a:off x="4558882" y="3983293"/>
            <a:ext cx="383780" cy="389086"/>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Inhaltsplatzhalter 4"/>
          <p:cNvSpPr txBox="1">
            <a:spLocks/>
          </p:cNvSpPr>
          <p:nvPr/>
        </p:nvSpPr>
        <p:spPr>
          <a:xfrm>
            <a:off x="5414874" y="3837743"/>
            <a:ext cx="3294786" cy="68018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400" b="1" dirty="0">
                <a:solidFill>
                  <a:schemeClr val="accent3"/>
                </a:solidFill>
                <a:latin typeface="+mn-lt"/>
              </a:rPr>
              <a:t>Content Title 03</a:t>
            </a:r>
            <a:br>
              <a:rPr lang="en-US" sz="1600" dirty="0">
                <a:solidFill>
                  <a:schemeClr val="accent1"/>
                </a:solidFill>
                <a:latin typeface="+mn-lt"/>
              </a:rPr>
            </a:br>
            <a:r>
              <a:rPr lang="en-US" sz="1000" dirty="0">
                <a:solidFill>
                  <a:schemeClr val="tx1">
                    <a:lumMod val="50000"/>
                    <a:lumOff val="50000"/>
                  </a:schemeClr>
                </a:solidFill>
                <a:latin typeface="+mn-lt"/>
              </a:rPr>
              <a:t>This is a sample text. You simply add your own text and description here</a:t>
            </a:r>
          </a:p>
        </p:txBody>
      </p:sp>
      <p:grpSp>
        <p:nvGrpSpPr>
          <p:cNvPr id="3" name="Group 2"/>
          <p:cNvGrpSpPr/>
          <p:nvPr/>
        </p:nvGrpSpPr>
        <p:grpSpPr>
          <a:xfrm>
            <a:off x="387819" y="1463033"/>
            <a:ext cx="3309163" cy="3060017"/>
            <a:chOff x="387819" y="1286511"/>
            <a:chExt cx="3309163" cy="3060017"/>
          </a:xfrm>
        </p:grpSpPr>
        <p:grpSp>
          <p:nvGrpSpPr>
            <p:cNvPr id="9" name="Group 8"/>
            <p:cNvGrpSpPr/>
            <p:nvPr/>
          </p:nvGrpSpPr>
          <p:grpSpPr>
            <a:xfrm>
              <a:off x="387819" y="1286511"/>
              <a:ext cx="3309163" cy="3060017"/>
              <a:chOff x="387819" y="1286511"/>
              <a:chExt cx="3309163" cy="3060017"/>
            </a:xfrm>
          </p:grpSpPr>
          <p:sp>
            <p:nvSpPr>
              <p:cNvPr id="341" name="Freeform 340"/>
              <p:cNvSpPr/>
              <p:nvPr/>
            </p:nvSpPr>
            <p:spPr>
              <a:xfrm>
                <a:off x="1647198" y="3243770"/>
                <a:ext cx="790405" cy="1102758"/>
              </a:xfrm>
              <a:custGeom>
                <a:avLst/>
                <a:gdLst>
                  <a:gd name="connsiteX0" fmla="*/ 3491 w 827918"/>
                  <a:gd name="connsiteY0" fmla="*/ 0 h 1403543"/>
                  <a:gd name="connsiteX1" fmla="*/ 415705 w 827918"/>
                  <a:gd name="connsiteY1" fmla="*/ 52282 h 1403543"/>
                  <a:gd name="connsiteX2" fmla="*/ 827918 w 827918"/>
                  <a:gd name="connsiteY2" fmla="*/ 0 h 1403543"/>
                  <a:gd name="connsiteX3" fmla="*/ 827918 w 827918"/>
                  <a:gd name="connsiteY3" fmla="*/ 546815 h 1403543"/>
                  <a:gd name="connsiteX4" fmla="*/ 827918 w 827918"/>
                  <a:gd name="connsiteY4" fmla="*/ 575038 h 1403543"/>
                  <a:gd name="connsiteX5" fmla="*/ 827918 w 827918"/>
                  <a:gd name="connsiteY5" fmla="*/ 575096 h 1403543"/>
                  <a:gd name="connsiteX6" fmla="*/ 827918 w 827918"/>
                  <a:gd name="connsiteY6" fmla="*/ 776166 h 1403543"/>
                  <a:gd name="connsiteX7" fmla="*/ 827918 w 827918"/>
                  <a:gd name="connsiteY7" fmla="*/ 1121911 h 1403543"/>
                  <a:gd name="connsiteX8" fmla="*/ 827918 w 827918"/>
                  <a:gd name="connsiteY8" fmla="*/ 1351262 h 1403543"/>
                  <a:gd name="connsiteX9" fmla="*/ 412207 w 827918"/>
                  <a:gd name="connsiteY9" fmla="*/ 1403543 h 1403543"/>
                  <a:gd name="connsiteX10" fmla="*/ 0 w 827918"/>
                  <a:gd name="connsiteY10" fmla="*/ 1351262 h 1403543"/>
                  <a:gd name="connsiteX11" fmla="*/ 3491 w 827918"/>
                  <a:gd name="connsiteY11" fmla="*/ 1351262 h 1403543"/>
                  <a:gd name="connsiteX12" fmla="*/ 3491 w 827918"/>
                  <a:gd name="connsiteY12" fmla="*/ 1347775 h 1403543"/>
                  <a:gd name="connsiteX13" fmla="*/ 3491 w 827918"/>
                  <a:gd name="connsiteY13" fmla="*/ 1208222 h 1403543"/>
                  <a:gd name="connsiteX14" fmla="*/ 3491 w 827918"/>
                  <a:gd name="connsiteY14" fmla="*/ 1126172 h 1403543"/>
                  <a:gd name="connsiteX15" fmla="*/ 0 w 827918"/>
                  <a:gd name="connsiteY15" fmla="*/ 1121911 h 1403543"/>
                  <a:gd name="connsiteX16" fmla="*/ 3491 w 827918"/>
                  <a:gd name="connsiteY16" fmla="*/ 1121911 h 1403543"/>
                  <a:gd name="connsiteX17" fmla="*/ 3491 w 827918"/>
                  <a:gd name="connsiteY17" fmla="*/ 1118424 h 1403543"/>
                  <a:gd name="connsiteX18" fmla="*/ 3491 w 827918"/>
                  <a:gd name="connsiteY18" fmla="*/ 1111065 h 1403543"/>
                  <a:gd name="connsiteX19" fmla="*/ 3491 w 827918"/>
                  <a:gd name="connsiteY19" fmla="*/ 1106627 h 1403543"/>
                  <a:gd name="connsiteX20" fmla="*/ 3491 w 827918"/>
                  <a:gd name="connsiteY20" fmla="*/ 1093586 h 1403543"/>
                  <a:gd name="connsiteX21" fmla="*/ 3491 w 827918"/>
                  <a:gd name="connsiteY21" fmla="*/ 1003436 h 1403543"/>
                  <a:gd name="connsiteX22" fmla="*/ 3491 w 827918"/>
                  <a:gd name="connsiteY22" fmla="*/ 964842 h 1403543"/>
                  <a:gd name="connsiteX23" fmla="*/ 3491 w 827918"/>
                  <a:gd name="connsiteY23" fmla="*/ 919724 h 1403543"/>
                  <a:gd name="connsiteX24" fmla="*/ 3491 w 827918"/>
                  <a:gd name="connsiteY24" fmla="*/ 876784 h 1403543"/>
                  <a:gd name="connsiteX25" fmla="*/ 3491 w 827918"/>
                  <a:gd name="connsiteY25" fmla="*/ 802897 h 1403543"/>
                  <a:gd name="connsiteX26" fmla="*/ 3491 w 827918"/>
                  <a:gd name="connsiteY26" fmla="*/ 776166 h 1403543"/>
                  <a:gd name="connsiteX27" fmla="*/ 3491 w 827918"/>
                  <a:gd name="connsiteY27" fmla="*/ 647433 h 1403543"/>
                  <a:gd name="connsiteX28" fmla="*/ 3491 w 827918"/>
                  <a:gd name="connsiteY28" fmla="*/ 579357 h 1403543"/>
                  <a:gd name="connsiteX29" fmla="*/ 0 w 827918"/>
                  <a:gd name="connsiteY29" fmla="*/ 575096 h 1403543"/>
                  <a:gd name="connsiteX30" fmla="*/ 48 w 827918"/>
                  <a:gd name="connsiteY30" fmla="*/ 575096 h 1403543"/>
                  <a:gd name="connsiteX31" fmla="*/ 0 w 827918"/>
                  <a:gd name="connsiteY31" fmla="*/ 575038 h 1403543"/>
                  <a:gd name="connsiteX32" fmla="*/ 3491 w 827918"/>
                  <a:gd name="connsiteY32" fmla="*/ 575038 h 1403543"/>
                  <a:gd name="connsiteX33" fmla="*/ 3491 w 827918"/>
                  <a:gd name="connsiteY33" fmla="*/ 571609 h 1403543"/>
                  <a:gd name="connsiteX34" fmla="*/ 3491 w 827918"/>
                  <a:gd name="connsiteY34" fmla="*/ 571548 h 1403543"/>
                  <a:gd name="connsiteX35" fmla="*/ 3491 w 827918"/>
                  <a:gd name="connsiteY35" fmla="*/ 570492 h 1403543"/>
                  <a:gd name="connsiteX36" fmla="*/ 3491 w 827918"/>
                  <a:gd name="connsiteY36" fmla="*/ 562677 h 1403543"/>
                  <a:gd name="connsiteX37" fmla="*/ 3491 w 827918"/>
                  <a:gd name="connsiteY37" fmla="*/ 546815 h 1403543"/>
                  <a:gd name="connsiteX38" fmla="*/ 3491 w 827918"/>
                  <a:gd name="connsiteY38" fmla="*/ 541465 h 1403543"/>
                  <a:gd name="connsiteX39" fmla="*/ 3491 w 827918"/>
                  <a:gd name="connsiteY39" fmla="*/ 0 h 14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27918" h="1403543">
                    <a:moveTo>
                      <a:pt x="3491" y="0"/>
                    </a:moveTo>
                    <a:cubicBezTo>
                      <a:pt x="3491" y="27882"/>
                      <a:pt x="185143" y="52282"/>
                      <a:pt x="415705" y="52282"/>
                    </a:cubicBezTo>
                    <a:cubicBezTo>
                      <a:pt x="642768" y="52282"/>
                      <a:pt x="827918" y="27882"/>
                      <a:pt x="827918" y="0"/>
                    </a:cubicBezTo>
                    <a:lnTo>
                      <a:pt x="827918" y="546815"/>
                    </a:lnTo>
                    <a:lnTo>
                      <a:pt x="827918" y="575038"/>
                    </a:lnTo>
                    <a:lnTo>
                      <a:pt x="827918" y="575096"/>
                    </a:lnTo>
                    <a:lnTo>
                      <a:pt x="827918" y="776166"/>
                    </a:lnTo>
                    <a:lnTo>
                      <a:pt x="827918" y="1121911"/>
                    </a:lnTo>
                    <a:lnTo>
                      <a:pt x="827918" y="1351262"/>
                    </a:lnTo>
                    <a:cubicBezTo>
                      <a:pt x="827918" y="1379143"/>
                      <a:pt x="642768" y="1403543"/>
                      <a:pt x="412207" y="1403543"/>
                    </a:cubicBezTo>
                    <a:cubicBezTo>
                      <a:pt x="185143" y="1403543"/>
                      <a:pt x="0" y="1379143"/>
                      <a:pt x="0" y="1351262"/>
                    </a:cubicBezTo>
                    <a:cubicBezTo>
                      <a:pt x="0" y="1351262"/>
                      <a:pt x="0" y="1351262"/>
                      <a:pt x="3491" y="1351262"/>
                    </a:cubicBezTo>
                    <a:cubicBezTo>
                      <a:pt x="3491" y="1347775"/>
                      <a:pt x="3491" y="1347775"/>
                      <a:pt x="3491" y="1347775"/>
                    </a:cubicBezTo>
                    <a:cubicBezTo>
                      <a:pt x="3491" y="1347775"/>
                      <a:pt x="3491" y="1347775"/>
                      <a:pt x="3491" y="1208222"/>
                    </a:cubicBezTo>
                    <a:lnTo>
                      <a:pt x="3491" y="1126172"/>
                    </a:lnTo>
                    <a:lnTo>
                      <a:pt x="0" y="1121911"/>
                    </a:lnTo>
                    <a:cubicBezTo>
                      <a:pt x="0" y="1121911"/>
                      <a:pt x="0" y="1121911"/>
                      <a:pt x="3491" y="1121911"/>
                    </a:cubicBezTo>
                    <a:cubicBezTo>
                      <a:pt x="3491" y="1118424"/>
                      <a:pt x="3491" y="1118424"/>
                      <a:pt x="3491" y="1118424"/>
                    </a:cubicBezTo>
                    <a:cubicBezTo>
                      <a:pt x="3491" y="1118424"/>
                      <a:pt x="3491" y="1118424"/>
                      <a:pt x="3491" y="1111065"/>
                    </a:cubicBezTo>
                    <a:lnTo>
                      <a:pt x="3491" y="1106627"/>
                    </a:lnTo>
                    <a:lnTo>
                      <a:pt x="3491" y="1093586"/>
                    </a:lnTo>
                    <a:cubicBezTo>
                      <a:pt x="3491" y="1077028"/>
                      <a:pt x="3491" y="1049431"/>
                      <a:pt x="3491" y="1003436"/>
                    </a:cubicBezTo>
                    <a:lnTo>
                      <a:pt x="3491" y="964842"/>
                    </a:lnTo>
                    <a:lnTo>
                      <a:pt x="3491" y="919724"/>
                    </a:lnTo>
                    <a:lnTo>
                      <a:pt x="3491" y="876784"/>
                    </a:lnTo>
                    <a:lnTo>
                      <a:pt x="3491" y="802897"/>
                    </a:lnTo>
                    <a:lnTo>
                      <a:pt x="3491" y="776166"/>
                    </a:lnTo>
                    <a:lnTo>
                      <a:pt x="3491" y="647433"/>
                    </a:lnTo>
                    <a:lnTo>
                      <a:pt x="3491" y="579357"/>
                    </a:lnTo>
                    <a:lnTo>
                      <a:pt x="0" y="575096"/>
                    </a:lnTo>
                    <a:lnTo>
                      <a:pt x="48" y="575096"/>
                    </a:lnTo>
                    <a:lnTo>
                      <a:pt x="0" y="575038"/>
                    </a:lnTo>
                    <a:cubicBezTo>
                      <a:pt x="0" y="575038"/>
                      <a:pt x="0" y="575038"/>
                      <a:pt x="3491" y="575038"/>
                    </a:cubicBezTo>
                    <a:lnTo>
                      <a:pt x="3491" y="571609"/>
                    </a:lnTo>
                    <a:lnTo>
                      <a:pt x="3491" y="571548"/>
                    </a:lnTo>
                    <a:lnTo>
                      <a:pt x="3491" y="570492"/>
                    </a:lnTo>
                    <a:cubicBezTo>
                      <a:pt x="3491" y="569376"/>
                      <a:pt x="3491" y="567143"/>
                      <a:pt x="3491" y="562677"/>
                    </a:cubicBezTo>
                    <a:lnTo>
                      <a:pt x="3491" y="546815"/>
                    </a:lnTo>
                    <a:lnTo>
                      <a:pt x="3491" y="541465"/>
                    </a:lnTo>
                    <a:cubicBezTo>
                      <a:pt x="3491" y="491226"/>
                      <a:pt x="3491" y="357256"/>
                      <a:pt x="3491" y="0"/>
                    </a:cubicBezTo>
                    <a:close/>
                  </a:path>
                </a:pathLst>
              </a:custGeom>
              <a:solidFill>
                <a:schemeClr val="accent3">
                  <a:alpha val="80000"/>
                </a:schemeClr>
              </a:solidFill>
              <a:ln>
                <a:noFill/>
              </a:ln>
            </p:spPr>
            <p:txBody>
              <a:bodyPr wrap="square"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342" name="Shape 71"/>
              <p:cNvSpPr/>
              <p:nvPr/>
            </p:nvSpPr>
            <p:spPr>
              <a:xfrm>
                <a:off x="1648954" y="3204741"/>
                <a:ext cx="786892" cy="79503"/>
              </a:xfrm>
              <a:prstGeom prst="ellipse">
                <a:avLst/>
              </a:prstGeom>
              <a:solidFill>
                <a:schemeClr val="accent1">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348" name="Shape 74"/>
              <p:cNvSpPr/>
              <p:nvPr/>
            </p:nvSpPr>
            <p:spPr>
              <a:xfrm>
                <a:off x="1021900" y="2221775"/>
                <a:ext cx="2041001" cy="232731"/>
              </a:xfrm>
              <a:custGeom>
                <a:avLst/>
                <a:gdLst/>
                <a:ahLst/>
                <a:cxnLst/>
                <a:rect l="0" t="0" r="0" b="0"/>
                <a:pathLst>
                  <a:path w="120000" h="120000" extrusionOk="0">
                    <a:moveTo>
                      <a:pt x="59902" y="0"/>
                    </a:moveTo>
                    <a:cubicBezTo>
                      <a:pt x="26818" y="0"/>
                      <a:pt x="0" y="26823"/>
                      <a:pt x="0" y="60705"/>
                    </a:cubicBezTo>
                    <a:cubicBezTo>
                      <a:pt x="0" y="62117"/>
                      <a:pt x="0" y="63529"/>
                      <a:pt x="195" y="64941"/>
                    </a:cubicBezTo>
                    <a:cubicBezTo>
                      <a:pt x="2544" y="96000"/>
                      <a:pt x="28384" y="120000"/>
                      <a:pt x="59902" y="120000"/>
                    </a:cubicBezTo>
                    <a:cubicBezTo>
                      <a:pt x="91419" y="120000"/>
                      <a:pt x="117455" y="96000"/>
                      <a:pt x="119804" y="64941"/>
                    </a:cubicBezTo>
                    <a:cubicBezTo>
                      <a:pt x="119804" y="64941"/>
                      <a:pt x="119804" y="64941"/>
                      <a:pt x="119804" y="64941"/>
                    </a:cubicBezTo>
                    <a:cubicBezTo>
                      <a:pt x="120000" y="63529"/>
                      <a:pt x="120000" y="62117"/>
                      <a:pt x="120000" y="60705"/>
                    </a:cubicBezTo>
                    <a:cubicBezTo>
                      <a:pt x="120000" y="26823"/>
                      <a:pt x="93181" y="0"/>
                      <a:pt x="59902" y="0"/>
                    </a:cubicBezTo>
                    <a:close/>
                  </a:path>
                </a:pathLst>
              </a:custGeom>
              <a:solidFill>
                <a:schemeClr val="accent2">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349" name="Shape 75"/>
              <p:cNvSpPr/>
              <p:nvPr/>
            </p:nvSpPr>
            <p:spPr>
              <a:xfrm>
                <a:off x="1025412" y="2347537"/>
                <a:ext cx="2033976" cy="936709"/>
              </a:xfrm>
              <a:custGeom>
                <a:avLst/>
                <a:gdLst/>
                <a:ahLst/>
                <a:cxnLst/>
                <a:rect l="0" t="0" r="0" b="0"/>
                <a:pathLst>
                  <a:path w="120000" h="120000" extrusionOk="0">
                    <a:moveTo>
                      <a:pt x="59901" y="13684"/>
                    </a:moveTo>
                    <a:cubicBezTo>
                      <a:pt x="28281" y="13684"/>
                      <a:pt x="2356" y="7719"/>
                      <a:pt x="0" y="0"/>
                    </a:cubicBezTo>
                    <a:cubicBezTo>
                      <a:pt x="0" y="0"/>
                      <a:pt x="0" y="0"/>
                      <a:pt x="0" y="0"/>
                    </a:cubicBezTo>
                    <a:cubicBezTo>
                      <a:pt x="36923" y="114736"/>
                      <a:pt x="36923" y="114736"/>
                      <a:pt x="36923" y="114736"/>
                    </a:cubicBezTo>
                    <a:cubicBezTo>
                      <a:pt x="36923" y="117543"/>
                      <a:pt x="47135" y="120000"/>
                      <a:pt x="60098" y="120000"/>
                    </a:cubicBezTo>
                    <a:cubicBezTo>
                      <a:pt x="72864" y="120000"/>
                      <a:pt x="83273" y="117543"/>
                      <a:pt x="83273" y="114736"/>
                    </a:cubicBezTo>
                    <a:cubicBezTo>
                      <a:pt x="120000" y="0"/>
                      <a:pt x="120000" y="0"/>
                      <a:pt x="120000" y="0"/>
                    </a:cubicBezTo>
                    <a:cubicBezTo>
                      <a:pt x="117643" y="7719"/>
                      <a:pt x="91522" y="13684"/>
                      <a:pt x="59901" y="13684"/>
                    </a:cubicBezTo>
                    <a:close/>
                  </a:path>
                </a:pathLst>
              </a:custGeom>
              <a:solidFill>
                <a:schemeClr val="accent2">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347" name="Shape 78"/>
              <p:cNvSpPr/>
              <p:nvPr/>
            </p:nvSpPr>
            <p:spPr>
              <a:xfrm>
                <a:off x="391331" y="1439739"/>
                <a:ext cx="3302138" cy="1014768"/>
              </a:xfrm>
              <a:custGeom>
                <a:avLst/>
                <a:gdLst/>
                <a:ahLst/>
                <a:cxnLst/>
                <a:rect l="0" t="0" r="0" b="0"/>
                <a:pathLst>
                  <a:path w="120000" h="120000" extrusionOk="0">
                    <a:moveTo>
                      <a:pt x="60000" y="15243"/>
                    </a:moveTo>
                    <a:cubicBezTo>
                      <a:pt x="28427" y="15243"/>
                      <a:pt x="2661" y="8756"/>
                      <a:pt x="0" y="0"/>
                    </a:cubicBezTo>
                    <a:cubicBezTo>
                      <a:pt x="23104" y="107351"/>
                      <a:pt x="23104" y="107351"/>
                      <a:pt x="23104" y="107351"/>
                    </a:cubicBezTo>
                    <a:cubicBezTo>
                      <a:pt x="23104" y="107351"/>
                      <a:pt x="23104" y="107351"/>
                      <a:pt x="23104" y="107351"/>
                    </a:cubicBezTo>
                    <a:cubicBezTo>
                      <a:pt x="24556" y="114486"/>
                      <a:pt x="40524" y="120000"/>
                      <a:pt x="60000" y="120000"/>
                    </a:cubicBezTo>
                    <a:cubicBezTo>
                      <a:pt x="79475" y="120000"/>
                      <a:pt x="95564" y="114486"/>
                      <a:pt x="97016" y="107351"/>
                    </a:cubicBezTo>
                    <a:cubicBezTo>
                      <a:pt x="97016" y="107351"/>
                      <a:pt x="97016" y="107351"/>
                      <a:pt x="97016" y="107351"/>
                    </a:cubicBezTo>
                    <a:cubicBezTo>
                      <a:pt x="120000" y="0"/>
                      <a:pt x="120000" y="0"/>
                      <a:pt x="120000" y="0"/>
                    </a:cubicBezTo>
                    <a:cubicBezTo>
                      <a:pt x="117338" y="8432"/>
                      <a:pt x="91572" y="15243"/>
                      <a:pt x="60000" y="15243"/>
                    </a:cubicBezTo>
                    <a:close/>
                  </a:path>
                </a:pathLst>
              </a:custGeom>
              <a:solidFill>
                <a:schemeClr val="accent1">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426" name="Shape 77"/>
              <p:cNvSpPr/>
              <p:nvPr/>
            </p:nvSpPr>
            <p:spPr>
              <a:xfrm>
                <a:off x="387819" y="1286511"/>
                <a:ext cx="3309163" cy="281879"/>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tx1">
                  <a:lumMod val="25000"/>
                  <a:lumOff val="75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432" name="Shape 77"/>
              <p:cNvSpPr/>
              <p:nvPr/>
            </p:nvSpPr>
            <p:spPr>
              <a:xfrm>
                <a:off x="668953" y="1352421"/>
                <a:ext cx="2746894" cy="145370"/>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bg1">
                  <a:lumMod val="95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91" name="Freeform 90"/>
              <p:cNvSpPr/>
              <p:nvPr/>
            </p:nvSpPr>
            <p:spPr>
              <a:xfrm>
                <a:off x="1647198" y="4267024"/>
                <a:ext cx="790405" cy="79503"/>
              </a:xfrm>
              <a:custGeom>
                <a:avLst/>
                <a:gdLst>
                  <a:gd name="connsiteX0" fmla="*/ 393530 w 790405"/>
                  <a:gd name="connsiteY0" fmla="*/ 0 h 79503"/>
                  <a:gd name="connsiteX1" fmla="*/ 787066 w 790405"/>
                  <a:gd name="connsiteY1" fmla="*/ 38381 h 79503"/>
                  <a:gd name="connsiteX2" fmla="*/ 790405 w 790405"/>
                  <a:gd name="connsiteY2" fmla="*/ 38381 h 79503"/>
                  <a:gd name="connsiteX3" fmla="*/ 393530 w 790405"/>
                  <a:gd name="connsiteY3" fmla="*/ 79503 h 79503"/>
                  <a:gd name="connsiteX4" fmla="*/ 0 w 790405"/>
                  <a:gd name="connsiteY4" fmla="*/ 38381 h 79503"/>
                  <a:gd name="connsiteX5" fmla="*/ 3333 w 790405"/>
                  <a:gd name="connsiteY5" fmla="*/ 38381 h 79503"/>
                  <a:gd name="connsiteX6" fmla="*/ 3333 w 790405"/>
                  <a:gd name="connsiteY6" fmla="*/ 35639 h 79503"/>
                  <a:gd name="connsiteX7" fmla="*/ 393530 w 790405"/>
                  <a:gd name="connsiteY7" fmla="*/ 0 h 7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405" h="79503">
                    <a:moveTo>
                      <a:pt x="393530" y="0"/>
                    </a:moveTo>
                    <a:cubicBezTo>
                      <a:pt x="603639" y="0"/>
                      <a:pt x="777060" y="16449"/>
                      <a:pt x="787066" y="38381"/>
                    </a:cubicBezTo>
                    <a:cubicBezTo>
                      <a:pt x="790405" y="38381"/>
                      <a:pt x="790405" y="38381"/>
                      <a:pt x="790405" y="38381"/>
                    </a:cubicBezTo>
                    <a:cubicBezTo>
                      <a:pt x="790405" y="60313"/>
                      <a:pt x="613644" y="79503"/>
                      <a:pt x="393530" y="79503"/>
                    </a:cubicBezTo>
                    <a:cubicBezTo>
                      <a:pt x="176754" y="79503"/>
                      <a:pt x="0" y="60313"/>
                      <a:pt x="0" y="38381"/>
                    </a:cubicBezTo>
                    <a:cubicBezTo>
                      <a:pt x="0" y="38381"/>
                      <a:pt x="0" y="38381"/>
                      <a:pt x="3333" y="38381"/>
                    </a:cubicBezTo>
                    <a:cubicBezTo>
                      <a:pt x="3333" y="35639"/>
                      <a:pt x="3333" y="35639"/>
                      <a:pt x="3333" y="35639"/>
                    </a:cubicBezTo>
                    <a:cubicBezTo>
                      <a:pt x="16671" y="16449"/>
                      <a:pt x="186760" y="0"/>
                      <a:pt x="393530" y="0"/>
                    </a:cubicBezTo>
                    <a:close/>
                  </a:path>
                </a:pathLst>
              </a:custGeom>
              <a:solidFill>
                <a:schemeClr val="tx1">
                  <a:lumMod val="90000"/>
                  <a:lumOff val="10000"/>
                  <a:alpha val="49803"/>
                </a:schemeClr>
              </a:solidFill>
              <a:ln>
                <a:noFill/>
              </a:ln>
              <a:effectLst>
                <a:outerShdw blurRad="88900" dist="355600" dir="5400000" sx="126000" sy="126000" algn="t" rotWithShape="0">
                  <a:prstClr val="black"/>
                </a:outerShdw>
              </a:effectLst>
            </p:spPr>
            <p:txBody>
              <a:bodyPr wrap="square" lIns="91425" tIns="45700" rIns="91425" bIns="45700" anchor="t" anchorCtr="0">
                <a:noAutofit/>
              </a:bodyPr>
              <a:lstStyle/>
              <a:p>
                <a:pPr marL="0" marR="0" lvl="0" indent="0" algn="l" rtl="0">
                  <a:spcBef>
                    <a:spcPts val="0"/>
                  </a:spcBef>
                  <a:buNone/>
                </a:pPr>
                <a:endParaRPr sz="1800">
                  <a:solidFill>
                    <a:schemeClr val="dk1"/>
                  </a:solidFill>
                  <a:latin typeface="Calibri"/>
                  <a:ea typeface="Calibri"/>
                  <a:cs typeface="Calibri"/>
                  <a:sym typeface="Calibri"/>
                </a:endParaRPr>
              </a:p>
            </p:txBody>
          </p:sp>
        </p:grpSp>
        <p:grpSp>
          <p:nvGrpSpPr>
            <p:cNvPr id="2" name="Group 1"/>
            <p:cNvGrpSpPr/>
            <p:nvPr/>
          </p:nvGrpSpPr>
          <p:grpSpPr>
            <a:xfrm>
              <a:off x="392899" y="1439739"/>
              <a:ext cx="3302138" cy="2906789"/>
              <a:chOff x="548811" y="1592139"/>
              <a:chExt cx="3302138" cy="2906789"/>
            </a:xfrm>
          </p:grpSpPr>
          <p:sp>
            <p:nvSpPr>
              <p:cNvPr id="23" name="Freeform 22"/>
              <p:cNvSpPr/>
              <p:nvPr/>
            </p:nvSpPr>
            <p:spPr>
              <a:xfrm>
                <a:off x="548811" y="1592139"/>
                <a:ext cx="3302138" cy="1844507"/>
              </a:xfrm>
              <a:custGeom>
                <a:avLst/>
                <a:gdLst>
                  <a:gd name="connsiteX0" fmla="*/ 0 w 3302138"/>
                  <a:gd name="connsiteY0" fmla="*/ 0 h 1844507"/>
                  <a:gd name="connsiteX1" fmla="*/ 1651069 w 3302138"/>
                  <a:gd name="connsiteY1" fmla="*/ 128901 h 1844507"/>
                  <a:gd name="connsiteX2" fmla="*/ 3302138 w 3302138"/>
                  <a:gd name="connsiteY2" fmla="*/ 0 h 1844507"/>
                  <a:gd name="connsiteX3" fmla="*/ 2669669 w 3302138"/>
                  <a:gd name="connsiteY3" fmla="*/ 907803 h 1844507"/>
                  <a:gd name="connsiteX4" fmla="*/ 2666688 w 3302138"/>
                  <a:gd name="connsiteY4" fmla="*/ 909767 h 1844507"/>
                  <a:gd name="connsiteX5" fmla="*/ 2658330 w 3302138"/>
                  <a:gd name="connsiteY5" fmla="*/ 921792 h 1844507"/>
                  <a:gd name="connsiteX6" fmla="*/ 2045542 w 3302138"/>
                  <a:gd name="connsiteY6" fmla="*/ 1803417 h 1844507"/>
                  <a:gd name="connsiteX7" fmla="*/ 1652730 w 3302138"/>
                  <a:gd name="connsiteY7" fmla="*/ 1844507 h 1844507"/>
                  <a:gd name="connsiteX8" fmla="*/ 1651069 w 3302138"/>
                  <a:gd name="connsiteY8" fmla="*/ 1844471 h 1844507"/>
                  <a:gd name="connsiteX9" fmla="*/ 1649408 w 3302138"/>
                  <a:gd name="connsiteY9" fmla="*/ 1844507 h 1844507"/>
                  <a:gd name="connsiteX10" fmla="*/ 1256596 w 3302138"/>
                  <a:gd name="connsiteY10" fmla="*/ 1803417 h 1844507"/>
                  <a:gd name="connsiteX11" fmla="*/ 643808 w 3302138"/>
                  <a:gd name="connsiteY11" fmla="*/ 921792 h 1844507"/>
                  <a:gd name="connsiteX12" fmla="*/ 635450 w 3302138"/>
                  <a:gd name="connsiteY12" fmla="*/ 909767 h 1844507"/>
                  <a:gd name="connsiteX13" fmla="*/ 632469 w 3302138"/>
                  <a:gd name="connsiteY13" fmla="*/ 907803 h 1844507"/>
                  <a:gd name="connsiteX14" fmla="*/ 0 w 3302138"/>
                  <a:gd name="connsiteY14" fmla="*/ 0 h 184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02138" h="1844507">
                    <a:moveTo>
                      <a:pt x="0" y="0"/>
                    </a:moveTo>
                    <a:cubicBezTo>
                      <a:pt x="73252" y="71304"/>
                      <a:pt x="782276" y="128901"/>
                      <a:pt x="1651069" y="128901"/>
                    </a:cubicBezTo>
                    <a:cubicBezTo>
                      <a:pt x="2519862" y="128901"/>
                      <a:pt x="3228886" y="71304"/>
                      <a:pt x="3302138" y="0"/>
                    </a:cubicBezTo>
                    <a:cubicBezTo>
                      <a:pt x="3302138" y="0"/>
                      <a:pt x="3302138" y="0"/>
                      <a:pt x="2669669" y="907803"/>
                    </a:cubicBezTo>
                    <a:lnTo>
                      <a:pt x="2666688" y="909767"/>
                    </a:lnTo>
                    <a:lnTo>
                      <a:pt x="2658330" y="921792"/>
                    </a:lnTo>
                    <a:cubicBezTo>
                      <a:pt x="2629150" y="963774"/>
                      <a:pt x="2512428" y="1131703"/>
                      <a:pt x="2045542" y="1803417"/>
                    </a:cubicBezTo>
                    <a:cubicBezTo>
                      <a:pt x="2045542" y="1825328"/>
                      <a:pt x="1869111" y="1844507"/>
                      <a:pt x="1652730" y="1844507"/>
                    </a:cubicBezTo>
                    <a:lnTo>
                      <a:pt x="1651069" y="1844471"/>
                    </a:lnTo>
                    <a:lnTo>
                      <a:pt x="1649408" y="1844507"/>
                    </a:lnTo>
                    <a:cubicBezTo>
                      <a:pt x="1433027" y="1844507"/>
                      <a:pt x="1256596" y="1825328"/>
                      <a:pt x="1256596" y="1803417"/>
                    </a:cubicBezTo>
                    <a:cubicBezTo>
                      <a:pt x="789710" y="1131703"/>
                      <a:pt x="672988" y="963774"/>
                      <a:pt x="643808" y="921792"/>
                    </a:cubicBezTo>
                    <a:lnTo>
                      <a:pt x="635450" y="909767"/>
                    </a:lnTo>
                    <a:lnTo>
                      <a:pt x="632469" y="907803"/>
                    </a:lnTo>
                    <a:cubicBezTo>
                      <a:pt x="0" y="0"/>
                      <a:pt x="0" y="0"/>
                      <a:pt x="0" y="0"/>
                    </a:cubicBezTo>
                    <a:close/>
                  </a:path>
                </a:pathLst>
              </a:custGeom>
              <a:gradFill flip="none" rotWithShape="1">
                <a:gsLst>
                  <a:gs pos="89000">
                    <a:srgbClr val="FDFDFD">
                      <a:alpha val="73000"/>
                    </a:srgbClr>
                  </a:gs>
                  <a:gs pos="84000">
                    <a:srgbClr val="FBFBFB">
                      <a:alpha val="68000"/>
                    </a:srgbClr>
                  </a:gs>
                  <a:gs pos="73000">
                    <a:srgbClr val="FAFAFA">
                      <a:alpha val="58000"/>
                    </a:srgbClr>
                  </a:gs>
                  <a:gs pos="0">
                    <a:schemeClr val="bg1">
                      <a:shade val="30000"/>
                      <a:satMod val="115000"/>
                      <a:alpha val="0"/>
                    </a:schemeClr>
                  </a:gs>
                  <a:gs pos="50000">
                    <a:schemeClr val="bg1">
                      <a:shade val="67500"/>
                      <a:satMod val="115000"/>
                      <a:alpha val="0"/>
                    </a:schemeClr>
                  </a:gs>
                  <a:gs pos="58000">
                    <a:srgbClr val="F9F9F9">
                      <a:alpha val="0"/>
                    </a:srgbClr>
                  </a:gs>
                  <a:gs pos="100000">
                    <a:schemeClr val="bg1">
                      <a:shade val="100000"/>
                      <a:satMod val="115000"/>
                    </a:schemeClr>
                  </a:gs>
                </a:gsLst>
                <a:lin ang="1200000" scaled="0"/>
                <a:tileRect/>
              </a:gradFill>
              <a:ln>
                <a:noFill/>
              </a:ln>
            </p:spPr>
            <p:txBody>
              <a:bodyPr wrap="square"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24" name="Freeform 23"/>
              <p:cNvSpPr/>
              <p:nvPr/>
            </p:nvSpPr>
            <p:spPr>
              <a:xfrm>
                <a:off x="1799598" y="3396170"/>
                <a:ext cx="790405" cy="1102758"/>
              </a:xfrm>
              <a:custGeom>
                <a:avLst/>
                <a:gdLst>
                  <a:gd name="connsiteX0" fmla="*/ 3333 w 790405"/>
                  <a:gd name="connsiteY0" fmla="*/ 0 h 1102758"/>
                  <a:gd name="connsiteX1" fmla="*/ 396870 w 790405"/>
                  <a:gd name="connsiteY1" fmla="*/ 41078 h 1102758"/>
                  <a:gd name="connsiteX2" fmla="*/ 790405 w 790405"/>
                  <a:gd name="connsiteY2" fmla="*/ 0 h 1102758"/>
                  <a:gd name="connsiteX3" fmla="*/ 790405 w 790405"/>
                  <a:gd name="connsiteY3" fmla="*/ 429630 h 1102758"/>
                  <a:gd name="connsiteX4" fmla="*/ 790405 w 790405"/>
                  <a:gd name="connsiteY4" fmla="*/ 451805 h 1102758"/>
                  <a:gd name="connsiteX5" fmla="*/ 790405 w 790405"/>
                  <a:gd name="connsiteY5" fmla="*/ 451851 h 1102758"/>
                  <a:gd name="connsiteX6" fmla="*/ 790405 w 790405"/>
                  <a:gd name="connsiteY6" fmla="*/ 609831 h 1102758"/>
                  <a:gd name="connsiteX7" fmla="*/ 790405 w 790405"/>
                  <a:gd name="connsiteY7" fmla="*/ 881481 h 1102758"/>
                  <a:gd name="connsiteX8" fmla="*/ 790405 w 790405"/>
                  <a:gd name="connsiteY8" fmla="*/ 1061681 h 1102758"/>
                  <a:gd name="connsiteX9" fmla="*/ 393530 w 790405"/>
                  <a:gd name="connsiteY9" fmla="*/ 1102758 h 1102758"/>
                  <a:gd name="connsiteX10" fmla="*/ 0 w 790405"/>
                  <a:gd name="connsiteY10" fmla="*/ 1061681 h 1102758"/>
                  <a:gd name="connsiteX11" fmla="*/ 3333 w 790405"/>
                  <a:gd name="connsiteY11" fmla="*/ 1061681 h 1102758"/>
                  <a:gd name="connsiteX12" fmla="*/ 3333 w 790405"/>
                  <a:gd name="connsiteY12" fmla="*/ 1058941 h 1102758"/>
                  <a:gd name="connsiteX13" fmla="*/ 3333 w 790405"/>
                  <a:gd name="connsiteY13" fmla="*/ 949295 h 1102758"/>
                  <a:gd name="connsiteX14" fmla="*/ 3333 w 790405"/>
                  <a:gd name="connsiteY14" fmla="*/ 884829 h 1102758"/>
                  <a:gd name="connsiteX15" fmla="*/ 0 w 790405"/>
                  <a:gd name="connsiteY15" fmla="*/ 881481 h 1102758"/>
                  <a:gd name="connsiteX16" fmla="*/ 3333 w 790405"/>
                  <a:gd name="connsiteY16" fmla="*/ 881481 h 1102758"/>
                  <a:gd name="connsiteX17" fmla="*/ 3333 w 790405"/>
                  <a:gd name="connsiteY17" fmla="*/ 878741 h 1102758"/>
                  <a:gd name="connsiteX18" fmla="*/ 3333 w 790405"/>
                  <a:gd name="connsiteY18" fmla="*/ 872959 h 1102758"/>
                  <a:gd name="connsiteX19" fmla="*/ 3333 w 790405"/>
                  <a:gd name="connsiteY19" fmla="*/ 869472 h 1102758"/>
                  <a:gd name="connsiteX20" fmla="*/ 3333 w 790405"/>
                  <a:gd name="connsiteY20" fmla="*/ 859226 h 1102758"/>
                  <a:gd name="connsiteX21" fmla="*/ 3333 w 790405"/>
                  <a:gd name="connsiteY21" fmla="*/ 788396 h 1102758"/>
                  <a:gd name="connsiteX22" fmla="*/ 3333 w 790405"/>
                  <a:gd name="connsiteY22" fmla="*/ 758073 h 1102758"/>
                  <a:gd name="connsiteX23" fmla="*/ 3333 w 790405"/>
                  <a:gd name="connsiteY23" fmla="*/ 722624 h 1102758"/>
                  <a:gd name="connsiteX24" fmla="*/ 3333 w 790405"/>
                  <a:gd name="connsiteY24" fmla="*/ 688886 h 1102758"/>
                  <a:gd name="connsiteX25" fmla="*/ 3333 w 790405"/>
                  <a:gd name="connsiteY25" fmla="*/ 630833 h 1102758"/>
                  <a:gd name="connsiteX26" fmla="*/ 3333 w 790405"/>
                  <a:gd name="connsiteY26" fmla="*/ 609831 h 1102758"/>
                  <a:gd name="connsiteX27" fmla="*/ 3333 w 790405"/>
                  <a:gd name="connsiteY27" fmla="*/ 508686 h 1102758"/>
                  <a:gd name="connsiteX28" fmla="*/ 3333 w 790405"/>
                  <a:gd name="connsiteY28" fmla="*/ 455199 h 1102758"/>
                  <a:gd name="connsiteX29" fmla="*/ 0 w 790405"/>
                  <a:gd name="connsiteY29" fmla="*/ 451851 h 1102758"/>
                  <a:gd name="connsiteX30" fmla="*/ 46 w 790405"/>
                  <a:gd name="connsiteY30" fmla="*/ 451851 h 1102758"/>
                  <a:gd name="connsiteX31" fmla="*/ 0 w 790405"/>
                  <a:gd name="connsiteY31" fmla="*/ 451805 h 1102758"/>
                  <a:gd name="connsiteX32" fmla="*/ 3333 w 790405"/>
                  <a:gd name="connsiteY32" fmla="*/ 451805 h 1102758"/>
                  <a:gd name="connsiteX33" fmla="*/ 3333 w 790405"/>
                  <a:gd name="connsiteY33" fmla="*/ 449111 h 1102758"/>
                  <a:gd name="connsiteX34" fmla="*/ 3333 w 790405"/>
                  <a:gd name="connsiteY34" fmla="*/ 449063 h 1102758"/>
                  <a:gd name="connsiteX35" fmla="*/ 3333 w 790405"/>
                  <a:gd name="connsiteY35" fmla="*/ 448233 h 1102758"/>
                  <a:gd name="connsiteX36" fmla="*/ 3333 w 790405"/>
                  <a:gd name="connsiteY36" fmla="*/ 442093 h 1102758"/>
                  <a:gd name="connsiteX37" fmla="*/ 3333 w 790405"/>
                  <a:gd name="connsiteY37" fmla="*/ 429630 h 1102758"/>
                  <a:gd name="connsiteX38" fmla="*/ 3333 w 790405"/>
                  <a:gd name="connsiteY38" fmla="*/ 425427 h 1102758"/>
                  <a:gd name="connsiteX39" fmla="*/ 3333 w 790405"/>
                  <a:gd name="connsiteY39" fmla="*/ 0 h 110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90405" h="1102758">
                    <a:moveTo>
                      <a:pt x="3333" y="0"/>
                    </a:moveTo>
                    <a:cubicBezTo>
                      <a:pt x="3333" y="21907"/>
                      <a:pt x="176754" y="41078"/>
                      <a:pt x="396870" y="41078"/>
                    </a:cubicBezTo>
                    <a:cubicBezTo>
                      <a:pt x="613644" y="41078"/>
                      <a:pt x="790405" y="21907"/>
                      <a:pt x="790405" y="0"/>
                    </a:cubicBezTo>
                    <a:lnTo>
                      <a:pt x="790405" y="429630"/>
                    </a:lnTo>
                    <a:lnTo>
                      <a:pt x="790405" y="451805"/>
                    </a:lnTo>
                    <a:lnTo>
                      <a:pt x="790405" y="451851"/>
                    </a:lnTo>
                    <a:lnTo>
                      <a:pt x="790405" y="609831"/>
                    </a:lnTo>
                    <a:lnTo>
                      <a:pt x="790405" y="881481"/>
                    </a:lnTo>
                    <a:lnTo>
                      <a:pt x="790405" y="1061681"/>
                    </a:lnTo>
                    <a:cubicBezTo>
                      <a:pt x="790405" y="1083587"/>
                      <a:pt x="613644" y="1102758"/>
                      <a:pt x="393530" y="1102758"/>
                    </a:cubicBezTo>
                    <a:cubicBezTo>
                      <a:pt x="176754" y="1102758"/>
                      <a:pt x="0" y="1083587"/>
                      <a:pt x="0" y="1061681"/>
                    </a:cubicBezTo>
                    <a:cubicBezTo>
                      <a:pt x="0" y="1061681"/>
                      <a:pt x="0" y="1061681"/>
                      <a:pt x="3333" y="1061681"/>
                    </a:cubicBezTo>
                    <a:cubicBezTo>
                      <a:pt x="3333" y="1058941"/>
                      <a:pt x="3333" y="1058941"/>
                      <a:pt x="3333" y="1058941"/>
                    </a:cubicBezTo>
                    <a:cubicBezTo>
                      <a:pt x="3333" y="1058941"/>
                      <a:pt x="3333" y="1058941"/>
                      <a:pt x="3333" y="949295"/>
                    </a:cubicBezTo>
                    <a:lnTo>
                      <a:pt x="3333" y="884829"/>
                    </a:lnTo>
                    <a:lnTo>
                      <a:pt x="0" y="881481"/>
                    </a:lnTo>
                    <a:cubicBezTo>
                      <a:pt x="0" y="881481"/>
                      <a:pt x="0" y="881481"/>
                      <a:pt x="3333" y="881481"/>
                    </a:cubicBezTo>
                    <a:cubicBezTo>
                      <a:pt x="3333" y="878741"/>
                      <a:pt x="3333" y="878741"/>
                      <a:pt x="3333" y="878741"/>
                    </a:cubicBezTo>
                    <a:cubicBezTo>
                      <a:pt x="3333" y="878741"/>
                      <a:pt x="3333" y="878741"/>
                      <a:pt x="3333" y="872959"/>
                    </a:cubicBezTo>
                    <a:lnTo>
                      <a:pt x="3333" y="869472"/>
                    </a:lnTo>
                    <a:lnTo>
                      <a:pt x="3333" y="859226"/>
                    </a:lnTo>
                    <a:cubicBezTo>
                      <a:pt x="3333" y="846217"/>
                      <a:pt x="3333" y="824534"/>
                      <a:pt x="3333" y="788396"/>
                    </a:cubicBezTo>
                    <a:lnTo>
                      <a:pt x="3333" y="758073"/>
                    </a:lnTo>
                    <a:lnTo>
                      <a:pt x="3333" y="722624"/>
                    </a:lnTo>
                    <a:lnTo>
                      <a:pt x="3333" y="688886"/>
                    </a:lnTo>
                    <a:lnTo>
                      <a:pt x="3333" y="630833"/>
                    </a:lnTo>
                    <a:lnTo>
                      <a:pt x="3333" y="609831"/>
                    </a:lnTo>
                    <a:lnTo>
                      <a:pt x="3333" y="508686"/>
                    </a:lnTo>
                    <a:lnTo>
                      <a:pt x="3333" y="455199"/>
                    </a:lnTo>
                    <a:lnTo>
                      <a:pt x="0" y="451851"/>
                    </a:lnTo>
                    <a:lnTo>
                      <a:pt x="46" y="451851"/>
                    </a:lnTo>
                    <a:lnTo>
                      <a:pt x="0" y="451805"/>
                    </a:lnTo>
                    <a:cubicBezTo>
                      <a:pt x="0" y="451805"/>
                      <a:pt x="0" y="451805"/>
                      <a:pt x="3333" y="451805"/>
                    </a:cubicBezTo>
                    <a:lnTo>
                      <a:pt x="3333" y="449111"/>
                    </a:lnTo>
                    <a:lnTo>
                      <a:pt x="3333" y="449063"/>
                    </a:lnTo>
                    <a:lnTo>
                      <a:pt x="3333" y="448233"/>
                    </a:lnTo>
                    <a:cubicBezTo>
                      <a:pt x="3333" y="447357"/>
                      <a:pt x="3333" y="445602"/>
                      <a:pt x="3333" y="442093"/>
                    </a:cubicBezTo>
                    <a:lnTo>
                      <a:pt x="3333" y="429630"/>
                    </a:lnTo>
                    <a:lnTo>
                      <a:pt x="3333" y="425427"/>
                    </a:lnTo>
                    <a:cubicBezTo>
                      <a:pt x="3333" y="385954"/>
                      <a:pt x="3333" y="280694"/>
                      <a:pt x="3333" y="0"/>
                    </a:cubicBezTo>
                    <a:close/>
                  </a:path>
                </a:pathLst>
              </a:custGeom>
              <a:gradFill flip="none" rotWithShape="1">
                <a:gsLst>
                  <a:gs pos="41000">
                    <a:schemeClr val="bg1">
                      <a:lumMod val="95000"/>
                      <a:alpha val="0"/>
                    </a:schemeClr>
                  </a:gs>
                  <a:gs pos="62000">
                    <a:schemeClr val="bg1">
                      <a:lumMod val="50000"/>
                      <a:alpha val="17000"/>
                    </a:schemeClr>
                  </a:gs>
                  <a:gs pos="99000">
                    <a:srgbClr val="7F7F7F">
                      <a:alpha val="80000"/>
                    </a:srgbClr>
                  </a:gs>
                  <a:gs pos="100000">
                    <a:schemeClr val="bg1">
                      <a:lumMod val="50000"/>
                      <a:alpha val="28000"/>
                    </a:schemeClr>
                  </a:gs>
                </a:gsLst>
                <a:lin ang="10800000" scaled="0"/>
                <a:tileRect/>
              </a:gradFill>
              <a:ln>
                <a:noFill/>
              </a:ln>
            </p:spPr>
            <p:txBody>
              <a:bodyPr wrap="square" lIns="91425" tIns="45700" rIns="91425" bIns="45700" anchor="t" anchorCtr="0">
                <a:noAutofit/>
              </a:bodyPr>
              <a:lstStyle/>
              <a:p>
                <a:pPr marL="0" marR="0" lvl="0" indent="0" algn="l">
                  <a:spcBef>
                    <a:spcPts val="0"/>
                  </a:spcBef>
                  <a:buNone/>
                </a:pPr>
                <a:endParaRPr sz="1800" dirty="0">
                  <a:solidFill>
                    <a:schemeClr val="dk1"/>
                  </a:solidFill>
                  <a:latin typeface="Calibri"/>
                  <a:ea typeface="Calibri"/>
                  <a:cs typeface="Calibri"/>
                  <a:sym typeface="Calibri"/>
                </a:endParaRPr>
              </a:p>
            </p:txBody>
          </p:sp>
        </p:grpSp>
      </p:grpSp>
    </p:spTree>
    <p:extLst>
      <p:ext uri="{BB962C8B-B14F-4D97-AF65-F5344CB8AC3E}">
        <p14:creationId xmlns:p14="http://schemas.microsoft.com/office/powerpoint/2010/main" val="767804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arallelogram 1"/>
          <p:cNvSpPr/>
          <p:nvPr/>
        </p:nvSpPr>
        <p:spPr bwMode="auto">
          <a:xfrm>
            <a:off x="762000" y="-1360"/>
            <a:ext cx="3134619" cy="5146221"/>
          </a:xfrm>
          <a:prstGeom prst="parallelogram">
            <a:avLst>
              <a:gd name="adj" fmla="val 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Picture Placeholder 3">
            <a:extLst>
              <a:ext uri="{FF2B5EF4-FFF2-40B4-BE49-F238E27FC236}">
                <a16:creationId xmlns:a16="http://schemas.microsoft.com/office/drawing/2014/main" id="{E2776C52-1EE4-47E0-A28E-63ADA46133B2}"/>
              </a:ext>
            </a:extLst>
          </p:cNvPr>
          <p:cNvSpPr>
            <a:spLocks noGrp="1"/>
          </p:cNvSpPr>
          <p:nvPr>
            <p:ph type="pic" sz="quarter" idx="122"/>
          </p:nvPr>
        </p:nvSpPr>
        <p:spPr/>
      </p:sp>
      <p:sp>
        <p:nvSpPr>
          <p:cNvPr id="110" name="TextBox 109"/>
          <p:cNvSpPr txBox="1"/>
          <p:nvPr/>
        </p:nvSpPr>
        <p:spPr>
          <a:xfrm>
            <a:off x="4571999" y="1922436"/>
            <a:ext cx="4035277" cy="663964"/>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111" name="3">
            <a:extLst>
              <a:ext uri="{FF2B5EF4-FFF2-40B4-BE49-F238E27FC236}">
                <a16:creationId xmlns:a16="http://schemas.microsoft.com/office/drawing/2014/main" id="{D7AC1464-9E86-44A2-ABB9-20E60AEF7C6C}"/>
              </a:ext>
            </a:extLst>
          </p:cNvPr>
          <p:cNvSpPr txBox="1"/>
          <p:nvPr/>
        </p:nvSpPr>
        <p:spPr>
          <a:xfrm>
            <a:off x="4571999" y="567626"/>
            <a:ext cx="3586437" cy="161583"/>
          </a:xfrm>
          <a:prstGeom prst="rect">
            <a:avLst/>
          </a:prstGeom>
          <a:noFill/>
        </p:spPr>
        <p:txBody>
          <a:bodyPr wrap="square" lIns="0" tIns="0" rIns="0" bIns="0" rtlCol="0" anchor="ctr">
            <a:spAutoFit/>
          </a:bodyPr>
          <a:lstStyle/>
          <a:p>
            <a:r>
              <a:rPr lang="en-US" sz="1050" dirty="0">
                <a:solidFill>
                  <a:schemeClr val="accent1"/>
                </a:solidFill>
              </a:rPr>
              <a:t>BUSINESS PRESENTATION TEMPLATE</a:t>
            </a:r>
          </a:p>
        </p:txBody>
      </p:sp>
      <p:grpSp>
        <p:nvGrpSpPr>
          <p:cNvPr id="112" name="Group 111"/>
          <p:cNvGrpSpPr/>
          <p:nvPr/>
        </p:nvGrpSpPr>
        <p:grpSpPr>
          <a:xfrm>
            <a:off x="4572001" y="1747588"/>
            <a:ext cx="945826" cy="39525"/>
            <a:chOff x="5454974" y="1391277"/>
            <a:chExt cx="945826" cy="39525"/>
          </a:xfrm>
        </p:grpSpPr>
        <p:sp>
          <p:nvSpPr>
            <p:cNvPr id="113"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4"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5"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6"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7"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18" name="Rectangle 117"/>
          <p:cNvSpPr/>
          <p:nvPr/>
        </p:nvSpPr>
        <p:spPr>
          <a:xfrm>
            <a:off x="4575320" y="793602"/>
            <a:ext cx="4031689" cy="738664"/>
          </a:xfrm>
          <a:prstGeom prst="rect">
            <a:avLst/>
          </a:prstGeom>
        </p:spPr>
        <p:txBody>
          <a:bodyPr wrap="square" lIns="0" tIns="0" rIns="0" bIns="0" anchor="ctr">
            <a:spAutoFit/>
          </a:bodyPr>
          <a:lstStyle/>
          <a:p>
            <a:r>
              <a:rPr lang="en-US" sz="2400" b="1" dirty="0">
                <a:solidFill>
                  <a:schemeClr val="tx1">
                    <a:lumMod val="75000"/>
                    <a:lumOff val="25000"/>
                  </a:schemeClr>
                </a:solidFill>
              </a:rPr>
              <a:t>COMPANY TOOLBOX PRESENTATION TEMPLATE</a:t>
            </a:r>
            <a:endParaRPr lang="ar-IQ" sz="2400" b="1" dirty="0">
              <a:solidFill>
                <a:schemeClr val="tx1">
                  <a:lumMod val="75000"/>
                  <a:lumOff val="25000"/>
                </a:schemeClr>
              </a:solidFill>
            </a:endParaRPr>
          </a:p>
        </p:txBody>
      </p:sp>
      <p:sp>
        <p:nvSpPr>
          <p:cNvPr id="46" name="Rectangle 45"/>
          <p:cNvSpPr/>
          <p:nvPr/>
        </p:nvSpPr>
        <p:spPr>
          <a:xfrm>
            <a:off x="0" y="2979519"/>
            <a:ext cx="2286001" cy="1596355"/>
          </a:xfrm>
          <a:prstGeom prst="rect">
            <a:avLst/>
          </a:prstGeom>
          <a:ln w="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47" name="Rectangle 46"/>
          <p:cNvSpPr/>
          <p:nvPr/>
        </p:nvSpPr>
        <p:spPr>
          <a:xfrm>
            <a:off x="2286000" y="2979519"/>
            <a:ext cx="2286001" cy="1596355"/>
          </a:xfrm>
          <a:prstGeom prst="rect">
            <a:avLst/>
          </a:prstGeom>
          <a:solidFill>
            <a:schemeClr val="bg1">
              <a:lumMod val="95000"/>
            </a:schemeClr>
          </a:solidFill>
          <a:ln w="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48" name="Rectangle 47"/>
          <p:cNvSpPr/>
          <p:nvPr/>
        </p:nvSpPr>
        <p:spPr>
          <a:xfrm>
            <a:off x="4572000" y="2979519"/>
            <a:ext cx="2286001" cy="1596355"/>
          </a:xfrm>
          <a:prstGeom prst="rect">
            <a:avLst/>
          </a:prstGeom>
          <a:solidFill>
            <a:schemeClr val="accent3"/>
          </a:solidFill>
          <a:ln w="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49" name="Rectangle 48"/>
          <p:cNvSpPr/>
          <p:nvPr/>
        </p:nvSpPr>
        <p:spPr>
          <a:xfrm>
            <a:off x="6857999" y="2979519"/>
            <a:ext cx="2286001" cy="1596355"/>
          </a:xfrm>
          <a:prstGeom prst="rect">
            <a:avLst/>
          </a:prstGeom>
          <a:solidFill>
            <a:schemeClr val="bg1">
              <a:lumMod val="95000"/>
            </a:schemeClr>
          </a:solidFill>
          <a:ln w="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99" name="Rectangle 98"/>
          <p:cNvSpPr/>
          <p:nvPr/>
        </p:nvSpPr>
        <p:spPr>
          <a:xfrm>
            <a:off x="4813605" y="3650169"/>
            <a:ext cx="1802791" cy="712567"/>
          </a:xfrm>
          <a:prstGeom prst="rect">
            <a:avLst/>
          </a:prstGeom>
        </p:spPr>
        <p:txBody>
          <a:bodyPr wrap="square" lIns="0" tIns="0" rIns="0" bIns="0" anchor="ctr">
            <a:spAutoFit/>
          </a:bodyPr>
          <a:lstStyle/>
          <a:p>
            <a:pPr>
              <a:lnSpc>
                <a:spcPct val="150000"/>
              </a:lnSpc>
            </a:pPr>
            <a:r>
              <a:rPr lang="en-US" sz="1200" b="1" dirty="0">
                <a:solidFill>
                  <a:schemeClr val="bg1"/>
                </a:solidFill>
              </a:rPr>
              <a:t>Company Advantages</a:t>
            </a:r>
            <a:endParaRPr lang="ar-SA" sz="1200" b="1" dirty="0">
              <a:solidFill>
                <a:schemeClr val="bg1"/>
              </a:solidFill>
            </a:endParaRPr>
          </a:p>
          <a:p>
            <a:pPr>
              <a:lnSpc>
                <a:spcPct val="150000"/>
              </a:lnSpc>
            </a:pPr>
            <a:r>
              <a:rPr lang="en-US" sz="1000" dirty="0">
                <a:solidFill>
                  <a:schemeClr val="bg1"/>
                </a:solidFill>
                <a:latin typeface="Roboto (Body)"/>
              </a:rPr>
              <a:t>This is a sample text. You simply add your own text</a:t>
            </a:r>
          </a:p>
        </p:txBody>
      </p:sp>
      <p:sp>
        <p:nvSpPr>
          <p:cNvPr id="100" name="Rectangle 99"/>
          <p:cNvSpPr/>
          <p:nvPr/>
        </p:nvSpPr>
        <p:spPr>
          <a:xfrm>
            <a:off x="7099604" y="3654670"/>
            <a:ext cx="1802791" cy="710131"/>
          </a:xfrm>
          <a:prstGeom prst="rect">
            <a:avLst/>
          </a:prstGeom>
        </p:spPr>
        <p:txBody>
          <a:bodyPr wrap="square" lIns="0" tIns="0" rIns="0" bIns="0" anchor="ctr">
            <a:spAutoFit/>
          </a:bodyPr>
          <a:lstStyle/>
          <a:p>
            <a:pPr>
              <a:lnSpc>
                <a:spcPct val="150000"/>
              </a:lnSpc>
            </a:pPr>
            <a:r>
              <a:rPr lang="en-US" sz="1200" b="1" dirty="0">
                <a:solidFill>
                  <a:schemeClr val="accent4"/>
                </a:solidFill>
              </a:rPr>
              <a:t>Company Values</a:t>
            </a:r>
            <a:endParaRPr lang="ar-SA" sz="1200" b="1" dirty="0">
              <a:solidFill>
                <a:schemeClr val="accent4"/>
              </a:solidFill>
            </a:endParaRPr>
          </a:p>
          <a:p>
            <a:pP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98" name="Rectangle 97"/>
          <p:cNvSpPr/>
          <p:nvPr/>
        </p:nvSpPr>
        <p:spPr>
          <a:xfrm>
            <a:off x="2527605" y="3607468"/>
            <a:ext cx="1802791" cy="738664"/>
          </a:xfrm>
          <a:prstGeom prst="rect">
            <a:avLst/>
          </a:prstGeom>
        </p:spPr>
        <p:txBody>
          <a:bodyPr wrap="square" lIns="0" tIns="0" rIns="0" bIns="0" anchor="ctr">
            <a:spAutoFit/>
          </a:bodyPr>
          <a:lstStyle/>
          <a:p>
            <a:pPr>
              <a:lnSpc>
                <a:spcPct val="150000"/>
              </a:lnSpc>
            </a:pPr>
            <a:r>
              <a:rPr lang="en-US" sz="1200" b="1" dirty="0">
                <a:solidFill>
                  <a:schemeClr val="accent2"/>
                </a:solidFill>
              </a:rPr>
              <a:t>Company Mission</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101" name="Rectangle 100"/>
          <p:cNvSpPr/>
          <p:nvPr/>
        </p:nvSpPr>
        <p:spPr>
          <a:xfrm>
            <a:off x="241605" y="3651494"/>
            <a:ext cx="1802791" cy="710131"/>
          </a:xfrm>
          <a:prstGeom prst="rect">
            <a:avLst/>
          </a:prstGeom>
        </p:spPr>
        <p:txBody>
          <a:bodyPr wrap="square" lIns="0" tIns="0" rIns="0" bIns="0" anchor="ctr">
            <a:spAutoFit/>
          </a:bodyPr>
          <a:lstStyle/>
          <a:p>
            <a:pPr>
              <a:lnSpc>
                <a:spcPct val="150000"/>
              </a:lnSpc>
            </a:pPr>
            <a:r>
              <a:rPr lang="en-US" sz="1200" b="1" dirty="0">
                <a:solidFill>
                  <a:schemeClr val="bg1"/>
                </a:solidFill>
              </a:rPr>
              <a:t>Company Vision</a:t>
            </a:r>
            <a:endParaRPr lang="ar-SA" sz="1200" b="1" dirty="0">
              <a:solidFill>
                <a:schemeClr val="bg1"/>
              </a:solidFill>
            </a:endParaRPr>
          </a:p>
          <a:p>
            <a:pPr>
              <a:lnSpc>
                <a:spcPct val="150000"/>
              </a:lnSpc>
            </a:pPr>
            <a:r>
              <a:rPr lang="en-US" sz="1000" dirty="0">
                <a:solidFill>
                  <a:schemeClr val="bg1"/>
                </a:solidFill>
                <a:latin typeface="Roboto (Body)"/>
              </a:rPr>
              <a:t>This is a sample text. You simply add your own text</a:t>
            </a:r>
          </a:p>
        </p:txBody>
      </p:sp>
      <p:grpSp>
        <p:nvGrpSpPr>
          <p:cNvPr id="54" name="Group 53">
            <a:extLst>
              <a:ext uri="{FF2B5EF4-FFF2-40B4-BE49-F238E27FC236}">
                <a16:creationId xmlns:a16="http://schemas.microsoft.com/office/drawing/2014/main" id="{B02EFCDC-1451-43A4-B43A-F25069B072FD}"/>
              </a:ext>
            </a:extLst>
          </p:cNvPr>
          <p:cNvGrpSpPr/>
          <p:nvPr/>
        </p:nvGrpSpPr>
        <p:grpSpPr>
          <a:xfrm>
            <a:off x="241605" y="3236744"/>
            <a:ext cx="375490" cy="266618"/>
            <a:chOff x="-7678738" y="-3175"/>
            <a:chExt cx="7451725" cy="5291138"/>
          </a:xfrm>
          <a:solidFill>
            <a:schemeClr val="bg1"/>
          </a:solidFill>
        </p:grpSpPr>
        <p:sp>
          <p:nvSpPr>
            <p:cNvPr id="55" name="Freeform 5">
              <a:extLst>
                <a:ext uri="{FF2B5EF4-FFF2-40B4-BE49-F238E27FC236}">
                  <a16:creationId xmlns:a16="http://schemas.microsoft.com/office/drawing/2014/main" id="{7AA48902-0A31-4E9A-90A3-5FDC3E5D3EC8}"/>
                </a:ext>
              </a:extLst>
            </p:cNvPr>
            <p:cNvSpPr>
              <a:spLocks noEditPoints="1"/>
            </p:cNvSpPr>
            <p:nvPr/>
          </p:nvSpPr>
          <p:spPr bwMode="auto">
            <a:xfrm>
              <a:off x="-5754688" y="1198563"/>
              <a:ext cx="3603625" cy="3608388"/>
            </a:xfrm>
            <a:custGeom>
              <a:avLst/>
              <a:gdLst>
                <a:gd name="T0" fmla="*/ 480 w 960"/>
                <a:gd name="T1" fmla="*/ 0 h 960"/>
                <a:gd name="T2" fmla="*/ 0 w 960"/>
                <a:gd name="T3" fmla="*/ 480 h 960"/>
                <a:gd name="T4" fmla="*/ 480 w 960"/>
                <a:gd name="T5" fmla="*/ 960 h 960"/>
                <a:gd name="T6" fmla="*/ 960 w 960"/>
                <a:gd name="T7" fmla="*/ 480 h 960"/>
                <a:gd name="T8" fmla="*/ 480 w 960"/>
                <a:gd name="T9" fmla="*/ 0 h 960"/>
                <a:gd name="T10" fmla="*/ 896 w 960"/>
                <a:gd name="T11" fmla="*/ 480 h 960"/>
                <a:gd name="T12" fmla="*/ 796 w 960"/>
                <a:gd name="T13" fmla="*/ 750 h 960"/>
                <a:gd name="T14" fmla="*/ 512 w 960"/>
                <a:gd name="T15" fmla="*/ 467 h 960"/>
                <a:gd name="T16" fmla="*/ 512 w 960"/>
                <a:gd name="T17" fmla="*/ 66 h 960"/>
                <a:gd name="T18" fmla="*/ 896 w 960"/>
                <a:gd name="T19" fmla="*/ 480 h 960"/>
                <a:gd name="T20" fmla="*/ 448 w 960"/>
                <a:gd name="T21" fmla="*/ 66 h 960"/>
                <a:gd name="T22" fmla="*/ 448 w 960"/>
                <a:gd name="T23" fmla="*/ 448 h 960"/>
                <a:gd name="T24" fmla="*/ 66 w 960"/>
                <a:gd name="T25" fmla="*/ 448 h 960"/>
                <a:gd name="T26" fmla="*/ 448 w 960"/>
                <a:gd name="T27" fmla="*/ 66 h 960"/>
                <a:gd name="T28" fmla="*/ 66 w 960"/>
                <a:gd name="T29" fmla="*/ 512 h 960"/>
                <a:gd name="T30" fmla="*/ 467 w 960"/>
                <a:gd name="T31" fmla="*/ 512 h 960"/>
                <a:gd name="T32" fmla="*/ 750 w 960"/>
                <a:gd name="T33" fmla="*/ 796 h 960"/>
                <a:gd name="T34" fmla="*/ 480 w 960"/>
                <a:gd name="T35" fmla="*/ 896 h 960"/>
                <a:gd name="T36" fmla="*/ 66 w 960"/>
                <a:gd name="T37" fmla="*/ 512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60" h="960">
                  <a:moveTo>
                    <a:pt x="480" y="0"/>
                  </a:moveTo>
                  <a:cubicBezTo>
                    <a:pt x="215" y="0"/>
                    <a:pt x="0" y="215"/>
                    <a:pt x="0" y="480"/>
                  </a:cubicBezTo>
                  <a:cubicBezTo>
                    <a:pt x="0" y="745"/>
                    <a:pt x="215" y="960"/>
                    <a:pt x="480" y="960"/>
                  </a:cubicBezTo>
                  <a:cubicBezTo>
                    <a:pt x="745" y="960"/>
                    <a:pt x="960" y="745"/>
                    <a:pt x="960" y="480"/>
                  </a:cubicBezTo>
                  <a:cubicBezTo>
                    <a:pt x="960" y="215"/>
                    <a:pt x="745" y="0"/>
                    <a:pt x="480" y="0"/>
                  </a:cubicBezTo>
                  <a:close/>
                  <a:moveTo>
                    <a:pt x="896" y="480"/>
                  </a:moveTo>
                  <a:cubicBezTo>
                    <a:pt x="896" y="583"/>
                    <a:pt x="858" y="678"/>
                    <a:pt x="796" y="750"/>
                  </a:cubicBezTo>
                  <a:cubicBezTo>
                    <a:pt x="512" y="467"/>
                    <a:pt x="512" y="467"/>
                    <a:pt x="512" y="467"/>
                  </a:cubicBezTo>
                  <a:cubicBezTo>
                    <a:pt x="512" y="66"/>
                    <a:pt x="512" y="66"/>
                    <a:pt x="512" y="66"/>
                  </a:cubicBezTo>
                  <a:cubicBezTo>
                    <a:pt x="726" y="82"/>
                    <a:pt x="896" y="261"/>
                    <a:pt x="896" y="480"/>
                  </a:cubicBezTo>
                  <a:close/>
                  <a:moveTo>
                    <a:pt x="448" y="66"/>
                  </a:moveTo>
                  <a:cubicBezTo>
                    <a:pt x="448" y="448"/>
                    <a:pt x="448" y="448"/>
                    <a:pt x="448" y="448"/>
                  </a:cubicBezTo>
                  <a:cubicBezTo>
                    <a:pt x="66" y="448"/>
                    <a:pt x="66" y="448"/>
                    <a:pt x="66" y="448"/>
                  </a:cubicBezTo>
                  <a:cubicBezTo>
                    <a:pt x="81" y="244"/>
                    <a:pt x="244" y="81"/>
                    <a:pt x="448" y="66"/>
                  </a:cubicBezTo>
                  <a:close/>
                  <a:moveTo>
                    <a:pt x="66" y="512"/>
                  </a:moveTo>
                  <a:cubicBezTo>
                    <a:pt x="467" y="512"/>
                    <a:pt x="467" y="512"/>
                    <a:pt x="467" y="512"/>
                  </a:cubicBezTo>
                  <a:cubicBezTo>
                    <a:pt x="750" y="796"/>
                    <a:pt x="750" y="796"/>
                    <a:pt x="750" y="796"/>
                  </a:cubicBezTo>
                  <a:cubicBezTo>
                    <a:pt x="678" y="858"/>
                    <a:pt x="583" y="896"/>
                    <a:pt x="480" y="896"/>
                  </a:cubicBezTo>
                  <a:cubicBezTo>
                    <a:pt x="261" y="896"/>
                    <a:pt x="82" y="726"/>
                    <a:pt x="66" y="5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56" name="Freeform 6">
              <a:extLst>
                <a:ext uri="{FF2B5EF4-FFF2-40B4-BE49-F238E27FC236}">
                  <a16:creationId xmlns:a16="http://schemas.microsoft.com/office/drawing/2014/main" id="{8A421FAA-282D-4891-B153-395AE076D8C7}"/>
                </a:ext>
              </a:extLst>
            </p:cNvPr>
            <p:cNvSpPr>
              <a:spLocks noEditPoints="1"/>
            </p:cNvSpPr>
            <p:nvPr/>
          </p:nvSpPr>
          <p:spPr bwMode="auto">
            <a:xfrm>
              <a:off x="-7591426" y="717550"/>
              <a:ext cx="7277100" cy="4570413"/>
            </a:xfrm>
            <a:custGeom>
              <a:avLst/>
              <a:gdLst>
                <a:gd name="T0" fmla="*/ 1764 w 1938"/>
                <a:gd name="T1" fmla="*/ 831 h 1216"/>
                <a:gd name="T2" fmla="*/ 1938 w 1938"/>
                <a:gd name="T3" fmla="*/ 608 h 1216"/>
                <a:gd name="T4" fmla="*/ 1764 w 1938"/>
                <a:gd name="T5" fmla="*/ 385 h 1216"/>
                <a:gd name="T6" fmla="*/ 977 w 1938"/>
                <a:gd name="T7" fmla="*/ 0 h 1216"/>
                <a:gd name="T8" fmla="*/ 945 w 1938"/>
                <a:gd name="T9" fmla="*/ 0 h 1216"/>
                <a:gd name="T10" fmla="*/ 175 w 1938"/>
                <a:gd name="T11" fmla="*/ 363 h 1216"/>
                <a:gd name="T12" fmla="*/ 0 w 1938"/>
                <a:gd name="T13" fmla="*/ 575 h 1216"/>
                <a:gd name="T14" fmla="*/ 174 w 1938"/>
                <a:gd name="T15" fmla="*/ 810 h 1216"/>
                <a:gd name="T16" fmla="*/ 958 w 1938"/>
                <a:gd name="T17" fmla="*/ 1215 h 1216"/>
                <a:gd name="T18" fmla="*/ 969 w 1938"/>
                <a:gd name="T19" fmla="*/ 1216 h 1216"/>
                <a:gd name="T20" fmla="*/ 972 w 1938"/>
                <a:gd name="T21" fmla="*/ 1216 h 1216"/>
                <a:gd name="T22" fmla="*/ 977 w 1938"/>
                <a:gd name="T23" fmla="*/ 1216 h 1216"/>
                <a:gd name="T24" fmla="*/ 1764 w 1938"/>
                <a:gd name="T25" fmla="*/ 831 h 1216"/>
                <a:gd name="T26" fmla="*/ 972 w 1938"/>
                <a:gd name="T27" fmla="*/ 1152 h 1216"/>
                <a:gd name="T28" fmla="*/ 958 w 1938"/>
                <a:gd name="T29" fmla="*/ 1151 h 1216"/>
                <a:gd name="T30" fmla="*/ 425 w 1938"/>
                <a:gd name="T31" fmla="*/ 608 h 1216"/>
                <a:gd name="T32" fmla="*/ 969 w 1938"/>
                <a:gd name="T33" fmla="*/ 64 h 1216"/>
                <a:gd name="T34" fmla="*/ 1513 w 1938"/>
                <a:gd name="T35" fmla="*/ 608 h 1216"/>
                <a:gd name="T36" fmla="*/ 972 w 1938"/>
                <a:gd name="T37" fmla="*/ 1152 h 1216"/>
                <a:gd name="T38" fmla="*/ 225 w 1938"/>
                <a:gd name="T39" fmla="*/ 772 h 1216"/>
                <a:gd name="T40" fmla="*/ 82 w 1938"/>
                <a:gd name="T41" fmla="*/ 577 h 1216"/>
                <a:gd name="T42" fmla="*/ 224 w 1938"/>
                <a:gd name="T43" fmla="*/ 404 h 1216"/>
                <a:gd name="T44" fmla="*/ 589 w 1938"/>
                <a:gd name="T45" fmla="*/ 134 h 1216"/>
                <a:gd name="T46" fmla="*/ 361 w 1938"/>
                <a:gd name="T47" fmla="*/ 608 h 1216"/>
                <a:gd name="T48" fmla="*/ 552 w 1938"/>
                <a:gd name="T49" fmla="*/ 1049 h 1216"/>
                <a:gd name="T50" fmla="*/ 225 w 1938"/>
                <a:gd name="T51" fmla="*/ 772 h 1216"/>
                <a:gd name="T52" fmla="*/ 1577 w 1938"/>
                <a:gd name="T53" fmla="*/ 608 h 1216"/>
                <a:gd name="T54" fmla="*/ 1366 w 1938"/>
                <a:gd name="T55" fmla="*/ 149 h 1216"/>
                <a:gd name="T56" fmla="*/ 1714 w 1938"/>
                <a:gd name="T57" fmla="*/ 424 h 1216"/>
                <a:gd name="T58" fmla="*/ 1856 w 1938"/>
                <a:gd name="T59" fmla="*/ 608 h 1216"/>
                <a:gd name="T60" fmla="*/ 1714 w 1938"/>
                <a:gd name="T61" fmla="*/ 792 h 1216"/>
                <a:gd name="T62" fmla="*/ 1366 w 1938"/>
                <a:gd name="T63" fmla="*/ 1067 h 1216"/>
                <a:gd name="T64" fmla="*/ 1577 w 1938"/>
                <a:gd name="T65" fmla="*/ 608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38" h="1216">
                  <a:moveTo>
                    <a:pt x="1764" y="831"/>
                  </a:moveTo>
                  <a:cubicBezTo>
                    <a:pt x="1938" y="608"/>
                    <a:pt x="1938" y="608"/>
                    <a:pt x="1938" y="608"/>
                  </a:cubicBezTo>
                  <a:cubicBezTo>
                    <a:pt x="1764" y="385"/>
                    <a:pt x="1764" y="385"/>
                    <a:pt x="1764" y="385"/>
                  </a:cubicBezTo>
                  <a:cubicBezTo>
                    <a:pt x="1574" y="140"/>
                    <a:pt x="1287" y="0"/>
                    <a:pt x="977" y="0"/>
                  </a:cubicBezTo>
                  <a:cubicBezTo>
                    <a:pt x="945" y="0"/>
                    <a:pt x="945" y="0"/>
                    <a:pt x="945" y="0"/>
                  </a:cubicBezTo>
                  <a:cubicBezTo>
                    <a:pt x="645" y="0"/>
                    <a:pt x="365" y="132"/>
                    <a:pt x="175" y="363"/>
                  </a:cubicBezTo>
                  <a:cubicBezTo>
                    <a:pt x="0" y="575"/>
                    <a:pt x="0" y="575"/>
                    <a:pt x="0" y="575"/>
                  </a:cubicBezTo>
                  <a:cubicBezTo>
                    <a:pt x="174" y="810"/>
                    <a:pt x="174" y="810"/>
                    <a:pt x="174" y="810"/>
                  </a:cubicBezTo>
                  <a:cubicBezTo>
                    <a:pt x="357" y="1059"/>
                    <a:pt x="649" y="1209"/>
                    <a:pt x="958" y="1215"/>
                  </a:cubicBezTo>
                  <a:cubicBezTo>
                    <a:pt x="961" y="1215"/>
                    <a:pt x="965" y="1216"/>
                    <a:pt x="969" y="1216"/>
                  </a:cubicBezTo>
                  <a:cubicBezTo>
                    <a:pt x="970" y="1216"/>
                    <a:pt x="971" y="1216"/>
                    <a:pt x="972" y="1216"/>
                  </a:cubicBezTo>
                  <a:cubicBezTo>
                    <a:pt x="974" y="1216"/>
                    <a:pt x="975" y="1216"/>
                    <a:pt x="977" y="1216"/>
                  </a:cubicBezTo>
                  <a:cubicBezTo>
                    <a:pt x="1287" y="1216"/>
                    <a:pt x="1574" y="1076"/>
                    <a:pt x="1764" y="831"/>
                  </a:cubicBezTo>
                  <a:close/>
                  <a:moveTo>
                    <a:pt x="972" y="1152"/>
                  </a:moveTo>
                  <a:cubicBezTo>
                    <a:pt x="967" y="1152"/>
                    <a:pt x="962" y="1152"/>
                    <a:pt x="958" y="1151"/>
                  </a:cubicBezTo>
                  <a:cubicBezTo>
                    <a:pt x="663" y="1145"/>
                    <a:pt x="425" y="904"/>
                    <a:pt x="425" y="608"/>
                  </a:cubicBezTo>
                  <a:cubicBezTo>
                    <a:pt x="425" y="308"/>
                    <a:pt x="669" y="64"/>
                    <a:pt x="969" y="64"/>
                  </a:cubicBezTo>
                  <a:cubicBezTo>
                    <a:pt x="1269" y="64"/>
                    <a:pt x="1513" y="308"/>
                    <a:pt x="1513" y="608"/>
                  </a:cubicBezTo>
                  <a:cubicBezTo>
                    <a:pt x="1513" y="907"/>
                    <a:pt x="1271" y="1150"/>
                    <a:pt x="972" y="1152"/>
                  </a:cubicBezTo>
                  <a:close/>
                  <a:moveTo>
                    <a:pt x="225" y="772"/>
                  </a:moveTo>
                  <a:cubicBezTo>
                    <a:pt x="82" y="577"/>
                    <a:pt x="82" y="577"/>
                    <a:pt x="82" y="577"/>
                  </a:cubicBezTo>
                  <a:cubicBezTo>
                    <a:pt x="224" y="404"/>
                    <a:pt x="224" y="404"/>
                    <a:pt x="224" y="404"/>
                  </a:cubicBezTo>
                  <a:cubicBezTo>
                    <a:pt x="323" y="284"/>
                    <a:pt x="449" y="192"/>
                    <a:pt x="589" y="134"/>
                  </a:cubicBezTo>
                  <a:cubicBezTo>
                    <a:pt x="450" y="246"/>
                    <a:pt x="361" y="417"/>
                    <a:pt x="361" y="608"/>
                  </a:cubicBezTo>
                  <a:cubicBezTo>
                    <a:pt x="361" y="782"/>
                    <a:pt x="435" y="938"/>
                    <a:pt x="552" y="1049"/>
                  </a:cubicBezTo>
                  <a:cubicBezTo>
                    <a:pt x="424" y="984"/>
                    <a:pt x="312" y="890"/>
                    <a:pt x="225" y="772"/>
                  </a:cubicBezTo>
                  <a:close/>
                  <a:moveTo>
                    <a:pt x="1577" y="608"/>
                  </a:moveTo>
                  <a:cubicBezTo>
                    <a:pt x="1577" y="425"/>
                    <a:pt x="1495" y="260"/>
                    <a:pt x="1366" y="149"/>
                  </a:cubicBezTo>
                  <a:cubicBezTo>
                    <a:pt x="1500" y="210"/>
                    <a:pt x="1620" y="304"/>
                    <a:pt x="1714" y="424"/>
                  </a:cubicBezTo>
                  <a:cubicBezTo>
                    <a:pt x="1856" y="608"/>
                    <a:pt x="1856" y="608"/>
                    <a:pt x="1856" y="608"/>
                  </a:cubicBezTo>
                  <a:cubicBezTo>
                    <a:pt x="1714" y="792"/>
                    <a:pt x="1714" y="792"/>
                    <a:pt x="1714" y="792"/>
                  </a:cubicBezTo>
                  <a:cubicBezTo>
                    <a:pt x="1620" y="912"/>
                    <a:pt x="1500" y="1006"/>
                    <a:pt x="1366" y="1067"/>
                  </a:cubicBezTo>
                  <a:cubicBezTo>
                    <a:pt x="1495" y="956"/>
                    <a:pt x="1577" y="791"/>
                    <a:pt x="1577" y="6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57" name="Freeform 7">
              <a:extLst>
                <a:ext uri="{FF2B5EF4-FFF2-40B4-BE49-F238E27FC236}">
                  <a16:creationId xmlns:a16="http://schemas.microsoft.com/office/drawing/2014/main" id="{E9EDCD62-4188-4749-A6FF-874A3675331B}"/>
                </a:ext>
              </a:extLst>
            </p:cNvPr>
            <p:cNvSpPr>
              <a:spLocks/>
            </p:cNvSpPr>
            <p:nvPr/>
          </p:nvSpPr>
          <p:spPr bwMode="auto">
            <a:xfrm>
              <a:off x="-7659688" y="-3175"/>
              <a:ext cx="7413625" cy="2228850"/>
            </a:xfrm>
            <a:custGeom>
              <a:avLst/>
              <a:gdLst>
                <a:gd name="T0" fmla="*/ 987 w 1974"/>
                <a:gd name="T1" fmla="*/ 64 h 593"/>
                <a:gd name="T2" fmla="*/ 1920 w 1974"/>
                <a:gd name="T3" fmla="*/ 593 h 593"/>
                <a:gd name="T4" fmla="*/ 1974 w 1974"/>
                <a:gd name="T5" fmla="*/ 559 h 593"/>
                <a:gd name="T6" fmla="*/ 987 w 1974"/>
                <a:gd name="T7" fmla="*/ 0 h 593"/>
                <a:gd name="T8" fmla="*/ 0 w 1974"/>
                <a:gd name="T9" fmla="*/ 559 h 593"/>
                <a:gd name="T10" fmla="*/ 54 w 1974"/>
                <a:gd name="T11" fmla="*/ 593 h 593"/>
                <a:gd name="T12" fmla="*/ 987 w 1974"/>
                <a:gd name="T13" fmla="*/ 64 h 593"/>
              </a:gdLst>
              <a:ahLst/>
              <a:cxnLst>
                <a:cxn ang="0">
                  <a:pos x="T0" y="T1"/>
                </a:cxn>
                <a:cxn ang="0">
                  <a:pos x="T2" y="T3"/>
                </a:cxn>
                <a:cxn ang="0">
                  <a:pos x="T4" y="T5"/>
                </a:cxn>
                <a:cxn ang="0">
                  <a:pos x="T6" y="T7"/>
                </a:cxn>
                <a:cxn ang="0">
                  <a:pos x="T8" y="T9"/>
                </a:cxn>
                <a:cxn ang="0">
                  <a:pos x="T10" y="T11"/>
                </a:cxn>
                <a:cxn ang="0">
                  <a:pos x="T12" y="T13"/>
                </a:cxn>
              </a:cxnLst>
              <a:rect l="0" t="0" r="r" b="b"/>
              <a:pathLst>
                <a:path w="1974" h="593">
                  <a:moveTo>
                    <a:pt x="987" y="64"/>
                  </a:moveTo>
                  <a:cubicBezTo>
                    <a:pt x="1570" y="64"/>
                    <a:pt x="1917" y="588"/>
                    <a:pt x="1920" y="593"/>
                  </a:cubicBezTo>
                  <a:cubicBezTo>
                    <a:pt x="1974" y="559"/>
                    <a:pt x="1974" y="559"/>
                    <a:pt x="1974" y="559"/>
                  </a:cubicBezTo>
                  <a:cubicBezTo>
                    <a:pt x="1959" y="536"/>
                    <a:pt x="1605" y="0"/>
                    <a:pt x="987" y="0"/>
                  </a:cubicBezTo>
                  <a:cubicBezTo>
                    <a:pt x="369" y="0"/>
                    <a:pt x="15" y="536"/>
                    <a:pt x="0" y="559"/>
                  </a:cubicBezTo>
                  <a:cubicBezTo>
                    <a:pt x="54" y="593"/>
                    <a:pt x="54" y="593"/>
                    <a:pt x="54" y="593"/>
                  </a:cubicBezTo>
                  <a:cubicBezTo>
                    <a:pt x="57" y="588"/>
                    <a:pt x="404" y="64"/>
                    <a:pt x="98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58" name="Rectangle 8">
              <a:extLst>
                <a:ext uri="{FF2B5EF4-FFF2-40B4-BE49-F238E27FC236}">
                  <a16:creationId xmlns:a16="http://schemas.microsoft.com/office/drawing/2014/main" id="{BE07BEF6-753C-42CD-A98D-FF2FC90BA2D7}"/>
                </a:ext>
              </a:extLst>
            </p:cNvPr>
            <p:cNvSpPr>
              <a:spLocks noChangeArrowheads="1"/>
            </p:cNvSpPr>
            <p:nvPr/>
          </p:nvSpPr>
          <p:spPr bwMode="auto">
            <a:xfrm>
              <a:off x="-5033963" y="3484563"/>
              <a:ext cx="960438"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59" name="Rectangle 9">
              <a:extLst>
                <a:ext uri="{FF2B5EF4-FFF2-40B4-BE49-F238E27FC236}">
                  <a16:creationId xmlns:a16="http://schemas.microsoft.com/office/drawing/2014/main" id="{AC729992-33A8-4F26-A54C-4B8B4D8F78CC}"/>
                </a:ext>
              </a:extLst>
            </p:cNvPr>
            <p:cNvSpPr>
              <a:spLocks noChangeArrowheads="1"/>
            </p:cNvSpPr>
            <p:nvPr/>
          </p:nvSpPr>
          <p:spPr bwMode="auto">
            <a:xfrm>
              <a:off x="-4192588" y="3965575"/>
              <a:ext cx="720725"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60" name="Rectangle 10">
              <a:extLst>
                <a:ext uri="{FF2B5EF4-FFF2-40B4-BE49-F238E27FC236}">
                  <a16:creationId xmlns:a16="http://schemas.microsoft.com/office/drawing/2014/main" id="{A866EF8E-9191-4482-A24A-D282BD544042}"/>
                </a:ext>
              </a:extLst>
            </p:cNvPr>
            <p:cNvSpPr>
              <a:spLocks noChangeArrowheads="1"/>
            </p:cNvSpPr>
            <p:nvPr/>
          </p:nvSpPr>
          <p:spPr bwMode="auto">
            <a:xfrm>
              <a:off x="-4673601" y="3965575"/>
              <a:ext cx="23971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61" name="Rectangle 11">
              <a:extLst>
                <a:ext uri="{FF2B5EF4-FFF2-40B4-BE49-F238E27FC236}">
                  <a16:creationId xmlns:a16="http://schemas.microsoft.com/office/drawing/2014/main" id="{8A604DBE-E3AF-4852-866D-54FC38ED6C8B}"/>
                </a:ext>
              </a:extLst>
            </p:cNvPr>
            <p:cNvSpPr>
              <a:spLocks noChangeArrowheads="1"/>
            </p:cNvSpPr>
            <p:nvPr/>
          </p:nvSpPr>
          <p:spPr bwMode="auto">
            <a:xfrm>
              <a:off x="-4914901" y="1920875"/>
              <a:ext cx="60166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62" name="Rectangle 12">
              <a:extLst>
                <a:ext uri="{FF2B5EF4-FFF2-40B4-BE49-F238E27FC236}">
                  <a16:creationId xmlns:a16="http://schemas.microsoft.com/office/drawing/2014/main" id="{8415E8ED-5F0D-42A1-8C1A-8282B61DD897}"/>
                </a:ext>
              </a:extLst>
            </p:cNvPr>
            <p:cNvSpPr>
              <a:spLocks noChangeArrowheads="1"/>
            </p:cNvSpPr>
            <p:nvPr/>
          </p:nvSpPr>
          <p:spPr bwMode="auto">
            <a:xfrm>
              <a:off x="-4914901" y="2401888"/>
              <a:ext cx="60166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63" name="Rectangle 13">
              <a:extLst>
                <a:ext uri="{FF2B5EF4-FFF2-40B4-BE49-F238E27FC236}">
                  <a16:creationId xmlns:a16="http://schemas.microsoft.com/office/drawing/2014/main" id="{67E9B458-0ABA-45D9-B98C-A9A7140F2BF3}"/>
                </a:ext>
              </a:extLst>
            </p:cNvPr>
            <p:cNvSpPr>
              <a:spLocks noChangeArrowheads="1"/>
            </p:cNvSpPr>
            <p:nvPr/>
          </p:nvSpPr>
          <p:spPr bwMode="auto">
            <a:xfrm>
              <a:off x="-3471863" y="2882900"/>
              <a:ext cx="23971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64" name="Rectangle 14">
              <a:extLst>
                <a:ext uri="{FF2B5EF4-FFF2-40B4-BE49-F238E27FC236}">
                  <a16:creationId xmlns:a16="http://schemas.microsoft.com/office/drawing/2014/main" id="{847DE3CA-269E-4BC3-8D47-57193481735F}"/>
                </a:ext>
              </a:extLst>
            </p:cNvPr>
            <p:cNvSpPr>
              <a:spLocks noChangeArrowheads="1"/>
            </p:cNvSpPr>
            <p:nvPr/>
          </p:nvSpPr>
          <p:spPr bwMode="auto">
            <a:xfrm>
              <a:off x="-2990851" y="2882900"/>
              <a:ext cx="23971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65" name="Rectangle 15">
              <a:extLst>
                <a:ext uri="{FF2B5EF4-FFF2-40B4-BE49-F238E27FC236}">
                  <a16:creationId xmlns:a16="http://schemas.microsoft.com/office/drawing/2014/main" id="{0BF24035-746F-4EBD-95B9-A3F2ED377750}"/>
                </a:ext>
              </a:extLst>
            </p:cNvPr>
            <p:cNvSpPr>
              <a:spLocks noChangeArrowheads="1"/>
            </p:cNvSpPr>
            <p:nvPr/>
          </p:nvSpPr>
          <p:spPr bwMode="auto">
            <a:xfrm>
              <a:off x="-7678738" y="3965575"/>
              <a:ext cx="24130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66" name="Rectangle 16">
              <a:extLst>
                <a:ext uri="{FF2B5EF4-FFF2-40B4-BE49-F238E27FC236}">
                  <a16:creationId xmlns:a16="http://schemas.microsoft.com/office/drawing/2014/main" id="{7EF1072C-058C-413F-959A-6E625512D6A7}"/>
                </a:ext>
              </a:extLst>
            </p:cNvPr>
            <p:cNvSpPr>
              <a:spLocks noChangeArrowheads="1"/>
            </p:cNvSpPr>
            <p:nvPr/>
          </p:nvSpPr>
          <p:spPr bwMode="auto">
            <a:xfrm>
              <a:off x="-7678738" y="4446588"/>
              <a:ext cx="24130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67" name="Rectangle 17">
              <a:extLst>
                <a:ext uri="{FF2B5EF4-FFF2-40B4-BE49-F238E27FC236}">
                  <a16:creationId xmlns:a16="http://schemas.microsoft.com/office/drawing/2014/main" id="{AEB9B287-FAE3-407F-9351-1E3401B3252D}"/>
                </a:ext>
              </a:extLst>
            </p:cNvPr>
            <p:cNvSpPr>
              <a:spLocks noChangeArrowheads="1"/>
            </p:cNvSpPr>
            <p:nvPr/>
          </p:nvSpPr>
          <p:spPr bwMode="auto">
            <a:xfrm>
              <a:off x="-7678738" y="4927600"/>
              <a:ext cx="24130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68" name="Rectangle 18">
              <a:extLst>
                <a:ext uri="{FF2B5EF4-FFF2-40B4-BE49-F238E27FC236}">
                  <a16:creationId xmlns:a16="http://schemas.microsoft.com/office/drawing/2014/main" id="{A390DC0E-134C-474F-842E-6D9F7089263B}"/>
                </a:ext>
              </a:extLst>
            </p:cNvPr>
            <p:cNvSpPr>
              <a:spLocks noChangeArrowheads="1"/>
            </p:cNvSpPr>
            <p:nvPr/>
          </p:nvSpPr>
          <p:spPr bwMode="auto">
            <a:xfrm>
              <a:off x="-7197726" y="4446588"/>
              <a:ext cx="24130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69" name="Rectangle 19">
              <a:extLst>
                <a:ext uri="{FF2B5EF4-FFF2-40B4-BE49-F238E27FC236}">
                  <a16:creationId xmlns:a16="http://schemas.microsoft.com/office/drawing/2014/main" id="{6FC7425B-F8E4-4A25-8350-81F1307C1295}"/>
                </a:ext>
              </a:extLst>
            </p:cNvPr>
            <p:cNvSpPr>
              <a:spLocks noChangeArrowheads="1"/>
            </p:cNvSpPr>
            <p:nvPr/>
          </p:nvSpPr>
          <p:spPr bwMode="auto">
            <a:xfrm>
              <a:off x="-7197726" y="4927600"/>
              <a:ext cx="24130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70" name="Rectangle 20">
              <a:extLst>
                <a:ext uri="{FF2B5EF4-FFF2-40B4-BE49-F238E27FC236}">
                  <a16:creationId xmlns:a16="http://schemas.microsoft.com/office/drawing/2014/main" id="{53C57C7E-6A41-49E5-902B-90B4D2F68D93}"/>
                </a:ext>
              </a:extLst>
            </p:cNvPr>
            <p:cNvSpPr>
              <a:spLocks noChangeArrowheads="1"/>
            </p:cNvSpPr>
            <p:nvPr/>
          </p:nvSpPr>
          <p:spPr bwMode="auto">
            <a:xfrm>
              <a:off x="-6716713" y="4927600"/>
              <a:ext cx="23971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71" name="Rectangle 21">
              <a:extLst>
                <a:ext uri="{FF2B5EF4-FFF2-40B4-BE49-F238E27FC236}">
                  <a16:creationId xmlns:a16="http://schemas.microsoft.com/office/drawing/2014/main" id="{F2D64463-7180-4BE0-A89B-44C542C70C89}"/>
                </a:ext>
              </a:extLst>
            </p:cNvPr>
            <p:cNvSpPr>
              <a:spLocks noChangeArrowheads="1"/>
            </p:cNvSpPr>
            <p:nvPr/>
          </p:nvSpPr>
          <p:spPr bwMode="auto">
            <a:xfrm>
              <a:off x="-1909763" y="4927600"/>
              <a:ext cx="168275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72" name="Rectangle 22">
              <a:extLst>
                <a:ext uri="{FF2B5EF4-FFF2-40B4-BE49-F238E27FC236}">
                  <a16:creationId xmlns:a16="http://schemas.microsoft.com/office/drawing/2014/main" id="{2F39E216-65BB-4558-A8C5-3524DA240137}"/>
                </a:ext>
              </a:extLst>
            </p:cNvPr>
            <p:cNvSpPr>
              <a:spLocks noChangeArrowheads="1"/>
            </p:cNvSpPr>
            <p:nvPr/>
          </p:nvSpPr>
          <p:spPr bwMode="auto">
            <a:xfrm>
              <a:off x="-1189038" y="4446588"/>
              <a:ext cx="962025"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grpSp>
      <p:sp>
        <p:nvSpPr>
          <p:cNvPr id="73" name="Freeform 26">
            <a:extLst>
              <a:ext uri="{FF2B5EF4-FFF2-40B4-BE49-F238E27FC236}">
                <a16:creationId xmlns:a16="http://schemas.microsoft.com/office/drawing/2014/main" id="{86DA06C3-484B-4DB0-920D-8E89B2E4045E}"/>
              </a:ext>
            </a:extLst>
          </p:cNvPr>
          <p:cNvSpPr>
            <a:spLocks noEditPoints="1"/>
          </p:cNvSpPr>
          <p:nvPr/>
        </p:nvSpPr>
        <p:spPr bwMode="auto">
          <a:xfrm>
            <a:off x="2527605" y="3190591"/>
            <a:ext cx="359612" cy="358924"/>
          </a:xfrm>
          <a:custGeom>
            <a:avLst/>
            <a:gdLst>
              <a:gd name="T0" fmla="*/ 1960 w 2052"/>
              <a:gd name="T1" fmla="*/ 744 h 2048"/>
              <a:gd name="T2" fmla="*/ 1819 w 2052"/>
              <a:gd name="T3" fmla="*/ 530 h 2048"/>
              <a:gd name="T4" fmla="*/ 1326 w 2052"/>
              <a:gd name="T5" fmla="*/ 169 h 2048"/>
              <a:gd name="T6" fmla="*/ 331 w 2052"/>
              <a:gd name="T7" fmla="*/ 241 h 2048"/>
              <a:gd name="T8" fmla="*/ 1377 w 2052"/>
              <a:gd name="T9" fmla="*/ 729 h 2048"/>
              <a:gd name="T10" fmla="*/ 1377 w 2052"/>
              <a:gd name="T11" fmla="*/ 921 h 2048"/>
              <a:gd name="T12" fmla="*/ 60 w 2052"/>
              <a:gd name="T13" fmla="*/ 825 h 2048"/>
              <a:gd name="T14" fmla="*/ 0 w 2052"/>
              <a:gd name="T15" fmla="*/ 825 h 2048"/>
              <a:gd name="T16" fmla="*/ 106 w 2052"/>
              <a:gd name="T17" fmla="*/ 1783 h 2048"/>
              <a:gd name="T18" fmla="*/ 207 w 2052"/>
              <a:gd name="T19" fmla="*/ 1986 h 2048"/>
              <a:gd name="T20" fmla="*/ 71 w 2052"/>
              <a:gd name="T21" fmla="*/ 1984 h 2048"/>
              <a:gd name="T22" fmla="*/ 13 w 2052"/>
              <a:gd name="T23" fmla="*/ 1967 h 2048"/>
              <a:gd name="T24" fmla="*/ 265 w 2052"/>
              <a:gd name="T25" fmla="*/ 2002 h 2048"/>
              <a:gd name="T26" fmla="*/ 759 w 2052"/>
              <a:gd name="T27" fmla="*/ 2048 h 2048"/>
              <a:gd name="T28" fmla="*/ 1361 w 2052"/>
              <a:gd name="T29" fmla="*/ 1915 h 2048"/>
              <a:gd name="T30" fmla="*/ 1627 w 2052"/>
              <a:gd name="T31" fmla="*/ 2023 h 2048"/>
              <a:gd name="T32" fmla="*/ 1638 w 2052"/>
              <a:gd name="T33" fmla="*/ 1120 h 2048"/>
              <a:gd name="T34" fmla="*/ 1985 w 2052"/>
              <a:gd name="T35" fmla="*/ 1120 h 2048"/>
              <a:gd name="T36" fmla="*/ 1687 w 2052"/>
              <a:gd name="T37" fmla="*/ 861 h 2048"/>
              <a:gd name="T38" fmla="*/ 855 w 2052"/>
              <a:gd name="T39" fmla="*/ 789 h 2048"/>
              <a:gd name="T40" fmla="*/ 1687 w 2052"/>
              <a:gd name="T41" fmla="*/ 789 h 2048"/>
              <a:gd name="T42" fmla="*/ 1920 w 2052"/>
              <a:gd name="T43" fmla="*/ 861 h 2048"/>
              <a:gd name="T44" fmla="*/ 795 w 2052"/>
              <a:gd name="T45" fmla="*/ 759 h 2048"/>
              <a:gd name="T46" fmla="*/ 726 w 2052"/>
              <a:gd name="T47" fmla="*/ 855 h 2048"/>
              <a:gd name="T48" fmla="*/ 825 w 2052"/>
              <a:gd name="T49" fmla="*/ 955 h 2048"/>
              <a:gd name="T50" fmla="*/ 825 w 2052"/>
              <a:gd name="T51" fmla="*/ 1060 h 2048"/>
              <a:gd name="T52" fmla="*/ 855 w 2052"/>
              <a:gd name="T53" fmla="*/ 729 h 2048"/>
              <a:gd name="T54" fmla="*/ 1987 w 2052"/>
              <a:gd name="T55" fmla="*/ 595 h 2048"/>
              <a:gd name="T56" fmla="*/ 1985 w 2052"/>
              <a:gd name="T57" fmla="*/ 590 h 2048"/>
              <a:gd name="T58" fmla="*/ 1636 w 2052"/>
              <a:gd name="T59" fmla="*/ 592 h 2048"/>
              <a:gd name="T60" fmla="*/ 1544 w 2052"/>
              <a:gd name="T61" fmla="*/ 729 h 2048"/>
              <a:gd name="T62" fmla="*/ 825 w 2052"/>
              <a:gd name="T63" fmla="*/ 325 h 2048"/>
              <a:gd name="T64" fmla="*/ 530 w 2052"/>
              <a:gd name="T65" fmla="*/ 825 h 2048"/>
              <a:gd name="T66" fmla="*/ 825 w 2052"/>
              <a:gd name="T67" fmla="*/ 1325 h 2048"/>
              <a:gd name="T68" fmla="*/ 955 w 2052"/>
              <a:gd name="T69" fmla="*/ 1723 h 2048"/>
              <a:gd name="T70" fmla="*/ 895 w 2052"/>
              <a:gd name="T71" fmla="*/ 1648 h 2048"/>
              <a:gd name="T72" fmla="*/ 825 w 2052"/>
              <a:gd name="T73" fmla="*/ 1650 h 2048"/>
              <a:gd name="T74" fmla="*/ 347 w 2052"/>
              <a:gd name="T75" fmla="*/ 1497 h 2048"/>
              <a:gd name="T76" fmla="*/ 390 w 2052"/>
              <a:gd name="T77" fmla="*/ 1564 h 2048"/>
              <a:gd name="T78" fmla="*/ 344 w 2052"/>
              <a:gd name="T79" fmla="*/ 1723 h 2048"/>
              <a:gd name="T80" fmla="*/ 759 w 2052"/>
              <a:gd name="T81" fmla="*/ 1988 h 2048"/>
              <a:gd name="T82" fmla="*/ 895 w 2052"/>
              <a:gd name="T83" fmla="*/ 1985 h 2048"/>
              <a:gd name="T84" fmla="*/ 1344 w 2052"/>
              <a:gd name="T85" fmla="*/ 1855 h 2048"/>
              <a:gd name="T86" fmla="*/ 1447 w 2052"/>
              <a:gd name="T87" fmla="*/ 1988 h 2048"/>
              <a:gd name="T88" fmla="*/ 1579 w 2052"/>
              <a:gd name="T89" fmla="*/ 1984 h 2048"/>
              <a:gd name="T90" fmla="*/ 1304 w 2052"/>
              <a:gd name="T91" fmla="*/ 1497 h 2048"/>
              <a:gd name="T92" fmla="*/ 1636 w 2052"/>
              <a:gd name="T93" fmla="*/ 1059 h 2048"/>
              <a:gd name="T94" fmla="*/ 1671 w 2052"/>
              <a:gd name="T95" fmla="*/ 921 h 2048"/>
              <a:gd name="T96" fmla="*/ 1988 w 2052"/>
              <a:gd name="T97" fmla="*/ 1059 h 2048"/>
              <a:gd name="T98" fmla="*/ 1898 w 2052"/>
              <a:gd name="T99" fmla="*/ 921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52" h="2048">
                <a:moveTo>
                  <a:pt x="1960" y="906"/>
                </a:moveTo>
                <a:cubicBezTo>
                  <a:pt x="1973" y="895"/>
                  <a:pt x="1982" y="878"/>
                  <a:pt x="1982" y="859"/>
                </a:cubicBezTo>
                <a:cubicBezTo>
                  <a:pt x="1982" y="791"/>
                  <a:pt x="1982" y="791"/>
                  <a:pt x="1982" y="791"/>
                </a:cubicBezTo>
                <a:cubicBezTo>
                  <a:pt x="1982" y="772"/>
                  <a:pt x="1973" y="755"/>
                  <a:pt x="1960" y="744"/>
                </a:cubicBezTo>
                <a:cubicBezTo>
                  <a:pt x="2037" y="628"/>
                  <a:pt x="2037" y="628"/>
                  <a:pt x="2037" y="628"/>
                </a:cubicBezTo>
                <a:cubicBezTo>
                  <a:pt x="2050" y="609"/>
                  <a:pt x="2052" y="584"/>
                  <a:pt x="2040" y="563"/>
                </a:cubicBezTo>
                <a:cubicBezTo>
                  <a:pt x="2029" y="543"/>
                  <a:pt x="2008" y="530"/>
                  <a:pt x="1985" y="530"/>
                </a:cubicBezTo>
                <a:cubicBezTo>
                  <a:pt x="1819" y="530"/>
                  <a:pt x="1819" y="530"/>
                  <a:pt x="1819" y="530"/>
                </a:cubicBezTo>
                <a:cubicBezTo>
                  <a:pt x="1819" y="530"/>
                  <a:pt x="1819" y="530"/>
                  <a:pt x="1819" y="530"/>
                </a:cubicBezTo>
                <a:cubicBezTo>
                  <a:pt x="1638" y="530"/>
                  <a:pt x="1638" y="530"/>
                  <a:pt x="1638" y="530"/>
                </a:cubicBezTo>
                <a:cubicBezTo>
                  <a:pt x="1624" y="530"/>
                  <a:pt x="1611" y="535"/>
                  <a:pt x="1601" y="543"/>
                </a:cubicBezTo>
                <a:cubicBezTo>
                  <a:pt x="1547" y="396"/>
                  <a:pt x="1451" y="265"/>
                  <a:pt x="1326" y="169"/>
                </a:cubicBezTo>
                <a:cubicBezTo>
                  <a:pt x="1181" y="59"/>
                  <a:pt x="1008" y="0"/>
                  <a:pt x="825" y="0"/>
                </a:cubicBezTo>
                <a:cubicBezTo>
                  <a:pt x="630" y="0"/>
                  <a:pt x="441" y="69"/>
                  <a:pt x="293" y="195"/>
                </a:cubicBezTo>
                <a:cubicBezTo>
                  <a:pt x="280" y="206"/>
                  <a:pt x="278" y="224"/>
                  <a:pt x="289" y="237"/>
                </a:cubicBezTo>
                <a:cubicBezTo>
                  <a:pt x="300" y="250"/>
                  <a:pt x="319" y="251"/>
                  <a:pt x="331" y="241"/>
                </a:cubicBezTo>
                <a:cubicBezTo>
                  <a:pt x="469" y="124"/>
                  <a:pt x="645" y="60"/>
                  <a:pt x="825" y="60"/>
                </a:cubicBezTo>
                <a:cubicBezTo>
                  <a:pt x="1160" y="60"/>
                  <a:pt x="1459" y="282"/>
                  <a:pt x="1557" y="601"/>
                </a:cubicBezTo>
                <a:cubicBezTo>
                  <a:pt x="1472" y="729"/>
                  <a:pt x="1472" y="729"/>
                  <a:pt x="1472" y="729"/>
                </a:cubicBezTo>
                <a:cubicBezTo>
                  <a:pt x="1377" y="729"/>
                  <a:pt x="1377" y="729"/>
                  <a:pt x="1377" y="729"/>
                </a:cubicBezTo>
                <a:cubicBezTo>
                  <a:pt x="1331" y="463"/>
                  <a:pt x="1098" y="265"/>
                  <a:pt x="825" y="265"/>
                </a:cubicBezTo>
                <a:cubicBezTo>
                  <a:pt x="516" y="265"/>
                  <a:pt x="265" y="516"/>
                  <a:pt x="265" y="825"/>
                </a:cubicBezTo>
                <a:cubicBezTo>
                  <a:pt x="265" y="1134"/>
                  <a:pt x="516" y="1385"/>
                  <a:pt x="825" y="1385"/>
                </a:cubicBezTo>
                <a:cubicBezTo>
                  <a:pt x="1098" y="1385"/>
                  <a:pt x="1331" y="1188"/>
                  <a:pt x="1377" y="921"/>
                </a:cubicBezTo>
                <a:cubicBezTo>
                  <a:pt x="1472" y="921"/>
                  <a:pt x="1472" y="921"/>
                  <a:pt x="1472" y="921"/>
                </a:cubicBezTo>
                <a:cubicBezTo>
                  <a:pt x="1557" y="1049"/>
                  <a:pt x="1557" y="1049"/>
                  <a:pt x="1557" y="1049"/>
                </a:cubicBezTo>
                <a:cubicBezTo>
                  <a:pt x="1459" y="1369"/>
                  <a:pt x="1160" y="1590"/>
                  <a:pt x="825" y="1590"/>
                </a:cubicBezTo>
                <a:cubicBezTo>
                  <a:pt x="403" y="1590"/>
                  <a:pt x="60" y="1247"/>
                  <a:pt x="60" y="825"/>
                </a:cubicBezTo>
                <a:cubicBezTo>
                  <a:pt x="60" y="640"/>
                  <a:pt x="127" y="461"/>
                  <a:pt x="249" y="322"/>
                </a:cubicBezTo>
                <a:cubicBezTo>
                  <a:pt x="260" y="309"/>
                  <a:pt x="259" y="290"/>
                  <a:pt x="246" y="279"/>
                </a:cubicBezTo>
                <a:cubicBezTo>
                  <a:pt x="234" y="268"/>
                  <a:pt x="215" y="270"/>
                  <a:pt x="204" y="282"/>
                </a:cubicBezTo>
                <a:cubicBezTo>
                  <a:pt x="72" y="432"/>
                  <a:pt x="0" y="625"/>
                  <a:pt x="0" y="825"/>
                </a:cubicBezTo>
                <a:cubicBezTo>
                  <a:pt x="0" y="1025"/>
                  <a:pt x="71" y="1208"/>
                  <a:pt x="190" y="1351"/>
                </a:cubicBezTo>
                <a:cubicBezTo>
                  <a:pt x="77" y="1745"/>
                  <a:pt x="77" y="1745"/>
                  <a:pt x="77" y="1745"/>
                </a:cubicBezTo>
                <a:cubicBezTo>
                  <a:pt x="72" y="1761"/>
                  <a:pt x="82" y="1777"/>
                  <a:pt x="98" y="1782"/>
                </a:cubicBezTo>
                <a:cubicBezTo>
                  <a:pt x="100" y="1783"/>
                  <a:pt x="103" y="1783"/>
                  <a:pt x="106" y="1783"/>
                </a:cubicBezTo>
                <a:cubicBezTo>
                  <a:pt x="119" y="1783"/>
                  <a:pt x="131" y="1774"/>
                  <a:pt x="135" y="1761"/>
                </a:cubicBezTo>
                <a:cubicBezTo>
                  <a:pt x="185" y="1585"/>
                  <a:pt x="185" y="1585"/>
                  <a:pt x="185" y="1585"/>
                </a:cubicBezTo>
                <a:cubicBezTo>
                  <a:pt x="322" y="1585"/>
                  <a:pt x="322" y="1585"/>
                  <a:pt x="322" y="1585"/>
                </a:cubicBezTo>
                <a:cubicBezTo>
                  <a:pt x="207" y="1986"/>
                  <a:pt x="207" y="1986"/>
                  <a:pt x="207" y="1986"/>
                </a:cubicBezTo>
                <a:cubicBezTo>
                  <a:pt x="206" y="1987"/>
                  <a:pt x="205" y="1988"/>
                  <a:pt x="204" y="1988"/>
                </a:cubicBezTo>
                <a:cubicBezTo>
                  <a:pt x="74" y="1988"/>
                  <a:pt x="74" y="1988"/>
                  <a:pt x="74" y="1988"/>
                </a:cubicBezTo>
                <a:cubicBezTo>
                  <a:pt x="74" y="1988"/>
                  <a:pt x="72" y="1988"/>
                  <a:pt x="71" y="1987"/>
                </a:cubicBezTo>
                <a:cubicBezTo>
                  <a:pt x="71" y="1986"/>
                  <a:pt x="71" y="1984"/>
                  <a:pt x="71" y="1984"/>
                </a:cubicBezTo>
                <a:cubicBezTo>
                  <a:pt x="100" y="1881"/>
                  <a:pt x="100" y="1881"/>
                  <a:pt x="100" y="1881"/>
                </a:cubicBezTo>
                <a:cubicBezTo>
                  <a:pt x="105" y="1865"/>
                  <a:pt x="96" y="1848"/>
                  <a:pt x="80" y="1844"/>
                </a:cubicBezTo>
                <a:cubicBezTo>
                  <a:pt x="64" y="1839"/>
                  <a:pt x="47" y="1849"/>
                  <a:pt x="43" y="1864"/>
                </a:cubicBezTo>
                <a:cubicBezTo>
                  <a:pt x="13" y="1967"/>
                  <a:pt x="13" y="1967"/>
                  <a:pt x="13" y="1967"/>
                </a:cubicBezTo>
                <a:cubicBezTo>
                  <a:pt x="8" y="1987"/>
                  <a:pt x="12" y="2007"/>
                  <a:pt x="24" y="2023"/>
                </a:cubicBezTo>
                <a:cubicBezTo>
                  <a:pt x="36" y="2039"/>
                  <a:pt x="54" y="2048"/>
                  <a:pt x="74" y="2048"/>
                </a:cubicBezTo>
                <a:cubicBezTo>
                  <a:pt x="204" y="2048"/>
                  <a:pt x="204" y="2048"/>
                  <a:pt x="204" y="2048"/>
                </a:cubicBezTo>
                <a:cubicBezTo>
                  <a:pt x="232" y="2048"/>
                  <a:pt x="257" y="2029"/>
                  <a:pt x="265" y="2002"/>
                </a:cubicBezTo>
                <a:cubicBezTo>
                  <a:pt x="289" y="1915"/>
                  <a:pt x="289" y="1915"/>
                  <a:pt x="289" y="1915"/>
                </a:cubicBezTo>
                <a:cubicBezTo>
                  <a:pt x="696" y="1915"/>
                  <a:pt x="696" y="1915"/>
                  <a:pt x="696" y="1915"/>
                </a:cubicBezTo>
                <a:cubicBezTo>
                  <a:pt x="696" y="1985"/>
                  <a:pt x="696" y="1985"/>
                  <a:pt x="696" y="1985"/>
                </a:cubicBezTo>
                <a:cubicBezTo>
                  <a:pt x="696" y="2020"/>
                  <a:pt x="724" y="2048"/>
                  <a:pt x="759" y="2048"/>
                </a:cubicBezTo>
                <a:cubicBezTo>
                  <a:pt x="891" y="2048"/>
                  <a:pt x="891" y="2048"/>
                  <a:pt x="891" y="2048"/>
                </a:cubicBezTo>
                <a:cubicBezTo>
                  <a:pt x="926" y="2048"/>
                  <a:pt x="955" y="2020"/>
                  <a:pt x="955" y="1985"/>
                </a:cubicBezTo>
                <a:cubicBezTo>
                  <a:pt x="955" y="1915"/>
                  <a:pt x="955" y="1915"/>
                  <a:pt x="955" y="1915"/>
                </a:cubicBezTo>
                <a:cubicBezTo>
                  <a:pt x="1361" y="1915"/>
                  <a:pt x="1361" y="1915"/>
                  <a:pt x="1361" y="1915"/>
                </a:cubicBezTo>
                <a:cubicBezTo>
                  <a:pt x="1386" y="2002"/>
                  <a:pt x="1386" y="2002"/>
                  <a:pt x="1386" y="2002"/>
                </a:cubicBezTo>
                <a:cubicBezTo>
                  <a:pt x="1394" y="2029"/>
                  <a:pt x="1419" y="2048"/>
                  <a:pt x="1447" y="2048"/>
                </a:cubicBezTo>
                <a:cubicBezTo>
                  <a:pt x="1576" y="2048"/>
                  <a:pt x="1576" y="2048"/>
                  <a:pt x="1576" y="2048"/>
                </a:cubicBezTo>
                <a:cubicBezTo>
                  <a:pt x="1596" y="2048"/>
                  <a:pt x="1615" y="2039"/>
                  <a:pt x="1627" y="2023"/>
                </a:cubicBezTo>
                <a:cubicBezTo>
                  <a:pt x="1639" y="2007"/>
                  <a:pt x="1643" y="1987"/>
                  <a:pt x="1637" y="1967"/>
                </a:cubicBezTo>
                <a:cubicBezTo>
                  <a:pt x="1461" y="1351"/>
                  <a:pt x="1461" y="1351"/>
                  <a:pt x="1461" y="1351"/>
                </a:cubicBezTo>
                <a:cubicBezTo>
                  <a:pt x="1521" y="1279"/>
                  <a:pt x="1568" y="1196"/>
                  <a:pt x="1601" y="1108"/>
                </a:cubicBezTo>
                <a:cubicBezTo>
                  <a:pt x="1611" y="1116"/>
                  <a:pt x="1624" y="1120"/>
                  <a:pt x="1638" y="1120"/>
                </a:cubicBezTo>
                <a:cubicBezTo>
                  <a:pt x="1819" y="1120"/>
                  <a:pt x="1819" y="1120"/>
                  <a:pt x="1819" y="1120"/>
                </a:cubicBezTo>
                <a:cubicBezTo>
                  <a:pt x="1819" y="1120"/>
                  <a:pt x="1819" y="1120"/>
                  <a:pt x="1819" y="1120"/>
                </a:cubicBezTo>
                <a:cubicBezTo>
                  <a:pt x="1819" y="1120"/>
                  <a:pt x="1819" y="1120"/>
                  <a:pt x="1819" y="1120"/>
                </a:cubicBezTo>
                <a:cubicBezTo>
                  <a:pt x="1985" y="1120"/>
                  <a:pt x="1985" y="1120"/>
                  <a:pt x="1985" y="1120"/>
                </a:cubicBezTo>
                <a:cubicBezTo>
                  <a:pt x="2008" y="1120"/>
                  <a:pt x="2029" y="1107"/>
                  <a:pt x="2040" y="1087"/>
                </a:cubicBezTo>
                <a:cubicBezTo>
                  <a:pt x="2052" y="1066"/>
                  <a:pt x="2050" y="1042"/>
                  <a:pt x="2037" y="1022"/>
                </a:cubicBezTo>
                <a:lnTo>
                  <a:pt x="1960" y="906"/>
                </a:lnTo>
                <a:close/>
                <a:moveTo>
                  <a:pt x="1687" y="861"/>
                </a:moveTo>
                <a:cubicBezTo>
                  <a:pt x="1687" y="861"/>
                  <a:pt x="1687" y="861"/>
                  <a:pt x="1687" y="861"/>
                </a:cubicBezTo>
                <a:cubicBezTo>
                  <a:pt x="1488" y="861"/>
                  <a:pt x="1488" y="861"/>
                  <a:pt x="1488" y="861"/>
                </a:cubicBezTo>
                <a:cubicBezTo>
                  <a:pt x="855" y="861"/>
                  <a:pt x="855" y="861"/>
                  <a:pt x="855" y="861"/>
                </a:cubicBezTo>
                <a:cubicBezTo>
                  <a:pt x="855" y="789"/>
                  <a:pt x="855" y="789"/>
                  <a:pt x="855" y="789"/>
                </a:cubicBezTo>
                <a:cubicBezTo>
                  <a:pt x="1488" y="789"/>
                  <a:pt x="1488" y="789"/>
                  <a:pt x="1488" y="789"/>
                </a:cubicBezTo>
                <a:cubicBezTo>
                  <a:pt x="1687" y="789"/>
                  <a:pt x="1687" y="789"/>
                  <a:pt x="1687" y="789"/>
                </a:cubicBezTo>
                <a:cubicBezTo>
                  <a:pt x="1687" y="789"/>
                  <a:pt x="1687" y="789"/>
                  <a:pt x="1687" y="789"/>
                </a:cubicBezTo>
                <a:cubicBezTo>
                  <a:pt x="1687" y="789"/>
                  <a:pt x="1687" y="789"/>
                  <a:pt x="1687" y="789"/>
                </a:cubicBezTo>
                <a:cubicBezTo>
                  <a:pt x="1920" y="789"/>
                  <a:pt x="1920" y="789"/>
                  <a:pt x="1920" y="789"/>
                </a:cubicBezTo>
                <a:cubicBezTo>
                  <a:pt x="1921" y="789"/>
                  <a:pt x="1922" y="790"/>
                  <a:pt x="1922" y="791"/>
                </a:cubicBezTo>
                <a:cubicBezTo>
                  <a:pt x="1922" y="859"/>
                  <a:pt x="1922" y="859"/>
                  <a:pt x="1922" y="859"/>
                </a:cubicBezTo>
                <a:cubicBezTo>
                  <a:pt x="1922" y="861"/>
                  <a:pt x="1921" y="861"/>
                  <a:pt x="1920" y="861"/>
                </a:cubicBezTo>
                <a:lnTo>
                  <a:pt x="1687" y="861"/>
                </a:lnTo>
                <a:close/>
                <a:moveTo>
                  <a:pt x="825" y="696"/>
                </a:moveTo>
                <a:cubicBezTo>
                  <a:pt x="809" y="696"/>
                  <a:pt x="795" y="709"/>
                  <a:pt x="795" y="726"/>
                </a:cubicBezTo>
                <a:cubicBezTo>
                  <a:pt x="795" y="759"/>
                  <a:pt x="795" y="759"/>
                  <a:pt x="795" y="759"/>
                </a:cubicBezTo>
                <a:cubicBezTo>
                  <a:pt x="795" y="795"/>
                  <a:pt x="795" y="795"/>
                  <a:pt x="795" y="795"/>
                </a:cubicBezTo>
                <a:cubicBezTo>
                  <a:pt x="726" y="795"/>
                  <a:pt x="726" y="795"/>
                  <a:pt x="726" y="795"/>
                </a:cubicBezTo>
                <a:cubicBezTo>
                  <a:pt x="709" y="795"/>
                  <a:pt x="696" y="809"/>
                  <a:pt x="696" y="825"/>
                </a:cubicBezTo>
                <a:cubicBezTo>
                  <a:pt x="696" y="842"/>
                  <a:pt x="709" y="855"/>
                  <a:pt x="726" y="855"/>
                </a:cubicBezTo>
                <a:cubicBezTo>
                  <a:pt x="795" y="855"/>
                  <a:pt x="795" y="855"/>
                  <a:pt x="795" y="855"/>
                </a:cubicBezTo>
                <a:cubicBezTo>
                  <a:pt x="795" y="891"/>
                  <a:pt x="795" y="891"/>
                  <a:pt x="795" y="891"/>
                </a:cubicBezTo>
                <a:cubicBezTo>
                  <a:pt x="795" y="925"/>
                  <a:pt x="795" y="925"/>
                  <a:pt x="795" y="925"/>
                </a:cubicBezTo>
                <a:cubicBezTo>
                  <a:pt x="795" y="941"/>
                  <a:pt x="809" y="955"/>
                  <a:pt x="825" y="955"/>
                </a:cubicBezTo>
                <a:cubicBezTo>
                  <a:pt x="842" y="955"/>
                  <a:pt x="855" y="941"/>
                  <a:pt x="855" y="925"/>
                </a:cubicBezTo>
                <a:cubicBezTo>
                  <a:pt x="855" y="921"/>
                  <a:pt x="855" y="921"/>
                  <a:pt x="855" y="921"/>
                </a:cubicBezTo>
                <a:cubicBezTo>
                  <a:pt x="1040" y="921"/>
                  <a:pt x="1040" y="921"/>
                  <a:pt x="1040" y="921"/>
                </a:cubicBezTo>
                <a:cubicBezTo>
                  <a:pt x="1002" y="1005"/>
                  <a:pt x="919" y="1060"/>
                  <a:pt x="825" y="1060"/>
                </a:cubicBezTo>
                <a:cubicBezTo>
                  <a:pt x="696" y="1060"/>
                  <a:pt x="590" y="955"/>
                  <a:pt x="590" y="825"/>
                </a:cubicBezTo>
                <a:cubicBezTo>
                  <a:pt x="590" y="696"/>
                  <a:pt x="696" y="590"/>
                  <a:pt x="825" y="590"/>
                </a:cubicBezTo>
                <a:cubicBezTo>
                  <a:pt x="919" y="590"/>
                  <a:pt x="1002" y="646"/>
                  <a:pt x="1040" y="729"/>
                </a:cubicBezTo>
                <a:cubicBezTo>
                  <a:pt x="855" y="729"/>
                  <a:pt x="855" y="729"/>
                  <a:pt x="855" y="729"/>
                </a:cubicBezTo>
                <a:cubicBezTo>
                  <a:pt x="855" y="726"/>
                  <a:pt x="855" y="726"/>
                  <a:pt x="855" y="726"/>
                </a:cubicBezTo>
                <a:cubicBezTo>
                  <a:pt x="855" y="709"/>
                  <a:pt x="842" y="696"/>
                  <a:pt x="825" y="696"/>
                </a:cubicBezTo>
                <a:close/>
                <a:moveTo>
                  <a:pt x="1988" y="592"/>
                </a:moveTo>
                <a:cubicBezTo>
                  <a:pt x="1988" y="593"/>
                  <a:pt x="1988" y="594"/>
                  <a:pt x="1987" y="595"/>
                </a:cubicBezTo>
                <a:cubicBezTo>
                  <a:pt x="1898" y="729"/>
                  <a:pt x="1898" y="729"/>
                  <a:pt x="1898" y="729"/>
                </a:cubicBezTo>
                <a:cubicBezTo>
                  <a:pt x="1743" y="729"/>
                  <a:pt x="1743" y="729"/>
                  <a:pt x="1743" y="729"/>
                </a:cubicBezTo>
                <a:cubicBezTo>
                  <a:pt x="1835" y="590"/>
                  <a:pt x="1835" y="590"/>
                  <a:pt x="1835" y="590"/>
                </a:cubicBezTo>
                <a:cubicBezTo>
                  <a:pt x="1985" y="590"/>
                  <a:pt x="1985" y="590"/>
                  <a:pt x="1985" y="590"/>
                </a:cubicBezTo>
                <a:cubicBezTo>
                  <a:pt x="1985" y="590"/>
                  <a:pt x="1987" y="590"/>
                  <a:pt x="1988" y="592"/>
                </a:cubicBezTo>
                <a:close/>
                <a:moveTo>
                  <a:pt x="1614" y="623"/>
                </a:moveTo>
                <a:cubicBezTo>
                  <a:pt x="1615" y="623"/>
                  <a:pt x="1615" y="623"/>
                  <a:pt x="1615" y="623"/>
                </a:cubicBezTo>
                <a:cubicBezTo>
                  <a:pt x="1636" y="592"/>
                  <a:pt x="1636" y="592"/>
                  <a:pt x="1636" y="592"/>
                </a:cubicBezTo>
                <a:cubicBezTo>
                  <a:pt x="1636" y="591"/>
                  <a:pt x="1637" y="590"/>
                  <a:pt x="1638" y="590"/>
                </a:cubicBezTo>
                <a:cubicBezTo>
                  <a:pt x="1763" y="590"/>
                  <a:pt x="1763" y="590"/>
                  <a:pt x="1763" y="590"/>
                </a:cubicBezTo>
                <a:cubicBezTo>
                  <a:pt x="1671" y="729"/>
                  <a:pt x="1671" y="729"/>
                  <a:pt x="1671" y="729"/>
                </a:cubicBezTo>
                <a:cubicBezTo>
                  <a:pt x="1544" y="729"/>
                  <a:pt x="1544" y="729"/>
                  <a:pt x="1544" y="729"/>
                </a:cubicBezTo>
                <a:lnTo>
                  <a:pt x="1614" y="623"/>
                </a:lnTo>
                <a:close/>
                <a:moveTo>
                  <a:pt x="825" y="1325"/>
                </a:moveTo>
                <a:cubicBezTo>
                  <a:pt x="549" y="1325"/>
                  <a:pt x="325" y="1101"/>
                  <a:pt x="325" y="825"/>
                </a:cubicBezTo>
                <a:cubicBezTo>
                  <a:pt x="325" y="549"/>
                  <a:pt x="549" y="325"/>
                  <a:pt x="825" y="325"/>
                </a:cubicBezTo>
                <a:cubicBezTo>
                  <a:pt x="1066" y="325"/>
                  <a:pt x="1271" y="496"/>
                  <a:pt x="1316" y="729"/>
                </a:cubicBezTo>
                <a:cubicBezTo>
                  <a:pt x="1104" y="729"/>
                  <a:pt x="1104" y="729"/>
                  <a:pt x="1104" y="729"/>
                </a:cubicBezTo>
                <a:cubicBezTo>
                  <a:pt x="1064" y="611"/>
                  <a:pt x="952" y="530"/>
                  <a:pt x="825" y="530"/>
                </a:cubicBezTo>
                <a:cubicBezTo>
                  <a:pt x="663" y="530"/>
                  <a:pt x="530" y="663"/>
                  <a:pt x="530" y="825"/>
                </a:cubicBezTo>
                <a:cubicBezTo>
                  <a:pt x="530" y="988"/>
                  <a:pt x="663" y="1120"/>
                  <a:pt x="825" y="1120"/>
                </a:cubicBezTo>
                <a:cubicBezTo>
                  <a:pt x="952" y="1120"/>
                  <a:pt x="1064" y="1040"/>
                  <a:pt x="1104" y="921"/>
                </a:cubicBezTo>
                <a:cubicBezTo>
                  <a:pt x="1316" y="921"/>
                  <a:pt x="1316" y="921"/>
                  <a:pt x="1316" y="921"/>
                </a:cubicBezTo>
                <a:cubicBezTo>
                  <a:pt x="1271" y="1154"/>
                  <a:pt x="1066" y="1325"/>
                  <a:pt x="825" y="1325"/>
                </a:cubicBezTo>
                <a:close/>
                <a:moveTo>
                  <a:pt x="1260" y="1563"/>
                </a:moveTo>
                <a:cubicBezTo>
                  <a:pt x="1260" y="1563"/>
                  <a:pt x="1260" y="1563"/>
                  <a:pt x="1260" y="1563"/>
                </a:cubicBezTo>
                <a:cubicBezTo>
                  <a:pt x="1306" y="1723"/>
                  <a:pt x="1306" y="1723"/>
                  <a:pt x="1306" y="1723"/>
                </a:cubicBezTo>
                <a:cubicBezTo>
                  <a:pt x="955" y="1723"/>
                  <a:pt x="955" y="1723"/>
                  <a:pt x="955" y="1723"/>
                </a:cubicBezTo>
                <a:cubicBezTo>
                  <a:pt x="955" y="1640"/>
                  <a:pt x="955" y="1640"/>
                  <a:pt x="955" y="1640"/>
                </a:cubicBezTo>
                <a:cubicBezTo>
                  <a:pt x="1060" y="1624"/>
                  <a:pt x="1160" y="1587"/>
                  <a:pt x="1251" y="1532"/>
                </a:cubicBezTo>
                <a:lnTo>
                  <a:pt x="1260" y="1563"/>
                </a:lnTo>
                <a:close/>
                <a:moveTo>
                  <a:pt x="895" y="1648"/>
                </a:moveTo>
                <a:cubicBezTo>
                  <a:pt x="895" y="1723"/>
                  <a:pt x="895" y="1723"/>
                  <a:pt x="895" y="1723"/>
                </a:cubicBezTo>
                <a:cubicBezTo>
                  <a:pt x="756" y="1723"/>
                  <a:pt x="756" y="1723"/>
                  <a:pt x="756" y="1723"/>
                </a:cubicBezTo>
                <a:cubicBezTo>
                  <a:pt x="756" y="1647"/>
                  <a:pt x="756" y="1647"/>
                  <a:pt x="756" y="1647"/>
                </a:cubicBezTo>
                <a:cubicBezTo>
                  <a:pt x="779" y="1649"/>
                  <a:pt x="802" y="1650"/>
                  <a:pt x="825" y="1650"/>
                </a:cubicBezTo>
                <a:cubicBezTo>
                  <a:pt x="849" y="1650"/>
                  <a:pt x="872" y="1649"/>
                  <a:pt x="895" y="1648"/>
                </a:cubicBezTo>
                <a:close/>
                <a:moveTo>
                  <a:pt x="202" y="1525"/>
                </a:moveTo>
                <a:cubicBezTo>
                  <a:pt x="237" y="1403"/>
                  <a:pt x="237" y="1403"/>
                  <a:pt x="237" y="1403"/>
                </a:cubicBezTo>
                <a:cubicBezTo>
                  <a:pt x="271" y="1438"/>
                  <a:pt x="307" y="1469"/>
                  <a:pt x="347" y="1497"/>
                </a:cubicBezTo>
                <a:cubicBezTo>
                  <a:pt x="339" y="1525"/>
                  <a:pt x="339" y="1525"/>
                  <a:pt x="339" y="1525"/>
                </a:cubicBezTo>
                <a:lnTo>
                  <a:pt x="202" y="1525"/>
                </a:lnTo>
                <a:close/>
                <a:moveTo>
                  <a:pt x="390" y="1564"/>
                </a:moveTo>
                <a:cubicBezTo>
                  <a:pt x="390" y="1564"/>
                  <a:pt x="390" y="1564"/>
                  <a:pt x="390" y="1564"/>
                </a:cubicBezTo>
                <a:cubicBezTo>
                  <a:pt x="399" y="1532"/>
                  <a:pt x="399" y="1532"/>
                  <a:pt x="399" y="1532"/>
                </a:cubicBezTo>
                <a:cubicBezTo>
                  <a:pt x="488" y="1586"/>
                  <a:pt x="589" y="1623"/>
                  <a:pt x="696" y="1640"/>
                </a:cubicBezTo>
                <a:cubicBezTo>
                  <a:pt x="696" y="1723"/>
                  <a:pt x="696" y="1723"/>
                  <a:pt x="696" y="1723"/>
                </a:cubicBezTo>
                <a:cubicBezTo>
                  <a:pt x="344" y="1723"/>
                  <a:pt x="344" y="1723"/>
                  <a:pt x="344" y="1723"/>
                </a:cubicBezTo>
                <a:lnTo>
                  <a:pt x="390" y="1564"/>
                </a:lnTo>
                <a:close/>
                <a:moveTo>
                  <a:pt x="895" y="1985"/>
                </a:moveTo>
                <a:cubicBezTo>
                  <a:pt x="895" y="1987"/>
                  <a:pt x="893" y="1988"/>
                  <a:pt x="891" y="1988"/>
                </a:cubicBezTo>
                <a:cubicBezTo>
                  <a:pt x="759" y="1988"/>
                  <a:pt x="759" y="1988"/>
                  <a:pt x="759" y="1988"/>
                </a:cubicBezTo>
                <a:cubicBezTo>
                  <a:pt x="757" y="1988"/>
                  <a:pt x="756" y="1987"/>
                  <a:pt x="756" y="1985"/>
                </a:cubicBezTo>
                <a:cubicBezTo>
                  <a:pt x="756" y="1915"/>
                  <a:pt x="756" y="1915"/>
                  <a:pt x="756" y="1915"/>
                </a:cubicBezTo>
                <a:cubicBezTo>
                  <a:pt x="895" y="1915"/>
                  <a:pt x="895" y="1915"/>
                  <a:pt x="895" y="1915"/>
                </a:cubicBezTo>
                <a:cubicBezTo>
                  <a:pt x="895" y="1985"/>
                  <a:pt x="895" y="1985"/>
                  <a:pt x="895" y="1985"/>
                </a:cubicBezTo>
                <a:close/>
                <a:moveTo>
                  <a:pt x="307" y="1855"/>
                </a:moveTo>
                <a:cubicBezTo>
                  <a:pt x="327" y="1783"/>
                  <a:pt x="327" y="1783"/>
                  <a:pt x="327" y="1783"/>
                </a:cubicBezTo>
                <a:cubicBezTo>
                  <a:pt x="1323" y="1783"/>
                  <a:pt x="1323" y="1783"/>
                  <a:pt x="1323" y="1783"/>
                </a:cubicBezTo>
                <a:cubicBezTo>
                  <a:pt x="1344" y="1855"/>
                  <a:pt x="1344" y="1855"/>
                  <a:pt x="1344" y="1855"/>
                </a:cubicBezTo>
                <a:lnTo>
                  <a:pt x="307" y="1855"/>
                </a:lnTo>
                <a:close/>
                <a:moveTo>
                  <a:pt x="1579" y="1987"/>
                </a:moveTo>
                <a:cubicBezTo>
                  <a:pt x="1578" y="1988"/>
                  <a:pt x="1577" y="1988"/>
                  <a:pt x="1576" y="1988"/>
                </a:cubicBezTo>
                <a:cubicBezTo>
                  <a:pt x="1447" y="1988"/>
                  <a:pt x="1447" y="1988"/>
                  <a:pt x="1447" y="1988"/>
                </a:cubicBezTo>
                <a:cubicBezTo>
                  <a:pt x="1445" y="1988"/>
                  <a:pt x="1444" y="1987"/>
                  <a:pt x="1444" y="1986"/>
                </a:cubicBezTo>
                <a:cubicBezTo>
                  <a:pt x="1329" y="1584"/>
                  <a:pt x="1329" y="1584"/>
                  <a:pt x="1329" y="1584"/>
                </a:cubicBezTo>
                <a:cubicBezTo>
                  <a:pt x="1465" y="1584"/>
                  <a:pt x="1465" y="1584"/>
                  <a:pt x="1465" y="1584"/>
                </a:cubicBezTo>
                <a:cubicBezTo>
                  <a:pt x="1579" y="1984"/>
                  <a:pt x="1579" y="1984"/>
                  <a:pt x="1579" y="1984"/>
                </a:cubicBezTo>
                <a:cubicBezTo>
                  <a:pt x="1580" y="1984"/>
                  <a:pt x="1580" y="1986"/>
                  <a:pt x="1579" y="1987"/>
                </a:cubicBezTo>
                <a:close/>
                <a:moveTo>
                  <a:pt x="1448" y="1524"/>
                </a:moveTo>
                <a:cubicBezTo>
                  <a:pt x="1311" y="1524"/>
                  <a:pt x="1311" y="1524"/>
                  <a:pt x="1311" y="1524"/>
                </a:cubicBezTo>
                <a:cubicBezTo>
                  <a:pt x="1304" y="1497"/>
                  <a:pt x="1304" y="1497"/>
                  <a:pt x="1304" y="1497"/>
                </a:cubicBezTo>
                <a:cubicBezTo>
                  <a:pt x="1311" y="1492"/>
                  <a:pt x="1319" y="1487"/>
                  <a:pt x="1326" y="1481"/>
                </a:cubicBezTo>
                <a:cubicBezTo>
                  <a:pt x="1357" y="1457"/>
                  <a:pt x="1386" y="1431"/>
                  <a:pt x="1413" y="1404"/>
                </a:cubicBezTo>
                <a:lnTo>
                  <a:pt x="1448" y="1524"/>
                </a:lnTo>
                <a:close/>
                <a:moveTo>
                  <a:pt x="1636" y="1059"/>
                </a:moveTo>
                <a:cubicBezTo>
                  <a:pt x="1615" y="1028"/>
                  <a:pt x="1615" y="1028"/>
                  <a:pt x="1615" y="1028"/>
                </a:cubicBezTo>
                <a:cubicBezTo>
                  <a:pt x="1615" y="1027"/>
                  <a:pt x="1615" y="1027"/>
                  <a:pt x="1614" y="1027"/>
                </a:cubicBezTo>
                <a:cubicBezTo>
                  <a:pt x="1544" y="921"/>
                  <a:pt x="1544" y="921"/>
                  <a:pt x="1544" y="921"/>
                </a:cubicBezTo>
                <a:cubicBezTo>
                  <a:pt x="1671" y="921"/>
                  <a:pt x="1671" y="921"/>
                  <a:pt x="1671" y="921"/>
                </a:cubicBezTo>
                <a:cubicBezTo>
                  <a:pt x="1763" y="1060"/>
                  <a:pt x="1763" y="1060"/>
                  <a:pt x="1763" y="1060"/>
                </a:cubicBezTo>
                <a:cubicBezTo>
                  <a:pt x="1638" y="1060"/>
                  <a:pt x="1638" y="1060"/>
                  <a:pt x="1638" y="1060"/>
                </a:cubicBezTo>
                <a:cubicBezTo>
                  <a:pt x="1637" y="1060"/>
                  <a:pt x="1636" y="1060"/>
                  <a:pt x="1636" y="1059"/>
                </a:cubicBezTo>
                <a:close/>
                <a:moveTo>
                  <a:pt x="1988" y="1059"/>
                </a:moveTo>
                <a:cubicBezTo>
                  <a:pt x="1987" y="1060"/>
                  <a:pt x="1985" y="1060"/>
                  <a:pt x="1985" y="1060"/>
                </a:cubicBezTo>
                <a:cubicBezTo>
                  <a:pt x="1835" y="1060"/>
                  <a:pt x="1835" y="1060"/>
                  <a:pt x="1835" y="1060"/>
                </a:cubicBezTo>
                <a:cubicBezTo>
                  <a:pt x="1743" y="921"/>
                  <a:pt x="1743" y="921"/>
                  <a:pt x="1743" y="921"/>
                </a:cubicBezTo>
                <a:cubicBezTo>
                  <a:pt x="1898" y="921"/>
                  <a:pt x="1898" y="921"/>
                  <a:pt x="1898" y="921"/>
                </a:cubicBezTo>
                <a:cubicBezTo>
                  <a:pt x="1987" y="1055"/>
                  <a:pt x="1987" y="1055"/>
                  <a:pt x="1987" y="1055"/>
                </a:cubicBezTo>
                <a:cubicBezTo>
                  <a:pt x="1988" y="1056"/>
                  <a:pt x="1988" y="1057"/>
                  <a:pt x="1988" y="105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grpSp>
        <p:nvGrpSpPr>
          <p:cNvPr id="74" name="Group 73">
            <a:extLst>
              <a:ext uri="{FF2B5EF4-FFF2-40B4-BE49-F238E27FC236}">
                <a16:creationId xmlns:a16="http://schemas.microsoft.com/office/drawing/2014/main" id="{E18263F7-79C4-440F-ACA8-A3CA6AD8727C}"/>
              </a:ext>
            </a:extLst>
          </p:cNvPr>
          <p:cNvGrpSpPr/>
          <p:nvPr/>
        </p:nvGrpSpPr>
        <p:grpSpPr>
          <a:xfrm>
            <a:off x="4813605" y="3215336"/>
            <a:ext cx="286512" cy="309434"/>
            <a:chOff x="9372600" y="3606800"/>
            <a:chExt cx="833438" cy="900113"/>
          </a:xfrm>
          <a:solidFill>
            <a:schemeClr val="bg1"/>
          </a:solidFill>
        </p:grpSpPr>
        <p:sp>
          <p:nvSpPr>
            <p:cNvPr id="75" name="Freeform 30">
              <a:extLst>
                <a:ext uri="{FF2B5EF4-FFF2-40B4-BE49-F238E27FC236}">
                  <a16:creationId xmlns:a16="http://schemas.microsoft.com/office/drawing/2014/main" id="{EBF8AB72-BA8E-4F00-A74D-6198E009E3CB}"/>
                </a:ext>
              </a:extLst>
            </p:cNvPr>
            <p:cNvSpPr>
              <a:spLocks noEditPoints="1"/>
            </p:cNvSpPr>
            <p:nvPr/>
          </p:nvSpPr>
          <p:spPr bwMode="auto">
            <a:xfrm>
              <a:off x="9759950" y="3606800"/>
              <a:ext cx="446088" cy="742950"/>
            </a:xfrm>
            <a:custGeom>
              <a:avLst/>
              <a:gdLst>
                <a:gd name="T0" fmla="*/ 195 w 958"/>
                <a:gd name="T1" fmla="*/ 962 h 1597"/>
                <a:gd name="T2" fmla="*/ 28 w 958"/>
                <a:gd name="T3" fmla="*/ 1128 h 1597"/>
                <a:gd name="T4" fmla="*/ 0 w 958"/>
                <a:gd name="T5" fmla="*/ 1195 h 1597"/>
                <a:gd name="T6" fmla="*/ 0 w 958"/>
                <a:gd name="T7" fmla="*/ 1597 h 1597"/>
                <a:gd name="T8" fmla="*/ 300 w 958"/>
                <a:gd name="T9" fmla="*/ 1297 h 1597"/>
                <a:gd name="T10" fmla="*/ 658 w 958"/>
                <a:gd name="T11" fmla="*/ 1297 h 1597"/>
                <a:gd name="T12" fmla="*/ 958 w 958"/>
                <a:gd name="T13" fmla="*/ 1597 h 1597"/>
                <a:gd name="T14" fmla="*/ 958 w 958"/>
                <a:gd name="T15" fmla="*/ 1195 h 1597"/>
                <a:gd name="T16" fmla="*/ 929 w 958"/>
                <a:gd name="T17" fmla="*/ 1128 h 1597"/>
                <a:gd name="T18" fmla="*/ 763 w 958"/>
                <a:gd name="T19" fmla="*/ 962 h 1597"/>
                <a:gd name="T20" fmla="*/ 776 w 958"/>
                <a:gd name="T21" fmla="*/ 895 h 1597"/>
                <a:gd name="T22" fmla="*/ 575 w 958"/>
                <a:gd name="T23" fmla="*/ 115 h 1597"/>
                <a:gd name="T24" fmla="*/ 479 w 958"/>
                <a:gd name="T25" fmla="*/ 0 h 1597"/>
                <a:gd name="T26" fmla="*/ 383 w 958"/>
                <a:gd name="T27" fmla="*/ 115 h 1597"/>
                <a:gd name="T28" fmla="*/ 182 w 958"/>
                <a:gd name="T29" fmla="*/ 895 h 1597"/>
                <a:gd name="T30" fmla="*/ 195 w 958"/>
                <a:gd name="T31" fmla="*/ 962 h 1597"/>
                <a:gd name="T32" fmla="*/ 64 w 958"/>
                <a:gd name="T33" fmla="*/ 1195 h 1597"/>
                <a:gd name="T34" fmla="*/ 73 w 958"/>
                <a:gd name="T35" fmla="*/ 1172 h 1597"/>
                <a:gd name="T36" fmla="*/ 211 w 958"/>
                <a:gd name="T37" fmla="*/ 1035 h 1597"/>
                <a:gd name="T38" fmla="*/ 255 w 958"/>
                <a:gd name="T39" fmla="*/ 1252 h 1597"/>
                <a:gd name="T40" fmla="*/ 64 w 958"/>
                <a:gd name="T41" fmla="*/ 1444 h 1597"/>
                <a:gd name="T42" fmla="*/ 64 w 958"/>
                <a:gd name="T43" fmla="*/ 1195 h 1597"/>
                <a:gd name="T44" fmla="*/ 885 w 958"/>
                <a:gd name="T45" fmla="*/ 1172 h 1597"/>
                <a:gd name="T46" fmla="*/ 894 w 958"/>
                <a:gd name="T47" fmla="*/ 1195 h 1597"/>
                <a:gd name="T48" fmla="*/ 894 w 958"/>
                <a:gd name="T49" fmla="*/ 1444 h 1597"/>
                <a:gd name="T50" fmla="*/ 706 w 958"/>
                <a:gd name="T51" fmla="*/ 1256 h 1597"/>
                <a:gd name="T52" fmla="*/ 750 w 958"/>
                <a:gd name="T53" fmla="*/ 1038 h 1597"/>
                <a:gd name="T54" fmla="*/ 885 w 958"/>
                <a:gd name="T55" fmla="*/ 1172 h 1597"/>
                <a:gd name="T56" fmla="*/ 431 w 958"/>
                <a:gd name="T57" fmla="*/ 157 h 1597"/>
                <a:gd name="T58" fmla="*/ 479 w 958"/>
                <a:gd name="T59" fmla="*/ 99 h 1597"/>
                <a:gd name="T60" fmla="*/ 527 w 958"/>
                <a:gd name="T61" fmla="*/ 157 h 1597"/>
                <a:gd name="T62" fmla="*/ 645 w 958"/>
                <a:gd name="T63" fmla="*/ 339 h 1597"/>
                <a:gd name="T64" fmla="*/ 313 w 958"/>
                <a:gd name="T65" fmla="*/ 339 h 1597"/>
                <a:gd name="T66" fmla="*/ 431 w 958"/>
                <a:gd name="T67" fmla="*/ 157 h 1597"/>
                <a:gd name="T68" fmla="*/ 284 w 958"/>
                <a:gd name="T69" fmla="*/ 403 h 1597"/>
                <a:gd name="T70" fmla="*/ 671 w 958"/>
                <a:gd name="T71" fmla="*/ 403 h 1597"/>
                <a:gd name="T72" fmla="*/ 712 w 958"/>
                <a:gd name="T73" fmla="*/ 885 h 1597"/>
                <a:gd name="T74" fmla="*/ 680 w 958"/>
                <a:gd name="T75" fmla="*/ 1041 h 1597"/>
                <a:gd name="T76" fmla="*/ 575 w 958"/>
                <a:gd name="T77" fmla="*/ 1041 h 1597"/>
                <a:gd name="T78" fmla="*/ 575 w 958"/>
                <a:gd name="T79" fmla="*/ 1105 h 1597"/>
                <a:gd name="T80" fmla="*/ 671 w 958"/>
                <a:gd name="T81" fmla="*/ 1105 h 1597"/>
                <a:gd name="T82" fmla="*/ 645 w 958"/>
                <a:gd name="T83" fmla="*/ 1233 h 1597"/>
                <a:gd name="T84" fmla="*/ 511 w 958"/>
                <a:gd name="T85" fmla="*/ 1233 h 1597"/>
                <a:gd name="T86" fmla="*/ 511 w 958"/>
                <a:gd name="T87" fmla="*/ 1041 h 1597"/>
                <a:gd name="T88" fmla="*/ 447 w 958"/>
                <a:gd name="T89" fmla="*/ 1041 h 1597"/>
                <a:gd name="T90" fmla="*/ 447 w 958"/>
                <a:gd name="T91" fmla="*/ 1233 h 1597"/>
                <a:gd name="T92" fmla="*/ 313 w 958"/>
                <a:gd name="T93" fmla="*/ 1233 h 1597"/>
                <a:gd name="T94" fmla="*/ 287 w 958"/>
                <a:gd name="T95" fmla="*/ 1105 h 1597"/>
                <a:gd name="T96" fmla="*/ 383 w 958"/>
                <a:gd name="T97" fmla="*/ 1105 h 1597"/>
                <a:gd name="T98" fmla="*/ 383 w 958"/>
                <a:gd name="T99" fmla="*/ 1041 h 1597"/>
                <a:gd name="T100" fmla="*/ 274 w 958"/>
                <a:gd name="T101" fmla="*/ 1041 h 1597"/>
                <a:gd name="T102" fmla="*/ 243 w 958"/>
                <a:gd name="T103" fmla="*/ 885 h 1597"/>
                <a:gd name="T104" fmla="*/ 284 w 958"/>
                <a:gd name="T105" fmla="*/ 403 h 1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58" h="1597">
                  <a:moveTo>
                    <a:pt x="195" y="962"/>
                  </a:moveTo>
                  <a:cubicBezTo>
                    <a:pt x="28" y="1128"/>
                    <a:pt x="28" y="1128"/>
                    <a:pt x="28" y="1128"/>
                  </a:cubicBezTo>
                  <a:cubicBezTo>
                    <a:pt x="9" y="1147"/>
                    <a:pt x="0" y="1169"/>
                    <a:pt x="0" y="1195"/>
                  </a:cubicBezTo>
                  <a:cubicBezTo>
                    <a:pt x="0" y="1597"/>
                    <a:pt x="0" y="1597"/>
                    <a:pt x="0" y="1597"/>
                  </a:cubicBezTo>
                  <a:cubicBezTo>
                    <a:pt x="300" y="1297"/>
                    <a:pt x="300" y="1297"/>
                    <a:pt x="300" y="1297"/>
                  </a:cubicBezTo>
                  <a:cubicBezTo>
                    <a:pt x="658" y="1297"/>
                    <a:pt x="658" y="1297"/>
                    <a:pt x="658" y="1297"/>
                  </a:cubicBezTo>
                  <a:cubicBezTo>
                    <a:pt x="958" y="1597"/>
                    <a:pt x="958" y="1597"/>
                    <a:pt x="958" y="1597"/>
                  </a:cubicBezTo>
                  <a:cubicBezTo>
                    <a:pt x="958" y="1195"/>
                    <a:pt x="958" y="1195"/>
                    <a:pt x="958" y="1195"/>
                  </a:cubicBezTo>
                  <a:cubicBezTo>
                    <a:pt x="958" y="1169"/>
                    <a:pt x="949" y="1144"/>
                    <a:pt x="929" y="1128"/>
                  </a:cubicBezTo>
                  <a:cubicBezTo>
                    <a:pt x="763" y="962"/>
                    <a:pt x="763" y="962"/>
                    <a:pt x="763" y="962"/>
                  </a:cubicBezTo>
                  <a:cubicBezTo>
                    <a:pt x="776" y="895"/>
                    <a:pt x="776" y="895"/>
                    <a:pt x="776" y="895"/>
                  </a:cubicBezTo>
                  <a:cubicBezTo>
                    <a:pt x="834" y="620"/>
                    <a:pt x="760" y="332"/>
                    <a:pt x="575" y="115"/>
                  </a:cubicBezTo>
                  <a:cubicBezTo>
                    <a:pt x="479" y="0"/>
                    <a:pt x="479" y="0"/>
                    <a:pt x="479" y="0"/>
                  </a:cubicBezTo>
                  <a:cubicBezTo>
                    <a:pt x="383" y="115"/>
                    <a:pt x="383" y="115"/>
                    <a:pt x="383" y="115"/>
                  </a:cubicBezTo>
                  <a:cubicBezTo>
                    <a:pt x="201" y="329"/>
                    <a:pt x="124" y="617"/>
                    <a:pt x="182" y="895"/>
                  </a:cubicBezTo>
                  <a:lnTo>
                    <a:pt x="195" y="962"/>
                  </a:lnTo>
                  <a:close/>
                  <a:moveTo>
                    <a:pt x="64" y="1195"/>
                  </a:moveTo>
                  <a:cubicBezTo>
                    <a:pt x="64" y="1185"/>
                    <a:pt x="67" y="1179"/>
                    <a:pt x="73" y="1172"/>
                  </a:cubicBezTo>
                  <a:cubicBezTo>
                    <a:pt x="211" y="1035"/>
                    <a:pt x="211" y="1035"/>
                    <a:pt x="211" y="1035"/>
                  </a:cubicBezTo>
                  <a:cubicBezTo>
                    <a:pt x="255" y="1252"/>
                    <a:pt x="255" y="1252"/>
                    <a:pt x="255" y="1252"/>
                  </a:cubicBezTo>
                  <a:cubicBezTo>
                    <a:pt x="64" y="1444"/>
                    <a:pt x="64" y="1444"/>
                    <a:pt x="64" y="1444"/>
                  </a:cubicBezTo>
                  <a:lnTo>
                    <a:pt x="64" y="1195"/>
                  </a:lnTo>
                  <a:close/>
                  <a:moveTo>
                    <a:pt x="885" y="1172"/>
                  </a:moveTo>
                  <a:cubicBezTo>
                    <a:pt x="891" y="1179"/>
                    <a:pt x="894" y="1185"/>
                    <a:pt x="894" y="1195"/>
                  </a:cubicBezTo>
                  <a:cubicBezTo>
                    <a:pt x="894" y="1444"/>
                    <a:pt x="894" y="1444"/>
                    <a:pt x="894" y="1444"/>
                  </a:cubicBezTo>
                  <a:cubicBezTo>
                    <a:pt x="706" y="1256"/>
                    <a:pt x="706" y="1256"/>
                    <a:pt x="706" y="1256"/>
                  </a:cubicBezTo>
                  <a:cubicBezTo>
                    <a:pt x="750" y="1038"/>
                    <a:pt x="750" y="1038"/>
                    <a:pt x="750" y="1038"/>
                  </a:cubicBezTo>
                  <a:lnTo>
                    <a:pt x="885" y="1172"/>
                  </a:lnTo>
                  <a:close/>
                  <a:moveTo>
                    <a:pt x="431" y="157"/>
                  </a:moveTo>
                  <a:cubicBezTo>
                    <a:pt x="479" y="99"/>
                    <a:pt x="479" y="99"/>
                    <a:pt x="479" y="99"/>
                  </a:cubicBezTo>
                  <a:cubicBezTo>
                    <a:pt x="527" y="157"/>
                    <a:pt x="527" y="157"/>
                    <a:pt x="527" y="157"/>
                  </a:cubicBezTo>
                  <a:cubicBezTo>
                    <a:pt x="575" y="214"/>
                    <a:pt x="613" y="275"/>
                    <a:pt x="645" y="339"/>
                  </a:cubicBezTo>
                  <a:cubicBezTo>
                    <a:pt x="313" y="339"/>
                    <a:pt x="313" y="339"/>
                    <a:pt x="313" y="339"/>
                  </a:cubicBezTo>
                  <a:cubicBezTo>
                    <a:pt x="345" y="275"/>
                    <a:pt x="383" y="214"/>
                    <a:pt x="431" y="157"/>
                  </a:cubicBezTo>
                  <a:close/>
                  <a:moveTo>
                    <a:pt x="284" y="403"/>
                  </a:moveTo>
                  <a:cubicBezTo>
                    <a:pt x="671" y="403"/>
                    <a:pt x="671" y="403"/>
                    <a:pt x="671" y="403"/>
                  </a:cubicBezTo>
                  <a:cubicBezTo>
                    <a:pt x="731" y="556"/>
                    <a:pt x="744" y="722"/>
                    <a:pt x="712" y="885"/>
                  </a:cubicBezTo>
                  <a:cubicBezTo>
                    <a:pt x="680" y="1041"/>
                    <a:pt x="680" y="1041"/>
                    <a:pt x="680" y="1041"/>
                  </a:cubicBezTo>
                  <a:cubicBezTo>
                    <a:pt x="575" y="1041"/>
                    <a:pt x="575" y="1041"/>
                    <a:pt x="575" y="1041"/>
                  </a:cubicBezTo>
                  <a:cubicBezTo>
                    <a:pt x="575" y="1105"/>
                    <a:pt x="575" y="1105"/>
                    <a:pt x="575" y="1105"/>
                  </a:cubicBezTo>
                  <a:cubicBezTo>
                    <a:pt x="671" y="1105"/>
                    <a:pt x="671" y="1105"/>
                    <a:pt x="671" y="1105"/>
                  </a:cubicBezTo>
                  <a:cubicBezTo>
                    <a:pt x="645" y="1233"/>
                    <a:pt x="645" y="1233"/>
                    <a:pt x="645" y="1233"/>
                  </a:cubicBezTo>
                  <a:cubicBezTo>
                    <a:pt x="511" y="1233"/>
                    <a:pt x="511" y="1233"/>
                    <a:pt x="511" y="1233"/>
                  </a:cubicBezTo>
                  <a:cubicBezTo>
                    <a:pt x="511" y="1041"/>
                    <a:pt x="511" y="1041"/>
                    <a:pt x="511" y="1041"/>
                  </a:cubicBezTo>
                  <a:cubicBezTo>
                    <a:pt x="447" y="1041"/>
                    <a:pt x="447" y="1041"/>
                    <a:pt x="447" y="1041"/>
                  </a:cubicBezTo>
                  <a:cubicBezTo>
                    <a:pt x="447" y="1233"/>
                    <a:pt x="447" y="1233"/>
                    <a:pt x="447" y="1233"/>
                  </a:cubicBezTo>
                  <a:cubicBezTo>
                    <a:pt x="313" y="1233"/>
                    <a:pt x="313" y="1233"/>
                    <a:pt x="313" y="1233"/>
                  </a:cubicBezTo>
                  <a:cubicBezTo>
                    <a:pt x="287" y="1105"/>
                    <a:pt x="287" y="1105"/>
                    <a:pt x="287" y="1105"/>
                  </a:cubicBezTo>
                  <a:cubicBezTo>
                    <a:pt x="383" y="1105"/>
                    <a:pt x="383" y="1105"/>
                    <a:pt x="383" y="1105"/>
                  </a:cubicBezTo>
                  <a:cubicBezTo>
                    <a:pt x="383" y="1041"/>
                    <a:pt x="383" y="1041"/>
                    <a:pt x="383" y="1041"/>
                  </a:cubicBezTo>
                  <a:cubicBezTo>
                    <a:pt x="274" y="1041"/>
                    <a:pt x="274" y="1041"/>
                    <a:pt x="274" y="1041"/>
                  </a:cubicBezTo>
                  <a:cubicBezTo>
                    <a:pt x="243" y="885"/>
                    <a:pt x="243" y="885"/>
                    <a:pt x="243" y="885"/>
                  </a:cubicBezTo>
                  <a:cubicBezTo>
                    <a:pt x="211" y="722"/>
                    <a:pt x="227" y="556"/>
                    <a:pt x="284" y="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76" name="Freeform 31">
              <a:extLst>
                <a:ext uri="{FF2B5EF4-FFF2-40B4-BE49-F238E27FC236}">
                  <a16:creationId xmlns:a16="http://schemas.microsoft.com/office/drawing/2014/main" id="{10E6F652-E66A-4B3E-8A40-2A851C7DE8BA}"/>
                </a:ext>
              </a:extLst>
            </p:cNvPr>
            <p:cNvSpPr>
              <a:spLocks noEditPoints="1"/>
            </p:cNvSpPr>
            <p:nvPr/>
          </p:nvSpPr>
          <p:spPr bwMode="auto">
            <a:xfrm>
              <a:off x="9893300" y="3852863"/>
              <a:ext cx="179388" cy="179388"/>
            </a:xfrm>
            <a:custGeom>
              <a:avLst/>
              <a:gdLst>
                <a:gd name="T0" fmla="*/ 192 w 384"/>
                <a:gd name="T1" fmla="*/ 384 h 384"/>
                <a:gd name="T2" fmla="*/ 384 w 384"/>
                <a:gd name="T3" fmla="*/ 192 h 384"/>
                <a:gd name="T4" fmla="*/ 192 w 384"/>
                <a:gd name="T5" fmla="*/ 0 h 384"/>
                <a:gd name="T6" fmla="*/ 0 w 384"/>
                <a:gd name="T7" fmla="*/ 192 h 384"/>
                <a:gd name="T8" fmla="*/ 192 w 384"/>
                <a:gd name="T9" fmla="*/ 384 h 384"/>
                <a:gd name="T10" fmla="*/ 192 w 384"/>
                <a:gd name="T11" fmla="*/ 64 h 384"/>
                <a:gd name="T12" fmla="*/ 320 w 384"/>
                <a:gd name="T13" fmla="*/ 192 h 384"/>
                <a:gd name="T14" fmla="*/ 192 w 384"/>
                <a:gd name="T15" fmla="*/ 320 h 384"/>
                <a:gd name="T16" fmla="*/ 64 w 384"/>
                <a:gd name="T17" fmla="*/ 192 h 384"/>
                <a:gd name="T18" fmla="*/ 192 w 384"/>
                <a:gd name="T19" fmla="*/ 6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384"/>
                  </a:moveTo>
                  <a:cubicBezTo>
                    <a:pt x="297" y="384"/>
                    <a:pt x="384" y="297"/>
                    <a:pt x="384" y="192"/>
                  </a:cubicBezTo>
                  <a:cubicBezTo>
                    <a:pt x="384" y="87"/>
                    <a:pt x="297" y="0"/>
                    <a:pt x="192" y="0"/>
                  </a:cubicBezTo>
                  <a:cubicBezTo>
                    <a:pt x="86" y="0"/>
                    <a:pt x="0" y="87"/>
                    <a:pt x="0" y="192"/>
                  </a:cubicBezTo>
                  <a:cubicBezTo>
                    <a:pt x="0" y="297"/>
                    <a:pt x="86" y="384"/>
                    <a:pt x="192" y="384"/>
                  </a:cubicBezTo>
                  <a:close/>
                  <a:moveTo>
                    <a:pt x="192" y="64"/>
                  </a:moveTo>
                  <a:cubicBezTo>
                    <a:pt x="262" y="64"/>
                    <a:pt x="320" y="122"/>
                    <a:pt x="320" y="192"/>
                  </a:cubicBezTo>
                  <a:cubicBezTo>
                    <a:pt x="320" y="262"/>
                    <a:pt x="262" y="320"/>
                    <a:pt x="192" y="320"/>
                  </a:cubicBezTo>
                  <a:cubicBezTo>
                    <a:pt x="122" y="320"/>
                    <a:pt x="64" y="262"/>
                    <a:pt x="64" y="192"/>
                  </a:cubicBezTo>
                  <a:cubicBezTo>
                    <a:pt x="64" y="122"/>
                    <a:pt x="122" y="64"/>
                    <a:pt x="192"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77" name="Freeform 32">
              <a:extLst>
                <a:ext uri="{FF2B5EF4-FFF2-40B4-BE49-F238E27FC236}">
                  <a16:creationId xmlns:a16="http://schemas.microsoft.com/office/drawing/2014/main" id="{B9193784-A664-43A1-BEE8-080C1A0CCE09}"/>
                </a:ext>
              </a:extLst>
            </p:cNvPr>
            <p:cNvSpPr>
              <a:spLocks/>
            </p:cNvSpPr>
            <p:nvPr/>
          </p:nvSpPr>
          <p:spPr bwMode="auto">
            <a:xfrm>
              <a:off x="9759950" y="4230688"/>
              <a:ext cx="446088" cy="276225"/>
            </a:xfrm>
            <a:custGeom>
              <a:avLst/>
              <a:gdLst>
                <a:gd name="T0" fmla="*/ 958 w 958"/>
                <a:gd name="T1" fmla="*/ 594 h 594"/>
                <a:gd name="T2" fmla="*/ 958 w 958"/>
                <a:gd name="T3" fmla="*/ 498 h 594"/>
                <a:gd name="T4" fmla="*/ 795 w 958"/>
                <a:gd name="T5" fmla="*/ 310 h 594"/>
                <a:gd name="T6" fmla="*/ 655 w 958"/>
                <a:gd name="T7" fmla="*/ 156 h 594"/>
                <a:gd name="T8" fmla="*/ 597 w 958"/>
                <a:gd name="T9" fmla="*/ 0 h 594"/>
                <a:gd name="T10" fmla="*/ 546 w 958"/>
                <a:gd name="T11" fmla="*/ 38 h 594"/>
                <a:gd name="T12" fmla="*/ 530 w 958"/>
                <a:gd name="T13" fmla="*/ 300 h 594"/>
                <a:gd name="T14" fmla="*/ 479 w 958"/>
                <a:gd name="T15" fmla="*/ 358 h 594"/>
                <a:gd name="T16" fmla="*/ 421 w 958"/>
                <a:gd name="T17" fmla="*/ 300 h 594"/>
                <a:gd name="T18" fmla="*/ 405 w 958"/>
                <a:gd name="T19" fmla="*/ 38 h 594"/>
                <a:gd name="T20" fmla="*/ 354 w 958"/>
                <a:gd name="T21" fmla="*/ 0 h 594"/>
                <a:gd name="T22" fmla="*/ 297 w 958"/>
                <a:gd name="T23" fmla="*/ 156 h 594"/>
                <a:gd name="T24" fmla="*/ 156 w 958"/>
                <a:gd name="T25" fmla="*/ 310 h 594"/>
                <a:gd name="T26" fmla="*/ 0 w 958"/>
                <a:gd name="T27" fmla="*/ 498 h 594"/>
                <a:gd name="T28" fmla="*/ 0 w 958"/>
                <a:gd name="T29" fmla="*/ 594 h 594"/>
                <a:gd name="T30" fmla="*/ 64 w 958"/>
                <a:gd name="T31" fmla="*/ 594 h 594"/>
                <a:gd name="T32" fmla="*/ 64 w 958"/>
                <a:gd name="T33" fmla="*/ 498 h 594"/>
                <a:gd name="T34" fmla="*/ 191 w 958"/>
                <a:gd name="T35" fmla="*/ 370 h 594"/>
                <a:gd name="T36" fmla="*/ 223 w 958"/>
                <a:gd name="T37" fmla="*/ 370 h 594"/>
                <a:gd name="T38" fmla="*/ 223 w 958"/>
                <a:gd name="T39" fmla="*/ 338 h 594"/>
                <a:gd name="T40" fmla="*/ 306 w 958"/>
                <a:gd name="T41" fmla="*/ 220 h 594"/>
                <a:gd name="T42" fmla="*/ 377 w 958"/>
                <a:gd name="T43" fmla="*/ 348 h 594"/>
                <a:gd name="T44" fmla="*/ 479 w 958"/>
                <a:gd name="T45" fmla="*/ 450 h 594"/>
                <a:gd name="T46" fmla="*/ 581 w 958"/>
                <a:gd name="T47" fmla="*/ 348 h 594"/>
                <a:gd name="T48" fmla="*/ 651 w 958"/>
                <a:gd name="T49" fmla="*/ 220 h 594"/>
                <a:gd name="T50" fmla="*/ 734 w 958"/>
                <a:gd name="T51" fmla="*/ 338 h 594"/>
                <a:gd name="T52" fmla="*/ 734 w 958"/>
                <a:gd name="T53" fmla="*/ 370 h 594"/>
                <a:gd name="T54" fmla="*/ 766 w 958"/>
                <a:gd name="T55" fmla="*/ 370 h 594"/>
                <a:gd name="T56" fmla="*/ 894 w 958"/>
                <a:gd name="T57" fmla="*/ 498 h 594"/>
                <a:gd name="T58" fmla="*/ 894 w 958"/>
                <a:gd name="T59" fmla="*/ 594 h 594"/>
                <a:gd name="T60" fmla="*/ 958 w 958"/>
                <a:gd name="T61"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58" h="594">
                  <a:moveTo>
                    <a:pt x="958" y="594"/>
                  </a:moveTo>
                  <a:cubicBezTo>
                    <a:pt x="958" y="498"/>
                    <a:pt x="958" y="498"/>
                    <a:pt x="958" y="498"/>
                  </a:cubicBezTo>
                  <a:cubicBezTo>
                    <a:pt x="958" y="402"/>
                    <a:pt x="888" y="322"/>
                    <a:pt x="795" y="310"/>
                  </a:cubicBezTo>
                  <a:cubicBezTo>
                    <a:pt x="782" y="236"/>
                    <a:pt x="728" y="175"/>
                    <a:pt x="655" y="156"/>
                  </a:cubicBezTo>
                  <a:cubicBezTo>
                    <a:pt x="651" y="99"/>
                    <a:pt x="632" y="45"/>
                    <a:pt x="597" y="0"/>
                  </a:cubicBezTo>
                  <a:cubicBezTo>
                    <a:pt x="546" y="38"/>
                    <a:pt x="546" y="38"/>
                    <a:pt x="546" y="38"/>
                  </a:cubicBezTo>
                  <a:cubicBezTo>
                    <a:pt x="610" y="115"/>
                    <a:pt x="604" y="230"/>
                    <a:pt x="530" y="300"/>
                  </a:cubicBezTo>
                  <a:cubicBezTo>
                    <a:pt x="479" y="358"/>
                    <a:pt x="479" y="358"/>
                    <a:pt x="479" y="358"/>
                  </a:cubicBezTo>
                  <a:cubicBezTo>
                    <a:pt x="421" y="300"/>
                    <a:pt x="421" y="300"/>
                    <a:pt x="421" y="300"/>
                  </a:cubicBezTo>
                  <a:cubicBezTo>
                    <a:pt x="351" y="230"/>
                    <a:pt x="345" y="118"/>
                    <a:pt x="405" y="38"/>
                  </a:cubicBezTo>
                  <a:cubicBezTo>
                    <a:pt x="354" y="0"/>
                    <a:pt x="354" y="0"/>
                    <a:pt x="354" y="0"/>
                  </a:cubicBezTo>
                  <a:cubicBezTo>
                    <a:pt x="319" y="45"/>
                    <a:pt x="300" y="99"/>
                    <a:pt x="297" y="156"/>
                  </a:cubicBezTo>
                  <a:cubicBezTo>
                    <a:pt x="223" y="175"/>
                    <a:pt x="169" y="236"/>
                    <a:pt x="156" y="310"/>
                  </a:cubicBezTo>
                  <a:cubicBezTo>
                    <a:pt x="70" y="322"/>
                    <a:pt x="0" y="402"/>
                    <a:pt x="0" y="498"/>
                  </a:cubicBezTo>
                  <a:cubicBezTo>
                    <a:pt x="0" y="594"/>
                    <a:pt x="0" y="594"/>
                    <a:pt x="0" y="594"/>
                  </a:cubicBezTo>
                  <a:cubicBezTo>
                    <a:pt x="64" y="594"/>
                    <a:pt x="64" y="594"/>
                    <a:pt x="64" y="594"/>
                  </a:cubicBezTo>
                  <a:cubicBezTo>
                    <a:pt x="64" y="498"/>
                    <a:pt x="64" y="498"/>
                    <a:pt x="64" y="498"/>
                  </a:cubicBezTo>
                  <a:cubicBezTo>
                    <a:pt x="64" y="428"/>
                    <a:pt x="121" y="370"/>
                    <a:pt x="191" y="370"/>
                  </a:cubicBezTo>
                  <a:cubicBezTo>
                    <a:pt x="223" y="370"/>
                    <a:pt x="223" y="370"/>
                    <a:pt x="223" y="370"/>
                  </a:cubicBezTo>
                  <a:cubicBezTo>
                    <a:pt x="223" y="338"/>
                    <a:pt x="223" y="338"/>
                    <a:pt x="223" y="338"/>
                  </a:cubicBezTo>
                  <a:cubicBezTo>
                    <a:pt x="223" y="284"/>
                    <a:pt x="258" y="236"/>
                    <a:pt x="306" y="220"/>
                  </a:cubicBezTo>
                  <a:cubicBezTo>
                    <a:pt x="316" y="268"/>
                    <a:pt x="342" y="313"/>
                    <a:pt x="377" y="348"/>
                  </a:cubicBezTo>
                  <a:cubicBezTo>
                    <a:pt x="479" y="450"/>
                    <a:pt x="479" y="450"/>
                    <a:pt x="479" y="450"/>
                  </a:cubicBezTo>
                  <a:cubicBezTo>
                    <a:pt x="581" y="348"/>
                    <a:pt x="581" y="348"/>
                    <a:pt x="581" y="348"/>
                  </a:cubicBezTo>
                  <a:cubicBezTo>
                    <a:pt x="616" y="313"/>
                    <a:pt x="642" y="268"/>
                    <a:pt x="651" y="220"/>
                  </a:cubicBezTo>
                  <a:cubicBezTo>
                    <a:pt x="703" y="239"/>
                    <a:pt x="734" y="287"/>
                    <a:pt x="734" y="338"/>
                  </a:cubicBezTo>
                  <a:cubicBezTo>
                    <a:pt x="734" y="370"/>
                    <a:pt x="734" y="370"/>
                    <a:pt x="734" y="370"/>
                  </a:cubicBezTo>
                  <a:cubicBezTo>
                    <a:pt x="766" y="370"/>
                    <a:pt x="766" y="370"/>
                    <a:pt x="766" y="370"/>
                  </a:cubicBezTo>
                  <a:cubicBezTo>
                    <a:pt x="837" y="370"/>
                    <a:pt x="894" y="428"/>
                    <a:pt x="894" y="498"/>
                  </a:cubicBezTo>
                  <a:cubicBezTo>
                    <a:pt x="894" y="594"/>
                    <a:pt x="894" y="594"/>
                    <a:pt x="894" y="594"/>
                  </a:cubicBezTo>
                  <a:lnTo>
                    <a:pt x="958" y="5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78" name="Freeform 33">
              <a:extLst>
                <a:ext uri="{FF2B5EF4-FFF2-40B4-BE49-F238E27FC236}">
                  <a16:creationId xmlns:a16="http://schemas.microsoft.com/office/drawing/2014/main" id="{837EB732-2370-42B8-87AC-CAB727BF388A}"/>
                </a:ext>
              </a:extLst>
            </p:cNvPr>
            <p:cNvSpPr>
              <a:spLocks/>
            </p:cNvSpPr>
            <p:nvPr/>
          </p:nvSpPr>
          <p:spPr bwMode="auto">
            <a:xfrm>
              <a:off x="9848850" y="4418013"/>
              <a:ext cx="74613" cy="88900"/>
            </a:xfrm>
            <a:custGeom>
              <a:avLst/>
              <a:gdLst>
                <a:gd name="T0" fmla="*/ 0 w 160"/>
                <a:gd name="T1" fmla="*/ 160 h 192"/>
                <a:gd name="T2" fmla="*/ 0 w 160"/>
                <a:gd name="T3" fmla="*/ 192 h 192"/>
                <a:gd name="T4" fmla="*/ 64 w 160"/>
                <a:gd name="T5" fmla="*/ 192 h 192"/>
                <a:gd name="T6" fmla="*/ 64 w 160"/>
                <a:gd name="T7" fmla="*/ 160 h 192"/>
                <a:gd name="T8" fmla="*/ 160 w 160"/>
                <a:gd name="T9" fmla="*/ 64 h 192"/>
                <a:gd name="T10" fmla="*/ 160 w 160"/>
                <a:gd name="T11" fmla="*/ 0 h 192"/>
                <a:gd name="T12" fmla="*/ 0 w 160"/>
                <a:gd name="T13" fmla="*/ 160 h 192"/>
              </a:gdLst>
              <a:ahLst/>
              <a:cxnLst>
                <a:cxn ang="0">
                  <a:pos x="T0" y="T1"/>
                </a:cxn>
                <a:cxn ang="0">
                  <a:pos x="T2" y="T3"/>
                </a:cxn>
                <a:cxn ang="0">
                  <a:pos x="T4" y="T5"/>
                </a:cxn>
                <a:cxn ang="0">
                  <a:pos x="T6" y="T7"/>
                </a:cxn>
                <a:cxn ang="0">
                  <a:pos x="T8" y="T9"/>
                </a:cxn>
                <a:cxn ang="0">
                  <a:pos x="T10" y="T11"/>
                </a:cxn>
                <a:cxn ang="0">
                  <a:pos x="T12" y="T13"/>
                </a:cxn>
              </a:cxnLst>
              <a:rect l="0" t="0" r="r" b="b"/>
              <a:pathLst>
                <a:path w="160" h="192">
                  <a:moveTo>
                    <a:pt x="0" y="160"/>
                  </a:moveTo>
                  <a:cubicBezTo>
                    <a:pt x="0" y="192"/>
                    <a:pt x="0" y="192"/>
                    <a:pt x="0" y="192"/>
                  </a:cubicBezTo>
                  <a:cubicBezTo>
                    <a:pt x="64" y="192"/>
                    <a:pt x="64" y="192"/>
                    <a:pt x="64" y="192"/>
                  </a:cubicBezTo>
                  <a:cubicBezTo>
                    <a:pt x="64" y="160"/>
                    <a:pt x="64" y="160"/>
                    <a:pt x="64" y="160"/>
                  </a:cubicBezTo>
                  <a:cubicBezTo>
                    <a:pt x="64" y="106"/>
                    <a:pt x="106" y="64"/>
                    <a:pt x="160" y="64"/>
                  </a:cubicBezTo>
                  <a:cubicBezTo>
                    <a:pt x="160" y="0"/>
                    <a:pt x="160" y="0"/>
                    <a:pt x="160" y="0"/>
                  </a:cubicBezTo>
                  <a:cubicBezTo>
                    <a:pt x="71" y="0"/>
                    <a:pt x="0" y="71"/>
                    <a:pt x="0" y="1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79" name="Freeform 34">
              <a:extLst>
                <a:ext uri="{FF2B5EF4-FFF2-40B4-BE49-F238E27FC236}">
                  <a16:creationId xmlns:a16="http://schemas.microsoft.com/office/drawing/2014/main" id="{DA620589-C056-4E13-923E-94290EE22DEA}"/>
                </a:ext>
              </a:extLst>
            </p:cNvPr>
            <p:cNvSpPr>
              <a:spLocks/>
            </p:cNvSpPr>
            <p:nvPr/>
          </p:nvSpPr>
          <p:spPr bwMode="auto">
            <a:xfrm>
              <a:off x="10042525" y="4418013"/>
              <a:ext cx="73025" cy="88900"/>
            </a:xfrm>
            <a:custGeom>
              <a:avLst/>
              <a:gdLst>
                <a:gd name="T0" fmla="*/ 159 w 159"/>
                <a:gd name="T1" fmla="*/ 192 h 192"/>
                <a:gd name="T2" fmla="*/ 159 w 159"/>
                <a:gd name="T3" fmla="*/ 160 h 192"/>
                <a:gd name="T4" fmla="*/ 0 w 159"/>
                <a:gd name="T5" fmla="*/ 0 h 192"/>
                <a:gd name="T6" fmla="*/ 0 w 159"/>
                <a:gd name="T7" fmla="*/ 64 h 192"/>
                <a:gd name="T8" fmla="*/ 96 w 159"/>
                <a:gd name="T9" fmla="*/ 160 h 192"/>
                <a:gd name="T10" fmla="*/ 96 w 159"/>
                <a:gd name="T11" fmla="*/ 192 h 192"/>
                <a:gd name="T12" fmla="*/ 159 w 159"/>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159" h="192">
                  <a:moveTo>
                    <a:pt x="159" y="192"/>
                  </a:moveTo>
                  <a:cubicBezTo>
                    <a:pt x="159" y="160"/>
                    <a:pt x="159" y="160"/>
                    <a:pt x="159" y="160"/>
                  </a:cubicBezTo>
                  <a:cubicBezTo>
                    <a:pt x="159" y="71"/>
                    <a:pt x="89" y="0"/>
                    <a:pt x="0" y="0"/>
                  </a:cubicBezTo>
                  <a:cubicBezTo>
                    <a:pt x="0" y="64"/>
                    <a:pt x="0" y="64"/>
                    <a:pt x="0" y="64"/>
                  </a:cubicBezTo>
                  <a:cubicBezTo>
                    <a:pt x="54" y="64"/>
                    <a:pt x="96" y="106"/>
                    <a:pt x="96" y="160"/>
                  </a:cubicBezTo>
                  <a:cubicBezTo>
                    <a:pt x="96" y="192"/>
                    <a:pt x="96" y="192"/>
                    <a:pt x="96" y="192"/>
                  </a:cubicBezTo>
                  <a:lnTo>
                    <a:pt x="159"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80" name="Freeform 35">
              <a:extLst>
                <a:ext uri="{FF2B5EF4-FFF2-40B4-BE49-F238E27FC236}">
                  <a16:creationId xmlns:a16="http://schemas.microsoft.com/office/drawing/2014/main" id="{6A8B660C-5233-490E-A61E-243836DB628A}"/>
                </a:ext>
              </a:extLst>
            </p:cNvPr>
            <p:cNvSpPr>
              <a:spLocks noEditPoints="1"/>
            </p:cNvSpPr>
            <p:nvPr/>
          </p:nvSpPr>
          <p:spPr bwMode="auto">
            <a:xfrm>
              <a:off x="9372600" y="3830638"/>
              <a:ext cx="357188" cy="593725"/>
            </a:xfrm>
            <a:custGeom>
              <a:avLst/>
              <a:gdLst>
                <a:gd name="T0" fmla="*/ 530 w 767"/>
                <a:gd name="T1" fmla="*/ 1039 h 1275"/>
                <a:gd name="T2" fmla="*/ 767 w 767"/>
                <a:gd name="T3" fmla="*/ 1275 h 1275"/>
                <a:gd name="T4" fmla="*/ 767 w 767"/>
                <a:gd name="T5" fmla="*/ 1000 h 1275"/>
                <a:gd name="T6" fmla="*/ 738 w 767"/>
                <a:gd name="T7" fmla="*/ 933 h 1275"/>
                <a:gd name="T8" fmla="*/ 613 w 767"/>
                <a:gd name="T9" fmla="*/ 809 h 1275"/>
                <a:gd name="T10" fmla="*/ 626 w 767"/>
                <a:gd name="T11" fmla="*/ 751 h 1275"/>
                <a:gd name="T12" fmla="*/ 441 w 767"/>
                <a:gd name="T13" fmla="*/ 64 h 1275"/>
                <a:gd name="T14" fmla="*/ 383 w 767"/>
                <a:gd name="T15" fmla="*/ 0 h 1275"/>
                <a:gd name="T16" fmla="*/ 326 w 767"/>
                <a:gd name="T17" fmla="*/ 67 h 1275"/>
                <a:gd name="T18" fmla="*/ 141 w 767"/>
                <a:gd name="T19" fmla="*/ 754 h 1275"/>
                <a:gd name="T20" fmla="*/ 153 w 767"/>
                <a:gd name="T21" fmla="*/ 812 h 1275"/>
                <a:gd name="T22" fmla="*/ 29 w 767"/>
                <a:gd name="T23" fmla="*/ 936 h 1275"/>
                <a:gd name="T24" fmla="*/ 0 w 767"/>
                <a:gd name="T25" fmla="*/ 1000 h 1275"/>
                <a:gd name="T26" fmla="*/ 0 w 767"/>
                <a:gd name="T27" fmla="*/ 1275 h 1275"/>
                <a:gd name="T28" fmla="*/ 236 w 767"/>
                <a:gd name="T29" fmla="*/ 1039 h 1275"/>
                <a:gd name="T30" fmla="*/ 530 w 767"/>
                <a:gd name="T31" fmla="*/ 1039 h 1275"/>
                <a:gd name="T32" fmla="*/ 693 w 767"/>
                <a:gd name="T33" fmla="*/ 978 h 1275"/>
                <a:gd name="T34" fmla="*/ 703 w 767"/>
                <a:gd name="T35" fmla="*/ 1000 h 1275"/>
                <a:gd name="T36" fmla="*/ 703 w 767"/>
                <a:gd name="T37" fmla="*/ 1122 h 1275"/>
                <a:gd name="T38" fmla="*/ 578 w 767"/>
                <a:gd name="T39" fmla="*/ 997 h 1275"/>
                <a:gd name="T40" fmla="*/ 601 w 767"/>
                <a:gd name="T41" fmla="*/ 885 h 1275"/>
                <a:gd name="T42" fmla="*/ 693 w 767"/>
                <a:gd name="T43" fmla="*/ 978 h 1275"/>
                <a:gd name="T44" fmla="*/ 374 w 767"/>
                <a:gd name="T45" fmla="*/ 109 h 1275"/>
                <a:gd name="T46" fmla="*/ 383 w 767"/>
                <a:gd name="T47" fmla="*/ 96 h 1275"/>
                <a:gd name="T48" fmla="*/ 393 w 767"/>
                <a:gd name="T49" fmla="*/ 109 h 1275"/>
                <a:gd name="T50" fmla="*/ 502 w 767"/>
                <a:gd name="T51" fmla="*/ 272 h 1275"/>
                <a:gd name="T52" fmla="*/ 262 w 767"/>
                <a:gd name="T53" fmla="*/ 272 h 1275"/>
                <a:gd name="T54" fmla="*/ 374 w 767"/>
                <a:gd name="T55" fmla="*/ 109 h 1275"/>
                <a:gd name="T56" fmla="*/ 236 w 767"/>
                <a:gd name="T57" fmla="*/ 336 h 1275"/>
                <a:gd name="T58" fmla="*/ 530 w 767"/>
                <a:gd name="T59" fmla="*/ 336 h 1275"/>
                <a:gd name="T60" fmla="*/ 566 w 767"/>
                <a:gd name="T61" fmla="*/ 742 h 1275"/>
                <a:gd name="T62" fmla="*/ 556 w 767"/>
                <a:gd name="T63" fmla="*/ 783 h 1275"/>
                <a:gd name="T64" fmla="*/ 479 w 767"/>
                <a:gd name="T65" fmla="*/ 783 h 1275"/>
                <a:gd name="T66" fmla="*/ 479 w 767"/>
                <a:gd name="T67" fmla="*/ 847 h 1275"/>
                <a:gd name="T68" fmla="*/ 543 w 767"/>
                <a:gd name="T69" fmla="*/ 847 h 1275"/>
                <a:gd name="T70" fmla="*/ 518 w 767"/>
                <a:gd name="T71" fmla="*/ 975 h 1275"/>
                <a:gd name="T72" fmla="*/ 415 w 767"/>
                <a:gd name="T73" fmla="*/ 975 h 1275"/>
                <a:gd name="T74" fmla="*/ 415 w 767"/>
                <a:gd name="T75" fmla="*/ 783 h 1275"/>
                <a:gd name="T76" fmla="*/ 351 w 767"/>
                <a:gd name="T77" fmla="*/ 783 h 1275"/>
                <a:gd name="T78" fmla="*/ 351 w 767"/>
                <a:gd name="T79" fmla="*/ 975 h 1275"/>
                <a:gd name="T80" fmla="*/ 249 w 767"/>
                <a:gd name="T81" fmla="*/ 975 h 1275"/>
                <a:gd name="T82" fmla="*/ 224 w 767"/>
                <a:gd name="T83" fmla="*/ 847 h 1275"/>
                <a:gd name="T84" fmla="*/ 288 w 767"/>
                <a:gd name="T85" fmla="*/ 847 h 1275"/>
                <a:gd name="T86" fmla="*/ 288 w 767"/>
                <a:gd name="T87" fmla="*/ 783 h 1275"/>
                <a:gd name="T88" fmla="*/ 211 w 767"/>
                <a:gd name="T89" fmla="*/ 783 h 1275"/>
                <a:gd name="T90" fmla="*/ 201 w 767"/>
                <a:gd name="T91" fmla="*/ 742 h 1275"/>
                <a:gd name="T92" fmla="*/ 236 w 767"/>
                <a:gd name="T93" fmla="*/ 336 h 1275"/>
                <a:gd name="T94" fmla="*/ 64 w 767"/>
                <a:gd name="T95" fmla="*/ 1000 h 1275"/>
                <a:gd name="T96" fmla="*/ 74 w 767"/>
                <a:gd name="T97" fmla="*/ 978 h 1275"/>
                <a:gd name="T98" fmla="*/ 166 w 767"/>
                <a:gd name="T99" fmla="*/ 885 h 1275"/>
                <a:gd name="T100" fmla="*/ 189 w 767"/>
                <a:gd name="T101" fmla="*/ 997 h 1275"/>
                <a:gd name="T102" fmla="*/ 64 w 767"/>
                <a:gd name="T103" fmla="*/ 1122 h 1275"/>
                <a:gd name="T104" fmla="*/ 64 w 767"/>
                <a:gd name="T105" fmla="*/ 1000 h 1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7" h="1275">
                  <a:moveTo>
                    <a:pt x="530" y="1039"/>
                  </a:moveTo>
                  <a:cubicBezTo>
                    <a:pt x="767" y="1275"/>
                    <a:pt x="767" y="1275"/>
                    <a:pt x="767" y="1275"/>
                  </a:cubicBezTo>
                  <a:cubicBezTo>
                    <a:pt x="767" y="1000"/>
                    <a:pt x="767" y="1000"/>
                    <a:pt x="767" y="1000"/>
                  </a:cubicBezTo>
                  <a:cubicBezTo>
                    <a:pt x="767" y="975"/>
                    <a:pt x="757" y="949"/>
                    <a:pt x="738" y="933"/>
                  </a:cubicBezTo>
                  <a:cubicBezTo>
                    <a:pt x="613" y="809"/>
                    <a:pt x="613" y="809"/>
                    <a:pt x="613" y="809"/>
                  </a:cubicBezTo>
                  <a:cubicBezTo>
                    <a:pt x="626" y="751"/>
                    <a:pt x="626" y="751"/>
                    <a:pt x="626" y="751"/>
                  </a:cubicBezTo>
                  <a:cubicBezTo>
                    <a:pt x="674" y="505"/>
                    <a:pt x="607" y="253"/>
                    <a:pt x="441" y="64"/>
                  </a:cubicBezTo>
                  <a:cubicBezTo>
                    <a:pt x="383" y="0"/>
                    <a:pt x="383" y="0"/>
                    <a:pt x="383" y="0"/>
                  </a:cubicBezTo>
                  <a:cubicBezTo>
                    <a:pt x="326" y="67"/>
                    <a:pt x="326" y="67"/>
                    <a:pt x="326" y="67"/>
                  </a:cubicBezTo>
                  <a:cubicBezTo>
                    <a:pt x="160" y="253"/>
                    <a:pt x="93" y="508"/>
                    <a:pt x="141" y="754"/>
                  </a:cubicBezTo>
                  <a:cubicBezTo>
                    <a:pt x="153" y="812"/>
                    <a:pt x="153" y="812"/>
                    <a:pt x="153" y="812"/>
                  </a:cubicBezTo>
                  <a:cubicBezTo>
                    <a:pt x="29" y="936"/>
                    <a:pt x="29" y="936"/>
                    <a:pt x="29" y="936"/>
                  </a:cubicBezTo>
                  <a:cubicBezTo>
                    <a:pt x="10" y="952"/>
                    <a:pt x="0" y="975"/>
                    <a:pt x="0" y="1000"/>
                  </a:cubicBezTo>
                  <a:cubicBezTo>
                    <a:pt x="0" y="1275"/>
                    <a:pt x="0" y="1275"/>
                    <a:pt x="0" y="1275"/>
                  </a:cubicBezTo>
                  <a:cubicBezTo>
                    <a:pt x="236" y="1039"/>
                    <a:pt x="236" y="1039"/>
                    <a:pt x="236" y="1039"/>
                  </a:cubicBezTo>
                  <a:lnTo>
                    <a:pt x="530" y="1039"/>
                  </a:lnTo>
                  <a:close/>
                  <a:moveTo>
                    <a:pt x="693" y="978"/>
                  </a:moveTo>
                  <a:cubicBezTo>
                    <a:pt x="700" y="984"/>
                    <a:pt x="703" y="991"/>
                    <a:pt x="703" y="1000"/>
                  </a:cubicBezTo>
                  <a:cubicBezTo>
                    <a:pt x="703" y="1122"/>
                    <a:pt x="703" y="1122"/>
                    <a:pt x="703" y="1122"/>
                  </a:cubicBezTo>
                  <a:cubicBezTo>
                    <a:pt x="578" y="997"/>
                    <a:pt x="578" y="997"/>
                    <a:pt x="578" y="997"/>
                  </a:cubicBezTo>
                  <a:cubicBezTo>
                    <a:pt x="601" y="885"/>
                    <a:pt x="601" y="885"/>
                    <a:pt x="601" y="885"/>
                  </a:cubicBezTo>
                  <a:lnTo>
                    <a:pt x="693" y="978"/>
                  </a:lnTo>
                  <a:close/>
                  <a:moveTo>
                    <a:pt x="374" y="109"/>
                  </a:moveTo>
                  <a:cubicBezTo>
                    <a:pt x="383" y="96"/>
                    <a:pt x="383" y="96"/>
                    <a:pt x="383" y="96"/>
                  </a:cubicBezTo>
                  <a:cubicBezTo>
                    <a:pt x="393" y="109"/>
                    <a:pt x="393" y="109"/>
                    <a:pt x="393" y="109"/>
                  </a:cubicBezTo>
                  <a:cubicBezTo>
                    <a:pt x="438" y="157"/>
                    <a:pt x="473" y="214"/>
                    <a:pt x="502" y="272"/>
                  </a:cubicBezTo>
                  <a:cubicBezTo>
                    <a:pt x="262" y="272"/>
                    <a:pt x="262" y="272"/>
                    <a:pt x="262" y="272"/>
                  </a:cubicBezTo>
                  <a:cubicBezTo>
                    <a:pt x="294" y="214"/>
                    <a:pt x="329" y="157"/>
                    <a:pt x="374" y="109"/>
                  </a:cubicBezTo>
                  <a:close/>
                  <a:moveTo>
                    <a:pt x="236" y="336"/>
                  </a:moveTo>
                  <a:cubicBezTo>
                    <a:pt x="530" y="336"/>
                    <a:pt x="530" y="336"/>
                    <a:pt x="530" y="336"/>
                  </a:cubicBezTo>
                  <a:cubicBezTo>
                    <a:pt x="578" y="464"/>
                    <a:pt x="591" y="604"/>
                    <a:pt x="566" y="742"/>
                  </a:cubicBezTo>
                  <a:cubicBezTo>
                    <a:pt x="556" y="783"/>
                    <a:pt x="556" y="783"/>
                    <a:pt x="556" y="783"/>
                  </a:cubicBezTo>
                  <a:cubicBezTo>
                    <a:pt x="479" y="783"/>
                    <a:pt x="479" y="783"/>
                    <a:pt x="479" y="783"/>
                  </a:cubicBezTo>
                  <a:cubicBezTo>
                    <a:pt x="479" y="847"/>
                    <a:pt x="479" y="847"/>
                    <a:pt x="479" y="847"/>
                  </a:cubicBezTo>
                  <a:cubicBezTo>
                    <a:pt x="543" y="847"/>
                    <a:pt x="543" y="847"/>
                    <a:pt x="543" y="847"/>
                  </a:cubicBezTo>
                  <a:cubicBezTo>
                    <a:pt x="518" y="975"/>
                    <a:pt x="518" y="975"/>
                    <a:pt x="518" y="975"/>
                  </a:cubicBezTo>
                  <a:cubicBezTo>
                    <a:pt x="415" y="975"/>
                    <a:pt x="415" y="975"/>
                    <a:pt x="415" y="975"/>
                  </a:cubicBezTo>
                  <a:cubicBezTo>
                    <a:pt x="415" y="783"/>
                    <a:pt x="415" y="783"/>
                    <a:pt x="415" y="783"/>
                  </a:cubicBezTo>
                  <a:cubicBezTo>
                    <a:pt x="351" y="783"/>
                    <a:pt x="351" y="783"/>
                    <a:pt x="351" y="783"/>
                  </a:cubicBezTo>
                  <a:cubicBezTo>
                    <a:pt x="351" y="975"/>
                    <a:pt x="351" y="975"/>
                    <a:pt x="351" y="975"/>
                  </a:cubicBezTo>
                  <a:cubicBezTo>
                    <a:pt x="249" y="975"/>
                    <a:pt x="249" y="975"/>
                    <a:pt x="249" y="975"/>
                  </a:cubicBezTo>
                  <a:cubicBezTo>
                    <a:pt x="224" y="847"/>
                    <a:pt x="224" y="847"/>
                    <a:pt x="224" y="847"/>
                  </a:cubicBezTo>
                  <a:cubicBezTo>
                    <a:pt x="288" y="847"/>
                    <a:pt x="288" y="847"/>
                    <a:pt x="288" y="847"/>
                  </a:cubicBezTo>
                  <a:cubicBezTo>
                    <a:pt x="288" y="783"/>
                    <a:pt x="288" y="783"/>
                    <a:pt x="288" y="783"/>
                  </a:cubicBezTo>
                  <a:cubicBezTo>
                    <a:pt x="211" y="783"/>
                    <a:pt x="211" y="783"/>
                    <a:pt x="211" y="783"/>
                  </a:cubicBezTo>
                  <a:cubicBezTo>
                    <a:pt x="201" y="742"/>
                    <a:pt x="201" y="742"/>
                    <a:pt x="201" y="742"/>
                  </a:cubicBezTo>
                  <a:cubicBezTo>
                    <a:pt x="176" y="604"/>
                    <a:pt x="189" y="464"/>
                    <a:pt x="236" y="336"/>
                  </a:cubicBezTo>
                  <a:close/>
                  <a:moveTo>
                    <a:pt x="64" y="1000"/>
                  </a:moveTo>
                  <a:cubicBezTo>
                    <a:pt x="64" y="991"/>
                    <a:pt x="67" y="984"/>
                    <a:pt x="74" y="978"/>
                  </a:cubicBezTo>
                  <a:cubicBezTo>
                    <a:pt x="166" y="885"/>
                    <a:pt x="166" y="885"/>
                    <a:pt x="166" y="885"/>
                  </a:cubicBezTo>
                  <a:cubicBezTo>
                    <a:pt x="189" y="997"/>
                    <a:pt x="189" y="997"/>
                    <a:pt x="189" y="997"/>
                  </a:cubicBezTo>
                  <a:cubicBezTo>
                    <a:pt x="64" y="1122"/>
                    <a:pt x="64" y="1122"/>
                    <a:pt x="64" y="1122"/>
                  </a:cubicBezTo>
                  <a:lnTo>
                    <a:pt x="64" y="10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81" name="Freeform 36">
              <a:extLst>
                <a:ext uri="{FF2B5EF4-FFF2-40B4-BE49-F238E27FC236}">
                  <a16:creationId xmlns:a16="http://schemas.microsoft.com/office/drawing/2014/main" id="{E1BDEAD2-9619-4927-90D9-929D429E2FB1}"/>
                </a:ext>
              </a:extLst>
            </p:cNvPr>
            <p:cNvSpPr>
              <a:spLocks/>
            </p:cNvSpPr>
            <p:nvPr/>
          </p:nvSpPr>
          <p:spPr bwMode="auto">
            <a:xfrm>
              <a:off x="9402763" y="4337050"/>
              <a:ext cx="300038" cy="169863"/>
            </a:xfrm>
            <a:custGeom>
              <a:avLst/>
              <a:gdLst>
                <a:gd name="T0" fmla="*/ 0 w 645"/>
                <a:gd name="T1" fmla="*/ 367 h 367"/>
                <a:gd name="T2" fmla="*/ 64 w 645"/>
                <a:gd name="T3" fmla="*/ 367 h 367"/>
                <a:gd name="T4" fmla="*/ 224 w 645"/>
                <a:gd name="T5" fmla="*/ 179 h 367"/>
                <a:gd name="T6" fmla="*/ 252 w 645"/>
                <a:gd name="T7" fmla="*/ 217 h 367"/>
                <a:gd name="T8" fmla="*/ 323 w 645"/>
                <a:gd name="T9" fmla="*/ 287 h 367"/>
                <a:gd name="T10" fmla="*/ 393 w 645"/>
                <a:gd name="T11" fmla="*/ 217 h 367"/>
                <a:gd name="T12" fmla="*/ 422 w 645"/>
                <a:gd name="T13" fmla="*/ 179 h 367"/>
                <a:gd name="T14" fmla="*/ 581 w 645"/>
                <a:gd name="T15" fmla="*/ 367 h 367"/>
                <a:gd name="T16" fmla="*/ 645 w 645"/>
                <a:gd name="T17" fmla="*/ 367 h 367"/>
                <a:gd name="T18" fmla="*/ 444 w 645"/>
                <a:gd name="T19" fmla="*/ 118 h 367"/>
                <a:gd name="T20" fmla="*/ 418 w 645"/>
                <a:gd name="T21" fmla="*/ 0 h 367"/>
                <a:gd name="T22" fmla="*/ 364 w 645"/>
                <a:gd name="T23" fmla="*/ 35 h 367"/>
                <a:gd name="T24" fmla="*/ 351 w 645"/>
                <a:gd name="T25" fmla="*/ 172 h 367"/>
                <a:gd name="T26" fmla="*/ 319 w 645"/>
                <a:gd name="T27" fmla="*/ 194 h 367"/>
                <a:gd name="T28" fmla="*/ 297 w 645"/>
                <a:gd name="T29" fmla="*/ 172 h 367"/>
                <a:gd name="T30" fmla="*/ 284 w 645"/>
                <a:gd name="T31" fmla="*/ 35 h 367"/>
                <a:gd name="T32" fmla="*/ 230 w 645"/>
                <a:gd name="T33" fmla="*/ 0 h 367"/>
                <a:gd name="T34" fmla="*/ 204 w 645"/>
                <a:gd name="T35" fmla="*/ 118 h 367"/>
                <a:gd name="T36" fmla="*/ 0 w 645"/>
                <a:gd name="T37" fmla="*/ 367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5" h="367">
                  <a:moveTo>
                    <a:pt x="0" y="367"/>
                  </a:moveTo>
                  <a:cubicBezTo>
                    <a:pt x="64" y="367"/>
                    <a:pt x="64" y="367"/>
                    <a:pt x="64" y="367"/>
                  </a:cubicBezTo>
                  <a:cubicBezTo>
                    <a:pt x="64" y="274"/>
                    <a:pt x="131" y="194"/>
                    <a:pt x="224" y="179"/>
                  </a:cubicBezTo>
                  <a:cubicBezTo>
                    <a:pt x="230" y="191"/>
                    <a:pt x="240" y="204"/>
                    <a:pt x="252" y="217"/>
                  </a:cubicBezTo>
                  <a:cubicBezTo>
                    <a:pt x="323" y="287"/>
                    <a:pt x="323" y="287"/>
                    <a:pt x="323" y="287"/>
                  </a:cubicBezTo>
                  <a:cubicBezTo>
                    <a:pt x="393" y="217"/>
                    <a:pt x="393" y="217"/>
                    <a:pt x="393" y="217"/>
                  </a:cubicBezTo>
                  <a:cubicBezTo>
                    <a:pt x="403" y="207"/>
                    <a:pt x="412" y="194"/>
                    <a:pt x="422" y="179"/>
                  </a:cubicBezTo>
                  <a:cubicBezTo>
                    <a:pt x="514" y="194"/>
                    <a:pt x="581" y="274"/>
                    <a:pt x="581" y="367"/>
                  </a:cubicBezTo>
                  <a:cubicBezTo>
                    <a:pt x="645" y="367"/>
                    <a:pt x="645" y="367"/>
                    <a:pt x="645" y="367"/>
                  </a:cubicBezTo>
                  <a:cubicBezTo>
                    <a:pt x="645" y="246"/>
                    <a:pt x="562" y="143"/>
                    <a:pt x="444" y="118"/>
                  </a:cubicBezTo>
                  <a:cubicBezTo>
                    <a:pt x="450" y="76"/>
                    <a:pt x="441" y="35"/>
                    <a:pt x="418" y="0"/>
                  </a:cubicBezTo>
                  <a:cubicBezTo>
                    <a:pt x="364" y="35"/>
                    <a:pt x="364" y="35"/>
                    <a:pt x="364" y="35"/>
                  </a:cubicBezTo>
                  <a:cubicBezTo>
                    <a:pt x="393" y="76"/>
                    <a:pt x="387" y="134"/>
                    <a:pt x="351" y="172"/>
                  </a:cubicBezTo>
                  <a:cubicBezTo>
                    <a:pt x="319" y="194"/>
                    <a:pt x="319" y="194"/>
                    <a:pt x="319" y="194"/>
                  </a:cubicBezTo>
                  <a:cubicBezTo>
                    <a:pt x="297" y="172"/>
                    <a:pt x="297" y="172"/>
                    <a:pt x="297" y="172"/>
                  </a:cubicBezTo>
                  <a:cubicBezTo>
                    <a:pt x="262" y="137"/>
                    <a:pt x="256" y="79"/>
                    <a:pt x="284" y="35"/>
                  </a:cubicBezTo>
                  <a:cubicBezTo>
                    <a:pt x="230" y="0"/>
                    <a:pt x="230" y="0"/>
                    <a:pt x="230" y="0"/>
                  </a:cubicBezTo>
                  <a:cubicBezTo>
                    <a:pt x="208" y="35"/>
                    <a:pt x="198" y="76"/>
                    <a:pt x="204" y="118"/>
                  </a:cubicBezTo>
                  <a:cubicBezTo>
                    <a:pt x="83" y="143"/>
                    <a:pt x="0" y="246"/>
                    <a:pt x="0" y="3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82" name="Freeform 37">
              <a:extLst>
                <a:ext uri="{FF2B5EF4-FFF2-40B4-BE49-F238E27FC236}">
                  <a16:creationId xmlns:a16="http://schemas.microsoft.com/office/drawing/2014/main" id="{62A02D0C-178D-498A-B792-812ABCA1C65E}"/>
                </a:ext>
              </a:extLst>
            </p:cNvPr>
            <p:cNvSpPr>
              <a:spLocks noEditPoints="1"/>
            </p:cNvSpPr>
            <p:nvPr/>
          </p:nvSpPr>
          <p:spPr bwMode="auto">
            <a:xfrm>
              <a:off x="9491663" y="4032250"/>
              <a:ext cx="119063" cy="117475"/>
            </a:xfrm>
            <a:custGeom>
              <a:avLst/>
              <a:gdLst>
                <a:gd name="T0" fmla="*/ 127 w 255"/>
                <a:gd name="T1" fmla="*/ 255 h 255"/>
                <a:gd name="T2" fmla="*/ 255 w 255"/>
                <a:gd name="T3" fmla="*/ 127 h 255"/>
                <a:gd name="T4" fmla="*/ 127 w 255"/>
                <a:gd name="T5" fmla="*/ 0 h 255"/>
                <a:gd name="T6" fmla="*/ 0 w 255"/>
                <a:gd name="T7" fmla="*/ 127 h 255"/>
                <a:gd name="T8" fmla="*/ 127 w 255"/>
                <a:gd name="T9" fmla="*/ 255 h 255"/>
                <a:gd name="T10" fmla="*/ 127 w 255"/>
                <a:gd name="T11" fmla="*/ 64 h 255"/>
                <a:gd name="T12" fmla="*/ 191 w 255"/>
                <a:gd name="T13" fmla="*/ 127 h 255"/>
                <a:gd name="T14" fmla="*/ 127 w 255"/>
                <a:gd name="T15" fmla="*/ 191 h 255"/>
                <a:gd name="T16" fmla="*/ 64 w 255"/>
                <a:gd name="T17" fmla="*/ 127 h 255"/>
                <a:gd name="T18" fmla="*/ 127 w 255"/>
                <a:gd name="T19" fmla="*/ 6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5" h="255">
                  <a:moveTo>
                    <a:pt x="127" y="255"/>
                  </a:moveTo>
                  <a:cubicBezTo>
                    <a:pt x="198" y="255"/>
                    <a:pt x="255" y="198"/>
                    <a:pt x="255" y="127"/>
                  </a:cubicBezTo>
                  <a:cubicBezTo>
                    <a:pt x="255" y="57"/>
                    <a:pt x="198" y="0"/>
                    <a:pt x="127" y="0"/>
                  </a:cubicBezTo>
                  <a:cubicBezTo>
                    <a:pt x="57" y="0"/>
                    <a:pt x="0" y="57"/>
                    <a:pt x="0" y="127"/>
                  </a:cubicBezTo>
                  <a:cubicBezTo>
                    <a:pt x="0" y="198"/>
                    <a:pt x="57" y="255"/>
                    <a:pt x="127" y="255"/>
                  </a:cubicBezTo>
                  <a:close/>
                  <a:moveTo>
                    <a:pt x="127" y="64"/>
                  </a:moveTo>
                  <a:cubicBezTo>
                    <a:pt x="163" y="64"/>
                    <a:pt x="191" y="92"/>
                    <a:pt x="191" y="127"/>
                  </a:cubicBezTo>
                  <a:cubicBezTo>
                    <a:pt x="191" y="163"/>
                    <a:pt x="163" y="191"/>
                    <a:pt x="127" y="191"/>
                  </a:cubicBezTo>
                  <a:cubicBezTo>
                    <a:pt x="92" y="191"/>
                    <a:pt x="64" y="163"/>
                    <a:pt x="64" y="127"/>
                  </a:cubicBezTo>
                  <a:cubicBezTo>
                    <a:pt x="64" y="92"/>
                    <a:pt x="92" y="64"/>
                    <a:pt x="12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83" name="Rectangle 38">
              <a:extLst>
                <a:ext uri="{FF2B5EF4-FFF2-40B4-BE49-F238E27FC236}">
                  <a16:creationId xmlns:a16="http://schemas.microsoft.com/office/drawing/2014/main" id="{F7D375D8-05AD-41EC-BF64-D9419097F9A7}"/>
                </a:ext>
              </a:extLst>
            </p:cNvPr>
            <p:cNvSpPr>
              <a:spLocks noChangeArrowheads="1"/>
            </p:cNvSpPr>
            <p:nvPr/>
          </p:nvSpPr>
          <p:spPr bwMode="auto">
            <a:xfrm>
              <a:off x="9745663" y="3675063"/>
              <a:ext cx="2857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84" name="Rectangle 39">
              <a:extLst>
                <a:ext uri="{FF2B5EF4-FFF2-40B4-BE49-F238E27FC236}">
                  <a16:creationId xmlns:a16="http://schemas.microsoft.com/office/drawing/2014/main" id="{F64D3117-3BB8-4F6A-9C22-5B2801CAF224}"/>
                </a:ext>
              </a:extLst>
            </p:cNvPr>
            <p:cNvSpPr>
              <a:spLocks noChangeArrowheads="1"/>
            </p:cNvSpPr>
            <p:nvPr/>
          </p:nvSpPr>
          <p:spPr bwMode="auto">
            <a:xfrm>
              <a:off x="9655175" y="3794125"/>
              <a:ext cx="30163"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85" name="Rectangle 40">
              <a:extLst>
                <a:ext uri="{FF2B5EF4-FFF2-40B4-BE49-F238E27FC236}">
                  <a16:creationId xmlns:a16="http://schemas.microsoft.com/office/drawing/2014/main" id="{59F4662D-340F-424B-8FBD-3D6F71A8DD58}"/>
                </a:ext>
              </a:extLst>
            </p:cNvPr>
            <p:cNvSpPr>
              <a:spLocks noChangeArrowheads="1"/>
            </p:cNvSpPr>
            <p:nvPr/>
          </p:nvSpPr>
          <p:spPr bwMode="auto">
            <a:xfrm>
              <a:off x="9507538" y="3705225"/>
              <a:ext cx="28575" cy="73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86" name="Rectangle 41">
              <a:extLst>
                <a:ext uri="{FF2B5EF4-FFF2-40B4-BE49-F238E27FC236}">
                  <a16:creationId xmlns:a16="http://schemas.microsoft.com/office/drawing/2014/main" id="{5A7F2EB1-A310-411B-B607-0EC3F08B6543}"/>
                </a:ext>
              </a:extLst>
            </p:cNvPr>
            <p:cNvSpPr>
              <a:spLocks noChangeArrowheads="1"/>
            </p:cNvSpPr>
            <p:nvPr/>
          </p:nvSpPr>
          <p:spPr bwMode="auto">
            <a:xfrm>
              <a:off x="9626600" y="3614738"/>
              <a:ext cx="28575"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87" name="Rectangle 42">
              <a:extLst>
                <a:ext uri="{FF2B5EF4-FFF2-40B4-BE49-F238E27FC236}">
                  <a16:creationId xmlns:a16="http://schemas.microsoft.com/office/drawing/2014/main" id="{8E340E63-D85D-4FEB-941B-60C86F927BEE}"/>
                </a:ext>
              </a:extLst>
            </p:cNvPr>
            <p:cNvSpPr>
              <a:spLocks noChangeArrowheads="1"/>
            </p:cNvSpPr>
            <p:nvPr/>
          </p:nvSpPr>
          <p:spPr bwMode="auto">
            <a:xfrm>
              <a:off x="9715500" y="3941763"/>
              <a:ext cx="30163"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88" name="Rectangle 43">
              <a:extLst>
                <a:ext uri="{FF2B5EF4-FFF2-40B4-BE49-F238E27FC236}">
                  <a16:creationId xmlns:a16="http://schemas.microsoft.com/office/drawing/2014/main" id="{43BEACD4-BB42-4D11-818B-8C1016D7159D}"/>
                </a:ext>
              </a:extLst>
            </p:cNvPr>
            <p:cNvSpPr>
              <a:spLocks noChangeArrowheads="1"/>
            </p:cNvSpPr>
            <p:nvPr/>
          </p:nvSpPr>
          <p:spPr bwMode="auto">
            <a:xfrm>
              <a:off x="9372600" y="3794125"/>
              <a:ext cx="30163"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89" name="Rectangle 44">
              <a:extLst>
                <a:ext uri="{FF2B5EF4-FFF2-40B4-BE49-F238E27FC236}">
                  <a16:creationId xmlns:a16="http://schemas.microsoft.com/office/drawing/2014/main" id="{2BD9D30F-6C02-41AE-B2B9-9F4EB1C8067C}"/>
                </a:ext>
              </a:extLst>
            </p:cNvPr>
            <p:cNvSpPr>
              <a:spLocks noChangeArrowheads="1"/>
            </p:cNvSpPr>
            <p:nvPr/>
          </p:nvSpPr>
          <p:spPr bwMode="auto">
            <a:xfrm>
              <a:off x="10161588" y="3630613"/>
              <a:ext cx="2857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90" name="Rectangle 45">
              <a:extLst>
                <a:ext uri="{FF2B5EF4-FFF2-40B4-BE49-F238E27FC236}">
                  <a16:creationId xmlns:a16="http://schemas.microsoft.com/office/drawing/2014/main" id="{D19CB9BC-B244-4588-840C-670B7DA9AC97}"/>
                </a:ext>
              </a:extLst>
            </p:cNvPr>
            <p:cNvSpPr>
              <a:spLocks noChangeArrowheads="1"/>
            </p:cNvSpPr>
            <p:nvPr/>
          </p:nvSpPr>
          <p:spPr bwMode="auto">
            <a:xfrm>
              <a:off x="9848850" y="3630613"/>
              <a:ext cx="30163"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grpSp>
      <p:grpSp>
        <p:nvGrpSpPr>
          <p:cNvPr id="91" name="Group 90">
            <a:extLst>
              <a:ext uri="{FF2B5EF4-FFF2-40B4-BE49-F238E27FC236}">
                <a16:creationId xmlns:a16="http://schemas.microsoft.com/office/drawing/2014/main" id="{F1B6FA7C-1814-4E76-B11F-7EE09ED0D244}"/>
              </a:ext>
            </a:extLst>
          </p:cNvPr>
          <p:cNvGrpSpPr/>
          <p:nvPr/>
        </p:nvGrpSpPr>
        <p:grpSpPr>
          <a:xfrm>
            <a:off x="7099604" y="3209506"/>
            <a:ext cx="343002" cy="321094"/>
            <a:chOff x="-2870200" y="2506663"/>
            <a:chExt cx="3032125" cy="2838451"/>
          </a:xfrm>
          <a:solidFill>
            <a:schemeClr val="accent4"/>
          </a:solidFill>
        </p:grpSpPr>
        <p:sp>
          <p:nvSpPr>
            <p:cNvPr id="92" name="Freeform 49">
              <a:extLst>
                <a:ext uri="{FF2B5EF4-FFF2-40B4-BE49-F238E27FC236}">
                  <a16:creationId xmlns:a16="http://schemas.microsoft.com/office/drawing/2014/main" id="{7C9A3581-7C4D-4F4A-A296-D73E33B64A8E}"/>
                </a:ext>
              </a:extLst>
            </p:cNvPr>
            <p:cNvSpPr>
              <a:spLocks noEditPoints="1"/>
            </p:cNvSpPr>
            <p:nvPr/>
          </p:nvSpPr>
          <p:spPr bwMode="auto">
            <a:xfrm>
              <a:off x="-2562225" y="3368676"/>
              <a:ext cx="2416175" cy="1976438"/>
            </a:xfrm>
            <a:custGeom>
              <a:avLst/>
              <a:gdLst>
                <a:gd name="T0" fmla="*/ 633 w 642"/>
                <a:gd name="T1" fmla="*/ 152 h 525"/>
                <a:gd name="T2" fmla="*/ 546 w 642"/>
                <a:gd name="T3" fmla="*/ 17 h 525"/>
                <a:gd name="T4" fmla="*/ 515 w 642"/>
                <a:gd name="T5" fmla="*/ 0 h 525"/>
                <a:gd name="T6" fmla="*/ 127 w 642"/>
                <a:gd name="T7" fmla="*/ 0 h 525"/>
                <a:gd name="T8" fmla="*/ 97 w 642"/>
                <a:gd name="T9" fmla="*/ 17 h 525"/>
                <a:gd name="T10" fmla="*/ 9 w 642"/>
                <a:gd name="T11" fmla="*/ 152 h 525"/>
                <a:gd name="T12" fmla="*/ 12 w 642"/>
                <a:gd name="T13" fmla="*/ 197 h 525"/>
                <a:gd name="T14" fmla="*/ 294 w 642"/>
                <a:gd name="T15" fmla="*/ 513 h 525"/>
                <a:gd name="T16" fmla="*/ 321 w 642"/>
                <a:gd name="T17" fmla="*/ 525 h 525"/>
                <a:gd name="T18" fmla="*/ 321 w 642"/>
                <a:gd name="T19" fmla="*/ 525 h 525"/>
                <a:gd name="T20" fmla="*/ 348 w 642"/>
                <a:gd name="T21" fmla="*/ 513 h 525"/>
                <a:gd name="T22" fmla="*/ 630 w 642"/>
                <a:gd name="T23" fmla="*/ 197 h 525"/>
                <a:gd name="T24" fmla="*/ 633 w 642"/>
                <a:gd name="T25" fmla="*/ 152 h 525"/>
                <a:gd name="T26" fmla="*/ 497 w 642"/>
                <a:gd name="T27" fmla="*/ 31 h 525"/>
                <a:gd name="T28" fmla="*/ 423 w 642"/>
                <a:gd name="T29" fmla="*/ 145 h 525"/>
                <a:gd name="T30" fmla="*/ 349 w 642"/>
                <a:gd name="T31" fmla="*/ 31 h 525"/>
                <a:gd name="T32" fmla="*/ 497 w 642"/>
                <a:gd name="T33" fmla="*/ 31 h 525"/>
                <a:gd name="T34" fmla="*/ 394 w 642"/>
                <a:gd name="T35" fmla="*/ 159 h 525"/>
                <a:gd name="T36" fmla="*/ 248 w 642"/>
                <a:gd name="T37" fmla="*/ 159 h 525"/>
                <a:gd name="T38" fmla="*/ 321 w 642"/>
                <a:gd name="T39" fmla="*/ 46 h 525"/>
                <a:gd name="T40" fmla="*/ 394 w 642"/>
                <a:gd name="T41" fmla="*/ 159 h 525"/>
                <a:gd name="T42" fmla="*/ 293 w 642"/>
                <a:gd name="T43" fmla="*/ 31 h 525"/>
                <a:gd name="T44" fmla="*/ 219 w 642"/>
                <a:gd name="T45" fmla="*/ 145 h 525"/>
                <a:gd name="T46" fmla="*/ 145 w 642"/>
                <a:gd name="T47" fmla="*/ 31 h 525"/>
                <a:gd name="T48" fmla="*/ 293 w 642"/>
                <a:gd name="T49" fmla="*/ 31 h 525"/>
                <a:gd name="T50" fmla="*/ 116 w 642"/>
                <a:gd name="T51" fmla="*/ 44 h 525"/>
                <a:gd name="T52" fmla="*/ 190 w 642"/>
                <a:gd name="T53" fmla="*/ 159 h 525"/>
                <a:gd name="T54" fmla="*/ 42 w 642"/>
                <a:gd name="T55" fmla="*/ 159 h 525"/>
                <a:gd name="T56" fmla="*/ 116 w 642"/>
                <a:gd name="T57" fmla="*/ 44 h 525"/>
                <a:gd name="T58" fmla="*/ 49 w 642"/>
                <a:gd name="T59" fmla="*/ 190 h 525"/>
                <a:gd name="T60" fmla="*/ 207 w 642"/>
                <a:gd name="T61" fmla="*/ 190 h 525"/>
                <a:gd name="T62" fmla="*/ 291 w 642"/>
                <a:gd name="T63" fmla="*/ 462 h 525"/>
                <a:gd name="T64" fmla="*/ 49 w 642"/>
                <a:gd name="T65" fmla="*/ 190 h 525"/>
                <a:gd name="T66" fmla="*/ 321 w 642"/>
                <a:gd name="T67" fmla="*/ 453 h 525"/>
                <a:gd name="T68" fmla="*/ 240 w 642"/>
                <a:gd name="T69" fmla="*/ 190 h 525"/>
                <a:gd name="T70" fmla="*/ 402 w 642"/>
                <a:gd name="T71" fmla="*/ 190 h 525"/>
                <a:gd name="T72" fmla="*/ 321 w 642"/>
                <a:gd name="T73" fmla="*/ 453 h 525"/>
                <a:gd name="T74" fmla="*/ 351 w 642"/>
                <a:gd name="T75" fmla="*/ 462 h 525"/>
                <a:gd name="T76" fmla="*/ 435 w 642"/>
                <a:gd name="T77" fmla="*/ 190 h 525"/>
                <a:gd name="T78" fmla="*/ 593 w 642"/>
                <a:gd name="T79" fmla="*/ 190 h 525"/>
                <a:gd name="T80" fmla="*/ 351 w 642"/>
                <a:gd name="T81" fmla="*/ 462 h 525"/>
                <a:gd name="T82" fmla="*/ 452 w 642"/>
                <a:gd name="T83" fmla="*/ 159 h 525"/>
                <a:gd name="T84" fmla="*/ 526 w 642"/>
                <a:gd name="T85" fmla="*/ 44 h 525"/>
                <a:gd name="T86" fmla="*/ 600 w 642"/>
                <a:gd name="T87" fmla="*/ 159 h 525"/>
                <a:gd name="T88" fmla="*/ 452 w 642"/>
                <a:gd name="T89" fmla="*/ 159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2" h="525">
                  <a:moveTo>
                    <a:pt x="633" y="152"/>
                  </a:moveTo>
                  <a:cubicBezTo>
                    <a:pt x="546" y="17"/>
                    <a:pt x="546" y="17"/>
                    <a:pt x="546" y="17"/>
                  </a:cubicBezTo>
                  <a:cubicBezTo>
                    <a:pt x="539" y="6"/>
                    <a:pt x="527" y="0"/>
                    <a:pt x="515" y="0"/>
                  </a:cubicBezTo>
                  <a:cubicBezTo>
                    <a:pt x="127" y="0"/>
                    <a:pt x="127" y="0"/>
                    <a:pt x="127" y="0"/>
                  </a:cubicBezTo>
                  <a:cubicBezTo>
                    <a:pt x="115" y="0"/>
                    <a:pt x="103" y="6"/>
                    <a:pt x="97" y="17"/>
                  </a:cubicBezTo>
                  <a:cubicBezTo>
                    <a:pt x="9" y="152"/>
                    <a:pt x="9" y="152"/>
                    <a:pt x="9" y="152"/>
                  </a:cubicBezTo>
                  <a:cubicBezTo>
                    <a:pt x="0" y="166"/>
                    <a:pt x="1" y="184"/>
                    <a:pt x="12" y="197"/>
                  </a:cubicBezTo>
                  <a:cubicBezTo>
                    <a:pt x="294" y="513"/>
                    <a:pt x="294" y="513"/>
                    <a:pt x="294" y="513"/>
                  </a:cubicBezTo>
                  <a:cubicBezTo>
                    <a:pt x="301" y="520"/>
                    <a:pt x="311" y="525"/>
                    <a:pt x="321" y="525"/>
                  </a:cubicBezTo>
                  <a:cubicBezTo>
                    <a:pt x="321" y="525"/>
                    <a:pt x="321" y="525"/>
                    <a:pt x="321" y="525"/>
                  </a:cubicBezTo>
                  <a:cubicBezTo>
                    <a:pt x="331" y="525"/>
                    <a:pt x="341" y="520"/>
                    <a:pt x="348" y="513"/>
                  </a:cubicBezTo>
                  <a:cubicBezTo>
                    <a:pt x="630" y="197"/>
                    <a:pt x="630" y="197"/>
                    <a:pt x="630" y="197"/>
                  </a:cubicBezTo>
                  <a:cubicBezTo>
                    <a:pt x="641" y="184"/>
                    <a:pt x="642" y="166"/>
                    <a:pt x="633" y="152"/>
                  </a:cubicBezTo>
                  <a:close/>
                  <a:moveTo>
                    <a:pt x="497" y="31"/>
                  </a:moveTo>
                  <a:cubicBezTo>
                    <a:pt x="423" y="145"/>
                    <a:pt x="423" y="145"/>
                    <a:pt x="423" y="145"/>
                  </a:cubicBezTo>
                  <a:cubicBezTo>
                    <a:pt x="349" y="31"/>
                    <a:pt x="349" y="31"/>
                    <a:pt x="349" y="31"/>
                  </a:cubicBezTo>
                  <a:lnTo>
                    <a:pt x="497" y="31"/>
                  </a:lnTo>
                  <a:close/>
                  <a:moveTo>
                    <a:pt x="394" y="159"/>
                  </a:moveTo>
                  <a:cubicBezTo>
                    <a:pt x="248" y="159"/>
                    <a:pt x="248" y="159"/>
                    <a:pt x="248" y="159"/>
                  </a:cubicBezTo>
                  <a:cubicBezTo>
                    <a:pt x="321" y="46"/>
                    <a:pt x="321" y="46"/>
                    <a:pt x="321" y="46"/>
                  </a:cubicBezTo>
                  <a:lnTo>
                    <a:pt x="394" y="159"/>
                  </a:lnTo>
                  <a:close/>
                  <a:moveTo>
                    <a:pt x="293" y="31"/>
                  </a:moveTo>
                  <a:cubicBezTo>
                    <a:pt x="219" y="145"/>
                    <a:pt x="219" y="145"/>
                    <a:pt x="219" y="145"/>
                  </a:cubicBezTo>
                  <a:cubicBezTo>
                    <a:pt x="145" y="31"/>
                    <a:pt x="145" y="31"/>
                    <a:pt x="145" y="31"/>
                  </a:cubicBezTo>
                  <a:lnTo>
                    <a:pt x="293" y="31"/>
                  </a:lnTo>
                  <a:close/>
                  <a:moveTo>
                    <a:pt x="116" y="44"/>
                  </a:moveTo>
                  <a:cubicBezTo>
                    <a:pt x="190" y="159"/>
                    <a:pt x="190" y="159"/>
                    <a:pt x="190" y="159"/>
                  </a:cubicBezTo>
                  <a:cubicBezTo>
                    <a:pt x="42" y="159"/>
                    <a:pt x="42" y="159"/>
                    <a:pt x="42" y="159"/>
                  </a:cubicBezTo>
                  <a:lnTo>
                    <a:pt x="116" y="44"/>
                  </a:lnTo>
                  <a:close/>
                  <a:moveTo>
                    <a:pt x="49" y="190"/>
                  </a:moveTo>
                  <a:cubicBezTo>
                    <a:pt x="207" y="190"/>
                    <a:pt x="207" y="190"/>
                    <a:pt x="207" y="190"/>
                  </a:cubicBezTo>
                  <a:cubicBezTo>
                    <a:pt x="291" y="462"/>
                    <a:pt x="291" y="462"/>
                    <a:pt x="291" y="462"/>
                  </a:cubicBezTo>
                  <a:lnTo>
                    <a:pt x="49" y="190"/>
                  </a:lnTo>
                  <a:close/>
                  <a:moveTo>
                    <a:pt x="321" y="453"/>
                  </a:moveTo>
                  <a:cubicBezTo>
                    <a:pt x="240" y="190"/>
                    <a:pt x="240" y="190"/>
                    <a:pt x="240" y="190"/>
                  </a:cubicBezTo>
                  <a:cubicBezTo>
                    <a:pt x="402" y="190"/>
                    <a:pt x="402" y="190"/>
                    <a:pt x="402" y="190"/>
                  </a:cubicBezTo>
                  <a:lnTo>
                    <a:pt x="321" y="453"/>
                  </a:lnTo>
                  <a:close/>
                  <a:moveTo>
                    <a:pt x="351" y="462"/>
                  </a:moveTo>
                  <a:cubicBezTo>
                    <a:pt x="435" y="190"/>
                    <a:pt x="435" y="190"/>
                    <a:pt x="435" y="190"/>
                  </a:cubicBezTo>
                  <a:cubicBezTo>
                    <a:pt x="593" y="190"/>
                    <a:pt x="593" y="190"/>
                    <a:pt x="593" y="190"/>
                  </a:cubicBezTo>
                  <a:lnTo>
                    <a:pt x="351" y="462"/>
                  </a:lnTo>
                  <a:close/>
                  <a:moveTo>
                    <a:pt x="452" y="159"/>
                  </a:moveTo>
                  <a:cubicBezTo>
                    <a:pt x="526" y="44"/>
                    <a:pt x="526" y="44"/>
                    <a:pt x="526" y="44"/>
                  </a:cubicBezTo>
                  <a:cubicBezTo>
                    <a:pt x="600" y="159"/>
                    <a:pt x="600" y="159"/>
                    <a:pt x="600" y="159"/>
                  </a:cubicBezTo>
                  <a:lnTo>
                    <a:pt x="452"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93" name="Freeform 50">
              <a:extLst>
                <a:ext uri="{FF2B5EF4-FFF2-40B4-BE49-F238E27FC236}">
                  <a16:creationId xmlns:a16="http://schemas.microsoft.com/office/drawing/2014/main" id="{DE21D160-9B09-46B2-BC20-602D1FC1A9CD}"/>
                </a:ext>
              </a:extLst>
            </p:cNvPr>
            <p:cNvSpPr>
              <a:spLocks/>
            </p:cNvSpPr>
            <p:nvPr/>
          </p:nvSpPr>
          <p:spPr bwMode="auto">
            <a:xfrm>
              <a:off x="-2870200" y="3967163"/>
              <a:ext cx="236538" cy="117475"/>
            </a:xfrm>
            <a:custGeom>
              <a:avLst/>
              <a:gdLst>
                <a:gd name="T0" fmla="*/ 47 w 63"/>
                <a:gd name="T1" fmla="*/ 0 h 31"/>
                <a:gd name="T2" fmla="*/ 15 w 63"/>
                <a:gd name="T3" fmla="*/ 0 h 31"/>
                <a:gd name="T4" fmla="*/ 0 w 63"/>
                <a:gd name="T5" fmla="*/ 15 h 31"/>
                <a:gd name="T6" fmla="*/ 15 w 63"/>
                <a:gd name="T7" fmla="*/ 31 h 31"/>
                <a:gd name="T8" fmla="*/ 47 w 63"/>
                <a:gd name="T9" fmla="*/ 31 h 31"/>
                <a:gd name="T10" fmla="*/ 63 w 63"/>
                <a:gd name="T11" fmla="*/ 15 h 31"/>
                <a:gd name="T12" fmla="*/ 47 w 63"/>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63" h="31">
                  <a:moveTo>
                    <a:pt x="47" y="0"/>
                  </a:moveTo>
                  <a:cubicBezTo>
                    <a:pt x="15" y="0"/>
                    <a:pt x="15" y="0"/>
                    <a:pt x="15" y="0"/>
                  </a:cubicBezTo>
                  <a:cubicBezTo>
                    <a:pt x="7" y="0"/>
                    <a:pt x="0" y="7"/>
                    <a:pt x="0" y="15"/>
                  </a:cubicBezTo>
                  <a:cubicBezTo>
                    <a:pt x="0" y="24"/>
                    <a:pt x="7" y="31"/>
                    <a:pt x="15" y="31"/>
                  </a:cubicBezTo>
                  <a:cubicBezTo>
                    <a:pt x="47" y="31"/>
                    <a:pt x="47" y="31"/>
                    <a:pt x="47" y="31"/>
                  </a:cubicBezTo>
                  <a:cubicBezTo>
                    <a:pt x="56" y="31"/>
                    <a:pt x="63" y="24"/>
                    <a:pt x="63" y="15"/>
                  </a:cubicBezTo>
                  <a:cubicBezTo>
                    <a:pt x="63" y="7"/>
                    <a:pt x="56" y="0"/>
                    <a:pt x="4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94" name="Freeform 51">
              <a:extLst>
                <a:ext uri="{FF2B5EF4-FFF2-40B4-BE49-F238E27FC236}">
                  <a16:creationId xmlns:a16="http://schemas.microsoft.com/office/drawing/2014/main" id="{62EEFCD7-FC82-4ACA-A74B-30A416723D16}"/>
                </a:ext>
              </a:extLst>
            </p:cNvPr>
            <p:cNvSpPr>
              <a:spLocks/>
            </p:cNvSpPr>
            <p:nvPr/>
          </p:nvSpPr>
          <p:spPr bwMode="auto">
            <a:xfrm>
              <a:off x="-74613" y="3967163"/>
              <a:ext cx="236538" cy="117475"/>
            </a:xfrm>
            <a:custGeom>
              <a:avLst/>
              <a:gdLst>
                <a:gd name="T0" fmla="*/ 48 w 63"/>
                <a:gd name="T1" fmla="*/ 0 h 31"/>
                <a:gd name="T2" fmla="*/ 16 w 63"/>
                <a:gd name="T3" fmla="*/ 0 h 31"/>
                <a:gd name="T4" fmla="*/ 0 w 63"/>
                <a:gd name="T5" fmla="*/ 15 h 31"/>
                <a:gd name="T6" fmla="*/ 16 w 63"/>
                <a:gd name="T7" fmla="*/ 31 h 31"/>
                <a:gd name="T8" fmla="*/ 48 w 63"/>
                <a:gd name="T9" fmla="*/ 31 h 31"/>
                <a:gd name="T10" fmla="*/ 63 w 63"/>
                <a:gd name="T11" fmla="*/ 15 h 31"/>
                <a:gd name="T12" fmla="*/ 48 w 63"/>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63" h="31">
                  <a:moveTo>
                    <a:pt x="48" y="0"/>
                  </a:moveTo>
                  <a:cubicBezTo>
                    <a:pt x="16" y="0"/>
                    <a:pt x="16" y="0"/>
                    <a:pt x="16" y="0"/>
                  </a:cubicBezTo>
                  <a:cubicBezTo>
                    <a:pt x="7" y="0"/>
                    <a:pt x="0" y="7"/>
                    <a:pt x="0" y="15"/>
                  </a:cubicBezTo>
                  <a:cubicBezTo>
                    <a:pt x="0" y="24"/>
                    <a:pt x="7" y="31"/>
                    <a:pt x="16" y="31"/>
                  </a:cubicBezTo>
                  <a:cubicBezTo>
                    <a:pt x="48" y="31"/>
                    <a:pt x="48" y="31"/>
                    <a:pt x="48" y="31"/>
                  </a:cubicBezTo>
                  <a:cubicBezTo>
                    <a:pt x="56" y="31"/>
                    <a:pt x="63" y="24"/>
                    <a:pt x="63" y="15"/>
                  </a:cubicBezTo>
                  <a:cubicBezTo>
                    <a:pt x="63" y="7"/>
                    <a:pt x="56" y="0"/>
                    <a:pt x="4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95" name="Freeform 52">
              <a:extLst>
                <a:ext uri="{FF2B5EF4-FFF2-40B4-BE49-F238E27FC236}">
                  <a16:creationId xmlns:a16="http://schemas.microsoft.com/office/drawing/2014/main" id="{429DE2E3-C35E-4EC1-84C5-A9B3AF494D95}"/>
                </a:ext>
              </a:extLst>
            </p:cNvPr>
            <p:cNvSpPr>
              <a:spLocks/>
            </p:cNvSpPr>
            <p:nvPr/>
          </p:nvSpPr>
          <p:spPr bwMode="auto">
            <a:xfrm>
              <a:off x="-582613" y="2927351"/>
              <a:ext cx="327025" cy="323850"/>
            </a:xfrm>
            <a:custGeom>
              <a:avLst/>
              <a:gdLst>
                <a:gd name="T0" fmla="*/ 80 w 87"/>
                <a:gd name="T1" fmla="*/ 6 h 86"/>
                <a:gd name="T2" fmla="*/ 58 w 87"/>
                <a:gd name="T3" fmla="*/ 6 h 86"/>
                <a:gd name="T4" fmla="*/ 6 w 87"/>
                <a:gd name="T5" fmla="*/ 59 h 86"/>
                <a:gd name="T6" fmla="*/ 6 w 87"/>
                <a:gd name="T7" fmla="*/ 81 h 86"/>
                <a:gd name="T8" fmla="*/ 17 w 87"/>
                <a:gd name="T9" fmla="*/ 86 h 86"/>
                <a:gd name="T10" fmla="*/ 28 w 87"/>
                <a:gd name="T11" fmla="*/ 81 h 86"/>
                <a:gd name="T12" fmla="*/ 80 w 87"/>
                <a:gd name="T13" fmla="*/ 29 h 86"/>
                <a:gd name="T14" fmla="*/ 80 w 87"/>
                <a:gd name="T15" fmla="*/ 6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7" h="86">
                  <a:moveTo>
                    <a:pt x="80" y="6"/>
                  </a:moveTo>
                  <a:cubicBezTo>
                    <a:pt x="74" y="0"/>
                    <a:pt x="64" y="0"/>
                    <a:pt x="58" y="6"/>
                  </a:cubicBezTo>
                  <a:cubicBezTo>
                    <a:pt x="6" y="59"/>
                    <a:pt x="6" y="59"/>
                    <a:pt x="6" y="59"/>
                  </a:cubicBezTo>
                  <a:cubicBezTo>
                    <a:pt x="0" y="65"/>
                    <a:pt x="0" y="75"/>
                    <a:pt x="6" y="81"/>
                  </a:cubicBezTo>
                  <a:cubicBezTo>
                    <a:pt x="9" y="84"/>
                    <a:pt x="13" y="86"/>
                    <a:pt x="17" y="86"/>
                  </a:cubicBezTo>
                  <a:cubicBezTo>
                    <a:pt x="21" y="86"/>
                    <a:pt x="25" y="84"/>
                    <a:pt x="28" y="81"/>
                  </a:cubicBezTo>
                  <a:cubicBezTo>
                    <a:pt x="80" y="29"/>
                    <a:pt x="80" y="29"/>
                    <a:pt x="80" y="29"/>
                  </a:cubicBezTo>
                  <a:cubicBezTo>
                    <a:pt x="87" y="22"/>
                    <a:pt x="87" y="12"/>
                    <a:pt x="8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96" name="Freeform 53">
              <a:extLst>
                <a:ext uri="{FF2B5EF4-FFF2-40B4-BE49-F238E27FC236}">
                  <a16:creationId xmlns:a16="http://schemas.microsoft.com/office/drawing/2014/main" id="{4BB18ADA-36BC-4CBD-B449-20D2BAE36CAC}"/>
                </a:ext>
              </a:extLst>
            </p:cNvPr>
            <p:cNvSpPr>
              <a:spLocks/>
            </p:cNvSpPr>
            <p:nvPr/>
          </p:nvSpPr>
          <p:spPr bwMode="auto">
            <a:xfrm>
              <a:off x="-2449513" y="2927351"/>
              <a:ext cx="327025" cy="320675"/>
            </a:xfrm>
            <a:custGeom>
              <a:avLst/>
              <a:gdLst>
                <a:gd name="T0" fmla="*/ 81 w 87"/>
                <a:gd name="T1" fmla="*/ 58 h 85"/>
                <a:gd name="T2" fmla="*/ 28 w 87"/>
                <a:gd name="T3" fmla="*/ 6 h 85"/>
                <a:gd name="T4" fmla="*/ 6 w 87"/>
                <a:gd name="T5" fmla="*/ 6 h 85"/>
                <a:gd name="T6" fmla="*/ 6 w 87"/>
                <a:gd name="T7" fmla="*/ 28 h 85"/>
                <a:gd name="T8" fmla="*/ 59 w 87"/>
                <a:gd name="T9" fmla="*/ 81 h 85"/>
                <a:gd name="T10" fmla="*/ 70 w 87"/>
                <a:gd name="T11" fmla="*/ 85 h 85"/>
                <a:gd name="T12" fmla="*/ 81 w 87"/>
                <a:gd name="T13" fmla="*/ 81 h 85"/>
                <a:gd name="T14" fmla="*/ 81 w 87"/>
                <a:gd name="T15" fmla="*/ 58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7" h="85">
                  <a:moveTo>
                    <a:pt x="81" y="58"/>
                  </a:moveTo>
                  <a:cubicBezTo>
                    <a:pt x="28" y="6"/>
                    <a:pt x="28" y="6"/>
                    <a:pt x="28" y="6"/>
                  </a:cubicBezTo>
                  <a:cubicBezTo>
                    <a:pt x="22" y="0"/>
                    <a:pt x="12" y="0"/>
                    <a:pt x="6" y="6"/>
                  </a:cubicBezTo>
                  <a:cubicBezTo>
                    <a:pt x="0" y="12"/>
                    <a:pt x="0" y="22"/>
                    <a:pt x="6" y="28"/>
                  </a:cubicBezTo>
                  <a:cubicBezTo>
                    <a:pt x="59" y="81"/>
                    <a:pt x="59" y="81"/>
                    <a:pt x="59" y="81"/>
                  </a:cubicBezTo>
                  <a:cubicBezTo>
                    <a:pt x="62" y="84"/>
                    <a:pt x="66" y="85"/>
                    <a:pt x="70" y="85"/>
                  </a:cubicBezTo>
                  <a:cubicBezTo>
                    <a:pt x="74" y="85"/>
                    <a:pt x="78" y="84"/>
                    <a:pt x="81" y="81"/>
                  </a:cubicBezTo>
                  <a:cubicBezTo>
                    <a:pt x="87" y="74"/>
                    <a:pt x="87" y="64"/>
                    <a:pt x="8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97" name="Freeform 54">
              <a:extLst>
                <a:ext uri="{FF2B5EF4-FFF2-40B4-BE49-F238E27FC236}">
                  <a16:creationId xmlns:a16="http://schemas.microsoft.com/office/drawing/2014/main" id="{205E501C-FC2D-4E8B-9AD3-D1369EFD48F3}"/>
                </a:ext>
              </a:extLst>
            </p:cNvPr>
            <p:cNvSpPr>
              <a:spLocks/>
            </p:cNvSpPr>
            <p:nvPr/>
          </p:nvSpPr>
          <p:spPr bwMode="auto">
            <a:xfrm>
              <a:off x="-1411288" y="2506663"/>
              <a:ext cx="117475" cy="504825"/>
            </a:xfrm>
            <a:custGeom>
              <a:avLst/>
              <a:gdLst>
                <a:gd name="T0" fmla="*/ 15 w 31"/>
                <a:gd name="T1" fmla="*/ 0 h 134"/>
                <a:gd name="T2" fmla="*/ 0 w 31"/>
                <a:gd name="T3" fmla="*/ 16 h 134"/>
                <a:gd name="T4" fmla="*/ 0 w 31"/>
                <a:gd name="T5" fmla="*/ 118 h 134"/>
                <a:gd name="T6" fmla="*/ 15 w 31"/>
                <a:gd name="T7" fmla="*/ 134 h 134"/>
                <a:gd name="T8" fmla="*/ 31 w 31"/>
                <a:gd name="T9" fmla="*/ 118 h 134"/>
                <a:gd name="T10" fmla="*/ 31 w 31"/>
                <a:gd name="T11" fmla="*/ 16 h 134"/>
                <a:gd name="T12" fmla="*/ 15 w 31"/>
                <a:gd name="T13" fmla="*/ 0 h 134"/>
              </a:gdLst>
              <a:ahLst/>
              <a:cxnLst>
                <a:cxn ang="0">
                  <a:pos x="T0" y="T1"/>
                </a:cxn>
                <a:cxn ang="0">
                  <a:pos x="T2" y="T3"/>
                </a:cxn>
                <a:cxn ang="0">
                  <a:pos x="T4" y="T5"/>
                </a:cxn>
                <a:cxn ang="0">
                  <a:pos x="T6" y="T7"/>
                </a:cxn>
                <a:cxn ang="0">
                  <a:pos x="T8" y="T9"/>
                </a:cxn>
                <a:cxn ang="0">
                  <a:pos x="T10" y="T11"/>
                </a:cxn>
                <a:cxn ang="0">
                  <a:pos x="T12" y="T13"/>
                </a:cxn>
              </a:cxnLst>
              <a:rect l="0" t="0" r="r" b="b"/>
              <a:pathLst>
                <a:path w="31" h="134">
                  <a:moveTo>
                    <a:pt x="15" y="0"/>
                  </a:moveTo>
                  <a:cubicBezTo>
                    <a:pt x="7" y="0"/>
                    <a:pt x="0" y="7"/>
                    <a:pt x="0" y="16"/>
                  </a:cubicBezTo>
                  <a:cubicBezTo>
                    <a:pt x="0" y="118"/>
                    <a:pt x="0" y="118"/>
                    <a:pt x="0" y="118"/>
                  </a:cubicBezTo>
                  <a:cubicBezTo>
                    <a:pt x="0" y="127"/>
                    <a:pt x="7" y="134"/>
                    <a:pt x="15" y="134"/>
                  </a:cubicBezTo>
                  <a:cubicBezTo>
                    <a:pt x="24" y="134"/>
                    <a:pt x="31" y="127"/>
                    <a:pt x="31" y="118"/>
                  </a:cubicBezTo>
                  <a:cubicBezTo>
                    <a:pt x="31" y="16"/>
                    <a:pt x="31" y="16"/>
                    <a:pt x="31" y="16"/>
                  </a:cubicBezTo>
                  <a:cubicBezTo>
                    <a:pt x="31" y="7"/>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sp>
          <p:nvSpPr>
            <p:cNvPr id="102" name="Freeform 55">
              <a:extLst>
                <a:ext uri="{FF2B5EF4-FFF2-40B4-BE49-F238E27FC236}">
                  <a16:creationId xmlns:a16="http://schemas.microsoft.com/office/drawing/2014/main" id="{6E8F5A83-EE57-4E48-BBB7-ADC4847C50AE}"/>
                </a:ext>
              </a:extLst>
            </p:cNvPr>
            <p:cNvSpPr>
              <a:spLocks/>
            </p:cNvSpPr>
            <p:nvPr/>
          </p:nvSpPr>
          <p:spPr bwMode="auto">
            <a:xfrm>
              <a:off x="-1411288" y="3094038"/>
              <a:ext cx="117475" cy="120650"/>
            </a:xfrm>
            <a:custGeom>
              <a:avLst/>
              <a:gdLst>
                <a:gd name="T0" fmla="*/ 27 w 31"/>
                <a:gd name="T1" fmla="*/ 5 h 32"/>
                <a:gd name="T2" fmla="*/ 15 w 31"/>
                <a:gd name="T3" fmla="*/ 0 h 32"/>
                <a:gd name="T4" fmla="*/ 4 w 31"/>
                <a:gd name="T5" fmla="*/ 5 h 32"/>
                <a:gd name="T6" fmla="*/ 0 w 31"/>
                <a:gd name="T7" fmla="*/ 16 h 32"/>
                <a:gd name="T8" fmla="*/ 4 w 31"/>
                <a:gd name="T9" fmla="*/ 27 h 32"/>
                <a:gd name="T10" fmla="*/ 15 w 31"/>
                <a:gd name="T11" fmla="*/ 32 h 32"/>
                <a:gd name="T12" fmla="*/ 27 w 31"/>
                <a:gd name="T13" fmla="*/ 27 h 32"/>
                <a:gd name="T14" fmla="*/ 31 w 31"/>
                <a:gd name="T15" fmla="*/ 16 h 32"/>
                <a:gd name="T16" fmla="*/ 27 w 31"/>
                <a:gd name="T1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2">
                  <a:moveTo>
                    <a:pt x="27" y="5"/>
                  </a:moveTo>
                  <a:cubicBezTo>
                    <a:pt x="24" y="2"/>
                    <a:pt x="20" y="0"/>
                    <a:pt x="15" y="0"/>
                  </a:cubicBezTo>
                  <a:cubicBezTo>
                    <a:pt x="11" y="0"/>
                    <a:pt x="7" y="2"/>
                    <a:pt x="4" y="5"/>
                  </a:cubicBezTo>
                  <a:cubicBezTo>
                    <a:pt x="1" y="8"/>
                    <a:pt x="0" y="12"/>
                    <a:pt x="0" y="16"/>
                  </a:cubicBezTo>
                  <a:cubicBezTo>
                    <a:pt x="0" y="20"/>
                    <a:pt x="1" y="24"/>
                    <a:pt x="4" y="27"/>
                  </a:cubicBezTo>
                  <a:cubicBezTo>
                    <a:pt x="7" y="30"/>
                    <a:pt x="11" y="32"/>
                    <a:pt x="15" y="32"/>
                  </a:cubicBezTo>
                  <a:cubicBezTo>
                    <a:pt x="20" y="32"/>
                    <a:pt x="24" y="30"/>
                    <a:pt x="27" y="27"/>
                  </a:cubicBezTo>
                  <a:cubicBezTo>
                    <a:pt x="29" y="24"/>
                    <a:pt x="31" y="20"/>
                    <a:pt x="31" y="16"/>
                  </a:cubicBezTo>
                  <a:cubicBezTo>
                    <a:pt x="31" y="12"/>
                    <a:pt x="29" y="8"/>
                    <a:pt x="2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tx1">
                    <a:lumMod val="75000"/>
                    <a:lumOff val="25000"/>
                  </a:schemeClr>
                </a:solidFill>
              </a:endParaRPr>
            </a:p>
          </p:txBody>
        </p:sp>
      </p:grpSp>
    </p:spTree>
    <p:extLst>
      <p:ext uri="{BB962C8B-B14F-4D97-AF65-F5344CB8AC3E}">
        <p14:creationId xmlns:p14="http://schemas.microsoft.com/office/powerpoint/2010/main" val="41413733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Shape 16"/>
        <p:cNvGrpSpPr/>
        <p:nvPr/>
      </p:nvGrpSpPr>
      <p:grpSpPr>
        <a:xfrm>
          <a:off x="0" y="0"/>
          <a:ext cx="0" cy="0"/>
          <a:chOff x="0" y="0"/>
          <a:chExt cx="0" cy="0"/>
        </a:xfrm>
      </p:grpSpPr>
      <p:sp>
        <p:nvSpPr>
          <p:cNvPr id="109" name="Text Placeholder 108"/>
          <p:cNvSpPr>
            <a:spLocks noGrp="1"/>
          </p:cNvSpPr>
          <p:nvPr>
            <p:ph type="body" sz="half" idx="2"/>
          </p:nvPr>
        </p:nvSpPr>
        <p:spPr/>
        <p:txBody>
          <a:bodyPr/>
          <a:lstStyle/>
          <a:p>
            <a:pPr lvl="0"/>
            <a:r>
              <a:rPr lang="en-US">
                <a:sym typeface="Calibri"/>
              </a:rPr>
              <a:t>Enter your subhead line here</a:t>
            </a:r>
            <a:endParaRPr lang="en-US" dirty="0">
              <a:sym typeface="Calibri"/>
            </a:endParaRPr>
          </a:p>
        </p:txBody>
      </p:sp>
      <p:sp>
        <p:nvSpPr>
          <p:cNvPr id="110" name="Title 109"/>
          <p:cNvSpPr>
            <a:spLocks noGrp="1"/>
          </p:cNvSpPr>
          <p:nvPr>
            <p:ph type="title"/>
          </p:nvPr>
        </p:nvSpPr>
        <p:spPr/>
        <p:txBody>
          <a:bodyPr/>
          <a:lstStyle/>
          <a:p>
            <a:r>
              <a:rPr lang="en-US">
                <a:sym typeface="Calibri"/>
              </a:rPr>
              <a:t>Funnels - 3D – 4 Levels</a:t>
            </a:r>
            <a:endParaRPr lang="en-US" dirty="0"/>
          </a:p>
        </p:txBody>
      </p:sp>
      <p:grpSp>
        <p:nvGrpSpPr>
          <p:cNvPr id="4" name="Group 3"/>
          <p:cNvGrpSpPr/>
          <p:nvPr/>
        </p:nvGrpSpPr>
        <p:grpSpPr>
          <a:xfrm>
            <a:off x="387819" y="1471708"/>
            <a:ext cx="3309163" cy="3060017"/>
            <a:chOff x="387819" y="1286511"/>
            <a:chExt cx="3309163" cy="3060017"/>
          </a:xfrm>
        </p:grpSpPr>
        <p:grpSp>
          <p:nvGrpSpPr>
            <p:cNvPr id="2" name="Group 1"/>
            <p:cNvGrpSpPr/>
            <p:nvPr/>
          </p:nvGrpSpPr>
          <p:grpSpPr>
            <a:xfrm>
              <a:off x="387819" y="1286511"/>
              <a:ext cx="3309163" cy="3060017"/>
              <a:chOff x="387819" y="1286511"/>
              <a:chExt cx="3309163" cy="3060017"/>
            </a:xfrm>
          </p:grpSpPr>
          <p:sp>
            <p:nvSpPr>
              <p:cNvPr id="80" name="Shape 93"/>
              <p:cNvSpPr/>
              <p:nvPr/>
            </p:nvSpPr>
            <p:spPr>
              <a:xfrm>
                <a:off x="1648954" y="3204740"/>
                <a:ext cx="786892" cy="79503"/>
              </a:xfrm>
              <a:prstGeom prst="ellipse">
                <a:avLst/>
              </a:prstGeom>
              <a:solidFill>
                <a:schemeClr val="accent1">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1" name="Shape 95"/>
              <p:cNvSpPr/>
              <p:nvPr/>
            </p:nvSpPr>
            <p:spPr>
              <a:xfrm>
                <a:off x="1220379" y="2519556"/>
                <a:ext cx="1644042" cy="205266"/>
              </a:xfrm>
              <a:custGeom>
                <a:avLst/>
                <a:gdLst/>
                <a:ahLst/>
                <a:cxnLst/>
                <a:rect l="0" t="0" r="0" b="0"/>
                <a:pathLst>
                  <a:path w="120000" h="120000" extrusionOk="0">
                    <a:moveTo>
                      <a:pt x="59757" y="0"/>
                    </a:moveTo>
                    <a:cubicBezTo>
                      <a:pt x="26720" y="0"/>
                      <a:pt x="0" y="27200"/>
                      <a:pt x="0" y="60800"/>
                    </a:cubicBezTo>
                    <a:cubicBezTo>
                      <a:pt x="0" y="62400"/>
                      <a:pt x="0" y="64000"/>
                      <a:pt x="0" y="65600"/>
                    </a:cubicBezTo>
                    <a:cubicBezTo>
                      <a:pt x="2429" y="96000"/>
                      <a:pt x="28178" y="120000"/>
                      <a:pt x="59757" y="120000"/>
                    </a:cubicBezTo>
                    <a:cubicBezTo>
                      <a:pt x="90850" y="120000"/>
                      <a:pt x="116599" y="96000"/>
                      <a:pt x="119514" y="65600"/>
                    </a:cubicBezTo>
                    <a:cubicBezTo>
                      <a:pt x="119514" y="65600"/>
                      <a:pt x="119757" y="65600"/>
                      <a:pt x="119757" y="65600"/>
                    </a:cubicBezTo>
                    <a:cubicBezTo>
                      <a:pt x="119757" y="64000"/>
                      <a:pt x="120000" y="62400"/>
                      <a:pt x="120000" y="60800"/>
                    </a:cubicBezTo>
                    <a:cubicBezTo>
                      <a:pt x="120000" y="27200"/>
                      <a:pt x="93036" y="0"/>
                      <a:pt x="59757" y="0"/>
                    </a:cubicBezTo>
                    <a:close/>
                  </a:path>
                </a:pathLst>
              </a:custGeom>
              <a:solidFill>
                <a:schemeClr val="accent3">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2" name="Shape 96"/>
              <p:cNvSpPr/>
              <p:nvPr/>
            </p:nvSpPr>
            <p:spPr>
              <a:xfrm>
                <a:off x="1223892" y="2632308"/>
                <a:ext cx="1637017" cy="651937"/>
              </a:xfrm>
              <a:custGeom>
                <a:avLst/>
                <a:gdLst/>
                <a:ahLst/>
                <a:cxnLst/>
                <a:rect l="0" t="0" r="0" b="0"/>
                <a:pathLst>
                  <a:path w="120000" h="120000" extrusionOk="0">
                    <a:moveTo>
                      <a:pt x="60000" y="17142"/>
                    </a:moveTo>
                    <a:cubicBezTo>
                      <a:pt x="28292" y="17142"/>
                      <a:pt x="2439" y="9579"/>
                      <a:pt x="0" y="0"/>
                    </a:cubicBezTo>
                    <a:cubicBezTo>
                      <a:pt x="0" y="0"/>
                      <a:pt x="0" y="0"/>
                      <a:pt x="0" y="0"/>
                    </a:cubicBezTo>
                    <a:cubicBezTo>
                      <a:pt x="31463" y="112436"/>
                      <a:pt x="31463" y="112436"/>
                      <a:pt x="31463" y="112436"/>
                    </a:cubicBezTo>
                    <a:cubicBezTo>
                      <a:pt x="31463" y="116470"/>
                      <a:pt x="44146" y="120000"/>
                      <a:pt x="60243" y="120000"/>
                    </a:cubicBezTo>
                    <a:cubicBezTo>
                      <a:pt x="76097" y="120000"/>
                      <a:pt x="89024" y="116470"/>
                      <a:pt x="89024" y="112436"/>
                    </a:cubicBezTo>
                    <a:cubicBezTo>
                      <a:pt x="120000" y="0"/>
                      <a:pt x="120000" y="0"/>
                      <a:pt x="120000" y="0"/>
                    </a:cubicBezTo>
                    <a:cubicBezTo>
                      <a:pt x="117073" y="9579"/>
                      <a:pt x="91219" y="17142"/>
                      <a:pt x="60000" y="17142"/>
                    </a:cubicBezTo>
                    <a:close/>
                  </a:path>
                </a:pathLst>
              </a:custGeom>
              <a:solidFill>
                <a:schemeClr val="accent3">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3" name="Shape 98"/>
              <p:cNvSpPr/>
              <p:nvPr/>
            </p:nvSpPr>
            <p:spPr>
              <a:xfrm>
                <a:off x="809368" y="1906648"/>
                <a:ext cx="2466065" cy="248632"/>
              </a:xfrm>
              <a:custGeom>
                <a:avLst/>
                <a:gdLst/>
                <a:ahLst/>
                <a:cxnLst/>
                <a:rect l="0" t="0" r="0" b="0"/>
                <a:pathLst>
                  <a:path w="120000" h="120000" extrusionOk="0">
                    <a:moveTo>
                      <a:pt x="59919" y="0"/>
                    </a:moveTo>
                    <a:cubicBezTo>
                      <a:pt x="26720" y="0"/>
                      <a:pt x="0" y="27692"/>
                      <a:pt x="0" y="60659"/>
                    </a:cubicBezTo>
                    <a:cubicBezTo>
                      <a:pt x="0" y="61978"/>
                      <a:pt x="0" y="63296"/>
                      <a:pt x="161" y="64615"/>
                    </a:cubicBezTo>
                    <a:cubicBezTo>
                      <a:pt x="2429" y="96263"/>
                      <a:pt x="28340" y="120000"/>
                      <a:pt x="59919" y="120000"/>
                    </a:cubicBezTo>
                    <a:cubicBezTo>
                      <a:pt x="91497" y="120000"/>
                      <a:pt x="117408" y="96263"/>
                      <a:pt x="119838" y="64615"/>
                    </a:cubicBezTo>
                    <a:cubicBezTo>
                      <a:pt x="119838" y="63296"/>
                      <a:pt x="120000" y="61978"/>
                      <a:pt x="120000" y="60659"/>
                    </a:cubicBezTo>
                    <a:cubicBezTo>
                      <a:pt x="120000" y="27692"/>
                      <a:pt x="93117" y="0"/>
                      <a:pt x="59919" y="0"/>
                    </a:cubicBezTo>
                    <a:close/>
                  </a:path>
                </a:pathLst>
              </a:custGeom>
              <a:solidFill>
                <a:schemeClr val="accent2">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6" name="Freeform 85"/>
              <p:cNvSpPr/>
              <p:nvPr/>
            </p:nvSpPr>
            <p:spPr>
              <a:xfrm>
                <a:off x="1647198" y="3243769"/>
                <a:ext cx="790405" cy="1102759"/>
              </a:xfrm>
              <a:custGeom>
                <a:avLst/>
                <a:gdLst>
                  <a:gd name="connsiteX0" fmla="*/ 3491 w 827918"/>
                  <a:gd name="connsiteY0" fmla="*/ 0 h 1403544"/>
                  <a:gd name="connsiteX1" fmla="*/ 415705 w 827918"/>
                  <a:gd name="connsiteY1" fmla="*/ 52281 h 1403544"/>
                  <a:gd name="connsiteX2" fmla="*/ 827918 w 827918"/>
                  <a:gd name="connsiteY2" fmla="*/ 0 h 1403544"/>
                  <a:gd name="connsiteX3" fmla="*/ 827918 w 827918"/>
                  <a:gd name="connsiteY3" fmla="*/ 546815 h 1403544"/>
                  <a:gd name="connsiteX4" fmla="*/ 827918 w 827918"/>
                  <a:gd name="connsiteY4" fmla="*/ 575096 h 1403544"/>
                  <a:gd name="connsiteX5" fmla="*/ 827918 w 827918"/>
                  <a:gd name="connsiteY5" fmla="*/ 776166 h 1403544"/>
                  <a:gd name="connsiteX6" fmla="*/ 827918 w 827918"/>
                  <a:gd name="connsiteY6" fmla="*/ 1121853 h 1403544"/>
                  <a:gd name="connsiteX7" fmla="*/ 827918 w 827918"/>
                  <a:gd name="connsiteY7" fmla="*/ 1121912 h 1403544"/>
                  <a:gd name="connsiteX8" fmla="*/ 827918 w 827918"/>
                  <a:gd name="connsiteY8" fmla="*/ 1351263 h 1403544"/>
                  <a:gd name="connsiteX9" fmla="*/ 412207 w 827918"/>
                  <a:gd name="connsiteY9" fmla="*/ 1403544 h 1403544"/>
                  <a:gd name="connsiteX10" fmla="*/ 0 w 827918"/>
                  <a:gd name="connsiteY10" fmla="*/ 1351263 h 1403544"/>
                  <a:gd name="connsiteX11" fmla="*/ 3491 w 827918"/>
                  <a:gd name="connsiteY11" fmla="*/ 1351263 h 1403544"/>
                  <a:gd name="connsiteX12" fmla="*/ 3491 w 827918"/>
                  <a:gd name="connsiteY12" fmla="*/ 1347776 h 1403544"/>
                  <a:gd name="connsiteX13" fmla="*/ 3491 w 827918"/>
                  <a:gd name="connsiteY13" fmla="*/ 1162031 h 1403544"/>
                  <a:gd name="connsiteX14" fmla="*/ 3491 w 827918"/>
                  <a:gd name="connsiteY14" fmla="*/ 1126173 h 1403544"/>
                  <a:gd name="connsiteX15" fmla="*/ 0 w 827918"/>
                  <a:gd name="connsiteY15" fmla="*/ 1121912 h 1403544"/>
                  <a:gd name="connsiteX16" fmla="*/ 48 w 827918"/>
                  <a:gd name="connsiteY16" fmla="*/ 1121912 h 1403544"/>
                  <a:gd name="connsiteX17" fmla="*/ 0 w 827918"/>
                  <a:gd name="connsiteY17" fmla="*/ 1121853 h 1403544"/>
                  <a:gd name="connsiteX18" fmla="*/ 3491 w 827918"/>
                  <a:gd name="connsiteY18" fmla="*/ 1121853 h 1403544"/>
                  <a:gd name="connsiteX19" fmla="*/ 3491 w 827918"/>
                  <a:gd name="connsiteY19" fmla="*/ 1118425 h 1403544"/>
                  <a:gd name="connsiteX20" fmla="*/ 3491 w 827918"/>
                  <a:gd name="connsiteY20" fmla="*/ 1118363 h 1403544"/>
                  <a:gd name="connsiteX21" fmla="*/ 3491 w 827918"/>
                  <a:gd name="connsiteY21" fmla="*/ 1117308 h 1403544"/>
                  <a:gd name="connsiteX22" fmla="*/ 3491 w 827918"/>
                  <a:gd name="connsiteY22" fmla="*/ 1109493 h 1403544"/>
                  <a:gd name="connsiteX23" fmla="*/ 3491 w 827918"/>
                  <a:gd name="connsiteY23" fmla="*/ 1106628 h 1403544"/>
                  <a:gd name="connsiteX24" fmla="*/ 3491 w 827918"/>
                  <a:gd name="connsiteY24" fmla="*/ 1088281 h 1403544"/>
                  <a:gd name="connsiteX25" fmla="*/ 3491 w 827918"/>
                  <a:gd name="connsiteY25" fmla="*/ 1046974 h 1403544"/>
                  <a:gd name="connsiteX26" fmla="*/ 3491 w 827918"/>
                  <a:gd name="connsiteY26" fmla="*/ 1041178 h 1403544"/>
                  <a:gd name="connsiteX27" fmla="*/ 3491 w 827918"/>
                  <a:gd name="connsiteY27" fmla="*/ 1016691 h 1403544"/>
                  <a:gd name="connsiteX28" fmla="*/ 3491 w 827918"/>
                  <a:gd name="connsiteY28" fmla="*/ 978872 h 1403544"/>
                  <a:gd name="connsiteX29" fmla="*/ 3491 w 827918"/>
                  <a:gd name="connsiteY29" fmla="*/ 964842 h 1403544"/>
                  <a:gd name="connsiteX30" fmla="*/ 3491 w 827918"/>
                  <a:gd name="connsiteY30" fmla="*/ 932680 h 1403544"/>
                  <a:gd name="connsiteX31" fmla="*/ 3491 w 827918"/>
                  <a:gd name="connsiteY31" fmla="*/ 877277 h 1403544"/>
                  <a:gd name="connsiteX32" fmla="*/ 3491 w 827918"/>
                  <a:gd name="connsiteY32" fmla="*/ 876784 h 1403544"/>
                  <a:gd name="connsiteX33" fmla="*/ 3491 w 827918"/>
                  <a:gd name="connsiteY33" fmla="*/ 811827 h 1403544"/>
                  <a:gd name="connsiteX34" fmla="*/ 3491 w 827918"/>
                  <a:gd name="connsiteY34" fmla="*/ 776166 h 1403544"/>
                  <a:gd name="connsiteX35" fmla="*/ 3491 w 827918"/>
                  <a:gd name="connsiteY35" fmla="*/ 735491 h 1403544"/>
                  <a:gd name="connsiteX36" fmla="*/ 3491 w 827918"/>
                  <a:gd name="connsiteY36" fmla="*/ 647433 h 1403544"/>
                  <a:gd name="connsiteX37" fmla="*/ 3491 w 827918"/>
                  <a:gd name="connsiteY37" fmla="*/ 579357 h 1403544"/>
                  <a:gd name="connsiteX38" fmla="*/ 0 w 827918"/>
                  <a:gd name="connsiteY38" fmla="*/ 575096 h 1403544"/>
                  <a:gd name="connsiteX39" fmla="*/ 3491 w 827918"/>
                  <a:gd name="connsiteY39" fmla="*/ 575096 h 1403544"/>
                  <a:gd name="connsiteX40" fmla="*/ 3491 w 827918"/>
                  <a:gd name="connsiteY40" fmla="*/ 571609 h 1403544"/>
                  <a:gd name="connsiteX41" fmla="*/ 3491 w 827918"/>
                  <a:gd name="connsiteY41" fmla="*/ 570493 h 1403544"/>
                  <a:gd name="connsiteX42" fmla="*/ 3491 w 827918"/>
                  <a:gd name="connsiteY42" fmla="*/ 562678 h 1403544"/>
                  <a:gd name="connsiteX43" fmla="*/ 3491 w 827918"/>
                  <a:gd name="connsiteY43" fmla="*/ 546815 h 1403544"/>
                  <a:gd name="connsiteX44" fmla="*/ 3491 w 827918"/>
                  <a:gd name="connsiteY44" fmla="*/ 541466 h 1403544"/>
                  <a:gd name="connsiteX45" fmla="*/ 3491 w 827918"/>
                  <a:gd name="connsiteY45" fmla="*/ 0 h 140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27918" h="1403544">
                    <a:moveTo>
                      <a:pt x="3491" y="0"/>
                    </a:moveTo>
                    <a:cubicBezTo>
                      <a:pt x="3491" y="27882"/>
                      <a:pt x="185143" y="52281"/>
                      <a:pt x="415705" y="52281"/>
                    </a:cubicBezTo>
                    <a:cubicBezTo>
                      <a:pt x="642768" y="52281"/>
                      <a:pt x="827918" y="27882"/>
                      <a:pt x="827918" y="0"/>
                    </a:cubicBezTo>
                    <a:lnTo>
                      <a:pt x="827918" y="546815"/>
                    </a:lnTo>
                    <a:lnTo>
                      <a:pt x="827918" y="575096"/>
                    </a:lnTo>
                    <a:lnTo>
                      <a:pt x="827918" y="776166"/>
                    </a:lnTo>
                    <a:lnTo>
                      <a:pt x="827918" y="1121853"/>
                    </a:lnTo>
                    <a:lnTo>
                      <a:pt x="827918" y="1121912"/>
                    </a:lnTo>
                    <a:lnTo>
                      <a:pt x="827918" y="1351263"/>
                    </a:lnTo>
                    <a:cubicBezTo>
                      <a:pt x="827918" y="1379144"/>
                      <a:pt x="642768" y="1403544"/>
                      <a:pt x="412207" y="1403544"/>
                    </a:cubicBezTo>
                    <a:cubicBezTo>
                      <a:pt x="185143" y="1403544"/>
                      <a:pt x="0" y="1379144"/>
                      <a:pt x="0" y="1351263"/>
                    </a:cubicBezTo>
                    <a:cubicBezTo>
                      <a:pt x="0" y="1351263"/>
                      <a:pt x="0" y="1351263"/>
                      <a:pt x="3491" y="1351263"/>
                    </a:cubicBezTo>
                    <a:cubicBezTo>
                      <a:pt x="3491" y="1347776"/>
                      <a:pt x="3491" y="1347776"/>
                      <a:pt x="3491" y="1347776"/>
                    </a:cubicBezTo>
                    <a:cubicBezTo>
                      <a:pt x="3491" y="1347776"/>
                      <a:pt x="3491" y="1347776"/>
                      <a:pt x="3491" y="1162031"/>
                    </a:cubicBezTo>
                    <a:lnTo>
                      <a:pt x="3491" y="1126173"/>
                    </a:lnTo>
                    <a:lnTo>
                      <a:pt x="0" y="1121912"/>
                    </a:lnTo>
                    <a:lnTo>
                      <a:pt x="48" y="1121912"/>
                    </a:lnTo>
                    <a:lnTo>
                      <a:pt x="0" y="1121853"/>
                    </a:lnTo>
                    <a:cubicBezTo>
                      <a:pt x="0" y="1121853"/>
                      <a:pt x="0" y="1121853"/>
                      <a:pt x="3491" y="1121853"/>
                    </a:cubicBezTo>
                    <a:lnTo>
                      <a:pt x="3491" y="1118425"/>
                    </a:lnTo>
                    <a:lnTo>
                      <a:pt x="3491" y="1118363"/>
                    </a:lnTo>
                    <a:lnTo>
                      <a:pt x="3491" y="1117308"/>
                    </a:lnTo>
                    <a:lnTo>
                      <a:pt x="3491" y="1109493"/>
                    </a:lnTo>
                    <a:lnTo>
                      <a:pt x="3491" y="1106628"/>
                    </a:lnTo>
                    <a:lnTo>
                      <a:pt x="3491" y="1088281"/>
                    </a:lnTo>
                    <a:lnTo>
                      <a:pt x="3491" y="1046974"/>
                    </a:lnTo>
                    <a:lnTo>
                      <a:pt x="3491" y="1041178"/>
                    </a:lnTo>
                    <a:lnTo>
                      <a:pt x="3491" y="1016691"/>
                    </a:lnTo>
                    <a:lnTo>
                      <a:pt x="3491" y="978872"/>
                    </a:lnTo>
                    <a:lnTo>
                      <a:pt x="3491" y="964842"/>
                    </a:lnTo>
                    <a:lnTo>
                      <a:pt x="3491" y="932680"/>
                    </a:lnTo>
                    <a:lnTo>
                      <a:pt x="3491" y="877277"/>
                    </a:lnTo>
                    <a:lnTo>
                      <a:pt x="3491" y="876784"/>
                    </a:lnTo>
                    <a:lnTo>
                      <a:pt x="3491" y="811827"/>
                    </a:lnTo>
                    <a:lnTo>
                      <a:pt x="3491" y="776166"/>
                    </a:lnTo>
                    <a:lnTo>
                      <a:pt x="3491" y="735491"/>
                    </a:lnTo>
                    <a:cubicBezTo>
                      <a:pt x="3491" y="708138"/>
                      <a:pt x="3491" y="678832"/>
                      <a:pt x="3491" y="647433"/>
                    </a:cubicBezTo>
                    <a:lnTo>
                      <a:pt x="3491" y="579357"/>
                    </a:lnTo>
                    <a:lnTo>
                      <a:pt x="0" y="575096"/>
                    </a:lnTo>
                    <a:cubicBezTo>
                      <a:pt x="0" y="575096"/>
                      <a:pt x="0" y="575096"/>
                      <a:pt x="3491" y="575096"/>
                    </a:cubicBezTo>
                    <a:lnTo>
                      <a:pt x="3491" y="571609"/>
                    </a:lnTo>
                    <a:lnTo>
                      <a:pt x="3491" y="570493"/>
                    </a:lnTo>
                    <a:lnTo>
                      <a:pt x="3491" y="562678"/>
                    </a:lnTo>
                    <a:lnTo>
                      <a:pt x="3491" y="546815"/>
                    </a:lnTo>
                    <a:lnTo>
                      <a:pt x="3491" y="541466"/>
                    </a:lnTo>
                    <a:cubicBezTo>
                      <a:pt x="3491" y="491227"/>
                      <a:pt x="3491" y="357256"/>
                      <a:pt x="3491" y="0"/>
                    </a:cubicBezTo>
                    <a:close/>
                  </a:path>
                </a:pathLst>
              </a:custGeom>
              <a:solidFill>
                <a:schemeClr val="accent4">
                  <a:alpha val="80000"/>
                </a:schemeClr>
              </a:solidFill>
              <a:ln>
                <a:noFill/>
              </a:ln>
            </p:spPr>
            <p:txBody>
              <a:bodyPr wrap="square"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8" name="Shape 101"/>
              <p:cNvSpPr/>
              <p:nvPr/>
            </p:nvSpPr>
            <p:spPr>
              <a:xfrm>
                <a:off x="387819" y="1286511"/>
                <a:ext cx="3309163" cy="281878"/>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tx1">
                  <a:lumMod val="25000"/>
                  <a:lumOff val="75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9" name="Shape 101"/>
              <p:cNvSpPr/>
              <p:nvPr/>
            </p:nvSpPr>
            <p:spPr>
              <a:xfrm>
                <a:off x="668953" y="1352420"/>
                <a:ext cx="2746894" cy="145370"/>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bg1">
                  <a:lumMod val="95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153" name="Freeform 152"/>
              <p:cNvSpPr/>
              <p:nvPr/>
            </p:nvSpPr>
            <p:spPr>
              <a:xfrm flipV="1">
                <a:off x="1647198" y="4267023"/>
                <a:ext cx="790405" cy="79503"/>
              </a:xfrm>
              <a:custGeom>
                <a:avLst/>
                <a:gdLst>
                  <a:gd name="connsiteX0" fmla="*/ 393530 w 790405"/>
                  <a:gd name="connsiteY0" fmla="*/ 79503 h 79503"/>
                  <a:gd name="connsiteX1" fmla="*/ 787066 w 790405"/>
                  <a:gd name="connsiteY1" fmla="*/ 41123 h 79503"/>
                  <a:gd name="connsiteX2" fmla="*/ 790405 w 790405"/>
                  <a:gd name="connsiteY2" fmla="*/ 41123 h 79503"/>
                  <a:gd name="connsiteX3" fmla="*/ 393530 w 790405"/>
                  <a:gd name="connsiteY3" fmla="*/ 0 h 79503"/>
                  <a:gd name="connsiteX4" fmla="*/ 0 w 790405"/>
                  <a:gd name="connsiteY4" fmla="*/ 41123 h 79503"/>
                  <a:gd name="connsiteX5" fmla="*/ 3333 w 790405"/>
                  <a:gd name="connsiteY5" fmla="*/ 41123 h 79503"/>
                  <a:gd name="connsiteX6" fmla="*/ 3333 w 790405"/>
                  <a:gd name="connsiteY6" fmla="*/ 43864 h 79503"/>
                  <a:gd name="connsiteX7" fmla="*/ 393530 w 790405"/>
                  <a:gd name="connsiteY7" fmla="*/ 79503 h 7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405" h="79503">
                    <a:moveTo>
                      <a:pt x="393530" y="79503"/>
                    </a:moveTo>
                    <a:cubicBezTo>
                      <a:pt x="603639" y="79503"/>
                      <a:pt x="777060" y="63055"/>
                      <a:pt x="787066" y="41123"/>
                    </a:cubicBezTo>
                    <a:cubicBezTo>
                      <a:pt x="790405" y="41123"/>
                      <a:pt x="790405" y="41123"/>
                      <a:pt x="790405" y="41123"/>
                    </a:cubicBezTo>
                    <a:cubicBezTo>
                      <a:pt x="790405" y="19190"/>
                      <a:pt x="613644" y="0"/>
                      <a:pt x="393530" y="0"/>
                    </a:cubicBezTo>
                    <a:cubicBezTo>
                      <a:pt x="176754" y="0"/>
                      <a:pt x="0" y="19190"/>
                      <a:pt x="0" y="41123"/>
                    </a:cubicBezTo>
                    <a:cubicBezTo>
                      <a:pt x="0" y="41123"/>
                      <a:pt x="0" y="41123"/>
                      <a:pt x="3333" y="41123"/>
                    </a:cubicBezTo>
                    <a:cubicBezTo>
                      <a:pt x="3333" y="43864"/>
                      <a:pt x="3333" y="43864"/>
                      <a:pt x="3333" y="43864"/>
                    </a:cubicBezTo>
                    <a:cubicBezTo>
                      <a:pt x="16671" y="63055"/>
                      <a:pt x="186760" y="79503"/>
                      <a:pt x="393530" y="79503"/>
                    </a:cubicBezTo>
                    <a:close/>
                  </a:path>
                </a:pathLst>
              </a:custGeom>
              <a:solidFill>
                <a:schemeClr val="tx1">
                  <a:lumMod val="90000"/>
                  <a:lumOff val="10000"/>
                  <a:alpha val="49803"/>
                </a:schemeClr>
              </a:solidFill>
              <a:ln>
                <a:noFill/>
              </a:ln>
              <a:effectLst>
                <a:outerShdw blurRad="88900" dist="355600" dir="5400000" sx="126000" sy="126000" algn="t" rotWithShape="0">
                  <a:prstClr val="black"/>
                </a:outerShdw>
              </a:effectLst>
            </p:spPr>
            <p:txBody>
              <a:bodyPr wrap="square" lIns="91425" tIns="45700" rIns="91425" bIns="45700" anchor="t" anchorCtr="0">
                <a:noAutofit/>
              </a:bodyPr>
              <a:lstStyle/>
              <a:p>
                <a:pPr marL="0" marR="0" lvl="0" indent="0" algn="l" rtl="0">
                  <a:spcBef>
                    <a:spcPts val="0"/>
                  </a:spcBef>
                  <a:buNone/>
                </a:pPr>
                <a:endParaRPr sz="1800">
                  <a:solidFill>
                    <a:schemeClr val="dk1"/>
                  </a:solidFill>
                  <a:latin typeface="Calibri"/>
                  <a:ea typeface="Calibri"/>
                  <a:cs typeface="Calibri"/>
                  <a:sym typeface="Calibri"/>
                </a:endParaRPr>
              </a:p>
            </p:txBody>
          </p:sp>
          <p:sp>
            <p:nvSpPr>
              <p:cNvPr id="20" name="Freeform 19"/>
              <p:cNvSpPr/>
              <p:nvPr/>
            </p:nvSpPr>
            <p:spPr>
              <a:xfrm>
                <a:off x="1647198" y="3243769"/>
                <a:ext cx="790405" cy="1102759"/>
              </a:xfrm>
              <a:custGeom>
                <a:avLst/>
                <a:gdLst>
                  <a:gd name="connsiteX0" fmla="*/ 3333 w 790405"/>
                  <a:gd name="connsiteY0" fmla="*/ 0 h 1102759"/>
                  <a:gd name="connsiteX1" fmla="*/ 396870 w 790405"/>
                  <a:gd name="connsiteY1" fmla="*/ 41077 h 1102759"/>
                  <a:gd name="connsiteX2" fmla="*/ 790405 w 790405"/>
                  <a:gd name="connsiteY2" fmla="*/ 0 h 1102759"/>
                  <a:gd name="connsiteX3" fmla="*/ 790405 w 790405"/>
                  <a:gd name="connsiteY3" fmla="*/ 429631 h 1102759"/>
                  <a:gd name="connsiteX4" fmla="*/ 790405 w 790405"/>
                  <a:gd name="connsiteY4" fmla="*/ 451851 h 1102759"/>
                  <a:gd name="connsiteX5" fmla="*/ 790405 w 790405"/>
                  <a:gd name="connsiteY5" fmla="*/ 609831 h 1102759"/>
                  <a:gd name="connsiteX6" fmla="*/ 790405 w 790405"/>
                  <a:gd name="connsiteY6" fmla="*/ 881436 h 1102759"/>
                  <a:gd name="connsiteX7" fmla="*/ 790405 w 790405"/>
                  <a:gd name="connsiteY7" fmla="*/ 881482 h 1102759"/>
                  <a:gd name="connsiteX8" fmla="*/ 790405 w 790405"/>
                  <a:gd name="connsiteY8" fmla="*/ 1061682 h 1102759"/>
                  <a:gd name="connsiteX9" fmla="*/ 393530 w 790405"/>
                  <a:gd name="connsiteY9" fmla="*/ 1102759 h 1102759"/>
                  <a:gd name="connsiteX10" fmla="*/ 0 w 790405"/>
                  <a:gd name="connsiteY10" fmla="*/ 1061682 h 1102759"/>
                  <a:gd name="connsiteX11" fmla="*/ 3333 w 790405"/>
                  <a:gd name="connsiteY11" fmla="*/ 1061682 h 1102759"/>
                  <a:gd name="connsiteX12" fmla="*/ 3333 w 790405"/>
                  <a:gd name="connsiteY12" fmla="*/ 1058942 h 1102759"/>
                  <a:gd name="connsiteX13" fmla="*/ 3333 w 790405"/>
                  <a:gd name="connsiteY13" fmla="*/ 913003 h 1102759"/>
                  <a:gd name="connsiteX14" fmla="*/ 3333 w 790405"/>
                  <a:gd name="connsiteY14" fmla="*/ 884830 h 1102759"/>
                  <a:gd name="connsiteX15" fmla="*/ 0 w 790405"/>
                  <a:gd name="connsiteY15" fmla="*/ 881482 h 1102759"/>
                  <a:gd name="connsiteX16" fmla="*/ 46 w 790405"/>
                  <a:gd name="connsiteY16" fmla="*/ 881482 h 1102759"/>
                  <a:gd name="connsiteX17" fmla="*/ 0 w 790405"/>
                  <a:gd name="connsiteY17" fmla="*/ 881436 h 1102759"/>
                  <a:gd name="connsiteX18" fmla="*/ 3333 w 790405"/>
                  <a:gd name="connsiteY18" fmla="*/ 881436 h 1102759"/>
                  <a:gd name="connsiteX19" fmla="*/ 3333 w 790405"/>
                  <a:gd name="connsiteY19" fmla="*/ 878742 h 1102759"/>
                  <a:gd name="connsiteX20" fmla="*/ 3333 w 790405"/>
                  <a:gd name="connsiteY20" fmla="*/ 878694 h 1102759"/>
                  <a:gd name="connsiteX21" fmla="*/ 3333 w 790405"/>
                  <a:gd name="connsiteY21" fmla="*/ 877865 h 1102759"/>
                  <a:gd name="connsiteX22" fmla="*/ 3333 w 790405"/>
                  <a:gd name="connsiteY22" fmla="*/ 871724 h 1102759"/>
                  <a:gd name="connsiteX23" fmla="*/ 3333 w 790405"/>
                  <a:gd name="connsiteY23" fmla="*/ 869473 h 1102759"/>
                  <a:gd name="connsiteX24" fmla="*/ 3333 w 790405"/>
                  <a:gd name="connsiteY24" fmla="*/ 855058 h 1102759"/>
                  <a:gd name="connsiteX25" fmla="*/ 3333 w 790405"/>
                  <a:gd name="connsiteY25" fmla="*/ 822604 h 1102759"/>
                  <a:gd name="connsiteX26" fmla="*/ 3333 w 790405"/>
                  <a:gd name="connsiteY26" fmla="*/ 818050 h 1102759"/>
                  <a:gd name="connsiteX27" fmla="*/ 3333 w 790405"/>
                  <a:gd name="connsiteY27" fmla="*/ 798810 h 1102759"/>
                  <a:gd name="connsiteX28" fmla="*/ 3333 w 790405"/>
                  <a:gd name="connsiteY28" fmla="*/ 769096 h 1102759"/>
                  <a:gd name="connsiteX29" fmla="*/ 3333 w 790405"/>
                  <a:gd name="connsiteY29" fmla="*/ 758073 h 1102759"/>
                  <a:gd name="connsiteX30" fmla="*/ 3333 w 790405"/>
                  <a:gd name="connsiteY30" fmla="*/ 732803 h 1102759"/>
                  <a:gd name="connsiteX31" fmla="*/ 3333 w 790405"/>
                  <a:gd name="connsiteY31" fmla="*/ 689273 h 1102759"/>
                  <a:gd name="connsiteX32" fmla="*/ 3333 w 790405"/>
                  <a:gd name="connsiteY32" fmla="*/ 688886 h 1102759"/>
                  <a:gd name="connsiteX33" fmla="*/ 3333 w 790405"/>
                  <a:gd name="connsiteY33" fmla="*/ 637849 h 1102759"/>
                  <a:gd name="connsiteX34" fmla="*/ 3333 w 790405"/>
                  <a:gd name="connsiteY34" fmla="*/ 609831 h 1102759"/>
                  <a:gd name="connsiteX35" fmla="*/ 3333 w 790405"/>
                  <a:gd name="connsiteY35" fmla="*/ 577873 h 1102759"/>
                  <a:gd name="connsiteX36" fmla="*/ 3333 w 790405"/>
                  <a:gd name="connsiteY36" fmla="*/ 508686 h 1102759"/>
                  <a:gd name="connsiteX37" fmla="*/ 3333 w 790405"/>
                  <a:gd name="connsiteY37" fmla="*/ 455199 h 1102759"/>
                  <a:gd name="connsiteX38" fmla="*/ 0 w 790405"/>
                  <a:gd name="connsiteY38" fmla="*/ 451851 h 1102759"/>
                  <a:gd name="connsiteX39" fmla="*/ 3333 w 790405"/>
                  <a:gd name="connsiteY39" fmla="*/ 451851 h 1102759"/>
                  <a:gd name="connsiteX40" fmla="*/ 3333 w 790405"/>
                  <a:gd name="connsiteY40" fmla="*/ 449111 h 1102759"/>
                  <a:gd name="connsiteX41" fmla="*/ 3333 w 790405"/>
                  <a:gd name="connsiteY41" fmla="*/ 448234 h 1102759"/>
                  <a:gd name="connsiteX42" fmla="*/ 3333 w 790405"/>
                  <a:gd name="connsiteY42" fmla="*/ 442094 h 1102759"/>
                  <a:gd name="connsiteX43" fmla="*/ 3333 w 790405"/>
                  <a:gd name="connsiteY43" fmla="*/ 429631 h 1102759"/>
                  <a:gd name="connsiteX44" fmla="*/ 3333 w 790405"/>
                  <a:gd name="connsiteY44" fmla="*/ 425428 h 1102759"/>
                  <a:gd name="connsiteX45" fmla="*/ 3333 w 790405"/>
                  <a:gd name="connsiteY45" fmla="*/ 0 h 110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90405" h="1102759">
                    <a:moveTo>
                      <a:pt x="3333" y="0"/>
                    </a:moveTo>
                    <a:cubicBezTo>
                      <a:pt x="3333" y="21907"/>
                      <a:pt x="176754" y="41077"/>
                      <a:pt x="396870" y="41077"/>
                    </a:cubicBezTo>
                    <a:cubicBezTo>
                      <a:pt x="613644" y="41077"/>
                      <a:pt x="790405" y="21907"/>
                      <a:pt x="790405" y="0"/>
                    </a:cubicBezTo>
                    <a:lnTo>
                      <a:pt x="790405" y="429631"/>
                    </a:lnTo>
                    <a:lnTo>
                      <a:pt x="790405" y="451851"/>
                    </a:lnTo>
                    <a:lnTo>
                      <a:pt x="790405" y="609831"/>
                    </a:lnTo>
                    <a:lnTo>
                      <a:pt x="790405" y="881436"/>
                    </a:lnTo>
                    <a:lnTo>
                      <a:pt x="790405" y="881482"/>
                    </a:lnTo>
                    <a:lnTo>
                      <a:pt x="790405" y="1061682"/>
                    </a:lnTo>
                    <a:cubicBezTo>
                      <a:pt x="790405" y="1083588"/>
                      <a:pt x="613644" y="1102759"/>
                      <a:pt x="393530" y="1102759"/>
                    </a:cubicBezTo>
                    <a:cubicBezTo>
                      <a:pt x="176754" y="1102759"/>
                      <a:pt x="0" y="1083588"/>
                      <a:pt x="0" y="1061682"/>
                    </a:cubicBezTo>
                    <a:cubicBezTo>
                      <a:pt x="0" y="1061682"/>
                      <a:pt x="0" y="1061682"/>
                      <a:pt x="3333" y="1061682"/>
                    </a:cubicBezTo>
                    <a:cubicBezTo>
                      <a:pt x="3333" y="1058942"/>
                      <a:pt x="3333" y="1058942"/>
                      <a:pt x="3333" y="1058942"/>
                    </a:cubicBezTo>
                    <a:cubicBezTo>
                      <a:pt x="3333" y="1058942"/>
                      <a:pt x="3333" y="1058942"/>
                      <a:pt x="3333" y="913003"/>
                    </a:cubicBezTo>
                    <a:lnTo>
                      <a:pt x="3333" y="884830"/>
                    </a:lnTo>
                    <a:lnTo>
                      <a:pt x="0" y="881482"/>
                    </a:lnTo>
                    <a:lnTo>
                      <a:pt x="46" y="881482"/>
                    </a:lnTo>
                    <a:lnTo>
                      <a:pt x="0" y="881436"/>
                    </a:lnTo>
                    <a:cubicBezTo>
                      <a:pt x="0" y="881436"/>
                      <a:pt x="0" y="881436"/>
                      <a:pt x="3333" y="881436"/>
                    </a:cubicBezTo>
                    <a:lnTo>
                      <a:pt x="3333" y="878742"/>
                    </a:lnTo>
                    <a:lnTo>
                      <a:pt x="3333" y="878694"/>
                    </a:lnTo>
                    <a:lnTo>
                      <a:pt x="3333" y="877865"/>
                    </a:lnTo>
                    <a:lnTo>
                      <a:pt x="3333" y="871724"/>
                    </a:lnTo>
                    <a:lnTo>
                      <a:pt x="3333" y="869473"/>
                    </a:lnTo>
                    <a:lnTo>
                      <a:pt x="3333" y="855058"/>
                    </a:lnTo>
                    <a:lnTo>
                      <a:pt x="3333" y="822604"/>
                    </a:lnTo>
                    <a:lnTo>
                      <a:pt x="3333" y="818050"/>
                    </a:lnTo>
                    <a:lnTo>
                      <a:pt x="3333" y="798810"/>
                    </a:lnTo>
                    <a:lnTo>
                      <a:pt x="3333" y="769096"/>
                    </a:lnTo>
                    <a:lnTo>
                      <a:pt x="3333" y="758073"/>
                    </a:lnTo>
                    <a:lnTo>
                      <a:pt x="3333" y="732803"/>
                    </a:lnTo>
                    <a:lnTo>
                      <a:pt x="3333" y="689273"/>
                    </a:lnTo>
                    <a:lnTo>
                      <a:pt x="3333" y="688886"/>
                    </a:lnTo>
                    <a:lnTo>
                      <a:pt x="3333" y="637849"/>
                    </a:lnTo>
                    <a:lnTo>
                      <a:pt x="3333" y="609831"/>
                    </a:lnTo>
                    <a:lnTo>
                      <a:pt x="3333" y="577873"/>
                    </a:lnTo>
                    <a:cubicBezTo>
                      <a:pt x="3333" y="556381"/>
                      <a:pt x="3333" y="533356"/>
                      <a:pt x="3333" y="508686"/>
                    </a:cubicBezTo>
                    <a:lnTo>
                      <a:pt x="3333" y="455199"/>
                    </a:lnTo>
                    <a:lnTo>
                      <a:pt x="0" y="451851"/>
                    </a:lnTo>
                    <a:cubicBezTo>
                      <a:pt x="0" y="451851"/>
                      <a:pt x="0" y="451851"/>
                      <a:pt x="3333" y="451851"/>
                    </a:cubicBezTo>
                    <a:lnTo>
                      <a:pt x="3333" y="449111"/>
                    </a:lnTo>
                    <a:lnTo>
                      <a:pt x="3333" y="448234"/>
                    </a:lnTo>
                    <a:lnTo>
                      <a:pt x="3333" y="442094"/>
                    </a:lnTo>
                    <a:lnTo>
                      <a:pt x="3333" y="429631"/>
                    </a:lnTo>
                    <a:lnTo>
                      <a:pt x="3333" y="425428"/>
                    </a:lnTo>
                    <a:cubicBezTo>
                      <a:pt x="3333" y="385955"/>
                      <a:pt x="3333" y="280694"/>
                      <a:pt x="3333" y="0"/>
                    </a:cubicBezTo>
                    <a:close/>
                  </a:path>
                </a:pathLst>
              </a:custGeom>
              <a:gradFill flip="none" rotWithShape="1">
                <a:gsLst>
                  <a:gs pos="41000">
                    <a:schemeClr val="bg1">
                      <a:lumMod val="95000"/>
                      <a:alpha val="0"/>
                    </a:schemeClr>
                  </a:gs>
                  <a:gs pos="62000">
                    <a:schemeClr val="bg1">
                      <a:lumMod val="50000"/>
                      <a:alpha val="17000"/>
                    </a:schemeClr>
                  </a:gs>
                  <a:gs pos="99000">
                    <a:srgbClr val="7F7F7F">
                      <a:alpha val="80000"/>
                    </a:srgbClr>
                  </a:gs>
                  <a:gs pos="100000">
                    <a:schemeClr val="bg1">
                      <a:lumMod val="50000"/>
                      <a:alpha val="28000"/>
                    </a:schemeClr>
                  </a:gs>
                </a:gsLst>
                <a:lin ang="10800000" scaled="0"/>
                <a:tileRect/>
              </a:gradFill>
              <a:ln>
                <a:noFill/>
              </a:ln>
            </p:spPr>
            <p:txBody>
              <a:bodyPr wrap="square" lIns="91425" tIns="45700" rIns="91425" bIns="45700" anchor="t" anchorCtr="0">
                <a:noAutofit/>
              </a:bodyPr>
              <a:lstStyle/>
              <a:p>
                <a:pPr marL="0" marR="0" lvl="0" indent="0" algn="l">
                  <a:spcBef>
                    <a:spcPts val="0"/>
                  </a:spcBef>
                  <a:buNone/>
                </a:pPr>
                <a:endParaRPr sz="1800" dirty="0">
                  <a:solidFill>
                    <a:schemeClr val="dk1"/>
                  </a:solidFill>
                  <a:latin typeface="Calibri"/>
                  <a:ea typeface="Calibri"/>
                  <a:cs typeface="Calibri"/>
                  <a:sym typeface="Calibri"/>
                </a:endParaRPr>
              </a:p>
            </p:txBody>
          </p:sp>
        </p:grpSp>
        <p:sp>
          <p:nvSpPr>
            <p:cNvPr id="26" name="Shape 99"/>
            <p:cNvSpPr/>
            <p:nvPr/>
          </p:nvSpPr>
          <p:spPr>
            <a:xfrm>
              <a:off x="811124" y="2039638"/>
              <a:ext cx="2462552" cy="685184"/>
            </a:xfrm>
            <a:custGeom>
              <a:avLst/>
              <a:gdLst/>
              <a:ahLst/>
              <a:cxnLst/>
              <a:rect l="0" t="0" r="0" b="0"/>
              <a:pathLst>
                <a:path w="120000" h="120000" extrusionOk="0">
                  <a:moveTo>
                    <a:pt x="120000" y="0"/>
                  </a:moveTo>
                  <a:cubicBezTo>
                    <a:pt x="117567" y="11520"/>
                    <a:pt x="91621" y="20160"/>
                    <a:pt x="60000" y="20160"/>
                  </a:cubicBezTo>
                  <a:cubicBezTo>
                    <a:pt x="28378" y="20160"/>
                    <a:pt x="2432" y="11520"/>
                    <a:pt x="162" y="0"/>
                  </a:cubicBezTo>
                  <a:cubicBezTo>
                    <a:pt x="0" y="0"/>
                    <a:pt x="0" y="0"/>
                    <a:pt x="0" y="0"/>
                  </a:cubicBezTo>
                  <a:cubicBezTo>
                    <a:pt x="20108" y="103680"/>
                    <a:pt x="20108" y="103680"/>
                    <a:pt x="20108" y="103680"/>
                  </a:cubicBezTo>
                  <a:cubicBezTo>
                    <a:pt x="20108" y="103680"/>
                    <a:pt x="20108" y="103680"/>
                    <a:pt x="20108" y="103680"/>
                  </a:cubicBezTo>
                  <a:cubicBezTo>
                    <a:pt x="21729" y="112800"/>
                    <a:pt x="38918" y="120000"/>
                    <a:pt x="60000" y="120000"/>
                  </a:cubicBezTo>
                  <a:cubicBezTo>
                    <a:pt x="80756" y="120000"/>
                    <a:pt x="97945" y="112800"/>
                    <a:pt x="99891" y="103680"/>
                  </a:cubicBezTo>
                  <a:cubicBezTo>
                    <a:pt x="99891" y="103680"/>
                    <a:pt x="100054" y="103680"/>
                    <a:pt x="100054" y="103680"/>
                  </a:cubicBezTo>
                  <a:cubicBezTo>
                    <a:pt x="120000" y="0"/>
                    <a:pt x="120000" y="0"/>
                    <a:pt x="120000" y="0"/>
                  </a:cubicBezTo>
                  <a:close/>
                </a:path>
              </a:pathLst>
            </a:custGeom>
            <a:solidFill>
              <a:schemeClr val="accent2">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27" name="Shape 102"/>
            <p:cNvSpPr/>
            <p:nvPr/>
          </p:nvSpPr>
          <p:spPr>
            <a:xfrm>
              <a:off x="391331" y="1439740"/>
              <a:ext cx="3302138" cy="715539"/>
            </a:xfrm>
            <a:custGeom>
              <a:avLst/>
              <a:gdLst/>
              <a:ahLst/>
              <a:cxnLst/>
              <a:rect l="0" t="0" r="0" b="0"/>
              <a:pathLst>
                <a:path w="120000" h="120000" extrusionOk="0">
                  <a:moveTo>
                    <a:pt x="60000" y="21609"/>
                  </a:moveTo>
                  <a:cubicBezTo>
                    <a:pt x="28427" y="21609"/>
                    <a:pt x="2661" y="12413"/>
                    <a:pt x="0" y="0"/>
                  </a:cubicBezTo>
                  <a:cubicBezTo>
                    <a:pt x="15241" y="100689"/>
                    <a:pt x="15241" y="100689"/>
                    <a:pt x="15241" y="100689"/>
                  </a:cubicBezTo>
                  <a:cubicBezTo>
                    <a:pt x="15362" y="100689"/>
                    <a:pt x="15362" y="100689"/>
                    <a:pt x="15362" y="100689"/>
                  </a:cubicBezTo>
                  <a:cubicBezTo>
                    <a:pt x="17056" y="111724"/>
                    <a:pt x="36411" y="120000"/>
                    <a:pt x="60000" y="120000"/>
                  </a:cubicBezTo>
                  <a:cubicBezTo>
                    <a:pt x="83588" y="120000"/>
                    <a:pt x="102943" y="111724"/>
                    <a:pt x="104758" y="100689"/>
                  </a:cubicBezTo>
                  <a:cubicBezTo>
                    <a:pt x="104758" y="100689"/>
                    <a:pt x="104758" y="100689"/>
                    <a:pt x="104758" y="100689"/>
                  </a:cubicBezTo>
                  <a:cubicBezTo>
                    <a:pt x="120000" y="0"/>
                    <a:pt x="120000" y="0"/>
                    <a:pt x="120000" y="0"/>
                  </a:cubicBezTo>
                  <a:cubicBezTo>
                    <a:pt x="117338" y="11954"/>
                    <a:pt x="91572" y="21609"/>
                    <a:pt x="60000" y="21609"/>
                  </a:cubicBezTo>
                  <a:close/>
                </a:path>
              </a:pathLst>
            </a:custGeom>
            <a:solidFill>
              <a:schemeClr val="accent1">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28" name="Freeform 27"/>
            <p:cNvSpPr/>
            <p:nvPr/>
          </p:nvSpPr>
          <p:spPr>
            <a:xfrm>
              <a:off x="392898" y="1439739"/>
              <a:ext cx="3302138" cy="1844507"/>
            </a:xfrm>
            <a:custGeom>
              <a:avLst/>
              <a:gdLst>
                <a:gd name="connsiteX0" fmla="*/ 0 w 3302138"/>
                <a:gd name="connsiteY0" fmla="*/ 0 h 1844507"/>
                <a:gd name="connsiteX1" fmla="*/ 1651069 w 3302138"/>
                <a:gd name="connsiteY1" fmla="*/ 128901 h 1844507"/>
                <a:gd name="connsiteX2" fmla="*/ 3302138 w 3302138"/>
                <a:gd name="connsiteY2" fmla="*/ 0 h 1844507"/>
                <a:gd name="connsiteX3" fmla="*/ 2669669 w 3302138"/>
                <a:gd name="connsiteY3" fmla="*/ 907803 h 1844507"/>
                <a:gd name="connsiteX4" fmla="*/ 2666688 w 3302138"/>
                <a:gd name="connsiteY4" fmla="*/ 909767 h 1844507"/>
                <a:gd name="connsiteX5" fmla="*/ 2658330 w 3302138"/>
                <a:gd name="connsiteY5" fmla="*/ 921792 h 1844507"/>
                <a:gd name="connsiteX6" fmla="*/ 2045542 w 3302138"/>
                <a:gd name="connsiteY6" fmla="*/ 1803417 h 1844507"/>
                <a:gd name="connsiteX7" fmla="*/ 1652730 w 3302138"/>
                <a:gd name="connsiteY7" fmla="*/ 1844507 h 1844507"/>
                <a:gd name="connsiteX8" fmla="*/ 1651069 w 3302138"/>
                <a:gd name="connsiteY8" fmla="*/ 1844471 h 1844507"/>
                <a:gd name="connsiteX9" fmla="*/ 1649408 w 3302138"/>
                <a:gd name="connsiteY9" fmla="*/ 1844507 h 1844507"/>
                <a:gd name="connsiteX10" fmla="*/ 1256596 w 3302138"/>
                <a:gd name="connsiteY10" fmla="*/ 1803417 h 1844507"/>
                <a:gd name="connsiteX11" fmla="*/ 643808 w 3302138"/>
                <a:gd name="connsiteY11" fmla="*/ 921792 h 1844507"/>
                <a:gd name="connsiteX12" fmla="*/ 635450 w 3302138"/>
                <a:gd name="connsiteY12" fmla="*/ 909767 h 1844507"/>
                <a:gd name="connsiteX13" fmla="*/ 632469 w 3302138"/>
                <a:gd name="connsiteY13" fmla="*/ 907803 h 1844507"/>
                <a:gd name="connsiteX14" fmla="*/ 0 w 3302138"/>
                <a:gd name="connsiteY14" fmla="*/ 0 h 184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02138" h="1844507">
                  <a:moveTo>
                    <a:pt x="0" y="0"/>
                  </a:moveTo>
                  <a:cubicBezTo>
                    <a:pt x="73252" y="71304"/>
                    <a:pt x="782276" y="128901"/>
                    <a:pt x="1651069" y="128901"/>
                  </a:cubicBezTo>
                  <a:cubicBezTo>
                    <a:pt x="2519862" y="128901"/>
                    <a:pt x="3228886" y="71304"/>
                    <a:pt x="3302138" y="0"/>
                  </a:cubicBezTo>
                  <a:cubicBezTo>
                    <a:pt x="3302138" y="0"/>
                    <a:pt x="3302138" y="0"/>
                    <a:pt x="2669669" y="907803"/>
                  </a:cubicBezTo>
                  <a:lnTo>
                    <a:pt x="2666688" y="909767"/>
                  </a:lnTo>
                  <a:lnTo>
                    <a:pt x="2658330" y="921792"/>
                  </a:lnTo>
                  <a:cubicBezTo>
                    <a:pt x="2629150" y="963774"/>
                    <a:pt x="2512428" y="1131703"/>
                    <a:pt x="2045542" y="1803417"/>
                  </a:cubicBezTo>
                  <a:cubicBezTo>
                    <a:pt x="2045542" y="1825328"/>
                    <a:pt x="1869111" y="1844507"/>
                    <a:pt x="1652730" y="1844507"/>
                  </a:cubicBezTo>
                  <a:lnTo>
                    <a:pt x="1651069" y="1844471"/>
                  </a:lnTo>
                  <a:lnTo>
                    <a:pt x="1649408" y="1844507"/>
                  </a:lnTo>
                  <a:cubicBezTo>
                    <a:pt x="1433027" y="1844507"/>
                    <a:pt x="1256596" y="1825328"/>
                    <a:pt x="1256596" y="1803417"/>
                  </a:cubicBezTo>
                  <a:cubicBezTo>
                    <a:pt x="789710" y="1131703"/>
                    <a:pt x="672988" y="963774"/>
                    <a:pt x="643808" y="921792"/>
                  </a:cubicBezTo>
                  <a:lnTo>
                    <a:pt x="635450" y="909767"/>
                  </a:lnTo>
                  <a:lnTo>
                    <a:pt x="632469" y="907803"/>
                  </a:lnTo>
                  <a:cubicBezTo>
                    <a:pt x="0" y="0"/>
                    <a:pt x="0" y="0"/>
                    <a:pt x="0" y="0"/>
                  </a:cubicBezTo>
                  <a:close/>
                </a:path>
              </a:pathLst>
            </a:custGeom>
            <a:gradFill flip="none" rotWithShape="1">
              <a:gsLst>
                <a:gs pos="89000">
                  <a:srgbClr val="FDFDFD">
                    <a:alpha val="73000"/>
                  </a:srgbClr>
                </a:gs>
                <a:gs pos="84000">
                  <a:srgbClr val="FBFBFB">
                    <a:alpha val="68000"/>
                  </a:srgbClr>
                </a:gs>
                <a:gs pos="73000">
                  <a:srgbClr val="FAFAFA">
                    <a:alpha val="58000"/>
                  </a:srgbClr>
                </a:gs>
                <a:gs pos="0">
                  <a:schemeClr val="bg1">
                    <a:shade val="30000"/>
                    <a:satMod val="115000"/>
                    <a:alpha val="0"/>
                  </a:schemeClr>
                </a:gs>
                <a:gs pos="50000">
                  <a:schemeClr val="bg1">
                    <a:shade val="67500"/>
                    <a:satMod val="115000"/>
                    <a:alpha val="0"/>
                  </a:schemeClr>
                </a:gs>
                <a:gs pos="58000">
                  <a:srgbClr val="F9F9F9">
                    <a:alpha val="0"/>
                  </a:srgbClr>
                </a:gs>
                <a:gs pos="100000">
                  <a:schemeClr val="bg1">
                    <a:shade val="100000"/>
                    <a:satMod val="115000"/>
                  </a:schemeClr>
                </a:gs>
              </a:gsLst>
              <a:lin ang="1200000" scaled="0"/>
              <a:tileRect/>
            </a:gradFill>
            <a:ln>
              <a:noFill/>
            </a:ln>
          </p:spPr>
          <p:txBody>
            <a:bodyPr wrap="square"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grpSp>
      <p:sp>
        <p:nvSpPr>
          <p:cNvPr id="29" name="Freeform 131"/>
          <p:cNvSpPr>
            <a:spLocks noEditPoints="1"/>
          </p:cNvSpPr>
          <p:nvPr/>
        </p:nvSpPr>
        <p:spPr bwMode="auto">
          <a:xfrm>
            <a:off x="4550039" y="1562088"/>
            <a:ext cx="401466" cy="376706"/>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Inhaltsplatzhalter 4"/>
          <p:cNvSpPr txBox="1">
            <a:spLocks/>
          </p:cNvSpPr>
          <p:nvPr/>
        </p:nvSpPr>
        <p:spPr>
          <a:xfrm>
            <a:off x="5414874" y="1410348"/>
            <a:ext cx="3294786" cy="68018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400" b="1" dirty="0">
                <a:solidFill>
                  <a:schemeClr val="accent1"/>
                </a:solidFill>
                <a:latin typeface="+mn-lt"/>
              </a:rPr>
              <a:t>Content Title 01</a:t>
            </a:r>
            <a:br>
              <a:rPr lang="en-US" sz="1600" dirty="0">
                <a:solidFill>
                  <a:schemeClr val="accent1"/>
                </a:solidFill>
                <a:latin typeface="+mn-lt"/>
              </a:rPr>
            </a:br>
            <a:r>
              <a:rPr lang="en-US" sz="1000" dirty="0">
                <a:solidFill>
                  <a:schemeClr val="tx1">
                    <a:lumMod val="50000"/>
                    <a:lumOff val="50000"/>
                  </a:schemeClr>
                </a:solidFill>
                <a:latin typeface="+mn-lt"/>
              </a:rPr>
              <a:t>This is a sample text. You simply add your own text and description here</a:t>
            </a:r>
          </a:p>
        </p:txBody>
      </p:sp>
      <p:sp>
        <p:nvSpPr>
          <p:cNvPr id="31" name="Freeform 53"/>
          <p:cNvSpPr>
            <a:spLocks noEditPoints="1"/>
          </p:cNvSpPr>
          <p:nvPr/>
        </p:nvSpPr>
        <p:spPr bwMode="auto">
          <a:xfrm>
            <a:off x="4576568" y="2388747"/>
            <a:ext cx="348409" cy="401466"/>
          </a:xfrm>
          <a:custGeom>
            <a:avLst/>
            <a:gdLst/>
            <a:ahLst/>
            <a:cxnLst>
              <a:cxn ang="0">
                <a:pos x="53" y="0"/>
              </a:cxn>
              <a:cxn ang="0">
                <a:pos x="0" y="25"/>
              </a:cxn>
              <a:cxn ang="0">
                <a:pos x="0" y="98"/>
              </a:cxn>
              <a:cxn ang="0">
                <a:pos x="53" y="123"/>
              </a:cxn>
              <a:cxn ang="0">
                <a:pos x="107" y="98"/>
              </a:cxn>
              <a:cxn ang="0">
                <a:pos x="107" y="25"/>
              </a:cxn>
              <a:cxn ang="0">
                <a:pos x="53" y="0"/>
              </a:cxn>
              <a:cxn ang="0">
                <a:pos x="99" y="98"/>
              </a:cxn>
              <a:cxn ang="0">
                <a:pos x="53" y="115"/>
              </a:cxn>
              <a:cxn ang="0">
                <a:pos x="7" y="98"/>
              </a:cxn>
              <a:cxn ang="0">
                <a:pos x="7" y="83"/>
              </a:cxn>
              <a:cxn ang="0">
                <a:pos x="53" y="96"/>
              </a:cxn>
              <a:cxn ang="0">
                <a:pos x="99" y="83"/>
              </a:cxn>
              <a:cxn ang="0">
                <a:pos x="99" y="98"/>
              </a:cxn>
              <a:cxn ang="0">
                <a:pos x="99" y="75"/>
              </a:cxn>
              <a:cxn ang="0">
                <a:pos x="99" y="75"/>
              </a:cxn>
              <a:cxn ang="0">
                <a:pos x="99" y="75"/>
              </a:cxn>
              <a:cxn ang="0">
                <a:pos x="53" y="92"/>
              </a:cxn>
              <a:cxn ang="0">
                <a:pos x="7" y="75"/>
              </a:cxn>
              <a:cxn ang="0">
                <a:pos x="7" y="75"/>
              </a:cxn>
              <a:cxn ang="0">
                <a:pos x="7" y="60"/>
              </a:cxn>
              <a:cxn ang="0">
                <a:pos x="53" y="73"/>
              </a:cxn>
              <a:cxn ang="0">
                <a:pos x="99" y="60"/>
              </a:cxn>
              <a:cxn ang="0">
                <a:pos x="99" y="75"/>
              </a:cxn>
              <a:cxn ang="0">
                <a:pos x="99" y="52"/>
              </a:cxn>
              <a:cxn ang="0">
                <a:pos x="99" y="52"/>
              </a:cxn>
              <a:cxn ang="0">
                <a:pos x="99" y="52"/>
              </a:cxn>
              <a:cxn ang="0">
                <a:pos x="53" y="69"/>
              </a:cxn>
              <a:cxn ang="0">
                <a:pos x="7" y="52"/>
              </a:cxn>
              <a:cxn ang="0">
                <a:pos x="7" y="52"/>
              </a:cxn>
              <a:cxn ang="0">
                <a:pos x="7" y="39"/>
              </a:cxn>
              <a:cxn ang="0">
                <a:pos x="53" y="50"/>
              </a:cxn>
              <a:cxn ang="0">
                <a:pos x="99" y="39"/>
              </a:cxn>
              <a:cxn ang="0">
                <a:pos x="99" y="52"/>
              </a:cxn>
              <a:cxn ang="0">
                <a:pos x="53" y="42"/>
              </a:cxn>
              <a:cxn ang="0">
                <a:pos x="7" y="25"/>
              </a:cxn>
              <a:cxn ang="0">
                <a:pos x="53" y="8"/>
              </a:cxn>
              <a:cxn ang="0">
                <a:pos x="99" y="25"/>
              </a:cxn>
              <a:cxn ang="0">
                <a:pos x="53" y="42"/>
              </a:cxn>
              <a:cxn ang="0">
                <a:pos x="53" y="42"/>
              </a:cxn>
              <a:cxn ang="0">
                <a:pos x="53" y="42"/>
              </a:cxn>
            </a:cxnLst>
            <a:rect l="0" t="0" r="r" b="b"/>
            <a:pathLst>
              <a:path w="107" h="123">
                <a:moveTo>
                  <a:pt x="53" y="0"/>
                </a:moveTo>
                <a:cubicBezTo>
                  <a:pt x="27" y="0"/>
                  <a:pt x="0" y="8"/>
                  <a:pt x="0" y="25"/>
                </a:cubicBezTo>
                <a:cubicBezTo>
                  <a:pt x="0" y="98"/>
                  <a:pt x="0" y="98"/>
                  <a:pt x="0" y="98"/>
                </a:cubicBezTo>
                <a:cubicBezTo>
                  <a:pt x="0" y="115"/>
                  <a:pt x="27" y="123"/>
                  <a:pt x="53" y="123"/>
                </a:cubicBezTo>
                <a:cubicBezTo>
                  <a:pt x="79" y="123"/>
                  <a:pt x="107" y="115"/>
                  <a:pt x="107" y="98"/>
                </a:cubicBezTo>
                <a:cubicBezTo>
                  <a:pt x="107" y="25"/>
                  <a:pt x="107" y="25"/>
                  <a:pt x="107" y="25"/>
                </a:cubicBezTo>
                <a:cubicBezTo>
                  <a:pt x="107" y="8"/>
                  <a:pt x="79" y="0"/>
                  <a:pt x="53" y="0"/>
                </a:cubicBezTo>
                <a:close/>
                <a:moveTo>
                  <a:pt x="99" y="98"/>
                </a:moveTo>
                <a:cubicBezTo>
                  <a:pt x="99" y="107"/>
                  <a:pt x="79" y="115"/>
                  <a:pt x="53" y="115"/>
                </a:cubicBezTo>
                <a:cubicBezTo>
                  <a:pt x="28" y="115"/>
                  <a:pt x="7" y="107"/>
                  <a:pt x="7" y="98"/>
                </a:cubicBezTo>
                <a:cubicBezTo>
                  <a:pt x="7" y="83"/>
                  <a:pt x="7" y="83"/>
                  <a:pt x="7" y="83"/>
                </a:cubicBezTo>
                <a:cubicBezTo>
                  <a:pt x="15" y="92"/>
                  <a:pt x="34" y="96"/>
                  <a:pt x="53" y="96"/>
                </a:cubicBezTo>
                <a:cubicBezTo>
                  <a:pt x="72" y="96"/>
                  <a:pt x="91" y="92"/>
                  <a:pt x="99" y="83"/>
                </a:cubicBezTo>
                <a:lnTo>
                  <a:pt x="99" y="98"/>
                </a:lnTo>
                <a:close/>
                <a:moveTo>
                  <a:pt x="99" y="75"/>
                </a:moveTo>
                <a:cubicBezTo>
                  <a:pt x="99" y="75"/>
                  <a:pt x="99" y="75"/>
                  <a:pt x="99" y="75"/>
                </a:cubicBezTo>
                <a:cubicBezTo>
                  <a:pt x="99" y="75"/>
                  <a:pt x="99" y="75"/>
                  <a:pt x="99" y="75"/>
                </a:cubicBezTo>
                <a:cubicBezTo>
                  <a:pt x="99" y="84"/>
                  <a:pt x="79" y="92"/>
                  <a:pt x="53" y="92"/>
                </a:cubicBezTo>
                <a:cubicBezTo>
                  <a:pt x="28" y="92"/>
                  <a:pt x="7" y="84"/>
                  <a:pt x="7" y="75"/>
                </a:cubicBezTo>
                <a:cubicBezTo>
                  <a:pt x="7" y="75"/>
                  <a:pt x="7" y="75"/>
                  <a:pt x="7" y="75"/>
                </a:cubicBezTo>
                <a:cubicBezTo>
                  <a:pt x="7" y="60"/>
                  <a:pt x="7" y="60"/>
                  <a:pt x="7" y="60"/>
                </a:cubicBezTo>
                <a:cubicBezTo>
                  <a:pt x="15" y="69"/>
                  <a:pt x="34" y="73"/>
                  <a:pt x="53" y="73"/>
                </a:cubicBezTo>
                <a:cubicBezTo>
                  <a:pt x="72" y="73"/>
                  <a:pt x="91" y="69"/>
                  <a:pt x="99" y="60"/>
                </a:cubicBezTo>
                <a:lnTo>
                  <a:pt x="99" y="75"/>
                </a:lnTo>
                <a:close/>
                <a:moveTo>
                  <a:pt x="99" y="52"/>
                </a:moveTo>
                <a:cubicBezTo>
                  <a:pt x="99" y="52"/>
                  <a:pt x="99" y="52"/>
                  <a:pt x="99" y="52"/>
                </a:cubicBezTo>
                <a:cubicBezTo>
                  <a:pt x="99" y="52"/>
                  <a:pt x="99" y="52"/>
                  <a:pt x="99" y="52"/>
                </a:cubicBezTo>
                <a:cubicBezTo>
                  <a:pt x="99" y="61"/>
                  <a:pt x="79" y="69"/>
                  <a:pt x="53" y="69"/>
                </a:cubicBezTo>
                <a:cubicBezTo>
                  <a:pt x="28" y="69"/>
                  <a:pt x="7" y="61"/>
                  <a:pt x="7" y="52"/>
                </a:cubicBezTo>
                <a:cubicBezTo>
                  <a:pt x="7" y="52"/>
                  <a:pt x="7" y="52"/>
                  <a:pt x="7" y="52"/>
                </a:cubicBezTo>
                <a:cubicBezTo>
                  <a:pt x="7" y="39"/>
                  <a:pt x="7" y="39"/>
                  <a:pt x="7" y="39"/>
                </a:cubicBezTo>
                <a:cubicBezTo>
                  <a:pt x="17" y="46"/>
                  <a:pt x="36" y="50"/>
                  <a:pt x="53" y="50"/>
                </a:cubicBezTo>
                <a:cubicBezTo>
                  <a:pt x="71" y="50"/>
                  <a:pt x="89" y="46"/>
                  <a:pt x="99" y="39"/>
                </a:cubicBezTo>
                <a:lnTo>
                  <a:pt x="99" y="52"/>
                </a:lnTo>
                <a:close/>
                <a:moveTo>
                  <a:pt x="53" y="42"/>
                </a:moveTo>
                <a:cubicBezTo>
                  <a:pt x="28" y="42"/>
                  <a:pt x="7" y="34"/>
                  <a:pt x="7" y="25"/>
                </a:cubicBezTo>
                <a:cubicBezTo>
                  <a:pt x="7" y="15"/>
                  <a:pt x="28" y="8"/>
                  <a:pt x="53" y="8"/>
                </a:cubicBezTo>
                <a:cubicBezTo>
                  <a:pt x="79" y="8"/>
                  <a:pt x="99" y="15"/>
                  <a:pt x="99" y="25"/>
                </a:cubicBezTo>
                <a:cubicBezTo>
                  <a:pt x="99" y="34"/>
                  <a:pt x="79" y="42"/>
                  <a:pt x="53" y="42"/>
                </a:cubicBezTo>
                <a:close/>
                <a:moveTo>
                  <a:pt x="53" y="42"/>
                </a:moveTo>
                <a:cubicBezTo>
                  <a:pt x="53" y="42"/>
                  <a:pt x="53" y="42"/>
                  <a:pt x="53" y="42"/>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Inhaltsplatzhalter 4"/>
          <p:cNvSpPr txBox="1">
            <a:spLocks/>
          </p:cNvSpPr>
          <p:nvPr/>
        </p:nvSpPr>
        <p:spPr>
          <a:xfrm>
            <a:off x="5414874" y="2249387"/>
            <a:ext cx="3294786" cy="68018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400" b="1" dirty="0">
                <a:solidFill>
                  <a:schemeClr val="accent2"/>
                </a:solidFill>
                <a:latin typeface="+mn-lt"/>
              </a:rPr>
              <a:t>Content Title 02</a:t>
            </a:r>
            <a:br>
              <a:rPr lang="en-US" sz="1600" dirty="0">
                <a:solidFill>
                  <a:schemeClr val="accent1"/>
                </a:solidFill>
                <a:latin typeface="+mn-lt"/>
              </a:rPr>
            </a:br>
            <a:r>
              <a:rPr lang="en-US" sz="1000" dirty="0">
                <a:solidFill>
                  <a:schemeClr val="tx1">
                    <a:lumMod val="50000"/>
                    <a:lumOff val="50000"/>
                  </a:schemeClr>
                </a:solidFill>
                <a:latin typeface="+mn-lt"/>
              </a:rPr>
              <a:t>This is a sample text. You simply add your own text and description here</a:t>
            </a:r>
          </a:p>
        </p:txBody>
      </p:sp>
      <p:sp>
        <p:nvSpPr>
          <p:cNvPr id="33" name="Freeform 153"/>
          <p:cNvSpPr>
            <a:spLocks noEditPoints="1"/>
          </p:cNvSpPr>
          <p:nvPr/>
        </p:nvSpPr>
        <p:spPr bwMode="auto">
          <a:xfrm>
            <a:off x="4558882" y="3233976"/>
            <a:ext cx="383780" cy="389086"/>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Inhaltsplatzhalter 4"/>
          <p:cNvSpPr txBox="1">
            <a:spLocks/>
          </p:cNvSpPr>
          <p:nvPr/>
        </p:nvSpPr>
        <p:spPr>
          <a:xfrm>
            <a:off x="5414874" y="3088426"/>
            <a:ext cx="3294786" cy="68018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400" b="1" dirty="0">
                <a:solidFill>
                  <a:schemeClr val="accent3"/>
                </a:solidFill>
                <a:latin typeface="+mn-lt"/>
              </a:rPr>
              <a:t>Content Title 03</a:t>
            </a:r>
            <a:br>
              <a:rPr lang="en-US" sz="1600" dirty="0">
                <a:solidFill>
                  <a:schemeClr val="accent1"/>
                </a:solidFill>
                <a:latin typeface="+mn-lt"/>
              </a:rPr>
            </a:br>
            <a:r>
              <a:rPr lang="en-US" sz="1000" dirty="0">
                <a:solidFill>
                  <a:schemeClr val="tx1">
                    <a:lumMod val="50000"/>
                    <a:lumOff val="50000"/>
                  </a:schemeClr>
                </a:solidFill>
                <a:latin typeface="+mn-lt"/>
              </a:rPr>
              <a:t>This is a sample text. You simply add your own text and description here</a:t>
            </a:r>
          </a:p>
        </p:txBody>
      </p:sp>
      <p:grpSp>
        <p:nvGrpSpPr>
          <p:cNvPr id="35" name="Group 34"/>
          <p:cNvGrpSpPr/>
          <p:nvPr/>
        </p:nvGrpSpPr>
        <p:grpSpPr>
          <a:xfrm>
            <a:off x="4550039" y="4093355"/>
            <a:ext cx="401466" cy="348409"/>
            <a:chOff x="8783638" y="1235076"/>
            <a:chExt cx="360363" cy="312738"/>
          </a:xfrm>
          <a:solidFill>
            <a:schemeClr val="accent4"/>
          </a:solidFill>
        </p:grpSpPr>
        <p:sp>
          <p:nvSpPr>
            <p:cNvPr id="36" name="Freeform 51"/>
            <p:cNvSpPr>
              <a:spLocks noEditPoints="1"/>
            </p:cNvSpPr>
            <p:nvPr/>
          </p:nvSpPr>
          <p:spPr bwMode="auto">
            <a:xfrm>
              <a:off x="8842375" y="1290638"/>
              <a:ext cx="128588" cy="84138"/>
            </a:xfrm>
            <a:custGeom>
              <a:avLst/>
              <a:gdLst/>
              <a:ahLst/>
              <a:cxnLst>
                <a:cxn ang="0">
                  <a:pos x="42" y="0"/>
                </a:cxn>
                <a:cxn ang="0">
                  <a:pos x="0" y="27"/>
                </a:cxn>
                <a:cxn ang="0">
                  <a:pos x="1" y="29"/>
                </a:cxn>
                <a:cxn ang="0">
                  <a:pos x="3" y="27"/>
                </a:cxn>
                <a:cxn ang="0">
                  <a:pos x="42" y="4"/>
                </a:cxn>
                <a:cxn ang="0">
                  <a:pos x="44" y="2"/>
                </a:cxn>
                <a:cxn ang="0">
                  <a:pos x="42" y="0"/>
                </a:cxn>
                <a:cxn ang="0">
                  <a:pos x="42" y="0"/>
                </a:cxn>
                <a:cxn ang="0">
                  <a:pos x="42" y="0"/>
                </a:cxn>
              </a:cxnLst>
              <a:rect l="0" t="0" r="r" b="b"/>
              <a:pathLst>
                <a:path w="44" h="29">
                  <a:moveTo>
                    <a:pt x="42" y="0"/>
                  </a:moveTo>
                  <a:cubicBezTo>
                    <a:pt x="19" y="0"/>
                    <a:pt x="0" y="12"/>
                    <a:pt x="0" y="27"/>
                  </a:cubicBezTo>
                  <a:cubicBezTo>
                    <a:pt x="0" y="28"/>
                    <a:pt x="0" y="29"/>
                    <a:pt x="1" y="29"/>
                  </a:cubicBezTo>
                  <a:cubicBezTo>
                    <a:pt x="3" y="29"/>
                    <a:pt x="3" y="28"/>
                    <a:pt x="3" y="27"/>
                  </a:cubicBezTo>
                  <a:cubicBezTo>
                    <a:pt x="3" y="15"/>
                    <a:pt x="21" y="4"/>
                    <a:pt x="42" y="4"/>
                  </a:cubicBezTo>
                  <a:cubicBezTo>
                    <a:pt x="43" y="4"/>
                    <a:pt x="44" y="3"/>
                    <a:pt x="44" y="2"/>
                  </a:cubicBezTo>
                  <a:cubicBezTo>
                    <a:pt x="44" y="1"/>
                    <a:pt x="43" y="0"/>
                    <a:pt x="42" y="0"/>
                  </a:cubicBezTo>
                  <a:close/>
                  <a:moveTo>
                    <a:pt x="42" y="0"/>
                  </a:moveTo>
                  <a:cubicBezTo>
                    <a:pt x="42" y="0"/>
                    <a:pt x="42" y="0"/>
                    <a:pt x="42" y="0"/>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52"/>
            <p:cNvSpPr>
              <a:spLocks noEditPoints="1"/>
            </p:cNvSpPr>
            <p:nvPr/>
          </p:nvSpPr>
          <p:spPr bwMode="auto">
            <a:xfrm>
              <a:off x="8783638" y="1235076"/>
              <a:ext cx="360363" cy="312738"/>
            </a:xfrm>
            <a:custGeom>
              <a:avLst/>
              <a:gdLst/>
              <a:ahLst/>
              <a:cxnLst>
                <a:cxn ang="0">
                  <a:pos x="62" y="0"/>
                </a:cxn>
                <a:cxn ang="0">
                  <a:pos x="0" y="46"/>
                </a:cxn>
                <a:cxn ang="0">
                  <a:pos x="27" y="84"/>
                </a:cxn>
                <a:cxn ang="0">
                  <a:pos x="27" y="84"/>
                </a:cxn>
                <a:cxn ang="0">
                  <a:pos x="20" y="102"/>
                </a:cxn>
                <a:cxn ang="0">
                  <a:pos x="20" y="104"/>
                </a:cxn>
                <a:cxn ang="0">
                  <a:pos x="23" y="107"/>
                </a:cxn>
                <a:cxn ang="0">
                  <a:pos x="24" y="107"/>
                </a:cxn>
                <a:cxn ang="0">
                  <a:pos x="50" y="91"/>
                </a:cxn>
                <a:cxn ang="0">
                  <a:pos x="62" y="92"/>
                </a:cxn>
                <a:cxn ang="0">
                  <a:pos x="123" y="46"/>
                </a:cxn>
                <a:cxn ang="0">
                  <a:pos x="62" y="0"/>
                </a:cxn>
                <a:cxn ang="0">
                  <a:pos x="62" y="84"/>
                </a:cxn>
                <a:cxn ang="0">
                  <a:pos x="51" y="83"/>
                </a:cxn>
                <a:cxn ang="0">
                  <a:pos x="50" y="83"/>
                </a:cxn>
                <a:cxn ang="0">
                  <a:pos x="44" y="86"/>
                </a:cxn>
                <a:cxn ang="0">
                  <a:pos x="32" y="96"/>
                </a:cxn>
                <a:cxn ang="0">
                  <a:pos x="35" y="85"/>
                </a:cxn>
                <a:cxn ang="0">
                  <a:pos x="35" y="84"/>
                </a:cxn>
                <a:cxn ang="0">
                  <a:pos x="31" y="77"/>
                </a:cxn>
                <a:cxn ang="0">
                  <a:pos x="8" y="46"/>
                </a:cxn>
                <a:cxn ang="0">
                  <a:pos x="62" y="7"/>
                </a:cxn>
                <a:cxn ang="0">
                  <a:pos x="115" y="46"/>
                </a:cxn>
                <a:cxn ang="0">
                  <a:pos x="62" y="84"/>
                </a:cxn>
                <a:cxn ang="0">
                  <a:pos x="62" y="84"/>
                </a:cxn>
                <a:cxn ang="0">
                  <a:pos x="62" y="84"/>
                </a:cxn>
              </a:cxnLst>
              <a:rect l="0" t="0" r="r" b="b"/>
              <a:pathLst>
                <a:path w="123" h="107">
                  <a:moveTo>
                    <a:pt x="62" y="0"/>
                  </a:moveTo>
                  <a:cubicBezTo>
                    <a:pt x="28" y="0"/>
                    <a:pt x="0" y="20"/>
                    <a:pt x="0" y="46"/>
                  </a:cubicBezTo>
                  <a:cubicBezTo>
                    <a:pt x="0" y="62"/>
                    <a:pt x="11" y="76"/>
                    <a:pt x="27" y="84"/>
                  </a:cubicBezTo>
                  <a:cubicBezTo>
                    <a:pt x="27" y="84"/>
                    <a:pt x="27" y="84"/>
                    <a:pt x="27" y="84"/>
                  </a:cubicBezTo>
                  <a:cubicBezTo>
                    <a:pt x="27" y="91"/>
                    <a:pt x="22" y="98"/>
                    <a:pt x="20" y="102"/>
                  </a:cubicBezTo>
                  <a:cubicBezTo>
                    <a:pt x="20" y="103"/>
                    <a:pt x="20" y="103"/>
                    <a:pt x="20" y="104"/>
                  </a:cubicBezTo>
                  <a:cubicBezTo>
                    <a:pt x="20" y="106"/>
                    <a:pt x="21" y="107"/>
                    <a:pt x="23" y="107"/>
                  </a:cubicBezTo>
                  <a:cubicBezTo>
                    <a:pt x="23" y="107"/>
                    <a:pt x="24" y="107"/>
                    <a:pt x="24" y="107"/>
                  </a:cubicBezTo>
                  <a:cubicBezTo>
                    <a:pt x="36" y="105"/>
                    <a:pt x="47" y="94"/>
                    <a:pt x="50" y="91"/>
                  </a:cubicBezTo>
                  <a:cubicBezTo>
                    <a:pt x="54" y="92"/>
                    <a:pt x="58" y="92"/>
                    <a:pt x="62" y="92"/>
                  </a:cubicBezTo>
                  <a:cubicBezTo>
                    <a:pt x="96" y="92"/>
                    <a:pt x="123" y="71"/>
                    <a:pt x="123" y="46"/>
                  </a:cubicBezTo>
                  <a:cubicBezTo>
                    <a:pt x="123" y="20"/>
                    <a:pt x="96" y="0"/>
                    <a:pt x="62" y="0"/>
                  </a:cubicBezTo>
                  <a:close/>
                  <a:moveTo>
                    <a:pt x="62" y="84"/>
                  </a:moveTo>
                  <a:cubicBezTo>
                    <a:pt x="58" y="84"/>
                    <a:pt x="55" y="84"/>
                    <a:pt x="51" y="83"/>
                  </a:cubicBezTo>
                  <a:cubicBezTo>
                    <a:pt x="51" y="83"/>
                    <a:pt x="50" y="83"/>
                    <a:pt x="50" y="83"/>
                  </a:cubicBezTo>
                  <a:cubicBezTo>
                    <a:pt x="48" y="83"/>
                    <a:pt x="45" y="84"/>
                    <a:pt x="44" y="86"/>
                  </a:cubicBezTo>
                  <a:cubicBezTo>
                    <a:pt x="42" y="88"/>
                    <a:pt x="38" y="93"/>
                    <a:pt x="32" y="96"/>
                  </a:cubicBezTo>
                  <a:cubicBezTo>
                    <a:pt x="34" y="92"/>
                    <a:pt x="35" y="89"/>
                    <a:pt x="35" y="85"/>
                  </a:cubicBezTo>
                  <a:cubicBezTo>
                    <a:pt x="35" y="84"/>
                    <a:pt x="35" y="84"/>
                    <a:pt x="35" y="84"/>
                  </a:cubicBezTo>
                  <a:cubicBezTo>
                    <a:pt x="35" y="81"/>
                    <a:pt x="33" y="78"/>
                    <a:pt x="31" y="77"/>
                  </a:cubicBezTo>
                  <a:cubicBezTo>
                    <a:pt x="17" y="70"/>
                    <a:pt x="8" y="58"/>
                    <a:pt x="8" y="46"/>
                  </a:cubicBezTo>
                  <a:cubicBezTo>
                    <a:pt x="8" y="25"/>
                    <a:pt x="32" y="7"/>
                    <a:pt x="62" y="7"/>
                  </a:cubicBezTo>
                  <a:cubicBezTo>
                    <a:pt x="91" y="7"/>
                    <a:pt x="115" y="25"/>
                    <a:pt x="115" y="46"/>
                  </a:cubicBezTo>
                  <a:cubicBezTo>
                    <a:pt x="115" y="67"/>
                    <a:pt x="91" y="84"/>
                    <a:pt x="62" y="84"/>
                  </a:cubicBezTo>
                  <a:close/>
                  <a:moveTo>
                    <a:pt x="62" y="84"/>
                  </a:moveTo>
                  <a:cubicBezTo>
                    <a:pt x="62" y="84"/>
                    <a:pt x="62" y="84"/>
                    <a:pt x="62" y="84"/>
                  </a:cubicBezTo>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8" name="Inhaltsplatzhalter 4"/>
          <p:cNvSpPr txBox="1">
            <a:spLocks/>
          </p:cNvSpPr>
          <p:nvPr/>
        </p:nvSpPr>
        <p:spPr>
          <a:xfrm>
            <a:off x="5414874" y="3927466"/>
            <a:ext cx="3294786" cy="68018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400" b="1" dirty="0">
                <a:solidFill>
                  <a:schemeClr val="accent4"/>
                </a:solidFill>
                <a:latin typeface="+mn-lt"/>
              </a:rPr>
              <a:t>Content Title 04</a:t>
            </a:r>
            <a:br>
              <a:rPr lang="en-US" sz="1600" dirty="0">
                <a:solidFill>
                  <a:schemeClr val="accent1"/>
                </a:solidFill>
                <a:latin typeface="+mn-lt"/>
              </a:rPr>
            </a:br>
            <a:r>
              <a:rPr lang="en-US" sz="1000" dirty="0">
                <a:solidFill>
                  <a:schemeClr val="tx1">
                    <a:lumMod val="50000"/>
                    <a:lumOff val="50000"/>
                  </a:schemeClr>
                </a:solidFill>
                <a:latin typeface="+mn-lt"/>
              </a:rPr>
              <a:t>This is a sample text. You simply add your own text and description here</a:t>
            </a:r>
          </a:p>
        </p:txBody>
      </p:sp>
    </p:spTree>
    <p:extLst>
      <p:ext uri="{BB962C8B-B14F-4D97-AF65-F5344CB8AC3E}">
        <p14:creationId xmlns:p14="http://schemas.microsoft.com/office/powerpoint/2010/main" val="39472353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Shape 16"/>
        <p:cNvGrpSpPr/>
        <p:nvPr/>
      </p:nvGrpSpPr>
      <p:grpSpPr>
        <a:xfrm>
          <a:off x="0" y="0"/>
          <a:ext cx="0" cy="0"/>
          <a:chOff x="0" y="0"/>
          <a:chExt cx="0" cy="0"/>
        </a:xfrm>
      </p:grpSpPr>
      <p:sp>
        <p:nvSpPr>
          <p:cNvPr id="109" name="Text Placeholder 108"/>
          <p:cNvSpPr>
            <a:spLocks noGrp="1"/>
          </p:cNvSpPr>
          <p:nvPr>
            <p:ph type="body" sz="half" idx="2"/>
          </p:nvPr>
        </p:nvSpPr>
        <p:spPr/>
        <p:txBody>
          <a:bodyPr/>
          <a:lstStyle/>
          <a:p>
            <a:pPr lvl="0"/>
            <a:r>
              <a:rPr lang="en-US">
                <a:sym typeface="Calibri"/>
              </a:rPr>
              <a:t>Enter your subhead line here</a:t>
            </a:r>
            <a:endParaRPr lang="en-US" dirty="0">
              <a:sym typeface="Calibri"/>
            </a:endParaRPr>
          </a:p>
        </p:txBody>
      </p:sp>
      <p:sp>
        <p:nvSpPr>
          <p:cNvPr id="110" name="Title 109"/>
          <p:cNvSpPr>
            <a:spLocks noGrp="1"/>
          </p:cNvSpPr>
          <p:nvPr>
            <p:ph type="title"/>
          </p:nvPr>
        </p:nvSpPr>
        <p:spPr/>
        <p:txBody>
          <a:bodyPr/>
          <a:lstStyle/>
          <a:p>
            <a:r>
              <a:rPr lang="en-US">
                <a:sym typeface="Calibri"/>
              </a:rPr>
              <a:t>Funnels - 3D – 5 Levels</a:t>
            </a:r>
            <a:endParaRPr lang="en-US" dirty="0"/>
          </a:p>
        </p:txBody>
      </p:sp>
      <p:sp>
        <p:nvSpPr>
          <p:cNvPr id="19" name="Rectangle 18"/>
          <p:cNvSpPr/>
          <p:nvPr/>
        </p:nvSpPr>
        <p:spPr>
          <a:xfrm flipH="1">
            <a:off x="5414874" y="1345058"/>
            <a:ext cx="3341308" cy="535531"/>
          </a:xfrm>
          <a:prstGeom prst="rect">
            <a:avLst/>
          </a:prstGeom>
        </p:spPr>
        <p:txBody>
          <a:bodyPr wrap="square" lIns="0" tIns="0" rIns="0" bIns="0" anchor="ctr">
            <a:spAutoFit/>
          </a:bodyPr>
          <a:lstStyle/>
          <a:p>
            <a:pPr>
              <a:lnSpc>
                <a:spcPct val="120000"/>
              </a:lnSpc>
            </a:pPr>
            <a:r>
              <a:rPr lang="en-US" sz="1100" b="1" dirty="0">
                <a:solidFill>
                  <a:schemeClr val="accent1"/>
                </a:solidFill>
              </a:rPr>
              <a:t>1</a:t>
            </a:r>
            <a:r>
              <a:rPr lang="en-US" sz="1100" b="1" baseline="30000" dirty="0">
                <a:solidFill>
                  <a:schemeClr val="accent1"/>
                </a:solidFill>
              </a:rPr>
              <a:t>st</a:t>
            </a:r>
            <a:r>
              <a:rPr lang="en-US" sz="1100" b="1" dirty="0">
                <a:solidFill>
                  <a:schemeClr val="accent1"/>
                </a:solidFill>
              </a:rPr>
              <a:t>  Column Key Element Title Here</a:t>
            </a:r>
          </a:p>
          <a:p>
            <a:pPr>
              <a:lnSpc>
                <a:spcPct val="120000"/>
              </a:lnSpc>
            </a:pPr>
            <a:r>
              <a:rPr lang="en-US" sz="900" dirty="0">
                <a:solidFill>
                  <a:schemeClr val="bg1">
                    <a:lumMod val="50000"/>
                  </a:schemeClr>
                </a:solidFill>
              </a:rPr>
              <a:t>This is a sample text. You simply add your own text and description here. </a:t>
            </a:r>
            <a:endParaRPr lang="en-US" sz="900" dirty="0">
              <a:solidFill>
                <a:schemeClr val="bg1">
                  <a:lumMod val="50000"/>
                </a:schemeClr>
              </a:solidFill>
              <a:cs typeface="Aharoni" panose="02010803020104030203" pitchFamily="2" charset="-79"/>
            </a:endParaRPr>
          </a:p>
        </p:txBody>
      </p:sp>
      <p:sp>
        <p:nvSpPr>
          <p:cNvPr id="20" name="Rectangle 19"/>
          <p:cNvSpPr/>
          <p:nvPr/>
        </p:nvSpPr>
        <p:spPr>
          <a:xfrm>
            <a:off x="4419600" y="1381991"/>
            <a:ext cx="927312" cy="461665"/>
          </a:xfrm>
          <a:prstGeom prst="rect">
            <a:avLst/>
          </a:prstGeom>
        </p:spPr>
        <p:txBody>
          <a:bodyPr wrap="square" anchor="ctr">
            <a:spAutoFit/>
          </a:bodyPr>
          <a:lstStyle/>
          <a:p>
            <a:pPr algn="ctr">
              <a:lnSpc>
                <a:spcPct val="120000"/>
              </a:lnSpc>
            </a:pPr>
            <a:r>
              <a:rPr lang="en-US" sz="2000" b="1" dirty="0">
                <a:solidFill>
                  <a:schemeClr val="accent1"/>
                </a:solidFill>
              </a:rPr>
              <a:t>25</a:t>
            </a:r>
            <a:r>
              <a:rPr lang="en-US" sz="1400" b="1" dirty="0">
                <a:solidFill>
                  <a:schemeClr val="accent1"/>
                </a:solidFill>
              </a:rPr>
              <a:t>%</a:t>
            </a:r>
            <a:endParaRPr lang="en-US" sz="2400" b="1" dirty="0">
              <a:solidFill>
                <a:schemeClr val="accent1"/>
              </a:solidFill>
            </a:endParaRPr>
          </a:p>
        </p:txBody>
      </p:sp>
      <p:sp>
        <p:nvSpPr>
          <p:cNvPr id="23" name="Rectangle 22"/>
          <p:cNvSpPr/>
          <p:nvPr/>
        </p:nvSpPr>
        <p:spPr>
          <a:xfrm flipH="1">
            <a:off x="5414874" y="2032198"/>
            <a:ext cx="3341308" cy="535531"/>
          </a:xfrm>
          <a:prstGeom prst="rect">
            <a:avLst/>
          </a:prstGeom>
        </p:spPr>
        <p:txBody>
          <a:bodyPr wrap="square" lIns="0" tIns="0" rIns="0" bIns="0" anchor="ctr">
            <a:spAutoFit/>
          </a:bodyPr>
          <a:lstStyle/>
          <a:p>
            <a:pPr>
              <a:lnSpc>
                <a:spcPct val="120000"/>
              </a:lnSpc>
            </a:pPr>
            <a:r>
              <a:rPr lang="en-US" sz="1100" b="1" dirty="0">
                <a:solidFill>
                  <a:schemeClr val="accent2"/>
                </a:solidFill>
              </a:rPr>
              <a:t>2</a:t>
            </a:r>
            <a:r>
              <a:rPr lang="en-US" sz="1100" b="1" baseline="30000" dirty="0">
                <a:solidFill>
                  <a:schemeClr val="accent2"/>
                </a:solidFill>
              </a:rPr>
              <a:t>st</a:t>
            </a:r>
            <a:r>
              <a:rPr lang="en-US" sz="1100" b="1" dirty="0">
                <a:solidFill>
                  <a:schemeClr val="accent2"/>
                </a:solidFill>
              </a:rPr>
              <a:t>  Column Key Element Title Here</a:t>
            </a:r>
          </a:p>
          <a:p>
            <a:pPr>
              <a:lnSpc>
                <a:spcPct val="120000"/>
              </a:lnSpc>
            </a:pPr>
            <a:r>
              <a:rPr lang="en-US" sz="900" dirty="0">
                <a:solidFill>
                  <a:schemeClr val="bg1">
                    <a:lumMod val="50000"/>
                  </a:schemeClr>
                </a:solidFill>
              </a:rPr>
              <a:t>This is a sample text. You simply add your own text and description here. </a:t>
            </a:r>
            <a:endParaRPr lang="en-US" sz="900" dirty="0">
              <a:solidFill>
                <a:schemeClr val="bg1">
                  <a:lumMod val="50000"/>
                </a:schemeClr>
              </a:solidFill>
              <a:cs typeface="Aharoni" panose="02010803020104030203" pitchFamily="2" charset="-79"/>
            </a:endParaRPr>
          </a:p>
        </p:txBody>
      </p:sp>
      <p:sp>
        <p:nvSpPr>
          <p:cNvPr id="24" name="Rectangle 23"/>
          <p:cNvSpPr/>
          <p:nvPr/>
        </p:nvSpPr>
        <p:spPr>
          <a:xfrm>
            <a:off x="4419600" y="2069131"/>
            <a:ext cx="927312" cy="461665"/>
          </a:xfrm>
          <a:prstGeom prst="rect">
            <a:avLst/>
          </a:prstGeom>
        </p:spPr>
        <p:txBody>
          <a:bodyPr wrap="square" anchor="ctr">
            <a:spAutoFit/>
          </a:bodyPr>
          <a:lstStyle/>
          <a:p>
            <a:pPr algn="ctr">
              <a:lnSpc>
                <a:spcPct val="120000"/>
              </a:lnSpc>
            </a:pPr>
            <a:r>
              <a:rPr lang="en-US" sz="2000" b="1" dirty="0">
                <a:solidFill>
                  <a:schemeClr val="accent2"/>
                </a:solidFill>
              </a:rPr>
              <a:t>45</a:t>
            </a:r>
            <a:r>
              <a:rPr lang="en-US" sz="1400" b="1" dirty="0">
                <a:solidFill>
                  <a:schemeClr val="accent2"/>
                </a:solidFill>
              </a:rPr>
              <a:t>%</a:t>
            </a:r>
            <a:endParaRPr lang="en-US" sz="2400" b="1" dirty="0">
              <a:solidFill>
                <a:schemeClr val="accent2"/>
              </a:solidFill>
            </a:endParaRPr>
          </a:p>
        </p:txBody>
      </p:sp>
      <p:sp>
        <p:nvSpPr>
          <p:cNvPr id="25" name="Rectangle 24"/>
          <p:cNvSpPr/>
          <p:nvPr/>
        </p:nvSpPr>
        <p:spPr>
          <a:xfrm flipH="1">
            <a:off x="5414874" y="2719338"/>
            <a:ext cx="3341308" cy="535531"/>
          </a:xfrm>
          <a:prstGeom prst="rect">
            <a:avLst/>
          </a:prstGeom>
        </p:spPr>
        <p:txBody>
          <a:bodyPr wrap="square" lIns="0" tIns="0" rIns="0" bIns="0" anchor="ctr">
            <a:spAutoFit/>
          </a:bodyPr>
          <a:lstStyle/>
          <a:p>
            <a:pPr>
              <a:lnSpc>
                <a:spcPct val="120000"/>
              </a:lnSpc>
            </a:pPr>
            <a:r>
              <a:rPr lang="en-US" sz="1100" b="1" dirty="0">
                <a:solidFill>
                  <a:schemeClr val="accent3"/>
                </a:solidFill>
              </a:rPr>
              <a:t>3</a:t>
            </a:r>
            <a:r>
              <a:rPr lang="en-US" sz="1100" b="1" baseline="30000" dirty="0">
                <a:solidFill>
                  <a:schemeClr val="accent3"/>
                </a:solidFill>
              </a:rPr>
              <a:t>st</a:t>
            </a:r>
            <a:r>
              <a:rPr lang="en-US" sz="1100" b="1" dirty="0">
                <a:solidFill>
                  <a:schemeClr val="accent3"/>
                </a:solidFill>
              </a:rPr>
              <a:t>  Column Key Element Title Here</a:t>
            </a:r>
          </a:p>
          <a:p>
            <a:pPr>
              <a:lnSpc>
                <a:spcPct val="120000"/>
              </a:lnSpc>
            </a:pPr>
            <a:r>
              <a:rPr lang="en-US" sz="900" dirty="0">
                <a:solidFill>
                  <a:schemeClr val="bg1">
                    <a:lumMod val="50000"/>
                  </a:schemeClr>
                </a:solidFill>
              </a:rPr>
              <a:t>This is a sample text. You simply add your own text and description here. </a:t>
            </a:r>
            <a:endParaRPr lang="en-US" sz="900" dirty="0">
              <a:solidFill>
                <a:schemeClr val="bg1">
                  <a:lumMod val="50000"/>
                </a:schemeClr>
              </a:solidFill>
              <a:cs typeface="Aharoni" panose="02010803020104030203" pitchFamily="2" charset="-79"/>
            </a:endParaRPr>
          </a:p>
        </p:txBody>
      </p:sp>
      <p:sp>
        <p:nvSpPr>
          <p:cNvPr id="26" name="Rectangle 25"/>
          <p:cNvSpPr/>
          <p:nvPr/>
        </p:nvSpPr>
        <p:spPr>
          <a:xfrm>
            <a:off x="4419600" y="2756271"/>
            <a:ext cx="927312" cy="461665"/>
          </a:xfrm>
          <a:prstGeom prst="rect">
            <a:avLst/>
          </a:prstGeom>
        </p:spPr>
        <p:txBody>
          <a:bodyPr wrap="square" anchor="ctr">
            <a:spAutoFit/>
          </a:bodyPr>
          <a:lstStyle/>
          <a:p>
            <a:pPr algn="ctr">
              <a:lnSpc>
                <a:spcPct val="120000"/>
              </a:lnSpc>
            </a:pPr>
            <a:r>
              <a:rPr lang="en-US" sz="2000" b="1" dirty="0">
                <a:solidFill>
                  <a:schemeClr val="accent3"/>
                </a:solidFill>
              </a:rPr>
              <a:t>78</a:t>
            </a:r>
            <a:r>
              <a:rPr lang="en-US" sz="1400" b="1" dirty="0">
                <a:solidFill>
                  <a:schemeClr val="accent3"/>
                </a:solidFill>
              </a:rPr>
              <a:t>%</a:t>
            </a:r>
            <a:endParaRPr lang="en-US" sz="2400" b="1" dirty="0">
              <a:solidFill>
                <a:schemeClr val="accent3"/>
              </a:solidFill>
            </a:endParaRPr>
          </a:p>
        </p:txBody>
      </p:sp>
      <p:sp>
        <p:nvSpPr>
          <p:cNvPr id="27" name="Rectangle 26"/>
          <p:cNvSpPr/>
          <p:nvPr/>
        </p:nvSpPr>
        <p:spPr>
          <a:xfrm flipH="1">
            <a:off x="5414874" y="3406478"/>
            <a:ext cx="3341308" cy="535531"/>
          </a:xfrm>
          <a:prstGeom prst="rect">
            <a:avLst/>
          </a:prstGeom>
        </p:spPr>
        <p:txBody>
          <a:bodyPr wrap="square" lIns="0" tIns="0" rIns="0" bIns="0" anchor="ctr">
            <a:spAutoFit/>
          </a:bodyPr>
          <a:lstStyle/>
          <a:p>
            <a:pPr>
              <a:lnSpc>
                <a:spcPct val="120000"/>
              </a:lnSpc>
            </a:pPr>
            <a:r>
              <a:rPr lang="en-US" sz="1100" b="1" dirty="0">
                <a:solidFill>
                  <a:schemeClr val="accent4"/>
                </a:solidFill>
              </a:rPr>
              <a:t>4</a:t>
            </a:r>
            <a:r>
              <a:rPr lang="en-US" sz="1100" b="1" baseline="30000" dirty="0">
                <a:solidFill>
                  <a:schemeClr val="accent4"/>
                </a:solidFill>
              </a:rPr>
              <a:t>st</a:t>
            </a:r>
            <a:r>
              <a:rPr lang="en-US" sz="1100" b="1" dirty="0">
                <a:solidFill>
                  <a:schemeClr val="accent4"/>
                </a:solidFill>
              </a:rPr>
              <a:t>  Column Key Element Title Here</a:t>
            </a:r>
          </a:p>
          <a:p>
            <a:pPr>
              <a:lnSpc>
                <a:spcPct val="120000"/>
              </a:lnSpc>
            </a:pPr>
            <a:r>
              <a:rPr lang="en-US" sz="900" dirty="0">
                <a:solidFill>
                  <a:schemeClr val="bg1">
                    <a:lumMod val="50000"/>
                  </a:schemeClr>
                </a:solidFill>
              </a:rPr>
              <a:t>This is a sample text. You simply add your own text and description here. </a:t>
            </a:r>
            <a:endParaRPr lang="en-US" sz="900" dirty="0">
              <a:solidFill>
                <a:schemeClr val="bg1">
                  <a:lumMod val="50000"/>
                </a:schemeClr>
              </a:solidFill>
              <a:cs typeface="Aharoni" panose="02010803020104030203" pitchFamily="2" charset="-79"/>
            </a:endParaRPr>
          </a:p>
        </p:txBody>
      </p:sp>
      <p:sp>
        <p:nvSpPr>
          <p:cNvPr id="28" name="Rectangle 27"/>
          <p:cNvSpPr/>
          <p:nvPr/>
        </p:nvSpPr>
        <p:spPr>
          <a:xfrm>
            <a:off x="4419600" y="3443411"/>
            <a:ext cx="927312" cy="461665"/>
          </a:xfrm>
          <a:prstGeom prst="rect">
            <a:avLst/>
          </a:prstGeom>
        </p:spPr>
        <p:txBody>
          <a:bodyPr wrap="square" anchor="ctr">
            <a:spAutoFit/>
          </a:bodyPr>
          <a:lstStyle/>
          <a:p>
            <a:pPr algn="ctr">
              <a:lnSpc>
                <a:spcPct val="120000"/>
              </a:lnSpc>
            </a:pPr>
            <a:r>
              <a:rPr lang="en-US" sz="2000" b="1" dirty="0">
                <a:solidFill>
                  <a:schemeClr val="accent4"/>
                </a:solidFill>
              </a:rPr>
              <a:t>30</a:t>
            </a:r>
            <a:r>
              <a:rPr lang="en-US" sz="1400" b="1" dirty="0">
                <a:solidFill>
                  <a:schemeClr val="accent4"/>
                </a:solidFill>
              </a:rPr>
              <a:t>%</a:t>
            </a:r>
            <a:endParaRPr lang="en-US" sz="2400" b="1" dirty="0">
              <a:solidFill>
                <a:schemeClr val="accent4"/>
              </a:solidFill>
            </a:endParaRPr>
          </a:p>
        </p:txBody>
      </p:sp>
      <p:sp>
        <p:nvSpPr>
          <p:cNvPr id="29" name="Rectangle 28"/>
          <p:cNvSpPr/>
          <p:nvPr/>
        </p:nvSpPr>
        <p:spPr>
          <a:xfrm flipH="1">
            <a:off x="5414874" y="4093619"/>
            <a:ext cx="3341308" cy="535531"/>
          </a:xfrm>
          <a:prstGeom prst="rect">
            <a:avLst/>
          </a:prstGeom>
        </p:spPr>
        <p:txBody>
          <a:bodyPr wrap="square" lIns="0" tIns="0" rIns="0" bIns="0" anchor="ctr">
            <a:spAutoFit/>
          </a:bodyPr>
          <a:lstStyle/>
          <a:p>
            <a:pPr>
              <a:lnSpc>
                <a:spcPct val="120000"/>
              </a:lnSpc>
            </a:pPr>
            <a:r>
              <a:rPr lang="en-US" sz="1100" b="1" dirty="0">
                <a:solidFill>
                  <a:schemeClr val="accent5"/>
                </a:solidFill>
              </a:rPr>
              <a:t>5</a:t>
            </a:r>
            <a:r>
              <a:rPr lang="en-US" sz="1100" b="1" baseline="30000" dirty="0">
                <a:solidFill>
                  <a:schemeClr val="accent5"/>
                </a:solidFill>
              </a:rPr>
              <a:t>st</a:t>
            </a:r>
            <a:r>
              <a:rPr lang="en-US" sz="1100" b="1" dirty="0">
                <a:solidFill>
                  <a:schemeClr val="accent5"/>
                </a:solidFill>
              </a:rPr>
              <a:t>  Column Key Element Title Here</a:t>
            </a:r>
          </a:p>
          <a:p>
            <a:pPr>
              <a:lnSpc>
                <a:spcPct val="120000"/>
              </a:lnSpc>
            </a:pPr>
            <a:r>
              <a:rPr lang="en-US" sz="900" dirty="0">
                <a:solidFill>
                  <a:schemeClr val="bg1">
                    <a:lumMod val="50000"/>
                  </a:schemeClr>
                </a:solidFill>
              </a:rPr>
              <a:t>This is a sample text. You simply add your own text and description here. </a:t>
            </a:r>
            <a:endParaRPr lang="en-US" sz="900" dirty="0">
              <a:solidFill>
                <a:schemeClr val="bg1">
                  <a:lumMod val="50000"/>
                </a:schemeClr>
              </a:solidFill>
              <a:cs typeface="Aharoni" panose="02010803020104030203" pitchFamily="2" charset="-79"/>
            </a:endParaRPr>
          </a:p>
        </p:txBody>
      </p:sp>
      <p:sp>
        <p:nvSpPr>
          <p:cNvPr id="30" name="Rectangle 29"/>
          <p:cNvSpPr/>
          <p:nvPr/>
        </p:nvSpPr>
        <p:spPr>
          <a:xfrm>
            <a:off x="4419600" y="4130552"/>
            <a:ext cx="927312" cy="461665"/>
          </a:xfrm>
          <a:prstGeom prst="rect">
            <a:avLst/>
          </a:prstGeom>
        </p:spPr>
        <p:txBody>
          <a:bodyPr wrap="square" anchor="ctr">
            <a:spAutoFit/>
          </a:bodyPr>
          <a:lstStyle/>
          <a:p>
            <a:pPr algn="ctr">
              <a:lnSpc>
                <a:spcPct val="120000"/>
              </a:lnSpc>
            </a:pPr>
            <a:r>
              <a:rPr lang="en-US" sz="2000" b="1" dirty="0">
                <a:solidFill>
                  <a:schemeClr val="accent5"/>
                </a:solidFill>
              </a:rPr>
              <a:t>28</a:t>
            </a:r>
            <a:r>
              <a:rPr lang="en-US" sz="1400" b="1" dirty="0">
                <a:solidFill>
                  <a:schemeClr val="accent5"/>
                </a:solidFill>
              </a:rPr>
              <a:t>%</a:t>
            </a:r>
            <a:endParaRPr lang="en-US" sz="2400" b="1" dirty="0">
              <a:solidFill>
                <a:schemeClr val="accent5"/>
              </a:solidFill>
            </a:endParaRPr>
          </a:p>
        </p:txBody>
      </p:sp>
      <p:grpSp>
        <p:nvGrpSpPr>
          <p:cNvPr id="9" name="Group 8"/>
          <p:cNvGrpSpPr/>
          <p:nvPr/>
        </p:nvGrpSpPr>
        <p:grpSpPr>
          <a:xfrm>
            <a:off x="387819" y="1443959"/>
            <a:ext cx="3309163" cy="3060017"/>
            <a:chOff x="387819" y="1286511"/>
            <a:chExt cx="3309163" cy="3060017"/>
          </a:xfrm>
        </p:grpSpPr>
        <p:grpSp>
          <p:nvGrpSpPr>
            <p:cNvPr id="8" name="Group 7"/>
            <p:cNvGrpSpPr/>
            <p:nvPr/>
          </p:nvGrpSpPr>
          <p:grpSpPr>
            <a:xfrm>
              <a:off x="387819" y="1286511"/>
              <a:ext cx="3309163" cy="3060017"/>
              <a:chOff x="387819" y="1286511"/>
              <a:chExt cx="3309163" cy="3060017"/>
            </a:xfrm>
          </p:grpSpPr>
          <p:grpSp>
            <p:nvGrpSpPr>
              <p:cNvPr id="7" name="Group 6"/>
              <p:cNvGrpSpPr/>
              <p:nvPr/>
            </p:nvGrpSpPr>
            <p:grpSpPr>
              <a:xfrm>
                <a:off x="387819" y="1286511"/>
                <a:ext cx="3309163" cy="3060017"/>
                <a:chOff x="387819" y="1286511"/>
                <a:chExt cx="3309163" cy="3060017"/>
              </a:xfrm>
            </p:grpSpPr>
            <p:grpSp>
              <p:nvGrpSpPr>
                <p:cNvPr id="4" name="Group 3"/>
                <p:cNvGrpSpPr/>
                <p:nvPr/>
              </p:nvGrpSpPr>
              <p:grpSpPr>
                <a:xfrm>
                  <a:off x="387819" y="1286511"/>
                  <a:ext cx="3309163" cy="3060017"/>
                  <a:chOff x="387819" y="1286511"/>
                  <a:chExt cx="3309163" cy="3060017"/>
                </a:xfrm>
              </p:grpSpPr>
              <p:grpSp>
                <p:nvGrpSpPr>
                  <p:cNvPr id="2" name="Group 1"/>
                  <p:cNvGrpSpPr/>
                  <p:nvPr/>
                </p:nvGrpSpPr>
                <p:grpSpPr>
                  <a:xfrm>
                    <a:off x="387819" y="1286511"/>
                    <a:ext cx="3309163" cy="3060017"/>
                    <a:chOff x="387819" y="1286511"/>
                    <a:chExt cx="3309163" cy="3060017"/>
                  </a:xfrm>
                </p:grpSpPr>
                <p:sp>
                  <p:nvSpPr>
                    <p:cNvPr id="80" name="Shape 134"/>
                    <p:cNvSpPr/>
                    <p:nvPr/>
                  </p:nvSpPr>
                  <p:spPr>
                    <a:xfrm>
                      <a:off x="1648954" y="3204741"/>
                      <a:ext cx="786892" cy="79503"/>
                    </a:xfrm>
                    <a:prstGeom prst="ellipse">
                      <a:avLst/>
                    </a:prstGeom>
                    <a:solidFill>
                      <a:schemeClr val="accent1">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1" name="Freeform 80"/>
                    <p:cNvSpPr/>
                    <p:nvPr/>
                  </p:nvSpPr>
                  <p:spPr>
                    <a:xfrm>
                      <a:off x="1647197" y="3243770"/>
                      <a:ext cx="790407" cy="1102758"/>
                    </a:xfrm>
                    <a:custGeom>
                      <a:avLst/>
                      <a:gdLst>
                        <a:gd name="connsiteX0" fmla="*/ 3491 w 827920"/>
                        <a:gd name="connsiteY0" fmla="*/ 0 h 1403543"/>
                        <a:gd name="connsiteX1" fmla="*/ 415705 w 827920"/>
                        <a:gd name="connsiteY1" fmla="*/ 52282 h 1403543"/>
                        <a:gd name="connsiteX2" fmla="*/ 827918 w 827920"/>
                        <a:gd name="connsiteY2" fmla="*/ 0 h 1403543"/>
                        <a:gd name="connsiteX3" fmla="*/ 827918 w 827920"/>
                        <a:gd name="connsiteY3" fmla="*/ 546815 h 1403543"/>
                        <a:gd name="connsiteX4" fmla="*/ 827918 w 827920"/>
                        <a:gd name="connsiteY4" fmla="*/ 547732 h 1403543"/>
                        <a:gd name="connsiteX5" fmla="*/ 827920 w 827920"/>
                        <a:gd name="connsiteY5" fmla="*/ 547734 h 1403543"/>
                        <a:gd name="connsiteX6" fmla="*/ 827918 w 827920"/>
                        <a:gd name="connsiteY6" fmla="*/ 547737 h 1403543"/>
                        <a:gd name="connsiteX7" fmla="*/ 827918 w 827920"/>
                        <a:gd name="connsiteY7" fmla="*/ 575038 h 1403543"/>
                        <a:gd name="connsiteX8" fmla="*/ 827918 w 827920"/>
                        <a:gd name="connsiteY8" fmla="*/ 575096 h 1403543"/>
                        <a:gd name="connsiteX9" fmla="*/ 827918 w 827920"/>
                        <a:gd name="connsiteY9" fmla="*/ 776166 h 1403543"/>
                        <a:gd name="connsiteX10" fmla="*/ 827918 w 827920"/>
                        <a:gd name="connsiteY10" fmla="*/ 777083 h 1403543"/>
                        <a:gd name="connsiteX11" fmla="*/ 827920 w 827920"/>
                        <a:gd name="connsiteY11" fmla="*/ 777085 h 1403543"/>
                        <a:gd name="connsiteX12" fmla="*/ 827918 w 827920"/>
                        <a:gd name="connsiteY12" fmla="*/ 777088 h 1403543"/>
                        <a:gd name="connsiteX13" fmla="*/ 827918 w 827920"/>
                        <a:gd name="connsiteY13" fmla="*/ 1121853 h 1403543"/>
                        <a:gd name="connsiteX14" fmla="*/ 827918 w 827920"/>
                        <a:gd name="connsiteY14" fmla="*/ 1121911 h 1403543"/>
                        <a:gd name="connsiteX15" fmla="*/ 827918 w 827920"/>
                        <a:gd name="connsiteY15" fmla="*/ 1351262 h 1403543"/>
                        <a:gd name="connsiteX16" fmla="*/ 412207 w 827920"/>
                        <a:gd name="connsiteY16" fmla="*/ 1403543 h 1403543"/>
                        <a:gd name="connsiteX17" fmla="*/ 0 w 827920"/>
                        <a:gd name="connsiteY17" fmla="*/ 1351262 h 1403543"/>
                        <a:gd name="connsiteX18" fmla="*/ 3491 w 827920"/>
                        <a:gd name="connsiteY18" fmla="*/ 1351262 h 1403543"/>
                        <a:gd name="connsiteX19" fmla="*/ 3491 w 827920"/>
                        <a:gd name="connsiteY19" fmla="*/ 1347775 h 1403543"/>
                        <a:gd name="connsiteX20" fmla="*/ 3491 w 827920"/>
                        <a:gd name="connsiteY20" fmla="*/ 1208222 h 1403543"/>
                        <a:gd name="connsiteX21" fmla="*/ 3491 w 827920"/>
                        <a:gd name="connsiteY21" fmla="*/ 1126172 h 1403543"/>
                        <a:gd name="connsiteX22" fmla="*/ 0 w 827920"/>
                        <a:gd name="connsiteY22" fmla="*/ 1121911 h 1403543"/>
                        <a:gd name="connsiteX23" fmla="*/ 47 w 827920"/>
                        <a:gd name="connsiteY23" fmla="*/ 1121911 h 1403543"/>
                        <a:gd name="connsiteX24" fmla="*/ 0 w 827920"/>
                        <a:gd name="connsiteY24" fmla="*/ 1121853 h 1403543"/>
                        <a:gd name="connsiteX25" fmla="*/ 3491 w 827920"/>
                        <a:gd name="connsiteY25" fmla="*/ 1121853 h 1403543"/>
                        <a:gd name="connsiteX26" fmla="*/ 3491 w 827920"/>
                        <a:gd name="connsiteY26" fmla="*/ 1118424 h 1403543"/>
                        <a:gd name="connsiteX27" fmla="*/ 3491 w 827920"/>
                        <a:gd name="connsiteY27" fmla="*/ 1118363 h 1403543"/>
                        <a:gd name="connsiteX28" fmla="*/ 3491 w 827920"/>
                        <a:gd name="connsiteY28" fmla="*/ 1117307 h 1403543"/>
                        <a:gd name="connsiteX29" fmla="*/ 3491 w 827920"/>
                        <a:gd name="connsiteY29" fmla="*/ 1106627 h 1403543"/>
                        <a:gd name="connsiteX30" fmla="*/ 3491 w 827920"/>
                        <a:gd name="connsiteY30" fmla="*/ 1098230 h 1403543"/>
                        <a:gd name="connsiteX31" fmla="*/ 3491 w 827920"/>
                        <a:gd name="connsiteY31" fmla="*/ 973572 h 1403543"/>
                        <a:gd name="connsiteX32" fmla="*/ 3491 w 827920"/>
                        <a:gd name="connsiteY32" fmla="*/ 964842 h 1403543"/>
                        <a:gd name="connsiteX33" fmla="*/ 3491 w 827920"/>
                        <a:gd name="connsiteY33" fmla="*/ 892036 h 1403543"/>
                        <a:gd name="connsiteX34" fmla="*/ 3491 w 827920"/>
                        <a:gd name="connsiteY34" fmla="*/ 876784 h 1403543"/>
                        <a:gd name="connsiteX35" fmla="*/ 3491 w 827920"/>
                        <a:gd name="connsiteY35" fmla="*/ 784521 h 1403543"/>
                        <a:gd name="connsiteX36" fmla="*/ 3491 w 827920"/>
                        <a:gd name="connsiteY36" fmla="*/ 776166 h 1403543"/>
                        <a:gd name="connsiteX37" fmla="*/ 3491 w 827920"/>
                        <a:gd name="connsiteY37" fmla="*/ 647433 h 1403543"/>
                        <a:gd name="connsiteX38" fmla="*/ 3491 w 827920"/>
                        <a:gd name="connsiteY38" fmla="*/ 579357 h 1403543"/>
                        <a:gd name="connsiteX39" fmla="*/ 0 w 827920"/>
                        <a:gd name="connsiteY39" fmla="*/ 575096 h 1403543"/>
                        <a:gd name="connsiteX40" fmla="*/ 47 w 827920"/>
                        <a:gd name="connsiteY40" fmla="*/ 575096 h 1403543"/>
                        <a:gd name="connsiteX41" fmla="*/ 0 w 827920"/>
                        <a:gd name="connsiteY41" fmla="*/ 575038 h 1403543"/>
                        <a:gd name="connsiteX42" fmla="*/ 3491 w 827920"/>
                        <a:gd name="connsiteY42" fmla="*/ 575038 h 1403543"/>
                        <a:gd name="connsiteX43" fmla="*/ 3491 w 827920"/>
                        <a:gd name="connsiteY43" fmla="*/ 571609 h 1403543"/>
                        <a:gd name="connsiteX44" fmla="*/ 3491 w 827920"/>
                        <a:gd name="connsiteY44" fmla="*/ 571548 h 1403543"/>
                        <a:gd name="connsiteX45" fmla="*/ 3491 w 827920"/>
                        <a:gd name="connsiteY45" fmla="*/ 570492 h 1403543"/>
                        <a:gd name="connsiteX46" fmla="*/ 3491 w 827920"/>
                        <a:gd name="connsiteY46" fmla="*/ 548391 h 1403543"/>
                        <a:gd name="connsiteX47" fmla="*/ 3491 w 827920"/>
                        <a:gd name="connsiteY47" fmla="*/ 546815 h 1403543"/>
                        <a:gd name="connsiteX48" fmla="*/ 3491 w 827920"/>
                        <a:gd name="connsiteY48" fmla="*/ 518428 h 1403543"/>
                        <a:gd name="connsiteX49" fmla="*/ 3491 w 827920"/>
                        <a:gd name="connsiteY49" fmla="*/ 0 h 14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27920" h="1403543">
                          <a:moveTo>
                            <a:pt x="3491" y="0"/>
                          </a:moveTo>
                          <a:cubicBezTo>
                            <a:pt x="3491" y="27882"/>
                            <a:pt x="185143" y="52282"/>
                            <a:pt x="415705" y="52282"/>
                          </a:cubicBezTo>
                          <a:cubicBezTo>
                            <a:pt x="642768" y="52282"/>
                            <a:pt x="827918" y="27882"/>
                            <a:pt x="827918" y="0"/>
                          </a:cubicBezTo>
                          <a:lnTo>
                            <a:pt x="827918" y="546815"/>
                          </a:lnTo>
                          <a:lnTo>
                            <a:pt x="827918" y="547732"/>
                          </a:lnTo>
                          <a:lnTo>
                            <a:pt x="827920" y="547734"/>
                          </a:lnTo>
                          <a:lnTo>
                            <a:pt x="827918" y="547737"/>
                          </a:lnTo>
                          <a:lnTo>
                            <a:pt x="827918" y="575038"/>
                          </a:lnTo>
                          <a:lnTo>
                            <a:pt x="827918" y="575096"/>
                          </a:lnTo>
                          <a:lnTo>
                            <a:pt x="827918" y="776166"/>
                          </a:lnTo>
                          <a:lnTo>
                            <a:pt x="827918" y="777083"/>
                          </a:lnTo>
                          <a:lnTo>
                            <a:pt x="827920" y="777085"/>
                          </a:lnTo>
                          <a:lnTo>
                            <a:pt x="827918" y="777088"/>
                          </a:lnTo>
                          <a:lnTo>
                            <a:pt x="827918" y="1121853"/>
                          </a:lnTo>
                          <a:lnTo>
                            <a:pt x="827918" y="1121911"/>
                          </a:lnTo>
                          <a:lnTo>
                            <a:pt x="827918" y="1351262"/>
                          </a:lnTo>
                          <a:cubicBezTo>
                            <a:pt x="827918" y="1379143"/>
                            <a:pt x="642768" y="1403543"/>
                            <a:pt x="412207" y="1403543"/>
                          </a:cubicBezTo>
                          <a:cubicBezTo>
                            <a:pt x="185143" y="1403543"/>
                            <a:pt x="0" y="1379143"/>
                            <a:pt x="0" y="1351262"/>
                          </a:cubicBezTo>
                          <a:cubicBezTo>
                            <a:pt x="0" y="1351262"/>
                            <a:pt x="0" y="1351262"/>
                            <a:pt x="3491" y="1351262"/>
                          </a:cubicBezTo>
                          <a:cubicBezTo>
                            <a:pt x="3491" y="1347775"/>
                            <a:pt x="3491" y="1347775"/>
                            <a:pt x="3491" y="1347775"/>
                          </a:cubicBezTo>
                          <a:cubicBezTo>
                            <a:pt x="3491" y="1347775"/>
                            <a:pt x="3491" y="1347775"/>
                            <a:pt x="3491" y="1208222"/>
                          </a:cubicBezTo>
                          <a:lnTo>
                            <a:pt x="3491" y="1126172"/>
                          </a:lnTo>
                          <a:lnTo>
                            <a:pt x="0" y="1121911"/>
                          </a:lnTo>
                          <a:lnTo>
                            <a:pt x="47" y="1121911"/>
                          </a:lnTo>
                          <a:lnTo>
                            <a:pt x="0" y="1121853"/>
                          </a:lnTo>
                          <a:cubicBezTo>
                            <a:pt x="0" y="1121853"/>
                            <a:pt x="0" y="1121853"/>
                            <a:pt x="3491" y="1121853"/>
                          </a:cubicBezTo>
                          <a:lnTo>
                            <a:pt x="3491" y="1118424"/>
                          </a:lnTo>
                          <a:lnTo>
                            <a:pt x="3491" y="1118363"/>
                          </a:lnTo>
                          <a:lnTo>
                            <a:pt x="3491" y="1117307"/>
                          </a:lnTo>
                          <a:lnTo>
                            <a:pt x="3491" y="1106627"/>
                          </a:lnTo>
                          <a:lnTo>
                            <a:pt x="3491" y="1098230"/>
                          </a:lnTo>
                          <a:cubicBezTo>
                            <a:pt x="3491" y="1079479"/>
                            <a:pt x="3491" y="1043315"/>
                            <a:pt x="3491" y="973572"/>
                          </a:cubicBezTo>
                          <a:lnTo>
                            <a:pt x="3491" y="964842"/>
                          </a:lnTo>
                          <a:lnTo>
                            <a:pt x="3491" y="892036"/>
                          </a:lnTo>
                          <a:lnTo>
                            <a:pt x="3491" y="876784"/>
                          </a:lnTo>
                          <a:lnTo>
                            <a:pt x="3491" y="784521"/>
                          </a:lnTo>
                          <a:lnTo>
                            <a:pt x="3491" y="776166"/>
                          </a:lnTo>
                          <a:lnTo>
                            <a:pt x="3491" y="647433"/>
                          </a:lnTo>
                          <a:lnTo>
                            <a:pt x="3491" y="579357"/>
                          </a:lnTo>
                          <a:lnTo>
                            <a:pt x="0" y="575096"/>
                          </a:lnTo>
                          <a:lnTo>
                            <a:pt x="47" y="575096"/>
                          </a:lnTo>
                          <a:lnTo>
                            <a:pt x="0" y="575038"/>
                          </a:lnTo>
                          <a:cubicBezTo>
                            <a:pt x="0" y="575038"/>
                            <a:pt x="0" y="575038"/>
                            <a:pt x="3491" y="575038"/>
                          </a:cubicBezTo>
                          <a:lnTo>
                            <a:pt x="3491" y="571609"/>
                          </a:lnTo>
                          <a:lnTo>
                            <a:pt x="3491" y="571548"/>
                          </a:lnTo>
                          <a:lnTo>
                            <a:pt x="3491" y="570492"/>
                          </a:lnTo>
                          <a:cubicBezTo>
                            <a:pt x="3491" y="568539"/>
                            <a:pt x="3491" y="563166"/>
                            <a:pt x="3491" y="548391"/>
                          </a:cubicBezTo>
                          <a:lnTo>
                            <a:pt x="3491" y="546815"/>
                          </a:lnTo>
                          <a:lnTo>
                            <a:pt x="3491" y="518428"/>
                          </a:lnTo>
                          <a:cubicBezTo>
                            <a:pt x="3491" y="454245"/>
                            <a:pt x="3491" y="312599"/>
                            <a:pt x="3491" y="0"/>
                          </a:cubicBezTo>
                          <a:close/>
                        </a:path>
                      </a:pathLst>
                    </a:custGeom>
                    <a:solidFill>
                      <a:schemeClr val="accent5">
                        <a:alpha val="80000"/>
                      </a:schemeClr>
                    </a:solidFill>
                    <a:ln>
                      <a:noFill/>
                    </a:ln>
                  </p:spPr>
                  <p:txBody>
                    <a:bodyPr wrap="square"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2" name="Shape 137"/>
                    <p:cNvSpPr/>
                    <p:nvPr/>
                  </p:nvSpPr>
                  <p:spPr>
                    <a:xfrm>
                      <a:off x="1334549" y="2700247"/>
                      <a:ext cx="1415703" cy="173465"/>
                    </a:xfrm>
                    <a:custGeom>
                      <a:avLst/>
                      <a:gdLst/>
                      <a:ahLst/>
                      <a:cxnLst/>
                      <a:rect l="0" t="0" r="0" b="0"/>
                      <a:pathLst>
                        <a:path w="120000" h="120000" extrusionOk="0">
                          <a:moveTo>
                            <a:pt x="59858" y="0"/>
                          </a:moveTo>
                          <a:cubicBezTo>
                            <a:pt x="26823" y="0"/>
                            <a:pt x="0" y="26666"/>
                            <a:pt x="0" y="60952"/>
                          </a:cubicBezTo>
                          <a:cubicBezTo>
                            <a:pt x="0" y="62857"/>
                            <a:pt x="0" y="64761"/>
                            <a:pt x="282" y="66666"/>
                          </a:cubicBezTo>
                          <a:cubicBezTo>
                            <a:pt x="3388" y="97142"/>
                            <a:pt x="28800" y="120000"/>
                            <a:pt x="59858" y="120000"/>
                          </a:cubicBezTo>
                          <a:cubicBezTo>
                            <a:pt x="91200" y="120000"/>
                            <a:pt x="116611" y="97142"/>
                            <a:pt x="119717" y="66666"/>
                          </a:cubicBezTo>
                          <a:cubicBezTo>
                            <a:pt x="120000" y="64761"/>
                            <a:pt x="120000" y="62857"/>
                            <a:pt x="120000" y="60952"/>
                          </a:cubicBezTo>
                          <a:cubicBezTo>
                            <a:pt x="120000" y="26666"/>
                            <a:pt x="93176" y="0"/>
                            <a:pt x="59858" y="0"/>
                          </a:cubicBezTo>
                          <a:close/>
                        </a:path>
                      </a:pathLst>
                    </a:custGeom>
                    <a:solidFill>
                      <a:schemeClr val="accent4">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3" name="Shape 138"/>
                    <p:cNvSpPr/>
                    <p:nvPr/>
                  </p:nvSpPr>
                  <p:spPr>
                    <a:xfrm>
                      <a:off x="1338062" y="2797098"/>
                      <a:ext cx="1408676" cy="487146"/>
                    </a:xfrm>
                    <a:custGeom>
                      <a:avLst/>
                      <a:gdLst/>
                      <a:ahLst/>
                      <a:cxnLst/>
                      <a:rect l="0" t="0" r="0" b="0"/>
                      <a:pathLst>
                        <a:path w="120000" h="120000" extrusionOk="0">
                          <a:moveTo>
                            <a:pt x="120000" y="0"/>
                          </a:moveTo>
                          <a:cubicBezTo>
                            <a:pt x="116879" y="10786"/>
                            <a:pt x="91347" y="18876"/>
                            <a:pt x="59858" y="18876"/>
                          </a:cubicBezTo>
                          <a:cubicBezTo>
                            <a:pt x="28652" y="18876"/>
                            <a:pt x="3120" y="10786"/>
                            <a:pt x="0" y="0"/>
                          </a:cubicBezTo>
                          <a:cubicBezTo>
                            <a:pt x="0" y="0"/>
                            <a:pt x="0" y="0"/>
                            <a:pt x="0" y="0"/>
                          </a:cubicBezTo>
                          <a:cubicBezTo>
                            <a:pt x="26666" y="109887"/>
                            <a:pt x="26666" y="109887"/>
                            <a:pt x="26666" y="109887"/>
                          </a:cubicBezTo>
                          <a:cubicBezTo>
                            <a:pt x="26666" y="115280"/>
                            <a:pt x="41418" y="120000"/>
                            <a:pt x="60141" y="120000"/>
                          </a:cubicBezTo>
                          <a:cubicBezTo>
                            <a:pt x="78581" y="120000"/>
                            <a:pt x="93617" y="115280"/>
                            <a:pt x="93617" y="109887"/>
                          </a:cubicBezTo>
                          <a:cubicBezTo>
                            <a:pt x="120000" y="0"/>
                            <a:pt x="120000" y="0"/>
                            <a:pt x="120000" y="0"/>
                          </a:cubicBezTo>
                          <a:close/>
                        </a:path>
                      </a:pathLst>
                    </a:custGeom>
                    <a:solidFill>
                      <a:schemeClr val="accent4">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4" name="Shape 140"/>
                    <p:cNvSpPr/>
                    <p:nvPr/>
                  </p:nvSpPr>
                  <p:spPr>
                    <a:xfrm>
                      <a:off x="1021900" y="2221774"/>
                      <a:ext cx="2041001" cy="232731"/>
                    </a:xfrm>
                    <a:custGeom>
                      <a:avLst/>
                      <a:gdLst/>
                      <a:ahLst/>
                      <a:cxnLst/>
                      <a:rect l="0" t="0" r="0" b="0"/>
                      <a:pathLst>
                        <a:path w="120000" h="120000" extrusionOk="0">
                          <a:moveTo>
                            <a:pt x="59902" y="0"/>
                          </a:moveTo>
                          <a:cubicBezTo>
                            <a:pt x="26818" y="0"/>
                            <a:pt x="0" y="26823"/>
                            <a:pt x="0" y="60705"/>
                          </a:cubicBezTo>
                          <a:cubicBezTo>
                            <a:pt x="0" y="62117"/>
                            <a:pt x="0" y="63529"/>
                            <a:pt x="195" y="64941"/>
                          </a:cubicBezTo>
                          <a:cubicBezTo>
                            <a:pt x="2544" y="96000"/>
                            <a:pt x="28384" y="120000"/>
                            <a:pt x="59902" y="120000"/>
                          </a:cubicBezTo>
                          <a:cubicBezTo>
                            <a:pt x="91419" y="120000"/>
                            <a:pt x="117455" y="96000"/>
                            <a:pt x="119804" y="64941"/>
                          </a:cubicBezTo>
                          <a:cubicBezTo>
                            <a:pt x="119804" y="64941"/>
                            <a:pt x="119804" y="64941"/>
                            <a:pt x="119804" y="64941"/>
                          </a:cubicBezTo>
                          <a:cubicBezTo>
                            <a:pt x="120000" y="63529"/>
                            <a:pt x="120000" y="62117"/>
                            <a:pt x="120000" y="60705"/>
                          </a:cubicBezTo>
                          <a:cubicBezTo>
                            <a:pt x="120000" y="26823"/>
                            <a:pt x="93181" y="0"/>
                            <a:pt x="59902" y="0"/>
                          </a:cubicBezTo>
                          <a:close/>
                        </a:path>
                      </a:pathLst>
                    </a:custGeom>
                    <a:solidFill>
                      <a:schemeClr val="accent3">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6" name="Shape 143"/>
                    <p:cNvSpPr/>
                    <p:nvPr/>
                  </p:nvSpPr>
                  <p:spPr>
                    <a:xfrm>
                      <a:off x="700468" y="1724509"/>
                      <a:ext cx="2683865" cy="305007"/>
                    </a:xfrm>
                    <a:custGeom>
                      <a:avLst/>
                      <a:gdLst/>
                      <a:ahLst/>
                      <a:cxnLst/>
                      <a:rect l="0" t="0" r="0" b="0"/>
                      <a:pathLst>
                        <a:path w="120000" h="120000" extrusionOk="0">
                          <a:moveTo>
                            <a:pt x="60000" y="0"/>
                          </a:moveTo>
                          <a:cubicBezTo>
                            <a:pt x="26947" y="0"/>
                            <a:pt x="0" y="27027"/>
                            <a:pt x="0" y="60540"/>
                          </a:cubicBezTo>
                          <a:cubicBezTo>
                            <a:pt x="0" y="61621"/>
                            <a:pt x="148" y="62702"/>
                            <a:pt x="148" y="63783"/>
                          </a:cubicBezTo>
                          <a:cubicBezTo>
                            <a:pt x="297" y="65945"/>
                            <a:pt x="297" y="65945"/>
                            <a:pt x="297" y="65945"/>
                          </a:cubicBezTo>
                          <a:cubicBezTo>
                            <a:pt x="297" y="65945"/>
                            <a:pt x="297" y="65945"/>
                            <a:pt x="297" y="65945"/>
                          </a:cubicBezTo>
                          <a:cubicBezTo>
                            <a:pt x="3424" y="96216"/>
                            <a:pt x="29032" y="120000"/>
                            <a:pt x="60000" y="120000"/>
                          </a:cubicBezTo>
                          <a:cubicBezTo>
                            <a:pt x="91116" y="120000"/>
                            <a:pt x="116575" y="96216"/>
                            <a:pt x="119702" y="65945"/>
                          </a:cubicBezTo>
                          <a:cubicBezTo>
                            <a:pt x="119702" y="65945"/>
                            <a:pt x="119702" y="65945"/>
                            <a:pt x="119702" y="65945"/>
                          </a:cubicBezTo>
                          <a:cubicBezTo>
                            <a:pt x="119851" y="63783"/>
                            <a:pt x="119851" y="63783"/>
                            <a:pt x="119851" y="63783"/>
                          </a:cubicBezTo>
                          <a:cubicBezTo>
                            <a:pt x="120000" y="62702"/>
                            <a:pt x="120000" y="61621"/>
                            <a:pt x="120000" y="60540"/>
                          </a:cubicBezTo>
                          <a:cubicBezTo>
                            <a:pt x="120000" y="27027"/>
                            <a:pt x="93200" y="0"/>
                            <a:pt x="60000" y="0"/>
                          </a:cubicBezTo>
                          <a:close/>
                        </a:path>
                      </a:pathLst>
                    </a:custGeom>
                    <a:solidFill>
                      <a:schemeClr val="accent2">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90" name="Shape 146"/>
                    <p:cNvSpPr/>
                    <p:nvPr/>
                  </p:nvSpPr>
                  <p:spPr>
                    <a:xfrm>
                      <a:off x="387819" y="1286511"/>
                      <a:ext cx="3309163" cy="281879"/>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tx1">
                        <a:lumMod val="25000"/>
                        <a:lumOff val="75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91" name="Shape 146"/>
                    <p:cNvSpPr/>
                    <p:nvPr/>
                  </p:nvSpPr>
                  <p:spPr>
                    <a:xfrm>
                      <a:off x="668953" y="1352421"/>
                      <a:ext cx="2746894" cy="145370"/>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bg1">
                        <a:lumMod val="95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142" name="Freeform 141"/>
                    <p:cNvSpPr/>
                    <p:nvPr/>
                  </p:nvSpPr>
                  <p:spPr>
                    <a:xfrm>
                      <a:off x="1647198" y="4267024"/>
                      <a:ext cx="790405" cy="79503"/>
                    </a:xfrm>
                    <a:custGeom>
                      <a:avLst/>
                      <a:gdLst>
                        <a:gd name="connsiteX0" fmla="*/ 393530 w 790405"/>
                        <a:gd name="connsiteY0" fmla="*/ 0 h 79503"/>
                        <a:gd name="connsiteX1" fmla="*/ 787066 w 790405"/>
                        <a:gd name="connsiteY1" fmla="*/ 38381 h 79503"/>
                        <a:gd name="connsiteX2" fmla="*/ 790405 w 790405"/>
                        <a:gd name="connsiteY2" fmla="*/ 38381 h 79503"/>
                        <a:gd name="connsiteX3" fmla="*/ 393530 w 790405"/>
                        <a:gd name="connsiteY3" fmla="*/ 79503 h 79503"/>
                        <a:gd name="connsiteX4" fmla="*/ 0 w 790405"/>
                        <a:gd name="connsiteY4" fmla="*/ 38381 h 79503"/>
                        <a:gd name="connsiteX5" fmla="*/ 3333 w 790405"/>
                        <a:gd name="connsiteY5" fmla="*/ 38381 h 79503"/>
                        <a:gd name="connsiteX6" fmla="*/ 3333 w 790405"/>
                        <a:gd name="connsiteY6" fmla="*/ 35639 h 79503"/>
                        <a:gd name="connsiteX7" fmla="*/ 393530 w 790405"/>
                        <a:gd name="connsiteY7" fmla="*/ 0 h 7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405" h="79503">
                          <a:moveTo>
                            <a:pt x="393530" y="0"/>
                          </a:moveTo>
                          <a:cubicBezTo>
                            <a:pt x="603639" y="0"/>
                            <a:pt x="777060" y="16449"/>
                            <a:pt x="787066" y="38381"/>
                          </a:cubicBezTo>
                          <a:cubicBezTo>
                            <a:pt x="790405" y="38381"/>
                            <a:pt x="790405" y="38381"/>
                            <a:pt x="790405" y="38381"/>
                          </a:cubicBezTo>
                          <a:cubicBezTo>
                            <a:pt x="790405" y="60313"/>
                            <a:pt x="613644" y="79503"/>
                            <a:pt x="393530" y="79503"/>
                          </a:cubicBezTo>
                          <a:cubicBezTo>
                            <a:pt x="176754" y="79503"/>
                            <a:pt x="0" y="60313"/>
                            <a:pt x="0" y="38381"/>
                          </a:cubicBezTo>
                          <a:cubicBezTo>
                            <a:pt x="0" y="38381"/>
                            <a:pt x="0" y="38381"/>
                            <a:pt x="3333" y="38381"/>
                          </a:cubicBezTo>
                          <a:cubicBezTo>
                            <a:pt x="3333" y="35639"/>
                            <a:pt x="3333" y="35639"/>
                            <a:pt x="3333" y="35639"/>
                          </a:cubicBezTo>
                          <a:cubicBezTo>
                            <a:pt x="16671" y="16449"/>
                            <a:pt x="186760" y="0"/>
                            <a:pt x="393530" y="0"/>
                          </a:cubicBezTo>
                          <a:close/>
                        </a:path>
                      </a:pathLst>
                    </a:custGeom>
                    <a:solidFill>
                      <a:schemeClr val="tx1">
                        <a:lumMod val="90000"/>
                        <a:lumOff val="10000"/>
                        <a:alpha val="49803"/>
                      </a:schemeClr>
                    </a:solidFill>
                    <a:ln>
                      <a:noFill/>
                    </a:ln>
                    <a:effectLst>
                      <a:outerShdw blurRad="88900" dist="355600" dir="5400000" sx="126000" sy="126000" algn="t" rotWithShape="0">
                        <a:prstClr val="black"/>
                      </a:outerShdw>
                    </a:effectLst>
                  </p:spPr>
                  <p:txBody>
                    <a:bodyPr wrap="square"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grpSp>
              <p:sp>
                <p:nvSpPr>
                  <p:cNvPr id="32" name="Shape 144"/>
                  <p:cNvSpPr/>
                  <p:nvPr/>
                </p:nvSpPr>
                <p:spPr>
                  <a:xfrm>
                    <a:off x="707494" y="1892191"/>
                    <a:ext cx="2669812" cy="562313"/>
                  </a:xfrm>
                  <a:custGeom>
                    <a:avLst/>
                    <a:gdLst/>
                    <a:ahLst/>
                    <a:cxnLst/>
                    <a:rect l="0" t="0" r="0" b="0"/>
                    <a:pathLst>
                      <a:path w="120000" h="120000" extrusionOk="0">
                        <a:moveTo>
                          <a:pt x="60000" y="29268"/>
                        </a:moveTo>
                        <a:cubicBezTo>
                          <a:pt x="28877" y="29268"/>
                          <a:pt x="3142" y="16390"/>
                          <a:pt x="0" y="0"/>
                        </a:cubicBezTo>
                        <a:cubicBezTo>
                          <a:pt x="14364" y="97170"/>
                          <a:pt x="14364" y="97170"/>
                          <a:pt x="14364" y="97170"/>
                        </a:cubicBezTo>
                        <a:cubicBezTo>
                          <a:pt x="14364" y="97170"/>
                          <a:pt x="14364" y="97170"/>
                          <a:pt x="14364" y="97170"/>
                        </a:cubicBezTo>
                        <a:cubicBezTo>
                          <a:pt x="16159" y="110048"/>
                          <a:pt x="35910" y="120000"/>
                          <a:pt x="60000" y="120000"/>
                        </a:cubicBezTo>
                        <a:cubicBezTo>
                          <a:pt x="84089" y="120000"/>
                          <a:pt x="103990" y="110048"/>
                          <a:pt x="105785" y="97170"/>
                        </a:cubicBezTo>
                        <a:cubicBezTo>
                          <a:pt x="105785" y="97170"/>
                          <a:pt x="105785" y="97170"/>
                          <a:pt x="105785" y="97170"/>
                        </a:cubicBezTo>
                        <a:cubicBezTo>
                          <a:pt x="120000" y="0"/>
                          <a:pt x="120000" y="0"/>
                          <a:pt x="120000" y="0"/>
                        </a:cubicBezTo>
                        <a:cubicBezTo>
                          <a:pt x="116857" y="16390"/>
                          <a:pt x="91271" y="29268"/>
                          <a:pt x="60000" y="29268"/>
                        </a:cubicBezTo>
                        <a:close/>
                      </a:path>
                    </a:pathLst>
                  </a:custGeom>
                  <a:solidFill>
                    <a:schemeClr val="accent2">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33" name="Shape 147"/>
                  <p:cNvSpPr/>
                  <p:nvPr/>
                </p:nvSpPr>
                <p:spPr>
                  <a:xfrm>
                    <a:off x="391331" y="1439739"/>
                    <a:ext cx="3302138" cy="589780"/>
                  </a:xfrm>
                  <a:custGeom>
                    <a:avLst/>
                    <a:gdLst/>
                    <a:ahLst/>
                    <a:cxnLst/>
                    <a:rect l="0" t="0" r="0" b="0"/>
                    <a:pathLst>
                      <a:path w="120000" h="120000" extrusionOk="0">
                        <a:moveTo>
                          <a:pt x="60000" y="26232"/>
                        </a:moveTo>
                        <a:cubicBezTo>
                          <a:pt x="28427" y="26232"/>
                          <a:pt x="2661" y="15069"/>
                          <a:pt x="0" y="0"/>
                        </a:cubicBezTo>
                        <a:cubicBezTo>
                          <a:pt x="11370" y="90976"/>
                          <a:pt x="11370" y="90976"/>
                          <a:pt x="11370" y="90976"/>
                        </a:cubicBezTo>
                        <a:cubicBezTo>
                          <a:pt x="11491" y="92093"/>
                          <a:pt x="11491" y="92093"/>
                          <a:pt x="11491" y="92093"/>
                        </a:cubicBezTo>
                        <a:cubicBezTo>
                          <a:pt x="11491" y="92093"/>
                          <a:pt x="11491" y="92093"/>
                          <a:pt x="11491" y="92093"/>
                        </a:cubicBezTo>
                        <a:cubicBezTo>
                          <a:pt x="14032" y="107720"/>
                          <a:pt x="34838" y="120000"/>
                          <a:pt x="60000" y="120000"/>
                        </a:cubicBezTo>
                        <a:cubicBezTo>
                          <a:pt x="85282" y="120000"/>
                          <a:pt x="105967" y="107720"/>
                          <a:pt x="108508" y="92093"/>
                        </a:cubicBezTo>
                        <a:cubicBezTo>
                          <a:pt x="108508" y="92093"/>
                          <a:pt x="108508" y="92093"/>
                          <a:pt x="108508" y="92093"/>
                        </a:cubicBezTo>
                        <a:cubicBezTo>
                          <a:pt x="108629" y="90976"/>
                          <a:pt x="108629" y="90976"/>
                          <a:pt x="108629" y="90976"/>
                        </a:cubicBezTo>
                        <a:cubicBezTo>
                          <a:pt x="120000" y="0"/>
                          <a:pt x="120000" y="0"/>
                          <a:pt x="120000" y="0"/>
                        </a:cubicBezTo>
                        <a:cubicBezTo>
                          <a:pt x="117338" y="14511"/>
                          <a:pt x="91572" y="26232"/>
                          <a:pt x="60000" y="26232"/>
                        </a:cubicBezTo>
                        <a:close/>
                      </a:path>
                    </a:pathLst>
                  </a:custGeom>
                  <a:solidFill>
                    <a:schemeClr val="accent1">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grpSp>
            <p:sp>
              <p:nvSpPr>
                <p:cNvPr id="34" name="Shape 141"/>
                <p:cNvSpPr/>
                <p:nvPr/>
              </p:nvSpPr>
              <p:spPr>
                <a:xfrm>
                  <a:off x="1025412" y="2347536"/>
                  <a:ext cx="2033976" cy="526176"/>
                </a:xfrm>
                <a:custGeom>
                  <a:avLst/>
                  <a:gdLst/>
                  <a:ahLst/>
                  <a:cxnLst/>
                  <a:rect l="0" t="0" r="0" b="0"/>
                  <a:pathLst>
                    <a:path w="120000" h="120000" extrusionOk="0">
                      <a:moveTo>
                        <a:pt x="59901" y="24375"/>
                      </a:moveTo>
                      <a:cubicBezTo>
                        <a:pt x="28281" y="24375"/>
                        <a:pt x="2356" y="13750"/>
                        <a:pt x="0" y="0"/>
                      </a:cubicBezTo>
                      <a:cubicBezTo>
                        <a:pt x="0" y="0"/>
                        <a:pt x="0" y="0"/>
                        <a:pt x="0" y="0"/>
                      </a:cubicBezTo>
                      <a:cubicBezTo>
                        <a:pt x="18461" y="102500"/>
                        <a:pt x="18461" y="102500"/>
                        <a:pt x="18461" y="102500"/>
                      </a:cubicBezTo>
                      <a:cubicBezTo>
                        <a:pt x="18461" y="102500"/>
                        <a:pt x="18461" y="102500"/>
                        <a:pt x="18461" y="102500"/>
                      </a:cubicBezTo>
                      <a:cubicBezTo>
                        <a:pt x="20621" y="112500"/>
                        <a:pt x="38297" y="120000"/>
                        <a:pt x="59901" y="120000"/>
                      </a:cubicBezTo>
                      <a:cubicBezTo>
                        <a:pt x="81702" y="120000"/>
                        <a:pt x="99378" y="112500"/>
                        <a:pt x="101538" y="102500"/>
                      </a:cubicBezTo>
                      <a:cubicBezTo>
                        <a:pt x="101538" y="102500"/>
                        <a:pt x="101538" y="102500"/>
                        <a:pt x="101538" y="102500"/>
                      </a:cubicBezTo>
                      <a:cubicBezTo>
                        <a:pt x="120000" y="0"/>
                        <a:pt x="120000" y="0"/>
                        <a:pt x="120000" y="0"/>
                      </a:cubicBezTo>
                      <a:cubicBezTo>
                        <a:pt x="117643" y="13750"/>
                        <a:pt x="91522" y="24375"/>
                        <a:pt x="59901" y="24375"/>
                      </a:cubicBezTo>
                      <a:close/>
                    </a:path>
                  </a:pathLst>
                </a:custGeom>
                <a:solidFill>
                  <a:schemeClr val="accent3">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grpSp>
          <p:sp>
            <p:nvSpPr>
              <p:cNvPr id="36" name="Freeform 35"/>
              <p:cNvSpPr/>
              <p:nvPr/>
            </p:nvSpPr>
            <p:spPr>
              <a:xfrm>
                <a:off x="391331" y="1439739"/>
                <a:ext cx="3302138" cy="1844507"/>
              </a:xfrm>
              <a:custGeom>
                <a:avLst/>
                <a:gdLst>
                  <a:gd name="connsiteX0" fmla="*/ 0 w 3302138"/>
                  <a:gd name="connsiteY0" fmla="*/ 0 h 1844507"/>
                  <a:gd name="connsiteX1" fmla="*/ 1651069 w 3302138"/>
                  <a:gd name="connsiteY1" fmla="*/ 128901 h 1844507"/>
                  <a:gd name="connsiteX2" fmla="*/ 3302138 w 3302138"/>
                  <a:gd name="connsiteY2" fmla="*/ 0 h 1844507"/>
                  <a:gd name="connsiteX3" fmla="*/ 2669669 w 3302138"/>
                  <a:gd name="connsiteY3" fmla="*/ 907803 h 1844507"/>
                  <a:gd name="connsiteX4" fmla="*/ 2666688 w 3302138"/>
                  <a:gd name="connsiteY4" fmla="*/ 909767 h 1844507"/>
                  <a:gd name="connsiteX5" fmla="*/ 2658330 w 3302138"/>
                  <a:gd name="connsiteY5" fmla="*/ 921792 h 1844507"/>
                  <a:gd name="connsiteX6" fmla="*/ 2045542 w 3302138"/>
                  <a:gd name="connsiteY6" fmla="*/ 1803417 h 1844507"/>
                  <a:gd name="connsiteX7" fmla="*/ 1652730 w 3302138"/>
                  <a:gd name="connsiteY7" fmla="*/ 1844507 h 1844507"/>
                  <a:gd name="connsiteX8" fmla="*/ 1651069 w 3302138"/>
                  <a:gd name="connsiteY8" fmla="*/ 1844471 h 1844507"/>
                  <a:gd name="connsiteX9" fmla="*/ 1649408 w 3302138"/>
                  <a:gd name="connsiteY9" fmla="*/ 1844507 h 1844507"/>
                  <a:gd name="connsiteX10" fmla="*/ 1256596 w 3302138"/>
                  <a:gd name="connsiteY10" fmla="*/ 1803417 h 1844507"/>
                  <a:gd name="connsiteX11" fmla="*/ 643808 w 3302138"/>
                  <a:gd name="connsiteY11" fmla="*/ 921792 h 1844507"/>
                  <a:gd name="connsiteX12" fmla="*/ 635450 w 3302138"/>
                  <a:gd name="connsiteY12" fmla="*/ 909767 h 1844507"/>
                  <a:gd name="connsiteX13" fmla="*/ 632469 w 3302138"/>
                  <a:gd name="connsiteY13" fmla="*/ 907803 h 1844507"/>
                  <a:gd name="connsiteX14" fmla="*/ 0 w 3302138"/>
                  <a:gd name="connsiteY14" fmla="*/ 0 h 184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02138" h="1844507">
                    <a:moveTo>
                      <a:pt x="0" y="0"/>
                    </a:moveTo>
                    <a:cubicBezTo>
                      <a:pt x="73252" y="71304"/>
                      <a:pt x="782276" y="128901"/>
                      <a:pt x="1651069" y="128901"/>
                    </a:cubicBezTo>
                    <a:cubicBezTo>
                      <a:pt x="2519862" y="128901"/>
                      <a:pt x="3228886" y="71304"/>
                      <a:pt x="3302138" y="0"/>
                    </a:cubicBezTo>
                    <a:cubicBezTo>
                      <a:pt x="3302138" y="0"/>
                      <a:pt x="3302138" y="0"/>
                      <a:pt x="2669669" y="907803"/>
                    </a:cubicBezTo>
                    <a:lnTo>
                      <a:pt x="2666688" y="909767"/>
                    </a:lnTo>
                    <a:lnTo>
                      <a:pt x="2658330" y="921792"/>
                    </a:lnTo>
                    <a:cubicBezTo>
                      <a:pt x="2629150" y="963774"/>
                      <a:pt x="2512428" y="1131703"/>
                      <a:pt x="2045542" y="1803417"/>
                    </a:cubicBezTo>
                    <a:cubicBezTo>
                      <a:pt x="2045542" y="1825328"/>
                      <a:pt x="1869111" y="1844507"/>
                      <a:pt x="1652730" y="1844507"/>
                    </a:cubicBezTo>
                    <a:lnTo>
                      <a:pt x="1651069" y="1844471"/>
                    </a:lnTo>
                    <a:lnTo>
                      <a:pt x="1649408" y="1844507"/>
                    </a:lnTo>
                    <a:cubicBezTo>
                      <a:pt x="1433027" y="1844507"/>
                      <a:pt x="1256596" y="1825328"/>
                      <a:pt x="1256596" y="1803417"/>
                    </a:cubicBezTo>
                    <a:cubicBezTo>
                      <a:pt x="789710" y="1131703"/>
                      <a:pt x="672988" y="963774"/>
                      <a:pt x="643808" y="921792"/>
                    </a:cubicBezTo>
                    <a:lnTo>
                      <a:pt x="635450" y="909767"/>
                    </a:lnTo>
                    <a:lnTo>
                      <a:pt x="632469" y="907803"/>
                    </a:lnTo>
                    <a:cubicBezTo>
                      <a:pt x="0" y="0"/>
                      <a:pt x="0" y="0"/>
                      <a:pt x="0" y="0"/>
                    </a:cubicBezTo>
                    <a:close/>
                  </a:path>
                </a:pathLst>
              </a:custGeom>
              <a:gradFill flip="none" rotWithShape="1">
                <a:gsLst>
                  <a:gs pos="89000">
                    <a:srgbClr val="FDFDFD">
                      <a:alpha val="73000"/>
                    </a:srgbClr>
                  </a:gs>
                  <a:gs pos="84000">
                    <a:srgbClr val="FBFBFB">
                      <a:alpha val="68000"/>
                    </a:srgbClr>
                  </a:gs>
                  <a:gs pos="73000">
                    <a:srgbClr val="FAFAFA">
                      <a:alpha val="58000"/>
                    </a:srgbClr>
                  </a:gs>
                  <a:gs pos="0">
                    <a:schemeClr val="bg1">
                      <a:shade val="30000"/>
                      <a:satMod val="115000"/>
                      <a:alpha val="0"/>
                    </a:schemeClr>
                  </a:gs>
                  <a:gs pos="50000">
                    <a:schemeClr val="bg1">
                      <a:shade val="67500"/>
                      <a:satMod val="115000"/>
                      <a:alpha val="0"/>
                    </a:schemeClr>
                  </a:gs>
                  <a:gs pos="58000">
                    <a:srgbClr val="F9F9F9">
                      <a:alpha val="0"/>
                    </a:srgbClr>
                  </a:gs>
                  <a:gs pos="100000">
                    <a:schemeClr val="bg1">
                      <a:shade val="100000"/>
                      <a:satMod val="115000"/>
                    </a:schemeClr>
                  </a:gs>
                </a:gsLst>
                <a:lin ang="1200000" scaled="0"/>
                <a:tileRect/>
              </a:gradFill>
              <a:ln>
                <a:noFill/>
              </a:ln>
            </p:spPr>
            <p:txBody>
              <a:bodyPr wrap="square"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grpSp>
        <p:sp>
          <p:nvSpPr>
            <p:cNvPr id="37" name="Freeform 36"/>
            <p:cNvSpPr/>
            <p:nvPr/>
          </p:nvSpPr>
          <p:spPr>
            <a:xfrm>
              <a:off x="1647197" y="3243770"/>
              <a:ext cx="790407" cy="1102758"/>
            </a:xfrm>
            <a:custGeom>
              <a:avLst/>
              <a:gdLst>
                <a:gd name="connsiteX0" fmla="*/ 3333 w 790407"/>
                <a:gd name="connsiteY0" fmla="*/ 0 h 1102758"/>
                <a:gd name="connsiteX1" fmla="*/ 396870 w 790407"/>
                <a:gd name="connsiteY1" fmla="*/ 41078 h 1102758"/>
                <a:gd name="connsiteX2" fmla="*/ 790405 w 790407"/>
                <a:gd name="connsiteY2" fmla="*/ 0 h 1102758"/>
                <a:gd name="connsiteX3" fmla="*/ 790405 w 790407"/>
                <a:gd name="connsiteY3" fmla="*/ 429630 h 1102758"/>
                <a:gd name="connsiteX4" fmla="*/ 790405 w 790407"/>
                <a:gd name="connsiteY4" fmla="*/ 430351 h 1102758"/>
                <a:gd name="connsiteX5" fmla="*/ 790407 w 790407"/>
                <a:gd name="connsiteY5" fmla="*/ 430353 h 1102758"/>
                <a:gd name="connsiteX6" fmla="*/ 790405 w 790407"/>
                <a:gd name="connsiteY6" fmla="*/ 430355 h 1102758"/>
                <a:gd name="connsiteX7" fmla="*/ 790405 w 790407"/>
                <a:gd name="connsiteY7" fmla="*/ 451805 h 1102758"/>
                <a:gd name="connsiteX8" fmla="*/ 790405 w 790407"/>
                <a:gd name="connsiteY8" fmla="*/ 451851 h 1102758"/>
                <a:gd name="connsiteX9" fmla="*/ 790405 w 790407"/>
                <a:gd name="connsiteY9" fmla="*/ 609831 h 1102758"/>
                <a:gd name="connsiteX10" fmla="*/ 790405 w 790407"/>
                <a:gd name="connsiteY10" fmla="*/ 610551 h 1102758"/>
                <a:gd name="connsiteX11" fmla="*/ 790407 w 790407"/>
                <a:gd name="connsiteY11" fmla="*/ 610553 h 1102758"/>
                <a:gd name="connsiteX12" fmla="*/ 790405 w 790407"/>
                <a:gd name="connsiteY12" fmla="*/ 610555 h 1102758"/>
                <a:gd name="connsiteX13" fmla="*/ 790405 w 790407"/>
                <a:gd name="connsiteY13" fmla="*/ 881435 h 1102758"/>
                <a:gd name="connsiteX14" fmla="*/ 790405 w 790407"/>
                <a:gd name="connsiteY14" fmla="*/ 881481 h 1102758"/>
                <a:gd name="connsiteX15" fmla="*/ 790405 w 790407"/>
                <a:gd name="connsiteY15" fmla="*/ 1061681 h 1102758"/>
                <a:gd name="connsiteX16" fmla="*/ 393530 w 790407"/>
                <a:gd name="connsiteY16" fmla="*/ 1102758 h 1102758"/>
                <a:gd name="connsiteX17" fmla="*/ 0 w 790407"/>
                <a:gd name="connsiteY17" fmla="*/ 1061681 h 1102758"/>
                <a:gd name="connsiteX18" fmla="*/ 3333 w 790407"/>
                <a:gd name="connsiteY18" fmla="*/ 1061681 h 1102758"/>
                <a:gd name="connsiteX19" fmla="*/ 3333 w 790407"/>
                <a:gd name="connsiteY19" fmla="*/ 1058941 h 1102758"/>
                <a:gd name="connsiteX20" fmla="*/ 3333 w 790407"/>
                <a:gd name="connsiteY20" fmla="*/ 949295 h 1102758"/>
                <a:gd name="connsiteX21" fmla="*/ 3333 w 790407"/>
                <a:gd name="connsiteY21" fmla="*/ 884829 h 1102758"/>
                <a:gd name="connsiteX22" fmla="*/ 0 w 790407"/>
                <a:gd name="connsiteY22" fmla="*/ 881481 h 1102758"/>
                <a:gd name="connsiteX23" fmla="*/ 45 w 790407"/>
                <a:gd name="connsiteY23" fmla="*/ 881481 h 1102758"/>
                <a:gd name="connsiteX24" fmla="*/ 0 w 790407"/>
                <a:gd name="connsiteY24" fmla="*/ 881435 h 1102758"/>
                <a:gd name="connsiteX25" fmla="*/ 3333 w 790407"/>
                <a:gd name="connsiteY25" fmla="*/ 881435 h 1102758"/>
                <a:gd name="connsiteX26" fmla="*/ 3333 w 790407"/>
                <a:gd name="connsiteY26" fmla="*/ 878741 h 1102758"/>
                <a:gd name="connsiteX27" fmla="*/ 3333 w 790407"/>
                <a:gd name="connsiteY27" fmla="*/ 878693 h 1102758"/>
                <a:gd name="connsiteX28" fmla="*/ 3333 w 790407"/>
                <a:gd name="connsiteY28" fmla="*/ 877864 h 1102758"/>
                <a:gd name="connsiteX29" fmla="*/ 3333 w 790407"/>
                <a:gd name="connsiteY29" fmla="*/ 869472 h 1102758"/>
                <a:gd name="connsiteX30" fmla="*/ 3333 w 790407"/>
                <a:gd name="connsiteY30" fmla="*/ 862875 h 1102758"/>
                <a:gd name="connsiteX31" fmla="*/ 3333 w 790407"/>
                <a:gd name="connsiteY31" fmla="*/ 764932 h 1102758"/>
                <a:gd name="connsiteX32" fmla="*/ 3333 w 790407"/>
                <a:gd name="connsiteY32" fmla="*/ 758073 h 1102758"/>
                <a:gd name="connsiteX33" fmla="*/ 3333 w 790407"/>
                <a:gd name="connsiteY33" fmla="*/ 700869 h 1102758"/>
                <a:gd name="connsiteX34" fmla="*/ 3333 w 790407"/>
                <a:gd name="connsiteY34" fmla="*/ 688886 h 1102758"/>
                <a:gd name="connsiteX35" fmla="*/ 3333 w 790407"/>
                <a:gd name="connsiteY35" fmla="*/ 616395 h 1102758"/>
                <a:gd name="connsiteX36" fmla="*/ 3333 w 790407"/>
                <a:gd name="connsiteY36" fmla="*/ 609831 h 1102758"/>
                <a:gd name="connsiteX37" fmla="*/ 3333 w 790407"/>
                <a:gd name="connsiteY37" fmla="*/ 508686 h 1102758"/>
                <a:gd name="connsiteX38" fmla="*/ 3333 w 790407"/>
                <a:gd name="connsiteY38" fmla="*/ 455199 h 1102758"/>
                <a:gd name="connsiteX39" fmla="*/ 0 w 790407"/>
                <a:gd name="connsiteY39" fmla="*/ 451851 h 1102758"/>
                <a:gd name="connsiteX40" fmla="*/ 45 w 790407"/>
                <a:gd name="connsiteY40" fmla="*/ 451851 h 1102758"/>
                <a:gd name="connsiteX41" fmla="*/ 0 w 790407"/>
                <a:gd name="connsiteY41" fmla="*/ 451805 h 1102758"/>
                <a:gd name="connsiteX42" fmla="*/ 3333 w 790407"/>
                <a:gd name="connsiteY42" fmla="*/ 451805 h 1102758"/>
                <a:gd name="connsiteX43" fmla="*/ 3333 w 790407"/>
                <a:gd name="connsiteY43" fmla="*/ 449111 h 1102758"/>
                <a:gd name="connsiteX44" fmla="*/ 3333 w 790407"/>
                <a:gd name="connsiteY44" fmla="*/ 449063 h 1102758"/>
                <a:gd name="connsiteX45" fmla="*/ 3333 w 790407"/>
                <a:gd name="connsiteY45" fmla="*/ 448233 h 1102758"/>
                <a:gd name="connsiteX46" fmla="*/ 3333 w 790407"/>
                <a:gd name="connsiteY46" fmla="*/ 430869 h 1102758"/>
                <a:gd name="connsiteX47" fmla="*/ 3333 w 790407"/>
                <a:gd name="connsiteY47" fmla="*/ 429630 h 1102758"/>
                <a:gd name="connsiteX48" fmla="*/ 3333 w 790407"/>
                <a:gd name="connsiteY48" fmla="*/ 407327 h 1102758"/>
                <a:gd name="connsiteX49" fmla="*/ 3333 w 790407"/>
                <a:gd name="connsiteY49" fmla="*/ 0 h 110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90407" h="1102758">
                  <a:moveTo>
                    <a:pt x="3333" y="0"/>
                  </a:moveTo>
                  <a:cubicBezTo>
                    <a:pt x="3333" y="21907"/>
                    <a:pt x="176754" y="41078"/>
                    <a:pt x="396870" y="41078"/>
                  </a:cubicBezTo>
                  <a:cubicBezTo>
                    <a:pt x="613644" y="41078"/>
                    <a:pt x="790405" y="21907"/>
                    <a:pt x="790405" y="0"/>
                  </a:cubicBezTo>
                  <a:lnTo>
                    <a:pt x="790405" y="429630"/>
                  </a:lnTo>
                  <a:lnTo>
                    <a:pt x="790405" y="430351"/>
                  </a:lnTo>
                  <a:lnTo>
                    <a:pt x="790407" y="430353"/>
                  </a:lnTo>
                  <a:lnTo>
                    <a:pt x="790405" y="430355"/>
                  </a:lnTo>
                  <a:lnTo>
                    <a:pt x="790405" y="451805"/>
                  </a:lnTo>
                  <a:lnTo>
                    <a:pt x="790405" y="451851"/>
                  </a:lnTo>
                  <a:lnTo>
                    <a:pt x="790405" y="609831"/>
                  </a:lnTo>
                  <a:lnTo>
                    <a:pt x="790405" y="610551"/>
                  </a:lnTo>
                  <a:lnTo>
                    <a:pt x="790407" y="610553"/>
                  </a:lnTo>
                  <a:lnTo>
                    <a:pt x="790405" y="610555"/>
                  </a:lnTo>
                  <a:lnTo>
                    <a:pt x="790405" y="881435"/>
                  </a:lnTo>
                  <a:lnTo>
                    <a:pt x="790405" y="881481"/>
                  </a:lnTo>
                  <a:lnTo>
                    <a:pt x="790405" y="1061681"/>
                  </a:lnTo>
                  <a:cubicBezTo>
                    <a:pt x="790405" y="1083587"/>
                    <a:pt x="613644" y="1102758"/>
                    <a:pt x="393530" y="1102758"/>
                  </a:cubicBezTo>
                  <a:cubicBezTo>
                    <a:pt x="176754" y="1102758"/>
                    <a:pt x="0" y="1083587"/>
                    <a:pt x="0" y="1061681"/>
                  </a:cubicBezTo>
                  <a:cubicBezTo>
                    <a:pt x="0" y="1061681"/>
                    <a:pt x="0" y="1061681"/>
                    <a:pt x="3333" y="1061681"/>
                  </a:cubicBezTo>
                  <a:cubicBezTo>
                    <a:pt x="3333" y="1058941"/>
                    <a:pt x="3333" y="1058941"/>
                    <a:pt x="3333" y="1058941"/>
                  </a:cubicBezTo>
                  <a:cubicBezTo>
                    <a:pt x="3333" y="1058941"/>
                    <a:pt x="3333" y="1058941"/>
                    <a:pt x="3333" y="949295"/>
                  </a:cubicBezTo>
                  <a:lnTo>
                    <a:pt x="3333" y="884829"/>
                  </a:lnTo>
                  <a:lnTo>
                    <a:pt x="0" y="881481"/>
                  </a:lnTo>
                  <a:lnTo>
                    <a:pt x="45" y="881481"/>
                  </a:lnTo>
                  <a:lnTo>
                    <a:pt x="0" y="881435"/>
                  </a:lnTo>
                  <a:cubicBezTo>
                    <a:pt x="0" y="881435"/>
                    <a:pt x="0" y="881435"/>
                    <a:pt x="3333" y="881435"/>
                  </a:cubicBezTo>
                  <a:lnTo>
                    <a:pt x="3333" y="878741"/>
                  </a:lnTo>
                  <a:lnTo>
                    <a:pt x="3333" y="878693"/>
                  </a:lnTo>
                  <a:lnTo>
                    <a:pt x="3333" y="877864"/>
                  </a:lnTo>
                  <a:lnTo>
                    <a:pt x="3333" y="869472"/>
                  </a:lnTo>
                  <a:lnTo>
                    <a:pt x="3333" y="862875"/>
                  </a:lnTo>
                  <a:cubicBezTo>
                    <a:pt x="3333" y="848142"/>
                    <a:pt x="3333" y="819728"/>
                    <a:pt x="3333" y="764932"/>
                  </a:cubicBezTo>
                  <a:lnTo>
                    <a:pt x="3333" y="758073"/>
                  </a:lnTo>
                  <a:lnTo>
                    <a:pt x="3333" y="700869"/>
                  </a:lnTo>
                  <a:lnTo>
                    <a:pt x="3333" y="688886"/>
                  </a:lnTo>
                  <a:lnTo>
                    <a:pt x="3333" y="616395"/>
                  </a:lnTo>
                  <a:lnTo>
                    <a:pt x="3333" y="609831"/>
                  </a:lnTo>
                  <a:lnTo>
                    <a:pt x="3333" y="508686"/>
                  </a:lnTo>
                  <a:lnTo>
                    <a:pt x="3333" y="455199"/>
                  </a:lnTo>
                  <a:lnTo>
                    <a:pt x="0" y="451851"/>
                  </a:lnTo>
                  <a:lnTo>
                    <a:pt x="45" y="451851"/>
                  </a:lnTo>
                  <a:lnTo>
                    <a:pt x="0" y="451805"/>
                  </a:lnTo>
                  <a:cubicBezTo>
                    <a:pt x="0" y="451805"/>
                    <a:pt x="0" y="451805"/>
                    <a:pt x="3333" y="451805"/>
                  </a:cubicBezTo>
                  <a:lnTo>
                    <a:pt x="3333" y="449111"/>
                  </a:lnTo>
                  <a:lnTo>
                    <a:pt x="3333" y="449063"/>
                  </a:lnTo>
                  <a:lnTo>
                    <a:pt x="3333" y="448233"/>
                  </a:lnTo>
                  <a:cubicBezTo>
                    <a:pt x="3333" y="446699"/>
                    <a:pt x="3333" y="442477"/>
                    <a:pt x="3333" y="430869"/>
                  </a:cubicBezTo>
                  <a:lnTo>
                    <a:pt x="3333" y="429630"/>
                  </a:lnTo>
                  <a:lnTo>
                    <a:pt x="3333" y="407327"/>
                  </a:lnTo>
                  <a:cubicBezTo>
                    <a:pt x="3333" y="356899"/>
                    <a:pt x="3333" y="245608"/>
                    <a:pt x="3333" y="0"/>
                  </a:cubicBezTo>
                  <a:close/>
                </a:path>
              </a:pathLst>
            </a:custGeom>
            <a:gradFill flip="none" rotWithShape="1">
              <a:gsLst>
                <a:gs pos="41000">
                  <a:schemeClr val="bg1">
                    <a:lumMod val="95000"/>
                    <a:alpha val="0"/>
                  </a:schemeClr>
                </a:gs>
                <a:gs pos="62000">
                  <a:schemeClr val="bg1">
                    <a:lumMod val="50000"/>
                    <a:alpha val="17000"/>
                  </a:schemeClr>
                </a:gs>
                <a:gs pos="99000">
                  <a:srgbClr val="7F7F7F">
                    <a:alpha val="80000"/>
                  </a:srgbClr>
                </a:gs>
                <a:gs pos="100000">
                  <a:schemeClr val="bg1">
                    <a:lumMod val="50000"/>
                    <a:alpha val="28000"/>
                  </a:schemeClr>
                </a:gs>
              </a:gsLst>
              <a:lin ang="10800000" scaled="0"/>
              <a:tileRect/>
            </a:gradFill>
            <a:ln>
              <a:noFill/>
            </a:ln>
          </p:spPr>
          <p:txBody>
            <a:bodyPr wrap="square" lIns="91425" tIns="45700" rIns="91425" bIns="45700" anchor="t" anchorCtr="0">
              <a:noAutofit/>
            </a:bodyPr>
            <a:lstStyle/>
            <a:p>
              <a:pPr marL="0" marR="0" lvl="0" indent="0" algn="l">
                <a:spcBef>
                  <a:spcPts val="0"/>
                </a:spcBef>
                <a:buNone/>
              </a:pPr>
              <a:endParaRPr sz="1800" dirty="0">
                <a:solidFill>
                  <a:schemeClr val="dk1"/>
                </a:solidFill>
                <a:latin typeface="Calibri"/>
                <a:ea typeface="Calibri"/>
                <a:cs typeface="Calibri"/>
                <a:sym typeface="Calibri"/>
              </a:endParaRPr>
            </a:p>
          </p:txBody>
        </p:sp>
      </p:grpSp>
    </p:spTree>
    <p:extLst>
      <p:ext uri="{BB962C8B-B14F-4D97-AF65-F5344CB8AC3E}">
        <p14:creationId xmlns:p14="http://schemas.microsoft.com/office/powerpoint/2010/main" val="22678543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Shape 16"/>
        <p:cNvGrpSpPr/>
        <p:nvPr/>
      </p:nvGrpSpPr>
      <p:grpSpPr>
        <a:xfrm>
          <a:off x="0" y="0"/>
          <a:ext cx="0" cy="0"/>
          <a:chOff x="0" y="0"/>
          <a:chExt cx="0" cy="0"/>
        </a:xfrm>
      </p:grpSpPr>
      <p:sp>
        <p:nvSpPr>
          <p:cNvPr id="109" name="Text Placeholder 108"/>
          <p:cNvSpPr>
            <a:spLocks noGrp="1"/>
          </p:cNvSpPr>
          <p:nvPr>
            <p:ph type="body" sz="half" idx="2"/>
          </p:nvPr>
        </p:nvSpPr>
        <p:spPr/>
        <p:txBody>
          <a:bodyPr/>
          <a:lstStyle/>
          <a:p>
            <a:pPr lvl="0"/>
            <a:r>
              <a:rPr lang="en-US">
                <a:sym typeface="Calibri"/>
              </a:rPr>
              <a:t>Enter your subhead line here</a:t>
            </a:r>
            <a:endParaRPr lang="en-US" dirty="0">
              <a:sym typeface="Calibri"/>
            </a:endParaRPr>
          </a:p>
        </p:txBody>
      </p:sp>
      <p:sp>
        <p:nvSpPr>
          <p:cNvPr id="110" name="Title 109"/>
          <p:cNvSpPr>
            <a:spLocks noGrp="1"/>
          </p:cNvSpPr>
          <p:nvPr>
            <p:ph type="title"/>
          </p:nvPr>
        </p:nvSpPr>
        <p:spPr/>
        <p:txBody>
          <a:bodyPr/>
          <a:lstStyle/>
          <a:p>
            <a:r>
              <a:rPr lang="en-US">
                <a:sym typeface="Calibri"/>
              </a:rPr>
              <a:t>Funnels - 3D – 6 Levels</a:t>
            </a:r>
            <a:endParaRPr lang="en-US" dirty="0"/>
          </a:p>
        </p:txBody>
      </p:sp>
      <p:sp>
        <p:nvSpPr>
          <p:cNvPr id="21" name="Rectangle 20"/>
          <p:cNvSpPr/>
          <p:nvPr/>
        </p:nvSpPr>
        <p:spPr>
          <a:xfrm flipH="1">
            <a:off x="4891772" y="1551761"/>
            <a:ext cx="1585228" cy="738664"/>
          </a:xfrm>
          <a:prstGeom prst="rect">
            <a:avLst/>
          </a:prstGeom>
        </p:spPr>
        <p:txBody>
          <a:bodyPr wrap="square" lIns="0" tIns="0" rIns="0" bIns="0" anchor="ctr">
            <a:spAutoFit/>
          </a:bodyPr>
          <a:lstStyle/>
          <a:p>
            <a:pPr>
              <a:lnSpc>
                <a:spcPct val="150000"/>
              </a:lnSpc>
            </a:pPr>
            <a:r>
              <a:rPr lang="en-US" sz="1200" b="1" dirty="0">
                <a:solidFill>
                  <a:schemeClr val="accent1"/>
                </a:solidFill>
              </a:rPr>
              <a:t>Content Title 01 </a:t>
            </a:r>
          </a:p>
          <a:p>
            <a:pPr>
              <a:lnSpc>
                <a:spcPct val="150000"/>
              </a:lnSpc>
            </a:pPr>
            <a:r>
              <a:rPr lang="en-US" sz="1000" dirty="0">
                <a:solidFill>
                  <a:schemeClr val="bg1">
                    <a:lumMod val="50000"/>
                  </a:schemeClr>
                </a:solidFill>
              </a:rPr>
              <a:t>This is a sample text. You simply add your own .</a:t>
            </a:r>
            <a:endParaRPr lang="en-US" sz="1000" dirty="0">
              <a:solidFill>
                <a:schemeClr val="bg1">
                  <a:lumMod val="50000"/>
                </a:schemeClr>
              </a:solidFill>
              <a:cs typeface="Aharoni" panose="02010803020104030203" pitchFamily="2" charset="-79"/>
            </a:endParaRPr>
          </a:p>
        </p:txBody>
      </p:sp>
      <p:sp>
        <p:nvSpPr>
          <p:cNvPr id="22" name="Freeform 45"/>
          <p:cNvSpPr>
            <a:spLocks noEditPoints="1"/>
          </p:cNvSpPr>
          <p:nvPr/>
        </p:nvSpPr>
        <p:spPr bwMode="auto">
          <a:xfrm>
            <a:off x="4539549" y="1804395"/>
            <a:ext cx="233396" cy="233396"/>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bodyPr>
          <a:lstStyle/>
          <a:p>
            <a:pPr algn="r"/>
            <a:endParaRPr lang="en-US" sz="1350" dirty="0"/>
          </a:p>
        </p:txBody>
      </p:sp>
      <p:sp>
        <p:nvSpPr>
          <p:cNvPr id="25" name="Rectangle 24"/>
          <p:cNvSpPr/>
          <p:nvPr/>
        </p:nvSpPr>
        <p:spPr>
          <a:xfrm flipH="1">
            <a:off x="7170954" y="1551761"/>
            <a:ext cx="1585228" cy="738664"/>
          </a:xfrm>
          <a:prstGeom prst="rect">
            <a:avLst/>
          </a:prstGeom>
        </p:spPr>
        <p:txBody>
          <a:bodyPr wrap="square" lIns="0" tIns="0" rIns="0" bIns="0" anchor="ctr">
            <a:spAutoFit/>
          </a:bodyPr>
          <a:lstStyle/>
          <a:p>
            <a:pPr>
              <a:lnSpc>
                <a:spcPct val="150000"/>
              </a:lnSpc>
            </a:pPr>
            <a:r>
              <a:rPr lang="en-US" sz="1200" b="1" dirty="0">
                <a:solidFill>
                  <a:schemeClr val="accent4"/>
                </a:solidFill>
              </a:rPr>
              <a:t>Content Title 04</a:t>
            </a:r>
          </a:p>
          <a:p>
            <a:pPr>
              <a:lnSpc>
                <a:spcPct val="150000"/>
              </a:lnSpc>
            </a:pPr>
            <a:r>
              <a:rPr lang="en-US" sz="1000" dirty="0">
                <a:solidFill>
                  <a:schemeClr val="bg1">
                    <a:lumMod val="50000"/>
                  </a:schemeClr>
                </a:solidFill>
              </a:rPr>
              <a:t>This is a sample text. You simply add your own .</a:t>
            </a:r>
            <a:endParaRPr lang="en-US" sz="1000" dirty="0">
              <a:solidFill>
                <a:schemeClr val="bg1">
                  <a:lumMod val="50000"/>
                </a:schemeClr>
              </a:solidFill>
              <a:cs typeface="Aharoni" panose="02010803020104030203" pitchFamily="2" charset="-79"/>
            </a:endParaRPr>
          </a:p>
        </p:txBody>
      </p:sp>
      <p:sp>
        <p:nvSpPr>
          <p:cNvPr id="26" name="Freeform 45"/>
          <p:cNvSpPr>
            <a:spLocks noEditPoints="1"/>
          </p:cNvSpPr>
          <p:nvPr/>
        </p:nvSpPr>
        <p:spPr bwMode="auto">
          <a:xfrm>
            <a:off x="6818731" y="1804395"/>
            <a:ext cx="233396" cy="233396"/>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68580" tIns="34290" rIns="68580" bIns="34290" numCol="1" anchor="t" anchorCtr="0" compatLnSpc="1">
            <a:prstTxWarp prst="textNoShape">
              <a:avLst/>
            </a:prstTxWarp>
          </a:bodyPr>
          <a:lstStyle/>
          <a:p>
            <a:pPr algn="r"/>
            <a:endParaRPr lang="en-US" sz="1350" dirty="0"/>
          </a:p>
        </p:txBody>
      </p:sp>
      <p:sp>
        <p:nvSpPr>
          <p:cNvPr id="27" name="Rectangle 26"/>
          <p:cNvSpPr/>
          <p:nvPr/>
        </p:nvSpPr>
        <p:spPr>
          <a:xfrm flipH="1">
            <a:off x="4891772" y="2656984"/>
            <a:ext cx="1585228" cy="738664"/>
          </a:xfrm>
          <a:prstGeom prst="rect">
            <a:avLst/>
          </a:prstGeom>
        </p:spPr>
        <p:txBody>
          <a:bodyPr wrap="square" lIns="0" tIns="0" rIns="0" bIns="0" anchor="ctr">
            <a:spAutoFit/>
          </a:bodyPr>
          <a:lstStyle/>
          <a:p>
            <a:pPr>
              <a:lnSpc>
                <a:spcPct val="150000"/>
              </a:lnSpc>
            </a:pPr>
            <a:r>
              <a:rPr lang="en-US" sz="1200" b="1" dirty="0">
                <a:solidFill>
                  <a:schemeClr val="accent2"/>
                </a:solidFill>
              </a:rPr>
              <a:t>Content Title 02</a:t>
            </a:r>
          </a:p>
          <a:p>
            <a:pPr>
              <a:lnSpc>
                <a:spcPct val="150000"/>
              </a:lnSpc>
            </a:pPr>
            <a:r>
              <a:rPr lang="en-US" sz="1000" dirty="0">
                <a:solidFill>
                  <a:schemeClr val="bg1">
                    <a:lumMod val="50000"/>
                  </a:schemeClr>
                </a:solidFill>
              </a:rPr>
              <a:t>This is a sample text. You simply add your own .</a:t>
            </a:r>
            <a:endParaRPr lang="en-US" sz="1000" dirty="0">
              <a:solidFill>
                <a:schemeClr val="bg1">
                  <a:lumMod val="50000"/>
                </a:schemeClr>
              </a:solidFill>
              <a:cs typeface="Aharoni" panose="02010803020104030203" pitchFamily="2" charset="-79"/>
            </a:endParaRPr>
          </a:p>
        </p:txBody>
      </p:sp>
      <p:sp>
        <p:nvSpPr>
          <p:cNvPr id="28" name="Freeform 45"/>
          <p:cNvSpPr>
            <a:spLocks noEditPoints="1"/>
          </p:cNvSpPr>
          <p:nvPr/>
        </p:nvSpPr>
        <p:spPr bwMode="auto">
          <a:xfrm>
            <a:off x="4539549" y="2909618"/>
            <a:ext cx="233396" cy="233396"/>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bodyPr>
          <a:lstStyle/>
          <a:p>
            <a:pPr algn="r"/>
            <a:endParaRPr lang="en-US" sz="1350" dirty="0"/>
          </a:p>
        </p:txBody>
      </p:sp>
      <p:sp>
        <p:nvSpPr>
          <p:cNvPr id="29" name="Rectangle 28"/>
          <p:cNvSpPr/>
          <p:nvPr/>
        </p:nvSpPr>
        <p:spPr>
          <a:xfrm flipH="1">
            <a:off x="7170954" y="2656984"/>
            <a:ext cx="1585228" cy="738664"/>
          </a:xfrm>
          <a:prstGeom prst="rect">
            <a:avLst/>
          </a:prstGeom>
        </p:spPr>
        <p:txBody>
          <a:bodyPr wrap="square" lIns="0" tIns="0" rIns="0" bIns="0" anchor="ctr">
            <a:spAutoFit/>
          </a:bodyPr>
          <a:lstStyle/>
          <a:p>
            <a:pPr>
              <a:lnSpc>
                <a:spcPct val="150000"/>
              </a:lnSpc>
            </a:pPr>
            <a:r>
              <a:rPr lang="en-US" sz="1200" b="1" dirty="0">
                <a:solidFill>
                  <a:schemeClr val="accent5"/>
                </a:solidFill>
              </a:rPr>
              <a:t>Content Title 05 </a:t>
            </a:r>
          </a:p>
          <a:p>
            <a:pPr>
              <a:lnSpc>
                <a:spcPct val="150000"/>
              </a:lnSpc>
            </a:pPr>
            <a:r>
              <a:rPr lang="en-US" sz="1000" dirty="0">
                <a:solidFill>
                  <a:schemeClr val="bg1">
                    <a:lumMod val="50000"/>
                  </a:schemeClr>
                </a:solidFill>
              </a:rPr>
              <a:t>This is a sample text. You simply add your own .</a:t>
            </a:r>
            <a:endParaRPr lang="en-US" sz="1000" dirty="0">
              <a:solidFill>
                <a:schemeClr val="bg1">
                  <a:lumMod val="50000"/>
                </a:schemeClr>
              </a:solidFill>
              <a:cs typeface="Aharoni" panose="02010803020104030203" pitchFamily="2" charset="-79"/>
            </a:endParaRPr>
          </a:p>
        </p:txBody>
      </p:sp>
      <p:sp>
        <p:nvSpPr>
          <p:cNvPr id="30" name="Freeform 45"/>
          <p:cNvSpPr>
            <a:spLocks noEditPoints="1"/>
          </p:cNvSpPr>
          <p:nvPr/>
        </p:nvSpPr>
        <p:spPr bwMode="auto">
          <a:xfrm>
            <a:off x="6818731" y="2909618"/>
            <a:ext cx="233396" cy="233396"/>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68580" tIns="34290" rIns="68580" bIns="34290" numCol="1" anchor="t" anchorCtr="0" compatLnSpc="1">
            <a:prstTxWarp prst="textNoShape">
              <a:avLst/>
            </a:prstTxWarp>
          </a:bodyPr>
          <a:lstStyle/>
          <a:p>
            <a:pPr algn="r"/>
            <a:endParaRPr lang="en-US" sz="1350" dirty="0"/>
          </a:p>
        </p:txBody>
      </p:sp>
      <p:sp>
        <p:nvSpPr>
          <p:cNvPr id="31" name="Rectangle 30"/>
          <p:cNvSpPr/>
          <p:nvPr/>
        </p:nvSpPr>
        <p:spPr>
          <a:xfrm flipH="1">
            <a:off x="4891772" y="3762207"/>
            <a:ext cx="1585228" cy="738664"/>
          </a:xfrm>
          <a:prstGeom prst="rect">
            <a:avLst/>
          </a:prstGeom>
        </p:spPr>
        <p:txBody>
          <a:bodyPr wrap="square" lIns="0" tIns="0" rIns="0" bIns="0" anchor="ctr">
            <a:spAutoFit/>
          </a:bodyPr>
          <a:lstStyle/>
          <a:p>
            <a:pPr>
              <a:lnSpc>
                <a:spcPct val="150000"/>
              </a:lnSpc>
            </a:pPr>
            <a:r>
              <a:rPr lang="en-US" sz="1200" b="1" dirty="0">
                <a:solidFill>
                  <a:schemeClr val="accent3"/>
                </a:solidFill>
              </a:rPr>
              <a:t>Content Title 03 </a:t>
            </a:r>
          </a:p>
          <a:p>
            <a:pPr>
              <a:lnSpc>
                <a:spcPct val="150000"/>
              </a:lnSpc>
            </a:pPr>
            <a:r>
              <a:rPr lang="en-US" sz="1000" dirty="0">
                <a:solidFill>
                  <a:schemeClr val="bg1">
                    <a:lumMod val="50000"/>
                  </a:schemeClr>
                </a:solidFill>
              </a:rPr>
              <a:t>This is a sample text. You simply add your own .</a:t>
            </a:r>
            <a:endParaRPr lang="en-US" sz="1000" dirty="0">
              <a:solidFill>
                <a:schemeClr val="bg1">
                  <a:lumMod val="50000"/>
                </a:schemeClr>
              </a:solidFill>
              <a:cs typeface="Aharoni" panose="02010803020104030203" pitchFamily="2" charset="-79"/>
            </a:endParaRPr>
          </a:p>
        </p:txBody>
      </p:sp>
      <p:sp>
        <p:nvSpPr>
          <p:cNvPr id="32" name="Freeform 45"/>
          <p:cNvSpPr>
            <a:spLocks noEditPoints="1"/>
          </p:cNvSpPr>
          <p:nvPr/>
        </p:nvSpPr>
        <p:spPr bwMode="auto">
          <a:xfrm>
            <a:off x="4539549" y="4014841"/>
            <a:ext cx="233396" cy="233396"/>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68580" tIns="34290" rIns="68580" bIns="34290" numCol="1" anchor="t" anchorCtr="0" compatLnSpc="1">
            <a:prstTxWarp prst="textNoShape">
              <a:avLst/>
            </a:prstTxWarp>
          </a:bodyPr>
          <a:lstStyle/>
          <a:p>
            <a:pPr algn="r"/>
            <a:endParaRPr lang="en-US" sz="1350" dirty="0"/>
          </a:p>
        </p:txBody>
      </p:sp>
      <p:sp>
        <p:nvSpPr>
          <p:cNvPr id="33" name="Rectangle 32"/>
          <p:cNvSpPr/>
          <p:nvPr/>
        </p:nvSpPr>
        <p:spPr>
          <a:xfrm flipH="1">
            <a:off x="7170954" y="3762207"/>
            <a:ext cx="1585228" cy="738664"/>
          </a:xfrm>
          <a:prstGeom prst="rect">
            <a:avLst/>
          </a:prstGeom>
        </p:spPr>
        <p:txBody>
          <a:bodyPr wrap="square" lIns="0" tIns="0" rIns="0" bIns="0" anchor="ctr">
            <a:spAutoFit/>
          </a:bodyPr>
          <a:lstStyle/>
          <a:p>
            <a:pPr>
              <a:lnSpc>
                <a:spcPct val="150000"/>
              </a:lnSpc>
            </a:pPr>
            <a:r>
              <a:rPr lang="en-US" sz="1200" b="1" dirty="0">
                <a:solidFill>
                  <a:schemeClr val="accent6"/>
                </a:solidFill>
              </a:rPr>
              <a:t>Content Title 06 </a:t>
            </a:r>
          </a:p>
          <a:p>
            <a:pPr>
              <a:lnSpc>
                <a:spcPct val="150000"/>
              </a:lnSpc>
            </a:pPr>
            <a:r>
              <a:rPr lang="en-US" sz="1000" dirty="0">
                <a:solidFill>
                  <a:schemeClr val="bg1">
                    <a:lumMod val="50000"/>
                  </a:schemeClr>
                </a:solidFill>
              </a:rPr>
              <a:t>This is a sample text. You simply add your own .</a:t>
            </a:r>
            <a:endParaRPr lang="en-US" sz="1000" dirty="0">
              <a:solidFill>
                <a:schemeClr val="bg1">
                  <a:lumMod val="50000"/>
                </a:schemeClr>
              </a:solidFill>
              <a:cs typeface="Aharoni" panose="02010803020104030203" pitchFamily="2" charset="-79"/>
            </a:endParaRPr>
          </a:p>
        </p:txBody>
      </p:sp>
      <p:sp>
        <p:nvSpPr>
          <p:cNvPr id="34" name="Freeform 45"/>
          <p:cNvSpPr>
            <a:spLocks noEditPoints="1"/>
          </p:cNvSpPr>
          <p:nvPr/>
        </p:nvSpPr>
        <p:spPr bwMode="auto">
          <a:xfrm>
            <a:off x="6818731" y="4014841"/>
            <a:ext cx="233396" cy="233396"/>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6"/>
          </a:solidFill>
          <a:ln w="9525">
            <a:noFill/>
            <a:round/>
            <a:headEnd/>
            <a:tailEnd/>
          </a:ln>
        </p:spPr>
        <p:txBody>
          <a:bodyPr vert="horz" wrap="square" lIns="68580" tIns="34290" rIns="68580" bIns="34290" numCol="1" anchor="t" anchorCtr="0" compatLnSpc="1">
            <a:prstTxWarp prst="textNoShape">
              <a:avLst/>
            </a:prstTxWarp>
          </a:bodyPr>
          <a:lstStyle/>
          <a:p>
            <a:pPr algn="r"/>
            <a:endParaRPr lang="en-US" sz="1350" dirty="0"/>
          </a:p>
        </p:txBody>
      </p:sp>
      <p:grpSp>
        <p:nvGrpSpPr>
          <p:cNvPr id="6" name="Group 5"/>
          <p:cNvGrpSpPr/>
          <p:nvPr/>
        </p:nvGrpSpPr>
        <p:grpSpPr>
          <a:xfrm>
            <a:off x="387819" y="1463031"/>
            <a:ext cx="3309163" cy="3060019"/>
            <a:chOff x="387819" y="1286510"/>
            <a:chExt cx="3309163" cy="3060019"/>
          </a:xfrm>
        </p:grpSpPr>
        <p:grpSp>
          <p:nvGrpSpPr>
            <p:cNvPr id="5" name="Group 4"/>
            <p:cNvGrpSpPr/>
            <p:nvPr/>
          </p:nvGrpSpPr>
          <p:grpSpPr>
            <a:xfrm>
              <a:off x="387819" y="1286510"/>
              <a:ext cx="3309163" cy="3060019"/>
              <a:chOff x="387819" y="1286510"/>
              <a:chExt cx="3309163" cy="3060019"/>
            </a:xfrm>
          </p:grpSpPr>
          <p:grpSp>
            <p:nvGrpSpPr>
              <p:cNvPr id="2" name="Group 1"/>
              <p:cNvGrpSpPr/>
              <p:nvPr/>
            </p:nvGrpSpPr>
            <p:grpSpPr>
              <a:xfrm>
                <a:off x="387819" y="1286510"/>
                <a:ext cx="3309163" cy="3060019"/>
                <a:chOff x="387819" y="1286510"/>
                <a:chExt cx="3309163" cy="3060019"/>
              </a:xfrm>
            </p:grpSpPr>
            <p:sp>
              <p:nvSpPr>
                <p:cNvPr id="81" name="Shape 185"/>
                <p:cNvSpPr/>
                <p:nvPr/>
              </p:nvSpPr>
              <p:spPr>
                <a:xfrm>
                  <a:off x="1648954" y="3204740"/>
                  <a:ext cx="786892" cy="79505"/>
                </a:xfrm>
                <a:prstGeom prst="ellipse">
                  <a:avLst/>
                </a:prstGeom>
                <a:solidFill>
                  <a:schemeClr val="accent6"/>
                </a:solidFill>
                <a:ln>
                  <a:noFill/>
                </a:ln>
              </p:spPr>
              <p:txBody>
                <a:bodyPr lIns="91425" tIns="45700" rIns="91425" bIns="45700" anchor="t" anchorCtr="0">
                  <a:noAutofit/>
                </a:bodyPr>
                <a:lstStyle/>
                <a:p>
                  <a:pPr marL="0" marR="0" lvl="0" indent="0" algn="l">
                    <a:spcBef>
                      <a:spcPts val="0"/>
                    </a:spcBef>
                    <a:buNone/>
                  </a:pPr>
                  <a:endParaRPr sz="1800">
                    <a:ln w="0"/>
                    <a:effectLst>
                      <a:outerShdw blurRad="38100" dist="19050" dir="2700000" algn="tl" rotWithShape="0">
                        <a:schemeClr val="dk1">
                          <a:alpha val="40000"/>
                        </a:schemeClr>
                      </a:outerShdw>
                    </a:effectLst>
                    <a:latin typeface="Calibri"/>
                    <a:ea typeface="Calibri"/>
                    <a:cs typeface="Calibri"/>
                    <a:sym typeface="Calibri"/>
                  </a:endParaRPr>
                </a:p>
              </p:txBody>
            </p:sp>
            <p:sp>
              <p:nvSpPr>
                <p:cNvPr id="83" name="Shape 188"/>
                <p:cNvSpPr/>
                <p:nvPr/>
              </p:nvSpPr>
              <p:spPr>
                <a:xfrm>
                  <a:off x="1380216" y="2766742"/>
                  <a:ext cx="1324368" cy="172019"/>
                </a:xfrm>
                <a:custGeom>
                  <a:avLst/>
                  <a:gdLst/>
                  <a:ahLst/>
                  <a:cxnLst/>
                  <a:rect l="0" t="0" r="0" b="0"/>
                  <a:pathLst>
                    <a:path w="120000" h="120000" extrusionOk="0">
                      <a:moveTo>
                        <a:pt x="120000" y="60952"/>
                      </a:moveTo>
                      <a:cubicBezTo>
                        <a:pt x="120000" y="60952"/>
                        <a:pt x="120000" y="62857"/>
                        <a:pt x="119698" y="64761"/>
                      </a:cubicBezTo>
                      <a:cubicBezTo>
                        <a:pt x="119396" y="68571"/>
                        <a:pt x="119396" y="68571"/>
                        <a:pt x="119396" y="68571"/>
                      </a:cubicBezTo>
                      <a:cubicBezTo>
                        <a:pt x="119396" y="68571"/>
                        <a:pt x="119396" y="68571"/>
                        <a:pt x="119396" y="68571"/>
                      </a:cubicBezTo>
                      <a:cubicBezTo>
                        <a:pt x="115778" y="97142"/>
                        <a:pt x="90452" y="120000"/>
                        <a:pt x="60000" y="120000"/>
                      </a:cubicBezTo>
                      <a:cubicBezTo>
                        <a:pt x="28944" y="120000"/>
                        <a:pt x="3316" y="97142"/>
                        <a:pt x="301" y="66666"/>
                      </a:cubicBezTo>
                      <a:cubicBezTo>
                        <a:pt x="0" y="66666"/>
                        <a:pt x="0" y="64761"/>
                        <a:pt x="0" y="64761"/>
                      </a:cubicBezTo>
                      <a:cubicBezTo>
                        <a:pt x="0" y="62857"/>
                        <a:pt x="0" y="60952"/>
                        <a:pt x="0" y="60952"/>
                      </a:cubicBezTo>
                      <a:cubicBezTo>
                        <a:pt x="0" y="26666"/>
                        <a:pt x="26834" y="0"/>
                        <a:pt x="60000" y="0"/>
                      </a:cubicBezTo>
                      <a:cubicBezTo>
                        <a:pt x="92864" y="0"/>
                        <a:pt x="120000" y="26666"/>
                        <a:pt x="120000" y="60952"/>
                      </a:cubicBezTo>
                      <a:close/>
                    </a:path>
                  </a:pathLst>
                </a:custGeom>
                <a:solidFill>
                  <a:schemeClr val="accent5">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5" name="Shape 191"/>
                <p:cNvSpPr/>
                <p:nvPr/>
              </p:nvSpPr>
              <p:spPr>
                <a:xfrm>
                  <a:off x="1150120" y="2437158"/>
                  <a:ext cx="1784560" cy="173465"/>
                </a:xfrm>
                <a:custGeom>
                  <a:avLst/>
                  <a:gdLst/>
                  <a:ahLst/>
                  <a:cxnLst/>
                  <a:rect l="0" t="0" r="0" b="0"/>
                  <a:pathLst>
                    <a:path w="120000" h="120000" extrusionOk="0">
                      <a:moveTo>
                        <a:pt x="120000" y="60952"/>
                      </a:moveTo>
                      <a:cubicBezTo>
                        <a:pt x="120000" y="60952"/>
                        <a:pt x="120000" y="62857"/>
                        <a:pt x="120000" y="64761"/>
                      </a:cubicBezTo>
                      <a:cubicBezTo>
                        <a:pt x="117537" y="95238"/>
                        <a:pt x="91567" y="120000"/>
                        <a:pt x="60000" y="120000"/>
                      </a:cubicBezTo>
                      <a:cubicBezTo>
                        <a:pt x="28432" y="120000"/>
                        <a:pt x="2686" y="95238"/>
                        <a:pt x="223" y="64761"/>
                      </a:cubicBezTo>
                      <a:cubicBezTo>
                        <a:pt x="223" y="62857"/>
                        <a:pt x="0" y="60952"/>
                        <a:pt x="0" y="60952"/>
                      </a:cubicBezTo>
                      <a:cubicBezTo>
                        <a:pt x="0" y="26666"/>
                        <a:pt x="26865" y="0"/>
                        <a:pt x="60000" y="0"/>
                      </a:cubicBezTo>
                      <a:cubicBezTo>
                        <a:pt x="93134" y="0"/>
                        <a:pt x="120000" y="26666"/>
                        <a:pt x="120000" y="60952"/>
                      </a:cubicBezTo>
                      <a:close/>
                    </a:path>
                  </a:pathLst>
                </a:custGeom>
                <a:solidFill>
                  <a:schemeClr val="accent4">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7" name="Shape 194"/>
                <p:cNvSpPr/>
                <p:nvPr/>
              </p:nvSpPr>
              <p:spPr>
                <a:xfrm>
                  <a:off x="890165" y="2035298"/>
                  <a:ext cx="2304471" cy="232732"/>
                </a:xfrm>
                <a:custGeom>
                  <a:avLst/>
                  <a:gdLst/>
                  <a:ahLst/>
                  <a:cxnLst/>
                  <a:rect l="0" t="0" r="0" b="0"/>
                  <a:pathLst>
                    <a:path w="120000" h="120000" extrusionOk="0">
                      <a:moveTo>
                        <a:pt x="120000" y="60705"/>
                      </a:moveTo>
                      <a:cubicBezTo>
                        <a:pt x="120000" y="62117"/>
                        <a:pt x="120000" y="63529"/>
                        <a:pt x="119826" y="64941"/>
                      </a:cubicBezTo>
                      <a:cubicBezTo>
                        <a:pt x="117398" y="96000"/>
                        <a:pt x="91560" y="120000"/>
                        <a:pt x="60000" y="120000"/>
                      </a:cubicBezTo>
                      <a:cubicBezTo>
                        <a:pt x="28612" y="120000"/>
                        <a:pt x="2774" y="96000"/>
                        <a:pt x="346" y="64941"/>
                      </a:cubicBezTo>
                      <a:cubicBezTo>
                        <a:pt x="173" y="64941"/>
                        <a:pt x="173" y="64941"/>
                        <a:pt x="173" y="64941"/>
                      </a:cubicBezTo>
                      <a:cubicBezTo>
                        <a:pt x="173" y="63529"/>
                        <a:pt x="0" y="62117"/>
                        <a:pt x="0" y="60705"/>
                      </a:cubicBezTo>
                      <a:cubicBezTo>
                        <a:pt x="0" y="26823"/>
                        <a:pt x="26878" y="0"/>
                        <a:pt x="60000" y="0"/>
                      </a:cubicBezTo>
                      <a:cubicBezTo>
                        <a:pt x="93121" y="0"/>
                        <a:pt x="120000" y="26823"/>
                        <a:pt x="120000" y="60705"/>
                      </a:cubicBezTo>
                      <a:close/>
                    </a:path>
                  </a:pathLst>
                </a:custGeom>
                <a:solidFill>
                  <a:schemeClr val="accent3">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89" name="Shape 197"/>
                <p:cNvSpPr/>
                <p:nvPr/>
              </p:nvSpPr>
              <p:spPr>
                <a:xfrm>
                  <a:off x="640748" y="1637777"/>
                  <a:ext cx="2803305" cy="303562"/>
                </a:xfrm>
                <a:custGeom>
                  <a:avLst/>
                  <a:gdLst/>
                  <a:ahLst/>
                  <a:cxnLst/>
                  <a:rect l="0" t="0" r="0" b="0"/>
                  <a:pathLst>
                    <a:path w="120000" h="120000" extrusionOk="0">
                      <a:moveTo>
                        <a:pt x="120000" y="60540"/>
                      </a:moveTo>
                      <a:cubicBezTo>
                        <a:pt x="120000" y="61621"/>
                        <a:pt x="120000" y="63783"/>
                        <a:pt x="119857" y="64864"/>
                      </a:cubicBezTo>
                      <a:cubicBezTo>
                        <a:pt x="117434" y="96216"/>
                        <a:pt x="91638" y="120000"/>
                        <a:pt x="60000" y="120000"/>
                      </a:cubicBezTo>
                      <a:cubicBezTo>
                        <a:pt x="28503" y="120000"/>
                        <a:pt x="2565" y="96216"/>
                        <a:pt x="142" y="64864"/>
                      </a:cubicBezTo>
                      <a:cubicBezTo>
                        <a:pt x="142" y="63783"/>
                        <a:pt x="0" y="61621"/>
                        <a:pt x="0" y="60540"/>
                      </a:cubicBezTo>
                      <a:cubicBezTo>
                        <a:pt x="0" y="27027"/>
                        <a:pt x="26935" y="0"/>
                        <a:pt x="60000" y="0"/>
                      </a:cubicBezTo>
                      <a:cubicBezTo>
                        <a:pt x="93206" y="0"/>
                        <a:pt x="120000" y="27027"/>
                        <a:pt x="120000" y="60540"/>
                      </a:cubicBezTo>
                      <a:close/>
                    </a:path>
                  </a:pathLst>
                </a:custGeom>
                <a:solidFill>
                  <a:schemeClr val="accent2">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92" name="Shape 200"/>
                <p:cNvSpPr/>
                <p:nvPr/>
              </p:nvSpPr>
              <p:spPr>
                <a:xfrm>
                  <a:off x="387819" y="1286510"/>
                  <a:ext cx="3309163" cy="281879"/>
                </a:xfrm>
                <a:custGeom>
                  <a:avLst/>
                  <a:gdLst/>
                  <a:ahLst/>
                  <a:cxnLst/>
                  <a:rect l="0" t="0" r="0" b="0"/>
                  <a:pathLst>
                    <a:path w="120000" h="120000" extrusionOk="0">
                      <a:moveTo>
                        <a:pt x="120000" y="60582"/>
                      </a:moveTo>
                      <a:cubicBezTo>
                        <a:pt x="120000" y="60582"/>
                        <a:pt x="120000" y="61747"/>
                        <a:pt x="120000" y="62912"/>
                      </a:cubicBezTo>
                      <a:cubicBezTo>
                        <a:pt x="120000" y="62912"/>
                        <a:pt x="120000" y="62912"/>
                        <a:pt x="120000" y="62912"/>
                      </a:cubicBezTo>
                      <a:cubicBezTo>
                        <a:pt x="119879" y="65242"/>
                        <a:pt x="119879" y="65242"/>
                        <a:pt x="119879" y="65242"/>
                      </a:cubicBezTo>
                      <a:cubicBezTo>
                        <a:pt x="117223" y="95533"/>
                        <a:pt x="91509" y="120000"/>
                        <a:pt x="60000" y="120000"/>
                      </a:cubicBezTo>
                      <a:cubicBezTo>
                        <a:pt x="28490" y="120000"/>
                        <a:pt x="2776" y="96699"/>
                        <a:pt x="120" y="65242"/>
                      </a:cubicBezTo>
                      <a:cubicBezTo>
                        <a:pt x="0" y="62912"/>
                        <a:pt x="0" y="62912"/>
                        <a:pt x="0" y="62912"/>
                      </a:cubicBezTo>
                      <a:cubicBezTo>
                        <a:pt x="0" y="62912"/>
                        <a:pt x="0" y="62912"/>
                        <a:pt x="0" y="62912"/>
                      </a:cubicBezTo>
                      <a:cubicBezTo>
                        <a:pt x="0" y="61747"/>
                        <a:pt x="0" y="60582"/>
                        <a:pt x="0" y="60582"/>
                      </a:cubicBezTo>
                      <a:cubicBezTo>
                        <a:pt x="0" y="26796"/>
                        <a:pt x="26800" y="0"/>
                        <a:pt x="60000" y="0"/>
                      </a:cubicBezTo>
                      <a:cubicBezTo>
                        <a:pt x="93199" y="0"/>
                        <a:pt x="120000" y="26796"/>
                        <a:pt x="120000" y="60582"/>
                      </a:cubicBezTo>
                      <a:close/>
                    </a:path>
                  </a:pathLst>
                </a:custGeom>
                <a:solidFill>
                  <a:schemeClr val="tx1">
                    <a:lumMod val="25000"/>
                    <a:lumOff val="75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93" name="Shape 200"/>
                <p:cNvSpPr/>
                <p:nvPr/>
              </p:nvSpPr>
              <p:spPr>
                <a:xfrm>
                  <a:off x="668953" y="1352420"/>
                  <a:ext cx="2746894" cy="145370"/>
                </a:xfrm>
                <a:custGeom>
                  <a:avLst/>
                  <a:gdLst/>
                  <a:ahLst/>
                  <a:cxnLst/>
                  <a:rect l="0" t="0" r="0" b="0"/>
                  <a:pathLst>
                    <a:path w="120000" h="120000" extrusionOk="0">
                      <a:moveTo>
                        <a:pt x="120000" y="60582"/>
                      </a:moveTo>
                      <a:cubicBezTo>
                        <a:pt x="120000" y="60582"/>
                        <a:pt x="120000" y="61747"/>
                        <a:pt x="120000" y="62912"/>
                      </a:cubicBezTo>
                      <a:cubicBezTo>
                        <a:pt x="120000" y="62912"/>
                        <a:pt x="120000" y="62912"/>
                        <a:pt x="120000" y="62912"/>
                      </a:cubicBezTo>
                      <a:cubicBezTo>
                        <a:pt x="119879" y="65242"/>
                        <a:pt x="119879" y="65242"/>
                        <a:pt x="119879" y="65242"/>
                      </a:cubicBezTo>
                      <a:cubicBezTo>
                        <a:pt x="117223" y="95533"/>
                        <a:pt x="91509" y="120000"/>
                        <a:pt x="60000" y="120000"/>
                      </a:cubicBezTo>
                      <a:cubicBezTo>
                        <a:pt x="28490" y="120000"/>
                        <a:pt x="2776" y="96699"/>
                        <a:pt x="120" y="65242"/>
                      </a:cubicBezTo>
                      <a:cubicBezTo>
                        <a:pt x="0" y="62912"/>
                        <a:pt x="0" y="62912"/>
                        <a:pt x="0" y="62912"/>
                      </a:cubicBezTo>
                      <a:cubicBezTo>
                        <a:pt x="0" y="62912"/>
                        <a:pt x="0" y="62912"/>
                        <a:pt x="0" y="62912"/>
                      </a:cubicBezTo>
                      <a:cubicBezTo>
                        <a:pt x="0" y="61747"/>
                        <a:pt x="0" y="60582"/>
                        <a:pt x="0" y="60582"/>
                      </a:cubicBezTo>
                      <a:cubicBezTo>
                        <a:pt x="0" y="26796"/>
                        <a:pt x="26800" y="0"/>
                        <a:pt x="60000" y="0"/>
                      </a:cubicBezTo>
                      <a:cubicBezTo>
                        <a:pt x="93199" y="0"/>
                        <a:pt x="120000" y="26796"/>
                        <a:pt x="120000" y="60582"/>
                      </a:cubicBezTo>
                      <a:close/>
                    </a:path>
                  </a:pathLst>
                </a:custGeom>
                <a:solidFill>
                  <a:schemeClr val="bg1">
                    <a:lumMod val="95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125" name="Freeform 124"/>
                <p:cNvSpPr/>
                <p:nvPr/>
              </p:nvSpPr>
              <p:spPr>
                <a:xfrm>
                  <a:off x="1647198" y="4267024"/>
                  <a:ext cx="790405" cy="79505"/>
                </a:xfrm>
                <a:custGeom>
                  <a:avLst/>
                  <a:gdLst>
                    <a:gd name="connsiteX0" fmla="*/ 393530 w 790405"/>
                    <a:gd name="connsiteY0" fmla="*/ 0 h 79505"/>
                    <a:gd name="connsiteX1" fmla="*/ 787066 w 790405"/>
                    <a:gd name="connsiteY1" fmla="*/ 38382 h 79505"/>
                    <a:gd name="connsiteX2" fmla="*/ 790405 w 790405"/>
                    <a:gd name="connsiteY2" fmla="*/ 38382 h 79505"/>
                    <a:gd name="connsiteX3" fmla="*/ 393530 w 790405"/>
                    <a:gd name="connsiteY3" fmla="*/ 79505 h 79505"/>
                    <a:gd name="connsiteX4" fmla="*/ 0 w 790405"/>
                    <a:gd name="connsiteY4" fmla="*/ 38382 h 79505"/>
                    <a:gd name="connsiteX5" fmla="*/ 3333 w 790405"/>
                    <a:gd name="connsiteY5" fmla="*/ 38382 h 79505"/>
                    <a:gd name="connsiteX6" fmla="*/ 3333 w 790405"/>
                    <a:gd name="connsiteY6" fmla="*/ 35640 h 79505"/>
                    <a:gd name="connsiteX7" fmla="*/ 393530 w 790405"/>
                    <a:gd name="connsiteY7" fmla="*/ 0 h 7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405" h="79505">
                      <a:moveTo>
                        <a:pt x="393530" y="0"/>
                      </a:moveTo>
                      <a:cubicBezTo>
                        <a:pt x="603639" y="0"/>
                        <a:pt x="777060" y="16449"/>
                        <a:pt x="787066" y="38382"/>
                      </a:cubicBezTo>
                      <a:cubicBezTo>
                        <a:pt x="790405" y="38382"/>
                        <a:pt x="790405" y="38382"/>
                        <a:pt x="790405" y="38382"/>
                      </a:cubicBezTo>
                      <a:cubicBezTo>
                        <a:pt x="790405" y="60314"/>
                        <a:pt x="613644" y="79505"/>
                        <a:pt x="393530" y="79505"/>
                      </a:cubicBezTo>
                      <a:cubicBezTo>
                        <a:pt x="176754" y="79505"/>
                        <a:pt x="0" y="60314"/>
                        <a:pt x="0" y="38382"/>
                      </a:cubicBezTo>
                      <a:cubicBezTo>
                        <a:pt x="0" y="38382"/>
                        <a:pt x="0" y="38382"/>
                        <a:pt x="3333" y="38382"/>
                      </a:cubicBezTo>
                      <a:cubicBezTo>
                        <a:pt x="3333" y="35640"/>
                        <a:pt x="3333" y="35640"/>
                        <a:pt x="3333" y="35640"/>
                      </a:cubicBezTo>
                      <a:cubicBezTo>
                        <a:pt x="16671" y="16449"/>
                        <a:pt x="186760" y="0"/>
                        <a:pt x="393530" y="0"/>
                      </a:cubicBezTo>
                      <a:close/>
                    </a:path>
                  </a:pathLst>
                </a:custGeom>
                <a:solidFill>
                  <a:schemeClr val="accent6"/>
                </a:solidFill>
                <a:ln>
                  <a:noFill/>
                </a:ln>
                <a:effectLst>
                  <a:outerShdw blurRad="88900" dist="355600" dir="5400000" sx="126000" sy="126000" algn="t" rotWithShape="0">
                    <a:prstClr val="black"/>
                  </a:outerShdw>
                </a:effectLst>
              </p:spPr>
              <p:txBody>
                <a:bodyPr wrap="square" lIns="91425" tIns="45700" rIns="91425" bIns="45700" anchor="t" anchorCtr="0">
                  <a:noAutofit/>
                </a:bodyPr>
                <a:lstStyle/>
                <a:p>
                  <a:pPr marL="0" marR="0" lvl="0" indent="0" algn="l">
                    <a:spcBef>
                      <a:spcPts val="0"/>
                    </a:spcBef>
                    <a:buNone/>
                  </a:pPr>
                  <a:endParaRPr sz="1800">
                    <a:ln w="0"/>
                    <a:effectLst>
                      <a:outerShdw blurRad="38100" dist="19050" dir="2700000" algn="tl" rotWithShape="0">
                        <a:schemeClr val="dk1">
                          <a:alpha val="40000"/>
                        </a:schemeClr>
                      </a:outerShdw>
                    </a:effectLst>
                    <a:latin typeface="Calibri"/>
                    <a:ea typeface="Calibri"/>
                    <a:cs typeface="Calibri"/>
                    <a:sym typeface="Calibri"/>
                  </a:endParaRPr>
                </a:p>
              </p:txBody>
            </p:sp>
          </p:grpSp>
          <p:sp>
            <p:nvSpPr>
              <p:cNvPr id="43" name="Freeform 42"/>
              <p:cNvSpPr/>
              <p:nvPr/>
            </p:nvSpPr>
            <p:spPr>
              <a:xfrm>
                <a:off x="1647197" y="3243769"/>
                <a:ext cx="790407" cy="1102758"/>
              </a:xfrm>
              <a:custGeom>
                <a:avLst/>
                <a:gdLst>
                  <a:gd name="connsiteX0" fmla="*/ 3492 w 827920"/>
                  <a:gd name="connsiteY0" fmla="*/ 0 h 1403543"/>
                  <a:gd name="connsiteX1" fmla="*/ 415704 w 827920"/>
                  <a:gd name="connsiteY1" fmla="*/ 52282 h 1403543"/>
                  <a:gd name="connsiteX2" fmla="*/ 827918 w 827920"/>
                  <a:gd name="connsiteY2" fmla="*/ 0 h 1403543"/>
                  <a:gd name="connsiteX3" fmla="*/ 827918 w 827920"/>
                  <a:gd name="connsiteY3" fmla="*/ 546815 h 1403543"/>
                  <a:gd name="connsiteX4" fmla="*/ 827918 w 827920"/>
                  <a:gd name="connsiteY4" fmla="*/ 547734 h 1403543"/>
                  <a:gd name="connsiteX5" fmla="*/ 827920 w 827920"/>
                  <a:gd name="connsiteY5" fmla="*/ 547736 h 1403543"/>
                  <a:gd name="connsiteX6" fmla="*/ 827918 w 827920"/>
                  <a:gd name="connsiteY6" fmla="*/ 547739 h 1403543"/>
                  <a:gd name="connsiteX7" fmla="*/ 827918 w 827920"/>
                  <a:gd name="connsiteY7" fmla="*/ 575040 h 1403543"/>
                  <a:gd name="connsiteX8" fmla="*/ 827918 w 827920"/>
                  <a:gd name="connsiteY8" fmla="*/ 575096 h 1403543"/>
                  <a:gd name="connsiteX9" fmla="*/ 827918 w 827920"/>
                  <a:gd name="connsiteY9" fmla="*/ 776166 h 1403543"/>
                  <a:gd name="connsiteX10" fmla="*/ 827918 w 827920"/>
                  <a:gd name="connsiteY10" fmla="*/ 777085 h 1403543"/>
                  <a:gd name="connsiteX11" fmla="*/ 827920 w 827920"/>
                  <a:gd name="connsiteY11" fmla="*/ 777087 h 1403543"/>
                  <a:gd name="connsiteX12" fmla="*/ 827918 w 827920"/>
                  <a:gd name="connsiteY12" fmla="*/ 777090 h 1403543"/>
                  <a:gd name="connsiteX13" fmla="*/ 827918 w 827920"/>
                  <a:gd name="connsiteY13" fmla="*/ 1121855 h 1403543"/>
                  <a:gd name="connsiteX14" fmla="*/ 827918 w 827920"/>
                  <a:gd name="connsiteY14" fmla="*/ 1121911 h 1403543"/>
                  <a:gd name="connsiteX15" fmla="*/ 827918 w 827920"/>
                  <a:gd name="connsiteY15" fmla="*/ 1351262 h 1403543"/>
                  <a:gd name="connsiteX16" fmla="*/ 412206 w 827920"/>
                  <a:gd name="connsiteY16" fmla="*/ 1403543 h 1403543"/>
                  <a:gd name="connsiteX17" fmla="*/ 0 w 827920"/>
                  <a:gd name="connsiteY17" fmla="*/ 1351262 h 1403543"/>
                  <a:gd name="connsiteX18" fmla="*/ 3492 w 827920"/>
                  <a:gd name="connsiteY18" fmla="*/ 1351262 h 1403543"/>
                  <a:gd name="connsiteX19" fmla="*/ 3492 w 827920"/>
                  <a:gd name="connsiteY19" fmla="*/ 1347775 h 1403543"/>
                  <a:gd name="connsiteX20" fmla="*/ 3492 w 827920"/>
                  <a:gd name="connsiteY20" fmla="*/ 1208222 h 1403543"/>
                  <a:gd name="connsiteX21" fmla="*/ 3492 w 827920"/>
                  <a:gd name="connsiteY21" fmla="*/ 1127579 h 1403543"/>
                  <a:gd name="connsiteX22" fmla="*/ 0 w 827920"/>
                  <a:gd name="connsiteY22" fmla="*/ 1121911 h 1403543"/>
                  <a:gd name="connsiteX23" fmla="*/ 46 w 827920"/>
                  <a:gd name="connsiteY23" fmla="*/ 1121911 h 1403543"/>
                  <a:gd name="connsiteX24" fmla="*/ 0 w 827920"/>
                  <a:gd name="connsiteY24" fmla="*/ 1121855 h 1403543"/>
                  <a:gd name="connsiteX25" fmla="*/ 3492 w 827920"/>
                  <a:gd name="connsiteY25" fmla="*/ 1121855 h 1403543"/>
                  <a:gd name="connsiteX26" fmla="*/ 3492 w 827920"/>
                  <a:gd name="connsiteY26" fmla="*/ 1118424 h 1403543"/>
                  <a:gd name="connsiteX27" fmla="*/ 3492 w 827920"/>
                  <a:gd name="connsiteY27" fmla="*/ 1118366 h 1403543"/>
                  <a:gd name="connsiteX28" fmla="*/ 3492 w 827920"/>
                  <a:gd name="connsiteY28" fmla="*/ 1117504 h 1403543"/>
                  <a:gd name="connsiteX29" fmla="*/ 3492 w 827920"/>
                  <a:gd name="connsiteY29" fmla="*/ 1106627 h 1403543"/>
                  <a:gd name="connsiteX30" fmla="*/ 3492 w 827920"/>
                  <a:gd name="connsiteY30" fmla="*/ 1099293 h 1403543"/>
                  <a:gd name="connsiteX31" fmla="*/ 3492 w 827920"/>
                  <a:gd name="connsiteY31" fmla="*/ 975574 h 1403543"/>
                  <a:gd name="connsiteX32" fmla="*/ 3492 w 827920"/>
                  <a:gd name="connsiteY32" fmla="*/ 964842 h 1403543"/>
                  <a:gd name="connsiteX33" fmla="*/ 3492 w 827920"/>
                  <a:gd name="connsiteY33" fmla="*/ 893838 h 1403543"/>
                  <a:gd name="connsiteX34" fmla="*/ 3492 w 827920"/>
                  <a:gd name="connsiteY34" fmla="*/ 876784 h 1403543"/>
                  <a:gd name="connsiteX35" fmla="*/ 3492 w 827920"/>
                  <a:gd name="connsiteY35" fmla="*/ 785690 h 1403543"/>
                  <a:gd name="connsiteX36" fmla="*/ 3492 w 827920"/>
                  <a:gd name="connsiteY36" fmla="*/ 776166 h 1403543"/>
                  <a:gd name="connsiteX37" fmla="*/ 3492 w 827920"/>
                  <a:gd name="connsiteY37" fmla="*/ 647433 h 1403543"/>
                  <a:gd name="connsiteX38" fmla="*/ 3492 w 827920"/>
                  <a:gd name="connsiteY38" fmla="*/ 580764 h 1403543"/>
                  <a:gd name="connsiteX39" fmla="*/ 0 w 827920"/>
                  <a:gd name="connsiteY39" fmla="*/ 575096 h 1403543"/>
                  <a:gd name="connsiteX40" fmla="*/ 46 w 827920"/>
                  <a:gd name="connsiteY40" fmla="*/ 575096 h 1403543"/>
                  <a:gd name="connsiteX41" fmla="*/ 0 w 827920"/>
                  <a:gd name="connsiteY41" fmla="*/ 575040 h 1403543"/>
                  <a:gd name="connsiteX42" fmla="*/ 3492 w 827920"/>
                  <a:gd name="connsiteY42" fmla="*/ 575040 h 1403543"/>
                  <a:gd name="connsiteX43" fmla="*/ 3492 w 827920"/>
                  <a:gd name="connsiteY43" fmla="*/ 571609 h 1403543"/>
                  <a:gd name="connsiteX44" fmla="*/ 3492 w 827920"/>
                  <a:gd name="connsiteY44" fmla="*/ 571551 h 1403543"/>
                  <a:gd name="connsiteX45" fmla="*/ 3492 w 827920"/>
                  <a:gd name="connsiteY45" fmla="*/ 570492 h 1403543"/>
                  <a:gd name="connsiteX46" fmla="*/ 3492 w 827920"/>
                  <a:gd name="connsiteY46" fmla="*/ 548391 h 1403543"/>
                  <a:gd name="connsiteX47" fmla="*/ 3492 w 827920"/>
                  <a:gd name="connsiteY47" fmla="*/ 546815 h 1403543"/>
                  <a:gd name="connsiteX48" fmla="*/ 3492 w 827920"/>
                  <a:gd name="connsiteY48" fmla="*/ 518428 h 1403543"/>
                  <a:gd name="connsiteX49" fmla="*/ 3492 w 827920"/>
                  <a:gd name="connsiteY49" fmla="*/ 0 h 14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27920" h="1403543">
                    <a:moveTo>
                      <a:pt x="3492" y="0"/>
                    </a:moveTo>
                    <a:cubicBezTo>
                      <a:pt x="3492" y="27882"/>
                      <a:pt x="185144" y="52282"/>
                      <a:pt x="415704" y="52282"/>
                    </a:cubicBezTo>
                    <a:cubicBezTo>
                      <a:pt x="642768" y="52282"/>
                      <a:pt x="827918" y="27882"/>
                      <a:pt x="827918" y="0"/>
                    </a:cubicBezTo>
                    <a:lnTo>
                      <a:pt x="827918" y="546815"/>
                    </a:lnTo>
                    <a:lnTo>
                      <a:pt x="827918" y="547734"/>
                    </a:lnTo>
                    <a:lnTo>
                      <a:pt x="827920" y="547736"/>
                    </a:lnTo>
                    <a:lnTo>
                      <a:pt x="827918" y="547739"/>
                    </a:lnTo>
                    <a:lnTo>
                      <a:pt x="827918" y="575040"/>
                    </a:lnTo>
                    <a:lnTo>
                      <a:pt x="827918" y="575096"/>
                    </a:lnTo>
                    <a:lnTo>
                      <a:pt x="827918" y="776166"/>
                    </a:lnTo>
                    <a:lnTo>
                      <a:pt x="827918" y="777085"/>
                    </a:lnTo>
                    <a:lnTo>
                      <a:pt x="827920" y="777087"/>
                    </a:lnTo>
                    <a:lnTo>
                      <a:pt x="827918" y="777090"/>
                    </a:lnTo>
                    <a:lnTo>
                      <a:pt x="827918" y="1121855"/>
                    </a:lnTo>
                    <a:lnTo>
                      <a:pt x="827918" y="1121911"/>
                    </a:lnTo>
                    <a:lnTo>
                      <a:pt x="827918" y="1351262"/>
                    </a:lnTo>
                    <a:cubicBezTo>
                      <a:pt x="827918" y="1379143"/>
                      <a:pt x="642768" y="1403543"/>
                      <a:pt x="412206" y="1403543"/>
                    </a:cubicBezTo>
                    <a:cubicBezTo>
                      <a:pt x="185144" y="1403543"/>
                      <a:pt x="0" y="1379143"/>
                      <a:pt x="0" y="1351262"/>
                    </a:cubicBezTo>
                    <a:cubicBezTo>
                      <a:pt x="0" y="1351262"/>
                      <a:pt x="0" y="1351262"/>
                      <a:pt x="3492" y="1351262"/>
                    </a:cubicBezTo>
                    <a:cubicBezTo>
                      <a:pt x="3492" y="1347775"/>
                      <a:pt x="3492" y="1347775"/>
                      <a:pt x="3492" y="1347775"/>
                    </a:cubicBezTo>
                    <a:cubicBezTo>
                      <a:pt x="3492" y="1347775"/>
                      <a:pt x="3492" y="1347775"/>
                      <a:pt x="3492" y="1208222"/>
                    </a:cubicBezTo>
                    <a:lnTo>
                      <a:pt x="3492" y="1127579"/>
                    </a:lnTo>
                    <a:lnTo>
                      <a:pt x="0" y="1121911"/>
                    </a:lnTo>
                    <a:lnTo>
                      <a:pt x="46" y="1121911"/>
                    </a:lnTo>
                    <a:lnTo>
                      <a:pt x="0" y="1121855"/>
                    </a:lnTo>
                    <a:cubicBezTo>
                      <a:pt x="0" y="1121855"/>
                      <a:pt x="0" y="1121855"/>
                      <a:pt x="3492" y="1121855"/>
                    </a:cubicBezTo>
                    <a:lnTo>
                      <a:pt x="3492" y="1118424"/>
                    </a:lnTo>
                    <a:lnTo>
                      <a:pt x="3492" y="1118366"/>
                    </a:lnTo>
                    <a:lnTo>
                      <a:pt x="3492" y="1117504"/>
                    </a:lnTo>
                    <a:lnTo>
                      <a:pt x="3492" y="1106627"/>
                    </a:lnTo>
                    <a:lnTo>
                      <a:pt x="3492" y="1099293"/>
                    </a:lnTo>
                    <a:cubicBezTo>
                      <a:pt x="3492" y="1081031"/>
                      <a:pt x="3492" y="1045338"/>
                      <a:pt x="3492" y="975574"/>
                    </a:cubicBezTo>
                    <a:lnTo>
                      <a:pt x="3492" y="964842"/>
                    </a:lnTo>
                    <a:lnTo>
                      <a:pt x="3492" y="893838"/>
                    </a:lnTo>
                    <a:lnTo>
                      <a:pt x="3492" y="876784"/>
                    </a:lnTo>
                    <a:lnTo>
                      <a:pt x="3492" y="785690"/>
                    </a:lnTo>
                    <a:lnTo>
                      <a:pt x="3492" y="776166"/>
                    </a:lnTo>
                    <a:lnTo>
                      <a:pt x="3492" y="647433"/>
                    </a:lnTo>
                    <a:lnTo>
                      <a:pt x="3492" y="580764"/>
                    </a:lnTo>
                    <a:lnTo>
                      <a:pt x="0" y="575096"/>
                    </a:lnTo>
                    <a:lnTo>
                      <a:pt x="46" y="575096"/>
                    </a:lnTo>
                    <a:lnTo>
                      <a:pt x="0" y="575040"/>
                    </a:lnTo>
                    <a:cubicBezTo>
                      <a:pt x="0" y="575040"/>
                      <a:pt x="0" y="575040"/>
                      <a:pt x="3492" y="575040"/>
                    </a:cubicBezTo>
                    <a:lnTo>
                      <a:pt x="3492" y="571609"/>
                    </a:lnTo>
                    <a:lnTo>
                      <a:pt x="3492" y="571551"/>
                    </a:lnTo>
                    <a:lnTo>
                      <a:pt x="3492" y="570492"/>
                    </a:lnTo>
                    <a:cubicBezTo>
                      <a:pt x="3492" y="568539"/>
                      <a:pt x="3492" y="563166"/>
                      <a:pt x="3492" y="548391"/>
                    </a:cubicBezTo>
                    <a:lnTo>
                      <a:pt x="3492" y="546815"/>
                    </a:lnTo>
                    <a:lnTo>
                      <a:pt x="3492" y="518428"/>
                    </a:lnTo>
                    <a:cubicBezTo>
                      <a:pt x="3492" y="454245"/>
                      <a:pt x="3492" y="312599"/>
                      <a:pt x="3492" y="0"/>
                    </a:cubicBezTo>
                    <a:close/>
                  </a:path>
                </a:pathLst>
              </a:custGeom>
              <a:solidFill>
                <a:schemeClr val="accent6">
                  <a:alpha val="80000"/>
                </a:schemeClr>
              </a:solidFill>
              <a:ln>
                <a:noFill/>
              </a:ln>
            </p:spPr>
            <p:txBody>
              <a:bodyPr wrap="square"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44" name="Shape 187"/>
              <p:cNvSpPr/>
              <p:nvPr/>
            </p:nvSpPr>
            <p:spPr>
              <a:xfrm>
                <a:off x="1385486" y="2862147"/>
                <a:ext cx="1313828" cy="422097"/>
              </a:xfrm>
              <a:custGeom>
                <a:avLst/>
                <a:gdLst/>
                <a:ahLst/>
                <a:cxnLst/>
                <a:rect l="0" t="0" r="0" b="0"/>
                <a:pathLst>
                  <a:path w="120000" h="120000" extrusionOk="0">
                    <a:moveTo>
                      <a:pt x="60151" y="21818"/>
                    </a:moveTo>
                    <a:cubicBezTo>
                      <a:pt x="28860" y="21818"/>
                      <a:pt x="3037" y="12467"/>
                      <a:pt x="0" y="0"/>
                    </a:cubicBezTo>
                    <a:cubicBezTo>
                      <a:pt x="24303" y="108311"/>
                      <a:pt x="24303" y="108311"/>
                      <a:pt x="24303" y="108311"/>
                    </a:cubicBezTo>
                    <a:cubicBezTo>
                      <a:pt x="24303" y="114545"/>
                      <a:pt x="40101" y="120000"/>
                      <a:pt x="60151" y="120000"/>
                    </a:cubicBezTo>
                    <a:cubicBezTo>
                      <a:pt x="79898" y="120000"/>
                      <a:pt x="96000" y="114545"/>
                      <a:pt x="96000" y="108311"/>
                    </a:cubicBezTo>
                    <a:cubicBezTo>
                      <a:pt x="120000" y="779"/>
                      <a:pt x="120000" y="779"/>
                      <a:pt x="120000" y="779"/>
                    </a:cubicBezTo>
                    <a:cubicBezTo>
                      <a:pt x="116354" y="12467"/>
                      <a:pt x="90835" y="21818"/>
                      <a:pt x="60151" y="21818"/>
                    </a:cubicBezTo>
                    <a:close/>
                  </a:path>
                </a:pathLst>
              </a:custGeom>
              <a:solidFill>
                <a:schemeClr val="accent5">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45" name="Shape 190"/>
              <p:cNvSpPr/>
              <p:nvPr/>
            </p:nvSpPr>
            <p:spPr>
              <a:xfrm>
                <a:off x="1151877" y="2531118"/>
                <a:ext cx="1781047" cy="407641"/>
              </a:xfrm>
              <a:custGeom>
                <a:avLst/>
                <a:gdLst/>
                <a:ahLst/>
                <a:cxnLst/>
                <a:rect l="0" t="0" r="0" b="0"/>
                <a:pathLst>
                  <a:path w="120000" h="120000" extrusionOk="0">
                    <a:moveTo>
                      <a:pt x="120000" y="0"/>
                    </a:moveTo>
                    <a:cubicBezTo>
                      <a:pt x="117532" y="12885"/>
                      <a:pt x="91514" y="23355"/>
                      <a:pt x="59887" y="23355"/>
                    </a:cubicBezTo>
                    <a:cubicBezTo>
                      <a:pt x="28261" y="23355"/>
                      <a:pt x="2467" y="12885"/>
                      <a:pt x="0" y="0"/>
                    </a:cubicBezTo>
                    <a:cubicBezTo>
                      <a:pt x="0" y="0"/>
                      <a:pt x="0" y="0"/>
                      <a:pt x="0" y="0"/>
                    </a:cubicBezTo>
                    <a:cubicBezTo>
                      <a:pt x="15476" y="96644"/>
                      <a:pt x="15476" y="96644"/>
                      <a:pt x="15476" y="96644"/>
                    </a:cubicBezTo>
                    <a:cubicBezTo>
                      <a:pt x="15476" y="96644"/>
                      <a:pt x="15476" y="97449"/>
                      <a:pt x="15700" y="97449"/>
                    </a:cubicBezTo>
                    <a:cubicBezTo>
                      <a:pt x="17943" y="110335"/>
                      <a:pt x="37009" y="120000"/>
                      <a:pt x="60112" y="120000"/>
                    </a:cubicBezTo>
                    <a:cubicBezTo>
                      <a:pt x="82766" y="120000"/>
                      <a:pt x="101607" y="110335"/>
                      <a:pt x="104299" y="98255"/>
                    </a:cubicBezTo>
                    <a:cubicBezTo>
                      <a:pt x="104299" y="98255"/>
                      <a:pt x="104299" y="98255"/>
                      <a:pt x="104299" y="98255"/>
                    </a:cubicBezTo>
                    <a:cubicBezTo>
                      <a:pt x="104523" y="96644"/>
                      <a:pt x="104523" y="96644"/>
                      <a:pt x="104523" y="96644"/>
                    </a:cubicBezTo>
                    <a:cubicBezTo>
                      <a:pt x="120000" y="0"/>
                      <a:pt x="120000" y="0"/>
                      <a:pt x="120000" y="0"/>
                    </a:cubicBezTo>
                    <a:close/>
                  </a:path>
                </a:pathLst>
              </a:custGeom>
              <a:solidFill>
                <a:schemeClr val="accent4">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46" name="Shape 193"/>
              <p:cNvSpPr/>
              <p:nvPr/>
            </p:nvSpPr>
            <p:spPr>
              <a:xfrm>
                <a:off x="895435" y="2161060"/>
                <a:ext cx="2293931" cy="449563"/>
              </a:xfrm>
              <a:custGeom>
                <a:avLst/>
                <a:gdLst/>
                <a:ahLst/>
                <a:cxnLst/>
                <a:rect l="0" t="0" r="0" b="0"/>
                <a:pathLst>
                  <a:path w="120000" h="120000" extrusionOk="0">
                    <a:moveTo>
                      <a:pt x="120000" y="0"/>
                    </a:moveTo>
                    <a:cubicBezTo>
                      <a:pt x="117561" y="16097"/>
                      <a:pt x="91611" y="28536"/>
                      <a:pt x="59912" y="28536"/>
                    </a:cubicBezTo>
                    <a:cubicBezTo>
                      <a:pt x="28388" y="28536"/>
                      <a:pt x="2438" y="16097"/>
                      <a:pt x="0" y="0"/>
                    </a:cubicBezTo>
                    <a:cubicBezTo>
                      <a:pt x="13410" y="98780"/>
                      <a:pt x="13410" y="98780"/>
                      <a:pt x="13410" y="98780"/>
                    </a:cubicBezTo>
                    <a:cubicBezTo>
                      <a:pt x="13410" y="98780"/>
                      <a:pt x="13410" y="98780"/>
                      <a:pt x="13410" y="98780"/>
                    </a:cubicBezTo>
                    <a:cubicBezTo>
                      <a:pt x="15326" y="110487"/>
                      <a:pt x="35355" y="120000"/>
                      <a:pt x="59912" y="120000"/>
                    </a:cubicBezTo>
                    <a:cubicBezTo>
                      <a:pt x="84470" y="120000"/>
                      <a:pt x="104673" y="110487"/>
                      <a:pt x="106589" y="98780"/>
                    </a:cubicBezTo>
                    <a:cubicBezTo>
                      <a:pt x="106589" y="98780"/>
                      <a:pt x="106589" y="98780"/>
                      <a:pt x="106589" y="98780"/>
                    </a:cubicBezTo>
                    <a:cubicBezTo>
                      <a:pt x="120000" y="0"/>
                      <a:pt x="120000" y="0"/>
                      <a:pt x="120000" y="0"/>
                    </a:cubicBezTo>
                    <a:close/>
                  </a:path>
                </a:pathLst>
              </a:custGeom>
              <a:solidFill>
                <a:schemeClr val="accent3">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47" name="Shape 196"/>
              <p:cNvSpPr/>
              <p:nvPr/>
            </p:nvSpPr>
            <p:spPr>
              <a:xfrm>
                <a:off x="644261" y="1802568"/>
                <a:ext cx="2796279" cy="465463"/>
              </a:xfrm>
              <a:custGeom>
                <a:avLst/>
                <a:gdLst/>
                <a:ahLst/>
                <a:cxnLst/>
                <a:rect l="0" t="0" r="0" b="0"/>
                <a:pathLst>
                  <a:path w="120000" h="120000" extrusionOk="0">
                    <a:moveTo>
                      <a:pt x="120000" y="0"/>
                    </a:moveTo>
                    <a:cubicBezTo>
                      <a:pt x="117571" y="20470"/>
                      <a:pt x="91714" y="36000"/>
                      <a:pt x="60000" y="36000"/>
                    </a:cubicBezTo>
                    <a:cubicBezTo>
                      <a:pt x="28428" y="36000"/>
                      <a:pt x="2428" y="20470"/>
                      <a:pt x="0" y="0"/>
                    </a:cubicBezTo>
                    <a:cubicBezTo>
                      <a:pt x="0" y="0"/>
                      <a:pt x="0" y="0"/>
                      <a:pt x="0" y="0"/>
                    </a:cubicBezTo>
                    <a:cubicBezTo>
                      <a:pt x="10714" y="92470"/>
                      <a:pt x="10714" y="92470"/>
                      <a:pt x="10714" y="92470"/>
                    </a:cubicBezTo>
                    <a:cubicBezTo>
                      <a:pt x="10714" y="92470"/>
                      <a:pt x="10714" y="92470"/>
                      <a:pt x="10857" y="92470"/>
                    </a:cubicBezTo>
                    <a:cubicBezTo>
                      <a:pt x="12857" y="108000"/>
                      <a:pt x="34142" y="120000"/>
                      <a:pt x="60000" y="120000"/>
                    </a:cubicBezTo>
                    <a:cubicBezTo>
                      <a:pt x="86000" y="120000"/>
                      <a:pt x="107285" y="108000"/>
                      <a:pt x="109285" y="92470"/>
                    </a:cubicBezTo>
                    <a:cubicBezTo>
                      <a:pt x="109285" y="92470"/>
                      <a:pt x="109285" y="92470"/>
                      <a:pt x="109285" y="92470"/>
                    </a:cubicBezTo>
                    <a:cubicBezTo>
                      <a:pt x="120000" y="0"/>
                      <a:pt x="120000" y="0"/>
                      <a:pt x="120000" y="0"/>
                    </a:cubicBezTo>
                    <a:close/>
                  </a:path>
                </a:pathLst>
              </a:custGeom>
              <a:solidFill>
                <a:schemeClr val="accent2">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48" name="Shape 199"/>
              <p:cNvSpPr/>
              <p:nvPr/>
            </p:nvSpPr>
            <p:spPr>
              <a:xfrm>
                <a:off x="391331" y="1439737"/>
                <a:ext cx="3302138" cy="501602"/>
              </a:xfrm>
              <a:custGeom>
                <a:avLst/>
                <a:gdLst/>
                <a:ahLst/>
                <a:cxnLst/>
                <a:rect l="0" t="0" r="0" b="0"/>
                <a:pathLst>
                  <a:path w="120000" h="120000" extrusionOk="0">
                    <a:moveTo>
                      <a:pt x="60000" y="30819"/>
                    </a:moveTo>
                    <a:cubicBezTo>
                      <a:pt x="28427" y="30819"/>
                      <a:pt x="2661" y="17704"/>
                      <a:pt x="0" y="0"/>
                    </a:cubicBezTo>
                    <a:cubicBezTo>
                      <a:pt x="9193" y="86557"/>
                      <a:pt x="9193" y="86557"/>
                      <a:pt x="9193" y="86557"/>
                    </a:cubicBezTo>
                    <a:cubicBezTo>
                      <a:pt x="9193" y="86557"/>
                      <a:pt x="9193" y="86557"/>
                      <a:pt x="9193" y="86557"/>
                    </a:cubicBezTo>
                    <a:cubicBezTo>
                      <a:pt x="11250" y="105573"/>
                      <a:pt x="33266" y="120000"/>
                      <a:pt x="60000" y="120000"/>
                    </a:cubicBezTo>
                    <a:cubicBezTo>
                      <a:pt x="86854" y="120000"/>
                      <a:pt x="108750" y="105573"/>
                      <a:pt x="110806" y="86557"/>
                    </a:cubicBezTo>
                    <a:cubicBezTo>
                      <a:pt x="110806" y="86557"/>
                      <a:pt x="110806" y="86557"/>
                      <a:pt x="110806" y="86557"/>
                    </a:cubicBezTo>
                    <a:cubicBezTo>
                      <a:pt x="120000" y="0"/>
                      <a:pt x="120000" y="0"/>
                      <a:pt x="120000" y="0"/>
                    </a:cubicBezTo>
                    <a:cubicBezTo>
                      <a:pt x="117338" y="17049"/>
                      <a:pt x="91572" y="30819"/>
                      <a:pt x="60000" y="30819"/>
                    </a:cubicBezTo>
                    <a:close/>
                  </a:path>
                </a:pathLst>
              </a:custGeom>
              <a:solidFill>
                <a:schemeClr val="accent1">
                  <a:alpha val="80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grpSp>
        <p:sp>
          <p:nvSpPr>
            <p:cNvPr id="49" name="Freeform 48"/>
            <p:cNvSpPr/>
            <p:nvPr/>
          </p:nvSpPr>
          <p:spPr>
            <a:xfrm>
              <a:off x="391331" y="1439739"/>
              <a:ext cx="3302138" cy="1844507"/>
            </a:xfrm>
            <a:custGeom>
              <a:avLst/>
              <a:gdLst>
                <a:gd name="connsiteX0" fmla="*/ 0 w 3302138"/>
                <a:gd name="connsiteY0" fmla="*/ 0 h 1844507"/>
                <a:gd name="connsiteX1" fmla="*/ 1651069 w 3302138"/>
                <a:gd name="connsiteY1" fmla="*/ 128901 h 1844507"/>
                <a:gd name="connsiteX2" fmla="*/ 3302138 w 3302138"/>
                <a:gd name="connsiteY2" fmla="*/ 0 h 1844507"/>
                <a:gd name="connsiteX3" fmla="*/ 2669669 w 3302138"/>
                <a:gd name="connsiteY3" fmla="*/ 907803 h 1844507"/>
                <a:gd name="connsiteX4" fmla="*/ 2666688 w 3302138"/>
                <a:gd name="connsiteY4" fmla="*/ 909767 h 1844507"/>
                <a:gd name="connsiteX5" fmla="*/ 2658330 w 3302138"/>
                <a:gd name="connsiteY5" fmla="*/ 921792 h 1844507"/>
                <a:gd name="connsiteX6" fmla="*/ 2045542 w 3302138"/>
                <a:gd name="connsiteY6" fmla="*/ 1803417 h 1844507"/>
                <a:gd name="connsiteX7" fmla="*/ 1652730 w 3302138"/>
                <a:gd name="connsiteY7" fmla="*/ 1844507 h 1844507"/>
                <a:gd name="connsiteX8" fmla="*/ 1651069 w 3302138"/>
                <a:gd name="connsiteY8" fmla="*/ 1844471 h 1844507"/>
                <a:gd name="connsiteX9" fmla="*/ 1649408 w 3302138"/>
                <a:gd name="connsiteY9" fmla="*/ 1844507 h 1844507"/>
                <a:gd name="connsiteX10" fmla="*/ 1256596 w 3302138"/>
                <a:gd name="connsiteY10" fmla="*/ 1803417 h 1844507"/>
                <a:gd name="connsiteX11" fmla="*/ 643808 w 3302138"/>
                <a:gd name="connsiteY11" fmla="*/ 921792 h 1844507"/>
                <a:gd name="connsiteX12" fmla="*/ 635450 w 3302138"/>
                <a:gd name="connsiteY12" fmla="*/ 909767 h 1844507"/>
                <a:gd name="connsiteX13" fmla="*/ 632469 w 3302138"/>
                <a:gd name="connsiteY13" fmla="*/ 907803 h 1844507"/>
                <a:gd name="connsiteX14" fmla="*/ 0 w 3302138"/>
                <a:gd name="connsiteY14" fmla="*/ 0 h 184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02138" h="1844507">
                  <a:moveTo>
                    <a:pt x="0" y="0"/>
                  </a:moveTo>
                  <a:cubicBezTo>
                    <a:pt x="73252" y="71304"/>
                    <a:pt x="782276" y="128901"/>
                    <a:pt x="1651069" y="128901"/>
                  </a:cubicBezTo>
                  <a:cubicBezTo>
                    <a:pt x="2519862" y="128901"/>
                    <a:pt x="3228886" y="71304"/>
                    <a:pt x="3302138" y="0"/>
                  </a:cubicBezTo>
                  <a:cubicBezTo>
                    <a:pt x="3302138" y="0"/>
                    <a:pt x="3302138" y="0"/>
                    <a:pt x="2669669" y="907803"/>
                  </a:cubicBezTo>
                  <a:lnTo>
                    <a:pt x="2666688" y="909767"/>
                  </a:lnTo>
                  <a:lnTo>
                    <a:pt x="2658330" y="921792"/>
                  </a:lnTo>
                  <a:cubicBezTo>
                    <a:pt x="2629150" y="963774"/>
                    <a:pt x="2512428" y="1131703"/>
                    <a:pt x="2045542" y="1803417"/>
                  </a:cubicBezTo>
                  <a:cubicBezTo>
                    <a:pt x="2045542" y="1825328"/>
                    <a:pt x="1869111" y="1844507"/>
                    <a:pt x="1652730" y="1844507"/>
                  </a:cubicBezTo>
                  <a:lnTo>
                    <a:pt x="1651069" y="1844471"/>
                  </a:lnTo>
                  <a:lnTo>
                    <a:pt x="1649408" y="1844507"/>
                  </a:lnTo>
                  <a:cubicBezTo>
                    <a:pt x="1433027" y="1844507"/>
                    <a:pt x="1256596" y="1825328"/>
                    <a:pt x="1256596" y="1803417"/>
                  </a:cubicBezTo>
                  <a:cubicBezTo>
                    <a:pt x="789710" y="1131703"/>
                    <a:pt x="672988" y="963774"/>
                    <a:pt x="643808" y="921792"/>
                  </a:cubicBezTo>
                  <a:lnTo>
                    <a:pt x="635450" y="909767"/>
                  </a:lnTo>
                  <a:lnTo>
                    <a:pt x="632469" y="907803"/>
                  </a:lnTo>
                  <a:cubicBezTo>
                    <a:pt x="0" y="0"/>
                    <a:pt x="0" y="0"/>
                    <a:pt x="0" y="0"/>
                  </a:cubicBezTo>
                  <a:close/>
                </a:path>
              </a:pathLst>
            </a:custGeom>
            <a:gradFill flip="none" rotWithShape="1">
              <a:gsLst>
                <a:gs pos="89000">
                  <a:srgbClr val="FDFDFD">
                    <a:alpha val="73000"/>
                  </a:srgbClr>
                </a:gs>
                <a:gs pos="84000">
                  <a:srgbClr val="FBFBFB">
                    <a:alpha val="68000"/>
                  </a:srgbClr>
                </a:gs>
                <a:gs pos="73000">
                  <a:srgbClr val="FAFAFA">
                    <a:alpha val="58000"/>
                  </a:srgbClr>
                </a:gs>
                <a:gs pos="0">
                  <a:schemeClr val="bg1">
                    <a:shade val="30000"/>
                    <a:satMod val="115000"/>
                    <a:alpha val="0"/>
                  </a:schemeClr>
                </a:gs>
                <a:gs pos="50000">
                  <a:schemeClr val="bg1">
                    <a:shade val="67500"/>
                    <a:satMod val="115000"/>
                    <a:alpha val="0"/>
                  </a:schemeClr>
                </a:gs>
                <a:gs pos="58000">
                  <a:srgbClr val="F9F9F9">
                    <a:alpha val="0"/>
                  </a:srgbClr>
                </a:gs>
                <a:gs pos="100000">
                  <a:schemeClr val="bg1">
                    <a:shade val="100000"/>
                    <a:satMod val="115000"/>
                  </a:schemeClr>
                </a:gs>
              </a:gsLst>
              <a:lin ang="1200000" scaled="0"/>
              <a:tileRect/>
            </a:gradFill>
            <a:ln>
              <a:noFill/>
            </a:ln>
          </p:spPr>
          <p:txBody>
            <a:bodyPr wrap="square"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50" name="Freeform 49"/>
            <p:cNvSpPr/>
            <p:nvPr/>
          </p:nvSpPr>
          <p:spPr>
            <a:xfrm>
              <a:off x="1647197" y="3243769"/>
              <a:ext cx="790407" cy="1102758"/>
            </a:xfrm>
            <a:custGeom>
              <a:avLst/>
              <a:gdLst>
                <a:gd name="connsiteX0" fmla="*/ 3334 w 790407"/>
                <a:gd name="connsiteY0" fmla="*/ 0 h 1102758"/>
                <a:gd name="connsiteX1" fmla="*/ 396869 w 790407"/>
                <a:gd name="connsiteY1" fmla="*/ 41078 h 1102758"/>
                <a:gd name="connsiteX2" fmla="*/ 790405 w 790407"/>
                <a:gd name="connsiteY2" fmla="*/ 0 h 1102758"/>
                <a:gd name="connsiteX3" fmla="*/ 790405 w 790407"/>
                <a:gd name="connsiteY3" fmla="*/ 429630 h 1102758"/>
                <a:gd name="connsiteX4" fmla="*/ 790405 w 790407"/>
                <a:gd name="connsiteY4" fmla="*/ 430353 h 1102758"/>
                <a:gd name="connsiteX5" fmla="*/ 790407 w 790407"/>
                <a:gd name="connsiteY5" fmla="*/ 430354 h 1102758"/>
                <a:gd name="connsiteX6" fmla="*/ 790405 w 790407"/>
                <a:gd name="connsiteY6" fmla="*/ 430356 h 1102758"/>
                <a:gd name="connsiteX7" fmla="*/ 790405 w 790407"/>
                <a:gd name="connsiteY7" fmla="*/ 451807 h 1102758"/>
                <a:gd name="connsiteX8" fmla="*/ 790405 w 790407"/>
                <a:gd name="connsiteY8" fmla="*/ 451851 h 1102758"/>
                <a:gd name="connsiteX9" fmla="*/ 790405 w 790407"/>
                <a:gd name="connsiteY9" fmla="*/ 609831 h 1102758"/>
                <a:gd name="connsiteX10" fmla="*/ 790405 w 790407"/>
                <a:gd name="connsiteY10" fmla="*/ 610553 h 1102758"/>
                <a:gd name="connsiteX11" fmla="*/ 790407 w 790407"/>
                <a:gd name="connsiteY11" fmla="*/ 610554 h 1102758"/>
                <a:gd name="connsiteX12" fmla="*/ 790405 w 790407"/>
                <a:gd name="connsiteY12" fmla="*/ 610557 h 1102758"/>
                <a:gd name="connsiteX13" fmla="*/ 790405 w 790407"/>
                <a:gd name="connsiteY13" fmla="*/ 881437 h 1102758"/>
                <a:gd name="connsiteX14" fmla="*/ 790405 w 790407"/>
                <a:gd name="connsiteY14" fmla="*/ 881481 h 1102758"/>
                <a:gd name="connsiteX15" fmla="*/ 790405 w 790407"/>
                <a:gd name="connsiteY15" fmla="*/ 1061681 h 1102758"/>
                <a:gd name="connsiteX16" fmla="*/ 393529 w 790407"/>
                <a:gd name="connsiteY16" fmla="*/ 1102758 h 1102758"/>
                <a:gd name="connsiteX17" fmla="*/ 0 w 790407"/>
                <a:gd name="connsiteY17" fmla="*/ 1061681 h 1102758"/>
                <a:gd name="connsiteX18" fmla="*/ 3334 w 790407"/>
                <a:gd name="connsiteY18" fmla="*/ 1061681 h 1102758"/>
                <a:gd name="connsiteX19" fmla="*/ 3334 w 790407"/>
                <a:gd name="connsiteY19" fmla="*/ 1058941 h 1102758"/>
                <a:gd name="connsiteX20" fmla="*/ 3334 w 790407"/>
                <a:gd name="connsiteY20" fmla="*/ 949295 h 1102758"/>
                <a:gd name="connsiteX21" fmla="*/ 3334 w 790407"/>
                <a:gd name="connsiteY21" fmla="*/ 885934 h 1102758"/>
                <a:gd name="connsiteX22" fmla="*/ 0 w 790407"/>
                <a:gd name="connsiteY22" fmla="*/ 881481 h 1102758"/>
                <a:gd name="connsiteX23" fmla="*/ 44 w 790407"/>
                <a:gd name="connsiteY23" fmla="*/ 881481 h 1102758"/>
                <a:gd name="connsiteX24" fmla="*/ 0 w 790407"/>
                <a:gd name="connsiteY24" fmla="*/ 881437 h 1102758"/>
                <a:gd name="connsiteX25" fmla="*/ 3334 w 790407"/>
                <a:gd name="connsiteY25" fmla="*/ 881437 h 1102758"/>
                <a:gd name="connsiteX26" fmla="*/ 3334 w 790407"/>
                <a:gd name="connsiteY26" fmla="*/ 878741 h 1102758"/>
                <a:gd name="connsiteX27" fmla="*/ 3334 w 790407"/>
                <a:gd name="connsiteY27" fmla="*/ 878696 h 1102758"/>
                <a:gd name="connsiteX28" fmla="*/ 3334 w 790407"/>
                <a:gd name="connsiteY28" fmla="*/ 878018 h 1102758"/>
                <a:gd name="connsiteX29" fmla="*/ 3334 w 790407"/>
                <a:gd name="connsiteY29" fmla="*/ 869472 h 1102758"/>
                <a:gd name="connsiteX30" fmla="*/ 3334 w 790407"/>
                <a:gd name="connsiteY30" fmla="*/ 863710 h 1102758"/>
                <a:gd name="connsiteX31" fmla="*/ 3334 w 790407"/>
                <a:gd name="connsiteY31" fmla="*/ 766505 h 1102758"/>
                <a:gd name="connsiteX32" fmla="*/ 3334 w 790407"/>
                <a:gd name="connsiteY32" fmla="*/ 758073 h 1102758"/>
                <a:gd name="connsiteX33" fmla="*/ 3334 w 790407"/>
                <a:gd name="connsiteY33" fmla="*/ 702285 h 1102758"/>
                <a:gd name="connsiteX34" fmla="*/ 3334 w 790407"/>
                <a:gd name="connsiteY34" fmla="*/ 688886 h 1102758"/>
                <a:gd name="connsiteX35" fmla="*/ 3334 w 790407"/>
                <a:gd name="connsiteY35" fmla="*/ 617314 h 1102758"/>
                <a:gd name="connsiteX36" fmla="*/ 3334 w 790407"/>
                <a:gd name="connsiteY36" fmla="*/ 609831 h 1102758"/>
                <a:gd name="connsiteX37" fmla="*/ 3334 w 790407"/>
                <a:gd name="connsiteY37" fmla="*/ 508686 h 1102758"/>
                <a:gd name="connsiteX38" fmla="*/ 3334 w 790407"/>
                <a:gd name="connsiteY38" fmla="*/ 456304 h 1102758"/>
                <a:gd name="connsiteX39" fmla="*/ 0 w 790407"/>
                <a:gd name="connsiteY39" fmla="*/ 451851 h 1102758"/>
                <a:gd name="connsiteX40" fmla="*/ 44 w 790407"/>
                <a:gd name="connsiteY40" fmla="*/ 451851 h 1102758"/>
                <a:gd name="connsiteX41" fmla="*/ 0 w 790407"/>
                <a:gd name="connsiteY41" fmla="*/ 451807 h 1102758"/>
                <a:gd name="connsiteX42" fmla="*/ 3334 w 790407"/>
                <a:gd name="connsiteY42" fmla="*/ 451807 h 1102758"/>
                <a:gd name="connsiteX43" fmla="*/ 3334 w 790407"/>
                <a:gd name="connsiteY43" fmla="*/ 449111 h 1102758"/>
                <a:gd name="connsiteX44" fmla="*/ 3334 w 790407"/>
                <a:gd name="connsiteY44" fmla="*/ 449065 h 1102758"/>
                <a:gd name="connsiteX45" fmla="*/ 3334 w 790407"/>
                <a:gd name="connsiteY45" fmla="*/ 448233 h 1102758"/>
                <a:gd name="connsiteX46" fmla="*/ 3334 w 790407"/>
                <a:gd name="connsiteY46" fmla="*/ 430869 h 1102758"/>
                <a:gd name="connsiteX47" fmla="*/ 3334 w 790407"/>
                <a:gd name="connsiteY47" fmla="*/ 429630 h 1102758"/>
                <a:gd name="connsiteX48" fmla="*/ 3334 w 790407"/>
                <a:gd name="connsiteY48" fmla="*/ 407327 h 1102758"/>
                <a:gd name="connsiteX49" fmla="*/ 3334 w 790407"/>
                <a:gd name="connsiteY49" fmla="*/ 0 h 110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90407" h="1102758">
                  <a:moveTo>
                    <a:pt x="3334" y="0"/>
                  </a:moveTo>
                  <a:cubicBezTo>
                    <a:pt x="3334" y="21907"/>
                    <a:pt x="176755" y="41078"/>
                    <a:pt x="396869" y="41078"/>
                  </a:cubicBezTo>
                  <a:cubicBezTo>
                    <a:pt x="613644" y="41078"/>
                    <a:pt x="790405" y="21907"/>
                    <a:pt x="790405" y="0"/>
                  </a:cubicBezTo>
                  <a:lnTo>
                    <a:pt x="790405" y="429630"/>
                  </a:lnTo>
                  <a:lnTo>
                    <a:pt x="790405" y="430353"/>
                  </a:lnTo>
                  <a:lnTo>
                    <a:pt x="790407" y="430354"/>
                  </a:lnTo>
                  <a:lnTo>
                    <a:pt x="790405" y="430356"/>
                  </a:lnTo>
                  <a:lnTo>
                    <a:pt x="790405" y="451807"/>
                  </a:lnTo>
                  <a:lnTo>
                    <a:pt x="790405" y="451851"/>
                  </a:lnTo>
                  <a:lnTo>
                    <a:pt x="790405" y="609831"/>
                  </a:lnTo>
                  <a:lnTo>
                    <a:pt x="790405" y="610553"/>
                  </a:lnTo>
                  <a:lnTo>
                    <a:pt x="790407" y="610554"/>
                  </a:lnTo>
                  <a:lnTo>
                    <a:pt x="790405" y="610557"/>
                  </a:lnTo>
                  <a:lnTo>
                    <a:pt x="790405" y="881437"/>
                  </a:lnTo>
                  <a:lnTo>
                    <a:pt x="790405" y="881481"/>
                  </a:lnTo>
                  <a:lnTo>
                    <a:pt x="790405" y="1061681"/>
                  </a:lnTo>
                  <a:cubicBezTo>
                    <a:pt x="790405" y="1083587"/>
                    <a:pt x="613644" y="1102758"/>
                    <a:pt x="393529" y="1102758"/>
                  </a:cubicBezTo>
                  <a:cubicBezTo>
                    <a:pt x="176755" y="1102758"/>
                    <a:pt x="0" y="1083587"/>
                    <a:pt x="0" y="1061681"/>
                  </a:cubicBezTo>
                  <a:cubicBezTo>
                    <a:pt x="0" y="1061681"/>
                    <a:pt x="0" y="1061681"/>
                    <a:pt x="3334" y="1061681"/>
                  </a:cubicBezTo>
                  <a:cubicBezTo>
                    <a:pt x="3334" y="1058941"/>
                    <a:pt x="3334" y="1058941"/>
                    <a:pt x="3334" y="1058941"/>
                  </a:cubicBezTo>
                  <a:cubicBezTo>
                    <a:pt x="3334" y="1058941"/>
                    <a:pt x="3334" y="1058941"/>
                    <a:pt x="3334" y="949295"/>
                  </a:cubicBezTo>
                  <a:lnTo>
                    <a:pt x="3334" y="885934"/>
                  </a:lnTo>
                  <a:lnTo>
                    <a:pt x="0" y="881481"/>
                  </a:lnTo>
                  <a:lnTo>
                    <a:pt x="44" y="881481"/>
                  </a:lnTo>
                  <a:lnTo>
                    <a:pt x="0" y="881437"/>
                  </a:lnTo>
                  <a:cubicBezTo>
                    <a:pt x="0" y="881437"/>
                    <a:pt x="0" y="881437"/>
                    <a:pt x="3334" y="881437"/>
                  </a:cubicBezTo>
                  <a:lnTo>
                    <a:pt x="3334" y="878741"/>
                  </a:lnTo>
                  <a:lnTo>
                    <a:pt x="3334" y="878696"/>
                  </a:lnTo>
                  <a:lnTo>
                    <a:pt x="3334" y="878018"/>
                  </a:lnTo>
                  <a:lnTo>
                    <a:pt x="3334" y="869472"/>
                  </a:lnTo>
                  <a:lnTo>
                    <a:pt x="3334" y="863710"/>
                  </a:lnTo>
                  <a:cubicBezTo>
                    <a:pt x="3334" y="849362"/>
                    <a:pt x="3334" y="821318"/>
                    <a:pt x="3334" y="766505"/>
                  </a:cubicBezTo>
                  <a:lnTo>
                    <a:pt x="3334" y="758073"/>
                  </a:lnTo>
                  <a:lnTo>
                    <a:pt x="3334" y="702285"/>
                  </a:lnTo>
                  <a:lnTo>
                    <a:pt x="3334" y="688886"/>
                  </a:lnTo>
                  <a:lnTo>
                    <a:pt x="3334" y="617314"/>
                  </a:lnTo>
                  <a:lnTo>
                    <a:pt x="3334" y="609831"/>
                  </a:lnTo>
                  <a:lnTo>
                    <a:pt x="3334" y="508686"/>
                  </a:lnTo>
                  <a:lnTo>
                    <a:pt x="3334" y="456304"/>
                  </a:lnTo>
                  <a:lnTo>
                    <a:pt x="0" y="451851"/>
                  </a:lnTo>
                  <a:lnTo>
                    <a:pt x="44" y="451851"/>
                  </a:lnTo>
                  <a:lnTo>
                    <a:pt x="0" y="451807"/>
                  </a:lnTo>
                  <a:cubicBezTo>
                    <a:pt x="0" y="451807"/>
                    <a:pt x="0" y="451807"/>
                    <a:pt x="3334" y="451807"/>
                  </a:cubicBezTo>
                  <a:lnTo>
                    <a:pt x="3334" y="449111"/>
                  </a:lnTo>
                  <a:lnTo>
                    <a:pt x="3334" y="449065"/>
                  </a:lnTo>
                  <a:lnTo>
                    <a:pt x="3334" y="448233"/>
                  </a:lnTo>
                  <a:cubicBezTo>
                    <a:pt x="3334" y="446699"/>
                    <a:pt x="3334" y="442477"/>
                    <a:pt x="3334" y="430869"/>
                  </a:cubicBezTo>
                  <a:lnTo>
                    <a:pt x="3334" y="429630"/>
                  </a:lnTo>
                  <a:lnTo>
                    <a:pt x="3334" y="407327"/>
                  </a:lnTo>
                  <a:cubicBezTo>
                    <a:pt x="3334" y="356899"/>
                    <a:pt x="3334" y="245608"/>
                    <a:pt x="3334" y="0"/>
                  </a:cubicBezTo>
                  <a:close/>
                </a:path>
              </a:pathLst>
            </a:custGeom>
            <a:gradFill flip="none" rotWithShape="1">
              <a:gsLst>
                <a:gs pos="41000">
                  <a:schemeClr val="bg1">
                    <a:lumMod val="95000"/>
                    <a:alpha val="0"/>
                  </a:schemeClr>
                </a:gs>
                <a:gs pos="62000">
                  <a:schemeClr val="bg1">
                    <a:lumMod val="50000"/>
                    <a:alpha val="17000"/>
                  </a:schemeClr>
                </a:gs>
                <a:gs pos="99000">
                  <a:srgbClr val="7F7F7F">
                    <a:alpha val="80000"/>
                  </a:srgbClr>
                </a:gs>
                <a:gs pos="100000">
                  <a:schemeClr val="bg1">
                    <a:lumMod val="50000"/>
                    <a:alpha val="28000"/>
                  </a:schemeClr>
                </a:gs>
              </a:gsLst>
              <a:lin ang="10800000" scaled="0"/>
              <a:tileRect/>
            </a:gradFill>
            <a:ln>
              <a:noFill/>
            </a:ln>
          </p:spPr>
          <p:txBody>
            <a:bodyPr wrap="square" lIns="91425" tIns="45700" rIns="91425" bIns="45700" anchor="t" anchorCtr="0">
              <a:noAutofit/>
            </a:bodyPr>
            <a:lstStyle/>
            <a:p>
              <a:pPr marL="0" marR="0" lvl="0" indent="0" algn="l">
                <a:spcBef>
                  <a:spcPts val="0"/>
                </a:spcBef>
                <a:buNone/>
              </a:pPr>
              <a:endParaRPr sz="1800" dirty="0">
                <a:solidFill>
                  <a:schemeClr val="dk1"/>
                </a:solidFill>
                <a:latin typeface="Calibri"/>
                <a:ea typeface="Calibri"/>
                <a:cs typeface="Calibri"/>
                <a:sym typeface="Calibri"/>
              </a:endParaRPr>
            </a:p>
          </p:txBody>
        </p:sp>
      </p:grpSp>
    </p:spTree>
    <p:extLst>
      <p:ext uri="{BB962C8B-B14F-4D97-AF65-F5344CB8AC3E}">
        <p14:creationId xmlns:p14="http://schemas.microsoft.com/office/powerpoint/2010/main" val="15448568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Shape 16"/>
        <p:cNvGrpSpPr/>
        <p:nvPr/>
      </p:nvGrpSpPr>
      <p:grpSpPr>
        <a:xfrm>
          <a:off x="0" y="0"/>
          <a:ext cx="0" cy="0"/>
          <a:chOff x="0" y="0"/>
          <a:chExt cx="0" cy="0"/>
        </a:xfrm>
      </p:grpSpPr>
      <p:sp>
        <p:nvSpPr>
          <p:cNvPr id="109" name="Text Placeholder 108"/>
          <p:cNvSpPr>
            <a:spLocks noGrp="1"/>
          </p:cNvSpPr>
          <p:nvPr>
            <p:ph type="body" sz="half" idx="2"/>
          </p:nvPr>
        </p:nvSpPr>
        <p:spPr/>
        <p:txBody>
          <a:bodyPr/>
          <a:lstStyle/>
          <a:p>
            <a:pPr lvl="0"/>
            <a:r>
              <a:rPr lang="en-US">
                <a:sym typeface="Calibri"/>
              </a:rPr>
              <a:t>Enter your subhead line here</a:t>
            </a:r>
            <a:endParaRPr lang="en-US" dirty="0">
              <a:sym typeface="Calibri"/>
            </a:endParaRPr>
          </a:p>
        </p:txBody>
      </p:sp>
      <p:sp>
        <p:nvSpPr>
          <p:cNvPr id="110" name="Title 109"/>
          <p:cNvSpPr>
            <a:spLocks noGrp="1"/>
          </p:cNvSpPr>
          <p:nvPr>
            <p:ph type="title"/>
          </p:nvPr>
        </p:nvSpPr>
        <p:spPr/>
        <p:txBody>
          <a:bodyPr/>
          <a:lstStyle/>
          <a:p>
            <a:r>
              <a:rPr lang="en-US">
                <a:sym typeface="Calibri"/>
              </a:rPr>
              <a:t>Funnels - 3D – 7 Levels</a:t>
            </a:r>
            <a:endParaRPr lang="en-US" dirty="0"/>
          </a:p>
        </p:txBody>
      </p:sp>
      <p:sp>
        <p:nvSpPr>
          <p:cNvPr id="25" name="Freeform 45"/>
          <p:cNvSpPr>
            <a:spLocks noEditPoints="1"/>
          </p:cNvSpPr>
          <p:nvPr/>
        </p:nvSpPr>
        <p:spPr bwMode="auto">
          <a:xfrm>
            <a:off x="4509737" y="1463940"/>
            <a:ext cx="293020" cy="293020"/>
          </a:xfrm>
          <a:prstGeom prst="ellipse">
            <a:avLst/>
          </a:prstGeom>
          <a:solidFill>
            <a:schemeClr val="accent1"/>
          </a:solidFill>
          <a:ln w="9525">
            <a:noFill/>
            <a:round/>
            <a:headEnd/>
            <a:tailEnd/>
          </a:ln>
        </p:spPr>
        <p:txBody>
          <a:bodyPr vert="horz" wrap="square" lIns="68580" tIns="34290" rIns="68580" bIns="34290" numCol="1" anchor="ctr" anchorCtr="0" compatLnSpc="1">
            <a:prstTxWarp prst="textNoShape">
              <a:avLst/>
            </a:prstTxWarp>
          </a:bodyPr>
          <a:lstStyle/>
          <a:p>
            <a:pPr algn="ctr"/>
            <a:r>
              <a:rPr lang="en-US" sz="1200" b="1" dirty="0">
                <a:solidFill>
                  <a:schemeClr val="bg1"/>
                </a:solidFill>
              </a:rPr>
              <a:t>A</a:t>
            </a:r>
          </a:p>
        </p:txBody>
      </p:sp>
      <p:sp>
        <p:nvSpPr>
          <p:cNvPr id="30" name="Freeform 45"/>
          <p:cNvSpPr>
            <a:spLocks noEditPoints="1"/>
          </p:cNvSpPr>
          <p:nvPr/>
        </p:nvSpPr>
        <p:spPr bwMode="auto">
          <a:xfrm>
            <a:off x="4509737" y="1925479"/>
            <a:ext cx="293020" cy="293020"/>
          </a:xfrm>
          <a:prstGeom prst="ellipse">
            <a:avLst/>
          </a:prstGeom>
          <a:solidFill>
            <a:schemeClr val="accent2"/>
          </a:solidFill>
          <a:ln w="9525">
            <a:noFill/>
            <a:round/>
            <a:headEnd/>
            <a:tailEnd/>
          </a:ln>
        </p:spPr>
        <p:txBody>
          <a:bodyPr vert="horz" wrap="square" lIns="68580" tIns="34290" rIns="68580" bIns="34290" numCol="1" anchor="ctr" anchorCtr="0" compatLnSpc="1">
            <a:prstTxWarp prst="textNoShape">
              <a:avLst/>
            </a:prstTxWarp>
          </a:bodyPr>
          <a:lstStyle/>
          <a:p>
            <a:pPr algn="ctr"/>
            <a:r>
              <a:rPr lang="en-US" sz="1200" b="1" dirty="0">
                <a:solidFill>
                  <a:schemeClr val="bg1"/>
                </a:solidFill>
              </a:rPr>
              <a:t>B</a:t>
            </a:r>
          </a:p>
        </p:txBody>
      </p:sp>
      <p:sp>
        <p:nvSpPr>
          <p:cNvPr id="33" name="Freeform 45"/>
          <p:cNvSpPr>
            <a:spLocks noEditPoints="1"/>
          </p:cNvSpPr>
          <p:nvPr/>
        </p:nvSpPr>
        <p:spPr bwMode="auto">
          <a:xfrm>
            <a:off x="4509737" y="2387018"/>
            <a:ext cx="293020" cy="293020"/>
          </a:xfrm>
          <a:prstGeom prst="ellipse">
            <a:avLst/>
          </a:prstGeom>
          <a:solidFill>
            <a:schemeClr val="accent3"/>
          </a:solidFill>
          <a:ln w="9525">
            <a:noFill/>
            <a:round/>
            <a:headEnd/>
            <a:tailEnd/>
          </a:ln>
        </p:spPr>
        <p:txBody>
          <a:bodyPr vert="horz" wrap="square" lIns="68580" tIns="34290" rIns="68580" bIns="34290" numCol="1" anchor="ctr" anchorCtr="0" compatLnSpc="1">
            <a:prstTxWarp prst="textNoShape">
              <a:avLst/>
            </a:prstTxWarp>
          </a:bodyPr>
          <a:lstStyle/>
          <a:p>
            <a:pPr algn="ctr"/>
            <a:r>
              <a:rPr lang="en-US" sz="1200" b="1" dirty="0">
                <a:solidFill>
                  <a:schemeClr val="bg1"/>
                </a:solidFill>
              </a:rPr>
              <a:t>C</a:t>
            </a:r>
          </a:p>
        </p:txBody>
      </p:sp>
      <p:sp>
        <p:nvSpPr>
          <p:cNvPr id="36" name="Freeform 45"/>
          <p:cNvSpPr>
            <a:spLocks noEditPoints="1"/>
          </p:cNvSpPr>
          <p:nvPr/>
        </p:nvSpPr>
        <p:spPr bwMode="auto">
          <a:xfrm>
            <a:off x="4509737" y="2848557"/>
            <a:ext cx="293020" cy="293020"/>
          </a:xfrm>
          <a:prstGeom prst="ellipse">
            <a:avLst/>
          </a:prstGeom>
          <a:solidFill>
            <a:schemeClr val="accent4"/>
          </a:solidFill>
          <a:ln w="9525">
            <a:noFill/>
            <a:round/>
            <a:headEnd/>
            <a:tailEnd/>
          </a:ln>
        </p:spPr>
        <p:txBody>
          <a:bodyPr vert="horz" wrap="square" lIns="68580" tIns="34290" rIns="68580" bIns="34290" numCol="1" anchor="ctr" anchorCtr="0" compatLnSpc="1">
            <a:prstTxWarp prst="textNoShape">
              <a:avLst/>
            </a:prstTxWarp>
          </a:bodyPr>
          <a:lstStyle/>
          <a:p>
            <a:pPr algn="ctr"/>
            <a:r>
              <a:rPr lang="en-US" sz="1200" b="1" dirty="0">
                <a:solidFill>
                  <a:schemeClr val="bg1"/>
                </a:solidFill>
              </a:rPr>
              <a:t>D</a:t>
            </a:r>
          </a:p>
        </p:txBody>
      </p:sp>
      <p:sp>
        <p:nvSpPr>
          <p:cNvPr id="39" name="Freeform 45"/>
          <p:cNvSpPr>
            <a:spLocks noEditPoints="1"/>
          </p:cNvSpPr>
          <p:nvPr/>
        </p:nvSpPr>
        <p:spPr bwMode="auto">
          <a:xfrm>
            <a:off x="4509737" y="3310096"/>
            <a:ext cx="293020" cy="293020"/>
          </a:xfrm>
          <a:prstGeom prst="ellipse">
            <a:avLst/>
          </a:prstGeom>
          <a:solidFill>
            <a:schemeClr val="accent5"/>
          </a:solidFill>
          <a:ln w="9525">
            <a:noFill/>
            <a:round/>
            <a:headEnd/>
            <a:tailEnd/>
          </a:ln>
        </p:spPr>
        <p:txBody>
          <a:bodyPr vert="horz" wrap="square" lIns="68580" tIns="34290" rIns="68580" bIns="34290" numCol="1" anchor="ctr" anchorCtr="0" compatLnSpc="1">
            <a:prstTxWarp prst="textNoShape">
              <a:avLst/>
            </a:prstTxWarp>
          </a:bodyPr>
          <a:lstStyle/>
          <a:p>
            <a:pPr algn="ctr"/>
            <a:r>
              <a:rPr lang="en-US" sz="1200" b="1" dirty="0">
                <a:solidFill>
                  <a:schemeClr val="bg1"/>
                </a:solidFill>
              </a:rPr>
              <a:t>E</a:t>
            </a:r>
          </a:p>
        </p:txBody>
      </p:sp>
      <p:sp>
        <p:nvSpPr>
          <p:cNvPr id="42" name="Freeform 45"/>
          <p:cNvSpPr>
            <a:spLocks noEditPoints="1"/>
          </p:cNvSpPr>
          <p:nvPr/>
        </p:nvSpPr>
        <p:spPr bwMode="auto">
          <a:xfrm>
            <a:off x="4509737" y="3771635"/>
            <a:ext cx="293020" cy="293020"/>
          </a:xfrm>
          <a:prstGeom prst="ellipse">
            <a:avLst/>
          </a:prstGeom>
          <a:solidFill>
            <a:schemeClr val="accent6"/>
          </a:solidFill>
          <a:ln w="9525">
            <a:noFill/>
            <a:round/>
            <a:headEnd/>
            <a:tailEnd/>
          </a:ln>
        </p:spPr>
        <p:txBody>
          <a:bodyPr vert="horz" wrap="square" lIns="68580" tIns="34290" rIns="68580" bIns="34290" numCol="1" anchor="ctr" anchorCtr="0" compatLnSpc="1">
            <a:prstTxWarp prst="textNoShape">
              <a:avLst/>
            </a:prstTxWarp>
          </a:bodyPr>
          <a:lstStyle/>
          <a:p>
            <a:pPr algn="ctr"/>
            <a:r>
              <a:rPr lang="en-US" sz="1200" b="1" dirty="0">
                <a:solidFill>
                  <a:schemeClr val="bg1"/>
                </a:solidFill>
              </a:rPr>
              <a:t>F</a:t>
            </a:r>
          </a:p>
        </p:txBody>
      </p:sp>
      <p:sp>
        <p:nvSpPr>
          <p:cNvPr id="24" name="Rectangle 23"/>
          <p:cNvSpPr/>
          <p:nvPr/>
        </p:nvSpPr>
        <p:spPr>
          <a:xfrm flipH="1">
            <a:off x="5487980" y="1508403"/>
            <a:ext cx="3268202" cy="204095"/>
          </a:xfrm>
          <a:prstGeom prst="rect">
            <a:avLst/>
          </a:prstGeom>
        </p:spPr>
        <p:txBody>
          <a:bodyPr wrap="square" lIns="0" tIns="0" rIns="0" bIns="0" anchor="ctr">
            <a:spAutoFit/>
          </a:bodyPr>
          <a:lstStyle/>
          <a:p>
            <a:pPr>
              <a:lnSpc>
                <a:spcPct val="120000"/>
              </a:lnSpc>
            </a:pPr>
            <a:r>
              <a:rPr lang="en-US" sz="1200" b="1" dirty="0">
                <a:solidFill>
                  <a:schemeClr val="bg1">
                    <a:lumMod val="50000"/>
                  </a:schemeClr>
                </a:solidFill>
              </a:rPr>
              <a:t>1</a:t>
            </a:r>
            <a:r>
              <a:rPr lang="en-US" sz="1200" b="1" baseline="30000" dirty="0">
                <a:solidFill>
                  <a:schemeClr val="bg1">
                    <a:lumMod val="50000"/>
                  </a:schemeClr>
                </a:solidFill>
              </a:rPr>
              <a:t>st</a:t>
            </a:r>
            <a:r>
              <a:rPr lang="en-US" sz="1200" b="1" dirty="0">
                <a:solidFill>
                  <a:schemeClr val="bg1">
                    <a:lumMod val="50000"/>
                  </a:schemeClr>
                </a:solidFill>
              </a:rPr>
              <a:t>  Column Key Element Title Here</a:t>
            </a:r>
          </a:p>
        </p:txBody>
      </p:sp>
      <p:sp>
        <p:nvSpPr>
          <p:cNvPr id="29" name="Rectangle 28"/>
          <p:cNvSpPr/>
          <p:nvPr/>
        </p:nvSpPr>
        <p:spPr>
          <a:xfrm flipH="1">
            <a:off x="5487980" y="1961190"/>
            <a:ext cx="3268202" cy="221599"/>
          </a:xfrm>
          <a:prstGeom prst="rect">
            <a:avLst/>
          </a:prstGeom>
        </p:spPr>
        <p:txBody>
          <a:bodyPr wrap="square" lIns="0" tIns="0" rIns="0" bIns="0" anchor="ctr">
            <a:spAutoFit/>
          </a:bodyPr>
          <a:lstStyle/>
          <a:p>
            <a:pPr>
              <a:lnSpc>
                <a:spcPct val="120000"/>
              </a:lnSpc>
            </a:pPr>
            <a:r>
              <a:rPr lang="en-US" sz="1200" b="1" dirty="0">
                <a:solidFill>
                  <a:schemeClr val="bg1">
                    <a:lumMod val="50000"/>
                  </a:schemeClr>
                </a:solidFill>
              </a:rPr>
              <a:t>2</a:t>
            </a:r>
            <a:r>
              <a:rPr lang="en-US" sz="1200" b="1" baseline="30000" dirty="0">
                <a:solidFill>
                  <a:schemeClr val="bg1">
                    <a:lumMod val="50000"/>
                  </a:schemeClr>
                </a:solidFill>
              </a:rPr>
              <a:t>st</a:t>
            </a:r>
            <a:r>
              <a:rPr lang="en-US" sz="1200" b="1" dirty="0">
                <a:solidFill>
                  <a:schemeClr val="bg1">
                    <a:lumMod val="50000"/>
                  </a:schemeClr>
                </a:solidFill>
              </a:rPr>
              <a:t>  Column Key Element Title Here</a:t>
            </a:r>
          </a:p>
        </p:txBody>
      </p:sp>
      <p:sp>
        <p:nvSpPr>
          <p:cNvPr id="32" name="Rectangle 31"/>
          <p:cNvSpPr/>
          <p:nvPr/>
        </p:nvSpPr>
        <p:spPr>
          <a:xfrm flipH="1">
            <a:off x="5487980" y="2422729"/>
            <a:ext cx="3268202" cy="221599"/>
          </a:xfrm>
          <a:prstGeom prst="rect">
            <a:avLst/>
          </a:prstGeom>
        </p:spPr>
        <p:txBody>
          <a:bodyPr wrap="square" lIns="0" tIns="0" rIns="0" bIns="0" anchor="ctr">
            <a:spAutoFit/>
          </a:bodyPr>
          <a:lstStyle/>
          <a:p>
            <a:pPr>
              <a:lnSpc>
                <a:spcPct val="120000"/>
              </a:lnSpc>
            </a:pPr>
            <a:r>
              <a:rPr lang="en-US" sz="1200" b="1" dirty="0">
                <a:solidFill>
                  <a:schemeClr val="bg1">
                    <a:lumMod val="50000"/>
                  </a:schemeClr>
                </a:solidFill>
              </a:rPr>
              <a:t>3</a:t>
            </a:r>
            <a:r>
              <a:rPr lang="en-US" sz="1200" b="1" baseline="30000" dirty="0">
                <a:solidFill>
                  <a:schemeClr val="bg1">
                    <a:lumMod val="50000"/>
                  </a:schemeClr>
                </a:solidFill>
              </a:rPr>
              <a:t>st</a:t>
            </a:r>
            <a:r>
              <a:rPr lang="en-US" sz="1200" b="1" dirty="0">
                <a:solidFill>
                  <a:schemeClr val="bg1">
                    <a:lumMod val="50000"/>
                  </a:schemeClr>
                </a:solidFill>
              </a:rPr>
              <a:t>  Column Key Element Title Here</a:t>
            </a:r>
          </a:p>
        </p:txBody>
      </p:sp>
      <p:sp>
        <p:nvSpPr>
          <p:cNvPr id="35" name="Rectangle 34"/>
          <p:cNvSpPr/>
          <p:nvPr/>
        </p:nvSpPr>
        <p:spPr>
          <a:xfrm flipH="1">
            <a:off x="5487980" y="2884268"/>
            <a:ext cx="3268202" cy="221599"/>
          </a:xfrm>
          <a:prstGeom prst="rect">
            <a:avLst/>
          </a:prstGeom>
        </p:spPr>
        <p:txBody>
          <a:bodyPr wrap="square" lIns="0" tIns="0" rIns="0" bIns="0" anchor="ctr">
            <a:spAutoFit/>
          </a:bodyPr>
          <a:lstStyle/>
          <a:p>
            <a:pPr>
              <a:lnSpc>
                <a:spcPct val="120000"/>
              </a:lnSpc>
            </a:pPr>
            <a:r>
              <a:rPr lang="en-US" sz="1200" b="1" dirty="0">
                <a:solidFill>
                  <a:schemeClr val="bg1">
                    <a:lumMod val="50000"/>
                  </a:schemeClr>
                </a:solidFill>
              </a:rPr>
              <a:t>4</a:t>
            </a:r>
            <a:r>
              <a:rPr lang="en-US" sz="1200" b="1" baseline="30000" dirty="0">
                <a:solidFill>
                  <a:schemeClr val="bg1">
                    <a:lumMod val="50000"/>
                  </a:schemeClr>
                </a:solidFill>
              </a:rPr>
              <a:t>st</a:t>
            </a:r>
            <a:r>
              <a:rPr lang="en-US" sz="1200" b="1" dirty="0">
                <a:solidFill>
                  <a:schemeClr val="bg1">
                    <a:lumMod val="50000"/>
                  </a:schemeClr>
                </a:solidFill>
              </a:rPr>
              <a:t>  Column Key Element Title Here</a:t>
            </a:r>
          </a:p>
        </p:txBody>
      </p:sp>
      <p:sp>
        <p:nvSpPr>
          <p:cNvPr id="38" name="Rectangle 37"/>
          <p:cNvSpPr/>
          <p:nvPr/>
        </p:nvSpPr>
        <p:spPr>
          <a:xfrm flipH="1">
            <a:off x="5487980" y="3345807"/>
            <a:ext cx="3268202" cy="221599"/>
          </a:xfrm>
          <a:prstGeom prst="rect">
            <a:avLst/>
          </a:prstGeom>
        </p:spPr>
        <p:txBody>
          <a:bodyPr wrap="square" lIns="0" tIns="0" rIns="0" bIns="0" anchor="ctr">
            <a:spAutoFit/>
          </a:bodyPr>
          <a:lstStyle/>
          <a:p>
            <a:pPr>
              <a:lnSpc>
                <a:spcPct val="120000"/>
              </a:lnSpc>
            </a:pPr>
            <a:r>
              <a:rPr lang="en-US" sz="1200" b="1" dirty="0">
                <a:solidFill>
                  <a:schemeClr val="bg1">
                    <a:lumMod val="50000"/>
                  </a:schemeClr>
                </a:solidFill>
              </a:rPr>
              <a:t>5</a:t>
            </a:r>
            <a:r>
              <a:rPr lang="en-US" sz="1200" b="1" baseline="30000" dirty="0">
                <a:solidFill>
                  <a:schemeClr val="bg1">
                    <a:lumMod val="50000"/>
                  </a:schemeClr>
                </a:solidFill>
              </a:rPr>
              <a:t>st</a:t>
            </a:r>
            <a:r>
              <a:rPr lang="en-US" sz="1200" b="1" dirty="0">
                <a:solidFill>
                  <a:schemeClr val="bg1">
                    <a:lumMod val="50000"/>
                  </a:schemeClr>
                </a:solidFill>
              </a:rPr>
              <a:t>  Column Key Element Title Here</a:t>
            </a:r>
          </a:p>
        </p:txBody>
      </p:sp>
      <p:sp>
        <p:nvSpPr>
          <p:cNvPr id="41" name="Rectangle 40"/>
          <p:cNvSpPr/>
          <p:nvPr/>
        </p:nvSpPr>
        <p:spPr>
          <a:xfrm flipH="1">
            <a:off x="5487980" y="3807346"/>
            <a:ext cx="3268202" cy="221599"/>
          </a:xfrm>
          <a:prstGeom prst="rect">
            <a:avLst/>
          </a:prstGeom>
        </p:spPr>
        <p:txBody>
          <a:bodyPr wrap="square" lIns="0" tIns="0" rIns="0" bIns="0" anchor="ctr">
            <a:spAutoFit/>
          </a:bodyPr>
          <a:lstStyle/>
          <a:p>
            <a:pPr>
              <a:lnSpc>
                <a:spcPct val="120000"/>
              </a:lnSpc>
            </a:pPr>
            <a:r>
              <a:rPr lang="en-US" sz="1200" b="1" dirty="0">
                <a:solidFill>
                  <a:schemeClr val="bg1">
                    <a:lumMod val="50000"/>
                  </a:schemeClr>
                </a:solidFill>
              </a:rPr>
              <a:t>6</a:t>
            </a:r>
            <a:r>
              <a:rPr lang="en-US" sz="1200" b="1" baseline="30000" dirty="0">
                <a:solidFill>
                  <a:schemeClr val="bg1">
                    <a:lumMod val="50000"/>
                  </a:schemeClr>
                </a:solidFill>
              </a:rPr>
              <a:t>st</a:t>
            </a:r>
            <a:r>
              <a:rPr lang="en-US" sz="1200" b="1" dirty="0">
                <a:solidFill>
                  <a:schemeClr val="bg1">
                    <a:lumMod val="50000"/>
                  </a:schemeClr>
                </a:solidFill>
              </a:rPr>
              <a:t>  Column Key Element Title Here</a:t>
            </a:r>
          </a:p>
        </p:txBody>
      </p:sp>
      <p:sp>
        <p:nvSpPr>
          <p:cNvPr id="44" name="Rectangle 43"/>
          <p:cNvSpPr/>
          <p:nvPr/>
        </p:nvSpPr>
        <p:spPr>
          <a:xfrm flipH="1">
            <a:off x="5487980" y="4268885"/>
            <a:ext cx="3268202" cy="221599"/>
          </a:xfrm>
          <a:prstGeom prst="rect">
            <a:avLst/>
          </a:prstGeom>
        </p:spPr>
        <p:txBody>
          <a:bodyPr wrap="square" lIns="0" tIns="0" rIns="0" bIns="0" anchor="ctr">
            <a:spAutoFit/>
          </a:bodyPr>
          <a:lstStyle/>
          <a:p>
            <a:pPr>
              <a:lnSpc>
                <a:spcPct val="120000"/>
              </a:lnSpc>
            </a:pPr>
            <a:r>
              <a:rPr lang="en-US" sz="1200" b="1" dirty="0">
                <a:solidFill>
                  <a:schemeClr val="bg1">
                    <a:lumMod val="50000"/>
                  </a:schemeClr>
                </a:solidFill>
              </a:rPr>
              <a:t>7</a:t>
            </a:r>
            <a:r>
              <a:rPr lang="en-US" sz="1200" b="1" baseline="30000" dirty="0">
                <a:solidFill>
                  <a:schemeClr val="bg1">
                    <a:lumMod val="50000"/>
                  </a:schemeClr>
                </a:solidFill>
              </a:rPr>
              <a:t>st</a:t>
            </a:r>
            <a:r>
              <a:rPr lang="en-US" sz="1200" b="1" dirty="0">
                <a:solidFill>
                  <a:schemeClr val="bg1">
                    <a:lumMod val="50000"/>
                  </a:schemeClr>
                </a:solidFill>
              </a:rPr>
              <a:t>  Column Key Element Title Here</a:t>
            </a:r>
          </a:p>
        </p:txBody>
      </p:sp>
      <p:sp>
        <p:nvSpPr>
          <p:cNvPr id="45" name="Freeform 45"/>
          <p:cNvSpPr>
            <a:spLocks noEditPoints="1"/>
          </p:cNvSpPr>
          <p:nvPr/>
        </p:nvSpPr>
        <p:spPr bwMode="auto">
          <a:xfrm>
            <a:off x="4509737" y="4233174"/>
            <a:ext cx="293020" cy="293020"/>
          </a:xfrm>
          <a:prstGeom prst="ellipse">
            <a:avLst/>
          </a:prstGeom>
          <a:solidFill>
            <a:schemeClr val="accent1"/>
          </a:solidFill>
          <a:ln w="9525">
            <a:noFill/>
            <a:round/>
            <a:headEnd/>
            <a:tailEnd/>
          </a:ln>
        </p:spPr>
        <p:txBody>
          <a:bodyPr vert="horz" wrap="square" lIns="68580" tIns="34290" rIns="68580" bIns="34290" numCol="1" anchor="ctr" anchorCtr="0" compatLnSpc="1">
            <a:prstTxWarp prst="textNoShape">
              <a:avLst/>
            </a:prstTxWarp>
          </a:bodyPr>
          <a:lstStyle/>
          <a:p>
            <a:pPr algn="ctr"/>
            <a:r>
              <a:rPr lang="en-US" sz="1200" b="1" dirty="0">
                <a:solidFill>
                  <a:schemeClr val="bg1"/>
                </a:solidFill>
              </a:rPr>
              <a:t>G</a:t>
            </a:r>
          </a:p>
        </p:txBody>
      </p:sp>
      <p:cxnSp>
        <p:nvCxnSpPr>
          <p:cNvPr id="9" name="Straight Connector 8"/>
          <p:cNvCxnSpPr/>
          <p:nvPr/>
        </p:nvCxnSpPr>
        <p:spPr>
          <a:xfrm>
            <a:off x="4874667" y="1608996"/>
            <a:ext cx="531243" cy="2909"/>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4874667" y="2070535"/>
            <a:ext cx="531243" cy="2909"/>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4874667" y="2532074"/>
            <a:ext cx="531243" cy="2909"/>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4874667" y="4378230"/>
            <a:ext cx="531243" cy="2909"/>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4874667" y="2993613"/>
            <a:ext cx="531243" cy="2909"/>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4874667" y="3455152"/>
            <a:ext cx="531243" cy="2909"/>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4874667" y="3916691"/>
            <a:ext cx="531243" cy="2909"/>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5" name="Group 14"/>
          <p:cNvGrpSpPr/>
          <p:nvPr/>
        </p:nvGrpSpPr>
        <p:grpSpPr>
          <a:xfrm>
            <a:off x="387819" y="1460130"/>
            <a:ext cx="3309163" cy="3060019"/>
            <a:chOff x="387819" y="1286510"/>
            <a:chExt cx="3309163" cy="3060019"/>
          </a:xfrm>
        </p:grpSpPr>
        <p:grpSp>
          <p:nvGrpSpPr>
            <p:cNvPr id="13" name="Group 12"/>
            <p:cNvGrpSpPr/>
            <p:nvPr/>
          </p:nvGrpSpPr>
          <p:grpSpPr>
            <a:xfrm>
              <a:off x="387819" y="1286510"/>
              <a:ext cx="3309163" cy="3060019"/>
              <a:chOff x="387819" y="1286510"/>
              <a:chExt cx="3309163" cy="3060019"/>
            </a:xfrm>
          </p:grpSpPr>
          <p:grpSp>
            <p:nvGrpSpPr>
              <p:cNvPr id="11" name="Group 10"/>
              <p:cNvGrpSpPr/>
              <p:nvPr/>
            </p:nvGrpSpPr>
            <p:grpSpPr>
              <a:xfrm>
                <a:off x="387819" y="1286510"/>
                <a:ext cx="3309163" cy="3060019"/>
                <a:chOff x="387819" y="1286510"/>
                <a:chExt cx="3309163" cy="3060019"/>
              </a:xfrm>
            </p:grpSpPr>
            <p:grpSp>
              <p:nvGrpSpPr>
                <p:cNvPr id="2" name="Group 1"/>
                <p:cNvGrpSpPr/>
                <p:nvPr/>
              </p:nvGrpSpPr>
              <p:grpSpPr>
                <a:xfrm>
                  <a:off x="387819" y="1286510"/>
                  <a:ext cx="3309163" cy="3060019"/>
                  <a:chOff x="387819" y="1286510"/>
                  <a:chExt cx="3309163" cy="3060019"/>
                </a:xfrm>
              </p:grpSpPr>
              <p:sp>
                <p:nvSpPr>
                  <p:cNvPr id="101" name="Freeform 100"/>
                  <p:cNvSpPr/>
                  <p:nvPr/>
                </p:nvSpPr>
                <p:spPr>
                  <a:xfrm>
                    <a:off x="1647197" y="3243769"/>
                    <a:ext cx="790407" cy="1102758"/>
                  </a:xfrm>
                  <a:custGeom>
                    <a:avLst/>
                    <a:gdLst>
                      <a:gd name="connsiteX0" fmla="*/ 3492 w 827920"/>
                      <a:gd name="connsiteY0" fmla="*/ 0 h 1403543"/>
                      <a:gd name="connsiteX1" fmla="*/ 415704 w 827920"/>
                      <a:gd name="connsiteY1" fmla="*/ 52282 h 1403543"/>
                      <a:gd name="connsiteX2" fmla="*/ 827918 w 827920"/>
                      <a:gd name="connsiteY2" fmla="*/ 0 h 1403543"/>
                      <a:gd name="connsiteX3" fmla="*/ 827918 w 827920"/>
                      <a:gd name="connsiteY3" fmla="*/ 546815 h 1403543"/>
                      <a:gd name="connsiteX4" fmla="*/ 827918 w 827920"/>
                      <a:gd name="connsiteY4" fmla="*/ 547734 h 1403543"/>
                      <a:gd name="connsiteX5" fmla="*/ 827920 w 827920"/>
                      <a:gd name="connsiteY5" fmla="*/ 547736 h 1403543"/>
                      <a:gd name="connsiteX6" fmla="*/ 827918 w 827920"/>
                      <a:gd name="connsiteY6" fmla="*/ 547739 h 1403543"/>
                      <a:gd name="connsiteX7" fmla="*/ 827918 w 827920"/>
                      <a:gd name="connsiteY7" fmla="*/ 575040 h 1403543"/>
                      <a:gd name="connsiteX8" fmla="*/ 827918 w 827920"/>
                      <a:gd name="connsiteY8" fmla="*/ 575096 h 1403543"/>
                      <a:gd name="connsiteX9" fmla="*/ 827918 w 827920"/>
                      <a:gd name="connsiteY9" fmla="*/ 776166 h 1403543"/>
                      <a:gd name="connsiteX10" fmla="*/ 827918 w 827920"/>
                      <a:gd name="connsiteY10" fmla="*/ 777085 h 1403543"/>
                      <a:gd name="connsiteX11" fmla="*/ 827920 w 827920"/>
                      <a:gd name="connsiteY11" fmla="*/ 777087 h 1403543"/>
                      <a:gd name="connsiteX12" fmla="*/ 827918 w 827920"/>
                      <a:gd name="connsiteY12" fmla="*/ 777090 h 1403543"/>
                      <a:gd name="connsiteX13" fmla="*/ 827918 w 827920"/>
                      <a:gd name="connsiteY13" fmla="*/ 1121855 h 1403543"/>
                      <a:gd name="connsiteX14" fmla="*/ 827918 w 827920"/>
                      <a:gd name="connsiteY14" fmla="*/ 1121911 h 1403543"/>
                      <a:gd name="connsiteX15" fmla="*/ 827918 w 827920"/>
                      <a:gd name="connsiteY15" fmla="*/ 1351262 h 1403543"/>
                      <a:gd name="connsiteX16" fmla="*/ 412206 w 827920"/>
                      <a:gd name="connsiteY16" fmla="*/ 1403543 h 1403543"/>
                      <a:gd name="connsiteX17" fmla="*/ 0 w 827920"/>
                      <a:gd name="connsiteY17" fmla="*/ 1351262 h 1403543"/>
                      <a:gd name="connsiteX18" fmla="*/ 3492 w 827920"/>
                      <a:gd name="connsiteY18" fmla="*/ 1351262 h 1403543"/>
                      <a:gd name="connsiteX19" fmla="*/ 3492 w 827920"/>
                      <a:gd name="connsiteY19" fmla="*/ 1347775 h 1403543"/>
                      <a:gd name="connsiteX20" fmla="*/ 3492 w 827920"/>
                      <a:gd name="connsiteY20" fmla="*/ 1208222 h 1403543"/>
                      <a:gd name="connsiteX21" fmla="*/ 3492 w 827920"/>
                      <a:gd name="connsiteY21" fmla="*/ 1127579 h 1403543"/>
                      <a:gd name="connsiteX22" fmla="*/ 0 w 827920"/>
                      <a:gd name="connsiteY22" fmla="*/ 1121911 h 1403543"/>
                      <a:gd name="connsiteX23" fmla="*/ 46 w 827920"/>
                      <a:gd name="connsiteY23" fmla="*/ 1121911 h 1403543"/>
                      <a:gd name="connsiteX24" fmla="*/ 0 w 827920"/>
                      <a:gd name="connsiteY24" fmla="*/ 1121855 h 1403543"/>
                      <a:gd name="connsiteX25" fmla="*/ 3492 w 827920"/>
                      <a:gd name="connsiteY25" fmla="*/ 1121855 h 1403543"/>
                      <a:gd name="connsiteX26" fmla="*/ 3492 w 827920"/>
                      <a:gd name="connsiteY26" fmla="*/ 1118424 h 1403543"/>
                      <a:gd name="connsiteX27" fmla="*/ 3492 w 827920"/>
                      <a:gd name="connsiteY27" fmla="*/ 1118366 h 1403543"/>
                      <a:gd name="connsiteX28" fmla="*/ 3492 w 827920"/>
                      <a:gd name="connsiteY28" fmla="*/ 1117504 h 1403543"/>
                      <a:gd name="connsiteX29" fmla="*/ 3492 w 827920"/>
                      <a:gd name="connsiteY29" fmla="*/ 1106627 h 1403543"/>
                      <a:gd name="connsiteX30" fmla="*/ 3492 w 827920"/>
                      <a:gd name="connsiteY30" fmla="*/ 1099293 h 1403543"/>
                      <a:gd name="connsiteX31" fmla="*/ 3492 w 827920"/>
                      <a:gd name="connsiteY31" fmla="*/ 975574 h 1403543"/>
                      <a:gd name="connsiteX32" fmla="*/ 3492 w 827920"/>
                      <a:gd name="connsiteY32" fmla="*/ 964842 h 1403543"/>
                      <a:gd name="connsiteX33" fmla="*/ 3492 w 827920"/>
                      <a:gd name="connsiteY33" fmla="*/ 893838 h 1403543"/>
                      <a:gd name="connsiteX34" fmla="*/ 3492 w 827920"/>
                      <a:gd name="connsiteY34" fmla="*/ 876784 h 1403543"/>
                      <a:gd name="connsiteX35" fmla="*/ 3492 w 827920"/>
                      <a:gd name="connsiteY35" fmla="*/ 785690 h 1403543"/>
                      <a:gd name="connsiteX36" fmla="*/ 3492 w 827920"/>
                      <a:gd name="connsiteY36" fmla="*/ 776166 h 1403543"/>
                      <a:gd name="connsiteX37" fmla="*/ 3492 w 827920"/>
                      <a:gd name="connsiteY37" fmla="*/ 647433 h 1403543"/>
                      <a:gd name="connsiteX38" fmla="*/ 3492 w 827920"/>
                      <a:gd name="connsiteY38" fmla="*/ 580764 h 1403543"/>
                      <a:gd name="connsiteX39" fmla="*/ 0 w 827920"/>
                      <a:gd name="connsiteY39" fmla="*/ 575096 h 1403543"/>
                      <a:gd name="connsiteX40" fmla="*/ 46 w 827920"/>
                      <a:gd name="connsiteY40" fmla="*/ 575096 h 1403543"/>
                      <a:gd name="connsiteX41" fmla="*/ 0 w 827920"/>
                      <a:gd name="connsiteY41" fmla="*/ 575040 h 1403543"/>
                      <a:gd name="connsiteX42" fmla="*/ 3492 w 827920"/>
                      <a:gd name="connsiteY42" fmla="*/ 575040 h 1403543"/>
                      <a:gd name="connsiteX43" fmla="*/ 3492 w 827920"/>
                      <a:gd name="connsiteY43" fmla="*/ 571609 h 1403543"/>
                      <a:gd name="connsiteX44" fmla="*/ 3492 w 827920"/>
                      <a:gd name="connsiteY44" fmla="*/ 571551 h 1403543"/>
                      <a:gd name="connsiteX45" fmla="*/ 3492 w 827920"/>
                      <a:gd name="connsiteY45" fmla="*/ 570492 h 1403543"/>
                      <a:gd name="connsiteX46" fmla="*/ 3492 w 827920"/>
                      <a:gd name="connsiteY46" fmla="*/ 548391 h 1403543"/>
                      <a:gd name="connsiteX47" fmla="*/ 3492 w 827920"/>
                      <a:gd name="connsiteY47" fmla="*/ 546815 h 1403543"/>
                      <a:gd name="connsiteX48" fmla="*/ 3492 w 827920"/>
                      <a:gd name="connsiteY48" fmla="*/ 518428 h 1403543"/>
                      <a:gd name="connsiteX49" fmla="*/ 3492 w 827920"/>
                      <a:gd name="connsiteY49" fmla="*/ 0 h 14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27920" h="1403543">
                        <a:moveTo>
                          <a:pt x="3492" y="0"/>
                        </a:moveTo>
                        <a:cubicBezTo>
                          <a:pt x="3492" y="27882"/>
                          <a:pt x="185144" y="52282"/>
                          <a:pt x="415704" y="52282"/>
                        </a:cubicBezTo>
                        <a:cubicBezTo>
                          <a:pt x="642768" y="52282"/>
                          <a:pt x="827918" y="27882"/>
                          <a:pt x="827918" y="0"/>
                        </a:cubicBezTo>
                        <a:lnTo>
                          <a:pt x="827918" y="546815"/>
                        </a:lnTo>
                        <a:lnTo>
                          <a:pt x="827918" y="547734"/>
                        </a:lnTo>
                        <a:lnTo>
                          <a:pt x="827920" y="547736"/>
                        </a:lnTo>
                        <a:lnTo>
                          <a:pt x="827918" y="547739"/>
                        </a:lnTo>
                        <a:lnTo>
                          <a:pt x="827918" y="575040"/>
                        </a:lnTo>
                        <a:lnTo>
                          <a:pt x="827918" y="575096"/>
                        </a:lnTo>
                        <a:lnTo>
                          <a:pt x="827918" y="776166"/>
                        </a:lnTo>
                        <a:lnTo>
                          <a:pt x="827918" y="777085"/>
                        </a:lnTo>
                        <a:lnTo>
                          <a:pt x="827920" y="777087"/>
                        </a:lnTo>
                        <a:lnTo>
                          <a:pt x="827918" y="777090"/>
                        </a:lnTo>
                        <a:lnTo>
                          <a:pt x="827918" y="1121855"/>
                        </a:lnTo>
                        <a:lnTo>
                          <a:pt x="827918" y="1121911"/>
                        </a:lnTo>
                        <a:lnTo>
                          <a:pt x="827918" y="1351262"/>
                        </a:lnTo>
                        <a:cubicBezTo>
                          <a:pt x="827918" y="1379143"/>
                          <a:pt x="642768" y="1403543"/>
                          <a:pt x="412206" y="1403543"/>
                        </a:cubicBezTo>
                        <a:cubicBezTo>
                          <a:pt x="185144" y="1403543"/>
                          <a:pt x="0" y="1379143"/>
                          <a:pt x="0" y="1351262"/>
                        </a:cubicBezTo>
                        <a:cubicBezTo>
                          <a:pt x="0" y="1351262"/>
                          <a:pt x="0" y="1351262"/>
                          <a:pt x="3492" y="1351262"/>
                        </a:cubicBezTo>
                        <a:cubicBezTo>
                          <a:pt x="3492" y="1347775"/>
                          <a:pt x="3492" y="1347775"/>
                          <a:pt x="3492" y="1347775"/>
                        </a:cubicBezTo>
                        <a:cubicBezTo>
                          <a:pt x="3492" y="1347775"/>
                          <a:pt x="3492" y="1347775"/>
                          <a:pt x="3492" y="1208222"/>
                        </a:cubicBezTo>
                        <a:lnTo>
                          <a:pt x="3492" y="1127579"/>
                        </a:lnTo>
                        <a:lnTo>
                          <a:pt x="0" y="1121911"/>
                        </a:lnTo>
                        <a:lnTo>
                          <a:pt x="46" y="1121911"/>
                        </a:lnTo>
                        <a:lnTo>
                          <a:pt x="0" y="1121855"/>
                        </a:lnTo>
                        <a:cubicBezTo>
                          <a:pt x="0" y="1121855"/>
                          <a:pt x="0" y="1121855"/>
                          <a:pt x="3492" y="1121855"/>
                        </a:cubicBezTo>
                        <a:lnTo>
                          <a:pt x="3492" y="1118424"/>
                        </a:lnTo>
                        <a:lnTo>
                          <a:pt x="3492" y="1118366"/>
                        </a:lnTo>
                        <a:lnTo>
                          <a:pt x="3492" y="1117504"/>
                        </a:lnTo>
                        <a:lnTo>
                          <a:pt x="3492" y="1106627"/>
                        </a:lnTo>
                        <a:lnTo>
                          <a:pt x="3492" y="1099293"/>
                        </a:lnTo>
                        <a:cubicBezTo>
                          <a:pt x="3492" y="1081031"/>
                          <a:pt x="3492" y="1045338"/>
                          <a:pt x="3492" y="975574"/>
                        </a:cubicBezTo>
                        <a:lnTo>
                          <a:pt x="3492" y="964842"/>
                        </a:lnTo>
                        <a:lnTo>
                          <a:pt x="3492" y="893838"/>
                        </a:lnTo>
                        <a:lnTo>
                          <a:pt x="3492" y="876784"/>
                        </a:lnTo>
                        <a:lnTo>
                          <a:pt x="3492" y="785690"/>
                        </a:lnTo>
                        <a:lnTo>
                          <a:pt x="3492" y="776166"/>
                        </a:lnTo>
                        <a:lnTo>
                          <a:pt x="3492" y="647433"/>
                        </a:lnTo>
                        <a:lnTo>
                          <a:pt x="3492" y="580764"/>
                        </a:lnTo>
                        <a:lnTo>
                          <a:pt x="0" y="575096"/>
                        </a:lnTo>
                        <a:lnTo>
                          <a:pt x="46" y="575096"/>
                        </a:lnTo>
                        <a:lnTo>
                          <a:pt x="0" y="575040"/>
                        </a:lnTo>
                        <a:cubicBezTo>
                          <a:pt x="0" y="575040"/>
                          <a:pt x="0" y="575040"/>
                          <a:pt x="3492" y="575040"/>
                        </a:cubicBezTo>
                        <a:lnTo>
                          <a:pt x="3492" y="571609"/>
                        </a:lnTo>
                        <a:lnTo>
                          <a:pt x="3492" y="571551"/>
                        </a:lnTo>
                        <a:lnTo>
                          <a:pt x="3492" y="570492"/>
                        </a:lnTo>
                        <a:cubicBezTo>
                          <a:pt x="3492" y="568539"/>
                          <a:pt x="3492" y="563166"/>
                          <a:pt x="3492" y="548391"/>
                        </a:cubicBezTo>
                        <a:lnTo>
                          <a:pt x="3492" y="546815"/>
                        </a:lnTo>
                        <a:lnTo>
                          <a:pt x="3492" y="518428"/>
                        </a:lnTo>
                        <a:cubicBezTo>
                          <a:pt x="3492" y="454245"/>
                          <a:pt x="3492" y="312599"/>
                          <a:pt x="3492" y="0"/>
                        </a:cubicBezTo>
                        <a:close/>
                      </a:path>
                    </a:pathLst>
                  </a:custGeom>
                  <a:solidFill>
                    <a:schemeClr val="accent1">
                      <a:alpha val="80000"/>
                    </a:schemeClr>
                  </a:solidFill>
                  <a:ln>
                    <a:noFill/>
                  </a:ln>
                </p:spPr>
                <p:txBody>
                  <a:bodyPr wrap="square"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102" name="Shape 185"/>
                  <p:cNvSpPr/>
                  <p:nvPr/>
                </p:nvSpPr>
                <p:spPr>
                  <a:xfrm>
                    <a:off x="1648954" y="3204740"/>
                    <a:ext cx="786892" cy="79505"/>
                  </a:xfrm>
                  <a:prstGeom prst="ellipse">
                    <a:avLst/>
                  </a:prstGeom>
                  <a:solidFill>
                    <a:schemeClr val="accent1">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104" name="Freeform 103"/>
                  <p:cNvSpPr/>
                  <p:nvPr/>
                </p:nvSpPr>
                <p:spPr>
                  <a:xfrm>
                    <a:off x="1647198" y="4267024"/>
                    <a:ext cx="790405" cy="79505"/>
                  </a:xfrm>
                  <a:custGeom>
                    <a:avLst/>
                    <a:gdLst>
                      <a:gd name="connsiteX0" fmla="*/ 393530 w 790405"/>
                      <a:gd name="connsiteY0" fmla="*/ 0 h 79505"/>
                      <a:gd name="connsiteX1" fmla="*/ 787066 w 790405"/>
                      <a:gd name="connsiteY1" fmla="*/ 38382 h 79505"/>
                      <a:gd name="connsiteX2" fmla="*/ 790405 w 790405"/>
                      <a:gd name="connsiteY2" fmla="*/ 38382 h 79505"/>
                      <a:gd name="connsiteX3" fmla="*/ 393530 w 790405"/>
                      <a:gd name="connsiteY3" fmla="*/ 79505 h 79505"/>
                      <a:gd name="connsiteX4" fmla="*/ 0 w 790405"/>
                      <a:gd name="connsiteY4" fmla="*/ 38382 h 79505"/>
                      <a:gd name="connsiteX5" fmla="*/ 3333 w 790405"/>
                      <a:gd name="connsiteY5" fmla="*/ 38382 h 79505"/>
                      <a:gd name="connsiteX6" fmla="*/ 3333 w 790405"/>
                      <a:gd name="connsiteY6" fmla="*/ 35640 h 79505"/>
                      <a:gd name="connsiteX7" fmla="*/ 393530 w 790405"/>
                      <a:gd name="connsiteY7" fmla="*/ 0 h 7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405" h="79505">
                        <a:moveTo>
                          <a:pt x="393530" y="0"/>
                        </a:moveTo>
                        <a:cubicBezTo>
                          <a:pt x="603639" y="0"/>
                          <a:pt x="777060" y="16449"/>
                          <a:pt x="787066" y="38382"/>
                        </a:cubicBezTo>
                        <a:cubicBezTo>
                          <a:pt x="790405" y="38382"/>
                          <a:pt x="790405" y="38382"/>
                          <a:pt x="790405" y="38382"/>
                        </a:cubicBezTo>
                        <a:cubicBezTo>
                          <a:pt x="790405" y="60314"/>
                          <a:pt x="613644" y="79505"/>
                          <a:pt x="393530" y="79505"/>
                        </a:cubicBezTo>
                        <a:cubicBezTo>
                          <a:pt x="176754" y="79505"/>
                          <a:pt x="0" y="60314"/>
                          <a:pt x="0" y="38382"/>
                        </a:cubicBezTo>
                        <a:cubicBezTo>
                          <a:pt x="0" y="38382"/>
                          <a:pt x="0" y="38382"/>
                          <a:pt x="3333" y="38382"/>
                        </a:cubicBezTo>
                        <a:cubicBezTo>
                          <a:pt x="3333" y="35640"/>
                          <a:pt x="3333" y="35640"/>
                          <a:pt x="3333" y="35640"/>
                        </a:cubicBezTo>
                        <a:cubicBezTo>
                          <a:pt x="16671" y="16449"/>
                          <a:pt x="186760" y="0"/>
                          <a:pt x="393530" y="0"/>
                        </a:cubicBezTo>
                        <a:close/>
                      </a:path>
                    </a:pathLst>
                  </a:custGeom>
                  <a:solidFill>
                    <a:schemeClr val="tx1">
                      <a:lumMod val="90000"/>
                      <a:lumOff val="10000"/>
                      <a:alpha val="49803"/>
                    </a:schemeClr>
                  </a:solidFill>
                  <a:ln>
                    <a:noFill/>
                  </a:ln>
                  <a:effectLst>
                    <a:outerShdw blurRad="88900" dist="355600" dir="5400000" sx="126000" sy="126000" algn="t" rotWithShape="0">
                      <a:prstClr val="black"/>
                    </a:outerShdw>
                  </a:effectLst>
                </p:spPr>
                <p:txBody>
                  <a:bodyPr wrap="square" lIns="91425" tIns="45700" rIns="91425" bIns="45700" anchor="t" anchorCtr="0">
                    <a:noAutofit/>
                  </a:bodyPr>
                  <a:lstStyle/>
                  <a:p>
                    <a:pPr marL="0" marR="0" lvl="0" indent="0" algn="l" rtl="0">
                      <a:spcBef>
                        <a:spcPts val="0"/>
                      </a:spcBef>
                      <a:buNone/>
                    </a:pPr>
                    <a:endParaRPr sz="1800">
                      <a:solidFill>
                        <a:schemeClr val="dk1"/>
                      </a:solidFill>
                      <a:latin typeface="Calibri"/>
                      <a:ea typeface="Calibri"/>
                      <a:cs typeface="Calibri"/>
                      <a:sym typeface="Calibri"/>
                    </a:endParaRPr>
                  </a:p>
                </p:txBody>
              </p:sp>
              <p:grpSp>
                <p:nvGrpSpPr>
                  <p:cNvPr id="4" name="Group 3"/>
                  <p:cNvGrpSpPr/>
                  <p:nvPr/>
                </p:nvGrpSpPr>
                <p:grpSpPr>
                  <a:xfrm>
                    <a:off x="387819" y="1286510"/>
                    <a:ext cx="3309163" cy="1997734"/>
                    <a:chOff x="387819" y="1286510"/>
                    <a:chExt cx="3309163" cy="1997734"/>
                  </a:xfrm>
                </p:grpSpPr>
                <p:sp>
                  <p:nvSpPr>
                    <p:cNvPr id="68" name="Shape 261"/>
                    <p:cNvSpPr/>
                    <p:nvPr/>
                  </p:nvSpPr>
                  <p:spPr>
                    <a:xfrm>
                      <a:off x="605012" y="1629218"/>
                      <a:ext cx="2874781" cy="222201"/>
                    </a:xfrm>
                    <a:custGeom>
                      <a:avLst/>
                      <a:gdLst/>
                      <a:ahLst/>
                      <a:cxnLst/>
                      <a:rect l="0" t="0" r="0" b="0"/>
                      <a:pathLst>
                        <a:path w="120000" h="120000" extrusionOk="0">
                          <a:moveTo>
                            <a:pt x="91011" y="8076"/>
                          </a:moveTo>
                          <a:cubicBezTo>
                            <a:pt x="81977" y="3461"/>
                            <a:pt x="71325" y="0"/>
                            <a:pt x="60000" y="0"/>
                          </a:cubicBezTo>
                          <a:cubicBezTo>
                            <a:pt x="48674" y="0"/>
                            <a:pt x="38022" y="3461"/>
                            <a:pt x="28988" y="8076"/>
                          </a:cubicBezTo>
                          <a:cubicBezTo>
                            <a:pt x="11595" y="19615"/>
                            <a:pt x="0" y="38076"/>
                            <a:pt x="0" y="60000"/>
                          </a:cubicBezTo>
                          <a:cubicBezTo>
                            <a:pt x="0" y="62307"/>
                            <a:pt x="0" y="63461"/>
                            <a:pt x="134" y="64615"/>
                          </a:cubicBezTo>
                          <a:cubicBezTo>
                            <a:pt x="2561" y="95769"/>
                            <a:pt x="28449" y="120000"/>
                            <a:pt x="60000" y="120000"/>
                          </a:cubicBezTo>
                          <a:cubicBezTo>
                            <a:pt x="60000" y="120000"/>
                            <a:pt x="60000" y="120000"/>
                            <a:pt x="60000" y="120000"/>
                          </a:cubicBezTo>
                          <a:cubicBezTo>
                            <a:pt x="91550" y="120000"/>
                            <a:pt x="117438" y="95769"/>
                            <a:pt x="119865" y="64615"/>
                          </a:cubicBezTo>
                          <a:cubicBezTo>
                            <a:pt x="120000" y="63461"/>
                            <a:pt x="120000" y="62307"/>
                            <a:pt x="120000" y="60000"/>
                          </a:cubicBezTo>
                          <a:cubicBezTo>
                            <a:pt x="120000" y="38076"/>
                            <a:pt x="108404" y="19615"/>
                            <a:pt x="91011" y="8076"/>
                          </a:cubicBezTo>
                          <a:close/>
                        </a:path>
                      </a:pathLst>
                    </a:custGeom>
                    <a:solidFill>
                      <a:schemeClr val="accent2">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65" name="Freeform 64"/>
                    <p:cNvSpPr/>
                    <p:nvPr/>
                  </p:nvSpPr>
                  <p:spPr>
                    <a:xfrm>
                      <a:off x="1464796" y="2979002"/>
                      <a:ext cx="1155242" cy="305242"/>
                    </a:xfrm>
                    <a:custGeom>
                      <a:avLst/>
                      <a:gdLst>
                        <a:gd name="connsiteX0" fmla="*/ 1155242 w 1155242"/>
                        <a:gd name="connsiteY0" fmla="*/ 0 h 305242"/>
                        <a:gd name="connsiteX1" fmla="*/ 1154823 w 1155242"/>
                        <a:gd name="connsiteY1" fmla="*/ 604 h 305242"/>
                        <a:gd name="connsiteX2" fmla="*/ 971753 w 1155242"/>
                        <a:gd name="connsiteY2" fmla="*/ 264126 h 305242"/>
                        <a:gd name="connsiteX3" fmla="*/ 970724 w 1155242"/>
                        <a:gd name="connsiteY3" fmla="*/ 265164 h 305242"/>
                        <a:gd name="connsiteX4" fmla="*/ 971050 w 1155242"/>
                        <a:gd name="connsiteY4" fmla="*/ 265491 h 305242"/>
                        <a:gd name="connsiteX5" fmla="*/ 963056 w 1155242"/>
                        <a:gd name="connsiteY5" fmla="*/ 273503 h 305242"/>
                        <a:gd name="connsiteX6" fmla="*/ 955269 w 1155242"/>
                        <a:gd name="connsiteY6" fmla="*/ 276037 h 305242"/>
                        <a:gd name="connsiteX7" fmla="*/ 953361 w 1155242"/>
                        <a:gd name="connsiteY7" fmla="*/ 277312 h 305242"/>
                        <a:gd name="connsiteX8" fmla="*/ 947691 w 1155242"/>
                        <a:gd name="connsiteY8" fmla="*/ 278504 h 305242"/>
                        <a:gd name="connsiteX9" fmla="*/ 940131 w 1155242"/>
                        <a:gd name="connsiteY9" fmla="*/ 280965 h 305242"/>
                        <a:gd name="connsiteX10" fmla="*/ 925678 w 1155242"/>
                        <a:gd name="connsiteY10" fmla="*/ 283131 h 305242"/>
                        <a:gd name="connsiteX11" fmla="*/ 903856 w 1155242"/>
                        <a:gd name="connsiteY11" fmla="*/ 287717 h 305242"/>
                        <a:gd name="connsiteX12" fmla="*/ 869810 w 1155242"/>
                        <a:gd name="connsiteY12" fmla="*/ 291503 h 305242"/>
                        <a:gd name="connsiteX13" fmla="*/ 855812 w 1155242"/>
                        <a:gd name="connsiteY13" fmla="*/ 293601 h 305242"/>
                        <a:gd name="connsiteX14" fmla="*/ 843248 w 1155242"/>
                        <a:gd name="connsiteY14" fmla="*/ 294457 h 305242"/>
                        <a:gd name="connsiteX15" fmla="*/ 827872 w 1155242"/>
                        <a:gd name="connsiteY15" fmla="*/ 296166 h 305242"/>
                        <a:gd name="connsiteX16" fmla="*/ 731703 w 1155242"/>
                        <a:gd name="connsiteY16" fmla="*/ 302062 h 305242"/>
                        <a:gd name="connsiteX17" fmla="*/ 576719 w 1155242"/>
                        <a:gd name="connsiteY17" fmla="*/ 305226 h 305242"/>
                        <a:gd name="connsiteX18" fmla="*/ 576704 w 1155242"/>
                        <a:gd name="connsiteY18" fmla="*/ 305226 h 305242"/>
                        <a:gd name="connsiteX19" fmla="*/ 575969 w 1155242"/>
                        <a:gd name="connsiteY19" fmla="*/ 305242 h 305242"/>
                        <a:gd name="connsiteX20" fmla="*/ 575951 w 1155242"/>
                        <a:gd name="connsiteY20" fmla="*/ 305242 h 305242"/>
                        <a:gd name="connsiteX21" fmla="*/ 567583 w 1155242"/>
                        <a:gd name="connsiteY21" fmla="*/ 305059 h 305242"/>
                        <a:gd name="connsiteX22" fmla="*/ 417603 w 1155242"/>
                        <a:gd name="connsiteY22" fmla="*/ 301700 h 305242"/>
                        <a:gd name="connsiteX23" fmla="*/ 327336 w 1155242"/>
                        <a:gd name="connsiteY23" fmla="*/ 296166 h 305242"/>
                        <a:gd name="connsiteX24" fmla="*/ 311960 w 1155242"/>
                        <a:gd name="connsiteY24" fmla="*/ 294457 h 305242"/>
                        <a:gd name="connsiteX25" fmla="*/ 299396 w 1155242"/>
                        <a:gd name="connsiteY25" fmla="*/ 293601 h 305242"/>
                        <a:gd name="connsiteX26" fmla="*/ 285398 w 1155242"/>
                        <a:gd name="connsiteY26" fmla="*/ 291503 h 305242"/>
                        <a:gd name="connsiteX27" fmla="*/ 251352 w 1155242"/>
                        <a:gd name="connsiteY27" fmla="*/ 287717 h 305242"/>
                        <a:gd name="connsiteX28" fmla="*/ 229530 w 1155242"/>
                        <a:gd name="connsiteY28" fmla="*/ 283131 h 305242"/>
                        <a:gd name="connsiteX29" fmla="*/ 215077 w 1155242"/>
                        <a:gd name="connsiteY29" fmla="*/ 280965 h 305242"/>
                        <a:gd name="connsiteX30" fmla="*/ 207517 w 1155242"/>
                        <a:gd name="connsiteY30" fmla="*/ 278504 h 305242"/>
                        <a:gd name="connsiteX31" fmla="*/ 201846 w 1155242"/>
                        <a:gd name="connsiteY31" fmla="*/ 277312 h 305242"/>
                        <a:gd name="connsiteX32" fmla="*/ 199939 w 1155242"/>
                        <a:gd name="connsiteY32" fmla="*/ 276037 h 305242"/>
                        <a:gd name="connsiteX33" fmla="*/ 192151 w 1155242"/>
                        <a:gd name="connsiteY33" fmla="*/ 273503 h 305242"/>
                        <a:gd name="connsiteX34" fmla="*/ 184158 w 1155242"/>
                        <a:gd name="connsiteY34" fmla="*/ 265491 h 305242"/>
                        <a:gd name="connsiteX35" fmla="*/ 184484 w 1155242"/>
                        <a:gd name="connsiteY35" fmla="*/ 265164 h 305242"/>
                        <a:gd name="connsiteX36" fmla="*/ 183455 w 1155242"/>
                        <a:gd name="connsiteY36" fmla="*/ 264126 h 305242"/>
                        <a:gd name="connsiteX37" fmla="*/ 386 w 1155242"/>
                        <a:gd name="connsiteY37" fmla="*/ 604 h 305242"/>
                        <a:gd name="connsiteX38" fmla="*/ 0 w 1155242"/>
                        <a:gd name="connsiteY38" fmla="*/ 49 h 305242"/>
                        <a:gd name="connsiteX39" fmla="*/ 47508 w 1155242"/>
                        <a:gd name="connsiteY39" fmla="*/ 6600 h 305242"/>
                        <a:gd name="connsiteX40" fmla="*/ 575852 w 1155242"/>
                        <a:gd name="connsiteY40" fmla="*/ 32289 h 305242"/>
                        <a:gd name="connsiteX41" fmla="*/ 1107252 w 1155242"/>
                        <a:gd name="connsiteY41" fmla="*/ 6600 h 30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55242" h="305242">
                          <a:moveTo>
                            <a:pt x="1155242" y="0"/>
                          </a:moveTo>
                          <a:lnTo>
                            <a:pt x="1154823" y="604"/>
                          </a:lnTo>
                          <a:cubicBezTo>
                            <a:pt x="1115902" y="56629"/>
                            <a:pt x="1057973" y="140016"/>
                            <a:pt x="971753" y="264126"/>
                          </a:cubicBezTo>
                          <a:lnTo>
                            <a:pt x="970724" y="265164"/>
                          </a:lnTo>
                          <a:lnTo>
                            <a:pt x="971050" y="265491"/>
                          </a:lnTo>
                          <a:cubicBezTo>
                            <a:pt x="971050" y="268235"/>
                            <a:pt x="968297" y="270915"/>
                            <a:pt x="963056" y="273503"/>
                          </a:cubicBezTo>
                          <a:lnTo>
                            <a:pt x="955269" y="276037"/>
                          </a:lnTo>
                          <a:lnTo>
                            <a:pt x="953361" y="277312"/>
                          </a:lnTo>
                          <a:lnTo>
                            <a:pt x="947691" y="278504"/>
                          </a:lnTo>
                          <a:lnTo>
                            <a:pt x="940131" y="280965"/>
                          </a:lnTo>
                          <a:lnTo>
                            <a:pt x="925678" y="283131"/>
                          </a:lnTo>
                          <a:lnTo>
                            <a:pt x="903856" y="287717"/>
                          </a:lnTo>
                          <a:lnTo>
                            <a:pt x="869810" y="291503"/>
                          </a:lnTo>
                          <a:lnTo>
                            <a:pt x="855812" y="293601"/>
                          </a:lnTo>
                          <a:lnTo>
                            <a:pt x="843248" y="294457"/>
                          </a:lnTo>
                          <a:lnTo>
                            <a:pt x="827872" y="296166"/>
                          </a:lnTo>
                          <a:lnTo>
                            <a:pt x="731703" y="302062"/>
                          </a:lnTo>
                          <a:lnTo>
                            <a:pt x="576719" y="305226"/>
                          </a:lnTo>
                          <a:lnTo>
                            <a:pt x="576704" y="305226"/>
                          </a:lnTo>
                          <a:lnTo>
                            <a:pt x="575969" y="305242"/>
                          </a:lnTo>
                          <a:lnTo>
                            <a:pt x="575951" y="305242"/>
                          </a:lnTo>
                          <a:lnTo>
                            <a:pt x="567583" y="305059"/>
                          </a:lnTo>
                          <a:lnTo>
                            <a:pt x="417603" y="301700"/>
                          </a:lnTo>
                          <a:lnTo>
                            <a:pt x="327336" y="296166"/>
                          </a:lnTo>
                          <a:lnTo>
                            <a:pt x="311960" y="294457"/>
                          </a:lnTo>
                          <a:lnTo>
                            <a:pt x="299396" y="293601"/>
                          </a:lnTo>
                          <a:lnTo>
                            <a:pt x="285398" y="291503"/>
                          </a:lnTo>
                          <a:lnTo>
                            <a:pt x="251352" y="287717"/>
                          </a:lnTo>
                          <a:lnTo>
                            <a:pt x="229530" y="283131"/>
                          </a:lnTo>
                          <a:lnTo>
                            <a:pt x="215077" y="280965"/>
                          </a:lnTo>
                          <a:lnTo>
                            <a:pt x="207517" y="278504"/>
                          </a:lnTo>
                          <a:lnTo>
                            <a:pt x="201846" y="277312"/>
                          </a:lnTo>
                          <a:lnTo>
                            <a:pt x="199939" y="276037"/>
                          </a:lnTo>
                          <a:lnTo>
                            <a:pt x="192151" y="273503"/>
                          </a:lnTo>
                          <a:cubicBezTo>
                            <a:pt x="186910" y="270915"/>
                            <a:pt x="184158" y="268235"/>
                            <a:pt x="184158" y="265491"/>
                          </a:cubicBezTo>
                          <a:lnTo>
                            <a:pt x="184484" y="265164"/>
                          </a:lnTo>
                          <a:lnTo>
                            <a:pt x="183455" y="264126"/>
                          </a:lnTo>
                          <a:cubicBezTo>
                            <a:pt x="97235" y="140016"/>
                            <a:pt x="39307" y="56629"/>
                            <a:pt x="386" y="604"/>
                          </a:cubicBezTo>
                          <a:lnTo>
                            <a:pt x="0" y="49"/>
                          </a:lnTo>
                          <a:lnTo>
                            <a:pt x="47508" y="6600"/>
                          </a:lnTo>
                          <a:cubicBezTo>
                            <a:pt x="187097" y="22655"/>
                            <a:pt x="372345" y="32289"/>
                            <a:pt x="575852" y="32289"/>
                          </a:cubicBezTo>
                          <a:cubicBezTo>
                            <a:pt x="781105" y="32289"/>
                            <a:pt x="967226" y="22655"/>
                            <a:pt x="1107252" y="6600"/>
                          </a:cubicBezTo>
                          <a:close/>
                        </a:path>
                      </a:pathLst>
                    </a:custGeom>
                    <a:solidFill>
                      <a:schemeClr val="accent6">
                        <a:alpha val="80000"/>
                      </a:schemeClr>
                    </a:solidFill>
                    <a:ln>
                      <a:noFill/>
                    </a:ln>
                  </p:spPr>
                  <p:txBody>
                    <a:bodyPr wrap="square" lIns="91425" tIns="45700" rIns="91425" bIns="45700" anchor="t" anchorCtr="0">
                      <a:noAutofit/>
                    </a:bodyPr>
                    <a:lstStyle/>
                    <a:p>
                      <a:pPr marL="0" marR="0" lvl="0" indent="0" algn="l">
                        <a:spcBef>
                          <a:spcPts val="0"/>
                        </a:spcBef>
                        <a:buNone/>
                      </a:pPr>
                      <a:endParaRPr sz="1800" dirty="0">
                        <a:solidFill>
                          <a:schemeClr val="dk1"/>
                        </a:solidFill>
                        <a:latin typeface="Calibri"/>
                        <a:ea typeface="Calibri"/>
                        <a:cs typeface="Calibri"/>
                        <a:sym typeface="Calibri"/>
                      </a:endParaRPr>
                    </a:p>
                  </p:txBody>
                </p:sp>
                <p:sp>
                  <p:nvSpPr>
                    <p:cNvPr id="66" name="Shape 200"/>
                    <p:cNvSpPr/>
                    <p:nvPr/>
                  </p:nvSpPr>
                  <p:spPr>
                    <a:xfrm>
                      <a:off x="387819" y="1286510"/>
                      <a:ext cx="3309163" cy="281879"/>
                    </a:xfrm>
                    <a:custGeom>
                      <a:avLst/>
                      <a:gdLst/>
                      <a:ahLst/>
                      <a:cxnLst/>
                      <a:rect l="0" t="0" r="0" b="0"/>
                      <a:pathLst>
                        <a:path w="120000" h="120000" extrusionOk="0">
                          <a:moveTo>
                            <a:pt x="120000" y="60582"/>
                          </a:moveTo>
                          <a:cubicBezTo>
                            <a:pt x="120000" y="60582"/>
                            <a:pt x="120000" y="61747"/>
                            <a:pt x="120000" y="62912"/>
                          </a:cubicBezTo>
                          <a:cubicBezTo>
                            <a:pt x="120000" y="62912"/>
                            <a:pt x="120000" y="62912"/>
                            <a:pt x="120000" y="62912"/>
                          </a:cubicBezTo>
                          <a:cubicBezTo>
                            <a:pt x="119879" y="65242"/>
                            <a:pt x="119879" y="65242"/>
                            <a:pt x="119879" y="65242"/>
                          </a:cubicBezTo>
                          <a:cubicBezTo>
                            <a:pt x="117223" y="95533"/>
                            <a:pt x="91509" y="120000"/>
                            <a:pt x="60000" y="120000"/>
                          </a:cubicBezTo>
                          <a:cubicBezTo>
                            <a:pt x="28490" y="120000"/>
                            <a:pt x="2776" y="96699"/>
                            <a:pt x="120" y="65242"/>
                          </a:cubicBezTo>
                          <a:cubicBezTo>
                            <a:pt x="0" y="62912"/>
                            <a:pt x="0" y="62912"/>
                            <a:pt x="0" y="62912"/>
                          </a:cubicBezTo>
                          <a:cubicBezTo>
                            <a:pt x="0" y="62912"/>
                            <a:pt x="0" y="62912"/>
                            <a:pt x="0" y="62912"/>
                          </a:cubicBezTo>
                          <a:cubicBezTo>
                            <a:pt x="0" y="61747"/>
                            <a:pt x="0" y="60582"/>
                            <a:pt x="0" y="60582"/>
                          </a:cubicBezTo>
                          <a:cubicBezTo>
                            <a:pt x="0" y="26796"/>
                            <a:pt x="26800" y="0"/>
                            <a:pt x="60000" y="0"/>
                          </a:cubicBezTo>
                          <a:cubicBezTo>
                            <a:pt x="93199" y="0"/>
                            <a:pt x="120000" y="26796"/>
                            <a:pt x="120000" y="60582"/>
                          </a:cubicBezTo>
                          <a:close/>
                        </a:path>
                      </a:pathLst>
                    </a:custGeom>
                    <a:solidFill>
                      <a:schemeClr val="tx1">
                        <a:lumMod val="25000"/>
                        <a:lumOff val="75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67" name="Shape 200"/>
                    <p:cNvSpPr/>
                    <p:nvPr/>
                  </p:nvSpPr>
                  <p:spPr>
                    <a:xfrm>
                      <a:off x="668953" y="1352420"/>
                      <a:ext cx="2746894" cy="145370"/>
                    </a:xfrm>
                    <a:custGeom>
                      <a:avLst/>
                      <a:gdLst/>
                      <a:ahLst/>
                      <a:cxnLst/>
                      <a:rect l="0" t="0" r="0" b="0"/>
                      <a:pathLst>
                        <a:path w="120000" h="120000" extrusionOk="0">
                          <a:moveTo>
                            <a:pt x="120000" y="60582"/>
                          </a:moveTo>
                          <a:cubicBezTo>
                            <a:pt x="120000" y="60582"/>
                            <a:pt x="120000" y="61747"/>
                            <a:pt x="120000" y="62912"/>
                          </a:cubicBezTo>
                          <a:cubicBezTo>
                            <a:pt x="120000" y="62912"/>
                            <a:pt x="120000" y="62912"/>
                            <a:pt x="120000" y="62912"/>
                          </a:cubicBezTo>
                          <a:cubicBezTo>
                            <a:pt x="119879" y="65242"/>
                            <a:pt x="119879" y="65242"/>
                            <a:pt x="119879" y="65242"/>
                          </a:cubicBezTo>
                          <a:cubicBezTo>
                            <a:pt x="117223" y="95533"/>
                            <a:pt x="91509" y="120000"/>
                            <a:pt x="60000" y="120000"/>
                          </a:cubicBezTo>
                          <a:cubicBezTo>
                            <a:pt x="28490" y="120000"/>
                            <a:pt x="2776" y="96699"/>
                            <a:pt x="120" y="65242"/>
                          </a:cubicBezTo>
                          <a:cubicBezTo>
                            <a:pt x="0" y="62912"/>
                            <a:pt x="0" y="62912"/>
                            <a:pt x="0" y="62912"/>
                          </a:cubicBezTo>
                          <a:cubicBezTo>
                            <a:pt x="0" y="62912"/>
                            <a:pt x="0" y="62912"/>
                            <a:pt x="0" y="62912"/>
                          </a:cubicBezTo>
                          <a:cubicBezTo>
                            <a:pt x="0" y="61747"/>
                            <a:pt x="0" y="60582"/>
                            <a:pt x="0" y="60582"/>
                          </a:cubicBezTo>
                          <a:cubicBezTo>
                            <a:pt x="0" y="26796"/>
                            <a:pt x="26800" y="0"/>
                            <a:pt x="60000" y="0"/>
                          </a:cubicBezTo>
                          <a:cubicBezTo>
                            <a:pt x="93199" y="0"/>
                            <a:pt x="120000" y="26796"/>
                            <a:pt x="120000" y="60582"/>
                          </a:cubicBezTo>
                          <a:close/>
                        </a:path>
                      </a:pathLst>
                    </a:custGeom>
                    <a:solidFill>
                      <a:schemeClr val="bg1">
                        <a:lumMod val="95000"/>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70" name="Shape 261"/>
                    <p:cNvSpPr/>
                    <p:nvPr/>
                  </p:nvSpPr>
                  <p:spPr>
                    <a:xfrm>
                      <a:off x="823445" y="1962150"/>
                      <a:ext cx="2437916" cy="174646"/>
                    </a:xfrm>
                    <a:custGeom>
                      <a:avLst/>
                      <a:gdLst/>
                      <a:ahLst/>
                      <a:cxnLst/>
                      <a:rect l="0" t="0" r="0" b="0"/>
                      <a:pathLst>
                        <a:path w="120000" h="120000" extrusionOk="0">
                          <a:moveTo>
                            <a:pt x="91011" y="8076"/>
                          </a:moveTo>
                          <a:cubicBezTo>
                            <a:pt x="81977" y="3461"/>
                            <a:pt x="71325" y="0"/>
                            <a:pt x="60000" y="0"/>
                          </a:cubicBezTo>
                          <a:cubicBezTo>
                            <a:pt x="48674" y="0"/>
                            <a:pt x="38022" y="3461"/>
                            <a:pt x="28988" y="8076"/>
                          </a:cubicBezTo>
                          <a:cubicBezTo>
                            <a:pt x="11595" y="19615"/>
                            <a:pt x="0" y="38076"/>
                            <a:pt x="0" y="60000"/>
                          </a:cubicBezTo>
                          <a:cubicBezTo>
                            <a:pt x="0" y="62307"/>
                            <a:pt x="0" y="63461"/>
                            <a:pt x="134" y="64615"/>
                          </a:cubicBezTo>
                          <a:cubicBezTo>
                            <a:pt x="2561" y="95769"/>
                            <a:pt x="28449" y="120000"/>
                            <a:pt x="60000" y="120000"/>
                          </a:cubicBezTo>
                          <a:cubicBezTo>
                            <a:pt x="60000" y="120000"/>
                            <a:pt x="60000" y="120000"/>
                            <a:pt x="60000" y="120000"/>
                          </a:cubicBezTo>
                          <a:cubicBezTo>
                            <a:pt x="91550" y="120000"/>
                            <a:pt x="117438" y="95769"/>
                            <a:pt x="119865" y="64615"/>
                          </a:cubicBezTo>
                          <a:cubicBezTo>
                            <a:pt x="120000" y="63461"/>
                            <a:pt x="120000" y="62307"/>
                            <a:pt x="120000" y="60000"/>
                          </a:cubicBezTo>
                          <a:cubicBezTo>
                            <a:pt x="120000" y="38076"/>
                            <a:pt x="108404" y="19615"/>
                            <a:pt x="91011" y="8076"/>
                          </a:cubicBezTo>
                          <a:close/>
                        </a:path>
                      </a:pathLst>
                    </a:custGeom>
                    <a:solidFill>
                      <a:schemeClr val="accent3">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73" name="Shape 261"/>
                    <p:cNvSpPr/>
                    <p:nvPr/>
                  </p:nvSpPr>
                  <p:spPr>
                    <a:xfrm>
                      <a:off x="1037731" y="2285504"/>
                      <a:ext cx="2008455" cy="141348"/>
                    </a:xfrm>
                    <a:custGeom>
                      <a:avLst/>
                      <a:gdLst/>
                      <a:ahLst/>
                      <a:cxnLst/>
                      <a:rect l="0" t="0" r="0" b="0"/>
                      <a:pathLst>
                        <a:path w="120000" h="120000" extrusionOk="0">
                          <a:moveTo>
                            <a:pt x="91011" y="8076"/>
                          </a:moveTo>
                          <a:cubicBezTo>
                            <a:pt x="81977" y="3461"/>
                            <a:pt x="71325" y="0"/>
                            <a:pt x="60000" y="0"/>
                          </a:cubicBezTo>
                          <a:cubicBezTo>
                            <a:pt x="48674" y="0"/>
                            <a:pt x="38022" y="3461"/>
                            <a:pt x="28988" y="8076"/>
                          </a:cubicBezTo>
                          <a:cubicBezTo>
                            <a:pt x="11595" y="19615"/>
                            <a:pt x="0" y="38076"/>
                            <a:pt x="0" y="60000"/>
                          </a:cubicBezTo>
                          <a:cubicBezTo>
                            <a:pt x="0" y="62307"/>
                            <a:pt x="0" y="63461"/>
                            <a:pt x="134" y="64615"/>
                          </a:cubicBezTo>
                          <a:cubicBezTo>
                            <a:pt x="2561" y="95769"/>
                            <a:pt x="28449" y="120000"/>
                            <a:pt x="60000" y="120000"/>
                          </a:cubicBezTo>
                          <a:cubicBezTo>
                            <a:pt x="60000" y="120000"/>
                            <a:pt x="60000" y="120000"/>
                            <a:pt x="60000" y="120000"/>
                          </a:cubicBezTo>
                          <a:cubicBezTo>
                            <a:pt x="91550" y="120000"/>
                            <a:pt x="117438" y="95769"/>
                            <a:pt x="119865" y="64615"/>
                          </a:cubicBezTo>
                          <a:cubicBezTo>
                            <a:pt x="120000" y="63461"/>
                            <a:pt x="120000" y="62307"/>
                            <a:pt x="120000" y="60000"/>
                          </a:cubicBezTo>
                          <a:cubicBezTo>
                            <a:pt x="120000" y="38076"/>
                            <a:pt x="108404" y="19615"/>
                            <a:pt x="91011" y="8076"/>
                          </a:cubicBezTo>
                          <a:close/>
                        </a:path>
                      </a:pathLst>
                    </a:custGeom>
                    <a:solidFill>
                      <a:schemeClr val="accent4">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77" name="Shape 261"/>
                    <p:cNvSpPr/>
                    <p:nvPr/>
                  </p:nvSpPr>
                  <p:spPr>
                    <a:xfrm flipV="1">
                      <a:off x="1244451" y="2615565"/>
                      <a:ext cx="1594926" cy="90438"/>
                    </a:xfrm>
                    <a:custGeom>
                      <a:avLst/>
                      <a:gdLst/>
                      <a:ahLst/>
                      <a:cxnLst/>
                      <a:rect l="0" t="0" r="0" b="0"/>
                      <a:pathLst>
                        <a:path w="120000" h="120000" extrusionOk="0">
                          <a:moveTo>
                            <a:pt x="91011" y="8076"/>
                          </a:moveTo>
                          <a:cubicBezTo>
                            <a:pt x="81977" y="3461"/>
                            <a:pt x="71325" y="0"/>
                            <a:pt x="60000" y="0"/>
                          </a:cubicBezTo>
                          <a:cubicBezTo>
                            <a:pt x="48674" y="0"/>
                            <a:pt x="38022" y="3461"/>
                            <a:pt x="28988" y="8076"/>
                          </a:cubicBezTo>
                          <a:cubicBezTo>
                            <a:pt x="11595" y="19615"/>
                            <a:pt x="0" y="38076"/>
                            <a:pt x="0" y="60000"/>
                          </a:cubicBezTo>
                          <a:cubicBezTo>
                            <a:pt x="0" y="62307"/>
                            <a:pt x="0" y="63461"/>
                            <a:pt x="134" y="64615"/>
                          </a:cubicBezTo>
                          <a:cubicBezTo>
                            <a:pt x="2561" y="95769"/>
                            <a:pt x="28449" y="120000"/>
                            <a:pt x="60000" y="120000"/>
                          </a:cubicBezTo>
                          <a:cubicBezTo>
                            <a:pt x="60000" y="120000"/>
                            <a:pt x="60000" y="120000"/>
                            <a:pt x="60000" y="120000"/>
                          </a:cubicBezTo>
                          <a:cubicBezTo>
                            <a:pt x="91550" y="120000"/>
                            <a:pt x="117438" y="95769"/>
                            <a:pt x="119865" y="64615"/>
                          </a:cubicBezTo>
                          <a:cubicBezTo>
                            <a:pt x="120000" y="63461"/>
                            <a:pt x="120000" y="62307"/>
                            <a:pt x="120000" y="60000"/>
                          </a:cubicBezTo>
                          <a:cubicBezTo>
                            <a:pt x="120000" y="38076"/>
                            <a:pt x="108404" y="19615"/>
                            <a:pt x="91011" y="8076"/>
                          </a:cubicBezTo>
                          <a:close/>
                        </a:path>
                      </a:pathLst>
                    </a:custGeom>
                    <a:solidFill>
                      <a:schemeClr val="accent5">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95" name="Shape 261"/>
                    <p:cNvSpPr/>
                    <p:nvPr/>
                  </p:nvSpPr>
                  <p:spPr>
                    <a:xfrm>
                      <a:off x="1464796" y="2939743"/>
                      <a:ext cx="1155242" cy="71502"/>
                    </a:xfrm>
                    <a:custGeom>
                      <a:avLst/>
                      <a:gdLst/>
                      <a:ahLst/>
                      <a:cxnLst/>
                      <a:rect l="0" t="0" r="0" b="0"/>
                      <a:pathLst>
                        <a:path w="120000" h="120000" extrusionOk="0">
                          <a:moveTo>
                            <a:pt x="91011" y="8076"/>
                          </a:moveTo>
                          <a:cubicBezTo>
                            <a:pt x="81977" y="3461"/>
                            <a:pt x="71325" y="0"/>
                            <a:pt x="60000" y="0"/>
                          </a:cubicBezTo>
                          <a:cubicBezTo>
                            <a:pt x="48674" y="0"/>
                            <a:pt x="38022" y="3461"/>
                            <a:pt x="28988" y="8076"/>
                          </a:cubicBezTo>
                          <a:cubicBezTo>
                            <a:pt x="11595" y="19615"/>
                            <a:pt x="0" y="38076"/>
                            <a:pt x="0" y="60000"/>
                          </a:cubicBezTo>
                          <a:cubicBezTo>
                            <a:pt x="0" y="62307"/>
                            <a:pt x="0" y="63461"/>
                            <a:pt x="134" y="64615"/>
                          </a:cubicBezTo>
                          <a:cubicBezTo>
                            <a:pt x="2561" y="95769"/>
                            <a:pt x="28449" y="120000"/>
                            <a:pt x="60000" y="120000"/>
                          </a:cubicBezTo>
                          <a:cubicBezTo>
                            <a:pt x="60000" y="120000"/>
                            <a:pt x="60000" y="120000"/>
                            <a:pt x="60000" y="120000"/>
                          </a:cubicBezTo>
                          <a:cubicBezTo>
                            <a:pt x="91550" y="120000"/>
                            <a:pt x="117438" y="95769"/>
                            <a:pt x="119865" y="64615"/>
                          </a:cubicBezTo>
                          <a:cubicBezTo>
                            <a:pt x="120000" y="63461"/>
                            <a:pt x="120000" y="62307"/>
                            <a:pt x="120000" y="60000"/>
                          </a:cubicBezTo>
                          <a:cubicBezTo>
                            <a:pt x="120000" y="38076"/>
                            <a:pt x="108404" y="19615"/>
                            <a:pt x="91011" y="8076"/>
                          </a:cubicBezTo>
                          <a:close/>
                        </a:path>
                      </a:pathLst>
                    </a:custGeom>
                    <a:solidFill>
                      <a:schemeClr val="accent6">
                        <a:alpha val="49803"/>
                      </a:schemeClr>
                    </a:solidFill>
                    <a:ln>
                      <a:noFill/>
                    </a:ln>
                  </p:spPr>
                  <p:txBody>
                    <a:bodyPr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98" name="Freeform 97"/>
                    <p:cNvSpPr/>
                    <p:nvPr/>
                  </p:nvSpPr>
                  <p:spPr>
                    <a:xfrm>
                      <a:off x="821072" y="2056585"/>
                      <a:ext cx="2442338" cy="369660"/>
                    </a:xfrm>
                    <a:custGeom>
                      <a:avLst/>
                      <a:gdLst>
                        <a:gd name="connsiteX0" fmla="*/ 0 w 2442338"/>
                        <a:gd name="connsiteY0" fmla="*/ 0 h 369660"/>
                        <a:gd name="connsiteX1" fmla="*/ 7093 w 2442338"/>
                        <a:gd name="connsiteY1" fmla="*/ 1863 h 369660"/>
                        <a:gd name="connsiteX2" fmla="*/ 1221329 w 2442338"/>
                        <a:gd name="connsiteY2" fmla="*/ 77669 h 369660"/>
                        <a:gd name="connsiteX3" fmla="*/ 2437014 w 2442338"/>
                        <a:gd name="connsiteY3" fmla="*/ 1863 h 369660"/>
                        <a:gd name="connsiteX4" fmla="*/ 2442338 w 2442338"/>
                        <a:gd name="connsiteY4" fmla="*/ 458 h 369660"/>
                        <a:gd name="connsiteX5" fmla="*/ 2441634 w 2442338"/>
                        <a:gd name="connsiteY5" fmla="*/ 1469 h 369660"/>
                        <a:gd name="connsiteX6" fmla="*/ 2373707 w 2442338"/>
                        <a:gd name="connsiteY6" fmla="*/ 99057 h 369660"/>
                        <a:gd name="connsiteX7" fmla="*/ 2370844 w 2442338"/>
                        <a:gd name="connsiteY7" fmla="*/ 103169 h 369660"/>
                        <a:gd name="connsiteX8" fmla="*/ 2370241 w 2442338"/>
                        <a:gd name="connsiteY8" fmla="*/ 104662 h 369660"/>
                        <a:gd name="connsiteX9" fmla="*/ 2370223 w 2442338"/>
                        <a:gd name="connsiteY9" fmla="*/ 104662 h 369660"/>
                        <a:gd name="connsiteX10" fmla="*/ 2366792 w 2442338"/>
                        <a:gd name="connsiteY10" fmla="*/ 106643 h 369660"/>
                        <a:gd name="connsiteX11" fmla="*/ 2364288 w 2442338"/>
                        <a:gd name="connsiteY11" fmla="*/ 110257 h 369660"/>
                        <a:gd name="connsiteX12" fmla="*/ 2352376 w 2442338"/>
                        <a:gd name="connsiteY12" fmla="*/ 127452 h 369660"/>
                        <a:gd name="connsiteX13" fmla="*/ 2323169 w 2442338"/>
                        <a:gd name="connsiteY13" fmla="*/ 169616 h 369660"/>
                        <a:gd name="connsiteX14" fmla="*/ 2269158 w 2442338"/>
                        <a:gd name="connsiteY14" fmla="*/ 247587 h 369660"/>
                        <a:gd name="connsiteX15" fmla="*/ 2225524 w 2442338"/>
                        <a:gd name="connsiteY15" fmla="*/ 310578 h 369660"/>
                        <a:gd name="connsiteX16" fmla="*/ 2157556 w 2442338"/>
                        <a:gd name="connsiteY16" fmla="*/ 321873 h 369660"/>
                        <a:gd name="connsiteX17" fmla="*/ 1221329 w 2442338"/>
                        <a:gd name="connsiteY17" fmla="*/ 369660 h 369660"/>
                        <a:gd name="connsiteX18" fmla="*/ 276215 w 2442338"/>
                        <a:gd name="connsiteY18" fmla="*/ 319680 h 369660"/>
                        <a:gd name="connsiteX19" fmla="*/ 216244 w 2442338"/>
                        <a:gd name="connsiteY19" fmla="*/ 309295 h 369660"/>
                        <a:gd name="connsiteX20" fmla="*/ 173498 w 2442338"/>
                        <a:gd name="connsiteY20" fmla="*/ 247587 h 369660"/>
                        <a:gd name="connsiteX21" fmla="*/ 119487 w 2442338"/>
                        <a:gd name="connsiteY21" fmla="*/ 169616 h 369660"/>
                        <a:gd name="connsiteX22" fmla="*/ 90280 w 2442338"/>
                        <a:gd name="connsiteY22" fmla="*/ 127452 h 369660"/>
                        <a:gd name="connsiteX23" fmla="*/ 78368 w 2442338"/>
                        <a:gd name="connsiteY23" fmla="*/ 110257 h 369660"/>
                        <a:gd name="connsiteX24" fmla="*/ 75864 w 2442338"/>
                        <a:gd name="connsiteY24" fmla="*/ 106643 h 369660"/>
                        <a:gd name="connsiteX25" fmla="*/ 72433 w 2442338"/>
                        <a:gd name="connsiteY25" fmla="*/ 104662 h 369660"/>
                        <a:gd name="connsiteX26" fmla="*/ 72415 w 2442338"/>
                        <a:gd name="connsiteY26" fmla="*/ 104662 h 369660"/>
                        <a:gd name="connsiteX27" fmla="*/ 71812 w 2442338"/>
                        <a:gd name="connsiteY27" fmla="*/ 103169 h 369660"/>
                        <a:gd name="connsiteX28" fmla="*/ 68949 w 2442338"/>
                        <a:gd name="connsiteY28" fmla="*/ 99057 h 369660"/>
                        <a:gd name="connsiteX29" fmla="*/ 1023 w 2442338"/>
                        <a:gd name="connsiteY29" fmla="*/ 1469 h 36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42338" h="369660">
                          <a:moveTo>
                            <a:pt x="0" y="0"/>
                          </a:moveTo>
                          <a:lnTo>
                            <a:pt x="7093" y="1863"/>
                          </a:lnTo>
                          <a:cubicBezTo>
                            <a:pt x="228790" y="46985"/>
                            <a:pt x="688841" y="77669"/>
                            <a:pt x="1221329" y="77669"/>
                          </a:cubicBezTo>
                          <a:cubicBezTo>
                            <a:pt x="1753800" y="77669"/>
                            <a:pt x="2215797" y="46985"/>
                            <a:pt x="2437014" y="1863"/>
                          </a:cubicBezTo>
                          <a:lnTo>
                            <a:pt x="2442338" y="458"/>
                          </a:lnTo>
                          <a:lnTo>
                            <a:pt x="2441634" y="1469"/>
                          </a:lnTo>
                          <a:cubicBezTo>
                            <a:pt x="2397007" y="65583"/>
                            <a:pt x="2380107" y="89863"/>
                            <a:pt x="2373707" y="99057"/>
                          </a:cubicBezTo>
                          <a:lnTo>
                            <a:pt x="2370844" y="103169"/>
                          </a:lnTo>
                          <a:lnTo>
                            <a:pt x="2370241" y="104662"/>
                          </a:lnTo>
                          <a:lnTo>
                            <a:pt x="2370223" y="104662"/>
                          </a:lnTo>
                          <a:lnTo>
                            <a:pt x="2366792" y="106643"/>
                          </a:lnTo>
                          <a:lnTo>
                            <a:pt x="2364288" y="110257"/>
                          </a:lnTo>
                          <a:lnTo>
                            <a:pt x="2352376" y="127452"/>
                          </a:lnTo>
                          <a:lnTo>
                            <a:pt x="2323169" y="169616"/>
                          </a:lnTo>
                          <a:cubicBezTo>
                            <a:pt x="2303367" y="198203"/>
                            <a:pt x="2285421" y="224109"/>
                            <a:pt x="2269158" y="247587"/>
                          </a:cubicBezTo>
                          <a:lnTo>
                            <a:pt x="2225524" y="310578"/>
                          </a:lnTo>
                          <a:lnTo>
                            <a:pt x="2157556" y="321873"/>
                          </a:lnTo>
                          <a:cubicBezTo>
                            <a:pt x="1944833" y="350858"/>
                            <a:pt x="1604149" y="369660"/>
                            <a:pt x="1221329" y="369660"/>
                          </a:cubicBezTo>
                          <a:cubicBezTo>
                            <a:pt x="831968" y="369660"/>
                            <a:pt x="487478" y="349605"/>
                            <a:pt x="276215" y="319680"/>
                          </a:cubicBezTo>
                          <a:lnTo>
                            <a:pt x="216244" y="309295"/>
                          </a:lnTo>
                          <a:lnTo>
                            <a:pt x="173498" y="247587"/>
                          </a:lnTo>
                          <a:cubicBezTo>
                            <a:pt x="157235" y="224109"/>
                            <a:pt x="139289" y="198203"/>
                            <a:pt x="119487" y="169616"/>
                          </a:cubicBezTo>
                          <a:lnTo>
                            <a:pt x="90280" y="127452"/>
                          </a:lnTo>
                          <a:lnTo>
                            <a:pt x="78368" y="110257"/>
                          </a:lnTo>
                          <a:lnTo>
                            <a:pt x="75864" y="106643"/>
                          </a:lnTo>
                          <a:lnTo>
                            <a:pt x="72433" y="104662"/>
                          </a:lnTo>
                          <a:lnTo>
                            <a:pt x="72415" y="104662"/>
                          </a:lnTo>
                          <a:lnTo>
                            <a:pt x="71812" y="103169"/>
                          </a:lnTo>
                          <a:lnTo>
                            <a:pt x="68949" y="99057"/>
                          </a:lnTo>
                          <a:cubicBezTo>
                            <a:pt x="62549" y="89863"/>
                            <a:pt x="45649" y="65583"/>
                            <a:pt x="1023" y="1469"/>
                          </a:cubicBezTo>
                          <a:close/>
                        </a:path>
                      </a:pathLst>
                    </a:custGeom>
                    <a:solidFill>
                      <a:schemeClr val="accent3">
                        <a:alpha val="80000"/>
                      </a:schemeClr>
                    </a:solidFill>
                    <a:ln>
                      <a:noFill/>
                    </a:ln>
                  </p:spPr>
                  <p:txBody>
                    <a:bodyPr wrap="square" lIns="91425" tIns="45700" rIns="91425" bIns="45700" anchor="t" anchorCtr="0">
                      <a:noAutofit/>
                    </a:bodyPr>
                    <a:lstStyle/>
                    <a:p>
                      <a:pPr marL="0" marR="0" lvl="0" indent="0" algn="l">
                        <a:spcBef>
                          <a:spcPts val="0"/>
                        </a:spcBef>
                        <a:buNone/>
                      </a:pPr>
                      <a:endParaRPr sz="1800" dirty="0">
                        <a:solidFill>
                          <a:schemeClr val="dk1"/>
                        </a:solidFill>
                        <a:latin typeface="Calibri"/>
                        <a:ea typeface="Calibri"/>
                        <a:cs typeface="Calibri"/>
                        <a:sym typeface="Calibri"/>
                      </a:endParaRPr>
                    </a:p>
                  </p:txBody>
                </p:sp>
              </p:grpSp>
            </p:grpSp>
            <p:sp>
              <p:nvSpPr>
                <p:cNvPr id="60" name="Freeform 59"/>
                <p:cNvSpPr/>
                <p:nvPr/>
              </p:nvSpPr>
              <p:spPr>
                <a:xfrm>
                  <a:off x="605012" y="1745346"/>
                  <a:ext cx="2874781" cy="389249"/>
                </a:xfrm>
                <a:custGeom>
                  <a:avLst/>
                  <a:gdLst>
                    <a:gd name="connsiteX0" fmla="*/ 2874781 w 2874781"/>
                    <a:gd name="connsiteY0" fmla="*/ 0 h 389249"/>
                    <a:gd name="connsiteX1" fmla="*/ 2873415 w 2874781"/>
                    <a:gd name="connsiteY1" fmla="*/ 1954 h 389249"/>
                    <a:gd name="connsiteX2" fmla="*/ 2839439 w 2874781"/>
                    <a:gd name="connsiteY2" fmla="*/ 50548 h 389249"/>
                    <a:gd name="connsiteX3" fmla="*/ 2836074 w 2874781"/>
                    <a:gd name="connsiteY3" fmla="*/ 55361 h 389249"/>
                    <a:gd name="connsiteX4" fmla="*/ 2835724 w 2874781"/>
                    <a:gd name="connsiteY4" fmla="*/ 56516 h 389249"/>
                    <a:gd name="connsiteX5" fmla="*/ 2823008 w 2874781"/>
                    <a:gd name="connsiteY5" fmla="*/ 65035 h 389249"/>
                    <a:gd name="connsiteX6" fmla="*/ 2818392 w 2874781"/>
                    <a:gd name="connsiteY6" fmla="*/ 67916 h 389249"/>
                    <a:gd name="connsiteX7" fmla="*/ 2818355 w 2874781"/>
                    <a:gd name="connsiteY7" fmla="*/ 67970 h 389249"/>
                    <a:gd name="connsiteX8" fmla="*/ 2822498 w 2874781"/>
                    <a:gd name="connsiteY8" fmla="*/ 65377 h 389249"/>
                    <a:gd name="connsiteX9" fmla="*/ 2823008 w 2874781"/>
                    <a:gd name="connsiteY9" fmla="*/ 65035 h 389249"/>
                    <a:gd name="connsiteX10" fmla="*/ 2835528 w 2874781"/>
                    <a:gd name="connsiteY10" fmla="*/ 57222 h 389249"/>
                    <a:gd name="connsiteX11" fmla="*/ 2835527 w 2874781"/>
                    <a:gd name="connsiteY11" fmla="*/ 57223 h 389249"/>
                    <a:gd name="connsiteX12" fmla="*/ 2835529 w 2874781"/>
                    <a:gd name="connsiteY12" fmla="*/ 57222 h 389249"/>
                    <a:gd name="connsiteX13" fmla="*/ 2832314 w 2874781"/>
                    <a:gd name="connsiteY13" fmla="*/ 61840 h 389249"/>
                    <a:gd name="connsiteX14" fmla="*/ 2824745 w 2874781"/>
                    <a:gd name="connsiteY14" fmla="*/ 72713 h 389249"/>
                    <a:gd name="connsiteX15" fmla="*/ 2771688 w 2874781"/>
                    <a:gd name="connsiteY15" fmla="*/ 148938 h 389249"/>
                    <a:gd name="connsiteX16" fmla="*/ 2687936 w 2874781"/>
                    <a:gd name="connsiteY16" fmla="*/ 269262 h 389249"/>
                    <a:gd name="connsiteX17" fmla="*/ 2657973 w 2874781"/>
                    <a:gd name="connsiteY17" fmla="*/ 312308 h 389249"/>
                    <a:gd name="connsiteX18" fmla="*/ 2654399 w 2874781"/>
                    <a:gd name="connsiteY18" fmla="*/ 313253 h 389249"/>
                    <a:gd name="connsiteX19" fmla="*/ 1437389 w 2874781"/>
                    <a:gd name="connsiteY19" fmla="*/ 389249 h 389249"/>
                    <a:gd name="connsiteX20" fmla="*/ 221822 w 2874781"/>
                    <a:gd name="connsiteY20" fmla="*/ 313253 h 389249"/>
                    <a:gd name="connsiteX21" fmla="*/ 216486 w 2874781"/>
                    <a:gd name="connsiteY21" fmla="*/ 311850 h 389249"/>
                    <a:gd name="connsiteX22" fmla="*/ 186843 w 2874781"/>
                    <a:gd name="connsiteY22" fmla="*/ 269262 h 389249"/>
                    <a:gd name="connsiteX23" fmla="*/ 103090 w 2874781"/>
                    <a:gd name="connsiteY23" fmla="*/ 148938 h 389249"/>
                    <a:gd name="connsiteX24" fmla="*/ 50033 w 2874781"/>
                    <a:gd name="connsiteY24" fmla="*/ 72713 h 389249"/>
                    <a:gd name="connsiteX25" fmla="*/ 42463 w 2874781"/>
                    <a:gd name="connsiteY25" fmla="*/ 61840 h 389249"/>
                    <a:gd name="connsiteX26" fmla="*/ 39249 w 2874781"/>
                    <a:gd name="connsiteY26" fmla="*/ 57222 h 389249"/>
                    <a:gd name="connsiteX27" fmla="*/ 39251 w 2874781"/>
                    <a:gd name="connsiteY27" fmla="*/ 57223 h 389249"/>
                    <a:gd name="connsiteX28" fmla="*/ 39250 w 2874781"/>
                    <a:gd name="connsiteY28" fmla="*/ 57222 h 389249"/>
                    <a:gd name="connsiteX29" fmla="*/ 49668 w 2874781"/>
                    <a:gd name="connsiteY29" fmla="*/ 63724 h 389249"/>
                    <a:gd name="connsiteX30" fmla="*/ 49542 w 2874781"/>
                    <a:gd name="connsiteY30" fmla="*/ 63543 h 389249"/>
                    <a:gd name="connsiteX31" fmla="*/ 39054 w 2874781"/>
                    <a:gd name="connsiteY31" fmla="*/ 56516 h 389249"/>
                    <a:gd name="connsiteX32" fmla="*/ 38704 w 2874781"/>
                    <a:gd name="connsiteY32" fmla="*/ 55361 h 389249"/>
                    <a:gd name="connsiteX33" fmla="*/ 35339 w 2874781"/>
                    <a:gd name="connsiteY33" fmla="*/ 50548 h 389249"/>
                    <a:gd name="connsiteX34" fmla="*/ 1363 w 2874781"/>
                    <a:gd name="connsiteY34" fmla="*/ 1954 h 389249"/>
                    <a:gd name="connsiteX35" fmla="*/ 0 w 2874781"/>
                    <a:gd name="connsiteY35" fmla="*/ 5 h 389249"/>
                    <a:gd name="connsiteX36" fmla="*/ 43984 w 2874781"/>
                    <a:gd name="connsiteY36" fmla="*/ 12535 h 389249"/>
                    <a:gd name="connsiteX37" fmla="*/ 1437389 w 2874781"/>
                    <a:gd name="connsiteY37" fmla="*/ 106171 h 389249"/>
                    <a:gd name="connsiteX38" fmla="*/ 2830780 w 2874781"/>
                    <a:gd name="connsiteY38" fmla="*/ 12535 h 389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874781" h="389249">
                      <a:moveTo>
                        <a:pt x="2874781" y="0"/>
                      </a:moveTo>
                      <a:lnTo>
                        <a:pt x="2873415" y="1954"/>
                      </a:lnTo>
                      <a:cubicBezTo>
                        <a:pt x="2853335" y="30673"/>
                        <a:pt x="2843886" y="44188"/>
                        <a:pt x="2839439" y="50548"/>
                      </a:cubicBezTo>
                      <a:lnTo>
                        <a:pt x="2836074" y="55361"/>
                      </a:lnTo>
                      <a:lnTo>
                        <a:pt x="2835724" y="56516"/>
                      </a:lnTo>
                      <a:lnTo>
                        <a:pt x="2823008" y="65035"/>
                      </a:lnTo>
                      <a:lnTo>
                        <a:pt x="2818392" y="67916"/>
                      </a:lnTo>
                      <a:lnTo>
                        <a:pt x="2818355" y="67970"/>
                      </a:lnTo>
                      <a:lnTo>
                        <a:pt x="2822498" y="65377"/>
                      </a:lnTo>
                      <a:lnTo>
                        <a:pt x="2823008" y="65035"/>
                      </a:lnTo>
                      <a:lnTo>
                        <a:pt x="2835528" y="57222"/>
                      </a:lnTo>
                      <a:lnTo>
                        <a:pt x="2835527" y="57223"/>
                      </a:lnTo>
                      <a:lnTo>
                        <a:pt x="2835529" y="57222"/>
                      </a:lnTo>
                      <a:cubicBezTo>
                        <a:pt x="2835529" y="57222"/>
                        <a:pt x="2835529" y="57222"/>
                        <a:pt x="2832314" y="61840"/>
                      </a:cubicBezTo>
                      <a:lnTo>
                        <a:pt x="2824745" y="72713"/>
                      </a:lnTo>
                      <a:lnTo>
                        <a:pt x="2771688" y="148938"/>
                      </a:lnTo>
                      <a:cubicBezTo>
                        <a:pt x="2738048" y="197267"/>
                        <a:pt x="2710498" y="236847"/>
                        <a:pt x="2687936" y="269262"/>
                      </a:cubicBezTo>
                      <a:lnTo>
                        <a:pt x="2657973" y="312308"/>
                      </a:lnTo>
                      <a:lnTo>
                        <a:pt x="2654399" y="313253"/>
                      </a:lnTo>
                      <a:cubicBezTo>
                        <a:pt x="2432945" y="358489"/>
                        <a:pt x="1970437" y="389249"/>
                        <a:pt x="1437389" y="389249"/>
                      </a:cubicBezTo>
                      <a:cubicBezTo>
                        <a:pt x="904322" y="389249"/>
                        <a:pt x="443767" y="358489"/>
                        <a:pt x="221822" y="313253"/>
                      </a:cubicBezTo>
                      <a:lnTo>
                        <a:pt x="216486" y="311850"/>
                      </a:lnTo>
                      <a:lnTo>
                        <a:pt x="186843" y="269262"/>
                      </a:lnTo>
                      <a:cubicBezTo>
                        <a:pt x="164280" y="236847"/>
                        <a:pt x="136730" y="197267"/>
                        <a:pt x="103090" y="148938"/>
                      </a:cubicBezTo>
                      <a:lnTo>
                        <a:pt x="50033" y="72713"/>
                      </a:lnTo>
                      <a:lnTo>
                        <a:pt x="42463" y="61840"/>
                      </a:lnTo>
                      <a:cubicBezTo>
                        <a:pt x="39249" y="57222"/>
                        <a:pt x="39249" y="57222"/>
                        <a:pt x="39249" y="57222"/>
                      </a:cubicBezTo>
                      <a:lnTo>
                        <a:pt x="39251" y="57223"/>
                      </a:lnTo>
                      <a:lnTo>
                        <a:pt x="39250" y="57222"/>
                      </a:lnTo>
                      <a:lnTo>
                        <a:pt x="49668" y="63724"/>
                      </a:lnTo>
                      <a:lnTo>
                        <a:pt x="49542" y="63543"/>
                      </a:lnTo>
                      <a:lnTo>
                        <a:pt x="39054" y="56516"/>
                      </a:lnTo>
                      <a:lnTo>
                        <a:pt x="38704" y="55361"/>
                      </a:lnTo>
                      <a:lnTo>
                        <a:pt x="35339" y="50548"/>
                      </a:lnTo>
                      <a:cubicBezTo>
                        <a:pt x="30892" y="44188"/>
                        <a:pt x="21443" y="30673"/>
                        <a:pt x="1363" y="1954"/>
                      </a:cubicBezTo>
                      <a:lnTo>
                        <a:pt x="0" y="5"/>
                      </a:lnTo>
                      <a:lnTo>
                        <a:pt x="43984" y="12535"/>
                      </a:lnTo>
                      <a:cubicBezTo>
                        <a:pt x="296791" y="68174"/>
                        <a:pt x="825932" y="106171"/>
                        <a:pt x="1437389" y="106171"/>
                      </a:cubicBezTo>
                      <a:cubicBezTo>
                        <a:pt x="2048827" y="106171"/>
                        <a:pt x="2577963" y="68174"/>
                        <a:pt x="2830780" y="12535"/>
                      </a:cubicBezTo>
                      <a:close/>
                    </a:path>
                  </a:pathLst>
                </a:custGeom>
                <a:solidFill>
                  <a:schemeClr val="accent2">
                    <a:alpha val="80000"/>
                  </a:schemeClr>
                </a:solidFill>
                <a:ln>
                  <a:noFill/>
                </a:ln>
              </p:spPr>
              <p:txBody>
                <a:bodyPr wrap="square" lIns="91425" tIns="45700" rIns="91425" bIns="45700" anchor="t" anchorCtr="0">
                  <a:noAutofit/>
                </a:bodyPr>
                <a:lstStyle/>
                <a:p>
                  <a:pPr marL="0" marR="0" lvl="0" indent="0" algn="l">
                    <a:spcBef>
                      <a:spcPts val="0"/>
                    </a:spcBef>
                    <a:buNone/>
                  </a:pPr>
                  <a:endParaRPr sz="1800" dirty="0">
                    <a:solidFill>
                      <a:schemeClr val="dk1"/>
                    </a:solidFill>
                    <a:latin typeface="Calibri"/>
                    <a:ea typeface="Calibri"/>
                    <a:cs typeface="Calibri"/>
                    <a:sym typeface="Calibri"/>
                  </a:endParaRPr>
                </a:p>
              </p:txBody>
            </p:sp>
            <p:sp>
              <p:nvSpPr>
                <p:cNvPr id="61" name="Freeform 60"/>
                <p:cNvSpPr/>
                <p:nvPr/>
              </p:nvSpPr>
              <p:spPr>
                <a:xfrm>
                  <a:off x="394050" y="1443140"/>
                  <a:ext cx="3297041" cy="408280"/>
                </a:xfrm>
                <a:custGeom>
                  <a:avLst/>
                  <a:gdLst>
                    <a:gd name="connsiteX0" fmla="*/ 3297041 w 3297041"/>
                    <a:gd name="connsiteY0" fmla="*/ 0 h 408280"/>
                    <a:gd name="connsiteX1" fmla="*/ 3234734 w 3297041"/>
                    <a:gd name="connsiteY1" fmla="*/ 89114 h 408280"/>
                    <a:gd name="connsiteX2" fmla="*/ 3108209 w 3297041"/>
                    <a:gd name="connsiteY2" fmla="*/ 270074 h 408280"/>
                    <a:gd name="connsiteX3" fmla="*/ 3086139 w 3297041"/>
                    <a:gd name="connsiteY3" fmla="*/ 301640 h 408280"/>
                    <a:gd name="connsiteX4" fmla="*/ 3040830 w 3297041"/>
                    <a:gd name="connsiteY4" fmla="*/ 314567 h 408280"/>
                    <a:gd name="connsiteX5" fmla="*/ 1648351 w 3297041"/>
                    <a:gd name="connsiteY5" fmla="*/ 408280 h 408280"/>
                    <a:gd name="connsiteX6" fmla="*/ 255844 w 3297041"/>
                    <a:gd name="connsiteY6" fmla="*/ 314567 h 408280"/>
                    <a:gd name="connsiteX7" fmla="*/ 210570 w 3297041"/>
                    <a:gd name="connsiteY7" fmla="*/ 301650 h 408280"/>
                    <a:gd name="connsiteX8" fmla="*/ 188493 w 3297041"/>
                    <a:gd name="connsiteY8" fmla="*/ 270074 h 408280"/>
                    <a:gd name="connsiteX9" fmla="*/ 61968 w 3297041"/>
                    <a:gd name="connsiteY9" fmla="*/ 89114 h 408280"/>
                    <a:gd name="connsiteX10" fmla="*/ 0 w 3297041"/>
                    <a:gd name="connsiteY10" fmla="*/ 485 h 408280"/>
                    <a:gd name="connsiteX11" fmla="*/ 7549 w 3297041"/>
                    <a:gd name="connsiteY11" fmla="*/ 3025 h 408280"/>
                    <a:gd name="connsiteX12" fmla="*/ 18351 w 3297041"/>
                    <a:gd name="connsiteY12" fmla="*/ 9788 h 408280"/>
                    <a:gd name="connsiteX13" fmla="*/ 1648351 w 3297041"/>
                    <a:gd name="connsiteY13" fmla="*/ 125421 h 408280"/>
                    <a:gd name="connsiteX14" fmla="*/ 3278351 w 3297041"/>
                    <a:gd name="connsiteY14" fmla="*/ 9788 h 408280"/>
                    <a:gd name="connsiteX15" fmla="*/ 3290553 w 3297041"/>
                    <a:gd name="connsiteY15" fmla="*/ 2149 h 408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97041" h="408280">
                      <a:moveTo>
                        <a:pt x="3297041" y="0"/>
                      </a:moveTo>
                      <a:lnTo>
                        <a:pt x="3234734" y="89114"/>
                      </a:lnTo>
                      <a:cubicBezTo>
                        <a:pt x="3176301" y="172688"/>
                        <a:pt x="3136002" y="230325"/>
                        <a:pt x="3108209" y="270074"/>
                      </a:cubicBezTo>
                      <a:lnTo>
                        <a:pt x="3086139" y="301640"/>
                      </a:lnTo>
                      <a:lnTo>
                        <a:pt x="3040830" y="314567"/>
                      </a:lnTo>
                      <a:cubicBezTo>
                        <a:pt x="2788188" y="370252"/>
                        <a:pt x="2259393" y="408280"/>
                        <a:pt x="1648351" y="408280"/>
                      </a:cubicBezTo>
                      <a:cubicBezTo>
                        <a:pt x="1037288" y="408280"/>
                        <a:pt x="508487" y="370252"/>
                        <a:pt x="255844" y="314567"/>
                      </a:cubicBezTo>
                      <a:lnTo>
                        <a:pt x="210570" y="301650"/>
                      </a:lnTo>
                      <a:lnTo>
                        <a:pt x="188493" y="270074"/>
                      </a:lnTo>
                      <a:cubicBezTo>
                        <a:pt x="160700" y="230325"/>
                        <a:pt x="120402" y="172688"/>
                        <a:pt x="61968" y="89114"/>
                      </a:cubicBezTo>
                      <a:lnTo>
                        <a:pt x="0" y="485"/>
                      </a:lnTo>
                      <a:lnTo>
                        <a:pt x="7549" y="3025"/>
                      </a:lnTo>
                      <a:lnTo>
                        <a:pt x="18351" y="9788"/>
                      </a:lnTo>
                      <a:cubicBezTo>
                        <a:pt x="159786" y="74832"/>
                        <a:pt x="833858" y="125421"/>
                        <a:pt x="1648351" y="125421"/>
                      </a:cubicBezTo>
                      <a:cubicBezTo>
                        <a:pt x="2462845" y="125421"/>
                        <a:pt x="3136916" y="74832"/>
                        <a:pt x="3278351" y="9788"/>
                      </a:cubicBezTo>
                      <a:lnTo>
                        <a:pt x="3290553" y="2149"/>
                      </a:lnTo>
                      <a:close/>
                    </a:path>
                  </a:pathLst>
                </a:custGeom>
                <a:solidFill>
                  <a:schemeClr val="accent1">
                    <a:alpha val="80000"/>
                  </a:schemeClr>
                </a:solidFill>
                <a:ln>
                  <a:noFill/>
                </a:ln>
              </p:spPr>
              <p:txBody>
                <a:bodyPr wrap="square" lIns="91425" tIns="45700" rIns="91425" bIns="45700" anchor="t" anchorCtr="0">
                  <a:noAutofit/>
                </a:bodyPr>
                <a:lstStyle/>
                <a:p>
                  <a:pPr marL="0" marR="0" lvl="0" indent="0" algn="l">
                    <a:spcBef>
                      <a:spcPts val="0"/>
                    </a:spcBef>
                    <a:buNone/>
                  </a:pPr>
                  <a:endParaRPr sz="1800" dirty="0">
                    <a:solidFill>
                      <a:schemeClr val="dk1"/>
                    </a:solidFill>
                    <a:latin typeface="Calibri"/>
                    <a:ea typeface="Calibri"/>
                    <a:cs typeface="Calibri"/>
                    <a:sym typeface="Calibri"/>
                  </a:endParaRPr>
                </a:p>
              </p:txBody>
            </p:sp>
          </p:grpSp>
          <p:sp>
            <p:nvSpPr>
              <p:cNvPr id="64" name="Freeform 63"/>
              <p:cNvSpPr/>
              <p:nvPr/>
            </p:nvSpPr>
            <p:spPr>
              <a:xfrm>
                <a:off x="1037731" y="2366479"/>
                <a:ext cx="2008455" cy="342938"/>
              </a:xfrm>
              <a:custGeom>
                <a:avLst/>
                <a:gdLst>
                  <a:gd name="connsiteX0" fmla="*/ 0 w 2008455"/>
                  <a:gd name="connsiteY0" fmla="*/ 0 h 342938"/>
                  <a:gd name="connsiteX1" fmla="*/ 59119 w 2008455"/>
                  <a:gd name="connsiteY1" fmla="*/ 10243 h 342938"/>
                  <a:gd name="connsiteX2" fmla="*/ 1004671 w 2008455"/>
                  <a:gd name="connsiteY2" fmla="*/ 60275 h 342938"/>
                  <a:gd name="connsiteX3" fmla="*/ 1941330 w 2008455"/>
                  <a:gd name="connsiteY3" fmla="*/ 12438 h 342938"/>
                  <a:gd name="connsiteX4" fmla="*/ 2008455 w 2008455"/>
                  <a:gd name="connsiteY4" fmla="*/ 1277 h 342938"/>
                  <a:gd name="connsiteX5" fmla="*/ 1973717 w 2008455"/>
                  <a:gd name="connsiteY5" fmla="*/ 51426 h 342938"/>
                  <a:gd name="connsiteX6" fmla="*/ 1898588 w 2008455"/>
                  <a:gd name="connsiteY6" fmla="*/ 159882 h 342938"/>
                  <a:gd name="connsiteX7" fmla="*/ 1896950 w 2008455"/>
                  <a:gd name="connsiteY7" fmla="*/ 162247 h 342938"/>
                  <a:gd name="connsiteX8" fmla="*/ 1896950 w 2008455"/>
                  <a:gd name="connsiteY8" fmla="*/ 164294 h 342938"/>
                  <a:gd name="connsiteX9" fmla="*/ 1894506 w 2008455"/>
                  <a:gd name="connsiteY9" fmla="*/ 165621 h 342938"/>
                  <a:gd name="connsiteX10" fmla="*/ 1892237 w 2008455"/>
                  <a:gd name="connsiteY10" fmla="*/ 168866 h 342938"/>
                  <a:gd name="connsiteX11" fmla="*/ 1877463 w 2008455"/>
                  <a:gd name="connsiteY11" fmla="*/ 189981 h 342938"/>
                  <a:gd name="connsiteX12" fmla="*/ 1871158 w 2008455"/>
                  <a:gd name="connsiteY12" fmla="*/ 198992 h 342938"/>
                  <a:gd name="connsiteX13" fmla="*/ 1854761 w 2008455"/>
                  <a:gd name="connsiteY13" fmla="*/ 222428 h 342938"/>
                  <a:gd name="connsiteX14" fmla="*/ 1806365 w 2008455"/>
                  <a:gd name="connsiteY14" fmla="*/ 291600 h 342938"/>
                  <a:gd name="connsiteX15" fmla="*/ 1801288 w 2008455"/>
                  <a:gd name="connsiteY15" fmla="*/ 298856 h 342938"/>
                  <a:gd name="connsiteX16" fmla="*/ 1793451 w 2008455"/>
                  <a:gd name="connsiteY16" fmla="*/ 300278 h 342938"/>
                  <a:gd name="connsiteX17" fmla="*/ 1004671 w 2008455"/>
                  <a:gd name="connsiteY17" fmla="*/ 342938 h 342938"/>
                  <a:gd name="connsiteX18" fmla="*/ 210361 w 2008455"/>
                  <a:gd name="connsiteY18" fmla="*/ 298081 h 342938"/>
                  <a:gd name="connsiteX19" fmla="*/ 207078 w 2008455"/>
                  <a:gd name="connsiteY19" fmla="*/ 297464 h 342938"/>
                  <a:gd name="connsiteX20" fmla="*/ 202975 w 2008455"/>
                  <a:gd name="connsiteY20" fmla="*/ 291600 h 342938"/>
                  <a:gd name="connsiteX21" fmla="*/ 154579 w 2008455"/>
                  <a:gd name="connsiteY21" fmla="*/ 222428 h 342938"/>
                  <a:gd name="connsiteX22" fmla="*/ 137607 w 2008455"/>
                  <a:gd name="connsiteY22" fmla="*/ 198170 h 342938"/>
                  <a:gd name="connsiteX23" fmla="*/ 131877 w 2008455"/>
                  <a:gd name="connsiteY23" fmla="*/ 189981 h 342938"/>
                  <a:gd name="connsiteX24" fmla="*/ 117103 w 2008455"/>
                  <a:gd name="connsiteY24" fmla="*/ 168866 h 342938"/>
                  <a:gd name="connsiteX25" fmla="*/ 114834 w 2008455"/>
                  <a:gd name="connsiteY25" fmla="*/ 165621 h 342938"/>
                  <a:gd name="connsiteX26" fmla="*/ 112390 w 2008455"/>
                  <a:gd name="connsiteY26" fmla="*/ 164294 h 342938"/>
                  <a:gd name="connsiteX27" fmla="*/ 112390 w 2008455"/>
                  <a:gd name="connsiteY27" fmla="*/ 162247 h 342938"/>
                  <a:gd name="connsiteX28" fmla="*/ 110751 w 2008455"/>
                  <a:gd name="connsiteY28" fmla="*/ 159882 h 342938"/>
                  <a:gd name="connsiteX29" fmla="*/ 757 w 2008455"/>
                  <a:gd name="connsiteY29" fmla="*/ 1092 h 342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08455" h="342938">
                    <a:moveTo>
                      <a:pt x="0" y="0"/>
                    </a:moveTo>
                    <a:lnTo>
                      <a:pt x="59119" y="10243"/>
                    </a:lnTo>
                    <a:cubicBezTo>
                      <a:pt x="270478" y="40199"/>
                      <a:pt x="615133" y="60275"/>
                      <a:pt x="1004671" y="60275"/>
                    </a:cubicBezTo>
                    <a:cubicBezTo>
                      <a:pt x="1387666" y="60275"/>
                      <a:pt x="1728505" y="41454"/>
                      <a:pt x="1941330" y="12438"/>
                    </a:cubicBezTo>
                    <a:lnTo>
                      <a:pt x="2008455" y="1277"/>
                    </a:lnTo>
                    <a:lnTo>
                      <a:pt x="1973717" y="51426"/>
                    </a:lnTo>
                    <a:cubicBezTo>
                      <a:pt x="1922568" y="125265"/>
                      <a:pt x="1904776" y="150948"/>
                      <a:pt x="1898588" y="159882"/>
                    </a:cubicBezTo>
                    <a:lnTo>
                      <a:pt x="1896950" y="162247"/>
                    </a:lnTo>
                    <a:lnTo>
                      <a:pt x="1896950" y="164294"/>
                    </a:lnTo>
                    <a:lnTo>
                      <a:pt x="1894506" y="165621"/>
                    </a:lnTo>
                    <a:lnTo>
                      <a:pt x="1892237" y="168866"/>
                    </a:lnTo>
                    <a:cubicBezTo>
                      <a:pt x="1889822" y="172318"/>
                      <a:pt x="1885434" y="178589"/>
                      <a:pt x="1877463" y="189981"/>
                    </a:cubicBezTo>
                    <a:lnTo>
                      <a:pt x="1871158" y="198992"/>
                    </a:lnTo>
                    <a:lnTo>
                      <a:pt x="1854761" y="222428"/>
                    </a:lnTo>
                    <a:cubicBezTo>
                      <a:pt x="1837018" y="247788"/>
                      <a:pt x="1820938" y="270771"/>
                      <a:pt x="1806365" y="291600"/>
                    </a:cubicBezTo>
                    <a:lnTo>
                      <a:pt x="1801288" y="298856"/>
                    </a:lnTo>
                    <a:lnTo>
                      <a:pt x="1793451" y="300278"/>
                    </a:lnTo>
                    <a:cubicBezTo>
                      <a:pt x="1615073" y="326627"/>
                      <a:pt x="1328913" y="342938"/>
                      <a:pt x="1004671" y="342938"/>
                    </a:cubicBezTo>
                    <a:cubicBezTo>
                      <a:pt x="678235" y="342938"/>
                      <a:pt x="388535" y="325372"/>
                      <a:pt x="210361" y="298081"/>
                    </a:cubicBezTo>
                    <a:lnTo>
                      <a:pt x="207078" y="297464"/>
                    </a:lnTo>
                    <a:lnTo>
                      <a:pt x="202975" y="291600"/>
                    </a:lnTo>
                    <a:cubicBezTo>
                      <a:pt x="188403" y="270771"/>
                      <a:pt x="172323" y="247788"/>
                      <a:pt x="154579" y="222428"/>
                    </a:cubicBezTo>
                    <a:lnTo>
                      <a:pt x="137607" y="198170"/>
                    </a:lnTo>
                    <a:lnTo>
                      <a:pt x="131877" y="189981"/>
                    </a:lnTo>
                    <a:cubicBezTo>
                      <a:pt x="123906" y="178589"/>
                      <a:pt x="119518" y="172318"/>
                      <a:pt x="117103" y="168866"/>
                    </a:cubicBezTo>
                    <a:lnTo>
                      <a:pt x="114834" y="165621"/>
                    </a:lnTo>
                    <a:lnTo>
                      <a:pt x="112390" y="164294"/>
                    </a:lnTo>
                    <a:lnTo>
                      <a:pt x="112390" y="162247"/>
                    </a:lnTo>
                    <a:lnTo>
                      <a:pt x="110751" y="159882"/>
                    </a:lnTo>
                    <a:cubicBezTo>
                      <a:pt x="103325" y="149162"/>
                      <a:pt x="79192" y="114322"/>
                      <a:pt x="757" y="1092"/>
                    </a:cubicBezTo>
                    <a:close/>
                  </a:path>
                </a:pathLst>
              </a:custGeom>
              <a:solidFill>
                <a:schemeClr val="accent4">
                  <a:alpha val="80000"/>
                </a:schemeClr>
              </a:solidFill>
              <a:ln>
                <a:noFill/>
              </a:ln>
            </p:spPr>
            <p:txBody>
              <a:bodyPr wrap="square" lIns="91425" tIns="45700" rIns="91425" bIns="45700" anchor="t" anchorCtr="0">
                <a:noAutofit/>
              </a:bodyPr>
              <a:lstStyle/>
              <a:p>
                <a:pPr marL="0" marR="0" lvl="0" indent="0" algn="l">
                  <a:spcBef>
                    <a:spcPts val="0"/>
                  </a:spcBef>
                  <a:buNone/>
                </a:pPr>
                <a:endParaRPr sz="1800" dirty="0">
                  <a:solidFill>
                    <a:schemeClr val="dk1"/>
                  </a:solidFill>
                  <a:latin typeface="Calibri"/>
                  <a:ea typeface="Calibri"/>
                  <a:cs typeface="Calibri"/>
                  <a:sym typeface="Calibri"/>
                </a:endParaRPr>
              </a:p>
            </p:txBody>
          </p:sp>
          <p:sp>
            <p:nvSpPr>
              <p:cNvPr id="69" name="Freeform 68"/>
              <p:cNvSpPr/>
              <p:nvPr/>
            </p:nvSpPr>
            <p:spPr>
              <a:xfrm>
                <a:off x="1244450" y="2663429"/>
                <a:ext cx="1594927" cy="347816"/>
              </a:xfrm>
              <a:custGeom>
                <a:avLst/>
                <a:gdLst>
                  <a:gd name="connsiteX0" fmla="*/ 0 w 1594927"/>
                  <a:gd name="connsiteY0" fmla="*/ 0 h 347816"/>
                  <a:gd name="connsiteX1" fmla="*/ 2982 w 1594927"/>
                  <a:gd name="connsiteY1" fmla="*/ 561 h 347816"/>
                  <a:gd name="connsiteX2" fmla="*/ 797951 w 1594927"/>
                  <a:gd name="connsiteY2" fmla="*/ 45478 h 347816"/>
                  <a:gd name="connsiteX3" fmla="*/ 1587398 w 1594927"/>
                  <a:gd name="connsiteY3" fmla="*/ 2760 h 347816"/>
                  <a:gd name="connsiteX4" fmla="*/ 1594927 w 1594927"/>
                  <a:gd name="connsiteY4" fmla="*/ 1394 h 347816"/>
                  <a:gd name="connsiteX5" fmla="*/ 1560295 w 1594927"/>
                  <a:gd name="connsiteY5" fmla="*/ 50893 h 347816"/>
                  <a:gd name="connsiteX6" fmla="*/ 1461735 w 1594927"/>
                  <a:gd name="connsiteY6" fmla="*/ 191762 h 347816"/>
                  <a:gd name="connsiteX7" fmla="*/ 1460135 w 1594927"/>
                  <a:gd name="connsiteY7" fmla="*/ 194049 h 347816"/>
                  <a:gd name="connsiteX8" fmla="*/ 1460135 w 1594927"/>
                  <a:gd name="connsiteY8" fmla="*/ 196147 h 347816"/>
                  <a:gd name="connsiteX9" fmla="*/ 1457206 w 1594927"/>
                  <a:gd name="connsiteY9" fmla="*/ 198555 h 347816"/>
                  <a:gd name="connsiteX10" fmla="*/ 1455440 w 1594927"/>
                  <a:gd name="connsiteY10" fmla="*/ 201462 h 347816"/>
                  <a:gd name="connsiteX11" fmla="*/ 1454474 w 1594927"/>
                  <a:gd name="connsiteY11" fmla="*/ 202021 h 347816"/>
                  <a:gd name="connsiteX12" fmla="*/ 1454352 w 1594927"/>
                  <a:gd name="connsiteY12" fmla="*/ 202197 h 347816"/>
                  <a:gd name="connsiteX13" fmla="*/ 1408098 w 1594927"/>
                  <a:gd name="connsiteY13" fmla="*/ 268777 h 347816"/>
                  <a:gd name="connsiteX14" fmla="*/ 1375377 w 1594927"/>
                  <a:gd name="connsiteY14" fmla="*/ 315878 h 347816"/>
                  <a:gd name="connsiteX15" fmla="*/ 1330240 w 1594927"/>
                  <a:gd name="connsiteY15" fmla="*/ 322085 h 347816"/>
                  <a:gd name="connsiteX16" fmla="*/ 797951 w 1594927"/>
                  <a:gd name="connsiteY16" fmla="*/ 347816 h 347816"/>
                  <a:gd name="connsiteX17" fmla="*/ 268691 w 1594927"/>
                  <a:gd name="connsiteY17" fmla="*/ 322085 h 347816"/>
                  <a:gd name="connsiteX18" fmla="*/ 220191 w 1594927"/>
                  <a:gd name="connsiteY18" fmla="*/ 315398 h 347816"/>
                  <a:gd name="connsiteX19" fmla="*/ 187804 w 1594927"/>
                  <a:gd name="connsiteY19" fmla="*/ 268777 h 347816"/>
                  <a:gd name="connsiteX20" fmla="*/ 141550 w 1594927"/>
                  <a:gd name="connsiteY20" fmla="*/ 202197 h 347816"/>
                  <a:gd name="connsiteX21" fmla="*/ 141428 w 1594927"/>
                  <a:gd name="connsiteY21" fmla="*/ 202021 h 347816"/>
                  <a:gd name="connsiteX22" fmla="*/ 140462 w 1594927"/>
                  <a:gd name="connsiteY22" fmla="*/ 201462 h 347816"/>
                  <a:gd name="connsiteX23" fmla="*/ 138696 w 1594927"/>
                  <a:gd name="connsiteY23" fmla="*/ 198555 h 347816"/>
                  <a:gd name="connsiteX24" fmla="*/ 135767 w 1594927"/>
                  <a:gd name="connsiteY24" fmla="*/ 196147 h 347816"/>
                  <a:gd name="connsiteX25" fmla="*/ 135767 w 1594927"/>
                  <a:gd name="connsiteY25" fmla="*/ 194049 h 347816"/>
                  <a:gd name="connsiteX26" fmla="*/ 134167 w 1594927"/>
                  <a:gd name="connsiteY26" fmla="*/ 191762 h 347816"/>
                  <a:gd name="connsiteX27" fmla="*/ 35607 w 1594927"/>
                  <a:gd name="connsiteY27" fmla="*/ 50893 h 34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94927" h="347816">
                    <a:moveTo>
                      <a:pt x="0" y="0"/>
                    </a:moveTo>
                    <a:lnTo>
                      <a:pt x="2982" y="561"/>
                    </a:lnTo>
                    <a:cubicBezTo>
                      <a:pt x="181303" y="27888"/>
                      <a:pt x="471248" y="45478"/>
                      <a:pt x="797951" y="45478"/>
                    </a:cubicBezTo>
                    <a:cubicBezTo>
                      <a:pt x="1122461" y="45478"/>
                      <a:pt x="1408868" y="29145"/>
                      <a:pt x="1587398" y="2760"/>
                    </a:cubicBezTo>
                    <a:lnTo>
                      <a:pt x="1594927" y="1394"/>
                    </a:lnTo>
                    <a:lnTo>
                      <a:pt x="1560295" y="50893"/>
                    </a:lnTo>
                    <a:cubicBezTo>
                      <a:pt x="1490014" y="151344"/>
                      <a:pt x="1468389" y="182252"/>
                      <a:pt x="1461735" y="191762"/>
                    </a:cubicBezTo>
                    <a:lnTo>
                      <a:pt x="1460135" y="194049"/>
                    </a:lnTo>
                    <a:lnTo>
                      <a:pt x="1460135" y="196147"/>
                    </a:lnTo>
                    <a:lnTo>
                      <a:pt x="1457206" y="198555"/>
                    </a:lnTo>
                    <a:lnTo>
                      <a:pt x="1455440" y="201462"/>
                    </a:lnTo>
                    <a:lnTo>
                      <a:pt x="1454474" y="202021"/>
                    </a:lnTo>
                    <a:lnTo>
                      <a:pt x="1454352" y="202197"/>
                    </a:lnTo>
                    <a:cubicBezTo>
                      <a:pt x="1452556" y="204783"/>
                      <a:pt x="1444472" y="216418"/>
                      <a:pt x="1408098" y="268777"/>
                    </a:cubicBezTo>
                    <a:lnTo>
                      <a:pt x="1375377" y="315878"/>
                    </a:lnTo>
                    <a:lnTo>
                      <a:pt x="1330240" y="322085"/>
                    </a:lnTo>
                    <a:cubicBezTo>
                      <a:pt x="1189979" y="338167"/>
                      <a:pt x="1003547" y="347816"/>
                      <a:pt x="797951" y="347816"/>
                    </a:cubicBezTo>
                    <a:cubicBezTo>
                      <a:pt x="594085" y="347816"/>
                      <a:pt x="408518" y="338167"/>
                      <a:pt x="268691" y="322085"/>
                    </a:cubicBezTo>
                    <a:lnTo>
                      <a:pt x="220191" y="315398"/>
                    </a:lnTo>
                    <a:lnTo>
                      <a:pt x="187804" y="268777"/>
                    </a:lnTo>
                    <a:cubicBezTo>
                      <a:pt x="151430" y="216418"/>
                      <a:pt x="143347" y="204783"/>
                      <a:pt x="141550" y="202197"/>
                    </a:cubicBezTo>
                    <a:lnTo>
                      <a:pt x="141428" y="202021"/>
                    </a:lnTo>
                    <a:lnTo>
                      <a:pt x="140462" y="201462"/>
                    </a:lnTo>
                    <a:lnTo>
                      <a:pt x="138696" y="198555"/>
                    </a:lnTo>
                    <a:lnTo>
                      <a:pt x="135767" y="196147"/>
                    </a:lnTo>
                    <a:lnTo>
                      <a:pt x="135767" y="194049"/>
                    </a:lnTo>
                    <a:lnTo>
                      <a:pt x="134167" y="191762"/>
                    </a:lnTo>
                    <a:cubicBezTo>
                      <a:pt x="127513" y="182252"/>
                      <a:pt x="105888" y="151344"/>
                      <a:pt x="35607" y="50893"/>
                    </a:cubicBezTo>
                    <a:close/>
                  </a:path>
                </a:pathLst>
              </a:custGeom>
              <a:solidFill>
                <a:schemeClr val="accent5">
                  <a:alpha val="80000"/>
                </a:schemeClr>
              </a:solidFill>
              <a:ln>
                <a:noFill/>
              </a:ln>
            </p:spPr>
            <p:txBody>
              <a:bodyPr wrap="square" lIns="91425" tIns="45700" rIns="91425" bIns="45700" anchor="t" anchorCtr="0">
                <a:noAutofit/>
              </a:bodyPr>
              <a:lstStyle/>
              <a:p>
                <a:pPr marL="0" marR="0" lvl="0" indent="0" algn="l">
                  <a:spcBef>
                    <a:spcPts val="0"/>
                  </a:spcBef>
                  <a:buNone/>
                </a:pPr>
                <a:endParaRPr sz="1800" dirty="0">
                  <a:solidFill>
                    <a:schemeClr val="dk1"/>
                  </a:solidFill>
                  <a:latin typeface="Calibri"/>
                  <a:ea typeface="Calibri"/>
                  <a:cs typeface="Calibri"/>
                  <a:sym typeface="Calibri"/>
                </a:endParaRPr>
              </a:p>
            </p:txBody>
          </p:sp>
        </p:grpSp>
        <p:grpSp>
          <p:nvGrpSpPr>
            <p:cNvPr id="71" name="Group 70"/>
            <p:cNvGrpSpPr/>
            <p:nvPr/>
          </p:nvGrpSpPr>
          <p:grpSpPr>
            <a:xfrm>
              <a:off x="394050" y="1439739"/>
              <a:ext cx="3302138" cy="2906788"/>
              <a:chOff x="394050" y="1439739"/>
              <a:chExt cx="3302138" cy="2906788"/>
            </a:xfrm>
          </p:grpSpPr>
          <p:sp>
            <p:nvSpPr>
              <p:cNvPr id="72" name="Freeform 71"/>
              <p:cNvSpPr/>
              <p:nvPr/>
            </p:nvSpPr>
            <p:spPr>
              <a:xfrm>
                <a:off x="394050" y="1439739"/>
                <a:ext cx="3302138" cy="1844507"/>
              </a:xfrm>
              <a:custGeom>
                <a:avLst/>
                <a:gdLst>
                  <a:gd name="connsiteX0" fmla="*/ 0 w 3302138"/>
                  <a:gd name="connsiteY0" fmla="*/ 0 h 1844507"/>
                  <a:gd name="connsiteX1" fmla="*/ 1651069 w 3302138"/>
                  <a:gd name="connsiteY1" fmla="*/ 128901 h 1844507"/>
                  <a:gd name="connsiteX2" fmla="*/ 3302138 w 3302138"/>
                  <a:gd name="connsiteY2" fmla="*/ 0 h 1844507"/>
                  <a:gd name="connsiteX3" fmla="*/ 2669669 w 3302138"/>
                  <a:gd name="connsiteY3" fmla="*/ 907803 h 1844507"/>
                  <a:gd name="connsiteX4" fmla="*/ 2666688 w 3302138"/>
                  <a:gd name="connsiteY4" fmla="*/ 909767 h 1844507"/>
                  <a:gd name="connsiteX5" fmla="*/ 2658330 w 3302138"/>
                  <a:gd name="connsiteY5" fmla="*/ 921792 h 1844507"/>
                  <a:gd name="connsiteX6" fmla="*/ 2045542 w 3302138"/>
                  <a:gd name="connsiteY6" fmla="*/ 1803417 h 1844507"/>
                  <a:gd name="connsiteX7" fmla="*/ 1652730 w 3302138"/>
                  <a:gd name="connsiteY7" fmla="*/ 1844507 h 1844507"/>
                  <a:gd name="connsiteX8" fmla="*/ 1651069 w 3302138"/>
                  <a:gd name="connsiteY8" fmla="*/ 1844471 h 1844507"/>
                  <a:gd name="connsiteX9" fmla="*/ 1649408 w 3302138"/>
                  <a:gd name="connsiteY9" fmla="*/ 1844507 h 1844507"/>
                  <a:gd name="connsiteX10" fmla="*/ 1256596 w 3302138"/>
                  <a:gd name="connsiteY10" fmla="*/ 1803417 h 1844507"/>
                  <a:gd name="connsiteX11" fmla="*/ 643808 w 3302138"/>
                  <a:gd name="connsiteY11" fmla="*/ 921792 h 1844507"/>
                  <a:gd name="connsiteX12" fmla="*/ 635450 w 3302138"/>
                  <a:gd name="connsiteY12" fmla="*/ 909767 h 1844507"/>
                  <a:gd name="connsiteX13" fmla="*/ 632469 w 3302138"/>
                  <a:gd name="connsiteY13" fmla="*/ 907803 h 1844507"/>
                  <a:gd name="connsiteX14" fmla="*/ 0 w 3302138"/>
                  <a:gd name="connsiteY14" fmla="*/ 0 h 184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02138" h="1844507">
                    <a:moveTo>
                      <a:pt x="0" y="0"/>
                    </a:moveTo>
                    <a:cubicBezTo>
                      <a:pt x="73252" y="71304"/>
                      <a:pt x="782276" y="128901"/>
                      <a:pt x="1651069" y="128901"/>
                    </a:cubicBezTo>
                    <a:cubicBezTo>
                      <a:pt x="2519862" y="128901"/>
                      <a:pt x="3228886" y="71304"/>
                      <a:pt x="3302138" y="0"/>
                    </a:cubicBezTo>
                    <a:cubicBezTo>
                      <a:pt x="3302138" y="0"/>
                      <a:pt x="3302138" y="0"/>
                      <a:pt x="2669669" y="907803"/>
                    </a:cubicBezTo>
                    <a:lnTo>
                      <a:pt x="2666688" y="909767"/>
                    </a:lnTo>
                    <a:lnTo>
                      <a:pt x="2658330" y="921792"/>
                    </a:lnTo>
                    <a:cubicBezTo>
                      <a:pt x="2629150" y="963774"/>
                      <a:pt x="2512428" y="1131703"/>
                      <a:pt x="2045542" y="1803417"/>
                    </a:cubicBezTo>
                    <a:cubicBezTo>
                      <a:pt x="2045542" y="1825328"/>
                      <a:pt x="1869111" y="1844507"/>
                      <a:pt x="1652730" y="1844507"/>
                    </a:cubicBezTo>
                    <a:lnTo>
                      <a:pt x="1651069" y="1844471"/>
                    </a:lnTo>
                    <a:lnTo>
                      <a:pt x="1649408" y="1844507"/>
                    </a:lnTo>
                    <a:cubicBezTo>
                      <a:pt x="1433027" y="1844507"/>
                      <a:pt x="1256596" y="1825328"/>
                      <a:pt x="1256596" y="1803417"/>
                    </a:cubicBezTo>
                    <a:cubicBezTo>
                      <a:pt x="789710" y="1131703"/>
                      <a:pt x="672988" y="963774"/>
                      <a:pt x="643808" y="921792"/>
                    </a:cubicBezTo>
                    <a:lnTo>
                      <a:pt x="635450" y="909767"/>
                    </a:lnTo>
                    <a:lnTo>
                      <a:pt x="632469" y="907803"/>
                    </a:lnTo>
                    <a:cubicBezTo>
                      <a:pt x="0" y="0"/>
                      <a:pt x="0" y="0"/>
                      <a:pt x="0" y="0"/>
                    </a:cubicBezTo>
                    <a:close/>
                  </a:path>
                </a:pathLst>
              </a:custGeom>
              <a:gradFill flip="none" rotWithShape="1">
                <a:gsLst>
                  <a:gs pos="89000">
                    <a:srgbClr val="FDFDFD">
                      <a:alpha val="73000"/>
                    </a:srgbClr>
                  </a:gs>
                  <a:gs pos="84000">
                    <a:srgbClr val="FBFBFB">
                      <a:alpha val="68000"/>
                    </a:srgbClr>
                  </a:gs>
                  <a:gs pos="73000">
                    <a:srgbClr val="FAFAFA">
                      <a:alpha val="58000"/>
                    </a:srgbClr>
                  </a:gs>
                  <a:gs pos="0">
                    <a:schemeClr val="bg1">
                      <a:shade val="30000"/>
                      <a:satMod val="115000"/>
                      <a:alpha val="0"/>
                    </a:schemeClr>
                  </a:gs>
                  <a:gs pos="50000">
                    <a:schemeClr val="bg1">
                      <a:shade val="67500"/>
                      <a:satMod val="115000"/>
                      <a:alpha val="0"/>
                    </a:schemeClr>
                  </a:gs>
                  <a:gs pos="58000">
                    <a:srgbClr val="F9F9F9">
                      <a:alpha val="0"/>
                    </a:srgbClr>
                  </a:gs>
                  <a:gs pos="100000">
                    <a:schemeClr val="bg1">
                      <a:shade val="100000"/>
                      <a:satMod val="115000"/>
                    </a:schemeClr>
                  </a:gs>
                </a:gsLst>
                <a:lin ang="1200000" scaled="0"/>
                <a:tileRect/>
              </a:gradFill>
              <a:ln>
                <a:noFill/>
              </a:ln>
            </p:spPr>
            <p:txBody>
              <a:bodyPr wrap="square" lIns="91425" tIns="45700" rIns="91425" bIns="45700" anchor="t" anchorCtr="0">
                <a:noAutofit/>
              </a:bodyPr>
              <a:lstStyle/>
              <a:p>
                <a:pPr marL="0" marR="0" lvl="0" indent="0" algn="l">
                  <a:spcBef>
                    <a:spcPts val="0"/>
                  </a:spcBef>
                  <a:buNone/>
                </a:pPr>
                <a:endParaRPr sz="1800">
                  <a:solidFill>
                    <a:schemeClr val="dk1"/>
                  </a:solidFill>
                  <a:latin typeface="Calibri"/>
                  <a:ea typeface="Calibri"/>
                  <a:cs typeface="Calibri"/>
                  <a:sym typeface="Calibri"/>
                </a:endParaRPr>
              </a:p>
            </p:txBody>
          </p:sp>
          <p:sp>
            <p:nvSpPr>
              <p:cNvPr id="74" name="Freeform 73"/>
              <p:cNvSpPr/>
              <p:nvPr/>
            </p:nvSpPr>
            <p:spPr>
              <a:xfrm>
                <a:off x="1647197" y="3243769"/>
                <a:ext cx="790407" cy="1102758"/>
              </a:xfrm>
              <a:custGeom>
                <a:avLst/>
                <a:gdLst>
                  <a:gd name="connsiteX0" fmla="*/ 3334 w 790407"/>
                  <a:gd name="connsiteY0" fmla="*/ 0 h 1102758"/>
                  <a:gd name="connsiteX1" fmla="*/ 396869 w 790407"/>
                  <a:gd name="connsiteY1" fmla="*/ 41078 h 1102758"/>
                  <a:gd name="connsiteX2" fmla="*/ 790405 w 790407"/>
                  <a:gd name="connsiteY2" fmla="*/ 0 h 1102758"/>
                  <a:gd name="connsiteX3" fmla="*/ 790405 w 790407"/>
                  <a:gd name="connsiteY3" fmla="*/ 429630 h 1102758"/>
                  <a:gd name="connsiteX4" fmla="*/ 790405 w 790407"/>
                  <a:gd name="connsiteY4" fmla="*/ 430353 h 1102758"/>
                  <a:gd name="connsiteX5" fmla="*/ 790407 w 790407"/>
                  <a:gd name="connsiteY5" fmla="*/ 430354 h 1102758"/>
                  <a:gd name="connsiteX6" fmla="*/ 790405 w 790407"/>
                  <a:gd name="connsiteY6" fmla="*/ 430356 h 1102758"/>
                  <a:gd name="connsiteX7" fmla="*/ 790405 w 790407"/>
                  <a:gd name="connsiteY7" fmla="*/ 451807 h 1102758"/>
                  <a:gd name="connsiteX8" fmla="*/ 790405 w 790407"/>
                  <a:gd name="connsiteY8" fmla="*/ 451851 h 1102758"/>
                  <a:gd name="connsiteX9" fmla="*/ 790405 w 790407"/>
                  <a:gd name="connsiteY9" fmla="*/ 609831 h 1102758"/>
                  <a:gd name="connsiteX10" fmla="*/ 790405 w 790407"/>
                  <a:gd name="connsiteY10" fmla="*/ 610553 h 1102758"/>
                  <a:gd name="connsiteX11" fmla="*/ 790407 w 790407"/>
                  <a:gd name="connsiteY11" fmla="*/ 610554 h 1102758"/>
                  <a:gd name="connsiteX12" fmla="*/ 790405 w 790407"/>
                  <a:gd name="connsiteY12" fmla="*/ 610557 h 1102758"/>
                  <a:gd name="connsiteX13" fmla="*/ 790405 w 790407"/>
                  <a:gd name="connsiteY13" fmla="*/ 881437 h 1102758"/>
                  <a:gd name="connsiteX14" fmla="*/ 790405 w 790407"/>
                  <a:gd name="connsiteY14" fmla="*/ 881481 h 1102758"/>
                  <a:gd name="connsiteX15" fmla="*/ 790405 w 790407"/>
                  <a:gd name="connsiteY15" fmla="*/ 1061681 h 1102758"/>
                  <a:gd name="connsiteX16" fmla="*/ 393529 w 790407"/>
                  <a:gd name="connsiteY16" fmla="*/ 1102758 h 1102758"/>
                  <a:gd name="connsiteX17" fmla="*/ 0 w 790407"/>
                  <a:gd name="connsiteY17" fmla="*/ 1061681 h 1102758"/>
                  <a:gd name="connsiteX18" fmla="*/ 3334 w 790407"/>
                  <a:gd name="connsiteY18" fmla="*/ 1061681 h 1102758"/>
                  <a:gd name="connsiteX19" fmla="*/ 3334 w 790407"/>
                  <a:gd name="connsiteY19" fmla="*/ 1058941 h 1102758"/>
                  <a:gd name="connsiteX20" fmla="*/ 3334 w 790407"/>
                  <a:gd name="connsiteY20" fmla="*/ 949295 h 1102758"/>
                  <a:gd name="connsiteX21" fmla="*/ 3334 w 790407"/>
                  <a:gd name="connsiteY21" fmla="*/ 885934 h 1102758"/>
                  <a:gd name="connsiteX22" fmla="*/ 0 w 790407"/>
                  <a:gd name="connsiteY22" fmla="*/ 881481 h 1102758"/>
                  <a:gd name="connsiteX23" fmla="*/ 44 w 790407"/>
                  <a:gd name="connsiteY23" fmla="*/ 881481 h 1102758"/>
                  <a:gd name="connsiteX24" fmla="*/ 0 w 790407"/>
                  <a:gd name="connsiteY24" fmla="*/ 881437 h 1102758"/>
                  <a:gd name="connsiteX25" fmla="*/ 3334 w 790407"/>
                  <a:gd name="connsiteY25" fmla="*/ 881437 h 1102758"/>
                  <a:gd name="connsiteX26" fmla="*/ 3334 w 790407"/>
                  <a:gd name="connsiteY26" fmla="*/ 878741 h 1102758"/>
                  <a:gd name="connsiteX27" fmla="*/ 3334 w 790407"/>
                  <a:gd name="connsiteY27" fmla="*/ 878696 h 1102758"/>
                  <a:gd name="connsiteX28" fmla="*/ 3334 w 790407"/>
                  <a:gd name="connsiteY28" fmla="*/ 878018 h 1102758"/>
                  <a:gd name="connsiteX29" fmla="*/ 3334 w 790407"/>
                  <a:gd name="connsiteY29" fmla="*/ 869472 h 1102758"/>
                  <a:gd name="connsiteX30" fmla="*/ 3334 w 790407"/>
                  <a:gd name="connsiteY30" fmla="*/ 863710 h 1102758"/>
                  <a:gd name="connsiteX31" fmla="*/ 3334 w 790407"/>
                  <a:gd name="connsiteY31" fmla="*/ 766505 h 1102758"/>
                  <a:gd name="connsiteX32" fmla="*/ 3334 w 790407"/>
                  <a:gd name="connsiteY32" fmla="*/ 758073 h 1102758"/>
                  <a:gd name="connsiteX33" fmla="*/ 3334 w 790407"/>
                  <a:gd name="connsiteY33" fmla="*/ 702285 h 1102758"/>
                  <a:gd name="connsiteX34" fmla="*/ 3334 w 790407"/>
                  <a:gd name="connsiteY34" fmla="*/ 688886 h 1102758"/>
                  <a:gd name="connsiteX35" fmla="*/ 3334 w 790407"/>
                  <a:gd name="connsiteY35" fmla="*/ 617314 h 1102758"/>
                  <a:gd name="connsiteX36" fmla="*/ 3334 w 790407"/>
                  <a:gd name="connsiteY36" fmla="*/ 609831 h 1102758"/>
                  <a:gd name="connsiteX37" fmla="*/ 3334 w 790407"/>
                  <a:gd name="connsiteY37" fmla="*/ 508686 h 1102758"/>
                  <a:gd name="connsiteX38" fmla="*/ 3334 w 790407"/>
                  <a:gd name="connsiteY38" fmla="*/ 456304 h 1102758"/>
                  <a:gd name="connsiteX39" fmla="*/ 0 w 790407"/>
                  <a:gd name="connsiteY39" fmla="*/ 451851 h 1102758"/>
                  <a:gd name="connsiteX40" fmla="*/ 44 w 790407"/>
                  <a:gd name="connsiteY40" fmla="*/ 451851 h 1102758"/>
                  <a:gd name="connsiteX41" fmla="*/ 0 w 790407"/>
                  <a:gd name="connsiteY41" fmla="*/ 451807 h 1102758"/>
                  <a:gd name="connsiteX42" fmla="*/ 3334 w 790407"/>
                  <a:gd name="connsiteY42" fmla="*/ 451807 h 1102758"/>
                  <a:gd name="connsiteX43" fmla="*/ 3334 w 790407"/>
                  <a:gd name="connsiteY43" fmla="*/ 449111 h 1102758"/>
                  <a:gd name="connsiteX44" fmla="*/ 3334 w 790407"/>
                  <a:gd name="connsiteY44" fmla="*/ 449065 h 1102758"/>
                  <a:gd name="connsiteX45" fmla="*/ 3334 w 790407"/>
                  <a:gd name="connsiteY45" fmla="*/ 448233 h 1102758"/>
                  <a:gd name="connsiteX46" fmla="*/ 3334 w 790407"/>
                  <a:gd name="connsiteY46" fmla="*/ 430869 h 1102758"/>
                  <a:gd name="connsiteX47" fmla="*/ 3334 w 790407"/>
                  <a:gd name="connsiteY47" fmla="*/ 429630 h 1102758"/>
                  <a:gd name="connsiteX48" fmla="*/ 3334 w 790407"/>
                  <a:gd name="connsiteY48" fmla="*/ 407327 h 1102758"/>
                  <a:gd name="connsiteX49" fmla="*/ 3334 w 790407"/>
                  <a:gd name="connsiteY49" fmla="*/ 0 h 110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90407" h="1102758">
                    <a:moveTo>
                      <a:pt x="3334" y="0"/>
                    </a:moveTo>
                    <a:cubicBezTo>
                      <a:pt x="3334" y="21907"/>
                      <a:pt x="176755" y="41078"/>
                      <a:pt x="396869" y="41078"/>
                    </a:cubicBezTo>
                    <a:cubicBezTo>
                      <a:pt x="613644" y="41078"/>
                      <a:pt x="790405" y="21907"/>
                      <a:pt x="790405" y="0"/>
                    </a:cubicBezTo>
                    <a:lnTo>
                      <a:pt x="790405" y="429630"/>
                    </a:lnTo>
                    <a:lnTo>
                      <a:pt x="790405" y="430353"/>
                    </a:lnTo>
                    <a:lnTo>
                      <a:pt x="790407" y="430354"/>
                    </a:lnTo>
                    <a:lnTo>
                      <a:pt x="790405" y="430356"/>
                    </a:lnTo>
                    <a:lnTo>
                      <a:pt x="790405" y="451807"/>
                    </a:lnTo>
                    <a:lnTo>
                      <a:pt x="790405" y="451851"/>
                    </a:lnTo>
                    <a:lnTo>
                      <a:pt x="790405" y="609831"/>
                    </a:lnTo>
                    <a:lnTo>
                      <a:pt x="790405" y="610553"/>
                    </a:lnTo>
                    <a:lnTo>
                      <a:pt x="790407" y="610554"/>
                    </a:lnTo>
                    <a:lnTo>
                      <a:pt x="790405" y="610557"/>
                    </a:lnTo>
                    <a:lnTo>
                      <a:pt x="790405" y="881437"/>
                    </a:lnTo>
                    <a:lnTo>
                      <a:pt x="790405" y="881481"/>
                    </a:lnTo>
                    <a:lnTo>
                      <a:pt x="790405" y="1061681"/>
                    </a:lnTo>
                    <a:cubicBezTo>
                      <a:pt x="790405" y="1083587"/>
                      <a:pt x="613644" y="1102758"/>
                      <a:pt x="393529" y="1102758"/>
                    </a:cubicBezTo>
                    <a:cubicBezTo>
                      <a:pt x="176755" y="1102758"/>
                      <a:pt x="0" y="1083587"/>
                      <a:pt x="0" y="1061681"/>
                    </a:cubicBezTo>
                    <a:cubicBezTo>
                      <a:pt x="0" y="1061681"/>
                      <a:pt x="0" y="1061681"/>
                      <a:pt x="3334" y="1061681"/>
                    </a:cubicBezTo>
                    <a:cubicBezTo>
                      <a:pt x="3334" y="1058941"/>
                      <a:pt x="3334" y="1058941"/>
                      <a:pt x="3334" y="1058941"/>
                    </a:cubicBezTo>
                    <a:cubicBezTo>
                      <a:pt x="3334" y="1058941"/>
                      <a:pt x="3334" y="1058941"/>
                      <a:pt x="3334" y="949295"/>
                    </a:cubicBezTo>
                    <a:lnTo>
                      <a:pt x="3334" y="885934"/>
                    </a:lnTo>
                    <a:lnTo>
                      <a:pt x="0" y="881481"/>
                    </a:lnTo>
                    <a:lnTo>
                      <a:pt x="44" y="881481"/>
                    </a:lnTo>
                    <a:lnTo>
                      <a:pt x="0" y="881437"/>
                    </a:lnTo>
                    <a:cubicBezTo>
                      <a:pt x="0" y="881437"/>
                      <a:pt x="0" y="881437"/>
                      <a:pt x="3334" y="881437"/>
                    </a:cubicBezTo>
                    <a:lnTo>
                      <a:pt x="3334" y="878741"/>
                    </a:lnTo>
                    <a:lnTo>
                      <a:pt x="3334" y="878696"/>
                    </a:lnTo>
                    <a:lnTo>
                      <a:pt x="3334" y="878018"/>
                    </a:lnTo>
                    <a:lnTo>
                      <a:pt x="3334" y="869472"/>
                    </a:lnTo>
                    <a:lnTo>
                      <a:pt x="3334" y="863710"/>
                    </a:lnTo>
                    <a:cubicBezTo>
                      <a:pt x="3334" y="849362"/>
                      <a:pt x="3334" y="821318"/>
                      <a:pt x="3334" y="766505"/>
                    </a:cubicBezTo>
                    <a:lnTo>
                      <a:pt x="3334" y="758073"/>
                    </a:lnTo>
                    <a:lnTo>
                      <a:pt x="3334" y="702285"/>
                    </a:lnTo>
                    <a:lnTo>
                      <a:pt x="3334" y="688886"/>
                    </a:lnTo>
                    <a:lnTo>
                      <a:pt x="3334" y="617314"/>
                    </a:lnTo>
                    <a:lnTo>
                      <a:pt x="3334" y="609831"/>
                    </a:lnTo>
                    <a:lnTo>
                      <a:pt x="3334" y="508686"/>
                    </a:lnTo>
                    <a:lnTo>
                      <a:pt x="3334" y="456304"/>
                    </a:lnTo>
                    <a:lnTo>
                      <a:pt x="0" y="451851"/>
                    </a:lnTo>
                    <a:lnTo>
                      <a:pt x="44" y="451851"/>
                    </a:lnTo>
                    <a:lnTo>
                      <a:pt x="0" y="451807"/>
                    </a:lnTo>
                    <a:cubicBezTo>
                      <a:pt x="0" y="451807"/>
                      <a:pt x="0" y="451807"/>
                      <a:pt x="3334" y="451807"/>
                    </a:cubicBezTo>
                    <a:lnTo>
                      <a:pt x="3334" y="449111"/>
                    </a:lnTo>
                    <a:lnTo>
                      <a:pt x="3334" y="449065"/>
                    </a:lnTo>
                    <a:lnTo>
                      <a:pt x="3334" y="448233"/>
                    </a:lnTo>
                    <a:cubicBezTo>
                      <a:pt x="3334" y="446699"/>
                      <a:pt x="3334" y="442477"/>
                      <a:pt x="3334" y="430869"/>
                    </a:cubicBezTo>
                    <a:lnTo>
                      <a:pt x="3334" y="429630"/>
                    </a:lnTo>
                    <a:lnTo>
                      <a:pt x="3334" y="407327"/>
                    </a:lnTo>
                    <a:cubicBezTo>
                      <a:pt x="3334" y="356899"/>
                      <a:pt x="3334" y="245608"/>
                      <a:pt x="3334" y="0"/>
                    </a:cubicBezTo>
                    <a:close/>
                  </a:path>
                </a:pathLst>
              </a:custGeom>
              <a:gradFill flip="none" rotWithShape="1">
                <a:gsLst>
                  <a:gs pos="41000">
                    <a:schemeClr val="bg1">
                      <a:lumMod val="95000"/>
                      <a:alpha val="0"/>
                    </a:schemeClr>
                  </a:gs>
                  <a:gs pos="62000">
                    <a:schemeClr val="bg1">
                      <a:lumMod val="50000"/>
                      <a:alpha val="17000"/>
                    </a:schemeClr>
                  </a:gs>
                  <a:gs pos="99000">
                    <a:srgbClr val="7F7F7F">
                      <a:alpha val="80000"/>
                    </a:srgbClr>
                  </a:gs>
                  <a:gs pos="100000">
                    <a:schemeClr val="bg1">
                      <a:lumMod val="50000"/>
                      <a:alpha val="28000"/>
                    </a:schemeClr>
                  </a:gs>
                </a:gsLst>
                <a:lin ang="10800000" scaled="0"/>
                <a:tileRect/>
              </a:gradFill>
              <a:ln>
                <a:noFill/>
              </a:ln>
            </p:spPr>
            <p:txBody>
              <a:bodyPr wrap="square" lIns="91425" tIns="45700" rIns="91425" bIns="45700" anchor="t" anchorCtr="0">
                <a:noAutofit/>
              </a:bodyPr>
              <a:lstStyle/>
              <a:p>
                <a:pPr marL="0" marR="0" lvl="0" indent="0" algn="l">
                  <a:spcBef>
                    <a:spcPts val="0"/>
                  </a:spcBef>
                  <a:buNone/>
                </a:pPr>
                <a:endParaRPr sz="1800" dirty="0">
                  <a:solidFill>
                    <a:schemeClr val="dk1"/>
                  </a:solidFill>
                  <a:latin typeface="Calibri"/>
                  <a:ea typeface="Calibri"/>
                  <a:cs typeface="Calibri"/>
                  <a:sym typeface="Calibri"/>
                </a:endParaRPr>
              </a:p>
            </p:txBody>
          </p:sp>
        </p:grpSp>
      </p:grpSp>
    </p:spTree>
    <p:extLst>
      <p:ext uri="{BB962C8B-B14F-4D97-AF65-F5344CB8AC3E}">
        <p14:creationId xmlns:p14="http://schemas.microsoft.com/office/powerpoint/2010/main" val="2969418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p:cNvSpPr>
            <a:spLocks noGrp="1"/>
          </p:cNvSpPr>
          <p:nvPr>
            <p:ph type="body" sz="half" idx="2"/>
          </p:nvPr>
        </p:nvSpPr>
        <p:spPr/>
        <p:txBody>
          <a:bodyPr/>
          <a:lstStyle/>
          <a:p>
            <a:pPr lvl="0"/>
            <a:r>
              <a:rPr lang="en-US" dirty="0">
                <a:sym typeface="Calibri"/>
              </a:rPr>
              <a:t>Enter your subhead line here</a:t>
            </a:r>
          </a:p>
        </p:txBody>
      </p:sp>
      <p:sp>
        <p:nvSpPr>
          <p:cNvPr id="9" name="Title 8"/>
          <p:cNvSpPr>
            <a:spLocks noGrp="1"/>
          </p:cNvSpPr>
          <p:nvPr>
            <p:ph type="title"/>
          </p:nvPr>
        </p:nvSpPr>
        <p:spPr/>
        <p:txBody>
          <a:bodyPr/>
          <a:lstStyle/>
          <a:p>
            <a:r>
              <a:rPr lang="en-US" dirty="0">
                <a:sym typeface="Calibri"/>
              </a:rPr>
              <a:t>Funnels - 4 levels</a:t>
            </a:r>
            <a:endParaRPr lang="en-US" dirty="0"/>
          </a:p>
        </p:txBody>
      </p:sp>
      <p:sp>
        <p:nvSpPr>
          <p:cNvPr id="16" name="Rectangle 15"/>
          <p:cNvSpPr/>
          <p:nvPr/>
        </p:nvSpPr>
        <p:spPr>
          <a:xfrm>
            <a:off x="1982016" y="1539213"/>
            <a:ext cx="1042782" cy="246221"/>
          </a:xfrm>
          <a:prstGeom prst="rect">
            <a:avLst/>
          </a:prstGeom>
        </p:spPr>
        <p:txBody>
          <a:bodyPr wrap="square" anchor="ctr">
            <a:spAutoFit/>
          </a:bodyPr>
          <a:lstStyle/>
          <a:p>
            <a:pPr algn="ctr"/>
            <a:r>
              <a:rPr lang="en-US" sz="1000" b="1" dirty="0">
                <a:solidFill>
                  <a:schemeClr val="accent1"/>
                </a:solidFill>
              </a:rPr>
              <a:t>Heading A</a:t>
            </a:r>
          </a:p>
        </p:txBody>
      </p:sp>
      <p:sp>
        <p:nvSpPr>
          <p:cNvPr id="17" name="Rectangle 16"/>
          <p:cNvSpPr/>
          <p:nvPr/>
        </p:nvSpPr>
        <p:spPr>
          <a:xfrm>
            <a:off x="3326259" y="1711307"/>
            <a:ext cx="1042782" cy="246221"/>
          </a:xfrm>
          <a:prstGeom prst="rect">
            <a:avLst/>
          </a:prstGeom>
        </p:spPr>
        <p:txBody>
          <a:bodyPr wrap="square" anchor="ctr">
            <a:spAutoFit/>
          </a:bodyPr>
          <a:lstStyle/>
          <a:p>
            <a:pPr algn="ctr"/>
            <a:r>
              <a:rPr lang="en-US" sz="1000" b="1" dirty="0">
                <a:solidFill>
                  <a:schemeClr val="accent2"/>
                </a:solidFill>
              </a:rPr>
              <a:t>Heading B</a:t>
            </a:r>
          </a:p>
        </p:txBody>
      </p:sp>
      <p:sp>
        <p:nvSpPr>
          <p:cNvPr id="18" name="Rectangle 17"/>
          <p:cNvSpPr/>
          <p:nvPr/>
        </p:nvSpPr>
        <p:spPr>
          <a:xfrm>
            <a:off x="4650609" y="1883401"/>
            <a:ext cx="1042782" cy="246221"/>
          </a:xfrm>
          <a:prstGeom prst="rect">
            <a:avLst/>
          </a:prstGeom>
        </p:spPr>
        <p:txBody>
          <a:bodyPr wrap="square" anchor="ctr">
            <a:spAutoFit/>
          </a:bodyPr>
          <a:lstStyle/>
          <a:p>
            <a:pPr algn="ctr"/>
            <a:r>
              <a:rPr lang="en-US" sz="1000" b="1" dirty="0">
                <a:solidFill>
                  <a:schemeClr val="accent3"/>
                </a:solidFill>
              </a:rPr>
              <a:t>Heading C</a:t>
            </a:r>
          </a:p>
        </p:txBody>
      </p:sp>
      <p:sp>
        <p:nvSpPr>
          <p:cNvPr id="19" name="Rectangle 18"/>
          <p:cNvSpPr/>
          <p:nvPr/>
        </p:nvSpPr>
        <p:spPr>
          <a:xfrm>
            <a:off x="6052602" y="2055495"/>
            <a:ext cx="1042782" cy="246221"/>
          </a:xfrm>
          <a:prstGeom prst="rect">
            <a:avLst/>
          </a:prstGeom>
        </p:spPr>
        <p:txBody>
          <a:bodyPr wrap="square" anchor="ctr">
            <a:spAutoFit/>
          </a:bodyPr>
          <a:lstStyle/>
          <a:p>
            <a:pPr algn="ctr"/>
            <a:r>
              <a:rPr lang="en-US" sz="1000" b="1" dirty="0">
                <a:solidFill>
                  <a:schemeClr val="accent4"/>
                </a:solidFill>
              </a:rPr>
              <a:t>Heading D</a:t>
            </a:r>
          </a:p>
        </p:txBody>
      </p:sp>
      <p:sp>
        <p:nvSpPr>
          <p:cNvPr id="20" name="Rectangle 19"/>
          <p:cNvSpPr/>
          <p:nvPr/>
        </p:nvSpPr>
        <p:spPr>
          <a:xfrm flipH="1">
            <a:off x="1982016" y="4231406"/>
            <a:ext cx="1042782" cy="215444"/>
          </a:xfrm>
          <a:prstGeom prst="rect">
            <a:avLst/>
          </a:prstGeom>
        </p:spPr>
        <p:txBody>
          <a:bodyPr wrap="square" anchor="ctr">
            <a:spAutoFit/>
          </a:bodyPr>
          <a:lstStyle/>
          <a:p>
            <a:pPr algn="ctr"/>
            <a:r>
              <a:rPr lang="en-US" sz="800" b="1" dirty="0">
                <a:solidFill>
                  <a:schemeClr val="bg1">
                    <a:lumMod val="50000"/>
                  </a:schemeClr>
                </a:solidFill>
              </a:rPr>
              <a:t>30,250</a:t>
            </a:r>
          </a:p>
        </p:txBody>
      </p:sp>
      <p:sp>
        <p:nvSpPr>
          <p:cNvPr id="21" name="Rectangle 20"/>
          <p:cNvSpPr/>
          <p:nvPr/>
        </p:nvSpPr>
        <p:spPr>
          <a:xfrm flipH="1">
            <a:off x="3326259" y="4059312"/>
            <a:ext cx="1042782" cy="215444"/>
          </a:xfrm>
          <a:prstGeom prst="rect">
            <a:avLst/>
          </a:prstGeom>
        </p:spPr>
        <p:txBody>
          <a:bodyPr wrap="square" anchor="ctr">
            <a:spAutoFit/>
          </a:bodyPr>
          <a:lstStyle/>
          <a:p>
            <a:pPr algn="ctr"/>
            <a:r>
              <a:rPr lang="en-US" sz="800" b="1" dirty="0">
                <a:solidFill>
                  <a:schemeClr val="bg1">
                    <a:lumMod val="50000"/>
                  </a:schemeClr>
                </a:solidFill>
              </a:rPr>
              <a:t>10,300</a:t>
            </a:r>
          </a:p>
        </p:txBody>
      </p:sp>
      <p:sp>
        <p:nvSpPr>
          <p:cNvPr id="22" name="Rectangle 21"/>
          <p:cNvSpPr/>
          <p:nvPr/>
        </p:nvSpPr>
        <p:spPr>
          <a:xfrm flipH="1">
            <a:off x="4650609" y="3887218"/>
            <a:ext cx="1042782" cy="215444"/>
          </a:xfrm>
          <a:prstGeom prst="rect">
            <a:avLst/>
          </a:prstGeom>
        </p:spPr>
        <p:txBody>
          <a:bodyPr wrap="square" anchor="ctr">
            <a:spAutoFit/>
          </a:bodyPr>
          <a:lstStyle/>
          <a:p>
            <a:pPr algn="ctr"/>
            <a:r>
              <a:rPr lang="en-US" sz="800" b="1" dirty="0">
                <a:solidFill>
                  <a:schemeClr val="bg1">
                    <a:lumMod val="50000"/>
                  </a:schemeClr>
                </a:solidFill>
              </a:rPr>
              <a:t>1,588</a:t>
            </a:r>
          </a:p>
        </p:txBody>
      </p:sp>
      <p:sp>
        <p:nvSpPr>
          <p:cNvPr id="23" name="Rectangle 22"/>
          <p:cNvSpPr/>
          <p:nvPr/>
        </p:nvSpPr>
        <p:spPr>
          <a:xfrm flipH="1">
            <a:off x="6052602" y="3715124"/>
            <a:ext cx="1042782" cy="215444"/>
          </a:xfrm>
          <a:prstGeom prst="rect">
            <a:avLst/>
          </a:prstGeom>
        </p:spPr>
        <p:txBody>
          <a:bodyPr wrap="square" anchor="ctr">
            <a:spAutoFit/>
          </a:bodyPr>
          <a:lstStyle/>
          <a:p>
            <a:pPr algn="ctr"/>
            <a:r>
              <a:rPr lang="en-US" sz="800" b="1" dirty="0">
                <a:solidFill>
                  <a:schemeClr val="bg1">
                    <a:lumMod val="50000"/>
                  </a:schemeClr>
                </a:solidFill>
              </a:rPr>
              <a:t>25</a:t>
            </a:r>
          </a:p>
        </p:txBody>
      </p:sp>
      <p:grpSp>
        <p:nvGrpSpPr>
          <p:cNvPr id="6" name="Group 5"/>
          <p:cNvGrpSpPr/>
          <p:nvPr/>
        </p:nvGrpSpPr>
        <p:grpSpPr>
          <a:xfrm>
            <a:off x="1102520" y="1907795"/>
            <a:ext cx="6938960" cy="2259215"/>
            <a:chOff x="1102520" y="1756950"/>
            <a:chExt cx="6938960" cy="2259215"/>
          </a:xfrm>
        </p:grpSpPr>
        <p:sp>
          <p:nvSpPr>
            <p:cNvPr id="206" name="Freeform 205"/>
            <p:cNvSpPr/>
            <p:nvPr/>
          </p:nvSpPr>
          <p:spPr>
            <a:xfrm rot="16200000">
              <a:off x="1418478" y="2263541"/>
              <a:ext cx="2169858" cy="1335390"/>
            </a:xfrm>
            <a:custGeom>
              <a:avLst/>
              <a:gdLst>
                <a:gd name="connsiteX0" fmla="*/ 2169858 w 2169858"/>
                <a:gd name="connsiteY0" fmla="*/ 0 h 1335390"/>
                <a:gd name="connsiteX1" fmla="*/ 2169858 w 2169858"/>
                <a:gd name="connsiteY1" fmla="*/ 14 h 1335390"/>
                <a:gd name="connsiteX2" fmla="*/ 2152810 w 2169858"/>
                <a:gd name="connsiteY2" fmla="*/ 135308 h 1335390"/>
                <a:gd name="connsiteX3" fmla="*/ 2152739 w 2169858"/>
                <a:gd name="connsiteY3" fmla="*/ 135308 h 1335390"/>
                <a:gd name="connsiteX4" fmla="*/ 2046257 w 2169858"/>
                <a:gd name="connsiteY4" fmla="*/ 1002593 h 1335390"/>
                <a:gd name="connsiteX5" fmla="*/ 2046256 w 2169858"/>
                <a:gd name="connsiteY5" fmla="*/ 1002593 h 1335390"/>
                <a:gd name="connsiteX6" fmla="*/ 2044305 w 2169858"/>
                <a:gd name="connsiteY6" fmla="*/ 1018484 h 1335390"/>
                <a:gd name="connsiteX7" fmla="*/ 2040368 w 2169858"/>
                <a:gd name="connsiteY7" fmla="*/ 1050561 h 1335390"/>
                <a:gd name="connsiteX8" fmla="*/ 2032266 w 2169858"/>
                <a:gd name="connsiteY8" fmla="*/ 1116549 h 1335390"/>
                <a:gd name="connsiteX9" fmla="*/ 2005397 w 2169858"/>
                <a:gd name="connsiteY9" fmla="*/ 1335390 h 1335390"/>
                <a:gd name="connsiteX10" fmla="*/ 164463 w 2169858"/>
                <a:gd name="connsiteY10" fmla="*/ 1335390 h 1335390"/>
                <a:gd name="connsiteX11" fmla="*/ 164401 w 2169858"/>
                <a:gd name="connsiteY11" fmla="*/ 1334881 h 1335390"/>
                <a:gd name="connsiteX12" fmla="*/ 164403 w 2169858"/>
                <a:gd name="connsiteY12" fmla="*/ 1334881 h 1335390"/>
                <a:gd name="connsiteX13" fmla="*/ 164403 w 2169858"/>
                <a:gd name="connsiteY13" fmla="*/ 1334880 h 1335390"/>
                <a:gd name="connsiteX14" fmla="*/ 164401 w 2169858"/>
                <a:gd name="connsiteY14" fmla="*/ 1334880 h 1335390"/>
                <a:gd name="connsiteX15" fmla="*/ 137595 w 2169858"/>
                <a:gd name="connsiteY15" fmla="*/ 1116548 h 1335390"/>
                <a:gd name="connsiteX16" fmla="*/ 129494 w 2169858"/>
                <a:gd name="connsiteY16" fmla="*/ 1050560 h 1335390"/>
                <a:gd name="connsiteX17" fmla="*/ 17122 w 2169858"/>
                <a:gd name="connsiteY17" fmla="*/ 135308 h 1335390"/>
                <a:gd name="connsiteX18" fmla="*/ 17053 w 2169858"/>
                <a:gd name="connsiteY18" fmla="*/ 135308 h 1335390"/>
                <a:gd name="connsiteX19" fmla="*/ 17053 w 2169858"/>
                <a:gd name="connsiteY19" fmla="*/ 135307 h 1335390"/>
                <a:gd name="connsiteX20" fmla="*/ 17051 w 2169858"/>
                <a:gd name="connsiteY20" fmla="*/ 135307 h 1335390"/>
                <a:gd name="connsiteX21" fmla="*/ 17050 w 2169858"/>
                <a:gd name="connsiteY21" fmla="*/ 135307 h 1335390"/>
                <a:gd name="connsiteX22" fmla="*/ 0 w 2169858"/>
                <a:gd name="connsiteY22" fmla="*/ 4 h 1335390"/>
                <a:gd name="connsiteX23" fmla="*/ 0 w 2169858"/>
                <a:gd name="connsiteY23" fmla="*/ 1 h 1335390"/>
                <a:gd name="connsiteX24" fmla="*/ 1 w 2169858"/>
                <a:gd name="connsiteY24" fmla="*/ 1 h 1335390"/>
                <a:gd name="connsiteX25" fmla="*/ 1 w 2169858"/>
                <a:gd name="connsiteY25" fmla="*/ 0 h 133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69858" h="1335390">
                  <a:moveTo>
                    <a:pt x="2169858" y="0"/>
                  </a:moveTo>
                  <a:lnTo>
                    <a:pt x="2169858" y="14"/>
                  </a:lnTo>
                  <a:lnTo>
                    <a:pt x="2152810" y="135308"/>
                  </a:lnTo>
                  <a:lnTo>
                    <a:pt x="2152739" y="135308"/>
                  </a:lnTo>
                  <a:lnTo>
                    <a:pt x="2046257" y="1002593"/>
                  </a:lnTo>
                  <a:lnTo>
                    <a:pt x="2046256" y="1002593"/>
                  </a:lnTo>
                  <a:lnTo>
                    <a:pt x="2044305" y="1018484"/>
                  </a:lnTo>
                  <a:lnTo>
                    <a:pt x="2040368" y="1050561"/>
                  </a:lnTo>
                  <a:lnTo>
                    <a:pt x="2032266" y="1116549"/>
                  </a:lnTo>
                  <a:lnTo>
                    <a:pt x="2005397" y="1335390"/>
                  </a:lnTo>
                  <a:lnTo>
                    <a:pt x="164463" y="1335390"/>
                  </a:lnTo>
                  <a:lnTo>
                    <a:pt x="164401" y="1334881"/>
                  </a:lnTo>
                  <a:lnTo>
                    <a:pt x="164403" y="1334881"/>
                  </a:lnTo>
                  <a:lnTo>
                    <a:pt x="164403" y="1334880"/>
                  </a:lnTo>
                  <a:lnTo>
                    <a:pt x="164401" y="1334880"/>
                  </a:lnTo>
                  <a:lnTo>
                    <a:pt x="137595" y="1116548"/>
                  </a:lnTo>
                  <a:lnTo>
                    <a:pt x="129494" y="1050560"/>
                  </a:lnTo>
                  <a:lnTo>
                    <a:pt x="17122" y="135308"/>
                  </a:lnTo>
                  <a:lnTo>
                    <a:pt x="17053" y="135308"/>
                  </a:lnTo>
                  <a:lnTo>
                    <a:pt x="17053" y="135307"/>
                  </a:lnTo>
                  <a:lnTo>
                    <a:pt x="17051" y="135307"/>
                  </a:lnTo>
                  <a:lnTo>
                    <a:pt x="17050" y="135307"/>
                  </a:lnTo>
                  <a:lnTo>
                    <a:pt x="0" y="4"/>
                  </a:lnTo>
                  <a:lnTo>
                    <a:pt x="0" y="1"/>
                  </a:lnTo>
                  <a:lnTo>
                    <a:pt x="1" y="1"/>
                  </a:lnTo>
                  <a:lnTo>
                    <a:pt x="1" y="0"/>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208" name="Freeform 207"/>
            <p:cNvSpPr/>
            <p:nvPr/>
          </p:nvSpPr>
          <p:spPr>
            <a:xfrm rot="16200000">
              <a:off x="2917103" y="2263539"/>
              <a:ext cx="1841202" cy="1335391"/>
            </a:xfrm>
            <a:custGeom>
              <a:avLst/>
              <a:gdLst>
                <a:gd name="connsiteX0" fmla="*/ 1841202 w 1841202"/>
                <a:gd name="connsiteY0" fmla="*/ 0 h 1335391"/>
                <a:gd name="connsiteX1" fmla="*/ 1795366 w 1841202"/>
                <a:gd name="connsiteY1" fmla="*/ 373330 h 1335391"/>
                <a:gd name="connsiteX2" fmla="*/ 1759493 w 1841202"/>
                <a:gd name="connsiteY2" fmla="*/ 665509 h 1335391"/>
                <a:gd name="connsiteX3" fmla="*/ 1759492 w 1841202"/>
                <a:gd name="connsiteY3" fmla="*/ 665509 h 1335391"/>
                <a:gd name="connsiteX4" fmla="*/ 1759492 w 1841202"/>
                <a:gd name="connsiteY4" fmla="*/ 665512 h 1335391"/>
                <a:gd name="connsiteX5" fmla="*/ 1759493 w 1841202"/>
                <a:gd name="connsiteY5" fmla="*/ 665512 h 1335391"/>
                <a:gd name="connsiteX6" fmla="*/ 1746555 w 1841202"/>
                <a:gd name="connsiteY6" fmla="*/ 770892 h 1335391"/>
                <a:gd name="connsiteX7" fmla="*/ 1744112 w 1841202"/>
                <a:gd name="connsiteY7" fmla="*/ 790786 h 1335391"/>
                <a:gd name="connsiteX8" fmla="*/ 1710113 w 1841202"/>
                <a:gd name="connsiteY8" fmla="*/ 1067701 h 1335391"/>
                <a:gd name="connsiteX9" fmla="*/ 1710114 w 1841202"/>
                <a:gd name="connsiteY9" fmla="*/ 1067701 h 1335391"/>
                <a:gd name="connsiteX10" fmla="*/ 1706828 w 1841202"/>
                <a:gd name="connsiteY10" fmla="*/ 1094464 h 1335391"/>
                <a:gd name="connsiteX11" fmla="*/ 1705925 w 1841202"/>
                <a:gd name="connsiteY11" fmla="*/ 1101810 h 1335391"/>
                <a:gd name="connsiteX12" fmla="*/ 1698666 w 1841202"/>
                <a:gd name="connsiteY12" fmla="*/ 1160943 h 1335391"/>
                <a:gd name="connsiteX13" fmla="*/ 1677248 w 1841202"/>
                <a:gd name="connsiteY13" fmla="*/ 1335391 h 1335391"/>
                <a:gd name="connsiteX14" fmla="*/ 163954 w 1841202"/>
                <a:gd name="connsiteY14" fmla="*/ 1335391 h 1335391"/>
                <a:gd name="connsiteX15" fmla="*/ 163882 w 1841202"/>
                <a:gd name="connsiteY15" fmla="*/ 1334809 h 1335391"/>
                <a:gd name="connsiteX16" fmla="*/ 163883 w 1841202"/>
                <a:gd name="connsiteY16" fmla="*/ 1334809 h 1335391"/>
                <a:gd name="connsiteX17" fmla="*/ 142536 w 1841202"/>
                <a:gd name="connsiteY17" fmla="*/ 1160942 h 1335391"/>
                <a:gd name="connsiteX18" fmla="*/ 134373 w 1841202"/>
                <a:gd name="connsiteY18" fmla="*/ 1094463 h 1335391"/>
                <a:gd name="connsiteX19" fmla="*/ 110460 w 1841202"/>
                <a:gd name="connsiteY19" fmla="*/ 899689 h 1335391"/>
                <a:gd name="connsiteX20" fmla="*/ 94646 w 1841202"/>
                <a:gd name="connsiteY20" fmla="*/ 770892 h 1335391"/>
                <a:gd name="connsiteX21" fmla="*/ 45835 w 1841202"/>
                <a:gd name="connsiteY21" fmla="*/ 373329 h 1335391"/>
                <a:gd name="connsiteX22" fmla="*/ 37674 w 1841202"/>
                <a:gd name="connsiteY22" fmla="*/ 306850 h 1335391"/>
                <a:gd name="connsiteX23" fmla="*/ 12385 w 1841202"/>
                <a:gd name="connsiteY23" fmla="*/ 100876 h 1335391"/>
                <a:gd name="connsiteX24" fmla="*/ 71 w 1841202"/>
                <a:gd name="connsiteY24" fmla="*/ 583 h 1335391"/>
                <a:gd name="connsiteX25" fmla="*/ 73 w 1841202"/>
                <a:gd name="connsiteY25" fmla="*/ 583 h 1335391"/>
                <a:gd name="connsiteX26" fmla="*/ 73 w 1841202"/>
                <a:gd name="connsiteY26" fmla="*/ 582 h 1335391"/>
                <a:gd name="connsiteX27" fmla="*/ 71 w 1841202"/>
                <a:gd name="connsiteY27" fmla="*/ 582 h 1335391"/>
                <a:gd name="connsiteX28" fmla="*/ 0 w 1841202"/>
                <a:gd name="connsiteY28" fmla="*/ 0 h 133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41202" h="1335391">
                  <a:moveTo>
                    <a:pt x="1841202" y="0"/>
                  </a:moveTo>
                  <a:lnTo>
                    <a:pt x="1795366" y="373330"/>
                  </a:lnTo>
                  <a:lnTo>
                    <a:pt x="1759493" y="665509"/>
                  </a:lnTo>
                  <a:lnTo>
                    <a:pt x="1759492" y="665509"/>
                  </a:lnTo>
                  <a:lnTo>
                    <a:pt x="1759492" y="665512"/>
                  </a:lnTo>
                  <a:lnTo>
                    <a:pt x="1759493" y="665512"/>
                  </a:lnTo>
                  <a:lnTo>
                    <a:pt x="1746555" y="770892"/>
                  </a:lnTo>
                  <a:lnTo>
                    <a:pt x="1744112" y="790786"/>
                  </a:lnTo>
                  <a:lnTo>
                    <a:pt x="1710113" y="1067701"/>
                  </a:lnTo>
                  <a:lnTo>
                    <a:pt x="1710114" y="1067701"/>
                  </a:lnTo>
                  <a:lnTo>
                    <a:pt x="1706828" y="1094464"/>
                  </a:lnTo>
                  <a:lnTo>
                    <a:pt x="1705925" y="1101810"/>
                  </a:lnTo>
                  <a:lnTo>
                    <a:pt x="1698666" y="1160943"/>
                  </a:lnTo>
                  <a:lnTo>
                    <a:pt x="1677248" y="1335391"/>
                  </a:lnTo>
                  <a:lnTo>
                    <a:pt x="163954" y="1335391"/>
                  </a:lnTo>
                  <a:lnTo>
                    <a:pt x="163882" y="1334809"/>
                  </a:lnTo>
                  <a:lnTo>
                    <a:pt x="163883" y="1334809"/>
                  </a:lnTo>
                  <a:lnTo>
                    <a:pt x="142536" y="1160942"/>
                  </a:lnTo>
                  <a:lnTo>
                    <a:pt x="134373" y="1094463"/>
                  </a:lnTo>
                  <a:lnTo>
                    <a:pt x="110460" y="899689"/>
                  </a:lnTo>
                  <a:lnTo>
                    <a:pt x="94646" y="770892"/>
                  </a:lnTo>
                  <a:lnTo>
                    <a:pt x="45835" y="373329"/>
                  </a:lnTo>
                  <a:lnTo>
                    <a:pt x="37674" y="306850"/>
                  </a:lnTo>
                  <a:lnTo>
                    <a:pt x="12385" y="100876"/>
                  </a:lnTo>
                  <a:lnTo>
                    <a:pt x="71" y="583"/>
                  </a:lnTo>
                  <a:lnTo>
                    <a:pt x="73" y="583"/>
                  </a:lnTo>
                  <a:lnTo>
                    <a:pt x="73" y="582"/>
                  </a:lnTo>
                  <a:lnTo>
                    <a:pt x="71" y="582"/>
                  </a:lnTo>
                  <a:lnTo>
                    <a:pt x="0" y="0"/>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210" name="Freeform 209"/>
            <p:cNvSpPr/>
            <p:nvPr/>
          </p:nvSpPr>
          <p:spPr>
            <a:xfrm rot="16200000">
              <a:off x="4415219" y="2263539"/>
              <a:ext cx="1513562" cy="1335391"/>
            </a:xfrm>
            <a:custGeom>
              <a:avLst/>
              <a:gdLst>
                <a:gd name="connsiteX0" fmla="*/ 1513562 w 1513562"/>
                <a:gd name="connsiteY0" fmla="*/ 0 h 1335391"/>
                <a:gd name="connsiteX1" fmla="*/ 1472579 w 1513562"/>
                <a:gd name="connsiteY1" fmla="*/ 333807 h 1335391"/>
                <a:gd name="connsiteX2" fmla="*/ 1472578 w 1513562"/>
                <a:gd name="connsiteY2" fmla="*/ 333807 h 1335391"/>
                <a:gd name="connsiteX3" fmla="*/ 1469207 w 1513562"/>
                <a:gd name="connsiteY3" fmla="*/ 361259 h 1335391"/>
                <a:gd name="connsiteX4" fmla="*/ 1446308 w 1513562"/>
                <a:gd name="connsiteY4" fmla="*/ 547781 h 1335391"/>
                <a:gd name="connsiteX5" fmla="*/ 1438146 w 1513562"/>
                <a:gd name="connsiteY5" fmla="*/ 614258 h 1335391"/>
                <a:gd name="connsiteX6" fmla="*/ 1349608 w 1513562"/>
                <a:gd name="connsiteY6" fmla="*/ 1335391 h 1335391"/>
                <a:gd name="connsiteX7" fmla="*/ 163953 w 1513562"/>
                <a:gd name="connsiteY7" fmla="*/ 1335391 h 1335391"/>
                <a:gd name="connsiteX8" fmla="*/ 75415 w 1513562"/>
                <a:gd name="connsiteY8" fmla="*/ 614258 h 1335391"/>
                <a:gd name="connsiteX9" fmla="*/ 67254 w 1513562"/>
                <a:gd name="connsiteY9" fmla="*/ 547781 h 1335391"/>
                <a:gd name="connsiteX10" fmla="*/ 62 w 1513562"/>
                <a:gd name="connsiteY10" fmla="*/ 513 h 1335391"/>
                <a:gd name="connsiteX11" fmla="*/ 63 w 1513562"/>
                <a:gd name="connsiteY11" fmla="*/ 513 h 1335391"/>
                <a:gd name="connsiteX12" fmla="*/ 0 w 1513562"/>
                <a:gd name="connsiteY12" fmla="*/ 0 h 133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562" h="1335391">
                  <a:moveTo>
                    <a:pt x="1513562" y="0"/>
                  </a:moveTo>
                  <a:lnTo>
                    <a:pt x="1472579" y="333807"/>
                  </a:lnTo>
                  <a:lnTo>
                    <a:pt x="1472578" y="333807"/>
                  </a:lnTo>
                  <a:lnTo>
                    <a:pt x="1469207" y="361259"/>
                  </a:lnTo>
                  <a:lnTo>
                    <a:pt x="1446308" y="547781"/>
                  </a:lnTo>
                  <a:lnTo>
                    <a:pt x="1438146" y="614258"/>
                  </a:lnTo>
                  <a:lnTo>
                    <a:pt x="1349608" y="1335391"/>
                  </a:lnTo>
                  <a:lnTo>
                    <a:pt x="163953" y="1335391"/>
                  </a:lnTo>
                  <a:lnTo>
                    <a:pt x="75415" y="614258"/>
                  </a:lnTo>
                  <a:lnTo>
                    <a:pt x="67254" y="547781"/>
                  </a:lnTo>
                  <a:lnTo>
                    <a:pt x="62" y="513"/>
                  </a:lnTo>
                  <a:lnTo>
                    <a:pt x="63" y="513"/>
                  </a:lnTo>
                  <a:lnTo>
                    <a:pt x="0" y="0"/>
                  </a:ln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166" name="Rectangle 165"/>
            <p:cNvSpPr/>
            <p:nvPr/>
          </p:nvSpPr>
          <p:spPr>
            <a:xfrm rot="5400000">
              <a:off x="5981538" y="2197500"/>
              <a:ext cx="1184912" cy="1468593"/>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192" name="Oval 191"/>
            <p:cNvSpPr/>
            <p:nvPr/>
          </p:nvSpPr>
          <p:spPr>
            <a:xfrm>
              <a:off x="6198548" y="2556350"/>
              <a:ext cx="750892" cy="7508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Oval 210"/>
            <p:cNvSpPr/>
            <p:nvPr/>
          </p:nvSpPr>
          <p:spPr>
            <a:xfrm>
              <a:off x="4796554" y="2555788"/>
              <a:ext cx="750892" cy="7508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Oval 211"/>
            <p:cNvSpPr/>
            <p:nvPr/>
          </p:nvSpPr>
          <p:spPr>
            <a:xfrm>
              <a:off x="3462258" y="2555788"/>
              <a:ext cx="750892" cy="7508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Oval 212"/>
            <p:cNvSpPr/>
            <p:nvPr/>
          </p:nvSpPr>
          <p:spPr>
            <a:xfrm>
              <a:off x="2127961" y="2555789"/>
              <a:ext cx="750892" cy="7508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Left Brace 213"/>
            <p:cNvSpPr/>
            <p:nvPr/>
          </p:nvSpPr>
          <p:spPr>
            <a:xfrm rot="5844093">
              <a:off x="2434285" y="1168051"/>
              <a:ext cx="154167" cy="1331966"/>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15" name="Left Brace 214"/>
            <p:cNvSpPr/>
            <p:nvPr/>
          </p:nvSpPr>
          <p:spPr>
            <a:xfrm rot="5400000">
              <a:off x="6496910" y="1541202"/>
              <a:ext cx="154167" cy="1421452"/>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16" name="Left Brace 215"/>
            <p:cNvSpPr/>
            <p:nvPr/>
          </p:nvSpPr>
          <p:spPr>
            <a:xfrm rot="5817577">
              <a:off x="3767794" y="1333452"/>
              <a:ext cx="154167" cy="1328486"/>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17" name="Left Brace 216"/>
            <p:cNvSpPr/>
            <p:nvPr/>
          </p:nvSpPr>
          <p:spPr>
            <a:xfrm rot="5828801">
              <a:off x="5104523" y="1506689"/>
              <a:ext cx="154167" cy="1325796"/>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4" name="Shape 661"/>
            <p:cNvSpPr/>
            <p:nvPr/>
          </p:nvSpPr>
          <p:spPr>
            <a:xfrm rot="5400000" flipV="1">
              <a:off x="7711605" y="2733988"/>
              <a:ext cx="265255" cy="394495"/>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a:spcBef>
                  <a:spcPts val="0"/>
                </a:spcBef>
                <a:buNone/>
              </a:pPr>
              <a:endParaRPr sz="1800">
                <a:solidFill>
                  <a:schemeClr val="lt1"/>
                </a:solidFill>
                <a:latin typeface="Calibri"/>
                <a:ea typeface="Calibri"/>
                <a:cs typeface="Calibri"/>
                <a:sym typeface="Calibri"/>
              </a:endParaRPr>
            </a:p>
          </p:txBody>
        </p:sp>
        <p:sp>
          <p:nvSpPr>
            <p:cNvPr id="25" name="Shape 663"/>
            <p:cNvSpPr/>
            <p:nvPr/>
          </p:nvSpPr>
          <p:spPr>
            <a:xfrm rot="5400000" flipV="1">
              <a:off x="1392507" y="2408371"/>
              <a:ext cx="190580" cy="394495"/>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a:spcBef>
                  <a:spcPts val="0"/>
                </a:spcBef>
                <a:buNone/>
              </a:pPr>
              <a:endParaRPr sz="1800">
                <a:solidFill>
                  <a:schemeClr val="lt1"/>
                </a:solidFill>
                <a:latin typeface="Calibri"/>
                <a:ea typeface="Calibri"/>
                <a:cs typeface="Calibri"/>
                <a:sym typeface="Calibri"/>
              </a:endParaRPr>
            </a:p>
          </p:txBody>
        </p:sp>
        <p:sp>
          <p:nvSpPr>
            <p:cNvPr id="26" name="Shape 664"/>
            <p:cNvSpPr/>
            <p:nvPr/>
          </p:nvSpPr>
          <p:spPr>
            <a:xfrm rot="5400000" flipV="1">
              <a:off x="1272484" y="2665974"/>
              <a:ext cx="190580" cy="530508"/>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a:spcBef>
                  <a:spcPts val="0"/>
                </a:spcBef>
                <a:buNone/>
              </a:pPr>
              <a:endParaRPr sz="1800">
                <a:solidFill>
                  <a:schemeClr val="lt1"/>
                </a:solidFill>
                <a:latin typeface="Calibri"/>
                <a:ea typeface="Calibri"/>
                <a:cs typeface="Calibri"/>
                <a:sym typeface="Calibri"/>
              </a:endParaRPr>
            </a:p>
          </p:txBody>
        </p:sp>
        <p:sp>
          <p:nvSpPr>
            <p:cNvPr id="27" name="Shape 665"/>
            <p:cNvSpPr/>
            <p:nvPr/>
          </p:nvSpPr>
          <p:spPr>
            <a:xfrm rot="5400000" flipV="1">
              <a:off x="1392507" y="3059604"/>
              <a:ext cx="190580" cy="394495"/>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a:spcBef>
                  <a:spcPts val="0"/>
                </a:spcBef>
                <a:buNone/>
              </a:pPr>
              <a:endParaRPr sz="1800">
                <a:solidFill>
                  <a:schemeClr val="lt1"/>
                </a:solidFill>
                <a:latin typeface="Calibri"/>
                <a:ea typeface="Calibri"/>
                <a:cs typeface="Calibri"/>
                <a:sym typeface="Calibri"/>
              </a:endParaRPr>
            </a:p>
          </p:txBody>
        </p:sp>
      </p:grpSp>
      <p:grpSp>
        <p:nvGrpSpPr>
          <p:cNvPr id="51" name="Group 548"/>
          <p:cNvGrpSpPr>
            <a:grpSpLocks noChangeAspect="1"/>
          </p:cNvGrpSpPr>
          <p:nvPr/>
        </p:nvGrpSpPr>
        <p:grpSpPr bwMode="auto">
          <a:xfrm>
            <a:off x="2366998" y="2973401"/>
            <a:ext cx="272818" cy="217358"/>
            <a:chOff x="5512" y="47"/>
            <a:chExt cx="487" cy="388"/>
          </a:xfrm>
          <a:solidFill>
            <a:schemeClr val="accent1"/>
          </a:solidFill>
        </p:grpSpPr>
        <p:sp>
          <p:nvSpPr>
            <p:cNvPr id="52" name="Freeform 550"/>
            <p:cNvSpPr>
              <a:spLocks/>
            </p:cNvSpPr>
            <p:nvPr/>
          </p:nvSpPr>
          <p:spPr bwMode="auto">
            <a:xfrm>
              <a:off x="5665" y="116"/>
              <a:ext cx="171" cy="168"/>
            </a:xfrm>
            <a:custGeom>
              <a:avLst/>
              <a:gdLst>
                <a:gd name="T0" fmla="*/ 108 w 1199"/>
                <a:gd name="T1" fmla="*/ 0 h 1177"/>
                <a:gd name="T2" fmla="*/ 393 w 1199"/>
                <a:gd name="T3" fmla="*/ 203 h 1177"/>
                <a:gd name="T4" fmla="*/ 358 w 1199"/>
                <a:gd name="T5" fmla="*/ 237 h 1177"/>
                <a:gd name="T6" fmla="*/ 675 w 1199"/>
                <a:gd name="T7" fmla="*/ 546 h 1177"/>
                <a:gd name="T8" fmla="*/ 719 w 1199"/>
                <a:gd name="T9" fmla="*/ 502 h 1177"/>
                <a:gd name="T10" fmla="*/ 1199 w 1199"/>
                <a:gd name="T11" fmla="*/ 970 h 1177"/>
                <a:gd name="T12" fmla="*/ 986 w 1199"/>
                <a:gd name="T13" fmla="*/ 1177 h 1177"/>
                <a:gd name="T14" fmla="*/ 507 w 1199"/>
                <a:gd name="T15" fmla="*/ 708 h 1177"/>
                <a:gd name="T16" fmla="*/ 558 w 1199"/>
                <a:gd name="T17" fmla="*/ 661 h 1177"/>
                <a:gd name="T18" fmla="*/ 241 w 1199"/>
                <a:gd name="T19" fmla="*/ 350 h 1177"/>
                <a:gd name="T20" fmla="*/ 207 w 1199"/>
                <a:gd name="T21" fmla="*/ 384 h 1177"/>
                <a:gd name="T22" fmla="*/ 0 w 1199"/>
                <a:gd name="T23" fmla="*/ 106 h 1177"/>
                <a:gd name="T24" fmla="*/ 108 w 1199"/>
                <a:gd name="T25" fmla="*/ 0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9" h="1177">
                  <a:moveTo>
                    <a:pt x="108" y="0"/>
                  </a:moveTo>
                  <a:lnTo>
                    <a:pt x="393" y="203"/>
                  </a:lnTo>
                  <a:lnTo>
                    <a:pt x="358" y="237"/>
                  </a:lnTo>
                  <a:lnTo>
                    <a:pt x="675" y="546"/>
                  </a:lnTo>
                  <a:lnTo>
                    <a:pt x="719" y="502"/>
                  </a:lnTo>
                  <a:lnTo>
                    <a:pt x="1199" y="970"/>
                  </a:lnTo>
                  <a:lnTo>
                    <a:pt x="986" y="1177"/>
                  </a:lnTo>
                  <a:lnTo>
                    <a:pt x="507" y="708"/>
                  </a:lnTo>
                  <a:lnTo>
                    <a:pt x="558" y="661"/>
                  </a:lnTo>
                  <a:lnTo>
                    <a:pt x="241" y="350"/>
                  </a:lnTo>
                  <a:lnTo>
                    <a:pt x="207" y="384"/>
                  </a:lnTo>
                  <a:lnTo>
                    <a:pt x="0" y="106"/>
                  </a:lnTo>
                  <a:lnTo>
                    <a:pt x="10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551"/>
            <p:cNvSpPr>
              <a:spLocks/>
            </p:cNvSpPr>
            <p:nvPr/>
          </p:nvSpPr>
          <p:spPr bwMode="auto">
            <a:xfrm>
              <a:off x="5754" y="116"/>
              <a:ext cx="92" cy="83"/>
            </a:xfrm>
            <a:custGeom>
              <a:avLst/>
              <a:gdLst>
                <a:gd name="T0" fmla="*/ 356 w 649"/>
                <a:gd name="T1" fmla="*/ 0 h 583"/>
                <a:gd name="T2" fmla="*/ 394 w 649"/>
                <a:gd name="T3" fmla="*/ 3 h 583"/>
                <a:gd name="T4" fmla="*/ 432 w 649"/>
                <a:gd name="T5" fmla="*/ 11 h 583"/>
                <a:gd name="T6" fmla="*/ 237 w 649"/>
                <a:gd name="T7" fmla="*/ 203 h 583"/>
                <a:gd name="T8" fmla="*/ 442 w 649"/>
                <a:gd name="T9" fmla="*/ 404 h 583"/>
                <a:gd name="T10" fmla="*/ 638 w 649"/>
                <a:gd name="T11" fmla="*/ 213 h 583"/>
                <a:gd name="T12" fmla="*/ 646 w 649"/>
                <a:gd name="T13" fmla="*/ 249 h 583"/>
                <a:gd name="T14" fmla="*/ 649 w 649"/>
                <a:gd name="T15" fmla="*/ 287 h 583"/>
                <a:gd name="T16" fmla="*/ 647 w 649"/>
                <a:gd name="T17" fmla="*/ 325 h 583"/>
                <a:gd name="T18" fmla="*/ 640 w 649"/>
                <a:gd name="T19" fmla="*/ 362 h 583"/>
                <a:gd name="T20" fmla="*/ 627 w 649"/>
                <a:gd name="T21" fmla="*/ 398 h 583"/>
                <a:gd name="T22" fmla="*/ 611 w 649"/>
                <a:gd name="T23" fmla="*/ 433 h 583"/>
                <a:gd name="T24" fmla="*/ 589 w 649"/>
                <a:gd name="T25" fmla="*/ 465 h 583"/>
                <a:gd name="T26" fmla="*/ 562 w 649"/>
                <a:gd name="T27" fmla="*/ 495 h 583"/>
                <a:gd name="T28" fmla="*/ 532 w 649"/>
                <a:gd name="T29" fmla="*/ 521 h 583"/>
                <a:gd name="T30" fmla="*/ 500 w 649"/>
                <a:gd name="T31" fmla="*/ 542 h 583"/>
                <a:gd name="T32" fmla="*/ 465 w 649"/>
                <a:gd name="T33" fmla="*/ 559 h 583"/>
                <a:gd name="T34" fmla="*/ 429 w 649"/>
                <a:gd name="T35" fmla="*/ 570 h 583"/>
                <a:gd name="T36" fmla="*/ 392 w 649"/>
                <a:gd name="T37" fmla="*/ 577 h 583"/>
                <a:gd name="T38" fmla="*/ 355 w 649"/>
                <a:gd name="T39" fmla="*/ 580 h 583"/>
                <a:gd name="T40" fmla="*/ 317 w 649"/>
                <a:gd name="T41" fmla="*/ 577 h 583"/>
                <a:gd name="T42" fmla="*/ 280 w 649"/>
                <a:gd name="T43" fmla="*/ 570 h 583"/>
                <a:gd name="T44" fmla="*/ 267 w 649"/>
                <a:gd name="T45" fmla="*/ 583 h 583"/>
                <a:gd name="T46" fmla="*/ 110 w 649"/>
                <a:gd name="T47" fmla="*/ 429 h 583"/>
                <a:gd name="T48" fmla="*/ 53 w 649"/>
                <a:gd name="T49" fmla="*/ 485 h 583"/>
                <a:gd name="T50" fmla="*/ 0 w 649"/>
                <a:gd name="T51" fmla="*/ 434 h 583"/>
                <a:gd name="T52" fmla="*/ 69 w 649"/>
                <a:gd name="T53" fmla="*/ 367 h 583"/>
                <a:gd name="T54" fmla="*/ 61 w 649"/>
                <a:gd name="T55" fmla="*/ 330 h 583"/>
                <a:gd name="T56" fmla="*/ 58 w 649"/>
                <a:gd name="T57" fmla="*/ 293 h 583"/>
                <a:gd name="T58" fmla="*/ 60 w 649"/>
                <a:gd name="T59" fmla="*/ 256 h 583"/>
                <a:gd name="T60" fmla="*/ 66 w 649"/>
                <a:gd name="T61" fmla="*/ 218 h 583"/>
                <a:gd name="T62" fmla="*/ 78 w 649"/>
                <a:gd name="T63" fmla="*/ 182 h 583"/>
                <a:gd name="T64" fmla="*/ 95 w 649"/>
                <a:gd name="T65" fmla="*/ 148 h 583"/>
                <a:gd name="T66" fmla="*/ 116 w 649"/>
                <a:gd name="T67" fmla="*/ 116 h 583"/>
                <a:gd name="T68" fmla="*/ 143 w 649"/>
                <a:gd name="T69" fmla="*/ 85 h 583"/>
                <a:gd name="T70" fmla="*/ 174 w 649"/>
                <a:gd name="T71" fmla="*/ 58 h 583"/>
                <a:gd name="T72" fmla="*/ 207 w 649"/>
                <a:gd name="T73" fmla="*/ 38 h 583"/>
                <a:gd name="T74" fmla="*/ 242 w 649"/>
                <a:gd name="T75" fmla="*/ 21 h 583"/>
                <a:gd name="T76" fmla="*/ 280 w 649"/>
                <a:gd name="T77" fmla="*/ 10 h 583"/>
                <a:gd name="T78" fmla="*/ 318 w 649"/>
                <a:gd name="T79" fmla="*/ 2 h 583"/>
                <a:gd name="T80" fmla="*/ 356 w 649"/>
                <a:gd name="T81" fmla="*/ 0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9" h="583">
                  <a:moveTo>
                    <a:pt x="356" y="0"/>
                  </a:moveTo>
                  <a:lnTo>
                    <a:pt x="394" y="3"/>
                  </a:lnTo>
                  <a:lnTo>
                    <a:pt x="432" y="11"/>
                  </a:lnTo>
                  <a:lnTo>
                    <a:pt x="237" y="203"/>
                  </a:lnTo>
                  <a:lnTo>
                    <a:pt x="442" y="404"/>
                  </a:lnTo>
                  <a:lnTo>
                    <a:pt x="638" y="213"/>
                  </a:lnTo>
                  <a:lnTo>
                    <a:pt x="646" y="249"/>
                  </a:lnTo>
                  <a:lnTo>
                    <a:pt x="649" y="287"/>
                  </a:lnTo>
                  <a:lnTo>
                    <a:pt x="647" y="325"/>
                  </a:lnTo>
                  <a:lnTo>
                    <a:pt x="640" y="362"/>
                  </a:lnTo>
                  <a:lnTo>
                    <a:pt x="627" y="398"/>
                  </a:lnTo>
                  <a:lnTo>
                    <a:pt x="611" y="433"/>
                  </a:lnTo>
                  <a:lnTo>
                    <a:pt x="589" y="465"/>
                  </a:lnTo>
                  <a:lnTo>
                    <a:pt x="562" y="495"/>
                  </a:lnTo>
                  <a:lnTo>
                    <a:pt x="532" y="521"/>
                  </a:lnTo>
                  <a:lnTo>
                    <a:pt x="500" y="542"/>
                  </a:lnTo>
                  <a:lnTo>
                    <a:pt x="465" y="559"/>
                  </a:lnTo>
                  <a:lnTo>
                    <a:pt x="429" y="570"/>
                  </a:lnTo>
                  <a:lnTo>
                    <a:pt x="392" y="577"/>
                  </a:lnTo>
                  <a:lnTo>
                    <a:pt x="355" y="580"/>
                  </a:lnTo>
                  <a:lnTo>
                    <a:pt x="317" y="577"/>
                  </a:lnTo>
                  <a:lnTo>
                    <a:pt x="280" y="570"/>
                  </a:lnTo>
                  <a:lnTo>
                    <a:pt x="267" y="583"/>
                  </a:lnTo>
                  <a:lnTo>
                    <a:pt x="110" y="429"/>
                  </a:lnTo>
                  <a:lnTo>
                    <a:pt x="53" y="485"/>
                  </a:lnTo>
                  <a:lnTo>
                    <a:pt x="0" y="434"/>
                  </a:lnTo>
                  <a:lnTo>
                    <a:pt x="69" y="367"/>
                  </a:lnTo>
                  <a:lnTo>
                    <a:pt x="61" y="330"/>
                  </a:lnTo>
                  <a:lnTo>
                    <a:pt x="58" y="293"/>
                  </a:lnTo>
                  <a:lnTo>
                    <a:pt x="60" y="256"/>
                  </a:lnTo>
                  <a:lnTo>
                    <a:pt x="66" y="218"/>
                  </a:lnTo>
                  <a:lnTo>
                    <a:pt x="78" y="182"/>
                  </a:lnTo>
                  <a:lnTo>
                    <a:pt x="95" y="148"/>
                  </a:lnTo>
                  <a:lnTo>
                    <a:pt x="116" y="116"/>
                  </a:lnTo>
                  <a:lnTo>
                    <a:pt x="143" y="85"/>
                  </a:lnTo>
                  <a:lnTo>
                    <a:pt x="174" y="58"/>
                  </a:lnTo>
                  <a:lnTo>
                    <a:pt x="207" y="38"/>
                  </a:lnTo>
                  <a:lnTo>
                    <a:pt x="242" y="21"/>
                  </a:lnTo>
                  <a:lnTo>
                    <a:pt x="280" y="10"/>
                  </a:lnTo>
                  <a:lnTo>
                    <a:pt x="318" y="2"/>
                  </a:lnTo>
                  <a:lnTo>
                    <a:pt x="35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552"/>
            <p:cNvSpPr>
              <a:spLocks/>
            </p:cNvSpPr>
            <p:nvPr/>
          </p:nvSpPr>
          <p:spPr bwMode="auto">
            <a:xfrm>
              <a:off x="5675" y="203"/>
              <a:ext cx="75" cy="81"/>
            </a:xfrm>
            <a:custGeom>
              <a:avLst/>
              <a:gdLst>
                <a:gd name="T0" fmla="*/ 370 w 523"/>
                <a:gd name="T1" fmla="*/ 0 h 567"/>
                <a:gd name="T2" fmla="*/ 423 w 523"/>
                <a:gd name="T3" fmla="*/ 51 h 567"/>
                <a:gd name="T4" fmla="*/ 365 w 523"/>
                <a:gd name="T5" fmla="*/ 107 h 567"/>
                <a:gd name="T6" fmla="*/ 523 w 523"/>
                <a:gd name="T7" fmla="*/ 261 h 567"/>
                <a:gd name="T8" fmla="*/ 210 w 523"/>
                <a:gd name="T9" fmla="*/ 567 h 567"/>
                <a:gd name="T10" fmla="*/ 0 w 523"/>
                <a:gd name="T11" fmla="*/ 362 h 567"/>
                <a:gd name="T12" fmla="*/ 370 w 523"/>
                <a:gd name="T13" fmla="*/ 0 h 567"/>
              </a:gdLst>
              <a:ahLst/>
              <a:cxnLst>
                <a:cxn ang="0">
                  <a:pos x="T0" y="T1"/>
                </a:cxn>
                <a:cxn ang="0">
                  <a:pos x="T2" y="T3"/>
                </a:cxn>
                <a:cxn ang="0">
                  <a:pos x="T4" y="T5"/>
                </a:cxn>
                <a:cxn ang="0">
                  <a:pos x="T6" y="T7"/>
                </a:cxn>
                <a:cxn ang="0">
                  <a:pos x="T8" y="T9"/>
                </a:cxn>
                <a:cxn ang="0">
                  <a:pos x="T10" y="T11"/>
                </a:cxn>
                <a:cxn ang="0">
                  <a:pos x="T12" y="T13"/>
                </a:cxn>
              </a:cxnLst>
              <a:rect l="0" t="0" r="r" b="b"/>
              <a:pathLst>
                <a:path w="523" h="567">
                  <a:moveTo>
                    <a:pt x="370" y="0"/>
                  </a:moveTo>
                  <a:lnTo>
                    <a:pt x="423" y="51"/>
                  </a:lnTo>
                  <a:lnTo>
                    <a:pt x="365" y="107"/>
                  </a:lnTo>
                  <a:lnTo>
                    <a:pt x="523" y="261"/>
                  </a:lnTo>
                  <a:lnTo>
                    <a:pt x="210" y="567"/>
                  </a:lnTo>
                  <a:lnTo>
                    <a:pt x="0" y="362"/>
                  </a:lnTo>
                  <a:lnTo>
                    <a:pt x="3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553"/>
            <p:cNvSpPr>
              <a:spLocks noEditPoints="1"/>
            </p:cNvSpPr>
            <p:nvPr/>
          </p:nvSpPr>
          <p:spPr bwMode="auto">
            <a:xfrm>
              <a:off x="5547" y="47"/>
              <a:ext cx="417" cy="305"/>
            </a:xfrm>
            <a:custGeom>
              <a:avLst/>
              <a:gdLst>
                <a:gd name="T0" fmla="*/ 328 w 2925"/>
                <a:gd name="T1" fmla="*/ 322 h 2132"/>
                <a:gd name="T2" fmla="*/ 328 w 2925"/>
                <a:gd name="T3" fmla="*/ 1810 h 2132"/>
                <a:gd name="T4" fmla="*/ 2596 w 2925"/>
                <a:gd name="T5" fmla="*/ 1810 h 2132"/>
                <a:gd name="T6" fmla="*/ 2596 w 2925"/>
                <a:gd name="T7" fmla="*/ 322 h 2132"/>
                <a:gd name="T8" fmla="*/ 328 w 2925"/>
                <a:gd name="T9" fmla="*/ 322 h 2132"/>
                <a:gd name="T10" fmla="*/ 0 w 2925"/>
                <a:gd name="T11" fmla="*/ 0 h 2132"/>
                <a:gd name="T12" fmla="*/ 2925 w 2925"/>
                <a:gd name="T13" fmla="*/ 0 h 2132"/>
                <a:gd name="T14" fmla="*/ 2925 w 2925"/>
                <a:gd name="T15" fmla="*/ 2132 h 2132"/>
                <a:gd name="T16" fmla="*/ 0 w 2925"/>
                <a:gd name="T17" fmla="*/ 2132 h 2132"/>
                <a:gd name="T18" fmla="*/ 0 w 2925"/>
                <a:gd name="T19" fmla="*/ 0 h 2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25" h="2132">
                  <a:moveTo>
                    <a:pt x="328" y="322"/>
                  </a:moveTo>
                  <a:lnTo>
                    <a:pt x="328" y="1810"/>
                  </a:lnTo>
                  <a:lnTo>
                    <a:pt x="2596" y="1810"/>
                  </a:lnTo>
                  <a:lnTo>
                    <a:pt x="2596" y="322"/>
                  </a:lnTo>
                  <a:lnTo>
                    <a:pt x="328" y="322"/>
                  </a:lnTo>
                  <a:close/>
                  <a:moveTo>
                    <a:pt x="0" y="0"/>
                  </a:moveTo>
                  <a:lnTo>
                    <a:pt x="2925" y="0"/>
                  </a:lnTo>
                  <a:lnTo>
                    <a:pt x="2925" y="2132"/>
                  </a:lnTo>
                  <a:lnTo>
                    <a:pt x="0" y="2132"/>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554"/>
            <p:cNvSpPr>
              <a:spLocks/>
            </p:cNvSpPr>
            <p:nvPr/>
          </p:nvSpPr>
          <p:spPr bwMode="auto">
            <a:xfrm>
              <a:off x="5512" y="380"/>
              <a:ext cx="487" cy="55"/>
            </a:xfrm>
            <a:custGeom>
              <a:avLst/>
              <a:gdLst>
                <a:gd name="T0" fmla="*/ 0 w 3409"/>
                <a:gd name="T1" fmla="*/ 0 h 388"/>
                <a:gd name="T2" fmla="*/ 1306 w 3409"/>
                <a:gd name="T3" fmla="*/ 0 h 388"/>
                <a:gd name="T4" fmla="*/ 1306 w 3409"/>
                <a:gd name="T5" fmla="*/ 194 h 388"/>
                <a:gd name="T6" fmla="*/ 2104 w 3409"/>
                <a:gd name="T7" fmla="*/ 194 h 388"/>
                <a:gd name="T8" fmla="*/ 2104 w 3409"/>
                <a:gd name="T9" fmla="*/ 0 h 388"/>
                <a:gd name="T10" fmla="*/ 3409 w 3409"/>
                <a:gd name="T11" fmla="*/ 0 h 388"/>
                <a:gd name="T12" fmla="*/ 3409 w 3409"/>
                <a:gd name="T13" fmla="*/ 388 h 388"/>
                <a:gd name="T14" fmla="*/ 0 w 3409"/>
                <a:gd name="T15" fmla="*/ 388 h 388"/>
                <a:gd name="T16" fmla="*/ 0 w 3409"/>
                <a:gd name="T17"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9" h="388">
                  <a:moveTo>
                    <a:pt x="0" y="0"/>
                  </a:moveTo>
                  <a:lnTo>
                    <a:pt x="1306" y="0"/>
                  </a:lnTo>
                  <a:lnTo>
                    <a:pt x="1306" y="194"/>
                  </a:lnTo>
                  <a:lnTo>
                    <a:pt x="2104" y="194"/>
                  </a:lnTo>
                  <a:lnTo>
                    <a:pt x="2104" y="0"/>
                  </a:lnTo>
                  <a:lnTo>
                    <a:pt x="3409" y="0"/>
                  </a:lnTo>
                  <a:lnTo>
                    <a:pt x="3409" y="388"/>
                  </a:lnTo>
                  <a:lnTo>
                    <a:pt x="0" y="388"/>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7" name="Group 56"/>
          <p:cNvGrpSpPr/>
          <p:nvPr/>
        </p:nvGrpSpPr>
        <p:grpSpPr>
          <a:xfrm>
            <a:off x="5077823" y="2972874"/>
            <a:ext cx="188354" cy="218410"/>
            <a:chOff x="2489196" y="469899"/>
            <a:chExt cx="298450" cy="346075"/>
          </a:xfrm>
          <a:solidFill>
            <a:schemeClr val="accent3"/>
          </a:solidFill>
        </p:grpSpPr>
        <p:sp>
          <p:nvSpPr>
            <p:cNvPr id="58" name="Freeform 6"/>
            <p:cNvSpPr>
              <a:spLocks/>
            </p:cNvSpPr>
            <p:nvPr/>
          </p:nvSpPr>
          <p:spPr bwMode="auto">
            <a:xfrm>
              <a:off x="2489196" y="679449"/>
              <a:ext cx="298450" cy="136525"/>
            </a:xfrm>
            <a:custGeom>
              <a:avLst/>
              <a:gdLst>
                <a:gd name="T0" fmla="*/ 1303 w 3015"/>
                <a:gd name="T1" fmla="*/ 1017 h 1389"/>
                <a:gd name="T2" fmla="*/ 1375 w 3015"/>
                <a:gd name="T3" fmla="*/ 573 h 1389"/>
                <a:gd name="T4" fmla="*/ 1324 w 3015"/>
                <a:gd name="T5" fmla="*/ 469 h 1389"/>
                <a:gd name="T6" fmla="*/ 1307 w 3015"/>
                <a:gd name="T7" fmla="*/ 388 h 1389"/>
                <a:gd name="T8" fmla="*/ 1316 w 3015"/>
                <a:gd name="T9" fmla="*/ 328 h 1389"/>
                <a:gd name="T10" fmla="*/ 1344 w 3015"/>
                <a:gd name="T11" fmla="*/ 285 h 1389"/>
                <a:gd name="T12" fmla="*/ 1383 w 3015"/>
                <a:gd name="T13" fmla="*/ 258 h 1389"/>
                <a:gd name="T14" fmla="*/ 1427 w 3015"/>
                <a:gd name="T15" fmla="*/ 241 h 1389"/>
                <a:gd name="T16" fmla="*/ 1468 w 3015"/>
                <a:gd name="T17" fmla="*/ 233 h 1389"/>
                <a:gd name="T18" fmla="*/ 1499 w 3015"/>
                <a:gd name="T19" fmla="*/ 231 h 1389"/>
                <a:gd name="T20" fmla="*/ 1516 w 3015"/>
                <a:gd name="T21" fmla="*/ 231 h 1389"/>
                <a:gd name="T22" fmla="*/ 1548 w 3015"/>
                <a:gd name="T23" fmla="*/ 233 h 1389"/>
                <a:gd name="T24" fmla="*/ 1589 w 3015"/>
                <a:gd name="T25" fmla="*/ 241 h 1389"/>
                <a:gd name="T26" fmla="*/ 1633 w 3015"/>
                <a:gd name="T27" fmla="*/ 258 h 1389"/>
                <a:gd name="T28" fmla="*/ 1673 w 3015"/>
                <a:gd name="T29" fmla="*/ 285 h 1389"/>
                <a:gd name="T30" fmla="*/ 1700 w 3015"/>
                <a:gd name="T31" fmla="*/ 328 h 1389"/>
                <a:gd name="T32" fmla="*/ 1709 w 3015"/>
                <a:gd name="T33" fmla="*/ 388 h 1389"/>
                <a:gd name="T34" fmla="*/ 1692 w 3015"/>
                <a:gd name="T35" fmla="*/ 469 h 1389"/>
                <a:gd name="T36" fmla="*/ 1642 w 3015"/>
                <a:gd name="T37" fmla="*/ 573 h 1389"/>
                <a:gd name="T38" fmla="*/ 1713 w 3015"/>
                <a:gd name="T39" fmla="*/ 1017 h 1389"/>
                <a:gd name="T40" fmla="*/ 2038 w 3015"/>
                <a:gd name="T41" fmla="*/ 1 h 1389"/>
                <a:gd name="T42" fmla="*/ 2072 w 3015"/>
                <a:gd name="T43" fmla="*/ 21 h 1389"/>
                <a:gd name="T44" fmla="*/ 2144 w 3015"/>
                <a:gd name="T45" fmla="*/ 62 h 1389"/>
                <a:gd name="T46" fmla="*/ 2250 w 3015"/>
                <a:gd name="T47" fmla="*/ 119 h 1389"/>
                <a:gd name="T48" fmla="*/ 2391 w 3015"/>
                <a:gd name="T49" fmla="*/ 185 h 1389"/>
                <a:gd name="T50" fmla="*/ 2563 w 3015"/>
                <a:gd name="T51" fmla="*/ 259 h 1389"/>
                <a:gd name="T52" fmla="*/ 2731 w 3015"/>
                <a:gd name="T53" fmla="*/ 330 h 1389"/>
                <a:gd name="T54" fmla="*/ 2849 w 3015"/>
                <a:gd name="T55" fmla="*/ 421 h 1389"/>
                <a:gd name="T56" fmla="*/ 2928 w 3015"/>
                <a:gd name="T57" fmla="*/ 538 h 1389"/>
                <a:gd name="T58" fmla="*/ 2976 w 3015"/>
                <a:gd name="T59" fmla="*/ 682 h 1389"/>
                <a:gd name="T60" fmla="*/ 3001 w 3015"/>
                <a:gd name="T61" fmla="*/ 857 h 1389"/>
                <a:gd name="T62" fmla="*/ 3011 w 3015"/>
                <a:gd name="T63" fmla="*/ 1063 h 1389"/>
                <a:gd name="T64" fmla="*/ 3014 w 3015"/>
                <a:gd name="T65" fmla="*/ 1300 h 1389"/>
                <a:gd name="T66" fmla="*/ 1 w 3015"/>
                <a:gd name="T67" fmla="*/ 1300 h 1389"/>
                <a:gd name="T68" fmla="*/ 4 w 3015"/>
                <a:gd name="T69" fmla="*/ 1063 h 1389"/>
                <a:gd name="T70" fmla="*/ 14 w 3015"/>
                <a:gd name="T71" fmla="*/ 857 h 1389"/>
                <a:gd name="T72" fmla="*/ 39 w 3015"/>
                <a:gd name="T73" fmla="*/ 682 h 1389"/>
                <a:gd name="T74" fmla="*/ 87 w 3015"/>
                <a:gd name="T75" fmla="*/ 538 h 1389"/>
                <a:gd name="T76" fmla="*/ 166 w 3015"/>
                <a:gd name="T77" fmla="*/ 421 h 1389"/>
                <a:gd name="T78" fmla="*/ 284 w 3015"/>
                <a:gd name="T79" fmla="*/ 330 h 1389"/>
                <a:gd name="T80" fmla="*/ 454 w 3015"/>
                <a:gd name="T81" fmla="*/ 259 h 1389"/>
                <a:gd name="T82" fmla="*/ 624 w 3015"/>
                <a:gd name="T83" fmla="*/ 185 h 1389"/>
                <a:gd name="T84" fmla="*/ 765 w 3015"/>
                <a:gd name="T85" fmla="*/ 119 h 1389"/>
                <a:gd name="T86" fmla="*/ 873 w 3015"/>
                <a:gd name="T87" fmla="*/ 62 h 1389"/>
                <a:gd name="T88" fmla="*/ 944 w 3015"/>
                <a:gd name="T89" fmla="*/ 21 h 1389"/>
                <a:gd name="T90" fmla="*/ 977 w 3015"/>
                <a:gd name="T91" fmla="*/ 1 h 1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5" h="1389">
                  <a:moveTo>
                    <a:pt x="980" y="0"/>
                  </a:moveTo>
                  <a:lnTo>
                    <a:pt x="1264" y="895"/>
                  </a:lnTo>
                  <a:lnTo>
                    <a:pt x="1303" y="1017"/>
                  </a:lnTo>
                  <a:lnTo>
                    <a:pt x="1430" y="657"/>
                  </a:lnTo>
                  <a:lnTo>
                    <a:pt x="1400" y="613"/>
                  </a:lnTo>
                  <a:lnTo>
                    <a:pt x="1375" y="573"/>
                  </a:lnTo>
                  <a:lnTo>
                    <a:pt x="1354" y="535"/>
                  </a:lnTo>
                  <a:lnTo>
                    <a:pt x="1337" y="501"/>
                  </a:lnTo>
                  <a:lnTo>
                    <a:pt x="1324" y="469"/>
                  </a:lnTo>
                  <a:lnTo>
                    <a:pt x="1315" y="439"/>
                  </a:lnTo>
                  <a:lnTo>
                    <a:pt x="1310" y="413"/>
                  </a:lnTo>
                  <a:lnTo>
                    <a:pt x="1307" y="388"/>
                  </a:lnTo>
                  <a:lnTo>
                    <a:pt x="1307" y="366"/>
                  </a:lnTo>
                  <a:lnTo>
                    <a:pt x="1311" y="346"/>
                  </a:lnTo>
                  <a:lnTo>
                    <a:pt x="1316" y="328"/>
                  </a:lnTo>
                  <a:lnTo>
                    <a:pt x="1323" y="312"/>
                  </a:lnTo>
                  <a:lnTo>
                    <a:pt x="1333" y="298"/>
                  </a:lnTo>
                  <a:lnTo>
                    <a:pt x="1344" y="285"/>
                  </a:lnTo>
                  <a:lnTo>
                    <a:pt x="1356" y="275"/>
                  </a:lnTo>
                  <a:lnTo>
                    <a:pt x="1369" y="265"/>
                  </a:lnTo>
                  <a:lnTo>
                    <a:pt x="1383" y="258"/>
                  </a:lnTo>
                  <a:lnTo>
                    <a:pt x="1398" y="251"/>
                  </a:lnTo>
                  <a:lnTo>
                    <a:pt x="1412" y="246"/>
                  </a:lnTo>
                  <a:lnTo>
                    <a:pt x="1427" y="241"/>
                  </a:lnTo>
                  <a:lnTo>
                    <a:pt x="1442" y="237"/>
                  </a:lnTo>
                  <a:lnTo>
                    <a:pt x="1456" y="235"/>
                  </a:lnTo>
                  <a:lnTo>
                    <a:pt x="1468" y="233"/>
                  </a:lnTo>
                  <a:lnTo>
                    <a:pt x="1480" y="232"/>
                  </a:lnTo>
                  <a:lnTo>
                    <a:pt x="1491" y="231"/>
                  </a:lnTo>
                  <a:lnTo>
                    <a:pt x="1499" y="231"/>
                  </a:lnTo>
                  <a:lnTo>
                    <a:pt x="1507" y="230"/>
                  </a:lnTo>
                  <a:lnTo>
                    <a:pt x="1510" y="230"/>
                  </a:lnTo>
                  <a:lnTo>
                    <a:pt x="1516" y="231"/>
                  </a:lnTo>
                  <a:lnTo>
                    <a:pt x="1526" y="231"/>
                  </a:lnTo>
                  <a:lnTo>
                    <a:pt x="1537" y="232"/>
                  </a:lnTo>
                  <a:lnTo>
                    <a:pt x="1548" y="233"/>
                  </a:lnTo>
                  <a:lnTo>
                    <a:pt x="1561" y="235"/>
                  </a:lnTo>
                  <a:lnTo>
                    <a:pt x="1575" y="237"/>
                  </a:lnTo>
                  <a:lnTo>
                    <a:pt x="1589" y="241"/>
                  </a:lnTo>
                  <a:lnTo>
                    <a:pt x="1604" y="246"/>
                  </a:lnTo>
                  <a:lnTo>
                    <a:pt x="1619" y="251"/>
                  </a:lnTo>
                  <a:lnTo>
                    <a:pt x="1633" y="258"/>
                  </a:lnTo>
                  <a:lnTo>
                    <a:pt x="1647" y="265"/>
                  </a:lnTo>
                  <a:lnTo>
                    <a:pt x="1660" y="275"/>
                  </a:lnTo>
                  <a:lnTo>
                    <a:pt x="1673" y="285"/>
                  </a:lnTo>
                  <a:lnTo>
                    <a:pt x="1684" y="298"/>
                  </a:lnTo>
                  <a:lnTo>
                    <a:pt x="1692" y="312"/>
                  </a:lnTo>
                  <a:lnTo>
                    <a:pt x="1700" y="328"/>
                  </a:lnTo>
                  <a:lnTo>
                    <a:pt x="1706" y="346"/>
                  </a:lnTo>
                  <a:lnTo>
                    <a:pt x="1708" y="366"/>
                  </a:lnTo>
                  <a:lnTo>
                    <a:pt x="1709" y="388"/>
                  </a:lnTo>
                  <a:lnTo>
                    <a:pt x="1706" y="413"/>
                  </a:lnTo>
                  <a:lnTo>
                    <a:pt x="1701" y="439"/>
                  </a:lnTo>
                  <a:lnTo>
                    <a:pt x="1692" y="469"/>
                  </a:lnTo>
                  <a:lnTo>
                    <a:pt x="1679" y="501"/>
                  </a:lnTo>
                  <a:lnTo>
                    <a:pt x="1662" y="535"/>
                  </a:lnTo>
                  <a:lnTo>
                    <a:pt x="1642" y="573"/>
                  </a:lnTo>
                  <a:lnTo>
                    <a:pt x="1616" y="613"/>
                  </a:lnTo>
                  <a:lnTo>
                    <a:pt x="1587" y="657"/>
                  </a:lnTo>
                  <a:lnTo>
                    <a:pt x="1713" y="1017"/>
                  </a:lnTo>
                  <a:lnTo>
                    <a:pt x="1752" y="895"/>
                  </a:lnTo>
                  <a:lnTo>
                    <a:pt x="2036" y="0"/>
                  </a:lnTo>
                  <a:lnTo>
                    <a:pt x="2038" y="1"/>
                  </a:lnTo>
                  <a:lnTo>
                    <a:pt x="2046" y="5"/>
                  </a:lnTo>
                  <a:lnTo>
                    <a:pt x="2056" y="12"/>
                  </a:lnTo>
                  <a:lnTo>
                    <a:pt x="2072" y="21"/>
                  </a:lnTo>
                  <a:lnTo>
                    <a:pt x="2092" y="33"/>
                  </a:lnTo>
                  <a:lnTo>
                    <a:pt x="2116" y="46"/>
                  </a:lnTo>
                  <a:lnTo>
                    <a:pt x="2144" y="62"/>
                  </a:lnTo>
                  <a:lnTo>
                    <a:pt x="2176" y="79"/>
                  </a:lnTo>
                  <a:lnTo>
                    <a:pt x="2211" y="98"/>
                  </a:lnTo>
                  <a:lnTo>
                    <a:pt x="2250" y="119"/>
                  </a:lnTo>
                  <a:lnTo>
                    <a:pt x="2294" y="140"/>
                  </a:lnTo>
                  <a:lnTo>
                    <a:pt x="2341" y="162"/>
                  </a:lnTo>
                  <a:lnTo>
                    <a:pt x="2391" y="185"/>
                  </a:lnTo>
                  <a:lnTo>
                    <a:pt x="2445" y="210"/>
                  </a:lnTo>
                  <a:lnTo>
                    <a:pt x="2502" y="233"/>
                  </a:lnTo>
                  <a:lnTo>
                    <a:pt x="2563" y="259"/>
                  </a:lnTo>
                  <a:lnTo>
                    <a:pt x="2627" y="283"/>
                  </a:lnTo>
                  <a:lnTo>
                    <a:pt x="2681" y="305"/>
                  </a:lnTo>
                  <a:lnTo>
                    <a:pt x="2731" y="330"/>
                  </a:lnTo>
                  <a:lnTo>
                    <a:pt x="2775" y="357"/>
                  </a:lnTo>
                  <a:lnTo>
                    <a:pt x="2814" y="388"/>
                  </a:lnTo>
                  <a:lnTo>
                    <a:pt x="2849" y="421"/>
                  </a:lnTo>
                  <a:lnTo>
                    <a:pt x="2879" y="457"/>
                  </a:lnTo>
                  <a:lnTo>
                    <a:pt x="2906" y="497"/>
                  </a:lnTo>
                  <a:lnTo>
                    <a:pt x="2928" y="538"/>
                  </a:lnTo>
                  <a:lnTo>
                    <a:pt x="2947" y="583"/>
                  </a:lnTo>
                  <a:lnTo>
                    <a:pt x="2963" y="631"/>
                  </a:lnTo>
                  <a:lnTo>
                    <a:pt x="2976" y="682"/>
                  </a:lnTo>
                  <a:lnTo>
                    <a:pt x="2987" y="738"/>
                  </a:lnTo>
                  <a:lnTo>
                    <a:pt x="2994" y="795"/>
                  </a:lnTo>
                  <a:lnTo>
                    <a:pt x="3001" y="857"/>
                  </a:lnTo>
                  <a:lnTo>
                    <a:pt x="3006" y="921"/>
                  </a:lnTo>
                  <a:lnTo>
                    <a:pt x="3009" y="990"/>
                  </a:lnTo>
                  <a:lnTo>
                    <a:pt x="3011" y="1063"/>
                  </a:lnTo>
                  <a:lnTo>
                    <a:pt x="3012" y="1138"/>
                  </a:lnTo>
                  <a:lnTo>
                    <a:pt x="3013" y="1218"/>
                  </a:lnTo>
                  <a:lnTo>
                    <a:pt x="3014" y="1300"/>
                  </a:lnTo>
                  <a:lnTo>
                    <a:pt x="3015" y="1389"/>
                  </a:lnTo>
                  <a:lnTo>
                    <a:pt x="0" y="1389"/>
                  </a:lnTo>
                  <a:lnTo>
                    <a:pt x="1" y="1300"/>
                  </a:lnTo>
                  <a:lnTo>
                    <a:pt x="2" y="1218"/>
                  </a:lnTo>
                  <a:lnTo>
                    <a:pt x="2" y="1138"/>
                  </a:lnTo>
                  <a:lnTo>
                    <a:pt x="4" y="1063"/>
                  </a:lnTo>
                  <a:lnTo>
                    <a:pt x="6" y="990"/>
                  </a:lnTo>
                  <a:lnTo>
                    <a:pt x="10" y="921"/>
                  </a:lnTo>
                  <a:lnTo>
                    <a:pt x="14" y="857"/>
                  </a:lnTo>
                  <a:lnTo>
                    <a:pt x="20" y="795"/>
                  </a:lnTo>
                  <a:lnTo>
                    <a:pt x="29" y="738"/>
                  </a:lnTo>
                  <a:lnTo>
                    <a:pt x="39" y="682"/>
                  </a:lnTo>
                  <a:lnTo>
                    <a:pt x="52" y="631"/>
                  </a:lnTo>
                  <a:lnTo>
                    <a:pt x="68" y="583"/>
                  </a:lnTo>
                  <a:lnTo>
                    <a:pt x="87" y="538"/>
                  </a:lnTo>
                  <a:lnTo>
                    <a:pt x="110" y="497"/>
                  </a:lnTo>
                  <a:lnTo>
                    <a:pt x="136" y="457"/>
                  </a:lnTo>
                  <a:lnTo>
                    <a:pt x="166" y="421"/>
                  </a:lnTo>
                  <a:lnTo>
                    <a:pt x="201" y="388"/>
                  </a:lnTo>
                  <a:lnTo>
                    <a:pt x="241" y="357"/>
                  </a:lnTo>
                  <a:lnTo>
                    <a:pt x="284" y="330"/>
                  </a:lnTo>
                  <a:lnTo>
                    <a:pt x="335" y="305"/>
                  </a:lnTo>
                  <a:lnTo>
                    <a:pt x="390" y="283"/>
                  </a:lnTo>
                  <a:lnTo>
                    <a:pt x="454" y="259"/>
                  </a:lnTo>
                  <a:lnTo>
                    <a:pt x="514" y="233"/>
                  </a:lnTo>
                  <a:lnTo>
                    <a:pt x="571" y="210"/>
                  </a:lnTo>
                  <a:lnTo>
                    <a:pt x="624" y="185"/>
                  </a:lnTo>
                  <a:lnTo>
                    <a:pt x="676" y="162"/>
                  </a:lnTo>
                  <a:lnTo>
                    <a:pt x="722" y="140"/>
                  </a:lnTo>
                  <a:lnTo>
                    <a:pt x="765" y="119"/>
                  </a:lnTo>
                  <a:lnTo>
                    <a:pt x="804" y="98"/>
                  </a:lnTo>
                  <a:lnTo>
                    <a:pt x="841" y="79"/>
                  </a:lnTo>
                  <a:lnTo>
                    <a:pt x="873" y="62"/>
                  </a:lnTo>
                  <a:lnTo>
                    <a:pt x="900" y="46"/>
                  </a:lnTo>
                  <a:lnTo>
                    <a:pt x="924" y="33"/>
                  </a:lnTo>
                  <a:lnTo>
                    <a:pt x="944" y="21"/>
                  </a:lnTo>
                  <a:lnTo>
                    <a:pt x="960" y="12"/>
                  </a:lnTo>
                  <a:lnTo>
                    <a:pt x="971" y="5"/>
                  </a:lnTo>
                  <a:lnTo>
                    <a:pt x="977" y="1"/>
                  </a:lnTo>
                  <a:lnTo>
                    <a:pt x="98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7"/>
            <p:cNvSpPr>
              <a:spLocks/>
            </p:cNvSpPr>
            <p:nvPr/>
          </p:nvSpPr>
          <p:spPr bwMode="auto">
            <a:xfrm>
              <a:off x="2579684" y="523874"/>
              <a:ext cx="115888" cy="115888"/>
            </a:xfrm>
            <a:custGeom>
              <a:avLst/>
              <a:gdLst>
                <a:gd name="T0" fmla="*/ 612 w 1162"/>
                <a:gd name="T1" fmla="*/ 0 h 1157"/>
                <a:gd name="T2" fmla="*/ 716 w 1162"/>
                <a:gd name="T3" fmla="*/ 15 h 1157"/>
                <a:gd name="T4" fmla="*/ 602 w 1162"/>
                <a:gd name="T5" fmla="*/ 194 h 1157"/>
                <a:gd name="T6" fmla="*/ 524 w 1162"/>
                <a:gd name="T7" fmla="*/ 199 h 1157"/>
                <a:gd name="T8" fmla="*/ 446 w 1162"/>
                <a:gd name="T9" fmla="*/ 219 h 1157"/>
                <a:gd name="T10" fmla="*/ 373 w 1162"/>
                <a:gd name="T11" fmla="*/ 255 h 1157"/>
                <a:gd name="T12" fmla="*/ 308 w 1162"/>
                <a:gd name="T13" fmla="*/ 307 h 1157"/>
                <a:gd name="T14" fmla="*/ 253 w 1162"/>
                <a:gd name="T15" fmla="*/ 376 h 1157"/>
                <a:gd name="T16" fmla="*/ 216 w 1162"/>
                <a:gd name="T17" fmla="*/ 454 h 1157"/>
                <a:gd name="T18" fmla="*/ 196 w 1162"/>
                <a:gd name="T19" fmla="*/ 536 h 1157"/>
                <a:gd name="T20" fmla="*/ 196 w 1162"/>
                <a:gd name="T21" fmla="*/ 621 h 1157"/>
                <a:gd name="T22" fmla="*/ 216 w 1162"/>
                <a:gd name="T23" fmla="*/ 704 h 1157"/>
                <a:gd name="T24" fmla="*/ 253 w 1162"/>
                <a:gd name="T25" fmla="*/ 782 h 1157"/>
                <a:gd name="T26" fmla="*/ 308 w 1162"/>
                <a:gd name="T27" fmla="*/ 851 h 1157"/>
                <a:gd name="T28" fmla="*/ 378 w 1162"/>
                <a:gd name="T29" fmla="*/ 906 h 1157"/>
                <a:gd name="T30" fmla="*/ 455 w 1162"/>
                <a:gd name="T31" fmla="*/ 943 h 1157"/>
                <a:gd name="T32" fmla="*/ 538 w 1162"/>
                <a:gd name="T33" fmla="*/ 961 h 1157"/>
                <a:gd name="T34" fmla="*/ 624 w 1162"/>
                <a:gd name="T35" fmla="*/ 961 h 1157"/>
                <a:gd name="T36" fmla="*/ 706 w 1162"/>
                <a:gd name="T37" fmla="*/ 943 h 1157"/>
                <a:gd name="T38" fmla="*/ 785 w 1162"/>
                <a:gd name="T39" fmla="*/ 906 h 1157"/>
                <a:gd name="T40" fmla="*/ 854 w 1162"/>
                <a:gd name="T41" fmla="*/ 851 h 1157"/>
                <a:gd name="T42" fmla="*/ 906 w 1162"/>
                <a:gd name="T43" fmla="*/ 786 h 1157"/>
                <a:gd name="T44" fmla="*/ 942 w 1162"/>
                <a:gd name="T45" fmla="*/ 714 h 1157"/>
                <a:gd name="T46" fmla="*/ 963 w 1162"/>
                <a:gd name="T47" fmla="*/ 636 h 1157"/>
                <a:gd name="T48" fmla="*/ 967 w 1162"/>
                <a:gd name="T49" fmla="*/ 557 h 1157"/>
                <a:gd name="T50" fmla="*/ 1147 w 1162"/>
                <a:gd name="T51" fmla="*/ 444 h 1157"/>
                <a:gd name="T52" fmla="*/ 1162 w 1162"/>
                <a:gd name="T53" fmla="*/ 548 h 1157"/>
                <a:gd name="T54" fmla="*/ 1158 w 1162"/>
                <a:gd name="T55" fmla="*/ 654 h 1157"/>
                <a:gd name="T56" fmla="*/ 1134 w 1162"/>
                <a:gd name="T57" fmla="*/ 757 h 1157"/>
                <a:gd name="T58" fmla="*/ 1091 w 1162"/>
                <a:gd name="T59" fmla="*/ 856 h 1157"/>
                <a:gd name="T60" fmla="*/ 1031 w 1162"/>
                <a:gd name="T61" fmla="*/ 947 h 1157"/>
                <a:gd name="T62" fmla="*/ 951 w 1162"/>
                <a:gd name="T63" fmla="*/ 1026 h 1157"/>
                <a:gd name="T64" fmla="*/ 860 w 1162"/>
                <a:gd name="T65" fmla="*/ 1087 h 1157"/>
                <a:gd name="T66" fmla="*/ 762 w 1162"/>
                <a:gd name="T67" fmla="*/ 1130 h 1157"/>
                <a:gd name="T68" fmla="*/ 660 w 1162"/>
                <a:gd name="T69" fmla="*/ 1153 h 1157"/>
                <a:gd name="T70" fmla="*/ 554 w 1162"/>
                <a:gd name="T71" fmla="*/ 1157 h 1157"/>
                <a:gd name="T72" fmla="*/ 450 w 1162"/>
                <a:gd name="T73" fmla="*/ 1144 h 1157"/>
                <a:gd name="T74" fmla="*/ 350 w 1162"/>
                <a:gd name="T75" fmla="*/ 1111 h 1157"/>
                <a:gd name="T76" fmla="*/ 255 w 1162"/>
                <a:gd name="T77" fmla="*/ 1059 h 1157"/>
                <a:gd name="T78" fmla="*/ 170 w 1162"/>
                <a:gd name="T79" fmla="*/ 989 h 1157"/>
                <a:gd name="T80" fmla="*/ 99 w 1162"/>
                <a:gd name="T81" fmla="*/ 904 h 1157"/>
                <a:gd name="T82" fmla="*/ 47 w 1162"/>
                <a:gd name="T83" fmla="*/ 809 h 1157"/>
                <a:gd name="T84" fmla="*/ 14 w 1162"/>
                <a:gd name="T85" fmla="*/ 708 h 1157"/>
                <a:gd name="T86" fmla="*/ 0 w 1162"/>
                <a:gd name="T87" fmla="*/ 605 h 1157"/>
                <a:gd name="T88" fmla="*/ 5 w 1162"/>
                <a:gd name="T89" fmla="*/ 500 h 1157"/>
                <a:gd name="T90" fmla="*/ 28 w 1162"/>
                <a:gd name="T91" fmla="*/ 398 h 1157"/>
                <a:gd name="T92" fmla="*/ 71 w 1162"/>
                <a:gd name="T93" fmla="*/ 301 h 1157"/>
                <a:gd name="T94" fmla="*/ 132 w 1162"/>
                <a:gd name="T95" fmla="*/ 210 h 1157"/>
                <a:gd name="T96" fmla="*/ 211 w 1162"/>
                <a:gd name="T97" fmla="*/ 131 h 1157"/>
                <a:gd name="T98" fmla="*/ 303 w 1162"/>
                <a:gd name="T99" fmla="*/ 70 h 1157"/>
                <a:gd name="T100" fmla="*/ 402 w 1162"/>
                <a:gd name="T101" fmla="*/ 28 h 1157"/>
                <a:gd name="T102" fmla="*/ 505 w 1162"/>
                <a:gd name="T103" fmla="*/ 4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62" h="1157">
                  <a:moveTo>
                    <a:pt x="559" y="0"/>
                  </a:moveTo>
                  <a:lnTo>
                    <a:pt x="612" y="0"/>
                  </a:lnTo>
                  <a:lnTo>
                    <a:pt x="664" y="5"/>
                  </a:lnTo>
                  <a:lnTo>
                    <a:pt x="716" y="15"/>
                  </a:lnTo>
                  <a:lnTo>
                    <a:pt x="769" y="30"/>
                  </a:lnTo>
                  <a:lnTo>
                    <a:pt x="602" y="194"/>
                  </a:lnTo>
                  <a:lnTo>
                    <a:pt x="563" y="194"/>
                  </a:lnTo>
                  <a:lnTo>
                    <a:pt x="524" y="199"/>
                  </a:lnTo>
                  <a:lnTo>
                    <a:pt x="484" y="206"/>
                  </a:lnTo>
                  <a:lnTo>
                    <a:pt x="446" y="219"/>
                  </a:lnTo>
                  <a:lnTo>
                    <a:pt x="408" y="235"/>
                  </a:lnTo>
                  <a:lnTo>
                    <a:pt x="373" y="255"/>
                  </a:lnTo>
                  <a:lnTo>
                    <a:pt x="339" y="278"/>
                  </a:lnTo>
                  <a:lnTo>
                    <a:pt x="308" y="307"/>
                  </a:lnTo>
                  <a:lnTo>
                    <a:pt x="277" y="340"/>
                  </a:lnTo>
                  <a:lnTo>
                    <a:pt x="253" y="376"/>
                  </a:lnTo>
                  <a:lnTo>
                    <a:pt x="232" y="414"/>
                  </a:lnTo>
                  <a:lnTo>
                    <a:pt x="216" y="454"/>
                  </a:lnTo>
                  <a:lnTo>
                    <a:pt x="204" y="495"/>
                  </a:lnTo>
                  <a:lnTo>
                    <a:pt x="196" y="536"/>
                  </a:lnTo>
                  <a:lnTo>
                    <a:pt x="194" y="579"/>
                  </a:lnTo>
                  <a:lnTo>
                    <a:pt x="196" y="621"/>
                  </a:lnTo>
                  <a:lnTo>
                    <a:pt x="204" y="663"/>
                  </a:lnTo>
                  <a:lnTo>
                    <a:pt x="216" y="704"/>
                  </a:lnTo>
                  <a:lnTo>
                    <a:pt x="232" y="743"/>
                  </a:lnTo>
                  <a:lnTo>
                    <a:pt x="253" y="782"/>
                  </a:lnTo>
                  <a:lnTo>
                    <a:pt x="277" y="818"/>
                  </a:lnTo>
                  <a:lnTo>
                    <a:pt x="308" y="851"/>
                  </a:lnTo>
                  <a:lnTo>
                    <a:pt x="341" y="881"/>
                  </a:lnTo>
                  <a:lnTo>
                    <a:pt x="378" y="906"/>
                  </a:lnTo>
                  <a:lnTo>
                    <a:pt x="416" y="927"/>
                  </a:lnTo>
                  <a:lnTo>
                    <a:pt x="455" y="943"/>
                  </a:lnTo>
                  <a:lnTo>
                    <a:pt x="497" y="955"/>
                  </a:lnTo>
                  <a:lnTo>
                    <a:pt x="538" y="961"/>
                  </a:lnTo>
                  <a:lnTo>
                    <a:pt x="581" y="964"/>
                  </a:lnTo>
                  <a:lnTo>
                    <a:pt x="624" y="961"/>
                  </a:lnTo>
                  <a:lnTo>
                    <a:pt x="665" y="955"/>
                  </a:lnTo>
                  <a:lnTo>
                    <a:pt x="706" y="943"/>
                  </a:lnTo>
                  <a:lnTo>
                    <a:pt x="746" y="927"/>
                  </a:lnTo>
                  <a:lnTo>
                    <a:pt x="785" y="906"/>
                  </a:lnTo>
                  <a:lnTo>
                    <a:pt x="821" y="881"/>
                  </a:lnTo>
                  <a:lnTo>
                    <a:pt x="854" y="851"/>
                  </a:lnTo>
                  <a:lnTo>
                    <a:pt x="883" y="820"/>
                  </a:lnTo>
                  <a:lnTo>
                    <a:pt x="906" y="786"/>
                  </a:lnTo>
                  <a:lnTo>
                    <a:pt x="926" y="751"/>
                  </a:lnTo>
                  <a:lnTo>
                    <a:pt x="942" y="714"/>
                  </a:lnTo>
                  <a:lnTo>
                    <a:pt x="955" y="675"/>
                  </a:lnTo>
                  <a:lnTo>
                    <a:pt x="963" y="636"/>
                  </a:lnTo>
                  <a:lnTo>
                    <a:pt x="967" y="597"/>
                  </a:lnTo>
                  <a:lnTo>
                    <a:pt x="967" y="557"/>
                  </a:lnTo>
                  <a:lnTo>
                    <a:pt x="1132" y="392"/>
                  </a:lnTo>
                  <a:lnTo>
                    <a:pt x="1147" y="444"/>
                  </a:lnTo>
                  <a:lnTo>
                    <a:pt x="1156" y="496"/>
                  </a:lnTo>
                  <a:lnTo>
                    <a:pt x="1162" y="548"/>
                  </a:lnTo>
                  <a:lnTo>
                    <a:pt x="1162" y="601"/>
                  </a:lnTo>
                  <a:lnTo>
                    <a:pt x="1158" y="654"/>
                  </a:lnTo>
                  <a:lnTo>
                    <a:pt x="1148" y="706"/>
                  </a:lnTo>
                  <a:lnTo>
                    <a:pt x="1134" y="757"/>
                  </a:lnTo>
                  <a:lnTo>
                    <a:pt x="1116" y="807"/>
                  </a:lnTo>
                  <a:lnTo>
                    <a:pt x="1091" y="856"/>
                  </a:lnTo>
                  <a:lnTo>
                    <a:pt x="1064" y="903"/>
                  </a:lnTo>
                  <a:lnTo>
                    <a:pt x="1031" y="947"/>
                  </a:lnTo>
                  <a:lnTo>
                    <a:pt x="992" y="989"/>
                  </a:lnTo>
                  <a:lnTo>
                    <a:pt x="951" y="1026"/>
                  </a:lnTo>
                  <a:lnTo>
                    <a:pt x="907" y="1059"/>
                  </a:lnTo>
                  <a:lnTo>
                    <a:pt x="860" y="1087"/>
                  </a:lnTo>
                  <a:lnTo>
                    <a:pt x="812" y="1111"/>
                  </a:lnTo>
                  <a:lnTo>
                    <a:pt x="762" y="1130"/>
                  </a:lnTo>
                  <a:lnTo>
                    <a:pt x="711" y="1144"/>
                  </a:lnTo>
                  <a:lnTo>
                    <a:pt x="660" y="1153"/>
                  </a:lnTo>
                  <a:lnTo>
                    <a:pt x="608" y="1157"/>
                  </a:lnTo>
                  <a:lnTo>
                    <a:pt x="554" y="1157"/>
                  </a:lnTo>
                  <a:lnTo>
                    <a:pt x="502" y="1153"/>
                  </a:lnTo>
                  <a:lnTo>
                    <a:pt x="450" y="1144"/>
                  </a:lnTo>
                  <a:lnTo>
                    <a:pt x="400" y="1130"/>
                  </a:lnTo>
                  <a:lnTo>
                    <a:pt x="350" y="1111"/>
                  </a:lnTo>
                  <a:lnTo>
                    <a:pt x="302" y="1087"/>
                  </a:lnTo>
                  <a:lnTo>
                    <a:pt x="255" y="1059"/>
                  </a:lnTo>
                  <a:lnTo>
                    <a:pt x="211" y="1026"/>
                  </a:lnTo>
                  <a:lnTo>
                    <a:pt x="170" y="989"/>
                  </a:lnTo>
                  <a:lnTo>
                    <a:pt x="132" y="947"/>
                  </a:lnTo>
                  <a:lnTo>
                    <a:pt x="99" y="904"/>
                  </a:lnTo>
                  <a:lnTo>
                    <a:pt x="71" y="857"/>
                  </a:lnTo>
                  <a:lnTo>
                    <a:pt x="47" y="809"/>
                  </a:lnTo>
                  <a:lnTo>
                    <a:pt x="28" y="759"/>
                  </a:lnTo>
                  <a:lnTo>
                    <a:pt x="14" y="708"/>
                  </a:lnTo>
                  <a:lnTo>
                    <a:pt x="5" y="657"/>
                  </a:lnTo>
                  <a:lnTo>
                    <a:pt x="0" y="605"/>
                  </a:lnTo>
                  <a:lnTo>
                    <a:pt x="0" y="552"/>
                  </a:lnTo>
                  <a:lnTo>
                    <a:pt x="5" y="500"/>
                  </a:lnTo>
                  <a:lnTo>
                    <a:pt x="14" y="449"/>
                  </a:lnTo>
                  <a:lnTo>
                    <a:pt x="28" y="398"/>
                  </a:lnTo>
                  <a:lnTo>
                    <a:pt x="47" y="348"/>
                  </a:lnTo>
                  <a:lnTo>
                    <a:pt x="71" y="301"/>
                  </a:lnTo>
                  <a:lnTo>
                    <a:pt x="99" y="254"/>
                  </a:lnTo>
                  <a:lnTo>
                    <a:pt x="132" y="210"/>
                  </a:lnTo>
                  <a:lnTo>
                    <a:pt x="170" y="169"/>
                  </a:lnTo>
                  <a:lnTo>
                    <a:pt x="211" y="131"/>
                  </a:lnTo>
                  <a:lnTo>
                    <a:pt x="256" y="98"/>
                  </a:lnTo>
                  <a:lnTo>
                    <a:pt x="303" y="70"/>
                  </a:lnTo>
                  <a:lnTo>
                    <a:pt x="352" y="46"/>
                  </a:lnTo>
                  <a:lnTo>
                    <a:pt x="402" y="28"/>
                  </a:lnTo>
                  <a:lnTo>
                    <a:pt x="453" y="14"/>
                  </a:lnTo>
                  <a:lnTo>
                    <a:pt x="505" y="4"/>
                  </a:lnTo>
                  <a:lnTo>
                    <a:pt x="5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8"/>
            <p:cNvSpPr>
              <a:spLocks/>
            </p:cNvSpPr>
            <p:nvPr/>
          </p:nvSpPr>
          <p:spPr bwMode="auto">
            <a:xfrm>
              <a:off x="2539996" y="484187"/>
              <a:ext cx="195263" cy="195263"/>
            </a:xfrm>
            <a:custGeom>
              <a:avLst/>
              <a:gdLst>
                <a:gd name="T0" fmla="*/ 1135 w 1960"/>
                <a:gd name="T1" fmla="*/ 12 h 1954"/>
                <a:gd name="T2" fmla="*/ 1338 w 1960"/>
                <a:gd name="T3" fmla="*/ 67 h 1954"/>
                <a:gd name="T4" fmla="*/ 1309 w 1960"/>
                <a:gd name="T5" fmla="*/ 285 h 1954"/>
                <a:gd name="T6" fmla="*/ 1131 w 1960"/>
                <a:gd name="T7" fmla="*/ 227 h 1954"/>
                <a:gd name="T8" fmla="*/ 947 w 1960"/>
                <a:gd name="T9" fmla="*/ 212 h 1954"/>
                <a:gd name="T10" fmla="*/ 764 w 1960"/>
                <a:gd name="T11" fmla="*/ 243 h 1954"/>
                <a:gd name="T12" fmla="*/ 591 w 1960"/>
                <a:gd name="T13" fmla="*/ 317 h 1954"/>
                <a:gd name="T14" fmla="*/ 437 w 1960"/>
                <a:gd name="T15" fmla="*/ 436 h 1954"/>
                <a:gd name="T16" fmla="*/ 317 w 1960"/>
                <a:gd name="T17" fmla="*/ 590 h 1954"/>
                <a:gd name="T18" fmla="*/ 243 w 1960"/>
                <a:gd name="T19" fmla="*/ 762 h 1954"/>
                <a:gd name="T20" fmla="*/ 213 w 1960"/>
                <a:gd name="T21" fmla="*/ 946 h 1954"/>
                <a:gd name="T22" fmla="*/ 228 w 1960"/>
                <a:gd name="T23" fmla="*/ 1130 h 1954"/>
                <a:gd name="T24" fmla="*/ 287 w 1960"/>
                <a:gd name="T25" fmla="*/ 1307 h 1954"/>
                <a:gd name="T26" fmla="*/ 392 w 1960"/>
                <a:gd name="T27" fmla="*/ 1468 h 1954"/>
                <a:gd name="T28" fmla="*/ 538 w 1960"/>
                <a:gd name="T29" fmla="*/ 1601 h 1954"/>
                <a:gd name="T30" fmla="*/ 705 w 1960"/>
                <a:gd name="T31" fmla="*/ 1691 h 1954"/>
                <a:gd name="T32" fmla="*/ 886 w 1960"/>
                <a:gd name="T33" fmla="*/ 1736 h 1954"/>
                <a:gd name="T34" fmla="*/ 1073 w 1960"/>
                <a:gd name="T35" fmla="*/ 1736 h 1954"/>
                <a:gd name="T36" fmla="*/ 1254 w 1960"/>
                <a:gd name="T37" fmla="*/ 1691 h 1954"/>
                <a:gd name="T38" fmla="*/ 1421 w 1960"/>
                <a:gd name="T39" fmla="*/ 1601 h 1954"/>
                <a:gd name="T40" fmla="*/ 1567 w 1960"/>
                <a:gd name="T41" fmla="*/ 1468 h 1954"/>
                <a:gd name="T42" fmla="*/ 1671 w 1960"/>
                <a:gd name="T43" fmla="*/ 1308 h 1954"/>
                <a:gd name="T44" fmla="*/ 1730 w 1960"/>
                <a:gd name="T45" fmla="*/ 1132 h 1954"/>
                <a:gd name="T46" fmla="*/ 1746 w 1960"/>
                <a:gd name="T47" fmla="*/ 948 h 1954"/>
                <a:gd name="T48" fmla="*/ 1716 w 1960"/>
                <a:gd name="T49" fmla="*/ 765 h 1954"/>
                <a:gd name="T50" fmla="*/ 1830 w 1960"/>
                <a:gd name="T51" fmla="*/ 490 h 1954"/>
                <a:gd name="T52" fmla="*/ 1916 w 1960"/>
                <a:gd name="T53" fmla="*/ 686 h 1954"/>
                <a:gd name="T54" fmla="*/ 1957 w 1960"/>
                <a:gd name="T55" fmla="*/ 891 h 1954"/>
                <a:gd name="T56" fmla="*/ 1953 w 1960"/>
                <a:gd name="T57" fmla="*/ 1100 h 1954"/>
                <a:gd name="T58" fmla="*/ 1904 w 1960"/>
                <a:gd name="T59" fmla="*/ 1304 h 1954"/>
                <a:gd name="T60" fmla="*/ 1811 w 1960"/>
                <a:gd name="T61" fmla="*/ 1496 h 1954"/>
                <a:gd name="T62" fmla="*/ 1673 w 1960"/>
                <a:gd name="T63" fmla="*/ 1668 h 1954"/>
                <a:gd name="T64" fmla="*/ 1496 w 1960"/>
                <a:gd name="T65" fmla="*/ 1808 h 1954"/>
                <a:gd name="T66" fmla="*/ 1298 w 1960"/>
                <a:gd name="T67" fmla="*/ 1902 h 1954"/>
                <a:gd name="T68" fmla="*/ 1088 w 1960"/>
                <a:gd name="T69" fmla="*/ 1948 h 1954"/>
                <a:gd name="T70" fmla="*/ 872 w 1960"/>
                <a:gd name="T71" fmla="*/ 1948 h 1954"/>
                <a:gd name="T72" fmla="*/ 661 w 1960"/>
                <a:gd name="T73" fmla="*/ 1902 h 1954"/>
                <a:gd name="T74" fmla="*/ 463 w 1960"/>
                <a:gd name="T75" fmla="*/ 1808 h 1954"/>
                <a:gd name="T76" fmla="*/ 286 w 1960"/>
                <a:gd name="T77" fmla="*/ 1668 h 1954"/>
                <a:gd name="T78" fmla="*/ 146 w 1960"/>
                <a:gd name="T79" fmla="*/ 1491 h 1954"/>
                <a:gd name="T80" fmla="*/ 52 w 1960"/>
                <a:gd name="T81" fmla="*/ 1293 h 1954"/>
                <a:gd name="T82" fmla="*/ 5 w 1960"/>
                <a:gd name="T83" fmla="*/ 1083 h 1954"/>
                <a:gd name="T84" fmla="*/ 5 w 1960"/>
                <a:gd name="T85" fmla="*/ 869 h 1954"/>
                <a:gd name="T86" fmla="*/ 52 w 1960"/>
                <a:gd name="T87" fmla="*/ 659 h 1954"/>
                <a:gd name="T88" fmla="*/ 146 w 1960"/>
                <a:gd name="T89" fmla="*/ 462 h 1954"/>
                <a:gd name="T90" fmla="*/ 286 w 1960"/>
                <a:gd name="T91" fmla="*/ 285 h 1954"/>
                <a:gd name="T92" fmla="*/ 459 w 1960"/>
                <a:gd name="T93" fmla="*/ 148 h 1954"/>
                <a:gd name="T94" fmla="*/ 651 w 1960"/>
                <a:gd name="T95" fmla="*/ 55 h 1954"/>
                <a:gd name="T96" fmla="*/ 856 w 1960"/>
                <a:gd name="T97" fmla="*/ 7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0" h="1954">
                  <a:moveTo>
                    <a:pt x="996" y="0"/>
                  </a:moveTo>
                  <a:lnTo>
                    <a:pt x="1065" y="3"/>
                  </a:lnTo>
                  <a:lnTo>
                    <a:pt x="1135" y="12"/>
                  </a:lnTo>
                  <a:lnTo>
                    <a:pt x="1204" y="25"/>
                  </a:lnTo>
                  <a:lnTo>
                    <a:pt x="1272" y="43"/>
                  </a:lnTo>
                  <a:lnTo>
                    <a:pt x="1338" y="67"/>
                  </a:lnTo>
                  <a:lnTo>
                    <a:pt x="1404" y="95"/>
                  </a:lnTo>
                  <a:lnTo>
                    <a:pt x="1467" y="128"/>
                  </a:lnTo>
                  <a:lnTo>
                    <a:pt x="1309" y="285"/>
                  </a:lnTo>
                  <a:lnTo>
                    <a:pt x="1251" y="261"/>
                  </a:lnTo>
                  <a:lnTo>
                    <a:pt x="1192" y="242"/>
                  </a:lnTo>
                  <a:lnTo>
                    <a:pt x="1131" y="227"/>
                  </a:lnTo>
                  <a:lnTo>
                    <a:pt x="1071" y="218"/>
                  </a:lnTo>
                  <a:lnTo>
                    <a:pt x="1009" y="212"/>
                  </a:lnTo>
                  <a:lnTo>
                    <a:pt x="947" y="212"/>
                  </a:lnTo>
                  <a:lnTo>
                    <a:pt x="885" y="218"/>
                  </a:lnTo>
                  <a:lnTo>
                    <a:pt x="825" y="228"/>
                  </a:lnTo>
                  <a:lnTo>
                    <a:pt x="764" y="243"/>
                  </a:lnTo>
                  <a:lnTo>
                    <a:pt x="705" y="262"/>
                  </a:lnTo>
                  <a:lnTo>
                    <a:pt x="647" y="288"/>
                  </a:lnTo>
                  <a:lnTo>
                    <a:pt x="591" y="317"/>
                  </a:lnTo>
                  <a:lnTo>
                    <a:pt x="537" y="351"/>
                  </a:lnTo>
                  <a:lnTo>
                    <a:pt x="486" y="392"/>
                  </a:lnTo>
                  <a:lnTo>
                    <a:pt x="437" y="436"/>
                  </a:lnTo>
                  <a:lnTo>
                    <a:pt x="392" y="484"/>
                  </a:lnTo>
                  <a:lnTo>
                    <a:pt x="352" y="536"/>
                  </a:lnTo>
                  <a:lnTo>
                    <a:pt x="317" y="590"/>
                  </a:lnTo>
                  <a:lnTo>
                    <a:pt x="287" y="645"/>
                  </a:lnTo>
                  <a:lnTo>
                    <a:pt x="263" y="704"/>
                  </a:lnTo>
                  <a:lnTo>
                    <a:pt x="243" y="762"/>
                  </a:lnTo>
                  <a:lnTo>
                    <a:pt x="228" y="823"/>
                  </a:lnTo>
                  <a:lnTo>
                    <a:pt x="218" y="884"/>
                  </a:lnTo>
                  <a:lnTo>
                    <a:pt x="213" y="946"/>
                  </a:lnTo>
                  <a:lnTo>
                    <a:pt x="213" y="1008"/>
                  </a:lnTo>
                  <a:lnTo>
                    <a:pt x="218" y="1069"/>
                  </a:lnTo>
                  <a:lnTo>
                    <a:pt x="228" y="1130"/>
                  </a:lnTo>
                  <a:lnTo>
                    <a:pt x="243" y="1190"/>
                  </a:lnTo>
                  <a:lnTo>
                    <a:pt x="263" y="1250"/>
                  </a:lnTo>
                  <a:lnTo>
                    <a:pt x="287" y="1307"/>
                  </a:lnTo>
                  <a:lnTo>
                    <a:pt x="317" y="1363"/>
                  </a:lnTo>
                  <a:lnTo>
                    <a:pt x="352" y="1417"/>
                  </a:lnTo>
                  <a:lnTo>
                    <a:pt x="392" y="1468"/>
                  </a:lnTo>
                  <a:lnTo>
                    <a:pt x="437" y="1517"/>
                  </a:lnTo>
                  <a:lnTo>
                    <a:pt x="486" y="1562"/>
                  </a:lnTo>
                  <a:lnTo>
                    <a:pt x="538" y="1601"/>
                  </a:lnTo>
                  <a:lnTo>
                    <a:pt x="591" y="1636"/>
                  </a:lnTo>
                  <a:lnTo>
                    <a:pt x="648" y="1666"/>
                  </a:lnTo>
                  <a:lnTo>
                    <a:pt x="705" y="1691"/>
                  </a:lnTo>
                  <a:lnTo>
                    <a:pt x="765" y="1710"/>
                  </a:lnTo>
                  <a:lnTo>
                    <a:pt x="826" y="1725"/>
                  </a:lnTo>
                  <a:lnTo>
                    <a:pt x="886" y="1736"/>
                  </a:lnTo>
                  <a:lnTo>
                    <a:pt x="948" y="1740"/>
                  </a:lnTo>
                  <a:lnTo>
                    <a:pt x="1011" y="1740"/>
                  </a:lnTo>
                  <a:lnTo>
                    <a:pt x="1073" y="1736"/>
                  </a:lnTo>
                  <a:lnTo>
                    <a:pt x="1134" y="1725"/>
                  </a:lnTo>
                  <a:lnTo>
                    <a:pt x="1194" y="1710"/>
                  </a:lnTo>
                  <a:lnTo>
                    <a:pt x="1254" y="1691"/>
                  </a:lnTo>
                  <a:lnTo>
                    <a:pt x="1311" y="1666"/>
                  </a:lnTo>
                  <a:lnTo>
                    <a:pt x="1368" y="1636"/>
                  </a:lnTo>
                  <a:lnTo>
                    <a:pt x="1421" y="1601"/>
                  </a:lnTo>
                  <a:lnTo>
                    <a:pt x="1473" y="1562"/>
                  </a:lnTo>
                  <a:lnTo>
                    <a:pt x="1522" y="1517"/>
                  </a:lnTo>
                  <a:lnTo>
                    <a:pt x="1567" y="1468"/>
                  </a:lnTo>
                  <a:lnTo>
                    <a:pt x="1607" y="1417"/>
                  </a:lnTo>
                  <a:lnTo>
                    <a:pt x="1641" y="1364"/>
                  </a:lnTo>
                  <a:lnTo>
                    <a:pt x="1671" y="1308"/>
                  </a:lnTo>
                  <a:lnTo>
                    <a:pt x="1696" y="1251"/>
                  </a:lnTo>
                  <a:lnTo>
                    <a:pt x="1715" y="1191"/>
                  </a:lnTo>
                  <a:lnTo>
                    <a:pt x="1730" y="1132"/>
                  </a:lnTo>
                  <a:lnTo>
                    <a:pt x="1741" y="1070"/>
                  </a:lnTo>
                  <a:lnTo>
                    <a:pt x="1746" y="1010"/>
                  </a:lnTo>
                  <a:lnTo>
                    <a:pt x="1746" y="948"/>
                  </a:lnTo>
                  <a:lnTo>
                    <a:pt x="1741" y="886"/>
                  </a:lnTo>
                  <a:lnTo>
                    <a:pt x="1731" y="825"/>
                  </a:lnTo>
                  <a:lnTo>
                    <a:pt x="1716" y="765"/>
                  </a:lnTo>
                  <a:lnTo>
                    <a:pt x="1697" y="706"/>
                  </a:lnTo>
                  <a:lnTo>
                    <a:pt x="1673" y="649"/>
                  </a:lnTo>
                  <a:lnTo>
                    <a:pt x="1830" y="490"/>
                  </a:lnTo>
                  <a:lnTo>
                    <a:pt x="1864" y="554"/>
                  </a:lnTo>
                  <a:lnTo>
                    <a:pt x="1892" y="619"/>
                  </a:lnTo>
                  <a:lnTo>
                    <a:pt x="1916" y="686"/>
                  </a:lnTo>
                  <a:lnTo>
                    <a:pt x="1935" y="753"/>
                  </a:lnTo>
                  <a:lnTo>
                    <a:pt x="1948" y="822"/>
                  </a:lnTo>
                  <a:lnTo>
                    <a:pt x="1957" y="891"/>
                  </a:lnTo>
                  <a:lnTo>
                    <a:pt x="1960" y="961"/>
                  </a:lnTo>
                  <a:lnTo>
                    <a:pt x="1959" y="1030"/>
                  </a:lnTo>
                  <a:lnTo>
                    <a:pt x="1953" y="1100"/>
                  </a:lnTo>
                  <a:lnTo>
                    <a:pt x="1941" y="1169"/>
                  </a:lnTo>
                  <a:lnTo>
                    <a:pt x="1925" y="1237"/>
                  </a:lnTo>
                  <a:lnTo>
                    <a:pt x="1904" y="1304"/>
                  </a:lnTo>
                  <a:lnTo>
                    <a:pt x="1878" y="1370"/>
                  </a:lnTo>
                  <a:lnTo>
                    <a:pt x="1847" y="1433"/>
                  </a:lnTo>
                  <a:lnTo>
                    <a:pt x="1811" y="1496"/>
                  </a:lnTo>
                  <a:lnTo>
                    <a:pt x="1770" y="1555"/>
                  </a:lnTo>
                  <a:lnTo>
                    <a:pt x="1724" y="1613"/>
                  </a:lnTo>
                  <a:lnTo>
                    <a:pt x="1673" y="1668"/>
                  </a:lnTo>
                  <a:lnTo>
                    <a:pt x="1617" y="1720"/>
                  </a:lnTo>
                  <a:lnTo>
                    <a:pt x="1558" y="1767"/>
                  </a:lnTo>
                  <a:lnTo>
                    <a:pt x="1496" y="1808"/>
                  </a:lnTo>
                  <a:lnTo>
                    <a:pt x="1432" y="1844"/>
                  </a:lnTo>
                  <a:lnTo>
                    <a:pt x="1366" y="1875"/>
                  </a:lnTo>
                  <a:lnTo>
                    <a:pt x="1298" y="1902"/>
                  </a:lnTo>
                  <a:lnTo>
                    <a:pt x="1228" y="1922"/>
                  </a:lnTo>
                  <a:lnTo>
                    <a:pt x="1158" y="1938"/>
                  </a:lnTo>
                  <a:lnTo>
                    <a:pt x="1088" y="1948"/>
                  </a:lnTo>
                  <a:lnTo>
                    <a:pt x="1015" y="1954"/>
                  </a:lnTo>
                  <a:lnTo>
                    <a:pt x="944" y="1954"/>
                  </a:lnTo>
                  <a:lnTo>
                    <a:pt x="872" y="1948"/>
                  </a:lnTo>
                  <a:lnTo>
                    <a:pt x="801" y="1938"/>
                  </a:lnTo>
                  <a:lnTo>
                    <a:pt x="731" y="1922"/>
                  </a:lnTo>
                  <a:lnTo>
                    <a:pt x="661" y="1902"/>
                  </a:lnTo>
                  <a:lnTo>
                    <a:pt x="594" y="1875"/>
                  </a:lnTo>
                  <a:lnTo>
                    <a:pt x="528" y="1844"/>
                  </a:lnTo>
                  <a:lnTo>
                    <a:pt x="463" y="1808"/>
                  </a:lnTo>
                  <a:lnTo>
                    <a:pt x="401" y="1767"/>
                  </a:lnTo>
                  <a:lnTo>
                    <a:pt x="343" y="1720"/>
                  </a:lnTo>
                  <a:lnTo>
                    <a:pt x="286" y="1668"/>
                  </a:lnTo>
                  <a:lnTo>
                    <a:pt x="234" y="1612"/>
                  </a:lnTo>
                  <a:lnTo>
                    <a:pt x="187" y="1552"/>
                  </a:lnTo>
                  <a:lnTo>
                    <a:pt x="146" y="1491"/>
                  </a:lnTo>
                  <a:lnTo>
                    <a:pt x="108" y="1427"/>
                  </a:lnTo>
                  <a:lnTo>
                    <a:pt x="78" y="1361"/>
                  </a:lnTo>
                  <a:lnTo>
                    <a:pt x="52" y="1293"/>
                  </a:lnTo>
                  <a:lnTo>
                    <a:pt x="31" y="1224"/>
                  </a:lnTo>
                  <a:lnTo>
                    <a:pt x="15" y="1154"/>
                  </a:lnTo>
                  <a:lnTo>
                    <a:pt x="5" y="1083"/>
                  </a:lnTo>
                  <a:lnTo>
                    <a:pt x="0" y="1012"/>
                  </a:lnTo>
                  <a:lnTo>
                    <a:pt x="0" y="941"/>
                  </a:lnTo>
                  <a:lnTo>
                    <a:pt x="5" y="869"/>
                  </a:lnTo>
                  <a:lnTo>
                    <a:pt x="15" y="798"/>
                  </a:lnTo>
                  <a:lnTo>
                    <a:pt x="31" y="728"/>
                  </a:lnTo>
                  <a:lnTo>
                    <a:pt x="52" y="659"/>
                  </a:lnTo>
                  <a:lnTo>
                    <a:pt x="78" y="591"/>
                  </a:lnTo>
                  <a:lnTo>
                    <a:pt x="108" y="525"/>
                  </a:lnTo>
                  <a:lnTo>
                    <a:pt x="146" y="462"/>
                  </a:lnTo>
                  <a:lnTo>
                    <a:pt x="187" y="400"/>
                  </a:lnTo>
                  <a:lnTo>
                    <a:pt x="234" y="342"/>
                  </a:lnTo>
                  <a:lnTo>
                    <a:pt x="286" y="285"/>
                  </a:lnTo>
                  <a:lnTo>
                    <a:pt x="341" y="235"/>
                  </a:lnTo>
                  <a:lnTo>
                    <a:pt x="398" y="189"/>
                  </a:lnTo>
                  <a:lnTo>
                    <a:pt x="459" y="148"/>
                  </a:lnTo>
                  <a:lnTo>
                    <a:pt x="521" y="112"/>
                  </a:lnTo>
                  <a:lnTo>
                    <a:pt x="585" y="82"/>
                  </a:lnTo>
                  <a:lnTo>
                    <a:pt x="651" y="55"/>
                  </a:lnTo>
                  <a:lnTo>
                    <a:pt x="719" y="34"/>
                  </a:lnTo>
                  <a:lnTo>
                    <a:pt x="787" y="18"/>
                  </a:lnTo>
                  <a:lnTo>
                    <a:pt x="856" y="7"/>
                  </a:lnTo>
                  <a:lnTo>
                    <a:pt x="926" y="1"/>
                  </a:lnTo>
                  <a:lnTo>
                    <a:pt x="99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9"/>
            <p:cNvSpPr>
              <a:spLocks/>
            </p:cNvSpPr>
            <p:nvPr/>
          </p:nvSpPr>
          <p:spPr bwMode="auto">
            <a:xfrm>
              <a:off x="2617784" y="469899"/>
              <a:ext cx="131763" cy="131763"/>
            </a:xfrm>
            <a:custGeom>
              <a:avLst/>
              <a:gdLst>
                <a:gd name="T0" fmla="*/ 1083 w 1326"/>
                <a:gd name="T1" fmla="*/ 0 h 1321"/>
                <a:gd name="T2" fmla="*/ 1112 w 1326"/>
                <a:gd name="T3" fmla="*/ 214 h 1321"/>
                <a:gd name="T4" fmla="*/ 1326 w 1326"/>
                <a:gd name="T5" fmla="*/ 241 h 1321"/>
                <a:gd name="T6" fmla="*/ 1043 w 1326"/>
                <a:gd name="T7" fmla="*/ 524 h 1321"/>
                <a:gd name="T8" fmla="*/ 953 w 1326"/>
                <a:gd name="T9" fmla="*/ 511 h 1321"/>
                <a:gd name="T10" fmla="*/ 394 w 1326"/>
                <a:gd name="T11" fmla="*/ 1069 h 1321"/>
                <a:gd name="T12" fmla="*/ 399 w 1326"/>
                <a:gd name="T13" fmla="*/ 1095 h 1321"/>
                <a:gd name="T14" fmla="*/ 401 w 1326"/>
                <a:gd name="T15" fmla="*/ 1122 h 1321"/>
                <a:gd name="T16" fmla="*/ 398 w 1326"/>
                <a:gd name="T17" fmla="*/ 1158 h 1321"/>
                <a:gd name="T18" fmla="*/ 389 w 1326"/>
                <a:gd name="T19" fmla="*/ 1192 h 1321"/>
                <a:gd name="T20" fmla="*/ 374 w 1326"/>
                <a:gd name="T21" fmla="*/ 1223 h 1321"/>
                <a:gd name="T22" fmla="*/ 353 w 1326"/>
                <a:gd name="T23" fmla="*/ 1251 h 1321"/>
                <a:gd name="T24" fmla="*/ 330 w 1326"/>
                <a:gd name="T25" fmla="*/ 1275 h 1321"/>
                <a:gd name="T26" fmla="*/ 302 w 1326"/>
                <a:gd name="T27" fmla="*/ 1295 h 1321"/>
                <a:gd name="T28" fmla="*/ 270 w 1326"/>
                <a:gd name="T29" fmla="*/ 1310 h 1321"/>
                <a:gd name="T30" fmla="*/ 236 w 1326"/>
                <a:gd name="T31" fmla="*/ 1318 h 1321"/>
                <a:gd name="T32" fmla="*/ 201 w 1326"/>
                <a:gd name="T33" fmla="*/ 1321 h 1321"/>
                <a:gd name="T34" fmla="*/ 165 w 1326"/>
                <a:gd name="T35" fmla="*/ 1318 h 1321"/>
                <a:gd name="T36" fmla="*/ 131 w 1326"/>
                <a:gd name="T37" fmla="*/ 1310 h 1321"/>
                <a:gd name="T38" fmla="*/ 100 w 1326"/>
                <a:gd name="T39" fmla="*/ 1295 h 1321"/>
                <a:gd name="T40" fmla="*/ 71 w 1326"/>
                <a:gd name="T41" fmla="*/ 1275 h 1321"/>
                <a:gd name="T42" fmla="*/ 48 w 1326"/>
                <a:gd name="T43" fmla="*/ 1251 h 1321"/>
                <a:gd name="T44" fmla="*/ 27 w 1326"/>
                <a:gd name="T45" fmla="*/ 1223 h 1321"/>
                <a:gd name="T46" fmla="*/ 12 w 1326"/>
                <a:gd name="T47" fmla="*/ 1192 h 1321"/>
                <a:gd name="T48" fmla="*/ 3 w 1326"/>
                <a:gd name="T49" fmla="*/ 1158 h 1321"/>
                <a:gd name="T50" fmla="*/ 0 w 1326"/>
                <a:gd name="T51" fmla="*/ 1122 h 1321"/>
                <a:gd name="T52" fmla="*/ 3 w 1326"/>
                <a:gd name="T53" fmla="*/ 1087 h 1321"/>
                <a:gd name="T54" fmla="*/ 12 w 1326"/>
                <a:gd name="T55" fmla="*/ 1053 h 1321"/>
                <a:gd name="T56" fmla="*/ 27 w 1326"/>
                <a:gd name="T57" fmla="*/ 1021 h 1321"/>
                <a:gd name="T58" fmla="*/ 48 w 1326"/>
                <a:gd name="T59" fmla="*/ 993 h 1321"/>
                <a:gd name="T60" fmla="*/ 71 w 1326"/>
                <a:gd name="T61" fmla="*/ 969 h 1321"/>
                <a:gd name="T62" fmla="*/ 100 w 1326"/>
                <a:gd name="T63" fmla="*/ 950 h 1321"/>
                <a:gd name="T64" fmla="*/ 131 w 1326"/>
                <a:gd name="T65" fmla="*/ 935 h 1321"/>
                <a:gd name="T66" fmla="*/ 165 w 1326"/>
                <a:gd name="T67" fmla="*/ 925 h 1321"/>
                <a:gd name="T68" fmla="*/ 201 w 1326"/>
                <a:gd name="T69" fmla="*/ 922 h 1321"/>
                <a:gd name="T70" fmla="*/ 228 w 1326"/>
                <a:gd name="T71" fmla="*/ 924 h 1321"/>
                <a:gd name="T72" fmla="*/ 254 w 1326"/>
                <a:gd name="T73" fmla="*/ 930 h 1321"/>
                <a:gd name="T74" fmla="*/ 814 w 1326"/>
                <a:gd name="T75" fmla="*/ 372 h 1321"/>
                <a:gd name="T76" fmla="*/ 801 w 1326"/>
                <a:gd name="T77" fmla="*/ 282 h 1321"/>
                <a:gd name="T78" fmla="*/ 1083 w 1326"/>
                <a:gd name="T7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6" h="1321">
                  <a:moveTo>
                    <a:pt x="1083" y="0"/>
                  </a:moveTo>
                  <a:lnTo>
                    <a:pt x="1112" y="214"/>
                  </a:lnTo>
                  <a:lnTo>
                    <a:pt x="1326" y="241"/>
                  </a:lnTo>
                  <a:lnTo>
                    <a:pt x="1043" y="524"/>
                  </a:lnTo>
                  <a:lnTo>
                    <a:pt x="953" y="511"/>
                  </a:lnTo>
                  <a:lnTo>
                    <a:pt x="394" y="1069"/>
                  </a:lnTo>
                  <a:lnTo>
                    <a:pt x="399" y="1095"/>
                  </a:lnTo>
                  <a:lnTo>
                    <a:pt x="401" y="1122"/>
                  </a:lnTo>
                  <a:lnTo>
                    <a:pt x="398" y="1158"/>
                  </a:lnTo>
                  <a:lnTo>
                    <a:pt x="389" y="1192"/>
                  </a:lnTo>
                  <a:lnTo>
                    <a:pt x="374" y="1223"/>
                  </a:lnTo>
                  <a:lnTo>
                    <a:pt x="353" y="1251"/>
                  </a:lnTo>
                  <a:lnTo>
                    <a:pt x="330" y="1275"/>
                  </a:lnTo>
                  <a:lnTo>
                    <a:pt x="302" y="1295"/>
                  </a:lnTo>
                  <a:lnTo>
                    <a:pt x="270" y="1310"/>
                  </a:lnTo>
                  <a:lnTo>
                    <a:pt x="236" y="1318"/>
                  </a:lnTo>
                  <a:lnTo>
                    <a:pt x="201" y="1321"/>
                  </a:lnTo>
                  <a:lnTo>
                    <a:pt x="165" y="1318"/>
                  </a:lnTo>
                  <a:lnTo>
                    <a:pt x="131" y="1310"/>
                  </a:lnTo>
                  <a:lnTo>
                    <a:pt x="100" y="1295"/>
                  </a:lnTo>
                  <a:lnTo>
                    <a:pt x="71" y="1275"/>
                  </a:lnTo>
                  <a:lnTo>
                    <a:pt x="48" y="1251"/>
                  </a:lnTo>
                  <a:lnTo>
                    <a:pt x="27" y="1223"/>
                  </a:lnTo>
                  <a:lnTo>
                    <a:pt x="12" y="1192"/>
                  </a:lnTo>
                  <a:lnTo>
                    <a:pt x="3" y="1158"/>
                  </a:lnTo>
                  <a:lnTo>
                    <a:pt x="0" y="1122"/>
                  </a:lnTo>
                  <a:lnTo>
                    <a:pt x="3" y="1087"/>
                  </a:lnTo>
                  <a:lnTo>
                    <a:pt x="12" y="1053"/>
                  </a:lnTo>
                  <a:lnTo>
                    <a:pt x="27" y="1021"/>
                  </a:lnTo>
                  <a:lnTo>
                    <a:pt x="48" y="993"/>
                  </a:lnTo>
                  <a:lnTo>
                    <a:pt x="71" y="969"/>
                  </a:lnTo>
                  <a:lnTo>
                    <a:pt x="100" y="950"/>
                  </a:lnTo>
                  <a:lnTo>
                    <a:pt x="131" y="935"/>
                  </a:lnTo>
                  <a:lnTo>
                    <a:pt x="165" y="925"/>
                  </a:lnTo>
                  <a:lnTo>
                    <a:pt x="201" y="922"/>
                  </a:lnTo>
                  <a:lnTo>
                    <a:pt x="228" y="924"/>
                  </a:lnTo>
                  <a:lnTo>
                    <a:pt x="254" y="930"/>
                  </a:lnTo>
                  <a:lnTo>
                    <a:pt x="814" y="372"/>
                  </a:lnTo>
                  <a:lnTo>
                    <a:pt x="801" y="282"/>
                  </a:lnTo>
                  <a:lnTo>
                    <a:pt x="108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2" name="Group 61"/>
          <p:cNvGrpSpPr/>
          <p:nvPr/>
        </p:nvGrpSpPr>
        <p:grpSpPr>
          <a:xfrm>
            <a:off x="3743026" y="2973375"/>
            <a:ext cx="189356" cy="217408"/>
            <a:chOff x="4024313" y="469901"/>
            <a:chExt cx="300037" cy="344488"/>
          </a:xfrm>
          <a:solidFill>
            <a:schemeClr val="accent2"/>
          </a:solidFill>
        </p:grpSpPr>
        <p:sp>
          <p:nvSpPr>
            <p:cNvPr id="63" name="Freeform 14"/>
            <p:cNvSpPr>
              <a:spLocks/>
            </p:cNvSpPr>
            <p:nvPr/>
          </p:nvSpPr>
          <p:spPr bwMode="auto">
            <a:xfrm>
              <a:off x="4024313" y="676276"/>
              <a:ext cx="300037" cy="138113"/>
            </a:xfrm>
            <a:custGeom>
              <a:avLst/>
              <a:gdLst>
                <a:gd name="T0" fmla="*/ 1306 w 3024"/>
                <a:gd name="T1" fmla="*/ 1026 h 1403"/>
                <a:gd name="T2" fmla="*/ 1379 w 3024"/>
                <a:gd name="T3" fmla="*/ 579 h 1403"/>
                <a:gd name="T4" fmla="*/ 1328 w 3024"/>
                <a:gd name="T5" fmla="*/ 475 h 1403"/>
                <a:gd name="T6" fmla="*/ 1311 w 3024"/>
                <a:gd name="T7" fmla="*/ 393 h 1403"/>
                <a:gd name="T8" fmla="*/ 1320 w 3024"/>
                <a:gd name="T9" fmla="*/ 332 h 1403"/>
                <a:gd name="T10" fmla="*/ 1348 w 3024"/>
                <a:gd name="T11" fmla="*/ 290 h 1403"/>
                <a:gd name="T12" fmla="*/ 1387 w 3024"/>
                <a:gd name="T13" fmla="*/ 261 h 1403"/>
                <a:gd name="T14" fmla="*/ 1431 w 3024"/>
                <a:gd name="T15" fmla="*/ 244 h 1403"/>
                <a:gd name="T16" fmla="*/ 1472 w 3024"/>
                <a:gd name="T17" fmla="*/ 237 h 1403"/>
                <a:gd name="T18" fmla="*/ 1504 w 3024"/>
                <a:gd name="T19" fmla="*/ 234 h 1403"/>
                <a:gd name="T20" fmla="*/ 1521 w 3024"/>
                <a:gd name="T21" fmla="*/ 234 h 1403"/>
                <a:gd name="T22" fmla="*/ 1553 w 3024"/>
                <a:gd name="T23" fmla="*/ 237 h 1403"/>
                <a:gd name="T24" fmla="*/ 1594 w 3024"/>
                <a:gd name="T25" fmla="*/ 244 h 1403"/>
                <a:gd name="T26" fmla="*/ 1638 w 3024"/>
                <a:gd name="T27" fmla="*/ 261 h 1403"/>
                <a:gd name="T28" fmla="*/ 1677 w 3024"/>
                <a:gd name="T29" fmla="*/ 290 h 1403"/>
                <a:gd name="T30" fmla="*/ 1705 w 3024"/>
                <a:gd name="T31" fmla="*/ 332 h 1403"/>
                <a:gd name="T32" fmla="*/ 1714 w 3024"/>
                <a:gd name="T33" fmla="*/ 393 h 1403"/>
                <a:gd name="T34" fmla="*/ 1697 w 3024"/>
                <a:gd name="T35" fmla="*/ 475 h 1403"/>
                <a:gd name="T36" fmla="*/ 1646 w 3024"/>
                <a:gd name="T37" fmla="*/ 579 h 1403"/>
                <a:gd name="T38" fmla="*/ 1718 w 3024"/>
                <a:gd name="T39" fmla="*/ 1026 h 1403"/>
                <a:gd name="T40" fmla="*/ 2045 w 3024"/>
                <a:gd name="T41" fmla="*/ 2 h 1403"/>
                <a:gd name="T42" fmla="*/ 2077 w 3024"/>
                <a:gd name="T43" fmla="*/ 23 h 1403"/>
                <a:gd name="T44" fmla="*/ 2149 w 3024"/>
                <a:gd name="T45" fmla="*/ 64 h 1403"/>
                <a:gd name="T46" fmla="*/ 2257 w 3024"/>
                <a:gd name="T47" fmla="*/ 121 h 1403"/>
                <a:gd name="T48" fmla="*/ 2398 w 3024"/>
                <a:gd name="T49" fmla="*/ 189 h 1403"/>
                <a:gd name="T50" fmla="*/ 2570 w 3024"/>
                <a:gd name="T51" fmla="*/ 262 h 1403"/>
                <a:gd name="T52" fmla="*/ 2734 w 3024"/>
                <a:gd name="T53" fmla="*/ 333 h 1403"/>
                <a:gd name="T54" fmla="*/ 2850 w 3024"/>
                <a:gd name="T55" fmla="*/ 419 h 1403"/>
                <a:gd name="T56" fmla="*/ 2929 w 3024"/>
                <a:gd name="T57" fmla="*/ 528 h 1403"/>
                <a:gd name="T58" fmla="*/ 2979 w 3024"/>
                <a:gd name="T59" fmla="*/ 664 h 1403"/>
                <a:gd name="T60" fmla="*/ 3006 w 3024"/>
                <a:gd name="T61" fmla="*/ 826 h 1403"/>
                <a:gd name="T62" fmla="*/ 3018 w 3024"/>
                <a:gd name="T63" fmla="*/ 1017 h 1403"/>
                <a:gd name="T64" fmla="*/ 3022 w 3024"/>
                <a:gd name="T65" fmla="*/ 1238 h 1403"/>
                <a:gd name="T66" fmla="*/ 0 w 3024"/>
                <a:gd name="T67" fmla="*/ 1403 h 1403"/>
                <a:gd name="T68" fmla="*/ 3 w 3024"/>
                <a:gd name="T69" fmla="*/ 1150 h 1403"/>
                <a:gd name="T70" fmla="*/ 9 w 3024"/>
                <a:gd name="T71" fmla="*/ 931 h 1403"/>
                <a:gd name="T72" fmla="*/ 28 w 3024"/>
                <a:gd name="T73" fmla="*/ 745 h 1403"/>
                <a:gd name="T74" fmla="*/ 68 w 3024"/>
                <a:gd name="T75" fmla="*/ 590 h 1403"/>
                <a:gd name="T76" fmla="*/ 136 w 3024"/>
                <a:gd name="T77" fmla="*/ 463 h 1403"/>
                <a:gd name="T78" fmla="*/ 241 w 3024"/>
                <a:gd name="T79" fmla="*/ 362 h 1403"/>
                <a:gd name="T80" fmla="*/ 390 w 3024"/>
                <a:gd name="T81" fmla="*/ 287 h 1403"/>
                <a:gd name="T82" fmla="*/ 572 w 3024"/>
                <a:gd name="T83" fmla="*/ 212 h 1403"/>
                <a:gd name="T84" fmla="*/ 723 w 3024"/>
                <a:gd name="T85" fmla="*/ 143 h 1403"/>
                <a:gd name="T86" fmla="*/ 842 w 3024"/>
                <a:gd name="T87" fmla="*/ 81 h 1403"/>
                <a:gd name="T88" fmla="*/ 926 w 3024"/>
                <a:gd name="T89" fmla="*/ 35 h 1403"/>
                <a:gd name="T90" fmla="*/ 973 w 3024"/>
                <a:gd name="T91" fmla="*/ 6 h 1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24" h="1403">
                  <a:moveTo>
                    <a:pt x="981" y="0"/>
                  </a:moveTo>
                  <a:lnTo>
                    <a:pt x="1266" y="904"/>
                  </a:lnTo>
                  <a:lnTo>
                    <a:pt x="1306" y="1026"/>
                  </a:lnTo>
                  <a:lnTo>
                    <a:pt x="1434" y="664"/>
                  </a:lnTo>
                  <a:lnTo>
                    <a:pt x="1404" y="620"/>
                  </a:lnTo>
                  <a:lnTo>
                    <a:pt x="1379" y="579"/>
                  </a:lnTo>
                  <a:lnTo>
                    <a:pt x="1358" y="541"/>
                  </a:lnTo>
                  <a:lnTo>
                    <a:pt x="1341" y="506"/>
                  </a:lnTo>
                  <a:lnTo>
                    <a:pt x="1328" y="475"/>
                  </a:lnTo>
                  <a:lnTo>
                    <a:pt x="1320" y="445"/>
                  </a:lnTo>
                  <a:lnTo>
                    <a:pt x="1313" y="417"/>
                  </a:lnTo>
                  <a:lnTo>
                    <a:pt x="1311" y="393"/>
                  </a:lnTo>
                  <a:lnTo>
                    <a:pt x="1311" y="370"/>
                  </a:lnTo>
                  <a:lnTo>
                    <a:pt x="1314" y="350"/>
                  </a:lnTo>
                  <a:lnTo>
                    <a:pt x="1320" y="332"/>
                  </a:lnTo>
                  <a:lnTo>
                    <a:pt x="1328" y="316"/>
                  </a:lnTo>
                  <a:lnTo>
                    <a:pt x="1336" y="302"/>
                  </a:lnTo>
                  <a:lnTo>
                    <a:pt x="1348" y="290"/>
                  </a:lnTo>
                  <a:lnTo>
                    <a:pt x="1360" y="279"/>
                  </a:lnTo>
                  <a:lnTo>
                    <a:pt x="1373" y="269"/>
                  </a:lnTo>
                  <a:lnTo>
                    <a:pt x="1387" y="261"/>
                  </a:lnTo>
                  <a:lnTo>
                    <a:pt x="1402" y="255"/>
                  </a:lnTo>
                  <a:lnTo>
                    <a:pt x="1417" y="249"/>
                  </a:lnTo>
                  <a:lnTo>
                    <a:pt x="1431" y="244"/>
                  </a:lnTo>
                  <a:lnTo>
                    <a:pt x="1445" y="241"/>
                  </a:lnTo>
                  <a:lnTo>
                    <a:pt x="1460" y="239"/>
                  </a:lnTo>
                  <a:lnTo>
                    <a:pt x="1472" y="237"/>
                  </a:lnTo>
                  <a:lnTo>
                    <a:pt x="1484" y="236"/>
                  </a:lnTo>
                  <a:lnTo>
                    <a:pt x="1495" y="235"/>
                  </a:lnTo>
                  <a:lnTo>
                    <a:pt x="1504" y="234"/>
                  </a:lnTo>
                  <a:lnTo>
                    <a:pt x="1511" y="234"/>
                  </a:lnTo>
                  <a:lnTo>
                    <a:pt x="1514" y="234"/>
                  </a:lnTo>
                  <a:lnTo>
                    <a:pt x="1521" y="234"/>
                  </a:lnTo>
                  <a:lnTo>
                    <a:pt x="1530" y="235"/>
                  </a:lnTo>
                  <a:lnTo>
                    <a:pt x="1541" y="236"/>
                  </a:lnTo>
                  <a:lnTo>
                    <a:pt x="1553" y="237"/>
                  </a:lnTo>
                  <a:lnTo>
                    <a:pt x="1565" y="239"/>
                  </a:lnTo>
                  <a:lnTo>
                    <a:pt x="1580" y="241"/>
                  </a:lnTo>
                  <a:lnTo>
                    <a:pt x="1594" y="244"/>
                  </a:lnTo>
                  <a:lnTo>
                    <a:pt x="1608" y="249"/>
                  </a:lnTo>
                  <a:lnTo>
                    <a:pt x="1623" y="255"/>
                  </a:lnTo>
                  <a:lnTo>
                    <a:pt x="1638" y="261"/>
                  </a:lnTo>
                  <a:lnTo>
                    <a:pt x="1652" y="269"/>
                  </a:lnTo>
                  <a:lnTo>
                    <a:pt x="1665" y="279"/>
                  </a:lnTo>
                  <a:lnTo>
                    <a:pt x="1677" y="290"/>
                  </a:lnTo>
                  <a:lnTo>
                    <a:pt x="1688" y="302"/>
                  </a:lnTo>
                  <a:lnTo>
                    <a:pt x="1697" y="316"/>
                  </a:lnTo>
                  <a:lnTo>
                    <a:pt x="1705" y="332"/>
                  </a:lnTo>
                  <a:lnTo>
                    <a:pt x="1711" y="350"/>
                  </a:lnTo>
                  <a:lnTo>
                    <a:pt x="1714" y="370"/>
                  </a:lnTo>
                  <a:lnTo>
                    <a:pt x="1714" y="393"/>
                  </a:lnTo>
                  <a:lnTo>
                    <a:pt x="1712" y="417"/>
                  </a:lnTo>
                  <a:lnTo>
                    <a:pt x="1705" y="445"/>
                  </a:lnTo>
                  <a:lnTo>
                    <a:pt x="1697" y="475"/>
                  </a:lnTo>
                  <a:lnTo>
                    <a:pt x="1684" y="506"/>
                  </a:lnTo>
                  <a:lnTo>
                    <a:pt x="1667" y="541"/>
                  </a:lnTo>
                  <a:lnTo>
                    <a:pt x="1646" y="579"/>
                  </a:lnTo>
                  <a:lnTo>
                    <a:pt x="1621" y="620"/>
                  </a:lnTo>
                  <a:lnTo>
                    <a:pt x="1590" y="664"/>
                  </a:lnTo>
                  <a:lnTo>
                    <a:pt x="1718" y="1026"/>
                  </a:lnTo>
                  <a:lnTo>
                    <a:pt x="1757" y="904"/>
                  </a:lnTo>
                  <a:lnTo>
                    <a:pt x="2042" y="0"/>
                  </a:lnTo>
                  <a:lnTo>
                    <a:pt x="2045" y="2"/>
                  </a:lnTo>
                  <a:lnTo>
                    <a:pt x="2051" y="6"/>
                  </a:lnTo>
                  <a:lnTo>
                    <a:pt x="2063" y="14"/>
                  </a:lnTo>
                  <a:lnTo>
                    <a:pt x="2077" y="23"/>
                  </a:lnTo>
                  <a:lnTo>
                    <a:pt x="2097" y="35"/>
                  </a:lnTo>
                  <a:lnTo>
                    <a:pt x="2122" y="49"/>
                  </a:lnTo>
                  <a:lnTo>
                    <a:pt x="2149" y="64"/>
                  </a:lnTo>
                  <a:lnTo>
                    <a:pt x="2182" y="81"/>
                  </a:lnTo>
                  <a:lnTo>
                    <a:pt x="2218" y="100"/>
                  </a:lnTo>
                  <a:lnTo>
                    <a:pt x="2257" y="121"/>
                  </a:lnTo>
                  <a:lnTo>
                    <a:pt x="2300" y="143"/>
                  </a:lnTo>
                  <a:lnTo>
                    <a:pt x="2347" y="166"/>
                  </a:lnTo>
                  <a:lnTo>
                    <a:pt x="2398" y="189"/>
                  </a:lnTo>
                  <a:lnTo>
                    <a:pt x="2452" y="213"/>
                  </a:lnTo>
                  <a:lnTo>
                    <a:pt x="2509" y="238"/>
                  </a:lnTo>
                  <a:lnTo>
                    <a:pt x="2570" y="262"/>
                  </a:lnTo>
                  <a:lnTo>
                    <a:pt x="2633" y="287"/>
                  </a:lnTo>
                  <a:lnTo>
                    <a:pt x="2687" y="309"/>
                  </a:lnTo>
                  <a:lnTo>
                    <a:pt x="2734" y="333"/>
                  </a:lnTo>
                  <a:lnTo>
                    <a:pt x="2777" y="359"/>
                  </a:lnTo>
                  <a:lnTo>
                    <a:pt x="2815" y="388"/>
                  </a:lnTo>
                  <a:lnTo>
                    <a:pt x="2850" y="419"/>
                  </a:lnTo>
                  <a:lnTo>
                    <a:pt x="2880" y="452"/>
                  </a:lnTo>
                  <a:lnTo>
                    <a:pt x="2906" y="489"/>
                  </a:lnTo>
                  <a:lnTo>
                    <a:pt x="2929" y="528"/>
                  </a:lnTo>
                  <a:lnTo>
                    <a:pt x="2948" y="571"/>
                  </a:lnTo>
                  <a:lnTo>
                    <a:pt x="2965" y="616"/>
                  </a:lnTo>
                  <a:lnTo>
                    <a:pt x="2979" y="664"/>
                  </a:lnTo>
                  <a:lnTo>
                    <a:pt x="2989" y="716"/>
                  </a:lnTo>
                  <a:lnTo>
                    <a:pt x="2999" y="769"/>
                  </a:lnTo>
                  <a:lnTo>
                    <a:pt x="3006" y="826"/>
                  </a:lnTo>
                  <a:lnTo>
                    <a:pt x="3011" y="887"/>
                  </a:lnTo>
                  <a:lnTo>
                    <a:pt x="3016" y="950"/>
                  </a:lnTo>
                  <a:lnTo>
                    <a:pt x="3018" y="1017"/>
                  </a:lnTo>
                  <a:lnTo>
                    <a:pt x="3020" y="1087"/>
                  </a:lnTo>
                  <a:lnTo>
                    <a:pt x="3021" y="1160"/>
                  </a:lnTo>
                  <a:lnTo>
                    <a:pt x="3022" y="1238"/>
                  </a:lnTo>
                  <a:lnTo>
                    <a:pt x="3023" y="1318"/>
                  </a:lnTo>
                  <a:lnTo>
                    <a:pt x="3024" y="1403"/>
                  </a:lnTo>
                  <a:lnTo>
                    <a:pt x="0" y="1403"/>
                  </a:lnTo>
                  <a:lnTo>
                    <a:pt x="1" y="1314"/>
                  </a:lnTo>
                  <a:lnTo>
                    <a:pt x="2" y="1230"/>
                  </a:lnTo>
                  <a:lnTo>
                    <a:pt x="3" y="1150"/>
                  </a:lnTo>
                  <a:lnTo>
                    <a:pt x="4" y="1073"/>
                  </a:lnTo>
                  <a:lnTo>
                    <a:pt x="6" y="1001"/>
                  </a:lnTo>
                  <a:lnTo>
                    <a:pt x="9" y="931"/>
                  </a:lnTo>
                  <a:lnTo>
                    <a:pt x="15" y="866"/>
                  </a:lnTo>
                  <a:lnTo>
                    <a:pt x="21" y="804"/>
                  </a:lnTo>
                  <a:lnTo>
                    <a:pt x="28" y="745"/>
                  </a:lnTo>
                  <a:lnTo>
                    <a:pt x="39" y="690"/>
                  </a:lnTo>
                  <a:lnTo>
                    <a:pt x="53" y="638"/>
                  </a:lnTo>
                  <a:lnTo>
                    <a:pt x="68" y="590"/>
                  </a:lnTo>
                  <a:lnTo>
                    <a:pt x="87" y="544"/>
                  </a:lnTo>
                  <a:lnTo>
                    <a:pt x="110" y="502"/>
                  </a:lnTo>
                  <a:lnTo>
                    <a:pt x="136" y="463"/>
                  </a:lnTo>
                  <a:lnTo>
                    <a:pt x="166" y="427"/>
                  </a:lnTo>
                  <a:lnTo>
                    <a:pt x="201" y="393"/>
                  </a:lnTo>
                  <a:lnTo>
                    <a:pt x="241" y="362"/>
                  </a:lnTo>
                  <a:lnTo>
                    <a:pt x="286" y="335"/>
                  </a:lnTo>
                  <a:lnTo>
                    <a:pt x="335" y="310"/>
                  </a:lnTo>
                  <a:lnTo>
                    <a:pt x="390" y="287"/>
                  </a:lnTo>
                  <a:lnTo>
                    <a:pt x="454" y="262"/>
                  </a:lnTo>
                  <a:lnTo>
                    <a:pt x="514" y="238"/>
                  </a:lnTo>
                  <a:lnTo>
                    <a:pt x="572" y="212"/>
                  </a:lnTo>
                  <a:lnTo>
                    <a:pt x="626" y="188"/>
                  </a:lnTo>
                  <a:lnTo>
                    <a:pt x="677" y="165"/>
                  </a:lnTo>
                  <a:lnTo>
                    <a:pt x="723" y="143"/>
                  </a:lnTo>
                  <a:lnTo>
                    <a:pt x="766" y="120"/>
                  </a:lnTo>
                  <a:lnTo>
                    <a:pt x="806" y="100"/>
                  </a:lnTo>
                  <a:lnTo>
                    <a:pt x="842" y="81"/>
                  </a:lnTo>
                  <a:lnTo>
                    <a:pt x="874" y="63"/>
                  </a:lnTo>
                  <a:lnTo>
                    <a:pt x="902" y="49"/>
                  </a:lnTo>
                  <a:lnTo>
                    <a:pt x="926" y="35"/>
                  </a:lnTo>
                  <a:lnTo>
                    <a:pt x="945" y="22"/>
                  </a:lnTo>
                  <a:lnTo>
                    <a:pt x="961" y="14"/>
                  </a:lnTo>
                  <a:lnTo>
                    <a:pt x="973" y="6"/>
                  </a:lnTo>
                  <a:lnTo>
                    <a:pt x="979" y="2"/>
                  </a:lnTo>
                  <a:lnTo>
                    <a:pt x="98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15"/>
            <p:cNvSpPr>
              <a:spLocks noEditPoints="1"/>
            </p:cNvSpPr>
            <p:nvPr/>
          </p:nvSpPr>
          <p:spPr bwMode="auto">
            <a:xfrm>
              <a:off x="4076700" y="469901"/>
              <a:ext cx="192087" cy="192088"/>
            </a:xfrm>
            <a:custGeom>
              <a:avLst/>
              <a:gdLst>
                <a:gd name="T0" fmla="*/ 1314 w 1932"/>
                <a:gd name="T1" fmla="*/ 865 h 1938"/>
                <a:gd name="T2" fmla="*/ 1261 w 1932"/>
                <a:gd name="T3" fmla="*/ 943 h 1938"/>
                <a:gd name="T4" fmla="*/ 1280 w 1932"/>
                <a:gd name="T5" fmla="*/ 1039 h 1938"/>
                <a:gd name="T6" fmla="*/ 1359 w 1932"/>
                <a:gd name="T7" fmla="*/ 1092 h 1938"/>
                <a:gd name="T8" fmla="*/ 1454 w 1932"/>
                <a:gd name="T9" fmla="*/ 1073 h 1938"/>
                <a:gd name="T10" fmla="*/ 1507 w 1932"/>
                <a:gd name="T11" fmla="*/ 994 h 1938"/>
                <a:gd name="T12" fmla="*/ 1488 w 1932"/>
                <a:gd name="T13" fmla="*/ 899 h 1938"/>
                <a:gd name="T14" fmla="*/ 1410 w 1932"/>
                <a:gd name="T15" fmla="*/ 846 h 1938"/>
                <a:gd name="T16" fmla="*/ 919 w 1932"/>
                <a:gd name="T17" fmla="*/ 853 h 1938"/>
                <a:gd name="T18" fmla="*/ 852 w 1932"/>
                <a:gd name="T19" fmla="*/ 920 h 1938"/>
                <a:gd name="T20" fmla="*/ 852 w 1932"/>
                <a:gd name="T21" fmla="*/ 1017 h 1938"/>
                <a:gd name="T22" fmla="*/ 919 w 1932"/>
                <a:gd name="T23" fmla="*/ 1085 h 1938"/>
                <a:gd name="T24" fmla="*/ 1016 w 1932"/>
                <a:gd name="T25" fmla="*/ 1085 h 1938"/>
                <a:gd name="T26" fmla="*/ 1083 w 1932"/>
                <a:gd name="T27" fmla="*/ 1017 h 1938"/>
                <a:gd name="T28" fmla="*/ 1083 w 1932"/>
                <a:gd name="T29" fmla="*/ 920 h 1938"/>
                <a:gd name="T30" fmla="*/ 1016 w 1932"/>
                <a:gd name="T31" fmla="*/ 853 h 1938"/>
                <a:gd name="T32" fmla="*/ 526 w 1932"/>
                <a:gd name="T33" fmla="*/ 846 h 1938"/>
                <a:gd name="T34" fmla="*/ 447 w 1932"/>
                <a:gd name="T35" fmla="*/ 899 h 1938"/>
                <a:gd name="T36" fmla="*/ 428 w 1932"/>
                <a:gd name="T37" fmla="*/ 994 h 1938"/>
                <a:gd name="T38" fmla="*/ 482 w 1932"/>
                <a:gd name="T39" fmla="*/ 1073 h 1938"/>
                <a:gd name="T40" fmla="*/ 577 w 1932"/>
                <a:gd name="T41" fmla="*/ 1092 h 1938"/>
                <a:gd name="T42" fmla="*/ 655 w 1932"/>
                <a:gd name="T43" fmla="*/ 1039 h 1938"/>
                <a:gd name="T44" fmla="*/ 674 w 1932"/>
                <a:gd name="T45" fmla="*/ 943 h 1938"/>
                <a:gd name="T46" fmla="*/ 621 w 1932"/>
                <a:gd name="T47" fmla="*/ 865 h 1938"/>
                <a:gd name="T48" fmla="*/ 932 w 1932"/>
                <a:gd name="T49" fmla="*/ 0 h 1938"/>
                <a:gd name="T50" fmla="*/ 1212 w 1932"/>
                <a:gd name="T51" fmla="*/ 31 h 1938"/>
                <a:gd name="T52" fmla="*/ 1476 w 1932"/>
                <a:gd name="T53" fmla="*/ 144 h 1938"/>
                <a:gd name="T54" fmla="*/ 1702 w 1932"/>
                <a:gd name="T55" fmla="*/ 338 h 1938"/>
                <a:gd name="T56" fmla="*/ 1855 w 1932"/>
                <a:gd name="T57" fmla="*/ 587 h 1938"/>
                <a:gd name="T58" fmla="*/ 1927 w 1932"/>
                <a:gd name="T59" fmla="*/ 863 h 1938"/>
                <a:gd name="T60" fmla="*/ 1918 w 1932"/>
                <a:gd name="T61" fmla="*/ 1145 h 1938"/>
                <a:gd name="T62" fmla="*/ 1825 w 1932"/>
                <a:gd name="T63" fmla="*/ 1416 h 1938"/>
                <a:gd name="T64" fmla="*/ 1650 w 1932"/>
                <a:gd name="T65" fmla="*/ 1653 h 1938"/>
                <a:gd name="T66" fmla="*/ 1417 w 1932"/>
                <a:gd name="T67" fmla="*/ 1827 h 1938"/>
                <a:gd name="T68" fmla="*/ 1152 w 1932"/>
                <a:gd name="T69" fmla="*/ 1920 h 1938"/>
                <a:gd name="T70" fmla="*/ 875 w 1932"/>
                <a:gd name="T71" fmla="*/ 1933 h 1938"/>
                <a:gd name="T72" fmla="*/ 605 w 1932"/>
                <a:gd name="T73" fmla="*/ 1867 h 1938"/>
                <a:gd name="T74" fmla="*/ 426 w 1932"/>
                <a:gd name="T75" fmla="*/ 1836 h 1938"/>
                <a:gd name="T76" fmla="*/ 233 w 1932"/>
                <a:gd name="T77" fmla="*/ 1912 h 1938"/>
                <a:gd name="T78" fmla="*/ 65 w 1932"/>
                <a:gd name="T79" fmla="*/ 1915 h 1938"/>
                <a:gd name="T80" fmla="*/ 33 w 1932"/>
                <a:gd name="T81" fmla="*/ 1884 h 1938"/>
                <a:gd name="T82" fmla="*/ 54 w 1932"/>
                <a:gd name="T83" fmla="*/ 1845 h 1938"/>
                <a:gd name="T84" fmla="*/ 177 w 1932"/>
                <a:gd name="T85" fmla="*/ 1743 h 1938"/>
                <a:gd name="T86" fmla="*/ 253 w 1932"/>
                <a:gd name="T87" fmla="*/ 1618 h 1938"/>
                <a:gd name="T88" fmla="*/ 119 w 1932"/>
                <a:gd name="T89" fmla="*/ 1437 h 1938"/>
                <a:gd name="T90" fmla="*/ 22 w 1932"/>
                <a:gd name="T91" fmla="*/ 1178 h 1938"/>
                <a:gd name="T92" fmla="*/ 1 w 1932"/>
                <a:gd name="T93" fmla="*/ 907 h 1938"/>
                <a:gd name="T94" fmla="*/ 57 w 1932"/>
                <a:gd name="T95" fmla="*/ 639 h 1938"/>
                <a:gd name="T96" fmla="*/ 189 w 1932"/>
                <a:gd name="T97" fmla="*/ 392 h 1938"/>
                <a:gd name="T98" fmla="*/ 397 w 1932"/>
                <a:gd name="T99" fmla="*/ 185 h 1938"/>
                <a:gd name="T100" fmla="*/ 654 w 1932"/>
                <a:gd name="T101" fmla="*/ 51 h 1938"/>
                <a:gd name="T102" fmla="*/ 932 w 1932"/>
                <a:gd name="T103" fmla="*/ 0 h 1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2" h="1938">
                  <a:moveTo>
                    <a:pt x="1384" y="843"/>
                  </a:moveTo>
                  <a:lnTo>
                    <a:pt x="1359" y="846"/>
                  </a:lnTo>
                  <a:lnTo>
                    <a:pt x="1336" y="853"/>
                  </a:lnTo>
                  <a:lnTo>
                    <a:pt x="1314" y="865"/>
                  </a:lnTo>
                  <a:lnTo>
                    <a:pt x="1296" y="880"/>
                  </a:lnTo>
                  <a:lnTo>
                    <a:pt x="1280" y="899"/>
                  </a:lnTo>
                  <a:lnTo>
                    <a:pt x="1268" y="920"/>
                  </a:lnTo>
                  <a:lnTo>
                    <a:pt x="1261" y="943"/>
                  </a:lnTo>
                  <a:lnTo>
                    <a:pt x="1259" y="968"/>
                  </a:lnTo>
                  <a:lnTo>
                    <a:pt x="1261" y="994"/>
                  </a:lnTo>
                  <a:lnTo>
                    <a:pt x="1268" y="1017"/>
                  </a:lnTo>
                  <a:lnTo>
                    <a:pt x="1280" y="1039"/>
                  </a:lnTo>
                  <a:lnTo>
                    <a:pt x="1296" y="1057"/>
                  </a:lnTo>
                  <a:lnTo>
                    <a:pt x="1314" y="1073"/>
                  </a:lnTo>
                  <a:lnTo>
                    <a:pt x="1336" y="1085"/>
                  </a:lnTo>
                  <a:lnTo>
                    <a:pt x="1359" y="1092"/>
                  </a:lnTo>
                  <a:lnTo>
                    <a:pt x="1384" y="1094"/>
                  </a:lnTo>
                  <a:lnTo>
                    <a:pt x="1410" y="1092"/>
                  </a:lnTo>
                  <a:lnTo>
                    <a:pt x="1433" y="1085"/>
                  </a:lnTo>
                  <a:lnTo>
                    <a:pt x="1454" y="1073"/>
                  </a:lnTo>
                  <a:lnTo>
                    <a:pt x="1473" y="1057"/>
                  </a:lnTo>
                  <a:lnTo>
                    <a:pt x="1488" y="1039"/>
                  </a:lnTo>
                  <a:lnTo>
                    <a:pt x="1499" y="1017"/>
                  </a:lnTo>
                  <a:lnTo>
                    <a:pt x="1507" y="994"/>
                  </a:lnTo>
                  <a:lnTo>
                    <a:pt x="1510" y="968"/>
                  </a:lnTo>
                  <a:lnTo>
                    <a:pt x="1507" y="943"/>
                  </a:lnTo>
                  <a:lnTo>
                    <a:pt x="1499" y="920"/>
                  </a:lnTo>
                  <a:lnTo>
                    <a:pt x="1488" y="899"/>
                  </a:lnTo>
                  <a:lnTo>
                    <a:pt x="1473" y="880"/>
                  </a:lnTo>
                  <a:lnTo>
                    <a:pt x="1454" y="865"/>
                  </a:lnTo>
                  <a:lnTo>
                    <a:pt x="1433" y="853"/>
                  </a:lnTo>
                  <a:lnTo>
                    <a:pt x="1410" y="846"/>
                  </a:lnTo>
                  <a:lnTo>
                    <a:pt x="1384" y="843"/>
                  </a:lnTo>
                  <a:close/>
                  <a:moveTo>
                    <a:pt x="968" y="843"/>
                  </a:moveTo>
                  <a:lnTo>
                    <a:pt x="943" y="846"/>
                  </a:lnTo>
                  <a:lnTo>
                    <a:pt x="919" y="853"/>
                  </a:lnTo>
                  <a:lnTo>
                    <a:pt x="897" y="865"/>
                  </a:lnTo>
                  <a:lnTo>
                    <a:pt x="879" y="880"/>
                  </a:lnTo>
                  <a:lnTo>
                    <a:pt x="864" y="899"/>
                  </a:lnTo>
                  <a:lnTo>
                    <a:pt x="852" y="920"/>
                  </a:lnTo>
                  <a:lnTo>
                    <a:pt x="845" y="943"/>
                  </a:lnTo>
                  <a:lnTo>
                    <a:pt x="843" y="968"/>
                  </a:lnTo>
                  <a:lnTo>
                    <a:pt x="845" y="994"/>
                  </a:lnTo>
                  <a:lnTo>
                    <a:pt x="852" y="1017"/>
                  </a:lnTo>
                  <a:lnTo>
                    <a:pt x="864" y="1039"/>
                  </a:lnTo>
                  <a:lnTo>
                    <a:pt x="879" y="1057"/>
                  </a:lnTo>
                  <a:lnTo>
                    <a:pt x="897" y="1073"/>
                  </a:lnTo>
                  <a:lnTo>
                    <a:pt x="919" y="1085"/>
                  </a:lnTo>
                  <a:lnTo>
                    <a:pt x="943" y="1092"/>
                  </a:lnTo>
                  <a:lnTo>
                    <a:pt x="968" y="1094"/>
                  </a:lnTo>
                  <a:lnTo>
                    <a:pt x="993" y="1092"/>
                  </a:lnTo>
                  <a:lnTo>
                    <a:pt x="1016" y="1085"/>
                  </a:lnTo>
                  <a:lnTo>
                    <a:pt x="1037" y="1073"/>
                  </a:lnTo>
                  <a:lnTo>
                    <a:pt x="1056" y="1057"/>
                  </a:lnTo>
                  <a:lnTo>
                    <a:pt x="1071" y="1039"/>
                  </a:lnTo>
                  <a:lnTo>
                    <a:pt x="1083" y="1017"/>
                  </a:lnTo>
                  <a:lnTo>
                    <a:pt x="1090" y="994"/>
                  </a:lnTo>
                  <a:lnTo>
                    <a:pt x="1093" y="968"/>
                  </a:lnTo>
                  <a:lnTo>
                    <a:pt x="1090" y="943"/>
                  </a:lnTo>
                  <a:lnTo>
                    <a:pt x="1083" y="920"/>
                  </a:lnTo>
                  <a:lnTo>
                    <a:pt x="1071" y="899"/>
                  </a:lnTo>
                  <a:lnTo>
                    <a:pt x="1056" y="880"/>
                  </a:lnTo>
                  <a:lnTo>
                    <a:pt x="1037" y="865"/>
                  </a:lnTo>
                  <a:lnTo>
                    <a:pt x="1016" y="853"/>
                  </a:lnTo>
                  <a:lnTo>
                    <a:pt x="993" y="846"/>
                  </a:lnTo>
                  <a:lnTo>
                    <a:pt x="968" y="843"/>
                  </a:lnTo>
                  <a:close/>
                  <a:moveTo>
                    <a:pt x="552" y="843"/>
                  </a:moveTo>
                  <a:lnTo>
                    <a:pt x="526" y="846"/>
                  </a:lnTo>
                  <a:lnTo>
                    <a:pt x="503" y="853"/>
                  </a:lnTo>
                  <a:lnTo>
                    <a:pt x="482" y="865"/>
                  </a:lnTo>
                  <a:lnTo>
                    <a:pt x="463" y="880"/>
                  </a:lnTo>
                  <a:lnTo>
                    <a:pt x="447" y="899"/>
                  </a:lnTo>
                  <a:lnTo>
                    <a:pt x="436" y="920"/>
                  </a:lnTo>
                  <a:lnTo>
                    <a:pt x="428" y="943"/>
                  </a:lnTo>
                  <a:lnTo>
                    <a:pt x="426" y="968"/>
                  </a:lnTo>
                  <a:lnTo>
                    <a:pt x="428" y="994"/>
                  </a:lnTo>
                  <a:lnTo>
                    <a:pt x="436" y="1017"/>
                  </a:lnTo>
                  <a:lnTo>
                    <a:pt x="447" y="1039"/>
                  </a:lnTo>
                  <a:lnTo>
                    <a:pt x="463" y="1057"/>
                  </a:lnTo>
                  <a:lnTo>
                    <a:pt x="482" y="1073"/>
                  </a:lnTo>
                  <a:lnTo>
                    <a:pt x="503" y="1085"/>
                  </a:lnTo>
                  <a:lnTo>
                    <a:pt x="526" y="1092"/>
                  </a:lnTo>
                  <a:lnTo>
                    <a:pt x="552" y="1094"/>
                  </a:lnTo>
                  <a:lnTo>
                    <a:pt x="577" y="1092"/>
                  </a:lnTo>
                  <a:lnTo>
                    <a:pt x="600" y="1085"/>
                  </a:lnTo>
                  <a:lnTo>
                    <a:pt x="621" y="1073"/>
                  </a:lnTo>
                  <a:lnTo>
                    <a:pt x="640" y="1057"/>
                  </a:lnTo>
                  <a:lnTo>
                    <a:pt x="655" y="1039"/>
                  </a:lnTo>
                  <a:lnTo>
                    <a:pt x="666" y="1017"/>
                  </a:lnTo>
                  <a:lnTo>
                    <a:pt x="674" y="994"/>
                  </a:lnTo>
                  <a:lnTo>
                    <a:pt x="677" y="968"/>
                  </a:lnTo>
                  <a:lnTo>
                    <a:pt x="674" y="943"/>
                  </a:lnTo>
                  <a:lnTo>
                    <a:pt x="666" y="920"/>
                  </a:lnTo>
                  <a:lnTo>
                    <a:pt x="655" y="899"/>
                  </a:lnTo>
                  <a:lnTo>
                    <a:pt x="640" y="880"/>
                  </a:lnTo>
                  <a:lnTo>
                    <a:pt x="621" y="865"/>
                  </a:lnTo>
                  <a:lnTo>
                    <a:pt x="600" y="853"/>
                  </a:lnTo>
                  <a:lnTo>
                    <a:pt x="577" y="846"/>
                  </a:lnTo>
                  <a:lnTo>
                    <a:pt x="552" y="843"/>
                  </a:lnTo>
                  <a:close/>
                  <a:moveTo>
                    <a:pt x="932" y="0"/>
                  </a:moveTo>
                  <a:lnTo>
                    <a:pt x="1003" y="0"/>
                  </a:lnTo>
                  <a:lnTo>
                    <a:pt x="1073" y="6"/>
                  </a:lnTo>
                  <a:lnTo>
                    <a:pt x="1143" y="15"/>
                  </a:lnTo>
                  <a:lnTo>
                    <a:pt x="1212" y="31"/>
                  </a:lnTo>
                  <a:lnTo>
                    <a:pt x="1280" y="51"/>
                  </a:lnTo>
                  <a:lnTo>
                    <a:pt x="1347" y="77"/>
                  </a:lnTo>
                  <a:lnTo>
                    <a:pt x="1413" y="108"/>
                  </a:lnTo>
                  <a:lnTo>
                    <a:pt x="1476" y="144"/>
                  </a:lnTo>
                  <a:lnTo>
                    <a:pt x="1536" y="185"/>
                  </a:lnTo>
                  <a:lnTo>
                    <a:pt x="1595" y="232"/>
                  </a:lnTo>
                  <a:lnTo>
                    <a:pt x="1650" y="282"/>
                  </a:lnTo>
                  <a:lnTo>
                    <a:pt x="1702" y="338"/>
                  </a:lnTo>
                  <a:lnTo>
                    <a:pt x="1748" y="398"/>
                  </a:lnTo>
                  <a:lnTo>
                    <a:pt x="1789" y="458"/>
                  </a:lnTo>
                  <a:lnTo>
                    <a:pt x="1825" y="521"/>
                  </a:lnTo>
                  <a:lnTo>
                    <a:pt x="1855" y="587"/>
                  </a:lnTo>
                  <a:lnTo>
                    <a:pt x="1881" y="654"/>
                  </a:lnTo>
                  <a:lnTo>
                    <a:pt x="1902" y="723"/>
                  </a:lnTo>
                  <a:lnTo>
                    <a:pt x="1918" y="792"/>
                  </a:lnTo>
                  <a:lnTo>
                    <a:pt x="1927" y="863"/>
                  </a:lnTo>
                  <a:lnTo>
                    <a:pt x="1932" y="934"/>
                  </a:lnTo>
                  <a:lnTo>
                    <a:pt x="1932" y="1004"/>
                  </a:lnTo>
                  <a:lnTo>
                    <a:pt x="1927" y="1075"/>
                  </a:lnTo>
                  <a:lnTo>
                    <a:pt x="1918" y="1145"/>
                  </a:lnTo>
                  <a:lnTo>
                    <a:pt x="1902" y="1215"/>
                  </a:lnTo>
                  <a:lnTo>
                    <a:pt x="1881" y="1283"/>
                  </a:lnTo>
                  <a:lnTo>
                    <a:pt x="1855" y="1350"/>
                  </a:lnTo>
                  <a:lnTo>
                    <a:pt x="1825" y="1416"/>
                  </a:lnTo>
                  <a:lnTo>
                    <a:pt x="1789" y="1479"/>
                  </a:lnTo>
                  <a:lnTo>
                    <a:pt x="1748" y="1540"/>
                  </a:lnTo>
                  <a:lnTo>
                    <a:pt x="1702" y="1598"/>
                  </a:lnTo>
                  <a:lnTo>
                    <a:pt x="1650" y="1653"/>
                  </a:lnTo>
                  <a:lnTo>
                    <a:pt x="1596" y="1704"/>
                  </a:lnTo>
                  <a:lnTo>
                    <a:pt x="1538" y="1751"/>
                  </a:lnTo>
                  <a:lnTo>
                    <a:pt x="1479" y="1791"/>
                  </a:lnTo>
                  <a:lnTo>
                    <a:pt x="1417" y="1827"/>
                  </a:lnTo>
                  <a:lnTo>
                    <a:pt x="1353" y="1857"/>
                  </a:lnTo>
                  <a:lnTo>
                    <a:pt x="1287" y="1883"/>
                  </a:lnTo>
                  <a:lnTo>
                    <a:pt x="1220" y="1904"/>
                  </a:lnTo>
                  <a:lnTo>
                    <a:pt x="1152" y="1920"/>
                  </a:lnTo>
                  <a:lnTo>
                    <a:pt x="1084" y="1930"/>
                  </a:lnTo>
                  <a:lnTo>
                    <a:pt x="1014" y="1937"/>
                  </a:lnTo>
                  <a:lnTo>
                    <a:pt x="945" y="1938"/>
                  </a:lnTo>
                  <a:lnTo>
                    <a:pt x="875" y="1933"/>
                  </a:lnTo>
                  <a:lnTo>
                    <a:pt x="807" y="1924"/>
                  </a:lnTo>
                  <a:lnTo>
                    <a:pt x="738" y="1910"/>
                  </a:lnTo>
                  <a:lnTo>
                    <a:pt x="671" y="1891"/>
                  </a:lnTo>
                  <a:lnTo>
                    <a:pt x="605" y="1867"/>
                  </a:lnTo>
                  <a:lnTo>
                    <a:pt x="540" y="1838"/>
                  </a:lnTo>
                  <a:lnTo>
                    <a:pt x="478" y="1804"/>
                  </a:lnTo>
                  <a:lnTo>
                    <a:pt x="476" y="1803"/>
                  </a:lnTo>
                  <a:lnTo>
                    <a:pt x="426" y="1836"/>
                  </a:lnTo>
                  <a:lnTo>
                    <a:pt x="378" y="1864"/>
                  </a:lnTo>
                  <a:lnTo>
                    <a:pt x="328" y="1885"/>
                  </a:lnTo>
                  <a:lnTo>
                    <a:pt x="281" y="1901"/>
                  </a:lnTo>
                  <a:lnTo>
                    <a:pt x="233" y="1912"/>
                  </a:lnTo>
                  <a:lnTo>
                    <a:pt x="187" y="1919"/>
                  </a:lnTo>
                  <a:lnTo>
                    <a:pt x="144" y="1921"/>
                  </a:lnTo>
                  <a:lnTo>
                    <a:pt x="103" y="1920"/>
                  </a:lnTo>
                  <a:lnTo>
                    <a:pt x="65" y="1915"/>
                  </a:lnTo>
                  <a:lnTo>
                    <a:pt x="52" y="1911"/>
                  </a:lnTo>
                  <a:lnTo>
                    <a:pt x="44" y="1905"/>
                  </a:lnTo>
                  <a:lnTo>
                    <a:pt x="37" y="1895"/>
                  </a:lnTo>
                  <a:lnTo>
                    <a:pt x="33" y="1884"/>
                  </a:lnTo>
                  <a:lnTo>
                    <a:pt x="33" y="1873"/>
                  </a:lnTo>
                  <a:lnTo>
                    <a:pt x="37" y="1862"/>
                  </a:lnTo>
                  <a:lnTo>
                    <a:pt x="44" y="1852"/>
                  </a:lnTo>
                  <a:lnTo>
                    <a:pt x="54" y="1845"/>
                  </a:lnTo>
                  <a:lnTo>
                    <a:pt x="90" y="1824"/>
                  </a:lnTo>
                  <a:lnTo>
                    <a:pt x="122" y="1799"/>
                  </a:lnTo>
                  <a:lnTo>
                    <a:pt x="151" y="1773"/>
                  </a:lnTo>
                  <a:lnTo>
                    <a:pt x="177" y="1743"/>
                  </a:lnTo>
                  <a:lnTo>
                    <a:pt x="201" y="1713"/>
                  </a:lnTo>
                  <a:lnTo>
                    <a:pt x="221" y="1681"/>
                  </a:lnTo>
                  <a:lnTo>
                    <a:pt x="239" y="1649"/>
                  </a:lnTo>
                  <a:lnTo>
                    <a:pt x="253" y="1618"/>
                  </a:lnTo>
                  <a:lnTo>
                    <a:pt x="243" y="1610"/>
                  </a:lnTo>
                  <a:lnTo>
                    <a:pt x="196" y="1555"/>
                  </a:lnTo>
                  <a:lnTo>
                    <a:pt x="156" y="1497"/>
                  </a:lnTo>
                  <a:lnTo>
                    <a:pt x="119" y="1437"/>
                  </a:lnTo>
                  <a:lnTo>
                    <a:pt x="89" y="1374"/>
                  </a:lnTo>
                  <a:lnTo>
                    <a:pt x="61" y="1310"/>
                  </a:lnTo>
                  <a:lnTo>
                    <a:pt x="39" y="1244"/>
                  </a:lnTo>
                  <a:lnTo>
                    <a:pt x="22" y="1178"/>
                  </a:lnTo>
                  <a:lnTo>
                    <a:pt x="10" y="1111"/>
                  </a:lnTo>
                  <a:lnTo>
                    <a:pt x="2" y="1043"/>
                  </a:lnTo>
                  <a:lnTo>
                    <a:pt x="0" y="975"/>
                  </a:lnTo>
                  <a:lnTo>
                    <a:pt x="1" y="907"/>
                  </a:lnTo>
                  <a:lnTo>
                    <a:pt x="9" y="838"/>
                  </a:lnTo>
                  <a:lnTo>
                    <a:pt x="20" y="771"/>
                  </a:lnTo>
                  <a:lnTo>
                    <a:pt x="36" y="704"/>
                  </a:lnTo>
                  <a:lnTo>
                    <a:pt x="57" y="639"/>
                  </a:lnTo>
                  <a:lnTo>
                    <a:pt x="83" y="575"/>
                  </a:lnTo>
                  <a:lnTo>
                    <a:pt x="113" y="512"/>
                  </a:lnTo>
                  <a:lnTo>
                    <a:pt x="149" y="452"/>
                  </a:lnTo>
                  <a:lnTo>
                    <a:pt x="189" y="392"/>
                  </a:lnTo>
                  <a:lnTo>
                    <a:pt x="233" y="336"/>
                  </a:lnTo>
                  <a:lnTo>
                    <a:pt x="283" y="282"/>
                  </a:lnTo>
                  <a:lnTo>
                    <a:pt x="339" y="232"/>
                  </a:lnTo>
                  <a:lnTo>
                    <a:pt x="397" y="185"/>
                  </a:lnTo>
                  <a:lnTo>
                    <a:pt x="458" y="144"/>
                  </a:lnTo>
                  <a:lnTo>
                    <a:pt x="521" y="108"/>
                  </a:lnTo>
                  <a:lnTo>
                    <a:pt x="586" y="77"/>
                  </a:lnTo>
                  <a:lnTo>
                    <a:pt x="654" y="51"/>
                  </a:lnTo>
                  <a:lnTo>
                    <a:pt x="721" y="31"/>
                  </a:lnTo>
                  <a:lnTo>
                    <a:pt x="791" y="15"/>
                  </a:lnTo>
                  <a:lnTo>
                    <a:pt x="861" y="6"/>
                  </a:lnTo>
                  <a:lnTo>
                    <a:pt x="93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5" name="Group 150"/>
          <p:cNvGrpSpPr>
            <a:grpSpLocks noChangeAspect="1"/>
          </p:cNvGrpSpPr>
          <p:nvPr/>
        </p:nvGrpSpPr>
        <p:grpSpPr bwMode="auto">
          <a:xfrm>
            <a:off x="6470611" y="2979940"/>
            <a:ext cx="206767" cy="205402"/>
            <a:chOff x="6376" y="2979"/>
            <a:chExt cx="303" cy="301"/>
          </a:xfrm>
          <a:solidFill>
            <a:schemeClr val="accent4"/>
          </a:solidFill>
        </p:grpSpPr>
        <p:sp>
          <p:nvSpPr>
            <p:cNvPr id="66" name="Freeform 152"/>
            <p:cNvSpPr>
              <a:spLocks noEditPoints="1"/>
            </p:cNvSpPr>
            <p:nvPr/>
          </p:nvSpPr>
          <p:spPr bwMode="auto">
            <a:xfrm>
              <a:off x="6376" y="2979"/>
              <a:ext cx="303" cy="301"/>
            </a:xfrm>
            <a:custGeom>
              <a:avLst/>
              <a:gdLst>
                <a:gd name="T0" fmla="*/ 2339 w 3331"/>
                <a:gd name="T1" fmla="*/ 2775 h 3310"/>
                <a:gd name="T2" fmla="*/ 2650 w 3331"/>
                <a:gd name="T3" fmla="*/ 2588 h 3310"/>
                <a:gd name="T4" fmla="*/ 2501 w 3331"/>
                <a:gd name="T5" fmla="*/ 2313 h 3310"/>
                <a:gd name="T6" fmla="*/ 2554 w 3331"/>
                <a:gd name="T7" fmla="*/ 1298 h 3310"/>
                <a:gd name="T8" fmla="*/ 2554 w 3331"/>
                <a:gd name="T9" fmla="*/ 2011 h 3310"/>
                <a:gd name="T10" fmla="*/ 2949 w 3331"/>
                <a:gd name="T11" fmla="*/ 2109 h 3310"/>
                <a:gd name="T12" fmla="*/ 3025 w 3331"/>
                <a:gd name="T13" fmla="*/ 1559 h 3310"/>
                <a:gd name="T14" fmla="*/ 417 w 3331"/>
                <a:gd name="T15" fmla="*/ 1116 h 3310"/>
                <a:gd name="T16" fmla="*/ 306 w 3331"/>
                <a:gd name="T17" fmla="*/ 1573 h 3310"/>
                <a:gd name="T18" fmla="*/ 362 w 3331"/>
                <a:gd name="T19" fmla="*/ 2048 h 3310"/>
                <a:gd name="T20" fmla="*/ 699 w 3331"/>
                <a:gd name="T21" fmla="*/ 2042 h 3310"/>
                <a:gd name="T22" fmla="*/ 766 w 3331"/>
                <a:gd name="T23" fmla="*/ 1415 h 3310"/>
                <a:gd name="T24" fmla="*/ 417 w 3331"/>
                <a:gd name="T25" fmla="*/ 1116 h 3310"/>
                <a:gd name="T26" fmla="*/ 683 w 3331"/>
                <a:gd name="T27" fmla="*/ 721 h 3310"/>
                <a:gd name="T28" fmla="*/ 830 w 3331"/>
                <a:gd name="T29" fmla="*/ 996 h 3310"/>
                <a:gd name="T30" fmla="*/ 1033 w 3331"/>
                <a:gd name="T31" fmla="*/ 457 h 3310"/>
                <a:gd name="T32" fmla="*/ 2476 w 3331"/>
                <a:gd name="T33" fmla="*/ 895 h 3310"/>
                <a:gd name="T34" fmla="*/ 2708 w 3331"/>
                <a:gd name="T35" fmla="*/ 787 h 3310"/>
                <a:gd name="T36" fmla="*/ 2297 w 3331"/>
                <a:gd name="T37" fmla="*/ 456 h 3310"/>
                <a:gd name="T38" fmla="*/ 2212 w 3331"/>
                <a:gd name="T39" fmla="*/ 1086 h 3310"/>
                <a:gd name="T40" fmla="*/ 2045 w 3331"/>
                <a:gd name="T41" fmla="*/ 620 h 3310"/>
                <a:gd name="T42" fmla="*/ 1817 w 3331"/>
                <a:gd name="T43" fmla="*/ 352 h 3310"/>
                <a:gd name="T44" fmla="*/ 1321 w 3331"/>
                <a:gd name="T45" fmla="*/ 561 h 3310"/>
                <a:gd name="T46" fmla="*/ 1141 w 3331"/>
                <a:gd name="T47" fmla="*/ 997 h 3310"/>
                <a:gd name="T48" fmla="*/ 1514 w 3331"/>
                <a:gd name="T49" fmla="*/ 352 h 3310"/>
                <a:gd name="T50" fmla="*/ 2075 w 3331"/>
                <a:gd name="T51" fmla="*/ 51 h 3310"/>
                <a:gd name="T52" fmla="*/ 2616 w 3331"/>
                <a:gd name="T53" fmla="*/ 297 h 3310"/>
                <a:gd name="T54" fmla="*/ 3033 w 3331"/>
                <a:gd name="T55" fmla="*/ 710 h 3310"/>
                <a:gd name="T56" fmla="*/ 3280 w 3331"/>
                <a:gd name="T57" fmla="*/ 1247 h 3310"/>
                <a:gd name="T58" fmla="*/ 3319 w 3331"/>
                <a:gd name="T59" fmla="*/ 1862 h 3310"/>
                <a:gd name="T60" fmla="*/ 3136 w 3331"/>
                <a:gd name="T61" fmla="*/ 2432 h 3310"/>
                <a:gd name="T62" fmla="*/ 2771 w 3331"/>
                <a:gd name="T63" fmla="*/ 2892 h 3310"/>
                <a:gd name="T64" fmla="*/ 2268 w 3331"/>
                <a:gd name="T65" fmla="*/ 3197 h 3310"/>
                <a:gd name="T66" fmla="*/ 1666 w 3331"/>
                <a:gd name="T67" fmla="*/ 3310 h 3310"/>
                <a:gd name="T68" fmla="*/ 1313 w 3331"/>
                <a:gd name="T69" fmla="*/ 3215 h 3310"/>
                <a:gd name="T70" fmla="*/ 1678 w 3331"/>
                <a:gd name="T71" fmla="*/ 3027 h 3310"/>
                <a:gd name="T72" fmla="*/ 1893 w 3331"/>
                <a:gd name="T73" fmla="*/ 3115 h 3310"/>
                <a:gd name="T74" fmla="*/ 2094 w 3331"/>
                <a:gd name="T75" fmla="*/ 3039 h 3310"/>
                <a:gd name="T76" fmla="*/ 2348 w 3331"/>
                <a:gd name="T77" fmla="*/ 1907 h 3310"/>
                <a:gd name="T78" fmla="*/ 2296 w 3331"/>
                <a:gd name="T79" fmla="*/ 1685 h 3310"/>
                <a:gd name="T80" fmla="*/ 2151 w 3331"/>
                <a:gd name="T81" fmla="*/ 1405 h 3310"/>
                <a:gd name="T82" fmla="*/ 1514 w 3331"/>
                <a:gd name="T83" fmla="*/ 1443 h 3310"/>
                <a:gd name="T84" fmla="*/ 1062 w 3331"/>
                <a:gd name="T85" fmla="*/ 1562 h 3310"/>
                <a:gd name="T86" fmla="*/ 958 w 3331"/>
                <a:gd name="T87" fmla="*/ 1741 h 3310"/>
                <a:gd name="T88" fmla="*/ 799 w 3331"/>
                <a:gd name="T89" fmla="*/ 1921 h 3310"/>
                <a:gd name="T90" fmla="*/ 822 w 3331"/>
                <a:gd name="T91" fmla="*/ 2159 h 3310"/>
                <a:gd name="T92" fmla="*/ 695 w 3331"/>
                <a:gd name="T93" fmla="*/ 2377 h 3310"/>
                <a:gd name="T94" fmla="*/ 529 w 3331"/>
                <a:gd name="T95" fmla="*/ 2555 h 3310"/>
                <a:gd name="T96" fmla="*/ 365 w 3331"/>
                <a:gd name="T97" fmla="*/ 2645 h 3310"/>
                <a:gd name="T98" fmla="*/ 180 w 3331"/>
                <a:gd name="T99" fmla="*/ 2403 h 3310"/>
                <a:gd name="T100" fmla="*/ 13 w 3331"/>
                <a:gd name="T101" fmla="*/ 1854 h 3310"/>
                <a:gd name="T102" fmla="*/ 51 w 3331"/>
                <a:gd name="T103" fmla="*/ 1247 h 3310"/>
                <a:gd name="T104" fmla="*/ 299 w 3331"/>
                <a:gd name="T105" fmla="*/ 710 h 3310"/>
                <a:gd name="T106" fmla="*/ 715 w 3331"/>
                <a:gd name="T107" fmla="*/ 297 h 3310"/>
                <a:gd name="T108" fmla="*/ 1256 w 3331"/>
                <a:gd name="T109" fmla="*/ 51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31" h="3310">
                  <a:moveTo>
                    <a:pt x="2501" y="2313"/>
                  </a:moveTo>
                  <a:lnTo>
                    <a:pt x="2475" y="2414"/>
                  </a:lnTo>
                  <a:lnTo>
                    <a:pt x="2447" y="2511"/>
                  </a:lnTo>
                  <a:lnTo>
                    <a:pt x="2414" y="2603"/>
                  </a:lnTo>
                  <a:lnTo>
                    <a:pt x="2378" y="2692"/>
                  </a:lnTo>
                  <a:lnTo>
                    <a:pt x="2339" y="2775"/>
                  </a:lnTo>
                  <a:lnTo>
                    <a:pt x="2297" y="2853"/>
                  </a:lnTo>
                  <a:lnTo>
                    <a:pt x="2374" y="2809"/>
                  </a:lnTo>
                  <a:lnTo>
                    <a:pt x="2449" y="2761"/>
                  </a:lnTo>
                  <a:lnTo>
                    <a:pt x="2519" y="2707"/>
                  </a:lnTo>
                  <a:lnTo>
                    <a:pt x="2586" y="2650"/>
                  </a:lnTo>
                  <a:lnTo>
                    <a:pt x="2650" y="2588"/>
                  </a:lnTo>
                  <a:lnTo>
                    <a:pt x="2708" y="2522"/>
                  </a:lnTo>
                  <a:lnTo>
                    <a:pt x="2763" y="2454"/>
                  </a:lnTo>
                  <a:lnTo>
                    <a:pt x="2704" y="2415"/>
                  </a:lnTo>
                  <a:lnTo>
                    <a:pt x="2640" y="2379"/>
                  </a:lnTo>
                  <a:lnTo>
                    <a:pt x="2572" y="2345"/>
                  </a:lnTo>
                  <a:lnTo>
                    <a:pt x="2501" y="2313"/>
                  </a:lnTo>
                  <a:close/>
                  <a:moveTo>
                    <a:pt x="2916" y="1116"/>
                  </a:moveTo>
                  <a:lnTo>
                    <a:pt x="2850" y="1158"/>
                  </a:lnTo>
                  <a:lnTo>
                    <a:pt x="2781" y="1197"/>
                  </a:lnTo>
                  <a:lnTo>
                    <a:pt x="2708" y="1234"/>
                  </a:lnTo>
                  <a:lnTo>
                    <a:pt x="2632" y="1267"/>
                  </a:lnTo>
                  <a:lnTo>
                    <a:pt x="2554" y="1298"/>
                  </a:lnTo>
                  <a:lnTo>
                    <a:pt x="2565" y="1415"/>
                  </a:lnTo>
                  <a:lnTo>
                    <a:pt x="2571" y="1533"/>
                  </a:lnTo>
                  <a:lnTo>
                    <a:pt x="2574" y="1655"/>
                  </a:lnTo>
                  <a:lnTo>
                    <a:pt x="2571" y="1776"/>
                  </a:lnTo>
                  <a:lnTo>
                    <a:pt x="2565" y="1895"/>
                  </a:lnTo>
                  <a:lnTo>
                    <a:pt x="2554" y="2011"/>
                  </a:lnTo>
                  <a:lnTo>
                    <a:pt x="2632" y="2042"/>
                  </a:lnTo>
                  <a:lnTo>
                    <a:pt x="2708" y="2076"/>
                  </a:lnTo>
                  <a:lnTo>
                    <a:pt x="2781" y="2113"/>
                  </a:lnTo>
                  <a:lnTo>
                    <a:pt x="2850" y="2151"/>
                  </a:lnTo>
                  <a:lnTo>
                    <a:pt x="2916" y="2193"/>
                  </a:lnTo>
                  <a:lnTo>
                    <a:pt x="2949" y="2109"/>
                  </a:lnTo>
                  <a:lnTo>
                    <a:pt x="2976" y="2022"/>
                  </a:lnTo>
                  <a:lnTo>
                    <a:pt x="2998" y="1934"/>
                  </a:lnTo>
                  <a:lnTo>
                    <a:pt x="3015" y="1842"/>
                  </a:lnTo>
                  <a:lnTo>
                    <a:pt x="3025" y="1750"/>
                  </a:lnTo>
                  <a:lnTo>
                    <a:pt x="3028" y="1655"/>
                  </a:lnTo>
                  <a:lnTo>
                    <a:pt x="3025" y="1559"/>
                  </a:lnTo>
                  <a:lnTo>
                    <a:pt x="3015" y="1467"/>
                  </a:lnTo>
                  <a:lnTo>
                    <a:pt x="2998" y="1375"/>
                  </a:lnTo>
                  <a:lnTo>
                    <a:pt x="2976" y="1287"/>
                  </a:lnTo>
                  <a:lnTo>
                    <a:pt x="2949" y="1201"/>
                  </a:lnTo>
                  <a:lnTo>
                    <a:pt x="2916" y="1116"/>
                  </a:lnTo>
                  <a:close/>
                  <a:moveTo>
                    <a:pt x="417" y="1116"/>
                  </a:moveTo>
                  <a:lnTo>
                    <a:pt x="387" y="1188"/>
                  </a:lnTo>
                  <a:lnTo>
                    <a:pt x="362" y="1262"/>
                  </a:lnTo>
                  <a:lnTo>
                    <a:pt x="341" y="1337"/>
                  </a:lnTo>
                  <a:lnTo>
                    <a:pt x="325" y="1415"/>
                  </a:lnTo>
                  <a:lnTo>
                    <a:pt x="313" y="1493"/>
                  </a:lnTo>
                  <a:lnTo>
                    <a:pt x="306" y="1573"/>
                  </a:lnTo>
                  <a:lnTo>
                    <a:pt x="304" y="1655"/>
                  </a:lnTo>
                  <a:lnTo>
                    <a:pt x="306" y="1736"/>
                  </a:lnTo>
                  <a:lnTo>
                    <a:pt x="313" y="1816"/>
                  </a:lnTo>
                  <a:lnTo>
                    <a:pt x="325" y="1895"/>
                  </a:lnTo>
                  <a:lnTo>
                    <a:pt x="341" y="1972"/>
                  </a:lnTo>
                  <a:lnTo>
                    <a:pt x="362" y="2048"/>
                  </a:lnTo>
                  <a:lnTo>
                    <a:pt x="387" y="2122"/>
                  </a:lnTo>
                  <a:lnTo>
                    <a:pt x="417" y="2194"/>
                  </a:lnTo>
                  <a:lnTo>
                    <a:pt x="482" y="2152"/>
                  </a:lnTo>
                  <a:lnTo>
                    <a:pt x="551" y="2113"/>
                  </a:lnTo>
                  <a:lnTo>
                    <a:pt x="623" y="2076"/>
                  </a:lnTo>
                  <a:lnTo>
                    <a:pt x="699" y="2042"/>
                  </a:lnTo>
                  <a:lnTo>
                    <a:pt x="778" y="2011"/>
                  </a:lnTo>
                  <a:lnTo>
                    <a:pt x="767" y="1894"/>
                  </a:lnTo>
                  <a:lnTo>
                    <a:pt x="760" y="1776"/>
                  </a:lnTo>
                  <a:lnTo>
                    <a:pt x="758" y="1655"/>
                  </a:lnTo>
                  <a:lnTo>
                    <a:pt x="760" y="1533"/>
                  </a:lnTo>
                  <a:lnTo>
                    <a:pt x="766" y="1415"/>
                  </a:lnTo>
                  <a:lnTo>
                    <a:pt x="778" y="1298"/>
                  </a:lnTo>
                  <a:lnTo>
                    <a:pt x="699" y="1267"/>
                  </a:lnTo>
                  <a:lnTo>
                    <a:pt x="623" y="1234"/>
                  </a:lnTo>
                  <a:lnTo>
                    <a:pt x="551" y="1197"/>
                  </a:lnTo>
                  <a:lnTo>
                    <a:pt x="482" y="1158"/>
                  </a:lnTo>
                  <a:lnTo>
                    <a:pt x="417" y="1116"/>
                  </a:lnTo>
                  <a:close/>
                  <a:moveTo>
                    <a:pt x="1033" y="457"/>
                  </a:moveTo>
                  <a:lnTo>
                    <a:pt x="956" y="501"/>
                  </a:lnTo>
                  <a:lnTo>
                    <a:pt x="883" y="548"/>
                  </a:lnTo>
                  <a:lnTo>
                    <a:pt x="811" y="601"/>
                  </a:lnTo>
                  <a:lnTo>
                    <a:pt x="745" y="660"/>
                  </a:lnTo>
                  <a:lnTo>
                    <a:pt x="683" y="721"/>
                  </a:lnTo>
                  <a:lnTo>
                    <a:pt x="623" y="787"/>
                  </a:lnTo>
                  <a:lnTo>
                    <a:pt x="568" y="855"/>
                  </a:lnTo>
                  <a:lnTo>
                    <a:pt x="627" y="894"/>
                  </a:lnTo>
                  <a:lnTo>
                    <a:pt x="691" y="930"/>
                  </a:lnTo>
                  <a:lnTo>
                    <a:pt x="759" y="964"/>
                  </a:lnTo>
                  <a:lnTo>
                    <a:pt x="830" y="996"/>
                  </a:lnTo>
                  <a:lnTo>
                    <a:pt x="856" y="895"/>
                  </a:lnTo>
                  <a:lnTo>
                    <a:pt x="885" y="798"/>
                  </a:lnTo>
                  <a:lnTo>
                    <a:pt x="917" y="705"/>
                  </a:lnTo>
                  <a:lnTo>
                    <a:pt x="953" y="618"/>
                  </a:lnTo>
                  <a:lnTo>
                    <a:pt x="991" y="535"/>
                  </a:lnTo>
                  <a:lnTo>
                    <a:pt x="1033" y="457"/>
                  </a:lnTo>
                  <a:close/>
                  <a:moveTo>
                    <a:pt x="2297" y="456"/>
                  </a:moveTo>
                  <a:lnTo>
                    <a:pt x="2339" y="535"/>
                  </a:lnTo>
                  <a:lnTo>
                    <a:pt x="2378" y="618"/>
                  </a:lnTo>
                  <a:lnTo>
                    <a:pt x="2414" y="705"/>
                  </a:lnTo>
                  <a:lnTo>
                    <a:pt x="2447" y="798"/>
                  </a:lnTo>
                  <a:lnTo>
                    <a:pt x="2476" y="895"/>
                  </a:lnTo>
                  <a:lnTo>
                    <a:pt x="2501" y="996"/>
                  </a:lnTo>
                  <a:lnTo>
                    <a:pt x="2573" y="964"/>
                  </a:lnTo>
                  <a:lnTo>
                    <a:pt x="2640" y="930"/>
                  </a:lnTo>
                  <a:lnTo>
                    <a:pt x="2704" y="894"/>
                  </a:lnTo>
                  <a:lnTo>
                    <a:pt x="2763" y="855"/>
                  </a:lnTo>
                  <a:lnTo>
                    <a:pt x="2708" y="787"/>
                  </a:lnTo>
                  <a:lnTo>
                    <a:pt x="2650" y="721"/>
                  </a:lnTo>
                  <a:lnTo>
                    <a:pt x="2587" y="659"/>
                  </a:lnTo>
                  <a:lnTo>
                    <a:pt x="2520" y="601"/>
                  </a:lnTo>
                  <a:lnTo>
                    <a:pt x="2449" y="548"/>
                  </a:lnTo>
                  <a:lnTo>
                    <a:pt x="2374" y="501"/>
                  </a:lnTo>
                  <a:lnTo>
                    <a:pt x="2297" y="456"/>
                  </a:lnTo>
                  <a:close/>
                  <a:moveTo>
                    <a:pt x="1817" y="352"/>
                  </a:moveTo>
                  <a:lnTo>
                    <a:pt x="1817" y="1142"/>
                  </a:lnTo>
                  <a:lnTo>
                    <a:pt x="1919" y="1134"/>
                  </a:lnTo>
                  <a:lnTo>
                    <a:pt x="2020" y="1121"/>
                  </a:lnTo>
                  <a:lnTo>
                    <a:pt x="2117" y="1106"/>
                  </a:lnTo>
                  <a:lnTo>
                    <a:pt x="2212" y="1086"/>
                  </a:lnTo>
                  <a:lnTo>
                    <a:pt x="2190" y="997"/>
                  </a:lnTo>
                  <a:lnTo>
                    <a:pt x="2166" y="911"/>
                  </a:lnTo>
                  <a:lnTo>
                    <a:pt x="2139" y="831"/>
                  </a:lnTo>
                  <a:lnTo>
                    <a:pt x="2110" y="755"/>
                  </a:lnTo>
                  <a:lnTo>
                    <a:pt x="2078" y="686"/>
                  </a:lnTo>
                  <a:lnTo>
                    <a:pt x="2045" y="620"/>
                  </a:lnTo>
                  <a:lnTo>
                    <a:pt x="2010" y="561"/>
                  </a:lnTo>
                  <a:lnTo>
                    <a:pt x="1973" y="507"/>
                  </a:lnTo>
                  <a:lnTo>
                    <a:pt x="1936" y="459"/>
                  </a:lnTo>
                  <a:lnTo>
                    <a:pt x="1897" y="416"/>
                  </a:lnTo>
                  <a:lnTo>
                    <a:pt x="1857" y="381"/>
                  </a:lnTo>
                  <a:lnTo>
                    <a:pt x="1817" y="352"/>
                  </a:lnTo>
                  <a:close/>
                  <a:moveTo>
                    <a:pt x="1514" y="352"/>
                  </a:moveTo>
                  <a:lnTo>
                    <a:pt x="1474" y="381"/>
                  </a:lnTo>
                  <a:lnTo>
                    <a:pt x="1434" y="416"/>
                  </a:lnTo>
                  <a:lnTo>
                    <a:pt x="1396" y="459"/>
                  </a:lnTo>
                  <a:lnTo>
                    <a:pt x="1358" y="507"/>
                  </a:lnTo>
                  <a:lnTo>
                    <a:pt x="1321" y="561"/>
                  </a:lnTo>
                  <a:lnTo>
                    <a:pt x="1287" y="620"/>
                  </a:lnTo>
                  <a:lnTo>
                    <a:pt x="1253" y="686"/>
                  </a:lnTo>
                  <a:lnTo>
                    <a:pt x="1222" y="755"/>
                  </a:lnTo>
                  <a:lnTo>
                    <a:pt x="1192" y="831"/>
                  </a:lnTo>
                  <a:lnTo>
                    <a:pt x="1165" y="911"/>
                  </a:lnTo>
                  <a:lnTo>
                    <a:pt x="1141" y="997"/>
                  </a:lnTo>
                  <a:lnTo>
                    <a:pt x="1119" y="1086"/>
                  </a:lnTo>
                  <a:lnTo>
                    <a:pt x="1214" y="1106"/>
                  </a:lnTo>
                  <a:lnTo>
                    <a:pt x="1312" y="1121"/>
                  </a:lnTo>
                  <a:lnTo>
                    <a:pt x="1412" y="1134"/>
                  </a:lnTo>
                  <a:lnTo>
                    <a:pt x="1514" y="1142"/>
                  </a:lnTo>
                  <a:lnTo>
                    <a:pt x="1514" y="352"/>
                  </a:lnTo>
                  <a:close/>
                  <a:moveTo>
                    <a:pt x="1666" y="0"/>
                  </a:moveTo>
                  <a:lnTo>
                    <a:pt x="1666" y="0"/>
                  </a:lnTo>
                  <a:lnTo>
                    <a:pt x="1771" y="3"/>
                  </a:lnTo>
                  <a:lnTo>
                    <a:pt x="1874" y="13"/>
                  </a:lnTo>
                  <a:lnTo>
                    <a:pt x="1976" y="29"/>
                  </a:lnTo>
                  <a:lnTo>
                    <a:pt x="2075" y="51"/>
                  </a:lnTo>
                  <a:lnTo>
                    <a:pt x="2172" y="78"/>
                  </a:lnTo>
                  <a:lnTo>
                    <a:pt x="2268" y="112"/>
                  </a:lnTo>
                  <a:lnTo>
                    <a:pt x="2359" y="150"/>
                  </a:lnTo>
                  <a:lnTo>
                    <a:pt x="2448" y="195"/>
                  </a:lnTo>
                  <a:lnTo>
                    <a:pt x="2534" y="244"/>
                  </a:lnTo>
                  <a:lnTo>
                    <a:pt x="2616" y="297"/>
                  </a:lnTo>
                  <a:lnTo>
                    <a:pt x="2696" y="355"/>
                  </a:lnTo>
                  <a:lnTo>
                    <a:pt x="2771" y="418"/>
                  </a:lnTo>
                  <a:lnTo>
                    <a:pt x="2844" y="485"/>
                  </a:lnTo>
                  <a:lnTo>
                    <a:pt x="2911" y="557"/>
                  </a:lnTo>
                  <a:lnTo>
                    <a:pt x="2973" y="632"/>
                  </a:lnTo>
                  <a:lnTo>
                    <a:pt x="3033" y="710"/>
                  </a:lnTo>
                  <a:lnTo>
                    <a:pt x="3086" y="792"/>
                  </a:lnTo>
                  <a:lnTo>
                    <a:pt x="3136" y="877"/>
                  </a:lnTo>
                  <a:lnTo>
                    <a:pt x="3181" y="965"/>
                  </a:lnTo>
                  <a:lnTo>
                    <a:pt x="3219" y="1057"/>
                  </a:lnTo>
                  <a:lnTo>
                    <a:pt x="3253" y="1152"/>
                  </a:lnTo>
                  <a:lnTo>
                    <a:pt x="3280" y="1247"/>
                  </a:lnTo>
                  <a:lnTo>
                    <a:pt x="3302" y="1346"/>
                  </a:lnTo>
                  <a:lnTo>
                    <a:pt x="3319" y="1447"/>
                  </a:lnTo>
                  <a:lnTo>
                    <a:pt x="3328" y="1550"/>
                  </a:lnTo>
                  <a:lnTo>
                    <a:pt x="3331" y="1655"/>
                  </a:lnTo>
                  <a:lnTo>
                    <a:pt x="3328" y="1759"/>
                  </a:lnTo>
                  <a:lnTo>
                    <a:pt x="3319" y="1862"/>
                  </a:lnTo>
                  <a:lnTo>
                    <a:pt x="3302" y="1963"/>
                  </a:lnTo>
                  <a:lnTo>
                    <a:pt x="3280" y="2062"/>
                  </a:lnTo>
                  <a:lnTo>
                    <a:pt x="3253" y="2158"/>
                  </a:lnTo>
                  <a:lnTo>
                    <a:pt x="3219" y="2252"/>
                  </a:lnTo>
                  <a:lnTo>
                    <a:pt x="3181" y="2343"/>
                  </a:lnTo>
                  <a:lnTo>
                    <a:pt x="3136" y="2432"/>
                  </a:lnTo>
                  <a:lnTo>
                    <a:pt x="3086" y="2517"/>
                  </a:lnTo>
                  <a:lnTo>
                    <a:pt x="3033" y="2599"/>
                  </a:lnTo>
                  <a:lnTo>
                    <a:pt x="2973" y="2678"/>
                  </a:lnTo>
                  <a:lnTo>
                    <a:pt x="2911" y="2753"/>
                  </a:lnTo>
                  <a:lnTo>
                    <a:pt x="2844" y="2824"/>
                  </a:lnTo>
                  <a:lnTo>
                    <a:pt x="2771" y="2892"/>
                  </a:lnTo>
                  <a:lnTo>
                    <a:pt x="2696" y="2954"/>
                  </a:lnTo>
                  <a:lnTo>
                    <a:pt x="2616" y="3012"/>
                  </a:lnTo>
                  <a:lnTo>
                    <a:pt x="2534" y="3066"/>
                  </a:lnTo>
                  <a:lnTo>
                    <a:pt x="2448" y="3115"/>
                  </a:lnTo>
                  <a:lnTo>
                    <a:pt x="2359" y="3159"/>
                  </a:lnTo>
                  <a:lnTo>
                    <a:pt x="2268" y="3197"/>
                  </a:lnTo>
                  <a:lnTo>
                    <a:pt x="2172" y="3231"/>
                  </a:lnTo>
                  <a:lnTo>
                    <a:pt x="2075" y="3259"/>
                  </a:lnTo>
                  <a:lnTo>
                    <a:pt x="1976" y="3281"/>
                  </a:lnTo>
                  <a:lnTo>
                    <a:pt x="1874" y="3296"/>
                  </a:lnTo>
                  <a:lnTo>
                    <a:pt x="1771" y="3305"/>
                  </a:lnTo>
                  <a:lnTo>
                    <a:pt x="1666" y="3310"/>
                  </a:lnTo>
                  <a:lnTo>
                    <a:pt x="1576" y="3307"/>
                  </a:lnTo>
                  <a:lnTo>
                    <a:pt x="1488" y="3299"/>
                  </a:lnTo>
                  <a:lnTo>
                    <a:pt x="1400" y="3288"/>
                  </a:lnTo>
                  <a:lnTo>
                    <a:pt x="1314" y="3271"/>
                  </a:lnTo>
                  <a:lnTo>
                    <a:pt x="1230" y="3251"/>
                  </a:lnTo>
                  <a:lnTo>
                    <a:pt x="1313" y="3215"/>
                  </a:lnTo>
                  <a:lnTo>
                    <a:pt x="1392" y="3177"/>
                  </a:lnTo>
                  <a:lnTo>
                    <a:pt x="1469" y="3137"/>
                  </a:lnTo>
                  <a:lnTo>
                    <a:pt x="1540" y="3097"/>
                  </a:lnTo>
                  <a:lnTo>
                    <a:pt x="1608" y="3057"/>
                  </a:lnTo>
                  <a:lnTo>
                    <a:pt x="1670" y="3018"/>
                  </a:lnTo>
                  <a:lnTo>
                    <a:pt x="1678" y="3027"/>
                  </a:lnTo>
                  <a:lnTo>
                    <a:pt x="1709" y="3053"/>
                  </a:lnTo>
                  <a:lnTo>
                    <a:pt x="1741" y="3075"/>
                  </a:lnTo>
                  <a:lnTo>
                    <a:pt x="1777" y="3092"/>
                  </a:lnTo>
                  <a:lnTo>
                    <a:pt x="1814" y="3105"/>
                  </a:lnTo>
                  <a:lnTo>
                    <a:pt x="1853" y="3112"/>
                  </a:lnTo>
                  <a:lnTo>
                    <a:pt x="1893" y="3115"/>
                  </a:lnTo>
                  <a:lnTo>
                    <a:pt x="1924" y="3113"/>
                  </a:lnTo>
                  <a:lnTo>
                    <a:pt x="1956" y="3109"/>
                  </a:lnTo>
                  <a:lnTo>
                    <a:pt x="1986" y="3101"/>
                  </a:lnTo>
                  <a:lnTo>
                    <a:pt x="2025" y="3085"/>
                  </a:lnTo>
                  <a:lnTo>
                    <a:pt x="2061" y="3064"/>
                  </a:lnTo>
                  <a:lnTo>
                    <a:pt x="2094" y="3039"/>
                  </a:lnTo>
                  <a:lnTo>
                    <a:pt x="2122" y="3010"/>
                  </a:lnTo>
                  <a:lnTo>
                    <a:pt x="2147" y="2978"/>
                  </a:lnTo>
                  <a:lnTo>
                    <a:pt x="2167" y="2943"/>
                  </a:lnTo>
                  <a:lnTo>
                    <a:pt x="2182" y="2903"/>
                  </a:lnTo>
                  <a:lnTo>
                    <a:pt x="2192" y="2862"/>
                  </a:lnTo>
                  <a:lnTo>
                    <a:pt x="2348" y="1907"/>
                  </a:lnTo>
                  <a:lnTo>
                    <a:pt x="2351" y="1867"/>
                  </a:lnTo>
                  <a:lnTo>
                    <a:pt x="2350" y="1829"/>
                  </a:lnTo>
                  <a:lnTo>
                    <a:pt x="2344" y="1790"/>
                  </a:lnTo>
                  <a:lnTo>
                    <a:pt x="2333" y="1754"/>
                  </a:lnTo>
                  <a:lnTo>
                    <a:pt x="2317" y="1718"/>
                  </a:lnTo>
                  <a:lnTo>
                    <a:pt x="2296" y="1685"/>
                  </a:lnTo>
                  <a:lnTo>
                    <a:pt x="2272" y="1655"/>
                  </a:lnTo>
                  <a:lnTo>
                    <a:pt x="2272" y="1655"/>
                  </a:lnTo>
                  <a:lnTo>
                    <a:pt x="2270" y="1562"/>
                  </a:lnTo>
                  <a:lnTo>
                    <a:pt x="2266" y="1472"/>
                  </a:lnTo>
                  <a:lnTo>
                    <a:pt x="2258" y="1385"/>
                  </a:lnTo>
                  <a:lnTo>
                    <a:pt x="2151" y="1405"/>
                  </a:lnTo>
                  <a:lnTo>
                    <a:pt x="2043" y="1422"/>
                  </a:lnTo>
                  <a:lnTo>
                    <a:pt x="1931" y="1436"/>
                  </a:lnTo>
                  <a:lnTo>
                    <a:pt x="1817" y="1443"/>
                  </a:lnTo>
                  <a:lnTo>
                    <a:pt x="1817" y="1592"/>
                  </a:lnTo>
                  <a:lnTo>
                    <a:pt x="1514" y="1639"/>
                  </a:lnTo>
                  <a:lnTo>
                    <a:pt x="1514" y="1443"/>
                  </a:lnTo>
                  <a:lnTo>
                    <a:pt x="1401" y="1436"/>
                  </a:lnTo>
                  <a:lnTo>
                    <a:pt x="1289" y="1422"/>
                  </a:lnTo>
                  <a:lnTo>
                    <a:pt x="1180" y="1405"/>
                  </a:lnTo>
                  <a:lnTo>
                    <a:pt x="1073" y="1385"/>
                  </a:lnTo>
                  <a:lnTo>
                    <a:pt x="1066" y="1472"/>
                  </a:lnTo>
                  <a:lnTo>
                    <a:pt x="1062" y="1562"/>
                  </a:lnTo>
                  <a:lnTo>
                    <a:pt x="1061" y="1655"/>
                  </a:lnTo>
                  <a:lnTo>
                    <a:pt x="1061" y="1684"/>
                  </a:lnTo>
                  <a:lnTo>
                    <a:pt x="1062" y="1713"/>
                  </a:lnTo>
                  <a:lnTo>
                    <a:pt x="1039" y="1716"/>
                  </a:lnTo>
                  <a:lnTo>
                    <a:pt x="997" y="1727"/>
                  </a:lnTo>
                  <a:lnTo>
                    <a:pt x="958" y="1741"/>
                  </a:lnTo>
                  <a:lnTo>
                    <a:pt x="922" y="1761"/>
                  </a:lnTo>
                  <a:lnTo>
                    <a:pt x="890" y="1785"/>
                  </a:lnTo>
                  <a:lnTo>
                    <a:pt x="861" y="1814"/>
                  </a:lnTo>
                  <a:lnTo>
                    <a:pt x="835" y="1846"/>
                  </a:lnTo>
                  <a:lnTo>
                    <a:pt x="814" y="1882"/>
                  </a:lnTo>
                  <a:lnTo>
                    <a:pt x="799" y="1921"/>
                  </a:lnTo>
                  <a:lnTo>
                    <a:pt x="788" y="1962"/>
                  </a:lnTo>
                  <a:lnTo>
                    <a:pt x="784" y="2002"/>
                  </a:lnTo>
                  <a:lnTo>
                    <a:pt x="785" y="2044"/>
                  </a:lnTo>
                  <a:lnTo>
                    <a:pt x="793" y="2083"/>
                  </a:lnTo>
                  <a:lnTo>
                    <a:pt x="805" y="2122"/>
                  </a:lnTo>
                  <a:lnTo>
                    <a:pt x="822" y="2159"/>
                  </a:lnTo>
                  <a:lnTo>
                    <a:pt x="845" y="2194"/>
                  </a:lnTo>
                  <a:lnTo>
                    <a:pt x="872" y="2225"/>
                  </a:lnTo>
                  <a:lnTo>
                    <a:pt x="835" y="2267"/>
                  </a:lnTo>
                  <a:lnTo>
                    <a:pt x="801" y="2305"/>
                  </a:lnTo>
                  <a:lnTo>
                    <a:pt x="765" y="2341"/>
                  </a:lnTo>
                  <a:lnTo>
                    <a:pt x="695" y="2377"/>
                  </a:lnTo>
                  <a:lnTo>
                    <a:pt x="629" y="2414"/>
                  </a:lnTo>
                  <a:lnTo>
                    <a:pt x="568" y="2454"/>
                  </a:lnTo>
                  <a:lnTo>
                    <a:pt x="585" y="2475"/>
                  </a:lnTo>
                  <a:lnTo>
                    <a:pt x="603" y="2495"/>
                  </a:lnTo>
                  <a:lnTo>
                    <a:pt x="564" y="2527"/>
                  </a:lnTo>
                  <a:lnTo>
                    <a:pt x="529" y="2555"/>
                  </a:lnTo>
                  <a:lnTo>
                    <a:pt x="494" y="2579"/>
                  </a:lnTo>
                  <a:lnTo>
                    <a:pt x="463" y="2599"/>
                  </a:lnTo>
                  <a:lnTo>
                    <a:pt x="434" y="2616"/>
                  </a:lnTo>
                  <a:lnTo>
                    <a:pt x="408" y="2629"/>
                  </a:lnTo>
                  <a:lnTo>
                    <a:pt x="385" y="2639"/>
                  </a:lnTo>
                  <a:lnTo>
                    <a:pt x="365" y="2645"/>
                  </a:lnTo>
                  <a:lnTo>
                    <a:pt x="349" y="2648"/>
                  </a:lnTo>
                  <a:lnTo>
                    <a:pt x="339" y="2645"/>
                  </a:lnTo>
                  <a:lnTo>
                    <a:pt x="331" y="2642"/>
                  </a:lnTo>
                  <a:lnTo>
                    <a:pt x="276" y="2565"/>
                  </a:lnTo>
                  <a:lnTo>
                    <a:pt x="226" y="2486"/>
                  </a:lnTo>
                  <a:lnTo>
                    <a:pt x="180" y="2403"/>
                  </a:lnTo>
                  <a:lnTo>
                    <a:pt x="139" y="2317"/>
                  </a:lnTo>
                  <a:lnTo>
                    <a:pt x="104" y="2229"/>
                  </a:lnTo>
                  <a:lnTo>
                    <a:pt x="73" y="2139"/>
                  </a:lnTo>
                  <a:lnTo>
                    <a:pt x="47" y="2045"/>
                  </a:lnTo>
                  <a:lnTo>
                    <a:pt x="27" y="1950"/>
                  </a:lnTo>
                  <a:lnTo>
                    <a:pt x="13" y="1854"/>
                  </a:lnTo>
                  <a:lnTo>
                    <a:pt x="3" y="1755"/>
                  </a:lnTo>
                  <a:lnTo>
                    <a:pt x="0" y="1655"/>
                  </a:lnTo>
                  <a:lnTo>
                    <a:pt x="3" y="1550"/>
                  </a:lnTo>
                  <a:lnTo>
                    <a:pt x="14" y="1447"/>
                  </a:lnTo>
                  <a:lnTo>
                    <a:pt x="29" y="1346"/>
                  </a:lnTo>
                  <a:lnTo>
                    <a:pt x="51" y="1247"/>
                  </a:lnTo>
                  <a:lnTo>
                    <a:pt x="80" y="1152"/>
                  </a:lnTo>
                  <a:lnTo>
                    <a:pt x="113" y="1057"/>
                  </a:lnTo>
                  <a:lnTo>
                    <a:pt x="152" y="965"/>
                  </a:lnTo>
                  <a:lnTo>
                    <a:pt x="196" y="877"/>
                  </a:lnTo>
                  <a:lnTo>
                    <a:pt x="245" y="792"/>
                  </a:lnTo>
                  <a:lnTo>
                    <a:pt x="299" y="710"/>
                  </a:lnTo>
                  <a:lnTo>
                    <a:pt x="358" y="632"/>
                  </a:lnTo>
                  <a:lnTo>
                    <a:pt x="421" y="557"/>
                  </a:lnTo>
                  <a:lnTo>
                    <a:pt x="489" y="485"/>
                  </a:lnTo>
                  <a:lnTo>
                    <a:pt x="560" y="418"/>
                  </a:lnTo>
                  <a:lnTo>
                    <a:pt x="635" y="355"/>
                  </a:lnTo>
                  <a:lnTo>
                    <a:pt x="715" y="297"/>
                  </a:lnTo>
                  <a:lnTo>
                    <a:pt x="798" y="244"/>
                  </a:lnTo>
                  <a:lnTo>
                    <a:pt x="884" y="195"/>
                  </a:lnTo>
                  <a:lnTo>
                    <a:pt x="973" y="150"/>
                  </a:lnTo>
                  <a:lnTo>
                    <a:pt x="1065" y="112"/>
                  </a:lnTo>
                  <a:lnTo>
                    <a:pt x="1159" y="78"/>
                  </a:lnTo>
                  <a:lnTo>
                    <a:pt x="1256" y="51"/>
                  </a:lnTo>
                  <a:lnTo>
                    <a:pt x="1356" y="29"/>
                  </a:lnTo>
                  <a:lnTo>
                    <a:pt x="1457" y="13"/>
                  </a:lnTo>
                  <a:lnTo>
                    <a:pt x="1561" y="3"/>
                  </a:lnTo>
                  <a:lnTo>
                    <a:pt x="166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153"/>
            <p:cNvSpPr>
              <a:spLocks noEditPoints="1"/>
            </p:cNvSpPr>
            <p:nvPr/>
          </p:nvSpPr>
          <p:spPr bwMode="auto">
            <a:xfrm>
              <a:off x="6383" y="3134"/>
              <a:ext cx="193" cy="139"/>
            </a:xfrm>
            <a:custGeom>
              <a:avLst/>
              <a:gdLst>
                <a:gd name="T0" fmla="*/ 1200 w 2125"/>
                <a:gd name="T1" fmla="*/ 494 h 1526"/>
                <a:gd name="T2" fmla="*/ 1133 w 2125"/>
                <a:gd name="T3" fmla="*/ 582 h 1526"/>
                <a:gd name="T4" fmla="*/ 1068 w 2125"/>
                <a:gd name="T5" fmla="*/ 663 h 1526"/>
                <a:gd name="T6" fmla="*/ 979 w 2125"/>
                <a:gd name="T7" fmla="*/ 765 h 1526"/>
                <a:gd name="T8" fmla="*/ 871 w 2125"/>
                <a:gd name="T9" fmla="*/ 879 h 1526"/>
                <a:gd name="T10" fmla="*/ 751 w 2125"/>
                <a:gd name="T11" fmla="*/ 993 h 1526"/>
                <a:gd name="T12" fmla="*/ 621 w 2125"/>
                <a:gd name="T13" fmla="*/ 1097 h 1526"/>
                <a:gd name="T14" fmla="*/ 487 w 2125"/>
                <a:gd name="T15" fmla="*/ 1179 h 1526"/>
                <a:gd name="T16" fmla="*/ 354 w 2125"/>
                <a:gd name="T17" fmla="*/ 1230 h 1526"/>
                <a:gd name="T18" fmla="*/ 238 w 2125"/>
                <a:gd name="T19" fmla="*/ 1240 h 1526"/>
                <a:gd name="T20" fmla="*/ 151 w 2125"/>
                <a:gd name="T21" fmla="*/ 1216 h 1526"/>
                <a:gd name="T22" fmla="*/ 285 w 2125"/>
                <a:gd name="T23" fmla="*/ 1313 h 1526"/>
                <a:gd name="T24" fmla="*/ 444 w 2125"/>
                <a:gd name="T25" fmla="*/ 1366 h 1526"/>
                <a:gd name="T26" fmla="*/ 623 w 2125"/>
                <a:gd name="T27" fmla="*/ 1373 h 1526"/>
                <a:gd name="T28" fmla="*/ 801 w 2125"/>
                <a:gd name="T29" fmla="*/ 1344 h 1526"/>
                <a:gd name="T30" fmla="*/ 978 w 2125"/>
                <a:gd name="T31" fmla="*/ 1289 h 1526"/>
                <a:gd name="T32" fmla="*/ 1147 w 2125"/>
                <a:gd name="T33" fmla="*/ 1216 h 1526"/>
                <a:gd name="T34" fmla="*/ 1300 w 2125"/>
                <a:gd name="T35" fmla="*/ 1136 h 1526"/>
                <a:gd name="T36" fmla="*/ 1429 w 2125"/>
                <a:gd name="T37" fmla="*/ 1058 h 1526"/>
                <a:gd name="T38" fmla="*/ 1529 w 2125"/>
                <a:gd name="T39" fmla="*/ 991 h 1526"/>
                <a:gd name="T40" fmla="*/ 1628 w 2125"/>
                <a:gd name="T41" fmla="*/ 919 h 1526"/>
                <a:gd name="T42" fmla="*/ 1979 w 2125"/>
                <a:gd name="T43" fmla="*/ 0 h 1526"/>
                <a:gd name="T44" fmla="*/ 2059 w 2125"/>
                <a:gd name="T45" fmla="*/ 26 h 1526"/>
                <a:gd name="T46" fmla="*/ 2112 w 2125"/>
                <a:gd name="T47" fmla="*/ 92 h 1526"/>
                <a:gd name="T48" fmla="*/ 2123 w 2125"/>
                <a:gd name="T49" fmla="*/ 175 h 1526"/>
                <a:gd name="T50" fmla="*/ 1948 w 2125"/>
                <a:gd name="T51" fmla="*/ 1183 h 1526"/>
                <a:gd name="T52" fmla="*/ 1889 w 2125"/>
                <a:gd name="T53" fmla="*/ 1239 h 1526"/>
                <a:gd name="T54" fmla="*/ 1817 w 2125"/>
                <a:gd name="T55" fmla="*/ 1256 h 1526"/>
                <a:gd name="T56" fmla="*/ 1748 w 2125"/>
                <a:gd name="T57" fmla="*/ 1241 h 1526"/>
                <a:gd name="T58" fmla="*/ 1614 w 2125"/>
                <a:gd name="T59" fmla="*/ 1116 h 1526"/>
                <a:gd name="T60" fmla="*/ 1472 w 2125"/>
                <a:gd name="T61" fmla="*/ 1209 h 1526"/>
                <a:gd name="T62" fmla="*/ 1295 w 2125"/>
                <a:gd name="T63" fmla="*/ 1310 h 1526"/>
                <a:gd name="T64" fmla="*/ 1091 w 2125"/>
                <a:gd name="T65" fmla="*/ 1407 h 1526"/>
                <a:gd name="T66" fmla="*/ 869 w 2125"/>
                <a:gd name="T67" fmla="*/ 1483 h 1526"/>
                <a:gd name="T68" fmla="*/ 640 w 2125"/>
                <a:gd name="T69" fmla="*/ 1523 h 1526"/>
                <a:gd name="T70" fmla="*/ 430 w 2125"/>
                <a:gd name="T71" fmla="*/ 1515 h 1526"/>
                <a:gd name="T72" fmla="*/ 249 w 2125"/>
                <a:gd name="T73" fmla="*/ 1462 h 1526"/>
                <a:gd name="T74" fmla="*/ 91 w 2125"/>
                <a:gd name="T75" fmla="*/ 1365 h 1526"/>
                <a:gd name="T76" fmla="*/ 14 w 2125"/>
                <a:gd name="T77" fmla="*/ 1278 h 1526"/>
                <a:gd name="T78" fmla="*/ 0 w 2125"/>
                <a:gd name="T79" fmla="*/ 1203 h 1526"/>
                <a:gd name="T80" fmla="*/ 28 w 2125"/>
                <a:gd name="T81" fmla="*/ 1129 h 1526"/>
                <a:gd name="T82" fmla="*/ 87 w 2125"/>
                <a:gd name="T83" fmla="*/ 1081 h 1526"/>
                <a:gd name="T84" fmla="*/ 165 w 2125"/>
                <a:gd name="T85" fmla="*/ 1066 h 1526"/>
                <a:gd name="T86" fmla="*/ 232 w 2125"/>
                <a:gd name="T87" fmla="*/ 1086 h 1526"/>
                <a:gd name="T88" fmla="*/ 302 w 2125"/>
                <a:gd name="T89" fmla="*/ 1088 h 1526"/>
                <a:gd name="T90" fmla="*/ 411 w 2125"/>
                <a:gd name="T91" fmla="*/ 1050 h 1526"/>
                <a:gd name="T92" fmla="*/ 533 w 2125"/>
                <a:gd name="T93" fmla="*/ 975 h 1526"/>
                <a:gd name="T94" fmla="*/ 663 w 2125"/>
                <a:gd name="T95" fmla="*/ 869 h 1526"/>
                <a:gd name="T96" fmla="*/ 794 w 2125"/>
                <a:gd name="T97" fmla="*/ 744 h 1526"/>
                <a:gd name="T98" fmla="*/ 921 w 2125"/>
                <a:gd name="T99" fmla="*/ 603 h 1526"/>
                <a:gd name="T100" fmla="*/ 904 w 2125"/>
                <a:gd name="T101" fmla="*/ 412 h 1526"/>
                <a:gd name="T102" fmla="*/ 864 w 2125"/>
                <a:gd name="T103" fmla="*/ 341 h 1526"/>
                <a:gd name="T104" fmla="*/ 867 w 2125"/>
                <a:gd name="T105" fmla="*/ 259 h 1526"/>
                <a:gd name="T106" fmla="*/ 912 w 2125"/>
                <a:gd name="T107" fmla="*/ 191 h 1526"/>
                <a:gd name="T108" fmla="*/ 987 w 2125"/>
                <a:gd name="T109" fmla="*/ 157 h 1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25" h="1526">
                  <a:moveTo>
                    <a:pt x="1973" y="151"/>
                  </a:moveTo>
                  <a:lnTo>
                    <a:pt x="1012" y="306"/>
                  </a:lnTo>
                  <a:lnTo>
                    <a:pt x="1200" y="494"/>
                  </a:lnTo>
                  <a:lnTo>
                    <a:pt x="1161" y="546"/>
                  </a:lnTo>
                  <a:lnTo>
                    <a:pt x="1149" y="563"/>
                  </a:lnTo>
                  <a:lnTo>
                    <a:pt x="1133" y="582"/>
                  </a:lnTo>
                  <a:lnTo>
                    <a:pt x="1114" y="606"/>
                  </a:lnTo>
                  <a:lnTo>
                    <a:pt x="1092" y="633"/>
                  </a:lnTo>
                  <a:lnTo>
                    <a:pt x="1068" y="663"/>
                  </a:lnTo>
                  <a:lnTo>
                    <a:pt x="1041" y="695"/>
                  </a:lnTo>
                  <a:lnTo>
                    <a:pt x="1011" y="729"/>
                  </a:lnTo>
                  <a:lnTo>
                    <a:pt x="979" y="765"/>
                  </a:lnTo>
                  <a:lnTo>
                    <a:pt x="945" y="803"/>
                  </a:lnTo>
                  <a:lnTo>
                    <a:pt x="909" y="840"/>
                  </a:lnTo>
                  <a:lnTo>
                    <a:pt x="871" y="879"/>
                  </a:lnTo>
                  <a:lnTo>
                    <a:pt x="833" y="917"/>
                  </a:lnTo>
                  <a:lnTo>
                    <a:pt x="792" y="956"/>
                  </a:lnTo>
                  <a:lnTo>
                    <a:pt x="751" y="993"/>
                  </a:lnTo>
                  <a:lnTo>
                    <a:pt x="708" y="1030"/>
                  </a:lnTo>
                  <a:lnTo>
                    <a:pt x="665" y="1064"/>
                  </a:lnTo>
                  <a:lnTo>
                    <a:pt x="621" y="1097"/>
                  </a:lnTo>
                  <a:lnTo>
                    <a:pt x="576" y="1127"/>
                  </a:lnTo>
                  <a:lnTo>
                    <a:pt x="531" y="1155"/>
                  </a:lnTo>
                  <a:lnTo>
                    <a:pt x="487" y="1179"/>
                  </a:lnTo>
                  <a:lnTo>
                    <a:pt x="442" y="1200"/>
                  </a:lnTo>
                  <a:lnTo>
                    <a:pt x="398" y="1218"/>
                  </a:lnTo>
                  <a:lnTo>
                    <a:pt x="354" y="1230"/>
                  </a:lnTo>
                  <a:lnTo>
                    <a:pt x="311" y="1239"/>
                  </a:lnTo>
                  <a:lnTo>
                    <a:pt x="269" y="1241"/>
                  </a:lnTo>
                  <a:lnTo>
                    <a:pt x="238" y="1240"/>
                  </a:lnTo>
                  <a:lnTo>
                    <a:pt x="208" y="1235"/>
                  </a:lnTo>
                  <a:lnTo>
                    <a:pt x="179" y="1227"/>
                  </a:lnTo>
                  <a:lnTo>
                    <a:pt x="151" y="1216"/>
                  </a:lnTo>
                  <a:lnTo>
                    <a:pt x="193" y="1253"/>
                  </a:lnTo>
                  <a:lnTo>
                    <a:pt x="237" y="1285"/>
                  </a:lnTo>
                  <a:lnTo>
                    <a:pt x="285" y="1313"/>
                  </a:lnTo>
                  <a:lnTo>
                    <a:pt x="335" y="1335"/>
                  </a:lnTo>
                  <a:lnTo>
                    <a:pt x="388" y="1353"/>
                  </a:lnTo>
                  <a:lnTo>
                    <a:pt x="444" y="1366"/>
                  </a:lnTo>
                  <a:lnTo>
                    <a:pt x="503" y="1373"/>
                  </a:lnTo>
                  <a:lnTo>
                    <a:pt x="564" y="1375"/>
                  </a:lnTo>
                  <a:lnTo>
                    <a:pt x="623" y="1373"/>
                  </a:lnTo>
                  <a:lnTo>
                    <a:pt x="682" y="1367"/>
                  </a:lnTo>
                  <a:lnTo>
                    <a:pt x="742" y="1357"/>
                  </a:lnTo>
                  <a:lnTo>
                    <a:pt x="801" y="1344"/>
                  </a:lnTo>
                  <a:lnTo>
                    <a:pt x="861" y="1328"/>
                  </a:lnTo>
                  <a:lnTo>
                    <a:pt x="921" y="1309"/>
                  </a:lnTo>
                  <a:lnTo>
                    <a:pt x="978" y="1289"/>
                  </a:lnTo>
                  <a:lnTo>
                    <a:pt x="1036" y="1266"/>
                  </a:lnTo>
                  <a:lnTo>
                    <a:pt x="1092" y="1242"/>
                  </a:lnTo>
                  <a:lnTo>
                    <a:pt x="1147" y="1216"/>
                  </a:lnTo>
                  <a:lnTo>
                    <a:pt x="1199" y="1190"/>
                  </a:lnTo>
                  <a:lnTo>
                    <a:pt x="1250" y="1163"/>
                  </a:lnTo>
                  <a:lnTo>
                    <a:pt x="1300" y="1136"/>
                  </a:lnTo>
                  <a:lnTo>
                    <a:pt x="1346" y="1110"/>
                  </a:lnTo>
                  <a:lnTo>
                    <a:pt x="1389" y="1084"/>
                  </a:lnTo>
                  <a:lnTo>
                    <a:pt x="1429" y="1058"/>
                  </a:lnTo>
                  <a:lnTo>
                    <a:pt x="1466" y="1034"/>
                  </a:lnTo>
                  <a:lnTo>
                    <a:pt x="1500" y="1012"/>
                  </a:lnTo>
                  <a:lnTo>
                    <a:pt x="1529" y="991"/>
                  </a:lnTo>
                  <a:lnTo>
                    <a:pt x="1555" y="973"/>
                  </a:lnTo>
                  <a:lnTo>
                    <a:pt x="1576" y="958"/>
                  </a:lnTo>
                  <a:lnTo>
                    <a:pt x="1628" y="919"/>
                  </a:lnTo>
                  <a:lnTo>
                    <a:pt x="1817" y="1107"/>
                  </a:lnTo>
                  <a:lnTo>
                    <a:pt x="1973" y="151"/>
                  </a:lnTo>
                  <a:close/>
                  <a:moveTo>
                    <a:pt x="1979" y="0"/>
                  </a:moveTo>
                  <a:lnTo>
                    <a:pt x="2007" y="4"/>
                  </a:lnTo>
                  <a:lnTo>
                    <a:pt x="2035" y="13"/>
                  </a:lnTo>
                  <a:lnTo>
                    <a:pt x="2059" y="26"/>
                  </a:lnTo>
                  <a:lnTo>
                    <a:pt x="2081" y="45"/>
                  </a:lnTo>
                  <a:lnTo>
                    <a:pt x="2099" y="67"/>
                  </a:lnTo>
                  <a:lnTo>
                    <a:pt x="2112" y="92"/>
                  </a:lnTo>
                  <a:lnTo>
                    <a:pt x="2120" y="119"/>
                  </a:lnTo>
                  <a:lnTo>
                    <a:pt x="2125" y="147"/>
                  </a:lnTo>
                  <a:lnTo>
                    <a:pt x="2123" y="175"/>
                  </a:lnTo>
                  <a:lnTo>
                    <a:pt x="1967" y="1131"/>
                  </a:lnTo>
                  <a:lnTo>
                    <a:pt x="1959" y="1158"/>
                  </a:lnTo>
                  <a:lnTo>
                    <a:pt x="1948" y="1183"/>
                  </a:lnTo>
                  <a:lnTo>
                    <a:pt x="1932" y="1204"/>
                  </a:lnTo>
                  <a:lnTo>
                    <a:pt x="1912" y="1223"/>
                  </a:lnTo>
                  <a:lnTo>
                    <a:pt x="1889" y="1239"/>
                  </a:lnTo>
                  <a:lnTo>
                    <a:pt x="1864" y="1249"/>
                  </a:lnTo>
                  <a:lnTo>
                    <a:pt x="1841" y="1255"/>
                  </a:lnTo>
                  <a:lnTo>
                    <a:pt x="1817" y="1256"/>
                  </a:lnTo>
                  <a:lnTo>
                    <a:pt x="1793" y="1255"/>
                  </a:lnTo>
                  <a:lnTo>
                    <a:pt x="1770" y="1249"/>
                  </a:lnTo>
                  <a:lnTo>
                    <a:pt x="1748" y="1241"/>
                  </a:lnTo>
                  <a:lnTo>
                    <a:pt x="1728" y="1228"/>
                  </a:lnTo>
                  <a:lnTo>
                    <a:pt x="1710" y="1213"/>
                  </a:lnTo>
                  <a:lnTo>
                    <a:pt x="1614" y="1116"/>
                  </a:lnTo>
                  <a:lnTo>
                    <a:pt x="1571" y="1145"/>
                  </a:lnTo>
                  <a:lnTo>
                    <a:pt x="1524" y="1176"/>
                  </a:lnTo>
                  <a:lnTo>
                    <a:pt x="1472" y="1209"/>
                  </a:lnTo>
                  <a:lnTo>
                    <a:pt x="1417" y="1243"/>
                  </a:lnTo>
                  <a:lnTo>
                    <a:pt x="1358" y="1277"/>
                  </a:lnTo>
                  <a:lnTo>
                    <a:pt x="1295" y="1310"/>
                  </a:lnTo>
                  <a:lnTo>
                    <a:pt x="1230" y="1344"/>
                  </a:lnTo>
                  <a:lnTo>
                    <a:pt x="1161" y="1376"/>
                  </a:lnTo>
                  <a:lnTo>
                    <a:pt x="1091" y="1407"/>
                  </a:lnTo>
                  <a:lnTo>
                    <a:pt x="1018" y="1435"/>
                  </a:lnTo>
                  <a:lnTo>
                    <a:pt x="945" y="1460"/>
                  </a:lnTo>
                  <a:lnTo>
                    <a:pt x="869" y="1483"/>
                  </a:lnTo>
                  <a:lnTo>
                    <a:pt x="793" y="1501"/>
                  </a:lnTo>
                  <a:lnTo>
                    <a:pt x="717" y="1514"/>
                  </a:lnTo>
                  <a:lnTo>
                    <a:pt x="640" y="1523"/>
                  </a:lnTo>
                  <a:lnTo>
                    <a:pt x="564" y="1526"/>
                  </a:lnTo>
                  <a:lnTo>
                    <a:pt x="496" y="1524"/>
                  </a:lnTo>
                  <a:lnTo>
                    <a:pt x="430" y="1515"/>
                  </a:lnTo>
                  <a:lnTo>
                    <a:pt x="367" y="1503"/>
                  </a:lnTo>
                  <a:lnTo>
                    <a:pt x="306" y="1485"/>
                  </a:lnTo>
                  <a:lnTo>
                    <a:pt x="249" y="1462"/>
                  </a:lnTo>
                  <a:lnTo>
                    <a:pt x="193" y="1435"/>
                  </a:lnTo>
                  <a:lnTo>
                    <a:pt x="141" y="1402"/>
                  </a:lnTo>
                  <a:lnTo>
                    <a:pt x="91" y="1365"/>
                  </a:lnTo>
                  <a:lnTo>
                    <a:pt x="44" y="1322"/>
                  </a:lnTo>
                  <a:lnTo>
                    <a:pt x="27" y="1301"/>
                  </a:lnTo>
                  <a:lnTo>
                    <a:pt x="14" y="1278"/>
                  </a:lnTo>
                  <a:lnTo>
                    <a:pt x="5" y="1254"/>
                  </a:lnTo>
                  <a:lnTo>
                    <a:pt x="0" y="1229"/>
                  </a:lnTo>
                  <a:lnTo>
                    <a:pt x="0" y="1203"/>
                  </a:lnTo>
                  <a:lnTo>
                    <a:pt x="5" y="1177"/>
                  </a:lnTo>
                  <a:lnTo>
                    <a:pt x="14" y="1152"/>
                  </a:lnTo>
                  <a:lnTo>
                    <a:pt x="28" y="1129"/>
                  </a:lnTo>
                  <a:lnTo>
                    <a:pt x="44" y="1110"/>
                  </a:lnTo>
                  <a:lnTo>
                    <a:pt x="65" y="1093"/>
                  </a:lnTo>
                  <a:lnTo>
                    <a:pt x="87" y="1081"/>
                  </a:lnTo>
                  <a:lnTo>
                    <a:pt x="112" y="1071"/>
                  </a:lnTo>
                  <a:lnTo>
                    <a:pt x="138" y="1067"/>
                  </a:lnTo>
                  <a:lnTo>
                    <a:pt x="165" y="1066"/>
                  </a:lnTo>
                  <a:lnTo>
                    <a:pt x="190" y="1070"/>
                  </a:lnTo>
                  <a:lnTo>
                    <a:pt x="215" y="1080"/>
                  </a:lnTo>
                  <a:lnTo>
                    <a:pt x="232" y="1086"/>
                  </a:lnTo>
                  <a:lnTo>
                    <a:pt x="250" y="1089"/>
                  </a:lnTo>
                  <a:lnTo>
                    <a:pt x="269" y="1090"/>
                  </a:lnTo>
                  <a:lnTo>
                    <a:pt x="302" y="1088"/>
                  </a:lnTo>
                  <a:lnTo>
                    <a:pt x="336" y="1080"/>
                  </a:lnTo>
                  <a:lnTo>
                    <a:pt x="372" y="1067"/>
                  </a:lnTo>
                  <a:lnTo>
                    <a:pt x="411" y="1050"/>
                  </a:lnTo>
                  <a:lnTo>
                    <a:pt x="451" y="1029"/>
                  </a:lnTo>
                  <a:lnTo>
                    <a:pt x="491" y="1004"/>
                  </a:lnTo>
                  <a:lnTo>
                    <a:pt x="533" y="975"/>
                  </a:lnTo>
                  <a:lnTo>
                    <a:pt x="576" y="942"/>
                  </a:lnTo>
                  <a:lnTo>
                    <a:pt x="619" y="908"/>
                  </a:lnTo>
                  <a:lnTo>
                    <a:pt x="663" y="869"/>
                  </a:lnTo>
                  <a:lnTo>
                    <a:pt x="707" y="830"/>
                  </a:lnTo>
                  <a:lnTo>
                    <a:pt x="750" y="787"/>
                  </a:lnTo>
                  <a:lnTo>
                    <a:pt x="794" y="744"/>
                  </a:lnTo>
                  <a:lnTo>
                    <a:pt x="837" y="698"/>
                  </a:lnTo>
                  <a:lnTo>
                    <a:pt x="879" y="651"/>
                  </a:lnTo>
                  <a:lnTo>
                    <a:pt x="921" y="603"/>
                  </a:lnTo>
                  <a:lnTo>
                    <a:pt x="960" y="555"/>
                  </a:lnTo>
                  <a:lnTo>
                    <a:pt x="1000" y="508"/>
                  </a:lnTo>
                  <a:lnTo>
                    <a:pt x="904" y="412"/>
                  </a:lnTo>
                  <a:lnTo>
                    <a:pt x="886" y="391"/>
                  </a:lnTo>
                  <a:lnTo>
                    <a:pt x="873" y="367"/>
                  </a:lnTo>
                  <a:lnTo>
                    <a:pt x="864" y="341"/>
                  </a:lnTo>
                  <a:lnTo>
                    <a:pt x="860" y="314"/>
                  </a:lnTo>
                  <a:lnTo>
                    <a:pt x="861" y="287"/>
                  </a:lnTo>
                  <a:lnTo>
                    <a:pt x="867" y="259"/>
                  </a:lnTo>
                  <a:lnTo>
                    <a:pt x="878" y="234"/>
                  </a:lnTo>
                  <a:lnTo>
                    <a:pt x="893" y="211"/>
                  </a:lnTo>
                  <a:lnTo>
                    <a:pt x="912" y="191"/>
                  </a:lnTo>
                  <a:lnTo>
                    <a:pt x="934" y="176"/>
                  </a:lnTo>
                  <a:lnTo>
                    <a:pt x="959" y="164"/>
                  </a:lnTo>
                  <a:lnTo>
                    <a:pt x="987" y="157"/>
                  </a:lnTo>
                  <a:lnTo>
                    <a:pt x="1949" y="2"/>
                  </a:lnTo>
                  <a:lnTo>
                    <a:pt x="197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8871593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p:cNvSpPr>
            <a:spLocks noGrp="1"/>
          </p:cNvSpPr>
          <p:nvPr>
            <p:ph type="body" sz="half" idx="2"/>
          </p:nvPr>
        </p:nvSpPr>
        <p:spPr/>
        <p:txBody>
          <a:bodyPr/>
          <a:lstStyle/>
          <a:p>
            <a:pPr lvl="0"/>
            <a:r>
              <a:rPr lang="en-US" dirty="0">
                <a:sym typeface="Calibri"/>
              </a:rPr>
              <a:t>Enter your subhead line here</a:t>
            </a:r>
          </a:p>
        </p:txBody>
      </p:sp>
      <p:sp>
        <p:nvSpPr>
          <p:cNvPr id="9" name="Title 8"/>
          <p:cNvSpPr>
            <a:spLocks noGrp="1"/>
          </p:cNvSpPr>
          <p:nvPr>
            <p:ph type="title"/>
          </p:nvPr>
        </p:nvSpPr>
        <p:spPr/>
        <p:txBody>
          <a:bodyPr/>
          <a:lstStyle/>
          <a:p>
            <a:r>
              <a:rPr lang="en-US" dirty="0">
                <a:sym typeface="Calibri"/>
              </a:rPr>
              <a:t>Funnels - 5 levels</a:t>
            </a:r>
            <a:endParaRPr lang="en-US" dirty="0"/>
          </a:p>
        </p:txBody>
      </p:sp>
      <p:sp>
        <p:nvSpPr>
          <p:cNvPr id="19" name="Rectangle 18"/>
          <p:cNvSpPr/>
          <p:nvPr/>
        </p:nvSpPr>
        <p:spPr>
          <a:xfrm>
            <a:off x="1815617" y="1539213"/>
            <a:ext cx="1042782" cy="246221"/>
          </a:xfrm>
          <a:prstGeom prst="rect">
            <a:avLst/>
          </a:prstGeom>
        </p:spPr>
        <p:txBody>
          <a:bodyPr wrap="square" anchor="ctr">
            <a:spAutoFit/>
          </a:bodyPr>
          <a:lstStyle/>
          <a:p>
            <a:pPr algn="ctr"/>
            <a:r>
              <a:rPr lang="en-US" sz="1000" b="1" dirty="0">
                <a:solidFill>
                  <a:schemeClr val="accent1"/>
                </a:solidFill>
              </a:rPr>
              <a:t>Heading A</a:t>
            </a:r>
          </a:p>
        </p:txBody>
      </p:sp>
      <p:sp>
        <p:nvSpPr>
          <p:cNvPr id="20" name="Rectangle 19"/>
          <p:cNvSpPr/>
          <p:nvPr/>
        </p:nvSpPr>
        <p:spPr>
          <a:xfrm>
            <a:off x="2817232" y="1668284"/>
            <a:ext cx="1042782" cy="246221"/>
          </a:xfrm>
          <a:prstGeom prst="rect">
            <a:avLst/>
          </a:prstGeom>
        </p:spPr>
        <p:txBody>
          <a:bodyPr wrap="square" anchor="ctr">
            <a:spAutoFit/>
          </a:bodyPr>
          <a:lstStyle/>
          <a:p>
            <a:pPr algn="ctr"/>
            <a:r>
              <a:rPr lang="en-US" sz="1000" b="1" dirty="0">
                <a:solidFill>
                  <a:schemeClr val="accent2"/>
                </a:solidFill>
              </a:rPr>
              <a:t>Heading B</a:t>
            </a:r>
          </a:p>
        </p:txBody>
      </p:sp>
      <p:sp>
        <p:nvSpPr>
          <p:cNvPr id="21" name="Rectangle 20"/>
          <p:cNvSpPr/>
          <p:nvPr/>
        </p:nvSpPr>
        <p:spPr>
          <a:xfrm>
            <a:off x="3817757" y="1797355"/>
            <a:ext cx="1042782" cy="246221"/>
          </a:xfrm>
          <a:prstGeom prst="rect">
            <a:avLst/>
          </a:prstGeom>
        </p:spPr>
        <p:txBody>
          <a:bodyPr wrap="square" anchor="ctr">
            <a:spAutoFit/>
          </a:bodyPr>
          <a:lstStyle/>
          <a:p>
            <a:pPr algn="ctr"/>
            <a:r>
              <a:rPr lang="en-US" sz="1000" b="1" dirty="0">
                <a:solidFill>
                  <a:schemeClr val="accent3"/>
                </a:solidFill>
              </a:rPr>
              <a:t>Heading C</a:t>
            </a:r>
          </a:p>
        </p:txBody>
      </p:sp>
      <p:sp>
        <p:nvSpPr>
          <p:cNvPr id="22" name="Rectangle 21"/>
          <p:cNvSpPr/>
          <p:nvPr/>
        </p:nvSpPr>
        <p:spPr>
          <a:xfrm>
            <a:off x="4829635" y="1926426"/>
            <a:ext cx="1042782" cy="246221"/>
          </a:xfrm>
          <a:prstGeom prst="rect">
            <a:avLst/>
          </a:prstGeom>
        </p:spPr>
        <p:txBody>
          <a:bodyPr wrap="square" anchor="ctr">
            <a:spAutoFit/>
          </a:bodyPr>
          <a:lstStyle/>
          <a:p>
            <a:pPr algn="ctr"/>
            <a:r>
              <a:rPr lang="en-US" sz="1000" b="1" dirty="0">
                <a:solidFill>
                  <a:schemeClr val="accent4"/>
                </a:solidFill>
              </a:rPr>
              <a:t>Heading D</a:t>
            </a:r>
          </a:p>
        </p:txBody>
      </p:sp>
      <p:sp>
        <p:nvSpPr>
          <p:cNvPr id="23" name="Rectangle 22"/>
          <p:cNvSpPr/>
          <p:nvPr/>
        </p:nvSpPr>
        <p:spPr>
          <a:xfrm>
            <a:off x="6052602" y="2055495"/>
            <a:ext cx="1042782" cy="246221"/>
          </a:xfrm>
          <a:prstGeom prst="rect">
            <a:avLst/>
          </a:prstGeom>
        </p:spPr>
        <p:txBody>
          <a:bodyPr wrap="square" anchor="ctr">
            <a:spAutoFit/>
          </a:bodyPr>
          <a:lstStyle/>
          <a:p>
            <a:pPr algn="ctr"/>
            <a:r>
              <a:rPr lang="en-US" sz="1000" b="1" dirty="0">
                <a:solidFill>
                  <a:schemeClr val="accent6"/>
                </a:solidFill>
              </a:rPr>
              <a:t>Heading E</a:t>
            </a:r>
          </a:p>
        </p:txBody>
      </p:sp>
      <p:sp>
        <p:nvSpPr>
          <p:cNvPr id="24" name="Rectangle 23"/>
          <p:cNvSpPr/>
          <p:nvPr/>
        </p:nvSpPr>
        <p:spPr>
          <a:xfrm flipH="1">
            <a:off x="1725297" y="4231406"/>
            <a:ext cx="1042782" cy="215444"/>
          </a:xfrm>
          <a:prstGeom prst="rect">
            <a:avLst/>
          </a:prstGeom>
        </p:spPr>
        <p:txBody>
          <a:bodyPr wrap="square" anchor="ctr">
            <a:spAutoFit/>
          </a:bodyPr>
          <a:lstStyle/>
          <a:p>
            <a:pPr algn="ctr"/>
            <a:r>
              <a:rPr lang="en-US" sz="800" b="1" dirty="0">
                <a:solidFill>
                  <a:schemeClr val="bg1">
                    <a:lumMod val="50000"/>
                  </a:schemeClr>
                </a:solidFill>
              </a:rPr>
              <a:t>30,250</a:t>
            </a:r>
          </a:p>
        </p:txBody>
      </p:sp>
      <p:sp>
        <p:nvSpPr>
          <p:cNvPr id="25" name="Rectangle 24"/>
          <p:cNvSpPr/>
          <p:nvPr/>
        </p:nvSpPr>
        <p:spPr>
          <a:xfrm flipH="1">
            <a:off x="2817232" y="4059312"/>
            <a:ext cx="1042782" cy="215444"/>
          </a:xfrm>
          <a:prstGeom prst="rect">
            <a:avLst/>
          </a:prstGeom>
        </p:spPr>
        <p:txBody>
          <a:bodyPr wrap="square" anchor="ctr">
            <a:spAutoFit/>
          </a:bodyPr>
          <a:lstStyle/>
          <a:p>
            <a:pPr algn="ctr"/>
            <a:r>
              <a:rPr lang="en-US" sz="800" b="1" dirty="0">
                <a:solidFill>
                  <a:schemeClr val="bg1">
                    <a:lumMod val="50000"/>
                  </a:schemeClr>
                </a:solidFill>
              </a:rPr>
              <a:t>10,300</a:t>
            </a:r>
          </a:p>
        </p:txBody>
      </p:sp>
      <p:sp>
        <p:nvSpPr>
          <p:cNvPr id="26" name="Rectangle 25"/>
          <p:cNvSpPr/>
          <p:nvPr/>
        </p:nvSpPr>
        <p:spPr>
          <a:xfrm flipH="1">
            <a:off x="3817757" y="3887218"/>
            <a:ext cx="1042782" cy="215444"/>
          </a:xfrm>
          <a:prstGeom prst="rect">
            <a:avLst/>
          </a:prstGeom>
        </p:spPr>
        <p:txBody>
          <a:bodyPr wrap="square" anchor="ctr">
            <a:spAutoFit/>
          </a:bodyPr>
          <a:lstStyle/>
          <a:p>
            <a:pPr algn="ctr"/>
            <a:r>
              <a:rPr lang="en-US" sz="800" b="1" dirty="0">
                <a:solidFill>
                  <a:schemeClr val="bg1">
                    <a:lumMod val="50000"/>
                  </a:schemeClr>
                </a:solidFill>
              </a:rPr>
              <a:t>1,588</a:t>
            </a:r>
          </a:p>
        </p:txBody>
      </p:sp>
      <p:sp>
        <p:nvSpPr>
          <p:cNvPr id="27" name="Rectangle 26"/>
          <p:cNvSpPr/>
          <p:nvPr/>
        </p:nvSpPr>
        <p:spPr>
          <a:xfrm flipH="1">
            <a:off x="6052602" y="3715124"/>
            <a:ext cx="1042782" cy="215444"/>
          </a:xfrm>
          <a:prstGeom prst="rect">
            <a:avLst/>
          </a:prstGeom>
        </p:spPr>
        <p:txBody>
          <a:bodyPr wrap="square" anchor="ctr">
            <a:spAutoFit/>
          </a:bodyPr>
          <a:lstStyle/>
          <a:p>
            <a:pPr algn="ctr"/>
            <a:r>
              <a:rPr lang="en-US" sz="800" b="1" dirty="0">
                <a:solidFill>
                  <a:schemeClr val="bg1">
                    <a:lumMod val="50000"/>
                  </a:schemeClr>
                </a:solidFill>
              </a:rPr>
              <a:t>25</a:t>
            </a:r>
          </a:p>
        </p:txBody>
      </p:sp>
      <p:sp>
        <p:nvSpPr>
          <p:cNvPr id="28" name="Rectangle 27"/>
          <p:cNvSpPr/>
          <p:nvPr/>
        </p:nvSpPr>
        <p:spPr>
          <a:xfrm flipH="1">
            <a:off x="4829635" y="3801171"/>
            <a:ext cx="1042782" cy="215444"/>
          </a:xfrm>
          <a:prstGeom prst="rect">
            <a:avLst/>
          </a:prstGeom>
        </p:spPr>
        <p:txBody>
          <a:bodyPr wrap="square" anchor="ctr">
            <a:spAutoFit/>
          </a:bodyPr>
          <a:lstStyle/>
          <a:p>
            <a:pPr algn="ctr"/>
            <a:r>
              <a:rPr lang="en-US" sz="800" b="1" dirty="0">
                <a:solidFill>
                  <a:schemeClr val="bg1">
                    <a:lumMod val="50000"/>
                  </a:schemeClr>
                </a:solidFill>
              </a:rPr>
              <a:t>538</a:t>
            </a:r>
          </a:p>
        </p:txBody>
      </p:sp>
      <p:grpSp>
        <p:nvGrpSpPr>
          <p:cNvPr id="3" name="Group 2"/>
          <p:cNvGrpSpPr/>
          <p:nvPr/>
        </p:nvGrpSpPr>
        <p:grpSpPr>
          <a:xfrm>
            <a:off x="1102520" y="1885735"/>
            <a:ext cx="6938960" cy="2281274"/>
            <a:chOff x="1102520" y="1735690"/>
            <a:chExt cx="6938960" cy="2281274"/>
          </a:xfrm>
        </p:grpSpPr>
        <p:sp>
          <p:nvSpPr>
            <p:cNvPr id="135" name="Freeform 134"/>
            <p:cNvSpPr/>
            <p:nvPr/>
          </p:nvSpPr>
          <p:spPr>
            <a:xfrm rot="16200000">
              <a:off x="1252079" y="2430740"/>
              <a:ext cx="2169857" cy="1002591"/>
            </a:xfrm>
            <a:custGeom>
              <a:avLst/>
              <a:gdLst>
                <a:gd name="connsiteX0" fmla="*/ 2169857 w 2169857"/>
                <a:gd name="connsiteY0" fmla="*/ 0 h 1002591"/>
                <a:gd name="connsiteX1" fmla="*/ 2152807 w 2169857"/>
                <a:gd name="connsiteY1" fmla="*/ 135306 h 1002591"/>
                <a:gd name="connsiteX2" fmla="*/ 2152736 w 2169857"/>
                <a:gd name="connsiteY2" fmla="*/ 135306 h 1002591"/>
                <a:gd name="connsiteX3" fmla="*/ 2046254 w 2169857"/>
                <a:gd name="connsiteY3" fmla="*/ 1002591 h 1002591"/>
                <a:gd name="connsiteX4" fmla="*/ 123604 w 2169857"/>
                <a:gd name="connsiteY4" fmla="*/ 1002591 h 1002591"/>
                <a:gd name="connsiteX5" fmla="*/ 17122 w 2169857"/>
                <a:gd name="connsiteY5" fmla="*/ 135306 h 1002591"/>
                <a:gd name="connsiteX6" fmla="*/ 17050 w 2169857"/>
                <a:gd name="connsiteY6" fmla="*/ 135306 h 1002591"/>
                <a:gd name="connsiteX7" fmla="*/ 0 w 2169857"/>
                <a:gd name="connsiteY7" fmla="*/ 0 h 100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9857" h="1002591">
                  <a:moveTo>
                    <a:pt x="2169857" y="0"/>
                  </a:moveTo>
                  <a:lnTo>
                    <a:pt x="2152807" y="135306"/>
                  </a:lnTo>
                  <a:lnTo>
                    <a:pt x="2152736" y="135306"/>
                  </a:lnTo>
                  <a:lnTo>
                    <a:pt x="2046254" y="1002591"/>
                  </a:lnTo>
                  <a:lnTo>
                    <a:pt x="123604" y="1002591"/>
                  </a:lnTo>
                  <a:lnTo>
                    <a:pt x="17122" y="135306"/>
                  </a:lnTo>
                  <a:lnTo>
                    <a:pt x="17050" y="135306"/>
                  </a:lnTo>
                  <a:lnTo>
                    <a:pt x="0" y="0"/>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137" name="Freeform 136"/>
            <p:cNvSpPr/>
            <p:nvPr/>
          </p:nvSpPr>
          <p:spPr>
            <a:xfrm rot="16200000">
              <a:off x="2372236" y="2430740"/>
              <a:ext cx="1923970" cy="1002591"/>
            </a:xfrm>
            <a:custGeom>
              <a:avLst/>
              <a:gdLst>
                <a:gd name="connsiteX0" fmla="*/ 1923970 w 1923970"/>
                <a:gd name="connsiteY0" fmla="*/ 0 h 1002591"/>
                <a:gd name="connsiteX1" fmla="*/ 1917421 w 1923970"/>
                <a:gd name="connsiteY1" fmla="*/ 53345 h 1002591"/>
                <a:gd name="connsiteX2" fmla="*/ 1909319 w 1923970"/>
                <a:gd name="connsiteY2" fmla="*/ 119333 h 1002591"/>
                <a:gd name="connsiteX3" fmla="*/ 1836749 w 1923970"/>
                <a:gd name="connsiteY3" fmla="*/ 710412 h 1002591"/>
                <a:gd name="connsiteX4" fmla="*/ 1800876 w 1923970"/>
                <a:gd name="connsiteY4" fmla="*/ 1002591 h 1002591"/>
                <a:gd name="connsiteX5" fmla="*/ 123093 w 1923970"/>
                <a:gd name="connsiteY5" fmla="*/ 1002591 h 1002591"/>
                <a:gd name="connsiteX6" fmla="*/ 87221 w 1923970"/>
                <a:gd name="connsiteY6" fmla="*/ 710412 h 1002591"/>
                <a:gd name="connsiteX7" fmla="*/ 79059 w 1923970"/>
                <a:gd name="connsiteY7" fmla="*/ 643932 h 1002591"/>
                <a:gd name="connsiteX8" fmla="*/ 53770 w 1923970"/>
                <a:gd name="connsiteY8" fmla="*/ 437959 h 1002591"/>
                <a:gd name="connsiteX9" fmla="*/ 14650 w 1923970"/>
                <a:gd name="connsiteY9" fmla="*/ 119333 h 1002591"/>
                <a:gd name="connsiteX10" fmla="*/ 6549 w 1923970"/>
                <a:gd name="connsiteY10" fmla="*/ 53345 h 1002591"/>
                <a:gd name="connsiteX11" fmla="*/ 0 w 1923970"/>
                <a:gd name="connsiteY11" fmla="*/ 0 h 100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23970" h="1002591">
                  <a:moveTo>
                    <a:pt x="1923970" y="0"/>
                  </a:moveTo>
                  <a:lnTo>
                    <a:pt x="1917421" y="53345"/>
                  </a:lnTo>
                  <a:lnTo>
                    <a:pt x="1909319" y="119333"/>
                  </a:lnTo>
                  <a:lnTo>
                    <a:pt x="1836749" y="710412"/>
                  </a:lnTo>
                  <a:lnTo>
                    <a:pt x="1800876" y="1002591"/>
                  </a:lnTo>
                  <a:lnTo>
                    <a:pt x="123093" y="1002591"/>
                  </a:lnTo>
                  <a:lnTo>
                    <a:pt x="87221" y="710412"/>
                  </a:lnTo>
                  <a:lnTo>
                    <a:pt x="79059" y="643932"/>
                  </a:lnTo>
                  <a:lnTo>
                    <a:pt x="53770" y="437959"/>
                  </a:lnTo>
                  <a:lnTo>
                    <a:pt x="14650" y="119333"/>
                  </a:lnTo>
                  <a:lnTo>
                    <a:pt x="6549" y="53345"/>
                  </a:lnTo>
                  <a:lnTo>
                    <a:pt x="0" y="0"/>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139" name="Freeform 138"/>
            <p:cNvSpPr/>
            <p:nvPr/>
          </p:nvSpPr>
          <p:spPr>
            <a:xfrm rot="16200000">
              <a:off x="3497924" y="2430740"/>
              <a:ext cx="1677782" cy="1002591"/>
            </a:xfrm>
            <a:custGeom>
              <a:avLst/>
              <a:gdLst>
                <a:gd name="connsiteX0" fmla="*/ 1677782 w 1677782"/>
                <a:gd name="connsiteY0" fmla="*/ 0 h 1002591"/>
                <a:gd name="connsiteX1" fmla="*/ 1664844 w 1677782"/>
                <a:gd name="connsiteY1" fmla="*/ 105380 h 1002591"/>
                <a:gd name="connsiteX2" fmla="*/ 1662401 w 1677782"/>
                <a:gd name="connsiteY2" fmla="*/ 125274 h 1002591"/>
                <a:gd name="connsiteX3" fmla="*/ 1625117 w 1677782"/>
                <a:gd name="connsiteY3" fmla="*/ 428951 h 1002591"/>
                <a:gd name="connsiteX4" fmla="*/ 1616955 w 1677782"/>
                <a:gd name="connsiteY4" fmla="*/ 495431 h 1002591"/>
                <a:gd name="connsiteX5" fmla="*/ 1554688 w 1677782"/>
                <a:gd name="connsiteY5" fmla="*/ 1002591 h 1002591"/>
                <a:gd name="connsiteX6" fmla="*/ 123094 w 1677782"/>
                <a:gd name="connsiteY6" fmla="*/ 1002591 h 1002591"/>
                <a:gd name="connsiteX7" fmla="*/ 60827 w 1677782"/>
                <a:gd name="connsiteY7" fmla="*/ 495431 h 1002591"/>
                <a:gd name="connsiteX8" fmla="*/ 52665 w 1677782"/>
                <a:gd name="connsiteY8" fmla="*/ 428951 h 1002591"/>
                <a:gd name="connsiteX9" fmla="*/ 28751 w 1677782"/>
                <a:gd name="connsiteY9" fmla="*/ 234178 h 1002591"/>
                <a:gd name="connsiteX10" fmla="*/ 12938 w 1677782"/>
                <a:gd name="connsiteY10" fmla="*/ 105380 h 1002591"/>
                <a:gd name="connsiteX11" fmla="*/ 0 w 1677782"/>
                <a:gd name="connsiteY11" fmla="*/ 0 h 100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7782" h="1002591">
                  <a:moveTo>
                    <a:pt x="1677782" y="0"/>
                  </a:moveTo>
                  <a:lnTo>
                    <a:pt x="1664844" y="105380"/>
                  </a:lnTo>
                  <a:lnTo>
                    <a:pt x="1662401" y="125274"/>
                  </a:lnTo>
                  <a:lnTo>
                    <a:pt x="1625117" y="428951"/>
                  </a:lnTo>
                  <a:lnTo>
                    <a:pt x="1616955" y="495431"/>
                  </a:lnTo>
                  <a:lnTo>
                    <a:pt x="1554688" y="1002591"/>
                  </a:lnTo>
                  <a:lnTo>
                    <a:pt x="123094" y="1002591"/>
                  </a:lnTo>
                  <a:lnTo>
                    <a:pt x="60827" y="495431"/>
                  </a:lnTo>
                  <a:lnTo>
                    <a:pt x="52665" y="428951"/>
                  </a:lnTo>
                  <a:lnTo>
                    <a:pt x="28751" y="234178"/>
                  </a:lnTo>
                  <a:lnTo>
                    <a:pt x="12938" y="105380"/>
                  </a:lnTo>
                  <a:lnTo>
                    <a:pt x="0" y="0"/>
                  </a:ln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141" name="Freeform 140"/>
            <p:cNvSpPr/>
            <p:nvPr/>
          </p:nvSpPr>
          <p:spPr>
            <a:xfrm rot="16200000">
              <a:off x="4622480" y="2430740"/>
              <a:ext cx="1431840" cy="1002591"/>
            </a:xfrm>
            <a:custGeom>
              <a:avLst/>
              <a:gdLst>
                <a:gd name="connsiteX0" fmla="*/ 1431840 w 1431840"/>
                <a:gd name="connsiteY0" fmla="*/ 0 h 1002591"/>
                <a:gd name="connsiteX1" fmla="*/ 1405446 w 1431840"/>
                <a:gd name="connsiteY1" fmla="*/ 214980 h 1002591"/>
                <a:gd name="connsiteX2" fmla="*/ 1397284 w 1431840"/>
                <a:gd name="connsiteY2" fmla="*/ 281457 h 1002591"/>
                <a:gd name="connsiteX3" fmla="*/ 1308746 w 1431840"/>
                <a:gd name="connsiteY3" fmla="*/ 1002591 h 1002591"/>
                <a:gd name="connsiteX4" fmla="*/ 1221160 w 1431840"/>
                <a:gd name="connsiteY4" fmla="*/ 1002591 h 1002591"/>
                <a:gd name="connsiteX5" fmla="*/ 1176624 w 1431840"/>
                <a:gd name="connsiteY5" fmla="*/ 1002591 h 1002591"/>
                <a:gd name="connsiteX6" fmla="*/ 1089038 w 1431840"/>
                <a:gd name="connsiteY6" fmla="*/ 1002591 h 1002591"/>
                <a:gd name="connsiteX7" fmla="*/ 987508 w 1431840"/>
                <a:gd name="connsiteY7" fmla="*/ 1002591 h 1002591"/>
                <a:gd name="connsiteX8" fmla="*/ 899922 w 1431840"/>
                <a:gd name="connsiteY8" fmla="*/ 1002591 h 1002591"/>
                <a:gd name="connsiteX9" fmla="*/ 871496 w 1431840"/>
                <a:gd name="connsiteY9" fmla="*/ 1002591 h 1002591"/>
                <a:gd name="connsiteX10" fmla="*/ 855385 w 1431840"/>
                <a:gd name="connsiteY10" fmla="*/ 1002591 h 1002591"/>
                <a:gd name="connsiteX11" fmla="*/ 783910 w 1431840"/>
                <a:gd name="connsiteY11" fmla="*/ 1002591 h 1002591"/>
                <a:gd name="connsiteX12" fmla="*/ 767799 w 1431840"/>
                <a:gd name="connsiteY12" fmla="*/ 1002591 h 1002591"/>
                <a:gd name="connsiteX13" fmla="*/ 550257 w 1431840"/>
                <a:gd name="connsiteY13" fmla="*/ 1002591 h 1002591"/>
                <a:gd name="connsiteX14" fmla="*/ 531918 w 1431840"/>
                <a:gd name="connsiteY14" fmla="*/ 1002591 h 1002591"/>
                <a:gd name="connsiteX15" fmla="*/ 462671 w 1431840"/>
                <a:gd name="connsiteY15" fmla="*/ 1002591 h 1002591"/>
                <a:gd name="connsiteX16" fmla="*/ 444332 w 1431840"/>
                <a:gd name="connsiteY16" fmla="*/ 1002591 h 1002591"/>
                <a:gd name="connsiteX17" fmla="*/ 210679 w 1431840"/>
                <a:gd name="connsiteY17" fmla="*/ 1002591 h 1002591"/>
                <a:gd name="connsiteX18" fmla="*/ 123093 w 1431840"/>
                <a:gd name="connsiteY18" fmla="*/ 1002591 h 1002591"/>
                <a:gd name="connsiteX19" fmla="*/ 34556 w 1431840"/>
                <a:gd name="connsiteY19" fmla="*/ 281457 h 1002591"/>
                <a:gd name="connsiteX20" fmla="*/ 26394 w 1431840"/>
                <a:gd name="connsiteY20" fmla="*/ 214980 h 1002591"/>
                <a:gd name="connsiteX21" fmla="*/ 0 w 1431840"/>
                <a:gd name="connsiteY21" fmla="*/ 0 h 100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1840" h="1002591">
                  <a:moveTo>
                    <a:pt x="1431840" y="0"/>
                  </a:moveTo>
                  <a:lnTo>
                    <a:pt x="1405446" y="214980"/>
                  </a:lnTo>
                  <a:lnTo>
                    <a:pt x="1397284" y="281457"/>
                  </a:lnTo>
                  <a:lnTo>
                    <a:pt x="1308746" y="1002591"/>
                  </a:lnTo>
                  <a:lnTo>
                    <a:pt x="1221160" y="1002591"/>
                  </a:lnTo>
                  <a:lnTo>
                    <a:pt x="1176624" y="1002591"/>
                  </a:lnTo>
                  <a:lnTo>
                    <a:pt x="1089038" y="1002591"/>
                  </a:lnTo>
                  <a:lnTo>
                    <a:pt x="987508" y="1002591"/>
                  </a:lnTo>
                  <a:lnTo>
                    <a:pt x="899922" y="1002591"/>
                  </a:lnTo>
                  <a:lnTo>
                    <a:pt x="871496" y="1002591"/>
                  </a:lnTo>
                  <a:lnTo>
                    <a:pt x="855385" y="1002591"/>
                  </a:lnTo>
                  <a:lnTo>
                    <a:pt x="783910" y="1002591"/>
                  </a:lnTo>
                  <a:lnTo>
                    <a:pt x="767799" y="1002591"/>
                  </a:lnTo>
                  <a:lnTo>
                    <a:pt x="550257" y="1002591"/>
                  </a:lnTo>
                  <a:lnTo>
                    <a:pt x="531918" y="1002591"/>
                  </a:lnTo>
                  <a:lnTo>
                    <a:pt x="462671" y="1002591"/>
                  </a:lnTo>
                  <a:lnTo>
                    <a:pt x="444332" y="1002591"/>
                  </a:lnTo>
                  <a:lnTo>
                    <a:pt x="210679" y="1002591"/>
                  </a:lnTo>
                  <a:lnTo>
                    <a:pt x="123093" y="1002591"/>
                  </a:lnTo>
                  <a:lnTo>
                    <a:pt x="34556" y="281457"/>
                  </a:lnTo>
                  <a:lnTo>
                    <a:pt x="26394" y="214980"/>
                  </a:lnTo>
                  <a:lnTo>
                    <a:pt x="0" y="0"/>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31" name="Rectangle 30"/>
            <p:cNvSpPr/>
            <p:nvPr/>
          </p:nvSpPr>
          <p:spPr>
            <a:xfrm rot="5400000">
              <a:off x="5981537" y="2198300"/>
              <a:ext cx="1184912" cy="1468593"/>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33" name="Oval 32"/>
            <p:cNvSpPr/>
            <p:nvPr/>
          </p:nvSpPr>
          <p:spPr>
            <a:xfrm>
              <a:off x="2002201" y="2597228"/>
              <a:ext cx="669614" cy="66961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p:cNvSpPr/>
            <p:nvPr/>
          </p:nvSpPr>
          <p:spPr>
            <a:xfrm>
              <a:off x="2999414" y="2597228"/>
              <a:ext cx="669614" cy="66961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4002008" y="2597228"/>
              <a:ext cx="669614" cy="66961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p:cNvSpPr/>
            <p:nvPr/>
          </p:nvSpPr>
          <p:spPr>
            <a:xfrm>
              <a:off x="5003593" y="2597228"/>
              <a:ext cx="669614" cy="66961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p:cNvSpPr/>
            <p:nvPr/>
          </p:nvSpPr>
          <p:spPr>
            <a:xfrm>
              <a:off x="6239186" y="2597789"/>
              <a:ext cx="669614" cy="66961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Left Brace 37"/>
            <p:cNvSpPr/>
            <p:nvPr/>
          </p:nvSpPr>
          <p:spPr>
            <a:xfrm rot="5844093">
              <a:off x="2264464" y="1318040"/>
              <a:ext cx="154167" cy="989468"/>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9" name="Left Brace 38"/>
            <p:cNvSpPr/>
            <p:nvPr/>
          </p:nvSpPr>
          <p:spPr>
            <a:xfrm rot="5836658">
              <a:off x="4265482" y="1561133"/>
              <a:ext cx="154167" cy="1003374"/>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0" name="Left Brace 39"/>
            <p:cNvSpPr/>
            <p:nvPr/>
          </p:nvSpPr>
          <p:spPr>
            <a:xfrm rot="5400000">
              <a:off x="6496910" y="1542002"/>
              <a:ext cx="154167" cy="1421452"/>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1" name="Left Brace 40"/>
            <p:cNvSpPr/>
            <p:nvPr/>
          </p:nvSpPr>
          <p:spPr>
            <a:xfrm rot="5817577">
              <a:off x="3265415" y="1441894"/>
              <a:ext cx="154167" cy="990554"/>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2" name="Left Brace 41"/>
            <p:cNvSpPr/>
            <p:nvPr/>
          </p:nvSpPr>
          <p:spPr>
            <a:xfrm rot="5806409">
              <a:off x="5273943" y="1698221"/>
              <a:ext cx="154167" cy="984576"/>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0" name="Shape 661"/>
            <p:cNvSpPr/>
            <p:nvPr/>
          </p:nvSpPr>
          <p:spPr>
            <a:xfrm rot="5400000" flipV="1">
              <a:off x="7711605" y="2734788"/>
              <a:ext cx="265255" cy="394495"/>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rtl="0">
                <a:spcBef>
                  <a:spcPts val="0"/>
                </a:spcBef>
                <a:buNone/>
              </a:pPr>
              <a:endParaRPr sz="1800">
                <a:solidFill>
                  <a:schemeClr val="lt1"/>
                </a:solidFill>
                <a:latin typeface="Calibri"/>
                <a:ea typeface="Calibri"/>
                <a:cs typeface="Calibri"/>
                <a:sym typeface="Calibri"/>
              </a:endParaRPr>
            </a:p>
          </p:txBody>
        </p:sp>
        <p:sp>
          <p:nvSpPr>
            <p:cNvPr id="32" name="Shape 663"/>
            <p:cNvSpPr/>
            <p:nvPr/>
          </p:nvSpPr>
          <p:spPr>
            <a:xfrm rot="5400000" flipV="1">
              <a:off x="1392507" y="2409171"/>
              <a:ext cx="190580" cy="394495"/>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rtl="0">
                <a:spcBef>
                  <a:spcPts val="0"/>
                </a:spcBef>
                <a:buNone/>
              </a:pPr>
              <a:endParaRPr sz="1800">
                <a:solidFill>
                  <a:schemeClr val="lt1"/>
                </a:solidFill>
                <a:latin typeface="Calibri"/>
                <a:ea typeface="Calibri"/>
                <a:cs typeface="Calibri"/>
                <a:sym typeface="Calibri"/>
              </a:endParaRPr>
            </a:p>
          </p:txBody>
        </p:sp>
        <p:sp>
          <p:nvSpPr>
            <p:cNvPr id="43" name="Shape 664"/>
            <p:cNvSpPr/>
            <p:nvPr/>
          </p:nvSpPr>
          <p:spPr>
            <a:xfrm rot="5400000" flipV="1">
              <a:off x="1272484" y="2666774"/>
              <a:ext cx="190580" cy="530508"/>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rtl="0">
                <a:spcBef>
                  <a:spcPts val="0"/>
                </a:spcBef>
                <a:buNone/>
              </a:pPr>
              <a:endParaRPr sz="1800">
                <a:solidFill>
                  <a:schemeClr val="lt1"/>
                </a:solidFill>
                <a:latin typeface="Calibri"/>
                <a:ea typeface="Calibri"/>
                <a:cs typeface="Calibri"/>
                <a:sym typeface="Calibri"/>
              </a:endParaRPr>
            </a:p>
          </p:txBody>
        </p:sp>
        <p:sp>
          <p:nvSpPr>
            <p:cNvPr id="44" name="Shape 665"/>
            <p:cNvSpPr/>
            <p:nvPr/>
          </p:nvSpPr>
          <p:spPr>
            <a:xfrm rot="5400000" flipV="1">
              <a:off x="1392507" y="3060404"/>
              <a:ext cx="190580" cy="394495"/>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rtl="0">
                <a:spcBef>
                  <a:spcPts val="0"/>
                </a:spcBef>
                <a:buNone/>
              </a:pPr>
              <a:endParaRPr sz="1800">
                <a:solidFill>
                  <a:schemeClr val="lt1"/>
                </a:solidFill>
                <a:latin typeface="Calibri"/>
                <a:ea typeface="Calibri"/>
                <a:cs typeface="Calibri"/>
                <a:sym typeface="Calibri"/>
              </a:endParaRPr>
            </a:p>
          </p:txBody>
        </p:sp>
      </p:grpSp>
      <p:grpSp>
        <p:nvGrpSpPr>
          <p:cNvPr id="73" name="Group 609"/>
          <p:cNvGrpSpPr>
            <a:grpSpLocks noChangeAspect="1"/>
          </p:cNvGrpSpPr>
          <p:nvPr/>
        </p:nvGrpSpPr>
        <p:grpSpPr bwMode="auto">
          <a:xfrm>
            <a:off x="6466114" y="2970861"/>
            <a:ext cx="215759" cy="223560"/>
            <a:chOff x="2929" y="1940"/>
            <a:chExt cx="2019" cy="2092"/>
          </a:xfrm>
          <a:solidFill>
            <a:schemeClr val="accent5"/>
          </a:solidFill>
        </p:grpSpPr>
        <p:sp>
          <p:nvSpPr>
            <p:cNvPr id="74" name="Freeform 611"/>
            <p:cNvSpPr>
              <a:spLocks/>
            </p:cNvSpPr>
            <p:nvPr/>
          </p:nvSpPr>
          <p:spPr bwMode="auto">
            <a:xfrm>
              <a:off x="3639" y="2629"/>
              <a:ext cx="620" cy="621"/>
            </a:xfrm>
            <a:custGeom>
              <a:avLst/>
              <a:gdLst>
                <a:gd name="T0" fmla="*/ 564 w 1241"/>
                <a:gd name="T1" fmla="*/ 0 h 1241"/>
                <a:gd name="T2" fmla="*/ 578 w 1241"/>
                <a:gd name="T3" fmla="*/ 1 h 1241"/>
                <a:gd name="T4" fmla="*/ 592 w 1241"/>
                <a:gd name="T5" fmla="*/ 5 h 1241"/>
                <a:gd name="T6" fmla="*/ 604 w 1241"/>
                <a:gd name="T7" fmla="*/ 14 h 1241"/>
                <a:gd name="T8" fmla="*/ 614 w 1241"/>
                <a:gd name="T9" fmla="*/ 24 h 1241"/>
                <a:gd name="T10" fmla="*/ 619 w 1241"/>
                <a:gd name="T11" fmla="*/ 38 h 1241"/>
                <a:gd name="T12" fmla="*/ 622 w 1241"/>
                <a:gd name="T13" fmla="*/ 52 h 1241"/>
                <a:gd name="T14" fmla="*/ 622 w 1241"/>
                <a:gd name="T15" fmla="*/ 567 h 1241"/>
                <a:gd name="T16" fmla="*/ 624 w 1241"/>
                <a:gd name="T17" fmla="*/ 583 h 1241"/>
                <a:gd name="T18" fmla="*/ 632 w 1241"/>
                <a:gd name="T19" fmla="*/ 597 h 1241"/>
                <a:gd name="T20" fmla="*/ 643 w 1241"/>
                <a:gd name="T21" fmla="*/ 609 h 1241"/>
                <a:gd name="T22" fmla="*/ 657 w 1241"/>
                <a:gd name="T23" fmla="*/ 617 h 1241"/>
                <a:gd name="T24" fmla="*/ 674 w 1241"/>
                <a:gd name="T25" fmla="*/ 619 h 1241"/>
                <a:gd name="T26" fmla="*/ 1188 w 1241"/>
                <a:gd name="T27" fmla="*/ 619 h 1241"/>
                <a:gd name="T28" fmla="*/ 1203 w 1241"/>
                <a:gd name="T29" fmla="*/ 622 h 1241"/>
                <a:gd name="T30" fmla="*/ 1216 w 1241"/>
                <a:gd name="T31" fmla="*/ 627 h 1241"/>
                <a:gd name="T32" fmla="*/ 1227 w 1241"/>
                <a:gd name="T33" fmla="*/ 637 h 1241"/>
                <a:gd name="T34" fmla="*/ 1236 w 1241"/>
                <a:gd name="T35" fmla="*/ 648 h 1241"/>
                <a:gd name="T36" fmla="*/ 1240 w 1241"/>
                <a:gd name="T37" fmla="*/ 662 h 1241"/>
                <a:gd name="T38" fmla="*/ 1241 w 1241"/>
                <a:gd name="T39" fmla="*/ 676 h 1241"/>
                <a:gd name="T40" fmla="*/ 1231 w 1241"/>
                <a:gd name="T41" fmla="*/ 744 h 1241"/>
                <a:gd name="T42" fmla="*/ 1214 w 1241"/>
                <a:gd name="T43" fmla="*/ 807 h 1241"/>
                <a:gd name="T44" fmla="*/ 1191 w 1241"/>
                <a:gd name="T45" fmla="*/ 868 h 1241"/>
                <a:gd name="T46" fmla="*/ 1162 w 1241"/>
                <a:gd name="T47" fmla="*/ 927 h 1241"/>
                <a:gd name="T48" fmla="*/ 1127 w 1241"/>
                <a:gd name="T49" fmla="*/ 981 h 1241"/>
                <a:gd name="T50" fmla="*/ 1087 w 1241"/>
                <a:gd name="T51" fmla="*/ 1031 h 1241"/>
                <a:gd name="T52" fmla="*/ 1041 w 1241"/>
                <a:gd name="T53" fmla="*/ 1078 h 1241"/>
                <a:gd name="T54" fmla="*/ 992 w 1241"/>
                <a:gd name="T55" fmla="*/ 1119 h 1241"/>
                <a:gd name="T56" fmla="*/ 938 w 1241"/>
                <a:gd name="T57" fmla="*/ 1154 h 1241"/>
                <a:gd name="T58" fmla="*/ 881 w 1241"/>
                <a:gd name="T59" fmla="*/ 1185 h 1241"/>
                <a:gd name="T60" fmla="*/ 820 w 1241"/>
                <a:gd name="T61" fmla="*/ 1209 h 1241"/>
                <a:gd name="T62" fmla="*/ 757 w 1241"/>
                <a:gd name="T63" fmla="*/ 1227 h 1241"/>
                <a:gd name="T64" fmla="*/ 690 w 1241"/>
                <a:gd name="T65" fmla="*/ 1237 h 1241"/>
                <a:gd name="T66" fmla="*/ 622 w 1241"/>
                <a:gd name="T67" fmla="*/ 1241 h 1241"/>
                <a:gd name="T68" fmla="*/ 553 w 1241"/>
                <a:gd name="T69" fmla="*/ 1237 h 1241"/>
                <a:gd name="T70" fmla="*/ 488 w 1241"/>
                <a:gd name="T71" fmla="*/ 1227 h 1241"/>
                <a:gd name="T72" fmla="*/ 425 w 1241"/>
                <a:gd name="T73" fmla="*/ 1209 h 1241"/>
                <a:gd name="T74" fmla="*/ 365 w 1241"/>
                <a:gd name="T75" fmla="*/ 1186 h 1241"/>
                <a:gd name="T76" fmla="*/ 308 w 1241"/>
                <a:gd name="T77" fmla="*/ 1156 h 1241"/>
                <a:gd name="T78" fmla="*/ 254 w 1241"/>
                <a:gd name="T79" fmla="*/ 1121 h 1241"/>
                <a:gd name="T80" fmla="*/ 205 w 1241"/>
                <a:gd name="T81" fmla="*/ 1081 h 1241"/>
                <a:gd name="T82" fmla="*/ 160 w 1241"/>
                <a:gd name="T83" fmla="*/ 1036 h 1241"/>
                <a:gd name="T84" fmla="*/ 119 w 1241"/>
                <a:gd name="T85" fmla="*/ 987 h 1241"/>
                <a:gd name="T86" fmla="*/ 84 w 1241"/>
                <a:gd name="T87" fmla="*/ 933 h 1241"/>
                <a:gd name="T88" fmla="*/ 55 w 1241"/>
                <a:gd name="T89" fmla="*/ 876 h 1241"/>
                <a:gd name="T90" fmla="*/ 32 w 1241"/>
                <a:gd name="T91" fmla="*/ 816 h 1241"/>
                <a:gd name="T92" fmla="*/ 14 w 1241"/>
                <a:gd name="T93" fmla="*/ 753 h 1241"/>
                <a:gd name="T94" fmla="*/ 4 w 1241"/>
                <a:gd name="T95" fmla="*/ 686 h 1241"/>
                <a:gd name="T96" fmla="*/ 0 w 1241"/>
                <a:gd name="T97" fmla="*/ 619 h 1241"/>
                <a:gd name="T98" fmla="*/ 4 w 1241"/>
                <a:gd name="T99" fmla="*/ 550 h 1241"/>
                <a:gd name="T100" fmla="*/ 14 w 1241"/>
                <a:gd name="T101" fmla="*/ 484 h 1241"/>
                <a:gd name="T102" fmla="*/ 32 w 1241"/>
                <a:gd name="T103" fmla="*/ 421 h 1241"/>
                <a:gd name="T104" fmla="*/ 56 w 1241"/>
                <a:gd name="T105" fmla="*/ 360 h 1241"/>
                <a:gd name="T106" fmla="*/ 86 w 1241"/>
                <a:gd name="T107" fmla="*/ 302 h 1241"/>
                <a:gd name="T108" fmla="*/ 122 w 1241"/>
                <a:gd name="T109" fmla="*/ 249 h 1241"/>
                <a:gd name="T110" fmla="*/ 163 w 1241"/>
                <a:gd name="T111" fmla="*/ 199 h 1241"/>
                <a:gd name="T112" fmla="*/ 208 w 1241"/>
                <a:gd name="T113" fmla="*/ 154 h 1241"/>
                <a:gd name="T114" fmla="*/ 259 w 1241"/>
                <a:gd name="T115" fmla="*/ 113 h 1241"/>
                <a:gd name="T116" fmla="*/ 314 w 1241"/>
                <a:gd name="T117" fmla="*/ 79 h 1241"/>
                <a:gd name="T118" fmla="*/ 371 w 1241"/>
                <a:gd name="T119" fmla="*/ 49 h 1241"/>
                <a:gd name="T120" fmla="*/ 434 w 1241"/>
                <a:gd name="T121" fmla="*/ 27 h 1241"/>
                <a:gd name="T122" fmla="*/ 497 w 1241"/>
                <a:gd name="T123" fmla="*/ 10 h 1241"/>
                <a:gd name="T124" fmla="*/ 564 w 1241"/>
                <a:gd name="T125" fmla="*/ 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1" h="1241">
                  <a:moveTo>
                    <a:pt x="564" y="0"/>
                  </a:moveTo>
                  <a:lnTo>
                    <a:pt x="578" y="1"/>
                  </a:lnTo>
                  <a:lnTo>
                    <a:pt x="592" y="5"/>
                  </a:lnTo>
                  <a:lnTo>
                    <a:pt x="604" y="14"/>
                  </a:lnTo>
                  <a:lnTo>
                    <a:pt x="614" y="24"/>
                  </a:lnTo>
                  <a:lnTo>
                    <a:pt x="619" y="38"/>
                  </a:lnTo>
                  <a:lnTo>
                    <a:pt x="622" y="52"/>
                  </a:lnTo>
                  <a:lnTo>
                    <a:pt x="622" y="567"/>
                  </a:lnTo>
                  <a:lnTo>
                    <a:pt x="624" y="583"/>
                  </a:lnTo>
                  <a:lnTo>
                    <a:pt x="632" y="597"/>
                  </a:lnTo>
                  <a:lnTo>
                    <a:pt x="643" y="609"/>
                  </a:lnTo>
                  <a:lnTo>
                    <a:pt x="657" y="617"/>
                  </a:lnTo>
                  <a:lnTo>
                    <a:pt x="674" y="619"/>
                  </a:lnTo>
                  <a:lnTo>
                    <a:pt x="1188" y="619"/>
                  </a:lnTo>
                  <a:lnTo>
                    <a:pt x="1203" y="622"/>
                  </a:lnTo>
                  <a:lnTo>
                    <a:pt x="1216" y="627"/>
                  </a:lnTo>
                  <a:lnTo>
                    <a:pt x="1227" y="637"/>
                  </a:lnTo>
                  <a:lnTo>
                    <a:pt x="1236" y="648"/>
                  </a:lnTo>
                  <a:lnTo>
                    <a:pt x="1240" y="662"/>
                  </a:lnTo>
                  <a:lnTo>
                    <a:pt x="1241" y="676"/>
                  </a:lnTo>
                  <a:lnTo>
                    <a:pt x="1231" y="744"/>
                  </a:lnTo>
                  <a:lnTo>
                    <a:pt x="1214" y="807"/>
                  </a:lnTo>
                  <a:lnTo>
                    <a:pt x="1191" y="868"/>
                  </a:lnTo>
                  <a:lnTo>
                    <a:pt x="1162" y="927"/>
                  </a:lnTo>
                  <a:lnTo>
                    <a:pt x="1127" y="981"/>
                  </a:lnTo>
                  <a:lnTo>
                    <a:pt x="1087" y="1031"/>
                  </a:lnTo>
                  <a:lnTo>
                    <a:pt x="1041" y="1078"/>
                  </a:lnTo>
                  <a:lnTo>
                    <a:pt x="992" y="1119"/>
                  </a:lnTo>
                  <a:lnTo>
                    <a:pt x="938" y="1154"/>
                  </a:lnTo>
                  <a:lnTo>
                    <a:pt x="881" y="1185"/>
                  </a:lnTo>
                  <a:lnTo>
                    <a:pt x="820" y="1209"/>
                  </a:lnTo>
                  <a:lnTo>
                    <a:pt x="757" y="1227"/>
                  </a:lnTo>
                  <a:lnTo>
                    <a:pt x="690" y="1237"/>
                  </a:lnTo>
                  <a:lnTo>
                    <a:pt x="622" y="1241"/>
                  </a:lnTo>
                  <a:lnTo>
                    <a:pt x="553" y="1237"/>
                  </a:lnTo>
                  <a:lnTo>
                    <a:pt x="488" y="1227"/>
                  </a:lnTo>
                  <a:lnTo>
                    <a:pt x="425" y="1209"/>
                  </a:lnTo>
                  <a:lnTo>
                    <a:pt x="365" y="1186"/>
                  </a:lnTo>
                  <a:lnTo>
                    <a:pt x="308" y="1156"/>
                  </a:lnTo>
                  <a:lnTo>
                    <a:pt x="254" y="1121"/>
                  </a:lnTo>
                  <a:lnTo>
                    <a:pt x="205" y="1081"/>
                  </a:lnTo>
                  <a:lnTo>
                    <a:pt x="160" y="1036"/>
                  </a:lnTo>
                  <a:lnTo>
                    <a:pt x="119" y="987"/>
                  </a:lnTo>
                  <a:lnTo>
                    <a:pt x="84" y="933"/>
                  </a:lnTo>
                  <a:lnTo>
                    <a:pt x="55" y="876"/>
                  </a:lnTo>
                  <a:lnTo>
                    <a:pt x="32" y="816"/>
                  </a:lnTo>
                  <a:lnTo>
                    <a:pt x="14" y="753"/>
                  </a:lnTo>
                  <a:lnTo>
                    <a:pt x="4" y="686"/>
                  </a:lnTo>
                  <a:lnTo>
                    <a:pt x="0" y="619"/>
                  </a:lnTo>
                  <a:lnTo>
                    <a:pt x="4" y="550"/>
                  </a:lnTo>
                  <a:lnTo>
                    <a:pt x="14" y="484"/>
                  </a:lnTo>
                  <a:lnTo>
                    <a:pt x="32" y="421"/>
                  </a:lnTo>
                  <a:lnTo>
                    <a:pt x="56" y="360"/>
                  </a:lnTo>
                  <a:lnTo>
                    <a:pt x="86" y="302"/>
                  </a:lnTo>
                  <a:lnTo>
                    <a:pt x="122" y="249"/>
                  </a:lnTo>
                  <a:lnTo>
                    <a:pt x="163" y="199"/>
                  </a:lnTo>
                  <a:lnTo>
                    <a:pt x="208" y="154"/>
                  </a:lnTo>
                  <a:lnTo>
                    <a:pt x="259" y="113"/>
                  </a:lnTo>
                  <a:lnTo>
                    <a:pt x="314" y="79"/>
                  </a:lnTo>
                  <a:lnTo>
                    <a:pt x="371" y="49"/>
                  </a:lnTo>
                  <a:lnTo>
                    <a:pt x="434" y="27"/>
                  </a:lnTo>
                  <a:lnTo>
                    <a:pt x="497" y="10"/>
                  </a:lnTo>
                  <a:lnTo>
                    <a:pt x="56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612"/>
            <p:cNvSpPr>
              <a:spLocks/>
            </p:cNvSpPr>
            <p:nvPr/>
          </p:nvSpPr>
          <p:spPr bwMode="auto">
            <a:xfrm>
              <a:off x="4024" y="2595"/>
              <a:ext cx="269" cy="270"/>
            </a:xfrm>
            <a:custGeom>
              <a:avLst/>
              <a:gdLst>
                <a:gd name="T0" fmla="*/ 51 w 539"/>
                <a:gd name="T1" fmla="*/ 0 h 539"/>
                <a:gd name="T2" fmla="*/ 115 w 539"/>
                <a:gd name="T3" fmla="*/ 10 h 539"/>
                <a:gd name="T4" fmla="*/ 176 w 539"/>
                <a:gd name="T5" fmla="*/ 27 h 539"/>
                <a:gd name="T6" fmla="*/ 233 w 539"/>
                <a:gd name="T7" fmla="*/ 51 h 539"/>
                <a:gd name="T8" fmla="*/ 288 w 539"/>
                <a:gd name="T9" fmla="*/ 80 h 539"/>
                <a:gd name="T10" fmla="*/ 337 w 539"/>
                <a:gd name="T11" fmla="*/ 116 h 539"/>
                <a:gd name="T12" fmla="*/ 383 w 539"/>
                <a:gd name="T13" fmla="*/ 157 h 539"/>
                <a:gd name="T14" fmla="*/ 424 w 539"/>
                <a:gd name="T15" fmla="*/ 202 h 539"/>
                <a:gd name="T16" fmla="*/ 459 w 539"/>
                <a:gd name="T17" fmla="*/ 253 h 539"/>
                <a:gd name="T18" fmla="*/ 490 w 539"/>
                <a:gd name="T19" fmla="*/ 307 h 539"/>
                <a:gd name="T20" fmla="*/ 513 w 539"/>
                <a:gd name="T21" fmla="*/ 365 h 539"/>
                <a:gd name="T22" fmla="*/ 529 w 539"/>
                <a:gd name="T23" fmla="*/ 426 h 539"/>
                <a:gd name="T24" fmla="*/ 539 w 539"/>
                <a:gd name="T25" fmla="*/ 490 h 539"/>
                <a:gd name="T26" fmla="*/ 539 w 539"/>
                <a:gd name="T27" fmla="*/ 502 h 539"/>
                <a:gd name="T28" fmla="*/ 534 w 539"/>
                <a:gd name="T29" fmla="*/ 514 h 539"/>
                <a:gd name="T30" fmla="*/ 528 w 539"/>
                <a:gd name="T31" fmla="*/ 524 h 539"/>
                <a:gd name="T32" fmla="*/ 518 w 539"/>
                <a:gd name="T33" fmla="*/ 533 h 539"/>
                <a:gd name="T34" fmla="*/ 506 w 539"/>
                <a:gd name="T35" fmla="*/ 538 h 539"/>
                <a:gd name="T36" fmla="*/ 494 w 539"/>
                <a:gd name="T37" fmla="*/ 539 h 539"/>
                <a:gd name="T38" fmla="*/ 46 w 539"/>
                <a:gd name="T39" fmla="*/ 539 h 539"/>
                <a:gd name="T40" fmla="*/ 28 w 539"/>
                <a:gd name="T41" fmla="*/ 536 h 539"/>
                <a:gd name="T42" fmla="*/ 14 w 539"/>
                <a:gd name="T43" fmla="*/ 527 h 539"/>
                <a:gd name="T44" fmla="*/ 4 w 539"/>
                <a:gd name="T45" fmla="*/ 511 h 539"/>
                <a:gd name="T46" fmla="*/ 0 w 539"/>
                <a:gd name="T47" fmla="*/ 494 h 539"/>
                <a:gd name="T48" fmla="*/ 0 w 539"/>
                <a:gd name="T49" fmla="*/ 46 h 539"/>
                <a:gd name="T50" fmla="*/ 3 w 539"/>
                <a:gd name="T51" fmla="*/ 33 h 539"/>
                <a:gd name="T52" fmla="*/ 8 w 539"/>
                <a:gd name="T53" fmla="*/ 22 h 539"/>
                <a:gd name="T54" fmla="*/ 15 w 539"/>
                <a:gd name="T55" fmla="*/ 13 h 539"/>
                <a:gd name="T56" fmla="*/ 26 w 539"/>
                <a:gd name="T57" fmla="*/ 5 h 539"/>
                <a:gd name="T58" fmla="*/ 38 w 539"/>
                <a:gd name="T59" fmla="*/ 1 h 539"/>
                <a:gd name="T60" fmla="*/ 51 w 539"/>
                <a:gd name="T61" fmla="*/ 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9" h="539">
                  <a:moveTo>
                    <a:pt x="51" y="0"/>
                  </a:moveTo>
                  <a:lnTo>
                    <a:pt x="115" y="10"/>
                  </a:lnTo>
                  <a:lnTo>
                    <a:pt x="176" y="27"/>
                  </a:lnTo>
                  <a:lnTo>
                    <a:pt x="233" y="51"/>
                  </a:lnTo>
                  <a:lnTo>
                    <a:pt x="288" y="80"/>
                  </a:lnTo>
                  <a:lnTo>
                    <a:pt x="337" y="116"/>
                  </a:lnTo>
                  <a:lnTo>
                    <a:pt x="383" y="157"/>
                  </a:lnTo>
                  <a:lnTo>
                    <a:pt x="424" y="202"/>
                  </a:lnTo>
                  <a:lnTo>
                    <a:pt x="459" y="253"/>
                  </a:lnTo>
                  <a:lnTo>
                    <a:pt x="490" y="307"/>
                  </a:lnTo>
                  <a:lnTo>
                    <a:pt x="513" y="365"/>
                  </a:lnTo>
                  <a:lnTo>
                    <a:pt x="529" y="426"/>
                  </a:lnTo>
                  <a:lnTo>
                    <a:pt x="539" y="490"/>
                  </a:lnTo>
                  <a:lnTo>
                    <a:pt x="539" y="502"/>
                  </a:lnTo>
                  <a:lnTo>
                    <a:pt x="534" y="514"/>
                  </a:lnTo>
                  <a:lnTo>
                    <a:pt x="528" y="524"/>
                  </a:lnTo>
                  <a:lnTo>
                    <a:pt x="518" y="533"/>
                  </a:lnTo>
                  <a:lnTo>
                    <a:pt x="506" y="538"/>
                  </a:lnTo>
                  <a:lnTo>
                    <a:pt x="494" y="539"/>
                  </a:lnTo>
                  <a:lnTo>
                    <a:pt x="46" y="539"/>
                  </a:lnTo>
                  <a:lnTo>
                    <a:pt x="28" y="536"/>
                  </a:lnTo>
                  <a:lnTo>
                    <a:pt x="14" y="527"/>
                  </a:lnTo>
                  <a:lnTo>
                    <a:pt x="4" y="511"/>
                  </a:lnTo>
                  <a:lnTo>
                    <a:pt x="0" y="494"/>
                  </a:lnTo>
                  <a:lnTo>
                    <a:pt x="0" y="46"/>
                  </a:lnTo>
                  <a:lnTo>
                    <a:pt x="3" y="33"/>
                  </a:lnTo>
                  <a:lnTo>
                    <a:pt x="8" y="22"/>
                  </a:lnTo>
                  <a:lnTo>
                    <a:pt x="15" y="13"/>
                  </a:lnTo>
                  <a:lnTo>
                    <a:pt x="26" y="5"/>
                  </a:lnTo>
                  <a:lnTo>
                    <a:pt x="38" y="1"/>
                  </a:lnTo>
                  <a:lnTo>
                    <a:pt x="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613"/>
            <p:cNvSpPr>
              <a:spLocks/>
            </p:cNvSpPr>
            <p:nvPr/>
          </p:nvSpPr>
          <p:spPr bwMode="auto">
            <a:xfrm>
              <a:off x="2929" y="1940"/>
              <a:ext cx="2019" cy="1620"/>
            </a:xfrm>
            <a:custGeom>
              <a:avLst/>
              <a:gdLst>
                <a:gd name="T0" fmla="*/ 249 w 4037"/>
                <a:gd name="T1" fmla="*/ 5 h 3239"/>
                <a:gd name="T2" fmla="*/ 314 w 4037"/>
                <a:gd name="T3" fmla="*/ 31 h 3239"/>
                <a:gd name="T4" fmla="*/ 366 w 4037"/>
                <a:gd name="T5" fmla="*/ 77 h 3239"/>
                <a:gd name="T6" fmla="*/ 399 w 4037"/>
                <a:gd name="T7" fmla="*/ 139 h 3239"/>
                <a:gd name="T8" fmla="*/ 787 w 4037"/>
                <a:gd name="T9" fmla="*/ 2830 h 3239"/>
                <a:gd name="T10" fmla="*/ 3621 w 4037"/>
                <a:gd name="T11" fmla="*/ 1060 h 3239"/>
                <a:gd name="T12" fmla="*/ 1092 w 4037"/>
                <a:gd name="T13" fmla="*/ 1057 h 3239"/>
                <a:gd name="T14" fmla="*/ 1026 w 4037"/>
                <a:gd name="T15" fmla="*/ 1032 h 3239"/>
                <a:gd name="T16" fmla="*/ 973 w 4037"/>
                <a:gd name="T17" fmla="*/ 988 h 3239"/>
                <a:gd name="T18" fmla="*/ 937 w 4037"/>
                <a:gd name="T19" fmla="*/ 926 h 3239"/>
                <a:gd name="T20" fmla="*/ 924 w 4037"/>
                <a:gd name="T21" fmla="*/ 855 h 3239"/>
                <a:gd name="T22" fmla="*/ 937 w 4037"/>
                <a:gd name="T23" fmla="*/ 784 h 3239"/>
                <a:gd name="T24" fmla="*/ 973 w 4037"/>
                <a:gd name="T25" fmla="*/ 723 h 3239"/>
                <a:gd name="T26" fmla="*/ 1026 w 4037"/>
                <a:gd name="T27" fmla="*/ 679 h 3239"/>
                <a:gd name="T28" fmla="*/ 1092 w 4037"/>
                <a:gd name="T29" fmla="*/ 654 h 3239"/>
                <a:gd name="T30" fmla="*/ 3652 w 4037"/>
                <a:gd name="T31" fmla="*/ 651 h 3239"/>
                <a:gd name="T32" fmla="*/ 3750 w 4037"/>
                <a:gd name="T33" fmla="*/ 663 h 3239"/>
                <a:gd name="T34" fmla="*/ 3839 w 4037"/>
                <a:gd name="T35" fmla="*/ 699 h 3239"/>
                <a:gd name="T36" fmla="*/ 3916 w 4037"/>
                <a:gd name="T37" fmla="*/ 756 h 3239"/>
                <a:gd name="T38" fmla="*/ 3979 w 4037"/>
                <a:gd name="T39" fmla="*/ 832 h 3239"/>
                <a:gd name="T40" fmla="*/ 4019 w 4037"/>
                <a:gd name="T41" fmla="*/ 920 h 3239"/>
                <a:gd name="T42" fmla="*/ 4037 w 4037"/>
                <a:gd name="T43" fmla="*/ 1015 h 3239"/>
                <a:gd name="T44" fmla="*/ 4030 w 4037"/>
                <a:gd name="T45" fmla="*/ 1113 h 3239"/>
                <a:gd name="T46" fmla="*/ 3643 w 4037"/>
                <a:gd name="T47" fmla="*/ 2980 h 3239"/>
                <a:gd name="T48" fmla="*/ 3600 w 4037"/>
                <a:gd name="T49" fmla="*/ 3065 h 3239"/>
                <a:gd name="T50" fmla="*/ 3539 w 4037"/>
                <a:gd name="T51" fmla="*/ 3138 h 3239"/>
                <a:gd name="T52" fmla="*/ 3462 w 4037"/>
                <a:gd name="T53" fmla="*/ 3192 h 3239"/>
                <a:gd name="T54" fmla="*/ 3375 w 4037"/>
                <a:gd name="T55" fmla="*/ 3228 h 3239"/>
                <a:gd name="T56" fmla="*/ 3278 w 4037"/>
                <a:gd name="T57" fmla="*/ 3239 h 3239"/>
                <a:gd name="T58" fmla="*/ 714 w 4037"/>
                <a:gd name="T59" fmla="*/ 3237 h 3239"/>
                <a:gd name="T60" fmla="*/ 618 w 4037"/>
                <a:gd name="T61" fmla="*/ 3210 h 3239"/>
                <a:gd name="T62" fmla="*/ 533 w 4037"/>
                <a:gd name="T63" fmla="*/ 3161 h 3239"/>
                <a:gd name="T64" fmla="*/ 463 w 4037"/>
                <a:gd name="T65" fmla="*/ 3092 h 3239"/>
                <a:gd name="T66" fmla="*/ 412 w 4037"/>
                <a:gd name="T67" fmla="*/ 3007 h 3239"/>
                <a:gd name="T68" fmla="*/ 385 w 4037"/>
                <a:gd name="T69" fmla="*/ 2910 h 3239"/>
                <a:gd name="T70" fmla="*/ 0 w 4037"/>
                <a:gd name="T71" fmla="*/ 197 h 3239"/>
                <a:gd name="T72" fmla="*/ 15 w 4037"/>
                <a:gd name="T73" fmla="*/ 128 h 3239"/>
                <a:gd name="T74" fmla="*/ 52 w 4037"/>
                <a:gd name="T75" fmla="*/ 68 h 3239"/>
                <a:gd name="T76" fmla="*/ 107 w 4037"/>
                <a:gd name="T77" fmla="*/ 25 h 3239"/>
                <a:gd name="T78" fmla="*/ 176 w 4037"/>
                <a:gd name="T79" fmla="*/ 2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37" h="3239">
                  <a:moveTo>
                    <a:pt x="213" y="0"/>
                  </a:moveTo>
                  <a:lnTo>
                    <a:pt x="249" y="5"/>
                  </a:lnTo>
                  <a:lnTo>
                    <a:pt x="282" y="15"/>
                  </a:lnTo>
                  <a:lnTo>
                    <a:pt x="314" y="31"/>
                  </a:lnTo>
                  <a:lnTo>
                    <a:pt x="342" y="52"/>
                  </a:lnTo>
                  <a:lnTo>
                    <a:pt x="366" y="77"/>
                  </a:lnTo>
                  <a:lnTo>
                    <a:pt x="385" y="106"/>
                  </a:lnTo>
                  <a:lnTo>
                    <a:pt x="399" y="139"/>
                  </a:lnTo>
                  <a:lnTo>
                    <a:pt x="408" y="176"/>
                  </a:lnTo>
                  <a:lnTo>
                    <a:pt x="787" y="2830"/>
                  </a:lnTo>
                  <a:lnTo>
                    <a:pt x="3258" y="2830"/>
                  </a:lnTo>
                  <a:lnTo>
                    <a:pt x="3621" y="1060"/>
                  </a:lnTo>
                  <a:lnTo>
                    <a:pt x="1129" y="1060"/>
                  </a:lnTo>
                  <a:lnTo>
                    <a:pt x="1092" y="1057"/>
                  </a:lnTo>
                  <a:lnTo>
                    <a:pt x="1058" y="1047"/>
                  </a:lnTo>
                  <a:lnTo>
                    <a:pt x="1026" y="1032"/>
                  </a:lnTo>
                  <a:lnTo>
                    <a:pt x="997" y="1012"/>
                  </a:lnTo>
                  <a:lnTo>
                    <a:pt x="973" y="988"/>
                  </a:lnTo>
                  <a:lnTo>
                    <a:pt x="952" y="960"/>
                  </a:lnTo>
                  <a:lnTo>
                    <a:pt x="937" y="926"/>
                  </a:lnTo>
                  <a:lnTo>
                    <a:pt x="928" y="892"/>
                  </a:lnTo>
                  <a:lnTo>
                    <a:pt x="924" y="855"/>
                  </a:lnTo>
                  <a:lnTo>
                    <a:pt x="928" y="818"/>
                  </a:lnTo>
                  <a:lnTo>
                    <a:pt x="937" y="784"/>
                  </a:lnTo>
                  <a:lnTo>
                    <a:pt x="952" y="752"/>
                  </a:lnTo>
                  <a:lnTo>
                    <a:pt x="973" y="723"/>
                  </a:lnTo>
                  <a:lnTo>
                    <a:pt x="997" y="699"/>
                  </a:lnTo>
                  <a:lnTo>
                    <a:pt x="1026" y="679"/>
                  </a:lnTo>
                  <a:lnTo>
                    <a:pt x="1058" y="663"/>
                  </a:lnTo>
                  <a:lnTo>
                    <a:pt x="1092" y="654"/>
                  </a:lnTo>
                  <a:lnTo>
                    <a:pt x="1129" y="651"/>
                  </a:lnTo>
                  <a:lnTo>
                    <a:pt x="3652" y="651"/>
                  </a:lnTo>
                  <a:lnTo>
                    <a:pt x="3701" y="654"/>
                  </a:lnTo>
                  <a:lnTo>
                    <a:pt x="3750" y="663"/>
                  </a:lnTo>
                  <a:lnTo>
                    <a:pt x="3796" y="679"/>
                  </a:lnTo>
                  <a:lnTo>
                    <a:pt x="3839" y="699"/>
                  </a:lnTo>
                  <a:lnTo>
                    <a:pt x="3880" y="724"/>
                  </a:lnTo>
                  <a:lnTo>
                    <a:pt x="3916" y="756"/>
                  </a:lnTo>
                  <a:lnTo>
                    <a:pt x="3951" y="792"/>
                  </a:lnTo>
                  <a:lnTo>
                    <a:pt x="3979" y="832"/>
                  </a:lnTo>
                  <a:lnTo>
                    <a:pt x="4003" y="876"/>
                  </a:lnTo>
                  <a:lnTo>
                    <a:pt x="4019" y="920"/>
                  </a:lnTo>
                  <a:lnTo>
                    <a:pt x="4031" y="967"/>
                  </a:lnTo>
                  <a:lnTo>
                    <a:pt x="4037" y="1015"/>
                  </a:lnTo>
                  <a:lnTo>
                    <a:pt x="4036" y="1064"/>
                  </a:lnTo>
                  <a:lnTo>
                    <a:pt x="4030" y="1113"/>
                  </a:lnTo>
                  <a:lnTo>
                    <a:pt x="3656" y="2933"/>
                  </a:lnTo>
                  <a:lnTo>
                    <a:pt x="3643" y="2980"/>
                  </a:lnTo>
                  <a:lnTo>
                    <a:pt x="3624" y="3024"/>
                  </a:lnTo>
                  <a:lnTo>
                    <a:pt x="3600" y="3065"/>
                  </a:lnTo>
                  <a:lnTo>
                    <a:pt x="3572" y="3103"/>
                  </a:lnTo>
                  <a:lnTo>
                    <a:pt x="3539" y="3138"/>
                  </a:lnTo>
                  <a:lnTo>
                    <a:pt x="3503" y="3167"/>
                  </a:lnTo>
                  <a:lnTo>
                    <a:pt x="3462" y="3192"/>
                  </a:lnTo>
                  <a:lnTo>
                    <a:pt x="3420" y="3213"/>
                  </a:lnTo>
                  <a:lnTo>
                    <a:pt x="3375" y="3228"/>
                  </a:lnTo>
                  <a:lnTo>
                    <a:pt x="3328" y="3237"/>
                  </a:lnTo>
                  <a:lnTo>
                    <a:pt x="3278" y="3239"/>
                  </a:lnTo>
                  <a:lnTo>
                    <a:pt x="765" y="3239"/>
                  </a:lnTo>
                  <a:lnTo>
                    <a:pt x="714" y="3237"/>
                  </a:lnTo>
                  <a:lnTo>
                    <a:pt x="665" y="3227"/>
                  </a:lnTo>
                  <a:lnTo>
                    <a:pt x="618" y="3210"/>
                  </a:lnTo>
                  <a:lnTo>
                    <a:pt x="573" y="3189"/>
                  </a:lnTo>
                  <a:lnTo>
                    <a:pt x="533" y="3161"/>
                  </a:lnTo>
                  <a:lnTo>
                    <a:pt x="496" y="3129"/>
                  </a:lnTo>
                  <a:lnTo>
                    <a:pt x="463" y="3092"/>
                  </a:lnTo>
                  <a:lnTo>
                    <a:pt x="435" y="3051"/>
                  </a:lnTo>
                  <a:lnTo>
                    <a:pt x="412" y="3007"/>
                  </a:lnTo>
                  <a:lnTo>
                    <a:pt x="395" y="2960"/>
                  </a:lnTo>
                  <a:lnTo>
                    <a:pt x="385" y="2910"/>
                  </a:lnTo>
                  <a:lnTo>
                    <a:pt x="2" y="234"/>
                  </a:lnTo>
                  <a:lnTo>
                    <a:pt x="0" y="197"/>
                  </a:lnTo>
                  <a:lnTo>
                    <a:pt x="5" y="161"/>
                  </a:lnTo>
                  <a:lnTo>
                    <a:pt x="15" y="128"/>
                  </a:lnTo>
                  <a:lnTo>
                    <a:pt x="32" y="96"/>
                  </a:lnTo>
                  <a:lnTo>
                    <a:pt x="52" y="68"/>
                  </a:lnTo>
                  <a:lnTo>
                    <a:pt x="77" y="44"/>
                  </a:lnTo>
                  <a:lnTo>
                    <a:pt x="107" y="25"/>
                  </a:lnTo>
                  <a:lnTo>
                    <a:pt x="140" y="11"/>
                  </a:lnTo>
                  <a:lnTo>
                    <a:pt x="176" y="2"/>
                  </a:lnTo>
                  <a:lnTo>
                    <a:pt x="2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614"/>
            <p:cNvSpPr>
              <a:spLocks/>
            </p:cNvSpPr>
            <p:nvPr/>
          </p:nvSpPr>
          <p:spPr bwMode="auto">
            <a:xfrm>
              <a:off x="3429" y="3649"/>
              <a:ext cx="383" cy="383"/>
            </a:xfrm>
            <a:custGeom>
              <a:avLst/>
              <a:gdLst>
                <a:gd name="T0" fmla="*/ 383 w 766"/>
                <a:gd name="T1" fmla="*/ 0 h 766"/>
                <a:gd name="T2" fmla="*/ 435 w 766"/>
                <a:gd name="T3" fmla="*/ 4 h 766"/>
                <a:gd name="T4" fmla="*/ 485 w 766"/>
                <a:gd name="T5" fmla="*/ 14 h 766"/>
                <a:gd name="T6" fmla="*/ 532 w 766"/>
                <a:gd name="T7" fmla="*/ 31 h 766"/>
                <a:gd name="T8" fmla="*/ 576 w 766"/>
                <a:gd name="T9" fmla="*/ 53 h 766"/>
                <a:gd name="T10" fmla="*/ 617 w 766"/>
                <a:gd name="T11" fmla="*/ 80 h 766"/>
                <a:gd name="T12" fmla="*/ 654 w 766"/>
                <a:gd name="T13" fmla="*/ 112 h 766"/>
                <a:gd name="T14" fmla="*/ 686 w 766"/>
                <a:gd name="T15" fmla="*/ 149 h 766"/>
                <a:gd name="T16" fmla="*/ 714 w 766"/>
                <a:gd name="T17" fmla="*/ 190 h 766"/>
                <a:gd name="T18" fmla="*/ 735 w 766"/>
                <a:gd name="T19" fmla="*/ 234 h 766"/>
                <a:gd name="T20" fmla="*/ 752 w 766"/>
                <a:gd name="T21" fmla="*/ 281 h 766"/>
                <a:gd name="T22" fmla="*/ 762 w 766"/>
                <a:gd name="T23" fmla="*/ 331 h 766"/>
                <a:gd name="T24" fmla="*/ 766 w 766"/>
                <a:gd name="T25" fmla="*/ 383 h 766"/>
                <a:gd name="T26" fmla="*/ 762 w 766"/>
                <a:gd name="T27" fmla="*/ 435 h 766"/>
                <a:gd name="T28" fmla="*/ 752 w 766"/>
                <a:gd name="T29" fmla="*/ 485 h 766"/>
                <a:gd name="T30" fmla="*/ 735 w 766"/>
                <a:gd name="T31" fmla="*/ 532 h 766"/>
                <a:gd name="T32" fmla="*/ 714 w 766"/>
                <a:gd name="T33" fmla="*/ 576 h 766"/>
                <a:gd name="T34" fmla="*/ 686 w 766"/>
                <a:gd name="T35" fmla="*/ 617 h 766"/>
                <a:gd name="T36" fmla="*/ 654 w 766"/>
                <a:gd name="T37" fmla="*/ 654 h 766"/>
                <a:gd name="T38" fmla="*/ 617 w 766"/>
                <a:gd name="T39" fmla="*/ 686 h 766"/>
                <a:gd name="T40" fmla="*/ 576 w 766"/>
                <a:gd name="T41" fmla="*/ 714 h 766"/>
                <a:gd name="T42" fmla="*/ 532 w 766"/>
                <a:gd name="T43" fmla="*/ 735 h 766"/>
                <a:gd name="T44" fmla="*/ 485 w 766"/>
                <a:gd name="T45" fmla="*/ 752 h 766"/>
                <a:gd name="T46" fmla="*/ 435 w 766"/>
                <a:gd name="T47" fmla="*/ 762 h 766"/>
                <a:gd name="T48" fmla="*/ 383 w 766"/>
                <a:gd name="T49" fmla="*/ 766 h 766"/>
                <a:gd name="T50" fmla="*/ 331 w 766"/>
                <a:gd name="T51" fmla="*/ 762 h 766"/>
                <a:gd name="T52" fmla="*/ 281 w 766"/>
                <a:gd name="T53" fmla="*/ 752 h 766"/>
                <a:gd name="T54" fmla="*/ 234 w 766"/>
                <a:gd name="T55" fmla="*/ 735 h 766"/>
                <a:gd name="T56" fmla="*/ 190 w 766"/>
                <a:gd name="T57" fmla="*/ 714 h 766"/>
                <a:gd name="T58" fmla="*/ 149 w 766"/>
                <a:gd name="T59" fmla="*/ 686 h 766"/>
                <a:gd name="T60" fmla="*/ 112 w 766"/>
                <a:gd name="T61" fmla="*/ 654 h 766"/>
                <a:gd name="T62" fmla="*/ 80 w 766"/>
                <a:gd name="T63" fmla="*/ 617 h 766"/>
                <a:gd name="T64" fmla="*/ 52 w 766"/>
                <a:gd name="T65" fmla="*/ 576 h 766"/>
                <a:gd name="T66" fmla="*/ 31 w 766"/>
                <a:gd name="T67" fmla="*/ 532 h 766"/>
                <a:gd name="T68" fmla="*/ 14 w 766"/>
                <a:gd name="T69" fmla="*/ 485 h 766"/>
                <a:gd name="T70" fmla="*/ 4 w 766"/>
                <a:gd name="T71" fmla="*/ 435 h 766"/>
                <a:gd name="T72" fmla="*/ 0 w 766"/>
                <a:gd name="T73" fmla="*/ 383 h 766"/>
                <a:gd name="T74" fmla="*/ 4 w 766"/>
                <a:gd name="T75" fmla="*/ 331 h 766"/>
                <a:gd name="T76" fmla="*/ 14 w 766"/>
                <a:gd name="T77" fmla="*/ 281 h 766"/>
                <a:gd name="T78" fmla="*/ 31 w 766"/>
                <a:gd name="T79" fmla="*/ 234 h 766"/>
                <a:gd name="T80" fmla="*/ 52 w 766"/>
                <a:gd name="T81" fmla="*/ 190 h 766"/>
                <a:gd name="T82" fmla="*/ 80 w 766"/>
                <a:gd name="T83" fmla="*/ 149 h 766"/>
                <a:gd name="T84" fmla="*/ 112 w 766"/>
                <a:gd name="T85" fmla="*/ 112 h 766"/>
                <a:gd name="T86" fmla="*/ 149 w 766"/>
                <a:gd name="T87" fmla="*/ 80 h 766"/>
                <a:gd name="T88" fmla="*/ 190 w 766"/>
                <a:gd name="T89" fmla="*/ 53 h 766"/>
                <a:gd name="T90" fmla="*/ 234 w 766"/>
                <a:gd name="T91" fmla="*/ 31 h 766"/>
                <a:gd name="T92" fmla="*/ 281 w 766"/>
                <a:gd name="T93" fmla="*/ 14 h 766"/>
                <a:gd name="T94" fmla="*/ 331 w 766"/>
                <a:gd name="T95" fmla="*/ 4 h 766"/>
                <a:gd name="T96" fmla="*/ 383 w 766"/>
                <a:gd name="T97"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6" h="766">
                  <a:moveTo>
                    <a:pt x="383" y="0"/>
                  </a:moveTo>
                  <a:lnTo>
                    <a:pt x="435" y="4"/>
                  </a:lnTo>
                  <a:lnTo>
                    <a:pt x="485" y="14"/>
                  </a:lnTo>
                  <a:lnTo>
                    <a:pt x="532" y="31"/>
                  </a:lnTo>
                  <a:lnTo>
                    <a:pt x="576" y="53"/>
                  </a:lnTo>
                  <a:lnTo>
                    <a:pt x="617" y="80"/>
                  </a:lnTo>
                  <a:lnTo>
                    <a:pt x="654" y="112"/>
                  </a:lnTo>
                  <a:lnTo>
                    <a:pt x="686" y="149"/>
                  </a:lnTo>
                  <a:lnTo>
                    <a:pt x="714" y="190"/>
                  </a:lnTo>
                  <a:lnTo>
                    <a:pt x="735" y="234"/>
                  </a:lnTo>
                  <a:lnTo>
                    <a:pt x="752" y="281"/>
                  </a:lnTo>
                  <a:lnTo>
                    <a:pt x="762" y="331"/>
                  </a:lnTo>
                  <a:lnTo>
                    <a:pt x="766" y="383"/>
                  </a:lnTo>
                  <a:lnTo>
                    <a:pt x="762" y="435"/>
                  </a:lnTo>
                  <a:lnTo>
                    <a:pt x="752" y="485"/>
                  </a:lnTo>
                  <a:lnTo>
                    <a:pt x="735" y="532"/>
                  </a:lnTo>
                  <a:lnTo>
                    <a:pt x="714" y="576"/>
                  </a:lnTo>
                  <a:lnTo>
                    <a:pt x="686" y="617"/>
                  </a:lnTo>
                  <a:lnTo>
                    <a:pt x="654" y="654"/>
                  </a:lnTo>
                  <a:lnTo>
                    <a:pt x="617" y="686"/>
                  </a:lnTo>
                  <a:lnTo>
                    <a:pt x="576" y="714"/>
                  </a:lnTo>
                  <a:lnTo>
                    <a:pt x="532" y="735"/>
                  </a:lnTo>
                  <a:lnTo>
                    <a:pt x="485" y="752"/>
                  </a:lnTo>
                  <a:lnTo>
                    <a:pt x="435" y="762"/>
                  </a:lnTo>
                  <a:lnTo>
                    <a:pt x="383" y="766"/>
                  </a:lnTo>
                  <a:lnTo>
                    <a:pt x="331" y="762"/>
                  </a:lnTo>
                  <a:lnTo>
                    <a:pt x="281" y="752"/>
                  </a:lnTo>
                  <a:lnTo>
                    <a:pt x="234" y="735"/>
                  </a:lnTo>
                  <a:lnTo>
                    <a:pt x="190" y="714"/>
                  </a:lnTo>
                  <a:lnTo>
                    <a:pt x="149" y="686"/>
                  </a:lnTo>
                  <a:lnTo>
                    <a:pt x="112" y="654"/>
                  </a:lnTo>
                  <a:lnTo>
                    <a:pt x="80" y="617"/>
                  </a:lnTo>
                  <a:lnTo>
                    <a:pt x="52" y="576"/>
                  </a:lnTo>
                  <a:lnTo>
                    <a:pt x="31" y="532"/>
                  </a:lnTo>
                  <a:lnTo>
                    <a:pt x="14" y="485"/>
                  </a:lnTo>
                  <a:lnTo>
                    <a:pt x="4" y="435"/>
                  </a:lnTo>
                  <a:lnTo>
                    <a:pt x="0" y="383"/>
                  </a:lnTo>
                  <a:lnTo>
                    <a:pt x="4" y="331"/>
                  </a:lnTo>
                  <a:lnTo>
                    <a:pt x="14" y="281"/>
                  </a:lnTo>
                  <a:lnTo>
                    <a:pt x="31" y="234"/>
                  </a:lnTo>
                  <a:lnTo>
                    <a:pt x="52" y="190"/>
                  </a:lnTo>
                  <a:lnTo>
                    <a:pt x="80" y="149"/>
                  </a:lnTo>
                  <a:lnTo>
                    <a:pt x="112" y="112"/>
                  </a:lnTo>
                  <a:lnTo>
                    <a:pt x="149" y="80"/>
                  </a:lnTo>
                  <a:lnTo>
                    <a:pt x="190" y="53"/>
                  </a:lnTo>
                  <a:lnTo>
                    <a:pt x="234" y="31"/>
                  </a:lnTo>
                  <a:lnTo>
                    <a:pt x="281" y="14"/>
                  </a:lnTo>
                  <a:lnTo>
                    <a:pt x="331" y="4"/>
                  </a:lnTo>
                  <a:lnTo>
                    <a:pt x="38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615"/>
            <p:cNvSpPr>
              <a:spLocks/>
            </p:cNvSpPr>
            <p:nvPr/>
          </p:nvSpPr>
          <p:spPr bwMode="auto">
            <a:xfrm>
              <a:off x="4036" y="3649"/>
              <a:ext cx="382" cy="383"/>
            </a:xfrm>
            <a:custGeom>
              <a:avLst/>
              <a:gdLst>
                <a:gd name="T0" fmla="*/ 383 w 766"/>
                <a:gd name="T1" fmla="*/ 0 h 766"/>
                <a:gd name="T2" fmla="*/ 435 w 766"/>
                <a:gd name="T3" fmla="*/ 4 h 766"/>
                <a:gd name="T4" fmla="*/ 485 w 766"/>
                <a:gd name="T5" fmla="*/ 14 h 766"/>
                <a:gd name="T6" fmla="*/ 532 w 766"/>
                <a:gd name="T7" fmla="*/ 31 h 766"/>
                <a:gd name="T8" fmla="*/ 576 w 766"/>
                <a:gd name="T9" fmla="*/ 53 h 766"/>
                <a:gd name="T10" fmla="*/ 617 w 766"/>
                <a:gd name="T11" fmla="*/ 80 h 766"/>
                <a:gd name="T12" fmla="*/ 654 w 766"/>
                <a:gd name="T13" fmla="*/ 112 h 766"/>
                <a:gd name="T14" fmla="*/ 686 w 766"/>
                <a:gd name="T15" fmla="*/ 149 h 766"/>
                <a:gd name="T16" fmla="*/ 714 w 766"/>
                <a:gd name="T17" fmla="*/ 190 h 766"/>
                <a:gd name="T18" fmla="*/ 735 w 766"/>
                <a:gd name="T19" fmla="*/ 234 h 766"/>
                <a:gd name="T20" fmla="*/ 752 w 766"/>
                <a:gd name="T21" fmla="*/ 281 h 766"/>
                <a:gd name="T22" fmla="*/ 762 w 766"/>
                <a:gd name="T23" fmla="*/ 331 h 766"/>
                <a:gd name="T24" fmla="*/ 766 w 766"/>
                <a:gd name="T25" fmla="*/ 383 h 766"/>
                <a:gd name="T26" fmla="*/ 762 w 766"/>
                <a:gd name="T27" fmla="*/ 435 h 766"/>
                <a:gd name="T28" fmla="*/ 752 w 766"/>
                <a:gd name="T29" fmla="*/ 485 h 766"/>
                <a:gd name="T30" fmla="*/ 735 w 766"/>
                <a:gd name="T31" fmla="*/ 532 h 766"/>
                <a:gd name="T32" fmla="*/ 714 w 766"/>
                <a:gd name="T33" fmla="*/ 576 h 766"/>
                <a:gd name="T34" fmla="*/ 686 w 766"/>
                <a:gd name="T35" fmla="*/ 617 h 766"/>
                <a:gd name="T36" fmla="*/ 654 w 766"/>
                <a:gd name="T37" fmla="*/ 654 h 766"/>
                <a:gd name="T38" fmla="*/ 617 w 766"/>
                <a:gd name="T39" fmla="*/ 686 h 766"/>
                <a:gd name="T40" fmla="*/ 576 w 766"/>
                <a:gd name="T41" fmla="*/ 714 h 766"/>
                <a:gd name="T42" fmla="*/ 532 w 766"/>
                <a:gd name="T43" fmla="*/ 735 h 766"/>
                <a:gd name="T44" fmla="*/ 485 w 766"/>
                <a:gd name="T45" fmla="*/ 752 h 766"/>
                <a:gd name="T46" fmla="*/ 435 w 766"/>
                <a:gd name="T47" fmla="*/ 762 h 766"/>
                <a:gd name="T48" fmla="*/ 383 w 766"/>
                <a:gd name="T49" fmla="*/ 766 h 766"/>
                <a:gd name="T50" fmla="*/ 331 w 766"/>
                <a:gd name="T51" fmla="*/ 762 h 766"/>
                <a:gd name="T52" fmla="*/ 281 w 766"/>
                <a:gd name="T53" fmla="*/ 752 h 766"/>
                <a:gd name="T54" fmla="*/ 234 w 766"/>
                <a:gd name="T55" fmla="*/ 735 h 766"/>
                <a:gd name="T56" fmla="*/ 190 w 766"/>
                <a:gd name="T57" fmla="*/ 714 h 766"/>
                <a:gd name="T58" fmla="*/ 149 w 766"/>
                <a:gd name="T59" fmla="*/ 686 h 766"/>
                <a:gd name="T60" fmla="*/ 112 w 766"/>
                <a:gd name="T61" fmla="*/ 654 h 766"/>
                <a:gd name="T62" fmla="*/ 80 w 766"/>
                <a:gd name="T63" fmla="*/ 617 h 766"/>
                <a:gd name="T64" fmla="*/ 53 w 766"/>
                <a:gd name="T65" fmla="*/ 576 h 766"/>
                <a:gd name="T66" fmla="*/ 31 w 766"/>
                <a:gd name="T67" fmla="*/ 532 h 766"/>
                <a:gd name="T68" fmla="*/ 14 w 766"/>
                <a:gd name="T69" fmla="*/ 485 h 766"/>
                <a:gd name="T70" fmla="*/ 4 w 766"/>
                <a:gd name="T71" fmla="*/ 435 h 766"/>
                <a:gd name="T72" fmla="*/ 0 w 766"/>
                <a:gd name="T73" fmla="*/ 383 h 766"/>
                <a:gd name="T74" fmla="*/ 4 w 766"/>
                <a:gd name="T75" fmla="*/ 331 h 766"/>
                <a:gd name="T76" fmla="*/ 14 w 766"/>
                <a:gd name="T77" fmla="*/ 281 h 766"/>
                <a:gd name="T78" fmla="*/ 31 w 766"/>
                <a:gd name="T79" fmla="*/ 234 h 766"/>
                <a:gd name="T80" fmla="*/ 53 w 766"/>
                <a:gd name="T81" fmla="*/ 190 h 766"/>
                <a:gd name="T82" fmla="*/ 80 w 766"/>
                <a:gd name="T83" fmla="*/ 149 h 766"/>
                <a:gd name="T84" fmla="*/ 112 w 766"/>
                <a:gd name="T85" fmla="*/ 112 h 766"/>
                <a:gd name="T86" fmla="*/ 149 w 766"/>
                <a:gd name="T87" fmla="*/ 80 h 766"/>
                <a:gd name="T88" fmla="*/ 190 w 766"/>
                <a:gd name="T89" fmla="*/ 53 h 766"/>
                <a:gd name="T90" fmla="*/ 234 w 766"/>
                <a:gd name="T91" fmla="*/ 31 h 766"/>
                <a:gd name="T92" fmla="*/ 281 w 766"/>
                <a:gd name="T93" fmla="*/ 14 h 766"/>
                <a:gd name="T94" fmla="*/ 331 w 766"/>
                <a:gd name="T95" fmla="*/ 4 h 766"/>
                <a:gd name="T96" fmla="*/ 383 w 766"/>
                <a:gd name="T97"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6" h="766">
                  <a:moveTo>
                    <a:pt x="383" y="0"/>
                  </a:moveTo>
                  <a:lnTo>
                    <a:pt x="435" y="4"/>
                  </a:lnTo>
                  <a:lnTo>
                    <a:pt x="485" y="14"/>
                  </a:lnTo>
                  <a:lnTo>
                    <a:pt x="532" y="31"/>
                  </a:lnTo>
                  <a:lnTo>
                    <a:pt x="576" y="53"/>
                  </a:lnTo>
                  <a:lnTo>
                    <a:pt x="617" y="80"/>
                  </a:lnTo>
                  <a:lnTo>
                    <a:pt x="654" y="112"/>
                  </a:lnTo>
                  <a:lnTo>
                    <a:pt x="686" y="149"/>
                  </a:lnTo>
                  <a:lnTo>
                    <a:pt x="714" y="190"/>
                  </a:lnTo>
                  <a:lnTo>
                    <a:pt x="735" y="234"/>
                  </a:lnTo>
                  <a:lnTo>
                    <a:pt x="752" y="281"/>
                  </a:lnTo>
                  <a:lnTo>
                    <a:pt x="762" y="331"/>
                  </a:lnTo>
                  <a:lnTo>
                    <a:pt x="766" y="383"/>
                  </a:lnTo>
                  <a:lnTo>
                    <a:pt x="762" y="435"/>
                  </a:lnTo>
                  <a:lnTo>
                    <a:pt x="752" y="485"/>
                  </a:lnTo>
                  <a:lnTo>
                    <a:pt x="735" y="532"/>
                  </a:lnTo>
                  <a:lnTo>
                    <a:pt x="714" y="576"/>
                  </a:lnTo>
                  <a:lnTo>
                    <a:pt x="686" y="617"/>
                  </a:lnTo>
                  <a:lnTo>
                    <a:pt x="654" y="654"/>
                  </a:lnTo>
                  <a:lnTo>
                    <a:pt x="617" y="686"/>
                  </a:lnTo>
                  <a:lnTo>
                    <a:pt x="576" y="714"/>
                  </a:lnTo>
                  <a:lnTo>
                    <a:pt x="532" y="735"/>
                  </a:lnTo>
                  <a:lnTo>
                    <a:pt x="485" y="752"/>
                  </a:lnTo>
                  <a:lnTo>
                    <a:pt x="435" y="762"/>
                  </a:lnTo>
                  <a:lnTo>
                    <a:pt x="383" y="766"/>
                  </a:lnTo>
                  <a:lnTo>
                    <a:pt x="331" y="762"/>
                  </a:lnTo>
                  <a:lnTo>
                    <a:pt x="281" y="752"/>
                  </a:lnTo>
                  <a:lnTo>
                    <a:pt x="234" y="735"/>
                  </a:lnTo>
                  <a:lnTo>
                    <a:pt x="190" y="714"/>
                  </a:lnTo>
                  <a:lnTo>
                    <a:pt x="149" y="686"/>
                  </a:lnTo>
                  <a:lnTo>
                    <a:pt x="112" y="654"/>
                  </a:lnTo>
                  <a:lnTo>
                    <a:pt x="80" y="617"/>
                  </a:lnTo>
                  <a:lnTo>
                    <a:pt x="53" y="576"/>
                  </a:lnTo>
                  <a:lnTo>
                    <a:pt x="31" y="532"/>
                  </a:lnTo>
                  <a:lnTo>
                    <a:pt x="14" y="485"/>
                  </a:lnTo>
                  <a:lnTo>
                    <a:pt x="4" y="435"/>
                  </a:lnTo>
                  <a:lnTo>
                    <a:pt x="0" y="383"/>
                  </a:lnTo>
                  <a:lnTo>
                    <a:pt x="4" y="331"/>
                  </a:lnTo>
                  <a:lnTo>
                    <a:pt x="14" y="281"/>
                  </a:lnTo>
                  <a:lnTo>
                    <a:pt x="31" y="234"/>
                  </a:lnTo>
                  <a:lnTo>
                    <a:pt x="53" y="190"/>
                  </a:lnTo>
                  <a:lnTo>
                    <a:pt x="80" y="149"/>
                  </a:lnTo>
                  <a:lnTo>
                    <a:pt x="112" y="112"/>
                  </a:lnTo>
                  <a:lnTo>
                    <a:pt x="149" y="80"/>
                  </a:lnTo>
                  <a:lnTo>
                    <a:pt x="190" y="53"/>
                  </a:lnTo>
                  <a:lnTo>
                    <a:pt x="234" y="31"/>
                  </a:lnTo>
                  <a:lnTo>
                    <a:pt x="281" y="14"/>
                  </a:lnTo>
                  <a:lnTo>
                    <a:pt x="331" y="4"/>
                  </a:lnTo>
                  <a:lnTo>
                    <a:pt x="38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9" name="Group 541"/>
          <p:cNvGrpSpPr>
            <a:grpSpLocks noChangeAspect="1"/>
          </p:cNvGrpSpPr>
          <p:nvPr/>
        </p:nvGrpSpPr>
        <p:grpSpPr bwMode="auto">
          <a:xfrm>
            <a:off x="3223822" y="2971681"/>
            <a:ext cx="220799" cy="220798"/>
            <a:chOff x="1246" y="2083"/>
            <a:chExt cx="1370" cy="1370"/>
          </a:xfrm>
          <a:solidFill>
            <a:schemeClr val="accent2"/>
          </a:solidFill>
        </p:grpSpPr>
        <p:sp>
          <p:nvSpPr>
            <p:cNvPr id="80" name="Freeform 543"/>
            <p:cNvSpPr>
              <a:spLocks noEditPoints="1"/>
            </p:cNvSpPr>
            <p:nvPr/>
          </p:nvSpPr>
          <p:spPr bwMode="auto">
            <a:xfrm>
              <a:off x="1246" y="2457"/>
              <a:ext cx="1370" cy="996"/>
            </a:xfrm>
            <a:custGeom>
              <a:avLst/>
              <a:gdLst>
                <a:gd name="T0" fmla="*/ 3363 w 4110"/>
                <a:gd name="T1" fmla="*/ 2615 h 2989"/>
                <a:gd name="T2" fmla="*/ 3736 w 4110"/>
                <a:gd name="T3" fmla="*/ 2242 h 2989"/>
                <a:gd name="T4" fmla="*/ 1868 w 4110"/>
                <a:gd name="T5" fmla="*/ 1308 h 2989"/>
                <a:gd name="T6" fmla="*/ 2242 w 4110"/>
                <a:gd name="T7" fmla="*/ 2615 h 2989"/>
                <a:gd name="T8" fmla="*/ 1868 w 4110"/>
                <a:gd name="T9" fmla="*/ 1308 h 2989"/>
                <a:gd name="T10" fmla="*/ 374 w 4110"/>
                <a:gd name="T11" fmla="*/ 2615 h 2989"/>
                <a:gd name="T12" fmla="*/ 747 w 4110"/>
                <a:gd name="T13" fmla="*/ 374 h 2989"/>
                <a:gd name="T14" fmla="*/ 187 w 4110"/>
                <a:gd name="T15" fmla="*/ 0 h 2989"/>
                <a:gd name="T16" fmla="*/ 971 w 4110"/>
                <a:gd name="T17" fmla="*/ 4 h 2989"/>
                <a:gd name="T18" fmla="*/ 1039 w 4110"/>
                <a:gd name="T19" fmla="*/ 32 h 2989"/>
                <a:gd name="T20" fmla="*/ 1089 w 4110"/>
                <a:gd name="T21" fmla="*/ 82 h 2989"/>
                <a:gd name="T22" fmla="*/ 1117 w 4110"/>
                <a:gd name="T23" fmla="*/ 149 h 2989"/>
                <a:gd name="T24" fmla="*/ 1121 w 4110"/>
                <a:gd name="T25" fmla="*/ 2615 h 2989"/>
                <a:gd name="T26" fmla="*/ 1495 w 4110"/>
                <a:gd name="T27" fmla="*/ 1121 h 2989"/>
                <a:gd name="T28" fmla="*/ 1509 w 4110"/>
                <a:gd name="T29" fmla="*/ 1049 h 2989"/>
                <a:gd name="T30" fmla="*/ 1549 w 4110"/>
                <a:gd name="T31" fmla="*/ 989 h 2989"/>
                <a:gd name="T32" fmla="*/ 1609 w 4110"/>
                <a:gd name="T33" fmla="*/ 949 h 2989"/>
                <a:gd name="T34" fmla="*/ 1681 w 4110"/>
                <a:gd name="T35" fmla="*/ 934 h 2989"/>
                <a:gd name="T36" fmla="*/ 2466 w 4110"/>
                <a:gd name="T37" fmla="*/ 938 h 2989"/>
                <a:gd name="T38" fmla="*/ 2533 w 4110"/>
                <a:gd name="T39" fmla="*/ 966 h 2989"/>
                <a:gd name="T40" fmla="*/ 2583 w 4110"/>
                <a:gd name="T41" fmla="*/ 1016 h 2989"/>
                <a:gd name="T42" fmla="*/ 2612 w 4110"/>
                <a:gd name="T43" fmla="*/ 1083 h 2989"/>
                <a:gd name="T44" fmla="*/ 2615 w 4110"/>
                <a:gd name="T45" fmla="*/ 2615 h 2989"/>
                <a:gd name="T46" fmla="*/ 2989 w 4110"/>
                <a:gd name="T47" fmla="*/ 2055 h 2989"/>
                <a:gd name="T48" fmla="*/ 3004 w 4110"/>
                <a:gd name="T49" fmla="*/ 1983 h 2989"/>
                <a:gd name="T50" fmla="*/ 3044 w 4110"/>
                <a:gd name="T51" fmla="*/ 1923 h 2989"/>
                <a:gd name="T52" fmla="*/ 3104 w 4110"/>
                <a:gd name="T53" fmla="*/ 1883 h 2989"/>
                <a:gd name="T54" fmla="*/ 3176 w 4110"/>
                <a:gd name="T55" fmla="*/ 1868 h 2989"/>
                <a:gd name="T56" fmla="*/ 3961 w 4110"/>
                <a:gd name="T57" fmla="*/ 1872 h 2989"/>
                <a:gd name="T58" fmla="*/ 4028 w 4110"/>
                <a:gd name="T59" fmla="*/ 1900 h 2989"/>
                <a:gd name="T60" fmla="*/ 4078 w 4110"/>
                <a:gd name="T61" fmla="*/ 1950 h 2989"/>
                <a:gd name="T62" fmla="*/ 4106 w 4110"/>
                <a:gd name="T63" fmla="*/ 2018 h 2989"/>
                <a:gd name="T64" fmla="*/ 4110 w 4110"/>
                <a:gd name="T65" fmla="*/ 2802 h 2989"/>
                <a:gd name="T66" fmla="*/ 4095 w 4110"/>
                <a:gd name="T67" fmla="*/ 2874 h 2989"/>
                <a:gd name="T68" fmla="*/ 4055 w 4110"/>
                <a:gd name="T69" fmla="*/ 2934 h 2989"/>
                <a:gd name="T70" fmla="*/ 3995 w 4110"/>
                <a:gd name="T71" fmla="*/ 2974 h 2989"/>
                <a:gd name="T72" fmla="*/ 3923 w 4110"/>
                <a:gd name="T73" fmla="*/ 2989 h 2989"/>
                <a:gd name="T74" fmla="*/ 149 w 4110"/>
                <a:gd name="T75" fmla="*/ 2985 h 2989"/>
                <a:gd name="T76" fmla="*/ 82 w 4110"/>
                <a:gd name="T77" fmla="*/ 2957 h 2989"/>
                <a:gd name="T78" fmla="*/ 32 w 4110"/>
                <a:gd name="T79" fmla="*/ 2907 h 2989"/>
                <a:gd name="T80" fmla="*/ 4 w 4110"/>
                <a:gd name="T81" fmla="*/ 2840 h 2989"/>
                <a:gd name="T82" fmla="*/ 0 w 4110"/>
                <a:gd name="T83" fmla="*/ 187 h 2989"/>
                <a:gd name="T84" fmla="*/ 15 w 4110"/>
                <a:gd name="T85" fmla="*/ 114 h 2989"/>
                <a:gd name="T86" fmla="*/ 55 w 4110"/>
                <a:gd name="T87" fmla="*/ 55 h 2989"/>
                <a:gd name="T88" fmla="*/ 115 w 4110"/>
                <a:gd name="T89" fmla="*/ 15 h 2989"/>
                <a:gd name="T90" fmla="*/ 187 w 4110"/>
                <a:gd name="T91" fmla="*/ 0 h 2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10" h="2989">
                  <a:moveTo>
                    <a:pt x="3363" y="2242"/>
                  </a:moveTo>
                  <a:lnTo>
                    <a:pt x="3363" y="2615"/>
                  </a:lnTo>
                  <a:lnTo>
                    <a:pt x="3736" y="2615"/>
                  </a:lnTo>
                  <a:lnTo>
                    <a:pt x="3736" y="2242"/>
                  </a:lnTo>
                  <a:lnTo>
                    <a:pt x="3363" y="2242"/>
                  </a:lnTo>
                  <a:close/>
                  <a:moveTo>
                    <a:pt x="1868" y="1308"/>
                  </a:moveTo>
                  <a:lnTo>
                    <a:pt x="1868" y="2615"/>
                  </a:lnTo>
                  <a:lnTo>
                    <a:pt x="2242" y="2615"/>
                  </a:lnTo>
                  <a:lnTo>
                    <a:pt x="2242" y="1308"/>
                  </a:lnTo>
                  <a:lnTo>
                    <a:pt x="1868" y="1308"/>
                  </a:lnTo>
                  <a:close/>
                  <a:moveTo>
                    <a:pt x="374" y="374"/>
                  </a:moveTo>
                  <a:lnTo>
                    <a:pt x="374" y="2615"/>
                  </a:lnTo>
                  <a:lnTo>
                    <a:pt x="747" y="2615"/>
                  </a:lnTo>
                  <a:lnTo>
                    <a:pt x="747" y="374"/>
                  </a:lnTo>
                  <a:lnTo>
                    <a:pt x="374" y="374"/>
                  </a:lnTo>
                  <a:close/>
                  <a:moveTo>
                    <a:pt x="187" y="0"/>
                  </a:moveTo>
                  <a:lnTo>
                    <a:pt x="934" y="0"/>
                  </a:lnTo>
                  <a:lnTo>
                    <a:pt x="971" y="4"/>
                  </a:lnTo>
                  <a:lnTo>
                    <a:pt x="1006" y="15"/>
                  </a:lnTo>
                  <a:lnTo>
                    <a:pt x="1039" y="32"/>
                  </a:lnTo>
                  <a:lnTo>
                    <a:pt x="1066" y="55"/>
                  </a:lnTo>
                  <a:lnTo>
                    <a:pt x="1089" y="82"/>
                  </a:lnTo>
                  <a:lnTo>
                    <a:pt x="1106" y="114"/>
                  </a:lnTo>
                  <a:lnTo>
                    <a:pt x="1117" y="149"/>
                  </a:lnTo>
                  <a:lnTo>
                    <a:pt x="1121" y="187"/>
                  </a:lnTo>
                  <a:lnTo>
                    <a:pt x="1121" y="2615"/>
                  </a:lnTo>
                  <a:lnTo>
                    <a:pt x="1495" y="2615"/>
                  </a:lnTo>
                  <a:lnTo>
                    <a:pt x="1495" y="1121"/>
                  </a:lnTo>
                  <a:lnTo>
                    <a:pt x="1498" y="1083"/>
                  </a:lnTo>
                  <a:lnTo>
                    <a:pt x="1509" y="1049"/>
                  </a:lnTo>
                  <a:lnTo>
                    <a:pt x="1527" y="1016"/>
                  </a:lnTo>
                  <a:lnTo>
                    <a:pt x="1549" y="989"/>
                  </a:lnTo>
                  <a:lnTo>
                    <a:pt x="1577" y="966"/>
                  </a:lnTo>
                  <a:lnTo>
                    <a:pt x="1609" y="949"/>
                  </a:lnTo>
                  <a:lnTo>
                    <a:pt x="1644" y="938"/>
                  </a:lnTo>
                  <a:lnTo>
                    <a:pt x="1681" y="934"/>
                  </a:lnTo>
                  <a:lnTo>
                    <a:pt x="2429" y="934"/>
                  </a:lnTo>
                  <a:lnTo>
                    <a:pt x="2466" y="938"/>
                  </a:lnTo>
                  <a:lnTo>
                    <a:pt x="2501" y="949"/>
                  </a:lnTo>
                  <a:lnTo>
                    <a:pt x="2533" y="966"/>
                  </a:lnTo>
                  <a:lnTo>
                    <a:pt x="2561" y="989"/>
                  </a:lnTo>
                  <a:lnTo>
                    <a:pt x="2583" y="1016"/>
                  </a:lnTo>
                  <a:lnTo>
                    <a:pt x="2601" y="1049"/>
                  </a:lnTo>
                  <a:lnTo>
                    <a:pt x="2612" y="1083"/>
                  </a:lnTo>
                  <a:lnTo>
                    <a:pt x="2615" y="1121"/>
                  </a:lnTo>
                  <a:lnTo>
                    <a:pt x="2615" y="2615"/>
                  </a:lnTo>
                  <a:lnTo>
                    <a:pt x="2989" y="2615"/>
                  </a:lnTo>
                  <a:lnTo>
                    <a:pt x="2989" y="2055"/>
                  </a:lnTo>
                  <a:lnTo>
                    <a:pt x="2993" y="2018"/>
                  </a:lnTo>
                  <a:lnTo>
                    <a:pt x="3004" y="1983"/>
                  </a:lnTo>
                  <a:lnTo>
                    <a:pt x="3021" y="1950"/>
                  </a:lnTo>
                  <a:lnTo>
                    <a:pt x="3044" y="1923"/>
                  </a:lnTo>
                  <a:lnTo>
                    <a:pt x="3071" y="1900"/>
                  </a:lnTo>
                  <a:lnTo>
                    <a:pt x="3104" y="1883"/>
                  </a:lnTo>
                  <a:lnTo>
                    <a:pt x="3139" y="1872"/>
                  </a:lnTo>
                  <a:lnTo>
                    <a:pt x="3176" y="1868"/>
                  </a:lnTo>
                  <a:lnTo>
                    <a:pt x="3923" y="1868"/>
                  </a:lnTo>
                  <a:lnTo>
                    <a:pt x="3961" y="1872"/>
                  </a:lnTo>
                  <a:lnTo>
                    <a:pt x="3995" y="1883"/>
                  </a:lnTo>
                  <a:lnTo>
                    <a:pt x="4028" y="1900"/>
                  </a:lnTo>
                  <a:lnTo>
                    <a:pt x="4055" y="1923"/>
                  </a:lnTo>
                  <a:lnTo>
                    <a:pt x="4078" y="1950"/>
                  </a:lnTo>
                  <a:lnTo>
                    <a:pt x="4095" y="1983"/>
                  </a:lnTo>
                  <a:lnTo>
                    <a:pt x="4106" y="2018"/>
                  </a:lnTo>
                  <a:lnTo>
                    <a:pt x="4110" y="2055"/>
                  </a:lnTo>
                  <a:lnTo>
                    <a:pt x="4110" y="2802"/>
                  </a:lnTo>
                  <a:lnTo>
                    <a:pt x="4106" y="2840"/>
                  </a:lnTo>
                  <a:lnTo>
                    <a:pt x="4095" y="2874"/>
                  </a:lnTo>
                  <a:lnTo>
                    <a:pt x="4078" y="2907"/>
                  </a:lnTo>
                  <a:lnTo>
                    <a:pt x="4055" y="2934"/>
                  </a:lnTo>
                  <a:lnTo>
                    <a:pt x="4028" y="2957"/>
                  </a:lnTo>
                  <a:lnTo>
                    <a:pt x="3995" y="2974"/>
                  </a:lnTo>
                  <a:lnTo>
                    <a:pt x="3961" y="2985"/>
                  </a:lnTo>
                  <a:lnTo>
                    <a:pt x="3923" y="2989"/>
                  </a:lnTo>
                  <a:lnTo>
                    <a:pt x="187" y="2989"/>
                  </a:lnTo>
                  <a:lnTo>
                    <a:pt x="149" y="2985"/>
                  </a:lnTo>
                  <a:lnTo>
                    <a:pt x="115" y="2974"/>
                  </a:lnTo>
                  <a:lnTo>
                    <a:pt x="82" y="2957"/>
                  </a:lnTo>
                  <a:lnTo>
                    <a:pt x="55" y="2934"/>
                  </a:lnTo>
                  <a:lnTo>
                    <a:pt x="32" y="2907"/>
                  </a:lnTo>
                  <a:lnTo>
                    <a:pt x="15" y="2874"/>
                  </a:lnTo>
                  <a:lnTo>
                    <a:pt x="4" y="2840"/>
                  </a:lnTo>
                  <a:lnTo>
                    <a:pt x="0" y="2802"/>
                  </a:lnTo>
                  <a:lnTo>
                    <a:pt x="0" y="187"/>
                  </a:lnTo>
                  <a:lnTo>
                    <a:pt x="4" y="149"/>
                  </a:lnTo>
                  <a:lnTo>
                    <a:pt x="15" y="114"/>
                  </a:lnTo>
                  <a:lnTo>
                    <a:pt x="32" y="82"/>
                  </a:lnTo>
                  <a:lnTo>
                    <a:pt x="55" y="55"/>
                  </a:lnTo>
                  <a:lnTo>
                    <a:pt x="82" y="32"/>
                  </a:lnTo>
                  <a:lnTo>
                    <a:pt x="115" y="15"/>
                  </a:lnTo>
                  <a:lnTo>
                    <a:pt x="149" y="4"/>
                  </a:lnTo>
                  <a:lnTo>
                    <a:pt x="18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544"/>
            <p:cNvSpPr>
              <a:spLocks noEditPoints="1"/>
            </p:cNvSpPr>
            <p:nvPr/>
          </p:nvSpPr>
          <p:spPr bwMode="auto">
            <a:xfrm>
              <a:off x="1910" y="2083"/>
              <a:ext cx="706" cy="706"/>
            </a:xfrm>
            <a:custGeom>
              <a:avLst/>
              <a:gdLst>
                <a:gd name="T0" fmla="*/ 789 w 2116"/>
                <a:gd name="T1" fmla="*/ 387 h 2117"/>
                <a:gd name="T2" fmla="*/ 624 w 2116"/>
                <a:gd name="T3" fmla="*/ 458 h 2117"/>
                <a:gd name="T4" fmla="*/ 492 w 2116"/>
                <a:gd name="T5" fmla="*/ 575 h 2117"/>
                <a:gd name="T6" fmla="*/ 405 w 2116"/>
                <a:gd name="T7" fmla="*/ 731 h 2117"/>
                <a:gd name="T8" fmla="*/ 373 w 2116"/>
                <a:gd name="T9" fmla="*/ 913 h 2117"/>
                <a:gd name="T10" fmla="*/ 405 w 2116"/>
                <a:gd name="T11" fmla="*/ 1095 h 2117"/>
                <a:gd name="T12" fmla="*/ 492 w 2116"/>
                <a:gd name="T13" fmla="*/ 1250 h 2117"/>
                <a:gd name="T14" fmla="*/ 624 w 2116"/>
                <a:gd name="T15" fmla="*/ 1369 h 2117"/>
                <a:gd name="T16" fmla="*/ 789 w 2116"/>
                <a:gd name="T17" fmla="*/ 1439 h 2117"/>
                <a:gd name="T18" fmla="*/ 976 w 2116"/>
                <a:gd name="T19" fmla="*/ 1450 h 2117"/>
                <a:gd name="T20" fmla="*/ 1151 w 2116"/>
                <a:gd name="T21" fmla="*/ 1399 h 2117"/>
                <a:gd name="T22" fmla="*/ 1295 w 2116"/>
                <a:gd name="T23" fmla="*/ 1295 h 2117"/>
                <a:gd name="T24" fmla="*/ 1398 w 2116"/>
                <a:gd name="T25" fmla="*/ 1151 h 2117"/>
                <a:gd name="T26" fmla="*/ 1449 w 2116"/>
                <a:gd name="T27" fmla="*/ 976 h 2117"/>
                <a:gd name="T28" fmla="*/ 1438 w 2116"/>
                <a:gd name="T29" fmla="*/ 790 h 2117"/>
                <a:gd name="T30" fmla="*/ 1368 w 2116"/>
                <a:gd name="T31" fmla="*/ 624 h 2117"/>
                <a:gd name="T32" fmla="*/ 1250 w 2116"/>
                <a:gd name="T33" fmla="*/ 492 h 2117"/>
                <a:gd name="T34" fmla="*/ 1094 w 2116"/>
                <a:gd name="T35" fmla="*/ 405 h 2117"/>
                <a:gd name="T36" fmla="*/ 913 w 2116"/>
                <a:gd name="T37" fmla="*/ 374 h 2117"/>
                <a:gd name="T38" fmla="*/ 1077 w 2116"/>
                <a:gd name="T39" fmla="*/ 15 h 2117"/>
                <a:gd name="T40" fmla="*/ 1304 w 2116"/>
                <a:gd name="T41" fmla="*/ 88 h 2117"/>
                <a:gd name="T42" fmla="*/ 1502 w 2116"/>
                <a:gd name="T43" fmla="*/ 215 h 2117"/>
                <a:gd name="T44" fmla="*/ 1659 w 2116"/>
                <a:gd name="T45" fmla="*/ 387 h 2117"/>
                <a:gd name="T46" fmla="*/ 1770 w 2116"/>
                <a:gd name="T47" fmla="*/ 595 h 2117"/>
                <a:gd name="T48" fmla="*/ 1823 w 2116"/>
                <a:gd name="T49" fmla="*/ 831 h 2117"/>
                <a:gd name="T50" fmla="*/ 1813 w 2116"/>
                <a:gd name="T51" fmla="*/ 1067 h 2117"/>
                <a:gd name="T52" fmla="*/ 1748 w 2116"/>
                <a:gd name="T53" fmla="*/ 1283 h 2117"/>
                <a:gd name="T54" fmla="*/ 2062 w 2116"/>
                <a:gd name="T55" fmla="*/ 1798 h 2117"/>
                <a:gd name="T56" fmla="*/ 2111 w 2116"/>
                <a:gd name="T57" fmla="*/ 1883 h 2117"/>
                <a:gd name="T58" fmla="*/ 2111 w 2116"/>
                <a:gd name="T59" fmla="*/ 1978 h 2117"/>
                <a:gd name="T60" fmla="*/ 2062 w 2116"/>
                <a:gd name="T61" fmla="*/ 2062 h 2117"/>
                <a:gd name="T62" fmla="*/ 1986 w 2116"/>
                <a:gd name="T63" fmla="*/ 2109 h 2117"/>
                <a:gd name="T64" fmla="*/ 1902 w 2116"/>
                <a:gd name="T65" fmla="*/ 2115 h 2117"/>
                <a:gd name="T66" fmla="*/ 1822 w 2116"/>
                <a:gd name="T67" fmla="*/ 2082 h 2117"/>
                <a:gd name="T68" fmla="*/ 1350 w 2116"/>
                <a:gd name="T69" fmla="*/ 1715 h 2117"/>
                <a:gd name="T70" fmla="*/ 1142 w 2116"/>
                <a:gd name="T71" fmla="*/ 1797 h 2117"/>
                <a:gd name="T72" fmla="*/ 913 w 2116"/>
                <a:gd name="T73" fmla="*/ 1827 h 2117"/>
                <a:gd name="T74" fmla="*/ 671 w 2116"/>
                <a:gd name="T75" fmla="*/ 1793 h 2117"/>
                <a:gd name="T76" fmla="*/ 452 w 2116"/>
                <a:gd name="T77" fmla="*/ 1701 h 2117"/>
                <a:gd name="T78" fmla="*/ 268 w 2116"/>
                <a:gd name="T79" fmla="*/ 1559 h 2117"/>
                <a:gd name="T80" fmla="*/ 124 w 2116"/>
                <a:gd name="T81" fmla="*/ 1374 h 2117"/>
                <a:gd name="T82" fmla="*/ 32 w 2116"/>
                <a:gd name="T83" fmla="*/ 1156 h 2117"/>
                <a:gd name="T84" fmla="*/ 0 w 2116"/>
                <a:gd name="T85" fmla="*/ 913 h 2117"/>
                <a:gd name="T86" fmla="*/ 32 w 2116"/>
                <a:gd name="T87" fmla="*/ 671 h 2117"/>
                <a:gd name="T88" fmla="*/ 124 w 2116"/>
                <a:gd name="T89" fmla="*/ 452 h 2117"/>
                <a:gd name="T90" fmla="*/ 268 w 2116"/>
                <a:gd name="T91" fmla="*/ 268 h 2117"/>
                <a:gd name="T92" fmla="*/ 452 w 2116"/>
                <a:gd name="T93" fmla="*/ 125 h 2117"/>
                <a:gd name="T94" fmla="*/ 671 w 2116"/>
                <a:gd name="T95" fmla="*/ 32 h 2117"/>
                <a:gd name="T96" fmla="*/ 913 w 2116"/>
                <a:gd name="T9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16" h="2117">
                  <a:moveTo>
                    <a:pt x="913" y="374"/>
                  </a:moveTo>
                  <a:lnTo>
                    <a:pt x="850" y="377"/>
                  </a:lnTo>
                  <a:lnTo>
                    <a:pt x="789" y="387"/>
                  </a:lnTo>
                  <a:lnTo>
                    <a:pt x="731" y="405"/>
                  </a:lnTo>
                  <a:lnTo>
                    <a:pt x="676" y="428"/>
                  </a:lnTo>
                  <a:lnTo>
                    <a:pt x="624" y="458"/>
                  </a:lnTo>
                  <a:lnTo>
                    <a:pt x="575" y="492"/>
                  </a:lnTo>
                  <a:lnTo>
                    <a:pt x="532" y="532"/>
                  </a:lnTo>
                  <a:lnTo>
                    <a:pt x="492" y="575"/>
                  </a:lnTo>
                  <a:lnTo>
                    <a:pt x="458" y="624"/>
                  </a:lnTo>
                  <a:lnTo>
                    <a:pt x="428" y="676"/>
                  </a:lnTo>
                  <a:lnTo>
                    <a:pt x="405" y="731"/>
                  </a:lnTo>
                  <a:lnTo>
                    <a:pt x="387" y="790"/>
                  </a:lnTo>
                  <a:lnTo>
                    <a:pt x="377" y="851"/>
                  </a:lnTo>
                  <a:lnTo>
                    <a:pt x="373" y="913"/>
                  </a:lnTo>
                  <a:lnTo>
                    <a:pt x="377" y="976"/>
                  </a:lnTo>
                  <a:lnTo>
                    <a:pt x="387" y="1037"/>
                  </a:lnTo>
                  <a:lnTo>
                    <a:pt x="405" y="1095"/>
                  </a:lnTo>
                  <a:lnTo>
                    <a:pt x="428" y="1151"/>
                  </a:lnTo>
                  <a:lnTo>
                    <a:pt x="458" y="1202"/>
                  </a:lnTo>
                  <a:lnTo>
                    <a:pt x="492" y="1250"/>
                  </a:lnTo>
                  <a:lnTo>
                    <a:pt x="532" y="1295"/>
                  </a:lnTo>
                  <a:lnTo>
                    <a:pt x="575" y="1334"/>
                  </a:lnTo>
                  <a:lnTo>
                    <a:pt x="624" y="1369"/>
                  </a:lnTo>
                  <a:lnTo>
                    <a:pt x="676" y="1399"/>
                  </a:lnTo>
                  <a:lnTo>
                    <a:pt x="731" y="1421"/>
                  </a:lnTo>
                  <a:lnTo>
                    <a:pt x="789" y="1439"/>
                  </a:lnTo>
                  <a:lnTo>
                    <a:pt x="850" y="1450"/>
                  </a:lnTo>
                  <a:lnTo>
                    <a:pt x="913" y="1453"/>
                  </a:lnTo>
                  <a:lnTo>
                    <a:pt x="976" y="1450"/>
                  </a:lnTo>
                  <a:lnTo>
                    <a:pt x="1037" y="1439"/>
                  </a:lnTo>
                  <a:lnTo>
                    <a:pt x="1094" y="1421"/>
                  </a:lnTo>
                  <a:lnTo>
                    <a:pt x="1151" y="1399"/>
                  </a:lnTo>
                  <a:lnTo>
                    <a:pt x="1202" y="1369"/>
                  </a:lnTo>
                  <a:lnTo>
                    <a:pt x="1250" y="1334"/>
                  </a:lnTo>
                  <a:lnTo>
                    <a:pt x="1295" y="1295"/>
                  </a:lnTo>
                  <a:lnTo>
                    <a:pt x="1334" y="1250"/>
                  </a:lnTo>
                  <a:lnTo>
                    <a:pt x="1368" y="1202"/>
                  </a:lnTo>
                  <a:lnTo>
                    <a:pt x="1398" y="1151"/>
                  </a:lnTo>
                  <a:lnTo>
                    <a:pt x="1421" y="1095"/>
                  </a:lnTo>
                  <a:lnTo>
                    <a:pt x="1438" y="1037"/>
                  </a:lnTo>
                  <a:lnTo>
                    <a:pt x="1449" y="976"/>
                  </a:lnTo>
                  <a:lnTo>
                    <a:pt x="1453" y="913"/>
                  </a:lnTo>
                  <a:lnTo>
                    <a:pt x="1449" y="851"/>
                  </a:lnTo>
                  <a:lnTo>
                    <a:pt x="1438" y="790"/>
                  </a:lnTo>
                  <a:lnTo>
                    <a:pt x="1421" y="731"/>
                  </a:lnTo>
                  <a:lnTo>
                    <a:pt x="1398" y="676"/>
                  </a:lnTo>
                  <a:lnTo>
                    <a:pt x="1368" y="624"/>
                  </a:lnTo>
                  <a:lnTo>
                    <a:pt x="1334" y="575"/>
                  </a:lnTo>
                  <a:lnTo>
                    <a:pt x="1295" y="532"/>
                  </a:lnTo>
                  <a:lnTo>
                    <a:pt x="1250" y="492"/>
                  </a:lnTo>
                  <a:lnTo>
                    <a:pt x="1202" y="458"/>
                  </a:lnTo>
                  <a:lnTo>
                    <a:pt x="1151" y="428"/>
                  </a:lnTo>
                  <a:lnTo>
                    <a:pt x="1094" y="405"/>
                  </a:lnTo>
                  <a:lnTo>
                    <a:pt x="1037" y="387"/>
                  </a:lnTo>
                  <a:lnTo>
                    <a:pt x="976" y="377"/>
                  </a:lnTo>
                  <a:lnTo>
                    <a:pt x="913" y="374"/>
                  </a:lnTo>
                  <a:close/>
                  <a:moveTo>
                    <a:pt x="913" y="0"/>
                  </a:moveTo>
                  <a:lnTo>
                    <a:pt x="996" y="4"/>
                  </a:lnTo>
                  <a:lnTo>
                    <a:pt x="1077" y="15"/>
                  </a:lnTo>
                  <a:lnTo>
                    <a:pt x="1156" y="32"/>
                  </a:lnTo>
                  <a:lnTo>
                    <a:pt x="1231" y="57"/>
                  </a:lnTo>
                  <a:lnTo>
                    <a:pt x="1304" y="88"/>
                  </a:lnTo>
                  <a:lnTo>
                    <a:pt x="1373" y="125"/>
                  </a:lnTo>
                  <a:lnTo>
                    <a:pt x="1439" y="167"/>
                  </a:lnTo>
                  <a:lnTo>
                    <a:pt x="1502" y="215"/>
                  </a:lnTo>
                  <a:lnTo>
                    <a:pt x="1559" y="268"/>
                  </a:lnTo>
                  <a:lnTo>
                    <a:pt x="1611" y="325"/>
                  </a:lnTo>
                  <a:lnTo>
                    <a:pt x="1659" y="387"/>
                  </a:lnTo>
                  <a:lnTo>
                    <a:pt x="1701" y="453"/>
                  </a:lnTo>
                  <a:lnTo>
                    <a:pt x="1738" y="522"/>
                  </a:lnTo>
                  <a:lnTo>
                    <a:pt x="1770" y="595"/>
                  </a:lnTo>
                  <a:lnTo>
                    <a:pt x="1793" y="671"/>
                  </a:lnTo>
                  <a:lnTo>
                    <a:pt x="1812" y="750"/>
                  </a:lnTo>
                  <a:lnTo>
                    <a:pt x="1823" y="831"/>
                  </a:lnTo>
                  <a:lnTo>
                    <a:pt x="1827" y="913"/>
                  </a:lnTo>
                  <a:lnTo>
                    <a:pt x="1823" y="991"/>
                  </a:lnTo>
                  <a:lnTo>
                    <a:pt x="1813" y="1067"/>
                  </a:lnTo>
                  <a:lnTo>
                    <a:pt x="1797" y="1142"/>
                  </a:lnTo>
                  <a:lnTo>
                    <a:pt x="1776" y="1214"/>
                  </a:lnTo>
                  <a:lnTo>
                    <a:pt x="1748" y="1283"/>
                  </a:lnTo>
                  <a:lnTo>
                    <a:pt x="1715" y="1350"/>
                  </a:lnTo>
                  <a:lnTo>
                    <a:pt x="1677" y="1414"/>
                  </a:lnTo>
                  <a:lnTo>
                    <a:pt x="2062" y="1798"/>
                  </a:lnTo>
                  <a:lnTo>
                    <a:pt x="2083" y="1825"/>
                  </a:lnTo>
                  <a:lnTo>
                    <a:pt x="2100" y="1853"/>
                  </a:lnTo>
                  <a:lnTo>
                    <a:pt x="2111" y="1883"/>
                  </a:lnTo>
                  <a:lnTo>
                    <a:pt x="2116" y="1914"/>
                  </a:lnTo>
                  <a:lnTo>
                    <a:pt x="2116" y="1947"/>
                  </a:lnTo>
                  <a:lnTo>
                    <a:pt x="2111" y="1978"/>
                  </a:lnTo>
                  <a:lnTo>
                    <a:pt x="2100" y="2008"/>
                  </a:lnTo>
                  <a:lnTo>
                    <a:pt x="2083" y="2036"/>
                  </a:lnTo>
                  <a:lnTo>
                    <a:pt x="2062" y="2062"/>
                  </a:lnTo>
                  <a:lnTo>
                    <a:pt x="2039" y="2082"/>
                  </a:lnTo>
                  <a:lnTo>
                    <a:pt x="2014" y="2097"/>
                  </a:lnTo>
                  <a:lnTo>
                    <a:pt x="1986" y="2109"/>
                  </a:lnTo>
                  <a:lnTo>
                    <a:pt x="1959" y="2115"/>
                  </a:lnTo>
                  <a:lnTo>
                    <a:pt x="1930" y="2117"/>
                  </a:lnTo>
                  <a:lnTo>
                    <a:pt x="1902" y="2115"/>
                  </a:lnTo>
                  <a:lnTo>
                    <a:pt x="1874" y="2109"/>
                  </a:lnTo>
                  <a:lnTo>
                    <a:pt x="1847" y="2097"/>
                  </a:lnTo>
                  <a:lnTo>
                    <a:pt x="1822" y="2082"/>
                  </a:lnTo>
                  <a:lnTo>
                    <a:pt x="1798" y="2062"/>
                  </a:lnTo>
                  <a:lnTo>
                    <a:pt x="1413" y="1678"/>
                  </a:lnTo>
                  <a:lnTo>
                    <a:pt x="1350" y="1715"/>
                  </a:lnTo>
                  <a:lnTo>
                    <a:pt x="1283" y="1749"/>
                  </a:lnTo>
                  <a:lnTo>
                    <a:pt x="1214" y="1776"/>
                  </a:lnTo>
                  <a:lnTo>
                    <a:pt x="1142" y="1797"/>
                  </a:lnTo>
                  <a:lnTo>
                    <a:pt x="1067" y="1813"/>
                  </a:lnTo>
                  <a:lnTo>
                    <a:pt x="991" y="1823"/>
                  </a:lnTo>
                  <a:lnTo>
                    <a:pt x="913" y="1827"/>
                  </a:lnTo>
                  <a:lnTo>
                    <a:pt x="830" y="1823"/>
                  </a:lnTo>
                  <a:lnTo>
                    <a:pt x="749" y="1812"/>
                  </a:lnTo>
                  <a:lnTo>
                    <a:pt x="671" y="1793"/>
                  </a:lnTo>
                  <a:lnTo>
                    <a:pt x="595" y="1770"/>
                  </a:lnTo>
                  <a:lnTo>
                    <a:pt x="522" y="1739"/>
                  </a:lnTo>
                  <a:lnTo>
                    <a:pt x="452" y="1701"/>
                  </a:lnTo>
                  <a:lnTo>
                    <a:pt x="387" y="1659"/>
                  </a:lnTo>
                  <a:lnTo>
                    <a:pt x="325" y="1612"/>
                  </a:lnTo>
                  <a:lnTo>
                    <a:pt x="268" y="1559"/>
                  </a:lnTo>
                  <a:lnTo>
                    <a:pt x="215" y="1502"/>
                  </a:lnTo>
                  <a:lnTo>
                    <a:pt x="167" y="1440"/>
                  </a:lnTo>
                  <a:lnTo>
                    <a:pt x="124" y="1374"/>
                  </a:lnTo>
                  <a:lnTo>
                    <a:pt x="88" y="1304"/>
                  </a:lnTo>
                  <a:lnTo>
                    <a:pt x="57" y="1232"/>
                  </a:lnTo>
                  <a:lnTo>
                    <a:pt x="32" y="1156"/>
                  </a:lnTo>
                  <a:lnTo>
                    <a:pt x="15" y="1077"/>
                  </a:lnTo>
                  <a:lnTo>
                    <a:pt x="3" y="996"/>
                  </a:lnTo>
                  <a:lnTo>
                    <a:pt x="0" y="913"/>
                  </a:lnTo>
                  <a:lnTo>
                    <a:pt x="3" y="831"/>
                  </a:lnTo>
                  <a:lnTo>
                    <a:pt x="15" y="750"/>
                  </a:lnTo>
                  <a:lnTo>
                    <a:pt x="32" y="671"/>
                  </a:lnTo>
                  <a:lnTo>
                    <a:pt x="57" y="595"/>
                  </a:lnTo>
                  <a:lnTo>
                    <a:pt x="88" y="522"/>
                  </a:lnTo>
                  <a:lnTo>
                    <a:pt x="124" y="452"/>
                  </a:lnTo>
                  <a:lnTo>
                    <a:pt x="167" y="387"/>
                  </a:lnTo>
                  <a:lnTo>
                    <a:pt x="215" y="325"/>
                  </a:lnTo>
                  <a:lnTo>
                    <a:pt x="268" y="268"/>
                  </a:lnTo>
                  <a:lnTo>
                    <a:pt x="325" y="215"/>
                  </a:lnTo>
                  <a:lnTo>
                    <a:pt x="387" y="167"/>
                  </a:lnTo>
                  <a:lnTo>
                    <a:pt x="452" y="125"/>
                  </a:lnTo>
                  <a:lnTo>
                    <a:pt x="522" y="88"/>
                  </a:lnTo>
                  <a:lnTo>
                    <a:pt x="595" y="57"/>
                  </a:lnTo>
                  <a:lnTo>
                    <a:pt x="671" y="32"/>
                  </a:lnTo>
                  <a:lnTo>
                    <a:pt x="749" y="15"/>
                  </a:lnTo>
                  <a:lnTo>
                    <a:pt x="830" y="4"/>
                  </a:lnTo>
                  <a:lnTo>
                    <a:pt x="9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82" name="Group 547"/>
          <p:cNvGrpSpPr>
            <a:grpSpLocks noChangeAspect="1"/>
          </p:cNvGrpSpPr>
          <p:nvPr/>
        </p:nvGrpSpPr>
        <p:grpSpPr bwMode="auto">
          <a:xfrm>
            <a:off x="4217341" y="2962723"/>
            <a:ext cx="238948" cy="238714"/>
            <a:chOff x="647" y="1848"/>
            <a:chExt cx="2051" cy="2049"/>
          </a:xfrm>
          <a:solidFill>
            <a:schemeClr val="accent3"/>
          </a:solidFill>
        </p:grpSpPr>
        <p:sp>
          <p:nvSpPr>
            <p:cNvPr id="83" name="Freeform 549"/>
            <p:cNvSpPr>
              <a:spLocks/>
            </p:cNvSpPr>
            <p:nvPr/>
          </p:nvSpPr>
          <p:spPr bwMode="auto">
            <a:xfrm>
              <a:off x="647" y="1982"/>
              <a:ext cx="1466" cy="1496"/>
            </a:xfrm>
            <a:custGeom>
              <a:avLst/>
              <a:gdLst>
                <a:gd name="T0" fmla="*/ 1428 w 2931"/>
                <a:gd name="T1" fmla="*/ 0 h 2992"/>
                <a:gd name="T2" fmla="*/ 1479 w 2931"/>
                <a:gd name="T3" fmla="*/ 18 h 2992"/>
                <a:gd name="T4" fmla="*/ 1519 w 2931"/>
                <a:gd name="T5" fmla="*/ 54 h 2992"/>
                <a:gd name="T6" fmla="*/ 1542 w 2931"/>
                <a:gd name="T7" fmla="*/ 104 h 2992"/>
                <a:gd name="T8" fmla="*/ 1544 w 2931"/>
                <a:gd name="T9" fmla="*/ 1407 h 2992"/>
                <a:gd name="T10" fmla="*/ 1557 w 2931"/>
                <a:gd name="T11" fmla="*/ 1464 h 2992"/>
                <a:gd name="T12" fmla="*/ 1593 w 2931"/>
                <a:gd name="T13" fmla="*/ 1508 h 2992"/>
                <a:gd name="T14" fmla="*/ 1645 w 2931"/>
                <a:gd name="T15" fmla="*/ 1534 h 2992"/>
                <a:gd name="T16" fmla="*/ 2931 w 2931"/>
                <a:gd name="T17" fmla="*/ 1536 h 2992"/>
                <a:gd name="T18" fmla="*/ 2860 w 2931"/>
                <a:gd name="T19" fmla="*/ 1596 h 2992"/>
                <a:gd name="T20" fmla="*/ 2807 w 2931"/>
                <a:gd name="T21" fmla="*/ 1673 h 2992"/>
                <a:gd name="T22" fmla="*/ 2778 w 2931"/>
                <a:gd name="T23" fmla="*/ 1766 h 2992"/>
                <a:gd name="T24" fmla="*/ 2701 w 2931"/>
                <a:gd name="T25" fmla="*/ 1746 h 2992"/>
                <a:gd name="T26" fmla="*/ 2619 w 2931"/>
                <a:gd name="T27" fmla="*/ 1746 h 2992"/>
                <a:gd name="T28" fmla="*/ 2536 w 2931"/>
                <a:gd name="T29" fmla="*/ 1768 h 2992"/>
                <a:gd name="T30" fmla="*/ 2463 w 2931"/>
                <a:gd name="T31" fmla="*/ 1811 h 2992"/>
                <a:gd name="T32" fmla="*/ 2402 w 2931"/>
                <a:gd name="T33" fmla="*/ 1870 h 2992"/>
                <a:gd name="T34" fmla="*/ 2232 w 2931"/>
                <a:gd name="T35" fmla="*/ 2159 h 2992"/>
                <a:gd name="T36" fmla="*/ 2201 w 2931"/>
                <a:gd name="T37" fmla="*/ 2235 h 2992"/>
                <a:gd name="T38" fmla="*/ 2155 w 2931"/>
                <a:gd name="T39" fmla="*/ 2254 h 2992"/>
                <a:gd name="T40" fmla="*/ 2071 w 2931"/>
                <a:gd name="T41" fmla="*/ 2228 h 2992"/>
                <a:gd name="T42" fmla="*/ 1793 w 2931"/>
                <a:gd name="T43" fmla="*/ 2224 h 2992"/>
                <a:gd name="T44" fmla="*/ 1707 w 2931"/>
                <a:gd name="T45" fmla="*/ 2237 h 2992"/>
                <a:gd name="T46" fmla="*/ 1631 w 2931"/>
                <a:gd name="T47" fmla="*/ 2271 h 2992"/>
                <a:gd name="T48" fmla="*/ 1569 w 2931"/>
                <a:gd name="T49" fmla="*/ 2325 h 2992"/>
                <a:gd name="T50" fmla="*/ 1522 w 2931"/>
                <a:gd name="T51" fmla="*/ 2394 h 2992"/>
                <a:gd name="T52" fmla="*/ 1476 w 2931"/>
                <a:gd name="T53" fmla="*/ 2427 h 2992"/>
                <a:gd name="T54" fmla="*/ 1404 w 2931"/>
                <a:gd name="T55" fmla="*/ 2428 h 2992"/>
                <a:gd name="T56" fmla="*/ 1328 w 2931"/>
                <a:gd name="T57" fmla="*/ 2448 h 2992"/>
                <a:gd name="T58" fmla="*/ 1260 w 2931"/>
                <a:gd name="T59" fmla="*/ 2488 h 2992"/>
                <a:gd name="T60" fmla="*/ 1205 w 2931"/>
                <a:gd name="T61" fmla="*/ 2543 h 2992"/>
                <a:gd name="T62" fmla="*/ 1067 w 2931"/>
                <a:gd name="T63" fmla="*/ 2777 h 2992"/>
                <a:gd name="T64" fmla="*/ 1034 w 2931"/>
                <a:gd name="T65" fmla="*/ 2862 h 2992"/>
                <a:gd name="T66" fmla="*/ 1028 w 2931"/>
                <a:gd name="T67" fmla="*/ 2949 h 2992"/>
                <a:gd name="T68" fmla="*/ 935 w 2931"/>
                <a:gd name="T69" fmla="*/ 2954 h 2992"/>
                <a:gd name="T70" fmla="*/ 748 w 2931"/>
                <a:gd name="T71" fmla="*/ 2858 h 2992"/>
                <a:gd name="T72" fmla="*/ 577 w 2931"/>
                <a:gd name="T73" fmla="*/ 2739 h 2992"/>
                <a:gd name="T74" fmla="*/ 424 w 2931"/>
                <a:gd name="T75" fmla="*/ 2598 h 2992"/>
                <a:gd name="T76" fmla="*/ 291 w 2931"/>
                <a:gd name="T77" fmla="*/ 2438 h 2992"/>
                <a:gd name="T78" fmla="*/ 180 w 2931"/>
                <a:gd name="T79" fmla="*/ 2262 h 2992"/>
                <a:gd name="T80" fmla="*/ 94 w 2931"/>
                <a:gd name="T81" fmla="*/ 2068 h 2992"/>
                <a:gd name="T82" fmla="*/ 35 w 2931"/>
                <a:gd name="T83" fmla="*/ 1864 h 2992"/>
                <a:gd name="T84" fmla="*/ 3 w 2931"/>
                <a:gd name="T85" fmla="*/ 1649 h 2992"/>
                <a:gd name="T86" fmla="*/ 3 w 2931"/>
                <a:gd name="T87" fmla="*/ 1428 h 2992"/>
                <a:gd name="T88" fmla="*/ 33 w 2931"/>
                <a:gd name="T89" fmla="*/ 1218 h 2992"/>
                <a:gd name="T90" fmla="*/ 89 w 2931"/>
                <a:gd name="T91" fmla="*/ 1016 h 2992"/>
                <a:gd name="T92" fmla="*/ 173 w 2931"/>
                <a:gd name="T93" fmla="*/ 828 h 2992"/>
                <a:gd name="T94" fmla="*/ 279 w 2931"/>
                <a:gd name="T95" fmla="*/ 653 h 2992"/>
                <a:gd name="T96" fmla="*/ 406 w 2931"/>
                <a:gd name="T97" fmla="*/ 494 h 2992"/>
                <a:gd name="T98" fmla="*/ 553 w 2931"/>
                <a:gd name="T99" fmla="*/ 354 h 2992"/>
                <a:gd name="T100" fmla="*/ 716 w 2931"/>
                <a:gd name="T101" fmla="*/ 233 h 2992"/>
                <a:gd name="T102" fmla="*/ 897 w 2931"/>
                <a:gd name="T103" fmla="*/ 135 h 2992"/>
                <a:gd name="T104" fmla="*/ 1090 w 2931"/>
                <a:gd name="T105" fmla="*/ 61 h 2992"/>
                <a:gd name="T106" fmla="*/ 1295 w 2931"/>
                <a:gd name="T107" fmla="*/ 14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31" h="2992">
                  <a:moveTo>
                    <a:pt x="1401" y="0"/>
                  </a:moveTo>
                  <a:lnTo>
                    <a:pt x="1428" y="0"/>
                  </a:lnTo>
                  <a:lnTo>
                    <a:pt x="1454" y="7"/>
                  </a:lnTo>
                  <a:lnTo>
                    <a:pt x="1479" y="18"/>
                  </a:lnTo>
                  <a:lnTo>
                    <a:pt x="1502" y="34"/>
                  </a:lnTo>
                  <a:lnTo>
                    <a:pt x="1519" y="54"/>
                  </a:lnTo>
                  <a:lnTo>
                    <a:pt x="1533" y="78"/>
                  </a:lnTo>
                  <a:lnTo>
                    <a:pt x="1542" y="104"/>
                  </a:lnTo>
                  <a:lnTo>
                    <a:pt x="1544" y="130"/>
                  </a:lnTo>
                  <a:lnTo>
                    <a:pt x="1544" y="1407"/>
                  </a:lnTo>
                  <a:lnTo>
                    <a:pt x="1548" y="1437"/>
                  </a:lnTo>
                  <a:lnTo>
                    <a:pt x="1557" y="1464"/>
                  </a:lnTo>
                  <a:lnTo>
                    <a:pt x="1573" y="1488"/>
                  </a:lnTo>
                  <a:lnTo>
                    <a:pt x="1593" y="1508"/>
                  </a:lnTo>
                  <a:lnTo>
                    <a:pt x="1618" y="1524"/>
                  </a:lnTo>
                  <a:lnTo>
                    <a:pt x="1645" y="1534"/>
                  </a:lnTo>
                  <a:lnTo>
                    <a:pt x="1675" y="1536"/>
                  </a:lnTo>
                  <a:lnTo>
                    <a:pt x="2931" y="1536"/>
                  </a:lnTo>
                  <a:lnTo>
                    <a:pt x="2894" y="1564"/>
                  </a:lnTo>
                  <a:lnTo>
                    <a:pt x="2860" y="1596"/>
                  </a:lnTo>
                  <a:lnTo>
                    <a:pt x="2830" y="1634"/>
                  </a:lnTo>
                  <a:lnTo>
                    <a:pt x="2807" y="1673"/>
                  </a:lnTo>
                  <a:lnTo>
                    <a:pt x="2789" y="1718"/>
                  </a:lnTo>
                  <a:lnTo>
                    <a:pt x="2778" y="1766"/>
                  </a:lnTo>
                  <a:lnTo>
                    <a:pt x="2741" y="1753"/>
                  </a:lnTo>
                  <a:lnTo>
                    <a:pt x="2701" y="1746"/>
                  </a:lnTo>
                  <a:lnTo>
                    <a:pt x="2661" y="1743"/>
                  </a:lnTo>
                  <a:lnTo>
                    <a:pt x="2619" y="1746"/>
                  </a:lnTo>
                  <a:lnTo>
                    <a:pt x="2576" y="1754"/>
                  </a:lnTo>
                  <a:lnTo>
                    <a:pt x="2536" y="1768"/>
                  </a:lnTo>
                  <a:lnTo>
                    <a:pt x="2498" y="1787"/>
                  </a:lnTo>
                  <a:lnTo>
                    <a:pt x="2463" y="1811"/>
                  </a:lnTo>
                  <a:lnTo>
                    <a:pt x="2430" y="1839"/>
                  </a:lnTo>
                  <a:lnTo>
                    <a:pt x="2402" y="1870"/>
                  </a:lnTo>
                  <a:lnTo>
                    <a:pt x="2378" y="1906"/>
                  </a:lnTo>
                  <a:lnTo>
                    <a:pt x="2232" y="2159"/>
                  </a:lnTo>
                  <a:lnTo>
                    <a:pt x="2213" y="2197"/>
                  </a:lnTo>
                  <a:lnTo>
                    <a:pt x="2201" y="2235"/>
                  </a:lnTo>
                  <a:lnTo>
                    <a:pt x="2192" y="2275"/>
                  </a:lnTo>
                  <a:lnTo>
                    <a:pt x="2155" y="2254"/>
                  </a:lnTo>
                  <a:lnTo>
                    <a:pt x="2114" y="2238"/>
                  </a:lnTo>
                  <a:lnTo>
                    <a:pt x="2071" y="2228"/>
                  </a:lnTo>
                  <a:lnTo>
                    <a:pt x="2025" y="2224"/>
                  </a:lnTo>
                  <a:lnTo>
                    <a:pt x="1793" y="2224"/>
                  </a:lnTo>
                  <a:lnTo>
                    <a:pt x="1750" y="2228"/>
                  </a:lnTo>
                  <a:lnTo>
                    <a:pt x="1707" y="2237"/>
                  </a:lnTo>
                  <a:lnTo>
                    <a:pt x="1669" y="2252"/>
                  </a:lnTo>
                  <a:lnTo>
                    <a:pt x="1631" y="2271"/>
                  </a:lnTo>
                  <a:lnTo>
                    <a:pt x="1598" y="2296"/>
                  </a:lnTo>
                  <a:lnTo>
                    <a:pt x="1569" y="2325"/>
                  </a:lnTo>
                  <a:lnTo>
                    <a:pt x="1543" y="2357"/>
                  </a:lnTo>
                  <a:lnTo>
                    <a:pt x="1522" y="2394"/>
                  </a:lnTo>
                  <a:lnTo>
                    <a:pt x="1507" y="2432"/>
                  </a:lnTo>
                  <a:lnTo>
                    <a:pt x="1476" y="2427"/>
                  </a:lnTo>
                  <a:lnTo>
                    <a:pt x="1444" y="2426"/>
                  </a:lnTo>
                  <a:lnTo>
                    <a:pt x="1404" y="2428"/>
                  </a:lnTo>
                  <a:lnTo>
                    <a:pt x="1366" y="2436"/>
                  </a:lnTo>
                  <a:lnTo>
                    <a:pt x="1328" y="2448"/>
                  </a:lnTo>
                  <a:lnTo>
                    <a:pt x="1294" y="2466"/>
                  </a:lnTo>
                  <a:lnTo>
                    <a:pt x="1260" y="2488"/>
                  </a:lnTo>
                  <a:lnTo>
                    <a:pt x="1231" y="2513"/>
                  </a:lnTo>
                  <a:lnTo>
                    <a:pt x="1205" y="2543"/>
                  </a:lnTo>
                  <a:lnTo>
                    <a:pt x="1183" y="2577"/>
                  </a:lnTo>
                  <a:lnTo>
                    <a:pt x="1067" y="2777"/>
                  </a:lnTo>
                  <a:lnTo>
                    <a:pt x="1047" y="2818"/>
                  </a:lnTo>
                  <a:lnTo>
                    <a:pt x="1034" y="2862"/>
                  </a:lnTo>
                  <a:lnTo>
                    <a:pt x="1027" y="2906"/>
                  </a:lnTo>
                  <a:lnTo>
                    <a:pt x="1028" y="2949"/>
                  </a:lnTo>
                  <a:lnTo>
                    <a:pt x="1034" y="2992"/>
                  </a:lnTo>
                  <a:lnTo>
                    <a:pt x="935" y="2954"/>
                  </a:lnTo>
                  <a:lnTo>
                    <a:pt x="840" y="2909"/>
                  </a:lnTo>
                  <a:lnTo>
                    <a:pt x="748" y="2858"/>
                  </a:lnTo>
                  <a:lnTo>
                    <a:pt x="660" y="2801"/>
                  </a:lnTo>
                  <a:lnTo>
                    <a:pt x="577" y="2739"/>
                  </a:lnTo>
                  <a:lnTo>
                    <a:pt x="498" y="2671"/>
                  </a:lnTo>
                  <a:lnTo>
                    <a:pt x="424" y="2598"/>
                  </a:lnTo>
                  <a:lnTo>
                    <a:pt x="355" y="2521"/>
                  </a:lnTo>
                  <a:lnTo>
                    <a:pt x="291" y="2438"/>
                  </a:lnTo>
                  <a:lnTo>
                    <a:pt x="233" y="2351"/>
                  </a:lnTo>
                  <a:lnTo>
                    <a:pt x="180" y="2262"/>
                  </a:lnTo>
                  <a:lnTo>
                    <a:pt x="134" y="2167"/>
                  </a:lnTo>
                  <a:lnTo>
                    <a:pt x="94" y="2068"/>
                  </a:lnTo>
                  <a:lnTo>
                    <a:pt x="61" y="1968"/>
                  </a:lnTo>
                  <a:lnTo>
                    <a:pt x="35" y="1864"/>
                  </a:lnTo>
                  <a:lnTo>
                    <a:pt x="16" y="1757"/>
                  </a:lnTo>
                  <a:lnTo>
                    <a:pt x="3" y="1649"/>
                  </a:lnTo>
                  <a:lnTo>
                    <a:pt x="0" y="1536"/>
                  </a:lnTo>
                  <a:lnTo>
                    <a:pt x="3" y="1428"/>
                  </a:lnTo>
                  <a:lnTo>
                    <a:pt x="15" y="1322"/>
                  </a:lnTo>
                  <a:lnTo>
                    <a:pt x="33" y="1218"/>
                  </a:lnTo>
                  <a:lnTo>
                    <a:pt x="58" y="1115"/>
                  </a:lnTo>
                  <a:lnTo>
                    <a:pt x="89" y="1016"/>
                  </a:lnTo>
                  <a:lnTo>
                    <a:pt x="128" y="920"/>
                  </a:lnTo>
                  <a:lnTo>
                    <a:pt x="173" y="828"/>
                  </a:lnTo>
                  <a:lnTo>
                    <a:pt x="223" y="738"/>
                  </a:lnTo>
                  <a:lnTo>
                    <a:pt x="279" y="653"/>
                  </a:lnTo>
                  <a:lnTo>
                    <a:pt x="340" y="571"/>
                  </a:lnTo>
                  <a:lnTo>
                    <a:pt x="406" y="494"/>
                  </a:lnTo>
                  <a:lnTo>
                    <a:pt x="477" y="421"/>
                  </a:lnTo>
                  <a:lnTo>
                    <a:pt x="553" y="354"/>
                  </a:lnTo>
                  <a:lnTo>
                    <a:pt x="633" y="291"/>
                  </a:lnTo>
                  <a:lnTo>
                    <a:pt x="716" y="233"/>
                  </a:lnTo>
                  <a:lnTo>
                    <a:pt x="805" y="182"/>
                  </a:lnTo>
                  <a:lnTo>
                    <a:pt x="897" y="135"/>
                  </a:lnTo>
                  <a:lnTo>
                    <a:pt x="992" y="95"/>
                  </a:lnTo>
                  <a:lnTo>
                    <a:pt x="1090" y="61"/>
                  </a:lnTo>
                  <a:lnTo>
                    <a:pt x="1191" y="34"/>
                  </a:lnTo>
                  <a:lnTo>
                    <a:pt x="1295" y="14"/>
                  </a:lnTo>
                  <a:lnTo>
                    <a:pt x="140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550"/>
            <p:cNvSpPr>
              <a:spLocks/>
            </p:cNvSpPr>
            <p:nvPr/>
          </p:nvSpPr>
          <p:spPr bwMode="auto">
            <a:xfrm>
              <a:off x="1554" y="1848"/>
              <a:ext cx="769" cy="768"/>
            </a:xfrm>
            <a:custGeom>
              <a:avLst/>
              <a:gdLst>
                <a:gd name="T0" fmla="*/ 143 w 1538"/>
                <a:gd name="T1" fmla="*/ 0 h 1537"/>
                <a:gd name="T2" fmla="*/ 248 w 1538"/>
                <a:gd name="T3" fmla="*/ 13 h 1537"/>
                <a:gd name="T4" fmla="*/ 350 w 1538"/>
                <a:gd name="T5" fmla="*/ 33 h 1537"/>
                <a:gd name="T6" fmla="*/ 449 w 1538"/>
                <a:gd name="T7" fmla="*/ 60 h 1537"/>
                <a:gd name="T8" fmla="*/ 546 w 1538"/>
                <a:gd name="T9" fmla="*/ 93 h 1537"/>
                <a:gd name="T10" fmla="*/ 641 w 1538"/>
                <a:gd name="T11" fmla="*/ 131 h 1537"/>
                <a:gd name="T12" fmla="*/ 730 w 1538"/>
                <a:gd name="T13" fmla="*/ 177 h 1537"/>
                <a:gd name="T14" fmla="*/ 818 w 1538"/>
                <a:gd name="T15" fmla="*/ 227 h 1537"/>
                <a:gd name="T16" fmla="*/ 901 w 1538"/>
                <a:gd name="T17" fmla="*/ 283 h 1537"/>
                <a:gd name="T18" fmla="*/ 981 w 1538"/>
                <a:gd name="T19" fmla="*/ 344 h 1537"/>
                <a:gd name="T20" fmla="*/ 1056 w 1538"/>
                <a:gd name="T21" fmla="*/ 410 h 1537"/>
                <a:gd name="T22" fmla="*/ 1127 w 1538"/>
                <a:gd name="T23" fmla="*/ 481 h 1537"/>
                <a:gd name="T24" fmla="*/ 1193 w 1538"/>
                <a:gd name="T25" fmla="*/ 556 h 1537"/>
                <a:gd name="T26" fmla="*/ 1254 w 1538"/>
                <a:gd name="T27" fmla="*/ 636 h 1537"/>
                <a:gd name="T28" fmla="*/ 1310 w 1538"/>
                <a:gd name="T29" fmla="*/ 719 h 1537"/>
                <a:gd name="T30" fmla="*/ 1361 w 1538"/>
                <a:gd name="T31" fmla="*/ 807 h 1537"/>
                <a:gd name="T32" fmla="*/ 1406 w 1538"/>
                <a:gd name="T33" fmla="*/ 897 h 1537"/>
                <a:gd name="T34" fmla="*/ 1445 w 1538"/>
                <a:gd name="T35" fmla="*/ 991 h 1537"/>
                <a:gd name="T36" fmla="*/ 1478 w 1538"/>
                <a:gd name="T37" fmla="*/ 1088 h 1537"/>
                <a:gd name="T38" fmla="*/ 1505 w 1538"/>
                <a:gd name="T39" fmla="*/ 1188 h 1537"/>
                <a:gd name="T40" fmla="*/ 1524 w 1538"/>
                <a:gd name="T41" fmla="*/ 1289 h 1537"/>
                <a:gd name="T42" fmla="*/ 1538 w 1538"/>
                <a:gd name="T43" fmla="*/ 1393 h 1537"/>
                <a:gd name="T44" fmla="*/ 1537 w 1538"/>
                <a:gd name="T45" fmla="*/ 1421 h 1537"/>
                <a:gd name="T46" fmla="*/ 1532 w 1538"/>
                <a:gd name="T47" fmla="*/ 1447 h 1537"/>
                <a:gd name="T48" fmla="*/ 1521 w 1538"/>
                <a:gd name="T49" fmla="*/ 1472 h 1537"/>
                <a:gd name="T50" fmla="*/ 1505 w 1538"/>
                <a:gd name="T51" fmla="*/ 1494 h 1537"/>
                <a:gd name="T52" fmla="*/ 1483 w 1538"/>
                <a:gd name="T53" fmla="*/ 1512 h 1537"/>
                <a:gd name="T54" fmla="*/ 1461 w 1538"/>
                <a:gd name="T55" fmla="*/ 1525 h 1537"/>
                <a:gd name="T56" fmla="*/ 1435 w 1538"/>
                <a:gd name="T57" fmla="*/ 1534 h 1537"/>
                <a:gd name="T58" fmla="*/ 1407 w 1538"/>
                <a:gd name="T59" fmla="*/ 1537 h 1537"/>
                <a:gd name="T60" fmla="*/ 131 w 1538"/>
                <a:gd name="T61" fmla="*/ 1537 h 1537"/>
                <a:gd name="T62" fmla="*/ 101 w 1538"/>
                <a:gd name="T63" fmla="*/ 1533 h 1537"/>
                <a:gd name="T64" fmla="*/ 74 w 1538"/>
                <a:gd name="T65" fmla="*/ 1523 h 1537"/>
                <a:gd name="T66" fmla="*/ 50 w 1538"/>
                <a:gd name="T67" fmla="*/ 1508 h 1537"/>
                <a:gd name="T68" fmla="*/ 29 w 1538"/>
                <a:gd name="T69" fmla="*/ 1488 h 1537"/>
                <a:gd name="T70" fmla="*/ 14 w 1538"/>
                <a:gd name="T71" fmla="*/ 1463 h 1537"/>
                <a:gd name="T72" fmla="*/ 4 w 1538"/>
                <a:gd name="T73" fmla="*/ 1436 h 1537"/>
                <a:gd name="T74" fmla="*/ 0 w 1538"/>
                <a:gd name="T75" fmla="*/ 1406 h 1537"/>
                <a:gd name="T76" fmla="*/ 0 w 1538"/>
                <a:gd name="T77" fmla="*/ 130 h 1537"/>
                <a:gd name="T78" fmla="*/ 4 w 1538"/>
                <a:gd name="T79" fmla="*/ 103 h 1537"/>
                <a:gd name="T80" fmla="*/ 11 w 1538"/>
                <a:gd name="T81" fmla="*/ 78 h 1537"/>
                <a:gd name="T82" fmla="*/ 25 w 1538"/>
                <a:gd name="T83" fmla="*/ 54 h 1537"/>
                <a:gd name="T84" fmla="*/ 44 w 1538"/>
                <a:gd name="T85" fmla="*/ 34 h 1537"/>
                <a:gd name="T86" fmla="*/ 65 w 1538"/>
                <a:gd name="T87" fmla="*/ 18 h 1537"/>
                <a:gd name="T88" fmla="*/ 90 w 1538"/>
                <a:gd name="T89" fmla="*/ 7 h 1537"/>
                <a:gd name="T90" fmla="*/ 116 w 1538"/>
                <a:gd name="T91" fmla="*/ 0 h 1537"/>
                <a:gd name="T92" fmla="*/ 143 w 1538"/>
                <a:gd name="T93" fmla="*/ 0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8" h="1537">
                  <a:moveTo>
                    <a:pt x="143" y="0"/>
                  </a:moveTo>
                  <a:lnTo>
                    <a:pt x="248" y="13"/>
                  </a:lnTo>
                  <a:lnTo>
                    <a:pt x="350" y="33"/>
                  </a:lnTo>
                  <a:lnTo>
                    <a:pt x="449" y="60"/>
                  </a:lnTo>
                  <a:lnTo>
                    <a:pt x="546" y="93"/>
                  </a:lnTo>
                  <a:lnTo>
                    <a:pt x="641" y="131"/>
                  </a:lnTo>
                  <a:lnTo>
                    <a:pt x="730" y="177"/>
                  </a:lnTo>
                  <a:lnTo>
                    <a:pt x="818" y="227"/>
                  </a:lnTo>
                  <a:lnTo>
                    <a:pt x="901" y="283"/>
                  </a:lnTo>
                  <a:lnTo>
                    <a:pt x="981" y="344"/>
                  </a:lnTo>
                  <a:lnTo>
                    <a:pt x="1056" y="410"/>
                  </a:lnTo>
                  <a:lnTo>
                    <a:pt x="1127" y="481"/>
                  </a:lnTo>
                  <a:lnTo>
                    <a:pt x="1193" y="556"/>
                  </a:lnTo>
                  <a:lnTo>
                    <a:pt x="1254" y="636"/>
                  </a:lnTo>
                  <a:lnTo>
                    <a:pt x="1310" y="719"/>
                  </a:lnTo>
                  <a:lnTo>
                    <a:pt x="1361" y="807"/>
                  </a:lnTo>
                  <a:lnTo>
                    <a:pt x="1406" y="897"/>
                  </a:lnTo>
                  <a:lnTo>
                    <a:pt x="1445" y="991"/>
                  </a:lnTo>
                  <a:lnTo>
                    <a:pt x="1478" y="1088"/>
                  </a:lnTo>
                  <a:lnTo>
                    <a:pt x="1505" y="1188"/>
                  </a:lnTo>
                  <a:lnTo>
                    <a:pt x="1524" y="1289"/>
                  </a:lnTo>
                  <a:lnTo>
                    <a:pt x="1538" y="1393"/>
                  </a:lnTo>
                  <a:lnTo>
                    <a:pt x="1537" y="1421"/>
                  </a:lnTo>
                  <a:lnTo>
                    <a:pt x="1532" y="1447"/>
                  </a:lnTo>
                  <a:lnTo>
                    <a:pt x="1521" y="1472"/>
                  </a:lnTo>
                  <a:lnTo>
                    <a:pt x="1505" y="1494"/>
                  </a:lnTo>
                  <a:lnTo>
                    <a:pt x="1483" y="1512"/>
                  </a:lnTo>
                  <a:lnTo>
                    <a:pt x="1461" y="1525"/>
                  </a:lnTo>
                  <a:lnTo>
                    <a:pt x="1435" y="1534"/>
                  </a:lnTo>
                  <a:lnTo>
                    <a:pt x="1407" y="1537"/>
                  </a:lnTo>
                  <a:lnTo>
                    <a:pt x="131" y="1537"/>
                  </a:lnTo>
                  <a:lnTo>
                    <a:pt x="101" y="1533"/>
                  </a:lnTo>
                  <a:lnTo>
                    <a:pt x="74" y="1523"/>
                  </a:lnTo>
                  <a:lnTo>
                    <a:pt x="50" y="1508"/>
                  </a:lnTo>
                  <a:lnTo>
                    <a:pt x="29" y="1488"/>
                  </a:lnTo>
                  <a:lnTo>
                    <a:pt x="14" y="1463"/>
                  </a:lnTo>
                  <a:lnTo>
                    <a:pt x="4" y="1436"/>
                  </a:lnTo>
                  <a:lnTo>
                    <a:pt x="0" y="1406"/>
                  </a:lnTo>
                  <a:lnTo>
                    <a:pt x="0" y="130"/>
                  </a:lnTo>
                  <a:lnTo>
                    <a:pt x="4" y="103"/>
                  </a:lnTo>
                  <a:lnTo>
                    <a:pt x="11" y="78"/>
                  </a:lnTo>
                  <a:lnTo>
                    <a:pt x="25" y="54"/>
                  </a:lnTo>
                  <a:lnTo>
                    <a:pt x="44" y="34"/>
                  </a:lnTo>
                  <a:lnTo>
                    <a:pt x="65" y="18"/>
                  </a:lnTo>
                  <a:lnTo>
                    <a:pt x="90" y="7"/>
                  </a:lnTo>
                  <a:lnTo>
                    <a:pt x="116" y="0"/>
                  </a:lnTo>
                  <a:lnTo>
                    <a:pt x="1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551"/>
            <p:cNvSpPr>
              <a:spLocks/>
            </p:cNvSpPr>
            <p:nvPr/>
          </p:nvSpPr>
          <p:spPr bwMode="auto">
            <a:xfrm>
              <a:off x="2118" y="3117"/>
              <a:ext cx="307" cy="307"/>
            </a:xfrm>
            <a:custGeom>
              <a:avLst/>
              <a:gdLst>
                <a:gd name="T0" fmla="*/ 307 w 614"/>
                <a:gd name="T1" fmla="*/ 0 h 613"/>
                <a:gd name="T2" fmla="*/ 352 w 614"/>
                <a:gd name="T3" fmla="*/ 4 h 613"/>
                <a:gd name="T4" fmla="*/ 395 w 614"/>
                <a:gd name="T5" fmla="*/ 14 h 613"/>
                <a:gd name="T6" fmla="*/ 435 w 614"/>
                <a:gd name="T7" fmla="*/ 29 h 613"/>
                <a:gd name="T8" fmla="*/ 473 w 614"/>
                <a:gd name="T9" fmla="*/ 50 h 613"/>
                <a:gd name="T10" fmla="*/ 508 w 614"/>
                <a:gd name="T11" fmla="*/ 76 h 613"/>
                <a:gd name="T12" fmla="*/ 538 w 614"/>
                <a:gd name="T13" fmla="*/ 106 h 613"/>
                <a:gd name="T14" fmla="*/ 564 w 614"/>
                <a:gd name="T15" fmla="*/ 141 h 613"/>
                <a:gd name="T16" fmla="*/ 585 w 614"/>
                <a:gd name="T17" fmla="*/ 178 h 613"/>
                <a:gd name="T18" fmla="*/ 600 w 614"/>
                <a:gd name="T19" fmla="*/ 218 h 613"/>
                <a:gd name="T20" fmla="*/ 610 w 614"/>
                <a:gd name="T21" fmla="*/ 262 h 613"/>
                <a:gd name="T22" fmla="*/ 614 w 614"/>
                <a:gd name="T23" fmla="*/ 307 h 613"/>
                <a:gd name="T24" fmla="*/ 610 w 614"/>
                <a:gd name="T25" fmla="*/ 353 h 613"/>
                <a:gd name="T26" fmla="*/ 600 w 614"/>
                <a:gd name="T27" fmla="*/ 395 h 613"/>
                <a:gd name="T28" fmla="*/ 585 w 614"/>
                <a:gd name="T29" fmla="*/ 436 h 613"/>
                <a:gd name="T30" fmla="*/ 564 w 614"/>
                <a:gd name="T31" fmla="*/ 474 h 613"/>
                <a:gd name="T32" fmla="*/ 538 w 614"/>
                <a:gd name="T33" fmla="*/ 509 h 613"/>
                <a:gd name="T34" fmla="*/ 508 w 614"/>
                <a:gd name="T35" fmla="*/ 538 h 613"/>
                <a:gd name="T36" fmla="*/ 473 w 614"/>
                <a:gd name="T37" fmla="*/ 565 h 613"/>
                <a:gd name="T38" fmla="*/ 435 w 614"/>
                <a:gd name="T39" fmla="*/ 585 h 613"/>
                <a:gd name="T40" fmla="*/ 395 w 614"/>
                <a:gd name="T41" fmla="*/ 601 h 613"/>
                <a:gd name="T42" fmla="*/ 352 w 614"/>
                <a:gd name="T43" fmla="*/ 611 h 613"/>
                <a:gd name="T44" fmla="*/ 307 w 614"/>
                <a:gd name="T45" fmla="*/ 613 h 613"/>
                <a:gd name="T46" fmla="*/ 261 w 614"/>
                <a:gd name="T47" fmla="*/ 611 h 613"/>
                <a:gd name="T48" fmla="*/ 218 w 614"/>
                <a:gd name="T49" fmla="*/ 601 h 613"/>
                <a:gd name="T50" fmla="*/ 177 w 614"/>
                <a:gd name="T51" fmla="*/ 585 h 613"/>
                <a:gd name="T52" fmla="*/ 140 w 614"/>
                <a:gd name="T53" fmla="*/ 565 h 613"/>
                <a:gd name="T54" fmla="*/ 105 w 614"/>
                <a:gd name="T55" fmla="*/ 538 h 613"/>
                <a:gd name="T56" fmla="*/ 75 w 614"/>
                <a:gd name="T57" fmla="*/ 509 h 613"/>
                <a:gd name="T58" fmla="*/ 49 w 614"/>
                <a:gd name="T59" fmla="*/ 474 h 613"/>
                <a:gd name="T60" fmla="*/ 28 w 614"/>
                <a:gd name="T61" fmla="*/ 436 h 613"/>
                <a:gd name="T62" fmla="*/ 13 w 614"/>
                <a:gd name="T63" fmla="*/ 395 h 613"/>
                <a:gd name="T64" fmla="*/ 3 w 614"/>
                <a:gd name="T65" fmla="*/ 353 h 613"/>
                <a:gd name="T66" fmla="*/ 0 w 614"/>
                <a:gd name="T67" fmla="*/ 307 h 613"/>
                <a:gd name="T68" fmla="*/ 3 w 614"/>
                <a:gd name="T69" fmla="*/ 262 h 613"/>
                <a:gd name="T70" fmla="*/ 13 w 614"/>
                <a:gd name="T71" fmla="*/ 218 h 613"/>
                <a:gd name="T72" fmla="*/ 28 w 614"/>
                <a:gd name="T73" fmla="*/ 178 h 613"/>
                <a:gd name="T74" fmla="*/ 49 w 614"/>
                <a:gd name="T75" fmla="*/ 141 h 613"/>
                <a:gd name="T76" fmla="*/ 75 w 614"/>
                <a:gd name="T77" fmla="*/ 106 h 613"/>
                <a:gd name="T78" fmla="*/ 105 w 614"/>
                <a:gd name="T79" fmla="*/ 76 h 613"/>
                <a:gd name="T80" fmla="*/ 140 w 614"/>
                <a:gd name="T81" fmla="*/ 50 h 613"/>
                <a:gd name="T82" fmla="*/ 177 w 614"/>
                <a:gd name="T83" fmla="*/ 29 h 613"/>
                <a:gd name="T84" fmla="*/ 218 w 614"/>
                <a:gd name="T85" fmla="*/ 14 h 613"/>
                <a:gd name="T86" fmla="*/ 261 w 614"/>
                <a:gd name="T87" fmla="*/ 4 h 613"/>
                <a:gd name="T88" fmla="*/ 307 w 614"/>
                <a:gd name="T89"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4" h="613">
                  <a:moveTo>
                    <a:pt x="307" y="0"/>
                  </a:moveTo>
                  <a:lnTo>
                    <a:pt x="352" y="4"/>
                  </a:lnTo>
                  <a:lnTo>
                    <a:pt x="395" y="14"/>
                  </a:lnTo>
                  <a:lnTo>
                    <a:pt x="435" y="29"/>
                  </a:lnTo>
                  <a:lnTo>
                    <a:pt x="473" y="50"/>
                  </a:lnTo>
                  <a:lnTo>
                    <a:pt x="508" y="76"/>
                  </a:lnTo>
                  <a:lnTo>
                    <a:pt x="538" y="106"/>
                  </a:lnTo>
                  <a:lnTo>
                    <a:pt x="564" y="141"/>
                  </a:lnTo>
                  <a:lnTo>
                    <a:pt x="585" y="178"/>
                  </a:lnTo>
                  <a:lnTo>
                    <a:pt x="600" y="218"/>
                  </a:lnTo>
                  <a:lnTo>
                    <a:pt x="610" y="262"/>
                  </a:lnTo>
                  <a:lnTo>
                    <a:pt x="614" y="307"/>
                  </a:lnTo>
                  <a:lnTo>
                    <a:pt x="610" y="353"/>
                  </a:lnTo>
                  <a:lnTo>
                    <a:pt x="600" y="395"/>
                  </a:lnTo>
                  <a:lnTo>
                    <a:pt x="585" y="436"/>
                  </a:lnTo>
                  <a:lnTo>
                    <a:pt x="564" y="474"/>
                  </a:lnTo>
                  <a:lnTo>
                    <a:pt x="538" y="509"/>
                  </a:lnTo>
                  <a:lnTo>
                    <a:pt x="508" y="538"/>
                  </a:lnTo>
                  <a:lnTo>
                    <a:pt x="473" y="565"/>
                  </a:lnTo>
                  <a:lnTo>
                    <a:pt x="435" y="585"/>
                  </a:lnTo>
                  <a:lnTo>
                    <a:pt x="395" y="601"/>
                  </a:lnTo>
                  <a:lnTo>
                    <a:pt x="352" y="611"/>
                  </a:lnTo>
                  <a:lnTo>
                    <a:pt x="307" y="613"/>
                  </a:lnTo>
                  <a:lnTo>
                    <a:pt x="261" y="611"/>
                  </a:lnTo>
                  <a:lnTo>
                    <a:pt x="218" y="601"/>
                  </a:lnTo>
                  <a:lnTo>
                    <a:pt x="177" y="585"/>
                  </a:lnTo>
                  <a:lnTo>
                    <a:pt x="140" y="565"/>
                  </a:lnTo>
                  <a:lnTo>
                    <a:pt x="105" y="538"/>
                  </a:lnTo>
                  <a:lnTo>
                    <a:pt x="75" y="509"/>
                  </a:lnTo>
                  <a:lnTo>
                    <a:pt x="49" y="474"/>
                  </a:lnTo>
                  <a:lnTo>
                    <a:pt x="28" y="436"/>
                  </a:lnTo>
                  <a:lnTo>
                    <a:pt x="13" y="395"/>
                  </a:lnTo>
                  <a:lnTo>
                    <a:pt x="3" y="353"/>
                  </a:lnTo>
                  <a:lnTo>
                    <a:pt x="0" y="307"/>
                  </a:lnTo>
                  <a:lnTo>
                    <a:pt x="3" y="262"/>
                  </a:lnTo>
                  <a:lnTo>
                    <a:pt x="13" y="218"/>
                  </a:lnTo>
                  <a:lnTo>
                    <a:pt x="28" y="178"/>
                  </a:lnTo>
                  <a:lnTo>
                    <a:pt x="49" y="141"/>
                  </a:lnTo>
                  <a:lnTo>
                    <a:pt x="75" y="106"/>
                  </a:lnTo>
                  <a:lnTo>
                    <a:pt x="105" y="76"/>
                  </a:lnTo>
                  <a:lnTo>
                    <a:pt x="140" y="50"/>
                  </a:lnTo>
                  <a:lnTo>
                    <a:pt x="177" y="29"/>
                  </a:lnTo>
                  <a:lnTo>
                    <a:pt x="218" y="14"/>
                  </a:lnTo>
                  <a:lnTo>
                    <a:pt x="261" y="4"/>
                  </a:lnTo>
                  <a:lnTo>
                    <a:pt x="30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552"/>
            <p:cNvSpPr>
              <a:spLocks noEditPoints="1"/>
            </p:cNvSpPr>
            <p:nvPr/>
          </p:nvSpPr>
          <p:spPr bwMode="auto">
            <a:xfrm>
              <a:off x="1845" y="2830"/>
              <a:ext cx="853" cy="881"/>
            </a:xfrm>
            <a:custGeom>
              <a:avLst/>
              <a:gdLst>
                <a:gd name="T0" fmla="*/ 743 w 1706"/>
                <a:gd name="T1" fmla="*/ 451 h 1763"/>
                <a:gd name="T2" fmla="*/ 599 w 1706"/>
                <a:gd name="T3" fmla="*/ 517 h 1763"/>
                <a:gd name="T4" fmla="*/ 488 w 1706"/>
                <a:gd name="T5" fmla="*/ 628 h 1763"/>
                <a:gd name="T6" fmla="*/ 422 w 1706"/>
                <a:gd name="T7" fmla="*/ 772 h 1763"/>
                <a:gd name="T8" fmla="*/ 412 w 1706"/>
                <a:gd name="T9" fmla="*/ 937 h 1763"/>
                <a:gd name="T10" fmla="*/ 460 w 1706"/>
                <a:gd name="T11" fmla="*/ 1090 h 1763"/>
                <a:gd name="T12" fmla="*/ 558 w 1706"/>
                <a:gd name="T13" fmla="*/ 1213 h 1763"/>
                <a:gd name="T14" fmla="*/ 692 w 1706"/>
                <a:gd name="T15" fmla="*/ 1296 h 1763"/>
                <a:gd name="T16" fmla="*/ 853 w 1706"/>
                <a:gd name="T17" fmla="*/ 1325 h 1763"/>
                <a:gd name="T18" fmla="*/ 1012 w 1706"/>
                <a:gd name="T19" fmla="*/ 1296 h 1763"/>
                <a:gd name="T20" fmla="*/ 1147 w 1706"/>
                <a:gd name="T21" fmla="*/ 1213 h 1763"/>
                <a:gd name="T22" fmla="*/ 1244 w 1706"/>
                <a:gd name="T23" fmla="*/ 1090 h 1763"/>
                <a:gd name="T24" fmla="*/ 1293 w 1706"/>
                <a:gd name="T25" fmla="*/ 937 h 1763"/>
                <a:gd name="T26" fmla="*/ 1283 w 1706"/>
                <a:gd name="T27" fmla="*/ 772 h 1763"/>
                <a:gd name="T28" fmla="*/ 1217 w 1706"/>
                <a:gd name="T29" fmla="*/ 628 h 1763"/>
                <a:gd name="T30" fmla="*/ 1106 w 1706"/>
                <a:gd name="T31" fmla="*/ 517 h 1763"/>
                <a:gd name="T32" fmla="*/ 961 w 1706"/>
                <a:gd name="T33" fmla="*/ 451 h 1763"/>
                <a:gd name="T34" fmla="*/ 706 w 1706"/>
                <a:gd name="T35" fmla="*/ 0 h 1763"/>
                <a:gd name="T36" fmla="*/ 1051 w 1706"/>
                <a:gd name="T37" fmla="*/ 12 h 1763"/>
                <a:gd name="T38" fmla="*/ 1107 w 1706"/>
                <a:gd name="T39" fmla="*/ 67 h 1763"/>
                <a:gd name="T40" fmla="*/ 1120 w 1706"/>
                <a:gd name="T41" fmla="*/ 244 h 1763"/>
                <a:gd name="T42" fmla="*/ 1268 w 1706"/>
                <a:gd name="T43" fmla="*/ 334 h 1763"/>
                <a:gd name="T44" fmla="*/ 1418 w 1706"/>
                <a:gd name="T45" fmla="*/ 255 h 1763"/>
                <a:gd name="T46" fmla="*/ 1486 w 1706"/>
                <a:gd name="T47" fmla="*/ 264 h 1763"/>
                <a:gd name="T48" fmla="*/ 1542 w 1706"/>
                <a:gd name="T49" fmla="*/ 314 h 1763"/>
                <a:gd name="T50" fmla="*/ 1704 w 1706"/>
                <a:gd name="T51" fmla="*/ 612 h 1763"/>
                <a:gd name="T52" fmla="*/ 1693 w 1706"/>
                <a:gd name="T53" fmla="*/ 680 h 1763"/>
                <a:gd name="T54" fmla="*/ 1644 w 1706"/>
                <a:gd name="T55" fmla="*/ 731 h 1763"/>
                <a:gd name="T56" fmla="*/ 1543 w 1706"/>
                <a:gd name="T57" fmla="*/ 881 h 1763"/>
                <a:gd name="T58" fmla="*/ 1644 w 1706"/>
                <a:gd name="T59" fmla="*/ 1030 h 1763"/>
                <a:gd name="T60" fmla="*/ 1697 w 1706"/>
                <a:gd name="T61" fmla="*/ 1091 h 1763"/>
                <a:gd name="T62" fmla="*/ 1701 w 1706"/>
                <a:gd name="T63" fmla="*/ 1170 h 1763"/>
                <a:gd name="T64" fmla="*/ 1529 w 1706"/>
                <a:gd name="T65" fmla="*/ 1468 h 1763"/>
                <a:gd name="T66" fmla="*/ 1470 w 1706"/>
                <a:gd name="T67" fmla="*/ 1505 h 1763"/>
                <a:gd name="T68" fmla="*/ 1398 w 1706"/>
                <a:gd name="T69" fmla="*/ 1501 h 1763"/>
                <a:gd name="T70" fmla="*/ 1222 w 1706"/>
                <a:gd name="T71" fmla="*/ 1463 h 1763"/>
                <a:gd name="T72" fmla="*/ 1120 w 1706"/>
                <a:gd name="T73" fmla="*/ 1642 h 1763"/>
                <a:gd name="T74" fmla="*/ 1092 w 1706"/>
                <a:gd name="T75" fmla="*/ 1718 h 1763"/>
                <a:gd name="T76" fmla="*/ 1026 w 1706"/>
                <a:gd name="T77" fmla="*/ 1759 h 1763"/>
                <a:gd name="T78" fmla="*/ 678 w 1706"/>
                <a:gd name="T79" fmla="*/ 1759 h 1763"/>
                <a:gd name="T80" fmla="*/ 612 w 1706"/>
                <a:gd name="T81" fmla="*/ 1718 h 1763"/>
                <a:gd name="T82" fmla="*/ 586 w 1706"/>
                <a:gd name="T83" fmla="*/ 1642 h 1763"/>
                <a:gd name="T84" fmla="*/ 484 w 1706"/>
                <a:gd name="T85" fmla="*/ 1463 h 1763"/>
                <a:gd name="T86" fmla="*/ 338 w 1706"/>
                <a:gd name="T87" fmla="*/ 1455 h 1763"/>
                <a:gd name="T88" fmla="*/ 361 w 1706"/>
                <a:gd name="T89" fmla="*/ 1377 h 1763"/>
                <a:gd name="T90" fmla="*/ 396 w 1706"/>
                <a:gd name="T91" fmla="*/ 1263 h 1763"/>
                <a:gd name="T92" fmla="*/ 378 w 1706"/>
                <a:gd name="T93" fmla="*/ 1125 h 1763"/>
                <a:gd name="T94" fmla="*/ 221 w 1706"/>
                <a:gd name="T95" fmla="*/ 851 h 1763"/>
                <a:gd name="T96" fmla="*/ 170 w 1706"/>
                <a:gd name="T97" fmla="*/ 795 h 1763"/>
                <a:gd name="T98" fmla="*/ 60 w 1706"/>
                <a:gd name="T99" fmla="*/ 731 h 1763"/>
                <a:gd name="T100" fmla="*/ 8 w 1706"/>
                <a:gd name="T101" fmla="*/ 671 h 1763"/>
                <a:gd name="T102" fmla="*/ 4 w 1706"/>
                <a:gd name="T103" fmla="*/ 593 h 1763"/>
                <a:gd name="T104" fmla="*/ 176 w 1706"/>
                <a:gd name="T105" fmla="*/ 295 h 1763"/>
                <a:gd name="T106" fmla="*/ 235 w 1706"/>
                <a:gd name="T107" fmla="*/ 258 h 1763"/>
                <a:gd name="T108" fmla="*/ 307 w 1706"/>
                <a:gd name="T109" fmla="*/ 262 h 1763"/>
                <a:gd name="T110" fmla="*/ 484 w 1706"/>
                <a:gd name="T111" fmla="*/ 300 h 1763"/>
                <a:gd name="T112" fmla="*/ 586 w 1706"/>
                <a:gd name="T113" fmla="*/ 121 h 1763"/>
                <a:gd name="T114" fmla="*/ 612 w 1706"/>
                <a:gd name="T115" fmla="*/ 45 h 1763"/>
                <a:gd name="T116" fmla="*/ 678 w 1706"/>
                <a:gd name="T117" fmla="*/ 4 h 1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06" h="1763">
                  <a:moveTo>
                    <a:pt x="853" y="437"/>
                  </a:moveTo>
                  <a:lnTo>
                    <a:pt x="797" y="441"/>
                  </a:lnTo>
                  <a:lnTo>
                    <a:pt x="743" y="451"/>
                  </a:lnTo>
                  <a:lnTo>
                    <a:pt x="692" y="467"/>
                  </a:lnTo>
                  <a:lnTo>
                    <a:pt x="644" y="490"/>
                  </a:lnTo>
                  <a:lnTo>
                    <a:pt x="599" y="517"/>
                  </a:lnTo>
                  <a:lnTo>
                    <a:pt x="558" y="549"/>
                  </a:lnTo>
                  <a:lnTo>
                    <a:pt x="520" y="587"/>
                  </a:lnTo>
                  <a:lnTo>
                    <a:pt x="488" y="628"/>
                  </a:lnTo>
                  <a:lnTo>
                    <a:pt x="460" y="673"/>
                  </a:lnTo>
                  <a:lnTo>
                    <a:pt x="438" y="721"/>
                  </a:lnTo>
                  <a:lnTo>
                    <a:pt x="422" y="772"/>
                  </a:lnTo>
                  <a:lnTo>
                    <a:pt x="412" y="826"/>
                  </a:lnTo>
                  <a:lnTo>
                    <a:pt x="408" y="881"/>
                  </a:lnTo>
                  <a:lnTo>
                    <a:pt x="412" y="937"/>
                  </a:lnTo>
                  <a:lnTo>
                    <a:pt x="422" y="990"/>
                  </a:lnTo>
                  <a:lnTo>
                    <a:pt x="438" y="1041"/>
                  </a:lnTo>
                  <a:lnTo>
                    <a:pt x="460" y="1090"/>
                  </a:lnTo>
                  <a:lnTo>
                    <a:pt x="488" y="1135"/>
                  </a:lnTo>
                  <a:lnTo>
                    <a:pt x="520" y="1176"/>
                  </a:lnTo>
                  <a:lnTo>
                    <a:pt x="558" y="1213"/>
                  </a:lnTo>
                  <a:lnTo>
                    <a:pt x="599" y="1246"/>
                  </a:lnTo>
                  <a:lnTo>
                    <a:pt x="644" y="1273"/>
                  </a:lnTo>
                  <a:lnTo>
                    <a:pt x="692" y="1296"/>
                  </a:lnTo>
                  <a:lnTo>
                    <a:pt x="743" y="1312"/>
                  </a:lnTo>
                  <a:lnTo>
                    <a:pt x="797" y="1322"/>
                  </a:lnTo>
                  <a:lnTo>
                    <a:pt x="853" y="1325"/>
                  </a:lnTo>
                  <a:lnTo>
                    <a:pt x="908" y="1322"/>
                  </a:lnTo>
                  <a:lnTo>
                    <a:pt x="961" y="1312"/>
                  </a:lnTo>
                  <a:lnTo>
                    <a:pt x="1012" y="1296"/>
                  </a:lnTo>
                  <a:lnTo>
                    <a:pt x="1061" y="1273"/>
                  </a:lnTo>
                  <a:lnTo>
                    <a:pt x="1106" y="1246"/>
                  </a:lnTo>
                  <a:lnTo>
                    <a:pt x="1147" y="1213"/>
                  </a:lnTo>
                  <a:lnTo>
                    <a:pt x="1184" y="1176"/>
                  </a:lnTo>
                  <a:lnTo>
                    <a:pt x="1217" y="1135"/>
                  </a:lnTo>
                  <a:lnTo>
                    <a:pt x="1244" y="1090"/>
                  </a:lnTo>
                  <a:lnTo>
                    <a:pt x="1267" y="1041"/>
                  </a:lnTo>
                  <a:lnTo>
                    <a:pt x="1283" y="990"/>
                  </a:lnTo>
                  <a:lnTo>
                    <a:pt x="1293" y="937"/>
                  </a:lnTo>
                  <a:lnTo>
                    <a:pt x="1297" y="881"/>
                  </a:lnTo>
                  <a:lnTo>
                    <a:pt x="1293" y="826"/>
                  </a:lnTo>
                  <a:lnTo>
                    <a:pt x="1283" y="772"/>
                  </a:lnTo>
                  <a:lnTo>
                    <a:pt x="1267" y="721"/>
                  </a:lnTo>
                  <a:lnTo>
                    <a:pt x="1244" y="673"/>
                  </a:lnTo>
                  <a:lnTo>
                    <a:pt x="1217" y="628"/>
                  </a:lnTo>
                  <a:lnTo>
                    <a:pt x="1184" y="587"/>
                  </a:lnTo>
                  <a:lnTo>
                    <a:pt x="1147" y="549"/>
                  </a:lnTo>
                  <a:lnTo>
                    <a:pt x="1106" y="517"/>
                  </a:lnTo>
                  <a:lnTo>
                    <a:pt x="1061" y="490"/>
                  </a:lnTo>
                  <a:lnTo>
                    <a:pt x="1012" y="467"/>
                  </a:lnTo>
                  <a:lnTo>
                    <a:pt x="961" y="451"/>
                  </a:lnTo>
                  <a:lnTo>
                    <a:pt x="908" y="441"/>
                  </a:lnTo>
                  <a:lnTo>
                    <a:pt x="853" y="437"/>
                  </a:lnTo>
                  <a:close/>
                  <a:moveTo>
                    <a:pt x="706" y="0"/>
                  </a:moveTo>
                  <a:lnTo>
                    <a:pt x="999" y="0"/>
                  </a:lnTo>
                  <a:lnTo>
                    <a:pt x="1026" y="4"/>
                  </a:lnTo>
                  <a:lnTo>
                    <a:pt x="1051" y="12"/>
                  </a:lnTo>
                  <a:lnTo>
                    <a:pt x="1074" y="26"/>
                  </a:lnTo>
                  <a:lnTo>
                    <a:pt x="1092" y="45"/>
                  </a:lnTo>
                  <a:lnTo>
                    <a:pt x="1107" y="67"/>
                  </a:lnTo>
                  <a:lnTo>
                    <a:pt x="1116" y="92"/>
                  </a:lnTo>
                  <a:lnTo>
                    <a:pt x="1120" y="121"/>
                  </a:lnTo>
                  <a:lnTo>
                    <a:pt x="1120" y="244"/>
                  </a:lnTo>
                  <a:lnTo>
                    <a:pt x="1172" y="269"/>
                  </a:lnTo>
                  <a:lnTo>
                    <a:pt x="1221" y="300"/>
                  </a:lnTo>
                  <a:lnTo>
                    <a:pt x="1268" y="334"/>
                  </a:lnTo>
                  <a:lnTo>
                    <a:pt x="1379" y="270"/>
                  </a:lnTo>
                  <a:lnTo>
                    <a:pt x="1398" y="260"/>
                  </a:lnTo>
                  <a:lnTo>
                    <a:pt x="1418" y="255"/>
                  </a:lnTo>
                  <a:lnTo>
                    <a:pt x="1439" y="254"/>
                  </a:lnTo>
                  <a:lnTo>
                    <a:pt x="1464" y="257"/>
                  </a:lnTo>
                  <a:lnTo>
                    <a:pt x="1486" y="264"/>
                  </a:lnTo>
                  <a:lnTo>
                    <a:pt x="1509" y="276"/>
                  </a:lnTo>
                  <a:lnTo>
                    <a:pt x="1527" y="293"/>
                  </a:lnTo>
                  <a:lnTo>
                    <a:pt x="1542" y="314"/>
                  </a:lnTo>
                  <a:lnTo>
                    <a:pt x="1689" y="567"/>
                  </a:lnTo>
                  <a:lnTo>
                    <a:pt x="1699" y="589"/>
                  </a:lnTo>
                  <a:lnTo>
                    <a:pt x="1704" y="612"/>
                  </a:lnTo>
                  <a:lnTo>
                    <a:pt x="1706" y="635"/>
                  </a:lnTo>
                  <a:lnTo>
                    <a:pt x="1701" y="659"/>
                  </a:lnTo>
                  <a:lnTo>
                    <a:pt x="1693" y="680"/>
                  </a:lnTo>
                  <a:lnTo>
                    <a:pt x="1681" y="700"/>
                  </a:lnTo>
                  <a:lnTo>
                    <a:pt x="1664" y="718"/>
                  </a:lnTo>
                  <a:lnTo>
                    <a:pt x="1644" y="731"/>
                  </a:lnTo>
                  <a:lnTo>
                    <a:pt x="1535" y="795"/>
                  </a:lnTo>
                  <a:lnTo>
                    <a:pt x="1540" y="838"/>
                  </a:lnTo>
                  <a:lnTo>
                    <a:pt x="1543" y="881"/>
                  </a:lnTo>
                  <a:lnTo>
                    <a:pt x="1540" y="924"/>
                  </a:lnTo>
                  <a:lnTo>
                    <a:pt x="1535" y="967"/>
                  </a:lnTo>
                  <a:lnTo>
                    <a:pt x="1644" y="1030"/>
                  </a:lnTo>
                  <a:lnTo>
                    <a:pt x="1667" y="1048"/>
                  </a:lnTo>
                  <a:lnTo>
                    <a:pt x="1684" y="1068"/>
                  </a:lnTo>
                  <a:lnTo>
                    <a:pt x="1697" y="1091"/>
                  </a:lnTo>
                  <a:lnTo>
                    <a:pt x="1704" y="1117"/>
                  </a:lnTo>
                  <a:lnTo>
                    <a:pt x="1706" y="1144"/>
                  </a:lnTo>
                  <a:lnTo>
                    <a:pt x="1701" y="1170"/>
                  </a:lnTo>
                  <a:lnTo>
                    <a:pt x="1689" y="1195"/>
                  </a:lnTo>
                  <a:lnTo>
                    <a:pt x="1542" y="1449"/>
                  </a:lnTo>
                  <a:lnTo>
                    <a:pt x="1529" y="1468"/>
                  </a:lnTo>
                  <a:lnTo>
                    <a:pt x="1512" y="1484"/>
                  </a:lnTo>
                  <a:lnTo>
                    <a:pt x="1492" y="1496"/>
                  </a:lnTo>
                  <a:lnTo>
                    <a:pt x="1470" y="1505"/>
                  </a:lnTo>
                  <a:lnTo>
                    <a:pt x="1439" y="1509"/>
                  </a:lnTo>
                  <a:lnTo>
                    <a:pt x="1418" y="1507"/>
                  </a:lnTo>
                  <a:lnTo>
                    <a:pt x="1398" y="1501"/>
                  </a:lnTo>
                  <a:lnTo>
                    <a:pt x="1379" y="1492"/>
                  </a:lnTo>
                  <a:lnTo>
                    <a:pt x="1268" y="1429"/>
                  </a:lnTo>
                  <a:lnTo>
                    <a:pt x="1222" y="1463"/>
                  </a:lnTo>
                  <a:lnTo>
                    <a:pt x="1172" y="1492"/>
                  </a:lnTo>
                  <a:lnTo>
                    <a:pt x="1120" y="1519"/>
                  </a:lnTo>
                  <a:lnTo>
                    <a:pt x="1120" y="1642"/>
                  </a:lnTo>
                  <a:lnTo>
                    <a:pt x="1116" y="1669"/>
                  </a:lnTo>
                  <a:lnTo>
                    <a:pt x="1107" y="1696"/>
                  </a:lnTo>
                  <a:lnTo>
                    <a:pt x="1092" y="1718"/>
                  </a:lnTo>
                  <a:lnTo>
                    <a:pt x="1074" y="1737"/>
                  </a:lnTo>
                  <a:lnTo>
                    <a:pt x="1051" y="1750"/>
                  </a:lnTo>
                  <a:lnTo>
                    <a:pt x="1026" y="1759"/>
                  </a:lnTo>
                  <a:lnTo>
                    <a:pt x="999" y="1763"/>
                  </a:lnTo>
                  <a:lnTo>
                    <a:pt x="706" y="1763"/>
                  </a:lnTo>
                  <a:lnTo>
                    <a:pt x="678" y="1759"/>
                  </a:lnTo>
                  <a:lnTo>
                    <a:pt x="654" y="1750"/>
                  </a:lnTo>
                  <a:lnTo>
                    <a:pt x="631" y="1737"/>
                  </a:lnTo>
                  <a:lnTo>
                    <a:pt x="612" y="1718"/>
                  </a:lnTo>
                  <a:lnTo>
                    <a:pt x="597" y="1696"/>
                  </a:lnTo>
                  <a:lnTo>
                    <a:pt x="589" y="1669"/>
                  </a:lnTo>
                  <a:lnTo>
                    <a:pt x="586" y="1642"/>
                  </a:lnTo>
                  <a:lnTo>
                    <a:pt x="586" y="1519"/>
                  </a:lnTo>
                  <a:lnTo>
                    <a:pt x="533" y="1492"/>
                  </a:lnTo>
                  <a:lnTo>
                    <a:pt x="484" y="1463"/>
                  </a:lnTo>
                  <a:lnTo>
                    <a:pt x="437" y="1429"/>
                  </a:lnTo>
                  <a:lnTo>
                    <a:pt x="352" y="1477"/>
                  </a:lnTo>
                  <a:lnTo>
                    <a:pt x="338" y="1455"/>
                  </a:lnTo>
                  <a:lnTo>
                    <a:pt x="321" y="1434"/>
                  </a:lnTo>
                  <a:lnTo>
                    <a:pt x="343" y="1406"/>
                  </a:lnTo>
                  <a:lnTo>
                    <a:pt x="361" y="1377"/>
                  </a:lnTo>
                  <a:lnTo>
                    <a:pt x="376" y="1345"/>
                  </a:lnTo>
                  <a:lnTo>
                    <a:pt x="387" y="1311"/>
                  </a:lnTo>
                  <a:lnTo>
                    <a:pt x="396" y="1263"/>
                  </a:lnTo>
                  <a:lnTo>
                    <a:pt x="397" y="1217"/>
                  </a:lnTo>
                  <a:lnTo>
                    <a:pt x="392" y="1170"/>
                  </a:lnTo>
                  <a:lnTo>
                    <a:pt x="378" y="1125"/>
                  </a:lnTo>
                  <a:lnTo>
                    <a:pt x="358" y="1083"/>
                  </a:lnTo>
                  <a:lnTo>
                    <a:pt x="241" y="881"/>
                  </a:lnTo>
                  <a:lnTo>
                    <a:pt x="221" y="851"/>
                  </a:lnTo>
                  <a:lnTo>
                    <a:pt x="196" y="825"/>
                  </a:lnTo>
                  <a:lnTo>
                    <a:pt x="170" y="800"/>
                  </a:lnTo>
                  <a:lnTo>
                    <a:pt x="170" y="795"/>
                  </a:lnTo>
                  <a:lnTo>
                    <a:pt x="141" y="779"/>
                  </a:lnTo>
                  <a:lnTo>
                    <a:pt x="118" y="765"/>
                  </a:lnTo>
                  <a:lnTo>
                    <a:pt x="60" y="731"/>
                  </a:lnTo>
                  <a:lnTo>
                    <a:pt x="38" y="715"/>
                  </a:lnTo>
                  <a:lnTo>
                    <a:pt x="20" y="695"/>
                  </a:lnTo>
                  <a:lnTo>
                    <a:pt x="8" y="671"/>
                  </a:lnTo>
                  <a:lnTo>
                    <a:pt x="0" y="645"/>
                  </a:lnTo>
                  <a:lnTo>
                    <a:pt x="0" y="619"/>
                  </a:lnTo>
                  <a:lnTo>
                    <a:pt x="4" y="593"/>
                  </a:lnTo>
                  <a:lnTo>
                    <a:pt x="15" y="567"/>
                  </a:lnTo>
                  <a:lnTo>
                    <a:pt x="162" y="314"/>
                  </a:lnTo>
                  <a:lnTo>
                    <a:pt x="176" y="295"/>
                  </a:lnTo>
                  <a:lnTo>
                    <a:pt x="192" y="279"/>
                  </a:lnTo>
                  <a:lnTo>
                    <a:pt x="212" y="267"/>
                  </a:lnTo>
                  <a:lnTo>
                    <a:pt x="235" y="258"/>
                  </a:lnTo>
                  <a:lnTo>
                    <a:pt x="266" y="254"/>
                  </a:lnTo>
                  <a:lnTo>
                    <a:pt x="287" y="255"/>
                  </a:lnTo>
                  <a:lnTo>
                    <a:pt x="307" y="262"/>
                  </a:lnTo>
                  <a:lnTo>
                    <a:pt x="327" y="270"/>
                  </a:lnTo>
                  <a:lnTo>
                    <a:pt x="437" y="334"/>
                  </a:lnTo>
                  <a:lnTo>
                    <a:pt x="484" y="300"/>
                  </a:lnTo>
                  <a:lnTo>
                    <a:pt x="533" y="269"/>
                  </a:lnTo>
                  <a:lnTo>
                    <a:pt x="586" y="244"/>
                  </a:lnTo>
                  <a:lnTo>
                    <a:pt x="586" y="121"/>
                  </a:lnTo>
                  <a:lnTo>
                    <a:pt x="589" y="92"/>
                  </a:lnTo>
                  <a:lnTo>
                    <a:pt x="597" y="67"/>
                  </a:lnTo>
                  <a:lnTo>
                    <a:pt x="612" y="45"/>
                  </a:lnTo>
                  <a:lnTo>
                    <a:pt x="631" y="26"/>
                  </a:lnTo>
                  <a:lnTo>
                    <a:pt x="654" y="12"/>
                  </a:lnTo>
                  <a:lnTo>
                    <a:pt x="678" y="4"/>
                  </a:lnTo>
                  <a:lnTo>
                    <a:pt x="7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553"/>
            <p:cNvSpPr>
              <a:spLocks noEditPoints="1"/>
            </p:cNvSpPr>
            <p:nvPr/>
          </p:nvSpPr>
          <p:spPr bwMode="auto">
            <a:xfrm>
              <a:off x="1264" y="3197"/>
              <a:ext cx="677" cy="700"/>
            </a:xfrm>
            <a:custGeom>
              <a:avLst/>
              <a:gdLst>
                <a:gd name="T0" fmla="*/ 594 w 1354"/>
                <a:gd name="T1" fmla="*/ 448 h 1399"/>
                <a:gd name="T2" fmla="*/ 492 w 1354"/>
                <a:gd name="T3" fmla="*/ 513 h 1399"/>
                <a:gd name="T4" fmla="*/ 427 w 1354"/>
                <a:gd name="T5" fmla="*/ 615 h 1399"/>
                <a:gd name="T6" fmla="*/ 417 w 1354"/>
                <a:gd name="T7" fmla="*/ 741 h 1399"/>
                <a:gd name="T8" fmla="*/ 464 w 1354"/>
                <a:gd name="T9" fmla="*/ 855 h 1399"/>
                <a:gd name="T10" fmla="*/ 556 w 1354"/>
                <a:gd name="T11" fmla="*/ 933 h 1399"/>
                <a:gd name="T12" fmla="*/ 677 w 1354"/>
                <a:gd name="T13" fmla="*/ 963 h 1399"/>
                <a:gd name="T14" fmla="*/ 798 w 1354"/>
                <a:gd name="T15" fmla="*/ 933 h 1399"/>
                <a:gd name="T16" fmla="*/ 890 w 1354"/>
                <a:gd name="T17" fmla="*/ 855 h 1399"/>
                <a:gd name="T18" fmla="*/ 938 w 1354"/>
                <a:gd name="T19" fmla="*/ 741 h 1399"/>
                <a:gd name="T20" fmla="*/ 928 w 1354"/>
                <a:gd name="T21" fmla="*/ 615 h 1399"/>
                <a:gd name="T22" fmla="*/ 864 w 1354"/>
                <a:gd name="T23" fmla="*/ 513 h 1399"/>
                <a:gd name="T24" fmla="*/ 761 w 1354"/>
                <a:gd name="T25" fmla="*/ 448 h 1399"/>
                <a:gd name="T26" fmla="*/ 561 w 1354"/>
                <a:gd name="T27" fmla="*/ 0 h 1399"/>
                <a:gd name="T28" fmla="*/ 842 w 1354"/>
                <a:gd name="T29" fmla="*/ 12 h 1399"/>
                <a:gd name="T30" fmla="*/ 885 w 1354"/>
                <a:gd name="T31" fmla="*/ 70 h 1399"/>
                <a:gd name="T32" fmla="*/ 930 w 1354"/>
                <a:gd name="T33" fmla="*/ 214 h 1399"/>
                <a:gd name="T34" fmla="*/ 1095 w 1354"/>
                <a:gd name="T35" fmla="*/ 214 h 1399"/>
                <a:gd name="T36" fmla="*/ 1162 w 1354"/>
                <a:gd name="T37" fmla="*/ 203 h 1399"/>
                <a:gd name="T38" fmla="*/ 1213 w 1354"/>
                <a:gd name="T39" fmla="*/ 232 h 1399"/>
                <a:gd name="T40" fmla="*/ 1352 w 1354"/>
                <a:gd name="T41" fmla="*/ 473 h 1399"/>
                <a:gd name="T42" fmla="*/ 1342 w 1354"/>
                <a:gd name="T43" fmla="*/ 546 h 1399"/>
                <a:gd name="T44" fmla="*/ 1218 w 1354"/>
                <a:gd name="T45" fmla="*/ 630 h 1399"/>
                <a:gd name="T46" fmla="*/ 1223 w 1354"/>
                <a:gd name="T47" fmla="*/ 734 h 1399"/>
                <a:gd name="T48" fmla="*/ 1324 w 1354"/>
                <a:gd name="T49" fmla="*/ 831 h 1399"/>
                <a:gd name="T50" fmla="*/ 1353 w 1354"/>
                <a:gd name="T51" fmla="*/ 886 h 1399"/>
                <a:gd name="T52" fmla="*/ 1342 w 1354"/>
                <a:gd name="T53" fmla="*/ 948 h 1399"/>
                <a:gd name="T54" fmla="*/ 1191 w 1354"/>
                <a:gd name="T55" fmla="*/ 1185 h 1399"/>
                <a:gd name="T56" fmla="*/ 1119 w 1354"/>
                <a:gd name="T57" fmla="*/ 1193 h 1399"/>
                <a:gd name="T58" fmla="*/ 970 w 1354"/>
                <a:gd name="T59" fmla="*/ 1161 h 1399"/>
                <a:gd name="T60" fmla="*/ 889 w 1354"/>
                <a:gd name="T61" fmla="*/ 1303 h 1399"/>
                <a:gd name="T62" fmla="*/ 861 w 1354"/>
                <a:gd name="T63" fmla="*/ 1370 h 1399"/>
                <a:gd name="T64" fmla="*/ 793 w 1354"/>
                <a:gd name="T65" fmla="*/ 1399 h 1399"/>
                <a:gd name="T66" fmla="*/ 513 w 1354"/>
                <a:gd name="T67" fmla="*/ 1385 h 1399"/>
                <a:gd name="T68" fmla="*/ 469 w 1354"/>
                <a:gd name="T69" fmla="*/ 1328 h 1399"/>
                <a:gd name="T70" fmla="*/ 424 w 1354"/>
                <a:gd name="T71" fmla="*/ 1185 h 1399"/>
                <a:gd name="T72" fmla="*/ 260 w 1354"/>
                <a:gd name="T73" fmla="*/ 1185 h 1399"/>
                <a:gd name="T74" fmla="*/ 187 w 1354"/>
                <a:gd name="T75" fmla="*/ 1193 h 1399"/>
                <a:gd name="T76" fmla="*/ 129 w 1354"/>
                <a:gd name="T77" fmla="*/ 1150 h 1399"/>
                <a:gd name="T78" fmla="*/ 0 w 1354"/>
                <a:gd name="T79" fmla="*/ 907 h 1399"/>
                <a:gd name="T80" fmla="*/ 17 w 1354"/>
                <a:gd name="T81" fmla="*/ 847 h 1399"/>
                <a:gd name="T82" fmla="*/ 136 w 1354"/>
                <a:gd name="T83" fmla="*/ 767 h 1399"/>
                <a:gd name="T84" fmla="*/ 131 w 1354"/>
                <a:gd name="T85" fmla="*/ 665 h 1399"/>
                <a:gd name="T86" fmla="*/ 30 w 1354"/>
                <a:gd name="T87" fmla="*/ 567 h 1399"/>
                <a:gd name="T88" fmla="*/ 2 w 1354"/>
                <a:gd name="T89" fmla="*/ 512 h 1399"/>
                <a:gd name="T90" fmla="*/ 13 w 1354"/>
                <a:gd name="T91" fmla="*/ 450 h 1399"/>
                <a:gd name="T92" fmla="*/ 164 w 1354"/>
                <a:gd name="T93" fmla="*/ 214 h 1399"/>
                <a:gd name="T94" fmla="*/ 237 w 1354"/>
                <a:gd name="T95" fmla="*/ 204 h 1399"/>
                <a:gd name="T96" fmla="*/ 384 w 1354"/>
                <a:gd name="T97" fmla="*/ 238 h 1399"/>
                <a:gd name="T98" fmla="*/ 465 w 1354"/>
                <a:gd name="T99" fmla="*/ 95 h 1399"/>
                <a:gd name="T100" fmla="*/ 494 w 1354"/>
                <a:gd name="T101" fmla="*/ 27 h 1399"/>
                <a:gd name="T102" fmla="*/ 561 w 1354"/>
                <a:gd name="T103" fmla="*/ 0 h 1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54" h="1399">
                  <a:moveTo>
                    <a:pt x="677" y="436"/>
                  </a:moveTo>
                  <a:lnTo>
                    <a:pt x="635" y="438"/>
                  </a:lnTo>
                  <a:lnTo>
                    <a:pt x="594" y="448"/>
                  </a:lnTo>
                  <a:lnTo>
                    <a:pt x="556" y="465"/>
                  </a:lnTo>
                  <a:lnTo>
                    <a:pt x="521" y="487"/>
                  </a:lnTo>
                  <a:lnTo>
                    <a:pt x="492" y="513"/>
                  </a:lnTo>
                  <a:lnTo>
                    <a:pt x="464" y="543"/>
                  </a:lnTo>
                  <a:lnTo>
                    <a:pt x="443" y="578"/>
                  </a:lnTo>
                  <a:lnTo>
                    <a:pt x="427" y="615"/>
                  </a:lnTo>
                  <a:lnTo>
                    <a:pt x="417" y="657"/>
                  </a:lnTo>
                  <a:lnTo>
                    <a:pt x="414" y="699"/>
                  </a:lnTo>
                  <a:lnTo>
                    <a:pt x="417" y="741"/>
                  </a:lnTo>
                  <a:lnTo>
                    <a:pt x="427" y="782"/>
                  </a:lnTo>
                  <a:lnTo>
                    <a:pt x="443" y="820"/>
                  </a:lnTo>
                  <a:lnTo>
                    <a:pt x="464" y="855"/>
                  </a:lnTo>
                  <a:lnTo>
                    <a:pt x="492" y="886"/>
                  </a:lnTo>
                  <a:lnTo>
                    <a:pt x="521" y="912"/>
                  </a:lnTo>
                  <a:lnTo>
                    <a:pt x="556" y="933"/>
                  </a:lnTo>
                  <a:lnTo>
                    <a:pt x="594" y="949"/>
                  </a:lnTo>
                  <a:lnTo>
                    <a:pt x="635" y="959"/>
                  </a:lnTo>
                  <a:lnTo>
                    <a:pt x="677" y="963"/>
                  </a:lnTo>
                  <a:lnTo>
                    <a:pt x="720" y="959"/>
                  </a:lnTo>
                  <a:lnTo>
                    <a:pt x="761" y="949"/>
                  </a:lnTo>
                  <a:lnTo>
                    <a:pt x="798" y="933"/>
                  </a:lnTo>
                  <a:lnTo>
                    <a:pt x="833" y="912"/>
                  </a:lnTo>
                  <a:lnTo>
                    <a:pt x="864" y="886"/>
                  </a:lnTo>
                  <a:lnTo>
                    <a:pt x="890" y="855"/>
                  </a:lnTo>
                  <a:lnTo>
                    <a:pt x="912" y="820"/>
                  </a:lnTo>
                  <a:lnTo>
                    <a:pt x="928" y="782"/>
                  </a:lnTo>
                  <a:lnTo>
                    <a:pt x="938" y="741"/>
                  </a:lnTo>
                  <a:lnTo>
                    <a:pt x="942" y="699"/>
                  </a:lnTo>
                  <a:lnTo>
                    <a:pt x="938" y="657"/>
                  </a:lnTo>
                  <a:lnTo>
                    <a:pt x="928" y="615"/>
                  </a:lnTo>
                  <a:lnTo>
                    <a:pt x="912" y="578"/>
                  </a:lnTo>
                  <a:lnTo>
                    <a:pt x="890" y="543"/>
                  </a:lnTo>
                  <a:lnTo>
                    <a:pt x="864" y="513"/>
                  </a:lnTo>
                  <a:lnTo>
                    <a:pt x="833" y="487"/>
                  </a:lnTo>
                  <a:lnTo>
                    <a:pt x="798" y="465"/>
                  </a:lnTo>
                  <a:lnTo>
                    <a:pt x="761" y="448"/>
                  </a:lnTo>
                  <a:lnTo>
                    <a:pt x="720" y="438"/>
                  </a:lnTo>
                  <a:lnTo>
                    <a:pt x="677" y="436"/>
                  </a:lnTo>
                  <a:close/>
                  <a:moveTo>
                    <a:pt x="561" y="0"/>
                  </a:moveTo>
                  <a:lnTo>
                    <a:pt x="793" y="0"/>
                  </a:lnTo>
                  <a:lnTo>
                    <a:pt x="818" y="2"/>
                  </a:lnTo>
                  <a:lnTo>
                    <a:pt x="842" y="12"/>
                  </a:lnTo>
                  <a:lnTo>
                    <a:pt x="861" y="27"/>
                  </a:lnTo>
                  <a:lnTo>
                    <a:pt x="875" y="47"/>
                  </a:lnTo>
                  <a:lnTo>
                    <a:pt x="885" y="70"/>
                  </a:lnTo>
                  <a:lnTo>
                    <a:pt x="889" y="95"/>
                  </a:lnTo>
                  <a:lnTo>
                    <a:pt x="889" y="193"/>
                  </a:lnTo>
                  <a:lnTo>
                    <a:pt x="930" y="214"/>
                  </a:lnTo>
                  <a:lnTo>
                    <a:pt x="970" y="238"/>
                  </a:lnTo>
                  <a:lnTo>
                    <a:pt x="1008" y="264"/>
                  </a:lnTo>
                  <a:lnTo>
                    <a:pt x="1095" y="214"/>
                  </a:lnTo>
                  <a:lnTo>
                    <a:pt x="1119" y="204"/>
                  </a:lnTo>
                  <a:lnTo>
                    <a:pt x="1142" y="201"/>
                  </a:lnTo>
                  <a:lnTo>
                    <a:pt x="1162" y="203"/>
                  </a:lnTo>
                  <a:lnTo>
                    <a:pt x="1181" y="209"/>
                  </a:lnTo>
                  <a:lnTo>
                    <a:pt x="1198" y="219"/>
                  </a:lnTo>
                  <a:lnTo>
                    <a:pt x="1213" y="232"/>
                  </a:lnTo>
                  <a:lnTo>
                    <a:pt x="1226" y="249"/>
                  </a:lnTo>
                  <a:lnTo>
                    <a:pt x="1342" y="450"/>
                  </a:lnTo>
                  <a:lnTo>
                    <a:pt x="1352" y="473"/>
                  </a:lnTo>
                  <a:lnTo>
                    <a:pt x="1354" y="497"/>
                  </a:lnTo>
                  <a:lnTo>
                    <a:pt x="1352" y="522"/>
                  </a:lnTo>
                  <a:lnTo>
                    <a:pt x="1342" y="546"/>
                  </a:lnTo>
                  <a:lnTo>
                    <a:pt x="1327" y="566"/>
                  </a:lnTo>
                  <a:lnTo>
                    <a:pt x="1307" y="581"/>
                  </a:lnTo>
                  <a:lnTo>
                    <a:pt x="1218" y="630"/>
                  </a:lnTo>
                  <a:lnTo>
                    <a:pt x="1223" y="665"/>
                  </a:lnTo>
                  <a:lnTo>
                    <a:pt x="1226" y="699"/>
                  </a:lnTo>
                  <a:lnTo>
                    <a:pt x="1223" y="734"/>
                  </a:lnTo>
                  <a:lnTo>
                    <a:pt x="1218" y="767"/>
                  </a:lnTo>
                  <a:lnTo>
                    <a:pt x="1307" y="818"/>
                  </a:lnTo>
                  <a:lnTo>
                    <a:pt x="1324" y="831"/>
                  </a:lnTo>
                  <a:lnTo>
                    <a:pt x="1338" y="847"/>
                  </a:lnTo>
                  <a:lnTo>
                    <a:pt x="1348" y="866"/>
                  </a:lnTo>
                  <a:lnTo>
                    <a:pt x="1353" y="886"/>
                  </a:lnTo>
                  <a:lnTo>
                    <a:pt x="1354" y="907"/>
                  </a:lnTo>
                  <a:lnTo>
                    <a:pt x="1350" y="928"/>
                  </a:lnTo>
                  <a:lnTo>
                    <a:pt x="1342" y="948"/>
                  </a:lnTo>
                  <a:lnTo>
                    <a:pt x="1226" y="1150"/>
                  </a:lnTo>
                  <a:lnTo>
                    <a:pt x="1210" y="1169"/>
                  </a:lnTo>
                  <a:lnTo>
                    <a:pt x="1191" y="1185"/>
                  </a:lnTo>
                  <a:lnTo>
                    <a:pt x="1167" y="1193"/>
                  </a:lnTo>
                  <a:lnTo>
                    <a:pt x="1142" y="1197"/>
                  </a:lnTo>
                  <a:lnTo>
                    <a:pt x="1119" y="1193"/>
                  </a:lnTo>
                  <a:lnTo>
                    <a:pt x="1095" y="1185"/>
                  </a:lnTo>
                  <a:lnTo>
                    <a:pt x="1008" y="1134"/>
                  </a:lnTo>
                  <a:lnTo>
                    <a:pt x="970" y="1161"/>
                  </a:lnTo>
                  <a:lnTo>
                    <a:pt x="930" y="1185"/>
                  </a:lnTo>
                  <a:lnTo>
                    <a:pt x="889" y="1205"/>
                  </a:lnTo>
                  <a:lnTo>
                    <a:pt x="889" y="1303"/>
                  </a:lnTo>
                  <a:lnTo>
                    <a:pt x="885" y="1328"/>
                  </a:lnTo>
                  <a:lnTo>
                    <a:pt x="875" y="1352"/>
                  </a:lnTo>
                  <a:lnTo>
                    <a:pt x="861" y="1370"/>
                  </a:lnTo>
                  <a:lnTo>
                    <a:pt x="842" y="1385"/>
                  </a:lnTo>
                  <a:lnTo>
                    <a:pt x="818" y="1395"/>
                  </a:lnTo>
                  <a:lnTo>
                    <a:pt x="793" y="1399"/>
                  </a:lnTo>
                  <a:lnTo>
                    <a:pt x="561" y="1399"/>
                  </a:lnTo>
                  <a:lnTo>
                    <a:pt x="535" y="1395"/>
                  </a:lnTo>
                  <a:lnTo>
                    <a:pt x="513" y="1385"/>
                  </a:lnTo>
                  <a:lnTo>
                    <a:pt x="494" y="1370"/>
                  </a:lnTo>
                  <a:lnTo>
                    <a:pt x="479" y="1352"/>
                  </a:lnTo>
                  <a:lnTo>
                    <a:pt x="469" y="1328"/>
                  </a:lnTo>
                  <a:lnTo>
                    <a:pt x="465" y="1303"/>
                  </a:lnTo>
                  <a:lnTo>
                    <a:pt x="465" y="1205"/>
                  </a:lnTo>
                  <a:lnTo>
                    <a:pt x="424" y="1185"/>
                  </a:lnTo>
                  <a:lnTo>
                    <a:pt x="384" y="1161"/>
                  </a:lnTo>
                  <a:lnTo>
                    <a:pt x="347" y="1134"/>
                  </a:lnTo>
                  <a:lnTo>
                    <a:pt x="260" y="1185"/>
                  </a:lnTo>
                  <a:lnTo>
                    <a:pt x="237" y="1193"/>
                  </a:lnTo>
                  <a:lnTo>
                    <a:pt x="212" y="1197"/>
                  </a:lnTo>
                  <a:lnTo>
                    <a:pt x="187" y="1193"/>
                  </a:lnTo>
                  <a:lnTo>
                    <a:pt x="164" y="1185"/>
                  </a:lnTo>
                  <a:lnTo>
                    <a:pt x="145" y="1169"/>
                  </a:lnTo>
                  <a:lnTo>
                    <a:pt x="129" y="1150"/>
                  </a:lnTo>
                  <a:lnTo>
                    <a:pt x="13" y="948"/>
                  </a:lnTo>
                  <a:lnTo>
                    <a:pt x="4" y="928"/>
                  </a:lnTo>
                  <a:lnTo>
                    <a:pt x="0" y="907"/>
                  </a:lnTo>
                  <a:lnTo>
                    <a:pt x="2" y="886"/>
                  </a:lnTo>
                  <a:lnTo>
                    <a:pt x="7" y="866"/>
                  </a:lnTo>
                  <a:lnTo>
                    <a:pt x="17" y="847"/>
                  </a:lnTo>
                  <a:lnTo>
                    <a:pt x="30" y="831"/>
                  </a:lnTo>
                  <a:lnTo>
                    <a:pt x="48" y="817"/>
                  </a:lnTo>
                  <a:lnTo>
                    <a:pt x="136" y="767"/>
                  </a:lnTo>
                  <a:lnTo>
                    <a:pt x="131" y="734"/>
                  </a:lnTo>
                  <a:lnTo>
                    <a:pt x="129" y="699"/>
                  </a:lnTo>
                  <a:lnTo>
                    <a:pt x="131" y="665"/>
                  </a:lnTo>
                  <a:lnTo>
                    <a:pt x="136" y="630"/>
                  </a:lnTo>
                  <a:lnTo>
                    <a:pt x="48" y="581"/>
                  </a:lnTo>
                  <a:lnTo>
                    <a:pt x="30" y="567"/>
                  </a:lnTo>
                  <a:lnTo>
                    <a:pt x="17" y="551"/>
                  </a:lnTo>
                  <a:lnTo>
                    <a:pt x="7" y="532"/>
                  </a:lnTo>
                  <a:lnTo>
                    <a:pt x="2" y="512"/>
                  </a:lnTo>
                  <a:lnTo>
                    <a:pt x="0" y="491"/>
                  </a:lnTo>
                  <a:lnTo>
                    <a:pt x="4" y="470"/>
                  </a:lnTo>
                  <a:lnTo>
                    <a:pt x="13" y="450"/>
                  </a:lnTo>
                  <a:lnTo>
                    <a:pt x="129" y="249"/>
                  </a:lnTo>
                  <a:lnTo>
                    <a:pt x="145" y="229"/>
                  </a:lnTo>
                  <a:lnTo>
                    <a:pt x="164" y="214"/>
                  </a:lnTo>
                  <a:lnTo>
                    <a:pt x="187" y="204"/>
                  </a:lnTo>
                  <a:lnTo>
                    <a:pt x="212" y="201"/>
                  </a:lnTo>
                  <a:lnTo>
                    <a:pt x="237" y="204"/>
                  </a:lnTo>
                  <a:lnTo>
                    <a:pt x="260" y="214"/>
                  </a:lnTo>
                  <a:lnTo>
                    <a:pt x="347" y="264"/>
                  </a:lnTo>
                  <a:lnTo>
                    <a:pt x="384" y="238"/>
                  </a:lnTo>
                  <a:lnTo>
                    <a:pt x="424" y="214"/>
                  </a:lnTo>
                  <a:lnTo>
                    <a:pt x="465" y="193"/>
                  </a:lnTo>
                  <a:lnTo>
                    <a:pt x="465" y="95"/>
                  </a:lnTo>
                  <a:lnTo>
                    <a:pt x="469" y="70"/>
                  </a:lnTo>
                  <a:lnTo>
                    <a:pt x="479" y="47"/>
                  </a:lnTo>
                  <a:lnTo>
                    <a:pt x="494" y="27"/>
                  </a:lnTo>
                  <a:lnTo>
                    <a:pt x="513" y="12"/>
                  </a:lnTo>
                  <a:lnTo>
                    <a:pt x="535" y="2"/>
                  </a:lnTo>
                  <a:lnTo>
                    <a:pt x="5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88" name="Group 690"/>
          <p:cNvGrpSpPr>
            <a:grpSpLocks noChangeAspect="1"/>
          </p:cNvGrpSpPr>
          <p:nvPr/>
        </p:nvGrpSpPr>
        <p:grpSpPr bwMode="auto">
          <a:xfrm>
            <a:off x="5244739" y="2986534"/>
            <a:ext cx="187323" cy="191092"/>
            <a:chOff x="2108" y="2212"/>
            <a:chExt cx="1987" cy="2027"/>
          </a:xfrm>
          <a:solidFill>
            <a:schemeClr val="accent4"/>
          </a:solidFill>
        </p:grpSpPr>
        <p:sp>
          <p:nvSpPr>
            <p:cNvPr id="89" name="Freeform 692"/>
            <p:cNvSpPr>
              <a:spLocks/>
            </p:cNvSpPr>
            <p:nvPr/>
          </p:nvSpPr>
          <p:spPr bwMode="auto">
            <a:xfrm>
              <a:off x="2747" y="2969"/>
              <a:ext cx="170" cy="169"/>
            </a:xfrm>
            <a:custGeom>
              <a:avLst/>
              <a:gdLst>
                <a:gd name="T0" fmla="*/ 169 w 340"/>
                <a:gd name="T1" fmla="*/ 0 h 338"/>
                <a:gd name="T2" fmla="*/ 204 w 340"/>
                <a:gd name="T3" fmla="*/ 3 h 338"/>
                <a:gd name="T4" fmla="*/ 236 w 340"/>
                <a:gd name="T5" fmla="*/ 13 h 338"/>
                <a:gd name="T6" fmla="*/ 264 w 340"/>
                <a:gd name="T7" fmla="*/ 29 h 338"/>
                <a:gd name="T8" fmla="*/ 290 w 340"/>
                <a:gd name="T9" fmla="*/ 50 h 338"/>
                <a:gd name="T10" fmla="*/ 310 w 340"/>
                <a:gd name="T11" fmla="*/ 74 h 338"/>
                <a:gd name="T12" fmla="*/ 326 w 340"/>
                <a:gd name="T13" fmla="*/ 104 h 338"/>
                <a:gd name="T14" fmla="*/ 336 w 340"/>
                <a:gd name="T15" fmla="*/ 135 h 338"/>
                <a:gd name="T16" fmla="*/ 340 w 340"/>
                <a:gd name="T17" fmla="*/ 169 h 338"/>
                <a:gd name="T18" fmla="*/ 336 w 340"/>
                <a:gd name="T19" fmla="*/ 204 h 338"/>
                <a:gd name="T20" fmla="*/ 326 w 340"/>
                <a:gd name="T21" fmla="*/ 236 h 338"/>
                <a:gd name="T22" fmla="*/ 310 w 340"/>
                <a:gd name="T23" fmla="*/ 264 h 338"/>
                <a:gd name="T24" fmla="*/ 290 w 340"/>
                <a:gd name="T25" fmla="*/ 289 h 338"/>
                <a:gd name="T26" fmla="*/ 264 w 340"/>
                <a:gd name="T27" fmla="*/ 310 h 338"/>
                <a:gd name="T28" fmla="*/ 236 w 340"/>
                <a:gd name="T29" fmla="*/ 326 h 338"/>
                <a:gd name="T30" fmla="*/ 204 w 340"/>
                <a:gd name="T31" fmla="*/ 336 h 338"/>
                <a:gd name="T32" fmla="*/ 169 w 340"/>
                <a:gd name="T33" fmla="*/ 338 h 338"/>
                <a:gd name="T34" fmla="*/ 136 w 340"/>
                <a:gd name="T35" fmla="*/ 336 h 338"/>
                <a:gd name="T36" fmla="*/ 104 w 340"/>
                <a:gd name="T37" fmla="*/ 326 h 338"/>
                <a:gd name="T38" fmla="*/ 76 w 340"/>
                <a:gd name="T39" fmla="*/ 310 h 338"/>
                <a:gd name="T40" fmla="*/ 50 w 340"/>
                <a:gd name="T41" fmla="*/ 289 h 338"/>
                <a:gd name="T42" fmla="*/ 29 w 340"/>
                <a:gd name="T43" fmla="*/ 264 h 338"/>
                <a:gd name="T44" fmla="*/ 14 w 340"/>
                <a:gd name="T45" fmla="*/ 236 h 338"/>
                <a:gd name="T46" fmla="*/ 4 w 340"/>
                <a:gd name="T47" fmla="*/ 204 h 338"/>
                <a:gd name="T48" fmla="*/ 0 w 340"/>
                <a:gd name="T49" fmla="*/ 169 h 338"/>
                <a:gd name="T50" fmla="*/ 4 w 340"/>
                <a:gd name="T51" fmla="*/ 135 h 338"/>
                <a:gd name="T52" fmla="*/ 14 w 340"/>
                <a:gd name="T53" fmla="*/ 104 h 338"/>
                <a:gd name="T54" fmla="*/ 29 w 340"/>
                <a:gd name="T55" fmla="*/ 74 h 338"/>
                <a:gd name="T56" fmla="*/ 50 w 340"/>
                <a:gd name="T57" fmla="*/ 50 h 338"/>
                <a:gd name="T58" fmla="*/ 76 w 340"/>
                <a:gd name="T59" fmla="*/ 29 h 338"/>
                <a:gd name="T60" fmla="*/ 104 w 340"/>
                <a:gd name="T61" fmla="*/ 13 h 338"/>
                <a:gd name="T62" fmla="*/ 136 w 340"/>
                <a:gd name="T63" fmla="*/ 3 h 338"/>
                <a:gd name="T64" fmla="*/ 169 w 340"/>
                <a:gd name="T65"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0" h="338">
                  <a:moveTo>
                    <a:pt x="169" y="0"/>
                  </a:moveTo>
                  <a:lnTo>
                    <a:pt x="204" y="3"/>
                  </a:lnTo>
                  <a:lnTo>
                    <a:pt x="236" y="13"/>
                  </a:lnTo>
                  <a:lnTo>
                    <a:pt x="264" y="29"/>
                  </a:lnTo>
                  <a:lnTo>
                    <a:pt x="290" y="50"/>
                  </a:lnTo>
                  <a:lnTo>
                    <a:pt x="310" y="74"/>
                  </a:lnTo>
                  <a:lnTo>
                    <a:pt x="326" y="104"/>
                  </a:lnTo>
                  <a:lnTo>
                    <a:pt x="336" y="135"/>
                  </a:lnTo>
                  <a:lnTo>
                    <a:pt x="340" y="169"/>
                  </a:lnTo>
                  <a:lnTo>
                    <a:pt x="336" y="204"/>
                  </a:lnTo>
                  <a:lnTo>
                    <a:pt x="326" y="236"/>
                  </a:lnTo>
                  <a:lnTo>
                    <a:pt x="310" y="264"/>
                  </a:lnTo>
                  <a:lnTo>
                    <a:pt x="290" y="289"/>
                  </a:lnTo>
                  <a:lnTo>
                    <a:pt x="264" y="310"/>
                  </a:lnTo>
                  <a:lnTo>
                    <a:pt x="236" y="326"/>
                  </a:lnTo>
                  <a:lnTo>
                    <a:pt x="204" y="336"/>
                  </a:lnTo>
                  <a:lnTo>
                    <a:pt x="169" y="338"/>
                  </a:lnTo>
                  <a:lnTo>
                    <a:pt x="136" y="336"/>
                  </a:lnTo>
                  <a:lnTo>
                    <a:pt x="104" y="326"/>
                  </a:lnTo>
                  <a:lnTo>
                    <a:pt x="76" y="310"/>
                  </a:lnTo>
                  <a:lnTo>
                    <a:pt x="50" y="289"/>
                  </a:lnTo>
                  <a:lnTo>
                    <a:pt x="29" y="264"/>
                  </a:lnTo>
                  <a:lnTo>
                    <a:pt x="14" y="236"/>
                  </a:lnTo>
                  <a:lnTo>
                    <a:pt x="4" y="204"/>
                  </a:lnTo>
                  <a:lnTo>
                    <a:pt x="0" y="169"/>
                  </a:lnTo>
                  <a:lnTo>
                    <a:pt x="4" y="135"/>
                  </a:lnTo>
                  <a:lnTo>
                    <a:pt x="14" y="104"/>
                  </a:lnTo>
                  <a:lnTo>
                    <a:pt x="29" y="74"/>
                  </a:lnTo>
                  <a:lnTo>
                    <a:pt x="50" y="50"/>
                  </a:lnTo>
                  <a:lnTo>
                    <a:pt x="76" y="29"/>
                  </a:lnTo>
                  <a:lnTo>
                    <a:pt x="104" y="13"/>
                  </a:lnTo>
                  <a:lnTo>
                    <a:pt x="136" y="3"/>
                  </a:lnTo>
                  <a:lnTo>
                    <a:pt x="16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693"/>
            <p:cNvSpPr>
              <a:spLocks/>
            </p:cNvSpPr>
            <p:nvPr/>
          </p:nvSpPr>
          <p:spPr bwMode="auto">
            <a:xfrm>
              <a:off x="3286" y="3313"/>
              <a:ext cx="169" cy="169"/>
            </a:xfrm>
            <a:custGeom>
              <a:avLst/>
              <a:gdLst>
                <a:gd name="T0" fmla="*/ 170 w 340"/>
                <a:gd name="T1" fmla="*/ 0 h 339"/>
                <a:gd name="T2" fmla="*/ 204 w 340"/>
                <a:gd name="T3" fmla="*/ 4 h 339"/>
                <a:gd name="T4" fmla="*/ 236 w 340"/>
                <a:gd name="T5" fmla="*/ 14 h 339"/>
                <a:gd name="T6" fmla="*/ 265 w 340"/>
                <a:gd name="T7" fmla="*/ 30 h 339"/>
                <a:gd name="T8" fmla="*/ 289 w 340"/>
                <a:gd name="T9" fmla="*/ 51 h 339"/>
                <a:gd name="T10" fmla="*/ 310 w 340"/>
                <a:gd name="T11" fmla="*/ 75 h 339"/>
                <a:gd name="T12" fmla="*/ 326 w 340"/>
                <a:gd name="T13" fmla="*/ 104 h 339"/>
                <a:gd name="T14" fmla="*/ 336 w 340"/>
                <a:gd name="T15" fmla="*/ 136 h 339"/>
                <a:gd name="T16" fmla="*/ 340 w 340"/>
                <a:gd name="T17" fmla="*/ 170 h 339"/>
                <a:gd name="T18" fmla="*/ 336 w 340"/>
                <a:gd name="T19" fmla="*/ 204 h 339"/>
                <a:gd name="T20" fmla="*/ 326 w 340"/>
                <a:gd name="T21" fmla="*/ 236 h 339"/>
                <a:gd name="T22" fmla="*/ 310 w 340"/>
                <a:gd name="T23" fmla="*/ 265 h 339"/>
                <a:gd name="T24" fmla="*/ 289 w 340"/>
                <a:gd name="T25" fmla="*/ 290 h 339"/>
                <a:gd name="T26" fmla="*/ 265 w 340"/>
                <a:gd name="T27" fmla="*/ 311 h 339"/>
                <a:gd name="T28" fmla="*/ 236 w 340"/>
                <a:gd name="T29" fmla="*/ 326 h 339"/>
                <a:gd name="T30" fmla="*/ 204 w 340"/>
                <a:gd name="T31" fmla="*/ 336 h 339"/>
                <a:gd name="T32" fmla="*/ 170 w 340"/>
                <a:gd name="T33" fmla="*/ 339 h 339"/>
                <a:gd name="T34" fmla="*/ 135 w 340"/>
                <a:gd name="T35" fmla="*/ 336 h 339"/>
                <a:gd name="T36" fmla="*/ 104 w 340"/>
                <a:gd name="T37" fmla="*/ 326 h 339"/>
                <a:gd name="T38" fmla="*/ 74 w 340"/>
                <a:gd name="T39" fmla="*/ 311 h 339"/>
                <a:gd name="T40" fmla="*/ 50 w 340"/>
                <a:gd name="T41" fmla="*/ 290 h 339"/>
                <a:gd name="T42" fmla="*/ 29 w 340"/>
                <a:gd name="T43" fmla="*/ 265 h 339"/>
                <a:gd name="T44" fmla="*/ 14 w 340"/>
                <a:gd name="T45" fmla="*/ 236 h 339"/>
                <a:gd name="T46" fmla="*/ 4 w 340"/>
                <a:gd name="T47" fmla="*/ 204 h 339"/>
                <a:gd name="T48" fmla="*/ 0 w 340"/>
                <a:gd name="T49" fmla="*/ 170 h 339"/>
                <a:gd name="T50" fmla="*/ 4 w 340"/>
                <a:gd name="T51" fmla="*/ 136 h 339"/>
                <a:gd name="T52" fmla="*/ 14 w 340"/>
                <a:gd name="T53" fmla="*/ 104 h 339"/>
                <a:gd name="T54" fmla="*/ 29 w 340"/>
                <a:gd name="T55" fmla="*/ 75 h 339"/>
                <a:gd name="T56" fmla="*/ 50 w 340"/>
                <a:gd name="T57" fmla="*/ 51 h 339"/>
                <a:gd name="T58" fmla="*/ 74 w 340"/>
                <a:gd name="T59" fmla="*/ 30 h 339"/>
                <a:gd name="T60" fmla="*/ 104 w 340"/>
                <a:gd name="T61" fmla="*/ 14 h 339"/>
                <a:gd name="T62" fmla="*/ 135 w 340"/>
                <a:gd name="T63" fmla="*/ 4 h 339"/>
                <a:gd name="T64" fmla="*/ 170 w 340"/>
                <a:gd name="T65" fmla="*/ 0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0" h="339">
                  <a:moveTo>
                    <a:pt x="170" y="0"/>
                  </a:moveTo>
                  <a:lnTo>
                    <a:pt x="204" y="4"/>
                  </a:lnTo>
                  <a:lnTo>
                    <a:pt x="236" y="14"/>
                  </a:lnTo>
                  <a:lnTo>
                    <a:pt x="265" y="30"/>
                  </a:lnTo>
                  <a:lnTo>
                    <a:pt x="289" y="51"/>
                  </a:lnTo>
                  <a:lnTo>
                    <a:pt x="310" y="75"/>
                  </a:lnTo>
                  <a:lnTo>
                    <a:pt x="326" y="104"/>
                  </a:lnTo>
                  <a:lnTo>
                    <a:pt x="336" y="136"/>
                  </a:lnTo>
                  <a:lnTo>
                    <a:pt x="340" y="170"/>
                  </a:lnTo>
                  <a:lnTo>
                    <a:pt x="336" y="204"/>
                  </a:lnTo>
                  <a:lnTo>
                    <a:pt x="326" y="236"/>
                  </a:lnTo>
                  <a:lnTo>
                    <a:pt x="310" y="265"/>
                  </a:lnTo>
                  <a:lnTo>
                    <a:pt x="289" y="290"/>
                  </a:lnTo>
                  <a:lnTo>
                    <a:pt x="265" y="311"/>
                  </a:lnTo>
                  <a:lnTo>
                    <a:pt x="236" y="326"/>
                  </a:lnTo>
                  <a:lnTo>
                    <a:pt x="204" y="336"/>
                  </a:lnTo>
                  <a:lnTo>
                    <a:pt x="170" y="339"/>
                  </a:lnTo>
                  <a:lnTo>
                    <a:pt x="135" y="336"/>
                  </a:lnTo>
                  <a:lnTo>
                    <a:pt x="104" y="326"/>
                  </a:lnTo>
                  <a:lnTo>
                    <a:pt x="74" y="311"/>
                  </a:lnTo>
                  <a:lnTo>
                    <a:pt x="50" y="290"/>
                  </a:lnTo>
                  <a:lnTo>
                    <a:pt x="29" y="265"/>
                  </a:lnTo>
                  <a:lnTo>
                    <a:pt x="14" y="236"/>
                  </a:lnTo>
                  <a:lnTo>
                    <a:pt x="4" y="204"/>
                  </a:lnTo>
                  <a:lnTo>
                    <a:pt x="0" y="170"/>
                  </a:lnTo>
                  <a:lnTo>
                    <a:pt x="4" y="136"/>
                  </a:lnTo>
                  <a:lnTo>
                    <a:pt x="14" y="104"/>
                  </a:lnTo>
                  <a:lnTo>
                    <a:pt x="29" y="75"/>
                  </a:lnTo>
                  <a:lnTo>
                    <a:pt x="50" y="51"/>
                  </a:lnTo>
                  <a:lnTo>
                    <a:pt x="74" y="30"/>
                  </a:lnTo>
                  <a:lnTo>
                    <a:pt x="104" y="14"/>
                  </a:lnTo>
                  <a:lnTo>
                    <a:pt x="135" y="4"/>
                  </a:lnTo>
                  <a:lnTo>
                    <a:pt x="1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694"/>
            <p:cNvSpPr>
              <a:spLocks noEditPoints="1"/>
            </p:cNvSpPr>
            <p:nvPr/>
          </p:nvSpPr>
          <p:spPr bwMode="auto">
            <a:xfrm>
              <a:off x="2108" y="2212"/>
              <a:ext cx="1987" cy="2027"/>
            </a:xfrm>
            <a:custGeom>
              <a:avLst/>
              <a:gdLst>
                <a:gd name="T0" fmla="*/ 2236 w 3973"/>
                <a:gd name="T1" fmla="*/ 2081 h 4054"/>
                <a:gd name="T2" fmla="*/ 2120 w 3973"/>
                <a:gd name="T3" fmla="*/ 2426 h 4054"/>
                <a:gd name="T4" fmla="*/ 2318 w 3973"/>
                <a:gd name="T5" fmla="*/ 2723 h 4054"/>
                <a:gd name="T6" fmla="*/ 2684 w 3973"/>
                <a:gd name="T7" fmla="*/ 2747 h 4054"/>
                <a:gd name="T8" fmla="*/ 2919 w 3973"/>
                <a:gd name="T9" fmla="*/ 2479 h 4054"/>
                <a:gd name="T10" fmla="*/ 2849 w 3973"/>
                <a:gd name="T11" fmla="*/ 2120 h 4054"/>
                <a:gd name="T12" fmla="*/ 2525 w 3973"/>
                <a:gd name="T13" fmla="*/ 1961 h 4054"/>
                <a:gd name="T14" fmla="*/ 1360 w 3973"/>
                <a:gd name="T15" fmla="*/ 2628 h 4054"/>
                <a:gd name="T16" fmla="*/ 1404 w 3973"/>
                <a:gd name="T17" fmla="*/ 2763 h 4054"/>
                <a:gd name="T18" fmla="*/ 2599 w 3973"/>
                <a:gd name="T19" fmla="*/ 1444 h 4054"/>
                <a:gd name="T20" fmla="*/ 2585 w 3973"/>
                <a:gd name="T21" fmla="*/ 1305 h 4054"/>
                <a:gd name="T22" fmla="*/ 1288 w 3973"/>
                <a:gd name="T23" fmla="*/ 1306 h 4054"/>
                <a:gd name="T24" fmla="*/ 1052 w 3973"/>
                <a:gd name="T25" fmla="*/ 1574 h 4054"/>
                <a:gd name="T26" fmla="*/ 1123 w 3973"/>
                <a:gd name="T27" fmla="*/ 1931 h 4054"/>
                <a:gd name="T28" fmla="*/ 1447 w 3973"/>
                <a:gd name="T29" fmla="*/ 2090 h 4054"/>
                <a:gd name="T30" fmla="*/ 1771 w 3973"/>
                <a:gd name="T31" fmla="*/ 1933 h 4054"/>
                <a:gd name="T32" fmla="*/ 1841 w 3973"/>
                <a:gd name="T33" fmla="*/ 1574 h 4054"/>
                <a:gd name="T34" fmla="*/ 1607 w 3973"/>
                <a:gd name="T35" fmla="*/ 1306 h 4054"/>
                <a:gd name="T36" fmla="*/ 2078 w 3973"/>
                <a:gd name="T37" fmla="*/ 21 h 4054"/>
                <a:gd name="T38" fmla="*/ 2339 w 3973"/>
                <a:gd name="T39" fmla="*/ 234 h 4054"/>
                <a:gd name="T40" fmla="*/ 2675 w 3973"/>
                <a:gd name="T41" fmla="*/ 176 h 4054"/>
                <a:gd name="T42" fmla="*/ 2932 w 3973"/>
                <a:gd name="T43" fmla="*/ 252 h 4054"/>
                <a:gd name="T44" fmla="*/ 3082 w 3973"/>
                <a:gd name="T45" fmla="*/ 566 h 4054"/>
                <a:gd name="T46" fmla="*/ 3410 w 3973"/>
                <a:gd name="T47" fmla="*/ 659 h 4054"/>
                <a:gd name="T48" fmla="*/ 3609 w 3973"/>
                <a:gd name="T49" fmla="*/ 837 h 4054"/>
                <a:gd name="T50" fmla="*/ 3608 w 3973"/>
                <a:gd name="T51" fmla="*/ 1185 h 4054"/>
                <a:gd name="T52" fmla="*/ 3860 w 3973"/>
                <a:gd name="T53" fmla="*/ 1410 h 4054"/>
                <a:gd name="T54" fmla="*/ 3967 w 3973"/>
                <a:gd name="T55" fmla="*/ 1633 h 4054"/>
                <a:gd name="T56" fmla="*/ 3821 w 3973"/>
                <a:gd name="T57" fmla="*/ 1933 h 4054"/>
                <a:gd name="T58" fmla="*/ 3922 w 3973"/>
                <a:gd name="T59" fmla="*/ 2251 h 4054"/>
                <a:gd name="T60" fmla="*/ 3957 w 3973"/>
                <a:gd name="T61" fmla="*/ 2497 h 4054"/>
                <a:gd name="T62" fmla="*/ 3713 w 3973"/>
                <a:gd name="T63" fmla="*/ 2711 h 4054"/>
                <a:gd name="T64" fmla="*/ 3615 w 3973"/>
                <a:gd name="T65" fmla="*/ 2966 h 4054"/>
                <a:gd name="T66" fmla="*/ 3571 w 3973"/>
                <a:gd name="T67" fmla="*/ 3294 h 4054"/>
                <a:gd name="T68" fmla="*/ 3245 w 3973"/>
                <a:gd name="T69" fmla="*/ 3390 h 4054"/>
                <a:gd name="T70" fmla="*/ 3048 w 3973"/>
                <a:gd name="T71" fmla="*/ 3579 h 4054"/>
                <a:gd name="T72" fmla="*/ 2864 w 3973"/>
                <a:gd name="T73" fmla="*/ 3854 h 4054"/>
                <a:gd name="T74" fmla="*/ 2528 w 3973"/>
                <a:gd name="T75" fmla="*/ 3801 h 4054"/>
                <a:gd name="T76" fmla="*/ 2268 w 3973"/>
                <a:gd name="T77" fmla="*/ 3884 h 4054"/>
                <a:gd name="T78" fmla="*/ 2003 w 3973"/>
                <a:gd name="T79" fmla="*/ 4054 h 4054"/>
                <a:gd name="T80" fmla="*/ 1735 w 3973"/>
                <a:gd name="T81" fmla="*/ 3889 h 4054"/>
                <a:gd name="T82" fmla="*/ 1474 w 3973"/>
                <a:gd name="T83" fmla="*/ 3808 h 4054"/>
                <a:gd name="T84" fmla="*/ 1140 w 3973"/>
                <a:gd name="T85" fmla="*/ 3868 h 4054"/>
                <a:gd name="T86" fmla="*/ 951 w 3973"/>
                <a:gd name="T87" fmla="*/ 3594 h 4054"/>
                <a:gd name="T88" fmla="*/ 750 w 3973"/>
                <a:gd name="T89" fmla="*/ 3409 h 4054"/>
                <a:gd name="T90" fmla="*/ 424 w 3973"/>
                <a:gd name="T91" fmla="*/ 3318 h 4054"/>
                <a:gd name="T92" fmla="*/ 374 w 3973"/>
                <a:gd name="T93" fmla="*/ 2991 h 4054"/>
                <a:gd name="T94" fmla="*/ 273 w 3973"/>
                <a:gd name="T95" fmla="*/ 2737 h 4054"/>
                <a:gd name="T96" fmla="*/ 25 w 3973"/>
                <a:gd name="T97" fmla="*/ 2527 h 4054"/>
                <a:gd name="T98" fmla="*/ 56 w 3973"/>
                <a:gd name="T99" fmla="*/ 2279 h 4054"/>
                <a:gd name="T100" fmla="*/ 151 w 3973"/>
                <a:gd name="T101" fmla="*/ 1960 h 4054"/>
                <a:gd name="T102" fmla="*/ 0 w 3973"/>
                <a:gd name="T103" fmla="*/ 1662 h 4054"/>
                <a:gd name="T104" fmla="*/ 104 w 3973"/>
                <a:gd name="T105" fmla="*/ 1438 h 4054"/>
                <a:gd name="T106" fmla="*/ 352 w 3973"/>
                <a:gd name="T107" fmla="*/ 1210 h 4054"/>
                <a:gd name="T108" fmla="*/ 344 w 3973"/>
                <a:gd name="T109" fmla="*/ 862 h 4054"/>
                <a:gd name="T110" fmla="*/ 540 w 3973"/>
                <a:gd name="T111" fmla="*/ 680 h 4054"/>
                <a:gd name="T112" fmla="*/ 867 w 3973"/>
                <a:gd name="T113" fmla="*/ 582 h 4054"/>
                <a:gd name="T114" fmla="*/ 1013 w 3973"/>
                <a:gd name="T115" fmla="*/ 266 h 4054"/>
                <a:gd name="T116" fmla="*/ 1268 w 3973"/>
                <a:gd name="T117" fmla="*/ 186 h 4054"/>
                <a:gd name="T118" fmla="*/ 1605 w 3973"/>
                <a:gd name="T119" fmla="*/ 240 h 4054"/>
                <a:gd name="T120" fmla="*/ 1864 w 3973"/>
                <a:gd name="T121" fmla="*/ 23 h 4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73" h="4054">
                  <a:moveTo>
                    <a:pt x="2525" y="1961"/>
                  </a:moveTo>
                  <a:lnTo>
                    <a:pt x="2469" y="1965"/>
                  </a:lnTo>
                  <a:lnTo>
                    <a:pt x="2416" y="1976"/>
                  </a:lnTo>
                  <a:lnTo>
                    <a:pt x="2365" y="1993"/>
                  </a:lnTo>
                  <a:lnTo>
                    <a:pt x="2318" y="2018"/>
                  </a:lnTo>
                  <a:lnTo>
                    <a:pt x="2275" y="2046"/>
                  </a:lnTo>
                  <a:lnTo>
                    <a:pt x="2236" y="2081"/>
                  </a:lnTo>
                  <a:lnTo>
                    <a:pt x="2201" y="2120"/>
                  </a:lnTo>
                  <a:lnTo>
                    <a:pt x="2172" y="2163"/>
                  </a:lnTo>
                  <a:lnTo>
                    <a:pt x="2148" y="2211"/>
                  </a:lnTo>
                  <a:lnTo>
                    <a:pt x="2131" y="2262"/>
                  </a:lnTo>
                  <a:lnTo>
                    <a:pt x="2120" y="2315"/>
                  </a:lnTo>
                  <a:lnTo>
                    <a:pt x="2116" y="2370"/>
                  </a:lnTo>
                  <a:lnTo>
                    <a:pt x="2120" y="2426"/>
                  </a:lnTo>
                  <a:lnTo>
                    <a:pt x="2131" y="2479"/>
                  </a:lnTo>
                  <a:lnTo>
                    <a:pt x="2148" y="2530"/>
                  </a:lnTo>
                  <a:lnTo>
                    <a:pt x="2172" y="2576"/>
                  </a:lnTo>
                  <a:lnTo>
                    <a:pt x="2201" y="2620"/>
                  </a:lnTo>
                  <a:lnTo>
                    <a:pt x="2236" y="2659"/>
                  </a:lnTo>
                  <a:lnTo>
                    <a:pt x="2275" y="2694"/>
                  </a:lnTo>
                  <a:lnTo>
                    <a:pt x="2318" y="2723"/>
                  </a:lnTo>
                  <a:lnTo>
                    <a:pt x="2365" y="2747"/>
                  </a:lnTo>
                  <a:lnTo>
                    <a:pt x="2416" y="2764"/>
                  </a:lnTo>
                  <a:lnTo>
                    <a:pt x="2469" y="2775"/>
                  </a:lnTo>
                  <a:lnTo>
                    <a:pt x="2525" y="2779"/>
                  </a:lnTo>
                  <a:lnTo>
                    <a:pt x="2580" y="2775"/>
                  </a:lnTo>
                  <a:lnTo>
                    <a:pt x="2633" y="2764"/>
                  </a:lnTo>
                  <a:lnTo>
                    <a:pt x="2684" y="2747"/>
                  </a:lnTo>
                  <a:lnTo>
                    <a:pt x="2731" y="2723"/>
                  </a:lnTo>
                  <a:lnTo>
                    <a:pt x="2775" y="2694"/>
                  </a:lnTo>
                  <a:lnTo>
                    <a:pt x="2814" y="2659"/>
                  </a:lnTo>
                  <a:lnTo>
                    <a:pt x="2849" y="2620"/>
                  </a:lnTo>
                  <a:lnTo>
                    <a:pt x="2877" y="2576"/>
                  </a:lnTo>
                  <a:lnTo>
                    <a:pt x="2902" y="2530"/>
                  </a:lnTo>
                  <a:lnTo>
                    <a:pt x="2919" y="2479"/>
                  </a:lnTo>
                  <a:lnTo>
                    <a:pt x="2929" y="2426"/>
                  </a:lnTo>
                  <a:lnTo>
                    <a:pt x="2934" y="2370"/>
                  </a:lnTo>
                  <a:lnTo>
                    <a:pt x="2929" y="2315"/>
                  </a:lnTo>
                  <a:lnTo>
                    <a:pt x="2919" y="2262"/>
                  </a:lnTo>
                  <a:lnTo>
                    <a:pt x="2902" y="2211"/>
                  </a:lnTo>
                  <a:lnTo>
                    <a:pt x="2877" y="2163"/>
                  </a:lnTo>
                  <a:lnTo>
                    <a:pt x="2849" y="2120"/>
                  </a:lnTo>
                  <a:lnTo>
                    <a:pt x="2814" y="2081"/>
                  </a:lnTo>
                  <a:lnTo>
                    <a:pt x="2775" y="2046"/>
                  </a:lnTo>
                  <a:lnTo>
                    <a:pt x="2731" y="2018"/>
                  </a:lnTo>
                  <a:lnTo>
                    <a:pt x="2684" y="1993"/>
                  </a:lnTo>
                  <a:lnTo>
                    <a:pt x="2633" y="1976"/>
                  </a:lnTo>
                  <a:lnTo>
                    <a:pt x="2580" y="1965"/>
                  </a:lnTo>
                  <a:lnTo>
                    <a:pt x="2525" y="1961"/>
                  </a:lnTo>
                  <a:close/>
                  <a:moveTo>
                    <a:pt x="2523" y="1281"/>
                  </a:moveTo>
                  <a:lnTo>
                    <a:pt x="2501" y="1284"/>
                  </a:lnTo>
                  <a:lnTo>
                    <a:pt x="2480" y="1290"/>
                  </a:lnTo>
                  <a:lnTo>
                    <a:pt x="2462" y="1302"/>
                  </a:lnTo>
                  <a:lnTo>
                    <a:pt x="2446" y="1317"/>
                  </a:lnTo>
                  <a:lnTo>
                    <a:pt x="1372" y="2610"/>
                  </a:lnTo>
                  <a:lnTo>
                    <a:pt x="1360" y="2628"/>
                  </a:lnTo>
                  <a:lnTo>
                    <a:pt x="1352" y="2649"/>
                  </a:lnTo>
                  <a:lnTo>
                    <a:pt x="1350" y="2671"/>
                  </a:lnTo>
                  <a:lnTo>
                    <a:pt x="1351" y="2694"/>
                  </a:lnTo>
                  <a:lnTo>
                    <a:pt x="1358" y="2715"/>
                  </a:lnTo>
                  <a:lnTo>
                    <a:pt x="1370" y="2733"/>
                  </a:lnTo>
                  <a:lnTo>
                    <a:pt x="1386" y="2749"/>
                  </a:lnTo>
                  <a:lnTo>
                    <a:pt x="1404" y="2763"/>
                  </a:lnTo>
                  <a:lnTo>
                    <a:pt x="1425" y="2770"/>
                  </a:lnTo>
                  <a:lnTo>
                    <a:pt x="1447" y="2772"/>
                  </a:lnTo>
                  <a:lnTo>
                    <a:pt x="1470" y="2770"/>
                  </a:lnTo>
                  <a:lnTo>
                    <a:pt x="1491" y="2764"/>
                  </a:lnTo>
                  <a:lnTo>
                    <a:pt x="1509" y="2753"/>
                  </a:lnTo>
                  <a:lnTo>
                    <a:pt x="1526" y="2737"/>
                  </a:lnTo>
                  <a:lnTo>
                    <a:pt x="2599" y="1444"/>
                  </a:lnTo>
                  <a:lnTo>
                    <a:pt x="2611" y="1426"/>
                  </a:lnTo>
                  <a:lnTo>
                    <a:pt x="2618" y="1405"/>
                  </a:lnTo>
                  <a:lnTo>
                    <a:pt x="2622" y="1383"/>
                  </a:lnTo>
                  <a:lnTo>
                    <a:pt x="2620" y="1362"/>
                  </a:lnTo>
                  <a:lnTo>
                    <a:pt x="2612" y="1341"/>
                  </a:lnTo>
                  <a:lnTo>
                    <a:pt x="2601" y="1321"/>
                  </a:lnTo>
                  <a:lnTo>
                    <a:pt x="2585" y="1305"/>
                  </a:lnTo>
                  <a:lnTo>
                    <a:pt x="2566" y="1292"/>
                  </a:lnTo>
                  <a:lnTo>
                    <a:pt x="2545" y="1284"/>
                  </a:lnTo>
                  <a:lnTo>
                    <a:pt x="2523" y="1281"/>
                  </a:lnTo>
                  <a:close/>
                  <a:moveTo>
                    <a:pt x="1447" y="1274"/>
                  </a:moveTo>
                  <a:lnTo>
                    <a:pt x="1392" y="1278"/>
                  </a:lnTo>
                  <a:lnTo>
                    <a:pt x="1339" y="1289"/>
                  </a:lnTo>
                  <a:lnTo>
                    <a:pt x="1288" y="1306"/>
                  </a:lnTo>
                  <a:lnTo>
                    <a:pt x="1240" y="1329"/>
                  </a:lnTo>
                  <a:lnTo>
                    <a:pt x="1197" y="1359"/>
                  </a:lnTo>
                  <a:lnTo>
                    <a:pt x="1157" y="1394"/>
                  </a:lnTo>
                  <a:lnTo>
                    <a:pt x="1123" y="1433"/>
                  </a:lnTo>
                  <a:lnTo>
                    <a:pt x="1094" y="1476"/>
                  </a:lnTo>
                  <a:lnTo>
                    <a:pt x="1070" y="1523"/>
                  </a:lnTo>
                  <a:lnTo>
                    <a:pt x="1052" y="1574"/>
                  </a:lnTo>
                  <a:lnTo>
                    <a:pt x="1041" y="1627"/>
                  </a:lnTo>
                  <a:lnTo>
                    <a:pt x="1038" y="1682"/>
                  </a:lnTo>
                  <a:lnTo>
                    <a:pt x="1041" y="1738"/>
                  </a:lnTo>
                  <a:lnTo>
                    <a:pt x="1052" y="1791"/>
                  </a:lnTo>
                  <a:lnTo>
                    <a:pt x="1070" y="1841"/>
                  </a:lnTo>
                  <a:lnTo>
                    <a:pt x="1094" y="1888"/>
                  </a:lnTo>
                  <a:lnTo>
                    <a:pt x="1123" y="1931"/>
                  </a:lnTo>
                  <a:lnTo>
                    <a:pt x="1157" y="1971"/>
                  </a:lnTo>
                  <a:lnTo>
                    <a:pt x="1197" y="2005"/>
                  </a:lnTo>
                  <a:lnTo>
                    <a:pt x="1240" y="2035"/>
                  </a:lnTo>
                  <a:lnTo>
                    <a:pt x="1288" y="2058"/>
                  </a:lnTo>
                  <a:lnTo>
                    <a:pt x="1339" y="2077"/>
                  </a:lnTo>
                  <a:lnTo>
                    <a:pt x="1392" y="2087"/>
                  </a:lnTo>
                  <a:lnTo>
                    <a:pt x="1447" y="2090"/>
                  </a:lnTo>
                  <a:lnTo>
                    <a:pt x="1503" y="2087"/>
                  </a:lnTo>
                  <a:lnTo>
                    <a:pt x="1556" y="2077"/>
                  </a:lnTo>
                  <a:lnTo>
                    <a:pt x="1607" y="2058"/>
                  </a:lnTo>
                  <a:lnTo>
                    <a:pt x="1653" y="2035"/>
                  </a:lnTo>
                  <a:lnTo>
                    <a:pt x="1697" y="2005"/>
                  </a:lnTo>
                  <a:lnTo>
                    <a:pt x="1736" y="1971"/>
                  </a:lnTo>
                  <a:lnTo>
                    <a:pt x="1771" y="1933"/>
                  </a:lnTo>
                  <a:lnTo>
                    <a:pt x="1800" y="1888"/>
                  </a:lnTo>
                  <a:lnTo>
                    <a:pt x="1824" y="1841"/>
                  </a:lnTo>
                  <a:lnTo>
                    <a:pt x="1841" y="1791"/>
                  </a:lnTo>
                  <a:lnTo>
                    <a:pt x="1852" y="1738"/>
                  </a:lnTo>
                  <a:lnTo>
                    <a:pt x="1856" y="1682"/>
                  </a:lnTo>
                  <a:lnTo>
                    <a:pt x="1852" y="1627"/>
                  </a:lnTo>
                  <a:lnTo>
                    <a:pt x="1841" y="1574"/>
                  </a:lnTo>
                  <a:lnTo>
                    <a:pt x="1824" y="1523"/>
                  </a:lnTo>
                  <a:lnTo>
                    <a:pt x="1800" y="1476"/>
                  </a:lnTo>
                  <a:lnTo>
                    <a:pt x="1771" y="1433"/>
                  </a:lnTo>
                  <a:lnTo>
                    <a:pt x="1736" y="1394"/>
                  </a:lnTo>
                  <a:lnTo>
                    <a:pt x="1697" y="1359"/>
                  </a:lnTo>
                  <a:lnTo>
                    <a:pt x="1653" y="1329"/>
                  </a:lnTo>
                  <a:lnTo>
                    <a:pt x="1607" y="1306"/>
                  </a:lnTo>
                  <a:lnTo>
                    <a:pt x="1556" y="1289"/>
                  </a:lnTo>
                  <a:lnTo>
                    <a:pt x="1503" y="1278"/>
                  </a:lnTo>
                  <a:lnTo>
                    <a:pt x="1447" y="1274"/>
                  </a:lnTo>
                  <a:close/>
                  <a:moveTo>
                    <a:pt x="1970" y="0"/>
                  </a:moveTo>
                  <a:lnTo>
                    <a:pt x="2008" y="2"/>
                  </a:lnTo>
                  <a:lnTo>
                    <a:pt x="2043" y="10"/>
                  </a:lnTo>
                  <a:lnTo>
                    <a:pt x="2078" y="21"/>
                  </a:lnTo>
                  <a:lnTo>
                    <a:pt x="2110" y="38"/>
                  </a:lnTo>
                  <a:lnTo>
                    <a:pt x="2141" y="60"/>
                  </a:lnTo>
                  <a:lnTo>
                    <a:pt x="2169" y="88"/>
                  </a:lnTo>
                  <a:lnTo>
                    <a:pt x="2238" y="165"/>
                  </a:lnTo>
                  <a:lnTo>
                    <a:pt x="2268" y="194"/>
                  </a:lnTo>
                  <a:lnTo>
                    <a:pt x="2302" y="217"/>
                  </a:lnTo>
                  <a:lnTo>
                    <a:pt x="2339" y="234"/>
                  </a:lnTo>
                  <a:lnTo>
                    <a:pt x="2378" y="247"/>
                  </a:lnTo>
                  <a:lnTo>
                    <a:pt x="2418" y="253"/>
                  </a:lnTo>
                  <a:lnTo>
                    <a:pt x="2459" y="252"/>
                  </a:lnTo>
                  <a:lnTo>
                    <a:pt x="2499" y="244"/>
                  </a:lnTo>
                  <a:lnTo>
                    <a:pt x="2539" y="232"/>
                  </a:lnTo>
                  <a:lnTo>
                    <a:pt x="2634" y="191"/>
                  </a:lnTo>
                  <a:lnTo>
                    <a:pt x="2675" y="176"/>
                  </a:lnTo>
                  <a:lnTo>
                    <a:pt x="2716" y="170"/>
                  </a:lnTo>
                  <a:lnTo>
                    <a:pt x="2756" y="169"/>
                  </a:lnTo>
                  <a:lnTo>
                    <a:pt x="2796" y="175"/>
                  </a:lnTo>
                  <a:lnTo>
                    <a:pt x="2833" y="186"/>
                  </a:lnTo>
                  <a:lnTo>
                    <a:pt x="2870" y="203"/>
                  </a:lnTo>
                  <a:lnTo>
                    <a:pt x="2902" y="224"/>
                  </a:lnTo>
                  <a:lnTo>
                    <a:pt x="2932" y="252"/>
                  </a:lnTo>
                  <a:lnTo>
                    <a:pt x="2958" y="284"/>
                  </a:lnTo>
                  <a:lnTo>
                    <a:pt x="2977" y="319"/>
                  </a:lnTo>
                  <a:lnTo>
                    <a:pt x="2992" y="359"/>
                  </a:lnTo>
                  <a:lnTo>
                    <a:pt x="3022" y="459"/>
                  </a:lnTo>
                  <a:lnTo>
                    <a:pt x="3037" y="498"/>
                  </a:lnTo>
                  <a:lnTo>
                    <a:pt x="3058" y="534"/>
                  </a:lnTo>
                  <a:lnTo>
                    <a:pt x="3082" y="566"/>
                  </a:lnTo>
                  <a:lnTo>
                    <a:pt x="3112" y="593"/>
                  </a:lnTo>
                  <a:lnTo>
                    <a:pt x="3146" y="615"/>
                  </a:lnTo>
                  <a:lnTo>
                    <a:pt x="3183" y="633"/>
                  </a:lnTo>
                  <a:lnTo>
                    <a:pt x="3223" y="644"/>
                  </a:lnTo>
                  <a:lnTo>
                    <a:pt x="3265" y="649"/>
                  </a:lnTo>
                  <a:lnTo>
                    <a:pt x="3368" y="654"/>
                  </a:lnTo>
                  <a:lnTo>
                    <a:pt x="3410" y="659"/>
                  </a:lnTo>
                  <a:lnTo>
                    <a:pt x="3450" y="670"/>
                  </a:lnTo>
                  <a:lnTo>
                    <a:pt x="3487" y="687"/>
                  </a:lnTo>
                  <a:lnTo>
                    <a:pt x="3520" y="709"/>
                  </a:lnTo>
                  <a:lnTo>
                    <a:pt x="3550" y="736"/>
                  </a:lnTo>
                  <a:lnTo>
                    <a:pt x="3575" y="767"/>
                  </a:lnTo>
                  <a:lnTo>
                    <a:pt x="3594" y="800"/>
                  </a:lnTo>
                  <a:lnTo>
                    <a:pt x="3609" y="837"/>
                  </a:lnTo>
                  <a:lnTo>
                    <a:pt x="3618" y="877"/>
                  </a:lnTo>
                  <a:lnTo>
                    <a:pt x="3621" y="919"/>
                  </a:lnTo>
                  <a:lnTo>
                    <a:pt x="3618" y="961"/>
                  </a:lnTo>
                  <a:lnTo>
                    <a:pt x="3600" y="1063"/>
                  </a:lnTo>
                  <a:lnTo>
                    <a:pt x="3597" y="1105"/>
                  </a:lnTo>
                  <a:lnTo>
                    <a:pt x="3599" y="1146"/>
                  </a:lnTo>
                  <a:lnTo>
                    <a:pt x="3608" y="1185"/>
                  </a:lnTo>
                  <a:lnTo>
                    <a:pt x="3623" y="1223"/>
                  </a:lnTo>
                  <a:lnTo>
                    <a:pt x="3644" y="1258"/>
                  </a:lnTo>
                  <a:lnTo>
                    <a:pt x="3670" y="1289"/>
                  </a:lnTo>
                  <a:lnTo>
                    <a:pt x="3700" y="1317"/>
                  </a:lnTo>
                  <a:lnTo>
                    <a:pt x="3735" y="1339"/>
                  </a:lnTo>
                  <a:lnTo>
                    <a:pt x="3826" y="1389"/>
                  </a:lnTo>
                  <a:lnTo>
                    <a:pt x="3860" y="1410"/>
                  </a:lnTo>
                  <a:lnTo>
                    <a:pt x="3889" y="1434"/>
                  </a:lnTo>
                  <a:lnTo>
                    <a:pt x="3914" y="1463"/>
                  </a:lnTo>
                  <a:lnTo>
                    <a:pt x="3934" y="1494"/>
                  </a:lnTo>
                  <a:lnTo>
                    <a:pt x="3948" y="1526"/>
                  </a:lnTo>
                  <a:lnTo>
                    <a:pt x="3959" y="1560"/>
                  </a:lnTo>
                  <a:lnTo>
                    <a:pt x="3966" y="1597"/>
                  </a:lnTo>
                  <a:lnTo>
                    <a:pt x="3967" y="1633"/>
                  </a:lnTo>
                  <a:lnTo>
                    <a:pt x="3962" y="1670"/>
                  </a:lnTo>
                  <a:lnTo>
                    <a:pt x="3953" y="1706"/>
                  </a:lnTo>
                  <a:lnTo>
                    <a:pt x="3939" y="1740"/>
                  </a:lnTo>
                  <a:lnTo>
                    <a:pt x="3919" y="1773"/>
                  </a:lnTo>
                  <a:lnTo>
                    <a:pt x="3858" y="1859"/>
                  </a:lnTo>
                  <a:lnTo>
                    <a:pt x="3837" y="1894"/>
                  </a:lnTo>
                  <a:lnTo>
                    <a:pt x="3821" y="1933"/>
                  </a:lnTo>
                  <a:lnTo>
                    <a:pt x="3813" y="1973"/>
                  </a:lnTo>
                  <a:lnTo>
                    <a:pt x="3810" y="2013"/>
                  </a:lnTo>
                  <a:lnTo>
                    <a:pt x="3814" y="2053"/>
                  </a:lnTo>
                  <a:lnTo>
                    <a:pt x="3824" y="2093"/>
                  </a:lnTo>
                  <a:lnTo>
                    <a:pt x="3839" y="2131"/>
                  </a:lnTo>
                  <a:lnTo>
                    <a:pt x="3861" y="2167"/>
                  </a:lnTo>
                  <a:lnTo>
                    <a:pt x="3922" y="2251"/>
                  </a:lnTo>
                  <a:lnTo>
                    <a:pt x="3943" y="2284"/>
                  </a:lnTo>
                  <a:lnTo>
                    <a:pt x="3958" y="2319"/>
                  </a:lnTo>
                  <a:lnTo>
                    <a:pt x="3968" y="2354"/>
                  </a:lnTo>
                  <a:lnTo>
                    <a:pt x="3973" y="2391"/>
                  </a:lnTo>
                  <a:lnTo>
                    <a:pt x="3973" y="2427"/>
                  </a:lnTo>
                  <a:lnTo>
                    <a:pt x="3967" y="2463"/>
                  </a:lnTo>
                  <a:lnTo>
                    <a:pt x="3957" y="2497"/>
                  </a:lnTo>
                  <a:lnTo>
                    <a:pt x="3942" y="2531"/>
                  </a:lnTo>
                  <a:lnTo>
                    <a:pt x="3922" y="2562"/>
                  </a:lnTo>
                  <a:lnTo>
                    <a:pt x="3899" y="2590"/>
                  </a:lnTo>
                  <a:lnTo>
                    <a:pt x="3871" y="2616"/>
                  </a:lnTo>
                  <a:lnTo>
                    <a:pt x="3837" y="2637"/>
                  </a:lnTo>
                  <a:lnTo>
                    <a:pt x="3747" y="2687"/>
                  </a:lnTo>
                  <a:lnTo>
                    <a:pt x="3713" y="2711"/>
                  </a:lnTo>
                  <a:lnTo>
                    <a:pt x="3682" y="2738"/>
                  </a:lnTo>
                  <a:lnTo>
                    <a:pt x="3657" y="2770"/>
                  </a:lnTo>
                  <a:lnTo>
                    <a:pt x="3636" y="2806"/>
                  </a:lnTo>
                  <a:lnTo>
                    <a:pt x="3623" y="2843"/>
                  </a:lnTo>
                  <a:lnTo>
                    <a:pt x="3614" y="2883"/>
                  </a:lnTo>
                  <a:lnTo>
                    <a:pt x="3612" y="2924"/>
                  </a:lnTo>
                  <a:lnTo>
                    <a:pt x="3615" y="2966"/>
                  </a:lnTo>
                  <a:lnTo>
                    <a:pt x="3635" y="3067"/>
                  </a:lnTo>
                  <a:lnTo>
                    <a:pt x="3640" y="3110"/>
                  </a:lnTo>
                  <a:lnTo>
                    <a:pt x="3637" y="3151"/>
                  </a:lnTo>
                  <a:lnTo>
                    <a:pt x="3629" y="3191"/>
                  </a:lnTo>
                  <a:lnTo>
                    <a:pt x="3614" y="3228"/>
                  </a:lnTo>
                  <a:lnTo>
                    <a:pt x="3594" y="3262"/>
                  </a:lnTo>
                  <a:lnTo>
                    <a:pt x="3571" y="3294"/>
                  </a:lnTo>
                  <a:lnTo>
                    <a:pt x="3541" y="3321"/>
                  </a:lnTo>
                  <a:lnTo>
                    <a:pt x="3509" y="3344"/>
                  </a:lnTo>
                  <a:lnTo>
                    <a:pt x="3472" y="3362"/>
                  </a:lnTo>
                  <a:lnTo>
                    <a:pt x="3433" y="3373"/>
                  </a:lnTo>
                  <a:lnTo>
                    <a:pt x="3391" y="3379"/>
                  </a:lnTo>
                  <a:lnTo>
                    <a:pt x="3287" y="3385"/>
                  </a:lnTo>
                  <a:lnTo>
                    <a:pt x="3245" y="3390"/>
                  </a:lnTo>
                  <a:lnTo>
                    <a:pt x="3206" y="3403"/>
                  </a:lnTo>
                  <a:lnTo>
                    <a:pt x="3170" y="3420"/>
                  </a:lnTo>
                  <a:lnTo>
                    <a:pt x="3137" y="3443"/>
                  </a:lnTo>
                  <a:lnTo>
                    <a:pt x="3107" y="3471"/>
                  </a:lnTo>
                  <a:lnTo>
                    <a:pt x="3081" y="3503"/>
                  </a:lnTo>
                  <a:lnTo>
                    <a:pt x="3061" y="3540"/>
                  </a:lnTo>
                  <a:lnTo>
                    <a:pt x="3048" y="3579"/>
                  </a:lnTo>
                  <a:lnTo>
                    <a:pt x="3021" y="3679"/>
                  </a:lnTo>
                  <a:lnTo>
                    <a:pt x="3006" y="3718"/>
                  </a:lnTo>
                  <a:lnTo>
                    <a:pt x="2986" y="3755"/>
                  </a:lnTo>
                  <a:lnTo>
                    <a:pt x="2960" y="3788"/>
                  </a:lnTo>
                  <a:lnTo>
                    <a:pt x="2932" y="3815"/>
                  </a:lnTo>
                  <a:lnTo>
                    <a:pt x="2898" y="3837"/>
                  </a:lnTo>
                  <a:lnTo>
                    <a:pt x="2864" y="3854"/>
                  </a:lnTo>
                  <a:lnTo>
                    <a:pt x="2826" y="3866"/>
                  </a:lnTo>
                  <a:lnTo>
                    <a:pt x="2786" y="3873"/>
                  </a:lnTo>
                  <a:lnTo>
                    <a:pt x="2745" y="3873"/>
                  </a:lnTo>
                  <a:lnTo>
                    <a:pt x="2705" y="3866"/>
                  </a:lnTo>
                  <a:lnTo>
                    <a:pt x="2664" y="3854"/>
                  </a:lnTo>
                  <a:lnTo>
                    <a:pt x="2568" y="3813"/>
                  </a:lnTo>
                  <a:lnTo>
                    <a:pt x="2528" y="3801"/>
                  </a:lnTo>
                  <a:lnTo>
                    <a:pt x="2487" y="3795"/>
                  </a:lnTo>
                  <a:lnTo>
                    <a:pt x="2447" y="3795"/>
                  </a:lnTo>
                  <a:lnTo>
                    <a:pt x="2407" y="3801"/>
                  </a:lnTo>
                  <a:lnTo>
                    <a:pt x="2368" y="3813"/>
                  </a:lnTo>
                  <a:lnTo>
                    <a:pt x="2332" y="3831"/>
                  </a:lnTo>
                  <a:lnTo>
                    <a:pt x="2297" y="3855"/>
                  </a:lnTo>
                  <a:lnTo>
                    <a:pt x="2268" y="3884"/>
                  </a:lnTo>
                  <a:lnTo>
                    <a:pt x="2200" y="3963"/>
                  </a:lnTo>
                  <a:lnTo>
                    <a:pt x="2172" y="3990"/>
                  </a:lnTo>
                  <a:lnTo>
                    <a:pt x="2142" y="4013"/>
                  </a:lnTo>
                  <a:lnTo>
                    <a:pt x="2109" y="4030"/>
                  </a:lnTo>
                  <a:lnTo>
                    <a:pt x="2074" y="4043"/>
                  </a:lnTo>
                  <a:lnTo>
                    <a:pt x="2040" y="4050"/>
                  </a:lnTo>
                  <a:lnTo>
                    <a:pt x="2003" y="4054"/>
                  </a:lnTo>
                  <a:lnTo>
                    <a:pt x="1967" y="4051"/>
                  </a:lnTo>
                  <a:lnTo>
                    <a:pt x="1931" y="4044"/>
                  </a:lnTo>
                  <a:lnTo>
                    <a:pt x="1896" y="4032"/>
                  </a:lnTo>
                  <a:lnTo>
                    <a:pt x="1863" y="4014"/>
                  </a:lnTo>
                  <a:lnTo>
                    <a:pt x="1832" y="3992"/>
                  </a:lnTo>
                  <a:lnTo>
                    <a:pt x="1804" y="3965"/>
                  </a:lnTo>
                  <a:lnTo>
                    <a:pt x="1735" y="3889"/>
                  </a:lnTo>
                  <a:lnTo>
                    <a:pt x="1705" y="3859"/>
                  </a:lnTo>
                  <a:lnTo>
                    <a:pt x="1671" y="3836"/>
                  </a:lnTo>
                  <a:lnTo>
                    <a:pt x="1634" y="3818"/>
                  </a:lnTo>
                  <a:lnTo>
                    <a:pt x="1595" y="3806"/>
                  </a:lnTo>
                  <a:lnTo>
                    <a:pt x="1556" y="3801"/>
                  </a:lnTo>
                  <a:lnTo>
                    <a:pt x="1515" y="3801"/>
                  </a:lnTo>
                  <a:lnTo>
                    <a:pt x="1474" y="3808"/>
                  </a:lnTo>
                  <a:lnTo>
                    <a:pt x="1435" y="3822"/>
                  </a:lnTo>
                  <a:lnTo>
                    <a:pt x="1339" y="3863"/>
                  </a:lnTo>
                  <a:lnTo>
                    <a:pt x="1298" y="3876"/>
                  </a:lnTo>
                  <a:lnTo>
                    <a:pt x="1257" y="3884"/>
                  </a:lnTo>
                  <a:lnTo>
                    <a:pt x="1218" y="3884"/>
                  </a:lnTo>
                  <a:lnTo>
                    <a:pt x="1178" y="3879"/>
                  </a:lnTo>
                  <a:lnTo>
                    <a:pt x="1140" y="3868"/>
                  </a:lnTo>
                  <a:lnTo>
                    <a:pt x="1104" y="3850"/>
                  </a:lnTo>
                  <a:lnTo>
                    <a:pt x="1071" y="3828"/>
                  </a:lnTo>
                  <a:lnTo>
                    <a:pt x="1041" y="3801"/>
                  </a:lnTo>
                  <a:lnTo>
                    <a:pt x="1017" y="3770"/>
                  </a:lnTo>
                  <a:lnTo>
                    <a:pt x="996" y="3733"/>
                  </a:lnTo>
                  <a:lnTo>
                    <a:pt x="981" y="3694"/>
                  </a:lnTo>
                  <a:lnTo>
                    <a:pt x="951" y="3594"/>
                  </a:lnTo>
                  <a:lnTo>
                    <a:pt x="937" y="3556"/>
                  </a:lnTo>
                  <a:lnTo>
                    <a:pt x="917" y="3520"/>
                  </a:lnTo>
                  <a:lnTo>
                    <a:pt x="891" y="3488"/>
                  </a:lnTo>
                  <a:lnTo>
                    <a:pt x="861" y="3461"/>
                  </a:lnTo>
                  <a:lnTo>
                    <a:pt x="827" y="3437"/>
                  </a:lnTo>
                  <a:lnTo>
                    <a:pt x="790" y="3421"/>
                  </a:lnTo>
                  <a:lnTo>
                    <a:pt x="750" y="3409"/>
                  </a:lnTo>
                  <a:lnTo>
                    <a:pt x="709" y="3404"/>
                  </a:lnTo>
                  <a:lnTo>
                    <a:pt x="605" y="3400"/>
                  </a:lnTo>
                  <a:lnTo>
                    <a:pt x="563" y="3395"/>
                  </a:lnTo>
                  <a:lnTo>
                    <a:pt x="523" y="3383"/>
                  </a:lnTo>
                  <a:lnTo>
                    <a:pt x="486" y="3367"/>
                  </a:lnTo>
                  <a:lnTo>
                    <a:pt x="453" y="3345"/>
                  </a:lnTo>
                  <a:lnTo>
                    <a:pt x="424" y="3318"/>
                  </a:lnTo>
                  <a:lnTo>
                    <a:pt x="399" y="3287"/>
                  </a:lnTo>
                  <a:lnTo>
                    <a:pt x="379" y="3252"/>
                  </a:lnTo>
                  <a:lnTo>
                    <a:pt x="364" y="3215"/>
                  </a:lnTo>
                  <a:lnTo>
                    <a:pt x="355" y="3176"/>
                  </a:lnTo>
                  <a:lnTo>
                    <a:pt x="352" y="3135"/>
                  </a:lnTo>
                  <a:lnTo>
                    <a:pt x="355" y="3093"/>
                  </a:lnTo>
                  <a:lnTo>
                    <a:pt x="374" y="2991"/>
                  </a:lnTo>
                  <a:lnTo>
                    <a:pt x="378" y="2949"/>
                  </a:lnTo>
                  <a:lnTo>
                    <a:pt x="374" y="2907"/>
                  </a:lnTo>
                  <a:lnTo>
                    <a:pt x="365" y="2867"/>
                  </a:lnTo>
                  <a:lnTo>
                    <a:pt x="350" y="2830"/>
                  </a:lnTo>
                  <a:lnTo>
                    <a:pt x="329" y="2795"/>
                  </a:lnTo>
                  <a:lnTo>
                    <a:pt x="304" y="2764"/>
                  </a:lnTo>
                  <a:lnTo>
                    <a:pt x="273" y="2737"/>
                  </a:lnTo>
                  <a:lnTo>
                    <a:pt x="238" y="2715"/>
                  </a:lnTo>
                  <a:lnTo>
                    <a:pt x="147" y="2665"/>
                  </a:lnTo>
                  <a:lnTo>
                    <a:pt x="114" y="2644"/>
                  </a:lnTo>
                  <a:lnTo>
                    <a:pt x="85" y="2620"/>
                  </a:lnTo>
                  <a:lnTo>
                    <a:pt x="60" y="2591"/>
                  </a:lnTo>
                  <a:lnTo>
                    <a:pt x="39" y="2560"/>
                  </a:lnTo>
                  <a:lnTo>
                    <a:pt x="25" y="2527"/>
                  </a:lnTo>
                  <a:lnTo>
                    <a:pt x="14" y="2493"/>
                  </a:lnTo>
                  <a:lnTo>
                    <a:pt x="7" y="2457"/>
                  </a:lnTo>
                  <a:lnTo>
                    <a:pt x="7" y="2420"/>
                  </a:lnTo>
                  <a:lnTo>
                    <a:pt x="11" y="2384"/>
                  </a:lnTo>
                  <a:lnTo>
                    <a:pt x="20" y="2348"/>
                  </a:lnTo>
                  <a:lnTo>
                    <a:pt x="35" y="2312"/>
                  </a:lnTo>
                  <a:lnTo>
                    <a:pt x="56" y="2279"/>
                  </a:lnTo>
                  <a:lnTo>
                    <a:pt x="115" y="2195"/>
                  </a:lnTo>
                  <a:lnTo>
                    <a:pt x="137" y="2158"/>
                  </a:lnTo>
                  <a:lnTo>
                    <a:pt x="152" y="2120"/>
                  </a:lnTo>
                  <a:lnTo>
                    <a:pt x="160" y="2081"/>
                  </a:lnTo>
                  <a:lnTo>
                    <a:pt x="163" y="2040"/>
                  </a:lnTo>
                  <a:lnTo>
                    <a:pt x="159" y="1999"/>
                  </a:lnTo>
                  <a:lnTo>
                    <a:pt x="151" y="1960"/>
                  </a:lnTo>
                  <a:lnTo>
                    <a:pt x="134" y="1923"/>
                  </a:lnTo>
                  <a:lnTo>
                    <a:pt x="112" y="1887"/>
                  </a:lnTo>
                  <a:lnTo>
                    <a:pt x="51" y="1803"/>
                  </a:lnTo>
                  <a:lnTo>
                    <a:pt x="30" y="1770"/>
                  </a:lnTo>
                  <a:lnTo>
                    <a:pt x="15" y="1735"/>
                  </a:lnTo>
                  <a:lnTo>
                    <a:pt x="5" y="1699"/>
                  </a:lnTo>
                  <a:lnTo>
                    <a:pt x="0" y="1662"/>
                  </a:lnTo>
                  <a:lnTo>
                    <a:pt x="1" y="1627"/>
                  </a:lnTo>
                  <a:lnTo>
                    <a:pt x="6" y="1591"/>
                  </a:lnTo>
                  <a:lnTo>
                    <a:pt x="16" y="1555"/>
                  </a:lnTo>
                  <a:lnTo>
                    <a:pt x="31" y="1523"/>
                  </a:lnTo>
                  <a:lnTo>
                    <a:pt x="51" y="1491"/>
                  </a:lnTo>
                  <a:lnTo>
                    <a:pt x="75" y="1463"/>
                  </a:lnTo>
                  <a:lnTo>
                    <a:pt x="104" y="1438"/>
                  </a:lnTo>
                  <a:lnTo>
                    <a:pt x="136" y="1417"/>
                  </a:lnTo>
                  <a:lnTo>
                    <a:pt x="226" y="1365"/>
                  </a:lnTo>
                  <a:lnTo>
                    <a:pt x="262" y="1343"/>
                  </a:lnTo>
                  <a:lnTo>
                    <a:pt x="291" y="1315"/>
                  </a:lnTo>
                  <a:lnTo>
                    <a:pt x="317" y="1283"/>
                  </a:lnTo>
                  <a:lnTo>
                    <a:pt x="337" y="1248"/>
                  </a:lnTo>
                  <a:lnTo>
                    <a:pt x="352" y="1210"/>
                  </a:lnTo>
                  <a:lnTo>
                    <a:pt x="360" y="1170"/>
                  </a:lnTo>
                  <a:lnTo>
                    <a:pt x="362" y="1130"/>
                  </a:lnTo>
                  <a:lnTo>
                    <a:pt x="358" y="1088"/>
                  </a:lnTo>
                  <a:lnTo>
                    <a:pt x="338" y="985"/>
                  </a:lnTo>
                  <a:lnTo>
                    <a:pt x="334" y="943"/>
                  </a:lnTo>
                  <a:lnTo>
                    <a:pt x="336" y="902"/>
                  </a:lnTo>
                  <a:lnTo>
                    <a:pt x="344" y="862"/>
                  </a:lnTo>
                  <a:lnTo>
                    <a:pt x="359" y="825"/>
                  </a:lnTo>
                  <a:lnTo>
                    <a:pt x="379" y="791"/>
                  </a:lnTo>
                  <a:lnTo>
                    <a:pt x="403" y="760"/>
                  </a:lnTo>
                  <a:lnTo>
                    <a:pt x="432" y="733"/>
                  </a:lnTo>
                  <a:lnTo>
                    <a:pt x="465" y="709"/>
                  </a:lnTo>
                  <a:lnTo>
                    <a:pt x="501" y="692"/>
                  </a:lnTo>
                  <a:lnTo>
                    <a:pt x="540" y="680"/>
                  </a:lnTo>
                  <a:lnTo>
                    <a:pt x="582" y="673"/>
                  </a:lnTo>
                  <a:lnTo>
                    <a:pt x="686" y="668"/>
                  </a:lnTo>
                  <a:lnTo>
                    <a:pt x="728" y="662"/>
                  </a:lnTo>
                  <a:lnTo>
                    <a:pt x="767" y="651"/>
                  </a:lnTo>
                  <a:lnTo>
                    <a:pt x="804" y="633"/>
                  </a:lnTo>
                  <a:lnTo>
                    <a:pt x="838" y="610"/>
                  </a:lnTo>
                  <a:lnTo>
                    <a:pt x="867" y="582"/>
                  </a:lnTo>
                  <a:lnTo>
                    <a:pt x="892" y="550"/>
                  </a:lnTo>
                  <a:lnTo>
                    <a:pt x="912" y="514"/>
                  </a:lnTo>
                  <a:lnTo>
                    <a:pt x="925" y="475"/>
                  </a:lnTo>
                  <a:lnTo>
                    <a:pt x="954" y="374"/>
                  </a:lnTo>
                  <a:lnTo>
                    <a:pt x="967" y="334"/>
                  </a:lnTo>
                  <a:lnTo>
                    <a:pt x="988" y="298"/>
                  </a:lnTo>
                  <a:lnTo>
                    <a:pt x="1013" y="266"/>
                  </a:lnTo>
                  <a:lnTo>
                    <a:pt x="1041" y="239"/>
                  </a:lnTo>
                  <a:lnTo>
                    <a:pt x="1075" y="216"/>
                  </a:lnTo>
                  <a:lnTo>
                    <a:pt x="1110" y="199"/>
                  </a:lnTo>
                  <a:lnTo>
                    <a:pt x="1148" y="186"/>
                  </a:lnTo>
                  <a:lnTo>
                    <a:pt x="1187" y="180"/>
                  </a:lnTo>
                  <a:lnTo>
                    <a:pt x="1228" y="180"/>
                  </a:lnTo>
                  <a:lnTo>
                    <a:pt x="1268" y="186"/>
                  </a:lnTo>
                  <a:lnTo>
                    <a:pt x="1309" y="200"/>
                  </a:lnTo>
                  <a:lnTo>
                    <a:pt x="1405" y="239"/>
                  </a:lnTo>
                  <a:lnTo>
                    <a:pt x="1445" y="253"/>
                  </a:lnTo>
                  <a:lnTo>
                    <a:pt x="1486" y="259"/>
                  </a:lnTo>
                  <a:lnTo>
                    <a:pt x="1526" y="259"/>
                  </a:lnTo>
                  <a:lnTo>
                    <a:pt x="1567" y="253"/>
                  </a:lnTo>
                  <a:lnTo>
                    <a:pt x="1605" y="240"/>
                  </a:lnTo>
                  <a:lnTo>
                    <a:pt x="1642" y="222"/>
                  </a:lnTo>
                  <a:lnTo>
                    <a:pt x="1676" y="199"/>
                  </a:lnTo>
                  <a:lnTo>
                    <a:pt x="1705" y="169"/>
                  </a:lnTo>
                  <a:lnTo>
                    <a:pt x="1773" y="91"/>
                  </a:lnTo>
                  <a:lnTo>
                    <a:pt x="1801" y="63"/>
                  </a:lnTo>
                  <a:lnTo>
                    <a:pt x="1832" y="41"/>
                  </a:lnTo>
                  <a:lnTo>
                    <a:pt x="1864" y="23"/>
                  </a:lnTo>
                  <a:lnTo>
                    <a:pt x="1899" y="10"/>
                  </a:lnTo>
                  <a:lnTo>
                    <a:pt x="1935" y="2"/>
                  </a:lnTo>
                  <a:lnTo>
                    <a:pt x="1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92" name="Group 634"/>
          <p:cNvGrpSpPr>
            <a:grpSpLocks noChangeAspect="1"/>
          </p:cNvGrpSpPr>
          <p:nvPr/>
        </p:nvGrpSpPr>
        <p:grpSpPr bwMode="auto">
          <a:xfrm>
            <a:off x="2235300" y="2978412"/>
            <a:ext cx="203416" cy="207336"/>
            <a:chOff x="1052" y="3415"/>
            <a:chExt cx="415" cy="423"/>
          </a:xfrm>
          <a:solidFill>
            <a:schemeClr val="accent1"/>
          </a:solidFill>
        </p:grpSpPr>
        <p:sp>
          <p:nvSpPr>
            <p:cNvPr id="93" name="Freeform 636"/>
            <p:cNvSpPr>
              <a:spLocks/>
            </p:cNvSpPr>
            <p:nvPr/>
          </p:nvSpPr>
          <p:spPr bwMode="auto">
            <a:xfrm>
              <a:off x="1108" y="3470"/>
              <a:ext cx="310" cy="312"/>
            </a:xfrm>
            <a:custGeom>
              <a:avLst/>
              <a:gdLst>
                <a:gd name="T0" fmla="*/ 1241 w 2482"/>
                <a:gd name="T1" fmla="*/ 1202 h 2492"/>
                <a:gd name="T2" fmla="*/ 2482 w 2482"/>
                <a:gd name="T3" fmla="*/ 1246 h 2492"/>
                <a:gd name="T4" fmla="*/ 2471 w 2482"/>
                <a:gd name="T5" fmla="*/ 1423 h 2492"/>
                <a:gd name="T6" fmla="*/ 2434 w 2482"/>
                <a:gd name="T7" fmla="*/ 1591 h 2492"/>
                <a:gd name="T8" fmla="*/ 2377 w 2482"/>
                <a:gd name="T9" fmla="*/ 1750 h 2492"/>
                <a:gd name="T10" fmla="*/ 2298 w 2482"/>
                <a:gd name="T11" fmla="*/ 1898 h 2492"/>
                <a:gd name="T12" fmla="*/ 2202 w 2482"/>
                <a:gd name="T13" fmla="*/ 2034 h 2492"/>
                <a:gd name="T14" fmla="*/ 2089 w 2482"/>
                <a:gd name="T15" fmla="*/ 2156 h 2492"/>
                <a:gd name="T16" fmla="*/ 1960 w 2482"/>
                <a:gd name="T17" fmla="*/ 2262 h 2492"/>
                <a:gd name="T18" fmla="*/ 1819 w 2482"/>
                <a:gd name="T19" fmla="*/ 2348 h 2492"/>
                <a:gd name="T20" fmla="*/ 1665 w 2482"/>
                <a:gd name="T21" fmla="*/ 2417 h 2492"/>
                <a:gd name="T22" fmla="*/ 1502 w 2482"/>
                <a:gd name="T23" fmla="*/ 2464 h 2492"/>
                <a:gd name="T24" fmla="*/ 1330 w 2482"/>
                <a:gd name="T25" fmla="*/ 2489 h 2492"/>
                <a:gd name="T26" fmla="*/ 1153 w 2482"/>
                <a:gd name="T27" fmla="*/ 2489 h 2492"/>
                <a:gd name="T28" fmla="*/ 980 w 2482"/>
                <a:gd name="T29" fmla="*/ 2464 h 2492"/>
                <a:gd name="T30" fmla="*/ 817 w 2482"/>
                <a:gd name="T31" fmla="*/ 2417 h 2492"/>
                <a:gd name="T32" fmla="*/ 663 w 2482"/>
                <a:gd name="T33" fmla="*/ 2348 h 2492"/>
                <a:gd name="T34" fmla="*/ 521 w 2482"/>
                <a:gd name="T35" fmla="*/ 2262 h 2492"/>
                <a:gd name="T36" fmla="*/ 393 w 2482"/>
                <a:gd name="T37" fmla="*/ 2156 h 2492"/>
                <a:gd name="T38" fmla="*/ 280 w 2482"/>
                <a:gd name="T39" fmla="*/ 2034 h 2492"/>
                <a:gd name="T40" fmla="*/ 183 w 2482"/>
                <a:gd name="T41" fmla="*/ 1898 h 2492"/>
                <a:gd name="T42" fmla="*/ 106 w 2482"/>
                <a:gd name="T43" fmla="*/ 1750 h 2492"/>
                <a:gd name="T44" fmla="*/ 49 w 2482"/>
                <a:gd name="T45" fmla="*/ 1591 h 2492"/>
                <a:gd name="T46" fmla="*/ 12 w 2482"/>
                <a:gd name="T47" fmla="*/ 1423 h 2492"/>
                <a:gd name="T48" fmla="*/ 0 w 2482"/>
                <a:gd name="T49" fmla="*/ 1246 h 2492"/>
                <a:gd name="T50" fmla="*/ 12 w 2482"/>
                <a:gd name="T51" fmla="*/ 1070 h 2492"/>
                <a:gd name="T52" fmla="*/ 49 w 2482"/>
                <a:gd name="T53" fmla="*/ 901 h 2492"/>
                <a:gd name="T54" fmla="*/ 106 w 2482"/>
                <a:gd name="T55" fmla="*/ 742 h 2492"/>
                <a:gd name="T56" fmla="*/ 183 w 2482"/>
                <a:gd name="T57" fmla="*/ 593 h 2492"/>
                <a:gd name="T58" fmla="*/ 280 w 2482"/>
                <a:gd name="T59" fmla="*/ 457 h 2492"/>
                <a:gd name="T60" fmla="*/ 393 w 2482"/>
                <a:gd name="T61" fmla="*/ 337 h 2492"/>
                <a:gd name="T62" fmla="*/ 521 w 2482"/>
                <a:gd name="T63" fmla="*/ 231 h 2492"/>
                <a:gd name="T64" fmla="*/ 663 w 2482"/>
                <a:gd name="T65" fmla="*/ 143 h 2492"/>
                <a:gd name="T66" fmla="*/ 817 w 2482"/>
                <a:gd name="T67" fmla="*/ 75 h 2492"/>
                <a:gd name="T68" fmla="*/ 980 w 2482"/>
                <a:gd name="T69" fmla="*/ 28 h 2492"/>
                <a:gd name="T70" fmla="*/ 1153 w 2482"/>
                <a:gd name="T71" fmla="*/ 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82" h="2492">
                  <a:moveTo>
                    <a:pt x="1241" y="0"/>
                  </a:moveTo>
                  <a:lnTo>
                    <a:pt x="1241" y="1202"/>
                  </a:lnTo>
                  <a:lnTo>
                    <a:pt x="2481" y="1202"/>
                  </a:lnTo>
                  <a:lnTo>
                    <a:pt x="2482" y="1246"/>
                  </a:lnTo>
                  <a:lnTo>
                    <a:pt x="2479" y="1335"/>
                  </a:lnTo>
                  <a:lnTo>
                    <a:pt x="2471" y="1423"/>
                  </a:lnTo>
                  <a:lnTo>
                    <a:pt x="2455" y="1507"/>
                  </a:lnTo>
                  <a:lnTo>
                    <a:pt x="2434" y="1591"/>
                  </a:lnTo>
                  <a:lnTo>
                    <a:pt x="2408" y="1672"/>
                  </a:lnTo>
                  <a:lnTo>
                    <a:pt x="2377" y="1750"/>
                  </a:lnTo>
                  <a:lnTo>
                    <a:pt x="2340" y="1826"/>
                  </a:lnTo>
                  <a:lnTo>
                    <a:pt x="2298" y="1898"/>
                  </a:lnTo>
                  <a:lnTo>
                    <a:pt x="2252" y="1968"/>
                  </a:lnTo>
                  <a:lnTo>
                    <a:pt x="2202" y="2034"/>
                  </a:lnTo>
                  <a:lnTo>
                    <a:pt x="2148" y="2097"/>
                  </a:lnTo>
                  <a:lnTo>
                    <a:pt x="2089" y="2156"/>
                  </a:lnTo>
                  <a:lnTo>
                    <a:pt x="2027" y="2210"/>
                  </a:lnTo>
                  <a:lnTo>
                    <a:pt x="1960" y="2262"/>
                  </a:lnTo>
                  <a:lnTo>
                    <a:pt x="1891" y="2308"/>
                  </a:lnTo>
                  <a:lnTo>
                    <a:pt x="1819" y="2348"/>
                  </a:lnTo>
                  <a:lnTo>
                    <a:pt x="1743" y="2385"/>
                  </a:lnTo>
                  <a:lnTo>
                    <a:pt x="1665" y="2417"/>
                  </a:lnTo>
                  <a:lnTo>
                    <a:pt x="1585" y="2444"/>
                  </a:lnTo>
                  <a:lnTo>
                    <a:pt x="1502" y="2464"/>
                  </a:lnTo>
                  <a:lnTo>
                    <a:pt x="1417" y="2479"/>
                  </a:lnTo>
                  <a:lnTo>
                    <a:pt x="1330" y="2489"/>
                  </a:lnTo>
                  <a:lnTo>
                    <a:pt x="1241" y="2492"/>
                  </a:lnTo>
                  <a:lnTo>
                    <a:pt x="1153" y="2489"/>
                  </a:lnTo>
                  <a:lnTo>
                    <a:pt x="1066" y="2479"/>
                  </a:lnTo>
                  <a:lnTo>
                    <a:pt x="980" y="2464"/>
                  </a:lnTo>
                  <a:lnTo>
                    <a:pt x="898" y="2444"/>
                  </a:lnTo>
                  <a:lnTo>
                    <a:pt x="817" y="2417"/>
                  </a:lnTo>
                  <a:lnTo>
                    <a:pt x="738" y="2385"/>
                  </a:lnTo>
                  <a:lnTo>
                    <a:pt x="663" y="2348"/>
                  </a:lnTo>
                  <a:lnTo>
                    <a:pt x="591" y="2308"/>
                  </a:lnTo>
                  <a:lnTo>
                    <a:pt x="521" y="2262"/>
                  </a:lnTo>
                  <a:lnTo>
                    <a:pt x="456" y="2210"/>
                  </a:lnTo>
                  <a:lnTo>
                    <a:pt x="393" y="2156"/>
                  </a:lnTo>
                  <a:lnTo>
                    <a:pt x="335" y="2097"/>
                  </a:lnTo>
                  <a:lnTo>
                    <a:pt x="280" y="2034"/>
                  </a:lnTo>
                  <a:lnTo>
                    <a:pt x="229" y="1968"/>
                  </a:lnTo>
                  <a:lnTo>
                    <a:pt x="183" y="1898"/>
                  </a:lnTo>
                  <a:lnTo>
                    <a:pt x="143" y="1826"/>
                  </a:lnTo>
                  <a:lnTo>
                    <a:pt x="106" y="1750"/>
                  </a:lnTo>
                  <a:lnTo>
                    <a:pt x="75" y="1672"/>
                  </a:lnTo>
                  <a:lnTo>
                    <a:pt x="49" y="1591"/>
                  </a:lnTo>
                  <a:lnTo>
                    <a:pt x="28" y="1507"/>
                  </a:lnTo>
                  <a:lnTo>
                    <a:pt x="12" y="1423"/>
                  </a:lnTo>
                  <a:lnTo>
                    <a:pt x="3" y="1335"/>
                  </a:lnTo>
                  <a:lnTo>
                    <a:pt x="0" y="1246"/>
                  </a:lnTo>
                  <a:lnTo>
                    <a:pt x="3" y="1157"/>
                  </a:lnTo>
                  <a:lnTo>
                    <a:pt x="12" y="1070"/>
                  </a:lnTo>
                  <a:lnTo>
                    <a:pt x="28" y="984"/>
                  </a:lnTo>
                  <a:lnTo>
                    <a:pt x="49" y="901"/>
                  </a:lnTo>
                  <a:lnTo>
                    <a:pt x="75" y="820"/>
                  </a:lnTo>
                  <a:lnTo>
                    <a:pt x="106" y="742"/>
                  </a:lnTo>
                  <a:lnTo>
                    <a:pt x="143" y="665"/>
                  </a:lnTo>
                  <a:lnTo>
                    <a:pt x="183" y="593"/>
                  </a:lnTo>
                  <a:lnTo>
                    <a:pt x="229" y="524"/>
                  </a:lnTo>
                  <a:lnTo>
                    <a:pt x="280" y="457"/>
                  </a:lnTo>
                  <a:lnTo>
                    <a:pt x="335" y="395"/>
                  </a:lnTo>
                  <a:lnTo>
                    <a:pt x="393" y="337"/>
                  </a:lnTo>
                  <a:lnTo>
                    <a:pt x="456" y="281"/>
                  </a:lnTo>
                  <a:lnTo>
                    <a:pt x="521" y="231"/>
                  </a:lnTo>
                  <a:lnTo>
                    <a:pt x="591" y="185"/>
                  </a:lnTo>
                  <a:lnTo>
                    <a:pt x="663" y="143"/>
                  </a:lnTo>
                  <a:lnTo>
                    <a:pt x="738" y="106"/>
                  </a:lnTo>
                  <a:lnTo>
                    <a:pt x="817" y="75"/>
                  </a:lnTo>
                  <a:lnTo>
                    <a:pt x="898" y="49"/>
                  </a:lnTo>
                  <a:lnTo>
                    <a:pt x="980" y="28"/>
                  </a:lnTo>
                  <a:lnTo>
                    <a:pt x="1066" y="13"/>
                  </a:lnTo>
                  <a:lnTo>
                    <a:pt x="1153" y="4"/>
                  </a:lnTo>
                  <a:lnTo>
                    <a:pt x="12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637"/>
            <p:cNvSpPr>
              <a:spLocks/>
            </p:cNvSpPr>
            <p:nvPr/>
          </p:nvSpPr>
          <p:spPr bwMode="auto">
            <a:xfrm>
              <a:off x="1052" y="3415"/>
              <a:ext cx="362" cy="420"/>
            </a:xfrm>
            <a:custGeom>
              <a:avLst/>
              <a:gdLst>
                <a:gd name="T0" fmla="*/ 1846 w 2898"/>
                <a:gd name="T1" fmla="*/ 8 h 3364"/>
                <a:gd name="T2" fmla="*/ 2116 w 2898"/>
                <a:gd name="T3" fmla="*/ 56 h 3364"/>
                <a:gd name="T4" fmla="*/ 2376 w 2898"/>
                <a:gd name="T5" fmla="*/ 147 h 3364"/>
                <a:gd name="T6" fmla="*/ 2621 w 2898"/>
                <a:gd name="T7" fmla="*/ 283 h 3364"/>
                <a:gd name="T8" fmla="*/ 2702 w 2898"/>
                <a:gd name="T9" fmla="*/ 198 h 3364"/>
                <a:gd name="T10" fmla="*/ 2736 w 2898"/>
                <a:gd name="T11" fmla="*/ 144 h 3364"/>
                <a:gd name="T12" fmla="*/ 2798 w 2898"/>
                <a:gd name="T13" fmla="*/ 122 h 3364"/>
                <a:gd name="T14" fmla="*/ 2860 w 2898"/>
                <a:gd name="T15" fmla="*/ 144 h 3364"/>
                <a:gd name="T16" fmla="*/ 2895 w 2898"/>
                <a:gd name="T17" fmla="*/ 198 h 3364"/>
                <a:gd name="T18" fmla="*/ 2896 w 2898"/>
                <a:gd name="T19" fmla="*/ 624 h 3364"/>
                <a:gd name="T20" fmla="*/ 2869 w 2898"/>
                <a:gd name="T21" fmla="*/ 676 h 3364"/>
                <a:gd name="T22" fmla="*/ 2817 w 2898"/>
                <a:gd name="T23" fmla="*/ 703 h 3364"/>
                <a:gd name="T24" fmla="*/ 2405 w 2898"/>
                <a:gd name="T25" fmla="*/ 702 h 3364"/>
                <a:gd name="T26" fmla="*/ 2351 w 2898"/>
                <a:gd name="T27" fmla="*/ 667 h 3364"/>
                <a:gd name="T28" fmla="*/ 2329 w 2898"/>
                <a:gd name="T29" fmla="*/ 605 h 3364"/>
                <a:gd name="T30" fmla="*/ 2351 w 2898"/>
                <a:gd name="T31" fmla="*/ 542 h 3364"/>
                <a:gd name="T32" fmla="*/ 2405 w 2898"/>
                <a:gd name="T33" fmla="*/ 507 h 3364"/>
                <a:gd name="T34" fmla="*/ 2461 w 2898"/>
                <a:gd name="T35" fmla="*/ 456 h 3364"/>
                <a:gd name="T36" fmla="*/ 2232 w 2898"/>
                <a:gd name="T37" fmla="*/ 340 h 3364"/>
                <a:gd name="T38" fmla="*/ 1990 w 2898"/>
                <a:gd name="T39" fmla="*/ 265 h 3364"/>
                <a:gd name="T40" fmla="*/ 1741 w 2898"/>
                <a:gd name="T41" fmla="*/ 235 h 3364"/>
                <a:gd name="T42" fmla="*/ 1490 w 2898"/>
                <a:gd name="T43" fmla="*/ 246 h 3364"/>
                <a:gd name="T44" fmla="*/ 1245 w 2898"/>
                <a:gd name="T45" fmla="*/ 302 h 3364"/>
                <a:gd name="T46" fmla="*/ 1009 w 2898"/>
                <a:gd name="T47" fmla="*/ 400 h 3364"/>
                <a:gd name="T48" fmla="*/ 791 w 2898"/>
                <a:gd name="T49" fmla="*/ 542 h 3364"/>
                <a:gd name="T50" fmla="*/ 597 w 2898"/>
                <a:gd name="T51" fmla="*/ 725 h 3364"/>
                <a:gd name="T52" fmla="*/ 440 w 2898"/>
                <a:gd name="T53" fmla="*/ 939 h 3364"/>
                <a:gd name="T54" fmla="*/ 326 w 2898"/>
                <a:gd name="T55" fmla="*/ 1174 h 3364"/>
                <a:gd name="T56" fmla="*/ 256 w 2898"/>
                <a:gd name="T57" fmla="*/ 1428 h 3364"/>
                <a:gd name="T58" fmla="*/ 232 w 2898"/>
                <a:gd name="T59" fmla="*/ 1693 h 3364"/>
                <a:gd name="T60" fmla="*/ 256 w 2898"/>
                <a:gd name="T61" fmla="*/ 1959 h 3364"/>
                <a:gd name="T62" fmla="*/ 326 w 2898"/>
                <a:gd name="T63" fmla="*/ 2211 h 3364"/>
                <a:gd name="T64" fmla="*/ 440 w 2898"/>
                <a:gd name="T65" fmla="*/ 2447 h 3364"/>
                <a:gd name="T66" fmla="*/ 597 w 2898"/>
                <a:gd name="T67" fmla="*/ 2660 h 3364"/>
                <a:gd name="T68" fmla="*/ 794 w 2898"/>
                <a:gd name="T69" fmla="*/ 2847 h 3364"/>
                <a:gd name="T70" fmla="*/ 1022 w 2898"/>
                <a:gd name="T71" fmla="*/ 2992 h 3364"/>
                <a:gd name="T72" fmla="*/ 1272 w 2898"/>
                <a:gd name="T73" fmla="*/ 3093 h 3364"/>
                <a:gd name="T74" fmla="*/ 1411 w 2898"/>
                <a:gd name="T75" fmla="*/ 3364 h 3364"/>
                <a:gd name="T76" fmla="*/ 1133 w 2898"/>
                <a:gd name="T77" fmla="*/ 3293 h 3364"/>
                <a:gd name="T78" fmla="*/ 873 w 2898"/>
                <a:gd name="T79" fmla="*/ 3178 h 3364"/>
                <a:gd name="T80" fmla="*/ 638 w 2898"/>
                <a:gd name="T81" fmla="*/ 3019 h 3364"/>
                <a:gd name="T82" fmla="*/ 428 w 2898"/>
                <a:gd name="T83" fmla="*/ 2821 h 3364"/>
                <a:gd name="T84" fmla="*/ 257 w 2898"/>
                <a:gd name="T85" fmla="*/ 2592 h 3364"/>
                <a:gd name="T86" fmla="*/ 127 w 2898"/>
                <a:gd name="T87" fmla="*/ 2341 h 3364"/>
                <a:gd name="T88" fmla="*/ 42 w 2898"/>
                <a:gd name="T89" fmla="*/ 2072 h 3364"/>
                <a:gd name="T90" fmla="*/ 2 w 2898"/>
                <a:gd name="T91" fmla="*/ 1789 h 3364"/>
                <a:gd name="T92" fmla="*/ 10 w 2898"/>
                <a:gd name="T93" fmla="*/ 1501 h 3364"/>
                <a:gd name="T94" fmla="*/ 66 w 2898"/>
                <a:gd name="T95" fmla="*/ 1222 h 3364"/>
                <a:gd name="T96" fmla="*/ 166 w 2898"/>
                <a:gd name="T97" fmla="*/ 959 h 3364"/>
                <a:gd name="T98" fmla="*/ 309 w 2898"/>
                <a:gd name="T99" fmla="*/ 715 h 3364"/>
                <a:gd name="T100" fmla="*/ 494 w 2898"/>
                <a:gd name="T101" fmla="*/ 496 h 3364"/>
                <a:gd name="T102" fmla="*/ 715 w 2898"/>
                <a:gd name="T103" fmla="*/ 309 h 3364"/>
                <a:gd name="T104" fmla="*/ 957 w 2898"/>
                <a:gd name="T105" fmla="*/ 166 h 3364"/>
                <a:gd name="T106" fmla="*/ 1215 w 2898"/>
                <a:gd name="T107" fmla="*/ 67 h 3364"/>
                <a:gd name="T108" fmla="*/ 1483 w 2898"/>
                <a:gd name="T109" fmla="*/ 13 h 3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98" h="3364">
                  <a:moveTo>
                    <a:pt x="1664" y="0"/>
                  </a:moveTo>
                  <a:lnTo>
                    <a:pt x="1755" y="1"/>
                  </a:lnTo>
                  <a:lnTo>
                    <a:pt x="1846" y="8"/>
                  </a:lnTo>
                  <a:lnTo>
                    <a:pt x="1937" y="19"/>
                  </a:lnTo>
                  <a:lnTo>
                    <a:pt x="2026" y="35"/>
                  </a:lnTo>
                  <a:lnTo>
                    <a:pt x="2116" y="56"/>
                  </a:lnTo>
                  <a:lnTo>
                    <a:pt x="2204" y="81"/>
                  </a:lnTo>
                  <a:lnTo>
                    <a:pt x="2290" y="112"/>
                  </a:lnTo>
                  <a:lnTo>
                    <a:pt x="2376" y="147"/>
                  </a:lnTo>
                  <a:lnTo>
                    <a:pt x="2459" y="188"/>
                  </a:lnTo>
                  <a:lnTo>
                    <a:pt x="2541" y="233"/>
                  </a:lnTo>
                  <a:lnTo>
                    <a:pt x="2621" y="283"/>
                  </a:lnTo>
                  <a:lnTo>
                    <a:pt x="2698" y="337"/>
                  </a:lnTo>
                  <a:lnTo>
                    <a:pt x="2698" y="221"/>
                  </a:lnTo>
                  <a:lnTo>
                    <a:pt x="2702" y="198"/>
                  </a:lnTo>
                  <a:lnTo>
                    <a:pt x="2709" y="177"/>
                  </a:lnTo>
                  <a:lnTo>
                    <a:pt x="2720" y="159"/>
                  </a:lnTo>
                  <a:lnTo>
                    <a:pt x="2736" y="144"/>
                  </a:lnTo>
                  <a:lnTo>
                    <a:pt x="2755" y="132"/>
                  </a:lnTo>
                  <a:lnTo>
                    <a:pt x="2776" y="124"/>
                  </a:lnTo>
                  <a:lnTo>
                    <a:pt x="2798" y="122"/>
                  </a:lnTo>
                  <a:lnTo>
                    <a:pt x="2821" y="124"/>
                  </a:lnTo>
                  <a:lnTo>
                    <a:pt x="2841" y="132"/>
                  </a:lnTo>
                  <a:lnTo>
                    <a:pt x="2860" y="144"/>
                  </a:lnTo>
                  <a:lnTo>
                    <a:pt x="2876" y="159"/>
                  </a:lnTo>
                  <a:lnTo>
                    <a:pt x="2887" y="177"/>
                  </a:lnTo>
                  <a:lnTo>
                    <a:pt x="2895" y="198"/>
                  </a:lnTo>
                  <a:lnTo>
                    <a:pt x="2898" y="221"/>
                  </a:lnTo>
                  <a:lnTo>
                    <a:pt x="2898" y="605"/>
                  </a:lnTo>
                  <a:lnTo>
                    <a:pt x="2896" y="624"/>
                  </a:lnTo>
                  <a:lnTo>
                    <a:pt x="2890" y="643"/>
                  </a:lnTo>
                  <a:lnTo>
                    <a:pt x="2881" y="660"/>
                  </a:lnTo>
                  <a:lnTo>
                    <a:pt x="2869" y="676"/>
                  </a:lnTo>
                  <a:lnTo>
                    <a:pt x="2853" y="688"/>
                  </a:lnTo>
                  <a:lnTo>
                    <a:pt x="2836" y="697"/>
                  </a:lnTo>
                  <a:lnTo>
                    <a:pt x="2817" y="703"/>
                  </a:lnTo>
                  <a:lnTo>
                    <a:pt x="2798" y="705"/>
                  </a:lnTo>
                  <a:lnTo>
                    <a:pt x="2428" y="705"/>
                  </a:lnTo>
                  <a:lnTo>
                    <a:pt x="2405" y="702"/>
                  </a:lnTo>
                  <a:lnTo>
                    <a:pt x="2384" y="695"/>
                  </a:lnTo>
                  <a:lnTo>
                    <a:pt x="2366" y="683"/>
                  </a:lnTo>
                  <a:lnTo>
                    <a:pt x="2351" y="667"/>
                  </a:lnTo>
                  <a:lnTo>
                    <a:pt x="2338" y="649"/>
                  </a:lnTo>
                  <a:lnTo>
                    <a:pt x="2331" y="628"/>
                  </a:lnTo>
                  <a:lnTo>
                    <a:pt x="2329" y="605"/>
                  </a:lnTo>
                  <a:lnTo>
                    <a:pt x="2331" y="582"/>
                  </a:lnTo>
                  <a:lnTo>
                    <a:pt x="2338" y="561"/>
                  </a:lnTo>
                  <a:lnTo>
                    <a:pt x="2351" y="542"/>
                  </a:lnTo>
                  <a:lnTo>
                    <a:pt x="2366" y="527"/>
                  </a:lnTo>
                  <a:lnTo>
                    <a:pt x="2384" y="514"/>
                  </a:lnTo>
                  <a:lnTo>
                    <a:pt x="2405" y="507"/>
                  </a:lnTo>
                  <a:lnTo>
                    <a:pt x="2428" y="505"/>
                  </a:lnTo>
                  <a:lnTo>
                    <a:pt x="2533" y="505"/>
                  </a:lnTo>
                  <a:lnTo>
                    <a:pt x="2461" y="456"/>
                  </a:lnTo>
                  <a:lnTo>
                    <a:pt x="2386" y="413"/>
                  </a:lnTo>
                  <a:lnTo>
                    <a:pt x="2310" y="373"/>
                  </a:lnTo>
                  <a:lnTo>
                    <a:pt x="2232" y="340"/>
                  </a:lnTo>
                  <a:lnTo>
                    <a:pt x="2153" y="310"/>
                  </a:lnTo>
                  <a:lnTo>
                    <a:pt x="2072" y="285"/>
                  </a:lnTo>
                  <a:lnTo>
                    <a:pt x="1990" y="265"/>
                  </a:lnTo>
                  <a:lnTo>
                    <a:pt x="1907" y="251"/>
                  </a:lnTo>
                  <a:lnTo>
                    <a:pt x="1824" y="240"/>
                  </a:lnTo>
                  <a:lnTo>
                    <a:pt x="1741" y="235"/>
                  </a:lnTo>
                  <a:lnTo>
                    <a:pt x="1657" y="234"/>
                  </a:lnTo>
                  <a:lnTo>
                    <a:pt x="1574" y="238"/>
                  </a:lnTo>
                  <a:lnTo>
                    <a:pt x="1490" y="246"/>
                  </a:lnTo>
                  <a:lnTo>
                    <a:pt x="1408" y="260"/>
                  </a:lnTo>
                  <a:lnTo>
                    <a:pt x="1325" y="279"/>
                  </a:lnTo>
                  <a:lnTo>
                    <a:pt x="1245" y="302"/>
                  </a:lnTo>
                  <a:lnTo>
                    <a:pt x="1165" y="330"/>
                  </a:lnTo>
                  <a:lnTo>
                    <a:pt x="1086" y="363"/>
                  </a:lnTo>
                  <a:lnTo>
                    <a:pt x="1009" y="400"/>
                  </a:lnTo>
                  <a:lnTo>
                    <a:pt x="935" y="443"/>
                  </a:lnTo>
                  <a:lnTo>
                    <a:pt x="862" y="490"/>
                  </a:lnTo>
                  <a:lnTo>
                    <a:pt x="791" y="542"/>
                  </a:lnTo>
                  <a:lnTo>
                    <a:pt x="723" y="598"/>
                  </a:lnTo>
                  <a:lnTo>
                    <a:pt x="658" y="660"/>
                  </a:lnTo>
                  <a:lnTo>
                    <a:pt x="597" y="725"/>
                  </a:lnTo>
                  <a:lnTo>
                    <a:pt x="541" y="794"/>
                  </a:lnTo>
                  <a:lnTo>
                    <a:pt x="488" y="865"/>
                  </a:lnTo>
                  <a:lnTo>
                    <a:pt x="440" y="939"/>
                  </a:lnTo>
                  <a:lnTo>
                    <a:pt x="398" y="1015"/>
                  </a:lnTo>
                  <a:lnTo>
                    <a:pt x="359" y="1094"/>
                  </a:lnTo>
                  <a:lnTo>
                    <a:pt x="326" y="1174"/>
                  </a:lnTo>
                  <a:lnTo>
                    <a:pt x="297" y="1257"/>
                  </a:lnTo>
                  <a:lnTo>
                    <a:pt x="274" y="1342"/>
                  </a:lnTo>
                  <a:lnTo>
                    <a:pt x="256" y="1428"/>
                  </a:lnTo>
                  <a:lnTo>
                    <a:pt x="243" y="1515"/>
                  </a:lnTo>
                  <a:lnTo>
                    <a:pt x="235" y="1604"/>
                  </a:lnTo>
                  <a:lnTo>
                    <a:pt x="232" y="1693"/>
                  </a:lnTo>
                  <a:lnTo>
                    <a:pt x="235" y="1783"/>
                  </a:lnTo>
                  <a:lnTo>
                    <a:pt x="243" y="1871"/>
                  </a:lnTo>
                  <a:lnTo>
                    <a:pt x="256" y="1959"/>
                  </a:lnTo>
                  <a:lnTo>
                    <a:pt x="274" y="2045"/>
                  </a:lnTo>
                  <a:lnTo>
                    <a:pt x="297" y="2128"/>
                  </a:lnTo>
                  <a:lnTo>
                    <a:pt x="326" y="2211"/>
                  </a:lnTo>
                  <a:lnTo>
                    <a:pt x="359" y="2292"/>
                  </a:lnTo>
                  <a:lnTo>
                    <a:pt x="398" y="2370"/>
                  </a:lnTo>
                  <a:lnTo>
                    <a:pt x="440" y="2447"/>
                  </a:lnTo>
                  <a:lnTo>
                    <a:pt x="488" y="2521"/>
                  </a:lnTo>
                  <a:lnTo>
                    <a:pt x="541" y="2592"/>
                  </a:lnTo>
                  <a:lnTo>
                    <a:pt x="597" y="2660"/>
                  </a:lnTo>
                  <a:lnTo>
                    <a:pt x="658" y="2725"/>
                  </a:lnTo>
                  <a:lnTo>
                    <a:pt x="725" y="2788"/>
                  </a:lnTo>
                  <a:lnTo>
                    <a:pt x="794" y="2847"/>
                  </a:lnTo>
                  <a:lnTo>
                    <a:pt x="867" y="2900"/>
                  </a:lnTo>
                  <a:lnTo>
                    <a:pt x="943" y="2948"/>
                  </a:lnTo>
                  <a:lnTo>
                    <a:pt x="1022" y="2992"/>
                  </a:lnTo>
                  <a:lnTo>
                    <a:pt x="1103" y="3031"/>
                  </a:lnTo>
                  <a:lnTo>
                    <a:pt x="1186" y="3065"/>
                  </a:lnTo>
                  <a:lnTo>
                    <a:pt x="1272" y="3093"/>
                  </a:lnTo>
                  <a:lnTo>
                    <a:pt x="1359" y="3116"/>
                  </a:lnTo>
                  <a:lnTo>
                    <a:pt x="1448" y="3134"/>
                  </a:lnTo>
                  <a:lnTo>
                    <a:pt x="1411" y="3364"/>
                  </a:lnTo>
                  <a:lnTo>
                    <a:pt x="1316" y="3345"/>
                  </a:lnTo>
                  <a:lnTo>
                    <a:pt x="1224" y="3322"/>
                  </a:lnTo>
                  <a:lnTo>
                    <a:pt x="1133" y="3293"/>
                  </a:lnTo>
                  <a:lnTo>
                    <a:pt x="1045" y="3259"/>
                  </a:lnTo>
                  <a:lnTo>
                    <a:pt x="958" y="3221"/>
                  </a:lnTo>
                  <a:lnTo>
                    <a:pt x="873" y="3178"/>
                  </a:lnTo>
                  <a:lnTo>
                    <a:pt x="792" y="3130"/>
                  </a:lnTo>
                  <a:lnTo>
                    <a:pt x="713" y="3076"/>
                  </a:lnTo>
                  <a:lnTo>
                    <a:pt x="638" y="3019"/>
                  </a:lnTo>
                  <a:lnTo>
                    <a:pt x="563" y="2957"/>
                  </a:lnTo>
                  <a:lnTo>
                    <a:pt x="494" y="2891"/>
                  </a:lnTo>
                  <a:lnTo>
                    <a:pt x="428" y="2821"/>
                  </a:lnTo>
                  <a:lnTo>
                    <a:pt x="366" y="2747"/>
                  </a:lnTo>
                  <a:lnTo>
                    <a:pt x="309" y="2671"/>
                  </a:lnTo>
                  <a:lnTo>
                    <a:pt x="257" y="2592"/>
                  </a:lnTo>
                  <a:lnTo>
                    <a:pt x="209" y="2511"/>
                  </a:lnTo>
                  <a:lnTo>
                    <a:pt x="166" y="2427"/>
                  </a:lnTo>
                  <a:lnTo>
                    <a:pt x="127" y="2341"/>
                  </a:lnTo>
                  <a:lnTo>
                    <a:pt x="94" y="2253"/>
                  </a:lnTo>
                  <a:lnTo>
                    <a:pt x="66" y="2164"/>
                  </a:lnTo>
                  <a:lnTo>
                    <a:pt x="42" y="2072"/>
                  </a:lnTo>
                  <a:lnTo>
                    <a:pt x="24" y="1980"/>
                  </a:lnTo>
                  <a:lnTo>
                    <a:pt x="10" y="1885"/>
                  </a:lnTo>
                  <a:lnTo>
                    <a:pt x="2" y="1789"/>
                  </a:lnTo>
                  <a:lnTo>
                    <a:pt x="0" y="1693"/>
                  </a:lnTo>
                  <a:lnTo>
                    <a:pt x="2" y="1596"/>
                  </a:lnTo>
                  <a:lnTo>
                    <a:pt x="10" y="1501"/>
                  </a:lnTo>
                  <a:lnTo>
                    <a:pt x="24" y="1407"/>
                  </a:lnTo>
                  <a:lnTo>
                    <a:pt x="42" y="1314"/>
                  </a:lnTo>
                  <a:lnTo>
                    <a:pt x="66" y="1222"/>
                  </a:lnTo>
                  <a:lnTo>
                    <a:pt x="94" y="1132"/>
                  </a:lnTo>
                  <a:lnTo>
                    <a:pt x="127" y="1044"/>
                  </a:lnTo>
                  <a:lnTo>
                    <a:pt x="166" y="959"/>
                  </a:lnTo>
                  <a:lnTo>
                    <a:pt x="209" y="875"/>
                  </a:lnTo>
                  <a:lnTo>
                    <a:pt x="257" y="794"/>
                  </a:lnTo>
                  <a:lnTo>
                    <a:pt x="309" y="715"/>
                  </a:lnTo>
                  <a:lnTo>
                    <a:pt x="366" y="639"/>
                  </a:lnTo>
                  <a:lnTo>
                    <a:pt x="428" y="566"/>
                  </a:lnTo>
                  <a:lnTo>
                    <a:pt x="494" y="496"/>
                  </a:lnTo>
                  <a:lnTo>
                    <a:pt x="565" y="429"/>
                  </a:lnTo>
                  <a:lnTo>
                    <a:pt x="639" y="366"/>
                  </a:lnTo>
                  <a:lnTo>
                    <a:pt x="715" y="309"/>
                  </a:lnTo>
                  <a:lnTo>
                    <a:pt x="793" y="257"/>
                  </a:lnTo>
                  <a:lnTo>
                    <a:pt x="873" y="209"/>
                  </a:lnTo>
                  <a:lnTo>
                    <a:pt x="957" y="166"/>
                  </a:lnTo>
                  <a:lnTo>
                    <a:pt x="1041" y="128"/>
                  </a:lnTo>
                  <a:lnTo>
                    <a:pt x="1127" y="96"/>
                  </a:lnTo>
                  <a:lnTo>
                    <a:pt x="1215" y="67"/>
                  </a:lnTo>
                  <a:lnTo>
                    <a:pt x="1303" y="44"/>
                  </a:lnTo>
                  <a:lnTo>
                    <a:pt x="1393" y="26"/>
                  </a:lnTo>
                  <a:lnTo>
                    <a:pt x="1483" y="13"/>
                  </a:lnTo>
                  <a:lnTo>
                    <a:pt x="1574" y="4"/>
                  </a:lnTo>
                  <a:lnTo>
                    <a:pt x="166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638"/>
            <p:cNvSpPr>
              <a:spLocks/>
            </p:cNvSpPr>
            <p:nvPr/>
          </p:nvSpPr>
          <p:spPr bwMode="auto">
            <a:xfrm>
              <a:off x="1253" y="3796"/>
              <a:ext cx="88" cy="42"/>
            </a:xfrm>
            <a:custGeom>
              <a:avLst/>
              <a:gdLst>
                <a:gd name="T0" fmla="*/ 614 w 699"/>
                <a:gd name="T1" fmla="*/ 0 h 335"/>
                <a:gd name="T2" fmla="*/ 699 w 699"/>
                <a:gd name="T3" fmla="*/ 217 h 335"/>
                <a:gd name="T4" fmla="*/ 624 w 699"/>
                <a:gd name="T5" fmla="*/ 244 h 335"/>
                <a:gd name="T6" fmla="*/ 548 w 699"/>
                <a:gd name="T7" fmla="*/ 268 h 335"/>
                <a:gd name="T8" fmla="*/ 456 w 699"/>
                <a:gd name="T9" fmla="*/ 292 h 335"/>
                <a:gd name="T10" fmla="*/ 362 w 699"/>
                <a:gd name="T11" fmla="*/ 311 h 335"/>
                <a:gd name="T12" fmla="*/ 268 w 699"/>
                <a:gd name="T13" fmla="*/ 325 h 335"/>
                <a:gd name="T14" fmla="*/ 173 w 699"/>
                <a:gd name="T15" fmla="*/ 333 h 335"/>
                <a:gd name="T16" fmla="*/ 77 w 699"/>
                <a:gd name="T17" fmla="*/ 335 h 335"/>
                <a:gd name="T18" fmla="*/ 0 w 699"/>
                <a:gd name="T19" fmla="*/ 333 h 335"/>
                <a:gd name="T20" fmla="*/ 11 w 699"/>
                <a:gd name="T21" fmla="*/ 101 h 335"/>
                <a:gd name="T22" fmla="*/ 107 w 699"/>
                <a:gd name="T23" fmla="*/ 102 h 335"/>
                <a:gd name="T24" fmla="*/ 201 w 699"/>
                <a:gd name="T25" fmla="*/ 96 h 335"/>
                <a:gd name="T26" fmla="*/ 296 w 699"/>
                <a:gd name="T27" fmla="*/ 86 h 335"/>
                <a:gd name="T28" fmla="*/ 390 w 699"/>
                <a:gd name="T29" fmla="*/ 68 h 335"/>
                <a:gd name="T30" fmla="*/ 483 w 699"/>
                <a:gd name="T31" fmla="*/ 44 h 335"/>
                <a:gd name="T32" fmla="*/ 549 w 699"/>
                <a:gd name="T33" fmla="*/ 24 h 335"/>
                <a:gd name="T34" fmla="*/ 614 w 699"/>
                <a:gd name="T35" fmla="*/ 0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9" h="335">
                  <a:moveTo>
                    <a:pt x="614" y="0"/>
                  </a:moveTo>
                  <a:lnTo>
                    <a:pt x="699" y="217"/>
                  </a:lnTo>
                  <a:lnTo>
                    <a:pt x="624" y="244"/>
                  </a:lnTo>
                  <a:lnTo>
                    <a:pt x="548" y="268"/>
                  </a:lnTo>
                  <a:lnTo>
                    <a:pt x="456" y="292"/>
                  </a:lnTo>
                  <a:lnTo>
                    <a:pt x="362" y="311"/>
                  </a:lnTo>
                  <a:lnTo>
                    <a:pt x="268" y="325"/>
                  </a:lnTo>
                  <a:lnTo>
                    <a:pt x="173" y="333"/>
                  </a:lnTo>
                  <a:lnTo>
                    <a:pt x="77" y="335"/>
                  </a:lnTo>
                  <a:lnTo>
                    <a:pt x="0" y="333"/>
                  </a:lnTo>
                  <a:lnTo>
                    <a:pt x="11" y="101"/>
                  </a:lnTo>
                  <a:lnTo>
                    <a:pt x="107" y="102"/>
                  </a:lnTo>
                  <a:lnTo>
                    <a:pt x="201" y="96"/>
                  </a:lnTo>
                  <a:lnTo>
                    <a:pt x="296" y="86"/>
                  </a:lnTo>
                  <a:lnTo>
                    <a:pt x="390" y="68"/>
                  </a:lnTo>
                  <a:lnTo>
                    <a:pt x="483" y="44"/>
                  </a:lnTo>
                  <a:lnTo>
                    <a:pt x="549" y="24"/>
                  </a:lnTo>
                  <a:lnTo>
                    <a:pt x="6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639"/>
            <p:cNvSpPr>
              <a:spLocks/>
            </p:cNvSpPr>
            <p:nvPr/>
          </p:nvSpPr>
          <p:spPr bwMode="auto">
            <a:xfrm>
              <a:off x="1341" y="3755"/>
              <a:ext cx="71" cy="62"/>
            </a:xfrm>
            <a:custGeom>
              <a:avLst/>
              <a:gdLst>
                <a:gd name="T0" fmla="*/ 401 w 565"/>
                <a:gd name="T1" fmla="*/ 0 h 496"/>
                <a:gd name="T2" fmla="*/ 565 w 565"/>
                <a:gd name="T3" fmla="*/ 166 h 496"/>
                <a:gd name="T4" fmla="*/ 494 w 565"/>
                <a:gd name="T5" fmla="*/ 233 h 496"/>
                <a:gd name="T6" fmla="*/ 420 w 565"/>
                <a:gd name="T7" fmla="*/ 296 h 496"/>
                <a:gd name="T8" fmla="*/ 343 w 565"/>
                <a:gd name="T9" fmla="*/ 353 h 496"/>
                <a:gd name="T10" fmla="*/ 264 w 565"/>
                <a:gd name="T11" fmla="*/ 406 h 496"/>
                <a:gd name="T12" fmla="*/ 184 w 565"/>
                <a:gd name="T13" fmla="*/ 453 h 496"/>
                <a:gd name="T14" fmla="*/ 101 w 565"/>
                <a:gd name="T15" fmla="*/ 496 h 496"/>
                <a:gd name="T16" fmla="*/ 0 w 565"/>
                <a:gd name="T17" fmla="*/ 285 h 496"/>
                <a:gd name="T18" fmla="*/ 72 w 565"/>
                <a:gd name="T19" fmla="*/ 248 h 496"/>
                <a:gd name="T20" fmla="*/ 141 w 565"/>
                <a:gd name="T21" fmla="*/ 208 h 496"/>
                <a:gd name="T22" fmla="*/ 209 w 565"/>
                <a:gd name="T23" fmla="*/ 163 h 496"/>
                <a:gd name="T24" fmla="*/ 276 w 565"/>
                <a:gd name="T25" fmla="*/ 112 h 496"/>
                <a:gd name="T26" fmla="*/ 340 w 565"/>
                <a:gd name="T27" fmla="*/ 59 h 496"/>
                <a:gd name="T28" fmla="*/ 401 w 565"/>
                <a:gd name="T29" fmla="*/ 0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5" h="496">
                  <a:moveTo>
                    <a:pt x="401" y="0"/>
                  </a:moveTo>
                  <a:lnTo>
                    <a:pt x="565" y="166"/>
                  </a:lnTo>
                  <a:lnTo>
                    <a:pt x="494" y="233"/>
                  </a:lnTo>
                  <a:lnTo>
                    <a:pt x="420" y="296"/>
                  </a:lnTo>
                  <a:lnTo>
                    <a:pt x="343" y="353"/>
                  </a:lnTo>
                  <a:lnTo>
                    <a:pt x="264" y="406"/>
                  </a:lnTo>
                  <a:lnTo>
                    <a:pt x="184" y="453"/>
                  </a:lnTo>
                  <a:lnTo>
                    <a:pt x="101" y="496"/>
                  </a:lnTo>
                  <a:lnTo>
                    <a:pt x="0" y="285"/>
                  </a:lnTo>
                  <a:lnTo>
                    <a:pt x="72" y="248"/>
                  </a:lnTo>
                  <a:lnTo>
                    <a:pt x="141" y="208"/>
                  </a:lnTo>
                  <a:lnTo>
                    <a:pt x="209" y="163"/>
                  </a:lnTo>
                  <a:lnTo>
                    <a:pt x="276" y="112"/>
                  </a:lnTo>
                  <a:lnTo>
                    <a:pt x="340" y="59"/>
                  </a:lnTo>
                  <a:lnTo>
                    <a:pt x="40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640"/>
            <p:cNvSpPr>
              <a:spLocks/>
            </p:cNvSpPr>
            <p:nvPr/>
          </p:nvSpPr>
          <p:spPr bwMode="auto">
            <a:xfrm>
              <a:off x="1402" y="3705"/>
              <a:ext cx="51" cy="58"/>
            </a:xfrm>
            <a:custGeom>
              <a:avLst/>
              <a:gdLst>
                <a:gd name="T0" fmla="*/ 201 w 410"/>
                <a:gd name="T1" fmla="*/ 0 h 461"/>
                <a:gd name="T2" fmla="*/ 410 w 410"/>
                <a:gd name="T3" fmla="*/ 102 h 461"/>
                <a:gd name="T4" fmla="*/ 369 w 410"/>
                <a:gd name="T5" fmla="*/ 183 h 461"/>
                <a:gd name="T6" fmla="*/ 323 w 410"/>
                <a:gd name="T7" fmla="*/ 261 h 461"/>
                <a:gd name="T8" fmla="*/ 278 w 410"/>
                <a:gd name="T9" fmla="*/ 329 h 461"/>
                <a:gd name="T10" fmla="*/ 231 w 410"/>
                <a:gd name="T11" fmla="*/ 393 h 461"/>
                <a:gd name="T12" fmla="*/ 177 w 410"/>
                <a:gd name="T13" fmla="*/ 461 h 461"/>
                <a:gd name="T14" fmla="*/ 0 w 410"/>
                <a:gd name="T15" fmla="*/ 310 h 461"/>
                <a:gd name="T16" fmla="*/ 46 w 410"/>
                <a:gd name="T17" fmla="*/ 252 h 461"/>
                <a:gd name="T18" fmla="*/ 87 w 410"/>
                <a:gd name="T19" fmla="*/ 196 h 461"/>
                <a:gd name="T20" fmla="*/ 126 w 410"/>
                <a:gd name="T21" fmla="*/ 138 h 461"/>
                <a:gd name="T22" fmla="*/ 165 w 410"/>
                <a:gd name="T23" fmla="*/ 70 h 461"/>
                <a:gd name="T24" fmla="*/ 201 w 410"/>
                <a:gd name="T25"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0" h="461">
                  <a:moveTo>
                    <a:pt x="201" y="0"/>
                  </a:moveTo>
                  <a:lnTo>
                    <a:pt x="410" y="102"/>
                  </a:lnTo>
                  <a:lnTo>
                    <a:pt x="369" y="183"/>
                  </a:lnTo>
                  <a:lnTo>
                    <a:pt x="323" y="261"/>
                  </a:lnTo>
                  <a:lnTo>
                    <a:pt x="278" y="329"/>
                  </a:lnTo>
                  <a:lnTo>
                    <a:pt x="231" y="393"/>
                  </a:lnTo>
                  <a:lnTo>
                    <a:pt x="177" y="461"/>
                  </a:lnTo>
                  <a:lnTo>
                    <a:pt x="0" y="310"/>
                  </a:lnTo>
                  <a:lnTo>
                    <a:pt x="46" y="252"/>
                  </a:lnTo>
                  <a:lnTo>
                    <a:pt x="87" y="196"/>
                  </a:lnTo>
                  <a:lnTo>
                    <a:pt x="126" y="138"/>
                  </a:lnTo>
                  <a:lnTo>
                    <a:pt x="165" y="70"/>
                  </a:lnTo>
                  <a:lnTo>
                    <a:pt x="20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641"/>
            <p:cNvSpPr>
              <a:spLocks/>
            </p:cNvSpPr>
            <p:nvPr/>
          </p:nvSpPr>
          <p:spPr bwMode="auto">
            <a:xfrm>
              <a:off x="1431" y="3671"/>
              <a:ext cx="36" cy="35"/>
            </a:xfrm>
            <a:custGeom>
              <a:avLst/>
              <a:gdLst>
                <a:gd name="T0" fmla="*/ 64 w 289"/>
                <a:gd name="T1" fmla="*/ 0 h 282"/>
                <a:gd name="T2" fmla="*/ 289 w 289"/>
                <a:gd name="T3" fmla="*/ 58 h 282"/>
                <a:gd name="T4" fmla="*/ 269 w 289"/>
                <a:gd name="T5" fmla="*/ 133 h 282"/>
                <a:gd name="T6" fmla="*/ 244 w 289"/>
                <a:gd name="T7" fmla="*/ 208 h 282"/>
                <a:gd name="T8" fmla="*/ 215 w 289"/>
                <a:gd name="T9" fmla="*/ 282 h 282"/>
                <a:gd name="T10" fmla="*/ 0 w 289"/>
                <a:gd name="T11" fmla="*/ 194 h 282"/>
                <a:gd name="T12" fmla="*/ 24 w 289"/>
                <a:gd name="T13" fmla="*/ 131 h 282"/>
                <a:gd name="T14" fmla="*/ 46 w 289"/>
                <a:gd name="T15" fmla="*/ 66 h 282"/>
                <a:gd name="T16" fmla="*/ 64 w 289"/>
                <a:gd name="T17"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282">
                  <a:moveTo>
                    <a:pt x="64" y="0"/>
                  </a:moveTo>
                  <a:lnTo>
                    <a:pt x="289" y="58"/>
                  </a:lnTo>
                  <a:lnTo>
                    <a:pt x="269" y="133"/>
                  </a:lnTo>
                  <a:lnTo>
                    <a:pt x="244" y="208"/>
                  </a:lnTo>
                  <a:lnTo>
                    <a:pt x="215" y="282"/>
                  </a:lnTo>
                  <a:lnTo>
                    <a:pt x="0" y="194"/>
                  </a:lnTo>
                  <a:lnTo>
                    <a:pt x="24" y="131"/>
                  </a:lnTo>
                  <a:lnTo>
                    <a:pt x="46" y="66"/>
                  </a:lnTo>
                  <a:lnTo>
                    <a:pt x="6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866702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p:cNvSpPr>
            <a:spLocks noGrp="1"/>
          </p:cNvSpPr>
          <p:nvPr>
            <p:ph type="body" sz="half" idx="2"/>
          </p:nvPr>
        </p:nvSpPr>
        <p:spPr/>
        <p:txBody>
          <a:bodyPr/>
          <a:lstStyle/>
          <a:p>
            <a:pPr lvl="0"/>
            <a:r>
              <a:rPr lang="en-US" dirty="0">
                <a:sym typeface="Calibri"/>
              </a:rPr>
              <a:t>Enter your subhead line here</a:t>
            </a:r>
          </a:p>
        </p:txBody>
      </p:sp>
      <p:sp>
        <p:nvSpPr>
          <p:cNvPr id="9" name="Title 8"/>
          <p:cNvSpPr>
            <a:spLocks noGrp="1"/>
          </p:cNvSpPr>
          <p:nvPr>
            <p:ph type="title"/>
          </p:nvPr>
        </p:nvSpPr>
        <p:spPr/>
        <p:txBody>
          <a:bodyPr/>
          <a:lstStyle/>
          <a:p>
            <a:r>
              <a:rPr lang="en-US" dirty="0">
                <a:sym typeface="Calibri"/>
              </a:rPr>
              <a:t>Funnels - 6 levels</a:t>
            </a:r>
            <a:endParaRPr lang="en-US" dirty="0"/>
          </a:p>
        </p:txBody>
      </p:sp>
      <p:sp>
        <p:nvSpPr>
          <p:cNvPr id="121" name="Rectangle 120"/>
          <p:cNvSpPr/>
          <p:nvPr/>
        </p:nvSpPr>
        <p:spPr>
          <a:xfrm>
            <a:off x="1725297" y="1396062"/>
            <a:ext cx="1042782" cy="230832"/>
          </a:xfrm>
          <a:prstGeom prst="rect">
            <a:avLst/>
          </a:prstGeom>
        </p:spPr>
        <p:txBody>
          <a:bodyPr wrap="square" anchor="ctr">
            <a:spAutoFit/>
          </a:bodyPr>
          <a:lstStyle/>
          <a:p>
            <a:pPr algn="ctr"/>
            <a:r>
              <a:rPr lang="en-US" sz="900" b="1" dirty="0">
                <a:solidFill>
                  <a:schemeClr val="accent1"/>
                </a:solidFill>
              </a:rPr>
              <a:t>Heading A</a:t>
            </a:r>
          </a:p>
        </p:txBody>
      </p:sp>
      <p:grpSp>
        <p:nvGrpSpPr>
          <p:cNvPr id="3" name="Group 2"/>
          <p:cNvGrpSpPr/>
          <p:nvPr/>
        </p:nvGrpSpPr>
        <p:grpSpPr>
          <a:xfrm>
            <a:off x="1102520" y="1849973"/>
            <a:ext cx="6938960" cy="2293597"/>
            <a:chOff x="1102520" y="1722568"/>
            <a:chExt cx="6938960" cy="2293597"/>
          </a:xfrm>
        </p:grpSpPr>
        <p:sp>
          <p:nvSpPr>
            <p:cNvPr id="143" name="Freeform 142"/>
            <p:cNvSpPr/>
            <p:nvPr/>
          </p:nvSpPr>
          <p:spPr>
            <a:xfrm rot="16200000">
              <a:off x="1151443" y="2530575"/>
              <a:ext cx="2169858" cy="801322"/>
            </a:xfrm>
            <a:custGeom>
              <a:avLst/>
              <a:gdLst>
                <a:gd name="connsiteX0" fmla="*/ 2169858 w 2169858"/>
                <a:gd name="connsiteY0" fmla="*/ 0 h 801322"/>
                <a:gd name="connsiteX1" fmla="*/ 2152807 w 2169858"/>
                <a:gd name="connsiteY1" fmla="*/ 135307 h 801322"/>
                <a:gd name="connsiteX2" fmla="*/ 2152736 w 2169858"/>
                <a:gd name="connsiteY2" fmla="*/ 135307 h 801322"/>
                <a:gd name="connsiteX3" fmla="*/ 2070966 w 2169858"/>
                <a:gd name="connsiteY3" fmla="*/ 801322 h 801322"/>
                <a:gd name="connsiteX4" fmla="*/ 98893 w 2169858"/>
                <a:gd name="connsiteY4" fmla="*/ 801322 h 801322"/>
                <a:gd name="connsiteX5" fmla="*/ 17122 w 2169858"/>
                <a:gd name="connsiteY5" fmla="*/ 135307 h 801322"/>
                <a:gd name="connsiteX6" fmla="*/ 17050 w 2169858"/>
                <a:gd name="connsiteY6" fmla="*/ 135307 h 801322"/>
                <a:gd name="connsiteX7" fmla="*/ 0 w 2169858"/>
                <a:gd name="connsiteY7" fmla="*/ 0 h 80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9858" h="801322">
                  <a:moveTo>
                    <a:pt x="2169858" y="0"/>
                  </a:moveTo>
                  <a:lnTo>
                    <a:pt x="2152807" y="135307"/>
                  </a:lnTo>
                  <a:lnTo>
                    <a:pt x="2152736" y="135307"/>
                  </a:lnTo>
                  <a:lnTo>
                    <a:pt x="2070966" y="801322"/>
                  </a:lnTo>
                  <a:lnTo>
                    <a:pt x="98893" y="801322"/>
                  </a:lnTo>
                  <a:lnTo>
                    <a:pt x="17122" y="135307"/>
                  </a:lnTo>
                  <a:lnTo>
                    <a:pt x="17050" y="135307"/>
                  </a:lnTo>
                  <a:lnTo>
                    <a:pt x="0" y="0"/>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145" name="Freeform 144"/>
            <p:cNvSpPr/>
            <p:nvPr/>
          </p:nvSpPr>
          <p:spPr>
            <a:xfrm rot="16200000">
              <a:off x="2050922" y="2530574"/>
              <a:ext cx="1972233" cy="801322"/>
            </a:xfrm>
            <a:custGeom>
              <a:avLst/>
              <a:gdLst>
                <a:gd name="connsiteX0" fmla="*/ 1972233 w 1972233"/>
                <a:gd name="connsiteY0" fmla="*/ 0 h 801322"/>
                <a:gd name="connsiteX1" fmla="*/ 1941552 w 1972233"/>
                <a:gd name="connsiteY1" fmla="*/ 249895 h 801322"/>
                <a:gd name="connsiteX2" fmla="*/ 1933450 w 1972233"/>
                <a:gd name="connsiteY2" fmla="*/ 315882 h 801322"/>
                <a:gd name="connsiteX3" fmla="*/ 1873850 w 1972233"/>
                <a:gd name="connsiteY3" fmla="*/ 801322 h 801322"/>
                <a:gd name="connsiteX4" fmla="*/ 98382 w 1972233"/>
                <a:gd name="connsiteY4" fmla="*/ 801322 h 801322"/>
                <a:gd name="connsiteX5" fmla="*/ 77902 w 1972233"/>
                <a:gd name="connsiteY5" fmla="*/ 634509 h 801322"/>
                <a:gd name="connsiteX6" fmla="*/ 38782 w 1972233"/>
                <a:gd name="connsiteY6" fmla="*/ 315882 h 801322"/>
                <a:gd name="connsiteX7" fmla="*/ 30681 w 1972233"/>
                <a:gd name="connsiteY7" fmla="*/ 249895 h 801322"/>
                <a:gd name="connsiteX8" fmla="*/ 0 w 1972233"/>
                <a:gd name="connsiteY8" fmla="*/ 0 h 80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2233" h="801322">
                  <a:moveTo>
                    <a:pt x="1972233" y="0"/>
                  </a:moveTo>
                  <a:lnTo>
                    <a:pt x="1941552" y="249895"/>
                  </a:lnTo>
                  <a:lnTo>
                    <a:pt x="1933450" y="315882"/>
                  </a:lnTo>
                  <a:lnTo>
                    <a:pt x="1873850" y="801322"/>
                  </a:lnTo>
                  <a:lnTo>
                    <a:pt x="98382" y="801322"/>
                  </a:lnTo>
                  <a:lnTo>
                    <a:pt x="77902" y="634509"/>
                  </a:lnTo>
                  <a:lnTo>
                    <a:pt x="38782" y="315882"/>
                  </a:lnTo>
                  <a:lnTo>
                    <a:pt x="30681" y="249895"/>
                  </a:lnTo>
                  <a:lnTo>
                    <a:pt x="0" y="0"/>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147" name="Freeform 146"/>
            <p:cNvSpPr/>
            <p:nvPr/>
          </p:nvSpPr>
          <p:spPr>
            <a:xfrm rot="16200000">
              <a:off x="2949889" y="2530575"/>
              <a:ext cx="1775629" cy="801322"/>
            </a:xfrm>
            <a:custGeom>
              <a:avLst/>
              <a:gdLst>
                <a:gd name="connsiteX0" fmla="*/ 1775629 w 1775629"/>
                <a:gd name="connsiteY0" fmla="*/ 0 h 801322"/>
                <a:gd name="connsiteX1" fmla="*/ 1762579 w 1775629"/>
                <a:gd name="connsiteY1" fmla="*/ 106296 h 801322"/>
                <a:gd name="connsiteX2" fmla="*/ 1713768 w 1775629"/>
                <a:gd name="connsiteY2" fmla="*/ 503858 h 801322"/>
                <a:gd name="connsiteX3" fmla="*/ 1711325 w 1775629"/>
                <a:gd name="connsiteY3" fmla="*/ 523752 h 801322"/>
                <a:gd name="connsiteX4" fmla="*/ 1677247 w 1775629"/>
                <a:gd name="connsiteY4" fmla="*/ 801322 h 801322"/>
                <a:gd name="connsiteX5" fmla="*/ 98383 w 1775629"/>
                <a:gd name="connsiteY5" fmla="*/ 801322 h 801322"/>
                <a:gd name="connsiteX6" fmla="*/ 77675 w 1775629"/>
                <a:gd name="connsiteY6" fmla="*/ 632656 h 801322"/>
                <a:gd name="connsiteX7" fmla="*/ 61862 w 1775629"/>
                <a:gd name="connsiteY7" fmla="*/ 503858 h 801322"/>
                <a:gd name="connsiteX8" fmla="*/ 13051 w 1775629"/>
                <a:gd name="connsiteY8" fmla="*/ 106296 h 801322"/>
                <a:gd name="connsiteX9" fmla="*/ 4889 w 1775629"/>
                <a:gd name="connsiteY9" fmla="*/ 39817 h 801322"/>
                <a:gd name="connsiteX10" fmla="*/ 0 w 1775629"/>
                <a:gd name="connsiteY10" fmla="*/ 0 h 80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75629" h="801322">
                  <a:moveTo>
                    <a:pt x="1775629" y="0"/>
                  </a:moveTo>
                  <a:lnTo>
                    <a:pt x="1762579" y="106296"/>
                  </a:lnTo>
                  <a:lnTo>
                    <a:pt x="1713768" y="503858"/>
                  </a:lnTo>
                  <a:lnTo>
                    <a:pt x="1711325" y="523752"/>
                  </a:lnTo>
                  <a:lnTo>
                    <a:pt x="1677247" y="801322"/>
                  </a:lnTo>
                  <a:lnTo>
                    <a:pt x="98383" y="801322"/>
                  </a:lnTo>
                  <a:lnTo>
                    <a:pt x="77675" y="632656"/>
                  </a:lnTo>
                  <a:lnTo>
                    <a:pt x="61862" y="503858"/>
                  </a:lnTo>
                  <a:lnTo>
                    <a:pt x="13051" y="106296"/>
                  </a:lnTo>
                  <a:lnTo>
                    <a:pt x="4889" y="39817"/>
                  </a:lnTo>
                  <a:lnTo>
                    <a:pt x="0" y="0"/>
                  </a:ln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149" name="Freeform 148"/>
            <p:cNvSpPr/>
            <p:nvPr/>
          </p:nvSpPr>
          <p:spPr>
            <a:xfrm rot="16200000">
              <a:off x="3848858" y="2530574"/>
              <a:ext cx="1579025" cy="801322"/>
            </a:xfrm>
            <a:custGeom>
              <a:avLst/>
              <a:gdLst>
                <a:gd name="connsiteX0" fmla="*/ 1579025 w 1579025"/>
                <a:gd name="connsiteY0" fmla="*/ 0 h 801322"/>
                <a:gd name="connsiteX1" fmla="*/ 1575739 w 1579025"/>
                <a:gd name="connsiteY1" fmla="*/ 26763 h 801322"/>
                <a:gd name="connsiteX2" fmla="*/ 1567576 w 1579025"/>
                <a:gd name="connsiteY2" fmla="*/ 93242 h 801322"/>
                <a:gd name="connsiteX3" fmla="*/ 1480641 w 1579025"/>
                <a:gd name="connsiteY3" fmla="*/ 801322 h 801322"/>
                <a:gd name="connsiteX4" fmla="*/ 98384 w 1579025"/>
                <a:gd name="connsiteY4" fmla="*/ 801322 h 801322"/>
                <a:gd name="connsiteX5" fmla="*/ 11448 w 1579025"/>
                <a:gd name="connsiteY5" fmla="*/ 93242 h 801322"/>
                <a:gd name="connsiteX6" fmla="*/ 3286 w 1579025"/>
                <a:gd name="connsiteY6" fmla="*/ 26763 h 801322"/>
                <a:gd name="connsiteX7" fmla="*/ 0 w 1579025"/>
                <a:gd name="connsiteY7" fmla="*/ 0 h 80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9025" h="801322">
                  <a:moveTo>
                    <a:pt x="1579025" y="0"/>
                  </a:moveTo>
                  <a:lnTo>
                    <a:pt x="1575739" y="26763"/>
                  </a:lnTo>
                  <a:lnTo>
                    <a:pt x="1567576" y="93242"/>
                  </a:lnTo>
                  <a:lnTo>
                    <a:pt x="1480641" y="801322"/>
                  </a:lnTo>
                  <a:lnTo>
                    <a:pt x="98384" y="801322"/>
                  </a:lnTo>
                  <a:lnTo>
                    <a:pt x="11448" y="93242"/>
                  </a:lnTo>
                  <a:lnTo>
                    <a:pt x="3286" y="26763"/>
                  </a:lnTo>
                  <a:lnTo>
                    <a:pt x="0" y="0"/>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151" name="Freeform 150"/>
            <p:cNvSpPr/>
            <p:nvPr/>
          </p:nvSpPr>
          <p:spPr>
            <a:xfrm rot="16200000">
              <a:off x="4747827" y="2530575"/>
              <a:ext cx="1382419" cy="801321"/>
            </a:xfrm>
            <a:custGeom>
              <a:avLst/>
              <a:gdLst>
                <a:gd name="connsiteX0" fmla="*/ 1382419 w 1382419"/>
                <a:gd name="connsiteY0" fmla="*/ 0 h 801321"/>
                <a:gd name="connsiteX1" fmla="*/ 1380736 w 1382419"/>
                <a:gd name="connsiteY1" fmla="*/ 13711 h 801321"/>
                <a:gd name="connsiteX2" fmla="*/ 1372574 w 1382419"/>
                <a:gd name="connsiteY2" fmla="*/ 80188 h 801321"/>
                <a:gd name="connsiteX3" fmla="*/ 1284036 w 1382419"/>
                <a:gd name="connsiteY3" fmla="*/ 801321 h 801321"/>
                <a:gd name="connsiteX4" fmla="*/ 1196450 w 1382419"/>
                <a:gd name="connsiteY4" fmla="*/ 801321 h 801321"/>
                <a:gd name="connsiteX5" fmla="*/ 1151913 w 1382419"/>
                <a:gd name="connsiteY5" fmla="*/ 801321 h 801321"/>
                <a:gd name="connsiteX6" fmla="*/ 1064328 w 1382419"/>
                <a:gd name="connsiteY6" fmla="*/ 801321 h 801321"/>
                <a:gd name="connsiteX7" fmla="*/ 962797 w 1382419"/>
                <a:gd name="connsiteY7" fmla="*/ 801321 h 801321"/>
                <a:gd name="connsiteX8" fmla="*/ 875211 w 1382419"/>
                <a:gd name="connsiteY8" fmla="*/ 801321 h 801321"/>
                <a:gd name="connsiteX9" fmla="*/ 846785 w 1382419"/>
                <a:gd name="connsiteY9" fmla="*/ 801321 h 801321"/>
                <a:gd name="connsiteX10" fmla="*/ 830675 w 1382419"/>
                <a:gd name="connsiteY10" fmla="*/ 801321 h 801321"/>
                <a:gd name="connsiteX11" fmla="*/ 759199 w 1382419"/>
                <a:gd name="connsiteY11" fmla="*/ 801321 h 801321"/>
                <a:gd name="connsiteX12" fmla="*/ 743089 w 1382419"/>
                <a:gd name="connsiteY12" fmla="*/ 801321 h 801321"/>
                <a:gd name="connsiteX13" fmla="*/ 525546 w 1382419"/>
                <a:gd name="connsiteY13" fmla="*/ 801321 h 801321"/>
                <a:gd name="connsiteX14" fmla="*/ 507207 w 1382419"/>
                <a:gd name="connsiteY14" fmla="*/ 801321 h 801321"/>
                <a:gd name="connsiteX15" fmla="*/ 437961 w 1382419"/>
                <a:gd name="connsiteY15" fmla="*/ 801321 h 801321"/>
                <a:gd name="connsiteX16" fmla="*/ 419621 w 1382419"/>
                <a:gd name="connsiteY16" fmla="*/ 801321 h 801321"/>
                <a:gd name="connsiteX17" fmla="*/ 185969 w 1382419"/>
                <a:gd name="connsiteY17" fmla="*/ 801321 h 801321"/>
                <a:gd name="connsiteX18" fmla="*/ 98383 w 1382419"/>
                <a:gd name="connsiteY18" fmla="*/ 801321 h 801321"/>
                <a:gd name="connsiteX19" fmla="*/ 9845 w 1382419"/>
                <a:gd name="connsiteY19" fmla="*/ 80188 h 801321"/>
                <a:gd name="connsiteX20" fmla="*/ 1684 w 1382419"/>
                <a:gd name="connsiteY20" fmla="*/ 13711 h 801321"/>
                <a:gd name="connsiteX21" fmla="*/ 0 w 1382419"/>
                <a:gd name="connsiteY21" fmla="*/ 0 h 801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82419" h="801321">
                  <a:moveTo>
                    <a:pt x="1382419" y="0"/>
                  </a:moveTo>
                  <a:lnTo>
                    <a:pt x="1380736" y="13711"/>
                  </a:lnTo>
                  <a:lnTo>
                    <a:pt x="1372574" y="80188"/>
                  </a:lnTo>
                  <a:lnTo>
                    <a:pt x="1284036" y="801321"/>
                  </a:lnTo>
                  <a:lnTo>
                    <a:pt x="1196450" y="801321"/>
                  </a:lnTo>
                  <a:lnTo>
                    <a:pt x="1151913" y="801321"/>
                  </a:lnTo>
                  <a:lnTo>
                    <a:pt x="1064328" y="801321"/>
                  </a:lnTo>
                  <a:lnTo>
                    <a:pt x="962797" y="801321"/>
                  </a:lnTo>
                  <a:lnTo>
                    <a:pt x="875211" y="801321"/>
                  </a:lnTo>
                  <a:lnTo>
                    <a:pt x="846785" y="801321"/>
                  </a:lnTo>
                  <a:lnTo>
                    <a:pt x="830675" y="801321"/>
                  </a:lnTo>
                  <a:lnTo>
                    <a:pt x="759199" y="801321"/>
                  </a:lnTo>
                  <a:lnTo>
                    <a:pt x="743089" y="801321"/>
                  </a:lnTo>
                  <a:lnTo>
                    <a:pt x="525546" y="801321"/>
                  </a:lnTo>
                  <a:lnTo>
                    <a:pt x="507207" y="801321"/>
                  </a:lnTo>
                  <a:lnTo>
                    <a:pt x="437961" y="801321"/>
                  </a:lnTo>
                  <a:lnTo>
                    <a:pt x="419621" y="801321"/>
                  </a:lnTo>
                  <a:lnTo>
                    <a:pt x="185969" y="801321"/>
                  </a:lnTo>
                  <a:lnTo>
                    <a:pt x="98383" y="801321"/>
                  </a:lnTo>
                  <a:lnTo>
                    <a:pt x="9845" y="80188"/>
                  </a:lnTo>
                  <a:lnTo>
                    <a:pt x="1684" y="13711"/>
                  </a:lnTo>
                  <a:lnTo>
                    <a:pt x="0" y="0"/>
                  </a:lnTo>
                  <a:close/>
                </a:path>
              </a:pathLst>
            </a:cu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25" name="Rectangle 24"/>
            <p:cNvSpPr/>
            <p:nvPr/>
          </p:nvSpPr>
          <p:spPr>
            <a:xfrm rot="5400000">
              <a:off x="5981538" y="2197500"/>
              <a:ext cx="1184912" cy="1468593"/>
            </a:xfrm>
            <a:prstGeom prst="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000" b="1"/>
            </a:p>
          </p:txBody>
        </p:sp>
        <p:sp>
          <p:nvSpPr>
            <p:cNvPr id="27" name="Oval 26"/>
            <p:cNvSpPr/>
            <p:nvPr/>
          </p:nvSpPr>
          <p:spPr>
            <a:xfrm>
              <a:off x="1952366" y="2647229"/>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2753032" y="2647229"/>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3553697" y="2647230"/>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4354364" y="2647229"/>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5155030" y="2647230"/>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6289988" y="2647790"/>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Left Brace 32"/>
            <p:cNvSpPr/>
            <p:nvPr/>
          </p:nvSpPr>
          <p:spPr>
            <a:xfrm rot="5844093">
              <a:off x="2169605" y="1400575"/>
              <a:ext cx="154167" cy="798153"/>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4" name="Left Brace 33"/>
            <p:cNvSpPr/>
            <p:nvPr/>
          </p:nvSpPr>
          <p:spPr>
            <a:xfrm rot="5844093">
              <a:off x="3775914" y="1603679"/>
              <a:ext cx="154167" cy="798153"/>
            </a:xfrm>
            <a:prstGeom prst="leftBrace">
              <a:avLst>
                <a:gd name="adj1" fmla="val 68850"/>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5" name="Left Brace 34"/>
            <p:cNvSpPr/>
            <p:nvPr/>
          </p:nvSpPr>
          <p:spPr>
            <a:xfrm rot="5836658">
              <a:off x="4579188" y="1703005"/>
              <a:ext cx="154167" cy="798153"/>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6" name="Left Brace 35"/>
            <p:cNvSpPr/>
            <p:nvPr/>
          </p:nvSpPr>
          <p:spPr>
            <a:xfrm rot="5400000">
              <a:off x="6496910" y="1541202"/>
              <a:ext cx="154167" cy="1421452"/>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7" name="Left Brace 36"/>
            <p:cNvSpPr/>
            <p:nvPr/>
          </p:nvSpPr>
          <p:spPr>
            <a:xfrm rot="5817577">
              <a:off x="2973377" y="1501645"/>
              <a:ext cx="154167" cy="798153"/>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8" name="Left Brace 37"/>
            <p:cNvSpPr/>
            <p:nvPr/>
          </p:nvSpPr>
          <p:spPr>
            <a:xfrm rot="5784622">
              <a:off x="5377271" y="1809377"/>
              <a:ext cx="154167" cy="783881"/>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8" name="Shape 661"/>
            <p:cNvSpPr/>
            <p:nvPr/>
          </p:nvSpPr>
          <p:spPr>
            <a:xfrm rot="5400000" flipV="1">
              <a:off x="7711605" y="2733988"/>
              <a:ext cx="265255" cy="394495"/>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a:spcBef>
                  <a:spcPts val="0"/>
                </a:spcBef>
                <a:buNone/>
              </a:pPr>
              <a:endParaRPr sz="1800">
                <a:solidFill>
                  <a:schemeClr val="lt1"/>
                </a:solidFill>
                <a:latin typeface="Calibri"/>
                <a:ea typeface="Calibri"/>
                <a:cs typeface="Calibri"/>
                <a:sym typeface="Calibri"/>
              </a:endParaRPr>
            </a:p>
          </p:txBody>
        </p:sp>
        <p:sp>
          <p:nvSpPr>
            <p:cNvPr id="49" name="Shape 663"/>
            <p:cNvSpPr/>
            <p:nvPr/>
          </p:nvSpPr>
          <p:spPr>
            <a:xfrm rot="5400000" flipV="1">
              <a:off x="1392507" y="2408371"/>
              <a:ext cx="190580" cy="394495"/>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a:spcBef>
                  <a:spcPts val="0"/>
                </a:spcBef>
                <a:buNone/>
              </a:pPr>
              <a:endParaRPr sz="1800">
                <a:solidFill>
                  <a:schemeClr val="lt1"/>
                </a:solidFill>
                <a:latin typeface="Calibri"/>
                <a:ea typeface="Calibri"/>
                <a:cs typeface="Calibri"/>
                <a:sym typeface="Calibri"/>
              </a:endParaRPr>
            </a:p>
          </p:txBody>
        </p:sp>
        <p:sp>
          <p:nvSpPr>
            <p:cNvPr id="50" name="Shape 664"/>
            <p:cNvSpPr/>
            <p:nvPr/>
          </p:nvSpPr>
          <p:spPr>
            <a:xfrm rot="5400000" flipV="1">
              <a:off x="1272484" y="2665974"/>
              <a:ext cx="190580" cy="530508"/>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a:spcBef>
                  <a:spcPts val="0"/>
                </a:spcBef>
                <a:buNone/>
              </a:pPr>
              <a:endParaRPr sz="1800">
                <a:solidFill>
                  <a:schemeClr val="lt1"/>
                </a:solidFill>
                <a:latin typeface="Calibri"/>
                <a:ea typeface="Calibri"/>
                <a:cs typeface="Calibri"/>
                <a:sym typeface="Calibri"/>
              </a:endParaRPr>
            </a:p>
          </p:txBody>
        </p:sp>
        <p:sp>
          <p:nvSpPr>
            <p:cNvPr id="51" name="Shape 665"/>
            <p:cNvSpPr/>
            <p:nvPr/>
          </p:nvSpPr>
          <p:spPr>
            <a:xfrm rot="5400000" flipV="1">
              <a:off x="1392507" y="3059604"/>
              <a:ext cx="190580" cy="394495"/>
            </a:xfrm>
            <a:prstGeom prst="downArrow">
              <a:avLst>
                <a:gd name="adj1" fmla="val 50000"/>
                <a:gd name="adj2" fmla="val 50000"/>
              </a:avLst>
            </a:prstGeom>
            <a:solidFill>
              <a:srgbClr val="D8D8D8"/>
            </a:solidFill>
            <a:ln>
              <a:noFill/>
            </a:ln>
          </p:spPr>
          <p:txBody>
            <a:bodyPr lIns="91425" tIns="45700" rIns="91425" bIns="45700" anchor="ctr" anchorCtr="0">
              <a:noAutofit/>
            </a:bodyPr>
            <a:lstStyle/>
            <a:p>
              <a:pPr marL="0" marR="0" lvl="0" indent="0" algn="ctr">
                <a:spcBef>
                  <a:spcPts val="0"/>
                </a:spcBef>
                <a:buNone/>
              </a:pPr>
              <a:endParaRPr sz="1800">
                <a:solidFill>
                  <a:schemeClr val="lt1"/>
                </a:solidFill>
                <a:latin typeface="Calibri"/>
                <a:ea typeface="Calibri"/>
                <a:cs typeface="Calibri"/>
                <a:sym typeface="Calibri"/>
              </a:endParaRPr>
            </a:p>
          </p:txBody>
        </p:sp>
      </p:grpSp>
      <p:grpSp>
        <p:nvGrpSpPr>
          <p:cNvPr id="87" name="Group 400"/>
          <p:cNvGrpSpPr>
            <a:grpSpLocks noChangeAspect="1"/>
          </p:cNvGrpSpPr>
          <p:nvPr/>
        </p:nvGrpSpPr>
        <p:grpSpPr bwMode="auto">
          <a:xfrm>
            <a:off x="6464864" y="2944127"/>
            <a:ext cx="218260" cy="229026"/>
            <a:chOff x="1851" y="1612"/>
            <a:chExt cx="2534" cy="2659"/>
          </a:xfrm>
          <a:solidFill>
            <a:schemeClr val="accent6"/>
          </a:solidFill>
        </p:grpSpPr>
        <p:sp>
          <p:nvSpPr>
            <p:cNvPr id="88" name="Freeform 402"/>
            <p:cNvSpPr>
              <a:spLocks/>
            </p:cNvSpPr>
            <p:nvPr/>
          </p:nvSpPr>
          <p:spPr bwMode="auto">
            <a:xfrm>
              <a:off x="1851" y="1612"/>
              <a:ext cx="2471" cy="2472"/>
            </a:xfrm>
            <a:custGeom>
              <a:avLst/>
              <a:gdLst>
                <a:gd name="T0" fmla="*/ 2785 w 4943"/>
                <a:gd name="T1" fmla="*/ 19 h 4944"/>
                <a:gd name="T2" fmla="*/ 3231 w 4943"/>
                <a:gd name="T3" fmla="*/ 119 h 4944"/>
                <a:gd name="T4" fmla="*/ 3639 w 4943"/>
                <a:gd name="T5" fmla="*/ 293 h 4944"/>
                <a:gd name="T6" fmla="*/ 4005 w 4943"/>
                <a:gd name="T7" fmla="*/ 535 h 4944"/>
                <a:gd name="T8" fmla="*/ 4321 w 4943"/>
                <a:gd name="T9" fmla="*/ 835 h 4944"/>
                <a:gd name="T10" fmla="*/ 4579 w 4943"/>
                <a:gd name="T11" fmla="*/ 1183 h 4944"/>
                <a:gd name="T12" fmla="*/ 4773 w 4943"/>
                <a:gd name="T13" fmla="*/ 1573 h 4944"/>
                <a:gd name="T14" fmla="*/ 4896 w 4943"/>
                <a:gd name="T15" fmla="*/ 1993 h 4944"/>
                <a:gd name="T16" fmla="*/ 4943 w 4943"/>
                <a:gd name="T17" fmla="*/ 2438 h 4944"/>
                <a:gd name="T18" fmla="*/ 4906 w 4943"/>
                <a:gd name="T19" fmla="*/ 2896 h 4944"/>
                <a:gd name="T20" fmla="*/ 4820 w 4943"/>
                <a:gd name="T21" fmla="*/ 3225 h 4944"/>
                <a:gd name="T22" fmla="*/ 4765 w 4943"/>
                <a:gd name="T23" fmla="*/ 3249 h 4944"/>
                <a:gd name="T24" fmla="*/ 4682 w 4943"/>
                <a:gd name="T25" fmla="*/ 3221 h 4944"/>
                <a:gd name="T26" fmla="*/ 4230 w 4943"/>
                <a:gd name="T27" fmla="*/ 3088 h 4944"/>
                <a:gd name="T28" fmla="*/ 4221 w 4943"/>
                <a:gd name="T29" fmla="*/ 3030 h 4944"/>
                <a:gd name="T30" fmla="*/ 4301 w 4943"/>
                <a:gd name="T31" fmla="*/ 2635 h 4944"/>
                <a:gd name="T32" fmla="*/ 4297 w 4943"/>
                <a:gd name="T33" fmla="*/ 2248 h 4944"/>
                <a:gd name="T34" fmla="*/ 4211 w 4943"/>
                <a:gd name="T35" fmla="*/ 1881 h 4944"/>
                <a:gd name="T36" fmla="*/ 4055 w 4943"/>
                <a:gd name="T37" fmla="*/ 1542 h 4944"/>
                <a:gd name="T38" fmla="*/ 3836 w 4943"/>
                <a:gd name="T39" fmla="*/ 1242 h 4944"/>
                <a:gd name="T40" fmla="*/ 3560 w 4943"/>
                <a:gd name="T41" fmla="*/ 991 h 4944"/>
                <a:gd name="T42" fmla="*/ 3235 w 4943"/>
                <a:gd name="T43" fmla="*/ 799 h 4944"/>
                <a:gd name="T44" fmla="*/ 2870 w 4943"/>
                <a:gd name="T45" fmla="*/ 677 h 4944"/>
                <a:gd name="T46" fmla="*/ 2471 w 4943"/>
                <a:gd name="T47" fmla="*/ 633 h 4944"/>
                <a:gd name="T48" fmla="*/ 2069 w 4943"/>
                <a:gd name="T49" fmla="*/ 678 h 4944"/>
                <a:gd name="T50" fmla="*/ 1697 w 4943"/>
                <a:gd name="T51" fmla="*/ 804 h 4944"/>
                <a:gd name="T52" fmla="*/ 1367 w 4943"/>
                <a:gd name="T53" fmla="*/ 1004 h 4944"/>
                <a:gd name="T54" fmla="*/ 1085 w 4943"/>
                <a:gd name="T55" fmla="*/ 1267 h 4944"/>
                <a:gd name="T56" fmla="*/ 864 w 4943"/>
                <a:gd name="T57" fmla="*/ 1581 h 4944"/>
                <a:gd name="T58" fmla="*/ 713 w 4943"/>
                <a:gd name="T59" fmla="*/ 1940 h 4944"/>
                <a:gd name="T60" fmla="*/ 640 w 4943"/>
                <a:gd name="T61" fmla="*/ 2333 h 4944"/>
                <a:gd name="T62" fmla="*/ 653 w 4943"/>
                <a:gd name="T63" fmla="*/ 2735 h 4944"/>
                <a:gd name="T64" fmla="*/ 748 w 4943"/>
                <a:gd name="T65" fmla="*/ 3107 h 4944"/>
                <a:gd name="T66" fmla="*/ 914 w 4943"/>
                <a:gd name="T67" fmla="*/ 3444 h 4944"/>
                <a:gd name="T68" fmla="*/ 1141 w 4943"/>
                <a:gd name="T69" fmla="*/ 3735 h 4944"/>
                <a:gd name="T70" fmla="*/ 1422 w 4943"/>
                <a:gd name="T71" fmla="*/ 3976 h 4944"/>
                <a:gd name="T72" fmla="*/ 1744 w 4943"/>
                <a:gd name="T73" fmla="*/ 4156 h 4944"/>
                <a:gd name="T74" fmla="*/ 2100 w 4943"/>
                <a:gd name="T75" fmla="*/ 4271 h 4944"/>
                <a:gd name="T76" fmla="*/ 2480 w 4943"/>
                <a:gd name="T77" fmla="*/ 4308 h 4944"/>
                <a:gd name="T78" fmla="*/ 2766 w 4943"/>
                <a:gd name="T79" fmla="*/ 4288 h 4944"/>
                <a:gd name="T80" fmla="*/ 2812 w 4943"/>
                <a:gd name="T81" fmla="*/ 4333 h 4944"/>
                <a:gd name="T82" fmla="*/ 2941 w 4943"/>
                <a:gd name="T83" fmla="*/ 4868 h 4944"/>
                <a:gd name="T84" fmla="*/ 2895 w 4943"/>
                <a:gd name="T85" fmla="*/ 4907 h 4944"/>
                <a:gd name="T86" fmla="*/ 2458 w 4943"/>
                <a:gd name="T87" fmla="*/ 4944 h 4944"/>
                <a:gd name="T88" fmla="*/ 2031 w 4943"/>
                <a:gd name="T89" fmla="*/ 4904 h 4944"/>
                <a:gd name="T90" fmla="*/ 1623 w 4943"/>
                <a:gd name="T91" fmla="*/ 4791 h 4944"/>
                <a:gd name="T92" fmla="*/ 1243 w 4943"/>
                <a:gd name="T93" fmla="*/ 4614 h 4944"/>
                <a:gd name="T94" fmla="*/ 898 w 4943"/>
                <a:gd name="T95" fmla="*/ 4375 h 4944"/>
                <a:gd name="T96" fmla="*/ 598 w 4943"/>
                <a:gd name="T97" fmla="*/ 4080 h 4944"/>
                <a:gd name="T98" fmla="*/ 350 w 4943"/>
                <a:gd name="T99" fmla="*/ 3739 h 4944"/>
                <a:gd name="T100" fmla="*/ 162 w 4943"/>
                <a:gd name="T101" fmla="*/ 3352 h 4944"/>
                <a:gd name="T102" fmla="*/ 42 w 4943"/>
                <a:gd name="T103" fmla="*/ 2927 h 4944"/>
                <a:gd name="T104" fmla="*/ 0 w 4943"/>
                <a:gd name="T105" fmla="*/ 2470 h 4944"/>
                <a:gd name="T106" fmla="*/ 44 w 4943"/>
                <a:gd name="T107" fmla="*/ 2011 h 4944"/>
                <a:gd name="T108" fmla="*/ 168 w 4943"/>
                <a:gd name="T109" fmla="*/ 1579 h 4944"/>
                <a:gd name="T110" fmla="*/ 365 w 4943"/>
                <a:gd name="T111" fmla="*/ 1183 h 4944"/>
                <a:gd name="T112" fmla="*/ 626 w 4943"/>
                <a:gd name="T113" fmla="*/ 830 h 4944"/>
                <a:gd name="T114" fmla="*/ 943 w 4943"/>
                <a:gd name="T115" fmla="*/ 530 h 4944"/>
                <a:gd name="T116" fmla="*/ 1310 w 4943"/>
                <a:gd name="T117" fmla="*/ 290 h 4944"/>
                <a:gd name="T118" fmla="*/ 1720 w 4943"/>
                <a:gd name="T119" fmla="*/ 118 h 4944"/>
                <a:gd name="T120" fmla="*/ 2161 w 4943"/>
                <a:gd name="T121" fmla="*/ 19 h 4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3" h="4944">
                  <a:moveTo>
                    <a:pt x="2471" y="0"/>
                  </a:moveTo>
                  <a:lnTo>
                    <a:pt x="2630" y="5"/>
                  </a:lnTo>
                  <a:lnTo>
                    <a:pt x="2785" y="19"/>
                  </a:lnTo>
                  <a:lnTo>
                    <a:pt x="2938" y="44"/>
                  </a:lnTo>
                  <a:lnTo>
                    <a:pt x="3086" y="77"/>
                  </a:lnTo>
                  <a:lnTo>
                    <a:pt x="3231" y="119"/>
                  </a:lnTo>
                  <a:lnTo>
                    <a:pt x="3372" y="169"/>
                  </a:lnTo>
                  <a:lnTo>
                    <a:pt x="3509" y="227"/>
                  </a:lnTo>
                  <a:lnTo>
                    <a:pt x="3639" y="293"/>
                  </a:lnTo>
                  <a:lnTo>
                    <a:pt x="3766" y="367"/>
                  </a:lnTo>
                  <a:lnTo>
                    <a:pt x="3889" y="448"/>
                  </a:lnTo>
                  <a:lnTo>
                    <a:pt x="4005" y="535"/>
                  </a:lnTo>
                  <a:lnTo>
                    <a:pt x="4116" y="628"/>
                  </a:lnTo>
                  <a:lnTo>
                    <a:pt x="4221" y="728"/>
                  </a:lnTo>
                  <a:lnTo>
                    <a:pt x="4321" y="835"/>
                  </a:lnTo>
                  <a:lnTo>
                    <a:pt x="4413" y="946"/>
                  </a:lnTo>
                  <a:lnTo>
                    <a:pt x="4500" y="1062"/>
                  </a:lnTo>
                  <a:lnTo>
                    <a:pt x="4579" y="1183"/>
                  </a:lnTo>
                  <a:lnTo>
                    <a:pt x="4651" y="1309"/>
                  </a:lnTo>
                  <a:lnTo>
                    <a:pt x="4715" y="1439"/>
                  </a:lnTo>
                  <a:lnTo>
                    <a:pt x="4773" y="1573"/>
                  </a:lnTo>
                  <a:lnTo>
                    <a:pt x="4822" y="1710"/>
                  </a:lnTo>
                  <a:lnTo>
                    <a:pt x="4864" y="1850"/>
                  </a:lnTo>
                  <a:lnTo>
                    <a:pt x="4896" y="1993"/>
                  </a:lnTo>
                  <a:lnTo>
                    <a:pt x="4922" y="2140"/>
                  </a:lnTo>
                  <a:lnTo>
                    <a:pt x="4936" y="2288"/>
                  </a:lnTo>
                  <a:lnTo>
                    <a:pt x="4943" y="2438"/>
                  </a:lnTo>
                  <a:lnTo>
                    <a:pt x="4939" y="2590"/>
                  </a:lnTo>
                  <a:lnTo>
                    <a:pt x="4928" y="2743"/>
                  </a:lnTo>
                  <a:lnTo>
                    <a:pt x="4906" y="2896"/>
                  </a:lnTo>
                  <a:lnTo>
                    <a:pt x="4873" y="3051"/>
                  </a:lnTo>
                  <a:lnTo>
                    <a:pt x="4830" y="3205"/>
                  </a:lnTo>
                  <a:lnTo>
                    <a:pt x="4820" y="3225"/>
                  </a:lnTo>
                  <a:lnTo>
                    <a:pt x="4804" y="3238"/>
                  </a:lnTo>
                  <a:lnTo>
                    <a:pt x="4786" y="3247"/>
                  </a:lnTo>
                  <a:lnTo>
                    <a:pt x="4765" y="3249"/>
                  </a:lnTo>
                  <a:lnTo>
                    <a:pt x="4744" y="3244"/>
                  </a:lnTo>
                  <a:lnTo>
                    <a:pt x="4714" y="3231"/>
                  </a:lnTo>
                  <a:lnTo>
                    <a:pt x="4682" y="3221"/>
                  </a:lnTo>
                  <a:lnTo>
                    <a:pt x="4264" y="3110"/>
                  </a:lnTo>
                  <a:lnTo>
                    <a:pt x="4247" y="3101"/>
                  </a:lnTo>
                  <a:lnTo>
                    <a:pt x="4230" y="3088"/>
                  </a:lnTo>
                  <a:lnTo>
                    <a:pt x="4222" y="3070"/>
                  </a:lnTo>
                  <a:lnTo>
                    <a:pt x="4218" y="3051"/>
                  </a:lnTo>
                  <a:lnTo>
                    <a:pt x="4221" y="3030"/>
                  </a:lnTo>
                  <a:lnTo>
                    <a:pt x="4258" y="2898"/>
                  </a:lnTo>
                  <a:lnTo>
                    <a:pt x="4285" y="2765"/>
                  </a:lnTo>
                  <a:lnTo>
                    <a:pt x="4301" y="2635"/>
                  </a:lnTo>
                  <a:lnTo>
                    <a:pt x="4309" y="2504"/>
                  </a:lnTo>
                  <a:lnTo>
                    <a:pt x="4308" y="2375"/>
                  </a:lnTo>
                  <a:lnTo>
                    <a:pt x="4297" y="2248"/>
                  </a:lnTo>
                  <a:lnTo>
                    <a:pt x="4276" y="2124"/>
                  </a:lnTo>
                  <a:lnTo>
                    <a:pt x="4248" y="2002"/>
                  </a:lnTo>
                  <a:lnTo>
                    <a:pt x="4211" y="1881"/>
                  </a:lnTo>
                  <a:lnTo>
                    <a:pt x="4168" y="1765"/>
                  </a:lnTo>
                  <a:lnTo>
                    <a:pt x="4114" y="1652"/>
                  </a:lnTo>
                  <a:lnTo>
                    <a:pt x="4055" y="1542"/>
                  </a:lnTo>
                  <a:lnTo>
                    <a:pt x="3989" y="1437"/>
                  </a:lnTo>
                  <a:lnTo>
                    <a:pt x="3916" y="1338"/>
                  </a:lnTo>
                  <a:lnTo>
                    <a:pt x="3836" y="1242"/>
                  </a:lnTo>
                  <a:lnTo>
                    <a:pt x="3750" y="1152"/>
                  </a:lnTo>
                  <a:lnTo>
                    <a:pt x="3657" y="1068"/>
                  </a:lnTo>
                  <a:lnTo>
                    <a:pt x="3560" y="991"/>
                  </a:lnTo>
                  <a:lnTo>
                    <a:pt x="3457" y="920"/>
                  </a:lnTo>
                  <a:lnTo>
                    <a:pt x="3349" y="856"/>
                  </a:lnTo>
                  <a:lnTo>
                    <a:pt x="3235" y="799"/>
                  </a:lnTo>
                  <a:lnTo>
                    <a:pt x="3117" y="749"/>
                  </a:lnTo>
                  <a:lnTo>
                    <a:pt x="2996" y="709"/>
                  </a:lnTo>
                  <a:lnTo>
                    <a:pt x="2870" y="677"/>
                  </a:lnTo>
                  <a:lnTo>
                    <a:pt x="2740" y="653"/>
                  </a:lnTo>
                  <a:lnTo>
                    <a:pt x="2608" y="638"/>
                  </a:lnTo>
                  <a:lnTo>
                    <a:pt x="2471" y="633"/>
                  </a:lnTo>
                  <a:lnTo>
                    <a:pt x="2334" y="638"/>
                  </a:lnTo>
                  <a:lnTo>
                    <a:pt x="2200" y="653"/>
                  </a:lnTo>
                  <a:lnTo>
                    <a:pt x="2069" y="678"/>
                  </a:lnTo>
                  <a:lnTo>
                    <a:pt x="1942" y="711"/>
                  </a:lnTo>
                  <a:lnTo>
                    <a:pt x="1818" y="754"/>
                  </a:lnTo>
                  <a:lnTo>
                    <a:pt x="1697" y="804"/>
                  </a:lnTo>
                  <a:lnTo>
                    <a:pt x="1583" y="864"/>
                  </a:lnTo>
                  <a:lnTo>
                    <a:pt x="1472" y="930"/>
                  </a:lnTo>
                  <a:lnTo>
                    <a:pt x="1367" y="1004"/>
                  </a:lnTo>
                  <a:lnTo>
                    <a:pt x="1267" y="1085"/>
                  </a:lnTo>
                  <a:lnTo>
                    <a:pt x="1174" y="1172"/>
                  </a:lnTo>
                  <a:lnTo>
                    <a:pt x="1085" y="1267"/>
                  </a:lnTo>
                  <a:lnTo>
                    <a:pt x="1004" y="1365"/>
                  </a:lnTo>
                  <a:lnTo>
                    <a:pt x="930" y="1471"/>
                  </a:lnTo>
                  <a:lnTo>
                    <a:pt x="864" y="1581"/>
                  </a:lnTo>
                  <a:lnTo>
                    <a:pt x="806" y="1697"/>
                  </a:lnTo>
                  <a:lnTo>
                    <a:pt x="755" y="1816"/>
                  </a:lnTo>
                  <a:lnTo>
                    <a:pt x="713" y="1940"/>
                  </a:lnTo>
                  <a:lnTo>
                    <a:pt x="679" y="2068"/>
                  </a:lnTo>
                  <a:lnTo>
                    <a:pt x="655" y="2200"/>
                  </a:lnTo>
                  <a:lnTo>
                    <a:pt x="640" y="2333"/>
                  </a:lnTo>
                  <a:lnTo>
                    <a:pt x="634" y="2470"/>
                  </a:lnTo>
                  <a:lnTo>
                    <a:pt x="639" y="2604"/>
                  </a:lnTo>
                  <a:lnTo>
                    <a:pt x="653" y="2735"/>
                  </a:lnTo>
                  <a:lnTo>
                    <a:pt x="676" y="2862"/>
                  </a:lnTo>
                  <a:lnTo>
                    <a:pt x="708" y="2986"/>
                  </a:lnTo>
                  <a:lnTo>
                    <a:pt x="748" y="3107"/>
                  </a:lnTo>
                  <a:lnTo>
                    <a:pt x="796" y="3223"/>
                  </a:lnTo>
                  <a:lnTo>
                    <a:pt x="851" y="3336"/>
                  </a:lnTo>
                  <a:lnTo>
                    <a:pt x="914" y="3444"/>
                  </a:lnTo>
                  <a:lnTo>
                    <a:pt x="983" y="3545"/>
                  </a:lnTo>
                  <a:lnTo>
                    <a:pt x="1059" y="3644"/>
                  </a:lnTo>
                  <a:lnTo>
                    <a:pt x="1141" y="3735"/>
                  </a:lnTo>
                  <a:lnTo>
                    <a:pt x="1230" y="3823"/>
                  </a:lnTo>
                  <a:lnTo>
                    <a:pt x="1323" y="3901"/>
                  </a:lnTo>
                  <a:lnTo>
                    <a:pt x="1422" y="3976"/>
                  </a:lnTo>
                  <a:lnTo>
                    <a:pt x="1525" y="4043"/>
                  </a:lnTo>
                  <a:lnTo>
                    <a:pt x="1633" y="4103"/>
                  </a:lnTo>
                  <a:lnTo>
                    <a:pt x="1744" y="4156"/>
                  </a:lnTo>
                  <a:lnTo>
                    <a:pt x="1860" y="4203"/>
                  </a:lnTo>
                  <a:lnTo>
                    <a:pt x="1978" y="4240"/>
                  </a:lnTo>
                  <a:lnTo>
                    <a:pt x="2100" y="4271"/>
                  </a:lnTo>
                  <a:lnTo>
                    <a:pt x="2224" y="4291"/>
                  </a:lnTo>
                  <a:lnTo>
                    <a:pt x="2351" y="4304"/>
                  </a:lnTo>
                  <a:lnTo>
                    <a:pt x="2480" y="4308"/>
                  </a:lnTo>
                  <a:lnTo>
                    <a:pt x="2609" y="4303"/>
                  </a:lnTo>
                  <a:lnTo>
                    <a:pt x="2741" y="4288"/>
                  </a:lnTo>
                  <a:lnTo>
                    <a:pt x="2766" y="4288"/>
                  </a:lnTo>
                  <a:lnTo>
                    <a:pt x="2785" y="4298"/>
                  </a:lnTo>
                  <a:lnTo>
                    <a:pt x="2803" y="4312"/>
                  </a:lnTo>
                  <a:lnTo>
                    <a:pt x="2812" y="4333"/>
                  </a:lnTo>
                  <a:lnTo>
                    <a:pt x="2945" y="4828"/>
                  </a:lnTo>
                  <a:lnTo>
                    <a:pt x="2946" y="4849"/>
                  </a:lnTo>
                  <a:lnTo>
                    <a:pt x="2941" y="4868"/>
                  </a:lnTo>
                  <a:lnTo>
                    <a:pt x="2930" y="4886"/>
                  </a:lnTo>
                  <a:lnTo>
                    <a:pt x="2914" y="4899"/>
                  </a:lnTo>
                  <a:lnTo>
                    <a:pt x="2895" y="4907"/>
                  </a:lnTo>
                  <a:lnTo>
                    <a:pt x="2748" y="4928"/>
                  </a:lnTo>
                  <a:lnTo>
                    <a:pt x="2603" y="4939"/>
                  </a:lnTo>
                  <a:lnTo>
                    <a:pt x="2458" y="4944"/>
                  </a:lnTo>
                  <a:lnTo>
                    <a:pt x="2314" y="4939"/>
                  </a:lnTo>
                  <a:lnTo>
                    <a:pt x="2171" y="4925"/>
                  </a:lnTo>
                  <a:lnTo>
                    <a:pt x="2031" y="4904"/>
                  </a:lnTo>
                  <a:lnTo>
                    <a:pt x="1892" y="4873"/>
                  </a:lnTo>
                  <a:lnTo>
                    <a:pt x="1757" y="4836"/>
                  </a:lnTo>
                  <a:lnTo>
                    <a:pt x="1623" y="4791"/>
                  </a:lnTo>
                  <a:lnTo>
                    <a:pt x="1494" y="4739"/>
                  </a:lnTo>
                  <a:lnTo>
                    <a:pt x="1367" y="4680"/>
                  </a:lnTo>
                  <a:lnTo>
                    <a:pt x="1243" y="4614"/>
                  </a:lnTo>
                  <a:lnTo>
                    <a:pt x="1124" y="4540"/>
                  </a:lnTo>
                  <a:lnTo>
                    <a:pt x="1009" y="4461"/>
                  </a:lnTo>
                  <a:lnTo>
                    <a:pt x="898" y="4375"/>
                  </a:lnTo>
                  <a:lnTo>
                    <a:pt x="793" y="4283"/>
                  </a:lnTo>
                  <a:lnTo>
                    <a:pt x="693" y="4185"/>
                  </a:lnTo>
                  <a:lnTo>
                    <a:pt x="598" y="4080"/>
                  </a:lnTo>
                  <a:lnTo>
                    <a:pt x="510" y="3972"/>
                  </a:lnTo>
                  <a:lnTo>
                    <a:pt x="426" y="3858"/>
                  </a:lnTo>
                  <a:lnTo>
                    <a:pt x="350" y="3739"/>
                  </a:lnTo>
                  <a:lnTo>
                    <a:pt x="279" y="3615"/>
                  </a:lnTo>
                  <a:lnTo>
                    <a:pt x="216" y="3486"/>
                  </a:lnTo>
                  <a:lnTo>
                    <a:pt x="162" y="3352"/>
                  </a:lnTo>
                  <a:lnTo>
                    <a:pt x="113" y="3215"/>
                  </a:lnTo>
                  <a:lnTo>
                    <a:pt x="75" y="3073"/>
                  </a:lnTo>
                  <a:lnTo>
                    <a:pt x="42" y="2927"/>
                  </a:lnTo>
                  <a:lnTo>
                    <a:pt x="20" y="2778"/>
                  </a:lnTo>
                  <a:lnTo>
                    <a:pt x="5" y="2627"/>
                  </a:lnTo>
                  <a:lnTo>
                    <a:pt x="0" y="2470"/>
                  </a:lnTo>
                  <a:lnTo>
                    <a:pt x="5" y="2314"/>
                  </a:lnTo>
                  <a:lnTo>
                    <a:pt x="20" y="2161"/>
                  </a:lnTo>
                  <a:lnTo>
                    <a:pt x="44" y="2011"/>
                  </a:lnTo>
                  <a:lnTo>
                    <a:pt x="76" y="1863"/>
                  </a:lnTo>
                  <a:lnTo>
                    <a:pt x="118" y="1719"/>
                  </a:lnTo>
                  <a:lnTo>
                    <a:pt x="168" y="1579"/>
                  </a:lnTo>
                  <a:lnTo>
                    <a:pt x="226" y="1442"/>
                  </a:lnTo>
                  <a:lnTo>
                    <a:pt x="290" y="1310"/>
                  </a:lnTo>
                  <a:lnTo>
                    <a:pt x="365" y="1183"/>
                  </a:lnTo>
                  <a:lnTo>
                    <a:pt x="444" y="1060"/>
                  </a:lnTo>
                  <a:lnTo>
                    <a:pt x="531" y="943"/>
                  </a:lnTo>
                  <a:lnTo>
                    <a:pt x="626" y="830"/>
                  </a:lnTo>
                  <a:lnTo>
                    <a:pt x="726" y="725"/>
                  </a:lnTo>
                  <a:lnTo>
                    <a:pt x="832" y="624"/>
                  </a:lnTo>
                  <a:lnTo>
                    <a:pt x="943" y="530"/>
                  </a:lnTo>
                  <a:lnTo>
                    <a:pt x="1061" y="443"/>
                  </a:lnTo>
                  <a:lnTo>
                    <a:pt x="1183" y="363"/>
                  </a:lnTo>
                  <a:lnTo>
                    <a:pt x="1310" y="290"/>
                  </a:lnTo>
                  <a:lnTo>
                    <a:pt x="1443" y="224"/>
                  </a:lnTo>
                  <a:lnTo>
                    <a:pt x="1580" y="166"/>
                  </a:lnTo>
                  <a:lnTo>
                    <a:pt x="1720" y="118"/>
                  </a:lnTo>
                  <a:lnTo>
                    <a:pt x="1863" y="76"/>
                  </a:lnTo>
                  <a:lnTo>
                    <a:pt x="2011" y="44"/>
                  </a:lnTo>
                  <a:lnTo>
                    <a:pt x="2161" y="19"/>
                  </a:lnTo>
                  <a:lnTo>
                    <a:pt x="2316" y="5"/>
                  </a:lnTo>
                  <a:lnTo>
                    <a:pt x="24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 name="Freeform 403"/>
            <p:cNvSpPr>
              <a:spLocks/>
            </p:cNvSpPr>
            <p:nvPr/>
          </p:nvSpPr>
          <p:spPr bwMode="auto">
            <a:xfrm>
              <a:off x="2779" y="2198"/>
              <a:ext cx="616" cy="831"/>
            </a:xfrm>
            <a:custGeom>
              <a:avLst/>
              <a:gdLst>
                <a:gd name="T0" fmla="*/ 662 w 1233"/>
                <a:gd name="T1" fmla="*/ 4 h 1663"/>
                <a:gd name="T2" fmla="*/ 727 w 1233"/>
                <a:gd name="T3" fmla="*/ 37 h 1663"/>
                <a:gd name="T4" fmla="*/ 775 w 1233"/>
                <a:gd name="T5" fmla="*/ 90 h 1663"/>
                <a:gd name="T6" fmla="*/ 803 w 1233"/>
                <a:gd name="T7" fmla="*/ 158 h 1663"/>
                <a:gd name="T8" fmla="*/ 806 w 1233"/>
                <a:gd name="T9" fmla="*/ 278 h 1663"/>
                <a:gd name="T10" fmla="*/ 943 w 1233"/>
                <a:gd name="T11" fmla="*/ 338 h 1663"/>
                <a:gd name="T12" fmla="*/ 1059 w 1233"/>
                <a:gd name="T13" fmla="*/ 427 h 1663"/>
                <a:gd name="T14" fmla="*/ 1149 w 1233"/>
                <a:gd name="T15" fmla="*/ 543 h 1663"/>
                <a:gd name="T16" fmla="*/ 1209 w 1233"/>
                <a:gd name="T17" fmla="*/ 678 h 1663"/>
                <a:gd name="T18" fmla="*/ 1233 w 1233"/>
                <a:gd name="T19" fmla="*/ 830 h 1663"/>
                <a:gd name="T20" fmla="*/ 1220 w 1233"/>
                <a:gd name="T21" fmla="*/ 907 h 1663"/>
                <a:gd name="T22" fmla="*/ 1180 w 1233"/>
                <a:gd name="T23" fmla="*/ 971 h 1663"/>
                <a:gd name="T24" fmla="*/ 1120 w 1233"/>
                <a:gd name="T25" fmla="*/ 1016 h 1663"/>
                <a:gd name="T26" fmla="*/ 1044 w 1233"/>
                <a:gd name="T27" fmla="*/ 1034 h 1663"/>
                <a:gd name="T28" fmla="*/ 970 w 1233"/>
                <a:gd name="T29" fmla="*/ 1020 h 1663"/>
                <a:gd name="T30" fmla="*/ 907 w 1233"/>
                <a:gd name="T31" fmla="*/ 978 h 1663"/>
                <a:gd name="T32" fmla="*/ 867 w 1233"/>
                <a:gd name="T33" fmla="*/ 917 h 1663"/>
                <a:gd name="T34" fmla="*/ 853 w 1233"/>
                <a:gd name="T35" fmla="*/ 841 h 1663"/>
                <a:gd name="T36" fmla="*/ 845 w 1233"/>
                <a:gd name="T37" fmla="*/ 781 h 1663"/>
                <a:gd name="T38" fmla="*/ 817 w 1233"/>
                <a:gd name="T39" fmla="*/ 725 h 1663"/>
                <a:gd name="T40" fmla="*/ 770 w 1233"/>
                <a:gd name="T41" fmla="*/ 680 h 1663"/>
                <a:gd name="T42" fmla="*/ 706 w 1233"/>
                <a:gd name="T43" fmla="*/ 647 h 1663"/>
                <a:gd name="T44" fmla="*/ 625 w 1233"/>
                <a:gd name="T45" fmla="*/ 636 h 1663"/>
                <a:gd name="T46" fmla="*/ 537 w 1233"/>
                <a:gd name="T47" fmla="*/ 652 h 1663"/>
                <a:gd name="T48" fmla="*/ 463 w 1233"/>
                <a:gd name="T49" fmla="*/ 697 h 1663"/>
                <a:gd name="T50" fmla="*/ 408 w 1233"/>
                <a:gd name="T51" fmla="*/ 763 h 1663"/>
                <a:gd name="T52" fmla="*/ 382 w 1233"/>
                <a:gd name="T53" fmla="*/ 846 h 1663"/>
                <a:gd name="T54" fmla="*/ 390 w 1233"/>
                <a:gd name="T55" fmla="*/ 937 h 1663"/>
                <a:gd name="T56" fmla="*/ 430 w 1233"/>
                <a:gd name="T57" fmla="*/ 1016 h 1663"/>
                <a:gd name="T58" fmla="*/ 493 w 1233"/>
                <a:gd name="T59" fmla="*/ 1073 h 1663"/>
                <a:gd name="T60" fmla="*/ 575 w 1233"/>
                <a:gd name="T61" fmla="*/ 1103 h 1663"/>
                <a:gd name="T62" fmla="*/ 698 w 1233"/>
                <a:gd name="T63" fmla="*/ 1113 h 1663"/>
                <a:gd name="T64" fmla="*/ 845 w 1233"/>
                <a:gd name="T65" fmla="*/ 1153 h 1663"/>
                <a:gd name="T66" fmla="*/ 977 w 1233"/>
                <a:gd name="T67" fmla="*/ 1226 h 1663"/>
                <a:gd name="T68" fmla="*/ 1086 w 1233"/>
                <a:gd name="T69" fmla="*/ 1327 h 1663"/>
                <a:gd name="T70" fmla="*/ 1168 w 1233"/>
                <a:gd name="T71" fmla="*/ 1452 h 1663"/>
                <a:gd name="T72" fmla="*/ 1202 w 1233"/>
                <a:gd name="T73" fmla="*/ 1543 h 1663"/>
                <a:gd name="T74" fmla="*/ 1189 w 1233"/>
                <a:gd name="T75" fmla="*/ 1582 h 1663"/>
                <a:gd name="T76" fmla="*/ 1157 w 1233"/>
                <a:gd name="T77" fmla="*/ 1605 h 1663"/>
                <a:gd name="T78" fmla="*/ 1080 w 1233"/>
                <a:gd name="T79" fmla="*/ 1609 h 1663"/>
                <a:gd name="T80" fmla="*/ 969 w 1233"/>
                <a:gd name="T81" fmla="*/ 1634 h 1663"/>
                <a:gd name="T82" fmla="*/ 898 w 1233"/>
                <a:gd name="T83" fmla="*/ 1663 h 1663"/>
                <a:gd name="T84" fmla="*/ 859 w 1233"/>
                <a:gd name="T85" fmla="*/ 1656 h 1663"/>
                <a:gd name="T86" fmla="*/ 832 w 1233"/>
                <a:gd name="T87" fmla="*/ 1627 h 1663"/>
                <a:gd name="T88" fmla="*/ 780 w 1233"/>
                <a:gd name="T89" fmla="*/ 1555 h 1663"/>
                <a:gd name="T90" fmla="*/ 706 w 1233"/>
                <a:gd name="T91" fmla="*/ 1506 h 1663"/>
                <a:gd name="T92" fmla="*/ 616 w 1233"/>
                <a:gd name="T93" fmla="*/ 1489 h 1663"/>
                <a:gd name="T94" fmla="*/ 467 w 1233"/>
                <a:gd name="T95" fmla="*/ 1469 h 1663"/>
                <a:gd name="T96" fmla="*/ 331 w 1233"/>
                <a:gd name="T97" fmla="*/ 1418 h 1663"/>
                <a:gd name="T98" fmla="*/ 213 w 1233"/>
                <a:gd name="T99" fmla="*/ 1336 h 1663"/>
                <a:gd name="T100" fmla="*/ 115 w 1233"/>
                <a:gd name="T101" fmla="*/ 1229 h 1663"/>
                <a:gd name="T102" fmla="*/ 45 w 1233"/>
                <a:gd name="T103" fmla="*/ 1102 h 1663"/>
                <a:gd name="T104" fmla="*/ 7 w 1233"/>
                <a:gd name="T105" fmla="*/ 960 h 1663"/>
                <a:gd name="T106" fmla="*/ 3 w 1233"/>
                <a:gd name="T107" fmla="*/ 810 h 1663"/>
                <a:gd name="T108" fmla="*/ 34 w 1233"/>
                <a:gd name="T109" fmla="*/ 670 h 1663"/>
                <a:gd name="T110" fmla="*/ 97 w 1233"/>
                <a:gd name="T111" fmla="*/ 544 h 1663"/>
                <a:gd name="T112" fmla="*/ 185 w 1233"/>
                <a:gd name="T113" fmla="*/ 436 h 1663"/>
                <a:gd name="T114" fmla="*/ 297 w 1233"/>
                <a:gd name="T115" fmla="*/ 349 h 1663"/>
                <a:gd name="T116" fmla="*/ 426 w 1233"/>
                <a:gd name="T117" fmla="*/ 290 h 1663"/>
                <a:gd name="T118" fmla="*/ 430 w 1233"/>
                <a:gd name="T119" fmla="*/ 149 h 1663"/>
                <a:gd name="T120" fmla="*/ 461 w 1233"/>
                <a:gd name="T121" fmla="*/ 80 h 1663"/>
                <a:gd name="T122" fmla="*/ 514 w 1233"/>
                <a:gd name="T123" fmla="*/ 29 h 1663"/>
                <a:gd name="T124" fmla="*/ 585 w 1233"/>
                <a:gd name="T125" fmla="*/ 1 h 1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3" h="1663">
                  <a:moveTo>
                    <a:pt x="625" y="0"/>
                  </a:moveTo>
                  <a:lnTo>
                    <a:pt x="662" y="4"/>
                  </a:lnTo>
                  <a:lnTo>
                    <a:pt x="696" y="17"/>
                  </a:lnTo>
                  <a:lnTo>
                    <a:pt x="727" y="37"/>
                  </a:lnTo>
                  <a:lnTo>
                    <a:pt x="754" y="61"/>
                  </a:lnTo>
                  <a:lnTo>
                    <a:pt x="775" y="90"/>
                  </a:lnTo>
                  <a:lnTo>
                    <a:pt x="793" y="122"/>
                  </a:lnTo>
                  <a:lnTo>
                    <a:pt x="803" y="158"/>
                  </a:lnTo>
                  <a:lnTo>
                    <a:pt x="806" y="195"/>
                  </a:lnTo>
                  <a:lnTo>
                    <a:pt x="806" y="278"/>
                  </a:lnTo>
                  <a:lnTo>
                    <a:pt x="877" y="304"/>
                  </a:lnTo>
                  <a:lnTo>
                    <a:pt x="943" y="338"/>
                  </a:lnTo>
                  <a:lnTo>
                    <a:pt x="1004" y="378"/>
                  </a:lnTo>
                  <a:lnTo>
                    <a:pt x="1059" y="427"/>
                  </a:lnTo>
                  <a:lnTo>
                    <a:pt x="1107" y="481"/>
                  </a:lnTo>
                  <a:lnTo>
                    <a:pt x="1149" y="543"/>
                  </a:lnTo>
                  <a:lnTo>
                    <a:pt x="1183" y="609"/>
                  </a:lnTo>
                  <a:lnTo>
                    <a:pt x="1209" y="678"/>
                  </a:lnTo>
                  <a:lnTo>
                    <a:pt x="1225" y="752"/>
                  </a:lnTo>
                  <a:lnTo>
                    <a:pt x="1233" y="830"/>
                  </a:lnTo>
                  <a:lnTo>
                    <a:pt x="1230" y="870"/>
                  </a:lnTo>
                  <a:lnTo>
                    <a:pt x="1220" y="907"/>
                  </a:lnTo>
                  <a:lnTo>
                    <a:pt x="1202" y="941"/>
                  </a:lnTo>
                  <a:lnTo>
                    <a:pt x="1180" y="971"/>
                  </a:lnTo>
                  <a:lnTo>
                    <a:pt x="1152" y="997"/>
                  </a:lnTo>
                  <a:lnTo>
                    <a:pt x="1120" y="1016"/>
                  </a:lnTo>
                  <a:lnTo>
                    <a:pt x="1085" y="1029"/>
                  </a:lnTo>
                  <a:lnTo>
                    <a:pt x="1044" y="1034"/>
                  </a:lnTo>
                  <a:lnTo>
                    <a:pt x="1006" y="1029"/>
                  </a:lnTo>
                  <a:lnTo>
                    <a:pt x="970" y="1020"/>
                  </a:lnTo>
                  <a:lnTo>
                    <a:pt x="936" y="1002"/>
                  </a:lnTo>
                  <a:lnTo>
                    <a:pt x="907" y="978"/>
                  </a:lnTo>
                  <a:lnTo>
                    <a:pt x="885" y="949"/>
                  </a:lnTo>
                  <a:lnTo>
                    <a:pt x="867" y="917"/>
                  </a:lnTo>
                  <a:lnTo>
                    <a:pt x="856" y="879"/>
                  </a:lnTo>
                  <a:lnTo>
                    <a:pt x="853" y="841"/>
                  </a:lnTo>
                  <a:lnTo>
                    <a:pt x="851" y="810"/>
                  </a:lnTo>
                  <a:lnTo>
                    <a:pt x="845" y="781"/>
                  </a:lnTo>
                  <a:lnTo>
                    <a:pt x="833" y="752"/>
                  </a:lnTo>
                  <a:lnTo>
                    <a:pt x="817" y="725"/>
                  </a:lnTo>
                  <a:lnTo>
                    <a:pt x="796" y="701"/>
                  </a:lnTo>
                  <a:lnTo>
                    <a:pt x="770" y="680"/>
                  </a:lnTo>
                  <a:lnTo>
                    <a:pt x="741" y="662"/>
                  </a:lnTo>
                  <a:lnTo>
                    <a:pt x="706" y="647"/>
                  </a:lnTo>
                  <a:lnTo>
                    <a:pt x="667" y="639"/>
                  </a:lnTo>
                  <a:lnTo>
                    <a:pt x="625" y="636"/>
                  </a:lnTo>
                  <a:lnTo>
                    <a:pt x="580" y="641"/>
                  </a:lnTo>
                  <a:lnTo>
                    <a:pt x="537" y="652"/>
                  </a:lnTo>
                  <a:lnTo>
                    <a:pt x="498" y="672"/>
                  </a:lnTo>
                  <a:lnTo>
                    <a:pt x="463" y="697"/>
                  </a:lnTo>
                  <a:lnTo>
                    <a:pt x="432" y="728"/>
                  </a:lnTo>
                  <a:lnTo>
                    <a:pt x="408" y="763"/>
                  </a:lnTo>
                  <a:lnTo>
                    <a:pt x="392" y="804"/>
                  </a:lnTo>
                  <a:lnTo>
                    <a:pt x="382" y="846"/>
                  </a:lnTo>
                  <a:lnTo>
                    <a:pt x="380" y="891"/>
                  </a:lnTo>
                  <a:lnTo>
                    <a:pt x="390" y="937"/>
                  </a:lnTo>
                  <a:lnTo>
                    <a:pt x="406" y="979"/>
                  </a:lnTo>
                  <a:lnTo>
                    <a:pt x="430" y="1016"/>
                  </a:lnTo>
                  <a:lnTo>
                    <a:pt x="459" y="1047"/>
                  </a:lnTo>
                  <a:lnTo>
                    <a:pt x="493" y="1073"/>
                  </a:lnTo>
                  <a:lnTo>
                    <a:pt x="534" y="1092"/>
                  </a:lnTo>
                  <a:lnTo>
                    <a:pt x="575" y="1103"/>
                  </a:lnTo>
                  <a:lnTo>
                    <a:pt x="619" y="1108"/>
                  </a:lnTo>
                  <a:lnTo>
                    <a:pt x="698" y="1113"/>
                  </a:lnTo>
                  <a:lnTo>
                    <a:pt x="774" y="1129"/>
                  </a:lnTo>
                  <a:lnTo>
                    <a:pt x="845" y="1153"/>
                  </a:lnTo>
                  <a:lnTo>
                    <a:pt x="914" y="1186"/>
                  </a:lnTo>
                  <a:lnTo>
                    <a:pt x="977" y="1226"/>
                  </a:lnTo>
                  <a:lnTo>
                    <a:pt x="1035" y="1273"/>
                  </a:lnTo>
                  <a:lnTo>
                    <a:pt x="1086" y="1327"/>
                  </a:lnTo>
                  <a:lnTo>
                    <a:pt x="1131" y="1387"/>
                  </a:lnTo>
                  <a:lnTo>
                    <a:pt x="1168" y="1452"/>
                  </a:lnTo>
                  <a:lnTo>
                    <a:pt x="1197" y="1522"/>
                  </a:lnTo>
                  <a:lnTo>
                    <a:pt x="1202" y="1543"/>
                  </a:lnTo>
                  <a:lnTo>
                    <a:pt x="1199" y="1563"/>
                  </a:lnTo>
                  <a:lnTo>
                    <a:pt x="1189" y="1582"/>
                  </a:lnTo>
                  <a:lnTo>
                    <a:pt x="1175" y="1595"/>
                  </a:lnTo>
                  <a:lnTo>
                    <a:pt x="1157" y="1605"/>
                  </a:lnTo>
                  <a:lnTo>
                    <a:pt x="1136" y="1608"/>
                  </a:lnTo>
                  <a:lnTo>
                    <a:pt x="1080" y="1609"/>
                  </a:lnTo>
                  <a:lnTo>
                    <a:pt x="1023" y="1618"/>
                  </a:lnTo>
                  <a:lnTo>
                    <a:pt x="969" y="1634"/>
                  </a:lnTo>
                  <a:lnTo>
                    <a:pt x="917" y="1656"/>
                  </a:lnTo>
                  <a:lnTo>
                    <a:pt x="898" y="1663"/>
                  </a:lnTo>
                  <a:lnTo>
                    <a:pt x="877" y="1663"/>
                  </a:lnTo>
                  <a:lnTo>
                    <a:pt x="859" y="1656"/>
                  </a:lnTo>
                  <a:lnTo>
                    <a:pt x="843" y="1643"/>
                  </a:lnTo>
                  <a:lnTo>
                    <a:pt x="832" y="1627"/>
                  </a:lnTo>
                  <a:lnTo>
                    <a:pt x="809" y="1589"/>
                  </a:lnTo>
                  <a:lnTo>
                    <a:pt x="780" y="1555"/>
                  </a:lnTo>
                  <a:lnTo>
                    <a:pt x="745" y="1527"/>
                  </a:lnTo>
                  <a:lnTo>
                    <a:pt x="706" y="1506"/>
                  </a:lnTo>
                  <a:lnTo>
                    <a:pt x="662" y="1493"/>
                  </a:lnTo>
                  <a:lnTo>
                    <a:pt x="616" y="1489"/>
                  </a:lnTo>
                  <a:lnTo>
                    <a:pt x="540" y="1484"/>
                  </a:lnTo>
                  <a:lnTo>
                    <a:pt x="467" y="1469"/>
                  </a:lnTo>
                  <a:lnTo>
                    <a:pt x="397" y="1448"/>
                  </a:lnTo>
                  <a:lnTo>
                    <a:pt x="331" y="1418"/>
                  </a:lnTo>
                  <a:lnTo>
                    <a:pt x="269" y="1381"/>
                  </a:lnTo>
                  <a:lnTo>
                    <a:pt x="213" y="1336"/>
                  </a:lnTo>
                  <a:lnTo>
                    <a:pt x="161" y="1286"/>
                  </a:lnTo>
                  <a:lnTo>
                    <a:pt x="115" y="1229"/>
                  </a:lnTo>
                  <a:lnTo>
                    <a:pt x="76" y="1168"/>
                  </a:lnTo>
                  <a:lnTo>
                    <a:pt x="45" y="1102"/>
                  </a:lnTo>
                  <a:lnTo>
                    <a:pt x="21" y="1033"/>
                  </a:lnTo>
                  <a:lnTo>
                    <a:pt x="7" y="960"/>
                  </a:lnTo>
                  <a:lnTo>
                    <a:pt x="0" y="884"/>
                  </a:lnTo>
                  <a:lnTo>
                    <a:pt x="3" y="810"/>
                  </a:lnTo>
                  <a:lnTo>
                    <a:pt x="15" y="739"/>
                  </a:lnTo>
                  <a:lnTo>
                    <a:pt x="34" y="670"/>
                  </a:lnTo>
                  <a:lnTo>
                    <a:pt x="61" y="606"/>
                  </a:lnTo>
                  <a:lnTo>
                    <a:pt x="97" y="544"/>
                  </a:lnTo>
                  <a:lnTo>
                    <a:pt x="139" y="488"/>
                  </a:lnTo>
                  <a:lnTo>
                    <a:pt x="185" y="436"/>
                  </a:lnTo>
                  <a:lnTo>
                    <a:pt x="239" y="390"/>
                  </a:lnTo>
                  <a:lnTo>
                    <a:pt x="297" y="349"/>
                  </a:lnTo>
                  <a:lnTo>
                    <a:pt x="360" y="315"/>
                  </a:lnTo>
                  <a:lnTo>
                    <a:pt x="426" y="290"/>
                  </a:lnTo>
                  <a:lnTo>
                    <a:pt x="426" y="190"/>
                  </a:lnTo>
                  <a:lnTo>
                    <a:pt x="430" y="149"/>
                  </a:lnTo>
                  <a:lnTo>
                    <a:pt x="442" y="114"/>
                  </a:lnTo>
                  <a:lnTo>
                    <a:pt x="461" y="80"/>
                  </a:lnTo>
                  <a:lnTo>
                    <a:pt x="485" y="51"/>
                  </a:lnTo>
                  <a:lnTo>
                    <a:pt x="514" y="29"/>
                  </a:lnTo>
                  <a:lnTo>
                    <a:pt x="548" y="12"/>
                  </a:lnTo>
                  <a:lnTo>
                    <a:pt x="585" y="1"/>
                  </a:lnTo>
                  <a:lnTo>
                    <a:pt x="6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 name="Freeform 404"/>
            <p:cNvSpPr>
              <a:spLocks/>
            </p:cNvSpPr>
            <p:nvPr/>
          </p:nvSpPr>
          <p:spPr bwMode="auto">
            <a:xfrm>
              <a:off x="2779" y="2979"/>
              <a:ext cx="387" cy="518"/>
            </a:xfrm>
            <a:custGeom>
              <a:avLst/>
              <a:gdLst>
                <a:gd name="T0" fmla="*/ 227 w 775"/>
                <a:gd name="T1" fmla="*/ 5 h 1034"/>
                <a:gd name="T2" fmla="*/ 297 w 775"/>
                <a:gd name="T3" fmla="*/ 32 h 1034"/>
                <a:gd name="T4" fmla="*/ 348 w 775"/>
                <a:gd name="T5" fmla="*/ 85 h 1034"/>
                <a:gd name="T6" fmla="*/ 377 w 775"/>
                <a:gd name="T7" fmla="*/ 154 h 1034"/>
                <a:gd name="T8" fmla="*/ 382 w 775"/>
                <a:gd name="T9" fmla="*/ 224 h 1034"/>
                <a:gd name="T10" fmla="*/ 400 w 775"/>
                <a:gd name="T11" fmla="*/ 282 h 1034"/>
                <a:gd name="T12" fmla="*/ 437 w 775"/>
                <a:gd name="T13" fmla="*/ 333 h 1034"/>
                <a:gd name="T14" fmla="*/ 492 w 775"/>
                <a:gd name="T15" fmla="*/ 374 h 1034"/>
                <a:gd name="T16" fmla="*/ 564 w 775"/>
                <a:gd name="T17" fmla="*/ 395 h 1034"/>
                <a:gd name="T18" fmla="*/ 632 w 775"/>
                <a:gd name="T19" fmla="*/ 401 h 1034"/>
                <a:gd name="T20" fmla="*/ 666 w 775"/>
                <a:gd name="T21" fmla="*/ 427 h 1034"/>
                <a:gd name="T22" fmla="*/ 675 w 775"/>
                <a:gd name="T23" fmla="*/ 464 h 1034"/>
                <a:gd name="T24" fmla="*/ 675 w 775"/>
                <a:gd name="T25" fmla="*/ 501 h 1034"/>
                <a:gd name="T26" fmla="*/ 677 w 775"/>
                <a:gd name="T27" fmla="*/ 535 h 1034"/>
                <a:gd name="T28" fmla="*/ 683 w 775"/>
                <a:gd name="T29" fmla="*/ 575 h 1034"/>
                <a:gd name="T30" fmla="*/ 696 w 775"/>
                <a:gd name="T31" fmla="*/ 627 h 1034"/>
                <a:gd name="T32" fmla="*/ 714 w 775"/>
                <a:gd name="T33" fmla="*/ 696 h 1034"/>
                <a:gd name="T34" fmla="*/ 740 w 775"/>
                <a:gd name="T35" fmla="*/ 788 h 1034"/>
                <a:gd name="T36" fmla="*/ 772 w 775"/>
                <a:gd name="T37" fmla="*/ 912 h 1034"/>
                <a:gd name="T38" fmla="*/ 770 w 775"/>
                <a:gd name="T39" fmla="*/ 951 h 1034"/>
                <a:gd name="T40" fmla="*/ 733 w 775"/>
                <a:gd name="T41" fmla="*/ 996 h 1034"/>
                <a:gd name="T42" fmla="*/ 669 w 775"/>
                <a:gd name="T43" fmla="*/ 1028 h 1034"/>
                <a:gd name="T44" fmla="*/ 601 w 775"/>
                <a:gd name="T45" fmla="*/ 1034 h 1034"/>
                <a:gd name="T46" fmla="*/ 535 w 775"/>
                <a:gd name="T47" fmla="*/ 1015 h 1034"/>
                <a:gd name="T48" fmla="*/ 479 w 775"/>
                <a:gd name="T49" fmla="*/ 975 h 1034"/>
                <a:gd name="T50" fmla="*/ 440 w 775"/>
                <a:gd name="T51" fmla="*/ 915 h 1034"/>
                <a:gd name="T52" fmla="*/ 426 w 775"/>
                <a:gd name="T53" fmla="*/ 839 h 1034"/>
                <a:gd name="T54" fmla="*/ 356 w 775"/>
                <a:gd name="T55" fmla="*/ 730 h 1034"/>
                <a:gd name="T56" fmla="*/ 229 w 775"/>
                <a:gd name="T57" fmla="*/ 656 h 1034"/>
                <a:gd name="T58" fmla="*/ 124 w 775"/>
                <a:gd name="T59" fmla="*/ 552 h 1034"/>
                <a:gd name="T60" fmla="*/ 50 w 775"/>
                <a:gd name="T61" fmla="*/ 425 h 1034"/>
                <a:gd name="T62" fmla="*/ 7 w 775"/>
                <a:gd name="T63" fmla="*/ 282 h 1034"/>
                <a:gd name="T64" fmla="*/ 3 w 775"/>
                <a:gd name="T65" fmla="*/ 164 h 1034"/>
                <a:gd name="T66" fmla="*/ 29 w 775"/>
                <a:gd name="T67" fmla="*/ 93 h 1034"/>
                <a:gd name="T68" fmla="*/ 81 w 775"/>
                <a:gd name="T69" fmla="*/ 37 h 1034"/>
                <a:gd name="T70" fmla="*/ 148 w 775"/>
                <a:gd name="T71" fmla="*/ 5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5" h="1034">
                  <a:moveTo>
                    <a:pt x="187" y="0"/>
                  </a:moveTo>
                  <a:lnTo>
                    <a:pt x="227" y="5"/>
                  </a:lnTo>
                  <a:lnTo>
                    <a:pt x="263" y="14"/>
                  </a:lnTo>
                  <a:lnTo>
                    <a:pt x="297" y="32"/>
                  </a:lnTo>
                  <a:lnTo>
                    <a:pt x="324" y="56"/>
                  </a:lnTo>
                  <a:lnTo>
                    <a:pt x="348" y="85"/>
                  </a:lnTo>
                  <a:lnTo>
                    <a:pt x="366" y="117"/>
                  </a:lnTo>
                  <a:lnTo>
                    <a:pt x="377" y="154"/>
                  </a:lnTo>
                  <a:lnTo>
                    <a:pt x="380" y="193"/>
                  </a:lnTo>
                  <a:lnTo>
                    <a:pt x="382" y="224"/>
                  </a:lnTo>
                  <a:lnTo>
                    <a:pt x="389" y="253"/>
                  </a:lnTo>
                  <a:lnTo>
                    <a:pt x="400" y="282"/>
                  </a:lnTo>
                  <a:lnTo>
                    <a:pt x="416" y="309"/>
                  </a:lnTo>
                  <a:lnTo>
                    <a:pt x="437" y="333"/>
                  </a:lnTo>
                  <a:lnTo>
                    <a:pt x="463" y="354"/>
                  </a:lnTo>
                  <a:lnTo>
                    <a:pt x="492" y="374"/>
                  </a:lnTo>
                  <a:lnTo>
                    <a:pt x="525" y="387"/>
                  </a:lnTo>
                  <a:lnTo>
                    <a:pt x="564" y="395"/>
                  </a:lnTo>
                  <a:lnTo>
                    <a:pt x="608" y="398"/>
                  </a:lnTo>
                  <a:lnTo>
                    <a:pt x="632" y="401"/>
                  </a:lnTo>
                  <a:lnTo>
                    <a:pt x="651" y="412"/>
                  </a:lnTo>
                  <a:lnTo>
                    <a:pt x="666" y="427"/>
                  </a:lnTo>
                  <a:lnTo>
                    <a:pt x="674" y="445"/>
                  </a:lnTo>
                  <a:lnTo>
                    <a:pt x="675" y="464"/>
                  </a:lnTo>
                  <a:lnTo>
                    <a:pt x="675" y="483"/>
                  </a:lnTo>
                  <a:lnTo>
                    <a:pt x="675" y="501"/>
                  </a:lnTo>
                  <a:lnTo>
                    <a:pt x="675" y="519"/>
                  </a:lnTo>
                  <a:lnTo>
                    <a:pt x="677" y="535"/>
                  </a:lnTo>
                  <a:lnTo>
                    <a:pt x="679" y="554"/>
                  </a:lnTo>
                  <a:lnTo>
                    <a:pt x="683" y="575"/>
                  </a:lnTo>
                  <a:lnTo>
                    <a:pt x="690" y="599"/>
                  </a:lnTo>
                  <a:lnTo>
                    <a:pt x="696" y="627"/>
                  </a:lnTo>
                  <a:lnTo>
                    <a:pt x="704" y="659"/>
                  </a:lnTo>
                  <a:lnTo>
                    <a:pt x="714" y="696"/>
                  </a:lnTo>
                  <a:lnTo>
                    <a:pt x="725" y="738"/>
                  </a:lnTo>
                  <a:lnTo>
                    <a:pt x="740" y="788"/>
                  </a:lnTo>
                  <a:lnTo>
                    <a:pt x="754" y="846"/>
                  </a:lnTo>
                  <a:lnTo>
                    <a:pt x="772" y="912"/>
                  </a:lnTo>
                  <a:lnTo>
                    <a:pt x="775" y="931"/>
                  </a:lnTo>
                  <a:lnTo>
                    <a:pt x="770" y="951"/>
                  </a:lnTo>
                  <a:lnTo>
                    <a:pt x="761" y="968"/>
                  </a:lnTo>
                  <a:lnTo>
                    <a:pt x="733" y="996"/>
                  </a:lnTo>
                  <a:lnTo>
                    <a:pt x="701" y="1015"/>
                  </a:lnTo>
                  <a:lnTo>
                    <a:pt x="669" y="1028"/>
                  </a:lnTo>
                  <a:lnTo>
                    <a:pt x="635" y="1034"/>
                  </a:lnTo>
                  <a:lnTo>
                    <a:pt x="601" y="1034"/>
                  </a:lnTo>
                  <a:lnTo>
                    <a:pt x="567" y="1028"/>
                  </a:lnTo>
                  <a:lnTo>
                    <a:pt x="535" y="1015"/>
                  </a:lnTo>
                  <a:lnTo>
                    <a:pt x="506" y="997"/>
                  </a:lnTo>
                  <a:lnTo>
                    <a:pt x="479" y="975"/>
                  </a:lnTo>
                  <a:lnTo>
                    <a:pt x="458" y="947"/>
                  </a:lnTo>
                  <a:lnTo>
                    <a:pt x="440" y="915"/>
                  </a:lnTo>
                  <a:lnTo>
                    <a:pt x="430" y="880"/>
                  </a:lnTo>
                  <a:lnTo>
                    <a:pt x="426" y="839"/>
                  </a:lnTo>
                  <a:lnTo>
                    <a:pt x="426" y="756"/>
                  </a:lnTo>
                  <a:lnTo>
                    <a:pt x="356" y="730"/>
                  </a:lnTo>
                  <a:lnTo>
                    <a:pt x="290" y="696"/>
                  </a:lnTo>
                  <a:lnTo>
                    <a:pt x="229" y="656"/>
                  </a:lnTo>
                  <a:lnTo>
                    <a:pt x="174" y="607"/>
                  </a:lnTo>
                  <a:lnTo>
                    <a:pt x="124" y="552"/>
                  </a:lnTo>
                  <a:lnTo>
                    <a:pt x="84" y="491"/>
                  </a:lnTo>
                  <a:lnTo>
                    <a:pt x="50" y="425"/>
                  </a:lnTo>
                  <a:lnTo>
                    <a:pt x="24" y="356"/>
                  </a:lnTo>
                  <a:lnTo>
                    <a:pt x="7" y="282"/>
                  </a:lnTo>
                  <a:lnTo>
                    <a:pt x="0" y="204"/>
                  </a:lnTo>
                  <a:lnTo>
                    <a:pt x="3" y="164"/>
                  </a:lnTo>
                  <a:lnTo>
                    <a:pt x="13" y="127"/>
                  </a:lnTo>
                  <a:lnTo>
                    <a:pt x="29" y="93"/>
                  </a:lnTo>
                  <a:lnTo>
                    <a:pt x="52" y="63"/>
                  </a:lnTo>
                  <a:lnTo>
                    <a:pt x="81" y="37"/>
                  </a:lnTo>
                  <a:lnTo>
                    <a:pt x="113" y="17"/>
                  </a:lnTo>
                  <a:lnTo>
                    <a:pt x="148" y="5"/>
                  </a:lnTo>
                  <a:lnTo>
                    <a:pt x="18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 name="Freeform 405"/>
            <p:cNvSpPr>
              <a:spLocks/>
            </p:cNvSpPr>
            <p:nvPr/>
          </p:nvSpPr>
          <p:spPr bwMode="auto">
            <a:xfrm>
              <a:off x="3243" y="3128"/>
              <a:ext cx="1142" cy="1143"/>
            </a:xfrm>
            <a:custGeom>
              <a:avLst/>
              <a:gdLst>
                <a:gd name="T0" fmla="*/ 239 w 2285"/>
                <a:gd name="T1" fmla="*/ 6 h 2285"/>
                <a:gd name="T2" fmla="*/ 1870 w 2285"/>
                <a:gd name="T3" fmla="*/ 446 h 2285"/>
                <a:gd name="T4" fmla="*/ 1926 w 2285"/>
                <a:gd name="T5" fmla="*/ 491 h 2285"/>
                <a:gd name="T6" fmla="*/ 1961 w 2285"/>
                <a:gd name="T7" fmla="*/ 551 h 2285"/>
                <a:gd name="T8" fmla="*/ 1974 w 2285"/>
                <a:gd name="T9" fmla="*/ 619 h 2285"/>
                <a:gd name="T10" fmla="*/ 1960 w 2285"/>
                <a:gd name="T11" fmla="*/ 688 h 2285"/>
                <a:gd name="T12" fmla="*/ 1918 w 2285"/>
                <a:gd name="T13" fmla="*/ 751 h 2285"/>
                <a:gd name="T14" fmla="*/ 2229 w 2285"/>
                <a:gd name="T15" fmla="*/ 1499 h 2285"/>
                <a:gd name="T16" fmla="*/ 2271 w 2285"/>
                <a:gd name="T17" fmla="*/ 1561 h 2285"/>
                <a:gd name="T18" fmla="*/ 2285 w 2285"/>
                <a:gd name="T19" fmla="*/ 1632 h 2285"/>
                <a:gd name="T20" fmla="*/ 2271 w 2285"/>
                <a:gd name="T21" fmla="*/ 1705 h 2285"/>
                <a:gd name="T22" fmla="*/ 2229 w 2285"/>
                <a:gd name="T23" fmla="*/ 1768 h 2285"/>
                <a:gd name="T24" fmla="*/ 1737 w 2285"/>
                <a:gd name="T25" fmla="*/ 2254 h 2285"/>
                <a:gd name="T26" fmla="*/ 1670 w 2285"/>
                <a:gd name="T27" fmla="*/ 2282 h 2285"/>
                <a:gd name="T28" fmla="*/ 1633 w 2285"/>
                <a:gd name="T29" fmla="*/ 2285 h 2285"/>
                <a:gd name="T30" fmla="*/ 1562 w 2285"/>
                <a:gd name="T31" fmla="*/ 2270 h 2285"/>
                <a:gd name="T32" fmla="*/ 1499 w 2285"/>
                <a:gd name="T33" fmla="*/ 2229 h 2285"/>
                <a:gd name="T34" fmla="*/ 751 w 2285"/>
                <a:gd name="T35" fmla="*/ 1918 h 2285"/>
                <a:gd name="T36" fmla="*/ 703 w 2285"/>
                <a:gd name="T37" fmla="*/ 1953 h 2285"/>
                <a:gd name="T38" fmla="*/ 648 w 2285"/>
                <a:gd name="T39" fmla="*/ 1971 h 2285"/>
                <a:gd name="T40" fmla="*/ 589 w 2285"/>
                <a:gd name="T41" fmla="*/ 1972 h 2285"/>
                <a:gd name="T42" fmla="*/ 531 w 2285"/>
                <a:gd name="T43" fmla="*/ 1951 h 2285"/>
                <a:gd name="T44" fmla="*/ 481 w 2285"/>
                <a:gd name="T45" fmla="*/ 1911 h 2285"/>
                <a:gd name="T46" fmla="*/ 440 w 2285"/>
                <a:gd name="T47" fmla="*/ 1847 h 2285"/>
                <a:gd name="T48" fmla="*/ 424 w 2285"/>
                <a:gd name="T49" fmla="*/ 1798 h 2285"/>
                <a:gd name="T50" fmla="*/ 414 w 2285"/>
                <a:gd name="T51" fmla="*/ 1758 h 2285"/>
                <a:gd name="T52" fmla="*/ 394 w 2285"/>
                <a:gd name="T53" fmla="*/ 1684 h 2285"/>
                <a:gd name="T54" fmla="*/ 368 w 2285"/>
                <a:gd name="T55" fmla="*/ 1584 h 2285"/>
                <a:gd name="T56" fmla="*/ 334 w 2285"/>
                <a:gd name="T57" fmla="*/ 1462 h 2285"/>
                <a:gd name="T58" fmla="*/ 297 w 2285"/>
                <a:gd name="T59" fmla="*/ 1323 h 2285"/>
                <a:gd name="T60" fmla="*/ 257 w 2285"/>
                <a:gd name="T61" fmla="*/ 1175 h 2285"/>
                <a:gd name="T62" fmla="*/ 216 w 2285"/>
                <a:gd name="T63" fmla="*/ 1020 h 2285"/>
                <a:gd name="T64" fmla="*/ 174 w 2285"/>
                <a:gd name="T65" fmla="*/ 865 h 2285"/>
                <a:gd name="T66" fmla="*/ 134 w 2285"/>
                <a:gd name="T67" fmla="*/ 717 h 2285"/>
                <a:gd name="T68" fmla="*/ 99 w 2285"/>
                <a:gd name="T69" fmla="*/ 580 h 2285"/>
                <a:gd name="T70" fmla="*/ 65 w 2285"/>
                <a:gd name="T71" fmla="*/ 458 h 2285"/>
                <a:gd name="T72" fmla="*/ 39 w 2285"/>
                <a:gd name="T73" fmla="*/ 358 h 2285"/>
                <a:gd name="T74" fmla="*/ 20 w 2285"/>
                <a:gd name="T75" fmla="*/ 285 h 2285"/>
                <a:gd name="T76" fmla="*/ 8 w 2285"/>
                <a:gd name="T77" fmla="*/ 245 h 2285"/>
                <a:gd name="T78" fmla="*/ 0 w 2285"/>
                <a:gd name="T79" fmla="*/ 196 h 2285"/>
                <a:gd name="T80" fmla="*/ 13 w 2285"/>
                <a:gd name="T81" fmla="*/ 119 h 2285"/>
                <a:gd name="T82" fmla="*/ 57 w 2285"/>
                <a:gd name="T83" fmla="*/ 56 h 2285"/>
                <a:gd name="T84" fmla="*/ 120 w 2285"/>
                <a:gd name="T85" fmla="*/ 13 h 2285"/>
                <a:gd name="T86" fmla="*/ 197 w 2285"/>
                <a:gd name="T87" fmla="*/ 0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85" h="2285">
                  <a:moveTo>
                    <a:pt x="197" y="0"/>
                  </a:moveTo>
                  <a:lnTo>
                    <a:pt x="239" y="6"/>
                  </a:lnTo>
                  <a:lnTo>
                    <a:pt x="1833" y="433"/>
                  </a:lnTo>
                  <a:lnTo>
                    <a:pt x="1870" y="446"/>
                  </a:lnTo>
                  <a:lnTo>
                    <a:pt x="1900" y="466"/>
                  </a:lnTo>
                  <a:lnTo>
                    <a:pt x="1926" y="491"/>
                  </a:lnTo>
                  <a:lnTo>
                    <a:pt x="1947" y="519"/>
                  </a:lnTo>
                  <a:lnTo>
                    <a:pt x="1961" y="551"/>
                  </a:lnTo>
                  <a:lnTo>
                    <a:pt x="1971" y="585"/>
                  </a:lnTo>
                  <a:lnTo>
                    <a:pt x="1974" y="619"/>
                  </a:lnTo>
                  <a:lnTo>
                    <a:pt x="1970" y="654"/>
                  </a:lnTo>
                  <a:lnTo>
                    <a:pt x="1960" y="688"/>
                  </a:lnTo>
                  <a:lnTo>
                    <a:pt x="1942" y="722"/>
                  </a:lnTo>
                  <a:lnTo>
                    <a:pt x="1918" y="751"/>
                  </a:lnTo>
                  <a:lnTo>
                    <a:pt x="1700" y="968"/>
                  </a:lnTo>
                  <a:lnTo>
                    <a:pt x="2229" y="1499"/>
                  </a:lnTo>
                  <a:lnTo>
                    <a:pt x="2255" y="1529"/>
                  </a:lnTo>
                  <a:lnTo>
                    <a:pt x="2271" y="1561"/>
                  </a:lnTo>
                  <a:lnTo>
                    <a:pt x="2282" y="1597"/>
                  </a:lnTo>
                  <a:lnTo>
                    <a:pt x="2285" y="1632"/>
                  </a:lnTo>
                  <a:lnTo>
                    <a:pt x="2282" y="1669"/>
                  </a:lnTo>
                  <a:lnTo>
                    <a:pt x="2271" y="1705"/>
                  </a:lnTo>
                  <a:lnTo>
                    <a:pt x="2255" y="1737"/>
                  </a:lnTo>
                  <a:lnTo>
                    <a:pt x="2229" y="1768"/>
                  </a:lnTo>
                  <a:lnTo>
                    <a:pt x="1768" y="2229"/>
                  </a:lnTo>
                  <a:lnTo>
                    <a:pt x="1737" y="2254"/>
                  </a:lnTo>
                  <a:lnTo>
                    <a:pt x="1705" y="2270"/>
                  </a:lnTo>
                  <a:lnTo>
                    <a:pt x="1670" y="2282"/>
                  </a:lnTo>
                  <a:lnTo>
                    <a:pt x="1633" y="2285"/>
                  </a:lnTo>
                  <a:lnTo>
                    <a:pt x="1633" y="2285"/>
                  </a:lnTo>
                  <a:lnTo>
                    <a:pt x="1597" y="2282"/>
                  </a:lnTo>
                  <a:lnTo>
                    <a:pt x="1562" y="2270"/>
                  </a:lnTo>
                  <a:lnTo>
                    <a:pt x="1530" y="2254"/>
                  </a:lnTo>
                  <a:lnTo>
                    <a:pt x="1499" y="2229"/>
                  </a:lnTo>
                  <a:lnTo>
                    <a:pt x="969" y="1700"/>
                  </a:lnTo>
                  <a:lnTo>
                    <a:pt x="751" y="1918"/>
                  </a:lnTo>
                  <a:lnTo>
                    <a:pt x="729" y="1937"/>
                  </a:lnTo>
                  <a:lnTo>
                    <a:pt x="703" y="1953"/>
                  </a:lnTo>
                  <a:lnTo>
                    <a:pt x="676" y="1964"/>
                  </a:lnTo>
                  <a:lnTo>
                    <a:pt x="648" y="1971"/>
                  </a:lnTo>
                  <a:lnTo>
                    <a:pt x="618" y="1974"/>
                  </a:lnTo>
                  <a:lnTo>
                    <a:pt x="589" y="1972"/>
                  </a:lnTo>
                  <a:lnTo>
                    <a:pt x="560" y="1964"/>
                  </a:lnTo>
                  <a:lnTo>
                    <a:pt x="531" y="1951"/>
                  </a:lnTo>
                  <a:lnTo>
                    <a:pt x="505" y="1934"/>
                  </a:lnTo>
                  <a:lnTo>
                    <a:pt x="481" y="1911"/>
                  </a:lnTo>
                  <a:lnTo>
                    <a:pt x="458" y="1882"/>
                  </a:lnTo>
                  <a:lnTo>
                    <a:pt x="440" y="1847"/>
                  </a:lnTo>
                  <a:lnTo>
                    <a:pt x="427" y="1806"/>
                  </a:lnTo>
                  <a:lnTo>
                    <a:pt x="424" y="1798"/>
                  </a:lnTo>
                  <a:lnTo>
                    <a:pt x="421" y="1782"/>
                  </a:lnTo>
                  <a:lnTo>
                    <a:pt x="414" y="1758"/>
                  </a:lnTo>
                  <a:lnTo>
                    <a:pt x="405" y="1724"/>
                  </a:lnTo>
                  <a:lnTo>
                    <a:pt x="394" y="1684"/>
                  </a:lnTo>
                  <a:lnTo>
                    <a:pt x="381" y="1637"/>
                  </a:lnTo>
                  <a:lnTo>
                    <a:pt x="368" y="1584"/>
                  </a:lnTo>
                  <a:lnTo>
                    <a:pt x="352" y="1524"/>
                  </a:lnTo>
                  <a:lnTo>
                    <a:pt x="334" y="1462"/>
                  </a:lnTo>
                  <a:lnTo>
                    <a:pt x="316" y="1394"/>
                  </a:lnTo>
                  <a:lnTo>
                    <a:pt x="297" y="1323"/>
                  </a:lnTo>
                  <a:lnTo>
                    <a:pt x="278" y="1250"/>
                  </a:lnTo>
                  <a:lnTo>
                    <a:pt x="257" y="1175"/>
                  </a:lnTo>
                  <a:lnTo>
                    <a:pt x="237" y="1097"/>
                  </a:lnTo>
                  <a:lnTo>
                    <a:pt x="216" y="1020"/>
                  </a:lnTo>
                  <a:lnTo>
                    <a:pt x="195" y="943"/>
                  </a:lnTo>
                  <a:lnTo>
                    <a:pt x="174" y="865"/>
                  </a:lnTo>
                  <a:lnTo>
                    <a:pt x="155" y="791"/>
                  </a:lnTo>
                  <a:lnTo>
                    <a:pt x="134" y="717"/>
                  </a:lnTo>
                  <a:lnTo>
                    <a:pt x="116" y="646"/>
                  </a:lnTo>
                  <a:lnTo>
                    <a:pt x="99" y="580"/>
                  </a:lnTo>
                  <a:lnTo>
                    <a:pt x="81" y="516"/>
                  </a:lnTo>
                  <a:lnTo>
                    <a:pt x="65" y="458"/>
                  </a:lnTo>
                  <a:lnTo>
                    <a:pt x="52" y="404"/>
                  </a:lnTo>
                  <a:lnTo>
                    <a:pt x="39" y="358"/>
                  </a:lnTo>
                  <a:lnTo>
                    <a:pt x="28" y="317"/>
                  </a:lnTo>
                  <a:lnTo>
                    <a:pt x="20" y="285"/>
                  </a:lnTo>
                  <a:lnTo>
                    <a:pt x="13" y="261"/>
                  </a:lnTo>
                  <a:lnTo>
                    <a:pt x="8" y="245"/>
                  </a:lnTo>
                  <a:lnTo>
                    <a:pt x="7" y="238"/>
                  </a:lnTo>
                  <a:lnTo>
                    <a:pt x="0" y="196"/>
                  </a:lnTo>
                  <a:lnTo>
                    <a:pt x="4" y="156"/>
                  </a:lnTo>
                  <a:lnTo>
                    <a:pt x="13" y="119"/>
                  </a:lnTo>
                  <a:lnTo>
                    <a:pt x="31" y="85"/>
                  </a:lnTo>
                  <a:lnTo>
                    <a:pt x="57" y="56"/>
                  </a:lnTo>
                  <a:lnTo>
                    <a:pt x="86" y="30"/>
                  </a:lnTo>
                  <a:lnTo>
                    <a:pt x="120" y="13"/>
                  </a:lnTo>
                  <a:lnTo>
                    <a:pt x="157" y="3"/>
                  </a:lnTo>
                  <a:lnTo>
                    <a:pt x="1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92" name="Group 414"/>
          <p:cNvGrpSpPr>
            <a:grpSpLocks noChangeAspect="1"/>
          </p:cNvGrpSpPr>
          <p:nvPr/>
        </p:nvGrpSpPr>
        <p:grpSpPr bwMode="auto">
          <a:xfrm>
            <a:off x="2924356" y="2953420"/>
            <a:ext cx="225364" cy="210440"/>
            <a:chOff x="1874" y="1455"/>
            <a:chExt cx="1903" cy="1777"/>
          </a:xfrm>
          <a:solidFill>
            <a:schemeClr val="accent2"/>
          </a:solidFill>
        </p:grpSpPr>
        <p:sp>
          <p:nvSpPr>
            <p:cNvPr id="93" name="Freeform 416"/>
            <p:cNvSpPr>
              <a:spLocks/>
            </p:cNvSpPr>
            <p:nvPr/>
          </p:nvSpPr>
          <p:spPr bwMode="auto">
            <a:xfrm>
              <a:off x="2366" y="1455"/>
              <a:ext cx="1411" cy="995"/>
            </a:xfrm>
            <a:custGeom>
              <a:avLst/>
              <a:gdLst>
                <a:gd name="T0" fmla="*/ 166 w 2823"/>
                <a:gd name="T1" fmla="*/ 0 h 1990"/>
                <a:gd name="T2" fmla="*/ 2658 w 2823"/>
                <a:gd name="T3" fmla="*/ 0 h 1990"/>
                <a:gd name="T4" fmla="*/ 2691 w 2823"/>
                <a:gd name="T5" fmla="*/ 4 h 1990"/>
                <a:gd name="T6" fmla="*/ 2721 w 2823"/>
                <a:gd name="T7" fmla="*/ 13 h 1990"/>
                <a:gd name="T8" fmla="*/ 2750 w 2823"/>
                <a:gd name="T9" fmla="*/ 29 h 1990"/>
                <a:gd name="T10" fmla="*/ 2774 w 2823"/>
                <a:gd name="T11" fmla="*/ 49 h 1990"/>
                <a:gd name="T12" fmla="*/ 2795 w 2823"/>
                <a:gd name="T13" fmla="*/ 73 h 1990"/>
                <a:gd name="T14" fmla="*/ 2810 w 2823"/>
                <a:gd name="T15" fmla="*/ 102 h 1990"/>
                <a:gd name="T16" fmla="*/ 2819 w 2823"/>
                <a:gd name="T17" fmla="*/ 133 h 1990"/>
                <a:gd name="T18" fmla="*/ 2823 w 2823"/>
                <a:gd name="T19" fmla="*/ 166 h 1990"/>
                <a:gd name="T20" fmla="*/ 2819 w 2823"/>
                <a:gd name="T21" fmla="*/ 200 h 1990"/>
                <a:gd name="T22" fmla="*/ 2810 w 2823"/>
                <a:gd name="T23" fmla="*/ 231 h 1990"/>
                <a:gd name="T24" fmla="*/ 2794 w 2823"/>
                <a:gd name="T25" fmla="*/ 260 h 1990"/>
                <a:gd name="T26" fmla="*/ 2773 w 2823"/>
                <a:gd name="T27" fmla="*/ 284 h 1990"/>
                <a:gd name="T28" fmla="*/ 2748 w 2823"/>
                <a:gd name="T29" fmla="*/ 305 h 1990"/>
                <a:gd name="T30" fmla="*/ 2748 w 2823"/>
                <a:gd name="T31" fmla="*/ 1884 h 1990"/>
                <a:gd name="T32" fmla="*/ 2744 w 2823"/>
                <a:gd name="T33" fmla="*/ 1908 h 1990"/>
                <a:gd name="T34" fmla="*/ 2736 w 2823"/>
                <a:gd name="T35" fmla="*/ 1930 h 1990"/>
                <a:gd name="T36" fmla="*/ 2723 w 2823"/>
                <a:gd name="T37" fmla="*/ 1949 h 1990"/>
                <a:gd name="T38" fmla="*/ 2707 w 2823"/>
                <a:gd name="T39" fmla="*/ 1967 h 1990"/>
                <a:gd name="T40" fmla="*/ 2688 w 2823"/>
                <a:gd name="T41" fmla="*/ 1980 h 1990"/>
                <a:gd name="T42" fmla="*/ 2665 w 2823"/>
                <a:gd name="T43" fmla="*/ 1988 h 1990"/>
                <a:gd name="T44" fmla="*/ 2640 w 2823"/>
                <a:gd name="T45" fmla="*/ 1990 h 1990"/>
                <a:gd name="T46" fmla="*/ 923 w 2823"/>
                <a:gd name="T47" fmla="*/ 1990 h 1990"/>
                <a:gd name="T48" fmla="*/ 945 w 2823"/>
                <a:gd name="T49" fmla="*/ 1944 h 1990"/>
                <a:gd name="T50" fmla="*/ 964 w 2823"/>
                <a:gd name="T51" fmla="*/ 1899 h 1990"/>
                <a:gd name="T52" fmla="*/ 989 w 2823"/>
                <a:gd name="T53" fmla="*/ 1837 h 1990"/>
                <a:gd name="T54" fmla="*/ 1011 w 2823"/>
                <a:gd name="T55" fmla="*/ 1807 h 1990"/>
                <a:gd name="T56" fmla="*/ 1029 w 2823"/>
                <a:gd name="T57" fmla="*/ 1776 h 1990"/>
                <a:gd name="T58" fmla="*/ 2534 w 2823"/>
                <a:gd name="T59" fmla="*/ 1776 h 1990"/>
                <a:gd name="T60" fmla="*/ 2534 w 2823"/>
                <a:gd name="T61" fmla="*/ 332 h 1990"/>
                <a:gd name="T62" fmla="*/ 290 w 2823"/>
                <a:gd name="T63" fmla="*/ 332 h 1990"/>
                <a:gd name="T64" fmla="*/ 290 w 2823"/>
                <a:gd name="T65" fmla="*/ 452 h 1990"/>
                <a:gd name="T66" fmla="*/ 113 w 2823"/>
                <a:gd name="T67" fmla="*/ 452 h 1990"/>
                <a:gd name="T68" fmla="*/ 76 w 2823"/>
                <a:gd name="T69" fmla="*/ 453 h 1990"/>
                <a:gd name="T70" fmla="*/ 76 w 2823"/>
                <a:gd name="T71" fmla="*/ 305 h 1990"/>
                <a:gd name="T72" fmla="*/ 51 w 2823"/>
                <a:gd name="T73" fmla="*/ 284 h 1990"/>
                <a:gd name="T74" fmla="*/ 30 w 2823"/>
                <a:gd name="T75" fmla="*/ 260 h 1990"/>
                <a:gd name="T76" fmla="*/ 14 w 2823"/>
                <a:gd name="T77" fmla="*/ 231 h 1990"/>
                <a:gd name="T78" fmla="*/ 4 w 2823"/>
                <a:gd name="T79" fmla="*/ 200 h 1990"/>
                <a:gd name="T80" fmla="*/ 0 w 2823"/>
                <a:gd name="T81" fmla="*/ 166 h 1990"/>
                <a:gd name="T82" fmla="*/ 4 w 2823"/>
                <a:gd name="T83" fmla="*/ 133 h 1990"/>
                <a:gd name="T84" fmla="*/ 14 w 2823"/>
                <a:gd name="T85" fmla="*/ 102 h 1990"/>
                <a:gd name="T86" fmla="*/ 29 w 2823"/>
                <a:gd name="T87" fmla="*/ 73 h 1990"/>
                <a:gd name="T88" fmla="*/ 49 w 2823"/>
                <a:gd name="T89" fmla="*/ 49 h 1990"/>
                <a:gd name="T90" fmla="*/ 74 w 2823"/>
                <a:gd name="T91" fmla="*/ 29 h 1990"/>
                <a:gd name="T92" fmla="*/ 102 w 2823"/>
                <a:gd name="T93" fmla="*/ 13 h 1990"/>
                <a:gd name="T94" fmla="*/ 133 w 2823"/>
                <a:gd name="T95" fmla="*/ 4 h 1990"/>
                <a:gd name="T96" fmla="*/ 166 w 2823"/>
                <a:gd name="T97" fmla="*/ 0 h 1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23" h="1990">
                  <a:moveTo>
                    <a:pt x="166" y="0"/>
                  </a:moveTo>
                  <a:lnTo>
                    <a:pt x="2658" y="0"/>
                  </a:lnTo>
                  <a:lnTo>
                    <a:pt x="2691" y="4"/>
                  </a:lnTo>
                  <a:lnTo>
                    <a:pt x="2721" y="13"/>
                  </a:lnTo>
                  <a:lnTo>
                    <a:pt x="2750" y="29"/>
                  </a:lnTo>
                  <a:lnTo>
                    <a:pt x="2774" y="49"/>
                  </a:lnTo>
                  <a:lnTo>
                    <a:pt x="2795" y="73"/>
                  </a:lnTo>
                  <a:lnTo>
                    <a:pt x="2810" y="102"/>
                  </a:lnTo>
                  <a:lnTo>
                    <a:pt x="2819" y="133"/>
                  </a:lnTo>
                  <a:lnTo>
                    <a:pt x="2823" y="166"/>
                  </a:lnTo>
                  <a:lnTo>
                    <a:pt x="2819" y="200"/>
                  </a:lnTo>
                  <a:lnTo>
                    <a:pt x="2810" y="231"/>
                  </a:lnTo>
                  <a:lnTo>
                    <a:pt x="2794" y="260"/>
                  </a:lnTo>
                  <a:lnTo>
                    <a:pt x="2773" y="284"/>
                  </a:lnTo>
                  <a:lnTo>
                    <a:pt x="2748" y="305"/>
                  </a:lnTo>
                  <a:lnTo>
                    <a:pt x="2748" y="1884"/>
                  </a:lnTo>
                  <a:lnTo>
                    <a:pt x="2744" y="1908"/>
                  </a:lnTo>
                  <a:lnTo>
                    <a:pt x="2736" y="1930"/>
                  </a:lnTo>
                  <a:lnTo>
                    <a:pt x="2723" y="1949"/>
                  </a:lnTo>
                  <a:lnTo>
                    <a:pt x="2707" y="1967"/>
                  </a:lnTo>
                  <a:lnTo>
                    <a:pt x="2688" y="1980"/>
                  </a:lnTo>
                  <a:lnTo>
                    <a:pt x="2665" y="1988"/>
                  </a:lnTo>
                  <a:lnTo>
                    <a:pt x="2640" y="1990"/>
                  </a:lnTo>
                  <a:lnTo>
                    <a:pt x="923" y="1990"/>
                  </a:lnTo>
                  <a:lnTo>
                    <a:pt x="945" y="1944"/>
                  </a:lnTo>
                  <a:lnTo>
                    <a:pt x="964" y="1899"/>
                  </a:lnTo>
                  <a:lnTo>
                    <a:pt x="989" y="1837"/>
                  </a:lnTo>
                  <a:lnTo>
                    <a:pt x="1011" y="1807"/>
                  </a:lnTo>
                  <a:lnTo>
                    <a:pt x="1029" y="1776"/>
                  </a:lnTo>
                  <a:lnTo>
                    <a:pt x="2534" y="1776"/>
                  </a:lnTo>
                  <a:lnTo>
                    <a:pt x="2534" y="332"/>
                  </a:lnTo>
                  <a:lnTo>
                    <a:pt x="290" y="332"/>
                  </a:lnTo>
                  <a:lnTo>
                    <a:pt x="290" y="452"/>
                  </a:lnTo>
                  <a:lnTo>
                    <a:pt x="113" y="452"/>
                  </a:lnTo>
                  <a:lnTo>
                    <a:pt x="76" y="453"/>
                  </a:lnTo>
                  <a:lnTo>
                    <a:pt x="76" y="305"/>
                  </a:lnTo>
                  <a:lnTo>
                    <a:pt x="51" y="284"/>
                  </a:lnTo>
                  <a:lnTo>
                    <a:pt x="30" y="260"/>
                  </a:lnTo>
                  <a:lnTo>
                    <a:pt x="14" y="231"/>
                  </a:lnTo>
                  <a:lnTo>
                    <a:pt x="4" y="200"/>
                  </a:lnTo>
                  <a:lnTo>
                    <a:pt x="0" y="166"/>
                  </a:lnTo>
                  <a:lnTo>
                    <a:pt x="4" y="133"/>
                  </a:lnTo>
                  <a:lnTo>
                    <a:pt x="14" y="102"/>
                  </a:lnTo>
                  <a:lnTo>
                    <a:pt x="29" y="73"/>
                  </a:lnTo>
                  <a:lnTo>
                    <a:pt x="49" y="49"/>
                  </a:lnTo>
                  <a:lnTo>
                    <a:pt x="74" y="29"/>
                  </a:lnTo>
                  <a:lnTo>
                    <a:pt x="102" y="13"/>
                  </a:lnTo>
                  <a:lnTo>
                    <a:pt x="133" y="4"/>
                  </a:lnTo>
                  <a:lnTo>
                    <a:pt x="16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 name="Freeform 417"/>
            <p:cNvSpPr>
              <a:spLocks/>
            </p:cNvSpPr>
            <p:nvPr/>
          </p:nvSpPr>
          <p:spPr bwMode="auto">
            <a:xfrm>
              <a:off x="2866" y="1748"/>
              <a:ext cx="597" cy="399"/>
            </a:xfrm>
            <a:custGeom>
              <a:avLst/>
              <a:gdLst>
                <a:gd name="T0" fmla="*/ 1045 w 1193"/>
                <a:gd name="T1" fmla="*/ 0 h 798"/>
                <a:gd name="T2" fmla="*/ 1066 w 1193"/>
                <a:gd name="T3" fmla="*/ 4 h 798"/>
                <a:gd name="T4" fmla="*/ 1086 w 1193"/>
                <a:gd name="T5" fmla="*/ 12 h 798"/>
                <a:gd name="T6" fmla="*/ 1103 w 1193"/>
                <a:gd name="T7" fmla="*/ 25 h 798"/>
                <a:gd name="T8" fmla="*/ 1117 w 1193"/>
                <a:gd name="T9" fmla="*/ 42 h 798"/>
                <a:gd name="T10" fmla="*/ 1127 w 1193"/>
                <a:gd name="T11" fmla="*/ 61 h 798"/>
                <a:gd name="T12" fmla="*/ 1133 w 1193"/>
                <a:gd name="T13" fmla="*/ 83 h 798"/>
                <a:gd name="T14" fmla="*/ 1193 w 1193"/>
                <a:gd name="T15" fmla="*/ 497 h 798"/>
                <a:gd name="T16" fmla="*/ 1193 w 1193"/>
                <a:gd name="T17" fmla="*/ 520 h 798"/>
                <a:gd name="T18" fmla="*/ 1189 w 1193"/>
                <a:gd name="T19" fmla="*/ 542 h 798"/>
                <a:gd name="T20" fmla="*/ 1180 w 1193"/>
                <a:gd name="T21" fmla="*/ 562 h 798"/>
                <a:gd name="T22" fmla="*/ 1168 w 1193"/>
                <a:gd name="T23" fmla="*/ 578 h 798"/>
                <a:gd name="T24" fmla="*/ 1151 w 1193"/>
                <a:gd name="T25" fmla="*/ 593 h 798"/>
                <a:gd name="T26" fmla="*/ 1132 w 1193"/>
                <a:gd name="T27" fmla="*/ 602 h 798"/>
                <a:gd name="T28" fmla="*/ 1110 w 1193"/>
                <a:gd name="T29" fmla="*/ 608 h 798"/>
                <a:gd name="T30" fmla="*/ 1103 w 1193"/>
                <a:gd name="T31" fmla="*/ 609 h 798"/>
                <a:gd name="T32" fmla="*/ 1096 w 1193"/>
                <a:gd name="T33" fmla="*/ 609 h 798"/>
                <a:gd name="T34" fmla="*/ 1073 w 1193"/>
                <a:gd name="T35" fmla="*/ 607 h 798"/>
                <a:gd name="T36" fmla="*/ 1051 w 1193"/>
                <a:gd name="T37" fmla="*/ 599 h 798"/>
                <a:gd name="T38" fmla="*/ 1033 w 1193"/>
                <a:gd name="T39" fmla="*/ 586 h 798"/>
                <a:gd name="T40" fmla="*/ 1016 w 1193"/>
                <a:gd name="T41" fmla="*/ 569 h 798"/>
                <a:gd name="T42" fmla="*/ 1005 w 1193"/>
                <a:gd name="T43" fmla="*/ 549 h 798"/>
                <a:gd name="T44" fmla="*/ 999 w 1193"/>
                <a:gd name="T45" fmla="*/ 526 h 798"/>
                <a:gd name="T46" fmla="*/ 974 w 1193"/>
                <a:gd name="T47" fmla="*/ 351 h 798"/>
                <a:gd name="T48" fmla="*/ 675 w 1193"/>
                <a:gd name="T49" fmla="*/ 757 h 798"/>
                <a:gd name="T50" fmla="*/ 660 w 1193"/>
                <a:gd name="T51" fmla="*/ 775 h 798"/>
                <a:gd name="T52" fmla="*/ 641 w 1193"/>
                <a:gd name="T53" fmla="*/ 786 h 798"/>
                <a:gd name="T54" fmla="*/ 621 w 1193"/>
                <a:gd name="T55" fmla="*/ 794 h 798"/>
                <a:gd name="T56" fmla="*/ 600 w 1193"/>
                <a:gd name="T57" fmla="*/ 798 h 798"/>
                <a:gd name="T58" fmla="*/ 578 w 1193"/>
                <a:gd name="T59" fmla="*/ 796 h 798"/>
                <a:gd name="T60" fmla="*/ 556 w 1193"/>
                <a:gd name="T61" fmla="*/ 790 h 798"/>
                <a:gd name="T62" fmla="*/ 69 w 1193"/>
                <a:gd name="T63" fmla="*/ 575 h 798"/>
                <a:gd name="T64" fmla="*/ 41 w 1193"/>
                <a:gd name="T65" fmla="*/ 605 h 798"/>
                <a:gd name="T66" fmla="*/ 38 w 1193"/>
                <a:gd name="T67" fmla="*/ 544 h 798"/>
                <a:gd name="T68" fmla="*/ 30 w 1193"/>
                <a:gd name="T69" fmla="*/ 483 h 798"/>
                <a:gd name="T70" fmla="*/ 17 w 1193"/>
                <a:gd name="T71" fmla="*/ 426 h 798"/>
                <a:gd name="T72" fmla="*/ 0 w 1193"/>
                <a:gd name="T73" fmla="*/ 370 h 798"/>
                <a:gd name="T74" fmla="*/ 19 w 1193"/>
                <a:gd name="T75" fmla="*/ 362 h 798"/>
                <a:gd name="T76" fmla="*/ 40 w 1193"/>
                <a:gd name="T77" fmla="*/ 359 h 798"/>
                <a:gd name="T78" fmla="*/ 62 w 1193"/>
                <a:gd name="T79" fmla="*/ 361 h 798"/>
                <a:gd name="T80" fmla="*/ 83 w 1193"/>
                <a:gd name="T81" fmla="*/ 367 h 798"/>
                <a:gd name="T82" fmla="*/ 563 w 1193"/>
                <a:gd name="T83" fmla="*/ 578 h 798"/>
                <a:gd name="T84" fmla="*/ 821 w 1193"/>
                <a:gd name="T85" fmla="*/ 227 h 798"/>
                <a:gd name="T86" fmla="*/ 636 w 1193"/>
                <a:gd name="T87" fmla="*/ 254 h 798"/>
                <a:gd name="T88" fmla="*/ 614 w 1193"/>
                <a:gd name="T89" fmla="*/ 254 h 798"/>
                <a:gd name="T90" fmla="*/ 592 w 1193"/>
                <a:gd name="T91" fmla="*/ 250 h 798"/>
                <a:gd name="T92" fmla="*/ 572 w 1193"/>
                <a:gd name="T93" fmla="*/ 241 h 798"/>
                <a:gd name="T94" fmla="*/ 555 w 1193"/>
                <a:gd name="T95" fmla="*/ 228 h 798"/>
                <a:gd name="T96" fmla="*/ 541 w 1193"/>
                <a:gd name="T97" fmla="*/ 212 h 798"/>
                <a:gd name="T98" fmla="*/ 531 w 1193"/>
                <a:gd name="T99" fmla="*/ 192 h 798"/>
                <a:gd name="T100" fmla="*/ 525 w 1193"/>
                <a:gd name="T101" fmla="*/ 171 h 798"/>
                <a:gd name="T102" fmla="*/ 525 w 1193"/>
                <a:gd name="T103" fmla="*/ 147 h 798"/>
                <a:gd name="T104" fmla="*/ 528 w 1193"/>
                <a:gd name="T105" fmla="*/ 127 h 798"/>
                <a:gd name="T106" fmla="*/ 538 w 1193"/>
                <a:gd name="T107" fmla="*/ 107 h 798"/>
                <a:gd name="T108" fmla="*/ 550 w 1193"/>
                <a:gd name="T109" fmla="*/ 90 h 798"/>
                <a:gd name="T110" fmla="*/ 566 w 1193"/>
                <a:gd name="T111" fmla="*/ 76 h 798"/>
                <a:gd name="T112" fmla="*/ 586 w 1193"/>
                <a:gd name="T113" fmla="*/ 65 h 798"/>
                <a:gd name="T114" fmla="*/ 608 w 1193"/>
                <a:gd name="T115" fmla="*/ 60 h 798"/>
                <a:gd name="T116" fmla="*/ 1022 w 1193"/>
                <a:gd name="T117" fmla="*/ 0 h 798"/>
                <a:gd name="T118" fmla="*/ 1045 w 1193"/>
                <a:gd name="T119"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3" h="798">
                  <a:moveTo>
                    <a:pt x="1045" y="0"/>
                  </a:moveTo>
                  <a:lnTo>
                    <a:pt x="1066" y="4"/>
                  </a:lnTo>
                  <a:lnTo>
                    <a:pt x="1086" y="12"/>
                  </a:lnTo>
                  <a:lnTo>
                    <a:pt x="1103" y="25"/>
                  </a:lnTo>
                  <a:lnTo>
                    <a:pt x="1117" y="42"/>
                  </a:lnTo>
                  <a:lnTo>
                    <a:pt x="1127" y="61"/>
                  </a:lnTo>
                  <a:lnTo>
                    <a:pt x="1133" y="83"/>
                  </a:lnTo>
                  <a:lnTo>
                    <a:pt x="1193" y="497"/>
                  </a:lnTo>
                  <a:lnTo>
                    <a:pt x="1193" y="520"/>
                  </a:lnTo>
                  <a:lnTo>
                    <a:pt x="1189" y="542"/>
                  </a:lnTo>
                  <a:lnTo>
                    <a:pt x="1180" y="562"/>
                  </a:lnTo>
                  <a:lnTo>
                    <a:pt x="1168" y="578"/>
                  </a:lnTo>
                  <a:lnTo>
                    <a:pt x="1151" y="593"/>
                  </a:lnTo>
                  <a:lnTo>
                    <a:pt x="1132" y="602"/>
                  </a:lnTo>
                  <a:lnTo>
                    <a:pt x="1110" y="608"/>
                  </a:lnTo>
                  <a:lnTo>
                    <a:pt x="1103" y="609"/>
                  </a:lnTo>
                  <a:lnTo>
                    <a:pt x="1096" y="609"/>
                  </a:lnTo>
                  <a:lnTo>
                    <a:pt x="1073" y="607"/>
                  </a:lnTo>
                  <a:lnTo>
                    <a:pt x="1051" y="599"/>
                  </a:lnTo>
                  <a:lnTo>
                    <a:pt x="1033" y="586"/>
                  </a:lnTo>
                  <a:lnTo>
                    <a:pt x="1016" y="569"/>
                  </a:lnTo>
                  <a:lnTo>
                    <a:pt x="1005" y="549"/>
                  </a:lnTo>
                  <a:lnTo>
                    <a:pt x="999" y="526"/>
                  </a:lnTo>
                  <a:lnTo>
                    <a:pt x="974" y="351"/>
                  </a:lnTo>
                  <a:lnTo>
                    <a:pt x="675" y="757"/>
                  </a:lnTo>
                  <a:lnTo>
                    <a:pt x="660" y="775"/>
                  </a:lnTo>
                  <a:lnTo>
                    <a:pt x="641" y="786"/>
                  </a:lnTo>
                  <a:lnTo>
                    <a:pt x="621" y="794"/>
                  </a:lnTo>
                  <a:lnTo>
                    <a:pt x="600" y="798"/>
                  </a:lnTo>
                  <a:lnTo>
                    <a:pt x="578" y="796"/>
                  </a:lnTo>
                  <a:lnTo>
                    <a:pt x="556" y="790"/>
                  </a:lnTo>
                  <a:lnTo>
                    <a:pt x="69" y="575"/>
                  </a:lnTo>
                  <a:lnTo>
                    <a:pt x="41" y="605"/>
                  </a:lnTo>
                  <a:lnTo>
                    <a:pt x="38" y="544"/>
                  </a:lnTo>
                  <a:lnTo>
                    <a:pt x="30" y="483"/>
                  </a:lnTo>
                  <a:lnTo>
                    <a:pt x="17" y="426"/>
                  </a:lnTo>
                  <a:lnTo>
                    <a:pt x="0" y="370"/>
                  </a:lnTo>
                  <a:lnTo>
                    <a:pt x="19" y="362"/>
                  </a:lnTo>
                  <a:lnTo>
                    <a:pt x="40" y="359"/>
                  </a:lnTo>
                  <a:lnTo>
                    <a:pt x="62" y="361"/>
                  </a:lnTo>
                  <a:lnTo>
                    <a:pt x="83" y="367"/>
                  </a:lnTo>
                  <a:lnTo>
                    <a:pt x="563" y="578"/>
                  </a:lnTo>
                  <a:lnTo>
                    <a:pt x="821" y="227"/>
                  </a:lnTo>
                  <a:lnTo>
                    <a:pt x="636" y="254"/>
                  </a:lnTo>
                  <a:lnTo>
                    <a:pt x="614" y="254"/>
                  </a:lnTo>
                  <a:lnTo>
                    <a:pt x="592" y="250"/>
                  </a:lnTo>
                  <a:lnTo>
                    <a:pt x="572" y="241"/>
                  </a:lnTo>
                  <a:lnTo>
                    <a:pt x="555" y="228"/>
                  </a:lnTo>
                  <a:lnTo>
                    <a:pt x="541" y="212"/>
                  </a:lnTo>
                  <a:lnTo>
                    <a:pt x="531" y="192"/>
                  </a:lnTo>
                  <a:lnTo>
                    <a:pt x="525" y="171"/>
                  </a:lnTo>
                  <a:lnTo>
                    <a:pt x="525" y="147"/>
                  </a:lnTo>
                  <a:lnTo>
                    <a:pt x="528" y="127"/>
                  </a:lnTo>
                  <a:lnTo>
                    <a:pt x="538" y="107"/>
                  </a:lnTo>
                  <a:lnTo>
                    <a:pt x="550" y="90"/>
                  </a:lnTo>
                  <a:lnTo>
                    <a:pt x="566" y="76"/>
                  </a:lnTo>
                  <a:lnTo>
                    <a:pt x="586" y="65"/>
                  </a:lnTo>
                  <a:lnTo>
                    <a:pt x="608" y="60"/>
                  </a:lnTo>
                  <a:lnTo>
                    <a:pt x="1022" y="0"/>
                  </a:lnTo>
                  <a:lnTo>
                    <a:pt x="10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 name="Freeform 418"/>
            <p:cNvSpPr>
              <a:spLocks noEditPoints="1"/>
            </p:cNvSpPr>
            <p:nvPr/>
          </p:nvSpPr>
          <p:spPr bwMode="auto">
            <a:xfrm>
              <a:off x="1874" y="1773"/>
              <a:ext cx="1204" cy="1459"/>
            </a:xfrm>
            <a:custGeom>
              <a:avLst/>
              <a:gdLst>
                <a:gd name="T0" fmla="*/ 1322 w 2407"/>
                <a:gd name="T1" fmla="*/ 1566 h 2919"/>
                <a:gd name="T2" fmla="*/ 1302 w 2407"/>
                <a:gd name="T3" fmla="*/ 1681 h 2919"/>
                <a:gd name="T4" fmla="*/ 1304 w 2407"/>
                <a:gd name="T5" fmla="*/ 1891 h 2919"/>
                <a:gd name="T6" fmla="*/ 1336 w 2407"/>
                <a:gd name="T7" fmla="*/ 1921 h 2919"/>
                <a:gd name="T8" fmla="*/ 1462 w 2407"/>
                <a:gd name="T9" fmla="*/ 1773 h 2919"/>
                <a:gd name="T10" fmla="*/ 1448 w 2407"/>
                <a:gd name="T11" fmla="*/ 1534 h 2919"/>
                <a:gd name="T12" fmla="*/ 959 w 2407"/>
                <a:gd name="T13" fmla="*/ 1534 h 2919"/>
                <a:gd name="T14" fmla="*/ 945 w 2407"/>
                <a:gd name="T15" fmla="*/ 1773 h 2919"/>
                <a:gd name="T16" fmla="*/ 1071 w 2407"/>
                <a:gd name="T17" fmla="*/ 1921 h 2919"/>
                <a:gd name="T18" fmla="*/ 1103 w 2407"/>
                <a:gd name="T19" fmla="*/ 1891 h 2919"/>
                <a:gd name="T20" fmla="*/ 1105 w 2407"/>
                <a:gd name="T21" fmla="*/ 1681 h 2919"/>
                <a:gd name="T22" fmla="*/ 1085 w 2407"/>
                <a:gd name="T23" fmla="*/ 1566 h 2919"/>
                <a:gd name="T24" fmla="*/ 1044 w 2407"/>
                <a:gd name="T25" fmla="*/ 634 h 2919"/>
                <a:gd name="T26" fmla="*/ 862 w 2407"/>
                <a:gd name="T27" fmla="*/ 674 h 2919"/>
                <a:gd name="T28" fmla="*/ 794 w 2407"/>
                <a:gd name="T29" fmla="*/ 726 h 2919"/>
                <a:gd name="T30" fmla="*/ 749 w 2407"/>
                <a:gd name="T31" fmla="*/ 805 h 2919"/>
                <a:gd name="T32" fmla="*/ 762 w 2407"/>
                <a:gd name="T33" fmla="*/ 902 h 2919"/>
                <a:gd name="T34" fmla="*/ 827 w 2407"/>
                <a:gd name="T35" fmla="*/ 1050 h 2919"/>
                <a:gd name="T36" fmla="*/ 946 w 2407"/>
                <a:gd name="T37" fmla="*/ 1256 h 2919"/>
                <a:gd name="T38" fmla="*/ 1078 w 2407"/>
                <a:gd name="T39" fmla="*/ 1376 h 2919"/>
                <a:gd name="T40" fmla="*/ 1329 w 2407"/>
                <a:gd name="T41" fmla="*/ 1376 h 2919"/>
                <a:gd name="T42" fmla="*/ 1461 w 2407"/>
                <a:gd name="T43" fmla="*/ 1256 h 2919"/>
                <a:gd name="T44" fmla="*/ 1580 w 2407"/>
                <a:gd name="T45" fmla="*/ 1050 h 2919"/>
                <a:gd name="T46" fmla="*/ 1646 w 2407"/>
                <a:gd name="T47" fmla="*/ 902 h 2919"/>
                <a:gd name="T48" fmla="*/ 1658 w 2407"/>
                <a:gd name="T49" fmla="*/ 805 h 2919"/>
                <a:gd name="T50" fmla="*/ 1606 w 2407"/>
                <a:gd name="T51" fmla="*/ 781 h 2919"/>
                <a:gd name="T52" fmla="*/ 1566 w 2407"/>
                <a:gd name="T53" fmla="*/ 772 h 2919"/>
                <a:gd name="T54" fmla="*/ 1360 w 2407"/>
                <a:gd name="T55" fmla="*/ 791 h 2919"/>
                <a:gd name="T56" fmla="*/ 1205 w 2407"/>
                <a:gd name="T57" fmla="*/ 686 h 2919"/>
                <a:gd name="T58" fmla="*/ 1044 w 2407"/>
                <a:gd name="T59" fmla="*/ 634 h 2919"/>
                <a:gd name="T60" fmla="*/ 1463 w 2407"/>
                <a:gd name="T61" fmla="*/ 30 h 2919"/>
                <a:gd name="T62" fmla="*/ 1694 w 2407"/>
                <a:gd name="T63" fmla="*/ 195 h 2919"/>
                <a:gd name="T64" fmla="*/ 1806 w 2407"/>
                <a:gd name="T65" fmla="*/ 461 h 2919"/>
                <a:gd name="T66" fmla="*/ 1837 w 2407"/>
                <a:gd name="T67" fmla="*/ 753 h 2919"/>
                <a:gd name="T68" fmla="*/ 1817 w 2407"/>
                <a:gd name="T69" fmla="*/ 975 h 2919"/>
                <a:gd name="T70" fmla="*/ 1725 w 2407"/>
                <a:gd name="T71" fmla="*/ 1160 h 2919"/>
                <a:gd name="T72" fmla="*/ 1589 w 2407"/>
                <a:gd name="T73" fmla="*/ 1380 h 2919"/>
                <a:gd name="T74" fmla="*/ 1617 w 2407"/>
                <a:gd name="T75" fmla="*/ 1485 h 2919"/>
                <a:gd name="T76" fmla="*/ 2090 w 2407"/>
                <a:gd name="T77" fmla="*/ 1682 h 2919"/>
                <a:gd name="T78" fmla="*/ 2199 w 2407"/>
                <a:gd name="T79" fmla="*/ 1901 h 2919"/>
                <a:gd name="T80" fmla="*/ 2288 w 2407"/>
                <a:gd name="T81" fmla="*/ 2189 h 2919"/>
                <a:gd name="T82" fmla="*/ 2353 w 2407"/>
                <a:gd name="T83" fmla="*/ 2481 h 2919"/>
                <a:gd name="T84" fmla="*/ 2393 w 2407"/>
                <a:gd name="T85" fmla="*/ 2712 h 2919"/>
                <a:gd name="T86" fmla="*/ 2407 w 2407"/>
                <a:gd name="T87" fmla="*/ 2819 h 2919"/>
                <a:gd name="T88" fmla="*/ 2334 w 2407"/>
                <a:gd name="T89" fmla="*/ 2915 h 2919"/>
                <a:gd name="T90" fmla="*/ 29 w 2407"/>
                <a:gd name="T91" fmla="*/ 2890 h 2919"/>
                <a:gd name="T92" fmla="*/ 1 w 2407"/>
                <a:gd name="T93" fmla="*/ 2804 h 2919"/>
                <a:gd name="T94" fmla="*/ 10 w 2407"/>
                <a:gd name="T95" fmla="*/ 2745 h 2919"/>
                <a:gd name="T96" fmla="*/ 45 w 2407"/>
                <a:gd name="T97" fmla="*/ 2542 h 2919"/>
                <a:gd name="T98" fmla="*/ 105 w 2407"/>
                <a:gd name="T99" fmla="*/ 2259 h 2919"/>
                <a:gd name="T100" fmla="*/ 188 w 2407"/>
                <a:gd name="T101" fmla="*/ 1962 h 2919"/>
                <a:gd name="T102" fmla="*/ 294 w 2407"/>
                <a:gd name="T103" fmla="*/ 1720 h 2919"/>
                <a:gd name="T104" fmla="*/ 420 w 2407"/>
                <a:gd name="T105" fmla="*/ 1597 h 2919"/>
                <a:gd name="T106" fmla="*/ 848 w 2407"/>
                <a:gd name="T107" fmla="*/ 1415 h 2919"/>
                <a:gd name="T108" fmla="*/ 709 w 2407"/>
                <a:gd name="T109" fmla="*/ 1213 h 2919"/>
                <a:gd name="T110" fmla="*/ 606 w 2407"/>
                <a:gd name="T111" fmla="*/ 998 h 2919"/>
                <a:gd name="T112" fmla="*/ 568 w 2407"/>
                <a:gd name="T113" fmla="*/ 779 h 2919"/>
                <a:gd name="T114" fmla="*/ 598 w 2407"/>
                <a:gd name="T115" fmla="*/ 521 h 2919"/>
                <a:gd name="T116" fmla="*/ 680 w 2407"/>
                <a:gd name="T117" fmla="*/ 242 h 2919"/>
                <a:gd name="T118" fmla="*/ 890 w 2407"/>
                <a:gd name="T119" fmla="*/ 53 h 2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7" h="2919">
                  <a:moveTo>
                    <a:pt x="1426" y="1529"/>
                  </a:moveTo>
                  <a:lnTo>
                    <a:pt x="1415" y="1533"/>
                  </a:lnTo>
                  <a:lnTo>
                    <a:pt x="1374" y="1551"/>
                  </a:lnTo>
                  <a:lnTo>
                    <a:pt x="1334" y="1562"/>
                  </a:lnTo>
                  <a:lnTo>
                    <a:pt x="1322" y="1566"/>
                  </a:lnTo>
                  <a:lnTo>
                    <a:pt x="1314" y="1573"/>
                  </a:lnTo>
                  <a:lnTo>
                    <a:pt x="1309" y="1584"/>
                  </a:lnTo>
                  <a:lnTo>
                    <a:pt x="1306" y="1595"/>
                  </a:lnTo>
                  <a:lnTo>
                    <a:pt x="1306" y="1678"/>
                  </a:lnTo>
                  <a:lnTo>
                    <a:pt x="1302" y="1681"/>
                  </a:lnTo>
                  <a:lnTo>
                    <a:pt x="1297" y="1684"/>
                  </a:lnTo>
                  <a:lnTo>
                    <a:pt x="1294" y="1688"/>
                  </a:lnTo>
                  <a:lnTo>
                    <a:pt x="1287" y="1699"/>
                  </a:lnTo>
                  <a:lnTo>
                    <a:pt x="1285" y="1713"/>
                  </a:lnTo>
                  <a:lnTo>
                    <a:pt x="1304" y="1891"/>
                  </a:lnTo>
                  <a:lnTo>
                    <a:pt x="1307" y="1903"/>
                  </a:lnTo>
                  <a:lnTo>
                    <a:pt x="1315" y="1913"/>
                  </a:lnTo>
                  <a:lnTo>
                    <a:pt x="1328" y="1920"/>
                  </a:lnTo>
                  <a:lnTo>
                    <a:pt x="1333" y="1920"/>
                  </a:lnTo>
                  <a:lnTo>
                    <a:pt x="1336" y="1921"/>
                  </a:lnTo>
                  <a:lnTo>
                    <a:pt x="1347" y="1918"/>
                  </a:lnTo>
                  <a:lnTo>
                    <a:pt x="1356" y="1914"/>
                  </a:lnTo>
                  <a:lnTo>
                    <a:pt x="1364" y="1907"/>
                  </a:lnTo>
                  <a:lnTo>
                    <a:pt x="1457" y="1782"/>
                  </a:lnTo>
                  <a:lnTo>
                    <a:pt x="1462" y="1773"/>
                  </a:lnTo>
                  <a:lnTo>
                    <a:pt x="1464" y="1763"/>
                  </a:lnTo>
                  <a:lnTo>
                    <a:pt x="1464" y="1563"/>
                  </a:lnTo>
                  <a:lnTo>
                    <a:pt x="1462" y="1551"/>
                  </a:lnTo>
                  <a:lnTo>
                    <a:pt x="1456" y="1542"/>
                  </a:lnTo>
                  <a:lnTo>
                    <a:pt x="1448" y="1534"/>
                  </a:lnTo>
                  <a:lnTo>
                    <a:pt x="1437" y="1530"/>
                  </a:lnTo>
                  <a:lnTo>
                    <a:pt x="1426" y="1529"/>
                  </a:lnTo>
                  <a:close/>
                  <a:moveTo>
                    <a:pt x="982" y="1529"/>
                  </a:moveTo>
                  <a:lnTo>
                    <a:pt x="970" y="1530"/>
                  </a:lnTo>
                  <a:lnTo>
                    <a:pt x="959" y="1534"/>
                  </a:lnTo>
                  <a:lnTo>
                    <a:pt x="951" y="1542"/>
                  </a:lnTo>
                  <a:lnTo>
                    <a:pt x="945" y="1551"/>
                  </a:lnTo>
                  <a:lnTo>
                    <a:pt x="943" y="1563"/>
                  </a:lnTo>
                  <a:lnTo>
                    <a:pt x="943" y="1763"/>
                  </a:lnTo>
                  <a:lnTo>
                    <a:pt x="945" y="1773"/>
                  </a:lnTo>
                  <a:lnTo>
                    <a:pt x="950" y="1782"/>
                  </a:lnTo>
                  <a:lnTo>
                    <a:pt x="1044" y="1907"/>
                  </a:lnTo>
                  <a:lnTo>
                    <a:pt x="1051" y="1915"/>
                  </a:lnTo>
                  <a:lnTo>
                    <a:pt x="1060" y="1918"/>
                  </a:lnTo>
                  <a:lnTo>
                    <a:pt x="1071" y="1921"/>
                  </a:lnTo>
                  <a:lnTo>
                    <a:pt x="1074" y="1921"/>
                  </a:lnTo>
                  <a:lnTo>
                    <a:pt x="1079" y="1920"/>
                  </a:lnTo>
                  <a:lnTo>
                    <a:pt x="1092" y="1914"/>
                  </a:lnTo>
                  <a:lnTo>
                    <a:pt x="1100" y="1903"/>
                  </a:lnTo>
                  <a:lnTo>
                    <a:pt x="1103" y="1891"/>
                  </a:lnTo>
                  <a:lnTo>
                    <a:pt x="1122" y="1713"/>
                  </a:lnTo>
                  <a:lnTo>
                    <a:pt x="1120" y="1699"/>
                  </a:lnTo>
                  <a:lnTo>
                    <a:pt x="1114" y="1688"/>
                  </a:lnTo>
                  <a:lnTo>
                    <a:pt x="1110" y="1684"/>
                  </a:lnTo>
                  <a:lnTo>
                    <a:pt x="1105" y="1681"/>
                  </a:lnTo>
                  <a:lnTo>
                    <a:pt x="1101" y="1678"/>
                  </a:lnTo>
                  <a:lnTo>
                    <a:pt x="1101" y="1595"/>
                  </a:lnTo>
                  <a:lnTo>
                    <a:pt x="1099" y="1584"/>
                  </a:lnTo>
                  <a:lnTo>
                    <a:pt x="1093" y="1573"/>
                  </a:lnTo>
                  <a:lnTo>
                    <a:pt x="1085" y="1566"/>
                  </a:lnTo>
                  <a:lnTo>
                    <a:pt x="1073" y="1562"/>
                  </a:lnTo>
                  <a:lnTo>
                    <a:pt x="1033" y="1551"/>
                  </a:lnTo>
                  <a:lnTo>
                    <a:pt x="992" y="1533"/>
                  </a:lnTo>
                  <a:lnTo>
                    <a:pt x="982" y="1529"/>
                  </a:lnTo>
                  <a:close/>
                  <a:moveTo>
                    <a:pt x="1044" y="634"/>
                  </a:moveTo>
                  <a:lnTo>
                    <a:pt x="1004" y="637"/>
                  </a:lnTo>
                  <a:lnTo>
                    <a:pt x="965" y="642"/>
                  </a:lnTo>
                  <a:lnTo>
                    <a:pt x="928" y="652"/>
                  </a:lnTo>
                  <a:lnTo>
                    <a:pt x="893" y="662"/>
                  </a:lnTo>
                  <a:lnTo>
                    <a:pt x="862" y="674"/>
                  </a:lnTo>
                  <a:lnTo>
                    <a:pt x="834" y="685"/>
                  </a:lnTo>
                  <a:lnTo>
                    <a:pt x="812" y="695"/>
                  </a:lnTo>
                  <a:lnTo>
                    <a:pt x="802" y="704"/>
                  </a:lnTo>
                  <a:lnTo>
                    <a:pt x="796" y="714"/>
                  </a:lnTo>
                  <a:lnTo>
                    <a:pt x="794" y="726"/>
                  </a:lnTo>
                  <a:lnTo>
                    <a:pt x="794" y="786"/>
                  </a:lnTo>
                  <a:lnTo>
                    <a:pt x="780" y="786"/>
                  </a:lnTo>
                  <a:lnTo>
                    <a:pt x="767" y="788"/>
                  </a:lnTo>
                  <a:lnTo>
                    <a:pt x="757" y="795"/>
                  </a:lnTo>
                  <a:lnTo>
                    <a:pt x="749" y="805"/>
                  </a:lnTo>
                  <a:lnTo>
                    <a:pt x="747" y="819"/>
                  </a:lnTo>
                  <a:lnTo>
                    <a:pt x="747" y="873"/>
                  </a:lnTo>
                  <a:lnTo>
                    <a:pt x="749" y="885"/>
                  </a:lnTo>
                  <a:lnTo>
                    <a:pt x="754" y="894"/>
                  </a:lnTo>
                  <a:lnTo>
                    <a:pt x="762" y="902"/>
                  </a:lnTo>
                  <a:lnTo>
                    <a:pt x="794" y="923"/>
                  </a:lnTo>
                  <a:lnTo>
                    <a:pt x="796" y="937"/>
                  </a:lnTo>
                  <a:lnTo>
                    <a:pt x="803" y="973"/>
                  </a:lnTo>
                  <a:lnTo>
                    <a:pt x="814" y="1011"/>
                  </a:lnTo>
                  <a:lnTo>
                    <a:pt x="827" y="1050"/>
                  </a:lnTo>
                  <a:lnTo>
                    <a:pt x="845" y="1090"/>
                  </a:lnTo>
                  <a:lnTo>
                    <a:pt x="865" y="1132"/>
                  </a:lnTo>
                  <a:lnTo>
                    <a:pt x="890" y="1174"/>
                  </a:lnTo>
                  <a:lnTo>
                    <a:pt x="916" y="1214"/>
                  </a:lnTo>
                  <a:lnTo>
                    <a:pt x="946" y="1256"/>
                  </a:lnTo>
                  <a:lnTo>
                    <a:pt x="976" y="1290"/>
                  </a:lnTo>
                  <a:lnTo>
                    <a:pt x="1004" y="1320"/>
                  </a:lnTo>
                  <a:lnTo>
                    <a:pt x="1030" y="1345"/>
                  </a:lnTo>
                  <a:lnTo>
                    <a:pt x="1056" y="1362"/>
                  </a:lnTo>
                  <a:lnTo>
                    <a:pt x="1078" y="1376"/>
                  </a:lnTo>
                  <a:lnTo>
                    <a:pt x="1097" y="1383"/>
                  </a:lnTo>
                  <a:lnTo>
                    <a:pt x="1114" y="1385"/>
                  </a:lnTo>
                  <a:lnTo>
                    <a:pt x="1294" y="1385"/>
                  </a:lnTo>
                  <a:lnTo>
                    <a:pt x="1310" y="1383"/>
                  </a:lnTo>
                  <a:lnTo>
                    <a:pt x="1329" y="1376"/>
                  </a:lnTo>
                  <a:lnTo>
                    <a:pt x="1351" y="1362"/>
                  </a:lnTo>
                  <a:lnTo>
                    <a:pt x="1377" y="1345"/>
                  </a:lnTo>
                  <a:lnTo>
                    <a:pt x="1403" y="1320"/>
                  </a:lnTo>
                  <a:lnTo>
                    <a:pt x="1431" y="1290"/>
                  </a:lnTo>
                  <a:lnTo>
                    <a:pt x="1461" y="1256"/>
                  </a:lnTo>
                  <a:lnTo>
                    <a:pt x="1491" y="1214"/>
                  </a:lnTo>
                  <a:lnTo>
                    <a:pt x="1517" y="1174"/>
                  </a:lnTo>
                  <a:lnTo>
                    <a:pt x="1542" y="1132"/>
                  </a:lnTo>
                  <a:lnTo>
                    <a:pt x="1562" y="1090"/>
                  </a:lnTo>
                  <a:lnTo>
                    <a:pt x="1580" y="1050"/>
                  </a:lnTo>
                  <a:lnTo>
                    <a:pt x="1594" y="1010"/>
                  </a:lnTo>
                  <a:lnTo>
                    <a:pt x="1604" y="973"/>
                  </a:lnTo>
                  <a:lnTo>
                    <a:pt x="1611" y="937"/>
                  </a:lnTo>
                  <a:lnTo>
                    <a:pt x="1613" y="923"/>
                  </a:lnTo>
                  <a:lnTo>
                    <a:pt x="1646" y="902"/>
                  </a:lnTo>
                  <a:lnTo>
                    <a:pt x="1654" y="894"/>
                  </a:lnTo>
                  <a:lnTo>
                    <a:pt x="1658" y="885"/>
                  </a:lnTo>
                  <a:lnTo>
                    <a:pt x="1661" y="873"/>
                  </a:lnTo>
                  <a:lnTo>
                    <a:pt x="1661" y="819"/>
                  </a:lnTo>
                  <a:lnTo>
                    <a:pt x="1658" y="805"/>
                  </a:lnTo>
                  <a:lnTo>
                    <a:pt x="1650" y="795"/>
                  </a:lnTo>
                  <a:lnTo>
                    <a:pt x="1640" y="788"/>
                  </a:lnTo>
                  <a:lnTo>
                    <a:pt x="1627" y="786"/>
                  </a:lnTo>
                  <a:lnTo>
                    <a:pt x="1609" y="786"/>
                  </a:lnTo>
                  <a:lnTo>
                    <a:pt x="1606" y="781"/>
                  </a:lnTo>
                  <a:lnTo>
                    <a:pt x="1603" y="777"/>
                  </a:lnTo>
                  <a:lnTo>
                    <a:pt x="1598" y="774"/>
                  </a:lnTo>
                  <a:lnTo>
                    <a:pt x="1588" y="769"/>
                  </a:lnTo>
                  <a:lnTo>
                    <a:pt x="1577" y="769"/>
                  </a:lnTo>
                  <a:lnTo>
                    <a:pt x="1566" y="772"/>
                  </a:lnTo>
                  <a:lnTo>
                    <a:pt x="1522" y="789"/>
                  </a:lnTo>
                  <a:lnTo>
                    <a:pt x="1478" y="798"/>
                  </a:lnTo>
                  <a:lnTo>
                    <a:pt x="1434" y="802"/>
                  </a:lnTo>
                  <a:lnTo>
                    <a:pt x="1396" y="799"/>
                  </a:lnTo>
                  <a:lnTo>
                    <a:pt x="1360" y="791"/>
                  </a:lnTo>
                  <a:lnTo>
                    <a:pt x="1326" y="779"/>
                  </a:lnTo>
                  <a:lnTo>
                    <a:pt x="1292" y="760"/>
                  </a:lnTo>
                  <a:lnTo>
                    <a:pt x="1260" y="737"/>
                  </a:lnTo>
                  <a:lnTo>
                    <a:pt x="1230" y="709"/>
                  </a:lnTo>
                  <a:lnTo>
                    <a:pt x="1205" y="686"/>
                  </a:lnTo>
                  <a:lnTo>
                    <a:pt x="1177" y="668"/>
                  </a:lnTo>
                  <a:lnTo>
                    <a:pt x="1147" y="653"/>
                  </a:lnTo>
                  <a:lnTo>
                    <a:pt x="1115" y="642"/>
                  </a:lnTo>
                  <a:lnTo>
                    <a:pt x="1080" y="637"/>
                  </a:lnTo>
                  <a:lnTo>
                    <a:pt x="1044" y="634"/>
                  </a:lnTo>
                  <a:close/>
                  <a:moveTo>
                    <a:pt x="1119" y="0"/>
                  </a:moveTo>
                  <a:lnTo>
                    <a:pt x="1288" y="0"/>
                  </a:lnTo>
                  <a:lnTo>
                    <a:pt x="1349" y="4"/>
                  </a:lnTo>
                  <a:lnTo>
                    <a:pt x="1408" y="14"/>
                  </a:lnTo>
                  <a:lnTo>
                    <a:pt x="1463" y="30"/>
                  </a:lnTo>
                  <a:lnTo>
                    <a:pt x="1517" y="53"/>
                  </a:lnTo>
                  <a:lnTo>
                    <a:pt x="1567" y="81"/>
                  </a:lnTo>
                  <a:lnTo>
                    <a:pt x="1613" y="115"/>
                  </a:lnTo>
                  <a:lnTo>
                    <a:pt x="1656" y="153"/>
                  </a:lnTo>
                  <a:lnTo>
                    <a:pt x="1694" y="195"/>
                  </a:lnTo>
                  <a:lnTo>
                    <a:pt x="1727" y="242"/>
                  </a:lnTo>
                  <a:lnTo>
                    <a:pt x="1756" y="292"/>
                  </a:lnTo>
                  <a:lnTo>
                    <a:pt x="1778" y="346"/>
                  </a:lnTo>
                  <a:lnTo>
                    <a:pt x="1796" y="402"/>
                  </a:lnTo>
                  <a:lnTo>
                    <a:pt x="1806" y="461"/>
                  </a:lnTo>
                  <a:lnTo>
                    <a:pt x="1809" y="521"/>
                  </a:lnTo>
                  <a:lnTo>
                    <a:pt x="1809" y="685"/>
                  </a:lnTo>
                  <a:lnTo>
                    <a:pt x="1822" y="707"/>
                  </a:lnTo>
                  <a:lnTo>
                    <a:pt x="1831" y="729"/>
                  </a:lnTo>
                  <a:lnTo>
                    <a:pt x="1837" y="753"/>
                  </a:lnTo>
                  <a:lnTo>
                    <a:pt x="1839" y="779"/>
                  </a:lnTo>
                  <a:lnTo>
                    <a:pt x="1839" y="895"/>
                  </a:lnTo>
                  <a:lnTo>
                    <a:pt x="1836" y="923"/>
                  </a:lnTo>
                  <a:lnTo>
                    <a:pt x="1829" y="950"/>
                  </a:lnTo>
                  <a:lnTo>
                    <a:pt x="1817" y="975"/>
                  </a:lnTo>
                  <a:lnTo>
                    <a:pt x="1801" y="998"/>
                  </a:lnTo>
                  <a:lnTo>
                    <a:pt x="1782" y="1018"/>
                  </a:lnTo>
                  <a:lnTo>
                    <a:pt x="1767" y="1062"/>
                  </a:lnTo>
                  <a:lnTo>
                    <a:pt x="1748" y="1107"/>
                  </a:lnTo>
                  <a:lnTo>
                    <a:pt x="1725" y="1160"/>
                  </a:lnTo>
                  <a:lnTo>
                    <a:pt x="1699" y="1213"/>
                  </a:lnTo>
                  <a:lnTo>
                    <a:pt x="1669" y="1266"/>
                  </a:lnTo>
                  <a:lnTo>
                    <a:pt x="1635" y="1318"/>
                  </a:lnTo>
                  <a:lnTo>
                    <a:pt x="1614" y="1348"/>
                  </a:lnTo>
                  <a:lnTo>
                    <a:pt x="1589" y="1380"/>
                  </a:lnTo>
                  <a:lnTo>
                    <a:pt x="1559" y="1415"/>
                  </a:lnTo>
                  <a:lnTo>
                    <a:pt x="1579" y="1430"/>
                  </a:lnTo>
                  <a:lnTo>
                    <a:pt x="1595" y="1447"/>
                  </a:lnTo>
                  <a:lnTo>
                    <a:pt x="1607" y="1466"/>
                  </a:lnTo>
                  <a:lnTo>
                    <a:pt x="1617" y="1485"/>
                  </a:lnTo>
                  <a:lnTo>
                    <a:pt x="1987" y="1597"/>
                  </a:lnTo>
                  <a:lnTo>
                    <a:pt x="2015" y="1609"/>
                  </a:lnTo>
                  <a:lnTo>
                    <a:pt x="2040" y="1627"/>
                  </a:lnTo>
                  <a:lnTo>
                    <a:pt x="2066" y="1652"/>
                  </a:lnTo>
                  <a:lnTo>
                    <a:pt x="2090" y="1682"/>
                  </a:lnTo>
                  <a:lnTo>
                    <a:pt x="2113" y="1718"/>
                  </a:lnTo>
                  <a:lnTo>
                    <a:pt x="2136" y="1758"/>
                  </a:lnTo>
                  <a:lnTo>
                    <a:pt x="2158" y="1802"/>
                  </a:lnTo>
                  <a:lnTo>
                    <a:pt x="2180" y="1850"/>
                  </a:lnTo>
                  <a:lnTo>
                    <a:pt x="2199" y="1901"/>
                  </a:lnTo>
                  <a:lnTo>
                    <a:pt x="2219" y="1955"/>
                  </a:lnTo>
                  <a:lnTo>
                    <a:pt x="2237" y="2012"/>
                  </a:lnTo>
                  <a:lnTo>
                    <a:pt x="2255" y="2070"/>
                  </a:lnTo>
                  <a:lnTo>
                    <a:pt x="2272" y="2129"/>
                  </a:lnTo>
                  <a:lnTo>
                    <a:pt x="2288" y="2189"/>
                  </a:lnTo>
                  <a:lnTo>
                    <a:pt x="2303" y="2249"/>
                  </a:lnTo>
                  <a:lnTo>
                    <a:pt x="2317" y="2309"/>
                  </a:lnTo>
                  <a:lnTo>
                    <a:pt x="2330" y="2368"/>
                  </a:lnTo>
                  <a:lnTo>
                    <a:pt x="2342" y="2424"/>
                  </a:lnTo>
                  <a:lnTo>
                    <a:pt x="2353" y="2481"/>
                  </a:lnTo>
                  <a:lnTo>
                    <a:pt x="2363" y="2534"/>
                  </a:lnTo>
                  <a:lnTo>
                    <a:pt x="2372" y="2584"/>
                  </a:lnTo>
                  <a:lnTo>
                    <a:pt x="2381" y="2631"/>
                  </a:lnTo>
                  <a:lnTo>
                    <a:pt x="2388" y="2674"/>
                  </a:lnTo>
                  <a:lnTo>
                    <a:pt x="2393" y="2712"/>
                  </a:lnTo>
                  <a:lnTo>
                    <a:pt x="2398" y="2745"/>
                  </a:lnTo>
                  <a:lnTo>
                    <a:pt x="2403" y="2773"/>
                  </a:lnTo>
                  <a:lnTo>
                    <a:pt x="2405" y="2795"/>
                  </a:lnTo>
                  <a:lnTo>
                    <a:pt x="2407" y="2811"/>
                  </a:lnTo>
                  <a:lnTo>
                    <a:pt x="2407" y="2819"/>
                  </a:lnTo>
                  <a:lnTo>
                    <a:pt x="2404" y="2846"/>
                  </a:lnTo>
                  <a:lnTo>
                    <a:pt x="2393" y="2869"/>
                  </a:lnTo>
                  <a:lnTo>
                    <a:pt x="2378" y="2890"/>
                  </a:lnTo>
                  <a:lnTo>
                    <a:pt x="2359" y="2905"/>
                  </a:lnTo>
                  <a:lnTo>
                    <a:pt x="2334" y="2915"/>
                  </a:lnTo>
                  <a:lnTo>
                    <a:pt x="2309" y="2919"/>
                  </a:lnTo>
                  <a:lnTo>
                    <a:pt x="98" y="2919"/>
                  </a:lnTo>
                  <a:lnTo>
                    <a:pt x="73" y="2915"/>
                  </a:lnTo>
                  <a:lnTo>
                    <a:pt x="48" y="2905"/>
                  </a:lnTo>
                  <a:lnTo>
                    <a:pt x="29" y="2890"/>
                  </a:lnTo>
                  <a:lnTo>
                    <a:pt x="14" y="2869"/>
                  </a:lnTo>
                  <a:lnTo>
                    <a:pt x="3" y="2846"/>
                  </a:lnTo>
                  <a:lnTo>
                    <a:pt x="0" y="2819"/>
                  </a:lnTo>
                  <a:lnTo>
                    <a:pt x="0" y="2811"/>
                  </a:lnTo>
                  <a:lnTo>
                    <a:pt x="1" y="2804"/>
                  </a:lnTo>
                  <a:lnTo>
                    <a:pt x="1" y="2804"/>
                  </a:lnTo>
                  <a:lnTo>
                    <a:pt x="2" y="2800"/>
                  </a:lnTo>
                  <a:lnTo>
                    <a:pt x="3" y="2788"/>
                  </a:lnTo>
                  <a:lnTo>
                    <a:pt x="6" y="2770"/>
                  </a:lnTo>
                  <a:lnTo>
                    <a:pt x="10" y="2745"/>
                  </a:lnTo>
                  <a:lnTo>
                    <a:pt x="15" y="2714"/>
                  </a:lnTo>
                  <a:lnTo>
                    <a:pt x="21" y="2678"/>
                  </a:lnTo>
                  <a:lnTo>
                    <a:pt x="28" y="2637"/>
                  </a:lnTo>
                  <a:lnTo>
                    <a:pt x="36" y="2592"/>
                  </a:lnTo>
                  <a:lnTo>
                    <a:pt x="45" y="2542"/>
                  </a:lnTo>
                  <a:lnTo>
                    <a:pt x="55" y="2490"/>
                  </a:lnTo>
                  <a:lnTo>
                    <a:pt x="66" y="2435"/>
                  </a:lnTo>
                  <a:lnTo>
                    <a:pt x="78" y="2378"/>
                  </a:lnTo>
                  <a:lnTo>
                    <a:pt x="91" y="2319"/>
                  </a:lnTo>
                  <a:lnTo>
                    <a:pt x="105" y="2259"/>
                  </a:lnTo>
                  <a:lnTo>
                    <a:pt x="120" y="2199"/>
                  </a:lnTo>
                  <a:lnTo>
                    <a:pt x="136" y="2138"/>
                  </a:lnTo>
                  <a:lnTo>
                    <a:pt x="152" y="2079"/>
                  </a:lnTo>
                  <a:lnTo>
                    <a:pt x="170" y="2020"/>
                  </a:lnTo>
                  <a:lnTo>
                    <a:pt x="188" y="1962"/>
                  </a:lnTo>
                  <a:lnTo>
                    <a:pt x="208" y="1908"/>
                  </a:lnTo>
                  <a:lnTo>
                    <a:pt x="228" y="1855"/>
                  </a:lnTo>
                  <a:lnTo>
                    <a:pt x="249" y="1806"/>
                  </a:lnTo>
                  <a:lnTo>
                    <a:pt x="271" y="1760"/>
                  </a:lnTo>
                  <a:lnTo>
                    <a:pt x="294" y="1720"/>
                  </a:lnTo>
                  <a:lnTo>
                    <a:pt x="317" y="1683"/>
                  </a:lnTo>
                  <a:lnTo>
                    <a:pt x="342" y="1653"/>
                  </a:lnTo>
                  <a:lnTo>
                    <a:pt x="367" y="1627"/>
                  </a:lnTo>
                  <a:lnTo>
                    <a:pt x="392" y="1609"/>
                  </a:lnTo>
                  <a:lnTo>
                    <a:pt x="420" y="1597"/>
                  </a:lnTo>
                  <a:lnTo>
                    <a:pt x="792" y="1485"/>
                  </a:lnTo>
                  <a:lnTo>
                    <a:pt x="800" y="1466"/>
                  </a:lnTo>
                  <a:lnTo>
                    <a:pt x="812" y="1447"/>
                  </a:lnTo>
                  <a:lnTo>
                    <a:pt x="829" y="1430"/>
                  </a:lnTo>
                  <a:lnTo>
                    <a:pt x="848" y="1415"/>
                  </a:lnTo>
                  <a:lnTo>
                    <a:pt x="819" y="1380"/>
                  </a:lnTo>
                  <a:lnTo>
                    <a:pt x="794" y="1348"/>
                  </a:lnTo>
                  <a:lnTo>
                    <a:pt x="772" y="1318"/>
                  </a:lnTo>
                  <a:lnTo>
                    <a:pt x="739" y="1266"/>
                  </a:lnTo>
                  <a:lnTo>
                    <a:pt x="709" y="1213"/>
                  </a:lnTo>
                  <a:lnTo>
                    <a:pt x="682" y="1160"/>
                  </a:lnTo>
                  <a:lnTo>
                    <a:pt x="659" y="1107"/>
                  </a:lnTo>
                  <a:lnTo>
                    <a:pt x="642" y="1062"/>
                  </a:lnTo>
                  <a:lnTo>
                    <a:pt x="625" y="1018"/>
                  </a:lnTo>
                  <a:lnTo>
                    <a:pt x="606" y="998"/>
                  </a:lnTo>
                  <a:lnTo>
                    <a:pt x="590" y="975"/>
                  </a:lnTo>
                  <a:lnTo>
                    <a:pt x="578" y="950"/>
                  </a:lnTo>
                  <a:lnTo>
                    <a:pt x="571" y="923"/>
                  </a:lnTo>
                  <a:lnTo>
                    <a:pt x="568" y="895"/>
                  </a:lnTo>
                  <a:lnTo>
                    <a:pt x="568" y="779"/>
                  </a:lnTo>
                  <a:lnTo>
                    <a:pt x="570" y="753"/>
                  </a:lnTo>
                  <a:lnTo>
                    <a:pt x="576" y="729"/>
                  </a:lnTo>
                  <a:lnTo>
                    <a:pt x="585" y="707"/>
                  </a:lnTo>
                  <a:lnTo>
                    <a:pt x="598" y="685"/>
                  </a:lnTo>
                  <a:lnTo>
                    <a:pt x="598" y="521"/>
                  </a:lnTo>
                  <a:lnTo>
                    <a:pt x="601" y="461"/>
                  </a:lnTo>
                  <a:lnTo>
                    <a:pt x="612" y="402"/>
                  </a:lnTo>
                  <a:lnTo>
                    <a:pt x="629" y="346"/>
                  </a:lnTo>
                  <a:lnTo>
                    <a:pt x="651" y="292"/>
                  </a:lnTo>
                  <a:lnTo>
                    <a:pt x="680" y="242"/>
                  </a:lnTo>
                  <a:lnTo>
                    <a:pt x="713" y="195"/>
                  </a:lnTo>
                  <a:lnTo>
                    <a:pt x="751" y="153"/>
                  </a:lnTo>
                  <a:lnTo>
                    <a:pt x="794" y="115"/>
                  </a:lnTo>
                  <a:lnTo>
                    <a:pt x="840" y="81"/>
                  </a:lnTo>
                  <a:lnTo>
                    <a:pt x="890" y="53"/>
                  </a:lnTo>
                  <a:lnTo>
                    <a:pt x="944" y="30"/>
                  </a:lnTo>
                  <a:lnTo>
                    <a:pt x="999" y="14"/>
                  </a:lnTo>
                  <a:lnTo>
                    <a:pt x="1058" y="4"/>
                  </a:lnTo>
                  <a:lnTo>
                    <a:pt x="11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96" name="Group 445"/>
          <p:cNvGrpSpPr>
            <a:grpSpLocks noChangeAspect="1"/>
          </p:cNvGrpSpPr>
          <p:nvPr/>
        </p:nvGrpSpPr>
        <p:grpSpPr bwMode="auto">
          <a:xfrm>
            <a:off x="2109853" y="2933005"/>
            <a:ext cx="253038" cy="251270"/>
            <a:chOff x="3553" y="3344"/>
            <a:chExt cx="429" cy="426"/>
          </a:xfrm>
          <a:solidFill>
            <a:schemeClr val="accent1"/>
          </a:solidFill>
        </p:grpSpPr>
        <p:sp>
          <p:nvSpPr>
            <p:cNvPr id="97" name="Freeform 447"/>
            <p:cNvSpPr>
              <a:spLocks noEditPoints="1"/>
            </p:cNvSpPr>
            <p:nvPr/>
          </p:nvSpPr>
          <p:spPr bwMode="auto">
            <a:xfrm>
              <a:off x="3629" y="3417"/>
              <a:ext cx="353" cy="353"/>
            </a:xfrm>
            <a:custGeom>
              <a:avLst/>
              <a:gdLst>
                <a:gd name="T0" fmla="*/ 763 w 2825"/>
                <a:gd name="T1" fmla="*/ 287 h 2824"/>
                <a:gd name="T2" fmla="*/ 553 w 2825"/>
                <a:gd name="T3" fmla="*/ 383 h 2824"/>
                <a:gd name="T4" fmla="*/ 385 w 2825"/>
                <a:gd name="T5" fmla="*/ 553 h 2824"/>
                <a:gd name="T6" fmla="*/ 288 w 2825"/>
                <a:gd name="T7" fmla="*/ 762 h 2824"/>
                <a:gd name="T8" fmla="*/ 269 w 2825"/>
                <a:gd name="T9" fmla="*/ 988 h 2824"/>
                <a:gd name="T10" fmla="*/ 327 w 2825"/>
                <a:gd name="T11" fmla="*/ 1208 h 2824"/>
                <a:gd name="T12" fmla="*/ 461 w 2825"/>
                <a:gd name="T13" fmla="*/ 1402 h 2824"/>
                <a:gd name="T14" fmla="*/ 655 w 2825"/>
                <a:gd name="T15" fmla="*/ 1537 h 2824"/>
                <a:gd name="T16" fmla="*/ 876 w 2825"/>
                <a:gd name="T17" fmla="*/ 1595 h 2824"/>
                <a:gd name="T18" fmla="*/ 1101 w 2825"/>
                <a:gd name="T19" fmla="*/ 1576 h 2824"/>
                <a:gd name="T20" fmla="*/ 1312 w 2825"/>
                <a:gd name="T21" fmla="*/ 1479 h 2824"/>
                <a:gd name="T22" fmla="*/ 1480 w 2825"/>
                <a:gd name="T23" fmla="*/ 1310 h 2824"/>
                <a:gd name="T24" fmla="*/ 1577 w 2825"/>
                <a:gd name="T25" fmla="*/ 1100 h 2824"/>
                <a:gd name="T26" fmla="*/ 1595 w 2825"/>
                <a:gd name="T27" fmla="*/ 874 h 2824"/>
                <a:gd name="T28" fmla="*/ 1538 w 2825"/>
                <a:gd name="T29" fmla="*/ 654 h 2824"/>
                <a:gd name="T30" fmla="*/ 1404 w 2825"/>
                <a:gd name="T31" fmla="*/ 460 h 2824"/>
                <a:gd name="T32" fmla="*/ 1210 w 2825"/>
                <a:gd name="T33" fmla="*/ 325 h 2824"/>
                <a:gd name="T34" fmla="*/ 989 w 2825"/>
                <a:gd name="T35" fmla="*/ 268 h 2824"/>
                <a:gd name="T36" fmla="*/ 1035 w 2825"/>
                <a:gd name="T37" fmla="*/ 5 h 2824"/>
                <a:gd name="T38" fmla="*/ 1300 w 2825"/>
                <a:gd name="T39" fmla="*/ 74 h 2824"/>
                <a:gd name="T40" fmla="*/ 1539 w 2825"/>
                <a:gd name="T41" fmla="*/ 223 h 2824"/>
                <a:gd name="T42" fmla="*/ 1726 w 2825"/>
                <a:gd name="T43" fmla="*/ 442 h 2824"/>
                <a:gd name="T44" fmla="*/ 1835 w 2825"/>
                <a:gd name="T45" fmla="*/ 698 h 2824"/>
                <a:gd name="T46" fmla="*/ 1864 w 2825"/>
                <a:gd name="T47" fmla="*/ 971 h 2824"/>
                <a:gd name="T48" fmla="*/ 1812 w 2825"/>
                <a:gd name="T49" fmla="*/ 1242 h 2824"/>
                <a:gd name="T50" fmla="*/ 1679 w 2825"/>
                <a:gd name="T51" fmla="*/ 1490 h 2824"/>
                <a:gd name="T52" fmla="*/ 1941 w 2825"/>
                <a:gd name="T53" fmla="*/ 1652 h 2824"/>
                <a:gd name="T54" fmla="*/ 2060 w 2825"/>
                <a:gd name="T55" fmla="*/ 1717 h 2824"/>
                <a:gd name="T56" fmla="*/ 2811 w 2825"/>
                <a:gd name="T57" fmla="*/ 2499 h 2824"/>
                <a:gd name="T58" fmla="*/ 2821 w 2825"/>
                <a:gd name="T59" fmla="*/ 2634 h 2824"/>
                <a:gd name="T60" fmla="*/ 2755 w 2825"/>
                <a:gd name="T61" fmla="*/ 2754 h 2824"/>
                <a:gd name="T62" fmla="*/ 2634 w 2825"/>
                <a:gd name="T63" fmla="*/ 2819 h 2824"/>
                <a:gd name="T64" fmla="*/ 2501 w 2825"/>
                <a:gd name="T65" fmla="*/ 2809 h 2824"/>
                <a:gd name="T66" fmla="*/ 1719 w 2825"/>
                <a:gd name="T67" fmla="*/ 2059 h 2824"/>
                <a:gd name="T68" fmla="*/ 1653 w 2825"/>
                <a:gd name="T69" fmla="*/ 1939 h 2824"/>
                <a:gd name="T70" fmla="*/ 1491 w 2825"/>
                <a:gd name="T71" fmla="*/ 1678 h 2824"/>
                <a:gd name="T72" fmla="*/ 1243 w 2825"/>
                <a:gd name="T73" fmla="*/ 1810 h 2824"/>
                <a:gd name="T74" fmla="*/ 972 w 2825"/>
                <a:gd name="T75" fmla="*/ 1863 h 2824"/>
                <a:gd name="T76" fmla="*/ 699 w 2825"/>
                <a:gd name="T77" fmla="*/ 1834 h 2824"/>
                <a:gd name="T78" fmla="*/ 442 w 2825"/>
                <a:gd name="T79" fmla="*/ 1726 h 2824"/>
                <a:gd name="T80" fmla="*/ 224 w 2825"/>
                <a:gd name="T81" fmla="*/ 1537 h 2824"/>
                <a:gd name="T82" fmla="*/ 75 w 2825"/>
                <a:gd name="T83" fmla="*/ 1298 h 2824"/>
                <a:gd name="T84" fmla="*/ 6 w 2825"/>
                <a:gd name="T85" fmla="*/ 1033 h 2824"/>
                <a:gd name="T86" fmla="*/ 15 w 2825"/>
                <a:gd name="T87" fmla="*/ 761 h 2824"/>
                <a:gd name="T88" fmla="*/ 105 w 2825"/>
                <a:gd name="T89" fmla="*/ 501 h 2824"/>
                <a:gd name="T90" fmla="*/ 273 w 2825"/>
                <a:gd name="T91" fmla="*/ 272 h 2824"/>
                <a:gd name="T92" fmla="*/ 502 w 2825"/>
                <a:gd name="T93" fmla="*/ 103 h 2824"/>
                <a:gd name="T94" fmla="*/ 763 w 2825"/>
                <a:gd name="T95" fmla="*/ 14 h 2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5" h="2824">
                  <a:moveTo>
                    <a:pt x="933" y="266"/>
                  </a:moveTo>
                  <a:lnTo>
                    <a:pt x="876" y="268"/>
                  </a:lnTo>
                  <a:lnTo>
                    <a:pt x="819" y="275"/>
                  </a:lnTo>
                  <a:lnTo>
                    <a:pt x="763" y="287"/>
                  </a:lnTo>
                  <a:lnTo>
                    <a:pt x="708" y="303"/>
                  </a:lnTo>
                  <a:lnTo>
                    <a:pt x="655" y="325"/>
                  </a:lnTo>
                  <a:lnTo>
                    <a:pt x="604" y="351"/>
                  </a:lnTo>
                  <a:lnTo>
                    <a:pt x="553" y="383"/>
                  </a:lnTo>
                  <a:lnTo>
                    <a:pt x="506" y="420"/>
                  </a:lnTo>
                  <a:lnTo>
                    <a:pt x="461" y="460"/>
                  </a:lnTo>
                  <a:lnTo>
                    <a:pt x="420" y="504"/>
                  </a:lnTo>
                  <a:lnTo>
                    <a:pt x="385" y="553"/>
                  </a:lnTo>
                  <a:lnTo>
                    <a:pt x="353" y="602"/>
                  </a:lnTo>
                  <a:lnTo>
                    <a:pt x="327" y="654"/>
                  </a:lnTo>
                  <a:lnTo>
                    <a:pt x="305" y="708"/>
                  </a:lnTo>
                  <a:lnTo>
                    <a:pt x="288" y="762"/>
                  </a:lnTo>
                  <a:lnTo>
                    <a:pt x="276" y="818"/>
                  </a:lnTo>
                  <a:lnTo>
                    <a:pt x="269" y="874"/>
                  </a:lnTo>
                  <a:lnTo>
                    <a:pt x="266" y="932"/>
                  </a:lnTo>
                  <a:lnTo>
                    <a:pt x="269" y="988"/>
                  </a:lnTo>
                  <a:lnTo>
                    <a:pt x="276" y="1045"/>
                  </a:lnTo>
                  <a:lnTo>
                    <a:pt x="288" y="1100"/>
                  </a:lnTo>
                  <a:lnTo>
                    <a:pt x="305" y="1155"/>
                  </a:lnTo>
                  <a:lnTo>
                    <a:pt x="327" y="1208"/>
                  </a:lnTo>
                  <a:lnTo>
                    <a:pt x="353" y="1261"/>
                  </a:lnTo>
                  <a:lnTo>
                    <a:pt x="385" y="1310"/>
                  </a:lnTo>
                  <a:lnTo>
                    <a:pt x="420" y="1358"/>
                  </a:lnTo>
                  <a:lnTo>
                    <a:pt x="461" y="1402"/>
                  </a:lnTo>
                  <a:lnTo>
                    <a:pt x="506" y="1443"/>
                  </a:lnTo>
                  <a:lnTo>
                    <a:pt x="553" y="1479"/>
                  </a:lnTo>
                  <a:lnTo>
                    <a:pt x="604" y="1511"/>
                  </a:lnTo>
                  <a:lnTo>
                    <a:pt x="655" y="1537"/>
                  </a:lnTo>
                  <a:lnTo>
                    <a:pt x="708" y="1559"/>
                  </a:lnTo>
                  <a:lnTo>
                    <a:pt x="763" y="1576"/>
                  </a:lnTo>
                  <a:lnTo>
                    <a:pt x="819" y="1587"/>
                  </a:lnTo>
                  <a:lnTo>
                    <a:pt x="876" y="1595"/>
                  </a:lnTo>
                  <a:lnTo>
                    <a:pt x="933" y="1597"/>
                  </a:lnTo>
                  <a:lnTo>
                    <a:pt x="989" y="1595"/>
                  </a:lnTo>
                  <a:lnTo>
                    <a:pt x="1046" y="1587"/>
                  </a:lnTo>
                  <a:lnTo>
                    <a:pt x="1101" y="1576"/>
                  </a:lnTo>
                  <a:lnTo>
                    <a:pt x="1157" y="1559"/>
                  </a:lnTo>
                  <a:lnTo>
                    <a:pt x="1210" y="1537"/>
                  </a:lnTo>
                  <a:lnTo>
                    <a:pt x="1261" y="1511"/>
                  </a:lnTo>
                  <a:lnTo>
                    <a:pt x="1312" y="1479"/>
                  </a:lnTo>
                  <a:lnTo>
                    <a:pt x="1359" y="1443"/>
                  </a:lnTo>
                  <a:lnTo>
                    <a:pt x="1404" y="1402"/>
                  </a:lnTo>
                  <a:lnTo>
                    <a:pt x="1445" y="1358"/>
                  </a:lnTo>
                  <a:lnTo>
                    <a:pt x="1480" y="1310"/>
                  </a:lnTo>
                  <a:lnTo>
                    <a:pt x="1512" y="1261"/>
                  </a:lnTo>
                  <a:lnTo>
                    <a:pt x="1538" y="1208"/>
                  </a:lnTo>
                  <a:lnTo>
                    <a:pt x="1560" y="1155"/>
                  </a:lnTo>
                  <a:lnTo>
                    <a:pt x="1577" y="1100"/>
                  </a:lnTo>
                  <a:lnTo>
                    <a:pt x="1589" y="1045"/>
                  </a:lnTo>
                  <a:lnTo>
                    <a:pt x="1595" y="988"/>
                  </a:lnTo>
                  <a:lnTo>
                    <a:pt x="1599" y="932"/>
                  </a:lnTo>
                  <a:lnTo>
                    <a:pt x="1595" y="874"/>
                  </a:lnTo>
                  <a:lnTo>
                    <a:pt x="1589" y="818"/>
                  </a:lnTo>
                  <a:lnTo>
                    <a:pt x="1577" y="762"/>
                  </a:lnTo>
                  <a:lnTo>
                    <a:pt x="1560" y="708"/>
                  </a:lnTo>
                  <a:lnTo>
                    <a:pt x="1538" y="654"/>
                  </a:lnTo>
                  <a:lnTo>
                    <a:pt x="1512" y="602"/>
                  </a:lnTo>
                  <a:lnTo>
                    <a:pt x="1480" y="553"/>
                  </a:lnTo>
                  <a:lnTo>
                    <a:pt x="1445" y="504"/>
                  </a:lnTo>
                  <a:lnTo>
                    <a:pt x="1404" y="460"/>
                  </a:lnTo>
                  <a:lnTo>
                    <a:pt x="1359" y="420"/>
                  </a:lnTo>
                  <a:lnTo>
                    <a:pt x="1312" y="383"/>
                  </a:lnTo>
                  <a:lnTo>
                    <a:pt x="1261" y="351"/>
                  </a:lnTo>
                  <a:lnTo>
                    <a:pt x="1210" y="325"/>
                  </a:lnTo>
                  <a:lnTo>
                    <a:pt x="1157" y="303"/>
                  </a:lnTo>
                  <a:lnTo>
                    <a:pt x="1101" y="287"/>
                  </a:lnTo>
                  <a:lnTo>
                    <a:pt x="1046" y="275"/>
                  </a:lnTo>
                  <a:lnTo>
                    <a:pt x="989" y="268"/>
                  </a:lnTo>
                  <a:lnTo>
                    <a:pt x="933" y="266"/>
                  </a:lnTo>
                  <a:close/>
                  <a:moveTo>
                    <a:pt x="898" y="0"/>
                  </a:moveTo>
                  <a:lnTo>
                    <a:pt x="967" y="0"/>
                  </a:lnTo>
                  <a:lnTo>
                    <a:pt x="1035" y="5"/>
                  </a:lnTo>
                  <a:lnTo>
                    <a:pt x="1102" y="14"/>
                  </a:lnTo>
                  <a:lnTo>
                    <a:pt x="1169" y="29"/>
                  </a:lnTo>
                  <a:lnTo>
                    <a:pt x="1235" y="49"/>
                  </a:lnTo>
                  <a:lnTo>
                    <a:pt x="1300" y="74"/>
                  </a:lnTo>
                  <a:lnTo>
                    <a:pt x="1363" y="103"/>
                  </a:lnTo>
                  <a:lnTo>
                    <a:pt x="1424" y="138"/>
                  </a:lnTo>
                  <a:lnTo>
                    <a:pt x="1482" y="178"/>
                  </a:lnTo>
                  <a:lnTo>
                    <a:pt x="1539" y="223"/>
                  </a:lnTo>
                  <a:lnTo>
                    <a:pt x="1592" y="272"/>
                  </a:lnTo>
                  <a:lnTo>
                    <a:pt x="1642" y="325"/>
                  </a:lnTo>
                  <a:lnTo>
                    <a:pt x="1687" y="382"/>
                  </a:lnTo>
                  <a:lnTo>
                    <a:pt x="1726" y="442"/>
                  </a:lnTo>
                  <a:lnTo>
                    <a:pt x="1761" y="503"/>
                  </a:lnTo>
                  <a:lnTo>
                    <a:pt x="1791" y="566"/>
                  </a:lnTo>
                  <a:lnTo>
                    <a:pt x="1815" y="632"/>
                  </a:lnTo>
                  <a:lnTo>
                    <a:pt x="1835" y="698"/>
                  </a:lnTo>
                  <a:lnTo>
                    <a:pt x="1850" y="766"/>
                  </a:lnTo>
                  <a:lnTo>
                    <a:pt x="1859" y="834"/>
                  </a:lnTo>
                  <a:lnTo>
                    <a:pt x="1865" y="902"/>
                  </a:lnTo>
                  <a:lnTo>
                    <a:pt x="1864" y="971"/>
                  </a:lnTo>
                  <a:lnTo>
                    <a:pt x="1858" y="1040"/>
                  </a:lnTo>
                  <a:lnTo>
                    <a:pt x="1848" y="1108"/>
                  </a:lnTo>
                  <a:lnTo>
                    <a:pt x="1832" y="1176"/>
                  </a:lnTo>
                  <a:lnTo>
                    <a:pt x="1812" y="1242"/>
                  </a:lnTo>
                  <a:lnTo>
                    <a:pt x="1786" y="1307"/>
                  </a:lnTo>
                  <a:lnTo>
                    <a:pt x="1756" y="1369"/>
                  </a:lnTo>
                  <a:lnTo>
                    <a:pt x="1720" y="1431"/>
                  </a:lnTo>
                  <a:lnTo>
                    <a:pt x="1679" y="1490"/>
                  </a:lnTo>
                  <a:lnTo>
                    <a:pt x="1841" y="1651"/>
                  </a:lnTo>
                  <a:lnTo>
                    <a:pt x="1874" y="1647"/>
                  </a:lnTo>
                  <a:lnTo>
                    <a:pt x="1908" y="1647"/>
                  </a:lnTo>
                  <a:lnTo>
                    <a:pt x="1941" y="1652"/>
                  </a:lnTo>
                  <a:lnTo>
                    <a:pt x="1974" y="1662"/>
                  </a:lnTo>
                  <a:lnTo>
                    <a:pt x="2004" y="1675"/>
                  </a:lnTo>
                  <a:lnTo>
                    <a:pt x="2033" y="1694"/>
                  </a:lnTo>
                  <a:lnTo>
                    <a:pt x="2060" y="1717"/>
                  </a:lnTo>
                  <a:lnTo>
                    <a:pt x="2755" y="2413"/>
                  </a:lnTo>
                  <a:lnTo>
                    <a:pt x="2778" y="2439"/>
                  </a:lnTo>
                  <a:lnTo>
                    <a:pt x="2797" y="2469"/>
                  </a:lnTo>
                  <a:lnTo>
                    <a:pt x="2811" y="2499"/>
                  </a:lnTo>
                  <a:lnTo>
                    <a:pt x="2821" y="2533"/>
                  </a:lnTo>
                  <a:lnTo>
                    <a:pt x="2825" y="2566"/>
                  </a:lnTo>
                  <a:lnTo>
                    <a:pt x="2825" y="2600"/>
                  </a:lnTo>
                  <a:lnTo>
                    <a:pt x="2821" y="2634"/>
                  </a:lnTo>
                  <a:lnTo>
                    <a:pt x="2811" y="2666"/>
                  </a:lnTo>
                  <a:lnTo>
                    <a:pt x="2797" y="2697"/>
                  </a:lnTo>
                  <a:lnTo>
                    <a:pt x="2778" y="2727"/>
                  </a:lnTo>
                  <a:lnTo>
                    <a:pt x="2755" y="2754"/>
                  </a:lnTo>
                  <a:lnTo>
                    <a:pt x="2728" y="2777"/>
                  </a:lnTo>
                  <a:lnTo>
                    <a:pt x="2698" y="2796"/>
                  </a:lnTo>
                  <a:lnTo>
                    <a:pt x="2667" y="2809"/>
                  </a:lnTo>
                  <a:lnTo>
                    <a:pt x="2634" y="2819"/>
                  </a:lnTo>
                  <a:lnTo>
                    <a:pt x="2601" y="2824"/>
                  </a:lnTo>
                  <a:lnTo>
                    <a:pt x="2567" y="2824"/>
                  </a:lnTo>
                  <a:lnTo>
                    <a:pt x="2534" y="2819"/>
                  </a:lnTo>
                  <a:lnTo>
                    <a:pt x="2501" y="2809"/>
                  </a:lnTo>
                  <a:lnTo>
                    <a:pt x="2470" y="2796"/>
                  </a:lnTo>
                  <a:lnTo>
                    <a:pt x="2441" y="2777"/>
                  </a:lnTo>
                  <a:lnTo>
                    <a:pt x="2413" y="2754"/>
                  </a:lnTo>
                  <a:lnTo>
                    <a:pt x="1719" y="2059"/>
                  </a:lnTo>
                  <a:lnTo>
                    <a:pt x="1695" y="2032"/>
                  </a:lnTo>
                  <a:lnTo>
                    <a:pt x="1677" y="2003"/>
                  </a:lnTo>
                  <a:lnTo>
                    <a:pt x="1662" y="1972"/>
                  </a:lnTo>
                  <a:lnTo>
                    <a:pt x="1653" y="1939"/>
                  </a:lnTo>
                  <a:lnTo>
                    <a:pt x="1649" y="1907"/>
                  </a:lnTo>
                  <a:lnTo>
                    <a:pt x="1648" y="1873"/>
                  </a:lnTo>
                  <a:lnTo>
                    <a:pt x="1653" y="1840"/>
                  </a:lnTo>
                  <a:lnTo>
                    <a:pt x="1491" y="1678"/>
                  </a:lnTo>
                  <a:lnTo>
                    <a:pt x="1432" y="1719"/>
                  </a:lnTo>
                  <a:lnTo>
                    <a:pt x="1371" y="1755"/>
                  </a:lnTo>
                  <a:lnTo>
                    <a:pt x="1307" y="1785"/>
                  </a:lnTo>
                  <a:lnTo>
                    <a:pt x="1243" y="1810"/>
                  </a:lnTo>
                  <a:lnTo>
                    <a:pt x="1177" y="1831"/>
                  </a:lnTo>
                  <a:lnTo>
                    <a:pt x="1110" y="1847"/>
                  </a:lnTo>
                  <a:lnTo>
                    <a:pt x="1041" y="1857"/>
                  </a:lnTo>
                  <a:lnTo>
                    <a:pt x="972" y="1863"/>
                  </a:lnTo>
                  <a:lnTo>
                    <a:pt x="904" y="1863"/>
                  </a:lnTo>
                  <a:lnTo>
                    <a:pt x="835" y="1859"/>
                  </a:lnTo>
                  <a:lnTo>
                    <a:pt x="767" y="1849"/>
                  </a:lnTo>
                  <a:lnTo>
                    <a:pt x="699" y="1834"/>
                  </a:lnTo>
                  <a:lnTo>
                    <a:pt x="633" y="1815"/>
                  </a:lnTo>
                  <a:lnTo>
                    <a:pt x="568" y="1789"/>
                  </a:lnTo>
                  <a:lnTo>
                    <a:pt x="504" y="1760"/>
                  </a:lnTo>
                  <a:lnTo>
                    <a:pt x="442" y="1726"/>
                  </a:lnTo>
                  <a:lnTo>
                    <a:pt x="384" y="1686"/>
                  </a:lnTo>
                  <a:lnTo>
                    <a:pt x="327" y="1641"/>
                  </a:lnTo>
                  <a:lnTo>
                    <a:pt x="273" y="1590"/>
                  </a:lnTo>
                  <a:lnTo>
                    <a:pt x="224" y="1537"/>
                  </a:lnTo>
                  <a:lnTo>
                    <a:pt x="179" y="1482"/>
                  </a:lnTo>
                  <a:lnTo>
                    <a:pt x="140" y="1423"/>
                  </a:lnTo>
                  <a:lnTo>
                    <a:pt x="105" y="1361"/>
                  </a:lnTo>
                  <a:lnTo>
                    <a:pt x="75" y="1298"/>
                  </a:lnTo>
                  <a:lnTo>
                    <a:pt x="51" y="1234"/>
                  </a:lnTo>
                  <a:lnTo>
                    <a:pt x="31" y="1168"/>
                  </a:lnTo>
                  <a:lnTo>
                    <a:pt x="15" y="1101"/>
                  </a:lnTo>
                  <a:lnTo>
                    <a:pt x="6" y="1033"/>
                  </a:lnTo>
                  <a:lnTo>
                    <a:pt x="0" y="965"/>
                  </a:lnTo>
                  <a:lnTo>
                    <a:pt x="0" y="897"/>
                  </a:lnTo>
                  <a:lnTo>
                    <a:pt x="6" y="829"/>
                  </a:lnTo>
                  <a:lnTo>
                    <a:pt x="15" y="761"/>
                  </a:lnTo>
                  <a:lnTo>
                    <a:pt x="31" y="695"/>
                  </a:lnTo>
                  <a:lnTo>
                    <a:pt x="51" y="629"/>
                  </a:lnTo>
                  <a:lnTo>
                    <a:pt x="75" y="564"/>
                  </a:lnTo>
                  <a:lnTo>
                    <a:pt x="105" y="501"/>
                  </a:lnTo>
                  <a:lnTo>
                    <a:pt x="140" y="441"/>
                  </a:lnTo>
                  <a:lnTo>
                    <a:pt x="179" y="382"/>
                  </a:lnTo>
                  <a:lnTo>
                    <a:pt x="224" y="325"/>
                  </a:lnTo>
                  <a:lnTo>
                    <a:pt x="273" y="272"/>
                  </a:lnTo>
                  <a:lnTo>
                    <a:pt x="326" y="223"/>
                  </a:lnTo>
                  <a:lnTo>
                    <a:pt x="383" y="178"/>
                  </a:lnTo>
                  <a:lnTo>
                    <a:pt x="441" y="138"/>
                  </a:lnTo>
                  <a:lnTo>
                    <a:pt x="502" y="103"/>
                  </a:lnTo>
                  <a:lnTo>
                    <a:pt x="565" y="74"/>
                  </a:lnTo>
                  <a:lnTo>
                    <a:pt x="630" y="49"/>
                  </a:lnTo>
                  <a:lnTo>
                    <a:pt x="696" y="29"/>
                  </a:lnTo>
                  <a:lnTo>
                    <a:pt x="763" y="14"/>
                  </a:lnTo>
                  <a:lnTo>
                    <a:pt x="830" y="5"/>
                  </a:lnTo>
                  <a:lnTo>
                    <a:pt x="89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448"/>
            <p:cNvSpPr>
              <a:spLocks/>
            </p:cNvSpPr>
            <p:nvPr/>
          </p:nvSpPr>
          <p:spPr bwMode="auto">
            <a:xfrm>
              <a:off x="3553" y="3559"/>
              <a:ext cx="71" cy="75"/>
            </a:xfrm>
            <a:custGeom>
              <a:avLst/>
              <a:gdLst>
                <a:gd name="T0" fmla="*/ 528 w 563"/>
                <a:gd name="T1" fmla="*/ 0 h 600"/>
                <a:gd name="T2" fmla="*/ 544 w 563"/>
                <a:gd name="T3" fmla="*/ 52 h 600"/>
                <a:gd name="T4" fmla="*/ 563 w 563"/>
                <a:gd name="T5" fmla="*/ 105 h 600"/>
                <a:gd name="T6" fmla="*/ 85 w 563"/>
                <a:gd name="T7" fmla="*/ 585 h 600"/>
                <a:gd name="T8" fmla="*/ 73 w 563"/>
                <a:gd name="T9" fmla="*/ 594 h 600"/>
                <a:gd name="T10" fmla="*/ 62 w 563"/>
                <a:gd name="T11" fmla="*/ 598 h 600"/>
                <a:gd name="T12" fmla="*/ 49 w 563"/>
                <a:gd name="T13" fmla="*/ 600 h 600"/>
                <a:gd name="T14" fmla="*/ 37 w 563"/>
                <a:gd name="T15" fmla="*/ 598 h 600"/>
                <a:gd name="T16" fmla="*/ 24 w 563"/>
                <a:gd name="T17" fmla="*/ 594 h 600"/>
                <a:gd name="T18" fmla="*/ 14 w 563"/>
                <a:gd name="T19" fmla="*/ 585 h 600"/>
                <a:gd name="T20" fmla="*/ 4 w 563"/>
                <a:gd name="T21" fmla="*/ 573 h 600"/>
                <a:gd name="T22" fmla="*/ 0 w 563"/>
                <a:gd name="T23" fmla="*/ 558 h 600"/>
                <a:gd name="T24" fmla="*/ 0 w 563"/>
                <a:gd name="T25" fmla="*/ 542 h 600"/>
                <a:gd name="T26" fmla="*/ 4 w 563"/>
                <a:gd name="T27" fmla="*/ 528 h 600"/>
                <a:gd name="T28" fmla="*/ 14 w 563"/>
                <a:gd name="T29" fmla="*/ 514 h 600"/>
                <a:gd name="T30" fmla="*/ 525 w 563"/>
                <a:gd name="T31" fmla="*/ 2 h 600"/>
                <a:gd name="T32" fmla="*/ 526 w 563"/>
                <a:gd name="T33" fmla="*/ 1 h 600"/>
                <a:gd name="T34" fmla="*/ 528 w 563"/>
                <a:gd name="T35"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3" h="600">
                  <a:moveTo>
                    <a:pt x="528" y="0"/>
                  </a:moveTo>
                  <a:lnTo>
                    <a:pt x="544" y="52"/>
                  </a:lnTo>
                  <a:lnTo>
                    <a:pt x="563" y="105"/>
                  </a:lnTo>
                  <a:lnTo>
                    <a:pt x="85" y="585"/>
                  </a:lnTo>
                  <a:lnTo>
                    <a:pt x="73" y="594"/>
                  </a:lnTo>
                  <a:lnTo>
                    <a:pt x="62" y="598"/>
                  </a:lnTo>
                  <a:lnTo>
                    <a:pt x="49" y="600"/>
                  </a:lnTo>
                  <a:lnTo>
                    <a:pt x="37" y="598"/>
                  </a:lnTo>
                  <a:lnTo>
                    <a:pt x="24" y="594"/>
                  </a:lnTo>
                  <a:lnTo>
                    <a:pt x="14" y="585"/>
                  </a:lnTo>
                  <a:lnTo>
                    <a:pt x="4" y="573"/>
                  </a:lnTo>
                  <a:lnTo>
                    <a:pt x="0" y="558"/>
                  </a:lnTo>
                  <a:lnTo>
                    <a:pt x="0" y="542"/>
                  </a:lnTo>
                  <a:lnTo>
                    <a:pt x="4" y="528"/>
                  </a:lnTo>
                  <a:lnTo>
                    <a:pt x="14" y="514"/>
                  </a:lnTo>
                  <a:lnTo>
                    <a:pt x="525" y="2"/>
                  </a:lnTo>
                  <a:lnTo>
                    <a:pt x="526" y="1"/>
                  </a:lnTo>
                  <a:lnTo>
                    <a:pt x="52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449"/>
            <p:cNvSpPr>
              <a:spLocks/>
            </p:cNvSpPr>
            <p:nvPr/>
          </p:nvSpPr>
          <p:spPr bwMode="auto">
            <a:xfrm>
              <a:off x="3810" y="3344"/>
              <a:ext cx="101" cy="109"/>
            </a:xfrm>
            <a:custGeom>
              <a:avLst/>
              <a:gdLst>
                <a:gd name="T0" fmla="*/ 553 w 802"/>
                <a:gd name="T1" fmla="*/ 0 h 874"/>
                <a:gd name="T2" fmla="*/ 568 w 802"/>
                <a:gd name="T3" fmla="*/ 2 h 874"/>
                <a:gd name="T4" fmla="*/ 582 w 802"/>
                <a:gd name="T5" fmla="*/ 9 h 874"/>
                <a:gd name="T6" fmla="*/ 594 w 802"/>
                <a:gd name="T7" fmla="*/ 18 h 874"/>
                <a:gd name="T8" fmla="*/ 601 w 802"/>
                <a:gd name="T9" fmla="*/ 32 h 874"/>
                <a:gd name="T10" fmla="*/ 798 w 802"/>
                <a:gd name="T11" fmla="*/ 530 h 874"/>
                <a:gd name="T12" fmla="*/ 802 w 802"/>
                <a:gd name="T13" fmla="*/ 546 h 874"/>
                <a:gd name="T14" fmla="*/ 800 w 802"/>
                <a:gd name="T15" fmla="*/ 561 h 874"/>
                <a:gd name="T16" fmla="*/ 795 w 802"/>
                <a:gd name="T17" fmla="*/ 575 h 874"/>
                <a:gd name="T18" fmla="*/ 784 w 802"/>
                <a:gd name="T19" fmla="*/ 587 h 874"/>
                <a:gd name="T20" fmla="*/ 771 w 802"/>
                <a:gd name="T21" fmla="*/ 595 h 874"/>
                <a:gd name="T22" fmla="*/ 761 w 802"/>
                <a:gd name="T23" fmla="*/ 597 h 874"/>
                <a:gd name="T24" fmla="*/ 752 w 802"/>
                <a:gd name="T25" fmla="*/ 598 h 874"/>
                <a:gd name="T26" fmla="*/ 737 w 802"/>
                <a:gd name="T27" fmla="*/ 596 h 874"/>
                <a:gd name="T28" fmla="*/ 725 w 802"/>
                <a:gd name="T29" fmla="*/ 590 h 874"/>
                <a:gd name="T30" fmla="*/ 713 w 802"/>
                <a:gd name="T31" fmla="*/ 580 h 874"/>
                <a:gd name="T32" fmla="*/ 706 w 802"/>
                <a:gd name="T33" fmla="*/ 567 h 874"/>
                <a:gd name="T34" fmla="*/ 555 w 802"/>
                <a:gd name="T35" fmla="*/ 187 h 874"/>
                <a:gd name="T36" fmla="*/ 248 w 802"/>
                <a:gd name="T37" fmla="*/ 874 h 874"/>
                <a:gd name="T38" fmla="*/ 215 w 802"/>
                <a:gd name="T39" fmla="*/ 830 h 874"/>
                <a:gd name="T40" fmla="*/ 178 w 802"/>
                <a:gd name="T41" fmla="*/ 786 h 874"/>
                <a:gd name="T42" fmla="*/ 469 w 802"/>
                <a:gd name="T43" fmla="*/ 135 h 874"/>
                <a:gd name="T44" fmla="*/ 67 w 802"/>
                <a:gd name="T45" fmla="*/ 284 h 874"/>
                <a:gd name="T46" fmla="*/ 51 w 802"/>
                <a:gd name="T47" fmla="*/ 287 h 874"/>
                <a:gd name="T48" fmla="*/ 36 w 802"/>
                <a:gd name="T49" fmla="*/ 285 h 874"/>
                <a:gd name="T50" fmla="*/ 22 w 802"/>
                <a:gd name="T51" fmla="*/ 279 h 874"/>
                <a:gd name="T52" fmla="*/ 10 w 802"/>
                <a:gd name="T53" fmla="*/ 268 h 874"/>
                <a:gd name="T54" fmla="*/ 3 w 802"/>
                <a:gd name="T55" fmla="*/ 255 h 874"/>
                <a:gd name="T56" fmla="*/ 0 w 802"/>
                <a:gd name="T57" fmla="*/ 239 h 874"/>
                <a:gd name="T58" fmla="*/ 2 w 802"/>
                <a:gd name="T59" fmla="*/ 223 h 874"/>
                <a:gd name="T60" fmla="*/ 8 w 802"/>
                <a:gd name="T61" fmla="*/ 210 h 874"/>
                <a:gd name="T62" fmla="*/ 19 w 802"/>
                <a:gd name="T63" fmla="*/ 198 h 874"/>
                <a:gd name="T64" fmla="*/ 32 w 802"/>
                <a:gd name="T65" fmla="*/ 191 h 874"/>
                <a:gd name="T66" fmla="*/ 537 w 802"/>
                <a:gd name="T67" fmla="*/ 3 h 874"/>
                <a:gd name="T68" fmla="*/ 553 w 802"/>
                <a:gd name="T69" fmla="*/ 0 h 874"/>
                <a:gd name="T70" fmla="*/ 553 w 802"/>
                <a:gd name="T71" fmla="*/ 0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2" h="874">
                  <a:moveTo>
                    <a:pt x="553" y="0"/>
                  </a:moveTo>
                  <a:lnTo>
                    <a:pt x="568" y="2"/>
                  </a:lnTo>
                  <a:lnTo>
                    <a:pt x="582" y="9"/>
                  </a:lnTo>
                  <a:lnTo>
                    <a:pt x="594" y="18"/>
                  </a:lnTo>
                  <a:lnTo>
                    <a:pt x="601" y="32"/>
                  </a:lnTo>
                  <a:lnTo>
                    <a:pt x="798" y="530"/>
                  </a:lnTo>
                  <a:lnTo>
                    <a:pt x="802" y="546"/>
                  </a:lnTo>
                  <a:lnTo>
                    <a:pt x="800" y="561"/>
                  </a:lnTo>
                  <a:lnTo>
                    <a:pt x="795" y="575"/>
                  </a:lnTo>
                  <a:lnTo>
                    <a:pt x="784" y="587"/>
                  </a:lnTo>
                  <a:lnTo>
                    <a:pt x="771" y="595"/>
                  </a:lnTo>
                  <a:lnTo>
                    <a:pt x="761" y="597"/>
                  </a:lnTo>
                  <a:lnTo>
                    <a:pt x="752" y="598"/>
                  </a:lnTo>
                  <a:lnTo>
                    <a:pt x="737" y="596"/>
                  </a:lnTo>
                  <a:lnTo>
                    <a:pt x="725" y="590"/>
                  </a:lnTo>
                  <a:lnTo>
                    <a:pt x="713" y="580"/>
                  </a:lnTo>
                  <a:lnTo>
                    <a:pt x="706" y="567"/>
                  </a:lnTo>
                  <a:lnTo>
                    <a:pt x="555" y="187"/>
                  </a:lnTo>
                  <a:lnTo>
                    <a:pt x="248" y="874"/>
                  </a:lnTo>
                  <a:lnTo>
                    <a:pt x="215" y="830"/>
                  </a:lnTo>
                  <a:lnTo>
                    <a:pt x="178" y="786"/>
                  </a:lnTo>
                  <a:lnTo>
                    <a:pt x="469" y="135"/>
                  </a:lnTo>
                  <a:lnTo>
                    <a:pt x="67" y="284"/>
                  </a:lnTo>
                  <a:lnTo>
                    <a:pt x="51" y="287"/>
                  </a:lnTo>
                  <a:lnTo>
                    <a:pt x="36" y="285"/>
                  </a:lnTo>
                  <a:lnTo>
                    <a:pt x="22" y="279"/>
                  </a:lnTo>
                  <a:lnTo>
                    <a:pt x="10" y="268"/>
                  </a:lnTo>
                  <a:lnTo>
                    <a:pt x="3" y="255"/>
                  </a:lnTo>
                  <a:lnTo>
                    <a:pt x="0" y="239"/>
                  </a:lnTo>
                  <a:lnTo>
                    <a:pt x="2" y="223"/>
                  </a:lnTo>
                  <a:lnTo>
                    <a:pt x="8" y="210"/>
                  </a:lnTo>
                  <a:lnTo>
                    <a:pt x="19" y="198"/>
                  </a:lnTo>
                  <a:lnTo>
                    <a:pt x="32" y="191"/>
                  </a:lnTo>
                  <a:lnTo>
                    <a:pt x="537" y="3"/>
                  </a:lnTo>
                  <a:lnTo>
                    <a:pt x="553" y="0"/>
                  </a:lnTo>
                  <a:lnTo>
                    <a:pt x="55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450"/>
            <p:cNvSpPr>
              <a:spLocks/>
            </p:cNvSpPr>
            <p:nvPr/>
          </p:nvSpPr>
          <p:spPr bwMode="auto">
            <a:xfrm>
              <a:off x="3698" y="3483"/>
              <a:ext cx="116" cy="110"/>
            </a:xfrm>
            <a:custGeom>
              <a:avLst/>
              <a:gdLst>
                <a:gd name="T0" fmla="*/ 383 w 922"/>
                <a:gd name="T1" fmla="*/ 0 h 885"/>
                <a:gd name="T2" fmla="*/ 398 w 922"/>
                <a:gd name="T3" fmla="*/ 6 h 885"/>
                <a:gd name="T4" fmla="*/ 412 w 922"/>
                <a:gd name="T5" fmla="*/ 15 h 885"/>
                <a:gd name="T6" fmla="*/ 761 w 922"/>
                <a:gd name="T7" fmla="*/ 382 h 885"/>
                <a:gd name="T8" fmla="*/ 882 w 922"/>
                <a:gd name="T9" fmla="*/ 108 h 885"/>
                <a:gd name="T10" fmla="*/ 900 w 922"/>
                <a:gd name="T11" fmla="*/ 160 h 885"/>
                <a:gd name="T12" fmla="*/ 914 w 922"/>
                <a:gd name="T13" fmla="*/ 211 h 885"/>
                <a:gd name="T14" fmla="*/ 922 w 922"/>
                <a:gd name="T15" fmla="*/ 264 h 885"/>
                <a:gd name="T16" fmla="*/ 822 w 922"/>
                <a:gd name="T17" fmla="*/ 491 h 885"/>
                <a:gd name="T18" fmla="*/ 812 w 922"/>
                <a:gd name="T19" fmla="*/ 504 h 885"/>
                <a:gd name="T20" fmla="*/ 800 w 922"/>
                <a:gd name="T21" fmla="*/ 514 h 885"/>
                <a:gd name="T22" fmla="*/ 784 w 922"/>
                <a:gd name="T23" fmla="*/ 519 h 885"/>
                <a:gd name="T24" fmla="*/ 768 w 922"/>
                <a:gd name="T25" fmla="*/ 519 h 885"/>
                <a:gd name="T26" fmla="*/ 752 w 922"/>
                <a:gd name="T27" fmla="*/ 515 h 885"/>
                <a:gd name="T28" fmla="*/ 740 w 922"/>
                <a:gd name="T29" fmla="*/ 504 h 885"/>
                <a:gd name="T30" fmla="*/ 393 w 922"/>
                <a:gd name="T31" fmla="*/ 140 h 885"/>
                <a:gd name="T32" fmla="*/ 89 w 922"/>
                <a:gd name="T33" fmla="*/ 885 h 885"/>
                <a:gd name="T34" fmla="*/ 44 w 922"/>
                <a:gd name="T35" fmla="*/ 864 h 885"/>
                <a:gd name="T36" fmla="*/ 0 w 922"/>
                <a:gd name="T37" fmla="*/ 838 h 885"/>
                <a:gd name="T38" fmla="*/ 329 w 922"/>
                <a:gd name="T39" fmla="*/ 31 h 885"/>
                <a:gd name="T40" fmla="*/ 339 w 922"/>
                <a:gd name="T41" fmla="*/ 16 h 885"/>
                <a:gd name="T42" fmla="*/ 351 w 922"/>
                <a:gd name="T43" fmla="*/ 7 h 885"/>
                <a:gd name="T44" fmla="*/ 367 w 922"/>
                <a:gd name="T45" fmla="*/ 0 h 885"/>
                <a:gd name="T46" fmla="*/ 383 w 922"/>
                <a:gd name="T47" fmla="*/ 0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22" h="885">
                  <a:moveTo>
                    <a:pt x="383" y="0"/>
                  </a:moveTo>
                  <a:lnTo>
                    <a:pt x="398" y="6"/>
                  </a:lnTo>
                  <a:lnTo>
                    <a:pt x="412" y="15"/>
                  </a:lnTo>
                  <a:lnTo>
                    <a:pt x="761" y="382"/>
                  </a:lnTo>
                  <a:lnTo>
                    <a:pt x="882" y="108"/>
                  </a:lnTo>
                  <a:lnTo>
                    <a:pt x="900" y="160"/>
                  </a:lnTo>
                  <a:lnTo>
                    <a:pt x="914" y="211"/>
                  </a:lnTo>
                  <a:lnTo>
                    <a:pt x="922" y="264"/>
                  </a:lnTo>
                  <a:lnTo>
                    <a:pt x="822" y="491"/>
                  </a:lnTo>
                  <a:lnTo>
                    <a:pt x="812" y="504"/>
                  </a:lnTo>
                  <a:lnTo>
                    <a:pt x="800" y="514"/>
                  </a:lnTo>
                  <a:lnTo>
                    <a:pt x="784" y="519"/>
                  </a:lnTo>
                  <a:lnTo>
                    <a:pt x="768" y="519"/>
                  </a:lnTo>
                  <a:lnTo>
                    <a:pt x="752" y="515"/>
                  </a:lnTo>
                  <a:lnTo>
                    <a:pt x="740" y="504"/>
                  </a:lnTo>
                  <a:lnTo>
                    <a:pt x="393" y="140"/>
                  </a:lnTo>
                  <a:lnTo>
                    <a:pt x="89" y="885"/>
                  </a:lnTo>
                  <a:lnTo>
                    <a:pt x="44" y="864"/>
                  </a:lnTo>
                  <a:lnTo>
                    <a:pt x="0" y="838"/>
                  </a:lnTo>
                  <a:lnTo>
                    <a:pt x="329" y="31"/>
                  </a:lnTo>
                  <a:lnTo>
                    <a:pt x="339" y="16"/>
                  </a:lnTo>
                  <a:lnTo>
                    <a:pt x="351" y="7"/>
                  </a:lnTo>
                  <a:lnTo>
                    <a:pt x="367" y="0"/>
                  </a:lnTo>
                  <a:lnTo>
                    <a:pt x="38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1" name="Group 517"/>
          <p:cNvGrpSpPr>
            <a:grpSpLocks noChangeAspect="1"/>
          </p:cNvGrpSpPr>
          <p:nvPr/>
        </p:nvGrpSpPr>
        <p:grpSpPr bwMode="auto">
          <a:xfrm>
            <a:off x="5341654" y="2976523"/>
            <a:ext cx="194764" cy="164236"/>
            <a:chOff x="626" y="1305"/>
            <a:chExt cx="2048" cy="1727"/>
          </a:xfrm>
          <a:solidFill>
            <a:schemeClr val="accent5"/>
          </a:solidFill>
        </p:grpSpPr>
        <p:sp>
          <p:nvSpPr>
            <p:cNvPr id="102" name="Freeform 519"/>
            <p:cNvSpPr>
              <a:spLocks/>
            </p:cNvSpPr>
            <p:nvPr/>
          </p:nvSpPr>
          <p:spPr bwMode="auto">
            <a:xfrm>
              <a:off x="626" y="1305"/>
              <a:ext cx="1709" cy="1326"/>
            </a:xfrm>
            <a:custGeom>
              <a:avLst/>
              <a:gdLst>
                <a:gd name="T0" fmla="*/ 1171 w 3417"/>
                <a:gd name="T1" fmla="*/ 0 h 2652"/>
                <a:gd name="T2" fmla="*/ 1249 w 3417"/>
                <a:gd name="T3" fmla="*/ 15 h 2652"/>
                <a:gd name="T4" fmla="*/ 1315 w 3417"/>
                <a:gd name="T5" fmla="*/ 53 h 2652"/>
                <a:gd name="T6" fmla="*/ 1365 w 3417"/>
                <a:gd name="T7" fmla="*/ 112 h 2652"/>
                <a:gd name="T8" fmla="*/ 1391 w 3417"/>
                <a:gd name="T9" fmla="*/ 184 h 2652"/>
                <a:gd name="T10" fmla="*/ 1395 w 3417"/>
                <a:gd name="T11" fmla="*/ 502 h 2652"/>
                <a:gd name="T12" fmla="*/ 1405 w 3417"/>
                <a:gd name="T13" fmla="*/ 524 h 2652"/>
                <a:gd name="T14" fmla="*/ 1427 w 3417"/>
                <a:gd name="T15" fmla="*/ 534 h 2652"/>
                <a:gd name="T16" fmla="*/ 3233 w 3417"/>
                <a:gd name="T17" fmla="*/ 538 h 2652"/>
                <a:gd name="T18" fmla="*/ 3305 w 3417"/>
                <a:gd name="T19" fmla="*/ 564 h 2652"/>
                <a:gd name="T20" fmla="*/ 3364 w 3417"/>
                <a:gd name="T21" fmla="*/ 613 h 2652"/>
                <a:gd name="T22" fmla="*/ 3402 w 3417"/>
                <a:gd name="T23" fmla="*/ 679 h 2652"/>
                <a:gd name="T24" fmla="*/ 3417 w 3417"/>
                <a:gd name="T25" fmla="*/ 757 h 2652"/>
                <a:gd name="T26" fmla="*/ 3395 w 3417"/>
                <a:gd name="T27" fmla="*/ 1062 h 2652"/>
                <a:gd name="T28" fmla="*/ 3072 w 3417"/>
                <a:gd name="T29" fmla="*/ 1060 h 2652"/>
                <a:gd name="T30" fmla="*/ 2976 w 3417"/>
                <a:gd name="T31" fmla="*/ 1074 h 2652"/>
                <a:gd name="T32" fmla="*/ 2891 w 3417"/>
                <a:gd name="T33" fmla="*/ 1114 h 2652"/>
                <a:gd name="T34" fmla="*/ 2822 w 3417"/>
                <a:gd name="T35" fmla="*/ 1175 h 2652"/>
                <a:gd name="T36" fmla="*/ 2771 w 3417"/>
                <a:gd name="T37" fmla="*/ 1253 h 2652"/>
                <a:gd name="T38" fmla="*/ 2743 w 3417"/>
                <a:gd name="T39" fmla="*/ 1343 h 2652"/>
                <a:gd name="T40" fmla="*/ 2663 w 3417"/>
                <a:gd name="T41" fmla="*/ 1322 h 2652"/>
                <a:gd name="T42" fmla="*/ 2578 w 3417"/>
                <a:gd name="T43" fmla="*/ 1324 h 2652"/>
                <a:gd name="T44" fmla="*/ 2494 w 3417"/>
                <a:gd name="T45" fmla="*/ 1346 h 2652"/>
                <a:gd name="T46" fmla="*/ 2419 w 3417"/>
                <a:gd name="T47" fmla="*/ 1388 h 2652"/>
                <a:gd name="T48" fmla="*/ 2358 w 3417"/>
                <a:gd name="T49" fmla="*/ 1450 h 2652"/>
                <a:gd name="T50" fmla="*/ 2184 w 3417"/>
                <a:gd name="T51" fmla="*/ 1746 h 2652"/>
                <a:gd name="T52" fmla="*/ 2150 w 3417"/>
                <a:gd name="T53" fmla="*/ 1825 h 2652"/>
                <a:gd name="T54" fmla="*/ 2104 w 3417"/>
                <a:gd name="T55" fmla="*/ 1844 h 2652"/>
                <a:gd name="T56" fmla="*/ 2016 w 3417"/>
                <a:gd name="T57" fmla="*/ 1816 h 2652"/>
                <a:gd name="T58" fmla="*/ 1732 w 3417"/>
                <a:gd name="T59" fmla="*/ 1813 h 2652"/>
                <a:gd name="T60" fmla="*/ 1643 w 3417"/>
                <a:gd name="T61" fmla="*/ 1825 h 2652"/>
                <a:gd name="T62" fmla="*/ 1566 w 3417"/>
                <a:gd name="T63" fmla="*/ 1861 h 2652"/>
                <a:gd name="T64" fmla="*/ 1502 w 3417"/>
                <a:gd name="T65" fmla="*/ 1916 h 2652"/>
                <a:gd name="T66" fmla="*/ 1456 w 3417"/>
                <a:gd name="T67" fmla="*/ 1987 h 2652"/>
                <a:gd name="T68" fmla="*/ 1407 w 3417"/>
                <a:gd name="T69" fmla="*/ 2021 h 2652"/>
                <a:gd name="T70" fmla="*/ 1334 w 3417"/>
                <a:gd name="T71" fmla="*/ 2021 h 2652"/>
                <a:gd name="T72" fmla="*/ 1257 w 3417"/>
                <a:gd name="T73" fmla="*/ 2042 h 2652"/>
                <a:gd name="T74" fmla="*/ 1187 w 3417"/>
                <a:gd name="T75" fmla="*/ 2082 h 2652"/>
                <a:gd name="T76" fmla="*/ 1130 w 3417"/>
                <a:gd name="T77" fmla="*/ 2138 h 2652"/>
                <a:gd name="T78" fmla="*/ 989 w 3417"/>
                <a:gd name="T79" fmla="*/ 2378 h 2652"/>
                <a:gd name="T80" fmla="*/ 957 w 3417"/>
                <a:gd name="T81" fmla="*/ 2456 h 2652"/>
                <a:gd name="T82" fmla="*/ 948 w 3417"/>
                <a:gd name="T83" fmla="*/ 2537 h 2652"/>
                <a:gd name="T84" fmla="*/ 961 w 3417"/>
                <a:gd name="T85" fmla="*/ 2615 h 2652"/>
                <a:gd name="T86" fmla="*/ 224 w 3417"/>
                <a:gd name="T87" fmla="*/ 2652 h 2652"/>
                <a:gd name="T88" fmla="*/ 145 w 3417"/>
                <a:gd name="T89" fmla="*/ 2638 h 2652"/>
                <a:gd name="T90" fmla="*/ 80 w 3417"/>
                <a:gd name="T91" fmla="*/ 2600 h 2652"/>
                <a:gd name="T92" fmla="*/ 31 w 3417"/>
                <a:gd name="T93" fmla="*/ 2542 h 2652"/>
                <a:gd name="T94" fmla="*/ 4 w 3417"/>
                <a:gd name="T95" fmla="*/ 2468 h 2652"/>
                <a:gd name="T96" fmla="*/ 0 w 3417"/>
                <a:gd name="T97" fmla="*/ 1730 h 2652"/>
                <a:gd name="T98" fmla="*/ 4 w 3417"/>
                <a:gd name="T99" fmla="*/ 184 h 2652"/>
                <a:gd name="T100" fmla="*/ 31 w 3417"/>
                <a:gd name="T101" fmla="*/ 112 h 2652"/>
                <a:gd name="T102" fmla="*/ 80 w 3417"/>
                <a:gd name="T103" fmla="*/ 53 h 2652"/>
                <a:gd name="T104" fmla="*/ 145 w 3417"/>
                <a:gd name="T105" fmla="*/ 15 h 2652"/>
                <a:gd name="T106" fmla="*/ 224 w 3417"/>
                <a:gd name="T107" fmla="*/ 0 h 2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17" h="2652">
                  <a:moveTo>
                    <a:pt x="224" y="0"/>
                  </a:moveTo>
                  <a:lnTo>
                    <a:pt x="1171" y="0"/>
                  </a:lnTo>
                  <a:lnTo>
                    <a:pt x="1211" y="4"/>
                  </a:lnTo>
                  <a:lnTo>
                    <a:pt x="1249" y="15"/>
                  </a:lnTo>
                  <a:lnTo>
                    <a:pt x="1284" y="31"/>
                  </a:lnTo>
                  <a:lnTo>
                    <a:pt x="1315" y="53"/>
                  </a:lnTo>
                  <a:lnTo>
                    <a:pt x="1342" y="79"/>
                  </a:lnTo>
                  <a:lnTo>
                    <a:pt x="1365" y="112"/>
                  </a:lnTo>
                  <a:lnTo>
                    <a:pt x="1381" y="147"/>
                  </a:lnTo>
                  <a:lnTo>
                    <a:pt x="1391" y="184"/>
                  </a:lnTo>
                  <a:lnTo>
                    <a:pt x="1395" y="225"/>
                  </a:lnTo>
                  <a:lnTo>
                    <a:pt x="1395" y="502"/>
                  </a:lnTo>
                  <a:lnTo>
                    <a:pt x="1397" y="514"/>
                  </a:lnTo>
                  <a:lnTo>
                    <a:pt x="1405" y="524"/>
                  </a:lnTo>
                  <a:lnTo>
                    <a:pt x="1415" y="531"/>
                  </a:lnTo>
                  <a:lnTo>
                    <a:pt x="1427" y="534"/>
                  </a:lnTo>
                  <a:lnTo>
                    <a:pt x="3192" y="534"/>
                  </a:lnTo>
                  <a:lnTo>
                    <a:pt x="3233" y="538"/>
                  </a:lnTo>
                  <a:lnTo>
                    <a:pt x="3270" y="548"/>
                  </a:lnTo>
                  <a:lnTo>
                    <a:pt x="3305" y="564"/>
                  </a:lnTo>
                  <a:lnTo>
                    <a:pt x="3338" y="586"/>
                  </a:lnTo>
                  <a:lnTo>
                    <a:pt x="3364" y="613"/>
                  </a:lnTo>
                  <a:lnTo>
                    <a:pt x="3386" y="644"/>
                  </a:lnTo>
                  <a:lnTo>
                    <a:pt x="3402" y="679"/>
                  </a:lnTo>
                  <a:lnTo>
                    <a:pt x="3413" y="718"/>
                  </a:lnTo>
                  <a:lnTo>
                    <a:pt x="3417" y="757"/>
                  </a:lnTo>
                  <a:lnTo>
                    <a:pt x="3417" y="1064"/>
                  </a:lnTo>
                  <a:lnTo>
                    <a:pt x="3395" y="1062"/>
                  </a:lnTo>
                  <a:lnTo>
                    <a:pt x="3372" y="1060"/>
                  </a:lnTo>
                  <a:lnTo>
                    <a:pt x="3072" y="1060"/>
                  </a:lnTo>
                  <a:lnTo>
                    <a:pt x="3023" y="1064"/>
                  </a:lnTo>
                  <a:lnTo>
                    <a:pt x="2976" y="1074"/>
                  </a:lnTo>
                  <a:lnTo>
                    <a:pt x="2932" y="1091"/>
                  </a:lnTo>
                  <a:lnTo>
                    <a:pt x="2891" y="1114"/>
                  </a:lnTo>
                  <a:lnTo>
                    <a:pt x="2854" y="1142"/>
                  </a:lnTo>
                  <a:lnTo>
                    <a:pt x="2822" y="1175"/>
                  </a:lnTo>
                  <a:lnTo>
                    <a:pt x="2793" y="1212"/>
                  </a:lnTo>
                  <a:lnTo>
                    <a:pt x="2771" y="1253"/>
                  </a:lnTo>
                  <a:lnTo>
                    <a:pt x="2755" y="1296"/>
                  </a:lnTo>
                  <a:lnTo>
                    <a:pt x="2743" y="1343"/>
                  </a:lnTo>
                  <a:lnTo>
                    <a:pt x="2704" y="1331"/>
                  </a:lnTo>
                  <a:lnTo>
                    <a:pt x="2663" y="1322"/>
                  </a:lnTo>
                  <a:lnTo>
                    <a:pt x="2622" y="1320"/>
                  </a:lnTo>
                  <a:lnTo>
                    <a:pt x="2578" y="1324"/>
                  </a:lnTo>
                  <a:lnTo>
                    <a:pt x="2535" y="1331"/>
                  </a:lnTo>
                  <a:lnTo>
                    <a:pt x="2494" y="1346"/>
                  </a:lnTo>
                  <a:lnTo>
                    <a:pt x="2455" y="1364"/>
                  </a:lnTo>
                  <a:lnTo>
                    <a:pt x="2419" y="1388"/>
                  </a:lnTo>
                  <a:lnTo>
                    <a:pt x="2387" y="1417"/>
                  </a:lnTo>
                  <a:lnTo>
                    <a:pt x="2358" y="1450"/>
                  </a:lnTo>
                  <a:lnTo>
                    <a:pt x="2333" y="1486"/>
                  </a:lnTo>
                  <a:lnTo>
                    <a:pt x="2184" y="1746"/>
                  </a:lnTo>
                  <a:lnTo>
                    <a:pt x="2164" y="1784"/>
                  </a:lnTo>
                  <a:lnTo>
                    <a:pt x="2150" y="1825"/>
                  </a:lnTo>
                  <a:lnTo>
                    <a:pt x="2143" y="1867"/>
                  </a:lnTo>
                  <a:lnTo>
                    <a:pt x="2104" y="1844"/>
                  </a:lnTo>
                  <a:lnTo>
                    <a:pt x="2062" y="1828"/>
                  </a:lnTo>
                  <a:lnTo>
                    <a:pt x="2016" y="1816"/>
                  </a:lnTo>
                  <a:lnTo>
                    <a:pt x="1969" y="1813"/>
                  </a:lnTo>
                  <a:lnTo>
                    <a:pt x="1732" y="1813"/>
                  </a:lnTo>
                  <a:lnTo>
                    <a:pt x="1687" y="1816"/>
                  </a:lnTo>
                  <a:lnTo>
                    <a:pt x="1643" y="1825"/>
                  </a:lnTo>
                  <a:lnTo>
                    <a:pt x="1604" y="1840"/>
                  </a:lnTo>
                  <a:lnTo>
                    <a:pt x="1566" y="1861"/>
                  </a:lnTo>
                  <a:lnTo>
                    <a:pt x="1533" y="1886"/>
                  </a:lnTo>
                  <a:lnTo>
                    <a:pt x="1502" y="1916"/>
                  </a:lnTo>
                  <a:lnTo>
                    <a:pt x="1477" y="1949"/>
                  </a:lnTo>
                  <a:lnTo>
                    <a:pt x="1456" y="1987"/>
                  </a:lnTo>
                  <a:lnTo>
                    <a:pt x="1439" y="2026"/>
                  </a:lnTo>
                  <a:lnTo>
                    <a:pt x="1407" y="2021"/>
                  </a:lnTo>
                  <a:lnTo>
                    <a:pt x="1374" y="2019"/>
                  </a:lnTo>
                  <a:lnTo>
                    <a:pt x="1334" y="2021"/>
                  </a:lnTo>
                  <a:lnTo>
                    <a:pt x="1294" y="2030"/>
                  </a:lnTo>
                  <a:lnTo>
                    <a:pt x="1257" y="2042"/>
                  </a:lnTo>
                  <a:lnTo>
                    <a:pt x="1221" y="2060"/>
                  </a:lnTo>
                  <a:lnTo>
                    <a:pt x="1187" y="2082"/>
                  </a:lnTo>
                  <a:lnTo>
                    <a:pt x="1157" y="2108"/>
                  </a:lnTo>
                  <a:lnTo>
                    <a:pt x="1130" y="2138"/>
                  </a:lnTo>
                  <a:lnTo>
                    <a:pt x="1108" y="2172"/>
                  </a:lnTo>
                  <a:lnTo>
                    <a:pt x="989" y="2378"/>
                  </a:lnTo>
                  <a:lnTo>
                    <a:pt x="971" y="2416"/>
                  </a:lnTo>
                  <a:lnTo>
                    <a:pt x="957" y="2456"/>
                  </a:lnTo>
                  <a:lnTo>
                    <a:pt x="951" y="2496"/>
                  </a:lnTo>
                  <a:lnTo>
                    <a:pt x="948" y="2537"/>
                  </a:lnTo>
                  <a:lnTo>
                    <a:pt x="952" y="2576"/>
                  </a:lnTo>
                  <a:lnTo>
                    <a:pt x="961" y="2615"/>
                  </a:lnTo>
                  <a:lnTo>
                    <a:pt x="973" y="2652"/>
                  </a:lnTo>
                  <a:lnTo>
                    <a:pt x="224" y="2652"/>
                  </a:lnTo>
                  <a:lnTo>
                    <a:pt x="184" y="2648"/>
                  </a:lnTo>
                  <a:lnTo>
                    <a:pt x="145" y="2638"/>
                  </a:lnTo>
                  <a:lnTo>
                    <a:pt x="111" y="2622"/>
                  </a:lnTo>
                  <a:lnTo>
                    <a:pt x="80" y="2600"/>
                  </a:lnTo>
                  <a:lnTo>
                    <a:pt x="52" y="2573"/>
                  </a:lnTo>
                  <a:lnTo>
                    <a:pt x="31" y="2542"/>
                  </a:lnTo>
                  <a:lnTo>
                    <a:pt x="14" y="2507"/>
                  </a:lnTo>
                  <a:lnTo>
                    <a:pt x="4" y="2468"/>
                  </a:lnTo>
                  <a:lnTo>
                    <a:pt x="0" y="2429"/>
                  </a:lnTo>
                  <a:lnTo>
                    <a:pt x="0" y="1730"/>
                  </a:lnTo>
                  <a:lnTo>
                    <a:pt x="0" y="225"/>
                  </a:lnTo>
                  <a:lnTo>
                    <a:pt x="4" y="184"/>
                  </a:lnTo>
                  <a:lnTo>
                    <a:pt x="14" y="147"/>
                  </a:lnTo>
                  <a:lnTo>
                    <a:pt x="31" y="112"/>
                  </a:lnTo>
                  <a:lnTo>
                    <a:pt x="52" y="79"/>
                  </a:lnTo>
                  <a:lnTo>
                    <a:pt x="80" y="53"/>
                  </a:lnTo>
                  <a:lnTo>
                    <a:pt x="111" y="31"/>
                  </a:lnTo>
                  <a:lnTo>
                    <a:pt x="145" y="15"/>
                  </a:lnTo>
                  <a:lnTo>
                    <a:pt x="184" y="4"/>
                  </a:lnTo>
                  <a:lnTo>
                    <a:pt x="22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520"/>
            <p:cNvSpPr>
              <a:spLocks/>
            </p:cNvSpPr>
            <p:nvPr/>
          </p:nvSpPr>
          <p:spPr bwMode="auto">
            <a:xfrm>
              <a:off x="2079" y="2233"/>
              <a:ext cx="316" cy="315"/>
            </a:xfrm>
            <a:custGeom>
              <a:avLst/>
              <a:gdLst>
                <a:gd name="T0" fmla="*/ 316 w 632"/>
                <a:gd name="T1" fmla="*/ 0 h 630"/>
                <a:gd name="T2" fmla="*/ 362 w 632"/>
                <a:gd name="T3" fmla="*/ 4 h 630"/>
                <a:gd name="T4" fmla="*/ 407 w 632"/>
                <a:gd name="T5" fmla="*/ 14 h 630"/>
                <a:gd name="T6" fmla="*/ 449 w 632"/>
                <a:gd name="T7" fmla="*/ 30 h 630"/>
                <a:gd name="T8" fmla="*/ 487 w 632"/>
                <a:gd name="T9" fmla="*/ 51 h 630"/>
                <a:gd name="T10" fmla="*/ 522 w 632"/>
                <a:gd name="T11" fmla="*/ 77 h 630"/>
                <a:gd name="T12" fmla="*/ 553 w 632"/>
                <a:gd name="T13" fmla="*/ 108 h 630"/>
                <a:gd name="T14" fmla="*/ 581 w 632"/>
                <a:gd name="T15" fmla="*/ 144 h 630"/>
                <a:gd name="T16" fmla="*/ 602 w 632"/>
                <a:gd name="T17" fmla="*/ 183 h 630"/>
                <a:gd name="T18" fmla="*/ 618 w 632"/>
                <a:gd name="T19" fmla="*/ 224 h 630"/>
                <a:gd name="T20" fmla="*/ 628 w 632"/>
                <a:gd name="T21" fmla="*/ 268 h 630"/>
                <a:gd name="T22" fmla="*/ 632 w 632"/>
                <a:gd name="T23" fmla="*/ 316 h 630"/>
                <a:gd name="T24" fmla="*/ 628 w 632"/>
                <a:gd name="T25" fmla="*/ 361 h 630"/>
                <a:gd name="T26" fmla="*/ 618 w 632"/>
                <a:gd name="T27" fmla="*/ 406 h 630"/>
                <a:gd name="T28" fmla="*/ 602 w 632"/>
                <a:gd name="T29" fmla="*/ 447 h 630"/>
                <a:gd name="T30" fmla="*/ 581 w 632"/>
                <a:gd name="T31" fmla="*/ 487 h 630"/>
                <a:gd name="T32" fmla="*/ 553 w 632"/>
                <a:gd name="T33" fmla="*/ 522 h 630"/>
                <a:gd name="T34" fmla="*/ 522 w 632"/>
                <a:gd name="T35" fmla="*/ 553 h 630"/>
                <a:gd name="T36" fmla="*/ 487 w 632"/>
                <a:gd name="T37" fmla="*/ 579 h 630"/>
                <a:gd name="T38" fmla="*/ 449 w 632"/>
                <a:gd name="T39" fmla="*/ 601 h 630"/>
                <a:gd name="T40" fmla="*/ 407 w 632"/>
                <a:gd name="T41" fmla="*/ 617 h 630"/>
                <a:gd name="T42" fmla="*/ 362 w 632"/>
                <a:gd name="T43" fmla="*/ 627 h 630"/>
                <a:gd name="T44" fmla="*/ 316 w 632"/>
                <a:gd name="T45" fmla="*/ 630 h 630"/>
                <a:gd name="T46" fmla="*/ 270 w 632"/>
                <a:gd name="T47" fmla="*/ 627 h 630"/>
                <a:gd name="T48" fmla="*/ 225 w 632"/>
                <a:gd name="T49" fmla="*/ 617 h 630"/>
                <a:gd name="T50" fmla="*/ 183 w 632"/>
                <a:gd name="T51" fmla="*/ 601 h 630"/>
                <a:gd name="T52" fmla="*/ 144 w 632"/>
                <a:gd name="T53" fmla="*/ 579 h 630"/>
                <a:gd name="T54" fmla="*/ 110 w 632"/>
                <a:gd name="T55" fmla="*/ 553 h 630"/>
                <a:gd name="T56" fmla="*/ 79 w 632"/>
                <a:gd name="T57" fmla="*/ 522 h 630"/>
                <a:gd name="T58" fmla="*/ 51 w 632"/>
                <a:gd name="T59" fmla="*/ 487 h 630"/>
                <a:gd name="T60" fmla="*/ 30 w 632"/>
                <a:gd name="T61" fmla="*/ 447 h 630"/>
                <a:gd name="T62" fmla="*/ 14 w 632"/>
                <a:gd name="T63" fmla="*/ 406 h 630"/>
                <a:gd name="T64" fmla="*/ 4 w 632"/>
                <a:gd name="T65" fmla="*/ 361 h 630"/>
                <a:gd name="T66" fmla="*/ 0 w 632"/>
                <a:gd name="T67" fmla="*/ 316 h 630"/>
                <a:gd name="T68" fmla="*/ 4 w 632"/>
                <a:gd name="T69" fmla="*/ 268 h 630"/>
                <a:gd name="T70" fmla="*/ 14 w 632"/>
                <a:gd name="T71" fmla="*/ 224 h 630"/>
                <a:gd name="T72" fmla="*/ 30 w 632"/>
                <a:gd name="T73" fmla="*/ 183 h 630"/>
                <a:gd name="T74" fmla="*/ 51 w 632"/>
                <a:gd name="T75" fmla="*/ 144 h 630"/>
                <a:gd name="T76" fmla="*/ 79 w 632"/>
                <a:gd name="T77" fmla="*/ 108 h 630"/>
                <a:gd name="T78" fmla="*/ 110 w 632"/>
                <a:gd name="T79" fmla="*/ 77 h 630"/>
                <a:gd name="T80" fmla="*/ 144 w 632"/>
                <a:gd name="T81" fmla="*/ 51 h 630"/>
                <a:gd name="T82" fmla="*/ 183 w 632"/>
                <a:gd name="T83" fmla="*/ 30 h 630"/>
                <a:gd name="T84" fmla="*/ 225 w 632"/>
                <a:gd name="T85" fmla="*/ 14 h 630"/>
                <a:gd name="T86" fmla="*/ 270 w 632"/>
                <a:gd name="T87" fmla="*/ 4 h 630"/>
                <a:gd name="T88" fmla="*/ 316 w 632"/>
                <a:gd name="T8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2" h="630">
                  <a:moveTo>
                    <a:pt x="316" y="0"/>
                  </a:moveTo>
                  <a:lnTo>
                    <a:pt x="362" y="4"/>
                  </a:lnTo>
                  <a:lnTo>
                    <a:pt x="407" y="14"/>
                  </a:lnTo>
                  <a:lnTo>
                    <a:pt x="449" y="30"/>
                  </a:lnTo>
                  <a:lnTo>
                    <a:pt x="487" y="51"/>
                  </a:lnTo>
                  <a:lnTo>
                    <a:pt x="522" y="77"/>
                  </a:lnTo>
                  <a:lnTo>
                    <a:pt x="553" y="108"/>
                  </a:lnTo>
                  <a:lnTo>
                    <a:pt x="581" y="144"/>
                  </a:lnTo>
                  <a:lnTo>
                    <a:pt x="602" y="183"/>
                  </a:lnTo>
                  <a:lnTo>
                    <a:pt x="618" y="224"/>
                  </a:lnTo>
                  <a:lnTo>
                    <a:pt x="628" y="268"/>
                  </a:lnTo>
                  <a:lnTo>
                    <a:pt x="632" y="316"/>
                  </a:lnTo>
                  <a:lnTo>
                    <a:pt x="628" y="361"/>
                  </a:lnTo>
                  <a:lnTo>
                    <a:pt x="618" y="406"/>
                  </a:lnTo>
                  <a:lnTo>
                    <a:pt x="602" y="447"/>
                  </a:lnTo>
                  <a:lnTo>
                    <a:pt x="581" y="487"/>
                  </a:lnTo>
                  <a:lnTo>
                    <a:pt x="553" y="522"/>
                  </a:lnTo>
                  <a:lnTo>
                    <a:pt x="522" y="553"/>
                  </a:lnTo>
                  <a:lnTo>
                    <a:pt x="487" y="579"/>
                  </a:lnTo>
                  <a:lnTo>
                    <a:pt x="449" y="601"/>
                  </a:lnTo>
                  <a:lnTo>
                    <a:pt x="407" y="617"/>
                  </a:lnTo>
                  <a:lnTo>
                    <a:pt x="362" y="627"/>
                  </a:lnTo>
                  <a:lnTo>
                    <a:pt x="316" y="630"/>
                  </a:lnTo>
                  <a:lnTo>
                    <a:pt x="270" y="627"/>
                  </a:lnTo>
                  <a:lnTo>
                    <a:pt x="225" y="617"/>
                  </a:lnTo>
                  <a:lnTo>
                    <a:pt x="183" y="601"/>
                  </a:lnTo>
                  <a:lnTo>
                    <a:pt x="144" y="579"/>
                  </a:lnTo>
                  <a:lnTo>
                    <a:pt x="110" y="553"/>
                  </a:lnTo>
                  <a:lnTo>
                    <a:pt x="79" y="522"/>
                  </a:lnTo>
                  <a:lnTo>
                    <a:pt x="51" y="487"/>
                  </a:lnTo>
                  <a:lnTo>
                    <a:pt x="30" y="447"/>
                  </a:lnTo>
                  <a:lnTo>
                    <a:pt x="14" y="406"/>
                  </a:lnTo>
                  <a:lnTo>
                    <a:pt x="4" y="361"/>
                  </a:lnTo>
                  <a:lnTo>
                    <a:pt x="0" y="316"/>
                  </a:lnTo>
                  <a:lnTo>
                    <a:pt x="4" y="268"/>
                  </a:lnTo>
                  <a:lnTo>
                    <a:pt x="14" y="224"/>
                  </a:lnTo>
                  <a:lnTo>
                    <a:pt x="30" y="183"/>
                  </a:lnTo>
                  <a:lnTo>
                    <a:pt x="51" y="144"/>
                  </a:lnTo>
                  <a:lnTo>
                    <a:pt x="79" y="108"/>
                  </a:lnTo>
                  <a:lnTo>
                    <a:pt x="110" y="77"/>
                  </a:lnTo>
                  <a:lnTo>
                    <a:pt x="144" y="51"/>
                  </a:lnTo>
                  <a:lnTo>
                    <a:pt x="183" y="30"/>
                  </a:lnTo>
                  <a:lnTo>
                    <a:pt x="225" y="14"/>
                  </a:lnTo>
                  <a:lnTo>
                    <a:pt x="270" y="4"/>
                  </a:lnTo>
                  <a:lnTo>
                    <a:pt x="3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521"/>
            <p:cNvSpPr>
              <a:spLocks noEditPoints="1"/>
            </p:cNvSpPr>
            <p:nvPr/>
          </p:nvSpPr>
          <p:spPr bwMode="auto">
            <a:xfrm>
              <a:off x="1800" y="1939"/>
              <a:ext cx="874" cy="903"/>
            </a:xfrm>
            <a:custGeom>
              <a:avLst/>
              <a:gdLst>
                <a:gd name="T0" fmla="*/ 762 w 1748"/>
                <a:gd name="T1" fmla="*/ 462 h 1805"/>
                <a:gd name="T2" fmla="*/ 614 w 1748"/>
                <a:gd name="T3" fmla="*/ 530 h 1805"/>
                <a:gd name="T4" fmla="*/ 501 w 1748"/>
                <a:gd name="T5" fmla="*/ 643 h 1805"/>
                <a:gd name="T6" fmla="*/ 434 w 1748"/>
                <a:gd name="T7" fmla="*/ 791 h 1805"/>
                <a:gd name="T8" fmla="*/ 423 w 1748"/>
                <a:gd name="T9" fmla="*/ 958 h 1805"/>
                <a:gd name="T10" fmla="*/ 472 w 1748"/>
                <a:gd name="T11" fmla="*/ 1115 h 1805"/>
                <a:gd name="T12" fmla="*/ 572 w 1748"/>
                <a:gd name="T13" fmla="*/ 1241 h 1805"/>
                <a:gd name="T14" fmla="*/ 710 w 1748"/>
                <a:gd name="T15" fmla="*/ 1325 h 1805"/>
                <a:gd name="T16" fmla="*/ 874 w 1748"/>
                <a:gd name="T17" fmla="*/ 1356 h 1805"/>
                <a:gd name="T18" fmla="*/ 1038 w 1748"/>
                <a:gd name="T19" fmla="*/ 1325 h 1805"/>
                <a:gd name="T20" fmla="*/ 1176 w 1748"/>
                <a:gd name="T21" fmla="*/ 1241 h 1805"/>
                <a:gd name="T22" fmla="*/ 1275 w 1748"/>
                <a:gd name="T23" fmla="*/ 1115 h 1805"/>
                <a:gd name="T24" fmla="*/ 1325 w 1748"/>
                <a:gd name="T25" fmla="*/ 958 h 1805"/>
                <a:gd name="T26" fmla="*/ 1314 w 1748"/>
                <a:gd name="T27" fmla="*/ 791 h 1805"/>
                <a:gd name="T28" fmla="*/ 1247 w 1748"/>
                <a:gd name="T29" fmla="*/ 643 h 1805"/>
                <a:gd name="T30" fmla="*/ 1134 w 1748"/>
                <a:gd name="T31" fmla="*/ 530 h 1805"/>
                <a:gd name="T32" fmla="*/ 986 w 1748"/>
                <a:gd name="T33" fmla="*/ 462 h 1805"/>
                <a:gd name="T34" fmla="*/ 724 w 1748"/>
                <a:gd name="T35" fmla="*/ 0 h 1805"/>
                <a:gd name="T36" fmla="*/ 1078 w 1748"/>
                <a:gd name="T37" fmla="*/ 12 h 1805"/>
                <a:gd name="T38" fmla="*/ 1135 w 1748"/>
                <a:gd name="T39" fmla="*/ 68 h 1805"/>
                <a:gd name="T40" fmla="*/ 1147 w 1748"/>
                <a:gd name="T41" fmla="*/ 249 h 1805"/>
                <a:gd name="T42" fmla="*/ 1300 w 1748"/>
                <a:gd name="T43" fmla="*/ 341 h 1805"/>
                <a:gd name="T44" fmla="*/ 1453 w 1748"/>
                <a:gd name="T45" fmla="*/ 261 h 1805"/>
                <a:gd name="T46" fmla="*/ 1524 w 1748"/>
                <a:gd name="T47" fmla="*/ 269 h 1805"/>
                <a:gd name="T48" fmla="*/ 1581 w 1748"/>
                <a:gd name="T49" fmla="*/ 321 h 1805"/>
                <a:gd name="T50" fmla="*/ 1747 w 1748"/>
                <a:gd name="T51" fmla="*/ 626 h 1805"/>
                <a:gd name="T52" fmla="*/ 1735 w 1748"/>
                <a:gd name="T53" fmla="*/ 696 h 1805"/>
                <a:gd name="T54" fmla="*/ 1687 w 1748"/>
                <a:gd name="T55" fmla="*/ 749 h 1805"/>
                <a:gd name="T56" fmla="*/ 1582 w 1748"/>
                <a:gd name="T57" fmla="*/ 903 h 1805"/>
                <a:gd name="T58" fmla="*/ 1573 w 1748"/>
                <a:gd name="T59" fmla="*/ 989 h 1805"/>
                <a:gd name="T60" fmla="*/ 1727 w 1748"/>
                <a:gd name="T61" fmla="*/ 1094 h 1805"/>
                <a:gd name="T62" fmla="*/ 1748 w 1748"/>
                <a:gd name="T63" fmla="*/ 1171 h 1805"/>
                <a:gd name="T64" fmla="*/ 1581 w 1748"/>
                <a:gd name="T65" fmla="*/ 1482 h 1805"/>
                <a:gd name="T66" fmla="*/ 1529 w 1748"/>
                <a:gd name="T67" fmla="*/ 1532 h 1805"/>
                <a:gd name="T68" fmla="*/ 1453 w 1748"/>
                <a:gd name="T69" fmla="*/ 1543 h 1805"/>
                <a:gd name="T70" fmla="*/ 1300 w 1748"/>
                <a:gd name="T71" fmla="*/ 1464 h 1805"/>
                <a:gd name="T72" fmla="*/ 1147 w 1748"/>
                <a:gd name="T73" fmla="*/ 1554 h 1805"/>
                <a:gd name="T74" fmla="*/ 1135 w 1748"/>
                <a:gd name="T75" fmla="*/ 1736 h 1805"/>
                <a:gd name="T76" fmla="*/ 1078 w 1748"/>
                <a:gd name="T77" fmla="*/ 1793 h 1805"/>
                <a:gd name="T78" fmla="*/ 724 w 1748"/>
                <a:gd name="T79" fmla="*/ 1805 h 1805"/>
                <a:gd name="T80" fmla="*/ 646 w 1748"/>
                <a:gd name="T81" fmla="*/ 1778 h 1805"/>
                <a:gd name="T82" fmla="*/ 604 w 1748"/>
                <a:gd name="T83" fmla="*/ 1710 h 1805"/>
                <a:gd name="T84" fmla="*/ 547 w 1748"/>
                <a:gd name="T85" fmla="*/ 1528 h 1805"/>
                <a:gd name="T86" fmla="*/ 358 w 1748"/>
                <a:gd name="T87" fmla="*/ 1515 h 1805"/>
                <a:gd name="T88" fmla="*/ 347 w 1748"/>
                <a:gd name="T89" fmla="*/ 1440 h 1805"/>
                <a:gd name="T90" fmla="*/ 394 w 1748"/>
                <a:gd name="T91" fmla="*/ 1342 h 1805"/>
                <a:gd name="T92" fmla="*/ 398 w 1748"/>
                <a:gd name="T93" fmla="*/ 1199 h 1805"/>
                <a:gd name="T94" fmla="*/ 245 w 1748"/>
                <a:gd name="T95" fmla="*/ 903 h 1805"/>
                <a:gd name="T96" fmla="*/ 174 w 1748"/>
                <a:gd name="T97" fmla="*/ 823 h 1805"/>
                <a:gd name="T98" fmla="*/ 39 w 1748"/>
                <a:gd name="T99" fmla="*/ 731 h 1805"/>
                <a:gd name="T100" fmla="*/ 1 w 1748"/>
                <a:gd name="T101" fmla="*/ 660 h 1805"/>
                <a:gd name="T102" fmla="*/ 16 w 1748"/>
                <a:gd name="T103" fmla="*/ 580 h 1805"/>
                <a:gd name="T104" fmla="*/ 198 w 1748"/>
                <a:gd name="T105" fmla="*/ 284 h 1805"/>
                <a:gd name="T106" fmla="*/ 257 w 1748"/>
                <a:gd name="T107" fmla="*/ 261 h 1805"/>
                <a:gd name="T108" fmla="*/ 315 w 1748"/>
                <a:gd name="T109" fmla="*/ 267 h 1805"/>
                <a:gd name="T110" fmla="*/ 496 w 1748"/>
                <a:gd name="T111" fmla="*/ 307 h 1805"/>
                <a:gd name="T112" fmla="*/ 600 w 1748"/>
                <a:gd name="T113" fmla="*/ 123 h 1805"/>
                <a:gd name="T114" fmla="*/ 628 w 1748"/>
                <a:gd name="T115" fmla="*/ 46 h 1805"/>
                <a:gd name="T116" fmla="*/ 696 w 1748"/>
                <a:gd name="T117" fmla="*/ 2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48" h="1805">
                  <a:moveTo>
                    <a:pt x="874" y="448"/>
                  </a:moveTo>
                  <a:lnTo>
                    <a:pt x="817" y="452"/>
                  </a:lnTo>
                  <a:lnTo>
                    <a:pt x="762" y="462"/>
                  </a:lnTo>
                  <a:lnTo>
                    <a:pt x="710" y="479"/>
                  </a:lnTo>
                  <a:lnTo>
                    <a:pt x="660" y="501"/>
                  </a:lnTo>
                  <a:lnTo>
                    <a:pt x="614" y="530"/>
                  </a:lnTo>
                  <a:lnTo>
                    <a:pt x="572" y="562"/>
                  </a:lnTo>
                  <a:lnTo>
                    <a:pt x="535" y="601"/>
                  </a:lnTo>
                  <a:lnTo>
                    <a:pt x="501" y="643"/>
                  </a:lnTo>
                  <a:lnTo>
                    <a:pt x="472" y="689"/>
                  </a:lnTo>
                  <a:lnTo>
                    <a:pt x="450" y="739"/>
                  </a:lnTo>
                  <a:lnTo>
                    <a:pt x="434" y="791"/>
                  </a:lnTo>
                  <a:lnTo>
                    <a:pt x="423" y="845"/>
                  </a:lnTo>
                  <a:lnTo>
                    <a:pt x="420" y="903"/>
                  </a:lnTo>
                  <a:lnTo>
                    <a:pt x="423" y="958"/>
                  </a:lnTo>
                  <a:lnTo>
                    <a:pt x="434" y="1014"/>
                  </a:lnTo>
                  <a:lnTo>
                    <a:pt x="450" y="1066"/>
                  </a:lnTo>
                  <a:lnTo>
                    <a:pt x="472" y="1115"/>
                  </a:lnTo>
                  <a:lnTo>
                    <a:pt x="501" y="1161"/>
                  </a:lnTo>
                  <a:lnTo>
                    <a:pt x="535" y="1203"/>
                  </a:lnTo>
                  <a:lnTo>
                    <a:pt x="572" y="1241"/>
                  </a:lnTo>
                  <a:lnTo>
                    <a:pt x="614" y="1275"/>
                  </a:lnTo>
                  <a:lnTo>
                    <a:pt x="660" y="1302"/>
                  </a:lnTo>
                  <a:lnTo>
                    <a:pt x="710" y="1325"/>
                  </a:lnTo>
                  <a:lnTo>
                    <a:pt x="762" y="1342"/>
                  </a:lnTo>
                  <a:lnTo>
                    <a:pt x="817" y="1352"/>
                  </a:lnTo>
                  <a:lnTo>
                    <a:pt x="874" y="1356"/>
                  </a:lnTo>
                  <a:lnTo>
                    <a:pt x="931" y="1352"/>
                  </a:lnTo>
                  <a:lnTo>
                    <a:pt x="986" y="1342"/>
                  </a:lnTo>
                  <a:lnTo>
                    <a:pt x="1038" y="1325"/>
                  </a:lnTo>
                  <a:lnTo>
                    <a:pt x="1088" y="1302"/>
                  </a:lnTo>
                  <a:lnTo>
                    <a:pt x="1134" y="1275"/>
                  </a:lnTo>
                  <a:lnTo>
                    <a:pt x="1176" y="1241"/>
                  </a:lnTo>
                  <a:lnTo>
                    <a:pt x="1213" y="1203"/>
                  </a:lnTo>
                  <a:lnTo>
                    <a:pt x="1247" y="1161"/>
                  </a:lnTo>
                  <a:lnTo>
                    <a:pt x="1275" y="1115"/>
                  </a:lnTo>
                  <a:lnTo>
                    <a:pt x="1298" y="1066"/>
                  </a:lnTo>
                  <a:lnTo>
                    <a:pt x="1314" y="1014"/>
                  </a:lnTo>
                  <a:lnTo>
                    <a:pt x="1325" y="958"/>
                  </a:lnTo>
                  <a:lnTo>
                    <a:pt x="1328" y="903"/>
                  </a:lnTo>
                  <a:lnTo>
                    <a:pt x="1325" y="845"/>
                  </a:lnTo>
                  <a:lnTo>
                    <a:pt x="1314" y="791"/>
                  </a:lnTo>
                  <a:lnTo>
                    <a:pt x="1298" y="739"/>
                  </a:lnTo>
                  <a:lnTo>
                    <a:pt x="1275" y="689"/>
                  </a:lnTo>
                  <a:lnTo>
                    <a:pt x="1247" y="643"/>
                  </a:lnTo>
                  <a:lnTo>
                    <a:pt x="1213" y="601"/>
                  </a:lnTo>
                  <a:lnTo>
                    <a:pt x="1176" y="562"/>
                  </a:lnTo>
                  <a:lnTo>
                    <a:pt x="1134" y="530"/>
                  </a:lnTo>
                  <a:lnTo>
                    <a:pt x="1088" y="501"/>
                  </a:lnTo>
                  <a:lnTo>
                    <a:pt x="1038" y="479"/>
                  </a:lnTo>
                  <a:lnTo>
                    <a:pt x="986" y="462"/>
                  </a:lnTo>
                  <a:lnTo>
                    <a:pt x="931" y="452"/>
                  </a:lnTo>
                  <a:lnTo>
                    <a:pt x="874" y="448"/>
                  </a:lnTo>
                  <a:close/>
                  <a:moveTo>
                    <a:pt x="724" y="0"/>
                  </a:moveTo>
                  <a:lnTo>
                    <a:pt x="1024" y="0"/>
                  </a:lnTo>
                  <a:lnTo>
                    <a:pt x="1052" y="2"/>
                  </a:lnTo>
                  <a:lnTo>
                    <a:pt x="1078" y="12"/>
                  </a:lnTo>
                  <a:lnTo>
                    <a:pt x="1101" y="26"/>
                  </a:lnTo>
                  <a:lnTo>
                    <a:pt x="1120" y="46"/>
                  </a:lnTo>
                  <a:lnTo>
                    <a:pt x="1135" y="68"/>
                  </a:lnTo>
                  <a:lnTo>
                    <a:pt x="1144" y="94"/>
                  </a:lnTo>
                  <a:lnTo>
                    <a:pt x="1147" y="123"/>
                  </a:lnTo>
                  <a:lnTo>
                    <a:pt x="1147" y="249"/>
                  </a:lnTo>
                  <a:lnTo>
                    <a:pt x="1201" y="276"/>
                  </a:lnTo>
                  <a:lnTo>
                    <a:pt x="1252" y="307"/>
                  </a:lnTo>
                  <a:lnTo>
                    <a:pt x="1300" y="341"/>
                  </a:lnTo>
                  <a:lnTo>
                    <a:pt x="1413" y="276"/>
                  </a:lnTo>
                  <a:lnTo>
                    <a:pt x="1433" y="267"/>
                  </a:lnTo>
                  <a:lnTo>
                    <a:pt x="1453" y="261"/>
                  </a:lnTo>
                  <a:lnTo>
                    <a:pt x="1474" y="259"/>
                  </a:lnTo>
                  <a:lnTo>
                    <a:pt x="1500" y="262"/>
                  </a:lnTo>
                  <a:lnTo>
                    <a:pt x="1524" y="269"/>
                  </a:lnTo>
                  <a:lnTo>
                    <a:pt x="1546" y="282"/>
                  </a:lnTo>
                  <a:lnTo>
                    <a:pt x="1566" y="299"/>
                  </a:lnTo>
                  <a:lnTo>
                    <a:pt x="1581" y="321"/>
                  </a:lnTo>
                  <a:lnTo>
                    <a:pt x="1732" y="580"/>
                  </a:lnTo>
                  <a:lnTo>
                    <a:pt x="1742" y="602"/>
                  </a:lnTo>
                  <a:lnTo>
                    <a:pt x="1747" y="626"/>
                  </a:lnTo>
                  <a:lnTo>
                    <a:pt x="1748" y="650"/>
                  </a:lnTo>
                  <a:lnTo>
                    <a:pt x="1744" y="674"/>
                  </a:lnTo>
                  <a:lnTo>
                    <a:pt x="1735" y="696"/>
                  </a:lnTo>
                  <a:lnTo>
                    <a:pt x="1723" y="718"/>
                  </a:lnTo>
                  <a:lnTo>
                    <a:pt x="1706" y="735"/>
                  </a:lnTo>
                  <a:lnTo>
                    <a:pt x="1687" y="749"/>
                  </a:lnTo>
                  <a:lnTo>
                    <a:pt x="1573" y="814"/>
                  </a:lnTo>
                  <a:lnTo>
                    <a:pt x="1579" y="858"/>
                  </a:lnTo>
                  <a:lnTo>
                    <a:pt x="1582" y="903"/>
                  </a:lnTo>
                  <a:lnTo>
                    <a:pt x="1580" y="932"/>
                  </a:lnTo>
                  <a:lnTo>
                    <a:pt x="1577" y="961"/>
                  </a:lnTo>
                  <a:lnTo>
                    <a:pt x="1573" y="989"/>
                  </a:lnTo>
                  <a:lnTo>
                    <a:pt x="1687" y="1055"/>
                  </a:lnTo>
                  <a:lnTo>
                    <a:pt x="1709" y="1073"/>
                  </a:lnTo>
                  <a:lnTo>
                    <a:pt x="1727" y="1094"/>
                  </a:lnTo>
                  <a:lnTo>
                    <a:pt x="1739" y="1117"/>
                  </a:lnTo>
                  <a:lnTo>
                    <a:pt x="1747" y="1143"/>
                  </a:lnTo>
                  <a:lnTo>
                    <a:pt x="1748" y="1171"/>
                  </a:lnTo>
                  <a:lnTo>
                    <a:pt x="1743" y="1198"/>
                  </a:lnTo>
                  <a:lnTo>
                    <a:pt x="1732" y="1224"/>
                  </a:lnTo>
                  <a:lnTo>
                    <a:pt x="1581" y="1482"/>
                  </a:lnTo>
                  <a:lnTo>
                    <a:pt x="1568" y="1502"/>
                  </a:lnTo>
                  <a:lnTo>
                    <a:pt x="1550" y="1520"/>
                  </a:lnTo>
                  <a:lnTo>
                    <a:pt x="1529" y="1532"/>
                  </a:lnTo>
                  <a:lnTo>
                    <a:pt x="1507" y="1541"/>
                  </a:lnTo>
                  <a:lnTo>
                    <a:pt x="1474" y="1544"/>
                  </a:lnTo>
                  <a:lnTo>
                    <a:pt x="1453" y="1543"/>
                  </a:lnTo>
                  <a:lnTo>
                    <a:pt x="1433" y="1537"/>
                  </a:lnTo>
                  <a:lnTo>
                    <a:pt x="1413" y="1528"/>
                  </a:lnTo>
                  <a:lnTo>
                    <a:pt x="1300" y="1464"/>
                  </a:lnTo>
                  <a:lnTo>
                    <a:pt x="1252" y="1497"/>
                  </a:lnTo>
                  <a:lnTo>
                    <a:pt x="1201" y="1528"/>
                  </a:lnTo>
                  <a:lnTo>
                    <a:pt x="1147" y="1554"/>
                  </a:lnTo>
                  <a:lnTo>
                    <a:pt x="1147" y="1681"/>
                  </a:lnTo>
                  <a:lnTo>
                    <a:pt x="1144" y="1710"/>
                  </a:lnTo>
                  <a:lnTo>
                    <a:pt x="1135" y="1736"/>
                  </a:lnTo>
                  <a:lnTo>
                    <a:pt x="1120" y="1758"/>
                  </a:lnTo>
                  <a:lnTo>
                    <a:pt x="1101" y="1778"/>
                  </a:lnTo>
                  <a:lnTo>
                    <a:pt x="1078" y="1793"/>
                  </a:lnTo>
                  <a:lnTo>
                    <a:pt x="1052" y="1801"/>
                  </a:lnTo>
                  <a:lnTo>
                    <a:pt x="1024" y="1805"/>
                  </a:lnTo>
                  <a:lnTo>
                    <a:pt x="724" y="1805"/>
                  </a:lnTo>
                  <a:lnTo>
                    <a:pt x="696" y="1801"/>
                  </a:lnTo>
                  <a:lnTo>
                    <a:pt x="670" y="1793"/>
                  </a:lnTo>
                  <a:lnTo>
                    <a:pt x="646" y="1778"/>
                  </a:lnTo>
                  <a:lnTo>
                    <a:pt x="628" y="1758"/>
                  </a:lnTo>
                  <a:lnTo>
                    <a:pt x="613" y="1736"/>
                  </a:lnTo>
                  <a:lnTo>
                    <a:pt x="604" y="1710"/>
                  </a:lnTo>
                  <a:lnTo>
                    <a:pt x="600" y="1681"/>
                  </a:lnTo>
                  <a:lnTo>
                    <a:pt x="600" y="1554"/>
                  </a:lnTo>
                  <a:lnTo>
                    <a:pt x="547" y="1528"/>
                  </a:lnTo>
                  <a:lnTo>
                    <a:pt x="496" y="1497"/>
                  </a:lnTo>
                  <a:lnTo>
                    <a:pt x="448" y="1464"/>
                  </a:lnTo>
                  <a:lnTo>
                    <a:pt x="358" y="1515"/>
                  </a:lnTo>
                  <a:lnTo>
                    <a:pt x="342" y="1491"/>
                  </a:lnTo>
                  <a:lnTo>
                    <a:pt x="325" y="1469"/>
                  </a:lnTo>
                  <a:lnTo>
                    <a:pt x="347" y="1440"/>
                  </a:lnTo>
                  <a:lnTo>
                    <a:pt x="367" y="1410"/>
                  </a:lnTo>
                  <a:lnTo>
                    <a:pt x="382" y="1377"/>
                  </a:lnTo>
                  <a:lnTo>
                    <a:pt x="394" y="1342"/>
                  </a:lnTo>
                  <a:lnTo>
                    <a:pt x="403" y="1295"/>
                  </a:lnTo>
                  <a:lnTo>
                    <a:pt x="404" y="1246"/>
                  </a:lnTo>
                  <a:lnTo>
                    <a:pt x="398" y="1199"/>
                  </a:lnTo>
                  <a:lnTo>
                    <a:pt x="385" y="1153"/>
                  </a:lnTo>
                  <a:lnTo>
                    <a:pt x="364" y="1110"/>
                  </a:lnTo>
                  <a:lnTo>
                    <a:pt x="245" y="903"/>
                  </a:lnTo>
                  <a:lnTo>
                    <a:pt x="224" y="873"/>
                  </a:lnTo>
                  <a:lnTo>
                    <a:pt x="200" y="847"/>
                  </a:lnTo>
                  <a:lnTo>
                    <a:pt x="174" y="823"/>
                  </a:lnTo>
                  <a:lnTo>
                    <a:pt x="174" y="814"/>
                  </a:lnTo>
                  <a:lnTo>
                    <a:pt x="61" y="749"/>
                  </a:lnTo>
                  <a:lnTo>
                    <a:pt x="39" y="731"/>
                  </a:lnTo>
                  <a:lnTo>
                    <a:pt x="21" y="711"/>
                  </a:lnTo>
                  <a:lnTo>
                    <a:pt x="8" y="686"/>
                  </a:lnTo>
                  <a:lnTo>
                    <a:pt x="1" y="660"/>
                  </a:lnTo>
                  <a:lnTo>
                    <a:pt x="0" y="633"/>
                  </a:lnTo>
                  <a:lnTo>
                    <a:pt x="5" y="606"/>
                  </a:lnTo>
                  <a:lnTo>
                    <a:pt x="16" y="580"/>
                  </a:lnTo>
                  <a:lnTo>
                    <a:pt x="167" y="321"/>
                  </a:lnTo>
                  <a:lnTo>
                    <a:pt x="180" y="302"/>
                  </a:lnTo>
                  <a:lnTo>
                    <a:pt x="198" y="284"/>
                  </a:lnTo>
                  <a:lnTo>
                    <a:pt x="219" y="272"/>
                  </a:lnTo>
                  <a:lnTo>
                    <a:pt x="241" y="263"/>
                  </a:lnTo>
                  <a:lnTo>
                    <a:pt x="257" y="261"/>
                  </a:lnTo>
                  <a:lnTo>
                    <a:pt x="274" y="259"/>
                  </a:lnTo>
                  <a:lnTo>
                    <a:pt x="295" y="261"/>
                  </a:lnTo>
                  <a:lnTo>
                    <a:pt x="315" y="267"/>
                  </a:lnTo>
                  <a:lnTo>
                    <a:pt x="334" y="276"/>
                  </a:lnTo>
                  <a:lnTo>
                    <a:pt x="448" y="341"/>
                  </a:lnTo>
                  <a:lnTo>
                    <a:pt x="496" y="307"/>
                  </a:lnTo>
                  <a:lnTo>
                    <a:pt x="547" y="276"/>
                  </a:lnTo>
                  <a:lnTo>
                    <a:pt x="600" y="249"/>
                  </a:lnTo>
                  <a:lnTo>
                    <a:pt x="600" y="123"/>
                  </a:lnTo>
                  <a:lnTo>
                    <a:pt x="604" y="94"/>
                  </a:lnTo>
                  <a:lnTo>
                    <a:pt x="613" y="68"/>
                  </a:lnTo>
                  <a:lnTo>
                    <a:pt x="628" y="46"/>
                  </a:lnTo>
                  <a:lnTo>
                    <a:pt x="646" y="26"/>
                  </a:lnTo>
                  <a:lnTo>
                    <a:pt x="670" y="12"/>
                  </a:lnTo>
                  <a:lnTo>
                    <a:pt x="696" y="2"/>
                  </a:lnTo>
                  <a:lnTo>
                    <a:pt x="72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522"/>
            <p:cNvSpPr>
              <a:spLocks noEditPoints="1"/>
            </p:cNvSpPr>
            <p:nvPr/>
          </p:nvSpPr>
          <p:spPr bwMode="auto">
            <a:xfrm>
              <a:off x="1205" y="2316"/>
              <a:ext cx="693" cy="716"/>
            </a:xfrm>
            <a:custGeom>
              <a:avLst/>
              <a:gdLst>
                <a:gd name="T0" fmla="*/ 608 w 1387"/>
                <a:gd name="T1" fmla="*/ 460 h 1433"/>
                <a:gd name="T2" fmla="*/ 502 w 1387"/>
                <a:gd name="T3" fmla="*/ 525 h 1433"/>
                <a:gd name="T4" fmla="*/ 437 w 1387"/>
                <a:gd name="T5" fmla="*/ 631 h 1433"/>
                <a:gd name="T6" fmla="*/ 427 w 1387"/>
                <a:gd name="T7" fmla="*/ 760 h 1433"/>
                <a:gd name="T8" fmla="*/ 475 w 1387"/>
                <a:gd name="T9" fmla="*/ 876 h 1433"/>
                <a:gd name="T10" fmla="*/ 570 w 1387"/>
                <a:gd name="T11" fmla="*/ 956 h 1433"/>
                <a:gd name="T12" fmla="*/ 693 w 1387"/>
                <a:gd name="T13" fmla="*/ 986 h 1433"/>
                <a:gd name="T14" fmla="*/ 817 w 1387"/>
                <a:gd name="T15" fmla="*/ 956 h 1433"/>
                <a:gd name="T16" fmla="*/ 911 w 1387"/>
                <a:gd name="T17" fmla="*/ 876 h 1433"/>
                <a:gd name="T18" fmla="*/ 960 w 1387"/>
                <a:gd name="T19" fmla="*/ 760 h 1433"/>
                <a:gd name="T20" fmla="*/ 950 w 1387"/>
                <a:gd name="T21" fmla="*/ 631 h 1433"/>
                <a:gd name="T22" fmla="*/ 884 w 1387"/>
                <a:gd name="T23" fmla="*/ 525 h 1433"/>
                <a:gd name="T24" fmla="*/ 778 w 1387"/>
                <a:gd name="T25" fmla="*/ 460 h 1433"/>
                <a:gd name="T26" fmla="*/ 575 w 1387"/>
                <a:gd name="T27" fmla="*/ 0 h 1433"/>
                <a:gd name="T28" fmla="*/ 862 w 1387"/>
                <a:gd name="T29" fmla="*/ 13 h 1433"/>
                <a:gd name="T30" fmla="*/ 906 w 1387"/>
                <a:gd name="T31" fmla="*/ 72 h 1433"/>
                <a:gd name="T32" fmla="*/ 952 w 1387"/>
                <a:gd name="T33" fmla="*/ 219 h 1433"/>
                <a:gd name="T34" fmla="*/ 1121 w 1387"/>
                <a:gd name="T35" fmla="*/ 219 h 1433"/>
                <a:gd name="T36" fmla="*/ 1190 w 1387"/>
                <a:gd name="T37" fmla="*/ 209 h 1433"/>
                <a:gd name="T38" fmla="*/ 1242 w 1387"/>
                <a:gd name="T39" fmla="*/ 239 h 1433"/>
                <a:gd name="T40" fmla="*/ 1384 w 1387"/>
                <a:gd name="T41" fmla="*/ 485 h 1433"/>
                <a:gd name="T42" fmla="*/ 1374 w 1387"/>
                <a:gd name="T43" fmla="*/ 559 h 1433"/>
                <a:gd name="T44" fmla="*/ 1248 w 1387"/>
                <a:gd name="T45" fmla="*/ 646 h 1433"/>
                <a:gd name="T46" fmla="*/ 1253 w 1387"/>
                <a:gd name="T47" fmla="*/ 751 h 1433"/>
                <a:gd name="T48" fmla="*/ 1356 w 1387"/>
                <a:gd name="T49" fmla="*/ 852 h 1433"/>
                <a:gd name="T50" fmla="*/ 1386 w 1387"/>
                <a:gd name="T51" fmla="*/ 908 h 1433"/>
                <a:gd name="T52" fmla="*/ 1374 w 1387"/>
                <a:gd name="T53" fmla="*/ 971 h 1433"/>
                <a:gd name="T54" fmla="*/ 1220 w 1387"/>
                <a:gd name="T55" fmla="*/ 1213 h 1433"/>
                <a:gd name="T56" fmla="*/ 1145 w 1387"/>
                <a:gd name="T57" fmla="*/ 1223 h 1433"/>
                <a:gd name="T58" fmla="*/ 993 w 1387"/>
                <a:gd name="T59" fmla="*/ 1190 h 1433"/>
                <a:gd name="T60" fmla="*/ 910 w 1387"/>
                <a:gd name="T61" fmla="*/ 1335 h 1433"/>
                <a:gd name="T62" fmla="*/ 882 w 1387"/>
                <a:gd name="T63" fmla="*/ 1405 h 1433"/>
                <a:gd name="T64" fmla="*/ 812 w 1387"/>
                <a:gd name="T65" fmla="*/ 1433 h 1433"/>
                <a:gd name="T66" fmla="*/ 525 w 1387"/>
                <a:gd name="T67" fmla="*/ 1419 h 1433"/>
                <a:gd name="T68" fmla="*/ 480 w 1387"/>
                <a:gd name="T69" fmla="*/ 1361 h 1433"/>
                <a:gd name="T70" fmla="*/ 434 w 1387"/>
                <a:gd name="T71" fmla="*/ 1213 h 1433"/>
                <a:gd name="T72" fmla="*/ 265 w 1387"/>
                <a:gd name="T73" fmla="*/ 1213 h 1433"/>
                <a:gd name="T74" fmla="*/ 190 w 1387"/>
                <a:gd name="T75" fmla="*/ 1223 h 1433"/>
                <a:gd name="T76" fmla="*/ 132 w 1387"/>
                <a:gd name="T77" fmla="*/ 1177 h 1433"/>
                <a:gd name="T78" fmla="*/ 0 w 1387"/>
                <a:gd name="T79" fmla="*/ 929 h 1433"/>
                <a:gd name="T80" fmla="*/ 16 w 1387"/>
                <a:gd name="T81" fmla="*/ 868 h 1433"/>
                <a:gd name="T82" fmla="*/ 138 w 1387"/>
                <a:gd name="T83" fmla="*/ 786 h 1433"/>
                <a:gd name="T84" fmla="*/ 133 w 1387"/>
                <a:gd name="T85" fmla="*/ 681 h 1433"/>
                <a:gd name="T86" fmla="*/ 30 w 1387"/>
                <a:gd name="T87" fmla="*/ 581 h 1433"/>
                <a:gd name="T88" fmla="*/ 0 w 1387"/>
                <a:gd name="T89" fmla="*/ 524 h 1433"/>
                <a:gd name="T90" fmla="*/ 13 w 1387"/>
                <a:gd name="T91" fmla="*/ 461 h 1433"/>
                <a:gd name="T92" fmla="*/ 167 w 1387"/>
                <a:gd name="T93" fmla="*/ 219 h 1433"/>
                <a:gd name="T94" fmla="*/ 241 w 1387"/>
                <a:gd name="T95" fmla="*/ 210 h 1433"/>
                <a:gd name="T96" fmla="*/ 393 w 1387"/>
                <a:gd name="T97" fmla="*/ 244 h 1433"/>
                <a:gd name="T98" fmla="*/ 476 w 1387"/>
                <a:gd name="T99" fmla="*/ 98 h 1433"/>
                <a:gd name="T100" fmla="*/ 505 w 1387"/>
                <a:gd name="T101" fmla="*/ 29 h 1433"/>
                <a:gd name="T102" fmla="*/ 575 w 1387"/>
                <a:gd name="T103" fmla="*/ 0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87" h="1433">
                  <a:moveTo>
                    <a:pt x="693" y="446"/>
                  </a:moveTo>
                  <a:lnTo>
                    <a:pt x="649" y="450"/>
                  </a:lnTo>
                  <a:lnTo>
                    <a:pt x="608" y="460"/>
                  </a:lnTo>
                  <a:lnTo>
                    <a:pt x="570" y="477"/>
                  </a:lnTo>
                  <a:lnTo>
                    <a:pt x="534" y="498"/>
                  </a:lnTo>
                  <a:lnTo>
                    <a:pt x="502" y="525"/>
                  </a:lnTo>
                  <a:lnTo>
                    <a:pt x="475" y="557"/>
                  </a:lnTo>
                  <a:lnTo>
                    <a:pt x="453" y="593"/>
                  </a:lnTo>
                  <a:lnTo>
                    <a:pt x="437" y="631"/>
                  </a:lnTo>
                  <a:lnTo>
                    <a:pt x="427" y="673"/>
                  </a:lnTo>
                  <a:lnTo>
                    <a:pt x="423" y="717"/>
                  </a:lnTo>
                  <a:lnTo>
                    <a:pt x="427" y="760"/>
                  </a:lnTo>
                  <a:lnTo>
                    <a:pt x="437" y="801"/>
                  </a:lnTo>
                  <a:lnTo>
                    <a:pt x="453" y="841"/>
                  </a:lnTo>
                  <a:lnTo>
                    <a:pt x="475" y="876"/>
                  </a:lnTo>
                  <a:lnTo>
                    <a:pt x="502" y="907"/>
                  </a:lnTo>
                  <a:lnTo>
                    <a:pt x="534" y="934"/>
                  </a:lnTo>
                  <a:lnTo>
                    <a:pt x="570" y="956"/>
                  </a:lnTo>
                  <a:lnTo>
                    <a:pt x="608" y="972"/>
                  </a:lnTo>
                  <a:lnTo>
                    <a:pt x="649" y="982"/>
                  </a:lnTo>
                  <a:lnTo>
                    <a:pt x="693" y="986"/>
                  </a:lnTo>
                  <a:lnTo>
                    <a:pt x="737" y="982"/>
                  </a:lnTo>
                  <a:lnTo>
                    <a:pt x="778" y="972"/>
                  </a:lnTo>
                  <a:lnTo>
                    <a:pt x="817" y="956"/>
                  </a:lnTo>
                  <a:lnTo>
                    <a:pt x="853" y="934"/>
                  </a:lnTo>
                  <a:lnTo>
                    <a:pt x="884" y="907"/>
                  </a:lnTo>
                  <a:lnTo>
                    <a:pt x="911" y="876"/>
                  </a:lnTo>
                  <a:lnTo>
                    <a:pt x="934" y="841"/>
                  </a:lnTo>
                  <a:lnTo>
                    <a:pt x="950" y="801"/>
                  </a:lnTo>
                  <a:lnTo>
                    <a:pt x="960" y="760"/>
                  </a:lnTo>
                  <a:lnTo>
                    <a:pt x="964" y="717"/>
                  </a:lnTo>
                  <a:lnTo>
                    <a:pt x="960" y="673"/>
                  </a:lnTo>
                  <a:lnTo>
                    <a:pt x="950" y="631"/>
                  </a:lnTo>
                  <a:lnTo>
                    <a:pt x="934" y="593"/>
                  </a:lnTo>
                  <a:lnTo>
                    <a:pt x="911" y="557"/>
                  </a:lnTo>
                  <a:lnTo>
                    <a:pt x="884" y="525"/>
                  </a:lnTo>
                  <a:lnTo>
                    <a:pt x="853" y="498"/>
                  </a:lnTo>
                  <a:lnTo>
                    <a:pt x="817" y="477"/>
                  </a:lnTo>
                  <a:lnTo>
                    <a:pt x="778" y="460"/>
                  </a:lnTo>
                  <a:lnTo>
                    <a:pt x="737" y="450"/>
                  </a:lnTo>
                  <a:lnTo>
                    <a:pt x="693" y="446"/>
                  </a:lnTo>
                  <a:close/>
                  <a:moveTo>
                    <a:pt x="575" y="0"/>
                  </a:moveTo>
                  <a:lnTo>
                    <a:pt x="812" y="0"/>
                  </a:lnTo>
                  <a:lnTo>
                    <a:pt x="838" y="3"/>
                  </a:lnTo>
                  <a:lnTo>
                    <a:pt x="862" y="13"/>
                  </a:lnTo>
                  <a:lnTo>
                    <a:pt x="882" y="29"/>
                  </a:lnTo>
                  <a:lnTo>
                    <a:pt x="896" y="49"/>
                  </a:lnTo>
                  <a:lnTo>
                    <a:pt x="906" y="72"/>
                  </a:lnTo>
                  <a:lnTo>
                    <a:pt x="910" y="98"/>
                  </a:lnTo>
                  <a:lnTo>
                    <a:pt x="910" y="199"/>
                  </a:lnTo>
                  <a:lnTo>
                    <a:pt x="952" y="219"/>
                  </a:lnTo>
                  <a:lnTo>
                    <a:pt x="993" y="244"/>
                  </a:lnTo>
                  <a:lnTo>
                    <a:pt x="1032" y="271"/>
                  </a:lnTo>
                  <a:lnTo>
                    <a:pt x="1121" y="219"/>
                  </a:lnTo>
                  <a:lnTo>
                    <a:pt x="1145" y="209"/>
                  </a:lnTo>
                  <a:lnTo>
                    <a:pt x="1170" y="206"/>
                  </a:lnTo>
                  <a:lnTo>
                    <a:pt x="1190" y="209"/>
                  </a:lnTo>
                  <a:lnTo>
                    <a:pt x="1210" y="215"/>
                  </a:lnTo>
                  <a:lnTo>
                    <a:pt x="1227" y="225"/>
                  </a:lnTo>
                  <a:lnTo>
                    <a:pt x="1242" y="239"/>
                  </a:lnTo>
                  <a:lnTo>
                    <a:pt x="1254" y="255"/>
                  </a:lnTo>
                  <a:lnTo>
                    <a:pt x="1374" y="461"/>
                  </a:lnTo>
                  <a:lnTo>
                    <a:pt x="1384" y="485"/>
                  </a:lnTo>
                  <a:lnTo>
                    <a:pt x="1387" y="509"/>
                  </a:lnTo>
                  <a:lnTo>
                    <a:pt x="1384" y="535"/>
                  </a:lnTo>
                  <a:lnTo>
                    <a:pt x="1374" y="559"/>
                  </a:lnTo>
                  <a:lnTo>
                    <a:pt x="1359" y="579"/>
                  </a:lnTo>
                  <a:lnTo>
                    <a:pt x="1338" y="595"/>
                  </a:lnTo>
                  <a:lnTo>
                    <a:pt x="1248" y="646"/>
                  </a:lnTo>
                  <a:lnTo>
                    <a:pt x="1253" y="681"/>
                  </a:lnTo>
                  <a:lnTo>
                    <a:pt x="1256" y="717"/>
                  </a:lnTo>
                  <a:lnTo>
                    <a:pt x="1253" y="751"/>
                  </a:lnTo>
                  <a:lnTo>
                    <a:pt x="1248" y="786"/>
                  </a:lnTo>
                  <a:lnTo>
                    <a:pt x="1338" y="838"/>
                  </a:lnTo>
                  <a:lnTo>
                    <a:pt x="1356" y="852"/>
                  </a:lnTo>
                  <a:lnTo>
                    <a:pt x="1370" y="868"/>
                  </a:lnTo>
                  <a:lnTo>
                    <a:pt x="1380" y="887"/>
                  </a:lnTo>
                  <a:lnTo>
                    <a:pt x="1386" y="908"/>
                  </a:lnTo>
                  <a:lnTo>
                    <a:pt x="1387" y="929"/>
                  </a:lnTo>
                  <a:lnTo>
                    <a:pt x="1383" y="951"/>
                  </a:lnTo>
                  <a:lnTo>
                    <a:pt x="1374" y="971"/>
                  </a:lnTo>
                  <a:lnTo>
                    <a:pt x="1254" y="1177"/>
                  </a:lnTo>
                  <a:lnTo>
                    <a:pt x="1240" y="1198"/>
                  </a:lnTo>
                  <a:lnTo>
                    <a:pt x="1220" y="1213"/>
                  </a:lnTo>
                  <a:lnTo>
                    <a:pt x="1196" y="1223"/>
                  </a:lnTo>
                  <a:lnTo>
                    <a:pt x="1170" y="1227"/>
                  </a:lnTo>
                  <a:lnTo>
                    <a:pt x="1145" y="1223"/>
                  </a:lnTo>
                  <a:lnTo>
                    <a:pt x="1121" y="1213"/>
                  </a:lnTo>
                  <a:lnTo>
                    <a:pt x="1032" y="1161"/>
                  </a:lnTo>
                  <a:lnTo>
                    <a:pt x="993" y="1190"/>
                  </a:lnTo>
                  <a:lnTo>
                    <a:pt x="954" y="1213"/>
                  </a:lnTo>
                  <a:lnTo>
                    <a:pt x="910" y="1234"/>
                  </a:lnTo>
                  <a:lnTo>
                    <a:pt x="910" y="1335"/>
                  </a:lnTo>
                  <a:lnTo>
                    <a:pt x="906" y="1361"/>
                  </a:lnTo>
                  <a:lnTo>
                    <a:pt x="896" y="1385"/>
                  </a:lnTo>
                  <a:lnTo>
                    <a:pt x="882" y="1405"/>
                  </a:lnTo>
                  <a:lnTo>
                    <a:pt x="862" y="1419"/>
                  </a:lnTo>
                  <a:lnTo>
                    <a:pt x="838" y="1429"/>
                  </a:lnTo>
                  <a:lnTo>
                    <a:pt x="812" y="1433"/>
                  </a:lnTo>
                  <a:lnTo>
                    <a:pt x="575" y="1433"/>
                  </a:lnTo>
                  <a:lnTo>
                    <a:pt x="548" y="1429"/>
                  </a:lnTo>
                  <a:lnTo>
                    <a:pt x="525" y="1419"/>
                  </a:lnTo>
                  <a:lnTo>
                    <a:pt x="505" y="1405"/>
                  </a:lnTo>
                  <a:lnTo>
                    <a:pt x="490" y="1385"/>
                  </a:lnTo>
                  <a:lnTo>
                    <a:pt x="480" y="1361"/>
                  </a:lnTo>
                  <a:lnTo>
                    <a:pt x="476" y="1335"/>
                  </a:lnTo>
                  <a:lnTo>
                    <a:pt x="476" y="1234"/>
                  </a:lnTo>
                  <a:lnTo>
                    <a:pt x="434" y="1213"/>
                  </a:lnTo>
                  <a:lnTo>
                    <a:pt x="393" y="1190"/>
                  </a:lnTo>
                  <a:lnTo>
                    <a:pt x="355" y="1161"/>
                  </a:lnTo>
                  <a:lnTo>
                    <a:pt x="265" y="1213"/>
                  </a:lnTo>
                  <a:lnTo>
                    <a:pt x="241" y="1223"/>
                  </a:lnTo>
                  <a:lnTo>
                    <a:pt x="217" y="1227"/>
                  </a:lnTo>
                  <a:lnTo>
                    <a:pt x="190" y="1223"/>
                  </a:lnTo>
                  <a:lnTo>
                    <a:pt x="167" y="1213"/>
                  </a:lnTo>
                  <a:lnTo>
                    <a:pt x="147" y="1198"/>
                  </a:lnTo>
                  <a:lnTo>
                    <a:pt x="132" y="1177"/>
                  </a:lnTo>
                  <a:lnTo>
                    <a:pt x="13" y="971"/>
                  </a:lnTo>
                  <a:lnTo>
                    <a:pt x="4" y="951"/>
                  </a:lnTo>
                  <a:lnTo>
                    <a:pt x="0" y="929"/>
                  </a:lnTo>
                  <a:lnTo>
                    <a:pt x="0" y="908"/>
                  </a:lnTo>
                  <a:lnTo>
                    <a:pt x="6" y="887"/>
                  </a:lnTo>
                  <a:lnTo>
                    <a:pt x="16" y="868"/>
                  </a:lnTo>
                  <a:lnTo>
                    <a:pt x="30" y="852"/>
                  </a:lnTo>
                  <a:lnTo>
                    <a:pt x="49" y="838"/>
                  </a:lnTo>
                  <a:lnTo>
                    <a:pt x="138" y="786"/>
                  </a:lnTo>
                  <a:lnTo>
                    <a:pt x="133" y="751"/>
                  </a:lnTo>
                  <a:lnTo>
                    <a:pt x="132" y="717"/>
                  </a:lnTo>
                  <a:lnTo>
                    <a:pt x="133" y="681"/>
                  </a:lnTo>
                  <a:lnTo>
                    <a:pt x="138" y="646"/>
                  </a:lnTo>
                  <a:lnTo>
                    <a:pt x="49" y="595"/>
                  </a:lnTo>
                  <a:lnTo>
                    <a:pt x="30" y="581"/>
                  </a:lnTo>
                  <a:lnTo>
                    <a:pt x="16" y="565"/>
                  </a:lnTo>
                  <a:lnTo>
                    <a:pt x="6" y="545"/>
                  </a:lnTo>
                  <a:lnTo>
                    <a:pt x="0" y="524"/>
                  </a:lnTo>
                  <a:lnTo>
                    <a:pt x="0" y="503"/>
                  </a:lnTo>
                  <a:lnTo>
                    <a:pt x="4" y="482"/>
                  </a:lnTo>
                  <a:lnTo>
                    <a:pt x="13" y="461"/>
                  </a:lnTo>
                  <a:lnTo>
                    <a:pt x="132" y="255"/>
                  </a:lnTo>
                  <a:lnTo>
                    <a:pt x="147" y="235"/>
                  </a:lnTo>
                  <a:lnTo>
                    <a:pt x="167" y="219"/>
                  </a:lnTo>
                  <a:lnTo>
                    <a:pt x="190" y="210"/>
                  </a:lnTo>
                  <a:lnTo>
                    <a:pt x="217" y="206"/>
                  </a:lnTo>
                  <a:lnTo>
                    <a:pt x="241" y="210"/>
                  </a:lnTo>
                  <a:lnTo>
                    <a:pt x="265" y="219"/>
                  </a:lnTo>
                  <a:lnTo>
                    <a:pt x="355" y="271"/>
                  </a:lnTo>
                  <a:lnTo>
                    <a:pt x="393" y="244"/>
                  </a:lnTo>
                  <a:lnTo>
                    <a:pt x="434" y="219"/>
                  </a:lnTo>
                  <a:lnTo>
                    <a:pt x="476" y="199"/>
                  </a:lnTo>
                  <a:lnTo>
                    <a:pt x="476" y="98"/>
                  </a:lnTo>
                  <a:lnTo>
                    <a:pt x="480" y="72"/>
                  </a:lnTo>
                  <a:lnTo>
                    <a:pt x="490" y="49"/>
                  </a:lnTo>
                  <a:lnTo>
                    <a:pt x="505" y="29"/>
                  </a:lnTo>
                  <a:lnTo>
                    <a:pt x="525" y="13"/>
                  </a:lnTo>
                  <a:lnTo>
                    <a:pt x="548" y="3"/>
                  </a:lnTo>
                  <a:lnTo>
                    <a:pt x="57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06" name="Group 533"/>
          <p:cNvGrpSpPr>
            <a:grpSpLocks noChangeAspect="1"/>
          </p:cNvGrpSpPr>
          <p:nvPr/>
        </p:nvGrpSpPr>
        <p:grpSpPr bwMode="auto">
          <a:xfrm>
            <a:off x="3731767" y="2962775"/>
            <a:ext cx="211872" cy="191732"/>
            <a:chOff x="559" y="1410"/>
            <a:chExt cx="2062" cy="1866"/>
          </a:xfrm>
          <a:solidFill>
            <a:schemeClr val="accent3"/>
          </a:solidFill>
        </p:grpSpPr>
        <p:sp>
          <p:nvSpPr>
            <p:cNvPr id="107" name="Freeform 535"/>
            <p:cNvSpPr>
              <a:spLocks/>
            </p:cNvSpPr>
            <p:nvPr/>
          </p:nvSpPr>
          <p:spPr bwMode="auto">
            <a:xfrm>
              <a:off x="707" y="1410"/>
              <a:ext cx="1553" cy="1102"/>
            </a:xfrm>
            <a:custGeom>
              <a:avLst/>
              <a:gdLst>
                <a:gd name="T0" fmla="*/ 269 w 3106"/>
                <a:gd name="T1" fmla="*/ 0 h 2204"/>
                <a:gd name="T2" fmla="*/ 2837 w 3106"/>
                <a:gd name="T3" fmla="*/ 0 h 2204"/>
                <a:gd name="T4" fmla="*/ 2881 w 3106"/>
                <a:gd name="T5" fmla="*/ 3 h 2204"/>
                <a:gd name="T6" fmla="*/ 2922 w 3106"/>
                <a:gd name="T7" fmla="*/ 14 h 2204"/>
                <a:gd name="T8" fmla="*/ 2961 w 3106"/>
                <a:gd name="T9" fmla="*/ 30 h 2204"/>
                <a:gd name="T10" fmla="*/ 2996 w 3106"/>
                <a:gd name="T11" fmla="*/ 51 h 2204"/>
                <a:gd name="T12" fmla="*/ 3027 w 3106"/>
                <a:gd name="T13" fmla="*/ 79 h 2204"/>
                <a:gd name="T14" fmla="*/ 3053 w 3106"/>
                <a:gd name="T15" fmla="*/ 110 h 2204"/>
                <a:gd name="T16" fmla="*/ 3076 w 3106"/>
                <a:gd name="T17" fmla="*/ 145 h 2204"/>
                <a:gd name="T18" fmla="*/ 3092 w 3106"/>
                <a:gd name="T19" fmla="*/ 183 h 2204"/>
                <a:gd name="T20" fmla="*/ 3102 w 3106"/>
                <a:gd name="T21" fmla="*/ 224 h 2204"/>
                <a:gd name="T22" fmla="*/ 3106 w 3106"/>
                <a:gd name="T23" fmla="*/ 268 h 2204"/>
                <a:gd name="T24" fmla="*/ 3106 w 3106"/>
                <a:gd name="T25" fmla="*/ 1187 h 2204"/>
                <a:gd name="T26" fmla="*/ 3052 w 3106"/>
                <a:gd name="T27" fmla="*/ 1161 h 2204"/>
                <a:gd name="T28" fmla="*/ 2998 w 3106"/>
                <a:gd name="T29" fmla="*/ 1138 h 2204"/>
                <a:gd name="T30" fmla="*/ 2943 w 3106"/>
                <a:gd name="T31" fmla="*/ 1122 h 2204"/>
                <a:gd name="T32" fmla="*/ 2887 w 3106"/>
                <a:gd name="T33" fmla="*/ 1113 h 2204"/>
                <a:gd name="T34" fmla="*/ 2829 w 3106"/>
                <a:gd name="T35" fmla="*/ 1110 h 2204"/>
                <a:gd name="T36" fmla="*/ 2829 w 3106"/>
                <a:gd name="T37" fmla="*/ 268 h 2204"/>
                <a:gd name="T38" fmla="*/ 269 w 3106"/>
                <a:gd name="T39" fmla="*/ 275 h 2204"/>
                <a:gd name="T40" fmla="*/ 276 w 3106"/>
                <a:gd name="T41" fmla="*/ 1935 h 2204"/>
                <a:gd name="T42" fmla="*/ 1726 w 3106"/>
                <a:gd name="T43" fmla="*/ 1931 h 2204"/>
                <a:gd name="T44" fmla="*/ 1726 w 3106"/>
                <a:gd name="T45" fmla="*/ 1950 h 2204"/>
                <a:gd name="T46" fmla="*/ 1727 w 3106"/>
                <a:gd name="T47" fmla="*/ 1969 h 2204"/>
                <a:gd name="T48" fmla="*/ 1754 w 3106"/>
                <a:gd name="T49" fmla="*/ 2204 h 2204"/>
                <a:gd name="T50" fmla="*/ 269 w 3106"/>
                <a:gd name="T51" fmla="*/ 2204 h 2204"/>
                <a:gd name="T52" fmla="*/ 225 w 3106"/>
                <a:gd name="T53" fmla="*/ 2200 h 2204"/>
                <a:gd name="T54" fmla="*/ 184 w 3106"/>
                <a:gd name="T55" fmla="*/ 2190 h 2204"/>
                <a:gd name="T56" fmla="*/ 145 w 3106"/>
                <a:gd name="T57" fmla="*/ 2174 h 2204"/>
                <a:gd name="T58" fmla="*/ 110 w 3106"/>
                <a:gd name="T59" fmla="*/ 2152 h 2204"/>
                <a:gd name="T60" fmla="*/ 78 w 3106"/>
                <a:gd name="T61" fmla="*/ 2125 h 2204"/>
                <a:gd name="T62" fmla="*/ 52 w 3106"/>
                <a:gd name="T63" fmla="*/ 2094 h 2204"/>
                <a:gd name="T64" fmla="*/ 30 w 3106"/>
                <a:gd name="T65" fmla="*/ 2059 h 2204"/>
                <a:gd name="T66" fmla="*/ 13 w 3106"/>
                <a:gd name="T67" fmla="*/ 2020 h 2204"/>
                <a:gd name="T68" fmla="*/ 3 w 3106"/>
                <a:gd name="T69" fmla="*/ 1979 h 2204"/>
                <a:gd name="T70" fmla="*/ 0 w 3106"/>
                <a:gd name="T71" fmla="*/ 1935 h 2204"/>
                <a:gd name="T72" fmla="*/ 0 w 3106"/>
                <a:gd name="T73" fmla="*/ 268 h 2204"/>
                <a:gd name="T74" fmla="*/ 3 w 3106"/>
                <a:gd name="T75" fmla="*/ 224 h 2204"/>
                <a:gd name="T76" fmla="*/ 13 w 3106"/>
                <a:gd name="T77" fmla="*/ 183 h 2204"/>
                <a:gd name="T78" fmla="*/ 30 w 3106"/>
                <a:gd name="T79" fmla="*/ 145 h 2204"/>
                <a:gd name="T80" fmla="*/ 52 w 3106"/>
                <a:gd name="T81" fmla="*/ 110 h 2204"/>
                <a:gd name="T82" fmla="*/ 78 w 3106"/>
                <a:gd name="T83" fmla="*/ 79 h 2204"/>
                <a:gd name="T84" fmla="*/ 110 w 3106"/>
                <a:gd name="T85" fmla="*/ 51 h 2204"/>
                <a:gd name="T86" fmla="*/ 145 w 3106"/>
                <a:gd name="T87" fmla="*/ 30 h 2204"/>
                <a:gd name="T88" fmla="*/ 184 w 3106"/>
                <a:gd name="T89" fmla="*/ 14 h 2204"/>
                <a:gd name="T90" fmla="*/ 225 w 3106"/>
                <a:gd name="T91" fmla="*/ 3 h 2204"/>
                <a:gd name="T92" fmla="*/ 269 w 3106"/>
                <a:gd name="T93" fmla="*/ 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6" h="2204">
                  <a:moveTo>
                    <a:pt x="269" y="0"/>
                  </a:moveTo>
                  <a:lnTo>
                    <a:pt x="2837" y="0"/>
                  </a:lnTo>
                  <a:lnTo>
                    <a:pt x="2881" y="3"/>
                  </a:lnTo>
                  <a:lnTo>
                    <a:pt x="2922" y="14"/>
                  </a:lnTo>
                  <a:lnTo>
                    <a:pt x="2961" y="30"/>
                  </a:lnTo>
                  <a:lnTo>
                    <a:pt x="2996" y="51"/>
                  </a:lnTo>
                  <a:lnTo>
                    <a:pt x="3027" y="79"/>
                  </a:lnTo>
                  <a:lnTo>
                    <a:pt x="3053" y="110"/>
                  </a:lnTo>
                  <a:lnTo>
                    <a:pt x="3076" y="145"/>
                  </a:lnTo>
                  <a:lnTo>
                    <a:pt x="3092" y="183"/>
                  </a:lnTo>
                  <a:lnTo>
                    <a:pt x="3102" y="224"/>
                  </a:lnTo>
                  <a:lnTo>
                    <a:pt x="3106" y="268"/>
                  </a:lnTo>
                  <a:lnTo>
                    <a:pt x="3106" y="1187"/>
                  </a:lnTo>
                  <a:lnTo>
                    <a:pt x="3052" y="1161"/>
                  </a:lnTo>
                  <a:lnTo>
                    <a:pt x="2998" y="1138"/>
                  </a:lnTo>
                  <a:lnTo>
                    <a:pt x="2943" y="1122"/>
                  </a:lnTo>
                  <a:lnTo>
                    <a:pt x="2887" y="1113"/>
                  </a:lnTo>
                  <a:lnTo>
                    <a:pt x="2829" y="1110"/>
                  </a:lnTo>
                  <a:lnTo>
                    <a:pt x="2829" y="268"/>
                  </a:lnTo>
                  <a:lnTo>
                    <a:pt x="269" y="275"/>
                  </a:lnTo>
                  <a:lnTo>
                    <a:pt x="276" y="1935"/>
                  </a:lnTo>
                  <a:lnTo>
                    <a:pt x="1726" y="1931"/>
                  </a:lnTo>
                  <a:lnTo>
                    <a:pt x="1726" y="1950"/>
                  </a:lnTo>
                  <a:lnTo>
                    <a:pt x="1727" y="1969"/>
                  </a:lnTo>
                  <a:lnTo>
                    <a:pt x="1754" y="2204"/>
                  </a:lnTo>
                  <a:lnTo>
                    <a:pt x="269" y="2204"/>
                  </a:lnTo>
                  <a:lnTo>
                    <a:pt x="225" y="2200"/>
                  </a:lnTo>
                  <a:lnTo>
                    <a:pt x="184" y="2190"/>
                  </a:lnTo>
                  <a:lnTo>
                    <a:pt x="145" y="2174"/>
                  </a:lnTo>
                  <a:lnTo>
                    <a:pt x="110" y="2152"/>
                  </a:lnTo>
                  <a:lnTo>
                    <a:pt x="78" y="2125"/>
                  </a:lnTo>
                  <a:lnTo>
                    <a:pt x="52" y="2094"/>
                  </a:lnTo>
                  <a:lnTo>
                    <a:pt x="30" y="2059"/>
                  </a:lnTo>
                  <a:lnTo>
                    <a:pt x="13" y="2020"/>
                  </a:lnTo>
                  <a:lnTo>
                    <a:pt x="3" y="1979"/>
                  </a:lnTo>
                  <a:lnTo>
                    <a:pt x="0" y="1935"/>
                  </a:lnTo>
                  <a:lnTo>
                    <a:pt x="0" y="268"/>
                  </a:lnTo>
                  <a:lnTo>
                    <a:pt x="3" y="224"/>
                  </a:lnTo>
                  <a:lnTo>
                    <a:pt x="13" y="183"/>
                  </a:lnTo>
                  <a:lnTo>
                    <a:pt x="30" y="145"/>
                  </a:lnTo>
                  <a:lnTo>
                    <a:pt x="52" y="110"/>
                  </a:lnTo>
                  <a:lnTo>
                    <a:pt x="78" y="79"/>
                  </a:lnTo>
                  <a:lnTo>
                    <a:pt x="110" y="51"/>
                  </a:lnTo>
                  <a:lnTo>
                    <a:pt x="145" y="30"/>
                  </a:lnTo>
                  <a:lnTo>
                    <a:pt x="184" y="14"/>
                  </a:lnTo>
                  <a:lnTo>
                    <a:pt x="225" y="3"/>
                  </a:lnTo>
                  <a:lnTo>
                    <a:pt x="26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 name="Freeform 536"/>
            <p:cNvSpPr>
              <a:spLocks/>
            </p:cNvSpPr>
            <p:nvPr/>
          </p:nvSpPr>
          <p:spPr bwMode="auto">
            <a:xfrm>
              <a:off x="559" y="2627"/>
              <a:ext cx="1063" cy="207"/>
            </a:xfrm>
            <a:custGeom>
              <a:avLst/>
              <a:gdLst>
                <a:gd name="T0" fmla="*/ 208 w 2126"/>
                <a:gd name="T1" fmla="*/ 0 h 414"/>
                <a:gd name="T2" fmla="*/ 2076 w 2126"/>
                <a:gd name="T3" fmla="*/ 0 h 414"/>
                <a:gd name="T4" fmla="*/ 2121 w 2126"/>
                <a:gd name="T5" fmla="*/ 387 h 414"/>
                <a:gd name="T6" fmla="*/ 2124 w 2126"/>
                <a:gd name="T7" fmla="*/ 400 h 414"/>
                <a:gd name="T8" fmla="*/ 2126 w 2126"/>
                <a:gd name="T9" fmla="*/ 414 h 414"/>
                <a:gd name="T10" fmla="*/ 208 w 2126"/>
                <a:gd name="T11" fmla="*/ 414 h 414"/>
                <a:gd name="T12" fmla="*/ 170 w 2126"/>
                <a:gd name="T13" fmla="*/ 412 h 414"/>
                <a:gd name="T14" fmla="*/ 135 w 2126"/>
                <a:gd name="T15" fmla="*/ 402 h 414"/>
                <a:gd name="T16" fmla="*/ 103 w 2126"/>
                <a:gd name="T17" fmla="*/ 387 h 414"/>
                <a:gd name="T18" fmla="*/ 74 w 2126"/>
                <a:gd name="T19" fmla="*/ 367 h 414"/>
                <a:gd name="T20" fmla="*/ 49 w 2126"/>
                <a:gd name="T21" fmla="*/ 342 h 414"/>
                <a:gd name="T22" fmla="*/ 29 w 2126"/>
                <a:gd name="T23" fmla="*/ 312 h 414"/>
                <a:gd name="T24" fmla="*/ 13 w 2126"/>
                <a:gd name="T25" fmla="*/ 280 h 414"/>
                <a:gd name="T26" fmla="*/ 4 w 2126"/>
                <a:gd name="T27" fmla="*/ 245 h 414"/>
                <a:gd name="T28" fmla="*/ 0 w 2126"/>
                <a:gd name="T29" fmla="*/ 208 h 414"/>
                <a:gd name="T30" fmla="*/ 4 w 2126"/>
                <a:gd name="T31" fmla="*/ 170 h 414"/>
                <a:gd name="T32" fmla="*/ 13 w 2126"/>
                <a:gd name="T33" fmla="*/ 135 h 414"/>
                <a:gd name="T34" fmla="*/ 29 w 2126"/>
                <a:gd name="T35" fmla="*/ 103 h 414"/>
                <a:gd name="T36" fmla="*/ 49 w 2126"/>
                <a:gd name="T37" fmla="*/ 74 h 414"/>
                <a:gd name="T38" fmla="*/ 74 w 2126"/>
                <a:gd name="T39" fmla="*/ 49 h 414"/>
                <a:gd name="T40" fmla="*/ 103 w 2126"/>
                <a:gd name="T41" fmla="*/ 29 h 414"/>
                <a:gd name="T42" fmla="*/ 135 w 2126"/>
                <a:gd name="T43" fmla="*/ 14 h 414"/>
                <a:gd name="T44" fmla="*/ 170 w 2126"/>
                <a:gd name="T45" fmla="*/ 4 h 414"/>
                <a:gd name="T46" fmla="*/ 208 w 2126"/>
                <a:gd name="T47"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26" h="414">
                  <a:moveTo>
                    <a:pt x="208" y="0"/>
                  </a:moveTo>
                  <a:lnTo>
                    <a:pt x="2076" y="0"/>
                  </a:lnTo>
                  <a:lnTo>
                    <a:pt x="2121" y="387"/>
                  </a:lnTo>
                  <a:lnTo>
                    <a:pt x="2124" y="400"/>
                  </a:lnTo>
                  <a:lnTo>
                    <a:pt x="2126" y="414"/>
                  </a:lnTo>
                  <a:lnTo>
                    <a:pt x="208" y="414"/>
                  </a:lnTo>
                  <a:lnTo>
                    <a:pt x="170" y="412"/>
                  </a:lnTo>
                  <a:lnTo>
                    <a:pt x="135" y="402"/>
                  </a:lnTo>
                  <a:lnTo>
                    <a:pt x="103" y="387"/>
                  </a:lnTo>
                  <a:lnTo>
                    <a:pt x="74" y="367"/>
                  </a:lnTo>
                  <a:lnTo>
                    <a:pt x="49" y="342"/>
                  </a:lnTo>
                  <a:lnTo>
                    <a:pt x="29" y="312"/>
                  </a:lnTo>
                  <a:lnTo>
                    <a:pt x="13" y="280"/>
                  </a:lnTo>
                  <a:lnTo>
                    <a:pt x="4" y="245"/>
                  </a:lnTo>
                  <a:lnTo>
                    <a:pt x="0" y="208"/>
                  </a:lnTo>
                  <a:lnTo>
                    <a:pt x="4" y="170"/>
                  </a:lnTo>
                  <a:lnTo>
                    <a:pt x="13" y="135"/>
                  </a:lnTo>
                  <a:lnTo>
                    <a:pt x="29" y="103"/>
                  </a:lnTo>
                  <a:lnTo>
                    <a:pt x="49" y="74"/>
                  </a:lnTo>
                  <a:lnTo>
                    <a:pt x="74" y="49"/>
                  </a:lnTo>
                  <a:lnTo>
                    <a:pt x="103" y="29"/>
                  </a:lnTo>
                  <a:lnTo>
                    <a:pt x="135" y="14"/>
                  </a:lnTo>
                  <a:lnTo>
                    <a:pt x="170" y="4"/>
                  </a:lnTo>
                  <a:lnTo>
                    <a:pt x="20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 name="Freeform 537"/>
            <p:cNvSpPr>
              <a:spLocks/>
            </p:cNvSpPr>
            <p:nvPr/>
          </p:nvSpPr>
          <p:spPr bwMode="auto">
            <a:xfrm>
              <a:off x="1770" y="2166"/>
              <a:ext cx="667" cy="958"/>
            </a:xfrm>
            <a:custGeom>
              <a:avLst/>
              <a:gdLst>
                <a:gd name="T0" fmla="*/ 699 w 1333"/>
                <a:gd name="T1" fmla="*/ 0 h 1918"/>
                <a:gd name="T2" fmla="*/ 699 w 1333"/>
                <a:gd name="T3" fmla="*/ 960 h 1918"/>
                <a:gd name="T4" fmla="*/ 1333 w 1333"/>
                <a:gd name="T5" fmla="*/ 960 h 1918"/>
                <a:gd name="T6" fmla="*/ 1298 w 1333"/>
                <a:gd name="T7" fmla="*/ 1262 h 1918"/>
                <a:gd name="T8" fmla="*/ 1295 w 1333"/>
                <a:gd name="T9" fmla="*/ 1285 h 1918"/>
                <a:gd name="T10" fmla="*/ 1286 w 1333"/>
                <a:gd name="T11" fmla="*/ 1305 h 1918"/>
                <a:gd name="T12" fmla="*/ 1272 w 1333"/>
                <a:gd name="T13" fmla="*/ 1322 h 1918"/>
                <a:gd name="T14" fmla="*/ 781 w 1333"/>
                <a:gd name="T15" fmla="*/ 1883 h 1918"/>
                <a:gd name="T16" fmla="*/ 764 w 1333"/>
                <a:gd name="T17" fmla="*/ 1898 h 1918"/>
                <a:gd name="T18" fmla="*/ 744 w 1333"/>
                <a:gd name="T19" fmla="*/ 1909 h 1918"/>
                <a:gd name="T20" fmla="*/ 722 w 1333"/>
                <a:gd name="T21" fmla="*/ 1917 h 1918"/>
                <a:gd name="T22" fmla="*/ 699 w 1333"/>
                <a:gd name="T23" fmla="*/ 1918 h 1918"/>
                <a:gd name="T24" fmla="*/ 699 w 1333"/>
                <a:gd name="T25" fmla="*/ 960 h 1918"/>
                <a:gd name="T26" fmla="*/ 64 w 1333"/>
                <a:gd name="T27" fmla="*/ 960 h 1918"/>
                <a:gd name="T28" fmla="*/ 0 w 1333"/>
                <a:gd name="T29" fmla="*/ 412 h 1918"/>
                <a:gd name="T30" fmla="*/ 1 w 1333"/>
                <a:gd name="T31" fmla="*/ 384 h 1918"/>
                <a:gd name="T32" fmla="*/ 7 w 1333"/>
                <a:gd name="T33" fmla="*/ 358 h 1918"/>
                <a:gd name="T34" fmla="*/ 20 w 1333"/>
                <a:gd name="T35" fmla="*/ 335 h 1918"/>
                <a:gd name="T36" fmla="*/ 39 w 1333"/>
                <a:gd name="T37" fmla="*/ 315 h 1918"/>
                <a:gd name="T38" fmla="*/ 61 w 1333"/>
                <a:gd name="T39" fmla="*/ 300 h 1918"/>
                <a:gd name="T40" fmla="*/ 650 w 1333"/>
                <a:gd name="T41" fmla="*/ 11 h 1918"/>
                <a:gd name="T42" fmla="*/ 673 w 1333"/>
                <a:gd name="T43" fmla="*/ 3 h 1918"/>
                <a:gd name="T44" fmla="*/ 699 w 1333"/>
                <a:gd name="T45" fmla="*/ 0 h 1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3" h="1918">
                  <a:moveTo>
                    <a:pt x="699" y="0"/>
                  </a:moveTo>
                  <a:lnTo>
                    <a:pt x="699" y="960"/>
                  </a:lnTo>
                  <a:lnTo>
                    <a:pt x="1333" y="960"/>
                  </a:lnTo>
                  <a:lnTo>
                    <a:pt x="1298" y="1262"/>
                  </a:lnTo>
                  <a:lnTo>
                    <a:pt x="1295" y="1285"/>
                  </a:lnTo>
                  <a:lnTo>
                    <a:pt x="1286" y="1305"/>
                  </a:lnTo>
                  <a:lnTo>
                    <a:pt x="1272" y="1322"/>
                  </a:lnTo>
                  <a:lnTo>
                    <a:pt x="781" y="1883"/>
                  </a:lnTo>
                  <a:lnTo>
                    <a:pt x="764" y="1898"/>
                  </a:lnTo>
                  <a:lnTo>
                    <a:pt x="744" y="1909"/>
                  </a:lnTo>
                  <a:lnTo>
                    <a:pt x="722" y="1917"/>
                  </a:lnTo>
                  <a:lnTo>
                    <a:pt x="699" y="1918"/>
                  </a:lnTo>
                  <a:lnTo>
                    <a:pt x="699" y="960"/>
                  </a:lnTo>
                  <a:lnTo>
                    <a:pt x="64" y="960"/>
                  </a:lnTo>
                  <a:lnTo>
                    <a:pt x="0" y="412"/>
                  </a:lnTo>
                  <a:lnTo>
                    <a:pt x="1" y="384"/>
                  </a:lnTo>
                  <a:lnTo>
                    <a:pt x="7" y="358"/>
                  </a:lnTo>
                  <a:lnTo>
                    <a:pt x="20" y="335"/>
                  </a:lnTo>
                  <a:lnTo>
                    <a:pt x="39" y="315"/>
                  </a:lnTo>
                  <a:lnTo>
                    <a:pt x="61" y="300"/>
                  </a:lnTo>
                  <a:lnTo>
                    <a:pt x="650" y="11"/>
                  </a:lnTo>
                  <a:lnTo>
                    <a:pt x="673" y="3"/>
                  </a:lnTo>
                  <a:lnTo>
                    <a:pt x="69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538"/>
            <p:cNvSpPr>
              <a:spLocks noEditPoints="1"/>
            </p:cNvSpPr>
            <p:nvPr/>
          </p:nvSpPr>
          <p:spPr bwMode="auto">
            <a:xfrm>
              <a:off x="1619" y="2015"/>
              <a:ext cx="1002" cy="1261"/>
            </a:xfrm>
            <a:custGeom>
              <a:avLst/>
              <a:gdLst>
                <a:gd name="T0" fmla="*/ 970 w 2003"/>
                <a:gd name="T1" fmla="*/ 202 h 2523"/>
                <a:gd name="T2" fmla="*/ 909 w 2003"/>
                <a:gd name="T3" fmla="*/ 221 h 2523"/>
                <a:gd name="T4" fmla="*/ 288 w 2003"/>
                <a:gd name="T5" fmla="*/ 530 h 2523"/>
                <a:gd name="T6" fmla="*/ 238 w 2003"/>
                <a:gd name="T7" fmla="*/ 584 h 2523"/>
                <a:gd name="T8" fmla="*/ 208 w 2003"/>
                <a:gd name="T9" fmla="*/ 650 h 2523"/>
                <a:gd name="T10" fmla="*/ 203 w 2003"/>
                <a:gd name="T11" fmla="*/ 724 h 2523"/>
                <a:gd name="T12" fmla="*/ 308 w 2003"/>
                <a:gd name="T13" fmla="*/ 1607 h 2523"/>
                <a:gd name="T14" fmla="*/ 333 w 2003"/>
                <a:gd name="T15" fmla="*/ 1665 h 2523"/>
                <a:gd name="T16" fmla="*/ 843 w 2003"/>
                <a:gd name="T17" fmla="*/ 2250 h 2523"/>
                <a:gd name="T18" fmla="*/ 893 w 2003"/>
                <a:gd name="T19" fmla="*/ 2290 h 2523"/>
                <a:gd name="T20" fmla="*/ 953 w 2003"/>
                <a:gd name="T21" fmla="*/ 2313 h 2523"/>
                <a:gd name="T22" fmla="*/ 1018 w 2003"/>
                <a:gd name="T23" fmla="*/ 2318 h 2523"/>
                <a:gd name="T24" fmla="*/ 1080 w 2003"/>
                <a:gd name="T25" fmla="*/ 2304 h 2523"/>
                <a:gd name="T26" fmla="*/ 1137 w 2003"/>
                <a:gd name="T27" fmla="*/ 2273 h 2523"/>
                <a:gd name="T28" fmla="*/ 1651 w 2003"/>
                <a:gd name="T29" fmla="*/ 1690 h 2523"/>
                <a:gd name="T30" fmla="*/ 1685 w 2003"/>
                <a:gd name="T31" fmla="*/ 1636 h 2523"/>
                <a:gd name="T32" fmla="*/ 1701 w 2003"/>
                <a:gd name="T33" fmla="*/ 1576 h 2523"/>
                <a:gd name="T34" fmla="*/ 1800 w 2003"/>
                <a:gd name="T35" fmla="*/ 686 h 2523"/>
                <a:gd name="T36" fmla="*/ 1784 w 2003"/>
                <a:gd name="T37" fmla="*/ 615 h 2523"/>
                <a:gd name="T38" fmla="*/ 1743 w 2003"/>
                <a:gd name="T39" fmla="*/ 555 h 2523"/>
                <a:gd name="T40" fmla="*/ 1684 w 2003"/>
                <a:gd name="T41" fmla="*/ 510 h 2523"/>
                <a:gd name="T42" fmla="*/ 1065 w 2003"/>
                <a:gd name="T43" fmla="*/ 210 h 2523"/>
                <a:gd name="T44" fmla="*/ 1002 w 2003"/>
                <a:gd name="T45" fmla="*/ 200 h 2523"/>
                <a:gd name="T46" fmla="*/ 1049 w 2003"/>
                <a:gd name="T47" fmla="*/ 2 h 2523"/>
                <a:gd name="T48" fmla="*/ 1141 w 2003"/>
                <a:gd name="T49" fmla="*/ 23 h 2523"/>
                <a:gd name="T50" fmla="*/ 1772 w 2003"/>
                <a:gd name="T51" fmla="*/ 330 h 2523"/>
                <a:gd name="T52" fmla="*/ 1858 w 2003"/>
                <a:gd name="T53" fmla="*/ 386 h 2523"/>
                <a:gd name="T54" fmla="*/ 1926 w 2003"/>
                <a:gd name="T55" fmla="*/ 460 h 2523"/>
                <a:gd name="T56" fmla="*/ 1973 w 2003"/>
                <a:gd name="T57" fmla="*/ 548 h 2523"/>
                <a:gd name="T58" fmla="*/ 1999 w 2003"/>
                <a:gd name="T59" fmla="*/ 645 h 2523"/>
                <a:gd name="T60" fmla="*/ 2001 w 2003"/>
                <a:gd name="T61" fmla="*/ 746 h 2523"/>
                <a:gd name="T62" fmla="*/ 1893 w 2003"/>
                <a:gd name="T63" fmla="*/ 1647 h 2523"/>
                <a:gd name="T64" fmla="*/ 1859 w 2003"/>
                <a:gd name="T65" fmla="*/ 1740 h 2523"/>
                <a:gd name="T66" fmla="*/ 1803 w 2003"/>
                <a:gd name="T67" fmla="*/ 1822 h 2523"/>
                <a:gd name="T68" fmla="*/ 1277 w 2003"/>
                <a:gd name="T69" fmla="*/ 2419 h 2523"/>
                <a:gd name="T70" fmla="*/ 1194 w 2003"/>
                <a:gd name="T71" fmla="*/ 2475 h 2523"/>
                <a:gd name="T72" fmla="*/ 1102 w 2003"/>
                <a:gd name="T73" fmla="*/ 2511 h 2523"/>
                <a:gd name="T74" fmla="*/ 1002 w 2003"/>
                <a:gd name="T75" fmla="*/ 2523 h 2523"/>
                <a:gd name="T76" fmla="*/ 901 w 2003"/>
                <a:gd name="T77" fmla="*/ 2511 h 2523"/>
                <a:gd name="T78" fmla="*/ 809 w 2003"/>
                <a:gd name="T79" fmla="*/ 2475 h 2523"/>
                <a:gd name="T80" fmla="*/ 727 w 2003"/>
                <a:gd name="T81" fmla="*/ 2419 h 2523"/>
                <a:gd name="T82" fmla="*/ 200 w 2003"/>
                <a:gd name="T83" fmla="*/ 1822 h 2523"/>
                <a:gd name="T84" fmla="*/ 144 w 2003"/>
                <a:gd name="T85" fmla="*/ 1740 h 2523"/>
                <a:gd name="T86" fmla="*/ 110 w 2003"/>
                <a:gd name="T87" fmla="*/ 1647 h 2523"/>
                <a:gd name="T88" fmla="*/ 4 w 2003"/>
                <a:gd name="T89" fmla="*/ 746 h 2523"/>
                <a:gd name="T90" fmla="*/ 4 w 2003"/>
                <a:gd name="T91" fmla="*/ 645 h 2523"/>
                <a:gd name="T92" fmla="*/ 30 w 2003"/>
                <a:gd name="T93" fmla="*/ 548 h 2523"/>
                <a:gd name="T94" fmla="*/ 77 w 2003"/>
                <a:gd name="T95" fmla="*/ 460 h 2523"/>
                <a:gd name="T96" fmla="*/ 145 w 2003"/>
                <a:gd name="T97" fmla="*/ 386 h 2523"/>
                <a:gd name="T98" fmla="*/ 230 w 2003"/>
                <a:gd name="T99" fmla="*/ 330 h 2523"/>
                <a:gd name="T100" fmla="*/ 864 w 2003"/>
                <a:gd name="T101" fmla="*/ 23 h 2523"/>
                <a:gd name="T102" fmla="*/ 955 w 2003"/>
                <a:gd name="T103" fmla="*/ 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03" h="2523">
                  <a:moveTo>
                    <a:pt x="1002" y="200"/>
                  </a:moveTo>
                  <a:lnTo>
                    <a:pt x="970" y="202"/>
                  </a:lnTo>
                  <a:lnTo>
                    <a:pt x="939" y="210"/>
                  </a:lnTo>
                  <a:lnTo>
                    <a:pt x="909" y="221"/>
                  </a:lnTo>
                  <a:lnTo>
                    <a:pt x="320" y="510"/>
                  </a:lnTo>
                  <a:lnTo>
                    <a:pt x="288" y="530"/>
                  </a:lnTo>
                  <a:lnTo>
                    <a:pt x="260" y="555"/>
                  </a:lnTo>
                  <a:lnTo>
                    <a:pt x="238" y="584"/>
                  </a:lnTo>
                  <a:lnTo>
                    <a:pt x="220" y="615"/>
                  </a:lnTo>
                  <a:lnTo>
                    <a:pt x="208" y="650"/>
                  </a:lnTo>
                  <a:lnTo>
                    <a:pt x="203" y="686"/>
                  </a:lnTo>
                  <a:lnTo>
                    <a:pt x="203" y="724"/>
                  </a:lnTo>
                  <a:lnTo>
                    <a:pt x="302" y="1576"/>
                  </a:lnTo>
                  <a:lnTo>
                    <a:pt x="308" y="1607"/>
                  </a:lnTo>
                  <a:lnTo>
                    <a:pt x="318" y="1636"/>
                  </a:lnTo>
                  <a:lnTo>
                    <a:pt x="333" y="1665"/>
                  </a:lnTo>
                  <a:lnTo>
                    <a:pt x="352" y="1690"/>
                  </a:lnTo>
                  <a:lnTo>
                    <a:pt x="843" y="2250"/>
                  </a:lnTo>
                  <a:lnTo>
                    <a:pt x="866" y="2273"/>
                  </a:lnTo>
                  <a:lnTo>
                    <a:pt x="893" y="2290"/>
                  </a:lnTo>
                  <a:lnTo>
                    <a:pt x="923" y="2304"/>
                  </a:lnTo>
                  <a:lnTo>
                    <a:pt x="953" y="2313"/>
                  </a:lnTo>
                  <a:lnTo>
                    <a:pt x="985" y="2318"/>
                  </a:lnTo>
                  <a:lnTo>
                    <a:pt x="1018" y="2318"/>
                  </a:lnTo>
                  <a:lnTo>
                    <a:pt x="1049" y="2314"/>
                  </a:lnTo>
                  <a:lnTo>
                    <a:pt x="1080" y="2304"/>
                  </a:lnTo>
                  <a:lnTo>
                    <a:pt x="1110" y="2290"/>
                  </a:lnTo>
                  <a:lnTo>
                    <a:pt x="1137" y="2273"/>
                  </a:lnTo>
                  <a:lnTo>
                    <a:pt x="1161" y="2250"/>
                  </a:lnTo>
                  <a:lnTo>
                    <a:pt x="1651" y="1690"/>
                  </a:lnTo>
                  <a:lnTo>
                    <a:pt x="1670" y="1665"/>
                  </a:lnTo>
                  <a:lnTo>
                    <a:pt x="1685" y="1636"/>
                  </a:lnTo>
                  <a:lnTo>
                    <a:pt x="1696" y="1607"/>
                  </a:lnTo>
                  <a:lnTo>
                    <a:pt x="1701" y="1576"/>
                  </a:lnTo>
                  <a:lnTo>
                    <a:pt x="1800" y="724"/>
                  </a:lnTo>
                  <a:lnTo>
                    <a:pt x="1800" y="686"/>
                  </a:lnTo>
                  <a:lnTo>
                    <a:pt x="1795" y="650"/>
                  </a:lnTo>
                  <a:lnTo>
                    <a:pt x="1784" y="615"/>
                  </a:lnTo>
                  <a:lnTo>
                    <a:pt x="1767" y="584"/>
                  </a:lnTo>
                  <a:lnTo>
                    <a:pt x="1743" y="555"/>
                  </a:lnTo>
                  <a:lnTo>
                    <a:pt x="1715" y="530"/>
                  </a:lnTo>
                  <a:lnTo>
                    <a:pt x="1684" y="510"/>
                  </a:lnTo>
                  <a:lnTo>
                    <a:pt x="1094" y="221"/>
                  </a:lnTo>
                  <a:lnTo>
                    <a:pt x="1065" y="210"/>
                  </a:lnTo>
                  <a:lnTo>
                    <a:pt x="1034" y="202"/>
                  </a:lnTo>
                  <a:lnTo>
                    <a:pt x="1002" y="200"/>
                  </a:lnTo>
                  <a:close/>
                  <a:moveTo>
                    <a:pt x="1002" y="0"/>
                  </a:moveTo>
                  <a:lnTo>
                    <a:pt x="1049" y="2"/>
                  </a:lnTo>
                  <a:lnTo>
                    <a:pt x="1095" y="10"/>
                  </a:lnTo>
                  <a:lnTo>
                    <a:pt x="1141" y="23"/>
                  </a:lnTo>
                  <a:lnTo>
                    <a:pt x="1183" y="41"/>
                  </a:lnTo>
                  <a:lnTo>
                    <a:pt x="1772" y="330"/>
                  </a:lnTo>
                  <a:lnTo>
                    <a:pt x="1817" y="355"/>
                  </a:lnTo>
                  <a:lnTo>
                    <a:pt x="1858" y="386"/>
                  </a:lnTo>
                  <a:lnTo>
                    <a:pt x="1894" y="421"/>
                  </a:lnTo>
                  <a:lnTo>
                    <a:pt x="1926" y="460"/>
                  </a:lnTo>
                  <a:lnTo>
                    <a:pt x="1952" y="503"/>
                  </a:lnTo>
                  <a:lnTo>
                    <a:pt x="1973" y="548"/>
                  </a:lnTo>
                  <a:lnTo>
                    <a:pt x="1989" y="595"/>
                  </a:lnTo>
                  <a:lnTo>
                    <a:pt x="1999" y="645"/>
                  </a:lnTo>
                  <a:lnTo>
                    <a:pt x="2003" y="695"/>
                  </a:lnTo>
                  <a:lnTo>
                    <a:pt x="2001" y="746"/>
                  </a:lnTo>
                  <a:lnTo>
                    <a:pt x="1902" y="1598"/>
                  </a:lnTo>
                  <a:lnTo>
                    <a:pt x="1893" y="1647"/>
                  </a:lnTo>
                  <a:lnTo>
                    <a:pt x="1879" y="1695"/>
                  </a:lnTo>
                  <a:lnTo>
                    <a:pt x="1859" y="1740"/>
                  </a:lnTo>
                  <a:lnTo>
                    <a:pt x="1833" y="1782"/>
                  </a:lnTo>
                  <a:lnTo>
                    <a:pt x="1803" y="1822"/>
                  </a:lnTo>
                  <a:lnTo>
                    <a:pt x="1312" y="2383"/>
                  </a:lnTo>
                  <a:lnTo>
                    <a:pt x="1277" y="2419"/>
                  </a:lnTo>
                  <a:lnTo>
                    <a:pt x="1237" y="2449"/>
                  </a:lnTo>
                  <a:lnTo>
                    <a:pt x="1194" y="2475"/>
                  </a:lnTo>
                  <a:lnTo>
                    <a:pt x="1149" y="2496"/>
                  </a:lnTo>
                  <a:lnTo>
                    <a:pt x="1102" y="2511"/>
                  </a:lnTo>
                  <a:lnTo>
                    <a:pt x="1052" y="2520"/>
                  </a:lnTo>
                  <a:lnTo>
                    <a:pt x="1002" y="2523"/>
                  </a:lnTo>
                  <a:lnTo>
                    <a:pt x="951" y="2520"/>
                  </a:lnTo>
                  <a:lnTo>
                    <a:pt x="901" y="2511"/>
                  </a:lnTo>
                  <a:lnTo>
                    <a:pt x="854" y="2496"/>
                  </a:lnTo>
                  <a:lnTo>
                    <a:pt x="809" y="2475"/>
                  </a:lnTo>
                  <a:lnTo>
                    <a:pt x="766" y="2449"/>
                  </a:lnTo>
                  <a:lnTo>
                    <a:pt x="727" y="2419"/>
                  </a:lnTo>
                  <a:lnTo>
                    <a:pt x="691" y="2383"/>
                  </a:lnTo>
                  <a:lnTo>
                    <a:pt x="200" y="1822"/>
                  </a:lnTo>
                  <a:lnTo>
                    <a:pt x="170" y="1782"/>
                  </a:lnTo>
                  <a:lnTo>
                    <a:pt x="144" y="1740"/>
                  </a:lnTo>
                  <a:lnTo>
                    <a:pt x="124" y="1695"/>
                  </a:lnTo>
                  <a:lnTo>
                    <a:pt x="110" y="1647"/>
                  </a:lnTo>
                  <a:lnTo>
                    <a:pt x="101" y="1598"/>
                  </a:lnTo>
                  <a:lnTo>
                    <a:pt x="4" y="746"/>
                  </a:lnTo>
                  <a:lnTo>
                    <a:pt x="0" y="695"/>
                  </a:lnTo>
                  <a:lnTo>
                    <a:pt x="4" y="645"/>
                  </a:lnTo>
                  <a:lnTo>
                    <a:pt x="14" y="595"/>
                  </a:lnTo>
                  <a:lnTo>
                    <a:pt x="30" y="548"/>
                  </a:lnTo>
                  <a:lnTo>
                    <a:pt x="51" y="503"/>
                  </a:lnTo>
                  <a:lnTo>
                    <a:pt x="77" y="460"/>
                  </a:lnTo>
                  <a:lnTo>
                    <a:pt x="109" y="421"/>
                  </a:lnTo>
                  <a:lnTo>
                    <a:pt x="145" y="386"/>
                  </a:lnTo>
                  <a:lnTo>
                    <a:pt x="186" y="355"/>
                  </a:lnTo>
                  <a:lnTo>
                    <a:pt x="230" y="330"/>
                  </a:lnTo>
                  <a:lnTo>
                    <a:pt x="820" y="41"/>
                  </a:lnTo>
                  <a:lnTo>
                    <a:pt x="864" y="23"/>
                  </a:lnTo>
                  <a:lnTo>
                    <a:pt x="909" y="10"/>
                  </a:lnTo>
                  <a:lnTo>
                    <a:pt x="955" y="2"/>
                  </a:lnTo>
                  <a:lnTo>
                    <a:pt x="100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1" name="Group 556"/>
          <p:cNvGrpSpPr>
            <a:grpSpLocks noChangeAspect="1"/>
          </p:cNvGrpSpPr>
          <p:nvPr/>
        </p:nvGrpSpPr>
        <p:grpSpPr bwMode="auto">
          <a:xfrm>
            <a:off x="4526174" y="2959719"/>
            <a:ext cx="224392" cy="197844"/>
            <a:chOff x="-145" y="1651"/>
            <a:chExt cx="2054" cy="1811"/>
          </a:xfrm>
          <a:solidFill>
            <a:schemeClr val="accent4"/>
          </a:solidFill>
        </p:grpSpPr>
        <p:sp>
          <p:nvSpPr>
            <p:cNvPr id="112" name="Freeform 558"/>
            <p:cNvSpPr>
              <a:spLocks/>
            </p:cNvSpPr>
            <p:nvPr/>
          </p:nvSpPr>
          <p:spPr bwMode="auto">
            <a:xfrm>
              <a:off x="825" y="2371"/>
              <a:ext cx="329" cy="521"/>
            </a:xfrm>
            <a:custGeom>
              <a:avLst/>
              <a:gdLst>
                <a:gd name="T0" fmla="*/ 76 w 657"/>
                <a:gd name="T1" fmla="*/ 0 h 1041"/>
                <a:gd name="T2" fmla="*/ 581 w 657"/>
                <a:gd name="T3" fmla="*/ 0 h 1041"/>
                <a:gd name="T4" fmla="*/ 601 w 657"/>
                <a:gd name="T5" fmla="*/ 3 h 1041"/>
                <a:gd name="T6" fmla="*/ 620 w 657"/>
                <a:gd name="T7" fmla="*/ 10 h 1041"/>
                <a:gd name="T8" fmla="*/ 635 w 657"/>
                <a:gd name="T9" fmla="*/ 22 h 1041"/>
                <a:gd name="T10" fmla="*/ 647 w 657"/>
                <a:gd name="T11" fmla="*/ 37 h 1041"/>
                <a:gd name="T12" fmla="*/ 655 w 657"/>
                <a:gd name="T13" fmla="*/ 56 h 1041"/>
                <a:gd name="T14" fmla="*/ 657 w 657"/>
                <a:gd name="T15" fmla="*/ 76 h 1041"/>
                <a:gd name="T16" fmla="*/ 657 w 657"/>
                <a:gd name="T17" fmla="*/ 127 h 1041"/>
                <a:gd name="T18" fmla="*/ 578 w 657"/>
                <a:gd name="T19" fmla="*/ 171 h 1041"/>
                <a:gd name="T20" fmla="*/ 503 w 657"/>
                <a:gd name="T21" fmla="*/ 218 h 1041"/>
                <a:gd name="T22" fmla="*/ 431 w 657"/>
                <a:gd name="T23" fmla="*/ 272 h 1041"/>
                <a:gd name="T24" fmla="*/ 363 w 657"/>
                <a:gd name="T25" fmla="*/ 331 h 1041"/>
                <a:gd name="T26" fmla="*/ 301 w 657"/>
                <a:gd name="T27" fmla="*/ 395 h 1041"/>
                <a:gd name="T28" fmla="*/ 244 w 657"/>
                <a:gd name="T29" fmla="*/ 462 h 1041"/>
                <a:gd name="T30" fmla="*/ 190 w 657"/>
                <a:gd name="T31" fmla="*/ 534 h 1041"/>
                <a:gd name="T32" fmla="*/ 144 w 657"/>
                <a:gd name="T33" fmla="*/ 611 h 1041"/>
                <a:gd name="T34" fmla="*/ 102 w 657"/>
                <a:gd name="T35" fmla="*/ 691 h 1041"/>
                <a:gd name="T36" fmla="*/ 67 w 657"/>
                <a:gd name="T37" fmla="*/ 775 h 1041"/>
                <a:gd name="T38" fmla="*/ 38 w 657"/>
                <a:gd name="T39" fmla="*/ 860 h 1041"/>
                <a:gd name="T40" fmla="*/ 14 w 657"/>
                <a:gd name="T41" fmla="*/ 950 h 1041"/>
                <a:gd name="T42" fmla="*/ 0 w 657"/>
                <a:gd name="T43" fmla="*/ 1041 h 1041"/>
                <a:gd name="T44" fmla="*/ 0 w 657"/>
                <a:gd name="T45" fmla="*/ 76 h 1041"/>
                <a:gd name="T46" fmla="*/ 2 w 657"/>
                <a:gd name="T47" fmla="*/ 56 h 1041"/>
                <a:gd name="T48" fmla="*/ 9 w 657"/>
                <a:gd name="T49" fmla="*/ 37 h 1041"/>
                <a:gd name="T50" fmla="*/ 22 w 657"/>
                <a:gd name="T51" fmla="*/ 22 h 1041"/>
                <a:gd name="T52" fmla="*/ 37 w 657"/>
                <a:gd name="T53" fmla="*/ 10 h 1041"/>
                <a:gd name="T54" fmla="*/ 56 w 657"/>
                <a:gd name="T55" fmla="*/ 3 h 1041"/>
                <a:gd name="T56" fmla="*/ 76 w 657"/>
                <a:gd name="T57" fmla="*/ 0 h 1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7" h="1041">
                  <a:moveTo>
                    <a:pt x="76" y="0"/>
                  </a:moveTo>
                  <a:lnTo>
                    <a:pt x="581" y="0"/>
                  </a:lnTo>
                  <a:lnTo>
                    <a:pt x="601" y="3"/>
                  </a:lnTo>
                  <a:lnTo>
                    <a:pt x="620" y="10"/>
                  </a:lnTo>
                  <a:lnTo>
                    <a:pt x="635" y="22"/>
                  </a:lnTo>
                  <a:lnTo>
                    <a:pt x="647" y="37"/>
                  </a:lnTo>
                  <a:lnTo>
                    <a:pt x="655" y="56"/>
                  </a:lnTo>
                  <a:lnTo>
                    <a:pt x="657" y="76"/>
                  </a:lnTo>
                  <a:lnTo>
                    <a:pt x="657" y="127"/>
                  </a:lnTo>
                  <a:lnTo>
                    <a:pt x="578" y="171"/>
                  </a:lnTo>
                  <a:lnTo>
                    <a:pt x="503" y="218"/>
                  </a:lnTo>
                  <a:lnTo>
                    <a:pt x="431" y="272"/>
                  </a:lnTo>
                  <a:lnTo>
                    <a:pt x="363" y="331"/>
                  </a:lnTo>
                  <a:lnTo>
                    <a:pt x="301" y="395"/>
                  </a:lnTo>
                  <a:lnTo>
                    <a:pt x="244" y="462"/>
                  </a:lnTo>
                  <a:lnTo>
                    <a:pt x="190" y="534"/>
                  </a:lnTo>
                  <a:lnTo>
                    <a:pt x="144" y="611"/>
                  </a:lnTo>
                  <a:lnTo>
                    <a:pt x="102" y="691"/>
                  </a:lnTo>
                  <a:lnTo>
                    <a:pt x="67" y="775"/>
                  </a:lnTo>
                  <a:lnTo>
                    <a:pt x="38" y="860"/>
                  </a:lnTo>
                  <a:lnTo>
                    <a:pt x="14" y="950"/>
                  </a:lnTo>
                  <a:lnTo>
                    <a:pt x="0" y="1041"/>
                  </a:lnTo>
                  <a:lnTo>
                    <a:pt x="0" y="76"/>
                  </a:lnTo>
                  <a:lnTo>
                    <a:pt x="2" y="56"/>
                  </a:lnTo>
                  <a:lnTo>
                    <a:pt x="9" y="37"/>
                  </a:lnTo>
                  <a:lnTo>
                    <a:pt x="22" y="22"/>
                  </a:lnTo>
                  <a:lnTo>
                    <a:pt x="37" y="10"/>
                  </a:lnTo>
                  <a:lnTo>
                    <a:pt x="56" y="3"/>
                  </a:lnTo>
                  <a:lnTo>
                    <a:pt x="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559"/>
            <p:cNvSpPr>
              <a:spLocks/>
            </p:cNvSpPr>
            <p:nvPr/>
          </p:nvSpPr>
          <p:spPr bwMode="auto">
            <a:xfrm>
              <a:off x="825" y="3047"/>
              <a:ext cx="246" cy="407"/>
            </a:xfrm>
            <a:custGeom>
              <a:avLst/>
              <a:gdLst>
                <a:gd name="T0" fmla="*/ 0 w 490"/>
                <a:gd name="T1" fmla="*/ 0 h 814"/>
                <a:gd name="T2" fmla="*/ 14 w 490"/>
                <a:gd name="T3" fmla="*/ 91 h 814"/>
                <a:gd name="T4" fmla="*/ 37 w 490"/>
                <a:gd name="T5" fmla="*/ 178 h 814"/>
                <a:gd name="T6" fmla="*/ 66 w 490"/>
                <a:gd name="T7" fmla="*/ 264 h 814"/>
                <a:gd name="T8" fmla="*/ 99 w 490"/>
                <a:gd name="T9" fmla="*/ 346 h 814"/>
                <a:gd name="T10" fmla="*/ 140 w 490"/>
                <a:gd name="T11" fmla="*/ 425 h 814"/>
                <a:gd name="T12" fmla="*/ 186 w 490"/>
                <a:gd name="T13" fmla="*/ 501 h 814"/>
                <a:gd name="T14" fmla="*/ 237 w 490"/>
                <a:gd name="T15" fmla="*/ 572 h 814"/>
                <a:gd name="T16" fmla="*/ 294 w 490"/>
                <a:gd name="T17" fmla="*/ 640 h 814"/>
                <a:gd name="T18" fmla="*/ 355 w 490"/>
                <a:gd name="T19" fmla="*/ 702 h 814"/>
                <a:gd name="T20" fmla="*/ 421 w 490"/>
                <a:gd name="T21" fmla="*/ 761 h 814"/>
                <a:gd name="T22" fmla="*/ 490 w 490"/>
                <a:gd name="T23" fmla="*/ 814 h 814"/>
                <a:gd name="T24" fmla="*/ 76 w 490"/>
                <a:gd name="T25" fmla="*/ 814 h 814"/>
                <a:gd name="T26" fmla="*/ 56 w 490"/>
                <a:gd name="T27" fmla="*/ 812 h 814"/>
                <a:gd name="T28" fmla="*/ 37 w 490"/>
                <a:gd name="T29" fmla="*/ 804 h 814"/>
                <a:gd name="T30" fmla="*/ 22 w 490"/>
                <a:gd name="T31" fmla="*/ 793 h 814"/>
                <a:gd name="T32" fmla="*/ 9 w 490"/>
                <a:gd name="T33" fmla="*/ 777 h 814"/>
                <a:gd name="T34" fmla="*/ 2 w 490"/>
                <a:gd name="T35" fmla="*/ 758 h 814"/>
                <a:gd name="T36" fmla="*/ 0 w 490"/>
                <a:gd name="T37" fmla="*/ 738 h 814"/>
                <a:gd name="T38" fmla="*/ 0 w 490"/>
                <a:gd name="T39" fmla="*/ 0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0" h="814">
                  <a:moveTo>
                    <a:pt x="0" y="0"/>
                  </a:moveTo>
                  <a:lnTo>
                    <a:pt x="14" y="91"/>
                  </a:lnTo>
                  <a:lnTo>
                    <a:pt x="37" y="178"/>
                  </a:lnTo>
                  <a:lnTo>
                    <a:pt x="66" y="264"/>
                  </a:lnTo>
                  <a:lnTo>
                    <a:pt x="99" y="346"/>
                  </a:lnTo>
                  <a:lnTo>
                    <a:pt x="140" y="425"/>
                  </a:lnTo>
                  <a:lnTo>
                    <a:pt x="186" y="501"/>
                  </a:lnTo>
                  <a:lnTo>
                    <a:pt x="237" y="572"/>
                  </a:lnTo>
                  <a:lnTo>
                    <a:pt x="294" y="640"/>
                  </a:lnTo>
                  <a:lnTo>
                    <a:pt x="355" y="702"/>
                  </a:lnTo>
                  <a:lnTo>
                    <a:pt x="421" y="761"/>
                  </a:lnTo>
                  <a:lnTo>
                    <a:pt x="490" y="814"/>
                  </a:lnTo>
                  <a:lnTo>
                    <a:pt x="76" y="814"/>
                  </a:lnTo>
                  <a:lnTo>
                    <a:pt x="56" y="812"/>
                  </a:lnTo>
                  <a:lnTo>
                    <a:pt x="37" y="804"/>
                  </a:lnTo>
                  <a:lnTo>
                    <a:pt x="22" y="793"/>
                  </a:lnTo>
                  <a:lnTo>
                    <a:pt x="9" y="777"/>
                  </a:lnTo>
                  <a:lnTo>
                    <a:pt x="2" y="758"/>
                  </a:lnTo>
                  <a:lnTo>
                    <a:pt x="0" y="738"/>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 name="Freeform 560"/>
            <p:cNvSpPr>
              <a:spLocks/>
            </p:cNvSpPr>
            <p:nvPr/>
          </p:nvSpPr>
          <p:spPr bwMode="auto">
            <a:xfrm>
              <a:off x="-145" y="1651"/>
              <a:ext cx="1685" cy="610"/>
            </a:xfrm>
            <a:custGeom>
              <a:avLst/>
              <a:gdLst>
                <a:gd name="T0" fmla="*/ 3248 w 3370"/>
                <a:gd name="T1" fmla="*/ 0 h 1219"/>
                <a:gd name="T2" fmla="*/ 3301 w 3370"/>
                <a:gd name="T3" fmla="*/ 12 h 1219"/>
                <a:gd name="T4" fmla="*/ 3342 w 3370"/>
                <a:gd name="T5" fmla="*/ 46 h 1219"/>
                <a:gd name="T6" fmla="*/ 3366 w 3370"/>
                <a:gd name="T7" fmla="*/ 94 h 1219"/>
                <a:gd name="T8" fmla="*/ 3370 w 3370"/>
                <a:gd name="T9" fmla="*/ 663 h 1219"/>
                <a:gd name="T10" fmla="*/ 3361 w 3370"/>
                <a:gd name="T11" fmla="*/ 711 h 1219"/>
                <a:gd name="T12" fmla="*/ 3334 w 3370"/>
                <a:gd name="T13" fmla="*/ 751 h 1219"/>
                <a:gd name="T14" fmla="*/ 3294 w 3370"/>
                <a:gd name="T15" fmla="*/ 777 h 1219"/>
                <a:gd name="T16" fmla="*/ 3248 w 3370"/>
                <a:gd name="T17" fmla="*/ 787 h 1219"/>
                <a:gd name="T18" fmla="*/ 3200 w 3370"/>
                <a:gd name="T19" fmla="*/ 777 h 1219"/>
                <a:gd name="T20" fmla="*/ 3160 w 3370"/>
                <a:gd name="T21" fmla="*/ 751 h 1219"/>
                <a:gd name="T22" fmla="*/ 2528 w 3370"/>
                <a:gd name="T23" fmla="*/ 1130 h 1219"/>
                <a:gd name="T24" fmla="*/ 2463 w 3370"/>
                <a:gd name="T25" fmla="*/ 1180 h 1219"/>
                <a:gd name="T26" fmla="*/ 2391 w 3370"/>
                <a:gd name="T27" fmla="*/ 1209 h 1219"/>
                <a:gd name="T28" fmla="*/ 2313 w 3370"/>
                <a:gd name="T29" fmla="*/ 1219 h 1219"/>
                <a:gd name="T30" fmla="*/ 2239 w 3370"/>
                <a:gd name="T31" fmla="*/ 1209 h 1219"/>
                <a:gd name="T32" fmla="*/ 2166 w 3370"/>
                <a:gd name="T33" fmla="*/ 1180 h 1219"/>
                <a:gd name="T34" fmla="*/ 2103 w 3370"/>
                <a:gd name="T35" fmla="*/ 1133 h 1219"/>
                <a:gd name="T36" fmla="*/ 991 w 3370"/>
                <a:gd name="T37" fmla="*/ 863 h 1219"/>
                <a:gd name="T38" fmla="*/ 919 w 3370"/>
                <a:gd name="T39" fmla="*/ 880 h 1219"/>
                <a:gd name="T40" fmla="*/ 204 w 3370"/>
                <a:gd name="T41" fmla="*/ 883 h 1219"/>
                <a:gd name="T42" fmla="*/ 133 w 3370"/>
                <a:gd name="T43" fmla="*/ 870 h 1219"/>
                <a:gd name="T44" fmla="*/ 72 w 3370"/>
                <a:gd name="T45" fmla="*/ 835 h 1219"/>
                <a:gd name="T46" fmla="*/ 27 w 3370"/>
                <a:gd name="T47" fmla="*/ 782 h 1219"/>
                <a:gd name="T48" fmla="*/ 3 w 3370"/>
                <a:gd name="T49" fmla="*/ 716 h 1219"/>
                <a:gd name="T50" fmla="*/ 3 w 3370"/>
                <a:gd name="T51" fmla="*/ 642 h 1219"/>
                <a:gd name="T52" fmla="*/ 27 w 3370"/>
                <a:gd name="T53" fmla="*/ 576 h 1219"/>
                <a:gd name="T54" fmla="*/ 72 w 3370"/>
                <a:gd name="T55" fmla="*/ 523 h 1219"/>
                <a:gd name="T56" fmla="*/ 133 w 3370"/>
                <a:gd name="T57" fmla="*/ 488 h 1219"/>
                <a:gd name="T58" fmla="*/ 204 w 3370"/>
                <a:gd name="T59" fmla="*/ 474 h 1219"/>
                <a:gd name="T60" fmla="*/ 1502 w 3370"/>
                <a:gd name="T61" fmla="*/ 224 h 1219"/>
                <a:gd name="T62" fmla="*/ 1587 w 3370"/>
                <a:gd name="T63" fmla="*/ 204 h 1219"/>
                <a:gd name="T64" fmla="*/ 1673 w 3370"/>
                <a:gd name="T65" fmla="*/ 209 h 1219"/>
                <a:gd name="T66" fmla="*/ 1753 w 3370"/>
                <a:gd name="T67" fmla="*/ 238 h 1219"/>
                <a:gd name="T68" fmla="*/ 1824 w 3370"/>
                <a:gd name="T69" fmla="*/ 289 h 1219"/>
                <a:gd name="T70" fmla="*/ 2746 w 3370"/>
                <a:gd name="T71" fmla="*/ 336 h 1219"/>
                <a:gd name="T72" fmla="*/ 2604 w 3370"/>
                <a:gd name="T73" fmla="*/ 190 h 1219"/>
                <a:gd name="T74" fmla="*/ 2585 w 3370"/>
                <a:gd name="T75" fmla="*/ 147 h 1219"/>
                <a:gd name="T76" fmla="*/ 2585 w 3370"/>
                <a:gd name="T77" fmla="*/ 99 h 1219"/>
                <a:gd name="T78" fmla="*/ 2604 w 3370"/>
                <a:gd name="T79" fmla="*/ 55 h 1219"/>
                <a:gd name="T80" fmla="*/ 2637 w 3370"/>
                <a:gd name="T81" fmla="*/ 21 h 1219"/>
                <a:gd name="T82" fmla="*/ 2681 w 3370"/>
                <a:gd name="T83" fmla="*/ 2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0" h="1219">
                  <a:moveTo>
                    <a:pt x="2706" y="0"/>
                  </a:moveTo>
                  <a:lnTo>
                    <a:pt x="3248" y="0"/>
                  </a:lnTo>
                  <a:lnTo>
                    <a:pt x="3275" y="3"/>
                  </a:lnTo>
                  <a:lnTo>
                    <a:pt x="3301" y="12"/>
                  </a:lnTo>
                  <a:lnTo>
                    <a:pt x="3324" y="27"/>
                  </a:lnTo>
                  <a:lnTo>
                    <a:pt x="3342" y="46"/>
                  </a:lnTo>
                  <a:lnTo>
                    <a:pt x="3357" y="68"/>
                  </a:lnTo>
                  <a:lnTo>
                    <a:pt x="3366" y="94"/>
                  </a:lnTo>
                  <a:lnTo>
                    <a:pt x="3370" y="123"/>
                  </a:lnTo>
                  <a:lnTo>
                    <a:pt x="3370" y="663"/>
                  </a:lnTo>
                  <a:lnTo>
                    <a:pt x="3367" y="688"/>
                  </a:lnTo>
                  <a:lnTo>
                    <a:pt x="3361" y="711"/>
                  </a:lnTo>
                  <a:lnTo>
                    <a:pt x="3350" y="732"/>
                  </a:lnTo>
                  <a:lnTo>
                    <a:pt x="3334" y="751"/>
                  </a:lnTo>
                  <a:lnTo>
                    <a:pt x="3316" y="765"/>
                  </a:lnTo>
                  <a:lnTo>
                    <a:pt x="3294" y="777"/>
                  </a:lnTo>
                  <a:lnTo>
                    <a:pt x="3271" y="784"/>
                  </a:lnTo>
                  <a:lnTo>
                    <a:pt x="3248" y="787"/>
                  </a:lnTo>
                  <a:lnTo>
                    <a:pt x="3224" y="784"/>
                  </a:lnTo>
                  <a:lnTo>
                    <a:pt x="3200" y="777"/>
                  </a:lnTo>
                  <a:lnTo>
                    <a:pt x="3179" y="765"/>
                  </a:lnTo>
                  <a:lnTo>
                    <a:pt x="3160" y="751"/>
                  </a:lnTo>
                  <a:lnTo>
                    <a:pt x="3035" y="624"/>
                  </a:lnTo>
                  <a:lnTo>
                    <a:pt x="2528" y="1130"/>
                  </a:lnTo>
                  <a:lnTo>
                    <a:pt x="2496" y="1158"/>
                  </a:lnTo>
                  <a:lnTo>
                    <a:pt x="2463" y="1180"/>
                  </a:lnTo>
                  <a:lnTo>
                    <a:pt x="2428" y="1196"/>
                  </a:lnTo>
                  <a:lnTo>
                    <a:pt x="2391" y="1209"/>
                  </a:lnTo>
                  <a:lnTo>
                    <a:pt x="2352" y="1216"/>
                  </a:lnTo>
                  <a:lnTo>
                    <a:pt x="2313" y="1219"/>
                  </a:lnTo>
                  <a:lnTo>
                    <a:pt x="2276" y="1216"/>
                  </a:lnTo>
                  <a:lnTo>
                    <a:pt x="2239" y="1209"/>
                  </a:lnTo>
                  <a:lnTo>
                    <a:pt x="2201" y="1198"/>
                  </a:lnTo>
                  <a:lnTo>
                    <a:pt x="2166" y="1180"/>
                  </a:lnTo>
                  <a:lnTo>
                    <a:pt x="2133" y="1159"/>
                  </a:lnTo>
                  <a:lnTo>
                    <a:pt x="2103" y="1133"/>
                  </a:lnTo>
                  <a:lnTo>
                    <a:pt x="1587" y="629"/>
                  </a:lnTo>
                  <a:lnTo>
                    <a:pt x="991" y="863"/>
                  </a:lnTo>
                  <a:lnTo>
                    <a:pt x="957" y="874"/>
                  </a:lnTo>
                  <a:lnTo>
                    <a:pt x="919" y="880"/>
                  </a:lnTo>
                  <a:lnTo>
                    <a:pt x="882" y="883"/>
                  </a:lnTo>
                  <a:lnTo>
                    <a:pt x="204" y="883"/>
                  </a:lnTo>
                  <a:lnTo>
                    <a:pt x="167" y="880"/>
                  </a:lnTo>
                  <a:lnTo>
                    <a:pt x="133" y="870"/>
                  </a:lnTo>
                  <a:lnTo>
                    <a:pt x="101" y="855"/>
                  </a:lnTo>
                  <a:lnTo>
                    <a:pt x="72" y="835"/>
                  </a:lnTo>
                  <a:lnTo>
                    <a:pt x="48" y="810"/>
                  </a:lnTo>
                  <a:lnTo>
                    <a:pt x="27" y="782"/>
                  </a:lnTo>
                  <a:lnTo>
                    <a:pt x="12" y="751"/>
                  </a:lnTo>
                  <a:lnTo>
                    <a:pt x="3" y="716"/>
                  </a:lnTo>
                  <a:lnTo>
                    <a:pt x="0" y="678"/>
                  </a:lnTo>
                  <a:lnTo>
                    <a:pt x="3" y="642"/>
                  </a:lnTo>
                  <a:lnTo>
                    <a:pt x="12" y="607"/>
                  </a:lnTo>
                  <a:lnTo>
                    <a:pt x="27" y="576"/>
                  </a:lnTo>
                  <a:lnTo>
                    <a:pt x="48" y="548"/>
                  </a:lnTo>
                  <a:lnTo>
                    <a:pt x="72" y="523"/>
                  </a:lnTo>
                  <a:lnTo>
                    <a:pt x="101" y="503"/>
                  </a:lnTo>
                  <a:lnTo>
                    <a:pt x="133" y="488"/>
                  </a:lnTo>
                  <a:lnTo>
                    <a:pt x="167" y="478"/>
                  </a:lnTo>
                  <a:lnTo>
                    <a:pt x="204" y="474"/>
                  </a:lnTo>
                  <a:lnTo>
                    <a:pt x="862" y="474"/>
                  </a:lnTo>
                  <a:lnTo>
                    <a:pt x="1502" y="224"/>
                  </a:lnTo>
                  <a:lnTo>
                    <a:pt x="1545" y="210"/>
                  </a:lnTo>
                  <a:lnTo>
                    <a:pt x="1587" y="204"/>
                  </a:lnTo>
                  <a:lnTo>
                    <a:pt x="1631" y="203"/>
                  </a:lnTo>
                  <a:lnTo>
                    <a:pt x="1673" y="209"/>
                  </a:lnTo>
                  <a:lnTo>
                    <a:pt x="1714" y="220"/>
                  </a:lnTo>
                  <a:lnTo>
                    <a:pt x="1753" y="238"/>
                  </a:lnTo>
                  <a:lnTo>
                    <a:pt x="1790" y="260"/>
                  </a:lnTo>
                  <a:lnTo>
                    <a:pt x="1824" y="289"/>
                  </a:lnTo>
                  <a:lnTo>
                    <a:pt x="2313" y="768"/>
                  </a:lnTo>
                  <a:lnTo>
                    <a:pt x="2746" y="336"/>
                  </a:lnTo>
                  <a:lnTo>
                    <a:pt x="2618" y="209"/>
                  </a:lnTo>
                  <a:lnTo>
                    <a:pt x="2604" y="190"/>
                  </a:lnTo>
                  <a:lnTo>
                    <a:pt x="2592" y="169"/>
                  </a:lnTo>
                  <a:lnTo>
                    <a:pt x="2585" y="147"/>
                  </a:lnTo>
                  <a:lnTo>
                    <a:pt x="2582" y="123"/>
                  </a:lnTo>
                  <a:lnTo>
                    <a:pt x="2585" y="99"/>
                  </a:lnTo>
                  <a:lnTo>
                    <a:pt x="2592" y="76"/>
                  </a:lnTo>
                  <a:lnTo>
                    <a:pt x="2604" y="55"/>
                  </a:lnTo>
                  <a:lnTo>
                    <a:pt x="2618" y="36"/>
                  </a:lnTo>
                  <a:lnTo>
                    <a:pt x="2637" y="21"/>
                  </a:lnTo>
                  <a:lnTo>
                    <a:pt x="2658" y="10"/>
                  </a:lnTo>
                  <a:lnTo>
                    <a:pt x="2681" y="2"/>
                  </a:lnTo>
                  <a:lnTo>
                    <a:pt x="27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Freeform 561"/>
            <p:cNvSpPr>
              <a:spLocks noEditPoints="1"/>
            </p:cNvSpPr>
            <p:nvPr/>
          </p:nvSpPr>
          <p:spPr bwMode="auto">
            <a:xfrm>
              <a:off x="922" y="2476"/>
              <a:ext cx="987" cy="986"/>
            </a:xfrm>
            <a:custGeom>
              <a:avLst/>
              <a:gdLst>
                <a:gd name="T0" fmla="*/ 843 w 1973"/>
                <a:gd name="T1" fmla="*/ 288 h 1974"/>
                <a:gd name="T2" fmla="*/ 646 w 1973"/>
                <a:gd name="T3" fmla="*/ 359 h 1974"/>
                <a:gd name="T4" fmla="*/ 481 w 1973"/>
                <a:gd name="T5" fmla="*/ 482 h 1974"/>
                <a:gd name="T6" fmla="*/ 358 w 1973"/>
                <a:gd name="T7" fmla="*/ 646 h 1974"/>
                <a:gd name="T8" fmla="*/ 286 w 1973"/>
                <a:gd name="T9" fmla="*/ 843 h 1974"/>
                <a:gd name="T10" fmla="*/ 275 w 1973"/>
                <a:gd name="T11" fmla="*/ 1060 h 1974"/>
                <a:gd name="T12" fmla="*/ 327 w 1973"/>
                <a:gd name="T13" fmla="*/ 1265 h 1974"/>
                <a:gd name="T14" fmla="*/ 434 w 1973"/>
                <a:gd name="T15" fmla="*/ 1442 h 1974"/>
                <a:gd name="T16" fmla="*/ 586 w 1973"/>
                <a:gd name="T17" fmla="*/ 1579 h 1974"/>
                <a:gd name="T18" fmla="*/ 775 w 1973"/>
                <a:gd name="T19" fmla="*/ 1670 h 1974"/>
                <a:gd name="T20" fmla="*/ 986 w 1973"/>
                <a:gd name="T21" fmla="*/ 1702 h 1974"/>
                <a:gd name="T22" fmla="*/ 1199 w 1973"/>
                <a:gd name="T23" fmla="*/ 1670 h 1974"/>
                <a:gd name="T24" fmla="*/ 1386 w 1973"/>
                <a:gd name="T25" fmla="*/ 1579 h 1974"/>
                <a:gd name="T26" fmla="*/ 1538 w 1973"/>
                <a:gd name="T27" fmla="*/ 1442 h 1974"/>
                <a:gd name="T28" fmla="*/ 1645 w 1973"/>
                <a:gd name="T29" fmla="*/ 1265 h 1974"/>
                <a:gd name="T30" fmla="*/ 1698 w 1973"/>
                <a:gd name="T31" fmla="*/ 1060 h 1974"/>
                <a:gd name="T32" fmla="*/ 1686 w 1973"/>
                <a:gd name="T33" fmla="*/ 843 h 1974"/>
                <a:gd name="T34" fmla="*/ 1615 w 1973"/>
                <a:gd name="T35" fmla="*/ 646 h 1974"/>
                <a:gd name="T36" fmla="*/ 1492 w 1973"/>
                <a:gd name="T37" fmla="*/ 482 h 1974"/>
                <a:gd name="T38" fmla="*/ 1326 w 1973"/>
                <a:gd name="T39" fmla="*/ 359 h 1974"/>
                <a:gd name="T40" fmla="*/ 1131 w 1973"/>
                <a:gd name="T41" fmla="*/ 288 h 1974"/>
                <a:gd name="T42" fmla="*/ 986 w 1973"/>
                <a:gd name="T43" fmla="*/ 0 h 1974"/>
                <a:gd name="T44" fmla="*/ 1235 w 1973"/>
                <a:gd name="T45" fmla="*/ 33 h 1974"/>
                <a:gd name="T46" fmla="*/ 1461 w 1973"/>
                <a:gd name="T47" fmla="*/ 122 h 1974"/>
                <a:gd name="T48" fmla="*/ 1655 w 1973"/>
                <a:gd name="T49" fmla="*/ 262 h 1974"/>
                <a:gd name="T50" fmla="*/ 1810 w 1973"/>
                <a:gd name="T51" fmla="*/ 445 h 1974"/>
                <a:gd name="T52" fmla="*/ 1918 w 1973"/>
                <a:gd name="T53" fmla="*/ 660 h 1974"/>
                <a:gd name="T54" fmla="*/ 1971 w 1973"/>
                <a:gd name="T55" fmla="*/ 902 h 1974"/>
                <a:gd name="T56" fmla="*/ 1959 w 1973"/>
                <a:gd name="T57" fmla="*/ 1156 h 1974"/>
                <a:gd name="T58" fmla="*/ 1888 w 1973"/>
                <a:gd name="T59" fmla="*/ 1390 h 1974"/>
                <a:gd name="T60" fmla="*/ 1764 w 1973"/>
                <a:gd name="T61" fmla="*/ 1595 h 1974"/>
                <a:gd name="T62" fmla="*/ 1594 w 1973"/>
                <a:gd name="T63" fmla="*/ 1765 h 1974"/>
                <a:gd name="T64" fmla="*/ 1389 w 1973"/>
                <a:gd name="T65" fmla="*/ 1888 h 1974"/>
                <a:gd name="T66" fmla="*/ 1155 w 1973"/>
                <a:gd name="T67" fmla="*/ 1960 h 1974"/>
                <a:gd name="T68" fmla="*/ 902 w 1973"/>
                <a:gd name="T69" fmla="*/ 1970 h 1974"/>
                <a:gd name="T70" fmla="*/ 659 w 1973"/>
                <a:gd name="T71" fmla="*/ 1918 h 1974"/>
                <a:gd name="T72" fmla="*/ 443 w 1973"/>
                <a:gd name="T73" fmla="*/ 1811 h 1974"/>
                <a:gd name="T74" fmla="*/ 261 w 1973"/>
                <a:gd name="T75" fmla="*/ 1656 h 1974"/>
                <a:gd name="T76" fmla="*/ 120 w 1973"/>
                <a:gd name="T77" fmla="*/ 1462 h 1974"/>
                <a:gd name="T78" fmla="*/ 31 w 1973"/>
                <a:gd name="T79" fmla="*/ 1237 h 1974"/>
                <a:gd name="T80" fmla="*/ 0 w 1973"/>
                <a:gd name="T81" fmla="*/ 988 h 1974"/>
                <a:gd name="T82" fmla="*/ 31 w 1973"/>
                <a:gd name="T83" fmla="*/ 739 h 1974"/>
                <a:gd name="T84" fmla="*/ 120 w 1973"/>
                <a:gd name="T85" fmla="*/ 513 h 1974"/>
                <a:gd name="T86" fmla="*/ 261 w 1973"/>
                <a:gd name="T87" fmla="*/ 319 h 1974"/>
                <a:gd name="T88" fmla="*/ 443 w 1973"/>
                <a:gd name="T89" fmla="*/ 163 h 1974"/>
                <a:gd name="T90" fmla="*/ 659 w 1973"/>
                <a:gd name="T91" fmla="*/ 56 h 1974"/>
                <a:gd name="T92" fmla="*/ 902 w 1973"/>
                <a:gd name="T93" fmla="*/ 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73" h="1974">
                  <a:moveTo>
                    <a:pt x="986" y="273"/>
                  </a:moveTo>
                  <a:lnTo>
                    <a:pt x="913" y="277"/>
                  </a:lnTo>
                  <a:lnTo>
                    <a:pt x="843" y="288"/>
                  </a:lnTo>
                  <a:lnTo>
                    <a:pt x="775" y="305"/>
                  </a:lnTo>
                  <a:lnTo>
                    <a:pt x="708" y="329"/>
                  </a:lnTo>
                  <a:lnTo>
                    <a:pt x="646" y="359"/>
                  </a:lnTo>
                  <a:lnTo>
                    <a:pt x="586" y="395"/>
                  </a:lnTo>
                  <a:lnTo>
                    <a:pt x="532" y="436"/>
                  </a:lnTo>
                  <a:lnTo>
                    <a:pt x="481" y="482"/>
                  </a:lnTo>
                  <a:lnTo>
                    <a:pt x="434" y="533"/>
                  </a:lnTo>
                  <a:lnTo>
                    <a:pt x="393" y="588"/>
                  </a:lnTo>
                  <a:lnTo>
                    <a:pt x="358" y="646"/>
                  </a:lnTo>
                  <a:lnTo>
                    <a:pt x="327" y="710"/>
                  </a:lnTo>
                  <a:lnTo>
                    <a:pt x="304" y="775"/>
                  </a:lnTo>
                  <a:lnTo>
                    <a:pt x="286" y="843"/>
                  </a:lnTo>
                  <a:lnTo>
                    <a:pt x="275" y="914"/>
                  </a:lnTo>
                  <a:lnTo>
                    <a:pt x="271" y="988"/>
                  </a:lnTo>
                  <a:lnTo>
                    <a:pt x="275" y="1060"/>
                  </a:lnTo>
                  <a:lnTo>
                    <a:pt x="286" y="1131"/>
                  </a:lnTo>
                  <a:lnTo>
                    <a:pt x="304" y="1199"/>
                  </a:lnTo>
                  <a:lnTo>
                    <a:pt x="327" y="1265"/>
                  </a:lnTo>
                  <a:lnTo>
                    <a:pt x="358" y="1328"/>
                  </a:lnTo>
                  <a:lnTo>
                    <a:pt x="393" y="1386"/>
                  </a:lnTo>
                  <a:lnTo>
                    <a:pt x="434" y="1442"/>
                  </a:lnTo>
                  <a:lnTo>
                    <a:pt x="481" y="1492"/>
                  </a:lnTo>
                  <a:lnTo>
                    <a:pt x="532" y="1538"/>
                  </a:lnTo>
                  <a:lnTo>
                    <a:pt x="586" y="1579"/>
                  </a:lnTo>
                  <a:lnTo>
                    <a:pt x="646" y="1615"/>
                  </a:lnTo>
                  <a:lnTo>
                    <a:pt x="708" y="1645"/>
                  </a:lnTo>
                  <a:lnTo>
                    <a:pt x="775" y="1670"/>
                  </a:lnTo>
                  <a:lnTo>
                    <a:pt x="843" y="1687"/>
                  </a:lnTo>
                  <a:lnTo>
                    <a:pt x="913" y="1699"/>
                  </a:lnTo>
                  <a:lnTo>
                    <a:pt x="986" y="1702"/>
                  </a:lnTo>
                  <a:lnTo>
                    <a:pt x="1060" y="1699"/>
                  </a:lnTo>
                  <a:lnTo>
                    <a:pt x="1131" y="1687"/>
                  </a:lnTo>
                  <a:lnTo>
                    <a:pt x="1199" y="1670"/>
                  </a:lnTo>
                  <a:lnTo>
                    <a:pt x="1264" y="1645"/>
                  </a:lnTo>
                  <a:lnTo>
                    <a:pt x="1326" y="1615"/>
                  </a:lnTo>
                  <a:lnTo>
                    <a:pt x="1386" y="1579"/>
                  </a:lnTo>
                  <a:lnTo>
                    <a:pt x="1441" y="1538"/>
                  </a:lnTo>
                  <a:lnTo>
                    <a:pt x="1492" y="1492"/>
                  </a:lnTo>
                  <a:lnTo>
                    <a:pt x="1538" y="1442"/>
                  </a:lnTo>
                  <a:lnTo>
                    <a:pt x="1579" y="1386"/>
                  </a:lnTo>
                  <a:lnTo>
                    <a:pt x="1615" y="1328"/>
                  </a:lnTo>
                  <a:lnTo>
                    <a:pt x="1645" y="1265"/>
                  </a:lnTo>
                  <a:lnTo>
                    <a:pt x="1669" y="1199"/>
                  </a:lnTo>
                  <a:lnTo>
                    <a:pt x="1686" y="1131"/>
                  </a:lnTo>
                  <a:lnTo>
                    <a:pt x="1698" y="1060"/>
                  </a:lnTo>
                  <a:lnTo>
                    <a:pt x="1701" y="988"/>
                  </a:lnTo>
                  <a:lnTo>
                    <a:pt x="1698" y="914"/>
                  </a:lnTo>
                  <a:lnTo>
                    <a:pt x="1686" y="843"/>
                  </a:lnTo>
                  <a:lnTo>
                    <a:pt x="1669" y="775"/>
                  </a:lnTo>
                  <a:lnTo>
                    <a:pt x="1645" y="710"/>
                  </a:lnTo>
                  <a:lnTo>
                    <a:pt x="1615" y="646"/>
                  </a:lnTo>
                  <a:lnTo>
                    <a:pt x="1579" y="588"/>
                  </a:lnTo>
                  <a:lnTo>
                    <a:pt x="1538" y="533"/>
                  </a:lnTo>
                  <a:lnTo>
                    <a:pt x="1492" y="482"/>
                  </a:lnTo>
                  <a:lnTo>
                    <a:pt x="1441" y="436"/>
                  </a:lnTo>
                  <a:lnTo>
                    <a:pt x="1386" y="395"/>
                  </a:lnTo>
                  <a:lnTo>
                    <a:pt x="1326" y="359"/>
                  </a:lnTo>
                  <a:lnTo>
                    <a:pt x="1264" y="329"/>
                  </a:lnTo>
                  <a:lnTo>
                    <a:pt x="1199" y="305"/>
                  </a:lnTo>
                  <a:lnTo>
                    <a:pt x="1131" y="288"/>
                  </a:lnTo>
                  <a:lnTo>
                    <a:pt x="1060" y="277"/>
                  </a:lnTo>
                  <a:lnTo>
                    <a:pt x="986" y="273"/>
                  </a:lnTo>
                  <a:close/>
                  <a:moveTo>
                    <a:pt x="986" y="0"/>
                  </a:moveTo>
                  <a:lnTo>
                    <a:pt x="1071" y="4"/>
                  </a:lnTo>
                  <a:lnTo>
                    <a:pt x="1155" y="15"/>
                  </a:lnTo>
                  <a:lnTo>
                    <a:pt x="1235" y="33"/>
                  </a:lnTo>
                  <a:lnTo>
                    <a:pt x="1314" y="56"/>
                  </a:lnTo>
                  <a:lnTo>
                    <a:pt x="1389" y="86"/>
                  </a:lnTo>
                  <a:lnTo>
                    <a:pt x="1461" y="122"/>
                  </a:lnTo>
                  <a:lnTo>
                    <a:pt x="1530" y="163"/>
                  </a:lnTo>
                  <a:lnTo>
                    <a:pt x="1594" y="211"/>
                  </a:lnTo>
                  <a:lnTo>
                    <a:pt x="1655" y="262"/>
                  </a:lnTo>
                  <a:lnTo>
                    <a:pt x="1711" y="319"/>
                  </a:lnTo>
                  <a:lnTo>
                    <a:pt x="1764" y="380"/>
                  </a:lnTo>
                  <a:lnTo>
                    <a:pt x="1810" y="445"/>
                  </a:lnTo>
                  <a:lnTo>
                    <a:pt x="1852" y="513"/>
                  </a:lnTo>
                  <a:lnTo>
                    <a:pt x="1888" y="585"/>
                  </a:lnTo>
                  <a:lnTo>
                    <a:pt x="1918" y="660"/>
                  </a:lnTo>
                  <a:lnTo>
                    <a:pt x="1942" y="739"/>
                  </a:lnTo>
                  <a:lnTo>
                    <a:pt x="1959" y="820"/>
                  </a:lnTo>
                  <a:lnTo>
                    <a:pt x="1971" y="902"/>
                  </a:lnTo>
                  <a:lnTo>
                    <a:pt x="1973" y="988"/>
                  </a:lnTo>
                  <a:lnTo>
                    <a:pt x="1971" y="1072"/>
                  </a:lnTo>
                  <a:lnTo>
                    <a:pt x="1959" y="1156"/>
                  </a:lnTo>
                  <a:lnTo>
                    <a:pt x="1942" y="1237"/>
                  </a:lnTo>
                  <a:lnTo>
                    <a:pt x="1918" y="1314"/>
                  </a:lnTo>
                  <a:lnTo>
                    <a:pt x="1888" y="1390"/>
                  </a:lnTo>
                  <a:lnTo>
                    <a:pt x="1852" y="1462"/>
                  </a:lnTo>
                  <a:lnTo>
                    <a:pt x="1810" y="1531"/>
                  </a:lnTo>
                  <a:lnTo>
                    <a:pt x="1764" y="1595"/>
                  </a:lnTo>
                  <a:lnTo>
                    <a:pt x="1711" y="1656"/>
                  </a:lnTo>
                  <a:lnTo>
                    <a:pt x="1655" y="1712"/>
                  </a:lnTo>
                  <a:lnTo>
                    <a:pt x="1594" y="1765"/>
                  </a:lnTo>
                  <a:lnTo>
                    <a:pt x="1530" y="1811"/>
                  </a:lnTo>
                  <a:lnTo>
                    <a:pt x="1461" y="1852"/>
                  </a:lnTo>
                  <a:lnTo>
                    <a:pt x="1389" y="1888"/>
                  </a:lnTo>
                  <a:lnTo>
                    <a:pt x="1314" y="1918"/>
                  </a:lnTo>
                  <a:lnTo>
                    <a:pt x="1235" y="1943"/>
                  </a:lnTo>
                  <a:lnTo>
                    <a:pt x="1155" y="1960"/>
                  </a:lnTo>
                  <a:lnTo>
                    <a:pt x="1071" y="1970"/>
                  </a:lnTo>
                  <a:lnTo>
                    <a:pt x="986" y="1974"/>
                  </a:lnTo>
                  <a:lnTo>
                    <a:pt x="902" y="1970"/>
                  </a:lnTo>
                  <a:lnTo>
                    <a:pt x="818" y="1960"/>
                  </a:lnTo>
                  <a:lnTo>
                    <a:pt x="737" y="1943"/>
                  </a:lnTo>
                  <a:lnTo>
                    <a:pt x="659" y="1918"/>
                  </a:lnTo>
                  <a:lnTo>
                    <a:pt x="584" y="1888"/>
                  </a:lnTo>
                  <a:lnTo>
                    <a:pt x="512" y="1852"/>
                  </a:lnTo>
                  <a:lnTo>
                    <a:pt x="443" y="1811"/>
                  </a:lnTo>
                  <a:lnTo>
                    <a:pt x="378" y="1765"/>
                  </a:lnTo>
                  <a:lnTo>
                    <a:pt x="317" y="1712"/>
                  </a:lnTo>
                  <a:lnTo>
                    <a:pt x="261" y="1656"/>
                  </a:lnTo>
                  <a:lnTo>
                    <a:pt x="209" y="1595"/>
                  </a:lnTo>
                  <a:lnTo>
                    <a:pt x="163" y="1531"/>
                  </a:lnTo>
                  <a:lnTo>
                    <a:pt x="120" y="1462"/>
                  </a:lnTo>
                  <a:lnTo>
                    <a:pt x="86" y="1390"/>
                  </a:lnTo>
                  <a:lnTo>
                    <a:pt x="54" y="1314"/>
                  </a:lnTo>
                  <a:lnTo>
                    <a:pt x="31" y="1237"/>
                  </a:lnTo>
                  <a:lnTo>
                    <a:pt x="13" y="1156"/>
                  </a:lnTo>
                  <a:lnTo>
                    <a:pt x="3" y="1072"/>
                  </a:lnTo>
                  <a:lnTo>
                    <a:pt x="0" y="988"/>
                  </a:lnTo>
                  <a:lnTo>
                    <a:pt x="3" y="902"/>
                  </a:lnTo>
                  <a:lnTo>
                    <a:pt x="13" y="820"/>
                  </a:lnTo>
                  <a:lnTo>
                    <a:pt x="31" y="739"/>
                  </a:lnTo>
                  <a:lnTo>
                    <a:pt x="54" y="660"/>
                  </a:lnTo>
                  <a:lnTo>
                    <a:pt x="86" y="585"/>
                  </a:lnTo>
                  <a:lnTo>
                    <a:pt x="120" y="513"/>
                  </a:lnTo>
                  <a:lnTo>
                    <a:pt x="163" y="445"/>
                  </a:lnTo>
                  <a:lnTo>
                    <a:pt x="209" y="380"/>
                  </a:lnTo>
                  <a:lnTo>
                    <a:pt x="261" y="319"/>
                  </a:lnTo>
                  <a:lnTo>
                    <a:pt x="317" y="262"/>
                  </a:lnTo>
                  <a:lnTo>
                    <a:pt x="378" y="211"/>
                  </a:lnTo>
                  <a:lnTo>
                    <a:pt x="443" y="163"/>
                  </a:lnTo>
                  <a:lnTo>
                    <a:pt x="512" y="122"/>
                  </a:lnTo>
                  <a:lnTo>
                    <a:pt x="584" y="86"/>
                  </a:lnTo>
                  <a:lnTo>
                    <a:pt x="659" y="56"/>
                  </a:lnTo>
                  <a:lnTo>
                    <a:pt x="737" y="33"/>
                  </a:lnTo>
                  <a:lnTo>
                    <a:pt x="818" y="15"/>
                  </a:lnTo>
                  <a:lnTo>
                    <a:pt x="902" y="4"/>
                  </a:lnTo>
                  <a:lnTo>
                    <a:pt x="98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562"/>
            <p:cNvSpPr>
              <a:spLocks/>
            </p:cNvSpPr>
            <p:nvPr/>
          </p:nvSpPr>
          <p:spPr bwMode="auto">
            <a:xfrm>
              <a:off x="1300" y="2699"/>
              <a:ext cx="230" cy="394"/>
            </a:xfrm>
            <a:custGeom>
              <a:avLst/>
              <a:gdLst>
                <a:gd name="T0" fmla="*/ 220 w 461"/>
                <a:gd name="T1" fmla="*/ 0 h 788"/>
                <a:gd name="T2" fmla="*/ 240 w 461"/>
                <a:gd name="T3" fmla="*/ 0 h 788"/>
                <a:gd name="T4" fmla="*/ 279 w 461"/>
                <a:gd name="T5" fmla="*/ 3 h 788"/>
                <a:gd name="T6" fmla="*/ 315 w 461"/>
                <a:gd name="T7" fmla="*/ 13 h 788"/>
                <a:gd name="T8" fmla="*/ 350 w 461"/>
                <a:gd name="T9" fmla="*/ 29 h 788"/>
                <a:gd name="T10" fmla="*/ 382 w 461"/>
                <a:gd name="T11" fmla="*/ 51 h 788"/>
                <a:gd name="T12" fmla="*/ 410 w 461"/>
                <a:gd name="T13" fmla="*/ 79 h 788"/>
                <a:gd name="T14" fmla="*/ 432 w 461"/>
                <a:gd name="T15" fmla="*/ 110 h 788"/>
                <a:gd name="T16" fmla="*/ 448 w 461"/>
                <a:gd name="T17" fmla="*/ 145 h 788"/>
                <a:gd name="T18" fmla="*/ 458 w 461"/>
                <a:gd name="T19" fmla="*/ 182 h 788"/>
                <a:gd name="T20" fmla="*/ 461 w 461"/>
                <a:gd name="T21" fmla="*/ 221 h 788"/>
                <a:gd name="T22" fmla="*/ 458 w 461"/>
                <a:gd name="T23" fmla="*/ 259 h 788"/>
                <a:gd name="T24" fmla="*/ 374 w 461"/>
                <a:gd name="T25" fmla="*/ 745 h 788"/>
                <a:gd name="T26" fmla="*/ 367 w 461"/>
                <a:gd name="T27" fmla="*/ 762 h 788"/>
                <a:gd name="T28" fmla="*/ 356 w 461"/>
                <a:gd name="T29" fmla="*/ 776 h 788"/>
                <a:gd name="T30" fmla="*/ 340 w 461"/>
                <a:gd name="T31" fmla="*/ 785 h 788"/>
                <a:gd name="T32" fmla="*/ 323 w 461"/>
                <a:gd name="T33" fmla="*/ 788 h 788"/>
                <a:gd name="T34" fmla="*/ 138 w 461"/>
                <a:gd name="T35" fmla="*/ 788 h 788"/>
                <a:gd name="T36" fmla="*/ 121 w 461"/>
                <a:gd name="T37" fmla="*/ 785 h 788"/>
                <a:gd name="T38" fmla="*/ 104 w 461"/>
                <a:gd name="T39" fmla="*/ 776 h 788"/>
                <a:gd name="T40" fmla="*/ 93 w 461"/>
                <a:gd name="T41" fmla="*/ 762 h 788"/>
                <a:gd name="T42" fmla="*/ 87 w 461"/>
                <a:gd name="T43" fmla="*/ 745 h 788"/>
                <a:gd name="T44" fmla="*/ 2 w 461"/>
                <a:gd name="T45" fmla="*/ 259 h 788"/>
                <a:gd name="T46" fmla="*/ 0 w 461"/>
                <a:gd name="T47" fmla="*/ 221 h 788"/>
                <a:gd name="T48" fmla="*/ 4 w 461"/>
                <a:gd name="T49" fmla="*/ 182 h 788"/>
                <a:gd name="T50" fmla="*/ 14 w 461"/>
                <a:gd name="T51" fmla="*/ 145 h 788"/>
                <a:gd name="T52" fmla="*/ 30 w 461"/>
                <a:gd name="T53" fmla="*/ 110 h 788"/>
                <a:gd name="T54" fmla="*/ 52 w 461"/>
                <a:gd name="T55" fmla="*/ 79 h 788"/>
                <a:gd name="T56" fmla="*/ 80 w 461"/>
                <a:gd name="T57" fmla="*/ 51 h 788"/>
                <a:gd name="T58" fmla="*/ 111 w 461"/>
                <a:gd name="T59" fmla="*/ 29 h 788"/>
                <a:gd name="T60" fmla="*/ 146 w 461"/>
                <a:gd name="T61" fmla="*/ 13 h 788"/>
                <a:gd name="T62" fmla="*/ 182 w 461"/>
                <a:gd name="T63" fmla="*/ 3 h 788"/>
                <a:gd name="T64" fmla="*/ 220 w 461"/>
                <a:gd name="T65"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1" h="788">
                  <a:moveTo>
                    <a:pt x="220" y="0"/>
                  </a:moveTo>
                  <a:lnTo>
                    <a:pt x="240" y="0"/>
                  </a:lnTo>
                  <a:lnTo>
                    <a:pt x="279" y="3"/>
                  </a:lnTo>
                  <a:lnTo>
                    <a:pt x="315" y="13"/>
                  </a:lnTo>
                  <a:lnTo>
                    <a:pt x="350" y="29"/>
                  </a:lnTo>
                  <a:lnTo>
                    <a:pt x="382" y="51"/>
                  </a:lnTo>
                  <a:lnTo>
                    <a:pt x="410" y="79"/>
                  </a:lnTo>
                  <a:lnTo>
                    <a:pt x="432" y="110"/>
                  </a:lnTo>
                  <a:lnTo>
                    <a:pt x="448" y="145"/>
                  </a:lnTo>
                  <a:lnTo>
                    <a:pt x="458" y="182"/>
                  </a:lnTo>
                  <a:lnTo>
                    <a:pt x="461" y="221"/>
                  </a:lnTo>
                  <a:lnTo>
                    <a:pt x="458" y="259"/>
                  </a:lnTo>
                  <a:lnTo>
                    <a:pt x="374" y="745"/>
                  </a:lnTo>
                  <a:lnTo>
                    <a:pt x="367" y="762"/>
                  </a:lnTo>
                  <a:lnTo>
                    <a:pt x="356" y="776"/>
                  </a:lnTo>
                  <a:lnTo>
                    <a:pt x="340" y="785"/>
                  </a:lnTo>
                  <a:lnTo>
                    <a:pt x="323" y="788"/>
                  </a:lnTo>
                  <a:lnTo>
                    <a:pt x="138" y="788"/>
                  </a:lnTo>
                  <a:lnTo>
                    <a:pt x="121" y="785"/>
                  </a:lnTo>
                  <a:lnTo>
                    <a:pt x="104" y="776"/>
                  </a:lnTo>
                  <a:lnTo>
                    <a:pt x="93" y="762"/>
                  </a:lnTo>
                  <a:lnTo>
                    <a:pt x="87" y="745"/>
                  </a:lnTo>
                  <a:lnTo>
                    <a:pt x="2" y="259"/>
                  </a:lnTo>
                  <a:lnTo>
                    <a:pt x="0" y="221"/>
                  </a:lnTo>
                  <a:lnTo>
                    <a:pt x="4" y="182"/>
                  </a:lnTo>
                  <a:lnTo>
                    <a:pt x="14" y="145"/>
                  </a:lnTo>
                  <a:lnTo>
                    <a:pt x="30" y="110"/>
                  </a:lnTo>
                  <a:lnTo>
                    <a:pt x="52" y="79"/>
                  </a:lnTo>
                  <a:lnTo>
                    <a:pt x="80" y="51"/>
                  </a:lnTo>
                  <a:lnTo>
                    <a:pt x="111" y="29"/>
                  </a:lnTo>
                  <a:lnTo>
                    <a:pt x="146" y="13"/>
                  </a:lnTo>
                  <a:lnTo>
                    <a:pt x="182" y="3"/>
                  </a:lnTo>
                  <a:lnTo>
                    <a:pt x="2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 name="Freeform 563"/>
            <p:cNvSpPr>
              <a:spLocks/>
            </p:cNvSpPr>
            <p:nvPr/>
          </p:nvSpPr>
          <p:spPr bwMode="auto">
            <a:xfrm>
              <a:off x="1336" y="3124"/>
              <a:ext cx="159" cy="159"/>
            </a:xfrm>
            <a:custGeom>
              <a:avLst/>
              <a:gdLst>
                <a:gd name="T0" fmla="*/ 158 w 318"/>
                <a:gd name="T1" fmla="*/ 0 h 317"/>
                <a:gd name="T2" fmla="*/ 191 w 318"/>
                <a:gd name="T3" fmla="*/ 2 h 317"/>
                <a:gd name="T4" fmla="*/ 221 w 318"/>
                <a:gd name="T5" fmla="*/ 12 h 317"/>
                <a:gd name="T6" fmla="*/ 247 w 318"/>
                <a:gd name="T7" fmla="*/ 27 h 317"/>
                <a:gd name="T8" fmla="*/ 270 w 318"/>
                <a:gd name="T9" fmla="*/ 46 h 317"/>
                <a:gd name="T10" fmla="*/ 290 w 318"/>
                <a:gd name="T11" fmla="*/ 69 h 317"/>
                <a:gd name="T12" fmla="*/ 305 w 318"/>
                <a:gd name="T13" fmla="*/ 97 h 317"/>
                <a:gd name="T14" fmla="*/ 314 w 318"/>
                <a:gd name="T15" fmla="*/ 127 h 317"/>
                <a:gd name="T16" fmla="*/ 318 w 318"/>
                <a:gd name="T17" fmla="*/ 158 h 317"/>
                <a:gd name="T18" fmla="*/ 314 w 318"/>
                <a:gd name="T19" fmla="*/ 190 h 317"/>
                <a:gd name="T20" fmla="*/ 305 w 318"/>
                <a:gd name="T21" fmla="*/ 220 h 317"/>
                <a:gd name="T22" fmla="*/ 290 w 318"/>
                <a:gd name="T23" fmla="*/ 247 h 317"/>
                <a:gd name="T24" fmla="*/ 270 w 318"/>
                <a:gd name="T25" fmla="*/ 271 h 317"/>
                <a:gd name="T26" fmla="*/ 247 w 318"/>
                <a:gd name="T27" fmla="*/ 290 h 317"/>
                <a:gd name="T28" fmla="*/ 221 w 318"/>
                <a:gd name="T29" fmla="*/ 305 h 317"/>
                <a:gd name="T30" fmla="*/ 191 w 318"/>
                <a:gd name="T31" fmla="*/ 313 h 317"/>
                <a:gd name="T32" fmla="*/ 158 w 318"/>
                <a:gd name="T33" fmla="*/ 317 h 317"/>
                <a:gd name="T34" fmla="*/ 126 w 318"/>
                <a:gd name="T35" fmla="*/ 313 h 317"/>
                <a:gd name="T36" fmla="*/ 96 w 318"/>
                <a:gd name="T37" fmla="*/ 305 h 317"/>
                <a:gd name="T38" fmla="*/ 70 w 318"/>
                <a:gd name="T39" fmla="*/ 290 h 317"/>
                <a:gd name="T40" fmla="*/ 46 w 318"/>
                <a:gd name="T41" fmla="*/ 271 h 317"/>
                <a:gd name="T42" fmla="*/ 26 w 318"/>
                <a:gd name="T43" fmla="*/ 247 h 317"/>
                <a:gd name="T44" fmla="*/ 13 w 318"/>
                <a:gd name="T45" fmla="*/ 220 h 317"/>
                <a:gd name="T46" fmla="*/ 3 w 318"/>
                <a:gd name="T47" fmla="*/ 190 h 317"/>
                <a:gd name="T48" fmla="*/ 0 w 318"/>
                <a:gd name="T49" fmla="*/ 158 h 317"/>
                <a:gd name="T50" fmla="*/ 3 w 318"/>
                <a:gd name="T51" fmla="*/ 127 h 317"/>
                <a:gd name="T52" fmla="*/ 13 w 318"/>
                <a:gd name="T53" fmla="*/ 97 h 317"/>
                <a:gd name="T54" fmla="*/ 26 w 318"/>
                <a:gd name="T55" fmla="*/ 69 h 317"/>
                <a:gd name="T56" fmla="*/ 46 w 318"/>
                <a:gd name="T57" fmla="*/ 46 h 317"/>
                <a:gd name="T58" fmla="*/ 70 w 318"/>
                <a:gd name="T59" fmla="*/ 27 h 317"/>
                <a:gd name="T60" fmla="*/ 96 w 318"/>
                <a:gd name="T61" fmla="*/ 12 h 317"/>
                <a:gd name="T62" fmla="*/ 126 w 318"/>
                <a:gd name="T63" fmla="*/ 2 h 317"/>
                <a:gd name="T64" fmla="*/ 158 w 318"/>
                <a:gd name="T65"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8" h="317">
                  <a:moveTo>
                    <a:pt x="158" y="0"/>
                  </a:moveTo>
                  <a:lnTo>
                    <a:pt x="191" y="2"/>
                  </a:lnTo>
                  <a:lnTo>
                    <a:pt x="221" y="12"/>
                  </a:lnTo>
                  <a:lnTo>
                    <a:pt x="247" y="27"/>
                  </a:lnTo>
                  <a:lnTo>
                    <a:pt x="270" y="46"/>
                  </a:lnTo>
                  <a:lnTo>
                    <a:pt x="290" y="69"/>
                  </a:lnTo>
                  <a:lnTo>
                    <a:pt x="305" y="97"/>
                  </a:lnTo>
                  <a:lnTo>
                    <a:pt x="314" y="127"/>
                  </a:lnTo>
                  <a:lnTo>
                    <a:pt x="318" y="158"/>
                  </a:lnTo>
                  <a:lnTo>
                    <a:pt x="314" y="190"/>
                  </a:lnTo>
                  <a:lnTo>
                    <a:pt x="305" y="220"/>
                  </a:lnTo>
                  <a:lnTo>
                    <a:pt x="290" y="247"/>
                  </a:lnTo>
                  <a:lnTo>
                    <a:pt x="270" y="271"/>
                  </a:lnTo>
                  <a:lnTo>
                    <a:pt x="247" y="290"/>
                  </a:lnTo>
                  <a:lnTo>
                    <a:pt x="221" y="305"/>
                  </a:lnTo>
                  <a:lnTo>
                    <a:pt x="191" y="313"/>
                  </a:lnTo>
                  <a:lnTo>
                    <a:pt x="158" y="317"/>
                  </a:lnTo>
                  <a:lnTo>
                    <a:pt x="126" y="313"/>
                  </a:lnTo>
                  <a:lnTo>
                    <a:pt x="96" y="305"/>
                  </a:lnTo>
                  <a:lnTo>
                    <a:pt x="70" y="290"/>
                  </a:lnTo>
                  <a:lnTo>
                    <a:pt x="46" y="271"/>
                  </a:lnTo>
                  <a:lnTo>
                    <a:pt x="26" y="247"/>
                  </a:lnTo>
                  <a:lnTo>
                    <a:pt x="13" y="220"/>
                  </a:lnTo>
                  <a:lnTo>
                    <a:pt x="3" y="190"/>
                  </a:lnTo>
                  <a:lnTo>
                    <a:pt x="0" y="158"/>
                  </a:lnTo>
                  <a:lnTo>
                    <a:pt x="3" y="127"/>
                  </a:lnTo>
                  <a:lnTo>
                    <a:pt x="13" y="97"/>
                  </a:lnTo>
                  <a:lnTo>
                    <a:pt x="26" y="69"/>
                  </a:lnTo>
                  <a:lnTo>
                    <a:pt x="46" y="46"/>
                  </a:lnTo>
                  <a:lnTo>
                    <a:pt x="70" y="27"/>
                  </a:lnTo>
                  <a:lnTo>
                    <a:pt x="96" y="12"/>
                  </a:lnTo>
                  <a:lnTo>
                    <a:pt x="126" y="2"/>
                  </a:lnTo>
                  <a:lnTo>
                    <a:pt x="1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 name="Freeform 564"/>
            <p:cNvSpPr>
              <a:spLocks/>
            </p:cNvSpPr>
            <p:nvPr/>
          </p:nvSpPr>
          <p:spPr bwMode="auto">
            <a:xfrm>
              <a:off x="-128" y="2371"/>
              <a:ext cx="329" cy="1083"/>
            </a:xfrm>
            <a:custGeom>
              <a:avLst/>
              <a:gdLst>
                <a:gd name="T0" fmla="*/ 76 w 658"/>
                <a:gd name="T1" fmla="*/ 0 h 2165"/>
                <a:gd name="T2" fmla="*/ 581 w 658"/>
                <a:gd name="T3" fmla="*/ 0 h 2165"/>
                <a:gd name="T4" fmla="*/ 602 w 658"/>
                <a:gd name="T5" fmla="*/ 3 h 2165"/>
                <a:gd name="T6" fmla="*/ 620 w 658"/>
                <a:gd name="T7" fmla="*/ 10 h 2165"/>
                <a:gd name="T8" fmla="*/ 636 w 658"/>
                <a:gd name="T9" fmla="*/ 22 h 2165"/>
                <a:gd name="T10" fmla="*/ 647 w 658"/>
                <a:gd name="T11" fmla="*/ 37 h 2165"/>
                <a:gd name="T12" fmla="*/ 656 w 658"/>
                <a:gd name="T13" fmla="*/ 56 h 2165"/>
                <a:gd name="T14" fmla="*/ 658 w 658"/>
                <a:gd name="T15" fmla="*/ 76 h 2165"/>
                <a:gd name="T16" fmla="*/ 658 w 658"/>
                <a:gd name="T17" fmla="*/ 2089 h 2165"/>
                <a:gd name="T18" fmla="*/ 656 w 658"/>
                <a:gd name="T19" fmla="*/ 2109 h 2165"/>
                <a:gd name="T20" fmla="*/ 647 w 658"/>
                <a:gd name="T21" fmla="*/ 2128 h 2165"/>
                <a:gd name="T22" fmla="*/ 636 w 658"/>
                <a:gd name="T23" fmla="*/ 2143 h 2165"/>
                <a:gd name="T24" fmla="*/ 620 w 658"/>
                <a:gd name="T25" fmla="*/ 2155 h 2165"/>
                <a:gd name="T26" fmla="*/ 602 w 658"/>
                <a:gd name="T27" fmla="*/ 2163 h 2165"/>
                <a:gd name="T28" fmla="*/ 582 w 658"/>
                <a:gd name="T29" fmla="*/ 2165 h 2165"/>
                <a:gd name="T30" fmla="*/ 76 w 658"/>
                <a:gd name="T31" fmla="*/ 2165 h 2165"/>
                <a:gd name="T32" fmla="*/ 56 w 658"/>
                <a:gd name="T33" fmla="*/ 2163 h 2165"/>
                <a:gd name="T34" fmla="*/ 38 w 658"/>
                <a:gd name="T35" fmla="*/ 2155 h 2165"/>
                <a:gd name="T36" fmla="*/ 22 w 658"/>
                <a:gd name="T37" fmla="*/ 2143 h 2165"/>
                <a:gd name="T38" fmla="*/ 10 w 658"/>
                <a:gd name="T39" fmla="*/ 2128 h 2165"/>
                <a:gd name="T40" fmla="*/ 3 w 658"/>
                <a:gd name="T41" fmla="*/ 2109 h 2165"/>
                <a:gd name="T42" fmla="*/ 0 w 658"/>
                <a:gd name="T43" fmla="*/ 2089 h 2165"/>
                <a:gd name="T44" fmla="*/ 0 w 658"/>
                <a:gd name="T45" fmla="*/ 76 h 2165"/>
                <a:gd name="T46" fmla="*/ 3 w 658"/>
                <a:gd name="T47" fmla="*/ 56 h 2165"/>
                <a:gd name="T48" fmla="*/ 10 w 658"/>
                <a:gd name="T49" fmla="*/ 37 h 2165"/>
                <a:gd name="T50" fmla="*/ 22 w 658"/>
                <a:gd name="T51" fmla="*/ 22 h 2165"/>
                <a:gd name="T52" fmla="*/ 38 w 658"/>
                <a:gd name="T53" fmla="*/ 10 h 2165"/>
                <a:gd name="T54" fmla="*/ 56 w 658"/>
                <a:gd name="T55" fmla="*/ 3 h 2165"/>
                <a:gd name="T56" fmla="*/ 76 w 658"/>
                <a:gd name="T57" fmla="*/ 0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8" h="2165">
                  <a:moveTo>
                    <a:pt x="76" y="0"/>
                  </a:moveTo>
                  <a:lnTo>
                    <a:pt x="581" y="0"/>
                  </a:lnTo>
                  <a:lnTo>
                    <a:pt x="602" y="3"/>
                  </a:lnTo>
                  <a:lnTo>
                    <a:pt x="620" y="10"/>
                  </a:lnTo>
                  <a:lnTo>
                    <a:pt x="636" y="22"/>
                  </a:lnTo>
                  <a:lnTo>
                    <a:pt x="647" y="37"/>
                  </a:lnTo>
                  <a:lnTo>
                    <a:pt x="656" y="56"/>
                  </a:lnTo>
                  <a:lnTo>
                    <a:pt x="658" y="76"/>
                  </a:lnTo>
                  <a:lnTo>
                    <a:pt x="658" y="2089"/>
                  </a:lnTo>
                  <a:lnTo>
                    <a:pt x="656" y="2109"/>
                  </a:lnTo>
                  <a:lnTo>
                    <a:pt x="647" y="2128"/>
                  </a:lnTo>
                  <a:lnTo>
                    <a:pt x="636" y="2143"/>
                  </a:lnTo>
                  <a:lnTo>
                    <a:pt x="620" y="2155"/>
                  </a:lnTo>
                  <a:lnTo>
                    <a:pt x="602" y="2163"/>
                  </a:lnTo>
                  <a:lnTo>
                    <a:pt x="582" y="2165"/>
                  </a:lnTo>
                  <a:lnTo>
                    <a:pt x="76" y="2165"/>
                  </a:lnTo>
                  <a:lnTo>
                    <a:pt x="56" y="2163"/>
                  </a:lnTo>
                  <a:lnTo>
                    <a:pt x="38" y="2155"/>
                  </a:lnTo>
                  <a:lnTo>
                    <a:pt x="22" y="2143"/>
                  </a:lnTo>
                  <a:lnTo>
                    <a:pt x="10" y="2128"/>
                  </a:lnTo>
                  <a:lnTo>
                    <a:pt x="3" y="2109"/>
                  </a:lnTo>
                  <a:lnTo>
                    <a:pt x="0" y="2089"/>
                  </a:lnTo>
                  <a:lnTo>
                    <a:pt x="0" y="76"/>
                  </a:lnTo>
                  <a:lnTo>
                    <a:pt x="3" y="56"/>
                  </a:lnTo>
                  <a:lnTo>
                    <a:pt x="10" y="37"/>
                  </a:lnTo>
                  <a:lnTo>
                    <a:pt x="22" y="22"/>
                  </a:lnTo>
                  <a:lnTo>
                    <a:pt x="38" y="10"/>
                  </a:lnTo>
                  <a:lnTo>
                    <a:pt x="56" y="3"/>
                  </a:lnTo>
                  <a:lnTo>
                    <a:pt x="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 name="Freeform 565"/>
            <p:cNvSpPr>
              <a:spLocks/>
            </p:cNvSpPr>
            <p:nvPr/>
          </p:nvSpPr>
          <p:spPr bwMode="auto">
            <a:xfrm>
              <a:off x="349" y="2218"/>
              <a:ext cx="329" cy="1236"/>
            </a:xfrm>
            <a:custGeom>
              <a:avLst/>
              <a:gdLst>
                <a:gd name="T0" fmla="*/ 76 w 658"/>
                <a:gd name="T1" fmla="*/ 0 h 2471"/>
                <a:gd name="T2" fmla="*/ 582 w 658"/>
                <a:gd name="T3" fmla="*/ 0 h 2471"/>
                <a:gd name="T4" fmla="*/ 602 w 658"/>
                <a:gd name="T5" fmla="*/ 2 h 2471"/>
                <a:gd name="T6" fmla="*/ 621 w 658"/>
                <a:gd name="T7" fmla="*/ 10 h 2471"/>
                <a:gd name="T8" fmla="*/ 636 w 658"/>
                <a:gd name="T9" fmla="*/ 22 h 2471"/>
                <a:gd name="T10" fmla="*/ 648 w 658"/>
                <a:gd name="T11" fmla="*/ 37 h 2471"/>
                <a:gd name="T12" fmla="*/ 656 w 658"/>
                <a:gd name="T13" fmla="*/ 56 h 2471"/>
                <a:gd name="T14" fmla="*/ 658 w 658"/>
                <a:gd name="T15" fmla="*/ 76 h 2471"/>
                <a:gd name="T16" fmla="*/ 658 w 658"/>
                <a:gd name="T17" fmla="*/ 2395 h 2471"/>
                <a:gd name="T18" fmla="*/ 656 w 658"/>
                <a:gd name="T19" fmla="*/ 2415 h 2471"/>
                <a:gd name="T20" fmla="*/ 648 w 658"/>
                <a:gd name="T21" fmla="*/ 2434 h 2471"/>
                <a:gd name="T22" fmla="*/ 636 w 658"/>
                <a:gd name="T23" fmla="*/ 2449 h 2471"/>
                <a:gd name="T24" fmla="*/ 621 w 658"/>
                <a:gd name="T25" fmla="*/ 2461 h 2471"/>
                <a:gd name="T26" fmla="*/ 602 w 658"/>
                <a:gd name="T27" fmla="*/ 2469 h 2471"/>
                <a:gd name="T28" fmla="*/ 582 w 658"/>
                <a:gd name="T29" fmla="*/ 2471 h 2471"/>
                <a:gd name="T30" fmla="*/ 76 w 658"/>
                <a:gd name="T31" fmla="*/ 2471 h 2471"/>
                <a:gd name="T32" fmla="*/ 57 w 658"/>
                <a:gd name="T33" fmla="*/ 2469 h 2471"/>
                <a:gd name="T34" fmla="*/ 38 w 658"/>
                <a:gd name="T35" fmla="*/ 2461 h 2471"/>
                <a:gd name="T36" fmla="*/ 23 w 658"/>
                <a:gd name="T37" fmla="*/ 2449 h 2471"/>
                <a:gd name="T38" fmla="*/ 10 w 658"/>
                <a:gd name="T39" fmla="*/ 2434 h 2471"/>
                <a:gd name="T40" fmla="*/ 3 w 658"/>
                <a:gd name="T41" fmla="*/ 2415 h 2471"/>
                <a:gd name="T42" fmla="*/ 0 w 658"/>
                <a:gd name="T43" fmla="*/ 2395 h 2471"/>
                <a:gd name="T44" fmla="*/ 0 w 658"/>
                <a:gd name="T45" fmla="*/ 76 h 2471"/>
                <a:gd name="T46" fmla="*/ 3 w 658"/>
                <a:gd name="T47" fmla="*/ 56 h 2471"/>
                <a:gd name="T48" fmla="*/ 10 w 658"/>
                <a:gd name="T49" fmla="*/ 37 h 2471"/>
                <a:gd name="T50" fmla="*/ 23 w 658"/>
                <a:gd name="T51" fmla="*/ 22 h 2471"/>
                <a:gd name="T52" fmla="*/ 38 w 658"/>
                <a:gd name="T53" fmla="*/ 10 h 2471"/>
                <a:gd name="T54" fmla="*/ 57 w 658"/>
                <a:gd name="T55" fmla="*/ 2 h 2471"/>
                <a:gd name="T56" fmla="*/ 76 w 658"/>
                <a:gd name="T57" fmla="*/ 0 h 2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8" h="2471">
                  <a:moveTo>
                    <a:pt x="76" y="0"/>
                  </a:moveTo>
                  <a:lnTo>
                    <a:pt x="582" y="0"/>
                  </a:lnTo>
                  <a:lnTo>
                    <a:pt x="602" y="2"/>
                  </a:lnTo>
                  <a:lnTo>
                    <a:pt x="621" y="10"/>
                  </a:lnTo>
                  <a:lnTo>
                    <a:pt x="636" y="22"/>
                  </a:lnTo>
                  <a:lnTo>
                    <a:pt x="648" y="37"/>
                  </a:lnTo>
                  <a:lnTo>
                    <a:pt x="656" y="56"/>
                  </a:lnTo>
                  <a:lnTo>
                    <a:pt x="658" y="76"/>
                  </a:lnTo>
                  <a:lnTo>
                    <a:pt x="658" y="2395"/>
                  </a:lnTo>
                  <a:lnTo>
                    <a:pt x="656" y="2415"/>
                  </a:lnTo>
                  <a:lnTo>
                    <a:pt x="648" y="2434"/>
                  </a:lnTo>
                  <a:lnTo>
                    <a:pt x="636" y="2449"/>
                  </a:lnTo>
                  <a:lnTo>
                    <a:pt x="621" y="2461"/>
                  </a:lnTo>
                  <a:lnTo>
                    <a:pt x="602" y="2469"/>
                  </a:lnTo>
                  <a:lnTo>
                    <a:pt x="582" y="2471"/>
                  </a:lnTo>
                  <a:lnTo>
                    <a:pt x="76" y="2471"/>
                  </a:lnTo>
                  <a:lnTo>
                    <a:pt x="57" y="2469"/>
                  </a:lnTo>
                  <a:lnTo>
                    <a:pt x="38" y="2461"/>
                  </a:lnTo>
                  <a:lnTo>
                    <a:pt x="23" y="2449"/>
                  </a:lnTo>
                  <a:lnTo>
                    <a:pt x="10" y="2434"/>
                  </a:lnTo>
                  <a:lnTo>
                    <a:pt x="3" y="2415"/>
                  </a:lnTo>
                  <a:lnTo>
                    <a:pt x="0" y="2395"/>
                  </a:lnTo>
                  <a:lnTo>
                    <a:pt x="0" y="76"/>
                  </a:lnTo>
                  <a:lnTo>
                    <a:pt x="3" y="56"/>
                  </a:lnTo>
                  <a:lnTo>
                    <a:pt x="10" y="37"/>
                  </a:lnTo>
                  <a:lnTo>
                    <a:pt x="23" y="22"/>
                  </a:lnTo>
                  <a:lnTo>
                    <a:pt x="38" y="10"/>
                  </a:lnTo>
                  <a:lnTo>
                    <a:pt x="57" y="2"/>
                  </a:lnTo>
                  <a:lnTo>
                    <a:pt x="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20" name="Rectangle 119"/>
          <p:cNvSpPr/>
          <p:nvPr/>
        </p:nvSpPr>
        <p:spPr>
          <a:xfrm flipH="1">
            <a:off x="1725297" y="4108906"/>
            <a:ext cx="1042782" cy="215444"/>
          </a:xfrm>
          <a:prstGeom prst="rect">
            <a:avLst/>
          </a:prstGeom>
        </p:spPr>
        <p:txBody>
          <a:bodyPr wrap="square" anchor="ctr">
            <a:spAutoFit/>
          </a:bodyPr>
          <a:lstStyle/>
          <a:p>
            <a:pPr algn="ctr"/>
            <a:r>
              <a:rPr lang="en-US" sz="800" b="1" dirty="0">
                <a:solidFill>
                  <a:schemeClr val="bg1">
                    <a:lumMod val="50000"/>
                  </a:schemeClr>
                </a:solidFill>
              </a:rPr>
              <a:t>30,250</a:t>
            </a:r>
          </a:p>
        </p:txBody>
      </p:sp>
      <p:sp>
        <p:nvSpPr>
          <p:cNvPr id="122" name="Rectangle 121"/>
          <p:cNvSpPr/>
          <p:nvPr/>
        </p:nvSpPr>
        <p:spPr>
          <a:xfrm>
            <a:off x="2529069" y="1626723"/>
            <a:ext cx="1042782" cy="230832"/>
          </a:xfrm>
          <a:prstGeom prst="rect">
            <a:avLst/>
          </a:prstGeom>
        </p:spPr>
        <p:txBody>
          <a:bodyPr wrap="square" anchor="ctr">
            <a:spAutoFit/>
          </a:bodyPr>
          <a:lstStyle/>
          <a:p>
            <a:pPr algn="ctr"/>
            <a:r>
              <a:rPr lang="en-US" sz="900" b="1" dirty="0">
                <a:solidFill>
                  <a:schemeClr val="accent2"/>
                </a:solidFill>
              </a:rPr>
              <a:t>Heading B</a:t>
            </a:r>
          </a:p>
        </p:txBody>
      </p:sp>
      <p:sp>
        <p:nvSpPr>
          <p:cNvPr id="123" name="Rectangle 122"/>
          <p:cNvSpPr/>
          <p:nvPr/>
        </p:nvSpPr>
        <p:spPr>
          <a:xfrm>
            <a:off x="3329080" y="1729979"/>
            <a:ext cx="1042782" cy="230832"/>
          </a:xfrm>
          <a:prstGeom prst="rect">
            <a:avLst/>
          </a:prstGeom>
        </p:spPr>
        <p:txBody>
          <a:bodyPr wrap="square" anchor="ctr">
            <a:spAutoFit/>
          </a:bodyPr>
          <a:lstStyle/>
          <a:p>
            <a:pPr algn="ctr"/>
            <a:r>
              <a:rPr lang="en-US" sz="900" b="1" dirty="0">
                <a:solidFill>
                  <a:schemeClr val="accent3"/>
                </a:solidFill>
              </a:rPr>
              <a:t>Heading C</a:t>
            </a:r>
          </a:p>
        </p:txBody>
      </p:sp>
      <p:sp>
        <p:nvSpPr>
          <p:cNvPr id="124" name="Rectangle 123"/>
          <p:cNvSpPr/>
          <p:nvPr/>
        </p:nvSpPr>
        <p:spPr>
          <a:xfrm>
            <a:off x="4134880" y="1833235"/>
            <a:ext cx="1042782" cy="230832"/>
          </a:xfrm>
          <a:prstGeom prst="rect">
            <a:avLst/>
          </a:prstGeom>
        </p:spPr>
        <p:txBody>
          <a:bodyPr wrap="square" anchor="ctr">
            <a:spAutoFit/>
          </a:bodyPr>
          <a:lstStyle/>
          <a:p>
            <a:pPr algn="ctr"/>
            <a:r>
              <a:rPr lang="en-US" sz="900" b="1" dirty="0">
                <a:solidFill>
                  <a:schemeClr val="accent4"/>
                </a:solidFill>
              </a:rPr>
              <a:t>Heading D</a:t>
            </a:r>
          </a:p>
        </p:txBody>
      </p:sp>
      <p:sp>
        <p:nvSpPr>
          <p:cNvPr id="125" name="Rectangle 124"/>
          <p:cNvSpPr/>
          <p:nvPr/>
        </p:nvSpPr>
        <p:spPr>
          <a:xfrm>
            <a:off x="4930622" y="1936491"/>
            <a:ext cx="1042782" cy="230832"/>
          </a:xfrm>
          <a:prstGeom prst="rect">
            <a:avLst/>
          </a:prstGeom>
        </p:spPr>
        <p:txBody>
          <a:bodyPr wrap="square" anchor="ctr">
            <a:spAutoFit/>
          </a:bodyPr>
          <a:lstStyle/>
          <a:p>
            <a:pPr algn="ctr"/>
            <a:r>
              <a:rPr lang="en-US" sz="900" b="1" dirty="0">
                <a:solidFill>
                  <a:schemeClr val="accent5"/>
                </a:solidFill>
              </a:rPr>
              <a:t>Heading E</a:t>
            </a:r>
          </a:p>
        </p:txBody>
      </p:sp>
      <p:sp>
        <p:nvSpPr>
          <p:cNvPr id="126" name="Rectangle 125"/>
          <p:cNvSpPr/>
          <p:nvPr/>
        </p:nvSpPr>
        <p:spPr>
          <a:xfrm>
            <a:off x="6052602" y="2039749"/>
            <a:ext cx="1042782" cy="230832"/>
          </a:xfrm>
          <a:prstGeom prst="rect">
            <a:avLst/>
          </a:prstGeom>
        </p:spPr>
        <p:txBody>
          <a:bodyPr wrap="square" anchor="ctr">
            <a:spAutoFit/>
          </a:bodyPr>
          <a:lstStyle/>
          <a:p>
            <a:pPr algn="ctr"/>
            <a:r>
              <a:rPr lang="en-US" sz="900" b="1" dirty="0">
                <a:solidFill>
                  <a:schemeClr val="accent6"/>
                </a:solidFill>
              </a:rPr>
              <a:t>Heading F</a:t>
            </a:r>
          </a:p>
        </p:txBody>
      </p:sp>
      <p:sp>
        <p:nvSpPr>
          <p:cNvPr id="127" name="Rectangle 126"/>
          <p:cNvSpPr/>
          <p:nvPr/>
        </p:nvSpPr>
        <p:spPr>
          <a:xfrm flipH="1">
            <a:off x="2529069" y="4087544"/>
            <a:ext cx="1042782" cy="215444"/>
          </a:xfrm>
          <a:prstGeom prst="rect">
            <a:avLst/>
          </a:prstGeom>
        </p:spPr>
        <p:txBody>
          <a:bodyPr wrap="square" anchor="ctr">
            <a:spAutoFit/>
          </a:bodyPr>
          <a:lstStyle/>
          <a:p>
            <a:pPr algn="ctr"/>
            <a:r>
              <a:rPr lang="en-US" sz="800" b="1" dirty="0">
                <a:solidFill>
                  <a:schemeClr val="bg1">
                    <a:lumMod val="50000"/>
                  </a:schemeClr>
                </a:solidFill>
              </a:rPr>
              <a:t>19,150</a:t>
            </a:r>
          </a:p>
        </p:txBody>
      </p:sp>
      <p:sp>
        <p:nvSpPr>
          <p:cNvPr id="128" name="Rectangle 127"/>
          <p:cNvSpPr/>
          <p:nvPr/>
        </p:nvSpPr>
        <p:spPr>
          <a:xfrm flipH="1">
            <a:off x="3329080" y="3994622"/>
            <a:ext cx="1042782" cy="215444"/>
          </a:xfrm>
          <a:prstGeom prst="rect">
            <a:avLst/>
          </a:prstGeom>
        </p:spPr>
        <p:txBody>
          <a:bodyPr wrap="square" anchor="ctr">
            <a:spAutoFit/>
          </a:bodyPr>
          <a:lstStyle/>
          <a:p>
            <a:pPr algn="ctr"/>
            <a:r>
              <a:rPr lang="en-US" sz="800" b="1" dirty="0">
                <a:solidFill>
                  <a:schemeClr val="bg1">
                    <a:lumMod val="50000"/>
                  </a:schemeClr>
                </a:solidFill>
              </a:rPr>
              <a:t>10,300</a:t>
            </a:r>
          </a:p>
        </p:txBody>
      </p:sp>
      <p:sp>
        <p:nvSpPr>
          <p:cNvPr id="129" name="Rectangle 128"/>
          <p:cNvSpPr/>
          <p:nvPr/>
        </p:nvSpPr>
        <p:spPr>
          <a:xfrm flipH="1">
            <a:off x="4134880" y="3863778"/>
            <a:ext cx="1042782" cy="215444"/>
          </a:xfrm>
          <a:prstGeom prst="rect">
            <a:avLst/>
          </a:prstGeom>
        </p:spPr>
        <p:txBody>
          <a:bodyPr wrap="square" anchor="ctr">
            <a:spAutoFit/>
          </a:bodyPr>
          <a:lstStyle/>
          <a:p>
            <a:pPr algn="ctr"/>
            <a:r>
              <a:rPr lang="en-US" sz="800" b="1" dirty="0">
                <a:solidFill>
                  <a:schemeClr val="bg1">
                    <a:lumMod val="50000"/>
                  </a:schemeClr>
                </a:solidFill>
              </a:rPr>
              <a:t>1,588</a:t>
            </a:r>
          </a:p>
        </p:txBody>
      </p:sp>
      <p:sp>
        <p:nvSpPr>
          <p:cNvPr id="130" name="Rectangle 129"/>
          <p:cNvSpPr/>
          <p:nvPr/>
        </p:nvSpPr>
        <p:spPr>
          <a:xfrm flipH="1">
            <a:off x="6052602" y="3691684"/>
            <a:ext cx="1042782" cy="215444"/>
          </a:xfrm>
          <a:prstGeom prst="rect">
            <a:avLst/>
          </a:prstGeom>
        </p:spPr>
        <p:txBody>
          <a:bodyPr wrap="square" anchor="ctr">
            <a:spAutoFit/>
          </a:bodyPr>
          <a:lstStyle/>
          <a:p>
            <a:pPr algn="ctr"/>
            <a:r>
              <a:rPr lang="en-US" sz="800" b="1" dirty="0">
                <a:solidFill>
                  <a:schemeClr val="bg1">
                    <a:lumMod val="50000"/>
                  </a:schemeClr>
                </a:solidFill>
              </a:rPr>
              <a:t>25</a:t>
            </a:r>
          </a:p>
        </p:txBody>
      </p:sp>
      <p:sp>
        <p:nvSpPr>
          <p:cNvPr id="131" name="Rectangle 130"/>
          <p:cNvSpPr/>
          <p:nvPr/>
        </p:nvSpPr>
        <p:spPr>
          <a:xfrm flipH="1">
            <a:off x="4930622" y="3777731"/>
            <a:ext cx="1042782" cy="215444"/>
          </a:xfrm>
          <a:prstGeom prst="rect">
            <a:avLst/>
          </a:prstGeom>
        </p:spPr>
        <p:txBody>
          <a:bodyPr wrap="square" anchor="ctr">
            <a:spAutoFit/>
          </a:bodyPr>
          <a:lstStyle/>
          <a:p>
            <a:pPr algn="ctr"/>
            <a:r>
              <a:rPr lang="en-US" sz="800" b="1" dirty="0">
                <a:solidFill>
                  <a:schemeClr val="bg1">
                    <a:lumMod val="50000"/>
                  </a:schemeClr>
                </a:solidFill>
              </a:rPr>
              <a:t>538</a:t>
            </a:r>
          </a:p>
        </p:txBody>
      </p:sp>
    </p:spTree>
    <p:extLst>
      <p:ext uri="{BB962C8B-B14F-4D97-AF65-F5344CB8AC3E}">
        <p14:creationId xmlns:p14="http://schemas.microsoft.com/office/powerpoint/2010/main" val="36216592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p:cNvSpPr/>
          <p:nvPr/>
        </p:nvSpPr>
        <p:spPr>
          <a:xfrm rot="16200000">
            <a:off x="-773840" y="773843"/>
            <a:ext cx="5143500" cy="359581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4" name="Rectangle 3"/>
          <p:cNvSpPr/>
          <p:nvPr/>
        </p:nvSpPr>
        <p:spPr>
          <a:xfrm>
            <a:off x="5247595" y="1774740"/>
            <a:ext cx="3059236" cy="159402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11" name="3">
            <a:extLst>
              <a:ext uri="{FF2B5EF4-FFF2-40B4-BE49-F238E27FC236}">
                <a16:creationId xmlns:a16="http://schemas.microsoft.com/office/drawing/2014/main" id="{ED6BEFEA-521F-4552-A068-7A8476AD49BE}"/>
              </a:ext>
            </a:extLst>
          </p:cNvPr>
          <p:cNvSpPr txBox="1"/>
          <p:nvPr/>
        </p:nvSpPr>
        <p:spPr>
          <a:xfrm>
            <a:off x="5418828" y="2094698"/>
            <a:ext cx="2683450" cy="954107"/>
          </a:xfrm>
          <a:prstGeom prst="rect">
            <a:avLst/>
          </a:prstGeom>
          <a:noFill/>
        </p:spPr>
        <p:txBody>
          <a:bodyPr wrap="square" rtlCol="0" anchor="ctr">
            <a:spAutoFit/>
          </a:bodyPr>
          <a:lstStyle/>
          <a:p>
            <a:pPr fontAlgn="base"/>
            <a:r>
              <a:rPr lang="en-US" sz="2800" b="1" dirty="0">
                <a:solidFill>
                  <a:schemeClr val="bg1"/>
                </a:solidFill>
                <a:latin typeface="+mj-lt"/>
                <a:ea typeface="Roboto Th" pitchFamily="2" charset="0"/>
              </a:rPr>
              <a:t>ADDITIONAL SLIDES</a:t>
            </a:r>
          </a:p>
        </p:txBody>
      </p:sp>
      <p:grpSp>
        <p:nvGrpSpPr>
          <p:cNvPr id="13" name="Group 12">
            <a:extLst>
              <a:ext uri="{FF2B5EF4-FFF2-40B4-BE49-F238E27FC236}">
                <a16:creationId xmlns:a16="http://schemas.microsoft.com/office/drawing/2014/main" id="{68A1A78B-38CF-449F-BDE7-AC271D9CB6EF}"/>
              </a:ext>
            </a:extLst>
          </p:cNvPr>
          <p:cNvGrpSpPr/>
          <p:nvPr/>
        </p:nvGrpSpPr>
        <p:grpSpPr>
          <a:xfrm>
            <a:off x="7492048" y="2619058"/>
            <a:ext cx="638175" cy="635000"/>
            <a:chOff x="6021388" y="3944938"/>
            <a:chExt cx="638175" cy="635000"/>
          </a:xfrm>
          <a:solidFill>
            <a:schemeClr val="bg1">
              <a:alpha val="25000"/>
            </a:schemeClr>
          </a:solidFill>
        </p:grpSpPr>
        <p:sp>
          <p:nvSpPr>
            <p:cNvPr id="14" name="Freeform 5">
              <a:extLst>
                <a:ext uri="{FF2B5EF4-FFF2-40B4-BE49-F238E27FC236}">
                  <a16:creationId xmlns:a16="http://schemas.microsoft.com/office/drawing/2014/main" id="{797CA8F7-B1FF-4A65-BA9C-88C91FB2E1F2}"/>
                </a:ext>
              </a:extLst>
            </p:cNvPr>
            <p:cNvSpPr>
              <a:spLocks noEditPoints="1"/>
            </p:cNvSpPr>
            <p:nvPr/>
          </p:nvSpPr>
          <p:spPr bwMode="auto">
            <a:xfrm>
              <a:off x="6021388" y="3944938"/>
              <a:ext cx="638175" cy="635000"/>
            </a:xfrm>
            <a:custGeom>
              <a:avLst/>
              <a:gdLst>
                <a:gd name="T0" fmla="*/ 715 w 740"/>
                <a:gd name="T1" fmla="*/ 231 h 735"/>
                <a:gd name="T2" fmla="*/ 624 w 740"/>
                <a:gd name="T3" fmla="*/ 231 h 735"/>
                <a:gd name="T4" fmla="*/ 559 w 740"/>
                <a:gd name="T5" fmla="*/ 296 h 735"/>
                <a:gd name="T6" fmla="*/ 559 w 740"/>
                <a:gd name="T7" fmla="*/ 126 h 735"/>
                <a:gd name="T8" fmla="*/ 540 w 740"/>
                <a:gd name="T9" fmla="*/ 80 h 735"/>
                <a:gd name="T10" fmla="*/ 479 w 740"/>
                <a:gd name="T11" fmla="*/ 19 h 735"/>
                <a:gd name="T12" fmla="*/ 434 w 740"/>
                <a:gd name="T13" fmla="*/ 0 h 735"/>
                <a:gd name="T14" fmla="*/ 64 w 740"/>
                <a:gd name="T15" fmla="*/ 0 h 735"/>
                <a:gd name="T16" fmla="*/ 0 w 740"/>
                <a:gd name="T17" fmla="*/ 65 h 735"/>
                <a:gd name="T18" fmla="*/ 0 w 740"/>
                <a:gd name="T19" fmla="*/ 670 h 735"/>
                <a:gd name="T20" fmla="*/ 64 w 740"/>
                <a:gd name="T21" fmla="*/ 735 h 735"/>
                <a:gd name="T22" fmla="*/ 494 w 740"/>
                <a:gd name="T23" fmla="*/ 735 h 735"/>
                <a:gd name="T24" fmla="*/ 559 w 740"/>
                <a:gd name="T25" fmla="*/ 670 h 735"/>
                <a:gd name="T26" fmla="*/ 559 w 740"/>
                <a:gd name="T27" fmla="*/ 479 h 735"/>
                <a:gd name="T28" fmla="*/ 715 w 740"/>
                <a:gd name="T29" fmla="*/ 323 h 735"/>
                <a:gd name="T30" fmla="*/ 715 w 740"/>
                <a:gd name="T31" fmla="*/ 231 h 735"/>
                <a:gd name="T32" fmla="*/ 430 w 740"/>
                <a:gd name="T33" fmla="*/ 43 h 735"/>
                <a:gd name="T34" fmla="*/ 449 w 740"/>
                <a:gd name="T35" fmla="*/ 50 h 735"/>
                <a:gd name="T36" fmla="*/ 510 w 740"/>
                <a:gd name="T37" fmla="*/ 110 h 735"/>
                <a:gd name="T38" fmla="*/ 516 w 740"/>
                <a:gd name="T39" fmla="*/ 129 h 735"/>
                <a:gd name="T40" fmla="*/ 430 w 740"/>
                <a:gd name="T41" fmla="*/ 129 h 735"/>
                <a:gd name="T42" fmla="*/ 430 w 740"/>
                <a:gd name="T43" fmla="*/ 43 h 735"/>
                <a:gd name="T44" fmla="*/ 516 w 740"/>
                <a:gd name="T45" fmla="*/ 670 h 735"/>
                <a:gd name="T46" fmla="*/ 494 w 740"/>
                <a:gd name="T47" fmla="*/ 692 h 735"/>
                <a:gd name="T48" fmla="*/ 64 w 740"/>
                <a:gd name="T49" fmla="*/ 692 h 735"/>
                <a:gd name="T50" fmla="*/ 43 w 740"/>
                <a:gd name="T51" fmla="*/ 670 h 735"/>
                <a:gd name="T52" fmla="*/ 43 w 740"/>
                <a:gd name="T53" fmla="*/ 65 h 735"/>
                <a:gd name="T54" fmla="*/ 64 w 740"/>
                <a:gd name="T55" fmla="*/ 43 h 735"/>
                <a:gd name="T56" fmla="*/ 387 w 740"/>
                <a:gd name="T57" fmla="*/ 43 h 735"/>
                <a:gd name="T58" fmla="*/ 387 w 740"/>
                <a:gd name="T59" fmla="*/ 151 h 735"/>
                <a:gd name="T60" fmla="*/ 408 w 740"/>
                <a:gd name="T61" fmla="*/ 172 h 735"/>
                <a:gd name="T62" fmla="*/ 516 w 740"/>
                <a:gd name="T63" fmla="*/ 172 h 735"/>
                <a:gd name="T64" fmla="*/ 516 w 740"/>
                <a:gd name="T65" fmla="*/ 339 h 735"/>
                <a:gd name="T66" fmla="*/ 452 w 740"/>
                <a:gd name="T67" fmla="*/ 403 h 735"/>
                <a:gd name="T68" fmla="*/ 422 w 740"/>
                <a:gd name="T69" fmla="*/ 433 h 735"/>
                <a:gd name="T70" fmla="*/ 417 w 740"/>
                <a:gd name="T71" fmla="*/ 442 h 735"/>
                <a:gd name="T72" fmla="*/ 386 w 740"/>
                <a:gd name="T73" fmla="*/ 533 h 735"/>
                <a:gd name="T74" fmla="*/ 392 w 740"/>
                <a:gd name="T75" fmla="*/ 555 h 735"/>
                <a:gd name="T76" fmla="*/ 414 w 740"/>
                <a:gd name="T77" fmla="*/ 560 h 735"/>
                <a:gd name="T78" fmla="*/ 505 w 740"/>
                <a:gd name="T79" fmla="*/ 530 h 735"/>
                <a:gd name="T80" fmla="*/ 513 w 740"/>
                <a:gd name="T81" fmla="*/ 524 h 735"/>
                <a:gd name="T82" fmla="*/ 516 w 740"/>
                <a:gd name="T83" fmla="*/ 522 h 735"/>
                <a:gd name="T84" fmla="*/ 516 w 740"/>
                <a:gd name="T85" fmla="*/ 670 h 735"/>
                <a:gd name="T86" fmla="*/ 468 w 740"/>
                <a:gd name="T87" fmla="*/ 448 h 735"/>
                <a:gd name="T88" fmla="*/ 498 w 740"/>
                <a:gd name="T89" fmla="*/ 479 h 735"/>
                <a:gd name="T90" fmla="*/ 486 w 740"/>
                <a:gd name="T91" fmla="*/ 490 h 735"/>
                <a:gd name="T92" fmla="*/ 441 w 740"/>
                <a:gd name="T93" fmla="*/ 506 h 735"/>
                <a:gd name="T94" fmla="*/ 456 w 740"/>
                <a:gd name="T95" fmla="*/ 460 h 735"/>
                <a:gd name="T96" fmla="*/ 468 w 740"/>
                <a:gd name="T97" fmla="*/ 448 h 735"/>
                <a:gd name="T98" fmla="*/ 528 w 740"/>
                <a:gd name="T99" fmla="*/ 448 h 735"/>
                <a:gd name="T100" fmla="*/ 498 w 740"/>
                <a:gd name="T101" fmla="*/ 418 h 735"/>
                <a:gd name="T102" fmla="*/ 601 w 740"/>
                <a:gd name="T103" fmla="*/ 314 h 735"/>
                <a:gd name="T104" fmla="*/ 632 w 740"/>
                <a:gd name="T105" fmla="*/ 345 h 735"/>
                <a:gd name="T106" fmla="*/ 528 w 740"/>
                <a:gd name="T107" fmla="*/ 448 h 735"/>
                <a:gd name="T108" fmla="*/ 685 w 740"/>
                <a:gd name="T109" fmla="*/ 292 h 735"/>
                <a:gd name="T110" fmla="*/ 662 w 740"/>
                <a:gd name="T111" fmla="*/ 314 h 735"/>
                <a:gd name="T112" fmla="*/ 632 w 740"/>
                <a:gd name="T113" fmla="*/ 284 h 735"/>
                <a:gd name="T114" fmla="*/ 654 w 740"/>
                <a:gd name="T115" fmla="*/ 262 h 735"/>
                <a:gd name="T116" fmla="*/ 685 w 740"/>
                <a:gd name="T117" fmla="*/ 262 h 735"/>
                <a:gd name="T118" fmla="*/ 685 w 740"/>
                <a:gd name="T119" fmla="*/ 292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0" h="735">
                  <a:moveTo>
                    <a:pt x="715" y="231"/>
                  </a:moveTo>
                  <a:cubicBezTo>
                    <a:pt x="690" y="206"/>
                    <a:pt x="649" y="206"/>
                    <a:pt x="624" y="231"/>
                  </a:cubicBezTo>
                  <a:cubicBezTo>
                    <a:pt x="616" y="239"/>
                    <a:pt x="566" y="289"/>
                    <a:pt x="559" y="296"/>
                  </a:cubicBezTo>
                  <a:cubicBezTo>
                    <a:pt x="559" y="126"/>
                    <a:pt x="559" y="126"/>
                    <a:pt x="559" y="126"/>
                  </a:cubicBezTo>
                  <a:cubicBezTo>
                    <a:pt x="559" y="108"/>
                    <a:pt x="552" y="92"/>
                    <a:pt x="540" y="80"/>
                  </a:cubicBezTo>
                  <a:cubicBezTo>
                    <a:pt x="479" y="19"/>
                    <a:pt x="479" y="19"/>
                    <a:pt x="479" y="19"/>
                  </a:cubicBezTo>
                  <a:cubicBezTo>
                    <a:pt x="467" y="7"/>
                    <a:pt x="451" y="0"/>
                    <a:pt x="434" y="0"/>
                  </a:cubicBezTo>
                  <a:cubicBezTo>
                    <a:pt x="64" y="0"/>
                    <a:pt x="64" y="0"/>
                    <a:pt x="64" y="0"/>
                  </a:cubicBezTo>
                  <a:cubicBezTo>
                    <a:pt x="29" y="0"/>
                    <a:pt x="0" y="29"/>
                    <a:pt x="0" y="65"/>
                  </a:cubicBezTo>
                  <a:cubicBezTo>
                    <a:pt x="0" y="670"/>
                    <a:pt x="0" y="670"/>
                    <a:pt x="0" y="670"/>
                  </a:cubicBezTo>
                  <a:cubicBezTo>
                    <a:pt x="0" y="706"/>
                    <a:pt x="29" y="735"/>
                    <a:pt x="64" y="735"/>
                  </a:cubicBezTo>
                  <a:cubicBezTo>
                    <a:pt x="494" y="735"/>
                    <a:pt x="494" y="735"/>
                    <a:pt x="494" y="735"/>
                  </a:cubicBezTo>
                  <a:cubicBezTo>
                    <a:pt x="530" y="735"/>
                    <a:pt x="559" y="706"/>
                    <a:pt x="559" y="670"/>
                  </a:cubicBezTo>
                  <a:cubicBezTo>
                    <a:pt x="559" y="479"/>
                    <a:pt x="559" y="479"/>
                    <a:pt x="559" y="479"/>
                  </a:cubicBezTo>
                  <a:cubicBezTo>
                    <a:pt x="715" y="323"/>
                    <a:pt x="715" y="323"/>
                    <a:pt x="715" y="323"/>
                  </a:cubicBezTo>
                  <a:cubicBezTo>
                    <a:pt x="740" y="297"/>
                    <a:pt x="740" y="257"/>
                    <a:pt x="715" y="231"/>
                  </a:cubicBezTo>
                  <a:close/>
                  <a:moveTo>
                    <a:pt x="430" y="43"/>
                  </a:moveTo>
                  <a:cubicBezTo>
                    <a:pt x="434" y="43"/>
                    <a:pt x="442" y="43"/>
                    <a:pt x="449" y="50"/>
                  </a:cubicBezTo>
                  <a:cubicBezTo>
                    <a:pt x="510" y="110"/>
                    <a:pt x="510" y="110"/>
                    <a:pt x="510" y="110"/>
                  </a:cubicBezTo>
                  <a:cubicBezTo>
                    <a:pt x="516" y="117"/>
                    <a:pt x="516" y="125"/>
                    <a:pt x="516" y="129"/>
                  </a:cubicBezTo>
                  <a:cubicBezTo>
                    <a:pt x="430" y="129"/>
                    <a:pt x="430" y="129"/>
                    <a:pt x="430" y="129"/>
                  </a:cubicBezTo>
                  <a:lnTo>
                    <a:pt x="430" y="43"/>
                  </a:lnTo>
                  <a:close/>
                  <a:moveTo>
                    <a:pt x="516" y="670"/>
                  </a:moveTo>
                  <a:cubicBezTo>
                    <a:pt x="516" y="682"/>
                    <a:pt x="506" y="692"/>
                    <a:pt x="494" y="692"/>
                  </a:cubicBezTo>
                  <a:cubicBezTo>
                    <a:pt x="64" y="692"/>
                    <a:pt x="64" y="692"/>
                    <a:pt x="64" y="692"/>
                  </a:cubicBezTo>
                  <a:cubicBezTo>
                    <a:pt x="52" y="692"/>
                    <a:pt x="43" y="682"/>
                    <a:pt x="43" y="670"/>
                  </a:cubicBezTo>
                  <a:cubicBezTo>
                    <a:pt x="43" y="65"/>
                    <a:pt x="43" y="65"/>
                    <a:pt x="43" y="65"/>
                  </a:cubicBezTo>
                  <a:cubicBezTo>
                    <a:pt x="43" y="53"/>
                    <a:pt x="52" y="43"/>
                    <a:pt x="64" y="43"/>
                  </a:cubicBezTo>
                  <a:cubicBezTo>
                    <a:pt x="387" y="43"/>
                    <a:pt x="387" y="43"/>
                    <a:pt x="387" y="43"/>
                  </a:cubicBezTo>
                  <a:cubicBezTo>
                    <a:pt x="387" y="151"/>
                    <a:pt x="387" y="151"/>
                    <a:pt x="387" y="151"/>
                  </a:cubicBezTo>
                  <a:cubicBezTo>
                    <a:pt x="387" y="163"/>
                    <a:pt x="396" y="172"/>
                    <a:pt x="408" y="172"/>
                  </a:cubicBezTo>
                  <a:cubicBezTo>
                    <a:pt x="516" y="172"/>
                    <a:pt x="516" y="172"/>
                    <a:pt x="516" y="172"/>
                  </a:cubicBezTo>
                  <a:cubicBezTo>
                    <a:pt x="516" y="339"/>
                    <a:pt x="516" y="339"/>
                    <a:pt x="516" y="339"/>
                  </a:cubicBezTo>
                  <a:cubicBezTo>
                    <a:pt x="516" y="339"/>
                    <a:pt x="452" y="403"/>
                    <a:pt x="452" y="403"/>
                  </a:cubicBezTo>
                  <a:cubicBezTo>
                    <a:pt x="422" y="433"/>
                    <a:pt x="422" y="433"/>
                    <a:pt x="422" y="433"/>
                  </a:cubicBezTo>
                  <a:cubicBezTo>
                    <a:pt x="420" y="436"/>
                    <a:pt x="418" y="438"/>
                    <a:pt x="417" y="442"/>
                  </a:cubicBezTo>
                  <a:cubicBezTo>
                    <a:pt x="386" y="533"/>
                    <a:pt x="386" y="533"/>
                    <a:pt x="386" y="533"/>
                  </a:cubicBezTo>
                  <a:cubicBezTo>
                    <a:pt x="384" y="541"/>
                    <a:pt x="386" y="549"/>
                    <a:pt x="392" y="555"/>
                  </a:cubicBezTo>
                  <a:cubicBezTo>
                    <a:pt x="397" y="561"/>
                    <a:pt x="406" y="563"/>
                    <a:pt x="414" y="560"/>
                  </a:cubicBezTo>
                  <a:cubicBezTo>
                    <a:pt x="505" y="530"/>
                    <a:pt x="505" y="530"/>
                    <a:pt x="505" y="530"/>
                  </a:cubicBezTo>
                  <a:cubicBezTo>
                    <a:pt x="508" y="529"/>
                    <a:pt x="511" y="527"/>
                    <a:pt x="513" y="524"/>
                  </a:cubicBezTo>
                  <a:cubicBezTo>
                    <a:pt x="516" y="522"/>
                    <a:pt x="516" y="522"/>
                    <a:pt x="516" y="522"/>
                  </a:cubicBezTo>
                  <a:lnTo>
                    <a:pt x="516" y="670"/>
                  </a:lnTo>
                  <a:close/>
                  <a:moveTo>
                    <a:pt x="468" y="448"/>
                  </a:moveTo>
                  <a:cubicBezTo>
                    <a:pt x="498" y="479"/>
                    <a:pt x="498" y="479"/>
                    <a:pt x="498" y="479"/>
                  </a:cubicBezTo>
                  <a:cubicBezTo>
                    <a:pt x="486" y="490"/>
                    <a:pt x="486" y="490"/>
                    <a:pt x="486" y="490"/>
                  </a:cubicBezTo>
                  <a:cubicBezTo>
                    <a:pt x="441" y="506"/>
                    <a:pt x="441" y="506"/>
                    <a:pt x="441" y="506"/>
                  </a:cubicBezTo>
                  <a:cubicBezTo>
                    <a:pt x="456" y="460"/>
                    <a:pt x="456" y="460"/>
                    <a:pt x="456" y="460"/>
                  </a:cubicBezTo>
                  <a:lnTo>
                    <a:pt x="468" y="448"/>
                  </a:lnTo>
                  <a:close/>
                  <a:moveTo>
                    <a:pt x="528" y="448"/>
                  </a:moveTo>
                  <a:cubicBezTo>
                    <a:pt x="498" y="418"/>
                    <a:pt x="498" y="418"/>
                    <a:pt x="498" y="418"/>
                  </a:cubicBezTo>
                  <a:cubicBezTo>
                    <a:pt x="514" y="402"/>
                    <a:pt x="586" y="330"/>
                    <a:pt x="601" y="314"/>
                  </a:cubicBezTo>
                  <a:cubicBezTo>
                    <a:pt x="632" y="345"/>
                    <a:pt x="632" y="345"/>
                    <a:pt x="632" y="345"/>
                  </a:cubicBezTo>
                  <a:lnTo>
                    <a:pt x="528" y="448"/>
                  </a:lnTo>
                  <a:close/>
                  <a:moveTo>
                    <a:pt x="685" y="292"/>
                  </a:moveTo>
                  <a:cubicBezTo>
                    <a:pt x="662" y="314"/>
                    <a:pt x="662" y="314"/>
                    <a:pt x="662" y="314"/>
                  </a:cubicBezTo>
                  <a:cubicBezTo>
                    <a:pt x="632" y="284"/>
                    <a:pt x="632" y="284"/>
                    <a:pt x="632" y="284"/>
                  </a:cubicBezTo>
                  <a:cubicBezTo>
                    <a:pt x="654" y="262"/>
                    <a:pt x="654" y="262"/>
                    <a:pt x="654" y="262"/>
                  </a:cubicBezTo>
                  <a:cubicBezTo>
                    <a:pt x="662" y="253"/>
                    <a:pt x="676" y="253"/>
                    <a:pt x="685" y="262"/>
                  </a:cubicBezTo>
                  <a:cubicBezTo>
                    <a:pt x="693" y="270"/>
                    <a:pt x="693" y="284"/>
                    <a:pt x="685" y="2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 name="Freeform 6">
              <a:extLst>
                <a:ext uri="{FF2B5EF4-FFF2-40B4-BE49-F238E27FC236}">
                  <a16:creationId xmlns:a16="http://schemas.microsoft.com/office/drawing/2014/main" id="{47379319-E15E-420A-B2F7-1EF6E41A602A}"/>
                </a:ext>
              </a:extLst>
            </p:cNvPr>
            <p:cNvSpPr>
              <a:spLocks/>
            </p:cNvSpPr>
            <p:nvPr/>
          </p:nvSpPr>
          <p:spPr bwMode="auto">
            <a:xfrm>
              <a:off x="6094413" y="4130675"/>
              <a:ext cx="298450" cy="36513"/>
            </a:xfrm>
            <a:custGeom>
              <a:avLst/>
              <a:gdLst>
                <a:gd name="T0" fmla="*/ 322 w 344"/>
                <a:gd name="T1" fmla="*/ 0 h 43"/>
                <a:gd name="T2" fmla="*/ 21 w 344"/>
                <a:gd name="T3" fmla="*/ 0 h 43"/>
                <a:gd name="T4" fmla="*/ 0 w 344"/>
                <a:gd name="T5" fmla="*/ 22 h 43"/>
                <a:gd name="T6" fmla="*/ 21 w 344"/>
                <a:gd name="T7" fmla="*/ 43 h 43"/>
                <a:gd name="T8" fmla="*/ 322 w 344"/>
                <a:gd name="T9" fmla="*/ 43 h 43"/>
                <a:gd name="T10" fmla="*/ 344 w 344"/>
                <a:gd name="T11" fmla="*/ 22 h 43"/>
                <a:gd name="T12" fmla="*/ 322 w 344"/>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344" h="43">
                  <a:moveTo>
                    <a:pt x="322" y="0"/>
                  </a:moveTo>
                  <a:cubicBezTo>
                    <a:pt x="21" y="0"/>
                    <a:pt x="21" y="0"/>
                    <a:pt x="21" y="0"/>
                  </a:cubicBezTo>
                  <a:cubicBezTo>
                    <a:pt x="9" y="0"/>
                    <a:pt x="0" y="10"/>
                    <a:pt x="0" y="22"/>
                  </a:cubicBezTo>
                  <a:cubicBezTo>
                    <a:pt x="0" y="34"/>
                    <a:pt x="9" y="43"/>
                    <a:pt x="21" y="43"/>
                  </a:cubicBezTo>
                  <a:cubicBezTo>
                    <a:pt x="322" y="43"/>
                    <a:pt x="322" y="43"/>
                    <a:pt x="322" y="43"/>
                  </a:cubicBezTo>
                  <a:cubicBezTo>
                    <a:pt x="334" y="43"/>
                    <a:pt x="344" y="34"/>
                    <a:pt x="344" y="22"/>
                  </a:cubicBezTo>
                  <a:cubicBezTo>
                    <a:pt x="344" y="10"/>
                    <a:pt x="334" y="0"/>
                    <a:pt x="3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7">
              <a:extLst>
                <a:ext uri="{FF2B5EF4-FFF2-40B4-BE49-F238E27FC236}">
                  <a16:creationId xmlns:a16="http://schemas.microsoft.com/office/drawing/2014/main" id="{9C090F52-FEA1-40DB-B566-6B977158432F}"/>
                </a:ext>
              </a:extLst>
            </p:cNvPr>
            <p:cNvSpPr>
              <a:spLocks/>
            </p:cNvSpPr>
            <p:nvPr/>
          </p:nvSpPr>
          <p:spPr bwMode="auto">
            <a:xfrm>
              <a:off x="6094413" y="4203700"/>
              <a:ext cx="223838" cy="38100"/>
            </a:xfrm>
            <a:custGeom>
              <a:avLst/>
              <a:gdLst>
                <a:gd name="T0" fmla="*/ 236 w 258"/>
                <a:gd name="T1" fmla="*/ 0 h 44"/>
                <a:gd name="T2" fmla="*/ 21 w 258"/>
                <a:gd name="T3" fmla="*/ 0 h 44"/>
                <a:gd name="T4" fmla="*/ 0 w 258"/>
                <a:gd name="T5" fmla="*/ 22 h 44"/>
                <a:gd name="T6" fmla="*/ 21 w 258"/>
                <a:gd name="T7" fmla="*/ 44 h 44"/>
                <a:gd name="T8" fmla="*/ 236 w 258"/>
                <a:gd name="T9" fmla="*/ 44 h 44"/>
                <a:gd name="T10" fmla="*/ 258 w 258"/>
                <a:gd name="T11" fmla="*/ 22 h 44"/>
                <a:gd name="T12" fmla="*/ 236 w 258"/>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258" h="44">
                  <a:moveTo>
                    <a:pt x="236" y="0"/>
                  </a:moveTo>
                  <a:cubicBezTo>
                    <a:pt x="21" y="0"/>
                    <a:pt x="21" y="0"/>
                    <a:pt x="21" y="0"/>
                  </a:cubicBezTo>
                  <a:cubicBezTo>
                    <a:pt x="9" y="0"/>
                    <a:pt x="0" y="10"/>
                    <a:pt x="0" y="22"/>
                  </a:cubicBezTo>
                  <a:cubicBezTo>
                    <a:pt x="0" y="34"/>
                    <a:pt x="9" y="44"/>
                    <a:pt x="21" y="44"/>
                  </a:cubicBezTo>
                  <a:cubicBezTo>
                    <a:pt x="236" y="44"/>
                    <a:pt x="236" y="44"/>
                    <a:pt x="236" y="44"/>
                  </a:cubicBezTo>
                  <a:cubicBezTo>
                    <a:pt x="248" y="44"/>
                    <a:pt x="258" y="34"/>
                    <a:pt x="258" y="22"/>
                  </a:cubicBezTo>
                  <a:cubicBezTo>
                    <a:pt x="258" y="10"/>
                    <a:pt x="248" y="0"/>
                    <a:pt x="2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8">
              <a:extLst>
                <a:ext uri="{FF2B5EF4-FFF2-40B4-BE49-F238E27FC236}">
                  <a16:creationId xmlns:a16="http://schemas.microsoft.com/office/drawing/2014/main" id="{0109696E-DD15-457B-9900-A25D7AFFEE81}"/>
                </a:ext>
              </a:extLst>
            </p:cNvPr>
            <p:cNvSpPr>
              <a:spLocks/>
            </p:cNvSpPr>
            <p:nvPr/>
          </p:nvSpPr>
          <p:spPr bwMode="auto">
            <a:xfrm>
              <a:off x="6094413" y="4279900"/>
              <a:ext cx="223838" cy="36513"/>
            </a:xfrm>
            <a:custGeom>
              <a:avLst/>
              <a:gdLst>
                <a:gd name="T0" fmla="*/ 236 w 258"/>
                <a:gd name="T1" fmla="*/ 0 h 43"/>
                <a:gd name="T2" fmla="*/ 21 w 258"/>
                <a:gd name="T3" fmla="*/ 0 h 43"/>
                <a:gd name="T4" fmla="*/ 0 w 258"/>
                <a:gd name="T5" fmla="*/ 21 h 43"/>
                <a:gd name="T6" fmla="*/ 21 w 258"/>
                <a:gd name="T7" fmla="*/ 43 h 43"/>
                <a:gd name="T8" fmla="*/ 236 w 258"/>
                <a:gd name="T9" fmla="*/ 43 h 43"/>
                <a:gd name="T10" fmla="*/ 258 w 258"/>
                <a:gd name="T11" fmla="*/ 21 h 43"/>
                <a:gd name="T12" fmla="*/ 236 w 258"/>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58" h="43">
                  <a:moveTo>
                    <a:pt x="236" y="0"/>
                  </a:moveTo>
                  <a:cubicBezTo>
                    <a:pt x="21" y="0"/>
                    <a:pt x="21" y="0"/>
                    <a:pt x="21" y="0"/>
                  </a:cubicBezTo>
                  <a:cubicBezTo>
                    <a:pt x="9" y="0"/>
                    <a:pt x="0" y="9"/>
                    <a:pt x="0" y="21"/>
                  </a:cubicBezTo>
                  <a:cubicBezTo>
                    <a:pt x="0" y="33"/>
                    <a:pt x="9" y="43"/>
                    <a:pt x="21" y="43"/>
                  </a:cubicBezTo>
                  <a:cubicBezTo>
                    <a:pt x="236" y="43"/>
                    <a:pt x="236" y="43"/>
                    <a:pt x="236" y="43"/>
                  </a:cubicBezTo>
                  <a:cubicBezTo>
                    <a:pt x="248" y="43"/>
                    <a:pt x="258" y="33"/>
                    <a:pt x="258" y="21"/>
                  </a:cubicBezTo>
                  <a:cubicBezTo>
                    <a:pt x="258" y="9"/>
                    <a:pt x="248" y="0"/>
                    <a:pt x="2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9">
              <a:extLst>
                <a:ext uri="{FF2B5EF4-FFF2-40B4-BE49-F238E27FC236}">
                  <a16:creationId xmlns:a16="http://schemas.microsoft.com/office/drawing/2014/main" id="{64124F16-2929-4341-BBE0-E31EA774C0FB}"/>
                </a:ext>
              </a:extLst>
            </p:cNvPr>
            <p:cNvSpPr>
              <a:spLocks/>
            </p:cNvSpPr>
            <p:nvPr/>
          </p:nvSpPr>
          <p:spPr bwMode="auto">
            <a:xfrm>
              <a:off x="6094413" y="4354513"/>
              <a:ext cx="223838" cy="36513"/>
            </a:xfrm>
            <a:custGeom>
              <a:avLst/>
              <a:gdLst>
                <a:gd name="T0" fmla="*/ 236 w 258"/>
                <a:gd name="T1" fmla="*/ 0 h 43"/>
                <a:gd name="T2" fmla="*/ 21 w 258"/>
                <a:gd name="T3" fmla="*/ 0 h 43"/>
                <a:gd name="T4" fmla="*/ 0 w 258"/>
                <a:gd name="T5" fmla="*/ 21 h 43"/>
                <a:gd name="T6" fmla="*/ 21 w 258"/>
                <a:gd name="T7" fmla="*/ 43 h 43"/>
                <a:gd name="T8" fmla="*/ 236 w 258"/>
                <a:gd name="T9" fmla="*/ 43 h 43"/>
                <a:gd name="T10" fmla="*/ 258 w 258"/>
                <a:gd name="T11" fmla="*/ 21 h 43"/>
                <a:gd name="T12" fmla="*/ 236 w 258"/>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58" h="43">
                  <a:moveTo>
                    <a:pt x="236" y="0"/>
                  </a:moveTo>
                  <a:cubicBezTo>
                    <a:pt x="21" y="0"/>
                    <a:pt x="21" y="0"/>
                    <a:pt x="21" y="0"/>
                  </a:cubicBezTo>
                  <a:cubicBezTo>
                    <a:pt x="9" y="0"/>
                    <a:pt x="0" y="9"/>
                    <a:pt x="0" y="21"/>
                  </a:cubicBezTo>
                  <a:cubicBezTo>
                    <a:pt x="0" y="33"/>
                    <a:pt x="9" y="43"/>
                    <a:pt x="21" y="43"/>
                  </a:cubicBezTo>
                  <a:cubicBezTo>
                    <a:pt x="236" y="43"/>
                    <a:pt x="236" y="43"/>
                    <a:pt x="236" y="43"/>
                  </a:cubicBezTo>
                  <a:cubicBezTo>
                    <a:pt x="248" y="43"/>
                    <a:pt x="258" y="33"/>
                    <a:pt x="258" y="21"/>
                  </a:cubicBezTo>
                  <a:cubicBezTo>
                    <a:pt x="258" y="9"/>
                    <a:pt x="248" y="0"/>
                    <a:pt x="2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10">
              <a:extLst>
                <a:ext uri="{FF2B5EF4-FFF2-40B4-BE49-F238E27FC236}">
                  <a16:creationId xmlns:a16="http://schemas.microsoft.com/office/drawing/2014/main" id="{EE8FC1DA-D78A-411A-A7EA-F576EDDE56DC}"/>
                </a:ext>
              </a:extLst>
            </p:cNvPr>
            <p:cNvSpPr>
              <a:spLocks/>
            </p:cNvSpPr>
            <p:nvPr/>
          </p:nvSpPr>
          <p:spPr bwMode="auto">
            <a:xfrm>
              <a:off x="6243638" y="4467225"/>
              <a:ext cx="149225" cy="38100"/>
            </a:xfrm>
            <a:custGeom>
              <a:avLst/>
              <a:gdLst>
                <a:gd name="T0" fmla="*/ 150 w 172"/>
                <a:gd name="T1" fmla="*/ 0 h 43"/>
                <a:gd name="T2" fmla="*/ 21 w 172"/>
                <a:gd name="T3" fmla="*/ 0 h 43"/>
                <a:gd name="T4" fmla="*/ 0 w 172"/>
                <a:gd name="T5" fmla="*/ 21 h 43"/>
                <a:gd name="T6" fmla="*/ 21 w 172"/>
                <a:gd name="T7" fmla="*/ 43 h 43"/>
                <a:gd name="T8" fmla="*/ 150 w 172"/>
                <a:gd name="T9" fmla="*/ 43 h 43"/>
                <a:gd name="T10" fmla="*/ 172 w 172"/>
                <a:gd name="T11" fmla="*/ 21 h 43"/>
                <a:gd name="T12" fmla="*/ 150 w 172"/>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2" h="43">
                  <a:moveTo>
                    <a:pt x="150" y="0"/>
                  </a:moveTo>
                  <a:cubicBezTo>
                    <a:pt x="21" y="0"/>
                    <a:pt x="21" y="0"/>
                    <a:pt x="21" y="0"/>
                  </a:cubicBezTo>
                  <a:cubicBezTo>
                    <a:pt x="9" y="0"/>
                    <a:pt x="0" y="9"/>
                    <a:pt x="0" y="21"/>
                  </a:cubicBezTo>
                  <a:cubicBezTo>
                    <a:pt x="0" y="33"/>
                    <a:pt x="9" y="43"/>
                    <a:pt x="21" y="43"/>
                  </a:cubicBezTo>
                  <a:cubicBezTo>
                    <a:pt x="150" y="43"/>
                    <a:pt x="150" y="43"/>
                    <a:pt x="150" y="43"/>
                  </a:cubicBezTo>
                  <a:cubicBezTo>
                    <a:pt x="162" y="43"/>
                    <a:pt x="172" y="33"/>
                    <a:pt x="172" y="21"/>
                  </a:cubicBezTo>
                  <a:cubicBezTo>
                    <a:pt x="172" y="9"/>
                    <a:pt x="162" y="0"/>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 name="Picture Placeholder 2">
            <a:extLst>
              <a:ext uri="{FF2B5EF4-FFF2-40B4-BE49-F238E27FC236}">
                <a16:creationId xmlns:a16="http://schemas.microsoft.com/office/drawing/2014/main" id="{A30ED93A-266A-4F01-B936-912B2409E826}"/>
              </a:ext>
            </a:extLst>
          </p:cNvPr>
          <p:cNvSpPr>
            <a:spLocks noGrp="1"/>
          </p:cNvSpPr>
          <p:nvPr>
            <p:ph type="pic" sz="quarter" idx="10"/>
          </p:nvPr>
        </p:nvSpPr>
        <p:spPr/>
      </p:sp>
    </p:spTree>
    <p:extLst>
      <p:ext uri="{BB962C8B-B14F-4D97-AF65-F5344CB8AC3E}">
        <p14:creationId xmlns:p14="http://schemas.microsoft.com/office/powerpoint/2010/main" val="16827008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5315813" y="709403"/>
            <a:ext cx="3197536" cy="1154162"/>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text and description here. This is a sample text. </a:t>
            </a:r>
          </a:p>
        </p:txBody>
      </p:sp>
      <p:sp>
        <p:nvSpPr>
          <p:cNvPr id="8" name="3">
            <a:extLst>
              <a:ext uri="{FF2B5EF4-FFF2-40B4-BE49-F238E27FC236}">
                <a16:creationId xmlns:a16="http://schemas.microsoft.com/office/drawing/2014/main" id="{D7AC1464-9E86-44A2-ABB9-20E60AEF7C6C}"/>
              </a:ext>
            </a:extLst>
          </p:cNvPr>
          <p:cNvSpPr txBox="1"/>
          <p:nvPr/>
        </p:nvSpPr>
        <p:spPr>
          <a:xfrm>
            <a:off x="630651" y="3255913"/>
            <a:ext cx="3048246" cy="161583"/>
          </a:xfrm>
          <a:prstGeom prst="rect">
            <a:avLst/>
          </a:prstGeom>
          <a:noFill/>
        </p:spPr>
        <p:txBody>
          <a:bodyPr wrap="square" lIns="0" tIns="0" rIns="0" bIns="0" rtlCol="0" anchor="ctr">
            <a:spAutoFit/>
          </a:bodyPr>
          <a:lstStyle/>
          <a:p>
            <a:r>
              <a:rPr lang="en-US" sz="1050" dirty="0">
                <a:solidFill>
                  <a:schemeClr val="accent1"/>
                </a:solidFill>
              </a:rPr>
              <a:t>BUSINESS PRESENTATION TEMPLATE</a:t>
            </a:r>
          </a:p>
        </p:txBody>
      </p:sp>
      <p:grpSp>
        <p:nvGrpSpPr>
          <p:cNvPr id="9" name="Group 8"/>
          <p:cNvGrpSpPr/>
          <p:nvPr/>
        </p:nvGrpSpPr>
        <p:grpSpPr>
          <a:xfrm>
            <a:off x="630651" y="4394572"/>
            <a:ext cx="945826" cy="39525"/>
            <a:chOff x="5454974" y="1391277"/>
            <a:chExt cx="945826" cy="39525"/>
          </a:xfrm>
        </p:grpSpPr>
        <p:sp>
          <p:nvSpPr>
            <p:cNvPr id="10"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2"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4"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5" name="Rectangle 14"/>
          <p:cNvSpPr/>
          <p:nvPr/>
        </p:nvSpPr>
        <p:spPr>
          <a:xfrm>
            <a:off x="630651" y="3467047"/>
            <a:ext cx="3432326" cy="738664"/>
          </a:xfrm>
          <a:prstGeom prst="rect">
            <a:avLst/>
          </a:prstGeom>
        </p:spPr>
        <p:txBody>
          <a:bodyPr wrap="square" lIns="0" tIns="0" rIns="0" bIns="0" anchor="ctr">
            <a:spAutoFit/>
          </a:bodyPr>
          <a:lstStyle/>
          <a:p>
            <a:r>
              <a:rPr lang="en-US" sz="2400" dirty="0">
                <a:solidFill>
                  <a:schemeClr val="tx1">
                    <a:lumMod val="75000"/>
                    <a:lumOff val="25000"/>
                  </a:schemeClr>
                </a:solidFill>
              </a:rPr>
              <a:t>Why We Are The Best </a:t>
            </a:r>
            <a:r>
              <a:rPr lang="en-US" sz="2400" b="1" dirty="0">
                <a:solidFill>
                  <a:schemeClr val="tx1">
                    <a:lumMod val="75000"/>
                    <a:lumOff val="25000"/>
                  </a:schemeClr>
                </a:solidFill>
              </a:rPr>
              <a:t>Business Company?</a:t>
            </a:r>
            <a:endParaRPr lang="ar-IQ" sz="2400" b="1" dirty="0">
              <a:solidFill>
                <a:schemeClr val="tx1">
                  <a:lumMod val="75000"/>
                  <a:lumOff val="25000"/>
                </a:schemeClr>
              </a:solidFill>
            </a:endParaRPr>
          </a:p>
        </p:txBody>
      </p:sp>
      <p:sp>
        <p:nvSpPr>
          <p:cNvPr id="3" name="Picture Placeholder 2">
            <a:extLst>
              <a:ext uri="{FF2B5EF4-FFF2-40B4-BE49-F238E27FC236}">
                <a16:creationId xmlns:a16="http://schemas.microsoft.com/office/drawing/2014/main" id="{40CDE80B-0522-4754-89D7-AD1692DC8496}"/>
              </a:ext>
            </a:extLst>
          </p:cNvPr>
          <p:cNvSpPr>
            <a:spLocks noGrp="1"/>
          </p:cNvSpPr>
          <p:nvPr>
            <p:ph type="pic" sz="quarter" idx="134"/>
          </p:nvPr>
        </p:nvSpPr>
        <p:spPr/>
      </p:sp>
      <p:sp>
        <p:nvSpPr>
          <p:cNvPr id="5" name="Picture Placeholder 4">
            <a:extLst>
              <a:ext uri="{FF2B5EF4-FFF2-40B4-BE49-F238E27FC236}">
                <a16:creationId xmlns:a16="http://schemas.microsoft.com/office/drawing/2014/main" id="{0B1D0770-0A16-471A-BE72-1545916C451C}"/>
              </a:ext>
            </a:extLst>
          </p:cNvPr>
          <p:cNvSpPr>
            <a:spLocks noGrp="1"/>
          </p:cNvSpPr>
          <p:nvPr>
            <p:ph type="pic" sz="quarter" idx="135"/>
          </p:nvPr>
        </p:nvSpPr>
        <p:spPr/>
      </p:sp>
      <p:sp>
        <p:nvSpPr>
          <p:cNvPr id="16" name="Picture Placeholder 15">
            <a:extLst>
              <a:ext uri="{FF2B5EF4-FFF2-40B4-BE49-F238E27FC236}">
                <a16:creationId xmlns:a16="http://schemas.microsoft.com/office/drawing/2014/main" id="{387D8506-F413-45AB-95FE-81E7837A7568}"/>
              </a:ext>
            </a:extLst>
          </p:cNvPr>
          <p:cNvSpPr>
            <a:spLocks noGrp="1"/>
          </p:cNvSpPr>
          <p:nvPr>
            <p:ph type="pic" sz="quarter" idx="136"/>
          </p:nvPr>
        </p:nvSpPr>
        <p:spPr/>
      </p:sp>
      <p:sp>
        <p:nvSpPr>
          <p:cNvPr id="18" name="Picture Placeholder 17">
            <a:extLst>
              <a:ext uri="{FF2B5EF4-FFF2-40B4-BE49-F238E27FC236}">
                <a16:creationId xmlns:a16="http://schemas.microsoft.com/office/drawing/2014/main" id="{2D4F2D9F-DA7D-47E4-8E3F-1BC80451563D}"/>
              </a:ext>
            </a:extLst>
          </p:cNvPr>
          <p:cNvSpPr>
            <a:spLocks noGrp="1"/>
          </p:cNvSpPr>
          <p:nvPr>
            <p:ph type="pic" sz="quarter" idx="137"/>
          </p:nvPr>
        </p:nvSpPr>
        <p:spPr/>
      </p:sp>
    </p:spTree>
    <p:extLst>
      <p:ext uri="{BB962C8B-B14F-4D97-AF65-F5344CB8AC3E}">
        <p14:creationId xmlns:p14="http://schemas.microsoft.com/office/powerpoint/2010/main" val="36019724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 Placeholder 15"/>
          <p:cNvSpPr>
            <a:spLocks noGrp="1"/>
          </p:cNvSpPr>
          <p:nvPr>
            <p:ph type="body" sz="half" idx="2"/>
          </p:nvPr>
        </p:nvSpPr>
        <p:spPr>
          <a:xfrm>
            <a:off x="387819" y="730530"/>
            <a:ext cx="8368363" cy="173255"/>
          </a:xfrm>
        </p:spPr>
        <p:txBody>
          <a:bodyPr/>
          <a:lstStyle/>
          <a:p>
            <a:r>
              <a:rPr lang="en-US" dirty="0"/>
              <a:t>Enter your subhead line here</a:t>
            </a:r>
          </a:p>
        </p:txBody>
      </p:sp>
      <p:sp>
        <p:nvSpPr>
          <p:cNvPr id="15" name="Title 14"/>
          <p:cNvSpPr>
            <a:spLocks noGrp="1"/>
          </p:cNvSpPr>
          <p:nvPr>
            <p:ph type="title"/>
          </p:nvPr>
        </p:nvSpPr>
        <p:spPr>
          <a:xfrm>
            <a:off x="387819" y="282611"/>
            <a:ext cx="8368363" cy="409459"/>
          </a:xfrm>
        </p:spPr>
        <p:txBody>
          <a:bodyPr/>
          <a:lstStyle/>
          <a:p>
            <a:r>
              <a:rPr lang="en-US" dirty="0"/>
              <a:t>Project Portfolio</a:t>
            </a:r>
          </a:p>
        </p:txBody>
      </p:sp>
      <p:sp>
        <p:nvSpPr>
          <p:cNvPr id="14" name="Picture Placeholder 13">
            <a:extLst>
              <a:ext uri="{FF2B5EF4-FFF2-40B4-BE49-F238E27FC236}">
                <a16:creationId xmlns:a16="http://schemas.microsoft.com/office/drawing/2014/main" id="{905E6B7A-5547-43CC-9991-0829E515F7C6}"/>
              </a:ext>
            </a:extLst>
          </p:cNvPr>
          <p:cNvSpPr>
            <a:spLocks noGrp="1"/>
          </p:cNvSpPr>
          <p:nvPr>
            <p:ph type="pic" sz="quarter" idx="112"/>
          </p:nvPr>
        </p:nvSpPr>
        <p:spPr/>
      </p:sp>
      <p:sp>
        <p:nvSpPr>
          <p:cNvPr id="17" name="Picture Placeholder 16">
            <a:extLst>
              <a:ext uri="{FF2B5EF4-FFF2-40B4-BE49-F238E27FC236}">
                <a16:creationId xmlns:a16="http://schemas.microsoft.com/office/drawing/2014/main" id="{98CACA25-8215-466B-80C6-048929E70976}"/>
              </a:ext>
            </a:extLst>
          </p:cNvPr>
          <p:cNvSpPr>
            <a:spLocks noGrp="1"/>
          </p:cNvSpPr>
          <p:nvPr>
            <p:ph type="pic" sz="quarter" idx="113"/>
          </p:nvPr>
        </p:nvSpPr>
        <p:spPr/>
      </p:sp>
      <p:sp>
        <p:nvSpPr>
          <p:cNvPr id="18" name="Picture Placeholder 17">
            <a:extLst>
              <a:ext uri="{FF2B5EF4-FFF2-40B4-BE49-F238E27FC236}">
                <a16:creationId xmlns:a16="http://schemas.microsoft.com/office/drawing/2014/main" id="{326FA415-26B7-4B2C-B02D-C211CEEBBAE6}"/>
              </a:ext>
            </a:extLst>
          </p:cNvPr>
          <p:cNvSpPr>
            <a:spLocks noGrp="1"/>
          </p:cNvSpPr>
          <p:nvPr>
            <p:ph type="pic" sz="quarter" idx="114"/>
          </p:nvPr>
        </p:nvSpPr>
        <p:spPr/>
      </p:sp>
      <p:sp>
        <p:nvSpPr>
          <p:cNvPr id="19" name="Picture Placeholder 18">
            <a:extLst>
              <a:ext uri="{FF2B5EF4-FFF2-40B4-BE49-F238E27FC236}">
                <a16:creationId xmlns:a16="http://schemas.microsoft.com/office/drawing/2014/main" id="{AFE6106C-9AC4-4560-877C-A5E50FB72870}"/>
              </a:ext>
            </a:extLst>
          </p:cNvPr>
          <p:cNvSpPr>
            <a:spLocks noGrp="1"/>
          </p:cNvSpPr>
          <p:nvPr>
            <p:ph type="pic" sz="quarter" idx="115"/>
          </p:nvPr>
        </p:nvSpPr>
        <p:spPr/>
      </p:sp>
      <p:sp>
        <p:nvSpPr>
          <p:cNvPr id="20" name="Picture Placeholder 19">
            <a:extLst>
              <a:ext uri="{FF2B5EF4-FFF2-40B4-BE49-F238E27FC236}">
                <a16:creationId xmlns:a16="http://schemas.microsoft.com/office/drawing/2014/main" id="{26A6398D-8C41-42E1-A5D7-81A8F33772DC}"/>
              </a:ext>
            </a:extLst>
          </p:cNvPr>
          <p:cNvSpPr>
            <a:spLocks noGrp="1"/>
          </p:cNvSpPr>
          <p:nvPr>
            <p:ph type="pic" sz="quarter" idx="116"/>
          </p:nvPr>
        </p:nvSpPr>
        <p:spPr/>
      </p:sp>
    </p:spTree>
    <p:extLst>
      <p:ext uri="{BB962C8B-B14F-4D97-AF65-F5344CB8AC3E}">
        <p14:creationId xmlns:p14="http://schemas.microsoft.com/office/powerpoint/2010/main" val="35760410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A92C7C2B-2F64-414B-8FB3-E7DF6CF50948}"/>
              </a:ext>
            </a:extLst>
          </p:cNvPr>
          <p:cNvSpPr>
            <a:spLocks noGrp="1"/>
          </p:cNvSpPr>
          <p:nvPr>
            <p:ph type="pic" sz="quarter" idx="108"/>
          </p:nvPr>
        </p:nvSpPr>
        <p:spPr/>
      </p:sp>
      <p:sp>
        <p:nvSpPr>
          <p:cNvPr id="4" name="Rectangle 3"/>
          <p:cNvSpPr/>
          <p:nvPr/>
        </p:nvSpPr>
        <p:spPr bwMode="auto">
          <a:xfrm>
            <a:off x="0" y="0"/>
            <a:ext cx="9144000" cy="3276600"/>
          </a:xfrm>
          <a:prstGeom prst="rect">
            <a:avLst/>
          </a:prstGeom>
          <a:solidFill>
            <a:schemeClr val="bg1">
              <a:alpha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6" name="Frame 15"/>
          <p:cNvSpPr/>
          <p:nvPr/>
        </p:nvSpPr>
        <p:spPr bwMode="auto">
          <a:xfrm>
            <a:off x="367796" y="3724311"/>
            <a:ext cx="2603031" cy="993739"/>
          </a:xfrm>
          <a:prstGeom prst="frame">
            <a:avLst>
              <a:gd name="adj1" fmla="val 1765"/>
            </a:avLst>
          </a:prstGeom>
          <a:solidFill>
            <a:schemeClr val="bg1">
              <a:lumMod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 name="Rectangle 4"/>
          <p:cNvSpPr/>
          <p:nvPr/>
        </p:nvSpPr>
        <p:spPr bwMode="auto">
          <a:xfrm>
            <a:off x="367796" y="3724311"/>
            <a:ext cx="707633" cy="993739"/>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5" name="Rectangle 14"/>
          <p:cNvSpPr/>
          <p:nvPr/>
        </p:nvSpPr>
        <p:spPr>
          <a:xfrm>
            <a:off x="1167897" y="3874933"/>
            <a:ext cx="1698156" cy="692497"/>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900" dirty="0">
                <a:solidFill>
                  <a:schemeClr val="tx1">
                    <a:lumMod val="75000"/>
                    <a:lumOff val="25000"/>
                  </a:schemeClr>
                </a:solidFill>
                <a:latin typeface="Roboto (Body)"/>
              </a:rPr>
              <a:t>This is a sample text. You simply add your own text .</a:t>
            </a:r>
          </a:p>
        </p:txBody>
      </p:sp>
      <p:sp>
        <p:nvSpPr>
          <p:cNvPr id="36" name="Frame 35"/>
          <p:cNvSpPr/>
          <p:nvPr/>
        </p:nvSpPr>
        <p:spPr bwMode="auto">
          <a:xfrm>
            <a:off x="3270484" y="3724311"/>
            <a:ext cx="2603031" cy="993739"/>
          </a:xfrm>
          <a:prstGeom prst="frame">
            <a:avLst>
              <a:gd name="adj1" fmla="val 1765"/>
            </a:avLst>
          </a:prstGeom>
          <a:solidFill>
            <a:schemeClr val="bg1">
              <a:lumMod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7" name="Rectangle 36"/>
          <p:cNvSpPr/>
          <p:nvPr/>
        </p:nvSpPr>
        <p:spPr bwMode="auto">
          <a:xfrm>
            <a:off x="3270484" y="3724311"/>
            <a:ext cx="707633" cy="993739"/>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8" name="Rectangle 37"/>
          <p:cNvSpPr/>
          <p:nvPr/>
        </p:nvSpPr>
        <p:spPr>
          <a:xfrm>
            <a:off x="4070585" y="3874933"/>
            <a:ext cx="1698156" cy="692497"/>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900" dirty="0">
                <a:solidFill>
                  <a:schemeClr val="tx1">
                    <a:lumMod val="75000"/>
                    <a:lumOff val="25000"/>
                  </a:schemeClr>
                </a:solidFill>
                <a:latin typeface="Roboto (Body)"/>
              </a:rPr>
              <a:t>This is a sample text. You simply add your own text .</a:t>
            </a:r>
          </a:p>
        </p:txBody>
      </p:sp>
      <p:sp>
        <p:nvSpPr>
          <p:cNvPr id="40" name="Frame 39"/>
          <p:cNvSpPr/>
          <p:nvPr/>
        </p:nvSpPr>
        <p:spPr bwMode="auto">
          <a:xfrm>
            <a:off x="6173173" y="3724311"/>
            <a:ext cx="2603031" cy="993739"/>
          </a:xfrm>
          <a:prstGeom prst="frame">
            <a:avLst>
              <a:gd name="adj1" fmla="val 1765"/>
            </a:avLst>
          </a:prstGeom>
          <a:solidFill>
            <a:schemeClr val="bg1">
              <a:lumMod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1" name="Rectangle 40"/>
          <p:cNvSpPr/>
          <p:nvPr/>
        </p:nvSpPr>
        <p:spPr bwMode="auto">
          <a:xfrm>
            <a:off x="6173173" y="3724311"/>
            <a:ext cx="707633" cy="993739"/>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2" name="Rectangle 41"/>
          <p:cNvSpPr/>
          <p:nvPr/>
        </p:nvSpPr>
        <p:spPr>
          <a:xfrm>
            <a:off x="6973274" y="3874933"/>
            <a:ext cx="1698156" cy="692497"/>
          </a:xfrm>
          <a:prstGeom prst="rect">
            <a:avLst/>
          </a:prstGeom>
        </p:spPr>
        <p:txBody>
          <a:bodyPr wrap="square" lIns="0" tIns="0" rIns="0" bIns="0" anchor="ctr">
            <a:spAutoFit/>
          </a:bodyPr>
          <a:lstStyle/>
          <a:p>
            <a:pPr>
              <a:lnSpc>
                <a:spcPct val="150000"/>
              </a:lnSpc>
            </a:pPr>
            <a:r>
              <a:rPr lang="en-US" sz="1200" b="1" dirty="0">
                <a:solidFill>
                  <a:schemeClr val="accent3"/>
                </a:solidFill>
              </a:rPr>
              <a:t>Description here</a:t>
            </a:r>
            <a:endParaRPr lang="ar-SA" sz="1200" b="1" dirty="0">
              <a:solidFill>
                <a:schemeClr val="accent3"/>
              </a:solidFill>
            </a:endParaRPr>
          </a:p>
          <a:p>
            <a:pPr>
              <a:lnSpc>
                <a:spcPct val="150000"/>
              </a:lnSpc>
            </a:pPr>
            <a:r>
              <a:rPr lang="en-US" sz="900" dirty="0">
                <a:solidFill>
                  <a:schemeClr val="tx1">
                    <a:lumMod val="75000"/>
                    <a:lumOff val="25000"/>
                  </a:schemeClr>
                </a:solidFill>
                <a:latin typeface="Roboto (Body)"/>
              </a:rPr>
              <a:t>This is a sample text. You simply add your own text .</a:t>
            </a:r>
          </a:p>
        </p:txBody>
      </p:sp>
      <p:sp>
        <p:nvSpPr>
          <p:cNvPr id="49" name="3">
            <a:extLst>
              <a:ext uri="{FF2B5EF4-FFF2-40B4-BE49-F238E27FC236}">
                <a16:creationId xmlns:a16="http://schemas.microsoft.com/office/drawing/2014/main" id="{D7AC1464-9E86-44A2-ABB9-20E60AEF7C6C}"/>
              </a:ext>
            </a:extLst>
          </p:cNvPr>
          <p:cNvSpPr txBox="1"/>
          <p:nvPr/>
        </p:nvSpPr>
        <p:spPr>
          <a:xfrm>
            <a:off x="1245338" y="1569814"/>
            <a:ext cx="6653324" cy="677108"/>
          </a:xfrm>
          <a:prstGeom prst="rect">
            <a:avLst/>
          </a:prstGeom>
          <a:noFill/>
        </p:spPr>
        <p:txBody>
          <a:bodyPr wrap="square" lIns="0" tIns="0" rIns="0" bIns="0" rtlCol="0" anchor="ctr">
            <a:spAutoFit/>
          </a:bodyPr>
          <a:lstStyle/>
          <a:p>
            <a:pPr algn="ctr"/>
            <a:r>
              <a:rPr lang="en-US" sz="4400" b="1" dirty="0">
                <a:solidFill>
                  <a:schemeClr val="tx1">
                    <a:lumMod val="75000"/>
                    <a:lumOff val="25000"/>
                  </a:schemeClr>
                </a:solidFill>
              </a:rPr>
              <a:t>OUR COMPANY VISION</a:t>
            </a:r>
          </a:p>
        </p:txBody>
      </p:sp>
      <p:sp>
        <p:nvSpPr>
          <p:cNvPr id="50" name="3">
            <a:extLst>
              <a:ext uri="{FF2B5EF4-FFF2-40B4-BE49-F238E27FC236}">
                <a16:creationId xmlns:a16="http://schemas.microsoft.com/office/drawing/2014/main" id="{D7AC1464-9E86-44A2-ABB9-20E60AEF7C6C}"/>
              </a:ext>
            </a:extLst>
          </p:cNvPr>
          <p:cNvSpPr txBox="1"/>
          <p:nvPr/>
        </p:nvSpPr>
        <p:spPr>
          <a:xfrm>
            <a:off x="2654834" y="1029679"/>
            <a:ext cx="3820158" cy="389513"/>
          </a:xfrm>
          <a:prstGeom prst="roundRect">
            <a:avLst>
              <a:gd name="adj" fmla="val 50000"/>
            </a:avLst>
          </a:prstGeom>
          <a:solidFill>
            <a:schemeClr val="accent1"/>
          </a:solidFill>
          <a:ln>
            <a:noFill/>
          </a:ln>
        </p:spPr>
        <p:txBody>
          <a:bodyPr wrap="square" rtlCol="0" anchor="ctr">
            <a:spAutoFit/>
          </a:bodyPr>
          <a:lstStyle/>
          <a:p>
            <a:pPr algn="ctr"/>
            <a:r>
              <a:rPr lang="en-US" sz="1200" dirty="0">
                <a:solidFill>
                  <a:schemeClr val="bg1"/>
                </a:solidFill>
              </a:rPr>
              <a:t>BUSINESS PRESENTATION TEMPLATE</a:t>
            </a:r>
          </a:p>
        </p:txBody>
      </p:sp>
      <p:grpSp>
        <p:nvGrpSpPr>
          <p:cNvPr id="52" name="Group 51"/>
          <p:cNvGrpSpPr/>
          <p:nvPr/>
        </p:nvGrpSpPr>
        <p:grpSpPr>
          <a:xfrm>
            <a:off x="3397678" y="3990383"/>
            <a:ext cx="453244" cy="461594"/>
            <a:chOff x="9164638" y="5856288"/>
            <a:chExt cx="1292226" cy="1316037"/>
          </a:xfrm>
          <a:solidFill>
            <a:schemeClr val="bg1"/>
          </a:solidFill>
        </p:grpSpPr>
        <p:sp>
          <p:nvSpPr>
            <p:cNvPr id="53" name="Freeform 298"/>
            <p:cNvSpPr>
              <a:spLocks noEditPoints="1"/>
            </p:cNvSpPr>
            <p:nvPr/>
          </p:nvSpPr>
          <p:spPr bwMode="auto">
            <a:xfrm>
              <a:off x="9725026" y="6311900"/>
              <a:ext cx="731838" cy="731837"/>
            </a:xfrm>
            <a:custGeom>
              <a:avLst/>
              <a:gdLst>
                <a:gd name="T0" fmla="*/ 544 w 1088"/>
                <a:gd name="T1" fmla="*/ 0 h 1088"/>
                <a:gd name="T2" fmla="*/ 512 w 1088"/>
                <a:gd name="T3" fmla="*/ 160 h 1088"/>
                <a:gd name="T4" fmla="*/ 640 w 1088"/>
                <a:gd name="T5" fmla="*/ 192 h 1088"/>
                <a:gd name="T6" fmla="*/ 640 w 1088"/>
                <a:gd name="T7" fmla="*/ 320 h 1088"/>
                <a:gd name="T8" fmla="*/ 512 w 1088"/>
                <a:gd name="T9" fmla="*/ 352 h 1088"/>
                <a:gd name="T10" fmla="*/ 32 w 1088"/>
                <a:gd name="T11" fmla="*/ 512 h 1088"/>
                <a:gd name="T12" fmla="*/ 0 w 1088"/>
                <a:gd name="T13" fmla="*/ 960 h 1088"/>
                <a:gd name="T14" fmla="*/ 960 w 1088"/>
                <a:gd name="T15" fmla="*/ 1088 h 1088"/>
                <a:gd name="T16" fmla="*/ 1088 w 1088"/>
                <a:gd name="T17" fmla="*/ 128 h 1088"/>
                <a:gd name="T18" fmla="*/ 640 w 1088"/>
                <a:gd name="T19" fmla="*/ 384 h 1088"/>
                <a:gd name="T20" fmla="*/ 640 w 1088"/>
                <a:gd name="T21" fmla="*/ 128 h 1088"/>
                <a:gd name="T22" fmla="*/ 576 w 1088"/>
                <a:gd name="T23" fmla="*/ 64 h 1088"/>
                <a:gd name="T24" fmla="*/ 1024 w 1088"/>
                <a:gd name="T25" fmla="*/ 128 h 1088"/>
                <a:gd name="T26" fmla="*/ 896 w 1088"/>
                <a:gd name="T27" fmla="*/ 512 h 1088"/>
                <a:gd name="T28" fmla="*/ 864 w 1088"/>
                <a:gd name="T29" fmla="*/ 640 h 1088"/>
                <a:gd name="T30" fmla="*/ 736 w 1088"/>
                <a:gd name="T31" fmla="*/ 640 h 1088"/>
                <a:gd name="T32" fmla="*/ 704 w 1088"/>
                <a:gd name="T33" fmla="*/ 512 h 1088"/>
                <a:gd name="T34" fmla="*/ 576 w 1088"/>
                <a:gd name="T35" fmla="*/ 384 h 1088"/>
                <a:gd name="T36" fmla="*/ 512 w 1088"/>
                <a:gd name="T37" fmla="*/ 1024 h 1088"/>
                <a:gd name="T38" fmla="*/ 64 w 1088"/>
                <a:gd name="T39" fmla="*/ 960 h 1088"/>
                <a:gd name="T40" fmla="*/ 512 w 1088"/>
                <a:gd name="T41" fmla="*/ 576 h 1088"/>
                <a:gd name="T42" fmla="*/ 448 w 1088"/>
                <a:gd name="T43" fmla="*/ 640 h 1088"/>
                <a:gd name="T44" fmla="*/ 448 w 1088"/>
                <a:gd name="T45" fmla="*/ 896 h 1088"/>
                <a:gd name="T46" fmla="*/ 512 w 1088"/>
                <a:gd name="T47" fmla="*/ 1024 h 1088"/>
                <a:gd name="T48" fmla="*/ 960 w 1088"/>
                <a:gd name="T49" fmla="*/ 1024 h 1088"/>
                <a:gd name="T50" fmla="*/ 576 w 1088"/>
                <a:gd name="T51" fmla="*/ 864 h 1088"/>
                <a:gd name="T52" fmla="*/ 448 w 1088"/>
                <a:gd name="T53" fmla="*/ 832 h 1088"/>
                <a:gd name="T54" fmla="*/ 448 w 1088"/>
                <a:gd name="T55" fmla="*/ 704 h 1088"/>
                <a:gd name="T56" fmla="*/ 576 w 1088"/>
                <a:gd name="T57" fmla="*/ 672 h 1088"/>
                <a:gd name="T58" fmla="*/ 672 w 1088"/>
                <a:gd name="T59" fmla="*/ 576 h 1088"/>
                <a:gd name="T60" fmla="*/ 800 w 1088"/>
                <a:gd name="T61" fmla="*/ 768 h 1088"/>
                <a:gd name="T62" fmla="*/ 928 w 1088"/>
                <a:gd name="T63" fmla="*/ 576 h 1088"/>
                <a:gd name="T64" fmla="*/ 1024 w 1088"/>
                <a:gd name="T65" fmla="*/ 960 h 1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88" h="1088">
                  <a:moveTo>
                    <a:pt x="960" y="0"/>
                  </a:moveTo>
                  <a:cubicBezTo>
                    <a:pt x="544" y="0"/>
                    <a:pt x="544" y="0"/>
                    <a:pt x="544" y="0"/>
                  </a:cubicBezTo>
                  <a:cubicBezTo>
                    <a:pt x="526" y="0"/>
                    <a:pt x="512" y="14"/>
                    <a:pt x="512" y="32"/>
                  </a:cubicBezTo>
                  <a:cubicBezTo>
                    <a:pt x="512" y="160"/>
                    <a:pt x="512" y="160"/>
                    <a:pt x="512" y="160"/>
                  </a:cubicBezTo>
                  <a:cubicBezTo>
                    <a:pt x="512" y="177"/>
                    <a:pt x="526" y="192"/>
                    <a:pt x="544" y="192"/>
                  </a:cubicBezTo>
                  <a:cubicBezTo>
                    <a:pt x="640" y="192"/>
                    <a:pt x="640" y="192"/>
                    <a:pt x="640" y="192"/>
                  </a:cubicBezTo>
                  <a:cubicBezTo>
                    <a:pt x="675" y="192"/>
                    <a:pt x="704" y="220"/>
                    <a:pt x="704" y="256"/>
                  </a:cubicBezTo>
                  <a:cubicBezTo>
                    <a:pt x="704" y="291"/>
                    <a:pt x="675" y="320"/>
                    <a:pt x="640" y="320"/>
                  </a:cubicBezTo>
                  <a:cubicBezTo>
                    <a:pt x="544" y="320"/>
                    <a:pt x="544" y="320"/>
                    <a:pt x="544" y="320"/>
                  </a:cubicBezTo>
                  <a:cubicBezTo>
                    <a:pt x="526" y="320"/>
                    <a:pt x="512" y="334"/>
                    <a:pt x="512" y="352"/>
                  </a:cubicBezTo>
                  <a:cubicBezTo>
                    <a:pt x="512" y="512"/>
                    <a:pt x="512" y="512"/>
                    <a:pt x="512" y="512"/>
                  </a:cubicBezTo>
                  <a:cubicBezTo>
                    <a:pt x="32" y="512"/>
                    <a:pt x="32" y="512"/>
                    <a:pt x="32" y="512"/>
                  </a:cubicBezTo>
                  <a:cubicBezTo>
                    <a:pt x="14" y="512"/>
                    <a:pt x="0" y="526"/>
                    <a:pt x="0" y="544"/>
                  </a:cubicBezTo>
                  <a:cubicBezTo>
                    <a:pt x="0" y="960"/>
                    <a:pt x="0" y="960"/>
                    <a:pt x="0" y="960"/>
                  </a:cubicBezTo>
                  <a:cubicBezTo>
                    <a:pt x="0" y="1030"/>
                    <a:pt x="57" y="1088"/>
                    <a:pt x="128" y="1088"/>
                  </a:cubicBezTo>
                  <a:cubicBezTo>
                    <a:pt x="960" y="1088"/>
                    <a:pt x="960" y="1088"/>
                    <a:pt x="960" y="1088"/>
                  </a:cubicBezTo>
                  <a:cubicBezTo>
                    <a:pt x="1030" y="1088"/>
                    <a:pt x="1088" y="1030"/>
                    <a:pt x="1088" y="960"/>
                  </a:cubicBezTo>
                  <a:cubicBezTo>
                    <a:pt x="1088" y="128"/>
                    <a:pt x="1088" y="128"/>
                    <a:pt x="1088" y="128"/>
                  </a:cubicBezTo>
                  <a:cubicBezTo>
                    <a:pt x="1088" y="57"/>
                    <a:pt x="1030" y="0"/>
                    <a:pt x="960" y="0"/>
                  </a:cubicBezTo>
                  <a:moveTo>
                    <a:pt x="640" y="384"/>
                  </a:moveTo>
                  <a:cubicBezTo>
                    <a:pt x="710" y="384"/>
                    <a:pt x="768" y="326"/>
                    <a:pt x="768" y="256"/>
                  </a:cubicBezTo>
                  <a:cubicBezTo>
                    <a:pt x="768" y="185"/>
                    <a:pt x="710" y="128"/>
                    <a:pt x="640" y="128"/>
                  </a:cubicBezTo>
                  <a:cubicBezTo>
                    <a:pt x="576" y="128"/>
                    <a:pt x="576" y="128"/>
                    <a:pt x="576" y="128"/>
                  </a:cubicBezTo>
                  <a:cubicBezTo>
                    <a:pt x="576" y="64"/>
                    <a:pt x="576" y="64"/>
                    <a:pt x="576" y="64"/>
                  </a:cubicBezTo>
                  <a:cubicBezTo>
                    <a:pt x="960" y="64"/>
                    <a:pt x="960" y="64"/>
                    <a:pt x="960" y="64"/>
                  </a:cubicBezTo>
                  <a:cubicBezTo>
                    <a:pt x="995" y="64"/>
                    <a:pt x="1024" y="92"/>
                    <a:pt x="1024" y="128"/>
                  </a:cubicBezTo>
                  <a:cubicBezTo>
                    <a:pt x="1024" y="512"/>
                    <a:pt x="1024" y="512"/>
                    <a:pt x="1024" y="512"/>
                  </a:cubicBezTo>
                  <a:cubicBezTo>
                    <a:pt x="896" y="512"/>
                    <a:pt x="896" y="512"/>
                    <a:pt x="896" y="512"/>
                  </a:cubicBezTo>
                  <a:cubicBezTo>
                    <a:pt x="878" y="512"/>
                    <a:pt x="864" y="526"/>
                    <a:pt x="864" y="544"/>
                  </a:cubicBezTo>
                  <a:cubicBezTo>
                    <a:pt x="864" y="640"/>
                    <a:pt x="864" y="640"/>
                    <a:pt x="864" y="640"/>
                  </a:cubicBezTo>
                  <a:cubicBezTo>
                    <a:pt x="864" y="675"/>
                    <a:pt x="835" y="704"/>
                    <a:pt x="800" y="704"/>
                  </a:cubicBezTo>
                  <a:cubicBezTo>
                    <a:pt x="764" y="704"/>
                    <a:pt x="736" y="675"/>
                    <a:pt x="736" y="640"/>
                  </a:cubicBezTo>
                  <a:cubicBezTo>
                    <a:pt x="736" y="544"/>
                    <a:pt x="736" y="544"/>
                    <a:pt x="736" y="544"/>
                  </a:cubicBezTo>
                  <a:cubicBezTo>
                    <a:pt x="736" y="526"/>
                    <a:pt x="721" y="512"/>
                    <a:pt x="704" y="512"/>
                  </a:cubicBezTo>
                  <a:cubicBezTo>
                    <a:pt x="576" y="512"/>
                    <a:pt x="576" y="512"/>
                    <a:pt x="576" y="512"/>
                  </a:cubicBezTo>
                  <a:cubicBezTo>
                    <a:pt x="576" y="384"/>
                    <a:pt x="576" y="384"/>
                    <a:pt x="576" y="384"/>
                  </a:cubicBezTo>
                  <a:lnTo>
                    <a:pt x="640" y="384"/>
                  </a:lnTo>
                  <a:close/>
                  <a:moveTo>
                    <a:pt x="512" y="1024"/>
                  </a:moveTo>
                  <a:cubicBezTo>
                    <a:pt x="128" y="1024"/>
                    <a:pt x="128" y="1024"/>
                    <a:pt x="128" y="1024"/>
                  </a:cubicBezTo>
                  <a:cubicBezTo>
                    <a:pt x="92" y="1024"/>
                    <a:pt x="64" y="995"/>
                    <a:pt x="64" y="960"/>
                  </a:cubicBezTo>
                  <a:cubicBezTo>
                    <a:pt x="64" y="576"/>
                    <a:pt x="64" y="576"/>
                    <a:pt x="64" y="576"/>
                  </a:cubicBezTo>
                  <a:cubicBezTo>
                    <a:pt x="512" y="576"/>
                    <a:pt x="512" y="576"/>
                    <a:pt x="512" y="576"/>
                  </a:cubicBezTo>
                  <a:cubicBezTo>
                    <a:pt x="512" y="640"/>
                    <a:pt x="512" y="640"/>
                    <a:pt x="512" y="640"/>
                  </a:cubicBezTo>
                  <a:cubicBezTo>
                    <a:pt x="448" y="640"/>
                    <a:pt x="448" y="640"/>
                    <a:pt x="448" y="640"/>
                  </a:cubicBezTo>
                  <a:cubicBezTo>
                    <a:pt x="377" y="640"/>
                    <a:pt x="320" y="697"/>
                    <a:pt x="320" y="768"/>
                  </a:cubicBezTo>
                  <a:cubicBezTo>
                    <a:pt x="320" y="838"/>
                    <a:pt x="377" y="896"/>
                    <a:pt x="448" y="896"/>
                  </a:cubicBezTo>
                  <a:cubicBezTo>
                    <a:pt x="512" y="896"/>
                    <a:pt x="512" y="896"/>
                    <a:pt x="512" y="896"/>
                  </a:cubicBezTo>
                  <a:lnTo>
                    <a:pt x="512" y="1024"/>
                  </a:lnTo>
                  <a:close/>
                  <a:moveTo>
                    <a:pt x="1024" y="960"/>
                  </a:moveTo>
                  <a:cubicBezTo>
                    <a:pt x="1024" y="995"/>
                    <a:pt x="995" y="1024"/>
                    <a:pt x="960" y="1024"/>
                  </a:cubicBezTo>
                  <a:cubicBezTo>
                    <a:pt x="576" y="1024"/>
                    <a:pt x="576" y="1024"/>
                    <a:pt x="576" y="1024"/>
                  </a:cubicBezTo>
                  <a:cubicBezTo>
                    <a:pt x="576" y="864"/>
                    <a:pt x="576" y="864"/>
                    <a:pt x="576" y="864"/>
                  </a:cubicBezTo>
                  <a:cubicBezTo>
                    <a:pt x="576" y="846"/>
                    <a:pt x="561" y="832"/>
                    <a:pt x="544" y="832"/>
                  </a:cubicBezTo>
                  <a:cubicBezTo>
                    <a:pt x="448" y="832"/>
                    <a:pt x="448" y="832"/>
                    <a:pt x="448" y="832"/>
                  </a:cubicBezTo>
                  <a:cubicBezTo>
                    <a:pt x="412" y="832"/>
                    <a:pt x="384" y="803"/>
                    <a:pt x="384" y="768"/>
                  </a:cubicBezTo>
                  <a:cubicBezTo>
                    <a:pt x="384" y="732"/>
                    <a:pt x="412" y="704"/>
                    <a:pt x="448" y="704"/>
                  </a:cubicBezTo>
                  <a:cubicBezTo>
                    <a:pt x="544" y="704"/>
                    <a:pt x="544" y="704"/>
                    <a:pt x="544" y="704"/>
                  </a:cubicBezTo>
                  <a:cubicBezTo>
                    <a:pt x="561" y="704"/>
                    <a:pt x="576" y="689"/>
                    <a:pt x="576" y="672"/>
                  </a:cubicBezTo>
                  <a:cubicBezTo>
                    <a:pt x="576" y="576"/>
                    <a:pt x="576" y="576"/>
                    <a:pt x="576" y="576"/>
                  </a:cubicBezTo>
                  <a:cubicBezTo>
                    <a:pt x="672" y="576"/>
                    <a:pt x="672" y="576"/>
                    <a:pt x="672" y="576"/>
                  </a:cubicBezTo>
                  <a:cubicBezTo>
                    <a:pt x="672" y="640"/>
                    <a:pt x="672" y="640"/>
                    <a:pt x="672" y="640"/>
                  </a:cubicBezTo>
                  <a:cubicBezTo>
                    <a:pt x="672" y="710"/>
                    <a:pt x="729" y="768"/>
                    <a:pt x="800" y="768"/>
                  </a:cubicBezTo>
                  <a:cubicBezTo>
                    <a:pt x="870" y="768"/>
                    <a:pt x="928" y="710"/>
                    <a:pt x="928" y="640"/>
                  </a:cubicBezTo>
                  <a:cubicBezTo>
                    <a:pt x="928" y="576"/>
                    <a:pt x="928" y="576"/>
                    <a:pt x="928" y="576"/>
                  </a:cubicBezTo>
                  <a:cubicBezTo>
                    <a:pt x="1024" y="576"/>
                    <a:pt x="1024" y="576"/>
                    <a:pt x="1024" y="576"/>
                  </a:cubicBezTo>
                  <a:lnTo>
                    <a:pt x="1024" y="9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299"/>
            <p:cNvSpPr>
              <a:spLocks noEditPoints="1"/>
            </p:cNvSpPr>
            <p:nvPr/>
          </p:nvSpPr>
          <p:spPr bwMode="auto">
            <a:xfrm>
              <a:off x="9164638" y="5856288"/>
              <a:ext cx="1033463" cy="1316037"/>
            </a:xfrm>
            <a:custGeom>
              <a:avLst/>
              <a:gdLst>
                <a:gd name="T0" fmla="*/ 389 w 1541"/>
                <a:gd name="T1" fmla="*/ 1957 h 1957"/>
                <a:gd name="T2" fmla="*/ 335 w 1541"/>
                <a:gd name="T3" fmla="*/ 1783 h 1957"/>
                <a:gd name="T4" fmla="*/ 393 w 1541"/>
                <a:gd name="T5" fmla="*/ 1452 h 1957"/>
                <a:gd name="T6" fmla="*/ 395 w 1541"/>
                <a:gd name="T7" fmla="*/ 1285 h 1957"/>
                <a:gd name="T8" fmla="*/ 431 w 1541"/>
                <a:gd name="T9" fmla="*/ 1310 h 1957"/>
                <a:gd name="T10" fmla="*/ 485 w 1541"/>
                <a:gd name="T11" fmla="*/ 1667 h 1957"/>
                <a:gd name="T12" fmla="*/ 517 w 1541"/>
                <a:gd name="T13" fmla="*/ 1957 h 1957"/>
                <a:gd name="T14" fmla="*/ 901 w 1541"/>
                <a:gd name="T15" fmla="*/ 1925 h 1957"/>
                <a:gd name="T16" fmla="*/ 821 w 1541"/>
                <a:gd name="T17" fmla="*/ 1795 h 1957"/>
                <a:gd name="T18" fmla="*/ 727 w 1541"/>
                <a:gd name="T19" fmla="*/ 1678 h 1957"/>
                <a:gd name="T20" fmla="*/ 741 w 1541"/>
                <a:gd name="T21" fmla="*/ 1250 h 1957"/>
                <a:gd name="T22" fmla="*/ 925 w 1541"/>
                <a:gd name="T23" fmla="*/ 715 h 1957"/>
                <a:gd name="T24" fmla="*/ 1317 w 1541"/>
                <a:gd name="T25" fmla="*/ 613 h 1957"/>
                <a:gd name="T26" fmla="*/ 1349 w 1541"/>
                <a:gd name="T27" fmla="*/ 421 h 1957"/>
                <a:gd name="T28" fmla="*/ 1541 w 1541"/>
                <a:gd name="T29" fmla="*/ 293 h 1957"/>
                <a:gd name="T30" fmla="*/ 1349 w 1541"/>
                <a:gd name="T31" fmla="*/ 165 h 1957"/>
                <a:gd name="T32" fmla="*/ 1317 w 1541"/>
                <a:gd name="T33" fmla="*/ 37 h 1957"/>
                <a:gd name="T34" fmla="*/ 773 w 1541"/>
                <a:gd name="T35" fmla="*/ 165 h 1957"/>
                <a:gd name="T36" fmla="*/ 640 w 1541"/>
                <a:gd name="T37" fmla="*/ 587 h 1957"/>
                <a:gd name="T38" fmla="*/ 682 w 1541"/>
                <a:gd name="T39" fmla="*/ 178 h 1957"/>
                <a:gd name="T40" fmla="*/ 224 w 1541"/>
                <a:gd name="T41" fmla="*/ 407 h 1957"/>
                <a:gd name="T42" fmla="*/ 186 w 1541"/>
                <a:gd name="T43" fmla="*/ 677 h 1957"/>
                <a:gd name="T44" fmla="*/ 79 w 1541"/>
                <a:gd name="T45" fmla="*/ 1423 h 1957"/>
                <a:gd name="T46" fmla="*/ 8 w 1541"/>
                <a:gd name="T47" fmla="*/ 1910 h 1957"/>
                <a:gd name="T48" fmla="*/ 37 w 1541"/>
                <a:gd name="T49" fmla="*/ 1957 h 1957"/>
                <a:gd name="T50" fmla="*/ 898 w 1541"/>
                <a:gd name="T51" fmla="*/ 657 h 1957"/>
                <a:gd name="T52" fmla="*/ 394 w 1541"/>
                <a:gd name="T53" fmla="*/ 837 h 1957"/>
                <a:gd name="T54" fmla="*/ 420 w 1541"/>
                <a:gd name="T55" fmla="*/ 764 h 1957"/>
                <a:gd name="T56" fmla="*/ 907 w 1541"/>
                <a:gd name="T57" fmla="*/ 559 h 1957"/>
                <a:gd name="T58" fmla="*/ 899 w 1541"/>
                <a:gd name="T59" fmla="*/ 657 h 1957"/>
                <a:gd name="T60" fmla="*/ 1285 w 1541"/>
                <a:gd name="T61" fmla="*/ 101 h 1957"/>
                <a:gd name="T62" fmla="*/ 1317 w 1541"/>
                <a:gd name="T63" fmla="*/ 229 h 1957"/>
                <a:gd name="T64" fmla="*/ 1477 w 1541"/>
                <a:gd name="T65" fmla="*/ 293 h 1957"/>
                <a:gd name="T66" fmla="*/ 1317 w 1541"/>
                <a:gd name="T67" fmla="*/ 357 h 1957"/>
                <a:gd name="T68" fmla="*/ 1285 w 1541"/>
                <a:gd name="T69" fmla="*/ 549 h 1957"/>
                <a:gd name="T70" fmla="*/ 837 w 1541"/>
                <a:gd name="T71" fmla="*/ 493 h 1957"/>
                <a:gd name="T72" fmla="*/ 901 w 1541"/>
                <a:gd name="T73" fmla="*/ 101 h 1957"/>
                <a:gd name="T74" fmla="*/ 453 w 1541"/>
                <a:gd name="T75" fmla="*/ 101 h 1957"/>
                <a:gd name="T76" fmla="*/ 453 w 1541"/>
                <a:gd name="T77" fmla="*/ 485 h 1957"/>
                <a:gd name="T78" fmla="*/ 129 w 1541"/>
                <a:gd name="T79" fmla="*/ 1810 h 1957"/>
                <a:gd name="T80" fmla="*/ 119 w 1541"/>
                <a:gd name="T81" fmla="*/ 1098 h 1957"/>
                <a:gd name="T82" fmla="*/ 474 w 1541"/>
                <a:gd name="T83" fmla="*/ 552 h 1957"/>
                <a:gd name="T84" fmla="*/ 392 w 1541"/>
                <a:gd name="T85" fmla="*/ 707 h 1957"/>
                <a:gd name="T86" fmla="*/ 443 w 1541"/>
                <a:gd name="T87" fmla="*/ 933 h 1957"/>
                <a:gd name="T88" fmla="*/ 642 w 1541"/>
                <a:gd name="T89" fmla="*/ 851 h 1957"/>
                <a:gd name="T90" fmla="*/ 677 w 1541"/>
                <a:gd name="T91" fmla="*/ 1536 h 1957"/>
                <a:gd name="T92" fmla="*/ 630 w 1541"/>
                <a:gd name="T93" fmla="*/ 1836 h 1957"/>
                <a:gd name="T94" fmla="*/ 677 w 1541"/>
                <a:gd name="T95" fmla="*/ 1870 h 1957"/>
                <a:gd name="T96" fmla="*/ 792 w 1541"/>
                <a:gd name="T97" fmla="*/ 1852 h 1957"/>
                <a:gd name="T98" fmla="*/ 549 w 1541"/>
                <a:gd name="T99" fmla="*/ 1893 h 1957"/>
                <a:gd name="T100" fmla="*/ 537 w 1541"/>
                <a:gd name="T101" fmla="*/ 1538 h 1957"/>
                <a:gd name="T102" fmla="*/ 384 w 1541"/>
                <a:gd name="T103" fmla="*/ 1221 h 1957"/>
                <a:gd name="T104" fmla="*/ 307 w 1541"/>
                <a:gd name="T105" fmla="*/ 1333 h 1957"/>
                <a:gd name="T106" fmla="*/ 293 w 1541"/>
                <a:gd name="T107" fmla="*/ 1724 h 1957"/>
                <a:gd name="T108" fmla="*/ 276 w 1541"/>
                <a:gd name="T109" fmla="*/ 1829 h 1957"/>
                <a:gd name="T110" fmla="*/ 351 w 1541"/>
                <a:gd name="T111" fmla="*/ 1893 h 1957"/>
                <a:gd name="T112" fmla="*/ 129 w 1541"/>
                <a:gd name="T113" fmla="*/ 18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41" h="1957">
                  <a:moveTo>
                    <a:pt x="37" y="1957"/>
                  </a:moveTo>
                  <a:cubicBezTo>
                    <a:pt x="389" y="1957"/>
                    <a:pt x="389" y="1957"/>
                    <a:pt x="389" y="1957"/>
                  </a:cubicBezTo>
                  <a:cubicBezTo>
                    <a:pt x="406" y="1957"/>
                    <a:pt x="421" y="1942"/>
                    <a:pt x="421" y="1925"/>
                  </a:cubicBezTo>
                  <a:cubicBezTo>
                    <a:pt x="421" y="1865"/>
                    <a:pt x="388" y="1811"/>
                    <a:pt x="335" y="1783"/>
                  </a:cubicBezTo>
                  <a:cubicBezTo>
                    <a:pt x="350" y="1753"/>
                    <a:pt x="350" y="1753"/>
                    <a:pt x="350" y="1753"/>
                  </a:cubicBezTo>
                  <a:cubicBezTo>
                    <a:pt x="397" y="1660"/>
                    <a:pt x="412" y="1554"/>
                    <a:pt x="393" y="1452"/>
                  </a:cubicBezTo>
                  <a:cubicBezTo>
                    <a:pt x="370" y="1321"/>
                    <a:pt x="370" y="1321"/>
                    <a:pt x="370" y="1321"/>
                  </a:cubicBezTo>
                  <a:cubicBezTo>
                    <a:pt x="367" y="1304"/>
                    <a:pt x="378" y="1288"/>
                    <a:pt x="395" y="1285"/>
                  </a:cubicBezTo>
                  <a:cubicBezTo>
                    <a:pt x="396" y="1285"/>
                    <a:pt x="398" y="1285"/>
                    <a:pt x="400" y="1285"/>
                  </a:cubicBezTo>
                  <a:cubicBezTo>
                    <a:pt x="415" y="1285"/>
                    <a:pt x="428" y="1295"/>
                    <a:pt x="431" y="1310"/>
                  </a:cubicBezTo>
                  <a:cubicBezTo>
                    <a:pt x="474" y="1549"/>
                    <a:pt x="474" y="1549"/>
                    <a:pt x="474" y="1549"/>
                  </a:cubicBezTo>
                  <a:cubicBezTo>
                    <a:pt x="481" y="1588"/>
                    <a:pt x="485" y="1627"/>
                    <a:pt x="485" y="1667"/>
                  </a:cubicBezTo>
                  <a:cubicBezTo>
                    <a:pt x="485" y="1925"/>
                    <a:pt x="485" y="1925"/>
                    <a:pt x="485" y="1925"/>
                  </a:cubicBezTo>
                  <a:cubicBezTo>
                    <a:pt x="485" y="1942"/>
                    <a:pt x="499" y="1957"/>
                    <a:pt x="517" y="1957"/>
                  </a:cubicBezTo>
                  <a:cubicBezTo>
                    <a:pt x="869" y="1957"/>
                    <a:pt x="869" y="1957"/>
                    <a:pt x="869" y="1957"/>
                  </a:cubicBezTo>
                  <a:cubicBezTo>
                    <a:pt x="886" y="1957"/>
                    <a:pt x="901" y="1942"/>
                    <a:pt x="901" y="1925"/>
                  </a:cubicBezTo>
                  <a:cubicBezTo>
                    <a:pt x="901" y="1918"/>
                    <a:pt x="900" y="1912"/>
                    <a:pt x="900" y="1906"/>
                  </a:cubicBezTo>
                  <a:cubicBezTo>
                    <a:pt x="894" y="1858"/>
                    <a:pt x="864" y="1816"/>
                    <a:pt x="821" y="1795"/>
                  </a:cubicBezTo>
                  <a:cubicBezTo>
                    <a:pt x="785" y="1776"/>
                    <a:pt x="744" y="1773"/>
                    <a:pt x="705" y="1784"/>
                  </a:cubicBezTo>
                  <a:cubicBezTo>
                    <a:pt x="727" y="1678"/>
                    <a:pt x="727" y="1678"/>
                    <a:pt x="727" y="1678"/>
                  </a:cubicBezTo>
                  <a:cubicBezTo>
                    <a:pt x="736" y="1631"/>
                    <a:pt x="741" y="1584"/>
                    <a:pt x="741" y="1536"/>
                  </a:cubicBezTo>
                  <a:cubicBezTo>
                    <a:pt x="741" y="1250"/>
                    <a:pt x="741" y="1250"/>
                    <a:pt x="741" y="1250"/>
                  </a:cubicBezTo>
                  <a:cubicBezTo>
                    <a:pt x="703" y="821"/>
                    <a:pt x="703" y="821"/>
                    <a:pt x="703" y="821"/>
                  </a:cubicBezTo>
                  <a:cubicBezTo>
                    <a:pt x="925" y="715"/>
                    <a:pt x="925" y="715"/>
                    <a:pt x="925" y="715"/>
                  </a:cubicBezTo>
                  <a:cubicBezTo>
                    <a:pt x="966" y="697"/>
                    <a:pt x="994" y="657"/>
                    <a:pt x="996" y="613"/>
                  </a:cubicBezTo>
                  <a:cubicBezTo>
                    <a:pt x="1317" y="613"/>
                    <a:pt x="1317" y="613"/>
                    <a:pt x="1317" y="613"/>
                  </a:cubicBezTo>
                  <a:cubicBezTo>
                    <a:pt x="1334" y="613"/>
                    <a:pt x="1349" y="598"/>
                    <a:pt x="1349" y="581"/>
                  </a:cubicBezTo>
                  <a:cubicBezTo>
                    <a:pt x="1349" y="421"/>
                    <a:pt x="1349" y="421"/>
                    <a:pt x="1349" y="421"/>
                  </a:cubicBezTo>
                  <a:cubicBezTo>
                    <a:pt x="1413" y="421"/>
                    <a:pt x="1413" y="421"/>
                    <a:pt x="1413" y="421"/>
                  </a:cubicBezTo>
                  <a:cubicBezTo>
                    <a:pt x="1483" y="421"/>
                    <a:pt x="1541" y="363"/>
                    <a:pt x="1541" y="293"/>
                  </a:cubicBezTo>
                  <a:cubicBezTo>
                    <a:pt x="1541" y="222"/>
                    <a:pt x="1483" y="165"/>
                    <a:pt x="1413" y="165"/>
                  </a:cubicBezTo>
                  <a:cubicBezTo>
                    <a:pt x="1349" y="165"/>
                    <a:pt x="1349" y="165"/>
                    <a:pt x="1349" y="165"/>
                  </a:cubicBezTo>
                  <a:cubicBezTo>
                    <a:pt x="1349" y="69"/>
                    <a:pt x="1349" y="69"/>
                    <a:pt x="1349" y="69"/>
                  </a:cubicBezTo>
                  <a:cubicBezTo>
                    <a:pt x="1349" y="51"/>
                    <a:pt x="1334" y="37"/>
                    <a:pt x="1317" y="37"/>
                  </a:cubicBezTo>
                  <a:cubicBezTo>
                    <a:pt x="901" y="37"/>
                    <a:pt x="901" y="37"/>
                    <a:pt x="901" y="37"/>
                  </a:cubicBezTo>
                  <a:cubicBezTo>
                    <a:pt x="830" y="37"/>
                    <a:pt x="773" y="94"/>
                    <a:pt x="773" y="165"/>
                  </a:cubicBezTo>
                  <a:cubicBezTo>
                    <a:pt x="773" y="523"/>
                    <a:pt x="773" y="523"/>
                    <a:pt x="773" y="523"/>
                  </a:cubicBezTo>
                  <a:cubicBezTo>
                    <a:pt x="640" y="587"/>
                    <a:pt x="640" y="587"/>
                    <a:pt x="640" y="587"/>
                  </a:cubicBezTo>
                  <a:cubicBezTo>
                    <a:pt x="620" y="561"/>
                    <a:pt x="596" y="538"/>
                    <a:pt x="567" y="521"/>
                  </a:cubicBezTo>
                  <a:cubicBezTo>
                    <a:pt x="694" y="458"/>
                    <a:pt x="745" y="304"/>
                    <a:pt x="682" y="178"/>
                  </a:cubicBezTo>
                  <a:cubicBezTo>
                    <a:pt x="618" y="51"/>
                    <a:pt x="464" y="0"/>
                    <a:pt x="338" y="64"/>
                  </a:cubicBezTo>
                  <a:cubicBezTo>
                    <a:pt x="212" y="127"/>
                    <a:pt x="161" y="281"/>
                    <a:pt x="224" y="407"/>
                  </a:cubicBezTo>
                  <a:cubicBezTo>
                    <a:pt x="246" y="451"/>
                    <a:pt x="280" y="487"/>
                    <a:pt x="321" y="512"/>
                  </a:cubicBezTo>
                  <a:cubicBezTo>
                    <a:pt x="254" y="545"/>
                    <a:pt x="205" y="605"/>
                    <a:pt x="186" y="677"/>
                  </a:cubicBezTo>
                  <a:cubicBezTo>
                    <a:pt x="58" y="1078"/>
                    <a:pt x="58" y="1078"/>
                    <a:pt x="58" y="1078"/>
                  </a:cubicBezTo>
                  <a:cubicBezTo>
                    <a:pt x="22" y="1192"/>
                    <a:pt x="30" y="1315"/>
                    <a:pt x="79" y="1423"/>
                  </a:cubicBezTo>
                  <a:cubicBezTo>
                    <a:pt x="131" y="1537"/>
                    <a:pt x="129" y="1669"/>
                    <a:pt x="72" y="1782"/>
                  </a:cubicBezTo>
                  <a:cubicBezTo>
                    <a:pt x="8" y="1910"/>
                    <a:pt x="8" y="1910"/>
                    <a:pt x="8" y="1910"/>
                  </a:cubicBezTo>
                  <a:cubicBezTo>
                    <a:pt x="0" y="1926"/>
                    <a:pt x="7" y="1945"/>
                    <a:pt x="22" y="1953"/>
                  </a:cubicBezTo>
                  <a:cubicBezTo>
                    <a:pt x="27" y="1955"/>
                    <a:pt x="32" y="1957"/>
                    <a:pt x="37" y="1957"/>
                  </a:cubicBezTo>
                  <a:moveTo>
                    <a:pt x="899" y="657"/>
                  </a:moveTo>
                  <a:cubicBezTo>
                    <a:pt x="898" y="657"/>
                    <a:pt x="898" y="657"/>
                    <a:pt x="898" y="657"/>
                  </a:cubicBezTo>
                  <a:cubicBezTo>
                    <a:pt x="467" y="863"/>
                    <a:pt x="467" y="863"/>
                    <a:pt x="467" y="863"/>
                  </a:cubicBezTo>
                  <a:cubicBezTo>
                    <a:pt x="440" y="876"/>
                    <a:pt x="407" y="865"/>
                    <a:pt x="394" y="837"/>
                  </a:cubicBezTo>
                  <a:cubicBezTo>
                    <a:pt x="390" y="830"/>
                    <a:pt x="389" y="822"/>
                    <a:pt x="389" y="814"/>
                  </a:cubicBezTo>
                  <a:cubicBezTo>
                    <a:pt x="389" y="793"/>
                    <a:pt x="401" y="774"/>
                    <a:pt x="420" y="764"/>
                  </a:cubicBezTo>
                  <a:cubicBezTo>
                    <a:pt x="854" y="554"/>
                    <a:pt x="854" y="554"/>
                    <a:pt x="854" y="554"/>
                  </a:cubicBezTo>
                  <a:cubicBezTo>
                    <a:pt x="872" y="547"/>
                    <a:pt x="892" y="548"/>
                    <a:pt x="907" y="559"/>
                  </a:cubicBezTo>
                  <a:cubicBezTo>
                    <a:pt x="923" y="569"/>
                    <a:pt x="933" y="587"/>
                    <a:pt x="933" y="606"/>
                  </a:cubicBezTo>
                  <a:cubicBezTo>
                    <a:pt x="933" y="628"/>
                    <a:pt x="919" y="648"/>
                    <a:pt x="899" y="657"/>
                  </a:cubicBezTo>
                  <a:moveTo>
                    <a:pt x="901" y="101"/>
                  </a:moveTo>
                  <a:cubicBezTo>
                    <a:pt x="1285" y="101"/>
                    <a:pt x="1285" y="101"/>
                    <a:pt x="1285" y="101"/>
                  </a:cubicBezTo>
                  <a:cubicBezTo>
                    <a:pt x="1285" y="197"/>
                    <a:pt x="1285" y="197"/>
                    <a:pt x="1285" y="197"/>
                  </a:cubicBezTo>
                  <a:cubicBezTo>
                    <a:pt x="1285" y="214"/>
                    <a:pt x="1299" y="229"/>
                    <a:pt x="1317" y="229"/>
                  </a:cubicBezTo>
                  <a:cubicBezTo>
                    <a:pt x="1413" y="229"/>
                    <a:pt x="1413" y="229"/>
                    <a:pt x="1413" y="229"/>
                  </a:cubicBezTo>
                  <a:cubicBezTo>
                    <a:pt x="1448" y="229"/>
                    <a:pt x="1477" y="257"/>
                    <a:pt x="1477" y="293"/>
                  </a:cubicBezTo>
                  <a:cubicBezTo>
                    <a:pt x="1477" y="328"/>
                    <a:pt x="1448" y="357"/>
                    <a:pt x="1413" y="357"/>
                  </a:cubicBezTo>
                  <a:cubicBezTo>
                    <a:pt x="1317" y="357"/>
                    <a:pt x="1317" y="357"/>
                    <a:pt x="1317" y="357"/>
                  </a:cubicBezTo>
                  <a:cubicBezTo>
                    <a:pt x="1299" y="357"/>
                    <a:pt x="1285" y="371"/>
                    <a:pt x="1285" y="389"/>
                  </a:cubicBezTo>
                  <a:cubicBezTo>
                    <a:pt x="1285" y="549"/>
                    <a:pt x="1285" y="549"/>
                    <a:pt x="1285" y="549"/>
                  </a:cubicBezTo>
                  <a:cubicBezTo>
                    <a:pt x="982" y="549"/>
                    <a:pt x="982" y="549"/>
                    <a:pt x="982" y="549"/>
                  </a:cubicBezTo>
                  <a:cubicBezTo>
                    <a:pt x="954" y="497"/>
                    <a:pt x="892" y="473"/>
                    <a:pt x="837" y="493"/>
                  </a:cubicBezTo>
                  <a:cubicBezTo>
                    <a:pt x="837" y="165"/>
                    <a:pt x="837" y="165"/>
                    <a:pt x="837" y="165"/>
                  </a:cubicBezTo>
                  <a:cubicBezTo>
                    <a:pt x="837" y="129"/>
                    <a:pt x="865" y="101"/>
                    <a:pt x="901" y="101"/>
                  </a:cubicBezTo>
                  <a:moveTo>
                    <a:pt x="261" y="293"/>
                  </a:moveTo>
                  <a:cubicBezTo>
                    <a:pt x="261" y="187"/>
                    <a:pt x="347" y="101"/>
                    <a:pt x="453" y="101"/>
                  </a:cubicBezTo>
                  <a:cubicBezTo>
                    <a:pt x="559" y="101"/>
                    <a:pt x="645" y="187"/>
                    <a:pt x="645" y="293"/>
                  </a:cubicBezTo>
                  <a:cubicBezTo>
                    <a:pt x="645" y="399"/>
                    <a:pt x="559" y="485"/>
                    <a:pt x="453" y="485"/>
                  </a:cubicBezTo>
                  <a:cubicBezTo>
                    <a:pt x="347" y="484"/>
                    <a:pt x="261" y="399"/>
                    <a:pt x="261" y="293"/>
                  </a:cubicBezTo>
                  <a:moveTo>
                    <a:pt x="129" y="1810"/>
                  </a:moveTo>
                  <a:cubicBezTo>
                    <a:pt x="195" y="1681"/>
                    <a:pt x="197" y="1528"/>
                    <a:pt x="137" y="1396"/>
                  </a:cubicBezTo>
                  <a:cubicBezTo>
                    <a:pt x="94" y="1303"/>
                    <a:pt x="88" y="1196"/>
                    <a:pt x="119" y="1098"/>
                  </a:cubicBezTo>
                  <a:cubicBezTo>
                    <a:pt x="247" y="695"/>
                    <a:pt x="247" y="695"/>
                    <a:pt x="247" y="695"/>
                  </a:cubicBezTo>
                  <a:cubicBezTo>
                    <a:pt x="274" y="595"/>
                    <a:pt x="373" y="533"/>
                    <a:pt x="474" y="552"/>
                  </a:cubicBezTo>
                  <a:cubicBezTo>
                    <a:pt x="516" y="561"/>
                    <a:pt x="553" y="583"/>
                    <a:pt x="581" y="615"/>
                  </a:cubicBezTo>
                  <a:cubicBezTo>
                    <a:pt x="392" y="707"/>
                    <a:pt x="392" y="707"/>
                    <a:pt x="392" y="707"/>
                  </a:cubicBezTo>
                  <a:cubicBezTo>
                    <a:pt x="351" y="727"/>
                    <a:pt x="325" y="768"/>
                    <a:pt x="325" y="814"/>
                  </a:cubicBezTo>
                  <a:cubicBezTo>
                    <a:pt x="324" y="879"/>
                    <a:pt x="377" y="932"/>
                    <a:pt x="443" y="933"/>
                  </a:cubicBezTo>
                  <a:cubicBezTo>
                    <a:pt x="461" y="933"/>
                    <a:pt x="478" y="929"/>
                    <a:pt x="495" y="921"/>
                  </a:cubicBezTo>
                  <a:cubicBezTo>
                    <a:pt x="642" y="851"/>
                    <a:pt x="642" y="851"/>
                    <a:pt x="642" y="851"/>
                  </a:cubicBezTo>
                  <a:cubicBezTo>
                    <a:pt x="677" y="1253"/>
                    <a:pt x="677" y="1253"/>
                    <a:pt x="677" y="1253"/>
                  </a:cubicBezTo>
                  <a:cubicBezTo>
                    <a:pt x="677" y="1536"/>
                    <a:pt x="677" y="1536"/>
                    <a:pt x="677" y="1536"/>
                  </a:cubicBezTo>
                  <a:cubicBezTo>
                    <a:pt x="677" y="1580"/>
                    <a:pt x="672" y="1623"/>
                    <a:pt x="664" y="1665"/>
                  </a:cubicBezTo>
                  <a:cubicBezTo>
                    <a:pt x="630" y="1836"/>
                    <a:pt x="630" y="1836"/>
                    <a:pt x="630" y="1836"/>
                  </a:cubicBezTo>
                  <a:cubicBezTo>
                    <a:pt x="626" y="1853"/>
                    <a:pt x="637" y="1870"/>
                    <a:pt x="655" y="1873"/>
                  </a:cubicBezTo>
                  <a:cubicBezTo>
                    <a:pt x="662" y="1875"/>
                    <a:pt x="670" y="1874"/>
                    <a:pt x="677" y="1870"/>
                  </a:cubicBezTo>
                  <a:cubicBezTo>
                    <a:pt x="705" y="1854"/>
                    <a:pt x="705" y="1854"/>
                    <a:pt x="705" y="1854"/>
                  </a:cubicBezTo>
                  <a:cubicBezTo>
                    <a:pt x="732" y="1838"/>
                    <a:pt x="764" y="1838"/>
                    <a:pt x="792" y="1852"/>
                  </a:cubicBezTo>
                  <a:cubicBezTo>
                    <a:pt x="809" y="1860"/>
                    <a:pt x="823" y="1875"/>
                    <a:pt x="831" y="1893"/>
                  </a:cubicBezTo>
                  <a:cubicBezTo>
                    <a:pt x="549" y="1893"/>
                    <a:pt x="549" y="1893"/>
                    <a:pt x="549" y="1893"/>
                  </a:cubicBezTo>
                  <a:cubicBezTo>
                    <a:pt x="549" y="1667"/>
                    <a:pt x="549" y="1667"/>
                    <a:pt x="549" y="1667"/>
                  </a:cubicBezTo>
                  <a:cubicBezTo>
                    <a:pt x="549" y="1623"/>
                    <a:pt x="545" y="1580"/>
                    <a:pt x="537" y="1538"/>
                  </a:cubicBezTo>
                  <a:cubicBezTo>
                    <a:pt x="494" y="1299"/>
                    <a:pt x="494" y="1299"/>
                    <a:pt x="494" y="1299"/>
                  </a:cubicBezTo>
                  <a:cubicBezTo>
                    <a:pt x="485" y="1247"/>
                    <a:pt x="435" y="1212"/>
                    <a:pt x="384" y="1221"/>
                  </a:cubicBezTo>
                  <a:cubicBezTo>
                    <a:pt x="332" y="1230"/>
                    <a:pt x="297" y="1279"/>
                    <a:pt x="306" y="1331"/>
                  </a:cubicBezTo>
                  <a:cubicBezTo>
                    <a:pt x="306" y="1331"/>
                    <a:pt x="307" y="1332"/>
                    <a:pt x="307" y="1333"/>
                  </a:cubicBezTo>
                  <a:cubicBezTo>
                    <a:pt x="330" y="1463"/>
                    <a:pt x="330" y="1463"/>
                    <a:pt x="330" y="1463"/>
                  </a:cubicBezTo>
                  <a:cubicBezTo>
                    <a:pt x="346" y="1552"/>
                    <a:pt x="333" y="1643"/>
                    <a:pt x="293" y="1724"/>
                  </a:cubicBezTo>
                  <a:cubicBezTo>
                    <a:pt x="262" y="1786"/>
                    <a:pt x="262" y="1786"/>
                    <a:pt x="262" y="1786"/>
                  </a:cubicBezTo>
                  <a:cubicBezTo>
                    <a:pt x="254" y="1802"/>
                    <a:pt x="260" y="1821"/>
                    <a:pt x="276" y="1829"/>
                  </a:cubicBezTo>
                  <a:cubicBezTo>
                    <a:pt x="278" y="1830"/>
                    <a:pt x="281" y="1831"/>
                    <a:pt x="283" y="1832"/>
                  </a:cubicBezTo>
                  <a:cubicBezTo>
                    <a:pt x="315" y="1839"/>
                    <a:pt x="340" y="1862"/>
                    <a:pt x="351" y="1893"/>
                  </a:cubicBezTo>
                  <a:cubicBezTo>
                    <a:pt x="88" y="1893"/>
                    <a:pt x="88" y="1893"/>
                    <a:pt x="88" y="1893"/>
                  </a:cubicBezTo>
                  <a:lnTo>
                    <a:pt x="129" y="18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Freeform 300"/>
            <p:cNvSpPr>
              <a:spLocks/>
            </p:cNvSpPr>
            <p:nvPr/>
          </p:nvSpPr>
          <p:spPr bwMode="auto">
            <a:xfrm>
              <a:off x="9731376" y="6397625"/>
              <a:ext cx="331788" cy="239712"/>
            </a:xfrm>
            <a:custGeom>
              <a:avLst/>
              <a:gdLst>
                <a:gd name="T0" fmla="*/ 151 w 493"/>
                <a:gd name="T1" fmla="*/ 178 h 355"/>
                <a:gd name="T2" fmla="*/ 45 w 493"/>
                <a:gd name="T3" fmla="*/ 73 h 355"/>
                <a:gd name="T4" fmla="*/ 0 w 493"/>
                <a:gd name="T5" fmla="*/ 118 h 355"/>
                <a:gd name="T6" fmla="*/ 224 w 493"/>
                <a:gd name="T7" fmla="*/ 342 h 355"/>
                <a:gd name="T8" fmla="*/ 269 w 493"/>
                <a:gd name="T9" fmla="*/ 342 h 355"/>
                <a:gd name="T10" fmla="*/ 493 w 493"/>
                <a:gd name="T11" fmla="*/ 118 h 355"/>
                <a:gd name="T12" fmla="*/ 448 w 493"/>
                <a:gd name="T13" fmla="*/ 73 h 355"/>
                <a:gd name="T14" fmla="*/ 343 w 493"/>
                <a:gd name="T15" fmla="*/ 178 h 355"/>
                <a:gd name="T16" fmla="*/ 343 w 493"/>
                <a:gd name="T17" fmla="*/ 0 h 355"/>
                <a:gd name="T18" fmla="*/ 279 w 493"/>
                <a:gd name="T19" fmla="*/ 0 h 355"/>
                <a:gd name="T20" fmla="*/ 279 w 493"/>
                <a:gd name="T21" fmla="*/ 242 h 355"/>
                <a:gd name="T22" fmla="*/ 247 w 493"/>
                <a:gd name="T23" fmla="*/ 274 h 355"/>
                <a:gd name="T24" fmla="*/ 215 w 493"/>
                <a:gd name="T25" fmla="*/ 242 h 355"/>
                <a:gd name="T26" fmla="*/ 215 w 493"/>
                <a:gd name="T27" fmla="*/ 128 h 355"/>
                <a:gd name="T28" fmla="*/ 151 w 493"/>
                <a:gd name="T29" fmla="*/ 128 h 355"/>
                <a:gd name="T30" fmla="*/ 151 w 493"/>
                <a:gd name="T31" fmla="*/ 178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3" h="355">
                  <a:moveTo>
                    <a:pt x="151" y="178"/>
                  </a:moveTo>
                  <a:cubicBezTo>
                    <a:pt x="45" y="73"/>
                    <a:pt x="45" y="73"/>
                    <a:pt x="45" y="73"/>
                  </a:cubicBezTo>
                  <a:cubicBezTo>
                    <a:pt x="0" y="118"/>
                    <a:pt x="0" y="118"/>
                    <a:pt x="0" y="118"/>
                  </a:cubicBezTo>
                  <a:cubicBezTo>
                    <a:pt x="224" y="342"/>
                    <a:pt x="224" y="342"/>
                    <a:pt x="224" y="342"/>
                  </a:cubicBezTo>
                  <a:cubicBezTo>
                    <a:pt x="237" y="355"/>
                    <a:pt x="257" y="355"/>
                    <a:pt x="269" y="342"/>
                  </a:cubicBezTo>
                  <a:cubicBezTo>
                    <a:pt x="493" y="118"/>
                    <a:pt x="493" y="118"/>
                    <a:pt x="493" y="118"/>
                  </a:cubicBezTo>
                  <a:cubicBezTo>
                    <a:pt x="448" y="73"/>
                    <a:pt x="448" y="73"/>
                    <a:pt x="448" y="73"/>
                  </a:cubicBezTo>
                  <a:cubicBezTo>
                    <a:pt x="343" y="178"/>
                    <a:pt x="343" y="178"/>
                    <a:pt x="343" y="178"/>
                  </a:cubicBezTo>
                  <a:cubicBezTo>
                    <a:pt x="343" y="0"/>
                    <a:pt x="343" y="0"/>
                    <a:pt x="343" y="0"/>
                  </a:cubicBezTo>
                  <a:cubicBezTo>
                    <a:pt x="279" y="0"/>
                    <a:pt x="279" y="0"/>
                    <a:pt x="279" y="0"/>
                  </a:cubicBezTo>
                  <a:cubicBezTo>
                    <a:pt x="279" y="242"/>
                    <a:pt x="279" y="242"/>
                    <a:pt x="279" y="242"/>
                  </a:cubicBezTo>
                  <a:cubicBezTo>
                    <a:pt x="247" y="274"/>
                    <a:pt x="247" y="274"/>
                    <a:pt x="247" y="274"/>
                  </a:cubicBezTo>
                  <a:cubicBezTo>
                    <a:pt x="215" y="242"/>
                    <a:pt x="215" y="242"/>
                    <a:pt x="215" y="242"/>
                  </a:cubicBezTo>
                  <a:cubicBezTo>
                    <a:pt x="215" y="128"/>
                    <a:pt x="215" y="128"/>
                    <a:pt x="215" y="128"/>
                  </a:cubicBezTo>
                  <a:cubicBezTo>
                    <a:pt x="151" y="128"/>
                    <a:pt x="151" y="128"/>
                    <a:pt x="151" y="128"/>
                  </a:cubicBezTo>
                  <a:lnTo>
                    <a:pt x="151" y="1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Rectangle 301"/>
            <p:cNvSpPr>
              <a:spLocks noChangeArrowheads="1"/>
            </p:cNvSpPr>
            <p:nvPr/>
          </p:nvSpPr>
          <p:spPr bwMode="auto">
            <a:xfrm>
              <a:off x="9832976" y="6397625"/>
              <a:ext cx="42863" cy="428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Rectangle 302"/>
            <p:cNvSpPr>
              <a:spLocks noChangeArrowheads="1"/>
            </p:cNvSpPr>
            <p:nvPr/>
          </p:nvSpPr>
          <p:spPr bwMode="auto">
            <a:xfrm>
              <a:off x="9832976" y="6311900"/>
              <a:ext cx="42863" cy="428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Rectangle 303"/>
            <p:cNvSpPr>
              <a:spLocks noChangeArrowheads="1"/>
            </p:cNvSpPr>
            <p:nvPr/>
          </p:nvSpPr>
          <p:spPr bwMode="auto">
            <a:xfrm>
              <a:off x="9918701" y="6311900"/>
              <a:ext cx="42863" cy="428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9" name="Group 58"/>
          <p:cNvGrpSpPr/>
          <p:nvPr/>
        </p:nvGrpSpPr>
        <p:grpSpPr>
          <a:xfrm>
            <a:off x="6306335" y="4007395"/>
            <a:ext cx="441308" cy="427571"/>
            <a:chOff x="7219950" y="576263"/>
            <a:chExt cx="1173163" cy="1136650"/>
          </a:xfrm>
          <a:solidFill>
            <a:schemeClr val="bg1"/>
          </a:solidFill>
        </p:grpSpPr>
        <p:sp>
          <p:nvSpPr>
            <p:cNvPr id="60" name="Freeform 61"/>
            <p:cNvSpPr>
              <a:spLocks noEditPoints="1"/>
            </p:cNvSpPr>
            <p:nvPr/>
          </p:nvSpPr>
          <p:spPr bwMode="auto">
            <a:xfrm>
              <a:off x="7219950" y="576263"/>
              <a:ext cx="1173163" cy="1136650"/>
            </a:xfrm>
            <a:custGeom>
              <a:avLst/>
              <a:gdLst>
                <a:gd name="T0" fmla="*/ 1798 w 1920"/>
                <a:gd name="T1" fmla="*/ 1246 h 1861"/>
                <a:gd name="T2" fmla="*/ 1184 w 1920"/>
                <a:gd name="T3" fmla="*/ 1133 h 1861"/>
                <a:gd name="T4" fmla="*/ 1456 w 1920"/>
                <a:gd name="T5" fmla="*/ 829 h 1861"/>
                <a:gd name="T6" fmla="*/ 1197 w 1920"/>
                <a:gd name="T7" fmla="*/ 876 h 1861"/>
                <a:gd name="T8" fmla="*/ 1184 w 1920"/>
                <a:gd name="T9" fmla="*/ 782 h 1861"/>
                <a:gd name="T10" fmla="*/ 1456 w 1920"/>
                <a:gd name="T11" fmla="*/ 477 h 1861"/>
                <a:gd name="T12" fmla="*/ 1197 w 1920"/>
                <a:gd name="T13" fmla="*/ 524 h 1861"/>
                <a:gd name="T14" fmla="*/ 1184 w 1920"/>
                <a:gd name="T15" fmla="*/ 444 h 1861"/>
                <a:gd name="T16" fmla="*/ 1408 w 1920"/>
                <a:gd name="T17" fmla="*/ 163 h 1861"/>
                <a:gd name="T18" fmla="*/ 1364 w 1920"/>
                <a:gd name="T19" fmla="*/ 58 h 1861"/>
                <a:gd name="T20" fmla="*/ 940 w 1920"/>
                <a:gd name="T21" fmla="*/ 58 h 1861"/>
                <a:gd name="T22" fmla="*/ 940 w 1920"/>
                <a:gd name="T23" fmla="*/ 268 h 1861"/>
                <a:gd name="T24" fmla="*/ 1120 w 1920"/>
                <a:gd name="T25" fmla="*/ 539 h 1861"/>
                <a:gd name="T26" fmla="*/ 879 w 1920"/>
                <a:gd name="T27" fmla="*/ 447 h 1861"/>
                <a:gd name="T28" fmla="*/ 926 w 1920"/>
                <a:gd name="T29" fmla="*/ 705 h 1861"/>
                <a:gd name="T30" fmla="*/ 1120 w 1920"/>
                <a:gd name="T31" fmla="*/ 891 h 1861"/>
                <a:gd name="T32" fmla="*/ 879 w 1920"/>
                <a:gd name="T33" fmla="*/ 799 h 1861"/>
                <a:gd name="T34" fmla="*/ 926 w 1920"/>
                <a:gd name="T35" fmla="*/ 1057 h 1861"/>
                <a:gd name="T36" fmla="*/ 1120 w 1920"/>
                <a:gd name="T37" fmla="*/ 1313 h 1861"/>
                <a:gd name="T38" fmla="*/ 960 w 1920"/>
                <a:gd name="T39" fmla="*/ 1166 h 1861"/>
                <a:gd name="T40" fmla="*/ 608 w 1920"/>
                <a:gd name="T41" fmla="*/ 1134 h 1861"/>
                <a:gd name="T42" fmla="*/ 0 w 1920"/>
                <a:gd name="T43" fmla="*/ 1134 h 1861"/>
                <a:gd name="T44" fmla="*/ 448 w 1920"/>
                <a:gd name="T45" fmla="*/ 1198 h 1861"/>
                <a:gd name="T46" fmla="*/ 0 w 1920"/>
                <a:gd name="T47" fmla="*/ 1646 h 1861"/>
                <a:gd name="T48" fmla="*/ 480 w 1920"/>
                <a:gd name="T49" fmla="*/ 1710 h 1861"/>
                <a:gd name="T50" fmla="*/ 640 w 1920"/>
                <a:gd name="T51" fmla="*/ 1678 h 1861"/>
                <a:gd name="T52" fmla="*/ 1071 w 1920"/>
                <a:gd name="T53" fmla="*/ 1849 h 1861"/>
                <a:gd name="T54" fmla="*/ 1170 w 1920"/>
                <a:gd name="T55" fmla="*/ 1846 h 1861"/>
                <a:gd name="T56" fmla="*/ 1920 w 1920"/>
                <a:gd name="T57" fmla="*/ 1349 h 1861"/>
                <a:gd name="T58" fmla="*/ 1243 w 1920"/>
                <a:gd name="T59" fmla="*/ 921 h 1861"/>
                <a:gd name="T60" fmla="*/ 1333 w 1920"/>
                <a:gd name="T61" fmla="*/ 1011 h 1861"/>
                <a:gd name="T62" fmla="*/ 1243 w 1920"/>
                <a:gd name="T63" fmla="*/ 921 h 1861"/>
                <a:gd name="T64" fmla="*/ 1391 w 1920"/>
                <a:gd name="T65" fmla="*/ 511 h 1861"/>
                <a:gd name="T66" fmla="*/ 1185 w 1920"/>
                <a:gd name="T67" fmla="*/ 717 h 1861"/>
                <a:gd name="T68" fmla="*/ 971 w 1920"/>
                <a:gd name="T69" fmla="*/ 660 h 1861"/>
                <a:gd name="T70" fmla="*/ 1061 w 1920"/>
                <a:gd name="T71" fmla="*/ 569 h 1861"/>
                <a:gd name="T72" fmla="*/ 971 w 1920"/>
                <a:gd name="T73" fmla="*/ 660 h 1861"/>
                <a:gd name="T74" fmla="*/ 913 w 1920"/>
                <a:gd name="T75" fmla="*/ 863 h 1861"/>
                <a:gd name="T76" fmla="*/ 1119 w 1920"/>
                <a:gd name="T77" fmla="*/ 1069 h 1861"/>
                <a:gd name="T78" fmla="*/ 576 w 1920"/>
                <a:gd name="T79" fmla="*/ 1646 h 1861"/>
                <a:gd name="T80" fmla="*/ 512 w 1920"/>
                <a:gd name="T81" fmla="*/ 1198 h 1861"/>
                <a:gd name="T82" fmla="*/ 576 w 1920"/>
                <a:gd name="T83" fmla="*/ 1646 h 1861"/>
                <a:gd name="T84" fmla="*/ 985 w 1920"/>
                <a:gd name="T85" fmla="*/ 103 h 1861"/>
                <a:gd name="T86" fmla="*/ 1109 w 1920"/>
                <a:gd name="T87" fmla="*/ 103 h 1861"/>
                <a:gd name="T88" fmla="*/ 1174 w 1920"/>
                <a:gd name="T89" fmla="*/ 124 h 1861"/>
                <a:gd name="T90" fmla="*/ 1319 w 1920"/>
                <a:gd name="T91" fmla="*/ 103 h 1861"/>
                <a:gd name="T92" fmla="*/ 1319 w 1920"/>
                <a:gd name="T93" fmla="*/ 222 h 1861"/>
                <a:gd name="T94" fmla="*/ 985 w 1920"/>
                <a:gd name="T95" fmla="*/ 222 h 1861"/>
                <a:gd name="T96" fmla="*/ 1836 w 1920"/>
                <a:gd name="T97" fmla="*/ 1384 h 1861"/>
                <a:gd name="T98" fmla="*/ 1099 w 1920"/>
                <a:gd name="T99" fmla="*/ 1792 h 1861"/>
                <a:gd name="T100" fmla="*/ 736 w 1920"/>
                <a:gd name="T101" fmla="*/ 1614 h 1861"/>
                <a:gd name="T102" fmla="*/ 640 w 1920"/>
                <a:gd name="T103" fmla="*/ 1230 h 1861"/>
                <a:gd name="T104" fmla="*/ 1199 w 1920"/>
                <a:gd name="T105" fmla="*/ 1483 h 1861"/>
                <a:gd name="T106" fmla="*/ 1158 w 1920"/>
                <a:gd name="T107" fmla="*/ 1582 h 1861"/>
                <a:gd name="T108" fmla="*/ 951 w 1920"/>
                <a:gd name="T109" fmla="*/ 1400 h 1861"/>
                <a:gd name="T110" fmla="*/ 1071 w 1920"/>
                <a:gd name="T111" fmla="*/ 1611 h 1861"/>
                <a:gd name="T112" fmla="*/ 1280 w 1920"/>
                <a:gd name="T113" fmla="*/ 1524 h 1861"/>
                <a:gd name="T114" fmla="*/ 1218 w 1920"/>
                <a:gd name="T115" fmla="*/ 1411 h 1861"/>
                <a:gd name="T116" fmla="*/ 1842 w 1920"/>
                <a:gd name="T117" fmla="*/ 1318 h 1861"/>
                <a:gd name="T118" fmla="*/ 1836 w 1920"/>
                <a:gd name="T119" fmla="*/ 1384 h 1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20" h="1861">
                  <a:moveTo>
                    <a:pt x="1883" y="1269"/>
                  </a:moveTo>
                  <a:cubicBezTo>
                    <a:pt x="1859" y="1249"/>
                    <a:pt x="1828" y="1240"/>
                    <a:pt x="1798" y="1246"/>
                  </a:cubicBezTo>
                  <a:cubicBezTo>
                    <a:pt x="1184" y="1352"/>
                    <a:pt x="1184" y="1352"/>
                    <a:pt x="1184" y="1352"/>
                  </a:cubicBezTo>
                  <a:cubicBezTo>
                    <a:pt x="1184" y="1133"/>
                    <a:pt x="1184" y="1133"/>
                    <a:pt x="1184" y="1133"/>
                  </a:cubicBezTo>
                  <a:cubicBezTo>
                    <a:pt x="1231" y="1130"/>
                    <a:pt x="1318" y="1117"/>
                    <a:pt x="1378" y="1057"/>
                  </a:cubicBezTo>
                  <a:cubicBezTo>
                    <a:pt x="1463" y="973"/>
                    <a:pt x="1456" y="835"/>
                    <a:pt x="1456" y="829"/>
                  </a:cubicBezTo>
                  <a:cubicBezTo>
                    <a:pt x="1455" y="812"/>
                    <a:pt x="1442" y="799"/>
                    <a:pt x="1425" y="799"/>
                  </a:cubicBezTo>
                  <a:cubicBezTo>
                    <a:pt x="1420" y="798"/>
                    <a:pt x="1282" y="792"/>
                    <a:pt x="1197" y="876"/>
                  </a:cubicBezTo>
                  <a:cubicBezTo>
                    <a:pt x="1193" y="881"/>
                    <a:pt x="1188" y="886"/>
                    <a:pt x="1184" y="891"/>
                  </a:cubicBezTo>
                  <a:cubicBezTo>
                    <a:pt x="1184" y="782"/>
                    <a:pt x="1184" y="782"/>
                    <a:pt x="1184" y="782"/>
                  </a:cubicBezTo>
                  <a:cubicBezTo>
                    <a:pt x="1231" y="779"/>
                    <a:pt x="1318" y="765"/>
                    <a:pt x="1378" y="705"/>
                  </a:cubicBezTo>
                  <a:cubicBezTo>
                    <a:pt x="1463" y="621"/>
                    <a:pt x="1456" y="483"/>
                    <a:pt x="1456" y="477"/>
                  </a:cubicBezTo>
                  <a:cubicBezTo>
                    <a:pt x="1455" y="461"/>
                    <a:pt x="1442" y="448"/>
                    <a:pt x="1425" y="447"/>
                  </a:cubicBezTo>
                  <a:cubicBezTo>
                    <a:pt x="1420" y="446"/>
                    <a:pt x="1282" y="440"/>
                    <a:pt x="1197" y="524"/>
                  </a:cubicBezTo>
                  <a:cubicBezTo>
                    <a:pt x="1193" y="529"/>
                    <a:pt x="1188" y="534"/>
                    <a:pt x="1184" y="539"/>
                  </a:cubicBezTo>
                  <a:cubicBezTo>
                    <a:pt x="1184" y="444"/>
                    <a:pt x="1184" y="444"/>
                    <a:pt x="1184" y="444"/>
                  </a:cubicBezTo>
                  <a:cubicBezTo>
                    <a:pt x="1364" y="268"/>
                    <a:pt x="1364" y="268"/>
                    <a:pt x="1364" y="268"/>
                  </a:cubicBezTo>
                  <a:cubicBezTo>
                    <a:pt x="1392" y="240"/>
                    <a:pt x="1408" y="203"/>
                    <a:pt x="1408" y="163"/>
                  </a:cubicBezTo>
                  <a:cubicBezTo>
                    <a:pt x="1408" y="123"/>
                    <a:pt x="1392" y="86"/>
                    <a:pt x="1364" y="58"/>
                  </a:cubicBezTo>
                  <a:cubicBezTo>
                    <a:pt x="1364" y="58"/>
                    <a:pt x="1364" y="58"/>
                    <a:pt x="1364" y="58"/>
                  </a:cubicBezTo>
                  <a:cubicBezTo>
                    <a:pt x="1305" y="1"/>
                    <a:pt x="1211" y="0"/>
                    <a:pt x="1152" y="56"/>
                  </a:cubicBezTo>
                  <a:cubicBezTo>
                    <a:pt x="1093" y="0"/>
                    <a:pt x="999" y="1"/>
                    <a:pt x="940" y="58"/>
                  </a:cubicBezTo>
                  <a:cubicBezTo>
                    <a:pt x="912" y="86"/>
                    <a:pt x="896" y="123"/>
                    <a:pt x="896" y="163"/>
                  </a:cubicBezTo>
                  <a:cubicBezTo>
                    <a:pt x="896" y="203"/>
                    <a:pt x="912" y="240"/>
                    <a:pt x="940" y="268"/>
                  </a:cubicBezTo>
                  <a:cubicBezTo>
                    <a:pt x="1120" y="444"/>
                    <a:pt x="1120" y="444"/>
                    <a:pt x="1120" y="444"/>
                  </a:cubicBezTo>
                  <a:cubicBezTo>
                    <a:pt x="1120" y="539"/>
                    <a:pt x="1120" y="539"/>
                    <a:pt x="1120" y="539"/>
                  </a:cubicBezTo>
                  <a:cubicBezTo>
                    <a:pt x="1116" y="534"/>
                    <a:pt x="1111" y="529"/>
                    <a:pt x="1107" y="524"/>
                  </a:cubicBezTo>
                  <a:cubicBezTo>
                    <a:pt x="1022" y="440"/>
                    <a:pt x="884" y="446"/>
                    <a:pt x="879" y="447"/>
                  </a:cubicBezTo>
                  <a:cubicBezTo>
                    <a:pt x="862" y="448"/>
                    <a:pt x="849" y="461"/>
                    <a:pt x="848" y="477"/>
                  </a:cubicBezTo>
                  <a:cubicBezTo>
                    <a:pt x="848" y="483"/>
                    <a:pt x="841" y="621"/>
                    <a:pt x="926" y="705"/>
                  </a:cubicBezTo>
                  <a:cubicBezTo>
                    <a:pt x="986" y="765"/>
                    <a:pt x="1073" y="779"/>
                    <a:pt x="1120" y="782"/>
                  </a:cubicBezTo>
                  <a:cubicBezTo>
                    <a:pt x="1120" y="891"/>
                    <a:pt x="1120" y="891"/>
                    <a:pt x="1120" y="891"/>
                  </a:cubicBezTo>
                  <a:cubicBezTo>
                    <a:pt x="1116" y="885"/>
                    <a:pt x="1111" y="880"/>
                    <a:pt x="1107" y="876"/>
                  </a:cubicBezTo>
                  <a:cubicBezTo>
                    <a:pt x="1022" y="792"/>
                    <a:pt x="884" y="798"/>
                    <a:pt x="879" y="799"/>
                  </a:cubicBezTo>
                  <a:cubicBezTo>
                    <a:pt x="862" y="799"/>
                    <a:pt x="849" y="812"/>
                    <a:pt x="848" y="829"/>
                  </a:cubicBezTo>
                  <a:cubicBezTo>
                    <a:pt x="848" y="835"/>
                    <a:pt x="841" y="973"/>
                    <a:pt x="926" y="1057"/>
                  </a:cubicBezTo>
                  <a:cubicBezTo>
                    <a:pt x="986" y="1117"/>
                    <a:pt x="1073" y="1130"/>
                    <a:pt x="1120" y="1133"/>
                  </a:cubicBezTo>
                  <a:cubicBezTo>
                    <a:pt x="1120" y="1313"/>
                    <a:pt x="1120" y="1313"/>
                    <a:pt x="1120" y="1313"/>
                  </a:cubicBezTo>
                  <a:cubicBezTo>
                    <a:pt x="983" y="1176"/>
                    <a:pt x="983" y="1176"/>
                    <a:pt x="983" y="1176"/>
                  </a:cubicBezTo>
                  <a:cubicBezTo>
                    <a:pt x="977" y="1170"/>
                    <a:pt x="969" y="1166"/>
                    <a:pt x="960" y="1166"/>
                  </a:cubicBezTo>
                  <a:cubicBezTo>
                    <a:pt x="640" y="1166"/>
                    <a:pt x="640" y="1166"/>
                    <a:pt x="640" y="1166"/>
                  </a:cubicBezTo>
                  <a:cubicBezTo>
                    <a:pt x="640" y="1149"/>
                    <a:pt x="626" y="1134"/>
                    <a:pt x="608" y="1134"/>
                  </a:cubicBezTo>
                  <a:cubicBezTo>
                    <a:pt x="480" y="1134"/>
                    <a:pt x="480" y="1134"/>
                    <a:pt x="480" y="1134"/>
                  </a:cubicBezTo>
                  <a:cubicBezTo>
                    <a:pt x="0" y="1134"/>
                    <a:pt x="0" y="1134"/>
                    <a:pt x="0" y="1134"/>
                  </a:cubicBezTo>
                  <a:cubicBezTo>
                    <a:pt x="0" y="1198"/>
                    <a:pt x="0" y="1198"/>
                    <a:pt x="0" y="1198"/>
                  </a:cubicBezTo>
                  <a:cubicBezTo>
                    <a:pt x="448" y="1198"/>
                    <a:pt x="448" y="1198"/>
                    <a:pt x="448" y="1198"/>
                  </a:cubicBezTo>
                  <a:cubicBezTo>
                    <a:pt x="448" y="1646"/>
                    <a:pt x="448" y="1646"/>
                    <a:pt x="448" y="1646"/>
                  </a:cubicBezTo>
                  <a:cubicBezTo>
                    <a:pt x="0" y="1646"/>
                    <a:pt x="0" y="1646"/>
                    <a:pt x="0" y="1646"/>
                  </a:cubicBezTo>
                  <a:cubicBezTo>
                    <a:pt x="0" y="1710"/>
                    <a:pt x="0" y="1710"/>
                    <a:pt x="0" y="1710"/>
                  </a:cubicBezTo>
                  <a:cubicBezTo>
                    <a:pt x="480" y="1710"/>
                    <a:pt x="480" y="1710"/>
                    <a:pt x="480" y="1710"/>
                  </a:cubicBezTo>
                  <a:cubicBezTo>
                    <a:pt x="608" y="1710"/>
                    <a:pt x="608" y="1710"/>
                    <a:pt x="608" y="1710"/>
                  </a:cubicBezTo>
                  <a:cubicBezTo>
                    <a:pt x="626" y="1710"/>
                    <a:pt x="640" y="1696"/>
                    <a:pt x="640" y="1678"/>
                  </a:cubicBezTo>
                  <a:cubicBezTo>
                    <a:pt x="728" y="1678"/>
                    <a:pt x="728" y="1678"/>
                    <a:pt x="728" y="1678"/>
                  </a:cubicBezTo>
                  <a:cubicBezTo>
                    <a:pt x="1071" y="1849"/>
                    <a:pt x="1071" y="1849"/>
                    <a:pt x="1071" y="1849"/>
                  </a:cubicBezTo>
                  <a:cubicBezTo>
                    <a:pt x="1085" y="1857"/>
                    <a:pt x="1101" y="1861"/>
                    <a:pt x="1117" y="1861"/>
                  </a:cubicBezTo>
                  <a:cubicBezTo>
                    <a:pt x="1136" y="1861"/>
                    <a:pt x="1154" y="1856"/>
                    <a:pt x="1170" y="1846"/>
                  </a:cubicBezTo>
                  <a:cubicBezTo>
                    <a:pt x="1868" y="1439"/>
                    <a:pt x="1868" y="1439"/>
                    <a:pt x="1868" y="1439"/>
                  </a:cubicBezTo>
                  <a:cubicBezTo>
                    <a:pt x="1900" y="1420"/>
                    <a:pt x="1920" y="1386"/>
                    <a:pt x="1920" y="1349"/>
                  </a:cubicBezTo>
                  <a:cubicBezTo>
                    <a:pt x="1920" y="1318"/>
                    <a:pt x="1906" y="1289"/>
                    <a:pt x="1883" y="1269"/>
                  </a:cubicBezTo>
                  <a:moveTo>
                    <a:pt x="1243" y="921"/>
                  </a:moveTo>
                  <a:cubicBezTo>
                    <a:pt x="1286" y="878"/>
                    <a:pt x="1352" y="866"/>
                    <a:pt x="1391" y="863"/>
                  </a:cubicBezTo>
                  <a:cubicBezTo>
                    <a:pt x="1388" y="902"/>
                    <a:pt x="1377" y="968"/>
                    <a:pt x="1333" y="1011"/>
                  </a:cubicBezTo>
                  <a:cubicBezTo>
                    <a:pt x="1290" y="1055"/>
                    <a:pt x="1224" y="1066"/>
                    <a:pt x="1185" y="1069"/>
                  </a:cubicBezTo>
                  <a:cubicBezTo>
                    <a:pt x="1188" y="1031"/>
                    <a:pt x="1199" y="964"/>
                    <a:pt x="1243" y="921"/>
                  </a:cubicBezTo>
                  <a:moveTo>
                    <a:pt x="1243" y="569"/>
                  </a:moveTo>
                  <a:cubicBezTo>
                    <a:pt x="1286" y="526"/>
                    <a:pt x="1352" y="514"/>
                    <a:pt x="1391" y="511"/>
                  </a:cubicBezTo>
                  <a:cubicBezTo>
                    <a:pt x="1388" y="550"/>
                    <a:pt x="1377" y="616"/>
                    <a:pt x="1333" y="660"/>
                  </a:cubicBezTo>
                  <a:cubicBezTo>
                    <a:pt x="1290" y="703"/>
                    <a:pt x="1224" y="714"/>
                    <a:pt x="1185" y="717"/>
                  </a:cubicBezTo>
                  <a:cubicBezTo>
                    <a:pt x="1188" y="679"/>
                    <a:pt x="1200" y="612"/>
                    <a:pt x="1243" y="569"/>
                  </a:cubicBezTo>
                  <a:moveTo>
                    <a:pt x="971" y="660"/>
                  </a:moveTo>
                  <a:cubicBezTo>
                    <a:pt x="928" y="617"/>
                    <a:pt x="916" y="550"/>
                    <a:pt x="913" y="511"/>
                  </a:cubicBezTo>
                  <a:cubicBezTo>
                    <a:pt x="952" y="514"/>
                    <a:pt x="1018" y="526"/>
                    <a:pt x="1061" y="569"/>
                  </a:cubicBezTo>
                  <a:cubicBezTo>
                    <a:pt x="1104" y="612"/>
                    <a:pt x="1116" y="679"/>
                    <a:pt x="1119" y="717"/>
                  </a:cubicBezTo>
                  <a:cubicBezTo>
                    <a:pt x="1080" y="714"/>
                    <a:pt x="1014" y="703"/>
                    <a:pt x="971" y="660"/>
                  </a:cubicBezTo>
                  <a:moveTo>
                    <a:pt x="971" y="1011"/>
                  </a:moveTo>
                  <a:cubicBezTo>
                    <a:pt x="928" y="968"/>
                    <a:pt x="916" y="902"/>
                    <a:pt x="913" y="863"/>
                  </a:cubicBezTo>
                  <a:cubicBezTo>
                    <a:pt x="952" y="866"/>
                    <a:pt x="1018" y="878"/>
                    <a:pt x="1061" y="921"/>
                  </a:cubicBezTo>
                  <a:cubicBezTo>
                    <a:pt x="1104" y="964"/>
                    <a:pt x="1116" y="1030"/>
                    <a:pt x="1119" y="1069"/>
                  </a:cubicBezTo>
                  <a:cubicBezTo>
                    <a:pt x="1080" y="1066"/>
                    <a:pt x="1014" y="1055"/>
                    <a:pt x="971" y="1011"/>
                  </a:cubicBezTo>
                  <a:moveTo>
                    <a:pt x="576" y="1646"/>
                  </a:moveTo>
                  <a:cubicBezTo>
                    <a:pt x="512" y="1646"/>
                    <a:pt x="512" y="1646"/>
                    <a:pt x="512" y="1646"/>
                  </a:cubicBezTo>
                  <a:cubicBezTo>
                    <a:pt x="512" y="1198"/>
                    <a:pt x="512" y="1198"/>
                    <a:pt x="512" y="1198"/>
                  </a:cubicBezTo>
                  <a:cubicBezTo>
                    <a:pt x="576" y="1198"/>
                    <a:pt x="576" y="1198"/>
                    <a:pt x="576" y="1198"/>
                  </a:cubicBezTo>
                  <a:lnTo>
                    <a:pt x="576" y="1646"/>
                  </a:lnTo>
                  <a:close/>
                  <a:moveTo>
                    <a:pt x="960" y="163"/>
                  </a:moveTo>
                  <a:cubicBezTo>
                    <a:pt x="960" y="140"/>
                    <a:pt x="969" y="119"/>
                    <a:pt x="985" y="103"/>
                  </a:cubicBezTo>
                  <a:cubicBezTo>
                    <a:pt x="1002" y="87"/>
                    <a:pt x="1025" y="78"/>
                    <a:pt x="1047" y="78"/>
                  </a:cubicBezTo>
                  <a:cubicBezTo>
                    <a:pt x="1069" y="78"/>
                    <a:pt x="1092" y="87"/>
                    <a:pt x="1109" y="103"/>
                  </a:cubicBezTo>
                  <a:cubicBezTo>
                    <a:pt x="1130" y="124"/>
                    <a:pt x="1130" y="124"/>
                    <a:pt x="1130" y="124"/>
                  </a:cubicBezTo>
                  <a:cubicBezTo>
                    <a:pt x="1142" y="136"/>
                    <a:pt x="1162" y="136"/>
                    <a:pt x="1174" y="124"/>
                  </a:cubicBezTo>
                  <a:cubicBezTo>
                    <a:pt x="1195" y="103"/>
                    <a:pt x="1195" y="103"/>
                    <a:pt x="1195" y="103"/>
                  </a:cubicBezTo>
                  <a:cubicBezTo>
                    <a:pt x="1229" y="70"/>
                    <a:pt x="1285" y="70"/>
                    <a:pt x="1319" y="103"/>
                  </a:cubicBezTo>
                  <a:cubicBezTo>
                    <a:pt x="1335" y="119"/>
                    <a:pt x="1344" y="140"/>
                    <a:pt x="1344" y="163"/>
                  </a:cubicBezTo>
                  <a:cubicBezTo>
                    <a:pt x="1344" y="185"/>
                    <a:pt x="1335" y="206"/>
                    <a:pt x="1319" y="222"/>
                  </a:cubicBezTo>
                  <a:cubicBezTo>
                    <a:pt x="1152" y="386"/>
                    <a:pt x="1152" y="386"/>
                    <a:pt x="1152" y="386"/>
                  </a:cubicBezTo>
                  <a:cubicBezTo>
                    <a:pt x="985" y="222"/>
                    <a:pt x="985" y="222"/>
                    <a:pt x="985" y="222"/>
                  </a:cubicBezTo>
                  <a:cubicBezTo>
                    <a:pt x="969" y="206"/>
                    <a:pt x="960" y="185"/>
                    <a:pt x="960" y="163"/>
                  </a:cubicBezTo>
                  <a:moveTo>
                    <a:pt x="1836" y="1384"/>
                  </a:moveTo>
                  <a:cubicBezTo>
                    <a:pt x="1138" y="1791"/>
                    <a:pt x="1138" y="1791"/>
                    <a:pt x="1138" y="1791"/>
                  </a:cubicBezTo>
                  <a:cubicBezTo>
                    <a:pt x="1126" y="1798"/>
                    <a:pt x="1112" y="1798"/>
                    <a:pt x="1099" y="1792"/>
                  </a:cubicBezTo>
                  <a:cubicBezTo>
                    <a:pt x="750" y="1618"/>
                    <a:pt x="750" y="1618"/>
                    <a:pt x="750" y="1618"/>
                  </a:cubicBezTo>
                  <a:cubicBezTo>
                    <a:pt x="746" y="1616"/>
                    <a:pt x="741" y="1614"/>
                    <a:pt x="736" y="1614"/>
                  </a:cubicBezTo>
                  <a:cubicBezTo>
                    <a:pt x="640" y="1614"/>
                    <a:pt x="640" y="1614"/>
                    <a:pt x="640" y="1614"/>
                  </a:cubicBezTo>
                  <a:cubicBezTo>
                    <a:pt x="640" y="1230"/>
                    <a:pt x="640" y="1230"/>
                    <a:pt x="640" y="1230"/>
                  </a:cubicBezTo>
                  <a:cubicBezTo>
                    <a:pt x="947" y="1230"/>
                    <a:pt x="947" y="1230"/>
                    <a:pt x="947" y="1230"/>
                  </a:cubicBezTo>
                  <a:cubicBezTo>
                    <a:pt x="1199" y="1483"/>
                    <a:pt x="1199" y="1483"/>
                    <a:pt x="1199" y="1483"/>
                  </a:cubicBezTo>
                  <a:cubicBezTo>
                    <a:pt x="1210" y="1493"/>
                    <a:pt x="1216" y="1508"/>
                    <a:pt x="1216" y="1524"/>
                  </a:cubicBezTo>
                  <a:cubicBezTo>
                    <a:pt x="1216" y="1556"/>
                    <a:pt x="1190" y="1582"/>
                    <a:pt x="1158" y="1582"/>
                  </a:cubicBezTo>
                  <a:cubicBezTo>
                    <a:pt x="1142" y="1582"/>
                    <a:pt x="1127" y="1576"/>
                    <a:pt x="1116" y="1565"/>
                  </a:cubicBezTo>
                  <a:cubicBezTo>
                    <a:pt x="951" y="1400"/>
                    <a:pt x="951" y="1400"/>
                    <a:pt x="951" y="1400"/>
                  </a:cubicBezTo>
                  <a:cubicBezTo>
                    <a:pt x="905" y="1445"/>
                    <a:pt x="905" y="1445"/>
                    <a:pt x="905" y="1445"/>
                  </a:cubicBezTo>
                  <a:cubicBezTo>
                    <a:pt x="1071" y="1611"/>
                    <a:pt x="1071" y="1611"/>
                    <a:pt x="1071" y="1611"/>
                  </a:cubicBezTo>
                  <a:cubicBezTo>
                    <a:pt x="1094" y="1634"/>
                    <a:pt x="1125" y="1646"/>
                    <a:pt x="1158" y="1646"/>
                  </a:cubicBezTo>
                  <a:cubicBezTo>
                    <a:pt x="1225" y="1646"/>
                    <a:pt x="1280" y="1591"/>
                    <a:pt x="1280" y="1524"/>
                  </a:cubicBezTo>
                  <a:cubicBezTo>
                    <a:pt x="1280" y="1491"/>
                    <a:pt x="1267" y="1460"/>
                    <a:pt x="1244" y="1437"/>
                  </a:cubicBezTo>
                  <a:cubicBezTo>
                    <a:pt x="1218" y="1411"/>
                    <a:pt x="1218" y="1411"/>
                    <a:pt x="1218" y="1411"/>
                  </a:cubicBezTo>
                  <a:cubicBezTo>
                    <a:pt x="1808" y="1309"/>
                    <a:pt x="1808" y="1309"/>
                    <a:pt x="1808" y="1309"/>
                  </a:cubicBezTo>
                  <a:cubicBezTo>
                    <a:pt x="1820" y="1307"/>
                    <a:pt x="1832" y="1310"/>
                    <a:pt x="1842" y="1318"/>
                  </a:cubicBezTo>
                  <a:cubicBezTo>
                    <a:pt x="1851" y="1325"/>
                    <a:pt x="1856" y="1337"/>
                    <a:pt x="1856" y="1349"/>
                  </a:cubicBezTo>
                  <a:cubicBezTo>
                    <a:pt x="1856" y="1363"/>
                    <a:pt x="1848" y="1377"/>
                    <a:pt x="1836" y="13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62"/>
            <p:cNvSpPr>
              <a:spLocks noEditPoints="1"/>
            </p:cNvSpPr>
            <p:nvPr/>
          </p:nvSpPr>
          <p:spPr bwMode="auto">
            <a:xfrm>
              <a:off x="7532688" y="642938"/>
              <a:ext cx="157163" cy="157163"/>
            </a:xfrm>
            <a:custGeom>
              <a:avLst/>
              <a:gdLst>
                <a:gd name="T0" fmla="*/ 96 w 256"/>
                <a:gd name="T1" fmla="*/ 256 h 256"/>
                <a:gd name="T2" fmla="*/ 160 w 256"/>
                <a:gd name="T3" fmla="*/ 256 h 256"/>
                <a:gd name="T4" fmla="*/ 256 w 256"/>
                <a:gd name="T5" fmla="*/ 160 h 256"/>
                <a:gd name="T6" fmla="*/ 256 w 256"/>
                <a:gd name="T7" fmla="*/ 96 h 256"/>
                <a:gd name="T8" fmla="*/ 160 w 256"/>
                <a:gd name="T9" fmla="*/ 0 h 256"/>
                <a:gd name="T10" fmla="*/ 96 w 256"/>
                <a:gd name="T11" fmla="*/ 0 h 256"/>
                <a:gd name="T12" fmla="*/ 0 w 256"/>
                <a:gd name="T13" fmla="*/ 96 h 256"/>
                <a:gd name="T14" fmla="*/ 0 w 256"/>
                <a:gd name="T15" fmla="*/ 160 h 256"/>
                <a:gd name="T16" fmla="*/ 96 w 256"/>
                <a:gd name="T17" fmla="*/ 256 h 256"/>
                <a:gd name="T18" fmla="*/ 128 w 256"/>
                <a:gd name="T19" fmla="*/ 95 h 256"/>
                <a:gd name="T20" fmla="*/ 161 w 256"/>
                <a:gd name="T21" fmla="*/ 128 h 256"/>
                <a:gd name="T22" fmla="*/ 128 w 256"/>
                <a:gd name="T23" fmla="*/ 161 h 256"/>
                <a:gd name="T24" fmla="*/ 95 w 256"/>
                <a:gd name="T25" fmla="*/ 128 h 256"/>
                <a:gd name="T26" fmla="*/ 128 w 256"/>
                <a:gd name="T27" fmla="*/ 9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6" h="256">
                  <a:moveTo>
                    <a:pt x="96" y="256"/>
                  </a:moveTo>
                  <a:cubicBezTo>
                    <a:pt x="160" y="256"/>
                    <a:pt x="160" y="256"/>
                    <a:pt x="160" y="256"/>
                  </a:cubicBezTo>
                  <a:cubicBezTo>
                    <a:pt x="160" y="203"/>
                    <a:pt x="203" y="160"/>
                    <a:pt x="256" y="160"/>
                  </a:cubicBezTo>
                  <a:cubicBezTo>
                    <a:pt x="256" y="96"/>
                    <a:pt x="256" y="96"/>
                    <a:pt x="256" y="96"/>
                  </a:cubicBezTo>
                  <a:cubicBezTo>
                    <a:pt x="203" y="96"/>
                    <a:pt x="160" y="53"/>
                    <a:pt x="160" y="0"/>
                  </a:cubicBezTo>
                  <a:cubicBezTo>
                    <a:pt x="96" y="0"/>
                    <a:pt x="96" y="0"/>
                    <a:pt x="96" y="0"/>
                  </a:cubicBezTo>
                  <a:cubicBezTo>
                    <a:pt x="96" y="53"/>
                    <a:pt x="53" y="96"/>
                    <a:pt x="0" y="96"/>
                  </a:cubicBezTo>
                  <a:cubicBezTo>
                    <a:pt x="0" y="160"/>
                    <a:pt x="0" y="160"/>
                    <a:pt x="0" y="160"/>
                  </a:cubicBezTo>
                  <a:cubicBezTo>
                    <a:pt x="53" y="160"/>
                    <a:pt x="96" y="203"/>
                    <a:pt x="96" y="256"/>
                  </a:cubicBezTo>
                  <a:moveTo>
                    <a:pt x="128" y="95"/>
                  </a:moveTo>
                  <a:cubicBezTo>
                    <a:pt x="137" y="108"/>
                    <a:pt x="148" y="119"/>
                    <a:pt x="161" y="128"/>
                  </a:cubicBezTo>
                  <a:cubicBezTo>
                    <a:pt x="148" y="138"/>
                    <a:pt x="137" y="149"/>
                    <a:pt x="128" y="161"/>
                  </a:cubicBezTo>
                  <a:cubicBezTo>
                    <a:pt x="119" y="149"/>
                    <a:pt x="108" y="138"/>
                    <a:pt x="95" y="128"/>
                  </a:cubicBezTo>
                  <a:cubicBezTo>
                    <a:pt x="108" y="119"/>
                    <a:pt x="119" y="108"/>
                    <a:pt x="128" y="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63"/>
            <p:cNvSpPr>
              <a:spLocks noEditPoints="1"/>
            </p:cNvSpPr>
            <p:nvPr/>
          </p:nvSpPr>
          <p:spPr bwMode="auto">
            <a:xfrm>
              <a:off x="7416800" y="819151"/>
              <a:ext cx="155575" cy="157163"/>
            </a:xfrm>
            <a:custGeom>
              <a:avLst/>
              <a:gdLst>
                <a:gd name="T0" fmla="*/ 96 w 256"/>
                <a:gd name="T1" fmla="*/ 256 h 256"/>
                <a:gd name="T2" fmla="*/ 160 w 256"/>
                <a:gd name="T3" fmla="*/ 256 h 256"/>
                <a:gd name="T4" fmla="*/ 256 w 256"/>
                <a:gd name="T5" fmla="*/ 160 h 256"/>
                <a:gd name="T6" fmla="*/ 256 w 256"/>
                <a:gd name="T7" fmla="*/ 96 h 256"/>
                <a:gd name="T8" fmla="*/ 160 w 256"/>
                <a:gd name="T9" fmla="*/ 0 h 256"/>
                <a:gd name="T10" fmla="*/ 96 w 256"/>
                <a:gd name="T11" fmla="*/ 0 h 256"/>
                <a:gd name="T12" fmla="*/ 0 w 256"/>
                <a:gd name="T13" fmla="*/ 96 h 256"/>
                <a:gd name="T14" fmla="*/ 0 w 256"/>
                <a:gd name="T15" fmla="*/ 160 h 256"/>
                <a:gd name="T16" fmla="*/ 96 w 256"/>
                <a:gd name="T17" fmla="*/ 256 h 256"/>
                <a:gd name="T18" fmla="*/ 128 w 256"/>
                <a:gd name="T19" fmla="*/ 95 h 256"/>
                <a:gd name="T20" fmla="*/ 161 w 256"/>
                <a:gd name="T21" fmla="*/ 128 h 256"/>
                <a:gd name="T22" fmla="*/ 128 w 256"/>
                <a:gd name="T23" fmla="*/ 161 h 256"/>
                <a:gd name="T24" fmla="*/ 95 w 256"/>
                <a:gd name="T25" fmla="*/ 128 h 256"/>
                <a:gd name="T26" fmla="*/ 128 w 256"/>
                <a:gd name="T27" fmla="*/ 9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6" h="256">
                  <a:moveTo>
                    <a:pt x="96" y="256"/>
                  </a:moveTo>
                  <a:cubicBezTo>
                    <a:pt x="160" y="256"/>
                    <a:pt x="160" y="256"/>
                    <a:pt x="160" y="256"/>
                  </a:cubicBezTo>
                  <a:cubicBezTo>
                    <a:pt x="160" y="203"/>
                    <a:pt x="203" y="160"/>
                    <a:pt x="256" y="160"/>
                  </a:cubicBezTo>
                  <a:cubicBezTo>
                    <a:pt x="256" y="96"/>
                    <a:pt x="256" y="96"/>
                    <a:pt x="256" y="96"/>
                  </a:cubicBezTo>
                  <a:cubicBezTo>
                    <a:pt x="203" y="96"/>
                    <a:pt x="160" y="53"/>
                    <a:pt x="160" y="0"/>
                  </a:cubicBezTo>
                  <a:cubicBezTo>
                    <a:pt x="96" y="0"/>
                    <a:pt x="96" y="0"/>
                    <a:pt x="96" y="0"/>
                  </a:cubicBezTo>
                  <a:cubicBezTo>
                    <a:pt x="96" y="53"/>
                    <a:pt x="53" y="96"/>
                    <a:pt x="0" y="96"/>
                  </a:cubicBezTo>
                  <a:cubicBezTo>
                    <a:pt x="0" y="160"/>
                    <a:pt x="0" y="160"/>
                    <a:pt x="0" y="160"/>
                  </a:cubicBezTo>
                  <a:cubicBezTo>
                    <a:pt x="53" y="160"/>
                    <a:pt x="96" y="203"/>
                    <a:pt x="96" y="256"/>
                  </a:cubicBezTo>
                  <a:moveTo>
                    <a:pt x="128" y="95"/>
                  </a:moveTo>
                  <a:cubicBezTo>
                    <a:pt x="137" y="108"/>
                    <a:pt x="148" y="119"/>
                    <a:pt x="161" y="128"/>
                  </a:cubicBezTo>
                  <a:cubicBezTo>
                    <a:pt x="148" y="138"/>
                    <a:pt x="137" y="149"/>
                    <a:pt x="128" y="161"/>
                  </a:cubicBezTo>
                  <a:cubicBezTo>
                    <a:pt x="119" y="149"/>
                    <a:pt x="108" y="138"/>
                    <a:pt x="95" y="128"/>
                  </a:cubicBezTo>
                  <a:cubicBezTo>
                    <a:pt x="108" y="119"/>
                    <a:pt x="119" y="108"/>
                    <a:pt x="128" y="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64"/>
            <p:cNvSpPr>
              <a:spLocks noEditPoints="1"/>
            </p:cNvSpPr>
            <p:nvPr/>
          </p:nvSpPr>
          <p:spPr bwMode="auto">
            <a:xfrm>
              <a:off x="8159750" y="720726"/>
              <a:ext cx="155575" cy="157163"/>
            </a:xfrm>
            <a:custGeom>
              <a:avLst/>
              <a:gdLst>
                <a:gd name="T0" fmla="*/ 96 w 256"/>
                <a:gd name="T1" fmla="*/ 256 h 256"/>
                <a:gd name="T2" fmla="*/ 160 w 256"/>
                <a:gd name="T3" fmla="*/ 256 h 256"/>
                <a:gd name="T4" fmla="*/ 256 w 256"/>
                <a:gd name="T5" fmla="*/ 160 h 256"/>
                <a:gd name="T6" fmla="*/ 256 w 256"/>
                <a:gd name="T7" fmla="*/ 96 h 256"/>
                <a:gd name="T8" fmla="*/ 160 w 256"/>
                <a:gd name="T9" fmla="*/ 0 h 256"/>
                <a:gd name="T10" fmla="*/ 96 w 256"/>
                <a:gd name="T11" fmla="*/ 0 h 256"/>
                <a:gd name="T12" fmla="*/ 0 w 256"/>
                <a:gd name="T13" fmla="*/ 96 h 256"/>
                <a:gd name="T14" fmla="*/ 0 w 256"/>
                <a:gd name="T15" fmla="*/ 160 h 256"/>
                <a:gd name="T16" fmla="*/ 96 w 256"/>
                <a:gd name="T17" fmla="*/ 256 h 256"/>
                <a:gd name="T18" fmla="*/ 128 w 256"/>
                <a:gd name="T19" fmla="*/ 95 h 256"/>
                <a:gd name="T20" fmla="*/ 161 w 256"/>
                <a:gd name="T21" fmla="*/ 128 h 256"/>
                <a:gd name="T22" fmla="*/ 128 w 256"/>
                <a:gd name="T23" fmla="*/ 161 h 256"/>
                <a:gd name="T24" fmla="*/ 95 w 256"/>
                <a:gd name="T25" fmla="*/ 128 h 256"/>
                <a:gd name="T26" fmla="*/ 128 w 256"/>
                <a:gd name="T27" fmla="*/ 9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6" h="256">
                  <a:moveTo>
                    <a:pt x="96" y="256"/>
                  </a:moveTo>
                  <a:cubicBezTo>
                    <a:pt x="160" y="256"/>
                    <a:pt x="160" y="256"/>
                    <a:pt x="160" y="256"/>
                  </a:cubicBezTo>
                  <a:cubicBezTo>
                    <a:pt x="160" y="203"/>
                    <a:pt x="203" y="160"/>
                    <a:pt x="256" y="160"/>
                  </a:cubicBezTo>
                  <a:cubicBezTo>
                    <a:pt x="256" y="96"/>
                    <a:pt x="256" y="96"/>
                    <a:pt x="256" y="96"/>
                  </a:cubicBezTo>
                  <a:cubicBezTo>
                    <a:pt x="203" y="96"/>
                    <a:pt x="160" y="53"/>
                    <a:pt x="160" y="0"/>
                  </a:cubicBezTo>
                  <a:cubicBezTo>
                    <a:pt x="96" y="0"/>
                    <a:pt x="96" y="0"/>
                    <a:pt x="96" y="0"/>
                  </a:cubicBezTo>
                  <a:cubicBezTo>
                    <a:pt x="96" y="53"/>
                    <a:pt x="53" y="96"/>
                    <a:pt x="0" y="96"/>
                  </a:cubicBezTo>
                  <a:cubicBezTo>
                    <a:pt x="0" y="160"/>
                    <a:pt x="0" y="160"/>
                    <a:pt x="0" y="160"/>
                  </a:cubicBezTo>
                  <a:cubicBezTo>
                    <a:pt x="53" y="160"/>
                    <a:pt x="96" y="203"/>
                    <a:pt x="96" y="256"/>
                  </a:cubicBezTo>
                  <a:moveTo>
                    <a:pt x="128" y="95"/>
                  </a:moveTo>
                  <a:cubicBezTo>
                    <a:pt x="137" y="108"/>
                    <a:pt x="148" y="119"/>
                    <a:pt x="161" y="128"/>
                  </a:cubicBezTo>
                  <a:cubicBezTo>
                    <a:pt x="148" y="138"/>
                    <a:pt x="137" y="149"/>
                    <a:pt x="128" y="161"/>
                  </a:cubicBezTo>
                  <a:cubicBezTo>
                    <a:pt x="119" y="149"/>
                    <a:pt x="108" y="138"/>
                    <a:pt x="95" y="128"/>
                  </a:cubicBezTo>
                  <a:cubicBezTo>
                    <a:pt x="108" y="119"/>
                    <a:pt x="119" y="108"/>
                    <a:pt x="128" y="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Rectangle 65"/>
            <p:cNvSpPr>
              <a:spLocks noChangeArrowheads="1"/>
            </p:cNvSpPr>
            <p:nvPr/>
          </p:nvSpPr>
          <p:spPr bwMode="auto">
            <a:xfrm>
              <a:off x="7572375" y="1190626"/>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5" name="Rectangle 66"/>
            <p:cNvSpPr>
              <a:spLocks noChangeArrowheads="1"/>
            </p:cNvSpPr>
            <p:nvPr/>
          </p:nvSpPr>
          <p:spPr bwMode="auto">
            <a:xfrm>
              <a:off x="7494588" y="1190626"/>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Rectangle 67"/>
            <p:cNvSpPr>
              <a:spLocks noChangeArrowheads="1"/>
            </p:cNvSpPr>
            <p:nvPr/>
          </p:nvSpPr>
          <p:spPr bwMode="auto">
            <a:xfrm>
              <a:off x="7416800" y="1190626"/>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67" name="Group 66"/>
          <p:cNvGrpSpPr/>
          <p:nvPr/>
        </p:nvGrpSpPr>
        <p:grpSpPr>
          <a:xfrm>
            <a:off x="504295" y="3949606"/>
            <a:ext cx="434634" cy="543148"/>
            <a:chOff x="15943263" y="-7202488"/>
            <a:chExt cx="17021176" cy="21270913"/>
          </a:xfrm>
          <a:solidFill>
            <a:schemeClr val="bg1"/>
          </a:solidFill>
        </p:grpSpPr>
        <p:sp>
          <p:nvSpPr>
            <p:cNvPr id="68" name="Freeform 14"/>
            <p:cNvSpPr>
              <a:spLocks noEditPoints="1"/>
            </p:cNvSpPr>
            <p:nvPr/>
          </p:nvSpPr>
          <p:spPr bwMode="auto">
            <a:xfrm>
              <a:off x="19913601" y="-3233738"/>
              <a:ext cx="9080500" cy="9078913"/>
            </a:xfrm>
            <a:custGeom>
              <a:avLst/>
              <a:gdLst>
                <a:gd name="T0" fmla="*/ 2051 w 2420"/>
                <a:gd name="T1" fmla="*/ 944 h 2420"/>
                <a:gd name="T2" fmla="*/ 2170 w 2420"/>
                <a:gd name="T3" fmla="*/ 625 h 2420"/>
                <a:gd name="T4" fmla="*/ 2170 w 2420"/>
                <a:gd name="T5" fmla="*/ 459 h 2420"/>
                <a:gd name="T6" fmla="*/ 1795 w 2420"/>
                <a:gd name="T7" fmla="*/ 250 h 2420"/>
                <a:gd name="T8" fmla="*/ 1476 w 2420"/>
                <a:gd name="T9" fmla="*/ 369 h 2420"/>
                <a:gd name="T10" fmla="*/ 1358 w 2420"/>
                <a:gd name="T11" fmla="*/ 0 h 2420"/>
                <a:gd name="T12" fmla="*/ 944 w 2420"/>
                <a:gd name="T13" fmla="*/ 118 h 2420"/>
                <a:gd name="T14" fmla="*/ 803 w 2420"/>
                <a:gd name="T15" fmla="*/ 428 h 2420"/>
                <a:gd name="T16" fmla="*/ 459 w 2420"/>
                <a:gd name="T17" fmla="*/ 250 h 2420"/>
                <a:gd name="T18" fmla="*/ 215 w 2420"/>
                <a:gd name="T19" fmla="*/ 542 h 2420"/>
                <a:gd name="T20" fmla="*/ 427 w 2420"/>
                <a:gd name="T21" fmla="*/ 803 h 2420"/>
                <a:gd name="T22" fmla="*/ 117 w 2420"/>
                <a:gd name="T23" fmla="*/ 944 h 2420"/>
                <a:gd name="T24" fmla="*/ 0 w 2420"/>
                <a:gd name="T25" fmla="*/ 1358 h 2420"/>
                <a:gd name="T26" fmla="*/ 369 w 2420"/>
                <a:gd name="T27" fmla="*/ 1476 h 2420"/>
                <a:gd name="T28" fmla="*/ 250 w 2420"/>
                <a:gd name="T29" fmla="*/ 1795 h 2420"/>
                <a:gd name="T30" fmla="*/ 459 w 2420"/>
                <a:gd name="T31" fmla="*/ 2171 h 2420"/>
                <a:gd name="T32" fmla="*/ 803 w 2420"/>
                <a:gd name="T33" fmla="*/ 1993 h 2420"/>
                <a:gd name="T34" fmla="*/ 944 w 2420"/>
                <a:gd name="T35" fmla="*/ 2303 h 2420"/>
                <a:gd name="T36" fmla="*/ 1358 w 2420"/>
                <a:gd name="T37" fmla="*/ 2420 h 2420"/>
                <a:gd name="T38" fmla="*/ 1476 w 2420"/>
                <a:gd name="T39" fmla="*/ 2051 h 2420"/>
                <a:gd name="T40" fmla="*/ 1795 w 2420"/>
                <a:gd name="T41" fmla="*/ 2171 h 2420"/>
                <a:gd name="T42" fmla="*/ 2170 w 2420"/>
                <a:gd name="T43" fmla="*/ 1961 h 2420"/>
                <a:gd name="T44" fmla="*/ 2170 w 2420"/>
                <a:gd name="T45" fmla="*/ 1795 h 2420"/>
                <a:gd name="T46" fmla="*/ 2051 w 2420"/>
                <a:gd name="T47" fmla="*/ 1476 h 2420"/>
                <a:gd name="T48" fmla="*/ 2420 w 2420"/>
                <a:gd name="T49" fmla="*/ 1358 h 2420"/>
                <a:gd name="T50" fmla="*/ 2303 w 2420"/>
                <a:gd name="T51" fmla="*/ 944 h 2420"/>
                <a:gd name="T52" fmla="*/ 1988 w 2420"/>
                <a:gd name="T53" fmla="*/ 1310 h 2420"/>
                <a:gd name="T54" fmla="*/ 1819 w 2420"/>
                <a:gd name="T55" fmla="*/ 1587 h 2420"/>
                <a:gd name="T56" fmla="*/ 2019 w 2420"/>
                <a:gd name="T57" fmla="*/ 1878 h 2420"/>
                <a:gd name="T58" fmla="*/ 1690 w 2420"/>
                <a:gd name="T59" fmla="*/ 1831 h 2420"/>
                <a:gd name="T60" fmla="*/ 1374 w 2420"/>
                <a:gd name="T61" fmla="*/ 1907 h 2420"/>
                <a:gd name="T62" fmla="*/ 1310 w 2420"/>
                <a:gd name="T63" fmla="*/ 2254 h 2420"/>
                <a:gd name="T64" fmla="*/ 1110 w 2420"/>
                <a:gd name="T65" fmla="*/ 1988 h 2420"/>
                <a:gd name="T66" fmla="*/ 833 w 2420"/>
                <a:gd name="T67" fmla="*/ 1819 h 2420"/>
                <a:gd name="T68" fmla="*/ 542 w 2420"/>
                <a:gd name="T69" fmla="*/ 2019 h 2420"/>
                <a:gd name="T70" fmla="*/ 590 w 2420"/>
                <a:gd name="T71" fmla="*/ 1690 h 2420"/>
                <a:gd name="T72" fmla="*/ 513 w 2420"/>
                <a:gd name="T73" fmla="*/ 1374 h 2420"/>
                <a:gd name="T74" fmla="*/ 166 w 2420"/>
                <a:gd name="T75" fmla="*/ 1310 h 2420"/>
                <a:gd name="T76" fmla="*/ 432 w 2420"/>
                <a:gd name="T77" fmla="*/ 1111 h 2420"/>
                <a:gd name="T78" fmla="*/ 601 w 2420"/>
                <a:gd name="T79" fmla="*/ 833 h 2420"/>
                <a:gd name="T80" fmla="*/ 401 w 2420"/>
                <a:gd name="T81" fmla="*/ 542 h 2420"/>
                <a:gd name="T82" fmla="*/ 730 w 2420"/>
                <a:gd name="T83" fmla="*/ 590 h 2420"/>
                <a:gd name="T84" fmla="*/ 1046 w 2420"/>
                <a:gd name="T85" fmla="*/ 513 h 2420"/>
                <a:gd name="T86" fmla="*/ 1110 w 2420"/>
                <a:gd name="T87" fmla="*/ 166 h 2420"/>
                <a:gd name="T88" fmla="*/ 1310 w 2420"/>
                <a:gd name="T89" fmla="*/ 432 h 2420"/>
                <a:gd name="T90" fmla="*/ 1587 w 2420"/>
                <a:gd name="T91" fmla="*/ 602 h 2420"/>
                <a:gd name="T92" fmla="*/ 1878 w 2420"/>
                <a:gd name="T93" fmla="*/ 401 h 2420"/>
                <a:gd name="T94" fmla="*/ 1830 w 2420"/>
                <a:gd name="T95" fmla="*/ 731 h 2420"/>
                <a:gd name="T96" fmla="*/ 1907 w 2420"/>
                <a:gd name="T97" fmla="*/ 1046 h 2420"/>
                <a:gd name="T98" fmla="*/ 2254 w 2420"/>
                <a:gd name="T99" fmla="*/ 1111 h 2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0" h="2420">
                  <a:moveTo>
                    <a:pt x="2303" y="944"/>
                  </a:moveTo>
                  <a:cubicBezTo>
                    <a:pt x="2051" y="944"/>
                    <a:pt x="2051" y="944"/>
                    <a:pt x="2051" y="944"/>
                  </a:cubicBezTo>
                  <a:cubicBezTo>
                    <a:pt x="2036" y="896"/>
                    <a:pt x="2016" y="849"/>
                    <a:pt x="1993" y="803"/>
                  </a:cubicBezTo>
                  <a:cubicBezTo>
                    <a:pt x="2170" y="625"/>
                    <a:pt x="2170" y="625"/>
                    <a:pt x="2170" y="625"/>
                  </a:cubicBezTo>
                  <a:cubicBezTo>
                    <a:pt x="2193" y="603"/>
                    <a:pt x="2205" y="574"/>
                    <a:pt x="2205" y="542"/>
                  </a:cubicBezTo>
                  <a:cubicBezTo>
                    <a:pt x="2205" y="511"/>
                    <a:pt x="2193" y="481"/>
                    <a:pt x="2170" y="459"/>
                  </a:cubicBezTo>
                  <a:cubicBezTo>
                    <a:pt x="1961" y="250"/>
                    <a:pt x="1961" y="250"/>
                    <a:pt x="1961" y="250"/>
                  </a:cubicBezTo>
                  <a:cubicBezTo>
                    <a:pt x="1915" y="204"/>
                    <a:pt x="1841" y="204"/>
                    <a:pt x="1795" y="250"/>
                  </a:cubicBezTo>
                  <a:cubicBezTo>
                    <a:pt x="1617" y="428"/>
                    <a:pt x="1617" y="428"/>
                    <a:pt x="1617" y="428"/>
                  </a:cubicBezTo>
                  <a:cubicBezTo>
                    <a:pt x="1572" y="404"/>
                    <a:pt x="1524" y="384"/>
                    <a:pt x="1476" y="369"/>
                  </a:cubicBezTo>
                  <a:cubicBezTo>
                    <a:pt x="1476" y="118"/>
                    <a:pt x="1476" y="118"/>
                    <a:pt x="1476" y="118"/>
                  </a:cubicBezTo>
                  <a:cubicBezTo>
                    <a:pt x="1476" y="53"/>
                    <a:pt x="1423" y="0"/>
                    <a:pt x="1358" y="0"/>
                  </a:cubicBezTo>
                  <a:cubicBezTo>
                    <a:pt x="1062" y="0"/>
                    <a:pt x="1062" y="0"/>
                    <a:pt x="1062" y="0"/>
                  </a:cubicBezTo>
                  <a:cubicBezTo>
                    <a:pt x="997" y="0"/>
                    <a:pt x="944" y="53"/>
                    <a:pt x="944" y="118"/>
                  </a:cubicBezTo>
                  <a:cubicBezTo>
                    <a:pt x="944" y="369"/>
                    <a:pt x="944" y="369"/>
                    <a:pt x="944" y="369"/>
                  </a:cubicBezTo>
                  <a:cubicBezTo>
                    <a:pt x="896" y="384"/>
                    <a:pt x="848" y="404"/>
                    <a:pt x="803" y="428"/>
                  </a:cubicBezTo>
                  <a:cubicBezTo>
                    <a:pt x="625" y="250"/>
                    <a:pt x="625" y="250"/>
                    <a:pt x="625" y="250"/>
                  </a:cubicBezTo>
                  <a:cubicBezTo>
                    <a:pt x="579" y="204"/>
                    <a:pt x="505" y="204"/>
                    <a:pt x="459" y="250"/>
                  </a:cubicBezTo>
                  <a:cubicBezTo>
                    <a:pt x="250" y="459"/>
                    <a:pt x="250" y="459"/>
                    <a:pt x="250" y="459"/>
                  </a:cubicBezTo>
                  <a:cubicBezTo>
                    <a:pt x="227" y="481"/>
                    <a:pt x="215" y="511"/>
                    <a:pt x="215" y="542"/>
                  </a:cubicBezTo>
                  <a:cubicBezTo>
                    <a:pt x="215" y="574"/>
                    <a:pt x="227" y="603"/>
                    <a:pt x="250" y="625"/>
                  </a:cubicBezTo>
                  <a:cubicBezTo>
                    <a:pt x="427" y="803"/>
                    <a:pt x="427" y="803"/>
                    <a:pt x="427" y="803"/>
                  </a:cubicBezTo>
                  <a:cubicBezTo>
                    <a:pt x="404" y="849"/>
                    <a:pt x="384" y="896"/>
                    <a:pt x="369" y="944"/>
                  </a:cubicBezTo>
                  <a:cubicBezTo>
                    <a:pt x="117" y="944"/>
                    <a:pt x="117" y="944"/>
                    <a:pt x="117" y="944"/>
                  </a:cubicBezTo>
                  <a:cubicBezTo>
                    <a:pt x="53" y="944"/>
                    <a:pt x="0" y="997"/>
                    <a:pt x="0" y="1062"/>
                  </a:cubicBezTo>
                  <a:cubicBezTo>
                    <a:pt x="0" y="1358"/>
                    <a:pt x="0" y="1358"/>
                    <a:pt x="0" y="1358"/>
                  </a:cubicBezTo>
                  <a:cubicBezTo>
                    <a:pt x="0" y="1423"/>
                    <a:pt x="53" y="1476"/>
                    <a:pt x="117" y="1476"/>
                  </a:cubicBezTo>
                  <a:cubicBezTo>
                    <a:pt x="369" y="1476"/>
                    <a:pt x="369" y="1476"/>
                    <a:pt x="369" y="1476"/>
                  </a:cubicBezTo>
                  <a:cubicBezTo>
                    <a:pt x="384" y="1525"/>
                    <a:pt x="404" y="1572"/>
                    <a:pt x="427" y="1617"/>
                  </a:cubicBezTo>
                  <a:cubicBezTo>
                    <a:pt x="250" y="1795"/>
                    <a:pt x="250" y="1795"/>
                    <a:pt x="250" y="1795"/>
                  </a:cubicBezTo>
                  <a:cubicBezTo>
                    <a:pt x="204" y="1841"/>
                    <a:pt x="204" y="1915"/>
                    <a:pt x="250" y="1961"/>
                  </a:cubicBezTo>
                  <a:cubicBezTo>
                    <a:pt x="459" y="2171"/>
                    <a:pt x="459" y="2171"/>
                    <a:pt x="459" y="2171"/>
                  </a:cubicBezTo>
                  <a:cubicBezTo>
                    <a:pt x="505" y="2216"/>
                    <a:pt x="579" y="2216"/>
                    <a:pt x="625" y="2171"/>
                  </a:cubicBezTo>
                  <a:cubicBezTo>
                    <a:pt x="803" y="1993"/>
                    <a:pt x="803" y="1993"/>
                    <a:pt x="803" y="1993"/>
                  </a:cubicBezTo>
                  <a:cubicBezTo>
                    <a:pt x="848" y="2016"/>
                    <a:pt x="896" y="2036"/>
                    <a:pt x="944" y="2051"/>
                  </a:cubicBezTo>
                  <a:cubicBezTo>
                    <a:pt x="944" y="2303"/>
                    <a:pt x="944" y="2303"/>
                    <a:pt x="944" y="2303"/>
                  </a:cubicBezTo>
                  <a:cubicBezTo>
                    <a:pt x="944" y="2368"/>
                    <a:pt x="997" y="2420"/>
                    <a:pt x="1062" y="2420"/>
                  </a:cubicBezTo>
                  <a:cubicBezTo>
                    <a:pt x="1358" y="2420"/>
                    <a:pt x="1358" y="2420"/>
                    <a:pt x="1358" y="2420"/>
                  </a:cubicBezTo>
                  <a:cubicBezTo>
                    <a:pt x="1423" y="2420"/>
                    <a:pt x="1476" y="2368"/>
                    <a:pt x="1476" y="2303"/>
                  </a:cubicBezTo>
                  <a:cubicBezTo>
                    <a:pt x="1476" y="2051"/>
                    <a:pt x="1476" y="2051"/>
                    <a:pt x="1476" y="2051"/>
                  </a:cubicBezTo>
                  <a:cubicBezTo>
                    <a:pt x="1524" y="2036"/>
                    <a:pt x="1572" y="2016"/>
                    <a:pt x="1617" y="1993"/>
                  </a:cubicBezTo>
                  <a:cubicBezTo>
                    <a:pt x="1795" y="2171"/>
                    <a:pt x="1795" y="2171"/>
                    <a:pt x="1795" y="2171"/>
                  </a:cubicBezTo>
                  <a:cubicBezTo>
                    <a:pt x="1841" y="2216"/>
                    <a:pt x="1915" y="2216"/>
                    <a:pt x="1961" y="2171"/>
                  </a:cubicBezTo>
                  <a:cubicBezTo>
                    <a:pt x="2170" y="1961"/>
                    <a:pt x="2170" y="1961"/>
                    <a:pt x="2170" y="1961"/>
                  </a:cubicBezTo>
                  <a:cubicBezTo>
                    <a:pt x="2193" y="1939"/>
                    <a:pt x="2205" y="1910"/>
                    <a:pt x="2205" y="1878"/>
                  </a:cubicBezTo>
                  <a:cubicBezTo>
                    <a:pt x="2205" y="1847"/>
                    <a:pt x="2193" y="1817"/>
                    <a:pt x="2170" y="1795"/>
                  </a:cubicBezTo>
                  <a:cubicBezTo>
                    <a:pt x="1993" y="1617"/>
                    <a:pt x="1993" y="1617"/>
                    <a:pt x="1993" y="1617"/>
                  </a:cubicBezTo>
                  <a:cubicBezTo>
                    <a:pt x="2016" y="1572"/>
                    <a:pt x="2036" y="1525"/>
                    <a:pt x="2051" y="1476"/>
                  </a:cubicBezTo>
                  <a:cubicBezTo>
                    <a:pt x="2303" y="1476"/>
                    <a:pt x="2303" y="1476"/>
                    <a:pt x="2303" y="1476"/>
                  </a:cubicBezTo>
                  <a:cubicBezTo>
                    <a:pt x="2367" y="1476"/>
                    <a:pt x="2420" y="1423"/>
                    <a:pt x="2420" y="1358"/>
                  </a:cubicBezTo>
                  <a:cubicBezTo>
                    <a:pt x="2420" y="1062"/>
                    <a:pt x="2420" y="1062"/>
                    <a:pt x="2420" y="1062"/>
                  </a:cubicBezTo>
                  <a:cubicBezTo>
                    <a:pt x="2420" y="997"/>
                    <a:pt x="2367" y="944"/>
                    <a:pt x="2303" y="944"/>
                  </a:cubicBezTo>
                  <a:close/>
                  <a:moveTo>
                    <a:pt x="2254" y="1310"/>
                  </a:moveTo>
                  <a:cubicBezTo>
                    <a:pt x="1988" y="1310"/>
                    <a:pt x="1988" y="1310"/>
                    <a:pt x="1988" y="1310"/>
                  </a:cubicBezTo>
                  <a:cubicBezTo>
                    <a:pt x="1949" y="1310"/>
                    <a:pt x="1916" y="1336"/>
                    <a:pt x="1907" y="1374"/>
                  </a:cubicBezTo>
                  <a:cubicBezTo>
                    <a:pt x="1889" y="1450"/>
                    <a:pt x="1860" y="1521"/>
                    <a:pt x="1819" y="1587"/>
                  </a:cubicBezTo>
                  <a:cubicBezTo>
                    <a:pt x="1798" y="1620"/>
                    <a:pt x="1803" y="1662"/>
                    <a:pt x="1830" y="1690"/>
                  </a:cubicBezTo>
                  <a:cubicBezTo>
                    <a:pt x="2019" y="1878"/>
                    <a:pt x="2019" y="1878"/>
                    <a:pt x="2019" y="1878"/>
                  </a:cubicBezTo>
                  <a:cubicBezTo>
                    <a:pt x="1878" y="2019"/>
                    <a:pt x="1878" y="2019"/>
                    <a:pt x="1878" y="2019"/>
                  </a:cubicBezTo>
                  <a:cubicBezTo>
                    <a:pt x="1690" y="1831"/>
                    <a:pt x="1690" y="1831"/>
                    <a:pt x="1690" y="1831"/>
                  </a:cubicBezTo>
                  <a:cubicBezTo>
                    <a:pt x="1662" y="1803"/>
                    <a:pt x="1620" y="1798"/>
                    <a:pt x="1587" y="1819"/>
                  </a:cubicBezTo>
                  <a:cubicBezTo>
                    <a:pt x="1521" y="1860"/>
                    <a:pt x="1449" y="1889"/>
                    <a:pt x="1374" y="1907"/>
                  </a:cubicBezTo>
                  <a:cubicBezTo>
                    <a:pt x="1336" y="1916"/>
                    <a:pt x="1310" y="1949"/>
                    <a:pt x="1310" y="1988"/>
                  </a:cubicBezTo>
                  <a:cubicBezTo>
                    <a:pt x="1310" y="2254"/>
                    <a:pt x="1310" y="2254"/>
                    <a:pt x="1310" y="2254"/>
                  </a:cubicBezTo>
                  <a:cubicBezTo>
                    <a:pt x="1110" y="2254"/>
                    <a:pt x="1110" y="2254"/>
                    <a:pt x="1110" y="2254"/>
                  </a:cubicBezTo>
                  <a:cubicBezTo>
                    <a:pt x="1110" y="1988"/>
                    <a:pt x="1110" y="1988"/>
                    <a:pt x="1110" y="1988"/>
                  </a:cubicBezTo>
                  <a:cubicBezTo>
                    <a:pt x="1110" y="1949"/>
                    <a:pt x="1084" y="1916"/>
                    <a:pt x="1046" y="1907"/>
                  </a:cubicBezTo>
                  <a:cubicBezTo>
                    <a:pt x="971" y="1889"/>
                    <a:pt x="899" y="1860"/>
                    <a:pt x="833" y="1819"/>
                  </a:cubicBezTo>
                  <a:cubicBezTo>
                    <a:pt x="800" y="1798"/>
                    <a:pt x="758" y="1803"/>
                    <a:pt x="730" y="1831"/>
                  </a:cubicBezTo>
                  <a:cubicBezTo>
                    <a:pt x="542" y="2019"/>
                    <a:pt x="542" y="2019"/>
                    <a:pt x="542" y="2019"/>
                  </a:cubicBezTo>
                  <a:cubicBezTo>
                    <a:pt x="401" y="1878"/>
                    <a:pt x="401" y="1878"/>
                    <a:pt x="401" y="1878"/>
                  </a:cubicBezTo>
                  <a:cubicBezTo>
                    <a:pt x="590" y="1690"/>
                    <a:pt x="590" y="1690"/>
                    <a:pt x="590" y="1690"/>
                  </a:cubicBezTo>
                  <a:cubicBezTo>
                    <a:pt x="617" y="1662"/>
                    <a:pt x="622" y="1620"/>
                    <a:pt x="601" y="1587"/>
                  </a:cubicBezTo>
                  <a:cubicBezTo>
                    <a:pt x="561" y="1521"/>
                    <a:pt x="531" y="1450"/>
                    <a:pt x="513" y="1374"/>
                  </a:cubicBezTo>
                  <a:cubicBezTo>
                    <a:pt x="504" y="1336"/>
                    <a:pt x="471" y="1310"/>
                    <a:pt x="432" y="1310"/>
                  </a:cubicBezTo>
                  <a:cubicBezTo>
                    <a:pt x="166" y="1310"/>
                    <a:pt x="166" y="1310"/>
                    <a:pt x="166" y="1310"/>
                  </a:cubicBezTo>
                  <a:cubicBezTo>
                    <a:pt x="166" y="1111"/>
                    <a:pt x="166" y="1111"/>
                    <a:pt x="166" y="1111"/>
                  </a:cubicBezTo>
                  <a:cubicBezTo>
                    <a:pt x="432" y="1111"/>
                    <a:pt x="432" y="1111"/>
                    <a:pt x="432" y="1111"/>
                  </a:cubicBezTo>
                  <a:cubicBezTo>
                    <a:pt x="471" y="1111"/>
                    <a:pt x="504" y="1084"/>
                    <a:pt x="513" y="1046"/>
                  </a:cubicBezTo>
                  <a:cubicBezTo>
                    <a:pt x="531" y="971"/>
                    <a:pt x="561" y="899"/>
                    <a:pt x="601" y="833"/>
                  </a:cubicBezTo>
                  <a:cubicBezTo>
                    <a:pt x="622" y="800"/>
                    <a:pt x="617" y="758"/>
                    <a:pt x="590" y="731"/>
                  </a:cubicBezTo>
                  <a:cubicBezTo>
                    <a:pt x="401" y="542"/>
                    <a:pt x="401" y="542"/>
                    <a:pt x="401" y="542"/>
                  </a:cubicBezTo>
                  <a:cubicBezTo>
                    <a:pt x="542" y="401"/>
                    <a:pt x="542" y="401"/>
                    <a:pt x="542" y="401"/>
                  </a:cubicBezTo>
                  <a:cubicBezTo>
                    <a:pt x="730" y="590"/>
                    <a:pt x="730" y="590"/>
                    <a:pt x="730" y="590"/>
                  </a:cubicBezTo>
                  <a:cubicBezTo>
                    <a:pt x="758" y="617"/>
                    <a:pt x="800" y="622"/>
                    <a:pt x="833" y="602"/>
                  </a:cubicBezTo>
                  <a:cubicBezTo>
                    <a:pt x="899" y="561"/>
                    <a:pt x="971" y="531"/>
                    <a:pt x="1046" y="513"/>
                  </a:cubicBezTo>
                  <a:cubicBezTo>
                    <a:pt x="1084" y="504"/>
                    <a:pt x="1110" y="471"/>
                    <a:pt x="1110" y="432"/>
                  </a:cubicBezTo>
                  <a:cubicBezTo>
                    <a:pt x="1110" y="166"/>
                    <a:pt x="1110" y="166"/>
                    <a:pt x="1110" y="166"/>
                  </a:cubicBezTo>
                  <a:cubicBezTo>
                    <a:pt x="1310" y="166"/>
                    <a:pt x="1310" y="166"/>
                    <a:pt x="1310" y="166"/>
                  </a:cubicBezTo>
                  <a:cubicBezTo>
                    <a:pt x="1310" y="432"/>
                    <a:pt x="1310" y="432"/>
                    <a:pt x="1310" y="432"/>
                  </a:cubicBezTo>
                  <a:cubicBezTo>
                    <a:pt x="1310" y="471"/>
                    <a:pt x="1336" y="504"/>
                    <a:pt x="1374" y="513"/>
                  </a:cubicBezTo>
                  <a:cubicBezTo>
                    <a:pt x="1449" y="531"/>
                    <a:pt x="1521" y="561"/>
                    <a:pt x="1587" y="602"/>
                  </a:cubicBezTo>
                  <a:cubicBezTo>
                    <a:pt x="1620" y="622"/>
                    <a:pt x="1662" y="617"/>
                    <a:pt x="1690" y="590"/>
                  </a:cubicBezTo>
                  <a:cubicBezTo>
                    <a:pt x="1878" y="401"/>
                    <a:pt x="1878" y="401"/>
                    <a:pt x="1878" y="401"/>
                  </a:cubicBezTo>
                  <a:cubicBezTo>
                    <a:pt x="2019" y="542"/>
                    <a:pt x="2019" y="542"/>
                    <a:pt x="2019" y="542"/>
                  </a:cubicBezTo>
                  <a:cubicBezTo>
                    <a:pt x="1830" y="731"/>
                    <a:pt x="1830" y="731"/>
                    <a:pt x="1830" y="731"/>
                  </a:cubicBezTo>
                  <a:cubicBezTo>
                    <a:pt x="1803" y="758"/>
                    <a:pt x="1798" y="800"/>
                    <a:pt x="1819" y="833"/>
                  </a:cubicBezTo>
                  <a:cubicBezTo>
                    <a:pt x="1860" y="899"/>
                    <a:pt x="1889" y="971"/>
                    <a:pt x="1907" y="1046"/>
                  </a:cubicBezTo>
                  <a:cubicBezTo>
                    <a:pt x="1916" y="1084"/>
                    <a:pt x="1949" y="1111"/>
                    <a:pt x="1988" y="1111"/>
                  </a:cubicBezTo>
                  <a:cubicBezTo>
                    <a:pt x="2254" y="1111"/>
                    <a:pt x="2254" y="1111"/>
                    <a:pt x="2254" y="1111"/>
                  </a:cubicBezTo>
                  <a:lnTo>
                    <a:pt x="2254" y="13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15"/>
            <p:cNvSpPr>
              <a:spLocks noEditPoints="1"/>
            </p:cNvSpPr>
            <p:nvPr/>
          </p:nvSpPr>
          <p:spPr bwMode="auto">
            <a:xfrm>
              <a:off x="22783801" y="-363538"/>
              <a:ext cx="3340100" cy="3338513"/>
            </a:xfrm>
            <a:custGeom>
              <a:avLst/>
              <a:gdLst>
                <a:gd name="T0" fmla="*/ 445 w 890"/>
                <a:gd name="T1" fmla="*/ 0 h 890"/>
                <a:gd name="T2" fmla="*/ 0 w 890"/>
                <a:gd name="T3" fmla="*/ 445 h 890"/>
                <a:gd name="T4" fmla="*/ 445 w 890"/>
                <a:gd name="T5" fmla="*/ 890 h 890"/>
                <a:gd name="T6" fmla="*/ 890 w 890"/>
                <a:gd name="T7" fmla="*/ 445 h 890"/>
                <a:gd name="T8" fmla="*/ 445 w 890"/>
                <a:gd name="T9" fmla="*/ 0 h 890"/>
                <a:gd name="T10" fmla="*/ 445 w 890"/>
                <a:gd name="T11" fmla="*/ 724 h 890"/>
                <a:gd name="T12" fmla="*/ 166 w 890"/>
                <a:gd name="T13" fmla="*/ 445 h 890"/>
                <a:gd name="T14" fmla="*/ 445 w 890"/>
                <a:gd name="T15" fmla="*/ 166 h 890"/>
                <a:gd name="T16" fmla="*/ 724 w 890"/>
                <a:gd name="T17" fmla="*/ 445 h 890"/>
                <a:gd name="T18" fmla="*/ 445 w 890"/>
                <a:gd name="T19" fmla="*/ 724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0" h="890">
                  <a:moveTo>
                    <a:pt x="445" y="0"/>
                  </a:moveTo>
                  <a:cubicBezTo>
                    <a:pt x="200" y="0"/>
                    <a:pt x="0" y="200"/>
                    <a:pt x="0" y="445"/>
                  </a:cubicBezTo>
                  <a:cubicBezTo>
                    <a:pt x="0" y="690"/>
                    <a:pt x="200" y="890"/>
                    <a:pt x="445" y="890"/>
                  </a:cubicBezTo>
                  <a:cubicBezTo>
                    <a:pt x="690" y="890"/>
                    <a:pt x="890" y="690"/>
                    <a:pt x="890" y="445"/>
                  </a:cubicBezTo>
                  <a:cubicBezTo>
                    <a:pt x="890" y="200"/>
                    <a:pt x="690" y="0"/>
                    <a:pt x="445" y="0"/>
                  </a:cubicBezTo>
                  <a:close/>
                  <a:moveTo>
                    <a:pt x="445" y="724"/>
                  </a:moveTo>
                  <a:cubicBezTo>
                    <a:pt x="291" y="724"/>
                    <a:pt x="166" y="599"/>
                    <a:pt x="166" y="445"/>
                  </a:cubicBezTo>
                  <a:cubicBezTo>
                    <a:pt x="166" y="291"/>
                    <a:pt x="291" y="166"/>
                    <a:pt x="445" y="166"/>
                  </a:cubicBezTo>
                  <a:cubicBezTo>
                    <a:pt x="599" y="166"/>
                    <a:pt x="724" y="291"/>
                    <a:pt x="724" y="445"/>
                  </a:cubicBezTo>
                  <a:cubicBezTo>
                    <a:pt x="724" y="599"/>
                    <a:pt x="599" y="724"/>
                    <a:pt x="445" y="7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16"/>
            <p:cNvSpPr>
              <a:spLocks/>
            </p:cNvSpPr>
            <p:nvPr/>
          </p:nvSpPr>
          <p:spPr bwMode="auto">
            <a:xfrm>
              <a:off x="15943263" y="993775"/>
              <a:ext cx="1658938" cy="623888"/>
            </a:xfrm>
            <a:custGeom>
              <a:avLst/>
              <a:gdLst>
                <a:gd name="T0" fmla="*/ 359 w 442"/>
                <a:gd name="T1" fmla="*/ 0 h 166"/>
                <a:gd name="T2" fmla="*/ 83 w 442"/>
                <a:gd name="T3" fmla="*/ 0 h 166"/>
                <a:gd name="T4" fmla="*/ 0 w 442"/>
                <a:gd name="T5" fmla="*/ 83 h 166"/>
                <a:gd name="T6" fmla="*/ 83 w 442"/>
                <a:gd name="T7" fmla="*/ 166 h 166"/>
                <a:gd name="T8" fmla="*/ 359 w 442"/>
                <a:gd name="T9" fmla="*/ 166 h 166"/>
                <a:gd name="T10" fmla="*/ 442 w 442"/>
                <a:gd name="T11" fmla="*/ 83 h 166"/>
                <a:gd name="T12" fmla="*/ 359 w 442"/>
                <a:gd name="T13" fmla="*/ 0 h 166"/>
              </a:gdLst>
              <a:ahLst/>
              <a:cxnLst>
                <a:cxn ang="0">
                  <a:pos x="T0" y="T1"/>
                </a:cxn>
                <a:cxn ang="0">
                  <a:pos x="T2" y="T3"/>
                </a:cxn>
                <a:cxn ang="0">
                  <a:pos x="T4" y="T5"/>
                </a:cxn>
                <a:cxn ang="0">
                  <a:pos x="T6" y="T7"/>
                </a:cxn>
                <a:cxn ang="0">
                  <a:pos x="T8" y="T9"/>
                </a:cxn>
                <a:cxn ang="0">
                  <a:pos x="T10" y="T11"/>
                </a:cxn>
                <a:cxn ang="0">
                  <a:pos x="T12" y="T13"/>
                </a:cxn>
              </a:cxnLst>
              <a:rect l="0" t="0" r="r" b="b"/>
              <a:pathLst>
                <a:path w="442" h="166">
                  <a:moveTo>
                    <a:pt x="359" y="0"/>
                  </a:moveTo>
                  <a:cubicBezTo>
                    <a:pt x="83" y="0"/>
                    <a:pt x="83" y="0"/>
                    <a:pt x="83" y="0"/>
                  </a:cubicBezTo>
                  <a:cubicBezTo>
                    <a:pt x="37" y="0"/>
                    <a:pt x="0" y="37"/>
                    <a:pt x="0" y="83"/>
                  </a:cubicBezTo>
                  <a:cubicBezTo>
                    <a:pt x="0" y="129"/>
                    <a:pt x="37" y="166"/>
                    <a:pt x="83" y="166"/>
                  </a:cubicBezTo>
                  <a:cubicBezTo>
                    <a:pt x="359" y="166"/>
                    <a:pt x="359" y="166"/>
                    <a:pt x="359" y="166"/>
                  </a:cubicBezTo>
                  <a:cubicBezTo>
                    <a:pt x="405" y="166"/>
                    <a:pt x="442" y="129"/>
                    <a:pt x="442" y="83"/>
                  </a:cubicBezTo>
                  <a:cubicBezTo>
                    <a:pt x="442" y="37"/>
                    <a:pt x="405" y="0"/>
                    <a:pt x="3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1" name="Freeform 17"/>
            <p:cNvSpPr>
              <a:spLocks/>
            </p:cNvSpPr>
            <p:nvPr/>
          </p:nvSpPr>
          <p:spPr bwMode="auto">
            <a:xfrm>
              <a:off x="31305501" y="993775"/>
              <a:ext cx="1658938" cy="623888"/>
            </a:xfrm>
            <a:custGeom>
              <a:avLst/>
              <a:gdLst>
                <a:gd name="T0" fmla="*/ 359 w 442"/>
                <a:gd name="T1" fmla="*/ 0 h 166"/>
                <a:gd name="T2" fmla="*/ 83 w 442"/>
                <a:gd name="T3" fmla="*/ 0 h 166"/>
                <a:gd name="T4" fmla="*/ 0 w 442"/>
                <a:gd name="T5" fmla="*/ 83 h 166"/>
                <a:gd name="T6" fmla="*/ 83 w 442"/>
                <a:gd name="T7" fmla="*/ 166 h 166"/>
                <a:gd name="T8" fmla="*/ 359 w 442"/>
                <a:gd name="T9" fmla="*/ 166 h 166"/>
                <a:gd name="T10" fmla="*/ 442 w 442"/>
                <a:gd name="T11" fmla="*/ 83 h 166"/>
                <a:gd name="T12" fmla="*/ 359 w 442"/>
                <a:gd name="T13" fmla="*/ 0 h 166"/>
              </a:gdLst>
              <a:ahLst/>
              <a:cxnLst>
                <a:cxn ang="0">
                  <a:pos x="T0" y="T1"/>
                </a:cxn>
                <a:cxn ang="0">
                  <a:pos x="T2" y="T3"/>
                </a:cxn>
                <a:cxn ang="0">
                  <a:pos x="T4" y="T5"/>
                </a:cxn>
                <a:cxn ang="0">
                  <a:pos x="T6" y="T7"/>
                </a:cxn>
                <a:cxn ang="0">
                  <a:pos x="T8" y="T9"/>
                </a:cxn>
                <a:cxn ang="0">
                  <a:pos x="T10" y="T11"/>
                </a:cxn>
                <a:cxn ang="0">
                  <a:pos x="T12" y="T13"/>
                </a:cxn>
              </a:cxnLst>
              <a:rect l="0" t="0" r="r" b="b"/>
              <a:pathLst>
                <a:path w="442" h="166">
                  <a:moveTo>
                    <a:pt x="359" y="0"/>
                  </a:moveTo>
                  <a:cubicBezTo>
                    <a:pt x="83" y="0"/>
                    <a:pt x="83" y="0"/>
                    <a:pt x="83" y="0"/>
                  </a:cubicBezTo>
                  <a:cubicBezTo>
                    <a:pt x="37" y="0"/>
                    <a:pt x="0" y="37"/>
                    <a:pt x="0" y="83"/>
                  </a:cubicBezTo>
                  <a:cubicBezTo>
                    <a:pt x="0" y="129"/>
                    <a:pt x="37" y="166"/>
                    <a:pt x="83" y="166"/>
                  </a:cubicBezTo>
                  <a:cubicBezTo>
                    <a:pt x="359" y="166"/>
                    <a:pt x="359" y="166"/>
                    <a:pt x="359" y="166"/>
                  </a:cubicBezTo>
                  <a:cubicBezTo>
                    <a:pt x="405" y="166"/>
                    <a:pt x="442" y="129"/>
                    <a:pt x="442" y="83"/>
                  </a:cubicBezTo>
                  <a:cubicBezTo>
                    <a:pt x="442" y="37"/>
                    <a:pt x="405" y="0"/>
                    <a:pt x="3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Freeform 18"/>
            <p:cNvSpPr>
              <a:spLocks/>
            </p:cNvSpPr>
            <p:nvPr/>
          </p:nvSpPr>
          <p:spPr bwMode="auto">
            <a:xfrm>
              <a:off x="18314988" y="6029325"/>
              <a:ext cx="1414463" cy="1414463"/>
            </a:xfrm>
            <a:custGeom>
              <a:avLst/>
              <a:gdLst>
                <a:gd name="T0" fmla="*/ 345 w 377"/>
                <a:gd name="T1" fmla="*/ 32 h 377"/>
                <a:gd name="T2" fmla="*/ 227 w 377"/>
                <a:gd name="T3" fmla="*/ 32 h 377"/>
                <a:gd name="T4" fmla="*/ 32 w 377"/>
                <a:gd name="T5" fmla="*/ 227 h 377"/>
                <a:gd name="T6" fmla="*/ 32 w 377"/>
                <a:gd name="T7" fmla="*/ 345 h 377"/>
                <a:gd name="T8" fmla="*/ 150 w 377"/>
                <a:gd name="T9" fmla="*/ 345 h 377"/>
                <a:gd name="T10" fmla="*/ 345 w 377"/>
                <a:gd name="T11" fmla="*/ 150 h 377"/>
                <a:gd name="T12" fmla="*/ 345 w 377"/>
                <a:gd name="T13" fmla="*/ 32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32"/>
                  </a:moveTo>
                  <a:cubicBezTo>
                    <a:pt x="312" y="0"/>
                    <a:pt x="260" y="0"/>
                    <a:pt x="227" y="32"/>
                  </a:cubicBezTo>
                  <a:cubicBezTo>
                    <a:pt x="32" y="227"/>
                    <a:pt x="32" y="227"/>
                    <a:pt x="32" y="227"/>
                  </a:cubicBezTo>
                  <a:cubicBezTo>
                    <a:pt x="0" y="260"/>
                    <a:pt x="0" y="312"/>
                    <a:pt x="32" y="345"/>
                  </a:cubicBezTo>
                  <a:cubicBezTo>
                    <a:pt x="65" y="377"/>
                    <a:pt x="117" y="377"/>
                    <a:pt x="150" y="345"/>
                  </a:cubicBezTo>
                  <a:cubicBezTo>
                    <a:pt x="345" y="150"/>
                    <a:pt x="345" y="150"/>
                    <a:pt x="345" y="150"/>
                  </a:cubicBezTo>
                  <a:cubicBezTo>
                    <a:pt x="377" y="117"/>
                    <a:pt x="377" y="65"/>
                    <a:pt x="34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19"/>
            <p:cNvSpPr>
              <a:spLocks/>
            </p:cNvSpPr>
            <p:nvPr/>
          </p:nvSpPr>
          <p:spPr bwMode="auto">
            <a:xfrm>
              <a:off x="29178251" y="-4832350"/>
              <a:ext cx="1414463" cy="1414463"/>
            </a:xfrm>
            <a:custGeom>
              <a:avLst/>
              <a:gdLst>
                <a:gd name="T0" fmla="*/ 345 w 377"/>
                <a:gd name="T1" fmla="*/ 33 h 377"/>
                <a:gd name="T2" fmla="*/ 227 w 377"/>
                <a:gd name="T3" fmla="*/ 33 h 377"/>
                <a:gd name="T4" fmla="*/ 32 w 377"/>
                <a:gd name="T5" fmla="*/ 227 h 377"/>
                <a:gd name="T6" fmla="*/ 32 w 377"/>
                <a:gd name="T7" fmla="*/ 345 h 377"/>
                <a:gd name="T8" fmla="*/ 150 w 377"/>
                <a:gd name="T9" fmla="*/ 345 h 377"/>
                <a:gd name="T10" fmla="*/ 345 w 377"/>
                <a:gd name="T11" fmla="*/ 150 h 377"/>
                <a:gd name="T12" fmla="*/ 345 w 377"/>
                <a:gd name="T13" fmla="*/ 33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33"/>
                  </a:moveTo>
                  <a:cubicBezTo>
                    <a:pt x="312" y="0"/>
                    <a:pt x="260" y="0"/>
                    <a:pt x="227" y="33"/>
                  </a:cubicBezTo>
                  <a:cubicBezTo>
                    <a:pt x="32" y="227"/>
                    <a:pt x="32" y="227"/>
                    <a:pt x="32" y="227"/>
                  </a:cubicBezTo>
                  <a:cubicBezTo>
                    <a:pt x="0" y="260"/>
                    <a:pt x="0" y="312"/>
                    <a:pt x="32" y="345"/>
                  </a:cubicBezTo>
                  <a:cubicBezTo>
                    <a:pt x="65" y="377"/>
                    <a:pt x="117" y="377"/>
                    <a:pt x="150" y="345"/>
                  </a:cubicBezTo>
                  <a:cubicBezTo>
                    <a:pt x="345" y="150"/>
                    <a:pt x="345" y="150"/>
                    <a:pt x="345" y="150"/>
                  </a:cubicBezTo>
                  <a:cubicBezTo>
                    <a:pt x="377" y="118"/>
                    <a:pt x="377" y="65"/>
                    <a:pt x="34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20"/>
            <p:cNvSpPr>
              <a:spLocks/>
            </p:cNvSpPr>
            <p:nvPr/>
          </p:nvSpPr>
          <p:spPr bwMode="auto">
            <a:xfrm>
              <a:off x="24142701" y="-7202488"/>
              <a:ext cx="622300" cy="1657350"/>
            </a:xfrm>
            <a:custGeom>
              <a:avLst/>
              <a:gdLst>
                <a:gd name="T0" fmla="*/ 83 w 166"/>
                <a:gd name="T1" fmla="*/ 0 h 442"/>
                <a:gd name="T2" fmla="*/ 0 w 166"/>
                <a:gd name="T3" fmla="*/ 83 h 442"/>
                <a:gd name="T4" fmla="*/ 0 w 166"/>
                <a:gd name="T5" fmla="*/ 359 h 442"/>
                <a:gd name="T6" fmla="*/ 83 w 166"/>
                <a:gd name="T7" fmla="*/ 442 h 442"/>
                <a:gd name="T8" fmla="*/ 166 w 166"/>
                <a:gd name="T9" fmla="*/ 359 h 442"/>
                <a:gd name="T10" fmla="*/ 166 w 166"/>
                <a:gd name="T11" fmla="*/ 83 h 442"/>
                <a:gd name="T12" fmla="*/ 83 w 166"/>
                <a:gd name="T13" fmla="*/ 0 h 442"/>
              </a:gdLst>
              <a:ahLst/>
              <a:cxnLst>
                <a:cxn ang="0">
                  <a:pos x="T0" y="T1"/>
                </a:cxn>
                <a:cxn ang="0">
                  <a:pos x="T2" y="T3"/>
                </a:cxn>
                <a:cxn ang="0">
                  <a:pos x="T4" y="T5"/>
                </a:cxn>
                <a:cxn ang="0">
                  <a:pos x="T6" y="T7"/>
                </a:cxn>
                <a:cxn ang="0">
                  <a:pos x="T8" y="T9"/>
                </a:cxn>
                <a:cxn ang="0">
                  <a:pos x="T10" y="T11"/>
                </a:cxn>
                <a:cxn ang="0">
                  <a:pos x="T12" y="T13"/>
                </a:cxn>
              </a:cxnLst>
              <a:rect l="0" t="0" r="r" b="b"/>
              <a:pathLst>
                <a:path w="166" h="442">
                  <a:moveTo>
                    <a:pt x="83" y="0"/>
                  </a:moveTo>
                  <a:cubicBezTo>
                    <a:pt x="37" y="0"/>
                    <a:pt x="0" y="38"/>
                    <a:pt x="0" y="83"/>
                  </a:cubicBezTo>
                  <a:cubicBezTo>
                    <a:pt x="0" y="359"/>
                    <a:pt x="0" y="359"/>
                    <a:pt x="0" y="359"/>
                  </a:cubicBezTo>
                  <a:cubicBezTo>
                    <a:pt x="0" y="405"/>
                    <a:pt x="37" y="442"/>
                    <a:pt x="83" y="442"/>
                  </a:cubicBezTo>
                  <a:cubicBezTo>
                    <a:pt x="129" y="442"/>
                    <a:pt x="166" y="405"/>
                    <a:pt x="166" y="359"/>
                  </a:cubicBezTo>
                  <a:cubicBezTo>
                    <a:pt x="166" y="83"/>
                    <a:pt x="166" y="83"/>
                    <a:pt x="166" y="83"/>
                  </a:cubicBezTo>
                  <a:cubicBezTo>
                    <a:pt x="166" y="38"/>
                    <a:pt x="129" y="0"/>
                    <a:pt x="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Freeform 21"/>
            <p:cNvSpPr>
              <a:spLocks/>
            </p:cNvSpPr>
            <p:nvPr/>
          </p:nvSpPr>
          <p:spPr bwMode="auto">
            <a:xfrm>
              <a:off x="29178251" y="6029325"/>
              <a:ext cx="1414463" cy="1414463"/>
            </a:xfrm>
            <a:custGeom>
              <a:avLst/>
              <a:gdLst>
                <a:gd name="T0" fmla="*/ 345 w 377"/>
                <a:gd name="T1" fmla="*/ 227 h 377"/>
                <a:gd name="T2" fmla="*/ 150 w 377"/>
                <a:gd name="T3" fmla="*/ 32 h 377"/>
                <a:gd name="T4" fmla="*/ 32 w 377"/>
                <a:gd name="T5" fmla="*/ 32 h 377"/>
                <a:gd name="T6" fmla="*/ 32 w 377"/>
                <a:gd name="T7" fmla="*/ 150 h 377"/>
                <a:gd name="T8" fmla="*/ 227 w 377"/>
                <a:gd name="T9" fmla="*/ 345 h 377"/>
                <a:gd name="T10" fmla="*/ 345 w 377"/>
                <a:gd name="T11" fmla="*/ 345 h 377"/>
                <a:gd name="T12" fmla="*/ 345 w 377"/>
                <a:gd name="T13" fmla="*/ 227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227"/>
                  </a:moveTo>
                  <a:cubicBezTo>
                    <a:pt x="150" y="32"/>
                    <a:pt x="150" y="32"/>
                    <a:pt x="150" y="32"/>
                  </a:cubicBezTo>
                  <a:cubicBezTo>
                    <a:pt x="117" y="0"/>
                    <a:pt x="65" y="0"/>
                    <a:pt x="32" y="32"/>
                  </a:cubicBezTo>
                  <a:cubicBezTo>
                    <a:pt x="0" y="65"/>
                    <a:pt x="0" y="118"/>
                    <a:pt x="32" y="150"/>
                  </a:cubicBezTo>
                  <a:cubicBezTo>
                    <a:pt x="227" y="345"/>
                    <a:pt x="227" y="345"/>
                    <a:pt x="227" y="345"/>
                  </a:cubicBezTo>
                  <a:cubicBezTo>
                    <a:pt x="260" y="377"/>
                    <a:pt x="312" y="377"/>
                    <a:pt x="345" y="345"/>
                  </a:cubicBezTo>
                  <a:cubicBezTo>
                    <a:pt x="377" y="312"/>
                    <a:pt x="377" y="260"/>
                    <a:pt x="345"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Freeform 22"/>
            <p:cNvSpPr>
              <a:spLocks/>
            </p:cNvSpPr>
            <p:nvPr/>
          </p:nvSpPr>
          <p:spPr bwMode="auto">
            <a:xfrm>
              <a:off x="18314988" y="-4832350"/>
              <a:ext cx="1414463" cy="1414463"/>
            </a:xfrm>
            <a:custGeom>
              <a:avLst/>
              <a:gdLst>
                <a:gd name="T0" fmla="*/ 345 w 377"/>
                <a:gd name="T1" fmla="*/ 227 h 377"/>
                <a:gd name="T2" fmla="*/ 150 w 377"/>
                <a:gd name="T3" fmla="*/ 33 h 377"/>
                <a:gd name="T4" fmla="*/ 32 w 377"/>
                <a:gd name="T5" fmla="*/ 33 h 377"/>
                <a:gd name="T6" fmla="*/ 32 w 377"/>
                <a:gd name="T7" fmla="*/ 150 h 377"/>
                <a:gd name="T8" fmla="*/ 227 w 377"/>
                <a:gd name="T9" fmla="*/ 345 h 377"/>
                <a:gd name="T10" fmla="*/ 345 w 377"/>
                <a:gd name="T11" fmla="*/ 345 h 377"/>
                <a:gd name="T12" fmla="*/ 345 w 377"/>
                <a:gd name="T13" fmla="*/ 227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227"/>
                  </a:moveTo>
                  <a:cubicBezTo>
                    <a:pt x="150" y="33"/>
                    <a:pt x="150" y="33"/>
                    <a:pt x="150" y="33"/>
                  </a:cubicBezTo>
                  <a:cubicBezTo>
                    <a:pt x="117" y="0"/>
                    <a:pt x="65" y="0"/>
                    <a:pt x="32" y="33"/>
                  </a:cubicBezTo>
                  <a:cubicBezTo>
                    <a:pt x="0" y="65"/>
                    <a:pt x="0" y="118"/>
                    <a:pt x="32" y="150"/>
                  </a:cubicBezTo>
                  <a:cubicBezTo>
                    <a:pt x="227" y="345"/>
                    <a:pt x="227" y="345"/>
                    <a:pt x="227" y="345"/>
                  </a:cubicBezTo>
                  <a:cubicBezTo>
                    <a:pt x="260" y="377"/>
                    <a:pt x="312" y="377"/>
                    <a:pt x="345" y="345"/>
                  </a:cubicBezTo>
                  <a:cubicBezTo>
                    <a:pt x="377" y="312"/>
                    <a:pt x="377" y="260"/>
                    <a:pt x="345"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Freeform 23"/>
            <p:cNvSpPr>
              <a:spLocks/>
            </p:cNvSpPr>
            <p:nvPr/>
          </p:nvSpPr>
          <p:spPr bwMode="auto">
            <a:xfrm>
              <a:off x="24850726" y="-4956175"/>
              <a:ext cx="5838825" cy="5845175"/>
            </a:xfrm>
            <a:custGeom>
              <a:avLst/>
              <a:gdLst>
                <a:gd name="T0" fmla="*/ 1551 w 1556"/>
                <a:gd name="T1" fmla="*/ 1466 h 1558"/>
                <a:gd name="T2" fmla="*/ 98 w 1556"/>
                <a:gd name="T3" fmla="*/ 6 h 1558"/>
                <a:gd name="T4" fmla="*/ 5 w 1556"/>
                <a:gd name="T5" fmla="*/ 78 h 1558"/>
                <a:gd name="T6" fmla="*/ 78 w 1556"/>
                <a:gd name="T7" fmla="*/ 171 h 1558"/>
                <a:gd name="T8" fmla="*/ 1386 w 1556"/>
                <a:gd name="T9" fmla="*/ 1485 h 1558"/>
                <a:gd name="T10" fmla="*/ 1468 w 1556"/>
                <a:gd name="T11" fmla="*/ 1558 h 1558"/>
                <a:gd name="T12" fmla="*/ 1478 w 1556"/>
                <a:gd name="T13" fmla="*/ 1558 h 1558"/>
                <a:gd name="T14" fmla="*/ 1551 w 1556"/>
                <a:gd name="T15" fmla="*/ 1466 h 1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56" h="1558">
                  <a:moveTo>
                    <a:pt x="1551" y="1466"/>
                  </a:moveTo>
                  <a:cubicBezTo>
                    <a:pt x="1461" y="703"/>
                    <a:pt x="857" y="98"/>
                    <a:pt x="98" y="6"/>
                  </a:cubicBezTo>
                  <a:cubicBezTo>
                    <a:pt x="52" y="0"/>
                    <a:pt x="11" y="33"/>
                    <a:pt x="5" y="78"/>
                  </a:cubicBezTo>
                  <a:cubicBezTo>
                    <a:pt x="0" y="124"/>
                    <a:pt x="32" y="165"/>
                    <a:pt x="78" y="171"/>
                  </a:cubicBezTo>
                  <a:cubicBezTo>
                    <a:pt x="767" y="255"/>
                    <a:pt x="1305" y="795"/>
                    <a:pt x="1386" y="1485"/>
                  </a:cubicBezTo>
                  <a:cubicBezTo>
                    <a:pt x="1391" y="1527"/>
                    <a:pt x="1427" y="1558"/>
                    <a:pt x="1468" y="1558"/>
                  </a:cubicBezTo>
                  <a:cubicBezTo>
                    <a:pt x="1471" y="1558"/>
                    <a:pt x="1475" y="1558"/>
                    <a:pt x="1478" y="1558"/>
                  </a:cubicBezTo>
                  <a:cubicBezTo>
                    <a:pt x="1524" y="1553"/>
                    <a:pt x="1556" y="1511"/>
                    <a:pt x="1551" y="14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Freeform 24"/>
            <p:cNvSpPr>
              <a:spLocks noEditPoints="1"/>
            </p:cNvSpPr>
            <p:nvPr/>
          </p:nvSpPr>
          <p:spPr bwMode="auto">
            <a:xfrm>
              <a:off x="18194338" y="-4956175"/>
              <a:ext cx="12492038" cy="19024600"/>
            </a:xfrm>
            <a:custGeom>
              <a:avLst/>
              <a:gdLst>
                <a:gd name="T0" fmla="*/ 3158 w 3329"/>
                <a:gd name="T1" fmla="*/ 1853 h 5071"/>
                <a:gd name="T2" fmla="*/ 2202 w 3329"/>
                <a:gd name="T3" fmla="*/ 3410 h 5071"/>
                <a:gd name="T4" fmla="*/ 1134 w 3329"/>
                <a:gd name="T5" fmla="*/ 3752 h 5071"/>
                <a:gd name="T6" fmla="*/ 879 w 3329"/>
                <a:gd name="T7" fmla="*/ 2940 h 5071"/>
                <a:gd name="T8" fmla="*/ 1484 w 3329"/>
                <a:gd name="T9" fmla="*/ 171 h 5071"/>
                <a:gd name="T10" fmla="*/ 1464 w 3329"/>
                <a:gd name="T11" fmla="*/ 6 h 5071"/>
                <a:gd name="T12" fmla="*/ 217 w 3329"/>
                <a:gd name="T13" fmla="*/ 2486 h 5071"/>
                <a:gd name="T14" fmla="*/ 968 w 3329"/>
                <a:gd name="T15" fmla="*/ 3403 h 5071"/>
                <a:gd name="T16" fmla="*/ 823 w 3329"/>
                <a:gd name="T17" fmla="*/ 3968 h 5071"/>
                <a:gd name="T18" fmla="*/ 869 w 3329"/>
                <a:gd name="T19" fmla="*/ 4219 h 5071"/>
                <a:gd name="T20" fmla="*/ 823 w 3329"/>
                <a:gd name="T21" fmla="*/ 4471 h 5071"/>
                <a:gd name="T22" fmla="*/ 1300 w 3329"/>
                <a:gd name="T23" fmla="*/ 4686 h 5071"/>
                <a:gd name="T24" fmla="*/ 1496 w 3329"/>
                <a:gd name="T25" fmla="*/ 5071 h 5071"/>
                <a:gd name="T26" fmla="*/ 2036 w 3329"/>
                <a:gd name="T27" fmla="*/ 4874 h 5071"/>
                <a:gd name="T28" fmla="*/ 2297 w 3329"/>
                <a:gd name="T29" fmla="*/ 4686 h 5071"/>
                <a:gd name="T30" fmla="*/ 2513 w 3329"/>
                <a:gd name="T31" fmla="*/ 4352 h 5071"/>
                <a:gd name="T32" fmla="*/ 2513 w 3329"/>
                <a:gd name="T33" fmla="*/ 4086 h 5071"/>
                <a:gd name="T34" fmla="*/ 2368 w 3329"/>
                <a:gd name="T35" fmla="*/ 3764 h 5071"/>
                <a:gd name="T36" fmla="*/ 2554 w 3329"/>
                <a:gd name="T37" fmla="*/ 3076 h 5071"/>
                <a:gd name="T38" fmla="*/ 3251 w 3329"/>
                <a:gd name="T39" fmla="*/ 1781 h 5071"/>
                <a:gd name="T40" fmla="*/ 1840 w 3329"/>
                <a:gd name="T41" fmla="*/ 4905 h 5071"/>
                <a:gd name="T42" fmla="*/ 1466 w 3329"/>
                <a:gd name="T43" fmla="*/ 4874 h 5071"/>
                <a:gd name="T44" fmla="*/ 1870 w 3329"/>
                <a:gd name="T45" fmla="*/ 4686 h 5071"/>
                <a:gd name="T46" fmla="*/ 2347 w 3329"/>
                <a:gd name="T47" fmla="*/ 4471 h 5071"/>
                <a:gd name="T48" fmla="*/ 1039 w 3329"/>
                <a:gd name="T49" fmla="*/ 4520 h 5071"/>
                <a:gd name="T50" fmla="*/ 989 w 3329"/>
                <a:gd name="T51" fmla="*/ 4352 h 5071"/>
                <a:gd name="T52" fmla="*/ 2297 w 3329"/>
                <a:gd name="T53" fmla="*/ 4302 h 5071"/>
                <a:gd name="T54" fmla="*/ 2347 w 3329"/>
                <a:gd name="T55" fmla="*/ 4471 h 5071"/>
                <a:gd name="T56" fmla="*/ 2297 w 3329"/>
                <a:gd name="T57" fmla="*/ 4136 h 5071"/>
                <a:gd name="T58" fmla="*/ 989 w 3329"/>
                <a:gd name="T59" fmla="*/ 4086 h 5071"/>
                <a:gd name="T60" fmla="*/ 1039 w 3329"/>
                <a:gd name="T61" fmla="*/ 3918 h 5071"/>
                <a:gd name="T62" fmla="*/ 2347 w 3329"/>
                <a:gd name="T63" fmla="*/ 3968 h 5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29" h="5071">
                  <a:moveTo>
                    <a:pt x="3251" y="1781"/>
                  </a:moveTo>
                  <a:cubicBezTo>
                    <a:pt x="3205" y="1775"/>
                    <a:pt x="3164" y="1807"/>
                    <a:pt x="3158" y="1853"/>
                  </a:cubicBezTo>
                  <a:cubicBezTo>
                    <a:pt x="3102" y="2300"/>
                    <a:pt x="2849" y="2694"/>
                    <a:pt x="2466" y="2935"/>
                  </a:cubicBezTo>
                  <a:cubicBezTo>
                    <a:pt x="2300" y="3039"/>
                    <a:pt x="2202" y="3217"/>
                    <a:pt x="2202" y="3410"/>
                  </a:cubicBezTo>
                  <a:cubicBezTo>
                    <a:pt x="2202" y="3752"/>
                    <a:pt x="2202" y="3752"/>
                    <a:pt x="2202" y="3752"/>
                  </a:cubicBezTo>
                  <a:cubicBezTo>
                    <a:pt x="1134" y="3752"/>
                    <a:pt x="1134" y="3752"/>
                    <a:pt x="1134" y="3752"/>
                  </a:cubicBezTo>
                  <a:cubicBezTo>
                    <a:pt x="1134" y="3403"/>
                    <a:pt x="1134" y="3403"/>
                    <a:pt x="1134" y="3403"/>
                  </a:cubicBezTo>
                  <a:cubicBezTo>
                    <a:pt x="1134" y="3215"/>
                    <a:pt x="1036" y="3038"/>
                    <a:pt x="879" y="2940"/>
                  </a:cubicBezTo>
                  <a:cubicBezTo>
                    <a:pt x="432" y="2664"/>
                    <a:pt x="166" y="2186"/>
                    <a:pt x="166" y="1662"/>
                  </a:cubicBezTo>
                  <a:cubicBezTo>
                    <a:pt x="166" y="905"/>
                    <a:pt x="733" y="264"/>
                    <a:pt x="1484" y="171"/>
                  </a:cubicBezTo>
                  <a:cubicBezTo>
                    <a:pt x="1530" y="165"/>
                    <a:pt x="1562" y="124"/>
                    <a:pt x="1557" y="78"/>
                  </a:cubicBezTo>
                  <a:cubicBezTo>
                    <a:pt x="1551" y="33"/>
                    <a:pt x="1510" y="0"/>
                    <a:pt x="1464" y="6"/>
                  </a:cubicBezTo>
                  <a:cubicBezTo>
                    <a:pt x="633" y="109"/>
                    <a:pt x="0" y="823"/>
                    <a:pt x="0" y="1662"/>
                  </a:cubicBezTo>
                  <a:cubicBezTo>
                    <a:pt x="0" y="1951"/>
                    <a:pt x="75" y="2236"/>
                    <a:pt x="217" y="2486"/>
                  </a:cubicBezTo>
                  <a:cubicBezTo>
                    <a:pt x="355" y="2729"/>
                    <a:pt x="554" y="2934"/>
                    <a:pt x="791" y="3081"/>
                  </a:cubicBezTo>
                  <a:cubicBezTo>
                    <a:pt x="900" y="3149"/>
                    <a:pt x="968" y="3272"/>
                    <a:pt x="968" y="3403"/>
                  </a:cubicBezTo>
                  <a:cubicBezTo>
                    <a:pt x="968" y="3764"/>
                    <a:pt x="968" y="3764"/>
                    <a:pt x="968" y="3764"/>
                  </a:cubicBezTo>
                  <a:cubicBezTo>
                    <a:pt x="884" y="3794"/>
                    <a:pt x="823" y="3874"/>
                    <a:pt x="823" y="3968"/>
                  </a:cubicBezTo>
                  <a:cubicBezTo>
                    <a:pt x="823" y="4086"/>
                    <a:pt x="823" y="4086"/>
                    <a:pt x="823" y="4086"/>
                  </a:cubicBezTo>
                  <a:cubicBezTo>
                    <a:pt x="823" y="4137"/>
                    <a:pt x="840" y="4183"/>
                    <a:pt x="869" y="4219"/>
                  </a:cubicBezTo>
                  <a:cubicBezTo>
                    <a:pt x="840" y="4256"/>
                    <a:pt x="823" y="4302"/>
                    <a:pt x="823" y="4352"/>
                  </a:cubicBezTo>
                  <a:cubicBezTo>
                    <a:pt x="823" y="4471"/>
                    <a:pt x="823" y="4471"/>
                    <a:pt x="823" y="4471"/>
                  </a:cubicBezTo>
                  <a:cubicBezTo>
                    <a:pt x="823" y="4590"/>
                    <a:pt x="920" y="4686"/>
                    <a:pt x="1039" y="4686"/>
                  </a:cubicBezTo>
                  <a:cubicBezTo>
                    <a:pt x="1300" y="4686"/>
                    <a:pt x="1300" y="4686"/>
                    <a:pt x="1300" y="4686"/>
                  </a:cubicBezTo>
                  <a:cubicBezTo>
                    <a:pt x="1300" y="4874"/>
                    <a:pt x="1300" y="4874"/>
                    <a:pt x="1300" y="4874"/>
                  </a:cubicBezTo>
                  <a:cubicBezTo>
                    <a:pt x="1300" y="4983"/>
                    <a:pt x="1388" y="5071"/>
                    <a:pt x="1496" y="5071"/>
                  </a:cubicBezTo>
                  <a:cubicBezTo>
                    <a:pt x="1840" y="5071"/>
                    <a:pt x="1840" y="5071"/>
                    <a:pt x="1840" y="5071"/>
                  </a:cubicBezTo>
                  <a:cubicBezTo>
                    <a:pt x="1948" y="5071"/>
                    <a:pt x="2036" y="4983"/>
                    <a:pt x="2036" y="4874"/>
                  </a:cubicBezTo>
                  <a:cubicBezTo>
                    <a:pt x="2036" y="4686"/>
                    <a:pt x="2036" y="4686"/>
                    <a:pt x="2036" y="4686"/>
                  </a:cubicBezTo>
                  <a:cubicBezTo>
                    <a:pt x="2297" y="4686"/>
                    <a:pt x="2297" y="4686"/>
                    <a:pt x="2297" y="4686"/>
                  </a:cubicBezTo>
                  <a:cubicBezTo>
                    <a:pt x="2416" y="4686"/>
                    <a:pt x="2513" y="4590"/>
                    <a:pt x="2513" y="4471"/>
                  </a:cubicBezTo>
                  <a:cubicBezTo>
                    <a:pt x="2513" y="4352"/>
                    <a:pt x="2513" y="4352"/>
                    <a:pt x="2513" y="4352"/>
                  </a:cubicBezTo>
                  <a:cubicBezTo>
                    <a:pt x="2513" y="4302"/>
                    <a:pt x="2496" y="4256"/>
                    <a:pt x="2467" y="4219"/>
                  </a:cubicBezTo>
                  <a:cubicBezTo>
                    <a:pt x="2496" y="4183"/>
                    <a:pt x="2513" y="4137"/>
                    <a:pt x="2513" y="4086"/>
                  </a:cubicBezTo>
                  <a:cubicBezTo>
                    <a:pt x="2513" y="3968"/>
                    <a:pt x="2513" y="3968"/>
                    <a:pt x="2513" y="3968"/>
                  </a:cubicBezTo>
                  <a:cubicBezTo>
                    <a:pt x="2513" y="3874"/>
                    <a:pt x="2452" y="3794"/>
                    <a:pt x="2368" y="3764"/>
                  </a:cubicBezTo>
                  <a:cubicBezTo>
                    <a:pt x="2368" y="3410"/>
                    <a:pt x="2368" y="3410"/>
                    <a:pt x="2368" y="3410"/>
                  </a:cubicBezTo>
                  <a:cubicBezTo>
                    <a:pt x="2368" y="3274"/>
                    <a:pt x="2437" y="3149"/>
                    <a:pt x="2554" y="3076"/>
                  </a:cubicBezTo>
                  <a:cubicBezTo>
                    <a:pt x="2980" y="2808"/>
                    <a:pt x="3260" y="2370"/>
                    <a:pt x="3323" y="1873"/>
                  </a:cubicBezTo>
                  <a:cubicBezTo>
                    <a:pt x="3329" y="1828"/>
                    <a:pt x="3296" y="1786"/>
                    <a:pt x="3251" y="1781"/>
                  </a:cubicBezTo>
                  <a:close/>
                  <a:moveTo>
                    <a:pt x="1870" y="4874"/>
                  </a:moveTo>
                  <a:cubicBezTo>
                    <a:pt x="1870" y="4891"/>
                    <a:pt x="1856" y="4905"/>
                    <a:pt x="1840" y="4905"/>
                  </a:cubicBezTo>
                  <a:cubicBezTo>
                    <a:pt x="1496" y="4905"/>
                    <a:pt x="1496" y="4905"/>
                    <a:pt x="1496" y="4905"/>
                  </a:cubicBezTo>
                  <a:cubicBezTo>
                    <a:pt x="1480" y="4905"/>
                    <a:pt x="1466" y="4891"/>
                    <a:pt x="1466" y="4874"/>
                  </a:cubicBezTo>
                  <a:cubicBezTo>
                    <a:pt x="1466" y="4686"/>
                    <a:pt x="1466" y="4686"/>
                    <a:pt x="1466" y="4686"/>
                  </a:cubicBezTo>
                  <a:cubicBezTo>
                    <a:pt x="1870" y="4686"/>
                    <a:pt x="1870" y="4686"/>
                    <a:pt x="1870" y="4686"/>
                  </a:cubicBezTo>
                  <a:lnTo>
                    <a:pt x="1870" y="4874"/>
                  </a:lnTo>
                  <a:close/>
                  <a:moveTo>
                    <a:pt x="2347" y="4471"/>
                  </a:moveTo>
                  <a:cubicBezTo>
                    <a:pt x="2347" y="4498"/>
                    <a:pt x="2324" y="4520"/>
                    <a:pt x="2297" y="4520"/>
                  </a:cubicBezTo>
                  <a:cubicBezTo>
                    <a:pt x="2151" y="4520"/>
                    <a:pt x="1177" y="4520"/>
                    <a:pt x="1039" y="4520"/>
                  </a:cubicBezTo>
                  <a:cubicBezTo>
                    <a:pt x="1012" y="4520"/>
                    <a:pt x="989" y="4498"/>
                    <a:pt x="989" y="4471"/>
                  </a:cubicBezTo>
                  <a:cubicBezTo>
                    <a:pt x="989" y="4352"/>
                    <a:pt x="989" y="4352"/>
                    <a:pt x="989" y="4352"/>
                  </a:cubicBezTo>
                  <a:cubicBezTo>
                    <a:pt x="989" y="4325"/>
                    <a:pt x="1012" y="4302"/>
                    <a:pt x="1039" y="4302"/>
                  </a:cubicBezTo>
                  <a:cubicBezTo>
                    <a:pt x="2297" y="4302"/>
                    <a:pt x="2297" y="4302"/>
                    <a:pt x="2297" y="4302"/>
                  </a:cubicBezTo>
                  <a:cubicBezTo>
                    <a:pt x="2324" y="4302"/>
                    <a:pt x="2347" y="4325"/>
                    <a:pt x="2347" y="4352"/>
                  </a:cubicBezTo>
                  <a:lnTo>
                    <a:pt x="2347" y="4471"/>
                  </a:lnTo>
                  <a:close/>
                  <a:moveTo>
                    <a:pt x="2347" y="4086"/>
                  </a:moveTo>
                  <a:cubicBezTo>
                    <a:pt x="2347" y="4113"/>
                    <a:pt x="2324" y="4136"/>
                    <a:pt x="2297" y="4136"/>
                  </a:cubicBezTo>
                  <a:cubicBezTo>
                    <a:pt x="1039" y="4136"/>
                    <a:pt x="1039" y="4136"/>
                    <a:pt x="1039" y="4136"/>
                  </a:cubicBezTo>
                  <a:cubicBezTo>
                    <a:pt x="1012" y="4136"/>
                    <a:pt x="989" y="4113"/>
                    <a:pt x="989" y="4086"/>
                  </a:cubicBezTo>
                  <a:cubicBezTo>
                    <a:pt x="989" y="3968"/>
                    <a:pt x="989" y="3968"/>
                    <a:pt x="989" y="3968"/>
                  </a:cubicBezTo>
                  <a:cubicBezTo>
                    <a:pt x="989" y="3941"/>
                    <a:pt x="1012" y="3918"/>
                    <a:pt x="1039" y="3918"/>
                  </a:cubicBezTo>
                  <a:cubicBezTo>
                    <a:pt x="2297" y="3918"/>
                    <a:pt x="2297" y="3918"/>
                    <a:pt x="2297" y="3918"/>
                  </a:cubicBezTo>
                  <a:cubicBezTo>
                    <a:pt x="2324" y="3918"/>
                    <a:pt x="2347" y="3941"/>
                    <a:pt x="2347" y="3968"/>
                  </a:cubicBezTo>
                  <a:cubicBezTo>
                    <a:pt x="2347" y="4086"/>
                    <a:pt x="2347" y="4086"/>
                    <a:pt x="2347" y="40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4025987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bwMode="auto">
          <a:xfrm>
            <a:off x="0" y="0"/>
            <a:ext cx="1600200" cy="5140950"/>
          </a:xfrm>
          <a:prstGeom prst="rect">
            <a:avLst/>
          </a:prstGeom>
          <a:solidFill>
            <a:schemeClr val="tx1">
              <a:lumMod val="10000"/>
              <a:lumOff val="9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r>
              <a:rPr lang="en-US" dirty="0"/>
              <a:t>`	</a:t>
            </a:r>
          </a:p>
        </p:txBody>
      </p:sp>
      <p:sp>
        <p:nvSpPr>
          <p:cNvPr id="9" name="Rectangle 8"/>
          <p:cNvSpPr/>
          <p:nvPr/>
        </p:nvSpPr>
        <p:spPr bwMode="auto">
          <a:xfrm>
            <a:off x="705600" y="3986025"/>
            <a:ext cx="2352000" cy="333750"/>
          </a:xfrm>
          <a:prstGeom prst="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400" dirty="0">
                <a:solidFill>
                  <a:schemeClr val="bg1"/>
                </a:solidFill>
              </a:rPr>
              <a:t>PROJECT 01</a:t>
            </a:r>
          </a:p>
        </p:txBody>
      </p:sp>
      <p:sp>
        <p:nvSpPr>
          <p:cNvPr id="10" name="Rectangle 9"/>
          <p:cNvSpPr/>
          <p:nvPr/>
        </p:nvSpPr>
        <p:spPr bwMode="auto">
          <a:xfrm>
            <a:off x="3396000" y="823725"/>
            <a:ext cx="2352000" cy="3496050"/>
          </a:xfrm>
          <a:prstGeom prst="rect">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3000" dirty="0">
                <a:solidFill>
                  <a:schemeClr val="bg1"/>
                </a:solidFill>
              </a:rPr>
              <a:t>PROJECT </a:t>
            </a:r>
            <a:r>
              <a:rPr lang="en-US" sz="2400" dirty="0">
                <a:solidFill>
                  <a:schemeClr val="bg1"/>
                </a:solidFill>
              </a:rPr>
              <a:t>PORTFOLIO</a:t>
            </a:r>
          </a:p>
        </p:txBody>
      </p:sp>
      <p:sp>
        <p:nvSpPr>
          <p:cNvPr id="11" name="Rectangle 10"/>
          <p:cNvSpPr/>
          <p:nvPr/>
        </p:nvSpPr>
        <p:spPr bwMode="auto">
          <a:xfrm>
            <a:off x="6086400" y="3986025"/>
            <a:ext cx="2352000" cy="333750"/>
          </a:xfrm>
          <a:prstGeom prst="rect">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400" dirty="0">
                <a:solidFill>
                  <a:schemeClr val="bg1"/>
                </a:solidFill>
              </a:rPr>
              <a:t>PROJECT 02</a:t>
            </a:r>
          </a:p>
        </p:txBody>
      </p:sp>
      <p:sp>
        <p:nvSpPr>
          <p:cNvPr id="3" name="Picture Placeholder 2">
            <a:extLst>
              <a:ext uri="{FF2B5EF4-FFF2-40B4-BE49-F238E27FC236}">
                <a16:creationId xmlns:a16="http://schemas.microsoft.com/office/drawing/2014/main" id="{03DD64A2-B2BA-45FC-AA7C-13CDB927C71F}"/>
              </a:ext>
            </a:extLst>
          </p:cNvPr>
          <p:cNvSpPr>
            <a:spLocks noGrp="1"/>
          </p:cNvSpPr>
          <p:nvPr>
            <p:ph type="pic" sz="quarter" idx="128"/>
          </p:nvPr>
        </p:nvSpPr>
        <p:spPr/>
      </p:sp>
      <p:sp>
        <p:nvSpPr>
          <p:cNvPr id="5" name="Picture Placeholder 4">
            <a:extLst>
              <a:ext uri="{FF2B5EF4-FFF2-40B4-BE49-F238E27FC236}">
                <a16:creationId xmlns:a16="http://schemas.microsoft.com/office/drawing/2014/main" id="{8E4E2E32-496A-4011-B840-4D587C897588}"/>
              </a:ext>
            </a:extLst>
          </p:cNvPr>
          <p:cNvSpPr>
            <a:spLocks noGrp="1"/>
          </p:cNvSpPr>
          <p:nvPr>
            <p:ph type="pic" sz="quarter" idx="126"/>
          </p:nvPr>
        </p:nvSpPr>
        <p:spPr/>
      </p:sp>
    </p:spTree>
    <p:extLst>
      <p:ext uri="{BB962C8B-B14F-4D97-AF65-F5344CB8AC3E}">
        <p14:creationId xmlns:p14="http://schemas.microsoft.com/office/powerpoint/2010/main" val="30932528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3395564" y="3275978"/>
            <a:ext cx="4724405" cy="430887"/>
          </a:xfrm>
          <a:prstGeom prst="rect">
            <a:avLst/>
          </a:prstGeom>
        </p:spPr>
        <p:txBody>
          <a:bodyPr wrap="square" lIns="0" tIns="0" rIns="0" bIns="0" anchor="ctr">
            <a:spAutoFit/>
          </a:bodyPr>
          <a:lstStyle/>
          <a:p>
            <a:r>
              <a:rPr lang="en-US" sz="2800" b="1" dirty="0">
                <a:solidFill>
                  <a:schemeClr val="accent1"/>
                </a:solidFill>
              </a:rPr>
              <a:t>PROJECT PORTFOLIO</a:t>
            </a:r>
            <a:endParaRPr lang="ar-IQ" sz="2800" b="1" dirty="0">
              <a:solidFill>
                <a:schemeClr val="accent1"/>
              </a:solidFill>
            </a:endParaRPr>
          </a:p>
        </p:txBody>
      </p:sp>
      <p:sp>
        <p:nvSpPr>
          <p:cNvPr id="19" name="3">
            <a:extLst>
              <a:ext uri="{FF2B5EF4-FFF2-40B4-BE49-F238E27FC236}">
                <a16:creationId xmlns:a16="http://schemas.microsoft.com/office/drawing/2014/main" id="{D7AC1464-9E86-44A2-ABB9-20E60AEF7C6C}"/>
              </a:ext>
            </a:extLst>
          </p:cNvPr>
          <p:cNvSpPr txBox="1"/>
          <p:nvPr/>
        </p:nvSpPr>
        <p:spPr>
          <a:xfrm>
            <a:off x="3395565" y="3028950"/>
            <a:ext cx="4724404"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20" name="Group 19"/>
          <p:cNvGrpSpPr/>
          <p:nvPr/>
        </p:nvGrpSpPr>
        <p:grpSpPr>
          <a:xfrm>
            <a:off x="3394217" y="3804397"/>
            <a:ext cx="1101136" cy="39526"/>
            <a:chOff x="5454980" y="1391277"/>
            <a:chExt cx="945820" cy="39526"/>
          </a:xfrm>
        </p:grpSpPr>
        <p:sp>
          <p:nvSpPr>
            <p:cNvPr id="21" name="Rectangle 11"/>
            <p:cNvSpPr>
              <a:spLocks noChangeArrowheads="1"/>
            </p:cNvSpPr>
            <p:nvPr/>
          </p:nvSpPr>
          <p:spPr bwMode="auto">
            <a:xfrm rot="16200000">
              <a:off x="5522752"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2" name="Rectangle 11"/>
            <p:cNvSpPr>
              <a:spLocks noChangeArrowheads="1"/>
            </p:cNvSpPr>
            <p:nvPr/>
          </p:nvSpPr>
          <p:spPr bwMode="auto">
            <a:xfrm rot="16200000">
              <a:off x="5715440"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3" name="Rectangle 11"/>
            <p:cNvSpPr>
              <a:spLocks noChangeArrowheads="1"/>
            </p:cNvSpPr>
            <p:nvPr/>
          </p:nvSpPr>
          <p:spPr bwMode="auto">
            <a:xfrm rot="16200000">
              <a:off x="5908130"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4" name="Rectangle 11"/>
            <p:cNvSpPr>
              <a:spLocks noChangeArrowheads="1"/>
            </p:cNvSpPr>
            <p:nvPr/>
          </p:nvSpPr>
          <p:spPr bwMode="auto">
            <a:xfrm rot="16200000">
              <a:off x="6100812" y="1323506"/>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5"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28" name="TextBox 27"/>
          <p:cNvSpPr txBox="1"/>
          <p:nvPr/>
        </p:nvSpPr>
        <p:spPr>
          <a:xfrm>
            <a:off x="3378976" y="3936653"/>
            <a:ext cx="5342775" cy="692497"/>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a:t>
            </a:r>
          </a:p>
        </p:txBody>
      </p:sp>
      <p:sp>
        <p:nvSpPr>
          <p:cNvPr id="26" name="Rectangle 25"/>
          <p:cNvSpPr/>
          <p:nvPr/>
        </p:nvSpPr>
        <p:spPr bwMode="auto">
          <a:xfrm>
            <a:off x="8721751" y="4581525"/>
            <a:ext cx="422249" cy="561975"/>
          </a:xfrm>
          <a:prstGeom prst="rect">
            <a:avLst/>
          </a:prstGeom>
          <a:solidFill>
            <a:schemeClr val="accent1">
              <a:alpha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Picture Placeholder 3">
            <a:extLst>
              <a:ext uri="{FF2B5EF4-FFF2-40B4-BE49-F238E27FC236}">
                <a16:creationId xmlns:a16="http://schemas.microsoft.com/office/drawing/2014/main" id="{FBC79F98-0666-4F32-9596-1D5B30C61467}"/>
              </a:ext>
            </a:extLst>
          </p:cNvPr>
          <p:cNvSpPr>
            <a:spLocks noGrp="1"/>
          </p:cNvSpPr>
          <p:nvPr>
            <p:ph type="pic" sz="quarter" idx="123"/>
          </p:nvPr>
        </p:nvSpPr>
        <p:spPr/>
      </p:sp>
      <p:sp>
        <p:nvSpPr>
          <p:cNvPr id="6" name="Picture Placeholder 5">
            <a:extLst>
              <a:ext uri="{FF2B5EF4-FFF2-40B4-BE49-F238E27FC236}">
                <a16:creationId xmlns:a16="http://schemas.microsoft.com/office/drawing/2014/main" id="{9C0885D2-E866-4B60-B9F1-5E1225104CB3}"/>
              </a:ext>
            </a:extLst>
          </p:cNvPr>
          <p:cNvSpPr>
            <a:spLocks noGrp="1"/>
          </p:cNvSpPr>
          <p:nvPr>
            <p:ph type="pic" sz="quarter" idx="122"/>
          </p:nvPr>
        </p:nvSpPr>
        <p:spPr/>
      </p:sp>
      <p:sp>
        <p:nvSpPr>
          <p:cNvPr id="9" name="Picture Placeholder 8">
            <a:extLst>
              <a:ext uri="{FF2B5EF4-FFF2-40B4-BE49-F238E27FC236}">
                <a16:creationId xmlns:a16="http://schemas.microsoft.com/office/drawing/2014/main" id="{D68023AA-D061-4BB4-BE73-A7E8EF585329}"/>
              </a:ext>
            </a:extLst>
          </p:cNvPr>
          <p:cNvSpPr>
            <a:spLocks noGrp="1"/>
          </p:cNvSpPr>
          <p:nvPr>
            <p:ph type="pic" sz="quarter" idx="121"/>
          </p:nvPr>
        </p:nvSpPr>
        <p:spPr/>
      </p:sp>
    </p:spTree>
    <p:extLst>
      <p:ext uri="{BB962C8B-B14F-4D97-AF65-F5344CB8AC3E}">
        <p14:creationId xmlns:p14="http://schemas.microsoft.com/office/powerpoint/2010/main" val="11973953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0"/>
            <a:ext cx="1352550" cy="5143500"/>
          </a:xfrm>
          <a:prstGeom prst="rect">
            <a:avLst/>
          </a:prstGeom>
          <a:solidFill>
            <a:schemeClr val="bg1">
              <a:lumMod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Picture Placeholder 3">
            <a:extLst>
              <a:ext uri="{FF2B5EF4-FFF2-40B4-BE49-F238E27FC236}">
                <a16:creationId xmlns:a16="http://schemas.microsoft.com/office/drawing/2014/main" id="{66A72DB9-CBB5-4A30-9800-F04338A1ECA3}"/>
              </a:ext>
            </a:extLst>
          </p:cNvPr>
          <p:cNvSpPr>
            <a:spLocks noGrp="1"/>
          </p:cNvSpPr>
          <p:nvPr>
            <p:ph type="pic" sz="quarter" idx="128"/>
          </p:nvPr>
        </p:nvSpPr>
        <p:spPr/>
      </p:sp>
      <p:sp>
        <p:nvSpPr>
          <p:cNvPr id="6" name="Picture Placeholder 5">
            <a:extLst>
              <a:ext uri="{FF2B5EF4-FFF2-40B4-BE49-F238E27FC236}">
                <a16:creationId xmlns:a16="http://schemas.microsoft.com/office/drawing/2014/main" id="{3F724736-B563-4DD1-87F8-059B9CFD5C80}"/>
              </a:ext>
            </a:extLst>
          </p:cNvPr>
          <p:cNvSpPr>
            <a:spLocks noGrp="1"/>
          </p:cNvSpPr>
          <p:nvPr>
            <p:ph type="pic" sz="quarter" idx="127"/>
          </p:nvPr>
        </p:nvSpPr>
        <p:spPr/>
      </p:sp>
      <p:sp>
        <p:nvSpPr>
          <p:cNvPr id="8" name="Picture Placeholder 7">
            <a:extLst>
              <a:ext uri="{FF2B5EF4-FFF2-40B4-BE49-F238E27FC236}">
                <a16:creationId xmlns:a16="http://schemas.microsoft.com/office/drawing/2014/main" id="{4EE90134-0FCC-41D6-A3AD-AF046624EFD1}"/>
              </a:ext>
            </a:extLst>
          </p:cNvPr>
          <p:cNvSpPr>
            <a:spLocks noGrp="1"/>
          </p:cNvSpPr>
          <p:nvPr>
            <p:ph type="pic" sz="quarter" idx="126"/>
          </p:nvPr>
        </p:nvSpPr>
        <p:spPr/>
      </p:sp>
      <p:sp>
        <p:nvSpPr>
          <p:cNvPr id="10" name="Picture Placeholder 9">
            <a:extLst>
              <a:ext uri="{FF2B5EF4-FFF2-40B4-BE49-F238E27FC236}">
                <a16:creationId xmlns:a16="http://schemas.microsoft.com/office/drawing/2014/main" id="{34816AF3-6B0D-4997-8326-67157E82A20F}"/>
              </a:ext>
            </a:extLst>
          </p:cNvPr>
          <p:cNvSpPr>
            <a:spLocks noGrp="1"/>
          </p:cNvSpPr>
          <p:nvPr>
            <p:ph type="pic" sz="quarter" idx="125"/>
          </p:nvPr>
        </p:nvSpPr>
        <p:spPr/>
      </p:sp>
      <p:sp>
        <p:nvSpPr>
          <p:cNvPr id="24" name="Rectangle 23">
            <a:extLst>
              <a:ext uri="{FF2B5EF4-FFF2-40B4-BE49-F238E27FC236}">
                <a16:creationId xmlns:a16="http://schemas.microsoft.com/office/drawing/2014/main" id="{8D19CCCD-61F0-47A9-8402-82175F2E4FB7}"/>
              </a:ext>
            </a:extLst>
          </p:cNvPr>
          <p:cNvSpPr/>
          <p:nvPr/>
        </p:nvSpPr>
        <p:spPr bwMode="auto">
          <a:xfrm>
            <a:off x="438150" y="4276724"/>
            <a:ext cx="2009775" cy="428625"/>
          </a:xfrm>
          <a:prstGeom prst="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200" b="1" dirty="0">
                <a:solidFill>
                  <a:schemeClr val="bg1"/>
                </a:solidFill>
              </a:rPr>
              <a:t>PROJECT 01</a:t>
            </a:r>
            <a:endParaRPr lang="en-US" sz="1200" dirty="0">
              <a:solidFill>
                <a:schemeClr val="bg1"/>
              </a:solidFill>
            </a:endParaRPr>
          </a:p>
        </p:txBody>
      </p:sp>
      <p:sp>
        <p:nvSpPr>
          <p:cNvPr id="25" name="Rectangle 24">
            <a:extLst>
              <a:ext uri="{FF2B5EF4-FFF2-40B4-BE49-F238E27FC236}">
                <a16:creationId xmlns:a16="http://schemas.microsoft.com/office/drawing/2014/main" id="{7E8C8CAB-D468-4334-B6C8-E5442CA01650}"/>
              </a:ext>
            </a:extLst>
          </p:cNvPr>
          <p:cNvSpPr/>
          <p:nvPr/>
        </p:nvSpPr>
        <p:spPr bwMode="auto">
          <a:xfrm>
            <a:off x="2524125" y="4276724"/>
            <a:ext cx="2009775" cy="428625"/>
          </a:xfrm>
          <a:prstGeom prst="rect">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200" b="1" dirty="0">
                <a:solidFill>
                  <a:schemeClr val="bg1"/>
                </a:solidFill>
              </a:rPr>
              <a:t>PROJECT 02</a:t>
            </a:r>
            <a:endParaRPr lang="en-US" sz="1200" dirty="0">
              <a:solidFill>
                <a:schemeClr val="bg1"/>
              </a:solidFill>
            </a:endParaRPr>
          </a:p>
        </p:txBody>
      </p:sp>
      <p:sp>
        <p:nvSpPr>
          <p:cNvPr id="26" name="Rectangle 25">
            <a:extLst>
              <a:ext uri="{FF2B5EF4-FFF2-40B4-BE49-F238E27FC236}">
                <a16:creationId xmlns:a16="http://schemas.microsoft.com/office/drawing/2014/main" id="{AE275ACD-7F5A-4885-B7D1-29D2A84B2CDB}"/>
              </a:ext>
            </a:extLst>
          </p:cNvPr>
          <p:cNvSpPr/>
          <p:nvPr/>
        </p:nvSpPr>
        <p:spPr bwMode="auto">
          <a:xfrm>
            <a:off x="4610100" y="4276724"/>
            <a:ext cx="2009775" cy="428625"/>
          </a:xfrm>
          <a:prstGeom prst="rect">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200" b="1" dirty="0">
                <a:solidFill>
                  <a:schemeClr val="bg1"/>
                </a:solidFill>
              </a:rPr>
              <a:t>PROJECT 03</a:t>
            </a:r>
            <a:endParaRPr lang="en-US" sz="1200" dirty="0">
              <a:solidFill>
                <a:schemeClr val="bg1"/>
              </a:solidFill>
            </a:endParaRPr>
          </a:p>
        </p:txBody>
      </p:sp>
      <p:sp>
        <p:nvSpPr>
          <p:cNvPr id="27" name="Rectangle 26">
            <a:extLst>
              <a:ext uri="{FF2B5EF4-FFF2-40B4-BE49-F238E27FC236}">
                <a16:creationId xmlns:a16="http://schemas.microsoft.com/office/drawing/2014/main" id="{9DBA04AF-2C70-4459-B3DC-746C207BFBCF}"/>
              </a:ext>
            </a:extLst>
          </p:cNvPr>
          <p:cNvSpPr/>
          <p:nvPr/>
        </p:nvSpPr>
        <p:spPr bwMode="auto">
          <a:xfrm>
            <a:off x="6696075" y="4276724"/>
            <a:ext cx="2009775" cy="428625"/>
          </a:xfrm>
          <a:prstGeom prst="rect">
            <a:avLst/>
          </a:pr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200" b="1" dirty="0">
                <a:solidFill>
                  <a:schemeClr val="bg1"/>
                </a:solidFill>
              </a:rPr>
              <a:t>PROJECT 04</a:t>
            </a:r>
            <a:endParaRPr lang="en-US" sz="1200" dirty="0">
              <a:solidFill>
                <a:schemeClr val="bg1"/>
              </a:solidFill>
            </a:endParaRPr>
          </a:p>
        </p:txBody>
      </p:sp>
    </p:spTree>
    <p:extLst>
      <p:ext uri="{BB962C8B-B14F-4D97-AF65-F5344CB8AC3E}">
        <p14:creationId xmlns:p14="http://schemas.microsoft.com/office/powerpoint/2010/main" val="41129541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7024914" y="0"/>
            <a:ext cx="2119086" cy="51435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 name="Rectangle 2"/>
          <p:cNvSpPr/>
          <p:nvPr/>
        </p:nvSpPr>
        <p:spPr bwMode="auto">
          <a:xfrm>
            <a:off x="972458" y="445765"/>
            <a:ext cx="2203802" cy="1823148"/>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3" name="Oval 32"/>
          <p:cNvSpPr/>
          <p:nvPr/>
        </p:nvSpPr>
        <p:spPr bwMode="auto">
          <a:xfrm>
            <a:off x="1648576" y="709586"/>
            <a:ext cx="851566" cy="851564"/>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4" name="Freeform 33"/>
          <p:cNvSpPr/>
          <p:nvPr/>
        </p:nvSpPr>
        <p:spPr bwMode="auto">
          <a:xfrm>
            <a:off x="1735326" y="1040264"/>
            <a:ext cx="678067" cy="178416"/>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6" name="Rectangle 35"/>
          <p:cNvSpPr/>
          <p:nvPr/>
        </p:nvSpPr>
        <p:spPr>
          <a:xfrm>
            <a:off x="1013577" y="1632570"/>
            <a:ext cx="2121565" cy="215444"/>
          </a:xfrm>
          <a:prstGeom prst="rect">
            <a:avLst/>
          </a:prstGeom>
        </p:spPr>
        <p:txBody>
          <a:bodyPr wrap="square" lIns="0" tIns="0" rIns="0" bIns="0" anchor="ctr">
            <a:spAutoFit/>
          </a:bodyPr>
          <a:lstStyle/>
          <a:p>
            <a:pPr algn="ctr"/>
            <a:r>
              <a:rPr lang="en-US" sz="1400" b="1" dirty="0">
                <a:solidFill>
                  <a:schemeClr val="bg1"/>
                </a:solidFill>
              </a:rPr>
              <a:t>Company Portfolio</a:t>
            </a:r>
          </a:p>
        </p:txBody>
      </p:sp>
      <p:sp>
        <p:nvSpPr>
          <p:cNvPr id="37" name="3">
            <a:extLst>
              <a:ext uri="{FF2B5EF4-FFF2-40B4-BE49-F238E27FC236}">
                <a16:creationId xmlns:a16="http://schemas.microsoft.com/office/drawing/2014/main" id="{D7AC1464-9E86-44A2-ABB9-20E60AEF7C6C}"/>
              </a:ext>
            </a:extLst>
          </p:cNvPr>
          <p:cNvSpPr txBox="1"/>
          <p:nvPr/>
        </p:nvSpPr>
        <p:spPr>
          <a:xfrm>
            <a:off x="1013577" y="1897370"/>
            <a:ext cx="2121564" cy="107722"/>
          </a:xfrm>
          <a:prstGeom prst="rect">
            <a:avLst/>
          </a:prstGeom>
          <a:noFill/>
        </p:spPr>
        <p:txBody>
          <a:bodyPr wrap="square" lIns="0" tIns="0" rIns="0" bIns="0" rtlCol="0" anchor="ctr">
            <a:spAutoFit/>
          </a:bodyPr>
          <a:lstStyle/>
          <a:p>
            <a:pPr algn="ctr"/>
            <a:r>
              <a:rPr lang="en-US" sz="700" dirty="0">
                <a:solidFill>
                  <a:schemeClr val="bg1"/>
                </a:solidFill>
              </a:rPr>
              <a:t>Business Presentation Template</a:t>
            </a:r>
          </a:p>
        </p:txBody>
      </p:sp>
      <p:sp>
        <p:nvSpPr>
          <p:cNvPr id="5" name="Picture Placeholder 4">
            <a:extLst>
              <a:ext uri="{FF2B5EF4-FFF2-40B4-BE49-F238E27FC236}">
                <a16:creationId xmlns:a16="http://schemas.microsoft.com/office/drawing/2014/main" id="{411B8CD2-C269-4F52-9744-F66AA796BCD9}"/>
              </a:ext>
            </a:extLst>
          </p:cNvPr>
          <p:cNvSpPr>
            <a:spLocks noGrp="1"/>
          </p:cNvSpPr>
          <p:nvPr>
            <p:ph type="pic" sz="quarter" idx="125"/>
          </p:nvPr>
        </p:nvSpPr>
        <p:spPr/>
      </p:sp>
      <p:sp>
        <p:nvSpPr>
          <p:cNvPr id="7" name="Picture Placeholder 6">
            <a:extLst>
              <a:ext uri="{FF2B5EF4-FFF2-40B4-BE49-F238E27FC236}">
                <a16:creationId xmlns:a16="http://schemas.microsoft.com/office/drawing/2014/main" id="{57E37E10-7CED-4FF6-9033-125B59435A49}"/>
              </a:ext>
            </a:extLst>
          </p:cNvPr>
          <p:cNvSpPr>
            <a:spLocks noGrp="1"/>
          </p:cNvSpPr>
          <p:nvPr>
            <p:ph type="pic" sz="quarter" idx="124"/>
          </p:nvPr>
        </p:nvSpPr>
        <p:spPr/>
      </p:sp>
      <p:sp>
        <p:nvSpPr>
          <p:cNvPr id="9" name="Picture Placeholder 8">
            <a:extLst>
              <a:ext uri="{FF2B5EF4-FFF2-40B4-BE49-F238E27FC236}">
                <a16:creationId xmlns:a16="http://schemas.microsoft.com/office/drawing/2014/main" id="{25C2429D-DCCF-4197-B655-DCC837E311B7}"/>
              </a:ext>
            </a:extLst>
          </p:cNvPr>
          <p:cNvSpPr>
            <a:spLocks noGrp="1"/>
          </p:cNvSpPr>
          <p:nvPr>
            <p:ph type="pic" sz="quarter" idx="123"/>
          </p:nvPr>
        </p:nvSpPr>
        <p:spPr/>
      </p:sp>
    </p:spTree>
    <p:extLst>
      <p:ext uri="{BB962C8B-B14F-4D97-AF65-F5344CB8AC3E}">
        <p14:creationId xmlns:p14="http://schemas.microsoft.com/office/powerpoint/2010/main" val="2007621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5"/>
          <p:cNvSpPr/>
          <p:nvPr/>
        </p:nvSpPr>
        <p:spPr bwMode="auto">
          <a:xfrm>
            <a:off x="1346915" y="2939970"/>
            <a:ext cx="1909922" cy="1909922"/>
          </a:xfrm>
          <a:prstGeom prst="ellipse">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4800" b="1" dirty="0">
                <a:solidFill>
                  <a:schemeClr val="bg1"/>
                </a:solidFill>
              </a:rPr>
              <a:t>55%</a:t>
            </a:r>
          </a:p>
          <a:p>
            <a:pPr algn="ctr"/>
            <a:r>
              <a:rPr lang="en-US" sz="1200" i="1" dirty="0">
                <a:solidFill>
                  <a:schemeClr val="bg1"/>
                </a:solidFill>
              </a:rPr>
              <a:t>Sample Text</a:t>
            </a:r>
          </a:p>
        </p:txBody>
      </p:sp>
      <p:grpSp>
        <p:nvGrpSpPr>
          <p:cNvPr id="39" name="Group 38">
            <a:extLst>
              <a:ext uri="{FF2B5EF4-FFF2-40B4-BE49-F238E27FC236}">
                <a16:creationId xmlns:a16="http://schemas.microsoft.com/office/drawing/2014/main" id="{6A1A9877-BA6B-4177-80A6-B6FD7EC043BA}"/>
              </a:ext>
            </a:extLst>
          </p:cNvPr>
          <p:cNvGrpSpPr/>
          <p:nvPr/>
        </p:nvGrpSpPr>
        <p:grpSpPr>
          <a:xfrm>
            <a:off x="5055377" y="535335"/>
            <a:ext cx="3804144" cy="1574104"/>
            <a:chOff x="381777" y="3107614"/>
            <a:chExt cx="3804144" cy="1574104"/>
          </a:xfrm>
        </p:grpSpPr>
        <p:sp>
          <p:nvSpPr>
            <p:cNvPr id="12" name="Rectangle 11">
              <a:extLst>
                <a:ext uri="{FF2B5EF4-FFF2-40B4-BE49-F238E27FC236}">
                  <a16:creationId xmlns:a16="http://schemas.microsoft.com/office/drawing/2014/main" id="{0768F663-B432-4FA9-8FE6-356C1778EF91}"/>
                </a:ext>
              </a:extLst>
            </p:cNvPr>
            <p:cNvSpPr/>
            <p:nvPr/>
          </p:nvSpPr>
          <p:spPr>
            <a:xfrm>
              <a:off x="398364" y="3354642"/>
              <a:ext cx="3787557" cy="430887"/>
            </a:xfrm>
            <a:prstGeom prst="rect">
              <a:avLst/>
            </a:prstGeom>
          </p:spPr>
          <p:txBody>
            <a:bodyPr wrap="square" lIns="0" tIns="0" rIns="0" bIns="0" anchor="ctr">
              <a:spAutoFit/>
            </a:bodyPr>
            <a:lstStyle/>
            <a:p>
              <a:r>
                <a:rPr lang="en-US" sz="2800" b="1" dirty="0">
                  <a:solidFill>
                    <a:schemeClr val="accent1"/>
                  </a:solidFill>
                </a:rPr>
                <a:t>PROJECT PORTFOLIO</a:t>
              </a:r>
              <a:endParaRPr lang="ar-IQ" sz="2800" b="1" dirty="0">
                <a:solidFill>
                  <a:schemeClr val="accent1"/>
                </a:solidFill>
              </a:endParaRPr>
            </a:p>
          </p:txBody>
        </p:sp>
        <p:sp>
          <p:nvSpPr>
            <p:cNvPr id="13" name="3">
              <a:extLst>
                <a:ext uri="{FF2B5EF4-FFF2-40B4-BE49-F238E27FC236}">
                  <a16:creationId xmlns:a16="http://schemas.microsoft.com/office/drawing/2014/main" id="{8D643833-8921-4879-AECE-6B608CC7AC74}"/>
                </a:ext>
              </a:extLst>
            </p:cNvPr>
            <p:cNvSpPr txBox="1"/>
            <p:nvPr/>
          </p:nvSpPr>
          <p:spPr>
            <a:xfrm>
              <a:off x="398365" y="3107614"/>
              <a:ext cx="3787556"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15" name="Group 14">
              <a:extLst>
                <a:ext uri="{FF2B5EF4-FFF2-40B4-BE49-F238E27FC236}">
                  <a16:creationId xmlns:a16="http://schemas.microsoft.com/office/drawing/2014/main" id="{017AB756-6F1D-457B-A47E-926EEE8C0ABA}"/>
                </a:ext>
              </a:extLst>
            </p:cNvPr>
            <p:cNvGrpSpPr/>
            <p:nvPr/>
          </p:nvGrpSpPr>
          <p:grpSpPr>
            <a:xfrm>
              <a:off x="397017" y="3883061"/>
              <a:ext cx="1101136" cy="39526"/>
              <a:chOff x="5454980" y="1391277"/>
              <a:chExt cx="945820" cy="39526"/>
            </a:xfrm>
          </p:grpSpPr>
          <p:sp>
            <p:nvSpPr>
              <p:cNvPr id="16" name="Rectangle 11">
                <a:extLst>
                  <a:ext uri="{FF2B5EF4-FFF2-40B4-BE49-F238E27FC236}">
                    <a16:creationId xmlns:a16="http://schemas.microsoft.com/office/drawing/2014/main" id="{77AD8061-A510-4C85-BA0E-79706169022B}"/>
                  </a:ext>
                </a:extLst>
              </p:cNvPr>
              <p:cNvSpPr>
                <a:spLocks noChangeArrowheads="1"/>
              </p:cNvSpPr>
              <p:nvPr/>
            </p:nvSpPr>
            <p:spPr bwMode="auto">
              <a:xfrm rot="16200000">
                <a:off x="5522752"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8" name="Rectangle 11">
                <a:extLst>
                  <a:ext uri="{FF2B5EF4-FFF2-40B4-BE49-F238E27FC236}">
                    <a16:creationId xmlns:a16="http://schemas.microsoft.com/office/drawing/2014/main" id="{844A617D-73ED-4577-BB10-C4BFBCB99AC6}"/>
                  </a:ext>
                </a:extLst>
              </p:cNvPr>
              <p:cNvSpPr>
                <a:spLocks noChangeArrowheads="1"/>
              </p:cNvSpPr>
              <p:nvPr/>
            </p:nvSpPr>
            <p:spPr bwMode="auto">
              <a:xfrm rot="16200000">
                <a:off x="5715440"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1" name="Rectangle 11">
                <a:extLst>
                  <a:ext uri="{FF2B5EF4-FFF2-40B4-BE49-F238E27FC236}">
                    <a16:creationId xmlns:a16="http://schemas.microsoft.com/office/drawing/2014/main" id="{E8A11D50-5402-47CB-9DF2-4F82A72A9C29}"/>
                  </a:ext>
                </a:extLst>
              </p:cNvPr>
              <p:cNvSpPr>
                <a:spLocks noChangeArrowheads="1"/>
              </p:cNvSpPr>
              <p:nvPr/>
            </p:nvSpPr>
            <p:spPr bwMode="auto">
              <a:xfrm rot="16200000">
                <a:off x="5908130"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2" name="Rectangle 11">
                <a:extLst>
                  <a:ext uri="{FF2B5EF4-FFF2-40B4-BE49-F238E27FC236}">
                    <a16:creationId xmlns:a16="http://schemas.microsoft.com/office/drawing/2014/main" id="{F8CAD59F-751C-49B3-A169-4B31E233F4D0}"/>
                  </a:ext>
                </a:extLst>
              </p:cNvPr>
              <p:cNvSpPr>
                <a:spLocks noChangeArrowheads="1"/>
              </p:cNvSpPr>
              <p:nvPr/>
            </p:nvSpPr>
            <p:spPr bwMode="auto">
              <a:xfrm rot="16200000">
                <a:off x="6100812" y="1323506"/>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3" name="Rectangle 11">
                <a:extLst>
                  <a:ext uri="{FF2B5EF4-FFF2-40B4-BE49-F238E27FC236}">
                    <a16:creationId xmlns:a16="http://schemas.microsoft.com/office/drawing/2014/main" id="{2D15A993-CDFB-4EC7-9B86-DB2DC7FADABF}"/>
                  </a:ext>
                </a:extLst>
              </p:cNvPr>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24" name="TextBox 23">
              <a:extLst>
                <a:ext uri="{FF2B5EF4-FFF2-40B4-BE49-F238E27FC236}">
                  <a16:creationId xmlns:a16="http://schemas.microsoft.com/office/drawing/2014/main" id="{3E661717-577A-41E2-9CE2-2C34FAF803C0}"/>
                </a:ext>
              </a:extLst>
            </p:cNvPr>
            <p:cNvSpPr txBox="1"/>
            <p:nvPr/>
          </p:nvSpPr>
          <p:spPr>
            <a:xfrm>
              <a:off x="381777" y="4015317"/>
              <a:ext cx="3804144" cy="666401"/>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grpSp>
      <p:sp>
        <p:nvSpPr>
          <p:cNvPr id="3" name="Picture Placeholder 2">
            <a:extLst>
              <a:ext uri="{FF2B5EF4-FFF2-40B4-BE49-F238E27FC236}">
                <a16:creationId xmlns:a16="http://schemas.microsoft.com/office/drawing/2014/main" id="{6BB428A0-DE15-4718-8EE2-B28D40BA12F5}"/>
              </a:ext>
            </a:extLst>
          </p:cNvPr>
          <p:cNvSpPr>
            <a:spLocks noGrp="1"/>
          </p:cNvSpPr>
          <p:nvPr>
            <p:ph type="pic" sz="quarter" idx="109"/>
          </p:nvPr>
        </p:nvSpPr>
        <p:spPr/>
      </p:sp>
      <p:sp>
        <p:nvSpPr>
          <p:cNvPr id="5" name="Picture Placeholder 4">
            <a:extLst>
              <a:ext uri="{FF2B5EF4-FFF2-40B4-BE49-F238E27FC236}">
                <a16:creationId xmlns:a16="http://schemas.microsoft.com/office/drawing/2014/main" id="{7E0AA1CC-1FF5-4428-AA76-532B80C565F3}"/>
              </a:ext>
            </a:extLst>
          </p:cNvPr>
          <p:cNvSpPr>
            <a:spLocks noGrp="1"/>
          </p:cNvSpPr>
          <p:nvPr>
            <p:ph type="pic" sz="quarter" idx="110"/>
          </p:nvPr>
        </p:nvSpPr>
        <p:spPr/>
      </p:sp>
      <p:sp>
        <p:nvSpPr>
          <p:cNvPr id="8" name="Picture Placeholder 7">
            <a:extLst>
              <a:ext uri="{FF2B5EF4-FFF2-40B4-BE49-F238E27FC236}">
                <a16:creationId xmlns:a16="http://schemas.microsoft.com/office/drawing/2014/main" id="{C5360A7D-7FB9-4A7E-96DC-A29910576E58}"/>
              </a:ext>
            </a:extLst>
          </p:cNvPr>
          <p:cNvSpPr>
            <a:spLocks noGrp="1"/>
          </p:cNvSpPr>
          <p:nvPr>
            <p:ph type="pic" sz="quarter" idx="111"/>
          </p:nvPr>
        </p:nvSpPr>
        <p:spPr/>
      </p:sp>
      <p:sp>
        <p:nvSpPr>
          <p:cNvPr id="10" name="Picture Placeholder 9">
            <a:extLst>
              <a:ext uri="{FF2B5EF4-FFF2-40B4-BE49-F238E27FC236}">
                <a16:creationId xmlns:a16="http://schemas.microsoft.com/office/drawing/2014/main" id="{DF702101-043A-413F-B3BF-37BEE2FEA4D7}"/>
              </a:ext>
            </a:extLst>
          </p:cNvPr>
          <p:cNvSpPr>
            <a:spLocks noGrp="1"/>
          </p:cNvSpPr>
          <p:nvPr>
            <p:ph type="pic" sz="quarter" idx="112"/>
          </p:nvPr>
        </p:nvSpPr>
        <p:spPr/>
      </p:sp>
    </p:spTree>
    <p:extLst>
      <p:ext uri="{BB962C8B-B14F-4D97-AF65-F5344CB8AC3E}">
        <p14:creationId xmlns:p14="http://schemas.microsoft.com/office/powerpoint/2010/main" val="31641229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2971800" y="0"/>
            <a:ext cx="3200400" cy="2733675"/>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1" name="Oval 20"/>
          <p:cNvSpPr/>
          <p:nvPr/>
        </p:nvSpPr>
        <p:spPr bwMode="auto">
          <a:xfrm>
            <a:off x="3882333" y="336461"/>
            <a:ext cx="1379334" cy="1379328"/>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2400" dirty="0"/>
          </a:p>
        </p:txBody>
      </p:sp>
      <p:sp>
        <p:nvSpPr>
          <p:cNvPr id="22" name="Freeform 21"/>
          <p:cNvSpPr/>
          <p:nvPr/>
        </p:nvSpPr>
        <p:spPr bwMode="auto">
          <a:xfrm>
            <a:off x="4022847" y="872079"/>
            <a:ext cx="1098307" cy="288991"/>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2400" dirty="0"/>
          </a:p>
        </p:txBody>
      </p:sp>
      <p:sp>
        <p:nvSpPr>
          <p:cNvPr id="23" name="Rectangle 22"/>
          <p:cNvSpPr/>
          <p:nvPr/>
        </p:nvSpPr>
        <p:spPr>
          <a:xfrm>
            <a:off x="3207090" y="1918048"/>
            <a:ext cx="2729820" cy="277000"/>
          </a:xfrm>
          <a:prstGeom prst="rect">
            <a:avLst/>
          </a:prstGeom>
        </p:spPr>
        <p:txBody>
          <a:bodyPr wrap="square" lIns="0" tIns="0" rIns="0" bIns="0" anchor="ctr">
            <a:spAutoFit/>
          </a:bodyPr>
          <a:lstStyle/>
          <a:p>
            <a:pPr algn="ctr"/>
            <a:r>
              <a:rPr lang="en-US" b="1" dirty="0">
                <a:solidFill>
                  <a:schemeClr val="bg1"/>
                </a:solidFill>
              </a:rPr>
              <a:t>Company Portfolio</a:t>
            </a:r>
          </a:p>
        </p:txBody>
      </p:sp>
      <p:sp>
        <p:nvSpPr>
          <p:cNvPr id="24" name="3">
            <a:extLst>
              <a:ext uri="{FF2B5EF4-FFF2-40B4-BE49-F238E27FC236}">
                <a16:creationId xmlns:a16="http://schemas.microsoft.com/office/drawing/2014/main" id="{D7AC1464-9E86-44A2-ABB9-20E60AEF7C6C}"/>
              </a:ext>
            </a:extLst>
          </p:cNvPr>
          <p:cNvSpPr txBox="1"/>
          <p:nvPr/>
        </p:nvSpPr>
        <p:spPr>
          <a:xfrm>
            <a:off x="3207090" y="2258714"/>
            <a:ext cx="2729819" cy="138499"/>
          </a:xfrm>
          <a:prstGeom prst="rect">
            <a:avLst/>
          </a:prstGeom>
          <a:noFill/>
        </p:spPr>
        <p:txBody>
          <a:bodyPr wrap="square" lIns="0" tIns="0" rIns="0" bIns="0" rtlCol="0" anchor="ctr">
            <a:spAutoFit/>
          </a:bodyPr>
          <a:lstStyle/>
          <a:p>
            <a:pPr algn="ctr"/>
            <a:r>
              <a:rPr lang="en-US" sz="900" dirty="0">
                <a:solidFill>
                  <a:schemeClr val="bg1"/>
                </a:solidFill>
              </a:rPr>
              <a:t>Business Presentation Template</a:t>
            </a:r>
          </a:p>
        </p:txBody>
      </p:sp>
      <p:sp>
        <p:nvSpPr>
          <p:cNvPr id="3" name="Picture Placeholder 2">
            <a:extLst>
              <a:ext uri="{FF2B5EF4-FFF2-40B4-BE49-F238E27FC236}">
                <a16:creationId xmlns:a16="http://schemas.microsoft.com/office/drawing/2014/main" id="{89A6EA75-45BD-44B1-91D2-9E190F4937B3}"/>
              </a:ext>
            </a:extLst>
          </p:cNvPr>
          <p:cNvSpPr>
            <a:spLocks noGrp="1"/>
          </p:cNvSpPr>
          <p:nvPr>
            <p:ph type="pic" sz="quarter" idx="127"/>
          </p:nvPr>
        </p:nvSpPr>
        <p:spPr/>
      </p:sp>
      <p:sp>
        <p:nvSpPr>
          <p:cNvPr id="6" name="Picture Placeholder 5">
            <a:extLst>
              <a:ext uri="{FF2B5EF4-FFF2-40B4-BE49-F238E27FC236}">
                <a16:creationId xmlns:a16="http://schemas.microsoft.com/office/drawing/2014/main" id="{B6A2B9FB-1CEC-4C81-AB6F-47509AEAEAB6}"/>
              </a:ext>
            </a:extLst>
          </p:cNvPr>
          <p:cNvSpPr>
            <a:spLocks noGrp="1"/>
          </p:cNvSpPr>
          <p:nvPr>
            <p:ph type="pic" sz="quarter" idx="128"/>
          </p:nvPr>
        </p:nvSpPr>
        <p:spPr/>
      </p:sp>
      <p:sp>
        <p:nvSpPr>
          <p:cNvPr id="8" name="Picture Placeholder 7">
            <a:extLst>
              <a:ext uri="{FF2B5EF4-FFF2-40B4-BE49-F238E27FC236}">
                <a16:creationId xmlns:a16="http://schemas.microsoft.com/office/drawing/2014/main" id="{A0055690-40AE-40B6-8A1D-63B3FB2B7EBF}"/>
              </a:ext>
            </a:extLst>
          </p:cNvPr>
          <p:cNvSpPr>
            <a:spLocks noGrp="1"/>
          </p:cNvSpPr>
          <p:nvPr>
            <p:ph type="pic" sz="quarter" idx="126"/>
          </p:nvPr>
        </p:nvSpPr>
        <p:spPr/>
      </p:sp>
    </p:spTree>
    <p:extLst>
      <p:ext uri="{BB962C8B-B14F-4D97-AF65-F5344CB8AC3E}">
        <p14:creationId xmlns:p14="http://schemas.microsoft.com/office/powerpoint/2010/main" val="37435029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4ADEB17-B5FC-49F9-8DF3-F1EE04D230FB}"/>
              </a:ext>
            </a:extLst>
          </p:cNvPr>
          <p:cNvSpPr>
            <a:spLocks noGrp="1"/>
          </p:cNvSpPr>
          <p:nvPr>
            <p:ph type="pic" sz="quarter" idx="125"/>
          </p:nvPr>
        </p:nvSpPr>
        <p:spPr/>
      </p:sp>
      <p:sp>
        <p:nvSpPr>
          <p:cNvPr id="5" name="Picture Placeholder 4">
            <a:extLst>
              <a:ext uri="{FF2B5EF4-FFF2-40B4-BE49-F238E27FC236}">
                <a16:creationId xmlns:a16="http://schemas.microsoft.com/office/drawing/2014/main" id="{8FFF2DE5-DB3E-4B66-BD0F-233E2E105901}"/>
              </a:ext>
            </a:extLst>
          </p:cNvPr>
          <p:cNvSpPr>
            <a:spLocks noGrp="1"/>
          </p:cNvSpPr>
          <p:nvPr>
            <p:ph type="pic" sz="quarter" idx="126"/>
          </p:nvPr>
        </p:nvSpPr>
        <p:spPr/>
      </p:sp>
      <p:sp>
        <p:nvSpPr>
          <p:cNvPr id="7" name="Picture Placeholder 6">
            <a:extLst>
              <a:ext uri="{FF2B5EF4-FFF2-40B4-BE49-F238E27FC236}">
                <a16:creationId xmlns:a16="http://schemas.microsoft.com/office/drawing/2014/main" id="{80C7E07D-1211-4D53-A413-3B4FE6A62163}"/>
              </a:ext>
            </a:extLst>
          </p:cNvPr>
          <p:cNvSpPr>
            <a:spLocks noGrp="1"/>
          </p:cNvSpPr>
          <p:nvPr>
            <p:ph type="pic" sz="quarter" idx="127"/>
          </p:nvPr>
        </p:nvSpPr>
        <p:spPr/>
      </p:sp>
      <p:sp>
        <p:nvSpPr>
          <p:cNvPr id="9" name="Picture Placeholder 8">
            <a:extLst>
              <a:ext uri="{FF2B5EF4-FFF2-40B4-BE49-F238E27FC236}">
                <a16:creationId xmlns:a16="http://schemas.microsoft.com/office/drawing/2014/main" id="{3F1B91D5-58D0-440C-92F6-EC29869AFC98}"/>
              </a:ext>
            </a:extLst>
          </p:cNvPr>
          <p:cNvSpPr>
            <a:spLocks noGrp="1"/>
          </p:cNvSpPr>
          <p:nvPr>
            <p:ph type="pic" sz="quarter" idx="128"/>
          </p:nvPr>
        </p:nvSpPr>
        <p:spPr/>
      </p:sp>
      <p:sp>
        <p:nvSpPr>
          <p:cNvPr id="11" name="Picture Placeholder 10">
            <a:extLst>
              <a:ext uri="{FF2B5EF4-FFF2-40B4-BE49-F238E27FC236}">
                <a16:creationId xmlns:a16="http://schemas.microsoft.com/office/drawing/2014/main" id="{54D93E4C-58CE-4B5A-8252-BB640A6EE409}"/>
              </a:ext>
            </a:extLst>
          </p:cNvPr>
          <p:cNvSpPr>
            <a:spLocks noGrp="1"/>
          </p:cNvSpPr>
          <p:nvPr>
            <p:ph type="pic" sz="quarter" idx="129"/>
          </p:nvPr>
        </p:nvSpPr>
        <p:spPr/>
      </p:sp>
      <p:sp>
        <p:nvSpPr>
          <p:cNvPr id="13" name="Picture Placeholder 12">
            <a:extLst>
              <a:ext uri="{FF2B5EF4-FFF2-40B4-BE49-F238E27FC236}">
                <a16:creationId xmlns:a16="http://schemas.microsoft.com/office/drawing/2014/main" id="{3A0499BD-0A04-4A2D-B60C-1EE6C0FE0CCE}"/>
              </a:ext>
            </a:extLst>
          </p:cNvPr>
          <p:cNvSpPr>
            <a:spLocks noGrp="1"/>
          </p:cNvSpPr>
          <p:nvPr>
            <p:ph type="pic" sz="quarter" idx="130"/>
          </p:nvPr>
        </p:nvSpPr>
        <p:spPr/>
      </p:sp>
      <p:sp>
        <p:nvSpPr>
          <p:cNvPr id="15" name="Picture Placeholder 14">
            <a:extLst>
              <a:ext uri="{FF2B5EF4-FFF2-40B4-BE49-F238E27FC236}">
                <a16:creationId xmlns:a16="http://schemas.microsoft.com/office/drawing/2014/main" id="{98278F05-BAF0-49B8-B1CB-DABF9B756602}"/>
              </a:ext>
            </a:extLst>
          </p:cNvPr>
          <p:cNvSpPr>
            <a:spLocks noGrp="1"/>
          </p:cNvSpPr>
          <p:nvPr>
            <p:ph type="pic" sz="quarter" idx="131"/>
          </p:nvPr>
        </p:nvSpPr>
        <p:spPr/>
      </p:sp>
    </p:spTree>
    <p:extLst>
      <p:ext uri="{BB962C8B-B14F-4D97-AF65-F5344CB8AC3E}">
        <p14:creationId xmlns:p14="http://schemas.microsoft.com/office/powerpoint/2010/main" val="1909565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1" y="3431784"/>
            <a:ext cx="9141976" cy="1711716"/>
          </a:xfrm>
          <a:prstGeom prst="rect">
            <a:avLst/>
          </a:prstGeom>
          <a:solidFill>
            <a:schemeClr val="accent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14" name="TextBox 13"/>
          <p:cNvSpPr txBox="1"/>
          <p:nvPr/>
        </p:nvSpPr>
        <p:spPr>
          <a:xfrm>
            <a:off x="447674" y="2390949"/>
            <a:ext cx="3485301" cy="666401"/>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15" name="3">
            <a:extLst>
              <a:ext uri="{FF2B5EF4-FFF2-40B4-BE49-F238E27FC236}">
                <a16:creationId xmlns:a16="http://schemas.microsoft.com/office/drawing/2014/main" id="{D7AC1464-9E86-44A2-ABB9-20E60AEF7C6C}"/>
              </a:ext>
            </a:extLst>
          </p:cNvPr>
          <p:cNvSpPr txBox="1"/>
          <p:nvPr/>
        </p:nvSpPr>
        <p:spPr>
          <a:xfrm>
            <a:off x="447675" y="1035686"/>
            <a:ext cx="3048246" cy="161583"/>
          </a:xfrm>
          <a:prstGeom prst="rect">
            <a:avLst/>
          </a:prstGeom>
          <a:noFill/>
        </p:spPr>
        <p:txBody>
          <a:bodyPr wrap="square" lIns="0" tIns="0" rIns="0" bIns="0" rtlCol="0" anchor="ctr">
            <a:spAutoFit/>
          </a:bodyPr>
          <a:lstStyle/>
          <a:p>
            <a:r>
              <a:rPr lang="en-US" sz="1050" dirty="0">
                <a:solidFill>
                  <a:schemeClr val="accent1"/>
                </a:solidFill>
              </a:rPr>
              <a:t>BUSINESS PRESENTATION TEMPLATE</a:t>
            </a:r>
          </a:p>
        </p:txBody>
      </p:sp>
      <p:grpSp>
        <p:nvGrpSpPr>
          <p:cNvPr id="16" name="Group 15"/>
          <p:cNvGrpSpPr/>
          <p:nvPr/>
        </p:nvGrpSpPr>
        <p:grpSpPr>
          <a:xfrm>
            <a:off x="447675" y="2174345"/>
            <a:ext cx="945826" cy="39525"/>
            <a:chOff x="5454974" y="1391277"/>
            <a:chExt cx="945826" cy="39525"/>
          </a:xfrm>
        </p:grpSpPr>
        <p:sp>
          <p:nvSpPr>
            <p:cNvPr id="17"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8"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9"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0"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1"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22" name="Rectangle 21"/>
          <p:cNvSpPr/>
          <p:nvPr/>
        </p:nvSpPr>
        <p:spPr>
          <a:xfrm>
            <a:off x="447675" y="1246820"/>
            <a:ext cx="3432326" cy="738664"/>
          </a:xfrm>
          <a:prstGeom prst="rect">
            <a:avLst/>
          </a:prstGeom>
        </p:spPr>
        <p:txBody>
          <a:bodyPr wrap="square" lIns="0" tIns="0" rIns="0" bIns="0" anchor="ctr">
            <a:spAutoFit/>
          </a:bodyPr>
          <a:lstStyle/>
          <a:p>
            <a:r>
              <a:rPr lang="en-US" sz="2400" dirty="0">
                <a:solidFill>
                  <a:schemeClr val="tx1">
                    <a:lumMod val="75000"/>
                    <a:lumOff val="25000"/>
                  </a:schemeClr>
                </a:solidFill>
              </a:rPr>
              <a:t>Why We Are The Best </a:t>
            </a:r>
            <a:r>
              <a:rPr lang="en-US" sz="2400" b="1" dirty="0">
                <a:solidFill>
                  <a:schemeClr val="tx1">
                    <a:lumMod val="75000"/>
                    <a:lumOff val="25000"/>
                  </a:schemeClr>
                </a:solidFill>
              </a:rPr>
              <a:t>Business Company?</a:t>
            </a:r>
            <a:endParaRPr lang="ar-IQ" sz="2400" b="1" dirty="0">
              <a:solidFill>
                <a:schemeClr val="tx1">
                  <a:lumMod val="75000"/>
                  <a:lumOff val="25000"/>
                </a:schemeClr>
              </a:solidFill>
            </a:endParaRPr>
          </a:p>
        </p:txBody>
      </p:sp>
      <p:sp>
        <p:nvSpPr>
          <p:cNvPr id="4" name="Picture Placeholder 3">
            <a:extLst>
              <a:ext uri="{FF2B5EF4-FFF2-40B4-BE49-F238E27FC236}">
                <a16:creationId xmlns:a16="http://schemas.microsoft.com/office/drawing/2014/main" id="{86B91D9C-738B-4737-928A-D962AB9F6D91}"/>
              </a:ext>
            </a:extLst>
          </p:cNvPr>
          <p:cNvSpPr>
            <a:spLocks noGrp="1"/>
          </p:cNvSpPr>
          <p:nvPr>
            <p:ph type="pic" sz="quarter" idx="124"/>
          </p:nvPr>
        </p:nvSpPr>
        <p:spPr/>
      </p:sp>
      <p:sp>
        <p:nvSpPr>
          <p:cNvPr id="6" name="Picture Placeholder 5">
            <a:extLst>
              <a:ext uri="{FF2B5EF4-FFF2-40B4-BE49-F238E27FC236}">
                <a16:creationId xmlns:a16="http://schemas.microsoft.com/office/drawing/2014/main" id="{BEF2BE67-A6ED-4AC8-B2E7-351A2B45DC65}"/>
              </a:ext>
            </a:extLst>
          </p:cNvPr>
          <p:cNvSpPr>
            <a:spLocks noGrp="1"/>
          </p:cNvSpPr>
          <p:nvPr>
            <p:ph type="pic" sz="quarter" idx="125"/>
          </p:nvPr>
        </p:nvSpPr>
        <p:spPr/>
      </p:sp>
    </p:spTree>
    <p:extLst>
      <p:ext uri="{BB962C8B-B14F-4D97-AF65-F5344CB8AC3E}">
        <p14:creationId xmlns:p14="http://schemas.microsoft.com/office/powerpoint/2010/main" val="2661146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Rectangle 54">
            <a:extLst>
              <a:ext uri="{FF2B5EF4-FFF2-40B4-BE49-F238E27FC236}">
                <a16:creationId xmlns:a16="http://schemas.microsoft.com/office/drawing/2014/main" id="{DC068831-1DD8-424B-AEF2-1498B303E2CB}"/>
              </a:ext>
            </a:extLst>
          </p:cNvPr>
          <p:cNvSpPr/>
          <p:nvPr/>
        </p:nvSpPr>
        <p:spPr bwMode="auto">
          <a:xfrm>
            <a:off x="1" y="3431784"/>
            <a:ext cx="9141976" cy="1711716"/>
          </a:xfrm>
          <a:prstGeom prst="rect">
            <a:avLst/>
          </a:prstGeom>
          <a:solidFill>
            <a:schemeClr val="accent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27" name="Group 26">
            <a:extLst>
              <a:ext uri="{FF2B5EF4-FFF2-40B4-BE49-F238E27FC236}">
                <a16:creationId xmlns:a16="http://schemas.microsoft.com/office/drawing/2014/main" id="{D047EDBB-4CDA-4108-9519-CD48C655534C}"/>
              </a:ext>
            </a:extLst>
          </p:cNvPr>
          <p:cNvGrpSpPr/>
          <p:nvPr/>
        </p:nvGrpSpPr>
        <p:grpSpPr>
          <a:xfrm>
            <a:off x="5640439" y="462179"/>
            <a:ext cx="3261384" cy="6474662"/>
            <a:chOff x="5640439" y="462179"/>
            <a:chExt cx="3261384" cy="6474662"/>
          </a:xfrm>
        </p:grpSpPr>
        <p:pic>
          <p:nvPicPr>
            <p:cNvPr id="21" name="Picture 20" descr="A picture containing whiteboard&#10;&#10;Description automatically generated">
              <a:extLst>
                <a:ext uri="{FF2B5EF4-FFF2-40B4-BE49-F238E27FC236}">
                  <a16:creationId xmlns:a16="http://schemas.microsoft.com/office/drawing/2014/main" id="{CD224B38-AA9D-4B53-A4DE-E941A0EAC09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640439" y="462179"/>
              <a:ext cx="3261384" cy="6474662"/>
            </a:xfrm>
            <a:prstGeom prst="rect">
              <a:avLst/>
            </a:prstGeom>
          </p:spPr>
        </p:pic>
        <p:sp>
          <p:nvSpPr>
            <p:cNvPr id="83" name="Freeform 9">
              <a:extLst>
                <a:ext uri="{FF2B5EF4-FFF2-40B4-BE49-F238E27FC236}">
                  <a16:creationId xmlns:a16="http://schemas.microsoft.com/office/drawing/2014/main" id="{908D0E68-C5C6-4982-B151-CC1F15C55575}"/>
                </a:ext>
              </a:extLst>
            </p:cNvPr>
            <p:cNvSpPr>
              <a:spLocks/>
            </p:cNvSpPr>
            <p:nvPr/>
          </p:nvSpPr>
          <p:spPr bwMode="auto">
            <a:xfrm>
              <a:off x="5769104" y="581912"/>
              <a:ext cx="3004056" cy="6235196"/>
            </a:xfrm>
            <a:custGeom>
              <a:avLst/>
              <a:gdLst>
                <a:gd name="T0" fmla="*/ 4219 w 4978"/>
                <a:gd name="T1" fmla="*/ 0 h 10330"/>
                <a:gd name="T2" fmla="*/ 3834 w 4978"/>
                <a:gd name="T3" fmla="*/ 0 h 10330"/>
                <a:gd name="T4" fmla="*/ 3621 w 4978"/>
                <a:gd name="T5" fmla="*/ 146 h 10330"/>
                <a:gd name="T6" fmla="*/ 3582 w 4978"/>
                <a:gd name="T7" fmla="*/ 250 h 10330"/>
                <a:gd name="T8" fmla="*/ 3367 w 4978"/>
                <a:gd name="T9" fmla="*/ 398 h 10330"/>
                <a:gd name="T10" fmla="*/ 1611 w 4978"/>
                <a:gd name="T11" fmla="*/ 398 h 10330"/>
                <a:gd name="T12" fmla="*/ 1397 w 4978"/>
                <a:gd name="T13" fmla="*/ 250 h 10330"/>
                <a:gd name="T14" fmla="*/ 1357 w 4978"/>
                <a:gd name="T15" fmla="*/ 146 h 10330"/>
                <a:gd name="T16" fmla="*/ 1144 w 4978"/>
                <a:gd name="T17" fmla="*/ 0 h 10330"/>
                <a:gd name="T18" fmla="*/ 760 w 4978"/>
                <a:gd name="T19" fmla="*/ 0 h 10330"/>
                <a:gd name="T20" fmla="*/ 0 w 4978"/>
                <a:gd name="T21" fmla="*/ 759 h 10330"/>
                <a:gd name="T22" fmla="*/ 0 w 4978"/>
                <a:gd name="T23" fmla="*/ 9570 h 10330"/>
                <a:gd name="T24" fmla="*/ 760 w 4978"/>
                <a:gd name="T25" fmla="*/ 10330 h 10330"/>
                <a:gd name="T26" fmla="*/ 4219 w 4978"/>
                <a:gd name="T27" fmla="*/ 10330 h 10330"/>
                <a:gd name="T28" fmla="*/ 4978 w 4978"/>
                <a:gd name="T29" fmla="*/ 9570 h 10330"/>
                <a:gd name="T30" fmla="*/ 4978 w 4978"/>
                <a:gd name="T31" fmla="*/ 759 h 10330"/>
                <a:gd name="T32" fmla="*/ 4219 w 4978"/>
                <a:gd name="T33" fmla="*/ 0 h 10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8" h="10330">
                  <a:moveTo>
                    <a:pt x="4219" y="0"/>
                  </a:moveTo>
                  <a:cubicBezTo>
                    <a:pt x="3834" y="0"/>
                    <a:pt x="3834" y="0"/>
                    <a:pt x="3834" y="0"/>
                  </a:cubicBezTo>
                  <a:cubicBezTo>
                    <a:pt x="3740" y="0"/>
                    <a:pt x="3655" y="58"/>
                    <a:pt x="3621" y="146"/>
                  </a:cubicBezTo>
                  <a:cubicBezTo>
                    <a:pt x="3582" y="250"/>
                    <a:pt x="3582" y="250"/>
                    <a:pt x="3582" y="250"/>
                  </a:cubicBezTo>
                  <a:cubicBezTo>
                    <a:pt x="3548" y="339"/>
                    <a:pt x="3462" y="398"/>
                    <a:pt x="3367" y="398"/>
                  </a:cubicBezTo>
                  <a:cubicBezTo>
                    <a:pt x="1611" y="398"/>
                    <a:pt x="1611" y="398"/>
                    <a:pt x="1611" y="398"/>
                  </a:cubicBezTo>
                  <a:cubicBezTo>
                    <a:pt x="1516" y="398"/>
                    <a:pt x="1431" y="339"/>
                    <a:pt x="1397" y="250"/>
                  </a:cubicBezTo>
                  <a:cubicBezTo>
                    <a:pt x="1357" y="146"/>
                    <a:pt x="1357" y="146"/>
                    <a:pt x="1357" y="146"/>
                  </a:cubicBezTo>
                  <a:cubicBezTo>
                    <a:pt x="1323" y="58"/>
                    <a:pt x="1239" y="0"/>
                    <a:pt x="1144" y="0"/>
                  </a:cubicBezTo>
                  <a:cubicBezTo>
                    <a:pt x="760" y="0"/>
                    <a:pt x="760" y="0"/>
                    <a:pt x="760" y="0"/>
                  </a:cubicBezTo>
                  <a:cubicBezTo>
                    <a:pt x="340" y="0"/>
                    <a:pt x="0" y="340"/>
                    <a:pt x="0" y="759"/>
                  </a:cubicBezTo>
                  <a:cubicBezTo>
                    <a:pt x="0" y="9570"/>
                    <a:pt x="0" y="9570"/>
                    <a:pt x="0" y="9570"/>
                  </a:cubicBezTo>
                  <a:cubicBezTo>
                    <a:pt x="0" y="9989"/>
                    <a:pt x="340" y="10330"/>
                    <a:pt x="760" y="10330"/>
                  </a:cubicBezTo>
                  <a:cubicBezTo>
                    <a:pt x="4219" y="10330"/>
                    <a:pt x="4219" y="10330"/>
                    <a:pt x="4219" y="10330"/>
                  </a:cubicBezTo>
                  <a:cubicBezTo>
                    <a:pt x="4638" y="10330"/>
                    <a:pt x="4978" y="9989"/>
                    <a:pt x="4978" y="9570"/>
                  </a:cubicBezTo>
                  <a:cubicBezTo>
                    <a:pt x="4978" y="759"/>
                    <a:pt x="4978" y="759"/>
                    <a:pt x="4978" y="759"/>
                  </a:cubicBezTo>
                  <a:cubicBezTo>
                    <a:pt x="4978" y="340"/>
                    <a:pt x="4638" y="0"/>
                    <a:pt x="4219"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60" name="Rectangle 59"/>
          <p:cNvSpPr/>
          <p:nvPr/>
        </p:nvSpPr>
        <p:spPr>
          <a:xfrm>
            <a:off x="539113" y="1134433"/>
            <a:ext cx="4032887" cy="738664"/>
          </a:xfrm>
          <a:prstGeom prst="rect">
            <a:avLst/>
          </a:prstGeom>
        </p:spPr>
        <p:txBody>
          <a:bodyPr wrap="square" lIns="0" tIns="0" rIns="0" bIns="0">
            <a:spAutoFit/>
          </a:bodyPr>
          <a:lstStyle/>
          <a:p>
            <a:r>
              <a:rPr lang="en-US" sz="2400" b="1" dirty="0">
                <a:solidFill>
                  <a:schemeClr val="accent1"/>
                </a:solidFill>
              </a:rPr>
              <a:t>We Have Professional And Competence In Our Services</a:t>
            </a:r>
          </a:p>
        </p:txBody>
      </p:sp>
      <p:sp>
        <p:nvSpPr>
          <p:cNvPr id="62" name="ZoneTexte 13"/>
          <p:cNvSpPr txBox="1"/>
          <p:nvPr/>
        </p:nvSpPr>
        <p:spPr>
          <a:xfrm>
            <a:off x="539113" y="2181729"/>
            <a:ext cx="3718451" cy="897233"/>
          </a:xfrm>
          <a:prstGeom prst="rect">
            <a:avLst/>
          </a:prstGeom>
          <a:noFill/>
        </p:spPr>
        <p:txBody>
          <a:bodyPr wrap="square" lIns="0" tIns="0" rIns="0" bIns="0" rtlCol="0">
            <a:spAutoFit/>
          </a:bodyPr>
          <a:lstStyle/>
          <a:p>
            <a:pPr>
              <a:lnSpc>
                <a:spcPct val="150000"/>
              </a:lnSpc>
            </a:pPr>
            <a:r>
              <a:rPr lang="en-US" sz="1000" dirty="0">
                <a:solidFill>
                  <a:schemeClr val="tx1">
                    <a:lumMod val="90000"/>
                    <a:lumOff val="10000"/>
                  </a:schemeClr>
                </a:solidFill>
              </a:rPr>
              <a:t>It’s now that much easier and more effective to start your business, thanks to company! Our tool will guide you step by step to get your project done. Evaluate how successful your new business opportunity can be with us interactive marketing plan.</a:t>
            </a:r>
          </a:p>
        </p:txBody>
      </p:sp>
      <p:grpSp>
        <p:nvGrpSpPr>
          <p:cNvPr id="66" name="Group 65"/>
          <p:cNvGrpSpPr/>
          <p:nvPr/>
        </p:nvGrpSpPr>
        <p:grpSpPr>
          <a:xfrm>
            <a:off x="539113" y="2028117"/>
            <a:ext cx="908685" cy="37502"/>
            <a:chOff x="5775554" y="3550610"/>
            <a:chExt cx="1211580" cy="103652"/>
          </a:xfrm>
        </p:grpSpPr>
        <p:sp>
          <p:nvSpPr>
            <p:cNvPr id="68" name="Rectangle 67"/>
            <p:cNvSpPr/>
            <p:nvPr/>
          </p:nvSpPr>
          <p:spPr bwMode="auto">
            <a:xfrm rot="10800000">
              <a:off x="5775554" y="3550610"/>
              <a:ext cx="223343" cy="103652"/>
            </a:xfrm>
            <a:prstGeom prst="rect">
              <a:avLst/>
            </a:prstGeom>
            <a:solidFill>
              <a:schemeClr val="accent1"/>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solidFill>
                  <a:schemeClr val="tx1">
                    <a:lumMod val="75000"/>
                    <a:lumOff val="25000"/>
                  </a:schemeClr>
                </a:solidFill>
              </a:endParaRPr>
            </a:p>
          </p:txBody>
        </p:sp>
        <p:sp>
          <p:nvSpPr>
            <p:cNvPr id="71" name="Rectangle 70"/>
            <p:cNvSpPr/>
            <p:nvPr/>
          </p:nvSpPr>
          <p:spPr bwMode="auto">
            <a:xfrm rot="10800000">
              <a:off x="5973201" y="3550610"/>
              <a:ext cx="223343" cy="103652"/>
            </a:xfrm>
            <a:prstGeom prst="rect">
              <a:avLst/>
            </a:prstGeom>
            <a:solidFill>
              <a:schemeClr val="accent2"/>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solidFill>
                  <a:schemeClr val="tx1">
                    <a:lumMod val="75000"/>
                    <a:lumOff val="25000"/>
                  </a:schemeClr>
                </a:solidFill>
              </a:endParaRPr>
            </a:p>
          </p:txBody>
        </p:sp>
        <p:sp>
          <p:nvSpPr>
            <p:cNvPr id="72" name="Rectangle 71"/>
            <p:cNvSpPr/>
            <p:nvPr/>
          </p:nvSpPr>
          <p:spPr bwMode="auto">
            <a:xfrm rot="10800000">
              <a:off x="6170848" y="3550610"/>
              <a:ext cx="223343" cy="103652"/>
            </a:xfrm>
            <a:prstGeom prst="rect">
              <a:avLst/>
            </a:prstGeom>
            <a:solidFill>
              <a:schemeClr val="accent3"/>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solidFill>
                  <a:schemeClr val="tx1">
                    <a:lumMod val="75000"/>
                    <a:lumOff val="25000"/>
                  </a:schemeClr>
                </a:solidFill>
              </a:endParaRPr>
            </a:p>
          </p:txBody>
        </p:sp>
        <p:sp>
          <p:nvSpPr>
            <p:cNvPr id="73" name="Rectangle 72"/>
            <p:cNvSpPr/>
            <p:nvPr/>
          </p:nvSpPr>
          <p:spPr bwMode="auto">
            <a:xfrm rot="10800000">
              <a:off x="6368495" y="3550610"/>
              <a:ext cx="223343" cy="103652"/>
            </a:xfrm>
            <a:prstGeom prst="rect">
              <a:avLst/>
            </a:prstGeom>
            <a:solidFill>
              <a:schemeClr val="accent4"/>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solidFill>
                  <a:schemeClr val="tx1">
                    <a:lumMod val="75000"/>
                    <a:lumOff val="25000"/>
                  </a:schemeClr>
                </a:solidFill>
              </a:endParaRPr>
            </a:p>
          </p:txBody>
        </p:sp>
        <p:sp>
          <p:nvSpPr>
            <p:cNvPr id="74" name="Rectangle 73"/>
            <p:cNvSpPr/>
            <p:nvPr/>
          </p:nvSpPr>
          <p:spPr bwMode="auto">
            <a:xfrm rot="10800000">
              <a:off x="6566142" y="3550610"/>
              <a:ext cx="223343" cy="103652"/>
            </a:xfrm>
            <a:prstGeom prst="rect">
              <a:avLst/>
            </a:prstGeom>
            <a:solidFill>
              <a:schemeClr val="accent5"/>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solidFill>
                  <a:schemeClr val="tx1">
                    <a:lumMod val="75000"/>
                    <a:lumOff val="25000"/>
                  </a:schemeClr>
                </a:solidFill>
              </a:endParaRPr>
            </a:p>
          </p:txBody>
        </p:sp>
        <p:sp>
          <p:nvSpPr>
            <p:cNvPr id="75" name="Rectangle 74"/>
            <p:cNvSpPr/>
            <p:nvPr/>
          </p:nvSpPr>
          <p:spPr bwMode="auto">
            <a:xfrm rot="10800000">
              <a:off x="6763791" y="3550610"/>
              <a:ext cx="223343" cy="103652"/>
            </a:xfrm>
            <a:prstGeom prst="rect">
              <a:avLst/>
            </a:prstGeom>
            <a:solidFill>
              <a:schemeClr val="accent6"/>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solidFill>
                  <a:schemeClr val="tx1">
                    <a:lumMod val="75000"/>
                    <a:lumOff val="25000"/>
                  </a:schemeClr>
                </a:solidFill>
              </a:endParaRPr>
            </a:p>
          </p:txBody>
        </p:sp>
      </p:grpSp>
      <p:sp>
        <p:nvSpPr>
          <p:cNvPr id="3" name="Picture Placeholder 2">
            <a:extLst>
              <a:ext uri="{FF2B5EF4-FFF2-40B4-BE49-F238E27FC236}">
                <a16:creationId xmlns:a16="http://schemas.microsoft.com/office/drawing/2014/main" id="{052D7B69-70C6-402B-BBA1-1DD5B33036E3}"/>
              </a:ext>
            </a:extLst>
          </p:cNvPr>
          <p:cNvSpPr>
            <a:spLocks noGrp="1"/>
          </p:cNvSpPr>
          <p:nvPr>
            <p:ph type="pic" sz="quarter" idx="25"/>
          </p:nvPr>
        </p:nvSpPr>
        <p:spPr/>
      </p:sp>
    </p:spTree>
    <p:extLst>
      <p:ext uri="{BB962C8B-B14F-4D97-AF65-F5344CB8AC3E}">
        <p14:creationId xmlns:p14="http://schemas.microsoft.com/office/powerpoint/2010/main" val="5456905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a:extLst>
              <a:ext uri="{FF2B5EF4-FFF2-40B4-BE49-F238E27FC236}">
                <a16:creationId xmlns:a16="http://schemas.microsoft.com/office/drawing/2014/main" id="{BB199875-2D77-49D0-81F5-D3147F664206}"/>
              </a:ext>
            </a:extLst>
          </p:cNvPr>
          <p:cNvSpPr>
            <a:spLocks/>
          </p:cNvSpPr>
          <p:nvPr/>
        </p:nvSpPr>
        <p:spPr bwMode="auto">
          <a:xfrm>
            <a:off x="2656009" y="372078"/>
            <a:ext cx="2027039" cy="4399343"/>
          </a:xfrm>
          <a:custGeom>
            <a:avLst/>
            <a:gdLst>
              <a:gd name="T0" fmla="*/ 1 w 9526"/>
              <a:gd name="T1" fmla="*/ 10333 h 20668"/>
              <a:gd name="T2" fmla="*/ 1 w 9526"/>
              <a:gd name="T3" fmla="*/ 1169 h 20668"/>
              <a:gd name="T4" fmla="*/ 293 w 9526"/>
              <a:gd name="T5" fmla="*/ 359 h 20668"/>
              <a:gd name="T6" fmla="*/ 998 w 9526"/>
              <a:gd name="T7" fmla="*/ 19 h 20668"/>
              <a:gd name="T8" fmla="*/ 2358 w 9526"/>
              <a:gd name="T9" fmla="*/ 4 h 20668"/>
              <a:gd name="T10" fmla="*/ 2421 w 9526"/>
              <a:gd name="T11" fmla="*/ 67 h 20668"/>
              <a:gd name="T12" fmla="*/ 2430 w 9526"/>
              <a:gd name="T13" fmla="*/ 351 h 20668"/>
              <a:gd name="T14" fmla="*/ 2922 w 9526"/>
              <a:gd name="T15" fmla="*/ 763 h 20668"/>
              <a:gd name="T16" fmla="*/ 5248 w 9526"/>
              <a:gd name="T17" fmla="*/ 763 h 20668"/>
              <a:gd name="T18" fmla="*/ 6601 w 9526"/>
              <a:gd name="T19" fmla="*/ 763 h 20668"/>
              <a:gd name="T20" fmla="*/ 6977 w 9526"/>
              <a:gd name="T21" fmla="*/ 616 h 20668"/>
              <a:gd name="T22" fmla="*/ 7107 w 9526"/>
              <a:gd name="T23" fmla="*/ 277 h 20668"/>
              <a:gd name="T24" fmla="*/ 7107 w 9526"/>
              <a:gd name="T25" fmla="*/ 65 h 20668"/>
              <a:gd name="T26" fmla="*/ 7164 w 9526"/>
              <a:gd name="T27" fmla="*/ 4 h 20668"/>
              <a:gd name="T28" fmla="*/ 8415 w 9526"/>
              <a:gd name="T29" fmla="*/ 6 h 20668"/>
              <a:gd name="T30" fmla="*/ 9288 w 9526"/>
              <a:gd name="T31" fmla="*/ 422 h 20668"/>
              <a:gd name="T32" fmla="*/ 9526 w 9526"/>
              <a:gd name="T33" fmla="*/ 1165 h 20668"/>
              <a:gd name="T34" fmla="*/ 9526 w 9526"/>
              <a:gd name="T35" fmla="*/ 6781 h 20668"/>
              <a:gd name="T36" fmla="*/ 9526 w 9526"/>
              <a:gd name="T37" fmla="*/ 19483 h 20668"/>
              <a:gd name="T38" fmla="*/ 9423 w 9526"/>
              <a:gd name="T39" fmla="*/ 20031 h 20668"/>
              <a:gd name="T40" fmla="*/ 8514 w 9526"/>
              <a:gd name="T41" fmla="*/ 20660 h 20668"/>
              <a:gd name="T42" fmla="*/ 8236 w 9526"/>
              <a:gd name="T43" fmla="*/ 20666 h 20668"/>
              <a:gd name="T44" fmla="*/ 1186 w 9526"/>
              <a:gd name="T45" fmla="*/ 20666 h 20668"/>
              <a:gd name="T46" fmla="*/ 625 w 9526"/>
              <a:gd name="T47" fmla="*/ 20559 h 20668"/>
              <a:gd name="T48" fmla="*/ 15 w 9526"/>
              <a:gd name="T49" fmla="*/ 19685 h 20668"/>
              <a:gd name="T50" fmla="*/ 1 w 9526"/>
              <a:gd name="T51" fmla="*/ 19240 h 20668"/>
              <a:gd name="T52" fmla="*/ 1 w 9526"/>
              <a:gd name="T53" fmla="*/ 10333 h 20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526" h="20668">
                <a:moveTo>
                  <a:pt x="1" y="10333"/>
                </a:moveTo>
                <a:cubicBezTo>
                  <a:pt x="1" y="7278"/>
                  <a:pt x="1" y="4224"/>
                  <a:pt x="1" y="1169"/>
                </a:cubicBezTo>
                <a:cubicBezTo>
                  <a:pt x="1" y="864"/>
                  <a:pt x="80" y="587"/>
                  <a:pt x="293" y="359"/>
                </a:cubicBezTo>
                <a:cubicBezTo>
                  <a:pt x="484" y="155"/>
                  <a:pt x="718" y="27"/>
                  <a:pt x="998" y="19"/>
                </a:cubicBezTo>
                <a:cubicBezTo>
                  <a:pt x="1451" y="6"/>
                  <a:pt x="1904" y="9"/>
                  <a:pt x="2358" y="4"/>
                </a:cubicBezTo>
                <a:cubicBezTo>
                  <a:pt x="2405" y="3"/>
                  <a:pt x="2421" y="19"/>
                  <a:pt x="2421" y="67"/>
                </a:cubicBezTo>
                <a:cubicBezTo>
                  <a:pt x="2420" y="162"/>
                  <a:pt x="2421" y="257"/>
                  <a:pt x="2430" y="351"/>
                </a:cubicBezTo>
                <a:cubicBezTo>
                  <a:pt x="2457" y="611"/>
                  <a:pt x="2669" y="763"/>
                  <a:pt x="2922" y="763"/>
                </a:cubicBezTo>
                <a:cubicBezTo>
                  <a:pt x="3697" y="763"/>
                  <a:pt x="4473" y="763"/>
                  <a:pt x="5248" y="763"/>
                </a:cubicBezTo>
                <a:cubicBezTo>
                  <a:pt x="5699" y="763"/>
                  <a:pt x="6150" y="764"/>
                  <a:pt x="6601" y="763"/>
                </a:cubicBezTo>
                <a:cubicBezTo>
                  <a:pt x="6744" y="762"/>
                  <a:pt x="6873" y="724"/>
                  <a:pt x="6977" y="616"/>
                </a:cubicBezTo>
                <a:cubicBezTo>
                  <a:pt x="7069" y="520"/>
                  <a:pt x="7102" y="404"/>
                  <a:pt x="7107" y="277"/>
                </a:cubicBezTo>
                <a:cubicBezTo>
                  <a:pt x="7110" y="207"/>
                  <a:pt x="7110" y="136"/>
                  <a:pt x="7107" y="65"/>
                </a:cubicBezTo>
                <a:cubicBezTo>
                  <a:pt x="7106" y="23"/>
                  <a:pt x="7118" y="4"/>
                  <a:pt x="7164" y="4"/>
                </a:cubicBezTo>
                <a:cubicBezTo>
                  <a:pt x="7581" y="5"/>
                  <a:pt x="7998" y="0"/>
                  <a:pt x="8415" y="6"/>
                </a:cubicBezTo>
                <a:cubicBezTo>
                  <a:pt x="8767" y="11"/>
                  <a:pt x="9064" y="143"/>
                  <a:pt x="9288" y="422"/>
                </a:cubicBezTo>
                <a:cubicBezTo>
                  <a:pt x="9462" y="639"/>
                  <a:pt x="9526" y="892"/>
                  <a:pt x="9526" y="1165"/>
                </a:cubicBezTo>
                <a:cubicBezTo>
                  <a:pt x="9526" y="3037"/>
                  <a:pt x="9526" y="4909"/>
                  <a:pt x="9526" y="6781"/>
                </a:cubicBezTo>
                <a:cubicBezTo>
                  <a:pt x="9526" y="11015"/>
                  <a:pt x="9526" y="15249"/>
                  <a:pt x="9526" y="19483"/>
                </a:cubicBezTo>
                <a:cubicBezTo>
                  <a:pt x="9526" y="19672"/>
                  <a:pt x="9507" y="19859"/>
                  <a:pt x="9423" y="20031"/>
                </a:cubicBezTo>
                <a:cubicBezTo>
                  <a:pt x="9237" y="20410"/>
                  <a:pt x="8934" y="20622"/>
                  <a:pt x="8514" y="20660"/>
                </a:cubicBezTo>
                <a:cubicBezTo>
                  <a:pt x="8422" y="20668"/>
                  <a:pt x="8329" y="20666"/>
                  <a:pt x="8236" y="20666"/>
                </a:cubicBezTo>
                <a:cubicBezTo>
                  <a:pt x="5886" y="20666"/>
                  <a:pt x="3536" y="20666"/>
                  <a:pt x="1186" y="20666"/>
                </a:cubicBezTo>
                <a:cubicBezTo>
                  <a:pt x="992" y="20666"/>
                  <a:pt x="801" y="20649"/>
                  <a:pt x="625" y="20559"/>
                </a:cubicBezTo>
                <a:cubicBezTo>
                  <a:pt x="266" y="20377"/>
                  <a:pt x="55" y="20088"/>
                  <a:pt x="15" y="19685"/>
                </a:cubicBezTo>
                <a:cubicBezTo>
                  <a:pt x="0" y="19538"/>
                  <a:pt x="1" y="19388"/>
                  <a:pt x="1" y="19240"/>
                </a:cubicBezTo>
                <a:cubicBezTo>
                  <a:pt x="1" y="16271"/>
                  <a:pt x="1" y="13302"/>
                  <a:pt x="1" y="10333"/>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2" name="Group 21">
            <a:extLst>
              <a:ext uri="{FF2B5EF4-FFF2-40B4-BE49-F238E27FC236}">
                <a16:creationId xmlns:a16="http://schemas.microsoft.com/office/drawing/2014/main" id="{818BC984-23CB-46FD-B022-41796F7B16DD}"/>
              </a:ext>
            </a:extLst>
          </p:cNvPr>
          <p:cNvGrpSpPr/>
          <p:nvPr/>
        </p:nvGrpSpPr>
        <p:grpSpPr>
          <a:xfrm>
            <a:off x="439726" y="60960"/>
            <a:ext cx="1949631" cy="5021580"/>
            <a:chOff x="449174" y="0"/>
            <a:chExt cx="1996966" cy="5143500"/>
          </a:xfrm>
        </p:grpSpPr>
        <p:pic>
          <p:nvPicPr>
            <p:cNvPr id="12" name="Picture 11" descr="A close-up of a cell phone&#10;&#10;Description automatically generated with medium confidence">
              <a:extLst>
                <a:ext uri="{FF2B5EF4-FFF2-40B4-BE49-F238E27FC236}">
                  <a16:creationId xmlns:a16="http://schemas.microsoft.com/office/drawing/2014/main" id="{2D0C7EBF-E503-4F94-B92A-A632732EEFB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49174" y="0"/>
              <a:ext cx="1996966" cy="5143500"/>
            </a:xfrm>
            <a:prstGeom prst="rect">
              <a:avLst/>
            </a:prstGeom>
          </p:spPr>
        </p:pic>
        <p:sp>
          <p:nvSpPr>
            <p:cNvPr id="21" name="Freeform 10">
              <a:extLst>
                <a:ext uri="{FF2B5EF4-FFF2-40B4-BE49-F238E27FC236}">
                  <a16:creationId xmlns:a16="http://schemas.microsoft.com/office/drawing/2014/main" id="{06D5082D-A044-4642-904A-AF927CDD28D8}"/>
                </a:ext>
              </a:extLst>
            </p:cNvPr>
            <p:cNvSpPr>
              <a:spLocks/>
            </p:cNvSpPr>
            <p:nvPr/>
          </p:nvSpPr>
          <p:spPr bwMode="auto">
            <a:xfrm>
              <a:off x="767237" y="144892"/>
              <a:ext cx="1544164" cy="4830534"/>
            </a:xfrm>
            <a:custGeom>
              <a:avLst/>
              <a:gdLst>
                <a:gd name="T0" fmla="*/ 1719 w 1771"/>
                <a:gd name="T1" fmla="*/ 259 h 5548"/>
                <a:gd name="T2" fmla="*/ 1564 w 1771"/>
                <a:gd name="T3" fmla="*/ 149 h 5548"/>
                <a:gd name="T4" fmla="*/ 1474 w 1771"/>
                <a:gd name="T5" fmla="*/ 139 h 5548"/>
                <a:gd name="T6" fmla="*/ 1440 w 1771"/>
                <a:gd name="T7" fmla="*/ 136 h 5548"/>
                <a:gd name="T8" fmla="*/ 1391 w 1771"/>
                <a:gd name="T9" fmla="*/ 131 h 5548"/>
                <a:gd name="T10" fmla="*/ 1336 w 1771"/>
                <a:gd name="T11" fmla="*/ 125 h 5548"/>
                <a:gd name="T12" fmla="*/ 1325 w 1771"/>
                <a:gd name="T13" fmla="*/ 124 h 5548"/>
                <a:gd name="T14" fmla="*/ 1325 w 1771"/>
                <a:gd name="T15" fmla="*/ 135 h 5548"/>
                <a:gd name="T16" fmla="*/ 1325 w 1771"/>
                <a:gd name="T17" fmla="*/ 159 h 5548"/>
                <a:gd name="T18" fmla="*/ 1324 w 1771"/>
                <a:gd name="T19" fmla="*/ 183 h 5548"/>
                <a:gd name="T20" fmla="*/ 1321 w 1771"/>
                <a:gd name="T21" fmla="*/ 239 h 5548"/>
                <a:gd name="T22" fmla="*/ 1252 w 1771"/>
                <a:gd name="T23" fmla="*/ 310 h 5548"/>
                <a:gd name="T24" fmla="*/ 1238 w 1771"/>
                <a:gd name="T25" fmla="*/ 309 h 5548"/>
                <a:gd name="T26" fmla="*/ 1083 w 1771"/>
                <a:gd name="T27" fmla="*/ 293 h 5548"/>
                <a:gd name="T28" fmla="*/ 1005 w 1771"/>
                <a:gd name="T29" fmla="*/ 285 h 5548"/>
                <a:gd name="T30" fmla="*/ 894 w 1771"/>
                <a:gd name="T31" fmla="*/ 274 h 5548"/>
                <a:gd name="T32" fmla="*/ 581 w 1771"/>
                <a:gd name="T33" fmla="*/ 244 h 5548"/>
                <a:gd name="T34" fmla="*/ 503 w 1771"/>
                <a:gd name="T35" fmla="*/ 181 h 5548"/>
                <a:gd name="T36" fmla="*/ 492 w 1771"/>
                <a:gd name="T37" fmla="*/ 87 h 5548"/>
                <a:gd name="T38" fmla="*/ 492 w 1771"/>
                <a:gd name="T39" fmla="*/ 63 h 5548"/>
                <a:gd name="T40" fmla="*/ 466 w 1771"/>
                <a:gd name="T41" fmla="*/ 33 h 5548"/>
                <a:gd name="T42" fmla="*/ 241 w 1771"/>
                <a:gd name="T43" fmla="*/ 9 h 5548"/>
                <a:gd name="T44" fmla="*/ 60 w 1771"/>
                <a:gd name="T45" fmla="*/ 89 h 5548"/>
                <a:gd name="T46" fmla="*/ 0 w 1771"/>
                <a:gd name="T47" fmla="*/ 302 h 5548"/>
                <a:gd name="T48" fmla="*/ 0 w 1771"/>
                <a:gd name="T49" fmla="*/ 780 h 5548"/>
                <a:gd name="T50" fmla="*/ 0 w 1771"/>
                <a:gd name="T51" fmla="*/ 4785 h 5548"/>
                <a:gd name="T52" fmla="*/ 0 w 1771"/>
                <a:gd name="T53" fmla="*/ 5253 h 5548"/>
                <a:gd name="T54" fmla="*/ 61 w 1771"/>
                <a:gd name="T55" fmla="*/ 5468 h 5548"/>
                <a:gd name="T56" fmla="*/ 202 w 1771"/>
                <a:gd name="T57" fmla="*/ 5548 h 5548"/>
                <a:gd name="T58" fmla="*/ 215 w 1771"/>
                <a:gd name="T59" fmla="*/ 5548 h 5548"/>
                <a:gd name="T60" fmla="*/ 430 w 1771"/>
                <a:gd name="T61" fmla="*/ 5527 h 5548"/>
                <a:gd name="T62" fmla="*/ 469 w 1771"/>
                <a:gd name="T63" fmla="*/ 5523 h 5548"/>
                <a:gd name="T64" fmla="*/ 674 w 1771"/>
                <a:gd name="T65" fmla="*/ 5501 h 5548"/>
                <a:gd name="T66" fmla="*/ 808 w 1771"/>
                <a:gd name="T67" fmla="*/ 5487 h 5548"/>
                <a:gd name="T68" fmla="*/ 982 w 1771"/>
                <a:gd name="T69" fmla="*/ 5468 h 5548"/>
                <a:gd name="T70" fmla="*/ 1146 w 1771"/>
                <a:gd name="T71" fmla="*/ 5451 h 5548"/>
                <a:gd name="T72" fmla="*/ 1274 w 1771"/>
                <a:gd name="T73" fmla="*/ 5437 h 5548"/>
                <a:gd name="T74" fmla="*/ 1528 w 1771"/>
                <a:gd name="T75" fmla="*/ 5411 h 5548"/>
                <a:gd name="T76" fmla="*/ 1727 w 1771"/>
                <a:gd name="T77" fmla="*/ 5282 h 5548"/>
                <a:gd name="T78" fmla="*/ 1771 w 1771"/>
                <a:gd name="T79" fmla="*/ 5082 h 5548"/>
                <a:gd name="T80" fmla="*/ 1771 w 1771"/>
                <a:gd name="T81" fmla="*/ 3400 h 5548"/>
                <a:gd name="T82" fmla="*/ 1771 w 1771"/>
                <a:gd name="T83" fmla="*/ 480 h 5548"/>
                <a:gd name="T84" fmla="*/ 1719 w 1771"/>
                <a:gd name="T85" fmla="*/ 259 h 5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71" h="5548">
                  <a:moveTo>
                    <a:pt x="1719" y="259"/>
                  </a:moveTo>
                  <a:cubicBezTo>
                    <a:pt x="1679" y="193"/>
                    <a:pt x="1628" y="157"/>
                    <a:pt x="1564" y="149"/>
                  </a:cubicBezTo>
                  <a:cubicBezTo>
                    <a:pt x="1534" y="145"/>
                    <a:pt x="1504" y="142"/>
                    <a:pt x="1474" y="139"/>
                  </a:cubicBezTo>
                  <a:cubicBezTo>
                    <a:pt x="1463" y="138"/>
                    <a:pt x="1452" y="137"/>
                    <a:pt x="1440" y="136"/>
                  </a:cubicBezTo>
                  <a:cubicBezTo>
                    <a:pt x="1424" y="134"/>
                    <a:pt x="1407" y="133"/>
                    <a:pt x="1391" y="131"/>
                  </a:cubicBezTo>
                  <a:cubicBezTo>
                    <a:pt x="1373" y="129"/>
                    <a:pt x="1355" y="127"/>
                    <a:pt x="1336" y="125"/>
                  </a:cubicBezTo>
                  <a:cubicBezTo>
                    <a:pt x="1325" y="124"/>
                    <a:pt x="1325" y="124"/>
                    <a:pt x="1325" y="124"/>
                  </a:cubicBezTo>
                  <a:cubicBezTo>
                    <a:pt x="1325" y="135"/>
                    <a:pt x="1325" y="135"/>
                    <a:pt x="1325" y="135"/>
                  </a:cubicBezTo>
                  <a:cubicBezTo>
                    <a:pt x="1325" y="144"/>
                    <a:pt x="1325" y="151"/>
                    <a:pt x="1325" y="159"/>
                  </a:cubicBezTo>
                  <a:cubicBezTo>
                    <a:pt x="1325" y="167"/>
                    <a:pt x="1325" y="175"/>
                    <a:pt x="1324" y="183"/>
                  </a:cubicBezTo>
                  <a:cubicBezTo>
                    <a:pt x="1324" y="203"/>
                    <a:pt x="1324" y="221"/>
                    <a:pt x="1321" y="239"/>
                  </a:cubicBezTo>
                  <a:cubicBezTo>
                    <a:pt x="1318" y="260"/>
                    <a:pt x="1305" y="310"/>
                    <a:pt x="1252" y="310"/>
                  </a:cubicBezTo>
                  <a:cubicBezTo>
                    <a:pt x="1247" y="310"/>
                    <a:pt x="1243" y="309"/>
                    <a:pt x="1238" y="309"/>
                  </a:cubicBezTo>
                  <a:cubicBezTo>
                    <a:pt x="1187" y="302"/>
                    <a:pt x="1134" y="297"/>
                    <a:pt x="1083" y="293"/>
                  </a:cubicBezTo>
                  <a:cubicBezTo>
                    <a:pt x="1057" y="290"/>
                    <a:pt x="1031" y="288"/>
                    <a:pt x="1005" y="285"/>
                  </a:cubicBezTo>
                  <a:cubicBezTo>
                    <a:pt x="968" y="282"/>
                    <a:pt x="931" y="278"/>
                    <a:pt x="894" y="274"/>
                  </a:cubicBezTo>
                  <a:cubicBezTo>
                    <a:pt x="792" y="264"/>
                    <a:pt x="686" y="254"/>
                    <a:pt x="581" y="244"/>
                  </a:cubicBezTo>
                  <a:cubicBezTo>
                    <a:pt x="543" y="241"/>
                    <a:pt x="519" y="221"/>
                    <a:pt x="503" y="181"/>
                  </a:cubicBezTo>
                  <a:cubicBezTo>
                    <a:pt x="491" y="151"/>
                    <a:pt x="491" y="120"/>
                    <a:pt x="492" y="87"/>
                  </a:cubicBezTo>
                  <a:cubicBezTo>
                    <a:pt x="492" y="79"/>
                    <a:pt x="492" y="71"/>
                    <a:pt x="492" y="63"/>
                  </a:cubicBezTo>
                  <a:cubicBezTo>
                    <a:pt x="492" y="48"/>
                    <a:pt x="489" y="35"/>
                    <a:pt x="466" y="33"/>
                  </a:cubicBezTo>
                  <a:cubicBezTo>
                    <a:pt x="398" y="26"/>
                    <a:pt x="318" y="19"/>
                    <a:pt x="241" y="9"/>
                  </a:cubicBezTo>
                  <a:cubicBezTo>
                    <a:pt x="167" y="0"/>
                    <a:pt x="106" y="27"/>
                    <a:pt x="60" y="89"/>
                  </a:cubicBezTo>
                  <a:cubicBezTo>
                    <a:pt x="19" y="146"/>
                    <a:pt x="0" y="213"/>
                    <a:pt x="0" y="302"/>
                  </a:cubicBezTo>
                  <a:cubicBezTo>
                    <a:pt x="0" y="462"/>
                    <a:pt x="0" y="624"/>
                    <a:pt x="0" y="780"/>
                  </a:cubicBezTo>
                  <a:cubicBezTo>
                    <a:pt x="0" y="2115"/>
                    <a:pt x="0" y="3472"/>
                    <a:pt x="0" y="4785"/>
                  </a:cubicBezTo>
                  <a:cubicBezTo>
                    <a:pt x="0" y="5253"/>
                    <a:pt x="0" y="5253"/>
                    <a:pt x="0" y="5253"/>
                  </a:cubicBezTo>
                  <a:cubicBezTo>
                    <a:pt x="0" y="5343"/>
                    <a:pt x="19" y="5411"/>
                    <a:pt x="61" y="5468"/>
                  </a:cubicBezTo>
                  <a:cubicBezTo>
                    <a:pt x="100" y="5521"/>
                    <a:pt x="148" y="5548"/>
                    <a:pt x="202" y="5548"/>
                  </a:cubicBezTo>
                  <a:cubicBezTo>
                    <a:pt x="206" y="5548"/>
                    <a:pt x="211" y="5548"/>
                    <a:pt x="215" y="5548"/>
                  </a:cubicBezTo>
                  <a:cubicBezTo>
                    <a:pt x="287" y="5542"/>
                    <a:pt x="360" y="5534"/>
                    <a:pt x="430" y="5527"/>
                  </a:cubicBezTo>
                  <a:cubicBezTo>
                    <a:pt x="469" y="5523"/>
                    <a:pt x="469" y="5523"/>
                    <a:pt x="469" y="5523"/>
                  </a:cubicBezTo>
                  <a:cubicBezTo>
                    <a:pt x="537" y="5516"/>
                    <a:pt x="607" y="5508"/>
                    <a:pt x="674" y="5501"/>
                  </a:cubicBezTo>
                  <a:cubicBezTo>
                    <a:pt x="719" y="5496"/>
                    <a:pt x="763" y="5491"/>
                    <a:pt x="808" y="5487"/>
                  </a:cubicBezTo>
                  <a:cubicBezTo>
                    <a:pt x="866" y="5480"/>
                    <a:pt x="924" y="5474"/>
                    <a:pt x="982" y="5468"/>
                  </a:cubicBezTo>
                  <a:cubicBezTo>
                    <a:pt x="1037" y="5463"/>
                    <a:pt x="1092" y="5457"/>
                    <a:pt x="1146" y="5451"/>
                  </a:cubicBezTo>
                  <a:cubicBezTo>
                    <a:pt x="1189" y="5447"/>
                    <a:pt x="1232" y="5442"/>
                    <a:pt x="1274" y="5437"/>
                  </a:cubicBezTo>
                  <a:cubicBezTo>
                    <a:pt x="1357" y="5427"/>
                    <a:pt x="1443" y="5418"/>
                    <a:pt x="1528" y="5411"/>
                  </a:cubicBezTo>
                  <a:cubicBezTo>
                    <a:pt x="1620" y="5404"/>
                    <a:pt x="1685" y="5362"/>
                    <a:pt x="1727" y="5282"/>
                  </a:cubicBezTo>
                  <a:cubicBezTo>
                    <a:pt x="1756" y="5225"/>
                    <a:pt x="1771" y="5160"/>
                    <a:pt x="1771" y="5082"/>
                  </a:cubicBezTo>
                  <a:cubicBezTo>
                    <a:pt x="1771" y="4521"/>
                    <a:pt x="1771" y="3951"/>
                    <a:pt x="1771" y="3400"/>
                  </a:cubicBezTo>
                  <a:cubicBezTo>
                    <a:pt x="1771" y="480"/>
                    <a:pt x="1771" y="480"/>
                    <a:pt x="1771" y="480"/>
                  </a:cubicBezTo>
                  <a:cubicBezTo>
                    <a:pt x="1771" y="389"/>
                    <a:pt x="1754" y="318"/>
                    <a:pt x="1719" y="259"/>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82" name="TextBox 281">
            <a:extLst>
              <a:ext uri="{FF2B5EF4-FFF2-40B4-BE49-F238E27FC236}">
                <a16:creationId xmlns:a16="http://schemas.microsoft.com/office/drawing/2014/main" id="{CF813157-5B4D-455F-B162-E6A278BDD08F}"/>
              </a:ext>
            </a:extLst>
          </p:cNvPr>
          <p:cNvSpPr txBox="1"/>
          <p:nvPr/>
        </p:nvSpPr>
        <p:spPr>
          <a:xfrm>
            <a:off x="5239595" y="2891668"/>
            <a:ext cx="3485301" cy="663964"/>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283" name="3">
            <a:extLst>
              <a:ext uri="{FF2B5EF4-FFF2-40B4-BE49-F238E27FC236}">
                <a16:creationId xmlns:a16="http://schemas.microsoft.com/office/drawing/2014/main" id="{95F64A88-22C8-4645-8903-9D6D3B0176C1}"/>
              </a:ext>
            </a:extLst>
          </p:cNvPr>
          <p:cNvSpPr txBox="1"/>
          <p:nvPr/>
        </p:nvSpPr>
        <p:spPr>
          <a:xfrm>
            <a:off x="5239596" y="1587868"/>
            <a:ext cx="3048246" cy="161583"/>
          </a:xfrm>
          <a:prstGeom prst="rect">
            <a:avLst/>
          </a:prstGeom>
          <a:noFill/>
        </p:spPr>
        <p:txBody>
          <a:bodyPr wrap="square" lIns="0" tIns="0" rIns="0" bIns="0" rtlCol="0" anchor="ctr">
            <a:spAutoFit/>
          </a:bodyPr>
          <a:lstStyle/>
          <a:p>
            <a:r>
              <a:rPr lang="en-US" sz="1050" dirty="0">
                <a:solidFill>
                  <a:schemeClr val="accent1"/>
                </a:solidFill>
              </a:rPr>
              <a:t>BUSINESS PRESENTATION TEMPLATE</a:t>
            </a:r>
          </a:p>
        </p:txBody>
      </p:sp>
      <p:grpSp>
        <p:nvGrpSpPr>
          <p:cNvPr id="284" name="Group 283">
            <a:extLst>
              <a:ext uri="{FF2B5EF4-FFF2-40B4-BE49-F238E27FC236}">
                <a16:creationId xmlns:a16="http://schemas.microsoft.com/office/drawing/2014/main" id="{DF2AB889-5C65-4340-A884-7962B6847576}"/>
              </a:ext>
            </a:extLst>
          </p:cNvPr>
          <p:cNvGrpSpPr/>
          <p:nvPr/>
        </p:nvGrpSpPr>
        <p:grpSpPr>
          <a:xfrm>
            <a:off x="5239596" y="2726527"/>
            <a:ext cx="945826" cy="39525"/>
            <a:chOff x="5454974" y="1391277"/>
            <a:chExt cx="945826" cy="39525"/>
          </a:xfrm>
        </p:grpSpPr>
        <p:sp>
          <p:nvSpPr>
            <p:cNvPr id="285" name="Rectangle 11">
              <a:extLst>
                <a:ext uri="{FF2B5EF4-FFF2-40B4-BE49-F238E27FC236}">
                  <a16:creationId xmlns:a16="http://schemas.microsoft.com/office/drawing/2014/main" id="{3530D355-001E-4B22-938B-8096D9A3B8AD}"/>
                </a:ext>
              </a:extLst>
            </p:cNvPr>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86" name="Rectangle 11">
              <a:extLst>
                <a:ext uri="{FF2B5EF4-FFF2-40B4-BE49-F238E27FC236}">
                  <a16:creationId xmlns:a16="http://schemas.microsoft.com/office/drawing/2014/main" id="{56F74F40-A1FF-4C80-AAFC-590E93C7FE41}"/>
                </a:ext>
              </a:extLst>
            </p:cNvPr>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87" name="Rectangle 11">
              <a:extLst>
                <a:ext uri="{FF2B5EF4-FFF2-40B4-BE49-F238E27FC236}">
                  <a16:creationId xmlns:a16="http://schemas.microsoft.com/office/drawing/2014/main" id="{845E8DAD-D60F-48A7-A553-0CF61AD6B58C}"/>
                </a:ext>
              </a:extLst>
            </p:cNvPr>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88" name="Rectangle 11">
              <a:extLst>
                <a:ext uri="{FF2B5EF4-FFF2-40B4-BE49-F238E27FC236}">
                  <a16:creationId xmlns:a16="http://schemas.microsoft.com/office/drawing/2014/main" id="{D4B20885-9444-4E35-A411-2D1287D5BE68}"/>
                </a:ext>
              </a:extLst>
            </p:cNvPr>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89" name="Rectangle 11">
              <a:extLst>
                <a:ext uri="{FF2B5EF4-FFF2-40B4-BE49-F238E27FC236}">
                  <a16:creationId xmlns:a16="http://schemas.microsoft.com/office/drawing/2014/main" id="{5F94C51B-3B49-4A57-B2F3-96DFFFAEE1AB}"/>
                </a:ext>
              </a:extLst>
            </p:cNvPr>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290" name="Rectangle 289">
            <a:extLst>
              <a:ext uri="{FF2B5EF4-FFF2-40B4-BE49-F238E27FC236}">
                <a16:creationId xmlns:a16="http://schemas.microsoft.com/office/drawing/2014/main" id="{62E57CF7-4ACC-4CDD-9522-477636A60D52}"/>
              </a:ext>
            </a:extLst>
          </p:cNvPr>
          <p:cNvSpPr/>
          <p:nvPr/>
        </p:nvSpPr>
        <p:spPr>
          <a:xfrm>
            <a:off x="5239596" y="1799002"/>
            <a:ext cx="3432326" cy="738664"/>
          </a:xfrm>
          <a:prstGeom prst="rect">
            <a:avLst/>
          </a:prstGeom>
        </p:spPr>
        <p:txBody>
          <a:bodyPr wrap="square" lIns="0" tIns="0" rIns="0" bIns="0" anchor="ctr">
            <a:spAutoFit/>
          </a:bodyPr>
          <a:lstStyle/>
          <a:p>
            <a:r>
              <a:rPr lang="en-US" sz="2400" dirty="0">
                <a:solidFill>
                  <a:schemeClr val="tx1">
                    <a:lumMod val="75000"/>
                    <a:lumOff val="25000"/>
                  </a:schemeClr>
                </a:solidFill>
              </a:rPr>
              <a:t>Why We Are The Best </a:t>
            </a:r>
            <a:r>
              <a:rPr lang="en-US" sz="2400" b="1" dirty="0">
                <a:solidFill>
                  <a:schemeClr val="tx1">
                    <a:lumMod val="75000"/>
                    <a:lumOff val="25000"/>
                  </a:schemeClr>
                </a:solidFill>
              </a:rPr>
              <a:t>Business Company?</a:t>
            </a:r>
            <a:endParaRPr lang="ar-IQ" sz="2400" b="1" dirty="0">
              <a:solidFill>
                <a:schemeClr val="tx1">
                  <a:lumMod val="75000"/>
                  <a:lumOff val="25000"/>
                </a:schemeClr>
              </a:solidFill>
            </a:endParaRPr>
          </a:p>
        </p:txBody>
      </p:sp>
      <p:sp>
        <p:nvSpPr>
          <p:cNvPr id="3" name="Picture Placeholder 2">
            <a:extLst>
              <a:ext uri="{FF2B5EF4-FFF2-40B4-BE49-F238E27FC236}">
                <a16:creationId xmlns:a16="http://schemas.microsoft.com/office/drawing/2014/main" id="{F19B7F6D-A229-4AAD-9A63-A929A21EA2EA}"/>
              </a:ext>
            </a:extLst>
          </p:cNvPr>
          <p:cNvSpPr>
            <a:spLocks noGrp="1"/>
          </p:cNvSpPr>
          <p:nvPr>
            <p:ph type="pic" sz="quarter" idx="26"/>
          </p:nvPr>
        </p:nvSpPr>
        <p:spPr/>
      </p:sp>
      <p:sp>
        <p:nvSpPr>
          <p:cNvPr id="5" name="Picture Placeholder 4">
            <a:extLst>
              <a:ext uri="{FF2B5EF4-FFF2-40B4-BE49-F238E27FC236}">
                <a16:creationId xmlns:a16="http://schemas.microsoft.com/office/drawing/2014/main" id="{A88882D9-A8C6-40C9-8E3F-7DB48CFDCFF3}"/>
              </a:ext>
            </a:extLst>
          </p:cNvPr>
          <p:cNvSpPr>
            <a:spLocks noGrp="1"/>
          </p:cNvSpPr>
          <p:nvPr>
            <p:ph type="pic" sz="quarter" idx="27"/>
          </p:nvPr>
        </p:nvSpPr>
        <p:spPr/>
      </p:sp>
    </p:spTree>
    <p:extLst>
      <p:ext uri="{BB962C8B-B14F-4D97-AF65-F5344CB8AC3E}">
        <p14:creationId xmlns:p14="http://schemas.microsoft.com/office/powerpoint/2010/main" val="654145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bwMode="auto">
          <a:xfrm>
            <a:off x="375312" y="434526"/>
            <a:ext cx="634462" cy="640080"/>
          </a:xfrm>
          <a:prstGeom prst="ellipse">
            <a:avLst/>
          </a:prstGeom>
          <a:solidFill>
            <a:schemeClr val="accent1"/>
          </a:solidFill>
          <a:ln w="9525">
            <a:noFill/>
            <a:round/>
            <a:headEnd/>
            <a:tailEnd/>
          </a:ln>
          <a:effectLst>
            <a:outerShdw blurRad="50800" dist="38100" dir="2700000" algn="tl" rotWithShape="0">
              <a:prstClr val="black">
                <a:alpha val="23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51" name="Rectangle 50"/>
          <p:cNvSpPr/>
          <p:nvPr/>
        </p:nvSpPr>
        <p:spPr>
          <a:xfrm>
            <a:off x="1220325" y="385234"/>
            <a:ext cx="2241569" cy="738664"/>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8" name="Oval 7"/>
          <p:cNvSpPr/>
          <p:nvPr/>
        </p:nvSpPr>
        <p:spPr bwMode="auto">
          <a:xfrm>
            <a:off x="375312" y="1346685"/>
            <a:ext cx="634462" cy="640080"/>
          </a:xfrm>
          <a:prstGeom prst="ellipse">
            <a:avLst/>
          </a:prstGeom>
          <a:solidFill>
            <a:schemeClr val="accent2"/>
          </a:solidFill>
          <a:ln w="9525">
            <a:noFill/>
            <a:round/>
            <a:headEnd/>
            <a:tailEnd/>
          </a:ln>
          <a:effectLst>
            <a:outerShdw blurRad="50800" dist="38100" dir="2700000" algn="tl" rotWithShape="0">
              <a:prstClr val="black">
                <a:alpha val="23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52" name="Rectangle 51"/>
          <p:cNvSpPr/>
          <p:nvPr/>
        </p:nvSpPr>
        <p:spPr>
          <a:xfrm>
            <a:off x="1220325" y="1311659"/>
            <a:ext cx="2241569" cy="710131"/>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9" name="Oval 8"/>
          <p:cNvSpPr/>
          <p:nvPr/>
        </p:nvSpPr>
        <p:spPr bwMode="auto">
          <a:xfrm>
            <a:off x="375312" y="2258844"/>
            <a:ext cx="634462" cy="640080"/>
          </a:xfrm>
          <a:prstGeom prst="ellipse">
            <a:avLst/>
          </a:prstGeom>
          <a:solidFill>
            <a:schemeClr val="accent3"/>
          </a:solidFill>
          <a:ln w="9525">
            <a:noFill/>
            <a:round/>
            <a:headEnd/>
            <a:tailEnd/>
          </a:ln>
          <a:effectLst>
            <a:outerShdw blurRad="50800" dist="38100" dir="2700000" algn="tl" rotWithShape="0">
              <a:prstClr val="black">
                <a:alpha val="23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53" name="Rectangle 52"/>
          <p:cNvSpPr/>
          <p:nvPr/>
        </p:nvSpPr>
        <p:spPr>
          <a:xfrm>
            <a:off x="1220325" y="2223818"/>
            <a:ext cx="2241569" cy="710131"/>
          </a:xfrm>
          <a:prstGeom prst="rect">
            <a:avLst/>
          </a:prstGeom>
        </p:spPr>
        <p:txBody>
          <a:bodyPr wrap="square" lIns="0" tIns="0" rIns="0" bIns="0" anchor="ctr">
            <a:spAutoFit/>
          </a:bodyPr>
          <a:lstStyle/>
          <a:p>
            <a:pPr>
              <a:lnSpc>
                <a:spcPct val="150000"/>
              </a:lnSpc>
            </a:pPr>
            <a:r>
              <a:rPr lang="en-US" sz="1200" b="1" dirty="0">
                <a:solidFill>
                  <a:schemeClr val="accent3"/>
                </a:solidFill>
              </a:rPr>
              <a:t>Description here</a:t>
            </a:r>
            <a:endParaRPr lang="ar-SA" sz="1200" b="1" dirty="0">
              <a:solidFill>
                <a:schemeClr val="accent3"/>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10" name="Oval 9"/>
          <p:cNvSpPr/>
          <p:nvPr/>
        </p:nvSpPr>
        <p:spPr bwMode="auto">
          <a:xfrm>
            <a:off x="375312" y="3171003"/>
            <a:ext cx="634462" cy="640080"/>
          </a:xfrm>
          <a:prstGeom prst="ellipse">
            <a:avLst/>
          </a:prstGeom>
          <a:solidFill>
            <a:schemeClr val="accent4"/>
          </a:solidFill>
          <a:ln w="9525">
            <a:noFill/>
            <a:round/>
            <a:headEnd/>
            <a:tailEnd/>
          </a:ln>
          <a:effectLst>
            <a:outerShdw blurRad="50800" dist="38100" dir="2700000" algn="tl" rotWithShape="0">
              <a:prstClr val="black">
                <a:alpha val="23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54" name="Rectangle 53"/>
          <p:cNvSpPr/>
          <p:nvPr/>
        </p:nvSpPr>
        <p:spPr>
          <a:xfrm>
            <a:off x="1220325" y="3135977"/>
            <a:ext cx="2241569" cy="710131"/>
          </a:xfrm>
          <a:prstGeom prst="rect">
            <a:avLst/>
          </a:prstGeom>
        </p:spPr>
        <p:txBody>
          <a:bodyPr wrap="square" lIns="0" tIns="0" rIns="0" bIns="0" anchor="ctr">
            <a:spAutoFit/>
          </a:bodyPr>
          <a:lstStyle/>
          <a:p>
            <a:pPr>
              <a:lnSpc>
                <a:spcPct val="150000"/>
              </a:lnSpc>
            </a:pPr>
            <a:r>
              <a:rPr lang="en-US" sz="1200" b="1" dirty="0">
                <a:solidFill>
                  <a:schemeClr val="accent4"/>
                </a:solidFill>
              </a:rPr>
              <a:t>Description here</a:t>
            </a:r>
            <a:endParaRPr lang="ar-SA" sz="1200" b="1" dirty="0">
              <a:solidFill>
                <a:schemeClr val="accent4"/>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11" name="Oval 10"/>
          <p:cNvSpPr/>
          <p:nvPr/>
        </p:nvSpPr>
        <p:spPr bwMode="auto">
          <a:xfrm>
            <a:off x="375312" y="4083161"/>
            <a:ext cx="634462" cy="640080"/>
          </a:xfrm>
          <a:prstGeom prst="ellipse">
            <a:avLst/>
          </a:prstGeom>
          <a:solidFill>
            <a:schemeClr val="accent5"/>
          </a:solidFill>
          <a:ln w="9525">
            <a:noFill/>
            <a:round/>
            <a:headEnd/>
            <a:tailEnd/>
          </a:ln>
          <a:effectLst>
            <a:outerShdw blurRad="50800" dist="38100" dir="2700000" algn="tl" rotWithShape="0">
              <a:prstClr val="black">
                <a:alpha val="23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55" name="Rectangle 54"/>
          <p:cNvSpPr/>
          <p:nvPr/>
        </p:nvSpPr>
        <p:spPr>
          <a:xfrm>
            <a:off x="1220325" y="4048135"/>
            <a:ext cx="2241569" cy="710131"/>
          </a:xfrm>
          <a:prstGeom prst="rect">
            <a:avLst/>
          </a:prstGeom>
        </p:spPr>
        <p:txBody>
          <a:bodyPr wrap="square" lIns="0" tIns="0" rIns="0" bIns="0" anchor="ctr">
            <a:spAutoFit/>
          </a:bodyPr>
          <a:lstStyle/>
          <a:p>
            <a:pPr>
              <a:lnSpc>
                <a:spcPct val="150000"/>
              </a:lnSpc>
            </a:pPr>
            <a:r>
              <a:rPr lang="en-US" sz="1200" b="1" dirty="0">
                <a:solidFill>
                  <a:schemeClr val="accent5"/>
                </a:solidFill>
              </a:rPr>
              <a:t>Description here</a:t>
            </a:r>
            <a:endParaRPr lang="ar-SA" sz="1200" b="1" dirty="0">
              <a:solidFill>
                <a:schemeClr val="accent5"/>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grpSp>
        <p:nvGrpSpPr>
          <p:cNvPr id="64" name="Group 63"/>
          <p:cNvGrpSpPr/>
          <p:nvPr/>
        </p:nvGrpSpPr>
        <p:grpSpPr>
          <a:xfrm>
            <a:off x="546865" y="606539"/>
            <a:ext cx="291357" cy="296054"/>
            <a:chOff x="796925" y="2398713"/>
            <a:chExt cx="1181100" cy="1200149"/>
          </a:xfrm>
          <a:solidFill>
            <a:schemeClr val="bg1"/>
          </a:solidFill>
        </p:grpSpPr>
        <p:sp>
          <p:nvSpPr>
            <p:cNvPr id="65" name="Freeform 94"/>
            <p:cNvSpPr>
              <a:spLocks/>
            </p:cNvSpPr>
            <p:nvPr/>
          </p:nvSpPr>
          <p:spPr bwMode="auto">
            <a:xfrm>
              <a:off x="796925" y="2625725"/>
              <a:ext cx="1114425" cy="973137"/>
            </a:xfrm>
            <a:custGeom>
              <a:avLst/>
              <a:gdLst>
                <a:gd name="T0" fmla="*/ 950 w 1822"/>
                <a:gd name="T1" fmla="*/ 1553 h 1592"/>
                <a:gd name="T2" fmla="*/ 1782 w 1822"/>
                <a:gd name="T3" fmla="*/ 720 h 1592"/>
                <a:gd name="T4" fmla="*/ 1433 w 1822"/>
                <a:gd name="T5" fmla="*/ 43 h 1592"/>
                <a:gd name="T6" fmla="*/ 1396 w 1822"/>
                <a:gd name="T7" fmla="*/ 95 h 1592"/>
                <a:gd name="T8" fmla="*/ 1576 w 1822"/>
                <a:gd name="T9" fmla="*/ 1166 h 1592"/>
                <a:gd name="T10" fmla="*/ 505 w 1822"/>
                <a:gd name="T11" fmla="*/ 1346 h 1592"/>
                <a:gd name="T12" fmla="*/ 325 w 1822"/>
                <a:gd name="T13" fmla="*/ 275 h 1592"/>
                <a:gd name="T14" fmla="*/ 566 w 1822"/>
                <a:gd name="T15" fmla="*/ 55 h 1592"/>
                <a:gd name="T16" fmla="*/ 534 w 1822"/>
                <a:gd name="T17" fmla="*/ 0 h 1592"/>
                <a:gd name="T18" fmla="*/ 230 w 1822"/>
                <a:gd name="T19" fmla="*/ 1137 h 1592"/>
                <a:gd name="T20" fmla="*/ 950 w 1822"/>
                <a:gd name="T21" fmla="*/ 1553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2" h="1592">
                  <a:moveTo>
                    <a:pt x="950" y="1553"/>
                  </a:moveTo>
                  <a:cubicBezTo>
                    <a:pt x="1410" y="1553"/>
                    <a:pt x="1782" y="1180"/>
                    <a:pt x="1782" y="720"/>
                  </a:cubicBezTo>
                  <a:cubicBezTo>
                    <a:pt x="1782" y="451"/>
                    <a:pt x="1652" y="199"/>
                    <a:pt x="1433" y="43"/>
                  </a:cubicBezTo>
                  <a:cubicBezTo>
                    <a:pt x="1396" y="95"/>
                    <a:pt x="1396" y="95"/>
                    <a:pt x="1396" y="95"/>
                  </a:cubicBezTo>
                  <a:cubicBezTo>
                    <a:pt x="1741" y="341"/>
                    <a:pt x="1822" y="820"/>
                    <a:pt x="1576" y="1166"/>
                  </a:cubicBezTo>
                  <a:cubicBezTo>
                    <a:pt x="1330" y="1511"/>
                    <a:pt x="850" y="1592"/>
                    <a:pt x="505" y="1346"/>
                  </a:cubicBezTo>
                  <a:cubicBezTo>
                    <a:pt x="159" y="1100"/>
                    <a:pt x="79" y="620"/>
                    <a:pt x="325" y="275"/>
                  </a:cubicBezTo>
                  <a:cubicBezTo>
                    <a:pt x="388" y="185"/>
                    <a:pt x="471" y="110"/>
                    <a:pt x="566" y="55"/>
                  </a:cubicBezTo>
                  <a:cubicBezTo>
                    <a:pt x="534" y="0"/>
                    <a:pt x="534" y="0"/>
                    <a:pt x="534" y="0"/>
                  </a:cubicBezTo>
                  <a:cubicBezTo>
                    <a:pt x="136" y="230"/>
                    <a:pt x="0" y="739"/>
                    <a:pt x="230" y="1137"/>
                  </a:cubicBezTo>
                  <a:cubicBezTo>
                    <a:pt x="378" y="1394"/>
                    <a:pt x="653" y="1553"/>
                    <a:pt x="950" y="15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6" name="Freeform 95"/>
            <p:cNvSpPr>
              <a:spLocks/>
            </p:cNvSpPr>
            <p:nvPr/>
          </p:nvSpPr>
          <p:spPr bwMode="auto">
            <a:xfrm>
              <a:off x="954088" y="2849563"/>
              <a:ext cx="295275" cy="558800"/>
            </a:xfrm>
            <a:custGeom>
              <a:avLst/>
              <a:gdLst>
                <a:gd name="T0" fmla="*/ 150 w 483"/>
                <a:gd name="T1" fmla="*/ 355 h 915"/>
                <a:gd name="T2" fmla="*/ 209 w 483"/>
                <a:gd name="T3" fmla="*/ 108 h 915"/>
                <a:gd name="T4" fmla="*/ 248 w 483"/>
                <a:gd name="T5" fmla="*/ 206 h 915"/>
                <a:gd name="T6" fmla="*/ 308 w 483"/>
                <a:gd name="T7" fmla="*/ 183 h 915"/>
                <a:gd name="T8" fmla="*/ 244 w 483"/>
                <a:gd name="T9" fmla="*/ 23 h 915"/>
                <a:gd name="T10" fmla="*/ 208 w 483"/>
                <a:gd name="T11" fmla="*/ 3 h 915"/>
                <a:gd name="T12" fmla="*/ 48 w 483"/>
                <a:gd name="T13" fmla="*/ 35 h 915"/>
                <a:gd name="T14" fmla="*/ 60 w 483"/>
                <a:gd name="T15" fmla="*/ 98 h 915"/>
                <a:gd name="T16" fmla="*/ 152 w 483"/>
                <a:gd name="T17" fmla="*/ 80 h 915"/>
                <a:gd name="T18" fmla="*/ 418 w 483"/>
                <a:gd name="T19" fmla="*/ 897 h 915"/>
                <a:gd name="T20" fmla="*/ 458 w 483"/>
                <a:gd name="T21" fmla="*/ 915 h 915"/>
                <a:gd name="T22" fmla="*/ 483 w 483"/>
                <a:gd name="T23" fmla="*/ 856 h 915"/>
                <a:gd name="T24" fmla="*/ 150 w 483"/>
                <a:gd name="T25" fmla="*/ 35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3" h="915">
                  <a:moveTo>
                    <a:pt x="150" y="355"/>
                  </a:moveTo>
                  <a:cubicBezTo>
                    <a:pt x="150" y="269"/>
                    <a:pt x="170" y="185"/>
                    <a:pt x="209" y="108"/>
                  </a:cubicBezTo>
                  <a:cubicBezTo>
                    <a:pt x="248" y="206"/>
                    <a:pt x="248" y="206"/>
                    <a:pt x="248" y="206"/>
                  </a:cubicBezTo>
                  <a:cubicBezTo>
                    <a:pt x="308" y="183"/>
                    <a:pt x="308" y="183"/>
                    <a:pt x="308" y="183"/>
                  </a:cubicBezTo>
                  <a:cubicBezTo>
                    <a:pt x="244" y="23"/>
                    <a:pt x="244" y="23"/>
                    <a:pt x="244" y="23"/>
                  </a:cubicBezTo>
                  <a:cubicBezTo>
                    <a:pt x="238" y="8"/>
                    <a:pt x="223" y="0"/>
                    <a:pt x="208" y="3"/>
                  </a:cubicBezTo>
                  <a:cubicBezTo>
                    <a:pt x="48" y="35"/>
                    <a:pt x="48" y="35"/>
                    <a:pt x="48" y="35"/>
                  </a:cubicBezTo>
                  <a:cubicBezTo>
                    <a:pt x="60" y="98"/>
                    <a:pt x="60" y="98"/>
                    <a:pt x="60" y="98"/>
                  </a:cubicBezTo>
                  <a:cubicBezTo>
                    <a:pt x="152" y="80"/>
                    <a:pt x="152" y="80"/>
                    <a:pt x="152" y="80"/>
                  </a:cubicBezTo>
                  <a:cubicBezTo>
                    <a:pt x="0" y="379"/>
                    <a:pt x="119" y="744"/>
                    <a:pt x="418" y="897"/>
                  </a:cubicBezTo>
                  <a:cubicBezTo>
                    <a:pt x="431" y="903"/>
                    <a:pt x="444" y="909"/>
                    <a:pt x="458" y="915"/>
                  </a:cubicBezTo>
                  <a:cubicBezTo>
                    <a:pt x="483" y="856"/>
                    <a:pt x="483" y="856"/>
                    <a:pt x="483" y="856"/>
                  </a:cubicBezTo>
                  <a:cubicBezTo>
                    <a:pt x="281" y="771"/>
                    <a:pt x="150" y="573"/>
                    <a:pt x="150" y="3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7" name="Freeform 96"/>
            <p:cNvSpPr>
              <a:spLocks/>
            </p:cNvSpPr>
            <p:nvPr/>
          </p:nvSpPr>
          <p:spPr bwMode="auto">
            <a:xfrm>
              <a:off x="1544638" y="2797175"/>
              <a:ext cx="196850" cy="601662"/>
            </a:xfrm>
            <a:custGeom>
              <a:avLst/>
              <a:gdLst>
                <a:gd name="T0" fmla="*/ 320 w 321"/>
                <a:gd name="T1" fmla="*/ 440 h 983"/>
                <a:gd name="T2" fmla="*/ 133 w 321"/>
                <a:gd name="T3" fmla="*/ 0 h 983"/>
                <a:gd name="T4" fmla="*/ 88 w 321"/>
                <a:gd name="T5" fmla="*/ 47 h 983"/>
                <a:gd name="T6" fmla="*/ 105 w 321"/>
                <a:gd name="T7" fmla="*/ 816 h 983"/>
                <a:gd name="T8" fmla="*/ 64 w 321"/>
                <a:gd name="T9" fmla="*/ 854 h 983"/>
                <a:gd name="T10" fmla="*/ 64 w 321"/>
                <a:gd name="T11" fmla="*/ 760 h 983"/>
                <a:gd name="T12" fmla="*/ 0 w 321"/>
                <a:gd name="T13" fmla="*/ 760 h 983"/>
                <a:gd name="T14" fmla="*/ 0 w 321"/>
                <a:gd name="T15" fmla="*/ 920 h 983"/>
                <a:gd name="T16" fmla="*/ 26 w 321"/>
                <a:gd name="T17" fmla="*/ 951 h 983"/>
                <a:gd name="T18" fmla="*/ 186 w 321"/>
                <a:gd name="T19" fmla="*/ 983 h 983"/>
                <a:gd name="T20" fmla="*/ 198 w 321"/>
                <a:gd name="T21" fmla="*/ 920 h 983"/>
                <a:gd name="T22" fmla="*/ 107 w 321"/>
                <a:gd name="T23" fmla="*/ 902 h 983"/>
                <a:gd name="T24" fmla="*/ 320 w 321"/>
                <a:gd name="T25" fmla="*/ 44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1" h="983">
                  <a:moveTo>
                    <a:pt x="320" y="440"/>
                  </a:moveTo>
                  <a:cubicBezTo>
                    <a:pt x="321" y="274"/>
                    <a:pt x="253" y="115"/>
                    <a:pt x="133" y="0"/>
                  </a:cubicBezTo>
                  <a:cubicBezTo>
                    <a:pt x="88" y="47"/>
                    <a:pt x="88" y="47"/>
                    <a:pt x="88" y="47"/>
                  </a:cubicBezTo>
                  <a:cubicBezTo>
                    <a:pt x="305" y="254"/>
                    <a:pt x="313" y="599"/>
                    <a:pt x="105" y="816"/>
                  </a:cubicBezTo>
                  <a:cubicBezTo>
                    <a:pt x="92" y="829"/>
                    <a:pt x="78" y="842"/>
                    <a:pt x="64" y="854"/>
                  </a:cubicBezTo>
                  <a:cubicBezTo>
                    <a:pt x="64" y="760"/>
                    <a:pt x="64" y="760"/>
                    <a:pt x="64" y="760"/>
                  </a:cubicBezTo>
                  <a:cubicBezTo>
                    <a:pt x="0" y="760"/>
                    <a:pt x="0" y="760"/>
                    <a:pt x="0" y="760"/>
                  </a:cubicBezTo>
                  <a:cubicBezTo>
                    <a:pt x="0" y="920"/>
                    <a:pt x="0" y="920"/>
                    <a:pt x="0" y="920"/>
                  </a:cubicBezTo>
                  <a:cubicBezTo>
                    <a:pt x="0" y="935"/>
                    <a:pt x="11" y="948"/>
                    <a:pt x="26" y="951"/>
                  </a:cubicBezTo>
                  <a:cubicBezTo>
                    <a:pt x="186" y="983"/>
                    <a:pt x="186" y="983"/>
                    <a:pt x="186" y="983"/>
                  </a:cubicBezTo>
                  <a:cubicBezTo>
                    <a:pt x="198" y="920"/>
                    <a:pt x="198" y="920"/>
                    <a:pt x="198" y="920"/>
                  </a:cubicBezTo>
                  <a:cubicBezTo>
                    <a:pt x="107" y="902"/>
                    <a:pt x="107" y="902"/>
                    <a:pt x="107" y="902"/>
                  </a:cubicBezTo>
                  <a:cubicBezTo>
                    <a:pt x="242" y="786"/>
                    <a:pt x="320" y="617"/>
                    <a:pt x="320" y="4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8" name="Freeform 97"/>
            <p:cNvSpPr>
              <a:spLocks noEditPoints="1"/>
            </p:cNvSpPr>
            <p:nvPr/>
          </p:nvSpPr>
          <p:spPr bwMode="auto">
            <a:xfrm>
              <a:off x="1230313" y="2401888"/>
              <a:ext cx="376238" cy="665162"/>
            </a:xfrm>
            <a:custGeom>
              <a:avLst/>
              <a:gdLst>
                <a:gd name="T0" fmla="*/ 8 w 614"/>
                <a:gd name="T1" fmla="*/ 628 h 1088"/>
                <a:gd name="T2" fmla="*/ 33 w 614"/>
                <a:gd name="T3" fmla="*/ 640 h 1088"/>
                <a:gd name="T4" fmla="*/ 282 w 614"/>
                <a:gd name="T5" fmla="*/ 640 h 1088"/>
                <a:gd name="T6" fmla="*/ 194 w 614"/>
                <a:gd name="T7" fmla="*/ 1049 h 1088"/>
                <a:gd name="T8" fmla="*/ 214 w 614"/>
                <a:gd name="T9" fmla="*/ 1085 h 1088"/>
                <a:gd name="T10" fmla="*/ 225 w 614"/>
                <a:gd name="T11" fmla="*/ 1088 h 1088"/>
                <a:gd name="T12" fmla="*/ 253 w 614"/>
                <a:gd name="T13" fmla="*/ 1072 h 1088"/>
                <a:gd name="T14" fmla="*/ 605 w 614"/>
                <a:gd name="T15" fmla="*/ 464 h 1088"/>
                <a:gd name="T16" fmla="*/ 593 w 614"/>
                <a:gd name="T17" fmla="*/ 420 h 1088"/>
                <a:gd name="T18" fmla="*/ 577 w 614"/>
                <a:gd name="T19" fmla="*/ 416 h 1088"/>
                <a:gd name="T20" fmla="*/ 393 w 614"/>
                <a:gd name="T21" fmla="*/ 416 h 1088"/>
                <a:gd name="T22" fmla="*/ 480 w 614"/>
                <a:gd name="T23" fmla="*/ 39 h 1088"/>
                <a:gd name="T24" fmla="*/ 456 w 614"/>
                <a:gd name="T25" fmla="*/ 0 h 1088"/>
                <a:gd name="T26" fmla="*/ 449 w 614"/>
                <a:gd name="T27" fmla="*/ 0 h 1088"/>
                <a:gd name="T28" fmla="*/ 161 w 614"/>
                <a:gd name="T29" fmla="*/ 0 h 1088"/>
                <a:gd name="T30" fmla="*/ 130 w 614"/>
                <a:gd name="T31" fmla="*/ 25 h 1088"/>
                <a:gd name="T32" fmla="*/ 2 w 614"/>
                <a:gd name="T33" fmla="*/ 601 h 1088"/>
                <a:gd name="T34" fmla="*/ 8 w 614"/>
                <a:gd name="T35" fmla="*/ 628 h 1088"/>
                <a:gd name="T36" fmla="*/ 187 w 614"/>
                <a:gd name="T37" fmla="*/ 64 h 1088"/>
                <a:gd name="T38" fmla="*/ 409 w 614"/>
                <a:gd name="T39" fmla="*/ 64 h 1088"/>
                <a:gd name="T40" fmla="*/ 322 w 614"/>
                <a:gd name="T41" fmla="*/ 440 h 1088"/>
                <a:gd name="T42" fmla="*/ 346 w 614"/>
                <a:gd name="T43" fmla="*/ 479 h 1088"/>
                <a:gd name="T44" fmla="*/ 353 w 614"/>
                <a:gd name="T45" fmla="*/ 480 h 1088"/>
                <a:gd name="T46" fmla="*/ 522 w 614"/>
                <a:gd name="T47" fmla="*/ 480 h 1088"/>
                <a:gd name="T48" fmla="*/ 299 w 614"/>
                <a:gd name="T49" fmla="*/ 864 h 1088"/>
                <a:gd name="T50" fmla="*/ 352 w 614"/>
                <a:gd name="T51" fmla="*/ 614 h 1088"/>
                <a:gd name="T52" fmla="*/ 328 w 614"/>
                <a:gd name="T53" fmla="*/ 576 h 1088"/>
                <a:gd name="T54" fmla="*/ 321 w 614"/>
                <a:gd name="T55" fmla="*/ 576 h 1088"/>
                <a:gd name="T56" fmla="*/ 73 w 614"/>
                <a:gd name="T57" fmla="*/ 576 h 1088"/>
                <a:gd name="T58" fmla="*/ 187 w 614"/>
                <a:gd name="T59" fmla="*/ 64 h 1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14" h="1088">
                  <a:moveTo>
                    <a:pt x="8" y="628"/>
                  </a:moveTo>
                  <a:cubicBezTo>
                    <a:pt x="14" y="635"/>
                    <a:pt x="23" y="640"/>
                    <a:pt x="33" y="640"/>
                  </a:cubicBezTo>
                  <a:cubicBezTo>
                    <a:pt x="282" y="640"/>
                    <a:pt x="282" y="640"/>
                    <a:pt x="282" y="640"/>
                  </a:cubicBezTo>
                  <a:cubicBezTo>
                    <a:pt x="194" y="1049"/>
                    <a:pt x="194" y="1049"/>
                    <a:pt x="194" y="1049"/>
                  </a:cubicBezTo>
                  <a:cubicBezTo>
                    <a:pt x="191" y="1064"/>
                    <a:pt x="199" y="1080"/>
                    <a:pt x="214" y="1085"/>
                  </a:cubicBezTo>
                  <a:cubicBezTo>
                    <a:pt x="217" y="1087"/>
                    <a:pt x="221" y="1088"/>
                    <a:pt x="225" y="1088"/>
                  </a:cubicBezTo>
                  <a:cubicBezTo>
                    <a:pt x="237" y="1088"/>
                    <a:pt x="247" y="1081"/>
                    <a:pt x="253" y="1072"/>
                  </a:cubicBezTo>
                  <a:cubicBezTo>
                    <a:pt x="605" y="464"/>
                    <a:pt x="605" y="464"/>
                    <a:pt x="605" y="464"/>
                  </a:cubicBezTo>
                  <a:cubicBezTo>
                    <a:pt x="614" y="448"/>
                    <a:pt x="608" y="429"/>
                    <a:pt x="593" y="420"/>
                  </a:cubicBezTo>
                  <a:cubicBezTo>
                    <a:pt x="588" y="417"/>
                    <a:pt x="583" y="416"/>
                    <a:pt x="577" y="416"/>
                  </a:cubicBezTo>
                  <a:cubicBezTo>
                    <a:pt x="393" y="416"/>
                    <a:pt x="393" y="416"/>
                    <a:pt x="393" y="416"/>
                  </a:cubicBezTo>
                  <a:cubicBezTo>
                    <a:pt x="480" y="39"/>
                    <a:pt x="480" y="39"/>
                    <a:pt x="480" y="39"/>
                  </a:cubicBezTo>
                  <a:cubicBezTo>
                    <a:pt x="484" y="22"/>
                    <a:pt x="474" y="4"/>
                    <a:pt x="456" y="0"/>
                  </a:cubicBezTo>
                  <a:cubicBezTo>
                    <a:pt x="454" y="0"/>
                    <a:pt x="452" y="0"/>
                    <a:pt x="449" y="0"/>
                  </a:cubicBezTo>
                  <a:cubicBezTo>
                    <a:pt x="161" y="0"/>
                    <a:pt x="161" y="0"/>
                    <a:pt x="161" y="0"/>
                  </a:cubicBezTo>
                  <a:cubicBezTo>
                    <a:pt x="146" y="0"/>
                    <a:pt x="133" y="10"/>
                    <a:pt x="130" y="25"/>
                  </a:cubicBezTo>
                  <a:cubicBezTo>
                    <a:pt x="2" y="601"/>
                    <a:pt x="2" y="601"/>
                    <a:pt x="2" y="601"/>
                  </a:cubicBezTo>
                  <a:cubicBezTo>
                    <a:pt x="0" y="610"/>
                    <a:pt x="2" y="620"/>
                    <a:pt x="8" y="628"/>
                  </a:cubicBezTo>
                  <a:moveTo>
                    <a:pt x="187" y="64"/>
                  </a:moveTo>
                  <a:cubicBezTo>
                    <a:pt x="409" y="64"/>
                    <a:pt x="409" y="64"/>
                    <a:pt x="409" y="64"/>
                  </a:cubicBezTo>
                  <a:cubicBezTo>
                    <a:pt x="322" y="440"/>
                    <a:pt x="322" y="440"/>
                    <a:pt x="322" y="440"/>
                  </a:cubicBezTo>
                  <a:cubicBezTo>
                    <a:pt x="318" y="458"/>
                    <a:pt x="329" y="475"/>
                    <a:pt x="346" y="479"/>
                  </a:cubicBezTo>
                  <a:cubicBezTo>
                    <a:pt x="348" y="479"/>
                    <a:pt x="351" y="480"/>
                    <a:pt x="353" y="480"/>
                  </a:cubicBezTo>
                  <a:cubicBezTo>
                    <a:pt x="522" y="480"/>
                    <a:pt x="522" y="480"/>
                    <a:pt x="522" y="480"/>
                  </a:cubicBezTo>
                  <a:cubicBezTo>
                    <a:pt x="299" y="864"/>
                    <a:pt x="299" y="864"/>
                    <a:pt x="299" y="864"/>
                  </a:cubicBezTo>
                  <a:cubicBezTo>
                    <a:pt x="352" y="614"/>
                    <a:pt x="352" y="614"/>
                    <a:pt x="352" y="614"/>
                  </a:cubicBezTo>
                  <a:cubicBezTo>
                    <a:pt x="356" y="597"/>
                    <a:pt x="345" y="580"/>
                    <a:pt x="328" y="576"/>
                  </a:cubicBezTo>
                  <a:cubicBezTo>
                    <a:pt x="326" y="576"/>
                    <a:pt x="323" y="576"/>
                    <a:pt x="321" y="576"/>
                  </a:cubicBezTo>
                  <a:cubicBezTo>
                    <a:pt x="73" y="576"/>
                    <a:pt x="73" y="576"/>
                    <a:pt x="73" y="576"/>
                  </a:cubicBezTo>
                  <a:lnTo>
                    <a:pt x="18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9" name="Freeform 98"/>
            <p:cNvSpPr>
              <a:spLocks/>
            </p:cNvSpPr>
            <p:nvPr/>
          </p:nvSpPr>
          <p:spPr bwMode="auto">
            <a:xfrm>
              <a:off x="1214438" y="2917825"/>
              <a:ext cx="290513" cy="266700"/>
            </a:xfrm>
            <a:custGeom>
              <a:avLst/>
              <a:gdLst>
                <a:gd name="T0" fmla="*/ 252 w 476"/>
                <a:gd name="T1" fmla="*/ 436 h 436"/>
                <a:gd name="T2" fmla="*/ 476 w 476"/>
                <a:gd name="T3" fmla="*/ 211 h 436"/>
                <a:gd name="T4" fmla="*/ 446 w 476"/>
                <a:gd name="T5" fmla="*/ 100 h 436"/>
                <a:gd name="T6" fmla="*/ 391 w 476"/>
                <a:gd name="T7" fmla="*/ 132 h 436"/>
                <a:gd name="T8" fmla="*/ 332 w 476"/>
                <a:gd name="T9" fmla="*/ 350 h 436"/>
                <a:gd name="T10" fmla="*/ 114 w 476"/>
                <a:gd name="T11" fmla="*/ 291 h 436"/>
                <a:gd name="T12" fmla="*/ 172 w 476"/>
                <a:gd name="T13" fmla="*/ 73 h 436"/>
                <a:gd name="T14" fmla="*/ 199 w 476"/>
                <a:gd name="T15" fmla="*/ 61 h 436"/>
                <a:gd name="T16" fmla="*/ 177 w 476"/>
                <a:gd name="T17" fmla="*/ 0 h 436"/>
                <a:gd name="T18" fmla="*/ 41 w 476"/>
                <a:gd name="T19" fmla="*/ 286 h 436"/>
                <a:gd name="T20" fmla="*/ 252 w 476"/>
                <a:gd name="T21"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6" h="436">
                  <a:moveTo>
                    <a:pt x="252" y="436"/>
                  </a:moveTo>
                  <a:cubicBezTo>
                    <a:pt x="376" y="436"/>
                    <a:pt x="476" y="335"/>
                    <a:pt x="476" y="211"/>
                  </a:cubicBezTo>
                  <a:cubicBezTo>
                    <a:pt x="476" y="172"/>
                    <a:pt x="466" y="134"/>
                    <a:pt x="446" y="100"/>
                  </a:cubicBezTo>
                  <a:cubicBezTo>
                    <a:pt x="391" y="132"/>
                    <a:pt x="391" y="132"/>
                    <a:pt x="391" y="132"/>
                  </a:cubicBezTo>
                  <a:cubicBezTo>
                    <a:pt x="435" y="208"/>
                    <a:pt x="409" y="306"/>
                    <a:pt x="332" y="350"/>
                  </a:cubicBezTo>
                  <a:cubicBezTo>
                    <a:pt x="256" y="394"/>
                    <a:pt x="158" y="368"/>
                    <a:pt x="114" y="291"/>
                  </a:cubicBezTo>
                  <a:cubicBezTo>
                    <a:pt x="69" y="215"/>
                    <a:pt x="96" y="117"/>
                    <a:pt x="172" y="73"/>
                  </a:cubicBezTo>
                  <a:cubicBezTo>
                    <a:pt x="181" y="68"/>
                    <a:pt x="190" y="64"/>
                    <a:pt x="199" y="61"/>
                  </a:cubicBezTo>
                  <a:cubicBezTo>
                    <a:pt x="177" y="0"/>
                    <a:pt x="177" y="0"/>
                    <a:pt x="177" y="0"/>
                  </a:cubicBezTo>
                  <a:cubicBezTo>
                    <a:pt x="61" y="42"/>
                    <a:pt x="0" y="170"/>
                    <a:pt x="41" y="286"/>
                  </a:cubicBezTo>
                  <a:cubicBezTo>
                    <a:pt x="73" y="376"/>
                    <a:pt x="157" y="436"/>
                    <a:pt x="252" y="4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0" name="Freeform 99"/>
            <p:cNvSpPr>
              <a:spLocks noEditPoints="1"/>
            </p:cNvSpPr>
            <p:nvPr/>
          </p:nvSpPr>
          <p:spPr bwMode="auto">
            <a:xfrm>
              <a:off x="1739900" y="2398713"/>
              <a:ext cx="238125" cy="198437"/>
            </a:xfrm>
            <a:custGeom>
              <a:avLst/>
              <a:gdLst>
                <a:gd name="T0" fmla="*/ 212 w 388"/>
                <a:gd name="T1" fmla="*/ 11 h 324"/>
                <a:gd name="T2" fmla="*/ 167 w 388"/>
                <a:gd name="T3" fmla="*/ 16 h 324"/>
                <a:gd name="T4" fmla="*/ 160 w 388"/>
                <a:gd name="T5" fmla="*/ 36 h 324"/>
                <a:gd name="T6" fmla="*/ 160 w 388"/>
                <a:gd name="T7" fmla="*/ 97 h 324"/>
                <a:gd name="T8" fmla="*/ 52 w 388"/>
                <a:gd name="T9" fmla="*/ 11 h 324"/>
                <a:gd name="T10" fmla="*/ 7 w 388"/>
                <a:gd name="T11" fmla="*/ 16 h 324"/>
                <a:gd name="T12" fmla="*/ 0 w 388"/>
                <a:gd name="T13" fmla="*/ 36 h 324"/>
                <a:gd name="T14" fmla="*/ 0 w 388"/>
                <a:gd name="T15" fmla="*/ 292 h 324"/>
                <a:gd name="T16" fmla="*/ 32 w 388"/>
                <a:gd name="T17" fmla="*/ 324 h 324"/>
                <a:gd name="T18" fmla="*/ 52 w 388"/>
                <a:gd name="T19" fmla="*/ 317 h 324"/>
                <a:gd name="T20" fmla="*/ 160 w 388"/>
                <a:gd name="T21" fmla="*/ 230 h 324"/>
                <a:gd name="T22" fmla="*/ 160 w 388"/>
                <a:gd name="T23" fmla="*/ 292 h 324"/>
                <a:gd name="T24" fmla="*/ 192 w 388"/>
                <a:gd name="T25" fmla="*/ 324 h 324"/>
                <a:gd name="T26" fmla="*/ 212 w 388"/>
                <a:gd name="T27" fmla="*/ 317 h 324"/>
                <a:gd name="T28" fmla="*/ 372 w 388"/>
                <a:gd name="T29" fmla="*/ 189 h 324"/>
                <a:gd name="T30" fmla="*/ 377 w 388"/>
                <a:gd name="T31" fmla="*/ 144 h 324"/>
                <a:gd name="T32" fmla="*/ 372 w 388"/>
                <a:gd name="T33" fmla="*/ 139 h 324"/>
                <a:gd name="T34" fmla="*/ 212 w 388"/>
                <a:gd name="T35" fmla="*/ 11 h 324"/>
                <a:gd name="T36" fmla="*/ 64 w 388"/>
                <a:gd name="T37" fmla="*/ 225 h 324"/>
                <a:gd name="T38" fmla="*/ 64 w 388"/>
                <a:gd name="T39" fmla="*/ 102 h 324"/>
                <a:gd name="T40" fmla="*/ 141 w 388"/>
                <a:gd name="T41" fmla="*/ 164 h 324"/>
                <a:gd name="T42" fmla="*/ 64 w 388"/>
                <a:gd name="T43" fmla="*/ 225 h 324"/>
                <a:gd name="T44" fmla="*/ 224 w 388"/>
                <a:gd name="T45" fmla="*/ 225 h 324"/>
                <a:gd name="T46" fmla="*/ 224 w 388"/>
                <a:gd name="T47" fmla="*/ 102 h 324"/>
                <a:gd name="T48" fmla="*/ 301 w 388"/>
                <a:gd name="T49" fmla="*/ 164 h 324"/>
                <a:gd name="T50" fmla="*/ 224 w 388"/>
                <a:gd name="T51" fmla="*/ 22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8" h="324">
                  <a:moveTo>
                    <a:pt x="212" y="11"/>
                  </a:moveTo>
                  <a:cubicBezTo>
                    <a:pt x="198" y="0"/>
                    <a:pt x="178" y="2"/>
                    <a:pt x="167" y="16"/>
                  </a:cubicBezTo>
                  <a:cubicBezTo>
                    <a:pt x="163" y="21"/>
                    <a:pt x="160" y="28"/>
                    <a:pt x="160" y="36"/>
                  </a:cubicBezTo>
                  <a:cubicBezTo>
                    <a:pt x="160" y="97"/>
                    <a:pt x="160" y="97"/>
                    <a:pt x="160" y="97"/>
                  </a:cubicBezTo>
                  <a:cubicBezTo>
                    <a:pt x="52" y="11"/>
                    <a:pt x="52" y="11"/>
                    <a:pt x="52" y="11"/>
                  </a:cubicBezTo>
                  <a:cubicBezTo>
                    <a:pt x="38" y="0"/>
                    <a:pt x="18" y="2"/>
                    <a:pt x="7" y="16"/>
                  </a:cubicBezTo>
                  <a:cubicBezTo>
                    <a:pt x="3" y="21"/>
                    <a:pt x="0" y="28"/>
                    <a:pt x="0" y="36"/>
                  </a:cubicBezTo>
                  <a:cubicBezTo>
                    <a:pt x="0" y="292"/>
                    <a:pt x="0" y="292"/>
                    <a:pt x="0" y="292"/>
                  </a:cubicBezTo>
                  <a:cubicBezTo>
                    <a:pt x="0" y="309"/>
                    <a:pt x="14" y="324"/>
                    <a:pt x="32" y="324"/>
                  </a:cubicBezTo>
                  <a:cubicBezTo>
                    <a:pt x="39" y="324"/>
                    <a:pt x="46" y="321"/>
                    <a:pt x="52" y="317"/>
                  </a:cubicBezTo>
                  <a:cubicBezTo>
                    <a:pt x="160" y="230"/>
                    <a:pt x="160" y="230"/>
                    <a:pt x="160" y="230"/>
                  </a:cubicBezTo>
                  <a:cubicBezTo>
                    <a:pt x="160" y="292"/>
                    <a:pt x="160" y="292"/>
                    <a:pt x="160" y="292"/>
                  </a:cubicBezTo>
                  <a:cubicBezTo>
                    <a:pt x="160" y="309"/>
                    <a:pt x="174" y="324"/>
                    <a:pt x="192" y="324"/>
                  </a:cubicBezTo>
                  <a:cubicBezTo>
                    <a:pt x="199" y="324"/>
                    <a:pt x="206" y="321"/>
                    <a:pt x="212" y="317"/>
                  </a:cubicBezTo>
                  <a:cubicBezTo>
                    <a:pt x="372" y="189"/>
                    <a:pt x="372" y="189"/>
                    <a:pt x="372" y="189"/>
                  </a:cubicBezTo>
                  <a:cubicBezTo>
                    <a:pt x="386" y="178"/>
                    <a:pt x="388" y="157"/>
                    <a:pt x="377" y="144"/>
                  </a:cubicBezTo>
                  <a:cubicBezTo>
                    <a:pt x="376" y="142"/>
                    <a:pt x="374" y="140"/>
                    <a:pt x="372" y="139"/>
                  </a:cubicBezTo>
                  <a:lnTo>
                    <a:pt x="212" y="11"/>
                  </a:lnTo>
                  <a:close/>
                  <a:moveTo>
                    <a:pt x="64" y="225"/>
                  </a:moveTo>
                  <a:cubicBezTo>
                    <a:pt x="64" y="102"/>
                    <a:pt x="64" y="102"/>
                    <a:pt x="64" y="102"/>
                  </a:cubicBezTo>
                  <a:cubicBezTo>
                    <a:pt x="141" y="164"/>
                    <a:pt x="141" y="164"/>
                    <a:pt x="141" y="164"/>
                  </a:cubicBezTo>
                  <a:lnTo>
                    <a:pt x="64" y="225"/>
                  </a:lnTo>
                  <a:close/>
                  <a:moveTo>
                    <a:pt x="224" y="225"/>
                  </a:moveTo>
                  <a:cubicBezTo>
                    <a:pt x="224" y="102"/>
                    <a:pt x="224" y="102"/>
                    <a:pt x="224" y="102"/>
                  </a:cubicBezTo>
                  <a:cubicBezTo>
                    <a:pt x="301" y="164"/>
                    <a:pt x="301" y="164"/>
                    <a:pt x="301" y="164"/>
                  </a:cubicBezTo>
                  <a:lnTo>
                    <a:pt x="224" y="2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71" name="Group 70"/>
          <p:cNvGrpSpPr/>
          <p:nvPr/>
        </p:nvGrpSpPr>
        <p:grpSpPr>
          <a:xfrm>
            <a:off x="518614" y="1492562"/>
            <a:ext cx="347858" cy="348326"/>
            <a:chOff x="2897188" y="4360862"/>
            <a:chExt cx="1173162" cy="1174751"/>
          </a:xfrm>
          <a:solidFill>
            <a:schemeClr val="bg1"/>
          </a:solidFill>
        </p:grpSpPr>
        <p:sp>
          <p:nvSpPr>
            <p:cNvPr id="72" name="Freeform 202"/>
            <p:cNvSpPr>
              <a:spLocks noEditPoints="1"/>
            </p:cNvSpPr>
            <p:nvPr/>
          </p:nvSpPr>
          <p:spPr bwMode="auto">
            <a:xfrm>
              <a:off x="3152775" y="4635500"/>
              <a:ext cx="625475" cy="625475"/>
            </a:xfrm>
            <a:custGeom>
              <a:avLst/>
              <a:gdLst>
                <a:gd name="T0" fmla="*/ 1024 w 1024"/>
                <a:gd name="T1" fmla="*/ 512 h 1024"/>
                <a:gd name="T2" fmla="*/ 0 w 1024"/>
                <a:gd name="T3" fmla="*/ 512 h 1024"/>
                <a:gd name="T4" fmla="*/ 958 w 1024"/>
                <a:gd name="T5" fmla="*/ 480 h 1024"/>
                <a:gd name="T6" fmla="*/ 750 w 1024"/>
                <a:gd name="T7" fmla="*/ 288 h 1024"/>
                <a:gd name="T8" fmla="*/ 958 w 1024"/>
                <a:gd name="T9" fmla="*/ 480 h 1024"/>
                <a:gd name="T10" fmla="*/ 480 w 1024"/>
                <a:gd name="T11" fmla="*/ 953 h 1024"/>
                <a:gd name="T12" fmla="*/ 480 w 1024"/>
                <a:gd name="T13" fmla="*/ 800 h 1024"/>
                <a:gd name="T14" fmla="*/ 313 w 1024"/>
                <a:gd name="T15" fmla="*/ 544 h 1024"/>
                <a:gd name="T16" fmla="*/ 480 w 1024"/>
                <a:gd name="T17" fmla="*/ 736 h 1024"/>
                <a:gd name="T18" fmla="*/ 544 w 1024"/>
                <a:gd name="T19" fmla="*/ 953 h 1024"/>
                <a:gd name="T20" fmla="*/ 664 w 1024"/>
                <a:gd name="T21" fmla="*/ 800 h 1024"/>
                <a:gd name="T22" fmla="*/ 544 w 1024"/>
                <a:gd name="T23" fmla="*/ 736 h 1024"/>
                <a:gd name="T24" fmla="*/ 711 w 1024"/>
                <a:gd name="T25" fmla="*/ 544 h 1024"/>
                <a:gd name="T26" fmla="*/ 544 w 1024"/>
                <a:gd name="T27" fmla="*/ 736 h 1024"/>
                <a:gd name="T28" fmla="*/ 958 w 1024"/>
                <a:gd name="T29" fmla="*/ 544 h 1024"/>
                <a:gd name="T30" fmla="*/ 750 w 1024"/>
                <a:gd name="T31" fmla="*/ 736 h 1024"/>
                <a:gd name="T32" fmla="*/ 711 w 1024"/>
                <a:gd name="T33" fmla="*/ 480 h 1024"/>
                <a:gd name="T34" fmla="*/ 544 w 1024"/>
                <a:gd name="T35" fmla="*/ 288 h 1024"/>
                <a:gd name="T36" fmla="*/ 711 w 1024"/>
                <a:gd name="T37" fmla="*/ 480 h 1024"/>
                <a:gd name="T38" fmla="*/ 544 w 1024"/>
                <a:gd name="T39" fmla="*/ 70 h 1024"/>
                <a:gd name="T40" fmla="*/ 544 w 1024"/>
                <a:gd name="T41" fmla="*/ 224 h 1024"/>
                <a:gd name="T42" fmla="*/ 480 w 1024"/>
                <a:gd name="T43" fmla="*/ 224 h 1024"/>
                <a:gd name="T44" fmla="*/ 480 w 1024"/>
                <a:gd name="T45" fmla="*/ 70 h 1024"/>
                <a:gd name="T46" fmla="*/ 480 w 1024"/>
                <a:gd name="T47" fmla="*/ 480 h 1024"/>
                <a:gd name="T48" fmla="*/ 339 w 1024"/>
                <a:gd name="T49" fmla="*/ 288 h 1024"/>
                <a:gd name="T50" fmla="*/ 249 w 1024"/>
                <a:gd name="T51" fmla="*/ 480 h 1024"/>
                <a:gd name="T52" fmla="*/ 125 w 1024"/>
                <a:gd name="T53" fmla="*/ 288 h 1024"/>
                <a:gd name="T54" fmla="*/ 249 w 1024"/>
                <a:gd name="T55" fmla="*/ 480 h 1024"/>
                <a:gd name="T56" fmla="*/ 274 w 1024"/>
                <a:gd name="T57" fmla="*/ 736 h 1024"/>
                <a:gd name="T58" fmla="*/ 66 w 1024"/>
                <a:gd name="T59" fmla="*/ 544 h 1024"/>
                <a:gd name="T60" fmla="*/ 169 w 1024"/>
                <a:gd name="T61" fmla="*/ 800 h 1024"/>
                <a:gd name="T62" fmla="*/ 360 w 1024"/>
                <a:gd name="T63" fmla="*/ 933 h 1024"/>
                <a:gd name="T64" fmla="*/ 664 w 1024"/>
                <a:gd name="T65" fmla="*/ 933 h 1024"/>
                <a:gd name="T66" fmla="*/ 855 w 1024"/>
                <a:gd name="T67" fmla="*/ 800 h 1024"/>
                <a:gd name="T68" fmla="*/ 855 w 1024"/>
                <a:gd name="T69" fmla="*/ 224 h 1024"/>
                <a:gd name="T70" fmla="*/ 664 w 1024"/>
                <a:gd name="T71" fmla="*/ 91 h 1024"/>
                <a:gd name="T72" fmla="*/ 360 w 1024"/>
                <a:gd name="T73" fmla="*/ 91 h 1024"/>
                <a:gd name="T74" fmla="*/ 169 w 1024"/>
                <a:gd name="T75" fmla="*/ 224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24" h="1024">
                  <a:moveTo>
                    <a:pt x="512" y="1024"/>
                  </a:moveTo>
                  <a:cubicBezTo>
                    <a:pt x="795" y="1024"/>
                    <a:pt x="1024" y="794"/>
                    <a:pt x="1024" y="512"/>
                  </a:cubicBezTo>
                  <a:cubicBezTo>
                    <a:pt x="1024" y="229"/>
                    <a:pt x="795" y="0"/>
                    <a:pt x="512" y="0"/>
                  </a:cubicBezTo>
                  <a:cubicBezTo>
                    <a:pt x="229" y="0"/>
                    <a:pt x="0" y="229"/>
                    <a:pt x="0" y="512"/>
                  </a:cubicBezTo>
                  <a:cubicBezTo>
                    <a:pt x="0" y="794"/>
                    <a:pt x="229" y="1023"/>
                    <a:pt x="512" y="1024"/>
                  </a:cubicBezTo>
                  <a:moveTo>
                    <a:pt x="958" y="480"/>
                  </a:moveTo>
                  <a:cubicBezTo>
                    <a:pt x="775" y="480"/>
                    <a:pt x="775" y="480"/>
                    <a:pt x="775" y="480"/>
                  </a:cubicBezTo>
                  <a:cubicBezTo>
                    <a:pt x="773" y="415"/>
                    <a:pt x="765" y="351"/>
                    <a:pt x="750" y="288"/>
                  </a:cubicBezTo>
                  <a:cubicBezTo>
                    <a:pt x="899" y="288"/>
                    <a:pt x="899" y="288"/>
                    <a:pt x="899" y="288"/>
                  </a:cubicBezTo>
                  <a:cubicBezTo>
                    <a:pt x="933" y="346"/>
                    <a:pt x="954" y="412"/>
                    <a:pt x="958" y="480"/>
                  </a:cubicBezTo>
                  <a:moveTo>
                    <a:pt x="480" y="800"/>
                  </a:moveTo>
                  <a:cubicBezTo>
                    <a:pt x="480" y="953"/>
                    <a:pt x="480" y="953"/>
                    <a:pt x="480" y="953"/>
                  </a:cubicBezTo>
                  <a:cubicBezTo>
                    <a:pt x="435" y="935"/>
                    <a:pt x="392" y="881"/>
                    <a:pt x="360" y="800"/>
                  </a:cubicBezTo>
                  <a:lnTo>
                    <a:pt x="480" y="800"/>
                  </a:lnTo>
                  <a:close/>
                  <a:moveTo>
                    <a:pt x="339" y="736"/>
                  </a:moveTo>
                  <a:cubicBezTo>
                    <a:pt x="323" y="673"/>
                    <a:pt x="314" y="608"/>
                    <a:pt x="313" y="544"/>
                  </a:cubicBezTo>
                  <a:cubicBezTo>
                    <a:pt x="480" y="544"/>
                    <a:pt x="480" y="544"/>
                    <a:pt x="480" y="544"/>
                  </a:cubicBezTo>
                  <a:cubicBezTo>
                    <a:pt x="480" y="736"/>
                    <a:pt x="480" y="736"/>
                    <a:pt x="480" y="736"/>
                  </a:cubicBezTo>
                  <a:lnTo>
                    <a:pt x="339" y="736"/>
                  </a:lnTo>
                  <a:close/>
                  <a:moveTo>
                    <a:pt x="544" y="953"/>
                  </a:moveTo>
                  <a:cubicBezTo>
                    <a:pt x="544" y="800"/>
                    <a:pt x="544" y="800"/>
                    <a:pt x="544" y="800"/>
                  </a:cubicBezTo>
                  <a:cubicBezTo>
                    <a:pt x="664" y="800"/>
                    <a:pt x="664" y="800"/>
                    <a:pt x="664" y="800"/>
                  </a:cubicBezTo>
                  <a:cubicBezTo>
                    <a:pt x="632" y="881"/>
                    <a:pt x="589" y="935"/>
                    <a:pt x="544" y="953"/>
                  </a:cubicBezTo>
                  <a:moveTo>
                    <a:pt x="544" y="736"/>
                  </a:moveTo>
                  <a:cubicBezTo>
                    <a:pt x="544" y="544"/>
                    <a:pt x="544" y="544"/>
                    <a:pt x="544" y="544"/>
                  </a:cubicBezTo>
                  <a:cubicBezTo>
                    <a:pt x="711" y="544"/>
                    <a:pt x="711" y="544"/>
                    <a:pt x="711" y="544"/>
                  </a:cubicBezTo>
                  <a:cubicBezTo>
                    <a:pt x="710" y="608"/>
                    <a:pt x="701" y="673"/>
                    <a:pt x="685" y="736"/>
                  </a:cubicBezTo>
                  <a:lnTo>
                    <a:pt x="544" y="736"/>
                  </a:lnTo>
                  <a:close/>
                  <a:moveTo>
                    <a:pt x="775" y="544"/>
                  </a:moveTo>
                  <a:cubicBezTo>
                    <a:pt x="958" y="544"/>
                    <a:pt x="958" y="544"/>
                    <a:pt x="958" y="544"/>
                  </a:cubicBezTo>
                  <a:cubicBezTo>
                    <a:pt x="954" y="611"/>
                    <a:pt x="933" y="677"/>
                    <a:pt x="899" y="736"/>
                  </a:cubicBezTo>
                  <a:cubicBezTo>
                    <a:pt x="750" y="736"/>
                    <a:pt x="750" y="736"/>
                    <a:pt x="750" y="736"/>
                  </a:cubicBezTo>
                  <a:cubicBezTo>
                    <a:pt x="765" y="673"/>
                    <a:pt x="773" y="608"/>
                    <a:pt x="775" y="544"/>
                  </a:cubicBezTo>
                  <a:moveTo>
                    <a:pt x="711" y="480"/>
                  </a:moveTo>
                  <a:cubicBezTo>
                    <a:pt x="544" y="480"/>
                    <a:pt x="544" y="480"/>
                    <a:pt x="544" y="480"/>
                  </a:cubicBezTo>
                  <a:cubicBezTo>
                    <a:pt x="544" y="288"/>
                    <a:pt x="544" y="288"/>
                    <a:pt x="544" y="288"/>
                  </a:cubicBezTo>
                  <a:cubicBezTo>
                    <a:pt x="685" y="288"/>
                    <a:pt x="685" y="288"/>
                    <a:pt x="685" y="288"/>
                  </a:cubicBezTo>
                  <a:cubicBezTo>
                    <a:pt x="701" y="350"/>
                    <a:pt x="710" y="415"/>
                    <a:pt x="711" y="480"/>
                  </a:cubicBezTo>
                  <a:moveTo>
                    <a:pt x="544" y="224"/>
                  </a:moveTo>
                  <a:cubicBezTo>
                    <a:pt x="544" y="70"/>
                    <a:pt x="544" y="70"/>
                    <a:pt x="544" y="70"/>
                  </a:cubicBezTo>
                  <a:cubicBezTo>
                    <a:pt x="589" y="88"/>
                    <a:pt x="632" y="142"/>
                    <a:pt x="664" y="224"/>
                  </a:cubicBezTo>
                  <a:lnTo>
                    <a:pt x="544" y="224"/>
                  </a:lnTo>
                  <a:close/>
                  <a:moveTo>
                    <a:pt x="480" y="70"/>
                  </a:moveTo>
                  <a:cubicBezTo>
                    <a:pt x="480" y="224"/>
                    <a:pt x="480" y="224"/>
                    <a:pt x="480" y="224"/>
                  </a:cubicBezTo>
                  <a:cubicBezTo>
                    <a:pt x="360" y="224"/>
                    <a:pt x="360" y="224"/>
                    <a:pt x="360" y="224"/>
                  </a:cubicBezTo>
                  <a:cubicBezTo>
                    <a:pt x="392" y="142"/>
                    <a:pt x="435" y="88"/>
                    <a:pt x="480" y="70"/>
                  </a:cubicBezTo>
                  <a:moveTo>
                    <a:pt x="480" y="288"/>
                  </a:moveTo>
                  <a:cubicBezTo>
                    <a:pt x="480" y="480"/>
                    <a:pt x="480" y="480"/>
                    <a:pt x="480" y="480"/>
                  </a:cubicBezTo>
                  <a:cubicBezTo>
                    <a:pt x="313" y="480"/>
                    <a:pt x="313" y="480"/>
                    <a:pt x="313" y="480"/>
                  </a:cubicBezTo>
                  <a:cubicBezTo>
                    <a:pt x="314" y="415"/>
                    <a:pt x="323" y="350"/>
                    <a:pt x="339" y="288"/>
                  </a:cubicBezTo>
                  <a:lnTo>
                    <a:pt x="480" y="288"/>
                  </a:lnTo>
                  <a:close/>
                  <a:moveTo>
                    <a:pt x="249" y="480"/>
                  </a:moveTo>
                  <a:cubicBezTo>
                    <a:pt x="66" y="480"/>
                    <a:pt x="66" y="480"/>
                    <a:pt x="66" y="480"/>
                  </a:cubicBezTo>
                  <a:cubicBezTo>
                    <a:pt x="70" y="412"/>
                    <a:pt x="91" y="346"/>
                    <a:pt x="125" y="288"/>
                  </a:cubicBezTo>
                  <a:cubicBezTo>
                    <a:pt x="274" y="288"/>
                    <a:pt x="274" y="288"/>
                    <a:pt x="274" y="288"/>
                  </a:cubicBezTo>
                  <a:cubicBezTo>
                    <a:pt x="259" y="351"/>
                    <a:pt x="251" y="415"/>
                    <a:pt x="249" y="480"/>
                  </a:cubicBezTo>
                  <a:moveTo>
                    <a:pt x="249" y="544"/>
                  </a:moveTo>
                  <a:cubicBezTo>
                    <a:pt x="251" y="608"/>
                    <a:pt x="259" y="673"/>
                    <a:pt x="274" y="736"/>
                  </a:cubicBezTo>
                  <a:cubicBezTo>
                    <a:pt x="125" y="736"/>
                    <a:pt x="125" y="736"/>
                    <a:pt x="125" y="736"/>
                  </a:cubicBezTo>
                  <a:cubicBezTo>
                    <a:pt x="91" y="677"/>
                    <a:pt x="70" y="611"/>
                    <a:pt x="66" y="544"/>
                  </a:cubicBezTo>
                  <a:lnTo>
                    <a:pt x="249" y="544"/>
                  </a:lnTo>
                  <a:close/>
                  <a:moveTo>
                    <a:pt x="169" y="800"/>
                  </a:moveTo>
                  <a:cubicBezTo>
                    <a:pt x="293" y="800"/>
                    <a:pt x="293" y="800"/>
                    <a:pt x="293" y="800"/>
                  </a:cubicBezTo>
                  <a:cubicBezTo>
                    <a:pt x="308" y="847"/>
                    <a:pt x="331" y="892"/>
                    <a:pt x="360" y="933"/>
                  </a:cubicBezTo>
                  <a:cubicBezTo>
                    <a:pt x="286" y="906"/>
                    <a:pt x="220" y="860"/>
                    <a:pt x="169" y="800"/>
                  </a:cubicBezTo>
                  <a:moveTo>
                    <a:pt x="664" y="933"/>
                  </a:moveTo>
                  <a:cubicBezTo>
                    <a:pt x="693" y="892"/>
                    <a:pt x="716" y="847"/>
                    <a:pt x="731" y="800"/>
                  </a:cubicBezTo>
                  <a:cubicBezTo>
                    <a:pt x="855" y="800"/>
                    <a:pt x="855" y="800"/>
                    <a:pt x="855" y="800"/>
                  </a:cubicBezTo>
                  <a:cubicBezTo>
                    <a:pt x="804" y="860"/>
                    <a:pt x="738" y="906"/>
                    <a:pt x="664" y="933"/>
                  </a:cubicBezTo>
                  <a:moveTo>
                    <a:pt x="855" y="224"/>
                  </a:moveTo>
                  <a:cubicBezTo>
                    <a:pt x="731" y="224"/>
                    <a:pt x="731" y="224"/>
                    <a:pt x="731" y="224"/>
                  </a:cubicBezTo>
                  <a:cubicBezTo>
                    <a:pt x="716" y="176"/>
                    <a:pt x="693" y="131"/>
                    <a:pt x="664" y="91"/>
                  </a:cubicBezTo>
                  <a:cubicBezTo>
                    <a:pt x="738" y="117"/>
                    <a:pt x="804" y="163"/>
                    <a:pt x="855" y="224"/>
                  </a:cubicBezTo>
                  <a:moveTo>
                    <a:pt x="360" y="91"/>
                  </a:moveTo>
                  <a:cubicBezTo>
                    <a:pt x="331" y="131"/>
                    <a:pt x="308" y="176"/>
                    <a:pt x="293" y="224"/>
                  </a:cubicBezTo>
                  <a:cubicBezTo>
                    <a:pt x="169" y="224"/>
                    <a:pt x="169" y="224"/>
                    <a:pt x="169" y="224"/>
                  </a:cubicBezTo>
                  <a:cubicBezTo>
                    <a:pt x="220" y="163"/>
                    <a:pt x="286" y="117"/>
                    <a:pt x="360" y="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Freeform 203"/>
            <p:cNvSpPr>
              <a:spLocks noEditPoints="1"/>
            </p:cNvSpPr>
            <p:nvPr/>
          </p:nvSpPr>
          <p:spPr bwMode="auto">
            <a:xfrm>
              <a:off x="3190875" y="5280025"/>
              <a:ext cx="590550" cy="255588"/>
            </a:xfrm>
            <a:custGeom>
              <a:avLst/>
              <a:gdLst>
                <a:gd name="T0" fmla="*/ 32 w 966"/>
                <a:gd name="T1" fmla="*/ 320 h 416"/>
                <a:gd name="T2" fmla="*/ 160 w 966"/>
                <a:gd name="T3" fmla="*/ 320 h 416"/>
                <a:gd name="T4" fmla="*/ 192 w 966"/>
                <a:gd name="T5" fmla="*/ 288 h 416"/>
                <a:gd name="T6" fmla="*/ 192 w 966"/>
                <a:gd name="T7" fmla="*/ 288 h 416"/>
                <a:gd name="T8" fmla="*/ 216 w 966"/>
                <a:gd name="T9" fmla="*/ 288 h 416"/>
                <a:gd name="T10" fmla="*/ 463 w 966"/>
                <a:gd name="T11" fmla="*/ 412 h 416"/>
                <a:gd name="T12" fmla="*/ 478 w 966"/>
                <a:gd name="T13" fmla="*/ 416 h 416"/>
                <a:gd name="T14" fmla="*/ 494 w 966"/>
                <a:gd name="T15" fmla="*/ 411 h 416"/>
                <a:gd name="T16" fmla="*/ 926 w 966"/>
                <a:gd name="T17" fmla="*/ 144 h 416"/>
                <a:gd name="T18" fmla="*/ 958 w 966"/>
                <a:gd name="T19" fmla="*/ 71 h 416"/>
                <a:gd name="T20" fmla="*/ 891 w 966"/>
                <a:gd name="T21" fmla="*/ 22 h 416"/>
                <a:gd name="T22" fmla="*/ 890 w 966"/>
                <a:gd name="T23" fmla="*/ 22 h 416"/>
                <a:gd name="T24" fmla="*/ 414 w 966"/>
                <a:gd name="T25" fmla="*/ 64 h 416"/>
                <a:gd name="T26" fmla="*/ 368 w 966"/>
                <a:gd name="T27" fmla="*/ 36 h 416"/>
                <a:gd name="T28" fmla="*/ 352 w 966"/>
                <a:gd name="T29" fmla="*/ 32 h 416"/>
                <a:gd name="T30" fmla="*/ 192 w 966"/>
                <a:gd name="T31" fmla="*/ 32 h 416"/>
                <a:gd name="T32" fmla="*/ 160 w 966"/>
                <a:gd name="T33" fmla="*/ 0 h 416"/>
                <a:gd name="T34" fmla="*/ 160 w 966"/>
                <a:gd name="T35" fmla="*/ 0 h 416"/>
                <a:gd name="T36" fmla="*/ 32 w 966"/>
                <a:gd name="T37" fmla="*/ 0 h 416"/>
                <a:gd name="T38" fmla="*/ 0 w 966"/>
                <a:gd name="T39" fmla="*/ 32 h 416"/>
                <a:gd name="T40" fmla="*/ 0 w 966"/>
                <a:gd name="T41" fmla="*/ 32 h 416"/>
                <a:gd name="T42" fmla="*/ 0 w 966"/>
                <a:gd name="T43" fmla="*/ 288 h 416"/>
                <a:gd name="T44" fmla="*/ 32 w 966"/>
                <a:gd name="T45" fmla="*/ 320 h 416"/>
                <a:gd name="T46" fmla="*/ 343 w 966"/>
                <a:gd name="T47" fmla="*/ 96 h 416"/>
                <a:gd name="T48" fmla="*/ 445 w 966"/>
                <a:gd name="T49" fmla="*/ 157 h 416"/>
                <a:gd name="T50" fmla="*/ 453 w 966"/>
                <a:gd name="T51" fmla="*/ 190 h 416"/>
                <a:gd name="T52" fmla="*/ 453 w 966"/>
                <a:gd name="T53" fmla="*/ 191 h 416"/>
                <a:gd name="T54" fmla="*/ 419 w 966"/>
                <a:gd name="T55" fmla="*/ 198 h 416"/>
                <a:gd name="T56" fmla="*/ 370 w 966"/>
                <a:gd name="T57" fmla="*/ 165 h 416"/>
                <a:gd name="T58" fmla="*/ 334 w 966"/>
                <a:gd name="T59" fmla="*/ 218 h 416"/>
                <a:gd name="T60" fmla="*/ 383 w 966"/>
                <a:gd name="T61" fmla="*/ 251 h 416"/>
                <a:gd name="T62" fmla="*/ 432 w 966"/>
                <a:gd name="T63" fmla="*/ 266 h 416"/>
                <a:gd name="T64" fmla="*/ 450 w 966"/>
                <a:gd name="T65" fmla="*/ 264 h 416"/>
                <a:gd name="T66" fmla="*/ 506 w 966"/>
                <a:gd name="T67" fmla="*/ 226 h 416"/>
                <a:gd name="T68" fmla="*/ 519 w 966"/>
                <a:gd name="T69" fmla="*/ 158 h 416"/>
                <a:gd name="T70" fmla="*/ 499 w 966"/>
                <a:gd name="T71" fmla="*/ 120 h 416"/>
                <a:gd name="T72" fmla="*/ 895 w 966"/>
                <a:gd name="T73" fmla="*/ 86 h 416"/>
                <a:gd name="T74" fmla="*/ 894 w 966"/>
                <a:gd name="T75" fmla="*/ 89 h 416"/>
                <a:gd name="T76" fmla="*/ 476 w 966"/>
                <a:gd name="T77" fmla="*/ 347 h 416"/>
                <a:gd name="T78" fmla="*/ 238 w 966"/>
                <a:gd name="T79" fmla="*/ 227 h 416"/>
                <a:gd name="T80" fmla="*/ 224 w 966"/>
                <a:gd name="T81" fmla="*/ 224 h 416"/>
                <a:gd name="T82" fmla="*/ 192 w 966"/>
                <a:gd name="T83" fmla="*/ 224 h 416"/>
                <a:gd name="T84" fmla="*/ 192 w 966"/>
                <a:gd name="T85" fmla="*/ 96 h 416"/>
                <a:gd name="T86" fmla="*/ 343 w 966"/>
                <a:gd name="T87" fmla="*/ 96 h 416"/>
                <a:gd name="T88" fmla="*/ 64 w 966"/>
                <a:gd name="T89" fmla="*/ 64 h 416"/>
                <a:gd name="T90" fmla="*/ 128 w 966"/>
                <a:gd name="T91" fmla="*/ 64 h 416"/>
                <a:gd name="T92" fmla="*/ 128 w 966"/>
                <a:gd name="T93" fmla="*/ 256 h 416"/>
                <a:gd name="T94" fmla="*/ 64 w 966"/>
                <a:gd name="T95" fmla="*/ 256 h 416"/>
                <a:gd name="T96" fmla="*/ 64 w 966"/>
                <a:gd name="T97" fmla="*/ 64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6" h="416">
                  <a:moveTo>
                    <a:pt x="32" y="320"/>
                  </a:moveTo>
                  <a:cubicBezTo>
                    <a:pt x="160" y="320"/>
                    <a:pt x="160" y="320"/>
                    <a:pt x="160" y="320"/>
                  </a:cubicBezTo>
                  <a:cubicBezTo>
                    <a:pt x="178" y="320"/>
                    <a:pt x="192" y="305"/>
                    <a:pt x="192" y="288"/>
                  </a:cubicBezTo>
                  <a:cubicBezTo>
                    <a:pt x="192" y="288"/>
                    <a:pt x="192" y="288"/>
                    <a:pt x="192" y="288"/>
                  </a:cubicBezTo>
                  <a:cubicBezTo>
                    <a:pt x="216" y="288"/>
                    <a:pt x="216" y="288"/>
                    <a:pt x="216" y="288"/>
                  </a:cubicBezTo>
                  <a:cubicBezTo>
                    <a:pt x="463" y="412"/>
                    <a:pt x="463" y="412"/>
                    <a:pt x="463" y="412"/>
                  </a:cubicBezTo>
                  <a:cubicBezTo>
                    <a:pt x="468" y="414"/>
                    <a:pt x="473" y="416"/>
                    <a:pt x="478" y="416"/>
                  </a:cubicBezTo>
                  <a:cubicBezTo>
                    <a:pt x="484" y="416"/>
                    <a:pt x="489" y="414"/>
                    <a:pt x="494" y="411"/>
                  </a:cubicBezTo>
                  <a:cubicBezTo>
                    <a:pt x="926" y="144"/>
                    <a:pt x="926" y="144"/>
                    <a:pt x="926" y="144"/>
                  </a:cubicBezTo>
                  <a:cubicBezTo>
                    <a:pt x="953" y="130"/>
                    <a:pt x="966" y="100"/>
                    <a:pt x="958" y="71"/>
                  </a:cubicBezTo>
                  <a:cubicBezTo>
                    <a:pt x="950" y="41"/>
                    <a:pt x="922" y="20"/>
                    <a:pt x="891" y="22"/>
                  </a:cubicBezTo>
                  <a:cubicBezTo>
                    <a:pt x="890" y="22"/>
                    <a:pt x="890" y="22"/>
                    <a:pt x="890" y="22"/>
                  </a:cubicBezTo>
                  <a:cubicBezTo>
                    <a:pt x="414" y="64"/>
                    <a:pt x="414" y="64"/>
                    <a:pt x="414" y="64"/>
                  </a:cubicBezTo>
                  <a:cubicBezTo>
                    <a:pt x="368" y="36"/>
                    <a:pt x="368" y="36"/>
                    <a:pt x="368" y="36"/>
                  </a:cubicBezTo>
                  <a:cubicBezTo>
                    <a:pt x="364" y="33"/>
                    <a:pt x="358" y="32"/>
                    <a:pt x="352" y="32"/>
                  </a:cubicBezTo>
                  <a:cubicBezTo>
                    <a:pt x="192" y="32"/>
                    <a:pt x="192" y="32"/>
                    <a:pt x="192" y="32"/>
                  </a:cubicBezTo>
                  <a:cubicBezTo>
                    <a:pt x="192" y="14"/>
                    <a:pt x="178" y="0"/>
                    <a:pt x="160" y="0"/>
                  </a:cubicBezTo>
                  <a:cubicBezTo>
                    <a:pt x="160" y="0"/>
                    <a:pt x="160" y="0"/>
                    <a:pt x="160" y="0"/>
                  </a:cubicBezTo>
                  <a:cubicBezTo>
                    <a:pt x="32" y="0"/>
                    <a:pt x="32" y="0"/>
                    <a:pt x="32" y="0"/>
                  </a:cubicBezTo>
                  <a:cubicBezTo>
                    <a:pt x="14" y="0"/>
                    <a:pt x="0" y="14"/>
                    <a:pt x="0" y="32"/>
                  </a:cubicBezTo>
                  <a:cubicBezTo>
                    <a:pt x="0" y="32"/>
                    <a:pt x="0" y="32"/>
                    <a:pt x="0" y="32"/>
                  </a:cubicBezTo>
                  <a:cubicBezTo>
                    <a:pt x="0" y="288"/>
                    <a:pt x="0" y="288"/>
                    <a:pt x="0" y="288"/>
                  </a:cubicBezTo>
                  <a:cubicBezTo>
                    <a:pt x="0" y="305"/>
                    <a:pt x="14" y="320"/>
                    <a:pt x="32" y="320"/>
                  </a:cubicBezTo>
                  <a:close/>
                  <a:moveTo>
                    <a:pt x="343" y="96"/>
                  </a:moveTo>
                  <a:cubicBezTo>
                    <a:pt x="445" y="157"/>
                    <a:pt x="445" y="157"/>
                    <a:pt x="445" y="157"/>
                  </a:cubicBezTo>
                  <a:cubicBezTo>
                    <a:pt x="456" y="164"/>
                    <a:pt x="460" y="179"/>
                    <a:pt x="453" y="190"/>
                  </a:cubicBezTo>
                  <a:cubicBezTo>
                    <a:pt x="453" y="190"/>
                    <a:pt x="453" y="191"/>
                    <a:pt x="453" y="191"/>
                  </a:cubicBezTo>
                  <a:cubicBezTo>
                    <a:pt x="445" y="202"/>
                    <a:pt x="430" y="205"/>
                    <a:pt x="419" y="198"/>
                  </a:cubicBezTo>
                  <a:cubicBezTo>
                    <a:pt x="370" y="165"/>
                    <a:pt x="370" y="165"/>
                    <a:pt x="370" y="165"/>
                  </a:cubicBezTo>
                  <a:cubicBezTo>
                    <a:pt x="334" y="218"/>
                    <a:pt x="334" y="218"/>
                    <a:pt x="334" y="218"/>
                  </a:cubicBezTo>
                  <a:cubicBezTo>
                    <a:pt x="383" y="251"/>
                    <a:pt x="383" y="251"/>
                    <a:pt x="383" y="251"/>
                  </a:cubicBezTo>
                  <a:cubicBezTo>
                    <a:pt x="398" y="261"/>
                    <a:pt x="415" y="266"/>
                    <a:pt x="432" y="266"/>
                  </a:cubicBezTo>
                  <a:cubicBezTo>
                    <a:pt x="438" y="266"/>
                    <a:pt x="444" y="265"/>
                    <a:pt x="450" y="264"/>
                  </a:cubicBezTo>
                  <a:cubicBezTo>
                    <a:pt x="473" y="260"/>
                    <a:pt x="493" y="246"/>
                    <a:pt x="506" y="226"/>
                  </a:cubicBezTo>
                  <a:cubicBezTo>
                    <a:pt x="519" y="206"/>
                    <a:pt x="524" y="182"/>
                    <a:pt x="519" y="158"/>
                  </a:cubicBezTo>
                  <a:cubicBezTo>
                    <a:pt x="515" y="144"/>
                    <a:pt x="509" y="131"/>
                    <a:pt x="499" y="120"/>
                  </a:cubicBezTo>
                  <a:cubicBezTo>
                    <a:pt x="895" y="86"/>
                    <a:pt x="895" y="86"/>
                    <a:pt x="895" y="86"/>
                  </a:cubicBezTo>
                  <a:cubicBezTo>
                    <a:pt x="894" y="89"/>
                    <a:pt x="894" y="89"/>
                    <a:pt x="894" y="89"/>
                  </a:cubicBezTo>
                  <a:cubicBezTo>
                    <a:pt x="476" y="347"/>
                    <a:pt x="476" y="347"/>
                    <a:pt x="476" y="347"/>
                  </a:cubicBezTo>
                  <a:cubicBezTo>
                    <a:pt x="238" y="227"/>
                    <a:pt x="238" y="227"/>
                    <a:pt x="238" y="227"/>
                  </a:cubicBezTo>
                  <a:cubicBezTo>
                    <a:pt x="234" y="225"/>
                    <a:pt x="229" y="224"/>
                    <a:pt x="224" y="224"/>
                  </a:cubicBezTo>
                  <a:cubicBezTo>
                    <a:pt x="192" y="224"/>
                    <a:pt x="192" y="224"/>
                    <a:pt x="192" y="224"/>
                  </a:cubicBezTo>
                  <a:cubicBezTo>
                    <a:pt x="192" y="96"/>
                    <a:pt x="192" y="96"/>
                    <a:pt x="192" y="96"/>
                  </a:cubicBezTo>
                  <a:lnTo>
                    <a:pt x="343" y="96"/>
                  </a:lnTo>
                  <a:close/>
                  <a:moveTo>
                    <a:pt x="64" y="64"/>
                  </a:moveTo>
                  <a:cubicBezTo>
                    <a:pt x="128" y="64"/>
                    <a:pt x="128" y="64"/>
                    <a:pt x="128" y="64"/>
                  </a:cubicBezTo>
                  <a:cubicBezTo>
                    <a:pt x="128" y="256"/>
                    <a:pt x="128" y="256"/>
                    <a:pt x="128" y="256"/>
                  </a:cubicBezTo>
                  <a:cubicBezTo>
                    <a:pt x="64" y="256"/>
                    <a:pt x="64" y="256"/>
                    <a:pt x="64" y="256"/>
                  </a:cubicBezTo>
                  <a:lnTo>
                    <a:pt x="64"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Freeform 204"/>
            <p:cNvSpPr>
              <a:spLocks noEditPoints="1"/>
            </p:cNvSpPr>
            <p:nvPr/>
          </p:nvSpPr>
          <p:spPr bwMode="auto">
            <a:xfrm>
              <a:off x="3187700" y="4360862"/>
              <a:ext cx="590550" cy="255588"/>
            </a:xfrm>
            <a:custGeom>
              <a:avLst/>
              <a:gdLst>
                <a:gd name="T0" fmla="*/ 774 w 966"/>
                <a:gd name="T1" fmla="*/ 130 h 418"/>
                <a:gd name="T2" fmla="*/ 750 w 966"/>
                <a:gd name="T3" fmla="*/ 130 h 418"/>
                <a:gd name="T4" fmla="*/ 503 w 966"/>
                <a:gd name="T5" fmla="*/ 5 h 418"/>
                <a:gd name="T6" fmla="*/ 472 w 966"/>
                <a:gd name="T7" fmla="*/ 6 h 418"/>
                <a:gd name="T8" fmla="*/ 40 w 966"/>
                <a:gd name="T9" fmla="*/ 273 h 418"/>
                <a:gd name="T10" fmla="*/ 8 w 966"/>
                <a:gd name="T11" fmla="*/ 346 h 418"/>
                <a:gd name="T12" fmla="*/ 75 w 966"/>
                <a:gd name="T13" fmla="*/ 395 h 418"/>
                <a:gd name="T14" fmla="*/ 76 w 966"/>
                <a:gd name="T15" fmla="*/ 395 h 418"/>
                <a:gd name="T16" fmla="*/ 552 w 966"/>
                <a:gd name="T17" fmla="*/ 354 h 418"/>
                <a:gd name="T18" fmla="*/ 598 w 966"/>
                <a:gd name="T19" fmla="*/ 381 h 418"/>
                <a:gd name="T20" fmla="*/ 614 w 966"/>
                <a:gd name="T21" fmla="*/ 386 h 418"/>
                <a:gd name="T22" fmla="*/ 774 w 966"/>
                <a:gd name="T23" fmla="*/ 386 h 418"/>
                <a:gd name="T24" fmla="*/ 806 w 966"/>
                <a:gd name="T25" fmla="*/ 418 h 418"/>
                <a:gd name="T26" fmla="*/ 806 w 966"/>
                <a:gd name="T27" fmla="*/ 418 h 418"/>
                <a:gd name="T28" fmla="*/ 934 w 966"/>
                <a:gd name="T29" fmla="*/ 418 h 418"/>
                <a:gd name="T30" fmla="*/ 966 w 966"/>
                <a:gd name="T31" fmla="*/ 386 h 418"/>
                <a:gd name="T32" fmla="*/ 966 w 966"/>
                <a:gd name="T33" fmla="*/ 386 h 418"/>
                <a:gd name="T34" fmla="*/ 966 w 966"/>
                <a:gd name="T35" fmla="*/ 130 h 418"/>
                <a:gd name="T36" fmla="*/ 934 w 966"/>
                <a:gd name="T37" fmla="*/ 98 h 418"/>
                <a:gd name="T38" fmla="*/ 934 w 966"/>
                <a:gd name="T39" fmla="*/ 98 h 418"/>
                <a:gd name="T40" fmla="*/ 806 w 966"/>
                <a:gd name="T41" fmla="*/ 98 h 418"/>
                <a:gd name="T42" fmla="*/ 774 w 966"/>
                <a:gd name="T43" fmla="*/ 130 h 418"/>
                <a:gd name="T44" fmla="*/ 623 w 966"/>
                <a:gd name="T45" fmla="*/ 322 h 418"/>
                <a:gd name="T46" fmla="*/ 521 w 966"/>
                <a:gd name="T47" fmla="*/ 260 h 418"/>
                <a:gd name="T48" fmla="*/ 513 w 966"/>
                <a:gd name="T49" fmla="*/ 227 h 418"/>
                <a:gd name="T50" fmla="*/ 513 w 966"/>
                <a:gd name="T51" fmla="*/ 226 h 418"/>
                <a:gd name="T52" fmla="*/ 547 w 966"/>
                <a:gd name="T53" fmla="*/ 219 h 418"/>
                <a:gd name="T54" fmla="*/ 596 w 966"/>
                <a:gd name="T55" fmla="*/ 252 h 418"/>
                <a:gd name="T56" fmla="*/ 632 w 966"/>
                <a:gd name="T57" fmla="*/ 199 h 418"/>
                <a:gd name="T58" fmla="*/ 583 w 966"/>
                <a:gd name="T59" fmla="*/ 166 h 418"/>
                <a:gd name="T60" fmla="*/ 460 w 966"/>
                <a:gd name="T61" fmla="*/ 191 h 418"/>
                <a:gd name="T62" fmla="*/ 447 w 966"/>
                <a:gd name="T63" fmla="*/ 259 h 418"/>
                <a:gd name="T64" fmla="*/ 467 w 966"/>
                <a:gd name="T65" fmla="*/ 297 h 418"/>
                <a:gd name="T66" fmla="*/ 71 w 966"/>
                <a:gd name="T67" fmla="*/ 331 h 418"/>
                <a:gd name="T68" fmla="*/ 72 w 966"/>
                <a:gd name="T69" fmla="*/ 328 h 418"/>
                <a:gd name="T70" fmla="*/ 490 w 966"/>
                <a:gd name="T71" fmla="*/ 70 h 418"/>
                <a:gd name="T72" fmla="*/ 728 w 966"/>
                <a:gd name="T73" fmla="*/ 190 h 418"/>
                <a:gd name="T74" fmla="*/ 742 w 966"/>
                <a:gd name="T75" fmla="*/ 194 h 418"/>
                <a:gd name="T76" fmla="*/ 774 w 966"/>
                <a:gd name="T77" fmla="*/ 194 h 418"/>
                <a:gd name="T78" fmla="*/ 774 w 966"/>
                <a:gd name="T79" fmla="*/ 322 h 418"/>
                <a:gd name="T80" fmla="*/ 623 w 966"/>
                <a:gd name="T81" fmla="*/ 322 h 418"/>
                <a:gd name="T82" fmla="*/ 838 w 966"/>
                <a:gd name="T83" fmla="*/ 162 h 418"/>
                <a:gd name="T84" fmla="*/ 902 w 966"/>
                <a:gd name="T85" fmla="*/ 162 h 418"/>
                <a:gd name="T86" fmla="*/ 902 w 966"/>
                <a:gd name="T87" fmla="*/ 354 h 418"/>
                <a:gd name="T88" fmla="*/ 838 w 966"/>
                <a:gd name="T89" fmla="*/ 354 h 418"/>
                <a:gd name="T90" fmla="*/ 838 w 966"/>
                <a:gd name="T91" fmla="*/ 16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18">
                  <a:moveTo>
                    <a:pt x="774" y="130"/>
                  </a:moveTo>
                  <a:cubicBezTo>
                    <a:pt x="750" y="130"/>
                    <a:pt x="750" y="130"/>
                    <a:pt x="750" y="130"/>
                  </a:cubicBezTo>
                  <a:cubicBezTo>
                    <a:pt x="503" y="5"/>
                    <a:pt x="503" y="5"/>
                    <a:pt x="503" y="5"/>
                  </a:cubicBezTo>
                  <a:cubicBezTo>
                    <a:pt x="493" y="0"/>
                    <a:pt x="481" y="0"/>
                    <a:pt x="472" y="6"/>
                  </a:cubicBezTo>
                  <a:cubicBezTo>
                    <a:pt x="40" y="273"/>
                    <a:pt x="40" y="273"/>
                    <a:pt x="40" y="273"/>
                  </a:cubicBezTo>
                  <a:cubicBezTo>
                    <a:pt x="13" y="287"/>
                    <a:pt x="0" y="317"/>
                    <a:pt x="8" y="346"/>
                  </a:cubicBezTo>
                  <a:cubicBezTo>
                    <a:pt x="16" y="376"/>
                    <a:pt x="44" y="397"/>
                    <a:pt x="75" y="395"/>
                  </a:cubicBezTo>
                  <a:cubicBezTo>
                    <a:pt x="76" y="395"/>
                    <a:pt x="76" y="395"/>
                    <a:pt x="76" y="395"/>
                  </a:cubicBezTo>
                  <a:cubicBezTo>
                    <a:pt x="552" y="354"/>
                    <a:pt x="552" y="354"/>
                    <a:pt x="552" y="354"/>
                  </a:cubicBezTo>
                  <a:cubicBezTo>
                    <a:pt x="598" y="381"/>
                    <a:pt x="598" y="381"/>
                    <a:pt x="598" y="381"/>
                  </a:cubicBezTo>
                  <a:cubicBezTo>
                    <a:pt x="603" y="384"/>
                    <a:pt x="608" y="386"/>
                    <a:pt x="614" y="386"/>
                  </a:cubicBezTo>
                  <a:cubicBezTo>
                    <a:pt x="774" y="386"/>
                    <a:pt x="774" y="386"/>
                    <a:pt x="774" y="386"/>
                  </a:cubicBezTo>
                  <a:cubicBezTo>
                    <a:pt x="774" y="403"/>
                    <a:pt x="788" y="418"/>
                    <a:pt x="806" y="418"/>
                  </a:cubicBezTo>
                  <a:cubicBezTo>
                    <a:pt x="806" y="418"/>
                    <a:pt x="806" y="418"/>
                    <a:pt x="806" y="418"/>
                  </a:cubicBezTo>
                  <a:cubicBezTo>
                    <a:pt x="934" y="418"/>
                    <a:pt x="934" y="418"/>
                    <a:pt x="934" y="418"/>
                  </a:cubicBezTo>
                  <a:cubicBezTo>
                    <a:pt x="952" y="418"/>
                    <a:pt x="966" y="403"/>
                    <a:pt x="966" y="386"/>
                  </a:cubicBezTo>
                  <a:cubicBezTo>
                    <a:pt x="966" y="386"/>
                    <a:pt x="966" y="386"/>
                    <a:pt x="966" y="386"/>
                  </a:cubicBezTo>
                  <a:cubicBezTo>
                    <a:pt x="966" y="130"/>
                    <a:pt x="966" y="130"/>
                    <a:pt x="966" y="130"/>
                  </a:cubicBezTo>
                  <a:cubicBezTo>
                    <a:pt x="966" y="112"/>
                    <a:pt x="952" y="98"/>
                    <a:pt x="934" y="98"/>
                  </a:cubicBezTo>
                  <a:cubicBezTo>
                    <a:pt x="934" y="98"/>
                    <a:pt x="934" y="98"/>
                    <a:pt x="934" y="98"/>
                  </a:cubicBezTo>
                  <a:cubicBezTo>
                    <a:pt x="806" y="98"/>
                    <a:pt x="806" y="98"/>
                    <a:pt x="806" y="98"/>
                  </a:cubicBezTo>
                  <a:cubicBezTo>
                    <a:pt x="788" y="98"/>
                    <a:pt x="774" y="112"/>
                    <a:pt x="774" y="130"/>
                  </a:cubicBezTo>
                  <a:close/>
                  <a:moveTo>
                    <a:pt x="623" y="322"/>
                  </a:moveTo>
                  <a:cubicBezTo>
                    <a:pt x="521" y="260"/>
                    <a:pt x="521" y="260"/>
                    <a:pt x="521" y="260"/>
                  </a:cubicBezTo>
                  <a:cubicBezTo>
                    <a:pt x="510" y="254"/>
                    <a:pt x="506" y="239"/>
                    <a:pt x="513" y="227"/>
                  </a:cubicBezTo>
                  <a:cubicBezTo>
                    <a:pt x="513" y="227"/>
                    <a:pt x="513" y="226"/>
                    <a:pt x="513" y="226"/>
                  </a:cubicBezTo>
                  <a:cubicBezTo>
                    <a:pt x="521" y="215"/>
                    <a:pt x="536" y="212"/>
                    <a:pt x="547" y="219"/>
                  </a:cubicBezTo>
                  <a:cubicBezTo>
                    <a:pt x="596" y="252"/>
                    <a:pt x="596" y="252"/>
                    <a:pt x="596" y="252"/>
                  </a:cubicBezTo>
                  <a:cubicBezTo>
                    <a:pt x="632" y="199"/>
                    <a:pt x="632" y="199"/>
                    <a:pt x="632" y="199"/>
                  </a:cubicBezTo>
                  <a:cubicBezTo>
                    <a:pt x="583" y="166"/>
                    <a:pt x="583" y="166"/>
                    <a:pt x="583" y="166"/>
                  </a:cubicBezTo>
                  <a:cubicBezTo>
                    <a:pt x="542" y="139"/>
                    <a:pt x="487" y="150"/>
                    <a:pt x="460" y="191"/>
                  </a:cubicBezTo>
                  <a:cubicBezTo>
                    <a:pt x="447" y="211"/>
                    <a:pt x="442" y="236"/>
                    <a:pt x="447" y="259"/>
                  </a:cubicBezTo>
                  <a:cubicBezTo>
                    <a:pt x="451" y="273"/>
                    <a:pt x="457" y="286"/>
                    <a:pt x="467" y="297"/>
                  </a:cubicBezTo>
                  <a:cubicBezTo>
                    <a:pt x="71" y="331"/>
                    <a:pt x="71" y="331"/>
                    <a:pt x="71" y="331"/>
                  </a:cubicBezTo>
                  <a:cubicBezTo>
                    <a:pt x="72" y="328"/>
                    <a:pt x="72" y="328"/>
                    <a:pt x="72" y="328"/>
                  </a:cubicBezTo>
                  <a:cubicBezTo>
                    <a:pt x="490" y="70"/>
                    <a:pt x="490" y="70"/>
                    <a:pt x="490" y="70"/>
                  </a:cubicBezTo>
                  <a:cubicBezTo>
                    <a:pt x="728" y="190"/>
                    <a:pt x="728" y="190"/>
                    <a:pt x="728" y="190"/>
                  </a:cubicBezTo>
                  <a:cubicBezTo>
                    <a:pt x="732" y="192"/>
                    <a:pt x="737" y="194"/>
                    <a:pt x="742" y="194"/>
                  </a:cubicBezTo>
                  <a:cubicBezTo>
                    <a:pt x="774" y="194"/>
                    <a:pt x="774" y="194"/>
                    <a:pt x="774" y="194"/>
                  </a:cubicBezTo>
                  <a:cubicBezTo>
                    <a:pt x="774" y="322"/>
                    <a:pt x="774" y="322"/>
                    <a:pt x="774" y="322"/>
                  </a:cubicBezTo>
                  <a:lnTo>
                    <a:pt x="623" y="322"/>
                  </a:lnTo>
                  <a:close/>
                  <a:moveTo>
                    <a:pt x="838" y="162"/>
                  </a:moveTo>
                  <a:cubicBezTo>
                    <a:pt x="902" y="162"/>
                    <a:pt x="902" y="162"/>
                    <a:pt x="902" y="162"/>
                  </a:cubicBezTo>
                  <a:cubicBezTo>
                    <a:pt x="902" y="354"/>
                    <a:pt x="902" y="354"/>
                    <a:pt x="902" y="354"/>
                  </a:cubicBezTo>
                  <a:cubicBezTo>
                    <a:pt x="838" y="354"/>
                    <a:pt x="838" y="354"/>
                    <a:pt x="838" y="354"/>
                  </a:cubicBezTo>
                  <a:lnTo>
                    <a:pt x="838" y="1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205"/>
            <p:cNvSpPr>
              <a:spLocks noChangeArrowheads="1"/>
            </p:cNvSpPr>
            <p:nvPr/>
          </p:nvSpPr>
          <p:spPr bwMode="auto">
            <a:xfrm>
              <a:off x="2936875" y="4362450"/>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Rectangle 206"/>
            <p:cNvSpPr>
              <a:spLocks noChangeArrowheads="1"/>
            </p:cNvSpPr>
            <p:nvPr/>
          </p:nvSpPr>
          <p:spPr bwMode="auto">
            <a:xfrm>
              <a:off x="2936875" y="4440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Rectangle 207"/>
            <p:cNvSpPr>
              <a:spLocks noChangeArrowheads="1"/>
            </p:cNvSpPr>
            <p:nvPr/>
          </p:nvSpPr>
          <p:spPr bwMode="auto">
            <a:xfrm>
              <a:off x="2976563"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Rectangle 208"/>
            <p:cNvSpPr>
              <a:spLocks noChangeArrowheads="1"/>
            </p:cNvSpPr>
            <p:nvPr/>
          </p:nvSpPr>
          <p:spPr bwMode="auto">
            <a:xfrm>
              <a:off x="2897188" y="4400550"/>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Rectangle 209"/>
            <p:cNvSpPr>
              <a:spLocks noChangeArrowheads="1"/>
            </p:cNvSpPr>
            <p:nvPr/>
          </p:nvSpPr>
          <p:spPr bwMode="auto">
            <a:xfrm>
              <a:off x="3992563" y="4362450"/>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 name="Rectangle 210"/>
            <p:cNvSpPr>
              <a:spLocks noChangeArrowheads="1"/>
            </p:cNvSpPr>
            <p:nvPr/>
          </p:nvSpPr>
          <p:spPr bwMode="auto">
            <a:xfrm>
              <a:off x="3992563" y="4440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Rectangle 211"/>
            <p:cNvSpPr>
              <a:spLocks noChangeArrowheads="1"/>
            </p:cNvSpPr>
            <p:nvPr/>
          </p:nvSpPr>
          <p:spPr bwMode="auto">
            <a:xfrm>
              <a:off x="4032250"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Rectangle 212"/>
            <p:cNvSpPr>
              <a:spLocks noChangeArrowheads="1"/>
            </p:cNvSpPr>
            <p:nvPr/>
          </p:nvSpPr>
          <p:spPr bwMode="auto">
            <a:xfrm>
              <a:off x="3954463"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Rectangle 213"/>
            <p:cNvSpPr>
              <a:spLocks noChangeArrowheads="1"/>
            </p:cNvSpPr>
            <p:nvPr/>
          </p:nvSpPr>
          <p:spPr bwMode="auto">
            <a:xfrm>
              <a:off x="3992563" y="5418138"/>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Rectangle 214"/>
            <p:cNvSpPr>
              <a:spLocks noChangeArrowheads="1"/>
            </p:cNvSpPr>
            <p:nvPr/>
          </p:nvSpPr>
          <p:spPr bwMode="auto">
            <a:xfrm>
              <a:off x="3992563" y="5495925"/>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Rectangle 215"/>
            <p:cNvSpPr>
              <a:spLocks noChangeArrowheads="1"/>
            </p:cNvSpPr>
            <p:nvPr/>
          </p:nvSpPr>
          <p:spPr bwMode="auto">
            <a:xfrm>
              <a:off x="4032250"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Rectangle 216"/>
            <p:cNvSpPr>
              <a:spLocks noChangeArrowheads="1"/>
            </p:cNvSpPr>
            <p:nvPr/>
          </p:nvSpPr>
          <p:spPr bwMode="auto">
            <a:xfrm>
              <a:off x="3954463"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Rectangle 217"/>
            <p:cNvSpPr>
              <a:spLocks noChangeArrowheads="1"/>
            </p:cNvSpPr>
            <p:nvPr/>
          </p:nvSpPr>
          <p:spPr bwMode="auto">
            <a:xfrm>
              <a:off x="2936875" y="5418138"/>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Rectangle 218"/>
            <p:cNvSpPr>
              <a:spLocks noChangeArrowheads="1"/>
            </p:cNvSpPr>
            <p:nvPr/>
          </p:nvSpPr>
          <p:spPr bwMode="auto">
            <a:xfrm>
              <a:off x="2936875" y="5495925"/>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Rectangle 219"/>
            <p:cNvSpPr>
              <a:spLocks noChangeArrowheads="1"/>
            </p:cNvSpPr>
            <p:nvPr/>
          </p:nvSpPr>
          <p:spPr bwMode="auto">
            <a:xfrm>
              <a:off x="2976563"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Rectangle 220"/>
            <p:cNvSpPr>
              <a:spLocks noChangeArrowheads="1"/>
            </p:cNvSpPr>
            <p:nvPr/>
          </p:nvSpPr>
          <p:spPr bwMode="auto">
            <a:xfrm>
              <a:off x="2897188" y="5456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Freeform 221"/>
            <p:cNvSpPr>
              <a:spLocks/>
            </p:cNvSpPr>
            <p:nvPr/>
          </p:nvSpPr>
          <p:spPr bwMode="auto">
            <a:xfrm>
              <a:off x="3773488" y="4632325"/>
              <a:ext cx="204787" cy="642938"/>
            </a:xfrm>
            <a:custGeom>
              <a:avLst/>
              <a:gdLst>
                <a:gd name="T0" fmla="*/ 14 w 335"/>
                <a:gd name="T1" fmla="*/ 43 h 1052"/>
                <a:gd name="T2" fmla="*/ 0 w 335"/>
                <a:gd name="T3" fmla="*/ 1007 h 1052"/>
                <a:gd name="T4" fmla="*/ 46 w 335"/>
                <a:gd name="T5" fmla="*/ 1052 h 1052"/>
                <a:gd name="T6" fmla="*/ 62 w 335"/>
                <a:gd name="T7" fmla="*/ 0 h 1052"/>
                <a:gd name="T8" fmla="*/ 14 w 335"/>
                <a:gd name="T9" fmla="*/ 43 h 1052"/>
              </a:gdLst>
              <a:ahLst/>
              <a:cxnLst>
                <a:cxn ang="0">
                  <a:pos x="T0" y="T1"/>
                </a:cxn>
                <a:cxn ang="0">
                  <a:pos x="T2" y="T3"/>
                </a:cxn>
                <a:cxn ang="0">
                  <a:pos x="T4" y="T5"/>
                </a:cxn>
                <a:cxn ang="0">
                  <a:pos x="T6" y="T7"/>
                </a:cxn>
                <a:cxn ang="0">
                  <a:pos x="T8" y="T9"/>
                </a:cxn>
              </a:cxnLst>
              <a:rect l="0" t="0" r="r" b="b"/>
              <a:pathLst>
                <a:path w="335" h="1052">
                  <a:moveTo>
                    <a:pt x="14" y="43"/>
                  </a:moveTo>
                  <a:cubicBezTo>
                    <a:pt x="265" y="318"/>
                    <a:pt x="258" y="740"/>
                    <a:pt x="0" y="1007"/>
                  </a:cubicBezTo>
                  <a:cubicBezTo>
                    <a:pt x="46" y="1052"/>
                    <a:pt x="46" y="1052"/>
                    <a:pt x="46" y="1052"/>
                  </a:cubicBezTo>
                  <a:cubicBezTo>
                    <a:pt x="328" y="760"/>
                    <a:pt x="335" y="300"/>
                    <a:pt x="62" y="0"/>
                  </a:cubicBezTo>
                  <a:lnTo>
                    <a:pt x="1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 name="Freeform 222"/>
            <p:cNvSpPr>
              <a:spLocks/>
            </p:cNvSpPr>
            <p:nvPr/>
          </p:nvSpPr>
          <p:spPr bwMode="auto">
            <a:xfrm>
              <a:off x="2951163" y="4621213"/>
              <a:ext cx="204787" cy="654050"/>
            </a:xfrm>
            <a:custGeom>
              <a:avLst/>
              <a:gdLst>
                <a:gd name="T0" fmla="*/ 334 w 334"/>
                <a:gd name="T1" fmla="*/ 45 h 1069"/>
                <a:gd name="T2" fmla="*/ 288 w 334"/>
                <a:gd name="T3" fmla="*/ 0 h 1069"/>
                <a:gd name="T4" fmla="*/ 288 w 334"/>
                <a:gd name="T5" fmla="*/ 1069 h 1069"/>
                <a:gd name="T6" fmla="*/ 334 w 334"/>
                <a:gd name="T7" fmla="*/ 1024 h 1069"/>
                <a:gd name="T8" fmla="*/ 334 w 334"/>
                <a:gd name="T9" fmla="*/ 45 h 1069"/>
              </a:gdLst>
              <a:ahLst/>
              <a:cxnLst>
                <a:cxn ang="0">
                  <a:pos x="T0" y="T1"/>
                </a:cxn>
                <a:cxn ang="0">
                  <a:pos x="T2" y="T3"/>
                </a:cxn>
                <a:cxn ang="0">
                  <a:pos x="T4" y="T5"/>
                </a:cxn>
                <a:cxn ang="0">
                  <a:pos x="T6" y="T7"/>
                </a:cxn>
                <a:cxn ang="0">
                  <a:pos x="T8" y="T9"/>
                </a:cxn>
              </a:cxnLst>
              <a:rect l="0" t="0" r="r" b="b"/>
              <a:pathLst>
                <a:path w="334" h="1069">
                  <a:moveTo>
                    <a:pt x="334" y="45"/>
                  </a:moveTo>
                  <a:cubicBezTo>
                    <a:pt x="288" y="0"/>
                    <a:pt x="288" y="0"/>
                    <a:pt x="288" y="0"/>
                  </a:cubicBezTo>
                  <a:cubicBezTo>
                    <a:pt x="0" y="298"/>
                    <a:pt x="0" y="771"/>
                    <a:pt x="288" y="1069"/>
                  </a:cubicBezTo>
                  <a:cubicBezTo>
                    <a:pt x="334" y="1024"/>
                    <a:pt x="334" y="1024"/>
                    <a:pt x="334" y="1024"/>
                  </a:cubicBezTo>
                  <a:cubicBezTo>
                    <a:pt x="70" y="751"/>
                    <a:pt x="70" y="318"/>
                    <a:pt x="33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3" name="Group 92"/>
          <p:cNvGrpSpPr/>
          <p:nvPr/>
        </p:nvGrpSpPr>
        <p:grpSpPr>
          <a:xfrm>
            <a:off x="593466" y="4275342"/>
            <a:ext cx="198154" cy="255718"/>
            <a:chOff x="10974388" y="636588"/>
            <a:chExt cx="803275" cy="1036637"/>
          </a:xfrm>
          <a:solidFill>
            <a:schemeClr val="bg1"/>
          </a:solidFill>
        </p:grpSpPr>
        <p:sp>
          <p:nvSpPr>
            <p:cNvPr id="94" name="Freeform 83"/>
            <p:cNvSpPr>
              <a:spLocks noEditPoints="1"/>
            </p:cNvSpPr>
            <p:nvPr/>
          </p:nvSpPr>
          <p:spPr bwMode="auto">
            <a:xfrm>
              <a:off x="10990263" y="819150"/>
              <a:ext cx="787400" cy="854075"/>
            </a:xfrm>
            <a:custGeom>
              <a:avLst/>
              <a:gdLst>
                <a:gd name="T0" fmla="*/ 1544 w 1558"/>
                <a:gd name="T1" fmla="*/ 314 h 1688"/>
                <a:gd name="T2" fmla="*/ 1473 w 1558"/>
                <a:gd name="T3" fmla="*/ 272 h 1688"/>
                <a:gd name="T4" fmla="*/ 1246 w 1558"/>
                <a:gd name="T5" fmla="*/ 272 h 1688"/>
                <a:gd name="T6" fmla="*/ 1022 w 1558"/>
                <a:gd name="T7" fmla="*/ 84 h 1688"/>
                <a:gd name="T8" fmla="*/ 797 w 1558"/>
                <a:gd name="T9" fmla="*/ 272 h 1688"/>
                <a:gd name="T10" fmla="*/ 567 w 1558"/>
                <a:gd name="T11" fmla="*/ 272 h 1688"/>
                <a:gd name="T12" fmla="*/ 596 w 1558"/>
                <a:gd name="T13" fmla="*/ 176 h 1688"/>
                <a:gd name="T14" fmla="*/ 420 w 1558"/>
                <a:gd name="T15" fmla="*/ 0 h 1688"/>
                <a:gd name="T16" fmla="*/ 244 w 1558"/>
                <a:gd name="T17" fmla="*/ 176 h 1688"/>
                <a:gd name="T18" fmla="*/ 272 w 1558"/>
                <a:gd name="T19" fmla="*/ 272 h 1688"/>
                <a:gd name="T20" fmla="*/ 85 w 1558"/>
                <a:gd name="T21" fmla="*/ 272 h 1688"/>
                <a:gd name="T22" fmla="*/ 14 w 1558"/>
                <a:gd name="T23" fmla="*/ 314 h 1688"/>
                <a:gd name="T24" fmla="*/ 18 w 1558"/>
                <a:gd name="T25" fmla="*/ 396 h 1688"/>
                <a:gd name="T26" fmla="*/ 555 w 1558"/>
                <a:gd name="T27" fmla="*/ 1194 h 1688"/>
                <a:gd name="T28" fmla="*/ 555 w 1558"/>
                <a:gd name="T29" fmla="*/ 1648 h 1688"/>
                <a:gd name="T30" fmla="*/ 573 w 1558"/>
                <a:gd name="T31" fmla="*/ 1681 h 1688"/>
                <a:gd name="T32" fmla="*/ 595 w 1558"/>
                <a:gd name="T33" fmla="*/ 1688 h 1688"/>
                <a:gd name="T34" fmla="*/ 611 w 1558"/>
                <a:gd name="T35" fmla="*/ 1684 h 1688"/>
                <a:gd name="T36" fmla="*/ 979 w 1558"/>
                <a:gd name="T37" fmla="*/ 1524 h 1688"/>
                <a:gd name="T38" fmla="*/ 1003 w 1558"/>
                <a:gd name="T39" fmla="*/ 1487 h 1688"/>
                <a:gd name="T40" fmla="*/ 1003 w 1558"/>
                <a:gd name="T41" fmla="*/ 1194 h 1688"/>
                <a:gd name="T42" fmla="*/ 1540 w 1558"/>
                <a:gd name="T43" fmla="*/ 396 h 1688"/>
                <a:gd name="T44" fmla="*/ 1544 w 1558"/>
                <a:gd name="T45" fmla="*/ 314 h 1688"/>
                <a:gd name="T46" fmla="*/ 1022 w 1558"/>
                <a:gd name="T47" fmla="*/ 164 h 1688"/>
                <a:gd name="T48" fmla="*/ 1164 w 1558"/>
                <a:gd name="T49" fmla="*/ 272 h 1688"/>
                <a:gd name="T50" fmla="*/ 879 w 1558"/>
                <a:gd name="T51" fmla="*/ 272 h 1688"/>
                <a:gd name="T52" fmla="*/ 1022 w 1558"/>
                <a:gd name="T53" fmla="*/ 164 h 1688"/>
                <a:gd name="T54" fmla="*/ 324 w 1558"/>
                <a:gd name="T55" fmla="*/ 176 h 1688"/>
                <a:gd name="T56" fmla="*/ 420 w 1558"/>
                <a:gd name="T57" fmla="*/ 80 h 1688"/>
                <a:gd name="T58" fmla="*/ 516 w 1558"/>
                <a:gd name="T59" fmla="*/ 176 h 1688"/>
                <a:gd name="T60" fmla="*/ 420 w 1558"/>
                <a:gd name="T61" fmla="*/ 272 h 1688"/>
                <a:gd name="T62" fmla="*/ 324 w 1558"/>
                <a:gd name="T63" fmla="*/ 176 h 1688"/>
                <a:gd name="T64" fmla="*/ 930 w 1558"/>
                <a:gd name="T65" fmla="*/ 1160 h 1688"/>
                <a:gd name="T66" fmla="*/ 923 w 1558"/>
                <a:gd name="T67" fmla="*/ 1182 h 1688"/>
                <a:gd name="T68" fmla="*/ 923 w 1558"/>
                <a:gd name="T69" fmla="*/ 1461 h 1688"/>
                <a:gd name="T70" fmla="*/ 635 w 1558"/>
                <a:gd name="T71" fmla="*/ 1587 h 1688"/>
                <a:gd name="T72" fmla="*/ 635 w 1558"/>
                <a:gd name="T73" fmla="*/ 1222 h 1688"/>
                <a:gd name="T74" fmla="*/ 780 w 1558"/>
                <a:gd name="T75" fmla="*/ 1222 h 1688"/>
                <a:gd name="T76" fmla="*/ 820 w 1558"/>
                <a:gd name="T77" fmla="*/ 1182 h 1688"/>
                <a:gd name="T78" fmla="*/ 780 w 1558"/>
                <a:gd name="T79" fmla="*/ 1142 h 1688"/>
                <a:gd name="T80" fmla="*/ 616 w 1558"/>
                <a:gd name="T81" fmla="*/ 1142 h 1688"/>
                <a:gd name="T82" fmla="*/ 214 w 1558"/>
                <a:gd name="T83" fmla="*/ 544 h 1688"/>
                <a:gd name="T84" fmla="*/ 1022 w 1558"/>
                <a:gd name="T85" fmla="*/ 544 h 1688"/>
                <a:gd name="T86" fmla="*/ 1062 w 1558"/>
                <a:gd name="T87" fmla="*/ 504 h 1688"/>
                <a:gd name="T88" fmla="*/ 1022 w 1558"/>
                <a:gd name="T89" fmla="*/ 464 h 1688"/>
                <a:gd name="T90" fmla="*/ 160 w 1558"/>
                <a:gd name="T91" fmla="*/ 464 h 1688"/>
                <a:gd name="T92" fmla="*/ 85 w 1558"/>
                <a:gd name="T93" fmla="*/ 352 h 1688"/>
                <a:gd name="T94" fmla="*/ 1473 w 1558"/>
                <a:gd name="T95" fmla="*/ 352 h 1688"/>
                <a:gd name="T96" fmla="*/ 930 w 1558"/>
                <a:gd name="T97" fmla="*/ 1160 h 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8" h="1688">
                  <a:moveTo>
                    <a:pt x="1544" y="314"/>
                  </a:moveTo>
                  <a:cubicBezTo>
                    <a:pt x="1530" y="288"/>
                    <a:pt x="1503" y="272"/>
                    <a:pt x="1473" y="272"/>
                  </a:cubicBezTo>
                  <a:cubicBezTo>
                    <a:pt x="1246" y="272"/>
                    <a:pt x="1246" y="272"/>
                    <a:pt x="1246" y="272"/>
                  </a:cubicBezTo>
                  <a:cubicBezTo>
                    <a:pt x="1227" y="165"/>
                    <a:pt x="1134" y="84"/>
                    <a:pt x="1022" y="84"/>
                  </a:cubicBezTo>
                  <a:cubicBezTo>
                    <a:pt x="910" y="84"/>
                    <a:pt x="816" y="165"/>
                    <a:pt x="797" y="272"/>
                  </a:cubicBezTo>
                  <a:cubicBezTo>
                    <a:pt x="567" y="272"/>
                    <a:pt x="567" y="272"/>
                    <a:pt x="567" y="272"/>
                  </a:cubicBezTo>
                  <a:cubicBezTo>
                    <a:pt x="585" y="244"/>
                    <a:pt x="596" y="211"/>
                    <a:pt x="596" y="176"/>
                  </a:cubicBezTo>
                  <a:cubicBezTo>
                    <a:pt x="596" y="79"/>
                    <a:pt x="517" y="0"/>
                    <a:pt x="420" y="0"/>
                  </a:cubicBezTo>
                  <a:cubicBezTo>
                    <a:pt x="323" y="0"/>
                    <a:pt x="244" y="79"/>
                    <a:pt x="244" y="176"/>
                  </a:cubicBezTo>
                  <a:cubicBezTo>
                    <a:pt x="244" y="211"/>
                    <a:pt x="254" y="244"/>
                    <a:pt x="272" y="272"/>
                  </a:cubicBezTo>
                  <a:cubicBezTo>
                    <a:pt x="85" y="272"/>
                    <a:pt x="85" y="272"/>
                    <a:pt x="85" y="272"/>
                  </a:cubicBezTo>
                  <a:cubicBezTo>
                    <a:pt x="55" y="272"/>
                    <a:pt x="28" y="288"/>
                    <a:pt x="14" y="314"/>
                  </a:cubicBezTo>
                  <a:cubicBezTo>
                    <a:pt x="0" y="340"/>
                    <a:pt x="2" y="372"/>
                    <a:pt x="18" y="396"/>
                  </a:cubicBezTo>
                  <a:cubicBezTo>
                    <a:pt x="555" y="1194"/>
                    <a:pt x="555" y="1194"/>
                    <a:pt x="555" y="1194"/>
                  </a:cubicBezTo>
                  <a:cubicBezTo>
                    <a:pt x="555" y="1648"/>
                    <a:pt x="555" y="1648"/>
                    <a:pt x="555" y="1648"/>
                  </a:cubicBezTo>
                  <a:cubicBezTo>
                    <a:pt x="555" y="1661"/>
                    <a:pt x="562" y="1674"/>
                    <a:pt x="573" y="1681"/>
                  </a:cubicBezTo>
                  <a:cubicBezTo>
                    <a:pt x="580" y="1685"/>
                    <a:pt x="587" y="1688"/>
                    <a:pt x="595" y="1688"/>
                  </a:cubicBezTo>
                  <a:cubicBezTo>
                    <a:pt x="600" y="1688"/>
                    <a:pt x="606" y="1686"/>
                    <a:pt x="611" y="1684"/>
                  </a:cubicBezTo>
                  <a:cubicBezTo>
                    <a:pt x="979" y="1524"/>
                    <a:pt x="979" y="1524"/>
                    <a:pt x="979" y="1524"/>
                  </a:cubicBezTo>
                  <a:cubicBezTo>
                    <a:pt x="994" y="1518"/>
                    <a:pt x="1003" y="1503"/>
                    <a:pt x="1003" y="1487"/>
                  </a:cubicBezTo>
                  <a:cubicBezTo>
                    <a:pt x="1003" y="1194"/>
                    <a:pt x="1003" y="1194"/>
                    <a:pt x="1003" y="1194"/>
                  </a:cubicBezTo>
                  <a:cubicBezTo>
                    <a:pt x="1540" y="396"/>
                    <a:pt x="1540" y="396"/>
                    <a:pt x="1540" y="396"/>
                  </a:cubicBezTo>
                  <a:cubicBezTo>
                    <a:pt x="1556" y="372"/>
                    <a:pt x="1558" y="340"/>
                    <a:pt x="1544" y="314"/>
                  </a:cubicBezTo>
                  <a:moveTo>
                    <a:pt x="1022" y="164"/>
                  </a:moveTo>
                  <a:cubicBezTo>
                    <a:pt x="1089" y="164"/>
                    <a:pt x="1147" y="209"/>
                    <a:pt x="1164" y="272"/>
                  </a:cubicBezTo>
                  <a:cubicBezTo>
                    <a:pt x="879" y="272"/>
                    <a:pt x="879" y="272"/>
                    <a:pt x="879" y="272"/>
                  </a:cubicBezTo>
                  <a:cubicBezTo>
                    <a:pt x="897" y="209"/>
                    <a:pt x="954" y="164"/>
                    <a:pt x="1022" y="164"/>
                  </a:cubicBezTo>
                  <a:moveTo>
                    <a:pt x="324" y="176"/>
                  </a:moveTo>
                  <a:cubicBezTo>
                    <a:pt x="324" y="123"/>
                    <a:pt x="367" y="80"/>
                    <a:pt x="420" y="80"/>
                  </a:cubicBezTo>
                  <a:cubicBezTo>
                    <a:pt x="473" y="80"/>
                    <a:pt x="516" y="123"/>
                    <a:pt x="516" y="176"/>
                  </a:cubicBezTo>
                  <a:cubicBezTo>
                    <a:pt x="516" y="228"/>
                    <a:pt x="473" y="272"/>
                    <a:pt x="420" y="272"/>
                  </a:cubicBezTo>
                  <a:cubicBezTo>
                    <a:pt x="367" y="272"/>
                    <a:pt x="324" y="228"/>
                    <a:pt x="324" y="176"/>
                  </a:cubicBezTo>
                  <a:moveTo>
                    <a:pt x="930" y="1160"/>
                  </a:moveTo>
                  <a:cubicBezTo>
                    <a:pt x="925" y="1167"/>
                    <a:pt x="923" y="1174"/>
                    <a:pt x="923" y="1182"/>
                  </a:cubicBezTo>
                  <a:cubicBezTo>
                    <a:pt x="923" y="1461"/>
                    <a:pt x="923" y="1461"/>
                    <a:pt x="923" y="1461"/>
                  </a:cubicBezTo>
                  <a:cubicBezTo>
                    <a:pt x="635" y="1587"/>
                    <a:pt x="635" y="1587"/>
                    <a:pt x="635" y="1587"/>
                  </a:cubicBezTo>
                  <a:cubicBezTo>
                    <a:pt x="635" y="1222"/>
                    <a:pt x="635" y="1222"/>
                    <a:pt x="635" y="1222"/>
                  </a:cubicBezTo>
                  <a:cubicBezTo>
                    <a:pt x="780" y="1222"/>
                    <a:pt x="780" y="1222"/>
                    <a:pt x="780" y="1222"/>
                  </a:cubicBezTo>
                  <a:cubicBezTo>
                    <a:pt x="802" y="1222"/>
                    <a:pt x="820" y="1204"/>
                    <a:pt x="820" y="1182"/>
                  </a:cubicBezTo>
                  <a:cubicBezTo>
                    <a:pt x="820" y="1160"/>
                    <a:pt x="802" y="1142"/>
                    <a:pt x="780" y="1142"/>
                  </a:cubicBezTo>
                  <a:cubicBezTo>
                    <a:pt x="616" y="1142"/>
                    <a:pt x="616" y="1142"/>
                    <a:pt x="616" y="1142"/>
                  </a:cubicBezTo>
                  <a:cubicBezTo>
                    <a:pt x="214" y="544"/>
                    <a:pt x="214" y="544"/>
                    <a:pt x="214" y="544"/>
                  </a:cubicBezTo>
                  <a:cubicBezTo>
                    <a:pt x="1022" y="544"/>
                    <a:pt x="1022" y="544"/>
                    <a:pt x="1022" y="544"/>
                  </a:cubicBezTo>
                  <a:cubicBezTo>
                    <a:pt x="1044" y="544"/>
                    <a:pt x="1062" y="526"/>
                    <a:pt x="1062" y="504"/>
                  </a:cubicBezTo>
                  <a:cubicBezTo>
                    <a:pt x="1062" y="481"/>
                    <a:pt x="1044" y="464"/>
                    <a:pt x="1022" y="464"/>
                  </a:cubicBezTo>
                  <a:cubicBezTo>
                    <a:pt x="160" y="464"/>
                    <a:pt x="160" y="464"/>
                    <a:pt x="160" y="464"/>
                  </a:cubicBezTo>
                  <a:cubicBezTo>
                    <a:pt x="85" y="352"/>
                    <a:pt x="85" y="352"/>
                    <a:pt x="85" y="352"/>
                  </a:cubicBezTo>
                  <a:cubicBezTo>
                    <a:pt x="1473" y="352"/>
                    <a:pt x="1473" y="352"/>
                    <a:pt x="1473" y="352"/>
                  </a:cubicBezTo>
                  <a:lnTo>
                    <a:pt x="930" y="1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 name="Freeform 84"/>
            <p:cNvSpPr>
              <a:spLocks noEditPoints="1"/>
            </p:cNvSpPr>
            <p:nvPr/>
          </p:nvSpPr>
          <p:spPr bwMode="auto">
            <a:xfrm>
              <a:off x="11364913" y="636588"/>
              <a:ext cx="177800" cy="179387"/>
            </a:xfrm>
            <a:custGeom>
              <a:avLst/>
              <a:gdLst>
                <a:gd name="T0" fmla="*/ 176 w 352"/>
                <a:gd name="T1" fmla="*/ 352 h 352"/>
                <a:gd name="T2" fmla="*/ 352 w 352"/>
                <a:gd name="T3" fmla="*/ 176 h 352"/>
                <a:gd name="T4" fmla="*/ 176 w 352"/>
                <a:gd name="T5" fmla="*/ 0 h 352"/>
                <a:gd name="T6" fmla="*/ 0 w 352"/>
                <a:gd name="T7" fmla="*/ 176 h 352"/>
                <a:gd name="T8" fmla="*/ 176 w 352"/>
                <a:gd name="T9" fmla="*/ 352 h 352"/>
                <a:gd name="T10" fmla="*/ 176 w 352"/>
                <a:gd name="T11" fmla="*/ 80 h 352"/>
                <a:gd name="T12" fmla="*/ 272 w 352"/>
                <a:gd name="T13" fmla="*/ 176 h 352"/>
                <a:gd name="T14" fmla="*/ 176 w 352"/>
                <a:gd name="T15" fmla="*/ 272 h 352"/>
                <a:gd name="T16" fmla="*/ 80 w 352"/>
                <a:gd name="T17" fmla="*/ 176 h 352"/>
                <a:gd name="T18" fmla="*/ 176 w 352"/>
                <a:gd name="T19" fmla="*/ 8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2" h="352">
                  <a:moveTo>
                    <a:pt x="176" y="352"/>
                  </a:moveTo>
                  <a:cubicBezTo>
                    <a:pt x="273" y="352"/>
                    <a:pt x="352" y="273"/>
                    <a:pt x="352" y="176"/>
                  </a:cubicBezTo>
                  <a:cubicBezTo>
                    <a:pt x="352" y="79"/>
                    <a:pt x="273" y="0"/>
                    <a:pt x="176" y="0"/>
                  </a:cubicBezTo>
                  <a:cubicBezTo>
                    <a:pt x="78" y="0"/>
                    <a:pt x="0" y="79"/>
                    <a:pt x="0" y="176"/>
                  </a:cubicBezTo>
                  <a:cubicBezTo>
                    <a:pt x="0" y="273"/>
                    <a:pt x="78" y="352"/>
                    <a:pt x="176" y="352"/>
                  </a:cubicBezTo>
                  <a:moveTo>
                    <a:pt x="176" y="80"/>
                  </a:moveTo>
                  <a:cubicBezTo>
                    <a:pt x="228" y="80"/>
                    <a:pt x="272" y="123"/>
                    <a:pt x="272" y="176"/>
                  </a:cubicBezTo>
                  <a:cubicBezTo>
                    <a:pt x="272" y="228"/>
                    <a:pt x="228" y="272"/>
                    <a:pt x="176" y="272"/>
                  </a:cubicBezTo>
                  <a:cubicBezTo>
                    <a:pt x="123" y="272"/>
                    <a:pt x="80" y="228"/>
                    <a:pt x="80" y="176"/>
                  </a:cubicBezTo>
                  <a:cubicBezTo>
                    <a:pt x="80" y="123"/>
                    <a:pt x="123" y="80"/>
                    <a:pt x="176"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 name="Freeform 85"/>
            <p:cNvSpPr>
              <a:spLocks/>
            </p:cNvSpPr>
            <p:nvPr/>
          </p:nvSpPr>
          <p:spPr bwMode="auto">
            <a:xfrm>
              <a:off x="11649075" y="735013"/>
              <a:ext cx="41275" cy="155575"/>
            </a:xfrm>
            <a:custGeom>
              <a:avLst/>
              <a:gdLst>
                <a:gd name="T0" fmla="*/ 40 w 80"/>
                <a:gd name="T1" fmla="*/ 307 h 307"/>
                <a:gd name="T2" fmla="*/ 80 w 80"/>
                <a:gd name="T3" fmla="*/ 267 h 307"/>
                <a:gd name="T4" fmla="*/ 80 w 80"/>
                <a:gd name="T5" fmla="*/ 40 h 307"/>
                <a:gd name="T6" fmla="*/ 40 w 80"/>
                <a:gd name="T7" fmla="*/ 0 h 307"/>
                <a:gd name="T8" fmla="*/ 0 w 80"/>
                <a:gd name="T9" fmla="*/ 40 h 307"/>
                <a:gd name="T10" fmla="*/ 0 w 80"/>
                <a:gd name="T11" fmla="*/ 267 h 307"/>
                <a:gd name="T12" fmla="*/ 40 w 80"/>
                <a:gd name="T13" fmla="*/ 307 h 307"/>
              </a:gdLst>
              <a:ahLst/>
              <a:cxnLst>
                <a:cxn ang="0">
                  <a:pos x="T0" y="T1"/>
                </a:cxn>
                <a:cxn ang="0">
                  <a:pos x="T2" y="T3"/>
                </a:cxn>
                <a:cxn ang="0">
                  <a:pos x="T4" y="T5"/>
                </a:cxn>
                <a:cxn ang="0">
                  <a:pos x="T6" y="T7"/>
                </a:cxn>
                <a:cxn ang="0">
                  <a:pos x="T8" y="T9"/>
                </a:cxn>
                <a:cxn ang="0">
                  <a:pos x="T10" y="T11"/>
                </a:cxn>
                <a:cxn ang="0">
                  <a:pos x="T12" y="T13"/>
                </a:cxn>
              </a:cxnLst>
              <a:rect l="0" t="0" r="r" b="b"/>
              <a:pathLst>
                <a:path w="80" h="307">
                  <a:moveTo>
                    <a:pt x="40" y="307"/>
                  </a:moveTo>
                  <a:cubicBezTo>
                    <a:pt x="62" y="307"/>
                    <a:pt x="80" y="289"/>
                    <a:pt x="80" y="267"/>
                  </a:cubicBezTo>
                  <a:cubicBezTo>
                    <a:pt x="80" y="40"/>
                    <a:pt x="80" y="40"/>
                    <a:pt x="80" y="40"/>
                  </a:cubicBezTo>
                  <a:cubicBezTo>
                    <a:pt x="80" y="18"/>
                    <a:pt x="62" y="0"/>
                    <a:pt x="40" y="0"/>
                  </a:cubicBezTo>
                  <a:cubicBezTo>
                    <a:pt x="18" y="0"/>
                    <a:pt x="0" y="18"/>
                    <a:pt x="0" y="40"/>
                  </a:cubicBezTo>
                  <a:cubicBezTo>
                    <a:pt x="0" y="267"/>
                    <a:pt x="0" y="267"/>
                    <a:pt x="0" y="267"/>
                  </a:cubicBezTo>
                  <a:cubicBezTo>
                    <a:pt x="0" y="289"/>
                    <a:pt x="18" y="307"/>
                    <a:pt x="40"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Freeform 86"/>
            <p:cNvSpPr>
              <a:spLocks/>
            </p:cNvSpPr>
            <p:nvPr/>
          </p:nvSpPr>
          <p:spPr bwMode="auto">
            <a:xfrm>
              <a:off x="11649075" y="668338"/>
              <a:ext cx="41275" cy="41275"/>
            </a:xfrm>
            <a:custGeom>
              <a:avLst/>
              <a:gdLst>
                <a:gd name="T0" fmla="*/ 40 w 80"/>
                <a:gd name="T1" fmla="*/ 80 h 80"/>
                <a:gd name="T2" fmla="*/ 68 w 80"/>
                <a:gd name="T3" fmla="*/ 68 h 80"/>
                <a:gd name="T4" fmla="*/ 80 w 80"/>
                <a:gd name="T5" fmla="*/ 40 h 80"/>
                <a:gd name="T6" fmla="*/ 68 w 80"/>
                <a:gd name="T7" fmla="*/ 11 h 80"/>
                <a:gd name="T8" fmla="*/ 40 w 80"/>
                <a:gd name="T9" fmla="*/ 0 h 80"/>
                <a:gd name="T10" fmla="*/ 12 w 80"/>
                <a:gd name="T11" fmla="*/ 11 h 80"/>
                <a:gd name="T12" fmla="*/ 0 w 80"/>
                <a:gd name="T13" fmla="*/ 40 h 80"/>
                <a:gd name="T14" fmla="*/ 12 w 80"/>
                <a:gd name="T15" fmla="*/ 68 h 80"/>
                <a:gd name="T16" fmla="*/ 40 w 80"/>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80"/>
                  </a:moveTo>
                  <a:cubicBezTo>
                    <a:pt x="51" y="80"/>
                    <a:pt x="61" y="75"/>
                    <a:pt x="68" y="68"/>
                  </a:cubicBezTo>
                  <a:cubicBezTo>
                    <a:pt x="76" y="60"/>
                    <a:pt x="80" y="50"/>
                    <a:pt x="80" y="40"/>
                  </a:cubicBezTo>
                  <a:cubicBezTo>
                    <a:pt x="80" y="29"/>
                    <a:pt x="76" y="19"/>
                    <a:pt x="68" y="11"/>
                  </a:cubicBezTo>
                  <a:cubicBezTo>
                    <a:pt x="61" y="4"/>
                    <a:pt x="51" y="0"/>
                    <a:pt x="40" y="0"/>
                  </a:cubicBezTo>
                  <a:cubicBezTo>
                    <a:pt x="29" y="0"/>
                    <a:pt x="19" y="4"/>
                    <a:pt x="12" y="11"/>
                  </a:cubicBezTo>
                  <a:cubicBezTo>
                    <a:pt x="4" y="19"/>
                    <a:pt x="0" y="29"/>
                    <a:pt x="0" y="40"/>
                  </a:cubicBezTo>
                  <a:cubicBezTo>
                    <a:pt x="0" y="50"/>
                    <a:pt x="4" y="60"/>
                    <a:pt x="12" y="68"/>
                  </a:cubicBezTo>
                  <a:cubicBezTo>
                    <a:pt x="19" y="75"/>
                    <a:pt x="29" y="80"/>
                    <a:pt x="40"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 name="Freeform 87"/>
            <p:cNvSpPr>
              <a:spLocks/>
            </p:cNvSpPr>
            <p:nvPr/>
          </p:nvSpPr>
          <p:spPr bwMode="auto">
            <a:xfrm>
              <a:off x="11250613" y="663575"/>
              <a:ext cx="41275" cy="122237"/>
            </a:xfrm>
            <a:custGeom>
              <a:avLst/>
              <a:gdLst>
                <a:gd name="T0" fmla="*/ 40 w 80"/>
                <a:gd name="T1" fmla="*/ 244 h 244"/>
                <a:gd name="T2" fmla="*/ 80 w 80"/>
                <a:gd name="T3" fmla="*/ 204 h 244"/>
                <a:gd name="T4" fmla="*/ 80 w 80"/>
                <a:gd name="T5" fmla="*/ 40 h 244"/>
                <a:gd name="T6" fmla="*/ 40 w 80"/>
                <a:gd name="T7" fmla="*/ 0 h 244"/>
                <a:gd name="T8" fmla="*/ 0 w 80"/>
                <a:gd name="T9" fmla="*/ 40 h 244"/>
                <a:gd name="T10" fmla="*/ 0 w 80"/>
                <a:gd name="T11" fmla="*/ 204 h 244"/>
                <a:gd name="T12" fmla="*/ 40 w 80"/>
                <a:gd name="T13" fmla="*/ 244 h 244"/>
              </a:gdLst>
              <a:ahLst/>
              <a:cxnLst>
                <a:cxn ang="0">
                  <a:pos x="T0" y="T1"/>
                </a:cxn>
                <a:cxn ang="0">
                  <a:pos x="T2" y="T3"/>
                </a:cxn>
                <a:cxn ang="0">
                  <a:pos x="T4" y="T5"/>
                </a:cxn>
                <a:cxn ang="0">
                  <a:pos x="T6" y="T7"/>
                </a:cxn>
                <a:cxn ang="0">
                  <a:pos x="T8" y="T9"/>
                </a:cxn>
                <a:cxn ang="0">
                  <a:pos x="T10" y="T11"/>
                </a:cxn>
                <a:cxn ang="0">
                  <a:pos x="T12" y="T13"/>
                </a:cxn>
              </a:cxnLst>
              <a:rect l="0" t="0" r="r" b="b"/>
              <a:pathLst>
                <a:path w="80" h="244">
                  <a:moveTo>
                    <a:pt x="40" y="244"/>
                  </a:moveTo>
                  <a:cubicBezTo>
                    <a:pt x="62" y="244"/>
                    <a:pt x="80" y="226"/>
                    <a:pt x="80" y="204"/>
                  </a:cubicBezTo>
                  <a:cubicBezTo>
                    <a:pt x="80" y="40"/>
                    <a:pt x="80" y="40"/>
                    <a:pt x="80" y="40"/>
                  </a:cubicBezTo>
                  <a:cubicBezTo>
                    <a:pt x="80" y="17"/>
                    <a:pt x="62" y="0"/>
                    <a:pt x="40" y="0"/>
                  </a:cubicBezTo>
                  <a:cubicBezTo>
                    <a:pt x="18" y="0"/>
                    <a:pt x="0" y="17"/>
                    <a:pt x="0" y="40"/>
                  </a:cubicBezTo>
                  <a:cubicBezTo>
                    <a:pt x="0" y="204"/>
                    <a:pt x="0" y="204"/>
                    <a:pt x="0" y="204"/>
                  </a:cubicBezTo>
                  <a:cubicBezTo>
                    <a:pt x="0" y="226"/>
                    <a:pt x="18" y="244"/>
                    <a:pt x="40" y="2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 name="Freeform 88"/>
            <p:cNvSpPr>
              <a:spLocks/>
            </p:cNvSpPr>
            <p:nvPr/>
          </p:nvSpPr>
          <p:spPr bwMode="auto">
            <a:xfrm>
              <a:off x="10974388" y="636588"/>
              <a:ext cx="41275" cy="173037"/>
            </a:xfrm>
            <a:custGeom>
              <a:avLst/>
              <a:gdLst>
                <a:gd name="T0" fmla="*/ 40 w 80"/>
                <a:gd name="T1" fmla="*/ 340 h 340"/>
                <a:gd name="T2" fmla="*/ 80 w 80"/>
                <a:gd name="T3" fmla="*/ 300 h 340"/>
                <a:gd name="T4" fmla="*/ 80 w 80"/>
                <a:gd name="T5" fmla="*/ 40 h 340"/>
                <a:gd name="T6" fmla="*/ 40 w 80"/>
                <a:gd name="T7" fmla="*/ 0 h 340"/>
                <a:gd name="T8" fmla="*/ 0 w 80"/>
                <a:gd name="T9" fmla="*/ 40 h 340"/>
                <a:gd name="T10" fmla="*/ 0 w 80"/>
                <a:gd name="T11" fmla="*/ 300 h 340"/>
                <a:gd name="T12" fmla="*/ 40 w 80"/>
                <a:gd name="T13" fmla="*/ 340 h 340"/>
              </a:gdLst>
              <a:ahLst/>
              <a:cxnLst>
                <a:cxn ang="0">
                  <a:pos x="T0" y="T1"/>
                </a:cxn>
                <a:cxn ang="0">
                  <a:pos x="T2" y="T3"/>
                </a:cxn>
                <a:cxn ang="0">
                  <a:pos x="T4" y="T5"/>
                </a:cxn>
                <a:cxn ang="0">
                  <a:pos x="T6" y="T7"/>
                </a:cxn>
                <a:cxn ang="0">
                  <a:pos x="T8" y="T9"/>
                </a:cxn>
                <a:cxn ang="0">
                  <a:pos x="T10" y="T11"/>
                </a:cxn>
                <a:cxn ang="0">
                  <a:pos x="T12" y="T13"/>
                </a:cxn>
              </a:cxnLst>
              <a:rect l="0" t="0" r="r" b="b"/>
              <a:pathLst>
                <a:path w="80" h="340">
                  <a:moveTo>
                    <a:pt x="40" y="340"/>
                  </a:moveTo>
                  <a:cubicBezTo>
                    <a:pt x="62" y="340"/>
                    <a:pt x="80" y="322"/>
                    <a:pt x="80" y="300"/>
                  </a:cubicBezTo>
                  <a:cubicBezTo>
                    <a:pt x="80" y="40"/>
                    <a:pt x="80" y="40"/>
                    <a:pt x="80" y="40"/>
                  </a:cubicBezTo>
                  <a:cubicBezTo>
                    <a:pt x="80" y="17"/>
                    <a:pt x="62" y="0"/>
                    <a:pt x="40" y="0"/>
                  </a:cubicBezTo>
                  <a:cubicBezTo>
                    <a:pt x="18" y="0"/>
                    <a:pt x="0" y="17"/>
                    <a:pt x="0" y="40"/>
                  </a:cubicBezTo>
                  <a:cubicBezTo>
                    <a:pt x="0" y="300"/>
                    <a:pt x="0" y="300"/>
                    <a:pt x="0" y="300"/>
                  </a:cubicBezTo>
                  <a:cubicBezTo>
                    <a:pt x="0" y="322"/>
                    <a:pt x="18" y="340"/>
                    <a:pt x="40" y="3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 name="Freeform 89"/>
            <p:cNvSpPr>
              <a:spLocks/>
            </p:cNvSpPr>
            <p:nvPr/>
          </p:nvSpPr>
          <p:spPr bwMode="auto">
            <a:xfrm>
              <a:off x="10974388" y="844550"/>
              <a:ext cx="41275" cy="39687"/>
            </a:xfrm>
            <a:custGeom>
              <a:avLst/>
              <a:gdLst>
                <a:gd name="T0" fmla="*/ 68 w 80"/>
                <a:gd name="T1" fmla="*/ 69 h 80"/>
                <a:gd name="T2" fmla="*/ 80 w 80"/>
                <a:gd name="T3" fmla="*/ 40 h 80"/>
                <a:gd name="T4" fmla="*/ 68 w 80"/>
                <a:gd name="T5" fmla="*/ 12 h 80"/>
                <a:gd name="T6" fmla="*/ 40 w 80"/>
                <a:gd name="T7" fmla="*/ 0 h 80"/>
                <a:gd name="T8" fmla="*/ 12 w 80"/>
                <a:gd name="T9" fmla="*/ 12 h 80"/>
                <a:gd name="T10" fmla="*/ 0 w 80"/>
                <a:gd name="T11" fmla="*/ 40 h 80"/>
                <a:gd name="T12" fmla="*/ 12 w 80"/>
                <a:gd name="T13" fmla="*/ 69 h 80"/>
                <a:gd name="T14" fmla="*/ 40 w 80"/>
                <a:gd name="T15" fmla="*/ 80 h 80"/>
                <a:gd name="T16" fmla="*/ 68 w 80"/>
                <a:gd name="T17" fmla="*/ 6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68" y="69"/>
                  </a:moveTo>
                  <a:cubicBezTo>
                    <a:pt x="76" y="61"/>
                    <a:pt x="80" y="51"/>
                    <a:pt x="80" y="40"/>
                  </a:cubicBezTo>
                  <a:cubicBezTo>
                    <a:pt x="80" y="30"/>
                    <a:pt x="76" y="19"/>
                    <a:pt x="68" y="12"/>
                  </a:cubicBezTo>
                  <a:cubicBezTo>
                    <a:pt x="61" y="4"/>
                    <a:pt x="51" y="0"/>
                    <a:pt x="40" y="0"/>
                  </a:cubicBezTo>
                  <a:cubicBezTo>
                    <a:pt x="29" y="0"/>
                    <a:pt x="19" y="4"/>
                    <a:pt x="12" y="12"/>
                  </a:cubicBezTo>
                  <a:cubicBezTo>
                    <a:pt x="4" y="19"/>
                    <a:pt x="0" y="30"/>
                    <a:pt x="0" y="40"/>
                  </a:cubicBezTo>
                  <a:cubicBezTo>
                    <a:pt x="0" y="51"/>
                    <a:pt x="4" y="61"/>
                    <a:pt x="12" y="69"/>
                  </a:cubicBezTo>
                  <a:cubicBezTo>
                    <a:pt x="19" y="76"/>
                    <a:pt x="29" y="80"/>
                    <a:pt x="40" y="80"/>
                  </a:cubicBezTo>
                  <a:cubicBezTo>
                    <a:pt x="51" y="80"/>
                    <a:pt x="61" y="76"/>
                    <a:pt x="68" y="6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 name="Freeform 90"/>
            <p:cNvSpPr>
              <a:spLocks/>
            </p:cNvSpPr>
            <p:nvPr/>
          </p:nvSpPr>
          <p:spPr bwMode="auto">
            <a:xfrm>
              <a:off x="11576050" y="1054100"/>
              <a:ext cx="41275" cy="39687"/>
            </a:xfrm>
            <a:custGeom>
              <a:avLst/>
              <a:gdLst>
                <a:gd name="T0" fmla="*/ 11 w 80"/>
                <a:gd name="T1" fmla="*/ 11 h 80"/>
                <a:gd name="T2" fmla="*/ 0 w 80"/>
                <a:gd name="T3" fmla="*/ 40 h 80"/>
                <a:gd name="T4" fmla="*/ 11 w 80"/>
                <a:gd name="T5" fmla="*/ 68 h 80"/>
                <a:gd name="T6" fmla="*/ 40 w 80"/>
                <a:gd name="T7" fmla="*/ 80 h 80"/>
                <a:gd name="T8" fmla="*/ 68 w 80"/>
                <a:gd name="T9" fmla="*/ 68 h 80"/>
                <a:gd name="T10" fmla="*/ 80 w 80"/>
                <a:gd name="T11" fmla="*/ 40 h 80"/>
                <a:gd name="T12" fmla="*/ 68 w 80"/>
                <a:gd name="T13" fmla="*/ 11 h 80"/>
                <a:gd name="T14" fmla="*/ 40 w 80"/>
                <a:gd name="T15" fmla="*/ 0 h 80"/>
                <a:gd name="T16" fmla="*/ 11 w 80"/>
                <a:gd name="T17"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11" y="11"/>
                  </a:moveTo>
                  <a:cubicBezTo>
                    <a:pt x="4" y="19"/>
                    <a:pt x="0" y="29"/>
                    <a:pt x="0" y="40"/>
                  </a:cubicBezTo>
                  <a:cubicBezTo>
                    <a:pt x="0" y="50"/>
                    <a:pt x="4" y="60"/>
                    <a:pt x="11" y="68"/>
                  </a:cubicBezTo>
                  <a:cubicBezTo>
                    <a:pt x="19" y="75"/>
                    <a:pt x="29" y="80"/>
                    <a:pt x="40" y="80"/>
                  </a:cubicBezTo>
                  <a:cubicBezTo>
                    <a:pt x="50" y="80"/>
                    <a:pt x="60" y="75"/>
                    <a:pt x="68" y="68"/>
                  </a:cubicBezTo>
                  <a:cubicBezTo>
                    <a:pt x="75" y="60"/>
                    <a:pt x="80" y="50"/>
                    <a:pt x="80" y="40"/>
                  </a:cubicBezTo>
                  <a:cubicBezTo>
                    <a:pt x="80" y="29"/>
                    <a:pt x="75" y="19"/>
                    <a:pt x="68" y="11"/>
                  </a:cubicBezTo>
                  <a:cubicBezTo>
                    <a:pt x="60" y="4"/>
                    <a:pt x="50" y="0"/>
                    <a:pt x="40" y="0"/>
                  </a:cubicBezTo>
                  <a:cubicBezTo>
                    <a:pt x="29" y="0"/>
                    <a:pt x="19" y="4"/>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2" name="Group 101"/>
          <p:cNvGrpSpPr/>
          <p:nvPr/>
        </p:nvGrpSpPr>
        <p:grpSpPr>
          <a:xfrm>
            <a:off x="555285" y="2441627"/>
            <a:ext cx="274516" cy="274515"/>
            <a:chOff x="10821988" y="2166938"/>
            <a:chExt cx="1112837" cy="1112837"/>
          </a:xfrm>
          <a:solidFill>
            <a:schemeClr val="bg1"/>
          </a:solidFill>
        </p:grpSpPr>
        <p:sp>
          <p:nvSpPr>
            <p:cNvPr id="103" name="Freeform 179"/>
            <p:cNvSpPr>
              <a:spLocks/>
            </p:cNvSpPr>
            <p:nvPr/>
          </p:nvSpPr>
          <p:spPr bwMode="auto">
            <a:xfrm>
              <a:off x="11096625" y="2565400"/>
              <a:ext cx="47625" cy="46037"/>
            </a:xfrm>
            <a:custGeom>
              <a:avLst/>
              <a:gdLst>
                <a:gd name="T0" fmla="*/ 16 w 88"/>
                <a:gd name="T1" fmla="*/ 16 h 85"/>
                <a:gd name="T2" fmla="*/ 16 w 88"/>
                <a:gd name="T3" fmla="*/ 16 h 85"/>
                <a:gd name="T4" fmla="*/ 16 w 88"/>
                <a:gd name="T5" fmla="*/ 73 h 85"/>
                <a:gd name="T6" fmla="*/ 44 w 88"/>
                <a:gd name="T7" fmla="*/ 85 h 85"/>
                <a:gd name="T8" fmla="*/ 72 w 88"/>
                <a:gd name="T9" fmla="*/ 73 h 85"/>
                <a:gd name="T10" fmla="*/ 73 w 88"/>
                <a:gd name="T11" fmla="*/ 73 h 85"/>
                <a:gd name="T12" fmla="*/ 73 w 88"/>
                <a:gd name="T13" fmla="*/ 16 h 85"/>
                <a:gd name="T14" fmla="*/ 16 w 88"/>
                <a:gd name="T15" fmla="*/ 1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85">
                  <a:moveTo>
                    <a:pt x="16" y="16"/>
                  </a:moveTo>
                  <a:cubicBezTo>
                    <a:pt x="16" y="16"/>
                    <a:pt x="16" y="16"/>
                    <a:pt x="16" y="16"/>
                  </a:cubicBezTo>
                  <a:cubicBezTo>
                    <a:pt x="0" y="32"/>
                    <a:pt x="0" y="57"/>
                    <a:pt x="16" y="73"/>
                  </a:cubicBezTo>
                  <a:cubicBezTo>
                    <a:pt x="23" y="81"/>
                    <a:pt x="34" y="85"/>
                    <a:pt x="44" y="85"/>
                  </a:cubicBezTo>
                  <a:cubicBezTo>
                    <a:pt x="54" y="85"/>
                    <a:pt x="64" y="81"/>
                    <a:pt x="72" y="73"/>
                  </a:cubicBezTo>
                  <a:cubicBezTo>
                    <a:pt x="73" y="73"/>
                    <a:pt x="73" y="73"/>
                    <a:pt x="73" y="73"/>
                  </a:cubicBezTo>
                  <a:cubicBezTo>
                    <a:pt x="88" y="57"/>
                    <a:pt x="88" y="32"/>
                    <a:pt x="73" y="16"/>
                  </a:cubicBezTo>
                  <a:cubicBezTo>
                    <a:pt x="57" y="0"/>
                    <a:pt x="32" y="0"/>
                    <a:pt x="16"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 name="Freeform 180"/>
            <p:cNvSpPr>
              <a:spLocks/>
            </p:cNvSpPr>
            <p:nvPr/>
          </p:nvSpPr>
          <p:spPr bwMode="auto">
            <a:xfrm>
              <a:off x="10821988" y="2289175"/>
              <a:ext cx="990600" cy="990600"/>
            </a:xfrm>
            <a:custGeom>
              <a:avLst/>
              <a:gdLst>
                <a:gd name="T0" fmla="*/ 1654 w 1832"/>
                <a:gd name="T1" fmla="*/ 719 h 1832"/>
                <a:gd name="T2" fmla="*/ 1584 w 1832"/>
                <a:gd name="T3" fmla="*/ 634 h 1832"/>
                <a:gd name="T4" fmla="*/ 1578 w 1832"/>
                <a:gd name="T5" fmla="*/ 743 h 1832"/>
                <a:gd name="T6" fmla="*/ 1752 w 1832"/>
                <a:gd name="T7" fmla="*/ 799 h 1832"/>
                <a:gd name="T8" fmla="*/ 1651 w 1832"/>
                <a:gd name="T9" fmla="*/ 1032 h 1832"/>
                <a:gd name="T10" fmla="*/ 1506 w 1832"/>
                <a:gd name="T11" fmla="*/ 1261 h 1832"/>
                <a:gd name="T12" fmla="*/ 1589 w 1832"/>
                <a:gd name="T13" fmla="*/ 1424 h 1832"/>
                <a:gd name="T14" fmla="*/ 1353 w 1832"/>
                <a:gd name="T15" fmla="*/ 1517 h 1832"/>
                <a:gd name="T16" fmla="*/ 1089 w 1832"/>
                <a:gd name="T17" fmla="*/ 1577 h 1832"/>
                <a:gd name="T18" fmla="*/ 1033 w 1832"/>
                <a:gd name="T19" fmla="*/ 1752 h 1832"/>
                <a:gd name="T20" fmla="*/ 799 w 1832"/>
                <a:gd name="T21" fmla="*/ 1650 h 1832"/>
                <a:gd name="T22" fmla="*/ 571 w 1832"/>
                <a:gd name="T23" fmla="*/ 1505 h 1832"/>
                <a:gd name="T24" fmla="*/ 407 w 1832"/>
                <a:gd name="T25" fmla="*/ 1589 h 1832"/>
                <a:gd name="T26" fmla="*/ 314 w 1832"/>
                <a:gd name="T27" fmla="*/ 1352 h 1832"/>
                <a:gd name="T28" fmla="*/ 255 w 1832"/>
                <a:gd name="T29" fmla="*/ 1089 h 1832"/>
                <a:gd name="T30" fmla="*/ 80 w 1832"/>
                <a:gd name="T31" fmla="*/ 1032 h 1832"/>
                <a:gd name="T32" fmla="*/ 182 w 1832"/>
                <a:gd name="T33" fmla="*/ 799 h 1832"/>
                <a:gd name="T34" fmla="*/ 326 w 1832"/>
                <a:gd name="T35" fmla="*/ 570 h 1832"/>
                <a:gd name="T36" fmla="*/ 242 w 1832"/>
                <a:gd name="T37" fmla="*/ 407 h 1832"/>
                <a:gd name="T38" fmla="*/ 479 w 1832"/>
                <a:gd name="T39" fmla="*/ 314 h 1832"/>
                <a:gd name="T40" fmla="*/ 743 w 1832"/>
                <a:gd name="T41" fmla="*/ 254 h 1832"/>
                <a:gd name="T42" fmla="*/ 799 w 1832"/>
                <a:gd name="T43" fmla="*/ 80 h 1832"/>
                <a:gd name="T44" fmla="*/ 1033 w 1832"/>
                <a:gd name="T45" fmla="*/ 181 h 1832"/>
                <a:gd name="T46" fmla="*/ 1145 w 1832"/>
                <a:gd name="T47" fmla="*/ 271 h 1832"/>
                <a:gd name="T48" fmla="*/ 1172 w 1832"/>
                <a:gd name="T49" fmla="*/ 196 h 1832"/>
                <a:gd name="T50" fmla="*/ 1113 w 1832"/>
                <a:gd name="T51" fmla="*/ 75 h 1832"/>
                <a:gd name="T52" fmla="*/ 795 w 1832"/>
                <a:gd name="T53" fmla="*/ 0 h 1832"/>
                <a:gd name="T54" fmla="*/ 719 w 1832"/>
                <a:gd name="T55" fmla="*/ 177 h 1832"/>
                <a:gd name="T56" fmla="*/ 461 w 1832"/>
                <a:gd name="T57" fmla="*/ 182 h 1832"/>
                <a:gd name="T58" fmla="*/ 183 w 1832"/>
                <a:gd name="T59" fmla="*/ 354 h 1832"/>
                <a:gd name="T60" fmla="*/ 255 w 1832"/>
                <a:gd name="T61" fmla="*/ 533 h 1832"/>
                <a:gd name="T62" fmla="*/ 76 w 1832"/>
                <a:gd name="T63" fmla="*/ 719 h 1832"/>
                <a:gd name="T64" fmla="*/ 0 w 1832"/>
                <a:gd name="T65" fmla="*/ 1037 h 1832"/>
                <a:gd name="T66" fmla="*/ 179 w 1832"/>
                <a:gd name="T67" fmla="*/ 1112 h 1832"/>
                <a:gd name="T68" fmla="*/ 183 w 1832"/>
                <a:gd name="T69" fmla="*/ 1371 h 1832"/>
                <a:gd name="T70" fmla="*/ 354 w 1832"/>
                <a:gd name="T71" fmla="*/ 1649 h 1832"/>
                <a:gd name="T72" fmla="*/ 534 w 1832"/>
                <a:gd name="T73" fmla="*/ 1576 h 1832"/>
                <a:gd name="T74" fmla="*/ 719 w 1832"/>
                <a:gd name="T75" fmla="*/ 1756 h 1832"/>
                <a:gd name="T76" fmla="*/ 1037 w 1832"/>
                <a:gd name="T77" fmla="*/ 1832 h 1832"/>
                <a:gd name="T78" fmla="*/ 1113 w 1832"/>
                <a:gd name="T79" fmla="*/ 1653 h 1832"/>
                <a:gd name="T80" fmla="*/ 1371 w 1832"/>
                <a:gd name="T81" fmla="*/ 1649 h 1832"/>
                <a:gd name="T82" fmla="*/ 1649 w 1832"/>
                <a:gd name="T83" fmla="*/ 1478 h 1832"/>
                <a:gd name="T84" fmla="*/ 1577 w 1832"/>
                <a:gd name="T85" fmla="*/ 1299 h 1832"/>
                <a:gd name="T86" fmla="*/ 1756 w 1832"/>
                <a:gd name="T87" fmla="*/ 1112 h 1832"/>
                <a:gd name="T88" fmla="*/ 1832 w 1832"/>
                <a:gd name="T89" fmla="*/ 795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2" h="1832">
                  <a:moveTo>
                    <a:pt x="1756" y="719"/>
                  </a:moveTo>
                  <a:cubicBezTo>
                    <a:pt x="1654" y="719"/>
                    <a:pt x="1654" y="719"/>
                    <a:pt x="1654" y="719"/>
                  </a:cubicBezTo>
                  <a:cubicBezTo>
                    <a:pt x="1649" y="698"/>
                    <a:pt x="1643" y="678"/>
                    <a:pt x="1635" y="658"/>
                  </a:cubicBezTo>
                  <a:cubicBezTo>
                    <a:pt x="1628" y="637"/>
                    <a:pt x="1605" y="626"/>
                    <a:pt x="1584" y="634"/>
                  </a:cubicBezTo>
                  <a:cubicBezTo>
                    <a:pt x="1563" y="641"/>
                    <a:pt x="1553" y="664"/>
                    <a:pt x="1560" y="685"/>
                  </a:cubicBezTo>
                  <a:cubicBezTo>
                    <a:pt x="1567" y="704"/>
                    <a:pt x="1573" y="723"/>
                    <a:pt x="1578" y="743"/>
                  </a:cubicBezTo>
                  <a:cubicBezTo>
                    <a:pt x="1587" y="776"/>
                    <a:pt x="1617" y="799"/>
                    <a:pt x="1651" y="799"/>
                  </a:cubicBezTo>
                  <a:cubicBezTo>
                    <a:pt x="1752" y="799"/>
                    <a:pt x="1752" y="799"/>
                    <a:pt x="1752" y="799"/>
                  </a:cubicBezTo>
                  <a:cubicBezTo>
                    <a:pt x="1752" y="1032"/>
                    <a:pt x="1752" y="1032"/>
                    <a:pt x="1752" y="1032"/>
                  </a:cubicBezTo>
                  <a:cubicBezTo>
                    <a:pt x="1651" y="1032"/>
                    <a:pt x="1651" y="1032"/>
                    <a:pt x="1651" y="1032"/>
                  </a:cubicBezTo>
                  <a:cubicBezTo>
                    <a:pt x="1616" y="1032"/>
                    <a:pt x="1586" y="1055"/>
                    <a:pt x="1578" y="1089"/>
                  </a:cubicBezTo>
                  <a:cubicBezTo>
                    <a:pt x="1562" y="1149"/>
                    <a:pt x="1538" y="1207"/>
                    <a:pt x="1506" y="1261"/>
                  </a:cubicBezTo>
                  <a:cubicBezTo>
                    <a:pt x="1489" y="1291"/>
                    <a:pt x="1494" y="1328"/>
                    <a:pt x="1518" y="1353"/>
                  </a:cubicBezTo>
                  <a:cubicBezTo>
                    <a:pt x="1589" y="1424"/>
                    <a:pt x="1589" y="1424"/>
                    <a:pt x="1589" y="1424"/>
                  </a:cubicBezTo>
                  <a:cubicBezTo>
                    <a:pt x="1424" y="1589"/>
                    <a:pt x="1424" y="1589"/>
                    <a:pt x="1424" y="1589"/>
                  </a:cubicBezTo>
                  <a:cubicBezTo>
                    <a:pt x="1353" y="1517"/>
                    <a:pt x="1353" y="1517"/>
                    <a:pt x="1353" y="1517"/>
                  </a:cubicBezTo>
                  <a:cubicBezTo>
                    <a:pt x="1328" y="1493"/>
                    <a:pt x="1291" y="1488"/>
                    <a:pt x="1261" y="1506"/>
                  </a:cubicBezTo>
                  <a:cubicBezTo>
                    <a:pt x="1207" y="1537"/>
                    <a:pt x="1149" y="1561"/>
                    <a:pt x="1089" y="1577"/>
                  </a:cubicBezTo>
                  <a:cubicBezTo>
                    <a:pt x="1056" y="1585"/>
                    <a:pt x="1033" y="1615"/>
                    <a:pt x="1033" y="1650"/>
                  </a:cubicBezTo>
                  <a:cubicBezTo>
                    <a:pt x="1033" y="1752"/>
                    <a:pt x="1033" y="1752"/>
                    <a:pt x="1033" y="1752"/>
                  </a:cubicBezTo>
                  <a:cubicBezTo>
                    <a:pt x="799" y="1752"/>
                    <a:pt x="799" y="1752"/>
                    <a:pt x="799" y="1752"/>
                  </a:cubicBezTo>
                  <a:cubicBezTo>
                    <a:pt x="799" y="1650"/>
                    <a:pt x="799" y="1650"/>
                    <a:pt x="799" y="1650"/>
                  </a:cubicBezTo>
                  <a:cubicBezTo>
                    <a:pt x="799" y="1615"/>
                    <a:pt x="776" y="1585"/>
                    <a:pt x="743" y="1577"/>
                  </a:cubicBezTo>
                  <a:cubicBezTo>
                    <a:pt x="683" y="1561"/>
                    <a:pt x="625" y="1537"/>
                    <a:pt x="571" y="1505"/>
                  </a:cubicBezTo>
                  <a:cubicBezTo>
                    <a:pt x="541" y="1488"/>
                    <a:pt x="504" y="1493"/>
                    <a:pt x="479" y="1517"/>
                  </a:cubicBezTo>
                  <a:cubicBezTo>
                    <a:pt x="407" y="1589"/>
                    <a:pt x="407" y="1589"/>
                    <a:pt x="407" y="1589"/>
                  </a:cubicBezTo>
                  <a:cubicBezTo>
                    <a:pt x="242" y="1424"/>
                    <a:pt x="242" y="1424"/>
                    <a:pt x="242" y="1424"/>
                  </a:cubicBezTo>
                  <a:cubicBezTo>
                    <a:pt x="314" y="1352"/>
                    <a:pt x="314" y="1352"/>
                    <a:pt x="314" y="1352"/>
                  </a:cubicBezTo>
                  <a:cubicBezTo>
                    <a:pt x="339" y="1328"/>
                    <a:pt x="344" y="1290"/>
                    <a:pt x="326" y="1261"/>
                  </a:cubicBezTo>
                  <a:cubicBezTo>
                    <a:pt x="295" y="1207"/>
                    <a:pt x="271" y="1149"/>
                    <a:pt x="255" y="1089"/>
                  </a:cubicBezTo>
                  <a:cubicBezTo>
                    <a:pt x="246" y="1055"/>
                    <a:pt x="216" y="1032"/>
                    <a:pt x="182" y="1032"/>
                  </a:cubicBezTo>
                  <a:cubicBezTo>
                    <a:pt x="80" y="1032"/>
                    <a:pt x="80" y="1032"/>
                    <a:pt x="80" y="1032"/>
                  </a:cubicBezTo>
                  <a:cubicBezTo>
                    <a:pt x="80" y="799"/>
                    <a:pt x="80" y="799"/>
                    <a:pt x="80" y="799"/>
                  </a:cubicBezTo>
                  <a:cubicBezTo>
                    <a:pt x="182" y="799"/>
                    <a:pt x="182" y="799"/>
                    <a:pt x="182" y="799"/>
                  </a:cubicBezTo>
                  <a:cubicBezTo>
                    <a:pt x="216" y="799"/>
                    <a:pt x="246" y="776"/>
                    <a:pt x="255" y="743"/>
                  </a:cubicBezTo>
                  <a:cubicBezTo>
                    <a:pt x="270" y="682"/>
                    <a:pt x="294" y="624"/>
                    <a:pt x="326" y="570"/>
                  </a:cubicBezTo>
                  <a:cubicBezTo>
                    <a:pt x="343" y="541"/>
                    <a:pt x="338" y="503"/>
                    <a:pt x="314" y="479"/>
                  </a:cubicBezTo>
                  <a:cubicBezTo>
                    <a:pt x="242" y="407"/>
                    <a:pt x="242" y="407"/>
                    <a:pt x="242" y="407"/>
                  </a:cubicBezTo>
                  <a:cubicBezTo>
                    <a:pt x="407" y="242"/>
                    <a:pt x="407" y="242"/>
                    <a:pt x="407" y="242"/>
                  </a:cubicBezTo>
                  <a:cubicBezTo>
                    <a:pt x="479" y="314"/>
                    <a:pt x="479" y="314"/>
                    <a:pt x="479" y="314"/>
                  </a:cubicBezTo>
                  <a:cubicBezTo>
                    <a:pt x="503" y="338"/>
                    <a:pt x="541" y="343"/>
                    <a:pt x="570" y="325"/>
                  </a:cubicBezTo>
                  <a:cubicBezTo>
                    <a:pt x="624" y="294"/>
                    <a:pt x="682" y="270"/>
                    <a:pt x="743" y="254"/>
                  </a:cubicBezTo>
                  <a:cubicBezTo>
                    <a:pt x="776" y="245"/>
                    <a:pt x="799" y="215"/>
                    <a:pt x="799" y="181"/>
                  </a:cubicBezTo>
                  <a:cubicBezTo>
                    <a:pt x="799" y="80"/>
                    <a:pt x="799" y="80"/>
                    <a:pt x="799" y="80"/>
                  </a:cubicBezTo>
                  <a:cubicBezTo>
                    <a:pt x="1033" y="80"/>
                    <a:pt x="1033" y="80"/>
                    <a:pt x="1033" y="80"/>
                  </a:cubicBezTo>
                  <a:cubicBezTo>
                    <a:pt x="1033" y="181"/>
                    <a:pt x="1033" y="181"/>
                    <a:pt x="1033" y="181"/>
                  </a:cubicBezTo>
                  <a:cubicBezTo>
                    <a:pt x="1033" y="215"/>
                    <a:pt x="1056" y="245"/>
                    <a:pt x="1089" y="254"/>
                  </a:cubicBezTo>
                  <a:cubicBezTo>
                    <a:pt x="1108" y="259"/>
                    <a:pt x="1127" y="264"/>
                    <a:pt x="1145" y="271"/>
                  </a:cubicBezTo>
                  <a:cubicBezTo>
                    <a:pt x="1166" y="278"/>
                    <a:pt x="1189" y="268"/>
                    <a:pt x="1197" y="247"/>
                  </a:cubicBezTo>
                  <a:cubicBezTo>
                    <a:pt x="1204" y="226"/>
                    <a:pt x="1193" y="203"/>
                    <a:pt x="1172" y="196"/>
                  </a:cubicBezTo>
                  <a:cubicBezTo>
                    <a:pt x="1153" y="189"/>
                    <a:pt x="1133" y="182"/>
                    <a:pt x="1113" y="177"/>
                  </a:cubicBezTo>
                  <a:cubicBezTo>
                    <a:pt x="1113" y="75"/>
                    <a:pt x="1113" y="75"/>
                    <a:pt x="1113" y="75"/>
                  </a:cubicBezTo>
                  <a:cubicBezTo>
                    <a:pt x="1113" y="34"/>
                    <a:pt x="1079" y="0"/>
                    <a:pt x="1037" y="0"/>
                  </a:cubicBezTo>
                  <a:cubicBezTo>
                    <a:pt x="795" y="0"/>
                    <a:pt x="795" y="0"/>
                    <a:pt x="795" y="0"/>
                  </a:cubicBezTo>
                  <a:cubicBezTo>
                    <a:pt x="753" y="0"/>
                    <a:pt x="719" y="34"/>
                    <a:pt x="719" y="75"/>
                  </a:cubicBezTo>
                  <a:cubicBezTo>
                    <a:pt x="719" y="177"/>
                    <a:pt x="719" y="177"/>
                    <a:pt x="719" y="177"/>
                  </a:cubicBezTo>
                  <a:cubicBezTo>
                    <a:pt x="654" y="195"/>
                    <a:pt x="591" y="221"/>
                    <a:pt x="533" y="255"/>
                  </a:cubicBezTo>
                  <a:cubicBezTo>
                    <a:pt x="461" y="182"/>
                    <a:pt x="461" y="182"/>
                    <a:pt x="461" y="182"/>
                  </a:cubicBezTo>
                  <a:cubicBezTo>
                    <a:pt x="431" y="153"/>
                    <a:pt x="383" y="153"/>
                    <a:pt x="354" y="182"/>
                  </a:cubicBezTo>
                  <a:cubicBezTo>
                    <a:pt x="183" y="354"/>
                    <a:pt x="183" y="354"/>
                    <a:pt x="183" y="354"/>
                  </a:cubicBezTo>
                  <a:cubicBezTo>
                    <a:pt x="153" y="383"/>
                    <a:pt x="153" y="431"/>
                    <a:pt x="183" y="461"/>
                  </a:cubicBezTo>
                  <a:cubicBezTo>
                    <a:pt x="255" y="533"/>
                    <a:pt x="255" y="533"/>
                    <a:pt x="255" y="533"/>
                  </a:cubicBezTo>
                  <a:cubicBezTo>
                    <a:pt x="221" y="591"/>
                    <a:pt x="196" y="654"/>
                    <a:pt x="178" y="719"/>
                  </a:cubicBezTo>
                  <a:cubicBezTo>
                    <a:pt x="76" y="719"/>
                    <a:pt x="76" y="719"/>
                    <a:pt x="76" y="719"/>
                  </a:cubicBezTo>
                  <a:cubicBezTo>
                    <a:pt x="34" y="719"/>
                    <a:pt x="0" y="753"/>
                    <a:pt x="0" y="795"/>
                  </a:cubicBezTo>
                  <a:cubicBezTo>
                    <a:pt x="0" y="1037"/>
                    <a:pt x="0" y="1037"/>
                    <a:pt x="0" y="1037"/>
                  </a:cubicBezTo>
                  <a:cubicBezTo>
                    <a:pt x="0" y="1078"/>
                    <a:pt x="34" y="1112"/>
                    <a:pt x="76" y="1112"/>
                  </a:cubicBezTo>
                  <a:cubicBezTo>
                    <a:pt x="179" y="1112"/>
                    <a:pt x="179" y="1112"/>
                    <a:pt x="179" y="1112"/>
                  </a:cubicBezTo>
                  <a:cubicBezTo>
                    <a:pt x="196" y="1177"/>
                    <a:pt x="222" y="1240"/>
                    <a:pt x="256" y="1298"/>
                  </a:cubicBezTo>
                  <a:cubicBezTo>
                    <a:pt x="183" y="1371"/>
                    <a:pt x="183" y="1371"/>
                    <a:pt x="183" y="1371"/>
                  </a:cubicBezTo>
                  <a:cubicBezTo>
                    <a:pt x="153" y="1400"/>
                    <a:pt x="153" y="1448"/>
                    <a:pt x="183" y="1478"/>
                  </a:cubicBezTo>
                  <a:cubicBezTo>
                    <a:pt x="354" y="1649"/>
                    <a:pt x="354" y="1649"/>
                    <a:pt x="354" y="1649"/>
                  </a:cubicBezTo>
                  <a:cubicBezTo>
                    <a:pt x="383" y="1678"/>
                    <a:pt x="431" y="1678"/>
                    <a:pt x="461" y="1649"/>
                  </a:cubicBezTo>
                  <a:cubicBezTo>
                    <a:pt x="534" y="1576"/>
                    <a:pt x="534" y="1576"/>
                    <a:pt x="534" y="1576"/>
                  </a:cubicBezTo>
                  <a:cubicBezTo>
                    <a:pt x="592" y="1610"/>
                    <a:pt x="654" y="1636"/>
                    <a:pt x="719" y="1653"/>
                  </a:cubicBezTo>
                  <a:cubicBezTo>
                    <a:pt x="719" y="1756"/>
                    <a:pt x="719" y="1756"/>
                    <a:pt x="719" y="1756"/>
                  </a:cubicBezTo>
                  <a:cubicBezTo>
                    <a:pt x="719" y="1798"/>
                    <a:pt x="753" y="1832"/>
                    <a:pt x="795" y="1832"/>
                  </a:cubicBezTo>
                  <a:cubicBezTo>
                    <a:pt x="1037" y="1832"/>
                    <a:pt x="1037" y="1832"/>
                    <a:pt x="1037" y="1832"/>
                  </a:cubicBezTo>
                  <a:cubicBezTo>
                    <a:pt x="1079" y="1832"/>
                    <a:pt x="1113" y="1798"/>
                    <a:pt x="1113" y="1756"/>
                  </a:cubicBezTo>
                  <a:cubicBezTo>
                    <a:pt x="1113" y="1653"/>
                    <a:pt x="1113" y="1653"/>
                    <a:pt x="1113" y="1653"/>
                  </a:cubicBezTo>
                  <a:cubicBezTo>
                    <a:pt x="1178" y="1636"/>
                    <a:pt x="1240" y="1610"/>
                    <a:pt x="1299" y="1576"/>
                  </a:cubicBezTo>
                  <a:cubicBezTo>
                    <a:pt x="1371" y="1649"/>
                    <a:pt x="1371" y="1649"/>
                    <a:pt x="1371" y="1649"/>
                  </a:cubicBezTo>
                  <a:cubicBezTo>
                    <a:pt x="1400" y="1678"/>
                    <a:pt x="1448" y="1678"/>
                    <a:pt x="1478" y="1649"/>
                  </a:cubicBezTo>
                  <a:cubicBezTo>
                    <a:pt x="1649" y="1478"/>
                    <a:pt x="1649" y="1478"/>
                    <a:pt x="1649" y="1478"/>
                  </a:cubicBezTo>
                  <a:cubicBezTo>
                    <a:pt x="1679" y="1448"/>
                    <a:pt x="1679" y="1400"/>
                    <a:pt x="1649" y="1371"/>
                  </a:cubicBezTo>
                  <a:cubicBezTo>
                    <a:pt x="1577" y="1299"/>
                    <a:pt x="1577" y="1299"/>
                    <a:pt x="1577" y="1299"/>
                  </a:cubicBezTo>
                  <a:cubicBezTo>
                    <a:pt x="1611" y="1240"/>
                    <a:pt x="1637" y="1178"/>
                    <a:pt x="1654" y="1112"/>
                  </a:cubicBezTo>
                  <a:cubicBezTo>
                    <a:pt x="1756" y="1112"/>
                    <a:pt x="1756" y="1112"/>
                    <a:pt x="1756" y="1112"/>
                  </a:cubicBezTo>
                  <a:cubicBezTo>
                    <a:pt x="1798" y="1112"/>
                    <a:pt x="1832" y="1078"/>
                    <a:pt x="1832" y="1037"/>
                  </a:cubicBezTo>
                  <a:cubicBezTo>
                    <a:pt x="1832" y="795"/>
                    <a:pt x="1832" y="795"/>
                    <a:pt x="1832" y="795"/>
                  </a:cubicBezTo>
                  <a:cubicBezTo>
                    <a:pt x="1832" y="753"/>
                    <a:pt x="1798" y="719"/>
                    <a:pt x="1756" y="7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181"/>
            <p:cNvSpPr>
              <a:spLocks noEditPoints="1"/>
            </p:cNvSpPr>
            <p:nvPr/>
          </p:nvSpPr>
          <p:spPr bwMode="auto">
            <a:xfrm>
              <a:off x="10972800" y="2166938"/>
              <a:ext cx="962025" cy="962025"/>
            </a:xfrm>
            <a:custGeom>
              <a:avLst/>
              <a:gdLst>
                <a:gd name="T0" fmla="*/ 1645 w 1779"/>
                <a:gd name="T1" fmla="*/ 246 h 1779"/>
                <a:gd name="T2" fmla="*/ 1533 w 1779"/>
                <a:gd name="T3" fmla="*/ 134 h 1779"/>
                <a:gd name="T4" fmla="*/ 1320 w 1779"/>
                <a:gd name="T5" fmla="*/ 47 h 1779"/>
                <a:gd name="T6" fmla="*/ 1041 w 1779"/>
                <a:gd name="T7" fmla="*/ 341 h 1779"/>
                <a:gd name="T8" fmla="*/ 998 w 1779"/>
                <a:gd name="T9" fmla="*/ 724 h 1779"/>
                <a:gd name="T10" fmla="*/ 677 w 1779"/>
                <a:gd name="T11" fmla="*/ 544 h 1779"/>
                <a:gd name="T12" fmla="*/ 597 w 1779"/>
                <a:gd name="T13" fmla="*/ 544 h 1779"/>
                <a:gd name="T14" fmla="*/ 393 w 1779"/>
                <a:gd name="T15" fmla="*/ 647 h 1779"/>
                <a:gd name="T16" fmla="*/ 428 w 1779"/>
                <a:gd name="T17" fmla="*/ 718 h 1779"/>
                <a:gd name="T18" fmla="*/ 597 w 1779"/>
                <a:gd name="T19" fmla="*/ 707 h 1779"/>
                <a:gd name="T20" fmla="*/ 677 w 1779"/>
                <a:gd name="T21" fmla="*/ 707 h 1779"/>
                <a:gd name="T22" fmla="*/ 941 w 1779"/>
                <a:gd name="T23" fmla="*/ 781 h 1779"/>
                <a:gd name="T24" fmla="*/ 637 w 1779"/>
                <a:gd name="T25" fmla="*/ 830 h 1779"/>
                <a:gd name="T26" fmla="*/ 637 w 1779"/>
                <a:gd name="T27" fmla="*/ 1454 h 1779"/>
                <a:gd name="T28" fmla="*/ 884 w 1779"/>
                <a:gd name="T29" fmla="*/ 952 h 1779"/>
                <a:gd name="T30" fmla="*/ 1107 w 1779"/>
                <a:gd name="T31" fmla="*/ 1102 h 1779"/>
                <a:gd name="T32" fmla="*/ 1032 w 1779"/>
                <a:gd name="T33" fmla="*/ 1142 h 1779"/>
                <a:gd name="T34" fmla="*/ 1107 w 1779"/>
                <a:gd name="T35" fmla="*/ 1182 h 1779"/>
                <a:gd name="T36" fmla="*/ 677 w 1779"/>
                <a:gd name="T37" fmla="*/ 1612 h 1779"/>
                <a:gd name="T38" fmla="*/ 637 w 1779"/>
                <a:gd name="T39" fmla="*/ 1536 h 1779"/>
                <a:gd name="T40" fmla="*/ 597 w 1779"/>
                <a:gd name="T41" fmla="*/ 1612 h 1779"/>
                <a:gd name="T42" fmla="*/ 167 w 1779"/>
                <a:gd name="T43" fmla="*/ 1182 h 1779"/>
                <a:gd name="T44" fmla="*/ 242 w 1779"/>
                <a:gd name="T45" fmla="*/ 1142 h 1779"/>
                <a:gd name="T46" fmla="*/ 167 w 1779"/>
                <a:gd name="T47" fmla="*/ 1102 h 1779"/>
                <a:gd name="T48" fmla="*/ 191 w 1779"/>
                <a:gd name="T49" fmla="*/ 886 h 1779"/>
                <a:gd name="T50" fmla="*/ 87 w 1779"/>
                <a:gd name="T51" fmla="*/ 1102 h 1779"/>
                <a:gd name="T52" fmla="*/ 0 w 1779"/>
                <a:gd name="T53" fmla="*/ 1142 h 1779"/>
                <a:gd name="T54" fmla="*/ 87 w 1779"/>
                <a:gd name="T55" fmla="*/ 1182 h 1779"/>
                <a:gd name="T56" fmla="*/ 597 w 1779"/>
                <a:gd name="T57" fmla="*/ 1692 h 1779"/>
                <a:gd name="T58" fmla="*/ 637 w 1779"/>
                <a:gd name="T59" fmla="*/ 1779 h 1779"/>
                <a:gd name="T60" fmla="*/ 677 w 1779"/>
                <a:gd name="T61" fmla="*/ 1692 h 1779"/>
                <a:gd name="T62" fmla="*/ 1187 w 1779"/>
                <a:gd name="T63" fmla="*/ 1182 h 1779"/>
                <a:gd name="T64" fmla="*/ 1274 w 1779"/>
                <a:gd name="T65" fmla="*/ 1142 h 1779"/>
                <a:gd name="T66" fmla="*/ 1187 w 1779"/>
                <a:gd name="T67" fmla="*/ 1102 h 1779"/>
                <a:gd name="T68" fmla="*/ 1098 w 1779"/>
                <a:gd name="T69" fmla="*/ 738 h 1779"/>
                <a:gd name="T70" fmla="*/ 1466 w 1779"/>
                <a:gd name="T71" fmla="*/ 726 h 1779"/>
                <a:gd name="T72" fmla="*/ 1759 w 1779"/>
                <a:gd name="T73" fmla="*/ 323 h 1779"/>
                <a:gd name="T74" fmla="*/ 1377 w 1779"/>
                <a:gd name="T75" fmla="*/ 103 h 1779"/>
                <a:gd name="T76" fmla="*/ 1453 w 1779"/>
                <a:gd name="T77" fmla="*/ 135 h 1779"/>
                <a:gd name="T78" fmla="*/ 1234 w 1779"/>
                <a:gd name="T79" fmla="*/ 488 h 1779"/>
                <a:gd name="T80" fmla="*/ 1121 w 1779"/>
                <a:gd name="T81" fmla="*/ 358 h 1779"/>
                <a:gd name="T82" fmla="*/ 637 w 1779"/>
                <a:gd name="T83" fmla="*/ 1374 h 1779"/>
                <a:gd name="T84" fmla="*/ 637 w 1779"/>
                <a:gd name="T85" fmla="*/ 910 h 1779"/>
                <a:gd name="T86" fmla="*/ 699 w 1779"/>
                <a:gd name="T87" fmla="*/ 1023 h 1779"/>
                <a:gd name="T88" fmla="*/ 728 w 1779"/>
                <a:gd name="T89" fmla="*/ 1091 h 1779"/>
                <a:gd name="T90" fmla="*/ 827 w 1779"/>
                <a:gd name="T91" fmla="*/ 1009 h 1779"/>
                <a:gd name="T92" fmla="*/ 1676 w 1779"/>
                <a:gd name="T93" fmla="*/ 402 h 1779"/>
                <a:gd name="T94" fmla="*/ 1178 w 1779"/>
                <a:gd name="T95" fmla="*/ 658 h 1779"/>
                <a:gd name="T96" fmla="*/ 1509 w 1779"/>
                <a:gd name="T97" fmla="*/ 326 h 1779"/>
                <a:gd name="T98" fmla="*/ 1685 w 1779"/>
                <a:gd name="T99" fmla="*/ 354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79" h="1779">
                  <a:moveTo>
                    <a:pt x="1759" y="323"/>
                  </a:moveTo>
                  <a:cubicBezTo>
                    <a:pt x="1740" y="276"/>
                    <a:pt x="1696" y="247"/>
                    <a:pt x="1645" y="246"/>
                  </a:cubicBezTo>
                  <a:cubicBezTo>
                    <a:pt x="1533" y="246"/>
                    <a:pt x="1533" y="246"/>
                    <a:pt x="1533" y="246"/>
                  </a:cubicBezTo>
                  <a:cubicBezTo>
                    <a:pt x="1533" y="134"/>
                    <a:pt x="1533" y="134"/>
                    <a:pt x="1533" y="134"/>
                  </a:cubicBezTo>
                  <a:cubicBezTo>
                    <a:pt x="1532" y="83"/>
                    <a:pt x="1503" y="39"/>
                    <a:pt x="1456" y="20"/>
                  </a:cubicBezTo>
                  <a:cubicBezTo>
                    <a:pt x="1408" y="0"/>
                    <a:pt x="1356" y="10"/>
                    <a:pt x="1320" y="47"/>
                  </a:cubicBezTo>
                  <a:cubicBezTo>
                    <a:pt x="1053" y="313"/>
                    <a:pt x="1053" y="313"/>
                    <a:pt x="1053" y="313"/>
                  </a:cubicBezTo>
                  <a:cubicBezTo>
                    <a:pt x="1045" y="321"/>
                    <a:pt x="1041" y="331"/>
                    <a:pt x="1041" y="341"/>
                  </a:cubicBezTo>
                  <a:cubicBezTo>
                    <a:pt x="1041" y="681"/>
                    <a:pt x="1041" y="681"/>
                    <a:pt x="1041" y="681"/>
                  </a:cubicBezTo>
                  <a:cubicBezTo>
                    <a:pt x="998" y="724"/>
                    <a:pt x="998" y="724"/>
                    <a:pt x="998" y="724"/>
                  </a:cubicBezTo>
                  <a:cubicBezTo>
                    <a:pt x="906" y="645"/>
                    <a:pt x="793" y="600"/>
                    <a:pt x="677" y="591"/>
                  </a:cubicBezTo>
                  <a:cubicBezTo>
                    <a:pt x="677" y="544"/>
                    <a:pt x="677" y="544"/>
                    <a:pt x="677" y="544"/>
                  </a:cubicBezTo>
                  <a:cubicBezTo>
                    <a:pt x="677" y="522"/>
                    <a:pt x="659" y="504"/>
                    <a:pt x="637" y="504"/>
                  </a:cubicBezTo>
                  <a:cubicBezTo>
                    <a:pt x="615" y="504"/>
                    <a:pt x="597" y="522"/>
                    <a:pt x="597" y="544"/>
                  </a:cubicBezTo>
                  <a:cubicBezTo>
                    <a:pt x="597" y="591"/>
                    <a:pt x="597" y="591"/>
                    <a:pt x="597" y="591"/>
                  </a:cubicBezTo>
                  <a:cubicBezTo>
                    <a:pt x="527" y="596"/>
                    <a:pt x="458" y="614"/>
                    <a:pt x="393" y="647"/>
                  </a:cubicBezTo>
                  <a:cubicBezTo>
                    <a:pt x="373" y="656"/>
                    <a:pt x="365" y="680"/>
                    <a:pt x="375" y="700"/>
                  </a:cubicBezTo>
                  <a:cubicBezTo>
                    <a:pt x="384" y="720"/>
                    <a:pt x="408" y="728"/>
                    <a:pt x="428" y="718"/>
                  </a:cubicBezTo>
                  <a:cubicBezTo>
                    <a:pt x="482" y="692"/>
                    <a:pt x="539" y="676"/>
                    <a:pt x="597" y="671"/>
                  </a:cubicBezTo>
                  <a:cubicBezTo>
                    <a:pt x="597" y="707"/>
                    <a:pt x="597" y="707"/>
                    <a:pt x="597" y="707"/>
                  </a:cubicBezTo>
                  <a:cubicBezTo>
                    <a:pt x="597" y="729"/>
                    <a:pt x="615" y="747"/>
                    <a:pt x="637" y="747"/>
                  </a:cubicBezTo>
                  <a:cubicBezTo>
                    <a:pt x="659" y="747"/>
                    <a:pt x="677" y="729"/>
                    <a:pt x="677" y="707"/>
                  </a:cubicBezTo>
                  <a:cubicBezTo>
                    <a:pt x="677" y="671"/>
                    <a:pt x="677" y="671"/>
                    <a:pt x="677" y="671"/>
                  </a:cubicBezTo>
                  <a:cubicBezTo>
                    <a:pt x="773" y="679"/>
                    <a:pt x="865" y="717"/>
                    <a:pt x="941" y="781"/>
                  </a:cubicBezTo>
                  <a:cubicBezTo>
                    <a:pt x="827" y="895"/>
                    <a:pt x="827" y="895"/>
                    <a:pt x="827" y="895"/>
                  </a:cubicBezTo>
                  <a:cubicBezTo>
                    <a:pt x="775" y="854"/>
                    <a:pt x="709" y="830"/>
                    <a:pt x="637" y="830"/>
                  </a:cubicBezTo>
                  <a:cubicBezTo>
                    <a:pt x="465" y="830"/>
                    <a:pt x="325" y="970"/>
                    <a:pt x="325" y="1142"/>
                  </a:cubicBezTo>
                  <a:cubicBezTo>
                    <a:pt x="325" y="1314"/>
                    <a:pt x="465" y="1454"/>
                    <a:pt x="637" y="1454"/>
                  </a:cubicBezTo>
                  <a:cubicBezTo>
                    <a:pt x="809" y="1454"/>
                    <a:pt x="949" y="1314"/>
                    <a:pt x="949" y="1142"/>
                  </a:cubicBezTo>
                  <a:cubicBezTo>
                    <a:pt x="949" y="1070"/>
                    <a:pt x="925" y="1004"/>
                    <a:pt x="884" y="952"/>
                  </a:cubicBezTo>
                  <a:cubicBezTo>
                    <a:pt x="998" y="838"/>
                    <a:pt x="998" y="838"/>
                    <a:pt x="998" y="838"/>
                  </a:cubicBezTo>
                  <a:cubicBezTo>
                    <a:pt x="1063" y="914"/>
                    <a:pt x="1099" y="1007"/>
                    <a:pt x="1107" y="1102"/>
                  </a:cubicBezTo>
                  <a:cubicBezTo>
                    <a:pt x="1072" y="1102"/>
                    <a:pt x="1072" y="1102"/>
                    <a:pt x="1072" y="1102"/>
                  </a:cubicBezTo>
                  <a:cubicBezTo>
                    <a:pt x="1049" y="1102"/>
                    <a:pt x="1032" y="1120"/>
                    <a:pt x="1032" y="1142"/>
                  </a:cubicBezTo>
                  <a:cubicBezTo>
                    <a:pt x="1032" y="1164"/>
                    <a:pt x="1049" y="1182"/>
                    <a:pt x="1072" y="1182"/>
                  </a:cubicBezTo>
                  <a:cubicBezTo>
                    <a:pt x="1107" y="1182"/>
                    <a:pt x="1107" y="1182"/>
                    <a:pt x="1107" y="1182"/>
                  </a:cubicBezTo>
                  <a:cubicBezTo>
                    <a:pt x="1098" y="1289"/>
                    <a:pt x="1052" y="1394"/>
                    <a:pt x="971" y="1475"/>
                  </a:cubicBezTo>
                  <a:cubicBezTo>
                    <a:pt x="889" y="1557"/>
                    <a:pt x="784" y="1603"/>
                    <a:pt x="677" y="1612"/>
                  </a:cubicBezTo>
                  <a:cubicBezTo>
                    <a:pt x="677" y="1576"/>
                    <a:pt x="677" y="1576"/>
                    <a:pt x="677" y="1576"/>
                  </a:cubicBezTo>
                  <a:cubicBezTo>
                    <a:pt x="677" y="1554"/>
                    <a:pt x="659" y="1536"/>
                    <a:pt x="637" y="1536"/>
                  </a:cubicBezTo>
                  <a:cubicBezTo>
                    <a:pt x="615" y="1536"/>
                    <a:pt x="597" y="1554"/>
                    <a:pt x="597" y="1576"/>
                  </a:cubicBezTo>
                  <a:cubicBezTo>
                    <a:pt x="597" y="1612"/>
                    <a:pt x="597" y="1612"/>
                    <a:pt x="597" y="1612"/>
                  </a:cubicBezTo>
                  <a:cubicBezTo>
                    <a:pt x="490" y="1603"/>
                    <a:pt x="385" y="1557"/>
                    <a:pt x="303" y="1475"/>
                  </a:cubicBezTo>
                  <a:cubicBezTo>
                    <a:pt x="223" y="1395"/>
                    <a:pt x="176" y="1290"/>
                    <a:pt x="167" y="1182"/>
                  </a:cubicBezTo>
                  <a:cubicBezTo>
                    <a:pt x="202" y="1182"/>
                    <a:pt x="202" y="1182"/>
                    <a:pt x="202" y="1182"/>
                  </a:cubicBezTo>
                  <a:cubicBezTo>
                    <a:pt x="224" y="1182"/>
                    <a:pt x="242" y="1164"/>
                    <a:pt x="242" y="1142"/>
                  </a:cubicBezTo>
                  <a:cubicBezTo>
                    <a:pt x="242" y="1120"/>
                    <a:pt x="224" y="1102"/>
                    <a:pt x="202" y="1102"/>
                  </a:cubicBezTo>
                  <a:cubicBezTo>
                    <a:pt x="167" y="1102"/>
                    <a:pt x="167" y="1102"/>
                    <a:pt x="167" y="1102"/>
                  </a:cubicBezTo>
                  <a:cubicBezTo>
                    <a:pt x="171" y="1046"/>
                    <a:pt x="186" y="991"/>
                    <a:pt x="210" y="939"/>
                  </a:cubicBezTo>
                  <a:cubicBezTo>
                    <a:pt x="220" y="919"/>
                    <a:pt x="211" y="895"/>
                    <a:pt x="191" y="886"/>
                  </a:cubicBezTo>
                  <a:cubicBezTo>
                    <a:pt x="172" y="876"/>
                    <a:pt x="148" y="885"/>
                    <a:pt x="138" y="905"/>
                  </a:cubicBezTo>
                  <a:cubicBezTo>
                    <a:pt x="108" y="968"/>
                    <a:pt x="91" y="1035"/>
                    <a:pt x="87" y="1102"/>
                  </a:cubicBezTo>
                  <a:cubicBezTo>
                    <a:pt x="40" y="1102"/>
                    <a:pt x="40" y="1102"/>
                    <a:pt x="40" y="1102"/>
                  </a:cubicBezTo>
                  <a:cubicBezTo>
                    <a:pt x="18" y="1102"/>
                    <a:pt x="0" y="1120"/>
                    <a:pt x="0" y="1142"/>
                  </a:cubicBezTo>
                  <a:cubicBezTo>
                    <a:pt x="0" y="1164"/>
                    <a:pt x="18" y="1182"/>
                    <a:pt x="40" y="1182"/>
                  </a:cubicBezTo>
                  <a:cubicBezTo>
                    <a:pt x="87" y="1182"/>
                    <a:pt x="87" y="1182"/>
                    <a:pt x="87" y="1182"/>
                  </a:cubicBezTo>
                  <a:cubicBezTo>
                    <a:pt x="96" y="1311"/>
                    <a:pt x="151" y="1436"/>
                    <a:pt x="247" y="1532"/>
                  </a:cubicBezTo>
                  <a:cubicBezTo>
                    <a:pt x="341" y="1627"/>
                    <a:pt x="465" y="1683"/>
                    <a:pt x="597" y="1692"/>
                  </a:cubicBezTo>
                  <a:cubicBezTo>
                    <a:pt x="597" y="1739"/>
                    <a:pt x="597" y="1739"/>
                    <a:pt x="597" y="1739"/>
                  </a:cubicBezTo>
                  <a:cubicBezTo>
                    <a:pt x="597" y="1761"/>
                    <a:pt x="615" y="1779"/>
                    <a:pt x="637" y="1779"/>
                  </a:cubicBezTo>
                  <a:cubicBezTo>
                    <a:pt x="659" y="1779"/>
                    <a:pt x="677" y="1761"/>
                    <a:pt x="677" y="1739"/>
                  </a:cubicBezTo>
                  <a:cubicBezTo>
                    <a:pt x="677" y="1692"/>
                    <a:pt x="677" y="1692"/>
                    <a:pt x="677" y="1692"/>
                  </a:cubicBezTo>
                  <a:cubicBezTo>
                    <a:pt x="809" y="1683"/>
                    <a:pt x="932" y="1627"/>
                    <a:pt x="1027" y="1532"/>
                  </a:cubicBezTo>
                  <a:cubicBezTo>
                    <a:pt x="1122" y="1437"/>
                    <a:pt x="1178" y="1314"/>
                    <a:pt x="1187" y="1182"/>
                  </a:cubicBezTo>
                  <a:cubicBezTo>
                    <a:pt x="1234" y="1182"/>
                    <a:pt x="1234" y="1182"/>
                    <a:pt x="1234" y="1182"/>
                  </a:cubicBezTo>
                  <a:cubicBezTo>
                    <a:pt x="1256" y="1182"/>
                    <a:pt x="1274" y="1164"/>
                    <a:pt x="1274" y="1142"/>
                  </a:cubicBezTo>
                  <a:cubicBezTo>
                    <a:pt x="1274" y="1120"/>
                    <a:pt x="1256" y="1102"/>
                    <a:pt x="1234" y="1102"/>
                  </a:cubicBezTo>
                  <a:cubicBezTo>
                    <a:pt x="1187" y="1102"/>
                    <a:pt x="1187" y="1102"/>
                    <a:pt x="1187" y="1102"/>
                  </a:cubicBezTo>
                  <a:cubicBezTo>
                    <a:pt x="1179" y="983"/>
                    <a:pt x="1133" y="871"/>
                    <a:pt x="1055" y="781"/>
                  </a:cubicBezTo>
                  <a:cubicBezTo>
                    <a:pt x="1098" y="738"/>
                    <a:pt x="1098" y="738"/>
                    <a:pt x="1098" y="738"/>
                  </a:cubicBezTo>
                  <a:cubicBezTo>
                    <a:pt x="1438" y="738"/>
                    <a:pt x="1438" y="738"/>
                    <a:pt x="1438" y="738"/>
                  </a:cubicBezTo>
                  <a:cubicBezTo>
                    <a:pt x="1448" y="738"/>
                    <a:pt x="1458" y="734"/>
                    <a:pt x="1466" y="726"/>
                  </a:cubicBezTo>
                  <a:cubicBezTo>
                    <a:pt x="1732" y="459"/>
                    <a:pt x="1732" y="459"/>
                    <a:pt x="1732" y="459"/>
                  </a:cubicBezTo>
                  <a:cubicBezTo>
                    <a:pt x="1768" y="423"/>
                    <a:pt x="1779" y="371"/>
                    <a:pt x="1759" y="323"/>
                  </a:cubicBezTo>
                  <a:moveTo>
                    <a:pt x="1121" y="358"/>
                  </a:moveTo>
                  <a:cubicBezTo>
                    <a:pt x="1377" y="103"/>
                    <a:pt x="1377" y="103"/>
                    <a:pt x="1377" y="103"/>
                  </a:cubicBezTo>
                  <a:cubicBezTo>
                    <a:pt x="1396" y="84"/>
                    <a:pt x="1419" y="91"/>
                    <a:pt x="1425" y="94"/>
                  </a:cubicBezTo>
                  <a:cubicBezTo>
                    <a:pt x="1431" y="96"/>
                    <a:pt x="1452" y="107"/>
                    <a:pt x="1453" y="135"/>
                  </a:cubicBezTo>
                  <a:cubicBezTo>
                    <a:pt x="1453" y="270"/>
                    <a:pt x="1453" y="270"/>
                    <a:pt x="1453" y="270"/>
                  </a:cubicBezTo>
                  <a:cubicBezTo>
                    <a:pt x="1234" y="488"/>
                    <a:pt x="1234" y="488"/>
                    <a:pt x="1234" y="488"/>
                  </a:cubicBezTo>
                  <a:cubicBezTo>
                    <a:pt x="1121" y="601"/>
                    <a:pt x="1121" y="601"/>
                    <a:pt x="1121" y="601"/>
                  </a:cubicBezTo>
                  <a:cubicBezTo>
                    <a:pt x="1121" y="358"/>
                    <a:pt x="1121" y="358"/>
                    <a:pt x="1121" y="358"/>
                  </a:cubicBezTo>
                  <a:close/>
                  <a:moveTo>
                    <a:pt x="869" y="1142"/>
                  </a:moveTo>
                  <a:cubicBezTo>
                    <a:pt x="869" y="1270"/>
                    <a:pt x="765" y="1374"/>
                    <a:pt x="637" y="1374"/>
                  </a:cubicBezTo>
                  <a:cubicBezTo>
                    <a:pt x="509" y="1374"/>
                    <a:pt x="405" y="1270"/>
                    <a:pt x="405" y="1142"/>
                  </a:cubicBezTo>
                  <a:cubicBezTo>
                    <a:pt x="405" y="1014"/>
                    <a:pt x="509" y="910"/>
                    <a:pt x="637" y="910"/>
                  </a:cubicBezTo>
                  <a:cubicBezTo>
                    <a:pt x="687" y="910"/>
                    <a:pt x="733" y="925"/>
                    <a:pt x="770" y="952"/>
                  </a:cubicBezTo>
                  <a:cubicBezTo>
                    <a:pt x="699" y="1023"/>
                    <a:pt x="699" y="1023"/>
                    <a:pt x="699" y="1023"/>
                  </a:cubicBezTo>
                  <a:cubicBezTo>
                    <a:pt x="684" y="1039"/>
                    <a:pt x="684" y="1064"/>
                    <a:pt x="699" y="1079"/>
                  </a:cubicBezTo>
                  <a:cubicBezTo>
                    <a:pt x="707" y="1087"/>
                    <a:pt x="718" y="1091"/>
                    <a:pt x="728" y="1091"/>
                  </a:cubicBezTo>
                  <a:cubicBezTo>
                    <a:pt x="738" y="1091"/>
                    <a:pt x="748" y="1087"/>
                    <a:pt x="756" y="1079"/>
                  </a:cubicBezTo>
                  <a:cubicBezTo>
                    <a:pt x="827" y="1009"/>
                    <a:pt x="827" y="1009"/>
                    <a:pt x="827" y="1009"/>
                  </a:cubicBezTo>
                  <a:cubicBezTo>
                    <a:pt x="853" y="1046"/>
                    <a:pt x="869" y="1092"/>
                    <a:pt x="869" y="1142"/>
                  </a:cubicBezTo>
                  <a:moveTo>
                    <a:pt x="1676" y="402"/>
                  </a:moveTo>
                  <a:cubicBezTo>
                    <a:pt x="1421" y="658"/>
                    <a:pt x="1421" y="658"/>
                    <a:pt x="1421" y="658"/>
                  </a:cubicBezTo>
                  <a:cubicBezTo>
                    <a:pt x="1178" y="658"/>
                    <a:pt x="1178" y="658"/>
                    <a:pt x="1178" y="658"/>
                  </a:cubicBezTo>
                  <a:cubicBezTo>
                    <a:pt x="1291" y="545"/>
                    <a:pt x="1291" y="545"/>
                    <a:pt x="1291" y="545"/>
                  </a:cubicBezTo>
                  <a:cubicBezTo>
                    <a:pt x="1509" y="326"/>
                    <a:pt x="1509" y="326"/>
                    <a:pt x="1509" y="326"/>
                  </a:cubicBezTo>
                  <a:cubicBezTo>
                    <a:pt x="1644" y="326"/>
                    <a:pt x="1644" y="326"/>
                    <a:pt x="1644" y="326"/>
                  </a:cubicBezTo>
                  <a:cubicBezTo>
                    <a:pt x="1672" y="326"/>
                    <a:pt x="1683" y="347"/>
                    <a:pt x="1685" y="354"/>
                  </a:cubicBezTo>
                  <a:cubicBezTo>
                    <a:pt x="1688" y="360"/>
                    <a:pt x="1695" y="383"/>
                    <a:pt x="1676" y="4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Freeform 182"/>
            <p:cNvSpPr>
              <a:spLocks/>
            </p:cNvSpPr>
            <p:nvPr/>
          </p:nvSpPr>
          <p:spPr bwMode="auto">
            <a:xfrm>
              <a:off x="11291888" y="2765425"/>
              <a:ext cx="44450" cy="44450"/>
            </a:xfrm>
            <a:custGeom>
              <a:avLst/>
              <a:gdLst>
                <a:gd name="T0" fmla="*/ 40 w 80"/>
                <a:gd name="T1" fmla="*/ 0 h 80"/>
                <a:gd name="T2" fmla="*/ 12 w 80"/>
                <a:gd name="T3" fmla="*/ 12 h 80"/>
                <a:gd name="T4" fmla="*/ 0 w 80"/>
                <a:gd name="T5" fmla="*/ 40 h 80"/>
                <a:gd name="T6" fmla="*/ 12 w 80"/>
                <a:gd name="T7" fmla="*/ 68 h 80"/>
                <a:gd name="T8" fmla="*/ 40 w 80"/>
                <a:gd name="T9" fmla="*/ 80 h 80"/>
                <a:gd name="T10" fmla="*/ 68 w 80"/>
                <a:gd name="T11" fmla="*/ 68 h 80"/>
                <a:gd name="T12" fmla="*/ 80 w 80"/>
                <a:gd name="T13" fmla="*/ 40 h 80"/>
                <a:gd name="T14" fmla="*/ 68 w 80"/>
                <a:gd name="T15" fmla="*/ 12 h 80"/>
                <a:gd name="T16" fmla="*/ 40 w 80"/>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0"/>
                  </a:moveTo>
                  <a:cubicBezTo>
                    <a:pt x="29" y="0"/>
                    <a:pt x="19" y="4"/>
                    <a:pt x="12" y="12"/>
                  </a:cubicBezTo>
                  <a:cubicBezTo>
                    <a:pt x="4" y="19"/>
                    <a:pt x="0" y="29"/>
                    <a:pt x="0" y="40"/>
                  </a:cubicBezTo>
                  <a:cubicBezTo>
                    <a:pt x="0" y="51"/>
                    <a:pt x="4" y="61"/>
                    <a:pt x="12" y="68"/>
                  </a:cubicBezTo>
                  <a:cubicBezTo>
                    <a:pt x="19" y="76"/>
                    <a:pt x="29" y="80"/>
                    <a:pt x="40" y="80"/>
                  </a:cubicBezTo>
                  <a:cubicBezTo>
                    <a:pt x="50" y="80"/>
                    <a:pt x="61" y="76"/>
                    <a:pt x="68" y="68"/>
                  </a:cubicBezTo>
                  <a:cubicBezTo>
                    <a:pt x="76" y="61"/>
                    <a:pt x="80" y="51"/>
                    <a:pt x="80" y="40"/>
                  </a:cubicBezTo>
                  <a:cubicBezTo>
                    <a:pt x="80" y="29"/>
                    <a:pt x="76" y="19"/>
                    <a:pt x="68" y="12"/>
                  </a:cubicBezTo>
                  <a:cubicBezTo>
                    <a:pt x="61" y="4"/>
                    <a:pt x="5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7" name="Group 106"/>
          <p:cNvGrpSpPr/>
          <p:nvPr/>
        </p:nvGrpSpPr>
        <p:grpSpPr>
          <a:xfrm>
            <a:off x="550032" y="3312952"/>
            <a:ext cx="285022" cy="356182"/>
            <a:chOff x="15943263" y="-7202488"/>
            <a:chExt cx="17021176" cy="21270913"/>
          </a:xfrm>
          <a:solidFill>
            <a:schemeClr val="bg1"/>
          </a:solidFill>
        </p:grpSpPr>
        <p:sp>
          <p:nvSpPr>
            <p:cNvPr id="108" name="Freeform 14"/>
            <p:cNvSpPr>
              <a:spLocks noEditPoints="1"/>
            </p:cNvSpPr>
            <p:nvPr/>
          </p:nvSpPr>
          <p:spPr bwMode="auto">
            <a:xfrm>
              <a:off x="19913601" y="-3233738"/>
              <a:ext cx="9080500" cy="9078913"/>
            </a:xfrm>
            <a:custGeom>
              <a:avLst/>
              <a:gdLst>
                <a:gd name="T0" fmla="*/ 2051 w 2420"/>
                <a:gd name="T1" fmla="*/ 944 h 2420"/>
                <a:gd name="T2" fmla="*/ 2170 w 2420"/>
                <a:gd name="T3" fmla="*/ 625 h 2420"/>
                <a:gd name="T4" fmla="*/ 2170 w 2420"/>
                <a:gd name="T5" fmla="*/ 459 h 2420"/>
                <a:gd name="T6" fmla="*/ 1795 w 2420"/>
                <a:gd name="T7" fmla="*/ 250 h 2420"/>
                <a:gd name="T8" fmla="*/ 1476 w 2420"/>
                <a:gd name="T9" fmla="*/ 369 h 2420"/>
                <a:gd name="T10" fmla="*/ 1358 w 2420"/>
                <a:gd name="T11" fmla="*/ 0 h 2420"/>
                <a:gd name="T12" fmla="*/ 944 w 2420"/>
                <a:gd name="T13" fmla="*/ 118 h 2420"/>
                <a:gd name="T14" fmla="*/ 803 w 2420"/>
                <a:gd name="T15" fmla="*/ 428 h 2420"/>
                <a:gd name="T16" fmla="*/ 459 w 2420"/>
                <a:gd name="T17" fmla="*/ 250 h 2420"/>
                <a:gd name="T18" fmla="*/ 215 w 2420"/>
                <a:gd name="T19" fmla="*/ 542 h 2420"/>
                <a:gd name="T20" fmla="*/ 427 w 2420"/>
                <a:gd name="T21" fmla="*/ 803 h 2420"/>
                <a:gd name="T22" fmla="*/ 117 w 2420"/>
                <a:gd name="T23" fmla="*/ 944 h 2420"/>
                <a:gd name="T24" fmla="*/ 0 w 2420"/>
                <a:gd name="T25" fmla="*/ 1358 h 2420"/>
                <a:gd name="T26" fmla="*/ 369 w 2420"/>
                <a:gd name="T27" fmla="*/ 1476 h 2420"/>
                <a:gd name="T28" fmla="*/ 250 w 2420"/>
                <a:gd name="T29" fmla="*/ 1795 h 2420"/>
                <a:gd name="T30" fmla="*/ 459 w 2420"/>
                <a:gd name="T31" fmla="*/ 2171 h 2420"/>
                <a:gd name="T32" fmla="*/ 803 w 2420"/>
                <a:gd name="T33" fmla="*/ 1993 h 2420"/>
                <a:gd name="T34" fmla="*/ 944 w 2420"/>
                <a:gd name="T35" fmla="*/ 2303 h 2420"/>
                <a:gd name="T36" fmla="*/ 1358 w 2420"/>
                <a:gd name="T37" fmla="*/ 2420 h 2420"/>
                <a:gd name="T38" fmla="*/ 1476 w 2420"/>
                <a:gd name="T39" fmla="*/ 2051 h 2420"/>
                <a:gd name="T40" fmla="*/ 1795 w 2420"/>
                <a:gd name="T41" fmla="*/ 2171 h 2420"/>
                <a:gd name="T42" fmla="*/ 2170 w 2420"/>
                <a:gd name="T43" fmla="*/ 1961 h 2420"/>
                <a:gd name="T44" fmla="*/ 2170 w 2420"/>
                <a:gd name="T45" fmla="*/ 1795 h 2420"/>
                <a:gd name="T46" fmla="*/ 2051 w 2420"/>
                <a:gd name="T47" fmla="*/ 1476 h 2420"/>
                <a:gd name="T48" fmla="*/ 2420 w 2420"/>
                <a:gd name="T49" fmla="*/ 1358 h 2420"/>
                <a:gd name="T50" fmla="*/ 2303 w 2420"/>
                <a:gd name="T51" fmla="*/ 944 h 2420"/>
                <a:gd name="T52" fmla="*/ 1988 w 2420"/>
                <a:gd name="T53" fmla="*/ 1310 h 2420"/>
                <a:gd name="T54" fmla="*/ 1819 w 2420"/>
                <a:gd name="T55" fmla="*/ 1587 h 2420"/>
                <a:gd name="T56" fmla="*/ 2019 w 2420"/>
                <a:gd name="T57" fmla="*/ 1878 h 2420"/>
                <a:gd name="T58" fmla="*/ 1690 w 2420"/>
                <a:gd name="T59" fmla="*/ 1831 h 2420"/>
                <a:gd name="T60" fmla="*/ 1374 w 2420"/>
                <a:gd name="T61" fmla="*/ 1907 h 2420"/>
                <a:gd name="T62" fmla="*/ 1310 w 2420"/>
                <a:gd name="T63" fmla="*/ 2254 h 2420"/>
                <a:gd name="T64" fmla="*/ 1110 w 2420"/>
                <a:gd name="T65" fmla="*/ 1988 h 2420"/>
                <a:gd name="T66" fmla="*/ 833 w 2420"/>
                <a:gd name="T67" fmla="*/ 1819 h 2420"/>
                <a:gd name="T68" fmla="*/ 542 w 2420"/>
                <a:gd name="T69" fmla="*/ 2019 h 2420"/>
                <a:gd name="T70" fmla="*/ 590 w 2420"/>
                <a:gd name="T71" fmla="*/ 1690 h 2420"/>
                <a:gd name="T72" fmla="*/ 513 w 2420"/>
                <a:gd name="T73" fmla="*/ 1374 h 2420"/>
                <a:gd name="T74" fmla="*/ 166 w 2420"/>
                <a:gd name="T75" fmla="*/ 1310 h 2420"/>
                <a:gd name="T76" fmla="*/ 432 w 2420"/>
                <a:gd name="T77" fmla="*/ 1111 h 2420"/>
                <a:gd name="T78" fmla="*/ 601 w 2420"/>
                <a:gd name="T79" fmla="*/ 833 h 2420"/>
                <a:gd name="T80" fmla="*/ 401 w 2420"/>
                <a:gd name="T81" fmla="*/ 542 h 2420"/>
                <a:gd name="T82" fmla="*/ 730 w 2420"/>
                <a:gd name="T83" fmla="*/ 590 h 2420"/>
                <a:gd name="T84" fmla="*/ 1046 w 2420"/>
                <a:gd name="T85" fmla="*/ 513 h 2420"/>
                <a:gd name="T86" fmla="*/ 1110 w 2420"/>
                <a:gd name="T87" fmla="*/ 166 h 2420"/>
                <a:gd name="T88" fmla="*/ 1310 w 2420"/>
                <a:gd name="T89" fmla="*/ 432 h 2420"/>
                <a:gd name="T90" fmla="*/ 1587 w 2420"/>
                <a:gd name="T91" fmla="*/ 602 h 2420"/>
                <a:gd name="T92" fmla="*/ 1878 w 2420"/>
                <a:gd name="T93" fmla="*/ 401 h 2420"/>
                <a:gd name="T94" fmla="*/ 1830 w 2420"/>
                <a:gd name="T95" fmla="*/ 731 h 2420"/>
                <a:gd name="T96" fmla="*/ 1907 w 2420"/>
                <a:gd name="T97" fmla="*/ 1046 h 2420"/>
                <a:gd name="T98" fmla="*/ 2254 w 2420"/>
                <a:gd name="T99" fmla="*/ 1111 h 2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0" h="2420">
                  <a:moveTo>
                    <a:pt x="2303" y="944"/>
                  </a:moveTo>
                  <a:cubicBezTo>
                    <a:pt x="2051" y="944"/>
                    <a:pt x="2051" y="944"/>
                    <a:pt x="2051" y="944"/>
                  </a:cubicBezTo>
                  <a:cubicBezTo>
                    <a:pt x="2036" y="896"/>
                    <a:pt x="2016" y="849"/>
                    <a:pt x="1993" y="803"/>
                  </a:cubicBezTo>
                  <a:cubicBezTo>
                    <a:pt x="2170" y="625"/>
                    <a:pt x="2170" y="625"/>
                    <a:pt x="2170" y="625"/>
                  </a:cubicBezTo>
                  <a:cubicBezTo>
                    <a:pt x="2193" y="603"/>
                    <a:pt x="2205" y="574"/>
                    <a:pt x="2205" y="542"/>
                  </a:cubicBezTo>
                  <a:cubicBezTo>
                    <a:pt x="2205" y="511"/>
                    <a:pt x="2193" y="481"/>
                    <a:pt x="2170" y="459"/>
                  </a:cubicBezTo>
                  <a:cubicBezTo>
                    <a:pt x="1961" y="250"/>
                    <a:pt x="1961" y="250"/>
                    <a:pt x="1961" y="250"/>
                  </a:cubicBezTo>
                  <a:cubicBezTo>
                    <a:pt x="1915" y="204"/>
                    <a:pt x="1841" y="204"/>
                    <a:pt x="1795" y="250"/>
                  </a:cubicBezTo>
                  <a:cubicBezTo>
                    <a:pt x="1617" y="428"/>
                    <a:pt x="1617" y="428"/>
                    <a:pt x="1617" y="428"/>
                  </a:cubicBezTo>
                  <a:cubicBezTo>
                    <a:pt x="1572" y="404"/>
                    <a:pt x="1524" y="384"/>
                    <a:pt x="1476" y="369"/>
                  </a:cubicBezTo>
                  <a:cubicBezTo>
                    <a:pt x="1476" y="118"/>
                    <a:pt x="1476" y="118"/>
                    <a:pt x="1476" y="118"/>
                  </a:cubicBezTo>
                  <a:cubicBezTo>
                    <a:pt x="1476" y="53"/>
                    <a:pt x="1423" y="0"/>
                    <a:pt x="1358" y="0"/>
                  </a:cubicBezTo>
                  <a:cubicBezTo>
                    <a:pt x="1062" y="0"/>
                    <a:pt x="1062" y="0"/>
                    <a:pt x="1062" y="0"/>
                  </a:cubicBezTo>
                  <a:cubicBezTo>
                    <a:pt x="997" y="0"/>
                    <a:pt x="944" y="53"/>
                    <a:pt x="944" y="118"/>
                  </a:cubicBezTo>
                  <a:cubicBezTo>
                    <a:pt x="944" y="369"/>
                    <a:pt x="944" y="369"/>
                    <a:pt x="944" y="369"/>
                  </a:cubicBezTo>
                  <a:cubicBezTo>
                    <a:pt x="896" y="384"/>
                    <a:pt x="848" y="404"/>
                    <a:pt x="803" y="428"/>
                  </a:cubicBezTo>
                  <a:cubicBezTo>
                    <a:pt x="625" y="250"/>
                    <a:pt x="625" y="250"/>
                    <a:pt x="625" y="250"/>
                  </a:cubicBezTo>
                  <a:cubicBezTo>
                    <a:pt x="579" y="204"/>
                    <a:pt x="505" y="204"/>
                    <a:pt x="459" y="250"/>
                  </a:cubicBezTo>
                  <a:cubicBezTo>
                    <a:pt x="250" y="459"/>
                    <a:pt x="250" y="459"/>
                    <a:pt x="250" y="459"/>
                  </a:cubicBezTo>
                  <a:cubicBezTo>
                    <a:pt x="227" y="481"/>
                    <a:pt x="215" y="511"/>
                    <a:pt x="215" y="542"/>
                  </a:cubicBezTo>
                  <a:cubicBezTo>
                    <a:pt x="215" y="574"/>
                    <a:pt x="227" y="603"/>
                    <a:pt x="250" y="625"/>
                  </a:cubicBezTo>
                  <a:cubicBezTo>
                    <a:pt x="427" y="803"/>
                    <a:pt x="427" y="803"/>
                    <a:pt x="427" y="803"/>
                  </a:cubicBezTo>
                  <a:cubicBezTo>
                    <a:pt x="404" y="849"/>
                    <a:pt x="384" y="896"/>
                    <a:pt x="369" y="944"/>
                  </a:cubicBezTo>
                  <a:cubicBezTo>
                    <a:pt x="117" y="944"/>
                    <a:pt x="117" y="944"/>
                    <a:pt x="117" y="944"/>
                  </a:cubicBezTo>
                  <a:cubicBezTo>
                    <a:pt x="53" y="944"/>
                    <a:pt x="0" y="997"/>
                    <a:pt x="0" y="1062"/>
                  </a:cubicBezTo>
                  <a:cubicBezTo>
                    <a:pt x="0" y="1358"/>
                    <a:pt x="0" y="1358"/>
                    <a:pt x="0" y="1358"/>
                  </a:cubicBezTo>
                  <a:cubicBezTo>
                    <a:pt x="0" y="1423"/>
                    <a:pt x="53" y="1476"/>
                    <a:pt x="117" y="1476"/>
                  </a:cubicBezTo>
                  <a:cubicBezTo>
                    <a:pt x="369" y="1476"/>
                    <a:pt x="369" y="1476"/>
                    <a:pt x="369" y="1476"/>
                  </a:cubicBezTo>
                  <a:cubicBezTo>
                    <a:pt x="384" y="1525"/>
                    <a:pt x="404" y="1572"/>
                    <a:pt x="427" y="1617"/>
                  </a:cubicBezTo>
                  <a:cubicBezTo>
                    <a:pt x="250" y="1795"/>
                    <a:pt x="250" y="1795"/>
                    <a:pt x="250" y="1795"/>
                  </a:cubicBezTo>
                  <a:cubicBezTo>
                    <a:pt x="204" y="1841"/>
                    <a:pt x="204" y="1915"/>
                    <a:pt x="250" y="1961"/>
                  </a:cubicBezTo>
                  <a:cubicBezTo>
                    <a:pt x="459" y="2171"/>
                    <a:pt x="459" y="2171"/>
                    <a:pt x="459" y="2171"/>
                  </a:cubicBezTo>
                  <a:cubicBezTo>
                    <a:pt x="505" y="2216"/>
                    <a:pt x="579" y="2216"/>
                    <a:pt x="625" y="2171"/>
                  </a:cubicBezTo>
                  <a:cubicBezTo>
                    <a:pt x="803" y="1993"/>
                    <a:pt x="803" y="1993"/>
                    <a:pt x="803" y="1993"/>
                  </a:cubicBezTo>
                  <a:cubicBezTo>
                    <a:pt x="848" y="2016"/>
                    <a:pt x="896" y="2036"/>
                    <a:pt x="944" y="2051"/>
                  </a:cubicBezTo>
                  <a:cubicBezTo>
                    <a:pt x="944" y="2303"/>
                    <a:pt x="944" y="2303"/>
                    <a:pt x="944" y="2303"/>
                  </a:cubicBezTo>
                  <a:cubicBezTo>
                    <a:pt x="944" y="2368"/>
                    <a:pt x="997" y="2420"/>
                    <a:pt x="1062" y="2420"/>
                  </a:cubicBezTo>
                  <a:cubicBezTo>
                    <a:pt x="1358" y="2420"/>
                    <a:pt x="1358" y="2420"/>
                    <a:pt x="1358" y="2420"/>
                  </a:cubicBezTo>
                  <a:cubicBezTo>
                    <a:pt x="1423" y="2420"/>
                    <a:pt x="1476" y="2368"/>
                    <a:pt x="1476" y="2303"/>
                  </a:cubicBezTo>
                  <a:cubicBezTo>
                    <a:pt x="1476" y="2051"/>
                    <a:pt x="1476" y="2051"/>
                    <a:pt x="1476" y="2051"/>
                  </a:cubicBezTo>
                  <a:cubicBezTo>
                    <a:pt x="1524" y="2036"/>
                    <a:pt x="1572" y="2016"/>
                    <a:pt x="1617" y="1993"/>
                  </a:cubicBezTo>
                  <a:cubicBezTo>
                    <a:pt x="1795" y="2171"/>
                    <a:pt x="1795" y="2171"/>
                    <a:pt x="1795" y="2171"/>
                  </a:cubicBezTo>
                  <a:cubicBezTo>
                    <a:pt x="1841" y="2216"/>
                    <a:pt x="1915" y="2216"/>
                    <a:pt x="1961" y="2171"/>
                  </a:cubicBezTo>
                  <a:cubicBezTo>
                    <a:pt x="2170" y="1961"/>
                    <a:pt x="2170" y="1961"/>
                    <a:pt x="2170" y="1961"/>
                  </a:cubicBezTo>
                  <a:cubicBezTo>
                    <a:pt x="2193" y="1939"/>
                    <a:pt x="2205" y="1910"/>
                    <a:pt x="2205" y="1878"/>
                  </a:cubicBezTo>
                  <a:cubicBezTo>
                    <a:pt x="2205" y="1847"/>
                    <a:pt x="2193" y="1817"/>
                    <a:pt x="2170" y="1795"/>
                  </a:cubicBezTo>
                  <a:cubicBezTo>
                    <a:pt x="1993" y="1617"/>
                    <a:pt x="1993" y="1617"/>
                    <a:pt x="1993" y="1617"/>
                  </a:cubicBezTo>
                  <a:cubicBezTo>
                    <a:pt x="2016" y="1572"/>
                    <a:pt x="2036" y="1525"/>
                    <a:pt x="2051" y="1476"/>
                  </a:cubicBezTo>
                  <a:cubicBezTo>
                    <a:pt x="2303" y="1476"/>
                    <a:pt x="2303" y="1476"/>
                    <a:pt x="2303" y="1476"/>
                  </a:cubicBezTo>
                  <a:cubicBezTo>
                    <a:pt x="2367" y="1476"/>
                    <a:pt x="2420" y="1423"/>
                    <a:pt x="2420" y="1358"/>
                  </a:cubicBezTo>
                  <a:cubicBezTo>
                    <a:pt x="2420" y="1062"/>
                    <a:pt x="2420" y="1062"/>
                    <a:pt x="2420" y="1062"/>
                  </a:cubicBezTo>
                  <a:cubicBezTo>
                    <a:pt x="2420" y="997"/>
                    <a:pt x="2367" y="944"/>
                    <a:pt x="2303" y="944"/>
                  </a:cubicBezTo>
                  <a:close/>
                  <a:moveTo>
                    <a:pt x="2254" y="1310"/>
                  </a:moveTo>
                  <a:cubicBezTo>
                    <a:pt x="1988" y="1310"/>
                    <a:pt x="1988" y="1310"/>
                    <a:pt x="1988" y="1310"/>
                  </a:cubicBezTo>
                  <a:cubicBezTo>
                    <a:pt x="1949" y="1310"/>
                    <a:pt x="1916" y="1336"/>
                    <a:pt x="1907" y="1374"/>
                  </a:cubicBezTo>
                  <a:cubicBezTo>
                    <a:pt x="1889" y="1450"/>
                    <a:pt x="1860" y="1521"/>
                    <a:pt x="1819" y="1587"/>
                  </a:cubicBezTo>
                  <a:cubicBezTo>
                    <a:pt x="1798" y="1620"/>
                    <a:pt x="1803" y="1662"/>
                    <a:pt x="1830" y="1690"/>
                  </a:cubicBezTo>
                  <a:cubicBezTo>
                    <a:pt x="2019" y="1878"/>
                    <a:pt x="2019" y="1878"/>
                    <a:pt x="2019" y="1878"/>
                  </a:cubicBezTo>
                  <a:cubicBezTo>
                    <a:pt x="1878" y="2019"/>
                    <a:pt x="1878" y="2019"/>
                    <a:pt x="1878" y="2019"/>
                  </a:cubicBezTo>
                  <a:cubicBezTo>
                    <a:pt x="1690" y="1831"/>
                    <a:pt x="1690" y="1831"/>
                    <a:pt x="1690" y="1831"/>
                  </a:cubicBezTo>
                  <a:cubicBezTo>
                    <a:pt x="1662" y="1803"/>
                    <a:pt x="1620" y="1798"/>
                    <a:pt x="1587" y="1819"/>
                  </a:cubicBezTo>
                  <a:cubicBezTo>
                    <a:pt x="1521" y="1860"/>
                    <a:pt x="1449" y="1889"/>
                    <a:pt x="1374" y="1907"/>
                  </a:cubicBezTo>
                  <a:cubicBezTo>
                    <a:pt x="1336" y="1916"/>
                    <a:pt x="1310" y="1949"/>
                    <a:pt x="1310" y="1988"/>
                  </a:cubicBezTo>
                  <a:cubicBezTo>
                    <a:pt x="1310" y="2254"/>
                    <a:pt x="1310" y="2254"/>
                    <a:pt x="1310" y="2254"/>
                  </a:cubicBezTo>
                  <a:cubicBezTo>
                    <a:pt x="1110" y="2254"/>
                    <a:pt x="1110" y="2254"/>
                    <a:pt x="1110" y="2254"/>
                  </a:cubicBezTo>
                  <a:cubicBezTo>
                    <a:pt x="1110" y="1988"/>
                    <a:pt x="1110" y="1988"/>
                    <a:pt x="1110" y="1988"/>
                  </a:cubicBezTo>
                  <a:cubicBezTo>
                    <a:pt x="1110" y="1949"/>
                    <a:pt x="1084" y="1916"/>
                    <a:pt x="1046" y="1907"/>
                  </a:cubicBezTo>
                  <a:cubicBezTo>
                    <a:pt x="971" y="1889"/>
                    <a:pt x="899" y="1860"/>
                    <a:pt x="833" y="1819"/>
                  </a:cubicBezTo>
                  <a:cubicBezTo>
                    <a:pt x="800" y="1798"/>
                    <a:pt x="758" y="1803"/>
                    <a:pt x="730" y="1831"/>
                  </a:cubicBezTo>
                  <a:cubicBezTo>
                    <a:pt x="542" y="2019"/>
                    <a:pt x="542" y="2019"/>
                    <a:pt x="542" y="2019"/>
                  </a:cubicBezTo>
                  <a:cubicBezTo>
                    <a:pt x="401" y="1878"/>
                    <a:pt x="401" y="1878"/>
                    <a:pt x="401" y="1878"/>
                  </a:cubicBezTo>
                  <a:cubicBezTo>
                    <a:pt x="590" y="1690"/>
                    <a:pt x="590" y="1690"/>
                    <a:pt x="590" y="1690"/>
                  </a:cubicBezTo>
                  <a:cubicBezTo>
                    <a:pt x="617" y="1662"/>
                    <a:pt x="622" y="1620"/>
                    <a:pt x="601" y="1587"/>
                  </a:cubicBezTo>
                  <a:cubicBezTo>
                    <a:pt x="561" y="1521"/>
                    <a:pt x="531" y="1450"/>
                    <a:pt x="513" y="1374"/>
                  </a:cubicBezTo>
                  <a:cubicBezTo>
                    <a:pt x="504" y="1336"/>
                    <a:pt x="471" y="1310"/>
                    <a:pt x="432" y="1310"/>
                  </a:cubicBezTo>
                  <a:cubicBezTo>
                    <a:pt x="166" y="1310"/>
                    <a:pt x="166" y="1310"/>
                    <a:pt x="166" y="1310"/>
                  </a:cubicBezTo>
                  <a:cubicBezTo>
                    <a:pt x="166" y="1111"/>
                    <a:pt x="166" y="1111"/>
                    <a:pt x="166" y="1111"/>
                  </a:cubicBezTo>
                  <a:cubicBezTo>
                    <a:pt x="432" y="1111"/>
                    <a:pt x="432" y="1111"/>
                    <a:pt x="432" y="1111"/>
                  </a:cubicBezTo>
                  <a:cubicBezTo>
                    <a:pt x="471" y="1111"/>
                    <a:pt x="504" y="1084"/>
                    <a:pt x="513" y="1046"/>
                  </a:cubicBezTo>
                  <a:cubicBezTo>
                    <a:pt x="531" y="971"/>
                    <a:pt x="561" y="899"/>
                    <a:pt x="601" y="833"/>
                  </a:cubicBezTo>
                  <a:cubicBezTo>
                    <a:pt x="622" y="800"/>
                    <a:pt x="617" y="758"/>
                    <a:pt x="590" y="731"/>
                  </a:cubicBezTo>
                  <a:cubicBezTo>
                    <a:pt x="401" y="542"/>
                    <a:pt x="401" y="542"/>
                    <a:pt x="401" y="542"/>
                  </a:cubicBezTo>
                  <a:cubicBezTo>
                    <a:pt x="542" y="401"/>
                    <a:pt x="542" y="401"/>
                    <a:pt x="542" y="401"/>
                  </a:cubicBezTo>
                  <a:cubicBezTo>
                    <a:pt x="730" y="590"/>
                    <a:pt x="730" y="590"/>
                    <a:pt x="730" y="590"/>
                  </a:cubicBezTo>
                  <a:cubicBezTo>
                    <a:pt x="758" y="617"/>
                    <a:pt x="800" y="622"/>
                    <a:pt x="833" y="602"/>
                  </a:cubicBezTo>
                  <a:cubicBezTo>
                    <a:pt x="899" y="561"/>
                    <a:pt x="971" y="531"/>
                    <a:pt x="1046" y="513"/>
                  </a:cubicBezTo>
                  <a:cubicBezTo>
                    <a:pt x="1084" y="504"/>
                    <a:pt x="1110" y="471"/>
                    <a:pt x="1110" y="432"/>
                  </a:cubicBezTo>
                  <a:cubicBezTo>
                    <a:pt x="1110" y="166"/>
                    <a:pt x="1110" y="166"/>
                    <a:pt x="1110" y="166"/>
                  </a:cubicBezTo>
                  <a:cubicBezTo>
                    <a:pt x="1310" y="166"/>
                    <a:pt x="1310" y="166"/>
                    <a:pt x="1310" y="166"/>
                  </a:cubicBezTo>
                  <a:cubicBezTo>
                    <a:pt x="1310" y="432"/>
                    <a:pt x="1310" y="432"/>
                    <a:pt x="1310" y="432"/>
                  </a:cubicBezTo>
                  <a:cubicBezTo>
                    <a:pt x="1310" y="471"/>
                    <a:pt x="1336" y="504"/>
                    <a:pt x="1374" y="513"/>
                  </a:cubicBezTo>
                  <a:cubicBezTo>
                    <a:pt x="1449" y="531"/>
                    <a:pt x="1521" y="561"/>
                    <a:pt x="1587" y="602"/>
                  </a:cubicBezTo>
                  <a:cubicBezTo>
                    <a:pt x="1620" y="622"/>
                    <a:pt x="1662" y="617"/>
                    <a:pt x="1690" y="590"/>
                  </a:cubicBezTo>
                  <a:cubicBezTo>
                    <a:pt x="1878" y="401"/>
                    <a:pt x="1878" y="401"/>
                    <a:pt x="1878" y="401"/>
                  </a:cubicBezTo>
                  <a:cubicBezTo>
                    <a:pt x="2019" y="542"/>
                    <a:pt x="2019" y="542"/>
                    <a:pt x="2019" y="542"/>
                  </a:cubicBezTo>
                  <a:cubicBezTo>
                    <a:pt x="1830" y="731"/>
                    <a:pt x="1830" y="731"/>
                    <a:pt x="1830" y="731"/>
                  </a:cubicBezTo>
                  <a:cubicBezTo>
                    <a:pt x="1803" y="758"/>
                    <a:pt x="1798" y="800"/>
                    <a:pt x="1819" y="833"/>
                  </a:cubicBezTo>
                  <a:cubicBezTo>
                    <a:pt x="1860" y="899"/>
                    <a:pt x="1889" y="971"/>
                    <a:pt x="1907" y="1046"/>
                  </a:cubicBezTo>
                  <a:cubicBezTo>
                    <a:pt x="1916" y="1084"/>
                    <a:pt x="1949" y="1111"/>
                    <a:pt x="1988" y="1111"/>
                  </a:cubicBezTo>
                  <a:cubicBezTo>
                    <a:pt x="2254" y="1111"/>
                    <a:pt x="2254" y="1111"/>
                    <a:pt x="2254" y="1111"/>
                  </a:cubicBezTo>
                  <a:lnTo>
                    <a:pt x="2254" y="13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15"/>
            <p:cNvSpPr>
              <a:spLocks noEditPoints="1"/>
            </p:cNvSpPr>
            <p:nvPr/>
          </p:nvSpPr>
          <p:spPr bwMode="auto">
            <a:xfrm>
              <a:off x="22783801" y="-363538"/>
              <a:ext cx="3340100" cy="3338513"/>
            </a:xfrm>
            <a:custGeom>
              <a:avLst/>
              <a:gdLst>
                <a:gd name="T0" fmla="*/ 445 w 890"/>
                <a:gd name="T1" fmla="*/ 0 h 890"/>
                <a:gd name="T2" fmla="*/ 0 w 890"/>
                <a:gd name="T3" fmla="*/ 445 h 890"/>
                <a:gd name="T4" fmla="*/ 445 w 890"/>
                <a:gd name="T5" fmla="*/ 890 h 890"/>
                <a:gd name="T6" fmla="*/ 890 w 890"/>
                <a:gd name="T7" fmla="*/ 445 h 890"/>
                <a:gd name="T8" fmla="*/ 445 w 890"/>
                <a:gd name="T9" fmla="*/ 0 h 890"/>
                <a:gd name="T10" fmla="*/ 445 w 890"/>
                <a:gd name="T11" fmla="*/ 724 h 890"/>
                <a:gd name="T12" fmla="*/ 166 w 890"/>
                <a:gd name="T13" fmla="*/ 445 h 890"/>
                <a:gd name="T14" fmla="*/ 445 w 890"/>
                <a:gd name="T15" fmla="*/ 166 h 890"/>
                <a:gd name="T16" fmla="*/ 724 w 890"/>
                <a:gd name="T17" fmla="*/ 445 h 890"/>
                <a:gd name="T18" fmla="*/ 445 w 890"/>
                <a:gd name="T19" fmla="*/ 724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0" h="890">
                  <a:moveTo>
                    <a:pt x="445" y="0"/>
                  </a:moveTo>
                  <a:cubicBezTo>
                    <a:pt x="200" y="0"/>
                    <a:pt x="0" y="200"/>
                    <a:pt x="0" y="445"/>
                  </a:cubicBezTo>
                  <a:cubicBezTo>
                    <a:pt x="0" y="690"/>
                    <a:pt x="200" y="890"/>
                    <a:pt x="445" y="890"/>
                  </a:cubicBezTo>
                  <a:cubicBezTo>
                    <a:pt x="690" y="890"/>
                    <a:pt x="890" y="690"/>
                    <a:pt x="890" y="445"/>
                  </a:cubicBezTo>
                  <a:cubicBezTo>
                    <a:pt x="890" y="200"/>
                    <a:pt x="690" y="0"/>
                    <a:pt x="445" y="0"/>
                  </a:cubicBezTo>
                  <a:close/>
                  <a:moveTo>
                    <a:pt x="445" y="724"/>
                  </a:moveTo>
                  <a:cubicBezTo>
                    <a:pt x="291" y="724"/>
                    <a:pt x="166" y="599"/>
                    <a:pt x="166" y="445"/>
                  </a:cubicBezTo>
                  <a:cubicBezTo>
                    <a:pt x="166" y="291"/>
                    <a:pt x="291" y="166"/>
                    <a:pt x="445" y="166"/>
                  </a:cubicBezTo>
                  <a:cubicBezTo>
                    <a:pt x="599" y="166"/>
                    <a:pt x="724" y="291"/>
                    <a:pt x="724" y="445"/>
                  </a:cubicBezTo>
                  <a:cubicBezTo>
                    <a:pt x="724" y="599"/>
                    <a:pt x="599" y="724"/>
                    <a:pt x="445" y="7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Freeform 16"/>
            <p:cNvSpPr>
              <a:spLocks/>
            </p:cNvSpPr>
            <p:nvPr/>
          </p:nvSpPr>
          <p:spPr bwMode="auto">
            <a:xfrm>
              <a:off x="15943263" y="993775"/>
              <a:ext cx="1658938" cy="623888"/>
            </a:xfrm>
            <a:custGeom>
              <a:avLst/>
              <a:gdLst>
                <a:gd name="T0" fmla="*/ 359 w 442"/>
                <a:gd name="T1" fmla="*/ 0 h 166"/>
                <a:gd name="T2" fmla="*/ 83 w 442"/>
                <a:gd name="T3" fmla="*/ 0 h 166"/>
                <a:gd name="T4" fmla="*/ 0 w 442"/>
                <a:gd name="T5" fmla="*/ 83 h 166"/>
                <a:gd name="T6" fmla="*/ 83 w 442"/>
                <a:gd name="T7" fmla="*/ 166 h 166"/>
                <a:gd name="T8" fmla="*/ 359 w 442"/>
                <a:gd name="T9" fmla="*/ 166 h 166"/>
                <a:gd name="T10" fmla="*/ 442 w 442"/>
                <a:gd name="T11" fmla="*/ 83 h 166"/>
                <a:gd name="T12" fmla="*/ 359 w 442"/>
                <a:gd name="T13" fmla="*/ 0 h 166"/>
              </a:gdLst>
              <a:ahLst/>
              <a:cxnLst>
                <a:cxn ang="0">
                  <a:pos x="T0" y="T1"/>
                </a:cxn>
                <a:cxn ang="0">
                  <a:pos x="T2" y="T3"/>
                </a:cxn>
                <a:cxn ang="0">
                  <a:pos x="T4" y="T5"/>
                </a:cxn>
                <a:cxn ang="0">
                  <a:pos x="T6" y="T7"/>
                </a:cxn>
                <a:cxn ang="0">
                  <a:pos x="T8" y="T9"/>
                </a:cxn>
                <a:cxn ang="0">
                  <a:pos x="T10" y="T11"/>
                </a:cxn>
                <a:cxn ang="0">
                  <a:pos x="T12" y="T13"/>
                </a:cxn>
              </a:cxnLst>
              <a:rect l="0" t="0" r="r" b="b"/>
              <a:pathLst>
                <a:path w="442" h="166">
                  <a:moveTo>
                    <a:pt x="359" y="0"/>
                  </a:moveTo>
                  <a:cubicBezTo>
                    <a:pt x="83" y="0"/>
                    <a:pt x="83" y="0"/>
                    <a:pt x="83" y="0"/>
                  </a:cubicBezTo>
                  <a:cubicBezTo>
                    <a:pt x="37" y="0"/>
                    <a:pt x="0" y="37"/>
                    <a:pt x="0" y="83"/>
                  </a:cubicBezTo>
                  <a:cubicBezTo>
                    <a:pt x="0" y="129"/>
                    <a:pt x="37" y="166"/>
                    <a:pt x="83" y="166"/>
                  </a:cubicBezTo>
                  <a:cubicBezTo>
                    <a:pt x="359" y="166"/>
                    <a:pt x="359" y="166"/>
                    <a:pt x="359" y="166"/>
                  </a:cubicBezTo>
                  <a:cubicBezTo>
                    <a:pt x="405" y="166"/>
                    <a:pt x="442" y="129"/>
                    <a:pt x="442" y="83"/>
                  </a:cubicBezTo>
                  <a:cubicBezTo>
                    <a:pt x="442" y="37"/>
                    <a:pt x="405" y="0"/>
                    <a:pt x="3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17"/>
            <p:cNvSpPr>
              <a:spLocks/>
            </p:cNvSpPr>
            <p:nvPr/>
          </p:nvSpPr>
          <p:spPr bwMode="auto">
            <a:xfrm>
              <a:off x="31305501" y="993775"/>
              <a:ext cx="1658938" cy="623888"/>
            </a:xfrm>
            <a:custGeom>
              <a:avLst/>
              <a:gdLst>
                <a:gd name="T0" fmla="*/ 359 w 442"/>
                <a:gd name="T1" fmla="*/ 0 h 166"/>
                <a:gd name="T2" fmla="*/ 83 w 442"/>
                <a:gd name="T3" fmla="*/ 0 h 166"/>
                <a:gd name="T4" fmla="*/ 0 w 442"/>
                <a:gd name="T5" fmla="*/ 83 h 166"/>
                <a:gd name="T6" fmla="*/ 83 w 442"/>
                <a:gd name="T7" fmla="*/ 166 h 166"/>
                <a:gd name="T8" fmla="*/ 359 w 442"/>
                <a:gd name="T9" fmla="*/ 166 h 166"/>
                <a:gd name="T10" fmla="*/ 442 w 442"/>
                <a:gd name="T11" fmla="*/ 83 h 166"/>
                <a:gd name="T12" fmla="*/ 359 w 442"/>
                <a:gd name="T13" fmla="*/ 0 h 166"/>
              </a:gdLst>
              <a:ahLst/>
              <a:cxnLst>
                <a:cxn ang="0">
                  <a:pos x="T0" y="T1"/>
                </a:cxn>
                <a:cxn ang="0">
                  <a:pos x="T2" y="T3"/>
                </a:cxn>
                <a:cxn ang="0">
                  <a:pos x="T4" y="T5"/>
                </a:cxn>
                <a:cxn ang="0">
                  <a:pos x="T6" y="T7"/>
                </a:cxn>
                <a:cxn ang="0">
                  <a:pos x="T8" y="T9"/>
                </a:cxn>
                <a:cxn ang="0">
                  <a:pos x="T10" y="T11"/>
                </a:cxn>
                <a:cxn ang="0">
                  <a:pos x="T12" y="T13"/>
                </a:cxn>
              </a:cxnLst>
              <a:rect l="0" t="0" r="r" b="b"/>
              <a:pathLst>
                <a:path w="442" h="166">
                  <a:moveTo>
                    <a:pt x="359" y="0"/>
                  </a:moveTo>
                  <a:cubicBezTo>
                    <a:pt x="83" y="0"/>
                    <a:pt x="83" y="0"/>
                    <a:pt x="83" y="0"/>
                  </a:cubicBezTo>
                  <a:cubicBezTo>
                    <a:pt x="37" y="0"/>
                    <a:pt x="0" y="37"/>
                    <a:pt x="0" y="83"/>
                  </a:cubicBezTo>
                  <a:cubicBezTo>
                    <a:pt x="0" y="129"/>
                    <a:pt x="37" y="166"/>
                    <a:pt x="83" y="166"/>
                  </a:cubicBezTo>
                  <a:cubicBezTo>
                    <a:pt x="359" y="166"/>
                    <a:pt x="359" y="166"/>
                    <a:pt x="359" y="166"/>
                  </a:cubicBezTo>
                  <a:cubicBezTo>
                    <a:pt x="405" y="166"/>
                    <a:pt x="442" y="129"/>
                    <a:pt x="442" y="83"/>
                  </a:cubicBezTo>
                  <a:cubicBezTo>
                    <a:pt x="442" y="37"/>
                    <a:pt x="405" y="0"/>
                    <a:pt x="3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18"/>
            <p:cNvSpPr>
              <a:spLocks/>
            </p:cNvSpPr>
            <p:nvPr/>
          </p:nvSpPr>
          <p:spPr bwMode="auto">
            <a:xfrm>
              <a:off x="18314988" y="6029325"/>
              <a:ext cx="1414463" cy="1414463"/>
            </a:xfrm>
            <a:custGeom>
              <a:avLst/>
              <a:gdLst>
                <a:gd name="T0" fmla="*/ 345 w 377"/>
                <a:gd name="T1" fmla="*/ 32 h 377"/>
                <a:gd name="T2" fmla="*/ 227 w 377"/>
                <a:gd name="T3" fmla="*/ 32 h 377"/>
                <a:gd name="T4" fmla="*/ 32 w 377"/>
                <a:gd name="T5" fmla="*/ 227 h 377"/>
                <a:gd name="T6" fmla="*/ 32 w 377"/>
                <a:gd name="T7" fmla="*/ 345 h 377"/>
                <a:gd name="T8" fmla="*/ 150 w 377"/>
                <a:gd name="T9" fmla="*/ 345 h 377"/>
                <a:gd name="T10" fmla="*/ 345 w 377"/>
                <a:gd name="T11" fmla="*/ 150 h 377"/>
                <a:gd name="T12" fmla="*/ 345 w 377"/>
                <a:gd name="T13" fmla="*/ 32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32"/>
                  </a:moveTo>
                  <a:cubicBezTo>
                    <a:pt x="312" y="0"/>
                    <a:pt x="260" y="0"/>
                    <a:pt x="227" y="32"/>
                  </a:cubicBezTo>
                  <a:cubicBezTo>
                    <a:pt x="32" y="227"/>
                    <a:pt x="32" y="227"/>
                    <a:pt x="32" y="227"/>
                  </a:cubicBezTo>
                  <a:cubicBezTo>
                    <a:pt x="0" y="260"/>
                    <a:pt x="0" y="312"/>
                    <a:pt x="32" y="345"/>
                  </a:cubicBezTo>
                  <a:cubicBezTo>
                    <a:pt x="65" y="377"/>
                    <a:pt x="117" y="377"/>
                    <a:pt x="150" y="345"/>
                  </a:cubicBezTo>
                  <a:cubicBezTo>
                    <a:pt x="345" y="150"/>
                    <a:pt x="345" y="150"/>
                    <a:pt x="345" y="150"/>
                  </a:cubicBezTo>
                  <a:cubicBezTo>
                    <a:pt x="377" y="117"/>
                    <a:pt x="377" y="65"/>
                    <a:pt x="34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19"/>
            <p:cNvSpPr>
              <a:spLocks/>
            </p:cNvSpPr>
            <p:nvPr/>
          </p:nvSpPr>
          <p:spPr bwMode="auto">
            <a:xfrm>
              <a:off x="29178251" y="-4832350"/>
              <a:ext cx="1414463" cy="1414463"/>
            </a:xfrm>
            <a:custGeom>
              <a:avLst/>
              <a:gdLst>
                <a:gd name="T0" fmla="*/ 345 w 377"/>
                <a:gd name="T1" fmla="*/ 33 h 377"/>
                <a:gd name="T2" fmla="*/ 227 w 377"/>
                <a:gd name="T3" fmla="*/ 33 h 377"/>
                <a:gd name="T4" fmla="*/ 32 w 377"/>
                <a:gd name="T5" fmla="*/ 227 h 377"/>
                <a:gd name="T6" fmla="*/ 32 w 377"/>
                <a:gd name="T7" fmla="*/ 345 h 377"/>
                <a:gd name="T8" fmla="*/ 150 w 377"/>
                <a:gd name="T9" fmla="*/ 345 h 377"/>
                <a:gd name="T10" fmla="*/ 345 w 377"/>
                <a:gd name="T11" fmla="*/ 150 h 377"/>
                <a:gd name="T12" fmla="*/ 345 w 377"/>
                <a:gd name="T13" fmla="*/ 33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33"/>
                  </a:moveTo>
                  <a:cubicBezTo>
                    <a:pt x="312" y="0"/>
                    <a:pt x="260" y="0"/>
                    <a:pt x="227" y="33"/>
                  </a:cubicBezTo>
                  <a:cubicBezTo>
                    <a:pt x="32" y="227"/>
                    <a:pt x="32" y="227"/>
                    <a:pt x="32" y="227"/>
                  </a:cubicBezTo>
                  <a:cubicBezTo>
                    <a:pt x="0" y="260"/>
                    <a:pt x="0" y="312"/>
                    <a:pt x="32" y="345"/>
                  </a:cubicBezTo>
                  <a:cubicBezTo>
                    <a:pt x="65" y="377"/>
                    <a:pt x="117" y="377"/>
                    <a:pt x="150" y="345"/>
                  </a:cubicBezTo>
                  <a:cubicBezTo>
                    <a:pt x="345" y="150"/>
                    <a:pt x="345" y="150"/>
                    <a:pt x="345" y="150"/>
                  </a:cubicBezTo>
                  <a:cubicBezTo>
                    <a:pt x="377" y="118"/>
                    <a:pt x="377" y="65"/>
                    <a:pt x="34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20"/>
            <p:cNvSpPr>
              <a:spLocks/>
            </p:cNvSpPr>
            <p:nvPr/>
          </p:nvSpPr>
          <p:spPr bwMode="auto">
            <a:xfrm>
              <a:off x="24142701" y="-7202488"/>
              <a:ext cx="622300" cy="1657350"/>
            </a:xfrm>
            <a:custGeom>
              <a:avLst/>
              <a:gdLst>
                <a:gd name="T0" fmla="*/ 83 w 166"/>
                <a:gd name="T1" fmla="*/ 0 h 442"/>
                <a:gd name="T2" fmla="*/ 0 w 166"/>
                <a:gd name="T3" fmla="*/ 83 h 442"/>
                <a:gd name="T4" fmla="*/ 0 w 166"/>
                <a:gd name="T5" fmla="*/ 359 h 442"/>
                <a:gd name="T6" fmla="*/ 83 w 166"/>
                <a:gd name="T7" fmla="*/ 442 h 442"/>
                <a:gd name="T8" fmla="*/ 166 w 166"/>
                <a:gd name="T9" fmla="*/ 359 h 442"/>
                <a:gd name="T10" fmla="*/ 166 w 166"/>
                <a:gd name="T11" fmla="*/ 83 h 442"/>
                <a:gd name="T12" fmla="*/ 83 w 166"/>
                <a:gd name="T13" fmla="*/ 0 h 442"/>
              </a:gdLst>
              <a:ahLst/>
              <a:cxnLst>
                <a:cxn ang="0">
                  <a:pos x="T0" y="T1"/>
                </a:cxn>
                <a:cxn ang="0">
                  <a:pos x="T2" y="T3"/>
                </a:cxn>
                <a:cxn ang="0">
                  <a:pos x="T4" y="T5"/>
                </a:cxn>
                <a:cxn ang="0">
                  <a:pos x="T6" y="T7"/>
                </a:cxn>
                <a:cxn ang="0">
                  <a:pos x="T8" y="T9"/>
                </a:cxn>
                <a:cxn ang="0">
                  <a:pos x="T10" y="T11"/>
                </a:cxn>
                <a:cxn ang="0">
                  <a:pos x="T12" y="T13"/>
                </a:cxn>
              </a:cxnLst>
              <a:rect l="0" t="0" r="r" b="b"/>
              <a:pathLst>
                <a:path w="166" h="442">
                  <a:moveTo>
                    <a:pt x="83" y="0"/>
                  </a:moveTo>
                  <a:cubicBezTo>
                    <a:pt x="37" y="0"/>
                    <a:pt x="0" y="38"/>
                    <a:pt x="0" y="83"/>
                  </a:cubicBezTo>
                  <a:cubicBezTo>
                    <a:pt x="0" y="359"/>
                    <a:pt x="0" y="359"/>
                    <a:pt x="0" y="359"/>
                  </a:cubicBezTo>
                  <a:cubicBezTo>
                    <a:pt x="0" y="405"/>
                    <a:pt x="37" y="442"/>
                    <a:pt x="83" y="442"/>
                  </a:cubicBezTo>
                  <a:cubicBezTo>
                    <a:pt x="129" y="442"/>
                    <a:pt x="166" y="405"/>
                    <a:pt x="166" y="359"/>
                  </a:cubicBezTo>
                  <a:cubicBezTo>
                    <a:pt x="166" y="83"/>
                    <a:pt x="166" y="83"/>
                    <a:pt x="166" y="83"/>
                  </a:cubicBezTo>
                  <a:cubicBezTo>
                    <a:pt x="166" y="38"/>
                    <a:pt x="129" y="0"/>
                    <a:pt x="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21"/>
            <p:cNvSpPr>
              <a:spLocks/>
            </p:cNvSpPr>
            <p:nvPr/>
          </p:nvSpPr>
          <p:spPr bwMode="auto">
            <a:xfrm>
              <a:off x="29178251" y="6029325"/>
              <a:ext cx="1414463" cy="1414463"/>
            </a:xfrm>
            <a:custGeom>
              <a:avLst/>
              <a:gdLst>
                <a:gd name="T0" fmla="*/ 345 w 377"/>
                <a:gd name="T1" fmla="*/ 227 h 377"/>
                <a:gd name="T2" fmla="*/ 150 w 377"/>
                <a:gd name="T3" fmla="*/ 32 h 377"/>
                <a:gd name="T4" fmla="*/ 32 w 377"/>
                <a:gd name="T5" fmla="*/ 32 h 377"/>
                <a:gd name="T6" fmla="*/ 32 w 377"/>
                <a:gd name="T7" fmla="*/ 150 h 377"/>
                <a:gd name="T8" fmla="*/ 227 w 377"/>
                <a:gd name="T9" fmla="*/ 345 h 377"/>
                <a:gd name="T10" fmla="*/ 345 w 377"/>
                <a:gd name="T11" fmla="*/ 345 h 377"/>
                <a:gd name="T12" fmla="*/ 345 w 377"/>
                <a:gd name="T13" fmla="*/ 227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227"/>
                  </a:moveTo>
                  <a:cubicBezTo>
                    <a:pt x="150" y="32"/>
                    <a:pt x="150" y="32"/>
                    <a:pt x="150" y="32"/>
                  </a:cubicBezTo>
                  <a:cubicBezTo>
                    <a:pt x="117" y="0"/>
                    <a:pt x="65" y="0"/>
                    <a:pt x="32" y="32"/>
                  </a:cubicBezTo>
                  <a:cubicBezTo>
                    <a:pt x="0" y="65"/>
                    <a:pt x="0" y="118"/>
                    <a:pt x="32" y="150"/>
                  </a:cubicBezTo>
                  <a:cubicBezTo>
                    <a:pt x="227" y="345"/>
                    <a:pt x="227" y="345"/>
                    <a:pt x="227" y="345"/>
                  </a:cubicBezTo>
                  <a:cubicBezTo>
                    <a:pt x="260" y="377"/>
                    <a:pt x="312" y="377"/>
                    <a:pt x="345" y="345"/>
                  </a:cubicBezTo>
                  <a:cubicBezTo>
                    <a:pt x="377" y="312"/>
                    <a:pt x="377" y="260"/>
                    <a:pt x="345"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22"/>
            <p:cNvSpPr>
              <a:spLocks/>
            </p:cNvSpPr>
            <p:nvPr/>
          </p:nvSpPr>
          <p:spPr bwMode="auto">
            <a:xfrm>
              <a:off x="18314988" y="-4832350"/>
              <a:ext cx="1414463" cy="1414463"/>
            </a:xfrm>
            <a:custGeom>
              <a:avLst/>
              <a:gdLst>
                <a:gd name="T0" fmla="*/ 345 w 377"/>
                <a:gd name="T1" fmla="*/ 227 h 377"/>
                <a:gd name="T2" fmla="*/ 150 w 377"/>
                <a:gd name="T3" fmla="*/ 33 h 377"/>
                <a:gd name="T4" fmla="*/ 32 w 377"/>
                <a:gd name="T5" fmla="*/ 33 h 377"/>
                <a:gd name="T6" fmla="*/ 32 w 377"/>
                <a:gd name="T7" fmla="*/ 150 h 377"/>
                <a:gd name="T8" fmla="*/ 227 w 377"/>
                <a:gd name="T9" fmla="*/ 345 h 377"/>
                <a:gd name="T10" fmla="*/ 345 w 377"/>
                <a:gd name="T11" fmla="*/ 345 h 377"/>
                <a:gd name="T12" fmla="*/ 345 w 377"/>
                <a:gd name="T13" fmla="*/ 227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227"/>
                  </a:moveTo>
                  <a:cubicBezTo>
                    <a:pt x="150" y="33"/>
                    <a:pt x="150" y="33"/>
                    <a:pt x="150" y="33"/>
                  </a:cubicBezTo>
                  <a:cubicBezTo>
                    <a:pt x="117" y="0"/>
                    <a:pt x="65" y="0"/>
                    <a:pt x="32" y="33"/>
                  </a:cubicBezTo>
                  <a:cubicBezTo>
                    <a:pt x="0" y="65"/>
                    <a:pt x="0" y="118"/>
                    <a:pt x="32" y="150"/>
                  </a:cubicBezTo>
                  <a:cubicBezTo>
                    <a:pt x="227" y="345"/>
                    <a:pt x="227" y="345"/>
                    <a:pt x="227" y="345"/>
                  </a:cubicBezTo>
                  <a:cubicBezTo>
                    <a:pt x="260" y="377"/>
                    <a:pt x="312" y="377"/>
                    <a:pt x="345" y="345"/>
                  </a:cubicBezTo>
                  <a:cubicBezTo>
                    <a:pt x="377" y="312"/>
                    <a:pt x="377" y="260"/>
                    <a:pt x="345"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23"/>
            <p:cNvSpPr>
              <a:spLocks/>
            </p:cNvSpPr>
            <p:nvPr/>
          </p:nvSpPr>
          <p:spPr bwMode="auto">
            <a:xfrm>
              <a:off x="24850726" y="-4956175"/>
              <a:ext cx="5838825" cy="5845175"/>
            </a:xfrm>
            <a:custGeom>
              <a:avLst/>
              <a:gdLst>
                <a:gd name="T0" fmla="*/ 1551 w 1556"/>
                <a:gd name="T1" fmla="*/ 1466 h 1558"/>
                <a:gd name="T2" fmla="*/ 98 w 1556"/>
                <a:gd name="T3" fmla="*/ 6 h 1558"/>
                <a:gd name="T4" fmla="*/ 5 w 1556"/>
                <a:gd name="T5" fmla="*/ 78 h 1558"/>
                <a:gd name="T6" fmla="*/ 78 w 1556"/>
                <a:gd name="T7" fmla="*/ 171 h 1558"/>
                <a:gd name="T8" fmla="*/ 1386 w 1556"/>
                <a:gd name="T9" fmla="*/ 1485 h 1558"/>
                <a:gd name="T10" fmla="*/ 1468 w 1556"/>
                <a:gd name="T11" fmla="*/ 1558 h 1558"/>
                <a:gd name="T12" fmla="*/ 1478 w 1556"/>
                <a:gd name="T13" fmla="*/ 1558 h 1558"/>
                <a:gd name="T14" fmla="*/ 1551 w 1556"/>
                <a:gd name="T15" fmla="*/ 1466 h 1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56" h="1558">
                  <a:moveTo>
                    <a:pt x="1551" y="1466"/>
                  </a:moveTo>
                  <a:cubicBezTo>
                    <a:pt x="1461" y="703"/>
                    <a:pt x="857" y="98"/>
                    <a:pt x="98" y="6"/>
                  </a:cubicBezTo>
                  <a:cubicBezTo>
                    <a:pt x="52" y="0"/>
                    <a:pt x="11" y="33"/>
                    <a:pt x="5" y="78"/>
                  </a:cubicBezTo>
                  <a:cubicBezTo>
                    <a:pt x="0" y="124"/>
                    <a:pt x="32" y="165"/>
                    <a:pt x="78" y="171"/>
                  </a:cubicBezTo>
                  <a:cubicBezTo>
                    <a:pt x="767" y="255"/>
                    <a:pt x="1305" y="795"/>
                    <a:pt x="1386" y="1485"/>
                  </a:cubicBezTo>
                  <a:cubicBezTo>
                    <a:pt x="1391" y="1527"/>
                    <a:pt x="1427" y="1558"/>
                    <a:pt x="1468" y="1558"/>
                  </a:cubicBezTo>
                  <a:cubicBezTo>
                    <a:pt x="1471" y="1558"/>
                    <a:pt x="1475" y="1558"/>
                    <a:pt x="1478" y="1558"/>
                  </a:cubicBezTo>
                  <a:cubicBezTo>
                    <a:pt x="1524" y="1553"/>
                    <a:pt x="1556" y="1511"/>
                    <a:pt x="1551" y="14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24"/>
            <p:cNvSpPr>
              <a:spLocks noEditPoints="1"/>
            </p:cNvSpPr>
            <p:nvPr/>
          </p:nvSpPr>
          <p:spPr bwMode="auto">
            <a:xfrm>
              <a:off x="18194338" y="-4956175"/>
              <a:ext cx="12492038" cy="19024600"/>
            </a:xfrm>
            <a:custGeom>
              <a:avLst/>
              <a:gdLst>
                <a:gd name="T0" fmla="*/ 3158 w 3329"/>
                <a:gd name="T1" fmla="*/ 1853 h 5071"/>
                <a:gd name="T2" fmla="*/ 2202 w 3329"/>
                <a:gd name="T3" fmla="*/ 3410 h 5071"/>
                <a:gd name="T4" fmla="*/ 1134 w 3329"/>
                <a:gd name="T5" fmla="*/ 3752 h 5071"/>
                <a:gd name="T6" fmla="*/ 879 w 3329"/>
                <a:gd name="T7" fmla="*/ 2940 h 5071"/>
                <a:gd name="T8" fmla="*/ 1484 w 3329"/>
                <a:gd name="T9" fmla="*/ 171 h 5071"/>
                <a:gd name="T10" fmla="*/ 1464 w 3329"/>
                <a:gd name="T11" fmla="*/ 6 h 5071"/>
                <a:gd name="T12" fmla="*/ 217 w 3329"/>
                <a:gd name="T13" fmla="*/ 2486 h 5071"/>
                <a:gd name="T14" fmla="*/ 968 w 3329"/>
                <a:gd name="T15" fmla="*/ 3403 h 5071"/>
                <a:gd name="T16" fmla="*/ 823 w 3329"/>
                <a:gd name="T17" fmla="*/ 3968 h 5071"/>
                <a:gd name="T18" fmla="*/ 869 w 3329"/>
                <a:gd name="T19" fmla="*/ 4219 h 5071"/>
                <a:gd name="T20" fmla="*/ 823 w 3329"/>
                <a:gd name="T21" fmla="*/ 4471 h 5071"/>
                <a:gd name="T22" fmla="*/ 1300 w 3329"/>
                <a:gd name="T23" fmla="*/ 4686 h 5071"/>
                <a:gd name="T24" fmla="*/ 1496 w 3329"/>
                <a:gd name="T25" fmla="*/ 5071 h 5071"/>
                <a:gd name="T26" fmla="*/ 2036 w 3329"/>
                <a:gd name="T27" fmla="*/ 4874 h 5071"/>
                <a:gd name="T28" fmla="*/ 2297 w 3329"/>
                <a:gd name="T29" fmla="*/ 4686 h 5071"/>
                <a:gd name="T30" fmla="*/ 2513 w 3329"/>
                <a:gd name="T31" fmla="*/ 4352 h 5071"/>
                <a:gd name="T32" fmla="*/ 2513 w 3329"/>
                <a:gd name="T33" fmla="*/ 4086 h 5071"/>
                <a:gd name="T34" fmla="*/ 2368 w 3329"/>
                <a:gd name="T35" fmla="*/ 3764 h 5071"/>
                <a:gd name="T36" fmla="*/ 2554 w 3329"/>
                <a:gd name="T37" fmla="*/ 3076 h 5071"/>
                <a:gd name="T38" fmla="*/ 3251 w 3329"/>
                <a:gd name="T39" fmla="*/ 1781 h 5071"/>
                <a:gd name="T40" fmla="*/ 1840 w 3329"/>
                <a:gd name="T41" fmla="*/ 4905 h 5071"/>
                <a:gd name="T42" fmla="*/ 1466 w 3329"/>
                <a:gd name="T43" fmla="*/ 4874 h 5071"/>
                <a:gd name="T44" fmla="*/ 1870 w 3329"/>
                <a:gd name="T45" fmla="*/ 4686 h 5071"/>
                <a:gd name="T46" fmla="*/ 2347 w 3329"/>
                <a:gd name="T47" fmla="*/ 4471 h 5071"/>
                <a:gd name="T48" fmla="*/ 1039 w 3329"/>
                <a:gd name="T49" fmla="*/ 4520 h 5071"/>
                <a:gd name="T50" fmla="*/ 989 w 3329"/>
                <a:gd name="T51" fmla="*/ 4352 h 5071"/>
                <a:gd name="T52" fmla="*/ 2297 w 3329"/>
                <a:gd name="T53" fmla="*/ 4302 h 5071"/>
                <a:gd name="T54" fmla="*/ 2347 w 3329"/>
                <a:gd name="T55" fmla="*/ 4471 h 5071"/>
                <a:gd name="T56" fmla="*/ 2297 w 3329"/>
                <a:gd name="T57" fmla="*/ 4136 h 5071"/>
                <a:gd name="T58" fmla="*/ 989 w 3329"/>
                <a:gd name="T59" fmla="*/ 4086 h 5071"/>
                <a:gd name="T60" fmla="*/ 1039 w 3329"/>
                <a:gd name="T61" fmla="*/ 3918 h 5071"/>
                <a:gd name="T62" fmla="*/ 2347 w 3329"/>
                <a:gd name="T63" fmla="*/ 3968 h 5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29" h="5071">
                  <a:moveTo>
                    <a:pt x="3251" y="1781"/>
                  </a:moveTo>
                  <a:cubicBezTo>
                    <a:pt x="3205" y="1775"/>
                    <a:pt x="3164" y="1807"/>
                    <a:pt x="3158" y="1853"/>
                  </a:cubicBezTo>
                  <a:cubicBezTo>
                    <a:pt x="3102" y="2300"/>
                    <a:pt x="2849" y="2694"/>
                    <a:pt x="2466" y="2935"/>
                  </a:cubicBezTo>
                  <a:cubicBezTo>
                    <a:pt x="2300" y="3039"/>
                    <a:pt x="2202" y="3217"/>
                    <a:pt x="2202" y="3410"/>
                  </a:cubicBezTo>
                  <a:cubicBezTo>
                    <a:pt x="2202" y="3752"/>
                    <a:pt x="2202" y="3752"/>
                    <a:pt x="2202" y="3752"/>
                  </a:cubicBezTo>
                  <a:cubicBezTo>
                    <a:pt x="1134" y="3752"/>
                    <a:pt x="1134" y="3752"/>
                    <a:pt x="1134" y="3752"/>
                  </a:cubicBezTo>
                  <a:cubicBezTo>
                    <a:pt x="1134" y="3403"/>
                    <a:pt x="1134" y="3403"/>
                    <a:pt x="1134" y="3403"/>
                  </a:cubicBezTo>
                  <a:cubicBezTo>
                    <a:pt x="1134" y="3215"/>
                    <a:pt x="1036" y="3038"/>
                    <a:pt x="879" y="2940"/>
                  </a:cubicBezTo>
                  <a:cubicBezTo>
                    <a:pt x="432" y="2664"/>
                    <a:pt x="166" y="2186"/>
                    <a:pt x="166" y="1662"/>
                  </a:cubicBezTo>
                  <a:cubicBezTo>
                    <a:pt x="166" y="905"/>
                    <a:pt x="733" y="264"/>
                    <a:pt x="1484" y="171"/>
                  </a:cubicBezTo>
                  <a:cubicBezTo>
                    <a:pt x="1530" y="165"/>
                    <a:pt x="1562" y="124"/>
                    <a:pt x="1557" y="78"/>
                  </a:cubicBezTo>
                  <a:cubicBezTo>
                    <a:pt x="1551" y="33"/>
                    <a:pt x="1510" y="0"/>
                    <a:pt x="1464" y="6"/>
                  </a:cubicBezTo>
                  <a:cubicBezTo>
                    <a:pt x="633" y="109"/>
                    <a:pt x="0" y="823"/>
                    <a:pt x="0" y="1662"/>
                  </a:cubicBezTo>
                  <a:cubicBezTo>
                    <a:pt x="0" y="1951"/>
                    <a:pt x="75" y="2236"/>
                    <a:pt x="217" y="2486"/>
                  </a:cubicBezTo>
                  <a:cubicBezTo>
                    <a:pt x="355" y="2729"/>
                    <a:pt x="554" y="2934"/>
                    <a:pt x="791" y="3081"/>
                  </a:cubicBezTo>
                  <a:cubicBezTo>
                    <a:pt x="900" y="3149"/>
                    <a:pt x="968" y="3272"/>
                    <a:pt x="968" y="3403"/>
                  </a:cubicBezTo>
                  <a:cubicBezTo>
                    <a:pt x="968" y="3764"/>
                    <a:pt x="968" y="3764"/>
                    <a:pt x="968" y="3764"/>
                  </a:cubicBezTo>
                  <a:cubicBezTo>
                    <a:pt x="884" y="3794"/>
                    <a:pt x="823" y="3874"/>
                    <a:pt x="823" y="3968"/>
                  </a:cubicBezTo>
                  <a:cubicBezTo>
                    <a:pt x="823" y="4086"/>
                    <a:pt x="823" y="4086"/>
                    <a:pt x="823" y="4086"/>
                  </a:cubicBezTo>
                  <a:cubicBezTo>
                    <a:pt x="823" y="4137"/>
                    <a:pt x="840" y="4183"/>
                    <a:pt x="869" y="4219"/>
                  </a:cubicBezTo>
                  <a:cubicBezTo>
                    <a:pt x="840" y="4256"/>
                    <a:pt x="823" y="4302"/>
                    <a:pt x="823" y="4352"/>
                  </a:cubicBezTo>
                  <a:cubicBezTo>
                    <a:pt x="823" y="4471"/>
                    <a:pt x="823" y="4471"/>
                    <a:pt x="823" y="4471"/>
                  </a:cubicBezTo>
                  <a:cubicBezTo>
                    <a:pt x="823" y="4590"/>
                    <a:pt x="920" y="4686"/>
                    <a:pt x="1039" y="4686"/>
                  </a:cubicBezTo>
                  <a:cubicBezTo>
                    <a:pt x="1300" y="4686"/>
                    <a:pt x="1300" y="4686"/>
                    <a:pt x="1300" y="4686"/>
                  </a:cubicBezTo>
                  <a:cubicBezTo>
                    <a:pt x="1300" y="4874"/>
                    <a:pt x="1300" y="4874"/>
                    <a:pt x="1300" y="4874"/>
                  </a:cubicBezTo>
                  <a:cubicBezTo>
                    <a:pt x="1300" y="4983"/>
                    <a:pt x="1388" y="5071"/>
                    <a:pt x="1496" y="5071"/>
                  </a:cubicBezTo>
                  <a:cubicBezTo>
                    <a:pt x="1840" y="5071"/>
                    <a:pt x="1840" y="5071"/>
                    <a:pt x="1840" y="5071"/>
                  </a:cubicBezTo>
                  <a:cubicBezTo>
                    <a:pt x="1948" y="5071"/>
                    <a:pt x="2036" y="4983"/>
                    <a:pt x="2036" y="4874"/>
                  </a:cubicBezTo>
                  <a:cubicBezTo>
                    <a:pt x="2036" y="4686"/>
                    <a:pt x="2036" y="4686"/>
                    <a:pt x="2036" y="4686"/>
                  </a:cubicBezTo>
                  <a:cubicBezTo>
                    <a:pt x="2297" y="4686"/>
                    <a:pt x="2297" y="4686"/>
                    <a:pt x="2297" y="4686"/>
                  </a:cubicBezTo>
                  <a:cubicBezTo>
                    <a:pt x="2416" y="4686"/>
                    <a:pt x="2513" y="4590"/>
                    <a:pt x="2513" y="4471"/>
                  </a:cubicBezTo>
                  <a:cubicBezTo>
                    <a:pt x="2513" y="4352"/>
                    <a:pt x="2513" y="4352"/>
                    <a:pt x="2513" y="4352"/>
                  </a:cubicBezTo>
                  <a:cubicBezTo>
                    <a:pt x="2513" y="4302"/>
                    <a:pt x="2496" y="4256"/>
                    <a:pt x="2467" y="4219"/>
                  </a:cubicBezTo>
                  <a:cubicBezTo>
                    <a:pt x="2496" y="4183"/>
                    <a:pt x="2513" y="4137"/>
                    <a:pt x="2513" y="4086"/>
                  </a:cubicBezTo>
                  <a:cubicBezTo>
                    <a:pt x="2513" y="3968"/>
                    <a:pt x="2513" y="3968"/>
                    <a:pt x="2513" y="3968"/>
                  </a:cubicBezTo>
                  <a:cubicBezTo>
                    <a:pt x="2513" y="3874"/>
                    <a:pt x="2452" y="3794"/>
                    <a:pt x="2368" y="3764"/>
                  </a:cubicBezTo>
                  <a:cubicBezTo>
                    <a:pt x="2368" y="3410"/>
                    <a:pt x="2368" y="3410"/>
                    <a:pt x="2368" y="3410"/>
                  </a:cubicBezTo>
                  <a:cubicBezTo>
                    <a:pt x="2368" y="3274"/>
                    <a:pt x="2437" y="3149"/>
                    <a:pt x="2554" y="3076"/>
                  </a:cubicBezTo>
                  <a:cubicBezTo>
                    <a:pt x="2980" y="2808"/>
                    <a:pt x="3260" y="2370"/>
                    <a:pt x="3323" y="1873"/>
                  </a:cubicBezTo>
                  <a:cubicBezTo>
                    <a:pt x="3329" y="1828"/>
                    <a:pt x="3296" y="1786"/>
                    <a:pt x="3251" y="1781"/>
                  </a:cubicBezTo>
                  <a:close/>
                  <a:moveTo>
                    <a:pt x="1870" y="4874"/>
                  </a:moveTo>
                  <a:cubicBezTo>
                    <a:pt x="1870" y="4891"/>
                    <a:pt x="1856" y="4905"/>
                    <a:pt x="1840" y="4905"/>
                  </a:cubicBezTo>
                  <a:cubicBezTo>
                    <a:pt x="1496" y="4905"/>
                    <a:pt x="1496" y="4905"/>
                    <a:pt x="1496" y="4905"/>
                  </a:cubicBezTo>
                  <a:cubicBezTo>
                    <a:pt x="1480" y="4905"/>
                    <a:pt x="1466" y="4891"/>
                    <a:pt x="1466" y="4874"/>
                  </a:cubicBezTo>
                  <a:cubicBezTo>
                    <a:pt x="1466" y="4686"/>
                    <a:pt x="1466" y="4686"/>
                    <a:pt x="1466" y="4686"/>
                  </a:cubicBezTo>
                  <a:cubicBezTo>
                    <a:pt x="1870" y="4686"/>
                    <a:pt x="1870" y="4686"/>
                    <a:pt x="1870" y="4686"/>
                  </a:cubicBezTo>
                  <a:lnTo>
                    <a:pt x="1870" y="4874"/>
                  </a:lnTo>
                  <a:close/>
                  <a:moveTo>
                    <a:pt x="2347" y="4471"/>
                  </a:moveTo>
                  <a:cubicBezTo>
                    <a:pt x="2347" y="4498"/>
                    <a:pt x="2324" y="4520"/>
                    <a:pt x="2297" y="4520"/>
                  </a:cubicBezTo>
                  <a:cubicBezTo>
                    <a:pt x="2151" y="4520"/>
                    <a:pt x="1177" y="4520"/>
                    <a:pt x="1039" y="4520"/>
                  </a:cubicBezTo>
                  <a:cubicBezTo>
                    <a:pt x="1012" y="4520"/>
                    <a:pt x="989" y="4498"/>
                    <a:pt x="989" y="4471"/>
                  </a:cubicBezTo>
                  <a:cubicBezTo>
                    <a:pt x="989" y="4352"/>
                    <a:pt x="989" y="4352"/>
                    <a:pt x="989" y="4352"/>
                  </a:cubicBezTo>
                  <a:cubicBezTo>
                    <a:pt x="989" y="4325"/>
                    <a:pt x="1012" y="4302"/>
                    <a:pt x="1039" y="4302"/>
                  </a:cubicBezTo>
                  <a:cubicBezTo>
                    <a:pt x="2297" y="4302"/>
                    <a:pt x="2297" y="4302"/>
                    <a:pt x="2297" y="4302"/>
                  </a:cubicBezTo>
                  <a:cubicBezTo>
                    <a:pt x="2324" y="4302"/>
                    <a:pt x="2347" y="4325"/>
                    <a:pt x="2347" y="4352"/>
                  </a:cubicBezTo>
                  <a:lnTo>
                    <a:pt x="2347" y="4471"/>
                  </a:lnTo>
                  <a:close/>
                  <a:moveTo>
                    <a:pt x="2347" y="4086"/>
                  </a:moveTo>
                  <a:cubicBezTo>
                    <a:pt x="2347" y="4113"/>
                    <a:pt x="2324" y="4136"/>
                    <a:pt x="2297" y="4136"/>
                  </a:cubicBezTo>
                  <a:cubicBezTo>
                    <a:pt x="1039" y="4136"/>
                    <a:pt x="1039" y="4136"/>
                    <a:pt x="1039" y="4136"/>
                  </a:cubicBezTo>
                  <a:cubicBezTo>
                    <a:pt x="1012" y="4136"/>
                    <a:pt x="989" y="4113"/>
                    <a:pt x="989" y="4086"/>
                  </a:cubicBezTo>
                  <a:cubicBezTo>
                    <a:pt x="989" y="3968"/>
                    <a:pt x="989" y="3968"/>
                    <a:pt x="989" y="3968"/>
                  </a:cubicBezTo>
                  <a:cubicBezTo>
                    <a:pt x="989" y="3941"/>
                    <a:pt x="1012" y="3918"/>
                    <a:pt x="1039" y="3918"/>
                  </a:cubicBezTo>
                  <a:cubicBezTo>
                    <a:pt x="2297" y="3918"/>
                    <a:pt x="2297" y="3918"/>
                    <a:pt x="2297" y="3918"/>
                  </a:cubicBezTo>
                  <a:cubicBezTo>
                    <a:pt x="2324" y="3918"/>
                    <a:pt x="2347" y="3941"/>
                    <a:pt x="2347" y="3968"/>
                  </a:cubicBezTo>
                  <a:cubicBezTo>
                    <a:pt x="2347" y="4086"/>
                    <a:pt x="2347" y="4086"/>
                    <a:pt x="2347" y="40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44" name="Rectangle 143"/>
          <p:cNvSpPr/>
          <p:nvPr/>
        </p:nvSpPr>
        <p:spPr bwMode="auto">
          <a:xfrm>
            <a:off x="3785654" y="0"/>
            <a:ext cx="2958046" cy="51435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46" name="Oval 145"/>
          <p:cNvSpPr/>
          <p:nvPr/>
        </p:nvSpPr>
        <p:spPr bwMode="auto">
          <a:xfrm>
            <a:off x="4249693" y="1254338"/>
            <a:ext cx="2029968" cy="2033070"/>
          </a:xfrm>
          <a:prstGeom prst="ellipse">
            <a:avLst/>
          </a:prstGeom>
          <a:solidFill>
            <a:schemeClr val="bg2"/>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147" name="Group 146"/>
          <p:cNvGrpSpPr/>
          <p:nvPr/>
        </p:nvGrpSpPr>
        <p:grpSpPr>
          <a:xfrm>
            <a:off x="4657398" y="1712163"/>
            <a:ext cx="1214558" cy="1117420"/>
            <a:chOff x="2226817" y="1073151"/>
            <a:chExt cx="546221" cy="502536"/>
          </a:xfrm>
          <a:solidFill>
            <a:schemeClr val="accent1"/>
          </a:solidFill>
        </p:grpSpPr>
        <p:sp>
          <p:nvSpPr>
            <p:cNvPr id="148" name="Freeform 147"/>
            <p:cNvSpPr/>
            <p:nvPr/>
          </p:nvSpPr>
          <p:spPr bwMode="auto">
            <a:xfrm>
              <a:off x="2226817" y="1107568"/>
              <a:ext cx="223039" cy="433702"/>
            </a:xfrm>
            <a:custGeom>
              <a:avLst/>
              <a:gdLst/>
              <a:ahLst/>
              <a:cxnLst/>
              <a:rect l="l" t="t" r="r" b="b"/>
              <a:pathLst>
                <a:path w="96812" h="188252">
                  <a:moveTo>
                    <a:pt x="43840" y="0"/>
                  </a:moveTo>
                  <a:lnTo>
                    <a:pt x="84939" y="0"/>
                  </a:lnTo>
                  <a:lnTo>
                    <a:pt x="58453" y="91440"/>
                  </a:lnTo>
                  <a:lnTo>
                    <a:pt x="96812" y="91440"/>
                  </a:lnTo>
                  <a:lnTo>
                    <a:pt x="96812" y="188252"/>
                  </a:lnTo>
                  <a:lnTo>
                    <a:pt x="0" y="188252"/>
                  </a:lnTo>
                  <a:lnTo>
                    <a:pt x="0" y="101486"/>
                  </a:lnTo>
                  <a:lnTo>
                    <a:pt x="43840" y="0"/>
                  </a:lnTo>
                  <a:close/>
                </a:path>
              </a:pathLst>
            </a:cu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49" name="Freeform 148"/>
            <p:cNvSpPr/>
            <p:nvPr/>
          </p:nvSpPr>
          <p:spPr bwMode="auto">
            <a:xfrm>
              <a:off x="2514600" y="1073151"/>
              <a:ext cx="258438" cy="502536"/>
            </a:xfrm>
            <a:custGeom>
              <a:avLst/>
              <a:gdLst/>
              <a:ahLst/>
              <a:cxnLst/>
              <a:rect l="l" t="t" r="r" b="b"/>
              <a:pathLst>
                <a:path w="96812" h="188252">
                  <a:moveTo>
                    <a:pt x="43840" y="0"/>
                  </a:moveTo>
                  <a:lnTo>
                    <a:pt x="84939" y="0"/>
                  </a:lnTo>
                  <a:lnTo>
                    <a:pt x="58453" y="91440"/>
                  </a:lnTo>
                  <a:lnTo>
                    <a:pt x="96812" y="91440"/>
                  </a:lnTo>
                  <a:lnTo>
                    <a:pt x="96812" y="188252"/>
                  </a:lnTo>
                  <a:lnTo>
                    <a:pt x="0" y="188252"/>
                  </a:lnTo>
                  <a:lnTo>
                    <a:pt x="0" y="101486"/>
                  </a:lnTo>
                  <a:lnTo>
                    <a:pt x="43840" y="0"/>
                  </a:lnTo>
                  <a:close/>
                </a:path>
              </a:pathLst>
            </a:cu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sp>
        <p:nvSpPr>
          <p:cNvPr id="150" name="Rectangle 149"/>
          <p:cNvSpPr/>
          <p:nvPr/>
        </p:nvSpPr>
        <p:spPr>
          <a:xfrm>
            <a:off x="4011368" y="3458276"/>
            <a:ext cx="2506618" cy="430887"/>
          </a:xfrm>
          <a:prstGeom prst="rect">
            <a:avLst/>
          </a:prstGeom>
        </p:spPr>
        <p:txBody>
          <a:bodyPr wrap="square" lIns="0" tIns="0" rIns="0" bIns="0" anchor="ctr">
            <a:spAutoFit/>
          </a:bodyPr>
          <a:lstStyle/>
          <a:p>
            <a:pPr algn="ctr"/>
            <a:r>
              <a:rPr lang="en-US" sz="1400" i="1" dirty="0">
                <a:solidFill>
                  <a:schemeClr val="bg1"/>
                </a:solidFill>
              </a:rPr>
              <a:t>“</a:t>
            </a:r>
            <a:r>
              <a:rPr lang="en-US" sz="1050" i="1" dirty="0">
                <a:solidFill>
                  <a:schemeClr val="bg1"/>
                </a:solidFill>
              </a:rPr>
              <a:t>This is a sample text. You simply add your own text and description here</a:t>
            </a:r>
            <a:r>
              <a:rPr lang="en-US" sz="1400" i="1" dirty="0">
                <a:solidFill>
                  <a:schemeClr val="bg1"/>
                </a:solidFill>
              </a:rPr>
              <a:t>”</a:t>
            </a:r>
            <a:endParaRPr lang="ar-IQ" sz="1400" b="1" i="1" dirty="0">
              <a:solidFill>
                <a:schemeClr val="bg1"/>
              </a:solidFill>
            </a:endParaRPr>
          </a:p>
        </p:txBody>
      </p:sp>
      <p:sp>
        <p:nvSpPr>
          <p:cNvPr id="3" name="Picture Placeholder 2">
            <a:extLst>
              <a:ext uri="{FF2B5EF4-FFF2-40B4-BE49-F238E27FC236}">
                <a16:creationId xmlns:a16="http://schemas.microsoft.com/office/drawing/2014/main" id="{5D64D17F-9E00-454B-8492-F1AD74A12C64}"/>
              </a:ext>
            </a:extLst>
          </p:cNvPr>
          <p:cNvSpPr>
            <a:spLocks noGrp="1"/>
          </p:cNvSpPr>
          <p:nvPr>
            <p:ph type="pic" sz="quarter" idx="112"/>
          </p:nvPr>
        </p:nvSpPr>
        <p:spPr/>
      </p:sp>
    </p:spTree>
    <p:extLst>
      <p:ext uri="{BB962C8B-B14F-4D97-AF65-F5344CB8AC3E}">
        <p14:creationId xmlns:p14="http://schemas.microsoft.com/office/powerpoint/2010/main" val="28800118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6CE8791-69A2-4F5B-B20C-88DADA2F3396}"/>
              </a:ext>
            </a:extLst>
          </p:cNvPr>
          <p:cNvGrpSpPr/>
          <p:nvPr/>
        </p:nvGrpSpPr>
        <p:grpSpPr>
          <a:xfrm>
            <a:off x="2544781" y="332568"/>
            <a:ext cx="2255820" cy="4478364"/>
            <a:chOff x="339491" y="553308"/>
            <a:chExt cx="2033439" cy="4036884"/>
          </a:xfrm>
        </p:grpSpPr>
        <p:pic>
          <p:nvPicPr>
            <p:cNvPr id="51" name="Picture 50" descr="A picture containing whiteboard&#10;&#10;Description automatically generated">
              <a:extLst>
                <a:ext uri="{FF2B5EF4-FFF2-40B4-BE49-F238E27FC236}">
                  <a16:creationId xmlns:a16="http://schemas.microsoft.com/office/drawing/2014/main" id="{30E0D443-ADF9-44EC-B509-192306F10216}"/>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39491" y="553308"/>
              <a:ext cx="2033439" cy="4036884"/>
            </a:xfrm>
            <a:prstGeom prst="rect">
              <a:avLst/>
            </a:prstGeom>
          </p:spPr>
        </p:pic>
        <p:sp>
          <p:nvSpPr>
            <p:cNvPr id="52" name="Freeform 9">
              <a:extLst>
                <a:ext uri="{FF2B5EF4-FFF2-40B4-BE49-F238E27FC236}">
                  <a16:creationId xmlns:a16="http://schemas.microsoft.com/office/drawing/2014/main" id="{07C8EE94-B475-4B7D-A8D9-0C3588F4DF5E}"/>
                </a:ext>
              </a:extLst>
            </p:cNvPr>
            <p:cNvSpPr>
              <a:spLocks/>
            </p:cNvSpPr>
            <p:nvPr/>
          </p:nvSpPr>
          <p:spPr bwMode="auto">
            <a:xfrm>
              <a:off x="419712" y="627960"/>
              <a:ext cx="1872997" cy="3887579"/>
            </a:xfrm>
            <a:custGeom>
              <a:avLst/>
              <a:gdLst>
                <a:gd name="T0" fmla="*/ 4219 w 4978"/>
                <a:gd name="T1" fmla="*/ 0 h 10330"/>
                <a:gd name="T2" fmla="*/ 3834 w 4978"/>
                <a:gd name="T3" fmla="*/ 0 h 10330"/>
                <a:gd name="T4" fmla="*/ 3621 w 4978"/>
                <a:gd name="T5" fmla="*/ 146 h 10330"/>
                <a:gd name="T6" fmla="*/ 3582 w 4978"/>
                <a:gd name="T7" fmla="*/ 250 h 10330"/>
                <a:gd name="T8" fmla="*/ 3367 w 4978"/>
                <a:gd name="T9" fmla="*/ 398 h 10330"/>
                <a:gd name="T10" fmla="*/ 1611 w 4978"/>
                <a:gd name="T11" fmla="*/ 398 h 10330"/>
                <a:gd name="T12" fmla="*/ 1397 w 4978"/>
                <a:gd name="T13" fmla="*/ 250 h 10330"/>
                <a:gd name="T14" fmla="*/ 1357 w 4978"/>
                <a:gd name="T15" fmla="*/ 146 h 10330"/>
                <a:gd name="T16" fmla="*/ 1144 w 4978"/>
                <a:gd name="T17" fmla="*/ 0 h 10330"/>
                <a:gd name="T18" fmla="*/ 760 w 4978"/>
                <a:gd name="T19" fmla="*/ 0 h 10330"/>
                <a:gd name="T20" fmla="*/ 0 w 4978"/>
                <a:gd name="T21" fmla="*/ 759 h 10330"/>
                <a:gd name="T22" fmla="*/ 0 w 4978"/>
                <a:gd name="T23" fmla="*/ 9570 h 10330"/>
                <a:gd name="T24" fmla="*/ 760 w 4978"/>
                <a:gd name="T25" fmla="*/ 10330 h 10330"/>
                <a:gd name="T26" fmla="*/ 4219 w 4978"/>
                <a:gd name="T27" fmla="*/ 10330 h 10330"/>
                <a:gd name="T28" fmla="*/ 4978 w 4978"/>
                <a:gd name="T29" fmla="*/ 9570 h 10330"/>
                <a:gd name="T30" fmla="*/ 4978 w 4978"/>
                <a:gd name="T31" fmla="*/ 759 h 10330"/>
                <a:gd name="T32" fmla="*/ 4219 w 4978"/>
                <a:gd name="T33" fmla="*/ 0 h 10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8" h="10330">
                  <a:moveTo>
                    <a:pt x="4219" y="0"/>
                  </a:moveTo>
                  <a:cubicBezTo>
                    <a:pt x="3834" y="0"/>
                    <a:pt x="3834" y="0"/>
                    <a:pt x="3834" y="0"/>
                  </a:cubicBezTo>
                  <a:cubicBezTo>
                    <a:pt x="3740" y="0"/>
                    <a:pt x="3655" y="58"/>
                    <a:pt x="3621" y="146"/>
                  </a:cubicBezTo>
                  <a:cubicBezTo>
                    <a:pt x="3582" y="250"/>
                    <a:pt x="3582" y="250"/>
                    <a:pt x="3582" y="250"/>
                  </a:cubicBezTo>
                  <a:cubicBezTo>
                    <a:pt x="3548" y="339"/>
                    <a:pt x="3462" y="398"/>
                    <a:pt x="3367" y="398"/>
                  </a:cubicBezTo>
                  <a:cubicBezTo>
                    <a:pt x="1611" y="398"/>
                    <a:pt x="1611" y="398"/>
                    <a:pt x="1611" y="398"/>
                  </a:cubicBezTo>
                  <a:cubicBezTo>
                    <a:pt x="1516" y="398"/>
                    <a:pt x="1431" y="339"/>
                    <a:pt x="1397" y="250"/>
                  </a:cubicBezTo>
                  <a:cubicBezTo>
                    <a:pt x="1357" y="146"/>
                    <a:pt x="1357" y="146"/>
                    <a:pt x="1357" y="146"/>
                  </a:cubicBezTo>
                  <a:cubicBezTo>
                    <a:pt x="1323" y="58"/>
                    <a:pt x="1239" y="0"/>
                    <a:pt x="1144" y="0"/>
                  </a:cubicBezTo>
                  <a:cubicBezTo>
                    <a:pt x="760" y="0"/>
                    <a:pt x="760" y="0"/>
                    <a:pt x="760" y="0"/>
                  </a:cubicBezTo>
                  <a:cubicBezTo>
                    <a:pt x="340" y="0"/>
                    <a:pt x="0" y="340"/>
                    <a:pt x="0" y="759"/>
                  </a:cubicBezTo>
                  <a:cubicBezTo>
                    <a:pt x="0" y="9570"/>
                    <a:pt x="0" y="9570"/>
                    <a:pt x="0" y="9570"/>
                  </a:cubicBezTo>
                  <a:cubicBezTo>
                    <a:pt x="0" y="9989"/>
                    <a:pt x="340" y="10330"/>
                    <a:pt x="760" y="10330"/>
                  </a:cubicBezTo>
                  <a:cubicBezTo>
                    <a:pt x="4219" y="10330"/>
                    <a:pt x="4219" y="10330"/>
                    <a:pt x="4219" y="10330"/>
                  </a:cubicBezTo>
                  <a:cubicBezTo>
                    <a:pt x="4638" y="10330"/>
                    <a:pt x="4978" y="9989"/>
                    <a:pt x="4978" y="9570"/>
                  </a:cubicBezTo>
                  <a:cubicBezTo>
                    <a:pt x="4978" y="759"/>
                    <a:pt x="4978" y="759"/>
                    <a:pt x="4978" y="759"/>
                  </a:cubicBezTo>
                  <a:cubicBezTo>
                    <a:pt x="4978" y="340"/>
                    <a:pt x="4638" y="0"/>
                    <a:pt x="4219"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3" name="Freeform 9">
            <a:extLst>
              <a:ext uri="{FF2B5EF4-FFF2-40B4-BE49-F238E27FC236}">
                <a16:creationId xmlns:a16="http://schemas.microsoft.com/office/drawing/2014/main" id="{65B2DB70-846D-4DF2-A20C-8B84EC838A62}"/>
              </a:ext>
            </a:extLst>
          </p:cNvPr>
          <p:cNvSpPr>
            <a:spLocks/>
          </p:cNvSpPr>
          <p:nvPr/>
        </p:nvSpPr>
        <p:spPr bwMode="auto">
          <a:xfrm>
            <a:off x="413003" y="627960"/>
            <a:ext cx="1872998" cy="3887579"/>
          </a:xfrm>
          <a:custGeom>
            <a:avLst/>
            <a:gdLst>
              <a:gd name="T0" fmla="*/ 4219 w 4978"/>
              <a:gd name="T1" fmla="*/ 0 h 10330"/>
              <a:gd name="T2" fmla="*/ 3834 w 4978"/>
              <a:gd name="T3" fmla="*/ 0 h 10330"/>
              <a:gd name="T4" fmla="*/ 3621 w 4978"/>
              <a:gd name="T5" fmla="*/ 146 h 10330"/>
              <a:gd name="T6" fmla="*/ 3582 w 4978"/>
              <a:gd name="T7" fmla="*/ 250 h 10330"/>
              <a:gd name="T8" fmla="*/ 3367 w 4978"/>
              <a:gd name="T9" fmla="*/ 398 h 10330"/>
              <a:gd name="T10" fmla="*/ 1611 w 4978"/>
              <a:gd name="T11" fmla="*/ 398 h 10330"/>
              <a:gd name="T12" fmla="*/ 1397 w 4978"/>
              <a:gd name="T13" fmla="*/ 250 h 10330"/>
              <a:gd name="T14" fmla="*/ 1357 w 4978"/>
              <a:gd name="T15" fmla="*/ 146 h 10330"/>
              <a:gd name="T16" fmla="*/ 1144 w 4978"/>
              <a:gd name="T17" fmla="*/ 0 h 10330"/>
              <a:gd name="T18" fmla="*/ 760 w 4978"/>
              <a:gd name="T19" fmla="*/ 0 h 10330"/>
              <a:gd name="T20" fmla="*/ 0 w 4978"/>
              <a:gd name="T21" fmla="*/ 759 h 10330"/>
              <a:gd name="T22" fmla="*/ 0 w 4978"/>
              <a:gd name="T23" fmla="*/ 9570 h 10330"/>
              <a:gd name="T24" fmla="*/ 760 w 4978"/>
              <a:gd name="T25" fmla="*/ 10330 h 10330"/>
              <a:gd name="T26" fmla="*/ 4219 w 4978"/>
              <a:gd name="T27" fmla="*/ 10330 h 10330"/>
              <a:gd name="T28" fmla="*/ 4978 w 4978"/>
              <a:gd name="T29" fmla="*/ 9570 h 10330"/>
              <a:gd name="T30" fmla="*/ 4978 w 4978"/>
              <a:gd name="T31" fmla="*/ 759 h 10330"/>
              <a:gd name="T32" fmla="*/ 4219 w 4978"/>
              <a:gd name="T33" fmla="*/ 0 h 10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8" h="10330">
                <a:moveTo>
                  <a:pt x="4219" y="0"/>
                </a:moveTo>
                <a:cubicBezTo>
                  <a:pt x="3834" y="0"/>
                  <a:pt x="3834" y="0"/>
                  <a:pt x="3834" y="0"/>
                </a:cubicBezTo>
                <a:cubicBezTo>
                  <a:pt x="3740" y="0"/>
                  <a:pt x="3655" y="58"/>
                  <a:pt x="3621" y="146"/>
                </a:cubicBezTo>
                <a:cubicBezTo>
                  <a:pt x="3582" y="250"/>
                  <a:pt x="3582" y="250"/>
                  <a:pt x="3582" y="250"/>
                </a:cubicBezTo>
                <a:cubicBezTo>
                  <a:pt x="3548" y="339"/>
                  <a:pt x="3462" y="398"/>
                  <a:pt x="3367" y="398"/>
                </a:cubicBezTo>
                <a:cubicBezTo>
                  <a:pt x="1611" y="398"/>
                  <a:pt x="1611" y="398"/>
                  <a:pt x="1611" y="398"/>
                </a:cubicBezTo>
                <a:cubicBezTo>
                  <a:pt x="1516" y="398"/>
                  <a:pt x="1431" y="339"/>
                  <a:pt x="1397" y="250"/>
                </a:cubicBezTo>
                <a:cubicBezTo>
                  <a:pt x="1357" y="146"/>
                  <a:pt x="1357" y="146"/>
                  <a:pt x="1357" y="146"/>
                </a:cubicBezTo>
                <a:cubicBezTo>
                  <a:pt x="1323" y="58"/>
                  <a:pt x="1239" y="0"/>
                  <a:pt x="1144" y="0"/>
                </a:cubicBezTo>
                <a:cubicBezTo>
                  <a:pt x="760" y="0"/>
                  <a:pt x="760" y="0"/>
                  <a:pt x="760" y="0"/>
                </a:cubicBezTo>
                <a:cubicBezTo>
                  <a:pt x="340" y="0"/>
                  <a:pt x="0" y="340"/>
                  <a:pt x="0" y="759"/>
                </a:cubicBezTo>
                <a:cubicBezTo>
                  <a:pt x="0" y="9570"/>
                  <a:pt x="0" y="9570"/>
                  <a:pt x="0" y="9570"/>
                </a:cubicBezTo>
                <a:cubicBezTo>
                  <a:pt x="0" y="9989"/>
                  <a:pt x="340" y="10330"/>
                  <a:pt x="760" y="10330"/>
                </a:cubicBezTo>
                <a:cubicBezTo>
                  <a:pt x="4219" y="10330"/>
                  <a:pt x="4219" y="10330"/>
                  <a:pt x="4219" y="10330"/>
                </a:cubicBezTo>
                <a:cubicBezTo>
                  <a:pt x="4638" y="10330"/>
                  <a:pt x="4978" y="9989"/>
                  <a:pt x="4978" y="9570"/>
                </a:cubicBezTo>
                <a:cubicBezTo>
                  <a:pt x="4978" y="759"/>
                  <a:pt x="4978" y="759"/>
                  <a:pt x="4978" y="759"/>
                </a:cubicBezTo>
                <a:cubicBezTo>
                  <a:pt x="4978" y="340"/>
                  <a:pt x="4638" y="0"/>
                  <a:pt x="4219"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Rectangle 25"/>
          <p:cNvSpPr/>
          <p:nvPr/>
        </p:nvSpPr>
        <p:spPr bwMode="auto">
          <a:xfrm>
            <a:off x="-2986238" y="4476750"/>
            <a:ext cx="1306790" cy="186690"/>
          </a:xfrm>
          <a:prstGeom prst="rect">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4" name="TextBox 63">
            <a:extLst>
              <a:ext uri="{FF2B5EF4-FFF2-40B4-BE49-F238E27FC236}">
                <a16:creationId xmlns:a16="http://schemas.microsoft.com/office/drawing/2014/main" id="{C6D0B6A5-45E4-47AE-A6B0-57E79C9187F4}"/>
              </a:ext>
            </a:extLst>
          </p:cNvPr>
          <p:cNvSpPr txBox="1"/>
          <p:nvPr/>
        </p:nvSpPr>
        <p:spPr>
          <a:xfrm>
            <a:off x="5239595" y="2891668"/>
            <a:ext cx="3485301" cy="663964"/>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65" name="3">
            <a:extLst>
              <a:ext uri="{FF2B5EF4-FFF2-40B4-BE49-F238E27FC236}">
                <a16:creationId xmlns:a16="http://schemas.microsoft.com/office/drawing/2014/main" id="{F6F7C732-D385-4AF0-97BB-E7062B974E46}"/>
              </a:ext>
            </a:extLst>
          </p:cNvPr>
          <p:cNvSpPr txBox="1"/>
          <p:nvPr/>
        </p:nvSpPr>
        <p:spPr>
          <a:xfrm>
            <a:off x="5239596" y="1587868"/>
            <a:ext cx="3048246" cy="161583"/>
          </a:xfrm>
          <a:prstGeom prst="rect">
            <a:avLst/>
          </a:prstGeom>
          <a:noFill/>
        </p:spPr>
        <p:txBody>
          <a:bodyPr wrap="square" lIns="0" tIns="0" rIns="0" bIns="0" rtlCol="0" anchor="ctr">
            <a:spAutoFit/>
          </a:bodyPr>
          <a:lstStyle/>
          <a:p>
            <a:r>
              <a:rPr lang="en-US" sz="1050" dirty="0">
                <a:solidFill>
                  <a:schemeClr val="accent1"/>
                </a:solidFill>
              </a:rPr>
              <a:t>BUSINESS PRESENTATION TEMPLATE</a:t>
            </a:r>
          </a:p>
        </p:txBody>
      </p:sp>
      <p:grpSp>
        <p:nvGrpSpPr>
          <p:cNvPr id="66" name="Group 65">
            <a:extLst>
              <a:ext uri="{FF2B5EF4-FFF2-40B4-BE49-F238E27FC236}">
                <a16:creationId xmlns:a16="http://schemas.microsoft.com/office/drawing/2014/main" id="{83ABC369-A3AC-4632-A559-034A86AD4B11}"/>
              </a:ext>
            </a:extLst>
          </p:cNvPr>
          <p:cNvGrpSpPr/>
          <p:nvPr/>
        </p:nvGrpSpPr>
        <p:grpSpPr>
          <a:xfrm>
            <a:off x="5239596" y="2726527"/>
            <a:ext cx="945826" cy="39525"/>
            <a:chOff x="5454974" y="1391277"/>
            <a:chExt cx="945826" cy="39525"/>
          </a:xfrm>
        </p:grpSpPr>
        <p:sp>
          <p:nvSpPr>
            <p:cNvPr id="93" name="Rectangle 11">
              <a:extLst>
                <a:ext uri="{FF2B5EF4-FFF2-40B4-BE49-F238E27FC236}">
                  <a16:creationId xmlns:a16="http://schemas.microsoft.com/office/drawing/2014/main" id="{27568BCD-895E-4F61-AE07-6FDB9C69344D}"/>
                </a:ext>
              </a:extLst>
            </p:cNvPr>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94" name="Rectangle 11">
              <a:extLst>
                <a:ext uri="{FF2B5EF4-FFF2-40B4-BE49-F238E27FC236}">
                  <a16:creationId xmlns:a16="http://schemas.microsoft.com/office/drawing/2014/main" id="{2F053143-5549-4A83-A97A-275CB1428298}"/>
                </a:ext>
              </a:extLst>
            </p:cNvPr>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95" name="Rectangle 11">
              <a:extLst>
                <a:ext uri="{FF2B5EF4-FFF2-40B4-BE49-F238E27FC236}">
                  <a16:creationId xmlns:a16="http://schemas.microsoft.com/office/drawing/2014/main" id="{46735D24-F01B-41C6-8683-156AB99707BD}"/>
                </a:ext>
              </a:extLst>
            </p:cNvPr>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97" name="Rectangle 11">
              <a:extLst>
                <a:ext uri="{FF2B5EF4-FFF2-40B4-BE49-F238E27FC236}">
                  <a16:creationId xmlns:a16="http://schemas.microsoft.com/office/drawing/2014/main" id="{A365508C-A7A1-4DC0-AA5B-77C33EF11654}"/>
                </a:ext>
              </a:extLst>
            </p:cNvPr>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98" name="Rectangle 11">
              <a:extLst>
                <a:ext uri="{FF2B5EF4-FFF2-40B4-BE49-F238E27FC236}">
                  <a16:creationId xmlns:a16="http://schemas.microsoft.com/office/drawing/2014/main" id="{E943C4FF-C1B0-4121-A596-9E587CDE0482}"/>
                </a:ext>
              </a:extLst>
            </p:cNvPr>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99" name="Rectangle 98">
            <a:extLst>
              <a:ext uri="{FF2B5EF4-FFF2-40B4-BE49-F238E27FC236}">
                <a16:creationId xmlns:a16="http://schemas.microsoft.com/office/drawing/2014/main" id="{AF9DE042-79E1-4781-8CB6-9D3ADAF66384}"/>
              </a:ext>
            </a:extLst>
          </p:cNvPr>
          <p:cNvSpPr/>
          <p:nvPr/>
        </p:nvSpPr>
        <p:spPr>
          <a:xfrm>
            <a:off x="5239596" y="1799002"/>
            <a:ext cx="3432326" cy="738664"/>
          </a:xfrm>
          <a:prstGeom prst="rect">
            <a:avLst/>
          </a:prstGeom>
        </p:spPr>
        <p:txBody>
          <a:bodyPr wrap="square" lIns="0" tIns="0" rIns="0" bIns="0" anchor="ctr">
            <a:spAutoFit/>
          </a:bodyPr>
          <a:lstStyle/>
          <a:p>
            <a:r>
              <a:rPr lang="en-US" sz="2400" dirty="0">
                <a:solidFill>
                  <a:schemeClr val="tx1">
                    <a:lumMod val="75000"/>
                    <a:lumOff val="25000"/>
                  </a:schemeClr>
                </a:solidFill>
              </a:rPr>
              <a:t>Why We Are The Best </a:t>
            </a:r>
            <a:r>
              <a:rPr lang="en-US" sz="2400" b="1" dirty="0">
                <a:solidFill>
                  <a:schemeClr val="tx1">
                    <a:lumMod val="75000"/>
                    <a:lumOff val="25000"/>
                  </a:schemeClr>
                </a:solidFill>
              </a:rPr>
              <a:t>Business Company?</a:t>
            </a:r>
            <a:endParaRPr lang="ar-IQ" sz="2400" b="1" dirty="0">
              <a:solidFill>
                <a:schemeClr val="tx1">
                  <a:lumMod val="75000"/>
                  <a:lumOff val="25000"/>
                </a:schemeClr>
              </a:solidFill>
            </a:endParaRPr>
          </a:p>
        </p:txBody>
      </p:sp>
      <p:sp>
        <p:nvSpPr>
          <p:cNvPr id="4" name="Picture Placeholder 3">
            <a:extLst>
              <a:ext uri="{FF2B5EF4-FFF2-40B4-BE49-F238E27FC236}">
                <a16:creationId xmlns:a16="http://schemas.microsoft.com/office/drawing/2014/main" id="{DEF0993E-9B7D-45FA-B4B4-0B57942222CE}"/>
              </a:ext>
            </a:extLst>
          </p:cNvPr>
          <p:cNvSpPr>
            <a:spLocks noGrp="1"/>
          </p:cNvSpPr>
          <p:nvPr>
            <p:ph type="pic" sz="quarter" idx="27"/>
          </p:nvPr>
        </p:nvSpPr>
        <p:spPr/>
      </p:sp>
      <p:sp>
        <p:nvSpPr>
          <p:cNvPr id="6" name="Picture Placeholder 5">
            <a:extLst>
              <a:ext uri="{FF2B5EF4-FFF2-40B4-BE49-F238E27FC236}">
                <a16:creationId xmlns:a16="http://schemas.microsoft.com/office/drawing/2014/main" id="{E6B9D6E9-4EA0-4A98-9C5E-92CB6AFF9EED}"/>
              </a:ext>
            </a:extLst>
          </p:cNvPr>
          <p:cNvSpPr>
            <a:spLocks noGrp="1"/>
          </p:cNvSpPr>
          <p:nvPr>
            <p:ph type="pic" sz="quarter" idx="28"/>
          </p:nvPr>
        </p:nvSpPr>
        <p:spPr/>
      </p:sp>
    </p:spTree>
    <p:extLst>
      <p:ext uri="{BB962C8B-B14F-4D97-AF65-F5344CB8AC3E}">
        <p14:creationId xmlns:p14="http://schemas.microsoft.com/office/powerpoint/2010/main" val="42609924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7" name="Group 206"/>
          <p:cNvGrpSpPr/>
          <p:nvPr/>
        </p:nvGrpSpPr>
        <p:grpSpPr>
          <a:xfrm>
            <a:off x="502073" y="328131"/>
            <a:ext cx="1472544" cy="1369072"/>
            <a:chOff x="533400" y="609600"/>
            <a:chExt cx="1963392" cy="1825429"/>
          </a:xfrm>
        </p:grpSpPr>
        <p:sp>
          <p:nvSpPr>
            <p:cNvPr id="3" name="Rectangle 2"/>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4" name="Rectangle 3"/>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5" name="Rectangle 4"/>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6" name="Rectangle 5"/>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7" name="Rectangle 6"/>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8" name="Rectangle 7"/>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9" name="Rectangle 8"/>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10" name="Rectangle 6"/>
            <p:cNvSpPr>
              <a:spLocks noChangeArrowheads="1"/>
            </p:cNvSpPr>
            <p:nvPr/>
          </p:nvSpPr>
          <p:spPr bwMode="auto">
            <a:xfrm>
              <a:off x="533400" y="609600"/>
              <a:ext cx="1963392" cy="407810"/>
            </a:xfrm>
            <a:prstGeom prst="rect">
              <a:avLst/>
            </a:prstGeom>
            <a:solidFill>
              <a:schemeClr val="accent1"/>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JANUARY</a:t>
              </a:r>
            </a:p>
          </p:txBody>
        </p:sp>
        <p:sp>
          <p:nvSpPr>
            <p:cNvPr id="11"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6</a:t>
              </a:r>
            </a:p>
          </p:txBody>
        </p:sp>
        <p:sp>
          <p:nvSpPr>
            <p:cNvPr id="12"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7</a:t>
              </a:r>
            </a:p>
          </p:txBody>
        </p:sp>
        <p:sp>
          <p:nvSpPr>
            <p:cNvPr id="13"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8</a:t>
              </a:r>
            </a:p>
          </p:txBody>
        </p:sp>
        <p:sp>
          <p:nvSpPr>
            <p:cNvPr id="14"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9</a:t>
              </a:r>
            </a:p>
          </p:txBody>
        </p:sp>
        <p:sp>
          <p:nvSpPr>
            <p:cNvPr id="15"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13</a:t>
              </a:r>
            </a:p>
          </p:txBody>
        </p:sp>
        <p:sp>
          <p:nvSpPr>
            <p:cNvPr id="16"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15</a:t>
              </a:r>
            </a:p>
          </p:txBody>
        </p:sp>
        <p:sp>
          <p:nvSpPr>
            <p:cNvPr id="28"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29"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30"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31"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32"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33"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1</a:t>
              </a:r>
            </a:p>
          </p:txBody>
        </p:sp>
        <p:sp>
          <p:nvSpPr>
            <p:cNvPr id="34"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2</a:t>
              </a:r>
            </a:p>
          </p:txBody>
        </p:sp>
        <p:sp>
          <p:nvSpPr>
            <p:cNvPr id="35"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3</a:t>
              </a:r>
            </a:p>
          </p:txBody>
        </p:sp>
        <p:sp>
          <p:nvSpPr>
            <p:cNvPr id="36"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5</a:t>
              </a:r>
            </a:p>
          </p:txBody>
        </p:sp>
        <p:sp>
          <p:nvSpPr>
            <p:cNvPr id="37"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10</a:t>
              </a:r>
            </a:p>
          </p:txBody>
        </p:sp>
        <p:sp>
          <p:nvSpPr>
            <p:cNvPr id="38"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11</a:t>
              </a:r>
            </a:p>
          </p:txBody>
        </p:sp>
        <p:sp>
          <p:nvSpPr>
            <p:cNvPr id="39"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12</a:t>
              </a:r>
            </a:p>
          </p:txBody>
        </p:sp>
        <p:sp>
          <p:nvSpPr>
            <p:cNvPr id="48"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14</a:t>
              </a:r>
            </a:p>
          </p:txBody>
        </p:sp>
        <p:sp>
          <p:nvSpPr>
            <p:cNvPr id="49"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16</a:t>
              </a:r>
            </a:p>
          </p:txBody>
        </p:sp>
        <p:sp>
          <p:nvSpPr>
            <p:cNvPr id="51"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4</a:t>
              </a:r>
            </a:p>
          </p:txBody>
        </p:sp>
        <p:sp>
          <p:nvSpPr>
            <p:cNvPr id="17"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20</a:t>
              </a:r>
            </a:p>
          </p:txBody>
        </p:sp>
        <p:sp>
          <p:nvSpPr>
            <p:cNvPr id="18"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21</a:t>
              </a:r>
            </a:p>
          </p:txBody>
        </p:sp>
        <p:sp>
          <p:nvSpPr>
            <p:cNvPr id="19"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22</a:t>
              </a:r>
            </a:p>
          </p:txBody>
        </p:sp>
        <p:sp>
          <p:nvSpPr>
            <p:cNvPr id="20"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23</a:t>
              </a:r>
            </a:p>
          </p:txBody>
        </p:sp>
        <p:sp>
          <p:nvSpPr>
            <p:cNvPr id="21"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27</a:t>
              </a:r>
            </a:p>
          </p:txBody>
        </p:sp>
        <p:sp>
          <p:nvSpPr>
            <p:cNvPr id="22"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29</a:t>
              </a:r>
            </a:p>
          </p:txBody>
        </p:sp>
        <p:sp>
          <p:nvSpPr>
            <p:cNvPr id="24"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5"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6"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7"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40"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17</a:t>
              </a:r>
            </a:p>
          </p:txBody>
        </p:sp>
        <p:sp>
          <p:nvSpPr>
            <p:cNvPr id="41"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18</a:t>
              </a:r>
            </a:p>
          </p:txBody>
        </p:sp>
        <p:sp>
          <p:nvSpPr>
            <p:cNvPr id="42"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19</a:t>
              </a:r>
            </a:p>
          </p:txBody>
        </p:sp>
        <p:sp>
          <p:nvSpPr>
            <p:cNvPr id="43" name="Rectangle 42"/>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24</a:t>
              </a:r>
            </a:p>
          </p:txBody>
        </p:sp>
        <p:sp>
          <p:nvSpPr>
            <p:cNvPr id="44"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26</a:t>
              </a:r>
            </a:p>
          </p:txBody>
        </p:sp>
        <p:sp>
          <p:nvSpPr>
            <p:cNvPr id="45"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31</a:t>
              </a:r>
            </a:p>
          </p:txBody>
        </p:sp>
        <p:sp>
          <p:nvSpPr>
            <p:cNvPr id="46"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47"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0"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28</a:t>
              </a:r>
            </a:p>
          </p:txBody>
        </p:sp>
        <p:sp>
          <p:nvSpPr>
            <p:cNvPr id="52"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25</a:t>
              </a:r>
            </a:p>
          </p:txBody>
        </p:sp>
        <p:sp>
          <p:nvSpPr>
            <p:cNvPr id="638"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30</a:t>
              </a:r>
            </a:p>
          </p:txBody>
        </p:sp>
        <p:sp>
          <p:nvSpPr>
            <p:cNvPr id="945" name="Rectangle 6"/>
            <p:cNvSpPr>
              <a:spLocks noChangeArrowheads="1"/>
            </p:cNvSpPr>
            <p:nvPr/>
          </p:nvSpPr>
          <p:spPr bwMode="auto">
            <a:xfrm>
              <a:off x="533400" y="2389310"/>
              <a:ext cx="1963392" cy="45719"/>
            </a:xfrm>
            <a:prstGeom prst="rect">
              <a:avLst/>
            </a:prstGeom>
            <a:solidFill>
              <a:schemeClr val="accent1"/>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grpSp>
        <p:nvGrpSpPr>
          <p:cNvPr id="161" name="Group 160"/>
          <p:cNvGrpSpPr/>
          <p:nvPr/>
        </p:nvGrpSpPr>
        <p:grpSpPr>
          <a:xfrm>
            <a:off x="7169384" y="328131"/>
            <a:ext cx="1472544" cy="1369072"/>
            <a:chOff x="533400" y="2590800"/>
            <a:chExt cx="1963392" cy="1825429"/>
          </a:xfrm>
        </p:grpSpPr>
        <p:sp>
          <p:nvSpPr>
            <p:cNvPr id="162" name="Rectangle 161"/>
            <p:cNvSpPr>
              <a:spLocks noChangeArrowheads="1"/>
            </p:cNvSpPr>
            <p:nvPr/>
          </p:nvSpPr>
          <p:spPr bwMode="auto">
            <a:xfrm>
              <a:off x="5334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163" name="Rectangle 162"/>
            <p:cNvSpPr>
              <a:spLocks noChangeArrowheads="1"/>
            </p:cNvSpPr>
            <p:nvPr/>
          </p:nvSpPr>
          <p:spPr bwMode="auto">
            <a:xfrm>
              <a:off x="8133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164" name="Rectangle 163"/>
            <p:cNvSpPr>
              <a:spLocks noChangeArrowheads="1"/>
            </p:cNvSpPr>
            <p:nvPr/>
          </p:nvSpPr>
          <p:spPr bwMode="auto">
            <a:xfrm>
              <a:off x="109405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165" name="Rectangle 164"/>
            <p:cNvSpPr>
              <a:spLocks noChangeArrowheads="1"/>
            </p:cNvSpPr>
            <p:nvPr/>
          </p:nvSpPr>
          <p:spPr bwMode="auto">
            <a:xfrm>
              <a:off x="1374003"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166" name="Rectangle 165"/>
            <p:cNvSpPr>
              <a:spLocks noChangeArrowheads="1"/>
            </p:cNvSpPr>
            <p:nvPr/>
          </p:nvSpPr>
          <p:spPr bwMode="auto">
            <a:xfrm>
              <a:off x="16547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167" name="Rectangle 166"/>
            <p:cNvSpPr>
              <a:spLocks noChangeArrowheads="1"/>
            </p:cNvSpPr>
            <p:nvPr/>
          </p:nvSpPr>
          <p:spPr bwMode="auto">
            <a:xfrm>
              <a:off x="19346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168" name="Rectangle 167"/>
            <p:cNvSpPr>
              <a:spLocks noChangeArrowheads="1"/>
            </p:cNvSpPr>
            <p:nvPr/>
          </p:nvSpPr>
          <p:spPr bwMode="auto">
            <a:xfrm>
              <a:off x="2215351"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169" name="Rectangle 6"/>
            <p:cNvSpPr>
              <a:spLocks noChangeArrowheads="1"/>
            </p:cNvSpPr>
            <p:nvPr/>
          </p:nvSpPr>
          <p:spPr bwMode="auto">
            <a:xfrm>
              <a:off x="533400" y="2590800"/>
              <a:ext cx="1963392" cy="407810"/>
            </a:xfrm>
            <a:prstGeom prst="rect">
              <a:avLst/>
            </a:prstGeom>
            <a:solidFill>
              <a:schemeClr val="accent2"/>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FEBRUARY</a:t>
              </a:r>
            </a:p>
          </p:txBody>
        </p:sp>
        <p:sp>
          <p:nvSpPr>
            <p:cNvPr id="170" name="Rectangle 24"/>
            <p:cNvSpPr>
              <a:spLocks noChangeArrowheads="1"/>
            </p:cNvSpPr>
            <p:nvPr/>
          </p:nvSpPr>
          <p:spPr bwMode="auto">
            <a:xfrm>
              <a:off x="1374003"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10</a:t>
              </a:r>
            </a:p>
          </p:txBody>
        </p:sp>
        <p:sp>
          <p:nvSpPr>
            <p:cNvPr id="171" name="Rectangle 25"/>
            <p:cNvSpPr>
              <a:spLocks noChangeArrowheads="1"/>
            </p:cNvSpPr>
            <p:nvPr/>
          </p:nvSpPr>
          <p:spPr bwMode="auto">
            <a:xfrm>
              <a:off x="16547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11</a:t>
              </a:r>
            </a:p>
          </p:txBody>
        </p:sp>
        <p:sp>
          <p:nvSpPr>
            <p:cNvPr id="172" name="Rectangle 26"/>
            <p:cNvSpPr>
              <a:spLocks noChangeArrowheads="1"/>
            </p:cNvSpPr>
            <p:nvPr/>
          </p:nvSpPr>
          <p:spPr bwMode="auto">
            <a:xfrm>
              <a:off x="1934654"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12</a:t>
              </a:r>
            </a:p>
          </p:txBody>
        </p:sp>
        <p:sp>
          <p:nvSpPr>
            <p:cNvPr id="173" name="Rectangle 27"/>
            <p:cNvSpPr>
              <a:spLocks noChangeArrowheads="1"/>
            </p:cNvSpPr>
            <p:nvPr/>
          </p:nvSpPr>
          <p:spPr bwMode="auto">
            <a:xfrm>
              <a:off x="2215351"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13</a:t>
              </a:r>
            </a:p>
          </p:txBody>
        </p:sp>
        <p:sp>
          <p:nvSpPr>
            <p:cNvPr id="174" name="Rectangle 31"/>
            <p:cNvSpPr>
              <a:spLocks noChangeArrowheads="1"/>
            </p:cNvSpPr>
            <p:nvPr/>
          </p:nvSpPr>
          <p:spPr bwMode="auto">
            <a:xfrm>
              <a:off x="1374003"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17</a:t>
              </a:r>
            </a:p>
          </p:txBody>
        </p:sp>
        <p:sp>
          <p:nvSpPr>
            <p:cNvPr id="175" name="Rectangle 33"/>
            <p:cNvSpPr>
              <a:spLocks noChangeArrowheads="1"/>
            </p:cNvSpPr>
            <p:nvPr/>
          </p:nvSpPr>
          <p:spPr bwMode="auto">
            <a:xfrm>
              <a:off x="19346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19</a:t>
              </a:r>
            </a:p>
          </p:txBody>
        </p:sp>
        <p:sp>
          <p:nvSpPr>
            <p:cNvPr id="176" name="Rectangle 14"/>
            <p:cNvSpPr>
              <a:spLocks noChangeArrowheads="1"/>
            </p:cNvSpPr>
            <p:nvPr/>
          </p:nvSpPr>
          <p:spPr bwMode="auto">
            <a:xfrm>
              <a:off x="5334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rgbClr val="FF0000"/>
                </a:solidFill>
              </a:endParaRPr>
            </a:p>
          </p:txBody>
        </p:sp>
        <p:sp>
          <p:nvSpPr>
            <p:cNvPr id="177" name="Rectangle 15"/>
            <p:cNvSpPr>
              <a:spLocks noChangeArrowheads="1"/>
            </p:cNvSpPr>
            <p:nvPr/>
          </p:nvSpPr>
          <p:spPr bwMode="auto">
            <a:xfrm>
              <a:off x="8133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1</a:t>
              </a:r>
            </a:p>
          </p:txBody>
        </p:sp>
        <p:sp>
          <p:nvSpPr>
            <p:cNvPr id="178" name="Rectangle 16"/>
            <p:cNvSpPr>
              <a:spLocks noChangeArrowheads="1"/>
            </p:cNvSpPr>
            <p:nvPr/>
          </p:nvSpPr>
          <p:spPr bwMode="auto">
            <a:xfrm>
              <a:off x="109405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2</a:t>
              </a:r>
            </a:p>
          </p:txBody>
        </p:sp>
        <p:sp>
          <p:nvSpPr>
            <p:cNvPr id="179" name="Rectangle 17"/>
            <p:cNvSpPr>
              <a:spLocks noChangeArrowheads="1"/>
            </p:cNvSpPr>
            <p:nvPr/>
          </p:nvSpPr>
          <p:spPr bwMode="auto">
            <a:xfrm>
              <a:off x="1374003"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3</a:t>
              </a:r>
            </a:p>
          </p:txBody>
        </p:sp>
        <p:sp>
          <p:nvSpPr>
            <p:cNvPr id="180" name="Rectangle 18"/>
            <p:cNvSpPr>
              <a:spLocks noChangeArrowheads="1"/>
            </p:cNvSpPr>
            <p:nvPr/>
          </p:nvSpPr>
          <p:spPr bwMode="auto">
            <a:xfrm>
              <a:off x="16547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4</a:t>
              </a:r>
            </a:p>
          </p:txBody>
        </p:sp>
        <p:sp>
          <p:nvSpPr>
            <p:cNvPr id="181" name="Rectangle 19"/>
            <p:cNvSpPr>
              <a:spLocks noChangeArrowheads="1"/>
            </p:cNvSpPr>
            <p:nvPr/>
          </p:nvSpPr>
          <p:spPr bwMode="auto">
            <a:xfrm>
              <a:off x="19346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5</a:t>
              </a:r>
            </a:p>
          </p:txBody>
        </p:sp>
        <p:sp>
          <p:nvSpPr>
            <p:cNvPr id="182" name="Rectangle 20"/>
            <p:cNvSpPr>
              <a:spLocks noChangeArrowheads="1"/>
            </p:cNvSpPr>
            <p:nvPr/>
          </p:nvSpPr>
          <p:spPr bwMode="auto">
            <a:xfrm>
              <a:off x="2215351"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6</a:t>
              </a:r>
            </a:p>
          </p:txBody>
        </p:sp>
        <p:sp>
          <p:nvSpPr>
            <p:cNvPr id="183" name="Rectangle 21"/>
            <p:cNvSpPr>
              <a:spLocks noChangeArrowheads="1"/>
            </p:cNvSpPr>
            <p:nvPr/>
          </p:nvSpPr>
          <p:spPr bwMode="auto">
            <a:xfrm>
              <a:off x="5334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7</a:t>
              </a:r>
            </a:p>
          </p:txBody>
        </p:sp>
        <p:sp>
          <p:nvSpPr>
            <p:cNvPr id="184" name="Rectangle 23"/>
            <p:cNvSpPr>
              <a:spLocks noChangeArrowheads="1"/>
            </p:cNvSpPr>
            <p:nvPr/>
          </p:nvSpPr>
          <p:spPr bwMode="auto">
            <a:xfrm>
              <a:off x="109405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9</a:t>
              </a:r>
            </a:p>
          </p:txBody>
        </p:sp>
        <p:sp>
          <p:nvSpPr>
            <p:cNvPr id="185" name="Rectangle 28"/>
            <p:cNvSpPr>
              <a:spLocks noChangeArrowheads="1"/>
            </p:cNvSpPr>
            <p:nvPr/>
          </p:nvSpPr>
          <p:spPr bwMode="auto">
            <a:xfrm>
              <a:off x="53340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14</a:t>
              </a:r>
            </a:p>
          </p:txBody>
        </p:sp>
        <p:sp>
          <p:nvSpPr>
            <p:cNvPr id="186" name="Rectangle 29"/>
            <p:cNvSpPr>
              <a:spLocks noChangeArrowheads="1"/>
            </p:cNvSpPr>
            <p:nvPr/>
          </p:nvSpPr>
          <p:spPr bwMode="auto">
            <a:xfrm>
              <a:off x="8133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15</a:t>
              </a:r>
            </a:p>
          </p:txBody>
        </p:sp>
        <p:sp>
          <p:nvSpPr>
            <p:cNvPr id="187" name="Rectangle 30"/>
            <p:cNvSpPr>
              <a:spLocks noChangeArrowheads="1"/>
            </p:cNvSpPr>
            <p:nvPr/>
          </p:nvSpPr>
          <p:spPr bwMode="auto">
            <a:xfrm>
              <a:off x="109405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16</a:t>
              </a:r>
            </a:p>
          </p:txBody>
        </p:sp>
        <p:sp>
          <p:nvSpPr>
            <p:cNvPr id="188" name="Rectangle 32"/>
            <p:cNvSpPr>
              <a:spLocks noChangeArrowheads="1"/>
            </p:cNvSpPr>
            <p:nvPr/>
          </p:nvSpPr>
          <p:spPr bwMode="auto">
            <a:xfrm>
              <a:off x="1654700"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18</a:t>
              </a:r>
            </a:p>
          </p:txBody>
        </p:sp>
        <p:sp>
          <p:nvSpPr>
            <p:cNvPr id="189" name="Rectangle 34"/>
            <p:cNvSpPr>
              <a:spLocks noChangeArrowheads="1"/>
            </p:cNvSpPr>
            <p:nvPr/>
          </p:nvSpPr>
          <p:spPr bwMode="auto">
            <a:xfrm>
              <a:off x="2215351"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20</a:t>
              </a:r>
            </a:p>
          </p:txBody>
        </p:sp>
        <p:sp>
          <p:nvSpPr>
            <p:cNvPr id="190" name="Rectangle 22"/>
            <p:cNvSpPr>
              <a:spLocks noChangeArrowheads="1"/>
            </p:cNvSpPr>
            <p:nvPr/>
          </p:nvSpPr>
          <p:spPr bwMode="auto">
            <a:xfrm>
              <a:off x="813354" y="34339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8</a:t>
              </a:r>
            </a:p>
          </p:txBody>
        </p:sp>
        <p:sp>
          <p:nvSpPr>
            <p:cNvPr id="191" name="Rectangle 38"/>
            <p:cNvSpPr>
              <a:spLocks noChangeArrowheads="1"/>
            </p:cNvSpPr>
            <p:nvPr/>
          </p:nvSpPr>
          <p:spPr bwMode="auto">
            <a:xfrm>
              <a:off x="1374003"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24</a:t>
              </a:r>
            </a:p>
          </p:txBody>
        </p:sp>
        <p:sp>
          <p:nvSpPr>
            <p:cNvPr id="192" name="Rectangle 39"/>
            <p:cNvSpPr>
              <a:spLocks noChangeArrowheads="1"/>
            </p:cNvSpPr>
            <p:nvPr/>
          </p:nvSpPr>
          <p:spPr bwMode="auto">
            <a:xfrm>
              <a:off x="16547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25</a:t>
              </a:r>
            </a:p>
          </p:txBody>
        </p:sp>
        <p:sp>
          <p:nvSpPr>
            <p:cNvPr id="193" name="Rectangle 40"/>
            <p:cNvSpPr>
              <a:spLocks noChangeArrowheads="1"/>
            </p:cNvSpPr>
            <p:nvPr/>
          </p:nvSpPr>
          <p:spPr bwMode="auto">
            <a:xfrm>
              <a:off x="19346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26</a:t>
              </a:r>
            </a:p>
          </p:txBody>
        </p:sp>
        <p:sp>
          <p:nvSpPr>
            <p:cNvPr id="194" name="Rectangle 41"/>
            <p:cNvSpPr>
              <a:spLocks noChangeArrowheads="1"/>
            </p:cNvSpPr>
            <p:nvPr/>
          </p:nvSpPr>
          <p:spPr bwMode="auto">
            <a:xfrm>
              <a:off x="2215351"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27</a:t>
              </a:r>
            </a:p>
          </p:txBody>
        </p:sp>
        <p:sp>
          <p:nvSpPr>
            <p:cNvPr id="195" name="Rectangle 45"/>
            <p:cNvSpPr>
              <a:spLocks noChangeArrowheads="1"/>
            </p:cNvSpPr>
            <p:nvPr/>
          </p:nvSpPr>
          <p:spPr bwMode="auto">
            <a:xfrm>
              <a:off x="1374003"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96" name="Rectangle 47"/>
            <p:cNvSpPr>
              <a:spLocks noChangeArrowheads="1"/>
            </p:cNvSpPr>
            <p:nvPr/>
          </p:nvSpPr>
          <p:spPr bwMode="auto">
            <a:xfrm>
              <a:off x="1934654"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97" name="Rectangle 52"/>
            <p:cNvSpPr>
              <a:spLocks noChangeArrowheads="1"/>
            </p:cNvSpPr>
            <p:nvPr/>
          </p:nvSpPr>
          <p:spPr bwMode="auto">
            <a:xfrm>
              <a:off x="1374003"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98" name="Rectangle 53"/>
            <p:cNvSpPr>
              <a:spLocks noChangeArrowheads="1"/>
            </p:cNvSpPr>
            <p:nvPr/>
          </p:nvSpPr>
          <p:spPr bwMode="auto">
            <a:xfrm>
              <a:off x="165470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99" name="Rectangle 54"/>
            <p:cNvSpPr>
              <a:spLocks noChangeArrowheads="1"/>
            </p:cNvSpPr>
            <p:nvPr/>
          </p:nvSpPr>
          <p:spPr bwMode="auto">
            <a:xfrm>
              <a:off x="1934654"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00" name="Rectangle 55"/>
            <p:cNvSpPr>
              <a:spLocks noChangeArrowheads="1"/>
            </p:cNvSpPr>
            <p:nvPr/>
          </p:nvSpPr>
          <p:spPr bwMode="auto">
            <a:xfrm>
              <a:off x="2215351"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01" name="Rectangle 35"/>
            <p:cNvSpPr>
              <a:spLocks noChangeArrowheads="1"/>
            </p:cNvSpPr>
            <p:nvPr/>
          </p:nvSpPr>
          <p:spPr bwMode="auto">
            <a:xfrm>
              <a:off x="5334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21</a:t>
              </a:r>
            </a:p>
          </p:txBody>
        </p:sp>
        <p:sp>
          <p:nvSpPr>
            <p:cNvPr id="202" name="Rectangle 36"/>
            <p:cNvSpPr>
              <a:spLocks noChangeArrowheads="1"/>
            </p:cNvSpPr>
            <p:nvPr/>
          </p:nvSpPr>
          <p:spPr bwMode="auto">
            <a:xfrm>
              <a:off x="8133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22</a:t>
              </a:r>
            </a:p>
          </p:txBody>
        </p:sp>
        <p:sp>
          <p:nvSpPr>
            <p:cNvPr id="203" name="Rectangle 37"/>
            <p:cNvSpPr>
              <a:spLocks noChangeArrowheads="1"/>
            </p:cNvSpPr>
            <p:nvPr/>
          </p:nvSpPr>
          <p:spPr bwMode="auto">
            <a:xfrm>
              <a:off x="109405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23</a:t>
              </a:r>
            </a:p>
          </p:txBody>
        </p:sp>
        <p:sp>
          <p:nvSpPr>
            <p:cNvPr id="204" name="Rectangle 203"/>
            <p:cNvSpPr>
              <a:spLocks noChangeArrowheads="1"/>
            </p:cNvSpPr>
            <p:nvPr/>
          </p:nvSpPr>
          <p:spPr bwMode="auto">
            <a:xfrm>
              <a:off x="533400" y="39966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28</a:t>
              </a:r>
            </a:p>
          </p:txBody>
        </p:sp>
        <p:sp>
          <p:nvSpPr>
            <p:cNvPr id="205" name="Rectangle 44"/>
            <p:cNvSpPr>
              <a:spLocks noChangeArrowheads="1"/>
            </p:cNvSpPr>
            <p:nvPr/>
          </p:nvSpPr>
          <p:spPr bwMode="auto">
            <a:xfrm>
              <a:off x="1094050" y="39966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06" name="Rectangle 49"/>
            <p:cNvSpPr>
              <a:spLocks noChangeArrowheads="1"/>
            </p:cNvSpPr>
            <p:nvPr/>
          </p:nvSpPr>
          <p:spPr bwMode="auto">
            <a:xfrm>
              <a:off x="533400"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208" name="Rectangle 50"/>
            <p:cNvSpPr>
              <a:spLocks noChangeArrowheads="1"/>
            </p:cNvSpPr>
            <p:nvPr/>
          </p:nvSpPr>
          <p:spPr bwMode="auto">
            <a:xfrm>
              <a:off x="813725"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09" name="Rectangle 51"/>
            <p:cNvSpPr>
              <a:spLocks noChangeArrowheads="1"/>
            </p:cNvSpPr>
            <p:nvPr/>
          </p:nvSpPr>
          <p:spPr bwMode="auto">
            <a:xfrm>
              <a:off x="109405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10" name="Rectangle 46"/>
            <p:cNvSpPr>
              <a:spLocks noChangeArrowheads="1"/>
            </p:cNvSpPr>
            <p:nvPr/>
          </p:nvSpPr>
          <p:spPr bwMode="auto">
            <a:xfrm>
              <a:off x="1654700" y="39966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11" name="Rectangle 43"/>
            <p:cNvSpPr>
              <a:spLocks noChangeArrowheads="1"/>
            </p:cNvSpPr>
            <p:nvPr/>
          </p:nvSpPr>
          <p:spPr bwMode="auto">
            <a:xfrm>
              <a:off x="813725" y="39966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12" name="Rectangle 47"/>
            <p:cNvSpPr>
              <a:spLocks noChangeArrowheads="1"/>
            </p:cNvSpPr>
            <p:nvPr/>
          </p:nvSpPr>
          <p:spPr bwMode="auto">
            <a:xfrm>
              <a:off x="2214608"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213" name="Rectangle 6"/>
            <p:cNvSpPr>
              <a:spLocks noChangeArrowheads="1"/>
            </p:cNvSpPr>
            <p:nvPr/>
          </p:nvSpPr>
          <p:spPr bwMode="auto">
            <a:xfrm>
              <a:off x="533400" y="4370510"/>
              <a:ext cx="1963392" cy="45719"/>
            </a:xfrm>
            <a:prstGeom prst="rect">
              <a:avLst/>
            </a:prstGeom>
            <a:solidFill>
              <a:schemeClr val="accent2"/>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grpSp>
        <p:nvGrpSpPr>
          <p:cNvPr id="23" name="Group 22"/>
          <p:cNvGrpSpPr/>
          <p:nvPr/>
        </p:nvGrpSpPr>
        <p:grpSpPr>
          <a:xfrm>
            <a:off x="502073" y="1887215"/>
            <a:ext cx="1472544" cy="1369072"/>
            <a:chOff x="533400" y="2590800"/>
            <a:chExt cx="1963392" cy="1825429"/>
          </a:xfrm>
        </p:grpSpPr>
        <p:sp>
          <p:nvSpPr>
            <p:cNvPr id="947" name="Rectangle 946"/>
            <p:cNvSpPr>
              <a:spLocks noChangeArrowheads="1"/>
            </p:cNvSpPr>
            <p:nvPr/>
          </p:nvSpPr>
          <p:spPr bwMode="auto">
            <a:xfrm>
              <a:off x="5334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948" name="Rectangle 947"/>
            <p:cNvSpPr>
              <a:spLocks noChangeArrowheads="1"/>
            </p:cNvSpPr>
            <p:nvPr/>
          </p:nvSpPr>
          <p:spPr bwMode="auto">
            <a:xfrm>
              <a:off x="8133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949" name="Rectangle 948"/>
            <p:cNvSpPr>
              <a:spLocks noChangeArrowheads="1"/>
            </p:cNvSpPr>
            <p:nvPr/>
          </p:nvSpPr>
          <p:spPr bwMode="auto">
            <a:xfrm>
              <a:off x="109405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950" name="Rectangle 949"/>
            <p:cNvSpPr>
              <a:spLocks noChangeArrowheads="1"/>
            </p:cNvSpPr>
            <p:nvPr/>
          </p:nvSpPr>
          <p:spPr bwMode="auto">
            <a:xfrm>
              <a:off x="1374003"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951" name="Rectangle 950"/>
            <p:cNvSpPr>
              <a:spLocks noChangeArrowheads="1"/>
            </p:cNvSpPr>
            <p:nvPr/>
          </p:nvSpPr>
          <p:spPr bwMode="auto">
            <a:xfrm>
              <a:off x="16547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952" name="Rectangle 951"/>
            <p:cNvSpPr>
              <a:spLocks noChangeArrowheads="1"/>
            </p:cNvSpPr>
            <p:nvPr/>
          </p:nvSpPr>
          <p:spPr bwMode="auto">
            <a:xfrm>
              <a:off x="19346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953" name="Rectangle 952"/>
            <p:cNvSpPr>
              <a:spLocks noChangeArrowheads="1"/>
            </p:cNvSpPr>
            <p:nvPr/>
          </p:nvSpPr>
          <p:spPr bwMode="auto">
            <a:xfrm>
              <a:off x="2215351"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954" name="Rectangle 6"/>
            <p:cNvSpPr>
              <a:spLocks noChangeArrowheads="1"/>
            </p:cNvSpPr>
            <p:nvPr/>
          </p:nvSpPr>
          <p:spPr bwMode="auto">
            <a:xfrm>
              <a:off x="533400" y="2590800"/>
              <a:ext cx="1963392" cy="407810"/>
            </a:xfrm>
            <a:prstGeom prst="rect">
              <a:avLst/>
            </a:prstGeom>
            <a:solidFill>
              <a:schemeClr val="accent3"/>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MARCH</a:t>
              </a:r>
            </a:p>
          </p:txBody>
        </p:sp>
        <p:sp>
          <p:nvSpPr>
            <p:cNvPr id="955" name="Rectangle 24"/>
            <p:cNvSpPr>
              <a:spLocks noChangeArrowheads="1"/>
            </p:cNvSpPr>
            <p:nvPr/>
          </p:nvSpPr>
          <p:spPr bwMode="auto">
            <a:xfrm>
              <a:off x="1374003"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10</a:t>
              </a:r>
            </a:p>
          </p:txBody>
        </p:sp>
        <p:sp>
          <p:nvSpPr>
            <p:cNvPr id="956" name="Rectangle 25"/>
            <p:cNvSpPr>
              <a:spLocks noChangeArrowheads="1"/>
            </p:cNvSpPr>
            <p:nvPr/>
          </p:nvSpPr>
          <p:spPr bwMode="auto">
            <a:xfrm>
              <a:off x="16547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11</a:t>
              </a:r>
            </a:p>
          </p:txBody>
        </p:sp>
        <p:sp>
          <p:nvSpPr>
            <p:cNvPr id="957" name="Rectangle 26"/>
            <p:cNvSpPr>
              <a:spLocks noChangeArrowheads="1"/>
            </p:cNvSpPr>
            <p:nvPr/>
          </p:nvSpPr>
          <p:spPr bwMode="auto">
            <a:xfrm>
              <a:off x="1934654"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12</a:t>
              </a:r>
            </a:p>
          </p:txBody>
        </p:sp>
        <p:sp>
          <p:nvSpPr>
            <p:cNvPr id="958" name="Rectangle 27"/>
            <p:cNvSpPr>
              <a:spLocks noChangeArrowheads="1"/>
            </p:cNvSpPr>
            <p:nvPr/>
          </p:nvSpPr>
          <p:spPr bwMode="auto">
            <a:xfrm>
              <a:off x="2215351"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13</a:t>
              </a:r>
            </a:p>
          </p:txBody>
        </p:sp>
        <p:sp>
          <p:nvSpPr>
            <p:cNvPr id="959" name="Rectangle 31"/>
            <p:cNvSpPr>
              <a:spLocks noChangeArrowheads="1"/>
            </p:cNvSpPr>
            <p:nvPr/>
          </p:nvSpPr>
          <p:spPr bwMode="auto">
            <a:xfrm>
              <a:off x="1374003"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17</a:t>
              </a:r>
            </a:p>
          </p:txBody>
        </p:sp>
        <p:sp>
          <p:nvSpPr>
            <p:cNvPr id="960" name="Rectangle 33"/>
            <p:cNvSpPr>
              <a:spLocks noChangeArrowheads="1"/>
            </p:cNvSpPr>
            <p:nvPr/>
          </p:nvSpPr>
          <p:spPr bwMode="auto">
            <a:xfrm>
              <a:off x="19346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19</a:t>
              </a:r>
            </a:p>
          </p:txBody>
        </p:sp>
        <p:sp>
          <p:nvSpPr>
            <p:cNvPr id="961" name="Rectangle 14"/>
            <p:cNvSpPr>
              <a:spLocks noChangeArrowheads="1"/>
            </p:cNvSpPr>
            <p:nvPr/>
          </p:nvSpPr>
          <p:spPr bwMode="auto">
            <a:xfrm>
              <a:off x="5334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rgbClr val="FF0000"/>
                </a:solidFill>
              </a:endParaRPr>
            </a:p>
          </p:txBody>
        </p:sp>
        <p:sp>
          <p:nvSpPr>
            <p:cNvPr id="962" name="Rectangle 15"/>
            <p:cNvSpPr>
              <a:spLocks noChangeArrowheads="1"/>
            </p:cNvSpPr>
            <p:nvPr/>
          </p:nvSpPr>
          <p:spPr bwMode="auto">
            <a:xfrm>
              <a:off x="8133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1</a:t>
              </a:r>
            </a:p>
          </p:txBody>
        </p:sp>
        <p:sp>
          <p:nvSpPr>
            <p:cNvPr id="963" name="Rectangle 16"/>
            <p:cNvSpPr>
              <a:spLocks noChangeArrowheads="1"/>
            </p:cNvSpPr>
            <p:nvPr/>
          </p:nvSpPr>
          <p:spPr bwMode="auto">
            <a:xfrm>
              <a:off x="109405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2</a:t>
              </a:r>
            </a:p>
          </p:txBody>
        </p:sp>
        <p:sp>
          <p:nvSpPr>
            <p:cNvPr id="964" name="Rectangle 17"/>
            <p:cNvSpPr>
              <a:spLocks noChangeArrowheads="1"/>
            </p:cNvSpPr>
            <p:nvPr/>
          </p:nvSpPr>
          <p:spPr bwMode="auto">
            <a:xfrm>
              <a:off x="1374003"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3</a:t>
              </a:r>
            </a:p>
          </p:txBody>
        </p:sp>
        <p:sp>
          <p:nvSpPr>
            <p:cNvPr id="965" name="Rectangle 18"/>
            <p:cNvSpPr>
              <a:spLocks noChangeArrowheads="1"/>
            </p:cNvSpPr>
            <p:nvPr/>
          </p:nvSpPr>
          <p:spPr bwMode="auto">
            <a:xfrm>
              <a:off x="16547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4</a:t>
              </a:r>
            </a:p>
          </p:txBody>
        </p:sp>
        <p:sp>
          <p:nvSpPr>
            <p:cNvPr id="966" name="Rectangle 19"/>
            <p:cNvSpPr>
              <a:spLocks noChangeArrowheads="1"/>
            </p:cNvSpPr>
            <p:nvPr/>
          </p:nvSpPr>
          <p:spPr bwMode="auto">
            <a:xfrm>
              <a:off x="19346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5</a:t>
              </a:r>
            </a:p>
          </p:txBody>
        </p:sp>
        <p:sp>
          <p:nvSpPr>
            <p:cNvPr id="967" name="Rectangle 20"/>
            <p:cNvSpPr>
              <a:spLocks noChangeArrowheads="1"/>
            </p:cNvSpPr>
            <p:nvPr/>
          </p:nvSpPr>
          <p:spPr bwMode="auto">
            <a:xfrm>
              <a:off x="2215351"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6</a:t>
              </a:r>
            </a:p>
          </p:txBody>
        </p:sp>
        <p:sp>
          <p:nvSpPr>
            <p:cNvPr id="968" name="Rectangle 21"/>
            <p:cNvSpPr>
              <a:spLocks noChangeArrowheads="1"/>
            </p:cNvSpPr>
            <p:nvPr/>
          </p:nvSpPr>
          <p:spPr bwMode="auto">
            <a:xfrm>
              <a:off x="5334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7</a:t>
              </a:r>
            </a:p>
          </p:txBody>
        </p:sp>
        <p:sp>
          <p:nvSpPr>
            <p:cNvPr id="969" name="Rectangle 23"/>
            <p:cNvSpPr>
              <a:spLocks noChangeArrowheads="1"/>
            </p:cNvSpPr>
            <p:nvPr/>
          </p:nvSpPr>
          <p:spPr bwMode="auto">
            <a:xfrm>
              <a:off x="109405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9</a:t>
              </a:r>
            </a:p>
          </p:txBody>
        </p:sp>
        <p:sp>
          <p:nvSpPr>
            <p:cNvPr id="970" name="Rectangle 28"/>
            <p:cNvSpPr>
              <a:spLocks noChangeArrowheads="1"/>
            </p:cNvSpPr>
            <p:nvPr/>
          </p:nvSpPr>
          <p:spPr bwMode="auto">
            <a:xfrm>
              <a:off x="53340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14</a:t>
              </a:r>
            </a:p>
          </p:txBody>
        </p:sp>
        <p:sp>
          <p:nvSpPr>
            <p:cNvPr id="971" name="Rectangle 29"/>
            <p:cNvSpPr>
              <a:spLocks noChangeArrowheads="1"/>
            </p:cNvSpPr>
            <p:nvPr/>
          </p:nvSpPr>
          <p:spPr bwMode="auto">
            <a:xfrm>
              <a:off x="8133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15</a:t>
              </a:r>
            </a:p>
          </p:txBody>
        </p:sp>
        <p:sp>
          <p:nvSpPr>
            <p:cNvPr id="972" name="Rectangle 30"/>
            <p:cNvSpPr>
              <a:spLocks noChangeArrowheads="1"/>
            </p:cNvSpPr>
            <p:nvPr/>
          </p:nvSpPr>
          <p:spPr bwMode="auto">
            <a:xfrm>
              <a:off x="109405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16</a:t>
              </a:r>
            </a:p>
          </p:txBody>
        </p:sp>
        <p:sp>
          <p:nvSpPr>
            <p:cNvPr id="973" name="Rectangle 32"/>
            <p:cNvSpPr>
              <a:spLocks noChangeArrowheads="1"/>
            </p:cNvSpPr>
            <p:nvPr/>
          </p:nvSpPr>
          <p:spPr bwMode="auto">
            <a:xfrm>
              <a:off x="1654700"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18</a:t>
              </a:r>
            </a:p>
          </p:txBody>
        </p:sp>
        <p:sp>
          <p:nvSpPr>
            <p:cNvPr id="974" name="Rectangle 34"/>
            <p:cNvSpPr>
              <a:spLocks noChangeArrowheads="1"/>
            </p:cNvSpPr>
            <p:nvPr/>
          </p:nvSpPr>
          <p:spPr bwMode="auto">
            <a:xfrm>
              <a:off x="2215351"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20</a:t>
              </a:r>
            </a:p>
          </p:txBody>
        </p:sp>
        <p:sp>
          <p:nvSpPr>
            <p:cNvPr id="975" name="Rectangle 22"/>
            <p:cNvSpPr>
              <a:spLocks noChangeArrowheads="1"/>
            </p:cNvSpPr>
            <p:nvPr/>
          </p:nvSpPr>
          <p:spPr bwMode="auto">
            <a:xfrm>
              <a:off x="813354" y="34339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8</a:t>
              </a:r>
            </a:p>
          </p:txBody>
        </p:sp>
        <p:sp>
          <p:nvSpPr>
            <p:cNvPr id="976" name="Rectangle 38"/>
            <p:cNvSpPr>
              <a:spLocks noChangeArrowheads="1"/>
            </p:cNvSpPr>
            <p:nvPr/>
          </p:nvSpPr>
          <p:spPr bwMode="auto">
            <a:xfrm>
              <a:off x="1374003"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24</a:t>
              </a:r>
            </a:p>
          </p:txBody>
        </p:sp>
        <p:sp>
          <p:nvSpPr>
            <p:cNvPr id="977" name="Rectangle 39"/>
            <p:cNvSpPr>
              <a:spLocks noChangeArrowheads="1"/>
            </p:cNvSpPr>
            <p:nvPr/>
          </p:nvSpPr>
          <p:spPr bwMode="auto">
            <a:xfrm>
              <a:off x="16547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25</a:t>
              </a:r>
            </a:p>
          </p:txBody>
        </p:sp>
        <p:sp>
          <p:nvSpPr>
            <p:cNvPr id="978" name="Rectangle 40"/>
            <p:cNvSpPr>
              <a:spLocks noChangeArrowheads="1"/>
            </p:cNvSpPr>
            <p:nvPr/>
          </p:nvSpPr>
          <p:spPr bwMode="auto">
            <a:xfrm>
              <a:off x="19346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26</a:t>
              </a:r>
            </a:p>
          </p:txBody>
        </p:sp>
        <p:sp>
          <p:nvSpPr>
            <p:cNvPr id="979" name="Rectangle 41"/>
            <p:cNvSpPr>
              <a:spLocks noChangeArrowheads="1"/>
            </p:cNvSpPr>
            <p:nvPr/>
          </p:nvSpPr>
          <p:spPr bwMode="auto">
            <a:xfrm>
              <a:off x="2215351"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27</a:t>
              </a:r>
            </a:p>
          </p:txBody>
        </p:sp>
        <p:sp>
          <p:nvSpPr>
            <p:cNvPr id="980" name="Rectangle 45"/>
            <p:cNvSpPr>
              <a:spLocks noChangeArrowheads="1"/>
            </p:cNvSpPr>
            <p:nvPr/>
          </p:nvSpPr>
          <p:spPr bwMode="auto">
            <a:xfrm>
              <a:off x="1374003"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31</a:t>
              </a:r>
            </a:p>
          </p:txBody>
        </p:sp>
        <p:sp>
          <p:nvSpPr>
            <p:cNvPr id="981" name="Rectangle 47"/>
            <p:cNvSpPr>
              <a:spLocks noChangeArrowheads="1"/>
            </p:cNvSpPr>
            <p:nvPr/>
          </p:nvSpPr>
          <p:spPr bwMode="auto">
            <a:xfrm>
              <a:off x="1934654"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982" name="Rectangle 52"/>
            <p:cNvSpPr>
              <a:spLocks noChangeArrowheads="1"/>
            </p:cNvSpPr>
            <p:nvPr/>
          </p:nvSpPr>
          <p:spPr bwMode="auto">
            <a:xfrm>
              <a:off x="1374003"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983" name="Rectangle 53"/>
            <p:cNvSpPr>
              <a:spLocks noChangeArrowheads="1"/>
            </p:cNvSpPr>
            <p:nvPr/>
          </p:nvSpPr>
          <p:spPr bwMode="auto">
            <a:xfrm>
              <a:off x="165470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984" name="Rectangle 54"/>
            <p:cNvSpPr>
              <a:spLocks noChangeArrowheads="1"/>
            </p:cNvSpPr>
            <p:nvPr/>
          </p:nvSpPr>
          <p:spPr bwMode="auto">
            <a:xfrm>
              <a:off x="1934654"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985" name="Rectangle 55"/>
            <p:cNvSpPr>
              <a:spLocks noChangeArrowheads="1"/>
            </p:cNvSpPr>
            <p:nvPr/>
          </p:nvSpPr>
          <p:spPr bwMode="auto">
            <a:xfrm>
              <a:off x="2215351"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986" name="Rectangle 35"/>
            <p:cNvSpPr>
              <a:spLocks noChangeArrowheads="1"/>
            </p:cNvSpPr>
            <p:nvPr/>
          </p:nvSpPr>
          <p:spPr bwMode="auto">
            <a:xfrm>
              <a:off x="5334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21</a:t>
              </a:r>
            </a:p>
          </p:txBody>
        </p:sp>
        <p:sp>
          <p:nvSpPr>
            <p:cNvPr id="987" name="Rectangle 36"/>
            <p:cNvSpPr>
              <a:spLocks noChangeArrowheads="1"/>
            </p:cNvSpPr>
            <p:nvPr/>
          </p:nvSpPr>
          <p:spPr bwMode="auto">
            <a:xfrm>
              <a:off x="8133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22</a:t>
              </a:r>
            </a:p>
          </p:txBody>
        </p:sp>
        <p:sp>
          <p:nvSpPr>
            <p:cNvPr id="988" name="Rectangle 37"/>
            <p:cNvSpPr>
              <a:spLocks noChangeArrowheads="1"/>
            </p:cNvSpPr>
            <p:nvPr/>
          </p:nvSpPr>
          <p:spPr bwMode="auto">
            <a:xfrm>
              <a:off x="109405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23</a:t>
              </a:r>
            </a:p>
          </p:txBody>
        </p:sp>
        <p:sp>
          <p:nvSpPr>
            <p:cNvPr id="989" name="Rectangle 988"/>
            <p:cNvSpPr>
              <a:spLocks noChangeArrowheads="1"/>
            </p:cNvSpPr>
            <p:nvPr/>
          </p:nvSpPr>
          <p:spPr bwMode="auto">
            <a:xfrm>
              <a:off x="533400" y="39966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28</a:t>
              </a:r>
            </a:p>
          </p:txBody>
        </p:sp>
        <p:sp>
          <p:nvSpPr>
            <p:cNvPr id="990" name="Rectangle 44"/>
            <p:cNvSpPr>
              <a:spLocks noChangeArrowheads="1"/>
            </p:cNvSpPr>
            <p:nvPr/>
          </p:nvSpPr>
          <p:spPr bwMode="auto">
            <a:xfrm>
              <a:off x="1094050" y="39966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30</a:t>
              </a:r>
            </a:p>
          </p:txBody>
        </p:sp>
        <p:sp>
          <p:nvSpPr>
            <p:cNvPr id="991" name="Rectangle 49"/>
            <p:cNvSpPr>
              <a:spLocks noChangeArrowheads="1"/>
            </p:cNvSpPr>
            <p:nvPr/>
          </p:nvSpPr>
          <p:spPr bwMode="auto">
            <a:xfrm>
              <a:off x="533400"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992" name="Rectangle 50"/>
            <p:cNvSpPr>
              <a:spLocks noChangeArrowheads="1"/>
            </p:cNvSpPr>
            <p:nvPr/>
          </p:nvSpPr>
          <p:spPr bwMode="auto">
            <a:xfrm>
              <a:off x="813725"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993" name="Rectangle 51"/>
            <p:cNvSpPr>
              <a:spLocks noChangeArrowheads="1"/>
            </p:cNvSpPr>
            <p:nvPr/>
          </p:nvSpPr>
          <p:spPr bwMode="auto">
            <a:xfrm>
              <a:off x="109405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994" name="Rectangle 46"/>
            <p:cNvSpPr>
              <a:spLocks noChangeArrowheads="1"/>
            </p:cNvSpPr>
            <p:nvPr/>
          </p:nvSpPr>
          <p:spPr bwMode="auto">
            <a:xfrm>
              <a:off x="1654700" y="39966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995" name="Rectangle 43"/>
            <p:cNvSpPr>
              <a:spLocks noChangeArrowheads="1"/>
            </p:cNvSpPr>
            <p:nvPr/>
          </p:nvSpPr>
          <p:spPr bwMode="auto">
            <a:xfrm>
              <a:off x="813725" y="39966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29</a:t>
              </a:r>
            </a:p>
          </p:txBody>
        </p:sp>
        <p:sp>
          <p:nvSpPr>
            <p:cNvPr id="996" name="Rectangle 47"/>
            <p:cNvSpPr>
              <a:spLocks noChangeArrowheads="1"/>
            </p:cNvSpPr>
            <p:nvPr/>
          </p:nvSpPr>
          <p:spPr bwMode="auto">
            <a:xfrm>
              <a:off x="2214608"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997" name="Rectangle 6"/>
            <p:cNvSpPr>
              <a:spLocks noChangeArrowheads="1"/>
            </p:cNvSpPr>
            <p:nvPr/>
          </p:nvSpPr>
          <p:spPr bwMode="auto">
            <a:xfrm>
              <a:off x="533400" y="4370510"/>
              <a:ext cx="1963392" cy="45719"/>
            </a:xfrm>
            <a:prstGeom prst="rect">
              <a:avLst/>
            </a:prstGeom>
            <a:solidFill>
              <a:schemeClr val="accent3"/>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grpSp>
        <p:nvGrpSpPr>
          <p:cNvPr id="214" name="Group 213"/>
          <p:cNvGrpSpPr/>
          <p:nvPr/>
        </p:nvGrpSpPr>
        <p:grpSpPr>
          <a:xfrm>
            <a:off x="2168900" y="1887215"/>
            <a:ext cx="1472544" cy="1369072"/>
            <a:chOff x="533400" y="609600"/>
            <a:chExt cx="1963392" cy="1825429"/>
          </a:xfrm>
        </p:grpSpPr>
        <p:sp>
          <p:nvSpPr>
            <p:cNvPr id="215" name="Rectangle 214"/>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216" name="Rectangle 215"/>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217" name="Rectangle 216"/>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218" name="Rectangle 217"/>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219" name="Rectangle 218"/>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220" name="Rectangle 219"/>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221" name="Rectangle 220"/>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222" name="Rectangle 6"/>
            <p:cNvSpPr>
              <a:spLocks noChangeArrowheads="1"/>
            </p:cNvSpPr>
            <p:nvPr/>
          </p:nvSpPr>
          <p:spPr bwMode="auto">
            <a:xfrm>
              <a:off x="533400" y="609600"/>
              <a:ext cx="1963392" cy="407810"/>
            </a:xfrm>
            <a:prstGeom prst="rect">
              <a:avLst/>
            </a:prstGeom>
            <a:solidFill>
              <a:schemeClr val="accent4"/>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APRIL</a:t>
              </a:r>
            </a:p>
          </p:txBody>
        </p:sp>
        <p:sp>
          <p:nvSpPr>
            <p:cNvPr id="223"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7</a:t>
              </a:r>
            </a:p>
          </p:txBody>
        </p:sp>
        <p:sp>
          <p:nvSpPr>
            <p:cNvPr id="224"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8</a:t>
              </a:r>
            </a:p>
          </p:txBody>
        </p:sp>
        <p:sp>
          <p:nvSpPr>
            <p:cNvPr id="225"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9</a:t>
              </a:r>
            </a:p>
          </p:txBody>
        </p:sp>
        <p:sp>
          <p:nvSpPr>
            <p:cNvPr id="226"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10</a:t>
              </a:r>
            </a:p>
          </p:txBody>
        </p:sp>
        <p:sp>
          <p:nvSpPr>
            <p:cNvPr id="227"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14</a:t>
              </a:r>
            </a:p>
          </p:txBody>
        </p:sp>
        <p:sp>
          <p:nvSpPr>
            <p:cNvPr id="228"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16</a:t>
              </a:r>
            </a:p>
          </p:txBody>
        </p:sp>
        <p:sp>
          <p:nvSpPr>
            <p:cNvPr id="229"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230"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231"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232"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233"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1</a:t>
              </a:r>
            </a:p>
          </p:txBody>
        </p:sp>
        <p:sp>
          <p:nvSpPr>
            <p:cNvPr id="234"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2</a:t>
              </a:r>
            </a:p>
          </p:txBody>
        </p:sp>
        <p:sp>
          <p:nvSpPr>
            <p:cNvPr id="235"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3</a:t>
              </a:r>
            </a:p>
          </p:txBody>
        </p:sp>
        <p:sp>
          <p:nvSpPr>
            <p:cNvPr id="236"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4</a:t>
              </a:r>
            </a:p>
          </p:txBody>
        </p:sp>
        <p:sp>
          <p:nvSpPr>
            <p:cNvPr id="237"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6</a:t>
              </a:r>
            </a:p>
          </p:txBody>
        </p:sp>
        <p:sp>
          <p:nvSpPr>
            <p:cNvPr id="238"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11</a:t>
              </a:r>
            </a:p>
          </p:txBody>
        </p:sp>
        <p:sp>
          <p:nvSpPr>
            <p:cNvPr id="239"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12</a:t>
              </a:r>
            </a:p>
          </p:txBody>
        </p:sp>
        <p:sp>
          <p:nvSpPr>
            <p:cNvPr id="240"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13</a:t>
              </a:r>
            </a:p>
          </p:txBody>
        </p:sp>
        <p:sp>
          <p:nvSpPr>
            <p:cNvPr id="241"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15</a:t>
              </a:r>
            </a:p>
          </p:txBody>
        </p:sp>
        <p:sp>
          <p:nvSpPr>
            <p:cNvPr id="242"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17</a:t>
              </a:r>
            </a:p>
          </p:txBody>
        </p:sp>
        <p:sp>
          <p:nvSpPr>
            <p:cNvPr id="243"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5</a:t>
              </a:r>
            </a:p>
          </p:txBody>
        </p:sp>
        <p:sp>
          <p:nvSpPr>
            <p:cNvPr id="244"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21</a:t>
              </a:r>
            </a:p>
          </p:txBody>
        </p:sp>
        <p:sp>
          <p:nvSpPr>
            <p:cNvPr id="245"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22</a:t>
              </a:r>
            </a:p>
          </p:txBody>
        </p:sp>
        <p:sp>
          <p:nvSpPr>
            <p:cNvPr id="246"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23</a:t>
              </a:r>
            </a:p>
          </p:txBody>
        </p:sp>
        <p:sp>
          <p:nvSpPr>
            <p:cNvPr id="247"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24</a:t>
              </a:r>
            </a:p>
          </p:txBody>
        </p:sp>
        <p:sp>
          <p:nvSpPr>
            <p:cNvPr id="248"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28</a:t>
              </a:r>
            </a:p>
          </p:txBody>
        </p:sp>
        <p:sp>
          <p:nvSpPr>
            <p:cNvPr id="249"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30</a:t>
              </a:r>
            </a:p>
          </p:txBody>
        </p:sp>
        <p:sp>
          <p:nvSpPr>
            <p:cNvPr id="250"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51"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52"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53"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54"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18</a:t>
              </a:r>
            </a:p>
          </p:txBody>
        </p:sp>
        <p:sp>
          <p:nvSpPr>
            <p:cNvPr id="255"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19</a:t>
              </a:r>
            </a:p>
          </p:txBody>
        </p:sp>
        <p:sp>
          <p:nvSpPr>
            <p:cNvPr id="256"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20</a:t>
              </a:r>
            </a:p>
          </p:txBody>
        </p:sp>
        <p:sp>
          <p:nvSpPr>
            <p:cNvPr id="257" name="Rectangle 256"/>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25</a:t>
              </a:r>
            </a:p>
          </p:txBody>
        </p:sp>
        <p:sp>
          <p:nvSpPr>
            <p:cNvPr id="258"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27</a:t>
              </a:r>
            </a:p>
          </p:txBody>
        </p:sp>
        <p:sp>
          <p:nvSpPr>
            <p:cNvPr id="259"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260"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61"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262"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29</a:t>
              </a:r>
            </a:p>
          </p:txBody>
        </p:sp>
        <p:sp>
          <p:nvSpPr>
            <p:cNvPr id="263"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26</a:t>
              </a:r>
            </a:p>
          </p:txBody>
        </p:sp>
        <p:sp>
          <p:nvSpPr>
            <p:cNvPr id="264"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265" name="Rectangle 6"/>
            <p:cNvSpPr>
              <a:spLocks noChangeArrowheads="1"/>
            </p:cNvSpPr>
            <p:nvPr/>
          </p:nvSpPr>
          <p:spPr bwMode="auto">
            <a:xfrm>
              <a:off x="533400" y="2389310"/>
              <a:ext cx="1963392" cy="45719"/>
            </a:xfrm>
            <a:prstGeom prst="rect">
              <a:avLst/>
            </a:prstGeom>
            <a:solidFill>
              <a:schemeClr val="accent4"/>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grpSp>
        <p:nvGrpSpPr>
          <p:cNvPr id="318" name="Group 317"/>
          <p:cNvGrpSpPr/>
          <p:nvPr/>
        </p:nvGrpSpPr>
        <p:grpSpPr>
          <a:xfrm>
            <a:off x="3835728" y="1887215"/>
            <a:ext cx="1472544" cy="1369072"/>
            <a:chOff x="533400" y="609600"/>
            <a:chExt cx="1963392" cy="1825429"/>
          </a:xfrm>
        </p:grpSpPr>
        <p:sp>
          <p:nvSpPr>
            <p:cNvPr id="319" name="Rectangle 318"/>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320" name="Rectangle 319"/>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321" name="Rectangle 320"/>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322" name="Rectangle 321"/>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323" name="Rectangle 322"/>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324" name="Rectangle 323"/>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325" name="Rectangle 324"/>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326" name="Rectangle 6"/>
            <p:cNvSpPr>
              <a:spLocks noChangeArrowheads="1"/>
            </p:cNvSpPr>
            <p:nvPr/>
          </p:nvSpPr>
          <p:spPr bwMode="auto">
            <a:xfrm>
              <a:off x="533400" y="609600"/>
              <a:ext cx="1963392" cy="407810"/>
            </a:xfrm>
            <a:prstGeom prst="rect">
              <a:avLst/>
            </a:prstGeom>
            <a:solidFill>
              <a:schemeClr val="accent5"/>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MAY</a:t>
              </a:r>
            </a:p>
          </p:txBody>
        </p:sp>
        <p:sp>
          <p:nvSpPr>
            <p:cNvPr id="327"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5</a:t>
              </a:r>
            </a:p>
          </p:txBody>
        </p:sp>
        <p:sp>
          <p:nvSpPr>
            <p:cNvPr id="328"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6</a:t>
              </a:r>
            </a:p>
          </p:txBody>
        </p:sp>
        <p:sp>
          <p:nvSpPr>
            <p:cNvPr id="329"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7</a:t>
              </a:r>
            </a:p>
          </p:txBody>
        </p:sp>
        <p:sp>
          <p:nvSpPr>
            <p:cNvPr id="330"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8</a:t>
              </a:r>
            </a:p>
          </p:txBody>
        </p:sp>
        <p:sp>
          <p:nvSpPr>
            <p:cNvPr id="331"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12</a:t>
              </a:r>
            </a:p>
          </p:txBody>
        </p:sp>
        <p:sp>
          <p:nvSpPr>
            <p:cNvPr id="332"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14</a:t>
              </a:r>
            </a:p>
          </p:txBody>
        </p:sp>
        <p:sp>
          <p:nvSpPr>
            <p:cNvPr id="333"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334"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335"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336"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337"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338"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339"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1</a:t>
              </a:r>
            </a:p>
          </p:txBody>
        </p:sp>
        <p:sp>
          <p:nvSpPr>
            <p:cNvPr id="340"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a:t>
              </a:r>
            </a:p>
          </p:txBody>
        </p:sp>
        <p:sp>
          <p:nvSpPr>
            <p:cNvPr id="341"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4</a:t>
              </a:r>
            </a:p>
          </p:txBody>
        </p:sp>
        <p:sp>
          <p:nvSpPr>
            <p:cNvPr id="342"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9</a:t>
              </a:r>
            </a:p>
          </p:txBody>
        </p:sp>
        <p:sp>
          <p:nvSpPr>
            <p:cNvPr id="343"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10</a:t>
              </a:r>
            </a:p>
          </p:txBody>
        </p:sp>
        <p:sp>
          <p:nvSpPr>
            <p:cNvPr id="344"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11</a:t>
              </a:r>
            </a:p>
          </p:txBody>
        </p:sp>
        <p:sp>
          <p:nvSpPr>
            <p:cNvPr id="345"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13</a:t>
              </a:r>
            </a:p>
          </p:txBody>
        </p:sp>
        <p:sp>
          <p:nvSpPr>
            <p:cNvPr id="346"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15</a:t>
              </a:r>
            </a:p>
          </p:txBody>
        </p:sp>
        <p:sp>
          <p:nvSpPr>
            <p:cNvPr id="347"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a:t>
              </a:r>
            </a:p>
          </p:txBody>
        </p:sp>
        <p:sp>
          <p:nvSpPr>
            <p:cNvPr id="348"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19</a:t>
              </a:r>
            </a:p>
          </p:txBody>
        </p:sp>
        <p:sp>
          <p:nvSpPr>
            <p:cNvPr id="349"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20</a:t>
              </a:r>
            </a:p>
          </p:txBody>
        </p:sp>
        <p:sp>
          <p:nvSpPr>
            <p:cNvPr id="350"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21</a:t>
              </a:r>
            </a:p>
          </p:txBody>
        </p:sp>
        <p:sp>
          <p:nvSpPr>
            <p:cNvPr id="351"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22</a:t>
              </a:r>
            </a:p>
          </p:txBody>
        </p:sp>
        <p:sp>
          <p:nvSpPr>
            <p:cNvPr id="352"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26</a:t>
              </a:r>
            </a:p>
          </p:txBody>
        </p:sp>
        <p:sp>
          <p:nvSpPr>
            <p:cNvPr id="353"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28</a:t>
              </a:r>
            </a:p>
          </p:txBody>
        </p:sp>
        <p:sp>
          <p:nvSpPr>
            <p:cNvPr id="354"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55"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56"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57"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58"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16</a:t>
              </a:r>
            </a:p>
          </p:txBody>
        </p:sp>
        <p:sp>
          <p:nvSpPr>
            <p:cNvPr id="359"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17</a:t>
              </a:r>
            </a:p>
          </p:txBody>
        </p:sp>
        <p:sp>
          <p:nvSpPr>
            <p:cNvPr id="360"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18</a:t>
              </a:r>
            </a:p>
          </p:txBody>
        </p:sp>
        <p:sp>
          <p:nvSpPr>
            <p:cNvPr id="361" name="Rectangle 360"/>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23</a:t>
              </a:r>
            </a:p>
          </p:txBody>
        </p:sp>
        <p:sp>
          <p:nvSpPr>
            <p:cNvPr id="362"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25</a:t>
              </a:r>
            </a:p>
          </p:txBody>
        </p:sp>
        <p:sp>
          <p:nvSpPr>
            <p:cNvPr id="363"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30</a:t>
              </a:r>
            </a:p>
          </p:txBody>
        </p:sp>
        <p:sp>
          <p:nvSpPr>
            <p:cNvPr id="364"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31</a:t>
              </a:r>
            </a:p>
          </p:txBody>
        </p:sp>
        <p:sp>
          <p:nvSpPr>
            <p:cNvPr id="365"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66"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27</a:t>
              </a:r>
            </a:p>
          </p:txBody>
        </p:sp>
        <p:sp>
          <p:nvSpPr>
            <p:cNvPr id="367"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24</a:t>
              </a:r>
            </a:p>
          </p:txBody>
        </p:sp>
        <p:sp>
          <p:nvSpPr>
            <p:cNvPr id="368"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29</a:t>
              </a:r>
            </a:p>
          </p:txBody>
        </p:sp>
        <p:sp>
          <p:nvSpPr>
            <p:cNvPr id="369" name="Rectangle 6"/>
            <p:cNvSpPr>
              <a:spLocks noChangeArrowheads="1"/>
            </p:cNvSpPr>
            <p:nvPr/>
          </p:nvSpPr>
          <p:spPr bwMode="auto">
            <a:xfrm>
              <a:off x="533400" y="2389310"/>
              <a:ext cx="1963392" cy="45719"/>
            </a:xfrm>
            <a:prstGeom prst="rect">
              <a:avLst/>
            </a:prstGeom>
            <a:solidFill>
              <a:schemeClr val="accent5"/>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grpSp>
        <p:nvGrpSpPr>
          <p:cNvPr id="528" name="Group 527"/>
          <p:cNvGrpSpPr/>
          <p:nvPr/>
        </p:nvGrpSpPr>
        <p:grpSpPr>
          <a:xfrm>
            <a:off x="5502556" y="1887215"/>
            <a:ext cx="1472544" cy="1369072"/>
            <a:chOff x="533400" y="2590800"/>
            <a:chExt cx="1963392" cy="1825429"/>
          </a:xfrm>
        </p:grpSpPr>
        <p:sp>
          <p:nvSpPr>
            <p:cNvPr id="529" name="Rectangle 528"/>
            <p:cNvSpPr>
              <a:spLocks noChangeArrowheads="1"/>
            </p:cNvSpPr>
            <p:nvPr/>
          </p:nvSpPr>
          <p:spPr bwMode="auto">
            <a:xfrm>
              <a:off x="5334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530" name="Rectangle 529"/>
            <p:cNvSpPr>
              <a:spLocks noChangeArrowheads="1"/>
            </p:cNvSpPr>
            <p:nvPr/>
          </p:nvSpPr>
          <p:spPr bwMode="auto">
            <a:xfrm>
              <a:off x="8133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531" name="Rectangle 530"/>
            <p:cNvSpPr>
              <a:spLocks noChangeArrowheads="1"/>
            </p:cNvSpPr>
            <p:nvPr/>
          </p:nvSpPr>
          <p:spPr bwMode="auto">
            <a:xfrm>
              <a:off x="109405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532" name="Rectangle 531"/>
            <p:cNvSpPr>
              <a:spLocks noChangeArrowheads="1"/>
            </p:cNvSpPr>
            <p:nvPr/>
          </p:nvSpPr>
          <p:spPr bwMode="auto">
            <a:xfrm>
              <a:off x="1374003"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533" name="Rectangle 532"/>
            <p:cNvSpPr>
              <a:spLocks noChangeArrowheads="1"/>
            </p:cNvSpPr>
            <p:nvPr/>
          </p:nvSpPr>
          <p:spPr bwMode="auto">
            <a:xfrm>
              <a:off x="16547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534" name="Rectangle 533"/>
            <p:cNvSpPr>
              <a:spLocks noChangeArrowheads="1"/>
            </p:cNvSpPr>
            <p:nvPr/>
          </p:nvSpPr>
          <p:spPr bwMode="auto">
            <a:xfrm>
              <a:off x="19346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535" name="Rectangle 534"/>
            <p:cNvSpPr>
              <a:spLocks noChangeArrowheads="1"/>
            </p:cNvSpPr>
            <p:nvPr/>
          </p:nvSpPr>
          <p:spPr bwMode="auto">
            <a:xfrm>
              <a:off x="2215351"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536" name="Rectangle 6"/>
            <p:cNvSpPr>
              <a:spLocks noChangeArrowheads="1"/>
            </p:cNvSpPr>
            <p:nvPr/>
          </p:nvSpPr>
          <p:spPr bwMode="auto">
            <a:xfrm>
              <a:off x="533400" y="2590800"/>
              <a:ext cx="1963392" cy="407810"/>
            </a:xfrm>
            <a:prstGeom prst="rect">
              <a:avLst/>
            </a:prstGeom>
            <a:solidFill>
              <a:schemeClr val="accent6"/>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JUNE</a:t>
              </a:r>
            </a:p>
          </p:txBody>
        </p:sp>
        <p:sp>
          <p:nvSpPr>
            <p:cNvPr id="537" name="Rectangle 24"/>
            <p:cNvSpPr>
              <a:spLocks noChangeArrowheads="1"/>
            </p:cNvSpPr>
            <p:nvPr/>
          </p:nvSpPr>
          <p:spPr bwMode="auto">
            <a:xfrm>
              <a:off x="1374003"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9</a:t>
              </a:r>
            </a:p>
          </p:txBody>
        </p:sp>
        <p:sp>
          <p:nvSpPr>
            <p:cNvPr id="538" name="Rectangle 25"/>
            <p:cNvSpPr>
              <a:spLocks noChangeArrowheads="1"/>
            </p:cNvSpPr>
            <p:nvPr/>
          </p:nvSpPr>
          <p:spPr bwMode="auto">
            <a:xfrm>
              <a:off x="16547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10</a:t>
              </a:r>
            </a:p>
          </p:txBody>
        </p:sp>
        <p:sp>
          <p:nvSpPr>
            <p:cNvPr id="539" name="Rectangle 26"/>
            <p:cNvSpPr>
              <a:spLocks noChangeArrowheads="1"/>
            </p:cNvSpPr>
            <p:nvPr/>
          </p:nvSpPr>
          <p:spPr bwMode="auto">
            <a:xfrm>
              <a:off x="1934654"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11</a:t>
              </a:r>
            </a:p>
          </p:txBody>
        </p:sp>
        <p:sp>
          <p:nvSpPr>
            <p:cNvPr id="540" name="Rectangle 27"/>
            <p:cNvSpPr>
              <a:spLocks noChangeArrowheads="1"/>
            </p:cNvSpPr>
            <p:nvPr/>
          </p:nvSpPr>
          <p:spPr bwMode="auto">
            <a:xfrm>
              <a:off x="2215351"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12</a:t>
              </a:r>
            </a:p>
          </p:txBody>
        </p:sp>
        <p:sp>
          <p:nvSpPr>
            <p:cNvPr id="541" name="Rectangle 31"/>
            <p:cNvSpPr>
              <a:spLocks noChangeArrowheads="1"/>
            </p:cNvSpPr>
            <p:nvPr/>
          </p:nvSpPr>
          <p:spPr bwMode="auto">
            <a:xfrm>
              <a:off x="1374003"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16</a:t>
              </a:r>
            </a:p>
          </p:txBody>
        </p:sp>
        <p:sp>
          <p:nvSpPr>
            <p:cNvPr id="542" name="Rectangle 33"/>
            <p:cNvSpPr>
              <a:spLocks noChangeArrowheads="1"/>
            </p:cNvSpPr>
            <p:nvPr/>
          </p:nvSpPr>
          <p:spPr bwMode="auto">
            <a:xfrm>
              <a:off x="19346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18</a:t>
              </a:r>
            </a:p>
          </p:txBody>
        </p:sp>
        <p:sp>
          <p:nvSpPr>
            <p:cNvPr id="543" name="Rectangle 14"/>
            <p:cNvSpPr>
              <a:spLocks noChangeArrowheads="1"/>
            </p:cNvSpPr>
            <p:nvPr/>
          </p:nvSpPr>
          <p:spPr bwMode="auto">
            <a:xfrm>
              <a:off x="5334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rgbClr val="FF0000"/>
                </a:solidFill>
              </a:endParaRPr>
            </a:p>
          </p:txBody>
        </p:sp>
        <p:sp>
          <p:nvSpPr>
            <p:cNvPr id="544" name="Rectangle 15"/>
            <p:cNvSpPr>
              <a:spLocks noChangeArrowheads="1"/>
            </p:cNvSpPr>
            <p:nvPr/>
          </p:nvSpPr>
          <p:spPr bwMode="auto">
            <a:xfrm>
              <a:off x="8133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545" name="Rectangle 16"/>
            <p:cNvSpPr>
              <a:spLocks noChangeArrowheads="1"/>
            </p:cNvSpPr>
            <p:nvPr/>
          </p:nvSpPr>
          <p:spPr bwMode="auto">
            <a:xfrm>
              <a:off x="109405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1</a:t>
              </a:r>
            </a:p>
          </p:txBody>
        </p:sp>
        <p:sp>
          <p:nvSpPr>
            <p:cNvPr id="546" name="Rectangle 17"/>
            <p:cNvSpPr>
              <a:spLocks noChangeArrowheads="1"/>
            </p:cNvSpPr>
            <p:nvPr/>
          </p:nvSpPr>
          <p:spPr bwMode="auto">
            <a:xfrm>
              <a:off x="1374003"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2</a:t>
              </a:r>
            </a:p>
          </p:txBody>
        </p:sp>
        <p:sp>
          <p:nvSpPr>
            <p:cNvPr id="547" name="Rectangle 18"/>
            <p:cNvSpPr>
              <a:spLocks noChangeArrowheads="1"/>
            </p:cNvSpPr>
            <p:nvPr/>
          </p:nvSpPr>
          <p:spPr bwMode="auto">
            <a:xfrm>
              <a:off x="16547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3</a:t>
              </a:r>
            </a:p>
          </p:txBody>
        </p:sp>
        <p:sp>
          <p:nvSpPr>
            <p:cNvPr id="548" name="Rectangle 19"/>
            <p:cNvSpPr>
              <a:spLocks noChangeArrowheads="1"/>
            </p:cNvSpPr>
            <p:nvPr/>
          </p:nvSpPr>
          <p:spPr bwMode="auto">
            <a:xfrm>
              <a:off x="19346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4</a:t>
              </a:r>
            </a:p>
          </p:txBody>
        </p:sp>
        <p:sp>
          <p:nvSpPr>
            <p:cNvPr id="549" name="Rectangle 20"/>
            <p:cNvSpPr>
              <a:spLocks noChangeArrowheads="1"/>
            </p:cNvSpPr>
            <p:nvPr/>
          </p:nvSpPr>
          <p:spPr bwMode="auto">
            <a:xfrm>
              <a:off x="2215351"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5</a:t>
              </a:r>
            </a:p>
          </p:txBody>
        </p:sp>
        <p:sp>
          <p:nvSpPr>
            <p:cNvPr id="550" name="Rectangle 21"/>
            <p:cNvSpPr>
              <a:spLocks noChangeArrowheads="1"/>
            </p:cNvSpPr>
            <p:nvPr/>
          </p:nvSpPr>
          <p:spPr bwMode="auto">
            <a:xfrm>
              <a:off x="5334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6</a:t>
              </a:r>
            </a:p>
          </p:txBody>
        </p:sp>
        <p:sp>
          <p:nvSpPr>
            <p:cNvPr id="551" name="Rectangle 23"/>
            <p:cNvSpPr>
              <a:spLocks noChangeArrowheads="1"/>
            </p:cNvSpPr>
            <p:nvPr/>
          </p:nvSpPr>
          <p:spPr bwMode="auto">
            <a:xfrm>
              <a:off x="109405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8</a:t>
              </a:r>
            </a:p>
          </p:txBody>
        </p:sp>
        <p:sp>
          <p:nvSpPr>
            <p:cNvPr id="552" name="Rectangle 28"/>
            <p:cNvSpPr>
              <a:spLocks noChangeArrowheads="1"/>
            </p:cNvSpPr>
            <p:nvPr/>
          </p:nvSpPr>
          <p:spPr bwMode="auto">
            <a:xfrm>
              <a:off x="53340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13</a:t>
              </a:r>
            </a:p>
          </p:txBody>
        </p:sp>
        <p:sp>
          <p:nvSpPr>
            <p:cNvPr id="553" name="Rectangle 29"/>
            <p:cNvSpPr>
              <a:spLocks noChangeArrowheads="1"/>
            </p:cNvSpPr>
            <p:nvPr/>
          </p:nvSpPr>
          <p:spPr bwMode="auto">
            <a:xfrm>
              <a:off x="8133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14</a:t>
              </a:r>
            </a:p>
          </p:txBody>
        </p:sp>
        <p:sp>
          <p:nvSpPr>
            <p:cNvPr id="554" name="Rectangle 30"/>
            <p:cNvSpPr>
              <a:spLocks noChangeArrowheads="1"/>
            </p:cNvSpPr>
            <p:nvPr/>
          </p:nvSpPr>
          <p:spPr bwMode="auto">
            <a:xfrm>
              <a:off x="109405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15</a:t>
              </a:r>
            </a:p>
          </p:txBody>
        </p:sp>
        <p:sp>
          <p:nvSpPr>
            <p:cNvPr id="555" name="Rectangle 32"/>
            <p:cNvSpPr>
              <a:spLocks noChangeArrowheads="1"/>
            </p:cNvSpPr>
            <p:nvPr/>
          </p:nvSpPr>
          <p:spPr bwMode="auto">
            <a:xfrm>
              <a:off x="1654700"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17</a:t>
              </a:r>
            </a:p>
          </p:txBody>
        </p:sp>
        <p:sp>
          <p:nvSpPr>
            <p:cNvPr id="556" name="Rectangle 34"/>
            <p:cNvSpPr>
              <a:spLocks noChangeArrowheads="1"/>
            </p:cNvSpPr>
            <p:nvPr/>
          </p:nvSpPr>
          <p:spPr bwMode="auto">
            <a:xfrm>
              <a:off x="2215351"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19</a:t>
              </a:r>
            </a:p>
          </p:txBody>
        </p:sp>
        <p:sp>
          <p:nvSpPr>
            <p:cNvPr id="557" name="Rectangle 22"/>
            <p:cNvSpPr>
              <a:spLocks noChangeArrowheads="1"/>
            </p:cNvSpPr>
            <p:nvPr/>
          </p:nvSpPr>
          <p:spPr bwMode="auto">
            <a:xfrm>
              <a:off x="813354" y="34339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7</a:t>
              </a:r>
            </a:p>
          </p:txBody>
        </p:sp>
        <p:sp>
          <p:nvSpPr>
            <p:cNvPr id="558" name="Rectangle 38"/>
            <p:cNvSpPr>
              <a:spLocks noChangeArrowheads="1"/>
            </p:cNvSpPr>
            <p:nvPr/>
          </p:nvSpPr>
          <p:spPr bwMode="auto">
            <a:xfrm>
              <a:off x="1374003"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23</a:t>
              </a:r>
            </a:p>
          </p:txBody>
        </p:sp>
        <p:sp>
          <p:nvSpPr>
            <p:cNvPr id="559" name="Rectangle 39"/>
            <p:cNvSpPr>
              <a:spLocks noChangeArrowheads="1"/>
            </p:cNvSpPr>
            <p:nvPr/>
          </p:nvSpPr>
          <p:spPr bwMode="auto">
            <a:xfrm>
              <a:off x="16547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24</a:t>
              </a:r>
            </a:p>
          </p:txBody>
        </p:sp>
        <p:sp>
          <p:nvSpPr>
            <p:cNvPr id="560" name="Rectangle 40"/>
            <p:cNvSpPr>
              <a:spLocks noChangeArrowheads="1"/>
            </p:cNvSpPr>
            <p:nvPr/>
          </p:nvSpPr>
          <p:spPr bwMode="auto">
            <a:xfrm>
              <a:off x="19346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25</a:t>
              </a:r>
            </a:p>
          </p:txBody>
        </p:sp>
        <p:sp>
          <p:nvSpPr>
            <p:cNvPr id="561" name="Rectangle 41"/>
            <p:cNvSpPr>
              <a:spLocks noChangeArrowheads="1"/>
            </p:cNvSpPr>
            <p:nvPr/>
          </p:nvSpPr>
          <p:spPr bwMode="auto">
            <a:xfrm>
              <a:off x="2215351"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26</a:t>
              </a:r>
            </a:p>
          </p:txBody>
        </p:sp>
        <p:sp>
          <p:nvSpPr>
            <p:cNvPr id="562" name="Rectangle 45"/>
            <p:cNvSpPr>
              <a:spLocks noChangeArrowheads="1"/>
            </p:cNvSpPr>
            <p:nvPr/>
          </p:nvSpPr>
          <p:spPr bwMode="auto">
            <a:xfrm>
              <a:off x="1374003"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30</a:t>
              </a:r>
            </a:p>
          </p:txBody>
        </p:sp>
        <p:sp>
          <p:nvSpPr>
            <p:cNvPr id="563" name="Rectangle 47"/>
            <p:cNvSpPr>
              <a:spLocks noChangeArrowheads="1"/>
            </p:cNvSpPr>
            <p:nvPr/>
          </p:nvSpPr>
          <p:spPr bwMode="auto">
            <a:xfrm>
              <a:off x="1934654"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64" name="Rectangle 52"/>
            <p:cNvSpPr>
              <a:spLocks noChangeArrowheads="1"/>
            </p:cNvSpPr>
            <p:nvPr/>
          </p:nvSpPr>
          <p:spPr bwMode="auto">
            <a:xfrm>
              <a:off x="1374003"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65" name="Rectangle 53"/>
            <p:cNvSpPr>
              <a:spLocks noChangeArrowheads="1"/>
            </p:cNvSpPr>
            <p:nvPr/>
          </p:nvSpPr>
          <p:spPr bwMode="auto">
            <a:xfrm>
              <a:off x="165470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66" name="Rectangle 54"/>
            <p:cNvSpPr>
              <a:spLocks noChangeArrowheads="1"/>
            </p:cNvSpPr>
            <p:nvPr/>
          </p:nvSpPr>
          <p:spPr bwMode="auto">
            <a:xfrm>
              <a:off x="1934654"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67" name="Rectangle 55"/>
            <p:cNvSpPr>
              <a:spLocks noChangeArrowheads="1"/>
            </p:cNvSpPr>
            <p:nvPr/>
          </p:nvSpPr>
          <p:spPr bwMode="auto">
            <a:xfrm>
              <a:off x="2215351"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68" name="Rectangle 35"/>
            <p:cNvSpPr>
              <a:spLocks noChangeArrowheads="1"/>
            </p:cNvSpPr>
            <p:nvPr/>
          </p:nvSpPr>
          <p:spPr bwMode="auto">
            <a:xfrm>
              <a:off x="5334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20</a:t>
              </a:r>
            </a:p>
          </p:txBody>
        </p:sp>
        <p:sp>
          <p:nvSpPr>
            <p:cNvPr id="569" name="Rectangle 36"/>
            <p:cNvSpPr>
              <a:spLocks noChangeArrowheads="1"/>
            </p:cNvSpPr>
            <p:nvPr/>
          </p:nvSpPr>
          <p:spPr bwMode="auto">
            <a:xfrm>
              <a:off x="8133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21</a:t>
              </a:r>
            </a:p>
          </p:txBody>
        </p:sp>
        <p:sp>
          <p:nvSpPr>
            <p:cNvPr id="570" name="Rectangle 37"/>
            <p:cNvSpPr>
              <a:spLocks noChangeArrowheads="1"/>
            </p:cNvSpPr>
            <p:nvPr/>
          </p:nvSpPr>
          <p:spPr bwMode="auto">
            <a:xfrm>
              <a:off x="109405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22</a:t>
              </a:r>
            </a:p>
          </p:txBody>
        </p:sp>
        <p:sp>
          <p:nvSpPr>
            <p:cNvPr id="571" name="Rectangle 570"/>
            <p:cNvSpPr>
              <a:spLocks noChangeArrowheads="1"/>
            </p:cNvSpPr>
            <p:nvPr/>
          </p:nvSpPr>
          <p:spPr bwMode="auto">
            <a:xfrm>
              <a:off x="533400" y="39966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27</a:t>
              </a:r>
            </a:p>
          </p:txBody>
        </p:sp>
        <p:sp>
          <p:nvSpPr>
            <p:cNvPr id="572" name="Rectangle 44"/>
            <p:cNvSpPr>
              <a:spLocks noChangeArrowheads="1"/>
            </p:cNvSpPr>
            <p:nvPr/>
          </p:nvSpPr>
          <p:spPr bwMode="auto">
            <a:xfrm>
              <a:off x="1094050" y="39966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29</a:t>
              </a:r>
            </a:p>
          </p:txBody>
        </p:sp>
        <p:sp>
          <p:nvSpPr>
            <p:cNvPr id="573" name="Rectangle 49"/>
            <p:cNvSpPr>
              <a:spLocks noChangeArrowheads="1"/>
            </p:cNvSpPr>
            <p:nvPr/>
          </p:nvSpPr>
          <p:spPr bwMode="auto">
            <a:xfrm>
              <a:off x="533400"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574" name="Rectangle 50"/>
            <p:cNvSpPr>
              <a:spLocks noChangeArrowheads="1"/>
            </p:cNvSpPr>
            <p:nvPr/>
          </p:nvSpPr>
          <p:spPr bwMode="auto">
            <a:xfrm>
              <a:off x="813725"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75" name="Rectangle 51"/>
            <p:cNvSpPr>
              <a:spLocks noChangeArrowheads="1"/>
            </p:cNvSpPr>
            <p:nvPr/>
          </p:nvSpPr>
          <p:spPr bwMode="auto">
            <a:xfrm>
              <a:off x="109405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76" name="Rectangle 46"/>
            <p:cNvSpPr>
              <a:spLocks noChangeArrowheads="1"/>
            </p:cNvSpPr>
            <p:nvPr/>
          </p:nvSpPr>
          <p:spPr bwMode="auto">
            <a:xfrm>
              <a:off x="1654700" y="39966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77" name="Rectangle 43"/>
            <p:cNvSpPr>
              <a:spLocks noChangeArrowheads="1"/>
            </p:cNvSpPr>
            <p:nvPr/>
          </p:nvSpPr>
          <p:spPr bwMode="auto">
            <a:xfrm>
              <a:off x="813725" y="39966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28</a:t>
              </a:r>
            </a:p>
          </p:txBody>
        </p:sp>
        <p:sp>
          <p:nvSpPr>
            <p:cNvPr id="578" name="Rectangle 47"/>
            <p:cNvSpPr>
              <a:spLocks noChangeArrowheads="1"/>
            </p:cNvSpPr>
            <p:nvPr/>
          </p:nvSpPr>
          <p:spPr bwMode="auto">
            <a:xfrm>
              <a:off x="2214608"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579" name="Rectangle 6"/>
            <p:cNvSpPr>
              <a:spLocks noChangeArrowheads="1"/>
            </p:cNvSpPr>
            <p:nvPr/>
          </p:nvSpPr>
          <p:spPr bwMode="auto">
            <a:xfrm>
              <a:off x="533400" y="4370510"/>
              <a:ext cx="1963392" cy="45719"/>
            </a:xfrm>
            <a:prstGeom prst="rect">
              <a:avLst/>
            </a:prstGeom>
            <a:solidFill>
              <a:schemeClr val="accent6"/>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grpSp>
        <p:nvGrpSpPr>
          <p:cNvPr id="580" name="Group 579"/>
          <p:cNvGrpSpPr/>
          <p:nvPr/>
        </p:nvGrpSpPr>
        <p:grpSpPr>
          <a:xfrm>
            <a:off x="7169384" y="1887215"/>
            <a:ext cx="1472544" cy="1369072"/>
            <a:chOff x="533400" y="609600"/>
            <a:chExt cx="1963392" cy="1825429"/>
          </a:xfrm>
        </p:grpSpPr>
        <p:sp>
          <p:nvSpPr>
            <p:cNvPr id="581" name="Rectangle 580"/>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582" name="Rectangle 581"/>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583" name="Rectangle 582"/>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584" name="Rectangle 583"/>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585" name="Rectangle 584"/>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586" name="Rectangle 585"/>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587" name="Rectangle 586"/>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588" name="Rectangle 6"/>
            <p:cNvSpPr>
              <a:spLocks noChangeArrowheads="1"/>
            </p:cNvSpPr>
            <p:nvPr/>
          </p:nvSpPr>
          <p:spPr bwMode="auto">
            <a:xfrm>
              <a:off x="533400" y="609600"/>
              <a:ext cx="1963392" cy="407810"/>
            </a:xfrm>
            <a:prstGeom prst="rect">
              <a:avLst/>
            </a:prstGeom>
            <a:solidFill>
              <a:schemeClr val="accent1"/>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JULY</a:t>
              </a:r>
            </a:p>
          </p:txBody>
        </p:sp>
        <p:sp>
          <p:nvSpPr>
            <p:cNvPr id="589"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7</a:t>
              </a:r>
            </a:p>
          </p:txBody>
        </p:sp>
        <p:sp>
          <p:nvSpPr>
            <p:cNvPr id="590"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8</a:t>
              </a:r>
            </a:p>
          </p:txBody>
        </p:sp>
        <p:sp>
          <p:nvSpPr>
            <p:cNvPr id="591"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9</a:t>
              </a:r>
            </a:p>
          </p:txBody>
        </p:sp>
        <p:sp>
          <p:nvSpPr>
            <p:cNvPr id="592"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10</a:t>
              </a:r>
            </a:p>
          </p:txBody>
        </p:sp>
        <p:sp>
          <p:nvSpPr>
            <p:cNvPr id="593"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14</a:t>
              </a:r>
            </a:p>
          </p:txBody>
        </p:sp>
        <p:sp>
          <p:nvSpPr>
            <p:cNvPr id="594"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16</a:t>
              </a:r>
            </a:p>
          </p:txBody>
        </p:sp>
        <p:sp>
          <p:nvSpPr>
            <p:cNvPr id="595"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596"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597"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598"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599"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1</a:t>
              </a:r>
            </a:p>
          </p:txBody>
        </p:sp>
        <p:sp>
          <p:nvSpPr>
            <p:cNvPr id="600"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2</a:t>
              </a:r>
            </a:p>
          </p:txBody>
        </p:sp>
        <p:sp>
          <p:nvSpPr>
            <p:cNvPr id="601"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3</a:t>
              </a:r>
            </a:p>
          </p:txBody>
        </p:sp>
        <p:sp>
          <p:nvSpPr>
            <p:cNvPr id="602"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4</a:t>
              </a:r>
            </a:p>
          </p:txBody>
        </p:sp>
        <p:sp>
          <p:nvSpPr>
            <p:cNvPr id="603"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6</a:t>
              </a:r>
            </a:p>
          </p:txBody>
        </p:sp>
        <p:sp>
          <p:nvSpPr>
            <p:cNvPr id="604"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11</a:t>
              </a:r>
            </a:p>
          </p:txBody>
        </p:sp>
        <p:sp>
          <p:nvSpPr>
            <p:cNvPr id="605"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12</a:t>
              </a:r>
            </a:p>
          </p:txBody>
        </p:sp>
        <p:sp>
          <p:nvSpPr>
            <p:cNvPr id="606"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13</a:t>
              </a:r>
            </a:p>
          </p:txBody>
        </p:sp>
        <p:sp>
          <p:nvSpPr>
            <p:cNvPr id="607"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15</a:t>
              </a:r>
            </a:p>
          </p:txBody>
        </p:sp>
        <p:sp>
          <p:nvSpPr>
            <p:cNvPr id="608"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17</a:t>
              </a:r>
            </a:p>
          </p:txBody>
        </p:sp>
        <p:sp>
          <p:nvSpPr>
            <p:cNvPr id="609"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5</a:t>
              </a:r>
            </a:p>
          </p:txBody>
        </p:sp>
        <p:sp>
          <p:nvSpPr>
            <p:cNvPr id="610"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21</a:t>
              </a:r>
            </a:p>
          </p:txBody>
        </p:sp>
        <p:sp>
          <p:nvSpPr>
            <p:cNvPr id="611"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22</a:t>
              </a:r>
            </a:p>
          </p:txBody>
        </p:sp>
        <p:sp>
          <p:nvSpPr>
            <p:cNvPr id="612"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23</a:t>
              </a:r>
            </a:p>
          </p:txBody>
        </p:sp>
        <p:sp>
          <p:nvSpPr>
            <p:cNvPr id="613"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24</a:t>
              </a:r>
            </a:p>
          </p:txBody>
        </p:sp>
        <p:sp>
          <p:nvSpPr>
            <p:cNvPr id="614"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28</a:t>
              </a:r>
            </a:p>
          </p:txBody>
        </p:sp>
        <p:sp>
          <p:nvSpPr>
            <p:cNvPr id="615"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30</a:t>
              </a:r>
            </a:p>
          </p:txBody>
        </p:sp>
        <p:sp>
          <p:nvSpPr>
            <p:cNvPr id="616"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17"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18"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19"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20"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18</a:t>
              </a:r>
            </a:p>
          </p:txBody>
        </p:sp>
        <p:sp>
          <p:nvSpPr>
            <p:cNvPr id="621"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19</a:t>
              </a:r>
            </a:p>
          </p:txBody>
        </p:sp>
        <p:sp>
          <p:nvSpPr>
            <p:cNvPr id="622"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20</a:t>
              </a:r>
            </a:p>
          </p:txBody>
        </p:sp>
        <p:sp>
          <p:nvSpPr>
            <p:cNvPr id="623" name="Rectangle 622"/>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25</a:t>
              </a:r>
            </a:p>
          </p:txBody>
        </p:sp>
        <p:sp>
          <p:nvSpPr>
            <p:cNvPr id="624"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27</a:t>
              </a:r>
            </a:p>
          </p:txBody>
        </p:sp>
        <p:sp>
          <p:nvSpPr>
            <p:cNvPr id="625"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626"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27"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28"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29</a:t>
              </a:r>
            </a:p>
          </p:txBody>
        </p:sp>
        <p:sp>
          <p:nvSpPr>
            <p:cNvPr id="629"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26</a:t>
              </a:r>
            </a:p>
          </p:txBody>
        </p:sp>
        <p:sp>
          <p:nvSpPr>
            <p:cNvPr id="630"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31</a:t>
              </a:r>
            </a:p>
          </p:txBody>
        </p:sp>
        <p:sp>
          <p:nvSpPr>
            <p:cNvPr id="631" name="Rectangle 6"/>
            <p:cNvSpPr>
              <a:spLocks noChangeArrowheads="1"/>
            </p:cNvSpPr>
            <p:nvPr/>
          </p:nvSpPr>
          <p:spPr bwMode="auto">
            <a:xfrm>
              <a:off x="533400" y="2389310"/>
              <a:ext cx="1963392" cy="45719"/>
            </a:xfrm>
            <a:prstGeom prst="rect">
              <a:avLst/>
            </a:prstGeom>
            <a:solidFill>
              <a:schemeClr val="accent1"/>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grpSp>
        <p:nvGrpSpPr>
          <p:cNvPr id="109" name="Group 108"/>
          <p:cNvGrpSpPr/>
          <p:nvPr/>
        </p:nvGrpSpPr>
        <p:grpSpPr>
          <a:xfrm>
            <a:off x="502073" y="3446299"/>
            <a:ext cx="1472544" cy="1369072"/>
            <a:chOff x="533400" y="2590800"/>
            <a:chExt cx="1963392" cy="1825429"/>
          </a:xfrm>
        </p:grpSpPr>
        <p:sp>
          <p:nvSpPr>
            <p:cNvPr id="110" name="Rectangle 109"/>
            <p:cNvSpPr>
              <a:spLocks noChangeArrowheads="1"/>
            </p:cNvSpPr>
            <p:nvPr/>
          </p:nvSpPr>
          <p:spPr bwMode="auto">
            <a:xfrm>
              <a:off x="5334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111" name="Rectangle 110"/>
            <p:cNvSpPr>
              <a:spLocks noChangeArrowheads="1"/>
            </p:cNvSpPr>
            <p:nvPr/>
          </p:nvSpPr>
          <p:spPr bwMode="auto">
            <a:xfrm>
              <a:off x="8133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112" name="Rectangle 111"/>
            <p:cNvSpPr>
              <a:spLocks noChangeArrowheads="1"/>
            </p:cNvSpPr>
            <p:nvPr/>
          </p:nvSpPr>
          <p:spPr bwMode="auto">
            <a:xfrm>
              <a:off x="109405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113" name="Rectangle 112"/>
            <p:cNvSpPr>
              <a:spLocks noChangeArrowheads="1"/>
            </p:cNvSpPr>
            <p:nvPr/>
          </p:nvSpPr>
          <p:spPr bwMode="auto">
            <a:xfrm>
              <a:off x="1374003"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114" name="Rectangle 113"/>
            <p:cNvSpPr>
              <a:spLocks noChangeArrowheads="1"/>
            </p:cNvSpPr>
            <p:nvPr/>
          </p:nvSpPr>
          <p:spPr bwMode="auto">
            <a:xfrm>
              <a:off x="16547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115" name="Rectangle 114"/>
            <p:cNvSpPr>
              <a:spLocks noChangeArrowheads="1"/>
            </p:cNvSpPr>
            <p:nvPr/>
          </p:nvSpPr>
          <p:spPr bwMode="auto">
            <a:xfrm>
              <a:off x="19346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116" name="Rectangle 115"/>
            <p:cNvSpPr>
              <a:spLocks noChangeArrowheads="1"/>
            </p:cNvSpPr>
            <p:nvPr/>
          </p:nvSpPr>
          <p:spPr bwMode="auto">
            <a:xfrm>
              <a:off x="2215351"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117" name="Rectangle 6"/>
            <p:cNvSpPr>
              <a:spLocks noChangeArrowheads="1"/>
            </p:cNvSpPr>
            <p:nvPr/>
          </p:nvSpPr>
          <p:spPr bwMode="auto">
            <a:xfrm>
              <a:off x="533400" y="2590800"/>
              <a:ext cx="1963392" cy="407810"/>
            </a:xfrm>
            <a:prstGeom prst="rect">
              <a:avLst/>
            </a:prstGeom>
            <a:solidFill>
              <a:schemeClr val="tx1">
                <a:lumMod val="75000"/>
                <a:lumOff val="25000"/>
              </a:schemeClr>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AUGUST</a:t>
              </a:r>
            </a:p>
          </p:txBody>
        </p:sp>
        <p:sp>
          <p:nvSpPr>
            <p:cNvPr id="118" name="Rectangle 24"/>
            <p:cNvSpPr>
              <a:spLocks noChangeArrowheads="1"/>
            </p:cNvSpPr>
            <p:nvPr/>
          </p:nvSpPr>
          <p:spPr bwMode="auto">
            <a:xfrm>
              <a:off x="1374003"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11</a:t>
              </a:r>
            </a:p>
          </p:txBody>
        </p:sp>
        <p:sp>
          <p:nvSpPr>
            <p:cNvPr id="119" name="Rectangle 25"/>
            <p:cNvSpPr>
              <a:spLocks noChangeArrowheads="1"/>
            </p:cNvSpPr>
            <p:nvPr/>
          </p:nvSpPr>
          <p:spPr bwMode="auto">
            <a:xfrm>
              <a:off x="16547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12</a:t>
              </a:r>
            </a:p>
          </p:txBody>
        </p:sp>
        <p:sp>
          <p:nvSpPr>
            <p:cNvPr id="120" name="Rectangle 26"/>
            <p:cNvSpPr>
              <a:spLocks noChangeArrowheads="1"/>
            </p:cNvSpPr>
            <p:nvPr/>
          </p:nvSpPr>
          <p:spPr bwMode="auto">
            <a:xfrm>
              <a:off x="1934654"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13</a:t>
              </a:r>
            </a:p>
          </p:txBody>
        </p:sp>
        <p:sp>
          <p:nvSpPr>
            <p:cNvPr id="121" name="Rectangle 27"/>
            <p:cNvSpPr>
              <a:spLocks noChangeArrowheads="1"/>
            </p:cNvSpPr>
            <p:nvPr/>
          </p:nvSpPr>
          <p:spPr bwMode="auto">
            <a:xfrm>
              <a:off x="2215351"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14</a:t>
              </a:r>
            </a:p>
          </p:txBody>
        </p:sp>
        <p:sp>
          <p:nvSpPr>
            <p:cNvPr id="122" name="Rectangle 31"/>
            <p:cNvSpPr>
              <a:spLocks noChangeArrowheads="1"/>
            </p:cNvSpPr>
            <p:nvPr/>
          </p:nvSpPr>
          <p:spPr bwMode="auto">
            <a:xfrm>
              <a:off x="1374003"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18</a:t>
              </a:r>
            </a:p>
          </p:txBody>
        </p:sp>
        <p:sp>
          <p:nvSpPr>
            <p:cNvPr id="123" name="Rectangle 33"/>
            <p:cNvSpPr>
              <a:spLocks noChangeArrowheads="1"/>
            </p:cNvSpPr>
            <p:nvPr/>
          </p:nvSpPr>
          <p:spPr bwMode="auto">
            <a:xfrm>
              <a:off x="19346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20</a:t>
              </a:r>
            </a:p>
          </p:txBody>
        </p:sp>
        <p:sp>
          <p:nvSpPr>
            <p:cNvPr id="124" name="Rectangle 14"/>
            <p:cNvSpPr>
              <a:spLocks noChangeArrowheads="1"/>
            </p:cNvSpPr>
            <p:nvPr/>
          </p:nvSpPr>
          <p:spPr bwMode="auto">
            <a:xfrm>
              <a:off x="5334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1</a:t>
              </a:r>
            </a:p>
          </p:txBody>
        </p:sp>
        <p:sp>
          <p:nvSpPr>
            <p:cNvPr id="125" name="Rectangle 15"/>
            <p:cNvSpPr>
              <a:spLocks noChangeArrowheads="1"/>
            </p:cNvSpPr>
            <p:nvPr/>
          </p:nvSpPr>
          <p:spPr bwMode="auto">
            <a:xfrm>
              <a:off x="8133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2</a:t>
              </a:r>
            </a:p>
          </p:txBody>
        </p:sp>
        <p:sp>
          <p:nvSpPr>
            <p:cNvPr id="126" name="Rectangle 16"/>
            <p:cNvSpPr>
              <a:spLocks noChangeArrowheads="1"/>
            </p:cNvSpPr>
            <p:nvPr/>
          </p:nvSpPr>
          <p:spPr bwMode="auto">
            <a:xfrm>
              <a:off x="109405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3</a:t>
              </a:r>
            </a:p>
          </p:txBody>
        </p:sp>
        <p:sp>
          <p:nvSpPr>
            <p:cNvPr id="127" name="Rectangle 17"/>
            <p:cNvSpPr>
              <a:spLocks noChangeArrowheads="1"/>
            </p:cNvSpPr>
            <p:nvPr/>
          </p:nvSpPr>
          <p:spPr bwMode="auto">
            <a:xfrm>
              <a:off x="1374003"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4</a:t>
              </a:r>
            </a:p>
          </p:txBody>
        </p:sp>
        <p:sp>
          <p:nvSpPr>
            <p:cNvPr id="128" name="Rectangle 18"/>
            <p:cNvSpPr>
              <a:spLocks noChangeArrowheads="1"/>
            </p:cNvSpPr>
            <p:nvPr/>
          </p:nvSpPr>
          <p:spPr bwMode="auto">
            <a:xfrm>
              <a:off x="16547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5</a:t>
              </a:r>
            </a:p>
          </p:txBody>
        </p:sp>
        <p:sp>
          <p:nvSpPr>
            <p:cNvPr id="129" name="Rectangle 19"/>
            <p:cNvSpPr>
              <a:spLocks noChangeArrowheads="1"/>
            </p:cNvSpPr>
            <p:nvPr/>
          </p:nvSpPr>
          <p:spPr bwMode="auto">
            <a:xfrm>
              <a:off x="19346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6</a:t>
              </a:r>
            </a:p>
          </p:txBody>
        </p:sp>
        <p:sp>
          <p:nvSpPr>
            <p:cNvPr id="130" name="Rectangle 20"/>
            <p:cNvSpPr>
              <a:spLocks noChangeArrowheads="1"/>
            </p:cNvSpPr>
            <p:nvPr/>
          </p:nvSpPr>
          <p:spPr bwMode="auto">
            <a:xfrm>
              <a:off x="2215351"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7</a:t>
              </a:r>
            </a:p>
          </p:txBody>
        </p:sp>
        <p:sp>
          <p:nvSpPr>
            <p:cNvPr id="131" name="Rectangle 21"/>
            <p:cNvSpPr>
              <a:spLocks noChangeArrowheads="1"/>
            </p:cNvSpPr>
            <p:nvPr/>
          </p:nvSpPr>
          <p:spPr bwMode="auto">
            <a:xfrm>
              <a:off x="5334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8</a:t>
              </a:r>
            </a:p>
          </p:txBody>
        </p:sp>
        <p:sp>
          <p:nvSpPr>
            <p:cNvPr id="132" name="Rectangle 23"/>
            <p:cNvSpPr>
              <a:spLocks noChangeArrowheads="1"/>
            </p:cNvSpPr>
            <p:nvPr/>
          </p:nvSpPr>
          <p:spPr bwMode="auto">
            <a:xfrm>
              <a:off x="109405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10</a:t>
              </a:r>
            </a:p>
          </p:txBody>
        </p:sp>
        <p:sp>
          <p:nvSpPr>
            <p:cNvPr id="133" name="Rectangle 28"/>
            <p:cNvSpPr>
              <a:spLocks noChangeArrowheads="1"/>
            </p:cNvSpPr>
            <p:nvPr/>
          </p:nvSpPr>
          <p:spPr bwMode="auto">
            <a:xfrm>
              <a:off x="53340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15</a:t>
              </a:r>
            </a:p>
          </p:txBody>
        </p:sp>
        <p:sp>
          <p:nvSpPr>
            <p:cNvPr id="134" name="Rectangle 29"/>
            <p:cNvSpPr>
              <a:spLocks noChangeArrowheads="1"/>
            </p:cNvSpPr>
            <p:nvPr/>
          </p:nvSpPr>
          <p:spPr bwMode="auto">
            <a:xfrm>
              <a:off x="8133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16</a:t>
              </a:r>
            </a:p>
          </p:txBody>
        </p:sp>
        <p:sp>
          <p:nvSpPr>
            <p:cNvPr id="135" name="Rectangle 30"/>
            <p:cNvSpPr>
              <a:spLocks noChangeArrowheads="1"/>
            </p:cNvSpPr>
            <p:nvPr/>
          </p:nvSpPr>
          <p:spPr bwMode="auto">
            <a:xfrm>
              <a:off x="109405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17</a:t>
              </a:r>
            </a:p>
          </p:txBody>
        </p:sp>
        <p:sp>
          <p:nvSpPr>
            <p:cNvPr id="136" name="Rectangle 32"/>
            <p:cNvSpPr>
              <a:spLocks noChangeArrowheads="1"/>
            </p:cNvSpPr>
            <p:nvPr/>
          </p:nvSpPr>
          <p:spPr bwMode="auto">
            <a:xfrm>
              <a:off x="1654700"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19</a:t>
              </a:r>
            </a:p>
          </p:txBody>
        </p:sp>
        <p:sp>
          <p:nvSpPr>
            <p:cNvPr id="137" name="Rectangle 34"/>
            <p:cNvSpPr>
              <a:spLocks noChangeArrowheads="1"/>
            </p:cNvSpPr>
            <p:nvPr/>
          </p:nvSpPr>
          <p:spPr bwMode="auto">
            <a:xfrm>
              <a:off x="2215351"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21</a:t>
              </a:r>
            </a:p>
          </p:txBody>
        </p:sp>
        <p:sp>
          <p:nvSpPr>
            <p:cNvPr id="138" name="Rectangle 22"/>
            <p:cNvSpPr>
              <a:spLocks noChangeArrowheads="1"/>
            </p:cNvSpPr>
            <p:nvPr/>
          </p:nvSpPr>
          <p:spPr bwMode="auto">
            <a:xfrm>
              <a:off x="813354" y="34339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9</a:t>
              </a:r>
            </a:p>
          </p:txBody>
        </p:sp>
        <p:sp>
          <p:nvSpPr>
            <p:cNvPr id="139" name="Rectangle 38"/>
            <p:cNvSpPr>
              <a:spLocks noChangeArrowheads="1"/>
            </p:cNvSpPr>
            <p:nvPr/>
          </p:nvSpPr>
          <p:spPr bwMode="auto">
            <a:xfrm>
              <a:off x="1374003"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25</a:t>
              </a:r>
            </a:p>
          </p:txBody>
        </p:sp>
        <p:sp>
          <p:nvSpPr>
            <p:cNvPr id="140" name="Rectangle 39"/>
            <p:cNvSpPr>
              <a:spLocks noChangeArrowheads="1"/>
            </p:cNvSpPr>
            <p:nvPr/>
          </p:nvSpPr>
          <p:spPr bwMode="auto">
            <a:xfrm>
              <a:off x="16547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26</a:t>
              </a:r>
            </a:p>
          </p:txBody>
        </p:sp>
        <p:sp>
          <p:nvSpPr>
            <p:cNvPr id="141" name="Rectangle 40"/>
            <p:cNvSpPr>
              <a:spLocks noChangeArrowheads="1"/>
            </p:cNvSpPr>
            <p:nvPr/>
          </p:nvSpPr>
          <p:spPr bwMode="auto">
            <a:xfrm>
              <a:off x="19346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27</a:t>
              </a:r>
            </a:p>
          </p:txBody>
        </p:sp>
        <p:sp>
          <p:nvSpPr>
            <p:cNvPr id="142" name="Rectangle 41"/>
            <p:cNvSpPr>
              <a:spLocks noChangeArrowheads="1"/>
            </p:cNvSpPr>
            <p:nvPr/>
          </p:nvSpPr>
          <p:spPr bwMode="auto">
            <a:xfrm>
              <a:off x="2215351"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28</a:t>
              </a:r>
            </a:p>
          </p:txBody>
        </p:sp>
        <p:sp>
          <p:nvSpPr>
            <p:cNvPr id="143" name="Rectangle 45"/>
            <p:cNvSpPr>
              <a:spLocks noChangeArrowheads="1"/>
            </p:cNvSpPr>
            <p:nvPr/>
          </p:nvSpPr>
          <p:spPr bwMode="auto">
            <a:xfrm>
              <a:off x="1374003"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44" name="Rectangle 47"/>
            <p:cNvSpPr>
              <a:spLocks noChangeArrowheads="1"/>
            </p:cNvSpPr>
            <p:nvPr/>
          </p:nvSpPr>
          <p:spPr bwMode="auto">
            <a:xfrm>
              <a:off x="1934654"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45" name="Rectangle 52"/>
            <p:cNvSpPr>
              <a:spLocks noChangeArrowheads="1"/>
            </p:cNvSpPr>
            <p:nvPr/>
          </p:nvSpPr>
          <p:spPr bwMode="auto">
            <a:xfrm>
              <a:off x="1374003"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46" name="Rectangle 53"/>
            <p:cNvSpPr>
              <a:spLocks noChangeArrowheads="1"/>
            </p:cNvSpPr>
            <p:nvPr/>
          </p:nvSpPr>
          <p:spPr bwMode="auto">
            <a:xfrm>
              <a:off x="165470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47" name="Rectangle 54"/>
            <p:cNvSpPr>
              <a:spLocks noChangeArrowheads="1"/>
            </p:cNvSpPr>
            <p:nvPr/>
          </p:nvSpPr>
          <p:spPr bwMode="auto">
            <a:xfrm>
              <a:off x="1934654"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48" name="Rectangle 55"/>
            <p:cNvSpPr>
              <a:spLocks noChangeArrowheads="1"/>
            </p:cNvSpPr>
            <p:nvPr/>
          </p:nvSpPr>
          <p:spPr bwMode="auto">
            <a:xfrm>
              <a:off x="2215351"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49" name="Rectangle 35"/>
            <p:cNvSpPr>
              <a:spLocks noChangeArrowheads="1"/>
            </p:cNvSpPr>
            <p:nvPr/>
          </p:nvSpPr>
          <p:spPr bwMode="auto">
            <a:xfrm>
              <a:off x="5334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22</a:t>
              </a:r>
            </a:p>
          </p:txBody>
        </p:sp>
        <p:sp>
          <p:nvSpPr>
            <p:cNvPr id="150" name="Rectangle 36"/>
            <p:cNvSpPr>
              <a:spLocks noChangeArrowheads="1"/>
            </p:cNvSpPr>
            <p:nvPr/>
          </p:nvSpPr>
          <p:spPr bwMode="auto">
            <a:xfrm>
              <a:off x="8133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23</a:t>
              </a:r>
            </a:p>
          </p:txBody>
        </p:sp>
        <p:sp>
          <p:nvSpPr>
            <p:cNvPr id="151" name="Rectangle 37"/>
            <p:cNvSpPr>
              <a:spLocks noChangeArrowheads="1"/>
            </p:cNvSpPr>
            <p:nvPr/>
          </p:nvSpPr>
          <p:spPr bwMode="auto">
            <a:xfrm>
              <a:off x="109405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24</a:t>
              </a:r>
            </a:p>
          </p:txBody>
        </p:sp>
        <p:sp>
          <p:nvSpPr>
            <p:cNvPr id="152" name="Rectangle 151"/>
            <p:cNvSpPr>
              <a:spLocks noChangeArrowheads="1"/>
            </p:cNvSpPr>
            <p:nvPr/>
          </p:nvSpPr>
          <p:spPr bwMode="auto">
            <a:xfrm>
              <a:off x="533400" y="39966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29</a:t>
              </a:r>
            </a:p>
          </p:txBody>
        </p:sp>
        <p:sp>
          <p:nvSpPr>
            <p:cNvPr id="153" name="Rectangle 44"/>
            <p:cNvSpPr>
              <a:spLocks noChangeArrowheads="1"/>
            </p:cNvSpPr>
            <p:nvPr/>
          </p:nvSpPr>
          <p:spPr bwMode="auto">
            <a:xfrm>
              <a:off x="1094050" y="39966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31</a:t>
              </a:r>
            </a:p>
          </p:txBody>
        </p:sp>
        <p:sp>
          <p:nvSpPr>
            <p:cNvPr id="154" name="Rectangle 49"/>
            <p:cNvSpPr>
              <a:spLocks noChangeArrowheads="1"/>
            </p:cNvSpPr>
            <p:nvPr/>
          </p:nvSpPr>
          <p:spPr bwMode="auto">
            <a:xfrm>
              <a:off x="533400"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155" name="Rectangle 50"/>
            <p:cNvSpPr>
              <a:spLocks noChangeArrowheads="1"/>
            </p:cNvSpPr>
            <p:nvPr/>
          </p:nvSpPr>
          <p:spPr bwMode="auto">
            <a:xfrm>
              <a:off x="813725"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56" name="Rectangle 51"/>
            <p:cNvSpPr>
              <a:spLocks noChangeArrowheads="1"/>
            </p:cNvSpPr>
            <p:nvPr/>
          </p:nvSpPr>
          <p:spPr bwMode="auto">
            <a:xfrm>
              <a:off x="109405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57" name="Rectangle 46"/>
            <p:cNvSpPr>
              <a:spLocks noChangeArrowheads="1"/>
            </p:cNvSpPr>
            <p:nvPr/>
          </p:nvSpPr>
          <p:spPr bwMode="auto">
            <a:xfrm>
              <a:off x="1654700" y="39966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158" name="Rectangle 43"/>
            <p:cNvSpPr>
              <a:spLocks noChangeArrowheads="1"/>
            </p:cNvSpPr>
            <p:nvPr/>
          </p:nvSpPr>
          <p:spPr bwMode="auto">
            <a:xfrm>
              <a:off x="813725" y="39966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30</a:t>
              </a:r>
            </a:p>
          </p:txBody>
        </p:sp>
        <p:sp>
          <p:nvSpPr>
            <p:cNvPr id="159" name="Rectangle 47"/>
            <p:cNvSpPr>
              <a:spLocks noChangeArrowheads="1"/>
            </p:cNvSpPr>
            <p:nvPr/>
          </p:nvSpPr>
          <p:spPr bwMode="auto">
            <a:xfrm>
              <a:off x="2214608"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160" name="Rectangle 6"/>
            <p:cNvSpPr>
              <a:spLocks noChangeArrowheads="1"/>
            </p:cNvSpPr>
            <p:nvPr/>
          </p:nvSpPr>
          <p:spPr bwMode="auto">
            <a:xfrm>
              <a:off x="533400" y="4370510"/>
              <a:ext cx="1963392" cy="45719"/>
            </a:xfrm>
            <a:prstGeom prst="rect">
              <a:avLst/>
            </a:prstGeom>
            <a:solidFill>
              <a:schemeClr val="tx1">
                <a:lumMod val="75000"/>
                <a:lumOff val="25000"/>
              </a:schemeClr>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grpSp>
        <p:nvGrpSpPr>
          <p:cNvPr id="266" name="Group 265"/>
          <p:cNvGrpSpPr/>
          <p:nvPr/>
        </p:nvGrpSpPr>
        <p:grpSpPr>
          <a:xfrm>
            <a:off x="2168900" y="3446299"/>
            <a:ext cx="1472544" cy="1369072"/>
            <a:chOff x="533400" y="609600"/>
            <a:chExt cx="1963392" cy="1825429"/>
          </a:xfrm>
        </p:grpSpPr>
        <p:sp>
          <p:nvSpPr>
            <p:cNvPr id="267" name="Rectangle 266"/>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268" name="Rectangle 267"/>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269" name="Rectangle 268"/>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270" name="Rectangle 269"/>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271" name="Rectangle 270"/>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272" name="Rectangle 271"/>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273" name="Rectangle 272"/>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274" name="Rectangle 6"/>
            <p:cNvSpPr>
              <a:spLocks noChangeArrowheads="1"/>
            </p:cNvSpPr>
            <p:nvPr/>
          </p:nvSpPr>
          <p:spPr bwMode="auto">
            <a:xfrm>
              <a:off x="533400" y="609600"/>
              <a:ext cx="1963392" cy="407810"/>
            </a:xfrm>
            <a:prstGeom prst="rect">
              <a:avLst/>
            </a:prstGeom>
            <a:solidFill>
              <a:schemeClr val="accent2"/>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SEPTEMBER</a:t>
              </a:r>
            </a:p>
          </p:txBody>
        </p:sp>
        <p:sp>
          <p:nvSpPr>
            <p:cNvPr id="275"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8</a:t>
              </a:r>
            </a:p>
          </p:txBody>
        </p:sp>
        <p:sp>
          <p:nvSpPr>
            <p:cNvPr id="276"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9</a:t>
              </a:r>
            </a:p>
          </p:txBody>
        </p:sp>
        <p:sp>
          <p:nvSpPr>
            <p:cNvPr id="277"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10</a:t>
              </a:r>
            </a:p>
          </p:txBody>
        </p:sp>
        <p:sp>
          <p:nvSpPr>
            <p:cNvPr id="278"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11</a:t>
              </a:r>
            </a:p>
          </p:txBody>
        </p:sp>
        <p:sp>
          <p:nvSpPr>
            <p:cNvPr id="279"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15</a:t>
              </a:r>
            </a:p>
          </p:txBody>
        </p:sp>
        <p:sp>
          <p:nvSpPr>
            <p:cNvPr id="280"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17</a:t>
              </a:r>
            </a:p>
          </p:txBody>
        </p:sp>
        <p:sp>
          <p:nvSpPr>
            <p:cNvPr id="281"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282"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283"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284"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1</a:t>
              </a:r>
            </a:p>
          </p:txBody>
        </p:sp>
        <p:sp>
          <p:nvSpPr>
            <p:cNvPr id="285"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2</a:t>
              </a:r>
            </a:p>
          </p:txBody>
        </p:sp>
        <p:sp>
          <p:nvSpPr>
            <p:cNvPr id="286"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3</a:t>
              </a:r>
            </a:p>
          </p:txBody>
        </p:sp>
        <p:sp>
          <p:nvSpPr>
            <p:cNvPr id="287"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4</a:t>
              </a:r>
            </a:p>
          </p:txBody>
        </p:sp>
        <p:sp>
          <p:nvSpPr>
            <p:cNvPr id="288"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5</a:t>
              </a:r>
            </a:p>
          </p:txBody>
        </p:sp>
        <p:sp>
          <p:nvSpPr>
            <p:cNvPr id="289"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7</a:t>
              </a:r>
            </a:p>
          </p:txBody>
        </p:sp>
        <p:sp>
          <p:nvSpPr>
            <p:cNvPr id="290"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12</a:t>
              </a:r>
            </a:p>
          </p:txBody>
        </p:sp>
        <p:sp>
          <p:nvSpPr>
            <p:cNvPr id="291"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13</a:t>
              </a:r>
            </a:p>
          </p:txBody>
        </p:sp>
        <p:sp>
          <p:nvSpPr>
            <p:cNvPr id="292"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14</a:t>
              </a:r>
            </a:p>
          </p:txBody>
        </p:sp>
        <p:sp>
          <p:nvSpPr>
            <p:cNvPr id="293"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16</a:t>
              </a:r>
            </a:p>
          </p:txBody>
        </p:sp>
        <p:sp>
          <p:nvSpPr>
            <p:cNvPr id="294"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18</a:t>
              </a:r>
            </a:p>
          </p:txBody>
        </p:sp>
        <p:sp>
          <p:nvSpPr>
            <p:cNvPr id="295"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6</a:t>
              </a:r>
            </a:p>
          </p:txBody>
        </p:sp>
        <p:sp>
          <p:nvSpPr>
            <p:cNvPr id="296"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22</a:t>
              </a:r>
            </a:p>
          </p:txBody>
        </p:sp>
        <p:sp>
          <p:nvSpPr>
            <p:cNvPr id="297"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23</a:t>
              </a:r>
            </a:p>
          </p:txBody>
        </p:sp>
        <p:sp>
          <p:nvSpPr>
            <p:cNvPr id="298"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24</a:t>
              </a:r>
            </a:p>
          </p:txBody>
        </p:sp>
        <p:sp>
          <p:nvSpPr>
            <p:cNvPr id="299"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25</a:t>
              </a:r>
            </a:p>
          </p:txBody>
        </p:sp>
        <p:sp>
          <p:nvSpPr>
            <p:cNvPr id="300"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29</a:t>
              </a:r>
            </a:p>
          </p:txBody>
        </p:sp>
        <p:sp>
          <p:nvSpPr>
            <p:cNvPr id="301"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02"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03"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04"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05"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06"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19</a:t>
              </a:r>
            </a:p>
          </p:txBody>
        </p:sp>
        <p:sp>
          <p:nvSpPr>
            <p:cNvPr id="307"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20</a:t>
              </a:r>
            </a:p>
          </p:txBody>
        </p:sp>
        <p:sp>
          <p:nvSpPr>
            <p:cNvPr id="308"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21</a:t>
              </a:r>
            </a:p>
          </p:txBody>
        </p:sp>
        <p:sp>
          <p:nvSpPr>
            <p:cNvPr id="309" name="Rectangle 308"/>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26</a:t>
              </a:r>
            </a:p>
          </p:txBody>
        </p:sp>
        <p:sp>
          <p:nvSpPr>
            <p:cNvPr id="310"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28</a:t>
              </a:r>
            </a:p>
          </p:txBody>
        </p:sp>
        <p:sp>
          <p:nvSpPr>
            <p:cNvPr id="311"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312"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13"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314"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30</a:t>
              </a:r>
            </a:p>
          </p:txBody>
        </p:sp>
        <p:sp>
          <p:nvSpPr>
            <p:cNvPr id="315"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27</a:t>
              </a:r>
            </a:p>
          </p:txBody>
        </p:sp>
        <p:sp>
          <p:nvSpPr>
            <p:cNvPr id="316"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317" name="Rectangle 6"/>
            <p:cNvSpPr>
              <a:spLocks noChangeArrowheads="1"/>
            </p:cNvSpPr>
            <p:nvPr/>
          </p:nvSpPr>
          <p:spPr bwMode="auto">
            <a:xfrm>
              <a:off x="533400" y="2389310"/>
              <a:ext cx="1963392" cy="45719"/>
            </a:xfrm>
            <a:prstGeom prst="rect">
              <a:avLst/>
            </a:prstGeom>
            <a:solidFill>
              <a:schemeClr val="accent2"/>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grpSp>
        <p:nvGrpSpPr>
          <p:cNvPr id="422" name="Group 421"/>
          <p:cNvGrpSpPr/>
          <p:nvPr/>
        </p:nvGrpSpPr>
        <p:grpSpPr>
          <a:xfrm>
            <a:off x="3835728" y="3446299"/>
            <a:ext cx="1472544" cy="1369072"/>
            <a:chOff x="533400" y="609600"/>
            <a:chExt cx="1963392" cy="1825429"/>
          </a:xfrm>
        </p:grpSpPr>
        <p:sp>
          <p:nvSpPr>
            <p:cNvPr id="423" name="Rectangle 422"/>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424" name="Rectangle 423"/>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425" name="Rectangle 424"/>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426" name="Rectangle 425"/>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427" name="Rectangle 426"/>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428" name="Rectangle 427"/>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429" name="Rectangle 428"/>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430" name="Rectangle 6"/>
            <p:cNvSpPr>
              <a:spLocks noChangeArrowheads="1"/>
            </p:cNvSpPr>
            <p:nvPr/>
          </p:nvSpPr>
          <p:spPr bwMode="auto">
            <a:xfrm>
              <a:off x="533400" y="609600"/>
              <a:ext cx="1963392" cy="407810"/>
            </a:xfrm>
            <a:prstGeom prst="rect">
              <a:avLst/>
            </a:prstGeom>
            <a:solidFill>
              <a:schemeClr val="accent4"/>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OCTOBER</a:t>
              </a:r>
            </a:p>
          </p:txBody>
        </p:sp>
        <p:sp>
          <p:nvSpPr>
            <p:cNvPr id="431"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6</a:t>
              </a:r>
            </a:p>
          </p:txBody>
        </p:sp>
        <p:sp>
          <p:nvSpPr>
            <p:cNvPr id="432"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7</a:t>
              </a:r>
            </a:p>
          </p:txBody>
        </p:sp>
        <p:sp>
          <p:nvSpPr>
            <p:cNvPr id="433"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8</a:t>
              </a:r>
            </a:p>
          </p:txBody>
        </p:sp>
        <p:sp>
          <p:nvSpPr>
            <p:cNvPr id="434"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9</a:t>
              </a:r>
            </a:p>
          </p:txBody>
        </p:sp>
        <p:sp>
          <p:nvSpPr>
            <p:cNvPr id="435"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13</a:t>
              </a:r>
            </a:p>
          </p:txBody>
        </p:sp>
        <p:sp>
          <p:nvSpPr>
            <p:cNvPr id="436"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15</a:t>
              </a:r>
            </a:p>
          </p:txBody>
        </p:sp>
        <p:sp>
          <p:nvSpPr>
            <p:cNvPr id="437"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438"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439"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440"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441"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442"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1</a:t>
              </a:r>
            </a:p>
          </p:txBody>
        </p:sp>
        <p:sp>
          <p:nvSpPr>
            <p:cNvPr id="443"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2</a:t>
              </a:r>
            </a:p>
          </p:txBody>
        </p:sp>
        <p:sp>
          <p:nvSpPr>
            <p:cNvPr id="444"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3</a:t>
              </a:r>
            </a:p>
          </p:txBody>
        </p:sp>
        <p:sp>
          <p:nvSpPr>
            <p:cNvPr id="445"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5</a:t>
              </a:r>
            </a:p>
          </p:txBody>
        </p:sp>
        <p:sp>
          <p:nvSpPr>
            <p:cNvPr id="446"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10</a:t>
              </a:r>
            </a:p>
          </p:txBody>
        </p:sp>
        <p:sp>
          <p:nvSpPr>
            <p:cNvPr id="447"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11</a:t>
              </a:r>
            </a:p>
          </p:txBody>
        </p:sp>
        <p:sp>
          <p:nvSpPr>
            <p:cNvPr id="448"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12</a:t>
              </a:r>
            </a:p>
          </p:txBody>
        </p:sp>
        <p:sp>
          <p:nvSpPr>
            <p:cNvPr id="449"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14</a:t>
              </a:r>
            </a:p>
          </p:txBody>
        </p:sp>
        <p:sp>
          <p:nvSpPr>
            <p:cNvPr id="450"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16</a:t>
              </a:r>
            </a:p>
          </p:txBody>
        </p:sp>
        <p:sp>
          <p:nvSpPr>
            <p:cNvPr id="451"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4</a:t>
              </a:r>
            </a:p>
          </p:txBody>
        </p:sp>
        <p:sp>
          <p:nvSpPr>
            <p:cNvPr id="452"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20</a:t>
              </a:r>
            </a:p>
          </p:txBody>
        </p:sp>
        <p:sp>
          <p:nvSpPr>
            <p:cNvPr id="453"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21</a:t>
              </a:r>
            </a:p>
          </p:txBody>
        </p:sp>
        <p:sp>
          <p:nvSpPr>
            <p:cNvPr id="454"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22</a:t>
              </a:r>
            </a:p>
          </p:txBody>
        </p:sp>
        <p:sp>
          <p:nvSpPr>
            <p:cNvPr id="455"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23</a:t>
              </a:r>
            </a:p>
          </p:txBody>
        </p:sp>
        <p:sp>
          <p:nvSpPr>
            <p:cNvPr id="456"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27</a:t>
              </a:r>
            </a:p>
          </p:txBody>
        </p:sp>
        <p:sp>
          <p:nvSpPr>
            <p:cNvPr id="457"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29</a:t>
              </a:r>
            </a:p>
          </p:txBody>
        </p:sp>
        <p:sp>
          <p:nvSpPr>
            <p:cNvPr id="458"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459"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460"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461"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462"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17</a:t>
              </a:r>
            </a:p>
          </p:txBody>
        </p:sp>
        <p:sp>
          <p:nvSpPr>
            <p:cNvPr id="463"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18</a:t>
              </a:r>
            </a:p>
          </p:txBody>
        </p:sp>
        <p:sp>
          <p:nvSpPr>
            <p:cNvPr id="464"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19</a:t>
              </a:r>
            </a:p>
          </p:txBody>
        </p:sp>
        <p:sp>
          <p:nvSpPr>
            <p:cNvPr id="465" name="Rectangle 464"/>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24</a:t>
              </a:r>
            </a:p>
          </p:txBody>
        </p:sp>
        <p:sp>
          <p:nvSpPr>
            <p:cNvPr id="466"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26</a:t>
              </a:r>
            </a:p>
          </p:txBody>
        </p:sp>
        <p:sp>
          <p:nvSpPr>
            <p:cNvPr id="467"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31</a:t>
              </a:r>
            </a:p>
          </p:txBody>
        </p:sp>
        <p:sp>
          <p:nvSpPr>
            <p:cNvPr id="468"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469"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470"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28</a:t>
              </a:r>
            </a:p>
          </p:txBody>
        </p:sp>
        <p:sp>
          <p:nvSpPr>
            <p:cNvPr id="471"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25</a:t>
              </a:r>
            </a:p>
          </p:txBody>
        </p:sp>
        <p:sp>
          <p:nvSpPr>
            <p:cNvPr id="472"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30</a:t>
              </a:r>
            </a:p>
          </p:txBody>
        </p:sp>
        <p:sp>
          <p:nvSpPr>
            <p:cNvPr id="473" name="Rectangle 6"/>
            <p:cNvSpPr>
              <a:spLocks noChangeArrowheads="1"/>
            </p:cNvSpPr>
            <p:nvPr/>
          </p:nvSpPr>
          <p:spPr bwMode="auto">
            <a:xfrm>
              <a:off x="533400" y="2389310"/>
              <a:ext cx="1963392" cy="45719"/>
            </a:xfrm>
            <a:prstGeom prst="rect">
              <a:avLst/>
            </a:prstGeom>
            <a:solidFill>
              <a:schemeClr val="accent4"/>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grpSp>
        <p:nvGrpSpPr>
          <p:cNvPr id="476" name="Group 475"/>
          <p:cNvGrpSpPr/>
          <p:nvPr/>
        </p:nvGrpSpPr>
        <p:grpSpPr>
          <a:xfrm>
            <a:off x="5502556" y="3446299"/>
            <a:ext cx="1472544" cy="1369072"/>
            <a:chOff x="533400" y="2590800"/>
            <a:chExt cx="1963392" cy="1825429"/>
          </a:xfrm>
        </p:grpSpPr>
        <p:sp>
          <p:nvSpPr>
            <p:cNvPr id="477" name="Rectangle 476"/>
            <p:cNvSpPr>
              <a:spLocks noChangeArrowheads="1"/>
            </p:cNvSpPr>
            <p:nvPr/>
          </p:nvSpPr>
          <p:spPr bwMode="auto">
            <a:xfrm>
              <a:off x="5334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478" name="Rectangle 477"/>
            <p:cNvSpPr>
              <a:spLocks noChangeArrowheads="1"/>
            </p:cNvSpPr>
            <p:nvPr/>
          </p:nvSpPr>
          <p:spPr bwMode="auto">
            <a:xfrm>
              <a:off x="8133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479" name="Rectangle 478"/>
            <p:cNvSpPr>
              <a:spLocks noChangeArrowheads="1"/>
            </p:cNvSpPr>
            <p:nvPr/>
          </p:nvSpPr>
          <p:spPr bwMode="auto">
            <a:xfrm>
              <a:off x="109405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480" name="Rectangle 479"/>
            <p:cNvSpPr>
              <a:spLocks noChangeArrowheads="1"/>
            </p:cNvSpPr>
            <p:nvPr/>
          </p:nvSpPr>
          <p:spPr bwMode="auto">
            <a:xfrm>
              <a:off x="1374003"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481" name="Rectangle 480"/>
            <p:cNvSpPr>
              <a:spLocks noChangeArrowheads="1"/>
            </p:cNvSpPr>
            <p:nvPr/>
          </p:nvSpPr>
          <p:spPr bwMode="auto">
            <a:xfrm>
              <a:off x="16547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482" name="Rectangle 481"/>
            <p:cNvSpPr>
              <a:spLocks noChangeArrowheads="1"/>
            </p:cNvSpPr>
            <p:nvPr/>
          </p:nvSpPr>
          <p:spPr bwMode="auto">
            <a:xfrm>
              <a:off x="19346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483" name="Rectangle 482"/>
            <p:cNvSpPr>
              <a:spLocks noChangeArrowheads="1"/>
            </p:cNvSpPr>
            <p:nvPr/>
          </p:nvSpPr>
          <p:spPr bwMode="auto">
            <a:xfrm>
              <a:off x="2215351"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484" name="Rectangle 6"/>
            <p:cNvSpPr>
              <a:spLocks noChangeArrowheads="1"/>
            </p:cNvSpPr>
            <p:nvPr/>
          </p:nvSpPr>
          <p:spPr bwMode="auto">
            <a:xfrm>
              <a:off x="533400" y="2590800"/>
              <a:ext cx="1963392" cy="407810"/>
            </a:xfrm>
            <a:prstGeom prst="rect">
              <a:avLst/>
            </a:prstGeom>
            <a:solidFill>
              <a:schemeClr val="accent5"/>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NOVEMBER</a:t>
              </a:r>
            </a:p>
          </p:txBody>
        </p:sp>
        <p:sp>
          <p:nvSpPr>
            <p:cNvPr id="485" name="Rectangle 24"/>
            <p:cNvSpPr>
              <a:spLocks noChangeArrowheads="1"/>
            </p:cNvSpPr>
            <p:nvPr/>
          </p:nvSpPr>
          <p:spPr bwMode="auto">
            <a:xfrm>
              <a:off x="1374003"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10</a:t>
              </a:r>
            </a:p>
          </p:txBody>
        </p:sp>
        <p:sp>
          <p:nvSpPr>
            <p:cNvPr id="486" name="Rectangle 25"/>
            <p:cNvSpPr>
              <a:spLocks noChangeArrowheads="1"/>
            </p:cNvSpPr>
            <p:nvPr/>
          </p:nvSpPr>
          <p:spPr bwMode="auto">
            <a:xfrm>
              <a:off x="16547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11</a:t>
              </a:r>
            </a:p>
          </p:txBody>
        </p:sp>
        <p:sp>
          <p:nvSpPr>
            <p:cNvPr id="487" name="Rectangle 26"/>
            <p:cNvSpPr>
              <a:spLocks noChangeArrowheads="1"/>
            </p:cNvSpPr>
            <p:nvPr/>
          </p:nvSpPr>
          <p:spPr bwMode="auto">
            <a:xfrm>
              <a:off x="1934654"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12</a:t>
              </a:r>
            </a:p>
          </p:txBody>
        </p:sp>
        <p:sp>
          <p:nvSpPr>
            <p:cNvPr id="488" name="Rectangle 27"/>
            <p:cNvSpPr>
              <a:spLocks noChangeArrowheads="1"/>
            </p:cNvSpPr>
            <p:nvPr/>
          </p:nvSpPr>
          <p:spPr bwMode="auto">
            <a:xfrm>
              <a:off x="2215351"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13</a:t>
              </a:r>
            </a:p>
          </p:txBody>
        </p:sp>
        <p:sp>
          <p:nvSpPr>
            <p:cNvPr id="489" name="Rectangle 31"/>
            <p:cNvSpPr>
              <a:spLocks noChangeArrowheads="1"/>
            </p:cNvSpPr>
            <p:nvPr/>
          </p:nvSpPr>
          <p:spPr bwMode="auto">
            <a:xfrm>
              <a:off x="1374003"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17</a:t>
              </a:r>
            </a:p>
          </p:txBody>
        </p:sp>
        <p:sp>
          <p:nvSpPr>
            <p:cNvPr id="490" name="Rectangle 33"/>
            <p:cNvSpPr>
              <a:spLocks noChangeArrowheads="1"/>
            </p:cNvSpPr>
            <p:nvPr/>
          </p:nvSpPr>
          <p:spPr bwMode="auto">
            <a:xfrm>
              <a:off x="19346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19</a:t>
              </a:r>
            </a:p>
          </p:txBody>
        </p:sp>
        <p:sp>
          <p:nvSpPr>
            <p:cNvPr id="491" name="Rectangle 14"/>
            <p:cNvSpPr>
              <a:spLocks noChangeArrowheads="1"/>
            </p:cNvSpPr>
            <p:nvPr/>
          </p:nvSpPr>
          <p:spPr bwMode="auto">
            <a:xfrm>
              <a:off x="5334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rgbClr val="FF0000"/>
                </a:solidFill>
              </a:endParaRPr>
            </a:p>
          </p:txBody>
        </p:sp>
        <p:sp>
          <p:nvSpPr>
            <p:cNvPr id="492" name="Rectangle 15"/>
            <p:cNvSpPr>
              <a:spLocks noChangeArrowheads="1"/>
            </p:cNvSpPr>
            <p:nvPr/>
          </p:nvSpPr>
          <p:spPr bwMode="auto">
            <a:xfrm>
              <a:off x="8133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1</a:t>
              </a:r>
            </a:p>
          </p:txBody>
        </p:sp>
        <p:sp>
          <p:nvSpPr>
            <p:cNvPr id="493" name="Rectangle 16"/>
            <p:cNvSpPr>
              <a:spLocks noChangeArrowheads="1"/>
            </p:cNvSpPr>
            <p:nvPr/>
          </p:nvSpPr>
          <p:spPr bwMode="auto">
            <a:xfrm>
              <a:off x="109405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2</a:t>
              </a:r>
            </a:p>
          </p:txBody>
        </p:sp>
        <p:sp>
          <p:nvSpPr>
            <p:cNvPr id="494" name="Rectangle 17"/>
            <p:cNvSpPr>
              <a:spLocks noChangeArrowheads="1"/>
            </p:cNvSpPr>
            <p:nvPr/>
          </p:nvSpPr>
          <p:spPr bwMode="auto">
            <a:xfrm>
              <a:off x="1374003"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3</a:t>
              </a:r>
            </a:p>
          </p:txBody>
        </p:sp>
        <p:sp>
          <p:nvSpPr>
            <p:cNvPr id="495" name="Rectangle 18"/>
            <p:cNvSpPr>
              <a:spLocks noChangeArrowheads="1"/>
            </p:cNvSpPr>
            <p:nvPr/>
          </p:nvSpPr>
          <p:spPr bwMode="auto">
            <a:xfrm>
              <a:off x="16547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4</a:t>
              </a:r>
            </a:p>
          </p:txBody>
        </p:sp>
        <p:sp>
          <p:nvSpPr>
            <p:cNvPr id="496" name="Rectangle 19"/>
            <p:cNvSpPr>
              <a:spLocks noChangeArrowheads="1"/>
            </p:cNvSpPr>
            <p:nvPr/>
          </p:nvSpPr>
          <p:spPr bwMode="auto">
            <a:xfrm>
              <a:off x="19346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5</a:t>
              </a:r>
            </a:p>
          </p:txBody>
        </p:sp>
        <p:sp>
          <p:nvSpPr>
            <p:cNvPr id="497" name="Rectangle 20"/>
            <p:cNvSpPr>
              <a:spLocks noChangeArrowheads="1"/>
            </p:cNvSpPr>
            <p:nvPr/>
          </p:nvSpPr>
          <p:spPr bwMode="auto">
            <a:xfrm>
              <a:off x="2215351"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6</a:t>
              </a:r>
            </a:p>
          </p:txBody>
        </p:sp>
        <p:sp>
          <p:nvSpPr>
            <p:cNvPr id="498" name="Rectangle 21"/>
            <p:cNvSpPr>
              <a:spLocks noChangeArrowheads="1"/>
            </p:cNvSpPr>
            <p:nvPr/>
          </p:nvSpPr>
          <p:spPr bwMode="auto">
            <a:xfrm>
              <a:off x="5334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7</a:t>
              </a:r>
            </a:p>
          </p:txBody>
        </p:sp>
        <p:sp>
          <p:nvSpPr>
            <p:cNvPr id="499" name="Rectangle 23"/>
            <p:cNvSpPr>
              <a:spLocks noChangeArrowheads="1"/>
            </p:cNvSpPr>
            <p:nvPr/>
          </p:nvSpPr>
          <p:spPr bwMode="auto">
            <a:xfrm>
              <a:off x="109405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9</a:t>
              </a:r>
            </a:p>
          </p:txBody>
        </p:sp>
        <p:sp>
          <p:nvSpPr>
            <p:cNvPr id="500" name="Rectangle 28"/>
            <p:cNvSpPr>
              <a:spLocks noChangeArrowheads="1"/>
            </p:cNvSpPr>
            <p:nvPr/>
          </p:nvSpPr>
          <p:spPr bwMode="auto">
            <a:xfrm>
              <a:off x="53340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14</a:t>
              </a:r>
            </a:p>
          </p:txBody>
        </p:sp>
        <p:sp>
          <p:nvSpPr>
            <p:cNvPr id="501" name="Rectangle 29"/>
            <p:cNvSpPr>
              <a:spLocks noChangeArrowheads="1"/>
            </p:cNvSpPr>
            <p:nvPr/>
          </p:nvSpPr>
          <p:spPr bwMode="auto">
            <a:xfrm>
              <a:off x="8133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15</a:t>
              </a:r>
            </a:p>
          </p:txBody>
        </p:sp>
        <p:sp>
          <p:nvSpPr>
            <p:cNvPr id="502" name="Rectangle 30"/>
            <p:cNvSpPr>
              <a:spLocks noChangeArrowheads="1"/>
            </p:cNvSpPr>
            <p:nvPr/>
          </p:nvSpPr>
          <p:spPr bwMode="auto">
            <a:xfrm>
              <a:off x="109405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16</a:t>
              </a:r>
            </a:p>
          </p:txBody>
        </p:sp>
        <p:sp>
          <p:nvSpPr>
            <p:cNvPr id="503" name="Rectangle 32"/>
            <p:cNvSpPr>
              <a:spLocks noChangeArrowheads="1"/>
            </p:cNvSpPr>
            <p:nvPr/>
          </p:nvSpPr>
          <p:spPr bwMode="auto">
            <a:xfrm>
              <a:off x="1654700"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18</a:t>
              </a:r>
            </a:p>
          </p:txBody>
        </p:sp>
        <p:sp>
          <p:nvSpPr>
            <p:cNvPr id="504" name="Rectangle 34"/>
            <p:cNvSpPr>
              <a:spLocks noChangeArrowheads="1"/>
            </p:cNvSpPr>
            <p:nvPr/>
          </p:nvSpPr>
          <p:spPr bwMode="auto">
            <a:xfrm>
              <a:off x="2215351"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20</a:t>
              </a:r>
            </a:p>
          </p:txBody>
        </p:sp>
        <p:sp>
          <p:nvSpPr>
            <p:cNvPr id="505" name="Rectangle 22"/>
            <p:cNvSpPr>
              <a:spLocks noChangeArrowheads="1"/>
            </p:cNvSpPr>
            <p:nvPr/>
          </p:nvSpPr>
          <p:spPr bwMode="auto">
            <a:xfrm>
              <a:off x="813354" y="34339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8</a:t>
              </a:r>
            </a:p>
          </p:txBody>
        </p:sp>
        <p:sp>
          <p:nvSpPr>
            <p:cNvPr id="506" name="Rectangle 38"/>
            <p:cNvSpPr>
              <a:spLocks noChangeArrowheads="1"/>
            </p:cNvSpPr>
            <p:nvPr/>
          </p:nvSpPr>
          <p:spPr bwMode="auto">
            <a:xfrm>
              <a:off x="1374003"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24</a:t>
              </a:r>
            </a:p>
          </p:txBody>
        </p:sp>
        <p:sp>
          <p:nvSpPr>
            <p:cNvPr id="507" name="Rectangle 39"/>
            <p:cNvSpPr>
              <a:spLocks noChangeArrowheads="1"/>
            </p:cNvSpPr>
            <p:nvPr/>
          </p:nvSpPr>
          <p:spPr bwMode="auto">
            <a:xfrm>
              <a:off x="16547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25</a:t>
              </a:r>
            </a:p>
          </p:txBody>
        </p:sp>
        <p:sp>
          <p:nvSpPr>
            <p:cNvPr id="508" name="Rectangle 40"/>
            <p:cNvSpPr>
              <a:spLocks noChangeArrowheads="1"/>
            </p:cNvSpPr>
            <p:nvPr/>
          </p:nvSpPr>
          <p:spPr bwMode="auto">
            <a:xfrm>
              <a:off x="19346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26</a:t>
              </a:r>
            </a:p>
          </p:txBody>
        </p:sp>
        <p:sp>
          <p:nvSpPr>
            <p:cNvPr id="509" name="Rectangle 41"/>
            <p:cNvSpPr>
              <a:spLocks noChangeArrowheads="1"/>
            </p:cNvSpPr>
            <p:nvPr/>
          </p:nvSpPr>
          <p:spPr bwMode="auto">
            <a:xfrm>
              <a:off x="2215351"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27</a:t>
              </a:r>
            </a:p>
          </p:txBody>
        </p:sp>
        <p:sp>
          <p:nvSpPr>
            <p:cNvPr id="510" name="Rectangle 45"/>
            <p:cNvSpPr>
              <a:spLocks noChangeArrowheads="1"/>
            </p:cNvSpPr>
            <p:nvPr/>
          </p:nvSpPr>
          <p:spPr bwMode="auto">
            <a:xfrm>
              <a:off x="1374003"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11" name="Rectangle 47"/>
            <p:cNvSpPr>
              <a:spLocks noChangeArrowheads="1"/>
            </p:cNvSpPr>
            <p:nvPr/>
          </p:nvSpPr>
          <p:spPr bwMode="auto">
            <a:xfrm>
              <a:off x="1934654"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12" name="Rectangle 52"/>
            <p:cNvSpPr>
              <a:spLocks noChangeArrowheads="1"/>
            </p:cNvSpPr>
            <p:nvPr/>
          </p:nvSpPr>
          <p:spPr bwMode="auto">
            <a:xfrm>
              <a:off x="1374003"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13" name="Rectangle 53"/>
            <p:cNvSpPr>
              <a:spLocks noChangeArrowheads="1"/>
            </p:cNvSpPr>
            <p:nvPr/>
          </p:nvSpPr>
          <p:spPr bwMode="auto">
            <a:xfrm>
              <a:off x="165470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14" name="Rectangle 54"/>
            <p:cNvSpPr>
              <a:spLocks noChangeArrowheads="1"/>
            </p:cNvSpPr>
            <p:nvPr/>
          </p:nvSpPr>
          <p:spPr bwMode="auto">
            <a:xfrm>
              <a:off x="1934654"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15" name="Rectangle 55"/>
            <p:cNvSpPr>
              <a:spLocks noChangeArrowheads="1"/>
            </p:cNvSpPr>
            <p:nvPr/>
          </p:nvSpPr>
          <p:spPr bwMode="auto">
            <a:xfrm>
              <a:off x="2215351"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16" name="Rectangle 35"/>
            <p:cNvSpPr>
              <a:spLocks noChangeArrowheads="1"/>
            </p:cNvSpPr>
            <p:nvPr/>
          </p:nvSpPr>
          <p:spPr bwMode="auto">
            <a:xfrm>
              <a:off x="5334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21</a:t>
              </a:r>
            </a:p>
          </p:txBody>
        </p:sp>
        <p:sp>
          <p:nvSpPr>
            <p:cNvPr id="517" name="Rectangle 36"/>
            <p:cNvSpPr>
              <a:spLocks noChangeArrowheads="1"/>
            </p:cNvSpPr>
            <p:nvPr/>
          </p:nvSpPr>
          <p:spPr bwMode="auto">
            <a:xfrm>
              <a:off x="8133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22</a:t>
              </a:r>
            </a:p>
          </p:txBody>
        </p:sp>
        <p:sp>
          <p:nvSpPr>
            <p:cNvPr id="518" name="Rectangle 37"/>
            <p:cNvSpPr>
              <a:spLocks noChangeArrowheads="1"/>
            </p:cNvSpPr>
            <p:nvPr/>
          </p:nvSpPr>
          <p:spPr bwMode="auto">
            <a:xfrm>
              <a:off x="109405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23</a:t>
              </a:r>
            </a:p>
          </p:txBody>
        </p:sp>
        <p:sp>
          <p:nvSpPr>
            <p:cNvPr id="519" name="Rectangle 518"/>
            <p:cNvSpPr>
              <a:spLocks noChangeArrowheads="1"/>
            </p:cNvSpPr>
            <p:nvPr/>
          </p:nvSpPr>
          <p:spPr bwMode="auto">
            <a:xfrm>
              <a:off x="533400" y="39966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28</a:t>
              </a:r>
            </a:p>
          </p:txBody>
        </p:sp>
        <p:sp>
          <p:nvSpPr>
            <p:cNvPr id="520" name="Rectangle 44"/>
            <p:cNvSpPr>
              <a:spLocks noChangeArrowheads="1"/>
            </p:cNvSpPr>
            <p:nvPr/>
          </p:nvSpPr>
          <p:spPr bwMode="auto">
            <a:xfrm>
              <a:off x="1094050" y="39966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30</a:t>
              </a:r>
            </a:p>
          </p:txBody>
        </p:sp>
        <p:sp>
          <p:nvSpPr>
            <p:cNvPr id="521" name="Rectangle 49"/>
            <p:cNvSpPr>
              <a:spLocks noChangeArrowheads="1"/>
            </p:cNvSpPr>
            <p:nvPr/>
          </p:nvSpPr>
          <p:spPr bwMode="auto">
            <a:xfrm>
              <a:off x="533400"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522" name="Rectangle 50"/>
            <p:cNvSpPr>
              <a:spLocks noChangeArrowheads="1"/>
            </p:cNvSpPr>
            <p:nvPr/>
          </p:nvSpPr>
          <p:spPr bwMode="auto">
            <a:xfrm>
              <a:off x="813725"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23" name="Rectangle 51"/>
            <p:cNvSpPr>
              <a:spLocks noChangeArrowheads="1"/>
            </p:cNvSpPr>
            <p:nvPr/>
          </p:nvSpPr>
          <p:spPr bwMode="auto">
            <a:xfrm>
              <a:off x="109405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24" name="Rectangle 46"/>
            <p:cNvSpPr>
              <a:spLocks noChangeArrowheads="1"/>
            </p:cNvSpPr>
            <p:nvPr/>
          </p:nvSpPr>
          <p:spPr bwMode="auto">
            <a:xfrm>
              <a:off x="1654700" y="39966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525" name="Rectangle 43"/>
            <p:cNvSpPr>
              <a:spLocks noChangeArrowheads="1"/>
            </p:cNvSpPr>
            <p:nvPr/>
          </p:nvSpPr>
          <p:spPr bwMode="auto">
            <a:xfrm>
              <a:off x="813725" y="39966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29</a:t>
              </a:r>
            </a:p>
          </p:txBody>
        </p:sp>
        <p:sp>
          <p:nvSpPr>
            <p:cNvPr id="526" name="Rectangle 47"/>
            <p:cNvSpPr>
              <a:spLocks noChangeArrowheads="1"/>
            </p:cNvSpPr>
            <p:nvPr/>
          </p:nvSpPr>
          <p:spPr bwMode="auto">
            <a:xfrm>
              <a:off x="2214608"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527" name="Rectangle 6"/>
            <p:cNvSpPr>
              <a:spLocks noChangeArrowheads="1"/>
            </p:cNvSpPr>
            <p:nvPr/>
          </p:nvSpPr>
          <p:spPr bwMode="auto">
            <a:xfrm>
              <a:off x="533400" y="4370510"/>
              <a:ext cx="1963392" cy="45719"/>
            </a:xfrm>
            <a:prstGeom prst="rect">
              <a:avLst/>
            </a:prstGeom>
            <a:solidFill>
              <a:schemeClr val="accent5"/>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grpSp>
        <p:nvGrpSpPr>
          <p:cNvPr id="632" name="Group 631"/>
          <p:cNvGrpSpPr/>
          <p:nvPr/>
        </p:nvGrpSpPr>
        <p:grpSpPr>
          <a:xfrm>
            <a:off x="7169384" y="3446299"/>
            <a:ext cx="1472544" cy="1369072"/>
            <a:chOff x="533400" y="609600"/>
            <a:chExt cx="1963392" cy="1825429"/>
          </a:xfrm>
        </p:grpSpPr>
        <p:sp>
          <p:nvSpPr>
            <p:cNvPr id="633" name="Rectangle 632"/>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634" name="Rectangle 633"/>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M</a:t>
              </a:r>
            </a:p>
          </p:txBody>
        </p:sp>
        <p:sp>
          <p:nvSpPr>
            <p:cNvPr id="635" name="Rectangle 634"/>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636" name="Rectangle 635"/>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W</a:t>
              </a:r>
            </a:p>
          </p:txBody>
        </p:sp>
        <p:sp>
          <p:nvSpPr>
            <p:cNvPr id="637" name="Rectangle 636"/>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T</a:t>
              </a:r>
            </a:p>
          </p:txBody>
        </p:sp>
        <p:sp>
          <p:nvSpPr>
            <p:cNvPr id="639" name="Rectangle 638"/>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chemeClr val="tx1">
                      <a:lumMod val="90000"/>
                      <a:lumOff val="10000"/>
                    </a:schemeClr>
                  </a:solidFill>
                </a:rPr>
                <a:t>F</a:t>
              </a:r>
            </a:p>
          </p:txBody>
        </p:sp>
        <p:sp>
          <p:nvSpPr>
            <p:cNvPr id="640" name="Rectangle 639"/>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750" b="1" dirty="0">
                  <a:solidFill>
                    <a:srgbClr val="FF0000"/>
                  </a:solidFill>
                </a:rPr>
                <a:t>S</a:t>
              </a:r>
            </a:p>
          </p:txBody>
        </p:sp>
        <p:sp>
          <p:nvSpPr>
            <p:cNvPr id="641" name="Rectangle 6"/>
            <p:cNvSpPr>
              <a:spLocks noChangeArrowheads="1"/>
            </p:cNvSpPr>
            <p:nvPr/>
          </p:nvSpPr>
          <p:spPr bwMode="auto">
            <a:xfrm>
              <a:off x="533400" y="609600"/>
              <a:ext cx="1963392" cy="407810"/>
            </a:xfrm>
            <a:prstGeom prst="rect">
              <a:avLst/>
            </a:prstGeom>
            <a:solidFill>
              <a:schemeClr val="accent6"/>
            </a:solidFill>
            <a:ln w="3175">
              <a:noFill/>
            </a:ln>
          </p:spPr>
          <p:txBody>
            <a:bodyPr vert="horz" wrap="square" lIns="0" tIns="0" rIns="0" bIns="0" numCol="1" anchor="ctr" anchorCtr="0" compatLnSpc="1">
              <a:prstTxWarp prst="textNoShape">
                <a:avLst/>
              </a:prstTxWarp>
            </a:bodyPr>
            <a:lstStyle/>
            <a:p>
              <a:pPr algn="ctr"/>
              <a:r>
                <a:rPr lang="en-US" sz="1000" b="1" dirty="0">
                  <a:solidFill>
                    <a:schemeClr val="bg1"/>
                  </a:solidFill>
                </a:rPr>
                <a:t>DECEMBER</a:t>
              </a:r>
            </a:p>
          </p:txBody>
        </p:sp>
        <p:sp>
          <p:nvSpPr>
            <p:cNvPr id="642"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8</a:t>
              </a:r>
            </a:p>
          </p:txBody>
        </p:sp>
        <p:sp>
          <p:nvSpPr>
            <p:cNvPr id="643"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9</a:t>
              </a:r>
            </a:p>
          </p:txBody>
        </p:sp>
        <p:sp>
          <p:nvSpPr>
            <p:cNvPr id="644"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10</a:t>
              </a:r>
            </a:p>
          </p:txBody>
        </p:sp>
        <p:sp>
          <p:nvSpPr>
            <p:cNvPr id="645"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11</a:t>
              </a:r>
            </a:p>
          </p:txBody>
        </p:sp>
        <p:sp>
          <p:nvSpPr>
            <p:cNvPr id="646"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15</a:t>
              </a:r>
            </a:p>
          </p:txBody>
        </p:sp>
        <p:sp>
          <p:nvSpPr>
            <p:cNvPr id="647"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17</a:t>
              </a:r>
            </a:p>
          </p:txBody>
        </p:sp>
        <p:sp>
          <p:nvSpPr>
            <p:cNvPr id="648"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649"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650"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600" b="1" dirty="0">
                <a:solidFill>
                  <a:schemeClr val="tx1">
                    <a:lumMod val="50000"/>
                    <a:lumOff val="50000"/>
                  </a:schemeClr>
                </a:solidFill>
              </a:endParaRPr>
            </a:p>
          </p:txBody>
        </p:sp>
        <p:sp>
          <p:nvSpPr>
            <p:cNvPr id="651"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1</a:t>
              </a:r>
            </a:p>
          </p:txBody>
        </p:sp>
        <p:sp>
          <p:nvSpPr>
            <p:cNvPr id="652"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2</a:t>
              </a:r>
            </a:p>
          </p:txBody>
        </p:sp>
        <p:sp>
          <p:nvSpPr>
            <p:cNvPr id="653"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chemeClr val="tx1">
                      <a:lumMod val="50000"/>
                      <a:lumOff val="50000"/>
                    </a:schemeClr>
                  </a:solidFill>
                </a:rPr>
                <a:t>3</a:t>
              </a:r>
            </a:p>
          </p:txBody>
        </p:sp>
        <p:sp>
          <p:nvSpPr>
            <p:cNvPr id="654"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600" b="1" dirty="0">
                  <a:solidFill>
                    <a:srgbClr val="FF0000"/>
                  </a:solidFill>
                </a:rPr>
                <a:t>4</a:t>
              </a:r>
            </a:p>
          </p:txBody>
        </p:sp>
        <p:sp>
          <p:nvSpPr>
            <p:cNvPr id="655"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5</a:t>
              </a:r>
            </a:p>
          </p:txBody>
        </p:sp>
        <p:sp>
          <p:nvSpPr>
            <p:cNvPr id="656"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7</a:t>
              </a:r>
            </a:p>
          </p:txBody>
        </p:sp>
        <p:sp>
          <p:nvSpPr>
            <p:cNvPr id="657"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12</a:t>
              </a:r>
            </a:p>
          </p:txBody>
        </p:sp>
        <p:sp>
          <p:nvSpPr>
            <p:cNvPr id="658"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13</a:t>
              </a:r>
            </a:p>
          </p:txBody>
        </p:sp>
        <p:sp>
          <p:nvSpPr>
            <p:cNvPr id="659"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14</a:t>
              </a:r>
            </a:p>
          </p:txBody>
        </p:sp>
        <p:sp>
          <p:nvSpPr>
            <p:cNvPr id="660"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16</a:t>
              </a:r>
            </a:p>
          </p:txBody>
        </p:sp>
        <p:sp>
          <p:nvSpPr>
            <p:cNvPr id="661"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rgbClr val="FF0000"/>
                  </a:solidFill>
                </a:rPr>
                <a:t>18</a:t>
              </a:r>
            </a:p>
          </p:txBody>
        </p:sp>
        <p:sp>
          <p:nvSpPr>
            <p:cNvPr id="662"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6</a:t>
              </a:r>
            </a:p>
          </p:txBody>
        </p:sp>
        <p:sp>
          <p:nvSpPr>
            <p:cNvPr id="663"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22</a:t>
              </a:r>
            </a:p>
          </p:txBody>
        </p:sp>
        <p:sp>
          <p:nvSpPr>
            <p:cNvPr id="664"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23</a:t>
              </a:r>
            </a:p>
          </p:txBody>
        </p:sp>
        <p:sp>
          <p:nvSpPr>
            <p:cNvPr id="665"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24</a:t>
              </a:r>
            </a:p>
          </p:txBody>
        </p:sp>
        <p:sp>
          <p:nvSpPr>
            <p:cNvPr id="666"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25</a:t>
              </a:r>
            </a:p>
          </p:txBody>
        </p:sp>
        <p:sp>
          <p:nvSpPr>
            <p:cNvPr id="667"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29</a:t>
              </a:r>
            </a:p>
          </p:txBody>
        </p:sp>
        <p:sp>
          <p:nvSpPr>
            <p:cNvPr id="668"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31</a:t>
              </a:r>
            </a:p>
          </p:txBody>
        </p:sp>
        <p:sp>
          <p:nvSpPr>
            <p:cNvPr id="669"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70"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71"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72"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73"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19</a:t>
              </a:r>
            </a:p>
          </p:txBody>
        </p:sp>
        <p:sp>
          <p:nvSpPr>
            <p:cNvPr id="674"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20</a:t>
              </a:r>
            </a:p>
          </p:txBody>
        </p:sp>
        <p:sp>
          <p:nvSpPr>
            <p:cNvPr id="675"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21</a:t>
              </a:r>
            </a:p>
          </p:txBody>
        </p:sp>
        <p:sp>
          <p:nvSpPr>
            <p:cNvPr id="676" name="Rectangle 675"/>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rgbClr val="FF0000"/>
                  </a:solidFill>
                </a:rPr>
                <a:t>26</a:t>
              </a:r>
            </a:p>
          </p:txBody>
        </p:sp>
        <p:sp>
          <p:nvSpPr>
            <p:cNvPr id="677"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28</a:t>
              </a:r>
            </a:p>
          </p:txBody>
        </p:sp>
        <p:sp>
          <p:nvSpPr>
            <p:cNvPr id="678"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679"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80"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chemeClr val="tx1">
                    <a:lumMod val="50000"/>
                    <a:lumOff val="50000"/>
                  </a:schemeClr>
                </a:solidFill>
              </a:endParaRPr>
            </a:p>
          </p:txBody>
        </p:sp>
        <p:sp>
          <p:nvSpPr>
            <p:cNvPr id="681"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30</a:t>
              </a:r>
            </a:p>
          </p:txBody>
        </p:sp>
        <p:sp>
          <p:nvSpPr>
            <p:cNvPr id="682"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525" b="1" dirty="0">
                  <a:solidFill>
                    <a:schemeClr val="tx1">
                      <a:lumMod val="50000"/>
                      <a:lumOff val="50000"/>
                    </a:schemeClr>
                  </a:solidFill>
                </a:rPr>
                <a:t>27</a:t>
              </a:r>
            </a:p>
          </p:txBody>
        </p:sp>
        <p:sp>
          <p:nvSpPr>
            <p:cNvPr id="683"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525" b="1" dirty="0">
                <a:solidFill>
                  <a:srgbClr val="FF0000"/>
                </a:solidFill>
              </a:endParaRPr>
            </a:p>
          </p:txBody>
        </p:sp>
        <p:sp>
          <p:nvSpPr>
            <p:cNvPr id="684" name="Rectangle 6"/>
            <p:cNvSpPr>
              <a:spLocks noChangeArrowheads="1"/>
            </p:cNvSpPr>
            <p:nvPr/>
          </p:nvSpPr>
          <p:spPr bwMode="auto">
            <a:xfrm>
              <a:off x="533400" y="2389310"/>
              <a:ext cx="1963392" cy="45719"/>
            </a:xfrm>
            <a:prstGeom prst="rect">
              <a:avLst/>
            </a:prstGeom>
            <a:solidFill>
              <a:schemeClr val="accent6"/>
            </a:solidFill>
            <a:ln w="3175">
              <a:noFill/>
            </a:ln>
          </p:spPr>
          <p:txBody>
            <a:bodyPr vert="horz" wrap="square" lIns="0" tIns="0" rIns="0" bIns="0" numCol="1" anchor="ctr" anchorCtr="0" compatLnSpc="1">
              <a:prstTxWarp prst="textNoShape">
                <a:avLst/>
              </a:prstTxWarp>
            </a:bodyPr>
            <a:lstStyle/>
            <a:p>
              <a:pPr algn="ctr"/>
              <a:endParaRPr lang="en-US" sz="1000" b="1" dirty="0">
                <a:solidFill>
                  <a:schemeClr val="bg1"/>
                </a:solidFill>
              </a:endParaRPr>
            </a:p>
          </p:txBody>
        </p:sp>
      </p:grpSp>
      <p:sp>
        <p:nvSpPr>
          <p:cNvPr id="53" name="Picture Placeholder 52">
            <a:extLst>
              <a:ext uri="{FF2B5EF4-FFF2-40B4-BE49-F238E27FC236}">
                <a16:creationId xmlns:a16="http://schemas.microsoft.com/office/drawing/2014/main" id="{F16887FA-649B-4D78-8C2B-CB6BB654422B}"/>
              </a:ext>
            </a:extLst>
          </p:cNvPr>
          <p:cNvSpPr>
            <a:spLocks noGrp="1"/>
          </p:cNvSpPr>
          <p:nvPr>
            <p:ph type="pic" sz="quarter" idx="25"/>
          </p:nvPr>
        </p:nvSpPr>
        <p:spPr/>
      </p:sp>
    </p:spTree>
    <p:extLst>
      <p:ext uri="{BB962C8B-B14F-4D97-AF65-F5344CB8AC3E}">
        <p14:creationId xmlns:p14="http://schemas.microsoft.com/office/powerpoint/2010/main" val="4213569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Placeholder 36"/>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Data Charts</a:t>
            </a:r>
          </a:p>
        </p:txBody>
      </p:sp>
      <p:graphicFrame>
        <p:nvGraphicFramePr>
          <p:cNvPr id="4" name="Chart 3"/>
          <p:cNvGraphicFramePr/>
          <p:nvPr/>
        </p:nvGraphicFramePr>
        <p:xfrm>
          <a:off x="2650457" y="1100932"/>
          <a:ext cx="3843087" cy="3756818"/>
        </p:xfrm>
        <a:graphic>
          <a:graphicData uri="http://schemas.openxmlformats.org/drawingml/2006/chart">
            <c:chart xmlns:c="http://schemas.openxmlformats.org/drawingml/2006/chart" xmlns:r="http://schemas.openxmlformats.org/officeDocument/2006/relationships" r:id="rId2"/>
          </a:graphicData>
        </a:graphic>
      </p:graphicFrame>
      <p:sp>
        <p:nvSpPr>
          <p:cNvPr id="59" name="Rectangle 58">
            <a:extLst>
              <a:ext uri="{FF2B5EF4-FFF2-40B4-BE49-F238E27FC236}">
                <a16:creationId xmlns:a16="http://schemas.microsoft.com/office/drawing/2014/main" id="{36E170D3-2C58-4B07-BB09-D83D56E94A55}"/>
              </a:ext>
            </a:extLst>
          </p:cNvPr>
          <p:cNvSpPr/>
          <p:nvPr/>
        </p:nvSpPr>
        <p:spPr>
          <a:xfrm>
            <a:off x="388175" y="3559948"/>
            <a:ext cx="1957786" cy="646331"/>
          </a:xfrm>
          <a:prstGeom prst="rect">
            <a:avLst/>
          </a:prstGeom>
        </p:spPr>
        <p:txBody>
          <a:bodyPr wrap="square" lIns="0" tIns="0" rIns="0" bIns="0" anchor="ctr">
            <a:spAutoFit/>
          </a:bodyPr>
          <a:lstStyle/>
          <a:p>
            <a:pPr algn="r">
              <a:lnSpc>
                <a:spcPct val="140000"/>
              </a:lnSpc>
            </a:pPr>
            <a:r>
              <a:rPr lang="en-US" sz="1200" b="1" dirty="0">
                <a:solidFill>
                  <a:schemeClr val="accent4"/>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60" name="Rectangle 59">
            <a:extLst>
              <a:ext uri="{FF2B5EF4-FFF2-40B4-BE49-F238E27FC236}">
                <a16:creationId xmlns:a16="http://schemas.microsoft.com/office/drawing/2014/main" id="{105EA759-7AC2-4F1E-BE8F-B30E7F9AD5BD}"/>
              </a:ext>
            </a:extLst>
          </p:cNvPr>
          <p:cNvSpPr/>
          <p:nvPr/>
        </p:nvSpPr>
        <p:spPr>
          <a:xfrm>
            <a:off x="388175" y="1812029"/>
            <a:ext cx="1957786" cy="646331"/>
          </a:xfrm>
          <a:prstGeom prst="rect">
            <a:avLst/>
          </a:prstGeom>
        </p:spPr>
        <p:txBody>
          <a:bodyPr wrap="square" lIns="0" tIns="0" rIns="0" bIns="0" anchor="ctr">
            <a:spAutoFit/>
          </a:bodyPr>
          <a:lstStyle/>
          <a:p>
            <a:pPr algn="r">
              <a:lnSpc>
                <a:spcPct val="140000"/>
              </a:lnSpc>
            </a:pPr>
            <a:r>
              <a:rPr lang="en-US" sz="1200" b="1" dirty="0">
                <a:solidFill>
                  <a:schemeClr val="accent1"/>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61" name="Rectangle 60">
            <a:extLst>
              <a:ext uri="{FF2B5EF4-FFF2-40B4-BE49-F238E27FC236}">
                <a16:creationId xmlns:a16="http://schemas.microsoft.com/office/drawing/2014/main" id="{63DF8D40-1352-4E66-AE00-A817885E3EC2}"/>
              </a:ext>
            </a:extLst>
          </p:cNvPr>
          <p:cNvSpPr/>
          <p:nvPr/>
        </p:nvSpPr>
        <p:spPr>
          <a:xfrm>
            <a:off x="6798396" y="3559948"/>
            <a:ext cx="1957786" cy="646331"/>
          </a:xfrm>
          <a:prstGeom prst="rect">
            <a:avLst/>
          </a:prstGeom>
        </p:spPr>
        <p:txBody>
          <a:bodyPr wrap="square" lIns="0" tIns="0" rIns="0" bIns="0" anchor="ctr">
            <a:spAutoFit/>
          </a:bodyPr>
          <a:lstStyle/>
          <a:p>
            <a:pPr>
              <a:lnSpc>
                <a:spcPct val="140000"/>
              </a:lnSpc>
            </a:pPr>
            <a:r>
              <a:rPr lang="en-US" sz="1200" b="1" dirty="0">
                <a:solidFill>
                  <a:schemeClr val="accent3"/>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62" name="Rectangle 61">
            <a:extLst>
              <a:ext uri="{FF2B5EF4-FFF2-40B4-BE49-F238E27FC236}">
                <a16:creationId xmlns:a16="http://schemas.microsoft.com/office/drawing/2014/main" id="{580BB9D1-8B9D-4FE6-9E7D-919A6675632A}"/>
              </a:ext>
            </a:extLst>
          </p:cNvPr>
          <p:cNvSpPr/>
          <p:nvPr/>
        </p:nvSpPr>
        <p:spPr>
          <a:xfrm>
            <a:off x="6798396" y="1812029"/>
            <a:ext cx="1957786" cy="646331"/>
          </a:xfrm>
          <a:prstGeom prst="rect">
            <a:avLst/>
          </a:prstGeom>
        </p:spPr>
        <p:txBody>
          <a:bodyPr wrap="square" lIns="0" tIns="0" rIns="0" bIns="0" anchor="ctr">
            <a:spAutoFit/>
          </a:bodyPr>
          <a:lstStyle/>
          <a:p>
            <a:pPr>
              <a:lnSpc>
                <a:spcPct val="140000"/>
              </a:lnSpc>
            </a:pPr>
            <a:r>
              <a:rPr lang="en-US" sz="1200" b="1" dirty="0">
                <a:solidFill>
                  <a:schemeClr val="accent2"/>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63" name="Chevron 44">
            <a:extLst>
              <a:ext uri="{FF2B5EF4-FFF2-40B4-BE49-F238E27FC236}">
                <a16:creationId xmlns:a16="http://schemas.microsoft.com/office/drawing/2014/main" id="{CFF26296-2919-4535-95A7-8897F3E5B584}"/>
              </a:ext>
            </a:extLst>
          </p:cNvPr>
          <p:cNvSpPr/>
          <p:nvPr/>
        </p:nvSpPr>
        <p:spPr bwMode="auto">
          <a:xfrm flipH="1">
            <a:off x="6590273" y="2036785"/>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4" name="Chevron 44">
            <a:extLst>
              <a:ext uri="{FF2B5EF4-FFF2-40B4-BE49-F238E27FC236}">
                <a16:creationId xmlns:a16="http://schemas.microsoft.com/office/drawing/2014/main" id="{E93AC438-A097-4FDB-B828-DB6D54861941}"/>
              </a:ext>
            </a:extLst>
          </p:cNvPr>
          <p:cNvSpPr/>
          <p:nvPr/>
        </p:nvSpPr>
        <p:spPr bwMode="auto">
          <a:xfrm flipV="1">
            <a:off x="2475473" y="2036785"/>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6" name="Chevron 44">
            <a:extLst>
              <a:ext uri="{FF2B5EF4-FFF2-40B4-BE49-F238E27FC236}">
                <a16:creationId xmlns:a16="http://schemas.microsoft.com/office/drawing/2014/main" id="{7988BA12-FC19-423D-8D6E-C9E0A05657ED}"/>
              </a:ext>
            </a:extLst>
          </p:cNvPr>
          <p:cNvSpPr/>
          <p:nvPr/>
        </p:nvSpPr>
        <p:spPr bwMode="auto">
          <a:xfrm flipH="1">
            <a:off x="6590273" y="3784704"/>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7" name="Chevron 44">
            <a:extLst>
              <a:ext uri="{FF2B5EF4-FFF2-40B4-BE49-F238E27FC236}">
                <a16:creationId xmlns:a16="http://schemas.microsoft.com/office/drawing/2014/main" id="{3C2E62CE-5D58-45FF-AF2F-BE4CA87AE9B2}"/>
              </a:ext>
            </a:extLst>
          </p:cNvPr>
          <p:cNvSpPr/>
          <p:nvPr/>
        </p:nvSpPr>
        <p:spPr bwMode="auto">
          <a:xfrm flipV="1">
            <a:off x="2475473" y="3784704"/>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Tree>
    <p:extLst>
      <p:ext uri="{BB962C8B-B14F-4D97-AF65-F5344CB8AC3E}">
        <p14:creationId xmlns:p14="http://schemas.microsoft.com/office/powerpoint/2010/main" val="12145708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Data Charts</a:t>
            </a:r>
          </a:p>
        </p:txBody>
      </p:sp>
      <p:graphicFrame>
        <p:nvGraphicFramePr>
          <p:cNvPr id="4" name="Chart 3"/>
          <p:cNvGraphicFramePr/>
          <p:nvPr/>
        </p:nvGraphicFramePr>
        <p:xfrm>
          <a:off x="2530516" y="1076960"/>
          <a:ext cx="4082968" cy="3827780"/>
        </p:xfrm>
        <a:graphic>
          <a:graphicData uri="http://schemas.openxmlformats.org/drawingml/2006/chart">
            <c:chart xmlns:c="http://schemas.openxmlformats.org/drawingml/2006/chart" xmlns:r="http://schemas.openxmlformats.org/officeDocument/2006/relationships" r:id="rId3"/>
          </a:graphicData>
        </a:graphic>
      </p:graphicFrame>
      <p:sp>
        <p:nvSpPr>
          <p:cNvPr id="64" name="Oval 63"/>
          <p:cNvSpPr/>
          <p:nvPr/>
        </p:nvSpPr>
        <p:spPr bwMode="auto">
          <a:xfrm>
            <a:off x="3704369" y="2123220"/>
            <a:ext cx="1735261" cy="1735260"/>
          </a:xfrm>
          <a:prstGeom prst="ellipse">
            <a:avLst/>
          </a:prstGeom>
          <a:solidFill>
            <a:schemeClr val="bg1"/>
          </a:solidFill>
          <a:ln w="9525">
            <a:noFill/>
            <a:round/>
            <a:headEnd/>
            <a:tailEnd/>
          </a:ln>
          <a:effectLst>
            <a:outerShdw blurRad="127000" sx="102000" sy="102000" algn="ctr"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067" name="Freeform 1066"/>
          <p:cNvSpPr>
            <a:spLocks/>
          </p:cNvSpPr>
          <p:nvPr/>
        </p:nvSpPr>
        <p:spPr bwMode="auto">
          <a:xfrm>
            <a:off x="3896795" y="2654856"/>
            <a:ext cx="1350409" cy="671988"/>
          </a:xfrm>
          <a:custGeom>
            <a:avLst/>
            <a:gdLst>
              <a:gd name="connsiteX0" fmla="*/ 6762254 w 7265975"/>
              <a:gd name="connsiteY0" fmla="*/ 3208492 h 3615677"/>
              <a:gd name="connsiteX1" fmla="*/ 6767080 w 7265975"/>
              <a:gd name="connsiteY1" fmla="*/ 3214982 h 3615677"/>
              <a:gd name="connsiteX2" fmla="*/ 6770297 w 7265975"/>
              <a:gd name="connsiteY2" fmla="*/ 3224717 h 3615677"/>
              <a:gd name="connsiteX3" fmla="*/ 6781558 w 7265975"/>
              <a:gd name="connsiteY3" fmla="*/ 3218227 h 3615677"/>
              <a:gd name="connsiteX4" fmla="*/ 6787993 w 7265975"/>
              <a:gd name="connsiteY4" fmla="*/ 3221472 h 3615677"/>
              <a:gd name="connsiteX5" fmla="*/ 6791210 w 7265975"/>
              <a:gd name="connsiteY5" fmla="*/ 3232829 h 3615677"/>
              <a:gd name="connsiteX6" fmla="*/ 6763863 w 7265975"/>
              <a:gd name="connsiteY6" fmla="*/ 3268523 h 3615677"/>
              <a:gd name="connsiteX7" fmla="*/ 6763863 w 7265975"/>
              <a:gd name="connsiteY7" fmla="*/ 3289615 h 3615677"/>
              <a:gd name="connsiteX8" fmla="*/ 6738124 w 7265975"/>
              <a:gd name="connsiteY8" fmla="*/ 3294482 h 3615677"/>
              <a:gd name="connsiteX9" fmla="*/ 6715602 w 7265975"/>
              <a:gd name="connsiteY9" fmla="*/ 3344779 h 3615677"/>
              <a:gd name="connsiteX10" fmla="*/ 6688254 w 7265975"/>
              <a:gd name="connsiteY10" fmla="*/ 3361003 h 3615677"/>
              <a:gd name="connsiteX11" fmla="*/ 6673776 w 7265975"/>
              <a:gd name="connsiteY11" fmla="*/ 3357758 h 3615677"/>
              <a:gd name="connsiteX12" fmla="*/ 6641602 w 7265975"/>
              <a:gd name="connsiteY12" fmla="*/ 3343156 h 3615677"/>
              <a:gd name="connsiteX13" fmla="*/ 6636776 w 7265975"/>
              <a:gd name="connsiteY13" fmla="*/ 3339911 h 3615677"/>
              <a:gd name="connsiteX14" fmla="*/ 6665733 w 7265975"/>
              <a:gd name="connsiteY14" fmla="*/ 3300972 h 3615677"/>
              <a:gd name="connsiteX15" fmla="*/ 6676993 w 7265975"/>
              <a:gd name="connsiteY15" fmla="*/ 3291237 h 3615677"/>
              <a:gd name="connsiteX16" fmla="*/ 6717211 w 7265975"/>
              <a:gd name="connsiteY16" fmla="*/ 3268523 h 3615677"/>
              <a:gd name="connsiteX17" fmla="*/ 6730080 w 7265975"/>
              <a:gd name="connsiteY17" fmla="*/ 3250676 h 3615677"/>
              <a:gd name="connsiteX18" fmla="*/ 6731689 w 7265975"/>
              <a:gd name="connsiteY18" fmla="*/ 3244186 h 3615677"/>
              <a:gd name="connsiteX19" fmla="*/ 6744558 w 7265975"/>
              <a:gd name="connsiteY19" fmla="*/ 3236074 h 3615677"/>
              <a:gd name="connsiteX20" fmla="*/ 6744558 w 7265975"/>
              <a:gd name="connsiteY20" fmla="*/ 3231207 h 3615677"/>
              <a:gd name="connsiteX21" fmla="*/ 6762254 w 7265975"/>
              <a:gd name="connsiteY21" fmla="*/ 3208492 h 3615677"/>
              <a:gd name="connsiteX22" fmla="*/ 6410595 w 7265975"/>
              <a:gd name="connsiteY22" fmla="*/ 3207546 h 3615677"/>
              <a:gd name="connsiteX23" fmla="*/ 6418638 w 7265975"/>
              <a:gd name="connsiteY23" fmla="*/ 3228545 h 3615677"/>
              <a:gd name="connsiteX24" fmla="*/ 6384856 w 7265975"/>
              <a:gd name="connsiteY24" fmla="*/ 3281851 h 3615677"/>
              <a:gd name="connsiteX25" fmla="*/ 6341421 w 7265975"/>
              <a:gd name="connsiteY25" fmla="*/ 3214007 h 3615677"/>
              <a:gd name="connsiteX26" fmla="*/ 6380030 w 7265975"/>
              <a:gd name="connsiteY26" fmla="*/ 3214007 h 3615677"/>
              <a:gd name="connsiteX27" fmla="*/ 6410595 w 7265975"/>
              <a:gd name="connsiteY27" fmla="*/ 3207546 h 3615677"/>
              <a:gd name="connsiteX28" fmla="*/ 6408986 w 7265975"/>
              <a:gd name="connsiteY28" fmla="*/ 3189187 h 3615677"/>
              <a:gd name="connsiteX29" fmla="*/ 6416708 w 7265975"/>
              <a:gd name="connsiteY29" fmla="*/ 3189187 h 3615677"/>
              <a:gd name="connsiteX30" fmla="*/ 6415164 w 7265975"/>
              <a:gd name="connsiteY30" fmla="*/ 3200770 h 3615677"/>
              <a:gd name="connsiteX31" fmla="*/ 6408986 w 7265975"/>
              <a:gd name="connsiteY31" fmla="*/ 3189187 h 3615677"/>
              <a:gd name="connsiteX32" fmla="*/ 6190817 w 7265975"/>
              <a:gd name="connsiteY32" fmla="*/ 3090489 h 3615677"/>
              <a:gd name="connsiteX33" fmla="*/ 6202430 w 7265975"/>
              <a:gd name="connsiteY33" fmla="*/ 3095557 h 3615677"/>
              <a:gd name="connsiteX34" fmla="*/ 6175404 w 7265975"/>
              <a:gd name="connsiteY34" fmla="*/ 3095557 h 3615677"/>
              <a:gd name="connsiteX35" fmla="*/ 6190817 w 7265975"/>
              <a:gd name="connsiteY35" fmla="*/ 3090489 h 3615677"/>
              <a:gd name="connsiteX36" fmla="*/ 6764183 w 7265975"/>
              <a:gd name="connsiteY36" fmla="*/ 3059842 h 3615677"/>
              <a:gd name="connsiteX37" fmla="*/ 6789850 w 7265975"/>
              <a:gd name="connsiteY37" fmla="*/ 3079444 h 3615677"/>
              <a:gd name="connsiteX38" fmla="*/ 6799475 w 7265975"/>
              <a:gd name="connsiteY38" fmla="*/ 3090879 h 3615677"/>
              <a:gd name="connsiteX39" fmla="*/ 6796266 w 7265975"/>
              <a:gd name="connsiteY39" fmla="*/ 3095779 h 3615677"/>
              <a:gd name="connsiteX40" fmla="*/ 6807495 w 7265975"/>
              <a:gd name="connsiteY40" fmla="*/ 3120282 h 3615677"/>
              <a:gd name="connsiteX41" fmla="*/ 6812308 w 7265975"/>
              <a:gd name="connsiteY41" fmla="*/ 3120282 h 3615677"/>
              <a:gd name="connsiteX42" fmla="*/ 6818725 w 7265975"/>
              <a:gd name="connsiteY42" fmla="*/ 3112114 h 3615677"/>
              <a:gd name="connsiteX43" fmla="*/ 6823537 w 7265975"/>
              <a:gd name="connsiteY43" fmla="*/ 3112114 h 3615677"/>
              <a:gd name="connsiteX44" fmla="*/ 6849203 w 7265975"/>
              <a:gd name="connsiteY44" fmla="*/ 3141518 h 3615677"/>
              <a:gd name="connsiteX45" fmla="*/ 6873266 w 7265975"/>
              <a:gd name="connsiteY45" fmla="*/ 3134984 h 3615677"/>
              <a:gd name="connsiteX46" fmla="*/ 6878078 w 7265975"/>
              <a:gd name="connsiteY46" fmla="*/ 3138251 h 3615677"/>
              <a:gd name="connsiteX47" fmla="*/ 6865245 w 7265975"/>
              <a:gd name="connsiteY47" fmla="*/ 3175821 h 3615677"/>
              <a:gd name="connsiteX48" fmla="*/ 6862037 w 7265975"/>
              <a:gd name="connsiteY48" fmla="*/ 3170921 h 3615677"/>
              <a:gd name="connsiteX49" fmla="*/ 6860433 w 7265975"/>
              <a:gd name="connsiteY49" fmla="*/ 3174188 h 3615677"/>
              <a:gd name="connsiteX50" fmla="*/ 6845995 w 7265975"/>
              <a:gd name="connsiteY50" fmla="*/ 3182355 h 3615677"/>
              <a:gd name="connsiteX51" fmla="*/ 6847599 w 7265975"/>
              <a:gd name="connsiteY51" fmla="*/ 3190523 h 3615677"/>
              <a:gd name="connsiteX52" fmla="*/ 6837974 w 7265975"/>
              <a:gd name="connsiteY52" fmla="*/ 3205224 h 3615677"/>
              <a:gd name="connsiteX53" fmla="*/ 6812308 w 7265975"/>
              <a:gd name="connsiteY53" fmla="*/ 3229727 h 3615677"/>
              <a:gd name="connsiteX54" fmla="*/ 6801079 w 7265975"/>
              <a:gd name="connsiteY54" fmla="*/ 3219926 h 3615677"/>
              <a:gd name="connsiteX55" fmla="*/ 6810704 w 7265975"/>
              <a:gd name="connsiteY55" fmla="*/ 3200324 h 3615677"/>
              <a:gd name="connsiteX56" fmla="*/ 6783433 w 7265975"/>
              <a:gd name="connsiteY56" fmla="*/ 3177455 h 3615677"/>
              <a:gd name="connsiteX57" fmla="*/ 6794662 w 7265975"/>
              <a:gd name="connsiteY57" fmla="*/ 3166020 h 3615677"/>
              <a:gd name="connsiteX58" fmla="*/ 6802683 w 7265975"/>
              <a:gd name="connsiteY58" fmla="*/ 3138251 h 3615677"/>
              <a:gd name="connsiteX59" fmla="*/ 6799475 w 7265975"/>
              <a:gd name="connsiteY59" fmla="*/ 3121915 h 3615677"/>
              <a:gd name="connsiteX60" fmla="*/ 6799475 w 7265975"/>
              <a:gd name="connsiteY60" fmla="*/ 3125183 h 3615677"/>
              <a:gd name="connsiteX61" fmla="*/ 6791454 w 7265975"/>
              <a:gd name="connsiteY61" fmla="*/ 3110481 h 3615677"/>
              <a:gd name="connsiteX62" fmla="*/ 6794662 w 7265975"/>
              <a:gd name="connsiteY62" fmla="*/ 3103947 h 3615677"/>
              <a:gd name="connsiteX63" fmla="*/ 6764183 w 7265975"/>
              <a:gd name="connsiteY63" fmla="*/ 3059842 h 3615677"/>
              <a:gd name="connsiteX64" fmla="*/ 4393612 w 7265975"/>
              <a:gd name="connsiteY64" fmla="*/ 2584823 h 3615677"/>
              <a:gd name="connsiteX65" fmla="*/ 4422633 w 7265975"/>
              <a:gd name="connsiteY65" fmla="*/ 2652929 h 3615677"/>
              <a:gd name="connsiteX66" fmla="*/ 4422633 w 7265975"/>
              <a:gd name="connsiteY66" fmla="*/ 2664280 h 3615677"/>
              <a:gd name="connsiteX67" fmla="*/ 4411347 w 7265975"/>
              <a:gd name="connsiteY67" fmla="*/ 2661037 h 3615677"/>
              <a:gd name="connsiteX68" fmla="*/ 4379102 w 7265975"/>
              <a:gd name="connsiteY68" fmla="*/ 2789141 h 3615677"/>
              <a:gd name="connsiteX69" fmla="*/ 4316225 w 7265975"/>
              <a:gd name="connsiteY69" fmla="*/ 2868598 h 3615677"/>
              <a:gd name="connsiteX70" fmla="*/ 4283980 w 7265975"/>
              <a:gd name="connsiteY70" fmla="*/ 2829680 h 3615677"/>
              <a:gd name="connsiteX71" fmla="*/ 4283980 w 7265975"/>
              <a:gd name="connsiteY71" fmla="*/ 2811843 h 3615677"/>
              <a:gd name="connsiteX72" fmla="*/ 4275919 w 7265975"/>
              <a:gd name="connsiteY72" fmla="*/ 2782655 h 3615677"/>
              <a:gd name="connsiteX73" fmla="*/ 4290429 w 7265975"/>
              <a:gd name="connsiteY73" fmla="*/ 2769682 h 3615677"/>
              <a:gd name="connsiteX74" fmla="*/ 4304939 w 7265975"/>
              <a:gd name="connsiteY74" fmla="*/ 2737251 h 3615677"/>
              <a:gd name="connsiteX75" fmla="*/ 4293653 w 7265975"/>
              <a:gd name="connsiteY75" fmla="*/ 2699955 h 3615677"/>
              <a:gd name="connsiteX76" fmla="*/ 4340408 w 7265975"/>
              <a:gd name="connsiteY76" fmla="*/ 2654551 h 3615677"/>
              <a:gd name="connsiteX77" fmla="*/ 4390388 w 7265975"/>
              <a:gd name="connsiteY77" fmla="*/ 2605904 h 3615677"/>
              <a:gd name="connsiteX78" fmla="*/ 4393612 w 7265975"/>
              <a:gd name="connsiteY78" fmla="*/ 2584823 h 3615677"/>
              <a:gd name="connsiteX79" fmla="*/ 6071162 w 7265975"/>
              <a:gd name="connsiteY79" fmla="*/ 2561497 h 3615677"/>
              <a:gd name="connsiteX80" fmla="*/ 6071162 w 7265975"/>
              <a:gd name="connsiteY80" fmla="*/ 2571425 h 3615677"/>
              <a:gd name="connsiteX81" fmla="*/ 6064803 w 7265975"/>
              <a:gd name="connsiteY81" fmla="*/ 2571425 h 3615677"/>
              <a:gd name="connsiteX82" fmla="*/ 6044136 w 7265975"/>
              <a:gd name="connsiteY82" fmla="*/ 2564806 h 3615677"/>
              <a:gd name="connsiteX83" fmla="*/ 6071162 w 7265975"/>
              <a:gd name="connsiteY83" fmla="*/ 2561497 h 3615677"/>
              <a:gd name="connsiteX84" fmla="*/ 6304652 w 7265975"/>
              <a:gd name="connsiteY84" fmla="*/ 2550188 h 3615677"/>
              <a:gd name="connsiteX85" fmla="*/ 6319221 w 7265975"/>
              <a:gd name="connsiteY85" fmla="*/ 2595492 h 3615677"/>
              <a:gd name="connsiteX86" fmla="*/ 6327316 w 7265975"/>
              <a:gd name="connsiteY86" fmla="*/ 2622998 h 3615677"/>
              <a:gd name="connsiteX87" fmla="*/ 6349979 w 7265975"/>
              <a:gd name="connsiteY87" fmla="*/ 2631088 h 3615677"/>
              <a:gd name="connsiteX88" fmla="*/ 6362930 w 7265975"/>
              <a:gd name="connsiteY88" fmla="*/ 2671538 h 3615677"/>
              <a:gd name="connsiteX89" fmla="*/ 6380737 w 7265975"/>
              <a:gd name="connsiteY89" fmla="*/ 2718460 h 3615677"/>
              <a:gd name="connsiteX90" fmla="*/ 6429301 w 7265975"/>
              <a:gd name="connsiteY90" fmla="*/ 2754056 h 3615677"/>
              <a:gd name="connsiteX91" fmla="*/ 6442252 w 7265975"/>
              <a:gd name="connsiteY91" fmla="*/ 2786416 h 3615677"/>
              <a:gd name="connsiteX92" fmla="*/ 6464915 w 7265975"/>
              <a:gd name="connsiteY92" fmla="*/ 2794506 h 3615677"/>
              <a:gd name="connsiteX93" fmla="*/ 6507004 w 7265975"/>
              <a:gd name="connsiteY93" fmla="*/ 2849518 h 3615677"/>
              <a:gd name="connsiteX94" fmla="*/ 6505385 w 7265975"/>
              <a:gd name="connsiteY94" fmla="*/ 2851136 h 3615677"/>
              <a:gd name="connsiteX95" fmla="*/ 6524811 w 7265975"/>
              <a:gd name="connsiteY95" fmla="*/ 2925564 h 3615677"/>
              <a:gd name="connsiteX96" fmla="*/ 6513480 w 7265975"/>
              <a:gd name="connsiteY96" fmla="*/ 2970867 h 3615677"/>
              <a:gd name="connsiteX97" fmla="*/ 6513480 w 7265975"/>
              <a:gd name="connsiteY97" fmla="*/ 2990283 h 3615677"/>
              <a:gd name="connsiteX98" fmla="*/ 6508623 w 7265975"/>
              <a:gd name="connsiteY98" fmla="*/ 3004845 h 3615677"/>
              <a:gd name="connsiteX99" fmla="*/ 6476247 w 7265975"/>
              <a:gd name="connsiteY99" fmla="*/ 3055003 h 3615677"/>
              <a:gd name="connsiteX100" fmla="*/ 6455202 w 7265975"/>
              <a:gd name="connsiteY100" fmla="*/ 3119723 h 3615677"/>
              <a:gd name="connsiteX101" fmla="*/ 6455202 w 7265975"/>
              <a:gd name="connsiteY101" fmla="*/ 3118105 h 3615677"/>
              <a:gd name="connsiteX102" fmla="*/ 6382355 w 7265975"/>
              <a:gd name="connsiteY102" fmla="*/ 3169881 h 3615677"/>
              <a:gd name="connsiteX103" fmla="*/ 6346741 w 7265975"/>
              <a:gd name="connsiteY103" fmla="*/ 3148847 h 3615677"/>
              <a:gd name="connsiteX104" fmla="*/ 6319221 w 7265975"/>
              <a:gd name="connsiteY104" fmla="*/ 3163409 h 3615677"/>
              <a:gd name="connsiteX105" fmla="*/ 6244755 w 7265975"/>
              <a:gd name="connsiteY105" fmla="*/ 3116487 h 3615677"/>
              <a:gd name="connsiteX106" fmla="*/ 6235043 w 7265975"/>
              <a:gd name="connsiteY106" fmla="*/ 3087363 h 3615677"/>
              <a:gd name="connsiteX107" fmla="*/ 6235043 w 7265975"/>
              <a:gd name="connsiteY107" fmla="*/ 3084127 h 3615677"/>
              <a:gd name="connsiteX108" fmla="*/ 6220473 w 7265975"/>
              <a:gd name="connsiteY108" fmla="*/ 3088981 h 3615677"/>
              <a:gd name="connsiteX109" fmla="*/ 6210760 w 7265975"/>
              <a:gd name="connsiteY109" fmla="*/ 3088981 h 3615677"/>
              <a:gd name="connsiteX110" fmla="*/ 6217236 w 7265975"/>
              <a:gd name="connsiteY110" fmla="*/ 3072801 h 3615677"/>
              <a:gd name="connsiteX111" fmla="*/ 6209141 w 7265975"/>
              <a:gd name="connsiteY111" fmla="*/ 3059857 h 3615677"/>
              <a:gd name="connsiteX112" fmla="*/ 6207523 w 7265975"/>
              <a:gd name="connsiteY112" fmla="*/ 3066329 h 3615677"/>
              <a:gd name="connsiteX113" fmla="*/ 6189716 w 7265975"/>
              <a:gd name="connsiteY113" fmla="*/ 3082509 h 3615677"/>
              <a:gd name="connsiteX114" fmla="*/ 6183240 w 7265975"/>
              <a:gd name="connsiteY114" fmla="*/ 3074419 h 3615677"/>
              <a:gd name="connsiteX115" fmla="*/ 6204285 w 7265975"/>
              <a:gd name="connsiteY115" fmla="*/ 3022643 h 3615677"/>
              <a:gd name="connsiteX116" fmla="*/ 6157339 w 7265975"/>
              <a:gd name="connsiteY116" fmla="*/ 3072801 h 3615677"/>
              <a:gd name="connsiteX117" fmla="*/ 6152483 w 7265975"/>
              <a:gd name="connsiteY117" fmla="*/ 3059857 h 3615677"/>
              <a:gd name="connsiteX118" fmla="*/ 6126582 w 7265975"/>
              <a:gd name="connsiteY118" fmla="*/ 3017789 h 3615677"/>
              <a:gd name="connsiteX119" fmla="*/ 6048879 w 7265975"/>
              <a:gd name="connsiteY119" fmla="*/ 2996755 h 3615677"/>
              <a:gd name="connsiteX120" fmla="*/ 6001933 w 7265975"/>
              <a:gd name="connsiteY120" fmla="*/ 3012935 h 3615677"/>
              <a:gd name="connsiteX121" fmla="*/ 5914517 w 7265975"/>
              <a:gd name="connsiteY121" fmla="*/ 3048531 h 3615677"/>
              <a:gd name="connsiteX122" fmla="*/ 5872428 w 7265975"/>
              <a:gd name="connsiteY122" fmla="*/ 3053385 h 3615677"/>
              <a:gd name="connsiteX123" fmla="*/ 5853002 w 7265975"/>
              <a:gd name="connsiteY123" fmla="*/ 3053385 h 3615677"/>
              <a:gd name="connsiteX124" fmla="*/ 5785011 w 7265975"/>
              <a:gd name="connsiteY124" fmla="*/ 3077655 h 3615677"/>
              <a:gd name="connsiteX125" fmla="*/ 5738066 w 7265975"/>
              <a:gd name="connsiteY125" fmla="*/ 3051767 h 3615677"/>
              <a:gd name="connsiteX126" fmla="*/ 5754254 w 7265975"/>
              <a:gd name="connsiteY126" fmla="*/ 3019407 h 3615677"/>
              <a:gd name="connsiteX127" fmla="*/ 5739685 w 7265975"/>
              <a:gd name="connsiteY127" fmla="*/ 2974103 h 3615677"/>
              <a:gd name="connsiteX128" fmla="*/ 5720259 w 7265975"/>
              <a:gd name="connsiteY128" fmla="*/ 2906148 h 3615677"/>
              <a:gd name="connsiteX129" fmla="*/ 5705689 w 7265975"/>
              <a:gd name="connsiteY129" fmla="*/ 2880260 h 3615677"/>
              <a:gd name="connsiteX130" fmla="*/ 5710546 w 7265975"/>
              <a:gd name="connsiteY130" fmla="*/ 2870552 h 3615677"/>
              <a:gd name="connsiteX131" fmla="*/ 5717021 w 7265975"/>
              <a:gd name="connsiteY131" fmla="*/ 2880260 h 3615677"/>
              <a:gd name="connsiteX132" fmla="*/ 5717021 w 7265975"/>
              <a:gd name="connsiteY132" fmla="*/ 2870552 h 3615677"/>
              <a:gd name="connsiteX133" fmla="*/ 5707308 w 7265975"/>
              <a:gd name="connsiteY133" fmla="*/ 2834956 h 3615677"/>
              <a:gd name="connsiteX134" fmla="*/ 5707308 w 7265975"/>
              <a:gd name="connsiteY134" fmla="*/ 2792888 h 3615677"/>
              <a:gd name="connsiteX135" fmla="*/ 5715402 w 7265975"/>
              <a:gd name="connsiteY135" fmla="*/ 2784798 h 3615677"/>
              <a:gd name="connsiteX136" fmla="*/ 5717021 w 7265975"/>
              <a:gd name="connsiteY136" fmla="*/ 2791270 h 3615677"/>
              <a:gd name="connsiteX137" fmla="*/ 5754254 w 7265975"/>
              <a:gd name="connsiteY137" fmla="*/ 2763764 h 3615677"/>
              <a:gd name="connsiteX138" fmla="*/ 5802818 w 7265975"/>
              <a:gd name="connsiteY138" fmla="*/ 2752438 h 3615677"/>
              <a:gd name="connsiteX139" fmla="*/ 5886997 w 7265975"/>
              <a:gd name="connsiteY139" fmla="*/ 2703898 h 3615677"/>
              <a:gd name="connsiteX140" fmla="*/ 5886997 w 7265975"/>
              <a:gd name="connsiteY140" fmla="*/ 2690954 h 3615677"/>
              <a:gd name="connsiteX141" fmla="*/ 5895091 w 7265975"/>
              <a:gd name="connsiteY141" fmla="*/ 2673156 h 3615677"/>
              <a:gd name="connsiteX142" fmla="*/ 5906423 w 7265975"/>
              <a:gd name="connsiteY142" fmla="*/ 2687718 h 3615677"/>
              <a:gd name="connsiteX143" fmla="*/ 5914517 w 7265975"/>
              <a:gd name="connsiteY143" fmla="*/ 2665066 h 3615677"/>
              <a:gd name="connsiteX144" fmla="*/ 5929086 w 7265975"/>
              <a:gd name="connsiteY144" fmla="*/ 2669920 h 3615677"/>
              <a:gd name="connsiteX145" fmla="*/ 5945274 w 7265975"/>
              <a:gd name="connsiteY145" fmla="*/ 2631088 h 3615677"/>
              <a:gd name="connsiteX146" fmla="*/ 5982507 w 7265975"/>
              <a:gd name="connsiteY146" fmla="*/ 2616526 h 3615677"/>
              <a:gd name="connsiteX147" fmla="*/ 6005171 w 7265975"/>
              <a:gd name="connsiteY147" fmla="*/ 2644032 h 3615677"/>
              <a:gd name="connsiteX148" fmla="*/ 6019740 w 7265975"/>
              <a:gd name="connsiteY148" fmla="*/ 2635942 h 3615677"/>
              <a:gd name="connsiteX149" fmla="*/ 6031072 w 7265975"/>
              <a:gd name="connsiteY149" fmla="*/ 2640796 h 3615677"/>
              <a:gd name="connsiteX150" fmla="*/ 6032690 w 7265975"/>
              <a:gd name="connsiteY150" fmla="*/ 2622998 h 3615677"/>
              <a:gd name="connsiteX151" fmla="*/ 6044022 w 7265975"/>
              <a:gd name="connsiteY151" fmla="*/ 2598728 h 3615677"/>
              <a:gd name="connsiteX152" fmla="*/ 6084493 w 7265975"/>
              <a:gd name="connsiteY152" fmla="*/ 2582548 h 3615677"/>
              <a:gd name="connsiteX153" fmla="*/ 6097443 w 7265975"/>
              <a:gd name="connsiteY153" fmla="*/ 2577694 h 3615677"/>
              <a:gd name="connsiteX154" fmla="*/ 6084493 w 7265975"/>
              <a:gd name="connsiteY154" fmla="*/ 2561514 h 3615677"/>
              <a:gd name="connsiteX155" fmla="*/ 6149245 w 7265975"/>
              <a:gd name="connsiteY155" fmla="*/ 2580930 h 3615677"/>
              <a:gd name="connsiteX156" fmla="*/ 6168671 w 7265975"/>
              <a:gd name="connsiteY156" fmla="*/ 2574458 h 3615677"/>
              <a:gd name="connsiteX157" fmla="*/ 6183240 w 7265975"/>
              <a:gd name="connsiteY157" fmla="*/ 2587402 h 3615677"/>
              <a:gd name="connsiteX158" fmla="*/ 6167052 w 7265975"/>
              <a:gd name="connsiteY158" fmla="*/ 2601964 h 3615677"/>
              <a:gd name="connsiteX159" fmla="*/ 6157339 w 7265975"/>
              <a:gd name="connsiteY159" fmla="*/ 2637560 h 3615677"/>
              <a:gd name="connsiteX160" fmla="*/ 6171909 w 7265975"/>
              <a:gd name="connsiteY160" fmla="*/ 2645650 h 3615677"/>
              <a:gd name="connsiteX161" fmla="*/ 6180003 w 7265975"/>
              <a:gd name="connsiteY161" fmla="*/ 2660212 h 3615677"/>
              <a:gd name="connsiteX162" fmla="*/ 6226948 w 7265975"/>
              <a:gd name="connsiteY162" fmla="*/ 2678010 h 3615677"/>
              <a:gd name="connsiteX163" fmla="*/ 6254469 w 7265975"/>
              <a:gd name="connsiteY163" fmla="*/ 2695808 h 3615677"/>
              <a:gd name="connsiteX164" fmla="*/ 6283607 w 7265975"/>
              <a:gd name="connsiteY164" fmla="*/ 2637560 h 3615677"/>
              <a:gd name="connsiteX165" fmla="*/ 6283607 w 7265975"/>
              <a:gd name="connsiteY165" fmla="*/ 2574458 h 3615677"/>
              <a:gd name="connsiteX166" fmla="*/ 6304652 w 7265975"/>
              <a:gd name="connsiteY166" fmla="*/ 2550188 h 3615677"/>
              <a:gd name="connsiteX167" fmla="*/ 6688896 w 7265975"/>
              <a:gd name="connsiteY167" fmla="*/ 2536675 h 3615677"/>
              <a:gd name="connsiteX168" fmla="*/ 6700479 w 7265975"/>
              <a:gd name="connsiteY168" fmla="*/ 2545684 h 3615677"/>
              <a:gd name="connsiteX169" fmla="*/ 6700479 w 7265975"/>
              <a:gd name="connsiteY169" fmla="*/ 2550189 h 3615677"/>
              <a:gd name="connsiteX170" fmla="*/ 6688896 w 7265975"/>
              <a:gd name="connsiteY170" fmla="*/ 2536675 h 3615677"/>
              <a:gd name="connsiteX171" fmla="*/ 6658010 w 7265975"/>
              <a:gd name="connsiteY171" fmla="*/ 2525092 h 3615677"/>
              <a:gd name="connsiteX172" fmla="*/ 6683106 w 7265975"/>
              <a:gd name="connsiteY172" fmla="*/ 2535020 h 3615677"/>
              <a:gd name="connsiteX173" fmla="*/ 6678087 w 7265975"/>
              <a:gd name="connsiteY173" fmla="*/ 2536675 h 3615677"/>
              <a:gd name="connsiteX174" fmla="*/ 6658010 w 7265975"/>
              <a:gd name="connsiteY174" fmla="*/ 2525092 h 3615677"/>
              <a:gd name="connsiteX175" fmla="*/ 5827574 w 7265975"/>
              <a:gd name="connsiteY175" fmla="*/ 2518835 h 3615677"/>
              <a:gd name="connsiteX176" fmla="*/ 5836803 w 7265975"/>
              <a:gd name="connsiteY176" fmla="*/ 2518835 h 3615677"/>
              <a:gd name="connsiteX177" fmla="*/ 5843367 w 7265975"/>
              <a:gd name="connsiteY177" fmla="*/ 2518835 h 3615677"/>
              <a:gd name="connsiteX178" fmla="*/ 5854853 w 7265975"/>
              <a:gd name="connsiteY178" fmla="*/ 2535381 h 3615677"/>
              <a:gd name="connsiteX179" fmla="*/ 5848289 w 7265975"/>
              <a:gd name="connsiteY179" fmla="*/ 2540345 h 3615677"/>
              <a:gd name="connsiteX180" fmla="*/ 5846649 w 7265975"/>
              <a:gd name="connsiteY180" fmla="*/ 2540345 h 3615677"/>
              <a:gd name="connsiteX181" fmla="*/ 5841726 w 7265975"/>
              <a:gd name="connsiteY181" fmla="*/ 2532072 h 3615677"/>
              <a:gd name="connsiteX182" fmla="*/ 5822036 w 7265975"/>
              <a:gd name="connsiteY182" fmla="*/ 2523799 h 3615677"/>
              <a:gd name="connsiteX183" fmla="*/ 5827574 w 7265975"/>
              <a:gd name="connsiteY183" fmla="*/ 2518835 h 3615677"/>
              <a:gd name="connsiteX184" fmla="*/ 5961968 w 7265975"/>
              <a:gd name="connsiteY184" fmla="*/ 2502869 h 3615677"/>
              <a:gd name="connsiteX185" fmla="*/ 5984189 w 7265975"/>
              <a:gd name="connsiteY185" fmla="*/ 2504706 h 3615677"/>
              <a:gd name="connsiteX186" fmla="*/ 5942921 w 7265975"/>
              <a:gd name="connsiteY186" fmla="*/ 2521041 h 3615677"/>
              <a:gd name="connsiteX187" fmla="*/ 5939747 w 7265975"/>
              <a:gd name="connsiteY187" fmla="*/ 2530841 h 3615677"/>
              <a:gd name="connsiteX188" fmla="*/ 5917525 w 7265975"/>
              <a:gd name="connsiteY188" fmla="*/ 2542275 h 3615677"/>
              <a:gd name="connsiteX189" fmla="*/ 5912764 w 7265975"/>
              <a:gd name="connsiteY189" fmla="*/ 2535741 h 3615677"/>
              <a:gd name="connsiteX190" fmla="*/ 5936572 w 7265975"/>
              <a:gd name="connsiteY190" fmla="*/ 2516140 h 3615677"/>
              <a:gd name="connsiteX191" fmla="*/ 5939747 w 7265975"/>
              <a:gd name="connsiteY191" fmla="*/ 2509607 h 3615677"/>
              <a:gd name="connsiteX192" fmla="*/ 5961968 w 7265975"/>
              <a:gd name="connsiteY192" fmla="*/ 2502869 h 3615677"/>
              <a:gd name="connsiteX193" fmla="*/ 5802018 w 7265975"/>
              <a:gd name="connsiteY193" fmla="*/ 2499806 h 3615677"/>
              <a:gd name="connsiteX194" fmla="*/ 5820107 w 7265975"/>
              <a:gd name="connsiteY194" fmla="*/ 2499806 h 3615677"/>
              <a:gd name="connsiteX195" fmla="*/ 5820107 w 7265975"/>
              <a:gd name="connsiteY195" fmla="*/ 2510101 h 3615677"/>
              <a:gd name="connsiteX196" fmla="*/ 5813529 w 7265975"/>
              <a:gd name="connsiteY196" fmla="*/ 2510101 h 3615677"/>
              <a:gd name="connsiteX197" fmla="*/ 5806951 w 7265975"/>
              <a:gd name="connsiteY197" fmla="*/ 2508386 h 3615677"/>
              <a:gd name="connsiteX198" fmla="*/ 5790507 w 7265975"/>
              <a:gd name="connsiteY198" fmla="*/ 2515249 h 3615677"/>
              <a:gd name="connsiteX199" fmla="*/ 5775707 w 7265975"/>
              <a:gd name="connsiteY199" fmla="*/ 2510101 h 3615677"/>
              <a:gd name="connsiteX200" fmla="*/ 5787218 w 7265975"/>
              <a:gd name="connsiteY200" fmla="*/ 2501522 h 3615677"/>
              <a:gd name="connsiteX201" fmla="*/ 5802018 w 7265975"/>
              <a:gd name="connsiteY201" fmla="*/ 2504954 h 3615677"/>
              <a:gd name="connsiteX202" fmla="*/ 5802018 w 7265975"/>
              <a:gd name="connsiteY202" fmla="*/ 2499806 h 3615677"/>
              <a:gd name="connsiteX203" fmla="*/ 5760263 w 7265975"/>
              <a:gd name="connsiteY203" fmla="*/ 2497876 h 3615677"/>
              <a:gd name="connsiteX204" fmla="*/ 5767019 w 7265975"/>
              <a:gd name="connsiteY204" fmla="*/ 2497876 h 3615677"/>
              <a:gd name="connsiteX205" fmla="*/ 5773776 w 7265975"/>
              <a:gd name="connsiteY205" fmla="*/ 2502944 h 3615677"/>
              <a:gd name="connsiteX206" fmla="*/ 5765330 w 7265975"/>
              <a:gd name="connsiteY206" fmla="*/ 2511389 h 3615677"/>
              <a:gd name="connsiteX207" fmla="*/ 5760263 w 7265975"/>
              <a:gd name="connsiteY207" fmla="*/ 2506322 h 3615677"/>
              <a:gd name="connsiteX208" fmla="*/ 5760263 w 7265975"/>
              <a:gd name="connsiteY208" fmla="*/ 2497876 h 3615677"/>
              <a:gd name="connsiteX209" fmla="*/ 6661870 w 7265975"/>
              <a:gd name="connsiteY209" fmla="*/ 2496134 h 3615677"/>
              <a:gd name="connsiteX210" fmla="*/ 6683105 w 7265975"/>
              <a:gd name="connsiteY210" fmla="*/ 2519300 h 3615677"/>
              <a:gd name="connsiteX211" fmla="*/ 6661870 w 7265975"/>
              <a:gd name="connsiteY211" fmla="*/ 2496134 h 3615677"/>
              <a:gd name="connsiteX212" fmla="*/ 5901183 w 7265975"/>
              <a:gd name="connsiteY212" fmla="*/ 2495945 h 3615677"/>
              <a:gd name="connsiteX213" fmla="*/ 5879948 w 7265975"/>
              <a:gd name="connsiteY213" fmla="*/ 2511388 h 3615677"/>
              <a:gd name="connsiteX214" fmla="*/ 5853813 w 7265975"/>
              <a:gd name="connsiteY214" fmla="*/ 2511388 h 3615677"/>
              <a:gd name="connsiteX215" fmla="*/ 5837479 w 7265975"/>
              <a:gd name="connsiteY215" fmla="*/ 2502809 h 3615677"/>
              <a:gd name="connsiteX216" fmla="*/ 5850546 w 7265975"/>
              <a:gd name="connsiteY216" fmla="*/ 2497661 h 3615677"/>
              <a:gd name="connsiteX217" fmla="*/ 5879948 w 7265975"/>
              <a:gd name="connsiteY217" fmla="*/ 2502809 h 3615677"/>
              <a:gd name="connsiteX218" fmla="*/ 5901183 w 7265975"/>
              <a:gd name="connsiteY218" fmla="*/ 2495945 h 3615677"/>
              <a:gd name="connsiteX219" fmla="*/ 6620878 w 7265975"/>
              <a:gd name="connsiteY219" fmla="*/ 2478760 h 3615677"/>
              <a:gd name="connsiteX220" fmla="*/ 6646428 w 7265975"/>
              <a:gd name="connsiteY220" fmla="*/ 2494398 h 3615677"/>
              <a:gd name="connsiteX221" fmla="*/ 6641318 w 7265975"/>
              <a:gd name="connsiteY221" fmla="*/ 2496135 h 3615677"/>
              <a:gd name="connsiteX222" fmla="*/ 6617471 w 7265975"/>
              <a:gd name="connsiteY222" fmla="*/ 2480498 h 3615677"/>
              <a:gd name="connsiteX223" fmla="*/ 6619175 w 7265975"/>
              <a:gd name="connsiteY223" fmla="*/ 2480498 h 3615677"/>
              <a:gd name="connsiteX224" fmla="*/ 6590778 w 7265975"/>
              <a:gd name="connsiteY224" fmla="*/ 2463179 h 3615677"/>
              <a:gd name="connsiteX225" fmla="*/ 6596457 w 7265975"/>
              <a:gd name="connsiteY225" fmla="*/ 2465608 h 3615677"/>
              <a:gd name="connsiteX226" fmla="*/ 6603959 w 7265975"/>
              <a:gd name="connsiteY226" fmla="*/ 2471038 h 3615677"/>
              <a:gd name="connsiteX227" fmla="*/ 6597641 w 7265975"/>
              <a:gd name="connsiteY227" fmla="*/ 2471038 h 3615677"/>
              <a:gd name="connsiteX228" fmla="*/ 6586585 w 7265975"/>
              <a:gd name="connsiteY228" fmla="*/ 2464603 h 3615677"/>
              <a:gd name="connsiteX229" fmla="*/ 6586585 w 7265975"/>
              <a:gd name="connsiteY229" fmla="*/ 2461385 h 3615677"/>
              <a:gd name="connsiteX230" fmla="*/ 6591324 w 7265975"/>
              <a:gd name="connsiteY230" fmla="*/ 2462994 h 3615677"/>
              <a:gd name="connsiteX231" fmla="*/ 6590778 w 7265975"/>
              <a:gd name="connsiteY231" fmla="*/ 2463179 h 3615677"/>
              <a:gd name="connsiteX232" fmla="*/ 5579892 w 7265975"/>
              <a:gd name="connsiteY232" fmla="*/ 2447686 h 3615677"/>
              <a:gd name="connsiteX233" fmla="*/ 5633641 w 7265975"/>
              <a:gd name="connsiteY233" fmla="*/ 2470329 h 3615677"/>
              <a:gd name="connsiteX234" fmla="*/ 5654815 w 7265975"/>
              <a:gd name="connsiteY234" fmla="*/ 2459008 h 3615677"/>
              <a:gd name="connsiteX235" fmla="*/ 5687391 w 7265975"/>
              <a:gd name="connsiteY235" fmla="*/ 2471947 h 3615677"/>
              <a:gd name="connsiteX236" fmla="*/ 5708565 w 7265975"/>
              <a:gd name="connsiteY236" fmla="*/ 2470329 h 3615677"/>
              <a:gd name="connsiteX237" fmla="*/ 5715080 w 7265975"/>
              <a:gd name="connsiteY237" fmla="*/ 2470329 h 3615677"/>
              <a:gd name="connsiteX238" fmla="*/ 5689020 w 7265975"/>
              <a:gd name="connsiteY238" fmla="*/ 2475182 h 3615677"/>
              <a:gd name="connsiteX239" fmla="*/ 5718338 w 7265975"/>
              <a:gd name="connsiteY239" fmla="*/ 2483268 h 3615677"/>
              <a:gd name="connsiteX240" fmla="*/ 5724853 w 7265975"/>
              <a:gd name="connsiteY240" fmla="*/ 2489738 h 3615677"/>
              <a:gd name="connsiteX241" fmla="*/ 5741140 w 7265975"/>
              <a:gd name="connsiteY241" fmla="*/ 2491355 h 3615677"/>
              <a:gd name="connsiteX242" fmla="*/ 5752542 w 7265975"/>
              <a:gd name="connsiteY242" fmla="*/ 2497825 h 3615677"/>
              <a:gd name="connsiteX243" fmla="*/ 5744398 w 7265975"/>
              <a:gd name="connsiteY243" fmla="*/ 2505912 h 3615677"/>
              <a:gd name="connsiteX244" fmla="*/ 5729739 w 7265975"/>
              <a:gd name="connsiteY244" fmla="*/ 2501060 h 3615677"/>
              <a:gd name="connsiteX245" fmla="*/ 5729739 w 7265975"/>
              <a:gd name="connsiteY245" fmla="*/ 2507529 h 3615677"/>
              <a:gd name="connsiteX246" fmla="*/ 5653187 w 7265975"/>
              <a:gd name="connsiteY246" fmla="*/ 2497825 h 3615677"/>
              <a:gd name="connsiteX247" fmla="*/ 5635270 w 7265975"/>
              <a:gd name="connsiteY247" fmla="*/ 2488121 h 3615677"/>
              <a:gd name="connsiteX248" fmla="*/ 5596180 w 7265975"/>
              <a:gd name="connsiteY248" fmla="*/ 2483268 h 3615677"/>
              <a:gd name="connsiteX249" fmla="*/ 5566862 w 7265975"/>
              <a:gd name="connsiteY249" fmla="*/ 2480034 h 3615677"/>
              <a:gd name="connsiteX250" fmla="*/ 5544059 w 7265975"/>
              <a:gd name="connsiteY250" fmla="*/ 2463860 h 3615677"/>
              <a:gd name="connsiteX251" fmla="*/ 5561975 w 7265975"/>
              <a:gd name="connsiteY251" fmla="*/ 2449304 h 3615677"/>
              <a:gd name="connsiteX252" fmla="*/ 5566862 w 7265975"/>
              <a:gd name="connsiteY252" fmla="*/ 2452538 h 3615677"/>
              <a:gd name="connsiteX253" fmla="*/ 5579892 w 7265975"/>
              <a:gd name="connsiteY253" fmla="*/ 2447686 h 3615677"/>
              <a:gd name="connsiteX254" fmla="*/ 6137039 w 7265975"/>
              <a:gd name="connsiteY254" fmla="*/ 2442080 h 3615677"/>
              <a:gd name="connsiteX255" fmla="*/ 6138728 w 7265975"/>
              <a:gd name="connsiteY255" fmla="*/ 2450209 h 3615677"/>
              <a:gd name="connsiteX256" fmla="*/ 6133660 w 7265975"/>
              <a:gd name="connsiteY256" fmla="*/ 2456711 h 3615677"/>
              <a:gd name="connsiteX257" fmla="*/ 6128592 w 7265975"/>
              <a:gd name="connsiteY257" fmla="*/ 2472968 h 3615677"/>
              <a:gd name="connsiteX258" fmla="*/ 6125214 w 7265975"/>
              <a:gd name="connsiteY258" fmla="*/ 2466465 h 3615677"/>
              <a:gd name="connsiteX259" fmla="*/ 6131971 w 7265975"/>
              <a:gd name="connsiteY259" fmla="*/ 2455086 h 3615677"/>
              <a:gd name="connsiteX260" fmla="*/ 6137039 w 7265975"/>
              <a:gd name="connsiteY260" fmla="*/ 2442080 h 3615677"/>
              <a:gd name="connsiteX261" fmla="*/ 6551540 w 7265975"/>
              <a:gd name="connsiteY261" fmla="*/ 2440150 h 3615677"/>
              <a:gd name="connsiteX262" fmla="*/ 6571141 w 7265975"/>
              <a:gd name="connsiteY262" fmla="*/ 2458973 h 3615677"/>
              <a:gd name="connsiteX263" fmla="*/ 6566241 w 7265975"/>
              <a:gd name="connsiteY263" fmla="*/ 2465247 h 3615677"/>
              <a:gd name="connsiteX264" fmla="*/ 6561340 w 7265975"/>
              <a:gd name="connsiteY264" fmla="*/ 2460541 h 3615677"/>
              <a:gd name="connsiteX265" fmla="*/ 6561340 w 7265975"/>
              <a:gd name="connsiteY265" fmla="*/ 2454267 h 3615677"/>
              <a:gd name="connsiteX266" fmla="*/ 6551540 w 7265975"/>
              <a:gd name="connsiteY266" fmla="*/ 2440150 h 3615677"/>
              <a:gd name="connsiteX267" fmla="*/ 6495185 w 7265975"/>
              <a:gd name="connsiteY267" fmla="*/ 2413123 h 3615677"/>
              <a:gd name="connsiteX268" fmla="*/ 6501646 w 7265975"/>
              <a:gd name="connsiteY268" fmla="*/ 2424307 h 3615677"/>
              <a:gd name="connsiteX269" fmla="*/ 6487109 w 7265975"/>
              <a:gd name="connsiteY269" fmla="*/ 2448272 h 3615677"/>
              <a:gd name="connsiteX270" fmla="*/ 6453188 w 7265975"/>
              <a:gd name="connsiteY270" fmla="*/ 2459455 h 3615677"/>
              <a:gd name="connsiteX271" fmla="*/ 6440266 w 7265975"/>
              <a:gd name="connsiteY271" fmla="*/ 2453065 h 3615677"/>
              <a:gd name="connsiteX272" fmla="*/ 6443497 w 7265975"/>
              <a:gd name="connsiteY272" fmla="*/ 2456260 h 3615677"/>
              <a:gd name="connsiteX273" fmla="*/ 6422498 w 7265975"/>
              <a:gd name="connsiteY273" fmla="*/ 2441881 h 3615677"/>
              <a:gd name="connsiteX274" fmla="*/ 6443497 w 7265975"/>
              <a:gd name="connsiteY274" fmla="*/ 2441881 h 3615677"/>
              <a:gd name="connsiteX275" fmla="*/ 6451573 w 7265975"/>
              <a:gd name="connsiteY275" fmla="*/ 2440283 h 3615677"/>
              <a:gd name="connsiteX276" fmla="*/ 6479033 w 7265975"/>
              <a:gd name="connsiteY276" fmla="*/ 2433893 h 3615677"/>
              <a:gd name="connsiteX277" fmla="*/ 6495185 w 7265975"/>
              <a:gd name="connsiteY277" fmla="*/ 2413123 h 3615677"/>
              <a:gd name="connsiteX278" fmla="*/ 5973572 w 7265975"/>
              <a:gd name="connsiteY278" fmla="*/ 2391084 h 3615677"/>
              <a:gd name="connsiteX279" fmla="*/ 5984190 w 7265975"/>
              <a:gd name="connsiteY279" fmla="*/ 2399150 h 3615677"/>
              <a:gd name="connsiteX280" fmla="*/ 5976022 w 7265975"/>
              <a:gd name="connsiteY280" fmla="*/ 2409078 h 3615677"/>
              <a:gd name="connsiteX281" fmla="*/ 5962955 w 7265975"/>
              <a:gd name="connsiteY281" fmla="*/ 2394186 h 3615677"/>
              <a:gd name="connsiteX282" fmla="*/ 5973572 w 7265975"/>
              <a:gd name="connsiteY282" fmla="*/ 2391084 h 3615677"/>
              <a:gd name="connsiteX283" fmla="*/ 6004459 w 7265975"/>
              <a:gd name="connsiteY283" fmla="*/ 2387843 h 3615677"/>
              <a:gd name="connsiteX284" fmla="*/ 6036632 w 7265975"/>
              <a:gd name="connsiteY284" fmla="*/ 2387843 h 3615677"/>
              <a:gd name="connsiteX285" fmla="*/ 6047893 w 7265975"/>
              <a:gd name="connsiteY285" fmla="*/ 2391318 h 3615677"/>
              <a:gd name="connsiteX286" fmla="*/ 6049501 w 7265975"/>
              <a:gd name="connsiteY286" fmla="*/ 2391318 h 3615677"/>
              <a:gd name="connsiteX287" fmla="*/ 6057545 w 7265975"/>
              <a:gd name="connsiteY287" fmla="*/ 2405217 h 3615677"/>
              <a:gd name="connsiteX288" fmla="*/ 6054327 w 7265975"/>
              <a:gd name="connsiteY288" fmla="*/ 2405217 h 3615677"/>
              <a:gd name="connsiteX289" fmla="*/ 6028589 w 7265975"/>
              <a:gd name="connsiteY289" fmla="*/ 2398268 h 3615677"/>
              <a:gd name="connsiteX290" fmla="*/ 6012502 w 7265975"/>
              <a:gd name="connsiteY290" fmla="*/ 2398268 h 3615677"/>
              <a:gd name="connsiteX291" fmla="*/ 5999633 w 7265975"/>
              <a:gd name="connsiteY291" fmla="*/ 2394793 h 3615677"/>
              <a:gd name="connsiteX292" fmla="*/ 6004459 w 7265975"/>
              <a:gd name="connsiteY292" fmla="*/ 2387843 h 3615677"/>
              <a:gd name="connsiteX293" fmla="*/ 6476550 w 7265975"/>
              <a:gd name="connsiteY293" fmla="*/ 2380304 h 3615677"/>
              <a:gd name="connsiteX294" fmla="*/ 6505952 w 7265975"/>
              <a:gd name="connsiteY294" fmla="*/ 2401540 h 3615677"/>
              <a:gd name="connsiteX295" fmla="*/ 6519019 w 7265975"/>
              <a:gd name="connsiteY295" fmla="*/ 2416241 h 3615677"/>
              <a:gd name="connsiteX296" fmla="*/ 6519019 w 7265975"/>
              <a:gd name="connsiteY296" fmla="*/ 2421142 h 3615677"/>
              <a:gd name="connsiteX297" fmla="*/ 6514119 w 7265975"/>
              <a:gd name="connsiteY297" fmla="*/ 2421142 h 3615677"/>
              <a:gd name="connsiteX298" fmla="*/ 6507585 w 7265975"/>
              <a:gd name="connsiteY298" fmla="*/ 2408074 h 3615677"/>
              <a:gd name="connsiteX299" fmla="*/ 6489618 w 7265975"/>
              <a:gd name="connsiteY299" fmla="*/ 2390105 h 3615677"/>
              <a:gd name="connsiteX300" fmla="*/ 6476550 w 7265975"/>
              <a:gd name="connsiteY300" fmla="*/ 2380304 h 3615677"/>
              <a:gd name="connsiteX301" fmla="*/ 5591889 w 7265975"/>
              <a:gd name="connsiteY301" fmla="*/ 2380121 h 3615677"/>
              <a:gd name="connsiteX302" fmla="*/ 5597895 w 7265975"/>
              <a:gd name="connsiteY302" fmla="*/ 2380121 h 3615677"/>
              <a:gd name="connsiteX303" fmla="*/ 5603901 w 7265975"/>
              <a:gd name="connsiteY303" fmla="*/ 2385189 h 3615677"/>
              <a:gd name="connsiteX304" fmla="*/ 5596394 w 7265975"/>
              <a:gd name="connsiteY304" fmla="*/ 2393634 h 3615677"/>
              <a:gd name="connsiteX305" fmla="*/ 5591889 w 7265975"/>
              <a:gd name="connsiteY305" fmla="*/ 2385189 h 3615677"/>
              <a:gd name="connsiteX306" fmla="*/ 5591889 w 7265975"/>
              <a:gd name="connsiteY306" fmla="*/ 2380121 h 3615677"/>
              <a:gd name="connsiteX307" fmla="*/ 6267042 w 7265975"/>
              <a:gd name="connsiteY307" fmla="*/ 2380019 h 3615677"/>
              <a:gd name="connsiteX308" fmla="*/ 6268322 w 7265975"/>
              <a:gd name="connsiteY308" fmla="*/ 2380585 h 3615677"/>
              <a:gd name="connsiteX309" fmla="*/ 6268322 w 7265975"/>
              <a:gd name="connsiteY309" fmla="*/ 2380702 h 3615677"/>
              <a:gd name="connsiteX310" fmla="*/ 6265082 w 7265975"/>
              <a:gd name="connsiteY310" fmla="*/ 2378974 h 3615677"/>
              <a:gd name="connsiteX311" fmla="*/ 6267042 w 7265975"/>
              <a:gd name="connsiteY311" fmla="*/ 2380019 h 3615677"/>
              <a:gd name="connsiteX312" fmla="*/ 6265406 w 7265975"/>
              <a:gd name="connsiteY312" fmla="*/ 2379296 h 3615677"/>
              <a:gd name="connsiteX313" fmla="*/ 5554262 w 7265975"/>
              <a:gd name="connsiteY313" fmla="*/ 2356957 h 3615677"/>
              <a:gd name="connsiteX314" fmla="*/ 5571452 w 7265975"/>
              <a:gd name="connsiteY314" fmla="*/ 2381341 h 3615677"/>
              <a:gd name="connsiteX315" fmla="*/ 5573015 w 7265975"/>
              <a:gd name="connsiteY315" fmla="*/ 2387843 h 3615677"/>
              <a:gd name="connsiteX316" fmla="*/ 5566764 w 7265975"/>
              <a:gd name="connsiteY316" fmla="*/ 2387843 h 3615677"/>
              <a:gd name="connsiteX317" fmla="*/ 5558950 w 7265975"/>
              <a:gd name="connsiteY317" fmla="*/ 2384592 h 3615677"/>
              <a:gd name="connsiteX318" fmla="*/ 5554262 w 7265975"/>
              <a:gd name="connsiteY318" fmla="*/ 2374838 h 3615677"/>
              <a:gd name="connsiteX319" fmla="*/ 5540198 w 7265975"/>
              <a:gd name="connsiteY319" fmla="*/ 2366711 h 3615677"/>
              <a:gd name="connsiteX320" fmla="*/ 5554262 w 7265975"/>
              <a:gd name="connsiteY320" fmla="*/ 2356957 h 3615677"/>
              <a:gd name="connsiteX321" fmla="*/ 5412308 w 7265975"/>
              <a:gd name="connsiteY321" fmla="*/ 2349235 h 3615677"/>
              <a:gd name="connsiteX322" fmla="*/ 5415203 w 7265975"/>
              <a:gd name="connsiteY322" fmla="*/ 2349235 h 3615677"/>
              <a:gd name="connsiteX323" fmla="*/ 5415203 w 7265975"/>
              <a:gd name="connsiteY323" fmla="*/ 2352452 h 3615677"/>
              <a:gd name="connsiteX324" fmla="*/ 5410860 w 7265975"/>
              <a:gd name="connsiteY324" fmla="*/ 2349235 h 3615677"/>
              <a:gd name="connsiteX325" fmla="*/ 5412308 w 7265975"/>
              <a:gd name="connsiteY325" fmla="*/ 2349235 h 3615677"/>
              <a:gd name="connsiteX326" fmla="*/ 5422442 w 7265975"/>
              <a:gd name="connsiteY326" fmla="*/ 2368539 h 3615677"/>
              <a:gd name="connsiteX327" fmla="*/ 5410860 w 7265975"/>
              <a:gd name="connsiteY327" fmla="*/ 2352452 h 3615677"/>
              <a:gd name="connsiteX328" fmla="*/ 5410860 w 7265975"/>
              <a:gd name="connsiteY328" fmla="*/ 2349235 h 3615677"/>
              <a:gd name="connsiteX329" fmla="*/ 2392783 w 7265975"/>
              <a:gd name="connsiteY329" fmla="*/ 2335793 h 3615677"/>
              <a:gd name="connsiteX330" fmla="*/ 2394393 w 7265975"/>
              <a:gd name="connsiteY330" fmla="*/ 2335793 h 3615677"/>
              <a:gd name="connsiteX331" fmla="*/ 2410480 w 7265975"/>
              <a:gd name="connsiteY331" fmla="*/ 2342508 h 3615677"/>
              <a:gd name="connsiteX332" fmla="*/ 2421739 w 7265975"/>
              <a:gd name="connsiteY332" fmla="*/ 2344186 h 3615677"/>
              <a:gd name="connsiteX333" fmla="*/ 2426565 w 7265975"/>
              <a:gd name="connsiteY333" fmla="*/ 2350901 h 3615677"/>
              <a:gd name="connsiteX334" fmla="*/ 2407263 w 7265975"/>
              <a:gd name="connsiteY334" fmla="*/ 2374402 h 3615677"/>
              <a:gd name="connsiteX335" fmla="*/ 2378306 w 7265975"/>
              <a:gd name="connsiteY335" fmla="*/ 2354258 h 3615677"/>
              <a:gd name="connsiteX336" fmla="*/ 2392783 w 7265975"/>
              <a:gd name="connsiteY336" fmla="*/ 2335793 h 3615677"/>
              <a:gd name="connsiteX337" fmla="*/ 6094976 w 7265975"/>
              <a:gd name="connsiteY337" fmla="*/ 2333862 h 3615677"/>
              <a:gd name="connsiteX338" fmla="*/ 6128997 w 7265975"/>
              <a:gd name="connsiteY338" fmla="*/ 2348362 h 3615677"/>
              <a:gd name="connsiteX339" fmla="*/ 6128997 w 7265975"/>
              <a:gd name="connsiteY339" fmla="*/ 2374140 h 3615677"/>
              <a:gd name="connsiteX340" fmla="*/ 6138717 w 7265975"/>
              <a:gd name="connsiteY340" fmla="*/ 2380585 h 3615677"/>
              <a:gd name="connsiteX341" fmla="*/ 6153298 w 7265975"/>
              <a:gd name="connsiteY341" fmla="*/ 2395085 h 3615677"/>
              <a:gd name="connsiteX342" fmla="*/ 6166258 w 7265975"/>
              <a:gd name="connsiteY342" fmla="*/ 2382196 h 3615677"/>
              <a:gd name="connsiteX343" fmla="*/ 6184079 w 7265975"/>
              <a:gd name="connsiteY343" fmla="*/ 2374140 h 3615677"/>
              <a:gd name="connsiteX344" fmla="*/ 6206760 w 7265975"/>
              <a:gd name="connsiteY344" fmla="*/ 2356418 h 3615677"/>
              <a:gd name="connsiteX345" fmla="*/ 6216480 w 7265975"/>
              <a:gd name="connsiteY345" fmla="*/ 2361251 h 3615677"/>
              <a:gd name="connsiteX346" fmla="*/ 6234301 w 7265975"/>
              <a:gd name="connsiteY346" fmla="*/ 2374140 h 3615677"/>
              <a:gd name="connsiteX347" fmla="*/ 6253742 w 7265975"/>
              <a:gd name="connsiteY347" fmla="*/ 2374140 h 3615677"/>
              <a:gd name="connsiteX348" fmla="*/ 6265406 w 7265975"/>
              <a:gd name="connsiteY348" fmla="*/ 2379296 h 3615677"/>
              <a:gd name="connsiteX349" fmla="*/ 6268322 w 7265975"/>
              <a:gd name="connsiteY349" fmla="*/ 2382196 h 3615677"/>
              <a:gd name="connsiteX350" fmla="*/ 6268322 w 7265975"/>
              <a:gd name="connsiteY350" fmla="*/ 2380702 h 3615677"/>
              <a:gd name="connsiteX351" fmla="*/ 6287358 w 7265975"/>
              <a:gd name="connsiteY351" fmla="*/ 2390856 h 3615677"/>
              <a:gd name="connsiteX352" fmla="*/ 6316924 w 7265975"/>
              <a:gd name="connsiteY352" fmla="*/ 2396696 h 3615677"/>
              <a:gd name="connsiteX353" fmla="*/ 6337985 w 7265975"/>
              <a:gd name="connsiteY353" fmla="*/ 2406363 h 3615677"/>
              <a:gd name="connsiteX354" fmla="*/ 6347705 w 7265975"/>
              <a:gd name="connsiteY354" fmla="*/ 2412807 h 3615677"/>
              <a:gd name="connsiteX355" fmla="*/ 6386586 w 7265975"/>
              <a:gd name="connsiteY355" fmla="*/ 2448252 h 3615677"/>
              <a:gd name="connsiteX356" fmla="*/ 6409267 w 7265975"/>
              <a:gd name="connsiteY356" fmla="*/ 2459530 h 3615677"/>
              <a:gd name="connsiteX357" fmla="*/ 6394687 w 7265975"/>
              <a:gd name="connsiteY357" fmla="*/ 2470808 h 3615677"/>
              <a:gd name="connsiteX358" fmla="*/ 6409267 w 7265975"/>
              <a:gd name="connsiteY358" fmla="*/ 2488530 h 3615677"/>
              <a:gd name="connsiteX359" fmla="*/ 6420608 w 7265975"/>
              <a:gd name="connsiteY359" fmla="*/ 2507864 h 3615677"/>
              <a:gd name="connsiteX360" fmla="*/ 6435188 w 7265975"/>
              <a:gd name="connsiteY360" fmla="*/ 2515920 h 3615677"/>
              <a:gd name="connsiteX361" fmla="*/ 6441668 w 7265975"/>
              <a:gd name="connsiteY361" fmla="*/ 2523975 h 3615677"/>
              <a:gd name="connsiteX362" fmla="*/ 6449769 w 7265975"/>
              <a:gd name="connsiteY362" fmla="*/ 2525586 h 3615677"/>
              <a:gd name="connsiteX363" fmla="*/ 6457869 w 7265975"/>
              <a:gd name="connsiteY363" fmla="*/ 2533642 h 3615677"/>
              <a:gd name="connsiteX364" fmla="*/ 6470829 w 7265975"/>
              <a:gd name="connsiteY364" fmla="*/ 2536864 h 3615677"/>
              <a:gd name="connsiteX365" fmla="*/ 6462729 w 7265975"/>
              <a:gd name="connsiteY365" fmla="*/ 2548142 h 3615677"/>
              <a:gd name="connsiteX366" fmla="*/ 6457869 w 7265975"/>
              <a:gd name="connsiteY366" fmla="*/ 2548142 h 3615677"/>
              <a:gd name="connsiteX367" fmla="*/ 6444908 w 7265975"/>
              <a:gd name="connsiteY367" fmla="*/ 2538475 h 3615677"/>
              <a:gd name="connsiteX368" fmla="*/ 6425468 w 7265975"/>
              <a:gd name="connsiteY368" fmla="*/ 2538475 h 3615677"/>
              <a:gd name="connsiteX369" fmla="*/ 6397927 w 7265975"/>
              <a:gd name="connsiteY369" fmla="*/ 2520753 h 3615677"/>
              <a:gd name="connsiteX370" fmla="*/ 6391447 w 7265975"/>
              <a:gd name="connsiteY370" fmla="*/ 2515920 h 3615677"/>
              <a:gd name="connsiteX371" fmla="*/ 6341225 w 7265975"/>
              <a:gd name="connsiteY371" fmla="*/ 2482086 h 3615677"/>
              <a:gd name="connsiteX372" fmla="*/ 6313684 w 7265975"/>
              <a:gd name="connsiteY372" fmla="*/ 2499808 h 3615677"/>
              <a:gd name="connsiteX373" fmla="*/ 6310444 w 7265975"/>
              <a:gd name="connsiteY373" fmla="*/ 2515920 h 3615677"/>
              <a:gd name="connsiteX374" fmla="*/ 6282903 w 7265975"/>
              <a:gd name="connsiteY374" fmla="*/ 2515920 h 3615677"/>
              <a:gd name="connsiteX375" fmla="*/ 6240781 w 7265975"/>
              <a:gd name="connsiteY375" fmla="*/ 2494975 h 3615677"/>
              <a:gd name="connsiteX376" fmla="*/ 6231061 w 7265975"/>
              <a:gd name="connsiteY376" fmla="*/ 2498197 h 3615677"/>
              <a:gd name="connsiteX377" fmla="*/ 6216480 w 7265975"/>
              <a:gd name="connsiteY377" fmla="*/ 2498197 h 3615677"/>
              <a:gd name="connsiteX378" fmla="*/ 6203520 w 7265975"/>
              <a:gd name="connsiteY378" fmla="*/ 2493364 h 3615677"/>
              <a:gd name="connsiteX379" fmla="*/ 6221340 w 7265975"/>
              <a:gd name="connsiteY379" fmla="*/ 2478864 h 3615677"/>
              <a:gd name="connsiteX380" fmla="*/ 6213240 w 7265975"/>
              <a:gd name="connsiteY380" fmla="*/ 2448252 h 3615677"/>
              <a:gd name="connsiteX381" fmla="*/ 6182459 w 7265975"/>
              <a:gd name="connsiteY381" fmla="*/ 2428919 h 3615677"/>
              <a:gd name="connsiteX382" fmla="*/ 6143578 w 7265975"/>
              <a:gd name="connsiteY382" fmla="*/ 2420863 h 3615677"/>
              <a:gd name="connsiteX383" fmla="*/ 6117657 w 7265975"/>
              <a:gd name="connsiteY383" fmla="*/ 2406363 h 3615677"/>
              <a:gd name="connsiteX384" fmla="*/ 6117657 w 7265975"/>
              <a:gd name="connsiteY384" fmla="*/ 2399918 h 3615677"/>
              <a:gd name="connsiteX385" fmla="*/ 6106316 w 7265975"/>
              <a:gd name="connsiteY385" fmla="*/ 2412807 h 3615677"/>
              <a:gd name="connsiteX386" fmla="*/ 6099836 w 7265975"/>
              <a:gd name="connsiteY386" fmla="*/ 2411196 h 3615677"/>
              <a:gd name="connsiteX387" fmla="*/ 6096596 w 7265975"/>
              <a:gd name="connsiteY387" fmla="*/ 2395085 h 3615677"/>
              <a:gd name="connsiteX388" fmla="*/ 6083636 w 7265975"/>
              <a:gd name="connsiteY388" fmla="*/ 2387029 h 3615677"/>
              <a:gd name="connsiteX389" fmla="*/ 6119277 w 7265975"/>
              <a:gd name="connsiteY389" fmla="*/ 2374140 h 3615677"/>
              <a:gd name="connsiteX390" fmla="*/ 6114417 w 7265975"/>
              <a:gd name="connsiteY390" fmla="*/ 2374140 h 3615677"/>
              <a:gd name="connsiteX391" fmla="*/ 6094976 w 7265975"/>
              <a:gd name="connsiteY391" fmla="*/ 2377363 h 3615677"/>
              <a:gd name="connsiteX392" fmla="*/ 6083636 w 7265975"/>
              <a:gd name="connsiteY392" fmla="*/ 2375751 h 3615677"/>
              <a:gd name="connsiteX393" fmla="*/ 6080396 w 7265975"/>
              <a:gd name="connsiteY393" fmla="*/ 2369307 h 3615677"/>
              <a:gd name="connsiteX394" fmla="*/ 6057715 w 7265975"/>
              <a:gd name="connsiteY394" fmla="*/ 2353196 h 3615677"/>
              <a:gd name="connsiteX395" fmla="*/ 6067435 w 7265975"/>
              <a:gd name="connsiteY395" fmla="*/ 2346751 h 3615677"/>
              <a:gd name="connsiteX396" fmla="*/ 6094976 w 7265975"/>
              <a:gd name="connsiteY396" fmla="*/ 2333862 h 3615677"/>
              <a:gd name="connsiteX397" fmla="*/ 5387052 w 7265975"/>
              <a:gd name="connsiteY397" fmla="*/ 2304836 h 3615677"/>
              <a:gd name="connsiteX398" fmla="*/ 5396704 w 7265975"/>
              <a:gd name="connsiteY398" fmla="*/ 2324140 h 3615677"/>
              <a:gd name="connsiteX399" fmla="*/ 5383835 w 7265975"/>
              <a:gd name="connsiteY399" fmla="*/ 2306591 h 3615677"/>
              <a:gd name="connsiteX400" fmla="*/ 5940377 w 7265975"/>
              <a:gd name="connsiteY400" fmla="*/ 2295184 h 3615677"/>
              <a:gd name="connsiteX401" fmla="*/ 5943652 w 7265975"/>
              <a:gd name="connsiteY401" fmla="*/ 2295184 h 3615677"/>
              <a:gd name="connsiteX402" fmla="*/ 5940377 w 7265975"/>
              <a:gd name="connsiteY402" fmla="*/ 2301660 h 3615677"/>
              <a:gd name="connsiteX403" fmla="*/ 5919094 w 7265975"/>
              <a:gd name="connsiteY403" fmla="*/ 2324327 h 3615677"/>
              <a:gd name="connsiteX404" fmla="*/ 5894536 w 7265975"/>
              <a:gd name="connsiteY404" fmla="*/ 2319470 h 3615677"/>
              <a:gd name="connsiteX405" fmla="*/ 5866704 w 7265975"/>
              <a:gd name="connsiteY405" fmla="*/ 2321089 h 3615677"/>
              <a:gd name="connsiteX406" fmla="*/ 5842147 w 7265975"/>
              <a:gd name="connsiteY406" fmla="*/ 2334041 h 3615677"/>
              <a:gd name="connsiteX407" fmla="*/ 5858519 w 7265975"/>
              <a:gd name="connsiteY407" fmla="*/ 2356708 h 3615677"/>
              <a:gd name="connsiteX408" fmla="*/ 5865067 w 7265975"/>
              <a:gd name="connsiteY408" fmla="*/ 2350232 h 3615677"/>
              <a:gd name="connsiteX409" fmla="*/ 5865067 w 7265975"/>
              <a:gd name="connsiteY409" fmla="*/ 2353470 h 3615677"/>
              <a:gd name="connsiteX410" fmla="*/ 5907634 w 7265975"/>
              <a:gd name="connsiteY410" fmla="*/ 2340517 h 3615677"/>
              <a:gd name="connsiteX411" fmla="*/ 5907634 w 7265975"/>
              <a:gd name="connsiteY411" fmla="*/ 2345374 h 3615677"/>
              <a:gd name="connsiteX412" fmla="*/ 5869979 w 7265975"/>
              <a:gd name="connsiteY412" fmla="*/ 2366422 h 3615677"/>
              <a:gd name="connsiteX413" fmla="*/ 5887988 w 7265975"/>
              <a:gd name="connsiteY413" fmla="*/ 2397184 h 3615677"/>
              <a:gd name="connsiteX414" fmla="*/ 5884713 w 7265975"/>
              <a:gd name="connsiteY414" fmla="*/ 2400422 h 3615677"/>
              <a:gd name="connsiteX415" fmla="*/ 5894536 w 7265975"/>
              <a:gd name="connsiteY415" fmla="*/ 2413374 h 3615677"/>
              <a:gd name="connsiteX416" fmla="*/ 5878165 w 7265975"/>
              <a:gd name="connsiteY416" fmla="*/ 2429565 h 3615677"/>
              <a:gd name="connsiteX417" fmla="*/ 5869979 w 7265975"/>
              <a:gd name="connsiteY417" fmla="*/ 2429565 h 3615677"/>
              <a:gd name="connsiteX418" fmla="*/ 5869979 w 7265975"/>
              <a:gd name="connsiteY418" fmla="*/ 2423089 h 3615677"/>
              <a:gd name="connsiteX419" fmla="*/ 5858519 w 7265975"/>
              <a:gd name="connsiteY419" fmla="*/ 2400422 h 3615677"/>
              <a:gd name="connsiteX420" fmla="*/ 5860156 w 7265975"/>
              <a:gd name="connsiteY420" fmla="*/ 2385851 h 3615677"/>
              <a:gd name="connsiteX421" fmla="*/ 5855244 w 7265975"/>
              <a:gd name="connsiteY421" fmla="*/ 2385851 h 3615677"/>
              <a:gd name="connsiteX422" fmla="*/ 5843784 w 7265975"/>
              <a:gd name="connsiteY422" fmla="*/ 2393946 h 3615677"/>
              <a:gd name="connsiteX423" fmla="*/ 5850333 w 7265975"/>
              <a:gd name="connsiteY423" fmla="*/ 2418231 h 3615677"/>
              <a:gd name="connsiteX424" fmla="*/ 5840510 w 7265975"/>
              <a:gd name="connsiteY424" fmla="*/ 2445755 h 3615677"/>
              <a:gd name="connsiteX425" fmla="*/ 5827412 w 7265975"/>
              <a:gd name="connsiteY425" fmla="*/ 2436041 h 3615677"/>
              <a:gd name="connsiteX426" fmla="*/ 5827412 w 7265975"/>
              <a:gd name="connsiteY426" fmla="*/ 2402041 h 3615677"/>
              <a:gd name="connsiteX427" fmla="*/ 5814315 w 7265975"/>
              <a:gd name="connsiteY427" fmla="*/ 2393946 h 3615677"/>
              <a:gd name="connsiteX428" fmla="*/ 5827412 w 7265975"/>
              <a:gd name="connsiteY428" fmla="*/ 2355089 h 3615677"/>
              <a:gd name="connsiteX429" fmla="*/ 5833961 w 7265975"/>
              <a:gd name="connsiteY429" fmla="*/ 2343755 h 3615677"/>
              <a:gd name="connsiteX430" fmla="*/ 5860156 w 7265975"/>
              <a:gd name="connsiteY430" fmla="*/ 2303279 h 3615677"/>
              <a:gd name="connsiteX431" fmla="*/ 5910908 w 7265975"/>
              <a:gd name="connsiteY431" fmla="*/ 2311375 h 3615677"/>
              <a:gd name="connsiteX432" fmla="*/ 5917457 w 7265975"/>
              <a:gd name="connsiteY432" fmla="*/ 2311375 h 3615677"/>
              <a:gd name="connsiteX433" fmla="*/ 5940377 w 7265975"/>
              <a:gd name="connsiteY433" fmla="*/ 2295184 h 3615677"/>
              <a:gd name="connsiteX434" fmla="*/ 5998088 w 7265975"/>
              <a:gd name="connsiteY434" fmla="*/ 2281672 h 3615677"/>
              <a:gd name="connsiteX435" fmla="*/ 6015076 w 7265975"/>
              <a:gd name="connsiteY435" fmla="*/ 2300866 h 3615677"/>
              <a:gd name="connsiteX436" fmla="*/ 6008898 w 7265975"/>
              <a:gd name="connsiteY436" fmla="*/ 2308863 h 3615677"/>
              <a:gd name="connsiteX437" fmla="*/ 6013531 w 7265975"/>
              <a:gd name="connsiteY437" fmla="*/ 2320060 h 3615677"/>
              <a:gd name="connsiteX438" fmla="*/ 5998088 w 7265975"/>
              <a:gd name="connsiteY438" fmla="*/ 2321659 h 3615677"/>
              <a:gd name="connsiteX439" fmla="*/ 5998088 w 7265975"/>
              <a:gd name="connsiteY439" fmla="*/ 2326458 h 3615677"/>
              <a:gd name="connsiteX440" fmla="*/ 6005810 w 7265975"/>
              <a:gd name="connsiteY440" fmla="*/ 2337654 h 3615677"/>
              <a:gd name="connsiteX441" fmla="*/ 5996544 w 7265975"/>
              <a:gd name="connsiteY441" fmla="*/ 2324858 h 3615677"/>
              <a:gd name="connsiteX442" fmla="*/ 5996544 w 7265975"/>
              <a:gd name="connsiteY442" fmla="*/ 2315261 h 3615677"/>
              <a:gd name="connsiteX443" fmla="*/ 5991911 w 7265975"/>
              <a:gd name="connsiteY443" fmla="*/ 2296067 h 3615677"/>
              <a:gd name="connsiteX444" fmla="*/ 5998088 w 7265975"/>
              <a:gd name="connsiteY444" fmla="*/ 2281672 h 3615677"/>
              <a:gd name="connsiteX445" fmla="*/ 5337505 w 7265975"/>
              <a:gd name="connsiteY445" fmla="*/ 2214107 h 3615677"/>
              <a:gd name="connsiteX446" fmla="*/ 5340756 w 7265975"/>
              <a:gd name="connsiteY446" fmla="*/ 2214107 h 3615677"/>
              <a:gd name="connsiteX447" fmla="*/ 5355386 w 7265975"/>
              <a:gd name="connsiteY447" fmla="*/ 2220595 h 3615677"/>
              <a:gd name="connsiteX448" fmla="*/ 5379770 w 7265975"/>
              <a:gd name="connsiteY448" fmla="*/ 2220595 h 3615677"/>
              <a:gd name="connsiteX449" fmla="*/ 5405780 w 7265975"/>
              <a:gd name="connsiteY449" fmla="*/ 2246549 h 3615677"/>
              <a:gd name="connsiteX450" fmla="*/ 5413908 w 7265975"/>
              <a:gd name="connsiteY450" fmla="*/ 2251415 h 3615677"/>
              <a:gd name="connsiteX451" fmla="*/ 5436666 w 7265975"/>
              <a:gd name="connsiteY451" fmla="*/ 2270880 h 3615677"/>
              <a:gd name="connsiteX452" fmla="*/ 5477306 w 7265975"/>
              <a:gd name="connsiteY452" fmla="*/ 2300077 h 3615677"/>
              <a:gd name="connsiteX453" fmla="*/ 5501691 w 7265975"/>
              <a:gd name="connsiteY453" fmla="*/ 2317920 h 3615677"/>
              <a:gd name="connsiteX454" fmla="*/ 5500065 w 7265975"/>
              <a:gd name="connsiteY454" fmla="*/ 2321164 h 3615677"/>
              <a:gd name="connsiteX455" fmla="*/ 5504942 w 7265975"/>
              <a:gd name="connsiteY455" fmla="*/ 2321164 h 3615677"/>
              <a:gd name="connsiteX456" fmla="*/ 5511444 w 7265975"/>
              <a:gd name="connsiteY456" fmla="*/ 2327652 h 3615677"/>
              <a:gd name="connsiteX457" fmla="*/ 5508193 w 7265975"/>
              <a:gd name="connsiteY457" fmla="*/ 2334141 h 3615677"/>
              <a:gd name="connsiteX458" fmla="*/ 5522823 w 7265975"/>
              <a:gd name="connsiteY458" fmla="*/ 2345495 h 3615677"/>
              <a:gd name="connsiteX459" fmla="*/ 5539079 w 7265975"/>
              <a:gd name="connsiteY459" fmla="*/ 2373071 h 3615677"/>
              <a:gd name="connsiteX460" fmla="*/ 5553710 w 7265975"/>
              <a:gd name="connsiteY460" fmla="*/ 2386047 h 3615677"/>
              <a:gd name="connsiteX461" fmla="*/ 5553710 w 7265975"/>
              <a:gd name="connsiteY461" fmla="*/ 2416867 h 3615677"/>
              <a:gd name="connsiteX462" fmla="*/ 5550459 w 7265975"/>
              <a:gd name="connsiteY462" fmla="*/ 2437954 h 3615677"/>
              <a:gd name="connsiteX463" fmla="*/ 5530951 w 7265975"/>
              <a:gd name="connsiteY463" fmla="*/ 2447686 h 3615677"/>
              <a:gd name="connsiteX464" fmla="*/ 5513070 w 7265975"/>
              <a:gd name="connsiteY464" fmla="*/ 2428221 h 3615677"/>
              <a:gd name="connsiteX465" fmla="*/ 5474055 w 7265975"/>
              <a:gd name="connsiteY465" fmla="*/ 2395780 h 3615677"/>
              <a:gd name="connsiteX466" fmla="*/ 5446420 w 7265975"/>
              <a:gd name="connsiteY466" fmla="*/ 2351984 h 3615677"/>
              <a:gd name="connsiteX467" fmla="*/ 5433415 w 7265975"/>
              <a:gd name="connsiteY467" fmla="*/ 2334141 h 3615677"/>
              <a:gd name="connsiteX468" fmla="*/ 5431790 w 7265975"/>
              <a:gd name="connsiteY468" fmla="*/ 2327652 h 3615677"/>
              <a:gd name="connsiteX469" fmla="*/ 5420410 w 7265975"/>
              <a:gd name="connsiteY469" fmla="*/ 2324408 h 3615677"/>
              <a:gd name="connsiteX470" fmla="*/ 5410657 w 7265975"/>
              <a:gd name="connsiteY470" fmla="*/ 2300077 h 3615677"/>
              <a:gd name="connsiteX471" fmla="*/ 5383022 w 7265975"/>
              <a:gd name="connsiteY471" fmla="*/ 2275746 h 3615677"/>
              <a:gd name="connsiteX472" fmla="*/ 5373268 w 7265975"/>
              <a:gd name="connsiteY472" fmla="*/ 2254659 h 3615677"/>
              <a:gd name="connsiteX473" fmla="*/ 5355386 w 7265975"/>
              <a:gd name="connsiteY473" fmla="*/ 2248171 h 3615677"/>
              <a:gd name="connsiteX474" fmla="*/ 5337505 w 7265975"/>
              <a:gd name="connsiteY474" fmla="*/ 2218973 h 3615677"/>
              <a:gd name="connsiteX475" fmla="*/ 5337505 w 7265975"/>
              <a:gd name="connsiteY475" fmla="*/ 2214107 h 3615677"/>
              <a:gd name="connsiteX476" fmla="*/ 5781376 w 7265975"/>
              <a:gd name="connsiteY476" fmla="*/ 2185151 h 3615677"/>
              <a:gd name="connsiteX477" fmla="*/ 5792761 w 7265975"/>
              <a:gd name="connsiteY477" fmla="*/ 2203072 h 3615677"/>
              <a:gd name="connsiteX478" fmla="*/ 5822036 w 7265975"/>
              <a:gd name="connsiteY478" fmla="*/ 2222623 h 3615677"/>
              <a:gd name="connsiteX479" fmla="*/ 5805772 w 7265975"/>
              <a:gd name="connsiteY479" fmla="*/ 2232398 h 3615677"/>
              <a:gd name="connsiteX480" fmla="*/ 5809025 w 7265975"/>
              <a:gd name="connsiteY480" fmla="*/ 2235657 h 3615677"/>
              <a:gd name="connsiteX481" fmla="*/ 5787881 w 7265975"/>
              <a:gd name="connsiteY481" fmla="*/ 2245432 h 3615677"/>
              <a:gd name="connsiteX482" fmla="*/ 5791134 w 7265975"/>
              <a:gd name="connsiteY482" fmla="*/ 2251949 h 3615677"/>
              <a:gd name="connsiteX483" fmla="*/ 5786255 w 7265975"/>
              <a:gd name="connsiteY483" fmla="*/ 2256836 h 3615677"/>
              <a:gd name="connsiteX484" fmla="*/ 5818783 w 7265975"/>
              <a:gd name="connsiteY484" fmla="*/ 2304083 h 3615677"/>
              <a:gd name="connsiteX485" fmla="*/ 5802519 w 7265975"/>
              <a:gd name="connsiteY485" fmla="*/ 2310600 h 3615677"/>
              <a:gd name="connsiteX486" fmla="*/ 5796013 w 7265975"/>
              <a:gd name="connsiteY486" fmla="*/ 2312229 h 3615677"/>
              <a:gd name="connsiteX487" fmla="*/ 5792761 w 7265975"/>
              <a:gd name="connsiteY487" fmla="*/ 2320375 h 3615677"/>
              <a:gd name="connsiteX488" fmla="*/ 5783002 w 7265975"/>
              <a:gd name="connsiteY488" fmla="*/ 2351330 h 3615677"/>
              <a:gd name="connsiteX489" fmla="*/ 5766738 w 7265975"/>
              <a:gd name="connsiteY489" fmla="*/ 2369251 h 3615677"/>
              <a:gd name="connsiteX490" fmla="*/ 5769991 w 7265975"/>
              <a:gd name="connsiteY490" fmla="*/ 2379027 h 3615677"/>
              <a:gd name="connsiteX491" fmla="*/ 5761859 w 7265975"/>
              <a:gd name="connsiteY491" fmla="*/ 2403465 h 3615677"/>
              <a:gd name="connsiteX492" fmla="*/ 5739089 w 7265975"/>
              <a:gd name="connsiteY492" fmla="*/ 2414869 h 3615677"/>
              <a:gd name="connsiteX493" fmla="*/ 5730957 w 7265975"/>
              <a:gd name="connsiteY493" fmla="*/ 2405094 h 3615677"/>
              <a:gd name="connsiteX494" fmla="*/ 5698429 w 7265975"/>
              <a:gd name="connsiteY494" fmla="*/ 2393689 h 3615677"/>
              <a:gd name="connsiteX495" fmla="*/ 5680539 w 7265975"/>
              <a:gd name="connsiteY495" fmla="*/ 2400206 h 3615677"/>
              <a:gd name="connsiteX496" fmla="*/ 5675660 w 7265975"/>
              <a:gd name="connsiteY496" fmla="*/ 2396948 h 3615677"/>
              <a:gd name="connsiteX497" fmla="*/ 5674033 w 7265975"/>
              <a:gd name="connsiteY497" fmla="*/ 2387173 h 3615677"/>
              <a:gd name="connsiteX498" fmla="*/ 5659396 w 7265975"/>
              <a:gd name="connsiteY498" fmla="*/ 2390431 h 3615677"/>
              <a:gd name="connsiteX499" fmla="*/ 5633373 w 7265975"/>
              <a:gd name="connsiteY499" fmla="*/ 2351330 h 3615677"/>
              <a:gd name="connsiteX500" fmla="*/ 5635000 w 7265975"/>
              <a:gd name="connsiteY500" fmla="*/ 2346442 h 3615677"/>
              <a:gd name="connsiteX501" fmla="*/ 5625241 w 7265975"/>
              <a:gd name="connsiteY501" fmla="*/ 2343184 h 3615677"/>
              <a:gd name="connsiteX502" fmla="*/ 5615483 w 7265975"/>
              <a:gd name="connsiteY502" fmla="*/ 2312229 h 3615677"/>
              <a:gd name="connsiteX503" fmla="*/ 5639879 w 7265975"/>
              <a:gd name="connsiteY503" fmla="*/ 2305712 h 3615677"/>
              <a:gd name="connsiteX504" fmla="*/ 5669154 w 7265975"/>
              <a:gd name="connsiteY504" fmla="*/ 2273128 h 3615677"/>
              <a:gd name="connsiteX505" fmla="*/ 5688671 w 7265975"/>
              <a:gd name="connsiteY505" fmla="*/ 2266611 h 3615677"/>
              <a:gd name="connsiteX506" fmla="*/ 5706561 w 7265975"/>
              <a:gd name="connsiteY506" fmla="*/ 2251949 h 3615677"/>
              <a:gd name="connsiteX507" fmla="*/ 5711440 w 7265975"/>
              <a:gd name="connsiteY507" fmla="*/ 2242173 h 3615677"/>
              <a:gd name="connsiteX508" fmla="*/ 5717946 w 7265975"/>
              <a:gd name="connsiteY508" fmla="*/ 2237286 h 3615677"/>
              <a:gd name="connsiteX509" fmla="*/ 5722825 w 7265975"/>
              <a:gd name="connsiteY509" fmla="*/ 2232398 h 3615677"/>
              <a:gd name="connsiteX510" fmla="*/ 5748848 w 7265975"/>
              <a:gd name="connsiteY510" fmla="*/ 2222623 h 3615677"/>
              <a:gd name="connsiteX511" fmla="*/ 5781376 w 7265975"/>
              <a:gd name="connsiteY511" fmla="*/ 2185151 h 3615677"/>
              <a:gd name="connsiteX512" fmla="*/ 5028719 w 7265975"/>
              <a:gd name="connsiteY512" fmla="*/ 2133030 h 3615677"/>
              <a:gd name="connsiteX513" fmla="*/ 5059529 w 7265975"/>
              <a:gd name="connsiteY513" fmla="*/ 2181290 h 3615677"/>
              <a:gd name="connsiteX514" fmla="*/ 5036827 w 7265975"/>
              <a:gd name="connsiteY514" fmla="*/ 2210246 h 3615677"/>
              <a:gd name="connsiteX515" fmla="*/ 5018990 w 7265975"/>
              <a:gd name="connsiteY515" fmla="*/ 2189333 h 3615677"/>
              <a:gd name="connsiteX516" fmla="*/ 5028719 w 7265975"/>
              <a:gd name="connsiteY516" fmla="*/ 2133030 h 3615677"/>
              <a:gd name="connsiteX517" fmla="*/ 5950907 w 7265975"/>
              <a:gd name="connsiteY517" fmla="*/ 2127239 h 3615677"/>
              <a:gd name="connsiteX518" fmla="*/ 5960492 w 7265975"/>
              <a:gd name="connsiteY518" fmla="*/ 2133795 h 3615677"/>
              <a:gd name="connsiteX519" fmla="*/ 5976468 w 7265975"/>
              <a:gd name="connsiteY519" fmla="*/ 2181327 h 3615677"/>
              <a:gd name="connsiteX520" fmla="*/ 5968480 w 7265975"/>
              <a:gd name="connsiteY520" fmla="*/ 2202635 h 3615677"/>
              <a:gd name="connsiteX521" fmla="*/ 5960492 w 7265975"/>
              <a:gd name="connsiteY521" fmla="*/ 2186244 h 3615677"/>
              <a:gd name="connsiteX522" fmla="*/ 5960492 w 7265975"/>
              <a:gd name="connsiteY522" fmla="*/ 2189523 h 3615677"/>
              <a:gd name="connsiteX523" fmla="*/ 5957297 w 7265975"/>
              <a:gd name="connsiteY523" fmla="*/ 2184605 h 3615677"/>
              <a:gd name="connsiteX524" fmla="*/ 5950907 w 7265975"/>
              <a:gd name="connsiteY524" fmla="*/ 2192801 h 3615677"/>
              <a:gd name="connsiteX525" fmla="*/ 5958894 w 7265975"/>
              <a:gd name="connsiteY525" fmla="*/ 2205913 h 3615677"/>
              <a:gd name="connsiteX526" fmla="*/ 5950907 w 7265975"/>
              <a:gd name="connsiteY526" fmla="*/ 2214108 h 3615677"/>
              <a:gd name="connsiteX527" fmla="*/ 5947712 w 7265975"/>
              <a:gd name="connsiteY527" fmla="*/ 2209191 h 3615677"/>
              <a:gd name="connsiteX528" fmla="*/ 5941321 w 7265975"/>
              <a:gd name="connsiteY528" fmla="*/ 2210830 h 3615677"/>
              <a:gd name="connsiteX529" fmla="*/ 5925346 w 7265975"/>
              <a:gd name="connsiteY529" fmla="*/ 2187884 h 3615677"/>
              <a:gd name="connsiteX530" fmla="*/ 5928541 w 7265975"/>
              <a:gd name="connsiteY530" fmla="*/ 2179688 h 3615677"/>
              <a:gd name="connsiteX531" fmla="*/ 5926943 w 7265975"/>
              <a:gd name="connsiteY531" fmla="*/ 2174771 h 3615677"/>
              <a:gd name="connsiteX532" fmla="*/ 5917358 w 7265975"/>
              <a:gd name="connsiteY532" fmla="*/ 2173132 h 3615677"/>
              <a:gd name="connsiteX533" fmla="*/ 5917358 w 7265975"/>
              <a:gd name="connsiteY533" fmla="*/ 2179688 h 3615677"/>
              <a:gd name="connsiteX534" fmla="*/ 5910967 w 7265975"/>
              <a:gd name="connsiteY534" fmla="*/ 2176410 h 3615677"/>
              <a:gd name="connsiteX535" fmla="*/ 5909370 w 7265975"/>
              <a:gd name="connsiteY535" fmla="*/ 2179688 h 3615677"/>
              <a:gd name="connsiteX536" fmla="*/ 5902980 w 7265975"/>
              <a:gd name="connsiteY536" fmla="*/ 2173132 h 3615677"/>
              <a:gd name="connsiteX537" fmla="*/ 5890199 w 7265975"/>
              <a:gd name="connsiteY537" fmla="*/ 2200996 h 3615677"/>
              <a:gd name="connsiteX538" fmla="*/ 5890199 w 7265975"/>
              <a:gd name="connsiteY538" fmla="*/ 2186244 h 3615677"/>
              <a:gd name="connsiteX539" fmla="*/ 5887004 w 7265975"/>
              <a:gd name="connsiteY539" fmla="*/ 2179688 h 3615677"/>
              <a:gd name="connsiteX540" fmla="*/ 5891797 w 7265975"/>
              <a:gd name="connsiteY540" fmla="*/ 2163298 h 3615677"/>
              <a:gd name="connsiteX541" fmla="*/ 5914163 w 7265975"/>
              <a:gd name="connsiteY541" fmla="*/ 2150186 h 3615677"/>
              <a:gd name="connsiteX542" fmla="*/ 5925346 w 7265975"/>
              <a:gd name="connsiteY542" fmla="*/ 2160020 h 3615677"/>
              <a:gd name="connsiteX543" fmla="*/ 5928541 w 7265975"/>
              <a:gd name="connsiteY543" fmla="*/ 2160020 h 3615677"/>
              <a:gd name="connsiteX544" fmla="*/ 5934931 w 7265975"/>
              <a:gd name="connsiteY544" fmla="*/ 2151825 h 3615677"/>
              <a:gd name="connsiteX545" fmla="*/ 5949309 w 7265975"/>
              <a:gd name="connsiteY545" fmla="*/ 2141990 h 3615677"/>
              <a:gd name="connsiteX546" fmla="*/ 5950907 w 7265975"/>
              <a:gd name="connsiteY546" fmla="*/ 2127239 h 3615677"/>
              <a:gd name="connsiteX547" fmla="*/ 5925553 w 7265975"/>
              <a:gd name="connsiteY547" fmla="*/ 2123379 h 3615677"/>
              <a:gd name="connsiteX548" fmla="*/ 5933999 w 7265975"/>
              <a:gd name="connsiteY548" fmla="*/ 2123379 h 3615677"/>
              <a:gd name="connsiteX549" fmla="*/ 5923864 w 7265975"/>
              <a:gd name="connsiteY549" fmla="*/ 2136892 h 3615677"/>
              <a:gd name="connsiteX550" fmla="*/ 5920486 w 7265975"/>
              <a:gd name="connsiteY550" fmla="*/ 2133514 h 3615677"/>
              <a:gd name="connsiteX551" fmla="*/ 5925553 w 7265975"/>
              <a:gd name="connsiteY551" fmla="*/ 2123379 h 3615677"/>
              <a:gd name="connsiteX552" fmla="*/ 2164873 w 7265975"/>
              <a:gd name="connsiteY552" fmla="*/ 2119690 h 3615677"/>
              <a:gd name="connsiteX553" fmla="*/ 2171733 w 7265975"/>
              <a:gd name="connsiteY553" fmla="*/ 2119690 h 3615677"/>
              <a:gd name="connsiteX554" fmla="*/ 2171733 w 7265975"/>
              <a:gd name="connsiteY554" fmla="*/ 2126008 h 3615677"/>
              <a:gd name="connsiteX555" fmla="*/ 2163156 w 7265975"/>
              <a:gd name="connsiteY555" fmla="*/ 2133906 h 3615677"/>
              <a:gd name="connsiteX556" fmla="*/ 2156292 w 7265975"/>
              <a:gd name="connsiteY556" fmla="*/ 2133906 h 3615677"/>
              <a:gd name="connsiteX557" fmla="*/ 2164873 w 7265975"/>
              <a:gd name="connsiteY557" fmla="*/ 2119690 h 3615677"/>
              <a:gd name="connsiteX558" fmla="*/ 5920211 w 7265975"/>
              <a:gd name="connsiteY558" fmla="*/ 2107935 h 3615677"/>
              <a:gd name="connsiteX559" fmla="*/ 5924348 w 7265975"/>
              <a:gd name="connsiteY559" fmla="*/ 2107935 h 3615677"/>
              <a:gd name="connsiteX560" fmla="*/ 5917453 w 7265975"/>
              <a:gd name="connsiteY560" fmla="*/ 2133031 h 3615677"/>
              <a:gd name="connsiteX561" fmla="*/ 5914695 w 7265975"/>
              <a:gd name="connsiteY561" fmla="*/ 2133031 h 3615677"/>
              <a:gd name="connsiteX562" fmla="*/ 5920211 w 7265975"/>
              <a:gd name="connsiteY562" fmla="*/ 2107935 h 3615677"/>
              <a:gd name="connsiteX563" fmla="*/ 5906697 w 7265975"/>
              <a:gd name="connsiteY563" fmla="*/ 2107613 h 3615677"/>
              <a:gd name="connsiteX564" fmla="*/ 5916625 w 7265975"/>
              <a:gd name="connsiteY564" fmla="*/ 2114047 h 3615677"/>
              <a:gd name="connsiteX565" fmla="*/ 5908352 w 7265975"/>
              <a:gd name="connsiteY565" fmla="*/ 2133351 h 3615677"/>
              <a:gd name="connsiteX566" fmla="*/ 5911661 w 7265975"/>
              <a:gd name="connsiteY566" fmla="*/ 2141395 h 3615677"/>
              <a:gd name="connsiteX567" fmla="*/ 5908352 w 7265975"/>
              <a:gd name="connsiteY567" fmla="*/ 2144612 h 3615677"/>
              <a:gd name="connsiteX568" fmla="*/ 5893460 w 7265975"/>
              <a:gd name="connsiteY568" fmla="*/ 2128525 h 3615677"/>
              <a:gd name="connsiteX569" fmla="*/ 5900078 w 7265975"/>
              <a:gd name="connsiteY569" fmla="*/ 2125308 h 3615677"/>
              <a:gd name="connsiteX570" fmla="*/ 5906697 w 7265975"/>
              <a:gd name="connsiteY570" fmla="*/ 2107613 h 3615677"/>
              <a:gd name="connsiteX571" fmla="*/ 5838514 w 7265975"/>
              <a:gd name="connsiteY571" fmla="*/ 2104075 h 3615677"/>
              <a:gd name="connsiteX572" fmla="*/ 5843271 w 7265975"/>
              <a:gd name="connsiteY572" fmla="*/ 2114060 h 3615677"/>
              <a:gd name="connsiteX573" fmla="*/ 5836928 w 7265975"/>
              <a:gd name="connsiteY573" fmla="*/ 2119053 h 3615677"/>
              <a:gd name="connsiteX574" fmla="*/ 5825828 w 7265975"/>
              <a:gd name="connsiteY574" fmla="*/ 2125709 h 3615677"/>
              <a:gd name="connsiteX575" fmla="*/ 5803628 w 7265975"/>
              <a:gd name="connsiteY575" fmla="*/ 2152336 h 3615677"/>
              <a:gd name="connsiteX576" fmla="*/ 5798871 w 7265975"/>
              <a:gd name="connsiteY576" fmla="*/ 2152336 h 3615677"/>
              <a:gd name="connsiteX577" fmla="*/ 5833756 w 7265975"/>
              <a:gd name="connsiteY577" fmla="*/ 2112396 h 3615677"/>
              <a:gd name="connsiteX578" fmla="*/ 5838514 w 7265975"/>
              <a:gd name="connsiteY578" fmla="*/ 2104075 h 3615677"/>
              <a:gd name="connsiteX579" fmla="*/ 5885187 w 7265975"/>
              <a:gd name="connsiteY579" fmla="*/ 2086700 h 3615677"/>
              <a:gd name="connsiteX580" fmla="*/ 5889349 w 7265975"/>
              <a:gd name="connsiteY580" fmla="*/ 2089426 h 3615677"/>
              <a:gd name="connsiteX581" fmla="*/ 5886842 w 7265975"/>
              <a:gd name="connsiteY581" fmla="*/ 2088326 h 3615677"/>
              <a:gd name="connsiteX582" fmla="*/ 5890151 w 7265975"/>
              <a:gd name="connsiteY582" fmla="*/ 2089951 h 3615677"/>
              <a:gd name="connsiteX583" fmla="*/ 5889349 w 7265975"/>
              <a:gd name="connsiteY583" fmla="*/ 2089426 h 3615677"/>
              <a:gd name="connsiteX584" fmla="*/ 5896563 w 7265975"/>
              <a:gd name="connsiteY584" fmla="*/ 2092593 h 3615677"/>
              <a:gd name="connsiteX585" fmla="*/ 5905043 w 7265975"/>
              <a:gd name="connsiteY585" fmla="*/ 2098079 h 3615677"/>
              <a:gd name="connsiteX586" fmla="*/ 5883532 w 7265975"/>
              <a:gd name="connsiteY586" fmla="*/ 2117586 h 3615677"/>
              <a:gd name="connsiteX587" fmla="*/ 5881878 w 7265975"/>
              <a:gd name="connsiteY587" fmla="*/ 2089951 h 3615677"/>
              <a:gd name="connsiteX588" fmla="*/ 5885187 w 7265975"/>
              <a:gd name="connsiteY588" fmla="*/ 2086700 h 3615677"/>
              <a:gd name="connsiteX589" fmla="*/ 5426105 w 7265975"/>
              <a:gd name="connsiteY589" fmla="*/ 2080723 h 3615677"/>
              <a:gd name="connsiteX590" fmla="*/ 5420255 w 7265975"/>
              <a:gd name="connsiteY590" fmla="*/ 2088016 h 3615677"/>
              <a:gd name="connsiteX591" fmla="*/ 5419943 w 7265975"/>
              <a:gd name="connsiteY591" fmla="*/ 2088706 h 3615677"/>
              <a:gd name="connsiteX592" fmla="*/ 5426147 w 7265975"/>
              <a:gd name="connsiteY592" fmla="*/ 2080950 h 3615677"/>
              <a:gd name="connsiteX593" fmla="*/ 5930782 w 7265975"/>
              <a:gd name="connsiteY593" fmla="*/ 2073188 h 3615677"/>
              <a:gd name="connsiteX594" fmla="*/ 5945260 w 7265975"/>
              <a:gd name="connsiteY594" fmla="*/ 2076534 h 3615677"/>
              <a:gd name="connsiteX595" fmla="*/ 5945260 w 7265975"/>
              <a:gd name="connsiteY595" fmla="*/ 2083226 h 3615677"/>
              <a:gd name="connsiteX596" fmla="*/ 5948478 w 7265975"/>
              <a:gd name="connsiteY596" fmla="*/ 2083226 h 3615677"/>
              <a:gd name="connsiteX597" fmla="*/ 5948478 w 7265975"/>
              <a:gd name="connsiteY597" fmla="*/ 2093264 h 3615677"/>
              <a:gd name="connsiteX598" fmla="*/ 5953304 w 7265975"/>
              <a:gd name="connsiteY598" fmla="*/ 2098283 h 3615677"/>
              <a:gd name="connsiteX599" fmla="*/ 5950086 w 7265975"/>
              <a:gd name="connsiteY599" fmla="*/ 2106648 h 3615677"/>
              <a:gd name="connsiteX600" fmla="*/ 5940434 w 7265975"/>
              <a:gd name="connsiteY600" fmla="*/ 2106648 h 3615677"/>
              <a:gd name="connsiteX601" fmla="*/ 5946869 w 7265975"/>
              <a:gd name="connsiteY601" fmla="*/ 2120032 h 3615677"/>
              <a:gd name="connsiteX602" fmla="*/ 5946869 w 7265975"/>
              <a:gd name="connsiteY602" fmla="*/ 2123378 h 3615677"/>
              <a:gd name="connsiteX603" fmla="*/ 5940434 w 7265975"/>
              <a:gd name="connsiteY603" fmla="*/ 2123378 h 3615677"/>
              <a:gd name="connsiteX604" fmla="*/ 5937217 w 7265975"/>
              <a:gd name="connsiteY604" fmla="*/ 2115013 h 3615677"/>
              <a:gd name="connsiteX605" fmla="*/ 5937217 w 7265975"/>
              <a:gd name="connsiteY605" fmla="*/ 2111667 h 3615677"/>
              <a:gd name="connsiteX606" fmla="*/ 5927564 w 7265975"/>
              <a:gd name="connsiteY606" fmla="*/ 2101629 h 3615677"/>
              <a:gd name="connsiteX607" fmla="*/ 5927564 w 7265975"/>
              <a:gd name="connsiteY607" fmla="*/ 2098283 h 3615677"/>
              <a:gd name="connsiteX608" fmla="*/ 5937217 w 7265975"/>
              <a:gd name="connsiteY608" fmla="*/ 2098283 h 3615677"/>
              <a:gd name="connsiteX609" fmla="*/ 5940434 w 7265975"/>
              <a:gd name="connsiteY609" fmla="*/ 2094937 h 3615677"/>
              <a:gd name="connsiteX610" fmla="*/ 5924347 w 7265975"/>
              <a:gd name="connsiteY610" fmla="*/ 2076534 h 3615677"/>
              <a:gd name="connsiteX611" fmla="*/ 5930782 w 7265975"/>
              <a:gd name="connsiteY611" fmla="*/ 2073188 h 3615677"/>
              <a:gd name="connsiteX612" fmla="*/ 5905043 w 7265975"/>
              <a:gd name="connsiteY612" fmla="*/ 2073188 h 3615677"/>
              <a:gd name="connsiteX613" fmla="*/ 5911220 w 7265975"/>
              <a:gd name="connsiteY613" fmla="*/ 2073188 h 3615677"/>
              <a:gd name="connsiteX614" fmla="*/ 5920486 w 7265975"/>
              <a:gd name="connsiteY614" fmla="*/ 2090884 h 3615677"/>
              <a:gd name="connsiteX615" fmla="*/ 5914309 w 7265975"/>
              <a:gd name="connsiteY615" fmla="*/ 2083806 h 3615677"/>
              <a:gd name="connsiteX616" fmla="*/ 5905043 w 7265975"/>
              <a:gd name="connsiteY616" fmla="*/ 2083806 h 3615677"/>
              <a:gd name="connsiteX617" fmla="*/ 5905043 w 7265975"/>
              <a:gd name="connsiteY617" fmla="*/ 2073188 h 3615677"/>
              <a:gd name="connsiteX618" fmla="*/ 5850992 w 7265975"/>
              <a:gd name="connsiteY618" fmla="*/ 2053884 h 3615677"/>
              <a:gd name="connsiteX619" fmla="*/ 5857169 w 7265975"/>
              <a:gd name="connsiteY619" fmla="*/ 2053884 h 3615677"/>
              <a:gd name="connsiteX620" fmla="*/ 5872612 w 7265975"/>
              <a:gd name="connsiteY620" fmla="*/ 2065596 h 3615677"/>
              <a:gd name="connsiteX621" fmla="*/ 5867979 w 7265975"/>
              <a:gd name="connsiteY621" fmla="*/ 2078980 h 3615677"/>
              <a:gd name="connsiteX622" fmla="*/ 5850992 w 7265975"/>
              <a:gd name="connsiteY622" fmla="*/ 2053884 h 3615677"/>
              <a:gd name="connsiteX623" fmla="*/ 5402584 w 7265975"/>
              <a:gd name="connsiteY623" fmla="*/ 2008226 h 3615677"/>
              <a:gd name="connsiteX624" fmla="*/ 5399203 w 7265975"/>
              <a:gd name="connsiteY624" fmla="*/ 2013728 h 3615677"/>
              <a:gd name="connsiteX625" fmla="*/ 5399203 w 7265975"/>
              <a:gd name="connsiteY625" fmla="*/ 2013874 h 3615677"/>
              <a:gd name="connsiteX626" fmla="*/ 5402524 w 7265975"/>
              <a:gd name="connsiteY626" fmla="*/ 2008454 h 3615677"/>
              <a:gd name="connsiteX627" fmla="*/ 2052369 w 7265975"/>
              <a:gd name="connsiteY627" fmla="*/ 1955596 h 3615677"/>
              <a:gd name="connsiteX628" fmla="*/ 2073283 w 7265975"/>
              <a:gd name="connsiteY628" fmla="*/ 1962215 h 3615677"/>
              <a:gd name="connsiteX629" fmla="*/ 2062022 w 7265975"/>
              <a:gd name="connsiteY629" fmla="*/ 1967179 h 3615677"/>
              <a:gd name="connsiteX630" fmla="*/ 2044328 w 7265975"/>
              <a:gd name="connsiteY630" fmla="*/ 1958906 h 3615677"/>
              <a:gd name="connsiteX631" fmla="*/ 2052369 w 7265975"/>
              <a:gd name="connsiteY631" fmla="*/ 1955596 h 3615677"/>
              <a:gd name="connsiteX632" fmla="*/ 1828294 w 7265975"/>
              <a:gd name="connsiteY632" fmla="*/ 1955596 h 3615677"/>
              <a:gd name="connsiteX633" fmla="*/ 1840536 w 7265975"/>
              <a:gd name="connsiteY633" fmla="*/ 1958420 h 3615677"/>
              <a:gd name="connsiteX634" fmla="*/ 1850408 w 7265975"/>
              <a:gd name="connsiteY634" fmla="*/ 1962546 h 3615677"/>
              <a:gd name="connsiteX635" fmla="*/ 1855146 w 7265975"/>
              <a:gd name="connsiteY635" fmla="*/ 1967759 h 3615677"/>
              <a:gd name="connsiteX636" fmla="*/ 1831452 w 7265975"/>
              <a:gd name="connsiteY636" fmla="*/ 1972971 h 3615677"/>
              <a:gd name="connsiteX637" fmla="*/ 1820397 w 7265975"/>
              <a:gd name="connsiteY637" fmla="*/ 1960809 h 3615677"/>
              <a:gd name="connsiteX638" fmla="*/ 1828294 w 7265975"/>
              <a:gd name="connsiteY638" fmla="*/ 1955596 h 3615677"/>
              <a:gd name="connsiteX639" fmla="*/ 5848097 w 7265975"/>
              <a:gd name="connsiteY639" fmla="*/ 1949643 h 3615677"/>
              <a:gd name="connsiteX640" fmla="*/ 5859358 w 7265975"/>
              <a:gd name="connsiteY640" fmla="*/ 1961022 h 3615677"/>
              <a:gd name="connsiteX641" fmla="*/ 5867401 w 7265975"/>
              <a:gd name="connsiteY641" fmla="*/ 1954520 h 3615677"/>
              <a:gd name="connsiteX642" fmla="*/ 5869010 w 7265975"/>
              <a:gd name="connsiteY642" fmla="*/ 1957771 h 3615677"/>
              <a:gd name="connsiteX643" fmla="*/ 5870619 w 7265975"/>
              <a:gd name="connsiteY643" fmla="*/ 1962648 h 3615677"/>
              <a:gd name="connsiteX644" fmla="*/ 5878662 w 7265975"/>
              <a:gd name="connsiteY644" fmla="*/ 1990283 h 3615677"/>
              <a:gd name="connsiteX645" fmla="*/ 5865792 w 7265975"/>
              <a:gd name="connsiteY645" fmla="*/ 2017919 h 3615677"/>
              <a:gd name="connsiteX646" fmla="*/ 5881879 w 7265975"/>
              <a:gd name="connsiteY646" fmla="*/ 2045554 h 3615677"/>
              <a:gd name="connsiteX647" fmla="*/ 5881879 w 7265975"/>
              <a:gd name="connsiteY647" fmla="*/ 2043928 h 3615677"/>
              <a:gd name="connsiteX648" fmla="*/ 5888314 w 7265975"/>
              <a:gd name="connsiteY648" fmla="*/ 2039051 h 3615677"/>
              <a:gd name="connsiteX649" fmla="*/ 5902792 w 7265975"/>
              <a:gd name="connsiteY649" fmla="*/ 2053682 h 3615677"/>
              <a:gd name="connsiteX650" fmla="*/ 5907618 w 7265975"/>
              <a:gd name="connsiteY650" fmla="*/ 2048805 h 3615677"/>
              <a:gd name="connsiteX651" fmla="*/ 5912444 w 7265975"/>
              <a:gd name="connsiteY651" fmla="*/ 2050431 h 3615677"/>
              <a:gd name="connsiteX652" fmla="*/ 5907618 w 7265975"/>
              <a:gd name="connsiteY652" fmla="*/ 2056933 h 3615677"/>
              <a:gd name="connsiteX653" fmla="*/ 5912444 w 7265975"/>
              <a:gd name="connsiteY653" fmla="*/ 2056933 h 3615677"/>
              <a:gd name="connsiteX654" fmla="*/ 5920488 w 7265975"/>
              <a:gd name="connsiteY654" fmla="*/ 2065061 h 3615677"/>
              <a:gd name="connsiteX655" fmla="*/ 5920488 w 7265975"/>
              <a:gd name="connsiteY655" fmla="*/ 2069938 h 3615677"/>
              <a:gd name="connsiteX656" fmla="*/ 5918879 w 7265975"/>
              <a:gd name="connsiteY656" fmla="*/ 2073189 h 3615677"/>
              <a:gd name="connsiteX657" fmla="*/ 5915662 w 7265975"/>
              <a:gd name="connsiteY657" fmla="*/ 2068312 h 3615677"/>
              <a:gd name="connsiteX658" fmla="*/ 5891531 w 7265975"/>
              <a:gd name="connsiteY658" fmla="*/ 2048805 h 3615677"/>
              <a:gd name="connsiteX659" fmla="*/ 5893140 w 7265975"/>
              <a:gd name="connsiteY659" fmla="*/ 2061810 h 3615677"/>
              <a:gd name="connsiteX660" fmla="*/ 5873836 w 7265975"/>
              <a:gd name="connsiteY660" fmla="*/ 2047179 h 3615677"/>
              <a:gd name="connsiteX661" fmla="*/ 5864184 w 7265975"/>
              <a:gd name="connsiteY661" fmla="*/ 2050431 h 3615677"/>
              <a:gd name="connsiteX662" fmla="*/ 5854532 w 7265975"/>
              <a:gd name="connsiteY662" fmla="*/ 2042303 h 3615677"/>
              <a:gd name="connsiteX663" fmla="*/ 5857749 w 7265975"/>
              <a:gd name="connsiteY663" fmla="*/ 2035800 h 3615677"/>
              <a:gd name="connsiteX664" fmla="*/ 5857749 w 7265975"/>
              <a:gd name="connsiteY664" fmla="*/ 2029298 h 3615677"/>
              <a:gd name="connsiteX665" fmla="*/ 5854532 w 7265975"/>
              <a:gd name="connsiteY665" fmla="*/ 2029298 h 3615677"/>
              <a:gd name="connsiteX666" fmla="*/ 5849706 w 7265975"/>
              <a:gd name="connsiteY666" fmla="*/ 2032549 h 3615677"/>
              <a:gd name="connsiteX667" fmla="*/ 5835227 w 7265975"/>
              <a:gd name="connsiteY667" fmla="*/ 2021170 h 3615677"/>
              <a:gd name="connsiteX668" fmla="*/ 5840053 w 7265975"/>
              <a:gd name="connsiteY668" fmla="*/ 2000037 h 3615677"/>
              <a:gd name="connsiteX669" fmla="*/ 5843271 w 7265975"/>
              <a:gd name="connsiteY669" fmla="*/ 1982155 h 3615677"/>
              <a:gd name="connsiteX670" fmla="*/ 5841662 w 7265975"/>
              <a:gd name="connsiteY670" fmla="*/ 1961022 h 3615677"/>
              <a:gd name="connsiteX671" fmla="*/ 5848097 w 7265975"/>
              <a:gd name="connsiteY671" fmla="*/ 1949643 h 3615677"/>
              <a:gd name="connsiteX672" fmla="*/ 4873036 w 7265975"/>
              <a:gd name="connsiteY672" fmla="*/ 1927518 h 3615677"/>
              <a:gd name="connsiteX673" fmla="*/ 4873142 w 7265975"/>
              <a:gd name="connsiteY673" fmla="*/ 1928260 h 3615677"/>
              <a:gd name="connsiteX674" fmla="*/ 4872893 w 7265975"/>
              <a:gd name="connsiteY674" fmla="*/ 1928136 h 3615677"/>
              <a:gd name="connsiteX675" fmla="*/ 4872893 w 7265975"/>
              <a:gd name="connsiteY675" fmla="*/ 1926521 h 3615677"/>
              <a:gd name="connsiteX676" fmla="*/ 4873197 w 7265975"/>
              <a:gd name="connsiteY676" fmla="*/ 1926824 h 3615677"/>
              <a:gd name="connsiteX677" fmla="*/ 4873036 w 7265975"/>
              <a:gd name="connsiteY677" fmla="*/ 1927518 h 3615677"/>
              <a:gd name="connsiteX678" fmla="*/ 1925181 w 7265975"/>
              <a:gd name="connsiteY678" fmla="*/ 1924708 h 3615677"/>
              <a:gd name="connsiteX679" fmla="*/ 1943020 w 7265975"/>
              <a:gd name="connsiteY679" fmla="*/ 1929534 h 3615677"/>
              <a:gd name="connsiteX680" fmla="*/ 1964099 w 7265975"/>
              <a:gd name="connsiteY680" fmla="*/ 1926317 h 3615677"/>
              <a:gd name="connsiteX681" fmla="*/ 2004638 w 7265975"/>
              <a:gd name="connsiteY681" fmla="*/ 1945622 h 3615677"/>
              <a:gd name="connsiteX682" fmla="*/ 2001392 w 7265975"/>
              <a:gd name="connsiteY682" fmla="*/ 1942405 h 3615677"/>
              <a:gd name="connsiteX683" fmla="*/ 2019232 w 7265975"/>
              <a:gd name="connsiteY683" fmla="*/ 1958492 h 3615677"/>
              <a:gd name="connsiteX684" fmla="*/ 1993286 w 7265975"/>
              <a:gd name="connsiteY684" fmla="*/ 1958492 h 3615677"/>
              <a:gd name="connsiteX685" fmla="*/ 1980315 w 7265975"/>
              <a:gd name="connsiteY685" fmla="*/ 1963319 h 3615677"/>
              <a:gd name="connsiteX686" fmla="*/ 1973829 w 7265975"/>
              <a:gd name="connsiteY686" fmla="*/ 1960101 h 3615677"/>
              <a:gd name="connsiteX687" fmla="*/ 1957613 w 7265975"/>
              <a:gd name="connsiteY687" fmla="*/ 1972971 h 3615677"/>
              <a:gd name="connsiteX688" fmla="*/ 1947884 w 7265975"/>
              <a:gd name="connsiteY688" fmla="*/ 1963319 h 3615677"/>
              <a:gd name="connsiteX689" fmla="*/ 1915453 w 7265975"/>
              <a:gd name="connsiteY689" fmla="*/ 1961710 h 3615677"/>
              <a:gd name="connsiteX690" fmla="*/ 1907343 w 7265975"/>
              <a:gd name="connsiteY690" fmla="*/ 1961710 h 3615677"/>
              <a:gd name="connsiteX691" fmla="*/ 1907343 w 7265975"/>
              <a:gd name="connsiteY691" fmla="*/ 1968145 h 3615677"/>
              <a:gd name="connsiteX692" fmla="*/ 1897615 w 7265975"/>
              <a:gd name="connsiteY692" fmla="*/ 1955275 h 3615677"/>
              <a:gd name="connsiteX693" fmla="*/ 1902480 w 7265975"/>
              <a:gd name="connsiteY693" fmla="*/ 1953666 h 3615677"/>
              <a:gd name="connsiteX694" fmla="*/ 1933289 w 7265975"/>
              <a:gd name="connsiteY694" fmla="*/ 1952057 h 3615677"/>
              <a:gd name="connsiteX695" fmla="*/ 1928426 w 7265975"/>
              <a:gd name="connsiteY695" fmla="*/ 1937578 h 3615677"/>
              <a:gd name="connsiteX696" fmla="*/ 1920317 w 7265975"/>
              <a:gd name="connsiteY696" fmla="*/ 1929534 h 3615677"/>
              <a:gd name="connsiteX697" fmla="*/ 1925181 w 7265975"/>
              <a:gd name="connsiteY697" fmla="*/ 1924708 h 3615677"/>
              <a:gd name="connsiteX698" fmla="*/ 5645995 w 7265975"/>
              <a:gd name="connsiteY698" fmla="*/ 1911035 h 3615677"/>
              <a:gd name="connsiteX699" fmla="*/ 5654090 w 7265975"/>
              <a:gd name="connsiteY699" fmla="*/ 1922046 h 3615677"/>
              <a:gd name="connsiteX700" fmla="*/ 5621709 w 7265975"/>
              <a:gd name="connsiteY700" fmla="*/ 1953504 h 3615677"/>
              <a:gd name="connsiteX701" fmla="*/ 5607138 w 7265975"/>
              <a:gd name="connsiteY701" fmla="*/ 1939348 h 3615677"/>
              <a:gd name="connsiteX702" fmla="*/ 5607138 w 7265975"/>
              <a:gd name="connsiteY702" fmla="*/ 1928337 h 3615677"/>
              <a:gd name="connsiteX703" fmla="*/ 5645995 w 7265975"/>
              <a:gd name="connsiteY703" fmla="*/ 1911035 h 3615677"/>
              <a:gd name="connsiteX704" fmla="*/ 1920782 w 7265975"/>
              <a:gd name="connsiteY704" fmla="*/ 1893820 h 3615677"/>
              <a:gd name="connsiteX705" fmla="*/ 1920782 w 7265975"/>
              <a:gd name="connsiteY705" fmla="*/ 1899336 h 3615677"/>
              <a:gd name="connsiteX706" fmla="*/ 1910271 w 7265975"/>
              <a:gd name="connsiteY706" fmla="*/ 1903473 h 3615677"/>
              <a:gd name="connsiteX707" fmla="*/ 1907268 w 7265975"/>
              <a:gd name="connsiteY707" fmla="*/ 1903473 h 3615677"/>
              <a:gd name="connsiteX708" fmla="*/ 1907268 w 7265975"/>
              <a:gd name="connsiteY708" fmla="*/ 1899336 h 3615677"/>
              <a:gd name="connsiteX709" fmla="*/ 1920782 w 7265975"/>
              <a:gd name="connsiteY709" fmla="*/ 1893820 h 3615677"/>
              <a:gd name="connsiteX710" fmla="*/ 1720841 w 7265975"/>
              <a:gd name="connsiteY710" fmla="*/ 1884169 h 3615677"/>
              <a:gd name="connsiteX711" fmla="*/ 1722496 w 7265975"/>
              <a:gd name="connsiteY711" fmla="*/ 1884169 h 3615677"/>
              <a:gd name="connsiteX712" fmla="*/ 1724150 w 7265975"/>
              <a:gd name="connsiteY712" fmla="*/ 1884169 h 3615677"/>
              <a:gd name="connsiteX713" fmla="*/ 1724150 w 7265975"/>
              <a:gd name="connsiteY713" fmla="*/ 1895994 h 3615677"/>
              <a:gd name="connsiteX714" fmla="*/ 1714220 w 7265975"/>
              <a:gd name="connsiteY714" fmla="*/ 1895994 h 3615677"/>
              <a:gd name="connsiteX715" fmla="*/ 1720841 w 7265975"/>
              <a:gd name="connsiteY715" fmla="*/ 1889237 h 3615677"/>
              <a:gd name="connsiteX716" fmla="*/ 1720841 w 7265975"/>
              <a:gd name="connsiteY716" fmla="*/ 1884169 h 3615677"/>
              <a:gd name="connsiteX717" fmla="*/ 1743621 w 7265975"/>
              <a:gd name="connsiteY717" fmla="*/ 1857142 h 3615677"/>
              <a:gd name="connsiteX718" fmla="*/ 1813325 w 7265975"/>
              <a:gd name="connsiteY718" fmla="*/ 1875074 h 3615677"/>
              <a:gd name="connsiteX719" fmla="*/ 1824670 w 7265975"/>
              <a:gd name="connsiteY719" fmla="*/ 1884856 h 3615677"/>
              <a:gd name="connsiteX720" fmla="*/ 1870059 w 7265975"/>
              <a:gd name="connsiteY720" fmla="*/ 1902788 h 3615677"/>
              <a:gd name="connsiteX721" fmla="*/ 1870059 w 7265975"/>
              <a:gd name="connsiteY721" fmla="*/ 1907678 h 3615677"/>
              <a:gd name="connsiteX722" fmla="*/ 1879786 w 7265975"/>
              <a:gd name="connsiteY722" fmla="*/ 1907678 h 3615677"/>
              <a:gd name="connsiteX723" fmla="*/ 1897615 w 7265975"/>
              <a:gd name="connsiteY723" fmla="*/ 1922350 h 3615677"/>
              <a:gd name="connsiteX724" fmla="*/ 1870059 w 7265975"/>
              <a:gd name="connsiteY724" fmla="*/ 1930501 h 3615677"/>
              <a:gd name="connsiteX725" fmla="*/ 1827912 w 7265975"/>
              <a:gd name="connsiteY725" fmla="*/ 1925611 h 3615677"/>
              <a:gd name="connsiteX726" fmla="*/ 1827912 w 7265975"/>
              <a:gd name="connsiteY726" fmla="*/ 1920720 h 3615677"/>
              <a:gd name="connsiteX727" fmla="*/ 1836017 w 7265975"/>
              <a:gd name="connsiteY727" fmla="*/ 1914199 h 3615677"/>
              <a:gd name="connsiteX728" fmla="*/ 1811702 w 7265975"/>
              <a:gd name="connsiteY728" fmla="*/ 1899527 h 3615677"/>
              <a:gd name="connsiteX729" fmla="*/ 1803598 w 7265975"/>
              <a:gd name="connsiteY729" fmla="*/ 1893007 h 3615677"/>
              <a:gd name="connsiteX730" fmla="*/ 1789007 w 7265975"/>
              <a:gd name="connsiteY730" fmla="*/ 1893007 h 3615677"/>
              <a:gd name="connsiteX731" fmla="*/ 1763072 w 7265975"/>
              <a:gd name="connsiteY731" fmla="*/ 1881595 h 3615677"/>
              <a:gd name="connsiteX732" fmla="*/ 1742000 w 7265975"/>
              <a:gd name="connsiteY732" fmla="*/ 1881595 h 3615677"/>
              <a:gd name="connsiteX733" fmla="*/ 1740377 w 7265975"/>
              <a:gd name="connsiteY733" fmla="*/ 1873444 h 3615677"/>
              <a:gd name="connsiteX734" fmla="*/ 1730653 w 7265975"/>
              <a:gd name="connsiteY734" fmla="*/ 1871814 h 3615677"/>
              <a:gd name="connsiteX735" fmla="*/ 1691749 w 7265975"/>
              <a:gd name="connsiteY735" fmla="*/ 1889746 h 3615677"/>
              <a:gd name="connsiteX736" fmla="*/ 1685266 w 7265975"/>
              <a:gd name="connsiteY736" fmla="*/ 1889746 h 3615677"/>
              <a:gd name="connsiteX737" fmla="*/ 1743621 w 7265975"/>
              <a:gd name="connsiteY737" fmla="*/ 1857142 h 3615677"/>
              <a:gd name="connsiteX738" fmla="*/ 1812675 w 7265975"/>
              <a:gd name="connsiteY738" fmla="*/ 1818531 h 3615677"/>
              <a:gd name="connsiteX739" fmla="*/ 1815985 w 7265975"/>
              <a:gd name="connsiteY739" fmla="*/ 1818531 h 3615677"/>
              <a:gd name="connsiteX740" fmla="*/ 1824257 w 7265975"/>
              <a:gd name="connsiteY740" fmla="*/ 1828667 h 3615677"/>
              <a:gd name="connsiteX741" fmla="*/ 1820948 w 7265975"/>
              <a:gd name="connsiteY741" fmla="*/ 1832045 h 3615677"/>
              <a:gd name="connsiteX742" fmla="*/ 1812675 w 7265975"/>
              <a:gd name="connsiteY742" fmla="*/ 1818531 h 3615677"/>
              <a:gd name="connsiteX743" fmla="*/ 5394553 w 7265975"/>
              <a:gd name="connsiteY743" fmla="*/ 1803623 h 3615677"/>
              <a:gd name="connsiteX744" fmla="*/ 5394142 w 7265975"/>
              <a:gd name="connsiteY744" fmla="*/ 1804315 h 3615677"/>
              <a:gd name="connsiteX745" fmla="*/ 5391105 w 7265975"/>
              <a:gd name="connsiteY745" fmla="*/ 1819935 h 3615677"/>
              <a:gd name="connsiteX746" fmla="*/ 5394344 w 7265975"/>
              <a:gd name="connsiteY746" fmla="*/ 1828009 h 3615677"/>
              <a:gd name="connsiteX747" fmla="*/ 5408919 w 7265975"/>
              <a:gd name="connsiteY747" fmla="*/ 1823164 h 3615677"/>
              <a:gd name="connsiteX748" fmla="*/ 5423494 w 7265975"/>
              <a:gd name="connsiteY748" fmla="*/ 1845774 h 3615677"/>
              <a:gd name="connsiteX749" fmla="*/ 5446165 w 7265975"/>
              <a:gd name="connsiteY749" fmla="*/ 1874843 h 3615677"/>
              <a:gd name="connsiteX750" fmla="*/ 5459121 w 7265975"/>
              <a:gd name="connsiteY750" fmla="*/ 1873228 h 3615677"/>
              <a:gd name="connsiteX751" fmla="*/ 5417016 w 7265975"/>
              <a:gd name="connsiteY751" fmla="*/ 1911987 h 3615677"/>
              <a:gd name="connsiteX752" fmla="*/ 5399203 w 7265975"/>
              <a:gd name="connsiteY752" fmla="*/ 1918446 h 3615677"/>
              <a:gd name="connsiteX753" fmla="*/ 5398804 w 7265975"/>
              <a:gd name="connsiteY753" fmla="*/ 1919341 h 3615677"/>
              <a:gd name="connsiteX754" fmla="*/ 5406360 w 7265975"/>
              <a:gd name="connsiteY754" fmla="*/ 1915562 h 3615677"/>
              <a:gd name="connsiteX755" fmla="*/ 5416455 w 7265975"/>
              <a:gd name="connsiteY755" fmla="*/ 1912937 h 3615677"/>
              <a:gd name="connsiteX756" fmla="*/ 5458451 w 7265975"/>
              <a:gd name="connsiteY756" fmla="*/ 1874165 h 3615677"/>
              <a:gd name="connsiteX757" fmla="*/ 5461682 w 7265975"/>
              <a:gd name="connsiteY757" fmla="*/ 1874165 h 3615677"/>
              <a:gd name="connsiteX758" fmla="*/ 5466528 w 7265975"/>
              <a:gd name="connsiteY758" fmla="*/ 1882242 h 3615677"/>
              <a:gd name="connsiteX759" fmla="*/ 5467449 w 7265975"/>
              <a:gd name="connsiteY759" fmla="*/ 1880400 h 3615677"/>
              <a:gd name="connsiteX760" fmla="*/ 5462761 w 7265975"/>
              <a:gd name="connsiteY760" fmla="*/ 1872598 h 3615677"/>
              <a:gd name="connsiteX761" fmla="*/ 5459522 w 7265975"/>
              <a:gd name="connsiteY761" fmla="*/ 1872598 h 3615677"/>
              <a:gd name="connsiteX762" fmla="*/ 5446569 w 7265975"/>
              <a:gd name="connsiteY762" fmla="*/ 1874214 h 3615677"/>
              <a:gd name="connsiteX763" fmla="*/ 5423902 w 7265975"/>
              <a:gd name="connsiteY763" fmla="*/ 1845115 h 3615677"/>
              <a:gd name="connsiteX764" fmla="*/ 5409329 w 7265975"/>
              <a:gd name="connsiteY764" fmla="*/ 1822482 h 3615677"/>
              <a:gd name="connsiteX765" fmla="*/ 5394757 w 7265975"/>
              <a:gd name="connsiteY765" fmla="*/ 1827332 h 3615677"/>
              <a:gd name="connsiteX766" fmla="*/ 5391519 w 7265975"/>
              <a:gd name="connsiteY766" fmla="*/ 1819249 h 3615677"/>
              <a:gd name="connsiteX767" fmla="*/ 5865720 w 7265975"/>
              <a:gd name="connsiteY767" fmla="*/ 1801001 h 3615677"/>
              <a:gd name="connsiteX768" fmla="*/ 5852564 w 7265975"/>
              <a:gd name="connsiteY768" fmla="*/ 1862774 h 3615677"/>
              <a:gd name="connsiteX769" fmla="*/ 5841053 w 7265975"/>
              <a:gd name="connsiteY769" fmla="*/ 1842183 h 3615677"/>
              <a:gd name="connsiteX770" fmla="*/ 5865720 w 7265975"/>
              <a:gd name="connsiteY770" fmla="*/ 1801001 h 3615677"/>
              <a:gd name="connsiteX771" fmla="*/ 1835842 w 7265975"/>
              <a:gd name="connsiteY771" fmla="*/ 1785712 h 3615677"/>
              <a:gd name="connsiteX772" fmla="*/ 1839703 w 7265975"/>
              <a:gd name="connsiteY772" fmla="*/ 1793434 h 3615677"/>
              <a:gd name="connsiteX773" fmla="*/ 1835842 w 7265975"/>
              <a:gd name="connsiteY773" fmla="*/ 1785712 h 3615677"/>
              <a:gd name="connsiteX774" fmla="*/ 1812500 w 7265975"/>
              <a:gd name="connsiteY774" fmla="*/ 1777990 h 3615677"/>
              <a:gd name="connsiteX775" fmla="*/ 1820397 w 7265975"/>
              <a:gd name="connsiteY775" fmla="*/ 1782334 h 3615677"/>
              <a:gd name="connsiteX776" fmla="*/ 1803024 w 7265975"/>
              <a:gd name="connsiteY776" fmla="*/ 1782334 h 3615677"/>
              <a:gd name="connsiteX777" fmla="*/ 1812500 w 7265975"/>
              <a:gd name="connsiteY777" fmla="*/ 1777990 h 3615677"/>
              <a:gd name="connsiteX778" fmla="*/ 4686593 w 7265975"/>
              <a:gd name="connsiteY778" fmla="*/ 1766321 h 3615677"/>
              <a:gd name="connsiteX779" fmla="*/ 4664884 w 7265975"/>
              <a:gd name="connsiteY779" fmla="*/ 1774464 h 3615677"/>
              <a:gd name="connsiteX780" fmla="*/ 4664695 w 7265975"/>
              <a:gd name="connsiteY780" fmla="*/ 1774881 h 3615677"/>
              <a:gd name="connsiteX781" fmla="*/ 4686661 w 7265975"/>
              <a:gd name="connsiteY781" fmla="*/ 1766641 h 3615677"/>
              <a:gd name="connsiteX782" fmla="*/ 1327275 w 7265975"/>
              <a:gd name="connsiteY782" fmla="*/ 1708015 h 3615677"/>
              <a:gd name="connsiteX783" fmla="*/ 1301364 w 7265975"/>
              <a:gd name="connsiteY783" fmla="*/ 1727407 h 3615677"/>
              <a:gd name="connsiteX784" fmla="*/ 1291146 w 7265975"/>
              <a:gd name="connsiteY784" fmla="*/ 1723498 h 3615677"/>
              <a:gd name="connsiteX785" fmla="*/ 1291496 w 7265975"/>
              <a:gd name="connsiteY785" fmla="*/ 1723866 h 3615677"/>
              <a:gd name="connsiteX786" fmla="*/ 1301798 w 7265975"/>
              <a:gd name="connsiteY786" fmla="*/ 1727820 h 3615677"/>
              <a:gd name="connsiteX787" fmla="*/ 1327720 w 7265975"/>
              <a:gd name="connsiteY787" fmla="*/ 1708355 h 3615677"/>
              <a:gd name="connsiteX788" fmla="*/ 1351915 w 7265975"/>
              <a:gd name="connsiteY788" fmla="*/ 1716730 h 3615677"/>
              <a:gd name="connsiteX789" fmla="*/ 1351714 w 7265975"/>
              <a:gd name="connsiteY789" fmla="*/ 1716449 h 3615677"/>
              <a:gd name="connsiteX790" fmla="*/ 1327275 w 7265975"/>
              <a:gd name="connsiteY790" fmla="*/ 1708015 h 3615677"/>
              <a:gd name="connsiteX791" fmla="*/ 4107218 w 7265975"/>
              <a:gd name="connsiteY791" fmla="*/ 1694440 h 3615677"/>
              <a:gd name="connsiteX792" fmla="*/ 4110961 w 7265975"/>
              <a:gd name="connsiteY792" fmla="*/ 1707475 h 3615677"/>
              <a:gd name="connsiteX793" fmla="*/ 4111405 w 7265975"/>
              <a:gd name="connsiteY793" fmla="*/ 1704042 h 3615677"/>
              <a:gd name="connsiteX794" fmla="*/ 4111727 w 7265975"/>
              <a:gd name="connsiteY794" fmla="*/ 1704782 h 3615677"/>
              <a:gd name="connsiteX795" fmla="*/ 4111727 w 7265975"/>
              <a:gd name="connsiteY795" fmla="*/ 1701550 h 3615677"/>
              <a:gd name="connsiteX796" fmla="*/ 4111405 w 7265975"/>
              <a:gd name="connsiteY796" fmla="*/ 1704042 h 3615677"/>
              <a:gd name="connsiteX797" fmla="*/ 4657495 w 7265975"/>
              <a:gd name="connsiteY797" fmla="*/ 1671343 h 3615677"/>
              <a:gd name="connsiteX798" fmla="*/ 4649693 w 7265975"/>
              <a:gd name="connsiteY798" fmla="*/ 1684180 h 3615677"/>
              <a:gd name="connsiteX799" fmla="*/ 4641591 w 7265975"/>
              <a:gd name="connsiteY799" fmla="*/ 1695087 h 3615677"/>
              <a:gd name="connsiteX800" fmla="*/ 4641625 w 7265975"/>
              <a:gd name="connsiteY800" fmla="*/ 1695169 h 3615677"/>
              <a:gd name="connsiteX801" fmla="*/ 4649415 w 7265975"/>
              <a:gd name="connsiteY801" fmla="*/ 1684683 h 3615677"/>
              <a:gd name="connsiteX802" fmla="*/ 4657512 w 7265975"/>
              <a:gd name="connsiteY802" fmla="*/ 1671359 h 3615677"/>
              <a:gd name="connsiteX803" fmla="*/ 5001310 w 7265975"/>
              <a:gd name="connsiteY803" fmla="*/ 1639043 h 3615677"/>
              <a:gd name="connsiteX804" fmla="*/ 5000827 w 7265975"/>
              <a:gd name="connsiteY804" fmla="*/ 1639061 h 3615677"/>
              <a:gd name="connsiteX805" fmla="*/ 5000827 w 7265975"/>
              <a:gd name="connsiteY805" fmla="*/ 1645520 h 3615677"/>
              <a:gd name="connsiteX806" fmla="*/ 5004066 w 7265975"/>
              <a:gd name="connsiteY806" fmla="*/ 1668130 h 3615677"/>
              <a:gd name="connsiteX807" fmla="*/ 5017021 w 7265975"/>
              <a:gd name="connsiteY807" fmla="*/ 1672974 h 3615677"/>
              <a:gd name="connsiteX808" fmla="*/ 5046171 w 7265975"/>
              <a:gd name="connsiteY808" fmla="*/ 1689124 h 3615677"/>
              <a:gd name="connsiteX809" fmla="*/ 5076939 w 7265975"/>
              <a:gd name="connsiteY809" fmla="*/ 1695584 h 3615677"/>
              <a:gd name="connsiteX810" fmla="*/ 5104469 w 7265975"/>
              <a:gd name="connsiteY810" fmla="*/ 1706888 h 3615677"/>
              <a:gd name="connsiteX811" fmla="*/ 5112566 w 7265975"/>
              <a:gd name="connsiteY811" fmla="*/ 1721423 h 3615677"/>
              <a:gd name="connsiteX812" fmla="*/ 5123902 w 7265975"/>
              <a:gd name="connsiteY812" fmla="*/ 1721423 h 3615677"/>
              <a:gd name="connsiteX813" fmla="*/ 5157910 w 7265975"/>
              <a:gd name="connsiteY813" fmla="*/ 1739187 h 3615677"/>
              <a:gd name="connsiteX814" fmla="*/ 5187059 w 7265975"/>
              <a:gd name="connsiteY814" fmla="*/ 1739187 h 3615677"/>
              <a:gd name="connsiteX815" fmla="*/ 5200015 w 7265975"/>
              <a:gd name="connsiteY815" fmla="*/ 1735957 h 3615677"/>
              <a:gd name="connsiteX816" fmla="*/ 5208112 w 7265975"/>
              <a:gd name="connsiteY816" fmla="*/ 1752107 h 3615677"/>
              <a:gd name="connsiteX817" fmla="*/ 5238881 w 7265975"/>
              <a:gd name="connsiteY817" fmla="*/ 1734342 h 3615677"/>
              <a:gd name="connsiteX818" fmla="*/ 5272888 w 7265975"/>
              <a:gd name="connsiteY818" fmla="*/ 1742417 h 3615677"/>
              <a:gd name="connsiteX819" fmla="*/ 5311754 w 7265975"/>
              <a:gd name="connsiteY819" fmla="*/ 1719808 h 3615677"/>
              <a:gd name="connsiteX820" fmla="*/ 5319851 w 7265975"/>
              <a:gd name="connsiteY820" fmla="*/ 1711733 h 3615677"/>
              <a:gd name="connsiteX821" fmla="*/ 5344142 w 7265975"/>
              <a:gd name="connsiteY821" fmla="*/ 1710118 h 3615677"/>
              <a:gd name="connsiteX822" fmla="*/ 5350620 w 7265975"/>
              <a:gd name="connsiteY822" fmla="*/ 1703658 h 3615677"/>
              <a:gd name="connsiteX823" fmla="*/ 5355478 w 7265975"/>
              <a:gd name="connsiteY823" fmla="*/ 1703658 h 3615677"/>
              <a:gd name="connsiteX824" fmla="*/ 5392725 w 7265975"/>
              <a:gd name="connsiteY824" fmla="*/ 1734342 h 3615677"/>
              <a:gd name="connsiteX825" fmla="*/ 5410538 w 7265975"/>
              <a:gd name="connsiteY825" fmla="*/ 1765026 h 3615677"/>
              <a:gd name="connsiteX826" fmla="*/ 5407506 w 7265975"/>
              <a:gd name="connsiteY826" fmla="*/ 1781533 h 3615677"/>
              <a:gd name="connsiteX827" fmla="*/ 5407913 w 7265975"/>
              <a:gd name="connsiteY827" fmla="*/ 1780829 h 3615677"/>
              <a:gd name="connsiteX828" fmla="*/ 5410949 w 7265975"/>
              <a:gd name="connsiteY828" fmla="*/ 1764284 h 3615677"/>
              <a:gd name="connsiteX829" fmla="*/ 5393138 w 7265975"/>
              <a:gd name="connsiteY829" fmla="*/ 1733569 h 3615677"/>
              <a:gd name="connsiteX830" fmla="*/ 5355898 w 7265975"/>
              <a:gd name="connsiteY830" fmla="*/ 1702853 h 3615677"/>
              <a:gd name="connsiteX831" fmla="*/ 5351041 w 7265975"/>
              <a:gd name="connsiteY831" fmla="*/ 1702853 h 3615677"/>
              <a:gd name="connsiteX832" fmla="*/ 5344564 w 7265975"/>
              <a:gd name="connsiteY832" fmla="*/ 1709320 h 3615677"/>
              <a:gd name="connsiteX833" fmla="*/ 5320278 w 7265975"/>
              <a:gd name="connsiteY833" fmla="*/ 1710936 h 3615677"/>
              <a:gd name="connsiteX834" fmla="*/ 5312182 w 7265975"/>
              <a:gd name="connsiteY834" fmla="*/ 1719019 h 3615677"/>
              <a:gd name="connsiteX835" fmla="*/ 5273323 w 7265975"/>
              <a:gd name="connsiteY835" fmla="*/ 1741652 h 3615677"/>
              <a:gd name="connsiteX836" fmla="*/ 5239321 w 7265975"/>
              <a:gd name="connsiteY836" fmla="*/ 1733569 h 3615677"/>
              <a:gd name="connsiteX837" fmla="*/ 5208558 w 7265975"/>
              <a:gd name="connsiteY837" fmla="*/ 1751352 h 3615677"/>
              <a:gd name="connsiteX838" fmla="*/ 5200462 w 7265975"/>
              <a:gd name="connsiteY838" fmla="*/ 1735185 h 3615677"/>
              <a:gd name="connsiteX839" fmla="*/ 5187509 w 7265975"/>
              <a:gd name="connsiteY839" fmla="*/ 1738419 h 3615677"/>
              <a:gd name="connsiteX840" fmla="*/ 5158365 w 7265975"/>
              <a:gd name="connsiteY840" fmla="*/ 1738419 h 3615677"/>
              <a:gd name="connsiteX841" fmla="*/ 5124363 w 7265975"/>
              <a:gd name="connsiteY841" fmla="*/ 1720636 h 3615677"/>
              <a:gd name="connsiteX842" fmla="*/ 5113029 w 7265975"/>
              <a:gd name="connsiteY842" fmla="*/ 1720636 h 3615677"/>
              <a:gd name="connsiteX843" fmla="*/ 5104934 w 7265975"/>
              <a:gd name="connsiteY843" fmla="*/ 1706086 h 3615677"/>
              <a:gd name="connsiteX844" fmla="*/ 5077409 w 7265975"/>
              <a:gd name="connsiteY844" fmla="*/ 1694770 h 3615677"/>
              <a:gd name="connsiteX845" fmla="*/ 5046645 w 7265975"/>
              <a:gd name="connsiteY845" fmla="*/ 1688304 h 3615677"/>
              <a:gd name="connsiteX846" fmla="*/ 5017501 w 7265975"/>
              <a:gd name="connsiteY846" fmla="*/ 1672137 h 3615677"/>
              <a:gd name="connsiteX847" fmla="*/ 5004548 w 7265975"/>
              <a:gd name="connsiteY847" fmla="*/ 1667288 h 3615677"/>
              <a:gd name="connsiteX848" fmla="*/ 5001310 w 7265975"/>
              <a:gd name="connsiteY848" fmla="*/ 1644655 h 3615677"/>
              <a:gd name="connsiteX849" fmla="*/ 5001310 w 7265975"/>
              <a:gd name="connsiteY849" fmla="*/ 1643847 h 3615677"/>
              <a:gd name="connsiteX850" fmla="*/ 6057802 w 7265975"/>
              <a:gd name="connsiteY850" fmla="*/ 1609892 h 3615677"/>
              <a:gd name="connsiteX851" fmla="*/ 6077878 w 7265975"/>
              <a:gd name="connsiteY851" fmla="*/ 1614744 h 3615677"/>
              <a:gd name="connsiteX852" fmla="*/ 6077878 w 7265975"/>
              <a:gd name="connsiteY852" fmla="*/ 1622831 h 3615677"/>
              <a:gd name="connsiteX853" fmla="*/ 6084570 w 7265975"/>
              <a:gd name="connsiteY853" fmla="*/ 1627683 h 3615677"/>
              <a:gd name="connsiteX854" fmla="*/ 6084570 w 7265975"/>
              <a:gd name="connsiteY854" fmla="*/ 1635770 h 3615677"/>
              <a:gd name="connsiteX855" fmla="*/ 6077878 w 7265975"/>
              <a:gd name="connsiteY855" fmla="*/ 1635770 h 3615677"/>
              <a:gd name="connsiteX856" fmla="*/ 6059475 w 7265975"/>
              <a:gd name="connsiteY856" fmla="*/ 1669735 h 3615677"/>
              <a:gd name="connsiteX857" fmla="*/ 6057802 w 7265975"/>
              <a:gd name="connsiteY857" fmla="*/ 1663266 h 3615677"/>
              <a:gd name="connsiteX858" fmla="*/ 6057802 w 7265975"/>
              <a:gd name="connsiteY858" fmla="*/ 1668118 h 3615677"/>
              <a:gd name="connsiteX859" fmla="*/ 6046091 w 7265975"/>
              <a:gd name="connsiteY859" fmla="*/ 1656796 h 3615677"/>
              <a:gd name="connsiteX860" fmla="*/ 6054456 w 7265975"/>
              <a:gd name="connsiteY860" fmla="*/ 1645474 h 3615677"/>
              <a:gd name="connsiteX861" fmla="*/ 6057802 w 7265975"/>
              <a:gd name="connsiteY861" fmla="*/ 1635770 h 3615677"/>
              <a:gd name="connsiteX862" fmla="*/ 6051110 w 7265975"/>
              <a:gd name="connsiteY862" fmla="*/ 1626066 h 3615677"/>
              <a:gd name="connsiteX863" fmla="*/ 6051110 w 7265975"/>
              <a:gd name="connsiteY863" fmla="*/ 1632535 h 3615677"/>
              <a:gd name="connsiteX864" fmla="*/ 6042745 w 7265975"/>
              <a:gd name="connsiteY864" fmla="*/ 1635770 h 3615677"/>
              <a:gd name="connsiteX865" fmla="*/ 6034380 w 7265975"/>
              <a:gd name="connsiteY865" fmla="*/ 1627683 h 3615677"/>
              <a:gd name="connsiteX866" fmla="*/ 6057802 w 7265975"/>
              <a:gd name="connsiteY866" fmla="*/ 1609892 h 3615677"/>
              <a:gd name="connsiteX867" fmla="*/ 5010161 w 7265975"/>
              <a:gd name="connsiteY867" fmla="*/ 1602095 h 3615677"/>
              <a:gd name="connsiteX868" fmla="*/ 5009987 w 7265975"/>
              <a:gd name="connsiteY868" fmla="*/ 1602220 h 3615677"/>
              <a:gd name="connsiteX869" fmla="*/ 5005685 w 7265975"/>
              <a:gd name="connsiteY869" fmla="*/ 1613221 h 3615677"/>
              <a:gd name="connsiteX870" fmla="*/ 5011353 w 7265975"/>
              <a:gd name="connsiteY870" fmla="*/ 1622104 h 3615677"/>
              <a:gd name="connsiteX871" fmla="*/ 5016972 w 7265975"/>
              <a:gd name="connsiteY871" fmla="*/ 1630908 h 3615677"/>
              <a:gd name="connsiteX872" fmla="*/ 5017501 w 7265975"/>
              <a:gd name="connsiteY872" fmla="*/ 1630106 h 3615677"/>
              <a:gd name="connsiteX873" fmla="*/ 5006167 w 7265975"/>
              <a:gd name="connsiteY873" fmla="*/ 1612323 h 3615677"/>
              <a:gd name="connsiteX874" fmla="*/ 6128619 w 7265975"/>
              <a:gd name="connsiteY874" fmla="*/ 1594449 h 3615677"/>
              <a:gd name="connsiteX875" fmla="*/ 6128619 w 7265975"/>
              <a:gd name="connsiteY875" fmla="*/ 1618370 h 3615677"/>
              <a:gd name="connsiteX876" fmla="*/ 6119142 w 7265975"/>
              <a:gd name="connsiteY876" fmla="*/ 1613585 h 3615677"/>
              <a:gd name="connsiteX877" fmla="*/ 6101768 w 7265975"/>
              <a:gd name="connsiteY877" fmla="*/ 1631127 h 3615677"/>
              <a:gd name="connsiteX878" fmla="*/ 6097030 w 7265975"/>
              <a:gd name="connsiteY878" fmla="*/ 1621559 h 3615677"/>
              <a:gd name="connsiteX879" fmla="*/ 6092292 w 7265975"/>
              <a:gd name="connsiteY879" fmla="*/ 1613585 h 3615677"/>
              <a:gd name="connsiteX880" fmla="*/ 6104927 w 7265975"/>
              <a:gd name="connsiteY880" fmla="*/ 1602423 h 3615677"/>
              <a:gd name="connsiteX881" fmla="*/ 6128619 w 7265975"/>
              <a:gd name="connsiteY881" fmla="*/ 1594449 h 3615677"/>
              <a:gd name="connsiteX882" fmla="*/ 4102050 w 7265975"/>
              <a:gd name="connsiteY882" fmla="*/ 1571284 h 3615677"/>
              <a:gd name="connsiteX883" fmla="*/ 4092249 w 7265975"/>
              <a:gd name="connsiteY883" fmla="*/ 1577818 h 3615677"/>
              <a:gd name="connsiteX884" fmla="*/ 4090616 w 7265975"/>
              <a:gd name="connsiteY884" fmla="*/ 1584352 h 3615677"/>
              <a:gd name="connsiteX885" fmla="*/ 4067748 w 7265975"/>
              <a:gd name="connsiteY885" fmla="*/ 1592519 h 3615677"/>
              <a:gd name="connsiteX886" fmla="*/ 4062848 w 7265975"/>
              <a:gd name="connsiteY886" fmla="*/ 1589252 h 3615677"/>
              <a:gd name="connsiteX887" fmla="*/ 4059581 w 7265975"/>
              <a:gd name="connsiteY887" fmla="*/ 1585985 h 3615677"/>
              <a:gd name="connsiteX888" fmla="*/ 4102050 w 7265975"/>
              <a:gd name="connsiteY888" fmla="*/ 1571284 h 3615677"/>
              <a:gd name="connsiteX889" fmla="*/ 4648724 w 7265975"/>
              <a:gd name="connsiteY889" fmla="*/ 1551952 h 3615677"/>
              <a:gd name="connsiteX890" fmla="*/ 4651313 w 7265975"/>
              <a:gd name="connsiteY890" fmla="*/ 1573901 h 3615677"/>
              <a:gd name="connsiteX891" fmla="*/ 4641389 w 7265975"/>
              <a:gd name="connsiteY891" fmla="*/ 1589857 h 3615677"/>
              <a:gd name="connsiteX892" fmla="*/ 4641263 w 7265975"/>
              <a:gd name="connsiteY892" fmla="*/ 1590133 h 3615677"/>
              <a:gd name="connsiteX893" fmla="*/ 4646454 w 7265975"/>
              <a:gd name="connsiteY893" fmla="*/ 1580393 h 3615677"/>
              <a:gd name="connsiteX894" fmla="*/ 4651034 w 7265975"/>
              <a:gd name="connsiteY894" fmla="*/ 1574463 h 3615677"/>
              <a:gd name="connsiteX895" fmla="*/ 4653824 w 7265975"/>
              <a:gd name="connsiteY895" fmla="*/ 1570289 h 3615677"/>
              <a:gd name="connsiteX896" fmla="*/ 4651217 w 7265975"/>
              <a:gd name="connsiteY896" fmla="*/ 1571906 h 3615677"/>
              <a:gd name="connsiteX897" fmla="*/ 3712190 w 7265975"/>
              <a:gd name="connsiteY897" fmla="*/ 1516250 h 3615677"/>
              <a:gd name="connsiteX898" fmla="*/ 3708991 w 7265975"/>
              <a:gd name="connsiteY898" fmla="*/ 1524224 h 3615677"/>
              <a:gd name="connsiteX899" fmla="*/ 3705792 w 7265975"/>
              <a:gd name="connsiteY899" fmla="*/ 1532198 h 3615677"/>
              <a:gd name="connsiteX900" fmla="*/ 3708991 w 7265975"/>
              <a:gd name="connsiteY900" fmla="*/ 1543361 h 3615677"/>
              <a:gd name="connsiteX901" fmla="*/ 3704192 w 7265975"/>
              <a:gd name="connsiteY901" fmla="*/ 1548145 h 3615677"/>
              <a:gd name="connsiteX902" fmla="*/ 3699394 w 7265975"/>
              <a:gd name="connsiteY902" fmla="*/ 1544956 h 3615677"/>
              <a:gd name="connsiteX903" fmla="*/ 3667403 w 7265975"/>
              <a:gd name="connsiteY903" fmla="*/ 1527414 h 3615677"/>
              <a:gd name="connsiteX904" fmla="*/ 3656207 w 7265975"/>
              <a:gd name="connsiteY904" fmla="*/ 1524224 h 3615677"/>
              <a:gd name="connsiteX905" fmla="*/ 3656207 w 7265975"/>
              <a:gd name="connsiteY905" fmla="*/ 1519440 h 3615677"/>
              <a:gd name="connsiteX906" fmla="*/ 3688197 w 7265975"/>
              <a:gd name="connsiteY906" fmla="*/ 1521035 h 3615677"/>
              <a:gd name="connsiteX907" fmla="*/ 3712190 w 7265975"/>
              <a:gd name="connsiteY907" fmla="*/ 1516250 h 3615677"/>
              <a:gd name="connsiteX908" fmla="*/ 3469383 w 7265975"/>
              <a:gd name="connsiteY908" fmla="*/ 1472858 h 3615677"/>
              <a:gd name="connsiteX909" fmla="*/ 3472815 w 7265975"/>
              <a:gd name="connsiteY909" fmla="*/ 1481132 h 3615677"/>
              <a:gd name="connsiteX910" fmla="*/ 3467667 w 7265975"/>
              <a:gd name="connsiteY910" fmla="*/ 1484441 h 3615677"/>
              <a:gd name="connsiteX911" fmla="*/ 3457372 w 7265975"/>
              <a:gd name="connsiteY911" fmla="*/ 1477822 h 3615677"/>
              <a:gd name="connsiteX912" fmla="*/ 3469383 w 7265975"/>
              <a:gd name="connsiteY912" fmla="*/ 1472858 h 3615677"/>
              <a:gd name="connsiteX913" fmla="*/ 3587828 w 7265975"/>
              <a:gd name="connsiteY913" fmla="*/ 1440041 h 3615677"/>
              <a:gd name="connsiteX914" fmla="*/ 3597582 w 7265975"/>
              <a:gd name="connsiteY914" fmla="*/ 1444955 h 3615677"/>
              <a:gd name="connsiteX915" fmla="*/ 3602459 w 7265975"/>
              <a:gd name="connsiteY915" fmla="*/ 1474438 h 3615677"/>
              <a:gd name="connsiteX916" fmla="*/ 3582952 w 7265975"/>
              <a:gd name="connsiteY916" fmla="*/ 1494093 h 3615677"/>
              <a:gd name="connsiteX917" fmla="*/ 3576449 w 7265975"/>
              <a:gd name="connsiteY917" fmla="*/ 1479352 h 3615677"/>
              <a:gd name="connsiteX918" fmla="*/ 3581326 w 7265975"/>
              <a:gd name="connsiteY918" fmla="*/ 1464610 h 3615677"/>
              <a:gd name="connsiteX919" fmla="*/ 3573198 w 7265975"/>
              <a:gd name="connsiteY919" fmla="*/ 1449869 h 3615677"/>
              <a:gd name="connsiteX920" fmla="*/ 3587828 w 7265975"/>
              <a:gd name="connsiteY920" fmla="*/ 1440041 h 3615677"/>
              <a:gd name="connsiteX921" fmla="*/ 6269833 w 7265975"/>
              <a:gd name="connsiteY921" fmla="*/ 1430364 h 3615677"/>
              <a:gd name="connsiteX922" fmla="*/ 6277899 w 7265975"/>
              <a:gd name="connsiteY922" fmla="*/ 1433621 h 3615677"/>
              <a:gd name="connsiteX923" fmla="*/ 6279513 w 7265975"/>
              <a:gd name="connsiteY923" fmla="*/ 1448275 h 3615677"/>
              <a:gd name="connsiteX924" fmla="*/ 6289192 w 7265975"/>
              <a:gd name="connsiteY924" fmla="*/ 1472699 h 3615677"/>
              <a:gd name="connsiteX925" fmla="*/ 6279513 w 7265975"/>
              <a:gd name="connsiteY925" fmla="*/ 1495494 h 3615677"/>
              <a:gd name="connsiteX926" fmla="*/ 6279513 w 7265975"/>
              <a:gd name="connsiteY926" fmla="*/ 1500379 h 3615677"/>
              <a:gd name="connsiteX927" fmla="*/ 6273060 w 7265975"/>
              <a:gd name="connsiteY927" fmla="*/ 1502007 h 3615677"/>
              <a:gd name="connsiteX928" fmla="*/ 6268220 w 7265975"/>
              <a:gd name="connsiteY928" fmla="*/ 1532944 h 3615677"/>
              <a:gd name="connsiteX929" fmla="*/ 6260153 w 7265975"/>
              <a:gd name="connsiteY929" fmla="*/ 1554111 h 3615677"/>
              <a:gd name="connsiteX930" fmla="*/ 6264993 w 7265975"/>
              <a:gd name="connsiteY930" fmla="*/ 1567137 h 3615677"/>
              <a:gd name="connsiteX931" fmla="*/ 6247247 w 7265975"/>
              <a:gd name="connsiteY931" fmla="*/ 1581792 h 3615677"/>
              <a:gd name="connsiteX932" fmla="*/ 6247247 w 7265975"/>
              <a:gd name="connsiteY932" fmla="*/ 1570394 h 3615677"/>
              <a:gd name="connsiteX933" fmla="*/ 6227888 w 7265975"/>
              <a:gd name="connsiteY933" fmla="*/ 1586676 h 3615677"/>
              <a:gd name="connsiteX934" fmla="*/ 6224661 w 7265975"/>
              <a:gd name="connsiteY934" fmla="*/ 1583420 h 3615677"/>
              <a:gd name="connsiteX935" fmla="*/ 6218208 w 7265975"/>
              <a:gd name="connsiteY935" fmla="*/ 1583420 h 3615677"/>
              <a:gd name="connsiteX936" fmla="*/ 6203689 w 7265975"/>
              <a:gd name="connsiteY936" fmla="*/ 1593189 h 3615677"/>
              <a:gd name="connsiteX937" fmla="*/ 6182716 w 7265975"/>
              <a:gd name="connsiteY937" fmla="*/ 1580163 h 3615677"/>
              <a:gd name="connsiteX938" fmla="*/ 6179490 w 7265975"/>
              <a:gd name="connsiteY938" fmla="*/ 1586676 h 3615677"/>
              <a:gd name="connsiteX939" fmla="*/ 6185943 w 7265975"/>
              <a:gd name="connsiteY939" fmla="*/ 1598074 h 3615677"/>
              <a:gd name="connsiteX940" fmla="*/ 6179490 w 7265975"/>
              <a:gd name="connsiteY940" fmla="*/ 1598074 h 3615677"/>
              <a:gd name="connsiteX941" fmla="*/ 6161744 w 7265975"/>
              <a:gd name="connsiteY941" fmla="*/ 1617613 h 3615677"/>
              <a:gd name="connsiteX942" fmla="*/ 6152064 w 7265975"/>
              <a:gd name="connsiteY942" fmla="*/ 1609472 h 3615677"/>
              <a:gd name="connsiteX943" fmla="*/ 6152064 w 7265975"/>
              <a:gd name="connsiteY943" fmla="*/ 1604587 h 3615677"/>
              <a:gd name="connsiteX944" fmla="*/ 6153678 w 7265975"/>
              <a:gd name="connsiteY944" fmla="*/ 1591561 h 3615677"/>
              <a:gd name="connsiteX945" fmla="*/ 6132705 w 7265975"/>
              <a:gd name="connsiteY945" fmla="*/ 1585048 h 3615677"/>
              <a:gd name="connsiteX946" fmla="*/ 6126252 w 7265975"/>
              <a:gd name="connsiteY946" fmla="*/ 1591561 h 3615677"/>
              <a:gd name="connsiteX947" fmla="*/ 6110119 w 7265975"/>
              <a:gd name="connsiteY947" fmla="*/ 1593189 h 3615677"/>
              <a:gd name="connsiteX948" fmla="*/ 6073014 w 7265975"/>
              <a:gd name="connsiteY948" fmla="*/ 1602959 h 3615677"/>
              <a:gd name="connsiteX949" fmla="*/ 6063335 w 7265975"/>
              <a:gd name="connsiteY949" fmla="*/ 1599702 h 3615677"/>
              <a:gd name="connsiteX950" fmla="*/ 6071401 w 7265975"/>
              <a:gd name="connsiteY950" fmla="*/ 1594818 h 3615677"/>
              <a:gd name="connsiteX951" fmla="*/ 6111733 w 7265975"/>
              <a:gd name="connsiteY951" fmla="*/ 1567137 h 3615677"/>
              <a:gd name="connsiteX952" fmla="*/ 6155291 w 7265975"/>
              <a:gd name="connsiteY952" fmla="*/ 1567137 h 3615677"/>
              <a:gd name="connsiteX953" fmla="*/ 6179490 w 7265975"/>
              <a:gd name="connsiteY953" fmla="*/ 1544342 h 3615677"/>
              <a:gd name="connsiteX954" fmla="*/ 6190783 w 7265975"/>
              <a:gd name="connsiteY954" fmla="*/ 1526431 h 3615677"/>
              <a:gd name="connsiteX955" fmla="*/ 6187556 w 7265975"/>
              <a:gd name="connsiteY955" fmla="*/ 1534572 h 3615677"/>
              <a:gd name="connsiteX956" fmla="*/ 6190783 w 7265975"/>
              <a:gd name="connsiteY956" fmla="*/ 1537829 h 3615677"/>
              <a:gd name="connsiteX957" fmla="*/ 6211755 w 7265975"/>
              <a:gd name="connsiteY957" fmla="*/ 1528059 h 3615677"/>
              <a:gd name="connsiteX958" fmla="*/ 6250473 w 7265975"/>
              <a:gd name="connsiteY958" fmla="*/ 1471070 h 3615677"/>
              <a:gd name="connsiteX959" fmla="*/ 6247247 w 7265975"/>
              <a:gd name="connsiteY959" fmla="*/ 1461301 h 3615677"/>
              <a:gd name="connsiteX960" fmla="*/ 6264993 w 7265975"/>
              <a:gd name="connsiteY960" fmla="*/ 1435249 h 3615677"/>
              <a:gd name="connsiteX961" fmla="*/ 6273060 w 7265975"/>
              <a:gd name="connsiteY961" fmla="*/ 1436877 h 3615677"/>
              <a:gd name="connsiteX962" fmla="*/ 6271446 w 7265975"/>
              <a:gd name="connsiteY962" fmla="*/ 1436877 h 3615677"/>
              <a:gd name="connsiteX963" fmla="*/ 6269833 w 7265975"/>
              <a:gd name="connsiteY963" fmla="*/ 1430364 h 3615677"/>
              <a:gd name="connsiteX964" fmla="*/ 1782946 w 7265975"/>
              <a:gd name="connsiteY964" fmla="*/ 1417364 h 3615677"/>
              <a:gd name="connsiteX965" fmla="*/ 1778753 w 7265975"/>
              <a:gd name="connsiteY965" fmla="*/ 1419162 h 3615677"/>
              <a:gd name="connsiteX966" fmla="*/ 1762567 w 7265975"/>
              <a:gd name="connsiteY966" fmla="*/ 1417542 h 3615677"/>
              <a:gd name="connsiteX967" fmla="*/ 1735051 w 7265975"/>
              <a:gd name="connsiteY967" fmla="*/ 1422401 h 3615677"/>
              <a:gd name="connsiteX968" fmla="*/ 1725340 w 7265975"/>
              <a:gd name="connsiteY968" fmla="*/ 1430500 h 3615677"/>
              <a:gd name="connsiteX969" fmla="*/ 1718461 w 7265975"/>
              <a:gd name="connsiteY969" fmla="*/ 1426856 h 3615677"/>
              <a:gd name="connsiteX970" fmla="*/ 1714519 w 7265975"/>
              <a:gd name="connsiteY970" fmla="*/ 1421477 h 3615677"/>
              <a:gd name="connsiteX971" fmla="*/ 1716724 w 7265975"/>
              <a:gd name="connsiteY971" fmla="*/ 1432289 h 3615677"/>
              <a:gd name="connsiteX972" fmla="*/ 1724010 w 7265975"/>
              <a:gd name="connsiteY972" fmla="*/ 1438147 h 3615677"/>
              <a:gd name="connsiteX973" fmla="*/ 1759029 w 7265975"/>
              <a:gd name="connsiteY973" fmla="*/ 1428451 h 3615677"/>
              <a:gd name="connsiteX974" fmla="*/ 1788410 w 7265975"/>
              <a:gd name="connsiteY974" fmla="*/ 1408440 h 3615677"/>
              <a:gd name="connsiteX975" fmla="*/ 1790022 w 7265975"/>
              <a:gd name="connsiteY975" fmla="*/ 1414084 h 3615677"/>
              <a:gd name="connsiteX976" fmla="*/ 1790403 w 7265975"/>
              <a:gd name="connsiteY976" fmla="*/ 1413907 h 3615677"/>
              <a:gd name="connsiteX977" fmla="*/ 3593145 w 7265975"/>
              <a:gd name="connsiteY977" fmla="*/ 1399502 h 3615677"/>
              <a:gd name="connsiteX978" fmla="*/ 3596363 w 7265975"/>
              <a:gd name="connsiteY978" fmla="*/ 1407476 h 3615677"/>
              <a:gd name="connsiteX979" fmla="*/ 3589928 w 7265975"/>
              <a:gd name="connsiteY979" fmla="*/ 1436181 h 3615677"/>
              <a:gd name="connsiteX980" fmla="*/ 3577059 w 7265975"/>
              <a:gd name="connsiteY980" fmla="*/ 1409071 h 3615677"/>
              <a:gd name="connsiteX981" fmla="*/ 3581885 w 7265975"/>
              <a:gd name="connsiteY981" fmla="*/ 1407476 h 3615677"/>
              <a:gd name="connsiteX982" fmla="*/ 3593145 w 7265975"/>
              <a:gd name="connsiteY982" fmla="*/ 1399502 h 3615677"/>
              <a:gd name="connsiteX983" fmla="*/ 1858398 w 7265975"/>
              <a:gd name="connsiteY983" fmla="*/ 1375158 h 3615677"/>
              <a:gd name="connsiteX984" fmla="*/ 1858067 w 7265975"/>
              <a:gd name="connsiteY984" fmla="*/ 1375427 h 3615677"/>
              <a:gd name="connsiteX985" fmla="*/ 1791703 w 7265975"/>
              <a:gd name="connsiteY985" fmla="*/ 1390005 h 3615677"/>
              <a:gd name="connsiteX986" fmla="*/ 1781993 w 7265975"/>
              <a:gd name="connsiteY986" fmla="*/ 1394864 h 3615677"/>
              <a:gd name="connsiteX987" fmla="*/ 1785745 w 7265975"/>
              <a:gd name="connsiteY987" fmla="*/ 1401127 h 3615677"/>
              <a:gd name="connsiteX988" fmla="*/ 1783926 w 7265975"/>
              <a:gd name="connsiteY988" fmla="*/ 1396131 h 3615677"/>
              <a:gd name="connsiteX989" fmla="*/ 1792022 w 7265975"/>
              <a:gd name="connsiteY989" fmla="*/ 1396131 h 3615677"/>
              <a:gd name="connsiteX990" fmla="*/ 1851003 w 7265975"/>
              <a:gd name="connsiteY990" fmla="*/ 1389996 h 3615677"/>
              <a:gd name="connsiteX991" fmla="*/ 6377197 w 7265975"/>
              <a:gd name="connsiteY991" fmla="*/ 1353632 h 3615677"/>
              <a:gd name="connsiteX992" fmla="*/ 6379921 w 7265975"/>
              <a:gd name="connsiteY992" fmla="*/ 1356307 h 3615677"/>
              <a:gd name="connsiteX993" fmla="*/ 6362226 w 7265975"/>
              <a:gd name="connsiteY993" fmla="*/ 1370522 h 3615677"/>
              <a:gd name="connsiteX994" fmla="*/ 6362226 w 7265975"/>
              <a:gd name="connsiteY994" fmla="*/ 1364204 h 3615677"/>
              <a:gd name="connsiteX995" fmla="*/ 6369666 w 7265975"/>
              <a:gd name="connsiteY995" fmla="*/ 1356899 h 3615677"/>
              <a:gd name="connsiteX996" fmla="*/ 6376704 w 7265975"/>
              <a:gd name="connsiteY996" fmla="*/ 1353148 h 3615677"/>
              <a:gd name="connsiteX997" fmla="*/ 6378313 w 7265975"/>
              <a:gd name="connsiteY997" fmla="*/ 1353148 h 3615677"/>
              <a:gd name="connsiteX998" fmla="*/ 6377197 w 7265975"/>
              <a:gd name="connsiteY998" fmla="*/ 1353632 h 3615677"/>
              <a:gd name="connsiteX999" fmla="*/ 1890550 w 7265975"/>
              <a:gd name="connsiteY999" fmla="*/ 1346254 h 3615677"/>
              <a:gd name="connsiteX1000" fmla="*/ 1890441 w 7265975"/>
              <a:gd name="connsiteY1000" fmla="*/ 1346270 h 3615677"/>
              <a:gd name="connsiteX1001" fmla="*/ 1873040 w 7265975"/>
              <a:gd name="connsiteY1001" fmla="*/ 1362063 h 3615677"/>
              <a:gd name="connsiteX1002" fmla="*/ 1863201 w 7265975"/>
              <a:gd name="connsiteY1002" fmla="*/ 1371255 h 3615677"/>
              <a:gd name="connsiteX1003" fmla="*/ 1863477 w 7265975"/>
              <a:gd name="connsiteY1003" fmla="*/ 1371033 h 3615677"/>
              <a:gd name="connsiteX1004" fmla="*/ 1883921 w 7265975"/>
              <a:gd name="connsiteY1004" fmla="*/ 1351944 h 3615677"/>
              <a:gd name="connsiteX1005" fmla="*/ 6287316 w 7265975"/>
              <a:gd name="connsiteY1005" fmla="*/ 1329984 h 3615677"/>
              <a:gd name="connsiteX1006" fmla="*/ 6342922 w 7265975"/>
              <a:gd name="connsiteY1006" fmla="*/ 1365491 h 3615677"/>
              <a:gd name="connsiteX1007" fmla="*/ 6359277 w 7265975"/>
              <a:gd name="connsiteY1007" fmla="*/ 1363877 h 3615677"/>
              <a:gd name="connsiteX1008" fmla="*/ 6354371 w 7265975"/>
              <a:gd name="connsiteY1008" fmla="*/ 1371947 h 3615677"/>
              <a:gd name="connsiteX1009" fmla="*/ 6362548 w 7265975"/>
              <a:gd name="connsiteY1009" fmla="*/ 1381631 h 3615677"/>
              <a:gd name="connsiteX1010" fmla="*/ 6341287 w 7265975"/>
              <a:gd name="connsiteY1010" fmla="*/ 1388086 h 3615677"/>
              <a:gd name="connsiteX1011" fmla="*/ 6315119 w 7265975"/>
              <a:gd name="connsiteY1011" fmla="*/ 1412296 h 3615677"/>
              <a:gd name="connsiteX1012" fmla="*/ 6284045 w 7265975"/>
              <a:gd name="connsiteY1012" fmla="*/ 1396156 h 3615677"/>
              <a:gd name="connsiteX1013" fmla="*/ 6279138 w 7265975"/>
              <a:gd name="connsiteY1013" fmla="*/ 1402612 h 3615677"/>
              <a:gd name="connsiteX1014" fmla="*/ 6257877 w 7265975"/>
              <a:gd name="connsiteY1014" fmla="*/ 1407454 h 3615677"/>
              <a:gd name="connsiteX1015" fmla="*/ 6270961 w 7265975"/>
              <a:gd name="connsiteY1015" fmla="*/ 1417137 h 3615677"/>
              <a:gd name="connsiteX1016" fmla="*/ 6252971 w 7265975"/>
              <a:gd name="connsiteY1016" fmla="*/ 1428435 h 3615677"/>
              <a:gd name="connsiteX1017" fmla="*/ 6249699 w 7265975"/>
              <a:gd name="connsiteY1017" fmla="*/ 1428435 h 3615677"/>
              <a:gd name="connsiteX1018" fmla="*/ 6249699 w 7265975"/>
              <a:gd name="connsiteY1018" fmla="*/ 1412296 h 3615677"/>
              <a:gd name="connsiteX1019" fmla="*/ 6244793 w 7265975"/>
              <a:gd name="connsiteY1019" fmla="*/ 1404226 h 3615677"/>
              <a:gd name="connsiteX1020" fmla="*/ 6257877 w 7265975"/>
              <a:gd name="connsiteY1020" fmla="*/ 1386472 h 3615677"/>
              <a:gd name="connsiteX1021" fmla="*/ 6257877 w 7265975"/>
              <a:gd name="connsiteY1021" fmla="*/ 1381631 h 3615677"/>
              <a:gd name="connsiteX1022" fmla="*/ 6264419 w 7265975"/>
              <a:gd name="connsiteY1022" fmla="*/ 1384858 h 3615677"/>
              <a:gd name="connsiteX1023" fmla="*/ 6262784 w 7265975"/>
              <a:gd name="connsiteY1023" fmla="*/ 1383245 h 3615677"/>
              <a:gd name="connsiteX1024" fmla="*/ 6269326 w 7265975"/>
              <a:gd name="connsiteY1024" fmla="*/ 1383245 h 3615677"/>
              <a:gd name="connsiteX1025" fmla="*/ 6287316 w 7265975"/>
              <a:gd name="connsiteY1025" fmla="*/ 1346124 h 3615677"/>
              <a:gd name="connsiteX1026" fmla="*/ 6282409 w 7265975"/>
              <a:gd name="connsiteY1026" fmla="*/ 1339668 h 3615677"/>
              <a:gd name="connsiteX1027" fmla="*/ 6287316 w 7265975"/>
              <a:gd name="connsiteY1027" fmla="*/ 1329984 h 3615677"/>
              <a:gd name="connsiteX1028" fmla="*/ 6415123 w 7265975"/>
              <a:gd name="connsiteY1028" fmla="*/ 1328054 h 3615677"/>
              <a:gd name="connsiteX1029" fmla="*/ 6426251 w 7265975"/>
              <a:gd name="connsiteY1029" fmla="*/ 1328054 h 3615677"/>
              <a:gd name="connsiteX1030" fmla="*/ 6426251 w 7265975"/>
              <a:gd name="connsiteY1030" fmla="*/ 1332880 h 3615677"/>
              <a:gd name="connsiteX1031" fmla="*/ 6400815 w 7265975"/>
              <a:gd name="connsiteY1031" fmla="*/ 1347358 h 3615677"/>
              <a:gd name="connsiteX1032" fmla="*/ 6400815 w 7265975"/>
              <a:gd name="connsiteY1032" fmla="*/ 1344141 h 3615677"/>
              <a:gd name="connsiteX1033" fmla="*/ 6415123 w 7265975"/>
              <a:gd name="connsiteY1033" fmla="*/ 1328054 h 3615677"/>
              <a:gd name="connsiteX1034" fmla="*/ 6462929 w 7265975"/>
              <a:gd name="connsiteY1034" fmla="*/ 1306819 h 3615677"/>
              <a:gd name="connsiteX1035" fmla="*/ 6449202 w 7265975"/>
              <a:gd name="connsiteY1035" fmla="*/ 1320332 h 3615677"/>
              <a:gd name="connsiteX1036" fmla="*/ 6449202 w 7265975"/>
              <a:gd name="connsiteY1036" fmla="*/ 1315828 h 3615677"/>
              <a:gd name="connsiteX1037" fmla="*/ 6450918 w 7265975"/>
              <a:gd name="connsiteY1037" fmla="*/ 1311324 h 3615677"/>
              <a:gd name="connsiteX1038" fmla="*/ 6462929 w 7265975"/>
              <a:gd name="connsiteY1038" fmla="*/ 1306819 h 3615677"/>
              <a:gd name="connsiteX1039" fmla="*/ 2176046 w 7265975"/>
              <a:gd name="connsiteY1039" fmla="*/ 1301158 h 3615677"/>
              <a:gd name="connsiteX1040" fmla="*/ 2182404 w 7265975"/>
              <a:gd name="connsiteY1040" fmla="*/ 1309363 h 3615677"/>
              <a:gd name="connsiteX1041" fmla="*/ 2187176 w 7265975"/>
              <a:gd name="connsiteY1041" fmla="*/ 1320849 h 3615677"/>
              <a:gd name="connsiteX1042" fmla="*/ 2187176 w 7265975"/>
              <a:gd name="connsiteY1042" fmla="*/ 1325773 h 3615677"/>
              <a:gd name="connsiteX1043" fmla="*/ 2171278 w 7265975"/>
              <a:gd name="connsiteY1043" fmla="*/ 1333976 h 3615677"/>
              <a:gd name="connsiteX1044" fmla="*/ 2160148 w 7265975"/>
              <a:gd name="connsiteY1044" fmla="*/ 1325773 h 3615677"/>
              <a:gd name="connsiteX1045" fmla="*/ 2176046 w 7265975"/>
              <a:gd name="connsiteY1045" fmla="*/ 1301158 h 3615677"/>
              <a:gd name="connsiteX1046" fmla="*/ 2103846 w 7265975"/>
              <a:gd name="connsiteY1046" fmla="*/ 1301158 h 3615677"/>
              <a:gd name="connsiteX1047" fmla="*/ 2119931 w 7265975"/>
              <a:gd name="connsiteY1047" fmla="*/ 1312871 h 3615677"/>
              <a:gd name="connsiteX1048" fmla="*/ 2140842 w 7265975"/>
              <a:gd name="connsiteY1048" fmla="*/ 1312871 h 3615677"/>
              <a:gd name="connsiteX1049" fmla="*/ 2140842 w 7265975"/>
              <a:gd name="connsiteY1049" fmla="*/ 1317890 h 3615677"/>
              <a:gd name="connsiteX1050" fmla="*/ 2132800 w 7265975"/>
              <a:gd name="connsiteY1050" fmla="*/ 1326256 h 3615677"/>
              <a:gd name="connsiteX1051" fmla="*/ 2102236 w 7265975"/>
              <a:gd name="connsiteY1051" fmla="*/ 1306178 h 3615677"/>
              <a:gd name="connsiteX1052" fmla="*/ 2103846 w 7265975"/>
              <a:gd name="connsiteY1052" fmla="*/ 1301158 h 3615677"/>
              <a:gd name="connsiteX1053" fmla="*/ 3977455 w 7265975"/>
              <a:gd name="connsiteY1053" fmla="*/ 1291578 h 3615677"/>
              <a:gd name="connsiteX1054" fmla="*/ 3977455 w 7265975"/>
              <a:gd name="connsiteY1054" fmla="*/ 1308152 h 3615677"/>
              <a:gd name="connsiteX1055" fmla="*/ 3977455 w 7265975"/>
              <a:gd name="connsiteY1055" fmla="*/ 1320445 h 3615677"/>
              <a:gd name="connsiteX1056" fmla="*/ 3977695 w 7265975"/>
              <a:gd name="connsiteY1056" fmla="*/ 1320804 h 3615677"/>
              <a:gd name="connsiteX1057" fmla="*/ 3977695 w 7265975"/>
              <a:gd name="connsiteY1057" fmla="*/ 1317225 h 3615677"/>
              <a:gd name="connsiteX1058" fmla="*/ 3977695 w 7265975"/>
              <a:gd name="connsiteY1058" fmla="*/ 1291716 h 3615677"/>
              <a:gd name="connsiteX1059" fmla="*/ 2002123 w 7265975"/>
              <a:gd name="connsiteY1059" fmla="*/ 1284721 h 3615677"/>
              <a:gd name="connsiteX1060" fmla="*/ 1971369 w 7265975"/>
              <a:gd name="connsiteY1060" fmla="*/ 1334932 h 3615677"/>
              <a:gd name="connsiteX1061" fmla="*/ 1969175 w 7265975"/>
              <a:gd name="connsiteY1061" fmla="*/ 1338727 h 3615677"/>
              <a:gd name="connsiteX1062" fmla="*/ 1969543 w 7265975"/>
              <a:gd name="connsiteY1062" fmla="*/ 1338562 h 3615677"/>
              <a:gd name="connsiteX1063" fmla="*/ 1971768 w 7265975"/>
              <a:gd name="connsiteY1063" fmla="*/ 1334724 h 3615677"/>
              <a:gd name="connsiteX1064" fmla="*/ 1985331 w 7265975"/>
              <a:gd name="connsiteY1064" fmla="*/ 1309679 h 3615677"/>
              <a:gd name="connsiteX1065" fmla="*/ 2002367 w 7265975"/>
              <a:gd name="connsiteY1065" fmla="*/ 1284874 h 3615677"/>
              <a:gd name="connsiteX1066" fmla="*/ 3955296 w 7265975"/>
              <a:gd name="connsiteY1066" fmla="*/ 1260236 h 3615677"/>
              <a:gd name="connsiteX1067" fmla="*/ 3961256 w 7265975"/>
              <a:gd name="connsiteY1067" fmla="*/ 1272688 h 3615677"/>
              <a:gd name="connsiteX1068" fmla="*/ 3967381 w 7265975"/>
              <a:gd name="connsiteY1068" fmla="*/ 1285488 h 3615677"/>
              <a:gd name="connsiteX1069" fmla="*/ 3967450 w 7265975"/>
              <a:gd name="connsiteY1069" fmla="*/ 1285527 h 3615677"/>
              <a:gd name="connsiteX1070" fmla="*/ 3961504 w 7265975"/>
              <a:gd name="connsiteY1070" fmla="*/ 1273091 h 3615677"/>
              <a:gd name="connsiteX1071" fmla="*/ 3955382 w 7265975"/>
              <a:gd name="connsiteY1071" fmla="*/ 1260286 h 3615677"/>
              <a:gd name="connsiteX1072" fmla="*/ 1616894 w 7265975"/>
              <a:gd name="connsiteY1072" fmla="*/ 1252325 h 3615677"/>
              <a:gd name="connsiteX1073" fmla="*/ 1605562 w 7265975"/>
              <a:gd name="connsiteY1073" fmla="*/ 1266903 h 3615677"/>
              <a:gd name="connsiteX1074" fmla="*/ 1596661 w 7265975"/>
              <a:gd name="connsiteY1074" fmla="*/ 1269940 h 3615677"/>
              <a:gd name="connsiteX1075" fmla="*/ 1587954 w 7265975"/>
              <a:gd name="connsiteY1075" fmla="*/ 1271722 h 3615677"/>
              <a:gd name="connsiteX1076" fmla="*/ 1558433 w 7265975"/>
              <a:gd name="connsiteY1076" fmla="*/ 1288874 h 3615677"/>
              <a:gd name="connsiteX1077" fmla="*/ 1531312 w 7265975"/>
              <a:gd name="connsiteY1077" fmla="*/ 1312103 h 3615677"/>
              <a:gd name="connsiteX1078" fmla="*/ 1542646 w 7265975"/>
              <a:gd name="connsiteY1078" fmla="*/ 1312103 h 3615677"/>
              <a:gd name="connsiteX1079" fmla="*/ 1555600 w 7265975"/>
              <a:gd name="connsiteY1079" fmla="*/ 1307255 h 3615677"/>
              <a:gd name="connsiteX1080" fmla="*/ 1565314 w 7265975"/>
              <a:gd name="connsiteY1080" fmla="*/ 1313720 h 3615677"/>
              <a:gd name="connsiteX1081" fmla="*/ 1584746 w 7265975"/>
              <a:gd name="connsiteY1081" fmla="*/ 1304023 h 3615677"/>
              <a:gd name="connsiteX1082" fmla="*/ 1617134 w 7265975"/>
              <a:gd name="connsiteY1082" fmla="*/ 1289480 h 3615677"/>
              <a:gd name="connsiteX1083" fmla="*/ 1609038 w 7265975"/>
              <a:gd name="connsiteY1083" fmla="*/ 1307255 h 3615677"/>
              <a:gd name="connsiteX1084" fmla="*/ 1623612 w 7265975"/>
              <a:gd name="connsiteY1084" fmla="*/ 1307255 h 3615677"/>
              <a:gd name="connsiteX1085" fmla="*/ 1634946 w 7265975"/>
              <a:gd name="connsiteY1085" fmla="*/ 1315335 h 3615677"/>
              <a:gd name="connsiteX1086" fmla="*/ 1654378 w 7265975"/>
              <a:gd name="connsiteY1086" fmla="*/ 1308871 h 3615677"/>
              <a:gd name="connsiteX1087" fmla="*/ 1696480 w 7265975"/>
              <a:gd name="connsiteY1087" fmla="*/ 1316951 h 3615677"/>
              <a:gd name="connsiteX1088" fmla="*/ 1696480 w 7265975"/>
              <a:gd name="connsiteY1088" fmla="*/ 1326647 h 3615677"/>
              <a:gd name="connsiteX1089" fmla="*/ 1664096 w 7265975"/>
              <a:gd name="connsiteY1089" fmla="*/ 1326647 h 3615677"/>
              <a:gd name="connsiteX1090" fmla="*/ 1618754 w 7265975"/>
              <a:gd name="connsiteY1090" fmla="*/ 1360580 h 3615677"/>
              <a:gd name="connsiteX1091" fmla="*/ 1634946 w 7265975"/>
              <a:gd name="connsiteY1091" fmla="*/ 1350884 h 3615677"/>
              <a:gd name="connsiteX1092" fmla="*/ 1617134 w 7265975"/>
              <a:gd name="connsiteY1092" fmla="*/ 1420371 h 3615677"/>
              <a:gd name="connsiteX1093" fmla="*/ 1633328 w 7265975"/>
              <a:gd name="connsiteY1093" fmla="*/ 1434915 h 3615677"/>
              <a:gd name="connsiteX1094" fmla="*/ 1647901 w 7265975"/>
              <a:gd name="connsiteY1094" fmla="*/ 1404211 h 3615677"/>
              <a:gd name="connsiteX1095" fmla="*/ 1647901 w 7265975"/>
              <a:gd name="connsiteY1095" fmla="*/ 1381587 h 3615677"/>
              <a:gd name="connsiteX1096" fmla="*/ 1655999 w 7265975"/>
              <a:gd name="connsiteY1096" fmla="*/ 1350884 h 3615677"/>
              <a:gd name="connsiteX1097" fmla="*/ 1681908 w 7265975"/>
              <a:gd name="connsiteY1097" fmla="*/ 1331495 h 3615677"/>
              <a:gd name="connsiteX1098" fmla="*/ 1714292 w 7265975"/>
              <a:gd name="connsiteY1098" fmla="*/ 1352500 h 3615677"/>
              <a:gd name="connsiteX1099" fmla="*/ 1706197 w 7265975"/>
              <a:gd name="connsiteY1099" fmla="*/ 1379971 h 3615677"/>
              <a:gd name="connsiteX1100" fmla="*/ 1720771 w 7265975"/>
              <a:gd name="connsiteY1100" fmla="*/ 1375123 h 3615677"/>
              <a:gd name="connsiteX1101" fmla="*/ 1730485 w 7265975"/>
              <a:gd name="connsiteY1101" fmla="*/ 1396131 h 3615677"/>
              <a:gd name="connsiteX1102" fmla="*/ 1730321 w 7265975"/>
              <a:gd name="connsiteY1102" fmla="*/ 1396382 h 3615677"/>
              <a:gd name="connsiteX1103" fmla="*/ 1736872 w 7265975"/>
              <a:gd name="connsiteY1103" fmla="*/ 1390992 h 3615677"/>
              <a:gd name="connsiteX1104" fmla="*/ 1749618 w 7265975"/>
              <a:gd name="connsiteY1104" fmla="*/ 1351130 h 3615677"/>
              <a:gd name="connsiteX1105" fmla="*/ 1769042 w 7265975"/>
              <a:gd name="connsiteY1105" fmla="*/ 1364088 h 3615677"/>
              <a:gd name="connsiteX1106" fmla="*/ 1775517 w 7265975"/>
              <a:gd name="connsiteY1106" fmla="*/ 1354369 h 3615677"/>
              <a:gd name="connsiteX1107" fmla="*/ 1757711 w 7265975"/>
              <a:gd name="connsiteY1107" fmla="*/ 1331696 h 3615677"/>
              <a:gd name="connsiteX1108" fmla="*/ 1738287 w 7265975"/>
              <a:gd name="connsiteY1108" fmla="*/ 1331696 h 3615677"/>
              <a:gd name="connsiteX1109" fmla="*/ 1681638 w 7265975"/>
              <a:gd name="connsiteY1109" fmla="*/ 1307398 h 3615677"/>
              <a:gd name="connsiteX1110" fmla="*/ 1676781 w 7265975"/>
              <a:gd name="connsiteY1110" fmla="*/ 1284721 h 3615677"/>
              <a:gd name="connsiteX1111" fmla="*/ 1641172 w 7265975"/>
              <a:gd name="connsiteY1111" fmla="*/ 1258804 h 3615677"/>
              <a:gd name="connsiteX1112" fmla="*/ 1634696 w 7265975"/>
              <a:gd name="connsiteY1112" fmla="*/ 1258804 h 3615677"/>
              <a:gd name="connsiteX1113" fmla="*/ 1634696 w 7265975"/>
              <a:gd name="connsiteY1113" fmla="*/ 1268523 h 3615677"/>
              <a:gd name="connsiteX1114" fmla="*/ 1616894 w 7265975"/>
              <a:gd name="connsiteY1114" fmla="*/ 1252325 h 3615677"/>
              <a:gd name="connsiteX1115" fmla="*/ 6143977 w 7265975"/>
              <a:gd name="connsiteY1115" fmla="*/ 1247987 h 3615677"/>
              <a:gd name="connsiteX1116" fmla="*/ 6113822 w 7265975"/>
              <a:gd name="connsiteY1116" fmla="*/ 1259324 h 3615677"/>
              <a:gd name="connsiteX1117" fmla="*/ 6104964 w 7265975"/>
              <a:gd name="connsiteY1117" fmla="*/ 1265323 h 3615677"/>
              <a:gd name="connsiteX1118" fmla="*/ 6093946 w 7265975"/>
              <a:gd name="connsiteY1118" fmla="*/ 1269094 h 3615677"/>
              <a:gd name="connsiteX1119" fmla="*/ 6087310 w 7265975"/>
              <a:gd name="connsiteY1119" fmla="*/ 1270661 h 3615677"/>
              <a:gd name="connsiteX1120" fmla="*/ 6073725 w 7265975"/>
              <a:gd name="connsiteY1120" fmla="*/ 1266233 h 3615677"/>
              <a:gd name="connsiteX1121" fmla="*/ 6063658 w 7265975"/>
              <a:gd name="connsiteY1121" fmla="*/ 1255910 h 3615677"/>
              <a:gd name="connsiteX1122" fmla="*/ 6064064 w 7265975"/>
              <a:gd name="connsiteY1122" fmla="*/ 1256466 h 3615677"/>
              <a:gd name="connsiteX1123" fmla="*/ 6087743 w 7265975"/>
              <a:gd name="connsiteY1123" fmla="*/ 1271217 h 3615677"/>
              <a:gd name="connsiteX1124" fmla="*/ 6093946 w 7265975"/>
              <a:gd name="connsiteY1124" fmla="*/ 1269094 h 3615677"/>
              <a:gd name="connsiteX1125" fmla="*/ 6102311 w 7265975"/>
              <a:gd name="connsiteY1125" fmla="*/ 1267118 h 3615677"/>
              <a:gd name="connsiteX1126" fmla="*/ 6104964 w 7265975"/>
              <a:gd name="connsiteY1126" fmla="*/ 1265323 h 3615677"/>
              <a:gd name="connsiteX1127" fmla="*/ 6108662 w 7265975"/>
              <a:gd name="connsiteY1127" fmla="*/ 1264056 h 3615677"/>
              <a:gd name="connsiteX1128" fmla="*/ 6126678 w 7265975"/>
              <a:gd name="connsiteY1128" fmla="*/ 1252121 h 3615677"/>
              <a:gd name="connsiteX1129" fmla="*/ 6143977 w 7265975"/>
              <a:gd name="connsiteY1129" fmla="*/ 1248672 h 3615677"/>
              <a:gd name="connsiteX1130" fmla="*/ 1474455 w 7265975"/>
              <a:gd name="connsiteY1130" fmla="*/ 1239366 h 3615677"/>
              <a:gd name="connsiteX1131" fmla="*/ 1474455 w 7265975"/>
              <a:gd name="connsiteY1131" fmla="*/ 1240378 h 3615677"/>
              <a:gd name="connsiteX1132" fmla="*/ 1474455 w 7265975"/>
              <a:gd name="connsiteY1132" fmla="*/ 1247464 h 3615677"/>
              <a:gd name="connsiteX1133" fmla="*/ 1474632 w 7265975"/>
              <a:gd name="connsiteY1133" fmla="*/ 1247464 h 3615677"/>
              <a:gd name="connsiteX1134" fmla="*/ 1474632 w 7265975"/>
              <a:gd name="connsiteY1134" fmla="*/ 1240394 h 3615677"/>
              <a:gd name="connsiteX1135" fmla="*/ 1474632 w 7265975"/>
              <a:gd name="connsiteY1135" fmla="*/ 1239556 h 3615677"/>
              <a:gd name="connsiteX1136" fmla="*/ 2098375 w 7265975"/>
              <a:gd name="connsiteY1136" fmla="*/ 1224847 h 3615677"/>
              <a:gd name="connsiteX1137" fmla="*/ 2150495 w 7265975"/>
              <a:gd name="connsiteY1137" fmla="*/ 1242335 h 3615677"/>
              <a:gd name="connsiteX1138" fmla="*/ 2140724 w 7265975"/>
              <a:gd name="connsiteY1138" fmla="*/ 1247104 h 3615677"/>
              <a:gd name="connsiteX1139" fmla="*/ 2098375 w 7265975"/>
              <a:gd name="connsiteY1139" fmla="*/ 1224847 h 3615677"/>
              <a:gd name="connsiteX1140" fmla="*/ 5995171 w 7265975"/>
              <a:gd name="connsiteY1140" fmla="*/ 1205964 h 3615677"/>
              <a:gd name="connsiteX1141" fmla="*/ 5995453 w 7265975"/>
              <a:gd name="connsiteY1141" fmla="*/ 1206553 h 3615677"/>
              <a:gd name="connsiteX1142" fmla="*/ 6048884 w 7265975"/>
              <a:gd name="connsiteY1142" fmla="*/ 1235652 h 3615677"/>
              <a:gd name="connsiteX1143" fmla="*/ 6060089 w 7265975"/>
              <a:gd name="connsiteY1143" fmla="*/ 1251016 h 3615677"/>
              <a:gd name="connsiteX1144" fmla="*/ 6048453 w 7265975"/>
              <a:gd name="connsiteY1144" fmla="*/ 1235030 h 3615677"/>
              <a:gd name="connsiteX1145" fmla="*/ 6020524 w 7265975"/>
              <a:gd name="connsiteY1145" fmla="*/ 1221061 h 3615677"/>
              <a:gd name="connsiteX1146" fmla="*/ 805153 w 7265975"/>
              <a:gd name="connsiteY1146" fmla="*/ 1204633 h 3615677"/>
              <a:gd name="connsiteX1147" fmla="*/ 824785 w 7265975"/>
              <a:gd name="connsiteY1147" fmla="*/ 1214388 h 3615677"/>
              <a:gd name="connsiteX1148" fmla="*/ 891860 w 7265975"/>
              <a:gd name="connsiteY1148" fmla="*/ 1259907 h 3615677"/>
              <a:gd name="connsiteX1149" fmla="*/ 891860 w 7265975"/>
              <a:gd name="connsiteY1149" fmla="*/ 1266410 h 3615677"/>
              <a:gd name="connsiteX1150" fmla="*/ 885316 w 7265975"/>
              <a:gd name="connsiteY1150" fmla="*/ 1266410 h 3615677"/>
              <a:gd name="connsiteX1151" fmla="*/ 831329 w 7265975"/>
              <a:gd name="connsiteY1151" fmla="*/ 1240398 h 3615677"/>
              <a:gd name="connsiteX1152" fmla="*/ 839508 w 7265975"/>
              <a:gd name="connsiteY1152" fmla="*/ 1232270 h 3615677"/>
              <a:gd name="connsiteX1153" fmla="*/ 801881 w 7265975"/>
              <a:gd name="connsiteY1153" fmla="*/ 1217639 h 3615677"/>
              <a:gd name="connsiteX1154" fmla="*/ 808425 w 7265975"/>
              <a:gd name="connsiteY1154" fmla="*/ 1211136 h 3615677"/>
              <a:gd name="connsiteX1155" fmla="*/ 798609 w 7265975"/>
              <a:gd name="connsiteY1155" fmla="*/ 1207885 h 3615677"/>
              <a:gd name="connsiteX1156" fmla="*/ 795337 w 7265975"/>
              <a:gd name="connsiteY1156" fmla="*/ 1207885 h 3615677"/>
              <a:gd name="connsiteX1157" fmla="*/ 805153 w 7265975"/>
              <a:gd name="connsiteY1157" fmla="*/ 1204633 h 3615677"/>
              <a:gd name="connsiteX1158" fmla="*/ 2269220 w 7265975"/>
              <a:gd name="connsiteY1158" fmla="*/ 1177607 h 3615677"/>
              <a:gd name="connsiteX1159" fmla="*/ 2274093 w 7265975"/>
              <a:gd name="connsiteY1159" fmla="*/ 1184074 h 3615677"/>
              <a:gd name="connsiteX1160" fmla="*/ 2254600 w 7265975"/>
              <a:gd name="connsiteY1160" fmla="*/ 1221261 h 3615677"/>
              <a:gd name="connsiteX1161" fmla="*/ 2254600 w 7265975"/>
              <a:gd name="connsiteY1161" fmla="*/ 1227728 h 3615677"/>
              <a:gd name="connsiteX1162" fmla="*/ 2265972 w 7265975"/>
              <a:gd name="connsiteY1162" fmla="*/ 1221261 h 3615677"/>
              <a:gd name="connsiteX1163" fmla="*/ 2277342 w 7265975"/>
              <a:gd name="connsiteY1163" fmla="*/ 1224494 h 3615677"/>
              <a:gd name="connsiteX1164" fmla="*/ 2274093 w 7265975"/>
              <a:gd name="connsiteY1164" fmla="*/ 1229344 h 3615677"/>
              <a:gd name="connsiteX1165" fmla="*/ 2274093 w 7265975"/>
              <a:gd name="connsiteY1165" fmla="*/ 1235812 h 3615677"/>
              <a:gd name="connsiteX1166" fmla="*/ 2287086 w 7265975"/>
              <a:gd name="connsiteY1166" fmla="*/ 1235812 h 3615677"/>
              <a:gd name="connsiteX1167" fmla="*/ 2287086 w 7265975"/>
              <a:gd name="connsiteY1167" fmla="*/ 1239045 h 3615677"/>
              <a:gd name="connsiteX1168" fmla="*/ 2295209 w 7265975"/>
              <a:gd name="connsiteY1168" fmla="*/ 1235812 h 3615677"/>
              <a:gd name="connsiteX1169" fmla="*/ 2316329 w 7265975"/>
              <a:gd name="connsiteY1169" fmla="*/ 1235812 h 3615677"/>
              <a:gd name="connsiteX1170" fmla="*/ 2314703 w 7265975"/>
              <a:gd name="connsiteY1170" fmla="*/ 1260064 h 3615677"/>
              <a:gd name="connsiteX1171" fmla="*/ 2322824 w 7265975"/>
              <a:gd name="connsiteY1171" fmla="*/ 1256830 h 3615677"/>
              <a:gd name="connsiteX1172" fmla="*/ 2316329 w 7265975"/>
              <a:gd name="connsiteY1172" fmla="*/ 1268148 h 3615677"/>
              <a:gd name="connsiteX1173" fmla="*/ 2321202 w 7265975"/>
              <a:gd name="connsiteY1173" fmla="*/ 1279466 h 3615677"/>
              <a:gd name="connsiteX1174" fmla="*/ 2330945 w 7265975"/>
              <a:gd name="connsiteY1174" fmla="*/ 1274615 h 3615677"/>
              <a:gd name="connsiteX1175" fmla="*/ 2335819 w 7265975"/>
              <a:gd name="connsiteY1175" fmla="*/ 1290783 h 3615677"/>
              <a:gd name="connsiteX1176" fmla="*/ 2324449 w 7265975"/>
              <a:gd name="connsiteY1176" fmla="*/ 1306951 h 3615677"/>
              <a:gd name="connsiteX1177" fmla="*/ 2317951 w 7265975"/>
              <a:gd name="connsiteY1177" fmla="*/ 1298867 h 3615677"/>
              <a:gd name="connsiteX1178" fmla="*/ 2311455 w 7265975"/>
              <a:gd name="connsiteY1178" fmla="*/ 1297250 h 3615677"/>
              <a:gd name="connsiteX1179" fmla="*/ 2304956 w 7265975"/>
              <a:gd name="connsiteY1179" fmla="*/ 1277849 h 3615677"/>
              <a:gd name="connsiteX1180" fmla="*/ 2283838 w 7265975"/>
              <a:gd name="connsiteY1180" fmla="*/ 1297250 h 3615677"/>
              <a:gd name="connsiteX1181" fmla="*/ 2278967 w 7265975"/>
              <a:gd name="connsiteY1181" fmla="*/ 1297250 h 3615677"/>
              <a:gd name="connsiteX1182" fmla="*/ 2287086 w 7265975"/>
              <a:gd name="connsiteY1182" fmla="*/ 1285933 h 3615677"/>
              <a:gd name="connsiteX1183" fmla="*/ 2267594 w 7265975"/>
              <a:gd name="connsiteY1183" fmla="*/ 1282699 h 3615677"/>
              <a:gd name="connsiteX1184" fmla="*/ 2252974 w 7265975"/>
              <a:gd name="connsiteY1184" fmla="*/ 1285933 h 3615677"/>
              <a:gd name="connsiteX1185" fmla="*/ 2231858 w 7265975"/>
              <a:gd name="connsiteY1185" fmla="*/ 1281083 h 3615677"/>
              <a:gd name="connsiteX1186" fmla="*/ 2209118 w 7265975"/>
              <a:gd name="connsiteY1186" fmla="*/ 1285933 h 3615677"/>
              <a:gd name="connsiteX1187" fmla="*/ 2202617 w 7265975"/>
              <a:gd name="connsiteY1187" fmla="*/ 1277849 h 3615677"/>
              <a:gd name="connsiteX1188" fmla="*/ 2215612 w 7265975"/>
              <a:gd name="connsiteY1188" fmla="*/ 1264914 h 3615677"/>
              <a:gd name="connsiteX1189" fmla="*/ 2215612 w 7265975"/>
              <a:gd name="connsiteY1189" fmla="*/ 1260064 h 3615677"/>
              <a:gd name="connsiteX1190" fmla="*/ 2209118 w 7265975"/>
              <a:gd name="connsiteY1190" fmla="*/ 1256830 h 3615677"/>
              <a:gd name="connsiteX1191" fmla="*/ 2248103 w 7265975"/>
              <a:gd name="connsiteY1191" fmla="*/ 1198625 h 3615677"/>
              <a:gd name="connsiteX1192" fmla="*/ 2269220 w 7265975"/>
              <a:gd name="connsiteY1192" fmla="*/ 1177607 h 3615677"/>
              <a:gd name="connsiteX1193" fmla="*/ 1739313 w 7265975"/>
              <a:gd name="connsiteY1193" fmla="*/ 1137065 h 3615677"/>
              <a:gd name="connsiteX1194" fmla="*/ 1764411 w 7265975"/>
              <a:gd name="connsiteY1194" fmla="*/ 1147201 h 3615677"/>
              <a:gd name="connsiteX1195" fmla="*/ 1759391 w 7265975"/>
              <a:gd name="connsiteY1195" fmla="*/ 1147201 h 3615677"/>
              <a:gd name="connsiteX1196" fmla="*/ 1739313 w 7265975"/>
              <a:gd name="connsiteY1196" fmla="*/ 1141409 h 3615677"/>
              <a:gd name="connsiteX1197" fmla="*/ 1739313 w 7265975"/>
              <a:gd name="connsiteY1197" fmla="*/ 1137065 h 3615677"/>
              <a:gd name="connsiteX1198" fmla="*/ 3420896 w 7265975"/>
              <a:gd name="connsiteY1198" fmla="*/ 1136762 h 3615677"/>
              <a:gd name="connsiteX1199" fmla="*/ 3418407 w 7265975"/>
              <a:gd name="connsiteY1199" fmla="*/ 1138263 h 3615677"/>
              <a:gd name="connsiteX1200" fmla="*/ 3417660 w 7265975"/>
              <a:gd name="connsiteY1200" fmla="*/ 1138388 h 3615677"/>
              <a:gd name="connsiteX1201" fmla="*/ 5909215 w 7265975"/>
              <a:gd name="connsiteY1201" fmla="*/ 1116800 h 3615677"/>
              <a:gd name="connsiteX1202" fmla="*/ 5784549 w 7265975"/>
              <a:gd name="connsiteY1202" fmla="*/ 1209117 h 3615677"/>
              <a:gd name="connsiteX1203" fmla="*/ 5640454 w 7265975"/>
              <a:gd name="connsiteY1203" fmla="*/ 1226932 h 3615677"/>
              <a:gd name="connsiteX1204" fmla="*/ 5538454 w 7265975"/>
              <a:gd name="connsiteY1204" fmla="*/ 1191301 h 3615677"/>
              <a:gd name="connsiteX1205" fmla="*/ 5473692 w 7265975"/>
              <a:gd name="connsiteY1205" fmla="*/ 1170246 h 3615677"/>
              <a:gd name="connsiteX1206" fmla="*/ 5412168 w 7265975"/>
              <a:gd name="connsiteY1206" fmla="*/ 1152431 h 3615677"/>
              <a:gd name="connsiteX1207" fmla="*/ 5358740 w 7265975"/>
              <a:gd name="connsiteY1207" fmla="*/ 1205877 h 3615677"/>
              <a:gd name="connsiteX1208" fmla="*/ 5281026 w 7265975"/>
              <a:gd name="connsiteY1208" fmla="*/ 1184823 h 3615677"/>
              <a:gd name="connsiteX1209" fmla="*/ 5251883 w 7265975"/>
              <a:gd name="connsiteY1209" fmla="*/ 1202638 h 3615677"/>
              <a:gd name="connsiteX1210" fmla="*/ 5145026 w 7265975"/>
              <a:gd name="connsiteY1210" fmla="*/ 1247987 h 3615677"/>
              <a:gd name="connsiteX1211" fmla="*/ 5098074 w 7265975"/>
              <a:gd name="connsiteY1211" fmla="*/ 1291716 h 3615677"/>
              <a:gd name="connsiteX1212" fmla="*/ 5038169 w 7265975"/>
              <a:gd name="connsiteY1212" fmla="*/ 1338684 h 3615677"/>
              <a:gd name="connsiteX1213" fmla="*/ 4926455 w 7265975"/>
              <a:gd name="connsiteY1213" fmla="*/ 1452056 h 3615677"/>
              <a:gd name="connsiteX1214" fmla="*/ 4898931 w 7265975"/>
              <a:gd name="connsiteY1214" fmla="*/ 1499024 h 3615677"/>
              <a:gd name="connsiteX1215" fmla="*/ 4923217 w 7265975"/>
              <a:gd name="connsiteY1215" fmla="*/ 1523318 h 3615677"/>
              <a:gd name="connsiteX1216" fmla="*/ 4923217 w 7265975"/>
              <a:gd name="connsiteY1216" fmla="*/ 1526557 h 3615677"/>
              <a:gd name="connsiteX1217" fmla="*/ 4898931 w 7265975"/>
              <a:gd name="connsiteY1217" fmla="*/ 1524938 h 3615677"/>
              <a:gd name="connsiteX1218" fmla="*/ 4861693 w 7265975"/>
              <a:gd name="connsiteY1218" fmla="*/ 1537895 h 3615677"/>
              <a:gd name="connsiteX1219" fmla="*/ 4847122 w 7265975"/>
              <a:gd name="connsiteY1219" fmla="*/ 1500644 h 3615677"/>
              <a:gd name="connsiteX1220" fmla="*/ 4822836 w 7265975"/>
              <a:gd name="connsiteY1220" fmla="*/ 1516840 h 3615677"/>
              <a:gd name="connsiteX1221" fmla="*/ 4817979 w 7265975"/>
              <a:gd name="connsiteY1221" fmla="*/ 1516840 h 3615677"/>
              <a:gd name="connsiteX1222" fmla="*/ 4787217 w 7265975"/>
              <a:gd name="connsiteY1222" fmla="*/ 1534655 h 3615677"/>
              <a:gd name="connsiteX1223" fmla="*/ 4774265 w 7265975"/>
              <a:gd name="connsiteY1223" fmla="*/ 1526557 h 3615677"/>
              <a:gd name="connsiteX1224" fmla="*/ 4751598 w 7265975"/>
              <a:gd name="connsiteY1224" fmla="*/ 1524938 h 3615677"/>
              <a:gd name="connsiteX1225" fmla="*/ 4740265 w 7265975"/>
              <a:gd name="connsiteY1225" fmla="*/ 1521699 h 3615677"/>
              <a:gd name="connsiteX1226" fmla="*/ 4707884 w 7265975"/>
              <a:gd name="connsiteY1226" fmla="*/ 1552471 h 3615677"/>
              <a:gd name="connsiteX1227" fmla="*/ 4688455 w 7265975"/>
              <a:gd name="connsiteY1227" fmla="*/ 1563808 h 3615677"/>
              <a:gd name="connsiteX1228" fmla="*/ 4672265 w 7265975"/>
              <a:gd name="connsiteY1228" fmla="*/ 1575145 h 3615677"/>
              <a:gd name="connsiteX1229" fmla="*/ 4657011 w 7265975"/>
              <a:gd name="connsiteY1229" fmla="*/ 1568313 h 3615677"/>
              <a:gd name="connsiteX1230" fmla="*/ 4654672 w 7265975"/>
              <a:gd name="connsiteY1230" fmla="*/ 1569763 h 3615677"/>
              <a:gd name="connsiteX1231" fmla="*/ 4663180 w 7265975"/>
              <a:gd name="connsiteY1231" fmla="*/ 1572848 h 3615677"/>
              <a:gd name="connsiteX1232" fmla="*/ 4672086 w 7265975"/>
              <a:gd name="connsiteY1232" fmla="*/ 1576078 h 3615677"/>
              <a:gd name="connsiteX1233" fmla="*/ 4688280 w 7265975"/>
              <a:gd name="connsiteY1233" fmla="*/ 1564773 h 3615677"/>
              <a:gd name="connsiteX1234" fmla="*/ 4707713 w 7265975"/>
              <a:gd name="connsiteY1234" fmla="*/ 1553468 h 3615677"/>
              <a:gd name="connsiteX1235" fmla="*/ 4740102 w 7265975"/>
              <a:gd name="connsiteY1235" fmla="*/ 1522784 h 3615677"/>
              <a:gd name="connsiteX1236" fmla="*/ 4751437 w 7265975"/>
              <a:gd name="connsiteY1236" fmla="*/ 1526014 h 3615677"/>
              <a:gd name="connsiteX1237" fmla="*/ 4774109 w 7265975"/>
              <a:gd name="connsiteY1237" fmla="*/ 1527629 h 3615677"/>
              <a:gd name="connsiteX1238" fmla="*/ 4787065 w 7265975"/>
              <a:gd name="connsiteY1238" fmla="*/ 1535704 h 3615677"/>
              <a:gd name="connsiteX1239" fmla="*/ 4817833 w 7265975"/>
              <a:gd name="connsiteY1239" fmla="*/ 1517940 h 3615677"/>
              <a:gd name="connsiteX1240" fmla="*/ 4822692 w 7265975"/>
              <a:gd name="connsiteY1240" fmla="*/ 1517940 h 3615677"/>
              <a:gd name="connsiteX1241" fmla="*/ 4846983 w 7265975"/>
              <a:gd name="connsiteY1241" fmla="*/ 1501790 h 3615677"/>
              <a:gd name="connsiteX1242" fmla="*/ 4861558 w 7265975"/>
              <a:gd name="connsiteY1242" fmla="*/ 1538934 h 3615677"/>
              <a:gd name="connsiteX1243" fmla="*/ 4898804 w 7265975"/>
              <a:gd name="connsiteY1243" fmla="*/ 1526014 h 3615677"/>
              <a:gd name="connsiteX1244" fmla="*/ 4923095 w 7265975"/>
              <a:gd name="connsiteY1244" fmla="*/ 1527629 h 3615677"/>
              <a:gd name="connsiteX1245" fmla="*/ 4939289 w 7265975"/>
              <a:gd name="connsiteY1245" fmla="*/ 1540549 h 3615677"/>
              <a:gd name="connsiteX1246" fmla="*/ 4949006 w 7265975"/>
              <a:gd name="connsiteY1246" fmla="*/ 1556698 h 3615677"/>
              <a:gd name="connsiteX1247" fmla="*/ 4979775 w 7265975"/>
              <a:gd name="connsiteY1247" fmla="*/ 1571233 h 3615677"/>
              <a:gd name="connsiteX1248" fmla="*/ 5010543 w 7265975"/>
              <a:gd name="connsiteY1248" fmla="*/ 1558313 h 3615677"/>
              <a:gd name="connsiteX1249" fmla="*/ 5033215 w 7265975"/>
              <a:gd name="connsiteY1249" fmla="*/ 1577693 h 3615677"/>
              <a:gd name="connsiteX1250" fmla="*/ 5029230 w 7265975"/>
              <a:gd name="connsiteY1250" fmla="*/ 1587886 h 3615677"/>
              <a:gd name="connsiteX1251" fmla="*/ 5029391 w 7265975"/>
              <a:gd name="connsiteY1251" fmla="*/ 1587770 h 3615677"/>
              <a:gd name="connsiteX1252" fmla="*/ 5033692 w 7265975"/>
              <a:gd name="connsiteY1252" fmla="*/ 1576757 h 3615677"/>
              <a:gd name="connsiteX1253" fmla="*/ 5011024 w 7265975"/>
              <a:gd name="connsiteY1253" fmla="*/ 1557358 h 3615677"/>
              <a:gd name="connsiteX1254" fmla="*/ 4980261 w 7265975"/>
              <a:gd name="connsiteY1254" fmla="*/ 1570291 h 3615677"/>
              <a:gd name="connsiteX1255" fmla="*/ 4949498 w 7265975"/>
              <a:gd name="connsiteY1255" fmla="*/ 1555741 h 3615677"/>
              <a:gd name="connsiteX1256" fmla="*/ 4939783 w 7265975"/>
              <a:gd name="connsiteY1256" fmla="*/ 1539575 h 3615677"/>
              <a:gd name="connsiteX1257" fmla="*/ 4923592 w 7265975"/>
              <a:gd name="connsiteY1257" fmla="*/ 1526642 h 3615677"/>
              <a:gd name="connsiteX1258" fmla="*/ 4923592 w 7265975"/>
              <a:gd name="connsiteY1258" fmla="*/ 1523409 h 3615677"/>
              <a:gd name="connsiteX1259" fmla="*/ 4899305 w 7265975"/>
              <a:gd name="connsiteY1259" fmla="*/ 1499160 h 3615677"/>
              <a:gd name="connsiteX1260" fmla="*/ 4926830 w 7265975"/>
              <a:gd name="connsiteY1260" fmla="*/ 1452278 h 3615677"/>
              <a:gd name="connsiteX1261" fmla="*/ 5038550 w 7265975"/>
              <a:gd name="connsiteY1261" fmla="*/ 1339115 h 3615677"/>
              <a:gd name="connsiteX1262" fmla="*/ 5098457 w 7265975"/>
              <a:gd name="connsiteY1262" fmla="*/ 1292233 h 3615677"/>
              <a:gd name="connsiteX1263" fmla="*/ 5145412 w 7265975"/>
              <a:gd name="connsiteY1263" fmla="*/ 1248585 h 3615677"/>
              <a:gd name="connsiteX1264" fmla="*/ 5252274 w 7265975"/>
              <a:gd name="connsiteY1264" fmla="*/ 1203320 h 3615677"/>
              <a:gd name="connsiteX1265" fmla="*/ 5281419 w 7265975"/>
              <a:gd name="connsiteY1265" fmla="*/ 1185537 h 3615677"/>
              <a:gd name="connsiteX1266" fmla="*/ 5359137 w 7265975"/>
              <a:gd name="connsiteY1266" fmla="*/ 1206553 h 3615677"/>
              <a:gd name="connsiteX1267" fmla="*/ 5412568 w 7265975"/>
              <a:gd name="connsiteY1267" fmla="*/ 1153205 h 3615677"/>
              <a:gd name="connsiteX1268" fmla="*/ 5474095 w 7265975"/>
              <a:gd name="connsiteY1268" fmla="*/ 1170987 h 3615677"/>
              <a:gd name="connsiteX1269" fmla="*/ 5538860 w 7265975"/>
              <a:gd name="connsiteY1269" fmla="*/ 1192003 h 3615677"/>
              <a:gd name="connsiteX1270" fmla="*/ 5640865 w 7265975"/>
              <a:gd name="connsiteY1270" fmla="*/ 1227569 h 3615677"/>
              <a:gd name="connsiteX1271" fmla="*/ 5784967 w 7265975"/>
              <a:gd name="connsiteY1271" fmla="*/ 1209786 h 3615677"/>
              <a:gd name="connsiteX1272" fmla="*/ 5909639 w 7265975"/>
              <a:gd name="connsiteY1272" fmla="*/ 1117639 h 3615677"/>
              <a:gd name="connsiteX1273" fmla="*/ 5946272 w 7265975"/>
              <a:gd name="connsiteY1273" fmla="*/ 1126076 h 3615677"/>
              <a:gd name="connsiteX1274" fmla="*/ 5967017 w 7265975"/>
              <a:gd name="connsiteY1274" fmla="*/ 1147442 h 3615677"/>
              <a:gd name="connsiteX1275" fmla="*/ 5966691 w 7265975"/>
              <a:gd name="connsiteY1275" fmla="*/ 1146762 h 3615677"/>
              <a:gd name="connsiteX1276" fmla="*/ 5909215 w 7265975"/>
              <a:gd name="connsiteY1276" fmla="*/ 1116800 h 3615677"/>
              <a:gd name="connsiteX1277" fmla="*/ 700745 w 7265975"/>
              <a:gd name="connsiteY1277" fmla="*/ 1113899 h 3615677"/>
              <a:gd name="connsiteX1278" fmla="*/ 717292 w 7265975"/>
              <a:gd name="connsiteY1278" fmla="*/ 1118726 h 3615677"/>
              <a:gd name="connsiteX1279" fmla="*/ 712328 w 7265975"/>
              <a:gd name="connsiteY1279" fmla="*/ 1126769 h 3615677"/>
              <a:gd name="connsiteX1280" fmla="*/ 722256 w 7265975"/>
              <a:gd name="connsiteY1280" fmla="*/ 1118726 h 3615677"/>
              <a:gd name="connsiteX1281" fmla="*/ 722256 w 7265975"/>
              <a:gd name="connsiteY1281" fmla="*/ 1133204 h 3615677"/>
              <a:gd name="connsiteX1282" fmla="*/ 725565 w 7265975"/>
              <a:gd name="connsiteY1282" fmla="*/ 1142857 h 3615677"/>
              <a:gd name="connsiteX1283" fmla="*/ 722256 w 7265975"/>
              <a:gd name="connsiteY1283" fmla="*/ 1149292 h 3615677"/>
              <a:gd name="connsiteX1284" fmla="*/ 728874 w 7265975"/>
              <a:gd name="connsiteY1284" fmla="*/ 1162162 h 3615677"/>
              <a:gd name="connsiteX1285" fmla="*/ 717292 w 7265975"/>
              <a:gd name="connsiteY1285" fmla="*/ 1149292 h 3615677"/>
              <a:gd name="connsiteX1286" fmla="*/ 720601 w 7265975"/>
              <a:gd name="connsiteY1286" fmla="*/ 1141248 h 3615677"/>
              <a:gd name="connsiteX1287" fmla="*/ 709018 w 7265975"/>
              <a:gd name="connsiteY1287" fmla="*/ 1133204 h 3615677"/>
              <a:gd name="connsiteX1288" fmla="*/ 700745 w 7265975"/>
              <a:gd name="connsiteY1288" fmla="*/ 1120334 h 3615677"/>
              <a:gd name="connsiteX1289" fmla="*/ 700745 w 7265975"/>
              <a:gd name="connsiteY1289" fmla="*/ 1113899 h 3615677"/>
              <a:gd name="connsiteX1290" fmla="*/ 3875278 w 7265975"/>
              <a:gd name="connsiteY1290" fmla="*/ 1091886 h 3615677"/>
              <a:gd name="connsiteX1291" fmla="*/ 3875885 w 7265975"/>
              <a:gd name="connsiteY1291" fmla="*/ 1092875 h 3615677"/>
              <a:gd name="connsiteX1292" fmla="*/ 3882268 w 7265975"/>
              <a:gd name="connsiteY1292" fmla="*/ 1105478 h 3615677"/>
              <a:gd name="connsiteX1293" fmla="*/ 3886737 w 7265975"/>
              <a:gd name="connsiteY1293" fmla="*/ 1129416 h 3615677"/>
              <a:gd name="connsiteX1294" fmla="*/ 3877017 w 7265975"/>
              <a:gd name="connsiteY1294" fmla="*/ 1153700 h 3615677"/>
              <a:gd name="connsiteX1295" fmla="*/ 3889977 w 7265975"/>
              <a:gd name="connsiteY1295" fmla="*/ 1190934 h 3615677"/>
              <a:gd name="connsiteX1296" fmla="*/ 3873777 w 7265975"/>
              <a:gd name="connsiteY1296" fmla="*/ 1207123 h 3615677"/>
              <a:gd name="connsiteX1297" fmla="*/ 3862437 w 7265975"/>
              <a:gd name="connsiteY1297" fmla="*/ 1247595 h 3615677"/>
              <a:gd name="connsiteX1298" fmla="*/ 3864968 w 7265975"/>
              <a:gd name="connsiteY1298" fmla="*/ 1259004 h 3615677"/>
              <a:gd name="connsiteX1299" fmla="*/ 3865222 w 7265975"/>
              <a:gd name="connsiteY1299" fmla="*/ 1259175 h 3615677"/>
              <a:gd name="connsiteX1300" fmla="*/ 3862742 w 7265975"/>
              <a:gd name="connsiteY1300" fmla="*/ 1247987 h 3615677"/>
              <a:gd name="connsiteX1301" fmla="*/ 3874076 w 7265975"/>
              <a:gd name="connsiteY1301" fmla="*/ 1207497 h 3615677"/>
              <a:gd name="connsiteX1302" fmla="*/ 3890266 w 7265975"/>
              <a:gd name="connsiteY1302" fmla="*/ 1191301 h 3615677"/>
              <a:gd name="connsiteX1303" fmla="*/ 3877314 w 7265975"/>
              <a:gd name="connsiteY1303" fmla="*/ 1154050 h 3615677"/>
              <a:gd name="connsiteX1304" fmla="*/ 3887028 w 7265975"/>
              <a:gd name="connsiteY1304" fmla="*/ 1129756 h 3615677"/>
              <a:gd name="connsiteX1305" fmla="*/ 3884211 w 7265975"/>
              <a:gd name="connsiteY1305" fmla="*/ 1109316 h 3615677"/>
              <a:gd name="connsiteX1306" fmla="*/ 3882268 w 7265975"/>
              <a:gd name="connsiteY1306" fmla="*/ 1105478 h 3615677"/>
              <a:gd name="connsiteX1307" fmla="*/ 3881674 w 7265975"/>
              <a:gd name="connsiteY1307" fmla="*/ 1102300 h 3615677"/>
              <a:gd name="connsiteX1308" fmla="*/ 3875885 w 7265975"/>
              <a:gd name="connsiteY1308" fmla="*/ 1092875 h 3615677"/>
              <a:gd name="connsiteX1309" fmla="*/ 3875417 w 7265975"/>
              <a:gd name="connsiteY1309" fmla="*/ 1091949 h 3615677"/>
              <a:gd name="connsiteX1310" fmla="*/ 6301097 w 7265975"/>
              <a:gd name="connsiteY1310" fmla="*/ 1088684 h 3615677"/>
              <a:gd name="connsiteX1311" fmla="*/ 6305923 w 7265975"/>
              <a:gd name="connsiteY1311" fmla="*/ 1088684 h 3615677"/>
              <a:gd name="connsiteX1312" fmla="*/ 6313966 w 7265975"/>
              <a:gd name="connsiteY1312" fmla="*/ 1121137 h 3615677"/>
              <a:gd name="connsiteX1313" fmla="*/ 6317183 w 7265975"/>
              <a:gd name="connsiteY1313" fmla="*/ 1148722 h 3615677"/>
              <a:gd name="connsiteX1314" fmla="*/ 6317183 w 7265975"/>
              <a:gd name="connsiteY1314" fmla="*/ 1164949 h 3615677"/>
              <a:gd name="connsiteX1315" fmla="*/ 6322009 w 7265975"/>
              <a:gd name="connsiteY1315" fmla="*/ 1184421 h 3615677"/>
              <a:gd name="connsiteX1316" fmla="*/ 6341313 w 7265975"/>
              <a:gd name="connsiteY1316" fmla="*/ 1234723 h 3615677"/>
              <a:gd name="connsiteX1317" fmla="*/ 6325227 w 7265975"/>
              <a:gd name="connsiteY1317" fmla="*/ 1224987 h 3615677"/>
              <a:gd name="connsiteX1318" fmla="*/ 6304314 w 7265975"/>
              <a:gd name="connsiteY1318" fmla="*/ 1265553 h 3615677"/>
              <a:gd name="connsiteX1319" fmla="*/ 6325227 w 7265975"/>
              <a:gd name="connsiteY1319" fmla="*/ 1302874 h 3615677"/>
              <a:gd name="connsiteX1320" fmla="*/ 6323618 w 7265975"/>
              <a:gd name="connsiteY1320" fmla="*/ 1302874 h 3615677"/>
              <a:gd name="connsiteX1321" fmla="*/ 6315575 w 7265975"/>
              <a:gd name="connsiteY1321" fmla="*/ 1296384 h 3615677"/>
              <a:gd name="connsiteX1322" fmla="*/ 6309140 w 7265975"/>
              <a:gd name="connsiteY1322" fmla="*/ 1296384 h 3615677"/>
              <a:gd name="connsiteX1323" fmla="*/ 6291445 w 7265975"/>
              <a:gd name="connsiteY1323" fmla="*/ 1312610 h 3615677"/>
              <a:gd name="connsiteX1324" fmla="*/ 6291445 w 7265975"/>
              <a:gd name="connsiteY1324" fmla="*/ 1291516 h 3615677"/>
              <a:gd name="connsiteX1325" fmla="*/ 6294662 w 7265975"/>
              <a:gd name="connsiteY1325" fmla="*/ 1259063 h 3615677"/>
              <a:gd name="connsiteX1326" fmla="*/ 6289836 w 7265975"/>
              <a:gd name="connsiteY1326" fmla="*/ 1239591 h 3615677"/>
              <a:gd name="connsiteX1327" fmla="*/ 6294662 w 7265975"/>
              <a:gd name="connsiteY1327" fmla="*/ 1216874 h 3615677"/>
              <a:gd name="connsiteX1328" fmla="*/ 6294662 w 7265975"/>
              <a:gd name="connsiteY1328" fmla="*/ 1174685 h 3615677"/>
              <a:gd name="connsiteX1329" fmla="*/ 6283401 w 7265975"/>
              <a:gd name="connsiteY1329" fmla="*/ 1148722 h 3615677"/>
              <a:gd name="connsiteX1330" fmla="*/ 6297879 w 7265975"/>
              <a:gd name="connsiteY1330" fmla="*/ 1113024 h 3615677"/>
              <a:gd name="connsiteX1331" fmla="*/ 6301097 w 7265975"/>
              <a:gd name="connsiteY1331" fmla="*/ 1103288 h 3615677"/>
              <a:gd name="connsiteX1332" fmla="*/ 6301097 w 7265975"/>
              <a:gd name="connsiteY1332" fmla="*/ 1088684 h 3615677"/>
              <a:gd name="connsiteX1333" fmla="*/ 3254225 w 7265975"/>
              <a:gd name="connsiteY1333" fmla="*/ 1071330 h 3615677"/>
              <a:gd name="connsiteX1334" fmla="*/ 3267137 w 7265975"/>
              <a:gd name="connsiteY1334" fmla="*/ 1071330 h 3615677"/>
              <a:gd name="connsiteX1335" fmla="*/ 3291355 w 7265975"/>
              <a:gd name="connsiteY1335" fmla="*/ 1100733 h 3615677"/>
              <a:gd name="connsiteX1336" fmla="*/ 3278438 w 7265975"/>
              <a:gd name="connsiteY1336" fmla="*/ 1110533 h 3615677"/>
              <a:gd name="connsiteX1337" fmla="*/ 3278438 w 7265975"/>
              <a:gd name="connsiteY1337" fmla="*/ 1135035 h 3615677"/>
              <a:gd name="connsiteX1338" fmla="*/ 3278438 w 7265975"/>
              <a:gd name="connsiteY1338" fmla="*/ 1156270 h 3615677"/>
              <a:gd name="connsiteX1339" fmla="*/ 3259064 w 7265975"/>
              <a:gd name="connsiteY1339" fmla="*/ 1159537 h 3615677"/>
              <a:gd name="connsiteX1340" fmla="*/ 3233238 w 7265975"/>
              <a:gd name="connsiteY1340" fmla="*/ 1175871 h 3615677"/>
              <a:gd name="connsiteX1341" fmla="*/ 3220321 w 7265975"/>
              <a:gd name="connsiteY1341" fmla="*/ 1177504 h 3615677"/>
              <a:gd name="connsiteX1342" fmla="*/ 3202561 w 7265975"/>
              <a:gd name="connsiteY1342" fmla="*/ 1161170 h 3615677"/>
              <a:gd name="connsiteX1343" fmla="*/ 3223551 w 7265975"/>
              <a:gd name="connsiteY1343" fmla="*/ 1125234 h 3615677"/>
              <a:gd name="connsiteX1344" fmla="*/ 3209021 w 7265975"/>
              <a:gd name="connsiteY1344" fmla="*/ 1108900 h 3615677"/>
              <a:gd name="connsiteX1345" fmla="*/ 3217094 w 7265975"/>
              <a:gd name="connsiteY1345" fmla="*/ 1102366 h 3615677"/>
              <a:gd name="connsiteX1346" fmla="*/ 3238083 w 7265975"/>
              <a:gd name="connsiteY1346" fmla="*/ 1094198 h 3615677"/>
              <a:gd name="connsiteX1347" fmla="*/ 3233238 w 7265975"/>
              <a:gd name="connsiteY1347" fmla="*/ 1084398 h 3615677"/>
              <a:gd name="connsiteX1348" fmla="*/ 3254225 w 7265975"/>
              <a:gd name="connsiteY1348" fmla="*/ 1071330 h 3615677"/>
              <a:gd name="connsiteX1349" fmla="*/ 3606016 w 7265975"/>
              <a:gd name="connsiteY1349" fmla="*/ 1061679 h 3615677"/>
              <a:gd name="connsiteX1350" fmla="*/ 3620494 w 7265975"/>
              <a:gd name="connsiteY1350" fmla="*/ 1061679 h 3615677"/>
              <a:gd name="connsiteX1351" fmla="*/ 3625320 w 7265975"/>
              <a:gd name="connsiteY1351" fmla="*/ 1076571 h 3615677"/>
              <a:gd name="connsiteX1352" fmla="*/ 3623711 w 7265975"/>
              <a:gd name="connsiteY1352" fmla="*/ 1084844 h 3615677"/>
              <a:gd name="connsiteX1353" fmla="*/ 3623711 w 7265975"/>
              <a:gd name="connsiteY1353" fmla="*/ 1078226 h 3615677"/>
              <a:gd name="connsiteX1354" fmla="*/ 3606016 w 7265975"/>
              <a:gd name="connsiteY1354" fmla="*/ 1069952 h 3615677"/>
              <a:gd name="connsiteX1355" fmla="*/ 3606016 w 7265975"/>
              <a:gd name="connsiteY1355" fmla="*/ 1061679 h 3615677"/>
              <a:gd name="connsiteX1356" fmla="*/ 688662 w 7265975"/>
              <a:gd name="connsiteY1356" fmla="*/ 1048930 h 3615677"/>
              <a:gd name="connsiteX1357" fmla="*/ 702680 w 7265975"/>
              <a:gd name="connsiteY1357" fmla="*/ 1049529 h 3615677"/>
              <a:gd name="connsiteX1358" fmla="*/ 720054 w 7265975"/>
              <a:gd name="connsiteY1358" fmla="*/ 1086275 h 3615677"/>
              <a:gd name="connsiteX1359" fmla="*/ 713736 w 7265975"/>
              <a:gd name="connsiteY1359" fmla="*/ 1092666 h 3615677"/>
              <a:gd name="connsiteX1360" fmla="*/ 699520 w 7265975"/>
              <a:gd name="connsiteY1360" fmla="*/ 1078286 h 3615677"/>
              <a:gd name="connsiteX1361" fmla="*/ 699520 w 7265975"/>
              <a:gd name="connsiteY1361" fmla="*/ 1063908 h 3615677"/>
              <a:gd name="connsiteX1362" fmla="*/ 685305 w 7265975"/>
              <a:gd name="connsiteY1362" fmla="*/ 1063908 h 3615677"/>
              <a:gd name="connsiteX1363" fmla="*/ 688662 w 7265975"/>
              <a:gd name="connsiteY1363" fmla="*/ 1048930 h 3615677"/>
              <a:gd name="connsiteX1364" fmla="*/ 3642058 w 7265975"/>
              <a:gd name="connsiteY1364" fmla="*/ 1040470 h 3615677"/>
              <a:gd name="connsiteX1365" fmla="*/ 3660108 w 7265975"/>
              <a:gd name="connsiteY1365" fmla="*/ 1059774 h 3615677"/>
              <a:gd name="connsiteX1366" fmla="*/ 3637135 w 7265975"/>
              <a:gd name="connsiteY1366" fmla="*/ 1088732 h 3615677"/>
              <a:gd name="connsiteX1367" fmla="*/ 3627290 w 7265975"/>
              <a:gd name="connsiteY1367" fmla="*/ 1083906 h 3615677"/>
              <a:gd name="connsiteX1368" fmla="*/ 3630572 w 7265975"/>
              <a:gd name="connsiteY1368" fmla="*/ 1080688 h 3615677"/>
              <a:gd name="connsiteX1369" fmla="*/ 3632212 w 7265975"/>
              <a:gd name="connsiteY1369" fmla="*/ 1083906 h 3615677"/>
              <a:gd name="connsiteX1370" fmla="*/ 3642058 w 7265975"/>
              <a:gd name="connsiteY1370" fmla="*/ 1074253 h 3615677"/>
              <a:gd name="connsiteX1371" fmla="*/ 3627290 w 7265975"/>
              <a:gd name="connsiteY1371" fmla="*/ 1062992 h 3615677"/>
              <a:gd name="connsiteX1372" fmla="*/ 3642058 w 7265975"/>
              <a:gd name="connsiteY1372" fmla="*/ 1040470 h 3615677"/>
              <a:gd name="connsiteX1373" fmla="*/ 297499 w 7265975"/>
              <a:gd name="connsiteY1373" fmla="*/ 1005791 h 3615677"/>
              <a:gd name="connsiteX1374" fmla="*/ 306936 w 7265975"/>
              <a:gd name="connsiteY1374" fmla="*/ 1005791 h 3615677"/>
              <a:gd name="connsiteX1375" fmla="*/ 306936 w 7265975"/>
              <a:gd name="connsiteY1375" fmla="*/ 1015443 h 3615677"/>
              <a:gd name="connsiteX1376" fmla="*/ 280196 w 7265975"/>
              <a:gd name="connsiteY1376" fmla="*/ 1034749 h 3615677"/>
              <a:gd name="connsiteX1377" fmla="*/ 264467 w 7265975"/>
              <a:gd name="connsiteY1377" fmla="*/ 1025096 h 3615677"/>
              <a:gd name="connsiteX1378" fmla="*/ 264467 w 7265975"/>
              <a:gd name="connsiteY1378" fmla="*/ 1017052 h 3615677"/>
              <a:gd name="connsiteX1379" fmla="*/ 297499 w 7265975"/>
              <a:gd name="connsiteY1379" fmla="*/ 1005791 h 3615677"/>
              <a:gd name="connsiteX1380" fmla="*/ 639227 w 7265975"/>
              <a:gd name="connsiteY1380" fmla="*/ 992279 h 3615677"/>
              <a:gd name="connsiteX1381" fmla="*/ 655174 w 7265975"/>
              <a:gd name="connsiteY1381" fmla="*/ 992279 h 3615677"/>
              <a:gd name="connsiteX1382" fmla="*/ 655174 w 7265975"/>
              <a:gd name="connsiteY1382" fmla="*/ 1021071 h 3615677"/>
              <a:gd name="connsiteX1383" fmla="*/ 661553 w 7265975"/>
              <a:gd name="connsiteY1383" fmla="*/ 1021071 h 3615677"/>
              <a:gd name="connsiteX1384" fmla="*/ 661553 w 7265975"/>
              <a:gd name="connsiteY1384" fmla="*/ 1048264 h 3615677"/>
              <a:gd name="connsiteX1385" fmla="*/ 648795 w 7265975"/>
              <a:gd name="connsiteY1385" fmla="*/ 1019472 h 3615677"/>
              <a:gd name="connsiteX1386" fmla="*/ 631253 w 7265975"/>
              <a:gd name="connsiteY1386" fmla="*/ 998677 h 3615677"/>
              <a:gd name="connsiteX1387" fmla="*/ 639227 w 7265975"/>
              <a:gd name="connsiteY1387" fmla="*/ 992279 h 3615677"/>
              <a:gd name="connsiteX1388" fmla="*/ 3787476 w 7265975"/>
              <a:gd name="connsiteY1388" fmla="*/ 988323 h 3615677"/>
              <a:gd name="connsiteX1389" fmla="*/ 3782211 w 7265975"/>
              <a:gd name="connsiteY1389" fmla="*/ 998543 h 3615677"/>
              <a:gd name="connsiteX1390" fmla="*/ 3769927 w 7265975"/>
              <a:gd name="connsiteY1390" fmla="*/ 1017280 h 3615677"/>
              <a:gd name="connsiteX1391" fmla="*/ 3769927 w 7265975"/>
              <a:gd name="connsiteY1391" fmla="*/ 1007060 h 3615677"/>
              <a:gd name="connsiteX1392" fmla="*/ 3787476 w 7265975"/>
              <a:gd name="connsiteY1392" fmla="*/ 988323 h 3615677"/>
              <a:gd name="connsiteX1393" fmla="*/ 3312498 w 7265975"/>
              <a:gd name="connsiteY1393" fmla="*/ 970949 h 3615677"/>
              <a:gd name="connsiteX1394" fmla="*/ 3333530 w 7265975"/>
              <a:gd name="connsiteY1394" fmla="*/ 970949 h 3615677"/>
              <a:gd name="connsiteX1395" fmla="*/ 3340002 w 7265975"/>
              <a:gd name="connsiteY1395" fmla="*/ 977452 h 3615677"/>
              <a:gd name="connsiteX1396" fmla="*/ 3322205 w 7265975"/>
              <a:gd name="connsiteY1396" fmla="*/ 996959 h 3615677"/>
              <a:gd name="connsiteX1397" fmla="*/ 3325441 w 7265975"/>
              <a:gd name="connsiteY1397" fmla="*/ 1001836 h 3615677"/>
              <a:gd name="connsiteX1398" fmla="*/ 3367506 w 7265975"/>
              <a:gd name="connsiteY1398" fmla="*/ 1001836 h 3615677"/>
              <a:gd name="connsiteX1399" fmla="*/ 3348091 w 7265975"/>
              <a:gd name="connsiteY1399" fmla="*/ 1045728 h 3615677"/>
              <a:gd name="connsiteX1400" fmla="*/ 3341620 w 7265975"/>
              <a:gd name="connsiteY1400" fmla="*/ 1052230 h 3615677"/>
              <a:gd name="connsiteX1401" fmla="*/ 3357799 w 7265975"/>
              <a:gd name="connsiteY1401" fmla="*/ 1052230 h 3615677"/>
              <a:gd name="connsiteX1402" fmla="*/ 3378831 w 7265975"/>
              <a:gd name="connsiteY1402" fmla="*/ 1083117 h 3615677"/>
              <a:gd name="connsiteX1403" fmla="*/ 3407953 w 7265975"/>
              <a:gd name="connsiteY1403" fmla="*/ 1115629 h 3615677"/>
              <a:gd name="connsiteX1404" fmla="*/ 3416043 w 7265975"/>
              <a:gd name="connsiteY1404" fmla="*/ 1131886 h 3615677"/>
              <a:gd name="connsiteX1405" fmla="*/ 3412807 w 7265975"/>
              <a:gd name="connsiteY1405" fmla="*/ 1136762 h 3615677"/>
              <a:gd name="connsiteX1406" fmla="*/ 3412807 w 7265975"/>
              <a:gd name="connsiteY1406" fmla="*/ 1141639 h 3615677"/>
              <a:gd name="connsiteX1407" fmla="*/ 3418407 w 7265975"/>
              <a:gd name="connsiteY1407" fmla="*/ 1138263 h 3615677"/>
              <a:gd name="connsiteX1408" fmla="*/ 3427368 w 7265975"/>
              <a:gd name="connsiteY1408" fmla="*/ 1136762 h 3615677"/>
              <a:gd name="connsiteX1409" fmla="*/ 3441929 w 7265975"/>
              <a:gd name="connsiteY1409" fmla="*/ 1149767 h 3615677"/>
              <a:gd name="connsiteX1410" fmla="*/ 3419278 w 7265975"/>
              <a:gd name="connsiteY1410" fmla="*/ 1179029 h 3615677"/>
              <a:gd name="connsiteX1411" fmla="*/ 3433839 w 7265975"/>
              <a:gd name="connsiteY1411" fmla="*/ 1182280 h 3615677"/>
              <a:gd name="connsiteX1412" fmla="*/ 3433839 w 7265975"/>
              <a:gd name="connsiteY1412" fmla="*/ 1187157 h 3615677"/>
              <a:gd name="connsiteX1413" fmla="*/ 3412807 w 7265975"/>
              <a:gd name="connsiteY1413" fmla="*/ 1196910 h 3615677"/>
              <a:gd name="connsiteX1414" fmla="*/ 3385303 w 7265975"/>
              <a:gd name="connsiteY1414" fmla="*/ 1196910 h 3615677"/>
              <a:gd name="connsiteX1415" fmla="*/ 3348091 w 7265975"/>
              <a:gd name="connsiteY1415" fmla="*/ 1203413 h 3615677"/>
              <a:gd name="connsiteX1416" fmla="*/ 3335148 w 7265975"/>
              <a:gd name="connsiteY1416" fmla="*/ 1200162 h 3615677"/>
              <a:gd name="connsiteX1417" fmla="*/ 3323823 w 7265975"/>
              <a:gd name="connsiteY1417" fmla="*/ 1211541 h 3615677"/>
              <a:gd name="connsiteX1418" fmla="*/ 3314116 w 7265975"/>
              <a:gd name="connsiteY1418" fmla="*/ 1211541 h 3615677"/>
              <a:gd name="connsiteX1419" fmla="*/ 3302791 w 7265975"/>
              <a:gd name="connsiteY1419" fmla="*/ 1218044 h 3615677"/>
              <a:gd name="connsiteX1420" fmla="*/ 3297937 w 7265975"/>
              <a:gd name="connsiteY1420" fmla="*/ 1218044 h 3615677"/>
              <a:gd name="connsiteX1421" fmla="*/ 3297937 w 7265975"/>
              <a:gd name="connsiteY1421" fmla="*/ 1213166 h 3615677"/>
              <a:gd name="connsiteX1422" fmla="*/ 3323823 w 7265975"/>
              <a:gd name="connsiteY1422" fmla="*/ 1187157 h 3615677"/>
              <a:gd name="connsiteX1423" fmla="*/ 3348091 w 7265975"/>
              <a:gd name="connsiteY1423" fmla="*/ 1177403 h 3615677"/>
              <a:gd name="connsiteX1424" fmla="*/ 3346473 w 7265975"/>
              <a:gd name="connsiteY1424" fmla="*/ 1172526 h 3615677"/>
              <a:gd name="connsiteX1425" fmla="*/ 3333530 w 7265975"/>
              <a:gd name="connsiteY1425" fmla="*/ 1179029 h 3615677"/>
              <a:gd name="connsiteX1426" fmla="*/ 3314116 w 7265975"/>
              <a:gd name="connsiteY1426" fmla="*/ 1170901 h 3615677"/>
              <a:gd name="connsiteX1427" fmla="*/ 3306026 w 7265975"/>
              <a:gd name="connsiteY1427" fmla="*/ 1174152 h 3615677"/>
              <a:gd name="connsiteX1428" fmla="*/ 3302791 w 7265975"/>
              <a:gd name="connsiteY1428" fmla="*/ 1170901 h 3615677"/>
              <a:gd name="connsiteX1429" fmla="*/ 3322205 w 7265975"/>
              <a:gd name="connsiteY1429" fmla="*/ 1148142 h 3615677"/>
              <a:gd name="connsiteX1430" fmla="*/ 3317352 w 7265975"/>
              <a:gd name="connsiteY1430" fmla="*/ 1127009 h 3615677"/>
              <a:gd name="connsiteX1431" fmla="*/ 3349709 w 7265975"/>
              <a:gd name="connsiteY1431" fmla="*/ 1114004 h 3615677"/>
              <a:gd name="connsiteX1432" fmla="*/ 3349709 w 7265975"/>
              <a:gd name="connsiteY1432" fmla="*/ 1102624 h 3615677"/>
              <a:gd name="connsiteX1433" fmla="*/ 3331913 w 7265975"/>
              <a:gd name="connsiteY1433" fmla="*/ 1096122 h 3615677"/>
              <a:gd name="connsiteX1434" fmla="*/ 3336766 w 7265975"/>
              <a:gd name="connsiteY1434" fmla="*/ 1084743 h 3615677"/>
              <a:gd name="connsiteX1435" fmla="*/ 3330295 w 7265975"/>
              <a:gd name="connsiteY1435" fmla="*/ 1084743 h 3615677"/>
              <a:gd name="connsiteX1436" fmla="*/ 3314116 w 7265975"/>
              <a:gd name="connsiteY1436" fmla="*/ 1087994 h 3615677"/>
              <a:gd name="connsiteX1437" fmla="*/ 3302791 w 7265975"/>
              <a:gd name="connsiteY1437" fmla="*/ 1083117 h 3615677"/>
              <a:gd name="connsiteX1438" fmla="*/ 3309262 w 7265975"/>
              <a:gd name="connsiteY1438" fmla="*/ 1066861 h 3615677"/>
              <a:gd name="connsiteX1439" fmla="*/ 3309262 w 7265975"/>
              <a:gd name="connsiteY1439" fmla="*/ 1053856 h 3615677"/>
              <a:gd name="connsiteX1440" fmla="*/ 3297937 w 7265975"/>
              <a:gd name="connsiteY1440" fmla="*/ 1050604 h 3615677"/>
              <a:gd name="connsiteX1441" fmla="*/ 3297937 w 7265975"/>
              <a:gd name="connsiteY1441" fmla="*/ 1060359 h 3615677"/>
              <a:gd name="connsiteX1442" fmla="*/ 3291465 w 7265975"/>
              <a:gd name="connsiteY1442" fmla="*/ 1060359 h 3615677"/>
              <a:gd name="connsiteX1443" fmla="*/ 3291465 w 7265975"/>
              <a:gd name="connsiteY1443" fmla="*/ 1048979 h 3615677"/>
              <a:gd name="connsiteX1444" fmla="*/ 3294701 w 7265975"/>
              <a:gd name="connsiteY1444" fmla="*/ 1044102 h 3615677"/>
              <a:gd name="connsiteX1445" fmla="*/ 3294701 w 7265975"/>
              <a:gd name="connsiteY1445" fmla="*/ 1037600 h 3615677"/>
              <a:gd name="connsiteX1446" fmla="*/ 3284994 w 7265975"/>
              <a:gd name="connsiteY1446" fmla="*/ 1032723 h 3615677"/>
              <a:gd name="connsiteX1447" fmla="*/ 3289847 w 7265975"/>
              <a:gd name="connsiteY1447" fmla="*/ 1022969 h 3615677"/>
              <a:gd name="connsiteX1448" fmla="*/ 3289847 w 7265975"/>
              <a:gd name="connsiteY1448" fmla="*/ 1018092 h 3615677"/>
              <a:gd name="connsiteX1449" fmla="*/ 3272051 w 7265975"/>
              <a:gd name="connsiteY1449" fmla="*/ 1003462 h 3615677"/>
              <a:gd name="connsiteX1450" fmla="*/ 3284994 w 7265975"/>
              <a:gd name="connsiteY1450" fmla="*/ 1003462 h 3615677"/>
              <a:gd name="connsiteX1451" fmla="*/ 3289847 w 7265975"/>
              <a:gd name="connsiteY1451" fmla="*/ 1009964 h 3615677"/>
              <a:gd name="connsiteX1452" fmla="*/ 3291465 w 7265975"/>
              <a:gd name="connsiteY1452" fmla="*/ 1005087 h 3615677"/>
              <a:gd name="connsiteX1453" fmla="*/ 3288230 w 7265975"/>
              <a:gd name="connsiteY1453" fmla="*/ 1001836 h 3615677"/>
              <a:gd name="connsiteX1454" fmla="*/ 3297937 w 7265975"/>
              <a:gd name="connsiteY1454" fmla="*/ 993708 h 3615677"/>
              <a:gd name="connsiteX1455" fmla="*/ 3301173 w 7265975"/>
              <a:gd name="connsiteY1455" fmla="*/ 980703 h 3615677"/>
              <a:gd name="connsiteX1456" fmla="*/ 3312498 w 7265975"/>
              <a:gd name="connsiteY1456" fmla="*/ 970949 h 3615677"/>
              <a:gd name="connsiteX1457" fmla="*/ 3860711 w 7265975"/>
              <a:gd name="connsiteY1457" fmla="*/ 953575 h 3615677"/>
              <a:gd name="connsiteX1458" fmla="*/ 3868554 w 7265975"/>
              <a:gd name="connsiteY1458" fmla="*/ 961780 h 3615677"/>
              <a:gd name="connsiteX1459" fmla="*/ 3862280 w 7265975"/>
              <a:gd name="connsiteY1459" fmla="*/ 969984 h 3615677"/>
              <a:gd name="connsiteX1460" fmla="*/ 3862280 w 7265975"/>
              <a:gd name="connsiteY1460" fmla="*/ 979829 h 3615677"/>
              <a:gd name="connsiteX1461" fmla="*/ 3851300 w 7265975"/>
              <a:gd name="connsiteY1461" fmla="*/ 986393 h 3615677"/>
              <a:gd name="connsiteX1462" fmla="*/ 3843458 w 7265975"/>
              <a:gd name="connsiteY1462" fmla="*/ 974907 h 3615677"/>
              <a:gd name="connsiteX1463" fmla="*/ 3859143 w 7265975"/>
              <a:gd name="connsiteY1463" fmla="*/ 969984 h 3615677"/>
              <a:gd name="connsiteX1464" fmla="*/ 3854437 w 7265975"/>
              <a:gd name="connsiteY1464" fmla="*/ 961780 h 3615677"/>
              <a:gd name="connsiteX1465" fmla="*/ 3860711 w 7265975"/>
              <a:gd name="connsiteY1465" fmla="*/ 953575 h 3615677"/>
              <a:gd name="connsiteX1466" fmla="*/ 24620 w 7265975"/>
              <a:gd name="connsiteY1466" fmla="*/ 930286 h 3615677"/>
              <a:gd name="connsiteX1467" fmla="*/ 30978 w 7265975"/>
              <a:gd name="connsiteY1467" fmla="*/ 930286 h 3615677"/>
              <a:gd name="connsiteX1468" fmla="*/ 42465 w 7265975"/>
              <a:gd name="connsiteY1468" fmla="*/ 944014 h 3615677"/>
              <a:gd name="connsiteX1469" fmla="*/ 17851 w 7265975"/>
              <a:gd name="connsiteY1469" fmla="*/ 944014 h 3615677"/>
              <a:gd name="connsiteX1470" fmla="*/ 9646 w 7265975"/>
              <a:gd name="connsiteY1470" fmla="*/ 935435 h 3615677"/>
              <a:gd name="connsiteX1471" fmla="*/ 19492 w 7265975"/>
              <a:gd name="connsiteY1471" fmla="*/ 935435 h 3615677"/>
              <a:gd name="connsiteX1472" fmla="*/ 24620 w 7265975"/>
              <a:gd name="connsiteY1472" fmla="*/ 930286 h 3615677"/>
              <a:gd name="connsiteX1473" fmla="*/ 1776615 w 7265975"/>
              <a:gd name="connsiteY1473" fmla="*/ 862837 h 3615677"/>
              <a:gd name="connsiteX1474" fmla="*/ 1789508 w 7265975"/>
              <a:gd name="connsiteY1474" fmla="*/ 869111 h 3615677"/>
              <a:gd name="connsiteX1475" fmla="*/ 1777375 w 7265975"/>
              <a:gd name="connsiteY1475" fmla="*/ 884170 h 3615677"/>
              <a:gd name="connsiteX1476" fmla="*/ 1768272 w 7265975"/>
              <a:gd name="connsiteY1476" fmla="*/ 874131 h 3615677"/>
              <a:gd name="connsiteX1477" fmla="*/ 1776615 w 7265975"/>
              <a:gd name="connsiteY1477" fmla="*/ 862837 h 3615677"/>
              <a:gd name="connsiteX1478" fmla="*/ 1729884 w 7265975"/>
              <a:gd name="connsiteY1478" fmla="*/ 842503 h 3615677"/>
              <a:gd name="connsiteX1479" fmla="*/ 1737386 w 7265975"/>
              <a:gd name="connsiteY1479" fmla="*/ 846525 h 3615677"/>
              <a:gd name="connsiteX1480" fmla="*/ 1700707 w 7265975"/>
              <a:gd name="connsiteY1480" fmla="*/ 870657 h 3615677"/>
              <a:gd name="connsiteX1481" fmla="*/ 1700707 w 7265975"/>
              <a:gd name="connsiteY1481" fmla="*/ 861004 h 3615677"/>
              <a:gd name="connsiteX1482" fmla="*/ 1717379 w 7265975"/>
              <a:gd name="connsiteY1482" fmla="*/ 843307 h 3615677"/>
              <a:gd name="connsiteX1483" fmla="*/ 1729884 w 7265975"/>
              <a:gd name="connsiteY1483" fmla="*/ 842503 h 3615677"/>
              <a:gd name="connsiteX1484" fmla="*/ 1817499 w 7265975"/>
              <a:gd name="connsiteY1484" fmla="*/ 824967 h 3615677"/>
              <a:gd name="connsiteX1485" fmla="*/ 1826187 w 7265975"/>
              <a:gd name="connsiteY1485" fmla="*/ 830758 h 3615677"/>
              <a:gd name="connsiteX1486" fmla="*/ 1808812 w 7265975"/>
              <a:gd name="connsiteY1486" fmla="*/ 830758 h 3615677"/>
              <a:gd name="connsiteX1487" fmla="*/ 1817499 w 7265975"/>
              <a:gd name="connsiteY1487" fmla="*/ 824967 h 3615677"/>
              <a:gd name="connsiteX1488" fmla="*/ 4015813 w 7265975"/>
              <a:gd name="connsiteY1488" fmla="*/ 803454 h 3615677"/>
              <a:gd name="connsiteX1489" fmla="*/ 4015703 w 7265975"/>
              <a:gd name="connsiteY1489" fmla="*/ 803586 h 3615677"/>
              <a:gd name="connsiteX1490" fmla="*/ 4028961 w 7265975"/>
              <a:gd name="connsiteY1490" fmla="*/ 816433 h 3615677"/>
              <a:gd name="connsiteX1491" fmla="*/ 4028694 w 7265975"/>
              <a:gd name="connsiteY1491" fmla="*/ 815960 h 3615677"/>
              <a:gd name="connsiteX1492" fmla="*/ 1669409 w 7265975"/>
              <a:gd name="connsiteY1492" fmla="*/ 747104 h 3615677"/>
              <a:gd name="connsiteX1493" fmla="*/ 1680645 w 7265975"/>
              <a:gd name="connsiteY1493" fmla="*/ 767798 h 3615677"/>
              <a:gd name="connsiteX1494" fmla="*/ 1687064 w 7265975"/>
              <a:gd name="connsiteY1494" fmla="*/ 761430 h 3615677"/>
              <a:gd name="connsiteX1495" fmla="*/ 1736822 w 7265975"/>
              <a:gd name="connsiteY1495" fmla="*/ 790083 h 3615677"/>
              <a:gd name="connsiteX1496" fmla="*/ 1741636 w 7265975"/>
              <a:gd name="connsiteY1496" fmla="*/ 802817 h 3615677"/>
              <a:gd name="connsiteX1497" fmla="*/ 1772133 w 7265975"/>
              <a:gd name="connsiteY1497" fmla="*/ 815552 h 3615677"/>
              <a:gd name="connsiteX1498" fmla="*/ 1749662 w 7265975"/>
              <a:gd name="connsiteY1498" fmla="*/ 823511 h 3615677"/>
              <a:gd name="connsiteX1499" fmla="*/ 1730401 w 7265975"/>
              <a:gd name="connsiteY1499" fmla="*/ 823511 h 3615677"/>
              <a:gd name="connsiteX1500" fmla="*/ 1703114 w 7265975"/>
              <a:gd name="connsiteY1500" fmla="*/ 806002 h 3615677"/>
              <a:gd name="connsiteX1501" fmla="*/ 1669409 w 7265975"/>
              <a:gd name="connsiteY1501" fmla="*/ 831470 h 3615677"/>
              <a:gd name="connsiteX1502" fmla="*/ 1664593 w 7265975"/>
              <a:gd name="connsiteY1502" fmla="*/ 837837 h 3615677"/>
              <a:gd name="connsiteX1503" fmla="*/ 1659779 w 7265975"/>
              <a:gd name="connsiteY1503" fmla="*/ 823511 h 3615677"/>
              <a:gd name="connsiteX1504" fmla="*/ 1629282 w 7265975"/>
              <a:gd name="connsiteY1504" fmla="*/ 823511 h 3615677"/>
              <a:gd name="connsiteX1505" fmla="*/ 1638911 w 7265975"/>
              <a:gd name="connsiteY1505" fmla="*/ 809184 h 3615677"/>
              <a:gd name="connsiteX1506" fmla="*/ 1646938 w 7265975"/>
              <a:gd name="connsiteY1506" fmla="*/ 799633 h 3615677"/>
              <a:gd name="connsiteX1507" fmla="*/ 1646938 w 7265975"/>
              <a:gd name="connsiteY1507" fmla="*/ 790083 h 3615677"/>
              <a:gd name="connsiteX1508" fmla="*/ 1669409 w 7265975"/>
              <a:gd name="connsiteY1508" fmla="*/ 747104 h 3615677"/>
              <a:gd name="connsiteX1509" fmla="*/ 1690840 w 7265975"/>
              <a:gd name="connsiteY1509" fmla="*/ 742814 h 3615677"/>
              <a:gd name="connsiteX1510" fmla="*/ 1704565 w 7265975"/>
              <a:gd name="connsiteY1510" fmla="*/ 754826 h 3615677"/>
              <a:gd name="connsiteX1511" fmla="*/ 1690840 w 7265975"/>
              <a:gd name="connsiteY1511" fmla="*/ 742814 h 3615677"/>
              <a:gd name="connsiteX1512" fmla="*/ 2950105 w 7265975"/>
              <a:gd name="connsiteY1512" fmla="*/ 720078 h 3615677"/>
              <a:gd name="connsiteX1513" fmla="*/ 2956559 w 7265975"/>
              <a:gd name="connsiteY1513" fmla="*/ 720078 h 3615677"/>
              <a:gd name="connsiteX1514" fmla="*/ 2959788 w 7265975"/>
              <a:gd name="connsiteY1514" fmla="*/ 731494 h 3615677"/>
              <a:gd name="connsiteX1515" fmla="*/ 2971086 w 7265975"/>
              <a:gd name="connsiteY1515" fmla="*/ 746172 h 3615677"/>
              <a:gd name="connsiteX1516" fmla="*/ 2983993 w 7265975"/>
              <a:gd name="connsiteY1516" fmla="*/ 741280 h 3615677"/>
              <a:gd name="connsiteX1517" fmla="*/ 2983993 w 7265975"/>
              <a:gd name="connsiteY1517" fmla="*/ 733125 h 3615677"/>
              <a:gd name="connsiteX1518" fmla="*/ 2993676 w 7265975"/>
              <a:gd name="connsiteY1518" fmla="*/ 739649 h 3615677"/>
              <a:gd name="connsiteX1519" fmla="*/ 3009812 w 7265975"/>
              <a:gd name="connsiteY1519" fmla="*/ 734756 h 3615677"/>
              <a:gd name="connsiteX1520" fmla="*/ 3019497 w 7265975"/>
              <a:gd name="connsiteY1520" fmla="*/ 739649 h 3615677"/>
              <a:gd name="connsiteX1521" fmla="*/ 3019497 w 7265975"/>
              <a:gd name="connsiteY1521" fmla="*/ 733125 h 3615677"/>
              <a:gd name="connsiteX1522" fmla="*/ 3042088 w 7265975"/>
              <a:gd name="connsiteY1522" fmla="*/ 734756 h 3615677"/>
              <a:gd name="connsiteX1523" fmla="*/ 3066295 w 7265975"/>
              <a:gd name="connsiteY1523" fmla="*/ 733125 h 3615677"/>
              <a:gd name="connsiteX1524" fmla="*/ 3069523 w 7265975"/>
              <a:gd name="connsiteY1524" fmla="*/ 721709 h 3615677"/>
              <a:gd name="connsiteX1525" fmla="*/ 3077592 w 7265975"/>
              <a:gd name="connsiteY1525" fmla="*/ 721709 h 3615677"/>
              <a:gd name="connsiteX1526" fmla="*/ 3090501 w 7265975"/>
              <a:gd name="connsiteY1526" fmla="*/ 731494 h 3615677"/>
              <a:gd name="connsiteX1527" fmla="*/ 3108256 w 7265975"/>
              <a:gd name="connsiteY1527" fmla="*/ 726602 h 3615677"/>
              <a:gd name="connsiteX1528" fmla="*/ 3103413 w 7265975"/>
              <a:gd name="connsiteY1528" fmla="*/ 733125 h 3615677"/>
              <a:gd name="connsiteX1529" fmla="*/ 3129231 w 7265975"/>
              <a:gd name="connsiteY1529" fmla="*/ 769006 h 3615677"/>
              <a:gd name="connsiteX1530" fmla="*/ 3127617 w 7265975"/>
              <a:gd name="connsiteY1530" fmla="*/ 770637 h 3615677"/>
              <a:gd name="connsiteX1531" fmla="*/ 3096957 w 7265975"/>
              <a:gd name="connsiteY1531" fmla="*/ 796732 h 3615677"/>
              <a:gd name="connsiteX1532" fmla="*/ 3042088 w 7265975"/>
              <a:gd name="connsiteY1532" fmla="*/ 814673 h 3615677"/>
              <a:gd name="connsiteX1533" fmla="*/ 2977540 w 7265975"/>
              <a:gd name="connsiteY1533" fmla="*/ 801624 h 3615677"/>
              <a:gd name="connsiteX1534" fmla="*/ 2945265 w 7265975"/>
              <a:gd name="connsiteY1534" fmla="*/ 788577 h 3615677"/>
              <a:gd name="connsiteX1535" fmla="*/ 2951719 w 7265975"/>
              <a:gd name="connsiteY1535" fmla="*/ 785314 h 3615677"/>
              <a:gd name="connsiteX1536" fmla="*/ 2956559 w 7265975"/>
              <a:gd name="connsiteY1536" fmla="*/ 764114 h 3615677"/>
              <a:gd name="connsiteX1537" fmla="*/ 2925900 w 7265975"/>
              <a:gd name="connsiteY1537" fmla="*/ 760851 h 3615677"/>
              <a:gd name="connsiteX1538" fmla="*/ 2963018 w 7265975"/>
              <a:gd name="connsiteY1538" fmla="*/ 754327 h 3615677"/>
              <a:gd name="connsiteX1539" fmla="*/ 2959788 w 7265975"/>
              <a:gd name="connsiteY1539" fmla="*/ 749435 h 3615677"/>
              <a:gd name="connsiteX1540" fmla="*/ 2922672 w 7265975"/>
              <a:gd name="connsiteY1540" fmla="*/ 733125 h 3615677"/>
              <a:gd name="connsiteX1541" fmla="*/ 2937198 w 7265975"/>
              <a:gd name="connsiteY1541" fmla="*/ 734756 h 3615677"/>
              <a:gd name="connsiteX1542" fmla="*/ 2937198 w 7265975"/>
              <a:gd name="connsiteY1542" fmla="*/ 728232 h 3615677"/>
              <a:gd name="connsiteX1543" fmla="*/ 2950105 w 7265975"/>
              <a:gd name="connsiteY1543" fmla="*/ 720078 h 3615677"/>
              <a:gd name="connsiteX1544" fmla="*/ 1894303 w 7265975"/>
              <a:gd name="connsiteY1544" fmla="*/ 667955 h 3615677"/>
              <a:gd name="connsiteX1545" fmla="*/ 1909196 w 7265975"/>
              <a:gd name="connsiteY1545" fmla="*/ 679779 h 3615677"/>
              <a:gd name="connsiteX1546" fmla="*/ 1894303 w 7265975"/>
              <a:gd name="connsiteY1546" fmla="*/ 681468 h 3615677"/>
              <a:gd name="connsiteX1547" fmla="*/ 1886030 w 7265975"/>
              <a:gd name="connsiteY1547" fmla="*/ 674712 h 3615677"/>
              <a:gd name="connsiteX1548" fmla="*/ 1894303 w 7265975"/>
              <a:gd name="connsiteY1548" fmla="*/ 667955 h 3615677"/>
              <a:gd name="connsiteX1549" fmla="*/ 1856108 w 7265975"/>
              <a:gd name="connsiteY1549" fmla="*/ 665292 h 3615677"/>
              <a:gd name="connsiteX1550" fmla="*/ 1878309 w 7265975"/>
              <a:gd name="connsiteY1550" fmla="*/ 684916 h 3615677"/>
              <a:gd name="connsiteX1551" fmla="*/ 1851997 w 7265975"/>
              <a:gd name="connsiteY1551" fmla="*/ 700773 h 3615677"/>
              <a:gd name="connsiteX1552" fmla="*/ 1833908 w 7265975"/>
              <a:gd name="connsiteY1552" fmla="*/ 684916 h 3615677"/>
              <a:gd name="connsiteX1553" fmla="*/ 1856108 w 7265975"/>
              <a:gd name="connsiteY1553" fmla="*/ 665292 h 3615677"/>
              <a:gd name="connsiteX1554" fmla="*/ 3983313 w 7265975"/>
              <a:gd name="connsiteY1554" fmla="*/ 642996 h 3615677"/>
              <a:gd name="connsiteX1555" fmla="*/ 3983234 w 7265975"/>
              <a:gd name="connsiteY1555" fmla="*/ 643124 h 3615677"/>
              <a:gd name="connsiteX1556" fmla="*/ 3996222 w 7265975"/>
              <a:gd name="connsiteY1556" fmla="*/ 655686 h 3615677"/>
              <a:gd name="connsiteX1557" fmla="*/ 4008452 w 7265975"/>
              <a:gd name="connsiteY1557" fmla="*/ 669803 h 3615677"/>
              <a:gd name="connsiteX1558" fmla="*/ 4008456 w 7265975"/>
              <a:gd name="connsiteY1558" fmla="*/ 669791 h 3615677"/>
              <a:gd name="connsiteX1559" fmla="*/ 3995504 w 7265975"/>
              <a:gd name="connsiteY1559" fmla="*/ 654810 h 3615677"/>
              <a:gd name="connsiteX1560" fmla="*/ 1808814 w 7265975"/>
              <a:gd name="connsiteY1560" fmla="*/ 627414 h 3615677"/>
              <a:gd name="connsiteX1561" fmla="*/ 1792081 w 7265975"/>
              <a:gd name="connsiteY1561" fmla="*/ 642858 h 3615677"/>
              <a:gd name="connsiteX1562" fmla="*/ 1808814 w 7265975"/>
              <a:gd name="connsiteY1562" fmla="*/ 627414 h 3615677"/>
              <a:gd name="connsiteX1563" fmla="*/ 4392203 w 7265975"/>
              <a:gd name="connsiteY1563" fmla="*/ 611875 h 3615677"/>
              <a:gd name="connsiteX1564" fmla="*/ 4416705 w 7265975"/>
              <a:gd name="connsiteY1564" fmla="*/ 621629 h 3615677"/>
              <a:gd name="connsiteX1565" fmla="*/ 4416705 w 7265975"/>
              <a:gd name="connsiteY1565" fmla="*/ 631382 h 3615677"/>
              <a:gd name="connsiteX1566" fmla="*/ 4387303 w 7265975"/>
              <a:gd name="connsiteY1566" fmla="*/ 642761 h 3615677"/>
              <a:gd name="connsiteX1567" fmla="*/ 4374236 w 7265975"/>
              <a:gd name="connsiteY1567" fmla="*/ 634633 h 3615677"/>
              <a:gd name="connsiteX1568" fmla="*/ 4382403 w 7265975"/>
              <a:gd name="connsiteY1568" fmla="*/ 618378 h 3615677"/>
              <a:gd name="connsiteX1569" fmla="*/ 4392203 w 7265975"/>
              <a:gd name="connsiteY1569" fmla="*/ 611875 h 3615677"/>
              <a:gd name="connsiteX1570" fmla="*/ 1415792 w 7265975"/>
              <a:gd name="connsiteY1570" fmla="*/ 610040 h 3615677"/>
              <a:gd name="connsiteX1571" fmla="*/ 1459405 w 7265975"/>
              <a:gd name="connsiteY1571" fmla="*/ 645188 h 3615677"/>
              <a:gd name="connsiteX1572" fmla="*/ 1441635 w 7265975"/>
              <a:gd name="connsiteY1572" fmla="*/ 656373 h 3615677"/>
              <a:gd name="connsiteX1573" fmla="*/ 1380256 w 7265975"/>
              <a:gd name="connsiteY1573" fmla="*/ 635602 h 3615677"/>
              <a:gd name="connsiteX1574" fmla="*/ 1394794 w 7265975"/>
              <a:gd name="connsiteY1574" fmla="*/ 632407 h 3615677"/>
              <a:gd name="connsiteX1575" fmla="*/ 1415792 w 7265975"/>
              <a:gd name="connsiteY1575" fmla="*/ 610040 h 3615677"/>
              <a:gd name="connsiteX1576" fmla="*/ 2307507 w 7265975"/>
              <a:gd name="connsiteY1576" fmla="*/ 586873 h 3615677"/>
              <a:gd name="connsiteX1577" fmla="*/ 2349332 w 7265975"/>
              <a:gd name="connsiteY1577" fmla="*/ 612614 h 3615677"/>
              <a:gd name="connsiteX1578" fmla="*/ 2321984 w 7265975"/>
              <a:gd name="connsiteY1578" fmla="*/ 625484 h 3615677"/>
              <a:gd name="connsiteX1579" fmla="*/ 2305896 w 7265975"/>
              <a:gd name="connsiteY1579" fmla="*/ 625484 h 3615677"/>
              <a:gd name="connsiteX1580" fmla="*/ 2291419 w 7265975"/>
              <a:gd name="connsiteY1580" fmla="*/ 601352 h 3615677"/>
              <a:gd name="connsiteX1581" fmla="*/ 2307507 w 7265975"/>
              <a:gd name="connsiteY1581" fmla="*/ 586873 h 3615677"/>
              <a:gd name="connsiteX1582" fmla="*/ 6816191 w 7265975"/>
              <a:gd name="connsiteY1582" fmla="*/ 586780 h 3615677"/>
              <a:gd name="connsiteX1583" fmla="*/ 6840322 w 7265975"/>
              <a:gd name="connsiteY1583" fmla="*/ 586780 h 3615677"/>
              <a:gd name="connsiteX1584" fmla="*/ 6845148 w 7265975"/>
              <a:gd name="connsiteY1584" fmla="*/ 597204 h 3615677"/>
              <a:gd name="connsiteX1585" fmla="*/ 6837105 w 7265975"/>
              <a:gd name="connsiteY1585" fmla="*/ 604154 h 3615677"/>
              <a:gd name="connsiteX1586" fmla="*/ 6816191 w 7265975"/>
              <a:gd name="connsiteY1586" fmla="*/ 586780 h 3615677"/>
              <a:gd name="connsiteX1587" fmla="*/ 4593637 w 7265975"/>
              <a:gd name="connsiteY1587" fmla="*/ 582558 h 3615677"/>
              <a:gd name="connsiteX1588" fmla="*/ 4621327 w 7265975"/>
              <a:gd name="connsiteY1588" fmla="*/ 601451 h 3615677"/>
              <a:gd name="connsiteX1589" fmla="*/ 4611950 w 7265975"/>
              <a:gd name="connsiteY1589" fmla="*/ 604540 h 3615677"/>
              <a:gd name="connsiteX1590" fmla="*/ 4588510 w 7265975"/>
              <a:gd name="connsiteY1590" fmla="*/ 587552 h 3615677"/>
              <a:gd name="connsiteX1591" fmla="*/ 4593637 w 7265975"/>
              <a:gd name="connsiteY1591" fmla="*/ 582558 h 3615677"/>
              <a:gd name="connsiteX1592" fmla="*/ 1469599 w 7265975"/>
              <a:gd name="connsiteY1592" fmla="*/ 534750 h 3615677"/>
              <a:gd name="connsiteX1593" fmla="*/ 1513303 w 7265975"/>
              <a:gd name="connsiteY1593" fmla="*/ 572006 h 3615677"/>
              <a:gd name="connsiteX1594" fmla="*/ 1534345 w 7265975"/>
              <a:gd name="connsiteY1594" fmla="*/ 596302 h 3615677"/>
              <a:gd name="connsiteX1595" fmla="*/ 1516540 w 7265975"/>
              <a:gd name="connsiteY1595" fmla="*/ 612501 h 3615677"/>
              <a:gd name="connsiteX1596" fmla="*/ 1552149 w 7265975"/>
              <a:gd name="connsiteY1596" fmla="*/ 623839 h 3615677"/>
              <a:gd name="connsiteX1597" fmla="*/ 1545674 w 7265975"/>
              <a:gd name="connsiteY1597" fmla="*/ 631939 h 3615677"/>
              <a:gd name="connsiteX1598" fmla="*/ 1561860 w 7265975"/>
              <a:gd name="connsiteY1598" fmla="*/ 661095 h 3615677"/>
              <a:gd name="connsiteX1599" fmla="*/ 1590996 w 7265975"/>
              <a:gd name="connsiteY1599" fmla="*/ 630319 h 3615677"/>
              <a:gd name="connsiteX1600" fmla="*/ 1616894 w 7265975"/>
              <a:gd name="connsiteY1600" fmla="*/ 654616 h 3615677"/>
              <a:gd name="connsiteX1601" fmla="*/ 1605562 w 7265975"/>
              <a:gd name="connsiteY1601" fmla="*/ 672433 h 3615677"/>
              <a:gd name="connsiteX1602" fmla="*/ 1642792 w 7265975"/>
              <a:gd name="connsiteY1602" fmla="*/ 693491 h 3615677"/>
              <a:gd name="connsiteX1603" fmla="*/ 1655739 w 7265975"/>
              <a:gd name="connsiteY1603" fmla="*/ 657856 h 3615677"/>
              <a:gd name="connsiteX1604" fmla="*/ 1676781 w 7265975"/>
              <a:gd name="connsiteY1604" fmla="*/ 643277 h 3615677"/>
              <a:gd name="connsiteX1605" fmla="*/ 1665449 w 7265975"/>
              <a:gd name="connsiteY1605" fmla="*/ 623839 h 3615677"/>
              <a:gd name="connsiteX1606" fmla="*/ 1683255 w 7265975"/>
              <a:gd name="connsiteY1606" fmla="*/ 610880 h 3615677"/>
              <a:gd name="connsiteX1607" fmla="*/ 1701061 w 7265975"/>
              <a:gd name="connsiteY1607" fmla="*/ 615740 h 3615677"/>
              <a:gd name="connsiteX1608" fmla="*/ 1748000 w 7265975"/>
              <a:gd name="connsiteY1608" fmla="*/ 633559 h 3615677"/>
              <a:gd name="connsiteX1609" fmla="*/ 1748000 w 7265975"/>
              <a:gd name="connsiteY1609" fmla="*/ 651376 h 3615677"/>
              <a:gd name="connsiteX1610" fmla="*/ 1735051 w 7265975"/>
              <a:gd name="connsiteY1610" fmla="*/ 678912 h 3615677"/>
              <a:gd name="connsiteX1611" fmla="*/ 1751237 w 7265975"/>
              <a:gd name="connsiteY1611" fmla="*/ 696731 h 3615677"/>
              <a:gd name="connsiteX1612" fmla="*/ 1709154 w 7265975"/>
              <a:gd name="connsiteY1612" fmla="*/ 729126 h 3615677"/>
              <a:gd name="connsiteX1613" fmla="*/ 1701061 w 7265975"/>
              <a:gd name="connsiteY1613" fmla="*/ 733985 h 3615677"/>
              <a:gd name="connsiteX1614" fmla="*/ 1678400 w 7265975"/>
              <a:gd name="connsiteY1614" fmla="*/ 738845 h 3615677"/>
              <a:gd name="connsiteX1615" fmla="*/ 1646027 w 7265975"/>
              <a:gd name="connsiteY1615" fmla="*/ 724268 h 3615677"/>
              <a:gd name="connsiteX1616" fmla="*/ 1650884 w 7265975"/>
              <a:gd name="connsiteY1616" fmla="*/ 740465 h 3615677"/>
              <a:gd name="connsiteX1617" fmla="*/ 1618512 w 7265975"/>
              <a:gd name="connsiteY1617" fmla="*/ 763142 h 3615677"/>
              <a:gd name="connsiteX1618" fmla="*/ 1587758 w 7265975"/>
              <a:gd name="connsiteY1618" fmla="*/ 746945 h 3615677"/>
              <a:gd name="connsiteX1619" fmla="*/ 1574808 w 7265975"/>
              <a:gd name="connsiteY1619" fmla="*/ 746945 h 3615677"/>
              <a:gd name="connsiteX1620" fmla="*/ 1633078 w 7265975"/>
              <a:gd name="connsiteY1620" fmla="*/ 771240 h 3615677"/>
              <a:gd name="connsiteX1621" fmla="*/ 1633078 w 7265975"/>
              <a:gd name="connsiteY1621" fmla="*/ 782579 h 3615677"/>
              <a:gd name="connsiteX1622" fmla="*/ 1595851 w 7265975"/>
              <a:gd name="connsiteY1622" fmla="*/ 808497 h 3615677"/>
              <a:gd name="connsiteX1623" fmla="*/ 1579665 w 7265975"/>
              <a:gd name="connsiteY1623" fmla="*/ 808497 h 3615677"/>
              <a:gd name="connsiteX1624" fmla="*/ 1565097 w 7265975"/>
              <a:gd name="connsiteY1624" fmla="*/ 823074 h 3615677"/>
              <a:gd name="connsiteX1625" fmla="*/ 1523013 w 7265975"/>
              <a:gd name="connsiteY1625" fmla="*/ 818215 h 3615677"/>
              <a:gd name="connsiteX1626" fmla="*/ 1560242 w 7265975"/>
              <a:gd name="connsiteY1626" fmla="*/ 836033 h 3615677"/>
              <a:gd name="connsiteX1627" fmla="*/ 1526250 w 7265975"/>
              <a:gd name="connsiteY1627" fmla="*/ 848991 h 3615677"/>
              <a:gd name="connsiteX1628" fmla="*/ 1503589 w 7265975"/>
              <a:gd name="connsiteY1628" fmla="*/ 884627 h 3615677"/>
              <a:gd name="connsiteX1629" fmla="*/ 1477691 w 7265975"/>
              <a:gd name="connsiteY1629" fmla="*/ 947799 h 3615677"/>
              <a:gd name="connsiteX1630" fmla="*/ 1477691 w 7265975"/>
              <a:gd name="connsiteY1630" fmla="*/ 980196 h 3615677"/>
              <a:gd name="connsiteX1631" fmla="*/ 1495497 w 7265975"/>
              <a:gd name="connsiteY1631" fmla="*/ 972097 h 3615677"/>
              <a:gd name="connsiteX1632" fmla="*/ 1523013 w 7265975"/>
              <a:gd name="connsiteY1632" fmla="*/ 1030410 h 3615677"/>
              <a:gd name="connsiteX1633" fmla="*/ 1548911 w 7265975"/>
              <a:gd name="connsiteY1633" fmla="*/ 1019072 h 3615677"/>
              <a:gd name="connsiteX1634" fmla="*/ 1581282 w 7265975"/>
              <a:gd name="connsiteY1634" fmla="*/ 1033650 h 3615677"/>
              <a:gd name="connsiteX1635" fmla="*/ 1668688 w 7265975"/>
              <a:gd name="connsiteY1635" fmla="*/ 1075765 h 3615677"/>
              <a:gd name="connsiteX1636" fmla="*/ 1715628 w 7265975"/>
              <a:gd name="connsiteY1636" fmla="*/ 1075765 h 3615677"/>
              <a:gd name="connsiteX1637" fmla="*/ 1731814 w 7265975"/>
              <a:gd name="connsiteY1637" fmla="*/ 1129219 h 3615677"/>
              <a:gd name="connsiteX1638" fmla="*/ 1773898 w 7265975"/>
              <a:gd name="connsiteY1638" fmla="*/ 1187532 h 3615677"/>
              <a:gd name="connsiteX1639" fmla="*/ 1794940 w 7265975"/>
              <a:gd name="connsiteY1639" fmla="*/ 1177813 h 3615677"/>
              <a:gd name="connsiteX1640" fmla="*/ 1807889 w 7265975"/>
              <a:gd name="connsiteY1640" fmla="*/ 1161615 h 3615677"/>
              <a:gd name="connsiteX1641" fmla="*/ 1783609 w 7265975"/>
              <a:gd name="connsiteY1641" fmla="*/ 1096822 h 3615677"/>
              <a:gd name="connsiteX1642" fmla="*/ 1840262 w 7265975"/>
              <a:gd name="connsiteY1642" fmla="*/ 1049848 h 3615677"/>
              <a:gd name="connsiteX1643" fmla="*/ 1799797 w 7265975"/>
              <a:gd name="connsiteY1643" fmla="*/ 965618 h 3615677"/>
              <a:gd name="connsiteX1644" fmla="*/ 1825695 w 7265975"/>
              <a:gd name="connsiteY1644" fmla="*/ 934841 h 3615677"/>
              <a:gd name="connsiteX1645" fmla="*/ 1812744 w 7265975"/>
              <a:gd name="connsiteY1645" fmla="*/ 902445 h 3615677"/>
              <a:gd name="connsiteX1646" fmla="*/ 1809508 w 7265975"/>
              <a:gd name="connsiteY1646" fmla="*/ 871669 h 3615677"/>
              <a:gd name="connsiteX1647" fmla="*/ 1830549 w 7265975"/>
              <a:gd name="connsiteY1647" fmla="*/ 853850 h 3615677"/>
              <a:gd name="connsiteX1648" fmla="*/ 1885584 w 7265975"/>
              <a:gd name="connsiteY1648" fmla="*/ 865190 h 3615677"/>
              <a:gd name="connsiteX1649" fmla="*/ 1905009 w 7265975"/>
              <a:gd name="connsiteY1649" fmla="*/ 858710 h 3615677"/>
              <a:gd name="connsiteX1650" fmla="*/ 1948709 w 7265975"/>
              <a:gd name="connsiteY1650" fmla="*/ 884627 h 3615677"/>
              <a:gd name="connsiteX1651" fmla="*/ 1990791 w 7265975"/>
              <a:gd name="connsiteY1651" fmla="*/ 917023 h 3615677"/>
              <a:gd name="connsiteX1652" fmla="*/ 2010214 w 7265975"/>
              <a:gd name="connsiteY1652" fmla="*/ 967237 h 3615677"/>
              <a:gd name="connsiteX1653" fmla="*/ 2032875 w 7265975"/>
              <a:gd name="connsiteY1653" fmla="*/ 983436 h 3615677"/>
              <a:gd name="connsiteX1654" fmla="*/ 2073342 w 7265975"/>
              <a:gd name="connsiteY1654" fmla="*/ 946180 h 3615677"/>
              <a:gd name="connsiteX1655" fmla="*/ 2091145 w 7265975"/>
              <a:gd name="connsiteY1655" fmla="*/ 926742 h 3615677"/>
              <a:gd name="connsiteX1656" fmla="*/ 2102476 w 7265975"/>
              <a:gd name="connsiteY1656" fmla="*/ 934841 h 3615677"/>
              <a:gd name="connsiteX1657" fmla="*/ 2126755 w 7265975"/>
              <a:gd name="connsiteY1657" fmla="*/ 975337 h 3615677"/>
              <a:gd name="connsiteX1658" fmla="*/ 2151035 w 7265975"/>
              <a:gd name="connsiteY1658" fmla="*/ 1004493 h 3615677"/>
              <a:gd name="connsiteX1659" fmla="*/ 2155891 w 7265975"/>
              <a:gd name="connsiteY1659" fmla="*/ 1023932 h 3615677"/>
              <a:gd name="connsiteX1660" fmla="*/ 2144559 w 7265975"/>
              <a:gd name="connsiteY1660" fmla="*/ 1036890 h 3615677"/>
              <a:gd name="connsiteX1661" fmla="*/ 2180168 w 7265975"/>
              <a:gd name="connsiteY1661" fmla="*/ 1054708 h 3615677"/>
              <a:gd name="connsiteX1662" fmla="*/ 2180168 w 7265975"/>
              <a:gd name="connsiteY1662" fmla="*/ 1056327 h 3615677"/>
              <a:gd name="connsiteX1663" fmla="*/ 2233582 w 7265975"/>
              <a:gd name="connsiteY1663" fmla="*/ 1087104 h 3615677"/>
              <a:gd name="connsiteX1664" fmla="*/ 2240055 w 7265975"/>
              <a:gd name="connsiteY1664" fmla="*/ 1095203 h 3615677"/>
              <a:gd name="connsiteX1665" fmla="*/ 2181785 w 7265975"/>
              <a:gd name="connsiteY1665" fmla="*/ 1121120 h 3615677"/>
              <a:gd name="connsiteX1666" fmla="*/ 2188258 w 7265975"/>
              <a:gd name="connsiteY1666" fmla="*/ 1124360 h 3615677"/>
              <a:gd name="connsiteX1667" fmla="*/ 2256243 w 7265975"/>
              <a:gd name="connsiteY1667" fmla="*/ 1103301 h 3615677"/>
              <a:gd name="connsiteX1668" fmla="*/ 2256243 w 7265975"/>
              <a:gd name="connsiteY1668" fmla="*/ 1111401 h 3615677"/>
              <a:gd name="connsiteX1669" fmla="*/ 2261099 w 7265975"/>
              <a:gd name="connsiteY1669" fmla="*/ 1122739 h 3615677"/>
              <a:gd name="connsiteX1670" fmla="*/ 2274047 w 7265975"/>
              <a:gd name="connsiteY1670" fmla="*/ 1156755 h 3615677"/>
              <a:gd name="connsiteX1671" fmla="*/ 2206065 w 7265975"/>
              <a:gd name="connsiteY1671" fmla="*/ 1195631 h 3615677"/>
              <a:gd name="connsiteX1672" fmla="*/ 2129991 w 7265975"/>
              <a:gd name="connsiteY1672" fmla="*/ 1211829 h 3615677"/>
              <a:gd name="connsiteX1673" fmla="*/ 2060391 w 7265975"/>
              <a:gd name="connsiteY1673" fmla="*/ 1215069 h 3615677"/>
              <a:gd name="connsiteX1674" fmla="*/ 2042587 w 7265975"/>
              <a:gd name="connsiteY1674" fmla="*/ 1236127 h 3615677"/>
              <a:gd name="connsiteX1675" fmla="*/ 2002123 w 7265975"/>
              <a:gd name="connsiteY1675" fmla="*/ 1265283 h 3615677"/>
              <a:gd name="connsiteX1676" fmla="*/ 2068485 w 7265975"/>
              <a:gd name="connsiteY1676" fmla="*/ 1240986 h 3615677"/>
              <a:gd name="connsiteX1677" fmla="*/ 2105712 w 7265975"/>
              <a:gd name="connsiteY1677" fmla="*/ 1250705 h 3615677"/>
              <a:gd name="connsiteX1678" fmla="*/ 2076579 w 7265975"/>
              <a:gd name="connsiteY1678" fmla="*/ 1275002 h 3615677"/>
              <a:gd name="connsiteX1679" fmla="*/ 2094384 w 7265975"/>
              <a:gd name="connsiteY1679" fmla="*/ 1276621 h 3615677"/>
              <a:gd name="connsiteX1680" fmla="*/ 2086290 w 7265975"/>
              <a:gd name="connsiteY1680" fmla="*/ 1294440 h 3615677"/>
              <a:gd name="connsiteX1681" fmla="*/ 2139705 w 7265975"/>
              <a:gd name="connsiteY1681" fmla="*/ 1331696 h 3615677"/>
              <a:gd name="connsiteX1682" fmla="*/ 2163982 w 7265975"/>
              <a:gd name="connsiteY1682" fmla="*/ 1339791 h 3615677"/>
              <a:gd name="connsiteX1683" fmla="*/ 2110568 w 7265975"/>
              <a:gd name="connsiteY1683" fmla="*/ 1365708 h 3615677"/>
              <a:gd name="connsiteX1684" fmla="*/ 2078197 w 7265975"/>
              <a:gd name="connsiteY1684" fmla="*/ 1388385 h 3615677"/>
              <a:gd name="connsiteX1685" fmla="*/ 2063628 w 7265975"/>
              <a:gd name="connsiteY1685" fmla="*/ 1370567 h 3615677"/>
              <a:gd name="connsiteX1686" fmla="*/ 2105712 w 7265975"/>
              <a:gd name="connsiteY1686" fmla="*/ 1343031 h 3615677"/>
              <a:gd name="connsiteX1687" fmla="*/ 2094384 w 7265975"/>
              <a:gd name="connsiteY1687" fmla="*/ 1331696 h 3615677"/>
              <a:gd name="connsiteX1688" fmla="*/ 2078197 w 7265975"/>
              <a:gd name="connsiteY1688" fmla="*/ 1346270 h 3615677"/>
              <a:gd name="connsiteX1689" fmla="*/ 2049062 w 7265975"/>
              <a:gd name="connsiteY1689" fmla="*/ 1347890 h 3615677"/>
              <a:gd name="connsiteX1690" fmla="*/ 2043550 w 7265975"/>
              <a:gd name="connsiteY1690" fmla="*/ 1347890 h 3615677"/>
              <a:gd name="connsiteX1691" fmla="*/ 2046256 w 7265975"/>
              <a:gd name="connsiteY1691" fmla="*/ 1357348 h 3615677"/>
              <a:gd name="connsiteX1692" fmla="*/ 2023586 w 7265975"/>
              <a:gd name="connsiteY1692" fmla="*/ 1368660 h 3615677"/>
              <a:gd name="connsiteX1693" fmla="*/ 2005775 w 7265975"/>
              <a:gd name="connsiteY1693" fmla="*/ 1368660 h 3615677"/>
              <a:gd name="connsiteX1694" fmla="*/ 1970149 w 7265975"/>
              <a:gd name="connsiteY1694" fmla="*/ 1415523 h 3615677"/>
              <a:gd name="connsiteX1695" fmla="*/ 1973388 w 7265975"/>
              <a:gd name="connsiteY1695" fmla="*/ 1421987 h 3615677"/>
              <a:gd name="connsiteX1696" fmla="*/ 1981485 w 7265975"/>
              <a:gd name="connsiteY1696" fmla="*/ 1434915 h 3615677"/>
              <a:gd name="connsiteX1697" fmla="*/ 1987961 w 7265975"/>
              <a:gd name="connsiteY1697" fmla="*/ 1430067 h 3615677"/>
              <a:gd name="connsiteX1698" fmla="*/ 1987961 w 7265975"/>
              <a:gd name="connsiteY1698" fmla="*/ 1434915 h 3615677"/>
              <a:gd name="connsiteX1699" fmla="*/ 1965293 w 7265975"/>
              <a:gd name="connsiteY1699" fmla="*/ 1436531 h 3615677"/>
              <a:gd name="connsiteX1700" fmla="*/ 1911855 w 7265975"/>
              <a:gd name="connsiteY1700" fmla="*/ 1452691 h 3615677"/>
              <a:gd name="connsiteX1701" fmla="*/ 1919951 w 7265975"/>
              <a:gd name="connsiteY1701" fmla="*/ 1452691 h 3615677"/>
              <a:gd name="connsiteX1702" fmla="*/ 1937763 w 7265975"/>
              <a:gd name="connsiteY1702" fmla="*/ 1452691 h 3615677"/>
              <a:gd name="connsiteX1703" fmla="*/ 1910234 w 7265975"/>
              <a:gd name="connsiteY1703" fmla="*/ 1455922 h 3615677"/>
              <a:gd name="connsiteX1704" fmla="*/ 1903757 w 7265975"/>
              <a:gd name="connsiteY1704" fmla="*/ 1454307 h 3615677"/>
              <a:gd name="connsiteX1705" fmla="*/ 1898900 w 7265975"/>
              <a:gd name="connsiteY1705" fmla="*/ 1460770 h 3615677"/>
              <a:gd name="connsiteX1706" fmla="*/ 1905376 w 7265975"/>
              <a:gd name="connsiteY1706" fmla="*/ 1468850 h 3615677"/>
              <a:gd name="connsiteX1707" fmla="*/ 1885946 w 7265975"/>
              <a:gd name="connsiteY1707" fmla="*/ 1499554 h 3615677"/>
              <a:gd name="connsiteX1708" fmla="*/ 1881085 w 7265975"/>
              <a:gd name="connsiteY1708" fmla="*/ 1493090 h 3615677"/>
              <a:gd name="connsiteX1709" fmla="*/ 1877850 w 7265975"/>
              <a:gd name="connsiteY1709" fmla="*/ 1496322 h 3615677"/>
              <a:gd name="connsiteX1710" fmla="*/ 1884327 w 7265975"/>
              <a:gd name="connsiteY1710" fmla="*/ 1510866 h 3615677"/>
              <a:gd name="connsiteX1711" fmla="*/ 1866513 w 7265975"/>
              <a:gd name="connsiteY1711" fmla="*/ 1539953 h 3615677"/>
              <a:gd name="connsiteX1712" fmla="*/ 1864893 w 7265975"/>
              <a:gd name="connsiteY1712" fmla="*/ 1535106 h 3615677"/>
              <a:gd name="connsiteX1713" fmla="*/ 1864893 w 7265975"/>
              <a:gd name="connsiteY1713" fmla="*/ 1527026 h 3615677"/>
              <a:gd name="connsiteX1714" fmla="*/ 1856796 w 7265975"/>
              <a:gd name="connsiteY1714" fmla="*/ 1504402 h 3615677"/>
              <a:gd name="connsiteX1715" fmla="*/ 1855177 w 7265975"/>
              <a:gd name="connsiteY1715" fmla="*/ 1514098 h 3615677"/>
              <a:gd name="connsiteX1716" fmla="*/ 1860037 w 7265975"/>
              <a:gd name="connsiteY1716" fmla="*/ 1538338 h 3615677"/>
              <a:gd name="connsiteX1717" fmla="*/ 1860037 w 7265975"/>
              <a:gd name="connsiteY1717" fmla="*/ 1549649 h 3615677"/>
              <a:gd name="connsiteX1718" fmla="*/ 1864893 w 7265975"/>
              <a:gd name="connsiteY1718" fmla="*/ 1549649 h 3615677"/>
              <a:gd name="connsiteX1719" fmla="*/ 1864893 w 7265975"/>
              <a:gd name="connsiteY1719" fmla="*/ 1556113 h 3615677"/>
              <a:gd name="connsiteX1720" fmla="*/ 1855177 w 7265975"/>
              <a:gd name="connsiteY1720" fmla="*/ 1564193 h 3615677"/>
              <a:gd name="connsiteX1721" fmla="*/ 1864893 w 7265975"/>
              <a:gd name="connsiteY1721" fmla="*/ 1570657 h 3615677"/>
              <a:gd name="connsiteX1722" fmla="*/ 1853558 w 7265975"/>
              <a:gd name="connsiteY1722" fmla="*/ 1578737 h 3615677"/>
              <a:gd name="connsiteX1723" fmla="*/ 1853558 w 7265975"/>
              <a:gd name="connsiteY1723" fmla="*/ 1583585 h 3615677"/>
              <a:gd name="connsiteX1724" fmla="*/ 1861654 w 7265975"/>
              <a:gd name="connsiteY1724" fmla="*/ 1588433 h 3615677"/>
              <a:gd name="connsiteX1725" fmla="*/ 1853558 w 7265975"/>
              <a:gd name="connsiteY1725" fmla="*/ 1596513 h 3615677"/>
              <a:gd name="connsiteX1726" fmla="*/ 1835744 w 7265975"/>
              <a:gd name="connsiteY1726" fmla="*/ 1604593 h 3615677"/>
              <a:gd name="connsiteX1727" fmla="*/ 1824409 w 7265975"/>
              <a:gd name="connsiteY1727" fmla="*/ 1614289 h 3615677"/>
              <a:gd name="connsiteX1728" fmla="*/ 1826030 w 7265975"/>
              <a:gd name="connsiteY1728" fmla="*/ 1615905 h 3615677"/>
              <a:gd name="connsiteX1729" fmla="*/ 1749919 w 7265975"/>
              <a:gd name="connsiteY1729" fmla="*/ 1699936 h 3615677"/>
              <a:gd name="connsiteX1730" fmla="*/ 1769352 w 7265975"/>
              <a:gd name="connsiteY1730" fmla="*/ 1753263 h 3615677"/>
              <a:gd name="connsiteX1731" fmla="*/ 1769352 w 7265975"/>
              <a:gd name="connsiteY1731" fmla="*/ 1756495 h 3615677"/>
              <a:gd name="connsiteX1732" fmla="*/ 1777448 w 7265975"/>
              <a:gd name="connsiteY1732" fmla="*/ 1785583 h 3615677"/>
              <a:gd name="connsiteX1733" fmla="*/ 1762872 w 7265975"/>
              <a:gd name="connsiteY1733" fmla="*/ 1814670 h 3615677"/>
              <a:gd name="connsiteX1734" fmla="*/ 1748300 w 7265975"/>
              <a:gd name="connsiteY1734" fmla="*/ 1796894 h 3615677"/>
              <a:gd name="connsiteX1735" fmla="*/ 1727250 w 7265975"/>
              <a:gd name="connsiteY1735" fmla="*/ 1769423 h 3615677"/>
              <a:gd name="connsiteX1736" fmla="*/ 1691623 w 7265975"/>
              <a:gd name="connsiteY1736" fmla="*/ 1703167 h 3615677"/>
              <a:gd name="connsiteX1737" fmla="*/ 1677048 w 7265975"/>
              <a:gd name="connsiteY1737" fmla="*/ 1712863 h 3615677"/>
              <a:gd name="connsiteX1738" fmla="*/ 1638186 w 7265975"/>
              <a:gd name="connsiteY1738" fmla="*/ 1696704 h 3615677"/>
              <a:gd name="connsiteX1739" fmla="*/ 1620373 w 7265975"/>
              <a:gd name="connsiteY1739" fmla="*/ 1701552 h 3615677"/>
              <a:gd name="connsiteX1740" fmla="*/ 1615516 w 7265975"/>
              <a:gd name="connsiteY1740" fmla="*/ 1696704 h 3615677"/>
              <a:gd name="connsiteX1741" fmla="*/ 1576650 w 7265975"/>
              <a:gd name="connsiteY1741" fmla="*/ 1701552 h 3615677"/>
              <a:gd name="connsiteX1742" fmla="*/ 1587984 w 7265975"/>
              <a:gd name="connsiteY1742" fmla="*/ 1701552 h 3615677"/>
              <a:gd name="connsiteX1743" fmla="*/ 1587984 w 7265975"/>
              <a:gd name="connsiteY1743" fmla="*/ 1725791 h 3615677"/>
              <a:gd name="connsiteX1744" fmla="*/ 1537788 w 7265975"/>
              <a:gd name="connsiteY1744" fmla="*/ 1711247 h 3615677"/>
              <a:gd name="connsiteX1745" fmla="*/ 1526452 w 7265975"/>
              <a:gd name="connsiteY1745" fmla="*/ 1716095 h 3615677"/>
              <a:gd name="connsiteX1746" fmla="*/ 1507020 w 7265975"/>
              <a:gd name="connsiteY1746" fmla="*/ 1709631 h 3615677"/>
              <a:gd name="connsiteX1747" fmla="*/ 1466536 w 7265975"/>
              <a:gd name="connsiteY1747" fmla="*/ 1735487 h 3615677"/>
              <a:gd name="connsiteX1748" fmla="*/ 1448724 w 7265975"/>
              <a:gd name="connsiteY1748" fmla="*/ 1738719 h 3615677"/>
              <a:gd name="connsiteX1749" fmla="*/ 1422812 w 7265975"/>
              <a:gd name="connsiteY1749" fmla="*/ 1785583 h 3615677"/>
              <a:gd name="connsiteX1750" fmla="*/ 1423431 w 7265975"/>
              <a:gd name="connsiteY1750" fmla="*/ 1786816 h 3615677"/>
              <a:gd name="connsiteX1751" fmla="*/ 1423310 w 7265975"/>
              <a:gd name="connsiteY1751" fmla="*/ 1786215 h 3615677"/>
              <a:gd name="connsiteX1752" fmla="*/ 1426552 w 7265975"/>
              <a:gd name="connsiteY1752" fmla="*/ 1792703 h 3615677"/>
              <a:gd name="connsiteX1753" fmla="*/ 1424545 w 7265975"/>
              <a:gd name="connsiteY1753" fmla="*/ 1792393 h 3615677"/>
              <a:gd name="connsiteX1754" fmla="*/ 1424426 w 7265975"/>
              <a:gd name="connsiteY1754" fmla="*/ 1791796 h 3615677"/>
              <a:gd name="connsiteX1755" fmla="*/ 1406417 w 7265975"/>
              <a:gd name="connsiteY1755" fmla="*/ 1789016 h 3615677"/>
              <a:gd name="connsiteX1756" fmla="*/ 1390544 w 7265975"/>
              <a:gd name="connsiteY1756" fmla="*/ 1782400 h 3615677"/>
              <a:gd name="connsiteX1757" fmla="*/ 1390906 w 7265975"/>
              <a:gd name="connsiteY1757" fmla="*/ 1782971 h 3615677"/>
              <a:gd name="connsiteX1758" fmla="*/ 1406906 w 7265975"/>
              <a:gd name="connsiteY1758" fmla="*/ 1789662 h 3615677"/>
              <a:gd name="connsiteX1759" fmla="*/ 1424545 w 7265975"/>
              <a:gd name="connsiteY1759" fmla="*/ 1792393 h 3615677"/>
              <a:gd name="connsiteX1760" fmla="*/ 1424932 w 7265975"/>
              <a:gd name="connsiteY1760" fmla="*/ 1794325 h 3615677"/>
              <a:gd name="connsiteX1761" fmla="*/ 1428171 w 7265975"/>
              <a:gd name="connsiteY1761" fmla="*/ 1805680 h 3615677"/>
              <a:gd name="connsiteX1762" fmla="*/ 1421692 w 7265975"/>
              <a:gd name="connsiteY1762" fmla="*/ 1834877 h 3615677"/>
              <a:gd name="connsiteX1763" fmla="*/ 1421692 w 7265975"/>
              <a:gd name="connsiteY1763" fmla="*/ 1875429 h 3615677"/>
              <a:gd name="connsiteX1764" fmla="*/ 1426552 w 7265975"/>
              <a:gd name="connsiteY1764" fmla="*/ 1890028 h 3615677"/>
              <a:gd name="connsiteX1765" fmla="*/ 1429790 w 7265975"/>
              <a:gd name="connsiteY1765" fmla="*/ 1906248 h 3615677"/>
              <a:gd name="connsiteX1766" fmla="*/ 1445994 w 7265975"/>
              <a:gd name="connsiteY1766" fmla="*/ 1927335 h 3615677"/>
              <a:gd name="connsiteX1767" fmla="*/ 1478398 w 7265975"/>
              <a:gd name="connsiteY1767" fmla="*/ 1958155 h 3615677"/>
              <a:gd name="connsiteX1768" fmla="*/ 1489738 w 7265975"/>
              <a:gd name="connsiteY1768" fmla="*/ 1966265 h 3615677"/>
              <a:gd name="connsiteX1769" fmla="*/ 1528624 w 7265975"/>
              <a:gd name="connsiteY1769" fmla="*/ 1956533 h 3615677"/>
              <a:gd name="connsiteX1770" fmla="*/ 1543204 w 7265975"/>
              <a:gd name="connsiteY1770" fmla="*/ 1961399 h 3615677"/>
              <a:gd name="connsiteX1771" fmla="*/ 1552927 w 7265975"/>
              <a:gd name="connsiteY1771" fmla="*/ 1950045 h 3615677"/>
              <a:gd name="connsiteX1772" fmla="*/ 1567506 w 7265975"/>
              <a:gd name="connsiteY1772" fmla="*/ 1920847 h 3615677"/>
              <a:gd name="connsiteX1773" fmla="*/ 1611252 w 7265975"/>
              <a:gd name="connsiteY1773" fmla="*/ 1893272 h 3615677"/>
              <a:gd name="connsiteX1774" fmla="*/ 1625834 w 7265975"/>
              <a:gd name="connsiteY1774" fmla="*/ 1894894 h 3615677"/>
              <a:gd name="connsiteX1775" fmla="*/ 1642038 w 7265975"/>
              <a:gd name="connsiteY1775" fmla="*/ 1896516 h 3615677"/>
              <a:gd name="connsiteX1776" fmla="*/ 1642038 w 7265975"/>
              <a:gd name="connsiteY1776" fmla="*/ 1903004 h 3615677"/>
              <a:gd name="connsiteX1777" fmla="*/ 1629076 w 7265975"/>
              <a:gd name="connsiteY1777" fmla="*/ 1938690 h 3615677"/>
              <a:gd name="connsiteX1778" fmla="*/ 1620974 w 7265975"/>
              <a:gd name="connsiteY1778" fmla="*/ 1963021 h 3615677"/>
              <a:gd name="connsiteX1779" fmla="*/ 1620974 w 7265975"/>
              <a:gd name="connsiteY1779" fmla="*/ 1958155 h 3615677"/>
              <a:gd name="connsiteX1780" fmla="*/ 1614492 w 7265975"/>
              <a:gd name="connsiteY1780" fmla="*/ 1958155 h 3615677"/>
              <a:gd name="connsiteX1781" fmla="*/ 1614492 w 7265975"/>
              <a:gd name="connsiteY1781" fmla="*/ 1992219 h 3615677"/>
              <a:gd name="connsiteX1782" fmla="*/ 1601533 w 7265975"/>
              <a:gd name="connsiteY1782" fmla="*/ 2006817 h 3615677"/>
              <a:gd name="connsiteX1783" fmla="*/ 1601533 w 7265975"/>
              <a:gd name="connsiteY1783" fmla="*/ 2010061 h 3615677"/>
              <a:gd name="connsiteX1784" fmla="*/ 1611252 w 7265975"/>
              <a:gd name="connsiteY1784" fmla="*/ 2018172 h 3615677"/>
              <a:gd name="connsiteX1785" fmla="*/ 1679301 w 7265975"/>
              <a:gd name="connsiteY1785" fmla="*/ 2013306 h 3615677"/>
              <a:gd name="connsiteX1786" fmla="*/ 1713325 w 7265975"/>
              <a:gd name="connsiteY1786" fmla="*/ 2029526 h 3615677"/>
              <a:gd name="connsiteX1787" fmla="*/ 1713325 w 7265975"/>
              <a:gd name="connsiteY1787" fmla="*/ 2039259 h 3615677"/>
              <a:gd name="connsiteX1788" fmla="*/ 1708464 w 7265975"/>
              <a:gd name="connsiteY1788" fmla="*/ 2071700 h 3615677"/>
              <a:gd name="connsiteX1789" fmla="*/ 1708464 w 7265975"/>
              <a:gd name="connsiteY1789" fmla="*/ 2115496 h 3615677"/>
              <a:gd name="connsiteX1790" fmla="*/ 1734386 w 7265975"/>
              <a:gd name="connsiteY1790" fmla="*/ 2143072 h 3615677"/>
              <a:gd name="connsiteX1791" fmla="*/ 1753831 w 7265975"/>
              <a:gd name="connsiteY1791" fmla="*/ 2159292 h 3615677"/>
              <a:gd name="connsiteX1792" fmla="*/ 1799194 w 7265975"/>
              <a:gd name="connsiteY1792" fmla="*/ 2144694 h 3615677"/>
              <a:gd name="connsiteX1793" fmla="*/ 1822484 w 7265975"/>
              <a:gd name="connsiteY1793" fmla="*/ 2153210 h 3615677"/>
              <a:gd name="connsiteX1794" fmla="*/ 1838565 w 7265975"/>
              <a:gd name="connsiteY1794" fmla="*/ 2167983 h 3615677"/>
              <a:gd name="connsiteX1795" fmla="*/ 1839196 w 7265975"/>
              <a:gd name="connsiteY1795" fmla="*/ 2167453 h 3615677"/>
              <a:gd name="connsiteX1796" fmla="*/ 1848901 w 7265975"/>
              <a:gd name="connsiteY1796" fmla="*/ 2167453 h 3615677"/>
              <a:gd name="connsiteX1797" fmla="*/ 1848901 w 7265975"/>
              <a:gd name="connsiteY1797" fmla="*/ 2162593 h 3615677"/>
              <a:gd name="connsiteX1798" fmla="*/ 1852139 w 7265975"/>
              <a:gd name="connsiteY1798" fmla="*/ 2159353 h 3615677"/>
              <a:gd name="connsiteX1799" fmla="*/ 1863457 w 7265975"/>
              <a:gd name="connsiteY1799" fmla="*/ 2148014 h 3615677"/>
              <a:gd name="connsiteX1800" fmla="*/ 1869931 w 7265975"/>
              <a:gd name="connsiteY1800" fmla="*/ 2130194 h 3615677"/>
              <a:gd name="connsiteX1801" fmla="*/ 1889338 w 7265975"/>
              <a:gd name="connsiteY1801" fmla="*/ 2113995 h 3615677"/>
              <a:gd name="connsiteX1802" fmla="*/ 1936248 w 7265975"/>
              <a:gd name="connsiteY1802" fmla="*/ 2099416 h 3615677"/>
              <a:gd name="connsiteX1803" fmla="*/ 1957274 w 7265975"/>
              <a:gd name="connsiteY1803" fmla="*/ 2084836 h 3615677"/>
              <a:gd name="connsiteX1804" fmla="*/ 1963743 w 7265975"/>
              <a:gd name="connsiteY1804" fmla="*/ 2094556 h 3615677"/>
              <a:gd name="connsiteX1805" fmla="*/ 1955657 w 7265975"/>
              <a:gd name="connsiteY1805" fmla="*/ 2102655 h 3615677"/>
              <a:gd name="connsiteX1806" fmla="*/ 1949186 w 7265975"/>
              <a:gd name="connsiteY1806" fmla="*/ 2131814 h 3615677"/>
              <a:gd name="connsiteX1807" fmla="*/ 1960509 w 7265975"/>
              <a:gd name="connsiteY1807" fmla="*/ 2152874 h 3615677"/>
              <a:gd name="connsiteX1808" fmla="*/ 1968595 w 7265975"/>
              <a:gd name="connsiteY1808" fmla="*/ 2141534 h 3615677"/>
              <a:gd name="connsiteX1809" fmla="*/ 1958892 w 7265975"/>
              <a:gd name="connsiteY1809" fmla="*/ 2118855 h 3615677"/>
              <a:gd name="connsiteX1810" fmla="*/ 1976683 w 7265975"/>
              <a:gd name="connsiteY1810" fmla="*/ 2105895 h 3615677"/>
              <a:gd name="connsiteX1811" fmla="*/ 1994475 w 7265975"/>
              <a:gd name="connsiteY1811" fmla="*/ 2105895 h 3615677"/>
              <a:gd name="connsiteX1812" fmla="*/ 1981537 w 7265975"/>
              <a:gd name="connsiteY1812" fmla="*/ 2092936 h 3615677"/>
              <a:gd name="connsiteX1813" fmla="*/ 1992857 w 7265975"/>
              <a:gd name="connsiteY1813" fmla="*/ 2092936 h 3615677"/>
              <a:gd name="connsiteX1814" fmla="*/ 2023587 w 7265975"/>
              <a:gd name="connsiteY1814" fmla="*/ 2110755 h 3615677"/>
              <a:gd name="connsiteX1815" fmla="*/ 2031674 w 7265975"/>
              <a:gd name="connsiteY1815" fmla="*/ 2123715 h 3615677"/>
              <a:gd name="connsiteX1816" fmla="*/ 2070496 w 7265975"/>
              <a:gd name="connsiteY1816" fmla="*/ 2123715 h 3615677"/>
              <a:gd name="connsiteX1817" fmla="*/ 2085052 w 7265975"/>
              <a:gd name="connsiteY1817" fmla="*/ 2131814 h 3615677"/>
              <a:gd name="connsiteX1818" fmla="*/ 2106081 w 7265975"/>
              <a:gd name="connsiteY1818" fmla="*/ 2120475 h 3615677"/>
              <a:gd name="connsiteX1819" fmla="*/ 2123872 w 7265975"/>
              <a:gd name="connsiteY1819" fmla="*/ 2117235 h 3615677"/>
              <a:gd name="connsiteX1820" fmla="*/ 2144901 w 7265975"/>
              <a:gd name="connsiteY1820" fmla="*/ 2118855 h 3615677"/>
              <a:gd name="connsiteX1821" fmla="*/ 2133577 w 7265975"/>
              <a:gd name="connsiteY1821" fmla="*/ 2120475 h 3615677"/>
              <a:gd name="connsiteX1822" fmla="*/ 2133577 w 7265975"/>
              <a:gd name="connsiteY1822" fmla="*/ 2126955 h 3615677"/>
              <a:gd name="connsiteX1823" fmla="*/ 2164310 w 7265975"/>
              <a:gd name="connsiteY1823" fmla="*/ 2143154 h 3615677"/>
              <a:gd name="connsiteX1824" fmla="*/ 2174016 w 7265975"/>
              <a:gd name="connsiteY1824" fmla="*/ 2165833 h 3615677"/>
              <a:gd name="connsiteX1825" fmla="*/ 2193421 w 7265975"/>
              <a:gd name="connsiteY1825" fmla="*/ 2165833 h 3615677"/>
              <a:gd name="connsiteX1826" fmla="*/ 2222539 w 7265975"/>
              <a:gd name="connsiteY1826" fmla="*/ 2194992 h 3615677"/>
              <a:gd name="connsiteX1827" fmla="*/ 2233862 w 7265975"/>
              <a:gd name="connsiteY1827" fmla="*/ 2198232 h 3615677"/>
              <a:gd name="connsiteX1828" fmla="*/ 2287238 w 7265975"/>
              <a:gd name="connsiteY1828" fmla="*/ 2220911 h 3615677"/>
              <a:gd name="connsiteX1829" fmla="*/ 2306649 w 7265975"/>
              <a:gd name="connsiteY1829" fmla="*/ 2220911 h 3615677"/>
              <a:gd name="connsiteX1830" fmla="*/ 2329293 w 7265975"/>
              <a:gd name="connsiteY1830" fmla="*/ 2229011 h 3615677"/>
              <a:gd name="connsiteX1831" fmla="*/ 2334146 w 7265975"/>
              <a:gd name="connsiteY1831" fmla="*/ 2229011 h 3615677"/>
              <a:gd name="connsiteX1832" fmla="*/ 2372965 w 7265975"/>
              <a:gd name="connsiteY1832" fmla="*/ 2256550 h 3615677"/>
              <a:gd name="connsiteX1833" fmla="*/ 2385903 w 7265975"/>
              <a:gd name="connsiteY1833" fmla="*/ 2295428 h 3615677"/>
              <a:gd name="connsiteX1834" fmla="*/ 2398845 w 7265975"/>
              <a:gd name="connsiteY1834" fmla="*/ 2310007 h 3615677"/>
              <a:gd name="connsiteX1835" fmla="*/ 2366494 w 7265975"/>
              <a:gd name="connsiteY1835" fmla="*/ 2352126 h 3615677"/>
              <a:gd name="connsiteX1836" fmla="*/ 2376198 w 7265975"/>
              <a:gd name="connsiteY1836" fmla="*/ 2360226 h 3615677"/>
              <a:gd name="connsiteX1837" fmla="*/ 2387521 w 7265975"/>
              <a:gd name="connsiteY1837" fmla="*/ 2376425 h 3615677"/>
              <a:gd name="connsiteX1838" fmla="*/ 2405314 w 7265975"/>
              <a:gd name="connsiteY1838" fmla="*/ 2376425 h 3615677"/>
              <a:gd name="connsiteX1839" fmla="*/ 2408548 w 7265975"/>
              <a:gd name="connsiteY1839" fmla="*/ 2384525 h 3615677"/>
              <a:gd name="connsiteX1840" fmla="*/ 2416637 w 7265975"/>
              <a:gd name="connsiteY1840" fmla="*/ 2376425 h 3615677"/>
              <a:gd name="connsiteX1841" fmla="*/ 2444133 w 7265975"/>
              <a:gd name="connsiteY1841" fmla="*/ 2350506 h 3615677"/>
              <a:gd name="connsiteX1842" fmla="*/ 2491040 w 7265975"/>
              <a:gd name="connsiteY1842" fmla="*/ 2368325 h 3615677"/>
              <a:gd name="connsiteX1843" fmla="*/ 2505597 w 7265975"/>
              <a:gd name="connsiteY1843" fmla="*/ 2376425 h 3615677"/>
              <a:gd name="connsiteX1844" fmla="*/ 2507215 w 7265975"/>
              <a:gd name="connsiteY1844" fmla="*/ 2394244 h 3615677"/>
              <a:gd name="connsiteX1845" fmla="*/ 2512065 w 7265975"/>
              <a:gd name="connsiteY1845" fmla="*/ 2394244 h 3615677"/>
              <a:gd name="connsiteX1846" fmla="*/ 2526622 w 7265975"/>
              <a:gd name="connsiteY1846" fmla="*/ 2386145 h 3615677"/>
              <a:gd name="connsiteX1847" fmla="*/ 2558972 w 7265975"/>
              <a:gd name="connsiteY1847" fmla="*/ 2399104 h 3615677"/>
              <a:gd name="connsiteX1848" fmla="*/ 2586471 w 7265975"/>
              <a:gd name="connsiteY1848" fmla="*/ 2394244 h 3615677"/>
              <a:gd name="connsiteX1849" fmla="*/ 2620438 w 7265975"/>
              <a:gd name="connsiteY1849" fmla="*/ 2405584 h 3615677"/>
              <a:gd name="connsiteX1850" fmla="*/ 2659258 w 7265975"/>
              <a:gd name="connsiteY1850" fmla="*/ 2441222 h 3615677"/>
              <a:gd name="connsiteX1851" fmla="*/ 2686754 w 7265975"/>
              <a:gd name="connsiteY1851" fmla="*/ 2441222 h 3615677"/>
              <a:gd name="connsiteX1852" fmla="*/ 2704549 w 7265975"/>
              <a:gd name="connsiteY1852" fmla="*/ 2476861 h 3615677"/>
              <a:gd name="connsiteX1853" fmla="*/ 2656022 w 7265975"/>
              <a:gd name="connsiteY1853" fmla="*/ 2572437 h 3615677"/>
              <a:gd name="connsiteX1854" fmla="*/ 2644702 w 7265975"/>
              <a:gd name="connsiteY1854" fmla="*/ 2587017 h 3615677"/>
              <a:gd name="connsiteX1855" fmla="*/ 2622057 w 7265975"/>
              <a:gd name="connsiteY1855" fmla="*/ 2606456 h 3615677"/>
              <a:gd name="connsiteX1856" fmla="*/ 2622057 w 7265975"/>
              <a:gd name="connsiteY1856" fmla="*/ 2656674 h 3615677"/>
              <a:gd name="connsiteX1857" fmla="*/ 2617205 w 7265975"/>
              <a:gd name="connsiteY1857" fmla="*/ 2690693 h 3615677"/>
              <a:gd name="connsiteX1858" fmla="*/ 2613969 w 7265975"/>
              <a:gd name="connsiteY1858" fmla="*/ 2700412 h 3615677"/>
              <a:gd name="connsiteX1859" fmla="*/ 2604262 w 7265975"/>
              <a:gd name="connsiteY1859" fmla="*/ 2716612 h 3615677"/>
              <a:gd name="connsiteX1860" fmla="*/ 2601027 w 7265975"/>
              <a:gd name="connsiteY1860" fmla="*/ 2740911 h 3615677"/>
              <a:gd name="connsiteX1861" fmla="*/ 2575149 w 7265975"/>
              <a:gd name="connsiteY1861" fmla="*/ 2778169 h 3615677"/>
              <a:gd name="connsiteX1862" fmla="*/ 2571914 w 7265975"/>
              <a:gd name="connsiteY1862" fmla="*/ 2794369 h 3615677"/>
              <a:gd name="connsiteX1863" fmla="*/ 2541179 w 7265975"/>
              <a:gd name="connsiteY1863" fmla="*/ 2812188 h 3615677"/>
              <a:gd name="connsiteX1864" fmla="*/ 2505597 w 7265975"/>
              <a:gd name="connsiteY1864" fmla="*/ 2817048 h 3615677"/>
              <a:gd name="connsiteX1865" fmla="*/ 2499127 w 7265975"/>
              <a:gd name="connsiteY1865" fmla="*/ 2825148 h 3615677"/>
              <a:gd name="connsiteX1866" fmla="*/ 2450604 w 7265975"/>
              <a:gd name="connsiteY1866" fmla="*/ 2852687 h 3615677"/>
              <a:gd name="connsiteX1867" fmla="*/ 2429577 w 7265975"/>
              <a:gd name="connsiteY1867" fmla="*/ 2867266 h 3615677"/>
              <a:gd name="connsiteX1868" fmla="*/ 2423105 w 7265975"/>
              <a:gd name="connsiteY1868" fmla="*/ 2899665 h 3615677"/>
              <a:gd name="connsiteX1869" fmla="*/ 2423105 w 7265975"/>
              <a:gd name="connsiteY1869" fmla="*/ 2933683 h 3615677"/>
              <a:gd name="connsiteX1870" fmla="*/ 2393991 w 7265975"/>
              <a:gd name="connsiteY1870" fmla="*/ 2967702 h 3615677"/>
              <a:gd name="connsiteX1871" fmla="*/ 2384287 w 7265975"/>
              <a:gd name="connsiteY1871" fmla="*/ 2990381 h 3615677"/>
              <a:gd name="connsiteX1872" fmla="*/ 2345468 w 7265975"/>
              <a:gd name="connsiteY1872" fmla="*/ 3030880 h 3615677"/>
              <a:gd name="connsiteX1873" fmla="*/ 2292092 w 7265975"/>
              <a:gd name="connsiteY1873" fmla="*/ 3087578 h 3615677"/>
              <a:gd name="connsiteX1874" fmla="*/ 2259742 w 7265975"/>
              <a:gd name="connsiteY1874" fmla="*/ 3079478 h 3615677"/>
              <a:gd name="connsiteX1875" fmla="*/ 2230626 w 7265975"/>
              <a:gd name="connsiteY1875" fmla="*/ 3071378 h 3615677"/>
              <a:gd name="connsiteX1876" fmla="*/ 2224157 w 7265975"/>
              <a:gd name="connsiteY1876" fmla="*/ 3074618 h 3615677"/>
              <a:gd name="connsiteX1877" fmla="*/ 2237095 w 7265975"/>
              <a:gd name="connsiteY1877" fmla="*/ 3087578 h 3615677"/>
              <a:gd name="connsiteX1878" fmla="*/ 2245183 w 7265975"/>
              <a:gd name="connsiteY1878" fmla="*/ 3108637 h 3615677"/>
              <a:gd name="connsiteX1879" fmla="*/ 2259742 w 7265975"/>
              <a:gd name="connsiteY1879" fmla="*/ 3124836 h 3615677"/>
              <a:gd name="connsiteX1880" fmla="*/ 2254888 w 7265975"/>
              <a:gd name="connsiteY1880" fmla="*/ 3144275 h 3615677"/>
              <a:gd name="connsiteX1881" fmla="*/ 2237095 w 7265975"/>
              <a:gd name="connsiteY1881" fmla="*/ 3165335 h 3615677"/>
              <a:gd name="connsiteX1882" fmla="*/ 2193421 w 7265975"/>
              <a:gd name="connsiteY1882" fmla="*/ 3179914 h 3615677"/>
              <a:gd name="connsiteX1883" fmla="*/ 2151370 w 7265975"/>
              <a:gd name="connsiteY1883" fmla="*/ 3181534 h 3615677"/>
              <a:gd name="connsiteX1884" fmla="*/ 2144901 w 7265975"/>
              <a:gd name="connsiteY1884" fmla="*/ 3223652 h 3615677"/>
              <a:gd name="connsiteX1885" fmla="*/ 2144901 w 7265975"/>
              <a:gd name="connsiteY1885" fmla="*/ 3230132 h 3615677"/>
              <a:gd name="connsiteX1886" fmla="*/ 2127108 w 7265975"/>
              <a:gd name="connsiteY1886" fmla="*/ 3238232 h 3615677"/>
              <a:gd name="connsiteX1887" fmla="*/ 2096377 w 7265975"/>
              <a:gd name="connsiteY1887" fmla="*/ 3228512 h 3615677"/>
              <a:gd name="connsiteX1888" fmla="*/ 2088288 w 7265975"/>
              <a:gd name="connsiteY1888" fmla="*/ 3236612 h 3615677"/>
              <a:gd name="connsiteX1889" fmla="*/ 2102845 w 7265975"/>
              <a:gd name="connsiteY1889" fmla="*/ 3265771 h 3615677"/>
              <a:gd name="connsiteX1890" fmla="*/ 2114168 w 7265975"/>
              <a:gd name="connsiteY1890" fmla="*/ 3260911 h 3615677"/>
              <a:gd name="connsiteX1891" fmla="*/ 2120638 w 7265975"/>
              <a:gd name="connsiteY1891" fmla="*/ 3267391 h 3615677"/>
              <a:gd name="connsiteX1892" fmla="*/ 2112550 w 7265975"/>
              <a:gd name="connsiteY1892" fmla="*/ 3277110 h 3615677"/>
              <a:gd name="connsiteX1893" fmla="*/ 2094760 w 7265975"/>
              <a:gd name="connsiteY1893" fmla="*/ 3270630 h 3615677"/>
              <a:gd name="connsiteX1894" fmla="*/ 2102845 w 7265975"/>
              <a:gd name="connsiteY1894" fmla="*/ 3281970 h 3615677"/>
              <a:gd name="connsiteX1895" fmla="*/ 2085052 w 7265975"/>
              <a:gd name="connsiteY1895" fmla="*/ 3325708 h 3615677"/>
              <a:gd name="connsiteX1896" fmla="*/ 2065644 w 7265975"/>
              <a:gd name="connsiteY1896" fmla="*/ 3333808 h 3615677"/>
              <a:gd name="connsiteX1897" fmla="*/ 2044616 w 7265975"/>
              <a:gd name="connsiteY1897" fmla="*/ 3359727 h 3615677"/>
              <a:gd name="connsiteX1898" fmla="*/ 2076966 w 7265975"/>
              <a:gd name="connsiteY1898" fmla="*/ 3398606 h 3615677"/>
              <a:gd name="connsiteX1899" fmla="*/ 2049469 w 7265975"/>
              <a:gd name="connsiteY1899" fmla="*/ 3431004 h 3615677"/>
              <a:gd name="connsiteX1900" fmla="*/ 2041381 w 7265975"/>
              <a:gd name="connsiteY1900" fmla="*/ 3455303 h 3615677"/>
              <a:gd name="connsiteX1901" fmla="*/ 2018738 w 7265975"/>
              <a:gd name="connsiteY1901" fmla="*/ 3468263 h 3615677"/>
              <a:gd name="connsiteX1902" fmla="*/ 2005796 w 7265975"/>
              <a:gd name="connsiteY1902" fmla="*/ 3500662 h 3615677"/>
              <a:gd name="connsiteX1903" fmla="*/ 2017120 w 7265975"/>
              <a:gd name="connsiteY1903" fmla="*/ 3516861 h 3615677"/>
              <a:gd name="connsiteX1904" fmla="*/ 2038145 w 7265975"/>
              <a:gd name="connsiteY1904" fmla="*/ 3565459 h 3615677"/>
              <a:gd name="connsiteX1905" fmla="*/ 2091523 w 7265975"/>
              <a:gd name="connsiteY1905" fmla="*/ 3597858 h 3615677"/>
              <a:gd name="connsiteX1906" fmla="*/ 2080200 w 7265975"/>
              <a:gd name="connsiteY1906" fmla="*/ 3599478 h 3615677"/>
              <a:gd name="connsiteX1907" fmla="*/ 2046234 w 7265975"/>
              <a:gd name="connsiteY1907" fmla="*/ 3612437 h 3615677"/>
              <a:gd name="connsiteX1908" fmla="*/ 2038145 w 7265975"/>
              <a:gd name="connsiteY1908" fmla="*/ 3612437 h 3615677"/>
              <a:gd name="connsiteX1909" fmla="*/ 2030058 w 7265975"/>
              <a:gd name="connsiteY1909" fmla="*/ 3615677 h 3615677"/>
              <a:gd name="connsiteX1910" fmla="*/ 2010648 w 7265975"/>
              <a:gd name="connsiteY1910" fmla="*/ 3615677 h 3615677"/>
              <a:gd name="connsiteX1911" fmla="*/ 1988005 w 7265975"/>
              <a:gd name="connsiteY1911" fmla="*/ 3592998 h 3615677"/>
              <a:gd name="connsiteX1912" fmla="*/ 1962124 w 7265975"/>
              <a:gd name="connsiteY1912" fmla="*/ 3576799 h 3615677"/>
              <a:gd name="connsiteX1913" fmla="*/ 1949186 w 7265975"/>
              <a:gd name="connsiteY1913" fmla="*/ 3576799 h 3615677"/>
              <a:gd name="connsiteX1914" fmla="*/ 1941097 w 7265975"/>
              <a:gd name="connsiteY1914" fmla="*/ 3567079 h 3615677"/>
              <a:gd name="connsiteX1915" fmla="*/ 1905515 w 7265975"/>
              <a:gd name="connsiteY1915" fmla="*/ 3547640 h 3615677"/>
              <a:gd name="connsiteX1916" fmla="*/ 1899045 w 7265975"/>
              <a:gd name="connsiteY1916" fmla="*/ 3541160 h 3615677"/>
              <a:gd name="connsiteX1917" fmla="*/ 1913601 w 7265975"/>
              <a:gd name="connsiteY1917" fmla="*/ 3528201 h 3615677"/>
              <a:gd name="connsiteX1918" fmla="*/ 1907132 w 7265975"/>
              <a:gd name="connsiteY1918" fmla="*/ 3524961 h 3615677"/>
              <a:gd name="connsiteX1919" fmla="*/ 1911984 w 7265975"/>
              <a:gd name="connsiteY1919" fmla="*/ 3513621 h 3615677"/>
              <a:gd name="connsiteX1920" fmla="*/ 1892576 w 7265975"/>
              <a:gd name="connsiteY1920" fmla="*/ 3482842 h 3615677"/>
              <a:gd name="connsiteX1921" fmla="*/ 1892576 w 7265975"/>
              <a:gd name="connsiteY1921" fmla="*/ 3473123 h 3615677"/>
              <a:gd name="connsiteX1922" fmla="*/ 1882871 w 7265975"/>
              <a:gd name="connsiteY1922" fmla="*/ 3421285 h 3615677"/>
              <a:gd name="connsiteX1923" fmla="*/ 1899045 w 7265975"/>
              <a:gd name="connsiteY1923" fmla="*/ 3392126 h 3615677"/>
              <a:gd name="connsiteX1924" fmla="*/ 1889338 w 7265975"/>
              <a:gd name="connsiteY1924" fmla="*/ 3366207 h 3615677"/>
              <a:gd name="connsiteX1925" fmla="*/ 1889338 w 7265975"/>
              <a:gd name="connsiteY1925" fmla="*/ 3359727 h 3615677"/>
              <a:gd name="connsiteX1926" fmla="*/ 1895810 w 7265975"/>
              <a:gd name="connsiteY1926" fmla="*/ 3351627 h 3615677"/>
              <a:gd name="connsiteX1927" fmla="*/ 1915220 w 7265975"/>
              <a:gd name="connsiteY1927" fmla="*/ 3364587 h 3615677"/>
              <a:gd name="connsiteX1928" fmla="*/ 1937862 w 7265975"/>
              <a:gd name="connsiteY1928" fmla="*/ 3259291 h 3615677"/>
              <a:gd name="connsiteX1929" fmla="*/ 1937862 w 7265975"/>
              <a:gd name="connsiteY1929" fmla="*/ 3247951 h 3615677"/>
              <a:gd name="connsiteX1930" fmla="*/ 1931395 w 7265975"/>
              <a:gd name="connsiteY1930" fmla="*/ 3247951 h 3615677"/>
              <a:gd name="connsiteX1931" fmla="*/ 1921690 w 7265975"/>
              <a:gd name="connsiteY1931" fmla="*/ 3256051 h 3615677"/>
              <a:gd name="connsiteX1932" fmla="*/ 1910367 w 7265975"/>
              <a:gd name="connsiteY1932" fmla="*/ 3231752 h 3615677"/>
              <a:gd name="connsiteX1933" fmla="*/ 1918454 w 7265975"/>
              <a:gd name="connsiteY1933" fmla="*/ 3199353 h 3615677"/>
              <a:gd name="connsiteX1934" fmla="*/ 1924925 w 7265975"/>
              <a:gd name="connsiteY1934" fmla="*/ 3194493 h 3615677"/>
              <a:gd name="connsiteX1935" fmla="*/ 1921690 w 7265975"/>
              <a:gd name="connsiteY1935" fmla="*/ 3186394 h 3615677"/>
              <a:gd name="connsiteX1936" fmla="*/ 1916835 w 7265975"/>
              <a:gd name="connsiteY1936" fmla="*/ 3162095 h 3615677"/>
              <a:gd name="connsiteX1937" fmla="*/ 1933011 w 7265975"/>
              <a:gd name="connsiteY1937" fmla="*/ 3119976 h 3615677"/>
              <a:gd name="connsiteX1938" fmla="*/ 1941097 w 7265975"/>
              <a:gd name="connsiteY1938" fmla="*/ 3098917 h 3615677"/>
              <a:gd name="connsiteX1939" fmla="*/ 1947569 w 7265975"/>
              <a:gd name="connsiteY1939" fmla="*/ 3094057 h 3615677"/>
              <a:gd name="connsiteX1940" fmla="*/ 1957274 w 7265975"/>
              <a:gd name="connsiteY1940" fmla="*/ 3048699 h 3615677"/>
              <a:gd name="connsiteX1941" fmla="*/ 1957274 w 7265975"/>
              <a:gd name="connsiteY1941" fmla="*/ 2995241 h 3615677"/>
              <a:gd name="connsiteX1942" fmla="*/ 1960509 w 7265975"/>
              <a:gd name="connsiteY1942" fmla="*/ 2961222 h 3615677"/>
              <a:gd name="connsiteX1943" fmla="*/ 1976683 w 7265975"/>
              <a:gd name="connsiteY1943" fmla="*/ 2891565 h 3615677"/>
              <a:gd name="connsiteX1944" fmla="*/ 1976683 w 7265975"/>
              <a:gd name="connsiteY1944" fmla="*/ 2885085 h 3615677"/>
              <a:gd name="connsiteX1945" fmla="*/ 1981537 w 7265975"/>
              <a:gd name="connsiteY1945" fmla="*/ 2859166 h 3615677"/>
              <a:gd name="connsiteX1946" fmla="*/ 1981537 w 7265975"/>
              <a:gd name="connsiteY1946" fmla="*/ 2828387 h 3615677"/>
              <a:gd name="connsiteX1947" fmla="*/ 1988005 w 7265975"/>
              <a:gd name="connsiteY1947" fmla="*/ 2787889 h 3615677"/>
              <a:gd name="connsiteX1948" fmla="*/ 1983153 w 7265975"/>
              <a:gd name="connsiteY1948" fmla="*/ 2731191 h 3615677"/>
              <a:gd name="connsiteX1949" fmla="*/ 1952421 w 7265975"/>
              <a:gd name="connsiteY1949" fmla="*/ 2695553 h 3615677"/>
              <a:gd name="connsiteX1950" fmla="*/ 1924925 w 7265975"/>
              <a:gd name="connsiteY1950" fmla="*/ 2684213 h 3615677"/>
              <a:gd name="connsiteX1951" fmla="*/ 1902280 w 7265975"/>
              <a:gd name="connsiteY1951" fmla="*/ 2671254 h 3615677"/>
              <a:gd name="connsiteX1952" fmla="*/ 1860224 w 7265975"/>
              <a:gd name="connsiteY1952" fmla="*/ 2640475 h 3615677"/>
              <a:gd name="connsiteX1953" fmla="*/ 1856989 w 7265975"/>
              <a:gd name="connsiteY1953" fmla="*/ 2619416 h 3615677"/>
              <a:gd name="connsiteX1954" fmla="*/ 1842430 w 7265975"/>
              <a:gd name="connsiteY1954" fmla="*/ 2591877 h 3615677"/>
              <a:gd name="connsiteX1955" fmla="*/ 1818168 w 7265975"/>
              <a:gd name="connsiteY1955" fmla="*/ 2546518 h 3615677"/>
              <a:gd name="connsiteX1956" fmla="*/ 1801993 w 7265975"/>
              <a:gd name="connsiteY1956" fmla="*/ 2507640 h 3615677"/>
              <a:gd name="connsiteX1957" fmla="*/ 1793906 w 7265975"/>
              <a:gd name="connsiteY1957" fmla="*/ 2501160 h 3615677"/>
              <a:gd name="connsiteX1958" fmla="*/ 1784203 w 7265975"/>
              <a:gd name="connsiteY1958" fmla="*/ 2481721 h 3615677"/>
              <a:gd name="connsiteX1959" fmla="*/ 1774497 w 7265975"/>
              <a:gd name="connsiteY1959" fmla="*/ 2476861 h 3615677"/>
              <a:gd name="connsiteX1960" fmla="*/ 1756705 w 7265975"/>
              <a:gd name="connsiteY1960" fmla="*/ 2441222 h 3615677"/>
              <a:gd name="connsiteX1961" fmla="*/ 1764792 w 7265975"/>
              <a:gd name="connsiteY1961" fmla="*/ 2420163 h 3615677"/>
              <a:gd name="connsiteX1962" fmla="*/ 1785820 w 7265975"/>
              <a:gd name="connsiteY1962" fmla="*/ 2394244 h 3615677"/>
              <a:gd name="connsiteX1963" fmla="*/ 1776115 w 7265975"/>
              <a:gd name="connsiteY1963" fmla="*/ 2394244 h 3615677"/>
              <a:gd name="connsiteX1964" fmla="*/ 1764792 w 7265975"/>
              <a:gd name="connsiteY1964" fmla="*/ 2369945 h 3615677"/>
              <a:gd name="connsiteX1965" fmla="*/ 1779349 w 7265975"/>
              <a:gd name="connsiteY1965" fmla="*/ 2324587 h 3615677"/>
              <a:gd name="connsiteX1966" fmla="*/ 1808464 w 7265975"/>
              <a:gd name="connsiteY1966" fmla="*/ 2293808 h 3615677"/>
              <a:gd name="connsiteX1967" fmla="*/ 1839196 w 7265975"/>
              <a:gd name="connsiteY1967" fmla="*/ 2264649 h 3615677"/>
              <a:gd name="connsiteX1968" fmla="*/ 1832728 w 7265975"/>
              <a:gd name="connsiteY1968" fmla="*/ 2256550 h 3615677"/>
              <a:gd name="connsiteX1969" fmla="*/ 1835962 w 7265975"/>
              <a:gd name="connsiteY1969" fmla="*/ 2251690 h 3615677"/>
              <a:gd name="connsiteX1970" fmla="*/ 1835962 w 7265975"/>
              <a:gd name="connsiteY1970" fmla="*/ 2246830 h 3615677"/>
              <a:gd name="connsiteX1971" fmla="*/ 1831109 w 7265975"/>
              <a:gd name="connsiteY1971" fmla="*/ 2232250 h 3615677"/>
              <a:gd name="connsiteX1972" fmla="*/ 1834345 w 7265975"/>
              <a:gd name="connsiteY1972" fmla="*/ 2212811 h 3615677"/>
              <a:gd name="connsiteX1973" fmla="*/ 1821405 w 7265975"/>
              <a:gd name="connsiteY1973" fmla="*/ 2186892 h 3615677"/>
              <a:gd name="connsiteX1974" fmla="*/ 1823375 w 7265975"/>
              <a:gd name="connsiteY1974" fmla="*/ 2184087 h 3615677"/>
              <a:gd name="connsiteX1975" fmla="*/ 1821877 w 7265975"/>
              <a:gd name="connsiteY1975" fmla="*/ 2185246 h 3615677"/>
              <a:gd name="connsiteX1976" fmla="*/ 1813778 w 7265975"/>
              <a:gd name="connsiteY1976" fmla="*/ 2180379 h 3615677"/>
              <a:gd name="connsiteX1977" fmla="*/ 1818637 w 7265975"/>
              <a:gd name="connsiteY1977" fmla="*/ 2172269 h 3615677"/>
              <a:gd name="connsiteX1978" fmla="*/ 1800814 w 7265975"/>
              <a:gd name="connsiteY1978" fmla="*/ 2159292 h 3615677"/>
              <a:gd name="connsiteX1979" fmla="*/ 1774891 w 7265975"/>
              <a:gd name="connsiteY1979" fmla="*/ 2178757 h 3615677"/>
              <a:gd name="connsiteX1980" fmla="*/ 1781371 w 7265975"/>
              <a:gd name="connsiteY1980" fmla="*/ 2185246 h 3615677"/>
              <a:gd name="connsiteX1981" fmla="*/ 1770031 w 7265975"/>
              <a:gd name="connsiteY1981" fmla="*/ 2194978 h 3615677"/>
              <a:gd name="connsiteX1982" fmla="*/ 1745728 w 7265975"/>
              <a:gd name="connsiteY1982" fmla="*/ 2175513 h 3615677"/>
              <a:gd name="connsiteX1983" fmla="*/ 1724666 w 7265975"/>
              <a:gd name="connsiteY1983" fmla="*/ 2175513 h 3615677"/>
              <a:gd name="connsiteX1984" fmla="*/ 1721426 w 7265975"/>
              <a:gd name="connsiteY1984" fmla="*/ 2170647 h 3615677"/>
              <a:gd name="connsiteX1985" fmla="*/ 1708464 w 7265975"/>
              <a:gd name="connsiteY1985" fmla="*/ 2156048 h 3615677"/>
              <a:gd name="connsiteX1986" fmla="*/ 1680919 w 7265975"/>
              <a:gd name="connsiteY1986" fmla="*/ 2136583 h 3615677"/>
              <a:gd name="connsiteX1987" fmla="*/ 1680919 w 7265975"/>
              <a:gd name="connsiteY1987" fmla="*/ 2143072 h 3615677"/>
              <a:gd name="connsiteX1988" fmla="*/ 1674439 w 7265975"/>
              <a:gd name="connsiteY1988" fmla="*/ 2143072 h 3615677"/>
              <a:gd name="connsiteX1989" fmla="*/ 1666340 w 7265975"/>
              <a:gd name="connsiteY1989" fmla="*/ 2115496 h 3615677"/>
              <a:gd name="connsiteX1990" fmla="*/ 1656618 w 7265975"/>
              <a:gd name="connsiteY1990" fmla="*/ 2102520 h 3615677"/>
              <a:gd name="connsiteX1991" fmla="*/ 1629076 w 7265975"/>
              <a:gd name="connsiteY1991" fmla="*/ 2068456 h 3615677"/>
              <a:gd name="connsiteX1992" fmla="*/ 1625834 w 7265975"/>
              <a:gd name="connsiteY1992" fmla="*/ 2068456 h 3615677"/>
              <a:gd name="connsiteX1993" fmla="*/ 1611252 w 7265975"/>
              <a:gd name="connsiteY1993" fmla="*/ 2071700 h 3615677"/>
              <a:gd name="connsiteX1994" fmla="*/ 1582088 w 7265975"/>
              <a:gd name="connsiteY1994" fmla="*/ 2060346 h 3615677"/>
              <a:gd name="connsiteX1995" fmla="*/ 1543204 w 7265975"/>
              <a:gd name="connsiteY1995" fmla="*/ 2048991 h 3615677"/>
              <a:gd name="connsiteX1996" fmla="*/ 1499462 w 7265975"/>
              <a:gd name="connsiteY1996" fmla="*/ 2013306 h 3615677"/>
              <a:gd name="connsiteX1997" fmla="*/ 1494601 w 7265975"/>
              <a:gd name="connsiteY1997" fmla="*/ 2013306 h 3615677"/>
              <a:gd name="connsiteX1998" fmla="*/ 1480017 w 7265975"/>
              <a:gd name="connsiteY1998" fmla="*/ 2006817 h 3615677"/>
              <a:gd name="connsiteX1999" fmla="*/ 1452474 w 7265975"/>
              <a:gd name="connsiteY1999" fmla="*/ 2021416 h 3615677"/>
              <a:gd name="connsiteX2000" fmla="*/ 1437894 w 7265975"/>
              <a:gd name="connsiteY2000" fmla="*/ 2014928 h 3615677"/>
              <a:gd name="connsiteX2001" fmla="*/ 1421692 w 7265975"/>
              <a:gd name="connsiteY2001" fmla="*/ 2013306 h 3615677"/>
              <a:gd name="connsiteX2002" fmla="*/ 1381185 w 7265975"/>
              <a:gd name="connsiteY2002" fmla="*/ 1993841 h 3615677"/>
              <a:gd name="connsiteX2003" fmla="*/ 1360124 w 7265975"/>
              <a:gd name="connsiteY2003" fmla="*/ 1992219 h 3615677"/>
              <a:gd name="connsiteX2004" fmla="*/ 1339062 w 7265975"/>
              <a:gd name="connsiteY2004" fmla="*/ 1975998 h 3615677"/>
              <a:gd name="connsiteX2005" fmla="*/ 1314759 w 7265975"/>
              <a:gd name="connsiteY2005" fmla="*/ 1967887 h 3615677"/>
              <a:gd name="connsiteX2006" fmla="*/ 1306659 w 7265975"/>
              <a:gd name="connsiteY2006" fmla="*/ 1963021 h 3615677"/>
              <a:gd name="connsiteX2007" fmla="*/ 1274256 w 7265975"/>
              <a:gd name="connsiteY2007" fmla="*/ 1940312 h 3615677"/>
              <a:gd name="connsiteX2008" fmla="*/ 1262915 w 7265975"/>
              <a:gd name="connsiteY2008" fmla="*/ 1925713 h 3615677"/>
              <a:gd name="connsiteX2009" fmla="*/ 1271015 w 7265975"/>
              <a:gd name="connsiteY2009" fmla="*/ 1906248 h 3615677"/>
              <a:gd name="connsiteX2010" fmla="*/ 1262915 w 7265975"/>
              <a:gd name="connsiteY2010" fmla="*/ 1890028 h 3615677"/>
              <a:gd name="connsiteX2011" fmla="*/ 1214310 w 7265975"/>
              <a:gd name="connsiteY2011" fmla="*/ 1826767 h 3615677"/>
              <a:gd name="connsiteX2012" fmla="*/ 1188385 w 7265975"/>
              <a:gd name="connsiteY2012" fmla="*/ 1810546 h 3615677"/>
              <a:gd name="connsiteX2013" fmla="*/ 1185143 w 7265975"/>
              <a:gd name="connsiteY2013" fmla="*/ 1789459 h 3615677"/>
              <a:gd name="connsiteX2014" fmla="*/ 1155984 w 7265975"/>
              <a:gd name="connsiteY2014" fmla="*/ 1757017 h 3615677"/>
              <a:gd name="connsiteX2015" fmla="*/ 1147884 w 7265975"/>
              <a:gd name="connsiteY2015" fmla="*/ 1757017 h 3615677"/>
              <a:gd name="connsiteX2016" fmla="*/ 1123580 w 7265975"/>
              <a:gd name="connsiteY2016" fmla="*/ 1732686 h 3615677"/>
              <a:gd name="connsiteX2017" fmla="*/ 1113859 w 7265975"/>
              <a:gd name="connsiteY2017" fmla="*/ 1708355 h 3615677"/>
              <a:gd name="connsiteX2018" fmla="*/ 1102518 w 7265975"/>
              <a:gd name="connsiteY2018" fmla="*/ 1682402 h 3615677"/>
              <a:gd name="connsiteX2019" fmla="*/ 1070114 w 7265975"/>
              <a:gd name="connsiteY2019" fmla="*/ 1667803 h 3615677"/>
              <a:gd name="connsiteX2020" fmla="*/ 1068494 w 7265975"/>
              <a:gd name="connsiteY2020" fmla="*/ 1677536 h 3615677"/>
              <a:gd name="connsiteX2021" fmla="*/ 1081455 w 7265975"/>
              <a:gd name="connsiteY2021" fmla="*/ 1713221 h 3615677"/>
              <a:gd name="connsiteX2022" fmla="*/ 1102518 w 7265975"/>
              <a:gd name="connsiteY2022" fmla="*/ 1732686 h 3615677"/>
              <a:gd name="connsiteX2023" fmla="*/ 1117100 w 7265975"/>
              <a:gd name="connsiteY2023" fmla="*/ 1761884 h 3615677"/>
              <a:gd name="connsiteX2024" fmla="*/ 1141403 w 7265975"/>
              <a:gd name="connsiteY2024" fmla="*/ 1800813 h 3615677"/>
              <a:gd name="connsiteX2025" fmla="*/ 1164083 w 7265975"/>
              <a:gd name="connsiteY2025" fmla="*/ 1844610 h 3615677"/>
              <a:gd name="connsiteX2026" fmla="*/ 1178665 w 7265975"/>
              <a:gd name="connsiteY2026" fmla="*/ 1857586 h 3615677"/>
              <a:gd name="connsiteX2027" fmla="*/ 1173803 w 7265975"/>
              <a:gd name="connsiteY2027" fmla="*/ 1867319 h 3615677"/>
              <a:gd name="connsiteX2028" fmla="*/ 1162462 w 7265975"/>
              <a:gd name="connsiteY2028" fmla="*/ 1852720 h 3615677"/>
              <a:gd name="connsiteX2029" fmla="*/ 1134922 w 7265975"/>
              <a:gd name="connsiteY2029" fmla="*/ 1830011 h 3615677"/>
              <a:gd name="connsiteX2030" fmla="*/ 1128441 w 7265975"/>
              <a:gd name="connsiteY2030" fmla="*/ 1823523 h 3615677"/>
              <a:gd name="connsiteX2031" fmla="*/ 1128441 w 7265975"/>
              <a:gd name="connsiteY2031" fmla="*/ 1805680 h 3615677"/>
              <a:gd name="connsiteX2032" fmla="*/ 1107378 w 7265975"/>
              <a:gd name="connsiteY2032" fmla="*/ 1782971 h 3615677"/>
              <a:gd name="connsiteX2033" fmla="*/ 1073354 w 7265975"/>
              <a:gd name="connsiteY2033" fmla="*/ 1763506 h 3615677"/>
              <a:gd name="connsiteX2034" fmla="*/ 1087936 w 7265975"/>
              <a:gd name="connsiteY2034" fmla="*/ 1758639 h 3615677"/>
              <a:gd name="connsiteX2035" fmla="*/ 1053912 w 7265975"/>
              <a:gd name="connsiteY2035" fmla="*/ 1719710 h 3615677"/>
              <a:gd name="connsiteX2036" fmla="*/ 1040950 w 7265975"/>
              <a:gd name="connsiteY2036" fmla="*/ 1685646 h 3615677"/>
              <a:gd name="connsiteX2037" fmla="*/ 1023129 w 7265975"/>
              <a:gd name="connsiteY2037" fmla="*/ 1651582 h 3615677"/>
              <a:gd name="connsiteX2038" fmla="*/ 1023129 w 7265975"/>
              <a:gd name="connsiteY2038" fmla="*/ 1646716 h 3615677"/>
              <a:gd name="connsiteX2039" fmla="*/ 1070114 w 7265975"/>
              <a:gd name="connsiteY2039" fmla="*/ 1646716 h 3615677"/>
              <a:gd name="connsiteX2040" fmla="*/ 1146263 w 7265975"/>
              <a:gd name="connsiteY2040" fmla="*/ 1672669 h 3615677"/>
              <a:gd name="connsiteX2041" fmla="*/ 1206208 w 7265975"/>
              <a:gd name="connsiteY2041" fmla="*/ 1672669 h 3615677"/>
              <a:gd name="connsiteX2042" fmla="*/ 1206208 w 7265975"/>
              <a:gd name="connsiteY2042" fmla="*/ 1662937 h 3615677"/>
              <a:gd name="connsiteX2043" fmla="*/ 1219169 w 7265975"/>
              <a:gd name="connsiteY2043" fmla="*/ 1662937 h 3615677"/>
              <a:gd name="connsiteX2044" fmla="*/ 1248839 w 7265975"/>
              <a:gd name="connsiteY2044" fmla="*/ 1672772 h 3615677"/>
              <a:gd name="connsiteX2045" fmla="*/ 1248736 w 7265975"/>
              <a:gd name="connsiteY2045" fmla="*/ 1672666 h 3615677"/>
              <a:gd name="connsiteX2046" fmla="*/ 1218781 w 7265975"/>
              <a:gd name="connsiteY2046" fmla="*/ 1662768 h 3615677"/>
              <a:gd name="connsiteX2047" fmla="*/ 1205826 w 7265975"/>
              <a:gd name="connsiteY2047" fmla="*/ 1662768 h 3615677"/>
              <a:gd name="connsiteX2048" fmla="*/ 1205826 w 7265975"/>
              <a:gd name="connsiteY2048" fmla="*/ 1672464 h 3615677"/>
              <a:gd name="connsiteX2049" fmla="*/ 1145914 w 7265975"/>
              <a:gd name="connsiteY2049" fmla="*/ 1672464 h 3615677"/>
              <a:gd name="connsiteX2050" fmla="*/ 1069806 w 7265975"/>
              <a:gd name="connsiteY2050" fmla="*/ 1646608 h 3615677"/>
              <a:gd name="connsiteX2051" fmla="*/ 1024464 w 7265975"/>
              <a:gd name="connsiteY2051" fmla="*/ 1646608 h 3615677"/>
              <a:gd name="connsiteX2052" fmla="*/ 951594 w 7265975"/>
              <a:gd name="connsiteY2052" fmla="*/ 1599745 h 3615677"/>
              <a:gd name="connsiteX2053" fmla="*/ 946736 w 7265975"/>
              <a:gd name="connsiteY2053" fmla="*/ 1585201 h 3615677"/>
              <a:gd name="connsiteX2054" fmla="*/ 919208 w 7265975"/>
              <a:gd name="connsiteY2054" fmla="*/ 1522178 h 3615677"/>
              <a:gd name="connsiteX2055" fmla="*/ 877106 w 7265975"/>
              <a:gd name="connsiteY2055" fmla="*/ 1467234 h 3615677"/>
              <a:gd name="connsiteX2056" fmla="*/ 883583 w 7265975"/>
              <a:gd name="connsiteY2056" fmla="*/ 1454307 h 3615677"/>
              <a:gd name="connsiteX2057" fmla="*/ 877106 w 7265975"/>
              <a:gd name="connsiteY2057" fmla="*/ 1392899 h 3615677"/>
              <a:gd name="connsiteX2058" fmla="*/ 888441 w 7265975"/>
              <a:gd name="connsiteY2058" fmla="*/ 1313720 h 3615677"/>
              <a:gd name="connsiteX2059" fmla="*/ 870628 w 7265975"/>
              <a:gd name="connsiteY2059" fmla="*/ 1276552 h 3615677"/>
              <a:gd name="connsiteX2060" fmla="*/ 881963 w 7265975"/>
              <a:gd name="connsiteY2060" fmla="*/ 1271704 h 3615677"/>
              <a:gd name="connsiteX2061" fmla="*/ 903014 w 7265975"/>
              <a:gd name="connsiteY2061" fmla="*/ 1283015 h 3615677"/>
              <a:gd name="connsiteX2062" fmla="*/ 912731 w 7265975"/>
              <a:gd name="connsiteY2062" fmla="*/ 1263624 h 3615677"/>
              <a:gd name="connsiteX2063" fmla="*/ 903014 w 7265975"/>
              <a:gd name="connsiteY2063" fmla="*/ 1247464 h 3615677"/>
              <a:gd name="connsiteX2064" fmla="*/ 903090 w 7265975"/>
              <a:gd name="connsiteY2064" fmla="*/ 1247464 h 3615677"/>
              <a:gd name="connsiteX2065" fmla="*/ 894999 w 7265975"/>
              <a:gd name="connsiteY2065" fmla="*/ 1242606 h 3615677"/>
              <a:gd name="connsiteX2066" fmla="*/ 867483 w 7265975"/>
              <a:gd name="connsiteY2066" fmla="*/ 1228027 h 3615677"/>
              <a:gd name="connsiteX2067" fmla="*/ 833493 w 7265975"/>
              <a:gd name="connsiteY2067" fmla="*/ 1203730 h 3615677"/>
              <a:gd name="connsiteX2068" fmla="*/ 802738 w 7265975"/>
              <a:gd name="connsiteY2068" fmla="*/ 1168094 h 3615677"/>
              <a:gd name="connsiteX2069" fmla="*/ 783315 w 7265975"/>
              <a:gd name="connsiteY2069" fmla="*/ 1155136 h 3615677"/>
              <a:gd name="connsiteX2070" fmla="*/ 776841 w 7265975"/>
              <a:gd name="connsiteY2070" fmla="*/ 1134079 h 3615677"/>
              <a:gd name="connsiteX2071" fmla="*/ 760654 w 7265975"/>
              <a:gd name="connsiteY2071" fmla="*/ 1127599 h 3615677"/>
              <a:gd name="connsiteX2072" fmla="*/ 754181 w 7265975"/>
              <a:gd name="connsiteY2072" fmla="*/ 1096822 h 3615677"/>
              <a:gd name="connsiteX2073" fmla="*/ 749324 w 7265975"/>
              <a:gd name="connsiteY2073" fmla="*/ 1085484 h 3615677"/>
              <a:gd name="connsiteX2074" fmla="*/ 759036 w 7265975"/>
              <a:gd name="connsiteY2074" fmla="*/ 1072525 h 3615677"/>
              <a:gd name="connsiteX2075" fmla="*/ 758633 w 7265975"/>
              <a:gd name="connsiteY2075" fmla="*/ 1071489 h 3615677"/>
              <a:gd name="connsiteX2076" fmla="*/ 748958 w 7265975"/>
              <a:gd name="connsiteY2076" fmla="*/ 1084414 h 3615677"/>
              <a:gd name="connsiteX2077" fmla="*/ 742487 w 7265975"/>
              <a:gd name="connsiteY2077" fmla="*/ 1086035 h 3615677"/>
              <a:gd name="connsiteX2078" fmla="*/ 711753 w 7265975"/>
              <a:gd name="connsiteY2078" fmla="*/ 1064963 h 3615677"/>
              <a:gd name="connsiteX2079" fmla="*/ 711753 w 7265975"/>
              <a:gd name="connsiteY2079" fmla="*/ 1053616 h 3615677"/>
              <a:gd name="connsiteX2080" fmla="*/ 690724 w 7265975"/>
              <a:gd name="connsiteY2080" fmla="*/ 1042269 h 3615677"/>
              <a:gd name="connsiteX2081" fmla="*/ 677783 w 7265975"/>
              <a:gd name="connsiteY2081" fmla="*/ 1032544 h 3615677"/>
              <a:gd name="connsiteX2082" fmla="*/ 689107 w 7265975"/>
              <a:gd name="connsiteY2082" fmla="*/ 1019576 h 3615677"/>
              <a:gd name="connsiteX2083" fmla="*/ 689107 w 7265975"/>
              <a:gd name="connsiteY2083" fmla="*/ 1011471 h 3615677"/>
              <a:gd name="connsiteX2084" fmla="*/ 669694 w 7265975"/>
              <a:gd name="connsiteY2084" fmla="*/ 1019576 h 3615677"/>
              <a:gd name="connsiteX2085" fmla="*/ 658371 w 7265975"/>
              <a:gd name="connsiteY2085" fmla="*/ 1009850 h 3615677"/>
              <a:gd name="connsiteX2086" fmla="*/ 666459 w 7265975"/>
              <a:gd name="connsiteY2086" fmla="*/ 993641 h 3615677"/>
              <a:gd name="connsiteX2087" fmla="*/ 653518 w 7265975"/>
              <a:gd name="connsiteY2087" fmla="*/ 988778 h 3615677"/>
              <a:gd name="connsiteX2088" fmla="*/ 630872 w 7265975"/>
              <a:gd name="connsiteY2088" fmla="*/ 979053 h 3615677"/>
              <a:gd name="connsiteX2089" fmla="*/ 621166 w 7265975"/>
              <a:gd name="connsiteY2089" fmla="*/ 992020 h 3615677"/>
              <a:gd name="connsiteX2090" fmla="*/ 587197 w 7265975"/>
              <a:gd name="connsiteY2090" fmla="*/ 964464 h 3615677"/>
              <a:gd name="connsiteX2091" fmla="*/ 522493 w 7265975"/>
              <a:gd name="connsiteY2091" fmla="*/ 938529 h 3615677"/>
              <a:gd name="connsiteX2092" fmla="*/ 483669 w 7265975"/>
              <a:gd name="connsiteY2092" fmla="*/ 938529 h 3615677"/>
              <a:gd name="connsiteX2093" fmla="*/ 417348 w 7265975"/>
              <a:gd name="connsiteY2093" fmla="*/ 902867 h 3615677"/>
              <a:gd name="connsiteX2094" fmla="*/ 388230 w 7265975"/>
              <a:gd name="connsiteY2094" fmla="*/ 914214 h 3615677"/>
              <a:gd name="connsiteX2095" fmla="*/ 394701 w 7265975"/>
              <a:gd name="connsiteY2095" fmla="*/ 923940 h 3615677"/>
              <a:gd name="connsiteX2096" fmla="*/ 323526 w 7265975"/>
              <a:gd name="connsiteY2096" fmla="*/ 964464 h 3615677"/>
              <a:gd name="connsiteX2097" fmla="*/ 315438 w 7265975"/>
              <a:gd name="connsiteY2097" fmla="*/ 959601 h 3615677"/>
              <a:gd name="connsiteX2098" fmla="*/ 321907 w 7265975"/>
              <a:gd name="connsiteY2098" fmla="*/ 953117 h 3615677"/>
              <a:gd name="connsiteX2099" fmla="*/ 321907 w 7265975"/>
              <a:gd name="connsiteY2099" fmla="*/ 945012 h 3615677"/>
              <a:gd name="connsiteX2100" fmla="*/ 352643 w 7265975"/>
              <a:gd name="connsiteY2100" fmla="*/ 910972 h 3615677"/>
              <a:gd name="connsiteX2101" fmla="*/ 352643 w 7265975"/>
              <a:gd name="connsiteY2101" fmla="*/ 902867 h 3615677"/>
              <a:gd name="connsiteX2102" fmla="*/ 344555 w 7265975"/>
              <a:gd name="connsiteY2102" fmla="*/ 902867 h 3615677"/>
              <a:gd name="connsiteX2103" fmla="*/ 279850 w 7265975"/>
              <a:gd name="connsiteY2103" fmla="*/ 966084 h 3615677"/>
              <a:gd name="connsiteX2104" fmla="*/ 279850 w 7265975"/>
              <a:gd name="connsiteY2104" fmla="*/ 977431 h 3615677"/>
              <a:gd name="connsiteX2105" fmla="*/ 249116 w 7265975"/>
              <a:gd name="connsiteY2105" fmla="*/ 1004988 h 3615677"/>
              <a:gd name="connsiteX2106" fmla="*/ 231323 w 7265975"/>
              <a:gd name="connsiteY2106" fmla="*/ 1022818 h 3615677"/>
              <a:gd name="connsiteX2107" fmla="*/ 184412 w 7265975"/>
              <a:gd name="connsiteY2107" fmla="*/ 1055237 h 3615677"/>
              <a:gd name="connsiteX2108" fmla="*/ 127795 w 7265975"/>
              <a:gd name="connsiteY2108" fmla="*/ 1077930 h 3615677"/>
              <a:gd name="connsiteX2109" fmla="*/ 56616 w 7265975"/>
              <a:gd name="connsiteY2109" fmla="*/ 1102244 h 3615677"/>
              <a:gd name="connsiteX2110" fmla="*/ 92204 w 7265975"/>
              <a:gd name="connsiteY2110" fmla="*/ 1087656 h 3615677"/>
              <a:gd name="connsiteX2111" fmla="*/ 114854 w 7265975"/>
              <a:gd name="connsiteY2111" fmla="*/ 1064963 h 3615677"/>
              <a:gd name="connsiteX2112" fmla="*/ 148824 w 7265975"/>
              <a:gd name="connsiteY2112" fmla="*/ 1053616 h 3615677"/>
              <a:gd name="connsiteX2113" fmla="*/ 205440 w 7265975"/>
              <a:gd name="connsiteY2113" fmla="*/ 1014714 h 3615677"/>
              <a:gd name="connsiteX2114" fmla="*/ 239410 w 7265975"/>
              <a:gd name="connsiteY2114" fmla="*/ 970947 h 3615677"/>
              <a:gd name="connsiteX2115" fmla="*/ 228087 w 7265975"/>
              <a:gd name="connsiteY2115" fmla="*/ 970947 h 3615677"/>
              <a:gd name="connsiteX2116" fmla="*/ 202205 w 7265975"/>
              <a:gd name="connsiteY2116" fmla="*/ 980673 h 3615677"/>
              <a:gd name="connsiteX2117" fmla="*/ 182794 w 7265975"/>
              <a:gd name="connsiteY2117" fmla="*/ 974189 h 3615677"/>
              <a:gd name="connsiteX2118" fmla="*/ 177941 w 7265975"/>
              <a:gd name="connsiteY2118" fmla="*/ 987157 h 3615677"/>
              <a:gd name="connsiteX2119" fmla="*/ 143971 w 7265975"/>
              <a:gd name="connsiteY2119" fmla="*/ 967706 h 3615677"/>
              <a:gd name="connsiteX2120" fmla="*/ 142354 w 7265975"/>
              <a:gd name="connsiteY2120" fmla="*/ 979053 h 3615677"/>
              <a:gd name="connsiteX2121" fmla="*/ 134266 w 7265975"/>
              <a:gd name="connsiteY2121" fmla="*/ 979053 h 3615677"/>
              <a:gd name="connsiteX2122" fmla="*/ 122942 w 7265975"/>
              <a:gd name="connsiteY2122" fmla="*/ 983915 h 3615677"/>
              <a:gd name="connsiteX2123" fmla="*/ 116472 w 7265975"/>
              <a:gd name="connsiteY2123" fmla="*/ 966084 h 3615677"/>
              <a:gd name="connsiteX2124" fmla="*/ 116472 w 7265975"/>
              <a:gd name="connsiteY2124" fmla="*/ 951496 h 3615677"/>
              <a:gd name="connsiteX2125" fmla="*/ 110001 w 7265975"/>
              <a:gd name="connsiteY2125" fmla="*/ 941770 h 3615677"/>
              <a:gd name="connsiteX2126" fmla="*/ 97057 w 7265975"/>
              <a:gd name="connsiteY2126" fmla="*/ 953117 h 3615677"/>
              <a:gd name="connsiteX2127" fmla="*/ 48528 w 7265975"/>
              <a:gd name="connsiteY2127" fmla="*/ 920698 h 3615677"/>
              <a:gd name="connsiteX2128" fmla="*/ 59851 w 7265975"/>
              <a:gd name="connsiteY2128" fmla="*/ 919077 h 3615677"/>
              <a:gd name="connsiteX2129" fmla="*/ 30734 w 7265975"/>
              <a:gd name="connsiteY2129" fmla="*/ 888279 h 3615677"/>
              <a:gd name="connsiteX2130" fmla="*/ 84115 w 7265975"/>
              <a:gd name="connsiteY2130" fmla="*/ 847755 h 3615677"/>
              <a:gd name="connsiteX2131" fmla="*/ 139119 w 7265975"/>
              <a:gd name="connsiteY2131" fmla="*/ 820199 h 3615677"/>
              <a:gd name="connsiteX2132" fmla="*/ 127795 w 7265975"/>
              <a:gd name="connsiteY2132" fmla="*/ 802369 h 3615677"/>
              <a:gd name="connsiteX2133" fmla="*/ 137501 w 7265975"/>
              <a:gd name="connsiteY2133" fmla="*/ 802369 h 3615677"/>
              <a:gd name="connsiteX2134" fmla="*/ 137501 w 7265975"/>
              <a:gd name="connsiteY2134" fmla="*/ 791022 h 3615677"/>
              <a:gd name="connsiteX2135" fmla="*/ 127795 w 7265975"/>
              <a:gd name="connsiteY2135" fmla="*/ 791022 h 3615677"/>
              <a:gd name="connsiteX2136" fmla="*/ 97057 w 7265975"/>
              <a:gd name="connsiteY2136" fmla="*/ 803990 h 3615677"/>
              <a:gd name="connsiteX2137" fmla="*/ 66322 w 7265975"/>
              <a:gd name="connsiteY2137" fmla="*/ 799127 h 3615677"/>
              <a:gd name="connsiteX2138" fmla="*/ 29117 w 7265975"/>
              <a:gd name="connsiteY2138" fmla="*/ 799127 h 3615677"/>
              <a:gd name="connsiteX2139" fmla="*/ 19411 w 7265975"/>
              <a:gd name="connsiteY2139" fmla="*/ 778055 h 3615677"/>
              <a:gd name="connsiteX2140" fmla="*/ 21029 w 7265975"/>
              <a:gd name="connsiteY2140" fmla="*/ 771571 h 3615677"/>
              <a:gd name="connsiteX2141" fmla="*/ 0 w 7265975"/>
              <a:gd name="connsiteY2141" fmla="*/ 760225 h 3615677"/>
              <a:gd name="connsiteX2142" fmla="*/ 64704 w 7265975"/>
              <a:gd name="connsiteY2142" fmla="*/ 727805 h 3615677"/>
              <a:gd name="connsiteX2143" fmla="*/ 77645 w 7265975"/>
              <a:gd name="connsiteY2143" fmla="*/ 727805 h 3615677"/>
              <a:gd name="connsiteX2144" fmla="*/ 103527 w 7265975"/>
              <a:gd name="connsiteY2144" fmla="*/ 744015 h 3615677"/>
              <a:gd name="connsiteX2145" fmla="*/ 122942 w 7265975"/>
              <a:gd name="connsiteY2145" fmla="*/ 744015 h 3615677"/>
              <a:gd name="connsiteX2146" fmla="*/ 80880 w 7265975"/>
              <a:gd name="connsiteY2146" fmla="*/ 709975 h 3615677"/>
              <a:gd name="connsiteX2147" fmla="*/ 59851 w 7265975"/>
              <a:gd name="connsiteY2147" fmla="*/ 682420 h 3615677"/>
              <a:gd name="connsiteX2148" fmla="*/ 21029 w 7265975"/>
              <a:gd name="connsiteY2148" fmla="*/ 666210 h 3615677"/>
              <a:gd name="connsiteX2149" fmla="*/ 32352 w 7265975"/>
              <a:gd name="connsiteY2149" fmla="*/ 646759 h 3615677"/>
              <a:gd name="connsiteX2150" fmla="*/ 71175 w 7265975"/>
              <a:gd name="connsiteY2150" fmla="*/ 646759 h 3615677"/>
              <a:gd name="connsiteX2151" fmla="*/ 163382 w 7265975"/>
              <a:gd name="connsiteY2151" fmla="*/ 578680 h 3615677"/>
              <a:gd name="connsiteX2152" fmla="*/ 189264 w 7265975"/>
              <a:gd name="connsiteY2152" fmla="*/ 577058 h 3615677"/>
              <a:gd name="connsiteX2153" fmla="*/ 219999 w 7265975"/>
              <a:gd name="connsiteY2153" fmla="*/ 555986 h 3615677"/>
              <a:gd name="connsiteX2154" fmla="*/ 242645 w 7265975"/>
              <a:gd name="connsiteY2154" fmla="*/ 567332 h 3615677"/>
              <a:gd name="connsiteX2155" fmla="*/ 236175 w 7265975"/>
              <a:gd name="connsiteY2155" fmla="*/ 577058 h 3615677"/>
              <a:gd name="connsiteX2156" fmla="*/ 253969 w 7265975"/>
              <a:gd name="connsiteY2156" fmla="*/ 567332 h 3615677"/>
              <a:gd name="connsiteX2157" fmla="*/ 270145 w 7265975"/>
              <a:gd name="connsiteY2157" fmla="*/ 573816 h 3615677"/>
              <a:gd name="connsiteX2158" fmla="*/ 305732 w 7265975"/>
              <a:gd name="connsiteY2158" fmla="*/ 573816 h 3615677"/>
              <a:gd name="connsiteX2159" fmla="*/ 326761 w 7265975"/>
              <a:gd name="connsiteY2159" fmla="*/ 588405 h 3615677"/>
              <a:gd name="connsiteX2160" fmla="*/ 381760 w 7265975"/>
              <a:gd name="connsiteY2160" fmla="*/ 588405 h 3615677"/>
              <a:gd name="connsiteX2161" fmla="*/ 462640 w 7265975"/>
              <a:gd name="connsiteY2161" fmla="*/ 606235 h 3615677"/>
              <a:gd name="connsiteX2162" fmla="*/ 496610 w 7265975"/>
              <a:gd name="connsiteY2162" fmla="*/ 601373 h 3615677"/>
              <a:gd name="connsiteX2163" fmla="*/ 540287 w 7265975"/>
              <a:gd name="connsiteY2163" fmla="*/ 615962 h 3615677"/>
              <a:gd name="connsiteX2164" fmla="*/ 540287 w 7265975"/>
              <a:gd name="connsiteY2164" fmla="*/ 925560 h 3615677"/>
              <a:gd name="connsiteX2165" fmla="*/ 540524 w 7265975"/>
              <a:gd name="connsiteY2165" fmla="*/ 925597 h 3615677"/>
              <a:gd name="connsiteX2166" fmla="*/ 540524 w 7265975"/>
              <a:gd name="connsiteY2166" fmla="*/ 921908 h 3615677"/>
              <a:gd name="connsiteX2167" fmla="*/ 540524 w 7265975"/>
              <a:gd name="connsiteY2167" fmla="*/ 617360 h 3615677"/>
              <a:gd name="connsiteX2168" fmla="*/ 550235 w 7265975"/>
              <a:gd name="connsiteY2168" fmla="*/ 617360 h 3615677"/>
              <a:gd name="connsiteX2169" fmla="*/ 559947 w 7265975"/>
              <a:gd name="connsiteY2169" fmla="*/ 625459 h 3615677"/>
              <a:gd name="connsiteX2170" fmla="*/ 639258 w 7265975"/>
              <a:gd name="connsiteY2170" fmla="*/ 648137 h 3615677"/>
              <a:gd name="connsiteX2171" fmla="*/ 660300 w 7265975"/>
              <a:gd name="connsiteY2171" fmla="*/ 628699 h 3615677"/>
              <a:gd name="connsiteX2172" fmla="*/ 681343 w 7265975"/>
              <a:gd name="connsiteY2172" fmla="*/ 623839 h 3615677"/>
              <a:gd name="connsiteX2173" fmla="*/ 715333 w 7265975"/>
              <a:gd name="connsiteY2173" fmla="*/ 614121 h 3615677"/>
              <a:gd name="connsiteX2174" fmla="*/ 763892 w 7265975"/>
              <a:gd name="connsiteY2174" fmla="*/ 599543 h 3615677"/>
              <a:gd name="connsiteX2175" fmla="*/ 776841 w 7265975"/>
              <a:gd name="connsiteY2175" fmla="*/ 610880 h 3615677"/>
              <a:gd name="connsiteX2176" fmla="*/ 801121 w 7265975"/>
              <a:gd name="connsiteY2176" fmla="*/ 589824 h 3615677"/>
              <a:gd name="connsiteX2177" fmla="*/ 838348 w 7265975"/>
              <a:gd name="connsiteY2177" fmla="*/ 622220 h 3615677"/>
              <a:gd name="connsiteX2178" fmla="*/ 867483 w 7265975"/>
              <a:gd name="connsiteY2178" fmla="*/ 602782 h 3615677"/>
              <a:gd name="connsiteX2179" fmla="*/ 883669 w 7265975"/>
              <a:gd name="connsiteY2179" fmla="*/ 622220 h 3615677"/>
              <a:gd name="connsiteX2180" fmla="*/ 914422 w 7265975"/>
              <a:gd name="connsiteY2180" fmla="*/ 612501 h 3615677"/>
              <a:gd name="connsiteX2181" fmla="*/ 1022869 w 7265975"/>
              <a:gd name="connsiteY2181" fmla="*/ 644898 h 3615677"/>
              <a:gd name="connsiteX2182" fmla="*/ 1079521 w 7265975"/>
              <a:gd name="connsiteY2182" fmla="*/ 665954 h 3615677"/>
              <a:gd name="connsiteX2183" fmla="*/ 1053623 w 7265975"/>
              <a:gd name="connsiteY2183" fmla="*/ 674054 h 3615677"/>
              <a:gd name="connsiteX2184" fmla="*/ 1082758 w 7265975"/>
              <a:gd name="connsiteY2184" fmla="*/ 685392 h 3615677"/>
              <a:gd name="connsiteX2185" fmla="*/ 1121604 w 7265975"/>
              <a:gd name="connsiteY2185" fmla="*/ 678912 h 3615677"/>
              <a:gd name="connsiteX2186" fmla="*/ 1166922 w 7265975"/>
              <a:gd name="connsiteY2186" fmla="*/ 678912 h 3615677"/>
              <a:gd name="connsiteX2187" fmla="*/ 1178251 w 7265975"/>
              <a:gd name="connsiteY2187" fmla="*/ 683772 h 3615677"/>
              <a:gd name="connsiteX2188" fmla="*/ 1207383 w 7265975"/>
              <a:gd name="connsiteY2188" fmla="*/ 706449 h 3615677"/>
              <a:gd name="connsiteX2189" fmla="*/ 1202530 w 7265975"/>
              <a:gd name="connsiteY2189" fmla="*/ 685392 h 3615677"/>
              <a:gd name="connsiteX2190" fmla="*/ 1236522 w 7265975"/>
              <a:gd name="connsiteY2190" fmla="*/ 656236 h 3615677"/>
              <a:gd name="connsiteX2191" fmla="*/ 1197675 w 7265975"/>
              <a:gd name="connsiteY2191" fmla="*/ 667574 h 3615677"/>
              <a:gd name="connsiteX2192" fmla="*/ 1187964 w 7265975"/>
              <a:gd name="connsiteY2192" fmla="*/ 661095 h 3615677"/>
              <a:gd name="connsiteX2193" fmla="*/ 1244612 w 7265975"/>
              <a:gd name="connsiteY2193" fmla="*/ 640038 h 3615677"/>
              <a:gd name="connsiteX2194" fmla="*/ 1336872 w 7265975"/>
              <a:gd name="connsiteY2194" fmla="*/ 683772 h 3615677"/>
              <a:gd name="connsiteX2195" fmla="*/ 1398378 w 7265975"/>
              <a:gd name="connsiteY2195" fmla="*/ 683772 h 3615677"/>
              <a:gd name="connsiteX2196" fmla="*/ 1416184 w 7265975"/>
              <a:gd name="connsiteY2196" fmla="*/ 661095 h 3615677"/>
              <a:gd name="connsiteX2197" fmla="*/ 1448557 w 7265975"/>
              <a:gd name="connsiteY2197" fmla="*/ 669194 h 3615677"/>
              <a:gd name="connsiteX2198" fmla="*/ 1458267 w 7265975"/>
              <a:gd name="connsiteY2198" fmla="*/ 693491 h 3615677"/>
              <a:gd name="connsiteX2199" fmla="*/ 1497117 w 7265975"/>
              <a:gd name="connsiteY2199" fmla="*/ 643277 h 3615677"/>
              <a:gd name="connsiteX2200" fmla="*/ 1480931 w 7265975"/>
              <a:gd name="connsiteY2200" fmla="*/ 651376 h 3615677"/>
              <a:gd name="connsiteX2201" fmla="*/ 1487405 w 7265975"/>
              <a:gd name="connsiteY2201" fmla="*/ 630319 h 3615677"/>
              <a:gd name="connsiteX2202" fmla="*/ 1438844 w 7265975"/>
              <a:gd name="connsiteY2202" fmla="*/ 596302 h 3615677"/>
              <a:gd name="connsiteX2203" fmla="*/ 1448557 w 7265975"/>
              <a:gd name="connsiteY2203" fmla="*/ 580105 h 3615677"/>
              <a:gd name="connsiteX2204" fmla="*/ 1442082 w 7265975"/>
              <a:gd name="connsiteY2204" fmla="*/ 562286 h 3615677"/>
              <a:gd name="connsiteX2205" fmla="*/ 1461507 w 7265975"/>
              <a:gd name="connsiteY2205" fmla="*/ 550948 h 3615677"/>
              <a:gd name="connsiteX2206" fmla="*/ 1469599 w 7265975"/>
              <a:gd name="connsiteY2206" fmla="*/ 534750 h 3615677"/>
              <a:gd name="connsiteX2207" fmla="*/ 7064862 w 7265975"/>
              <a:gd name="connsiteY2207" fmla="*/ 528868 h 3615677"/>
              <a:gd name="connsiteX2208" fmla="*/ 7103821 w 7265975"/>
              <a:gd name="connsiteY2208" fmla="*/ 546749 h 3615677"/>
              <a:gd name="connsiteX2209" fmla="*/ 7038889 w 7265975"/>
              <a:gd name="connsiteY2209" fmla="*/ 559754 h 3615677"/>
              <a:gd name="connsiteX2210" fmla="*/ 7032396 w 7265975"/>
              <a:gd name="connsiteY2210" fmla="*/ 551626 h 3615677"/>
              <a:gd name="connsiteX2211" fmla="*/ 7064862 w 7265975"/>
              <a:gd name="connsiteY2211" fmla="*/ 528868 h 3615677"/>
              <a:gd name="connsiteX2212" fmla="*/ 4833162 w 7265975"/>
              <a:gd name="connsiteY2212" fmla="*/ 459374 h 3615677"/>
              <a:gd name="connsiteX2213" fmla="*/ 4851044 w 7265975"/>
              <a:gd name="connsiteY2213" fmla="*/ 472442 h 3615677"/>
              <a:gd name="connsiteX2214" fmla="*/ 4823409 w 7265975"/>
              <a:gd name="connsiteY2214" fmla="*/ 480609 h 3615677"/>
              <a:gd name="connsiteX2215" fmla="*/ 4823409 w 7265975"/>
              <a:gd name="connsiteY2215" fmla="*/ 474075 h 3615677"/>
              <a:gd name="connsiteX2216" fmla="*/ 4833162 w 7265975"/>
              <a:gd name="connsiteY2216" fmla="*/ 459374 h 3615677"/>
              <a:gd name="connsiteX2217" fmla="*/ 1365614 w 7265975"/>
              <a:gd name="connsiteY2217" fmla="*/ 458626 h 3615677"/>
              <a:gd name="connsiteX2218" fmla="*/ 1388518 w 7265975"/>
              <a:gd name="connsiteY2218" fmla="*/ 458828 h 3615677"/>
              <a:gd name="connsiteX2219" fmla="*/ 1417707 w 7265975"/>
              <a:gd name="connsiteY2219" fmla="*/ 458828 h 3615677"/>
              <a:gd name="connsiteX2220" fmla="*/ 1424193 w 7265975"/>
              <a:gd name="connsiteY2220" fmla="*/ 465284 h 3615677"/>
              <a:gd name="connsiteX2221" fmla="*/ 1401491 w 7265975"/>
              <a:gd name="connsiteY2221" fmla="*/ 491109 h 3615677"/>
              <a:gd name="connsiteX2222" fmla="*/ 1427437 w 7265975"/>
              <a:gd name="connsiteY2222" fmla="*/ 492722 h 3615677"/>
              <a:gd name="connsiteX2223" fmla="*/ 1425816 w 7265975"/>
              <a:gd name="connsiteY2223" fmla="*/ 504021 h 3615677"/>
              <a:gd name="connsiteX2224" fmla="*/ 1442030 w 7265975"/>
              <a:gd name="connsiteY2224" fmla="*/ 507249 h 3615677"/>
              <a:gd name="connsiteX2225" fmla="*/ 1412841 w 7265975"/>
              <a:gd name="connsiteY2225" fmla="*/ 544372 h 3615677"/>
              <a:gd name="connsiteX2226" fmla="*/ 1399868 w 7265975"/>
              <a:gd name="connsiteY2226" fmla="*/ 554055 h 3615677"/>
              <a:gd name="connsiteX2227" fmla="*/ 1383654 w 7265975"/>
              <a:gd name="connsiteY2227" fmla="*/ 542757 h 3615677"/>
              <a:gd name="connsiteX2228" fmla="*/ 1320413 w 7265975"/>
              <a:gd name="connsiteY2228" fmla="*/ 504021 h 3615677"/>
              <a:gd name="connsiteX2229" fmla="*/ 1320413 w 7265975"/>
              <a:gd name="connsiteY2229" fmla="*/ 492722 h 3615677"/>
              <a:gd name="connsiteX2230" fmla="*/ 1352844 w 7265975"/>
              <a:gd name="connsiteY2230" fmla="*/ 500793 h 3615677"/>
              <a:gd name="connsiteX2231" fmla="*/ 1364195 w 7265975"/>
              <a:gd name="connsiteY2231" fmla="*/ 500793 h 3615677"/>
              <a:gd name="connsiteX2232" fmla="*/ 1364195 w 7265975"/>
              <a:gd name="connsiteY2232" fmla="*/ 481425 h 3615677"/>
              <a:gd name="connsiteX2233" fmla="*/ 1339871 w 7265975"/>
              <a:gd name="connsiteY2233" fmla="*/ 473354 h 3615677"/>
              <a:gd name="connsiteX2234" fmla="*/ 1346358 w 7265975"/>
              <a:gd name="connsiteY2234" fmla="*/ 466898 h 3615677"/>
              <a:gd name="connsiteX2235" fmla="*/ 1365614 w 7265975"/>
              <a:gd name="connsiteY2235" fmla="*/ 458626 h 3615677"/>
              <a:gd name="connsiteX2236" fmla="*/ 1771489 w 7265975"/>
              <a:gd name="connsiteY2236" fmla="*/ 457530 h 3615677"/>
              <a:gd name="connsiteX2237" fmla="*/ 1806882 w 7265975"/>
              <a:gd name="connsiteY2237" fmla="*/ 462394 h 3615677"/>
              <a:gd name="connsiteX2238" fmla="*/ 1855143 w 7265975"/>
              <a:gd name="connsiteY2238" fmla="*/ 485097 h 3615677"/>
              <a:gd name="connsiteX2239" fmla="*/ 1842274 w 7265975"/>
              <a:gd name="connsiteY2239" fmla="*/ 496449 h 3615677"/>
              <a:gd name="connsiteX2240" fmla="*/ 1821359 w 7265975"/>
              <a:gd name="connsiteY2240" fmla="*/ 491584 h 3615677"/>
              <a:gd name="connsiteX2241" fmla="*/ 1794012 w 7265975"/>
              <a:gd name="connsiteY2241" fmla="*/ 498071 h 3615677"/>
              <a:gd name="connsiteX2242" fmla="*/ 1773098 w 7265975"/>
              <a:gd name="connsiteY2242" fmla="*/ 483476 h 3615677"/>
              <a:gd name="connsiteX2243" fmla="*/ 1758622 w 7265975"/>
              <a:gd name="connsiteY2243" fmla="*/ 467259 h 3615677"/>
              <a:gd name="connsiteX2244" fmla="*/ 1771489 w 7265975"/>
              <a:gd name="connsiteY2244" fmla="*/ 457530 h 3615677"/>
              <a:gd name="connsiteX2245" fmla="*/ 1645631 w 7265975"/>
              <a:gd name="connsiteY2245" fmla="*/ 455600 h 3615677"/>
              <a:gd name="connsiteX2246" fmla="*/ 1668327 w 7265975"/>
              <a:gd name="connsiteY2246" fmla="*/ 462079 h 3615677"/>
              <a:gd name="connsiteX2247" fmla="*/ 1637525 w 7265975"/>
              <a:gd name="connsiteY2247" fmla="*/ 499335 h 3615677"/>
              <a:gd name="connsiteX2248" fmla="*/ 1644008 w 7265975"/>
              <a:gd name="connsiteY2248" fmla="*/ 507435 h 3615677"/>
              <a:gd name="connsiteX2249" fmla="*/ 1644008 w 7265975"/>
              <a:gd name="connsiteY2249" fmla="*/ 520394 h 3615677"/>
              <a:gd name="connsiteX2250" fmla="*/ 1650494 w 7265975"/>
              <a:gd name="connsiteY2250" fmla="*/ 531732 h 3615677"/>
              <a:gd name="connsiteX2251" fmla="*/ 1665085 w 7265975"/>
              <a:gd name="connsiteY2251" fmla="*/ 517154 h 3615677"/>
              <a:gd name="connsiteX2252" fmla="*/ 1658601 w 7265975"/>
              <a:gd name="connsiteY2252" fmla="*/ 497716 h 3615677"/>
              <a:gd name="connsiteX2253" fmla="*/ 1734794 w 7265975"/>
              <a:gd name="connsiteY2253" fmla="*/ 462079 h 3615677"/>
              <a:gd name="connsiteX2254" fmla="*/ 1763973 w 7265975"/>
              <a:gd name="connsiteY2254" fmla="*/ 502575 h 3615677"/>
              <a:gd name="connsiteX2255" fmla="*/ 1763973 w 7265975"/>
              <a:gd name="connsiteY2255" fmla="*/ 517154 h 3615677"/>
              <a:gd name="connsiteX2256" fmla="*/ 1776943 w 7265975"/>
              <a:gd name="connsiteY2256" fmla="*/ 510674 h 3615677"/>
              <a:gd name="connsiteX2257" fmla="*/ 1793155 w 7265975"/>
              <a:gd name="connsiteY2257" fmla="*/ 517154 h 3615677"/>
              <a:gd name="connsiteX2258" fmla="*/ 1822334 w 7265975"/>
              <a:gd name="connsiteY2258" fmla="*/ 499335 h 3615677"/>
              <a:gd name="connsiteX2259" fmla="*/ 1875835 w 7265975"/>
              <a:gd name="connsiteY2259" fmla="*/ 510674 h 3615677"/>
              <a:gd name="connsiteX2260" fmla="*/ 1921225 w 7265975"/>
              <a:gd name="connsiteY2260" fmla="*/ 546311 h 3615677"/>
              <a:gd name="connsiteX2261" fmla="*/ 1939058 w 7265975"/>
              <a:gd name="connsiteY2261" fmla="*/ 546311 h 3615677"/>
              <a:gd name="connsiteX2262" fmla="*/ 1961754 w 7265975"/>
              <a:gd name="connsiteY2262" fmla="*/ 560889 h 3615677"/>
              <a:gd name="connsiteX2263" fmla="*/ 2012008 w 7265975"/>
              <a:gd name="connsiteY2263" fmla="*/ 580327 h 3615677"/>
              <a:gd name="connsiteX2264" fmla="*/ 2012008 w 7265975"/>
              <a:gd name="connsiteY2264" fmla="*/ 593286 h 3615677"/>
              <a:gd name="connsiteX2265" fmla="*/ 2024976 w 7265975"/>
              <a:gd name="connsiteY2265" fmla="*/ 593286 h 3615677"/>
              <a:gd name="connsiteX2266" fmla="*/ 2044430 w 7265975"/>
              <a:gd name="connsiteY2266" fmla="*/ 609485 h 3615677"/>
              <a:gd name="connsiteX2267" fmla="*/ 2018493 w 7265975"/>
              <a:gd name="connsiteY2267" fmla="*/ 619204 h 3615677"/>
              <a:gd name="connsiteX2268" fmla="*/ 2041189 w 7265975"/>
              <a:gd name="connsiteY2268" fmla="*/ 620824 h 3615677"/>
              <a:gd name="connsiteX2269" fmla="*/ 2050916 w 7265975"/>
              <a:gd name="connsiteY2269" fmla="*/ 627304 h 3615677"/>
              <a:gd name="connsiteX2270" fmla="*/ 2028220 w 7265975"/>
              <a:gd name="connsiteY2270" fmla="*/ 643502 h 3615677"/>
              <a:gd name="connsiteX2271" fmla="*/ 2047673 w 7265975"/>
              <a:gd name="connsiteY2271" fmla="*/ 649981 h 3615677"/>
              <a:gd name="connsiteX2272" fmla="*/ 2083337 w 7265975"/>
              <a:gd name="connsiteY2272" fmla="*/ 674279 h 3615677"/>
              <a:gd name="connsiteX2273" fmla="*/ 2099549 w 7265975"/>
              <a:gd name="connsiteY2273" fmla="*/ 700196 h 3615677"/>
              <a:gd name="connsiteX2274" fmla="*/ 2123865 w 7265975"/>
              <a:gd name="connsiteY2274" fmla="*/ 703436 h 3615677"/>
              <a:gd name="connsiteX2275" fmla="*/ 2136835 w 7265975"/>
              <a:gd name="connsiteY2275" fmla="*/ 706675 h 3615677"/>
              <a:gd name="connsiteX2276" fmla="*/ 2156289 w 7265975"/>
              <a:gd name="connsiteY2276" fmla="*/ 722874 h 3615677"/>
              <a:gd name="connsiteX2277" fmla="*/ 2135216 w 7265975"/>
              <a:gd name="connsiteY2277" fmla="*/ 735833 h 3615677"/>
              <a:gd name="connsiteX2278" fmla="*/ 2135216 w 7265975"/>
              <a:gd name="connsiteY2278" fmla="*/ 743931 h 3615677"/>
              <a:gd name="connsiteX2279" fmla="*/ 2119003 w 7265975"/>
              <a:gd name="connsiteY2279" fmla="*/ 753650 h 3615677"/>
              <a:gd name="connsiteX2280" fmla="*/ 2109276 w 7265975"/>
              <a:gd name="connsiteY2280" fmla="*/ 773089 h 3615677"/>
              <a:gd name="connsiteX2281" fmla="*/ 2037946 w 7265975"/>
              <a:gd name="connsiteY2281" fmla="*/ 724493 h 3615677"/>
              <a:gd name="connsiteX2282" fmla="*/ 2024976 w 7265975"/>
              <a:gd name="connsiteY2282" fmla="*/ 732593 h 3615677"/>
              <a:gd name="connsiteX2283" fmla="*/ 2037946 w 7265975"/>
              <a:gd name="connsiteY2283" fmla="*/ 734212 h 3615677"/>
              <a:gd name="connsiteX2284" fmla="*/ 2037946 w 7265975"/>
              <a:gd name="connsiteY2284" fmla="*/ 742311 h 3615677"/>
              <a:gd name="connsiteX2285" fmla="*/ 2028220 w 7265975"/>
              <a:gd name="connsiteY2285" fmla="*/ 742311 h 3615677"/>
              <a:gd name="connsiteX2286" fmla="*/ 2028220 w 7265975"/>
              <a:gd name="connsiteY2286" fmla="*/ 753650 h 3615677"/>
              <a:gd name="connsiteX2287" fmla="*/ 2036326 w 7265975"/>
              <a:gd name="connsiteY2287" fmla="*/ 753650 h 3615677"/>
              <a:gd name="connsiteX2288" fmla="*/ 2052537 w 7265975"/>
              <a:gd name="connsiteY2288" fmla="*/ 781188 h 3615677"/>
              <a:gd name="connsiteX2289" fmla="*/ 2073611 w 7265975"/>
              <a:gd name="connsiteY2289" fmla="*/ 789287 h 3615677"/>
              <a:gd name="connsiteX2290" fmla="*/ 2084958 w 7265975"/>
              <a:gd name="connsiteY2290" fmla="*/ 789287 h 3615677"/>
              <a:gd name="connsiteX2291" fmla="*/ 2084958 w 7265975"/>
              <a:gd name="connsiteY2291" fmla="*/ 803865 h 3615677"/>
              <a:gd name="connsiteX2292" fmla="*/ 2097928 w 7265975"/>
              <a:gd name="connsiteY2292" fmla="*/ 820064 h 3615677"/>
              <a:gd name="connsiteX2293" fmla="*/ 2086581 w 7265975"/>
              <a:gd name="connsiteY2293" fmla="*/ 847601 h 3615677"/>
              <a:gd name="connsiteX2294" fmla="*/ 2020114 w 7265975"/>
              <a:gd name="connsiteY2294" fmla="*/ 820064 h 3615677"/>
              <a:gd name="connsiteX2295" fmla="*/ 2010385 w 7265975"/>
              <a:gd name="connsiteY2295" fmla="*/ 820064 h 3615677"/>
              <a:gd name="connsiteX2296" fmla="*/ 2062265 w 7265975"/>
              <a:gd name="connsiteY2296" fmla="*/ 870279 h 3615677"/>
              <a:gd name="connsiteX2297" fmla="*/ 2054159 w 7265975"/>
              <a:gd name="connsiteY2297" fmla="*/ 878379 h 3615677"/>
              <a:gd name="connsiteX2298" fmla="*/ 2047673 w 7265975"/>
              <a:gd name="connsiteY2298" fmla="*/ 870279 h 3615677"/>
              <a:gd name="connsiteX2299" fmla="*/ 1995795 w 7265975"/>
              <a:gd name="connsiteY2299" fmla="*/ 852461 h 3615677"/>
              <a:gd name="connsiteX2300" fmla="*/ 1947164 w 7265975"/>
              <a:gd name="connsiteY2300" fmla="*/ 821684 h 3615677"/>
              <a:gd name="connsiteX2301" fmla="*/ 1892045 w 7265975"/>
              <a:gd name="connsiteY2301" fmla="*/ 786047 h 3615677"/>
              <a:gd name="connsiteX2302" fmla="*/ 1877455 w 7265975"/>
              <a:gd name="connsiteY2302" fmla="*/ 795766 h 3615677"/>
              <a:gd name="connsiteX2303" fmla="*/ 1866107 w 7265975"/>
              <a:gd name="connsiteY2303" fmla="*/ 790906 h 3615677"/>
              <a:gd name="connsiteX2304" fmla="*/ 1843411 w 7265975"/>
              <a:gd name="connsiteY2304" fmla="*/ 802245 h 3615677"/>
              <a:gd name="connsiteX2305" fmla="*/ 1812609 w 7265975"/>
              <a:gd name="connsiteY2305" fmla="*/ 781188 h 3615677"/>
              <a:gd name="connsiteX2306" fmla="*/ 1841788 w 7265975"/>
              <a:gd name="connsiteY2306" fmla="*/ 761749 h 3615677"/>
              <a:gd name="connsiteX2307" fmla="*/ 1872591 w 7265975"/>
              <a:gd name="connsiteY2307" fmla="*/ 761749 h 3615677"/>
              <a:gd name="connsiteX2308" fmla="*/ 1905013 w 7265975"/>
              <a:gd name="connsiteY2308" fmla="*/ 752031 h 3615677"/>
              <a:gd name="connsiteX2309" fmla="*/ 1892045 w 7265975"/>
              <a:gd name="connsiteY2309" fmla="*/ 737452 h 3615677"/>
              <a:gd name="connsiteX2310" fmla="*/ 1909878 w 7265975"/>
              <a:gd name="connsiteY2310" fmla="*/ 726113 h 3615677"/>
              <a:gd name="connsiteX2311" fmla="*/ 1930953 w 7265975"/>
              <a:gd name="connsiteY2311" fmla="*/ 695336 h 3615677"/>
              <a:gd name="connsiteX2312" fmla="*/ 1870970 w 7265975"/>
              <a:gd name="connsiteY2312" fmla="*/ 641882 h 3615677"/>
              <a:gd name="connsiteX2313" fmla="*/ 1848273 w 7265975"/>
              <a:gd name="connsiteY2313" fmla="*/ 649981 h 3615677"/>
              <a:gd name="connsiteX2314" fmla="*/ 1841788 w 7265975"/>
              <a:gd name="connsiteY2314" fmla="*/ 641882 h 3615677"/>
              <a:gd name="connsiteX2315" fmla="*/ 1859623 w 7265975"/>
              <a:gd name="connsiteY2315" fmla="*/ 632163 h 3615677"/>
              <a:gd name="connsiteX2316" fmla="*/ 1806124 w 7265975"/>
              <a:gd name="connsiteY2316" fmla="*/ 593286 h 3615677"/>
              <a:gd name="connsiteX2317" fmla="*/ 1772078 w 7265975"/>
              <a:gd name="connsiteY2317" fmla="*/ 619204 h 3615677"/>
              <a:gd name="connsiteX2318" fmla="*/ 1767216 w 7265975"/>
              <a:gd name="connsiteY2318" fmla="*/ 603005 h 3615677"/>
              <a:gd name="connsiteX2319" fmla="*/ 1658601 w 7265975"/>
              <a:gd name="connsiteY2319" fmla="*/ 603005 h 3615677"/>
              <a:gd name="connsiteX2320" fmla="*/ 1635904 w 7265975"/>
              <a:gd name="connsiteY2320" fmla="*/ 588427 h 3615677"/>
              <a:gd name="connsiteX2321" fmla="*/ 1601861 w 7265975"/>
              <a:gd name="connsiteY2321" fmla="*/ 588427 h 3615677"/>
              <a:gd name="connsiteX2322" fmla="*/ 1587270 w 7265975"/>
              <a:gd name="connsiteY2322" fmla="*/ 567369 h 3615677"/>
              <a:gd name="connsiteX2323" fmla="*/ 1618072 w 7265975"/>
              <a:gd name="connsiteY2323" fmla="*/ 568989 h 3615677"/>
              <a:gd name="connsiteX2324" fmla="*/ 1618072 w 7265975"/>
              <a:gd name="connsiteY2324" fmla="*/ 560889 h 3615677"/>
              <a:gd name="connsiteX2325" fmla="*/ 1579164 w 7265975"/>
              <a:gd name="connsiteY2325" fmla="*/ 552790 h 3615677"/>
              <a:gd name="connsiteX2326" fmla="*/ 1569437 w 7265975"/>
              <a:gd name="connsiteY2326" fmla="*/ 533352 h 3615677"/>
              <a:gd name="connsiteX2327" fmla="*/ 1582407 w 7265975"/>
              <a:gd name="connsiteY2327" fmla="*/ 502575 h 3615677"/>
              <a:gd name="connsiteX2328" fmla="*/ 1587270 w 7265975"/>
              <a:gd name="connsiteY2328" fmla="*/ 481517 h 3615677"/>
              <a:gd name="connsiteX2329" fmla="*/ 1645631 w 7265975"/>
              <a:gd name="connsiteY2329" fmla="*/ 455600 h 3615677"/>
              <a:gd name="connsiteX2330" fmla="*/ 1249603 w 7265975"/>
              <a:gd name="connsiteY2330" fmla="*/ 455600 h 3615677"/>
              <a:gd name="connsiteX2331" fmla="*/ 1273818 w 7265975"/>
              <a:gd name="connsiteY2331" fmla="*/ 471873 h 3615677"/>
              <a:gd name="connsiteX2332" fmla="*/ 1259289 w 7265975"/>
              <a:gd name="connsiteY2332" fmla="*/ 494657 h 3615677"/>
              <a:gd name="connsiteX2333" fmla="*/ 1278659 w 7265975"/>
              <a:gd name="connsiteY2333" fmla="*/ 556496 h 3615677"/>
              <a:gd name="connsiteX2334" fmla="*/ 1351300 w 7265975"/>
              <a:gd name="connsiteY2334" fmla="*/ 605317 h 3615677"/>
              <a:gd name="connsiteX2335" fmla="*/ 1322244 w 7265975"/>
              <a:gd name="connsiteY2335" fmla="*/ 611827 h 3615677"/>
              <a:gd name="connsiteX2336" fmla="*/ 1314173 w 7265975"/>
              <a:gd name="connsiteY2336" fmla="*/ 618336 h 3615677"/>
              <a:gd name="connsiteX2337" fmla="*/ 1323859 w 7265975"/>
              <a:gd name="connsiteY2337" fmla="*/ 623219 h 3615677"/>
              <a:gd name="connsiteX2338" fmla="*/ 1331929 w 7265975"/>
              <a:gd name="connsiteY2338" fmla="*/ 634611 h 3615677"/>
              <a:gd name="connsiteX2339" fmla="*/ 1291575 w 7265975"/>
              <a:gd name="connsiteY2339" fmla="*/ 647630 h 3615677"/>
              <a:gd name="connsiteX2340" fmla="*/ 1231849 w 7265975"/>
              <a:gd name="connsiteY2340" fmla="*/ 624846 h 3615677"/>
              <a:gd name="connsiteX2341" fmla="*/ 1214091 w 7265975"/>
              <a:gd name="connsiteY2341" fmla="*/ 637864 h 3615677"/>
              <a:gd name="connsiteX2342" fmla="*/ 1162434 w 7265975"/>
              <a:gd name="connsiteY2342" fmla="*/ 652512 h 3615677"/>
              <a:gd name="connsiteX2343" fmla="*/ 1097870 w 7265975"/>
              <a:gd name="connsiteY2343" fmla="*/ 652512 h 3615677"/>
              <a:gd name="connsiteX2344" fmla="*/ 1086570 w 7265975"/>
              <a:gd name="connsiteY2344" fmla="*/ 634611 h 3615677"/>
              <a:gd name="connsiteX2345" fmla="*/ 1046214 w 7265975"/>
              <a:gd name="connsiteY2345" fmla="*/ 631356 h 3615677"/>
              <a:gd name="connsiteX2346" fmla="*/ 1013929 w 7265975"/>
              <a:gd name="connsiteY2346" fmla="*/ 605317 h 3615677"/>
              <a:gd name="connsiteX2347" fmla="*/ 1081728 w 7265975"/>
              <a:gd name="connsiteY2347" fmla="*/ 589043 h 3615677"/>
              <a:gd name="connsiteX2348" fmla="*/ 1105942 w 7265975"/>
              <a:gd name="connsiteY2348" fmla="*/ 587416 h 3615677"/>
              <a:gd name="connsiteX2349" fmla="*/ 1088185 w 7265975"/>
              <a:gd name="connsiteY2349" fmla="*/ 580906 h 3615677"/>
              <a:gd name="connsiteX2350" fmla="*/ 1049443 w 7265975"/>
              <a:gd name="connsiteY2350" fmla="*/ 580906 h 3615677"/>
              <a:gd name="connsiteX2351" fmla="*/ 996173 w 7265975"/>
              <a:gd name="connsiteY2351" fmla="*/ 567887 h 3615677"/>
              <a:gd name="connsiteX2352" fmla="*/ 1023615 w 7265975"/>
              <a:gd name="connsiteY2352" fmla="*/ 553242 h 3615677"/>
              <a:gd name="connsiteX2353" fmla="*/ 999401 w 7265975"/>
              <a:gd name="connsiteY2353" fmla="*/ 551615 h 3615677"/>
              <a:gd name="connsiteX2354" fmla="*/ 976802 w 7265975"/>
              <a:gd name="connsiteY2354" fmla="*/ 538595 h 3615677"/>
              <a:gd name="connsiteX2355" fmla="*/ 1067200 w 7265975"/>
              <a:gd name="connsiteY2355" fmla="*/ 476756 h 3615677"/>
              <a:gd name="connsiteX2356" fmla="*/ 1080114 w 7265975"/>
              <a:gd name="connsiteY2356" fmla="*/ 502794 h 3615677"/>
              <a:gd name="connsiteX2357" fmla="*/ 1102714 w 7265975"/>
              <a:gd name="connsiteY2357" fmla="*/ 489775 h 3615677"/>
              <a:gd name="connsiteX2358" fmla="*/ 1134998 w 7265975"/>
              <a:gd name="connsiteY2358" fmla="*/ 510931 h 3615677"/>
              <a:gd name="connsiteX2359" fmla="*/ 1155984 w 7265975"/>
              <a:gd name="connsiteY2359" fmla="*/ 506048 h 3615677"/>
              <a:gd name="connsiteX2360" fmla="*/ 1152756 w 7265975"/>
              <a:gd name="connsiteY2360" fmla="*/ 493030 h 3615677"/>
              <a:gd name="connsiteX2361" fmla="*/ 1167279 w 7265975"/>
              <a:gd name="connsiteY2361" fmla="*/ 493030 h 3615677"/>
              <a:gd name="connsiteX2362" fmla="*/ 1191493 w 7265975"/>
              <a:gd name="connsiteY2362" fmla="*/ 512558 h 3615677"/>
              <a:gd name="connsiteX2363" fmla="*/ 1202793 w 7265975"/>
              <a:gd name="connsiteY2363" fmla="*/ 538595 h 3615677"/>
              <a:gd name="connsiteX2364" fmla="*/ 1212475 w 7265975"/>
              <a:gd name="connsiteY2364" fmla="*/ 533713 h 3615677"/>
              <a:gd name="connsiteX2365" fmla="*/ 1196337 w 7265975"/>
              <a:gd name="connsiteY2365" fmla="*/ 483265 h 3615677"/>
              <a:gd name="connsiteX2366" fmla="*/ 1209247 w 7265975"/>
              <a:gd name="connsiteY2366" fmla="*/ 475129 h 3615677"/>
              <a:gd name="connsiteX2367" fmla="*/ 1228617 w 7265975"/>
              <a:gd name="connsiteY2367" fmla="*/ 475129 h 3615677"/>
              <a:gd name="connsiteX2368" fmla="*/ 1228617 w 7265975"/>
              <a:gd name="connsiteY2368" fmla="*/ 466991 h 3615677"/>
              <a:gd name="connsiteX2369" fmla="*/ 1249603 w 7265975"/>
              <a:gd name="connsiteY2369" fmla="*/ 455600 h 3615677"/>
              <a:gd name="connsiteX2370" fmla="*/ 1492757 w 7265975"/>
              <a:gd name="connsiteY2370" fmla="*/ 442086 h 3615677"/>
              <a:gd name="connsiteX2371" fmla="*/ 1561716 w 7265975"/>
              <a:gd name="connsiteY2371" fmla="*/ 450100 h 3615677"/>
              <a:gd name="connsiteX2372" fmla="*/ 1561716 w 7265975"/>
              <a:gd name="connsiteY2372" fmla="*/ 459716 h 3615677"/>
              <a:gd name="connsiteX2373" fmla="*/ 1548886 w 7265975"/>
              <a:gd name="connsiteY2373" fmla="*/ 470934 h 3615677"/>
              <a:gd name="connsiteX2374" fmla="*/ 1508795 w 7265975"/>
              <a:gd name="connsiteY2374" fmla="*/ 498180 h 3615677"/>
              <a:gd name="connsiteX2375" fmla="*/ 1489549 w 7265975"/>
              <a:gd name="connsiteY2375" fmla="*/ 502988 h 3615677"/>
              <a:gd name="connsiteX2376" fmla="*/ 1497567 w 7265975"/>
              <a:gd name="connsiteY2376" fmla="*/ 502988 h 3615677"/>
              <a:gd name="connsiteX2377" fmla="*/ 1481529 w 7265975"/>
              <a:gd name="connsiteY2377" fmla="*/ 527027 h 3615677"/>
              <a:gd name="connsiteX2378" fmla="*/ 1467095 w 7265975"/>
              <a:gd name="connsiteY2378" fmla="*/ 527027 h 3615677"/>
              <a:gd name="connsiteX2379" fmla="*/ 1468700 w 7265975"/>
              <a:gd name="connsiteY2379" fmla="*/ 506193 h 3615677"/>
              <a:gd name="connsiteX2380" fmla="*/ 1457473 w 7265975"/>
              <a:gd name="connsiteY2380" fmla="*/ 472537 h 3615677"/>
              <a:gd name="connsiteX2381" fmla="*/ 1457473 w 7265975"/>
              <a:gd name="connsiteY2381" fmla="*/ 459716 h 3615677"/>
              <a:gd name="connsiteX2382" fmla="*/ 1473511 w 7265975"/>
              <a:gd name="connsiteY2382" fmla="*/ 459716 h 3615677"/>
              <a:gd name="connsiteX2383" fmla="*/ 1473511 w 7265975"/>
              <a:gd name="connsiteY2383" fmla="*/ 453304 h 3615677"/>
              <a:gd name="connsiteX2384" fmla="*/ 1492757 w 7265975"/>
              <a:gd name="connsiteY2384" fmla="*/ 442086 h 3615677"/>
              <a:gd name="connsiteX2385" fmla="*/ 6286133 w 7265975"/>
              <a:gd name="connsiteY2385" fmla="*/ 438139 h 3615677"/>
              <a:gd name="connsiteX2386" fmla="*/ 6318149 w 7265975"/>
              <a:gd name="connsiteY2386" fmla="*/ 465165 h 3615677"/>
              <a:gd name="connsiteX2387" fmla="*/ 6297338 w 7265975"/>
              <a:gd name="connsiteY2387" fmla="*/ 465165 h 3615677"/>
              <a:gd name="connsiteX2388" fmla="*/ 6255717 w 7265975"/>
              <a:gd name="connsiteY2388" fmla="*/ 455626 h 3615677"/>
              <a:gd name="connsiteX2389" fmla="*/ 6252515 w 7265975"/>
              <a:gd name="connsiteY2389" fmla="*/ 458806 h 3615677"/>
              <a:gd name="connsiteX2390" fmla="*/ 6286133 w 7265975"/>
              <a:gd name="connsiteY2390" fmla="*/ 438139 h 3615677"/>
              <a:gd name="connsiteX2391" fmla="*/ 934926 w 7265975"/>
              <a:gd name="connsiteY2391" fmla="*/ 427944 h 3615677"/>
              <a:gd name="connsiteX2392" fmla="*/ 973772 w 7265975"/>
              <a:gd name="connsiteY2392" fmla="*/ 442490 h 3615677"/>
              <a:gd name="connsiteX2393" fmla="*/ 998051 w 7265975"/>
              <a:gd name="connsiteY2393" fmla="*/ 440874 h 3615677"/>
              <a:gd name="connsiteX2394" fmla="*/ 1048228 w 7265975"/>
              <a:gd name="connsiteY2394" fmla="*/ 471583 h 3615677"/>
              <a:gd name="connsiteX2395" fmla="*/ 1002907 w 7265975"/>
              <a:gd name="connsiteY2395" fmla="*/ 486129 h 3615677"/>
              <a:gd name="connsiteX2396" fmla="*/ 949494 w 7265975"/>
              <a:gd name="connsiteY2396" fmla="*/ 539464 h 3615677"/>
              <a:gd name="connsiteX2397" fmla="*/ 894461 w 7265975"/>
              <a:gd name="connsiteY2397" fmla="*/ 563707 h 3615677"/>
              <a:gd name="connsiteX2398" fmla="*/ 883131 w 7265975"/>
              <a:gd name="connsiteY2398" fmla="*/ 557243 h 3615677"/>
              <a:gd name="connsiteX2399" fmla="*/ 873420 w 7265975"/>
              <a:gd name="connsiteY2399" fmla="*/ 542697 h 3615677"/>
              <a:gd name="connsiteX2400" fmla="*/ 837810 w 7265975"/>
              <a:gd name="connsiteY2400" fmla="*/ 528151 h 3615677"/>
              <a:gd name="connsiteX2401" fmla="*/ 873420 w 7265975"/>
              <a:gd name="connsiteY2401" fmla="*/ 458653 h 3615677"/>
              <a:gd name="connsiteX2402" fmla="*/ 863708 w 7265975"/>
              <a:gd name="connsiteY2402" fmla="*/ 432793 h 3615677"/>
              <a:gd name="connsiteX2403" fmla="*/ 905792 w 7265975"/>
              <a:gd name="connsiteY2403" fmla="*/ 432793 h 3615677"/>
              <a:gd name="connsiteX2404" fmla="*/ 934926 w 7265975"/>
              <a:gd name="connsiteY2404" fmla="*/ 427944 h 3615677"/>
              <a:gd name="connsiteX2405" fmla="*/ 5704282 w 7265975"/>
              <a:gd name="connsiteY2405" fmla="*/ 427522 h 3615677"/>
              <a:gd name="connsiteX2406" fmla="*/ 5699359 w 7265975"/>
              <a:gd name="connsiteY2406" fmla="*/ 432348 h 3615677"/>
              <a:gd name="connsiteX2407" fmla="*/ 5701880 w 7265975"/>
              <a:gd name="connsiteY2407" fmla="*/ 428229 h 3615677"/>
              <a:gd name="connsiteX2408" fmla="*/ 6260237 w 7265975"/>
              <a:gd name="connsiteY2408" fmla="*/ 420378 h 3615677"/>
              <a:gd name="connsiteX2409" fmla="*/ 6269889 w 7265975"/>
              <a:gd name="connsiteY2409" fmla="*/ 428341 h 3615677"/>
              <a:gd name="connsiteX2410" fmla="*/ 6258629 w 7265975"/>
              <a:gd name="connsiteY2410" fmla="*/ 438142 h 3615677"/>
              <a:gd name="connsiteX2411" fmla="*/ 6250585 w 7265975"/>
              <a:gd name="connsiteY2411" fmla="*/ 428341 h 3615677"/>
              <a:gd name="connsiteX2412" fmla="*/ 6260237 w 7265975"/>
              <a:gd name="connsiteY2412" fmla="*/ 420378 h 3615677"/>
              <a:gd name="connsiteX2413" fmla="*/ 5687873 w 7265975"/>
              <a:gd name="connsiteY2413" fmla="*/ 413044 h 3615677"/>
              <a:gd name="connsiteX2414" fmla="*/ 5704282 w 7265975"/>
              <a:gd name="connsiteY2414" fmla="*/ 424305 h 3615677"/>
              <a:gd name="connsiteX2415" fmla="*/ 5701880 w 7265975"/>
              <a:gd name="connsiteY2415" fmla="*/ 428229 h 3615677"/>
              <a:gd name="connsiteX2416" fmla="*/ 5687873 w 7265975"/>
              <a:gd name="connsiteY2416" fmla="*/ 432348 h 3615677"/>
              <a:gd name="connsiteX2417" fmla="*/ 5671465 w 7265975"/>
              <a:gd name="connsiteY2417" fmla="*/ 424305 h 3615677"/>
              <a:gd name="connsiteX2418" fmla="*/ 5687873 w 7265975"/>
              <a:gd name="connsiteY2418" fmla="*/ 413044 h 3615677"/>
              <a:gd name="connsiteX2419" fmla="*/ 1781900 w 7265975"/>
              <a:gd name="connsiteY2419" fmla="*/ 393526 h 3615677"/>
              <a:gd name="connsiteX2420" fmla="*/ 1783718 w 7265975"/>
              <a:gd name="connsiteY2420" fmla="*/ 394903 h 3615677"/>
              <a:gd name="connsiteX2421" fmla="*/ 1780157 w 7265975"/>
              <a:gd name="connsiteY2421" fmla="*/ 395614 h 3615677"/>
              <a:gd name="connsiteX2422" fmla="*/ 1782099 w 7265975"/>
              <a:gd name="connsiteY2422" fmla="*/ 393284 h 3615677"/>
              <a:gd name="connsiteX2423" fmla="*/ 1781900 w 7265975"/>
              <a:gd name="connsiteY2423" fmla="*/ 393526 h 3615677"/>
              <a:gd name="connsiteX2424" fmla="*/ 1781786 w 7265975"/>
              <a:gd name="connsiteY2424" fmla="*/ 393441 h 3615677"/>
              <a:gd name="connsiteX2425" fmla="*/ 1282963 w 7265975"/>
              <a:gd name="connsiteY2425" fmla="*/ 386102 h 3615677"/>
              <a:gd name="connsiteX2426" fmla="*/ 1287596 w 7265975"/>
              <a:gd name="connsiteY2426" fmla="*/ 395755 h 3615677"/>
              <a:gd name="connsiteX2427" fmla="*/ 1278329 w 7265975"/>
              <a:gd name="connsiteY2427" fmla="*/ 405407 h 3615677"/>
              <a:gd name="connsiteX2428" fmla="*/ 1264433 w 7265975"/>
              <a:gd name="connsiteY2428" fmla="*/ 405407 h 3615677"/>
              <a:gd name="connsiteX2429" fmla="*/ 1282963 w 7265975"/>
              <a:gd name="connsiteY2429" fmla="*/ 386102 h 3615677"/>
              <a:gd name="connsiteX2430" fmla="*/ 3027685 w 7265975"/>
              <a:gd name="connsiteY2430" fmla="*/ 386102 h 3615677"/>
              <a:gd name="connsiteX2431" fmla="*/ 3040812 w 7265975"/>
              <a:gd name="connsiteY2431" fmla="*/ 386102 h 3615677"/>
              <a:gd name="connsiteX2432" fmla="*/ 3040812 w 7265975"/>
              <a:gd name="connsiteY2432" fmla="*/ 394145 h 3615677"/>
              <a:gd name="connsiteX2433" fmla="*/ 3053940 w 7265975"/>
              <a:gd name="connsiteY2433" fmla="*/ 394145 h 3615677"/>
              <a:gd name="connsiteX2434" fmla="*/ 3030968 w 7265975"/>
              <a:gd name="connsiteY2434" fmla="*/ 405406 h 3615677"/>
              <a:gd name="connsiteX2435" fmla="*/ 3021120 w 7265975"/>
              <a:gd name="connsiteY2435" fmla="*/ 394145 h 3615677"/>
              <a:gd name="connsiteX2436" fmla="*/ 3027685 w 7265975"/>
              <a:gd name="connsiteY2436" fmla="*/ 386102 h 3615677"/>
              <a:gd name="connsiteX2437" fmla="*/ 1468900 w 7265975"/>
              <a:gd name="connsiteY2437" fmla="*/ 378379 h 3615677"/>
              <a:gd name="connsiteX2438" fmla="*/ 1498012 w 7265975"/>
              <a:gd name="connsiteY2438" fmla="*/ 402344 h 3615677"/>
              <a:gd name="connsiteX2439" fmla="*/ 1485073 w 7265975"/>
              <a:gd name="connsiteY2439" fmla="*/ 424712 h 3615677"/>
              <a:gd name="connsiteX2440" fmla="*/ 1438168 w 7265975"/>
              <a:gd name="connsiteY2440" fmla="*/ 405540 h 3615677"/>
              <a:gd name="connsiteX2441" fmla="*/ 1447874 w 7265975"/>
              <a:gd name="connsiteY2441" fmla="*/ 394356 h 3615677"/>
              <a:gd name="connsiteX2442" fmla="*/ 1468900 w 7265975"/>
              <a:gd name="connsiteY2442" fmla="*/ 378379 h 3615677"/>
              <a:gd name="connsiteX2443" fmla="*/ 6379921 w 7265975"/>
              <a:gd name="connsiteY2443" fmla="*/ 372505 h 3615677"/>
              <a:gd name="connsiteX2444" fmla="*/ 6464170 w 7265975"/>
              <a:gd name="connsiteY2444" fmla="*/ 387273 h 3615677"/>
              <a:gd name="connsiteX2445" fmla="*/ 6470650 w 7265975"/>
              <a:gd name="connsiteY2445" fmla="*/ 393836 h 3615677"/>
              <a:gd name="connsiteX2446" fmla="*/ 6439867 w 7265975"/>
              <a:gd name="connsiteY2446" fmla="*/ 405322 h 3615677"/>
              <a:gd name="connsiteX2447" fmla="*/ 6386402 w 7265975"/>
              <a:gd name="connsiteY2447" fmla="*/ 377428 h 3615677"/>
              <a:gd name="connsiteX2448" fmla="*/ 6165194 w 7265975"/>
              <a:gd name="connsiteY2448" fmla="*/ 368230 h 3615677"/>
              <a:gd name="connsiteX2449" fmla="*/ 6165647 w 7265975"/>
              <a:gd name="connsiteY2449" fmla="*/ 368645 h 3615677"/>
              <a:gd name="connsiteX2450" fmla="*/ 6165123 w 7265975"/>
              <a:gd name="connsiteY2450" fmla="*/ 368405 h 3615677"/>
              <a:gd name="connsiteX2451" fmla="*/ 6163958 w 7265975"/>
              <a:gd name="connsiteY2451" fmla="*/ 367100 h 3615677"/>
              <a:gd name="connsiteX2452" fmla="*/ 6165647 w 7265975"/>
              <a:gd name="connsiteY2452" fmla="*/ 367100 h 3615677"/>
              <a:gd name="connsiteX2453" fmla="*/ 6165194 w 7265975"/>
              <a:gd name="connsiteY2453" fmla="*/ 368230 h 3615677"/>
              <a:gd name="connsiteX2454" fmla="*/ 1003827 w 7265975"/>
              <a:gd name="connsiteY2454" fmla="*/ 364866 h 3615677"/>
              <a:gd name="connsiteX2455" fmla="*/ 982317 w 7265975"/>
              <a:gd name="connsiteY2455" fmla="*/ 389963 h 3615677"/>
              <a:gd name="connsiteX2456" fmla="*/ 969080 w 7265975"/>
              <a:gd name="connsiteY2456" fmla="*/ 382121 h 3615677"/>
              <a:gd name="connsiteX2457" fmla="*/ 1003827 w 7265975"/>
              <a:gd name="connsiteY2457" fmla="*/ 364866 h 3615677"/>
              <a:gd name="connsiteX2458" fmla="*/ 6157201 w 7265975"/>
              <a:gd name="connsiteY2458" fmla="*/ 360923 h 3615677"/>
              <a:gd name="connsiteX2459" fmla="*/ 6158257 w 7265975"/>
              <a:gd name="connsiteY2459" fmla="*/ 361888 h 3615677"/>
              <a:gd name="connsiteX2460" fmla="*/ 6163958 w 7265975"/>
              <a:gd name="connsiteY2460" fmla="*/ 367100 h 3615677"/>
              <a:gd name="connsiteX2461" fmla="*/ 6162269 w 7265975"/>
              <a:gd name="connsiteY2461" fmla="*/ 367100 h 3615677"/>
              <a:gd name="connsiteX2462" fmla="*/ 6165123 w 7265975"/>
              <a:gd name="connsiteY2462" fmla="*/ 368405 h 3615677"/>
              <a:gd name="connsiteX2463" fmla="*/ 6163324 w 7265975"/>
              <a:gd name="connsiteY2463" fmla="*/ 372891 h 3615677"/>
              <a:gd name="connsiteX2464" fmla="*/ 6157201 w 7265975"/>
              <a:gd name="connsiteY2464" fmla="*/ 376366 h 3615677"/>
              <a:gd name="connsiteX2465" fmla="*/ 6152134 w 7265975"/>
              <a:gd name="connsiteY2465" fmla="*/ 371733 h 3615677"/>
              <a:gd name="connsiteX2466" fmla="*/ 6157201 w 7265975"/>
              <a:gd name="connsiteY2466" fmla="*/ 360923 h 3615677"/>
              <a:gd name="connsiteX2467" fmla="*/ 6221052 w 7265975"/>
              <a:gd name="connsiteY2467" fmla="*/ 345479 h 3615677"/>
              <a:gd name="connsiteX2468" fmla="*/ 6264576 w 7265975"/>
              <a:gd name="connsiteY2468" fmla="*/ 369101 h 3615677"/>
              <a:gd name="connsiteX2469" fmla="*/ 6275860 w 7265975"/>
              <a:gd name="connsiteY2469" fmla="*/ 350203 h 3615677"/>
              <a:gd name="connsiteX2470" fmla="*/ 6345175 w 7265975"/>
              <a:gd name="connsiteY2470" fmla="*/ 369101 h 3615677"/>
              <a:gd name="connsiteX2471" fmla="*/ 6332279 w 7265975"/>
              <a:gd name="connsiteY2471" fmla="*/ 391149 h 3615677"/>
              <a:gd name="connsiteX2472" fmla="*/ 6312935 w 7265975"/>
              <a:gd name="connsiteY2472" fmla="*/ 391149 h 3615677"/>
              <a:gd name="connsiteX2473" fmla="*/ 6295204 w 7265975"/>
              <a:gd name="connsiteY2473" fmla="*/ 399023 h 3615677"/>
              <a:gd name="connsiteX2474" fmla="*/ 6282308 w 7265975"/>
              <a:gd name="connsiteY2474" fmla="*/ 391149 h 3615677"/>
              <a:gd name="connsiteX2475" fmla="*/ 6269412 w 7265975"/>
              <a:gd name="connsiteY2475" fmla="*/ 395873 h 3615677"/>
              <a:gd name="connsiteX2476" fmla="*/ 6253292 w 7265975"/>
              <a:gd name="connsiteY2476" fmla="*/ 402172 h 3615677"/>
              <a:gd name="connsiteX2477" fmla="*/ 6240395 w 7265975"/>
              <a:gd name="connsiteY2477" fmla="*/ 394298 h 3615677"/>
              <a:gd name="connsiteX2478" fmla="*/ 6224276 w 7265975"/>
              <a:gd name="connsiteY2478" fmla="*/ 405322 h 3615677"/>
              <a:gd name="connsiteX2479" fmla="*/ 6188812 w 7265975"/>
              <a:gd name="connsiteY2479" fmla="*/ 373826 h 3615677"/>
              <a:gd name="connsiteX2480" fmla="*/ 6221052 w 7265975"/>
              <a:gd name="connsiteY2480" fmla="*/ 345479 h 3615677"/>
              <a:gd name="connsiteX2481" fmla="*/ 1339072 w 7265975"/>
              <a:gd name="connsiteY2481" fmla="*/ 337539 h 3615677"/>
              <a:gd name="connsiteX2482" fmla="*/ 1351942 w 7265975"/>
              <a:gd name="connsiteY2482" fmla="*/ 337539 h 3615677"/>
              <a:gd name="connsiteX2483" fmla="*/ 1384115 w 7265975"/>
              <a:gd name="connsiteY2483" fmla="*/ 344060 h 3615677"/>
              <a:gd name="connsiteX2484" fmla="*/ 1398593 w 7265975"/>
              <a:gd name="connsiteY2484" fmla="*/ 339169 h 3615677"/>
              <a:gd name="connsiteX2485" fmla="*/ 1413071 w 7265975"/>
              <a:gd name="connsiteY2485" fmla="*/ 357102 h 3615677"/>
              <a:gd name="connsiteX2486" fmla="*/ 1406636 w 7265975"/>
              <a:gd name="connsiteY2486" fmla="*/ 402747 h 3615677"/>
              <a:gd name="connsiteX2487" fmla="*/ 1377680 w 7265975"/>
              <a:gd name="connsiteY2487" fmla="*/ 406007 h 3615677"/>
              <a:gd name="connsiteX2488" fmla="*/ 1355159 w 7265975"/>
              <a:gd name="connsiteY2488" fmla="*/ 402747 h 3615677"/>
              <a:gd name="connsiteX2489" fmla="*/ 1359984 w 7265975"/>
              <a:gd name="connsiteY2489" fmla="*/ 394596 h 3615677"/>
              <a:gd name="connsiteX2490" fmla="*/ 1359984 w 7265975"/>
              <a:gd name="connsiteY2490" fmla="*/ 388075 h 3615677"/>
              <a:gd name="connsiteX2491" fmla="*/ 1377680 w 7265975"/>
              <a:gd name="connsiteY2491" fmla="*/ 376664 h 3615677"/>
              <a:gd name="connsiteX2492" fmla="*/ 1369638 w 7265975"/>
              <a:gd name="connsiteY2492" fmla="*/ 375034 h 3615677"/>
              <a:gd name="connsiteX2493" fmla="*/ 1318161 w 7265975"/>
              <a:gd name="connsiteY2493" fmla="*/ 381554 h 3615677"/>
              <a:gd name="connsiteX2494" fmla="*/ 1310117 w 7265975"/>
              <a:gd name="connsiteY2494" fmla="*/ 373403 h 3615677"/>
              <a:gd name="connsiteX2495" fmla="*/ 1298856 w 7265975"/>
              <a:gd name="connsiteY2495" fmla="*/ 373403 h 3615677"/>
              <a:gd name="connsiteX2496" fmla="*/ 1297249 w 7265975"/>
              <a:gd name="connsiteY2496" fmla="*/ 366882 h 3615677"/>
              <a:gd name="connsiteX2497" fmla="*/ 1279553 w 7265975"/>
              <a:gd name="connsiteY2497" fmla="*/ 358732 h 3615677"/>
              <a:gd name="connsiteX2498" fmla="*/ 1279553 w 7265975"/>
              <a:gd name="connsiteY2498" fmla="*/ 345690 h 3615677"/>
              <a:gd name="connsiteX2499" fmla="*/ 1284379 w 7265975"/>
              <a:gd name="connsiteY2499" fmla="*/ 353841 h 3615677"/>
              <a:gd name="connsiteX2500" fmla="*/ 1277944 w 7265975"/>
              <a:gd name="connsiteY2500" fmla="*/ 339169 h 3615677"/>
              <a:gd name="connsiteX2501" fmla="*/ 1285988 w 7265975"/>
              <a:gd name="connsiteY2501" fmla="*/ 339169 h 3615677"/>
              <a:gd name="connsiteX2502" fmla="*/ 1339072 w 7265975"/>
              <a:gd name="connsiteY2502" fmla="*/ 368513 h 3615677"/>
              <a:gd name="connsiteX2503" fmla="*/ 1324597 w 7265975"/>
              <a:gd name="connsiteY2503" fmla="*/ 357102 h 3615677"/>
              <a:gd name="connsiteX2504" fmla="*/ 1324597 w 7265975"/>
              <a:gd name="connsiteY2504" fmla="*/ 348951 h 3615677"/>
              <a:gd name="connsiteX2505" fmla="*/ 1364813 w 7265975"/>
              <a:gd name="connsiteY2505" fmla="*/ 363622 h 3615677"/>
              <a:gd name="connsiteX2506" fmla="*/ 1364813 w 7265975"/>
              <a:gd name="connsiteY2506" fmla="*/ 348951 h 3615677"/>
              <a:gd name="connsiteX2507" fmla="*/ 1339072 w 7265975"/>
              <a:gd name="connsiteY2507" fmla="*/ 337539 h 3615677"/>
              <a:gd name="connsiteX2508" fmla="*/ 1059810 w 7265975"/>
              <a:gd name="connsiteY2508" fmla="*/ 328187 h 3615677"/>
              <a:gd name="connsiteX2509" fmla="*/ 1086836 w 7265975"/>
              <a:gd name="connsiteY2509" fmla="*/ 328187 h 3615677"/>
              <a:gd name="connsiteX2510" fmla="*/ 1086836 w 7265975"/>
              <a:gd name="connsiteY2510" fmla="*/ 337840 h 3615677"/>
              <a:gd name="connsiteX2511" fmla="*/ 1069945 w 7265975"/>
              <a:gd name="connsiteY2511" fmla="*/ 337840 h 3615677"/>
              <a:gd name="connsiteX2512" fmla="*/ 1059810 w 7265975"/>
              <a:gd name="connsiteY2512" fmla="*/ 328187 h 3615677"/>
              <a:gd name="connsiteX2513" fmla="*/ 1178779 w 7265975"/>
              <a:gd name="connsiteY2513" fmla="*/ 326256 h 3615677"/>
              <a:gd name="connsiteX2514" fmla="*/ 1193333 w 7265975"/>
              <a:gd name="connsiteY2514" fmla="*/ 332790 h 3615677"/>
              <a:gd name="connsiteX2515" fmla="*/ 1193333 w 7265975"/>
              <a:gd name="connsiteY2515" fmla="*/ 340958 h 3615677"/>
              <a:gd name="connsiteX2516" fmla="*/ 1219206 w 7265975"/>
              <a:gd name="connsiteY2516" fmla="*/ 368727 h 3615677"/>
              <a:gd name="connsiteX2517" fmla="*/ 1238608 w 7265975"/>
              <a:gd name="connsiteY2517" fmla="*/ 358926 h 3615677"/>
              <a:gd name="connsiteX2518" fmla="*/ 1254779 w 7265975"/>
              <a:gd name="connsiteY2518" fmla="*/ 376894 h 3615677"/>
              <a:gd name="connsiteX2519" fmla="*/ 1232142 w 7265975"/>
              <a:gd name="connsiteY2519" fmla="*/ 411198 h 3615677"/>
              <a:gd name="connsiteX2520" fmla="*/ 1185248 w 7265975"/>
              <a:gd name="connsiteY2520" fmla="*/ 409565 h 3615677"/>
              <a:gd name="connsiteX2521" fmla="*/ 1138356 w 7265975"/>
              <a:gd name="connsiteY2521" fmla="*/ 422633 h 3615677"/>
              <a:gd name="connsiteX2522" fmla="*/ 1091461 w 7265975"/>
              <a:gd name="connsiteY2522" fmla="*/ 432434 h 3615677"/>
              <a:gd name="connsiteX2523" fmla="*/ 1072056 w 7265975"/>
              <a:gd name="connsiteY2523" fmla="*/ 422633 h 3615677"/>
              <a:gd name="connsiteX2524" fmla="*/ 1091461 w 7265975"/>
              <a:gd name="connsiteY2524" fmla="*/ 412832 h 3615677"/>
              <a:gd name="connsiteX2525" fmla="*/ 1080142 w 7265975"/>
              <a:gd name="connsiteY2525" fmla="*/ 396496 h 3615677"/>
              <a:gd name="connsiteX2526" fmla="*/ 1072056 w 7265975"/>
              <a:gd name="connsiteY2526" fmla="*/ 406298 h 3615677"/>
              <a:gd name="connsiteX2527" fmla="*/ 1041332 w 7265975"/>
              <a:gd name="connsiteY2527" fmla="*/ 411198 h 3615677"/>
              <a:gd name="connsiteX2528" fmla="*/ 1017076 w 7265975"/>
              <a:gd name="connsiteY2528" fmla="*/ 406298 h 3615677"/>
              <a:gd name="connsiteX2529" fmla="*/ 1005756 w 7265975"/>
              <a:gd name="connsiteY2529" fmla="*/ 394863 h 3615677"/>
              <a:gd name="connsiteX2530" fmla="*/ 1005756 w 7265975"/>
              <a:gd name="connsiteY2530" fmla="*/ 385062 h 3615677"/>
              <a:gd name="connsiteX2531" fmla="*/ 1023544 w 7265975"/>
              <a:gd name="connsiteY2531" fmla="*/ 376894 h 3615677"/>
              <a:gd name="connsiteX2532" fmla="*/ 1039348 w 7265975"/>
              <a:gd name="connsiteY2532" fmla="*/ 380050 h 3615677"/>
              <a:gd name="connsiteX2533" fmla="*/ 1055886 w 7265975"/>
              <a:gd name="connsiteY2533" fmla="*/ 385062 h 3615677"/>
              <a:gd name="connsiteX2534" fmla="*/ 1040928 w 7265975"/>
              <a:gd name="connsiteY2534" fmla="*/ 380366 h 3615677"/>
              <a:gd name="connsiteX2535" fmla="*/ 1039348 w 7265975"/>
              <a:gd name="connsiteY2535" fmla="*/ 380050 h 3615677"/>
              <a:gd name="connsiteX2536" fmla="*/ 1023544 w 7265975"/>
              <a:gd name="connsiteY2536" fmla="*/ 375261 h 3615677"/>
              <a:gd name="connsiteX2537" fmla="*/ 1023544 w 7265975"/>
              <a:gd name="connsiteY2537" fmla="*/ 363826 h 3615677"/>
              <a:gd name="connsiteX2538" fmla="*/ 1036481 w 7265975"/>
              <a:gd name="connsiteY2538" fmla="*/ 363826 h 3615677"/>
              <a:gd name="connsiteX2539" fmla="*/ 1038134 w 7265975"/>
              <a:gd name="connsiteY2539" fmla="*/ 364126 h 3615677"/>
              <a:gd name="connsiteX2540" fmla="*/ 1048811 w 7265975"/>
              <a:gd name="connsiteY2540" fmla="*/ 367298 h 3615677"/>
              <a:gd name="connsiteX2541" fmla="*/ 1067205 w 7265975"/>
              <a:gd name="connsiteY2541" fmla="*/ 368727 h 3615677"/>
              <a:gd name="connsiteX2542" fmla="*/ 1050024 w 7265975"/>
              <a:gd name="connsiteY2542" fmla="*/ 366277 h 3615677"/>
              <a:gd name="connsiteX2543" fmla="*/ 1038134 w 7265975"/>
              <a:gd name="connsiteY2543" fmla="*/ 364126 h 3615677"/>
              <a:gd name="connsiteX2544" fmla="*/ 1031630 w 7265975"/>
              <a:gd name="connsiteY2544" fmla="*/ 362193 h 3615677"/>
              <a:gd name="connsiteX2545" fmla="*/ 1046183 w 7265975"/>
              <a:gd name="connsiteY2545" fmla="*/ 354025 h 3615677"/>
              <a:gd name="connsiteX2546" fmla="*/ 1049874 w 7265975"/>
              <a:gd name="connsiteY2546" fmla="*/ 354364 h 3615677"/>
              <a:gd name="connsiteX2547" fmla="*/ 1050429 w 7265975"/>
              <a:gd name="connsiteY2547" fmla="*/ 355047 h 3615677"/>
              <a:gd name="connsiteX2548" fmla="*/ 1063972 w 7265975"/>
              <a:gd name="connsiteY2548" fmla="*/ 355659 h 3615677"/>
              <a:gd name="connsiteX2549" fmla="*/ 1049874 w 7265975"/>
              <a:gd name="connsiteY2549" fmla="*/ 354364 h 3615677"/>
              <a:gd name="connsiteX2550" fmla="*/ 1042949 w 7265975"/>
              <a:gd name="connsiteY2550" fmla="*/ 345858 h 3615677"/>
              <a:gd name="connsiteX2551" fmla="*/ 1067205 w 7265975"/>
              <a:gd name="connsiteY2551" fmla="*/ 345858 h 3615677"/>
              <a:gd name="connsiteX2552" fmla="*/ 1078525 w 7265975"/>
              <a:gd name="connsiteY2552" fmla="*/ 357292 h 3615677"/>
              <a:gd name="connsiteX2553" fmla="*/ 1094695 w 7265975"/>
              <a:gd name="connsiteY2553" fmla="*/ 357292 h 3615677"/>
              <a:gd name="connsiteX2554" fmla="*/ 1162608 w 7265975"/>
              <a:gd name="connsiteY2554" fmla="*/ 385062 h 3615677"/>
              <a:gd name="connsiteX2555" fmla="*/ 1178779 w 7265975"/>
              <a:gd name="connsiteY2555" fmla="*/ 375261 h 3615677"/>
              <a:gd name="connsiteX2556" fmla="*/ 1164224 w 7265975"/>
              <a:gd name="connsiteY2556" fmla="*/ 373628 h 3615677"/>
              <a:gd name="connsiteX2557" fmla="*/ 1170693 w 7265975"/>
              <a:gd name="connsiteY2557" fmla="*/ 370361 h 3615677"/>
              <a:gd name="connsiteX2558" fmla="*/ 1170693 w 7265975"/>
              <a:gd name="connsiteY2558" fmla="*/ 360559 h 3615677"/>
              <a:gd name="connsiteX2559" fmla="*/ 1152910 w 7265975"/>
              <a:gd name="connsiteY2559" fmla="*/ 350759 h 3615677"/>
              <a:gd name="connsiteX2560" fmla="*/ 1178779 w 7265975"/>
              <a:gd name="connsiteY2560" fmla="*/ 326256 h 3615677"/>
              <a:gd name="connsiteX2561" fmla="*/ 1455336 w 7265975"/>
              <a:gd name="connsiteY2561" fmla="*/ 320465 h 3615677"/>
              <a:gd name="connsiteX2562" fmla="*/ 1516809 w 7265975"/>
              <a:gd name="connsiteY2562" fmla="*/ 344738 h 3615677"/>
              <a:gd name="connsiteX2563" fmla="*/ 1531366 w 7265975"/>
              <a:gd name="connsiteY2563" fmla="*/ 339883 h 3615677"/>
              <a:gd name="connsiteX2564" fmla="*/ 1544306 w 7265975"/>
              <a:gd name="connsiteY2564" fmla="*/ 339883 h 3615677"/>
              <a:gd name="connsiteX2565" fmla="*/ 1578278 w 7265975"/>
              <a:gd name="connsiteY2565" fmla="*/ 360920 h 3615677"/>
              <a:gd name="connsiteX2566" fmla="*/ 1549161 w 7265975"/>
              <a:gd name="connsiteY2566" fmla="*/ 360920 h 3615677"/>
              <a:gd name="connsiteX2567" fmla="*/ 1581512 w 7265975"/>
              <a:gd name="connsiteY2567" fmla="*/ 377102 h 3615677"/>
              <a:gd name="connsiteX2568" fmla="*/ 1576661 w 7265975"/>
              <a:gd name="connsiteY2568" fmla="*/ 381957 h 3615677"/>
              <a:gd name="connsiteX2569" fmla="*/ 1587984 w 7265975"/>
              <a:gd name="connsiteY2569" fmla="*/ 385193 h 3615677"/>
              <a:gd name="connsiteX2570" fmla="*/ 1636512 w 7265975"/>
              <a:gd name="connsiteY2570" fmla="*/ 393284 h 3615677"/>
              <a:gd name="connsiteX2571" fmla="*/ 1727099 w 7265975"/>
              <a:gd name="connsiteY2571" fmla="*/ 375484 h 3615677"/>
              <a:gd name="connsiteX2572" fmla="*/ 1762081 w 7265975"/>
              <a:gd name="connsiteY2572" fmla="*/ 378518 h 3615677"/>
              <a:gd name="connsiteX2573" fmla="*/ 1781786 w 7265975"/>
              <a:gd name="connsiteY2573" fmla="*/ 393441 h 3615677"/>
              <a:gd name="connsiteX2574" fmla="*/ 1775628 w 7265975"/>
              <a:gd name="connsiteY2574" fmla="*/ 396521 h 3615677"/>
              <a:gd name="connsiteX2575" fmla="*/ 1780157 w 7265975"/>
              <a:gd name="connsiteY2575" fmla="*/ 395614 h 3615677"/>
              <a:gd name="connsiteX2576" fmla="*/ 1774010 w 7265975"/>
              <a:gd name="connsiteY2576" fmla="*/ 402994 h 3615677"/>
              <a:gd name="connsiteX2577" fmla="*/ 1783718 w 7265975"/>
              <a:gd name="connsiteY2577" fmla="*/ 404612 h 3615677"/>
              <a:gd name="connsiteX2578" fmla="*/ 1723864 w 7265975"/>
              <a:gd name="connsiteY2578" fmla="*/ 428885 h 3615677"/>
              <a:gd name="connsiteX2579" fmla="*/ 1709305 w 7265975"/>
              <a:gd name="connsiteY2579" fmla="*/ 417558 h 3615677"/>
              <a:gd name="connsiteX2580" fmla="*/ 1691512 w 7265975"/>
              <a:gd name="connsiteY2580" fmla="*/ 427267 h 3615677"/>
              <a:gd name="connsiteX2581" fmla="*/ 1634895 w 7265975"/>
              <a:gd name="connsiteY2581" fmla="*/ 427267 h 3615677"/>
              <a:gd name="connsiteX2582" fmla="*/ 1599308 w 7265975"/>
              <a:gd name="connsiteY2582" fmla="*/ 417558 h 3615677"/>
              <a:gd name="connsiteX2583" fmla="*/ 1591219 w 7265975"/>
              <a:gd name="connsiteY2583" fmla="*/ 417558 h 3615677"/>
              <a:gd name="connsiteX2584" fmla="*/ 1570189 w 7265975"/>
              <a:gd name="connsiteY2584" fmla="*/ 428885 h 3615677"/>
              <a:gd name="connsiteX2585" fmla="*/ 1520043 w 7265975"/>
              <a:gd name="connsiteY2585" fmla="*/ 396521 h 3615677"/>
              <a:gd name="connsiteX2586" fmla="*/ 1528132 w 7265975"/>
              <a:gd name="connsiteY2586" fmla="*/ 385193 h 3615677"/>
              <a:gd name="connsiteX2587" fmla="*/ 1499013 w 7265975"/>
              <a:gd name="connsiteY2587" fmla="*/ 349593 h 3615677"/>
              <a:gd name="connsiteX2588" fmla="*/ 1486072 w 7265975"/>
              <a:gd name="connsiteY2588" fmla="*/ 356065 h 3615677"/>
              <a:gd name="connsiteX2589" fmla="*/ 1434307 w 7265975"/>
              <a:gd name="connsiteY2589" fmla="*/ 331792 h 3615677"/>
              <a:gd name="connsiteX2590" fmla="*/ 1455336 w 7265975"/>
              <a:gd name="connsiteY2590" fmla="*/ 320465 h 3615677"/>
              <a:gd name="connsiteX2591" fmla="*/ 4773408 w 7265975"/>
              <a:gd name="connsiteY2591" fmla="*/ 314593 h 3615677"/>
              <a:gd name="connsiteX2592" fmla="*/ 4800855 w 7265975"/>
              <a:gd name="connsiteY2592" fmla="*/ 332398 h 3615677"/>
              <a:gd name="connsiteX2593" fmla="*/ 4728201 w 7265975"/>
              <a:gd name="connsiteY2593" fmla="*/ 369628 h 3615677"/>
              <a:gd name="connsiteX2594" fmla="*/ 4662006 w 7265975"/>
              <a:gd name="connsiteY2594" fmla="*/ 387433 h 3615677"/>
              <a:gd name="connsiteX2595" fmla="*/ 4647476 w 7265975"/>
              <a:gd name="connsiteY2595" fmla="*/ 403619 h 3615677"/>
              <a:gd name="connsiteX2596" fmla="*/ 4611956 w 7265975"/>
              <a:gd name="connsiteY2596" fmla="*/ 423044 h 3615677"/>
              <a:gd name="connsiteX2597" fmla="*/ 4526387 w 7265975"/>
              <a:gd name="connsiteY2597" fmla="*/ 526638 h 3615677"/>
              <a:gd name="connsiteX2598" fmla="*/ 4568364 w 7265975"/>
              <a:gd name="connsiteY2598" fmla="*/ 575198 h 3615677"/>
              <a:gd name="connsiteX2599" fmla="*/ 4513471 w 7265975"/>
              <a:gd name="connsiteY2599" fmla="*/ 575198 h 3615677"/>
              <a:gd name="connsiteX2600" fmla="*/ 4508627 w 7265975"/>
              <a:gd name="connsiteY2600" fmla="*/ 570342 h 3615677"/>
              <a:gd name="connsiteX2601" fmla="*/ 4489253 w 7265975"/>
              <a:gd name="connsiteY2601" fmla="*/ 570342 h 3615677"/>
              <a:gd name="connsiteX2602" fmla="*/ 4479566 w 7265975"/>
              <a:gd name="connsiteY2602" fmla="*/ 546062 h 3615677"/>
              <a:gd name="connsiteX2603" fmla="*/ 4458577 w 7265975"/>
              <a:gd name="connsiteY2603" fmla="*/ 546062 h 3615677"/>
              <a:gd name="connsiteX2604" fmla="*/ 4445661 w 7265975"/>
              <a:gd name="connsiteY2604" fmla="*/ 531494 h 3615677"/>
              <a:gd name="connsiteX2605" fmla="*/ 4466649 w 7265975"/>
              <a:gd name="connsiteY2605" fmla="*/ 503977 h 3615677"/>
              <a:gd name="connsiteX2606" fmla="*/ 4466649 w 7265975"/>
              <a:gd name="connsiteY2606" fmla="*/ 492646 h 3615677"/>
              <a:gd name="connsiteX2607" fmla="*/ 4500554 w 7265975"/>
              <a:gd name="connsiteY2607" fmla="*/ 473222 h 3615677"/>
              <a:gd name="connsiteX2608" fmla="*/ 4489253 w 7265975"/>
              <a:gd name="connsiteY2608" fmla="*/ 457036 h 3615677"/>
              <a:gd name="connsiteX2609" fmla="*/ 4526387 w 7265975"/>
              <a:gd name="connsiteY2609" fmla="*/ 413331 h 3615677"/>
              <a:gd name="connsiteX2610" fmla="*/ 4521543 w 7265975"/>
              <a:gd name="connsiteY2610" fmla="*/ 400382 h 3615677"/>
              <a:gd name="connsiteX2611" fmla="*/ 4529616 w 7265975"/>
              <a:gd name="connsiteY2611" fmla="*/ 393907 h 3615677"/>
              <a:gd name="connsiteX2612" fmla="*/ 4557063 w 7265975"/>
              <a:gd name="connsiteY2612" fmla="*/ 389052 h 3615677"/>
              <a:gd name="connsiteX2613" fmla="*/ 4621643 w 7265975"/>
              <a:gd name="connsiteY2613" fmla="*/ 355060 h 3615677"/>
              <a:gd name="connsiteX2614" fmla="*/ 4644246 w 7265975"/>
              <a:gd name="connsiteY2614" fmla="*/ 345348 h 3615677"/>
              <a:gd name="connsiteX2615" fmla="*/ 4665235 w 7265975"/>
              <a:gd name="connsiteY2615" fmla="*/ 355060 h 3615677"/>
              <a:gd name="connsiteX2616" fmla="*/ 4773408 w 7265975"/>
              <a:gd name="connsiteY2616" fmla="*/ 314593 h 3615677"/>
              <a:gd name="connsiteX2617" fmla="*/ 5347009 w 7265975"/>
              <a:gd name="connsiteY2617" fmla="*/ 306871 h 3615677"/>
              <a:gd name="connsiteX2618" fmla="*/ 5356810 w 7265975"/>
              <a:gd name="connsiteY2618" fmla="*/ 306871 h 3615677"/>
              <a:gd name="connsiteX2619" fmla="*/ 5343742 w 7265975"/>
              <a:gd name="connsiteY2619" fmla="*/ 322314 h 3615677"/>
              <a:gd name="connsiteX2620" fmla="*/ 5335575 w 7265975"/>
              <a:gd name="connsiteY2620" fmla="*/ 315450 h 3615677"/>
              <a:gd name="connsiteX2621" fmla="*/ 5347009 w 7265975"/>
              <a:gd name="connsiteY2621" fmla="*/ 306871 h 3615677"/>
              <a:gd name="connsiteX2622" fmla="*/ 1033910 w 7265975"/>
              <a:gd name="connsiteY2622" fmla="*/ 302586 h 3615677"/>
              <a:gd name="connsiteX2623" fmla="*/ 1040504 w 7265975"/>
              <a:gd name="connsiteY2623" fmla="*/ 308291 h 3615677"/>
              <a:gd name="connsiteX2624" fmla="*/ 1030765 w 7265975"/>
              <a:gd name="connsiteY2624" fmla="*/ 319598 h 3615677"/>
              <a:gd name="connsiteX2625" fmla="*/ 1037258 w 7265975"/>
              <a:gd name="connsiteY2625" fmla="*/ 334136 h 3615677"/>
              <a:gd name="connsiteX2626" fmla="*/ 1006415 w 7265975"/>
              <a:gd name="connsiteY2626" fmla="*/ 356750 h 3615677"/>
              <a:gd name="connsiteX2627" fmla="*/ 988559 w 7265975"/>
              <a:gd name="connsiteY2627" fmla="*/ 337366 h 3615677"/>
              <a:gd name="connsiteX2628" fmla="*/ 964208 w 7265975"/>
              <a:gd name="connsiteY2628" fmla="*/ 358365 h 3615677"/>
              <a:gd name="connsiteX2629" fmla="*/ 949598 w 7265975"/>
              <a:gd name="connsiteY2629" fmla="*/ 374519 h 3615677"/>
              <a:gd name="connsiteX2630" fmla="*/ 936613 w 7265975"/>
              <a:gd name="connsiteY2630" fmla="*/ 363212 h 3615677"/>
              <a:gd name="connsiteX2631" fmla="*/ 917133 w 7265975"/>
              <a:gd name="connsiteY2631" fmla="*/ 363212 h 3615677"/>
              <a:gd name="connsiteX2632" fmla="*/ 904146 w 7265975"/>
              <a:gd name="connsiteY2632" fmla="*/ 369673 h 3615677"/>
              <a:gd name="connsiteX2633" fmla="*/ 897653 w 7265975"/>
              <a:gd name="connsiteY2633" fmla="*/ 358365 h 3615677"/>
              <a:gd name="connsiteX2634" fmla="*/ 913886 w 7265975"/>
              <a:gd name="connsiteY2634" fmla="*/ 345443 h 3615677"/>
              <a:gd name="connsiteX2635" fmla="*/ 947976 w 7265975"/>
              <a:gd name="connsiteY2635" fmla="*/ 332520 h 3615677"/>
              <a:gd name="connsiteX2636" fmla="*/ 985312 w 7265975"/>
              <a:gd name="connsiteY2636" fmla="*/ 305060 h 3615677"/>
              <a:gd name="connsiteX2637" fmla="*/ 998299 w 7265975"/>
              <a:gd name="connsiteY2637" fmla="*/ 306675 h 3615677"/>
              <a:gd name="connsiteX2638" fmla="*/ 1033910 w 7265975"/>
              <a:gd name="connsiteY2638" fmla="*/ 302586 h 3615677"/>
              <a:gd name="connsiteX2639" fmla="*/ 1243195 w 7265975"/>
              <a:gd name="connsiteY2639" fmla="*/ 289577 h 3615677"/>
              <a:gd name="connsiteX2640" fmla="*/ 1277944 w 7265975"/>
              <a:gd name="connsiteY2640" fmla="*/ 308882 h 3615677"/>
              <a:gd name="connsiteX2641" fmla="*/ 1268015 w 7265975"/>
              <a:gd name="connsiteY2641" fmla="*/ 318535 h 3615677"/>
              <a:gd name="connsiteX2642" fmla="*/ 1243195 w 7265975"/>
              <a:gd name="connsiteY2642" fmla="*/ 289577 h 3615677"/>
              <a:gd name="connsiteX2643" fmla="*/ 1492277 w 7265975"/>
              <a:gd name="connsiteY2643" fmla="*/ 289576 h 3615677"/>
              <a:gd name="connsiteX2644" fmla="*/ 1501874 w 7265975"/>
              <a:gd name="connsiteY2644" fmla="*/ 289576 h 3615677"/>
              <a:gd name="connsiteX2645" fmla="*/ 1501874 w 7265975"/>
              <a:gd name="connsiteY2645" fmla="*/ 298843 h 3615677"/>
              <a:gd name="connsiteX2646" fmla="*/ 1490676 w 7265975"/>
              <a:gd name="connsiteY2646" fmla="*/ 305021 h 3615677"/>
              <a:gd name="connsiteX2647" fmla="*/ 1445890 w 7265975"/>
              <a:gd name="connsiteY2647" fmla="*/ 297298 h 3615677"/>
              <a:gd name="connsiteX2648" fmla="*/ 1492277 w 7265975"/>
              <a:gd name="connsiteY2648" fmla="*/ 289576 h 3615677"/>
              <a:gd name="connsiteX2649" fmla="*/ 5519025 w 7265975"/>
              <a:gd name="connsiteY2649" fmla="*/ 287567 h 3615677"/>
              <a:gd name="connsiteX2650" fmla="*/ 5574073 w 7265975"/>
              <a:gd name="connsiteY2650" fmla="*/ 326437 h 3615677"/>
              <a:gd name="connsiteX2651" fmla="*/ 5648549 w 7265975"/>
              <a:gd name="connsiteY2651" fmla="*/ 326437 h 3615677"/>
              <a:gd name="connsiteX2652" fmla="*/ 5587025 w 7265975"/>
              <a:gd name="connsiteY2652" fmla="*/ 456005 h 3615677"/>
              <a:gd name="connsiteX2653" fmla="*/ 5659882 w 7265975"/>
              <a:gd name="connsiteY2653" fmla="*/ 426852 h 3615677"/>
              <a:gd name="connsiteX2654" fmla="*/ 5823406 w 7265975"/>
              <a:gd name="connsiteY2654" fmla="*/ 473820 h 3615677"/>
              <a:gd name="connsiteX2655" fmla="*/ 5901120 w 7265975"/>
              <a:gd name="connsiteY2655" fmla="*/ 473820 h 3615677"/>
              <a:gd name="connsiteX2656" fmla="*/ 5930263 w 7265975"/>
              <a:gd name="connsiteY2656" fmla="*/ 444668 h 3615677"/>
              <a:gd name="connsiteX2657" fmla="*/ 6019310 w 7265975"/>
              <a:gd name="connsiteY2657" fmla="*/ 498115 h 3615677"/>
              <a:gd name="connsiteX2658" fmla="*/ 6063025 w 7265975"/>
              <a:gd name="connsiteY2658" fmla="*/ 556420 h 3615677"/>
              <a:gd name="connsiteX2659" fmla="*/ 6080834 w 7265975"/>
              <a:gd name="connsiteY2659" fmla="*/ 524028 h 3615677"/>
              <a:gd name="connsiteX2660" fmla="*/ 6126167 w 7265975"/>
              <a:gd name="connsiteY2660" fmla="*/ 541843 h 3615677"/>
              <a:gd name="connsiteX2661" fmla="*/ 6241119 w 7265975"/>
              <a:gd name="connsiteY2661" fmla="*/ 541843 h 3615677"/>
              <a:gd name="connsiteX2662" fmla="*/ 6309120 w 7265975"/>
              <a:gd name="connsiteY2662" fmla="*/ 483538 h 3615677"/>
              <a:gd name="connsiteX2663" fmla="*/ 6454834 w 7265975"/>
              <a:gd name="connsiteY2663" fmla="*/ 509452 h 3615677"/>
              <a:gd name="connsiteX2664" fmla="*/ 6490453 w 7265975"/>
              <a:gd name="connsiteY2664" fmla="*/ 545083 h 3615677"/>
              <a:gd name="connsiteX2665" fmla="*/ 6573024 w 7265975"/>
              <a:gd name="connsiteY2665" fmla="*/ 548322 h 3615677"/>
              <a:gd name="connsiteX2666" fmla="*/ 6655595 w 7265975"/>
              <a:gd name="connsiteY2666" fmla="*/ 598529 h 3615677"/>
              <a:gd name="connsiteX2667" fmla="*/ 6819119 w 7265975"/>
              <a:gd name="connsiteY2667" fmla="*/ 601769 h 3615677"/>
              <a:gd name="connsiteX2668" fmla="*/ 6866071 w 7265975"/>
              <a:gd name="connsiteY2668" fmla="*/ 601769 h 3615677"/>
              <a:gd name="connsiteX2669" fmla="*/ 6901690 w 7265975"/>
              <a:gd name="connsiteY2669" fmla="*/ 587192 h 3615677"/>
              <a:gd name="connsiteX2670" fmla="*/ 7115404 w 7265975"/>
              <a:gd name="connsiteY2670" fmla="*/ 655215 h 3615677"/>
              <a:gd name="connsiteX2671" fmla="*/ 7265975 w 7265975"/>
              <a:gd name="connsiteY2671" fmla="*/ 732956 h 3615677"/>
              <a:gd name="connsiteX2672" fmla="*/ 7222261 w 7265975"/>
              <a:gd name="connsiteY2672" fmla="*/ 752391 h 3615677"/>
              <a:gd name="connsiteX2673" fmla="*/ 7197975 w 7265975"/>
              <a:gd name="connsiteY2673" fmla="*/ 788022 h 3615677"/>
              <a:gd name="connsiteX2674" fmla="*/ 7083023 w 7265975"/>
              <a:gd name="connsiteY2674" fmla="*/ 726477 h 3615677"/>
              <a:gd name="connsiteX2675" fmla="*/ 7073309 w 7265975"/>
              <a:gd name="connsiteY2675" fmla="*/ 752391 h 3615677"/>
              <a:gd name="connsiteX2676" fmla="*/ 7023118 w 7265975"/>
              <a:gd name="connsiteY2676" fmla="*/ 794500 h 3615677"/>
              <a:gd name="connsiteX2677" fmla="*/ 7002071 w 7265975"/>
              <a:gd name="connsiteY2677" fmla="*/ 847947 h 3615677"/>
              <a:gd name="connsiteX2678" fmla="*/ 6836928 w 7265975"/>
              <a:gd name="connsiteY2678" fmla="*/ 930546 h 3615677"/>
              <a:gd name="connsiteX2679" fmla="*/ 6705786 w 7265975"/>
              <a:gd name="connsiteY2679" fmla="*/ 987232 h 3615677"/>
              <a:gd name="connsiteX2680" fmla="*/ 6705786 w 7265975"/>
              <a:gd name="connsiteY2680" fmla="*/ 1019624 h 3615677"/>
              <a:gd name="connsiteX2681" fmla="*/ 6679881 w 7265975"/>
              <a:gd name="connsiteY2681" fmla="*/ 1063353 h 3615677"/>
              <a:gd name="connsiteX2682" fmla="*/ 6652357 w 7265975"/>
              <a:gd name="connsiteY2682" fmla="*/ 1102223 h 3615677"/>
              <a:gd name="connsiteX2683" fmla="*/ 6597310 w 7265975"/>
              <a:gd name="connsiteY2683" fmla="*/ 1170246 h 3615677"/>
              <a:gd name="connsiteX2684" fmla="*/ 6569786 w 7265975"/>
              <a:gd name="connsiteY2684" fmla="*/ 1040679 h 3615677"/>
              <a:gd name="connsiteX2685" fmla="*/ 6611881 w 7265975"/>
              <a:gd name="connsiteY2685" fmla="*/ 983993 h 3615677"/>
              <a:gd name="connsiteX2686" fmla="*/ 6662071 w 7265975"/>
              <a:gd name="connsiteY2686" fmla="*/ 924068 h 3615677"/>
              <a:gd name="connsiteX2687" fmla="*/ 6712262 w 7265975"/>
              <a:gd name="connsiteY2687" fmla="*/ 898154 h 3615677"/>
              <a:gd name="connsiteX2688" fmla="*/ 6723595 w 7265975"/>
              <a:gd name="connsiteY2688" fmla="*/ 847947 h 3615677"/>
              <a:gd name="connsiteX2689" fmla="*/ 6662071 w 7265975"/>
              <a:gd name="connsiteY2689" fmla="*/ 873861 h 3615677"/>
              <a:gd name="connsiteX2690" fmla="*/ 6619976 w 7265975"/>
              <a:gd name="connsiteY2690" fmla="*/ 873861 h 3615677"/>
              <a:gd name="connsiteX2691" fmla="*/ 6537405 w 7265975"/>
              <a:gd name="connsiteY2691" fmla="*/ 948362 h 3615677"/>
              <a:gd name="connsiteX2692" fmla="*/ 6498548 w 7265975"/>
              <a:gd name="connsiteY2692" fmla="*/ 948362 h 3615677"/>
              <a:gd name="connsiteX2693" fmla="*/ 6437024 w 7265975"/>
              <a:gd name="connsiteY2693" fmla="*/ 933785 h 3615677"/>
              <a:gd name="connsiteX2694" fmla="*/ 6301024 w 7265975"/>
              <a:gd name="connsiteY2694" fmla="*/ 948362 h 3615677"/>
              <a:gd name="connsiteX2695" fmla="*/ 6220072 w 7265975"/>
              <a:gd name="connsiteY2695" fmla="*/ 1016385 h 3615677"/>
              <a:gd name="connsiteX2696" fmla="*/ 6166643 w 7265975"/>
              <a:gd name="connsiteY2696" fmla="*/ 1073071 h 3615677"/>
              <a:gd name="connsiteX2697" fmla="*/ 6229786 w 7265975"/>
              <a:gd name="connsiteY2697" fmla="*/ 1095745 h 3615677"/>
              <a:gd name="connsiteX2698" fmla="*/ 6275120 w 7265975"/>
              <a:gd name="connsiteY2698" fmla="*/ 1141094 h 3615677"/>
              <a:gd name="connsiteX2699" fmla="*/ 6263786 w 7265975"/>
              <a:gd name="connsiteY2699" fmla="*/ 1179964 h 3615677"/>
              <a:gd name="connsiteX2700" fmla="*/ 6255691 w 7265975"/>
              <a:gd name="connsiteY2700" fmla="*/ 1235030 h 3615677"/>
              <a:gd name="connsiteX2701" fmla="*/ 6223310 w 7265975"/>
              <a:gd name="connsiteY2701" fmla="*/ 1288477 h 3615677"/>
              <a:gd name="connsiteX2702" fmla="*/ 6116453 w 7265975"/>
              <a:gd name="connsiteY2702" fmla="*/ 1401849 h 3615677"/>
              <a:gd name="connsiteX2703" fmla="*/ 6082858 w 7265975"/>
              <a:gd name="connsiteY2703" fmla="*/ 1398609 h 3615677"/>
              <a:gd name="connsiteX2704" fmla="*/ 6066858 w 7265975"/>
              <a:gd name="connsiteY2704" fmla="*/ 1395486 h 3615677"/>
              <a:gd name="connsiteX2705" fmla="*/ 6066695 w 7265975"/>
              <a:gd name="connsiteY2705" fmla="*/ 1395697 h 3615677"/>
              <a:gd name="connsiteX2706" fmla="*/ 6034312 w 7265975"/>
              <a:gd name="connsiteY2706" fmla="*/ 1439345 h 3615677"/>
              <a:gd name="connsiteX2707" fmla="*/ 6013264 w 7265975"/>
              <a:gd name="connsiteY2707" fmla="*/ 1457128 h 3615677"/>
              <a:gd name="connsiteX2708" fmla="*/ 5992215 w 7265975"/>
              <a:gd name="connsiteY2708" fmla="*/ 1468444 h 3615677"/>
              <a:gd name="connsiteX2709" fmla="*/ 6005168 w 7265975"/>
              <a:gd name="connsiteY2709" fmla="*/ 1492693 h 3615677"/>
              <a:gd name="connsiteX2710" fmla="*/ 6031074 w 7265975"/>
              <a:gd name="connsiteY2710" fmla="*/ 1552508 h 3615677"/>
              <a:gd name="connsiteX2711" fmla="*/ 6016502 w 7265975"/>
              <a:gd name="connsiteY2711" fmla="*/ 1579991 h 3615677"/>
              <a:gd name="connsiteX2712" fmla="*/ 5993834 w 7265975"/>
              <a:gd name="connsiteY2712" fmla="*/ 1588074 h 3615677"/>
              <a:gd name="connsiteX2713" fmla="*/ 5980881 w 7265975"/>
              <a:gd name="connsiteY2713" fmla="*/ 1594540 h 3615677"/>
              <a:gd name="connsiteX2714" fmla="*/ 5969547 w 7265975"/>
              <a:gd name="connsiteY2714" fmla="*/ 1594540 h 3615677"/>
              <a:gd name="connsiteX2715" fmla="*/ 5974405 w 7265975"/>
              <a:gd name="connsiteY2715" fmla="*/ 1586457 h 3615677"/>
              <a:gd name="connsiteX2716" fmla="*/ 5969547 w 7265975"/>
              <a:gd name="connsiteY2716" fmla="*/ 1578374 h 3615677"/>
              <a:gd name="connsiteX2717" fmla="*/ 5976024 w 7265975"/>
              <a:gd name="connsiteY2717" fmla="*/ 1562208 h 3615677"/>
              <a:gd name="connsiteX2718" fmla="*/ 5972785 w 7265975"/>
              <a:gd name="connsiteY2718" fmla="*/ 1550891 h 3615677"/>
              <a:gd name="connsiteX2719" fmla="*/ 5966309 w 7265975"/>
              <a:gd name="connsiteY2719" fmla="*/ 1544425 h 3615677"/>
              <a:gd name="connsiteX2720" fmla="*/ 5966309 w 7265975"/>
              <a:gd name="connsiteY2720" fmla="*/ 1537959 h 3615677"/>
              <a:gd name="connsiteX2721" fmla="*/ 5977643 w 7265975"/>
              <a:gd name="connsiteY2721" fmla="*/ 1528259 h 3615677"/>
              <a:gd name="connsiteX2722" fmla="*/ 5958213 w 7265975"/>
              <a:gd name="connsiteY2722" fmla="*/ 1513709 h 3615677"/>
              <a:gd name="connsiteX2723" fmla="*/ 5948499 w 7265975"/>
              <a:gd name="connsiteY2723" fmla="*/ 1518559 h 3615677"/>
              <a:gd name="connsiteX2724" fmla="*/ 5940403 w 7265975"/>
              <a:gd name="connsiteY2724" fmla="*/ 1505626 h 3615677"/>
              <a:gd name="connsiteX2725" fmla="*/ 5948499 w 7265975"/>
              <a:gd name="connsiteY2725" fmla="*/ 1491077 h 3615677"/>
              <a:gd name="connsiteX2726" fmla="*/ 5948499 w 7265975"/>
              <a:gd name="connsiteY2726" fmla="*/ 1474911 h 3615677"/>
              <a:gd name="connsiteX2727" fmla="*/ 5925831 w 7265975"/>
              <a:gd name="connsiteY2727" fmla="*/ 1466828 h 3615677"/>
              <a:gd name="connsiteX2728" fmla="*/ 5865923 w 7265975"/>
              <a:gd name="connsiteY2728" fmla="*/ 1489460 h 3615677"/>
              <a:gd name="connsiteX2729" fmla="*/ 5880495 w 7265975"/>
              <a:gd name="connsiteY2729" fmla="*/ 1460361 h 3615677"/>
              <a:gd name="connsiteX2730" fmla="*/ 5865923 w 7265975"/>
              <a:gd name="connsiteY2730" fmla="*/ 1445812 h 3615677"/>
              <a:gd name="connsiteX2731" fmla="*/ 5854589 w 7265975"/>
              <a:gd name="connsiteY2731" fmla="*/ 1455511 h 3615677"/>
              <a:gd name="connsiteX2732" fmla="*/ 5823826 w 7265975"/>
              <a:gd name="connsiteY2732" fmla="*/ 1481377 h 3615677"/>
              <a:gd name="connsiteX2733" fmla="*/ 5793062 w 7265975"/>
              <a:gd name="connsiteY2733" fmla="*/ 1499160 h 3615677"/>
              <a:gd name="connsiteX2734" fmla="*/ 5809254 w 7265975"/>
              <a:gd name="connsiteY2734" fmla="*/ 1510476 h 3615677"/>
              <a:gd name="connsiteX2735" fmla="*/ 5822207 w 7265975"/>
              <a:gd name="connsiteY2735" fmla="*/ 1529875 h 3615677"/>
              <a:gd name="connsiteX2736" fmla="*/ 5841636 w 7265975"/>
              <a:gd name="connsiteY2736" fmla="*/ 1531492 h 3615677"/>
              <a:gd name="connsiteX2737" fmla="*/ 5851351 w 7265975"/>
              <a:gd name="connsiteY2737" fmla="*/ 1515326 h 3615677"/>
              <a:gd name="connsiteX2738" fmla="*/ 5867542 w 7265975"/>
              <a:gd name="connsiteY2738" fmla="*/ 1525026 h 3615677"/>
              <a:gd name="connsiteX2739" fmla="*/ 5893448 w 7265975"/>
              <a:gd name="connsiteY2739" fmla="*/ 1531492 h 3615677"/>
              <a:gd name="connsiteX2740" fmla="*/ 5841636 w 7265975"/>
              <a:gd name="connsiteY2740" fmla="*/ 1563824 h 3615677"/>
              <a:gd name="connsiteX2741" fmla="*/ 5827064 w 7265975"/>
              <a:gd name="connsiteY2741" fmla="*/ 1581607 h 3615677"/>
              <a:gd name="connsiteX2742" fmla="*/ 5846494 w 7265975"/>
              <a:gd name="connsiteY2742" fmla="*/ 1599390 h 3615677"/>
              <a:gd name="connsiteX2743" fmla="*/ 5846494 w 7265975"/>
              <a:gd name="connsiteY2743" fmla="*/ 1613939 h 3615677"/>
              <a:gd name="connsiteX2744" fmla="*/ 5848113 w 7265975"/>
              <a:gd name="connsiteY2744" fmla="*/ 1613939 h 3615677"/>
              <a:gd name="connsiteX2745" fmla="*/ 5856208 w 7265975"/>
              <a:gd name="connsiteY2745" fmla="*/ 1630106 h 3615677"/>
              <a:gd name="connsiteX2746" fmla="*/ 5877257 w 7265975"/>
              <a:gd name="connsiteY2746" fmla="*/ 1691537 h 3615677"/>
              <a:gd name="connsiteX2747" fmla="*/ 5865923 w 7265975"/>
              <a:gd name="connsiteY2747" fmla="*/ 1735185 h 3615677"/>
              <a:gd name="connsiteX2748" fmla="*/ 5831921 w 7265975"/>
              <a:gd name="connsiteY2748" fmla="*/ 1773984 h 3615677"/>
              <a:gd name="connsiteX2749" fmla="*/ 5802777 w 7265975"/>
              <a:gd name="connsiteY2749" fmla="*/ 1814399 h 3615677"/>
              <a:gd name="connsiteX2750" fmla="*/ 5793062 w 7265975"/>
              <a:gd name="connsiteY2750" fmla="*/ 1827332 h 3615677"/>
              <a:gd name="connsiteX2751" fmla="*/ 5731536 w 7265975"/>
              <a:gd name="connsiteY2751" fmla="*/ 1858048 h 3615677"/>
              <a:gd name="connsiteX2752" fmla="*/ 5713725 w 7265975"/>
              <a:gd name="connsiteY2752" fmla="*/ 1853198 h 3615677"/>
              <a:gd name="connsiteX2753" fmla="*/ 5705630 w 7265975"/>
              <a:gd name="connsiteY2753" fmla="*/ 1866131 h 3615677"/>
              <a:gd name="connsiteX2754" fmla="*/ 5670009 w 7265975"/>
              <a:gd name="connsiteY2754" fmla="*/ 1877447 h 3615677"/>
              <a:gd name="connsiteX2755" fmla="*/ 5644103 w 7265975"/>
              <a:gd name="connsiteY2755" fmla="*/ 1888764 h 3615677"/>
              <a:gd name="connsiteX2756" fmla="*/ 5634388 w 7265975"/>
              <a:gd name="connsiteY2756" fmla="*/ 1903313 h 3615677"/>
              <a:gd name="connsiteX2757" fmla="*/ 5631150 w 7265975"/>
              <a:gd name="connsiteY2757" fmla="*/ 1885530 h 3615677"/>
              <a:gd name="connsiteX2758" fmla="*/ 5597148 w 7265975"/>
              <a:gd name="connsiteY2758" fmla="*/ 1877447 h 3615677"/>
              <a:gd name="connsiteX2759" fmla="*/ 5572861 w 7265975"/>
              <a:gd name="connsiteY2759" fmla="*/ 1849965 h 3615677"/>
              <a:gd name="connsiteX2760" fmla="*/ 5542098 w 7265975"/>
              <a:gd name="connsiteY2760" fmla="*/ 1841882 h 3615677"/>
              <a:gd name="connsiteX2761" fmla="*/ 5512954 w 7265975"/>
              <a:gd name="connsiteY2761" fmla="*/ 1851582 h 3615677"/>
              <a:gd name="connsiteX2762" fmla="*/ 5490286 w 7265975"/>
              <a:gd name="connsiteY2762" fmla="*/ 1851582 h 3615677"/>
              <a:gd name="connsiteX2763" fmla="*/ 5470856 w 7265975"/>
              <a:gd name="connsiteY2763" fmla="*/ 1856431 h 3615677"/>
              <a:gd name="connsiteX2764" fmla="*/ 5470856 w 7265975"/>
              <a:gd name="connsiteY2764" fmla="*/ 1857696 h 3615677"/>
              <a:gd name="connsiteX2765" fmla="*/ 5478238 w 7265975"/>
              <a:gd name="connsiteY2765" fmla="*/ 1855586 h 3615677"/>
              <a:gd name="connsiteX2766" fmla="*/ 5489141 w 7265975"/>
              <a:gd name="connsiteY2766" fmla="*/ 1853163 h 3615677"/>
              <a:gd name="connsiteX2767" fmla="*/ 5511754 w 7265975"/>
              <a:gd name="connsiteY2767" fmla="*/ 1853163 h 3615677"/>
              <a:gd name="connsiteX2768" fmla="*/ 5540829 w 7265975"/>
              <a:gd name="connsiteY2768" fmla="*/ 1843470 h 3615677"/>
              <a:gd name="connsiteX2769" fmla="*/ 5571518 w 7265975"/>
              <a:gd name="connsiteY2769" fmla="*/ 1851548 h 3615677"/>
              <a:gd name="connsiteX2770" fmla="*/ 5595747 w 7265975"/>
              <a:gd name="connsiteY2770" fmla="*/ 1879011 h 3615677"/>
              <a:gd name="connsiteX2771" fmla="*/ 5547290 w 7265975"/>
              <a:gd name="connsiteY2771" fmla="*/ 1937170 h 3615677"/>
              <a:gd name="connsiteX2772" fmla="*/ 5553751 w 7265975"/>
              <a:gd name="connsiteY2772" fmla="*/ 1946863 h 3615677"/>
              <a:gd name="connsiteX2773" fmla="*/ 5594131 w 7265975"/>
              <a:gd name="connsiteY2773" fmla="*/ 1993713 h 3615677"/>
              <a:gd name="connsiteX2774" fmla="*/ 5623206 w 7265975"/>
              <a:gd name="connsiteY2774" fmla="*/ 2059949 h 3615677"/>
              <a:gd name="connsiteX2775" fmla="*/ 5615130 w 7265975"/>
              <a:gd name="connsiteY2775" fmla="*/ 2095490 h 3615677"/>
              <a:gd name="connsiteX2776" fmla="*/ 5571518 w 7265975"/>
              <a:gd name="connsiteY2776" fmla="*/ 2118107 h 3615677"/>
              <a:gd name="connsiteX2777" fmla="*/ 5555366 w 7265975"/>
              <a:gd name="connsiteY2777" fmla="*/ 2134262 h 3615677"/>
              <a:gd name="connsiteX2778" fmla="*/ 5553751 w 7265975"/>
              <a:gd name="connsiteY2778" fmla="*/ 2127800 h 3615677"/>
              <a:gd name="connsiteX2779" fmla="*/ 5553751 w 7265975"/>
              <a:gd name="connsiteY2779" fmla="*/ 2135878 h 3615677"/>
              <a:gd name="connsiteX2780" fmla="*/ 5535983 w 7265975"/>
              <a:gd name="connsiteY2780" fmla="*/ 2153648 h 3615677"/>
              <a:gd name="connsiteX2781" fmla="*/ 5531137 w 7265975"/>
              <a:gd name="connsiteY2781" fmla="*/ 2139109 h 3615677"/>
              <a:gd name="connsiteX2782" fmla="*/ 5532752 w 7265975"/>
              <a:gd name="connsiteY2782" fmla="*/ 2129416 h 3615677"/>
              <a:gd name="connsiteX2783" fmla="*/ 5527907 w 7265975"/>
              <a:gd name="connsiteY2783" fmla="*/ 2118107 h 3615677"/>
              <a:gd name="connsiteX2784" fmla="*/ 5503678 w 7265975"/>
              <a:gd name="connsiteY2784" fmla="*/ 2103567 h 3615677"/>
              <a:gd name="connsiteX2785" fmla="*/ 5487526 w 7265975"/>
              <a:gd name="connsiteY2785" fmla="*/ 2084181 h 3615677"/>
              <a:gd name="connsiteX2786" fmla="*/ 5455221 w 7265975"/>
              <a:gd name="connsiteY2786" fmla="*/ 2071257 h 3615677"/>
              <a:gd name="connsiteX2787" fmla="*/ 5451991 w 7265975"/>
              <a:gd name="connsiteY2787" fmla="*/ 2061564 h 3615677"/>
              <a:gd name="connsiteX2788" fmla="*/ 5434223 w 7265975"/>
              <a:gd name="connsiteY2788" fmla="*/ 2051871 h 3615677"/>
              <a:gd name="connsiteX2789" fmla="*/ 5429377 w 7265975"/>
              <a:gd name="connsiteY2789" fmla="*/ 2059949 h 3615677"/>
              <a:gd name="connsiteX2790" fmla="*/ 5432608 w 7265975"/>
              <a:gd name="connsiteY2790" fmla="*/ 2072873 h 3615677"/>
              <a:gd name="connsiteX2791" fmla="*/ 5411610 w 7265975"/>
              <a:gd name="connsiteY2791" fmla="*/ 2119722 h 3615677"/>
              <a:gd name="connsiteX2792" fmla="*/ 5435838 w 7265975"/>
              <a:gd name="connsiteY2792" fmla="*/ 2153648 h 3615677"/>
              <a:gd name="connsiteX2793" fmla="*/ 5434223 w 7265975"/>
              <a:gd name="connsiteY2793" fmla="*/ 2153648 h 3615677"/>
              <a:gd name="connsiteX2794" fmla="*/ 5442299 w 7265975"/>
              <a:gd name="connsiteY2794" fmla="*/ 2176265 h 3615677"/>
              <a:gd name="connsiteX2795" fmla="*/ 5503678 w 7265975"/>
              <a:gd name="connsiteY2795" fmla="*/ 2236039 h 3615677"/>
              <a:gd name="connsiteX2796" fmla="*/ 5500448 w 7265975"/>
              <a:gd name="connsiteY2796" fmla="*/ 2248963 h 3615677"/>
              <a:gd name="connsiteX2797" fmla="*/ 5514985 w 7265975"/>
              <a:gd name="connsiteY2797" fmla="*/ 2274811 h 3615677"/>
              <a:gd name="connsiteX2798" fmla="*/ 5521446 w 7265975"/>
              <a:gd name="connsiteY2798" fmla="*/ 2295813 h 3615677"/>
              <a:gd name="connsiteX2799" fmla="*/ 5511754 w 7265975"/>
              <a:gd name="connsiteY2799" fmla="*/ 2295813 h 3615677"/>
              <a:gd name="connsiteX2800" fmla="*/ 5506909 w 7265975"/>
              <a:gd name="connsiteY2800" fmla="*/ 2299044 h 3615677"/>
              <a:gd name="connsiteX2801" fmla="*/ 5495602 w 7265975"/>
              <a:gd name="connsiteY2801" fmla="*/ 2292582 h 3615677"/>
              <a:gd name="connsiteX2802" fmla="*/ 5445530 w 7265975"/>
              <a:gd name="connsiteY2802" fmla="*/ 2240886 h 3615677"/>
              <a:gd name="connsiteX2803" fmla="*/ 5429377 w 7265975"/>
              <a:gd name="connsiteY2803" fmla="*/ 2189189 h 3615677"/>
              <a:gd name="connsiteX2804" fmla="*/ 5408379 w 7265975"/>
              <a:gd name="connsiteY2804" fmla="*/ 2153648 h 3615677"/>
              <a:gd name="connsiteX2805" fmla="*/ 5398688 w 7265975"/>
              <a:gd name="connsiteY2805" fmla="*/ 2153648 h 3615677"/>
              <a:gd name="connsiteX2806" fmla="*/ 5398688 w 7265975"/>
              <a:gd name="connsiteY2806" fmla="*/ 2148802 h 3615677"/>
              <a:gd name="connsiteX2807" fmla="*/ 5401918 w 7265975"/>
              <a:gd name="connsiteY2807" fmla="*/ 2121338 h 3615677"/>
              <a:gd name="connsiteX2808" fmla="*/ 5403533 w 7265975"/>
              <a:gd name="connsiteY2808" fmla="*/ 2121338 h 3615677"/>
              <a:gd name="connsiteX2809" fmla="*/ 5405149 w 7265975"/>
              <a:gd name="connsiteY2809" fmla="*/ 2121338 h 3615677"/>
              <a:gd name="connsiteX2810" fmla="*/ 5405661 w 7265975"/>
              <a:gd name="connsiteY2810" fmla="*/ 2120199 h 3615677"/>
              <a:gd name="connsiteX2811" fmla="*/ 5403858 w 7265975"/>
              <a:gd name="connsiteY2811" fmla="*/ 2109212 h 3615677"/>
              <a:gd name="connsiteX2812" fmla="*/ 5405680 w 7265975"/>
              <a:gd name="connsiteY2812" fmla="*/ 2094475 h 3615677"/>
              <a:gd name="connsiteX2813" fmla="*/ 5387867 w 7265975"/>
              <a:gd name="connsiteY2813" fmla="*/ 2021803 h 3615677"/>
              <a:gd name="connsiteX2814" fmla="*/ 5383008 w 7265975"/>
              <a:gd name="connsiteY2814" fmla="*/ 1989504 h 3615677"/>
              <a:gd name="connsiteX2815" fmla="*/ 5374911 w 7265975"/>
              <a:gd name="connsiteY2815" fmla="*/ 1986274 h 3615677"/>
              <a:gd name="connsiteX2816" fmla="*/ 5368434 w 7265975"/>
              <a:gd name="connsiteY2816" fmla="*/ 1974969 h 3615677"/>
              <a:gd name="connsiteX2817" fmla="*/ 5331187 w 7265975"/>
              <a:gd name="connsiteY2817" fmla="*/ 2007268 h 3615677"/>
              <a:gd name="connsiteX2818" fmla="*/ 5319851 w 7265975"/>
              <a:gd name="connsiteY2818" fmla="*/ 1989504 h 3615677"/>
              <a:gd name="connsiteX2819" fmla="*/ 5323090 w 7265975"/>
              <a:gd name="connsiteY2819" fmla="*/ 1968510 h 3615677"/>
              <a:gd name="connsiteX2820" fmla="*/ 5318232 w 7265975"/>
              <a:gd name="connsiteY2820" fmla="*/ 1958820 h 3615677"/>
              <a:gd name="connsiteX2821" fmla="*/ 5297180 w 7265975"/>
              <a:gd name="connsiteY2821" fmla="*/ 1920061 h 3615677"/>
              <a:gd name="connsiteX2822" fmla="*/ 5274508 w 7265975"/>
              <a:gd name="connsiteY2822" fmla="*/ 1897452 h 3615677"/>
              <a:gd name="connsiteX2823" fmla="*/ 5266411 w 7265975"/>
              <a:gd name="connsiteY2823" fmla="*/ 1869998 h 3615677"/>
              <a:gd name="connsiteX2824" fmla="*/ 5240500 w 7265975"/>
              <a:gd name="connsiteY2824" fmla="*/ 1853848 h 3615677"/>
              <a:gd name="connsiteX2825" fmla="*/ 5203254 w 7265975"/>
              <a:gd name="connsiteY2825" fmla="*/ 1878073 h 3615677"/>
              <a:gd name="connsiteX2826" fmla="*/ 5185440 w 7265975"/>
              <a:gd name="connsiteY2826" fmla="*/ 1871613 h 3615677"/>
              <a:gd name="connsiteX2827" fmla="*/ 5162768 w 7265975"/>
              <a:gd name="connsiteY2827" fmla="*/ 1889377 h 3615677"/>
              <a:gd name="connsiteX2828" fmla="*/ 5154671 w 7265975"/>
              <a:gd name="connsiteY2828" fmla="*/ 1913601 h 3615677"/>
              <a:gd name="connsiteX2829" fmla="*/ 5109328 w 7265975"/>
              <a:gd name="connsiteY2829" fmla="*/ 1941056 h 3615677"/>
              <a:gd name="connsiteX2830" fmla="*/ 5068842 w 7265975"/>
              <a:gd name="connsiteY2830" fmla="*/ 1983044 h 3615677"/>
              <a:gd name="connsiteX2831" fmla="*/ 5051029 w 7265975"/>
              <a:gd name="connsiteY2831" fmla="*/ 1999194 h 3615677"/>
              <a:gd name="connsiteX2832" fmla="*/ 5023499 w 7265975"/>
              <a:gd name="connsiteY2832" fmla="*/ 2020188 h 3615677"/>
              <a:gd name="connsiteX2833" fmla="*/ 5028357 w 7265975"/>
              <a:gd name="connsiteY2833" fmla="*/ 2052487 h 3615677"/>
              <a:gd name="connsiteX2834" fmla="*/ 5018641 w 7265975"/>
              <a:gd name="connsiteY2834" fmla="*/ 2094475 h 3615677"/>
              <a:gd name="connsiteX2835" fmla="*/ 5023499 w 7265975"/>
              <a:gd name="connsiteY2835" fmla="*/ 2113855 h 3615677"/>
              <a:gd name="connsiteX2836" fmla="*/ 5018641 w 7265975"/>
              <a:gd name="connsiteY2836" fmla="*/ 2113855 h 3615677"/>
              <a:gd name="connsiteX2837" fmla="*/ 5012163 w 7265975"/>
              <a:gd name="connsiteY2837" fmla="*/ 2117085 h 3615677"/>
              <a:gd name="connsiteX2838" fmla="*/ 4997588 w 7265975"/>
              <a:gd name="connsiteY2838" fmla="*/ 2141309 h 3615677"/>
              <a:gd name="connsiteX2839" fmla="*/ 4984633 w 7265975"/>
              <a:gd name="connsiteY2839" fmla="*/ 2149384 h 3615677"/>
              <a:gd name="connsiteX2840" fmla="*/ 4974916 w 7265975"/>
              <a:gd name="connsiteY2840" fmla="*/ 2163918 h 3615677"/>
              <a:gd name="connsiteX2841" fmla="*/ 4965200 w 7265975"/>
              <a:gd name="connsiteY2841" fmla="*/ 2155843 h 3615677"/>
              <a:gd name="connsiteX2842" fmla="*/ 4958722 w 7265975"/>
              <a:gd name="connsiteY2842" fmla="*/ 2149384 h 3615677"/>
              <a:gd name="connsiteX2843" fmla="*/ 4939289 w 7265975"/>
              <a:gd name="connsiteY2843" fmla="*/ 2102550 h 3615677"/>
              <a:gd name="connsiteX2844" fmla="*/ 4924715 w 7265975"/>
              <a:gd name="connsiteY2844" fmla="*/ 2079941 h 3615677"/>
              <a:gd name="connsiteX2845" fmla="*/ 4916618 w 7265975"/>
              <a:gd name="connsiteY2845" fmla="*/ 2050872 h 3615677"/>
              <a:gd name="connsiteX2846" fmla="*/ 4906901 w 7265975"/>
              <a:gd name="connsiteY2846" fmla="*/ 2028263 h 3615677"/>
              <a:gd name="connsiteX2847" fmla="*/ 4885849 w 7265975"/>
              <a:gd name="connsiteY2847" fmla="*/ 1978199 h 3615677"/>
              <a:gd name="connsiteX2848" fmla="*/ 4874513 w 7265975"/>
              <a:gd name="connsiteY2848" fmla="*/ 1937826 h 3615677"/>
              <a:gd name="connsiteX2849" fmla="*/ 4873142 w 7265975"/>
              <a:gd name="connsiteY2849" fmla="*/ 1928260 h 3615677"/>
              <a:gd name="connsiteX2850" fmla="*/ 4876132 w 7265975"/>
              <a:gd name="connsiteY2850" fmla="*/ 1929751 h 3615677"/>
              <a:gd name="connsiteX2851" fmla="*/ 4873197 w 7265975"/>
              <a:gd name="connsiteY2851" fmla="*/ 1926824 h 3615677"/>
              <a:gd name="connsiteX2852" fmla="*/ 4875322 w 7265975"/>
              <a:gd name="connsiteY2852" fmla="*/ 1917639 h 3615677"/>
              <a:gd name="connsiteX2853" fmla="*/ 4877752 w 7265975"/>
              <a:gd name="connsiteY2853" fmla="*/ 1907142 h 3615677"/>
              <a:gd name="connsiteX2854" fmla="*/ 4869655 w 7265975"/>
              <a:gd name="connsiteY2854" fmla="*/ 1878073 h 3615677"/>
              <a:gd name="connsiteX2855" fmla="*/ 4874513 w 7265975"/>
              <a:gd name="connsiteY2855" fmla="*/ 1868383 h 3615677"/>
              <a:gd name="connsiteX2856" fmla="*/ 4868035 w 7265975"/>
              <a:gd name="connsiteY2856" fmla="*/ 1868383 h 3615677"/>
              <a:gd name="connsiteX2857" fmla="*/ 4840505 w 7265975"/>
              <a:gd name="connsiteY2857" fmla="*/ 1902297 h 3615677"/>
              <a:gd name="connsiteX2858" fmla="*/ 4798400 w 7265975"/>
              <a:gd name="connsiteY2858" fmla="*/ 1868383 h 3615677"/>
              <a:gd name="connsiteX2859" fmla="*/ 4816214 w 7265975"/>
              <a:gd name="connsiteY2859" fmla="*/ 1865153 h 3615677"/>
              <a:gd name="connsiteX2860" fmla="*/ 4825930 w 7265975"/>
              <a:gd name="connsiteY2860" fmla="*/ 1855463 h 3615677"/>
              <a:gd name="connsiteX2861" fmla="*/ 4809736 w 7265975"/>
              <a:gd name="connsiteY2861" fmla="*/ 1853848 h 3615677"/>
              <a:gd name="connsiteX2862" fmla="*/ 4767632 w 7265975"/>
              <a:gd name="connsiteY2862" fmla="*/ 1829624 h 3615677"/>
              <a:gd name="connsiteX2863" fmla="*/ 4748199 w 7265975"/>
              <a:gd name="connsiteY2863" fmla="*/ 1800555 h 3615677"/>
              <a:gd name="connsiteX2864" fmla="*/ 4727146 w 7265975"/>
              <a:gd name="connsiteY2864" fmla="*/ 1798940 h 3615677"/>
              <a:gd name="connsiteX2865" fmla="*/ 4709333 w 7265975"/>
              <a:gd name="connsiteY2865" fmla="*/ 1805400 h 3615677"/>
              <a:gd name="connsiteX2866" fmla="*/ 4689900 w 7265975"/>
              <a:gd name="connsiteY2866" fmla="*/ 1800555 h 3615677"/>
              <a:gd name="connsiteX2867" fmla="*/ 4683422 w 7265975"/>
              <a:gd name="connsiteY2867" fmla="*/ 1805400 h 3615677"/>
              <a:gd name="connsiteX2868" fmla="*/ 4659131 w 7265975"/>
              <a:gd name="connsiteY2868" fmla="*/ 1807015 h 3615677"/>
              <a:gd name="connsiteX2869" fmla="*/ 4659021 w 7265975"/>
              <a:gd name="connsiteY2869" fmla="*/ 1806578 h 3615677"/>
              <a:gd name="connsiteX2870" fmla="*/ 4656175 w 7265975"/>
              <a:gd name="connsiteY2870" fmla="*/ 1806578 h 3615677"/>
              <a:gd name="connsiteX2871" fmla="*/ 4591359 w 7265975"/>
              <a:gd name="connsiteY2871" fmla="*/ 1798499 h 3615677"/>
              <a:gd name="connsiteX2872" fmla="*/ 4567054 w 7265975"/>
              <a:gd name="connsiteY2872" fmla="*/ 1792036 h 3615677"/>
              <a:gd name="connsiteX2873" fmla="*/ 4544368 w 7265975"/>
              <a:gd name="connsiteY2873" fmla="*/ 1762951 h 3615677"/>
              <a:gd name="connsiteX2874" fmla="*/ 4529785 w 7265975"/>
              <a:gd name="connsiteY2874" fmla="*/ 1774262 h 3615677"/>
              <a:gd name="connsiteX2875" fmla="*/ 4494137 w 7265975"/>
              <a:gd name="connsiteY2875" fmla="*/ 1774262 h 3615677"/>
              <a:gd name="connsiteX2876" fmla="*/ 4469831 w 7265975"/>
              <a:gd name="connsiteY2876" fmla="*/ 1753256 h 3615677"/>
              <a:gd name="connsiteX2877" fmla="*/ 4440664 w 7265975"/>
              <a:gd name="connsiteY2877" fmla="*/ 1741946 h 3615677"/>
              <a:gd name="connsiteX2878" fmla="*/ 4437423 w 7265975"/>
              <a:gd name="connsiteY2878" fmla="*/ 1729019 h 3615677"/>
              <a:gd name="connsiteX2879" fmla="*/ 4393673 w 7265975"/>
              <a:gd name="connsiteY2879" fmla="*/ 1690239 h 3615677"/>
              <a:gd name="connsiteX2880" fmla="*/ 4380710 w 7265975"/>
              <a:gd name="connsiteY2880" fmla="*/ 1714477 h 3615677"/>
              <a:gd name="connsiteX2881" fmla="*/ 4380710 w 7265975"/>
              <a:gd name="connsiteY2881" fmla="*/ 1730635 h 3615677"/>
              <a:gd name="connsiteX2882" fmla="*/ 4422840 w 7265975"/>
              <a:gd name="connsiteY2882" fmla="*/ 1780725 h 3615677"/>
              <a:gd name="connsiteX2883" fmla="*/ 4427701 w 7265975"/>
              <a:gd name="connsiteY2883" fmla="*/ 1798499 h 3615677"/>
              <a:gd name="connsiteX2884" fmla="*/ 4440664 w 7265975"/>
              <a:gd name="connsiteY2884" fmla="*/ 1785573 h 3615677"/>
              <a:gd name="connsiteX2885" fmla="*/ 4442285 w 7265975"/>
              <a:gd name="connsiteY2885" fmla="*/ 1792036 h 3615677"/>
              <a:gd name="connsiteX2886" fmla="*/ 4437423 w 7265975"/>
              <a:gd name="connsiteY2886" fmla="*/ 1816273 h 3615677"/>
              <a:gd name="connsiteX2887" fmla="*/ 4466590 w 7265975"/>
              <a:gd name="connsiteY2887" fmla="*/ 1830816 h 3615677"/>
              <a:gd name="connsiteX2888" fmla="*/ 4544368 w 7265975"/>
              <a:gd name="connsiteY2888" fmla="*/ 1782341 h 3615677"/>
              <a:gd name="connsiteX2889" fmla="*/ 4544368 w 7265975"/>
              <a:gd name="connsiteY2889" fmla="*/ 1808194 h 3615677"/>
              <a:gd name="connsiteX2890" fmla="*/ 4588119 w 7265975"/>
              <a:gd name="connsiteY2890" fmla="*/ 1838895 h 3615677"/>
              <a:gd name="connsiteX2891" fmla="*/ 4601082 w 7265975"/>
              <a:gd name="connsiteY2891" fmla="*/ 1856669 h 3615677"/>
              <a:gd name="connsiteX2892" fmla="*/ 4601082 w 7265975"/>
              <a:gd name="connsiteY2892" fmla="*/ 1855053 h 3615677"/>
              <a:gd name="connsiteX2893" fmla="*/ 4615665 w 7265975"/>
              <a:gd name="connsiteY2893" fmla="*/ 1866364 h 3615677"/>
              <a:gd name="connsiteX2894" fmla="*/ 4594600 w 7265975"/>
              <a:gd name="connsiteY2894" fmla="*/ 1906759 h 3615677"/>
              <a:gd name="connsiteX2895" fmla="*/ 4573535 w 7265975"/>
              <a:gd name="connsiteY2895" fmla="*/ 1918070 h 3615677"/>
              <a:gd name="connsiteX2896" fmla="*/ 4562193 w 7265975"/>
              <a:gd name="connsiteY2896" fmla="*/ 1937459 h 3615677"/>
              <a:gd name="connsiteX2897" fmla="*/ 4542748 w 7265975"/>
              <a:gd name="connsiteY2897" fmla="*/ 1958465 h 3615677"/>
              <a:gd name="connsiteX2898" fmla="*/ 4521683 w 7265975"/>
              <a:gd name="connsiteY2898" fmla="*/ 1979471 h 3615677"/>
              <a:gd name="connsiteX2899" fmla="*/ 4460109 w 7265975"/>
              <a:gd name="connsiteY2899" fmla="*/ 2006940 h 3615677"/>
              <a:gd name="connsiteX2900" fmla="*/ 4461729 w 7265975"/>
              <a:gd name="connsiteY2900" fmla="*/ 2013403 h 3615677"/>
              <a:gd name="connsiteX2901" fmla="*/ 4406636 w 7265975"/>
              <a:gd name="connsiteY2901" fmla="*/ 2029561 h 3615677"/>
              <a:gd name="connsiteX2902" fmla="*/ 4359645 w 7265975"/>
              <a:gd name="connsiteY2902" fmla="*/ 2057030 h 3615677"/>
              <a:gd name="connsiteX2903" fmla="*/ 4338580 w 7265975"/>
              <a:gd name="connsiteY2903" fmla="*/ 2057030 h 3615677"/>
              <a:gd name="connsiteX2904" fmla="*/ 4309413 w 7265975"/>
              <a:gd name="connsiteY2904" fmla="*/ 2071572 h 3615677"/>
              <a:gd name="connsiteX2905" fmla="*/ 4304552 w 7265975"/>
              <a:gd name="connsiteY2905" fmla="*/ 2073188 h 3615677"/>
              <a:gd name="connsiteX2906" fmla="*/ 4281867 w 7265975"/>
              <a:gd name="connsiteY2906" fmla="*/ 2063493 h 3615677"/>
              <a:gd name="connsiteX2907" fmla="*/ 4281867 w 7265975"/>
              <a:gd name="connsiteY2907" fmla="*/ 2055414 h 3615677"/>
              <a:gd name="connsiteX2908" fmla="*/ 4268904 w 7265975"/>
              <a:gd name="connsiteY2908" fmla="*/ 2019866 h 3615677"/>
              <a:gd name="connsiteX2909" fmla="*/ 4267284 w 7265975"/>
              <a:gd name="connsiteY2909" fmla="*/ 1998861 h 3615677"/>
              <a:gd name="connsiteX2910" fmla="*/ 4251080 w 7265975"/>
              <a:gd name="connsiteY2910" fmla="*/ 1968160 h 3615677"/>
              <a:gd name="connsiteX2911" fmla="*/ 4223533 w 7265975"/>
              <a:gd name="connsiteY2911" fmla="*/ 1918070 h 3615677"/>
              <a:gd name="connsiteX2912" fmla="*/ 4192746 w 7265975"/>
              <a:gd name="connsiteY2912" fmla="*/ 1871211 h 3615677"/>
              <a:gd name="connsiteX2913" fmla="*/ 4179783 w 7265975"/>
              <a:gd name="connsiteY2913" fmla="*/ 1837279 h 3615677"/>
              <a:gd name="connsiteX2914" fmla="*/ 4170061 w 7265975"/>
              <a:gd name="connsiteY2914" fmla="*/ 1829200 h 3615677"/>
              <a:gd name="connsiteX2915" fmla="*/ 4157098 w 7265975"/>
              <a:gd name="connsiteY2915" fmla="*/ 1824352 h 3615677"/>
              <a:gd name="connsiteX2916" fmla="*/ 4152237 w 7265975"/>
              <a:gd name="connsiteY2916" fmla="*/ 1804962 h 3615677"/>
              <a:gd name="connsiteX2917" fmla="*/ 4142514 w 7265975"/>
              <a:gd name="connsiteY2917" fmla="*/ 1788804 h 3615677"/>
              <a:gd name="connsiteX2918" fmla="*/ 4118209 w 7265975"/>
              <a:gd name="connsiteY2918" fmla="*/ 1753256 h 3615677"/>
              <a:gd name="connsiteX2919" fmla="*/ 4106866 w 7265975"/>
              <a:gd name="connsiteY2919" fmla="*/ 1735482 h 3615677"/>
              <a:gd name="connsiteX2920" fmla="*/ 4109297 w 7265975"/>
              <a:gd name="connsiteY2920" fmla="*/ 1720334 h 3615677"/>
              <a:gd name="connsiteX2921" fmla="*/ 4110448 w 7265975"/>
              <a:gd name="connsiteY2921" fmla="*/ 1711438 h 3615677"/>
              <a:gd name="connsiteX2922" fmla="*/ 4105232 w 7265975"/>
              <a:gd name="connsiteY2922" fmla="*/ 1728310 h 3615677"/>
              <a:gd name="connsiteX2923" fmla="*/ 4096731 w 7265975"/>
              <a:gd name="connsiteY2923" fmla="*/ 1749164 h 3615677"/>
              <a:gd name="connsiteX2924" fmla="*/ 4057870 w 7265975"/>
              <a:gd name="connsiteY2924" fmla="*/ 1702190 h 3615677"/>
              <a:gd name="connsiteX2925" fmla="*/ 4057870 w 7265975"/>
              <a:gd name="connsiteY2925" fmla="*/ 1715149 h 3615677"/>
              <a:gd name="connsiteX2926" fmla="*/ 4125877 w 7265975"/>
              <a:gd name="connsiteY2926" fmla="*/ 1835014 h 3615677"/>
              <a:gd name="connsiteX2927" fmla="*/ 4153404 w 7265975"/>
              <a:gd name="connsiteY2927" fmla="*/ 1890087 h 3615677"/>
              <a:gd name="connsiteX2928" fmla="*/ 4153404 w 7265975"/>
              <a:gd name="connsiteY2928" fmla="*/ 1927342 h 3615677"/>
              <a:gd name="connsiteX2929" fmla="*/ 4185788 w 7265975"/>
              <a:gd name="connsiteY2929" fmla="*/ 1961358 h 3615677"/>
              <a:gd name="connsiteX2930" fmla="*/ 4203600 w 7265975"/>
              <a:gd name="connsiteY2930" fmla="*/ 2009952 h 3615677"/>
              <a:gd name="connsiteX2931" fmla="*/ 4235984 w 7265975"/>
              <a:gd name="connsiteY2931" fmla="*/ 2031009 h 3615677"/>
              <a:gd name="connsiteX2932" fmla="*/ 4276465 w 7265975"/>
              <a:gd name="connsiteY2932" fmla="*/ 2069884 h 3615677"/>
              <a:gd name="connsiteX2933" fmla="*/ 4276465 w 7265975"/>
              <a:gd name="connsiteY2933" fmla="*/ 2092561 h 3615677"/>
              <a:gd name="connsiteX2934" fmla="*/ 4307230 w 7265975"/>
              <a:gd name="connsiteY2934" fmla="*/ 2121718 h 3615677"/>
              <a:gd name="connsiteX2935" fmla="*/ 4328280 w 7265975"/>
              <a:gd name="connsiteY2935" fmla="*/ 2110379 h 3615677"/>
              <a:gd name="connsiteX2936" fmla="*/ 4357426 w 7265975"/>
              <a:gd name="connsiteY2936" fmla="*/ 2110379 h 3615677"/>
              <a:gd name="connsiteX2937" fmla="*/ 4435149 w 7265975"/>
              <a:gd name="connsiteY2937" fmla="*/ 2089322 h 3615677"/>
              <a:gd name="connsiteX2938" fmla="*/ 4440007 w 7265975"/>
              <a:gd name="connsiteY2938" fmla="*/ 2099040 h 3615677"/>
              <a:gd name="connsiteX2939" fmla="*/ 4391430 w 7265975"/>
              <a:gd name="connsiteY2939" fmla="*/ 2217286 h 3615677"/>
              <a:gd name="connsiteX2940" fmla="*/ 4333138 w 7265975"/>
              <a:gd name="connsiteY2940" fmla="*/ 2291796 h 3615677"/>
              <a:gd name="connsiteX2941" fmla="*/ 4218173 w 7265975"/>
              <a:gd name="connsiteY2941" fmla="*/ 2405182 h 3615677"/>
              <a:gd name="connsiteX2942" fmla="*/ 4193885 w 7265975"/>
              <a:gd name="connsiteY2942" fmla="*/ 2447297 h 3615677"/>
              <a:gd name="connsiteX2943" fmla="*/ 4200361 w 7265975"/>
              <a:gd name="connsiteY2943" fmla="*/ 2500750 h 3615677"/>
              <a:gd name="connsiteX2944" fmla="*/ 4226269 w 7265975"/>
              <a:gd name="connsiteY2944" fmla="*/ 2550964 h 3615677"/>
              <a:gd name="connsiteX2945" fmla="*/ 4221411 w 7265975"/>
              <a:gd name="connsiteY2945" fmla="*/ 2562302 h 3615677"/>
              <a:gd name="connsiteX2946" fmla="*/ 4221411 w 7265975"/>
              <a:gd name="connsiteY2946" fmla="*/ 2580120 h 3615677"/>
              <a:gd name="connsiteX2947" fmla="*/ 4219792 w 7265975"/>
              <a:gd name="connsiteY2947" fmla="*/ 2623854 h 3615677"/>
              <a:gd name="connsiteX2948" fmla="*/ 4224650 w 7265975"/>
              <a:gd name="connsiteY2948" fmla="*/ 2638433 h 3615677"/>
              <a:gd name="connsiteX2949" fmla="*/ 4122639 w 7265975"/>
              <a:gd name="connsiteY2949" fmla="*/ 2735620 h 3615677"/>
              <a:gd name="connsiteX2950" fmla="*/ 4101589 w 7265975"/>
              <a:gd name="connsiteY2950" fmla="*/ 2756678 h 3615677"/>
              <a:gd name="connsiteX2951" fmla="*/ 4121019 w 7265975"/>
              <a:gd name="connsiteY2951" fmla="*/ 2805272 h 3615677"/>
              <a:gd name="connsiteX2952" fmla="*/ 4116162 w 7265975"/>
              <a:gd name="connsiteY2952" fmla="*/ 2845767 h 3615677"/>
              <a:gd name="connsiteX2953" fmla="*/ 4095112 w 7265975"/>
              <a:gd name="connsiteY2953" fmla="*/ 2850626 h 3615677"/>
              <a:gd name="connsiteX2954" fmla="*/ 4059489 w 7265975"/>
              <a:gd name="connsiteY2954" fmla="*/ 2884642 h 3615677"/>
              <a:gd name="connsiteX2955" fmla="*/ 4069204 w 7265975"/>
              <a:gd name="connsiteY2955" fmla="*/ 2899220 h 3615677"/>
              <a:gd name="connsiteX2956" fmla="*/ 4041677 w 7265975"/>
              <a:gd name="connsiteY2956" fmla="*/ 2944574 h 3615677"/>
              <a:gd name="connsiteX2957" fmla="*/ 4012531 w 7265975"/>
              <a:gd name="connsiteY2957" fmla="*/ 2989928 h 3615677"/>
              <a:gd name="connsiteX2958" fmla="*/ 3957478 w 7265975"/>
              <a:gd name="connsiteY2958" fmla="*/ 3048241 h 3615677"/>
              <a:gd name="connsiteX2959" fmla="*/ 3925093 w 7265975"/>
              <a:gd name="connsiteY2959" fmla="*/ 3061199 h 3615677"/>
              <a:gd name="connsiteX2960" fmla="*/ 3904043 w 7265975"/>
              <a:gd name="connsiteY2960" fmla="*/ 3066059 h 3615677"/>
              <a:gd name="connsiteX2961" fmla="*/ 3882993 w 7265975"/>
              <a:gd name="connsiteY2961" fmla="*/ 3057960 h 3615677"/>
              <a:gd name="connsiteX2962" fmla="*/ 3808509 w 7265975"/>
              <a:gd name="connsiteY2962" fmla="*/ 3079017 h 3615677"/>
              <a:gd name="connsiteX2963" fmla="*/ 3785840 w 7265975"/>
              <a:gd name="connsiteY2963" fmla="*/ 3066059 h 3615677"/>
              <a:gd name="connsiteX2964" fmla="*/ 3779363 w 7265975"/>
              <a:gd name="connsiteY2964" fmla="*/ 3069298 h 3615677"/>
              <a:gd name="connsiteX2965" fmla="*/ 3766409 w 7265975"/>
              <a:gd name="connsiteY2965" fmla="*/ 3033663 h 3615677"/>
              <a:gd name="connsiteX2966" fmla="*/ 3774505 w 7265975"/>
              <a:gd name="connsiteY2966" fmla="*/ 3014225 h 3615677"/>
              <a:gd name="connsiteX2967" fmla="*/ 3751836 w 7265975"/>
              <a:gd name="connsiteY2967" fmla="*/ 2975350 h 3615677"/>
              <a:gd name="connsiteX2968" fmla="*/ 3693544 w 7265975"/>
              <a:gd name="connsiteY2968" fmla="*/ 2826329 h 3615677"/>
              <a:gd name="connsiteX2969" fmla="*/ 3693544 w 7265975"/>
              <a:gd name="connsiteY2969" fmla="*/ 2806891 h 3615677"/>
              <a:gd name="connsiteX2970" fmla="*/ 3678971 w 7265975"/>
              <a:gd name="connsiteY2970" fmla="*/ 2782594 h 3615677"/>
              <a:gd name="connsiteX2971" fmla="*/ 3636871 w 7265975"/>
              <a:gd name="connsiteY2971" fmla="*/ 2675688 h 3615677"/>
              <a:gd name="connsiteX2972" fmla="*/ 3682209 w 7265975"/>
              <a:gd name="connsiteY2972" fmla="*/ 2575261 h 3615677"/>
              <a:gd name="connsiteX2973" fmla="*/ 3672494 w 7265975"/>
              <a:gd name="connsiteY2973" fmla="*/ 2534766 h 3615677"/>
              <a:gd name="connsiteX2974" fmla="*/ 3654682 w 7265975"/>
              <a:gd name="connsiteY2974" fmla="*/ 2476453 h 3615677"/>
              <a:gd name="connsiteX2975" fmla="*/ 3643348 w 7265975"/>
              <a:gd name="connsiteY2975" fmla="*/ 2432718 h 3615677"/>
              <a:gd name="connsiteX2976" fmla="*/ 3583437 w 7265975"/>
              <a:gd name="connsiteY2976" fmla="*/ 2351729 h 3615677"/>
              <a:gd name="connsiteX2977" fmla="*/ 3599629 w 7265975"/>
              <a:gd name="connsiteY2977" fmla="*/ 2322572 h 3615677"/>
              <a:gd name="connsiteX2978" fmla="*/ 3599629 w 7265975"/>
              <a:gd name="connsiteY2978" fmla="*/ 2311234 h 3615677"/>
              <a:gd name="connsiteX2979" fmla="*/ 3607725 w 7265975"/>
              <a:gd name="connsiteY2979" fmla="*/ 2275598 h 3615677"/>
              <a:gd name="connsiteX2980" fmla="*/ 3562387 w 7265975"/>
              <a:gd name="connsiteY2980" fmla="*/ 2246442 h 3615677"/>
              <a:gd name="connsiteX2981" fmla="*/ 3531621 w 7265975"/>
              <a:gd name="connsiteY2981" fmla="*/ 2246442 h 3615677"/>
              <a:gd name="connsiteX2982" fmla="*/ 3476568 w 7265975"/>
              <a:gd name="connsiteY2982" fmla="*/ 2204327 h 3615677"/>
              <a:gd name="connsiteX2983" fmla="*/ 3387510 w 7265975"/>
              <a:gd name="connsiteY2983" fmla="*/ 2230244 h 3615677"/>
              <a:gd name="connsiteX2984" fmla="*/ 3363222 w 7265975"/>
              <a:gd name="connsiteY2984" fmla="*/ 2241583 h 3615677"/>
              <a:gd name="connsiteX2985" fmla="*/ 3319503 w 7265975"/>
              <a:gd name="connsiteY2985" fmla="*/ 2231864 h 3615677"/>
              <a:gd name="connsiteX2986" fmla="*/ 3251500 w 7265975"/>
              <a:gd name="connsiteY2986" fmla="*/ 2246442 h 3615677"/>
              <a:gd name="connsiteX2987" fmla="*/ 3230454 w 7265975"/>
              <a:gd name="connsiteY2987" fmla="*/ 2239963 h 3615677"/>
              <a:gd name="connsiteX2988" fmla="*/ 3154348 w 7265975"/>
              <a:gd name="connsiteY2988" fmla="*/ 2178410 h 3615677"/>
              <a:gd name="connsiteX2989" fmla="*/ 3118729 w 7265975"/>
              <a:gd name="connsiteY2989" fmla="*/ 2126577 h 3615677"/>
              <a:gd name="connsiteX2990" fmla="*/ 3075008 w 7265975"/>
              <a:gd name="connsiteY2990" fmla="*/ 2086082 h 3615677"/>
              <a:gd name="connsiteX2991" fmla="*/ 3065296 w 7265975"/>
              <a:gd name="connsiteY2991" fmla="*/ 2076363 h 3615677"/>
              <a:gd name="connsiteX2992" fmla="*/ 3068534 w 7265975"/>
              <a:gd name="connsiteY2992" fmla="*/ 2076363 h 3615677"/>
              <a:gd name="connsiteX2993" fmla="*/ 3065296 w 7265975"/>
              <a:gd name="connsiteY2993" fmla="*/ 2053686 h 3615677"/>
              <a:gd name="connsiteX2994" fmla="*/ 3053960 w 7265975"/>
              <a:gd name="connsiteY2994" fmla="*/ 2029389 h 3615677"/>
              <a:gd name="connsiteX2995" fmla="*/ 3083104 w 7265975"/>
              <a:gd name="connsiteY2995" fmla="*/ 1964597 h 3615677"/>
              <a:gd name="connsiteX2996" fmla="*/ 3070150 w 7265975"/>
              <a:gd name="connsiteY2996" fmla="*/ 1885227 h 3615677"/>
              <a:gd name="connsiteX2997" fmla="*/ 3089584 w 7265975"/>
              <a:gd name="connsiteY2997" fmla="*/ 1851212 h 3615677"/>
              <a:gd name="connsiteX2998" fmla="*/ 3138156 w 7265975"/>
              <a:gd name="connsiteY2998" fmla="*/ 1762123 h 3615677"/>
              <a:gd name="connsiteX2999" fmla="*/ 3178638 w 7265975"/>
              <a:gd name="connsiteY2999" fmla="*/ 1742685 h 3615677"/>
              <a:gd name="connsiteX3000" fmla="*/ 3211022 w 7265975"/>
              <a:gd name="connsiteY3000" fmla="*/ 1710289 h 3615677"/>
              <a:gd name="connsiteX3001" fmla="*/ 3222358 w 7265975"/>
              <a:gd name="connsiteY3001" fmla="*/ 1653596 h 3615677"/>
              <a:gd name="connsiteX3002" fmla="*/ 3283880 w 7265975"/>
              <a:gd name="connsiteY3002" fmla="*/ 1587185 h 3615677"/>
              <a:gd name="connsiteX3003" fmla="*/ 3282261 w 7265975"/>
              <a:gd name="connsiteY3003" fmla="*/ 1587185 h 3615677"/>
              <a:gd name="connsiteX3004" fmla="*/ 3296834 w 7265975"/>
              <a:gd name="connsiteY3004" fmla="*/ 1567747 h 3615677"/>
              <a:gd name="connsiteX3005" fmla="*/ 3356745 w 7265975"/>
              <a:gd name="connsiteY3005" fmla="*/ 1585565 h 3615677"/>
              <a:gd name="connsiteX3006" fmla="*/ 3384272 w 7265975"/>
              <a:gd name="connsiteY3006" fmla="*/ 1572607 h 3615677"/>
              <a:gd name="connsiteX3007" fmla="*/ 3495998 w 7265975"/>
              <a:gd name="connsiteY3007" fmla="*/ 1538591 h 3615677"/>
              <a:gd name="connsiteX3008" fmla="*/ 3521906 w 7265975"/>
              <a:gd name="connsiteY3008" fmla="*/ 1545070 h 3615677"/>
              <a:gd name="connsiteX3009" fmla="*/ 3551052 w 7265975"/>
              <a:gd name="connsiteY3009" fmla="*/ 1535351 h 3615677"/>
              <a:gd name="connsiteX3010" fmla="*/ 3573721 w 7265975"/>
              <a:gd name="connsiteY3010" fmla="*/ 1540211 h 3615677"/>
              <a:gd name="connsiteX3011" fmla="*/ 3601248 w 7265975"/>
              <a:gd name="connsiteY3011" fmla="*/ 1528872 h 3615677"/>
              <a:gd name="connsiteX3012" fmla="*/ 3622298 w 7265975"/>
              <a:gd name="connsiteY3012" fmla="*/ 1541830 h 3615677"/>
              <a:gd name="connsiteX3013" fmla="*/ 3633632 w 7265975"/>
              <a:gd name="connsiteY3013" fmla="*/ 1538591 h 3615677"/>
              <a:gd name="connsiteX3014" fmla="*/ 3622298 w 7265975"/>
              <a:gd name="connsiteY3014" fmla="*/ 1556409 h 3615677"/>
              <a:gd name="connsiteX3015" fmla="*/ 3632013 w 7265975"/>
              <a:gd name="connsiteY3015" fmla="*/ 1572607 h 3615677"/>
              <a:gd name="connsiteX3016" fmla="*/ 3622298 w 7265975"/>
              <a:gd name="connsiteY3016" fmla="*/ 1600143 h 3615677"/>
              <a:gd name="connsiteX3017" fmla="*/ 3654682 w 7265975"/>
              <a:gd name="connsiteY3017" fmla="*/ 1632539 h 3615677"/>
              <a:gd name="connsiteX3018" fmla="*/ 3675732 w 7265975"/>
              <a:gd name="connsiteY3018" fmla="*/ 1632539 h 3615677"/>
              <a:gd name="connsiteX3019" fmla="*/ 3790697 w 7265975"/>
              <a:gd name="connsiteY3019" fmla="*/ 1690852 h 3615677"/>
              <a:gd name="connsiteX3020" fmla="*/ 3805270 w 7265975"/>
              <a:gd name="connsiteY3020" fmla="*/ 1679513 h 3615677"/>
              <a:gd name="connsiteX3021" fmla="*/ 3805270 w 7265975"/>
              <a:gd name="connsiteY3021" fmla="*/ 1664935 h 3615677"/>
              <a:gd name="connsiteX3022" fmla="*/ 3844132 w 7265975"/>
              <a:gd name="connsiteY3022" fmla="*/ 1635779 h 3615677"/>
              <a:gd name="connsiteX3023" fmla="*/ 3847370 w 7265975"/>
              <a:gd name="connsiteY3023" fmla="*/ 1635779 h 3615677"/>
              <a:gd name="connsiteX3024" fmla="*/ 3861943 w 7265975"/>
              <a:gd name="connsiteY3024" fmla="*/ 1635779 h 3615677"/>
              <a:gd name="connsiteX3025" fmla="*/ 3873278 w 7265975"/>
              <a:gd name="connsiteY3025" fmla="*/ 1653596 h 3615677"/>
              <a:gd name="connsiteX3026" fmla="*/ 3907282 w 7265975"/>
              <a:gd name="connsiteY3026" fmla="*/ 1660076 h 3615677"/>
              <a:gd name="connsiteX3027" fmla="*/ 3986624 w 7265975"/>
              <a:gd name="connsiteY3027" fmla="*/ 1679513 h 3615677"/>
              <a:gd name="connsiteX3028" fmla="*/ 4040058 w 7265975"/>
              <a:gd name="connsiteY3028" fmla="*/ 1668175 h 3615677"/>
              <a:gd name="connsiteX3029" fmla="*/ 4077300 w 7265975"/>
              <a:gd name="connsiteY3029" fmla="*/ 1677893 h 3615677"/>
              <a:gd name="connsiteX3030" fmla="*/ 4096731 w 7265975"/>
              <a:gd name="connsiteY3030" fmla="*/ 1673034 h 3615677"/>
              <a:gd name="connsiteX3031" fmla="*/ 4102354 w 7265975"/>
              <a:gd name="connsiteY3031" fmla="*/ 1683284 h 3615677"/>
              <a:gd name="connsiteX3032" fmla="*/ 4097549 w 7265975"/>
              <a:gd name="connsiteY3032" fmla="*/ 1672263 h 3615677"/>
              <a:gd name="connsiteX3033" fmla="*/ 4095523 w 7265975"/>
              <a:gd name="connsiteY3033" fmla="*/ 1667618 h 3615677"/>
              <a:gd name="connsiteX3034" fmla="*/ 4102005 w 7265975"/>
              <a:gd name="connsiteY3034" fmla="*/ 1659539 h 3615677"/>
              <a:gd name="connsiteX3035" fmla="*/ 4113348 w 7265975"/>
              <a:gd name="connsiteY3035" fmla="*/ 1622375 h 3615677"/>
              <a:gd name="connsiteX3036" fmla="*/ 4131172 w 7265975"/>
              <a:gd name="connsiteY3036" fmla="*/ 1586827 h 3615677"/>
              <a:gd name="connsiteX3037" fmla="*/ 4127931 w 7265975"/>
              <a:gd name="connsiteY3037" fmla="*/ 1557742 h 3615677"/>
              <a:gd name="connsiteX3038" fmla="*/ 4132792 w 7265975"/>
              <a:gd name="connsiteY3038" fmla="*/ 1549663 h 3615677"/>
              <a:gd name="connsiteX3039" fmla="*/ 4132792 w 7265975"/>
              <a:gd name="connsiteY3039" fmla="*/ 1543200 h 3615677"/>
              <a:gd name="connsiteX3040" fmla="*/ 4119829 w 7265975"/>
              <a:gd name="connsiteY3040" fmla="*/ 1549663 h 3615677"/>
              <a:gd name="connsiteX3041" fmla="*/ 4105246 w 7265975"/>
              <a:gd name="connsiteY3041" fmla="*/ 1543200 h 3615677"/>
              <a:gd name="connsiteX3042" fmla="*/ 4069597 w 7265975"/>
              <a:gd name="connsiteY3042" fmla="*/ 1560974 h 3615677"/>
              <a:gd name="connsiteX3043" fmla="*/ 4033949 w 7265975"/>
              <a:gd name="connsiteY3043" fmla="*/ 1543200 h 3615677"/>
              <a:gd name="connsiteX3044" fmla="*/ 4008023 w 7265975"/>
              <a:gd name="connsiteY3044" fmla="*/ 1559358 h 3615677"/>
              <a:gd name="connsiteX3045" fmla="*/ 3973995 w 7265975"/>
              <a:gd name="connsiteY3045" fmla="*/ 1546432 h 3615677"/>
              <a:gd name="connsiteX3046" fmla="*/ 3965893 w 7265975"/>
              <a:gd name="connsiteY3046" fmla="*/ 1546432 h 3615677"/>
              <a:gd name="connsiteX3047" fmla="*/ 3972375 w 7265975"/>
              <a:gd name="connsiteY3047" fmla="*/ 1543200 h 3615677"/>
              <a:gd name="connsiteX3048" fmla="*/ 3954550 w 7265975"/>
              <a:gd name="connsiteY3048" fmla="*/ 1520579 h 3615677"/>
              <a:gd name="connsiteX3049" fmla="*/ 3930245 w 7265975"/>
              <a:gd name="connsiteY3049" fmla="*/ 1507652 h 3615677"/>
              <a:gd name="connsiteX3050" fmla="*/ 3944828 w 7265975"/>
              <a:gd name="connsiteY3050" fmla="*/ 1488262 h 3615677"/>
              <a:gd name="connsiteX3051" fmla="*/ 3944828 w 7265975"/>
              <a:gd name="connsiteY3051" fmla="*/ 1478567 h 3615677"/>
              <a:gd name="connsiteX3052" fmla="*/ 3931865 w 7265975"/>
              <a:gd name="connsiteY3052" fmla="*/ 1475336 h 3615677"/>
              <a:gd name="connsiteX3053" fmla="*/ 3996680 w 7265975"/>
              <a:gd name="connsiteY3053" fmla="*/ 1451098 h 3615677"/>
              <a:gd name="connsiteX3054" fmla="*/ 3991819 w 7265975"/>
              <a:gd name="connsiteY3054" fmla="*/ 1443019 h 3615677"/>
              <a:gd name="connsiteX3055" fmla="*/ 4008023 w 7265975"/>
              <a:gd name="connsiteY3055" fmla="*/ 1439788 h 3615677"/>
              <a:gd name="connsiteX3056" fmla="*/ 4030708 w 7265975"/>
              <a:gd name="connsiteY3056" fmla="*/ 1439788 h 3615677"/>
              <a:gd name="connsiteX3057" fmla="*/ 4059875 w 7265975"/>
              <a:gd name="connsiteY3057" fmla="*/ 1425245 h 3615677"/>
              <a:gd name="connsiteX3058" fmla="*/ 4102005 w 7265975"/>
              <a:gd name="connsiteY3058" fmla="*/ 1418782 h 3615677"/>
              <a:gd name="connsiteX3059" fmla="*/ 4136033 w 7265975"/>
              <a:gd name="connsiteY3059" fmla="*/ 1430093 h 3615677"/>
              <a:gd name="connsiteX3060" fmla="*/ 4171681 w 7265975"/>
              <a:gd name="connsiteY3060" fmla="*/ 1443019 h 3615677"/>
              <a:gd name="connsiteX3061" fmla="*/ 4212191 w 7265975"/>
              <a:gd name="connsiteY3061" fmla="*/ 1443019 h 3615677"/>
              <a:gd name="connsiteX3062" fmla="*/ 4262422 w 7265975"/>
              <a:gd name="connsiteY3062" fmla="*/ 1423630 h 3615677"/>
              <a:gd name="connsiteX3063" fmla="*/ 4291589 w 7265975"/>
              <a:gd name="connsiteY3063" fmla="*/ 1452714 h 3615677"/>
              <a:gd name="connsiteX3064" fmla="*/ 4307793 w 7265975"/>
              <a:gd name="connsiteY3064" fmla="*/ 1464025 h 3615677"/>
              <a:gd name="connsiteX3065" fmla="*/ 4345062 w 7265975"/>
              <a:gd name="connsiteY3065" fmla="*/ 1489878 h 3615677"/>
              <a:gd name="connsiteX3066" fmla="*/ 4369367 w 7265975"/>
              <a:gd name="connsiteY3066" fmla="*/ 1473720 h 3615677"/>
              <a:gd name="connsiteX3067" fmla="*/ 4380710 w 7265975"/>
              <a:gd name="connsiteY3067" fmla="*/ 1472104 h 3615677"/>
              <a:gd name="connsiteX3068" fmla="*/ 4385571 w 7265975"/>
              <a:gd name="connsiteY3068" fmla="*/ 1485031 h 3615677"/>
              <a:gd name="connsiteX3069" fmla="*/ 4385571 w 7265975"/>
              <a:gd name="connsiteY3069" fmla="*/ 1488262 h 3615677"/>
              <a:gd name="connsiteX3070" fmla="*/ 4393673 w 7265975"/>
              <a:gd name="connsiteY3070" fmla="*/ 1501189 h 3615677"/>
              <a:gd name="connsiteX3071" fmla="*/ 4398534 w 7265975"/>
              <a:gd name="connsiteY3071" fmla="*/ 1523810 h 3615677"/>
              <a:gd name="connsiteX3072" fmla="*/ 4417979 w 7265975"/>
              <a:gd name="connsiteY3072" fmla="*/ 1528658 h 3615677"/>
              <a:gd name="connsiteX3073" fmla="*/ 4430942 w 7265975"/>
              <a:gd name="connsiteY3073" fmla="*/ 1541584 h 3615677"/>
              <a:gd name="connsiteX3074" fmla="*/ 4463349 w 7265975"/>
              <a:gd name="connsiteY3074" fmla="*/ 1544816 h 3615677"/>
              <a:gd name="connsiteX3075" fmla="*/ 4497377 w 7265975"/>
              <a:gd name="connsiteY3075" fmla="*/ 1541584 h 3615677"/>
              <a:gd name="connsiteX3076" fmla="*/ 4497377 w 7265975"/>
              <a:gd name="connsiteY3076" fmla="*/ 1528658 h 3615677"/>
              <a:gd name="connsiteX3077" fmla="*/ 4511961 w 7265975"/>
              <a:gd name="connsiteY3077" fmla="*/ 1520579 h 3615677"/>
              <a:gd name="connsiteX3078" fmla="*/ 4526544 w 7265975"/>
              <a:gd name="connsiteY3078" fmla="*/ 1510884 h 3615677"/>
              <a:gd name="connsiteX3079" fmla="*/ 4557331 w 7265975"/>
              <a:gd name="connsiteY3079" fmla="*/ 1501189 h 3615677"/>
              <a:gd name="connsiteX3080" fmla="*/ 4597841 w 7265975"/>
              <a:gd name="connsiteY3080" fmla="*/ 1515731 h 3615677"/>
              <a:gd name="connsiteX3081" fmla="*/ 4641591 w 7265975"/>
              <a:gd name="connsiteY3081" fmla="*/ 1538353 h 3615677"/>
              <a:gd name="connsiteX3082" fmla="*/ 4648027 w 7265975"/>
              <a:gd name="connsiteY3082" fmla="*/ 1546375 h 3615677"/>
              <a:gd name="connsiteX3083" fmla="*/ 4647979 w 7265975"/>
              <a:gd name="connsiteY3083" fmla="*/ 1545992 h 3615677"/>
              <a:gd name="connsiteX3084" fmla="*/ 4641503 w 7265975"/>
              <a:gd name="connsiteY3084" fmla="*/ 1537895 h 3615677"/>
              <a:gd name="connsiteX3085" fmla="*/ 4597789 w 7265975"/>
              <a:gd name="connsiteY3085" fmla="*/ 1515220 h 3615677"/>
              <a:gd name="connsiteX3086" fmla="*/ 4557313 w 7265975"/>
              <a:gd name="connsiteY3086" fmla="*/ 1500644 h 3615677"/>
              <a:gd name="connsiteX3087" fmla="*/ 4526551 w 7265975"/>
              <a:gd name="connsiteY3087" fmla="*/ 1510361 h 3615677"/>
              <a:gd name="connsiteX3088" fmla="*/ 4511979 w 7265975"/>
              <a:gd name="connsiteY3088" fmla="*/ 1520079 h 3615677"/>
              <a:gd name="connsiteX3089" fmla="*/ 4497408 w 7265975"/>
              <a:gd name="connsiteY3089" fmla="*/ 1528177 h 3615677"/>
              <a:gd name="connsiteX3090" fmla="*/ 4489313 w 7265975"/>
              <a:gd name="connsiteY3090" fmla="*/ 1513601 h 3615677"/>
              <a:gd name="connsiteX3091" fmla="*/ 4495789 w 7265975"/>
              <a:gd name="connsiteY3091" fmla="*/ 1495785 h 3615677"/>
              <a:gd name="connsiteX3092" fmla="*/ 4469884 w 7265975"/>
              <a:gd name="connsiteY3092" fmla="*/ 1466632 h 3615677"/>
              <a:gd name="connsiteX3093" fmla="*/ 4484456 w 7265975"/>
              <a:gd name="connsiteY3093" fmla="*/ 1448817 h 3615677"/>
              <a:gd name="connsiteX3094" fmla="*/ 4505503 w 7265975"/>
              <a:gd name="connsiteY3094" fmla="*/ 1448817 h 3615677"/>
              <a:gd name="connsiteX3095" fmla="*/ 4494170 w 7265975"/>
              <a:gd name="connsiteY3095" fmla="*/ 1421284 h 3615677"/>
              <a:gd name="connsiteX3096" fmla="*/ 4469884 w 7265975"/>
              <a:gd name="connsiteY3096" fmla="*/ 1432621 h 3615677"/>
              <a:gd name="connsiteX3097" fmla="*/ 4435884 w 7265975"/>
              <a:gd name="connsiteY3097" fmla="*/ 1371076 h 3615677"/>
              <a:gd name="connsiteX3098" fmla="*/ 4419694 w 7265975"/>
              <a:gd name="connsiteY3098" fmla="*/ 1350021 h 3615677"/>
              <a:gd name="connsiteX3099" fmla="*/ 4469884 w 7265975"/>
              <a:gd name="connsiteY3099" fmla="*/ 1332206 h 3615677"/>
              <a:gd name="connsiteX3100" fmla="*/ 4508741 w 7265975"/>
              <a:gd name="connsiteY3100" fmla="*/ 1332206 h 3615677"/>
              <a:gd name="connsiteX3101" fmla="*/ 4448837 w 7265975"/>
              <a:gd name="connsiteY3101" fmla="*/ 1291716 h 3615677"/>
              <a:gd name="connsiteX3102" fmla="*/ 4395408 w 7265975"/>
              <a:gd name="connsiteY3102" fmla="*/ 1303053 h 3615677"/>
              <a:gd name="connsiteX3103" fmla="*/ 4367884 w 7265975"/>
              <a:gd name="connsiteY3103" fmla="*/ 1314390 h 3615677"/>
              <a:gd name="connsiteX3104" fmla="*/ 4350075 w 7265975"/>
              <a:gd name="connsiteY3104" fmla="*/ 1348402 h 3615677"/>
              <a:gd name="connsiteX3105" fmla="*/ 4366265 w 7265975"/>
              <a:gd name="connsiteY3105" fmla="*/ 1377555 h 3615677"/>
              <a:gd name="connsiteX3106" fmla="*/ 4414837 w 7265975"/>
              <a:gd name="connsiteY3106" fmla="*/ 1455295 h 3615677"/>
              <a:gd name="connsiteX3107" fmla="*/ 4395408 w 7265975"/>
              <a:gd name="connsiteY3107" fmla="*/ 1489307 h 3615677"/>
              <a:gd name="connsiteX3108" fmla="*/ 4385694 w 7265975"/>
              <a:gd name="connsiteY3108" fmla="*/ 1487687 h 3615677"/>
              <a:gd name="connsiteX3109" fmla="*/ 4385694 w 7265975"/>
              <a:gd name="connsiteY3109" fmla="*/ 1484448 h 3615677"/>
              <a:gd name="connsiteX3110" fmla="*/ 4380837 w 7265975"/>
              <a:gd name="connsiteY3110" fmla="*/ 1471491 h 3615677"/>
              <a:gd name="connsiteX3111" fmla="*/ 4369503 w 7265975"/>
              <a:gd name="connsiteY3111" fmla="*/ 1473111 h 3615677"/>
              <a:gd name="connsiteX3112" fmla="*/ 4345218 w 7265975"/>
              <a:gd name="connsiteY3112" fmla="*/ 1489307 h 3615677"/>
              <a:gd name="connsiteX3113" fmla="*/ 4307980 w 7265975"/>
              <a:gd name="connsiteY3113" fmla="*/ 1463393 h 3615677"/>
              <a:gd name="connsiteX3114" fmla="*/ 4291789 w 7265975"/>
              <a:gd name="connsiteY3114" fmla="*/ 1452056 h 3615677"/>
              <a:gd name="connsiteX3115" fmla="*/ 4262647 w 7265975"/>
              <a:gd name="connsiteY3115" fmla="*/ 1422903 h 3615677"/>
              <a:gd name="connsiteX3116" fmla="*/ 4248075 w 7265975"/>
              <a:gd name="connsiteY3116" fmla="*/ 1426142 h 3615677"/>
              <a:gd name="connsiteX3117" fmla="*/ 4244837 w 7265975"/>
              <a:gd name="connsiteY3117" fmla="*/ 1427762 h 3615677"/>
              <a:gd name="connsiteX3118" fmla="*/ 4144456 w 7265975"/>
              <a:gd name="connsiteY3118" fmla="*/ 1335445 h 3615677"/>
              <a:gd name="connsiteX3119" fmla="*/ 4167123 w 7265975"/>
              <a:gd name="connsiteY3119" fmla="*/ 1301434 h 3615677"/>
              <a:gd name="connsiteX3120" fmla="*/ 4180075 w 7265975"/>
              <a:gd name="connsiteY3120" fmla="*/ 1290096 h 3615677"/>
              <a:gd name="connsiteX3121" fmla="*/ 4108837 w 7265975"/>
              <a:gd name="connsiteY3121" fmla="*/ 1320869 h 3615677"/>
              <a:gd name="connsiteX3122" fmla="*/ 4120171 w 7265975"/>
              <a:gd name="connsiteY3122" fmla="*/ 1332206 h 3615677"/>
              <a:gd name="connsiteX3123" fmla="*/ 4139599 w 7265975"/>
              <a:gd name="connsiteY3123" fmla="*/ 1335445 h 3615677"/>
              <a:gd name="connsiteX3124" fmla="*/ 4089409 w 7265975"/>
              <a:gd name="connsiteY3124" fmla="*/ 1356500 h 3615677"/>
              <a:gd name="connsiteX3125" fmla="*/ 4034361 w 7265975"/>
              <a:gd name="connsiteY3125" fmla="*/ 1303053 h 3615677"/>
              <a:gd name="connsiteX3126" fmla="*/ 4001980 w 7265975"/>
              <a:gd name="connsiteY3126" fmla="*/ 1325727 h 3615677"/>
              <a:gd name="connsiteX3127" fmla="*/ 4001755 w 7265975"/>
              <a:gd name="connsiteY3127" fmla="*/ 1325789 h 3615677"/>
              <a:gd name="connsiteX3128" fmla="*/ 4001755 w 7265975"/>
              <a:gd name="connsiteY3128" fmla="*/ 1336633 h 3615677"/>
              <a:gd name="connsiteX3129" fmla="*/ 3987175 w 7265975"/>
              <a:gd name="connsiteY3129" fmla="*/ 1349584 h 3615677"/>
              <a:gd name="connsiteX3130" fmla="*/ 3982315 w 7265975"/>
              <a:gd name="connsiteY3130" fmla="*/ 1359298 h 3615677"/>
              <a:gd name="connsiteX3131" fmla="*/ 3982315 w 7265975"/>
              <a:gd name="connsiteY3131" fmla="*/ 1377105 h 3615677"/>
              <a:gd name="connsiteX3132" fmla="*/ 3962875 w 7265975"/>
              <a:gd name="connsiteY3132" fmla="*/ 1409483 h 3615677"/>
              <a:gd name="connsiteX3133" fmla="*/ 3987175 w 7265975"/>
              <a:gd name="connsiteY3133" fmla="*/ 1440242 h 3615677"/>
              <a:gd name="connsiteX3134" fmla="*/ 3977455 w 7265975"/>
              <a:gd name="connsiteY3134" fmla="*/ 1441861 h 3615677"/>
              <a:gd name="connsiteX3135" fmla="*/ 3959636 w 7265975"/>
              <a:gd name="connsiteY3135" fmla="*/ 1445098 h 3615677"/>
              <a:gd name="connsiteX3136" fmla="*/ 3938576 w 7265975"/>
              <a:gd name="connsiteY3136" fmla="*/ 1458050 h 3615677"/>
              <a:gd name="connsiteX3137" fmla="*/ 3907796 w 7265975"/>
              <a:gd name="connsiteY3137" fmla="*/ 1443480 h 3615677"/>
              <a:gd name="connsiteX3138" fmla="*/ 3885117 w 7265975"/>
              <a:gd name="connsiteY3138" fmla="*/ 1453193 h 3615677"/>
              <a:gd name="connsiteX3139" fmla="*/ 3885117 w 7265975"/>
              <a:gd name="connsiteY3139" fmla="*/ 1469382 h 3615677"/>
              <a:gd name="connsiteX3140" fmla="*/ 3865677 w 7265975"/>
              <a:gd name="connsiteY3140" fmla="*/ 1458050 h 3615677"/>
              <a:gd name="connsiteX3141" fmla="*/ 3859197 w 7265975"/>
              <a:gd name="connsiteY3141" fmla="*/ 1466144 h 3615677"/>
              <a:gd name="connsiteX3142" fmla="*/ 3872157 w 7265975"/>
              <a:gd name="connsiteY3142" fmla="*/ 1482333 h 3615677"/>
              <a:gd name="connsiteX3143" fmla="*/ 3868917 w 7265975"/>
              <a:gd name="connsiteY3143" fmla="*/ 1490427 h 3615677"/>
              <a:gd name="connsiteX3144" fmla="*/ 3894837 w 7265975"/>
              <a:gd name="connsiteY3144" fmla="*/ 1509854 h 3615677"/>
              <a:gd name="connsiteX3145" fmla="*/ 3896457 w 7265975"/>
              <a:gd name="connsiteY3145" fmla="*/ 1516329 h 3615677"/>
              <a:gd name="connsiteX3146" fmla="*/ 3885117 w 7265975"/>
              <a:gd name="connsiteY3146" fmla="*/ 1521186 h 3615677"/>
              <a:gd name="connsiteX3147" fmla="*/ 3883497 w 7265975"/>
              <a:gd name="connsiteY3147" fmla="*/ 1521186 h 3615677"/>
              <a:gd name="connsiteX3148" fmla="*/ 3865677 w 7265975"/>
              <a:gd name="connsiteY3148" fmla="*/ 1509854 h 3615677"/>
              <a:gd name="connsiteX3149" fmla="*/ 3865677 w 7265975"/>
              <a:gd name="connsiteY3149" fmla="*/ 1516329 h 3615677"/>
              <a:gd name="connsiteX3150" fmla="*/ 3868917 w 7265975"/>
              <a:gd name="connsiteY3150" fmla="*/ 1527662 h 3615677"/>
              <a:gd name="connsiteX3151" fmla="*/ 3868917 w 7265975"/>
              <a:gd name="connsiteY3151" fmla="*/ 1543850 h 3615677"/>
              <a:gd name="connsiteX3152" fmla="*/ 3859197 w 7265975"/>
              <a:gd name="connsiteY3152" fmla="*/ 1543850 h 3615677"/>
              <a:gd name="connsiteX3153" fmla="*/ 3838138 w 7265975"/>
              <a:gd name="connsiteY3153" fmla="*/ 1521186 h 3615677"/>
              <a:gd name="connsiteX3154" fmla="*/ 3847858 w 7265975"/>
              <a:gd name="connsiteY3154" fmla="*/ 1509854 h 3615677"/>
              <a:gd name="connsiteX3155" fmla="*/ 3834898 w 7265975"/>
              <a:gd name="connsiteY3155" fmla="*/ 1509854 h 3615677"/>
              <a:gd name="connsiteX3156" fmla="*/ 3830038 w 7265975"/>
              <a:gd name="connsiteY3156" fmla="*/ 1501759 h 3615677"/>
              <a:gd name="connsiteX3157" fmla="*/ 3815458 w 7265975"/>
              <a:gd name="connsiteY3157" fmla="*/ 1479095 h 3615677"/>
              <a:gd name="connsiteX3158" fmla="*/ 3796018 w 7265975"/>
              <a:gd name="connsiteY3158" fmla="*/ 1449955 h 3615677"/>
              <a:gd name="connsiteX3159" fmla="*/ 3796018 w 7265975"/>
              <a:gd name="connsiteY3159" fmla="*/ 1430528 h 3615677"/>
              <a:gd name="connsiteX3160" fmla="*/ 3770099 w 7265975"/>
              <a:gd name="connsiteY3160" fmla="*/ 1401389 h 3615677"/>
              <a:gd name="connsiteX3161" fmla="*/ 3749039 w 7265975"/>
              <a:gd name="connsiteY3161" fmla="*/ 1385200 h 3615677"/>
              <a:gd name="connsiteX3162" fmla="*/ 3739319 w 7265975"/>
              <a:gd name="connsiteY3162" fmla="*/ 1385200 h 3615677"/>
              <a:gd name="connsiteX3163" fmla="*/ 3705300 w 7265975"/>
              <a:gd name="connsiteY3163" fmla="*/ 1344728 h 3615677"/>
              <a:gd name="connsiteX3164" fmla="*/ 3684240 w 7265975"/>
              <a:gd name="connsiteY3164" fmla="*/ 1344728 h 3615677"/>
              <a:gd name="connsiteX3165" fmla="*/ 3674521 w 7265975"/>
              <a:gd name="connsiteY3165" fmla="*/ 1325302 h 3615677"/>
              <a:gd name="connsiteX3166" fmla="*/ 3650221 w 7265975"/>
              <a:gd name="connsiteY3166" fmla="*/ 1338252 h 3615677"/>
              <a:gd name="connsiteX3167" fmla="*/ 3653461 w 7265975"/>
              <a:gd name="connsiteY3167" fmla="*/ 1343109 h 3615677"/>
              <a:gd name="connsiteX3168" fmla="*/ 3651841 w 7265975"/>
              <a:gd name="connsiteY3168" fmla="*/ 1356060 h 3615677"/>
              <a:gd name="connsiteX3169" fmla="*/ 3666421 w 7265975"/>
              <a:gd name="connsiteY3169" fmla="*/ 1373868 h 3615677"/>
              <a:gd name="connsiteX3170" fmla="*/ 3684240 w 7265975"/>
              <a:gd name="connsiteY3170" fmla="*/ 1394913 h 3615677"/>
              <a:gd name="connsiteX3171" fmla="*/ 3698820 w 7265975"/>
              <a:gd name="connsiteY3171" fmla="*/ 1419196 h 3615677"/>
              <a:gd name="connsiteX3172" fmla="*/ 3726360 w 7265975"/>
              <a:gd name="connsiteY3172" fmla="*/ 1420815 h 3615677"/>
              <a:gd name="connsiteX3173" fmla="*/ 3726360 w 7265975"/>
              <a:gd name="connsiteY3173" fmla="*/ 1427291 h 3615677"/>
              <a:gd name="connsiteX3174" fmla="*/ 3744179 w 7265975"/>
              <a:gd name="connsiteY3174" fmla="*/ 1440242 h 3615677"/>
              <a:gd name="connsiteX3175" fmla="*/ 3773339 w 7265975"/>
              <a:gd name="connsiteY3175" fmla="*/ 1469382 h 3615677"/>
              <a:gd name="connsiteX3176" fmla="*/ 3750659 w 7265975"/>
              <a:gd name="connsiteY3176" fmla="*/ 1458050 h 3615677"/>
              <a:gd name="connsiteX3177" fmla="*/ 3734460 w 7265975"/>
              <a:gd name="connsiteY3177" fmla="*/ 1469382 h 3615677"/>
              <a:gd name="connsiteX3178" fmla="*/ 3747419 w 7265975"/>
              <a:gd name="connsiteY3178" fmla="*/ 1490427 h 3615677"/>
              <a:gd name="connsiteX3179" fmla="*/ 3739319 w 7265975"/>
              <a:gd name="connsiteY3179" fmla="*/ 1493665 h 3615677"/>
              <a:gd name="connsiteX3180" fmla="*/ 3723120 w 7265975"/>
              <a:gd name="connsiteY3180" fmla="*/ 1514710 h 3615677"/>
              <a:gd name="connsiteX3181" fmla="*/ 3715020 w 7265975"/>
              <a:gd name="connsiteY3181" fmla="*/ 1509854 h 3615677"/>
              <a:gd name="connsiteX3182" fmla="*/ 3727980 w 7265975"/>
              <a:gd name="connsiteY3182" fmla="*/ 1490427 h 3615677"/>
              <a:gd name="connsiteX3183" fmla="*/ 3719880 w 7265975"/>
              <a:gd name="connsiteY3183" fmla="*/ 1471001 h 3615677"/>
              <a:gd name="connsiteX3184" fmla="*/ 3700440 w 7265975"/>
              <a:gd name="connsiteY3184" fmla="*/ 1449955 h 3615677"/>
              <a:gd name="connsiteX3185" fmla="*/ 3687480 w 7265975"/>
              <a:gd name="connsiteY3185" fmla="*/ 1441861 h 3615677"/>
              <a:gd name="connsiteX3186" fmla="*/ 3646981 w 7265975"/>
              <a:gd name="connsiteY3186" fmla="*/ 1419196 h 3615677"/>
              <a:gd name="connsiteX3187" fmla="*/ 3630781 w 7265975"/>
              <a:gd name="connsiteY3187" fmla="*/ 1406245 h 3615677"/>
              <a:gd name="connsiteX3188" fmla="*/ 3587042 w 7265975"/>
              <a:gd name="connsiteY3188" fmla="*/ 1360916 h 3615677"/>
              <a:gd name="connsiteX3189" fmla="*/ 3565983 w 7265975"/>
              <a:gd name="connsiteY3189" fmla="*/ 1372249 h 3615677"/>
              <a:gd name="connsiteX3190" fmla="*/ 3527103 w 7265975"/>
              <a:gd name="connsiteY3190" fmla="*/ 1391675 h 3615677"/>
              <a:gd name="connsiteX3191" fmla="*/ 3488224 w 7265975"/>
              <a:gd name="connsiteY3191" fmla="*/ 1383581 h 3615677"/>
              <a:gd name="connsiteX3192" fmla="*/ 3465544 w 7265975"/>
              <a:gd name="connsiteY3192" fmla="*/ 1401389 h 3615677"/>
              <a:gd name="connsiteX3193" fmla="*/ 3470404 w 7265975"/>
              <a:gd name="connsiteY3193" fmla="*/ 1417577 h 3615677"/>
              <a:gd name="connsiteX3194" fmla="*/ 3434765 w 7265975"/>
              <a:gd name="connsiteY3194" fmla="*/ 1440242 h 3615677"/>
              <a:gd name="connsiteX3195" fmla="*/ 3400745 w 7265975"/>
              <a:gd name="connsiteY3195" fmla="*/ 1488808 h 3615677"/>
              <a:gd name="connsiteX3196" fmla="*/ 3408845 w 7265975"/>
              <a:gd name="connsiteY3196" fmla="*/ 1496903 h 3615677"/>
              <a:gd name="connsiteX3197" fmla="*/ 3379686 w 7265975"/>
              <a:gd name="connsiteY3197" fmla="*/ 1527662 h 3615677"/>
              <a:gd name="connsiteX3198" fmla="*/ 3355386 w 7265975"/>
              <a:gd name="connsiteY3198" fmla="*/ 1545469 h 3615677"/>
              <a:gd name="connsiteX3199" fmla="*/ 3332707 w 7265975"/>
              <a:gd name="connsiteY3199" fmla="*/ 1547088 h 3615677"/>
              <a:gd name="connsiteX3200" fmla="*/ 3290587 w 7265975"/>
              <a:gd name="connsiteY3200" fmla="*/ 1561658 h 3615677"/>
              <a:gd name="connsiteX3201" fmla="*/ 3263048 w 7265975"/>
              <a:gd name="connsiteY3201" fmla="*/ 1535756 h 3615677"/>
              <a:gd name="connsiteX3202" fmla="*/ 3232276 w 7265975"/>
              <a:gd name="connsiteY3202" fmla="*/ 1540613 h 3615677"/>
              <a:gd name="connsiteX3203" fmla="*/ 3227415 w 7265975"/>
              <a:gd name="connsiteY3203" fmla="*/ 1534137 h 3615677"/>
              <a:gd name="connsiteX3204" fmla="*/ 3227415 w 7265975"/>
              <a:gd name="connsiteY3204" fmla="*/ 1506616 h 3615677"/>
              <a:gd name="connsiteX3205" fmla="*/ 3216075 w 7265975"/>
              <a:gd name="connsiteY3205" fmla="*/ 1495284 h 3615677"/>
              <a:gd name="connsiteX3206" fmla="*/ 3222557 w 7265975"/>
              <a:gd name="connsiteY3206" fmla="*/ 1479095 h 3615677"/>
              <a:gd name="connsiteX3207" fmla="*/ 3229036 w 7265975"/>
              <a:gd name="connsiteY3207" fmla="*/ 1424053 h 3615677"/>
              <a:gd name="connsiteX3208" fmla="*/ 3222557 w 7265975"/>
              <a:gd name="connsiteY3208" fmla="*/ 1398151 h 3615677"/>
              <a:gd name="connsiteX3209" fmla="*/ 3250097 w 7265975"/>
              <a:gd name="connsiteY3209" fmla="*/ 1378724 h 3615677"/>
              <a:gd name="connsiteX3210" fmla="*/ 3261428 w 7265975"/>
              <a:gd name="connsiteY3210" fmla="*/ 1380343 h 3615677"/>
              <a:gd name="connsiteX3211" fmla="*/ 3293827 w 7265975"/>
              <a:gd name="connsiteY3211" fmla="*/ 1380343 h 3615677"/>
              <a:gd name="connsiteX3212" fmla="*/ 3305167 w 7265975"/>
              <a:gd name="connsiteY3212" fmla="*/ 1385200 h 3615677"/>
              <a:gd name="connsiteX3213" fmla="*/ 3339187 w 7265975"/>
              <a:gd name="connsiteY3213" fmla="*/ 1385200 h 3615677"/>
              <a:gd name="connsiteX3214" fmla="*/ 3360246 w 7265975"/>
              <a:gd name="connsiteY3214" fmla="*/ 1388437 h 3615677"/>
              <a:gd name="connsiteX3215" fmla="*/ 3378066 w 7265975"/>
              <a:gd name="connsiteY3215" fmla="*/ 1385200 h 3615677"/>
              <a:gd name="connsiteX3216" fmla="*/ 3386166 w 7265975"/>
              <a:gd name="connsiteY3216" fmla="*/ 1352822 h 3615677"/>
              <a:gd name="connsiteX3217" fmla="*/ 3386166 w 7265975"/>
              <a:gd name="connsiteY3217" fmla="*/ 1333395 h 3615677"/>
              <a:gd name="connsiteX3218" fmla="*/ 3384546 w 7265975"/>
              <a:gd name="connsiteY3218" fmla="*/ 1333395 h 3615677"/>
              <a:gd name="connsiteX3219" fmla="*/ 3387786 w 7265975"/>
              <a:gd name="connsiteY3219" fmla="*/ 1323683 h 3615677"/>
              <a:gd name="connsiteX3220" fmla="*/ 3382926 w 7265975"/>
              <a:gd name="connsiteY3220" fmla="*/ 1312351 h 3615677"/>
              <a:gd name="connsiteX3221" fmla="*/ 3365106 w 7265975"/>
              <a:gd name="connsiteY3221" fmla="*/ 1288067 h 3615677"/>
              <a:gd name="connsiteX3222" fmla="*/ 3357006 w 7265975"/>
              <a:gd name="connsiteY3222" fmla="*/ 1283211 h 3615677"/>
              <a:gd name="connsiteX3223" fmla="*/ 3313267 w 7265975"/>
              <a:gd name="connsiteY3223" fmla="*/ 1263784 h 3615677"/>
              <a:gd name="connsiteX3224" fmla="*/ 3313267 w 7265975"/>
              <a:gd name="connsiteY3224" fmla="*/ 1260546 h 3615677"/>
              <a:gd name="connsiteX3225" fmla="*/ 3339187 w 7265975"/>
              <a:gd name="connsiteY3225" fmla="*/ 1247595 h 3615677"/>
              <a:gd name="connsiteX3226" fmla="*/ 3358626 w 7265975"/>
              <a:gd name="connsiteY3226" fmla="*/ 1254071 h 3615677"/>
              <a:gd name="connsiteX3227" fmla="*/ 3374826 w 7265975"/>
              <a:gd name="connsiteY3227" fmla="*/ 1250833 h 3615677"/>
              <a:gd name="connsiteX3228" fmla="*/ 3374826 w 7265975"/>
              <a:gd name="connsiteY3228" fmla="*/ 1245976 h 3615677"/>
              <a:gd name="connsiteX3229" fmla="*/ 3371586 w 7265975"/>
              <a:gd name="connsiteY3229" fmla="*/ 1231406 h 3615677"/>
              <a:gd name="connsiteX3230" fmla="*/ 3371586 w 7265975"/>
              <a:gd name="connsiteY3230" fmla="*/ 1226550 h 3615677"/>
              <a:gd name="connsiteX3231" fmla="*/ 3379686 w 7265975"/>
              <a:gd name="connsiteY3231" fmla="*/ 1226550 h 3615677"/>
              <a:gd name="connsiteX3232" fmla="*/ 3400745 w 7265975"/>
              <a:gd name="connsiteY3232" fmla="*/ 1234644 h 3615677"/>
              <a:gd name="connsiteX3233" fmla="*/ 3412085 w 7265975"/>
              <a:gd name="connsiteY3233" fmla="*/ 1224931 h 3615677"/>
              <a:gd name="connsiteX3234" fmla="*/ 3444485 w 7265975"/>
              <a:gd name="connsiteY3234" fmla="*/ 1192553 h 3615677"/>
              <a:gd name="connsiteX3235" fmla="*/ 3454205 w 7265975"/>
              <a:gd name="connsiteY3235" fmla="*/ 1190934 h 3615677"/>
              <a:gd name="connsiteX3236" fmla="*/ 3489844 w 7265975"/>
              <a:gd name="connsiteY3236" fmla="*/ 1174745 h 3615677"/>
              <a:gd name="connsiteX3237" fmla="*/ 3493084 w 7265975"/>
              <a:gd name="connsiteY3237" fmla="*/ 1152081 h 3615677"/>
              <a:gd name="connsiteX3238" fmla="*/ 3501184 w 7265975"/>
              <a:gd name="connsiteY3238" fmla="*/ 1143987 h 3615677"/>
              <a:gd name="connsiteX3239" fmla="*/ 3536823 w 7265975"/>
              <a:gd name="connsiteY3239" fmla="*/ 1122941 h 3615677"/>
              <a:gd name="connsiteX3240" fmla="*/ 3546543 w 7265975"/>
              <a:gd name="connsiteY3240" fmla="*/ 1122941 h 3615677"/>
              <a:gd name="connsiteX3241" fmla="*/ 3553023 w 7265975"/>
              <a:gd name="connsiteY3241" fmla="*/ 1118084 h 3615677"/>
              <a:gd name="connsiteX3242" fmla="*/ 3570842 w 7265975"/>
              <a:gd name="connsiteY3242" fmla="*/ 1116465 h 3615677"/>
              <a:gd name="connsiteX3243" fmla="*/ 3587042 w 7265975"/>
              <a:gd name="connsiteY3243" fmla="*/ 1105133 h 3615677"/>
              <a:gd name="connsiteX3244" fmla="*/ 3580562 w 7265975"/>
              <a:gd name="connsiteY3244" fmla="*/ 1087326 h 3615677"/>
              <a:gd name="connsiteX3245" fmla="*/ 3567603 w 7265975"/>
              <a:gd name="connsiteY3245" fmla="*/ 1045234 h 3615677"/>
              <a:gd name="connsiteX3246" fmla="*/ 3612962 w 7265975"/>
              <a:gd name="connsiteY3246" fmla="*/ 999906 h 3615677"/>
              <a:gd name="connsiteX3247" fmla="*/ 3612962 w 7265975"/>
              <a:gd name="connsiteY3247" fmla="*/ 1008000 h 3615677"/>
              <a:gd name="connsiteX3248" fmla="*/ 3608102 w 7265975"/>
              <a:gd name="connsiteY3248" fmla="*/ 1027427 h 3615677"/>
              <a:gd name="connsiteX3249" fmla="*/ 3622682 w 7265975"/>
              <a:gd name="connsiteY3249" fmla="*/ 1035521 h 3615677"/>
              <a:gd name="connsiteX3250" fmla="*/ 3622682 w 7265975"/>
              <a:gd name="connsiteY3250" fmla="*/ 1040378 h 3615677"/>
              <a:gd name="connsiteX3251" fmla="*/ 3612962 w 7265975"/>
              <a:gd name="connsiteY3251" fmla="*/ 1046853 h 3615677"/>
              <a:gd name="connsiteX3252" fmla="*/ 3598382 w 7265975"/>
              <a:gd name="connsiteY3252" fmla="*/ 1074374 h 3615677"/>
              <a:gd name="connsiteX3253" fmla="*/ 3604862 w 7265975"/>
              <a:gd name="connsiteY3253" fmla="*/ 1087326 h 3615677"/>
              <a:gd name="connsiteX3254" fmla="*/ 3604862 w 7265975"/>
              <a:gd name="connsiteY3254" fmla="*/ 1095420 h 3615677"/>
              <a:gd name="connsiteX3255" fmla="*/ 3622682 w 7265975"/>
              <a:gd name="connsiteY3255" fmla="*/ 1097039 h 3615677"/>
              <a:gd name="connsiteX3256" fmla="*/ 3627541 w 7265975"/>
              <a:gd name="connsiteY3256" fmla="*/ 1106752 h 3615677"/>
              <a:gd name="connsiteX3257" fmla="*/ 3677761 w 7265975"/>
              <a:gd name="connsiteY3257" fmla="*/ 1092182 h 3615677"/>
              <a:gd name="connsiteX3258" fmla="*/ 3672901 w 7265975"/>
              <a:gd name="connsiteY3258" fmla="*/ 1100276 h 3615677"/>
              <a:gd name="connsiteX3259" fmla="*/ 3684240 w 7265975"/>
              <a:gd name="connsiteY3259" fmla="*/ 1109990 h 3615677"/>
              <a:gd name="connsiteX3260" fmla="*/ 3697200 w 7265975"/>
              <a:gd name="connsiteY3260" fmla="*/ 1103514 h 3615677"/>
              <a:gd name="connsiteX3261" fmla="*/ 3729600 w 7265975"/>
              <a:gd name="connsiteY3261" fmla="*/ 1095420 h 3615677"/>
              <a:gd name="connsiteX3262" fmla="*/ 3755519 w 7265975"/>
              <a:gd name="connsiteY3262" fmla="*/ 1080850 h 3615677"/>
              <a:gd name="connsiteX3263" fmla="*/ 3779819 w 7265975"/>
              <a:gd name="connsiteY3263" fmla="*/ 1084088 h 3615677"/>
              <a:gd name="connsiteX3264" fmla="*/ 3776579 w 7265975"/>
              <a:gd name="connsiteY3264" fmla="*/ 1092182 h 3615677"/>
              <a:gd name="connsiteX3265" fmla="*/ 3802945 w 7265975"/>
              <a:gd name="connsiteY3265" fmla="*/ 1090535 h 3615677"/>
              <a:gd name="connsiteX3266" fmla="*/ 3807315 w 7265975"/>
              <a:gd name="connsiteY3266" fmla="*/ 1076209 h 3615677"/>
              <a:gd name="connsiteX3267" fmla="*/ 3827123 w 7265975"/>
              <a:gd name="connsiteY3267" fmla="*/ 1040679 h 3615677"/>
              <a:gd name="connsiteX3268" fmla="*/ 3856266 w 7265975"/>
              <a:gd name="connsiteY3268" fmla="*/ 992091 h 3615677"/>
              <a:gd name="connsiteX3269" fmla="*/ 3883790 w 7265975"/>
              <a:gd name="connsiteY3269" fmla="*/ 1009906 h 3615677"/>
              <a:gd name="connsiteX3270" fmla="*/ 3875695 w 7265975"/>
              <a:gd name="connsiteY3270" fmla="*/ 962938 h 3615677"/>
              <a:gd name="connsiteX3271" fmla="*/ 3916171 w 7265975"/>
              <a:gd name="connsiteY3271" fmla="*/ 938645 h 3615677"/>
              <a:gd name="connsiteX3272" fmla="*/ 3951790 w 7265975"/>
              <a:gd name="connsiteY3272" fmla="*/ 943503 h 3615677"/>
              <a:gd name="connsiteX3273" fmla="*/ 3992266 w 7265975"/>
              <a:gd name="connsiteY3273" fmla="*/ 927307 h 3615677"/>
              <a:gd name="connsiteX3274" fmla="*/ 3983361 w 7265975"/>
              <a:gd name="connsiteY3274" fmla="*/ 912528 h 3615677"/>
              <a:gd name="connsiteX3275" fmla="*/ 3975228 w 7265975"/>
              <a:gd name="connsiteY3275" fmla="*/ 902358 h 3615677"/>
              <a:gd name="connsiteX3276" fmla="*/ 3975117 w 7265975"/>
              <a:gd name="connsiteY3276" fmla="*/ 902456 h 3615677"/>
              <a:gd name="connsiteX3277" fmla="*/ 3921543 w 7265975"/>
              <a:gd name="connsiteY3277" fmla="*/ 917044 h 3615677"/>
              <a:gd name="connsiteX3278" fmla="*/ 3877710 w 7265975"/>
              <a:gd name="connsiteY3278" fmla="*/ 928389 h 3615677"/>
              <a:gd name="connsiteX3279" fmla="*/ 3861475 w 7265975"/>
              <a:gd name="connsiteY3279" fmla="*/ 918665 h 3615677"/>
              <a:gd name="connsiteX3280" fmla="*/ 3830630 w 7265975"/>
              <a:gd name="connsiteY3280" fmla="*/ 894352 h 3615677"/>
              <a:gd name="connsiteX3281" fmla="*/ 3841994 w 7265975"/>
              <a:gd name="connsiteY3281" fmla="*/ 878144 h 3615677"/>
              <a:gd name="connsiteX3282" fmla="*/ 3827383 w 7265975"/>
              <a:gd name="connsiteY3282" fmla="*/ 850590 h 3615677"/>
              <a:gd name="connsiteX3283" fmla="*/ 3827383 w 7265975"/>
              <a:gd name="connsiteY3283" fmla="*/ 836002 h 3615677"/>
              <a:gd name="connsiteX3284" fmla="*/ 3892321 w 7265975"/>
              <a:gd name="connsiteY3284" fmla="*/ 787377 h 3615677"/>
              <a:gd name="connsiteX3285" fmla="*/ 3919920 w 7265975"/>
              <a:gd name="connsiteY3285" fmla="*/ 764686 h 3615677"/>
              <a:gd name="connsiteX3286" fmla="*/ 3877710 w 7265975"/>
              <a:gd name="connsiteY3286" fmla="*/ 743615 h 3615677"/>
              <a:gd name="connsiteX3287" fmla="*/ 3835500 w 7265975"/>
              <a:gd name="connsiteY3287" fmla="*/ 772790 h 3615677"/>
              <a:gd name="connsiteX3288" fmla="*/ 3835500 w 7265975"/>
              <a:gd name="connsiteY3288" fmla="*/ 788998 h 3615677"/>
              <a:gd name="connsiteX3289" fmla="*/ 3786797 w 7265975"/>
              <a:gd name="connsiteY3289" fmla="*/ 827898 h 3615677"/>
              <a:gd name="connsiteX3290" fmla="*/ 3754328 w 7265975"/>
              <a:gd name="connsiteY3290" fmla="*/ 850590 h 3615677"/>
              <a:gd name="connsiteX3291" fmla="*/ 3744587 w 7265975"/>
              <a:gd name="connsiteY3291" fmla="*/ 879764 h 3615677"/>
              <a:gd name="connsiteX3292" fmla="*/ 3744587 w 7265975"/>
              <a:gd name="connsiteY3292" fmla="*/ 894352 h 3615677"/>
              <a:gd name="connsiteX3293" fmla="*/ 3751081 w 7265975"/>
              <a:gd name="connsiteY3293" fmla="*/ 907319 h 3615677"/>
              <a:gd name="connsiteX3294" fmla="*/ 3783550 w 7265975"/>
              <a:gd name="connsiteY3294" fmla="*/ 934873 h 3615677"/>
              <a:gd name="connsiteX3295" fmla="*/ 3754328 w 7265975"/>
              <a:gd name="connsiteY3295" fmla="*/ 964048 h 3615677"/>
              <a:gd name="connsiteX3296" fmla="*/ 3734846 w 7265975"/>
              <a:gd name="connsiteY3296" fmla="*/ 999706 h 3615677"/>
              <a:gd name="connsiteX3297" fmla="*/ 3744587 w 7265975"/>
              <a:gd name="connsiteY3297" fmla="*/ 1012673 h 3615677"/>
              <a:gd name="connsiteX3298" fmla="*/ 3723482 w 7265975"/>
              <a:gd name="connsiteY3298" fmla="*/ 1046710 h 3615677"/>
              <a:gd name="connsiteX3299" fmla="*/ 3704001 w 7265975"/>
              <a:gd name="connsiteY3299" fmla="*/ 1046710 h 3615677"/>
              <a:gd name="connsiteX3300" fmla="*/ 3669908 w 7265975"/>
              <a:gd name="connsiteY3300" fmla="*/ 1069402 h 3615677"/>
              <a:gd name="connsiteX3301" fmla="*/ 3653673 w 7265975"/>
              <a:gd name="connsiteY3301" fmla="*/ 1035364 h 3615677"/>
              <a:gd name="connsiteX3302" fmla="*/ 3655297 w 7265975"/>
              <a:gd name="connsiteY3302" fmla="*/ 1028881 h 3615677"/>
              <a:gd name="connsiteX3303" fmla="*/ 3640686 w 7265975"/>
              <a:gd name="connsiteY3303" fmla="*/ 989981 h 3615677"/>
              <a:gd name="connsiteX3304" fmla="*/ 3626075 w 7265975"/>
              <a:gd name="connsiteY3304" fmla="*/ 964048 h 3615677"/>
              <a:gd name="connsiteX3305" fmla="*/ 3630083 w 7265975"/>
              <a:gd name="connsiteY3305" fmla="*/ 953376 h 3615677"/>
              <a:gd name="connsiteX3306" fmla="*/ 3630945 w 7265975"/>
              <a:gd name="connsiteY3306" fmla="*/ 954323 h 3615677"/>
              <a:gd name="connsiteX3307" fmla="*/ 3630945 w 7265975"/>
              <a:gd name="connsiteY3307" fmla="*/ 951081 h 3615677"/>
              <a:gd name="connsiteX3308" fmla="*/ 3630083 w 7265975"/>
              <a:gd name="connsiteY3308" fmla="*/ 953376 h 3615677"/>
              <a:gd name="connsiteX3309" fmla="*/ 3614711 w 7265975"/>
              <a:gd name="connsiteY3309" fmla="*/ 936494 h 3615677"/>
              <a:gd name="connsiteX3310" fmla="*/ 3546526 w 7265975"/>
              <a:gd name="connsiteY3310" fmla="*/ 985118 h 3615677"/>
              <a:gd name="connsiteX3311" fmla="*/ 3514057 w 7265975"/>
              <a:gd name="connsiteY3311" fmla="*/ 965669 h 3615677"/>
              <a:gd name="connsiteX3312" fmla="*/ 3527044 w 7265975"/>
              <a:gd name="connsiteY3312" fmla="*/ 954323 h 3615677"/>
              <a:gd name="connsiteX3313" fmla="*/ 3527044 w 7265975"/>
              <a:gd name="connsiteY3313" fmla="*/ 944598 h 3615677"/>
              <a:gd name="connsiteX3314" fmla="*/ 3507563 w 7265975"/>
              <a:gd name="connsiteY3314" fmla="*/ 947839 h 3615677"/>
              <a:gd name="connsiteX3315" fmla="*/ 3520550 w 7265975"/>
              <a:gd name="connsiteY3315" fmla="*/ 928389 h 3615677"/>
              <a:gd name="connsiteX3316" fmla="*/ 3507563 w 7265975"/>
              <a:gd name="connsiteY3316" fmla="*/ 878144 h 3615677"/>
              <a:gd name="connsiteX3317" fmla="*/ 3523797 w 7265975"/>
              <a:gd name="connsiteY3317" fmla="*/ 861935 h 3615677"/>
              <a:gd name="connsiteX3318" fmla="*/ 3556266 w 7265975"/>
              <a:gd name="connsiteY3318" fmla="*/ 836002 h 3615677"/>
              <a:gd name="connsiteX3319" fmla="*/ 3596853 w 7265975"/>
              <a:gd name="connsiteY3319" fmla="*/ 818173 h 3615677"/>
              <a:gd name="connsiteX3320" fmla="*/ 3580618 w 7265975"/>
              <a:gd name="connsiteY3320" fmla="*/ 813311 h 3615677"/>
              <a:gd name="connsiteX3321" fmla="*/ 3645556 w 7265975"/>
              <a:gd name="connsiteY3321" fmla="*/ 763065 h 3615677"/>
              <a:gd name="connsiteX3322" fmla="*/ 3658544 w 7265975"/>
              <a:gd name="connsiteY3322" fmla="*/ 735511 h 3615677"/>
              <a:gd name="connsiteX3323" fmla="*/ 3665038 w 7265975"/>
              <a:gd name="connsiteY3323" fmla="*/ 719303 h 3615677"/>
              <a:gd name="connsiteX3324" fmla="*/ 3699130 w 7265975"/>
              <a:gd name="connsiteY3324" fmla="*/ 688507 h 3615677"/>
              <a:gd name="connsiteX3325" fmla="*/ 3738093 w 7265975"/>
              <a:gd name="connsiteY3325" fmla="*/ 643124 h 3615677"/>
              <a:gd name="connsiteX3326" fmla="*/ 3695883 w 7265975"/>
              <a:gd name="connsiteY3326" fmla="*/ 656091 h 3615677"/>
              <a:gd name="connsiteX3327" fmla="*/ 3708871 w 7265975"/>
              <a:gd name="connsiteY3327" fmla="*/ 646366 h 3615677"/>
              <a:gd name="connsiteX3328" fmla="*/ 3699130 w 7265975"/>
              <a:gd name="connsiteY3328" fmla="*/ 644745 h 3615677"/>
              <a:gd name="connsiteX3329" fmla="*/ 3708871 w 7265975"/>
              <a:gd name="connsiteY3329" fmla="*/ 633399 h 3615677"/>
              <a:gd name="connsiteX3330" fmla="*/ 3715365 w 7265975"/>
              <a:gd name="connsiteY3330" fmla="*/ 635020 h 3615677"/>
              <a:gd name="connsiteX3331" fmla="*/ 3721859 w 7265975"/>
              <a:gd name="connsiteY3331" fmla="*/ 625295 h 3615677"/>
              <a:gd name="connsiteX3332" fmla="*/ 3723482 w 7265975"/>
              <a:gd name="connsiteY3332" fmla="*/ 638262 h 3615677"/>
              <a:gd name="connsiteX3333" fmla="*/ 3747834 w 7265975"/>
              <a:gd name="connsiteY3333" fmla="*/ 646366 h 3615677"/>
              <a:gd name="connsiteX3334" fmla="*/ 3760821 w 7265975"/>
              <a:gd name="connsiteY3334" fmla="*/ 628537 h 3615677"/>
              <a:gd name="connsiteX3335" fmla="*/ 3749457 w 7265975"/>
              <a:gd name="connsiteY3335" fmla="*/ 626916 h 3615677"/>
              <a:gd name="connsiteX3336" fmla="*/ 3765692 w 7265975"/>
              <a:gd name="connsiteY3336" fmla="*/ 615570 h 3615677"/>
              <a:gd name="connsiteX3337" fmla="*/ 3780303 w 7265975"/>
              <a:gd name="connsiteY3337" fmla="*/ 613949 h 3615677"/>
              <a:gd name="connsiteX3338" fmla="*/ 3773809 w 7265975"/>
              <a:gd name="connsiteY3338" fmla="*/ 607466 h 3615677"/>
              <a:gd name="connsiteX3339" fmla="*/ 3804655 w 7265975"/>
              <a:gd name="connsiteY3339" fmla="*/ 599362 h 3615677"/>
              <a:gd name="connsiteX3340" fmla="*/ 3804655 w 7265975"/>
              <a:gd name="connsiteY3340" fmla="*/ 607466 h 3615677"/>
              <a:gd name="connsiteX3341" fmla="*/ 3830630 w 7265975"/>
              <a:gd name="connsiteY3341" fmla="*/ 588016 h 3615677"/>
              <a:gd name="connsiteX3342" fmla="*/ 3830630 w 7265975"/>
              <a:gd name="connsiteY3342" fmla="*/ 600982 h 3615677"/>
              <a:gd name="connsiteX3343" fmla="*/ 3866346 w 7265975"/>
              <a:gd name="connsiteY3343" fmla="*/ 581532 h 3615677"/>
              <a:gd name="connsiteX3344" fmla="*/ 3854982 w 7265975"/>
              <a:gd name="connsiteY3344" fmla="*/ 571808 h 3615677"/>
              <a:gd name="connsiteX3345" fmla="*/ 3869593 w 7265975"/>
              <a:gd name="connsiteY3345" fmla="*/ 562082 h 3615677"/>
              <a:gd name="connsiteX3346" fmla="*/ 3884204 w 7265975"/>
              <a:gd name="connsiteY3346" fmla="*/ 571808 h 3615677"/>
              <a:gd name="connsiteX3347" fmla="*/ 3923167 w 7265975"/>
              <a:gd name="connsiteY3347" fmla="*/ 563703 h 3615677"/>
              <a:gd name="connsiteX3348" fmla="*/ 3908556 w 7265975"/>
              <a:gd name="connsiteY3348" fmla="*/ 586395 h 3615677"/>
              <a:gd name="connsiteX3349" fmla="*/ 3939401 w 7265975"/>
              <a:gd name="connsiteY3349" fmla="*/ 565324 h 3615677"/>
              <a:gd name="connsiteX3350" fmla="*/ 3942648 w 7265975"/>
              <a:gd name="connsiteY3350" fmla="*/ 578291 h 3615677"/>
              <a:gd name="connsiteX3351" fmla="*/ 3970247 w 7265975"/>
              <a:gd name="connsiteY3351" fmla="*/ 557220 h 3615677"/>
              <a:gd name="connsiteX3352" fmla="*/ 3976741 w 7265975"/>
              <a:gd name="connsiteY3352" fmla="*/ 575049 h 3615677"/>
              <a:gd name="connsiteX3353" fmla="*/ 3988105 w 7265975"/>
              <a:gd name="connsiteY3353" fmla="*/ 563703 h 3615677"/>
              <a:gd name="connsiteX3354" fmla="*/ 4012457 w 7265975"/>
              <a:gd name="connsiteY3354" fmla="*/ 575049 h 3615677"/>
              <a:gd name="connsiteX3355" fmla="*/ 3983234 w 7265975"/>
              <a:gd name="connsiteY3355" fmla="*/ 592878 h 3615677"/>
              <a:gd name="connsiteX3356" fmla="*/ 3996222 w 7265975"/>
              <a:gd name="connsiteY3356" fmla="*/ 602603 h 3615677"/>
              <a:gd name="connsiteX3357" fmla="*/ 4009412 w 7265975"/>
              <a:gd name="connsiteY3357" fmla="*/ 604832 h 3615677"/>
              <a:gd name="connsiteX3358" fmla="*/ 4017199 w 7265975"/>
              <a:gd name="connsiteY3358" fmla="*/ 605659 h 3615677"/>
              <a:gd name="connsiteX3359" fmla="*/ 4018171 w 7265975"/>
              <a:gd name="connsiteY3359" fmla="*/ 605008 h 3615677"/>
              <a:gd name="connsiteX3360" fmla="*/ 4037599 w 7265975"/>
              <a:gd name="connsiteY3360" fmla="*/ 605008 h 3615677"/>
              <a:gd name="connsiteX3361" fmla="*/ 4173599 w 7265975"/>
              <a:gd name="connsiteY3361" fmla="*/ 655215 h 3615677"/>
              <a:gd name="connsiteX3362" fmla="*/ 4175218 w 7265975"/>
              <a:gd name="connsiteY3362" fmla="*/ 734575 h 3615677"/>
              <a:gd name="connsiteX3363" fmla="*/ 4099123 w 7265975"/>
              <a:gd name="connsiteY3363" fmla="*/ 726477 h 3615677"/>
              <a:gd name="connsiteX3364" fmla="*/ 4149313 w 7265975"/>
              <a:gd name="connsiteY3364" fmla="*/ 794500 h 3615677"/>
              <a:gd name="connsiteX3365" fmla="*/ 4149313 w 7265975"/>
              <a:gd name="connsiteY3365" fmla="*/ 766967 h 3615677"/>
              <a:gd name="connsiteX3366" fmla="*/ 4241599 w 7265975"/>
              <a:gd name="connsiteY3366" fmla="*/ 726477 h 3615677"/>
              <a:gd name="connsiteX3367" fmla="*/ 4298265 w 7265975"/>
              <a:gd name="connsiteY3367" fmla="*/ 713521 h 3615677"/>
              <a:gd name="connsiteX3368" fmla="*/ 4288551 w 7265975"/>
              <a:gd name="connsiteY3368" fmla="*/ 690846 h 3615677"/>
              <a:gd name="connsiteX3369" fmla="*/ 4324170 w 7265975"/>
              <a:gd name="connsiteY3369" fmla="*/ 687607 h 3615677"/>
              <a:gd name="connsiteX3370" fmla="*/ 4341980 w 7265975"/>
              <a:gd name="connsiteY3370" fmla="*/ 702183 h 3615677"/>
              <a:gd name="connsiteX3371" fmla="*/ 4490932 w 7265975"/>
              <a:gd name="connsiteY3371" fmla="*/ 648737 h 3615677"/>
              <a:gd name="connsiteX3372" fmla="*/ 4591313 w 7265975"/>
              <a:gd name="connsiteY3372" fmla="*/ 634160 h 3615677"/>
              <a:gd name="connsiteX3373" fmla="*/ 4630170 w 7265975"/>
              <a:gd name="connsiteY3373" fmla="*/ 622823 h 3615677"/>
              <a:gd name="connsiteX3374" fmla="*/ 4696551 w 7265975"/>
              <a:gd name="connsiteY3374" fmla="*/ 611486 h 3615677"/>
              <a:gd name="connsiteX3375" fmla="*/ 4787217 w 7265975"/>
              <a:gd name="connsiteY3375" fmla="*/ 627682 h 3615677"/>
              <a:gd name="connsiteX3376" fmla="*/ 4756455 w 7265975"/>
              <a:gd name="connsiteY3376" fmla="*/ 556420 h 3615677"/>
              <a:gd name="connsiteX3377" fmla="*/ 4845503 w 7265975"/>
              <a:gd name="connsiteY3377" fmla="*/ 483538 h 3615677"/>
              <a:gd name="connsiteX3378" fmla="*/ 4866550 w 7265975"/>
              <a:gd name="connsiteY3378" fmla="*/ 530506 h 3615677"/>
              <a:gd name="connsiteX3379" fmla="*/ 4903788 w 7265975"/>
              <a:gd name="connsiteY3379" fmla="*/ 660074 h 3615677"/>
              <a:gd name="connsiteX3380" fmla="*/ 4898931 w 7265975"/>
              <a:gd name="connsiteY3380" fmla="*/ 592051 h 3615677"/>
              <a:gd name="connsiteX3381" fmla="*/ 4884360 w 7265975"/>
              <a:gd name="connsiteY3381" fmla="*/ 527267 h 3615677"/>
              <a:gd name="connsiteX3382" fmla="*/ 4921598 w 7265975"/>
              <a:gd name="connsiteY3382" fmla="*/ 483538 h 3615677"/>
              <a:gd name="connsiteX3383" fmla="*/ 4970169 w 7265975"/>
              <a:gd name="connsiteY3383" fmla="*/ 506212 h 3615677"/>
              <a:gd name="connsiteX3384" fmla="*/ 5041407 w 7265975"/>
              <a:gd name="connsiteY3384" fmla="*/ 506212 h 3615677"/>
              <a:gd name="connsiteX3385" fmla="*/ 5030074 w 7265975"/>
              <a:gd name="connsiteY3385" fmla="*/ 477060 h 3615677"/>
              <a:gd name="connsiteX3386" fmla="*/ 5143407 w 7265975"/>
              <a:gd name="connsiteY3386" fmla="*/ 444668 h 3615677"/>
              <a:gd name="connsiteX3387" fmla="*/ 5174169 w 7265975"/>
              <a:gd name="connsiteY3387" fmla="*/ 405797 h 3615677"/>
              <a:gd name="connsiteX3388" fmla="*/ 5350645 w 7265975"/>
              <a:gd name="connsiteY3388" fmla="*/ 344253 h 3615677"/>
              <a:gd name="connsiteX3389" fmla="*/ 5447787 w 7265975"/>
              <a:gd name="connsiteY3389" fmla="*/ 331296 h 3615677"/>
              <a:gd name="connsiteX3390" fmla="*/ 5519025 w 7265975"/>
              <a:gd name="connsiteY3390" fmla="*/ 287567 h 3615677"/>
              <a:gd name="connsiteX3391" fmla="*/ 1059164 w 7265975"/>
              <a:gd name="connsiteY3391" fmla="*/ 278477 h 3615677"/>
              <a:gd name="connsiteX3392" fmla="*/ 1081044 w 7265975"/>
              <a:gd name="connsiteY3392" fmla="*/ 287418 h 3615677"/>
              <a:gd name="connsiteX3393" fmla="*/ 1071006 w 7265975"/>
              <a:gd name="connsiteY3393" fmla="*/ 295368 h 3615677"/>
              <a:gd name="connsiteX3394" fmla="*/ 1055949 w 7265975"/>
              <a:gd name="connsiteY3394" fmla="*/ 285829 h 3615677"/>
              <a:gd name="connsiteX3395" fmla="*/ 1059164 w 7265975"/>
              <a:gd name="connsiteY3395" fmla="*/ 278477 h 3615677"/>
              <a:gd name="connsiteX3396" fmla="*/ 1322176 w 7265975"/>
              <a:gd name="connsiteY3396" fmla="*/ 277994 h 3615677"/>
              <a:gd name="connsiteX3397" fmla="*/ 1339717 w 7265975"/>
              <a:gd name="connsiteY3397" fmla="*/ 284614 h 3615677"/>
              <a:gd name="connsiteX3398" fmla="*/ 1315796 w 7265975"/>
              <a:gd name="connsiteY3398" fmla="*/ 289577 h 3615677"/>
              <a:gd name="connsiteX3399" fmla="*/ 1322176 w 7265975"/>
              <a:gd name="connsiteY3399" fmla="*/ 277994 h 3615677"/>
              <a:gd name="connsiteX3400" fmla="*/ 1149138 w 7265975"/>
              <a:gd name="connsiteY3400" fmla="*/ 274134 h 3615677"/>
              <a:gd name="connsiteX3401" fmla="*/ 1162120 w 7265975"/>
              <a:gd name="connsiteY3401" fmla="*/ 282108 h 3615677"/>
              <a:gd name="connsiteX3402" fmla="*/ 1131281 w 7265975"/>
              <a:gd name="connsiteY3402" fmla="*/ 290080 h 3615677"/>
              <a:gd name="connsiteX3403" fmla="*/ 1152385 w 7265975"/>
              <a:gd name="connsiteY3403" fmla="*/ 290080 h 3615677"/>
              <a:gd name="connsiteX3404" fmla="*/ 1113424 w 7265975"/>
              <a:gd name="connsiteY3404" fmla="*/ 310813 h 3615677"/>
              <a:gd name="connsiteX3405" fmla="*/ 1090696 w 7265975"/>
              <a:gd name="connsiteY3405" fmla="*/ 291675 h 3615677"/>
              <a:gd name="connsiteX3406" fmla="*/ 1149138 w 7265975"/>
              <a:gd name="connsiteY3406" fmla="*/ 274134 h 3615677"/>
              <a:gd name="connsiteX3407" fmla="*/ 5590388 w 7265975"/>
              <a:gd name="connsiteY3407" fmla="*/ 260267 h 3615677"/>
              <a:gd name="connsiteX3408" fmla="*/ 5580349 w 7265975"/>
              <a:gd name="connsiteY3408" fmla="*/ 270194 h 3615677"/>
              <a:gd name="connsiteX3409" fmla="*/ 5565292 w 7265975"/>
              <a:gd name="connsiteY3409" fmla="*/ 261922 h 3615677"/>
              <a:gd name="connsiteX3410" fmla="*/ 5590388 w 7265975"/>
              <a:gd name="connsiteY3410" fmla="*/ 260267 h 3615677"/>
              <a:gd name="connsiteX3411" fmla="*/ 1140658 w 7265975"/>
              <a:gd name="connsiteY3411" fmla="*/ 245176 h 3615677"/>
              <a:gd name="connsiteX3412" fmla="*/ 1169841 w 7265975"/>
              <a:gd name="connsiteY3412" fmla="*/ 263580 h 3615677"/>
              <a:gd name="connsiteX3413" fmla="*/ 1152008 w 7265975"/>
              <a:gd name="connsiteY3413" fmla="*/ 270273 h 3615677"/>
              <a:gd name="connsiteX3414" fmla="*/ 1121198 w 7265975"/>
              <a:gd name="connsiteY3414" fmla="*/ 270273 h 3615677"/>
              <a:gd name="connsiteX3415" fmla="*/ 1103361 w 7265975"/>
              <a:gd name="connsiteY3415" fmla="*/ 265253 h 3615677"/>
              <a:gd name="connsiteX3416" fmla="*/ 1088767 w 7265975"/>
              <a:gd name="connsiteY3416" fmla="*/ 270273 h 3615677"/>
              <a:gd name="connsiteX3417" fmla="*/ 1140658 w 7265975"/>
              <a:gd name="connsiteY3417" fmla="*/ 245176 h 3615677"/>
              <a:gd name="connsiteX3418" fmla="*/ 1419427 w 7265975"/>
              <a:gd name="connsiteY3418" fmla="*/ 235523 h 3615677"/>
              <a:gd name="connsiteX3419" fmla="*/ 1443441 w 7265975"/>
              <a:gd name="connsiteY3419" fmla="*/ 246989 h 3615677"/>
              <a:gd name="connsiteX3420" fmla="*/ 1469056 w 7265975"/>
              <a:gd name="connsiteY3420" fmla="*/ 263370 h 3615677"/>
              <a:gd name="connsiteX3421" fmla="*/ 1469056 w 7265975"/>
              <a:gd name="connsiteY3421" fmla="*/ 281387 h 3615677"/>
              <a:gd name="connsiteX3422" fmla="*/ 1419427 w 7265975"/>
              <a:gd name="connsiteY3422" fmla="*/ 281387 h 3615677"/>
              <a:gd name="connsiteX3423" fmla="*/ 1425832 w 7265975"/>
              <a:gd name="connsiteY3423" fmla="*/ 273197 h 3615677"/>
              <a:gd name="connsiteX3424" fmla="*/ 1403420 w 7265975"/>
              <a:gd name="connsiteY3424" fmla="*/ 246989 h 3615677"/>
              <a:gd name="connsiteX3425" fmla="*/ 1419427 w 7265975"/>
              <a:gd name="connsiteY3425" fmla="*/ 235523 h 3615677"/>
              <a:gd name="connsiteX3426" fmla="*/ 1273659 w 7265975"/>
              <a:gd name="connsiteY3426" fmla="*/ 218147 h 3615677"/>
              <a:gd name="connsiteX3427" fmla="*/ 1301273 w 7265975"/>
              <a:gd name="connsiteY3427" fmla="*/ 231078 h 3615677"/>
              <a:gd name="connsiteX3428" fmla="*/ 1315893 w 7265975"/>
              <a:gd name="connsiteY3428" fmla="*/ 224612 h 3615677"/>
              <a:gd name="connsiteX3429" fmla="*/ 1337009 w 7265975"/>
              <a:gd name="connsiteY3429" fmla="*/ 242391 h 3615677"/>
              <a:gd name="connsiteX3430" fmla="*/ 1348380 w 7265975"/>
              <a:gd name="connsiteY3430" fmla="*/ 235927 h 3615677"/>
              <a:gd name="connsiteX3431" fmla="*/ 1369498 w 7265975"/>
              <a:gd name="connsiteY3431" fmla="*/ 252088 h 3615677"/>
              <a:gd name="connsiteX3432" fmla="*/ 1364625 w 7265975"/>
              <a:gd name="connsiteY3432" fmla="*/ 260170 h 3615677"/>
              <a:gd name="connsiteX3433" fmla="*/ 1384118 w 7265975"/>
              <a:gd name="connsiteY3433" fmla="*/ 277948 h 3615677"/>
              <a:gd name="connsiteX3434" fmla="*/ 1371122 w 7265975"/>
              <a:gd name="connsiteY3434" fmla="*/ 287644 h 3615677"/>
              <a:gd name="connsiteX3435" fmla="*/ 1338634 w 7265975"/>
              <a:gd name="connsiteY3435" fmla="*/ 269867 h 3615677"/>
              <a:gd name="connsiteX3436" fmla="*/ 1304521 w 7265975"/>
              <a:gd name="connsiteY3436" fmla="*/ 266635 h 3615677"/>
              <a:gd name="connsiteX3437" fmla="*/ 1281781 w 7265975"/>
              <a:gd name="connsiteY3437" fmla="*/ 265019 h 3615677"/>
              <a:gd name="connsiteX3438" fmla="*/ 1262288 w 7265975"/>
              <a:gd name="connsiteY3438" fmla="*/ 258553 h 3615677"/>
              <a:gd name="connsiteX3439" fmla="*/ 1283406 w 7265975"/>
              <a:gd name="connsiteY3439" fmla="*/ 250472 h 3615677"/>
              <a:gd name="connsiteX3440" fmla="*/ 1283406 w 7265975"/>
              <a:gd name="connsiteY3440" fmla="*/ 242391 h 3615677"/>
              <a:gd name="connsiteX3441" fmla="*/ 1259040 w 7265975"/>
              <a:gd name="connsiteY3441" fmla="*/ 242391 h 3615677"/>
              <a:gd name="connsiteX3442" fmla="*/ 1263914 w 7265975"/>
              <a:gd name="connsiteY3442" fmla="*/ 234310 h 3615677"/>
              <a:gd name="connsiteX3443" fmla="*/ 1250918 w 7265975"/>
              <a:gd name="connsiteY3443" fmla="*/ 222996 h 3615677"/>
              <a:gd name="connsiteX3444" fmla="*/ 1273659 w 7265975"/>
              <a:gd name="connsiteY3444" fmla="*/ 218147 h 3615677"/>
              <a:gd name="connsiteX3445" fmla="*/ 5482921 w 7265975"/>
              <a:gd name="connsiteY3445" fmla="*/ 204561 h 3615677"/>
              <a:gd name="connsiteX3446" fmla="*/ 5492522 w 7265975"/>
              <a:gd name="connsiteY3446" fmla="*/ 204561 h 3615677"/>
              <a:gd name="connsiteX3447" fmla="*/ 5490922 w 7265975"/>
              <a:gd name="connsiteY3447" fmla="*/ 220723 h 3615677"/>
              <a:gd name="connsiteX3448" fmla="*/ 5503724 w 7265975"/>
              <a:gd name="connsiteY3448" fmla="*/ 214259 h 3615677"/>
              <a:gd name="connsiteX3449" fmla="*/ 5542129 w 7265975"/>
              <a:gd name="connsiteY3449" fmla="*/ 241732 h 3615677"/>
              <a:gd name="connsiteX3450" fmla="*/ 5492522 w 7265975"/>
              <a:gd name="connsiteY3450" fmla="*/ 259511 h 3615677"/>
              <a:gd name="connsiteX3451" fmla="*/ 5468519 w 7265975"/>
              <a:gd name="connsiteY3451" fmla="*/ 264359 h 3615677"/>
              <a:gd name="connsiteX3452" fmla="*/ 5430114 w 7265975"/>
              <a:gd name="connsiteY3452" fmla="*/ 274056 h 3615677"/>
              <a:gd name="connsiteX3453" fmla="*/ 5420513 w 7265975"/>
              <a:gd name="connsiteY3453" fmla="*/ 264359 h 3615677"/>
              <a:gd name="connsiteX3454" fmla="*/ 5433314 w 7265975"/>
              <a:gd name="connsiteY3454" fmla="*/ 248197 h 3615677"/>
              <a:gd name="connsiteX3455" fmla="*/ 5482921 w 7265975"/>
              <a:gd name="connsiteY3455" fmla="*/ 204561 h 3615677"/>
              <a:gd name="connsiteX3456" fmla="*/ 1378326 w 7265975"/>
              <a:gd name="connsiteY3456" fmla="*/ 187259 h 3615677"/>
              <a:gd name="connsiteX3457" fmla="*/ 1403422 w 7265975"/>
              <a:gd name="connsiteY3457" fmla="*/ 187259 h 3615677"/>
              <a:gd name="connsiteX3458" fmla="*/ 1403422 w 7265975"/>
              <a:gd name="connsiteY3458" fmla="*/ 202703 h 3615677"/>
              <a:gd name="connsiteX3459" fmla="*/ 1390873 w 7265975"/>
              <a:gd name="connsiteY3459" fmla="*/ 202703 h 3615677"/>
              <a:gd name="connsiteX3460" fmla="*/ 1378326 w 7265975"/>
              <a:gd name="connsiteY3460" fmla="*/ 187259 h 3615677"/>
              <a:gd name="connsiteX3461" fmla="*/ 3732547 w 7265975"/>
              <a:gd name="connsiteY3461" fmla="*/ 181408 h 3615677"/>
              <a:gd name="connsiteX3462" fmla="*/ 3761766 w 7265975"/>
              <a:gd name="connsiteY3462" fmla="*/ 195916 h 3615677"/>
              <a:gd name="connsiteX3463" fmla="*/ 3758520 w 7265975"/>
              <a:gd name="connsiteY3463" fmla="*/ 210424 h 3615677"/>
              <a:gd name="connsiteX3464" fmla="*/ 3771506 w 7265975"/>
              <a:gd name="connsiteY3464" fmla="*/ 200752 h 3615677"/>
              <a:gd name="connsiteX3465" fmla="*/ 3781246 w 7265975"/>
              <a:gd name="connsiteY3465" fmla="*/ 218484 h 3615677"/>
              <a:gd name="connsiteX3466" fmla="*/ 3787739 w 7265975"/>
              <a:gd name="connsiteY3466" fmla="*/ 218484 h 3615677"/>
              <a:gd name="connsiteX3467" fmla="*/ 3844556 w 7265975"/>
              <a:gd name="connsiteY3467" fmla="*/ 247500 h 3615677"/>
              <a:gd name="connsiteX3468" fmla="*/ 3838062 w 7265975"/>
              <a:gd name="connsiteY3468" fmla="*/ 249112 h 3615677"/>
              <a:gd name="connsiteX3469" fmla="*/ 3851049 w 7265975"/>
              <a:gd name="connsiteY3469" fmla="*/ 249112 h 3615677"/>
              <a:gd name="connsiteX3470" fmla="*/ 3851049 w 7265975"/>
              <a:gd name="connsiteY3470" fmla="*/ 260396 h 3615677"/>
              <a:gd name="connsiteX3471" fmla="*/ 3873775 w 7265975"/>
              <a:gd name="connsiteY3471" fmla="*/ 260396 h 3615677"/>
              <a:gd name="connsiteX3472" fmla="*/ 3901372 w 7265975"/>
              <a:gd name="connsiteY3472" fmla="*/ 284577 h 3615677"/>
              <a:gd name="connsiteX3473" fmla="*/ 3855919 w 7265975"/>
              <a:gd name="connsiteY3473" fmla="*/ 308756 h 3615677"/>
              <a:gd name="connsiteX3474" fmla="*/ 3855919 w 7265975"/>
              <a:gd name="connsiteY3474" fmla="*/ 295860 h 3615677"/>
              <a:gd name="connsiteX3475" fmla="*/ 3823452 w 7265975"/>
              <a:gd name="connsiteY3475" fmla="*/ 295860 h 3615677"/>
              <a:gd name="connsiteX3476" fmla="*/ 3834816 w 7265975"/>
              <a:gd name="connsiteY3476" fmla="*/ 274905 h 3615677"/>
              <a:gd name="connsiteX3477" fmla="*/ 3820206 w 7265975"/>
              <a:gd name="connsiteY3477" fmla="*/ 255560 h 3615677"/>
              <a:gd name="connsiteX3478" fmla="*/ 3829946 w 7265975"/>
              <a:gd name="connsiteY3478" fmla="*/ 253948 h 3615677"/>
              <a:gd name="connsiteX3479" fmla="*/ 3812089 w 7265975"/>
              <a:gd name="connsiteY3479" fmla="*/ 242665 h 3615677"/>
              <a:gd name="connsiteX3480" fmla="*/ 3773130 w 7265975"/>
              <a:gd name="connsiteY3480" fmla="*/ 292636 h 3615677"/>
              <a:gd name="connsiteX3481" fmla="*/ 3761766 w 7265975"/>
              <a:gd name="connsiteY3481" fmla="*/ 299084 h 3615677"/>
              <a:gd name="connsiteX3482" fmla="*/ 3742287 w 7265975"/>
              <a:gd name="connsiteY3482" fmla="*/ 337772 h 3615677"/>
              <a:gd name="connsiteX3483" fmla="*/ 3685470 w 7265975"/>
              <a:gd name="connsiteY3483" fmla="*/ 292636 h 3615677"/>
              <a:gd name="connsiteX3484" fmla="*/ 3713067 w 7265975"/>
              <a:gd name="connsiteY3484" fmla="*/ 294248 h 3615677"/>
              <a:gd name="connsiteX3485" fmla="*/ 3735793 w 7265975"/>
              <a:gd name="connsiteY3485" fmla="*/ 287800 h 3615677"/>
              <a:gd name="connsiteX3486" fmla="*/ 3703327 w 7265975"/>
              <a:gd name="connsiteY3486" fmla="*/ 284577 h 3615677"/>
              <a:gd name="connsiteX3487" fmla="*/ 3677354 w 7265975"/>
              <a:gd name="connsiteY3487" fmla="*/ 274905 h 3615677"/>
              <a:gd name="connsiteX3488" fmla="*/ 3696834 w 7265975"/>
              <a:gd name="connsiteY3488" fmla="*/ 268456 h 3615677"/>
              <a:gd name="connsiteX3489" fmla="*/ 3732547 w 7265975"/>
              <a:gd name="connsiteY3489" fmla="*/ 250725 h 3615677"/>
              <a:gd name="connsiteX3490" fmla="*/ 3714690 w 7265975"/>
              <a:gd name="connsiteY3490" fmla="*/ 250725 h 3615677"/>
              <a:gd name="connsiteX3491" fmla="*/ 3703327 w 7265975"/>
              <a:gd name="connsiteY3491" fmla="*/ 244276 h 3615677"/>
              <a:gd name="connsiteX3492" fmla="*/ 3698457 w 7265975"/>
              <a:gd name="connsiteY3492" fmla="*/ 244276 h 3615677"/>
              <a:gd name="connsiteX3493" fmla="*/ 3677354 w 7265975"/>
              <a:gd name="connsiteY3493" fmla="*/ 263620 h 3615677"/>
              <a:gd name="connsiteX3494" fmla="*/ 3653004 w 7265975"/>
              <a:gd name="connsiteY3494" fmla="*/ 252336 h 3615677"/>
              <a:gd name="connsiteX3495" fmla="*/ 3659497 w 7265975"/>
              <a:gd name="connsiteY3495" fmla="*/ 250725 h 3615677"/>
              <a:gd name="connsiteX3496" fmla="*/ 3640018 w 7265975"/>
              <a:gd name="connsiteY3496" fmla="*/ 226544 h 3615677"/>
              <a:gd name="connsiteX3497" fmla="*/ 3633524 w 7265975"/>
              <a:gd name="connsiteY3497" fmla="*/ 223320 h 3615677"/>
              <a:gd name="connsiteX3498" fmla="*/ 3615668 w 7265975"/>
              <a:gd name="connsiteY3498" fmla="*/ 207200 h 3615677"/>
              <a:gd name="connsiteX3499" fmla="*/ 3641641 w 7265975"/>
              <a:gd name="connsiteY3499" fmla="*/ 189468 h 3615677"/>
              <a:gd name="connsiteX3500" fmla="*/ 3677354 w 7265975"/>
              <a:gd name="connsiteY3500" fmla="*/ 192692 h 3615677"/>
              <a:gd name="connsiteX3501" fmla="*/ 3667614 w 7265975"/>
              <a:gd name="connsiteY3501" fmla="*/ 202364 h 3615677"/>
              <a:gd name="connsiteX3502" fmla="*/ 3687094 w 7265975"/>
              <a:gd name="connsiteY3502" fmla="*/ 213648 h 3615677"/>
              <a:gd name="connsiteX3503" fmla="*/ 3682224 w 7265975"/>
              <a:gd name="connsiteY3503" fmla="*/ 203976 h 3615677"/>
              <a:gd name="connsiteX3504" fmla="*/ 3695210 w 7265975"/>
              <a:gd name="connsiteY3504" fmla="*/ 192692 h 3615677"/>
              <a:gd name="connsiteX3505" fmla="*/ 3726053 w 7265975"/>
              <a:gd name="connsiteY3505" fmla="*/ 223320 h 3615677"/>
              <a:gd name="connsiteX3506" fmla="*/ 3717937 w 7265975"/>
              <a:gd name="connsiteY3506" fmla="*/ 192692 h 3615677"/>
              <a:gd name="connsiteX3507" fmla="*/ 3732547 w 7265975"/>
              <a:gd name="connsiteY3507" fmla="*/ 181408 h 3615677"/>
              <a:gd name="connsiteX3508" fmla="*/ 5266081 w 7265975"/>
              <a:gd name="connsiteY3508" fmla="*/ 171744 h 3615677"/>
              <a:gd name="connsiteX3509" fmla="*/ 5295038 w 7265975"/>
              <a:gd name="connsiteY3509" fmla="*/ 182723 h 3615677"/>
              <a:gd name="connsiteX3510" fmla="*/ 5261255 w 7265975"/>
              <a:gd name="connsiteY3510" fmla="*/ 196840 h 3615677"/>
              <a:gd name="connsiteX3511" fmla="*/ 5246777 w 7265975"/>
              <a:gd name="connsiteY3511" fmla="*/ 179586 h 3615677"/>
              <a:gd name="connsiteX3512" fmla="*/ 5266081 w 7265975"/>
              <a:gd name="connsiteY3512" fmla="*/ 171744 h 3615677"/>
              <a:gd name="connsiteX3513" fmla="*/ 4419004 w 7265975"/>
              <a:gd name="connsiteY3513" fmla="*/ 161950 h 3615677"/>
              <a:gd name="connsiteX3514" fmla="*/ 4414189 w 7265975"/>
              <a:gd name="connsiteY3514" fmla="*/ 166883 h 3615677"/>
              <a:gd name="connsiteX3515" fmla="*/ 4414189 w 7265975"/>
              <a:gd name="connsiteY3515" fmla="*/ 166061 h 3615677"/>
              <a:gd name="connsiteX3516" fmla="*/ 4414189 w 7265975"/>
              <a:gd name="connsiteY3516" fmla="*/ 162977 h 3615677"/>
              <a:gd name="connsiteX3517" fmla="*/ 4569433 w 7265975"/>
              <a:gd name="connsiteY3517" fmla="*/ 160162 h 3615677"/>
              <a:gd name="connsiteX3518" fmla="*/ 4588510 w 7265975"/>
              <a:gd name="connsiteY3518" fmla="*/ 168204 h 3615677"/>
              <a:gd name="connsiteX3519" fmla="*/ 4566253 w 7265975"/>
              <a:gd name="connsiteY3519" fmla="*/ 179465 h 3615677"/>
              <a:gd name="connsiteX3520" fmla="*/ 4551946 w 7265975"/>
              <a:gd name="connsiteY3520" fmla="*/ 171422 h 3615677"/>
              <a:gd name="connsiteX3521" fmla="*/ 4540818 w 7265975"/>
              <a:gd name="connsiteY3521" fmla="*/ 179465 h 3615677"/>
              <a:gd name="connsiteX3522" fmla="*/ 4534459 w 7265975"/>
              <a:gd name="connsiteY3522" fmla="*/ 174639 h 3615677"/>
              <a:gd name="connsiteX3523" fmla="*/ 4569433 w 7265975"/>
              <a:gd name="connsiteY3523" fmla="*/ 160162 h 3615677"/>
              <a:gd name="connsiteX3524" fmla="*/ 3865980 w 7265975"/>
              <a:gd name="connsiteY3524" fmla="*/ 156312 h 3615677"/>
              <a:gd name="connsiteX3525" fmla="*/ 3874024 w 7265975"/>
              <a:gd name="connsiteY3525" fmla="*/ 156312 h 3615677"/>
              <a:gd name="connsiteX3526" fmla="*/ 3874024 w 7265975"/>
              <a:gd name="connsiteY3526" fmla="*/ 176087 h 3615677"/>
              <a:gd name="connsiteX3527" fmla="*/ 3894937 w 7265975"/>
              <a:gd name="connsiteY3527" fmla="*/ 167847 h 3615677"/>
              <a:gd name="connsiteX3528" fmla="*/ 3919067 w 7265975"/>
              <a:gd name="connsiteY3528" fmla="*/ 167847 h 3615677"/>
              <a:gd name="connsiteX3529" fmla="*/ 3949633 w 7265975"/>
              <a:gd name="connsiteY3529" fmla="*/ 187622 h 3615677"/>
              <a:gd name="connsiteX3530" fmla="*/ 3877241 w 7265975"/>
              <a:gd name="connsiteY3530" fmla="*/ 223877 h 3615677"/>
              <a:gd name="connsiteX3531" fmla="*/ 3853111 w 7265975"/>
              <a:gd name="connsiteY3531" fmla="*/ 212341 h 3615677"/>
              <a:gd name="connsiteX3532" fmla="*/ 3811284 w 7265975"/>
              <a:gd name="connsiteY3532" fmla="*/ 212341 h 3615677"/>
              <a:gd name="connsiteX3533" fmla="*/ 3803241 w 7265975"/>
              <a:gd name="connsiteY3533" fmla="*/ 199157 h 3615677"/>
              <a:gd name="connsiteX3534" fmla="*/ 3817719 w 7265975"/>
              <a:gd name="connsiteY3534" fmla="*/ 199157 h 3615677"/>
              <a:gd name="connsiteX3535" fmla="*/ 3835415 w 7265975"/>
              <a:gd name="connsiteY3535" fmla="*/ 195862 h 3615677"/>
              <a:gd name="connsiteX3536" fmla="*/ 3801632 w 7265975"/>
              <a:gd name="connsiteY3536" fmla="*/ 194214 h 3615677"/>
              <a:gd name="connsiteX3537" fmla="*/ 3775893 w 7265975"/>
              <a:gd name="connsiteY3537" fmla="*/ 185975 h 3615677"/>
              <a:gd name="connsiteX3538" fmla="*/ 3766241 w 7265975"/>
              <a:gd name="connsiteY3538" fmla="*/ 167847 h 3615677"/>
              <a:gd name="connsiteX3539" fmla="*/ 3775893 w 7265975"/>
              <a:gd name="connsiteY3539" fmla="*/ 167847 h 3615677"/>
              <a:gd name="connsiteX3540" fmla="*/ 3790371 w 7265975"/>
              <a:gd name="connsiteY3540" fmla="*/ 169495 h 3615677"/>
              <a:gd name="connsiteX3541" fmla="*/ 3790371 w 7265975"/>
              <a:gd name="connsiteY3541" fmla="*/ 166199 h 3615677"/>
              <a:gd name="connsiteX3542" fmla="*/ 3803241 w 7265975"/>
              <a:gd name="connsiteY3542" fmla="*/ 166199 h 3615677"/>
              <a:gd name="connsiteX3543" fmla="*/ 3800023 w 7265975"/>
              <a:gd name="connsiteY3543" fmla="*/ 159607 h 3615677"/>
              <a:gd name="connsiteX3544" fmla="*/ 3819328 w 7265975"/>
              <a:gd name="connsiteY3544" fmla="*/ 159607 h 3615677"/>
              <a:gd name="connsiteX3545" fmla="*/ 3848285 w 7265975"/>
              <a:gd name="connsiteY3545" fmla="*/ 174439 h 3615677"/>
              <a:gd name="connsiteX3546" fmla="*/ 3865980 w 7265975"/>
              <a:gd name="connsiteY3546" fmla="*/ 156312 h 3615677"/>
              <a:gd name="connsiteX3547" fmla="*/ 4351592 w 7265975"/>
              <a:gd name="connsiteY3547" fmla="*/ 138927 h 3615677"/>
              <a:gd name="connsiteX3548" fmla="*/ 4393323 w 7265975"/>
              <a:gd name="connsiteY3548" fmla="*/ 148794 h 3615677"/>
              <a:gd name="connsiteX3549" fmla="*/ 4419004 w 7265975"/>
              <a:gd name="connsiteY3549" fmla="*/ 138927 h 3615677"/>
              <a:gd name="connsiteX3550" fmla="*/ 4439870 w 7265975"/>
              <a:gd name="connsiteY3550" fmla="*/ 147149 h 3615677"/>
              <a:gd name="connsiteX3551" fmla="*/ 4422214 w 7265975"/>
              <a:gd name="connsiteY3551" fmla="*/ 160305 h 3615677"/>
              <a:gd name="connsiteX3552" fmla="*/ 4414189 w 7265975"/>
              <a:gd name="connsiteY3552" fmla="*/ 160305 h 3615677"/>
              <a:gd name="connsiteX3553" fmla="*/ 4414189 w 7265975"/>
              <a:gd name="connsiteY3553" fmla="*/ 162977 h 3615677"/>
              <a:gd name="connsiteX3554" fmla="*/ 4404559 w 7265975"/>
              <a:gd name="connsiteY3554" fmla="*/ 165033 h 3615677"/>
              <a:gd name="connsiteX3555" fmla="*/ 4390113 w 7265975"/>
              <a:gd name="connsiteY3555" fmla="*/ 166883 h 3615677"/>
              <a:gd name="connsiteX3556" fmla="*/ 4375668 w 7265975"/>
              <a:gd name="connsiteY3556" fmla="*/ 183328 h 3615677"/>
              <a:gd name="connsiteX3557" fmla="*/ 4367642 w 7265975"/>
              <a:gd name="connsiteY3557" fmla="*/ 176750 h 3615677"/>
              <a:gd name="connsiteX3558" fmla="*/ 4348382 w 7265975"/>
              <a:gd name="connsiteY3558" fmla="*/ 166883 h 3615677"/>
              <a:gd name="connsiteX3559" fmla="*/ 4362827 w 7265975"/>
              <a:gd name="connsiteY3559" fmla="*/ 161950 h 3615677"/>
              <a:gd name="connsiteX3560" fmla="*/ 4349987 w 7265975"/>
              <a:gd name="connsiteY3560" fmla="*/ 160305 h 3615677"/>
              <a:gd name="connsiteX3561" fmla="*/ 4361222 w 7265975"/>
              <a:gd name="connsiteY3561" fmla="*/ 153727 h 3615677"/>
              <a:gd name="connsiteX3562" fmla="*/ 4345171 w 7265975"/>
              <a:gd name="connsiteY3562" fmla="*/ 147149 h 3615677"/>
              <a:gd name="connsiteX3563" fmla="*/ 4313070 w 7265975"/>
              <a:gd name="connsiteY3563" fmla="*/ 157016 h 3615677"/>
              <a:gd name="connsiteX3564" fmla="*/ 4297020 w 7265975"/>
              <a:gd name="connsiteY3564" fmla="*/ 153727 h 3615677"/>
              <a:gd name="connsiteX3565" fmla="*/ 4351592 w 7265975"/>
              <a:gd name="connsiteY3565" fmla="*/ 138927 h 3615677"/>
              <a:gd name="connsiteX3566" fmla="*/ 4620625 w 7265975"/>
              <a:gd name="connsiteY3566" fmla="*/ 133136 h 3615677"/>
              <a:gd name="connsiteX3567" fmla="*/ 4643556 w 7265975"/>
              <a:gd name="connsiteY3567" fmla="*/ 133136 h 3615677"/>
              <a:gd name="connsiteX3568" fmla="*/ 4637004 w 7265975"/>
              <a:gd name="connsiteY3568" fmla="*/ 139312 h 3615677"/>
              <a:gd name="connsiteX3569" fmla="*/ 4659935 w 7265975"/>
              <a:gd name="connsiteY3569" fmla="*/ 139312 h 3615677"/>
              <a:gd name="connsiteX3570" fmla="*/ 4659935 w 7265975"/>
              <a:gd name="connsiteY3570" fmla="*/ 148578 h 3615677"/>
              <a:gd name="connsiteX3571" fmla="*/ 4641918 w 7265975"/>
              <a:gd name="connsiteY3571" fmla="*/ 151667 h 3615677"/>
              <a:gd name="connsiteX3572" fmla="*/ 4645194 w 7265975"/>
              <a:gd name="connsiteY3572" fmla="*/ 160932 h 3615677"/>
              <a:gd name="connsiteX3573" fmla="*/ 4605884 w 7265975"/>
              <a:gd name="connsiteY3573" fmla="*/ 160932 h 3615677"/>
              <a:gd name="connsiteX3574" fmla="*/ 4620625 w 7265975"/>
              <a:gd name="connsiteY3574" fmla="*/ 142401 h 3615677"/>
              <a:gd name="connsiteX3575" fmla="*/ 4620625 w 7265975"/>
              <a:gd name="connsiteY3575" fmla="*/ 133136 h 3615677"/>
              <a:gd name="connsiteX3576" fmla="*/ 1488388 w 7265975"/>
              <a:gd name="connsiteY3576" fmla="*/ 123554 h 3615677"/>
              <a:gd name="connsiteX3577" fmla="*/ 1533823 w 7265975"/>
              <a:gd name="connsiteY3577" fmla="*/ 131737 h 3615677"/>
              <a:gd name="connsiteX3578" fmla="*/ 1556541 w 7265975"/>
              <a:gd name="connsiteY3578" fmla="*/ 162836 h 3615677"/>
              <a:gd name="connsiteX3579" fmla="*/ 1584126 w 7265975"/>
              <a:gd name="connsiteY3579" fmla="*/ 164472 h 3615677"/>
              <a:gd name="connsiteX3580" fmla="*/ 1597107 w 7265975"/>
              <a:gd name="connsiteY3580" fmla="*/ 184113 h 3615677"/>
              <a:gd name="connsiteX3581" fmla="*/ 1605221 w 7265975"/>
              <a:gd name="connsiteY3581" fmla="*/ 184113 h 3615677"/>
              <a:gd name="connsiteX3582" fmla="*/ 1605221 w 7265975"/>
              <a:gd name="connsiteY3582" fmla="*/ 175930 h 3615677"/>
              <a:gd name="connsiteX3583" fmla="*/ 1601976 w 7265975"/>
              <a:gd name="connsiteY3583" fmla="*/ 169383 h 3615677"/>
              <a:gd name="connsiteX3584" fmla="*/ 1610088 w 7265975"/>
              <a:gd name="connsiteY3584" fmla="*/ 169383 h 3615677"/>
              <a:gd name="connsiteX3585" fmla="*/ 1618203 w 7265975"/>
              <a:gd name="connsiteY3585" fmla="*/ 182476 h 3615677"/>
              <a:gd name="connsiteX3586" fmla="*/ 1627937 w 7265975"/>
              <a:gd name="connsiteY3586" fmla="*/ 193933 h 3615677"/>
              <a:gd name="connsiteX3587" fmla="*/ 1623070 w 7265975"/>
              <a:gd name="connsiteY3587" fmla="*/ 203754 h 3615677"/>
              <a:gd name="connsiteX3588" fmla="*/ 1634429 w 7265975"/>
              <a:gd name="connsiteY3588" fmla="*/ 203754 h 3615677"/>
              <a:gd name="connsiteX3589" fmla="*/ 1670127 w 7265975"/>
              <a:gd name="connsiteY3589" fmla="*/ 213574 h 3615677"/>
              <a:gd name="connsiteX3590" fmla="*/ 1668506 w 7265975"/>
              <a:gd name="connsiteY3590" fmla="*/ 223395 h 3615677"/>
              <a:gd name="connsiteX3591" fmla="*/ 1652278 w 7265975"/>
              <a:gd name="connsiteY3591" fmla="*/ 228305 h 3615677"/>
              <a:gd name="connsiteX3592" fmla="*/ 1618203 w 7265975"/>
              <a:gd name="connsiteY3592" fmla="*/ 251219 h 3615677"/>
              <a:gd name="connsiteX3593" fmla="*/ 1606845 w 7265975"/>
              <a:gd name="connsiteY3593" fmla="*/ 236489 h 3615677"/>
              <a:gd name="connsiteX3594" fmla="*/ 1598732 w 7265975"/>
              <a:gd name="connsiteY3594" fmla="*/ 247945 h 3615677"/>
              <a:gd name="connsiteX3595" fmla="*/ 1608466 w 7265975"/>
              <a:gd name="connsiteY3595" fmla="*/ 261040 h 3615677"/>
              <a:gd name="connsiteX3596" fmla="*/ 1595486 w 7265975"/>
              <a:gd name="connsiteY3596" fmla="*/ 261040 h 3615677"/>
              <a:gd name="connsiteX3597" fmla="*/ 1595486 w 7265975"/>
              <a:gd name="connsiteY3597" fmla="*/ 270860 h 3615677"/>
              <a:gd name="connsiteX3598" fmla="*/ 1569521 w 7265975"/>
              <a:gd name="connsiteY3598" fmla="*/ 257766 h 3615677"/>
              <a:gd name="connsiteX3599" fmla="*/ 1551673 w 7265975"/>
              <a:gd name="connsiteY3599" fmla="*/ 274133 h 3615677"/>
              <a:gd name="connsiteX3600" fmla="*/ 1524088 w 7265975"/>
              <a:gd name="connsiteY3600" fmla="*/ 261040 h 3615677"/>
              <a:gd name="connsiteX3601" fmla="*/ 1533823 w 7265975"/>
              <a:gd name="connsiteY3601" fmla="*/ 256130 h 3615677"/>
              <a:gd name="connsiteX3602" fmla="*/ 1501370 w 7265975"/>
              <a:gd name="connsiteY3602" fmla="*/ 238125 h 3615677"/>
              <a:gd name="connsiteX3603" fmla="*/ 1554918 w 7265975"/>
              <a:gd name="connsiteY3603" fmla="*/ 223395 h 3615677"/>
              <a:gd name="connsiteX3604" fmla="*/ 1525711 w 7265975"/>
              <a:gd name="connsiteY3604" fmla="*/ 218484 h 3615677"/>
              <a:gd name="connsiteX3605" fmla="*/ 1504615 w 7265975"/>
              <a:gd name="connsiteY3605" fmla="*/ 223395 h 3615677"/>
              <a:gd name="connsiteX3606" fmla="*/ 1494881 w 7265975"/>
              <a:gd name="connsiteY3606" fmla="*/ 215212 h 3615677"/>
              <a:gd name="connsiteX3607" fmla="*/ 1478652 w 7265975"/>
              <a:gd name="connsiteY3607" fmla="*/ 220121 h 3615677"/>
              <a:gd name="connsiteX3608" fmla="*/ 1473785 w 7265975"/>
              <a:gd name="connsiteY3608" fmla="*/ 213574 h 3615677"/>
              <a:gd name="connsiteX3609" fmla="*/ 1490012 w 7265975"/>
              <a:gd name="connsiteY3609" fmla="*/ 203754 h 3615677"/>
              <a:gd name="connsiteX3610" fmla="*/ 1447820 w 7265975"/>
              <a:gd name="connsiteY3610" fmla="*/ 180840 h 3615677"/>
              <a:gd name="connsiteX3611" fmla="*/ 1459179 w 7265975"/>
              <a:gd name="connsiteY3611" fmla="*/ 180840 h 3615677"/>
              <a:gd name="connsiteX3612" fmla="*/ 1480274 w 7265975"/>
              <a:gd name="connsiteY3612" fmla="*/ 187387 h 3615677"/>
              <a:gd name="connsiteX3613" fmla="*/ 1486766 w 7265975"/>
              <a:gd name="connsiteY3613" fmla="*/ 182476 h 3615677"/>
              <a:gd name="connsiteX3614" fmla="*/ 1455935 w 7265975"/>
              <a:gd name="connsiteY3614" fmla="*/ 166109 h 3615677"/>
              <a:gd name="connsiteX3615" fmla="*/ 1472162 w 7265975"/>
              <a:gd name="connsiteY3615" fmla="*/ 159562 h 3615677"/>
              <a:gd name="connsiteX3616" fmla="*/ 1491633 w 7265975"/>
              <a:gd name="connsiteY3616" fmla="*/ 164472 h 3615677"/>
              <a:gd name="connsiteX3617" fmla="*/ 1499747 w 7265975"/>
              <a:gd name="connsiteY3617" fmla="*/ 156288 h 3615677"/>
              <a:gd name="connsiteX3618" fmla="*/ 1478652 w 7265975"/>
              <a:gd name="connsiteY3618" fmla="*/ 156288 h 3615677"/>
              <a:gd name="connsiteX3619" fmla="*/ 1470539 w 7265975"/>
              <a:gd name="connsiteY3619" fmla="*/ 144831 h 3615677"/>
              <a:gd name="connsiteX3620" fmla="*/ 1496501 w 7265975"/>
              <a:gd name="connsiteY3620" fmla="*/ 138285 h 3615677"/>
              <a:gd name="connsiteX3621" fmla="*/ 1509482 w 7265975"/>
              <a:gd name="connsiteY3621" fmla="*/ 138285 h 3615677"/>
              <a:gd name="connsiteX3622" fmla="*/ 1488388 w 7265975"/>
              <a:gd name="connsiteY3622" fmla="*/ 123554 h 3615677"/>
              <a:gd name="connsiteX3623" fmla="*/ 5229403 w 7265975"/>
              <a:gd name="connsiteY3623" fmla="*/ 121554 h 3615677"/>
              <a:gd name="connsiteX3624" fmla="*/ 5255142 w 7265975"/>
              <a:gd name="connsiteY3624" fmla="*/ 121554 h 3615677"/>
              <a:gd name="connsiteX3625" fmla="*/ 5258360 w 7265975"/>
              <a:gd name="connsiteY3625" fmla="*/ 127988 h 3615677"/>
              <a:gd name="connsiteX3626" fmla="*/ 5229403 w 7265975"/>
              <a:gd name="connsiteY3626" fmla="*/ 121554 h 3615677"/>
              <a:gd name="connsiteX3627" fmla="*/ 5336641 w 7265975"/>
              <a:gd name="connsiteY3627" fmla="*/ 117693 h 3615677"/>
              <a:gd name="connsiteX3628" fmla="*/ 5378705 w 7265975"/>
              <a:gd name="connsiteY3628" fmla="*/ 145188 h 3615677"/>
              <a:gd name="connsiteX3629" fmla="*/ 5370616 w 7265975"/>
              <a:gd name="connsiteY3629" fmla="*/ 146805 h 3615677"/>
              <a:gd name="connsiteX3630" fmla="*/ 5370616 w 7265975"/>
              <a:gd name="connsiteY3630" fmla="*/ 161361 h 3615677"/>
              <a:gd name="connsiteX3631" fmla="*/ 5357673 w 7265975"/>
              <a:gd name="connsiteY3631" fmla="*/ 174300 h 3615677"/>
              <a:gd name="connsiteX3632" fmla="*/ 5372234 w 7265975"/>
              <a:gd name="connsiteY3632" fmla="*/ 174300 h 3615677"/>
              <a:gd name="connsiteX3633" fmla="*/ 5393266 w 7265975"/>
              <a:gd name="connsiteY3633" fmla="*/ 180770 h 3615677"/>
              <a:gd name="connsiteX3634" fmla="*/ 5407827 w 7265975"/>
              <a:gd name="connsiteY3634" fmla="*/ 180770 h 3615677"/>
              <a:gd name="connsiteX3635" fmla="*/ 5432095 w 7265975"/>
              <a:gd name="connsiteY3635" fmla="*/ 195326 h 3615677"/>
              <a:gd name="connsiteX3636" fmla="*/ 5425623 w 7265975"/>
              <a:gd name="connsiteY3636" fmla="*/ 209883 h 3615677"/>
              <a:gd name="connsiteX3637" fmla="*/ 5411063 w 7265975"/>
              <a:gd name="connsiteY3637" fmla="*/ 217969 h 3615677"/>
              <a:gd name="connsiteX3638" fmla="*/ 5422388 w 7265975"/>
              <a:gd name="connsiteY3638" fmla="*/ 227673 h 3615677"/>
              <a:gd name="connsiteX3639" fmla="*/ 5407827 w 7265975"/>
              <a:gd name="connsiteY3639" fmla="*/ 237378 h 3615677"/>
              <a:gd name="connsiteX3640" fmla="*/ 5328552 w 7265975"/>
              <a:gd name="connsiteY3640" fmla="*/ 224439 h 3615677"/>
              <a:gd name="connsiteX3641" fmla="*/ 5289723 w 7265975"/>
              <a:gd name="connsiteY3641" fmla="*/ 198561 h 3615677"/>
              <a:gd name="connsiteX3642" fmla="*/ 5343113 w 7265975"/>
              <a:gd name="connsiteY3642" fmla="*/ 175918 h 3615677"/>
              <a:gd name="connsiteX3643" fmla="*/ 5313991 w 7265975"/>
              <a:gd name="connsiteY3643" fmla="*/ 175918 h 3615677"/>
              <a:gd name="connsiteX3644" fmla="*/ 5262220 w 7265975"/>
              <a:gd name="connsiteY3644" fmla="*/ 159744 h 3615677"/>
              <a:gd name="connsiteX3645" fmla="*/ 5336641 w 7265975"/>
              <a:gd name="connsiteY3645" fmla="*/ 117693 h 3615677"/>
              <a:gd name="connsiteX3646" fmla="*/ 4711994 w 7265975"/>
              <a:gd name="connsiteY3646" fmla="*/ 111901 h 3615677"/>
              <a:gd name="connsiteX3647" fmla="*/ 4721708 w 7265975"/>
              <a:gd name="connsiteY3647" fmla="*/ 134873 h 3615677"/>
              <a:gd name="connsiteX3648" fmla="*/ 4682851 w 7265975"/>
              <a:gd name="connsiteY3648" fmla="*/ 144718 h 3615677"/>
              <a:gd name="connsiteX3649" fmla="*/ 4671518 w 7265975"/>
              <a:gd name="connsiteY3649" fmla="*/ 133233 h 3615677"/>
              <a:gd name="connsiteX3650" fmla="*/ 4711994 w 7265975"/>
              <a:gd name="connsiteY3650" fmla="*/ 111901 h 3615677"/>
              <a:gd name="connsiteX3651" fmla="*/ 4585234 w 7265975"/>
              <a:gd name="connsiteY3651" fmla="*/ 94527 h 3615677"/>
              <a:gd name="connsiteX3652" fmla="*/ 4586873 w 7265975"/>
              <a:gd name="connsiteY3652" fmla="*/ 102839 h 3615677"/>
              <a:gd name="connsiteX3653" fmla="*/ 4580317 w 7265975"/>
              <a:gd name="connsiteY3653" fmla="*/ 112813 h 3615677"/>
              <a:gd name="connsiteX3654" fmla="*/ 4547536 w 7265975"/>
              <a:gd name="connsiteY3654" fmla="*/ 132760 h 3615677"/>
              <a:gd name="connsiteX3655" fmla="*/ 4588512 w 7265975"/>
              <a:gd name="connsiteY3655" fmla="*/ 142734 h 3615677"/>
              <a:gd name="connsiteX3656" fmla="*/ 4567204 w 7265975"/>
              <a:gd name="connsiteY3656" fmla="*/ 146059 h 3615677"/>
              <a:gd name="connsiteX3657" fmla="*/ 4537702 w 7265975"/>
              <a:gd name="connsiteY3657" fmla="*/ 154370 h 3615677"/>
              <a:gd name="connsiteX3658" fmla="*/ 4501643 w 7265975"/>
              <a:gd name="connsiteY3658" fmla="*/ 141072 h 3615677"/>
              <a:gd name="connsiteX3659" fmla="*/ 4511477 w 7265975"/>
              <a:gd name="connsiteY3659" fmla="*/ 132760 h 3615677"/>
              <a:gd name="connsiteX3660" fmla="*/ 4540980 w 7265975"/>
              <a:gd name="connsiteY3660" fmla="*/ 132760 h 3615677"/>
              <a:gd name="connsiteX3661" fmla="*/ 4529506 w 7265975"/>
              <a:gd name="connsiteY3661" fmla="*/ 131098 h 3615677"/>
              <a:gd name="connsiteX3662" fmla="*/ 4529506 w 7265975"/>
              <a:gd name="connsiteY3662" fmla="*/ 121124 h 3615677"/>
              <a:gd name="connsiteX3663" fmla="*/ 4572121 w 7265975"/>
              <a:gd name="connsiteY3663" fmla="*/ 107825 h 3615677"/>
              <a:gd name="connsiteX3664" fmla="*/ 4585234 w 7265975"/>
              <a:gd name="connsiteY3664" fmla="*/ 94527 h 3615677"/>
              <a:gd name="connsiteX3665" fmla="*/ 1910615 w 7265975"/>
              <a:gd name="connsiteY3665" fmla="*/ 30889 h 3615677"/>
              <a:gd name="connsiteX3666" fmla="*/ 1931679 w 7265975"/>
              <a:gd name="connsiteY3666" fmla="*/ 35739 h 3615677"/>
              <a:gd name="connsiteX3667" fmla="*/ 1952745 w 7265975"/>
              <a:gd name="connsiteY3667" fmla="*/ 35739 h 3615677"/>
              <a:gd name="connsiteX3668" fmla="*/ 2045105 w 7265975"/>
              <a:gd name="connsiteY3668" fmla="*/ 48672 h 3615677"/>
              <a:gd name="connsiteX3669" fmla="*/ 2032140 w 7265975"/>
              <a:gd name="connsiteY3669" fmla="*/ 56755 h 3615677"/>
              <a:gd name="connsiteX3670" fmla="*/ 2088855 w 7265975"/>
              <a:gd name="connsiteY3670" fmla="*/ 40588 h 3615677"/>
              <a:gd name="connsiteX3671" fmla="*/ 2101817 w 7265975"/>
              <a:gd name="connsiteY3671" fmla="*/ 45439 h 3615677"/>
              <a:gd name="connsiteX3672" fmla="*/ 2114779 w 7265975"/>
              <a:gd name="connsiteY3672" fmla="*/ 58373 h 3615677"/>
              <a:gd name="connsiteX3673" fmla="*/ 2160148 w 7265975"/>
              <a:gd name="connsiteY3673" fmla="*/ 76156 h 3615677"/>
              <a:gd name="connsiteX3674" fmla="*/ 2142324 w 7265975"/>
              <a:gd name="connsiteY3674" fmla="*/ 85855 h 3615677"/>
              <a:gd name="connsiteX3675" fmla="*/ 2041864 w 7265975"/>
              <a:gd name="connsiteY3675" fmla="*/ 113340 h 3615677"/>
              <a:gd name="connsiteX3676" fmla="*/ 2095336 w 7265975"/>
              <a:gd name="connsiteY3676" fmla="*/ 114956 h 3615677"/>
              <a:gd name="connsiteX3677" fmla="*/ 2012697 w 7265975"/>
              <a:gd name="connsiteY3677" fmla="*/ 150523 h 3615677"/>
              <a:gd name="connsiteX3678" fmla="*/ 1946265 w 7265975"/>
              <a:gd name="connsiteY3678" fmla="*/ 203873 h 3615677"/>
              <a:gd name="connsiteX3679" fmla="*/ 1908996 w 7265975"/>
              <a:gd name="connsiteY3679" fmla="*/ 205489 h 3615677"/>
              <a:gd name="connsiteX3680" fmla="*/ 1863625 w 7265975"/>
              <a:gd name="connsiteY3680" fmla="*/ 221656 h 3615677"/>
              <a:gd name="connsiteX3681" fmla="*/ 1884689 w 7265975"/>
              <a:gd name="connsiteY3681" fmla="*/ 221656 h 3615677"/>
              <a:gd name="connsiteX3682" fmla="*/ 1863625 w 7265975"/>
              <a:gd name="connsiteY3682" fmla="*/ 234590 h 3615677"/>
              <a:gd name="connsiteX3683" fmla="*/ 1884689 w 7265975"/>
              <a:gd name="connsiteY3683" fmla="*/ 252373 h 3615677"/>
              <a:gd name="connsiteX3684" fmla="*/ 1852281 w 7265975"/>
              <a:gd name="connsiteY3684" fmla="*/ 284706 h 3615677"/>
              <a:gd name="connsiteX3685" fmla="*/ 1816635 w 7265975"/>
              <a:gd name="connsiteY3685" fmla="*/ 284706 h 3615677"/>
              <a:gd name="connsiteX3686" fmla="*/ 1821493 w 7265975"/>
              <a:gd name="connsiteY3686" fmla="*/ 296023 h 3615677"/>
              <a:gd name="connsiteX3687" fmla="*/ 1790706 w 7265975"/>
              <a:gd name="connsiteY3687" fmla="*/ 328357 h 3615677"/>
              <a:gd name="connsiteX3688" fmla="*/ 1808530 w 7265975"/>
              <a:gd name="connsiteY3688" fmla="*/ 328357 h 3615677"/>
              <a:gd name="connsiteX3689" fmla="*/ 1819874 w 7265975"/>
              <a:gd name="connsiteY3689" fmla="*/ 334823 h 3615677"/>
              <a:gd name="connsiteX3690" fmla="*/ 1763159 w 7265975"/>
              <a:gd name="connsiteY3690" fmla="*/ 359073 h 3615677"/>
              <a:gd name="connsiteX3691" fmla="*/ 1738855 w 7265975"/>
              <a:gd name="connsiteY3691" fmla="*/ 349373 h 3615677"/>
              <a:gd name="connsiteX3692" fmla="*/ 1685383 w 7265975"/>
              <a:gd name="connsiteY3692" fmla="*/ 349373 h 3615677"/>
              <a:gd name="connsiteX3693" fmla="*/ 1664319 w 7265975"/>
              <a:gd name="connsiteY3693" fmla="*/ 355840 h 3615677"/>
              <a:gd name="connsiteX3694" fmla="*/ 1596263 w 7265975"/>
              <a:gd name="connsiteY3694" fmla="*/ 341290 h 3615677"/>
              <a:gd name="connsiteX3695" fmla="*/ 1588162 w 7265975"/>
              <a:gd name="connsiteY3695" fmla="*/ 349373 h 3615677"/>
              <a:gd name="connsiteX3696" fmla="*/ 1580059 w 7265975"/>
              <a:gd name="connsiteY3696" fmla="*/ 342907 h 3615677"/>
              <a:gd name="connsiteX3697" fmla="*/ 1631911 w 7265975"/>
              <a:gd name="connsiteY3697" fmla="*/ 315423 h 3615677"/>
              <a:gd name="connsiteX3698" fmla="*/ 1609226 w 7265975"/>
              <a:gd name="connsiteY3698" fmla="*/ 292790 h 3615677"/>
              <a:gd name="connsiteX3699" fmla="*/ 1627050 w 7265975"/>
              <a:gd name="connsiteY3699" fmla="*/ 286323 h 3615677"/>
              <a:gd name="connsiteX3700" fmla="*/ 1670800 w 7265975"/>
              <a:gd name="connsiteY3700" fmla="*/ 305723 h 3615677"/>
              <a:gd name="connsiteX3701" fmla="*/ 1683762 w 7265975"/>
              <a:gd name="connsiteY3701" fmla="*/ 305723 h 3615677"/>
              <a:gd name="connsiteX3702" fmla="*/ 1651355 w 7265975"/>
              <a:gd name="connsiteY3702" fmla="*/ 270157 h 3615677"/>
              <a:gd name="connsiteX3703" fmla="*/ 1641635 w 7265975"/>
              <a:gd name="connsiteY3703" fmla="*/ 270157 h 3615677"/>
              <a:gd name="connsiteX3704" fmla="*/ 1633531 w 7265975"/>
              <a:gd name="connsiteY3704" fmla="*/ 275007 h 3615677"/>
              <a:gd name="connsiteX3705" fmla="*/ 1623809 w 7265975"/>
              <a:gd name="connsiteY3705" fmla="*/ 275007 h 3615677"/>
              <a:gd name="connsiteX3706" fmla="*/ 1623809 w 7265975"/>
              <a:gd name="connsiteY3706" fmla="*/ 266924 h 3615677"/>
              <a:gd name="connsiteX3707" fmla="*/ 1644875 w 7265975"/>
              <a:gd name="connsiteY3707" fmla="*/ 242673 h 3615677"/>
              <a:gd name="connsiteX3708" fmla="*/ 1683762 w 7265975"/>
              <a:gd name="connsiteY3708" fmla="*/ 223274 h 3615677"/>
              <a:gd name="connsiteX3709" fmla="*/ 1635152 w 7265975"/>
              <a:gd name="connsiteY3709" fmla="*/ 187706 h 3615677"/>
              <a:gd name="connsiteX3710" fmla="*/ 1652977 w 7265975"/>
              <a:gd name="connsiteY3710" fmla="*/ 182856 h 3615677"/>
              <a:gd name="connsiteX3711" fmla="*/ 1643254 w 7265975"/>
              <a:gd name="connsiteY3711" fmla="*/ 174773 h 3615677"/>
              <a:gd name="connsiteX3712" fmla="*/ 1652977 w 7265975"/>
              <a:gd name="connsiteY3712" fmla="*/ 174773 h 3615677"/>
              <a:gd name="connsiteX3713" fmla="*/ 1691864 w 7265975"/>
              <a:gd name="connsiteY3713" fmla="*/ 176389 h 3615677"/>
              <a:gd name="connsiteX3714" fmla="*/ 1735613 w 7265975"/>
              <a:gd name="connsiteY3714" fmla="*/ 199023 h 3615677"/>
              <a:gd name="connsiteX3715" fmla="*/ 1709689 w 7265975"/>
              <a:gd name="connsiteY3715" fmla="*/ 178006 h 3615677"/>
              <a:gd name="connsiteX3716" fmla="*/ 1714550 w 7265975"/>
              <a:gd name="connsiteY3716" fmla="*/ 169922 h 3615677"/>
              <a:gd name="connsiteX3717" fmla="*/ 1750198 w 7265975"/>
              <a:gd name="connsiteY3717" fmla="*/ 169922 h 3615677"/>
              <a:gd name="connsiteX3718" fmla="*/ 1784224 w 7265975"/>
              <a:gd name="connsiteY3718" fmla="*/ 150523 h 3615677"/>
              <a:gd name="connsiteX3719" fmla="*/ 1772882 w 7265975"/>
              <a:gd name="connsiteY3719" fmla="*/ 150523 h 3615677"/>
              <a:gd name="connsiteX3720" fmla="*/ 1719410 w 7265975"/>
              <a:gd name="connsiteY3720" fmla="*/ 166689 h 3615677"/>
              <a:gd name="connsiteX3721" fmla="*/ 1695106 w 7265975"/>
              <a:gd name="connsiteY3721" fmla="*/ 161840 h 3615677"/>
              <a:gd name="connsiteX3722" fmla="*/ 1680522 w 7265975"/>
              <a:gd name="connsiteY3722" fmla="*/ 168307 h 3615677"/>
              <a:gd name="connsiteX3723" fmla="*/ 1651355 w 7265975"/>
              <a:gd name="connsiteY3723" fmla="*/ 153757 h 3615677"/>
              <a:gd name="connsiteX3724" fmla="*/ 1643254 w 7265975"/>
              <a:gd name="connsiteY3724" fmla="*/ 153757 h 3615677"/>
              <a:gd name="connsiteX3725" fmla="*/ 1627050 w 7265975"/>
              <a:gd name="connsiteY3725" fmla="*/ 161840 h 3615677"/>
              <a:gd name="connsiteX3726" fmla="*/ 1588162 w 7265975"/>
              <a:gd name="connsiteY3726" fmla="*/ 145673 h 3615677"/>
              <a:gd name="connsiteX3727" fmla="*/ 1605986 w 7265975"/>
              <a:gd name="connsiteY3727" fmla="*/ 139206 h 3615677"/>
              <a:gd name="connsiteX3728" fmla="*/ 1573579 w 7265975"/>
              <a:gd name="connsiteY3728" fmla="*/ 139206 h 3615677"/>
              <a:gd name="connsiteX3729" fmla="*/ 1617328 w 7265975"/>
              <a:gd name="connsiteY3729" fmla="*/ 116573 h 3615677"/>
              <a:gd name="connsiteX3730" fmla="*/ 1602744 w 7265975"/>
              <a:gd name="connsiteY3730" fmla="*/ 114956 h 3615677"/>
              <a:gd name="connsiteX3731" fmla="*/ 1575198 w 7265975"/>
              <a:gd name="connsiteY3731" fmla="*/ 127890 h 3615677"/>
              <a:gd name="connsiteX3732" fmla="*/ 1562235 w 7265975"/>
              <a:gd name="connsiteY3732" fmla="*/ 121422 h 3615677"/>
              <a:gd name="connsiteX3733" fmla="*/ 1581680 w 7265975"/>
              <a:gd name="connsiteY3733" fmla="*/ 110105 h 3615677"/>
              <a:gd name="connsiteX3734" fmla="*/ 1560615 w 7265975"/>
              <a:gd name="connsiteY3734" fmla="*/ 110105 h 3615677"/>
              <a:gd name="connsiteX3735" fmla="*/ 1549272 w 7265975"/>
              <a:gd name="connsiteY3735" fmla="*/ 114956 h 3615677"/>
              <a:gd name="connsiteX3736" fmla="*/ 1534690 w 7265975"/>
              <a:gd name="connsiteY3736" fmla="*/ 114956 h 3615677"/>
              <a:gd name="connsiteX3737" fmla="*/ 1605986 w 7265975"/>
              <a:gd name="connsiteY3737" fmla="*/ 89089 h 3615677"/>
              <a:gd name="connsiteX3738" fmla="*/ 1620570 w 7265975"/>
              <a:gd name="connsiteY3738" fmla="*/ 89089 h 3615677"/>
              <a:gd name="connsiteX3739" fmla="*/ 1627050 w 7265975"/>
              <a:gd name="connsiteY3739" fmla="*/ 82622 h 3615677"/>
              <a:gd name="connsiteX3740" fmla="*/ 1654596 w 7265975"/>
              <a:gd name="connsiteY3740" fmla="*/ 66455 h 3615677"/>
              <a:gd name="connsiteX3741" fmla="*/ 1703207 w 7265975"/>
              <a:gd name="connsiteY3741" fmla="*/ 82622 h 3615677"/>
              <a:gd name="connsiteX3742" fmla="*/ 1738855 w 7265975"/>
              <a:gd name="connsiteY3742" fmla="*/ 50289 h 3615677"/>
              <a:gd name="connsiteX3743" fmla="*/ 1753439 w 7265975"/>
              <a:gd name="connsiteY3743" fmla="*/ 48672 h 3615677"/>
              <a:gd name="connsiteX3744" fmla="*/ 1769642 w 7265975"/>
              <a:gd name="connsiteY3744" fmla="*/ 40588 h 3615677"/>
              <a:gd name="connsiteX3745" fmla="*/ 1852281 w 7265975"/>
              <a:gd name="connsiteY3745" fmla="*/ 40588 h 3615677"/>
              <a:gd name="connsiteX3746" fmla="*/ 1860383 w 7265975"/>
              <a:gd name="connsiteY3746" fmla="*/ 35739 h 3615677"/>
              <a:gd name="connsiteX3747" fmla="*/ 1887929 w 7265975"/>
              <a:gd name="connsiteY3747" fmla="*/ 43823 h 3615677"/>
              <a:gd name="connsiteX3748" fmla="*/ 1910615 w 7265975"/>
              <a:gd name="connsiteY3748" fmla="*/ 30889 h 3615677"/>
              <a:gd name="connsiteX3749" fmla="*/ 2687454 w 7265975"/>
              <a:gd name="connsiteY3749" fmla="*/ 0 h 3615677"/>
              <a:gd name="connsiteX3750" fmla="*/ 2791062 w 7265975"/>
              <a:gd name="connsiteY3750" fmla="*/ 0 h 3615677"/>
              <a:gd name="connsiteX3751" fmla="*/ 2897911 w 7265975"/>
              <a:gd name="connsiteY3751" fmla="*/ 42075 h 3615677"/>
              <a:gd name="connsiteX3752" fmla="*/ 2959431 w 7265975"/>
              <a:gd name="connsiteY3752" fmla="*/ 48548 h 3615677"/>
              <a:gd name="connsiteX3753" fmla="*/ 2888198 w 7265975"/>
              <a:gd name="connsiteY3753" fmla="*/ 77677 h 3615677"/>
              <a:gd name="connsiteX3754" fmla="*/ 2731164 w 7265975"/>
              <a:gd name="connsiteY3754" fmla="*/ 85769 h 3615677"/>
              <a:gd name="connsiteX3755" fmla="*/ 2876867 w 7265975"/>
              <a:gd name="connsiteY3755" fmla="*/ 85769 h 3615677"/>
              <a:gd name="connsiteX3756" fmla="*/ 2849345 w 7265975"/>
              <a:gd name="connsiteY3756" fmla="*/ 121370 h 3615677"/>
              <a:gd name="connsiteX3757" fmla="*/ 2933528 w 7265975"/>
              <a:gd name="connsiteY3757" fmla="*/ 80914 h 3615677"/>
              <a:gd name="connsiteX3758" fmla="*/ 2951335 w 7265975"/>
              <a:gd name="connsiteY3758" fmla="*/ 103570 h 3615677"/>
              <a:gd name="connsiteX3759" fmla="*/ 2902769 w 7265975"/>
              <a:gd name="connsiteY3759" fmla="*/ 165064 h 3615677"/>
              <a:gd name="connsiteX3760" fmla="*/ 2969144 w 7265975"/>
              <a:gd name="connsiteY3760" fmla="*/ 103570 h 3615677"/>
              <a:gd name="connsiteX3761" fmla="*/ 3017709 w 7265975"/>
              <a:gd name="connsiteY3761" fmla="*/ 103570 h 3615677"/>
              <a:gd name="connsiteX3762" fmla="*/ 3033897 w 7265975"/>
              <a:gd name="connsiteY3762" fmla="*/ 106806 h 3615677"/>
              <a:gd name="connsiteX3763" fmla="*/ 3059802 w 7265975"/>
              <a:gd name="connsiteY3763" fmla="*/ 92242 h 3615677"/>
              <a:gd name="connsiteX3764" fmla="*/ 3093801 w 7265975"/>
              <a:gd name="connsiteY3764" fmla="*/ 92242 h 3615677"/>
              <a:gd name="connsiteX3765" fmla="*/ 3108370 w 7265975"/>
              <a:gd name="connsiteY3765" fmla="*/ 82533 h 3615677"/>
              <a:gd name="connsiteX3766" fmla="*/ 3150460 w 7265975"/>
              <a:gd name="connsiteY3766" fmla="*/ 108425 h 3615677"/>
              <a:gd name="connsiteX3767" fmla="*/ 3132654 w 7265975"/>
              <a:gd name="connsiteY3767" fmla="*/ 124607 h 3615677"/>
              <a:gd name="connsiteX3768" fmla="*/ 3063041 w 7265975"/>
              <a:gd name="connsiteY3768" fmla="*/ 152117 h 3615677"/>
              <a:gd name="connsiteX3769" fmla="*/ 3077610 w 7265975"/>
              <a:gd name="connsiteY3769" fmla="*/ 152117 h 3615677"/>
              <a:gd name="connsiteX3770" fmla="*/ 3045233 w 7265975"/>
              <a:gd name="connsiteY3770" fmla="*/ 176392 h 3615677"/>
              <a:gd name="connsiteX3771" fmla="*/ 3045233 w 7265975"/>
              <a:gd name="connsiteY3771" fmla="*/ 184483 h 3615677"/>
              <a:gd name="connsiteX3772" fmla="*/ 3012855 w 7265975"/>
              <a:gd name="connsiteY3772" fmla="*/ 202284 h 3615677"/>
              <a:gd name="connsiteX3773" fmla="*/ 3012855 w 7265975"/>
              <a:gd name="connsiteY3773" fmla="*/ 213612 h 3615677"/>
              <a:gd name="connsiteX3774" fmla="*/ 2985332 w 7265975"/>
              <a:gd name="connsiteY3774" fmla="*/ 242740 h 3615677"/>
              <a:gd name="connsiteX3775" fmla="*/ 2972382 w 7265975"/>
              <a:gd name="connsiteY3775" fmla="*/ 273487 h 3615677"/>
              <a:gd name="connsiteX3776" fmla="*/ 2993426 w 7265975"/>
              <a:gd name="connsiteY3776" fmla="*/ 273487 h 3615677"/>
              <a:gd name="connsiteX3777" fmla="*/ 3022566 w 7265975"/>
              <a:gd name="connsiteY3777" fmla="*/ 288051 h 3615677"/>
              <a:gd name="connsiteX3778" fmla="*/ 3009615 w 7265975"/>
              <a:gd name="connsiteY3778" fmla="*/ 291288 h 3615677"/>
              <a:gd name="connsiteX3779" fmla="*/ 3040376 w 7265975"/>
              <a:gd name="connsiteY3779" fmla="*/ 317180 h 3615677"/>
              <a:gd name="connsiteX3780" fmla="*/ 2990188 w 7265975"/>
              <a:gd name="connsiteY3780" fmla="*/ 326890 h 3615677"/>
              <a:gd name="connsiteX3781" fmla="*/ 2975619 w 7265975"/>
              <a:gd name="connsiteY3781" fmla="*/ 338218 h 3615677"/>
              <a:gd name="connsiteX3782" fmla="*/ 2999903 w 7265975"/>
              <a:gd name="connsiteY3782" fmla="*/ 351164 h 3615677"/>
              <a:gd name="connsiteX3783" fmla="*/ 3009615 w 7265975"/>
              <a:gd name="connsiteY3783" fmla="*/ 381911 h 3615677"/>
              <a:gd name="connsiteX3784" fmla="*/ 3009615 w 7265975"/>
              <a:gd name="connsiteY3784" fmla="*/ 396475 h 3615677"/>
              <a:gd name="connsiteX3785" fmla="*/ 2986951 w 7265975"/>
              <a:gd name="connsiteY3785" fmla="*/ 406185 h 3615677"/>
              <a:gd name="connsiteX3786" fmla="*/ 3016091 w 7265975"/>
              <a:gd name="connsiteY3786" fmla="*/ 420749 h 3615677"/>
              <a:gd name="connsiteX3787" fmla="*/ 2983713 w 7265975"/>
              <a:gd name="connsiteY3787" fmla="*/ 440168 h 3615677"/>
              <a:gd name="connsiteX3788" fmla="*/ 2990188 w 7265975"/>
              <a:gd name="connsiteY3788" fmla="*/ 449878 h 3615677"/>
              <a:gd name="connsiteX3789" fmla="*/ 2951335 w 7265975"/>
              <a:gd name="connsiteY3789" fmla="*/ 477388 h 3615677"/>
              <a:gd name="connsiteX3790" fmla="*/ 2930291 w 7265975"/>
              <a:gd name="connsiteY3790" fmla="*/ 461206 h 3615677"/>
              <a:gd name="connsiteX3791" fmla="*/ 2918957 w 7265975"/>
              <a:gd name="connsiteY3791" fmla="*/ 461206 h 3615677"/>
              <a:gd name="connsiteX3792" fmla="*/ 2957812 w 7265975"/>
              <a:gd name="connsiteY3792" fmla="*/ 493571 h 3615677"/>
              <a:gd name="connsiteX3793" fmla="*/ 2948097 w 7265975"/>
              <a:gd name="connsiteY3793" fmla="*/ 512990 h 3615677"/>
              <a:gd name="connsiteX3794" fmla="*/ 2909243 w 7265975"/>
              <a:gd name="connsiteY3794" fmla="*/ 480625 h 3615677"/>
              <a:gd name="connsiteX3795" fmla="*/ 2899528 w 7265975"/>
              <a:gd name="connsiteY3795" fmla="*/ 480625 h 3615677"/>
              <a:gd name="connsiteX3796" fmla="*/ 2899528 w 7265975"/>
              <a:gd name="connsiteY3796" fmla="*/ 491953 h 3615677"/>
              <a:gd name="connsiteX3797" fmla="*/ 2970760 w 7265975"/>
              <a:gd name="connsiteY3797" fmla="*/ 569629 h 3615677"/>
              <a:gd name="connsiteX3798" fmla="*/ 2951335 w 7265975"/>
              <a:gd name="connsiteY3798" fmla="*/ 579339 h 3615677"/>
              <a:gd name="connsiteX3799" fmla="*/ 2896292 w 7265975"/>
              <a:gd name="connsiteY3799" fmla="*/ 543737 h 3615677"/>
              <a:gd name="connsiteX3800" fmla="*/ 2884960 w 7265975"/>
              <a:gd name="connsiteY3800" fmla="*/ 543737 h 3615677"/>
              <a:gd name="connsiteX3801" fmla="*/ 2891437 w 7265975"/>
              <a:gd name="connsiteY3801" fmla="*/ 561538 h 3615677"/>
              <a:gd name="connsiteX3802" fmla="*/ 2876867 w 7265975"/>
              <a:gd name="connsiteY3802" fmla="*/ 569629 h 3615677"/>
              <a:gd name="connsiteX3803" fmla="*/ 2954571 w 7265975"/>
              <a:gd name="connsiteY3803" fmla="*/ 593903 h 3615677"/>
              <a:gd name="connsiteX3804" fmla="*/ 2923813 w 7265975"/>
              <a:gd name="connsiteY3804" fmla="*/ 606850 h 3615677"/>
              <a:gd name="connsiteX3805" fmla="*/ 2872008 w 7265975"/>
              <a:gd name="connsiteY3805" fmla="*/ 642452 h 3615677"/>
              <a:gd name="connsiteX3806" fmla="*/ 2799157 w 7265975"/>
              <a:gd name="connsiteY3806" fmla="*/ 660253 h 3615677"/>
              <a:gd name="connsiteX3807" fmla="*/ 2765160 w 7265975"/>
              <a:gd name="connsiteY3807" fmla="*/ 660253 h 3615677"/>
              <a:gd name="connsiteX3808" fmla="*/ 2752209 w 7265975"/>
              <a:gd name="connsiteY3808" fmla="*/ 671580 h 3615677"/>
              <a:gd name="connsiteX3809" fmla="*/ 2732783 w 7265975"/>
              <a:gd name="connsiteY3809" fmla="*/ 684526 h 3615677"/>
              <a:gd name="connsiteX3810" fmla="*/ 2708500 w 7265975"/>
              <a:gd name="connsiteY3810" fmla="*/ 720128 h 3615677"/>
              <a:gd name="connsiteX3811" fmla="*/ 2655076 w 7265975"/>
              <a:gd name="connsiteY3811" fmla="*/ 741165 h 3615677"/>
              <a:gd name="connsiteX3812" fmla="*/ 2643745 w 7265975"/>
              <a:gd name="connsiteY3812" fmla="*/ 741165 h 3615677"/>
              <a:gd name="connsiteX3813" fmla="*/ 2643745 w 7265975"/>
              <a:gd name="connsiteY3813" fmla="*/ 726601 h 3615677"/>
              <a:gd name="connsiteX3814" fmla="*/ 2630792 w 7265975"/>
              <a:gd name="connsiteY3814" fmla="*/ 744401 h 3615677"/>
              <a:gd name="connsiteX3815" fmla="*/ 2575748 w 7265975"/>
              <a:gd name="connsiteY3815" fmla="*/ 776766 h 3615677"/>
              <a:gd name="connsiteX3816" fmla="*/ 2577367 w 7265975"/>
              <a:gd name="connsiteY3816" fmla="*/ 784858 h 3615677"/>
              <a:gd name="connsiteX3817" fmla="*/ 2572510 w 7265975"/>
              <a:gd name="connsiteY3817" fmla="*/ 792949 h 3615677"/>
              <a:gd name="connsiteX3818" fmla="*/ 2582222 w 7265975"/>
              <a:gd name="connsiteY3818" fmla="*/ 809131 h 3615677"/>
              <a:gd name="connsiteX3819" fmla="*/ 2548226 w 7265975"/>
              <a:gd name="connsiteY3819" fmla="*/ 846352 h 3615677"/>
              <a:gd name="connsiteX3820" fmla="*/ 2548226 w 7265975"/>
              <a:gd name="connsiteY3820" fmla="*/ 885190 h 3615677"/>
              <a:gd name="connsiteX3821" fmla="*/ 2520707 w 7265975"/>
              <a:gd name="connsiteY3821" fmla="*/ 930502 h 3615677"/>
              <a:gd name="connsiteX3822" fmla="*/ 2512614 w 7265975"/>
              <a:gd name="connsiteY3822" fmla="*/ 924029 h 3615677"/>
              <a:gd name="connsiteX3823" fmla="*/ 2498040 w 7265975"/>
              <a:gd name="connsiteY3823" fmla="*/ 928884 h 3615677"/>
              <a:gd name="connsiteX3824" fmla="*/ 2464046 w 7265975"/>
              <a:gd name="connsiteY3824" fmla="*/ 896518 h 3615677"/>
              <a:gd name="connsiteX3825" fmla="*/ 2433285 w 7265975"/>
              <a:gd name="connsiteY3825" fmla="*/ 906228 h 3615677"/>
              <a:gd name="connsiteX3826" fmla="*/ 2410620 w 7265975"/>
              <a:gd name="connsiteY3826" fmla="*/ 885190 h 3615677"/>
              <a:gd name="connsiteX3827" fmla="*/ 2405764 w 7265975"/>
              <a:gd name="connsiteY3827" fmla="*/ 872244 h 3615677"/>
              <a:gd name="connsiteX3828" fmla="*/ 2363673 w 7265975"/>
              <a:gd name="connsiteY3828" fmla="*/ 807514 h 3615677"/>
              <a:gd name="connsiteX3829" fmla="*/ 2375006 w 7265975"/>
              <a:gd name="connsiteY3829" fmla="*/ 792949 h 3615677"/>
              <a:gd name="connsiteX3830" fmla="*/ 2347484 w 7265975"/>
              <a:gd name="connsiteY3830" fmla="*/ 791330 h 3615677"/>
              <a:gd name="connsiteX3831" fmla="*/ 2341008 w 7265975"/>
              <a:gd name="connsiteY3831" fmla="*/ 768675 h 3615677"/>
              <a:gd name="connsiteX3832" fmla="*/ 2316723 w 7265975"/>
              <a:gd name="connsiteY3832" fmla="*/ 726601 h 3615677"/>
              <a:gd name="connsiteX3833" fmla="*/ 2324820 w 7265975"/>
              <a:gd name="connsiteY3833" fmla="*/ 708800 h 3615677"/>
              <a:gd name="connsiteX3834" fmla="*/ 2310249 w 7265975"/>
              <a:gd name="connsiteY3834" fmla="*/ 708800 h 3615677"/>
              <a:gd name="connsiteX3835" fmla="*/ 2310249 w 7265975"/>
              <a:gd name="connsiteY3835" fmla="*/ 692618 h 3615677"/>
              <a:gd name="connsiteX3836" fmla="*/ 2339389 w 7265975"/>
              <a:gd name="connsiteY3836" fmla="*/ 653780 h 3615677"/>
              <a:gd name="connsiteX3837" fmla="*/ 2339389 w 7265975"/>
              <a:gd name="connsiteY3837" fmla="*/ 652161 h 3615677"/>
              <a:gd name="connsiteX3838" fmla="*/ 2358819 w 7265975"/>
              <a:gd name="connsiteY3838" fmla="*/ 650543 h 3615677"/>
              <a:gd name="connsiteX3839" fmla="*/ 2379861 w 7265975"/>
              <a:gd name="connsiteY3839" fmla="*/ 601995 h 3615677"/>
              <a:gd name="connsiteX3840" fmla="*/ 2303774 w 7265975"/>
              <a:gd name="connsiteY3840" fmla="*/ 571247 h 3615677"/>
              <a:gd name="connsiteX3841" fmla="*/ 2315106 w 7265975"/>
              <a:gd name="connsiteY3841" fmla="*/ 571247 h 3615677"/>
              <a:gd name="connsiteX3842" fmla="*/ 2358819 w 7265975"/>
              <a:gd name="connsiteY3842" fmla="*/ 582576 h 3615677"/>
              <a:gd name="connsiteX3843" fmla="*/ 2365292 w 7265975"/>
              <a:gd name="connsiteY3843" fmla="*/ 571247 h 3615677"/>
              <a:gd name="connsiteX3844" fmla="*/ 2313487 w 7265975"/>
              <a:gd name="connsiteY3844" fmla="*/ 530791 h 3615677"/>
              <a:gd name="connsiteX3845" fmla="*/ 2295679 w 7265975"/>
              <a:gd name="connsiteY3845" fmla="*/ 543737 h 3615677"/>
              <a:gd name="connsiteX3846" fmla="*/ 2276253 w 7265975"/>
              <a:gd name="connsiteY3846" fmla="*/ 530791 h 3615677"/>
              <a:gd name="connsiteX3847" fmla="*/ 2292442 w 7265975"/>
              <a:gd name="connsiteY3847" fmla="*/ 500045 h 3615677"/>
              <a:gd name="connsiteX3848" fmla="*/ 2274634 w 7265975"/>
              <a:gd name="connsiteY3848" fmla="*/ 488716 h 3615677"/>
              <a:gd name="connsiteX3849" fmla="*/ 2274634 w 7265975"/>
              <a:gd name="connsiteY3849" fmla="*/ 477388 h 3615677"/>
              <a:gd name="connsiteX3850" fmla="*/ 2124073 w 7265975"/>
              <a:gd name="connsiteY3850" fmla="*/ 354400 h 3615677"/>
              <a:gd name="connsiteX3851" fmla="*/ 2103027 w 7265975"/>
              <a:gd name="connsiteY3851" fmla="*/ 354400 h 3615677"/>
              <a:gd name="connsiteX3852" fmla="*/ 2080365 w 7265975"/>
              <a:gd name="connsiteY3852" fmla="*/ 362492 h 3615677"/>
              <a:gd name="connsiteX3853" fmla="*/ 2059318 w 7265975"/>
              <a:gd name="connsiteY3853" fmla="*/ 357637 h 3615677"/>
              <a:gd name="connsiteX3854" fmla="*/ 2044749 w 7265975"/>
              <a:gd name="connsiteY3854" fmla="*/ 360873 h 3615677"/>
              <a:gd name="connsiteX3855" fmla="*/ 2051224 w 7265975"/>
              <a:gd name="connsiteY3855" fmla="*/ 365728 h 3615677"/>
              <a:gd name="connsiteX3856" fmla="*/ 2043130 w 7265975"/>
              <a:gd name="connsiteY3856" fmla="*/ 368965 h 3615677"/>
              <a:gd name="connsiteX3857" fmla="*/ 1996182 w 7265975"/>
              <a:gd name="connsiteY3857" fmla="*/ 351164 h 3615677"/>
              <a:gd name="connsiteX3858" fmla="*/ 2010753 w 7265975"/>
              <a:gd name="connsiteY3858" fmla="*/ 339836 h 3615677"/>
              <a:gd name="connsiteX3859" fmla="*/ 1981612 w 7265975"/>
              <a:gd name="connsiteY3859" fmla="*/ 326890 h 3615677"/>
              <a:gd name="connsiteX3860" fmla="*/ 1957327 w 7265975"/>
              <a:gd name="connsiteY3860" fmla="*/ 326890 h 3615677"/>
              <a:gd name="connsiteX3861" fmla="*/ 1978374 w 7265975"/>
              <a:gd name="connsiteY3861" fmla="*/ 313944 h 3615677"/>
              <a:gd name="connsiteX3862" fmla="*/ 1996182 w 7265975"/>
              <a:gd name="connsiteY3862" fmla="*/ 313944 h 3615677"/>
              <a:gd name="connsiteX3863" fmla="*/ 2009132 w 7265975"/>
              <a:gd name="connsiteY3863" fmla="*/ 307471 h 3615677"/>
              <a:gd name="connsiteX3864" fmla="*/ 2049605 w 7265975"/>
              <a:gd name="connsiteY3864" fmla="*/ 307471 h 3615677"/>
              <a:gd name="connsiteX3865" fmla="*/ 2059318 w 7265975"/>
              <a:gd name="connsiteY3865" fmla="*/ 291288 h 3615677"/>
              <a:gd name="connsiteX3866" fmla="*/ 2030179 w 7265975"/>
              <a:gd name="connsiteY3866" fmla="*/ 291288 h 3615677"/>
              <a:gd name="connsiteX3867" fmla="*/ 2023704 w 7265975"/>
              <a:gd name="connsiteY3867" fmla="*/ 299379 h 3615677"/>
              <a:gd name="connsiteX3868" fmla="*/ 1997801 w 7265975"/>
              <a:gd name="connsiteY3868" fmla="*/ 299379 h 3615677"/>
              <a:gd name="connsiteX3869" fmla="*/ 1926568 w 7265975"/>
              <a:gd name="connsiteY3869" fmla="*/ 268633 h 3615677"/>
              <a:gd name="connsiteX3870" fmla="*/ 1967043 w 7265975"/>
              <a:gd name="connsiteY3870" fmla="*/ 249213 h 3615677"/>
              <a:gd name="connsiteX3871" fmla="*/ 2001037 w 7265975"/>
              <a:gd name="connsiteY3871" fmla="*/ 233031 h 3615677"/>
              <a:gd name="connsiteX3872" fmla="*/ 2062558 w 7265975"/>
              <a:gd name="connsiteY3872" fmla="*/ 228176 h 3615677"/>
              <a:gd name="connsiteX3873" fmla="*/ 2081984 w 7265975"/>
              <a:gd name="connsiteY3873" fmla="*/ 189337 h 3615677"/>
              <a:gd name="connsiteX3874" fmla="*/ 2028558 w 7265975"/>
              <a:gd name="connsiteY3874" fmla="*/ 176392 h 3615677"/>
              <a:gd name="connsiteX3875" fmla="*/ 2043130 w 7265975"/>
              <a:gd name="connsiteY3875" fmla="*/ 165064 h 3615677"/>
              <a:gd name="connsiteX3876" fmla="*/ 2112743 w 7265975"/>
              <a:gd name="connsiteY3876" fmla="*/ 126225 h 3615677"/>
              <a:gd name="connsiteX3877" fmla="*/ 2132169 w 7265975"/>
              <a:gd name="connsiteY3877" fmla="*/ 131080 h 3615677"/>
              <a:gd name="connsiteX3878" fmla="*/ 2159690 w 7265975"/>
              <a:gd name="connsiteY3878" fmla="*/ 95478 h 3615677"/>
              <a:gd name="connsiteX3879" fmla="*/ 2226066 w 7265975"/>
              <a:gd name="connsiteY3879" fmla="*/ 84150 h 3615677"/>
              <a:gd name="connsiteX3880" fmla="*/ 2279490 w 7265975"/>
              <a:gd name="connsiteY3880" fmla="*/ 67968 h 3615677"/>
              <a:gd name="connsiteX3881" fmla="*/ 2310249 w 7265975"/>
              <a:gd name="connsiteY3881" fmla="*/ 90623 h 3615677"/>
              <a:gd name="connsiteX3882" fmla="*/ 2307012 w 7265975"/>
              <a:gd name="connsiteY3882" fmla="*/ 76059 h 3615677"/>
              <a:gd name="connsiteX3883" fmla="*/ 2313487 w 7265975"/>
              <a:gd name="connsiteY3883" fmla="*/ 67968 h 3615677"/>
              <a:gd name="connsiteX3884" fmla="*/ 2347484 w 7265975"/>
              <a:gd name="connsiteY3884" fmla="*/ 85769 h 3615677"/>
              <a:gd name="connsiteX3885" fmla="*/ 2358819 w 7265975"/>
              <a:gd name="connsiteY3885" fmla="*/ 85769 h 3615677"/>
              <a:gd name="connsiteX3886" fmla="*/ 2352341 w 7265975"/>
              <a:gd name="connsiteY3886" fmla="*/ 71205 h 3615677"/>
              <a:gd name="connsiteX3887" fmla="*/ 2370149 w 7265975"/>
              <a:gd name="connsiteY3887" fmla="*/ 61494 h 3615677"/>
              <a:gd name="connsiteX3888" fmla="*/ 2434906 w 7265975"/>
              <a:gd name="connsiteY3888" fmla="*/ 85769 h 3615677"/>
              <a:gd name="connsiteX3889" fmla="*/ 2467283 w 7265975"/>
              <a:gd name="connsiteY3889" fmla="*/ 85769 h 3615677"/>
              <a:gd name="connsiteX3890" fmla="*/ 2426810 w 7265975"/>
              <a:gd name="connsiteY3890" fmla="*/ 58258 h 3615677"/>
              <a:gd name="connsiteX3891" fmla="*/ 2454331 w 7265975"/>
              <a:gd name="connsiteY3891" fmla="*/ 48548 h 3615677"/>
              <a:gd name="connsiteX3892" fmla="*/ 2441380 w 7265975"/>
              <a:gd name="connsiteY3892" fmla="*/ 38839 h 3615677"/>
              <a:gd name="connsiteX3893" fmla="*/ 2501281 w 7265975"/>
              <a:gd name="connsiteY3893" fmla="*/ 24275 h 3615677"/>
              <a:gd name="connsiteX3894" fmla="*/ 2544988 w 7265975"/>
              <a:gd name="connsiteY3894" fmla="*/ 29130 h 3615677"/>
              <a:gd name="connsiteX3895" fmla="*/ 2559558 w 7265975"/>
              <a:gd name="connsiteY3895" fmla="*/ 29130 h 3615677"/>
              <a:gd name="connsiteX3896" fmla="*/ 2559558 w 7265975"/>
              <a:gd name="connsiteY3896" fmla="*/ 21038 h 3615677"/>
              <a:gd name="connsiteX3897" fmla="*/ 2588700 w 7265975"/>
              <a:gd name="connsiteY3897" fmla="*/ 21038 h 3615677"/>
              <a:gd name="connsiteX3898" fmla="*/ 2687454 w 7265975"/>
              <a:gd name="connsiteY3898" fmla="*/ 0 h 3615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Lst>
            <a:rect l="l" t="t" r="r" b="b"/>
            <a:pathLst>
              <a:path w="7265975" h="3615677">
                <a:moveTo>
                  <a:pt x="6762254" y="3208492"/>
                </a:moveTo>
                <a:cubicBezTo>
                  <a:pt x="6762254" y="3213359"/>
                  <a:pt x="6763863" y="3214982"/>
                  <a:pt x="6767080" y="3214982"/>
                </a:cubicBezTo>
                <a:cubicBezTo>
                  <a:pt x="6767080" y="3219849"/>
                  <a:pt x="6765471" y="3224717"/>
                  <a:pt x="6770297" y="3224717"/>
                </a:cubicBezTo>
                <a:cubicBezTo>
                  <a:pt x="6775123" y="3224717"/>
                  <a:pt x="6778341" y="3219849"/>
                  <a:pt x="6781558" y="3218227"/>
                </a:cubicBezTo>
                <a:cubicBezTo>
                  <a:pt x="6783167" y="3221472"/>
                  <a:pt x="6784775" y="3221472"/>
                  <a:pt x="6787993" y="3221472"/>
                </a:cubicBezTo>
                <a:cubicBezTo>
                  <a:pt x="6787993" y="3227962"/>
                  <a:pt x="6787993" y="3231207"/>
                  <a:pt x="6791210" y="3232829"/>
                </a:cubicBezTo>
                <a:cubicBezTo>
                  <a:pt x="6789602" y="3242564"/>
                  <a:pt x="6775123" y="3268523"/>
                  <a:pt x="6763863" y="3268523"/>
                </a:cubicBezTo>
                <a:cubicBezTo>
                  <a:pt x="6762254" y="3278258"/>
                  <a:pt x="6765471" y="3281503"/>
                  <a:pt x="6763863" y="3289615"/>
                </a:cubicBezTo>
                <a:cubicBezTo>
                  <a:pt x="6760645" y="3289615"/>
                  <a:pt x="6742950" y="3294482"/>
                  <a:pt x="6738124" y="3294482"/>
                </a:cubicBezTo>
                <a:cubicBezTo>
                  <a:pt x="6734906" y="3302595"/>
                  <a:pt x="6715602" y="3344779"/>
                  <a:pt x="6715602" y="3344779"/>
                </a:cubicBezTo>
                <a:cubicBezTo>
                  <a:pt x="6709167" y="3351268"/>
                  <a:pt x="6696298" y="3361003"/>
                  <a:pt x="6688254" y="3361003"/>
                </a:cubicBezTo>
                <a:cubicBezTo>
                  <a:pt x="6685037" y="3361003"/>
                  <a:pt x="6676993" y="3357758"/>
                  <a:pt x="6673776" y="3357758"/>
                </a:cubicBezTo>
                <a:cubicBezTo>
                  <a:pt x="6668950" y="3357758"/>
                  <a:pt x="6641602" y="3346401"/>
                  <a:pt x="6641602" y="3343156"/>
                </a:cubicBezTo>
                <a:cubicBezTo>
                  <a:pt x="6639994" y="3343156"/>
                  <a:pt x="6636776" y="3341534"/>
                  <a:pt x="6636776" y="3339911"/>
                </a:cubicBezTo>
                <a:cubicBezTo>
                  <a:pt x="6636776" y="3322064"/>
                  <a:pt x="6659298" y="3312329"/>
                  <a:pt x="6665733" y="3300972"/>
                </a:cubicBezTo>
                <a:cubicBezTo>
                  <a:pt x="6668950" y="3296105"/>
                  <a:pt x="6672167" y="3291237"/>
                  <a:pt x="6676993" y="3291237"/>
                </a:cubicBezTo>
                <a:cubicBezTo>
                  <a:pt x="6694689" y="3291237"/>
                  <a:pt x="6704341" y="3273390"/>
                  <a:pt x="6717211" y="3268523"/>
                </a:cubicBezTo>
                <a:cubicBezTo>
                  <a:pt x="6720428" y="3266901"/>
                  <a:pt x="6730080" y="3250676"/>
                  <a:pt x="6730080" y="3250676"/>
                </a:cubicBezTo>
                <a:cubicBezTo>
                  <a:pt x="6730080" y="3250676"/>
                  <a:pt x="6730080" y="3245809"/>
                  <a:pt x="6731689" y="3244186"/>
                </a:cubicBezTo>
                <a:cubicBezTo>
                  <a:pt x="6733297" y="3237696"/>
                  <a:pt x="6738124" y="3236074"/>
                  <a:pt x="6744558" y="3236074"/>
                </a:cubicBezTo>
                <a:cubicBezTo>
                  <a:pt x="6744558" y="3234451"/>
                  <a:pt x="6744558" y="3232829"/>
                  <a:pt x="6744558" y="3231207"/>
                </a:cubicBezTo>
                <a:cubicBezTo>
                  <a:pt x="6744558" y="3221472"/>
                  <a:pt x="6755819" y="3211737"/>
                  <a:pt x="6762254" y="3208492"/>
                </a:cubicBezTo>
                <a:close/>
                <a:moveTo>
                  <a:pt x="6410595" y="3207546"/>
                </a:moveTo>
                <a:cubicBezTo>
                  <a:pt x="6413812" y="3215623"/>
                  <a:pt x="6418638" y="3220469"/>
                  <a:pt x="6418638" y="3228545"/>
                </a:cubicBezTo>
                <a:cubicBezTo>
                  <a:pt x="6418638" y="3244699"/>
                  <a:pt x="6399334" y="3281851"/>
                  <a:pt x="6384856" y="3281851"/>
                </a:cubicBezTo>
                <a:cubicBezTo>
                  <a:pt x="6363943" y="3281851"/>
                  <a:pt x="6341421" y="3228545"/>
                  <a:pt x="6341421" y="3214007"/>
                </a:cubicBezTo>
                <a:cubicBezTo>
                  <a:pt x="6341421" y="3202700"/>
                  <a:pt x="6380030" y="3214007"/>
                  <a:pt x="6380030" y="3214007"/>
                </a:cubicBezTo>
                <a:cubicBezTo>
                  <a:pt x="6389682" y="3214007"/>
                  <a:pt x="6400943" y="3210777"/>
                  <a:pt x="6410595" y="3207546"/>
                </a:cubicBezTo>
                <a:close/>
                <a:moveTo>
                  <a:pt x="6408986" y="3189187"/>
                </a:moveTo>
                <a:cubicBezTo>
                  <a:pt x="6412075" y="3189187"/>
                  <a:pt x="6415164" y="3189187"/>
                  <a:pt x="6416708" y="3189187"/>
                </a:cubicBezTo>
                <a:cubicBezTo>
                  <a:pt x="6416708" y="3195806"/>
                  <a:pt x="6415164" y="3197461"/>
                  <a:pt x="6415164" y="3200770"/>
                </a:cubicBezTo>
                <a:cubicBezTo>
                  <a:pt x="6408986" y="3199115"/>
                  <a:pt x="6408986" y="3194151"/>
                  <a:pt x="6408986" y="3189187"/>
                </a:cubicBezTo>
                <a:close/>
                <a:moveTo>
                  <a:pt x="6190817" y="3090489"/>
                </a:moveTo>
                <a:cubicBezTo>
                  <a:pt x="6194406" y="3090489"/>
                  <a:pt x="6197362" y="3092179"/>
                  <a:pt x="6202430" y="3095557"/>
                </a:cubicBezTo>
                <a:cubicBezTo>
                  <a:pt x="6193984" y="3100625"/>
                  <a:pt x="6182160" y="3102314"/>
                  <a:pt x="6175404" y="3095557"/>
                </a:cubicBezTo>
                <a:cubicBezTo>
                  <a:pt x="6183005" y="3092179"/>
                  <a:pt x="6187228" y="3090489"/>
                  <a:pt x="6190817" y="3090489"/>
                </a:cubicBezTo>
                <a:close/>
                <a:moveTo>
                  <a:pt x="6764183" y="3059842"/>
                </a:moveTo>
                <a:cubicBezTo>
                  <a:pt x="6770600" y="3071277"/>
                  <a:pt x="6783433" y="3072910"/>
                  <a:pt x="6789850" y="3079444"/>
                </a:cubicBezTo>
                <a:cubicBezTo>
                  <a:pt x="6794662" y="3084345"/>
                  <a:pt x="6794662" y="3089245"/>
                  <a:pt x="6799475" y="3090879"/>
                </a:cubicBezTo>
                <a:cubicBezTo>
                  <a:pt x="6797871" y="3094146"/>
                  <a:pt x="6796266" y="3094146"/>
                  <a:pt x="6796266" y="3095779"/>
                </a:cubicBezTo>
                <a:cubicBezTo>
                  <a:pt x="6796266" y="3100680"/>
                  <a:pt x="6804287" y="3115381"/>
                  <a:pt x="6807495" y="3120282"/>
                </a:cubicBezTo>
                <a:cubicBezTo>
                  <a:pt x="6812308" y="3120282"/>
                  <a:pt x="6812308" y="3120282"/>
                  <a:pt x="6812308" y="3120282"/>
                </a:cubicBezTo>
                <a:cubicBezTo>
                  <a:pt x="6812308" y="3115381"/>
                  <a:pt x="6815516" y="3112114"/>
                  <a:pt x="6818725" y="3112114"/>
                </a:cubicBezTo>
                <a:cubicBezTo>
                  <a:pt x="6820329" y="3112114"/>
                  <a:pt x="6821933" y="3112114"/>
                  <a:pt x="6823537" y="3112114"/>
                </a:cubicBezTo>
                <a:cubicBezTo>
                  <a:pt x="6823537" y="3131717"/>
                  <a:pt x="6831558" y="3141518"/>
                  <a:pt x="6849203" y="3141518"/>
                </a:cubicBezTo>
                <a:cubicBezTo>
                  <a:pt x="6862037" y="3141518"/>
                  <a:pt x="6862037" y="3134984"/>
                  <a:pt x="6873266" y="3134984"/>
                </a:cubicBezTo>
                <a:cubicBezTo>
                  <a:pt x="6874870" y="3134984"/>
                  <a:pt x="6878078" y="3136617"/>
                  <a:pt x="6878078" y="3138251"/>
                </a:cubicBezTo>
                <a:cubicBezTo>
                  <a:pt x="6868453" y="3149685"/>
                  <a:pt x="6871662" y="3164387"/>
                  <a:pt x="6865245" y="3175821"/>
                </a:cubicBezTo>
                <a:cubicBezTo>
                  <a:pt x="6862037" y="3170921"/>
                  <a:pt x="6862037" y="3170921"/>
                  <a:pt x="6862037" y="3170921"/>
                </a:cubicBezTo>
                <a:cubicBezTo>
                  <a:pt x="6860433" y="3170921"/>
                  <a:pt x="6860433" y="3174188"/>
                  <a:pt x="6860433" y="3174188"/>
                </a:cubicBezTo>
                <a:cubicBezTo>
                  <a:pt x="6852412" y="3175821"/>
                  <a:pt x="6845995" y="3177455"/>
                  <a:pt x="6845995" y="3182355"/>
                </a:cubicBezTo>
                <a:cubicBezTo>
                  <a:pt x="6845995" y="3185622"/>
                  <a:pt x="6847599" y="3187256"/>
                  <a:pt x="6847599" y="3190523"/>
                </a:cubicBezTo>
                <a:cubicBezTo>
                  <a:pt x="6847599" y="3195423"/>
                  <a:pt x="6839579" y="3201957"/>
                  <a:pt x="6837974" y="3205224"/>
                </a:cubicBezTo>
                <a:cubicBezTo>
                  <a:pt x="6831558" y="3215026"/>
                  <a:pt x="6826745" y="3229727"/>
                  <a:pt x="6812308" y="3229727"/>
                </a:cubicBezTo>
                <a:cubicBezTo>
                  <a:pt x="6805891" y="3229727"/>
                  <a:pt x="6801079" y="3226460"/>
                  <a:pt x="6801079" y="3219926"/>
                </a:cubicBezTo>
                <a:cubicBezTo>
                  <a:pt x="6801079" y="3211759"/>
                  <a:pt x="6810704" y="3208492"/>
                  <a:pt x="6810704" y="3200324"/>
                </a:cubicBezTo>
                <a:cubicBezTo>
                  <a:pt x="6810704" y="3185622"/>
                  <a:pt x="6783433" y="3190523"/>
                  <a:pt x="6783433" y="3177455"/>
                </a:cubicBezTo>
                <a:cubicBezTo>
                  <a:pt x="6783433" y="3170921"/>
                  <a:pt x="6789850" y="3169287"/>
                  <a:pt x="6794662" y="3166020"/>
                </a:cubicBezTo>
                <a:cubicBezTo>
                  <a:pt x="6801079" y="3159486"/>
                  <a:pt x="6802683" y="3149685"/>
                  <a:pt x="6802683" y="3138251"/>
                </a:cubicBezTo>
                <a:cubicBezTo>
                  <a:pt x="6802683" y="3131717"/>
                  <a:pt x="6799475" y="3125183"/>
                  <a:pt x="6799475" y="3121915"/>
                </a:cubicBezTo>
                <a:lnTo>
                  <a:pt x="6799475" y="3125183"/>
                </a:lnTo>
                <a:cubicBezTo>
                  <a:pt x="6797871" y="3118648"/>
                  <a:pt x="6791454" y="3117015"/>
                  <a:pt x="6791454" y="3110481"/>
                </a:cubicBezTo>
                <a:cubicBezTo>
                  <a:pt x="6791454" y="3108847"/>
                  <a:pt x="6793058" y="3105580"/>
                  <a:pt x="6794662" y="3103947"/>
                </a:cubicBezTo>
                <a:cubicBezTo>
                  <a:pt x="6777016" y="3100680"/>
                  <a:pt x="6767392" y="3077811"/>
                  <a:pt x="6764183" y="3059842"/>
                </a:cubicBezTo>
                <a:close/>
                <a:moveTo>
                  <a:pt x="4393612" y="2584823"/>
                </a:moveTo>
                <a:cubicBezTo>
                  <a:pt x="4417796" y="2588066"/>
                  <a:pt x="4416184" y="2635092"/>
                  <a:pt x="4422633" y="2652929"/>
                </a:cubicBezTo>
                <a:cubicBezTo>
                  <a:pt x="4422633" y="2664280"/>
                  <a:pt x="4422633" y="2664280"/>
                  <a:pt x="4422633" y="2664280"/>
                </a:cubicBezTo>
                <a:cubicBezTo>
                  <a:pt x="4419408" y="2662659"/>
                  <a:pt x="4412959" y="2661037"/>
                  <a:pt x="4411347" y="2661037"/>
                </a:cubicBezTo>
                <a:cubicBezTo>
                  <a:pt x="4411347" y="2712927"/>
                  <a:pt x="4395225" y="2748602"/>
                  <a:pt x="4379102" y="2789141"/>
                </a:cubicBezTo>
                <a:cubicBezTo>
                  <a:pt x="4366204" y="2821573"/>
                  <a:pt x="4359755" y="2868598"/>
                  <a:pt x="4316225" y="2868598"/>
                </a:cubicBezTo>
                <a:cubicBezTo>
                  <a:pt x="4298490" y="2868598"/>
                  <a:pt x="4283980" y="2849139"/>
                  <a:pt x="4283980" y="2829680"/>
                </a:cubicBezTo>
                <a:cubicBezTo>
                  <a:pt x="4283980" y="2819951"/>
                  <a:pt x="4285592" y="2816708"/>
                  <a:pt x="4283980" y="2811843"/>
                </a:cubicBezTo>
                <a:cubicBezTo>
                  <a:pt x="4275919" y="2805357"/>
                  <a:pt x="4275919" y="2794006"/>
                  <a:pt x="4275919" y="2782655"/>
                </a:cubicBezTo>
                <a:cubicBezTo>
                  <a:pt x="4275919" y="2781033"/>
                  <a:pt x="4288817" y="2769682"/>
                  <a:pt x="4290429" y="2769682"/>
                </a:cubicBezTo>
                <a:cubicBezTo>
                  <a:pt x="4290429" y="2769682"/>
                  <a:pt x="4304939" y="2738872"/>
                  <a:pt x="4304939" y="2737251"/>
                </a:cubicBezTo>
                <a:cubicBezTo>
                  <a:pt x="4304939" y="2729143"/>
                  <a:pt x="4293653" y="2711306"/>
                  <a:pt x="4293653" y="2699955"/>
                </a:cubicBezTo>
                <a:cubicBezTo>
                  <a:pt x="4293653" y="2664280"/>
                  <a:pt x="4319449" y="2665902"/>
                  <a:pt x="4340408" y="2654551"/>
                </a:cubicBezTo>
                <a:cubicBezTo>
                  <a:pt x="4356531" y="2644821"/>
                  <a:pt x="4379102" y="2617255"/>
                  <a:pt x="4390388" y="2605904"/>
                </a:cubicBezTo>
                <a:cubicBezTo>
                  <a:pt x="4393612" y="2602660"/>
                  <a:pt x="4392000" y="2591309"/>
                  <a:pt x="4393612" y="2584823"/>
                </a:cubicBezTo>
                <a:close/>
                <a:moveTo>
                  <a:pt x="6071162" y="2561497"/>
                </a:moveTo>
                <a:cubicBezTo>
                  <a:pt x="6071162" y="2571425"/>
                  <a:pt x="6071162" y="2571425"/>
                  <a:pt x="6071162" y="2571425"/>
                </a:cubicBezTo>
                <a:cubicBezTo>
                  <a:pt x="6069572" y="2571425"/>
                  <a:pt x="6066392" y="2571425"/>
                  <a:pt x="6064803" y="2571425"/>
                </a:cubicBezTo>
                <a:cubicBezTo>
                  <a:pt x="6056854" y="2571425"/>
                  <a:pt x="6047315" y="2568116"/>
                  <a:pt x="6044136" y="2564806"/>
                </a:cubicBezTo>
                <a:cubicBezTo>
                  <a:pt x="6056854" y="2561497"/>
                  <a:pt x="6061623" y="2559842"/>
                  <a:pt x="6071162" y="2561497"/>
                </a:cubicBezTo>
                <a:close/>
                <a:moveTo>
                  <a:pt x="6304652" y="2550188"/>
                </a:moveTo>
                <a:cubicBezTo>
                  <a:pt x="6306271" y="2567986"/>
                  <a:pt x="6315984" y="2580930"/>
                  <a:pt x="6319221" y="2595492"/>
                </a:cubicBezTo>
                <a:cubicBezTo>
                  <a:pt x="6322459" y="2605200"/>
                  <a:pt x="6319221" y="2618144"/>
                  <a:pt x="6327316" y="2622998"/>
                </a:cubicBezTo>
                <a:cubicBezTo>
                  <a:pt x="6333791" y="2626234"/>
                  <a:pt x="6348360" y="2629470"/>
                  <a:pt x="6349979" y="2631088"/>
                </a:cubicBezTo>
                <a:cubicBezTo>
                  <a:pt x="6359692" y="2637560"/>
                  <a:pt x="6359692" y="2660212"/>
                  <a:pt x="6362930" y="2671538"/>
                </a:cubicBezTo>
                <a:cubicBezTo>
                  <a:pt x="6369405" y="2690954"/>
                  <a:pt x="6374261" y="2700662"/>
                  <a:pt x="6380737" y="2718460"/>
                </a:cubicBezTo>
                <a:cubicBezTo>
                  <a:pt x="6385593" y="2734640"/>
                  <a:pt x="6416350" y="2741112"/>
                  <a:pt x="6429301" y="2754056"/>
                </a:cubicBezTo>
                <a:cubicBezTo>
                  <a:pt x="6437395" y="2762146"/>
                  <a:pt x="6439014" y="2775090"/>
                  <a:pt x="6442252" y="2786416"/>
                </a:cubicBezTo>
                <a:cubicBezTo>
                  <a:pt x="6445489" y="2794506"/>
                  <a:pt x="6456821" y="2794506"/>
                  <a:pt x="6464915" y="2794506"/>
                </a:cubicBezTo>
                <a:cubicBezTo>
                  <a:pt x="6464915" y="2823630"/>
                  <a:pt x="6492435" y="2834956"/>
                  <a:pt x="6507004" y="2849518"/>
                </a:cubicBezTo>
                <a:lnTo>
                  <a:pt x="6505385" y="2851136"/>
                </a:lnTo>
                <a:cubicBezTo>
                  <a:pt x="6516717" y="2865698"/>
                  <a:pt x="6524811" y="2904530"/>
                  <a:pt x="6524811" y="2925564"/>
                </a:cubicBezTo>
                <a:cubicBezTo>
                  <a:pt x="6524811" y="2941744"/>
                  <a:pt x="6519955" y="2964395"/>
                  <a:pt x="6513480" y="2970867"/>
                </a:cubicBezTo>
                <a:cubicBezTo>
                  <a:pt x="6513480" y="2990283"/>
                  <a:pt x="6513480" y="2990283"/>
                  <a:pt x="6513480" y="2990283"/>
                </a:cubicBezTo>
                <a:cubicBezTo>
                  <a:pt x="6510242" y="2996755"/>
                  <a:pt x="6511861" y="2998373"/>
                  <a:pt x="6508623" y="3004845"/>
                </a:cubicBezTo>
                <a:cubicBezTo>
                  <a:pt x="6495673" y="3024261"/>
                  <a:pt x="6482722" y="3032351"/>
                  <a:pt x="6476247" y="3055003"/>
                </a:cubicBezTo>
                <a:cubicBezTo>
                  <a:pt x="6469771" y="3071183"/>
                  <a:pt x="6455202" y="3093835"/>
                  <a:pt x="6455202" y="3119723"/>
                </a:cubicBezTo>
                <a:cubicBezTo>
                  <a:pt x="6455202" y="3118105"/>
                  <a:pt x="6455202" y="3118105"/>
                  <a:pt x="6455202" y="3118105"/>
                </a:cubicBezTo>
                <a:cubicBezTo>
                  <a:pt x="6447108" y="3150465"/>
                  <a:pt x="6388831" y="3135903"/>
                  <a:pt x="6382355" y="3169881"/>
                </a:cubicBezTo>
                <a:cubicBezTo>
                  <a:pt x="6377499" y="3168263"/>
                  <a:pt x="6348360" y="3152083"/>
                  <a:pt x="6346741" y="3148847"/>
                </a:cubicBezTo>
                <a:cubicBezTo>
                  <a:pt x="6330553" y="3150465"/>
                  <a:pt x="6337028" y="3163409"/>
                  <a:pt x="6319221" y="3163409"/>
                </a:cubicBezTo>
                <a:cubicBezTo>
                  <a:pt x="6290083" y="3163409"/>
                  <a:pt x="6244755" y="3145611"/>
                  <a:pt x="6244755" y="3116487"/>
                </a:cubicBezTo>
                <a:cubicBezTo>
                  <a:pt x="6244755" y="3105161"/>
                  <a:pt x="6235043" y="3097071"/>
                  <a:pt x="6235043" y="3087363"/>
                </a:cubicBezTo>
                <a:cubicBezTo>
                  <a:pt x="6235043" y="3087363"/>
                  <a:pt x="6235043" y="3084127"/>
                  <a:pt x="6235043" y="3084127"/>
                </a:cubicBezTo>
                <a:cubicBezTo>
                  <a:pt x="6228567" y="3087363"/>
                  <a:pt x="6225330" y="3087363"/>
                  <a:pt x="6220473" y="3088981"/>
                </a:cubicBezTo>
                <a:cubicBezTo>
                  <a:pt x="6210760" y="3088981"/>
                  <a:pt x="6210760" y="3088981"/>
                  <a:pt x="6210760" y="3088981"/>
                </a:cubicBezTo>
                <a:cubicBezTo>
                  <a:pt x="6213998" y="3084127"/>
                  <a:pt x="6217236" y="3080891"/>
                  <a:pt x="6217236" y="3072801"/>
                </a:cubicBezTo>
                <a:cubicBezTo>
                  <a:pt x="6217236" y="3064711"/>
                  <a:pt x="6212379" y="3061475"/>
                  <a:pt x="6209141" y="3059857"/>
                </a:cubicBezTo>
                <a:cubicBezTo>
                  <a:pt x="6209141" y="3061475"/>
                  <a:pt x="6207523" y="3064711"/>
                  <a:pt x="6207523" y="3066329"/>
                </a:cubicBezTo>
                <a:cubicBezTo>
                  <a:pt x="6201047" y="3069565"/>
                  <a:pt x="6201047" y="3082509"/>
                  <a:pt x="6189716" y="3082509"/>
                </a:cubicBezTo>
                <a:cubicBezTo>
                  <a:pt x="6186478" y="3082509"/>
                  <a:pt x="6183240" y="3077655"/>
                  <a:pt x="6183240" y="3074419"/>
                </a:cubicBezTo>
                <a:cubicBezTo>
                  <a:pt x="6201047" y="3071183"/>
                  <a:pt x="6204285" y="3033969"/>
                  <a:pt x="6204285" y="3022643"/>
                </a:cubicBezTo>
                <a:cubicBezTo>
                  <a:pt x="6191334" y="3035587"/>
                  <a:pt x="6173527" y="3072801"/>
                  <a:pt x="6157339" y="3072801"/>
                </a:cubicBezTo>
                <a:cubicBezTo>
                  <a:pt x="6149245" y="3072801"/>
                  <a:pt x="6152483" y="3059857"/>
                  <a:pt x="6152483" y="3059857"/>
                </a:cubicBezTo>
                <a:cubicBezTo>
                  <a:pt x="6147626" y="3059857"/>
                  <a:pt x="6131438" y="3025879"/>
                  <a:pt x="6126582" y="3017789"/>
                </a:cubicBezTo>
                <a:cubicBezTo>
                  <a:pt x="6113631" y="3003227"/>
                  <a:pt x="6071542" y="2996755"/>
                  <a:pt x="6048879" y="2996755"/>
                </a:cubicBezTo>
                <a:cubicBezTo>
                  <a:pt x="6022978" y="2996755"/>
                  <a:pt x="6018121" y="3008081"/>
                  <a:pt x="6001933" y="3012935"/>
                </a:cubicBezTo>
                <a:cubicBezTo>
                  <a:pt x="5966319" y="3024261"/>
                  <a:pt x="5920992" y="3011317"/>
                  <a:pt x="5914517" y="3048531"/>
                </a:cubicBezTo>
                <a:cubicBezTo>
                  <a:pt x="5899947" y="3050149"/>
                  <a:pt x="5888616" y="3053385"/>
                  <a:pt x="5872428" y="3053385"/>
                </a:cubicBezTo>
                <a:cubicBezTo>
                  <a:pt x="5861096" y="3046913"/>
                  <a:pt x="5861096" y="3053385"/>
                  <a:pt x="5853002" y="3053385"/>
                </a:cubicBezTo>
                <a:cubicBezTo>
                  <a:pt x="5827101" y="3053385"/>
                  <a:pt x="5817388" y="3077655"/>
                  <a:pt x="5785011" y="3077655"/>
                </a:cubicBezTo>
                <a:cubicBezTo>
                  <a:pt x="5772061" y="3077655"/>
                  <a:pt x="5738066" y="3061475"/>
                  <a:pt x="5738066" y="3051767"/>
                </a:cubicBezTo>
                <a:cubicBezTo>
                  <a:pt x="5738066" y="3040441"/>
                  <a:pt x="5754254" y="3035587"/>
                  <a:pt x="5754254" y="3019407"/>
                </a:cubicBezTo>
                <a:cubicBezTo>
                  <a:pt x="5754254" y="2998373"/>
                  <a:pt x="5744541" y="2987047"/>
                  <a:pt x="5739685" y="2974103"/>
                </a:cubicBezTo>
                <a:cubicBezTo>
                  <a:pt x="5731590" y="2943362"/>
                  <a:pt x="5729972" y="2933654"/>
                  <a:pt x="5720259" y="2906148"/>
                </a:cubicBezTo>
                <a:cubicBezTo>
                  <a:pt x="5717021" y="2894822"/>
                  <a:pt x="5702452" y="2891586"/>
                  <a:pt x="5705689" y="2880260"/>
                </a:cubicBezTo>
                <a:cubicBezTo>
                  <a:pt x="5707308" y="2877024"/>
                  <a:pt x="5707308" y="2875406"/>
                  <a:pt x="5710546" y="2870552"/>
                </a:cubicBezTo>
                <a:cubicBezTo>
                  <a:pt x="5712165" y="2875406"/>
                  <a:pt x="5713783" y="2878642"/>
                  <a:pt x="5717021" y="2880260"/>
                </a:cubicBezTo>
                <a:cubicBezTo>
                  <a:pt x="5718640" y="2877024"/>
                  <a:pt x="5717021" y="2875406"/>
                  <a:pt x="5717021" y="2870552"/>
                </a:cubicBezTo>
                <a:cubicBezTo>
                  <a:pt x="5717021" y="2860844"/>
                  <a:pt x="5707308" y="2852754"/>
                  <a:pt x="5707308" y="2834956"/>
                </a:cubicBezTo>
                <a:cubicBezTo>
                  <a:pt x="5707308" y="2812304"/>
                  <a:pt x="5707308" y="2810686"/>
                  <a:pt x="5707308" y="2792888"/>
                </a:cubicBezTo>
                <a:cubicBezTo>
                  <a:pt x="5707308" y="2786416"/>
                  <a:pt x="5713783" y="2786416"/>
                  <a:pt x="5715402" y="2784798"/>
                </a:cubicBezTo>
                <a:cubicBezTo>
                  <a:pt x="5717021" y="2786416"/>
                  <a:pt x="5717021" y="2789652"/>
                  <a:pt x="5717021" y="2791270"/>
                </a:cubicBezTo>
                <a:cubicBezTo>
                  <a:pt x="5729972" y="2789652"/>
                  <a:pt x="5746160" y="2771854"/>
                  <a:pt x="5754254" y="2763764"/>
                </a:cubicBezTo>
                <a:cubicBezTo>
                  <a:pt x="5762348" y="2755674"/>
                  <a:pt x="5788249" y="2754056"/>
                  <a:pt x="5802818" y="2752438"/>
                </a:cubicBezTo>
                <a:cubicBezTo>
                  <a:pt x="5828719" y="2747584"/>
                  <a:pt x="5886997" y="2728168"/>
                  <a:pt x="5886997" y="2703898"/>
                </a:cubicBezTo>
                <a:cubicBezTo>
                  <a:pt x="5886997" y="2699044"/>
                  <a:pt x="5886997" y="2695808"/>
                  <a:pt x="5886997" y="2690954"/>
                </a:cubicBezTo>
                <a:cubicBezTo>
                  <a:pt x="5886997" y="2684482"/>
                  <a:pt x="5888616" y="2678010"/>
                  <a:pt x="5895091" y="2673156"/>
                </a:cubicBezTo>
                <a:cubicBezTo>
                  <a:pt x="5899947" y="2679628"/>
                  <a:pt x="5903185" y="2682864"/>
                  <a:pt x="5906423" y="2687718"/>
                </a:cubicBezTo>
                <a:cubicBezTo>
                  <a:pt x="5914517" y="2682864"/>
                  <a:pt x="5911279" y="2671538"/>
                  <a:pt x="5914517" y="2665066"/>
                </a:cubicBezTo>
                <a:cubicBezTo>
                  <a:pt x="5919373" y="2666684"/>
                  <a:pt x="5924230" y="2669920"/>
                  <a:pt x="5929086" y="2669920"/>
                </a:cubicBezTo>
                <a:cubicBezTo>
                  <a:pt x="5929086" y="2650504"/>
                  <a:pt x="5943655" y="2647268"/>
                  <a:pt x="5945274" y="2631088"/>
                </a:cubicBezTo>
                <a:cubicBezTo>
                  <a:pt x="5964700" y="2631088"/>
                  <a:pt x="5967938" y="2616526"/>
                  <a:pt x="5982507" y="2616526"/>
                </a:cubicBezTo>
                <a:cubicBezTo>
                  <a:pt x="5995458" y="2616526"/>
                  <a:pt x="6003552" y="2631088"/>
                  <a:pt x="6005171" y="2644032"/>
                </a:cubicBezTo>
                <a:cubicBezTo>
                  <a:pt x="6008408" y="2639178"/>
                  <a:pt x="6013265" y="2635942"/>
                  <a:pt x="6019740" y="2635942"/>
                </a:cubicBezTo>
                <a:cubicBezTo>
                  <a:pt x="6022978" y="2635942"/>
                  <a:pt x="6029453" y="2640796"/>
                  <a:pt x="6031072" y="2640796"/>
                </a:cubicBezTo>
                <a:cubicBezTo>
                  <a:pt x="6034309" y="2634324"/>
                  <a:pt x="6032690" y="2629470"/>
                  <a:pt x="6032690" y="2622998"/>
                </a:cubicBezTo>
                <a:cubicBezTo>
                  <a:pt x="6032690" y="2613290"/>
                  <a:pt x="6044022" y="2608436"/>
                  <a:pt x="6044022" y="2598728"/>
                </a:cubicBezTo>
                <a:cubicBezTo>
                  <a:pt x="6044022" y="2589020"/>
                  <a:pt x="6071542" y="2582548"/>
                  <a:pt x="6084493" y="2582548"/>
                </a:cubicBezTo>
                <a:cubicBezTo>
                  <a:pt x="6089349" y="2582548"/>
                  <a:pt x="6095824" y="2577694"/>
                  <a:pt x="6097443" y="2577694"/>
                </a:cubicBezTo>
                <a:cubicBezTo>
                  <a:pt x="6092587" y="2571222"/>
                  <a:pt x="6086111" y="2567986"/>
                  <a:pt x="6084493" y="2561514"/>
                </a:cubicBezTo>
                <a:cubicBezTo>
                  <a:pt x="6108775" y="2571222"/>
                  <a:pt x="6123344" y="2580930"/>
                  <a:pt x="6149245" y="2580930"/>
                </a:cubicBezTo>
                <a:cubicBezTo>
                  <a:pt x="6157339" y="2580930"/>
                  <a:pt x="6160577" y="2574458"/>
                  <a:pt x="6168671" y="2574458"/>
                </a:cubicBezTo>
                <a:cubicBezTo>
                  <a:pt x="6173527" y="2574458"/>
                  <a:pt x="6183240" y="2582548"/>
                  <a:pt x="6183240" y="2587402"/>
                </a:cubicBezTo>
                <a:cubicBezTo>
                  <a:pt x="6183240" y="2597110"/>
                  <a:pt x="6171909" y="2598728"/>
                  <a:pt x="6167052" y="2601964"/>
                </a:cubicBezTo>
                <a:cubicBezTo>
                  <a:pt x="6157339" y="2637560"/>
                  <a:pt x="6157339" y="2637560"/>
                  <a:pt x="6157339" y="2637560"/>
                </a:cubicBezTo>
                <a:cubicBezTo>
                  <a:pt x="6157339" y="2644032"/>
                  <a:pt x="6168671" y="2642414"/>
                  <a:pt x="6171909" y="2645650"/>
                </a:cubicBezTo>
                <a:cubicBezTo>
                  <a:pt x="6176765" y="2647268"/>
                  <a:pt x="6176765" y="2658594"/>
                  <a:pt x="6180003" y="2660212"/>
                </a:cubicBezTo>
                <a:cubicBezTo>
                  <a:pt x="6197810" y="2666684"/>
                  <a:pt x="6209141" y="2669920"/>
                  <a:pt x="6226948" y="2678010"/>
                </a:cubicBezTo>
                <a:cubicBezTo>
                  <a:pt x="6236661" y="2681246"/>
                  <a:pt x="6241518" y="2695808"/>
                  <a:pt x="6254469" y="2695808"/>
                </a:cubicBezTo>
                <a:cubicBezTo>
                  <a:pt x="6277132" y="2695808"/>
                  <a:pt x="6280370" y="2653740"/>
                  <a:pt x="6283607" y="2637560"/>
                </a:cubicBezTo>
                <a:cubicBezTo>
                  <a:pt x="6283607" y="2574458"/>
                  <a:pt x="6283607" y="2574458"/>
                  <a:pt x="6283607" y="2574458"/>
                </a:cubicBezTo>
                <a:cubicBezTo>
                  <a:pt x="6294939" y="2564750"/>
                  <a:pt x="6291702" y="2556660"/>
                  <a:pt x="6304652" y="2550188"/>
                </a:cubicBezTo>
                <a:close/>
                <a:moveTo>
                  <a:pt x="6688896" y="2536675"/>
                </a:moveTo>
                <a:cubicBezTo>
                  <a:pt x="6695515" y="2539678"/>
                  <a:pt x="6700479" y="2541180"/>
                  <a:pt x="6700479" y="2545684"/>
                </a:cubicBezTo>
                <a:cubicBezTo>
                  <a:pt x="6700479" y="2547186"/>
                  <a:pt x="6700479" y="2548688"/>
                  <a:pt x="6700479" y="2550189"/>
                </a:cubicBezTo>
                <a:cubicBezTo>
                  <a:pt x="6693860" y="2550189"/>
                  <a:pt x="6688896" y="2539678"/>
                  <a:pt x="6688896" y="2536675"/>
                </a:cubicBezTo>
                <a:close/>
                <a:moveTo>
                  <a:pt x="6658010" y="2525092"/>
                </a:moveTo>
                <a:cubicBezTo>
                  <a:pt x="6669722" y="2525092"/>
                  <a:pt x="6676414" y="2526747"/>
                  <a:pt x="6683106" y="2535020"/>
                </a:cubicBezTo>
                <a:cubicBezTo>
                  <a:pt x="6681433" y="2535020"/>
                  <a:pt x="6679760" y="2536675"/>
                  <a:pt x="6678087" y="2536675"/>
                </a:cubicBezTo>
                <a:cubicBezTo>
                  <a:pt x="6669722" y="2536675"/>
                  <a:pt x="6658010" y="2533366"/>
                  <a:pt x="6658010" y="2525092"/>
                </a:cubicBezTo>
                <a:close/>
                <a:moveTo>
                  <a:pt x="5827574" y="2518835"/>
                </a:moveTo>
                <a:cubicBezTo>
                  <a:pt x="5830650" y="2518421"/>
                  <a:pt x="5834342" y="2518835"/>
                  <a:pt x="5836803" y="2518835"/>
                </a:cubicBezTo>
                <a:cubicBezTo>
                  <a:pt x="5838444" y="2518835"/>
                  <a:pt x="5841726" y="2518835"/>
                  <a:pt x="5843367" y="2518835"/>
                </a:cubicBezTo>
                <a:cubicBezTo>
                  <a:pt x="5843367" y="2528763"/>
                  <a:pt x="5854853" y="2527108"/>
                  <a:pt x="5854853" y="2535381"/>
                </a:cubicBezTo>
                <a:cubicBezTo>
                  <a:pt x="5854853" y="2538690"/>
                  <a:pt x="5851571" y="2540345"/>
                  <a:pt x="5848289" y="2540345"/>
                </a:cubicBezTo>
                <a:cubicBezTo>
                  <a:pt x="5848289" y="2540345"/>
                  <a:pt x="5846649" y="2540345"/>
                  <a:pt x="5846649" y="2540345"/>
                </a:cubicBezTo>
                <a:cubicBezTo>
                  <a:pt x="5841726" y="2540345"/>
                  <a:pt x="5841726" y="2533727"/>
                  <a:pt x="5841726" y="2532072"/>
                </a:cubicBezTo>
                <a:cubicBezTo>
                  <a:pt x="5835163" y="2532072"/>
                  <a:pt x="5822036" y="2530417"/>
                  <a:pt x="5822036" y="2523799"/>
                </a:cubicBezTo>
                <a:cubicBezTo>
                  <a:pt x="5822036" y="2520489"/>
                  <a:pt x="5824497" y="2519248"/>
                  <a:pt x="5827574" y="2518835"/>
                </a:cubicBezTo>
                <a:close/>
                <a:moveTo>
                  <a:pt x="5961968" y="2502869"/>
                </a:moveTo>
                <a:cubicBezTo>
                  <a:pt x="5971491" y="2501848"/>
                  <a:pt x="5981014" y="2502256"/>
                  <a:pt x="5984189" y="2504706"/>
                </a:cubicBezTo>
                <a:cubicBezTo>
                  <a:pt x="5976253" y="2514507"/>
                  <a:pt x="5954032" y="2521041"/>
                  <a:pt x="5942921" y="2521041"/>
                </a:cubicBezTo>
                <a:cubicBezTo>
                  <a:pt x="5938159" y="2521041"/>
                  <a:pt x="5942921" y="2527574"/>
                  <a:pt x="5939747" y="2530841"/>
                </a:cubicBezTo>
                <a:cubicBezTo>
                  <a:pt x="5936572" y="2534108"/>
                  <a:pt x="5925462" y="2542275"/>
                  <a:pt x="5917525" y="2542275"/>
                </a:cubicBezTo>
                <a:cubicBezTo>
                  <a:pt x="5914351" y="2542275"/>
                  <a:pt x="5912764" y="2539008"/>
                  <a:pt x="5912764" y="2535741"/>
                </a:cubicBezTo>
                <a:cubicBezTo>
                  <a:pt x="5912764" y="2519407"/>
                  <a:pt x="5925462" y="2519407"/>
                  <a:pt x="5936572" y="2516140"/>
                </a:cubicBezTo>
                <a:cubicBezTo>
                  <a:pt x="5938159" y="2516140"/>
                  <a:pt x="5938159" y="2511240"/>
                  <a:pt x="5939747" y="2509607"/>
                </a:cubicBezTo>
                <a:cubicBezTo>
                  <a:pt x="5942921" y="2506340"/>
                  <a:pt x="5952444" y="2503890"/>
                  <a:pt x="5961968" y="2502869"/>
                </a:cubicBezTo>
                <a:close/>
                <a:moveTo>
                  <a:pt x="5802018" y="2499806"/>
                </a:moveTo>
                <a:cubicBezTo>
                  <a:pt x="5820107" y="2499806"/>
                  <a:pt x="5820107" y="2499806"/>
                  <a:pt x="5820107" y="2499806"/>
                </a:cubicBezTo>
                <a:cubicBezTo>
                  <a:pt x="5820107" y="2504954"/>
                  <a:pt x="5818462" y="2508386"/>
                  <a:pt x="5820107" y="2510101"/>
                </a:cubicBezTo>
                <a:cubicBezTo>
                  <a:pt x="5813529" y="2510101"/>
                  <a:pt x="5813529" y="2510101"/>
                  <a:pt x="5813529" y="2510101"/>
                </a:cubicBezTo>
                <a:cubicBezTo>
                  <a:pt x="5806951" y="2508386"/>
                  <a:pt x="5806951" y="2508386"/>
                  <a:pt x="5806951" y="2508386"/>
                </a:cubicBezTo>
                <a:cubicBezTo>
                  <a:pt x="5800373" y="2510101"/>
                  <a:pt x="5797085" y="2515249"/>
                  <a:pt x="5790507" y="2515249"/>
                </a:cubicBezTo>
                <a:cubicBezTo>
                  <a:pt x="5783929" y="2515249"/>
                  <a:pt x="5775707" y="2513533"/>
                  <a:pt x="5775707" y="2510101"/>
                </a:cubicBezTo>
                <a:cubicBezTo>
                  <a:pt x="5775707" y="2501522"/>
                  <a:pt x="5780640" y="2501522"/>
                  <a:pt x="5787218" y="2501522"/>
                </a:cubicBezTo>
                <a:cubicBezTo>
                  <a:pt x="5793796" y="2501522"/>
                  <a:pt x="5797085" y="2503238"/>
                  <a:pt x="5802018" y="2504954"/>
                </a:cubicBezTo>
                <a:cubicBezTo>
                  <a:pt x="5802018" y="2503238"/>
                  <a:pt x="5802018" y="2501522"/>
                  <a:pt x="5802018" y="2499806"/>
                </a:cubicBezTo>
                <a:close/>
                <a:moveTo>
                  <a:pt x="5760263" y="2497876"/>
                </a:moveTo>
                <a:cubicBezTo>
                  <a:pt x="5761952" y="2497876"/>
                  <a:pt x="5763641" y="2497876"/>
                  <a:pt x="5767019" y="2497876"/>
                </a:cubicBezTo>
                <a:cubicBezTo>
                  <a:pt x="5770398" y="2497876"/>
                  <a:pt x="5770398" y="2501254"/>
                  <a:pt x="5773776" y="2502944"/>
                </a:cubicBezTo>
                <a:cubicBezTo>
                  <a:pt x="5772087" y="2508011"/>
                  <a:pt x="5768708" y="2511389"/>
                  <a:pt x="5765330" y="2511389"/>
                </a:cubicBezTo>
                <a:cubicBezTo>
                  <a:pt x="5763641" y="2511389"/>
                  <a:pt x="5760263" y="2508011"/>
                  <a:pt x="5760263" y="2506322"/>
                </a:cubicBezTo>
                <a:cubicBezTo>
                  <a:pt x="5760263" y="2502944"/>
                  <a:pt x="5760263" y="2501254"/>
                  <a:pt x="5760263" y="2497876"/>
                </a:cubicBezTo>
                <a:close/>
                <a:moveTo>
                  <a:pt x="6661870" y="2496134"/>
                </a:moveTo>
                <a:cubicBezTo>
                  <a:pt x="6671671" y="2501098"/>
                  <a:pt x="6679838" y="2507717"/>
                  <a:pt x="6683105" y="2519300"/>
                </a:cubicBezTo>
                <a:cubicBezTo>
                  <a:pt x="6676571" y="2519300"/>
                  <a:pt x="6663504" y="2501098"/>
                  <a:pt x="6661870" y="2496134"/>
                </a:cubicBezTo>
                <a:close/>
                <a:moveTo>
                  <a:pt x="5901183" y="2495945"/>
                </a:moveTo>
                <a:cubicBezTo>
                  <a:pt x="5894649" y="2506240"/>
                  <a:pt x="5889749" y="2507956"/>
                  <a:pt x="5879948" y="2511388"/>
                </a:cubicBezTo>
                <a:cubicBezTo>
                  <a:pt x="5870147" y="2511388"/>
                  <a:pt x="5858713" y="2511388"/>
                  <a:pt x="5853813" y="2511388"/>
                </a:cubicBezTo>
                <a:cubicBezTo>
                  <a:pt x="5848913" y="2511388"/>
                  <a:pt x="5837479" y="2511388"/>
                  <a:pt x="5837479" y="2502809"/>
                </a:cubicBezTo>
                <a:cubicBezTo>
                  <a:pt x="5837479" y="2497661"/>
                  <a:pt x="5845646" y="2497661"/>
                  <a:pt x="5850546" y="2497661"/>
                </a:cubicBezTo>
                <a:cubicBezTo>
                  <a:pt x="5863614" y="2497661"/>
                  <a:pt x="5868514" y="2502809"/>
                  <a:pt x="5879948" y="2502809"/>
                </a:cubicBezTo>
                <a:cubicBezTo>
                  <a:pt x="5889749" y="2502809"/>
                  <a:pt x="5894649" y="2499377"/>
                  <a:pt x="5901183" y="2495945"/>
                </a:cubicBezTo>
                <a:close/>
                <a:moveTo>
                  <a:pt x="6620878" y="2478760"/>
                </a:moveTo>
                <a:cubicBezTo>
                  <a:pt x="6627691" y="2482235"/>
                  <a:pt x="6643022" y="2487448"/>
                  <a:pt x="6646428" y="2494398"/>
                </a:cubicBezTo>
                <a:cubicBezTo>
                  <a:pt x="6646428" y="2494398"/>
                  <a:pt x="6643022" y="2496135"/>
                  <a:pt x="6641318" y="2496135"/>
                </a:cubicBezTo>
                <a:cubicBezTo>
                  <a:pt x="6634505" y="2496135"/>
                  <a:pt x="6617471" y="2489185"/>
                  <a:pt x="6617471" y="2480498"/>
                </a:cubicBezTo>
                <a:cubicBezTo>
                  <a:pt x="6619175" y="2480498"/>
                  <a:pt x="6619175" y="2480498"/>
                  <a:pt x="6619175" y="2480498"/>
                </a:cubicBezTo>
                <a:close/>
                <a:moveTo>
                  <a:pt x="6590778" y="2463179"/>
                </a:moveTo>
                <a:lnTo>
                  <a:pt x="6596457" y="2465608"/>
                </a:lnTo>
                <a:cubicBezTo>
                  <a:pt x="6599221" y="2466614"/>
                  <a:pt x="6601590" y="2467821"/>
                  <a:pt x="6603959" y="2471038"/>
                </a:cubicBezTo>
                <a:cubicBezTo>
                  <a:pt x="6597641" y="2471038"/>
                  <a:pt x="6597641" y="2471038"/>
                  <a:pt x="6597641" y="2471038"/>
                </a:cubicBezTo>
                <a:cubicBezTo>
                  <a:pt x="6586585" y="2464603"/>
                  <a:pt x="6586585" y="2464603"/>
                  <a:pt x="6586585" y="2464603"/>
                </a:cubicBezTo>
                <a:close/>
                <a:moveTo>
                  <a:pt x="6586585" y="2461385"/>
                </a:moveTo>
                <a:lnTo>
                  <a:pt x="6591324" y="2462994"/>
                </a:lnTo>
                <a:lnTo>
                  <a:pt x="6590778" y="2463179"/>
                </a:lnTo>
                <a:close/>
                <a:moveTo>
                  <a:pt x="5579892" y="2447686"/>
                </a:moveTo>
                <a:cubicBezTo>
                  <a:pt x="5601066" y="2447686"/>
                  <a:pt x="5610838" y="2470329"/>
                  <a:pt x="5633641" y="2470329"/>
                </a:cubicBezTo>
                <a:cubicBezTo>
                  <a:pt x="5645043" y="2470329"/>
                  <a:pt x="5646671" y="2459008"/>
                  <a:pt x="5654815" y="2459008"/>
                </a:cubicBezTo>
                <a:cubicBezTo>
                  <a:pt x="5669474" y="2459008"/>
                  <a:pt x="5674361" y="2471947"/>
                  <a:pt x="5687391" y="2471947"/>
                </a:cubicBezTo>
                <a:cubicBezTo>
                  <a:pt x="5708565" y="2470329"/>
                  <a:pt x="5708565" y="2470329"/>
                  <a:pt x="5708565" y="2470329"/>
                </a:cubicBezTo>
                <a:cubicBezTo>
                  <a:pt x="5715080" y="2470329"/>
                  <a:pt x="5715080" y="2470329"/>
                  <a:pt x="5715080" y="2470329"/>
                </a:cubicBezTo>
                <a:cubicBezTo>
                  <a:pt x="5713451" y="2473564"/>
                  <a:pt x="5689020" y="2475182"/>
                  <a:pt x="5689020" y="2475182"/>
                </a:cubicBezTo>
                <a:cubicBezTo>
                  <a:pt x="5695535" y="2483268"/>
                  <a:pt x="5705307" y="2483268"/>
                  <a:pt x="5718338" y="2483268"/>
                </a:cubicBezTo>
                <a:cubicBezTo>
                  <a:pt x="5723224" y="2483268"/>
                  <a:pt x="5723224" y="2489738"/>
                  <a:pt x="5724853" y="2489738"/>
                </a:cubicBezTo>
                <a:cubicBezTo>
                  <a:pt x="5729739" y="2496207"/>
                  <a:pt x="5734625" y="2489738"/>
                  <a:pt x="5741140" y="2491355"/>
                </a:cubicBezTo>
                <a:cubicBezTo>
                  <a:pt x="5747655" y="2494590"/>
                  <a:pt x="5747655" y="2496207"/>
                  <a:pt x="5752542" y="2497825"/>
                </a:cubicBezTo>
                <a:cubicBezTo>
                  <a:pt x="5750913" y="2501060"/>
                  <a:pt x="5746027" y="2505912"/>
                  <a:pt x="5744398" y="2505912"/>
                </a:cubicBezTo>
                <a:cubicBezTo>
                  <a:pt x="5737883" y="2505912"/>
                  <a:pt x="5737883" y="2501060"/>
                  <a:pt x="5729739" y="2501060"/>
                </a:cubicBezTo>
                <a:cubicBezTo>
                  <a:pt x="5728110" y="2501060"/>
                  <a:pt x="5729739" y="2505912"/>
                  <a:pt x="5729739" y="2507529"/>
                </a:cubicBezTo>
                <a:cubicBezTo>
                  <a:pt x="5706936" y="2499442"/>
                  <a:pt x="5682505" y="2497825"/>
                  <a:pt x="5653187" y="2497825"/>
                </a:cubicBezTo>
                <a:cubicBezTo>
                  <a:pt x="5645043" y="2497825"/>
                  <a:pt x="5643414" y="2488121"/>
                  <a:pt x="5635270" y="2488121"/>
                </a:cubicBezTo>
                <a:cubicBezTo>
                  <a:pt x="5622240" y="2488121"/>
                  <a:pt x="5610838" y="2488121"/>
                  <a:pt x="5596180" y="2483268"/>
                </a:cubicBezTo>
                <a:cubicBezTo>
                  <a:pt x="5584778" y="2480034"/>
                  <a:pt x="5575005" y="2486503"/>
                  <a:pt x="5566862" y="2480034"/>
                </a:cubicBezTo>
                <a:cubicBezTo>
                  <a:pt x="5560346" y="2471947"/>
                  <a:pt x="5555460" y="2463860"/>
                  <a:pt x="5544059" y="2463860"/>
                </a:cubicBezTo>
                <a:cubicBezTo>
                  <a:pt x="5544059" y="2462243"/>
                  <a:pt x="5557089" y="2449304"/>
                  <a:pt x="5561975" y="2449304"/>
                </a:cubicBezTo>
                <a:cubicBezTo>
                  <a:pt x="5563604" y="2449304"/>
                  <a:pt x="5565233" y="2452538"/>
                  <a:pt x="5566862" y="2452538"/>
                </a:cubicBezTo>
                <a:cubicBezTo>
                  <a:pt x="5571748" y="2452538"/>
                  <a:pt x="5575005" y="2447686"/>
                  <a:pt x="5579892" y="2447686"/>
                </a:cubicBezTo>
                <a:close/>
                <a:moveTo>
                  <a:pt x="6137039" y="2442080"/>
                </a:moveTo>
                <a:cubicBezTo>
                  <a:pt x="6137039" y="2448583"/>
                  <a:pt x="6138728" y="2445331"/>
                  <a:pt x="6138728" y="2450209"/>
                </a:cubicBezTo>
                <a:cubicBezTo>
                  <a:pt x="6138728" y="2455086"/>
                  <a:pt x="6137039" y="2456711"/>
                  <a:pt x="6133660" y="2456711"/>
                </a:cubicBezTo>
                <a:cubicBezTo>
                  <a:pt x="6133660" y="2464840"/>
                  <a:pt x="6135349" y="2472968"/>
                  <a:pt x="6128592" y="2472968"/>
                </a:cubicBezTo>
                <a:cubicBezTo>
                  <a:pt x="6126903" y="2472968"/>
                  <a:pt x="6125214" y="2468091"/>
                  <a:pt x="6125214" y="2466465"/>
                </a:cubicBezTo>
                <a:cubicBezTo>
                  <a:pt x="6125214" y="2459963"/>
                  <a:pt x="6131971" y="2458337"/>
                  <a:pt x="6131971" y="2455086"/>
                </a:cubicBezTo>
                <a:cubicBezTo>
                  <a:pt x="6131971" y="2448583"/>
                  <a:pt x="6130282" y="2442080"/>
                  <a:pt x="6137039" y="2442080"/>
                </a:cubicBezTo>
                <a:close/>
                <a:moveTo>
                  <a:pt x="6551540" y="2440150"/>
                </a:moveTo>
                <a:cubicBezTo>
                  <a:pt x="6556440" y="2441719"/>
                  <a:pt x="6571141" y="2457404"/>
                  <a:pt x="6571141" y="2458973"/>
                </a:cubicBezTo>
                <a:cubicBezTo>
                  <a:pt x="6571141" y="2462110"/>
                  <a:pt x="6567874" y="2465247"/>
                  <a:pt x="6566241" y="2465247"/>
                </a:cubicBezTo>
                <a:cubicBezTo>
                  <a:pt x="6564607" y="2465247"/>
                  <a:pt x="6561340" y="2462110"/>
                  <a:pt x="6561340" y="2460541"/>
                </a:cubicBezTo>
                <a:cubicBezTo>
                  <a:pt x="6561340" y="2458973"/>
                  <a:pt x="6561340" y="2457404"/>
                  <a:pt x="6561340" y="2454267"/>
                </a:cubicBezTo>
                <a:cubicBezTo>
                  <a:pt x="6553173" y="2454267"/>
                  <a:pt x="6549906" y="2446424"/>
                  <a:pt x="6551540" y="2440150"/>
                </a:cubicBezTo>
                <a:close/>
                <a:moveTo>
                  <a:pt x="6495185" y="2413123"/>
                </a:moveTo>
                <a:cubicBezTo>
                  <a:pt x="6500031" y="2413123"/>
                  <a:pt x="6501646" y="2419514"/>
                  <a:pt x="6501646" y="2424307"/>
                </a:cubicBezTo>
                <a:cubicBezTo>
                  <a:pt x="6501646" y="2438686"/>
                  <a:pt x="6487109" y="2435490"/>
                  <a:pt x="6487109" y="2448272"/>
                </a:cubicBezTo>
                <a:cubicBezTo>
                  <a:pt x="6474187" y="2451467"/>
                  <a:pt x="6467726" y="2459455"/>
                  <a:pt x="6453188" y="2459455"/>
                </a:cubicBezTo>
                <a:cubicBezTo>
                  <a:pt x="6449958" y="2459455"/>
                  <a:pt x="6440266" y="2454662"/>
                  <a:pt x="6440266" y="2453065"/>
                </a:cubicBezTo>
                <a:lnTo>
                  <a:pt x="6443497" y="2456260"/>
                </a:lnTo>
                <a:cubicBezTo>
                  <a:pt x="6437036" y="2448272"/>
                  <a:pt x="6424114" y="2451467"/>
                  <a:pt x="6422498" y="2441881"/>
                </a:cubicBezTo>
                <a:cubicBezTo>
                  <a:pt x="6443497" y="2441881"/>
                  <a:pt x="6443497" y="2441881"/>
                  <a:pt x="6443497" y="2441881"/>
                </a:cubicBezTo>
                <a:cubicBezTo>
                  <a:pt x="6445112" y="2441881"/>
                  <a:pt x="6451573" y="2440283"/>
                  <a:pt x="6451573" y="2440283"/>
                </a:cubicBezTo>
                <a:cubicBezTo>
                  <a:pt x="6462880" y="2435490"/>
                  <a:pt x="6472571" y="2437088"/>
                  <a:pt x="6479033" y="2433893"/>
                </a:cubicBezTo>
                <a:cubicBezTo>
                  <a:pt x="6488724" y="2429100"/>
                  <a:pt x="6485494" y="2413123"/>
                  <a:pt x="6495185" y="2413123"/>
                </a:cubicBezTo>
                <a:close/>
                <a:moveTo>
                  <a:pt x="5973572" y="2391084"/>
                </a:moveTo>
                <a:cubicBezTo>
                  <a:pt x="5978881" y="2392532"/>
                  <a:pt x="5984190" y="2395841"/>
                  <a:pt x="5984190" y="2399150"/>
                </a:cubicBezTo>
                <a:cubicBezTo>
                  <a:pt x="5984190" y="2400805"/>
                  <a:pt x="5979289" y="2409078"/>
                  <a:pt x="5976022" y="2409078"/>
                </a:cubicBezTo>
                <a:cubicBezTo>
                  <a:pt x="5972756" y="2409078"/>
                  <a:pt x="5962955" y="2400805"/>
                  <a:pt x="5962955" y="2394186"/>
                </a:cubicBezTo>
                <a:cubicBezTo>
                  <a:pt x="5962955" y="2390050"/>
                  <a:pt x="5968264" y="2389636"/>
                  <a:pt x="5973572" y="2391084"/>
                </a:cubicBezTo>
                <a:close/>
                <a:moveTo>
                  <a:pt x="6004459" y="2387843"/>
                </a:moveTo>
                <a:cubicBezTo>
                  <a:pt x="6036632" y="2387843"/>
                  <a:pt x="6036632" y="2387843"/>
                  <a:pt x="6036632" y="2387843"/>
                </a:cubicBezTo>
                <a:cubicBezTo>
                  <a:pt x="6038241" y="2393055"/>
                  <a:pt x="6043067" y="2391318"/>
                  <a:pt x="6047893" y="2391318"/>
                </a:cubicBezTo>
                <a:lnTo>
                  <a:pt x="6049501" y="2391318"/>
                </a:lnTo>
                <a:cubicBezTo>
                  <a:pt x="6051110" y="2396530"/>
                  <a:pt x="6057545" y="2398268"/>
                  <a:pt x="6057545" y="2405217"/>
                </a:cubicBezTo>
                <a:cubicBezTo>
                  <a:pt x="6057545" y="2405217"/>
                  <a:pt x="6055936" y="2405217"/>
                  <a:pt x="6054327" y="2405217"/>
                </a:cubicBezTo>
                <a:cubicBezTo>
                  <a:pt x="6044675" y="2405217"/>
                  <a:pt x="6039849" y="2398268"/>
                  <a:pt x="6028589" y="2398268"/>
                </a:cubicBezTo>
                <a:cubicBezTo>
                  <a:pt x="6022154" y="2398268"/>
                  <a:pt x="6018937" y="2398268"/>
                  <a:pt x="6012502" y="2398268"/>
                </a:cubicBezTo>
                <a:cubicBezTo>
                  <a:pt x="6009285" y="2398268"/>
                  <a:pt x="5999633" y="2394793"/>
                  <a:pt x="5999633" y="2394793"/>
                </a:cubicBezTo>
                <a:cubicBezTo>
                  <a:pt x="5999633" y="2391318"/>
                  <a:pt x="6004459" y="2389581"/>
                  <a:pt x="6004459" y="2387843"/>
                </a:cubicBezTo>
                <a:close/>
                <a:moveTo>
                  <a:pt x="6476550" y="2380304"/>
                </a:moveTo>
                <a:cubicBezTo>
                  <a:pt x="6491251" y="2385205"/>
                  <a:pt x="6497785" y="2393372"/>
                  <a:pt x="6505952" y="2401540"/>
                </a:cubicBezTo>
                <a:cubicBezTo>
                  <a:pt x="6510852" y="2408074"/>
                  <a:pt x="6519019" y="2406440"/>
                  <a:pt x="6519019" y="2416241"/>
                </a:cubicBezTo>
                <a:cubicBezTo>
                  <a:pt x="6519019" y="2417875"/>
                  <a:pt x="6519019" y="2419508"/>
                  <a:pt x="6519019" y="2421142"/>
                </a:cubicBezTo>
                <a:cubicBezTo>
                  <a:pt x="6517386" y="2421142"/>
                  <a:pt x="6515752" y="2422775"/>
                  <a:pt x="6514119" y="2421142"/>
                </a:cubicBezTo>
                <a:cubicBezTo>
                  <a:pt x="6505952" y="2419508"/>
                  <a:pt x="6505952" y="2414608"/>
                  <a:pt x="6507585" y="2408074"/>
                </a:cubicBezTo>
                <a:cubicBezTo>
                  <a:pt x="6497785" y="2403173"/>
                  <a:pt x="6499418" y="2395006"/>
                  <a:pt x="6489618" y="2390105"/>
                </a:cubicBezTo>
                <a:cubicBezTo>
                  <a:pt x="6484717" y="2386838"/>
                  <a:pt x="6479817" y="2386838"/>
                  <a:pt x="6476550" y="2380304"/>
                </a:cubicBezTo>
                <a:close/>
                <a:moveTo>
                  <a:pt x="5591889" y="2380121"/>
                </a:moveTo>
                <a:cubicBezTo>
                  <a:pt x="5593391" y="2380121"/>
                  <a:pt x="5596394" y="2380121"/>
                  <a:pt x="5597895" y="2380121"/>
                </a:cubicBezTo>
                <a:cubicBezTo>
                  <a:pt x="5599396" y="2380121"/>
                  <a:pt x="5602399" y="2383499"/>
                  <a:pt x="5603901" y="2385189"/>
                </a:cubicBezTo>
                <a:cubicBezTo>
                  <a:pt x="5603901" y="2388567"/>
                  <a:pt x="5600898" y="2393634"/>
                  <a:pt x="5596394" y="2393634"/>
                </a:cubicBezTo>
                <a:cubicBezTo>
                  <a:pt x="5591889" y="2393634"/>
                  <a:pt x="5591889" y="2388567"/>
                  <a:pt x="5591889" y="2385189"/>
                </a:cubicBezTo>
                <a:cubicBezTo>
                  <a:pt x="5591889" y="2383499"/>
                  <a:pt x="5590388" y="2380121"/>
                  <a:pt x="5591889" y="2380121"/>
                </a:cubicBezTo>
                <a:close/>
                <a:moveTo>
                  <a:pt x="6267042" y="2380019"/>
                </a:moveTo>
                <a:lnTo>
                  <a:pt x="6268322" y="2380585"/>
                </a:lnTo>
                <a:lnTo>
                  <a:pt x="6268322" y="2380702"/>
                </a:lnTo>
                <a:close/>
                <a:moveTo>
                  <a:pt x="6265082" y="2378974"/>
                </a:moveTo>
                <a:lnTo>
                  <a:pt x="6267042" y="2380019"/>
                </a:lnTo>
                <a:lnTo>
                  <a:pt x="6265406" y="2379296"/>
                </a:lnTo>
                <a:close/>
                <a:moveTo>
                  <a:pt x="5554262" y="2356957"/>
                </a:moveTo>
                <a:cubicBezTo>
                  <a:pt x="5557388" y="2368336"/>
                  <a:pt x="5562076" y="2381341"/>
                  <a:pt x="5571452" y="2381341"/>
                </a:cubicBezTo>
                <a:cubicBezTo>
                  <a:pt x="5571452" y="2382966"/>
                  <a:pt x="5571452" y="2386218"/>
                  <a:pt x="5573015" y="2387843"/>
                </a:cubicBezTo>
                <a:cubicBezTo>
                  <a:pt x="5571452" y="2387843"/>
                  <a:pt x="5568327" y="2387843"/>
                  <a:pt x="5566764" y="2387843"/>
                </a:cubicBezTo>
                <a:cubicBezTo>
                  <a:pt x="5563638" y="2387843"/>
                  <a:pt x="5562076" y="2384592"/>
                  <a:pt x="5558950" y="2384592"/>
                </a:cubicBezTo>
                <a:cubicBezTo>
                  <a:pt x="5557388" y="2384592"/>
                  <a:pt x="5554262" y="2376464"/>
                  <a:pt x="5554262" y="2374838"/>
                </a:cubicBezTo>
                <a:cubicBezTo>
                  <a:pt x="5551137" y="2368336"/>
                  <a:pt x="5540198" y="2371587"/>
                  <a:pt x="5540198" y="2366711"/>
                </a:cubicBezTo>
                <a:cubicBezTo>
                  <a:pt x="5540198" y="2361834"/>
                  <a:pt x="5549574" y="2356957"/>
                  <a:pt x="5554262" y="2356957"/>
                </a:cubicBezTo>
                <a:close/>
                <a:moveTo>
                  <a:pt x="5412308" y="2349235"/>
                </a:moveTo>
                <a:lnTo>
                  <a:pt x="5415203" y="2349235"/>
                </a:lnTo>
                <a:cubicBezTo>
                  <a:pt x="5415203" y="2350844"/>
                  <a:pt x="5415203" y="2352452"/>
                  <a:pt x="5415203" y="2352452"/>
                </a:cubicBezTo>
                <a:close/>
                <a:moveTo>
                  <a:pt x="5410860" y="2349235"/>
                </a:moveTo>
                <a:lnTo>
                  <a:pt x="5412308" y="2349235"/>
                </a:lnTo>
                <a:cubicBezTo>
                  <a:pt x="5418099" y="2355670"/>
                  <a:pt x="5422442" y="2360496"/>
                  <a:pt x="5422442" y="2368539"/>
                </a:cubicBezTo>
                <a:cubicBezTo>
                  <a:pt x="5418099" y="2368539"/>
                  <a:pt x="5410860" y="2357278"/>
                  <a:pt x="5410860" y="2352452"/>
                </a:cubicBezTo>
                <a:cubicBezTo>
                  <a:pt x="5410860" y="2350844"/>
                  <a:pt x="5410860" y="2350844"/>
                  <a:pt x="5410860" y="2349235"/>
                </a:cubicBezTo>
                <a:close/>
                <a:moveTo>
                  <a:pt x="2392783" y="2335793"/>
                </a:moveTo>
                <a:cubicBezTo>
                  <a:pt x="2392783" y="2335793"/>
                  <a:pt x="2394393" y="2335793"/>
                  <a:pt x="2394393" y="2335793"/>
                </a:cubicBezTo>
                <a:cubicBezTo>
                  <a:pt x="2399218" y="2337472"/>
                  <a:pt x="2404046" y="2342508"/>
                  <a:pt x="2410480" y="2342508"/>
                </a:cubicBezTo>
                <a:cubicBezTo>
                  <a:pt x="2412089" y="2350901"/>
                  <a:pt x="2418522" y="2344186"/>
                  <a:pt x="2421739" y="2344186"/>
                </a:cubicBezTo>
                <a:cubicBezTo>
                  <a:pt x="2424956" y="2344186"/>
                  <a:pt x="2426565" y="2349222"/>
                  <a:pt x="2426565" y="2350901"/>
                </a:cubicBezTo>
                <a:cubicBezTo>
                  <a:pt x="2426565" y="2355937"/>
                  <a:pt x="2415305" y="2374402"/>
                  <a:pt x="2407263" y="2374402"/>
                </a:cubicBezTo>
                <a:cubicBezTo>
                  <a:pt x="2395999" y="2374402"/>
                  <a:pt x="2378306" y="2360973"/>
                  <a:pt x="2378306" y="2354258"/>
                </a:cubicBezTo>
                <a:cubicBezTo>
                  <a:pt x="2378306" y="2342508"/>
                  <a:pt x="2383130" y="2335793"/>
                  <a:pt x="2392783" y="2335793"/>
                </a:cubicBezTo>
                <a:close/>
                <a:moveTo>
                  <a:pt x="6094976" y="2333862"/>
                </a:moveTo>
                <a:cubicBezTo>
                  <a:pt x="6106316" y="2333862"/>
                  <a:pt x="6116037" y="2345140"/>
                  <a:pt x="6128997" y="2348362"/>
                </a:cubicBezTo>
                <a:cubicBezTo>
                  <a:pt x="6128997" y="2358029"/>
                  <a:pt x="6128997" y="2369307"/>
                  <a:pt x="6128997" y="2374140"/>
                </a:cubicBezTo>
                <a:cubicBezTo>
                  <a:pt x="6128997" y="2377363"/>
                  <a:pt x="6132237" y="2380585"/>
                  <a:pt x="6138717" y="2380585"/>
                </a:cubicBezTo>
                <a:cubicBezTo>
                  <a:pt x="6138717" y="2383807"/>
                  <a:pt x="6148438" y="2395085"/>
                  <a:pt x="6153298" y="2395085"/>
                </a:cubicBezTo>
                <a:cubicBezTo>
                  <a:pt x="6158158" y="2395085"/>
                  <a:pt x="6164638" y="2383807"/>
                  <a:pt x="6166258" y="2382196"/>
                </a:cubicBezTo>
                <a:cubicBezTo>
                  <a:pt x="6172739" y="2377363"/>
                  <a:pt x="6172739" y="2375751"/>
                  <a:pt x="6184079" y="2374140"/>
                </a:cubicBezTo>
                <a:cubicBezTo>
                  <a:pt x="6190559" y="2370918"/>
                  <a:pt x="6198660" y="2358029"/>
                  <a:pt x="6206760" y="2356418"/>
                </a:cubicBezTo>
                <a:cubicBezTo>
                  <a:pt x="6208380" y="2361251"/>
                  <a:pt x="6213240" y="2359640"/>
                  <a:pt x="6216480" y="2361251"/>
                </a:cubicBezTo>
                <a:cubicBezTo>
                  <a:pt x="6224580" y="2362862"/>
                  <a:pt x="6229441" y="2372529"/>
                  <a:pt x="6234301" y="2374140"/>
                </a:cubicBezTo>
                <a:cubicBezTo>
                  <a:pt x="6253742" y="2374140"/>
                  <a:pt x="6253742" y="2374140"/>
                  <a:pt x="6253742" y="2374140"/>
                </a:cubicBezTo>
                <a:lnTo>
                  <a:pt x="6265406" y="2379296"/>
                </a:lnTo>
                <a:lnTo>
                  <a:pt x="6268322" y="2382196"/>
                </a:lnTo>
                <a:lnTo>
                  <a:pt x="6268322" y="2380702"/>
                </a:lnTo>
                <a:lnTo>
                  <a:pt x="6287358" y="2390856"/>
                </a:lnTo>
                <a:cubicBezTo>
                  <a:pt x="6297078" y="2394279"/>
                  <a:pt x="6308014" y="2396696"/>
                  <a:pt x="6316924" y="2396696"/>
                </a:cubicBezTo>
                <a:cubicBezTo>
                  <a:pt x="6325024" y="2396696"/>
                  <a:pt x="6329884" y="2406363"/>
                  <a:pt x="6337985" y="2406363"/>
                </a:cubicBezTo>
                <a:cubicBezTo>
                  <a:pt x="6337985" y="2411196"/>
                  <a:pt x="6342845" y="2412807"/>
                  <a:pt x="6347705" y="2412807"/>
                </a:cubicBezTo>
                <a:cubicBezTo>
                  <a:pt x="6370386" y="2420863"/>
                  <a:pt x="6368766" y="2440197"/>
                  <a:pt x="6386586" y="2448252"/>
                </a:cubicBezTo>
                <a:cubicBezTo>
                  <a:pt x="6393067" y="2451474"/>
                  <a:pt x="6409267" y="2443419"/>
                  <a:pt x="6409267" y="2459530"/>
                </a:cubicBezTo>
                <a:cubicBezTo>
                  <a:pt x="6409267" y="2467586"/>
                  <a:pt x="6394687" y="2464363"/>
                  <a:pt x="6394687" y="2470808"/>
                </a:cubicBezTo>
                <a:cubicBezTo>
                  <a:pt x="6394687" y="2474030"/>
                  <a:pt x="6407647" y="2486919"/>
                  <a:pt x="6409267" y="2488530"/>
                </a:cubicBezTo>
                <a:cubicBezTo>
                  <a:pt x="6415747" y="2494975"/>
                  <a:pt x="6414127" y="2499808"/>
                  <a:pt x="6420608" y="2507864"/>
                </a:cubicBezTo>
                <a:cubicBezTo>
                  <a:pt x="6422228" y="2512697"/>
                  <a:pt x="6430328" y="2515920"/>
                  <a:pt x="6435188" y="2515920"/>
                </a:cubicBezTo>
                <a:cubicBezTo>
                  <a:pt x="6438428" y="2515920"/>
                  <a:pt x="6440048" y="2520753"/>
                  <a:pt x="6441668" y="2523975"/>
                </a:cubicBezTo>
                <a:cubicBezTo>
                  <a:pt x="6443288" y="2527197"/>
                  <a:pt x="6446528" y="2523975"/>
                  <a:pt x="6449769" y="2525586"/>
                </a:cubicBezTo>
                <a:cubicBezTo>
                  <a:pt x="6454629" y="2525586"/>
                  <a:pt x="6456249" y="2530420"/>
                  <a:pt x="6457869" y="2533642"/>
                </a:cubicBezTo>
                <a:cubicBezTo>
                  <a:pt x="6457869" y="2536864"/>
                  <a:pt x="6469209" y="2535253"/>
                  <a:pt x="6470829" y="2536864"/>
                </a:cubicBezTo>
                <a:cubicBezTo>
                  <a:pt x="6467589" y="2538475"/>
                  <a:pt x="6462729" y="2543309"/>
                  <a:pt x="6462729" y="2548142"/>
                </a:cubicBezTo>
                <a:cubicBezTo>
                  <a:pt x="6461109" y="2548142"/>
                  <a:pt x="6459489" y="2548142"/>
                  <a:pt x="6457869" y="2548142"/>
                </a:cubicBezTo>
                <a:cubicBezTo>
                  <a:pt x="6456249" y="2548142"/>
                  <a:pt x="6446528" y="2540086"/>
                  <a:pt x="6444908" y="2538475"/>
                </a:cubicBezTo>
                <a:cubicBezTo>
                  <a:pt x="6425468" y="2538475"/>
                  <a:pt x="6425468" y="2538475"/>
                  <a:pt x="6425468" y="2538475"/>
                </a:cubicBezTo>
                <a:cubicBezTo>
                  <a:pt x="6415747" y="2536864"/>
                  <a:pt x="6397927" y="2528809"/>
                  <a:pt x="6397927" y="2520753"/>
                </a:cubicBezTo>
                <a:cubicBezTo>
                  <a:pt x="6397927" y="2519142"/>
                  <a:pt x="6393067" y="2517531"/>
                  <a:pt x="6391447" y="2515920"/>
                </a:cubicBezTo>
                <a:cubicBezTo>
                  <a:pt x="6376866" y="2501419"/>
                  <a:pt x="6363906" y="2482086"/>
                  <a:pt x="6341225" y="2482086"/>
                </a:cubicBezTo>
                <a:cubicBezTo>
                  <a:pt x="6323404" y="2482086"/>
                  <a:pt x="6325024" y="2494975"/>
                  <a:pt x="6313684" y="2499808"/>
                </a:cubicBezTo>
                <a:cubicBezTo>
                  <a:pt x="6316924" y="2507864"/>
                  <a:pt x="6310444" y="2511086"/>
                  <a:pt x="6310444" y="2515920"/>
                </a:cubicBezTo>
                <a:cubicBezTo>
                  <a:pt x="6294243" y="2515920"/>
                  <a:pt x="6291003" y="2515920"/>
                  <a:pt x="6282903" y="2515920"/>
                </a:cubicBezTo>
                <a:cubicBezTo>
                  <a:pt x="6265082" y="2515920"/>
                  <a:pt x="6260222" y="2494975"/>
                  <a:pt x="6240781" y="2494975"/>
                </a:cubicBezTo>
                <a:cubicBezTo>
                  <a:pt x="6239161" y="2494975"/>
                  <a:pt x="6231061" y="2494975"/>
                  <a:pt x="6231061" y="2498197"/>
                </a:cubicBezTo>
                <a:cubicBezTo>
                  <a:pt x="6216480" y="2498197"/>
                  <a:pt x="6216480" y="2498197"/>
                  <a:pt x="6216480" y="2498197"/>
                </a:cubicBezTo>
                <a:cubicBezTo>
                  <a:pt x="6210000" y="2498197"/>
                  <a:pt x="6203520" y="2498197"/>
                  <a:pt x="6203520" y="2493364"/>
                </a:cubicBezTo>
                <a:cubicBezTo>
                  <a:pt x="6203520" y="2483697"/>
                  <a:pt x="6218100" y="2480475"/>
                  <a:pt x="6221340" y="2478864"/>
                </a:cubicBezTo>
                <a:cubicBezTo>
                  <a:pt x="6211620" y="2469197"/>
                  <a:pt x="6216480" y="2459530"/>
                  <a:pt x="6213240" y="2448252"/>
                </a:cubicBezTo>
                <a:cubicBezTo>
                  <a:pt x="6210000" y="2440197"/>
                  <a:pt x="6190559" y="2432141"/>
                  <a:pt x="6182459" y="2428919"/>
                </a:cubicBezTo>
                <a:cubicBezTo>
                  <a:pt x="6174359" y="2424085"/>
                  <a:pt x="6154918" y="2420863"/>
                  <a:pt x="6143578" y="2420863"/>
                </a:cubicBezTo>
                <a:cubicBezTo>
                  <a:pt x="6133857" y="2420863"/>
                  <a:pt x="6128997" y="2403141"/>
                  <a:pt x="6117657" y="2406363"/>
                </a:cubicBezTo>
                <a:cubicBezTo>
                  <a:pt x="6117657" y="2399918"/>
                  <a:pt x="6117657" y="2399918"/>
                  <a:pt x="6117657" y="2399918"/>
                </a:cubicBezTo>
                <a:cubicBezTo>
                  <a:pt x="6116037" y="2404752"/>
                  <a:pt x="6112797" y="2412807"/>
                  <a:pt x="6106316" y="2412807"/>
                </a:cubicBezTo>
                <a:cubicBezTo>
                  <a:pt x="6104696" y="2412807"/>
                  <a:pt x="6099836" y="2412807"/>
                  <a:pt x="6099836" y="2411196"/>
                </a:cubicBezTo>
                <a:cubicBezTo>
                  <a:pt x="6096596" y="2403141"/>
                  <a:pt x="6099836" y="2399918"/>
                  <a:pt x="6096596" y="2395085"/>
                </a:cubicBezTo>
                <a:cubicBezTo>
                  <a:pt x="6093356" y="2388640"/>
                  <a:pt x="6085256" y="2391863"/>
                  <a:pt x="6083636" y="2387029"/>
                </a:cubicBezTo>
                <a:cubicBezTo>
                  <a:pt x="6093356" y="2380585"/>
                  <a:pt x="6114417" y="2382196"/>
                  <a:pt x="6119277" y="2374140"/>
                </a:cubicBezTo>
                <a:cubicBezTo>
                  <a:pt x="6114417" y="2374140"/>
                  <a:pt x="6114417" y="2374140"/>
                  <a:pt x="6114417" y="2374140"/>
                </a:cubicBezTo>
                <a:cubicBezTo>
                  <a:pt x="6106316" y="2375751"/>
                  <a:pt x="6101456" y="2377363"/>
                  <a:pt x="6094976" y="2377363"/>
                </a:cubicBezTo>
                <a:cubicBezTo>
                  <a:pt x="6090116" y="2377363"/>
                  <a:pt x="6088496" y="2375751"/>
                  <a:pt x="6083636" y="2375751"/>
                </a:cubicBezTo>
                <a:cubicBezTo>
                  <a:pt x="6082016" y="2374140"/>
                  <a:pt x="6080396" y="2370918"/>
                  <a:pt x="6080396" y="2369307"/>
                </a:cubicBezTo>
                <a:cubicBezTo>
                  <a:pt x="6075535" y="2358029"/>
                  <a:pt x="6057715" y="2362862"/>
                  <a:pt x="6057715" y="2353196"/>
                </a:cubicBezTo>
                <a:cubicBezTo>
                  <a:pt x="6057715" y="2348362"/>
                  <a:pt x="6064195" y="2346751"/>
                  <a:pt x="6067435" y="2346751"/>
                </a:cubicBezTo>
                <a:cubicBezTo>
                  <a:pt x="6077155" y="2346751"/>
                  <a:pt x="6082016" y="2333862"/>
                  <a:pt x="6094976" y="2333862"/>
                </a:cubicBezTo>
                <a:close/>
                <a:moveTo>
                  <a:pt x="5387052" y="2304836"/>
                </a:moveTo>
                <a:cubicBezTo>
                  <a:pt x="5391878" y="2308346"/>
                  <a:pt x="5403139" y="2324140"/>
                  <a:pt x="5396704" y="2324140"/>
                </a:cubicBezTo>
                <a:cubicBezTo>
                  <a:pt x="5393487" y="2324140"/>
                  <a:pt x="5385443" y="2311856"/>
                  <a:pt x="5383835" y="2306591"/>
                </a:cubicBezTo>
                <a:close/>
                <a:moveTo>
                  <a:pt x="5940377" y="2295184"/>
                </a:moveTo>
                <a:cubicBezTo>
                  <a:pt x="5940377" y="2295184"/>
                  <a:pt x="5940377" y="2295184"/>
                  <a:pt x="5943652" y="2295184"/>
                </a:cubicBezTo>
                <a:cubicBezTo>
                  <a:pt x="5943652" y="2296803"/>
                  <a:pt x="5943652" y="2301660"/>
                  <a:pt x="5940377" y="2301660"/>
                </a:cubicBezTo>
                <a:cubicBezTo>
                  <a:pt x="5938740" y="2311375"/>
                  <a:pt x="5933829" y="2324327"/>
                  <a:pt x="5919094" y="2324327"/>
                </a:cubicBezTo>
                <a:cubicBezTo>
                  <a:pt x="5909271" y="2324327"/>
                  <a:pt x="5902722" y="2319470"/>
                  <a:pt x="5894536" y="2319470"/>
                </a:cubicBezTo>
                <a:cubicBezTo>
                  <a:pt x="5883076" y="2319470"/>
                  <a:pt x="5878165" y="2321089"/>
                  <a:pt x="5866704" y="2321089"/>
                </a:cubicBezTo>
                <a:cubicBezTo>
                  <a:pt x="5853607" y="2321089"/>
                  <a:pt x="5842147" y="2319470"/>
                  <a:pt x="5842147" y="2334041"/>
                </a:cubicBezTo>
                <a:cubicBezTo>
                  <a:pt x="5842147" y="2343755"/>
                  <a:pt x="5847058" y="2356708"/>
                  <a:pt x="5858519" y="2356708"/>
                </a:cubicBezTo>
                <a:cubicBezTo>
                  <a:pt x="5861793" y="2356708"/>
                  <a:pt x="5863430" y="2353470"/>
                  <a:pt x="5865067" y="2350232"/>
                </a:cubicBezTo>
                <a:lnTo>
                  <a:pt x="5865067" y="2353470"/>
                </a:lnTo>
                <a:cubicBezTo>
                  <a:pt x="5865067" y="2351851"/>
                  <a:pt x="5902722" y="2338898"/>
                  <a:pt x="5907634" y="2340517"/>
                </a:cubicBezTo>
                <a:cubicBezTo>
                  <a:pt x="5907634" y="2340517"/>
                  <a:pt x="5907634" y="2340517"/>
                  <a:pt x="5907634" y="2345374"/>
                </a:cubicBezTo>
                <a:cubicBezTo>
                  <a:pt x="5891262" y="2351851"/>
                  <a:pt x="5889625" y="2366422"/>
                  <a:pt x="5869979" y="2366422"/>
                </a:cubicBezTo>
                <a:cubicBezTo>
                  <a:pt x="5869979" y="2369660"/>
                  <a:pt x="5883076" y="2393946"/>
                  <a:pt x="5887988" y="2397184"/>
                </a:cubicBezTo>
                <a:cubicBezTo>
                  <a:pt x="5886351" y="2398803"/>
                  <a:pt x="5884713" y="2400422"/>
                  <a:pt x="5884713" y="2400422"/>
                </a:cubicBezTo>
                <a:cubicBezTo>
                  <a:pt x="5884713" y="2405279"/>
                  <a:pt x="5891262" y="2413374"/>
                  <a:pt x="5894536" y="2413374"/>
                </a:cubicBezTo>
                <a:cubicBezTo>
                  <a:pt x="5894536" y="2421469"/>
                  <a:pt x="5878165" y="2421469"/>
                  <a:pt x="5878165" y="2429565"/>
                </a:cubicBezTo>
                <a:cubicBezTo>
                  <a:pt x="5878165" y="2429565"/>
                  <a:pt x="5878165" y="2429565"/>
                  <a:pt x="5869979" y="2429565"/>
                </a:cubicBezTo>
                <a:cubicBezTo>
                  <a:pt x="5869979" y="2426327"/>
                  <a:pt x="5869979" y="2424708"/>
                  <a:pt x="5869979" y="2423089"/>
                </a:cubicBezTo>
                <a:cubicBezTo>
                  <a:pt x="5869979" y="2413374"/>
                  <a:pt x="5858519" y="2410136"/>
                  <a:pt x="5858519" y="2400422"/>
                </a:cubicBezTo>
                <a:cubicBezTo>
                  <a:pt x="5858519" y="2400422"/>
                  <a:pt x="5858519" y="2400422"/>
                  <a:pt x="5860156" y="2385851"/>
                </a:cubicBezTo>
                <a:cubicBezTo>
                  <a:pt x="5858519" y="2385851"/>
                  <a:pt x="5856881" y="2385851"/>
                  <a:pt x="5855244" y="2385851"/>
                </a:cubicBezTo>
                <a:cubicBezTo>
                  <a:pt x="5850333" y="2385851"/>
                  <a:pt x="5843784" y="2389089"/>
                  <a:pt x="5843784" y="2393946"/>
                </a:cubicBezTo>
                <a:cubicBezTo>
                  <a:pt x="5843784" y="2403660"/>
                  <a:pt x="5850333" y="2408517"/>
                  <a:pt x="5850333" y="2418231"/>
                </a:cubicBezTo>
                <a:cubicBezTo>
                  <a:pt x="5850333" y="2421469"/>
                  <a:pt x="5847058" y="2445755"/>
                  <a:pt x="5840510" y="2445755"/>
                </a:cubicBezTo>
                <a:cubicBezTo>
                  <a:pt x="5833961" y="2445755"/>
                  <a:pt x="5827412" y="2440898"/>
                  <a:pt x="5827412" y="2436041"/>
                </a:cubicBezTo>
                <a:cubicBezTo>
                  <a:pt x="5827412" y="2429565"/>
                  <a:pt x="5827412" y="2413374"/>
                  <a:pt x="5827412" y="2402041"/>
                </a:cubicBezTo>
                <a:cubicBezTo>
                  <a:pt x="5824138" y="2402041"/>
                  <a:pt x="5814315" y="2402041"/>
                  <a:pt x="5814315" y="2393946"/>
                </a:cubicBezTo>
                <a:cubicBezTo>
                  <a:pt x="5814315" y="2377755"/>
                  <a:pt x="5820863" y="2371279"/>
                  <a:pt x="5827412" y="2355089"/>
                </a:cubicBezTo>
                <a:cubicBezTo>
                  <a:pt x="5827412" y="2351851"/>
                  <a:pt x="5833961" y="2348613"/>
                  <a:pt x="5833961" y="2343755"/>
                </a:cubicBezTo>
                <a:cubicBezTo>
                  <a:pt x="5833961" y="2327565"/>
                  <a:pt x="5842147" y="2303279"/>
                  <a:pt x="5860156" y="2303279"/>
                </a:cubicBezTo>
                <a:cubicBezTo>
                  <a:pt x="5860156" y="2303279"/>
                  <a:pt x="5860156" y="2303279"/>
                  <a:pt x="5910908" y="2311375"/>
                </a:cubicBezTo>
                <a:cubicBezTo>
                  <a:pt x="5910908" y="2311375"/>
                  <a:pt x="5910908" y="2311375"/>
                  <a:pt x="5917457" y="2311375"/>
                </a:cubicBezTo>
                <a:cubicBezTo>
                  <a:pt x="5920731" y="2308136"/>
                  <a:pt x="5932192" y="2301660"/>
                  <a:pt x="5940377" y="2295184"/>
                </a:cubicBezTo>
                <a:close/>
                <a:moveTo>
                  <a:pt x="5998088" y="2281672"/>
                </a:moveTo>
                <a:cubicBezTo>
                  <a:pt x="5998088" y="2291269"/>
                  <a:pt x="6004265" y="2297667"/>
                  <a:pt x="6015076" y="2300866"/>
                </a:cubicBezTo>
                <a:cubicBezTo>
                  <a:pt x="6015076" y="2304065"/>
                  <a:pt x="6008898" y="2305664"/>
                  <a:pt x="6008898" y="2308863"/>
                </a:cubicBezTo>
                <a:cubicBezTo>
                  <a:pt x="6008898" y="2313662"/>
                  <a:pt x="6013531" y="2313662"/>
                  <a:pt x="6013531" y="2320060"/>
                </a:cubicBezTo>
                <a:cubicBezTo>
                  <a:pt x="6010443" y="2320060"/>
                  <a:pt x="6004265" y="2321659"/>
                  <a:pt x="5998088" y="2321659"/>
                </a:cubicBezTo>
                <a:cubicBezTo>
                  <a:pt x="5998088" y="2321659"/>
                  <a:pt x="5998088" y="2321659"/>
                  <a:pt x="5998088" y="2326458"/>
                </a:cubicBezTo>
                <a:cubicBezTo>
                  <a:pt x="6001177" y="2331256"/>
                  <a:pt x="6002721" y="2332856"/>
                  <a:pt x="6005810" y="2337654"/>
                </a:cubicBezTo>
                <a:cubicBezTo>
                  <a:pt x="5998088" y="2337654"/>
                  <a:pt x="5996544" y="2329657"/>
                  <a:pt x="5996544" y="2324858"/>
                </a:cubicBezTo>
                <a:cubicBezTo>
                  <a:pt x="5996544" y="2320060"/>
                  <a:pt x="5996544" y="2323259"/>
                  <a:pt x="5996544" y="2315261"/>
                </a:cubicBezTo>
                <a:cubicBezTo>
                  <a:pt x="5996544" y="2307264"/>
                  <a:pt x="5991911" y="2305664"/>
                  <a:pt x="5991911" y="2296067"/>
                </a:cubicBezTo>
                <a:cubicBezTo>
                  <a:pt x="5991911" y="2289670"/>
                  <a:pt x="5991911" y="2284871"/>
                  <a:pt x="5998088" y="2281672"/>
                </a:cubicBezTo>
                <a:close/>
                <a:moveTo>
                  <a:pt x="5337505" y="2214107"/>
                </a:moveTo>
                <a:cubicBezTo>
                  <a:pt x="5337505" y="2214107"/>
                  <a:pt x="5339130" y="2214107"/>
                  <a:pt x="5340756" y="2214107"/>
                </a:cubicBezTo>
                <a:cubicBezTo>
                  <a:pt x="5348884" y="2214107"/>
                  <a:pt x="5350510" y="2217351"/>
                  <a:pt x="5355386" y="2220595"/>
                </a:cubicBezTo>
                <a:cubicBezTo>
                  <a:pt x="5379770" y="2220595"/>
                  <a:pt x="5379770" y="2220595"/>
                  <a:pt x="5379770" y="2220595"/>
                </a:cubicBezTo>
                <a:cubicBezTo>
                  <a:pt x="5394401" y="2225462"/>
                  <a:pt x="5399278" y="2235194"/>
                  <a:pt x="5405780" y="2246549"/>
                </a:cubicBezTo>
                <a:cubicBezTo>
                  <a:pt x="5407406" y="2251415"/>
                  <a:pt x="5410657" y="2249793"/>
                  <a:pt x="5413908" y="2251415"/>
                </a:cubicBezTo>
                <a:cubicBezTo>
                  <a:pt x="5423662" y="2254659"/>
                  <a:pt x="5428538" y="2262769"/>
                  <a:pt x="5436666" y="2270880"/>
                </a:cubicBezTo>
                <a:cubicBezTo>
                  <a:pt x="5449671" y="2283856"/>
                  <a:pt x="5457799" y="2293589"/>
                  <a:pt x="5477306" y="2300077"/>
                </a:cubicBezTo>
                <a:cubicBezTo>
                  <a:pt x="5488686" y="2303321"/>
                  <a:pt x="5501691" y="2306565"/>
                  <a:pt x="5501691" y="2317920"/>
                </a:cubicBezTo>
                <a:cubicBezTo>
                  <a:pt x="5501691" y="2317920"/>
                  <a:pt x="5500065" y="2319542"/>
                  <a:pt x="5500065" y="2321164"/>
                </a:cubicBezTo>
                <a:cubicBezTo>
                  <a:pt x="5501691" y="2321164"/>
                  <a:pt x="5503316" y="2321164"/>
                  <a:pt x="5504942" y="2321164"/>
                </a:cubicBezTo>
                <a:cubicBezTo>
                  <a:pt x="5508193" y="2321164"/>
                  <a:pt x="5509819" y="2324408"/>
                  <a:pt x="5511444" y="2327652"/>
                </a:cubicBezTo>
                <a:cubicBezTo>
                  <a:pt x="5508193" y="2334141"/>
                  <a:pt x="5508193" y="2334141"/>
                  <a:pt x="5508193" y="2334141"/>
                </a:cubicBezTo>
                <a:cubicBezTo>
                  <a:pt x="5508193" y="2343873"/>
                  <a:pt x="5514695" y="2345495"/>
                  <a:pt x="5522823" y="2345495"/>
                </a:cubicBezTo>
                <a:cubicBezTo>
                  <a:pt x="5522823" y="2361716"/>
                  <a:pt x="5530951" y="2364960"/>
                  <a:pt x="5539079" y="2373071"/>
                </a:cubicBezTo>
                <a:cubicBezTo>
                  <a:pt x="5543956" y="2377937"/>
                  <a:pt x="5553710" y="2379559"/>
                  <a:pt x="5553710" y="2386047"/>
                </a:cubicBezTo>
                <a:cubicBezTo>
                  <a:pt x="5553710" y="2395780"/>
                  <a:pt x="5553710" y="2402268"/>
                  <a:pt x="5553710" y="2416867"/>
                </a:cubicBezTo>
                <a:cubicBezTo>
                  <a:pt x="5545582" y="2420111"/>
                  <a:pt x="5550459" y="2429843"/>
                  <a:pt x="5550459" y="2437954"/>
                </a:cubicBezTo>
                <a:cubicBezTo>
                  <a:pt x="5550459" y="2446064"/>
                  <a:pt x="5535828" y="2447686"/>
                  <a:pt x="5530951" y="2447686"/>
                </a:cubicBezTo>
                <a:cubicBezTo>
                  <a:pt x="5526075" y="2447686"/>
                  <a:pt x="5514695" y="2428221"/>
                  <a:pt x="5513070" y="2428221"/>
                </a:cubicBezTo>
                <a:cubicBezTo>
                  <a:pt x="5500065" y="2415245"/>
                  <a:pt x="5487060" y="2408756"/>
                  <a:pt x="5474055" y="2395780"/>
                </a:cubicBezTo>
                <a:cubicBezTo>
                  <a:pt x="5459425" y="2381181"/>
                  <a:pt x="5452922" y="2368204"/>
                  <a:pt x="5446420" y="2351984"/>
                </a:cubicBezTo>
                <a:cubicBezTo>
                  <a:pt x="5444794" y="2348739"/>
                  <a:pt x="5435041" y="2334141"/>
                  <a:pt x="5433415" y="2334141"/>
                </a:cubicBezTo>
                <a:cubicBezTo>
                  <a:pt x="5431790" y="2334141"/>
                  <a:pt x="5433415" y="2330897"/>
                  <a:pt x="5431790" y="2327652"/>
                </a:cubicBezTo>
                <a:cubicBezTo>
                  <a:pt x="5430164" y="2326030"/>
                  <a:pt x="5422036" y="2326030"/>
                  <a:pt x="5420410" y="2324408"/>
                </a:cubicBezTo>
                <a:cubicBezTo>
                  <a:pt x="5417159" y="2322786"/>
                  <a:pt x="5410657" y="2304943"/>
                  <a:pt x="5410657" y="2300077"/>
                </a:cubicBezTo>
                <a:cubicBezTo>
                  <a:pt x="5404154" y="2283856"/>
                  <a:pt x="5387898" y="2285478"/>
                  <a:pt x="5383022" y="2275746"/>
                </a:cubicBezTo>
                <a:cubicBezTo>
                  <a:pt x="5379770" y="2267636"/>
                  <a:pt x="5376519" y="2262769"/>
                  <a:pt x="5373268" y="2254659"/>
                </a:cubicBezTo>
                <a:cubicBezTo>
                  <a:pt x="5370017" y="2248171"/>
                  <a:pt x="5361889" y="2249793"/>
                  <a:pt x="5355386" y="2248171"/>
                </a:cubicBezTo>
                <a:cubicBezTo>
                  <a:pt x="5350510" y="2246549"/>
                  <a:pt x="5339130" y="2227084"/>
                  <a:pt x="5337505" y="2218973"/>
                </a:cubicBezTo>
                <a:cubicBezTo>
                  <a:pt x="5337505" y="2214107"/>
                  <a:pt x="5337505" y="2214107"/>
                  <a:pt x="5337505" y="2214107"/>
                </a:cubicBezTo>
                <a:close/>
                <a:moveTo>
                  <a:pt x="5781376" y="2185151"/>
                </a:moveTo>
                <a:cubicBezTo>
                  <a:pt x="5792761" y="2185151"/>
                  <a:pt x="5792761" y="2191668"/>
                  <a:pt x="5792761" y="2203072"/>
                </a:cubicBezTo>
                <a:cubicBezTo>
                  <a:pt x="5792761" y="2217735"/>
                  <a:pt x="5822036" y="2209589"/>
                  <a:pt x="5822036" y="2222623"/>
                </a:cubicBezTo>
                <a:cubicBezTo>
                  <a:pt x="5822036" y="2229140"/>
                  <a:pt x="5805772" y="2225881"/>
                  <a:pt x="5805772" y="2232398"/>
                </a:cubicBezTo>
                <a:cubicBezTo>
                  <a:pt x="5805772" y="2234027"/>
                  <a:pt x="5807398" y="2235657"/>
                  <a:pt x="5809025" y="2235657"/>
                </a:cubicBezTo>
                <a:cubicBezTo>
                  <a:pt x="5807398" y="2237286"/>
                  <a:pt x="5787881" y="2245432"/>
                  <a:pt x="5787881" y="2245432"/>
                </a:cubicBezTo>
                <a:cubicBezTo>
                  <a:pt x="5789508" y="2247061"/>
                  <a:pt x="5791134" y="2250319"/>
                  <a:pt x="5791134" y="2251949"/>
                </a:cubicBezTo>
                <a:cubicBezTo>
                  <a:pt x="5789508" y="2253578"/>
                  <a:pt x="5786255" y="2255207"/>
                  <a:pt x="5786255" y="2256836"/>
                </a:cubicBezTo>
                <a:cubicBezTo>
                  <a:pt x="5786255" y="2268241"/>
                  <a:pt x="5805772" y="2304083"/>
                  <a:pt x="5818783" y="2304083"/>
                </a:cubicBezTo>
                <a:cubicBezTo>
                  <a:pt x="5817157" y="2313858"/>
                  <a:pt x="5810651" y="2310600"/>
                  <a:pt x="5802519" y="2310600"/>
                </a:cubicBezTo>
                <a:cubicBezTo>
                  <a:pt x="5800893" y="2310600"/>
                  <a:pt x="5797640" y="2312229"/>
                  <a:pt x="5796013" y="2312229"/>
                </a:cubicBezTo>
                <a:cubicBezTo>
                  <a:pt x="5792761" y="2320375"/>
                  <a:pt x="5792761" y="2320375"/>
                  <a:pt x="5792761" y="2320375"/>
                </a:cubicBezTo>
                <a:cubicBezTo>
                  <a:pt x="5787881" y="2335038"/>
                  <a:pt x="5783002" y="2339926"/>
                  <a:pt x="5783002" y="2351330"/>
                </a:cubicBezTo>
                <a:cubicBezTo>
                  <a:pt x="5774870" y="2352959"/>
                  <a:pt x="5766738" y="2364364"/>
                  <a:pt x="5766738" y="2369251"/>
                </a:cubicBezTo>
                <a:cubicBezTo>
                  <a:pt x="5766738" y="2374139"/>
                  <a:pt x="5769991" y="2375768"/>
                  <a:pt x="5769991" y="2379027"/>
                </a:cubicBezTo>
                <a:cubicBezTo>
                  <a:pt x="5769991" y="2383914"/>
                  <a:pt x="5761859" y="2395319"/>
                  <a:pt x="5761859" y="2403465"/>
                </a:cubicBezTo>
                <a:cubicBezTo>
                  <a:pt x="5750474" y="2405094"/>
                  <a:pt x="5748848" y="2414869"/>
                  <a:pt x="5739089" y="2414869"/>
                </a:cubicBezTo>
                <a:cubicBezTo>
                  <a:pt x="5732584" y="2414869"/>
                  <a:pt x="5730957" y="2408352"/>
                  <a:pt x="5730957" y="2405094"/>
                </a:cubicBezTo>
                <a:cubicBezTo>
                  <a:pt x="5719572" y="2401835"/>
                  <a:pt x="5711440" y="2393689"/>
                  <a:pt x="5698429" y="2393689"/>
                </a:cubicBezTo>
                <a:cubicBezTo>
                  <a:pt x="5693550" y="2393689"/>
                  <a:pt x="5688671" y="2400206"/>
                  <a:pt x="5680539" y="2400206"/>
                </a:cubicBezTo>
                <a:cubicBezTo>
                  <a:pt x="5678912" y="2400206"/>
                  <a:pt x="5677286" y="2396948"/>
                  <a:pt x="5675660" y="2396948"/>
                </a:cubicBezTo>
                <a:cubicBezTo>
                  <a:pt x="5674033" y="2396948"/>
                  <a:pt x="5674033" y="2388802"/>
                  <a:pt x="5674033" y="2387173"/>
                </a:cubicBezTo>
                <a:cubicBezTo>
                  <a:pt x="5667528" y="2385543"/>
                  <a:pt x="5664275" y="2390431"/>
                  <a:pt x="5659396" y="2390431"/>
                </a:cubicBezTo>
                <a:cubicBezTo>
                  <a:pt x="5631747" y="2390431"/>
                  <a:pt x="5643132" y="2364364"/>
                  <a:pt x="5633373" y="2351330"/>
                </a:cubicBezTo>
                <a:cubicBezTo>
                  <a:pt x="5633373" y="2349701"/>
                  <a:pt x="5635000" y="2348072"/>
                  <a:pt x="5635000" y="2346442"/>
                </a:cubicBezTo>
                <a:cubicBezTo>
                  <a:pt x="5633373" y="2343184"/>
                  <a:pt x="5628494" y="2343184"/>
                  <a:pt x="5625241" y="2343184"/>
                </a:cubicBezTo>
                <a:cubicBezTo>
                  <a:pt x="5621988" y="2341555"/>
                  <a:pt x="5615483" y="2315488"/>
                  <a:pt x="5615483" y="2312229"/>
                </a:cubicBezTo>
                <a:cubicBezTo>
                  <a:pt x="5615483" y="2300825"/>
                  <a:pt x="5630120" y="2305712"/>
                  <a:pt x="5639879" y="2305712"/>
                </a:cubicBezTo>
                <a:cubicBezTo>
                  <a:pt x="5662648" y="2305712"/>
                  <a:pt x="5659396" y="2282903"/>
                  <a:pt x="5669154" y="2273128"/>
                </a:cubicBezTo>
                <a:cubicBezTo>
                  <a:pt x="5674033" y="2268241"/>
                  <a:pt x="5682165" y="2268241"/>
                  <a:pt x="5688671" y="2266611"/>
                </a:cubicBezTo>
                <a:cubicBezTo>
                  <a:pt x="5700056" y="2264982"/>
                  <a:pt x="5700056" y="2256836"/>
                  <a:pt x="5706561" y="2251949"/>
                </a:cubicBezTo>
                <a:cubicBezTo>
                  <a:pt x="5703308" y="2248690"/>
                  <a:pt x="5711440" y="2242173"/>
                  <a:pt x="5711440" y="2242173"/>
                </a:cubicBezTo>
                <a:cubicBezTo>
                  <a:pt x="5714693" y="2240544"/>
                  <a:pt x="5714693" y="2238915"/>
                  <a:pt x="5717946" y="2237286"/>
                </a:cubicBezTo>
                <a:cubicBezTo>
                  <a:pt x="5719572" y="2237286"/>
                  <a:pt x="5721199" y="2234027"/>
                  <a:pt x="5722825" y="2232398"/>
                </a:cubicBezTo>
                <a:cubicBezTo>
                  <a:pt x="5729331" y="2225881"/>
                  <a:pt x="5745595" y="2229140"/>
                  <a:pt x="5748848" y="2222623"/>
                </a:cubicBezTo>
                <a:cubicBezTo>
                  <a:pt x="5753727" y="2211218"/>
                  <a:pt x="5769991" y="2185151"/>
                  <a:pt x="5781376" y="2185151"/>
                </a:cubicBezTo>
                <a:close/>
                <a:moveTo>
                  <a:pt x="5028719" y="2133030"/>
                </a:moveTo>
                <a:cubicBezTo>
                  <a:pt x="5040070" y="2149117"/>
                  <a:pt x="5059529" y="2157160"/>
                  <a:pt x="5059529" y="2181290"/>
                </a:cubicBezTo>
                <a:cubicBezTo>
                  <a:pt x="5059529" y="2192551"/>
                  <a:pt x="5051421" y="2210246"/>
                  <a:pt x="5036827" y="2210246"/>
                </a:cubicBezTo>
                <a:cubicBezTo>
                  <a:pt x="5027098" y="2210246"/>
                  <a:pt x="5018990" y="2198985"/>
                  <a:pt x="5018990" y="2189333"/>
                </a:cubicBezTo>
                <a:cubicBezTo>
                  <a:pt x="5018990" y="2168421"/>
                  <a:pt x="5028719" y="2153943"/>
                  <a:pt x="5028719" y="2133030"/>
                </a:cubicBezTo>
                <a:close/>
                <a:moveTo>
                  <a:pt x="5950907" y="2127239"/>
                </a:moveTo>
                <a:cubicBezTo>
                  <a:pt x="5955699" y="2127239"/>
                  <a:pt x="5958894" y="2130517"/>
                  <a:pt x="5960492" y="2133795"/>
                </a:cubicBezTo>
                <a:cubicBezTo>
                  <a:pt x="5965285" y="2138712"/>
                  <a:pt x="5976468" y="2176410"/>
                  <a:pt x="5976468" y="2181327"/>
                </a:cubicBezTo>
                <a:cubicBezTo>
                  <a:pt x="5976468" y="2187884"/>
                  <a:pt x="5968480" y="2191162"/>
                  <a:pt x="5968480" y="2202635"/>
                </a:cubicBezTo>
                <a:cubicBezTo>
                  <a:pt x="5965285" y="2202635"/>
                  <a:pt x="5960492" y="2187884"/>
                  <a:pt x="5960492" y="2186244"/>
                </a:cubicBezTo>
                <a:lnTo>
                  <a:pt x="5960492" y="2189523"/>
                </a:lnTo>
                <a:cubicBezTo>
                  <a:pt x="5960492" y="2187884"/>
                  <a:pt x="5958894" y="2186244"/>
                  <a:pt x="5957297" y="2184605"/>
                </a:cubicBezTo>
                <a:cubicBezTo>
                  <a:pt x="5954102" y="2187884"/>
                  <a:pt x="5950907" y="2189523"/>
                  <a:pt x="5950907" y="2192801"/>
                </a:cubicBezTo>
                <a:cubicBezTo>
                  <a:pt x="5950907" y="2197718"/>
                  <a:pt x="5958894" y="2199357"/>
                  <a:pt x="5958894" y="2205913"/>
                </a:cubicBezTo>
                <a:cubicBezTo>
                  <a:pt x="5958894" y="2210830"/>
                  <a:pt x="5955699" y="2214108"/>
                  <a:pt x="5950907" y="2214108"/>
                </a:cubicBezTo>
                <a:cubicBezTo>
                  <a:pt x="5949309" y="2214108"/>
                  <a:pt x="5947712" y="2210830"/>
                  <a:pt x="5947712" y="2209191"/>
                </a:cubicBezTo>
                <a:cubicBezTo>
                  <a:pt x="5946114" y="2210830"/>
                  <a:pt x="5942919" y="2210830"/>
                  <a:pt x="5941321" y="2210830"/>
                </a:cubicBezTo>
                <a:cubicBezTo>
                  <a:pt x="5933333" y="2210830"/>
                  <a:pt x="5925346" y="2199357"/>
                  <a:pt x="5925346" y="2187884"/>
                </a:cubicBezTo>
                <a:cubicBezTo>
                  <a:pt x="5925346" y="2182966"/>
                  <a:pt x="5926943" y="2181327"/>
                  <a:pt x="5928541" y="2179688"/>
                </a:cubicBezTo>
                <a:cubicBezTo>
                  <a:pt x="5928541" y="2178049"/>
                  <a:pt x="5926943" y="2176410"/>
                  <a:pt x="5926943" y="2174771"/>
                </a:cubicBezTo>
                <a:cubicBezTo>
                  <a:pt x="5917358" y="2173132"/>
                  <a:pt x="5917358" y="2173132"/>
                  <a:pt x="5917358" y="2173132"/>
                </a:cubicBezTo>
                <a:cubicBezTo>
                  <a:pt x="5917358" y="2176410"/>
                  <a:pt x="5915760" y="2178049"/>
                  <a:pt x="5917358" y="2179688"/>
                </a:cubicBezTo>
                <a:cubicBezTo>
                  <a:pt x="5912565" y="2179688"/>
                  <a:pt x="5912565" y="2178049"/>
                  <a:pt x="5910967" y="2176410"/>
                </a:cubicBezTo>
                <a:cubicBezTo>
                  <a:pt x="5910967" y="2176410"/>
                  <a:pt x="5909370" y="2178049"/>
                  <a:pt x="5909370" y="2179688"/>
                </a:cubicBezTo>
                <a:cubicBezTo>
                  <a:pt x="5906175" y="2178049"/>
                  <a:pt x="5902980" y="2173132"/>
                  <a:pt x="5902980" y="2173132"/>
                </a:cubicBezTo>
                <a:cubicBezTo>
                  <a:pt x="5896589" y="2179688"/>
                  <a:pt x="5896589" y="2200996"/>
                  <a:pt x="5890199" y="2200996"/>
                </a:cubicBezTo>
                <a:cubicBezTo>
                  <a:pt x="5883809" y="2200996"/>
                  <a:pt x="5890199" y="2187884"/>
                  <a:pt x="5890199" y="2186244"/>
                </a:cubicBezTo>
                <a:cubicBezTo>
                  <a:pt x="5890199" y="2184605"/>
                  <a:pt x="5887004" y="2181327"/>
                  <a:pt x="5887004" y="2179688"/>
                </a:cubicBezTo>
                <a:cubicBezTo>
                  <a:pt x="5887004" y="2173132"/>
                  <a:pt x="5890199" y="2169854"/>
                  <a:pt x="5891797" y="2163298"/>
                </a:cubicBezTo>
                <a:cubicBezTo>
                  <a:pt x="5904577" y="2163298"/>
                  <a:pt x="5901382" y="2150186"/>
                  <a:pt x="5914163" y="2150186"/>
                </a:cubicBezTo>
                <a:cubicBezTo>
                  <a:pt x="5922150" y="2150186"/>
                  <a:pt x="5920553" y="2160020"/>
                  <a:pt x="5925346" y="2160020"/>
                </a:cubicBezTo>
                <a:cubicBezTo>
                  <a:pt x="5926943" y="2160020"/>
                  <a:pt x="5926943" y="2160020"/>
                  <a:pt x="5928541" y="2160020"/>
                </a:cubicBezTo>
                <a:cubicBezTo>
                  <a:pt x="5928541" y="2156742"/>
                  <a:pt x="5931736" y="2153464"/>
                  <a:pt x="5934931" y="2151825"/>
                </a:cubicBezTo>
                <a:cubicBezTo>
                  <a:pt x="5934931" y="2143630"/>
                  <a:pt x="5946114" y="2146908"/>
                  <a:pt x="5949309" y="2141990"/>
                </a:cubicBezTo>
                <a:cubicBezTo>
                  <a:pt x="5950907" y="2138712"/>
                  <a:pt x="5950907" y="2128878"/>
                  <a:pt x="5950907" y="2127239"/>
                </a:cubicBezTo>
                <a:close/>
                <a:moveTo>
                  <a:pt x="5925553" y="2123379"/>
                </a:moveTo>
                <a:cubicBezTo>
                  <a:pt x="5928931" y="2125068"/>
                  <a:pt x="5932310" y="2125068"/>
                  <a:pt x="5933999" y="2123379"/>
                </a:cubicBezTo>
                <a:cubicBezTo>
                  <a:pt x="5933999" y="2130136"/>
                  <a:pt x="5930621" y="2136892"/>
                  <a:pt x="5923864" y="2136892"/>
                </a:cubicBezTo>
                <a:cubicBezTo>
                  <a:pt x="5922175" y="2136892"/>
                  <a:pt x="5920486" y="2133514"/>
                  <a:pt x="5920486" y="2133514"/>
                </a:cubicBezTo>
                <a:cubicBezTo>
                  <a:pt x="5920486" y="2128447"/>
                  <a:pt x="5923864" y="2126757"/>
                  <a:pt x="5925553" y="2123379"/>
                </a:cubicBezTo>
                <a:close/>
                <a:moveTo>
                  <a:pt x="2164873" y="2119690"/>
                </a:moveTo>
                <a:cubicBezTo>
                  <a:pt x="2166589" y="2119690"/>
                  <a:pt x="2170018" y="2119690"/>
                  <a:pt x="2171733" y="2119690"/>
                </a:cubicBezTo>
                <a:cubicBezTo>
                  <a:pt x="2171733" y="2119690"/>
                  <a:pt x="2171733" y="2119690"/>
                  <a:pt x="2171733" y="2126008"/>
                </a:cubicBezTo>
                <a:cubicBezTo>
                  <a:pt x="2170018" y="2127588"/>
                  <a:pt x="2166589" y="2133906"/>
                  <a:pt x="2163156" y="2133906"/>
                </a:cubicBezTo>
                <a:cubicBezTo>
                  <a:pt x="2159724" y="2133906"/>
                  <a:pt x="2156292" y="2137065"/>
                  <a:pt x="2156292" y="2133906"/>
                </a:cubicBezTo>
                <a:cubicBezTo>
                  <a:pt x="2156292" y="2127588"/>
                  <a:pt x="2159724" y="2119690"/>
                  <a:pt x="2164873" y="2119690"/>
                </a:cubicBezTo>
                <a:close/>
                <a:moveTo>
                  <a:pt x="5920211" y="2107935"/>
                </a:moveTo>
                <a:cubicBezTo>
                  <a:pt x="5921590" y="2107935"/>
                  <a:pt x="5922969" y="2107935"/>
                  <a:pt x="5924348" y="2107935"/>
                </a:cubicBezTo>
                <a:cubicBezTo>
                  <a:pt x="5924348" y="2119647"/>
                  <a:pt x="5917453" y="2122993"/>
                  <a:pt x="5917453" y="2133031"/>
                </a:cubicBezTo>
                <a:cubicBezTo>
                  <a:pt x="5917453" y="2133031"/>
                  <a:pt x="5914695" y="2133031"/>
                  <a:pt x="5914695" y="2133031"/>
                </a:cubicBezTo>
                <a:cubicBezTo>
                  <a:pt x="5916074" y="2124666"/>
                  <a:pt x="5920211" y="2119647"/>
                  <a:pt x="5920211" y="2107935"/>
                </a:cubicBezTo>
                <a:close/>
                <a:moveTo>
                  <a:pt x="5906697" y="2107613"/>
                </a:moveTo>
                <a:cubicBezTo>
                  <a:pt x="5913315" y="2106004"/>
                  <a:pt x="5916625" y="2110830"/>
                  <a:pt x="5916625" y="2114047"/>
                </a:cubicBezTo>
                <a:cubicBezTo>
                  <a:pt x="5916625" y="2122091"/>
                  <a:pt x="5910006" y="2126917"/>
                  <a:pt x="5908352" y="2133351"/>
                </a:cubicBezTo>
                <a:cubicBezTo>
                  <a:pt x="5908352" y="2139786"/>
                  <a:pt x="5911661" y="2138177"/>
                  <a:pt x="5911661" y="2141395"/>
                </a:cubicBezTo>
                <a:cubicBezTo>
                  <a:pt x="5911661" y="2143003"/>
                  <a:pt x="5910006" y="2144612"/>
                  <a:pt x="5908352" y="2144612"/>
                </a:cubicBezTo>
                <a:cubicBezTo>
                  <a:pt x="5905042" y="2144612"/>
                  <a:pt x="5893460" y="2133351"/>
                  <a:pt x="5893460" y="2128525"/>
                </a:cubicBezTo>
                <a:cubicBezTo>
                  <a:pt x="5893460" y="2126917"/>
                  <a:pt x="5898424" y="2125308"/>
                  <a:pt x="5900078" y="2125308"/>
                </a:cubicBezTo>
                <a:cubicBezTo>
                  <a:pt x="5900078" y="2123699"/>
                  <a:pt x="5903388" y="2107613"/>
                  <a:pt x="5906697" y="2107613"/>
                </a:cubicBezTo>
                <a:close/>
                <a:moveTo>
                  <a:pt x="5838514" y="2104075"/>
                </a:moveTo>
                <a:cubicBezTo>
                  <a:pt x="5836928" y="2110732"/>
                  <a:pt x="5840099" y="2112396"/>
                  <a:pt x="5843271" y="2114060"/>
                </a:cubicBezTo>
                <a:cubicBezTo>
                  <a:pt x="5840099" y="2117389"/>
                  <a:pt x="5840099" y="2119053"/>
                  <a:pt x="5836928" y="2119053"/>
                </a:cubicBezTo>
                <a:cubicBezTo>
                  <a:pt x="5835342" y="2124045"/>
                  <a:pt x="5830585" y="2125709"/>
                  <a:pt x="5825828" y="2125709"/>
                </a:cubicBezTo>
                <a:cubicBezTo>
                  <a:pt x="5822656" y="2140687"/>
                  <a:pt x="5811556" y="2147344"/>
                  <a:pt x="5803628" y="2152336"/>
                </a:cubicBezTo>
                <a:cubicBezTo>
                  <a:pt x="5798871" y="2152336"/>
                  <a:pt x="5798871" y="2152336"/>
                  <a:pt x="5798871" y="2152336"/>
                </a:cubicBezTo>
                <a:cubicBezTo>
                  <a:pt x="5805214" y="2134030"/>
                  <a:pt x="5827414" y="2125709"/>
                  <a:pt x="5833756" y="2112396"/>
                </a:cubicBezTo>
                <a:cubicBezTo>
                  <a:pt x="5835342" y="2109068"/>
                  <a:pt x="5835342" y="2105739"/>
                  <a:pt x="5838514" y="2104075"/>
                </a:cubicBezTo>
                <a:close/>
                <a:moveTo>
                  <a:pt x="5885187" y="2086700"/>
                </a:moveTo>
                <a:lnTo>
                  <a:pt x="5889349" y="2089426"/>
                </a:lnTo>
                <a:lnTo>
                  <a:pt x="5886842" y="2088326"/>
                </a:lnTo>
                <a:lnTo>
                  <a:pt x="5890151" y="2089951"/>
                </a:lnTo>
                <a:lnTo>
                  <a:pt x="5889349" y="2089426"/>
                </a:lnTo>
                <a:lnTo>
                  <a:pt x="5896563" y="2092593"/>
                </a:lnTo>
                <a:cubicBezTo>
                  <a:pt x="5900906" y="2094015"/>
                  <a:pt x="5905043" y="2095641"/>
                  <a:pt x="5905043" y="2098079"/>
                </a:cubicBezTo>
                <a:cubicBezTo>
                  <a:pt x="5905043" y="2109458"/>
                  <a:pt x="5890151" y="2114335"/>
                  <a:pt x="5883532" y="2117586"/>
                </a:cubicBezTo>
                <a:cubicBezTo>
                  <a:pt x="5883532" y="2107833"/>
                  <a:pt x="5881878" y="2096454"/>
                  <a:pt x="5881878" y="2089951"/>
                </a:cubicBezTo>
                <a:cubicBezTo>
                  <a:pt x="5881878" y="2088326"/>
                  <a:pt x="5885187" y="2086700"/>
                  <a:pt x="5885187" y="2086700"/>
                </a:cubicBezTo>
                <a:close/>
                <a:moveTo>
                  <a:pt x="5426105" y="2080723"/>
                </a:moveTo>
                <a:lnTo>
                  <a:pt x="5420255" y="2088016"/>
                </a:lnTo>
                <a:lnTo>
                  <a:pt x="5419943" y="2088706"/>
                </a:lnTo>
                <a:lnTo>
                  <a:pt x="5426147" y="2080950"/>
                </a:lnTo>
                <a:close/>
                <a:moveTo>
                  <a:pt x="5930782" y="2073188"/>
                </a:moveTo>
                <a:cubicBezTo>
                  <a:pt x="5935608" y="2073188"/>
                  <a:pt x="5938825" y="2076534"/>
                  <a:pt x="5945260" y="2076534"/>
                </a:cubicBezTo>
                <a:cubicBezTo>
                  <a:pt x="5945260" y="2078207"/>
                  <a:pt x="5945260" y="2081553"/>
                  <a:pt x="5945260" y="2083226"/>
                </a:cubicBezTo>
                <a:cubicBezTo>
                  <a:pt x="5945260" y="2083226"/>
                  <a:pt x="5946869" y="2083226"/>
                  <a:pt x="5948478" y="2083226"/>
                </a:cubicBezTo>
                <a:cubicBezTo>
                  <a:pt x="5948478" y="2086572"/>
                  <a:pt x="5948478" y="2093264"/>
                  <a:pt x="5948478" y="2093264"/>
                </a:cubicBezTo>
                <a:cubicBezTo>
                  <a:pt x="5948478" y="2093264"/>
                  <a:pt x="5953304" y="2098283"/>
                  <a:pt x="5953304" y="2098283"/>
                </a:cubicBezTo>
                <a:cubicBezTo>
                  <a:pt x="5953304" y="2103302"/>
                  <a:pt x="5951695" y="2104975"/>
                  <a:pt x="5950086" y="2106648"/>
                </a:cubicBezTo>
                <a:cubicBezTo>
                  <a:pt x="5940434" y="2106648"/>
                  <a:pt x="5940434" y="2106648"/>
                  <a:pt x="5940434" y="2106648"/>
                </a:cubicBezTo>
                <a:cubicBezTo>
                  <a:pt x="5942043" y="2111667"/>
                  <a:pt x="5943651" y="2118359"/>
                  <a:pt x="5946869" y="2120032"/>
                </a:cubicBezTo>
                <a:cubicBezTo>
                  <a:pt x="5946869" y="2123378"/>
                  <a:pt x="5946869" y="2123378"/>
                  <a:pt x="5946869" y="2123378"/>
                </a:cubicBezTo>
                <a:cubicBezTo>
                  <a:pt x="5945260" y="2123378"/>
                  <a:pt x="5942043" y="2123378"/>
                  <a:pt x="5940434" y="2123378"/>
                </a:cubicBezTo>
                <a:cubicBezTo>
                  <a:pt x="5935608" y="2123378"/>
                  <a:pt x="5935608" y="2118359"/>
                  <a:pt x="5937217" y="2115013"/>
                </a:cubicBezTo>
                <a:cubicBezTo>
                  <a:pt x="5937217" y="2111667"/>
                  <a:pt x="5937217" y="2111667"/>
                  <a:pt x="5937217" y="2111667"/>
                </a:cubicBezTo>
                <a:cubicBezTo>
                  <a:pt x="5932390" y="2111667"/>
                  <a:pt x="5929173" y="2104975"/>
                  <a:pt x="5927564" y="2101629"/>
                </a:cubicBezTo>
                <a:cubicBezTo>
                  <a:pt x="5927564" y="2098283"/>
                  <a:pt x="5927564" y="2098283"/>
                  <a:pt x="5927564" y="2098283"/>
                </a:cubicBezTo>
                <a:cubicBezTo>
                  <a:pt x="5930782" y="2098283"/>
                  <a:pt x="5935608" y="2098283"/>
                  <a:pt x="5937217" y="2098283"/>
                </a:cubicBezTo>
                <a:cubicBezTo>
                  <a:pt x="5937217" y="2098283"/>
                  <a:pt x="5940434" y="2096610"/>
                  <a:pt x="5940434" y="2094937"/>
                </a:cubicBezTo>
                <a:cubicBezTo>
                  <a:pt x="5940434" y="2086572"/>
                  <a:pt x="5925955" y="2081553"/>
                  <a:pt x="5924347" y="2076534"/>
                </a:cubicBezTo>
                <a:cubicBezTo>
                  <a:pt x="5925955" y="2074861"/>
                  <a:pt x="5929173" y="2073188"/>
                  <a:pt x="5930782" y="2073188"/>
                </a:cubicBezTo>
                <a:close/>
                <a:moveTo>
                  <a:pt x="5905043" y="2073188"/>
                </a:moveTo>
                <a:cubicBezTo>
                  <a:pt x="5911220" y="2073188"/>
                  <a:pt x="5911220" y="2073188"/>
                  <a:pt x="5911220" y="2073188"/>
                </a:cubicBezTo>
                <a:cubicBezTo>
                  <a:pt x="5912764" y="2080266"/>
                  <a:pt x="5920486" y="2082036"/>
                  <a:pt x="5920486" y="2090884"/>
                </a:cubicBezTo>
                <a:cubicBezTo>
                  <a:pt x="5920486" y="2094423"/>
                  <a:pt x="5914309" y="2087345"/>
                  <a:pt x="5914309" y="2083806"/>
                </a:cubicBezTo>
                <a:cubicBezTo>
                  <a:pt x="5911220" y="2082036"/>
                  <a:pt x="5908131" y="2083806"/>
                  <a:pt x="5905043" y="2083806"/>
                </a:cubicBezTo>
                <a:cubicBezTo>
                  <a:pt x="5905043" y="2078497"/>
                  <a:pt x="5905043" y="2076727"/>
                  <a:pt x="5905043" y="2073188"/>
                </a:cubicBezTo>
                <a:close/>
                <a:moveTo>
                  <a:pt x="5850992" y="2053884"/>
                </a:moveTo>
                <a:cubicBezTo>
                  <a:pt x="5857169" y="2053884"/>
                  <a:pt x="5857169" y="2053884"/>
                  <a:pt x="5857169" y="2053884"/>
                </a:cubicBezTo>
                <a:cubicBezTo>
                  <a:pt x="5863346" y="2058903"/>
                  <a:pt x="5871068" y="2057230"/>
                  <a:pt x="5872612" y="2065596"/>
                </a:cubicBezTo>
                <a:cubicBezTo>
                  <a:pt x="5874157" y="2070615"/>
                  <a:pt x="5871068" y="2078980"/>
                  <a:pt x="5867979" y="2078980"/>
                </a:cubicBezTo>
                <a:cubicBezTo>
                  <a:pt x="5864891" y="2078980"/>
                  <a:pt x="5850992" y="2053884"/>
                  <a:pt x="5850992" y="2053884"/>
                </a:cubicBezTo>
                <a:close/>
                <a:moveTo>
                  <a:pt x="5402584" y="2008226"/>
                </a:moveTo>
                <a:lnTo>
                  <a:pt x="5399203" y="2013728"/>
                </a:lnTo>
                <a:lnTo>
                  <a:pt x="5399203" y="2013874"/>
                </a:lnTo>
                <a:lnTo>
                  <a:pt x="5402524" y="2008454"/>
                </a:lnTo>
                <a:close/>
                <a:moveTo>
                  <a:pt x="2052369" y="1955596"/>
                </a:moveTo>
                <a:cubicBezTo>
                  <a:pt x="2053979" y="1955596"/>
                  <a:pt x="2071675" y="1958906"/>
                  <a:pt x="2073283" y="1962215"/>
                </a:cubicBezTo>
                <a:cubicBezTo>
                  <a:pt x="2071675" y="1967179"/>
                  <a:pt x="2066849" y="1967179"/>
                  <a:pt x="2062022" y="1967179"/>
                </a:cubicBezTo>
                <a:cubicBezTo>
                  <a:pt x="2053979" y="1967179"/>
                  <a:pt x="2044328" y="1967179"/>
                  <a:pt x="2044328" y="1958906"/>
                </a:cubicBezTo>
                <a:cubicBezTo>
                  <a:pt x="2044328" y="1955596"/>
                  <a:pt x="2050761" y="1955596"/>
                  <a:pt x="2052369" y="1955596"/>
                </a:cubicBezTo>
                <a:close/>
                <a:moveTo>
                  <a:pt x="1828294" y="1955596"/>
                </a:moveTo>
                <a:cubicBezTo>
                  <a:pt x="1832242" y="1955596"/>
                  <a:pt x="1836589" y="1956899"/>
                  <a:pt x="1840536" y="1958420"/>
                </a:cubicBezTo>
                <a:lnTo>
                  <a:pt x="1850408" y="1962546"/>
                </a:lnTo>
                <a:lnTo>
                  <a:pt x="1855146" y="1967759"/>
                </a:lnTo>
                <a:cubicBezTo>
                  <a:pt x="1847250" y="1969496"/>
                  <a:pt x="1840931" y="1972971"/>
                  <a:pt x="1831452" y="1972971"/>
                </a:cubicBezTo>
                <a:cubicBezTo>
                  <a:pt x="1826715" y="1972971"/>
                  <a:pt x="1820397" y="1967759"/>
                  <a:pt x="1820397" y="1960809"/>
                </a:cubicBezTo>
                <a:cubicBezTo>
                  <a:pt x="1820397" y="1957334"/>
                  <a:pt x="1825136" y="1955596"/>
                  <a:pt x="1828294" y="1955596"/>
                </a:cubicBezTo>
                <a:close/>
                <a:moveTo>
                  <a:pt x="5848097" y="1949643"/>
                </a:moveTo>
                <a:cubicBezTo>
                  <a:pt x="5854532" y="1949643"/>
                  <a:pt x="5852923" y="1961022"/>
                  <a:pt x="5859358" y="1961022"/>
                </a:cubicBezTo>
                <a:cubicBezTo>
                  <a:pt x="5862575" y="1961022"/>
                  <a:pt x="5865792" y="1956146"/>
                  <a:pt x="5867401" y="1954520"/>
                </a:cubicBezTo>
                <a:cubicBezTo>
                  <a:pt x="5867401" y="1954520"/>
                  <a:pt x="5869010" y="1956146"/>
                  <a:pt x="5869010" y="1957771"/>
                </a:cubicBezTo>
                <a:cubicBezTo>
                  <a:pt x="5869010" y="1959397"/>
                  <a:pt x="5870619" y="1961022"/>
                  <a:pt x="5870619" y="1962648"/>
                </a:cubicBezTo>
                <a:cubicBezTo>
                  <a:pt x="5870619" y="1970776"/>
                  <a:pt x="5878662" y="1978904"/>
                  <a:pt x="5878662" y="1990283"/>
                </a:cubicBezTo>
                <a:cubicBezTo>
                  <a:pt x="5878662" y="2003288"/>
                  <a:pt x="5865792" y="2004914"/>
                  <a:pt x="5865792" y="2017919"/>
                </a:cubicBezTo>
                <a:cubicBezTo>
                  <a:pt x="5865792" y="2027672"/>
                  <a:pt x="5875445" y="2042303"/>
                  <a:pt x="5881879" y="2045554"/>
                </a:cubicBezTo>
                <a:cubicBezTo>
                  <a:pt x="5881879" y="2045554"/>
                  <a:pt x="5881879" y="2043928"/>
                  <a:pt x="5881879" y="2043928"/>
                </a:cubicBezTo>
                <a:cubicBezTo>
                  <a:pt x="5881879" y="2040677"/>
                  <a:pt x="5885097" y="2037426"/>
                  <a:pt x="5888314" y="2039051"/>
                </a:cubicBezTo>
                <a:cubicBezTo>
                  <a:pt x="5896357" y="2039051"/>
                  <a:pt x="5897966" y="2052056"/>
                  <a:pt x="5902792" y="2053682"/>
                </a:cubicBezTo>
                <a:cubicBezTo>
                  <a:pt x="5904401" y="2053682"/>
                  <a:pt x="5906010" y="2048805"/>
                  <a:pt x="5907618" y="2048805"/>
                </a:cubicBezTo>
                <a:cubicBezTo>
                  <a:pt x="5909227" y="2048805"/>
                  <a:pt x="5910836" y="2050431"/>
                  <a:pt x="5912444" y="2050431"/>
                </a:cubicBezTo>
                <a:cubicBezTo>
                  <a:pt x="5910836" y="2053682"/>
                  <a:pt x="5907618" y="2053682"/>
                  <a:pt x="5907618" y="2056933"/>
                </a:cubicBezTo>
                <a:cubicBezTo>
                  <a:pt x="5907618" y="2058559"/>
                  <a:pt x="5910836" y="2058559"/>
                  <a:pt x="5912444" y="2056933"/>
                </a:cubicBezTo>
                <a:cubicBezTo>
                  <a:pt x="5912444" y="2061810"/>
                  <a:pt x="5915662" y="2065061"/>
                  <a:pt x="5920488" y="2065061"/>
                </a:cubicBezTo>
                <a:cubicBezTo>
                  <a:pt x="5920488" y="2066687"/>
                  <a:pt x="5920488" y="2068312"/>
                  <a:pt x="5920488" y="2069938"/>
                </a:cubicBezTo>
                <a:cubicBezTo>
                  <a:pt x="5920488" y="2071564"/>
                  <a:pt x="5918879" y="2073189"/>
                  <a:pt x="5918879" y="2073189"/>
                </a:cubicBezTo>
                <a:cubicBezTo>
                  <a:pt x="5915662" y="2073189"/>
                  <a:pt x="5915662" y="2069938"/>
                  <a:pt x="5915662" y="2068312"/>
                </a:cubicBezTo>
                <a:cubicBezTo>
                  <a:pt x="5910836" y="2061810"/>
                  <a:pt x="5896357" y="2055307"/>
                  <a:pt x="5891531" y="2048805"/>
                </a:cubicBezTo>
                <a:cubicBezTo>
                  <a:pt x="5888314" y="2053682"/>
                  <a:pt x="5889923" y="2056933"/>
                  <a:pt x="5893140" y="2061810"/>
                </a:cubicBezTo>
                <a:cubicBezTo>
                  <a:pt x="5883488" y="2061810"/>
                  <a:pt x="5883488" y="2047179"/>
                  <a:pt x="5873836" y="2047179"/>
                </a:cubicBezTo>
                <a:cubicBezTo>
                  <a:pt x="5870619" y="2047179"/>
                  <a:pt x="5867401" y="2050431"/>
                  <a:pt x="5864184" y="2050431"/>
                </a:cubicBezTo>
                <a:cubicBezTo>
                  <a:pt x="5859358" y="2050431"/>
                  <a:pt x="5854532" y="2045554"/>
                  <a:pt x="5854532" y="2042303"/>
                </a:cubicBezTo>
                <a:cubicBezTo>
                  <a:pt x="5854532" y="2039051"/>
                  <a:pt x="5856140" y="2035800"/>
                  <a:pt x="5857749" y="2035800"/>
                </a:cubicBezTo>
                <a:cubicBezTo>
                  <a:pt x="5857749" y="2029298"/>
                  <a:pt x="5857749" y="2029298"/>
                  <a:pt x="5857749" y="2029298"/>
                </a:cubicBezTo>
                <a:cubicBezTo>
                  <a:pt x="5854532" y="2029298"/>
                  <a:pt x="5854532" y="2029298"/>
                  <a:pt x="5854532" y="2029298"/>
                </a:cubicBezTo>
                <a:cubicBezTo>
                  <a:pt x="5852923" y="2030923"/>
                  <a:pt x="5851314" y="2032549"/>
                  <a:pt x="5849706" y="2032549"/>
                </a:cubicBezTo>
                <a:cubicBezTo>
                  <a:pt x="5846488" y="2032549"/>
                  <a:pt x="5835227" y="2026047"/>
                  <a:pt x="5835227" y="2021170"/>
                </a:cubicBezTo>
                <a:cubicBezTo>
                  <a:pt x="5835227" y="2011416"/>
                  <a:pt x="5833619" y="1998411"/>
                  <a:pt x="5840053" y="2000037"/>
                </a:cubicBezTo>
                <a:cubicBezTo>
                  <a:pt x="5843271" y="1995160"/>
                  <a:pt x="5843271" y="1987032"/>
                  <a:pt x="5843271" y="1982155"/>
                </a:cubicBezTo>
                <a:cubicBezTo>
                  <a:pt x="5844880" y="1974027"/>
                  <a:pt x="5841662" y="1969150"/>
                  <a:pt x="5841662" y="1961022"/>
                </a:cubicBezTo>
                <a:cubicBezTo>
                  <a:pt x="5841662" y="1954520"/>
                  <a:pt x="5843271" y="1949643"/>
                  <a:pt x="5848097" y="1949643"/>
                </a:cubicBezTo>
                <a:close/>
                <a:moveTo>
                  <a:pt x="4873036" y="1927518"/>
                </a:moveTo>
                <a:lnTo>
                  <a:pt x="4873142" y="1928260"/>
                </a:lnTo>
                <a:lnTo>
                  <a:pt x="4872893" y="1928136"/>
                </a:lnTo>
                <a:close/>
                <a:moveTo>
                  <a:pt x="4872893" y="1926521"/>
                </a:moveTo>
                <a:lnTo>
                  <a:pt x="4873197" y="1926824"/>
                </a:lnTo>
                <a:lnTo>
                  <a:pt x="4873036" y="1927518"/>
                </a:lnTo>
                <a:close/>
                <a:moveTo>
                  <a:pt x="1925181" y="1924708"/>
                </a:moveTo>
                <a:cubicBezTo>
                  <a:pt x="1931669" y="1924708"/>
                  <a:pt x="1936534" y="1929534"/>
                  <a:pt x="1943020" y="1929534"/>
                </a:cubicBezTo>
                <a:cubicBezTo>
                  <a:pt x="1952748" y="1929534"/>
                  <a:pt x="1955993" y="1926317"/>
                  <a:pt x="1964099" y="1926317"/>
                </a:cubicBezTo>
                <a:cubicBezTo>
                  <a:pt x="1986800" y="1926317"/>
                  <a:pt x="1991666" y="1939187"/>
                  <a:pt x="2004638" y="1945622"/>
                </a:cubicBezTo>
                <a:lnTo>
                  <a:pt x="2001392" y="1942405"/>
                </a:lnTo>
                <a:cubicBezTo>
                  <a:pt x="2007880" y="1948840"/>
                  <a:pt x="2014366" y="1950448"/>
                  <a:pt x="2019232" y="1958492"/>
                </a:cubicBezTo>
                <a:cubicBezTo>
                  <a:pt x="1993286" y="1958492"/>
                  <a:pt x="1993286" y="1958492"/>
                  <a:pt x="1993286" y="1958492"/>
                </a:cubicBezTo>
                <a:cubicBezTo>
                  <a:pt x="1988421" y="1961710"/>
                  <a:pt x="1985180" y="1963319"/>
                  <a:pt x="1980315" y="1963319"/>
                </a:cubicBezTo>
                <a:cubicBezTo>
                  <a:pt x="1977071" y="1963319"/>
                  <a:pt x="1977071" y="1960101"/>
                  <a:pt x="1973829" y="1960101"/>
                </a:cubicBezTo>
                <a:cubicBezTo>
                  <a:pt x="1964099" y="1960101"/>
                  <a:pt x="1964099" y="1972971"/>
                  <a:pt x="1957613" y="1972971"/>
                </a:cubicBezTo>
                <a:cubicBezTo>
                  <a:pt x="1951125" y="1972971"/>
                  <a:pt x="1952748" y="1966536"/>
                  <a:pt x="1947884" y="1963319"/>
                </a:cubicBezTo>
                <a:cubicBezTo>
                  <a:pt x="1941398" y="1960101"/>
                  <a:pt x="1925181" y="1961710"/>
                  <a:pt x="1915453" y="1961710"/>
                </a:cubicBezTo>
                <a:cubicBezTo>
                  <a:pt x="1910588" y="1961710"/>
                  <a:pt x="1910588" y="1963319"/>
                  <a:pt x="1907343" y="1961710"/>
                </a:cubicBezTo>
                <a:cubicBezTo>
                  <a:pt x="1907343" y="1963319"/>
                  <a:pt x="1907343" y="1964927"/>
                  <a:pt x="1907343" y="1968145"/>
                </a:cubicBezTo>
                <a:cubicBezTo>
                  <a:pt x="1902480" y="1966536"/>
                  <a:pt x="1897615" y="1960101"/>
                  <a:pt x="1897615" y="1955275"/>
                </a:cubicBezTo>
                <a:cubicBezTo>
                  <a:pt x="1899238" y="1955275"/>
                  <a:pt x="1900857" y="1953666"/>
                  <a:pt x="1902480" y="1953666"/>
                </a:cubicBezTo>
                <a:cubicBezTo>
                  <a:pt x="1918696" y="1953666"/>
                  <a:pt x="1925181" y="1956883"/>
                  <a:pt x="1933289" y="1952057"/>
                </a:cubicBezTo>
                <a:cubicBezTo>
                  <a:pt x="1930045" y="1948840"/>
                  <a:pt x="1928426" y="1944013"/>
                  <a:pt x="1928426" y="1937578"/>
                </a:cubicBezTo>
                <a:cubicBezTo>
                  <a:pt x="1925181" y="1937578"/>
                  <a:pt x="1920317" y="1934361"/>
                  <a:pt x="1920317" y="1929534"/>
                </a:cubicBezTo>
                <a:cubicBezTo>
                  <a:pt x="1920317" y="1927926"/>
                  <a:pt x="1923562" y="1924708"/>
                  <a:pt x="1925181" y="1924708"/>
                </a:cubicBezTo>
                <a:close/>
                <a:moveTo>
                  <a:pt x="5645995" y="1911035"/>
                </a:moveTo>
                <a:cubicBezTo>
                  <a:pt x="5649233" y="1911035"/>
                  <a:pt x="5654090" y="1917327"/>
                  <a:pt x="5654090" y="1922046"/>
                </a:cubicBezTo>
                <a:cubicBezTo>
                  <a:pt x="5654090" y="1931483"/>
                  <a:pt x="5633042" y="1953504"/>
                  <a:pt x="5621709" y="1953504"/>
                </a:cubicBezTo>
                <a:cubicBezTo>
                  <a:pt x="5611995" y="1953504"/>
                  <a:pt x="5607138" y="1948785"/>
                  <a:pt x="5607138" y="1939348"/>
                </a:cubicBezTo>
                <a:cubicBezTo>
                  <a:pt x="5607138" y="1934629"/>
                  <a:pt x="5603900" y="1928337"/>
                  <a:pt x="5607138" y="1928337"/>
                </a:cubicBezTo>
                <a:cubicBezTo>
                  <a:pt x="5611995" y="1928337"/>
                  <a:pt x="5636280" y="1911035"/>
                  <a:pt x="5645995" y="1911035"/>
                </a:cubicBezTo>
                <a:close/>
                <a:moveTo>
                  <a:pt x="1920782" y="1893820"/>
                </a:moveTo>
                <a:cubicBezTo>
                  <a:pt x="1920782" y="1893820"/>
                  <a:pt x="1920782" y="1893820"/>
                  <a:pt x="1920782" y="1899336"/>
                </a:cubicBezTo>
                <a:cubicBezTo>
                  <a:pt x="1917780" y="1902094"/>
                  <a:pt x="1913274" y="1903473"/>
                  <a:pt x="1910271" y="1903473"/>
                </a:cubicBezTo>
                <a:cubicBezTo>
                  <a:pt x="1908770" y="1903473"/>
                  <a:pt x="1907268" y="1903473"/>
                  <a:pt x="1907268" y="1903473"/>
                </a:cubicBezTo>
                <a:cubicBezTo>
                  <a:pt x="1907268" y="1902094"/>
                  <a:pt x="1907268" y="1900715"/>
                  <a:pt x="1907268" y="1899336"/>
                </a:cubicBezTo>
                <a:cubicBezTo>
                  <a:pt x="1913274" y="1900715"/>
                  <a:pt x="1917780" y="1897957"/>
                  <a:pt x="1920782" y="1893820"/>
                </a:cubicBezTo>
                <a:close/>
                <a:moveTo>
                  <a:pt x="1720841" y="1884169"/>
                </a:moveTo>
                <a:cubicBezTo>
                  <a:pt x="1722496" y="1884169"/>
                  <a:pt x="1722496" y="1884169"/>
                  <a:pt x="1722496" y="1884169"/>
                </a:cubicBezTo>
                <a:lnTo>
                  <a:pt x="1724150" y="1884169"/>
                </a:lnTo>
                <a:cubicBezTo>
                  <a:pt x="1724150" y="1889237"/>
                  <a:pt x="1725806" y="1892615"/>
                  <a:pt x="1724150" y="1895994"/>
                </a:cubicBezTo>
                <a:cubicBezTo>
                  <a:pt x="1722496" y="1895994"/>
                  <a:pt x="1714220" y="1897683"/>
                  <a:pt x="1714220" y="1895994"/>
                </a:cubicBezTo>
                <a:cubicBezTo>
                  <a:pt x="1714220" y="1890926"/>
                  <a:pt x="1717532" y="1889237"/>
                  <a:pt x="1720841" y="1889237"/>
                </a:cubicBezTo>
                <a:cubicBezTo>
                  <a:pt x="1720841" y="1884169"/>
                  <a:pt x="1720841" y="1884169"/>
                  <a:pt x="1720841" y="1884169"/>
                </a:cubicBezTo>
                <a:close/>
                <a:moveTo>
                  <a:pt x="1743621" y="1857142"/>
                </a:moveTo>
                <a:cubicBezTo>
                  <a:pt x="1774418" y="1857142"/>
                  <a:pt x="1789007" y="1875074"/>
                  <a:pt x="1813325" y="1875074"/>
                </a:cubicBezTo>
                <a:cubicBezTo>
                  <a:pt x="1818185" y="1875074"/>
                  <a:pt x="1824670" y="1883225"/>
                  <a:pt x="1824670" y="1884856"/>
                </a:cubicBezTo>
                <a:cubicBezTo>
                  <a:pt x="1836017" y="1894637"/>
                  <a:pt x="1853848" y="1902788"/>
                  <a:pt x="1870059" y="1902788"/>
                </a:cubicBezTo>
                <a:cubicBezTo>
                  <a:pt x="1870059" y="1902788"/>
                  <a:pt x="1868438" y="1906048"/>
                  <a:pt x="1870059" y="1907678"/>
                </a:cubicBezTo>
                <a:cubicBezTo>
                  <a:pt x="1879786" y="1907678"/>
                  <a:pt x="1879786" y="1907678"/>
                  <a:pt x="1879786" y="1907678"/>
                </a:cubicBezTo>
                <a:cubicBezTo>
                  <a:pt x="1887889" y="1909309"/>
                  <a:pt x="1891131" y="1920720"/>
                  <a:pt x="1897615" y="1922350"/>
                </a:cubicBezTo>
                <a:cubicBezTo>
                  <a:pt x="1891131" y="1930501"/>
                  <a:pt x="1878163" y="1930501"/>
                  <a:pt x="1870059" y="1930501"/>
                </a:cubicBezTo>
                <a:cubicBezTo>
                  <a:pt x="1853848" y="1930501"/>
                  <a:pt x="1842500" y="1925611"/>
                  <a:pt x="1827912" y="1925611"/>
                </a:cubicBezTo>
                <a:cubicBezTo>
                  <a:pt x="1827912" y="1923980"/>
                  <a:pt x="1827912" y="1922350"/>
                  <a:pt x="1827912" y="1920720"/>
                </a:cubicBezTo>
                <a:cubicBezTo>
                  <a:pt x="1831154" y="1920720"/>
                  <a:pt x="1834396" y="1919090"/>
                  <a:pt x="1836017" y="1914199"/>
                </a:cubicBezTo>
                <a:cubicBezTo>
                  <a:pt x="1824670" y="1909309"/>
                  <a:pt x="1813325" y="1910939"/>
                  <a:pt x="1811702" y="1899527"/>
                </a:cubicBezTo>
                <a:cubicBezTo>
                  <a:pt x="1805219" y="1899527"/>
                  <a:pt x="1806837" y="1894637"/>
                  <a:pt x="1803598" y="1893007"/>
                </a:cubicBezTo>
                <a:cubicBezTo>
                  <a:pt x="1797113" y="1889746"/>
                  <a:pt x="1793871" y="1893007"/>
                  <a:pt x="1789007" y="1893007"/>
                </a:cubicBezTo>
                <a:cubicBezTo>
                  <a:pt x="1777663" y="1893007"/>
                  <a:pt x="1772798" y="1881595"/>
                  <a:pt x="1763072" y="1881595"/>
                </a:cubicBezTo>
                <a:cubicBezTo>
                  <a:pt x="1742000" y="1881595"/>
                  <a:pt x="1742000" y="1881595"/>
                  <a:pt x="1742000" y="1881595"/>
                </a:cubicBezTo>
                <a:cubicBezTo>
                  <a:pt x="1738758" y="1878335"/>
                  <a:pt x="1738758" y="1876705"/>
                  <a:pt x="1740377" y="1873444"/>
                </a:cubicBezTo>
                <a:cubicBezTo>
                  <a:pt x="1738758" y="1871814"/>
                  <a:pt x="1733894" y="1871814"/>
                  <a:pt x="1730653" y="1871814"/>
                </a:cubicBezTo>
                <a:cubicBezTo>
                  <a:pt x="1717687" y="1871814"/>
                  <a:pt x="1698233" y="1881595"/>
                  <a:pt x="1691749" y="1889746"/>
                </a:cubicBezTo>
                <a:cubicBezTo>
                  <a:pt x="1685266" y="1889746"/>
                  <a:pt x="1685266" y="1889746"/>
                  <a:pt x="1685266" y="1889746"/>
                </a:cubicBezTo>
                <a:cubicBezTo>
                  <a:pt x="1696611" y="1870184"/>
                  <a:pt x="1711201" y="1857142"/>
                  <a:pt x="1743621" y="1857142"/>
                </a:cubicBezTo>
                <a:close/>
                <a:moveTo>
                  <a:pt x="1812675" y="1818531"/>
                </a:moveTo>
                <a:cubicBezTo>
                  <a:pt x="1812675" y="1818531"/>
                  <a:pt x="1815985" y="1818531"/>
                  <a:pt x="1815985" y="1818531"/>
                </a:cubicBezTo>
                <a:cubicBezTo>
                  <a:pt x="1822604" y="1818531"/>
                  <a:pt x="1824257" y="1823599"/>
                  <a:pt x="1824257" y="1828667"/>
                </a:cubicBezTo>
                <a:cubicBezTo>
                  <a:pt x="1824257" y="1830356"/>
                  <a:pt x="1822604" y="1832045"/>
                  <a:pt x="1820948" y="1832045"/>
                </a:cubicBezTo>
                <a:cubicBezTo>
                  <a:pt x="1812675" y="1832045"/>
                  <a:pt x="1812675" y="1823599"/>
                  <a:pt x="1812675" y="1818531"/>
                </a:cubicBezTo>
                <a:close/>
                <a:moveTo>
                  <a:pt x="5394553" y="1803623"/>
                </a:moveTo>
                <a:lnTo>
                  <a:pt x="5394142" y="1804315"/>
                </a:lnTo>
                <a:cubicBezTo>
                  <a:pt x="5392320" y="1808529"/>
                  <a:pt x="5391105" y="1813475"/>
                  <a:pt x="5391105" y="1819935"/>
                </a:cubicBezTo>
                <a:cubicBezTo>
                  <a:pt x="5391105" y="1823164"/>
                  <a:pt x="5392725" y="1828009"/>
                  <a:pt x="5394344" y="1828009"/>
                </a:cubicBezTo>
                <a:cubicBezTo>
                  <a:pt x="5399203" y="1828009"/>
                  <a:pt x="5404061" y="1823164"/>
                  <a:pt x="5408919" y="1823164"/>
                </a:cubicBezTo>
                <a:cubicBezTo>
                  <a:pt x="5415397" y="1823164"/>
                  <a:pt x="5417016" y="1844159"/>
                  <a:pt x="5423494" y="1845774"/>
                </a:cubicBezTo>
                <a:cubicBezTo>
                  <a:pt x="5423494" y="1860308"/>
                  <a:pt x="5433210" y="1874843"/>
                  <a:pt x="5446165" y="1874843"/>
                </a:cubicBezTo>
                <a:cubicBezTo>
                  <a:pt x="5452643" y="1874843"/>
                  <a:pt x="5454263" y="1873228"/>
                  <a:pt x="5459121" y="1873228"/>
                </a:cubicBezTo>
                <a:cubicBezTo>
                  <a:pt x="5444546" y="1895837"/>
                  <a:pt x="5433210" y="1900682"/>
                  <a:pt x="5417016" y="1911987"/>
                </a:cubicBezTo>
                <a:cubicBezTo>
                  <a:pt x="5410538" y="1915216"/>
                  <a:pt x="5402441" y="1913601"/>
                  <a:pt x="5399203" y="1918446"/>
                </a:cubicBezTo>
                <a:lnTo>
                  <a:pt x="5398804" y="1919341"/>
                </a:lnTo>
                <a:lnTo>
                  <a:pt x="5406360" y="1915562"/>
                </a:lnTo>
                <a:cubicBezTo>
                  <a:pt x="5409590" y="1914957"/>
                  <a:pt x="5413225" y="1914553"/>
                  <a:pt x="5416455" y="1912937"/>
                </a:cubicBezTo>
                <a:cubicBezTo>
                  <a:pt x="5432608" y="1901629"/>
                  <a:pt x="5443914" y="1896782"/>
                  <a:pt x="5458451" y="1874165"/>
                </a:cubicBezTo>
                <a:cubicBezTo>
                  <a:pt x="5461682" y="1874165"/>
                  <a:pt x="5461682" y="1874165"/>
                  <a:pt x="5461682" y="1874165"/>
                </a:cubicBezTo>
                <a:cubicBezTo>
                  <a:pt x="5461682" y="1880627"/>
                  <a:pt x="5464912" y="1882242"/>
                  <a:pt x="5466528" y="1882242"/>
                </a:cubicBezTo>
                <a:lnTo>
                  <a:pt x="5467449" y="1880400"/>
                </a:lnTo>
                <a:lnTo>
                  <a:pt x="5462761" y="1872598"/>
                </a:lnTo>
                <a:cubicBezTo>
                  <a:pt x="5462761" y="1872598"/>
                  <a:pt x="5462761" y="1872598"/>
                  <a:pt x="5459522" y="1872598"/>
                </a:cubicBezTo>
                <a:cubicBezTo>
                  <a:pt x="5454665" y="1872598"/>
                  <a:pt x="5453046" y="1874214"/>
                  <a:pt x="5446569" y="1874214"/>
                </a:cubicBezTo>
                <a:cubicBezTo>
                  <a:pt x="5433616" y="1874214"/>
                  <a:pt x="5423902" y="1859665"/>
                  <a:pt x="5423902" y="1845115"/>
                </a:cubicBezTo>
                <a:cubicBezTo>
                  <a:pt x="5417425" y="1843498"/>
                  <a:pt x="5415806" y="1822482"/>
                  <a:pt x="5409329" y="1822482"/>
                </a:cubicBezTo>
                <a:cubicBezTo>
                  <a:pt x="5404472" y="1822482"/>
                  <a:pt x="5399615" y="1827332"/>
                  <a:pt x="5394757" y="1827332"/>
                </a:cubicBezTo>
                <a:cubicBezTo>
                  <a:pt x="5393138" y="1827332"/>
                  <a:pt x="5391519" y="1822482"/>
                  <a:pt x="5391519" y="1819249"/>
                </a:cubicBezTo>
                <a:close/>
                <a:moveTo>
                  <a:pt x="5865720" y="1801001"/>
                </a:moveTo>
                <a:cubicBezTo>
                  <a:pt x="5883809" y="1801001"/>
                  <a:pt x="5869009" y="1862774"/>
                  <a:pt x="5852564" y="1862774"/>
                </a:cubicBezTo>
                <a:cubicBezTo>
                  <a:pt x="5839409" y="1862774"/>
                  <a:pt x="5841053" y="1853271"/>
                  <a:pt x="5841053" y="1842183"/>
                </a:cubicBezTo>
                <a:cubicBezTo>
                  <a:pt x="5841053" y="1827928"/>
                  <a:pt x="5855853" y="1801001"/>
                  <a:pt x="5865720" y="1801001"/>
                </a:cubicBezTo>
                <a:close/>
                <a:moveTo>
                  <a:pt x="1835842" y="1785712"/>
                </a:moveTo>
                <a:lnTo>
                  <a:pt x="1839703" y="1793434"/>
                </a:lnTo>
                <a:cubicBezTo>
                  <a:pt x="1837774" y="1793434"/>
                  <a:pt x="1833911" y="1787643"/>
                  <a:pt x="1835842" y="1785712"/>
                </a:cubicBezTo>
                <a:close/>
                <a:moveTo>
                  <a:pt x="1812500" y="1777990"/>
                </a:moveTo>
                <a:cubicBezTo>
                  <a:pt x="1817239" y="1777990"/>
                  <a:pt x="1818819" y="1780886"/>
                  <a:pt x="1820397" y="1782334"/>
                </a:cubicBezTo>
                <a:cubicBezTo>
                  <a:pt x="1814080" y="1783782"/>
                  <a:pt x="1806181" y="1782334"/>
                  <a:pt x="1803024" y="1782334"/>
                </a:cubicBezTo>
                <a:cubicBezTo>
                  <a:pt x="1804602" y="1780886"/>
                  <a:pt x="1809341" y="1777990"/>
                  <a:pt x="1812500" y="1777990"/>
                </a:cubicBezTo>
                <a:close/>
                <a:moveTo>
                  <a:pt x="4686593" y="1766321"/>
                </a:moveTo>
                <a:lnTo>
                  <a:pt x="4664884" y="1774464"/>
                </a:lnTo>
                <a:lnTo>
                  <a:pt x="4664695" y="1774881"/>
                </a:lnTo>
                <a:lnTo>
                  <a:pt x="4686661" y="1766641"/>
                </a:lnTo>
                <a:close/>
                <a:moveTo>
                  <a:pt x="1327275" y="1708015"/>
                </a:moveTo>
                <a:cubicBezTo>
                  <a:pt x="1311081" y="1708015"/>
                  <a:pt x="1315939" y="1727407"/>
                  <a:pt x="1301364" y="1727407"/>
                </a:cubicBezTo>
                <a:lnTo>
                  <a:pt x="1291146" y="1723498"/>
                </a:lnTo>
                <a:lnTo>
                  <a:pt x="1291496" y="1723866"/>
                </a:lnTo>
                <a:cubicBezTo>
                  <a:pt x="1294709" y="1726299"/>
                  <a:pt x="1298153" y="1727820"/>
                  <a:pt x="1301798" y="1727820"/>
                </a:cubicBezTo>
                <a:cubicBezTo>
                  <a:pt x="1316379" y="1727820"/>
                  <a:pt x="1311520" y="1708355"/>
                  <a:pt x="1327720" y="1708355"/>
                </a:cubicBezTo>
                <a:lnTo>
                  <a:pt x="1351915" y="1716730"/>
                </a:lnTo>
                <a:lnTo>
                  <a:pt x="1351714" y="1716449"/>
                </a:lnTo>
                <a:cubicBezTo>
                  <a:pt x="1345591" y="1711247"/>
                  <a:pt x="1337799" y="1708015"/>
                  <a:pt x="1327275" y="1708015"/>
                </a:cubicBezTo>
                <a:close/>
                <a:moveTo>
                  <a:pt x="4107218" y="1694440"/>
                </a:moveTo>
                <a:lnTo>
                  <a:pt x="4110961" y="1707475"/>
                </a:lnTo>
                <a:lnTo>
                  <a:pt x="4111405" y="1704042"/>
                </a:lnTo>
                <a:lnTo>
                  <a:pt x="4111727" y="1704782"/>
                </a:lnTo>
                <a:lnTo>
                  <a:pt x="4111727" y="1701550"/>
                </a:lnTo>
                <a:lnTo>
                  <a:pt x="4111405" y="1704042"/>
                </a:lnTo>
                <a:close/>
                <a:moveTo>
                  <a:pt x="4657495" y="1671343"/>
                </a:moveTo>
                <a:lnTo>
                  <a:pt x="4649693" y="1684180"/>
                </a:lnTo>
                <a:cubicBezTo>
                  <a:pt x="4645642" y="1687008"/>
                  <a:pt x="4641591" y="1689432"/>
                  <a:pt x="4641591" y="1695087"/>
                </a:cubicBezTo>
                <a:lnTo>
                  <a:pt x="4641625" y="1695169"/>
                </a:lnTo>
                <a:lnTo>
                  <a:pt x="4649415" y="1684683"/>
                </a:lnTo>
                <a:cubicBezTo>
                  <a:pt x="4653463" y="1681857"/>
                  <a:pt x="4657512" y="1678627"/>
                  <a:pt x="4657512" y="1671359"/>
                </a:cubicBezTo>
                <a:close/>
                <a:moveTo>
                  <a:pt x="5001310" y="1639043"/>
                </a:moveTo>
                <a:lnTo>
                  <a:pt x="5000827" y="1639061"/>
                </a:lnTo>
                <a:cubicBezTo>
                  <a:pt x="5000827" y="1639061"/>
                  <a:pt x="5000827" y="1639061"/>
                  <a:pt x="5000827" y="1645520"/>
                </a:cubicBezTo>
                <a:cubicBezTo>
                  <a:pt x="5002446" y="1653595"/>
                  <a:pt x="5002446" y="1660055"/>
                  <a:pt x="5004066" y="1668130"/>
                </a:cubicBezTo>
                <a:cubicBezTo>
                  <a:pt x="5005685" y="1672974"/>
                  <a:pt x="5013782" y="1671359"/>
                  <a:pt x="5017021" y="1672974"/>
                </a:cubicBezTo>
                <a:cubicBezTo>
                  <a:pt x="5028357" y="1676204"/>
                  <a:pt x="5033215" y="1685894"/>
                  <a:pt x="5046171" y="1689124"/>
                </a:cubicBezTo>
                <a:cubicBezTo>
                  <a:pt x="5060745" y="1692354"/>
                  <a:pt x="5068842" y="1687509"/>
                  <a:pt x="5076939" y="1695584"/>
                </a:cubicBezTo>
                <a:cubicBezTo>
                  <a:pt x="5086656" y="1705273"/>
                  <a:pt x="5093134" y="1702043"/>
                  <a:pt x="5104469" y="1706888"/>
                </a:cubicBezTo>
                <a:cubicBezTo>
                  <a:pt x="5109328" y="1710118"/>
                  <a:pt x="5109328" y="1714963"/>
                  <a:pt x="5112566" y="1721423"/>
                </a:cubicBezTo>
                <a:cubicBezTo>
                  <a:pt x="5114186" y="1726268"/>
                  <a:pt x="5120664" y="1719808"/>
                  <a:pt x="5123902" y="1721423"/>
                </a:cubicBezTo>
                <a:cubicBezTo>
                  <a:pt x="5135238" y="1729498"/>
                  <a:pt x="5141716" y="1739187"/>
                  <a:pt x="5157910" y="1739187"/>
                </a:cubicBezTo>
                <a:cubicBezTo>
                  <a:pt x="5167627" y="1739187"/>
                  <a:pt x="5177343" y="1739187"/>
                  <a:pt x="5187059" y="1739187"/>
                </a:cubicBezTo>
                <a:cubicBezTo>
                  <a:pt x="5193537" y="1739187"/>
                  <a:pt x="5196776" y="1735957"/>
                  <a:pt x="5200015" y="1735957"/>
                </a:cubicBezTo>
                <a:cubicBezTo>
                  <a:pt x="5204873" y="1735957"/>
                  <a:pt x="5206492" y="1747262"/>
                  <a:pt x="5208112" y="1752107"/>
                </a:cubicBezTo>
                <a:cubicBezTo>
                  <a:pt x="5217828" y="1747262"/>
                  <a:pt x="5221067" y="1734342"/>
                  <a:pt x="5238881" y="1734342"/>
                </a:cubicBezTo>
                <a:cubicBezTo>
                  <a:pt x="5253455" y="1734342"/>
                  <a:pt x="5261552" y="1742417"/>
                  <a:pt x="5272888" y="1742417"/>
                </a:cubicBezTo>
                <a:cubicBezTo>
                  <a:pt x="5284224" y="1742417"/>
                  <a:pt x="5306896" y="1723038"/>
                  <a:pt x="5311754" y="1719808"/>
                </a:cubicBezTo>
                <a:cubicBezTo>
                  <a:pt x="5316612" y="1716578"/>
                  <a:pt x="5318232" y="1714963"/>
                  <a:pt x="5319851" y="1711733"/>
                </a:cubicBezTo>
                <a:cubicBezTo>
                  <a:pt x="5326329" y="1705273"/>
                  <a:pt x="5336045" y="1713348"/>
                  <a:pt x="5344142" y="1710118"/>
                </a:cubicBezTo>
                <a:cubicBezTo>
                  <a:pt x="5344142" y="1710118"/>
                  <a:pt x="5344142" y="1710118"/>
                  <a:pt x="5350620" y="1703658"/>
                </a:cubicBezTo>
                <a:cubicBezTo>
                  <a:pt x="5350620" y="1703658"/>
                  <a:pt x="5350620" y="1703658"/>
                  <a:pt x="5355478" y="1703658"/>
                </a:cubicBezTo>
                <a:cubicBezTo>
                  <a:pt x="5360337" y="1727883"/>
                  <a:pt x="5374911" y="1726268"/>
                  <a:pt x="5392725" y="1734342"/>
                </a:cubicBezTo>
                <a:cubicBezTo>
                  <a:pt x="5399203" y="1745647"/>
                  <a:pt x="5410538" y="1750492"/>
                  <a:pt x="5410538" y="1765026"/>
                </a:cubicBezTo>
                <a:lnTo>
                  <a:pt x="5407506" y="1781533"/>
                </a:lnTo>
                <a:lnTo>
                  <a:pt x="5407913" y="1780829"/>
                </a:lnTo>
                <a:cubicBezTo>
                  <a:pt x="5409734" y="1776409"/>
                  <a:pt x="5410949" y="1771155"/>
                  <a:pt x="5410949" y="1764284"/>
                </a:cubicBezTo>
                <a:cubicBezTo>
                  <a:pt x="5410949" y="1749735"/>
                  <a:pt x="5399615" y="1744885"/>
                  <a:pt x="5393138" y="1733569"/>
                </a:cubicBezTo>
                <a:cubicBezTo>
                  <a:pt x="5375328" y="1725486"/>
                  <a:pt x="5360756" y="1727102"/>
                  <a:pt x="5355898" y="1702853"/>
                </a:cubicBezTo>
                <a:cubicBezTo>
                  <a:pt x="5355898" y="1702853"/>
                  <a:pt x="5355898" y="1702853"/>
                  <a:pt x="5351041" y="1702853"/>
                </a:cubicBezTo>
                <a:cubicBezTo>
                  <a:pt x="5351041" y="1702853"/>
                  <a:pt x="5351041" y="1702853"/>
                  <a:pt x="5344564" y="1709320"/>
                </a:cubicBezTo>
                <a:cubicBezTo>
                  <a:pt x="5336469" y="1712553"/>
                  <a:pt x="5326754" y="1704470"/>
                  <a:pt x="5320278" y="1710936"/>
                </a:cubicBezTo>
                <a:cubicBezTo>
                  <a:pt x="5318658" y="1714169"/>
                  <a:pt x="5317039" y="1715786"/>
                  <a:pt x="5312182" y="1719019"/>
                </a:cubicBezTo>
                <a:cubicBezTo>
                  <a:pt x="5307325" y="1722252"/>
                  <a:pt x="5284657" y="1741652"/>
                  <a:pt x="5273323" y="1741652"/>
                </a:cubicBezTo>
                <a:cubicBezTo>
                  <a:pt x="5261989" y="1741652"/>
                  <a:pt x="5253893" y="1733569"/>
                  <a:pt x="5239321" y="1733569"/>
                </a:cubicBezTo>
                <a:cubicBezTo>
                  <a:pt x="5221511" y="1733569"/>
                  <a:pt x="5218273" y="1746502"/>
                  <a:pt x="5208558" y="1751352"/>
                </a:cubicBezTo>
                <a:cubicBezTo>
                  <a:pt x="5206939" y="1746502"/>
                  <a:pt x="5205320" y="1735185"/>
                  <a:pt x="5200462" y="1735185"/>
                </a:cubicBezTo>
                <a:cubicBezTo>
                  <a:pt x="5197224" y="1735185"/>
                  <a:pt x="5193986" y="1738419"/>
                  <a:pt x="5187509" y="1738419"/>
                </a:cubicBezTo>
                <a:cubicBezTo>
                  <a:pt x="5177794" y="1738419"/>
                  <a:pt x="5168080" y="1738419"/>
                  <a:pt x="5158365" y="1738419"/>
                </a:cubicBezTo>
                <a:cubicBezTo>
                  <a:pt x="5142174" y="1738419"/>
                  <a:pt x="5135697" y="1728719"/>
                  <a:pt x="5124363" y="1720636"/>
                </a:cubicBezTo>
                <a:cubicBezTo>
                  <a:pt x="5121125" y="1719019"/>
                  <a:pt x="5114649" y="1725486"/>
                  <a:pt x="5113029" y="1720636"/>
                </a:cubicBezTo>
                <a:cubicBezTo>
                  <a:pt x="5109791" y="1714169"/>
                  <a:pt x="5109791" y="1709320"/>
                  <a:pt x="5104934" y="1706086"/>
                </a:cubicBezTo>
                <a:cubicBezTo>
                  <a:pt x="5093600" y="1701237"/>
                  <a:pt x="5087123" y="1704470"/>
                  <a:pt x="5077409" y="1694770"/>
                </a:cubicBezTo>
                <a:cubicBezTo>
                  <a:pt x="5069313" y="1686687"/>
                  <a:pt x="5061217" y="1691537"/>
                  <a:pt x="5046645" y="1688304"/>
                </a:cubicBezTo>
                <a:cubicBezTo>
                  <a:pt x="5033692" y="1685070"/>
                  <a:pt x="5028835" y="1675371"/>
                  <a:pt x="5017501" y="1672137"/>
                </a:cubicBezTo>
                <a:cubicBezTo>
                  <a:pt x="5014263" y="1670521"/>
                  <a:pt x="5006167" y="1672137"/>
                  <a:pt x="5004548" y="1667288"/>
                </a:cubicBezTo>
                <a:cubicBezTo>
                  <a:pt x="5002929" y="1659205"/>
                  <a:pt x="5002929" y="1652738"/>
                  <a:pt x="5001310" y="1644655"/>
                </a:cubicBezTo>
                <a:cubicBezTo>
                  <a:pt x="5001310" y="1644655"/>
                  <a:pt x="5001310" y="1644655"/>
                  <a:pt x="5001310" y="1643847"/>
                </a:cubicBezTo>
                <a:close/>
                <a:moveTo>
                  <a:pt x="6057802" y="1609892"/>
                </a:moveTo>
                <a:cubicBezTo>
                  <a:pt x="6064494" y="1609892"/>
                  <a:pt x="6067840" y="1614744"/>
                  <a:pt x="6077878" y="1614744"/>
                </a:cubicBezTo>
                <a:cubicBezTo>
                  <a:pt x="6077878" y="1617979"/>
                  <a:pt x="6076205" y="1622831"/>
                  <a:pt x="6077878" y="1622831"/>
                </a:cubicBezTo>
                <a:cubicBezTo>
                  <a:pt x="6084570" y="1627683"/>
                  <a:pt x="6084570" y="1627683"/>
                  <a:pt x="6084570" y="1627683"/>
                </a:cubicBezTo>
                <a:cubicBezTo>
                  <a:pt x="6084570" y="1630918"/>
                  <a:pt x="6082897" y="1632535"/>
                  <a:pt x="6084570" y="1635770"/>
                </a:cubicBezTo>
                <a:cubicBezTo>
                  <a:pt x="6082897" y="1635770"/>
                  <a:pt x="6079551" y="1635770"/>
                  <a:pt x="6077878" y="1635770"/>
                </a:cubicBezTo>
                <a:cubicBezTo>
                  <a:pt x="6076205" y="1648709"/>
                  <a:pt x="6069513" y="1669735"/>
                  <a:pt x="6059475" y="1669735"/>
                </a:cubicBezTo>
                <a:cubicBezTo>
                  <a:pt x="6057802" y="1669735"/>
                  <a:pt x="6057802" y="1666500"/>
                  <a:pt x="6057802" y="1663266"/>
                </a:cubicBezTo>
                <a:cubicBezTo>
                  <a:pt x="6057802" y="1668118"/>
                  <a:pt x="6057802" y="1668118"/>
                  <a:pt x="6057802" y="1668118"/>
                </a:cubicBezTo>
                <a:cubicBezTo>
                  <a:pt x="6051110" y="1668118"/>
                  <a:pt x="6046091" y="1660031"/>
                  <a:pt x="6046091" y="1656796"/>
                </a:cubicBezTo>
                <a:cubicBezTo>
                  <a:pt x="6046091" y="1655179"/>
                  <a:pt x="6054456" y="1645474"/>
                  <a:pt x="6054456" y="1645474"/>
                </a:cubicBezTo>
                <a:cubicBezTo>
                  <a:pt x="6057802" y="1635770"/>
                  <a:pt x="6057802" y="1635770"/>
                  <a:pt x="6057802" y="1635770"/>
                </a:cubicBezTo>
                <a:cubicBezTo>
                  <a:pt x="6052783" y="1634153"/>
                  <a:pt x="6052783" y="1629301"/>
                  <a:pt x="6051110" y="1626066"/>
                </a:cubicBezTo>
                <a:cubicBezTo>
                  <a:pt x="6051110" y="1627683"/>
                  <a:pt x="6049437" y="1630918"/>
                  <a:pt x="6051110" y="1632535"/>
                </a:cubicBezTo>
                <a:cubicBezTo>
                  <a:pt x="6047764" y="1632535"/>
                  <a:pt x="6044418" y="1635770"/>
                  <a:pt x="6042745" y="1635770"/>
                </a:cubicBezTo>
                <a:cubicBezTo>
                  <a:pt x="6039399" y="1635770"/>
                  <a:pt x="6034380" y="1630918"/>
                  <a:pt x="6034380" y="1627683"/>
                </a:cubicBezTo>
                <a:cubicBezTo>
                  <a:pt x="6034380" y="1622831"/>
                  <a:pt x="6056129" y="1609892"/>
                  <a:pt x="6057802" y="1609892"/>
                </a:cubicBezTo>
                <a:close/>
                <a:moveTo>
                  <a:pt x="5010161" y="1602095"/>
                </a:moveTo>
                <a:lnTo>
                  <a:pt x="5009987" y="1602220"/>
                </a:lnTo>
                <a:cubicBezTo>
                  <a:pt x="5007406" y="1604945"/>
                  <a:pt x="5005685" y="1608377"/>
                  <a:pt x="5005685" y="1613221"/>
                </a:cubicBezTo>
                <a:cubicBezTo>
                  <a:pt x="5005685" y="1617259"/>
                  <a:pt x="5008519" y="1619681"/>
                  <a:pt x="5011353" y="1622104"/>
                </a:cubicBezTo>
                <a:lnTo>
                  <a:pt x="5016972" y="1630908"/>
                </a:lnTo>
                <a:lnTo>
                  <a:pt x="5017501" y="1630106"/>
                </a:lnTo>
                <a:cubicBezTo>
                  <a:pt x="5017501" y="1622022"/>
                  <a:pt x="5006167" y="1620406"/>
                  <a:pt x="5006167" y="1612323"/>
                </a:cubicBezTo>
                <a:close/>
                <a:moveTo>
                  <a:pt x="6128619" y="1594449"/>
                </a:moveTo>
                <a:cubicBezTo>
                  <a:pt x="6144413" y="1594449"/>
                  <a:pt x="6136516" y="1618370"/>
                  <a:pt x="6128619" y="1618370"/>
                </a:cubicBezTo>
                <a:cubicBezTo>
                  <a:pt x="6123880" y="1618370"/>
                  <a:pt x="6120721" y="1615180"/>
                  <a:pt x="6119142" y="1613585"/>
                </a:cubicBezTo>
                <a:cubicBezTo>
                  <a:pt x="6112824" y="1619964"/>
                  <a:pt x="6111245" y="1631127"/>
                  <a:pt x="6101768" y="1631127"/>
                </a:cubicBezTo>
                <a:cubicBezTo>
                  <a:pt x="6098609" y="1631127"/>
                  <a:pt x="6097030" y="1624748"/>
                  <a:pt x="6097030" y="1621559"/>
                </a:cubicBezTo>
                <a:cubicBezTo>
                  <a:pt x="6093871" y="1618370"/>
                  <a:pt x="6092292" y="1616775"/>
                  <a:pt x="6092292" y="1613585"/>
                </a:cubicBezTo>
                <a:cubicBezTo>
                  <a:pt x="6092292" y="1613585"/>
                  <a:pt x="6104927" y="1604017"/>
                  <a:pt x="6104927" y="1602423"/>
                </a:cubicBezTo>
                <a:cubicBezTo>
                  <a:pt x="6117563" y="1605612"/>
                  <a:pt x="6119142" y="1594449"/>
                  <a:pt x="6128619" y="1594449"/>
                </a:cubicBezTo>
                <a:close/>
                <a:moveTo>
                  <a:pt x="4102050" y="1571284"/>
                </a:moveTo>
                <a:cubicBezTo>
                  <a:pt x="4100416" y="1577818"/>
                  <a:pt x="4095516" y="1574551"/>
                  <a:pt x="4092249" y="1577818"/>
                </a:cubicBezTo>
                <a:cubicBezTo>
                  <a:pt x="4088982" y="1577818"/>
                  <a:pt x="4090616" y="1582718"/>
                  <a:pt x="4090616" y="1584352"/>
                </a:cubicBezTo>
                <a:cubicBezTo>
                  <a:pt x="4088982" y="1589252"/>
                  <a:pt x="4074282" y="1592519"/>
                  <a:pt x="4067748" y="1592519"/>
                </a:cubicBezTo>
                <a:cubicBezTo>
                  <a:pt x="4066114" y="1592519"/>
                  <a:pt x="4062848" y="1590886"/>
                  <a:pt x="4062848" y="1589252"/>
                </a:cubicBezTo>
                <a:cubicBezTo>
                  <a:pt x="4061214" y="1589252"/>
                  <a:pt x="4059581" y="1585985"/>
                  <a:pt x="4059581" y="1585985"/>
                </a:cubicBezTo>
                <a:cubicBezTo>
                  <a:pt x="4071015" y="1581085"/>
                  <a:pt x="4088982" y="1572918"/>
                  <a:pt x="4102050" y="1571284"/>
                </a:cubicBezTo>
                <a:close/>
                <a:moveTo>
                  <a:pt x="4648724" y="1551952"/>
                </a:moveTo>
                <a:lnTo>
                  <a:pt x="4651313" y="1573901"/>
                </a:lnTo>
                <a:cubicBezTo>
                  <a:pt x="4648883" y="1575516"/>
                  <a:pt x="4644832" y="1582788"/>
                  <a:pt x="4641389" y="1589857"/>
                </a:cubicBezTo>
                <a:lnTo>
                  <a:pt x="4641263" y="1590133"/>
                </a:lnTo>
                <a:lnTo>
                  <a:pt x="4646454" y="1580393"/>
                </a:lnTo>
                <a:cubicBezTo>
                  <a:pt x="4648200" y="1577491"/>
                  <a:pt x="4649819" y="1575270"/>
                  <a:pt x="4651034" y="1574463"/>
                </a:cubicBezTo>
                <a:lnTo>
                  <a:pt x="4653824" y="1570289"/>
                </a:lnTo>
                <a:lnTo>
                  <a:pt x="4651217" y="1571906"/>
                </a:lnTo>
                <a:close/>
                <a:moveTo>
                  <a:pt x="3712190" y="1516250"/>
                </a:moveTo>
                <a:cubicBezTo>
                  <a:pt x="3712190" y="1516250"/>
                  <a:pt x="3712190" y="1516250"/>
                  <a:pt x="3708991" y="1524224"/>
                </a:cubicBezTo>
                <a:cubicBezTo>
                  <a:pt x="3708991" y="1524224"/>
                  <a:pt x="3705792" y="1529008"/>
                  <a:pt x="3705792" y="1532198"/>
                </a:cubicBezTo>
                <a:cubicBezTo>
                  <a:pt x="3705792" y="1536982"/>
                  <a:pt x="3708991" y="1538577"/>
                  <a:pt x="3708991" y="1543361"/>
                </a:cubicBezTo>
                <a:cubicBezTo>
                  <a:pt x="3708991" y="1544956"/>
                  <a:pt x="3707391" y="1548145"/>
                  <a:pt x="3704192" y="1548145"/>
                </a:cubicBezTo>
                <a:cubicBezTo>
                  <a:pt x="3702593" y="1548145"/>
                  <a:pt x="3699394" y="1548145"/>
                  <a:pt x="3699394" y="1544956"/>
                </a:cubicBezTo>
                <a:cubicBezTo>
                  <a:pt x="3686598" y="1543361"/>
                  <a:pt x="3678600" y="1530603"/>
                  <a:pt x="3667403" y="1527414"/>
                </a:cubicBezTo>
                <a:cubicBezTo>
                  <a:pt x="3664204" y="1527414"/>
                  <a:pt x="3659406" y="1527414"/>
                  <a:pt x="3656207" y="1524224"/>
                </a:cubicBezTo>
                <a:cubicBezTo>
                  <a:pt x="3656207" y="1524224"/>
                  <a:pt x="3656207" y="1524224"/>
                  <a:pt x="3656207" y="1519440"/>
                </a:cubicBezTo>
                <a:cubicBezTo>
                  <a:pt x="3672202" y="1511466"/>
                  <a:pt x="3678600" y="1521035"/>
                  <a:pt x="3688197" y="1521035"/>
                </a:cubicBezTo>
                <a:cubicBezTo>
                  <a:pt x="3696195" y="1521035"/>
                  <a:pt x="3700993" y="1514656"/>
                  <a:pt x="3712190" y="1516250"/>
                </a:cubicBezTo>
                <a:close/>
                <a:moveTo>
                  <a:pt x="3469383" y="1472858"/>
                </a:moveTo>
                <a:cubicBezTo>
                  <a:pt x="3469383" y="1474513"/>
                  <a:pt x="3472815" y="1477822"/>
                  <a:pt x="3472815" y="1481132"/>
                </a:cubicBezTo>
                <a:cubicBezTo>
                  <a:pt x="3472815" y="1482786"/>
                  <a:pt x="3469383" y="1484441"/>
                  <a:pt x="3467667" y="1484441"/>
                </a:cubicBezTo>
                <a:cubicBezTo>
                  <a:pt x="3464235" y="1484441"/>
                  <a:pt x="3459088" y="1477822"/>
                  <a:pt x="3457372" y="1477822"/>
                </a:cubicBezTo>
                <a:cubicBezTo>
                  <a:pt x="3462519" y="1476168"/>
                  <a:pt x="3465951" y="1472858"/>
                  <a:pt x="3469383" y="1472858"/>
                </a:cubicBezTo>
                <a:close/>
                <a:moveTo>
                  <a:pt x="3587828" y="1440041"/>
                </a:moveTo>
                <a:cubicBezTo>
                  <a:pt x="3594331" y="1440041"/>
                  <a:pt x="3595957" y="1444955"/>
                  <a:pt x="3597582" y="1444955"/>
                </a:cubicBezTo>
                <a:cubicBezTo>
                  <a:pt x="3604085" y="1456421"/>
                  <a:pt x="3602459" y="1462972"/>
                  <a:pt x="3602459" y="1474438"/>
                </a:cubicBezTo>
                <a:cubicBezTo>
                  <a:pt x="3602459" y="1484265"/>
                  <a:pt x="3589454" y="1494093"/>
                  <a:pt x="3582952" y="1494093"/>
                </a:cubicBezTo>
                <a:cubicBezTo>
                  <a:pt x="3576449" y="1494093"/>
                  <a:pt x="3576449" y="1484265"/>
                  <a:pt x="3576449" y="1479352"/>
                </a:cubicBezTo>
                <a:cubicBezTo>
                  <a:pt x="3576449" y="1472800"/>
                  <a:pt x="3581326" y="1469524"/>
                  <a:pt x="3581326" y="1464610"/>
                </a:cubicBezTo>
                <a:cubicBezTo>
                  <a:pt x="3581326" y="1459696"/>
                  <a:pt x="3574823" y="1454783"/>
                  <a:pt x="3573198" y="1449869"/>
                </a:cubicBezTo>
                <a:cubicBezTo>
                  <a:pt x="3581326" y="1446593"/>
                  <a:pt x="3581326" y="1440041"/>
                  <a:pt x="3587828" y="1440041"/>
                </a:cubicBezTo>
                <a:close/>
                <a:moveTo>
                  <a:pt x="6269833" y="1430364"/>
                </a:moveTo>
                <a:cubicBezTo>
                  <a:pt x="6274673" y="1430364"/>
                  <a:pt x="6277899" y="1431992"/>
                  <a:pt x="6277899" y="1433621"/>
                </a:cubicBezTo>
                <a:cubicBezTo>
                  <a:pt x="6281126" y="1438505"/>
                  <a:pt x="6279513" y="1443390"/>
                  <a:pt x="6279513" y="1448275"/>
                </a:cubicBezTo>
                <a:cubicBezTo>
                  <a:pt x="6279513" y="1458044"/>
                  <a:pt x="6289192" y="1462929"/>
                  <a:pt x="6289192" y="1472699"/>
                </a:cubicBezTo>
                <a:cubicBezTo>
                  <a:pt x="6289192" y="1484096"/>
                  <a:pt x="6279513" y="1485725"/>
                  <a:pt x="6279513" y="1495494"/>
                </a:cubicBezTo>
                <a:cubicBezTo>
                  <a:pt x="6279513" y="1497122"/>
                  <a:pt x="6279513" y="1498751"/>
                  <a:pt x="6279513" y="1500379"/>
                </a:cubicBezTo>
                <a:cubicBezTo>
                  <a:pt x="6277899" y="1502007"/>
                  <a:pt x="6276286" y="1500379"/>
                  <a:pt x="6273060" y="1502007"/>
                </a:cubicBezTo>
                <a:cubicBezTo>
                  <a:pt x="6266607" y="1503635"/>
                  <a:pt x="6268220" y="1526431"/>
                  <a:pt x="6268220" y="1532944"/>
                </a:cubicBezTo>
                <a:cubicBezTo>
                  <a:pt x="6268220" y="1539457"/>
                  <a:pt x="6260153" y="1544342"/>
                  <a:pt x="6260153" y="1554111"/>
                </a:cubicBezTo>
                <a:cubicBezTo>
                  <a:pt x="6260153" y="1560624"/>
                  <a:pt x="6263380" y="1562253"/>
                  <a:pt x="6264993" y="1567137"/>
                </a:cubicBezTo>
                <a:cubicBezTo>
                  <a:pt x="6255314" y="1572022"/>
                  <a:pt x="6255314" y="1578535"/>
                  <a:pt x="6247247" y="1581792"/>
                </a:cubicBezTo>
                <a:cubicBezTo>
                  <a:pt x="6244020" y="1575279"/>
                  <a:pt x="6247247" y="1575279"/>
                  <a:pt x="6247247" y="1570394"/>
                </a:cubicBezTo>
                <a:cubicBezTo>
                  <a:pt x="6237567" y="1576907"/>
                  <a:pt x="6231114" y="1576907"/>
                  <a:pt x="6227888" y="1586676"/>
                </a:cubicBezTo>
                <a:cubicBezTo>
                  <a:pt x="6227888" y="1586676"/>
                  <a:pt x="6224661" y="1585048"/>
                  <a:pt x="6224661" y="1583420"/>
                </a:cubicBezTo>
                <a:cubicBezTo>
                  <a:pt x="6218208" y="1583420"/>
                  <a:pt x="6218208" y="1583420"/>
                  <a:pt x="6218208" y="1583420"/>
                </a:cubicBezTo>
                <a:cubicBezTo>
                  <a:pt x="6213368" y="1588305"/>
                  <a:pt x="6210142" y="1593189"/>
                  <a:pt x="6203689" y="1593189"/>
                </a:cubicBezTo>
                <a:cubicBezTo>
                  <a:pt x="6189169" y="1593189"/>
                  <a:pt x="6189169" y="1580163"/>
                  <a:pt x="6182716" y="1580163"/>
                </a:cubicBezTo>
                <a:cubicBezTo>
                  <a:pt x="6181103" y="1580163"/>
                  <a:pt x="6179490" y="1583420"/>
                  <a:pt x="6179490" y="1586676"/>
                </a:cubicBezTo>
                <a:cubicBezTo>
                  <a:pt x="6179490" y="1588305"/>
                  <a:pt x="6185943" y="1598074"/>
                  <a:pt x="6185943" y="1598074"/>
                </a:cubicBezTo>
                <a:cubicBezTo>
                  <a:pt x="6184330" y="1598074"/>
                  <a:pt x="6181103" y="1598074"/>
                  <a:pt x="6179490" y="1598074"/>
                </a:cubicBezTo>
                <a:cubicBezTo>
                  <a:pt x="6173037" y="1598074"/>
                  <a:pt x="6164970" y="1609472"/>
                  <a:pt x="6161744" y="1617613"/>
                </a:cubicBezTo>
                <a:cubicBezTo>
                  <a:pt x="6155291" y="1615985"/>
                  <a:pt x="6156904" y="1609472"/>
                  <a:pt x="6152064" y="1609472"/>
                </a:cubicBezTo>
                <a:cubicBezTo>
                  <a:pt x="6148838" y="1609472"/>
                  <a:pt x="6152064" y="1606215"/>
                  <a:pt x="6152064" y="1604587"/>
                </a:cubicBezTo>
                <a:cubicBezTo>
                  <a:pt x="6152064" y="1599702"/>
                  <a:pt x="6153678" y="1594818"/>
                  <a:pt x="6153678" y="1591561"/>
                </a:cubicBezTo>
                <a:cubicBezTo>
                  <a:pt x="6145611" y="1589933"/>
                  <a:pt x="6140771" y="1585048"/>
                  <a:pt x="6132705" y="1585048"/>
                </a:cubicBezTo>
                <a:cubicBezTo>
                  <a:pt x="6127865" y="1585048"/>
                  <a:pt x="6127865" y="1589933"/>
                  <a:pt x="6126252" y="1591561"/>
                </a:cubicBezTo>
                <a:cubicBezTo>
                  <a:pt x="6119799" y="1593189"/>
                  <a:pt x="6114959" y="1589933"/>
                  <a:pt x="6110119" y="1593189"/>
                </a:cubicBezTo>
                <a:cubicBezTo>
                  <a:pt x="6100440" y="1598074"/>
                  <a:pt x="6087534" y="1602959"/>
                  <a:pt x="6073014" y="1602959"/>
                </a:cubicBezTo>
                <a:cubicBezTo>
                  <a:pt x="6068175" y="1602959"/>
                  <a:pt x="6063335" y="1602959"/>
                  <a:pt x="6063335" y="1599702"/>
                </a:cubicBezTo>
                <a:cubicBezTo>
                  <a:pt x="6063335" y="1598074"/>
                  <a:pt x="6069788" y="1596446"/>
                  <a:pt x="6071401" y="1594818"/>
                </a:cubicBezTo>
                <a:cubicBezTo>
                  <a:pt x="6087534" y="1585048"/>
                  <a:pt x="6093987" y="1567137"/>
                  <a:pt x="6111733" y="1567137"/>
                </a:cubicBezTo>
                <a:cubicBezTo>
                  <a:pt x="6132705" y="1567137"/>
                  <a:pt x="6139158" y="1567137"/>
                  <a:pt x="6155291" y="1567137"/>
                </a:cubicBezTo>
                <a:cubicBezTo>
                  <a:pt x="6168197" y="1567137"/>
                  <a:pt x="6173037" y="1544342"/>
                  <a:pt x="6179490" y="1544342"/>
                </a:cubicBezTo>
                <a:cubicBezTo>
                  <a:pt x="6179490" y="1544342"/>
                  <a:pt x="6189169" y="1528059"/>
                  <a:pt x="6190783" y="1526431"/>
                </a:cubicBezTo>
                <a:cubicBezTo>
                  <a:pt x="6189169" y="1529688"/>
                  <a:pt x="6187556" y="1531316"/>
                  <a:pt x="6187556" y="1534572"/>
                </a:cubicBezTo>
                <a:cubicBezTo>
                  <a:pt x="6187556" y="1536201"/>
                  <a:pt x="6189169" y="1537829"/>
                  <a:pt x="6190783" y="1537829"/>
                </a:cubicBezTo>
                <a:cubicBezTo>
                  <a:pt x="6202075" y="1537829"/>
                  <a:pt x="6203689" y="1531316"/>
                  <a:pt x="6211755" y="1528059"/>
                </a:cubicBezTo>
                <a:cubicBezTo>
                  <a:pt x="6226274" y="1523175"/>
                  <a:pt x="6250473" y="1493866"/>
                  <a:pt x="6250473" y="1471070"/>
                </a:cubicBezTo>
                <a:cubicBezTo>
                  <a:pt x="6250473" y="1466186"/>
                  <a:pt x="6247247" y="1466186"/>
                  <a:pt x="6247247" y="1461301"/>
                </a:cubicBezTo>
                <a:cubicBezTo>
                  <a:pt x="6247247" y="1453160"/>
                  <a:pt x="6255314" y="1435249"/>
                  <a:pt x="6264993" y="1435249"/>
                </a:cubicBezTo>
                <a:cubicBezTo>
                  <a:pt x="6264993" y="1435249"/>
                  <a:pt x="6264993" y="1445018"/>
                  <a:pt x="6273060" y="1436877"/>
                </a:cubicBezTo>
                <a:cubicBezTo>
                  <a:pt x="6273060" y="1436877"/>
                  <a:pt x="6271446" y="1436877"/>
                  <a:pt x="6271446" y="1436877"/>
                </a:cubicBezTo>
                <a:cubicBezTo>
                  <a:pt x="6269833" y="1436877"/>
                  <a:pt x="6268220" y="1430364"/>
                  <a:pt x="6269833" y="1430364"/>
                </a:cubicBezTo>
                <a:close/>
                <a:moveTo>
                  <a:pt x="1782946" y="1417364"/>
                </a:moveTo>
                <a:lnTo>
                  <a:pt x="1778753" y="1419162"/>
                </a:lnTo>
                <a:cubicBezTo>
                  <a:pt x="1775517" y="1422401"/>
                  <a:pt x="1770660" y="1417542"/>
                  <a:pt x="1762567" y="1417542"/>
                </a:cubicBezTo>
                <a:cubicBezTo>
                  <a:pt x="1751237" y="1417542"/>
                  <a:pt x="1741526" y="1415922"/>
                  <a:pt x="1735051" y="1422401"/>
                </a:cubicBezTo>
                <a:cubicBezTo>
                  <a:pt x="1731814" y="1425641"/>
                  <a:pt x="1731814" y="1430500"/>
                  <a:pt x="1725340" y="1430500"/>
                </a:cubicBezTo>
                <a:cubicBezTo>
                  <a:pt x="1722912" y="1430500"/>
                  <a:pt x="1720484" y="1428880"/>
                  <a:pt x="1718461" y="1426856"/>
                </a:cubicBezTo>
                <a:lnTo>
                  <a:pt x="1714519" y="1421477"/>
                </a:lnTo>
                <a:lnTo>
                  <a:pt x="1716724" y="1432289"/>
                </a:lnTo>
                <a:cubicBezTo>
                  <a:pt x="1718342" y="1435723"/>
                  <a:pt x="1720771" y="1438147"/>
                  <a:pt x="1724010" y="1438147"/>
                </a:cubicBezTo>
                <a:cubicBezTo>
                  <a:pt x="1733727" y="1438147"/>
                  <a:pt x="1746681" y="1433703"/>
                  <a:pt x="1759029" y="1428451"/>
                </a:cubicBezTo>
                <a:close/>
                <a:moveTo>
                  <a:pt x="1788410" y="1408440"/>
                </a:moveTo>
                <a:lnTo>
                  <a:pt x="1790022" y="1414084"/>
                </a:lnTo>
                <a:lnTo>
                  <a:pt x="1790403" y="1413907"/>
                </a:lnTo>
                <a:close/>
                <a:moveTo>
                  <a:pt x="3593145" y="1399502"/>
                </a:moveTo>
                <a:cubicBezTo>
                  <a:pt x="3593145" y="1404286"/>
                  <a:pt x="3594754" y="1407476"/>
                  <a:pt x="3596363" y="1407476"/>
                </a:cubicBezTo>
                <a:cubicBezTo>
                  <a:pt x="3594754" y="1417044"/>
                  <a:pt x="3593145" y="1431397"/>
                  <a:pt x="3589928" y="1436181"/>
                </a:cubicBezTo>
                <a:cubicBezTo>
                  <a:pt x="3583493" y="1434586"/>
                  <a:pt x="3580276" y="1413855"/>
                  <a:pt x="3577059" y="1409071"/>
                </a:cubicBezTo>
                <a:cubicBezTo>
                  <a:pt x="3578667" y="1409071"/>
                  <a:pt x="3580276" y="1407476"/>
                  <a:pt x="3581885" y="1407476"/>
                </a:cubicBezTo>
                <a:cubicBezTo>
                  <a:pt x="3586711" y="1407476"/>
                  <a:pt x="3589928" y="1401097"/>
                  <a:pt x="3593145" y="1399502"/>
                </a:cubicBezTo>
                <a:close/>
                <a:moveTo>
                  <a:pt x="1858398" y="1375158"/>
                </a:moveTo>
                <a:lnTo>
                  <a:pt x="1858067" y="1375427"/>
                </a:lnTo>
                <a:cubicBezTo>
                  <a:pt x="1840262" y="1375427"/>
                  <a:pt x="1806271" y="1385146"/>
                  <a:pt x="1791703" y="1390005"/>
                </a:cubicBezTo>
                <a:cubicBezTo>
                  <a:pt x="1788465" y="1390005"/>
                  <a:pt x="1781993" y="1391625"/>
                  <a:pt x="1781993" y="1394864"/>
                </a:cubicBezTo>
                <a:lnTo>
                  <a:pt x="1785745" y="1401127"/>
                </a:lnTo>
                <a:lnTo>
                  <a:pt x="1783926" y="1396131"/>
                </a:lnTo>
                <a:cubicBezTo>
                  <a:pt x="1788784" y="1396131"/>
                  <a:pt x="1788784" y="1396131"/>
                  <a:pt x="1792022" y="1396131"/>
                </a:cubicBezTo>
                <a:cubicBezTo>
                  <a:pt x="1807813" y="1396131"/>
                  <a:pt x="1837265" y="1399767"/>
                  <a:pt x="1851003" y="1389996"/>
                </a:cubicBezTo>
                <a:close/>
                <a:moveTo>
                  <a:pt x="6377197" y="1353632"/>
                </a:moveTo>
                <a:lnTo>
                  <a:pt x="6379921" y="1356307"/>
                </a:lnTo>
                <a:cubicBezTo>
                  <a:pt x="6376704" y="1359466"/>
                  <a:pt x="6368661" y="1370522"/>
                  <a:pt x="6362226" y="1370522"/>
                </a:cubicBezTo>
                <a:cubicBezTo>
                  <a:pt x="6360617" y="1370522"/>
                  <a:pt x="6360617" y="1365784"/>
                  <a:pt x="6362226" y="1364204"/>
                </a:cubicBezTo>
                <a:cubicBezTo>
                  <a:pt x="6363835" y="1361835"/>
                  <a:pt x="6366650" y="1359071"/>
                  <a:pt x="6369666" y="1356899"/>
                </a:cubicBezTo>
                <a:close/>
                <a:moveTo>
                  <a:pt x="6376704" y="1353148"/>
                </a:moveTo>
                <a:lnTo>
                  <a:pt x="6378313" y="1353148"/>
                </a:lnTo>
                <a:lnTo>
                  <a:pt x="6377197" y="1353632"/>
                </a:lnTo>
                <a:close/>
                <a:moveTo>
                  <a:pt x="1890550" y="1346254"/>
                </a:moveTo>
                <a:lnTo>
                  <a:pt x="1890441" y="1346270"/>
                </a:lnTo>
                <a:cubicBezTo>
                  <a:pt x="1888011" y="1347890"/>
                  <a:pt x="1880323" y="1355179"/>
                  <a:pt x="1873040" y="1362063"/>
                </a:cubicBezTo>
                <a:lnTo>
                  <a:pt x="1863201" y="1371255"/>
                </a:lnTo>
                <a:lnTo>
                  <a:pt x="1863477" y="1371033"/>
                </a:lnTo>
                <a:cubicBezTo>
                  <a:pt x="1868942" y="1366084"/>
                  <a:pt x="1877646" y="1357701"/>
                  <a:pt x="1883921" y="1351944"/>
                </a:cubicBezTo>
                <a:close/>
                <a:moveTo>
                  <a:pt x="6287316" y="1329984"/>
                </a:moveTo>
                <a:cubicBezTo>
                  <a:pt x="6306942" y="1342896"/>
                  <a:pt x="6315119" y="1365491"/>
                  <a:pt x="6342922" y="1365491"/>
                </a:cubicBezTo>
                <a:cubicBezTo>
                  <a:pt x="6349464" y="1365491"/>
                  <a:pt x="6354371" y="1360649"/>
                  <a:pt x="6359277" y="1363877"/>
                </a:cubicBezTo>
                <a:cubicBezTo>
                  <a:pt x="6357642" y="1367105"/>
                  <a:pt x="6354371" y="1368719"/>
                  <a:pt x="6354371" y="1371947"/>
                </a:cubicBezTo>
                <a:cubicBezTo>
                  <a:pt x="6354371" y="1376789"/>
                  <a:pt x="6360913" y="1381631"/>
                  <a:pt x="6362548" y="1381631"/>
                </a:cubicBezTo>
                <a:cubicBezTo>
                  <a:pt x="6356006" y="1386472"/>
                  <a:pt x="6351100" y="1388086"/>
                  <a:pt x="6341287" y="1388086"/>
                </a:cubicBezTo>
                <a:cubicBezTo>
                  <a:pt x="6324932" y="1388086"/>
                  <a:pt x="6320026" y="1404226"/>
                  <a:pt x="6315119" y="1412296"/>
                </a:cubicBezTo>
                <a:cubicBezTo>
                  <a:pt x="6303671" y="1405840"/>
                  <a:pt x="6295493" y="1404226"/>
                  <a:pt x="6284045" y="1396156"/>
                </a:cubicBezTo>
                <a:cubicBezTo>
                  <a:pt x="6282409" y="1397770"/>
                  <a:pt x="6279138" y="1399384"/>
                  <a:pt x="6279138" y="1402612"/>
                </a:cubicBezTo>
                <a:cubicBezTo>
                  <a:pt x="6269326" y="1402612"/>
                  <a:pt x="6257877" y="1394542"/>
                  <a:pt x="6257877" y="1407454"/>
                </a:cubicBezTo>
                <a:cubicBezTo>
                  <a:pt x="6257877" y="1413910"/>
                  <a:pt x="6267690" y="1413910"/>
                  <a:pt x="6270961" y="1417137"/>
                </a:cubicBezTo>
                <a:cubicBezTo>
                  <a:pt x="6264419" y="1425207"/>
                  <a:pt x="6259513" y="1421979"/>
                  <a:pt x="6252971" y="1428435"/>
                </a:cubicBezTo>
                <a:cubicBezTo>
                  <a:pt x="6249699" y="1428435"/>
                  <a:pt x="6249699" y="1428435"/>
                  <a:pt x="6249699" y="1428435"/>
                </a:cubicBezTo>
                <a:cubicBezTo>
                  <a:pt x="6249699" y="1423593"/>
                  <a:pt x="6249699" y="1412296"/>
                  <a:pt x="6249699" y="1412296"/>
                </a:cubicBezTo>
                <a:cubicBezTo>
                  <a:pt x="6249699" y="1409068"/>
                  <a:pt x="6244793" y="1407454"/>
                  <a:pt x="6244793" y="1404226"/>
                </a:cubicBezTo>
                <a:cubicBezTo>
                  <a:pt x="6244793" y="1396156"/>
                  <a:pt x="6257877" y="1391314"/>
                  <a:pt x="6257877" y="1386472"/>
                </a:cubicBezTo>
                <a:cubicBezTo>
                  <a:pt x="6257877" y="1381631"/>
                  <a:pt x="6257877" y="1381631"/>
                  <a:pt x="6257877" y="1381631"/>
                </a:cubicBezTo>
                <a:cubicBezTo>
                  <a:pt x="6259513" y="1381631"/>
                  <a:pt x="6261148" y="1383245"/>
                  <a:pt x="6264419" y="1384858"/>
                </a:cubicBezTo>
                <a:lnTo>
                  <a:pt x="6262784" y="1383245"/>
                </a:lnTo>
                <a:cubicBezTo>
                  <a:pt x="6264419" y="1383245"/>
                  <a:pt x="6267690" y="1383245"/>
                  <a:pt x="6269326" y="1383245"/>
                </a:cubicBezTo>
                <a:cubicBezTo>
                  <a:pt x="6282409" y="1383245"/>
                  <a:pt x="6287316" y="1355807"/>
                  <a:pt x="6287316" y="1346124"/>
                </a:cubicBezTo>
                <a:cubicBezTo>
                  <a:pt x="6287316" y="1342896"/>
                  <a:pt x="6282409" y="1341282"/>
                  <a:pt x="6282409" y="1339668"/>
                </a:cubicBezTo>
                <a:cubicBezTo>
                  <a:pt x="6282409" y="1333212"/>
                  <a:pt x="6285680" y="1331598"/>
                  <a:pt x="6287316" y="1329984"/>
                </a:cubicBezTo>
                <a:close/>
                <a:moveTo>
                  <a:pt x="6415123" y="1328054"/>
                </a:moveTo>
                <a:cubicBezTo>
                  <a:pt x="6419892" y="1328054"/>
                  <a:pt x="6423072" y="1328054"/>
                  <a:pt x="6426251" y="1328054"/>
                </a:cubicBezTo>
                <a:lnTo>
                  <a:pt x="6426251" y="1332880"/>
                </a:lnTo>
                <a:cubicBezTo>
                  <a:pt x="6410354" y="1332880"/>
                  <a:pt x="6410354" y="1347358"/>
                  <a:pt x="6400815" y="1347358"/>
                </a:cubicBezTo>
                <a:cubicBezTo>
                  <a:pt x="6399225" y="1347358"/>
                  <a:pt x="6400815" y="1344141"/>
                  <a:pt x="6400815" y="1344141"/>
                </a:cubicBezTo>
                <a:cubicBezTo>
                  <a:pt x="6400815" y="1344141"/>
                  <a:pt x="6407174" y="1328054"/>
                  <a:pt x="6415123" y="1328054"/>
                </a:cubicBezTo>
                <a:close/>
                <a:moveTo>
                  <a:pt x="6462929" y="1306819"/>
                </a:moveTo>
                <a:cubicBezTo>
                  <a:pt x="6461213" y="1311324"/>
                  <a:pt x="6456066" y="1320332"/>
                  <a:pt x="6449202" y="1320332"/>
                </a:cubicBezTo>
                <a:cubicBezTo>
                  <a:pt x="6447486" y="1320332"/>
                  <a:pt x="6447486" y="1315828"/>
                  <a:pt x="6449202" y="1315828"/>
                </a:cubicBezTo>
                <a:cubicBezTo>
                  <a:pt x="6452634" y="1315828"/>
                  <a:pt x="6449202" y="1312825"/>
                  <a:pt x="6450918" y="1311324"/>
                </a:cubicBezTo>
                <a:cubicBezTo>
                  <a:pt x="6452634" y="1306819"/>
                  <a:pt x="6461213" y="1306819"/>
                  <a:pt x="6462929" y="1306819"/>
                </a:cubicBezTo>
                <a:close/>
                <a:moveTo>
                  <a:pt x="2176046" y="1301158"/>
                </a:moveTo>
                <a:cubicBezTo>
                  <a:pt x="2177634" y="1304440"/>
                  <a:pt x="2182404" y="1306081"/>
                  <a:pt x="2182404" y="1309363"/>
                </a:cubicBezTo>
                <a:cubicBezTo>
                  <a:pt x="2182404" y="1315927"/>
                  <a:pt x="2171278" y="1320849"/>
                  <a:pt x="2187176" y="1320849"/>
                </a:cubicBezTo>
                <a:cubicBezTo>
                  <a:pt x="2187176" y="1320849"/>
                  <a:pt x="2187176" y="1324132"/>
                  <a:pt x="2187176" y="1325773"/>
                </a:cubicBezTo>
                <a:cubicBezTo>
                  <a:pt x="2187176" y="1330695"/>
                  <a:pt x="2179224" y="1333976"/>
                  <a:pt x="2171278" y="1333976"/>
                </a:cubicBezTo>
                <a:cubicBezTo>
                  <a:pt x="2164918" y="1333976"/>
                  <a:pt x="2160148" y="1330695"/>
                  <a:pt x="2160148" y="1325773"/>
                </a:cubicBezTo>
                <a:cubicBezTo>
                  <a:pt x="2160148" y="1322491"/>
                  <a:pt x="2169689" y="1304440"/>
                  <a:pt x="2176046" y="1301158"/>
                </a:cubicBezTo>
                <a:close/>
                <a:moveTo>
                  <a:pt x="2103846" y="1301158"/>
                </a:moveTo>
                <a:cubicBezTo>
                  <a:pt x="2108671" y="1307851"/>
                  <a:pt x="2113497" y="1311197"/>
                  <a:pt x="2119931" y="1312871"/>
                </a:cubicBezTo>
                <a:cubicBezTo>
                  <a:pt x="2140842" y="1312871"/>
                  <a:pt x="2140842" y="1312871"/>
                  <a:pt x="2140842" y="1312871"/>
                </a:cubicBezTo>
                <a:cubicBezTo>
                  <a:pt x="2140842" y="1314543"/>
                  <a:pt x="2140842" y="1316217"/>
                  <a:pt x="2140842" y="1317890"/>
                </a:cubicBezTo>
                <a:cubicBezTo>
                  <a:pt x="2140842" y="1321236"/>
                  <a:pt x="2134408" y="1326256"/>
                  <a:pt x="2132800" y="1326256"/>
                </a:cubicBezTo>
                <a:cubicBezTo>
                  <a:pt x="2127976" y="1326256"/>
                  <a:pt x="2102236" y="1311197"/>
                  <a:pt x="2102236" y="1306178"/>
                </a:cubicBezTo>
                <a:cubicBezTo>
                  <a:pt x="2102236" y="1304505"/>
                  <a:pt x="2102236" y="1301158"/>
                  <a:pt x="2103846" y="1301158"/>
                </a:cubicBezTo>
                <a:close/>
                <a:moveTo>
                  <a:pt x="3977455" y="1291578"/>
                </a:moveTo>
                <a:lnTo>
                  <a:pt x="3977455" y="1308152"/>
                </a:lnTo>
                <a:cubicBezTo>
                  <a:pt x="3977455" y="1320445"/>
                  <a:pt x="3977455" y="1320445"/>
                  <a:pt x="3977455" y="1320445"/>
                </a:cubicBezTo>
                <a:lnTo>
                  <a:pt x="3977695" y="1320804"/>
                </a:lnTo>
                <a:lnTo>
                  <a:pt x="3977695" y="1317225"/>
                </a:lnTo>
                <a:cubicBezTo>
                  <a:pt x="3977695" y="1313581"/>
                  <a:pt x="3977695" y="1306292"/>
                  <a:pt x="3977695" y="1291716"/>
                </a:cubicBezTo>
                <a:close/>
                <a:moveTo>
                  <a:pt x="2002123" y="1284721"/>
                </a:moveTo>
                <a:cubicBezTo>
                  <a:pt x="1984318" y="1297679"/>
                  <a:pt x="1984318" y="1321976"/>
                  <a:pt x="1971369" y="1334932"/>
                </a:cubicBezTo>
                <a:lnTo>
                  <a:pt x="1969175" y="1338727"/>
                </a:lnTo>
                <a:lnTo>
                  <a:pt x="1969543" y="1338562"/>
                </a:lnTo>
                <a:cubicBezTo>
                  <a:pt x="1970149" y="1337552"/>
                  <a:pt x="1970149" y="1336340"/>
                  <a:pt x="1971768" y="1334724"/>
                </a:cubicBezTo>
                <a:cubicBezTo>
                  <a:pt x="1978246" y="1328263"/>
                  <a:pt x="1981485" y="1318971"/>
                  <a:pt x="1985331" y="1309679"/>
                </a:cubicBezTo>
                <a:lnTo>
                  <a:pt x="2002367" y="1284874"/>
                </a:lnTo>
                <a:close/>
                <a:moveTo>
                  <a:pt x="3955296" y="1260236"/>
                </a:moveTo>
                <a:lnTo>
                  <a:pt x="3961256" y="1272688"/>
                </a:lnTo>
                <a:cubicBezTo>
                  <a:pt x="3963078" y="1277342"/>
                  <a:pt x="3964901" y="1281997"/>
                  <a:pt x="3967381" y="1285488"/>
                </a:cubicBezTo>
                <a:lnTo>
                  <a:pt x="3967450" y="1285527"/>
                </a:lnTo>
                <a:lnTo>
                  <a:pt x="3961504" y="1273091"/>
                </a:lnTo>
                <a:cubicBezTo>
                  <a:pt x="3959683" y="1268434"/>
                  <a:pt x="3957861" y="1263778"/>
                  <a:pt x="3955382" y="1260286"/>
                </a:cubicBezTo>
                <a:close/>
                <a:moveTo>
                  <a:pt x="1616894" y="1252325"/>
                </a:moveTo>
                <a:cubicBezTo>
                  <a:pt x="1610420" y="1252325"/>
                  <a:pt x="1612037" y="1263663"/>
                  <a:pt x="1605562" y="1266903"/>
                </a:cubicBezTo>
                <a:cubicBezTo>
                  <a:pt x="1601515" y="1269333"/>
                  <a:pt x="1599088" y="1269737"/>
                  <a:pt x="1596661" y="1269940"/>
                </a:cubicBezTo>
                <a:lnTo>
                  <a:pt x="1587954" y="1271722"/>
                </a:lnTo>
                <a:lnTo>
                  <a:pt x="1558433" y="1288874"/>
                </a:lnTo>
                <a:cubicBezTo>
                  <a:pt x="1548717" y="1294732"/>
                  <a:pt x="1539406" y="1301600"/>
                  <a:pt x="1531312" y="1312103"/>
                </a:cubicBezTo>
                <a:cubicBezTo>
                  <a:pt x="1542646" y="1312103"/>
                  <a:pt x="1542646" y="1312103"/>
                  <a:pt x="1542646" y="1312103"/>
                </a:cubicBezTo>
                <a:cubicBezTo>
                  <a:pt x="1547502" y="1308871"/>
                  <a:pt x="1550742" y="1307255"/>
                  <a:pt x="1555600" y="1307255"/>
                </a:cubicBezTo>
                <a:cubicBezTo>
                  <a:pt x="1558838" y="1313720"/>
                  <a:pt x="1560457" y="1313720"/>
                  <a:pt x="1565314" y="1313720"/>
                </a:cubicBezTo>
                <a:cubicBezTo>
                  <a:pt x="1578268" y="1313720"/>
                  <a:pt x="1578268" y="1304023"/>
                  <a:pt x="1584746" y="1304023"/>
                </a:cubicBezTo>
                <a:cubicBezTo>
                  <a:pt x="1592843" y="1304023"/>
                  <a:pt x="1605799" y="1291096"/>
                  <a:pt x="1617134" y="1289480"/>
                </a:cubicBezTo>
                <a:cubicBezTo>
                  <a:pt x="1617134" y="1299175"/>
                  <a:pt x="1612276" y="1300791"/>
                  <a:pt x="1609038" y="1307255"/>
                </a:cubicBezTo>
                <a:cubicBezTo>
                  <a:pt x="1623612" y="1307255"/>
                  <a:pt x="1623612" y="1307255"/>
                  <a:pt x="1623612" y="1307255"/>
                </a:cubicBezTo>
                <a:cubicBezTo>
                  <a:pt x="1623612" y="1312103"/>
                  <a:pt x="1630088" y="1315335"/>
                  <a:pt x="1634946" y="1315335"/>
                </a:cubicBezTo>
                <a:cubicBezTo>
                  <a:pt x="1644663" y="1315335"/>
                  <a:pt x="1647901" y="1308871"/>
                  <a:pt x="1654378" y="1308871"/>
                </a:cubicBezTo>
                <a:cubicBezTo>
                  <a:pt x="1672191" y="1308871"/>
                  <a:pt x="1680288" y="1316951"/>
                  <a:pt x="1696480" y="1316951"/>
                </a:cubicBezTo>
                <a:cubicBezTo>
                  <a:pt x="1696480" y="1326647"/>
                  <a:pt x="1696480" y="1326647"/>
                  <a:pt x="1696480" y="1326647"/>
                </a:cubicBezTo>
                <a:cubicBezTo>
                  <a:pt x="1685146" y="1329878"/>
                  <a:pt x="1668953" y="1326647"/>
                  <a:pt x="1664096" y="1326647"/>
                </a:cubicBezTo>
                <a:cubicBezTo>
                  <a:pt x="1647901" y="1326647"/>
                  <a:pt x="1618754" y="1346036"/>
                  <a:pt x="1618754" y="1360580"/>
                </a:cubicBezTo>
                <a:cubicBezTo>
                  <a:pt x="1625230" y="1355732"/>
                  <a:pt x="1628469" y="1350884"/>
                  <a:pt x="1634946" y="1350884"/>
                </a:cubicBezTo>
                <a:cubicBezTo>
                  <a:pt x="1623612" y="1365428"/>
                  <a:pt x="1617134" y="1402595"/>
                  <a:pt x="1617134" y="1420371"/>
                </a:cubicBezTo>
                <a:cubicBezTo>
                  <a:pt x="1617134" y="1428451"/>
                  <a:pt x="1625230" y="1434915"/>
                  <a:pt x="1633328" y="1434915"/>
                </a:cubicBezTo>
                <a:cubicBezTo>
                  <a:pt x="1644663" y="1434915"/>
                  <a:pt x="1647901" y="1413907"/>
                  <a:pt x="1647901" y="1404211"/>
                </a:cubicBezTo>
                <a:cubicBezTo>
                  <a:pt x="1647901" y="1396131"/>
                  <a:pt x="1647901" y="1381587"/>
                  <a:pt x="1647901" y="1381587"/>
                </a:cubicBezTo>
                <a:cubicBezTo>
                  <a:pt x="1647901" y="1371892"/>
                  <a:pt x="1647901" y="1350884"/>
                  <a:pt x="1655999" y="1350884"/>
                </a:cubicBezTo>
                <a:cubicBezTo>
                  <a:pt x="1681908" y="1349268"/>
                  <a:pt x="1670571" y="1331495"/>
                  <a:pt x="1681908" y="1331495"/>
                </a:cubicBezTo>
                <a:cubicBezTo>
                  <a:pt x="1686766" y="1331495"/>
                  <a:pt x="1714292" y="1344420"/>
                  <a:pt x="1714292" y="1352500"/>
                </a:cubicBezTo>
                <a:cubicBezTo>
                  <a:pt x="1714292" y="1363812"/>
                  <a:pt x="1707816" y="1370276"/>
                  <a:pt x="1706197" y="1379971"/>
                </a:cubicBezTo>
                <a:cubicBezTo>
                  <a:pt x="1714292" y="1379971"/>
                  <a:pt x="1712674" y="1376739"/>
                  <a:pt x="1720771" y="1375123"/>
                </a:cubicBezTo>
                <a:cubicBezTo>
                  <a:pt x="1722391" y="1386435"/>
                  <a:pt x="1722391" y="1391283"/>
                  <a:pt x="1730485" y="1396131"/>
                </a:cubicBezTo>
                <a:lnTo>
                  <a:pt x="1730321" y="1396382"/>
                </a:lnTo>
                <a:lnTo>
                  <a:pt x="1736872" y="1390992"/>
                </a:lnTo>
                <a:cubicBezTo>
                  <a:pt x="1742942" y="1380894"/>
                  <a:pt x="1747191" y="1359634"/>
                  <a:pt x="1749618" y="1351130"/>
                </a:cubicBezTo>
                <a:cubicBezTo>
                  <a:pt x="1751237" y="1354369"/>
                  <a:pt x="1760949" y="1364088"/>
                  <a:pt x="1769042" y="1364088"/>
                </a:cubicBezTo>
                <a:cubicBezTo>
                  <a:pt x="1773898" y="1364088"/>
                  <a:pt x="1775517" y="1359229"/>
                  <a:pt x="1775517" y="1354369"/>
                </a:cubicBezTo>
                <a:cubicBezTo>
                  <a:pt x="1775517" y="1344651"/>
                  <a:pt x="1765805" y="1336551"/>
                  <a:pt x="1757711" y="1331696"/>
                </a:cubicBezTo>
                <a:cubicBezTo>
                  <a:pt x="1757711" y="1331696"/>
                  <a:pt x="1757711" y="1331696"/>
                  <a:pt x="1738287" y="1331696"/>
                </a:cubicBezTo>
                <a:cubicBezTo>
                  <a:pt x="1720484" y="1320357"/>
                  <a:pt x="1697823" y="1323596"/>
                  <a:pt x="1681638" y="1307398"/>
                </a:cubicBezTo>
                <a:cubicBezTo>
                  <a:pt x="1676781" y="1300919"/>
                  <a:pt x="1680018" y="1294440"/>
                  <a:pt x="1676781" y="1284721"/>
                </a:cubicBezTo>
                <a:cubicBezTo>
                  <a:pt x="1675163" y="1283101"/>
                  <a:pt x="1644410" y="1258804"/>
                  <a:pt x="1641172" y="1258804"/>
                </a:cubicBezTo>
                <a:cubicBezTo>
                  <a:pt x="1637934" y="1258804"/>
                  <a:pt x="1636316" y="1258804"/>
                  <a:pt x="1634696" y="1258804"/>
                </a:cubicBezTo>
                <a:cubicBezTo>
                  <a:pt x="1634696" y="1260424"/>
                  <a:pt x="1636316" y="1265283"/>
                  <a:pt x="1634696" y="1268523"/>
                </a:cubicBezTo>
                <a:cubicBezTo>
                  <a:pt x="1631461" y="1265283"/>
                  <a:pt x="1624986" y="1252325"/>
                  <a:pt x="1616894" y="1252325"/>
                </a:cubicBezTo>
                <a:close/>
                <a:moveTo>
                  <a:pt x="6143977" y="1247987"/>
                </a:moveTo>
                <a:cubicBezTo>
                  <a:pt x="6129405" y="1247987"/>
                  <a:pt x="6121310" y="1253655"/>
                  <a:pt x="6113822" y="1259324"/>
                </a:cubicBezTo>
                <a:lnTo>
                  <a:pt x="6104964" y="1265323"/>
                </a:lnTo>
                <a:lnTo>
                  <a:pt x="6093946" y="1269094"/>
                </a:lnTo>
                <a:lnTo>
                  <a:pt x="6087310" y="1270661"/>
                </a:lnTo>
                <a:cubicBezTo>
                  <a:pt x="6082048" y="1270661"/>
                  <a:pt x="6077596" y="1268941"/>
                  <a:pt x="6073725" y="1266233"/>
                </a:cubicBezTo>
                <a:lnTo>
                  <a:pt x="6063658" y="1255910"/>
                </a:lnTo>
                <a:lnTo>
                  <a:pt x="6064064" y="1256466"/>
                </a:lnTo>
                <a:cubicBezTo>
                  <a:pt x="6069933" y="1264347"/>
                  <a:pt x="6077219" y="1271217"/>
                  <a:pt x="6087743" y="1271217"/>
                </a:cubicBezTo>
                <a:lnTo>
                  <a:pt x="6093946" y="1269094"/>
                </a:lnTo>
                <a:lnTo>
                  <a:pt x="6102311" y="1267118"/>
                </a:lnTo>
                <a:lnTo>
                  <a:pt x="6104964" y="1265323"/>
                </a:lnTo>
                <a:lnTo>
                  <a:pt x="6108662" y="1264056"/>
                </a:lnTo>
                <a:cubicBezTo>
                  <a:pt x="6114326" y="1260078"/>
                  <a:pt x="6119506" y="1255304"/>
                  <a:pt x="6126678" y="1252121"/>
                </a:cubicBezTo>
                <a:lnTo>
                  <a:pt x="6143977" y="1248672"/>
                </a:lnTo>
                <a:close/>
                <a:moveTo>
                  <a:pt x="1474455" y="1239366"/>
                </a:moveTo>
                <a:cubicBezTo>
                  <a:pt x="1474455" y="1239366"/>
                  <a:pt x="1474455" y="1239366"/>
                  <a:pt x="1474455" y="1240378"/>
                </a:cubicBezTo>
                <a:lnTo>
                  <a:pt x="1474455" y="1247464"/>
                </a:lnTo>
                <a:lnTo>
                  <a:pt x="1474632" y="1247464"/>
                </a:lnTo>
                <a:cubicBezTo>
                  <a:pt x="1474632" y="1243424"/>
                  <a:pt x="1474632" y="1241404"/>
                  <a:pt x="1474632" y="1240394"/>
                </a:cubicBezTo>
                <a:lnTo>
                  <a:pt x="1474632" y="1239556"/>
                </a:lnTo>
                <a:close/>
                <a:moveTo>
                  <a:pt x="2098375" y="1224847"/>
                </a:moveTo>
                <a:cubicBezTo>
                  <a:pt x="2121177" y="1220077"/>
                  <a:pt x="2134207" y="1234386"/>
                  <a:pt x="2150495" y="1242335"/>
                </a:cubicBezTo>
                <a:cubicBezTo>
                  <a:pt x="2147239" y="1245514"/>
                  <a:pt x="2145611" y="1247104"/>
                  <a:pt x="2140724" y="1247104"/>
                </a:cubicBezTo>
                <a:cubicBezTo>
                  <a:pt x="2127693" y="1247104"/>
                  <a:pt x="2108149" y="1231206"/>
                  <a:pt x="2098375" y="1224847"/>
                </a:cubicBezTo>
                <a:close/>
                <a:moveTo>
                  <a:pt x="5995171" y="1205964"/>
                </a:moveTo>
                <a:lnTo>
                  <a:pt x="5995453" y="1206553"/>
                </a:lnTo>
                <a:cubicBezTo>
                  <a:pt x="6005168" y="1221102"/>
                  <a:pt x="6035931" y="1222719"/>
                  <a:pt x="6048884" y="1235652"/>
                </a:cubicBezTo>
                <a:lnTo>
                  <a:pt x="6060089" y="1251016"/>
                </a:lnTo>
                <a:lnTo>
                  <a:pt x="6048453" y="1235030"/>
                </a:lnTo>
                <a:cubicBezTo>
                  <a:pt x="6041977" y="1228552"/>
                  <a:pt x="6031048" y="1224908"/>
                  <a:pt x="6020524" y="1221061"/>
                </a:cubicBezTo>
                <a:close/>
                <a:moveTo>
                  <a:pt x="805153" y="1204633"/>
                </a:moveTo>
                <a:cubicBezTo>
                  <a:pt x="813333" y="1204633"/>
                  <a:pt x="819877" y="1212762"/>
                  <a:pt x="824785" y="1214388"/>
                </a:cubicBezTo>
                <a:cubicBezTo>
                  <a:pt x="855868" y="1224142"/>
                  <a:pt x="873863" y="1242025"/>
                  <a:pt x="891860" y="1259907"/>
                </a:cubicBezTo>
                <a:cubicBezTo>
                  <a:pt x="891860" y="1266410"/>
                  <a:pt x="891860" y="1266410"/>
                  <a:pt x="891860" y="1266410"/>
                </a:cubicBezTo>
                <a:cubicBezTo>
                  <a:pt x="890223" y="1266410"/>
                  <a:pt x="886951" y="1266410"/>
                  <a:pt x="885316" y="1266410"/>
                </a:cubicBezTo>
                <a:cubicBezTo>
                  <a:pt x="868956" y="1266410"/>
                  <a:pt x="842780" y="1246902"/>
                  <a:pt x="831329" y="1240398"/>
                </a:cubicBezTo>
                <a:cubicBezTo>
                  <a:pt x="832964" y="1235522"/>
                  <a:pt x="836236" y="1235522"/>
                  <a:pt x="839508" y="1232270"/>
                </a:cubicBezTo>
                <a:cubicBezTo>
                  <a:pt x="824785" y="1232270"/>
                  <a:pt x="805153" y="1225767"/>
                  <a:pt x="801881" y="1217639"/>
                </a:cubicBezTo>
                <a:cubicBezTo>
                  <a:pt x="805153" y="1216013"/>
                  <a:pt x="808425" y="1212762"/>
                  <a:pt x="808425" y="1211136"/>
                </a:cubicBezTo>
                <a:cubicBezTo>
                  <a:pt x="805153" y="1209511"/>
                  <a:pt x="798609" y="1207885"/>
                  <a:pt x="798609" y="1207885"/>
                </a:cubicBezTo>
                <a:lnTo>
                  <a:pt x="795337" y="1207885"/>
                </a:lnTo>
                <a:cubicBezTo>
                  <a:pt x="798609" y="1206259"/>
                  <a:pt x="801881" y="1204633"/>
                  <a:pt x="805153" y="1204633"/>
                </a:cubicBezTo>
                <a:close/>
                <a:moveTo>
                  <a:pt x="2269220" y="1177607"/>
                </a:moveTo>
                <a:cubicBezTo>
                  <a:pt x="2272468" y="1177607"/>
                  <a:pt x="2274093" y="1182457"/>
                  <a:pt x="2274093" y="1184074"/>
                </a:cubicBezTo>
                <a:cubicBezTo>
                  <a:pt x="2274093" y="1200242"/>
                  <a:pt x="2259473" y="1208326"/>
                  <a:pt x="2254600" y="1221261"/>
                </a:cubicBezTo>
                <a:cubicBezTo>
                  <a:pt x="2254600" y="1227728"/>
                  <a:pt x="2254600" y="1227728"/>
                  <a:pt x="2254600" y="1227728"/>
                </a:cubicBezTo>
                <a:cubicBezTo>
                  <a:pt x="2261097" y="1226111"/>
                  <a:pt x="2261097" y="1221261"/>
                  <a:pt x="2265972" y="1221261"/>
                </a:cubicBezTo>
                <a:cubicBezTo>
                  <a:pt x="2270844" y="1221261"/>
                  <a:pt x="2274093" y="1222877"/>
                  <a:pt x="2277342" y="1224494"/>
                </a:cubicBezTo>
                <a:cubicBezTo>
                  <a:pt x="2274093" y="1229344"/>
                  <a:pt x="2274093" y="1229344"/>
                  <a:pt x="2274093" y="1229344"/>
                </a:cubicBezTo>
                <a:cubicBezTo>
                  <a:pt x="2274093" y="1235812"/>
                  <a:pt x="2274093" y="1235812"/>
                  <a:pt x="2274093" y="1235812"/>
                </a:cubicBezTo>
                <a:cubicBezTo>
                  <a:pt x="2287086" y="1235812"/>
                  <a:pt x="2287086" y="1235812"/>
                  <a:pt x="2287086" y="1235812"/>
                </a:cubicBezTo>
                <a:cubicBezTo>
                  <a:pt x="2287086" y="1235812"/>
                  <a:pt x="2287086" y="1239045"/>
                  <a:pt x="2287086" y="1239045"/>
                </a:cubicBezTo>
                <a:cubicBezTo>
                  <a:pt x="2295209" y="1235812"/>
                  <a:pt x="2295209" y="1235812"/>
                  <a:pt x="2295209" y="1235812"/>
                </a:cubicBezTo>
                <a:cubicBezTo>
                  <a:pt x="2303331" y="1237429"/>
                  <a:pt x="2313077" y="1237429"/>
                  <a:pt x="2316329" y="1235812"/>
                </a:cubicBezTo>
                <a:cubicBezTo>
                  <a:pt x="2316329" y="1242279"/>
                  <a:pt x="2314703" y="1248746"/>
                  <a:pt x="2314703" y="1260064"/>
                </a:cubicBezTo>
                <a:cubicBezTo>
                  <a:pt x="2316329" y="1258447"/>
                  <a:pt x="2321202" y="1256830"/>
                  <a:pt x="2322824" y="1256830"/>
                </a:cubicBezTo>
                <a:cubicBezTo>
                  <a:pt x="2322824" y="1263298"/>
                  <a:pt x="2316329" y="1264914"/>
                  <a:pt x="2316329" y="1268148"/>
                </a:cubicBezTo>
                <a:cubicBezTo>
                  <a:pt x="2316329" y="1271381"/>
                  <a:pt x="2321202" y="1274615"/>
                  <a:pt x="2321202" y="1279466"/>
                </a:cubicBezTo>
                <a:cubicBezTo>
                  <a:pt x="2327697" y="1279466"/>
                  <a:pt x="2326073" y="1277849"/>
                  <a:pt x="2330945" y="1274615"/>
                </a:cubicBezTo>
                <a:cubicBezTo>
                  <a:pt x="2330945" y="1284316"/>
                  <a:pt x="2335819" y="1282699"/>
                  <a:pt x="2335819" y="1290783"/>
                </a:cubicBezTo>
                <a:cubicBezTo>
                  <a:pt x="2335819" y="1298867"/>
                  <a:pt x="2330945" y="1306951"/>
                  <a:pt x="2324449" y="1306951"/>
                </a:cubicBezTo>
                <a:cubicBezTo>
                  <a:pt x="2319576" y="1306951"/>
                  <a:pt x="2317951" y="1302101"/>
                  <a:pt x="2317951" y="1298867"/>
                </a:cubicBezTo>
                <a:cubicBezTo>
                  <a:pt x="2314703" y="1298867"/>
                  <a:pt x="2314703" y="1297250"/>
                  <a:pt x="2311455" y="1297250"/>
                </a:cubicBezTo>
                <a:cubicBezTo>
                  <a:pt x="2306580" y="1297250"/>
                  <a:pt x="2309830" y="1284316"/>
                  <a:pt x="2304956" y="1277849"/>
                </a:cubicBezTo>
                <a:cubicBezTo>
                  <a:pt x="2298458" y="1285933"/>
                  <a:pt x="2291961" y="1297250"/>
                  <a:pt x="2283838" y="1297250"/>
                </a:cubicBezTo>
                <a:cubicBezTo>
                  <a:pt x="2282215" y="1297250"/>
                  <a:pt x="2278967" y="1298867"/>
                  <a:pt x="2278967" y="1297250"/>
                </a:cubicBezTo>
                <a:cubicBezTo>
                  <a:pt x="2278967" y="1290783"/>
                  <a:pt x="2285463" y="1290783"/>
                  <a:pt x="2287086" y="1285933"/>
                </a:cubicBezTo>
                <a:cubicBezTo>
                  <a:pt x="2280590" y="1285933"/>
                  <a:pt x="2270844" y="1290783"/>
                  <a:pt x="2267594" y="1282699"/>
                </a:cubicBezTo>
                <a:cubicBezTo>
                  <a:pt x="2262722" y="1284316"/>
                  <a:pt x="2257849" y="1285933"/>
                  <a:pt x="2252974" y="1285933"/>
                </a:cubicBezTo>
                <a:cubicBezTo>
                  <a:pt x="2243227" y="1285933"/>
                  <a:pt x="2239981" y="1281083"/>
                  <a:pt x="2231858" y="1281083"/>
                </a:cubicBezTo>
                <a:cubicBezTo>
                  <a:pt x="2220486" y="1281083"/>
                  <a:pt x="2217240" y="1285933"/>
                  <a:pt x="2209118" y="1285933"/>
                </a:cubicBezTo>
                <a:cubicBezTo>
                  <a:pt x="2205867" y="1285933"/>
                  <a:pt x="2202617" y="1281083"/>
                  <a:pt x="2202617" y="1277849"/>
                </a:cubicBezTo>
                <a:cubicBezTo>
                  <a:pt x="2202617" y="1276232"/>
                  <a:pt x="2215612" y="1266531"/>
                  <a:pt x="2215612" y="1264914"/>
                </a:cubicBezTo>
                <a:cubicBezTo>
                  <a:pt x="2215612" y="1260064"/>
                  <a:pt x="2215612" y="1260064"/>
                  <a:pt x="2215612" y="1260064"/>
                </a:cubicBezTo>
                <a:cubicBezTo>
                  <a:pt x="2212365" y="1260064"/>
                  <a:pt x="2210740" y="1260064"/>
                  <a:pt x="2209118" y="1256830"/>
                </a:cubicBezTo>
                <a:cubicBezTo>
                  <a:pt x="2230233" y="1247129"/>
                  <a:pt x="2236731" y="1214794"/>
                  <a:pt x="2248103" y="1198625"/>
                </a:cubicBezTo>
                <a:cubicBezTo>
                  <a:pt x="2254600" y="1188925"/>
                  <a:pt x="2257849" y="1177607"/>
                  <a:pt x="2269220" y="1177607"/>
                </a:cubicBezTo>
                <a:close/>
                <a:moveTo>
                  <a:pt x="1739313" y="1137065"/>
                </a:moveTo>
                <a:cubicBezTo>
                  <a:pt x="1751026" y="1137065"/>
                  <a:pt x="1764411" y="1138514"/>
                  <a:pt x="1764411" y="1147201"/>
                </a:cubicBezTo>
                <a:cubicBezTo>
                  <a:pt x="1764411" y="1148649"/>
                  <a:pt x="1761065" y="1147201"/>
                  <a:pt x="1759391" y="1147201"/>
                </a:cubicBezTo>
                <a:cubicBezTo>
                  <a:pt x="1752700" y="1147201"/>
                  <a:pt x="1742661" y="1144305"/>
                  <a:pt x="1739313" y="1141409"/>
                </a:cubicBezTo>
                <a:cubicBezTo>
                  <a:pt x="1739313" y="1139961"/>
                  <a:pt x="1739313" y="1138514"/>
                  <a:pt x="1739313" y="1137065"/>
                </a:cubicBezTo>
                <a:close/>
                <a:moveTo>
                  <a:pt x="3420896" y="1136762"/>
                </a:moveTo>
                <a:lnTo>
                  <a:pt x="3418407" y="1138263"/>
                </a:lnTo>
                <a:lnTo>
                  <a:pt x="3417660" y="1138388"/>
                </a:lnTo>
                <a:close/>
                <a:moveTo>
                  <a:pt x="5909215" y="1116800"/>
                </a:moveTo>
                <a:cubicBezTo>
                  <a:pt x="5818549" y="1116800"/>
                  <a:pt x="5852549" y="1236650"/>
                  <a:pt x="5784549" y="1209117"/>
                </a:cubicBezTo>
                <a:cubicBezTo>
                  <a:pt x="5732739" y="1189681"/>
                  <a:pt x="5680930" y="1226932"/>
                  <a:pt x="5640454" y="1226932"/>
                </a:cubicBezTo>
                <a:cubicBezTo>
                  <a:pt x="5595120" y="1226932"/>
                  <a:pt x="5582168" y="1191301"/>
                  <a:pt x="5538454" y="1191301"/>
                </a:cubicBezTo>
                <a:cubicBezTo>
                  <a:pt x="5519025" y="1191301"/>
                  <a:pt x="5489883" y="1215595"/>
                  <a:pt x="5473692" y="1170246"/>
                </a:cubicBezTo>
                <a:cubicBezTo>
                  <a:pt x="5468835" y="1158909"/>
                  <a:pt x="5425121" y="1152431"/>
                  <a:pt x="5412168" y="1152431"/>
                </a:cubicBezTo>
                <a:cubicBezTo>
                  <a:pt x="5391121" y="1152431"/>
                  <a:pt x="5399216" y="1205877"/>
                  <a:pt x="5358740" y="1205877"/>
                </a:cubicBezTo>
                <a:cubicBezTo>
                  <a:pt x="5329597" y="1205877"/>
                  <a:pt x="5298835" y="1184823"/>
                  <a:pt x="5281026" y="1184823"/>
                </a:cubicBezTo>
                <a:cubicBezTo>
                  <a:pt x="5269692" y="1184823"/>
                  <a:pt x="5256740" y="1199399"/>
                  <a:pt x="5251883" y="1202638"/>
                </a:cubicBezTo>
                <a:cubicBezTo>
                  <a:pt x="5216264" y="1223693"/>
                  <a:pt x="5174169" y="1223693"/>
                  <a:pt x="5145026" y="1247987"/>
                </a:cubicBezTo>
                <a:cubicBezTo>
                  <a:pt x="5133693" y="1259324"/>
                  <a:pt x="5156359" y="1298194"/>
                  <a:pt x="5098074" y="1291716"/>
                </a:cubicBezTo>
                <a:cubicBezTo>
                  <a:pt x="5077026" y="1288477"/>
                  <a:pt x="5073788" y="1332206"/>
                  <a:pt x="5038169" y="1338684"/>
                </a:cubicBezTo>
                <a:cubicBezTo>
                  <a:pt x="5038169" y="1418044"/>
                  <a:pt x="4992836" y="1452056"/>
                  <a:pt x="4926455" y="1452056"/>
                </a:cubicBezTo>
                <a:cubicBezTo>
                  <a:pt x="4915122" y="1452056"/>
                  <a:pt x="4900550" y="1484448"/>
                  <a:pt x="4898931" y="1499024"/>
                </a:cubicBezTo>
                <a:cubicBezTo>
                  <a:pt x="4916741" y="1502263"/>
                  <a:pt x="4919979" y="1507122"/>
                  <a:pt x="4923217" y="1523318"/>
                </a:cubicBezTo>
                <a:cubicBezTo>
                  <a:pt x="4923217" y="1523318"/>
                  <a:pt x="4923217" y="1523318"/>
                  <a:pt x="4923217" y="1526557"/>
                </a:cubicBezTo>
                <a:cubicBezTo>
                  <a:pt x="4913503" y="1524938"/>
                  <a:pt x="4907026" y="1524938"/>
                  <a:pt x="4898931" y="1524938"/>
                </a:cubicBezTo>
                <a:cubicBezTo>
                  <a:pt x="4884360" y="1524938"/>
                  <a:pt x="4877884" y="1537895"/>
                  <a:pt x="4861693" y="1537895"/>
                </a:cubicBezTo>
                <a:cubicBezTo>
                  <a:pt x="4845503" y="1537895"/>
                  <a:pt x="4861693" y="1500644"/>
                  <a:pt x="4847122" y="1500644"/>
                </a:cubicBezTo>
                <a:cubicBezTo>
                  <a:pt x="4832550" y="1500644"/>
                  <a:pt x="4829312" y="1516840"/>
                  <a:pt x="4822836" y="1516840"/>
                </a:cubicBezTo>
                <a:cubicBezTo>
                  <a:pt x="4821217" y="1516840"/>
                  <a:pt x="4819598" y="1518459"/>
                  <a:pt x="4817979" y="1516840"/>
                </a:cubicBezTo>
                <a:cubicBezTo>
                  <a:pt x="4813122" y="1526557"/>
                  <a:pt x="4801788" y="1534655"/>
                  <a:pt x="4787217" y="1534655"/>
                </a:cubicBezTo>
                <a:cubicBezTo>
                  <a:pt x="4782360" y="1534655"/>
                  <a:pt x="4780741" y="1526557"/>
                  <a:pt x="4774265" y="1526557"/>
                </a:cubicBezTo>
                <a:cubicBezTo>
                  <a:pt x="4769408" y="1526557"/>
                  <a:pt x="4753217" y="1533036"/>
                  <a:pt x="4751598" y="1524938"/>
                </a:cubicBezTo>
                <a:cubicBezTo>
                  <a:pt x="4745122" y="1524938"/>
                  <a:pt x="4746741" y="1521699"/>
                  <a:pt x="4740265" y="1521699"/>
                </a:cubicBezTo>
                <a:cubicBezTo>
                  <a:pt x="4722455" y="1521699"/>
                  <a:pt x="4720836" y="1539514"/>
                  <a:pt x="4707884" y="1552471"/>
                </a:cubicBezTo>
                <a:cubicBezTo>
                  <a:pt x="4703027" y="1557330"/>
                  <a:pt x="4694932" y="1557330"/>
                  <a:pt x="4688455" y="1563808"/>
                </a:cubicBezTo>
                <a:cubicBezTo>
                  <a:pt x="4683598" y="1568667"/>
                  <a:pt x="4680360" y="1575145"/>
                  <a:pt x="4672265" y="1575145"/>
                </a:cubicBezTo>
                <a:cubicBezTo>
                  <a:pt x="4667408" y="1575145"/>
                  <a:pt x="4662551" y="1567857"/>
                  <a:pt x="4657011" y="1568313"/>
                </a:cubicBezTo>
                <a:lnTo>
                  <a:pt x="4654672" y="1569763"/>
                </a:lnTo>
                <a:lnTo>
                  <a:pt x="4663180" y="1572848"/>
                </a:lnTo>
                <a:cubicBezTo>
                  <a:pt x="4666013" y="1574463"/>
                  <a:pt x="4668847" y="1576078"/>
                  <a:pt x="4672086" y="1576078"/>
                </a:cubicBezTo>
                <a:cubicBezTo>
                  <a:pt x="4680183" y="1576078"/>
                  <a:pt x="4683422" y="1569618"/>
                  <a:pt x="4688280" y="1564773"/>
                </a:cubicBezTo>
                <a:cubicBezTo>
                  <a:pt x="4694758" y="1558313"/>
                  <a:pt x="4702855" y="1558313"/>
                  <a:pt x="4707713" y="1553468"/>
                </a:cubicBezTo>
                <a:cubicBezTo>
                  <a:pt x="4720669" y="1540549"/>
                  <a:pt x="4722288" y="1522784"/>
                  <a:pt x="4740102" y="1522784"/>
                </a:cubicBezTo>
                <a:cubicBezTo>
                  <a:pt x="4746579" y="1522784"/>
                  <a:pt x="4744960" y="1526014"/>
                  <a:pt x="4751437" y="1526014"/>
                </a:cubicBezTo>
                <a:cubicBezTo>
                  <a:pt x="4753057" y="1534089"/>
                  <a:pt x="4769251" y="1527629"/>
                  <a:pt x="4774109" y="1527629"/>
                </a:cubicBezTo>
                <a:cubicBezTo>
                  <a:pt x="4780587" y="1527629"/>
                  <a:pt x="4782206" y="1535704"/>
                  <a:pt x="4787065" y="1535704"/>
                </a:cubicBezTo>
                <a:cubicBezTo>
                  <a:pt x="4801639" y="1535704"/>
                  <a:pt x="4812975" y="1527629"/>
                  <a:pt x="4817833" y="1517940"/>
                </a:cubicBezTo>
                <a:cubicBezTo>
                  <a:pt x="4819453" y="1519555"/>
                  <a:pt x="4821072" y="1517940"/>
                  <a:pt x="4822692" y="1517940"/>
                </a:cubicBezTo>
                <a:cubicBezTo>
                  <a:pt x="4829169" y="1517940"/>
                  <a:pt x="4832408" y="1501790"/>
                  <a:pt x="4846983" y="1501790"/>
                </a:cubicBezTo>
                <a:cubicBezTo>
                  <a:pt x="4861558" y="1501790"/>
                  <a:pt x="4845363" y="1538934"/>
                  <a:pt x="4861558" y="1538934"/>
                </a:cubicBezTo>
                <a:cubicBezTo>
                  <a:pt x="4877752" y="1538934"/>
                  <a:pt x="4884229" y="1526014"/>
                  <a:pt x="4898804" y="1526014"/>
                </a:cubicBezTo>
                <a:cubicBezTo>
                  <a:pt x="4906901" y="1526014"/>
                  <a:pt x="4913379" y="1526014"/>
                  <a:pt x="4923095" y="1527629"/>
                </a:cubicBezTo>
                <a:cubicBezTo>
                  <a:pt x="4923095" y="1540549"/>
                  <a:pt x="4929573" y="1537319"/>
                  <a:pt x="4939289" y="1540549"/>
                </a:cubicBezTo>
                <a:cubicBezTo>
                  <a:pt x="4947386" y="1542164"/>
                  <a:pt x="4944148" y="1551853"/>
                  <a:pt x="4949006" y="1556698"/>
                </a:cubicBezTo>
                <a:cubicBezTo>
                  <a:pt x="4958722" y="1566388"/>
                  <a:pt x="4966819" y="1566388"/>
                  <a:pt x="4979775" y="1571233"/>
                </a:cubicBezTo>
                <a:cubicBezTo>
                  <a:pt x="4992730" y="1569618"/>
                  <a:pt x="4997588" y="1558313"/>
                  <a:pt x="5010543" y="1558313"/>
                </a:cubicBezTo>
                <a:cubicBezTo>
                  <a:pt x="5017021" y="1558313"/>
                  <a:pt x="5033215" y="1571233"/>
                  <a:pt x="5033215" y="1577693"/>
                </a:cubicBezTo>
                <a:lnTo>
                  <a:pt x="5029230" y="1587886"/>
                </a:lnTo>
                <a:lnTo>
                  <a:pt x="5029391" y="1587770"/>
                </a:lnTo>
                <a:cubicBezTo>
                  <a:pt x="5031972" y="1585042"/>
                  <a:pt x="5033692" y="1581607"/>
                  <a:pt x="5033692" y="1576757"/>
                </a:cubicBezTo>
                <a:cubicBezTo>
                  <a:pt x="5033692" y="1570291"/>
                  <a:pt x="5017501" y="1557358"/>
                  <a:pt x="5011024" y="1557358"/>
                </a:cubicBezTo>
                <a:cubicBezTo>
                  <a:pt x="4998071" y="1557358"/>
                  <a:pt x="4993214" y="1568674"/>
                  <a:pt x="4980261" y="1570291"/>
                </a:cubicBezTo>
                <a:cubicBezTo>
                  <a:pt x="4967308" y="1565441"/>
                  <a:pt x="4959212" y="1565441"/>
                  <a:pt x="4949498" y="1555741"/>
                </a:cubicBezTo>
                <a:cubicBezTo>
                  <a:pt x="4944640" y="1550891"/>
                  <a:pt x="4947879" y="1541192"/>
                  <a:pt x="4939783" y="1539575"/>
                </a:cubicBezTo>
                <a:cubicBezTo>
                  <a:pt x="4930068" y="1536342"/>
                  <a:pt x="4923592" y="1539575"/>
                  <a:pt x="4923592" y="1526642"/>
                </a:cubicBezTo>
                <a:cubicBezTo>
                  <a:pt x="4923592" y="1526642"/>
                  <a:pt x="4923592" y="1526642"/>
                  <a:pt x="4923592" y="1523409"/>
                </a:cubicBezTo>
                <a:cubicBezTo>
                  <a:pt x="4920353" y="1507243"/>
                  <a:pt x="4917115" y="1502393"/>
                  <a:pt x="4899305" y="1499160"/>
                </a:cubicBezTo>
                <a:cubicBezTo>
                  <a:pt x="4900924" y="1484610"/>
                  <a:pt x="4915496" y="1452278"/>
                  <a:pt x="4926830" y="1452278"/>
                </a:cubicBezTo>
                <a:cubicBezTo>
                  <a:pt x="4993214" y="1452278"/>
                  <a:pt x="5038550" y="1418329"/>
                  <a:pt x="5038550" y="1339115"/>
                </a:cubicBezTo>
                <a:cubicBezTo>
                  <a:pt x="5074170" y="1332649"/>
                  <a:pt x="5077409" y="1289000"/>
                  <a:pt x="5098457" y="1292233"/>
                </a:cubicBezTo>
                <a:cubicBezTo>
                  <a:pt x="5156746" y="1298700"/>
                  <a:pt x="5134078" y="1259901"/>
                  <a:pt x="5145412" y="1248585"/>
                </a:cubicBezTo>
                <a:cubicBezTo>
                  <a:pt x="5174556" y="1224336"/>
                  <a:pt x="5216653" y="1224336"/>
                  <a:pt x="5252274" y="1203320"/>
                </a:cubicBezTo>
                <a:cubicBezTo>
                  <a:pt x="5257132" y="1200086"/>
                  <a:pt x="5270085" y="1185537"/>
                  <a:pt x="5281419" y="1185537"/>
                </a:cubicBezTo>
                <a:cubicBezTo>
                  <a:pt x="5299229" y="1185537"/>
                  <a:pt x="5329992" y="1206553"/>
                  <a:pt x="5359137" y="1206553"/>
                </a:cubicBezTo>
                <a:cubicBezTo>
                  <a:pt x="5399615" y="1206553"/>
                  <a:pt x="5391519" y="1153205"/>
                  <a:pt x="5412568" y="1153205"/>
                </a:cubicBezTo>
                <a:cubicBezTo>
                  <a:pt x="5425521" y="1153205"/>
                  <a:pt x="5469237" y="1159671"/>
                  <a:pt x="5474095" y="1170987"/>
                </a:cubicBezTo>
                <a:cubicBezTo>
                  <a:pt x="5490286" y="1216253"/>
                  <a:pt x="5519430" y="1192003"/>
                  <a:pt x="5538860" y="1192003"/>
                </a:cubicBezTo>
                <a:cubicBezTo>
                  <a:pt x="5582576" y="1192003"/>
                  <a:pt x="5595529" y="1227569"/>
                  <a:pt x="5640865" y="1227569"/>
                </a:cubicBezTo>
                <a:cubicBezTo>
                  <a:pt x="5681343" y="1227569"/>
                  <a:pt x="5733155" y="1190387"/>
                  <a:pt x="5784967" y="1209786"/>
                </a:cubicBezTo>
                <a:cubicBezTo>
                  <a:pt x="5852970" y="1237269"/>
                  <a:pt x="5818968" y="1117639"/>
                  <a:pt x="5909639" y="1117639"/>
                </a:cubicBezTo>
                <a:cubicBezTo>
                  <a:pt x="5925426" y="1117639"/>
                  <a:pt x="5937164" y="1120771"/>
                  <a:pt x="5946272" y="1126076"/>
                </a:cubicBezTo>
                <a:lnTo>
                  <a:pt x="5967017" y="1147442"/>
                </a:lnTo>
                <a:lnTo>
                  <a:pt x="5966691" y="1146762"/>
                </a:lnTo>
                <a:cubicBezTo>
                  <a:pt x="5956167" y="1129352"/>
                  <a:pt x="5940787" y="1116800"/>
                  <a:pt x="5909215" y="1116800"/>
                </a:cubicBezTo>
                <a:close/>
                <a:moveTo>
                  <a:pt x="700745" y="1113899"/>
                </a:moveTo>
                <a:cubicBezTo>
                  <a:pt x="707364" y="1113899"/>
                  <a:pt x="710673" y="1118726"/>
                  <a:pt x="717292" y="1118726"/>
                </a:cubicBezTo>
                <a:cubicBezTo>
                  <a:pt x="717292" y="1120334"/>
                  <a:pt x="709018" y="1126769"/>
                  <a:pt x="712328" y="1126769"/>
                </a:cubicBezTo>
                <a:cubicBezTo>
                  <a:pt x="717292" y="1126769"/>
                  <a:pt x="720601" y="1121943"/>
                  <a:pt x="722256" y="1118726"/>
                </a:cubicBezTo>
                <a:cubicBezTo>
                  <a:pt x="723910" y="1121943"/>
                  <a:pt x="722256" y="1126769"/>
                  <a:pt x="722256" y="1133204"/>
                </a:cubicBezTo>
                <a:cubicBezTo>
                  <a:pt x="722256" y="1138031"/>
                  <a:pt x="725565" y="1138031"/>
                  <a:pt x="725565" y="1142857"/>
                </a:cubicBezTo>
                <a:cubicBezTo>
                  <a:pt x="725565" y="1144466"/>
                  <a:pt x="722256" y="1146075"/>
                  <a:pt x="722256" y="1149292"/>
                </a:cubicBezTo>
                <a:cubicBezTo>
                  <a:pt x="722256" y="1152510"/>
                  <a:pt x="735493" y="1162162"/>
                  <a:pt x="728874" y="1162162"/>
                </a:cubicBezTo>
                <a:cubicBezTo>
                  <a:pt x="722256" y="1162162"/>
                  <a:pt x="717292" y="1155727"/>
                  <a:pt x="717292" y="1149292"/>
                </a:cubicBezTo>
                <a:cubicBezTo>
                  <a:pt x="717292" y="1144466"/>
                  <a:pt x="720601" y="1142857"/>
                  <a:pt x="720601" y="1141248"/>
                </a:cubicBezTo>
                <a:cubicBezTo>
                  <a:pt x="715637" y="1139639"/>
                  <a:pt x="713983" y="1133204"/>
                  <a:pt x="709018" y="1133204"/>
                </a:cubicBezTo>
                <a:cubicBezTo>
                  <a:pt x="705709" y="1133204"/>
                  <a:pt x="704055" y="1123552"/>
                  <a:pt x="700745" y="1120334"/>
                </a:cubicBezTo>
                <a:cubicBezTo>
                  <a:pt x="700745" y="1113899"/>
                  <a:pt x="700745" y="1113899"/>
                  <a:pt x="700745" y="1113899"/>
                </a:cubicBezTo>
                <a:close/>
                <a:moveTo>
                  <a:pt x="3875278" y="1091886"/>
                </a:moveTo>
                <a:lnTo>
                  <a:pt x="3875885" y="1092875"/>
                </a:lnTo>
                <a:lnTo>
                  <a:pt x="3882268" y="1105478"/>
                </a:lnTo>
                <a:lnTo>
                  <a:pt x="3886737" y="1129416"/>
                </a:lnTo>
                <a:cubicBezTo>
                  <a:pt x="3886737" y="1139130"/>
                  <a:pt x="3877017" y="1143987"/>
                  <a:pt x="3877017" y="1153700"/>
                </a:cubicBezTo>
                <a:cubicBezTo>
                  <a:pt x="3877017" y="1168270"/>
                  <a:pt x="3889977" y="1177983"/>
                  <a:pt x="3889977" y="1190934"/>
                </a:cubicBezTo>
                <a:cubicBezTo>
                  <a:pt x="3889977" y="1199029"/>
                  <a:pt x="3877017" y="1202266"/>
                  <a:pt x="3873777" y="1207123"/>
                </a:cubicBezTo>
                <a:cubicBezTo>
                  <a:pt x="3865677" y="1220074"/>
                  <a:pt x="3862437" y="1231406"/>
                  <a:pt x="3862437" y="1247595"/>
                </a:cubicBezTo>
                <a:cubicBezTo>
                  <a:pt x="3862437" y="1252857"/>
                  <a:pt x="3863348" y="1256499"/>
                  <a:pt x="3864968" y="1259004"/>
                </a:cubicBezTo>
                <a:lnTo>
                  <a:pt x="3865222" y="1259175"/>
                </a:lnTo>
                <a:lnTo>
                  <a:pt x="3862742" y="1247987"/>
                </a:lnTo>
                <a:cubicBezTo>
                  <a:pt x="3862742" y="1231791"/>
                  <a:pt x="3865981" y="1220454"/>
                  <a:pt x="3874076" y="1207497"/>
                </a:cubicBezTo>
                <a:cubicBezTo>
                  <a:pt x="3877314" y="1202638"/>
                  <a:pt x="3890266" y="1199399"/>
                  <a:pt x="3890266" y="1191301"/>
                </a:cubicBezTo>
                <a:cubicBezTo>
                  <a:pt x="3890266" y="1178344"/>
                  <a:pt x="3877314" y="1168627"/>
                  <a:pt x="3877314" y="1154050"/>
                </a:cubicBezTo>
                <a:cubicBezTo>
                  <a:pt x="3877314" y="1144333"/>
                  <a:pt x="3887028" y="1139474"/>
                  <a:pt x="3887028" y="1129756"/>
                </a:cubicBezTo>
                <a:cubicBezTo>
                  <a:pt x="3887028" y="1123683"/>
                  <a:pt x="3886117" y="1116243"/>
                  <a:pt x="3884211" y="1109316"/>
                </a:cubicBezTo>
                <a:lnTo>
                  <a:pt x="3882268" y="1105478"/>
                </a:lnTo>
                <a:lnTo>
                  <a:pt x="3881674" y="1102300"/>
                </a:lnTo>
                <a:lnTo>
                  <a:pt x="3875885" y="1092875"/>
                </a:lnTo>
                <a:lnTo>
                  <a:pt x="3875417" y="1091949"/>
                </a:lnTo>
                <a:close/>
                <a:moveTo>
                  <a:pt x="6301097" y="1088684"/>
                </a:moveTo>
                <a:cubicBezTo>
                  <a:pt x="6302705" y="1088684"/>
                  <a:pt x="6304314" y="1088684"/>
                  <a:pt x="6305923" y="1088684"/>
                </a:cubicBezTo>
                <a:cubicBezTo>
                  <a:pt x="6305923" y="1101665"/>
                  <a:pt x="6312357" y="1111401"/>
                  <a:pt x="6313966" y="1121137"/>
                </a:cubicBezTo>
                <a:cubicBezTo>
                  <a:pt x="6317183" y="1130873"/>
                  <a:pt x="6312357" y="1137364"/>
                  <a:pt x="6317183" y="1148722"/>
                </a:cubicBezTo>
                <a:cubicBezTo>
                  <a:pt x="6317183" y="1164949"/>
                  <a:pt x="6317183" y="1164949"/>
                  <a:pt x="6317183" y="1164949"/>
                </a:cubicBezTo>
                <a:cubicBezTo>
                  <a:pt x="6315575" y="1173062"/>
                  <a:pt x="6320401" y="1181175"/>
                  <a:pt x="6322009" y="1184421"/>
                </a:cubicBezTo>
                <a:cubicBezTo>
                  <a:pt x="6326835" y="1202270"/>
                  <a:pt x="6336487" y="1216874"/>
                  <a:pt x="6341313" y="1234723"/>
                </a:cubicBezTo>
                <a:cubicBezTo>
                  <a:pt x="6338096" y="1228232"/>
                  <a:pt x="6331661" y="1224987"/>
                  <a:pt x="6325227" y="1224987"/>
                </a:cubicBezTo>
                <a:cubicBezTo>
                  <a:pt x="6307531" y="1224987"/>
                  <a:pt x="6304314" y="1247704"/>
                  <a:pt x="6304314" y="1265553"/>
                </a:cubicBezTo>
                <a:cubicBezTo>
                  <a:pt x="6304314" y="1283402"/>
                  <a:pt x="6318792" y="1289893"/>
                  <a:pt x="6325227" y="1302874"/>
                </a:cubicBezTo>
                <a:cubicBezTo>
                  <a:pt x="6325227" y="1302874"/>
                  <a:pt x="6323618" y="1302874"/>
                  <a:pt x="6323618" y="1302874"/>
                </a:cubicBezTo>
                <a:cubicBezTo>
                  <a:pt x="6320401" y="1304497"/>
                  <a:pt x="6317183" y="1299629"/>
                  <a:pt x="6315575" y="1296384"/>
                </a:cubicBezTo>
                <a:cubicBezTo>
                  <a:pt x="6313966" y="1296384"/>
                  <a:pt x="6310749" y="1296384"/>
                  <a:pt x="6309140" y="1296384"/>
                </a:cubicBezTo>
                <a:cubicBezTo>
                  <a:pt x="6301097" y="1296384"/>
                  <a:pt x="6301097" y="1312610"/>
                  <a:pt x="6291445" y="1312610"/>
                </a:cubicBezTo>
                <a:cubicBezTo>
                  <a:pt x="6289836" y="1312610"/>
                  <a:pt x="6291445" y="1294761"/>
                  <a:pt x="6291445" y="1291516"/>
                </a:cubicBezTo>
                <a:cubicBezTo>
                  <a:pt x="6291445" y="1278534"/>
                  <a:pt x="6294662" y="1270421"/>
                  <a:pt x="6294662" y="1259063"/>
                </a:cubicBezTo>
                <a:cubicBezTo>
                  <a:pt x="6294662" y="1249327"/>
                  <a:pt x="6289836" y="1247704"/>
                  <a:pt x="6289836" y="1239591"/>
                </a:cubicBezTo>
                <a:cubicBezTo>
                  <a:pt x="6289836" y="1228232"/>
                  <a:pt x="6294662" y="1224987"/>
                  <a:pt x="6294662" y="1216874"/>
                </a:cubicBezTo>
                <a:cubicBezTo>
                  <a:pt x="6294662" y="1199024"/>
                  <a:pt x="6294662" y="1192534"/>
                  <a:pt x="6294662" y="1174685"/>
                </a:cubicBezTo>
                <a:cubicBezTo>
                  <a:pt x="6294662" y="1163326"/>
                  <a:pt x="6283401" y="1160081"/>
                  <a:pt x="6283401" y="1148722"/>
                </a:cubicBezTo>
                <a:cubicBezTo>
                  <a:pt x="6283401" y="1134118"/>
                  <a:pt x="6288227" y="1114647"/>
                  <a:pt x="6297879" y="1113024"/>
                </a:cubicBezTo>
                <a:cubicBezTo>
                  <a:pt x="6297879" y="1108156"/>
                  <a:pt x="6301097" y="1106533"/>
                  <a:pt x="6301097" y="1103288"/>
                </a:cubicBezTo>
                <a:cubicBezTo>
                  <a:pt x="6301097" y="1095175"/>
                  <a:pt x="6301097" y="1093552"/>
                  <a:pt x="6301097" y="1088684"/>
                </a:cubicBezTo>
                <a:close/>
                <a:moveTo>
                  <a:pt x="3254225" y="1071330"/>
                </a:moveTo>
                <a:cubicBezTo>
                  <a:pt x="3259064" y="1071330"/>
                  <a:pt x="3262293" y="1071330"/>
                  <a:pt x="3267137" y="1071330"/>
                </a:cubicBezTo>
                <a:cubicBezTo>
                  <a:pt x="3283282" y="1071330"/>
                  <a:pt x="3291355" y="1087665"/>
                  <a:pt x="3291355" y="1100733"/>
                </a:cubicBezTo>
                <a:cubicBezTo>
                  <a:pt x="3291355" y="1105633"/>
                  <a:pt x="3278438" y="1105633"/>
                  <a:pt x="3278438" y="1110533"/>
                </a:cubicBezTo>
                <a:cubicBezTo>
                  <a:pt x="3278438" y="1115433"/>
                  <a:pt x="3278438" y="1135035"/>
                  <a:pt x="3278438" y="1135035"/>
                </a:cubicBezTo>
                <a:cubicBezTo>
                  <a:pt x="3278438" y="1141569"/>
                  <a:pt x="3283282" y="1149736"/>
                  <a:pt x="3278438" y="1156270"/>
                </a:cubicBezTo>
                <a:cubicBezTo>
                  <a:pt x="3273595" y="1159537"/>
                  <a:pt x="3267137" y="1159537"/>
                  <a:pt x="3259064" y="1159537"/>
                </a:cubicBezTo>
                <a:cubicBezTo>
                  <a:pt x="3247768" y="1159537"/>
                  <a:pt x="3239695" y="1170971"/>
                  <a:pt x="3233238" y="1175871"/>
                </a:cubicBezTo>
                <a:cubicBezTo>
                  <a:pt x="3230009" y="1177504"/>
                  <a:pt x="3223551" y="1177504"/>
                  <a:pt x="3220321" y="1177504"/>
                </a:cubicBezTo>
                <a:cubicBezTo>
                  <a:pt x="3212249" y="1177504"/>
                  <a:pt x="3202561" y="1169337"/>
                  <a:pt x="3202561" y="1161170"/>
                </a:cubicBezTo>
                <a:cubicBezTo>
                  <a:pt x="3202561" y="1143202"/>
                  <a:pt x="3220321" y="1141569"/>
                  <a:pt x="3223551" y="1125234"/>
                </a:cubicBezTo>
                <a:cubicBezTo>
                  <a:pt x="3215479" y="1120334"/>
                  <a:pt x="3209021" y="1117067"/>
                  <a:pt x="3209021" y="1108900"/>
                </a:cubicBezTo>
                <a:cubicBezTo>
                  <a:pt x="3209021" y="1100733"/>
                  <a:pt x="3215479" y="1102366"/>
                  <a:pt x="3217094" y="1102366"/>
                </a:cubicBezTo>
                <a:cubicBezTo>
                  <a:pt x="3221934" y="1102366"/>
                  <a:pt x="3233238" y="1097465"/>
                  <a:pt x="3238083" y="1094198"/>
                </a:cubicBezTo>
                <a:cubicBezTo>
                  <a:pt x="3234853" y="1089298"/>
                  <a:pt x="3233238" y="1087665"/>
                  <a:pt x="3233238" y="1084398"/>
                </a:cubicBezTo>
                <a:cubicBezTo>
                  <a:pt x="3233238" y="1079498"/>
                  <a:pt x="3247768" y="1071330"/>
                  <a:pt x="3254225" y="1071330"/>
                </a:cubicBezTo>
                <a:close/>
                <a:moveTo>
                  <a:pt x="3606016" y="1061679"/>
                </a:moveTo>
                <a:cubicBezTo>
                  <a:pt x="3620494" y="1061679"/>
                  <a:pt x="3620494" y="1061679"/>
                  <a:pt x="3620494" y="1061679"/>
                </a:cubicBezTo>
                <a:cubicBezTo>
                  <a:pt x="3620494" y="1071607"/>
                  <a:pt x="3625320" y="1069952"/>
                  <a:pt x="3625320" y="1076571"/>
                </a:cubicBezTo>
                <a:cubicBezTo>
                  <a:pt x="3625320" y="1083189"/>
                  <a:pt x="3623711" y="1081535"/>
                  <a:pt x="3623711" y="1084844"/>
                </a:cubicBezTo>
                <a:cubicBezTo>
                  <a:pt x="3623711" y="1083189"/>
                  <a:pt x="3623711" y="1081535"/>
                  <a:pt x="3623711" y="1078226"/>
                </a:cubicBezTo>
                <a:cubicBezTo>
                  <a:pt x="3614059" y="1078226"/>
                  <a:pt x="3606016" y="1076571"/>
                  <a:pt x="3606016" y="1069952"/>
                </a:cubicBezTo>
                <a:cubicBezTo>
                  <a:pt x="3606016" y="1066643"/>
                  <a:pt x="3606016" y="1064988"/>
                  <a:pt x="3606016" y="1061679"/>
                </a:cubicBezTo>
                <a:close/>
                <a:moveTo>
                  <a:pt x="688662" y="1048930"/>
                </a:moveTo>
                <a:cubicBezTo>
                  <a:pt x="691228" y="1047132"/>
                  <a:pt x="695572" y="1047931"/>
                  <a:pt x="702680" y="1049529"/>
                </a:cubicBezTo>
                <a:cubicBezTo>
                  <a:pt x="701101" y="1068701"/>
                  <a:pt x="720054" y="1070298"/>
                  <a:pt x="720054" y="1086275"/>
                </a:cubicBezTo>
                <a:cubicBezTo>
                  <a:pt x="720054" y="1091068"/>
                  <a:pt x="716895" y="1092666"/>
                  <a:pt x="713736" y="1092666"/>
                </a:cubicBezTo>
                <a:cubicBezTo>
                  <a:pt x="707418" y="1092666"/>
                  <a:pt x="699520" y="1078286"/>
                  <a:pt x="699520" y="1078286"/>
                </a:cubicBezTo>
                <a:cubicBezTo>
                  <a:pt x="699520" y="1071896"/>
                  <a:pt x="697941" y="1067103"/>
                  <a:pt x="699520" y="1063908"/>
                </a:cubicBezTo>
                <a:cubicBezTo>
                  <a:pt x="688464" y="1060712"/>
                  <a:pt x="693203" y="1057516"/>
                  <a:pt x="685305" y="1063908"/>
                </a:cubicBezTo>
                <a:cubicBezTo>
                  <a:pt x="685305" y="1055120"/>
                  <a:pt x="686095" y="1050727"/>
                  <a:pt x="688662" y="1048930"/>
                </a:cubicBezTo>
                <a:close/>
                <a:moveTo>
                  <a:pt x="3642058" y="1040470"/>
                </a:moveTo>
                <a:cubicBezTo>
                  <a:pt x="3655185" y="1040470"/>
                  <a:pt x="3656826" y="1046904"/>
                  <a:pt x="3660108" y="1059774"/>
                </a:cubicBezTo>
                <a:cubicBezTo>
                  <a:pt x="3646981" y="1062992"/>
                  <a:pt x="3653544" y="1088732"/>
                  <a:pt x="3637135" y="1088732"/>
                </a:cubicBezTo>
                <a:cubicBezTo>
                  <a:pt x="3632212" y="1088732"/>
                  <a:pt x="3628931" y="1083906"/>
                  <a:pt x="3627290" y="1083906"/>
                </a:cubicBezTo>
                <a:cubicBezTo>
                  <a:pt x="3628931" y="1082297"/>
                  <a:pt x="3630572" y="1080688"/>
                  <a:pt x="3630572" y="1080688"/>
                </a:cubicBezTo>
                <a:lnTo>
                  <a:pt x="3632212" y="1083906"/>
                </a:lnTo>
                <a:cubicBezTo>
                  <a:pt x="3637135" y="1082297"/>
                  <a:pt x="3642058" y="1077471"/>
                  <a:pt x="3642058" y="1074253"/>
                </a:cubicBezTo>
                <a:cubicBezTo>
                  <a:pt x="3635494" y="1072644"/>
                  <a:pt x="3627290" y="1066209"/>
                  <a:pt x="3627290" y="1062992"/>
                </a:cubicBezTo>
                <a:cubicBezTo>
                  <a:pt x="3627290" y="1059774"/>
                  <a:pt x="3635494" y="1040470"/>
                  <a:pt x="3642058" y="1040470"/>
                </a:cubicBezTo>
                <a:close/>
                <a:moveTo>
                  <a:pt x="297499" y="1005791"/>
                </a:moveTo>
                <a:cubicBezTo>
                  <a:pt x="303792" y="1005791"/>
                  <a:pt x="303792" y="1005791"/>
                  <a:pt x="306936" y="1005791"/>
                </a:cubicBezTo>
                <a:cubicBezTo>
                  <a:pt x="306936" y="1015443"/>
                  <a:pt x="306936" y="1015443"/>
                  <a:pt x="306936" y="1015443"/>
                </a:cubicBezTo>
                <a:cubicBezTo>
                  <a:pt x="294354" y="1021879"/>
                  <a:pt x="289635" y="1026705"/>
                  <a:pt x="280196" y="1034749"/>
                </a:cubicBezTo>
                <a:cubicBezTo>
                  <a:pt x="273905" y="1029923"/>
                  <a:pt x="269186" y="1029923"/>
                  <a:pt x="264467" y="1025096"/>
                </a:cubicBezTo>
                <a:cubicBezTo>
                  <a:pt x="264467" y="1017052"/>
                  <a:pt x="264467" y="1017052"/>
                  <a:pt x="264467" y="1017052"/>
                </a:cubicBezTo>
                <a:cubicBezTo>
                  <a:pt x="277050" y="1013835"/>
                  <a:pt x="286488" y="1005791"/>
                  <a:pt x="297499" y="1005791"/>
                </a:cubicBezTo>
                <a:close/>
                <a:moveTo>
                  <a:pt x="639227" y="992279"/>
                </a:moveTo>
                <a:cubicBezTo>
                  <a:pt x="651985" y="992279"/>
                  <a:pt x="645606" y="997078"/>
                  <a:pt x="655174" y="992279"/>
                </a:cubicBezTo>
                <a:cubicBezTo>
                  <a:pt x="655174" y="1009874"/>
                  <a:pt x="651985" y="1009874"/>
                  <a:pt x="655174" y="1021071"/>
                </a:cubicBezTo>
                <a:cubicBezTo>
                  <a:pt x="655174" y="1022671"/>
                  <a:pt x="661553" y="1022671"/>
                  <a:pt x="661553" y="1021071"/>
                </a:cubicBezTo>
                <a:cubicBezTo>
                  <a:pt x="661553" y="1030669"/>
                  <a:pt x="667932" y="1040266"/>
                  <a:pt x="661553" y="1048264"/>
                </a:cubicBezTo>
                <a:cubicBezTo>
                  <a:pt x="651985" y="1040266"/>
                  <a:pt x="648795" y="1030669"/>
                  <a:pt x="648795" y="1019472"/>
                </a:cubicBezTo>
                <a:cubicBezTo>
                  <a:pt x="639227" y="1017872"/>
                  <a:pt x="631253" y="1009874"/>
                  <a:pt x="631253" y="998677"/>
                </a:cubicBezTo>
                <a:cubicBezTo>
                  <a:pt x="631253" y="993878"/>
                  <a:pt x="636038" y="992279"/>
                  <a:pt x="639227" y="992279"/>
                </a:cubicBezTo>
                <a:close/>
                <a:moveTo>
                  <a:pt x="3787476" y="988323"/>
                </a:moveTo>
                <a:cubicBezTo>
                  <a:pt x="3785721" y="991730"/>
                  <a:pt x="3782211" y="995136"/>
                  <a:pt x="3782211" y="998543"/>
                </a:cubicBezTo>
                <a:cubicBezTo>
                  <a:pt x="3782211" y="1007060"/>
                  <a:pt x="3775191" y="1010467"/>
                  <a:pt x="3769927" y="1017280"/>
                </a:cubicBezTo>
                <a:cubicBezTo>
                  <a:pt x="3768172" y="1013873"/>
                  <a:pt x="3769927" y="1012170"/>
                  <a:pt x="3769927" y="1007060"/>
                </a:cubicBezTo>
                <a:cubicBezTo>
                  <a:pt x="3769927" y="1003653"/>
                  <a:pt x="3773436" y="990027"/>
                  <a:pt x="3787476" y="988323"/>
                </a:cubicBezTo>
                <a:close/>
                <a:moveTo>
                  <a:pt x="3312498" y="970949"/>
                </a:moveTo>
                <a:cubicBezTo>
                  <a:pt x="3320587" y="970949"/>
                  <a:pt x="3328677" y="970949"/>
                  <a:pt x="3333530" y="970949"/>
                </a:cubicBezTo>
                <a:cubicBezTo>
                  <a:pt x="3336766" y="970949"/>
                  <a:pt x="3340002" y="975826"/>
                  <a:pt x="3340002" y="977452"/>
                </a:cubicBezTo>
                <a:cubicBezTo>
                  <a:pt x="3340002" y="987206"/>
                  <a:pt x="3325441" y="987206"/>
                  <a:pt x="3322205" y="996959"/>
                </a:cubicBezTo>
                <a:cubicBezTo>
                  <a:pt x="3322205" y="998585"/>
                  <a:pt x="3323823" y="1000210"/>
                  <a:pt x="3325441" y="1001836"/>
                </a:cubicBezTo>
                <a:cubicBezTo>
                  <a:pt x="3367506" y="1001836"/>
                  <a:pt x="3367506" y="1001836"/>
                  <a:pt x="3367506" y="1001836"/>
                </a:cubicBezTo>
                <a:cubicBezTo>
                  <a:pt x="3369124" y="1022969"/>
                  <a:pt x="3348091" y="1031097"/>
                  <a:pt x="3348091" y="1045728"/>
                </a:cubicBezTo>
                <a:cubicBezTo>
                  <a:pt x="3344856" y="1047353"/>
                  <a:pt x="3343238" y="1048979"/>
                  <a:pt x="3341620" y="1052230"/>
                </a:cubicBezTo>
                <a:cubicBezTo>
                  <a:pt x="3349709" y="1053856"/>
                  <a:pt x="3352945" y="1050604"/>
                  <a:pt x="3357799" y="1052230"/>
                </a:cubicBezTo>
                <a:cubicBezTo>
                  <a:pt x="3372360" y="1057107"/>
                  <a:pt x="3369124" y="1073363"/>
                  <a:pt x="3378831" y="1083117"/>
                </a:cubicBezTo>
                <a:cubicBezTo>
                  <a:pt x="3390156" y="1094496"/>
                  <a:pt x="3407953" y="1099373"/>
                  <a:pt x="3407953" y="1115629"/>
                </a:cubicBezTo>
                <a:cubicBezTo>
                  <a:pt x="3407953" y="1122132"/>
                  <a:pt x="3416043" y="1125383"/>
                  <a:pt x="3416043" y="1131886"/>
                </a:cubicBezTo>
                <a:cubicBezTo>
                  <a:pt x="3416043" y="1133511"/>
                  <a:pt x="3414425" y="1135137"/>
                  <a:pt x="3412807" y="1136762"/>
                </a:cubicBezTo>
                <a:cubicBezTo>
                  <a:pt x="3412807" y="1141639"/>
                  <a:pt x="3412807" y="1141639"/>
                  <a:pt x="3412807" y="1141639"/>
                </a:cubicBezTo>
                <a:lnTo>
                  <a:pt x="3418407" y="1138263"/>
                </a:lnTo>
                <a:lnTo>
                  <a:pt x="3427368" y="1136762"/>
                </a:lnTo>
                <a:cubicBezTo>
                  <a:pt x="3435457" y="1136762"/>
                  <a:pt x="3441929" y="1143265"/>
                  <a:pt x="3441929" y="1149767"/>
                </a:cubicBezTo>
                <a:cubicBezTo>
                  <a:pt x="3441929" y="1162773"/>
                  <a:pt x="3424132" y="1169275"/>
                  <a:pt x="3419278" y="1179029"/>
                </a:cubicBezTo>
                <a:cubicBezTo>
                  <a:pt x="3425750" y="1180654"/>
                  <a:pt x="3428986" y="1182280"/>
                  <a:pt x="3433839" y="1182280"/>
                </a:cubicBezTo>
                <a:cubicBezTo>
                  <a:pt x="3433839" y="1187157"/>
                  <a:pt x="3433839" y="1187157"/>
                  <a:pt x="3433839" y="1187157"/>
                </a:cubicBezTo>
                <a:cubicBezTo>
                  <a:pt x="3427368" y="1193659"/>
                  <a:pt x="3422514" y="1196910"/>
                  <a:pt x="3412807" y="1196910"/>
                </a:cubicBezTo>
                <a:cubicBezTo>
                  <a:pt x="3404717" y="1196910"/>
                  <a:pt x="3388539" y="1196910"/>
                  <a:pt x="3385303" y="1196910"/>
                </a:cubicBezTo>
                <a:cubicBezTo>
                  <a:pt x="3377213" y="1196910"/>
                  <a:pt x="3357799" y="1203413"/>
                  <a:pt x="3348091" y="1203413"/>
                </a:cubicBezTo>
                <a:cubicBezTo>
                  <a:pt x="3343238" y="1203413"/>
                  <a:pt x="3340002" y="1200162"/>
                  <a:pt x="3335148" y="1200162"/>
                </a:cubicBezTo>
                <a:cubicBezTo>
                  <a:pt x="3327059" y="1200162"/>
                  <a:pt x="3323823" y="1205038"/>
                  <a:pt x="3323823" y="1211541"/>
                </a:cubicBezTo>
                <a:cubicBezTo>
                  <a:pt x="3314116" y="1211541"/>
                  <a:pt x="3314116" y="1211541"/>
                  <a:pt x="3314116" y="1211541"/>
                </a:cubicBezTo>
                <a:cubicBezTo>
                  <a:pt x="3309262" y="1211541"/>
                  <a:pt x="3306026" y="1214792"/>
                  <a:pt x="3302791" y="1218044"/>
                </a:cubicBezTo>
                <a:cubicBezTo>
                  <a:pt x="3297937" y="1218044"/>
                  <a:pt x="3297937" y="1218044"/>
                  <a:pt x="3297937" y="1218044"/>
                </a:cubicBezTo>
                <a:cubicBezTo>
                  <a:pt x="3297937" y="1213166"/>
                  <a:pt x="3297937" y="1213166"/>
                  <a:pt x="3297937" y="1213166"/>
                </a:cubicBezTo>
                <a:cubicBezTo>
                  <a:pt x="3299555" y="1209915"/>
                  <a:pt x="3320587" y="1187157"/>
                  <a:pt x="3323823" y="1187157"/>
                </a:cubicBezTo>
                <a:cubicBezTo>
                  <a:pt x="3333530" y="1183905"/>
                  <a:pt x="3348091" y="1187157"/>
                  <a:pt x="3348091" y="1177403"/>
                </a:cubicBezTo>
                <a:cubicBezTo>
                  <a:pt x="3348091" y="1175777"/>
                  <a:pt x="3346473" y="1174152"/>
                  <a:pt x="3346473" y="1172526"/>
                </a:cubicBezTo>
                <a:cubicBezTo>
                  <a:pt x="3343238" y="1175777"/>
                  <a:pt x="3338384" y="1179029"/>
                  <a:pt x="3333530" y="1179029"/>
                </a:cubicBezTo>
                <a:cubicBezTo>
                  <a:pt x="3323823" y="1179029"/>
                  <a:pt x="3320587" y="1170901"/>
                  <a:pt x="3314116" y="1170901"/>
                </a:cubicBezTo>
                <a:cubicBezTo>
                  <a:pt x="3309262" y="1170901"/>
                  <a:pt x="3309262" y="1174152"/>
                  <a:pt x="3306026" y="1174152"/>
                </a:cubicBezTo>
                <a:cubicBezTo>
                  <a:pt x="3304408" y="1174152"/>
                  <a:pt x="3302791" y="1172526"/>
                  <a:pt x="3302791" y="1170901"/>
                </a:cubicBezTo>
                <a:cubicBezTo>
                  <a:pt x="3302791" y="1159521"/>
                  <a:pt x="3322205" y="1159521"/>
                  <a:pt x="3322205" y="1148142"/>
                </a:cubicBezTo>
                <a:cubicBezTo>
                  <a:pt x="3322205" y="1138388"/>
                  <a:pt x="3317352" y="1135137"/>
                  <a:pt x="3317352" y="1127009"/>
                </a:cubicBezTo>
                <a:cubicBezTo>
                  <a:pt x="3330295" y="1127009"/>
                  <a:pt x="3344856" y="1120506"/>
                  <a:pt x="3349709" y="1114004"/>
                </a:cubicBezTo>
                <a:cubicBezTo>
                  <a:pt x="3349709" y="1102624"/>
                  <a:pt x="3349709" y="1102624"/>
                  <a:pt x="3349709" y="1102624"/>
                </a:cubicBezTo>
                <a:cubicBezTo>
                  <a:pt x="3341620" y="1104250"/>
                  <a:pt x="3331913" y="1102624"/>
                  <a:pt x="3331913" y="1096122"/>
                </a:cubicBezTo>
                <a:cubicBezTo>
                  <a:pt x="3331913" y="1089619"/>
                  <a:pt x="3335148" y="1087994"/>
                  <a:pt x="3336766" y="1084743"/>
                </a:cubicBezTo>
                <a:cubicBezTo>
                  <a:pt x="3335148" y="1084743"/>
                  <a:pt x="3333530" y="1084743"/>
                  <a:pt x="3330295" y="1084743"/>
                </a:cubicBezTo>
                <a:cubicBezTo>
                  <a:pt x="3323823" y="1084743"/>
                  <a:pt x="3320587" y="1087994"/>
                  <a:pt x="3314116" y="1087994"/>
                </a:cubicBezTo>
                <a:cubicBezTo>
                  <a:pt x="3307644" y="1087994"/>
                  <a:pt x="3302791" y="1087994"/>
                  <a:pt x="3302791" y="1083117"/>
                </a:cubicBezTo>
                <a:cubicBezTo>
                  <a:pt x="3302791" y="1076615"/>
                  <a:pt x="3309262" y="1073363"/>
                  <a:pt x="3309262" y="1066861"/>
                </a:cubicBezTo>
                <a:cubicBezTo>
                  <a:pt x="3309262" y="1060359"/>
                  <a:pt x="3307644" y="1060359"/>
                  <a:pt x="3309262" y="1053856"/>
                </a:cubicBezTo>
                <a:cubicBezTo>
                  <a:pt x="3304408" y="1053856"/>
                  <a:pt x="3299555" y="1052230"/>
                  <a:pt x="3297937" y="1050604"/>
                </a:cubicBezTo>
                <a:cubicBezTo>
                  <a:pt x="3294701" y="1055482"/>
                  <a:pt x="3296319" y="1058733"/>
                  <a:pt x="3297937" y="1060359"/>
                </a:cubicBezTo>
                <a:cubicBezTo>
                  <a:pt x="3291465" y="1060359"/>
                  <a:pt x="3291465" y="1060359"/>
                  <a:pt x="3291465" y="1060359"/>
                </a:cubicBezTo>
                <a:cubicBezTo>
                  <a:pt x="3291465" y="1055482"/>
                  <a:pt x="3291465" y="1053856"/>
                  <a:pt x="3291465" y="1048979"/>
                </a:cubicBezTo>
                <a:cubicBezTo>
                  <a:pt x="3291465" y="1047353"/>
                  <a:pt x="3293083" y="1045728"/>
                  <a:pt x="3294701" y="1044102"/>
                </a:cubicBezTo>
                <a:cubicBezTo>
                  <a:pt x="3294701" y="1037600"/>
                  <a:pt x="3294701" y="1037600"/>
                  <a:pt x="3294701" y="1037600"/>
                </a:cubicBezTo>
                <a:cubicBezTo>
                  <a:pt x="3291465" y="1037600"/>
                  <a:pt x="3284994" y="1035974"/>
                  <a:pt x="3284994" y="1032723"/>
                </a:cubicBezTo>
                <a:cubicBezTo>
                  <a:pt x="3284994" y="1029472"/>
                  <a:pt x="3289847" y="1022969"/>
                  <a:pt x="3289847" y="1022969"/>
                </a:cubicBezTo>
                <a:cubicBezTo>
                  <a:pt x="3289847" y="1018092"/>
                  <a:pt x="3289847" y="1018092"/>
                  <a:pt x="3289847" y="1018092"/>
                </a:cubicBezTo>
                <a:cubicBezTo>
                  <a:pt x="3278522" y="1014841"/>
                  <a:pt x="3272051" y="1013215"/>
                  <a:pt x="3272051" y="1003462"/>
                </a:cubicBezTo>
                <a:cubicBezTo>
                  <a:pt x="3284994" y="1003462"/>
                  <a:pt x="3284994" y="1003462"/>
                  <a:pt x="3284994" y="1003462"/>
                </a:cubicBezTo>
                <a:cubicBezTo>
                  <a:pt x="3284994" y="1008339"/>
                  <a:pt x="3288230" y="1009964"/>
                  <a:pt x="3289847" y="1009964"/>
                </a:cubicBezTo>
                <a:cubicBezTo>
                  <a:pt x="3291465" y="1009964"/>
                  <a:pt x="3291465" y="1006713"/>
                  <a:pt x="3291465" y="1005087"/>
                </a:cubicBezTo>
                <a:cubicBezTo>
                  <a:pt x="3291465" y="1005087"/>
                  <a:pt x="3288230" y="1003462"/>
                  <a:pt x="3288230" y="1001836"/>
                </a:cubicBezTo>
                <a:cubicBezTo>
                  <a:pt x="3288230" y="995334"/>
                  <a:pt x="3293083" y="993708"/>
                  <a:pt x="3297937" y="993708"/>
                </a:cubicBezTo>
                <a:cubicBezTo>
                  <a:pt x="3297937" y="987206"/>
                  <a:pt x="3301173" y="983954"/>
                  <a:pt x="3301173" y="980703"/>
                </a:cubicBezTo>
                <a:cubicBezTo>
                  <a:pt x="3301173" y="977452"/>
                  <a:pt x="3309262" y="970949"/>
                  <a:pt x="3312498" y="970949"/>
                </a:cubicBezTo>
                <a:close/>
                <a:moveTo>
                  <a:pt x="3860711" y="953575"/>
                </a:moveTo>
                <a:cubicBezTo>
                  <a:pt x="3863848" y="958498"/>
                  <a:pt x="3865417" y="960139"/>
                  <a:pt x="3868554" y="961780"/>
                </a:cubicBezTo>
                <a:cubicBezTo>
                  <a:pt x="3866985" y="965061"/>
                  <a:pt x="3863848" y="969984"/>
                  <a:pt x="3862280" y="969984"/>
                </a:cubicBezTo>
                <a:cubicBezTo>
                  <a:pt x="3862280" y="973266"/>
                  <a:pt x="3862280" y="976548"/>
                  <a:pt x="3862280" y="979829"/>
                </a:cubicBezTo>
                <a:cubicBezTo>
                  <a:pt x="3862280" y="981470"/>
                  <a:pt x="3852869" y="986393"/>
                  <a:pt x="3851300" y="986393"/>
                </a:cubicBezTo>
                <a:cubicBezTo>
                  <a:pt x="3845026" y="986393"/>
                  <a:pt x="3843458" y="979829"/>
                  <a:pt x="3843458" y="974907"/>
                </a:cubicBezTo>
                <a:cubicBezTo>
                  <a:pt x="3849732" y="974907"/>
                  <a:pt x="3852869" y="969984"/>
                  <a:pt x="3859143" y="969984"/>
                </a:cubicBezTo>
                <a:cubicBezTo>
                  <a:pt x="3857574" y="966702"/>
                  <a:pt x="3854437" y="965061"/>
                  <a:pt x="3854437" y="961780"/>
                </a:cubicBezTo>
                <a:cubicBezTo>
                  <a:pt x="3854437" y="956857"/>
                  <a:pt x="3860711" y="953575"/>
                  <a:pt x="3860711" y="953575"/>
                </a:cubicBezTo>
                <a:close/>
                <a:moveTo>
                  <a:pt x="24620" y="930286"/>
                </a:moveTo>
                <a:cubicBezTo>
                  <a:pt x="26466" y="929857"/>
                  <a:pt x="28517" y="930286"/>
                  <a:pt x="30978" y="930286"/>
                </a:cubicBezTo>
                <a:cubicBezTo>
                  <a:pt x="39183" y="930286"/>
                  <a:pt x="40824" y="935435"/>
                  <a:pt x="42465" y="944014"/>
                </a:cubicBezTo>
                <a:cubicBezTo>
                  <a:pt x="17851" y="944014"/>
                  <a:pt x="17851" y="944014"/>
                  <a:pt x="17851" y="944014"/>
                </a:cubicBezTo>
                <a:cubicBezTo>
                  <a:pt x="14569" y="940583"/>
                  <a:pt x="11288" y="938866"/>
                  <a:pt x="9646" y="935435"/>
                </a:cubicBezTo>
                <a:lnTo>
                  <a:pt x="19492" y="935435"/>
                </a:lnTo>
                <a:cubicBezTo>
                  <a:pt x="21133" y="932002"/>
                  <a:pt x="22774" y="930715"/>
                  <a:pt x="24620" y="930286"/>
                </a:cubicBezTo>
                <a:close/>
                <a:moveTo>
                  <a:pt x="1776615" y="862837"/>
                </a:moveTo>
                <a:cubicBezTo>
                  <a:pt x="1781165" y="862000"/>
                  <a:pt x="1786474" y="864092"/>
                  <a:pt x="1789508" y="869111"/>
                </a:cubicBezTo>
                <a:cubicBezTo>
                  <a:pt x="1786474" y="874131"/>
                  <a:pt x="1784956" y="884170"/>
                  <a:pt x="1777375" y="884170"/>
                </a:cubicBezTo>
                <a:cubicBezTo>
                  <a:pt x="1775857" y="884170"/>
                  <a:pt x="1768272" y="874131"/>
                  <a:pt x="1768272" y="874131"/>
                </a:cubicBezTo>
                <a:cubicBezTo>
                  <a:pt x="1768272" y="867438"/>
                  <a:pt x="1772064" y="863674"/>
                  <a:pt x="1776615" y="862837"/>
                </a:cubicBezTo>
                <a:close/>
                <a:moveTo>
                  <a:pt x="1729884" y="842503"/>
                </a:moveTo>
                <a:cubicBezTo>
                  <a:pt x="1731968" y="842905"/>
                  <a:pt x="1733219" y="844112"/>
                  <a:pt x="1737386" y="846525"/>
                </a:cubicBezTo>
                <a:cubicBezTo>
                  <a:pt x="1730716" y="854569"/>
                  <a:pt x="1712377" y="869048"/>
                  <a:pt x="1700707" y="870657"/>
                </a:cubicBezTo>
                <a:cubicBezTo>
                  <a:pt x="1700707" y="861004"/>
                  <a:pt x="1700707" y="861004"/>
                  <a:pt x="1700707" y="861004"/>
                </a:cubicBezTo>
                <a:cubicBezTo>
                  <a:pt x="1707378" y="852960"/>
                  <a:pt x="1715712" y="848134"/>
                  <a:pt x="1717379" y="843307"/>
                </a:cubicBezTo>
                <a:cubicBezTo>
                  <a:pt x="1724882" y="842503"/>
                  <a:pt x="1727801" y="842101"/>
                  <a:pt x="1729884" y="842503"/>
                </a:cubicBezTo>
                <a:close/>
                <a:moveTo>
                  <a:pt x="1817499" y="824967"/>
                </a:moveTo>
                <a:cubicBezTo>
                  <a:pt x="1819672" y="825610"/>
                  <a:pt x="1821843" y="828185"/>
                  <a:pt x="1826187" y="830758"/>
                </a:cubicBezTo>
                <a:cubicBezTo>
                  <a:pt x="1819236" y="835906"/>
                  <a:pt x="1817499" y="835906"/>
                  <a:pt x="1808812" y="830758"/>
                </a:cubicBezTo>
                <a:cubicBezTo>
                  <a:pt x="1813154" y="825610"/>
                  <a:pt x="1815326" y="824323"/>
                  <a:pt x="1817499" y="824967"/>
                </a:cubicBezTo>
                <a:close/>
                <a:moveTo>
                  <a:pt x="4015813" y="803454"/>
                </a:moveTo>
                <a:lnTo>
                  <a:pt x="4015703" y="803586"/>
                </a:lnTo>
                <a:lnTo>
                  <a:pt x="4028961" y="816433"/>
                </a:lnTo>
                <a:lnTo>
                  <a:pt x="4028694" y="815960"/>
                </a:lnTo>
                <a:close/>
                <a:moveTo>
                  <a:pt x="1669409" y="747104"/>
                </a:moveTo>
                <a:cubicBezTo>
                  <a:pt x="1674224" y="758246"/>
                  <a:pt x="1677434" y="759838"/>
                  <a:pt x="1680645" y="767798"/>
                </a:cubicBezTo>
                <a:cubicBezTo>
                  <a:pt x="1682249" y="764614"/>
                  <a:pt x="1685459" y="763022"/>
                  <a:pt x="1687064" y="761430"/>
                </a:cubicBezTo>
                <a:cubicBezTo>
                  <a:pt x="1701510" y="780532"/>
                  <a:pt x="1723981" y="772573"/>
                  <a:pt x="1736822" y="790083"/>
                </a:cubicBezTo>
                <a:cubicBezTo>
                  <a:pt x="1740032" y="794858"/>
                  <a:pt x="1738427" y="799633"/>
                  <a:pt x="1741636" y="802817"/>
                </a:cubicBezTo>
                <a:cubicBezTo>
                  <a:pt x="1752872" y="810777"/>
                  <a:pt x="1765714" y="807593"/>
                  <a:pt x="1772133" y="815552"/>
                </a:cubicBezTo>
                <a:cubicBezTo>
                  <a:pt x="1764107" y="820327"/>
                  <a:pt x="1757688" y="823511"/>
                  <a:pt x="1749662" y="823511"/>
                </a:cubicBezTo>
                <a:cubicBezTo>
                  <a:pt x="1740032" y="823511"/>
                  <a:pt x="1736822" y="823511"/>
                  <a:pt x="1730401" y="823511"/>
                </a:cubicBezTo>
                <a:cubicBezTo>
                  <a:pt x="1730401" y="823511"/>
                  <a:pt x="1707930" y="807593"/>
                  <a:pt x="1703114" y="806002"/>
                </a:cubicBezTo>
                <a:cubicBezTo>
                  <a:pt x="1703114" y="821919"/>
                  <a:pt x="1679040" y="836246"/>
                  <a:pt x="1669409" y="831470"/>
                </a:cubicBezTo>
                <a:cubicBezTo>
                  <a:pt x="1667803" y="834654"/>
                  <a:pt x="1667803" y="837837"/>
                  <a:pt x="1664593" y="837837"/>
                </a:cubicBezTo>
                <a:cubicBezTo>
                  <a:pt x="1654962" y="837837"/>
                  <a:pt x="1658172" y="829878"/>
                  <a:pt x="1659779" y="823511"/>
                </a:cubicBezTo>
                <a:cubicBezTo>
                  <a:pt x="1648542" y="820327"/>
                  <a:pt x="1634097" y="823511"/>
                  <a:pt x="1629282" y="823511"/>
                </a:cubicBezTo>
                <a:cubicBezTo>
                  <a:pt x="1629282" y="810777"/>
                  <a:pt x="1637307" y="812368"/>
                  <a:pt x="1638911" y="809184"/>
                </a:cubicBezTo>
                <a:cubicBezTo>
                  <a:pt x="1643728" y="806002"/>
                  <a:pt x="1646938" y="804409"/>
                  <a:pt x="1646938" y="799633"/>
                </a:cubicBezTo>
                <a:cubicBezTo>
                  <a:pt x="1646938" y="793266"/>
                  <a:pt x="1646938" y="796450"/>
                  <a:pt x="1646938" y="790083"/>
                </a:cubicBezTo>
                <a:cubicBezTo>
                  <a:pt x="1646938" y="777348"/>
                  <a:pt x="1650148" y="750288"/>
                  <a:pt x="1669409" y="747104"/>
                </a:cubicBezTo>
                <a:close/>
                <a:moveTo>
                  <a:pt x="1690840" y="742814"/>
                </a:moveTo>
                <a:cubicBezTo>
                  <a:pt x="1699420" y="739382"/>
                  <a:pt x="1699420" y="747962"/>
                  <a:pt x="1704565" y="754826"/>
                </a:cubicBezTo>
                <a:cubicBezTo>
                  <a:pt x="1695986" y="754826"/>
                  <a:pt x="1689124" y="747962"/>
                  <a:pt x="1690840" y="742814"/>
                </a:cubicBezTo>
                <a:close/>
                <a:moveTo>
                  <a:pt x="2950105" y="720078"/>
                </a:moveTo>
                <a:cubicBezTo>
                  <a:pt x="2951719" y="720078"/>
                  <a:pt x="2953336" y="720078"/>
                  <a:pt x="2956559" y="720078"/>
                </a:cubicBezTo>
                <a:cubicBezTo>
                  <a:pt x="2956559" y="724970"/>
                  <a:pt x="2959788" y="726602"/>
                  <a:pt x="2959788" y="731494"/>
                </a:cubicBezTo>
                <a:cubicBezTo>
                  <a:pt x="2959788" y="736387"/>
                  <a:pt x="2966245" y="746172"/>
                  <a:pt x="2971086" y="746172"/>
                </a:cubicBezTo>
                <a:cubicBezTo>
                  <a:pt x="2975924" y="746172"/>
                  <a:pt x="2980767" y="742911"/>
                  <a:pt x="2983993" y="741280"/>
                </a:cubicBezTo>
                <a:cubicBezTo>
                  <a:pt x="2982380" y="736387"/>
                  <a:pt x="2982380" y="734756"/>
                  <a:pt x="2983993" y="733125"/>
                </a:cubicBezTo>
                <a:cubicBezTo>
                  <a:pt x="2987220" y="734756"/>
                  <a:pt x="2988834" y="739649"/>
                  <a:pt x="2993676" y="739649"/>
                </a:cubicBezTo>
                <a:cubicBezTo>
                  <a:pt x="3009812" y="734756"/>
                  <a:pt x="3009812" y="734756"/>
                  <a:pt x="3009812" y="734756"/>
                </a:cubicBezTo>
                <a:cubicBezTo>
                  <a:pt x="3016269" y="736387"/>
                  <a:pt x="3017882" y="738018"/>
                  <a:pt x="3019497" y="739649"/>
                </a:cubicBezTo>
                <a:cubicBezTo>
                  <a:pt x="3019497" y="738018"/>
                  <a:pt x="3019497" y="734756"/>
                  <a:pt x="3019497" y="733125"/>
                </a:cubicBezTo>
                <a:cubicBezTo>
                  <a:pt x="3030791" y="733125"/>
                  <a:pt x="3035633" y="734756"/>
                  <a:pt x="3042088" y="734756"/>
                </a:cubicBezTo>
                <a:cubicBezTo>
                  <a:pt x="3051771" y="734756"/>
                  <a:pt x="3059841" y="726602"/>
                  <a:pt x="3066295" y="733125"/>
                </a:cubicBezTo>
                <a:cubicBezTo>
                  <a:pt x="3066295" y="726602"/>
                  <a:pt x="3067910" y="724970"/>
                  <a:pt x="3069523" y="721709"/>
                </a:cubicBezTo>
                <a:cubicBezTo>
                  <a:pt x="3074363" y="723340"/>
                  <a:pt x="3074363" y="723340"/>
                  <a:pt x="3077592" y="721709"/>
                </a:cubicBezTo>
                <a:cubicBezTo>
                  <a:pt x="3077592" y="729864"/>
                  <a:pt x="3084047" y="731494"/>
                  <a:pt x="3090501" y="731494"/>
                </a:cubicBezTo>
                <a:cubicBezTo>
                  <a:pt x="3096957" y="731494"/>
                  <a:pt x="3101798" y="726602"/>
                  <a:pt x="3108256" y="726602"/>
                </a:cubicBezTo>
                <a:cubicBezTo>
                  <a:pt x="3105025" y="728232"/>
                  <a:pt x="3103413" y="731494"/>
                  <a:pt x="3103413" y="733125"/>
                </a:cubicBezTo>
                <a:cubicBezTo>
                  <a:pt x="3103413" y="754327"/>
                  <a:pt x="3129231" y="749435"/>
                  <a:pt x="3129231" y="769006"/>
                </a:cubicBezTo>
                <a:lnTo>
                  <a:pt x="3127617" y="770637"/>
                </a:lnTo>
                <a:cubicBezTo>
                  <a:pt x="3122774" y="782053"/>
                  <a:pt x="3105025" y="793469"/>
                  <a:pt x="3096957" y="796732"/>
                </a:cubicBezTo>
                <a:cubicBezTo>
                  <a:pt x="3079205" y="803255"/>
                  <a:pt x="3066295" y="814673"/>
                  <a:pt x="3042088" y="814673"/>
                </a:cubicBezTo>
                <a:cubicBezTo>
                  <a:pt x="3014655" y="814673"/>
                  <a:pt x="2996904" y="808148"/>
                  <a:pt x="2977540" y="801624"/>
                </a:cubicBezTo>
                <a:cubicBezTo>
                  <a:pt x="2967856" y="799994"/>
                  <a:pt x="2961402" y="788577"/>
                  <a:pt x="2945265" y="788577"/>
                </a:cubicBezTo>
                <a:cubicBezTo>
                  <a:pt x="2948492" y="786946"/>
                  <a:pt x="2950105" y="785314"/>
                  <a:pt x="2951719" y="785314"/>
                </a:cubicBezTo>
                <a:cubicBezTo>
                  <a:pt x="2951719" y="775529"/>
                  <a:pt x="2954949" y="772268"/>
                  <a:pt x="2956559" y="764114"/>
                </a:cubicBezTo>
                <a:cubicBezTo>
                  <a:pt x="2945265" y="760851"/>
                  <a:pt x="2932354" y="769006"/>
                  <a:pt x="2925900" y="760851"/>
                </a:cubicBezTo>
                <a:cubicBezTo>
                  <a:pt x="2935583" y="760851"/>
                  <a:pt x="2954949" y="757590"/>
                  <a:pt x="2963018" y="754327"/>
                </a:cubicBezTo>
                <a:cubicBezTo>
                  <a:pt x="2959788" y="752696"/>
                  <a:pt x="2959788" y="751065"/>
                  <a:pt x="2959788" y="749435"/>
                </a:cubicBezTo>
                <a:cubicBezTo>
                  <a:pt x="2951719" y="749435"/>
                  <a:pt x="2924285" y="741280"/>
                  <a:pt x="2922672" y="733125"/>
                </a:cubicBezTo>
                <a:cubicBezTo>
                  <a:pt x="2929128" y="731494"/>
                  <a:pt x="2933969" y="733125"/>
                  <a:pt x="2937198" y="734756"/>
                </a:cubicBezTo>
                <a:cubicBezTo>
                  <a:pt x="2937198" y="733125"/>
                  <a:pt x="2937198" y="731494"/>
                  <a:pt x="2937198" y="728232"/>
                </a:cubicBezTo>
                <a:cubicBezTo>
                  <a:pt x="2943652" y="728232"/>
                  <a:pt x="2945265" y="720078"/>
                  <a:pt x="2950105" y="720078"/>
                </a:cubicBezTo>
                <a:close/>
                <a:moveTo>
                  <a:pt x="1894303" y="667955"/>
                </a:moveTo>
                <a:cubicBezTo>
                  <a:pt x="1900922" y="667955"/>
                  <a:pt x="1907539" y="676401"/>
                  <a:pt x="1909196" y="679779"/>
                </a:cubicBezTo>
                <a:cubicBezTo>
                  <a:pt x="1899268" y="681468"/>
                  <a:pt x="1902576" y="681468"/>
                  <a:pt x="1894303" y="681468"/>
                </a:cubicBezTo>
                <a:cubicBezTo>
                  <a:pt x="1889338" y="681468"/>
                  <a:pt x="1886030" y="679779"/>
                  <a:pt x="1886030" y="674712"/>
                </a:cubicBezTo>
                <a:cubicBezTo>
                  <a:pt x="1886030" y="673022"/>
                  <a:pt x="1892648" y="667955"/>
                  <a:pt x="1894303" y="667955"/>
                </a:cubicBezTo>
                <a:close/>
                <a:moveTo>
                  <a:pt x="1856108" y="665292"/>
                </a:moveTo>
                <a:cubicBezTo>
                  <a:pt x="1867210" y="665887"/>
                  <a:pt x="1878309" y="673023"/>
                  <a:pt x="1878309" y="684916"/>
                </a:cubicBezTo>
                <a:cubicBezTo>
                  <a:pt x="1878309" y="694430"/>
                  <a:pt x="1860220" y="700773"/>
                  <a:pt x="1851997" y="700773"/>
                </a:cubicBezTo>
                <a:cubicBezTo>
                  <a:pt x="1840486" y="700773"/>
                  <a:pt x="1833908" y="692845"/>
                  <a:pt x="1833908" y="684916"/>
                </a:cubicBezTo>
                <a:cubicBezTo>
                  <a:pt x="1833908" y="670644"/>
                  <a:pt x="1845007" y="664697"/>
                  <a:pt x="1856108" y="665292"/>
                </a:cubicBezTo>
                <a:close/>
                <a:moveTo>
                  <a:pt x="3983313" y="642996"/>
                </a:moveTo>
                <a:lnTo>
                  <a:pt x="3983234" y="643124"/>
                </a:lnTo>
                <a:cubicBezTo>
                  <a:pt x="3983234" y="649608"/>
                  <a:pt x="3989728" y="652444"/>
                  <a:pt x="3996222" y="655686"/>
                </a:cubicBezTo>
                <a:lnTo>
                  <a:pt x="4008452" y="669803"/>
                </a:lnTo>
                <a:lnTo>
                  <a:pt x="4008456" y="669791"/>
                </a:lnTo>
                <a:cubicBezTo>
                  <a:pt x="4008456" y="661694"/>
                  <a:pt x="4001980" y="658050"/>
                  <a:pt x="3995504" y="654810"/>
                </a:cubicBezTo>
                <a:close/>
                <a:moveTo>
                  <a:pt x="1808814" y="627414"/>
                </a:moveTo>
                <a:cubicBezTo>
                  <a:pt x="1807139" y="636681"/>
                  <a:pt x="1800448" y="642858"/>
                  <a:pt x="1792081" y="642858"/>
                </a:cubicBezTo>
                <a:cubicBezTo>
                  <a:pt x="1783718" y="642858"/>
                  <a:pt x="1800448" y="627414"/>
                  <a:pt x="1808814" y="627414"/>
                </a:cubicBezTo>
                <a:close/>
                <a:moveTo>
                  <a:pt x="4392203" y="611875"/>
                </a:moveTo>
                <a:cubicBezTo>
                  <a:pt x="4402004" y="611875"/>
                  <a:pt x="4406904" y="620003"/>
                  <a:pt x="4416705" y="621629"/>
                </a:cubicBezTo>
                <a:cubicBezTo>
                  <a:pt x="4416705" y="631382"/>
                  <a:pt x="4416705" y="631382"/>
                  <a:pt x="4416705" y="631382"/>
                </a:cubicBezTo>
                <a:cubicBezTo>
                  <a:pt x="4406904" y="636259"/>
                  <a:pt x="4398737" y="642761"/>
                  <a:pt x="4387303" y="642761"/>
                </a:cubicBezTo>
                <a:cubicBezTo>
                  <a:pt x="4377503" y="642761"/>
                  <a:pt x="4374236" y="642761"/>
                  <a:pt x="4374236" y="634633"/>
                </a:cubicBezTo>
                <a:cubicBezTo>
                  <a:pt x="4374236" y="631382"/>
                  <a:pt x="4380769" y="618378"/>
                  <a:pt x="4382403" y="618378"/>
                </a:cubicBezTo>
                <a:cubicBezTo>
                  <a:pt x="4387303" y="618378"/>
                  <a:pt x="4387303" y="611875"/>
                  <a:pt x="4392203" y="611875"/>
                </a:cubicBezTo>
                <a:close/>
                <a:moveTo>
                  <a:pt x="1415792" y="610040"/>
                </a:moveTo>
                <a:cubicBezTo>
                  <a:pt x="1425482" y="610040"/>
                  <a:pt x="1454559" y="635602"/>
                  <a:pt x="1459405" y="645188"/>
                </a:cubicBezTo>
                <a:cubicBezTo>
                  <a:pt x="1452942" y="649981"/>
                  <a:pt x="1449713" y="656373"/>
                  <a:pt x="1441635" y="656373"/>
                </a:cubicBezTo>
                <a:cubicBezTo>
                  <a:pt x="1431943" y="656373"/>
                  <a:pt x="1380256" y="637200"/>
                  <a:pt x="1380256" y="635602"/>
                </a:cubicBezTo>
                <a:cubicBezTo>
                  <a:pt x="1380256" y="629212"/>
                  <a:pt x="1393177" y="632407"/>
                  <a:pt x="1394794" y="632407"/>
                </a:cubicBezTo>
                <a:cubicBezTo>
                  <a:pt x="1404484" y="629212"/>
                  <a:pt x="1401252" y="610040"/>
                  <a:pt x="1415792" y="610040"/>
                </a:cubicBezTo>
                <a:close/>
                <a:moveTo>
                  <a:pt x="2307507" y="586873"/>
                </a:moveTo>
                <a:cubicBezTo>
                  <a:pt x="2325202" y="586873"/>
                  <a:pt x="2331635" y="606178"/>
                  <a:pt x="2349332" y="612614"/>
                </a:cubicBezTo>
                <a:cubicBezTo>
                  <a:pt x="2347723" y="623875"/>
                  <a:pt x="2333245" y="625484"/>
                  <a:pt x="2321984" y="625484"/>
                </a:cubicBezTo>
                <a:lnTo>
                  <a:pt x="2305896" y="625484"/>
                </a:lnTo>
                <a:cubicBezTo>
                  <a:pt x="2299462" y="625484"/>
                  <a:pt x="2291419" y="609396"/>
                  <a:pt x="2291419" y="601352"/>
                </a:cubicBezTo>
                <a:cubicBezTo>
                  <a:pt x="2291419" y="590091"/>
                  <a:pt x="2301071" y="586873"/>
                  <a:pt x="2307507" y="586873"/>
                </a:cubicBezTo>
                <a:close/>
                <a:moveTo>
                  <a:pt x="6816191" y="586780"/>
                </a:moveTo>
                <a:cubicBezTo>
                  <a:pt x="6816191" y="586780"/>
                  <a:pt x="6816191" y="586780"/>
                  <a:pt x="6840322" y="586780"/>
                </a:cubicBezTo>
                <a:cubicBezTo>
                  <a:pt x="6840322" y="590255"/>
                  <a:pt x="6845148" y="591992"/>
                  <a:pt x="6845148" y="597204"/>
                </a:cubicBezTo>
                <a:cubicBezTo>
                  <a:pt x="6845148" y="600679"/>
                  <a:pt x="6840322" y="604154"/>
                  <a:pt x="6837105" y="604154"/>
                </a:cubicBezTo>
                <a:cubicBezTo>
                  <a:pt x="6827452" y="604154"/>
                  <a:pt x="6821017" y="597204"/>
                  <a:pt x="6816191" y="586780"/>
                </a:cubicBezTo>
                <a:close/>
                <a:moveTo>
                  <a:pt x="4593637" y="582558"/>
                </a:moveTo>
                <a:cubicBezTo>
                  <a:pt x="4602867" y="581472"/>
                  <a:pt x="4621327" y="591027"/>
                  <a:pt x="4621327" y="601451"/>
                </a:cubicBezTo>
                <a:cubicBezTo>
                  <a:pt x="4621327" y="606084"/>
                  <a:pt x="4611950" y="604540"/>
                  <a:pt x="4611950" y="604540"/>
                </a:cubicBezTo>
                <a:cubicBezTo>
                  <a:pt x="4604137" y="604540"/>
                  <a:pt x="4588510" y="596818"/>
                  <a:pt x="4588510" y="587552"/>
                </a:cubicBezTo>
                <a:cubicBezTo>
                  <a:pt x="4588510" y="584464"/>
                  <a:pt x="4590561" y="582920"/>
                  <a:pt x="4593637" y="582558"/>
                </a:cubicBezTo>
                <a:close/>
                <a:moveTo>
                  <a:pt x="1469599" y="534750"/>
                </a:moveTo>
                <a:cubicBezTo>
                  <a:pt x="1497117" y="536370"/>
                  <a:pt x="1513303" y="550948"/>
                  <a:pt x="1513303" y="572006"/>
                </a:cubicBezTo>
                <a:cubicBezTo>
                  <a:pt x="1513303" y="583344"/>
                  <a:pt x="1534345" y="581725"/>
                  <a:pt x="1534345" y="596302"/>
                </a:cubicBezTo>
                <a:cubicBezTo>
                  <a:pt x="1534345" y="606021"/>
                  <a:pt x="1521396" y="610880"/>
                  <a:pt x="1516540" y="612501"/>
                </a:cubicBezTo>
                <a:cubicBezTo>
                  <a:pt x="1526250" y="623839"/>
                  <a:pt x="1540819" y="617360"/>
                  <a:pt x="1552149" y="623839"/>
                </a:cubicBezTo>
                <a:cubicBezTo>
                  <a:pt x="1548911" y="627080"/>
                  <a:pt x="1547291" y="628699"/>
                  <a:pt x="1545674" y="631939"/>
                </a:cubicBezTo>
                <a:cubicBezTo>
                  <a:pt x="1560242" y="640038"/>
                  <a:pt x="1561860" y="648137"/>
                  <a:pt x="1561860" y="661095"/>
                </a:cubicBezTo>
                <a:cubicBezTo>
                  <a:pt x="1584522" y="661095"/>
                  <a:pt x="1569951" y="630319"/>
                  <a:pt x="1590996" y="630319"/>
                </a:cubicBezTo>
                <a:cubicBezTo>
                  <a:pt x="1595851" y="630319"/>
                  <a:pt x="1616894" y="649757"/>
                  <a:pt x="1616894" y="654616"/>
                </a:cubicBezTo>
                <a:cubicBezTo>
                  <a:pt x="1616894" y="665954"/>
                  <a:pt x="1605562" y="662715"/>
                  <a:pt x="1605562" y="672433"/>
                </a:cubicBezTo>
                <a:cubicBezTo>
                  <a:pt x="1605562" y="680533"/>
                  <a:pt x="1626605" y="712928"/>
                  <a:pt x="1642792" y="693491"/>
                </a:cubicBezTo>
                <a:cubicBezTo>
                  <a:pt x="1652502" y="680533"/>
                  <a:pt x="1650884" y="670814"/>
                  <a:pt x="1655739" y="657856"/>
                </a:cubicBezTo>
                <a:cubicBezTo>
                  <a:pt x="1660594" y="651376"/>
                  <a:pt x="1676781" y="651376"/>
                  <a:pt x="1676781" y="643277"/>
                </a:cubicBezTo>
                <a:cubicBezTo>
                  <a:pt x="1676781" y="636799"/>
                  <a:pt x="1665449" y="633559"/>
                  <a:pt x="1665449" y="623839"/>
                </a:cubicBezTo>
                <a:cubicBezTo>
                  <a:pt x="1665449" y="615740"/>
                  <a:pt x="1675163" y="610880"/>
                  <a:pt x="1683255" y="610880"/>
                </a:cubicBezTo>
                <a:cubicBezTo>
                  <a:pt x="1689731" y="610880"/>
                  <a:pt x="1694588" y="614121"/>
                  <a:pt x="1701061" y="615740"/>
                </a:cubicBezTo>
                <a:cubicBezTo>
                  <a:pt x="1730195" y="615740"/>
                  <a:pt x="1725340" y="633559"/>
                  <a:pt x="1748000" y="633559"/>
                </a:cubicBezTo>
                <a:cubicBezTo>
                  <a:pt x="1748000" y="644898"/>
                  <a:pt x="1751237" y="644898"/>
                  <a:pt x="1748000" y="651376"/>
                </a:cubicBezTo>
                <a:cubicBezTo>
                  <a:pt x="1725340" y="661095"/>
                  <a:pt x="1735051" y="672433"/>
                  <a:pt x="1735051" y="678912"/>
                </a:cubicBezTo>
                <a:cubicBezTo>
                  <a:pt x="1735051" y="682152"/>
                  <a:pt x="1751237" y="690252"/>
                  <a:pt x="1751237" y="696731"/>
                </a:cubicBezTo>
                <a:cubicBezTo>
                  <a:pt x="1751237" y="704829"/>
                  <a:pt x="1714011" y="737226"/>
                  <a:pt x="1709154" y="729126"/>
                </a:cubicBezTo>
                <a:cubicBezTo>
                  <a:pt x="1701061" y="716168"/>
                  <a:pt x="1697823" y="729126"/>
                  <a:pt x="1701061" y="733985"/>
                </a:cubicBezTo>
                <a:cubicBezTo>
                  <a:pt x="1688112" y="733985"/>
                  <a:pt x="1684875" y="738845"/>
                  <a:pt x="1678400" y="738845"/>
                </a:cubicBezTo>
                <a:cubicBezTo>
                  <a:pt x="1667069" y="738845"/>
                  <a:pt x="1662214" y="724268"/>
                  <a:pt x="1646027" y="724268"/>
                </a:cubicBezTo>
                <a:cubicBezTo>
                  <a:pt x="1641172" y="724268"/>
                  <a:pt x="1650884" y="737226"/>
                  <a:pt x="1650884" y="740465"/>
                </a:cubicBezTo>
                <a:cubicBezTo>
                  <a:pt x="1650884" y="748563"/>
                  <a:pt x="1629841" y="763142"/>
                  <a:pt x="1618512" y="763142"/>
                </a:cubicBezTo>
                <a:cubicBezTo>
                  <a:pt x="1605562" y="763142"/>
                  <a:pt x="1595851" y="753423"/>
                  <a:pt x="1587758" y="746945"/>
                </a:cubicBezTo>
                <a:cubicBezTo>
                  <a:pt x="1581282" y="746945"/>
                  <a:pt x="1574808" y="746945"/>
                  <a:pt x="1574808" y="746945"/>
                </a:cubicBezTo>
                <a:cubicBezTo>
                  <a:pt x="1584522" y="769621"/>
                  <a:pt x="1608800" y="764762"/>
                  <a:pt x="1633078" y="771240"/>
                </a:cubicBezTo>
                <a:cubicBezTo>
                  <a:pt x="1633078" y="771240"/>
                  <a:pt x="1633078" y="771240"/>
                  <a:pt x="1633078" y="782579"/>
                </a:cubicBezTo>
                <a:cubicBezTo>
                  <a:pt x="1621749" y="790678"/>
                  <a:pt x="1612037" y="808497"/>
                  <a:pt x="1595851" y="808497"/>
                </a:cubicBezTo>
                <a:cubicBezTo>
                  <a:pt x="1587758" y="808497"/>
                  <a:pt x="1581282" y="808497"/>
                  <a:pt x="1579665" y="808497"/>
                </a:cubicBezTo>
                <a:cubicBezTo>
                  <a:pt x="1571572" y="808497"/>
                  <a:pt x="1581282" y="827934"/>
                  <a:pt x="1565097" y="823074"/>
                </a:cubicBezTo>
                <a:cubicBezTo>
                  <a:pt x="1506829" y="805257"/>
                  <a:pt x="1529488" y="819835"/>
                  <a:pt x="1523013" y="818215"/>
                </a:cubicBezTo>
                <a:cubicBezTo>
                  <a:pt x="1532725" y="823074"/>
                  <a:pt x="1560242" y="824694"/>
                  <a:pt x="1560242" y="836033"/>
                </a:cubicBezTo>
                <a:cubicBezTo>
                  <a:pt x="1560242" y="852231"/>
                  <a:pt x="1539200" y="845752"/>
                  <a:pt x="1526250" y="848991"/>
                </a:cubicBezTo>
                <a:cubicBezTo>
                  <a:pt x="1521396" y="852231"/>
                  <a:pt x="1508448" y="879768"/>
                  <a:pt x="1503589" y="884627"/>
                </a:cubicBezTo>
                <a:cubicBezTo>
                  <a:pt x="1485784" y="902445"/>
                  <a:pt x="1477691" y="918643"/>
                  <a:pt x="1477691" y="947799"/>
                </a:cubicBezTo>
                <a:cubicBezTo>
                  <a:pt x="1477691" y="968857"/>
                  <a:pt x="1480931" y="970477"/>
                  <a:pt x="1477691" y="980196"/>
                </a:cubicBezTo>
                <a:cubicBezTo>
                  <a:pt x="1485784" y="978576"/>
                  <a:pt x="1489023" y="972097"/>
                  <a:pt x="1495497" y="972097"/>
                </a:cubicBezTo>
                <a:cubicBezTo>
                  <a:pt x="1511684" y="972097"/>
                  <a:pt x="1523013" y="1012592"/>
                  <a:pt x="1523013" y="1030410"/>
                </a:cubicBezTo>
                <a:cubicBezTo>
                  <a:pt x="1534345" y="1030410"/>
                  <a:pt x="1539200" y="1019072"/>
                  <a:pt x="1548911" y="1019072"/>
                </a:cubicBezTo>
                <a:cubicBezTo>
                  <a:pt x="1558622" y="1019072"/>
                  <a:pt x="1576426" y="1030410"/>
                  <a:pt x="1581282" y="1033650"/>
                </a:cubicBezTo>
                <a:cubicBezTo>
                  <a:pt x="1612037" y="1044988"/>
                  <a:pt x="1642792" y="1056327"/>
                  <a:pt x="1668688" y="1075765"/>
                </a:cubicBezTo>
                <a:cubicBezTo>
                  <a:pt x="1668688" y="1075765"/>
                  <a:pt x="1668688" y="1075765"/>
                  <a:pt x="1715628" y="1075765"/>
                </a:cubicBezTo>
                <a:cubicBezTo>
                  <a:pt x="1735051" y="1088724"/>
                  <a:pt x="1731814" y="1106541"/>
                  <a:pt x="1731814" y="1129219"/>
                </a:cubicBezTo>
                <a:cubicBezTo>
                  <a:pt x="1731814" y="1150276"/>
                  <a:pt x="1756094" y="1172953"/>
                  <a:pt x="1773898" y="1187532"/>
                </a:cubicBezTo>
                <a:cubicBezTo>
                  <a:pt x="1780373" y="1192392"/>
                  <a:pt x="1786846" y="1177813"/>
                  <a:pt x="1794940" y="1177813"/>
                </a:cubicBezTo>
                <a:cubicBezTo>
                  <a:pt x="1796559" y="1169715"/>
                  <a:pt x="1806271" y="1164854"/>
                  <a:pt x="1807889" y="1161615"/>
                </a:cubicBezTo>
                <a:cubicBezTo>
                  <a:pt x="1798178" y="1148657"/>
                  <a:pt x="1807889" y="1109781"/>
                  <a:pt x="1783609" y="1096822"/>
                </a:cubicBezTo>
                <a:cubicBezTo>
                  <a:pt x="1798178" y="1095203"/>
                  <a:pt x="1840262" y="1062807"/>
                  <a:pt x="1840262" y="1049848"/>
                </a:cubicBezTo>
                <a:cubicBezTo>
                  <a:pt x="1840262" y="1002873"/>
                  <a:pt x="1815982" y="993155"/>
                  <a:pt x="1799797" y="965618"/>
                </a:cubicBezTo>
                <a:cubicBezTo>
                  <a:pt x="1807889" y="962378"/>
                  <a:pt x="1828931" y="955899"/>
                  <a:pt x="1825695" y="934841"/>
                </a:cubicBezTo>
                <a:cubicBezTo>
                  <a:pt x="1825695" y="925123"/>
                  <a:pt x="1803034" y="908924"/>
                  <a:pt x="1812744" y="902445"/>
                </a:cubicBezTo>
                <a:cubicBezTo>
                  <a:pt x="1835405" y="887867"/>
                  <a:pt x="1809508" y="878148"/>
                  <a:pt x="1809508" y="871669"/>
                </a:cubicBezTo>
                <a:cubicBezTo>
                  <a:pt x="1809508" y="858710"/>
                  <a:pt x="1820839" y="853850"/>
                  <a:pt x="1830549" y="853850"/>
                </a:cubicBezTo>
                <a:cubicBezTo>
                  <a:pt x="1851593" y="853850"/>
                  <a:pt x="1864542" y="865190"/>
                  <a:pt x="1885584" y="865190"/>
                </a:cubicBezTo>
                <a:cubicBezTo>
                  <a:pt x="1895295" y="865190"/>
                  <a:pt x="1895295" y="858710"/>
                  <a:pt x="1905009" y="858710"/>
                </a:cubicBezTo>
                <a:cubicBezTo>
                  <a:pt x="1924432" y="858710"/>
                  <a:pt x="1929287" y="883007"/>
                  <a:pt x="1948709" y="884627"/>
                </a:cubicBezTo>
                <a:cubicBezTo>
                  <a:pt x="1948709" y="912164"/>
                  <a:pt x="1987555" y="897586"/>
                  <a:pt x="1990791" y="917023"/>
                </a:cubicBezTo>
                <a:cubicBezTo>
                  <a:pt x="1992411" y="933222"/>
                  <a:pt x="1997265" y="967237"/>
                  <a:pt x="2010214" y="967237"/>
                </a:cubicBezTo>
                <a:cubicBezTo>
                  <a:pt x="2018308" y="967237"/>
                  <a:pt x="2019925" y="983436"/>
                  <a:pt x="2032875" y="983436"/>
                </a:cubicBezTo>
                <a:cubicBezTo>
                  <a:pt x="2050681" y="983436"/>
                  <a:pt x="2073342" y="957518"/>
                  <a:pt x="2073342" y="946180"/>
                </a:cubicBezTo>
                <a:cubicBezTo>
                  <a:pt x="2073342" y="936461"/>
                  <a:pt x="2084671" y="929982"/>
                  <a:pt x="2091145" y="926742"/>
                </a:cubicBezTo>
                <a:cubicBezTo>
                  <a:pt x="2092765" y="928362"/>
                  <a:pt x="2100857" y="934841"/>
                  <a:pt x="2102476" y="934841"/>
                </a:cubicBezTo>
                <a:cubicBezTo>
                  <a:pt x="2104095" y="954279"/>
                  <a:pt x="2134847" y="959138"/>
                  <a:pt x="2126755" y="975337"/>
                </a:cubicBezTo>
                <a:cubicBezTo>
                  <a:pt x="2121899" y="988295"/>
                  <a:pt x="2144559" y="1002873"/>
                  <a:pt x="2151035" y="1004493"/>
                </a:cubicBezTo>
                <a:cubicBezTo>
                  <a:pt x="2149413" y="1012592"/>
                  <a:pt x="2155891" y="1017451"/>
                  <a:pt x="2155891" y="1023932"/>
                </a:cubicBezTo>
                <a:cubicBezTo>
                  <a:pt x="2155891" y="1033650"/>
                  <a:pt x="2149413" y="1035270"/>
                  <a:pt x="2144559" y="1036890"/>
                </a:cubicBezTo>
                <a:cubicBezTo>
                  <a:pt x="2154272" y="1044988"/>
                  <a:pt x="2163982" y="1054708"/>
                  <a:pt x="2180168" y="1054708"/>
                </a:cubicBezTo>
                <a:cubicBezTo>
                  <a:pt x="2180168" y="1054708"/>
                  <a:pt x="2180168" y="1054708"/>
                  <a:pt x="2180168" y="1056327"/>
                </a:cubicBezTo>
                <a:cubicBezTo>
                  <a:pt x="2180168" y="1080624"/>
                  <a:pt x="2215778" y="1088724"/>
                  <a:pt x="2233582" y="1087104"/>
                </a:cubicBezTo>
                <a:cubicBezTo>
                  <a:pt x="2233582" y="1090343"/>
                  <a:pt x="2240055" y="1091963"/>
                  <a:pt x="2240055" y="1095203"/>
                </a:cubicBezTo>
                <a:cubicBezTo>
                  <a:pt x="2235201" y="1108161"/>
                  <a:pt x="2194731" y="1114640"/>
                  <a:pt x="2181785" y="1121120"/>
                </a:cubicBezTo>
                <a:cubicBezTo>
                  <a:pt x="2181785" y="1122739"/>
                  <a:pt x="2186639" y="1124360"/>
                  <a:pt x="2188258" y="1124360"/>
                </a:cubicBezTo>
                <a:cubicBezTo>
                  <a:pt x="2206065" y="1124360"/>
                  <a:pt x="2240055" y="1113020"/>
                  <a:pt x="2256243" y="1103301"/>
                </a:cubicBezTo>
                <a:cubicBezTo>
                  <a:pt x="2256243" y="1103301"/>
                  <a:pt x="2256243" y="1103301"/>
                  <a:pt x="2256243" y="1111401"/>
                </a:cubicBezTo>
                <a:cubicBezTo>
                  <a:pt x="2264336" y="1116260"/>
                  <a:pt x="2256243" y="1122739"/>
                  <a:pt x="2261099" y="1122739"/>
                </a:cubicBezTo>
                <a:cubicBezTo>
                  <a:pt x="2267573" y="1134079"/>
                  <a:pt x="2274047" y="1140557"/>
                  <a:pt x="2274047" y="1156755"/>
                </a:cubicBezTo>
                <a:cubicBezTo>
                  <a:pt x="2274047" y="1179432"/>
                  <a:pt x="2215778" y="1182673"/>
                  <a:pt x="2206065" y="1195631"/>
                </a:cubicBezTo>
                <a:cubicBezTo>
                  <a:pt x="2185023" y="1223168"/>
                  <a:pt x="2165601" y="1211829"/>
                  <a:pt x="2129991" y="1211829"/>
                </a:cubicBezTo>
                <a:cubicBezTo>
                  <a:pt x="2102476" y="1211829"/>
                  <a:pt x="2086290" y="1206970"/>
                  <a:pt x="2060391" y="1215069"/>
                </a:cubicBezTo>
                <a:cubicBezTo>
                  <a:pt x="2044205" y="1219928"/>
                  <a:pt x="2052297" y="1226408"/>
                  <a:pt x="2042587" y="1236127"/>
                </a:cubicBezTo>
                <a:cubicBezTo>
                  <a:pt x="2026400" y="1252325"/>
                  <a:pt x="2011835" y="1245845"/>
                  <a:pt x="2002123" y="1265283"/>
                </a:cubicBezTo>
                <a:cubicBezTo>
                  <a:pt x="2023164" y="1262043"/>
                  <a:pt x="2037730" y="1240986"/>
                  <a:pt x="2068485" y="1240986"/>
                </a:cubicBezTo>
                <a:cubicBezTo>
                  <a:pt x="2084671" y="1240986"/>
                  <a:pt x="2105712" y="1237746"/>
                  <a:pt x="2105712" y="1250705"/>
                </a:cubicBezTo>
                <a:cubicBezTo>
                  <a:pt x="2105712" y="1265283"/>
                  <a:pt x="2079815" y="1268523"/>
                  <a:pt x="2076579" y="1275002"/>
                </a:cubicBezTo>
                <a:cubicBezTo>
                  <a:pt x="2083052" y="1275002"/>
                  <a:pt x="2091145" y="1276621"/>
                  <a:pt x="2094384" y="1276621"/>
                </a:cubicBezTo>
                <a:cubicBezTo>
                  <a:pt x="2092765" y="1284721"/>
                  <a:pt x="2086290" y="1289580"/>
                  <a:pt x="2086290" y="1294440"/>
                </a:cubicBezTo>
                <a:cubicBezTo>
                  <a:pt x="2086290" y="1312258"/>
                  <a:pt x="2120279" y="1331696"/>
                  <a:pt x="2139705" y="1331696"/>
                </a:cubicBezTo>
                <a:cubicBezTo>
                  <a:pt x="2144559" y="1331696"/>
                  <a:pt x="2163982" y="1333312"/>
                  <a:pt x="2163982" y="1339791"/>
                </a:cubicBezTo>
                <a:cubicBezTo>
                  <a:pt x="2163982" y="1346270"/>
                  <a:pt x="2113805" y="1365708"/>
                  <a:pt x="2110568" y="1365708"/>
                </a:cubicBezTo>
                <a:cubicBezTo>
                  <a:pt x="2096001" y="1370567"/>
                  <a:pt x="2083052" y="1388385"/>
                  <a:pt x="2078197" y="1388385"/>
                </a:cubicBezTo>
                <a:cubicBezTo>
                  <a:pt x="2073342" y="1388385"/>
                  <a:pt x="2063628" y="1377047"/>
                  <a:pt x="2063628" y="1370567"/>
                </a:cubicBezTo>
                <a:cubicBezTo>
                  <a:pt x="2063628" y="1355989"/>
                  <a:pt x="2089526" y="1344651"/>
                  <a:pt x="2105712" y="1343031"/>
                </a:cubicBezTo>
                <a:cubicBezTo>
                  <a:pt x="2094384" y="1343031"/>
                  <a:pt x="2094384" y="1341411"/>
                  <a:pt x="2094384" y="1331696"/>
                </a:cubicBezTo>
                <a:cubicBezTo>
                  <a:pt x="2084671" y="1333312"/>
                  <a:pt x="2084671" y="1341411"/>
                  <a:pt x="2078197" y="1346270"/>
                </a:cubicBezTo>
                <a:cubicBezTo>
                  <a:pt x="2071723" y="1351130"/>
                  <a:pt x="2053916" y="1347890"/>
                  <a:pt x="2049062" y="1347890"/>
                </a:cubicBezTo>
                <a:lnTo>
                  <a:pt x="2043550" y="1347890"/>
                </a:lnTo>
                <a:lnTo>
                  <a:pt x="2046256" y="1357348"/>
                </a:lnTo>
                <a:cubicBezTo>
                  <a:pt x="2041399" y="1363812"/>
                  <a:pt x="2033302" y="1368660"/>
                  <a:pt x="2023586" y="1368660"/>
                </a:cubicBezTo>
                <a:cubicBezTo>
                  <a:pt x="2013872" y="1368660"/>
                  <a:pt x="2013872" y="1365428"/>
                  <a:pt x="2005775" y="1368660"/>
                </a:cubicBezTo>
                <a:cubicBezTo>
                  <a:pt x="1994437" y="1379971"/>
                  <a:pt x="1970149" y="1388051"/>
                  <a:pt x="1970149" y="1415523"/>
                </a:cubicBezTo>
                <a:cubicBezTo>
                  <a:pt x="1970149" y="1417139"/>
                  <a:pt x="1971768" y="1420371"/>
                  <a:pt x="1973388" y="1421987"/>
                </a:cubicBezTo>
                <a:cubicBezTo>
                  <a:pt x="1973388" y="1425219"/>
                  <a:pt x="1976626" y="1434915"/>
                  <a:pt x="1981485" y="1434915"/>
                </a:cubicBezTo>
                <a:cubicBezTo>
                  <a:pt x="1983104" y="1434915"/>
                  <a:pt x="1987961" y="1430067"/>
                  <a:pt x="1987961" y="1430067"/>
                </a:cubicBezTo>
                <a:cubicBezTo>
                  <a:pt x="1987961" y="1434915"/>
                  <a:pt x="1987961" y="1434915"/>
                  <a:pt x="1987961" y="1434915"/>
                </a:cubicBezTo>
                <a:cubicBezTo>
                  <a:pt x="1979865" y="1436531"/>
                  <a:pt x="1968529" y="1439763"/>
                  <a:pt x="1965293" y="1436531"/>
                </a:cubicBezTo>
                <a:cubicBezTo>
                  <a:pt x="1950718" y="1447843"/>
                  <a:pt x="1926426" y="1442995"/>
                  <a:pt x="1911855" y="1452691"/>
                </a:cubicBezTo>
                <a:cubicBezTo>
                  <a:pt x="1919951" y="1452691"/>
                  <a:pt x="1919951" y="1452691"/>
                  <a:pt x="1919951" y="1452691"/>
                </a:cubicBezTo>
                <a:cubicBezTo>
                  <a:pt x="1926426" y="1452691"/>
                  <a:pt x="1932907" y="1447843"/>
                  <a:pt x="1937763" y="1452691"/>
                </a:cubicBezTo>
                <a:cubicBezTo>
                  <a:pt x="1928048" y="1455922"/>
                  <a:pt x="1919951" y="1455922"/>
                  <a:pt x="1910234" y="1455922"/>
                </a:cubicBezTo>
                <a:cubicBezTo>
                  <a:pt x="1908617" y="1455922"/>
                  <a:pt x="1905376" y="1454307"/>
                  <a:pt x="1903757" y="1454307"/>
                </a:cubicBezTo>
                <a:cubicBezTo>
                  <a:pt x="1902138" y="1455922"/>
                  <a:pt x="1898900" y="1457538"/>
                  <a:pt x="1898900" y="1460770"/>
                </a:cubicBezTo>
                <a:cubicBezTo>
                  <a:pt x="1898900" y="1464002"/>
                  <a:pt x="1905376" y="1468850"/>
                  <a:pt x="1905376" y="1468850"/>
                </a:cubicBezTo>
                <a:cubicBezTo>
                  <a:pt x="1903757" y="1473698"/>
                  <a:pt x="1890804" y="1499554"/>
                  <a:pt x="1885946" y="1499554"/>
                </a:cubicBezTo>
                <a:cubicBezTo>
                  <a:pt x="1884327" y="1499554"/>
                  <a:pt x="1882706" y="1494706"/>
                  <a:pt x="1881085" y="1493090"/>
                </a:cubicBezTo>
                <a:cubicBezTo>
                  <a:pt x="1877850" y="1496322"/>
                  <a:pt x="1877850" y="1496322"/>
                  <a:pt x="1877850" y="1496322"/>
                </a:cubicBezTo>
                <a:cubicBezTo>
                  <a:pt x="1879467" y="1502786"/>
                  <a:pt x="1884327" y="1504402"/>
                  <a:pt x="1884327" y="1510866"/>
                </a:cubicBezTo>
                <a:cubicBezTo>
                  <a:pt x="1884327" y="1514098"/>
                  <a:pt x="1869752" y="1539953"/>
                  <a:pt x="1866513" y="1539953"/>
                </a:cubicBezTo>
                <a:cubicBezTo>
                  <a:pt x="1866513" y="1539953"/>
                  <a:pt x="1864893" y="1536722"/>
                  <a:pt x="1864893" y="1535106"/>
                </a:cubicBezTo>
                <a:cubicBezTo>
                  <a:pt x="1864893" y="1531874"/>
                  <a:pt x="1864893" y="1530258"/>
                  <a:pt x="1864893" y="1527026"/>
                </a:cubicBezTo>
                <a:cubicBezTo>
                  <a:pt x="1864893" y="1522178"/>
                  <a:pt x="1858417" y="1510866"/>
                  <a:pt x="1856796" y="1504402"/>
                </a:cubicBezTo>
                <a:cubicBezTo>
                  <a:pt x="1855177" y="1507634"/>
                  <a:pt x="1855177" y="1514098"/>
                  <a:pt x="1855177" y="1514098"/>
                </a:cubicBezTo>
                <a:cubicBezTo>
                  <a:pt x="1855177" y="1518946"/>
                  <a:pt x="1860037" y="1531874"/>
                  <a:pt x="1860037" y="1538338"/>
                </a:cubicBezTo>
                <a:cubicBezTo>
                  <a:pt x="1860037" y="1544801"/>
                  <a:pt x="1855177" y="1544801"/>
                  <a:pt x="1860037" y="1549649"/>
                </a:cubicBezTo>
                <a:cubicBezTo>
                  <a:pt x="1861654" y="1549649"/>
                  <a:pt x="1863275" y="1549649"/>
                  <a:pt x="1864893" y="1549649"/>
                </a:cubicBezTo>
                <a:cubicBezTo>
                  <a:pt x="1864893" y="1551265"/>
                  <a:pt x="1864893" y="1554497"/>
                  <a:pt x="1864893" y="1556113"/>
                </a:cubicBezTo>
                <a:cubicBezTo>
                  <a:pt x="1864893" y="1562577"/>
                  <a:pt x="1858417" y="1564193"/>
                  <a:pt x="1855177" y="1564193"/>
                </a:cubicBezTo>
                <a:cubicBezTo>
                  <a:pt x="1858417" y="1570657"/>
                  <a:pt x="1861654" y="1570657"/>
                  <a:pt x="1864893" y="1570657"/>
                </a:cubicBezTo>
                <a:cubicBezTo>
                  <a:pt x="1863275" y="1578737"/>
                  <a:pt x="1860037" y="1578737"/>
                  <a:pt x="1853558" y="1578737"/>
                </a:cubicBezTo>
                <a:cubicBezTo>
                  <a:pt x="1853558" y="1583585"/>
                  <a:pt x="1853558" y="1583585"/>
                  <a:pt x="1853558" y="1583585"/>
                </a:cubicBezTo>
                <a:cubicBezTo>
                  <a:pt x="1861654" y="1588433"/>
                  <a:pt x="1861654" y="1588433"/>
                  <a:pt x="1861654" y="1588433"/>
                </a:cubicBezTo>
                <a:cubicBezTo>
                  <a:pt x="1860037" y="1591665"/>
                  <a:pt x="1858417" y="1596513"/>
                  <a:pt x="1853558" y="1596513"/>
                </a:cubicBezTo>
                <a:cubicBezTo>
                  <a:pt x="1845460" y="1598129"/>
                  <a:pt x="1842222" y="1604593"/>
                  <a:pt x="1835744" y="1604593"/>
                </a:cubicBezTo>
                <a:cubicBezTo>
                  <a:pt x="1827647" y="1607825"/>
                  <a:pt x="1827647" y="1611057"/>
                  <a:pt x="1824409" y="1614289"/>
                </a:cubicBezTo>
                <a:lnTo>
                  <a:pt x="1826030" y="1615905"/>
                </a:lnTo>
                <a:cubicBezTo>
                  <a:pt x="1792022" y="1635296"/>
                  <a:pt x="1749919" y="1648224"/>
                  <a:pt x="1749919" y="1699936"/>
                </a:cubicBezTo>
                <a:cubicBezTo>
                  <a:pt x="1749919" y="1724175"/>
                  <a:pt x="1769352" y="1730639"/>
                  <a:pt x="1769352" y="1753263"/>
                </a:cubicBezTo>
                <a:lnTo>
                  <a:pt x="1769352" y="1756495"/>
                </a:lnTo>
                <a:cubicBezTo>
                  <a:pt x="1770971" y="1766191"/>
                  <a:pt x="1777448" y="1772655"/>
                  <a:pt x="1777448" y="1785583"/>
                </a:cubicBezTo>
                <a:cubicBezTo>
                  <a:pt x="1777448" y="1800126"/>
                  <a:pt x="1774209" y="1814670"/>
                  <a:pt x="1762872" y="1814670"/>
                </a:cubicBezTo>
                <a:cubicBezTo>
                  <a:pt x="1751539" y="1814670"/>
                  <a:pt x="1751539" y="1803358"/>
                  <a:pt x="1748300" y="1796894"/>
                </a:cubicBezTo>
                <a:cubicBezTo>
                  <a:pt x="1740202" y="1785583"/>
                  <a:pt x="1732106" y="1780735"/>
                  <a:pt x="1727250" y="1769423"/>
                </a:cubicBezTo>
                <a:cubicBezTo>
                  <a:pt x="1715914" y="1746799"/>
                  <a:pt x="1724010" y="1703167"/>
                  <a:pt x="1691623" y="1703167"/>
                </a:cubicBezTo>
                <a:cubicBezTo>
                  <a:pt x="1685146" y="1703167"/>
                  <a:pt x="1683526" y="1712863"/>
                  <a:pt x="1677048" y="1712863"/>
                </a:cubicBezTo>
                <a:cubicBezTo>
                  <a:pt x="1664096" y="1712863"/>
                  <a:pt x="1655999" y="1696704"/>
                  <a:pt x="1638186" y="1696704"/>
                </a:cubicBezTo>
                <a:cubicBezTo>
                  <a:pt x="1628469" y="1696704"/>
                  <a:pt x="1626850" y="1701552"/>
                  <a:pt x="1620373" y="1701552"/>
                </a:cubicBezTo>
                <a:cubicBezTo>
                  <a:pt x="1618754" y="1701552"/>
                  <a:pt x="1615516" y="1698320"/>
                  <a:pt x="1615516" y="1696704"/>
                </a:cubicBezTo>
                <a:cubicBezTo>
                  <a:pt x="1604180" y="1699936"/>
                  <a:pt x="1589606" y="1698320"/>
                  <a:pt x="1576650" y="1701552"/>
                </a:cubicBezTo>
                <a:cubicBezTo>
                  <a:pt x="1584746" y="1704783"/>
                  <a:pt x="1583126" y="1704783"/>
                  <a:pt x="1587984" y="1701552"/>
                </a:cubicBezTo>
                <a:cubicBezTo>
                  <a:pt x="1586366" y="1712863"/>
                  <a:pt x="1579888" y="1719327"/>
                  <a:pt x="1587984" y="1725791"/>
                </a:cubicBezTo>
                <a:cubicBezTo>
                  <a:pt x="1568553" y="1735487"/>
                  <a:pt x="1552360" y="1711247"/>
                  <a:pt x="1537788" y="1711247"/>
                </a:cubicBezTo>
                <a:cubicBezTo>
                  <a:pt x="1532927" y="1711247"/>
                  <a:pt x="1531312" y="1716095"/>
                  <a:pt x="1526452" y="1716095"/>
                </a:cubicBezTo>
                <a:cubicBezTo>
                  <a:pt x="1518356" y="1716095"/>
                  <a:pt x="1515116" y="1709631"/>
                  <a:pt x="1507020" y="1709631"/>
                </a:cubicBezTo>
                <a:cubicBezTo>
                  <a:pt x="1485968" y="1709631"/>
                  <a:pt x="1476251" y="1727407"/>
                  <a:pt x="1466536" y="1735487"/>
                </a:cubicBezTo>
                <a:cubicBezTo>
                  <a:pt x="1461677" y="1741951"/>
                  <a:pt x="1455201" y="1737103"/>
                  <a:pt x="1448724" y="1738719"/>
                </a:cubicBezTo>
                <a:cubicBezTo>
                  <a:pt x="1432526" y="1745183"/>
                  <a:pt x="1422812" y="1764575"/>
                  <a:pt x="1422812" y="1785583"/>
                </a:cubicBezTo>
                <a:lnTo>
                  <a:pt x="1423431" y="1786816"/>
                </a:lnTo>
                <a:lnTo>
                  <a:pt x="1423310" y="1786215"/>
                </a:lnTo>
                <a:cubicBezTo>
                  <a:pt x="1423310" y="1787837"/>
                  <a:pt x="1426552" y="1791081"/>
                  <a:pt x="1426552" y="1792703"/>
                </a:cubicBezTo>
                <a:lnTo>
                  <a:pt x="1424545" y="1792393"/>
                </a:lnTo>
                <a:lnTo>
                  <a:pt x="1424426" y="1791796"/>
                </a:lnTo>
                <a:lnTo>
                  <a:pt x="1406417" y="1789016"/>
                </a:lnTo>
                <a:lnTo>
                  <a:pt x="1390544" y="1782400"/>
                </a:lnTo>
                <a:lnTo>
                  <a:pt x="1390906" y="1782971"/>
                </a:lnTo>
                <a:cubicBezTo>
                  <a:pt x="1394147" y="1785404"/>
                  <a:pt x="1400224" y="1787837"/>
                  <a:pt x="1406906" y="1789662"/>
                </a:cubicBezTo>
                <a:lnTo>
                  <a:pt x="1424545" y="1792393"/>
                </a:lnTo>
                <a:lnTo>
                  <a:pt x="1424932" y="1794325"/>
                </a:lnTo>
                <a:cubicBezTo>
                  <a:pt x="1426552" y="1799191"/>
                  <a:pt x="1428171" y="1802436"/>
                  <a:pt x="1428171" y="1805680"/>
                </a:cubicBezTo>
                <a:cubicBezTo>
                  <a:pt x="1428171" y="1818656"/>
                  <a:pt x="1423310" y="1823523"/>
                  <a:pt x="1421692" y="1834877"/>
                </a:cubicBezTo>
                <a:cubicBezTo>
                  <a:pt x="1421692" y="1875429"/>
                  <a:pt x="1421692" y="1875429"/>
                  <a:pt x="1421692" y="1875429"/>
                </a:cubicBezTo>
                <a:cubicBezTo>
                  <a:pt x="1420071" y="1880295"/>
                  <a:pt x="1424932" y="1886784"/>
                  <a:pt x="1426552" y="1890028"/>
                </a:cubicBezTo>
                <a:cubicBezTo>
                  <a:pt x="1429790" y="1896516"/>
                  <a:pt x="1426552" y="1899760"/>
                  <a:pt x="1429790" y="1906248"/>
                </a:cubicBezTo>
                <a:cubicBezTo>
                  <a:pt x="1431413" y="1912737"/>
                  <a:pt x="1441134" y="1922469"/>
                  <a:pt x="1445994" y="1927335"/>
                </a:cubicBezTo>
                <a:cubicBezTo>
                  <a:pt x="1458957" y="1940312"/>
                  <a:pt x="1458957" y="1951667"/>
                  <a:pt x="1478398" y="1958155"/>
                </a:cubicBezTo>
                <a:cubicBezTo>
                  <a:pt x="1484877" y="1959777"/>
                  <a:pt x="1484877" y="1966265"/>
                  <a:pt x="1489738" y="1966265"/>
                </a:cubicBezTo>
                <a:cubicBezTo>
                  <a:pt x="1504322" y="1966265"/>
                  <a:pt x="1515663" y="1956533"/>
                  <a:pt x="1528624" y="1956533"/>
                </a:cubicBezTo>
                <a:cubicBezTo>
                  <a:pt x="1536725" y="1956533"/>
                  <a:pt x="1539964" y="1961399"/>
                  <a:pt x="1543204" y="1961399"/>
                </a:cubicBezTo>
                <a:cubicBezTo>
                  <a:pt x="1548068" y="1961399"/>
                  <a:pt x="1552927" y="1951667"/>
                  <a:pt x="1552927" y="1950045"/>
                </a:cubicBezTo>
                <a:cubicBezTo>
                  <a:pt x="1556166" y="1940312"/>
                  <a:pt x="1567506" y="1932202"/>
                  <a:pt x="1567506" y="1920847"/>
                </a:cubicBezTo>
                <a:cubicBezTo>
                  <a:pt x="1567506" y="1899760"/>
                  <a:pt x="1591811" y="1893272"/>
                  <a:pt x="1611252" y="1893272"/>
                </a:cubicBezTo>
                <a:cubicBezTo>
                  <a:pt x="1617733" y="1893272"/>
                  <a:pt x="1622595" y="1893272"/>
                  <a:pt x="1625834" y="1894894"/>
                </a:cubicBezTo>
                <a:cubicBezTo>
                  <a:pt x="1627455" y="1896516"/>
                  <a:pt x="1637175" y="1896516"/>
                  <a:pt x="1642038" y="1896516"/>
                </a:cubicBezTo>
                <a:cubicBezTo>
                  <a:pt x="1642038" y="1898138"/>
                  <a:pt x="1642038" y="1901382"/>
                  <a:pt x="1642038" y="1903004"/>
                </a:cubicBezTo>
                <a:cubicBezTo>
                  <a:pt x="1642038" y="1912737"/>
                  <a:pt x="1629076" y="1925713"/>
                  <a:pt x="1629076" y="1938690"/>
                </a:cubicBezTo>
                <a:cubicBezTo>
                  <a:pt x="1629076" y="1951667"/>
                  <a:pt x="1625834" y="1956533"/>
                  <a:pt x="1620974" y="1963021"/>
                </a:cubicBezTo>
                <a:cubicBezTo>
                  <a:pt x="1620974" y="1961399"/>
                  <a:pt x="1620974" y="1959777"/>
                  <a:pt x="1620974" y="1958155"/>
                </a:cubicBezTo>
                <a:cubicBezTo>
                  <a:pt x="1619354" y="1958155"/>
                  <a:pt x="1617733" y="1958155"/>
                  <a:pt x="1614492" y="1958155"/>
                </a:cubicBezTo>
                <a:cubicBezTo>
                  <a:pt x="1614492" y="1966265"/>
                  <a:pt x="1614492" y="1982486"/>
                  <a:pt x="1614492" y="1992219"/>
                </a:cubicBezTo>
                <a:cubicBezTo>
                  <a:pt x="1614492" y="1998707"/>
                  <a:pt x="1606392" y="2001951"/>
                  <a:pt x="1601533" y="2006817"/>
                </a:cubicBezTo>
                <a:cubicBezTo>
                  <a:pt x="1601533" y="2008439"/>
                  <a:pt x="1601533" y="2008439"/>
                  <a:pt x="1601533" y="2010061"/>
                </a:cubicBezTo>
                <a:cubicBezTo>
                  <a:pt x="1601533" y="2014928"/>
                  <a:pt x="1606392" y="2018172"/>
                  <a:pt x="1611252" y="2018172"/>
                </a:cubicBezTo>
                <a:cubicBezTo>
                  <a:pt x="1633936" y="2018172"/>
                  <a:pt x="1653378" y="2013306"/>
                  <a:pt x="1679301" y="2013306"/>
                </a:cubicBezTo>
                <a:cubicBezTo>
                  <a:pt x="1695503" y="2013306"/>
                  <a:pt x="1700363" y="2026282"/>
                  <a:pt x="1713325" y="2029526"/>
                </a:cubicBezTo>
                <a:cubicBezTo>
                  <a:pt x="1713325" y="2032770"/>
                  <a:pt x="1713325" y="2036015"/>
                  <a:pt x="1713325" y="2039259"/>
                </a:cubicBezTo>
                <a:cubicBezTo>
                  <a:pt x="1713325" y="2045747"/>
                  <a:pt x="1711705" y="2063590"/>
                  <a:pt x="1708464" y="2071700"/>
                </a:cubicBezTo>
                <a:cubicBezTo>
                  <a:pt x="1708464" y="2087921"/>
                  <a:pt x="1708464" y="2102520"/>
                  <a:pt x="1708464" y="2115496"/>
                </a:cubicBezTo>
                <a:cubicBezTo>
                  <a:pt x="1708464" y="2130095"/>
                  <a:pt x="1723046" y="2136583"/>
                  <a:pt x="1734386" y="2143072"/>
                </a:cubicBezTo>
                <a:cubicBezTo>
                  <a:pt x="1742488" y="2146316"/>
                  <a:pt x="1742488" y="2159292"/>
                  <a:pt x="1753831" y="2159292"/>
                </a:cubicBezTo>
                <a:cubicBezTo>
                  <a:pt x="1773270" y="2159292"/>
                  <a:pt x="1782991" y="2144694"/>
                  <a:pt x="1799194" y="2144694"/>
                </a:cubicBezTo>
                <a:cubicBezTo>
                  <a:pt x="1808916" y="2144694"/>
                  <a:pt x="1816207" y="2148343"/>
                  <a:pt x="1822484" y="2153210"/>
                </a:cubicBezTo>
                <a:lnTo>
                  <a:pt x="1838565" y="2167983"/>
                </a:lnTo>
                <a:lnTo>
                  <a:pt x="1839196" y="2167453"/>
                </a:lnTo>
                <a:cubicBezTo>
                  <a:pt x="1845668" y="2169073"/>
                  <a:pt x="1842430" y="2169073"/>
                  <a:pt x="1848901" y="2167453"/>
                </a:cubicBezTo>
                <a:cubicBezTo>
                  <a:pt x="1848901" y="2165833"/>
                  <a:pt x="1848901" y="2164213"/>
                  <a:pt x="1848901" y="2162593"/>
                </a:cubicBezTo>
                <a:cubicBezTo>
                  <a:pt x="1848901" y="2162593"/>
                  <a:pt x="1850520" y="2159353"/>
                  <a:pt x="1852139" y="2159353"/>
                </a:cubicBezTo>
                <a:cubicBezTo>
                  <a:pt x="1852139" y="2152874"/>
                  <a:pt x="1860224" y="2149634"/>
                  <a:pt x="1863457" y="2148014"/>
                </a:cubicBezTo>
                <a:cubicBezTo>
                  <a:pt x="1868312" y="2144774"/>
                  <a:pt x="1868312" y="2135054"/>
                  <a:pt x="1869931" y="2130194"/>
                </a:cubicBezTo>
                <a:cubicBezTo>
                  <a:pt x="1873164" y="2118855"/>
                  <a:pt x="1879633" y="2115615"/>
                  <a:pt x="1889338" y="2113995"/>
                </a:cubicBezTo>
                <a:cubicBezTo>
                  <a:pt x="1907132" y="2107515"/>
                  <a:pt x="1918454" y="2104275"/>
                  <a:pt x="1936248" y="2099416"/>
                </a:cubicBezTo>
                <a:cubicBezTo>
                  <a:pt x="1945952" y="2096176"/>
                  <a:pt x="1947569" y="2084836"/>
                  <a:pt x="1957274" y="2084836"/>
                </a:cubicBezTo>
                <a:cubicBezTo>
                  <a:pt x="1960509" y="2084836"/>
                  <a:pt x="1963743" y="2092936"/>
                  <a:pt x="1963743" y="2094556"/>
                </a:cubicBezTo>
                <a:cubicBezTo>
                  <a:pt x="1963743" y="2099416"/>
                  <a:pt x="1958892" y="2102655"/>
                  <a:pt x="1955657" y="2102655"/>
                </a:cubicBezTo>
                <a:cubicBezTo>
                  <a:pt x="1954040" y="2113995"/>
                  <a:pt x="1949186" y="2125335"/>
                  <a:pt x="1949186" y="2131814"/>
                </a:cubicBezTo>
                <a:cubicBezTo>
                  <a:pt x="1949186" y="2139914"/>
                  <a:pt x="1954040" y="2152874"/>
                  <a:pt x="1960509" y="2152874"/>
                </a:cubicBezTo>
                <a:cubicBezTo>
                  <a:pt x="1963743" y="2152874"/>
                  <a:pt x="1968595" y="2144774"/>
                  <a:pt x="1968595" y="2141534"/>
                </a:cubicBezTo>
                <a:cubicBezTo>
                  <a:pt x="1968595" y="2133434"/>
                  <a:pt x="1958892" y="2128574"/>
                  <a:pt x="1958892" y="2118855"/>
                </a:cubicBezTo>
                <a:cubicBezTo>
                  <a:pt x="1958892" y="2109135"/>
                  <a:pt x="1970212" y="2110755"/>
                  <a:pt x="1976683" y="2105895"/>
                </a:cubicBezTo>
                <a:cubicBezTo>
                  <a:pt x="1994475" y="2105895"/>
                  <a:pt x="1994475" y="2105895"/>
                  <a:pt x="1994475" y="2105895"/>
                </a:cubicBezTo>
                <a:cubicBezTo>
                  <a:pt x="1991241" y="2097796"/>
                  <a:pt x="1981537" y="2101036"/>
                  <a:pt x="1981537" y="2092936"/>
                </a:cubicBezTo>
                <a:cubicBezTo>
                  <a:pt x="1992857" y="2092936"/>
                  <a:pt x="1992857" y="2092936"/>
                  <a:pt x="1992857" y="2092936"/>
                </a:cubicBezTo>
                <a:cubicBezTo>
                  <a:pt x="1996092" y="2104275"/>
                  <a:pt x="2012268" y="2107515"/>
                  <a:pt x="2023587" y="2110755"/>
                </a:cubicBezTo>
                <a:cubicBezTo>
                  <a:pt x="2023587" y="2117235"/>
                  <a:pt x="2026823" y="2122095"/>
                  <a:pt x="2031674" y="2123715"/>
                </a:cubicBezTo>
                <a:cubicBezTo>
                  <a:pt x="2043000" y="2123715"/>
                  <a:pt x="2064025" y="2123715"/>
                  <a:pt x="2070496" y="2123715"/>
                </a:cubicBezTo>
                <a:cubicBezTo>
                  <a:pt x="2070496" y="2130194"/>
                  <a:pt x="2078582" y="2131814"/>
                  <a:pt x="2085052" y="2131814"/>
                </a:cubicBezTo>
                <a:cubicBezTo>
                  <a:pt x="2094760" y="2130194"/>
                  <a:pt x="2102845" y="2130194"/>
                  <a:pt x="2106081" y="2120475"/>
                </a:cubicBezTo>
                <a:cubicBezTo>
                  <a:pt x="2107696" y="2118855"/>
                  <a:pt x="2122256" y="2118855"/>
                  <a:pt x="2123872" y="2117235"/>
                </a:cubicBezTo>
                <a:cubicBezTo>
                  <a:pt x="2131959" y="2117235"/>
                  <a:pt x="2144901" y="2118855"/>
                  <a:pt x="2144901" y="2118855"/>
                </a:cubicBezTo>
                <a:cubicBezTo>
                  <a:pt x="2141666" y="2122095"/>
                  <a:pt x="2135196" y="2122095"/>
                  <a:pt x="2133577" y="2120475"/>
                </a:cubicBezTo>
                <a:cubicBezTo>
                  <a:pt x="2133577" y="2126955"/>
                  <a:pt x="2133577" y="2126955"/>
                  <a:pt x="2133577" y="2126955"/>
                </a:cubicBezTo>
                <a:cubicBezTo>
                  <a:pt x="2138430" y="2136674"/>
                  <a:pt x="2152984" y="2138294"/>
                  <a:pt x="2164310" y="2143154"/>
                </a:cubicBezTo>
                <a:cubicBezTo>
                  <a:pt x="2174016" y="2144774"/>
                  <a:pt x="2170781" y="2156113"/>
                  <a:pt x="2174016" y="2165833"/>
                </a:cubicBezTo>
                <a:cubicBezTo>
                  <a:pt x="2193421" y="2165833"/>
                  <a:pt x="2193421" y="2165833"/>
                  <a:pt x="2193421" y="2165833"/>
                </a:cubicBezTo>
                <a:cubicBezTo>
                  <a:pt x="2207980" y="2178793"/>
                  <a:pt x="2214449" y="2177173"/>
                  <a:pt x="2222539" y="2194992"/>
                </a:cubicBezTo>
                <a:cubicBezTo>
                  <a:pt x="2224157" y="2198232"/>
                  <a:pt x="2230626" y="2198232"/>
                  <a:pt x="2233862" y="2198232"/>
                </a:cubicBezTo>
                <a:cubicBezTo>
                  <a:pt x="2238714" y="2219291"/>
                  <a:pt x="2267827" y="2216051"/>
                  <a:pt x="2287238" y="2220911"/>
                </a:cubicBezTo>
                <a:cubicBezTo>
                  <a:pt x="2306649" y="2220911"/>
                  <a:pt x="2306649" y="2220911"/>
                  <a:pt x="2306649" y="2220911"/>
                </a:cubicBezTo>
                <a:cubicBezTo>
                  <a:pt x="2311500" y="2222531"/>
                  <a:pt x="2322823" y="2229011"/>
                  <a:pt x="2329293" y="2229011"/>
                </a:cubicBezTo>
                <a:cubicBezTo>
                  <a:pt x="2330910" y="2229011"/>
                  <a:pt x="2332528" y="2229011"/>
                  <a:pt x="2334146" y="2229011"/>
                </a:cubicBezTo>
                <a:cubicBezTo>
                  <a:pt x="2345468" y="2229011"/>
                  <a:pt x="2360026" y="2253310"/>
                  <a:pt x="2372965" y="2256550"/>
                </a:cubicBezTo>
                <a:cubicBezTo>
                  <a:pt x="2372965" y="2264649"/>
                  <a:pt x="2381052" y="2287328"/>
                  <a:pt x="2385903" y="2295428"/>
                </a:cubicBezTo>
                <a:cubicBezTo>
                  <a:pt x="2389139" y="2301908"/>
                  <a:pt x="2398845" y="2301908"/>
                  <a:pt x="2398845" y="2310007"/>
                </a:cubicBezTo>
                <a:cubicBezTo>
                  <a:pt x="2387521" y="2324587"/>
                  <a:pt x="2366494" y="2331067"/>
                  <a:pt x="2366494" y="2352126"/>
                </a:cubicBezTo>
                <a:cubicBezTo>
                  <a:pt x="2366494" y="2360226"/>
                  <a:pt x="2372965" y="2358606"/>
                  <a:pt x="2376198" y="2360226"/>
                </a:cubicBezTo>
                <a:cubicBezTo>
                  <a:pt x="2382669" y="2363465"/>
                  <a:pt x="2387521" y="2369945"/>
                  <a:pt x="2387521" y="2376425"/>
                </a:cubicBezTo>
                <a:cubicBezTo>
                  <a:pt x="2405314" y="2376425"/>
                  <a:pt x="2405314" y="2376425"/>
                  <a:pt x="2405314" y="2376425"/>
                </a:cubicBezTo>
                <a:cubicBezTo>
                  <a:pt x="2405314" y="2379665"/>
                  <a:pt x="2406931" y="2384525"/>
                  <a:pt x="2408548" y="2384525"/>
                </a:cubicBezTo>
                <a:cubicBezTo>
                  <a:pt x="2411783" y="2384525"/>
                  <a:pt x="2415017" y="2379665"/>
                  <a:pt x="2416637" y="2376425"/>
                </a:cubicBezTo>
                <a:cubicBezTo>
                  <a:pt x="2424724" y="2365085"/>
                  <a:pt x="2432812" y="2350506"/>
                  <a:pt x="2444133" y="2350506"/>
                </a:cubicBezTo>
                <a:cubicBezTo>
                  <a:pt x="2457072" y="2350506"/>
                  <a:pt x="2482952" y="2363465"/>
                  <a:pt x="2491040" y="2368325"/>
                </a:cubicBezTo>
                <a:cubicBezTo>
                  <a:pt x="2497508" y="2373185"/>
                  <a:pt x="2503978" y="2371565"/>
                  <a:pt x="2505597" y="2376425"/>
                </a:cubicBezTo>
                <a:cubicBezTo>
                  <a:pt x="2507215" y="2382905"/>
                  <a:pt x="2507215" y="2387764"/>
                  <a:pt x="2507215" y="2394244"/>
                </a:cubicBezTo>
                <a:cubicBezTo>
                  <a:pt x="2512065" y="2394244"/>
                  <a:pt x="2512065" y="2394244"/>
                  <a:pt x="2512065" y="2394244"/>
                </a:cubicBezTo>
                <a:cubicBezTo>
                  <a:pt x="2518539" y="2392624"/>
                  <a:pt x="2520153" y="2386145"/>
                  <a:pt x="2526622" y="2386145"/>
                </a:cubicBezTo>
                <a:cubicBezTo>
                  <a:pt x="2542798" y="2386145"/>
                  <a:pt x="2544413" y="2399104"/>
                  <a:pt x="2558972" y="2399104"/>
                </a:cubicBezTo>
                <a:cubicBezTo>
                  <a:pt x="2586471" y="2394244"/>
                  <a:pt x="2586471" y="2394244"/>
                  <a:pt x="2586471" y="2394244"/>
                </a:cubicBezTo>
                <a:cubicBezTo>
                  <a:pt x="2599410" y="2397484"/>
                  <a:pt x="2612352" y="2402344"/>
                  <a:pt x="2620438" y="2405584"/>
                </a:cubicBezTo>
                <a:cubicBezTo>
                  <a:pt x="2626907" y="2416923"/>
                  <a:pt x="2647936" y="2436363"/>
                  <a:pt x="2659258" y="2441222"/>
                </a:cubicBezTo>
                <a:cubicBezTo>
                  <a:pt x="2670581" y="2442842"/>
                  <a:pt x="2677052" y="2439602"/>
                  <a:pt x="2686754" y="2441222"/>
                </a:cubicBezTo>
                <a:cubicBezTo>
                  <a:pt x="2701314" y="2446082"/>
                  <a:pt x="2704549" y="2460662"/>
                  <a:pt x="2704549" y="2476861"/>
                </a:cubicBezTo>
                <a:cubicBezTo>
                  <a:pt x="2704549" y="2528699"/>
                  <a:pt x="2675434" y="2543278"/>
                  <a:pt x="2656022" y="2572437"/>
                </a:cubicBezTo>
                <a:cubicBezTo>
                  <a:pt x="2651167" y="2578917"/>
                  <a:pt x="2647936" y="2580537"/>
                  <a:pt x="2644702" y="2587017"/>
                </a:cubicBezTo>
                <a:cubicBezTo>
                  <a:pt x="2636615" y="2598356"/>
                  <a:pt x="2630145" y="2598356"/>
                  <a:pt x="2622057" y="2606456"/>
                </a:cubicBezTo>
                <a:cubicBezTo>
                  <a:pt x="2612352" y="2616176"/>
                  <a:pt x="2622057" y="2640475"/>
                  <a:pt x="2622057" y="2656674"/>
                </a:cubicBezTo>
                <a:cubicBezTo>
                  <a:pt x="2622057" y="2669634"/>
                  <a:pt x="2617205" y="2682593"/>
                  <a:pt x="2617205" y="2690693"/>
                </a:cubicBezTo>
                <a:cubicBezTo>
                  <a:pt x="2617205" y="2695553"/>
                  <a:pt x="2613969" y="2697173"/>
                  <a:pt x="2613969" y="2700412"/>
                </a:cubicBezTo>
                <a:cubicBezTo>
                  <a:pt x="2610734" y="2703652"/>
                  <a:pt x="2604262" y="2710132"/>
                  <a:pt x="2604262" y="2716612"/>
                </a:cubicBezTo>
                <a:cubicBezTo>
                  <a:pt x="2604262" y="2723092"/>
                  <a:pt x="2602646" y="2737671"/>
                  <a:pt x="2601027" y="2740911"/>
                </a:cubicBezTo>
                <a:cubicBezTo>
                  <a:pt x="2589706" y="2757110"/>
                  <a:pt x="2586471" y="2763590"/>
                  <a:pt x="2575149" y="2778169"/>
                </a:cubicBezTo>
                <a:cubicBezTo>
                  <a:pt x="2573530" y="2783029"/>
                  <a:pt x="2573530" y="2791129"/>
                  <a:pt x="2571914" y="2794369"/>
                </a:cubicBezTo>
                <a:cubicBezTo>
                  <a:pt x="2568678" y="2802468"/>
                  <a:pt x="2552503" y="2812188"/>
                  <a:pt x="2541179" y="2812188"/>
                </a:cubicBezTo>
                <a:cubicBezTo>
                  <a:pt x="2526622" y="2812188"/>
                  <a:pt x="2516921" y="2812188"/>
                  <a:pt x="2505597" y="2817048"/>
                </a:cubicBezTo>
                <a:cubicBezTo>
                  <a:pt x="2502361" y="2818668"/>
                  <a:pt x="2500744" y="2821908"/>
                  <a:pt x="2499127" y="2825148"/>
                </a:cubicBezTo>
                <a:cubicBezTo>
                  <a:pt x="2481335" y="2841347"/>
                  <a:pt x="2463542" y="2831627"/>
                  <a:pt x="2450604" y="2852687"/>
                </a:cubicBezTo>
                <a:cubicBezTo>
                  <a:pt x="2445751" y="2860786"/>
                  <a:pt x="2436046" y="2860786"/>
                  <a:pt x="2429577" y="2867266"/>
                </a:cubicBezTo>
                <a:cubicBezTo>
                  <a:pt x="2421488" y="2876986"/>
                  <a:pt x="2423105" y="2886705"/>
                  <a:pt x="2423105" y="2899665"/>
                </a:cubicBezTo>
                <a:cubicBezTo>
                  <a:pt x="2423105" y="2933683"/>
                  <a:pt x="2423105" y="2933683"/>
                  <a:pt x="2423105" y="2933683"/>
                </a:cubicBezTo>
                <a:cubicBezTo>
                  <a:pt x="2408548" y="2940163"/>
                  <a:pt x="2400462" y="2953123"/>
                  <a:pt x="2393991" y="2967702"/>
                </a:cubicBezTo>
                <a:cubicBezTo>
                  <a:pt x="2389139" y="2975802"/>
                  <a:pt x="2389139" y="2980662"/>
                  <a:pt x="2384287" y="2990381"/>
                </a:cubicBezTo>
                <a:cubicBezTo>
                  <a:pt x="2371347" y="3009821"/>
                  <a:pt x="2356789" y="3011440"/>
                  <a:pt x="2345468" y="3030880"/>
                </a:cubicBezTo>
                <a:cubicBezTo>
                  <a:pt x="2330910" y="3051939"/>
                  <a:pt x="2324440" y="3087578"/>
                  <a:pt x="2292092" y="3087578"/>
                </a:cubicBezTo>
                <a:cubicBezTo>
                  <a:pt x="2280769" y="3087578"/>
                  <a:pt x="2264594" y="3079478"/>
                  <a:pt x="2259742" y="3079478"/>
                </a:cubicBezTo>
                <a:cubicBezTo>
                  <a:pt x="2250035" y="3079478"/>
                  <a:pt x="2240331" y="3071378"/>
                  <a:pt x="2230626" y="3071378"/>
                </a:cubicBezTo>
                <a:cubicBezTo>
                  <a:pt x="2227393" y="3071378"/>
                  <a:pt x="2224157" y="3072998"/>
                  <a:pt x="2224157" y="3074618"/>
                </a:cubicBezTo>
                <a:cubicBezTo>
                  <a:pt x="2224157" y="3081098"/>
                  <a:pt x="2235478" y="3084338"/>
                  <a:pt x="2237095" y="3087578"/>
                </a:cubicBezTo>
                <a:cubicBezTo>
                  <a:pt x="2241949" y="3092437"/>
                  <a:pt x="2241949" y="3100537"/>
                  <a:pt x="2245183" y="3108637"/>
                </a:cubicBezTo>
                <a:cubicBezTo>
                  <a:pt x="2248419" y="3116736"/>
                  <a:pt x="2259742" y="3116736"/>
                  <a:pt x="2259742" y="3124836"/>
                </a:cubicBezTo>
                <a:cubicBezTo>
                  <a:pt x="2259742" y="3132936"/>
                  <a:pt x="2259742" y="3137796"/>
                  <a:pt x="2254888" y="3144275"/>
                </a:cubicBezTo>
                <a:cubicBezTo>
                  <a:pt x="2248419" y="3153995"/>
                  <a:pt x="2243565" y="3158855"/>
                  <a:pt x="2237095" y="3165335"/>
                </a:cubicBezTo>
                <a:cubicBezTo>
                  <a:pt x="2224157" y="3178294"/>
                  <a:pt x="2209599" y="3175054"/>
                  <a:pt x="2193421" y="3179914"/>
                </a:cubicBezTo>
                <a:cubicBezTo>
                  <a:pt x="2182097" y="3183154"/>
                  <a:pt x="2157839" y="3175054"/>
                  <a:pt x="2151370" y="3181534"/>
                </a:cubicBezTo>
                <a:cubicBezTo>
                  <a:pt x="2141666" y="3191254"/>
                  <a:pt x="2149755" y="3212313"/>
                  <a:pt x="2144901" y="3223652"/>
                </a:cubicBezTo>
                <a:lnTo>
                  <a:pt x="2144901" y="3230132"/>
                </a:lnTo>
                <a:cubicBezTo>
                  <a:pt x="2144901" y="3233372"/>
                  <a:pt x="2133577" y="3238232"/>
                  <a:pt x="2127108" y="3238232"/>
                </a:cubicBezTo>
                <a:cubicBezTo>
                  <a:pt x="2112550" y="3238232"/>
                  <a:pt x="2109315" y="3228512"/>
                  <a:pt x="2096377" y="3228512"/>
                </a:cubicBezTo>
                <a:cubicBezTo>
                  <a:pt x="2091523" y="3228512"/>
                  <a:pt x="2088288" y="3233372"/>
                  <a:pt x="2088288" y="3236612"/>
                </a:cubicBezTo>
                <a:cubicBezTo>
                  <a:pt x="2088288" y="3246331"/>
                  <a:pt x="2097994" y="3265771"/>
                  <a:pt x="2102845" y="3265771"/>
                </a:cubicBezTo>
                <a:cubicBezTo>
                  <a:pt x="2107696" y="3265771"/>
                  <a:pt x="2110933" y="3260911"/>
                  <a:pt x="2114168" y="3260911"/>
                </a:cubicBezTo>
                <a:cubicBezTo>
                  <a:pt x="2115785" y="3264151"/>
                  <a:pt x="2120638" y="3264151"/>
                  <a:pt x="2120638" y="3267391"/>
                </a:cubicBezTo>
                <a:cubicBezTo>
                  <a:pt x="2120638" y="3272250"/>
                  <a:pt x="2114168" y="3277110"/>
                  <a:pt x="2112550" y="3277110"/>
                </a:cubicBezTo>
                <a:cubicBezTo>
                  <a:pt x="2104463" y="3277110"/>
                  <a:pt x="2101227" y="3270630"/>
                  <a:pt x="2094760" y="3270630"/>
                </a:cubicBezTo>
                <a:cubicBezTo>
                  <a:pt x="2094760" y="3278730"/>
                  <a:pt x="2097994" y="3280350"/>
                  <a:pt x="2102845" y="3281970"/>
                </a:cubicBezTo>
                <a:cubicBezTo>
                  <a:pt x="2089906" y="3294930"/>
                  <a:pt x="2089906" y="3307889"/>
                  <a:pt x="2085052" y="3325708"/>
                </a:cubicBezTo>
                <a:cubicBezTo>
                  <a:pt x="2083437" y="3332188"/>
                  <a:pt x="2070496" y="3333808"/>
                  <a:pt x="2065644" y="3333808"/>
                </a:cubicBezTo>
                <a:cubicBezTo>
                  <a:pt x="2054320" y="3337048"/>
                  <a:pt x="2044616" y="3346768"/>
                  <a:pt x="2044616" y="3359727"/>
                </a:cubicBezTo>
                <a:cubicBezTo>
                  <a:pt x="2044616" y="3387266"/>
                  <a:pt x="2076966" y="3377546"/>
                  <a:pt x="2076966" y="3398606"/>
                </a:cubicBezTo>
                <a:cubicBezTo>
                  <a:pt x="2076966" y="3419665"/>
                  <a:pt x="2059173" y="3421285"/>
                  <a:pt x="2049469" y="3431004"/>
                </a:cubicBezTo>
                <a:cubicBezTo>
                  <a:pt x="2043000" y="3437484"/>
                  <a:pt x="2044616" y="3447204"/>
                  <a:pt x="2041381" y="3455303"/>
                </a:cubicBezTo>
                <a:cubicBezTo>
                  <a:pt x="2036528" y="3465023"/>
                  <a:pt x="2025205" y="3461783"/>
                  <a:pt x="2018738" y="3468263"/>
                </a:cubicBezTo>
                <a:cubicBezTo>
                  <a:pt x="2009032" y="3476363"/>
                  <a:pt x="2005796" y="3486082"/>
                  <a:pt x="2005796" y="3500662"/>
                </a:cubicBezTo>
                <a:cubicBezTo>
                  <a:pt x="2005796" y="3507141"/>
                  <a:pt x="2012268" y="3515241"/>
                  <a:pt x="2017120" y="3516861"/>
                </a:cubicBezTo>
                <a:cubicBezTo>
                  <a:pt x="2030058" y="3523341"/>
                  <a:pt x="2028441" y="3555739"/>
                  <a:pt x="2038145" y="3565459"/>
                </a:cubicBezTo>
                <a:cubicBezTo>
                  <a:pt x="2054320" y="3581658"/>
                  <a:pt x="2073732" y="3588138"/>
                  <a:pt x="2091523" y="3597858"/>
                </a:cubicBezTo>
                <a:cubicBezTo>
                  <a:pt x="2089906" y="3601098"/>
                  <a:pt x="2085052" y="3599478"/>
                  <a:pt x="2080200" y="3599478"/>
                </a:cubicBezTo>
                <a:cubicBezTo>
                  <a:pt x="2070496" y="3599478"/>
                  <a:pt x="2052704" y="3612437"/>
                  <a:pt x="2046234" y="3612437"/>
                </a:cubicBezTo>
                <a:cubicBezTo>
                  <a:pt x="2041381" y="3612437"/>
                  <a:pt x="2041381" y="3612437"/>
                  <a:pt x="2038145" y="3612437"/>
                </a:cubicBezTo>
                <a:cubicBezTo>
                  <a:pt x="2036528" y="3612437"/>
                  <a:pt x="2033292" y="3615677"/>
                  <a:pt x="2030058" y="3615677"/>
                </a:cubicBezTo>
                <a:cubicBezTo>
                  <a:pt x="2023587" y="3615677"/>
                  <a:pt x="2018738" y="3615677"/>
                  <a:pt x="2010648" y="3615677"/>
                </a:cubicBezTo>
                <a:cubicBezTo>
                  <a:pt x="1994475" y="3615677"/>
                  <a:pt x="2000942" y="3596238"/>
                  <a:pt x="1988005" y="3592998"/>
                </a:cubicBezTo>
                <a:cubicBezTo>
                  <a:pt x="1978301" y="3589758"/>
                  <a:pt x="1962124" y="3589758"/>
                  <a:pt x="1962124" y="3576799"/>
                </a:cubicBezTo>
                <a:cubicBezTo>
                  <a:pt x="1957274" y="3576799"/>
                  <a:pt x="1954040" y="3576799"/>
                  <a:pt x="1949186" y="3576799"/>
                </a:cubicBezTo>
                <a:cubicBezTo>
                  <a:pt x="1942716" y="3576799"/>
                  <a:pt x="1941097" y="3570319"/>
                  <a:pt x="1941097" y="3567079"/>
                </a:cubicBezTo>
                <a:cubicBezTo>
                  <a:pt x="1921690" y="3567079"/>
                  <a:pt x="1915220" y="3557359"/>
                  <a:pt x="1905515" y="3547640"/>
                </a:cubicBezTo>
                <a:cubicBezTo>
                  <a:pt x="1903897" y="3546020"/>
                  <a:pt x="1899045" y="3542780"/>
                  <a:pt x="1899045" y="3541160"/>
                </a:cubicBezTo>
                <a:cubicBezTo>
                  <a:pt x="1899045" y="3534680"/>
                  <a:pt x="1911984" y="3534680"/>
                  <a:pt x="1913601" y="3528201"/>
                </a:cubicBezTo>
                <a:cubicBezTo>
                  <a:pt x="1910367" y="3528201"/>
                  <a:pt x="1908748" y="3526581"/>
                  <a:pt x="1907132" y="3524961"/>
                </a:cubicBezTo>
                <a:cubicBezTo>
                  <a:pt x="1908748" y="3521721"/>
                  <a:pt x="1911984" y="3516861"/>
                  <a:pt x="1911984" y="3513621"/>
                </a:cubicBezTo>
                <a:cubicBezTo>
                  <a:pt x="1911984" y="3495802"/>
                  <a:pt x="1892576" y="3499042"/>
                  <a:pt x="1892576" y="3482842"/>
                </a:cubicBezTo>
                <a:cubicBezTo>
                  <a:pt x="1892576" y="3477982"/>
                  <a:pt x="1892576" y="3476363"/>
                  <a:pt x="1892576" y="3473123"/>
                </a:cubicBezTo>
                <a:cubicBezTo>
                  <a:pt x="1892576" y="3458543"/>
                  <a:pt x="1882871" y="3432624"/>
                  <a:pt x="1882871" y="3421285"/>
                </a:cubicBezTo>
                <a:cubicBezTo>
                  <a:pt x="1882871" y="3408325"/>
                  <a:pt x="1899045" y="3403465"/>
                  <a:pt x="1899045" y="3392126"/>
                </a:cubicBezTo>
                <a:cubicBezTo>
                  <a:pt x="1899045" y="3385646"/>
                  <a:pt x="1890958" y="3374306"/>
                  <a:pt x="1889338" y="3366207"/>
                </a:cubicBezTo>
                <a:cubicBezTo>
                  <a:pt x="1889338" y="3359727"/>
                  <a:pt x="1889338" y="3359727"/>
                  <a:pt x="1889338" y="3359727"/>
                </a:cubicBezTo>
                <a:cubicBezTo>
                  <a:pt x="1889338" y="3354867"/>
                  <a:pt x="1892576" y="3351627"/>
                  <a:pt x="1895810" y="3351627"/>
                </a:cubicBezTo>
                <a:cubicBezTo>
                  <a:pt x="1908748" y="3351627"/>
                  <a:pt x="1903897" y="3364587"/>
                  <a:pt x="1915220" y="3364587"/>
                </a:cubicBezTo>
                <a:cubicBezTo>
                  <a:pt x="1937862" y="3259291"/>
                  <a:pt x="1937862" y="3259291"/>
                  <a:pt x="1937862" y="3259291"/>
                </a:cubicBezTo>
                <a:cubicBezTo>
                  <a:pt x="1937862" y="3247951"/>
                  <a:pt x="1937862" y="3247951"/>
                  <a:pt x="1937862" y="3247951"/>
                </a:cubicBezTo>
                <a:cubicBezTo>
                  <a:pt x="1936248" y="3247951"/>
                  <a:pt x="1933011" y="3246331"/>
                  <a:pt x="1931395" y="3247951"/>
                </a:cubicBezTo>
                <a:cubicBezTo>
                  <a:pt x="1926542" y="3249571"/>
                  <a:pt x="1926542" y="3256051"/>
                  <a:pt x="1921690" y="3256051"/>
                </a:cubicBezTo>
                <a:cubicBezTo>
                  <a:pt x="1915220" y="3256051"/>
                  <a:pt x="1910367" y="3239852"/>
                  <a:pt x="1910367" y="3231752"/>
                </a:cubicBezTo>
                <a:cubicBezTo>
                  <a:pt x="1910367" y="3217173"/>
                  <a:pt x="1915220" y="3212313"/>
                  <a:pt x="1918454" y="3199353"/>
                </a:cubicBezTo>
                <a:cubicBezTo>
                  <a:pt x="1923306" y="3199353"/>
                  <a:pt x="1924925" y="3197733"/>
                  <a:pt x="1924925" y="3194493"/>
                </a:cubicBezTo>
                <a:cubicBezTo>
                  <a:pt x="1924925" y="3191254"/>
                  <a:pt x="1921690" y="3186394"/>
                  <a:pt x="1921690" y="3186394"/>
                </a:cubicBezTo>
                <a:cubicBezTo>
                  <a:pt x="1918454" y="3186394"/>
                  <a:pt x="1916835" y="3166954"/>
                  <a:pt x="1916835" y="3162095"/>
                </a:cubicBezTo>
                <a:cubicBezTo>
                  <a:pt x="1916835" y="3145895"/>
                  <a:pt x="1928159" y="3129696"/>
                  <a:pt x="1933011" y="3119976"/>
                </a:cubicBezTo>
                <a:cubicBezTo>
                  <a:pt x="1936248" y="3113497"/>
                  <a:pt x="1937862" y="3103777"/>
                  <a:pt x="1941097" y="3098917"/>
                </a:cubicBezTo>
                <a:cubicBezTo>
                  <a:pt x="1944334" y="3095677"/>
                  <a:pt x="1947569" y="3097297"/>
                  <a:pt x="1947569" y="3094057"/>
                </a:cubicBezTo>
                <a:cubicBezTo>
                  <a:pt x="1952421" y="3077858"/>
                  <a:pt x="1952421" y="3064898"/>
                  <a:pt x="1957274" y="3048699"/>
                </a:cubicBezTo>
                <a:cubicBezTo>
                  <a:pt x="1957274" y="2995241"/>
                  <a:pt x="1957274" y="2995241"/>
                  <a:pt x="1957274" y="2995241"/>
                </a:cubicBezTo>
                <a:cubicBezTo>
                  <a:pt x="1952421" y="2982282"/>
                  <a:pt x="1960509" y="2972562"/>
                  <a:pt x="1960509" y="2961222"/>
                </a:cubicBezTo>
                <a:cubicBezTo>
                  <a:pt x="1960509" y="2933683"/>
                  <a:pt x="1976683" y="2915864"/>
                  <a:pt x="1976683" y="2891565"/>
                </a:cubicBezTo>
                <a:cubicBezTo>
                  <a:pt x="1976683" y="2889945"/>
                  <a:pt x="1976683" y="2886705"/>
                  <a:pt x="1976683" y="2885085"/>
                </a:cubicBezTo>
                <a:cubicBezTo>
                  <a:pt x="1976683" y="2880226"/>
                  <a:pt x="1979918" y="2867266"/>
                  <a:pt x="1981537" y="2859166"/>
                </a:cubicBezTo>
                <a:cubicBezTo>
                  <a:pt x="1981537" y="2838107"/>
                  <a:pt x="1981537" y="2838107"/>
                  <a:pt x="1981537" y="2828387"/>
                </a:cubicBezTo>
                <a:cubicBezTo>
                  <a:pt x="1981537" y="2818668"/>
                  <a:pt x="1988005" y="2799229"/>
                  <a:pt x="1988005" y="2787889"/>
                </a:cubicBezTo>
                <a:cubicBezTo>
                  <a:pt x="1988005" y="2779789"/>
                  <a:pt x="1984771" y="2737671"/>
                  <a:pt x="1983153" y="2731191"/>
                </a:cubicBezTo>
                <a:cubicBezTo>
                  <a:pt x="1976683" y="2713372"/>
                  <a:pt x="1963743" y="2702032"/>
                  <a:pt x="1952421" y="2695553"/>
                </a:cubicBezTo>
                <a:cubicBezTo>
                  <a:pt x="1941097" y="2690693"/>
                  <a:pt x="1933011" y="2692313"/>
                  <a:pt x="1924925" y="2684213"/>
                </a:cubicBezTo>
                <a:cubicBezTo>
                  <a:pt x="1916835" y="2676113"/>
                  <a:pt x="1911984" y="2672873"/>
                  <a:pt x="1902280" y="2671254"/>
                </a:cubicBezTo>
                <a:cubicBezTo>
                  <a:pt x="1882871" y="2664774"/>
                  <a:pt x="1873164" y="2653434"/>
                  <a:pt x="1860224" y="2640475"/>
                </a:cubicBezTo>
                <a:cubicBezTo>
                  <a:pt x="1853755" y="2635615"/>
                  <a:pt x="1856989" y="2627515"/>
                  <a:pt x="1856989" y="2619416"/>
                </a:cubicBezTo>
                <a:cubicBezTo>
                  <a:pt x="1856989" y="2608076"/>
                  <a:pt x="1845668" y="2601596"/>
                  <a:pt x="1842430" y="2591877"/>
                </a:cubicBezTo>
                <a:cubicBezTo>
                  <a:pt x="1837580" y="2574057"/>
                  <a:pt x="1823023" y="2561098"/>
                  <a:pt x="1818168" y="2546518"/>
                </a:cubicBezTo>
                <a:cubicBezTo>
                  <a:pt x="1813316" y="2530319"/>
                  <a:pt x="1808464" y="2520599"/>
                  <a:pt x="1801993" y="2507640"/>
                </a:cubicBezTo>
                <a:cubicBezTo>
                  <a:pt x="1800377" y="2502780"/>
                  <a:pt x="1795524" y="2504400"/>
                  <a:pt x="1793906" y="2501160"/>
                </a:cubicBezTo>
                <a:cubicBezTo>
                  <a:pt x="1789054" y="2496300"/>
                  <a:pt x="1787437" y="2486581"/>
                  <a:pt x="1784203" y="2481721"/>
                </a:cubicBezTo>
                <a:cubicBezTo>
                  <a:pt x="1782582" y="2476861"/>
                  <a:pt x="1776115" y="2478481"/>
                  <a:pt x="1774497" y="2476861"/>
                </a:cubicBezTo>
                <a:cubicBezTo>
                  <a:pt x="1766409" y="2468761"/>
                  <a:pt x="1756705" y="2454182"/>
                  <a:pt x="1756705" y="2441222"/>
                </a:cubicBezTo>
                <a:cubicBezTo>
                  <a:pt x="1756705" y="2433123"/>
                  <a:pt x="1761557" y="2423403"/>
                  <a:pt x="1764792" y="2420163"/>
                </a:cubicBezTo>
                <a:cubicBezTo>
                  <a:pt x="1769644" y="2408824"/>
                  <a:pt x="1782582" y="2405584"/>
                  <a:pt x="1785820" y="2394244"/>
                </a:cubicBezTo>
                <a:cubicBezTo>
                  <a:pt x="1779349" y="2391004"/>
                  <a:pt x="1780966" y="2394244"/>
                  <a:pt x="1776115" y="2394244"/>
                </a:cubicBezTo>
                <a:cubicBezTo>
                  <a:pt x="1764792" y="2394244"/>
                  <a:pt x="1764792" y="2379665"/>
                  <a:pt x="1764792" y="2369945"/>
                </a:cubicBezTo>
                <a:cubicBezTo>
                  <a:pt x="1764792" y="2353746"/>
                  <a:pt x="1782582" y="2356986"/>
                  <a:pt x="1779349" y="2324587"/>
                </a:cubicBezTo>
                <a:cubicBezTo>
                  <a:pt x="1798760" y="2324587"/>
                  <a:pt x="1803612" y="2305148"/>
                  <a:pt x="1808464" y="2293808"/>
                </a:cubicBezTo>
                <a:cubicBezTo>
                  <a:pt x="1816552" y="2277609"/>
                  <a:pt x="1835962" y="2284088"/>
                  <a:pt x="1839196" y="2264649"/>
                </a:cubicBezTo>
                <a:cubicBezTo>
                  <a:pt x="1835962" y="2263029"/>
                  <a:pt x="1832728" y="2258169"/>
                  <a:pt x="1832728" y="2256550"/>
                </a:cubicBezTo>
                <a:cubicBezTo>
                  <a:pt x="1835962" y="2251690"/>
                  <a:pt x="1835962" y="2251690"/>
                  <a:pt x="1835962" y="2251690"/>
                </a:cubicBezTo>
                <a:cubicBezTo>
                  <a:pt x="1835962" y="2250070"/>
                  <a:pt x="1835962" y="2248450"/>
                  <a:pt x="1835962" y="2246830"/>
                </a:cubicBezTo>
                <a:cubicBezTo>
                  <a:pt x="1835962" y="2241970"/>
                  <a:pt x="1831109" y="2237110"/>
                  <a:pt x="1831109" y="2232250"/>
                </a:cubicBezTo>
                <a:cubicBezTo>
                  <a:pt x="1831109" y="2222531"/>
                  <a:pt x="1834345" y="2220911"/>
                  <a:pt x="1834345" y="2212811"/>
                </a:cubicBezTo>
                <a:cubicBezTo>
                  <a:pt x="1834345" y="2198232"/>
                  <a:pt x="1821405" y="2199852"/>
                  <a:pt x="1821405" y="2186892"/>
                </a:cubicBezTo>
                <a:lnTo>
                  <a:pt x="1823375" y="2184087"/>
                </a:lnTo>
                <a:lnTo>
                  <a:pt x="1821877" y="2185246"/>
                </a:lnTo>
                <a:cubicBezTo>
                  <a:pt x="1820259" y="2183624"/>
                  <a:pt x="1813778" y="2182002"/>
                  <a:pt x="1813778" y="2180379"/>
                </a:cubicBezTo>
                <a:cubicBezTo>
                  <a:pt x="1813778" y="2177135"/>
                  <a:pt x="1817017" y="2175513"/>
                  <a:pt x="1818637" y="2172269"/>
                </a:cubicBezTo>
                <a:cubicBezTo>
                  <a:pt x="1810536" y="2169025"/>
                  <a:pt x="1807296" y="2159292"/>
                  <a:pt x="1800814" y="2159292"/>
                </a:cubicBezTo>
                <a:cubicBezTo>
                  <a:pt x="1794334" y="2159292"/>
                  <a:pt x="1774891" y="2173891"/>
                  <a:pt x="1774891" y="2178757"/>
                </a:cubicBezTo>
                <a:cubicBezTo>
                  <a:pt x="1774891" y="2182002"/>
                  <a:pt x="1779752" y="2183624"/>
                  <a:pt x="1781371" y="2185246"/>
                </a:cubicBezTo>
                <a:cubicBezTo>
                  <a:pt x="1779752" y="2191734"/>
                  <a:pt x="1776512" y="2194978"/>
                  <a:pt x="1770031" y="2194978"/>
                </a:cubicBezTo>
                <a:cubicBezTo>
                  <a:pt x="1758689" y="2194978"/>
                  <a:pt x="1752208" y="2182002"/>
                  <a:pt x="1745728" y="2175513"/>
                </a:cubicBezTo>
                <a:cubicBezTo>
                  <a:pt x="1740867" y="2170647"/>
                  <a:pt x="1729526" y="2175513"/>
                  <a:pt x="1724666" y="2175513"/>
                </a:cubicBezTo>
                <a:cubicBezTo>
                  <a:pt x="1723046" y="2175513"/>
                  <a:pt x="1721426" y="2172269"/>
                  <a:pt x="1721426" y="2170647"/>
                </a:cubicBezTo>
                <a:cubicBezTo>
                  <a:pt x="1710085" y="2169025"/>
                  <a:pt x="1710085" y="2162537"/>
                  <a:pt x="1708464" y="2156048"/>
                </a:cubicBezTo>
                <a:cubicBezTo>
                  <a:pt x="1705225" y="2151182"/>
                  <a:pt x="1680919" y="2136583"/>
                  <a:pt x="1680919" y="2136583"/>
                </a:cubicBezTo>
                <a:cubicBezTo>
                  <a:pt x="1679301" y="2139828"/>
                  <a:pt x="1679301" y="2141450"/>
                  <a:pt x="1680919" y="2143072"/>
                </a:cubicBezTo>
                <a:cubicBezTo>
                  <a:pt x="1674439" y="2143072"/>
                  <a:pt x="1674439" y="2143072"/>
                  <a:pt x="1674439" y="2143072"/>
                </a:cubicBezTo>
                <a:cubicBezTo>
                  <a:pt x="1663098" y="2136583"/>
                  <a:pt x="1669578" y="2126851"/>
                  <a:pt x="1666340" y="2115496"/>
                </a:cubicBezTo>
                <a:cubicBezTo>
                  <a:pt x="1664719" y="2109008"/>
                  <a:pt x="1661479" y="2107386"/>
                  <a:pt x="1656618" y="2102520"/>
                </a:cubicBezTo>
                <a:cubicBezTo>
                  <a:pt x="1645277" y="2091165"/>
                  <a:pt x="1633936" y="2084677"/>
                  <a:pt x="1629076" y="2068456"/>
                </a:cubicBezTo>
                <a:cubicBezTo>
                  <a:pt x="1627455" y="2068456"/>
                  <a:pt x="1625834" y="2068456"/>
                  <a:pt x="1625834" y="2068456"/>
                </a:cubicBezTo>
                <a:cubicBezTo>
                  <a:pt x="1619354" y="2068456"/>
                  <a:pt x="1616113" y="2071700"/>
                  <a:pt x="1611252" y="2071700"/>
                </a:cubicBezTo>
                <a:cubicBezTo>
                  <a:pt x="1598291" y="2071700"/>
                  <a:pt x="1590191" y="2063590"/>
                  <a:pt x="1582088" y="2060346"/>
                </a:cubicBezTo>
                <a:cubicBezTo>
                  <a:pt x="1567506" y="2053857"/>
                  <a:pt x="1557786" y="2057102"/>
                  <a:pt x="1543204" y="2048991"/>
                </a:cubicBezTo>
                <a:cubicBezTo>
                  <a:pt x="1522143" y="2039259"/>
                  <a:pt x="1518903" y="2023038"/>
                  <a:pt x="1499462" y="2013306"/>
                </a:cubicBezTo>
                <a:cubicBezTo>
                  <a:pt x="1494601" y="2013306"/>
                  <a:pt x="1494601" y="2013306"/>
                  <a:pt x="1494601" y="2013306"/>
                </a:cubicBezTo>
                <a:cubicBezTo>
                  <a:pt x="1489738" y="2010061"/>
                  <a:pt x="1484877" y="2006817"/>
                  <a:pt x="1480017" y="2006817"/>
                </a:cubicBezTo>
                <a:cubicBezTo>
                  <a:pt x="1467057" y="2006817"/>
                  <a:pt x="1463815" y="2021416"/>
                  <a:pt x="1452474" y="2021416"/>
                </a:cubicBezTo>
                <a:cubicBezTo>
                  <a:pt x="1445994" y="2021416"/>
                  <a:pt x="1441134" y="2016550"/>
                  <a:pt x="1437894" y="2014928"/>
                </a:cubicBezTo>
                <a:cubicBezTo>
                  <a:pt x="1431413" y="2011683"/>
                  <a:pt x="1426552" y="2013306"/>
                  <a:pt x="1421692" y="2013306"/>
                </a:cubicBezTo>
                <a:cubicBezTo>
                  <a:pt x="1413589" y="2013306"/>
                  <a:pt x="1389287" y="1997085"/>
                  <a:pt x="1381185" y="1993841"/>
                </a:cubicBezTo>
                <a:cubicBezTo>
                  <a:pt x="1373086" y="1988974"/>
                  <a:pt x="1368225" y="1993841"/>
                  <a:pt x="1360124" y="1992219"/>
                </a:cubicBezTo>
                <a:cubicBezTo>
                  <a:pt x="1350405" y="1988974"/>
                  <a:pt x="1348782" y="1980864"/>
                  <a:pt x="1339062" y="1975998"/>
                </a:cubicBezTo>
                <a:cubicBezTo>
                  <a:pt x="1329341" y="1971132"/>
                  <a:pt x="1324480" y="1972754"/>
                  <a:pt x="1314759" y="1967887"/>
                </a:cubicBezTo>
                <a:cubicBezTo>
                  <a:pt x="1309899" y="1966265"/>
                  <a:pt x="1309899" y="1964643"/>
                  <a:pt x="1306659" y="1963021"/>
                </a:cubicBezTo>
                <a:cubicBezTo>
                  <a:pt x="1298558" y="1954911"/>
                  <a:pt x="1275874" y="1950045"/>
                  <a:pt x="1274256" y="1940312"/>
                </a:cubicBezTo>
                <a:cubicBezTo>
                  <a:pt x="1267775" y="1940312"/>
                  <a:pt x="1262915" y="1932202"/>
                  <a:pt x="1262915" y="1925713"/>
                </a:cubicBezTo>
                <a:cubicBezTo>
                  <a:pt x="1262915" y="1917603"/>
                  <a:pt x="1271015" y="1914359"/>
                  <a:pt x="1271015" y="1906248"/>
                </a:cubicBezTo>
                <a:cubicBezTo>
                  <a:pt x="1271015" y="1896516"/>
                  <a:pt x="1264534" y="1894894"/>
                  <a:pt x="1262915" y="1890028"/>
                </a:cubicBezTo>
                <a:cubicBezTo>
                  <a:pt x="1254814" y="1864074"/>
                  <a:pt x="1230510" y="1842987"/>
                  <a:pt x="1214310" y="1826767"/>
                </a:cubicBezTo>
                <a:cubicBezTo>
                  <a:pt x="1207828" y="1820278"/>
                  <a:pt x="1196487" y="1817034"/>
                  <a:pt x="1188385" y="1810546"/>
                </a:cubicBezTo>
                <a:cubicBezTo>
                  <a:pt x="1183524" y="1804058"/>
                  <a:pt x="1188385" y="1797569"/>
                  <a:pt x="1185143" y="1789459"/>
                </a:cubicBezTo>
                <a:cubicBezTo>
                  <a:pt x="1178665" y="1776482"/>
                  <a:pt x="1155984" y="1774860"/>
                  <a:pt x="1155984" y="1757017"/>
                </a:cubicBezTo>
                <a:cubicBezTo>
                  <a:pt x="1149504" y="1757017"/>
                  <a:pt x="1151124" y="1755395"/>
                  <a:pt x="1147884" y="1757017"/>
                </a:cubicBezTo>
                <a:cubicBezTo>
                  <a:pt x="1139782" y="1748907"/>
                  <a:pt x="1131681" y="1740797"/>
                  <a:pt x="1123580" y="1732686"/>
                </a:cubicBezTo>
                <a:cubicBezTo>
                  <a:pt x="1117100" y="1726198"/>
                  <a:pt x="1120340" y="1714843"/>
                  <a:pt x="1113859" y="1708355"/>
                </a:cubicBezTo>
                <a:cubicBezTo>
                  <a:pt x="1107378" y="1701867"/>
                  <a:pt x="1108999" y="1685646"/>
                  <a:pt x="1102518" y="1682402"/>
                </a:cubicBezTo>
                <a:cubicBezTo>
                  <a:pt x="1091177" y="1677536"/>
                  <a:pt x="1079835" y="1677536"/>
                  <a:pt x="1070114" y="1667803"/>
                </a:cubicBezTo>
                <a:cubicBezTo>
                  <a:pt x="1066874" y="1671047"/>
                  <a:pt x="1068494" y="1675914"/>
                  <a:pt x="1068494" y="1677536"/>
                </a:cubicBezTo>
                <a:cubicBezTo>
                  <a:pt x="1068494" y="1692134"/>
                  <a:pt x="1074974" y="1701867"/>
                  <a:pt x="1081455" y="1713221"/>
                </a:cubicBezTo>
                <a:cubicBezTo>
                  <a:pt x="1086316" y="1724576"/>
                  <a:pt x="1096037" y="1724576"/>
                  <a:pt x="1102518" y="1732686"/>
                </a:cubicBezTo>
                <a:cubicBezTo>
                  <a:pt x="1112239" y="1742419"/>
                  <a:pt x="1113859" y="1748907"/>
                  <a:pt x="1117100" y="1761884"/>
                </a:cubicBezTo>
                <a:cubicBezTo>
                  <a:pt x="1121960" y="1778104"/>
                  <a:pt x="1136542" y="1786215"/>
                  <a:pt x="1141403" y="1800813"/>
                </a:cubicBezTo>
                <a:cubicBezTo>
                  <a:pt x="1147884" y="1818656"/>
                  <a:pt x="1152745" y="1836499"/>
                  <a:pt x="1164083" y="1844610"/>
                </a:cubicBezTo>
                <a:cubicBezTo>
                  <a:pt x="1170565" y="1839743"/>
                  <a:pt x="1178665" y="1851098"/>
                  <a:pt x="1178665" y="1857586"/>
                </a:cubicBezTo>
                <a:cubicBezTo>
                  <a:pt x="1178665" y="1860830"/>
                  <a:pt x="1177045" y="1867319"/>
                  <a:pt x="1173803" y="1867319"/>
                </a:cubicBezTo>
                <a:cubicBezTo>
                  <a:pt x="1172183" y="1867319"/>
                  <a:pt x="1162462" y="1855964"/>
                  <a:pt x="1162462" y="1852720"/>
                </a:cubicBezTo>
                <a:cubicBezTo>
                  <a:pt x="1149504" y="1852720"/>
                  <a:pt x="1143022" y="1836499"/>
                  <a:pt x="1134922" y="1830011"/>
                </a:cubicBezTo>
                <a:cubicBezTo>
                  <a:pt x="1130061" y="1828389"/>
                  <a:pt x="1130061" y="1828389"/>
                  <a:pt x="1128441" y="1823523"/>
                </a:cubicBezTo>
                <a:cubicBezTo>
                  <a:pt x="1128441" y="1805680"/>
                  <a:pt x="1128441" y="1805680"/>
                  <a:pt x="1128441" y="1805680"/>
                </a:cubicBezTo>
                <a:cubicBezTo>
                  <a:pt x="1120340" y="1797569"/>
                  <a:pt x="1113859" y="1789459"/>
                  <a:pt x="1107378" y="1782971"/>
                </a:cubicBezTo>
                <a:cubicBezTo>
                  <a:pt x="1097657" y="1773238"/>
                  <a:pt x="1081455" y="1774860"/>
                  <a:pt x="1073354" y="1763506"/>
                </a:cubicBezTo>
                <a:cubicBezTo>
                  <a:pt x="1078215" y="1763506"/>
                  <a:pt x="1094417" y="1766750"/>
                  <a:pt x="1087936" y="1758639"/>
                </a:cubicBezTo>
                <a:cubicBezTo>
                  <a:pt x="1078215" y="1742419"/>
                  <a:pt x="1065253" y="1727820"/>
                  <a:pt x="1053912" y="1719710"/>
                </a:cubicBezTo>
                <a:cubicBezTo>
                  <a:pt x="1045811" y="1713221"/>
                  <a:pt x="1045811" y="1693756"/>
                  <a:pt x="1040950" y="1685646"/>
                </a:cubicBezTo>
                <a:cubicBezTo>
                  <a:pt x="1034470" y="1672669"/>
                  <a:pt x="1027989" y="1667803"/>
                  <a:pt x="1023129" y="1651582"/>
                </a:cubicBezTo>
                <a:cubicBezTo>
                  <a:pt x="1023129" y="1646716"/>
                  <a:pt x="1023129" y="1646716"/>
                  <a:pt x="1023129" y="1646716"/>
                </a:cubicBezTo>
                <a:cubicBezTo>
                  <a:pt x="1070114" y="1646716"/>
                  <a:pt x="1070114" y="1646716"/>
                  <a:pt x="1070114" y="1646716"/>
                </a:cubicBezTo>
                <a:cubicBezTo>
                  <a:pt x="1146263" y="1672669"/>
                  <a:pt x="1146263" y="1672669"/>
                  <a:pt x="1146263" y="1672669"/>
                </a:cubicBezTo>
                <a:cubicBezTo>
                  <a:pt x="1206208" y="1672669"/>
                  <a:pt x="1206208" y="1672669"/>
                  <a:pt x="1206208" y="1672669"/>
                </a:cubicBezTo>
                <a:cubicBezTo>
                  <a:pt x="1206208" y="1662937"/>
                  <a:pt x="1206208" y="1662937"/>
                  <a:pt x="1206208" y="1662937"/>
                </a:cubicBezTo>
                <a:cubicBezTo>
                  <a:pt x="1219169" y="1662937"/>
                  <a:pt x="1219169" y="1662937"/>
                  <a:pt x="1219169" y="1662937"/>
                </a:cubicBezTo>
                <a:lnTo>
                  <a:pt x="1248839" y="1672772"/>
                </a:lnTo>
                <a:lnTo>
                  <a:pt x="1248736" y="1672666"/>
                </a:lnTo>
                <a:cubicBezTo>
                  <a:pt x="1240640" y="1668424"/>
                  <a:pt x="1230924" y="1666000"/>
                  <a:pt x="1218781" y="1662768"/>
                </a:cubicBezTo>
                <a:cubicBezTo>
                  <a:pt x="1205826" y="1662768"/>
                  <a:pt x="1205826" y="1662768"/>
                  <a:pt x="1205826" y="1662768"/>
                </a:cubicBezTo>
                <a:cubicBezTo>
                  <a:pt x="1205826" y="1672464"/>
                  <a:pt x="1205826" y="1672464"/>
                  <a:pt x="1205826" y="1672464"/>
                </a:cubicBezTo>
                <a:cubicBezTo>
                  <a:pt x="1145914" y="1672464"/>
                  <a:pt x="1145914" y="1672464"/>
                  <a:pt x="1145914" y="1672464"/>
                </a:cubicBezTo>
                <a:cubicBezTo>
                  <a:pt x="1069806" y="1646608"/>
                  <a:pt x="1069806" y="1646608"/>
                  <a:pt x="1069806" y="1646608"/>
                </a:cubicBezTo>
                <a:cubicBezTo>
                  <a:pt x="1024464" y="1646608"/>
                  <a:pt x="1024464" y="1646608"/>
                  <a:pt x="1024464" y="1646608"/>
                </a:cubicBezTo>
                <a:cubicBezTo>
                  <a:pt x="1013128" y="1625600"/>
                  <a:pt x="977504" y="1611057"/>
                  <a:pt x="951594" y="1599745"/>
                </a:cubicBezTo>
                <a:cubicBezTo>
                  <a:pt x="946736" y="1598129"/>
                  <a:pt x="948356" y="1590049"/>
                  <a:pt x="946736" y="1585201"/>
                </a:cubicBezTo>
                <a:cubicBezTo>
                  <a:pt x="935401" y="1559345"/>
                  <a:pt x="915969" y="1551265"/>
                  <a:pt x="919208" y="1522178"/>
                </a:cubicBezTo>
                <a:cubicBezTo>
                  <a:pt x="904634" y="1520562"/>
                  <a:pt x="888441" y="1488242"/>
                  <a:pt x="877106" y="1467234"/>
                </a:cubicBezTo>
                <a:cubicBezTo>
                  <a:pt x="873867" y="1460770"/>
                  <a:pt x="880345" y="1455922"/>
                  <a:pt x="883583" y="1454307"/>
                </a:cubicBezTo>
                <a:cubicBezTo>
                  <a:pt x="875487" y="1438147"/>
                  <a:pt x="883583" y="1412291"/>
                  <a:pt x="877106" y="1392899"/>
                </a:cubicBezTo>
                <a:cubicBezTo>
                  <a:pt x="870628" y="1376739"/>
                  <a:pt x="888441" y="1336340"/>
                  <a:pt x="888441" y="1313720"/>
                </a:cubicBezTo>
                <a:cubicBezTo>
                  <a:pt x="888441" y="1297560"/>
                  <a:pt x="870628" y="1291096"/>
                  <a:pt x="870628" y="1276552"/>
                </a:cubicBezTo>
                <a:cubicBezTo>
                  <a:pt x="870628" y="1271704"/>
                  <a:pt x="878725" y="1271704"/>
                  <a:pt x="881963" y="1271704"/>
                </a:cubicBezTo>
                <a:cubicBezTo>
                  <a:pt x="891679" y="1271704"/>
                  <a:pt x="898156" y="1276552"/>
                  <a:pt x="903014" y="1283015"/>
                </a:cubicBezTo>
                <a:cubicBezTo>
                  <a:pt x="906253" y="1278168"/>
                  <a:pt x="912731" y="1270088"/>
                  <a:pt x="912731" y="1263624"/>
                </a:cubicBezTo>
                <a:cubicBezTo>
                  <a:pt x="912731" y="1257160"/>
                  <a:pt x="906253" y="1255544"/>
                  <a:pt x="903014" y="1247464"/>
                </a:cubicBezTo>
                <a:lnTo>
                  <a:pt x="903090" y="1247464"/>
                </a:lnTo>
                <a:lnTo>
                  <a:pt x="894999" y="1242606"/>
                </a:lnTo>
                <a:cubicBezTo>
                  <a:pt x="888525" y="1236127"/>
                  <a:pt x="870721" y="1234507"/>
                  <a:pt x="867483" y="1228027"/>
                </a:cubicBezTo>
                <a:cubicBezTo>
                  <a:pt x="862627" y="1208590"/>
                  <a:pt x="836729" y="1218309"/>
                  <a:pt x="833493" y="1203730"/>
                </a:cubicBezTo>
                <a:cubicBezTo>
                  <a:pt x="809214" y="1203730"/>
                  <a:pt x="807595" y="1184292"/>
                  <a:pt x="802738" y="1168094"/>
                </a:cubicBezTo>
                <a:cubicBezTo>
                  <a:pt x="802738" y="1166474"/>
                  <a:pt x="783315" y="1155136"/>
                  <a:pt x="783315" y="1155136"/>
                </a:cubicBezTo>
                <a:cubicBezTo>
                  <a:pt x="775222" y="1148657"/>
                  <a:pt x="783315" y="1138938"/>
                  <a:pt x="776841" y="1134079"/>
                </a:cubicBezTo>
                <a:cubicBezTo>
                  <a:pt x="771984" y="1129219"/>
                  <a:pt x="767129" y="1129219"/>
                  <a:pt x="760654" y="1127599"/>
                </a:cubicBezTo>
                <a:cubicBezTo>
                  <a:pt x="750943" y="1124360"/>
                  <a:pt x="754181" y="1104922"/>
                  <a:pt x="754181" y="1096822"/>
                </a:cubicBezTo>
                <a:cubicBezTo>
                  <a:pt x="754181" y="1091963"/>
                  <a:pt x="749324" y="1090343"/>
                  <a:pt x="749324" y="1085484"/>
                </a:cubicBezTo>
                <a:cubicBezTo>
                  <a:pt x="749324" y="1080624"/>
                  <a:pt x="759036" y="1079004"/>
                  <a:pt x="759036" y="1072525"/>
                </a:cubicBezTo>
                <a:lnTo>
                  <a:pt x="758633" y="1071489"/>
                </a:lnTo>
                <a:lnTo>
                  <a:pt x="748958" y="1084414"/>
                </a:lnTo>
                <a:cubicBezTo>
                  <a:pt x="745723" y="1084414"/>
                  <a:pt x="745723" y="1086035"/>
                  <a:pt x="742487" y="1086035"/>
                </a:cubicBezTo>
                <a:cubicBezTo>
                  <a:pt x="729547" y="1086035"/>
                  <a:pt x="711753" y="1071447"/>
                  <a:pt x="711753" y="1064963"/>
                </a:cubicBezTo>
                <a:cubicBezTo>
                  <a:pt x="711753" y="1058479"/>
                  <a:pt x="711753" y="1060100"/>
                  <a:pt x="711753" y="1053616"/>
                </a:cubicBezTo>
                <a:cubicBezTo>
                  <a:pt x="711753" y="1042269"/>
                  <a:pt x="703664" y="1042269"/>
                  <a:pt x="690724" y="1042269"/>
                </a:cubicBezTo>
                <a:cubicBezTo>
                  <a:pt x="681019" y="1042269"/>
                  <a:pt x="677783" y="1035786"/>
                  <a:pt x="677783" y="1032544"/>
                </a:cubicBezTo>
                <a:cubicBezTo>
                  <a:pt x="677783" y="1026060"/>
                  <a:pt x="689107" y="1026060"/>
                  <a:pt x="689107" y="1019576"/>
                </a:cubicBezTo>
                <a:cubicBezTo>
                  <a:pt x="689107" y="1014714"/>
                  <a:pt x="689107" y="1011471"/>
                  <a:pt x="689107" y="1011471"/>
                </a:cubicBezTo>
                <a:cubicBezTo>
                  <a:pt x="674547" y="1011471"/>
                  <a:pt x="679401" y="1019576"/>
                  <a:pt x="669694" y="1019576"/>
                </a:cubicBezTo>
                <a:cubicBezTo>
                  <a:pt x="666459" y="1019576"/>
                  <a:pt x="658371" y="1013092"/>
                  <a:pt x="658371" y="1009850"/>
                </a:cubicBezTo>
                <a:cubicBezTo>
                  <a:pt x="658371" y="1000125"/>
                  <a:pt x="663224" y="998504"/>
                  <a:pt x="666459" y="993641"/>
                </a:cubicBezTo>
                <a:cubicBezTo>
                  <a:pt x="661606" y="990399"/>
                  <a:pt x="655136" y="983915"/>
                  <a:pt x="653518" y="988778"/>
                </a:cubicBezTo>
                <a:cubicBezTo>
                  <a:pt x="642196" y="988778"/>
                  <a:pt x="637342" y="983915"/>
                  <a:pt x="630872" y="979053"/>
                </a:cubicBezTo>
                <a:cubicBezTo>
                  <a:pt x="629254" y="983915"/>
                  <a:pt x="626019" y="992020"/>
                  <a:pt x="621166" y="992020"/>
                </a:cubicBezTo>
                <a:cubicBezTo>
                  <a:pt x="606608" y="992020"/>
                  <a:pt x="595285" y="970947"/>
                  <a:pt x="587197" y="964464"/>
                </a:cubicBezTo>
                <a:cubicBezTo>
                  <a:pt x="569403" y="949875"/>
                  <a:pt x="545139" y="951496"/>
                  <a:pt x="522493" y="938529"/>
                </a:cubicBezTo>
                <a:cubicBezTo>
                  <a:pt x="483669" y="938529"/>
                  <a:pt x="483669" y="938529"/>
                  <a:pt x="483669" y="938529"/>
                </a:cubicBezTo>
                <a:cubicBezTo>
                  <a:pt x="461023" y="932045"/>
                  <a:pt x="428670" y="928803"/>
                  <a:pt x="417348" y="902867"/>
                </a:cubicBezTo>
                <a:cubicBezTo>
                  <a:pt x="407641" y="907731"/>
                  <a:pt x="394701" y="910972"/>
                  <a:pt x="388230" y="914214"/>
                </a:cubicBezTo>
                <a:cubicBezTo>
                  <a:pt x="389848" y="919077"/>
                  <a:pt x="391466" y="920698"/>
                  <a:pt x="394701" y="923940"/>
                </a:cubicBezTo>
                <a:cubicBezTo>
                  <a:pt x="384995" y="938529"/>
                  <a:pt x="339702" y="964464"/>
                  <a:pt x="323526" y="964464"/>
                </a:cubicBezTo>
                <a:cubicBezTo>
                  <a:pt x="320290" y="964464"/>
                  <a:pt x="315438" y="962842"/>
                  <a:pt x="315438" y="959601"/>
                </a:cubicBezTo>
                <a:cubicBezTo>
                  <a:pt x="315438" y="954738"/>
                  <a:pt x="320290" y="954738"/>
                  <a:pt x="321907" y="953117"/>
                </a:cubicBezTo>
                <a:cubicBezTo>
                  <a:pt x="318673" y="948255"/>
                  <a:pt x="321907" y="948255"/>
                  <a:pt x="321907" y="945012"/>
                </a:cubicBezTo>
                <a:cubicBezTo>
                  <a:pt x="321907" y="928803"/>
                  <a:pt x="331613" y="917456"/>
                  <a:pt x="352643" y="910972"/>
                </a:cubicBezTo>
                <a:cubicBezTo>
                  <a:pt x="352643" y="907731"/>
                  <a:pt x="352643" y="906110"/>
                  <a:pt x="352643" y="902867"/>
                </a:cubicBezTo>
                <a:cubicBezTo>
                  <a:pt x="346173" y="902867"/>
                  <a:pt x="347790" y="902867"/>
                  <a:pt x="344555" y="902867"/>
                </a:cubicBezTo>
                <a:cubicBezTo>
                  <a:pt x="328379" y="902867"/>
                  <a:pt x="279850" y="943391"/>
                  <a:pt x="279850" y="966084"/>
                </a:cubicBezTo>
                <a:cubicBezTo>
                  <a:pt x="279850" y="969327"/>
                  <a:pt x="279850" y="974189"/>
                  <a:pt x="279850" y="977431"/>
                </a:cubicBezTo>
                <a:cubicBezTo>
                  <a:pt x="279850" y="993641"/>
                  <a:pt x="265292" y="998504"/>
                  <a:pt x="249116" y="1004988"/>
                </a:cubicBezTo>
                <a:cubicBezTo>
                  <a:pt x="239410" y="1009850"/>
                  <a:pt x="236175" y="1016334"/>
                  <a:pt x="231323" y="1022818"/>
                </a:cubicBezTo>
                <a:cubicBezTo>
                  <a:pt x="219999" y="1037406"/>
                  <a:pt x="195735" y="1043890"/>
                  <a:pt x="184412" y="1055237"/>
                </a:cubicBezTo>
                <a:cubicBezTo>
                  <a:pt x="173087" y="1066584"/>
                  <a:pt x="147206" y="1074689"/>
                  <a:pt x="127795" y="1077930"/>
                </a:cubicBezTo>
                <a:cubicBezTo>
                  <a:pt x="101909" y="1081172"/>
                  <a:pt x="87351" y="1111970"/>
                  <a:pt x="56616" y="1102244"/>
                </a:cubicBezTo>
                <a:cubicBezTo>
                  <a:pt x="66322" y="1089277"/>
                  <a:pt x="79263" y="1095761"/>
                  <a:pt x="92204" y="1087656"/>
                </a:cubicBezTo>
                <a:cubicBezTo>
                  <a:pt x="100292" y="1082793"/>
                  <a:pt x="106762" y="1068205"/>
                  <a:pt x="114854" y="1064963"/>
                </a:cubicBezTo>
                <a:cubicBezTo>
                  <a:pt x="126177" y="1056858"/>
                  <a:pt x="140736" y="1064963"/>
                  <a:pt x="148824" y="1053616"/>
                </a:cubicBezTo>
                <a:cubicBezTo>
                  <a:pt x="160148" y="1037406"/>
                  <a:pt x="189264" y="1026060"/>
                  <a:pt x="205440" y="1014714"/>
                </a:cubicBezTo>
                <a:cubicBezTo>
                  <a:pt x="221616" y="1003367"/>
                  <a:pt x="221616" y="982294"/>
                  <a:pt x="239410" y="970947"/>
                </a:cubicBezTo>
                <a:cubicBezTo>
                  <a:pt x="228087" y="970947"/>
                  <a:pt x="228087" y="970947"/>
                  <a:pt x="228087" y="970947"/>
                </a:cubicBezTo>
                <a:cubicBezTo>
                  <a:pt x="218381" y="975810"/>
                  <a:pt x="213528" y="980673"/>
                  <a:pt x="202205" y="980673"/>
                </a:cubicBezTo>
                <a:cubicBezTo>
                  <a:pt x="194117" y="980673"/>
                  <a:pt x="189264" y="977431"/>
                  <a:pt x="182794" y="974189"/>
                </a:cubicBezTo>
                <a:cubicBezTo>
                  <a:pt x="181177" y="980673"/>
                  <a:pt x="177941" y="982294"/>
                  <a:pt x="177941" y="987157"/>
                </a:cubicBezTo>
                <a:cubicBezTo>
                  <a:pt x="160148" y="980673"/>
                  <a:pt x="155294" y="977431"/>
                  <a:pt x="143971" y="967706"/>
                </a:cubicBezTo>
                <a:cubicBezTo>
                  <a:pt x="142354" y="972569"/>
                  <a:pt x="142354" y="975810"/>
                  <a:pt x="142354" y="979053"/>
                </a:cubicBezTo>
                <a:cubicBezTo>
                  <a:pt x="135883" y="979053"/>
                  <a:pt x="137501" y="979053"/>
                  <a:pt x="134266" y="979053"/>
                </a:cubicBezTo>
                <a:cubicBezTo>
                  <a:pt x="129412" y="979053"/>
                  <a:pt x="126177" y="983915"/>
                  <a:pt x="122942" y="983915"/>
                </a:cubicBezTo>
                <a:cubicBezTo>
                  <a:pt x="119707" y="983915"/>
                  <a:pt x="116472" y="972569"/>
                  <a:pt x="116472" y="966084"/>
                </a:cubicBezTo>
                <a:cubicBezTo>
                  <a:pt x="116472" y="957980"/>
                  <a:pt x="116472" y="957980"/>
                  <a:pt x="116472" y="951496"/>
                </a:cubicBezTo>
                <a:cubicBezTo>
                  <a:pt x="116472" y="949875"/>
                  <a:pt x="116472" y="941770"/>
                  <a:pt x="110001" y="941770"/>
                </a:cubicBezTo>
                <a:cubicBezTo>
                  <a:pt x="105144" y="941770"/>
                  <a:pt x="98674" y="953117"/>
                  <a:pt x="97057" y="953117"/>
                </a:cubicBezTo>
                <a:cubicBezTo>
                  <a:pt x="87351" y="953117"/>
                  <a:pt x="53381" y="927181"/>
                  <a:pt x="48528" y="920698"/>
                </a:cubicBezTo>
                <a:cubicBezTo>
                  <a:pt x="51763" y="920698"/>
                  <a:pt x="56616" y="919077"/>
                  <a:pt x="59851" y="919077"/>
                </a:cubicBezTo>
                <a:cubicBezTo>
                  <a:pt x="53381" y="902867"/>
                  <a:pt x="30734" y="899626"/>
                  <a:pt x="30734" y="888279"/>
                </a:cubicBezTo>
                <a:cubicBezTo>
                  <a:pt x="30734" y="865586"/>
                  <a:pt x="69557" y="847755"/>
                  <a:pt x="84115" y="847755"/>
                </a:cubicBezTo>
                <a:cubicBezTo>
                  <a:pt x="90586" y="847755"/>
                  <a:pt x="139119" y="829925"/>
                  <a:pt x="139119" y="820199"/>
                </a:cubicBezTo>
                <a:cubicBezTo>
                  <a:pt x="139119" y="815337"/>
                  <a:pt x="127795" y="803990"/>
                  <a:pt x="127795" y="802369"/>
                </a:cubicBezTo>
                <a:cubicBezTo>
                  <a:pt x="134266" y="799127"/>
                  <a:pt x="132648" y="799127"/>
                  <a:pt x="137501" y="802369"/>
                </a:cubicBezTo>
                <a:cubicBezTo>
                  <a:pt x="137501" y="791022"/>
                  <a:pt x="137501" y="791022"/>
                  <a:pt x="137501" y="791022"/>
                </a:cubicBezTo>
                <a:cubicBezTo>
                  <a:pt x="131030" y="791022"/>
                  <a:pt x="131030" y="791022"/>
                  <a:pt x="127795" y="791022"/>
                </a:cubicBezTo>
                <a:cubicBezTo>
                  <a:pt x="116472" y="791022"/>
                  <a:pt x="111620" y="803990"/>
                  <a:pt x="97057" y="803990"/>
                </a:cubicBezTo>
                <a:cubicBezTo>
                  <a:pt x="82498" y="803990"/>
                  <a:pt x="77645" y="795884"/>
                  <a:pt x="66322" y="799127"/>
                </a:cubicBezTo>
                <a:cubicBezTo>
                  <a:pt x="51763" y="799127"/>
                  <a:pt x="33970" y="799127"/>
                  <a:pt x="29117" y="799127"/>
                </a:cubicBezTo>
                <a:cubicBezTo>
                  <a:pt x="27499" y="787780"/>
                  <a:pt x="19411" y="784538"/>
                  <a:pt x="19411" y="778055"/>
                </a:cubicBezTo>
                <a:cubicBezTo>
                  <a:pt x="19411" y="776434"/>
                  <a:pt x="21029" y="773191"/>
                  <a:pt x="21029" y="771571"/>
                </a:cubicBezTo>
                <a:cubicBezTo>
                  <a:pt x="9705" y="771571"/>
                  <a:pt x="3235" y="766708"/>
                  <a:pt x="0" y="760225"/>
                </a:cubicBezTo>
                <a:cubicBezTo>
                  <a:pt x="17794" y="748878"/>
                  <a:pt x="46911" y="739152"/>
                  <a:pt x="64704" y="727805"/>
                </a:cubicBezTo>
                <a:cubicBezTo>
                  <a:pt x="77645" y="727805"/>
                  <a:pt x="77645" y="727805"/>
                  <a:pt x="77645" y="727805"/>
                </a:cubicBezTo>
                <a:cubicBezTo>
                  <a:pt x="77645" y="750499"/>
                  <a:pt x="88969" y="744015"/>
                  <a:pt x="103527" y="744015"/>
                </a:cubicBezTo>
                <a:cubicBezTo>
                  <a:pt x="113237" y="744015"/>
                  <a:pt x="114854" y="747257"/>
                  <a:pt x="122942" y="744015"/>
                </a:cubicBezTo>
                <a:cubicBezTo>
                  <a:pt x="116472" y="721322"/>
                  <a:pt x="101909" y="719701"/>
                  <a:pt x="80880" y="709975"/>
                </a:cubicBezTo>
                <a:cubicBezTo>
                  <a:pt x="74410" y="708355"/>
                  <a:pt x="66322" y="685662"/>
                  <a:pt x="59851" y="682420"/>
                </a:cubicBezTo>
                <a:cubicBezTo>
                  <a:pt x="50146" y="677558"/>
                  <a:pt x="21029" y="671074"/>
                  <a:pt x="21029" y="666210"/>
                </a:cubicBezTo>
                <a:cubicBezTo>
                  <a:pt x="21029" y="666210"/>
                  <a:pt x="32352" y="648381"/>
                  <a:pt x="32352" y="646759"/>
                </a:cubicBezTo>
                <a:cubicBezTo>
                  <a:pt x="71175" y="646759"/>
                  <a:pt x="71175" y="646759"/>
                  <a:pt x="71175" y="646759"/>
                </a:cubicBezTo>
                <a:cubicBezTo>
                  <a:pt x="92204" y="617582"/>
                  <a:pt x="124559" y="590025"/>
                  <a:pt x="163382" y="578680"/>
                </a:cubicBezTo>
                <a:cubicBezTo>
                  <a:pt x="173087" y="575437"/>
                  <a:pt x="179559" y="580300"/>
                  <a:pt x="189264" y="577058"/>
                </a:cubicBezTo>
                <a:cubicBezTo>
                  <a:pt x="200588" y="572195"/>
                  <a:pt x="207058" y="555986"/>
                  <a:pt x="219999" y="555986"/>
                </a:cubicBezTo>
                <a:cubicBezTo>
                  <a:pt x="229705" y="555986"/>
                  <a:pt x="232940" y="564091"/>
                  <a:pt x="242645" y="567332"/>
                </a:cubicBezTo>
                <a:cubicBezTo>
                  <a:pt x="237793" y="572195"/>
                  <a:pt x="237793" y="573816"/>
                  <a:pt x="236175" y="577058"/>
                </a:cubicBezTo>
                <a:cubicBezTo>
                  <a:pt x="242645" y="578680"/>
                  <a:pt x="249116" y="573816"/>
                  <a:pt x="253969" y="567332"/>
                </a:cubicBezTo>
                <a:cubicBezTo>
                  <a:pt x="262057" y="570574"/>
                  <a:pt x="263675" y="572195"/>
                  <a:pt x="270145" y="573816"/>
                </a:cubicBezTo>
                <a:cubicBezTo>
                  <a:pt x="305732" y="573816"/>
                  <a:pt x="305732" y="573816"/>
                  <a:pt x="305732" y="573816"/>
                </a:cubicBezTo>
                <a:cubicBezTo>
                  <a:pt x="313820" y="580300"/>
                  <a:pt x="317055" y="583542"/>
                  <a:pt x="326761" y="588405"/>
                </a:cubicBezTo>
                <a:cubicBezTo>
                  <a:pt x="381760" y="588405"/>
                  <a:pt x="381760" y="588405"/>
                  <a:pt x="381760" y="588405"/>
                </a:cubicBezTo>
                <a:cubicBezTo>
                  <a:pt x="396318" y="602993"/>
                  <a:pt x="439994" y="606235"/>
                  <a:pt x="462640" y="606235"/>
                </a:cubicBezTo>
                <a:cubicBezTo>
                  <a:pt x="475581" y="606235"/>
                  <a:pt x="483669" y="601373"/>
                  <a:pt x="496610" y="601373"/>
                </a:cubicBezTo>
                <a:cubicBezTo>
                  <a:pt x="516022" y="601373"/>
                  <a:pt x="522493" y="611098"/>
                  <a:pt x="540287" y="615962"/>
                </a:cubicBezTo>
                <a:cubicBezTo>
                  <a:pt x="540287" y="925560"/>
                  <a:pt x="540287" y="925560"/>
                  <a:pt x="540287" y="925560"/>
                </a:cubicBezTo>
                <a:lnTo>
                  <a:pt x="540524" y="925597"/>
                </a:lnTo>
                <a:lnTo>
                  <a:pt x="540524" y="921908"/>
                </a:lnTo>
                <a:cubicBezTo>
                  <a:pt x="540524" y="907406"/>
                  <a:pt x="540524" y="849396"/>
                  <a:pt x="540524" y="617360"/>
                </a:cubicBezTo>
                <a:cubicBezTo>
                  <a:pt x="548618" y="618979"/>
                  <a:pt x="545380" y="618979"/>
                  <a:pt x="550235" y="617360"/>
                </a:cubicBezTo>
                <a:cubicBezTo>
                  <a:pt x="550235" y="618979"/>
                  <a:pt x="558329" y="625459"/>
                  <a:pt x="559947" y="625459"/>
                </a:cubicBezTo>
                <a:cubicBezTo>
                  <a:pt x="589082" y="643277"/>
                  <a:pt x="621454" y="648137"/>
                  <a:pt x="639258" y="648137"/>
                </a:cubicBezTo>
                <a:cubicBezTo>
                  <a:pt x="645733" y="648137"/>
                  <a:pt x="613361" y="630319"/>
                  <a:pt x="660300" y="628699"/>
                </a:cubicBezTo>
                <a:cubicBezTo>
                  <a:pt x="666775" y="628699"/>
                  <a:pt x="663538" y="606021"/>
                  <a:pt x="681343" y="623839"/>
                </a:cubicBezTo>
                <a:cubicBezTo>
                  <a:pt x="687817" y="630319"/>
                  <a:pt x="707241" y="615740"/>
                  <a:pt x="715333" y="614121"/>
                </a:cubicBezTo>
                <a:cubicBezTo>
                  <a:pt x="734757" y="606021"/>
                  <a:pt x="742850" y="606021"/>
                  <a:pt x="763892" y="599543"/>
                </a:cubicBezTo>
                <a:cubicBezTo>
                  <a:pt x="767129" y="606021"/>
                  <a:pt x="771984" y="610880"/>
                  <a:pt x="776841" y="610880"/>
                </a:cubicBezTo>
                <a:cubicBezTo>
                  <a:pt x="793027" y="610880"/>
                  <a:pt x="788171" y="589824"/>
                  <a:pt x="801121" y="589824"/>
                </a:cubicBezTo>
                <a:cubicBezTo>
                  <a:pt x="805976" y="589824"/>
                  <a:pt x="825399" y="622220"/>
                  <a:pt x="838348" y="622220"/>
                </a:cubicBezTo>
                <a:cubicBezTo>
                  <a:pt x="852915" y="622220"/>
                  <a:pt x="852915" y="606021"/>
                  <a:pt x="867483" y="602782"/>
                </a:cubicBezTo>
                <a:cubicBezTo>
                  <a:pt x="867483" y="609262"/>
                  <a:pt x="875576" y="622220"/>
                  <a:pt x="883669" y="622220"/>
                </a:cubicBezTo>
                <a:cubicBezTo>
                  <a:pt x="894999" y="622220"/>
                  <a:pt x="901474" y="612501"/>
                  <a:pt x="914422" y="612501"/>
                </a:cubicBezTo>
                <a:cubicBezTo>
                  <a:pt x="958124" y="612501"/>
                  <a:pt x="979166" y="648137"/>
                  <a:pt x="1022869" y="644898"/>
                </a:cubicBezTo>
                <a:cubicBezTo>
                  <a:pt x="1063334" y="641658"/>
                  <a:pt x="1060097" y="638417"/>
                  <a:pt x="1079521" y="665954"/>
                </a:cubicBezTo>
                <a:cubicBezTo>
                  <a:pt x="1076283" y="669194"/>
                  <a:pt x="1053623" y="667574"/>
                  <a:pt x="1053623" y="674054"/>
                </a:cubicBezTo>
                <a:cubicBezTo>
                  <a:pt x="1053623" y="675673"/>
                  <a:pt x="1053623" y="685392"/>
                  <a:pt x="1082758" y="685392"/>
                </a:cubicBezTo>
                <a:cubicBezTo>
                  <a:pt x="1097325" y="683772"/>
                  <a:pt x="1107037" y="678912"/>
                  <a:pt x="1121604" y="678912"/>
                </a:cubicBezTo>
                <a:cubicBezTo>
                  <a:pt x="1139410" y="678912"/>
                  <a:pt x="1150739" y="678912"/>
                  <a:pt x="1166922" y="678912"/>
                </a:cubicBezTo>
                <a:cubicBezTo>
                  <a:pt x="1166922" y="678912"/>
                  <a:pt x="1166922" y="678912"/>
                  <a:pt x="1178251" y="683772"/>
                </a:cubicBezTo>
                <a:cubicBezTo>
                  <a:pt x="1189581" y="688631"/>
                  <a:pt x="1192820" y="706449"/>
                  <a:pt x="1207383" y="706449"/>
                </a:cubicBezTo>
                <a:cubicBezTo>
                  <a:pt x="1210624" y="706449"/>
                  <a:pt x="1202530" y="690252"/>
                  <a:pt x="1202530" y="685392"/>
                </a:cubicBezTo>
                <a:cubicBezTo>
                  <a:pt x="1202530" y="661095"/>
                  <a:pt x="1239758" y="680533"/>
                  <a:pt x="1236522" y="656236"/>
                </a:cubicBezTo>
                <a:cubicBezTo>
                  <a:pt x="1228426" y="662715"/>
                  <a:pt x="1209001" y="667574"/>
                  <a:pt x="1197675" y="667574"/>
                </a:cubicBezTo>
                <a:cubicBezTo>
                  <a:pt x="1192820" y="667574"/>
                  <a:pt x="1187964" y="665954"/>
                  <a:pt x="1187964" y="661095"/>
                </a:cubicBezTo>
                <a:cubicBezTo>
                  <a:pt x="1187964" y="644898"/>
                  <a:pt x="1231662" y="643277"/>
                  <a:pt x="1244612" y="640038"/>
                </a:cubicBezTo>
                <a:cubicBezTo>
                  <a:pt x="1254324" y="669194"/>
                  <a:pt x="1298028" y="683772"/>
                  <a:pt x="1336872" y="683772"/>
                </a:cubicBezTo>
                <a:cubicBezTo>
                  <a:pt x="1377337" y="683772"/>
                  <a:pt x="1385430" y="682152"/>
                  <a:pt x="1398378" y="683772"/>
                </a:cubicBezTo>
                <a:cubicBezTo>
                  <a:pt x="1398378" y="667574"/>
                  <a:pt x="1403235" y="661095"/>
                  <a:pt x="1416184" y="661095"/>
                </a:cubicBezTo>
                <a:cubicBezTo>
                  <a:pt x="1425896" y="661095"/>
                  <a:pt x="1445320" y="665954"/>
                  <a:pt x="1448557" y="669194"/>
                </a:cubicBezTo>
                <a:cubicBezTo>
                  <a:pt x="1453414" y="677293"/>
                  <a:pt x="1435609" y="699971"/>
                  <a:pt x="1458267" y="693491"/>
                </a:cubicBezTo>
                <a:cubicBezTo>
                  <a:pt x="1458267" y="659476"/>
                  <a:pt x="1505208" y="672433"/>
                  <a:pt x="1497117" y="643277"/>
                </a:cubicBezTo>
                <a:cubicBezTo>
                  <a:pt x="1490641" y="646517"/>
                  <a:pt x="1485784" y="648137"/>
                  <a:pt x="1480931" y="651376"/>
                </a:cubicBezTo>
                <a:cubicBezTo>
                  <a:pt x="1480931" y="651376"/>
                  <a:pt x="1487405" y="633559"/>
                  <a:pt x="1487405" y="630319"/>
                </a:cubicBezTo>
                <a:cubicBezTo>
                  <a:pt x="1487405" y="606021"/>
                  <a:pt x="1438844" y="618979"/>
                  <a:pt x="1438844" y="596302"/>
                </a:cubicBezTo>
                <a:cubicBezTo>
                  <a:pt x="1438844" y="586584"/>
                  <a:pt x="1448557" y="586584"/>
                  <a:pt x="1448557" y="580105"/>
                </a:cubicBezTo>
                <a:cubicBezTo>
                  <a:pt x="1448557" y="572006"/>
                  <a:pt x="1442082" y="568765"/>
                  <a:pt x="1442082" y="562286"/>
                </a:cubicBezTo>
                <a:cubicBezTo>
                  <a:pt x="1442082" y="550948"/>
                  <a:pt x="1453414" y="552567"/>
                  <a:pt x="1461507" y="550948"/>
                </a:cubicBezTo>
                <a:cubicBezTo>
                  <a:pt x="1461507" y="544469"/>
                  <a:pt x="1455032" y="534750"/>
                  <a:pt x="1469599" y="534750"/>
                </a:cubicBezTo>
                <a:close/>
                <a:moveTo>
                  <a:pt x="7064862" y="528868"/>
                </a:moveTo>
                <a:cubicBezTo>
                  <a:pt x="7076225" y="528868"/>
                  <a:pt x="7103821" y="535371"/>
                  <a:pt x="7103821" y="546749"/>
                </a:cubicBezTo>
                <a:cubicBezTo>
                  <a:pt x="7103821" y="556503"/>
                  <a:pt x="7047006" y="559754"/>
                  <a:pt x="7038889" y="559754"/>
                </a:cubicBezTo>
                <a:cubicBezTo>
                  <a:pt x="7034020" y="559754"/>
                  <a:pt x="7032396" y="556503"/>
                  <a:pt x="7032396" y="551626"/>
                </a:cubicBezTo>
                <a:cubicBezTo>
                  <a:pt x="7032396" y="541873"/>
                  <a:pt x="7053499" y="528868"/>
                  <a:pt x="7064862" y="528868"/>
                </a:cubicBezTo>
                <a:close/>
                <a:moveTo>
                  <a:pt x="4833162" y="459374"/>
                </a:moveTo>
                <a:cubicBezTo>
                  <a:pt x="4841290" y="459374"/>
                  <a:pt x="4844541" y="467542"/>
                  <a:pt x="4851044" y="472442"/>
                </a:cubicBezTo>
                <a:cubicBezTo>
                  <a:pt x="4847793" y="475709"/>
                  <a:pt x="4831537" y="480609"/>
                  <a:pt x="4823409" y="480609"/>
                </a:cubicBezTo>
                <a:cubicBezTo>
                  <a:pt x="4820158" y="480609"/>
                  <a:pt x="4823409" y="475709"/>
                  <a:pt x="4823409" y="474075"/>
                </a:cubicBezTo>
                <a:cubicBezTo>
                  <a:pt x="4823409" y="467542"/>
                  <a:pt x="4826660" y="459374"/>
                  <a:pt x="4833162" y="459374"/>
                </a:cubicBezTo>
                <a:close/>
                <a:moveTo>
                  <a:pt x="1365614" y="458626"/>
                </a:moveTo>
                <a:cubicBezTo>
                  <a:pt x="1372708" y="458021"/>
                  <a:pt x="1380409" y="458828"/>
                  <a:pt x="1388518" y="458828"/>
                </a:cubicBezTo>
                <a:cubicBezTo>
                  <a:pt x="1401491" y="458828"/>
                  <a:pt x="1417707" y="458828"/>
                  <a:pt x="1417707" y="458828"/>
                </a:cubicBezTo>
                <a:cubicBezTo>
                  <a:pt x="1419329" y="458828"/>
                  <a:pt x="1424193" y="462056"/>
                  <a:pt x="1424193" y="465284"/>
                </a:cubicBezTo>
                <a:cubicBezTo>
                  <a:pt x="1424193" y="479810"/>
                  <a:pt x="1406355" y="484652"/>
                  <a:pt x="1401491" y="491109"/>
                </a:cubicBezTo>
                <a:cubicBezTo>
                  <a:pt x="1406355" y="491109"/>
                  <a:pt x="1427437" y="484652"/>
                  <a:pt x="1427437" y="492722"/>
                </a:cubicBezTo>
                <a:cubicBezTo>
                  <a:pt x="1427437" y="502407"/>
                  <a:pt x="1425816" y="495951"/>
                  <a:pt x="1425816" y="504021"/>
                </a:cubicBezTo>
                <a:cubicBezTo>
                  <a:pt x="1429059" y="504021"/>
                  <a:pt x="1437165" y="505635"/>
                  <a:pt x="1442030" y="507249"/>
                </a:cubicBezTo>
                <a:cubicBezTo>
                  <a:pt x="1438789" y="545985"/>
                  <a:pt x="1437165" y="534688"/>
                  <a:pt x="1412841" y="544372"/>
                </a:cubicBezTo>
                <a:cubicBezTo>
                  <a:pt x="1406355" y="545985"/>
                  <a:pt x="1406355" y="554055"/>
                  <a:pt x="1399868" y="554055"/>
                </a:cubicBezTo>
                <a:cubicBezTo>
                  <a:pt x="1388518" y="554055"/>
                  <a:pt x="1388518" y="545985"/>
                  <a:pt x="1383654" y="542757"/>
                </a:cubicBezTo>
                <a:cubicBezTo>
                  <a:pt x="1364195" y="521775"/>
                  <a:pt x="1341494" y="525003"/>
                  <a:pt x="1320413" y="504021"/>
                </a:cubicBezTo>
                <a:cubicBezTo>
                  <a:pt x="1320413" y="492722"/>
                  <a:pt x="1320413" y="492722"/>
                  <a:pt x="1320413" y="492722"/>
                </a:cubicBezTo>
                <a:cubicBezTo>
                  <a:pt x="1330143" y="492722"/>
                  <a:pt x="1339871" y="500793"/>
                  <a:pt x="1352844" y="500793"/>
                </a:cubicBezTo>
                <a:cubicBezTo>
                  <a:pt x="1359330" y="500793"/>
                  <a:pt x="1357709" y="500793"/>
                  <a:pt x="1364195" y="500793"/>
                </a:cubicBezTo>
                <a:cubicBezTo>
                  <a:pt x="1364195" y="481425"/>
                  <a:pt x="1364195" y="481425"/>
                  <a:pt x="1364195" y="481425"/>
                </a:cubicBezTo>
                <a:cubicBezTo>
                  <a:pt x="1354466" y="479810"/>
                  <a:pt x="1339871" y="481425"/>
                  <a:pt x="1339871" y="473354"/>
                </a:cubicBezTo>
                <a:cubicBezTo>
                  <a:pt x="1339871" y="470126"/>
                  <a:pt x="1344737" y="468512"/>
                  <a:pt x="1346358" y="466898"/>
                </a:cubicBezTo>
                <a:cubicBezTo>
                  <a:pt x="1352032" y="461249"/>
                  <a:pt x="1358520" y="459231"/>
                  <a:pt x="1365614" y="458626"/>
                </a:cubicBezTo>
                <a:close/>
                <a:moveTo>
                  <a:pt x="1771489" y="457530"/>
                </a:moveTo>
                <a:cubicBezTo>
                  <a:pt x="1787576" y="457530"/>
                  <a:pt x="1792402" y="462394"/>
                  <a:pt x="1806882" y="462394"/>
                </a:cubicBezTo>
                <a:cubicBezTo>
                  <a:pt x="1826187" y="462394"/>
                  <a:pt x="1842274" y="478611"/>
                  <a:pt x="1855143" y="485097"/>
                </a:cubicBezTo>
                <a:cubicBezTo>
                  <a:pt x="1853535" y="491584"/>
                  <a:pt x="1848708" y="496449"/>
                  <a:pt x="1842274" y="496449"/>
                </a:cubicBezTo>
                <a:cubicBezTo>
                  <a:pt x="1832622" y="496449"/>
                  <a:pt x="1829404" y="491584"/>
                  <a:pt x="1821359" y="491584"/>
                </a:cubicBezTo>
                <a:cubicBezTo>
                  <a:pt x="1813316" y="491584"/>
                  <a:pt x="1806882" y="498071"/>
                  <a:pt x="1794012" y="498071"/>
                </a:cubicBezTo>
                <a:cubicBezTo>
                  <a:pt x="1781143" y="498071"/>
                  <a:pt x="1768272" y="494827"/>
                  <a:pt x="1773098" y="483476"/>
                </a:cubicBezTo>
                <a:cubicBezTo>
                  <a:pt x="1766662" y="478611"/>
                  <a:pt x="1758622" y="475368"/>
                  <a:pt x="1758622" y="467259"/>
                </a:cubicBezTo>
                <a:cubicBezTo>
                  <a:pt x="1758622" y="460772"/>
                  <a:pt x="1765054" y="457530"/>
                  <a:pt x="1771489" y="457530"/>
                </a:cubicBezTo>
                <a:close/>
                <a:moveTo>
                  <a:pt x="1645631" y="455600"/>
                </a:moveTo>
                <a:cubicBezTo>
                  <a:pt x="1645631" y="455600"/>
                  <a:pt x="1668327" y="462079"/>
                  <a:pt x="1668327" y="462079"/>
                </a:cubicBezTo>
                <a:cubicBezTo>
                  <a:pt x="1661842" y="478277"/>
                  <a:pt x="1637525" y="478277"/>
                  <a:pt x="1637525" y="499335"/>
                </a:cubicBezTo>
                <a:cubicBezTo>
                  <a:pt x="1637525" y="504195"/>
                  <a:pt x="1640769" y="507435"/>
                  <a:pt x="1644008" y="507435"/>
                </a:cubicBezTo>
                <a:cubicBezTo>
                  <a:pt x="1642388" y="512295"/>
                  <a:pt x="1644008" y="520394"/>
                  <a:pt x="1644008" y="520394"/>
                </a:cubicBezTo>
                <a:cubicBezTo>
                  <a:pt x="1644008" y="525252"/>
                  <a:pt x="1642388" y="531732"/>
                  <a:pt x="1650494" y="531732"/>
                </a:cubicBezTo>
                <a:cubicBezTo>
                  <a:pt x="1655358" y="531732"/>
                  <a:pt x="1665085" y="523633"/>
                  <a:pt x="1665085" y="517154"/>
                </a:cubicBezTo>
                <a:cubicBezTo>
                  <a:pt x="1665085" y="510674"/>
                  <a:pt x="1658601" y="505815"/>
                  <a:pt x="1658601" y="497716"/>
                </a:cubicBezTo>
                <a:cubicBezTo>
                  <a:pt x="1658601" y="471798"/>
                  <a:pt x="1705614" y="462079"/>
                  <a:pt x="1734794" y="462079"/>
                </a:cubicBezTo>
                <a:cubicBezTo>
                  <a:pt x="1752625" y="462079"/>
                  <a:pt x="1763973" y="487996"/>
                  <a:pt x="1763973" y="502575"/>
                </a:cubicBezTo>
                <a:cubicBezTo>
                  <a:pt x="1763973" y="505815"/>
                  <a:pt x="1759111" y="517154"/>
                  <a:pt x="1763973" y="517154"/>
                </a:cubicBezTo>
                <a:cubicBezTo>
                  <a:pt x="1767216" y="517154"/>
                  <a:pt x="1770457" y="510674"/>
                  <a:pt x="1776943" y="510674"/>
                </a:cubicBezTo>
                <a:cubicBezTo>
                  <a:pt x="1785049" y="510674"/>
                  <a:pt x="1788291" y="517154"/>
                  <a:pt x="1793155" y="517154"/>
                </a:cubicBezTo>
                <a:cubicBezTo>
                  <a:pt x="1806124" y="517154"/>
                  <a:pt x="1809368" y="499335"/>
                  <a:pt x="1822334" y="499335"/>
                </a:cubicBezTo>
                <a:cubicBezTo>
                  <a:pt x="1836926" y="499335"/>
                  <a:pt x="1866107" y="504195"/>
                  <a:pt x="1875835" y="510674"/>
                </a:cubicBezTo>
                <a:cubicBezTo>
                  <a:pt x="1892045" y="522013"/>
                  <a:pt x="1896907" y="546311"/>
                  <a:pt x="1921225" y="546311"/>
                </a:cubicBezTo>
                <a:cubicBezTo>
                  <a:pt x="1930953" y="546311"/>
                  <a:pt x="1932573" y="546311"/>
                  <a:pt x="1939058" y="546311"/>
                </a:cubicBezTo>
                <a:cubicBezTo>
                  <a:pt x="1945543" y="546311"/>
                  <a:pt x="1963376" y="547930"/>
                  <a:pt x="1961754" y="560889"/>
                </a:cubicBezTo>
                <a:cubicBezTo>
                  <a:pt x="1981207" y="567369"/>
                  <a:pt x="1992555" y="578708"/>
                  <a:pt x="2012008" y="580327"/>
                </a:cubicBezTo>
                <a:cubicBezTo>
                  <a:pt x="2012008" y="593286"/>
                  <a:pt x="2012008" y="593286"/>
                  <a:pt x="2012008" y="593286"/>
                </a:cubicBezTo>
                <a:cubicBezTo>
                  <a:pt x="2016871" y="593286"/>
                  <a:pt x="2024976" y="593286"/>
                  <a:pt x="2024976" y="593286"/>
                </a:cubicBezTo>
                <a:cubicBezTo>
                  <a:pt x="2034703" y="593286"/>
                  <a:pt x="2039566" y="599766"/>
                  <a:pt x="2044430" y="609485"/>
                </a:cubicBezTo>
                <a:cubicBezTo>
                  <a:pt x="2034703" y="611105"/>
                  <a:pt x="2024976" y="611105"/>
                  <a:pt x="2018493" y="619204"/>
                </a:cubicBezTo>
                <a:cubicBezTo>
                  <a:pt x="2031462" y="620824"/>
                  <a:pt x="2034703" y="620824"/>
                  <a:pt x="2041189" y="620824"/>
                </a:cubicBezTo>
                <a:cubicBezTo>
                  <a:pt x="2044430" y="620824"/>
                  <a:pt x="2049295" y="622444"/>
                  <a:pt x="2050916" y="627304"/>
                </a:cubicBezTo>
                <a:cubicBezTo>
                  <a:pt x="2039566" y="633783"/>
                  <a:pt x="2034703" y="633783"/>
                  <a:pt x="2028220" y="643502"/>
                </a:cubicBezTo>
                <a:cubicBezTo>
                  <a:pt x="2034703" y="646742"/>
                  <a:pt x="2037946" y="649981"/>
                  <a:pt x="2047673" y="649981"/>
                </a:cubicBezTo>
                <a:cubicBezTo>
                  <a:pt x="2049295" y="666180"/>
                  <a:pt x="2068747" y="672660"/>
                  <a:pt x="2083337" y="674279"/>
                </a:cubicBezTo>
                <a:cubicBezTo>
                  <a:pt x="2084958" y="687238"/>
                  <a:pt x="2088202" y="700196"/>
                  <a:pt x="2099549" y="700196"/>
                </a:cubicBezTo>
                <a:cubicBezTo>
                  <a:pt x="2115759" y="700196"/>
                  <a:pt x="2119003" y="690477"/>
                  <a:pt x="2123865" y="703436"/>
                </a:cubicBezTo>
                <a:cubicBezTo>
                  <a:pt x="2127109" y="706675"/>
                  <a:pt x="2133592" y="706675"/>
                  <a:pt x="2136835" y="706675"/>
                </a:cubicBezTo>
                <a:cubicBezTo>
                  <a:pt x="2151423" y="706675"/>
                  <a:pt x="2156289" y="711535"/>
                  <a:pt x="2156289" y="722874"/>
                </a:cubicBezTo>
                <a:cubicBezTo>
                  <a:pt x="2156289" y="732593"/>
                  <a:pt x="2144942" y="735833"/>
                  <a:pt x="2135216" y="735833"/>
                </a:cubicBezTo>
                <a:cubicBezTo>
                  <a:pt x="2135216" y="743931"/>
                  <a:pt x="2135216" y="740692"/>
                  <a:pt x="2135216" y="743931"/>
                </a:cubicBezTo>
                <a:cubicBezTo>
                  <a:pt x="2135216" y="747171"/>
                  <a:pt x="2133592" y="753650"/>
                  <a:pt x="2119003" y="753650"/>
                </a:cubicBezTo>
                <a:cubicBezTo>
                  <a:pt x="2119003" y="761749"/>
                  <a:pt x="2117381" y="773089"/>
                  <a:pt x="2109276" y="773089"/>
                </a:cubicBezTo>
                <a:cubicBezTo>
                  <a:pt x="2073611" y="773089"/>
                  <a:pt x="2073611" y="724493"/>
                  <a:pt x="2037946" y="724493"/>
                </a:cubicBezTo>
                <a:cubicBezTo>
                  <a:pt x="2034703" y="724493"/>
                  <a:pt x="2024976" y="732593"/>
                  <a:pt x="2024976" y="732593"/>
                </a:cubicBezTo>
                <a:cubicBezTo>
                  <a:pt x="2029839" y="735833"/>
                  <a:pt x="2031462" y="735833"/>
                  <a:pt x="2037946" y="734212"/>
                </a:cubicBezTo>
                <a:cubicBezTo>
                  <a:pt x="2037946" y="742311"/>
                  <a:pt x="2037946" y="742311"/>
                  <a:pt x="2037946" y="742311"/>
                </a:cubicBezTo>
                <a:cubicBezTo>
                  <a:pt x="2034703" y="743931"/>
                  <a:pt x="2029839" y="743931"/>
                  <a:pt x="2028220" y="742311"/>
                </a:cubicBezTo>
                <a:cubicBezTo>
                  <a:pt x="2028220" y="753650"/>
                  <a:pt x="2028220" y="753650"/>
                  <a:pt x="2028220" y="753650"/>
                </a:cubicBezTo>
                <a:cubicBezTo>
                  <a:pt x="2036326" y="753650"/>
                  <a:pt x="2036326" y="753650"/>
                  <a:pt x="2036326" y="753650"/>
                </a:cubicBezTo>
                <a:cubicBezTo>
                  <a:pt x="2037946" y="761749"/>
                  <a:pt x="2047673" y="777948"/>
                  <a:pt x="2052537" y="781188"/>
                </a:cubicBezTo>
                <a:cubicBezTo>
                  <a:pt x="2067127" y="786047"/>
                  <a:pt x="2071991" y="776328"/>
                  <a:pt x="2073611" y="789287"/>
                </a:cubicBezTo>
                <a:cubicBezTo>
                  <a:pt x="2080096" y="789287"/>
                  <a:pt x="2080096" y="789287"/>
                  <a:pt x="2084958" y="789287"/>
                </a:cubicBezTo>
                <a:cubicBezTo>
                  <a:pt x="2084958" y="800625"/>
                  <a:pt x="2084958" y="800625"/>
                  <a:pt x="2084958" y="803865"/>
                </a:cubicBezTo>
                <a:cubicBezTo>
                  <a:pt x="2084958" y="808726"/>
                  <a:pt x="2097928" y="811966"/>
                  <a:pt x="2097928" y="820064"/>
                </a:cubicBezTo>
                <a:cubicBezTo>
                  <a:pt x="2097928" y="826543"/>
                  <a:pt x="2089822" y="841122"/>
                  <a:pt x="2086581" y="847601"/>
                </a:cubicBezTo>
                <a:cubicBezTo>
                  <a:pt x="2073611" y="847601"/>
                  <a:pt x="2028220" y="829783"/>
                  <a:pt x="2020114" y="820064"/>
                </a:cubicBezTo>
                <a:cubicBezTo>
                  <a:pt x="2010385" y="820064"/>
                  <a:pt x="2010385" y="820064"/>
                  <a:pt x="2010385" y="820064"/>
                </a:cubicBezTo>
                <a:cubicBezTo>
                  <a:pt x="2021735" y="834643"/>
                  <a:pt x="2062265" y="849221"/>
                  <a:pt x="2062265" y="870279"/>
                </a:cubicBezTo>
                <a:cubicBezTo>
                  <a:pt x="2062265" y="875139"/>
                  <a:pt x="2057400" y="878379"/>
                  <a:pt x="2054159" y="878379"/>
                </a:cubicBezTo>
                <a:cubicBezTo>
                  <a:pt x="2050916" y="878379"/>
                  <a:pt x="2049295" y="870279"/>
                  <a:pt x="2047673" y="870279"/>
                </a:cubicBezTo>
                <a:cubicBezTo>
                  <a:pt x="2026598" y="858940"/>
                  <a:pt x="2013629" y="863800"/>
                  <a:pt x="1995795" y="852461"/>
                </a:cubicBezTo>
                <a:cubicBezTo>
                  <a:pt x="1977965" y="842742"/>
                  <a:pt x="1935817" y="844362"/>
                  <a:pt x="1947164" y="821684"/>
                </a:cubicBezTo>
                <a:cubicBezTo>
                  <a:pt x="1924467" y="810345"/>
                  <a:pt x="1913120" y="797386"/>
                  <a:pt x="1892045" y="786047"/>
                </a:cubicBezTo>
                <a:cubicBezTo>
                  <a:pt x="1888804" y="790906"/>
                  <a:pt x="1883940" y="795766"/>
                  <a:pt x="1877455" y="795766"/>
                </a:cubicBezTo>
                <a:cubicBezTo>
                  <a:pt x="1870970" y="795766"/>
                  <a:pt x="1872591" y="790906"/>
                  <a:pt x="1866107" y="790906"/>
                </a:cubicBezTo>
                <a:cubicBezTo>
                  <a:pt x="1856380" y="790906"/>
                  <a:pt x="1853138" y="802245"/>
                  <a:pt x="1843411" y="802245"/>
                </a:cubicBezTo>
                <a:cubicBezTo>
                  <a:pt x="1836926" y="802245"/>
                  <a:pt x="1812609" y="792526"/>
                  <a:pt x="1812609" y="781188"/>
                </a:cubicBezTo>
                <a:cubicBezTo>
                  <a:pt x="1812609" y="774708"/>
                  <a:pt x="1832064" y="761749"/>
                  <a:pt x="1841788" y="761749"/>
                </a:cubicBezTo>
                <a:cubicBezTo>
                  <a:pt x="1854759" y="761749"/>
                  <a:pt x="1866107" y="761749"/>
                  <a:pt x="1872591" y="761749"/>
                </a:cubicBezTo>
                <a:cubicBezTo>
                  <a:pt x="1879077" y="761749"/>
                  <a:pt x="1896907" y="758510"/>
                  <a:pt x="1905013" y="752031"/>
                </a:cubicBezTo>
                <a:cubicBezTo>
                  <a:pt x="1901772" y="750411"/>
                  <a:pt x="1892045" y="743931"/>
                  <a:pt x="1892045" y="737452"/>
                </a:cubicBezTo>
                <a:cubicBezTo>
                  <a:pt x="1892045" y="726113"/>
                  <a:pt x="1905013" y="732593"/>
                  <a:pt x="1909878" y="726113"/>
                </a:cubicBezTo>
                <a:cubicBezTo>
                  <a:pt x="1916361" y="719634"/>
                  <a:pt x="1930953" y="705055"/>
                  <a:pt x="1930953" y="695336"/>
                </a:cubicBezTo>
                <a:cubicBezTo>
                  <a:pt x="1930953" y="675899"/>
                  <a:pt x="1885559" y="641882"/>
                  <a:pt x="1870970" y="641882"/>
                </a:cubicBezTo>
                <a:cubicBezTo>
                  <a:pt x="1861243" y="641882"/>
                  <a:pt x="1856380" y="649981"/>
                  <a:pt x="1848273" y="649981"/>
                </a:cubicBezTo>
                <a:cubicBezTo>
                  <a:pt x="1845032" y="649981"/>
                  <a:pt x="1841788" y="641882"/>
                  <a:pt x="1841788" y="641882"/>
                </a:cubicBezTo>
                <a:cubicBezTo>
                  <a:pt x="1841788" y="633783"/>
                  <a:pt x="1854759" y="632163"/>
                  <a:pt x="1859623" y="632163"/>
                </a:cubicBezTo>
                <a:cubicBezTo>
                  <a:pt x="1853138" y="625684"/>
                  <a:pt x="1814230" y="593286"/>
                  <a:pt x="1806124" y="593286"/>
                </a:cubicBezTo>
                <a:cubicBezTo>
                  <a:pt x="1796395" y="593286"/>
                  <a:pt x="1785049" y="619204"/>
                  <a:pt x="1772078" y="619204"/>
                </a:cubicBezTo>
                <a:cubicBezTo>
                  <a:pt x="1763973" y="619204"/>
                  <a:pt x="1765594" y="607865"/>
                  <a:pt x="1767216" y="603005"/>
                </a:cubicBezTo>
                <a:cubicBezTo>
                  <a:pt x="1744519" y="601386"/>
                  <a:pt x="1691023" y="603005"/>
                  <a:pt x="1658601" y="603005"/>
                </a:cubicBezTo>
                <a:cubicBezTo>
                  <a:pt x="1652116" y="603005"/>
                  <a:pt x="1640769" y="594906"/>
                  <a:pt x="1635904" y="588427"/>
                </a:cubicBezTo>
                <a:cubicBezTo>
                  <a:pt x="1601861" y="588427"/>
                  <a:pt x="1601861" y="588427"/>
                  <a:pt x="1601861" y="588427"/>
                </a:cubicBezTo>
                <a:cubicBezTo>
                  <a:pt x="1598618" y="578708"/>
                  <a:pt x="1587270" y="577088"/>
                  <a:pt x="1587270" y="567369"/>
                </a:cubicBezTo>
                <a:cubicBezTo>
                  <a:pt x="1595375" y="564129"/>
                  <a:pt x="1606723" y="568989"/>
                  <a:pt x="1618072" y="568989"/>
                </a:cubicBezTo>
                <a:cubicBezTo>
                  <a:pt x="1618072" y="560889"/>
                  <a:pt x="1618072" y="560889"/>
                  <a:pt x="1618072" y="560889"/>
                </a:cubicBezTo>
                <a:cubicBezTo>
                  <a:pt x="1611587" y="556030"/>
                  <a:pt x="1579164" y="552790"/>
                  <a:pt x="1579164" y="552790"/>
                </a:cubicBezTo>
                <a:cubicBezTo>
                  <a:pt x="1579164" y="552790"/>
                  <a:pt x="1569437" y="539831"/>
                  <a:pt x="1569437" y="533352"/>
                </a:cubicBezTo>
                <a:cubicBezTo>
                  <a:pt x="1569437" y="513914"/>
                  <a:pt x="1572679" y="509054"/>
                  <a:pt x="1582407" y="502575"/>
                </a:cubicBezTo>
                <a:cubicBezTo>
                  <a:pt x="1588890" y="497716"/>
                  <a:pt x="1585650" y="484757"/>
                  <a:pt x="1587270" y="481517"/>
                </a:cubicBezTo>
                <a:cubicBezTo>
                  <a:pt x="1601861" y="466938"/>
                  <a:pt x="1621315" y="455600"/>
                  <a:pt x="1645631" y="455600"/>
                </a:cubicBezTo>
                <a:close/>
                <a:moveTo>
                  <a:pt x="1249603" y="455600"/>
                </a:moveTo>
                <a:cubicBezTo>
                  <a:pt x="1262518" y="455600"/>
                  <a:pt x="1273818" y="460482"/>
                  <a:pt x="1273818" y="471873"/>
                </a:cubicBezTo>
                <a:cubicBezTo>
                  <a:pt x="1273818" y="481638"/>
                  <a:pt x="1259289" y="488147"/>
                  <a:pt x="1259289" y="494657"/>
                </a:cubicBezTo>
                <a:cubicBezTo>
                  <a:pt x="1259289" y="520694"/>
                  <a:pt x="1278659" y="536968"/>
                  <a:pt x="1278659" y="556496"/>
                </a:cubicBezTo>
                <a:cubicBezTo>
                  <a:pt x="1278659" y="579279"/>
                  <a:pt x="1338386" y="593926"/>
                  <a:pt x="1351300" y="605317"/>
                </a:cubicBezTo>
                <a:cubicBezTo>
                  <a:pt x="1338386" y="613454"/>
                  <a:pt x="1335158" y="611827"/>
                  <a:pt x="1322244" y="611827"/>
                </a:cubicBezTo>
                <a:cubicBezTo>
                  <a:pt x="1317402" y="611827"/>
                  <a:pt x="1314173" y="613454"/>
                  <a:pt x="1314173" y="618336"/>
                </a:cubicBezTo>
                <a:cubicBezTo>
                  <a:pt x="1314173" y="623219"/>
                  <a:pt x="1322244" y="623219"/>
                  <a:pt x="1323859" y="623219"/>
                </a:cubicBezTo>
                <a:cubicBezTo>
                  <a:pt x="1325474" y="629727"/>
                  <a:pt x="1328701" y="631356"/>
                  <a:pt x="1331929" y="634611"/>
                </a:cubicBezTo>
                <a:cubicBezTo>
                  <a:pt x="1325474" y="647630"/>
                  <a:pt x="1309331" y="647630"/>
                  <a:pt x="1291575" y="647630"/>
                </a:cubicBezTo>
                <a:cubicBezTo>
                  <a:pt x="1262518" y="647630"/>
                  <a:pt x="1252833" y="624846"/>
                  <a:pt x="1231849" y="624846"/>
                </a:cubicBezTo>
                <a:cubicBezTo>
                  <a:pt x="1218935" y="624846"/>
                  <a:pt x="1225389" y="632982"/>
                  <a:pt x="1214091" y="637864"/>
                </a:cubicBezTo>
                <a:cubicBezTo>
                  <a:pt x="1194721" y="647630"/>
                  <a:pt x="1176964" y="642747"/>
                  <a:pt x="1162434" y="652512"/>
                </a:cubicBezTo>
                <a:cubicBezTo>
                  <a:pt x="1130156" y="652512"/>
                  <a:pt x="1117242" y="652512"/>
                  <a:pt x="1097870" y="652512"/>
                </a:cubicBezTo>
                <a:cubicBezTo>
                  <a:pt x="1086570" y="652512"/>
                  <a:pt x="1094642" y="641120"/>
                  <a:pt x="1086570" y="634611"/>
                </a:cubicBezTo>
                <a:cubicBezTo>
                  <a:pt x="1078500" y="629727"/>
                  <a:pt x="1055900" y="631356"/>
                  <a:pt x="1046214" y="631356"/>
                </a:cubicBezTo>
                <a:cubicBezTo>
                  <a:pt x="1031687" y="631356"/>
                  <a:pt x="1018772" y="615082"/>
                  <a:pt x="1013929" y="605317"/>
                </a:cubicBezTo>
                <a:cubicBezTo>
                  <a:pt x="1030072" y="593926"/>
                  <a:pt x="1052671" y="589043"/>
                  <a:pt x="1081728" y="589043"/>
                </a:cubicBezTo>
                <a:cubicBezTo>
                  <a:pt x="1093028" y="589043"/>
                  <a:pt x="1097870" y="589043"/>
                  <a:pt x="1105942" y="587416"/>
                </a:cubicBezTo>
                <a:cubicBezTo>
                  <a:pt x="1101099" y="585789"/>
                  <a:pt x="1094642" y="580906"/>
                  <a:pt x="1088185" y="580906"/>
                </a:cubicBezTo>
                <a:cubicBezTo>
                  <a:pt x="1073657" y="580906"/>
                  <a:pt x="1057515" y="580906"/>
                  <a:pt x="1049443" y="580906"/>
                </a:cubicBezTo>
                <a:cubicBezTo>
                  <a:pt x="1034915" y="580906"/>
                  <a:pt x="996173" y="587416"/>
                  <a:pt x="996173" y="567887"/>
                </a:cubicBezTo>
                <a:cubicBezTo>
                  <a:pt x="996173" y="551615"/>
                  <a:pt x="1015544" y="558124"/>
                  <a:pt x="1023615" y="553242"/>
                </a:cubicBezTo>
                <a:cubicBezTo>
                  <a:pt x="1012315" y="549987"/>
                  <a:pt x="1007473" y="551615"/>
                  <a:pt x="999401" y="551615"/>
                </a:cubicBezTo>
                <a:cubicBezTo>
                  <a:pt x="991330" y="551615"/>
                  <a:pt x="976802" y="541850"/>
                  <a:pt x="976802" y="538595"/>
                </a:cubicBezTo>
                <a:cubicBezTo>
                  <a:pt x="976802" y="502794"/>
                  <a:pt x="1042986" y="476756"/>
                  <a:pt x="1067200" y="476756"/>
                </a:cubicBezTo>
                <a:cubicBezTo>
                  <a:pt x="1078500" y="476756"/>
                  <a:pt x="1076885" y="497912"/>
                  <a:pt x="1080114" y="502794"/>
                </a:cubicBezTo>
                <a:cubicBezTo>
                  <a:pt x="1086570" y="497912"/>
                  <a:pt x="1091413" y="489775"/>
                  <a:pt x="1102714" y="489775"/>
                </a:cubicBezTo>
                <a:cubicBezTo>
                  <a:pt x="1122084" y="489775"/>
                  <a:pt x="1128542" y="497912"/>
                  <a:pt x="1134998" y="510931"/>
                </a:cubicBezTo>
                <a:cubicBezTo>
                  <a:pt x="1141455" y="509304"/>
                  <a:pt x="1147913" y="507676"/>
                  <a:pt x="1155984" y="506048"/>
                </a:cubicBezTo>
                <a:cubicBezTo>
                  <a:pt x="1154369" y="499539"/>
                  <a:pt x="1152756" y="496284"/>
                  <a:pt x="1152756" y="493030"/>
                </a:cubicBezTo>
                <a:cubicBezTo>
                  <a:pt x="1167279" y="493030"/>
                  <a:pt x="1167279" y="493030"/>
                  <a:pt x="1167279" y="493030"/>
                </a:cubicBezTo>
                <a:cubicBezTo>
                  <a:pt x="1176964" y="496284"/>
                  <a:pt x="1188264" y="504421"/>
                  <a:pt x="1191493" y="512558"/>
                </a:cubicBezTo>
                <a:cubicBezTo>
                  <a:pt x="1194721" y="520694"/>
                  <a:pt x="1189878" y="538595"/>
                  <a:pt x="1202793" y="538595"/>
                </a:cubicBezTo>
                <a:cubicBezTo>
                  <a:pt x="1209247" y="538595"/>
                  <a:pt x="1209247" y="536968"/>
                  <a:pt x="1212475" y="533713"/>
                </a:cubicBezTo>
                <a:cubicBezTo>
                  <a:pt x="1206020" y="523949"/>
                  <a:pt x="1196337" y="489775"/>
                  <a:pt x="1196337" y="483265"/>
                </a:cubicBezTo>
                <a:cubicBezTo>
                  <a:pt x="1196337" y="478383"/>
                  <a:pt x="1202793" y="475129"/>
                  <a:pt x="1209247" y="475129"/>
                </a:cubicBezTo>
                <a:cubicBezTo>
                  <a:pt x="1222161" y="475129"/>
                  <a:pt x="1217317" y="480010"/>
                  <a:pt x="1228617" y="475129"/>
                </a:cubicBezTo>
                <a:cubicBezTo>
                  <a:pt x="1228617" y="471873"/>
                  <a:pt x="1228617" y="470246"/>
                  <a:pt x="1228617" y="466991"/>
                </a:cubicBezTo>
                <a:cubicBezTo>
                  <a:pt x="1228617" y="460482"/>
                  <a:pt x="1238304" y="455600"/>
                  <a:pt x="1249603" y="455600"/>
                </a:cubicBezTo>
                <a:close/>
                <a:moveTo>
                  <a:pt x="1492757" y="442086"/>
                </a:moveTo>
                <a:cubicBezTo>
                  <a:pt x="1516812" y="442086"/>
                  <a:pt x="1536056" y="450100"/>
                  <a:pt x="1561716" y="450100"/>
                </a:cubicBezTo>
                <a:cubicBezTo>
                  <a:pt x="1561716" y="454908"/>
                  <a:pt x="1561716" y="456510"/>
                  <a:pt x="1561716" y="459716"/>
                </a:cubicBezTo>
                <a:cubicBezTo>
                  <a:pt x="1561716" y="461318"/>
                  <a:pt x="1548886" y="470934"/>
                  <a:pt x="1548886" y="470934"/>
                </a:cubicBezTo>
                <a:cubicBezTo>
                  <a:pt x="1539264" y="483756"/>
                  <a:pt x="1529642" y="498180"/>
                  <a:pt x="1508795" y="498180"/>
                </a:cubicBezTo>
                <a:cubicBezTo>
                  <a:pt x="1492757" y="498180"/>
                  <a:pt x="1492757" y="490166"/>
                  <a:pt x="1489549" y="502988"/>
                </a:cubicBezTo>
                <a:cubicBezTo>
                  <a:pt x="1497567" y="502988"/>
                  <a:pt x="1497567" y="502988"/>
                  <a:pt x="1497567" y="502988"/>
                </a:cubicBezTo>
                <a:cubicBezTo>
                  <a:pt x="1495964" y="515809"/>
                  <a:pt x="1491152" y="519014"/>
                  <a:pt x="1481529" y="527027"/>
                </a:cubicBezTo>
                <a:cubicBezTo>
                  <a:pt x="1467095" y="527027"/>
                  <a:pt x="1467095" y="527027"/>
                  <a:pt x="1467095" y="527027"/>
                </a:cubicBezTo>
                <a:cubicBezTo>
                  <a:pt x="1467095" y="517411"/>
                  <a:pt x="1467095" y="509399"/>
                  <a:pt x="1468700" y="506193"/>
                </a:cubicBezTo>
                <a:cubicBezTo>
                  <a:pt x="1457473" y="494974"/>
                  <a:pt x="1462285" y="485358"/>
                  <a:pt x="1457473" y="472537"/>
                </a:cubicBezTo>
                <a:cubicBezTo>
                  <a:pt x="1457473" y="459716"/>
                  <a:pt x="1457473" y="459716"/>
                  <a:pt x="1457473" y="459716"/>
                </a:cubicBezTo>
                <a:cubicBezTo>
                  <a:pt x="1462285" y="459716"/>
                  <a:pt x="1470305" y="459716"/>
                  <a:pt x="1473511" y="459716"/>
                </a:cubicBezTo>
                <a:cubicBezTo>
                  <a:pt x="1471907" y="459716"/>
                  <a:pt x="1473511" y="454908"/>
                  <a:pt x="1473511" y="453304"/>
                </a:cubicBezTo>
                <a:cubicBezTo>
                  <a:pt x="1473511" y="451703"/>
                  <a:pt x="1478322" y="442086"/>
                  <a:pt x="1492757" y="442086"/>
                </a:cubicBezTo>
                <a:close/>
                <a:moveTo>
                  <a:pt x="6286133" y="438139"/>
                </a:moveTo>
                <a:cubicBezTo>
                  <a:pt x="6303742" y="438139"/>
                  <a:pt x="6318149" y="449268"/>
                  <a:pt x="6318149" y="465165"/>
                </a:cubicBezTo>
                <a:cubicBezTo>
                  <a:pt x="6297338" y="465165"/>
                  <a:pt x="6297338" y="465165"/>
                  <a:pt x="6297338" y="465165"/>
                </a:cubicBezTo>
                <a:cubicBezTo>
                  <a:pt x="6284532" y="458806"/>
                  <a:pt x="6268524" y="460396"/>
                  <a:pt x="6255717" y="455626"/>
                </a:cubicBezTo>
                <a:lnTo>
                  <a:pt x="6252515" y="458806"/>
                </a:lnTo>
                <a:cubicBezTo>
                  <a:pt x="6260519" y="447678"/>
                  <a:pt x="6270124" y="438139"/>
                  <a:pt x="6286133" y="438139"/>
                </a:cubicBezTo>
                <a:close/>
                <a:moveTo>
                  <a:pt x="934926" y="427944"/>
                </a:moveTo>
                <a:cubicBezTo>
                  <a:pt x="951111" y="432793"/>
                  <a:pt x="957586" y="440874"/>
                  <a:pt x="973772" y="442490"/>
                </a:cubicBezTo>
                <a:cubicBezTo>
                  <a:pt x="980246" y="448956"/>
                  <a:pt x="988340" y="440874"/>
                  <a:pt x="998051" y="440874"/>
                </a:cubicBezTo>
                <a:cubicBezTo>
                  <a:pt x="1012618" y="440874"/>
                  <a:pt x="1048228" y="455420"/>
                  <a:pt x="1048228" y="471583"/>
                </a:cubicBezTo>
                <a:cubicBezTo>
                  <a:pt x="1048228" y="479664"/>
                  <a:pt x="1009382" y="484513"/>
                  <a:pt x="1002907" y="486129"/>
                </a:cubicBezTo>
                <a:cubicBezTo>
                  <a:pt x="980246" y="494210"/>
                  <a:pt x="949494" y="523302"/>
                  <a:pt x="949494" y="539464"/>
                </a:cubicBezTo>
                <a:cubicBezTo>
                  <a:pt x="949494" y="545929"/>
                  <a:pt x="899317" y="563707"/>
                  <a:pt x="894461" y="563707"/>
                </a:cubicBezTo>
                <a:cubicBezTo>
                  <a:pt x="889606" y="563707"/>
                  <a:pt x="886369" y="557243"/>
                  <a:pt x="883131" y="557243"/>
                </a:cubicBezTo>
                <a:cubicBezTo>
                  <a:pt x="879894" y="557243"/>
                  <a:pt x="875038" y="545929"/>
                  <a:pt x="873420" y="542697"/>
                </a:cubicBezTo>
                <a:cubicBezTo>
                  <a:pt x="866946" y="534615"/>
                  <a:pt x="837810" y="536231"/>
                  <a:pt x="837810" y="528151"/>
                </a:cubicBezTo>
                <a:cubicBezTo>
                  <a:pt x="837810" y="503907"/>
                  <a:pt x="873420" y="484513"/>
                  <a:pt x="873420" y="458653"/>
                </a:cubicBezTo>
                <a:cubicBezTo>
                  <a:pt x="873420" y="452188"/>
                  <a:pt x="863708" y="440874"/>
                  <a:pt x="863708" y="432793"/>
                </a:cubicBezTo>
                <a:cubicBezTo>
                  <a:pt x="881513" y="426329"/>
                  <a:pt x="889606" y="432793"/>
                  <a:pt x="905792" y="432793"/>
                </a:cubicBezTo>
                <a:cubicBezTo>
                  <a:pt x="915503" y="432793"/>
                  <a:pt x="921977" y="424712"/>
                  <a:pt x="934926" y="427944"/>
                </a:cubicBezTo>
                <a:close/>
                <a:moveTo>
                  <a:pt x="5704282" y="427522"/>
                </a:moveTo>
                <a:lnTo>
                  <a:pt x="5699359" y="432348"/>
                </a:lnTo>
                <a:lnTo>
                  <a:pt x="5701880" y="428229"/>
                </a:lnTo>
                <a:close/>
                <a:moveTo>
                  <a:pt x="6260237" y="420378"/>
                </a:moveTo>
                <a:cubicBezTo>
                  <a:pt x="6265063" y="420582"/>
                  <a:pt x="6269889" y="423440"/>
                  <a:pt x="6269889" y="428341"/>
                </a:cubicBezTo>
                <a:cubicBezTo>
                  <a:pt x="6269889" y="434875"/>
                  <a:pt x="6263455" y="438142"/>
                  <a:pt x="6258629" y="438142"/>
                </a:cubicBezTo>
                <a:cubicBezTo>
                  <a:pt x="6250585" y="438142"/>
                  <a:pt x="6250585" y="434875"/>
                  <a:pt x="6250585" y="428341"/>
                </a:cubicBezTo>
                <a:cubicBezTo>
                  <a:pt x="6250585" y="422624"/>
                  <a:pt x="6255411" y="420174"/>
                  <a:pt x="6260237" y="420378"/>
                </a:cubicBezTo>
                <a:close/>
                <a:moveTo>
                  <a:pt x="5687873" y="413044"/>
                </a:moveTo>
                <a:cubicBezTo>
                  <a:pt x="5697718" y="413044"/>
                  <a:pt x="5704282" y="416261"/>
                  <a:pt x="5704282" y="424305"/>
                </a:cubicBezTo>
                <a:lnTo>
                  <a:pt x="5701880" y="428229"/>
                </a:lnTo>
                <a:lnTo>
                  <a:pt x="5687873" y="432348"/>
                </a:lnTo>
                <a:cubicBezTo>
                  <a:pt x="5679669" y="432348"/>
                  <a:pt x="5671465" y="430739"/>
                  <a:pt x="5671465" y="424305"/>
                </a:cubicBezTo>
                <a:cubicBezTo>
                  <a:pt x="5671465" y="417870"/>
                  <a:pt x="5681310" y="413044"/>
                  <a:pt x="5687873" y="413044"/>
                </a:cubicBezTo>
                <a:close/>
                <a:moveTo>
                  <a:pt x="1781900" y="393526"/>
                </a:moveTo>
                <a:lnTo>
                  <a:pt x="1783718" y="394903"/>
                </a:lnTo>
                <a:lnTo>
                  <a:pt x="1780157" y="395614"/>
                </a:lnTo>
                <a:close/>
                <a:moveTo>
                  <a:pt x="1782099" y="393284"/>
                </a:moveTo>
                <a:lnTo>
                  <a:pt x="1781900" y="393526"/>
                </a:lnTo>
                <a:lnTo>
                  <a:pt x="1781786" y="393441"/>
                </a:lnTo>
                <a:close/>
                <a:moveTo>
                  <a:pt x="1282963" y="386102"/>
                </a:moveTo>
                <a:cubicBezTo>
                  <a:pt x="1284507" y="389319"/>
                  <a:pt x="1287596" y="390928"/>
                  <a:pt x="1287596" y="395755"/>
                </a:cubicBezTo>
                <a:cubicBezTo>
                  <a:pt x="1287596" y="405407"/>
                  <a:pt x="1281417" y="405407"/>
                  <a:pt x="1278329" y="405407"/>
                </a:cubicBezTo>
                <a:cubicBezTo>
                  <a:pt x="1270609" y="405407"/>
                  <a:pt x="1269064" y="403798"/>
                  <a:pt x="1264433" y="405407"/>
                </a:cubicBezTo>
                <a:cubicBezTo>
                  <a:pt x="1267521" y="392537"/>
                  <a:pt x="1273696" y="389319"/>
                  <a:pt x="1282963" y="386102"/>
                </a:cubicBezTo>
                <a:close/>
                <a:moveTo>
                  <a:pt x="3027685" y="386102"/>
                </a:moveTo>
                <a:cubicBezTo>
                  <a:pt x="3040812" y="386102"/>
                  <a:pt x="3040812" y="386102"/>
                  <a:pt x="3040812" y="386102"/>
                </a:cubicBezTo>
                <a:cubicBezTo>
                  <a:pt x="3040812" y="390927"/>
                  <a:pt x="3040812" y="392536"/>
                  <a:pt x="3040812" y="394145"/>
                </a:cubicBezTo>
                <a:cubicBezTo>
                  <a:pt x="3053940" y="394145"/>
                  <a:pt x="3053940" y="394145"/>
                  <a:pt x="3053940" y="394145"/>
                </a:cubicBezTo>
                <a:cubicBezTo>
                  <a:pt x="3049017" y="397362"/>
                  <a:pt x="3037532" y="405406"/>
                  <a:pt x="3030968" y="405406"/>
                </a:cubicBezTo>
                <a:cubicBezTo>
                  <a:pt x="3024404" y="405406"/>
                  <a:pt x="3021120" y="398971"/>
                  <a:pt x="3021120" y="394145"/>
                </a:cubicBezTo>
                <a:cubicBezTo>
                  <a:pt x="3021120" y="390927"/>
                  <a:pt x="3026044" y="387710"/>
                  <a:pt x="3027685" y="386102"/>
                </a:cubicBezTo>
                <a:close/>
                <a:moveTo>
                  <a:pt x="1468900" y="378379"/>
                </a:moveTo>
                <a:cubicBezTo>
                  <a:pt x="1481839" y="378379"/>
                  <a:pt x="1498012" y="392758"/>
                  <a:pt x="1498012" y="402344"/>
                </a:cubicBezTo>
                <a:cubicBezTo>
                  <a:pt x="1498012" y="413528"/>
                  <a:pt x="1494780" y="424712"/>
                  <a:pt x="1485073" y="424712"/>
                </a:cubicBezTo>
                <a:cubicBezTo>
                  <a:pt x="1478606" y="424712"/>
                  <a:pt x="1438168" y="405540"/>
                  <a:pt x="1438168" y="405540"/>
                </a:cubicBezTo>
                <a:cubicBezTo>
                  <a:pt x="1438168" y="399149"/>
                  <a:pt x="1446255" y="394356"/>
                  <a:pt x="1447874" y="394356"/>
                </a:cubicBezTo>
                <a:cubicBezTo>
                  <a:pt x="1454343" y="394356"/>
                  <a:pt x="1452726" y="378379"/>
                  <a:pt x="1468900" y="378379"/>
                </a:cubicBezTo>
                <a:close/>
                <a:moveTo>
                  <a:pt x="6379921" y="372505"/>
                </a:moveTo>
                <a:cubicBezTo>
                  <a:pt x="6386402" y="377428"/>
                  <a:pt x="6460929" y="387273"/>
                  <a:pt x="6464170" y="387273"/>
                </a:cubicBezTo>
                <a:cubicBezTo>
                  <a:pt x="6469030" y="387273"/>
                  <a:pt x="6470650" y="390554"/>
                  <a:pt x="6470650" y="393836"/>
                </a:cubicBezTo>
                <a:cubicBezTo>
                  <a:pt x="6470650" y="402040"/>
                  <a:pt x="6451208" y="405322"/>
                  <a:pt x="6439867" y="405322"/>
                </a:cubicBezTo>
                <a:cubicBezTo>
                  <a:pt x="6420425" y="405322"/>
                  <a:pt x="6386402" y="395477"/>
                  <a:pt x="6386402" y="377428"/>
                </a:cubicBezTo>
                <a:close/>
                <a:moveTo>
                  <a:pt x="6165194" y="368230"/>
                </a:moveTo>
                <a:lnTo>
                  <a:pt x="6165647" y="368645"/>
                </a:lnTo>
                <a:lnTo>
                  <a:pt x="6165123" y="368405"/>
                </a:lnTo>
                <a:close/>
                <a:moveTo>
                  <a:pt x="6163958" y="367100"/>
                </a:moveTo>
                <a:lnTo>
                  <a:pt x="6165647" y="367100"/>
                </a:lnTo>
                <a:lnTo>
                  <a:pt x="6165194" y="368230"/>
                </a:lnTo>
                <a:close/>
                <a:moveTo>
                  <a:pt x="1003827" y="364866"/>
                </a:moveTo>
                <a:cubicBezTo>
                  <a:pt x="1002173" y="375846"/>
                  <a:pt x="990590" y="389963"/>
                  <a:pt x="982317" y="389963"/>
                </a:cubicBezTo>
                <a:cubicBezTo>
                  <a:pt x="975698" y="389963"/>
                  <a:pt x="969080" y="386826"/>
                  <a:pt x="969080" y="382121"/>
                </a:cubicBezTo>
                <a:cubicBezTo>
                  <a:pt x="969080" y="369571"/>
                  <a:pt x="995554" y="364866"/>
                  <a:pt x="1003827" y="364866"/>
                </a:cubicBezTo>
                <a:close/>
                <a:moveTo>
                  <a:pt x="6157201" y="360923"/>
                </a:moveTo>
                <a:cubicBezTo>
                  <a:pt x="6157201" y="360923"/>
                  <a:pt x="6157201" y="360923"/>
                  <a:pt x="6158257" y="361888"/>
                </a:cubicBezTo>
                <a:lnTo>
                  <a:pt x="6163958" y="367100"/>
                </a:lnTo>
                <a:lnTo>
                  <a:pt x="6162269" y="367100"/>
                </a:lnTo>
                <a:lnTo>
                  <a:pt x="6165123" y="368405"/>
                </a:lnTo>
                <a:lnTo>
                  <a:pt x="6163324" y="372891"/>
                </a:lnTo>
                <a:cubicBezTo>
                  <a:pt x="6162269" y="374822"/>
                  <a:pt x="6160580" y="376366"/>
                  <a:pt x="6157201" y="376366"/>
                </a:cubicBezTo>
                <a:cubicBezTo>
                  <a:pt x="6153823" y="376366"/>
                  <a:pt x="6152134" y="374822"/>
                  <a:pt x="6152134" y="371733"/>
                </a:cubicBezTo>
                <a:cubicBezTo>
                  <a:pt x="6152134" y="367100"/>
                  <a:pt x="6155512" y="364012"/>
                  <a:pt x="6157201" y="360923"/>
                </a:cubicBezTo>
                <a:close/>
                <a:moveTo>
                  <a:pt x="6221052" y="345479"/>
                </a:moveTo>
                <a:cubicBezTo>
                  <a:pt x="6243619" y="345479"/>
                  <a:pt x="6245231" y="369101"/>
                  <a:pt x="6264576" y="369101"/>
                </a:cubicBezTo>
                <a:cubicBezTo>
                  <a:pt x="6264576" y="358078"/>
                  <a:pt x="6267800" y="350203"/>
                  <a:pt x="6275860" y="350203"/>
                </a:cubicBezTo>
                <a:cubicBezTo>
                  <a:pt x="6288756" y="350203"/>
                  <a:pt x="6330667" y="364377"/>
                  <a:pt x="6345175" y="369101"/>
                </a:cubicBezTo>
                <a:cubicBezTo>
                  <a:pt x="6341951" y="378550"/>
                  <a:pt x="6332279" y="386424"/>
                  <a:pt x="6332279" y="391149"/>
                </a:cubicBezTo>
                <a:lnTo>
                  <a:pt x="6312935" y="391149"/>
                </a:lnTo>
                <a:cubicBezTo>
                  <a:pt x="6308099" y="391149"/>
                  <a:pt x="6304876" y="399023"/>
                  <a:pt x="6295204" y="399023"/>
                </a:cubicBezTo>
                <a:cubicBezTo>
                  <a:pt x="6290368" y="399023"/>
                  <a:pt x="6288756" y="391149"/>
                  <a:pt x="6282308" y="391149"/>
                </a:cubicBezTo>
                <a:cubicBezTo>
                  <a:pt x="6277472" y="391149"/>
                  <a:pt x="6274248" y="395873"/>
                  <a:pt x="6269412" y="395873"/>
                </a:cubicBezTo>
                <a:cubicBezTo>
                  <a:pt x="6264576" y="395873"/>
                  <a:pt x="6259740" y="402172"/>
                  <a:pt x="6253292" y="402172"/>
                </a:cubicBezTo>
                <a:cubicBezTo>
                  <a:pt x="6246843" y="402172"/>
                  <a:pt x="6243619" y="399023"/>
                  <a:pt x="6240395" y="394298"/>
                </a:cubicBezTo>
                <a:cubicBezTo>
                  <a:pt x="6235559" y="399023"/>
                  <a:pt x="6232335" y="405322"/>
                  <a:pt x="6224276" y="405322"/>
                </a:cubicBezTo>
                <a:cubicBezTo>
                  <a:pt x="6206544" y="405322"/>
                  <a:pt x="6188812" y="391149"/>
                  <a:pt x="6188812" y="373826"/>
                </a:cubicBezTo>
                <a:cubicBezTo>
                  <a:pt x="6188812" y="358078"/>
                  <a:pt x="6206544" y="345479"/>
                  <a:pt x="6221052" y="345479"/>
                </a:cubicBezTo>
                <a:close/>
                <a:moveTo>
                  <a:pt x="1339072" y="337539"/>
                </a:moveTo>
                <a:cubicBezTo>
                  <a:pt x="1343900" y="335909"/>
                  <a:pt x="1347117" y="337539"/>
                  <a:pt x="1351942" y="337539"/>
                </a:cubicBezTo>
                <a:cubicBezTo>
                  <a:pt x="1363204" y="337539"/>
                  <a:pt x="1371246" y="344060"/>
                  <a:pt x="1384115" y="344060"/>
                </a:cubicBezTo>
                <a:cubicBezTo>
                  <a:pt x="1388942" y="344060"/>
                  <a:pt x="1392159" y="339169"/>
                  <a:pt x="1398593" y="339169"/>
                </a:cubicBezTo>
                <a:cubicBezTo>
                  <a:pt x="1411462" y="339169"/>
                  <a:pt x="1413071" y="345690"/>
                  <a:pt x="1413071" y="357102"/>
                </a:cubicBezTo>
                <a:cubicBezTo>
                  <a:pt x="1413071" y="373403"/>
                  <a:pt x="1403418" y="381554"/>
                  <a:pt x="1406636" y="402747"/>
                </a:cubicBezTo>
                <a:cubicBezTo>
                  <a:pt x="1395376" y="406007"/>
                  <a:pt x="1380899" y="406007"/>
                  <a:pt x="1377680" y="406007"/>
                </a:cubicBezTo>
                <a:cubicBezTo>
                  <a:pt x="1374464" y="406007"/>
                  <a:pt x="1355159" y="409268"/>
                  <a:pt x="1355159" y="402747"/>
                </a:cubicBezTo>
                <a:cubicBezTo>
                  <a:pt x="1355159" y="399486"/>
                  <a:pt x="1358376" y="396226"/>
                  <a:pt x="1359984" y="394596"/>
                </a:cubicBezTo>
                <a:cubicBezTo>
                  <a:pt x="1359984" y="392966"/>
                  <a:pt x="1359984" y="389705"/>
                  <a:pt x="1359984" y="388075"/>
                </a:cubicBezTo>
                <a:cubicBezTo>
                  <a:pt x="1359984" y="381554"/>
                  <a:pt x="1374464" y="381554"/>
                  <a:pt x="1377680" y="376664"/>
                </a:cubicBezTo>
                <a:cubicBezTo>
                  <a:pt x="1376071" y="375034"/>
                  <a:pt x="1372855" y="375034"/>
                  <a:pt x="1369638" y="375034"/>
                </a:cubicBezTo>
                <a:cubicBezTo>
                  <a:pt x="1356767" y="375034"/>
                  <a:pt x="1332638" y="381554"/>
                  <a:pt x="1318161" y="381554"/>
                </a:cubicBezTo>
                <a:cubicBezTo>
                  <a:pt x="1313334" y="381554"/>
                  <a:pt x="1310117" y="378294"/>
                  <a:pt x="1310117" y="373403"/>
                </a:cubicBezTo>
                <a:cubicBezTo>
                  <a:pt x="1298856" y="373403"/>
                  <a:pt x="1298856" y="373403"/>
                  <a:pt x="1298856" y="373403"/>
                </a:cubicBezTo>
                <a:cubicBezTo>
                  <a:pt x="1297249" y="366882"/>
                  <a:pt x="1297249" y="366882"/>
                  <a:pt x="1297249" y="366882"/>
                </a:cubicBezTo>
                <a:cubicBezTo>
                  <a:pt x="1289205" y="368513"/>
                  <a:pt x="1284379" y="363622"/>
                  <a:pt x="1279553" y="358732"/>
                </a:cubicBezTo>
                <a:cubicBezTo>
                  <a:pt x="1279553" y="345690"/>
                  <a:pt x="1279553" y="345690"/>
                  <a:pt x="1279553" y="345690"/>
                </a:cubicBezTo>
                <a:lnTo>
                  <a:pt x="1284379" y="353841"/>
                </a:lnTo>
                <a:cubicBezTo>
                  <a:pt x="1281162" y="350580"/>
                  <a:pt x="1277944" y="345690"/>
                  <a:pt x="1277944" y="339169"/>
                </a:cubicBezTo>
                <a:cubicBezTo>
                  <a:pt x="1279553" y="339169"/>
                  <a:pt x="1282770" y="339169"/>
                  <a:pt x="1285988" y="339169"/>
                </a:cubicBezTo>
                <a:cubicBezTo>
                  <a:pt x="1306901" y="339169"/>
                  <a:pt x="1316552" y="375034"/>
                  <a:pt x="1339072" y="368513"/>
                </a:cubicBezTo>
                <a:cubicBezTo>
                  <a:pt x="1334247" y="365252"/>
                  <a:pt x="1327813" y="360361"/>
                  <a:pt x="1324597" y="357102"/>
                </a:cubicBezTo>
                <a:cubicBezTo>
                  <a:pt x="1324597" y="348951"/>
                  <a:pt x="1324597" y="348951"/>
                  <a:pt x="1324597" y="348951"/>
                </a:cubicBezTo>
                <a:cubicBezTo>
                  <a:pt x="1340681" y="348951"/>
                  <a:pt x="1347117" y="363622"/>
                  <a:pt x="1364813" y="363622"/>
                </a:cubicBezTo>
                <a:cubicBezTo>
                  <a:pt x="1364813" y="348951"/>
                  <a:pt x="1364813" y="348951"/>
                  <a:pt x="1364813" y="348951"/>
                </a:cubicBezTo>
                <a:cubicBezTo>
                  <a:pt x="1351942" y="348951"/>
                  <a:pt x="1342291" y="348951"/>
                  <a:pt x="1339072" y="337539"/>
                </a:cubicBezTo>
                <a:close/>
                <a:moveTo>
                  <a:pt x="1059810" y="328187"/>
                </a:moveTo>
                <a:cubicBezTo>
                  <a:pt x="1086836" y="328187"/>
                  <a:pt x="1086836" y="328187"/>
                  <a:pt x="1086836" y="328187"/>
                </a:cubicBezTo>
                <a:cubicBezTo>
                  <a:pt x="1086836" y="337840"/>
                  <a:pt x="1086836" y="337840"/>
                  <a:pt x="1086836" y="337840"/>
                </a:cubicBezTo>
                <a:cubicBezTo>
                  <a:pt x="1083458" y="337840"/>
                  <a:pt x="1069945" y="337840"/>
                  <a:pt x="1069945" y="337840"/>
                </a:cubicBezTo>
                <a:cubicBezTo>
                  <a:pt x="1066567" y="337840"/>
                  <a:pt x="1059810" y="334622"/>
                  <a:pt x="1059810" y="328187"/>
                </a:cubicBezTo>
                <a:close/>
                <a:moveTo>
                  <a:pt x="1178779" y="326256"/>
                </a:moveTo>
                <a:cubicBezTo>
                  <a:pt x="1183630" y="329523"/>
                  <a:pt x="1188480" y="332790"/>
                  <a:pt x="1193333" y="332790"/>
                </a:cubicBezTo>
                <a:cubicBezTo>
                  <a:pt x="1191714" y="337690"/>
                  <a:pt x="1193333" y="339324"/>
                  <a:pt x="1193333" y="340958"/>
                </a:cubicBezTo>
                <a:cubicBezTo>
                  <a:pt x="1193333" y="352392"/>
                  <a:pt x="1206265" y="368727"/>
                  <a:pt x="1219206" y="368727"/>
                </a:cubicBezTo>
                <a:cubicBezTo>
                  <a:pt x="1225670" y="368727"/>
                  <a:pt x="1230523" y="358926"/>
                  <a:pt x="1238608" y="358926"/>
                </a:cubicBezTo>
                <a:cubicBezTo>
                  <a:pt x="1248311" y="358926"/>
                  <a:pt x="1254779" y="368727"/>
                  <a:pt x="1254779" y="376894"/>
                </a:cubicBezTo>
                <a:cubicBezTo>
                  <a:pt x="1254779" y="386696"/>
                  <a:pt x="1238608" y="409565"/>
                  <a:pt x="1232142" y="411198"/>
                </a:cubicBezTo>
                <a:cubicBezTo>
                  <a:pt x="1227288" y="412832"/>
                  <a:pt x="1185248" y="407931"/>
                  <a:pt x="1185248" y="409565"/>
                </a:cubicBezTo>
                <a:cubicBezTo>
                  <a:pt x="1185248" y="411198"/>
                  <a:pt x="1139974" y="421000"/>
                  <a:pt x="1138356" y="422633"/>
                </a:cubicBezTo>
                <a:cubicBezTo>
                  <a:pt x="1123802" y="427534"/>
                  <a:pt x="1109249" y="432434"/>
                  <a:pt x="1091461" y="432434"/>
                </a:cubicBezTo>
                <a:cubicBezTo>
                  <a:pt x="1083376" y="432434"/>
                  <a:pt x="1072056" y="425900"/>
                  <a:pt x="1072056" y="422633"/>
                </a:cubicBezTo>
                <a:cubicBezTo>
                  <a:pt x="1072056" y="411198"/>
                  <a:pt x="1081759" y="412832"/>
                  <a:pt x="1091461" y="412832"/>
                </a:cubicBezTo>
                <a:cubicBezTo>
                  <a:pt x="1086610" y="407931"/>
                  <a:pt x="1080142" y="404664"/>
                  <a:pt x="1080142" y="396496"/>
                </a:cubicBezTo>
                <a:cubicBezTo>
                  <a:pt x="1075290" y="398130"/>
                  <a:pt x="1072056" y="401398"/>
                  <a:pt x="1072056" y="406298"/>
                </a:cubicBezTo>
                <a:cubicBezTo>
                  <a:pt x="1059119" y="407931"/>
                  <a:pt x="1049417" y="411198"/>
                  <a:pt x="1041332" y="411198"/>
                </a:cubicBezTo>
                <a:cubicBezTo>
                  <a:pt x="1031630" y="411198"/>
                  <a:pt x="1021928" y="406298"/>
                  <a:pt x="1017076" y="406298"/>
                </a:cubicBezTo>
                <a:cubicBezTo>
                  <a:pt x="1010608" y="406298"/>
                  <a:pt x="1005756" y="401398"/>
                  <a:pt x="1005756" y="394863"/>
                </a:cubicBezTo>
                <a:cubicBezTo>
                  <a:pt x="1005756" y="388329"/>
                  <a:pt x="1008991" y="389963"/>
                  <a:pt x="1005756" y="385062"/>
                </a:cubicBezTo>
                <a:cubicBezTo>
                  <a:pt x="1013842" y="383429"/>
                  <a:pt x="1017076" y="376894"/>
                  <a:pt x="1023544" y="376894"/>
                </a:cubicBezTo>
                <a:lnTo>
                  <a:pt x="1039348" y="380050"/>
                </a:lnTo>
                <a:lnTo>
                  <a:pt x="1055886" y="385062"/>
                </a:lnTo>
                <a:cubicBezTo>
                  <a:pt x="1050226" y="384246"/>
                  <a:pt x="1045779" y="382204"/>
                  <a:pt x="1040928" y="380366"/>
                </a:cubicBezTo>
                <a:lnTo>
                  <a:pt x="1039348" y="380050"/>
                </a:lnTo>
                <a:lnTo>
                  <a:pt x="1023544" y="375261"/>
                </a:lnTo>
                <a:cubicBezTo>
                  <a:pt x="1023544" y="363826"/>
                  <a:pt x="1023544" y="363826"/>
                  <a:pt x="1023544" y="363826"/>
                </a:cubicBezTo>
                <a:cubicBezTo>
                  <a:pt x="1030013" y="363826"/>
                  <a:pt x="1036481" y="363826"/>
                  <a:pt x="1036481" y="363826"/>
                </a:cubicBezTo>
                <a:lnTo>
                  <a:pt x="1038134" y="364126"/>
                </a:lnTo>
                <a:lnTo>
                  <a:pt x="1048811" y="367298"/>
                </a:lnTo>
                <a:cubicBezTo>
                  <a:pt x="1054673" y="367910"/>
                  <a:pt x="1060737" y="367910"/>
                  <a:pt x="1067205" y="368727"/>
                </a:cubicBezTo>
                <a:cubicBezTo>
                  <a:pt x="1063972" y="368727"/>
                  <a:pt x="1056695" y="367502"/>
                  <a:pt x="1050024" y="366277"/>
                </a:cubicBezTo>
                <a:lnTo>
                  <a:pt x="1038134" y="364126"/>
                </a:lnTo>
                <a:lnTo>
                  <a:pt x="1031630" y="362193"/>
                </a:lnTo>
                <a:cubicBezTo>
                  <a:pt x="1034864" y="357292"/>
                  <a:pt x="1041332" y="354025"/>
                  <a:pt x="1046183" y="354025"/>
                </a:cubicBezTo>
                <a:lnTo>
                  <a:pt x="1049874" y="354364"/>
                </a:lnTo>
                <a:lnTo>
                  <a:pt x="1050429" y="355047"/>
                </a:lnTo>
                <a:cubicBezTo>
                  <a:pt x="1054673" y="356476"/>
                  <a:pt x="1059929" y="356476"/>
                  <a:pt x="1063972" y="355659"/>
                </a:cubicBezTo>
                <a:lnTo>
                  <a:pt x="1049874" y="354364"/>
                </a:lnTo>
                <a:lnTo>
                  <a:pt x="1042949" y="345858"/>
                </a:lnTo>
                <a:cubicBezTo>
                  <a:pt x="1055886" y="344225"/>
                  <a:pt x="1060737" y="345858"/>
                  <a:pt x="1067205" y="345858"/>
                </a:cubicBezTo>
                <a:cubicBezTo>
                  <a:pt x="1068822" y="345858"/>
                  <a:pt x="1078525" y="349125"/>
                  <a:pt x="1078525" y="357292"/>
                </a:cubicBezTo>
                <a:cubicBezTo>
                  <a:pt x="1086610" y="357292"/>
                  <a:pt x="1093079" y="357292"/>
                  <a:pt x="1094695" y="357292"/>
                </a:cubicBezTo>
                <a:cubicBezTo>
                  <a:pt x="1115717" y="357292"/>
                  <a:pt x="1131888" y="385062"/>
                  <a:pt x="1162608" y="385062"/>
                </a:cubicBezTo>
                <a:cubicBezTo>
                  <a:pt x="1172310" y="385062"/>
                  <a:pt x="1175544" y="381795"/>
                  <a:pt x="1178779" y="375261"/>
                </a:cubicBezTo>
                <a:cubicBezTo>
                  <a:pt x="1170693" y="375261"/>
                  <a:pt x="1167460" y="375261"/>
                  <a:pt x="1164224" y="373628"/>
                </a:cubicBezTo>
                <a:cubicBezTo>
                  <a:pt x="1164224" y="371994"/>
                  <a:pt x="1169077" y="370361"/>
                  <a:pt x="1170693" y="370361"/>
                </a:cubicBezTo>
                <a:cubicBezTo>
                  <a:pt x="1170693" y="360559"/>
                  <a:pt x="1170693" y="360559"/>
                  <a:pt x="1170693" y="360559"/>
                </a:cubicBezTo>
                <a:cubicBezTo>
                  <a:pt x="1165842" y="360559"/>
                  <a:pt x="1152910" y="357292"/>
                  <a:pt x="1152910" y="350759"/>
                </a:cubicBezTo>
                <a:cubicBezTo>
                  <a:pt x="1152910" y="337690"/>
                  <a:pt x="1172310" y="332790"/>
                  <a:pt x="1178779" y="326256"/>
                </a:cubicBezTo>
                <a:close/>
                <a:moveTo>
                  <a:pt x="1455336" y="320465"/>
                </a:moveTo>
                <a:cubicBezTo>
                  <a:pt x="1487691" y="320465"/>
                  <a:pt x="1492544" y="344738"/>
                  <a:pt x="1516809" y="344738"/>
                </a:cubicBezTo>
                <a:cubicBezTo>
                  <a:pt x="1524897" y="344738"/>
                  <a:pt x="1528132" y="344738"/>
                  <a:pt x="1531366" y="339883"/>
                </a:cubicBezTo>
                <a:cubicBezTo>
                  <a:pt x="1536218" y="339883"/>
                  <a:pt x="1544306" y="339883"/>
                  <a:pt x="1544306" y="339883"/>
                </a:cubicBezTo>
                <a:cubicBezTo>
                  <a:pt x="1539455" y="356065"/>
                  <a:pt x="1571806" y="351211"/>
                  <a:pt x="1578278" y="360920"/>
                </a:cubicBezTo>
                <a:cubicBezTo>
                  <a:pt x="1549161" y="360920"/>
                  <a:pt x="1549161" y="360920"/>
                  <a:pt x="1549161" y="360920"/>
                </a:cubicBezTo>
                <a:cubicBezTo>
                  <a:pt x="1554014" y="380339"/>
                  <a:pt x="1571806" y="369011"/>
                  <a:pt x="1581512" y="377102"/>
                </a:cubicBezTo>
                <a:cubicBezTo>
                  <a:pt x="1579894" y="378721"/>
                  <a:pt x="1576661" y="378721"/>
                  <a:pt x="1576661" y="381957"/>
                </a:cubicBezTo>
                <a:cubicBezTo>
                  <a:pt x="1576661" y="391666"/>
                  <a:pt x="1584749" y="386812"/>
                  <a:pt x="1587984" y="385193"/>
                </a:cubicBezTo>
                <a:cubicBezTo>
                  <a:pt x="1605778" y="388430"/>
                  <a:pt x="1618718" y="393284"/>
                  <a:pt x="1636512" y="393284"/>
                </a:cubicBezTo>
                <a:cubicBezTo>
                  <a:pt x="1676952" y="393284"/>
                  <a:pt x="1689894" y="375484"/>
                  <a:pt x="1727099" y="375484"/>
                </a:cubicBezTo>
                <a:cubicBezTo>
                  <a:pt x="1740850" y="375484"/>
                  <a:pt x="1752577" y="375888"/>
                  <a:pt x="1762081" y="378518"/>
                </a:cubicBezTo>
                <a:lnTo>
                  <a:pt x="1781786" y="393441"/>
                </a:lnTo>
                <a:lnTo>
                  <a:pt x="1775628" y="396521"/>
                </a:lnTo>
                <a:lnTo>
                  <a:pt x="1780157" y="395614"/>
                </a:lnTo>
                <a:lnTo>
                  <a:pt x="1774010" y="402994"/>
                </a:lnTo>
                <a:cubicBezTo>
                  <a:pt x="1778864" y="404612"/>
                  <a:pt x="1783718" y="404612"/>
                  <a:pt x="1783718" y="404612"/>
                </a:cubicBezTo>
                <a:cubicBezTo>
                  <a:pt x="1782099" y="428885"/>
                  <a:pt x="1749749" y="428885"/>
                  <a:pt x="1723864" y="428885"/>
                </a:cubicBezTo>
                <a:cubicBezTo>
                  <a:pt x="1715775" y="428885"/>
                  <a:pt x="1710924" y="424030"/>
                  <a:pt x="1709305" y="417558"/>
                </a:cubicBezTo>
                <a:cubicBezTo>
                  <a:pt x="1699600" y="419176"/>
                  <a:pt x="1697984" y="424030"/>
                  <a:pt x="1691512" y="427267"/>
                </a:cubicBezTo>
                <a:cubicBezTo>
                  <a:pt x="1634895" y="427267"/>
                  <a:pt x="1634895" y="427267"/>
                  <a:pt x="1634895" y="427267"/>
                </a:cubicBezTo>
                <a:cubicBezTo>
                  <a:pt x="1620337" y="430504"/>
                  <a:pt x="1597688" y="428885"/>
                  <a:pt x="1599308" y="417558"/>
                </a:cubicBezTo>
                <a:cubicBezTo>
                  <a:pt x="1591219" y="417558"/>
                  <a:pt x="1591219" y="417558"/>
                  <a:pt x="1591219" y="417558"/>
                </a:cubicBezTo>
                <a:cubicBezTo>
                  <a:pt x="1587984" y="420794"/>
                  <a:pt x="1576661" y="428885"/>
                  <a:pt x="1570189" y="428885"/>
                </a:cubicBezTo>
                <a:cubicBezTo>
                  <a:pt x="1555631" y="428885"/>
                  <a:pt x="1520043" y="411085"/>
                  <a:pt x="1520043" y="396521"/>
                </a:cubicBezTo>
                <a:cubicBezTo>
                  <a:pt x="1520043" y="391666"/>
                  <a:pt x="1524897" y="386812"/>
                  <a:pt x="1528132" y="385193"/>
                </a:cubicBezTo>
                <a:cubicBezTo>
                  <a:pt x="1515190" y="372248"/>
                  <a:pt x="1511956" y="360920"/>
                  <a:pt x="1499013" y="349593"/>
                </a:cubicBezTo>
                <a:cubicBezTo>
                  <a:pt x="1495779" y="352829"/>
                  <a:pt x="1490925" y="356065"/>
                  <a:pt x="1486072" y="356065"/>
                </a:cubicBezTo>
                <a:cubicBezTo>
                  <a:pt x="1477986" y="356065"/>
                  <a:pt x="1434307" y="338265"/>
                  <a:pt x="1434307" y="331792"/>
                </a:cubicBezTo>
                <a:cubicBezTo>
                  <a:pt x="1434307" y="320465"/>
                  <a:pt x="1447248" y="320465"/>
                  <a:pt x="1455336" y="320465"/>
                </a:cubicBezTo>
                <a:close/>
                <a:moveTo>
                  <a:pt x="4773408" y="314593"/>
                </a:moveTo>
                <a:cubicBezTo>
                  <a:pt x="4781481" y="314593"/>
                  <a:pt x="4800855" y="324305"/>
                  <a:pt x="4800855" y="332398"/>
                </a:cubicBezTo>
                <a:cubicBezTo>
                  <a:pt x="4800855" y="356678"/>
                  <a:pt x="4745961" y="359916"/>
                  <a:pt x="4728201" y="369628"/>
                </a:cubicBezTo>
                <a:cubicBezTo>
                  <a:pt x="4703984" y="380958"/>
                  <a:pt x="4686224" y="376102"/>
                  <a:pt x="4662006" y="387433"/>
                </a:cubicBezTo>
                <a:cubicBezTo>
                  <a:pt x="4658777" y="389052"/>
                  <a:pt x="4655548" y="403619"/>
                  <a:pt x="4647476" y="403619"/>
                </a:cubicBezTo>
                <a:cubicBezTo>
                  <a:pt x="4628101" y="403619"/>
                  <a:pt x="4624872" y="418188"/>
                  <a:pt x="4611956" y="423044"/>
                </a:cubicBezTo>
                <a:cubicBezTo>
                  <a:pt x="4576437" y="432756"/>
                  <a:pt x="4526387" y="479697"/>
                  <a:pt x="4526387" y="526638"/>
                </a:cubicBezTo>
                <a:cubicBezTo>
                  <a:pt x="4526387" y="552537"/>
                  <a:pt x="4552219" y="559011"/>
                  <a:pt x="4568364" y="575198"/>
                </a:cubicBezTo>
                <a:cubicBezTo>
                  <a:pt x="4568364" y="575198"/>
                  <a:pt x="4568364" y="575198"/>
                  <a:pt x="4513471" y="575198"/>
                </a:cubicBezTo>
                <a:cubicBezTo>
                  <a:pt x="4511856" y="575198"/>
                  <a:pt x="4510241" y="570342"/>
                  <a:pt x="4508627" y="570342"/>
                </a:cubicBezTo>
                <a:cubicBezTo>
                  <a:pt x="4502169" y="570342"/>
                  <a:pt x="4490867" y="575198"/>
                  <a:pt x="4489253" y="570342"/>
                </a:cubicBezTo>
                <a:cubicBezTo>
                  <a:pt x="4484409" y="560630"/>
                  <a:pt x="4490867" y="549299"/>
                  <a:pt x="4479566" y="546062"/>
                </a:cubicBezTo>
                <a:cubicBezTo>
                  <a:pt x="4477951" y="546062"/>
                  <a:pt x="4458577" y="546062"/>
                  <a:pt x="4458577" y="546062"/>
                </a:cubicBezTo>
                <a:cubicBezTo>
                  <a:pt x="4458577" y="546062"/>
                  <a:pt x="4445661" y="539588"/>
                  <a:pt x="4445661" y="531494"/>
                </a:cubicBezTo>
                <a:cubicBezTo>
                  <a:pt x="4445661" y="515307"/>
                  <a:pt x="4466649" y="515307"/>
                  <a:pt x="4466649" y="503977"/>
                </a:cubicBezTo>
                <a:cubicBezTo>
                  <a:pt x="4466649" y="503977"/>
                  <a:pt x="4466649" y="500739"/>
                  <a:pt x="4466649" y="492646"/>
                </a:cubicBezTo>
                <a:cubicBezTo>
                  <a:pt x="4466649" y="479697"/>
                  <a:pt x="4489253" y="474841"/>
                  <a:pt x="4500554" y="473222"/>
                </a:cubicBezTo>
                <a:cubicBezTo>
                  <a:pt x="4500554" y="463510"/>
                  <a:pt x="4489253" y="461892"/>
                  <a:pt x="4489253" y="457036"/>
                </a:cubicBezTo>
                <a:cubicBezTo>
                  <a:pt x="4489253" y="444086"/>
                  <a:pt x="4526387" y="434374"/>
                  <a:pt x="4526387" y="413331"/>
                </a:cubicBezTo>
                <a:cubicBezTo>
                  <a:pt x="4526387" y="408475"/>
                  <a:pt x="4521543" y="405238"/>
                  <a:pt x="4521543" y="400382"/>
                </a:cubicBezTo>
                <a:cubicBezTo>
                  <a:pt x="4521543" y="398763"/>
                  <a:pt x="4524772" y="393907"/>
                  <a:pt x="4529616" y="393907"/>
                </a:cubicBezTo>
                <a:cubicBezTo>
                  <a:pt x="4539303" y="393907"/>
                  <a:pt x="4547375" y="389052"/>
                  <a:pt x="4557063" y="389052"/>
                </a:cubicBezTo>
                <a:cubicBezTo>
                  <a:pt x="4574822" y="389052"/>
                  <a:pt x="4595811" y="355060"/>
                  <a:pt x="4621643" y="355060"/>
                </a:cubicBezTo>
                <a:cubicBezTo>
                  <a:pt x="4631330" y="355060"/>
                  <a:pt x="4631330" y="345348"/>
                  <a:pt x="4644246" y="345348"/>
                </a:cubicBezTo>
                <a:cubicBezTo>
                  <a:pt x="4652319" y="345348"/>
                  <a:pt x="4657163" y="355060"/>
                  <a:pt x="4665235" y="355060"/>
                </a:cubicBezTo>
                <a:cubicBezTo>
                  <a:pt x="4703984" y="355060"/>
                  <a:pt x="4737889" y="314593"/>
                  <a:pt x="4773408" y="314593"/>
                </a:cubicBezTo>
                <a:close/>
                <a:moveTo>
                  <a:pt x="5347009" y="306871"/>
                </a:moveTo>
                <a:cubicBezTo>
                  <a:pt x="5356810" y="306871"/>
                  <a:pt x="5356810" y="306871"/>
                  <a:pt x="5356810" y="306871"/>
                </a:cubicBezTo>
                <a:cubicBezTo>
                  <a:pt x="5355176" y="317166"/>
                  <a:pt x="5351909" y="322314"/>
                  <a:pt x="5343742" y="322314"/>
                </a:cubicBezTo>
                <a:cubicBezTo>
                  <a:pt x="5338842" y="322314"/>
                  <a:pt x="5337208" y="318882"/>
                  <a:pt x="5335575" y="315450"/>
                </a:cubicBezTo>
                <a:cubicBezTo>
                  <a:pt x="5340475" y="312019"/>
                  <a:pt x="5343742" y="308587"/>
                  <a:pt x="5347009" y="306871"/>
                </a:cubicBezTo>
                <a:close/>
                <a:moveTo>
                  <a:pt x="1033910" y="302586"/>
                </a:moveTo>
                <a:cubicBezTo>
                  <a:pt x="1037867" y="303344"/>
                  <a:pt x="1040504" y="305060"/>
                  <a:pt x="1040504" y="308291"/>
                </a:cubicBezTo>
                <a:cubicBezTo>
                  <a:pt x="1040504" y="313137"/>
                  <a:pt x="1037258" y="317982"/>
                  <a:pt x="1030765" y="319598"/>
                </a:cubicBezTo>
                <a:cubicBezTo>
                  <a:pt x="1032388" y="326059"/>
                  <a:pt x="1037258" y="327674"/>
                  <a:pt x="1037258" y="334136"/>
                </a:cubicBezTo>
                <a:cubicBezTo>
                  <a:pt x="1006415" y="356750"/>
                  <a:pt x="1006415" y="356750"/>
                  <a:pt x="1006415" y="356750"/>
                </a:cubicBezTo>
                <a:cubicBezTo>
                  <a:pt x="995051" y="356750"/>
                  <a:pt x="995051" y="340597"/>
                  <a:pt x="988559" y="337366"/>
                </a:cubicBezTo>
                <a:cubicBezTo>
                  <a:pt x="986935" y="348674"/>
                  <a:pt x="975572" y="359981"/>
                  <a:pt x="964208" y="358365"/>
                </a:cubicBezTo>
                <a:cubicBezTo>
                  <a:pt x="962586" y="366442"/>
                  <a:pt x="957715" y="374519"/>
                  <a:pt x="949598" y="374519"/>
                </a:cubicBezTo>
                <a:cubicBezTo>
                  <a:pt x="943106" y="374519"/>
                  <a:pt x="938236" y="366442"/>
                  <a:pt x="936613" y="363212"/>
                </a:cubicBezTo>
                <a:cubicBezTo>
                  <a:pt x="928496" y="368057"/>
                  <a:pt x="923626" y="363212"/>
                  <a:pt x="917133" y="363212"/>
                </a:cubicBezTo>
                <a:cubicBezTo>
                  <a:pt x="912263" y="363212"/>
                  <a:pt x="910640" y="368057"/>
                  <a:pt x="904146" y="369673"/>
                </a:cubicBezTo>
                <a:cubicBezTo>
                  <a:pt x="904146" y="364827"/>
                  <a:pt x="897653" y="361596"/>
                  <a:pt x="897653" y="358365"/>
                </a:cubicBezTo>
                <a:cubicBezTo>
                  <a:pt x="897653" y="356750"/>
                  <a:pt x="910640" y="347059"/>
                  <a:pt x="913886" y="345443"/>
                </a:cubicBezTo>
                <a:cubicBezTo>
                  <a:pt x="925249" y="340597"/>
                  <a:pt x="934989" y="338982"/>
                  <a:pt x="947976" y="332520"/>
                </a:cubicBezTo>
                <a:cubicBezTo>
                  <a:pt x="960962" y="324444"/>
                  <a:pt x="964208" y="305060"/>
                  <a:pt x="985312" y="305060"/>
                </a:cubicBezTo>
                <a:cubicBezTo>
                  <a:pt x="990182" y="305060"/>
                  <a:pt x="991805" y="306675"/>
                  <a:pt x="998299" y="306675"/>
                </a:cubicBezTo>
                <a:cubicBezTo>
                  <a:pt x="998299" y="306675"/>
                  <a:pt x="1022039" y="300314"/>
                  <a:pt x="1033910" y="302586"/>
                </a:cubicBezTo>
                <a:close/>
                <a:moveTo>
                  <a:pt x="1243195" y="289577"/>
                </a:moveTo>
                <a:cubicBezTo>
                  <a:pt x="1261397" y="289577"/>
                  <a:pt x="1263052" y="304056"/>
                  <a:pt x="1277944" y="308882"/>
                </a:cubicBezTo>
                <a:cubicBezTo>
                  <a:pt x="1277944" y="315317"/>
                  <a:pt x="1272979" y="318535"/>
                  <a:pt x="1268015" y="318535"/>
                </a:cubicBezTo>
                <a:cubicBezTo>
                  <a:pt x="1259743" y="318535"/>
                  <a:pt x="1243195" y="299229"/>
                  <a:pt x="1243195" y="289577"/>
                </a:cubicBezTo>
                <a:close/>
                <a:moveTo>
                  <a:pt x="1492277" y="289576"/>
                </a:moveTo>
                <a:cubicBezTo>
                  <a:pt x="1500273" y="289576"/>
                  <a:pt x="1493877" y="291121"/>
                  <a:pt x="1501874" y="289576"/>
                </a:cubicBezTo>
                <a:cubicBezTo>
                  <a:pt x="1501874" y="294210"/>
                  <a:pt x="1501874" y="297298"/>
                  <a:pt x="1501874" y="298843"/>
                </a:cubicBezTo>
                <a:cubicBezTo>
                  <a:pt x="1501874" y="301932"/>
                  <a:pt x="1497075" y="305021"/>
                  <a:pt x="1490676" y="305021"/>
                </a:cubicBezTo>
                <a:cubicBezTo>
                  <a:pt x="1487478" y="305021"/>
                  <a:pt x="1445890" y="297298"/>
                  <a:pt x="1445890" y="297298"/>
                </a:cubicBezTo>
                <a:cubicBezTo>
                  <a:pt x="1453886" y="291121"/>
                  <a:pt x="1479480" y="289576"/>
                  <a:pt x="1492277" y="289576"/>
                </a:cubicBezTo>
                <a:close/>
                <a:moveTo>
                  <a:pt x="5519025" y="287567"/>
                </a:moveTo>
                <a:cubicBezTo>
                  <a:pt x="5549787" y="287567"/>
                  <a:pt x="5565978" y="307002"/>
                  <a:pt x="5574073" y="326437"/>
                </a:cubicBezTo>
                <a:cubicBezTo>
                  <a:pt x="5574073" y="326437"/>
                  <a:pt x="5574073" y="326437"/>
                  <a:pt x="5648549" y="326437"/>
                </a:cubicBezTo>
                <a:cubicBezTo>
                  <a:pt x="5825025" y="370167"/>
                  <a:pt x="5609692" y="428472"/>
                  <a:pt x="5587025" y="456005"/>
                </a:cubicBezTo>
                <a:cubicBezTo>
                  <a:pt x="5587025" y="456005"/>
                  <a:pt x="5565978" y="502973"/>
                  <a:pt x="5659882" y="426852"/>
                </a:cubicBezTo>
                <a:cubicBezTo>
                  <a:pt x="5676073" y="452766"/>
                  <a:pt x="5799120" y="467342"/>
                  <a:pt x="5823406" y="473820"/>
                </a:cubicBezTo>
                <a:cubicBezTo>
                  <a:pt x="5823406" y="473820"/>
                  <a:pt x="5823406" y="473820"/>
                  <a:pt x="5901120" y="473820"/>
                </a:cubicBezTo>
                <a:cubicBezTo>
                  <a:pt x="5901120" y="451146"/>
                  <a:pt x="5912453" y="443048"/>
                  <a:pt x="5930263" y="444668"/>
                </a:cubicBezTo>
                <a:cubicBezTo>
                  <a:pt x="6077596" y="457625"/>
                  <a:pt x="6019310" y="493256"/>
                  <a:pt x="6019310" y="498115"/>
                </a:cubicBezTo>
                <a:cubicBezTo>
                  <a:pt x="6019310" y="519169"/>
                  <a:pt x="6032263" y="556420"/>
                  <a:pt x="6063025" y="556420"/>
                </a:cubicBezTo>
                <a:cubicBezTo>
                  <a:pt x="6074358" y="556420"/>
                  <a:pt x="6077596" y="533746"/>
                  <a:pt x="6080834" y="524028"/>
                </a:cubicBezTo>
                <a:cubicBezTo>
                  <a:pt x="6103501" y="525648"/>
                  <a:pt x="6106739" y="541843"/>
                  <a:pt x="6126167" y="541843"/>
                </a:cubicBezTo>
                <a:cubicBezTo>
                  <a:pt x="6161786" y="541843"/>
                  <a:pt x="6187691" y="541843"/>
                  <a:pt x="6241119" y="541843"/>
                </a:cubicBezTo>
                <a:cubicBezTo>
                  <a:pt x="6245977" y="514310"/>
                  <a:pt x="6252453" y="483538"/>
                  <a:pt x="6309120" y="483538"/>
                </a:cubicBezTo>
                <a:cubicBezTo>
                  <a:pt x="6364167" y="483538"/>
                  <a:pt x="6411119" y="494875"/>
                  <a:pt x="6454834" y="509452"/>
                </a:cubicBezTo>
                <a:cubicBezTo>
                  <a:pt x="6475881" y="515930"/>
                  <a:pt x="6477500" y="532126"/>
                  <a:pt x="6490453" y="545083"/>
                </a:cubicBezTo>
                <a:cubicBezTo>
                  <a:pt x="6506643" y="558039"/>
                  <a:pt x="6547119" y="548322"/>
                  <a:pt x="6573024" y="548322"/>
                </a:cubicBezTo>
                <a:cubicBezTo>
                  <a:pt x="6621595" y="548322"/>
                  <a:pt x="6645881" y="561279"/>
                  <a:pt x="6655595" y="598529"/>
                </a:cubicBezTo>
                <a:cubicBezTo>
                  <a:pt x="6655595" y="598529"/>
                  <a:pt x="6655595" y="598529"/>
                  <a:pt x="6819119" y="601769"/>
                </a:cubicBezTo>
                <a:cubicBezTo>
                  <a:pt x="6833690" y="601769"/>
                  <a:pt x="6888738" y="671411"/>
                  <a:pt x="6866071" y="601769"/>
                </a:cubicBezTo>
                <a:cubicBezTo>
                  <a:pt x="6862833" y="592051"/>
                  <a:pt x="6879023" y="587192"/>
                  <a:pt x="6901690" y="587192"/>
                </a:cubicBezTo>
                <a:cubicBezTo>
                  <a:pt x="6984261" y="587192"/>
                  <a:pt x="7058737" y="622823"/>
                  <a:pt x="7115404" y="655215"/>
                </a:cubicBezTo>
                <a:cubicBezTo>
                  <a:pt x="7155880" y="679509"/>
                  <a:pt x="7240070" y="698944"/>
                  <a:pt x="7265975" y="732956"/>
                </a:cubicBezTo>
                <a:cubicBezTo>
                  <a:pt x="7246547" y="739434"/>
                  <a:pt x="7235213" y="737814"/>
                  <a:pt x="7222261" y="752391"/>
                </a:cubicBezTo>
                <a:cubicBezTo>
                  <a:pt x="7215785" y="762108"/>
                  <a:pt x="7212547" y="788022"/>
                  <a:pt x="7197975" y="788022"/>
                </a:cubicBezTo>
                <a:cubicBezTo>
                  <a:pt x="7165594" y="788022"/>
                  <a:pt x="7128356" y="726477"/>
                  <a:pt x="7083023" y="726477"/>
                </a:cubicBezTo>
                <a:cubicBezTo>
                  <a:pt x="7070071" y="726477"/>
                  <a:pt x="7076547" y="744293"/>
                  <a:pt x="7073309" y="752391"/>
                </a:cubicBezTo>
                <a:cubicBezTo>
                  <a:pt x="7065214" y="768587"/>
                  <a:pt x="7023118" y="763728"/>
                  <a:pt x="7023118" y="794500"/>
                </a:cubicBezTo>
                <a:cubicBezTo>
                  <a:pt x="7023118" y="805837"/>
                  <a:pt x="7107309" y="846327"/>
                  <a:pt x="7002071" y="847947"/>
                </a:cubicBezTo>
                <a:cubicBezTo>
                  <a:pt x="6945404" y="849567"/>
                  <a:pt x="6901690" y="930546"/>
                  <a:pt x="6836928" y="930546"/>
                </a:cubicBezTo>
                <a:cubicBezTo>
                  <a:pt x="6815881" y="930546"/>
                  <a:pt x="6762452" y="864143"/>
                  <a:pt x="6705786" y="987232"/>
                </a:cubicBezTo>
                <a:cubicBezTo>
                  <a:pt x="6697690" y="1003428"/>
                  <a:pt x="6705786" y="1011526"/>
                  <a:pt x="6705786" y="1019624"/>
                </a:cubicBezTo>
                <a:cubicBezTo>
                  <a:pt x="6705786" y="1032581"/>
                  <a:pt x="6679881" y="1039059"/>
                  <a:pt x="6679881" y="1063353"/>
                </a:cubicBezTo>
                <a:cubicBezTo>
                  <a:pt x="6679881" y="1077929"/>
                  <a:pt x="6647500" y="1082788"/>
                  <a:pt x="6652357" y="1102223"/>
                </a:cubicBezTo>
                <a:cubicBezTo>
                  <a:pt x="6621595" y="1108702"/>
                  <a:pt x="6611881" y="1149192"/>
                  <a:pt x="6597310" y="1170246"/>
                </a:cubicBezTo>
                <a:cubicBezTo>
                  <a:pt x="6577881" y="1154050"/>
                  <a:pt x="6569786" y="1068212"/>
                  <a:pt x="6569786" y="1040679"/>
                </a:cubicBezTo>
                <a:cubicBezTo>
                  <a:pt x="6569786" y="1011526"/>
                  <a:pt x="6594071" y="993711"/>
                  <a:pt x="6611881" y="983993"/>
                </a:cubicBezTo>
                <a:cubicBezTo>
                  <a:pt x="6634548" y="972656"/>
                  <a:pt x="6647500" y="945123"/>
                  <a:pt x="6662071" y="924068"/>
                </a:cubicBezTo>
                <a:cubicBezTo>
                  <a:pt x="6675024" y="904633"/>
                  <a:pt x="6692833" y="911111"/>
                  <a:pt x="6712262" y="898154"/>
                </a:cubicBezTo>
                <a:cubicBezTo>
                  <a:pt x="6768928" y="862523"/>
                  <a:pt x="6731690" y="847947"/>
                  <a:pt x="6723595" y="847947"/>
                </a:cubicBezTo>
                <a:cubicBezTo>
                  <a:pt x="6645881" y="945123"/>
                  <a:pt x="6650738" y="883578"/>
                  <a:pt x="6662071" y="873861"/>
                </a:cubicBezTo>
                <a:cubicBezTo>
                  <a:pt x="6637786" y="870621"/>
                  <a:pt x="6632929" y="873861"/>
                  <a:pt x="6619976" y="873861"/>
                </a:cubicBezTo>
                <a:cubicBezTo>
                  <a:pt x="6569786" y="873861"/>
                  <a:pt x="6548738" y="901394"/>
                  <a:pt x="6537405" y="948362"/>
                </a:cubicBezTo>
                <a:cubicBezTo>
                  <a:pt x="6514738" y="948362"/>
                  <a:pt x="6508262" y="948362"/>
                  <a:pt x="6498548" y="948362"/>
                </a:cubicBezTo>
                <a:cubicBezTo>
                  <a:pt x="6480738" y="948362"/>
                  <a:pt x="6466167" y="933785"/>
                  <a:pt x="6437024" y="933785"/>
                </a:cubicBezTo>
                <a:cubicBezTo>
                  <a:pt x="6414358" y="933785"/>
                  <a:pt x="6328548" y="941883"/>
                  <a:pt x="6301024" y="948362"/>
                </a:cubicBezTo>
                <a:cubicBezTo>
                  <a:pt x="6270263" y="956460"/>
                  <a:pt x="6241119" y="993711"/>
                  <a:pt x="6220072" y="1016385"/>
                </a:cubicBezTo>
                <a:cubicBezTo>
                  <a:pt x="6203881" y="1030961"/>
                  <a:pt x="6166643" y="1053636"/>
                  <a:pt x="6166643" y="1073071"/>
                </a:cubicBezTo>
                <a:cubicBezTo>
                  <a:pt x="6166643" y="1077929"/>
                  <a:pt x="6187691" y="1126517"/>
                  <a:pt x="6229786" y="1095745"/>
                </a:cubicBezTo>
                <a:cubicBezTo>
                  <a:pt x="6244358" y="1084408"/>
                  <a:pt x="6275120" y="1121659"/>
                  <a:pt x="6275120" y="1141094"/>
                </a:cubicBezTo>
                <a:cubicBezTo>
                  <a:pt x="6275120" y="1157290"/>
                  <a:pt x="6267024" y="1173486"/>
                  <a:pt x="6263786" y="1179964"/>
                </a:cubicBezTo>
                <a:cubicBezTo>
                  <a:pt x="6252453" y="1201019"/>
                  <a:pt x="6260548" y="1213975"/>
                  <a:pt x="6255691" y="1235030"/>
                </a:cubicBezTo>
                <a:cubicBezTo>
                  <a:pt x="6250834" y="1252846"/>
                  <a:pt x="6234643" y="1275520"/>
                  <a:pt x="6223310" y="1288477"/>
                </a:cubicBezTo>
                <a:cubicBezTo>
                  <a:pt x="6195786" y="1316010"/>
                  <a:pt x="6156929" y="1401849"/>
                  <a:pt x="6116453" y="1401849"/>
                </a:cubicBezTo>
                <a:cubicBezTo>
                  <a:pt x="6105120" y="1401849"/>
                  <a:pt x="6092572" y="1400229"/>
                  <a:pt x="6082858" y="1398609"/>
                </a:cubicBezTo>
                <a:lnTo>
                  <a:pt x="6066858" y="1395486"/>
                </a:lnTo>
                <a:lnTo>
                  <a:pt x="6066695" y="1395697"/>
                </a:lnTo>
                <a:cubicBezTo>
                  <a:pt x="6048884" y="1408630"/>
                  <a:pt x="6044027" y="1419946"/>
                  <a:pt x="6034312" y="1439345"/>
                </a:cubicBezTo>
                <a:cubicBezTo>
                  <a:pt x="6031074" y="1445812"/>
                  <a:pt x="6018121" y="1452278"/>
                  <a:pt x="6013264" y="1457128"/>
                </a:cubicBezTo>
                <a:cubicBezTo>
                  <a:pt x="6008406" y="1463594"/>
                  <a:pt x="6000311" y="1468444"/>
                  <a:pt x="5992215" y="1468444"/>
                </a:cubicBezTo>
                <a:cubicBezTo>
                  <a:pt x="5990596" y="1479760"/>
                  <a:pt x="5998691" y="1486227"/>
                  <a:pt x="6005168" y="1492693"/>
                </a:cubicBezTo>
                <a:cubicBezTo>
                  <a:pt x="6019740" y="1508860"/>
                  <a:pt x="6031074" y="1525026"/>
                  <a:pt x="6031074" y="1552508"/>
                </a:cubicBezTo>
                <a:cubicBezTo>
                  <a:pt x="6031074" y="1568674"/>
                  <a:pt x="6026217" y="1576757"/>
                  <a:pt x="6016502" y="1579991"/>
                </a:cubicBezTo>
                <a:cubicBezTo>
                  <a:pt x="6011644" y="1581607"/>
                  <a:pt x="5993834" y="1581607"/>
                  <a:pt x="5993834" y="1588074"/>
                </a:cubicBezTo>
                <a:cubicBezTo>
                  <a:pt x="5985738" y="1591307"/>
                  <a:pt x="5984119" y="1591307"/>
                  <a:pt x="5980881" y="1594540"/>
                </a:cubicBezTo>
                <a:cubicBezTo>
                  <a:pt x="5980881" y="1594540"/>
                  <a:pt x="5980881" y="1594540"/>
                  <a:pt x="5969547" y="1594540"/>
                </a:cubicBezTo>
                <a:cubicBezTo>
                  <a:pt x="5969547" y="1591307"/>
                  <a:pt x="5972785" y="1589690"/>
                  <a:pt x="5974405" y="1586457"/>
                </a:cubicBezTo>
                <a:cubicBezTo>
                  <a:pt x="5969547" y="1584840"/>
                  <a:pt x="5969547" y="1581607"/>
                  <a:pt x="5969547" y="1578374"/>
                </a:cubicBezTo>
                <a:cubicBezTo>
                  <a:pt x="5969547" y="1573524"/>
                  <a:pt x="5976024" y="1563824"/>
                  <a:pt x="5976024" y="1562208"/>
                </a:cubicBezTo>
                <a:cubicBezTo>
                  <a:pt x="5976024" y="1557358"/>
                  <a:pt x="5972785" y="1554125"/>
                  <a:pt x="5972785" y="1550891"/>
                </a:cubicBezTo>
                <a:cubicBezTo>
                  <a:pt x="5967928" y="1549275"/>
                  <a:pt x="5967928" y="1546042"/>
                  <a:pt x="5966309" y="1544425"/>
                </a:cubicBezTo>
                <a:cubicBezTo>
                  <a:pt x="5966309" y="1544425"/>
                  <a:pt x="5966309" y="1544425"/>
                  <a:pt x="5966309" y="1537959"/>
                </a:cubicBezTo>
                <a:cubicBezTo>
                  <a:pt x="5971166" y="1537959"/>
                  <a:pt x="5977643" y="1533109"/>
                  <a:pt x="5977643" y="1528259"/>
                </a:cubicBezTo>
                <a:cubicBezTo>
                  <a:pt x="5977643" y="1520176"/>
                  <a:pt x="5966309" y="1513709"/>
                  <a:pt x="5958213" y="1513709"/>
                </a:cubicBezTo>
                <a:cubicBezTo>
                  <a:pt x="5953356" y="1513709"/>
                  <a:pt x="5950118" y="1518559"/>
                  <a:pt x="5948499" y="1518559"/>
                </a:cubicBezTo>
                <a:cubicBezTo>
                  <a:pt x="5943641" y="1518559"/>
                  <a:pt x="5940403" y="1508860"/>
                  <a:pt x="5940403" y="1505626"/>
                </a:cubicBezTo>
                <a:cubicBezTo>
                  <a:pt x="5940403" y="1497543"/>
                  <a:pt x="5948499" y="1497543"/>
                  <a:pt x="5948499" y="1491077"/>
                </a:cubicBezTo>
                <a:cubicBezTo>
                  <a:pt x="5948499" y="1482994"/>
                  <a:pt x="5945260" y="1482994"/>
                  <a:pt x="5948499" y="1474911"/>
                </a:cubicBezTo>
                <a:cubicBezTo>
                  <a:pt x="5937165" y="1474911"/>
                  <a:pt x="5933926" y="1466828"/>
                  <a:pt x="5925831" y="1466828"/>
                </a:cubicBezTo>
                <a:cubicBezTo>
                  <a:pt x="5903163" y="1466828"/>
                  <a:pt x="5886972" y="1489460"/>
                  <a:pt x="5865923" y="1489460"/>
                </a:cubicBezTo>
                <a:cubicBezTo>
                  <a:pt x="5865923" y="1476527"/>
                  <a:pt x="5880495" y="1471677"/>
                  <a:pt x="5880495" y="1460361"/>
                </a:cubicBezTo>
                <a:cubicBezTo>
                  <a:pt x="5880495" y="1455511"/>
                  <a:pt x="5872400" y="1445812"/>
                  <a:pt x="5865923" y="1445812"/>
                </a:cubicBezTo>
                <a:cubicBezTo>
                  <a:pt x="5859447" y="1445812"/>
                  <a:pt x="5856208" y="1453895"/>
                  <a:pt x="5854589" y="1455511"/>
                </a:cubicBezTo>
                <a:cubicBezTo>
                  <a:pt x="5849732" y="1465211"/>
                  <a:pt x="5833541" y="1474911"/>
                  <a:pt x="5823826" y="1481377"/>
                </a:cubicBezTo>
                <a:cubicBezTo>
                  <a:pt x="5814111" y="1489460"/>
                  <a:pt x="5793062" y="1484610"/>
                  <a:pt x="5793062" y="1499160"/>
                </a:cubicBezTo>
                <a:cubicBezTo>
                  <a:pt x="5793062" y="1505626"/>
                  <a:pt x="5806015" y="1508860"/>
                  <a:pt x="5809254" y="1510476"/>
                </a:cubicBezTo>
                <a:cubicBezTo>
                  <a:pt x="5817349" y="1516943"/>
                  <a:pt x="5814111" y="1525026"/>
                  <a:pt x="5822207" y="1529875"/>
                </a:cubicBezTo>
                <a:cubicBezTo>
                  <a:pt x="5828683" y="1533109"/>
                  <a:pt x="5835160" y="1531492"/>
                  <a:pt x="5841636" y="1531492"/>
                </a:cubicBezTo>
                <a:cubicBezTo>
                  <a:pt x="5846494" y="1531492"/>
                  <a:pt x="5846494" y="1515326"/>
                  <a:pt x="5851351" y="1515326"/>
                </a:cubicBezTo>
                <a:cubicBezTo>
                  <a:pt x="5859447" y="1515326"/>
                  <a:pt x="5862685" y="1521792"/>
                  <a:pt x="5867542" y="1525026"/>
                </a:cubicBezTo>
                <a:cubicBezTo>
                  <a:pt x="5877257" y="1531492"/>
                  <a:pt x="5888591" y="1523409"/>
                  <a:pt x="5893448" y="1531492"/>
                </a:cubicBezTo>
                <a:cubicBezTo>
                  <a:pt x="5878876" y="1544425"/>
                  <a:pt x="5848113" y="1544425"/>
                  <a:pt x="5841636" y="1563824"/>
                </a:cubicBezTo>
                <a:cubicBezTo>
                  <a:pt x="5840017" y="1573524"/>
                  <a:pt x="5827064" y="1573524"/>
                  <a:pt x="5827064" y="1581607"/>
                </a:cubicBezTo>
                <a:cubicBezTo>
                  <a:pt x="5827064" y="1592923"/>
                  <a:pt x="5841636" y="1599390"/>
                  <a:pt x="5846494" y="1599390"/>
                </a:cubicBezTo>
                <a:cubicBezTo>
                  <a:pt x="5846494" y="1602623"/>
                  <a:pt x="5846494" y="1613939"/>
                  <a:pt x="5846494" y="1613939"/>
                </a:cubicBezTo>
                <a:cubicBezTo>
                  <a:pt x="5846494" y="1613939"/>
                  <a:pt x="5846494" y="1613939"/>
                  <a:pt x="5848113" y="1613939"/>
                </a:cubicBezTo>
                <a:cubicBezTo>
                  <a:pt x="5854589" y="1617173"/>
                  <a:pt x="5854589" y="1626872"/>
                  <a:pt x="5856208" y="1630106"/>
                </a:cubicBezTo>
                <a:cubicBezTo>
                  <a:pt x="5869161" y="1649505"/>
                  <a:pt x="5877257" y="1660821"/>
                  <a:pt x="5877257" y="1691537"/>
                </a:cubicBezTo>
                <a:cubicBezTo>
                  <a:pt x="5877257" y="1712553"/>
                  <a:pt x="5865923" y="1719019"/>
                  <a:pt x="5865923" y="1735185"/>
                </a:cubicBezTo>
                <a:cubicBezTo>
                  <a:pt x="5854589" y="1736802"/>
                  <a:pt x="5835160" y="1765901"/>
                  <a:pt x="5831921" y="1773984"/>
                </a:cubicBezTo>
                <a:cubicBezTo>
                  <a:pt x="5825445" y="1786917"/>
                  <a:pt x="5820588" y="1814399"/>
                  <a:pt x="5802777" y="1814399"/>
                </a:cubicBezTo>
                <a:cubicBezTo>
                  <a:pt x="5801158" y="1820866"/>
                  <a:pt x="5797920" y="1824099"/>
                  <a:pt x="5793062" y="1827332"/>
                </a:cubicBezTo>
                <a:cubicBezTo>
                  <a:pt x="5772014" y="1838649"/>
                  <a:pt x="5763918" y="1858048"/>
                  <a:pt x="5731536" y="1858048"/>
                </a:cubicBezTo>
                <a:cubicBezTo>
                  <a:pt x="5725059" y="1858048"/>
                  <a:pt x="5720202" y="1853198"/>
                  <a:pt x="5713725" y="1853198"/>
                </a:cubicBezTo>
                <a:cubicBezTo>
                  <a:pt x="5712106" y="1853198"/>
                  <a:pt x="5705630" y="1866131"/>
                  <a:pt x="5705630" y="1866131"/>
                </a:cubicBezTo>
                <a:cubicBezTo>
                  <a:pt x="5695915" y="1874214"/>
                  <a:pt x="5682962" y="1870981"/>
                  <a:pt x="5670009" y="1877447"/>
                </a:cubicBezTo>
                <a:cubicBezTo>
                  <a:pt x="5663532" y="1880681"/>
                  <a:pt x="5648960" y="1883914"/>
                  <a:pt x="5644103" y="1888764"/>
                </a:cubicBezTo>
                <a:cubicBezTo>
                  <a:pt x="5639245" y="1893613"/>
                  <a:pt x="5642484" y="1903313"/>
                  <a:pt x="5634388" y="1903313"/>
                </a:cubicBezTo>
                <a:cubicBezTo>
                  <a:pt x="5629531" y="1903313"/>
                  <a:pt x="5631150" y="1888764"/>
                  <a:pt x="5631150" y="1885530"/>
                </a:cubicBezTo>
                <a:cubicBezTo>
                  <a:pt x="5618197" y="1879064"/>
                  <a:pt x="5610101" y="1883914"/>
                  <a:pt x="5597148" y="1877447"/>
                </a:cubicBezTo>
                <a:cubicBezTo>
                  <a:pt x="5585814" y="1874214"/>
                  <a:pt x="5572861" y="1867748"/>
                  <a:pt x="5572861" y="1849965"/>
                </a:cubicBezTo>
                <a:cubicBezTo>
                  <a:pt x="5559908" y="1849965"/>
                  <a:pt x="5553432" y="1841882"/>
                  <a:pt x="5542098" y="1841882"/>
                </a:cubicBezTo>
                <a:cubicBezTo>
                  <a:pt x="5530764" y="1841882"/>
                  <a:pt x="5522668" y="1856431"/>
                  <a:pt x="5512954" y="1851582"/>
                </a:cubicBezTo>
                <a:cubicBezTo>
                  <a:pt x="5512954" y="1851582"/>
                  <a:pt x="5512954" y="1851582"/>
                  <a:pt x="5490286" y="1851582"/>
                </a:cubicBezTo>
                <a:cubicBezTo>
                  <a:pt x="5487048" y="1851582"/>
                  <a:pt x="5470856" y="1856431"/>
                  <a:pt x="5470856" y="1856431"/>
                </a:cubicBezTo>
                <a:lnTo>
                  <a:pt x="5470856" y="1857696"/>
                </a:lnTo>
                <a:lnTo>
                  <a:pt x="5478238" y="1855586"/>
                </a:lnTo>
                <a:cubicBezTo>
                  <a:pt x="5482680" y="1854375"/>
                  <a:pt x="5487526" y="1853163"/>
                  <a:pt x="5489141" y="1853163"/>
                </a:cubicBezTo>
                <a:cubicBezTo>
                  <a:pt x="5511754" y="1853163"/>
                  <a:pt x="5511754" y="1853163"/>
                  <a:pt x="5511754" y="1853163"/>
                </a:cubicBezTo>
                <a:cubicBezTo>
                  <a:pt x="5521446" y="1858010"/>
                  <a:pt x="5529522" y="1843470"/>
                  <a:pt x="5540829" y="1843470"/>
                </a:cubicBezTo>
                <a:cubicBezTo>
                  <a:pt x="5552135" y="1843470"/>
                  <a:pt x="5558596" y="1851548"/>
                  <a:pt x="5571518" y="1851548"/>
                </a:cubicBezTo>
                <a:cubicBezTo>
                  <a:pt x="5571518" y="1869318"/>
                  <a:pt x="5584440" y="1875780"/>
                  <a:pt x="5595747" y="1879011"/>
                </a:cubicBezTo>
                <a:cubicBezTo>
                  <a:pt x="5581210" y="1901629"/>
                  <a:pt x="5547290" y="1906475"/>
                  <a:pt x="5547290" y="1937170"/>
                </a:cubicBezTo>
                <a:cubicBezTo>
                  <a:pt x="5547290" y="1943632"/>
                  <a:pt x="5550520" y="1945247"/>
                  <a:pt x="5553751" y="1946863"/>
                </a:cubicBezTo>
                <a:cubicBezTo>
                  <a:pt x="5569903" y="1963018"/>
                  <a:pt x="5576364" y="1982404"/>
                  <a:pt x="5594131" y="1993713"/>
                </a:cubicBezTo>
                <a:cubicBezTo>
                  <a:pt x="5611899" y="2005021"/>
                  <a:pt x="5623206" y="2035716"/>
                  <a:pt x="5623206" y="2059949"/>
                </a:cubicBezTo>
                <a:cubicBezTo>
                  <a:pt x="5623206" y="2076104"/>
                  <a:pt x="5615130" y="2082566"/>
                  <a:pt x="5615130" y="2095490"/>
                </a:cubicBezTo>
                <a:cubicBezTo>
                  <a:pt x="5590901" y="2101952"/>
                  <a:pt x="5589286" y="2108414"/>
                  <a:pt x="5571518" y="2118107"/>
                </a:cubicBezTo>
                <a:cubicBezTo>
                  <a:pt x="5561827" y="2122953"/>
                  <a:pt x="5563442" y="2134262"/>
                  <a:pt x="5555366" y="2134262"/>
                </a:cubicBezTo>
                <a:cubicBezTo>
                  <a:pt x="5553751" y="2134262"/>
                  <a:pt x="5553751" y="2129416"/>
                  <a:pt x="5553751" y="2127800"/>
                </a:cubicBezTo>
                <a:cubicBezTo>
                  <a:pt x="5553751" y="2132647"/>
                  <a:pt x="5553751" y="2134262"/>
                  <a:pt x="5553751" y="2135878"/>
                </a:cubicBezTo>
                <a:cubicBezTo>
                  <a:pt x="5553751" y="2142340"/>
                  <a:pt x="5539213" y="2153648"/>
                  <a:pt x="5535983" y="2153648"/>
                </a:cubicBezTo>
                <a:cubicBezTo>
                  <a:pt x="5532752" y="2153648"/>
                  <a:pt x="5531137" y="2143955"/>
                  <a:pt x="5531137" y="2139109"/>
                </a:cubicBezTo>
                <a:cubicBezTo>
                  <a:pt x="5531137" y="2132647"/>
                  <a:pt x="5531137" y="2131031"/>
                  <a:pt x="5532752" y="2129416"/>
                </a:cubicBezTo>
                <a:cubicBezTo>
                  <a:pt x="5531137" y="2127800"/>
                  <a:pt x="5529522" y="2121338"/>
                  <a:pt x="5527907" y="2118107"/>
                </a:cubicBezTo>
                <a:cubicBezTo>
                  <a:pt x="5518215" y="2118107"/>
                  <a:pt x="5503678" y="2114876"/>
                  <a:pt x="5503678" y="2103567"/>
                </a:cubicBezTo>
                <a:cubicBezTo>
                  <a:pt x="5487526" y="2103567"/>
                  <a:pt x="5495602" y="2093874"/>
                  <a:pt x="5487526" y="2084181"/>
                </a:cubicBezTo>
                <a:cubicBezTo>
                  <a:pt x="5476219" y="2074488"/>
                  <a:pt x="5466528" y="2074488"/>
                  <a:pt x="5455221" y="2071257"/>
                </a:cubicBezTo>
                <a:cubicBezTo>
                  <a:pt x="5453606" y="2071257"/>
                  <a:pt x="5451991" y="2061564"/>
                  <a:pt x="5451991" y="2061564"/>
                </a:cubicBezTo>
                <a:cubicBezTo>
                  <a:pt x="5450375" y="2053487"/>
                  <a:pt x="5440684" y="2051871"/>
                  <a:pt x="5434223" y="2051871"/>
                </a:cubicBezTo>
                <a:cubicBezTo>
                  <a:pt x="5427762" y="2051871"/>
                  <a:pt x="5429377" y="2056718"/>
                  <a:pt x="5429377" y="2059949"/>
                </a:cubicBezTo>
                <a:cubicBezTo>
                  <a:pt x="5429377" y="2066411"/>
                  <a:pt x="5432608" y="2068026"/>
                  <a:pt x="5432608" y="2072873"/>
                </a:cubicBezTo>
                <a:cubicBezTo>
                  <a:pt x="5432608" y="2095490"/>
                  <a:pt x="5411610" y="2100336"/>
                  <a:pt x="5411610" y="2119722"/>
                </a:cubicBezTo>
                <a:cubicBezTo>
                  <a:pt x="5411610" y="2142340"/>
                  <a:pt x="5435838" y="2132647"/>
                  <a:pt x="5435838" y="2153648"/>
                </a:cubicBezTo>
                <a:cubicBezTo>
                  <a:pt x="5434223" y="2153648"/>
                  <a:pt x="5434223" y="2153648"/>
                  <a:pt x="5434223" y="2153648"/>
                </a:cubicBezTo>
                <a:cubicBezTo>
                  <a:pt x="5437453" y="2158495"/>
                  <a:pt x="5437453" y="2171419"/>
                  <a:pt x="5442299" y="2176265"/>
                </a:cubicBezTo>
                <a:cubicBezTo>
                  <a:pt x="5461682" y="2195651"/>
                  <a:pt x="5503678" y="2200498"/>
                  <a:pt x="5503678" y="2236039"/>
                </a:cubicBezTo>
                <a:cubicBezTo>
                  <a:pt x="5503678" y="2242501"/>
                  <a:pt x="5500448" y="2242501"/>
                  <a:pt x="5500448" y="2248963"/>
                </a:cubicBezTo>
                <a:cubicBezTo>
                  <a:pt x="5500448" y="2261887"/>
                  <a:pt x="5511754" y="2266734"/>
                  <a:pt x="5514985" y="2274811"/>
                </a:cubicBezTo>
                <a:cubicBezTo>
                  <a:pt x="5518215" y="2284505"/>
                  <a:pt x="5518215" y="2287736"/>
                  <a:pt x="5521446" y="2295813"/>
                </a:cubicBezTo>
                <a:cubicBezTo>
                  <a:pt x="5514985" y="2295813"/>
                  <a:pt x="5514985" y="2295813"/>
                  <a:pt x="5511754" y="2295813"/>
                </a:cubicBezTo>
                <a:cubicBezTo>
                  <a:pt x="5510139" y="2295813"/>
                  <a:pt x="5508524" y="2299044"/>
                  <a:pt x="5506909" y="2299044"/>
                </a:cubicBezTo>
                <a:cubicBezTo>
                  <a:pt x="5500448" y="2299044"/>
                  <a:pt x="5498832" y="2294198"/>
                  <a:pt x="5495602" y="2292582"/>
                </a:cubicBezTo>
                <a:cubicBezTo>
                  <a:pt x="5472989" y="2286120"/>
                  <a:pt x="5451991" y="2265118"/>
                  <a:pt x="5445530" y="2240886"/>
                </a:cubicBezTo>
                <a:cubicBezTo>
                  <a:pt x="5439069" y="2219884"/>
                  <a:pt x="5437453" y="2205345"/>
                  <a:pt x="5429377" y="2189189"/>
                </a:cubicBezTo>
                <a:cubicBezTo>
                  <a:pt x="5424531" y="2179496"/>
                  <a:pt x="5419686" y="2153648"/>
                  <a:pt x="5408379" y="2153648"/>
                </a:cubicBezTo>
                <a:cubicBezTo>
                  <a:pt x="5400303" y="2153648"/>
                  <a:pt x="5405149" y="2156879"/>
                  <a:pt x="5398688" y="2153648"/>
                </a:cubicBezTo>
                <a:cubicBezTo>
                  <a:pt x="5397072" y="2153648"/>
                  <a:pt x="5398688" y="2150417"/>
                  <a:pt x="5398688" y="2148802"/>
                </a:cubicBezTo>
                <a:cubicBezTo>
                  <a:pt x="5398688" y="2139109"/>
                  <a:pt x="5400303" y="2132647"/>
                  <a:pt x="5401918" y="2121338"/>
                </a:cubicBezTo>
                <a:cubicBezTo>
                  <a:pt x="5403533" y="2121338"/>
                  <a:pt x="5403533" y="2121338"/>
                  <a:pt x="5403533" y="2121338"/>
                </a:cubicBezTo>
                <a:lnTo>
                  <a:pt x="5405149" y="2121338"/>
                </a:lnTo>
                <a:lnTo>
                  <a:pt x="5405661" y="2120199"/>
                </a:lnTo>
                <a:lnTo>
                  <a:pt x="5403858" y="2109212"/>
                </a:lnTo>
                <a:cubicBezTo>
                  <a:pt x="5404466" y="2103761"/>
                  <a:pt x="5405680" y="2097705"/>
                  <a:pt x="5405680" y="2094475"/>
                </a:cubicBezTo>
                <a:cubicBezTo>
                  <a:pt x="5405680" y="2062177"/>
                  <a:pt x="5387867" y="2044412"/>
                  <a:pt x="5387867" y="2021803"/>
                </a:cubicBezTo>
                <a:cubicBezTo>
                  <a:pt x="5378150" y="2021803"/>
                  <a:pt x="5391105" y="1999194"/>
                  <a:pt x="5383008" y="1989504"/>
                </a:cubicBezTo>
                <a:cubicBezTo>
                  <a:pt x="5381389" y="1986274"/>
                  <a:pt x="5374911" y="1986274"/>
                  <a:pt x="5374911" y="1986274"/>
                </a:cubicBezTo>
                <a:cubicBezTo>
                  <a:pt x="5370053" y="1981429"/>
                  <a:pt x="5371673" y="1978199"/>
                  <a:pt x="5368434" y="1974969"/>
                </a:cubicBezTo>
                <a:cubicBezTo>
                  <a:pt x="5355478" y="1986274"/>
                  <a:pt x="5350620" y="2007268"/>
                  <a:pt x="5331187" y="2007268"/>
                </a:cubicBezTo>
                <a:cubicBezTo>
                  <a:pt x="5319851" y="2007268"/>
                  <a:pt x="5319851" y="1997579"/>
                  <a:pt x="5319851" y="1989504"/>
                </a:cubicBezTo>
                <a:cubicBezTo>
                  <a:pt x="5319851" y="1979814"/>
                  <a:pt x="5323090" y="1974969"/>
                  <a:pt x="5323090" y="1968510"/>
                </a:cubicBezTo>
                <a:cubicBezTo>
                  <a:pt x="5323090" y="1963665"/>
                  <a:pt x="5319851" y="1962050"/>
                  <a:pt x="5318232" y="1958820"/>
                </a:cubicBezTo>
                <a:cubicBezTo>
                  <a:pt x="5313374" y="1944285"/>
                  <a:pt x="5305277" y="1932981"/>
                  <a:pt x="5297180" y="1920061"/>
                </a:cubicBezTo>
                <a:cubicBezTo>
                  <a:pt x="5287463" y="1913601"/>
                  <a:pt x="5279366" y="1907142"/>
                  <a:pt x="5274508" y="1897452"/>
                </a:cubicBezTo>
                <a:cubicBezTo>
                  <a:pt x="5268030" y="1889377"/>
                  <a:pt x="5269650" y="1878073"/>
                  <a:pt x="5266411" y="1869998"/>
                </a:cubicBezTo>
                <a:cubicBezTo>
                  <a:pt x="5264791" y="1860308"/>
                  <a:pt x="5251836" y="1855463"/>
                  <a:pt x="5240500" y="1853848"/>
                </a:cubicBezTo>
                <a:cubicBezTo>
                  <a:pt x="5240500" y="1874843"/>
                  <a:pt x="5221067" y="1878073"/>
                  <a:pt x="5203254" y="1878073"/>
                </a:cubicBezTo>
                <a:cubicBezTo>
                  <a:pt x="5191918" y="1878073"/>
                  <a:pt x="5191918" y="1874843"/>
                  <a:pt x="5185440" y="1871613"/>
                </a:cubicBezTo>
                <a:cubicBezTo>
                  <a:pt x="5180582" y="1882917"/>
                  <a:pt x="5166007" y="1882917"/>
                  <a:pt x="5162768" y="1889377"/>
                </a:cubicBezTo>
                <a:cubicBezTo>
                  <a:pt x="5161149" y="1899067"/>
                  <a:pt x="5161149" y="1907142"/>
                  <a:pt x="5154671" y="1913601"/>
                </a:cubicBezTo>
                <a:cubicBezTo>
                  <a:pt x="5141716" y="1926521"/>
                  <a:pt x="5120664" y="1929751"/>
                  <a:pt x="5109328" y="1941056"/>
                </a:cubicBezTo>
                <a:cubicBezTo>
                  <a:pt x="5094753" y="1955590"/>
                  <a:pt x="5083417" y="1970125"/>
                  <a:pt x="5068842" y="1983044"/>
                </a:cubicBezTo>
                <a:cubicBezTo>
                  <a:pt x="5063984" y="1989504"/>
                  <a:pt x="5055887" y="1997579"/>
                  <a:pt x="5051029" y="1999194"/>
                </a:cubicBezTo>
                <a:cubicBezTo>
                  <a:pt x="5038073" y="2004038"/>
                  <a:pt x="5023499" y="2005653"/>
                  <a:pt x="5023499" y="2020188"/>
                </a:cubicBezTo>
                <a:cubicBezTo>
                  <a:pt x="5023499" y="2033108"/>
                  <a:pt x="5028357" y="2041182"/>
                  <a:pt x="5028357" y="2052487"/>
                </a:cubicBezTo>
                <a:cubicBezTo>
                  <a:pt x="5028357" y="2070251"/>
                  <a:pt x="5018641" y="2081556"/>
                  <a:pt x="5018641" y="2094475"/>
                </a:cubicBezTo>
                <a:cubicBezTo>
                  <a:pt x="5018641" y="2094475"/>
                  <a:pt x="5018641" y="2094475"/>
                  <a:pt x="5023499" y="2113855"/>
                </a:cubicBezTo>
                <a:cubicBezTo>
                  <a:pt x="5023499" y="2113855"/>
                  <a:pt x="5023499" y="2113855"/>
                  <a:pt x="5018641" y="2113855"/>
                </a:cubicBezTo>
                <a:cubicBezTo>
                  <a:pt x="5018641" y="2115470"/>
                  <a:pt x="5013782" y="2115470"/>
                  <a:pt x="5012163" y="2117085"/>
                </a:cubicBezTo>
                <a:cubicBezTo>
                  <a:pt x="5002446" y="2118700"/>
                  <a:pt x="5004066" y="2138079"/>
                  <a:pt x="4997588" y="2141309"/>
                </a:cubicBezTo>
                <a:cubicBezTo>
                  <a:pt x="4989491" y="2144539"/>
                  <a:pt x="4987872" y="2142924"/>
                  <a:pt x="4984633" y="2149384"/>
                </a:cubicBezTo>
                <a:cubicBezTo>
                  <a:pt x="4981394" y="2155843"/>
                  <a:pt x="4981394" y="2163918"/>
                  <a:pt x="4974916" y="2163918"/>
                </a:cubicBezTo>
                <a:cubicBezTo>
                  <a:pt x="4970058" y="2163918"/>
                  <a:pt x="4965200" y="2162303"/>
                  <a:pt x="4965200" y="2155843"/>
                </a:cubicBezTo>
                <a:cubicBezTo>
                  <a:pt x="4961961" y="2155843"/>
                  <a:pt x="4958722" y="2150999"/>
                  <a:pt x="4958722" y="2149384"/>
                </a:cubicBezTo>
                <a:cubicBezTo>
                  <a:pt x="4952245" y="2131619"/>
                  <a:pt x="4944148" y="2118700"/>
                  <a:pt x="4939289" y="2102550"/>
                </a:cubicBezTo>
                <a:cubicBezTo>
                  <a:pt x="4937670" y="2092861"/>
                  <a:pt x="4926334" y="2086401"/>
                  <a:pt x="4924715" y="2079941"/>
                </a:cubicBezTo>
                <a:cubicBezTo>
                  <a:pt x="4918237" y="2068636"/>
                  <a:pt x="4921476" y="2058947"/>
                  <a:pt x="4916618" y="2050872"/>
                </a:cubicBezTo>
                <a:cubicBezTo>
                  <a:pt x="4910140" y="2041182"/>
                  <a:pt x="4910140" y="2037952"/>
                  <a:pt x="4906901" y="2028263"/>
                </a:cubicBezTo>
                <a:cubicBezTo>
                  <a:pt x="4903662" y="2016958"/>
                  <a:pt x="4890707" y="1994349"/>
                  <a:pt x="4885849" y="1978199"/>
                </a:cubicBezTo>
                <a:cubicBezTo>
                  <a:pt x="4882610" y="1963665"/>
                  <a:pt x="4874513" y="1950745"/>
                  <a:pt x="4874513" y="1937826"/>
                </a:cubicBezTo>
                <a:lnTo>
                  <a:pt x="4873142" y="1928260"/>
                </a:lnTo>
                <a:lnTo>
                  <a:pt x="4876132" y="1929751"/>
                </a:lnTo>
                <a:lnTo>
                  <a:pt x="4873197" y="1926824"/>
                </a:lnTo>
                <a:lnTo>
                  <a:pt x="4875322" y="1917639"/>
                </a:lnTo>
                <a:cubicBezTo>
                  <a:pt x="4876537" y="1914813"/>
                  <a:pt x="4877752" y="1911987"/>
                  <a:pt x="4877752" y="1907142"/>
                </a:cubicBezTo>
                <a:cubicBezTo>
                  <a:pt x="4877752" y="1895837"/>
                  <a:pt x="4869655" y="1887762"/>
                  <a:pt x="4869655" y="1878073"/>
                </a:cubicBezTo>
                <a:cubicBezTo>
                  <a:pt x="4869655" y="1876458"/>
                  <a:pt x="4874513" y="1871613"/>
                  <a:pt x="4874513" y="1868383"/>
                </a:cubicBezTo>
                <a:cubicBezTo>
                  <a:pt x="4874513" y="1868383"/>
                  <a:pt x="4874513" y="1868383"/>
                  <a:pt x="4868035" y="1868383"/>
                </a:cubicBezTo>
                <a:cubicBezTo>
                  <a:pt x="4859938" y="1878073"/>
                  <a:pt x="4858319" y="1902297"/>
                  <a:pt x="4840505" y="1902297"/>
                </a:cubicBezTo>
                <a:cubicBezTo>
                  <a:pt x="4817833" y="1902297"/>
                  <a:pt x="4809736" y="1879688"/>
                  <a:pt x="4798400" y="1868383"/>
                </a:cubicBezTo>
                <a:cubicBezTo>
                  <a:pt x="4804878" y="1865153"/>
                  <a:pt x="4809736" y="1868383"/>
                  <a:pt x="4816214" y="1865153"/>
                </a:cubicBezTo>
                <a:cubicBezTo>
                  <a:pt x="4822692" y="1865153"/>
                  <a:pt x="4822692" y="1858693"/>
                  <a:pt x="4825930" y="1855463"/>
                </a:cubicBezTo>
                <a:cubicBezTo>
                  <a:pt x="4819453" y="1853848"/>
                  <a:pt x="4814595" y="1853848"/>
                  <a:pt x="4809736" y="1853848"/>
                </a:cubicBezTo>
                <a:cubicBezTo>
                  <a:pt x="4795162" y="1853848"/>
                  <a:pt x="4774109" y="1839314"/>
                  <a:pt x="4767632" y="1829624"/>
                </a:cubicBezTo>
                <a:cubicBezTo>
                  <a:pt x="4761154" y="1819935"/>
                  <a:pt x="4756296" y="1803785"/>
                  <a:pt x="4748199" y="1800555"/>
                </a:cubicBezTo>
                <a:cubicBezTo>
                  <a:pt x="4740102" y="1798940"/>
                  <a:pt x="4735243" y="1798940"/>
                  <a:pt x="4727146" y="1798940"/>
                </a:cubicBezTo>
                <a:cubicBezTo>
                  <a:pt x="4719049" y="1798940"/>
                  <a:pt x="4715810" y="1805400"/>
                  <a:pt x="4709333" y="1805400"/>
                </a:cubicBezTo>
                <a:cubicBezTo>
                  <a:pt x="4709333" y="1805400"/>
                  <a:pt x="4709333" y="1805400"/>
                  <a:pt x="4689900" y="1800555"/>
                </a:cubicBezTo>
                <a:cubicBezTo>
                  <a:pt x="4688280" y="1802170"/>
                  <a:pt x="4685042" y="1803785"/>
                  <a:pt x="4683422" y="1805400"/>
                </a:cubicBezTo>
                <a:cubicBezTo>
                  <a:pt x="4683422" y="1805400"/>
                  <a:pt x="4683422" y="1805400"/>
                  <a:pt x="4659131" y="1807015"/>
                </a:cubicBezTo>
                <a:lnTo>
                  <a:pt x="4659021" y="1806578"/>
                </a:lnTo>
                <a:lnTo>
                  <a:pt x="4656175" y="1806578"/>
                </a:lnTo>
                <a:cubicBezTo>
                  <a:pt x="4641591" y="1806578"/>
                  <a:pt x="4610804" y="1798499"/>
                  <a:pt x="4591359" y="1798499"/>
                </a:cubicBezTo>
                <a:cubicBezTo>
                  <a:pt x="4588119" y="1798499"/>
                  <a:pt x="4567054" y="1792036"/>
                  <a:pt x="4567054" y="1792036"/>
                </a:cubicBezTo>
                <a:cubicBezTo>
                  <a:pt x="4558952" y="1783957"/>
                  <a:pt x="4558952" y="1762951"/>
                  <a:pt x="4544368" y="1762951"/>
                </a:cubicBezTo>
                <a:cubicBezTo>
                  <a:pt x="4536267" y="1762951"/>
                  <a:pt x="4533026" y="1769414"/>
                  <a:pt x="4529785" y="1774262"/>
                </a:cubicBezTo>
                <a:cubicBezTo>
                  <a:pt x="4494137" y="1774262"/>
                  <a:pt x="4494137" y="1774262"/>
                  <a:pt x="4494137" y="1774262"/>
                </a:cubicBezTo>
                <a:cubicBezTo>
                  <a:pt x="4482794" y="1769414"/>
                  <a:pt x="4476313" y="1761335"/>
                  <a:pt x="4469831" y="1753256"/>
                </a:cubicBezTo>
                <a:cubicBezTo>
                  <a:pt x="4460109" y="1745177"/>
                  <a:pt x="4448766" y="1750025"/>
                  <a:pt x="4440664" y="1741946"/>
                </a:cubicBezTo>
                <a:cubicBezTo>
                  <a:pt x="4437423" y="1737098"/>
                  <a:pt x="4439044" y="1732251"/>
                  <a:pt x="4437423" y="1729019"/>
                </a:cubicBezTo>
                <a:cubicBezTo>
                  <a:pt x="4429322" y="1712861"/>
                  <a:pt x="4414738" y="1690239"/>
                  <a:pt x="4393673" y="1690239"/>
                </a:cubicBezTo>
                <a:cubicBezTo>
                  <a:pt x="4383951" y="1690239"/>
                  <a:pt x="4380710" y="1703166"/>
                  <a:pt x="4380710" y="1714477"/>
                </a:cubicBezTo>
                <a:cubicBezTo>
                  <a:pt x="4380710" y="1720940"/>
                  <a:pt x="4380710" y="1724172"/>
                  <a:pt x="4380710" y="1730635"/>
                </a:cubicBezTo>
                <a:cubicBezTo>
                  <a:pt x="4385571" y="1746793"/>
                  <a:pt x="4405016" y="1777494"/>
                  <a:pt x="4422840" y="1780725"/>
                </a:cubicBezTo>
                <a:cubicBezTo>
                  <a:pt x="4422840" y="1788804"/>
                  <a:pt x="4426081" y="1792036"/>
                  <a:pt x="4427701" y="1798499"/>
                </a:cubicBezTo>
                <a:cubicBezTo>
                  <a:pt x="4435803" y="1795268"/>
                  <a:pt x="4434183" y="1787188"/>
                  <a:pt x="4440664" y="1785573"/>
                </a:cubicBezTo>
                <a:cubicBezTo>
                  <a:pt x="4442285" y="1787188"/>
                  <a:pt x="4442285" y="1790420"/>
                  <a:pt x="4442285" y="1792036"/>
                </a:cubicBezTo>
                <a:cubicBezTo>
                  <a:pt x="4442285" y="1801731"/>
                  <a:pt x="4437423" y="1806578"/>
                  <a:pt x="4437423" y="1816273"/>
                </a:cubicBezTo>
                <a:cubicBezTo>
                  <a:pt x="4437423" y="1825968"/>
                  <a:pt x="4455248" y="1830816"/>
                  <a:pt x="4466590" y="1830816"/>
                </a:cubicBezTo>
                <a:cubicBezTo>
                  <a:pt x="4513581" y="1830816"/>
                  <a:pt x="4518442" y="1801731"/>
                  <a:pt x="4544368" y="1782341"/>
                </a:cubicBezTo>
                <a:cubicBezTo>
                  <a:pt x="4544368" y="1808194"/>
                  <a:pt x="4544368" y="1808194"/>
                  <a:pt x="4544368" y="1808194"/>
                </a:cubicBezTo>
                <a:cubicBezTo>
                  <a:pt x="4554091" y="1829200"/>
                  <a:pt x="4567054" y="1832431"/>
                  <a:pt x="4588119" y="1838895"/>
                </a:cubicBezTo>
                <a:cubicBezTo>
                  <a:pt x="4596221" y="1840510"/>
                  <a:pt x="4596221" y="1853437"/>
                  <a:pt x="4601082" y="1856669"/>
                </a:cubicBezTo>
                <a:cubicBezTo>
                  <a:pt x="4601082" y="1855053"/>
                  <a:pt x="4601082" y="1855053"/>
                  <a:pt x="4601082" y="1855053"/>
                </a:cubicBezTo>
                <a:cubicBezTo>
                  <a:pt x="4604322" y="1861516"/>
                  <a:pt x="4615665" y="1859900"/>
                  <a:pt x="4615665" y="1866364"/>
                </a:cubicBezTo>
                <a:cubicBezTo>
                  <a:pt x="4615665" y="1884138"/>
                  <a:pt x="4594600" y="1888985"/>
                  <a:pt x="4594600" y="1906759"/>
                </a:cubicBezTo>
                <a:cubicBezTo>
                  <a:pt x="4583258" y="1906759"/>
                  <a:pt x="4576776" y="1908375"/>
                  <a:pt x="4573535" y="1918070"/>
                </a:cubicBezTo>
                <a:cubicBezTo>
                  <a:pt x="4570294" y="1926149"/>
                  <a:pt x="4571915" y="1937459"/>
                  <a:pt x="4562193" y="1937459"/>
                </a:cubicBezTo>
                <a:cubicBezTo>
                  <a:pt x="4552470" y="1937459"/>
                  <a:pt x="4552470" y="1958465"/>
                  <a:pt x="4542748" y="1958465"/>
                </a:cubicBezTo>
                <a:cubicBezTo>
                  <a:pt x="4536267" y="1958465"/>
                  <a:pt x="4521683" y="1971392"/>
                  <a:pt x="4521683" y="1979471"/>
                </a:cubicBezTo>
                <a:cubicBezTo>
                  <a:pt x="4502239" y="1982702"/>
                  <a:pt x="4460109" y="1990781"/>
                  <a:pt x="4460109" y="2006940"/>
                </a:cubicBezTo>
                <a:cubicBezTo>
                  <a:pt x="4460109" y="2008555"/>
                  <a:pt x="4460109" y="2011787"/>
                  <a:pt x="4461729" y="2013403"/>
                </a:cubicBezTo>
                <a:cubicBezTo>
                  <a:pt x="4445525" y="2021482"/>
                  <a:pt x="4422840" y="2026329"/>
                  <a:pt x="4406636" y="2029561"/>
                </a:cubicBezTo>
                <a:cubicBezTo>
                  <a:pt x="4398534" y="2032793"/>
                  <a:pt x="4369367" y="2052183"/>
                  <a:pt x="4359645" y="2057030"/>
                </a:cubicBezTo>
                <a:cubicBezTo>
                  <a:pt x="4338580" y="2057030"/>
                  <a:pt x="4338580" y="2057030"/>
                  <a:pt x="4338580" y="2057030"/>
                </a:cubicBezTo>
                <a:cubicBezTo>
                  <a:pt x="4325617" y="2065109"/>
                  <a:pt x="4323997" y="2071572"/>
                  <a:pt x="4309413" y="2071572"/>
                </a:cubicBezTo>
                <a:cubicBezTo>
                  <a:pt x="4304552" y="2073188"/>
                  <a:pt x="4304552" y="2073188"/>
                  <a:pt x="4304552" y="2073188"/>
                </a:cubicBezTo>
                <a:cubicBezTo>
                  <a:pt x="4301312" y="2073188"/>
                  <a:pt x="4283487" y="2065109"/>
                  <a:pt x="4281867" y="2063493"/>
                </a:cubicBezTo>
                <a:cubicBezTo>
                  <a:pt x="4280247" y="2063493"/>
                  <a:pt x="4285108" y="2063493"/>
                  <a:pt x="4281867" y="2055414"/>
                </a:cubicBezTo>
                <a:cubicBezTo>
                  <a:pt x="4273765" y="2044103"/>
                  <a:pt x="4268904" y="2032793"/>
                  <a:pt x="4268904" y="2019866"/>
                </a:cubicBezTo>
                <a:cubicBezTo>
                  <a:pt x="4260802" y="2018250"/>
                  <a:pt x="4265663" y="2005324"/>
                  <a:pt x="4267284" y="1998861"/>
                </a:cubicBezTo>
                <a:cubicBezTo>
                  <a:pt x="4270524" y="1982702"/>
                  <a:pt x="4259182" y="1976239"/>
                  <a:pt x="4251080" y="1968160"/>
                </a:cubicBezTo>
                <a:cubicBezTo>
                  <a:pt x="4242978" y="1960081"/>
                  <a:pt x="4223533" y="1935844"/>
                  <a:pt x="4223533" y="1918070"/>
                </a:cubicBezTo>
                <a:cubicBezTo>
                  <a:pt x="4197607" y="1913222"/>
                  <a:pt x="4192746" y="1898680"/>
                  <a:pt x="4192746" y="1871211"/>
                </a:cubicBezTo>
                <a:cubicBezTo>
                  <a:pt x="4192746" y="1855053"/>
                  <a:pt x="4183024" y="1851821"/>
                  <a:pt x="4179783" y="1837279"/>
                </a:cubicBezTo>
                <a:cubicBezTo>
                  <a:pt x="4176542" y="1835663"/>
                  <a:pt x="4173302" y="1830816"/>
                  <a:pt x="4170061" y="1829200"/>
                </a:cubicBezTo>
                <a:cubicBezTo>
                  <a:pt x="4168440" y="1825968"/>
                  <a:pt x="4158718" y="1827584"/>
                  <a:pt x="4157098" y="1824352"/>
                </a:cubicBezTo>
                <a:cubicBezTo>
                  <a:pt x="4152237" y="1821121"/>
                  <a:pt x="4153857" y="1809810"/>
                  <a:pt x="4152237" y="1804962"/>
                </a:cubicBezTo>
                <a:cubicBezTo>
                  <a:pt x="4150616" y="1798499"/>
                  <a:pt x="4144135" y="1792036"/>
                  <a:pt x="4142514" y="1788804"/>
                </a:cubicBezTo>
                <a:cubicBezTo>
                  <a:pt x="4132792" y="1775878"/>
                  <a:pt x="4126311" y="1764567"/>
                  <a:pt x="4118209" y="1753256"/>
                </a:cubicBezTo>
                <a:cubicBezTo>
                  <a:pt x="4116588" y="1750025"/>
                  <a:pt x="4106866" y="1738714"/>
                  <a:pt x="4106866" y="1735482"/>
                </a:cubicBezTo>
                <a:cubicBezTo>
                  <a:pt x="4106866" y="1732251"/>
                  <a:pt x="4108081" y="1726595"/>
                  <a:pt x="4109297" y="1720334"/>
                </a:cubicBezTo>
                <a:lnTo>
                  <a:pt x="4110448" y="1711438"/>
                </a:lnTo>
                <a:lnTo>
                  <a:pt x="4105232" y="1728310"/>
                </a:lnTo>
                <a:cubicBezTo>
                  <a:pt x="4101993" y="1736611"/>
                  <a:pt x="4098350" y="1745115"/>
                  <a:pt x="4096731" y="1749164"/>
                </a:cubicBezTo>
                <a:cubicBezTo>
                  <a:pt x="4082158" y="1747545"/>
                  <a:pt x="4069204" y="1715149"/>
                  <a:pt x="4057870" y="1702190"/>
                </a:cubicBezTo>
                <a:cubicBezTo>
                  <a:pt x="4057870" y="1715149"/>
                  <a:pt x="4057870" y="1715149"/>
                  <a:pt x="4057870" y="1715149"/>
                </a:cubicBezTo>
                <a:cubicBezTo>
                  <a:pt x="4125877" y="1835014"/>
                  <a:pt x="4125877" y="1835014"/>
                  <a:pt x="4125877" y="1835014"/>
                </a:cubicBezTo>
                <a:cubicBezTo>
                  <a:pt x="4121019" y="1849592"/>
                  <a:pt x="4143689" y="1881988"/>
                  <a:pt x="4153404" y="1890087"/>
                </a:cubicBezTo>
                <a:cubicBezTo>
                  <a:pt x="4153404" y="1927342"/>
                  <a:pt x="4153404" y="1927342"/>
                  <a:pt x="4153404" y="1927342"/>
                </a:cubicBezTo>
                <a:cubicBezTo>
                  <a:pt x="4161500" y="1946780"/>
                  <a:pt x="4174454" y="1946780"/>
                  <a:pt x="4185788" y="1961358"/>
                </a:cubicBezTo>
                <a:cubicBezTo>
                  <a:pt x="4198742" y="1979175"/>
                  <a:pt x="4190646" y="1996993"/>
                  <a:pt x="4203600" y="2009952"/>
                </a:cubicBezTo>
                <a:cubicBezTo>
                  <a:pt x="4214934" y="2021290"/>
                  <a:pt x="4223031" y="2022910"/>
                  <a:pt x="4235984" y="2031009"/>
                </a:cubicBezTo>
                <a:cubicBezTo>
                  <a:pt x="4247319" y="2040728"/>
                  <a:pt x="4253796" y="2069884"/>
                  <a:pt x="4276465" y="2069884"/>
                </a:cubicBezTo>
                <a:cubicBezTo>
                  <a:pt x="4276465" y="2081223"/>
                  <a:pt x="4282942" y="2084462"/>
                  <a:pt x="4276465" y="2092561"/>
                </a:cubicBezTo>
                <a:cubicBezTo>
                  <a:pt x="4286180" y="2099040"/>
                  <a:pt x="4295896" y="2121718"/>
                  <a:pt x="4307230" y="2121718"/>
                </a:cubicBezTo>
                <a:cubicBezTo>
                  <a:pt x="4318565" y="2121718"/>
                  <a:pt x="4320184" y="2113619"/>
                  <a:pt x="4328280" y="2110379"/>
                </a:cubicBezTo>
                <a:cubicBezTo>
                  <a:pt x="4339615" y="2107139"/>
                  <a:pt x="4346092" y="2111999"/>
                  <a:pt x="4357426" y="2110379"/>
                </a:cubicBezTo>
                <a:cubicBezTo>
                  <a:pt x="4384953" y="2105520"/>
                  <a:pt x="4410861" y="2095801"/>
                  <a:pt x="4435149" y="2089322"/>
                </a:cubicBezTo>
                <a:cubicBezTo>
                  <a:pt x="4438388" y="2092561"/>
                  <a:pt x="4440007" y="2095801"/>
                  <a:pt x="4440007" y="2099040"/>
                </a:cubicBezTo>
                <a:cubicBezTo>
                  <a:pt x="4440007" y="2139535"/>
                  <a:pt x="4409242" y="2192989"/>
                  <a:pt x="4391430" y="2217286"/>
                </a:cubicBezTo>
                <a:cubicBezTo>
                  <a:pt x="4368761" y="2246442"/>
                  <a:pt x="4360665" y="2272359"/>
                  <a:pt x="4333138" y="2291796"/>
                </a:cubicBezTo>
                <a:cubicBezTo>
                  <a:pt x="4286180" y="2329051"/>
                  <a:pt x="4235984" y="2340390"/>
                  <a:pt x="4218173" y="2405182"/>
                </a:cubicBezTo>
                <a:cubicBezTo>
                  <a:pt x="4213315" y="2423000"/>
                  <a:pt x="4193885" y="2427859"/>
                  <a:pt x="4193885" y="2447297"/>
                </a:cubicBezTo>
                <a:cubicBezTo>
                  <a:pt x="4193885" y="2469974"/>
                  <a:pt x="4200361" y="2479693"/>
                  <a:pt x="4200361" y="2500750"/>
                </a:cubicBezTo>
                <a:cubicBezTo>
                  <a:pt x="4200361" y="2525047"/>
                  <a:pt x="4226269" y="2538005"/>
                  <a:pt x="4226269" y="2550964"/>
                </a:cubicBezTo>
                <a:cubicBezTo>
                  <a:pt x="4226269" y="2555823"/>
                  <a:pt x="4223031" y="2560682"/>
                  <a:pt x="4221411" y="2562302"/>
                </a:cubicBezTo>
                <a:cubicBezTo>
                  <a:pt x="4221411" y="2580120"/>
                  <a:pt x="4221411" y="2580120"/>
                  <a:pt x="4221411" y="2580120"/>
                </a:cubicBezTo>
                <a:cubicBezTo>
                  <a:pt x="4221411" y="2591459"/>
                  <a:pt x="4219792" y="2604417"/>
                  <a:pt x="4219792" y="2623854"/>
                </a:cubicBezTo>
                <a:cubicBezTo>
                  <a:pt x="4223031" y="2628714"/>
                  <a:pt x="4224650" y="2633573"/>
                  <a:pt x="4224650" y="2638433"/>
                </a:cubicBezTo>
                <a:cubicBezTo>
                  <a:pt x="4224650" y="2695125"/>
                  <a:pt x="4130735" y="2688646"/>
                  <a:pt x="4122639" y="2735620"/>
                </a:cubicBezTo>
                <a:cubicBezTo>
                  <a:pt x="4112923" y="2737240"/>
                  <a:pt x="4101589" y="2748579"/>
                  <a:pt x="4101589" y="2756678"/>
                </a:cubicBezTo>
                <a:cubicBezTo>
                  <a:pt x="4101589" y="2772876"/>
                  <a:pt x="4121019" y="2782594"/>
                  <a:pt x="4121019" y="2805272"/>
                </a:cubicBezTo>
                <a:cubicBezTo>
                  <a:pt x="4121019" y="2816610"/>
                  <a:pt x="4119400" y="2839287"/>
                  <a:pt x="4116162" y="2845767"/>
                </a:cubicBezTo>
                <a:cubicBezTo>
                  <a:pt x="4111304" y="2852246"/>
                  <a:pt x="4099969" y="2849006"/>
                  <a:pt x="4095112" y="2850626"/>
                </a:cubicBezTo>
                <a:cubicBezTo>
                  <a:pt x="4077300" y="2860345"/>
                  <a:pt x="4067585" y="2866824"/>
                  <a:pt x="4059489" y="2884642"/>
                </a:cubicBezTo>
                <a:cubicBezTo>
                  <a:pt x="4064346" y="2887881"/>
                  <a:pt x="4069204" y="2892741"/>
                  <a:pt x="4069204" y="2899220"/>
                </a:cubicBezTo>
                <a:cubicBezTo>
                  <a:pt x="4069204" y="2920277"/>
                  <a:pt x="4049773" y="2934855"/>
                  <a:pt x="4041677" y="2944574"/>
                </a:cubicBezTo>
                <a:cubicBezTo>
                  <a:pt x="4025485" y="2959152"/>
                  <a:pt x="4023866" y="2975350"/>
                  <a:pt x="4012531" y="2989928"/>
                </a:cubicBezTo>
                <a:cubicBezTo>
                  <a:pt x="3994720" y="3012606"/>
                  <a:pt x="3986624" y="3033663"/>
                  <a:pt x="3957478" y="3048241"/>
                </a:cubicBezTo>
                <a:cubicBezTo>
                  <a:pt x="3944524" y="3053100"/>
                  <a:pt x="3926712" y="3048241"/>
                  <a:pt x="3925093" y="3061199"/>
                </a:cubicBezTo>
                <a:cubicBezTo>
                  <a:pt x="3915378" y="3061199"/>
                  <a:pt x="3910520" y="3066059"/>
                  <a:pt x="3904043" y="3066059"/>
                </a:cubicBezTo>
                <a:cubicBezTo>
                  <a:pt x="3895947" y="3066059"/>
                  <a:pt x="3891089" y="3057960"/>
                  <a:pt x="3882993" y="3057960"/>
                </a:cubicBezTo>
                <a:cubicBezTo>
                  <a:pt x="3853847" y="3057960"/>
                  <a:pt x="3836036" y="3079017"/>
                  <a:pt x="3808509" y="3079017"/>
                </a:cubicBezTo>
                <a:cubicBezTo>
                  <a:pt x="3797174" y="3079017"/>
                  <a:pt x="3790697" y="3072538"/>
                  <a:pt x="3785840" y="3066059"/>
                </a:cubicBezTo>
                <a:cubicBezTo>
                  <a:pt x="3780982" y="3066059"/>
                  <a:pt x="3780982" y="3067679"/>
                  <a:pt x="3779363" y="3069298"/>
                </a:cubicBezTo>
                <a:cubicBezTo>
                  <a:pt x="3779363" y="3054720"/>
                  <a:pt x="3771267" y="3038522"/>
                  <a:pt x="3766409" y="3033663"/>
                </a:cubicBezTo>
                <a:cubicBezTo>
                  <a:pt x="3771267" y="3027184"/>
                  <a:pt x="3774505" y="3022324"/>
                  <a:pt x="3774505" y="3014225"/>
                </a:cubicBezTo>
                <a:cubicBezTo>
                  <a:pt x="3774505" y="3002887"/>
                  <a:pt x="3755074" y="2981829"/>
                  <a:pt x="3751836" y="2975350"/>
                </a:cubicBezTo>
                <a:cubicBezTo>
                  <a:pt x="3725928" y="2931616"/>
                  <a:pt x="3693544" y="2889501"/>
                  <a:pt x="3693544" y="2826329"/>
                </a:cubicBezTo>
                <a:cubicBezTo>
                  <a:pt x="3693544" y="2814990"/>
                  <a:pt x="3693544" y="2811751"/>
                  <a:pt x="3693544" y="2806891"/>
                </a:cubicBezTo>
                <a:cubicBezTo>
                  <a:pt x="3693544" y="2797173"/>
                  <a:pt x="3683828" y="2793933"/>
                  <a:pt x="3678971" y="2782594"/>
                </a:cubicBezTo>
                <a:cubicBezTo>
                  <a:pt x="3659540" y="2750199"/>
                  <a:pt x="3636871" y="2722662"/>
                  <a:pt x="3636871" y="2675688"/>
                </a:cubicBezTo>
                <a:cubicBezTo>
                  <a:pt x="3636871" y="2625474"/>
                  <a:pt x="3682209" y="2614136"/>
                  <a:pt x="3682209" y="2575261"/>
                </a:cubicBezTo>
                <a:cubicBezTo>
                  <a:pt x="3682209" y="2557443"/>
                  <a:pt x="3675732" y="2550964"/>
                  <a:pt x="3672494" y="2534766"/>
                </a:cubicBezTo>
                <a:cubicBezTo>
                  <a:pt x="3667636" y="2503989"/>
                  <a:pt x="3662779" y="2494271"/>
                  <a:pt x="3654682" y="2476453"/>
                </a:cubicBezTo>
                <a:cubicBezTo>
                  <a:pt x="3649825" y="2461875"/>
                  <a:pt x="3653063" y="2445677"/>
                  <a:pt x="3643348" y="2432718"/>
                </a:cubicBezTo>
                <a:cubicBezTo>
                  <a:pt x="3623917" y="2410041"/>
                  <a:pt x="3583437" y="2384125"/>
                  <a:pt x="3583437" y="2351729"/>
                </a:cubicBezTo>
                <a:cubicBezTo>
                  <a:pt x="3583437" y="2343630"/>
                  <a:pt x="3594771" y="2325812"/>
                  <a:pt x="3599629" y="2322572"/>
                </a:cubicBezTo>
                <a:cubicBezTo>
                  <a:pt x="3598010" y="2316093"/>
                  <a:pt x="3599629" y="2314473"/>
                  <a:pt x="3599629" y="2311234"/>
                </a:cubicBezTo>
                <a:cubicBezTo>
                  <a:pt x="3599629" y="2303135"/>
                  <a:pt x="3599629" y="2282077"/>
                  <a:pt x="3607725" y="2275598"/>
                </a:cubicBezTo>
                <a:cubicBezTo>
                  <a:pt x="3599629" y="2259400"/>
                  <a:pt x="3586675" y="2246442"/>
                  <a:pt x="3562387" y="2246442"/>
                </a:cubicBezTo>
                <a:cubicBezTo>
                  <a:pt x="3549433" y="2246442"/>
                  <a:pt x="3538098" y="2246442"/>
                  <a:pt x="3531621" y="2246442"/>
                </a:cubicBezTo>
                <a:cubicBezTo>
                  <a:pt x="3510571" y="2246442"/>
                  <a:pt x="3505714" y="2204327"/>
                  <a:pt x="3476568" y="2204327"/>
                </a:cubicBezTo>
                <a:cubicBezTo>
                  <a:pt x="3440945" y="2204327"/>
                  <a:pt x="3415037" y="2220525"/>
                  <a:pt x="3387510" y="2230244"/>
                </a:cubicBezTo>
                <a:cubicBezTo>
                  <a:pt x="3376176" y="2233484"/>
                  <a:pt x="3372937" y="2241583"/>
                  <a:pt x="3363222" y="2241583"/>
                </a:cubicBezTo>
                <a:cubicBezTo>
                  <a:pt x="3351887" y="2241583"/>
                  <a:pt x="3334076" y="2231864"/>
                  <a:pt x="3319503" y="2231864"/>
                </a:cubicBezTo>
                <a:cubicBezTo>
                  <a:pt x="3291976" y="2231864"/>
                  <a:pt x="3279022" y="2246442"/>
                  <a:pt x="3251500" y="2246442"/>
                </a:cubicBezTo>
                <a:cubicBezTo>
                  <a:pt x="3243405" y="2246442"/>
                  <a:pt x="3233691" y="2241583"/>
                  <a:pt x="3230454" y="2239963"/>
                </a:cubicBezTo>
                <a:cubicBezTo>
                  <a:pt x="3211022" y="2225385"/>
                  <a:pt x="3168921" y="2201088"/>
                  <a:pt x="3154348" y="2178410"/>
                </a:cubicBezTo>
                <a:cubicBezTo>
                  <a:pt x="3139775" y="2157353"/>
                  <a:pt x="3136537" y="2139535"/>
                  <a:pt x="3118729" y="2126577"/>
                </a:cubicBezTo>
                <a:cubicBezTo>
                  <a:pt x="3113874" y="2121718"/>
                  <a:pt x="3075008" y="2089322"/>
                  <a:pt x="3075008" y="2086082"/>
                </a:cubicBezTo>
                <a:cubicBezTo>
                  <a:pt x="3071771" y="2081223"/>
                  <a:pt x="3070150" y="2079603"/>
                  <a:pt x="3065296" y="2076363"/>
                </a:cubicBezTo>
                <a:cubicBezTo>
                  <a:pt x="3068534" y="2076363"/>
                  <a:pt x="3068534" y="2076363"/>
                  <a:pt x="3068534" y="2076363"/>
                </a:cubicBezTo>
                <a:cubicBezTo>
                  <a:pt x="3068534" y="2065025"/>
                  <a:pt x="3065296" y="2060165"/>
                  <a:pt x="3065296" y="2053686"/>
                </a:cubicBezTo>
                <a:cubicBezTo>
                  <a:pt x="3065296" y="2042348"/>
                  <a:pt x="3058816" y="2039108"/>
                  <a:pt x="3053960" y="2029389"/>
                </a:cubicBezTo>
                <a:cubicBezTo>
                  <a:pt x="3070150" y="2021290"/>
                  <a:pt x="3083104" y="1982415"/>
                  <a:pt x="3083104" y="1964597"/>
                </a:cubicBezTo>
                <a:cubicBezTo>
                  <a:pt x="3083104" y="1933821"/>
                  <a:pt x="3070150" y="1914384"/>
                  <a:pt x="3070150" y="1885227"/>
                </a:cubicBezTo>
                <a:cubicBezTo>
                  <a:pt x="3070150" y="1870649"/>
                  <a:pt x="3086344" y="1862550"/>
                  <a:pt x="3089584" y="1851212"/>
                </a:cubicBezTo>
                <a:cubicBezTo>
                  <a:pt x="3099299" y="1823675"/>
                  <a:pt x="3120347" y="1784800"/>
                  <a:pt x="3138156" y="1762123"/>
                </a:cubicBezTo>
                <a:cubicBezTo>
                  <a:pt x="3147871" y="1747545"/>
                  <a:pt x="3165683" y="1749164"/>
                  <a:pt x="3178638" y="1742685"/>
                </a:cubicBezTo>
                <a:cubicBezTo>
                  <a:pt x="3189971" y="1736206"/>
                  <a:pt x="3207784" y="1721628"/>
                  <a:pt x="3211022" y="1710289"/>
                </a:cubicBezTo>
                <a:cubicBezTo>
                  <a:pt x="3219118" y="1684373"/>
                  <a:pt x="3209403" y="1673034"/>
                  <a:pt x="3222358" y="1653596"/>
                </a:cubicBezTo>
                <a:cubicBezTo>
                  <a:pt x="3241787" y="1630919"/>
                  <a:pt x="3266068" y="1608242"/>
                  <a:pt x="3283880" y="1587185"/>
                </a:cubicBezTo>
                <a:cubicBezTo>
                  <a:pt x="3282261" y="1587185"/>
                  <a:pt x="3282261" y="1587185"/>
                  <a:pt x="3282261" y="1587185"/>
                </a:cubicBezTo>
                <a:cubicBezTo>
                  <a:pt x="3288737" y="1579086"/>
                  <a:pt x="3290357" y="1572607"/>
                  <a:pt x="3296834" y="1567747"/>
                </a:cubicBezTo>
                <a:cubicBezTo>
                  <a:pt x="3314645" y="1580706"/>
                  <a:pt x="3332457" y="1585565"/>
                  <a:pt x="3356745" y="1585565"/>
                </a:cubicBezTo>
                <a:cubicBezTo>
                  <a:pt x="3372937" y="1585565"/>
                  <a:pt x="3374556" y="1575846"/>
                  <a:pt x="3384272" y="1572607"/>
                </a:cubicBezTo>
                <a:cubicBezTo>
                  <a:pt x="3411799" y="1558028"/>
                  <a:pt x="3465233" y="1538591"/>
                  <a:pt x="3495998" y="1538591"/>
                </a:cubicBezTo>
                <a:cubicBezTo>
                  <a:pt x="3507333" y="1538591"/>
                  <a:pt x="3515429" y="1545070"/>
                  <a:pt x="3521906" y="1545070"/>
                </a:cubicBezTo>
                <a:cubicBezTo>
                  <a:pt x="3530002" y="1545070"/>
                  <a:pt x="3541337" y="1535351"/>
                  <a:pt x="3551052" y="1535351"/>
                </a:cubicBezTo>
                <a:cubicBezTo>
                  <a:pt x="3560767" y="1535351"/>
                  <a:pt x="3565625" y="1540211"/>
                  <a:pt x="3573721" y="1540211"/>
                </a:cubicBezTo>
                <a:cubicBezTo>
                  <a:pt x="3586675" y="1540211"/>
                  <a:pt x="3588294" y="1528872"/>
                  <a:pt x="3601248" y="1528872"/>
                </a:cubicBezTo>
                <a:cubicBezTo>
                  <a:pt x="3615821" y="1528872"/>
                  <a:pt x="3610963" y="1541830"/>
                  <a:pt x="3622298" y="1541830"/>
                </a:cubicBezTo>
                <a:cubicBezTo>
                  <a:pt x="3627156" y="1541830"/>
                  <a:pt x="3628775" y="1538591"/>
                  <a:pt x="3633632" y="1538591"/>
                </a:cubicBezTo>
                <a:cubicBezTo>
                  <a:pt x="3633632" y="1548310"/>
                  <a:pt x="3622298" y="1546690"/>
                  <a:pt x="3622298" y="1556409"/>
                </a:cubicBezTo>
                <a:cubicBezTo>
                  <a:pt x="3622298" y="1562888"/>
                  <a:pt x="3632013" y="1566127"/>
                  <a:pt x="3632013" y="1572607"/>
                </a:cubicBezTo>
                <a:cubicBezTo>
                  <a:pt x="3632013" y="1582325"/>
                  <a:pt x="3622298" y="1588805"/>
                  <a:pt x="3622298" y="1600143"/>
                </a:cubicBezTo>
                <a:cubicBezTo>
                  <a:pt x="3622298" y="1617961"/>
                  <a:pt x="3641729" y="1632539"/>
                  <a:pt x="3654682" y="1632539"/>
                </a:cubicBezTo>
                <a:cubicBezTo>
                  <a:pt x="3664398" y="1632539"/>
                  <a:pt x="3669255" y="1632539"/>
                  <a:pt x="3675732" y="1632539"/>
                </a:cubicBezTo>
                <a:cubicBezTo>
                  <a:pt x="3721071" y="1632539"/>
                  <a:pt x="3738882" y="1690852"/>
                  <a:pt x="3790697" y="1690852"/>
                </a:cubicBezTo>
                <a:cubicBezTo>
                  <a:pt x="3797174" y="1690852"/>
                  <a:pt x="3805270" y="1682753"/>
                  <a:pt x="3805270" y="1679513"/>
                </a:cubicBezTo>
                <a:cubicBezTo>
                  <a:pt x="3805270" y="1674654"/>
                  <a:pt x="3805270" y="1669794"/>
                  <a:pt x="3805270" y="1664935"/>
                </a:cubicBezTo>
                <a:cubicBezTo>
                  <a:pt x="3805270" y="1642258"/>
                  <a:pt x="3823082" y="1642258"/>
                  <a:pt x="3844132" y="1635779"/>
                </a:cubicBezTo>
                <a:lnTo>
                  <a:pt x="3847370" y="1635779"/>
                </a:lnTo>
                <a:cubicBezTo>
                  <a:pt x="3861943" y="1635779"/>
                  <a:pt x="3861943" y="1635779"/>
                  <a:pt x="3861943" y="1635779"/>
                </a:cubicBezTo>
                <a:cubicBezTo>
                  <a:pt x="3861943" y="1647117"/>
                  <a:pt x="3870039" y="1648737"/>
                  <a:pt x="3873278" y="1653596"/>
                </a:cubicBezTo>
                <a:cubicBezTo>
                  <a:pt x="3879755" y="1661695"/>
                  <a:pt x="3895947" y="1655216"/>
                  <a:pt x="3907282" y="1660076"/>
                </a:cubicBezTo>
                <a:cubicBezTo>
                  <a:pt x="3929951" y="1668175"/>
                  <a:pt x="3962335" y="1679513"/>
                  <a:pt x="3986624" y="1679513"/>
                </a:cubicBezTo>
                <a:cubicBezTo>
                  <a:pt x="4010912" y="1679513"/>
                  <a:pt x="4017389" y="1668175"/>
                  <a:pt x="4040058" y="1668175"/>
                </a:cubicBezTo>
                <a:cubicBezTo>
                  <a:pt x="4053012" y="1668175"/>
                  <a:pt x="4061108" y="1677893"/>
                  <a:pt x="4077300" y="1677893"/>
                </a:cubicBezTo>
                <a:cubicBezTo>
                  <a:pt x="4087016" y="1677893"/>
                  <a:pt x="4087016" y="1674654"/>
                  <a:pt x="4096731" y="1673034"/>
                </a:cubicBezTo>
                <a:lnTo>
                  <a:pt x="4102354" y="1683284"/>
                </a:lnTo>
                <a:lnTo>
                  <a:pt x="4097549" y="1672263"/>
                </a:lnTo>
                <a:cubicBezTo>
                  <a:pt x="4095523" y="1667618"/>
                  <a:pt x="4095523" y="1667618"/>
                  <a:pt x="4095523" y="1667618"/>
                </a:cubicBezTo>
                <a:cubicBezTo>
                  <a:pt x="4095523" y="1662771"/>
                  <a:pt x="4100385" y="1662771"/>
                  <a:pt x="4102005" y="1659539"/>
                </a:cubicBezTo>
                <a:cubicBezTo>
                  <a:pt x="4106866" y="1643381"/>
                  <a:pt x="4108486" y="1635302"/>
                  <a:pt x="4113348" y="1622375"/>
                </a:cubicBezTo>
                <a:cubicBezTo>
                  <a:pt x="4116588" y="1607833"/>
                  <a:pt x="4131172" y="1604601"/>
                  <a:pt x="4131172" y="1586827"/>
                </a:cubicBezTo>
                <a:cubicBezTo>
                  <a:pt x="4131172" y="1575516"/>
                  <a:pt x="4127931" y="1565822"/>
                  <a:pt x="4127931" y="1557742"/>
                </a:cubicBezTo>
                <a:cubicBezTo>
                  <a:pt x="4127931" y="1552895"/>
                  <a:pt x="4131172" y="1551279"/>
                  <a:pt x="4132792" y="1549663"/>
                </a:cubicBezTo>
                <a:cubicBezTo>
                  <a:pt x="4132792" y="1543200"/>
                  <a:pt x="4132792" y="1543200"/>
                  <a:pt x="4132792" y="1543200"/>
                </a:cubicBezTo>
                <a:cubicBezTo>
                  <a:pt x="4126311" y="1544816"/>
                  <a:pt x="4124690" y="1549663"/>
                  <a:pt x="4119829" y="1549663"/>
                </a:cubicBezTo>
                <a:cubicBezTo>
                  <a:pt x="4111727" y="1549663"/>
                  <a:pt x="4108486" y="1546432"/>
                  <a:pt x="4105246" y="1543200"/>
                </a:cubicBezTo>
                <a:cubicBezTo>
                  <a:pt x="4093903" y="1551279"/>
                  <a:pt x="4089042" y="1560974"/>
                  <a:pt x="4069597" y="1560974"/>
                </a:cubicBezTo>
                <a:cubicBezTo>
                  <a:pt x="4053394" y="1560974"/>
                  <a:pt x="4048532" y="1543200"/>
                  <a:pt x="4033949" y="1543200"/>
                </a:cubicBezTo>
                <a:cubicBezTo>
                  <a:pt x="4017745" y="1543200"/>
                  <a:pt x="4020986" y="1559358"/>
                  <a:pt x="4008023" y="1559358"/>
                </a:cubicBezTo>
                <a:cubicBezTo>
                  <a:pt x="3995060" y="1559358"/>
                  <a:pt x="3986958" y="1539968"/>
                  <a:pt x="3973995" y="1546432"/>
                </a:cubicBezTo>
                <a:cubicBezTo>
                  <a:pt x="3965893" y="1546432"/>
                  <a:pt x="3965893" y="1546432"/>
                  <a:pt x="3965893" y="1546432"/>
                </a:cubicBezTo>
                <a:cubicBezTo>
                  <a:pt x="3969134" y="1546432"/>
                  <a:pt x="3970754" y="1544816"/>
                  <a:pt x="3972375" y="1543200"/>
                </a:cubicBezTo>
                <a:cubicBezTo>
                  <a:pt x="3967513" y="1538353"/>
                  <a:pt x="3946449" y="1527042"/>
                  <a:pt x="3954550" y="1520579"/>
                </a:cubicBezTo>
                <a:cubicBezTo>
                  <a:pt x="3948069" y="1510884"/>
                  <a:pt x="3939967" y="1512500"/>
                  <a:pt x="3930245" y="1507652"/>
                </a:cubicBezTo>
                <a:cubicBezTo>
                  <a:pt x="3936726" y="1499573"/>
                  <a:pt x="3944828" y="1501189"/>
                  <a:pt x="3944828" y="1488262"/>
                </a:cubicBezTo>
                <a:cubicBezTo>
                  <a:pt x="3944828" y="1483415"/>
                  <a:pt x="3943208" y="1483415"/>
                  <a:pt x="3944828" y="1478567"/>
                </a:cubicBezTo>
                <a:cubicBezTo>
                  <a:pt x="3939967" y="1478567"/>
                  <a:pt x="3931865" y="1480183"/>
                  <a:pt x="3931865" y="1475336"/>
                </a:cubicBezTo>
                <a:cubicBezTo>
                  <a:pt x="3931865" y="1454330"/>
                  <a:pt x="3983717" y="1457562"/>
                  <a:pt x="3996680" y="1451098"/>
                </a:cubicBezTo>
                <a:cubicBezTo>
                  <a:pt x="3995060" y="1446251"/>
                  <a:pt x="3991819" y="1447867"/>
                  <a:pt x="3991819" y="1443019"/>
                </a:cubicBezTo>
                <a:cubicBezTo>
                  <a:pt x="3991819" y="1436556"/>
                  <a:pt x="4004782" y="1439788"/>
                  <a:pt x="4008023" y="1439788"/>
                </a:cubicBezTo>
                <a:cubicBezTo>
                  <a:pt x="4016125" y="1439788"/>
                  <a:pt x="4030708" y="1439788"/>
                  <a:pt x="4030708" y="1439788"/>
                </a:cubicBezTo>
                <a:cubicBezTo>
                  <a:pt x="4038810" y="1439788"/>
                  <a:pt x="4051773" y="1430093"/>
                  <a:pt x="4059875" y="1425245"/>
                </a:cubicBezTo>
                <a:cubicBezTo>
                  <a:pt x="4069597" y="1418782"/>
                  <a:pt x="4089042" y="1418782"/>
                  <a:pt x="4102005" y="1418782"/>
                </a:cubicBezTo>
                <a:cubicBezTo>
                  <a:pt x="4119829" y="1418782"/>
                  <a:pt x="4119829" y="1430093"/>
                  <a:pt x="4136033" y="1430093"/>
                </a:cubicBezTo>
                <a:cubicBezTo>
                  <a:pt x="4136033" y="1438172"/>
                  <a:pt x="4163579" y="1443019"/>
                  <a:pt x="4171681" y="1443019"/>
                </a:cubicBezTo>
                <a:cubicBezTo>
                  <a:pt x="4192746" y="1443019"/>
                  <a:pt x="4205709" y="1443019"/>
                  <a:pt x="4212191" y="1443019"/>
                </a:cubicBezTo>
                <a:cubicBezTo>
                  <a:pt x="4231635" y="1443019"/>
                  <a:pt x="4241358" y="1423630"/>
                  <a:pt x="4262422" y="1423630"/>
                </a:cubicBezTo>
                <a:cubicBezTo>
                  <a:pt x="4285108" y="1423630"/>
                  <a:pt x="4283487" y="1438172"/>
                  <a:pt x="4291589" y="1452714"/>
                </a:cubicBezTo>
                <a:cubicBezTo>
                  <a:pt x="4293210" y="1455946"/>
                  <a:pt x="4307793" y="1464025"/>
                  <a:pt x="4307793" y="1464025"/>
                </a:cubicBezTo>
                <a:cubicBezTo>
                  <a:pt x="4320756" y="1468872"/>
                  <a:pt x="4323997" y="1489878"/>
                  <a:pt x="4345062" y="1489878"/>
                </a:cubicBezTo>
                <a:cubicBezTo>
                  <a:pt x="4359645" y="1489878"/>
                  <a:pt x="4359645" y="1476952"/>
                  <a:pt x="4369367" y="1473720"/>
                </a:cubicBezTo>
                <a:cubicBezTo>
                  <a:pt x="4375849" y="1472104"/>
                  <a:pt x="4374229" y="1472104"/>
                  <a:pt x="4380710" y="1472104"/>
                </a:cubicBezTo>
                <a:cubicBezTo>
                  <a:pt x="4382331" y="1475336"/>
                  <a:pt x="4382331" y="1481799"/>
                  <a:pt x="4385571" y="1485031"/>
                </a:cubicBezTo>
                <a:cubicBezTo>
                  <a:pt x="4383951" y="1485031"/>
                  <a:pt x="4385571" y="1486646"/>
                  <a:pt x="4385571" y="1488262"/>
                </a:cubicBezTo>
                <a:cubicBezTo>
                  <a:pt x="4385571" y="1496341"/>
                  <a:pt x="4390432" y="1494726"/>
                  <a:pt x="4393673" y="1501189"/>
                </a:cubicBezTo>
                <a:cubicBezTo>
                  <a:pt x="4400155" y="1509268"/>
                  <a:pt x="4393673" y="1514115"/>
                  <a:pt x="4398534" y="1523810"/>
                </a:cubicBezTo>
                <a:cubicBezTo>
                  <a:pt x="4401775" y="1531889"/>
                  <a:pt x="4411497" y="1527042"/>
                  <a:pt x="4417979" y="1528658"/>
                </a:cubicBezTo>
                <a:cubicBezTo>
                  <a:pt x="4424460" y="1530274"/>
                  <a:pt x="4426081" y="1536737"/>
                  <a:pt x="4430942" y="1541584"/>
                </a:cubicBezTo>
                <a:cubicBezTo>
                  <a:pt x="4435803" y="1546432"/>
                  <a:pt x="4453627" y="1544816"/>
                  <a:pt x="4463349" y="1544816"/>
                </a:cubicBezTo>
                <a:cubicBezTo>
                  <a:pt x="4476313" y="1544816"/>
                  <a:pt x="4489276" y="1543200"/>
                  <a:pt x="4497377" y="1541584"/>
                </a:cubicBezTo>
                <a:cubicBezTo>
                  <a:pt x="4497377" y="1535121"/>
                  <a:pt x="4497377" y="1533505"/>
                  <a:pt x="4497377" y="1528658"/>
                </a:cubicBezTo>
                <a:cubicBezTo>
                  <a:pt x="4497377" y="1522194"/>
                  <a:pt x="4505479" y="1522194"/>
                  <a:pt x="4511961" y="1520579"/>
                </a:cubicBezTo>
                <a:cubicBezTo>
                  <a:pt x="4520063" y="1517347"/>
                  <a:pt x="4518442" y="1514115"/>
                  <a:pt x="4526544" y="1510884"/>
                </a:cubicBezTo>
                <a:cubicBezTo>
                  <a:pt x="4539507" y="1506036"/>
                  <a:pt x="4547609" y="1509268"/>
                  <a:pt x="4557331" y="1501189"/>
                </a:cubicBezTo>
                <a:cubicBezTo>
                  <a:pt x="4573535" y="1510884"/>
                  <a:pt x="4583258" y="1510884"/>
                  <a:pt x="4597841" y="1515731"/>
                </a:cubicBezTo>
                <a:cubicBezTo>
                  <a:pt x="4615665" y="1522194"/>
                  <a:pt x="4620526" y="1538353"/>
                  <a:pt x="4641591" y="1538353"/>
                </a:cubicBezTo>
                <a:lnTo>
                  <a:pt x="4648027" y="1546375"/>
                </a:lnTo>
                <a:lnTo>
                  <a:pt x="4647979" y="1545992"/>
                </a:lnTo>
                <a:cubicBezTo>
                  <a:pt x="4646360" y="1542753"/>
                  <a:pt x="4641503" y="1541134"/>
                  <a:pt x="4641503" y="1537895"/>
                </a:cubicBezTo>
                <a:cubicBezTo>
                  <a:pt x="4620455" y="1537895"/>
                  <a:pt x="4615598" y="1521699"/>
                  <a:pt x="4597789" y="1515220"/>
                </a:cubicBezTo>
                <a:cubicBezTo>
                  <a:pt x="4583217" y="1510361"/>
                  <a:pt x="4573503" y="1510361"/>
                  <a:pt x="4557313" y="1500644"/>
                </a:cubicBezTo>
                <a:cubicBezTo>
                  <a:pt x="4547598" y="1508742"/>
                  <a:pt x="4539503" y="1505503"/>
                  <a:pt x="4526551" y="1510361"/>
                </a:cubicBezTo>
                <a:cubicBezTo>
                  <a:pt x="4518456" y="1513601"/>
                  <a:pt x="4520075" y="1516840"/>
                  <a:pt x="4511979" y="1520079"/>
                </a:cubicBezTo>
                <a:cubicBezTo>
                  <a:pt x="4505503" y="1521699"/>
                  <a:pt x="4497408" y="1521699"/>
                  <a:pt x="4497408" y="1528177"/>
                </a:cubicBezTo>
                <a:cubicBezTo>
                  <a:pt x="4495789" y="1526557"/>
                  <a:pt x="4489313" y="1520079"/>
                  <a:pt x="4489313" y="1513601"/>
                </a:cubicBezTo>
                <a:cubicBezTo>
                  <a:pt x="4489313" y="1507122"/>
                  <a:pt x="4495789" y="1503883"/>
                  <a:pt x="4495789" y="1495785"/>
                </a:cubicBezTo>
                <a:cubicBezTo>
                  <a:pt x="4495789" y="1482828"/>
                  <a:pt x="4484456" y="1468252"/>
                  <a:pt x="4469884" y="1466632"/>
                </a:cubicBezTo>
                <a:cubicBezTo>
                  <a:pt x="4471503" y="1455295"/>
                  <a:pt x="4477979" y="1448817"/>
                  <a:pt x="4484456" y="1448817"/>
                </a:cubicBezTo>
                <a:cubicBezTo>
                  <a:pt x="4484456" y="1448817"/>
                  <a:pt x="4484456" y="1448817"/>
                  <a:pt x="4505503" y="1448817"/>
                </a:cubicBezTo>
                <a:cubicBezTo>
                  <a:pt x="4505503" y="1437480"/>
                  <a:pt x="4494170" y="1432621"/>
                  <a:pt x="4494170" y="1421284"/>
                </a:cubicBezTo>
                <a:cubicBezTo>
                  <a:pt x="4489313" y="1422903"/>
                  <a:pt x="4474741" y="1429382"/>
                  <a:pt x="4469884" y="1432621"/>
                </a:cubicBezTo>
                <a:cubicBezTo>
                  <a:pt x="4469884" y="1405088"/>
                  <a:pt x="4450456" y="1395370"/>
                  <a:pt x="4435884" y="1371076"/>
                </a:cubicBezTo>
                <a:cubicBezTo>
                  <a:pt x="4432646" y="1362978"/>
                  <a:pt x="4421313" y="1364598"/>
                  <a:pt x="4419694" y="1350021"/>
                </a:cubicBezTo>
                <a:cubicBezTo>
                  <a:pt x="4422932" y="1350021"/>
                  <a:pt x="4450456" y="1332206"/>
                  <a:pt x="4469884" y="1332206"/>
                </a:cubicBezTo>
                <a:cubicBezTo>
                  <a:pt x="4482837" y="1332206"/>
                  <a:pt x="4497408" y="1340304"/>
                  <a:pt x="4508741" y="1332206"/>
                </a:cubicBezTo>
                <a:cubicBezTo>
                  <a:pt x="4494170" y="1309532"/>
                  <a:pt x="4487694" y="1291716"/>
                  <a:pt x="4448837" y="1291716"/>
                </a:cubicBezTo>
                <a:cubicBezTo>
                  <a:pt x="4424551" y="1291716"/>
                  <a:pt x="4413218" y="1296575"/>
                  <a:pt x="4395408" y="1303053"/>
                </a:cubicBezTo>
                <a:cubicBezTo>
                  <a:pt x="4393789" y="1304673"/>
                  <a:pt x="4371123" y="1316010"/>
                  <a:pt x="4367884" y="1314390"/>
                </a:cubicBezTo>
                <a:cubicBezTo>
                  <a:pt x="4364646" y="1319249"/>
                  <a:pt x="4350075" y="1345163"/>
                  <a:pt x="4350075" y="1348402"/>
                </a:cubicBezTo>
                <a:cubicBezTo>
                  <a:pt x="4350075" y="1359739"/>
                  <a:pt x="4366265" y="1369457"/>
                  <a:pt x="4366265" y="1377555"/>
                </a:cubicBezTo>
                <a:cubicBezTo>
                  <a:pt x="4366265" y="1401849"/>
                  <a:pt x="4395408" y="1443958"/>
                  <a:pt x="4414837" y="1455295"/>
                </a:cubicBezTo>
                <a:cubicBezTo>
                  <a:pt x="4403503" y="1460154"/>
                  <a:pt x="4403503" y="1477969"/>
                  <a:pt x="4395408" y="1489307"/>
                </a:cubicBezTo>
                <a:cubicBezTo>
                  <a:pt x="4395408" y="1489307"/>
                  <a:pt x="4395408" y="1489307"/>
                  <a:pt x="4385694" y="1487687"/>
                </a:cubicBezTo>
                <a:cubicBezTo>
                  <a:pt x="4385694" y="1486067"/>
                  <a:pt x="4384075" y="1484448"/>
                  <a:pt x="4385694" y="1484448"/>
                </a:cubicBezTo>
                <a:cubicBezTo>
                  <a:pt x="4382456" y="1481209"/>
                  <a:pt x="4382456" y="1474730"/>
                  <a:pt x="4380837" y="1471491"/>
                </a:cubicBezTo>
                <a:cubicBezTo>
                  <a:pt x="4374361" y="1471491"/>
                  <a:pt x="4375980" y="1471491"/>
                  <a:pt x="4369503" y="1473111"/>
                </a:cubicBezTo>
                <a:cubicBezTo>
                  <a:pt x="4359789" y="1476350"/>
                  <a:pt x="4359789" y="1489307"/>
                  <a:pt x="4345218" y="1489307"/>
                </a:cubicBezTo>
                <a:cubicBezTo>
                  <a:pt x="4324170" y="1489307"/>
                  <a:pt x="4320932" y="1468252"/>
                  <a:pt x="4307980" y="1463393"/>
                </a:cubicBezTo>
                <a:cubicBezTo>
                  <a:pt x="4307980" y="1463393"/>
                  <a:pt x="4293408" y="1455295"/>
                  <a:pt x="4291789" y="1452056"/>
                </a:cubicBezTo>
                <a:cubicBezTo>
                  <a:pt x="4283694" y="1437480"/>
                  <a:pt x="4285313" y="1422903"/>
                  <a:pt x="4262647" y="1422903"/>
                </a:cubicBezTo>
                <a:cubicBezTo>
                  <a:pt x="4256170" y="1422903"/>
                  <a:pt x="4252932" y="1424523"/>
                  <a:pt x="4248075" y="1426142"/>
                </a:cubicBezTo>
                <a:cubicBezTo>
                  <a:pt x="4248075" y="1426142"/>
                  <a:pt x="4248075" y="1426142"/>
                  <a:pt x="4244837" y="1427762"/>
                </a:cubicBezTo>
                <a:cubicBezTo>
                  <a:pt x="4244837" y="1371076"/>
                  <a:pt x="4163885" y="1377555"/>
                  <a:pt x="4144456" y="1335445"/>
                </a:cubicBezTo>
                <a:cubicBezTo>
                  <a:pt x="4186551" y="1325727"/>
                  <a:pt x="4168742" y="1306292"/>
                  <a:pt x="4167123" y="1301434"/>
                </a:cubicBezTo>
                <a:cubicBezTo>
                  <a:pt x="4170361" y="1299814"/>
                  <a:pt x="4180075" y="1290096"/>
                  <a:pt x="4180075" y="1290096"/>
                </a:cubicBezTo>
                <a:cubicBezTo>
                  <a:pt x="4160647" y="1296575"/>
                  <a:pt x="4108837" y="1316010"/>
                  <a:pt x="4108837" y="1320869"/>
                </a:cubicBezTo>
                <a:cubicBezTo>
                  <a:pt x="4108837" y="1330586"/>
                  <a:pt x="4116932" y="1332206"/>
                  <a:pt x="4120171" y="1332206"/>
                </a:cubicBezTo>
                <a:cubicBezTo>
                  <a:pt x="4120171" y="1332206"/>
                  <a:pt x="4137980" y="1335445"/>
                  <a:pt x="4139599" y="1335445"/>
                </a:cubicBezTo>
                <a:cubicBezTo>
                  <a:pt x="4134742" y="1341924"/>
                  <a:pt x="4100742" y="1356500"/>
                  <a:pt x="4089409" y="1356500"/>
                </a:cubicBezTo>
                <a:cubicBezTo>
                  <a:pt x="4079694" y="1356500"/>
                  <a:pt x="4047314" y="1303053"/>
                  <a:pt x="4034361" y="1303053"/>
                </a:cubicBezTo>
                <a:cubicBezTo>
                  <a:pt x="4018171" y="1303053"/>
                  <a:pt x="4016552" y="1322488"/>
                  <a:pt x="4001980" y="1325727"/>
                </a:cubicBezTo>
                <a:lnTo>
                  <a:pt x="4001755" y="1325789"/>
                </a:lnTo>
                <a:lnTo>
                  <a:pt x="4001755" y="1336633"/>
                </a:lnTo>
                <a:cubicBezTo>
                  <a:pt x="3995275" y="1338252"/>
                  <a:pt x="3987175" y="1341490"/>
                  <a:pt x="3987175" y="1349584"/>
                </a:cubicBezTo>
                <a:cubicBezTo>
                  <a:pt x="3983935" y="1360916"/>
                  <a:pt x="3985555" y="1354441"/>
                  <a:pt x="3982315" y="1359298"/>
                </a:cubicBezTo>
                <a:cubicBezTo>
                  <a:pt x="3982315" y="1377105"/>
                  <a:pt x="3982315" y="1377105"/>
                  <a:pt x="3982315" y="1377105"/>
                </a:cubicBezTo>
                <a:cubicBezTo>
                  <a:pt x="3975835" y="1385200"/>
                  <a:pt x="3962875" y="1398151"/>
                  <a:pt x="3962875" y="1409483"/>
                </a:cubicBezTo>
                <a:cubicBezTo>
                  <a:pt x="3962875" y="1422434"/>
                  <a:pt x="3982315" y="1433766"/>
                  <a:pt x="3987175" y="1440242"/>
                </a:cubicBezTo>
                <a:cubicBezTo>
                  <a:pt x="3983935" y="1441861"/>
                  <a:pt x="3980695" y="1441861"/>
                  <a:pt x="3977455" y="1441861"/>
                </a:cubicBezTo>
                <a:cubicBezTo>
                  <a:pt x="3970975" y="1445098"/>
                  <a:pt x="3966115" y="1441861"/>
                  <a:pt x="3959636" y="1445098"/>
                </a:cubicBezTo>
                <a:cubicBezTo>
                  <a:pt x="3949916" y="1448336"/>
                  <a:pt x="3948296" y="1458050"/>
                  <a:pt x="3938576" y="1458050"/>
                </a:cubicBezTo>
                <a:cubicBezTo>
                  <a:pt x="3927236" y="1458050"/>
                  <a:pt x="3920756" y="1443480"/>
                  <a:pt x="3907796" y="1443480"/>
                </a:cubicBezTo>
                <a:cubicBezTo>
                  <a:pt x="3896457" y="1443480"/>
                  <a:pt x="3894837" y="1449955"/>
                  <a:pt x="3885117" y="1453193"/>
                </a:cubicBezTo>
                <a:cubicBezTo>
                  <a:pt x="3886737" y="1459668"/>
                  <a:pt x="3886737" y="1462906"/>
                  <a:pt x="3885117" y="1469382"/>
                </a:cubicBezTo>
                <a:cubicBezTo>
                  <a:pt x="3873777" y="1469382"/>
                  <a:pt x="3872157" y="1458050"/>
                  <a:pt x="3865677" y="1458050"/>
                </a:cubicBezTo>
                <a:cubicBezTo>
                  <a:pt x="3862437" y="1458050"/>
                  <a:pt x="3859197" y="1462906"/>
                  <a:pt x="3859197" y="1466144"/>
                </a:cubicBezTo>
                <a:cubicBezTo>
                  <a:pt x="3872157" y="1482333"/>
                  <a:pt x="3872157" y="1482333"/>
                  <a:pt x="3872157" y="1482333"/>
                </a:cubicBezTo>
                <a:cubicBezTo>
                  <a:pt x="3872157" y="1485571"/>
                  <a:pt x="3868917" y="1488808"/>
                  <a:pt x="3868917" y="1490427"/>
                </a:cubicBezTo>
                <a:cubicBezTo>
                  <a:pt x="3868917" y="1492046"/>
                  <a:pt x="3888357" y="1509854"/>
                  <a:pt x="3894837" y="1509854"/>
                </a:cubicBezTo>
                <a:cubicBezTo>
                  <a:pt x="3894837" y="1513092"/>
                  <a:pt x="3896457" y="1514710"/>
                  <a:pt x="3896457" y="1516329"/>
                </a:cubicBezTo>
                <a:cubicBezTo>
                  <a:pt x="3893217" y="1519567"/>
                  <a:pt x="3886737" y="1516329"/>
                  <a:pt x="3885117" y="1521186"/>
                </a:cubicBezTo>
                <a:cubicBezTo>
                  <a:pt x="3883497" y="1521186"/>
                  <a:pt x="3883497" y="1521186"/>
                  <a:pt x="3883497" y="1521186"/>
                </a:cubicBezTo>
                <a:cubicBezTo>
                  <a:pt x="3875397" y="1519567"/>
                  <a:pt x="3868917" y="1513092"/>
                  <a:pt x="3865677" y="1509854"/>
                </a:cubicBezTo>
                <a:cubicBezTo>
                  <a:pt x="3865677" y="1516329"/>
                  <a:pt x="3865677" y="1516329"/>
                  <a:pt x="3865677" y="1516329"/>
                </a:cubicBezTo>
                <a:cubicBezTo>
                  <a:pt x="3867297" y="1519567"/>
                  <a:pt x="3868917" y="1522805"/>
                  <a:pt x="3868917" y="1527662"/>
                </a:cubicBezTo>
                <a:cubicBezTo>
                  <a:pt x="3868917" y="1532518"/>
                  <a:pt x="3862437" y="1540613"/>
                  <a:pt x="3868917" y="1543850"/>
                </a:cubicBezTo>
                <a:cubicBezTo>
                  <a:pt x="3865677" y="1543850"/>
                  <a:pt x="3859197" y="1543850"/>
                  <a:pt x="3859197" y="1543850"/>
                </a:cubicBezTo>
                <a:cubicBezTo>
                  <a:pt x="3847858" y="1543850"/>
                  <a:pt x="3838138" y="1532518"/>
                  <a:pt x="3838138" y="1521186"/>
                </a:cubicBezTo>
                <a:cubicBezTo>
                  <a:pt x="3838138" y="1516329"/>
                  <a:pt x="3844618" y="1513092"/>
                  <a:pt x="3847858" y="1509854"/>
                </a:cubicBezTo>
                <a:cubicBezTo>
                  <a:pt x="3842998" y="1509854"/>
                  <a:pt x="3839758" y="1509854"/>
                  <a:pt x="3834898" y="1509854"/>
                </a:cubicBezTo>
                <a:cubicBezTo>
                  <a:pt x="3831658" y="1509854"/>
                  <a:pt x="3830038" y="1503378"/>
                  <a:pt x="3830038" y="1501759"/>
                </a:cubicBezTo>
                <a:cubicBezTo>
                  <a:pt x="3828418" y="1492046"/>
                  <a:pt x="3821938" y="1485571"/>
                  <a:pt x="3815458" y="1479095"/>
                </a:cubicBezTo>
                <a:cubicBezTo>
                  <a:pt x="3807358" y="1471001"/>
                  <a:pt x="3796018" y="1464525"/>
                  <a:pt x="3796018" y="1449955"/>
                </a:cubicBezTo>
                <a:cubicBezTo>
                  <a:pt x="3796018" y="1440242"/>
                  <a:pt x="3796018" y="1437004"/>
                  <a:pt x="3796018" y="1430528"/>
                </a:cubicBezTo>
                <a:cubicBezTo>
                  <a:pt x="3796018" y="1420815"/>
                  <a:pt x="3779819" y="1406245"/>
                  <a:pt x="3770099" y="1401389"/>
                </a:cubicBezTo>
                <a:cubicBezTo>
                  <a:pt x="3760379" y="1396532"/>
                  <a:pt x="3749039" y="1394913"/>
                  <a:pt x="3749039" y="1385200"/>
                </a:cubicBezTo>
                <a:cubicBezTo>
                  <a:pt x="3744179" y="1385200"/>
                  <a:pt x="3742559" y="1385200"/>
                  <a:pt x="3739319" y="1385200"/>
                </a:cubicBezTo>
                <a:cubicBezTo>
                  <a:pt x="3723120" y="1385200"/>
                  <a:pt x="3705300" y="1360916"/>
                  <a:pt x="3705300" y="1344728"/>
                </a:cubicBezTo>
                <a:cubicBezTo>
                  <a:pt x="3697200" y="1344728"/>
                  <a:pt x="3690720" y="1344728"/>
                  <a:pt x="3684240" y="1344728"/>
                </a:cubicBezTo>
                <a:cubicBezTo>
                  <a:pt x="3674521" y="1344728"/>
                  <a:pt x="3677761" y="1330158"/>
                  <a:pt x="3674521" y="1325302"/>
                </a:cubicBezTo>
                <a:cubicBezTo>
                  <a:pt x="3666421" y="1330158"/>
                  <a:pt x="3650221" y="1330158"/>
                  <a:pt x="3650221" y="1338252"/>
                </a:cubicBezTo>
                <a:cubicBezTo>
                  <a:pt x="3650221" y="1339871"/>
                  <a:pt x="3653461" y="1343109"/>
                  <a:pt x="3653461" y="1343109"/>
                </a:cubicBezTo>
                <a:cubicBezTo>
                  <a:pt x="3653461" y="1346346"/>
                  <a:pt x="3651841" y="1351203"/>
                  <a:pt x="3651841" y="1356060"/>
                </a:cubicBezTo>
                <a:cubicBezTo>
                  <a:pt x="3651841" y="1365773"/>
                  <a:pt x="3658321" y="1370630"/>
                  <a:pt x="3666421" y="1373868"/>
                </a:cubicBezTo>
                <a:cubicBezTo>
                  <a:pt x="3677761" y="1377105"/>
                  <a:pt x="3682620" y="1388437"/>
                  <a:pt x="3684240" y="1394913"/>
                </a:cubicBezTo>
                <a:cubicBezTo>
                  <a:pt x="3687480" y="1404626"/>
                  <a:pt x="3692340" y="1415959"/>
                  <a:pt x="3698820" y="1419196"/>
                </a:cubicBezTo>
                <a:cubicBezTo>
                  <a:pt x="3708540" y="1424053"/>
                  <a:pt x="3716640" y="1420815"/>
                  <a:pt x="3726360" y="1420815"/>
                </a:cubicBezTo>
                <a:cubicBezTo>
                  <a:pt x="3726360" y="1422434"/>
                  <a:pt x="3726360" y="1425672"/>
                  <a:pt x="3726360" y="1427291"/>
                </a:cubicBezTo>
                <a:cubicBezTo>
                  <a:pt x="3723120" y="1435385"/>
                  <a:pt x="3739319" y="1438623"/>
                  <a:pt x="3744179" y="1440242"/>
                </a:cubicBezTo>
                <a:cubicBezTo>
                  <a:pt x="3758759" y="1448336"/>
                  <a:pt x="3774959" y="1453193"/>
                  <a:pt x="3773339" y="1469382"/>
                </a:cubicBezTo>
                <a:cubicBezTo>
                  <a:pt x="3766859" y="1467763"/>
                  <a:pt x="3761999" y="1458050"/>
                  <a:pt x="3750659" y="1458050"/>
                </a:cubicBezTo>
                <a:cubicBezTo>
                  <a:pt x="3742559" y="1458050"/>
                  <a:pt x="3734460" y="1462906"/>
                  <a:pt x="3734460" y="1469382"/>
                </a:cubicBezTo>
                <a:cubicBezTo>
                  <a:pt x="3734460" y="1479095"/>
                  <a:pt x="3747419" y="1480714"/>
                  <a:pt x="3747419" y="1490427"/>
                </a:cubicBezTo>
                <a:cubicBezTo>
                  <a:pt x="3747419" y="1493665"/>
                  <a:pt x="3739319" y="1493665"/>
                  <a:pt x="3739319" y="1493665"/>
                </a:cubicBezTo>
                <a:cubicBezTo>
                  <a:pt x="3732840" y="1500141"/>
                  <a:pt x="3732840" y="1514710"/>
                  <a:pt x="3723120" y="1514710"/>
                </a:cubicBezTo>
                <a:cubicBezTo>
                  <a:pt x="3718260" y="1514710"/>
                  <a:pt x="3715020" y="1513092"/>
                  <a:pt x="3715020" y="1509854"/>
                </a:cubicBezTo>
                <a:cubicBezTo>
                  <a:pt x="3724740" y="1509854"/>
                  <a:pt x="3727980" y="1500141"/>
                  <a:pt x="3727980" y="1490427"/>
                </a:cubicBezTo>
                <a:cubicBezTo>
                  <a:pt x="3727980" y="1480714"/>
                  <a:pt x="3721500" y="1477476"/>
                  <a:pt x="3719880" y="1471001"/>
                </a:cubicBezTo>
                <a:cubicBezTo>
                  <a:pt x="3718260" y="1471001"/>
                  <a:pt x="3702060" y="1454812"/>
                  <a:pt x="3700440" y="1449955"/>
                </a:cubicBezTo>
                <a:cubicBezTo>
                  <a:pt x="3697200" y="1449955"/>
                  <a:pt x="3687480" y="1446717"/>
                  <a:pt x="3687480" y="1441861"/>
                </a:cubicBezTo>
                <a:cubicBezTo>
                  <a:pt x="3664801" y="1437004"/>
                  <a:pt x="3659941" y="1430528"/>
                  <a:pt x="3646981" y="1419196"/>
                </a:cubicBezTo>
                <a:cubicBezTo>
                  <a:pt x="3642121" y="1414340"/>
                  <a:pt x="3632401" y="1411102"/>
                  <a:pt x="3630781" y="1406245"/>
                </a:cubicBezTo>
                <a:cubicBezTo>
                  <a:pt x="3617822" y="1390056"/>
                  <a:pt x="3612962" y="1360916"/>
                  <a:pt x="3587042" y="1360916"/>
                </a:cubicBezTo>
                <a:cubicBezTo>
                  <a:pt x="3574082" y="1360916"/>
                  <a:pt x="3572462" y="1369011"/>
                  <a:pt x="3565983" y="1372249"/>
                </a:cubicBezTo>
                <a:cubicBezTo>
                  <a:pt x="3553023" y="1378724"/>
                  <a:pt x="3543303" y="1391675"/>
                  <a:pt x="3527103" y="1391675"/>
                </a:cubicBezTo>
                <a:cubicBezTo>
                  <a:pt x="3512523" y="1391675"/>
                  <a:pt x="3502804" y="1383581"/>
                  <a:pt x="3488224" y="1383581"/>
                </a:cubicBezTo>
                <a:cubicBezTo>
                  <a:pt x="3476884" y="1383581"/>
                  <a:pt x="3465544" y="1391675"/>
                  <a:pt x="3465544" y="1401389"/>
                </a:cubicBezTo>
                <a:cubicBezTo>
                  <a:pt x="3470404" y="1417577"/>
                  <a:pt x="3470404" y="1417577"/>
                  <a:pt x="3470404" y="1417577"/>
                </a:cubicBezTo>
                <a:cubicBezTo>
                  <a:pt x="3465544" y="1432147"/>
                  <a:pt x="3449345" y="1437004"/>
                  <a:pt x="3434765" y="1440242"/>
                </a:cubicBezTo>
                <a:cubicBezTo>
                  <a:pt x="3421805" y="1443480"/>
                  <a:pt x="3400745" y="1472619"/>
                  <a:pt x="3400745" y="1488808"/>
                </a:cubicBezTo>
                <a:cubicBezTo>
                  <a:pt x="3400745" y="1493665"/>
                  <a:pt x="3405605" y="1495284"/>
                  <a:pt x="3408845" y="1496903"/>
                </a:cubicBezTo>
                <a:cubicBezTo>
                  <a:pt x="3399125" y="1511473"/>
                  <a:pt x="3394266" y="1519567"/>
                  <a:pt x="3379686" y="1527662"/>
                </a:cubicBezTo>
                <a:cubicBezTo>
                  <a:pt x="3371586" y="1530899"/>
                  <a:pt x="3369966" y="1550326"/>
                  <a:pt x="3355386" y="1545469"/>
                </a:cubicBezTo>
                <a:cubicBezTo>
                  <a:pt x="3348906" y="1543850"/>
                  <a:pt x="3337567" y="1547088"/>
                  <a:pt x="3332707" y="1547088"/>
                </a:cubicBezTo>
                <a:cubicBezTo>
                  <a:pt x="3316507" y="1547088"/>
                  <a:pt x="3306787" y="1561658"/>
                  <a:pt x="3290587" y="1561658"/>
                </a:cubicBezTo>
                <a:cubicBezTo>
                  <a:pt x="3280868" y="1561658"/>
                  <a:pt x="3279248" y="1535756"/>
                  <a:pt x="3263048" y="1535756"/>
                </a:cubicBezTo>
                <a:cubicBezTo>
                  <a:pt x="3251716" y="1535756"/>
                  <a:pt x="3243616" y="1540613"/>
                  <a:pt x="3232276" y="1540613"/>
                </a:cubicBezTo>
                <a:cubicBezTo>
                  <a:pt x="3229036" y="1540613"/>
                  <a:pt x="3227415" y="1537375"/>
                  <a:pt x="3227415" y="1534137"/>
                </a:cubicBezTo>
                <a:cubicBezTo>
                  <a:pt x="3227415" y="1519567"/>
                  <a:pt x="3227415" y="1514710"/>
                  <a:pt x="3227415" y="1506616"/>
                </a:cubicBezTo>
                <a:cubicBezTo>
                  <a:pt x="3220936" y="1506616"/>
                  <a:pt x="3216075" y="1501759"/>
                  <a:pt x="3216075" y="1495284"/>
                </a:cubicBezTo>
                <a:cubicBezTo>
                  <a:pt x="3216075" y="1487189"/>
                  <a:pt x="3222557" y="1483952"/>
                  <a:pt x="3222557" y="1479095"/>
                </a:cubicBezTo>
                <a:cubicBezTo>
                  <a:pt x="3222557" y="1461287"/>
                  <a:pt x="3229036" y="1443480"/>
                  <a:pt x="3229036" y="1424053"/>
                </a:cubicBezTo>
                <a:cubicBezTo>
                  <a:pt x="3229036" y="1414340"/>
                  <a:pt x="3222557" y="1404626"/>
                  <a:pt x="3222557" y="1398151"/>
                </a:cubicBezTo>
                <a:cubicBezTo>
                  <a:pt x="3222557" y="1393294"/>
                  <a:pt x="3246856" y="1378724"/>
                  <a:pt x="3250097" y="1378724"/>
                </a:cubicBezTo>
                <a:cubicBezTo>
                  <a:pt x="3253335" y="1378724"/>
                  <a:pt x="3256568" y="1381962"/>
                  <a:pt x="3261428" y="1380343"/>
                </a:cubicBezTo>
                <a:cubicBezTo>
                  <a:pt x="3293827" y="1380343"/>
                  <a:pt x="3293827" y="1380343"/>
                  <a:pt x="3293827" y="1380343"/>
                </a:cubicBezTo>
                <a:cubicBezTo>
                  <a:pt x="3295447" y="1383581"/>
                  <a:pt x="3301927" y="1385200"/>
                  <a:pt x="3305167" y="1385200"/>
                </a:cubicBezTo>
                <a:cubicBezTo>
                  <a:pt x="3339187" y="1385200"/>
                  <a:pt x="3339187" y="1385200"/>
                  <a:pt x="3339187" y="1385200"/>
                </a:cubicBezTo>
                <a:cubicBezTo>
                  <a:pt x="3348906" y="1383581"/>
                  <a:pt x="3352146" y="1388437"/>
                  <a:pt x="3360246" y="1388437"/>
                </a:cubicBezTo>
                <a:cubicBezTo>
                  <a:pt x="3365106" y="1388437"/>
                  <a:pt x="3374826" y="1385200"/>
                  <a:pt x="3378066" y="1385200"/>
                </a:cubicBezTo>
                <a:cubicBezTo>
                  <a:pt x="3378066" y="1370630"/>
                  <a:pt x="3386166" y="1365773"/>
                  <a:pt x="3386166" y="1352822"/>
                </a:cubicBezTo>
                <a:cubicBezTo>
                  <a:pt x="3386166" y="1349584"/>
                  <a:pt x="3386166" y="1336633"/>
                  <a:pt x="3386166" y="1333395"/>
                </a:cubicBezTo>
                <a:cubicBezTo>
                  <a:pt x="3384546" y="1333395"/>
                  <a:pt x="3384546" y="1333395"/>
                  <a:pt x="3384546" y="1333395"/>
                </a:cubicBezTo>
                <a:cubicBezTo>
                  <a:pt x="3386166" y="1331778"/>
                  <a:pt x="3387786" y="1325302"/>
                  <a:pt x="3387786" y="1323683"/>
                </a:cubicBezTo>
                <a:cubicBezTo>
                  <a:pt x="3387786" y="1317208"/>
                  <a:pt x="3382926" y="1318826"/>
                  <a:pt x="3382926" y="1312351"/>
                </a:cubicBezTo>
                <a:cubicBezTo>
                  <a:pt x="3368346" y="1312351"/>
                  <a:pt x="3365106" y="1299400"/>
                  <a:pt x="3365106" y="1288067"/>
                </a:cubicBezTo>
                <a:cubicBezTo>
                  <a:pt x="3360246" y="1288067"/>
                  <a:pt x="3360246" y="1283211"/>
                  <a:pt x="3357006" y="1283211"/>
                </a:cubicBezTo>
                <a:cubicBezTo>
                  <a:pt x="3344046" y="1279973"/>
                  <a:pt x="3313267" y="1273497"/>
                  <a:pt x="3313267" y="1263784"/>
                </a:cubicBezTo>
                <a:cubicBezTo>
                  <a:pt x="3313267" y="1263784"/>
                  <a:pt x="3313267" y="1260546"/>
                  <a:pt x="3313267" y="1260546"/>
                </a:cubicBezTo>
                <a:cubicBezTo>
                  <a:pt x="3313267" y="1254071"/>
                  <a:pt x="3332707" y="1249214"/>
                  <a:pt x="3339187" y="1247595"/>
                </a:cubicBezTo>
                <a:cubicBezTo>
                  <a:pt x="3342427" y="1252452"/>
                  <a:pt x="3353766" y="1254071"/>
                  <a:pt x="3358626" y="1254071"/>
                </a:cubicBezTo>
                <a:cubicBezTo>
                  <a:pt x="3365106" y="1254071"/>
                  <a:pt x="3373206" y="1252452"/>
                  <a:pt x="3374826" y="1250833"/>
                </a:cubicBezTo>
                <a:cubicBezTo>
                  <a:pt x="3374826" y="1245976"/>
                  <a:pt x="3374826" y="1245976"/>
                  <a:pt x="3374826" y="1245976"/>
                </a:cubicBezTo>
                <a:cubicBezTo>
                  <a:pt x="3369966" y="1244358"/>
                  <a:pt x="3373206" y="1234644"/>
                  <a:pt x="3371586" y="1231406"/>
                </a:cubicBezTo>
                <a:cubicBezTo>
                  <a:pt x="3371586" y="1226550"/>
                  <a:pt x="3371586" y="1226550"/>
                  <a:pt x="3371586" y="1226550"/>
                </a:cubicBezTo>
                <a:cubicBezTo>
                  <a:pt x="3379686" y="1226550"/>
                  <a:pt x="3379686" y="1226550"/>
                  <a:pt x="3379686" y="1226550"/>
                </a:cubicBezTo>
                <a:cubicBezTo>
                  <a:pt x="3384546" y="1231406"/>
                  <a:pt x="3392646" y="1234644"/>
                  <a:pt x="3400745" y="1234644"/>
                </a:cubicBezTo>
                <a:cubicBezTo>
                  <a:pt x="3405605" y="1234644"/>
                  <a:pt x="3410465" y="1229787"/>
                  <a:pt x="3412085" y="1224931"/>
                </a:cubicBezTo>
                <a:cubicBezTo>
                  <a:pt x="3434765" y="1224931"/>
                  <a:pt x="3439625" y="1208742"/>
                  <a:pt x="3444485" y="1192553"/>
                </a:cubicBezTo>
                <a:cubicBezTo>
                  <a:pt x="3447725" y="1192553"/>
                  <a:pt x="3450965" y="1190934"/>
                  <a:pt x="3454205" y="1190934"/>
                </a:cubicBezTo>
                <a:cubicBezTo>
                  <a:pt x="3459064" y="1189315"/>
                  <a:pt x="3486604" y="1177983"/>
                  <a:pt x="3489844" y="1174745"/>
                </a:cubicBezTo>
                <a:cubicBezTo>
                  <a:pt x="3496324" y="1168270"/>
                  <a:pt x="3493084" y="1160175"/>
                  <a:pt x="3493084" y="1152081"/>
                </a:cubicBezTo>
                <a:cubicBezTo>
                  <a:pt x="3493084" y="1148843"/>
                  <a:pt x="3499564" y="1143987"/>
                  <a:pt x="3501184" y="1143987"/>
                </a:cubicBezTo>
                <a:cubicBezTo>
                  <a:pt x="3510904" y="1134273"/>
                  <a:pt x="3520623" y="1122941"/>
                  <a:pt x="3536823" y="1122941"/>
                </a:cubicBezTo>
                <a:cubicBezTo>
                  <a:pt x="3546543" y="1122941"/>
                  <a:pt x="3541683" y="1124560"/>
                  <a:pt x="3546543" y="1122941"/>
                </a:cubicBezTo>
                <a:cubicBezTo>
                  <a:pt x="3549783" y="1124560"/>
                  <a:pt x="3551403" y="1119703"/>
                  <a:pt x="3553023" y="1118084"/>
                </a:cubicBezTo>
                <a:cubicBezTo>
                  <a:pt x="3557883" y="1113227"/>
                  <a:pt x="3564363" y="1116465"/>
                  <a:pt x="3570842" y="1116465"/>
                </a:cubicBezTo>
                <a:cubicBezTo>
                  <a:pt x="3574082" y="1116465"/>
                  <a:pt x="3587042" y="1109990"/>
                  <a:pt x="3587042" y="1105133"/>
                </a:cubicBezTo>
                <a:cubicBezTo>
                  <a:pt x="3587042" y="1101895"/>
                  <a:pt x="3580562" y="1087326"/>
                  <a:pt x="3580562" y="1087326"/>
                </a:cubicBezTo>
                <a:cubicBezTo>
                  <a:pt x="3578942" y="1067899"/>
                  <a:pt x="3567603" y="1061423"/>
                  <a:pt x="3567603" y="1045234"/>
                </a:cubicBezTo>
                <a:cubicBezTo>
                  <a:pt x="3567603" y="1014476"/>
                  <a:pt x="3595142" y="1012857"/>
                  <a:pt x="3612962" y="999906"/>
                </a:cubicBezTo>
                <a:cubicBezTo>
                  <a:pt x="3612962" y="1008000"/>
                  <a:pt x="3612962" y="1008000"/>
                  <a:pt x="3612962" y="1008000"/>
                </a:cubicBezTo>
                <a:cubicBezTo>
                  <a:pt x="3609722" y="1016095"/>
                  <a:pt x="3608102" y="1019332"/>
                  <a:pt x="3608102" y="1027427"/>
                </a:cubicBezTo>
                <a:cubicBezTo>
                  <a:pt x="3608102" y="1033902"/>
                  <a:pt x="3616202" y="1035521"/>
                  <a:pt x="3622682" y="1035521"/>
                </a:cubicBezTo>
                <a:cubicBezTo>
                  <a:pt x="3622682" y="1037140"/>
                  <a:pt x="3622682" y="1038759"/>
                  <a:pt x="3622682" y="1040378"/>
                </a:cubicBezTo>
                <a:cubicBezTo>
                  <a:pt x="3622682" y="1043615"/>
                  <a:pt x="3616202" y="1045234"/>
                  <a:pt x="3612962" y="1046853"/>
                </a:cubicBezTo>
                <a:cubicBezTo>
                  <a:pt x="3606482" y="1054948"/>
                  <a:pt x="3598382" y="1061423"/>
                  <a:pt x="3598382" y="1074374"/>
                </a:cubicBezTo>
                <a:cubicBezTo>
                  <a:pt x="3598382" y="1080850"/>
                  <a:pt x="3601622" y="1085706"/>
                  <a:pt x="3604862" y="1087326"/>
                </a:cubicBezTo>
                <a:cubicBezTo>
                  <a:pt x="3604862" y="1090563"/>
                  <a:pt x="3606482" y="1092182"/>
                  <a:pt x="3604862" y="1095420"/>
                </a:cubicBezTo>
                <a:cubicBezTo>
                  <a:pt x="3612962" y="1095420"/>
                  <a:pt x="3616202" y="1097039"/>
                  <a:pt x="3622682" y="1097039"/>
                </a:cubicBezTo>
                <a:cubicBezTo>
                  <a:pt x="3624301" y="1101895"/>
                  <a:pt x="3625921" y="1106752"/>
                  <a:pt x="3627541" y="1106752"/>
                </a:cubicBezTo>
                <a:cubicBezTo>
                  <a:pt x="3646981" y="1106752"/>
                  <a:pt x="3659941" y="1090563"/>
                  <a:pt x="3677761" y="1092182"/>
                </a:cubicBezTo>
                <a:cubicBezTo>
                  <a:pt x="3676141" y="1095420"/>
                  <a:pt x="3672901" y="1097039"/>
                  <a:pt x="3672901" y="1100276"/>
                </a:cubicBezTo>
                <a:cubicBezTo>
                  <a:pt x="3672901" y="1101895"/>
                  <a:pt x="3684240" y="1109990"/>
                  <a:pt x="3684240" y="1109990"/>
                </a:cubicBezTo>
                <a:cubicBezTo>
                  <a:pt x="3692340" y="1109990"/>
                  <a:pt x="3693960" y="1105133"/>
                  <a:pt x="3697200" y="1103514"/>
                </a:cubicBezTo>
                <a:cubicBezTo>
                  <a:pt x="3708540" y="1097039"/>
                  <a:pt x="3718260" y="1100276"/>
                  <a:pt x="3729600" y="1095420"/>
                </a:cubicBezTo>
                <a:cubicBezTo>
                  <a:pt x="3736079" y="1092182"/>
                  <a:pt x="3747419" y="1080850"/>
                  <a:pt x="3755519" y="1080850"/>
                </a:cubicBezTo>
                <a:cubicBezTo>
                  <a:pt x="3765239" y="1080850"/>
                  <a:pt x="3774959" y="1082469"/>
                  <a:pt x="3779819" y="1084088"/>
                </a:cubicBezTo>
                <a:cubicBezTo>
                  <a:pt x="3778199" y="1087326"/>
                  <a:pt x="3776579" y="1090563"/>
                  <a:pt x="3776579" y="1092182"/>
                </a:cubicBezTo>
                <a:lnTo>
                  <a:pt x="3802945" y="1090535"/>
                </a:lnTo>
                <a:lnTo>
                  <a:pt x="3807315" y="1076209"/>
                </a:lnTo>
                <a:cubicBezTo>
                  <a:pt x="3814373" y="1065276"/>
                  <a:pt x="3827123" y="1062543"/>
                  <a:pt x="3827123" y="1040679"/>
                </a:cubicBezTo>
                <a:cubicBezTo>
                  <a:pt x="3827123" y="1024483"/>
                  <a:pt x="3843314" y="992091"/>
                  <a:pt x="3856266" y="992091"/>
                </a:cubicBezTo>
                <a:cubicBezTo>
                  <a:pt x="3867600" y="992091"/>
                  <a:pt x="3870838" y="1009906"/>
                  <a:pt x="3883790" y="1009906"/>
                </a:cubicBezTo>
                <a:cubicBezTo>
                  <a:pt x="3893504" y="1009906"/>
                  <a:pt x="3911314" y="996950"/>
                  <a:pt x="3875695" y="962938"/>
                </a:cubicBezTo>
                <a:cubicBezTo>
                  <a:pt x="3864361" y="951601"/>
                  <a:pt x="3901599" y="938645"/>
                  <a:pt x="3916171" y="938645"/>
                </a:cubicBezTo>
                <a:cubicBezTo>
                  <a:pt x="3932361" y="938645"/>
                  <a:pt x="3940457" y="943503"/>
                  <a:pt x="3951790" y="943503"/>
                </a:cubicBezTo>
                <a:cubicBezTo>
                  <a:pt x="3961504" y="943503"/>
                  <a:pt x="3982552" y="932166"/>
                  <a:pt x="3992266" y="927307"/>
                </a:cubicBezTo>
                <a:cubicBezTo>
                  <a:pt x="3989837" y="920829"/>
                  <a:pt x="3986599" y="916375"/>
                  <a:pt x="3983361" y="912528"/>
                </a:cubicBezTo>
                <a:lnTo>
                  <a:pt x="3975228" y="902358"/>
                </a:lnTo>
                <a:lnTo>
                  <a:pt x="3975117" y="902456"/>
                </a:lnTo>
                <a:cubicBezTo>
                  <a:pt x="3967000" y="917044"/>
                  <a:pt x="3934531" y="920285"/>
                  <a:pt x="3921543" y="917044"/>
                </a:cubicBezTo>
                <a:cubicBezTo>
                  <a:pt x="3906932" y="921906"/>
                  <a:pt x="3890698" y="928389"/>
                  <a:pt x="3877710" y="928389"/>
                </a:cubicBezTo>
                <a:cubicBezTo>
                  <a:pt x="3867969" y="928389"/>
                  <a:pt x="3861475" y="926768"/>
                  <a:pt x="3861475" y="918665"/>
                </a:cubicBezTo>
                <a:cubicBezTo>
                  <a:pt x="3846864" y="918665"/>
                  <a:pt x="3830630" y="908939"/>
                  <a:pt x="3830630" y="894352"/>
                </a:cubicBezTo>
                <a:cubicBezTo>
                  <a:pt x="3830630" y="886248"/>
                  <a:pt x="3838747" y="881385"/>
                  <a:pt x="3841994" y="878144"/>
                </a:cubicBezTo>
                <a:cubicBezTo>
                  <a:pt x="3833877" y="874902"/>
                  <a:pt x="3827383" y="858694"/>
                  <a:pt x="3827383" y="850590"/>
                </a:cubicBezTo>
                <a:cubicBezTo>
                  <a:pt x="3827383" y="845727"/>
                  <a:pt x="3829006" y="842486"/>
                  <a:pt x="3827383" y="836002"/>
                </a:cubicBezTo>
                <a:cubicBezTo>
                  <a:pt x="3858229" y="836002"/>
                  <a:pt x="3872840" y="797102"/>
                  <a:pt x="3892321" y="787377"/>
                </a:cubicBezTo>
                <a:cubicBezTo>
                  <a:pt x="3902062" y="780894"/>
                  <a:pt x="3919920" y="777652"/>
                  <a:pt x="3919920" y="764686"/>
                </a:cubicBezTo>
                <a:cubicBezTo>
                  <a:pt x="3919920" y="746857"/>
                  <a:pt x="3895568" y="743615"/>
                  <a:pt x="3877710" y="743615"/>
                </a:cubicBezTo>
                <a:cubicBezTo>
                  <a:pt x="3853358" y="743615"/>
                  <a:pt x="3835500" y="751719"/>
                  <a:pt x="3835500" y="772790"/>
                </a:cubicBezTo>
                <a:cubicBezTo>
                  <a:pt x="3835500" y="780894"/>
                  <a:pt x="3837124" y="784136"/>
                  <a:pt x="3835500" y="788998"/>
                </a:cubicBezTo>
                <a:cubicBezTo>
                  <a:pt x="3835500" y="805206"/>
                  <a:pt x="3801408" y="819794"/>
                  <a:pt x="3786797" y="827898"/>
                </a:cubicBezTo>
                <a:cubicBezTo>
                  <a:pt x="3775432" y="836002"/>
                  <a:pt x="3762445" y="837623"/>
                  <a:pt x="3754328" y="850590"/>
                </a:cubicBezTo>
                <a:cubicBezTo>
                  <a:pt x="3749457" y="860315"/>
                  <a:pt x="3755951" y="874902"/>
                  <a:pt x="3744587" y="879764"/>
                </a:cubicBezTo>
                <a:cubicBezTo>
                  <a:pt x="3744587" y="894352"/>
                  <a:pt x="3744587" y="894352"/>
                  <a:pt x="3744587" y="894352"/>
                </a:cubicBezTo>
                <a:cubicBezTo>
                  <a:pt x="3749457" y="897594"/>
                  <a:pt x="3751081" y="902456"/>
                  <a:pt x="3751081" y="907319"/>
                </a:cubicBezTo>
                <a:cubicBezTo>
                  <a:pt x="3764068" y="908939"/>
                  <a:pt x="3783550" y="921906"/>
                  <a:pt x="3783550" y="934873"/>
                </a:cubicBezTo>
                <a:cubicBezTo>
                  <a:pt x="3783550" y="946219"/>
                  <a:pt x="3762445" y="964048"/>
                  <a:pt x="3754328" y="964048"/>
                </a:cubicBezTo>
                <a:cubicBezTo>
                  <a:pt x="3739716" y="964048"/>
                  <a:pt x="3734846" y="985118"/>
                  <a:pt x="3734846" y="999706"/>
                </a:cubicBezTo>
                <a:cubicBezTo>
                  <a:pt x="3734846" y="1007810"/>
                  <a:pt x="3741340" y="1011052"/>
                  <a:pt x="3744587" y="1012673"/>
                </a:cubicBezTo>
                <a:cubicBezTo>
                  <a:pt x="3742963" y="1030502"/>
                  <a:pt x="3726729" y="1032123"/>
                  <a:pt x="3723482" y="1046710"/>
                </a:cubicBezTo>
                <a:cubicBezTo>
                  <a:pt x="3713741" y="1046710"/>
                  <a:pt x="3710494" y="1046710"/>
                  <a:pt x="3704001" y="1046710"/>
                </a:cubicBezTo>
                <a:cubicBezTo>
                  <a:pt x="3692636" y="1046710"/>
                  <a:pt x="3687766" y="1069402"/>
                  <a:pt x="3669908" y="1069402"/>
                </a:cubicBezTo>
                <a:cubicBezTo>
                  <a:pt x="3665038" y="1069402"/>
                  <a:pt x="3653673" y="1038606"/>
                  <a:pt x="3653673" y="1035364"/>
                </a:cubicBezTo>
                <a:cubicBezTo>
                  <a:pt x="3653673" y="1033743"/>
                  <a:pt x="3655297" y="1030502"/>
                  <a:pt x="3655297" y="1028881"/>
                </a:cubicBezTo>
                <a:cubicBezTo>
                  <a:pt x="3643933" y="1015914"/>
                  <a:pt x="3645556" y="1006189"/>
                  <a:pt x="3640686" y="989981"/>
                </a:cubicBezTo>
                <a:cubicBezTo>
                  <a:pt x="3635816" y="980256"/>
                  <a:pt x="3626075" y="977014"/>
                  <a:pt x="3626075" y="964048"/>
                </a:cubicBezTo>
                <a:lnTo>
                  <a:pt x="3630083" y="953376"/>
                </a:lnTo>
                <a:lnTo>
                  <a:pt x="3630945" y="954323"/>
                </a:lnTo>
                <a:lnTo>
                  <a:pt x="3630945" y="951081"/>
                </a:lnTo>
                <a:lnTo>
                  <a:pt x="3630083" y="953376"/>
                </a:lnTo>
                <a:lnTo>
                  <a:pt x="3614711" y="936494"/>
                </a:lnTo>
                <a:cubicBezTo>
                  <a:pt x="3600100" y="957564"/>
                  <a:pt x="3577371" y="985118"/>
                  <a:pt x="3546526" y="985118"/>
                </a:cubicBezTo>
                <a:cubicBezTo>
                  <a:pt x="3543279" y="985118"/>
                  <a:pt x="3514057" y="968910"/>
                  <a:pt x="3514057" y="965669"/>
                </a:cubicBezTo>
                <a:cubicBezTo>
                  <a:pt x="3514057" y="959185"/>
                  <a:pt x="3523797" y="955943"/>
                  <a:pt x="3527044" y="954323"/>
                </a:cubicBezTo>
                <a:cubicBezTo>
                  <a:pt x="3527044" y="944598"/>
                  <a:pt x="3527044" y="944598"/>
                  <a:pt x="3527044" y="944598"/>
                </a:cubicBezTo>
                <a:cubicBezTo>
                  <a:pt x="3517303" y="944598"/>
                  <a:pt x="3517303" y="944598"/>
                  <a:pt x="3507563" y="947839"/>
                </a:cubicBezTo>
                <a:cubicBezTo>
                  <a:pt x="3507563" y="942977"/>
                  <a:pt x="3515680" y="933252"/>
                  <a:pt x="3520550" y="928389"/>
                </a:cubicBezTo>
                <a:cubicBezTo>
                  <a:pt x="3509186" y="915423"/>
                  <a:pt x="3507563" y="897594"/>
                  <a:pt x="3507563" y="878144"/>
                </a:cubicBezTo>
                <a:cubicBezTo>
                  <a:pt x="3507563" y="866798"/>
                  <a:pt x="3518927" y="868419"/>
                  <a:pt x="3523797" y="861935"/>
                </a:cubicBezTo>
                <a:cubicBezTo>
                  <a:pt x="3531915" y="848969"/>
                  <a:pt x="3540032" y="840864"/>
                  <a:pt x="3556266" y="836002"/>
                </a:cubicBezTo>
                <a:cubicBezTo>
                  <a:pt x="3569254" y="832760"/>
                  <a:pt x="3570877" y="816552"/>
                  <a:pt x="3596853" y="818173"/>
                </a:cubicBezTo>
                <a:cubicBezTo>
                  <a:pt x="3588735" y="816552"/>
                  <a:pt x="3587112" y="814932"/>
                  <a:pt x="3580618" y="813311"/>
                </a:cubicBezTo>
                <a:cubicBezTo>
                  <a:pt x="3611464" y="805206"/>
                  <a:pt x="3622828" y="780894"/>
                  <a:pt x="3645556" y="763065"/>
                </a:cubicBezTo>
                <a:cubicBezTo>
                  <a:pt x="3653673" y="758202"/>
                  <a:pt x="3652050" y="735511"/>
                  <a:pt x="3658544" y="735511"/>
                </a:cubicBezTo>
                <a:cubicBezTo>
                  <a:pt x="3658544" y="735511"/>
                  <a:pt x="3665038" y="719303"/>
                  <a:pt x="3665038" y="719303"/>
                </a:cubicBezTo>
                <a:cubicBezTo>
                  <a:pt x="3673155" y="704716"/>
                  <a:pt x="3684519" y="694990"/>
                  <a:pt x="3699130" y="688507"/>
                </a:cubicBezTo>
                <a:cubicBezTo>
                  <a:pt x="3713741" y="683645"/>
                  <a:pt x="3733223" y="659332"/>
                  <a:pt x="3738093" y="643124"/>
                </a:cubicBezTo>
                <a:cubicBezTo>
                  <a:pt x="3720235" y="647986"/>
                  <a:pt x="3712118" y="656091"/>
                  <a:pt x="3695883" y="656091"/>
                </a:cubicBezTo>
                <a:cubicBezTo>
                  <a:pt x="3699130" y="651228"/>
                  <a:pt x="3707247" y="647986"/>
                  <a:pt x="3708871" y="646366"/>
                </a:cubicBezTo>
                <a:cubicBezTo>
                  <a:pt x="3705624" y="646366"/>
                  <a:pt x="3699130" y="644745"/>
                  <a:pt x="3699130" y="644745"/>
                </a:cubicBezTo>
                <a:cubicBezTo>
                  <a:pt x="3700754" y="636641"/>
                  <a:pt x="3704001" y="633399"/>
                  <a:pt x="3708871" y="633399"/>
                </a:cubicBezTo>
                <a:cubicBezTo>
                  <a:pt x="3712118" y="633399"/>
                  <a:pt x="3713741" y="635020"/>
                  <a:pt x="3715365" y="635020"/>
                </a:cubicBezTo>
                <a:cubicBezTo>
                  <a:pt x="3716988" y="630158"/>
                  <a:pt x="3720235" y="628537"/>
                  <a:pt x="3721859" y="625295"/>
                </a:cubicBezTo>
                <a:cubicBezTo>
                  <a:pt x="3725105" y="630158"/>
                  <a:pt x="3726729" y="633399"/>
                  <a:pt x="3723482" y="638262"/>
                </a:cubicBezTo>
                <a:cubicBezTo>
                  <a:pt x="3734846" y="638262"/>
                  <a:pt x="3738093" y="646366"/>
                  <a:pt x="3747834" y="646366"/>
                </a:cubicBezTo>
                <a:cubicBezTo>
                  <a:pt x="3751081" y="646366"/>
                  <a:pt x="3759198" y="628537"/>
                  <a:pt x="3760821" y="628537"/>
                </a:cubicBezTo>
                <a:cubicBezTo>
                  <a:pt x="3755951" y="626916"/>
                  <a:pt x="3755951" y="625295"/>
                  <a:pt x="3749457" y="626916"/>
                </a:cubicBezTo>
                <a:cubicBezTo>
                  <a:pt x="3752704" y="620432"/>
                  <a:pt x="3757574" y="615570"/>
                  <a:pt x="3765692" y="615570"/>
                </a:cubicBezTo>
                <a:cubicBezTo>
                  <a:pt x="3770562" y="615570"/>
                  <a:pt x="3775432" y="617191"/>
                  <a:pt x="3780303" y="613949"/>
                </a:cubicBezTo>
                <a:cubicBezTo>
                  <a:pt x="3775432" y="610707"/>
                  <a:pt x="3777056" y="610707"/>
                  <a:pt x="3773809" y="607466"/>
                </a:cubicBezTo>
                <a:cubicBezTo>
                  <a:pt x="3781926" y="600982"/>
                  <a:pt x="3793290" y="600982"/>
                  <a:pt x="3804655" y="599362"/>
                </a:cubicBezTo>
                <a:cubicBezTo>
                  <a:pt x="3804655" y="607466"/>
                  <a:pt x="3804655" y="607466"/>
                  <a:pt x="3804655" y="607466"/>
                </a:cubicBezTo>
                <a:cubicBezTo>
                  <a:pt x="3814395" y="605845"/>
                  <a:pt x="3816019" y="589637"/>
                  <a:pt x="3830630" y="588016"/>
                </a:cubicBezTo>
                <a:cubicBezTo>
                  <a:pt x="3830630" y="600982"/>
                  <a:pt x="3830630" y="600982"/>
                  <a:pt x="3830630" y="600982"/>
                </a:cubicBezTo>
                <a:cubicBezTo>
                  <a:pt x="3840371" y="583153"/>
                  <a:pt x="3853358" y="588016"/>
                  <a:pt x="3866346" y="581532"/>
                </a:cubicBezTo>
                <a:cubicBezTo>
                  <a:pt x="3859852" y="578291"/>
                  <a:pt x="3854982" y="576670"/>
                  <a:pt x="3854982" y="571808"/>
                </a:cubicBezTo>
                <a:cubicBezTo>
                  <a:pt x="3854982" y="568566"/>
                  <a:pt x="3867969" y="565324"/>
                  <a:pt x="3869593" y="562082"/>
                </a:cubicBezTo>
                <a:cubicBezTo>
                  <a:pt x="3874463" y="566945"/>
                  <a:pt x="3877710" y="571808"/>
                  <a:pt x="3884204" y="571808"/>
                </a:cubicBezTo>
                <a:cubicBezTo>
                  <a:pt x="3895568" y="571808"/>
                  <a:pt x="3923167" y="553979"/>
                  <a:pt x="3923167" y="563703"/>
                </a:cubicBezTo>
                <a:cubicBezTo>
                  <a:pt x="3923167" y="573428"/>
                  <a:pt x="3910179" y="576670"/>
                  <a:pt x="3908556" y="586395"/>
                </a:cubicBezTo>
                <a:cubicBezTo>
                  <a:pt x="3921543" y="588016"/>
                  <a:pt x="3926414" y="571808"/>
                  <a:pt x="3939401" y="565324"/>
                </a:cubicBezTo>
                <a:cubicBezTo>
                  <a:pt x="3941025" y="570187"/>
                  <a:pt x="3941025" y="573428"/>
                  <a:pt x="3942648" y="578291"/>
                </a:cubicBezTo>
                <a:cubicBezTo>
                  <a:pt x="3952389" y="568566"/>
                  <a:pt x="3957259" y="565324"/>
                  <a:pt x="3970247" y="557220"/>
                </a:cubicBezTo>
                <a:cubicBezTo>
                  <a:pt x="3970247" y="566945"/>
                  <a:pt x="3968623" y="573428"/>
                  <a:pt x="3976741" y="575049"/>
                </a:cubicBezTo>
                <a:cubicBezTo>
                  <a:pt x="3978364" y="568566"/>
                  <a:pt x="3981611" y="563703"/>
                  <a:pt x="3988105" y="563703"/>
                </a:cubicBezTo>
                <a:cubicBezTo>
                  <a:pt x="3991352" y="563703"/>
                  <a:pt x="4005963" y="571808"/>
                  <a:pt x="4012457" y="575049"/>
                </a:cubicBezTo>
                <a:cubicBezTo>
                  <a:pt x="4005963" y="592878"/>
                  <a:pt x="3999469" y="586395"/>
                  <a:pt x="3983234" y="592878"/>
                </a:cubicBezTo>
                <a:cubicBezTo>
                  <a:pt x="3991352" y="597741"/>
                  <a:pt x="3996222" y="599362"/>
                  <a:pt x="3996222" y="602603"/>
                </a:cubicBezTo>
                <a:cubicBezTo>
                  <a:pt x="3999469" y="603414"/>
                  <a:pt x="4004745" y="604224"/>
                  <a:pt x="4009412" y="604832"/>
                </a:cubicBezTo>
                <a:lnTo>
                  <a:pt x="4017199" y="605659"/>
                </a:lnTo>
                <a:lnTo>
                  <a:pt x="4018171" y="605008"/>
                </a:lnTo>
                <a:cubicBezTo>
                  <a:pt x="4035980" y="603388"/>
                  <a:pt x="4035980" y="605008"/>
                  <a:pt x="4037599" y="605008"/>
                </a:cubicBezTo>
                <a:cubicBezTo>
                  <a:pt x="4061885" y="605008"/>
                  <a:pt x="4139599" y="643878"/>
                  <a:pt x="4173599" y="655215"/>
                </a:cubicBezTo>
                <a:cubicBezTo>
                  <a:pt x="4295027" y="694085"/>
                  <a:pt x="4215694" y="744293"/>
                  <a:pt x="4175218" y="734575"/>
                </a:cubicBezTo>
                <a:cubicBezTo>
                  <a:pt x="4146075" y="726477"/>
                  <a:pt x="4129885" y="726477"/>
                  <a:pt x="4099123" y="726477"/>
                </a:cubicBezTo>
                <a:cubicBezTo>
                  <a:pt x="4113694" y="747532"/>
                  <a:pt x="4108837" y="791261"/>
                  <a:pt x="4149313" y="794500"/>
                </a:cubicBezTo>
                <a:cubicBezTo>
                  <a:pt x="4149313" y="794500"/>
                  <a:pt x="4149313" y="794500"/>
                  <a:pt x="4149313" y="766967"/>
                </a:cubicBezTo>
                <a:cubicBezTo>
                  <a:pt x="4231885" y="802598"/>
                  <a:pt x="4222170" y="732956"/>
                  <a:pt x="4241599" y="726477"/>
                </a:cubicBezTo>
                <a:cubicBezTo>
                  <a:pt x="4261027" y="719999"/>
                  <a:pt x="4298265" y="737814"/>
                  <a:pt x="4298265" y="713521"/>
                </a:cubicBezTo>
                <a:cubicBezTo>
                  <a:pt x="4298265" y="700564"/>
                  <a:pt x="4285313" y="697325"/>
                  <a:pt x="4288551" y="690846"/>
                </a:cubicBezTo>
                <a:cubicBezTo>
                  <a:pt x="4319313" y="596910"/>
                  <a:pt x="4335504" y="658454"/>
                  <a:pt x="4324170" y="687607"/>
                </a:cubicBezTo>
                <a:cubicBezTo>
                  <a:pt x="4320932" y="695705"/>
                  <a:pt x="4332265" y="702183"/>
                  <a:pt x="4341980" y="702183"/>
                </a:cubicBezTo>
                <a:cubicBezTo>
                  <a:pt x="4367884" y="702183"/>
                  <a:pt x="4474741" y="606627"/>
                  <a:pt x="4490932" y="648737"/>
                </a:cubicBezTo>
                <a:cubicBezTo>
                  <a:pt x="4523313" y="664933"/>
                  <a:pt x="4568646" y="634160"/>
                  <a:pt x="4591313" y="634160"/>
                </a:cubicBezTo>
                <a:cubicBezTo>
                  <a:pt x="4604265" y="634160"/>
                  <a:pt x="4626932" y="677890"/>
                  <a:pt x="4630170" y="622823"/>
                </a:cubicBezTo>
                <a:cubicBezTo>
                  <a:pt x="4631789" y="617964"/>
                  <a:pt x="4599408" y="585573"/>
                  <a:pt x="4696551" y="611486"/>
                </a:cubicBezTo>
                <a:cubicBezTo>
                  <a:pt x="4732170" y="619584"/>
                  <a:pt x="4827693" y="689227"/>
                  <a:pt x="4787217" y="627682"/>
                </a:cubicBezTo>
                <a:cubicBezTo>
                  <a:pt x="4771027" y="609866"/>
                  <a:pt x="4756455" y="588812"/>
                  <a:pt x="4756455" y="556420"/>
                </a:cubicBezTo>
                <a:cubicBezTo>
                  <a:pt x="4756455" y="528887"/>
                  <a:pt x="4814741" y="478679"/>
                  <a:pt x="4845503" y="483538"/>
                </a:cubicBezTo>
                <a:cubicBezTo>
                  <a:pt x="4905407" y="496495"/>
                  <a:pt x="4866550" y="506212"/>
                  <a:pt x="4866550" y="530506"/>
                </a:cubicBezTo>
                <a:cubicBezTo>
                  <a:pt x="4866550" y="553181"/>
                  <a:pt x="4874646" y="660074"/>
                  <a:pt x="4903788" y="660074"/>
                </a:cubicBezTo>
                <a:cubicBezTo>
                  <a:pt x="4928074" y="660074"/>
                  <a:pt x="4882741" y="608247"/>
                  <a:pt x="4898931" y="592051"/>
                </a:cubicBezTo>
                <a:cubicBezTo>
                  <a:pt x="4919979" y="567757"/>
                  <a:pt x="4889217" y="546702"/>
                  <a:pt x="4884360" y="527267"/>
                </a:cubicBezTo>
                <a:cubicBezTo>
                  <a:pt x="4902169" y="517550"/>
                  <a:pt x="4918360" y="507832"/>
                  <a:pt x="4921598" y="483538"/>
                </a:cubicBezTo>
                <a:cubicBezTo>
                  <a:pt x="4931312" y="496495"/>
                  <a:pt x="4928074" y="562898"/>
                  <a:pt x="4970169" y="506212"/>
                </a:cubicBezTo>
                <a:cubicBezTo>
                  <a:pt x="5020360" y="506212"/>
                  <a:pt x="5025217" y="515930"/>
                  <a:pt x="5041407" y="506212"/>
                </a:cubicBezTo>
                <a:cubicBezTo>
                  <a:pt x="5038169" y="494875"/>
                  <a:pt x="5030074" y="485158"/>
                  <a:pt x="5030074" y="477060"/>
                </a:cubicBezTo>
                <a:cubicBezTo>
                  <a:pt x="5030074" y="436570"/>
                  <a:pt x="5119121" y="444668"/>
                  <a:pt x="5143407" y="444668"/>
                </a:cubicBezTo>
                <a:cubicBezTo>
                  <a:pt x="5159597" y="444668"/>
                  <a:pt x="5162836" y="415515"/>
                  <a:pt x="5174169" y="405797"/>
                </a:cubicBezTo>
                <a:cubicBezTo>
                  <a:pt x="5225978" y="358829"/>
                  <a:pt x="5326359" y="352351"/>
                  <a:pt x="5350645" y="344253"/>
                </a:cubicBezTo>
                <a:cubicBezTo>
                  <a:pt x="5342549" y="378264"/>
                  <a:pt x="5434835" y="341014"/>
                  <a:pt x="5447787" y="331296"/>
                </a:cubicBezTo>
                <a:cubicBezTo>
                  <a:pt x="5467216" y="315100"/>
                  <a:pt x="5483406" y="287567"/>
                  <a:pt x="5519025" y="287567"/>
                </a:cubicBezTo>
                <a:close/>
                <a:moveTo>
                  <a:pt x="1059164" y="278477"/>
                </a:moveTo>
                <a:cubicBezTo>
                  <a:pt x="1065046" y="276092"/>
                  <a:pt x="1077280" y="286226"/>
                  <a:pt x="1081044" y="287418"/>
                </a:cubicBezTo>
                <a:cubicBezTo>
                  <a:pt x="1077699" y="292188"/>
                  <a:pt x="1076026" y="295368"/>
                  <a:pt x="1071006" y="295368"/>
                </a:cubicBezTo>
                <a:cubicBezTo>
                  <a:pt x="1064314" y="295368"/>
                  <a:pt x="1055949" y="289009"/>
                  <a:pt x="1055949" y="285829"/>
                </a:cubicBezTo>
                <a:cubicBezTo>
                  <a:pt x="1055949" y="281458"/>
                  <a:pt x="1057203" y="279271"/>
                  <a:pt x="1059164" y="278477"/>
                </a:cubicBezTo>
                <a:close/>
                <a:moveTo>
                  <a:pt x="1322176" y="277994"/>
                </a:moveTo>
                <a:cubicBezTo>
                  <a:pt x="1330149" y="277994"/>
                  <a:pt x="1333337" y="282959"/>
                  <a:pt x="1339717" y="284614"/>
                </a:cubicBezTo>
                <a:cubicBezTo>
                  <a:pt x="1334932" y="289577"/>
                  <a:pt x="1326960" y="289577"/>
                  <a:pt x="1315796" y="289577"/>
                </a:cubicBezTo>
                <a:cubicBezTo>
                  <a:pt x="1303038" y="289577"/>
                  <a:pt x="1320580" y="277994"/>
                  <a:pt x="1322176" y="277994"/>
                </a:cubicBezTo>
                <a:close/>
                <a:moveTo>
                  <a:pt x="1149138" y="274134"/>
                </a:moveTo>
                <a:cubicBezTo>
                  <a:pt x="1157255" y="274134"/>
                  <a:pt x="1160496" y="278919"/>
                  <a:pt x="1162120" y="282108"/>
                </a:cubicBezTo>
                <a:cubicBezTo>
                  <a:pt x="1154007" y="288486"/>
                  <a:pt x="1142643" y="290080"/>
                  <a:pt x="1131281" y="290080"/>
                </a:cubicBezTo>
                <a:lnTo>
                  <a:pt x="1152385" y="290080"/>
                </a:lnTo>
                <a:cubicBezTo>
                  <a:pt x="1152385" y="304434"/>
                  <a:pt x="1129657" y="310813"/>
                  <a:pt x="1113424" y="310813"/>
                </a:cubicBezTo>
                <a:cubicBezTo>
                  <a:pt x="1103684" y="310813"/>
                  <a:pt x="1090696" y="298055"/>
                  <a:pt x="1090696" y="291675"/>
                </a:cubicBezTo>
                <a:cubicBezTo>
                  <a:pt x="1090696" y="275728"/>
                  <a:pt x="1134527" y="274134"/>
                  <a:pt x="1149138" y="274134"/>
                </a:cubicBezTo>
                <a:close/>
                <a:moveTo>
                  <a:pt x="5590388" y="260267"/>
                </a:moveTo>
                <a:cubicBezTo>
                  <a:pt x="5588715" y="265231"/>
                  <a:pt x="5585369" y="270194"/>
                  <a:pt x="5580349" y="270194"/>
                </a:cubicBezTo>
                <a:cubicBezTo>
                  <a:pt x="5571984" y="270194"/>
                  <a:pt x="5566965" y="265231"/>
                  <a:pt x="5565292" y="261922"/>
                </a:cubicBezTo>
                <a:cubicBezTo>
                  <a:pt x="5580349" y="258612"/>
                  <a:pt x="5583695" y="261922"/>
                  <a:pt x="5590388" y="260267"/>
                </a:cubicBezTo>
                <a:close/>
                <a:moveTo>
                  <a:pt x="1140658" y="245176"/>
                </a:moveTo>
                <a:cubicBezTo>
                  <a:pt x="1155251" y="245176"/>
                  <a:pt x="1168218" y="253542"/>
                  <a:pt x="1169841" y="263580"/>
                </a:cubicBezTo>
                <a:cubicBezTo>
                  <a:pt x="1164977" y="265253"/>
                  <a:pt x="1160112" y="270273"/>
                  <a:pt x="1152008" y="270273"/>
                </a:cubicBezTo>
                <a:cubicBezTo>
                  <a:pt x="1132550" y="270273"/>
                  <a:pt x="1135792" y="270273"/>
                  <a:pt x="1121198" y="270273"/>
                </a:cubicBezTo>
                <a:cubicBezTo>
                  <a:pt x="1111469" y="270273"/>
                  <a:pt x="1109847" y="265253"/>
                  <a:pt x="1103361" y="265253"/>
                </a:cubicBezTo>
                <a:cubicBezTo>
                  <a:pt x="1096874" y="265253"/>
                  <a:pt x="1093632" y="270273"/>
                  <a:pt x="1088767" y="270273"/>
                </a:cubicBezTo>
                <a:cubicBezTo>
                  <a:pt x="1088767" y="260234"/>
                  <a:pt x="1130927" y="245176"/>
                  <a:pt x="1140658" y="245176"/>
                </a:cubicBezTo>
                <a:close/>
                <a:moveTo>
                  <a:pt x="1419427" y="235523"/>
                </a:moveTo>
                <a:cubicBezTo>
                  <a:pt x="1421029" y="242076"/>
                  <a:pt x="1437038" y="246989"/>
                  <a:pt x="1443441" y="246989"/>
                </a:cubicBezTo>
                <a:cubicBezTo>
                  <a:pt x="1443441" y="263370"/>
                  <a:pt x="1469056" y="246989"/>
                  <a:pt x="1469056" y="263370"/>
                </a:cubicBezTo>
                <a:cubicBezTo>
                  <a:pt x="1469056" y="268283"/>
                  <a:pt x="1465855" y="273197"/>
                  <a:pt x="1469056" y="281387"/>
                </a:cubicBezTo>
                <a:cubicBezTo>
                  <a:pt x="1443441" y="286301"/>
                  <a:pt x="1419427" y="289576"/>
                  <a:pt x="1419427" y="281387"/>
                </a:cubicBezTo>
                <a:cubicBezTo>
                  <a:pt x="1419427" y="278112"/>
                  <a:pt x="1424232" y="274836"/>
                  <a:pt x="1425832" y="273197"/>
                </a:cubicBezTo>
                <a:cubicBezTo>
                  <a:pt x="1417829" y="265007"/>
                  <a:pt x="1403420" y="260093"/>
                  <a:pt x="1403420" y="246989"/>
                </a:cubicBezTo>
                <a:cubicBezTo>
                  <a:pt x="1403420" y="238799"/>
                  <a:pt x="1413023" y="235523"/>
                  <a:pt x="1419427" y="235523"/>
                </a:cubicBezTo>
                <a:close/>
                <a:moveTo>
                  <a:pt x="1273659" y="218147"/>
                </a:moveTo>
                <a:cubicBezTo>
                  <a:pt x="1289904" y="218147"/>
                  <a:pt x="1293151" y="231078"/>
                  <a:pt x="1301273" y="231078"/>
                </a:cubicBezTo>
                <a:cubicBezTo>
                  <a:pt x="1307771" y="231078"/>
                  <a:pt x="1309397" y="224612"/>
                  <a:pt x="1315893" y="224612"/>
                </a:cubicBezTo>
                <a:cubicBezTo>
                  <a:pt x="1330514" y="224612"/>
                  <a:pt x="1328888" y="242391"/>
                  <a:pt x="1337009" y="242391"/>
                </a:cubicBezTo>
                <a:cubicBezTo>
                  <a:pt x="1341884" y="242391"/>
                  <a:pt x="1343507" y="235927"/>
                  <a:pt x="1348380" y="235927"/>
                </a:cubicBezTo>
                <a:cubicBezTo>
                  <a:pt x="1358127" y="235927"/>
                  <a:pt x="1366248" y="248856"/>
                  <a:pt x="1369498" y="252088"/>
                </a:cubicBezTo>
                <a:cubicBezTo>
                  <a:pt x="1367873" y="253705"/>
                  <a:pt x="1364625" y="256937"/>
                  <a:pt x="1364625" y="260170"/>
                </a:cubicBezTo>
                <a:cubicBezTo>
                  <a:pt x="1369498" y="265019"/>
                  <a:pt x="1384118" y="271484"/>
                  <a:pt x="1384118" y="277948"/>
                </a:cubicBezTo>
                <a:cubicBezTo>
                  <a:pt x="1384118" y="286029"/>
                  <a:pt x="1375996" y="287644"/>
                  <a:pt x="1371122" y="287644"/>
                </a:cubicBezTo>
                <a:cubicBezTo>
                  <a:pt x="1353254" y="287644"/>
                  <a:pt x="1354878" y="269867"/>
                  <a:pt x="1338634" y="269867"/>
                </a:cubicBezTo>
                <a:cubicBezTo>
                  <a:pt x="1325639" y="269867"/>
                  <a:pt x="1317518" y="265019"/>
                  <a:pt x="1304521" y="266635"/>
                </a:cubicBezTo>
                <a:cubicBezTo>
                  <a:pt x="1301273" y="260170"/>
                  <a:pt x="1291529" y="265019"/>
                  <a:pt x="1281781" y="265019"/>
                </a:cubicBezTo>
                <a:cubicBezTo>
                  <a:pt x="1272036" y="265019"/>
                  <a:pt x="1268786" y="265019"/>
                  <a:pt x="1262288" y="258553"/>
                </a:cubicBezTo>
                <a:cubicBezTo>
                  <a:pt x="1268786" y="252088"/>
                  <a:pt x="1275284" y="253705"/>
                  <a:pt x="1283406" y="250472"/>
                </a:cubicBezTo>
                <a:cubicBezTo>
                  <a:pt x="1281781" y="247239"/>
                  <a:pt x="1281781" y="244007"/>
                  <a:pt x="1283406" y="242391"/>
                </a:cubicBezTo>
                <a:cubicBezTo>
                  <a:pt x="1267161" y="242391"/>
                  <a:pt x="1263914" y="245623"/>
                  <a:pt x="1259040" y="242391"/>
                </a:cubicBezTo>
                <a:cubicBezTo>
                  <a:pt x="1260663" y="240775"/>
                  <a:pt x="1262288" y="237542"/>
                  <a:pt x="1263914" y="234310"/>
                </a:cubicBezTo>
                <a:cubicBezTo>
                  <a:pt x="1254165" y="234310"/>
                  <a:pt x="1250918" y="232693"/>
                  <a:pt x="1250918" y="222996"/>
                </a:cubicBezTo>
                <a:cubicBezTo>
                  <a:pt x="1260663" y="222996"/>
                  <a:pt x="1265538" y="218147"/>
                  <a:pt x="1273659" y="218147"/>
                </a:cubicBezTo>
                <a:close/>
                <a:moveTo>
                  <a:pt x="5482921" y="204561"/>
                </a:moveTo>
                <a:cubicBezTo>
                  <a:pt x="5489322" y="204561"/>
                  <a:pt x="5489322" y="204561"/>
                  <a:pt x="5492522" y="204561"/>
                </a:cubicBezTo>
                <a:cubicBezTo>
                  <a:pt x="5492522" y="215874"/>
                  <a:pt x="5495723" y="215874"/>
                  <a:pt x="5490922" y="220723"/>
                </a:cubicBezTo>
                <a:cubicBezTo>
                  <a:pt x="5495723" y="219106"/>
                  <a:pt x="5498923" y="214259"/>
                  <a:pt x="5503724" y="214259"/>
                </a:cubicBezTo>
                <a:cubicBezTo>
                  <a:pt x="5513325" y="214259"/>
                  <a:pt x="5542129" y="232035"/>
                  <a:pt x="5542129" y="241732"/>
                </a:cubicBezTo>
                <a:cubicBezTo>
                  <a:pt x="5542129" y="259511"/>
                  <a:pt x="5505324" y="262742"/>
                  <a:pt x="5492522" y="259511"/>
                </a:cubicBezTo>
                <a:cubicBezTo>
                  <a:pt x="5489322" y="259511"/>
                  <a:pt x="5468519" y="264359"/>
                  <a:pt x="5468519" y="264359"/>
                </a:cubicBezTo>
                <a:lnTo>
                  <a:pt x="5430114" y="274056"/>
                </a:lnTo>
                <a:cubicBezTo>
                  <a:pt x="5422113" y="274056"/>
                  <a:pt x="5420513" y="270823"/>
                  <a:pt x="5420513" y="264359"/>
                </a:cubicBezTo>
                <a:cubicBezTo>
                  <a:pt x="5420513" y="253046"/>
                  <a:pt x="5428514" y="253046"/>
                  <a:pt x="5433314" y="248197"/>
                </a:cubicBezTo>
                <a:cubicBezTo>
                  <a:pt x="5449317" y="232035"/>
                  <a:pt x="5455717" y="204561"/>
                  <a:pt x="5482921" y="204561"/>
                </a:cubicBezTo>
                <a:close/>
                <a:moveTo>
                  <a:pt x="1378326" y="187259"/>
                </a:moveTo>
                <a:cubicBezTo>
                  <a:pt x="1387736" y="187259"/>
                  <a:pt x="1398714" y="187259"/>
                  <a:pt x="1403422" y="187259"/>
                </a:cubicBezTo>
                <a:cubicBezTo>
                  <a:pt x="1403422" y="202703"/>
                  <a:pt x="1403422" y="202703"/>
                  <a:pt x="1403422" y="202703"/>
                </a:cubicBezTo>
                <a:cubicBezTo>
                  <a:pt x="1390873" y="202703"/>
                  <a:pt x="1390873" y="202703"/>
                  <a:pt x="1390873" y="202703"/>
                </a:cubicBezTo>
                <a:cubicBezTo>
                  <a:pt x="1387736" y="199271"/>
                  <a:pt x="1378326" y="197556"/>
                  <a:pt x="1378326" y="187259"/>
                </a:cubicBezTo>
                <a:close/>
                <a:moveTo>
                  <a:pt x="3732547" y="181408"/>
                </a:moveTo>
                <a:cubicBezTo>
                  <a:pt x="3742287" y="181408"/>
                  <a:pt x="3761766" y="187856"/>
                  <a:pt x="3761766" y="195916"/>
                </a:cubicBezTo>
                <a:cubicBezTo>
                  <a:pt x="3761766" y="200752"/>
                  <a:pt x="3758520" y="205588"/>
                  <a:pt x="3758520" y="210424"/>
                </a:cubicBezTo>
                <a:cubicBezTo>
                  <a:pt x="3765013" y="207200"/>
                  <a:pt x="3766636" y="200752"/>
                  <a:pt x="3771506" y="200752"/>
                </a:cubicBezTo>
                <a:cubicBezTo>
                  <a:pt x="3782870" y="200752"/>
                  <a:pt x="3781246" y="212036"/>
                  <a:pt x="3781246" y="218484"/>
                </a:cubicBezTo>
                <a:cubicBezTo>
                  <a:pt x="3782870" y="218484"/>
                  <a:pt x="3786116" y="218484"/>
                  <a:pt x="3787739" y="218484"/>
                </a:cubicBezTo>
                <a:cubicBezTo>
                  <a:pt x="3799103" y="218484"/>
                  <a:pt x="3838062" y="239440"/>
                  <a:pt x="3844556" y="247500"/>
                </a:cubicBezTo>
                <a:cubicBezTo>
                  <a:pt x="3842932" y="249112"/>
                  <a:pt x="3839686" y="249112"/>
                  <a:pt x="3838062" y="249112"/>
                </a:cubicBezTo>
                <a:cubicBezTo>
                  <a:pt x="3842932" y="250725"/>
                  <a:pt x="3846179" y="249112"/>
                  <a:pt x="3851049" y="249112"/>
                </a:cubicBezTo>
                <a:cubicBezTo>
                  <a:pt x="3852672" y="252336"/>
                  <a:pt x="3852672" y="257172"/>
                  <a:pt x="3851049" y="260396"/>
                </a:cubicBezTo>
                <a:cubicBezTo>
                  <a:pt x="3860789" y="260396"/>
                  <a:pt x="3865659" y="260396"/>
                  <a:pt x="3873775" y="260396"/>
                </a:cubicBezTo>
                <a:cubicBezTo>
                  <a:pt x="3873775" y="281353"/>
                  <a:pt x="3894878" y="276516"/>
                  <a:pt x="3901372" y="284577"/>
                </a:cubicBezTo>
                <a:cubicBezTo>
                  <a:pt x="3881892" y="291024"/>
                  <a:pt x="3873775" y="303920"/>
                  <a:pt x="3855919" y="308756"/>
                </a:cubicBezTo>
                <a:cubicBezTo>
                  <a:pt x="3854296" y="303920"/>
                  <a:pt x="3854296" y="300696"/>
                  <a:pt x="3855919" y="295860"/>
                </a:cubicBezTo>
                <a:cubicBezTo>
                  <a:pt x="3847802" y="295860"/>
                  <a:pt x="3833192" y="295860"/>
                  <a:pt x="3823452" y="295860"/>
                </a:cubicBezTo>
                <a:cubicBezTo>
                  <a:pt x="3825076" y="282964"/>
                  <a:pt x="3833192" y="286188"/>
                  <a:pt x="3834816" y="274905"/>
                </a:cubicBezTo>
                <a:cubicBezTo>
                  <a:pt x="3829946" y="273293"/>
                  <a:pt x="3823452" y="260396"/>
                  <a:pt x="3820206" y="255560"/>
                </a:cubicBezTo>
                <a:cubicBezTo>
                  <a:pt x="3823452" y="253948"/>
                  <a:pt x="3826699" y="253948"/>
                  <a:pt x="3829946" y="253948"/>
                </a:cubicBezTo>
                <a:cubicBezTo>
                  <a:pt x="3818583" y="252336"/>
                  <a:pt x="3812089" y="242665"/>
                  <a:pt x="3812089" y="242665"/>
                </a:cubicBezTo>
                <a:cubicBezTo>
                  <a:pt x="3787739" y="242665"/>
                  <a:pt x="3781246" y="274905"/>
                  <a:pt x="3773130" y="292636"/>
                </a:cubicBezTo>
                <a:cubicBezTo>
                  <a:pt x="3771506" y="297472"/>
                  <a:pt x="3766636" y="295860"/>
                  <a:pt x="3761766" y="299084"/>
                </a:cubicBezTo>
                <a:cubicBezTo>
                  <a:pt x="3750403" y="308756"/>
                  <a:pt x="3752026" y="328100"/>
                  <a:pt x="3742287" y="337772"/>
                </a:cubicBezTo>
                <a:cubicBezTo>
                  <a:pt x="3724430" y="326488"/>
                  <a:pt x="3685470" y="316816"/>
                  <a:pt x="3685470" y="292636"/>
                </a:cubicBezTo>
                <a:cubicBezTo>
                  <a:pt x="3695210" y="291024"/>
                  <a:pt x="3713067" y="294248"/>
                  <a:pt x="3713067" y="294248"/>
                </a:cubicBezTo>
                <a:cubicBezTo>
                  <a:pt x="3719560" y="287800"/>
                  <a:pt x="3727677" y="289412"/>
                  <a:pt x="3735793" y="287800"/>
                </a:cubicBezTo>
                <a:cubicBezTo>
                  <a:pt x="3732547" y="284577"/>
                  <a:pt x="3708197" y="284577"/>
                  <a:pt x="3703327" y="284577"/>
                </a:cubicBezTo>
                <a:cubicBezTo>
                  <a:pt x="3695210" y="284577"/>
                  <a:pt x="3677354" y="292636"/>
                  <a:pt x="3677354" y="274905"/>
                </a:cubicBezTo>
                <a:cubicBezTo>
                  <a:pt x="3677354" y="268456"/>
                  <a:pt x="3693587" y="268456"/>
                  <a:pt x="3696834" y="268456"/>
                </a:cubicBezTo>
                <a:cubicBezTo>
                  <a:pt x="3706574" y="265232"/>
                  <a:pt x="3726053" y="257172"/>
                  <a:pt x="3732547" y="250725"/>
                </a:cubicBezTo>
                <a:cubicBezTo>
                  <a:pt x="3722807" y="250725"/>
                  <a:pt x="3717937" y="250725"/>
                  <a:pt x="3714690" y="250725"/>
                </a:cubicBezTo>
                <a:cubicBezTo>
                  <a:pt x="3713067" y="250725"/>
                  <a:pt x="3706574" y="245888"/>
                  <a:pt x="3703327" y="244276"/>
                </a:cubicBezTo>
                <a:cubicBezTo>
                  <a:pt x="3701704" y="244276"/>
                  <a:pt x="3700080" y="244276"/>
                  <a:pt x="3698457" y="244276"/>
                </a:cubicBezTo>
                <a:cubicBezTo>
                  <a:pt x="3691964" y="247500"/>
                  <a:pt x="3691964" y="263620"/>
                  <a:pt x="3677354" y="263620"/>
                </a:cubicBezTo>
                <a:cubicBezTo>
                  <a:pt x="3665991" y="263620"/>
                  <a:pt x="3657874" y="258785"/>
                  <a:pt x="3653004" y="252336"/>
                </a:cubicBezTo>
                <a:cubicBezTo>
                  <a:pt x="3656251" y="250725"/>
                  <a:pt x="3657874" y="250725"/>
                  <a:pt x="3659497" y="250725"/>
                </a:cubicBezTo>
                <a:cubicBezTo>
                  <a:pt x="3646511" y="244276"/>
                  <a:pt x="3636771" y="237828"/>
                  <a:pt x="3640018" y="226544"/>
                </a:cubicBezTo>
                <a:cubicBezTo>
                  <a:pt x="3636771" y="226544"/>
                  <a:pt x="3635148" y="223320"/>
                  <a:pt x="3633524" y="223320"/>
                </a:cubicBezTo>
                <a:cubicBezTo>
                  <a:pt x="3628654" y="223320"/>
                  <a:pt x="3620538" y="212036"/>
                  <a:pt x="3615668" y="207200"/>
                </a:cubicBezTo>
                <a:cubicBezTo>
                  <a:pt x="3618914" y="203976"/>
                  <a:pt x="3633524" y="189468"/>
                  <a:pt x="3641641" y="189468"/>
                </a:cubicBezTo>
                <a:cubicBezTo>
                  <a:pt x="3653004" y="189468"/>
                  <a:pt x="3659497" y="189468"/>
                  <a:pt x="3677354" y="192692"/>
                </a:cubicBezTo>
                <a:cubicBezTo>
                  <a:pt x="3672484" y="197528"/>
                  <a:pt x="3670861" y="199140"/>
                  <a:pt x="3667614" y="202364"/>
                </a:cubicBezTo>
                <a:cubicBezTo>
                  <a:pt x="3675731" y="208812"/>
                  <a:pt x="3682224" y="208812"/>
                  <a:pt x="3687094" y="213648"/>
                </a:cubicBezTo>
                <a:cubicBezTo>
                  <a:pt x="3683847" y="212036"/>
                  <a:pt x="3682224" y="208812"/>
                  <a:pt x="3682224" y="203976"/>
                </a:cubicBezTo>
                <a:cubicBezTo>
                  <a:pt x="3682224" y="197528"/>
                  <a:pt x="3688717" y="192692"/>
                  <a:pt x="3695210" y="192692"/>
                </a:cubicBezTo>
                <a:cubicBezTo>
                  <a:pt x="3713067" y="192692"/>
                  <a:pt x="3708197" y="216872"/>
                  <a:pt x="3726053" y="223320"/>
                </a:cubicBezTo>
                <a:cubicBezTo>
                  <a:pt x="3722807" y="212036"/>
                  <a:pt x="3717937" y="205588"/>
                  <a:pt x="3717937" y="192692"/>
                </a:cubicBezTo>
                <a:cubicBezTo>
                  <a:pt x="3717937" y="181408"/>
                  <a:pt x="3722807" y="181408"/>
                  <a:pt x="3732547" y="181408"/>
                </a:cubicBezTo>
                <a:close/>
                <a:moveTo>
                  <a:pt x="5266081" y="171744"/>
                </a:moveTo>
                <a:cubicBezTo>
                  <a:pt x="5269299" y="171744"/>
                  <a:pt x="5288603" y="181154"/>
                  <a:pt x="5295038" y="182723"/>
                </a:cubicBezTo>
                <a:cubicBezTo>
                  <a:pt x="5293429" y="195271"/>
                  <a:pt x="5269299" y="196840"/>
                  <a:pt x="5261255" y="196840"/>
                </a:cubicBezTo>
                <a:cubicBezTo>
                  <a:pt x="5256429" y="196840"/>
                  <a:pt x="5246777" y="185861"/>
                  <a:pt x="5246777" y="179586"/>
                </a:cubicBezTo>
                <a:cubicBezTo>
                  <a:pt x="5246777" y="171744"/>
                  <a:pt x="5261255" y="171744"/>
                  <a:pt x="5266081" y="171744"/>
                </a:cubicBezTo>
                <a:close/>
                <a:moveTo>
                  <a:pt x="4419004" y="161950"/>
                </a:moveTo>
                <a:lnTo>
                  <a:pt x="4414189" y="166883"/>
                </a:lnTo>
                <a:cubicBezTo>
                  <a:pt x="4414189" y="166883"/>
                  <a:pt x="4414189" y="166883"/>
                  <a:pt x="4414189" y="166061"/>
                </a:cubicBezTo>
                <a:lnTo>
                  <a:pt x="4414189" y="162977"/>
                </a:lnTo>
                <a:close/>
                <a:moveTo>
                  <a:pt x="4569433" y="160162"/>
                </a:moveTo>
                <a:cubicBezTo>
                  <a:pt x="4578971" y="160162"/>
                  <a:pt x="4585330" y="163379"/>
                  <a:pt x="4588510" y="168204"/>
                </a:cubicBezTo>
                <a:cubicBezTo>
                  <a:pt x="4574202" y="168204"/>
                  <a:pt x="4575792" y="179465"/>
                  <a:pt x="4566253" y="179465"/>
                </a:cubicBezTo>
                <a:cubicBezTo>
                  <a:pt x="4561484" y="179465"/>
                  <a:pt x="4556715" y="171422"/>
                  <a:pt x="4551946" y="171422"/>
                </a:cubicBezTo>
                <a:cubicBezTo>
                  <a:pt x="4550356" y="179465"/>
                  <a:pt x="4547177" y="179465"/>
                  <a:pt x="4540818" y="179465"/>
                </a:cubicBezTo>
                <a:cubicBezTo>
                  <a:pt x="4537638" y="179465"/>
                  <a:pt x="4534459" y="176248"/>
                  <a:pt x="4534459" y="174639"/>
                </a:cubicBezTo>
                <a:cubicBezTo>
                  <a:pt x="4534459" y="163379"/>
                  <a:pt x="4561484" y="160162"/>
                  <a:pt x="4569433" y="160162"/>
                </a:cubicBezTo>
                <a:close/>
                <a:moveTo>
                  <a:pt x="3865980" y="156312"/>
                </a:moveTo>
                <a:cubicBezTo>
                  <a:pt x="3874024" y="156312"/>
                  <a:pt x="3874024" y="156312"/>
                  <a:pt x="3874024" y="156312"/>
                </a:cubicBezTo>
                <a:cubicBezTo>
                  <a:pt x="3874024" y="166199"/>
                  <a:pt x="3872415" y="169495"/>
                  <a:pt x="3874024" y="176087"/>
                </a:cubicBezTo>
                <a:cubicBezTo>
                  <a:pt x="3880459" y="176087"/>
                  <a:pt x="3883676" y="167847"/>
                  <a:pt x="3894937" y="167847"/>
                </a:cubicBezTo>
                <a:cubicBezTo>
                  <a:pt x="3912633" y="167847"/>
                  <a:pt x="3907807" y="167847"/>
                  <a:pt x="3919067" y="167847"/>
                </a:cubicBezTo>
                <a:cubicBezTo>
                  <a:pt x="3931937" y="167847"/>
                  <a:pt x="3946415" y="179383"/>
                  <a:pt x="3949633" y="187622"/>
                </a:cubicBezTo>
                <a:cubicBezTo>
                  <a:pt x="3933546" y="199157"/>
                  <a:pt x="3898154" y="223877"/>
                  <a:pt x="3877241" y="223877"/>
                </a:cubicBezTo>
                <a:cubicBezTo>
                  <a:pt x="3864372" y="223877"/>
                  <a:pt x="3857937" y="220581"/>
                  <a:pt x="3853111" y="212341"/>
                </a:cubicBezTo>
                <a:cubicBezTo>
                  <a:pt x="3811284" y="212341"/>
                  <a:pt x="3811284" y="212341"/>
                  <a:pt x="3811284" y="212341"/>
                </a:cubicBezTo>
                <a:cubicBezTo>
                  <a:pt x="3806458" y="209045"/>
                  <a:pt x="3803241" y="205749"/>
                  <a:pt x="3803241" y="199157"/>
                </a:cubicBezTo>
                <a:cubicBezTo>
                  <a:pt x="3808067" y="199157"/>
                  <a:pt x="3816111" y="199157"/>
                  <a:pt x="3817719" y="199157"/>
                </a:cubicBezTo>
                <a:cubicBezTo>
                  <a:pt x="3824154" y="197510"/>
                  <a:pt x="3830589" y="197510"/>
                  <a:pt x="3835415" y="195862"/>
                </a:cubicBezTo>
                <a:cubicBezTo>
                  <a:pt x="3832198" y="195862"/>
                  <a:pt x="3803241" y="194214"/>
                  <a:pt x="3801632" y="194214"/>
                </a:cubicBezTo>
                <a:cubicBezTo>
                  <a:pt x="3788763" y="194214"/>
                  <a:pt x="3775893" y="202454"/>
                  <a:pt x="3775893" y="185975"/>
                </a:cubicBezTo>
                <a:cubicBezTo>
                  <a:pt x="3771067" y="181030"/>
                  <a:pt x="3766241" y="176087"/>
                  <a:pt x="3766241" y="167847"/>
                </a:cubicBezTo>
                <a:cubicBezTo>
                  <a:pt x="3775893" y="167847"/>
                  <a:pt x="3775893" y="167847"/>
                  <a:pt x="3775893" y="167847"/>
                </a:cubicBezTo>
                <a:cubicBezTo>
                  <a:pt x="3780719" y="171143"/>
                  <a:pt x="3787154" y="172791"/>
                  <a:pt x="3790371" y="169495"/>
                </a:cubicBezTo>
                <a:cubicBezTo>
                  <a:pt x="3790371" y="166199"/>
                  <a:pt x="3790371" y="166199"/>
                  <a:pt x="3790371" y="166199"/>
                </a:cubicBezTo>
                <a:cubicBezTo>
                  <a:pt x="3803241" y="166199"/>
                  <a:pt x="3803241" y="166199"/>
                  <a:pt x="3803241" y="166199"/>
                </a:cubicBezTo>
                <a:cubicBezTo>
                  <a:pt x="3800023" y="159607"/>
                  <a:pt x="3800023" y="159607"/>
                  <a:pt x="3800023" y="159607"/>
                </a:cubicBezTo>
                <a:cubicBezTo>
                  <a:pt x="3819328" y="159607"/>
                  <a:pt x="3819328" y="159607"/>
                  <a:pt x="3819328" y="159607"/>
                </a:cubicBezTo>
                <a:cubicBezTo>
                  <a:pt x="3824154" y="162903"/>
                  <a:pt x="3843458" y="174439"/>
                  <a:pt x="3848285" y="174439"/>
                </a:cubicBezTo>
                <a:cubicBezTo>
                  <a:pt x="3856328" y="174439"/>
                  <a:pt x="3861154" y="159607"/>
                  <a:pt x="3865980" y="156312"/>
                </a:cubicBezTo>
                <a:close/>
                <a:moveTo>
                  <a:pt x="4351592" y="138927"/>
                </a:moveTo>
                <a:cubicBezTo>
                  <a:pt x="4369247" y="138927"/>
                  <a:pt x="4380483" y="148794"/>
                  <a:pt x="4393323" y="148794"/>
                </a:cubicBezTo>
                <a:cubicBezTo>
                  <a:pt x="4404559" y="148794"/>
                  <a:pt x="4409374" y="138927"/>
                  <a:pt x="4419004" y="138927"/>
                </a:cubicBezTo>
                <a:cubicBezTo>
                  <a:pt x="4428634" y="138927"/>
                  <a:pt x="4436660" y="145505"/>
                  <a:pt x="4439870" y="147149"/>
                </a:cubicBezTo>
                <a:cubicBezTo>
                  <a:pt x="4439870" y="160305"/>
                  <a:pt x="4430239" y="153727"/>
                  <a:pt x="4422214" y="160305"/>
                </a:cubicBezTo>
                <a:cubicBezTo>
                  <a:pt x="4419004" y="160305"/>
                  <a:pt x="4417399" y="160305"/>
                  <a:pt x="4414189" y="160305"/>
                </a:cubicBezTo>
                <a:lnTo>
                  <a:pt x="4414189" y="162977"/>
                </a:lnTo>
                <a:lnTo>
                  <a:pt x="4404559" y="165033"/>
                </a:lnTo>
                <a:cubicBezTo>
                  <a:pt x="4400145" y="164417"/>
                  <a:pt x="4395731" y="163594"/>
                  <a:pt x="4390113" y="166883"/>
                </a:cubicBezTo>
                <a:cubicBezTo>
                  <a:pt x="4383693" y="170172"/>
                  <a:pt x="4382088" y="183328"/>
                  <a:pt x="4375668" y="183328"/>
                </a:cubicBezTo>
                <a:cubicBezTo>
                  <a:pt x="4372457" y="181683"/>
                  <a:pt x="4369247" y="178394"/>
                  <a:pt x="4367642" y="176750"/>
                </a:cubicBezTo>
                <a:cubicBezTo>
                  <a:pt x="4358012" y="176750"/>
                  <a:pt x="4349987" y="173460"/>
                  <a:pt x="4348382" y="166883"/>
                </a:cubicBezTo>
                <a:cubicBezTo>
                  <a:pt x="4354802" y="163594"/>
                  <a:pt x="4358012" y="163594"/>
                  <a:pt x="4362827" y="161950"/>
                </a:cubicBezTo>
                <a:cubicBezTo>
                  <a:pt x="4356407" y="161950"/>
                  <a:pt x="4353197" y="160305"/>
                  <a:pt x="4349987" y="160305"/>
                </a:cubicBezTo>
                <a:cubicBezTo>
                  <a:pt x="4354802" y="157016"/>
                  <a:pt x="4358012" y="157016"/>
                  <a:pt x="4361222" y="153727"/>
                </a:cubicBezTo>
                <a:cubicBezTo>
                  <a:pt x="4354802" y="152083"/>
                  <a:pt x="4351592" y="147149"/>
                  <a:pt x="4345171" y="147149"/>
                </a:cubicBezTo>
                <a:cubicBezTo>
                  <a:pt x="4337146" y="147149"/>
                  <a:pt x="4324306" y="157016"/>
                  <a:pt x="4313070" y="157016"/>
                </a:cubicBezTo>
                <a:cubicBezTo>
                  <a:pt x="4308255" y="157016"/>
                  <a:pt x="4303440" y="153727"/>
                  <a:pt x="4297020" y="153727"/>
                </a:cubicBezTo>
                <a:cubicBezTo>
                  <a:pt x="4303440" y="142217"/>
                  <a:pt x="4337146" y="138927"/>
                  <a:pt x="4351592" y="138927"/>
                </a:cubicBezTo>
                <a:close/>
                <a:moveTo>
                  <a:pt x="4620625" y="133136"/>
                </a:moveTo>
                <a:cubicBezTo>
                  <a:pt x="4643556" y="133136"/>
                  <a:pt x="4643556" y="133136"/>
                  <a:pt x="4643556" y="133136"/>
                </a:cubicBezTo>
                <a:cubicBezTo>
                  <a:pt x="4641918" y="136224"/>
                  <a:pt x="4638642" y="139312"/>
                  <a:pt x="4637004" y="139312"/>
                </a:cubicBezTo>
                <a:cubicBezTo>
                  <a:pt x="4641918" y="139312"/>
                  <a:pt x="4653383" y="139312"/>
                  <a:pt x="4659935" y="139312"/>
                </a:cubicBezTo>
                <a:cubicBezTo>
                  <a:pt x="4659935" y="145490"/>
                  <a:pt x="4659935" y="145490"/>
                  <a:pt x="4659935" y="148578"/>
                </a:cubicBezTo>
                <a:cubicBezTo>
                  <a:pt x="4655021" y="154755"/>
                  <a:pt x="4648469" y="151667"/>
                  <a:pt x="4641918" y="151667"/>
                </a:cubicBezTo>
                <a:cubicBezTo>
                  <a:pt x="4645194" y="160932"/>
                  <a:pt x="4645194" y="160932"/>
                  <a:pt x="4645194" y="160932"/>
                </a:cubicBezTo>
                <a:cubicBezTo>
                  <a:pt x="4641918" y="162477"/>
                  <a:pt x="4605884" y="164021"/>
                  <a:pt x="4605884" y="160932"/>
                </a:cubicBezTo>
                <a:cubicBezTo>
                  <a:pt x="4605884" y="150123"/>
                  <a:pt x="4610797" y="145490"/>
                  <a:pt x="4620625" y="142401"/>
                </a:cubicBezTo>
                <a:cubicBezTo>
                  <a:pt x="4618987" y="136224"/>
                  <a:pt x="4620625" y="134680"/>
                  <a:pt x="4620625" y="133136"/>
                </a:cubicBezTo>
                <a:close/>
                <a:moveTo>
                  <a:pt x="1488388" y="123554"/>
                </a:moveTo>
                <a:cubicBezTo>
                  <a:pt x="1506236" y="125190"/>
                  <a:pt x="1520843" y="126828"/>
                  <a:pt x="1533823" y="131737"/>
                </a:cubicBezTo>
                <a:cubicBezTo>
                  <a:pt x="1546804" y="138285"/>
                  <a:pt x="1545182" y="157926"/>
                  <a:pt x="1556541" y="162836"/>
                </a:cubicBezTo>
                <a:cubicBezTo>
                  <a:pt x="1566277" y="167746"/>
                  <a:pt x="1574388" y="159562"/>
                  <a:pt x="1584126" y="164472"/>
                </a:cubicBezTo>
                <a:cubicBezTo>
                  <a:pt x="1595486" y="169383"/>
                  <a:pt x="1590618" y="177567"/>
                  <a:pt x="1597107" y="184113"/>
                </a:cubicBezTo>
                <a:cubicBezTo>
                  <a:pt x="1605221" y="184113"/>
                  <a:pt x="1605221" y="184113"/>
                  <a:pt x="1605221" y="184113"/>
                </a:cubicBezTo>
                <a:cubicBezTo>
                  <a:pt x="1605221" y="175930"/>
                  <a:pt x="1605221" y="175930"/>
                  <a:pt x="1605221" y="175930"/>
                </a:cubicBezTo>
                <a:cubicBezTo>
                  <a:pt x="1601976" y="169383"/>
                  <a:pt x="1601976" y="169383"/>
                  <a:pt x="1601976" y="169383"/>
                </a:cubicBezTo>
                <a:cubicBezTo>
                  <a:pt x="1605221" y="169383"/>
                  <a:pt x="1606845" y="169383"/>
                  <a:pt x="1610088" y="169383"/>
                </a:cubicBezTo>
                <a:cubicBezTo>
                  <a:pt x="1619826" y="169383"/>
                  <a:pt x="1618203" y="174293"/>
                  <a:pt x="1618203" y="182476"/>
                </a:cubicBezTo>
                <a:cubicBezTo>
                  <a:pt x="1618203" y="187387"/>
                  <a:pt x="1627937" y="187387"/>
                  <a:pt x="1627937" y="193933"/>
                </a:cubicBezTo>
                <a:cubicBezTo>
                  <a:pt x="1627937" y="198843"/>
                  <a:pt x="1623070" y="198843"/>
                  <a:pt x="1623070" y="203754"/>
                </a:cubicBezTo>
                <a:cubicBezTo>
                  <a:pt x="1623070" y="210302"/>
                  <a:pt x="1632807" y="203754"/>
                  <a:pt x="1634429" y="203754"/>
                </a:cubicBezTo>
                <a:cubicBezTo>
                  <a:pt x="1642542" y="203754"/>
                  <a:pt x="1660392" y="211937"/>
                  <a:pt x="1670127" y="213574"/>
                </a:cubicBezTo>
                <a:cubicBezTo>
                  <a:pt x="1670127" y="218484"/>
                  <a:pt x="1671752" y="221758"/>
                  <a:pt x="1668506" y="223395"/>
                </a:cubicBezTo>
                <a:cubicBezTo>
                  <a:pt x="1666884" y="228305"/>
                  <a:pt x="1658770" y="226667"/>
                  <a:pt x="1652278" y="228305"/>
                </a:cubicBezTo>
                <a:cubicBezTo>
                  <a:pt x="1637674" y="229942"/>
                  <a:pt x="1627937" y="251219"/>
                  <a:pt x="1618203" y="251219"/>
                </a:cubicBezTo>
                <a:cubicBezTo>
                  <a:pt x="1610088" y="251219"/>
                  <a:pt x="1610088" y="244673"/>
                  <a:pt x="1606845" y="236489"/>
                </a:cubicBezTo>
                <a:cubicBezTo>
                  <a:pt x="1603598" y="239762"/>
                  <a:pt x="1601976" y="243035"/>
                  <a:pt x="1598732" y="247945"/>
                </a:cubicBezTo>
                <a:cubicBezTo>
                  <a:pt x="1603598" y="254492"/>
                  <a:pt x="1605221" y="256130"/>
                  <a:pt x="1608466" y="261040"/>
                </a:cubicBezTo>
                <a:cubicBezTo>
                  <a:pt x="1595486" y="261040"/>
                  <a:pt x="1595486" y="261040"/>
                  <a:pt x="1595486" y="261040"/>
                </a:cubicBezTo>
                <a:cubicBezTo>
                  <a:pt x="1595486" y="270860"/>
                  <a:pt x="1595486" y="270860"/>
                  <a:pt x="1595486" y="270860"/>
                </a:cubicBezTo>
                <a:cubicBezTo>
                  <a:pt x="1588995" y="272497"/>
                  <a:pt x="1576012" y="262676"/>
                  <a:pt x="1569521" y="257766"/>
                </a:cubicBezTo>
                <a:cubicBezTo>
                  <a:pt x="1569521" y="270860"/>
                  <a:pt x="1563028" y="274133"/>
                  <a:pt x="1551673" y="274133"/>
                </a:cubicBezTo>
                <a:cubicBezTo>
                  <a:pt x="1540313" y="274133"/>
                  <a:pt x="1525711" y="272497"/>
                  <a:pt x="1524088" y="261040"/>
                </a:cubicBezTo>
                <a:cubicBezTo>
                  <a:pt x="1528956" y="261040"/>
                  <a:pt x="1530579" y="259402"/>
                  <a:pt x="1533823" y="256130"/>
                </a:cubicBezTo>
                <a:cubicBezTo>
                  <a:pt x="1520843" y="256130"/>
                  <a:pt x="1501370" y="249582"/>
                  <a:pt x="1501370" y="238125"/>
                </a:cubicBezTo>
                <a:cubicBezTo>
                  <a:pt x="1501370" y="225031"/>
                  <a:pt x="1545182" y="226667"/>
                  <a:pt x="1554918" y="223395"/>
                </a:cubicBezTo>
                <a:cubicBezTo>
                  <a:pt x="1545182" y="221758"/>
                  <a:pt x="1537069" y="218484"/>
                  <a:pt x="1525711" y="218484"/>
                </a:cubicBezTo>
                <a:cubicBezTo>
                  <a:pt x="1514352" y="218484"/>
                  <a:pt x="1512728" y="223395"/>
                  <a:pt x="1504615" y="223395"/>
                </a:cubicBezTo>
                <a:cubicBezTo>
                  <a:pt x="1496501" y="223395"/>
                  <a:pt x="1496501" y="218484"/>
                  <a:pt x="1494881" y="215212"/>
                </a:cubicBezTo>
                <a:cubicBezTo>
                  <a:pt x="1486766" y="218484"/>
                  <a:pt x="1485143" y="220121"/>
                  <a:pt x="1478652" y="220121"/>
                </a:cubicBezTo>
                <a:cubicBezTo>
                  <a:pt x="1473785" y="220121"/>
                  <a:pt x="1473785" y="218484"/>
                  <a:pt x="1473785" y="213574"/>
                </a:cubicBezTo>
                <a:cubicBezTo>
                  <a:pt x="1480274" y="210302"/>
                  <a:pt x="1485143" y="210302"/>
                  <a:pt x="1490012" y="203754"/>
                </a:cubicBezTo>
                <a:cubicBezTo>
                  <a:pt x="1465670" y="203754"/>
                  <a:pt x="1451067" y="202117"/>
                  <a:pt x="1447820" y="180840"/>
                </a:cubicBezTo>
                <a:cubicBezTo>
                  <a:pt x="1459179" y="180840"/>
                  <a:pt x="1459179" y="180840"/>
                  <a:pt x="1459179" y="180840"/>
                </a:cubicBezTo>
                <a:cubicBezTo>
                  <a:pt x="1462427" y="184113"/>
                  <a:pt x="1473785" y="187387"/>
                  <a:pt x="1480274" y="187387"/>
                </a:cubicBezTo>
                <a:cubicBezTo>
                  <a:pt x="1483520" y="187387"/>
                  <a:pt x="1486766" y="182476"/>
                  <a:pt x="1486766" y="182476"/>
                </a:cubicBezTo>
                <a:cubicBezTo>
                  <a:pt x="1478652" y="179203"/>
                  <a:pt x="1455935" y="174293"/>
                  <a:pt x="1455935" y="166109"/>
                </a:cubicBezTo>
                <a:cubicBezTo>
                  <a:pt x="1455935" y="157926"/>
                  <a:pt x="1465670" y="159562"/>
                  <a:pt x="1472162" y="159562"/>
                </a:cubicBezTo>
                <a:cubicBezTo>
                  <a:pt x="1481897" y="159562"/>
                  <a:pt x="1485143" y="164472"/>
                  <a:pt x="1491633" y="164472"/>
                </a:cubicBezTo>
                <a:cubicBezTo>
                  <a:pt x="1496501" y="164472"/>
                  <a:pt x="1496501" y="159562"/>
                  <a:pt x="1499747" y="156288"/>
                </a:cubicBezTo>
                <a:cubicBezTo>
                  <a:pt x="1491633" y="153015"/>
                  <a:pt x="1483520" y="156288"/>
                  <a:pt x="1478652" y="156288"/>
                </a:cubicBezTo>
                <a:cubicBezTo>
                  <a:pt x="1477029" y="156288"/>
                  <a:pt x="1470539" y="146469"/>
                  <a:pt x="1470539" y="144831"/>
                </a:cubicBezTo>
                <a:cubicBezTo>
                  <a:pt x="1478652" y="139922"/>
                  <a:pt x="1485143" y="136648"/>
                  <a:pt x="1496501" y="138285"/>
                </a:cubicBezTo>
                <a:cubicBezTo>
                  <a:pt x="1509482" y="138285"/>
                  <a:pt x="1509482" y="138285"/>
                  <a:pt x="1509482" y="138285"/>
                </a:cubicBezTo>
                <a:cubicBezTo>
                  <a:pt x="1501370" y="135011"/>
                  <a:pt x="1488388" y="133374"/>
                  <a:pt x="1488388" y="123554"/>
                </a:cubicBezTo>
                <a:close/>
                <a:moveTo>
                  <a:pt x="5229403" y="121554"/>
                </a:moveTo>
                <a:cubicBezTo>
                  <a:pt x="5255142" y="121554"/>
                  <a:pt x="5255142" y="121554"/>
                  <a:pt x="5255142" y="121554"/>
                </a:cubicBezTo>
                <a:lnTo>
                  <a:pt x="5258360" y="127988"/>
                </a:lnTo>
                <a:cubicBezTo>
                  <a:pt x="5247099" y="129598"/>
                  <a:pt x="5234229" y="131206"/>
                  <a:pt x="5229403" y="121554"/>
                </a:cubicBezTo>
                <a:close/>
                <a:moveTo>
                  <a:pt x="5336641" y="117693"/>
                </a:moveTo>
                <a:cubicBezTo>
                  <a:pt x="5356055" y="117693"/>
                  <a:pt x="5367380" y="137101"/>
                  <a:pt x="5378705" y="145188"/>
                </a:cubicBezTo>
                <a:cubicBezTo>
                  <a:pt x="5372234" y="148423"/>
                  <a:pt x="5373852" y="146805"/>
                  <a:pt x="5370616" y="146805"/>
                </a:cubicBezTo>
                <a:cubicBezTo>
                  <a:pt x="5372234" y="154892"/>
                  <a:pt x="5370616" y="156509"/>
                  <a:pt x="5370616" y="161361"/>
                </a:cubicBezTo>
                <a:cubicBezTo>
                  <a:pt x="5370616" y="164596"/>
                  <a:pt x="5362527" y="171066"/>
                  <a:pt x="5357673" y="174300"/>
                </a:cubicBezTo>
                <a:cubicBezTo>
                  <a:pt x="5364145" y="171066"/>
                  <a:pt x="5367380" y="174300"/>
                  <a:pt x="5372234" y="174300"/>
                </a:cubicBezTo>
                <a:cubicBezTo>
                  <a:pt x="5380323" y="174300"/>
                  <a:pt x="5385177" y="180770"/>
                  <a:pt x="5393266" y="180770"/>
                </a:cubicBezTo>
                <a:cubicBezTo>
                  <a:pt x="5398120" y="180770"/>
                  <a:pt x="5402973" y="180770"/>
                  <a:pt x="5407827" y="180770"/>
                </a:cubicBezTo>
                <a:cubicBezTo>
                  <a:pt x="5422388" y="180770"/>
                  <a:pt x="5422388" y="185622"/>
                  <a:pt x="5432095" y="195326"/>
                </a:cubicBezTo>
                <a:cubicBezTo>
                  <a:pt x="5424005" y="200178"/>
                  <a:pt x="5425623" y="201796"/>
                  <a:pt x="5425623" y="209883"/>
                </a:cubicBezTo>
                <a:cubicBezTo>
                  <a:pt x="5425623" y="216352"/>
                  <a:pt x="5415916" y="217969"/>
                  <a:pt x="5411063" y="217969"/>
                </a:cubicBezTo>
                <a:cubicBezTo>
                  <a:pt x="5415916" y="219586"/>
                  <a:pt x="5422388" y="222821"/>
                  <a:pt x="5422388" y="227673"/>
                </a:cubicBezTo>
                <a:cubicBezTo>
                  <a:pt x="5422388" y="234143"/>
                  <a:pt x="5414298" y="237378"/>
                  <a:pt x="5407827" y="237378"/>
                </a:cubicBezTo>
                <a:cubicBezTo>
                  <a:pt x="5377088" y="237378"/>
                  <a:pt x="5354438" y="224439"/>
                  <a:pt x="5328552" y="224439"/>
                </a:cubicBezTo>
                <a:cubicBezTo>
                  <a:pt x="5318845" y="224439"/>
                  <a:pt x="5301048" y="205030"/>
                  <a:pt x="5289723" y="198561"/>
                </a:cubicBezTo>
                <a:cubicBezTo>
                  <a:pt x="5313991" y="192091"/>
                  <a:pt x="5320463" y="184005"/>
                  <a:pt x="5343113" y="175918"/>
                </a:cubicBezTo>
                <a:cubicBezTo>
                  <a:pt x="5336641" y="175918"/>
                  <a:pt x="5318845" y="175918"/>
                  <a:pt x="5313991" y="175918"/>
                </a:cubicBezTo>
                <a:cubicBezTo>
                  <a:pt x="5294577" y="175918"/>
                  <a:pt x="5280016" y="169448"/>
                  <a:pt x="5262220" y="159744"/>
                </a:cubicBezTo>
                <a:cubicBezTo>
                  <a:pt x="5291341" y="151657"/>
                  <a:pt x="5302666" y="117693"/>
                  <a:pt x="5336641" y="117693"/>
                </a:cubicBezTo>
                <a:close/>
                <a:moveTo>
                  <a:pt x="4711994" y="111901"/>
                </a:moveTo>
                <a:cubicBezTo>
                  <a:pt x="4721708" y="134873"/>
                  <a:pt x="4721708" y="134873"/>
                  <a:pt x="4721708" y="134873"/>
                </a:cubicBezTo>
                <a:cubicBezTo>
                  <a:pt x="4716851" y="138155"/>
                  <a:pt x="4689327" y="144718"/>
                  <a:pt x="4682851" y="144718"/>
                </a:cubicBezTo>
                <a:cubicBezTo>
                  <a:pt x="4674756" y="144718"/>
                  <a:pt x="4671518" y="139795"/>
                  <a:pt x="4671518" y="133233"/>
                </a:cubicBezTo>
                <a:cubicBezTo>
                  <a:pt x="4671518" y="123388"/>
                  <a:pt x="4700660" y="111901"/>
                  <a:pt x="4711994" y="111901"/>
                </a:cubicBezTo>
                <a:close/>
                <a:moveTo>
                  <a:pt x="4585234" y="94527"/>
                </a:moveTo>
                <a:cubicBezTo>
                  <a:pt x="4586873" y="94527"/>
                  <a:pt x="4586873" y="101176"/>
                  <a:pt x="4586873" y="102839"/>
                </a:cubicBezTo>
                <a:cubicBezTo>
                  <a:pt x="4583595" y="106164"/>
                  <a:pt x="4580317" y="109488"/>
                  <a:pt x="4580317" y="112813"/>
                </a:cubicBezTo>
                <a:cubicBezTo>
                  <a:pt x="4568843" y="121124"/>
                  <a:pt x="4554092" y="124449"/>
                  <a:pt x="4547536" y="132760"/>
                </a:cubicBezTo>
                <a:cubicBezTo>
                  <a:pt x="4567204" y="134422"/>
                  <a:pt x="4572121" y="136085"/>
                  <a:pt x="4588512" y="142734"/>
                </a:cubicBezTo>
                <a:cubicBezTo>
                  <a:pt x="4581956" y="147721"/>
                  <a:pt x="4575399" y="146059"/>
                  <a:pt x="4567204" y="146059"/>
                </a:cubicBezTo>
                <a:cubicBezTo>
                  <a:pt x="4557370" y="146059"/>
                  <a:pt x="4545897" y="154370"/>
                  <a:pt x="4537702" y="154370"/>
                </a:cubicBezTo>
                <a:cubicBezTo>
                  <a:pt x="4532784" y="154370"/>
                  <a:pt x="4503282" y="141072"/>
                  <a:pt x="4501643" y="141072"/>
                </a:cubicBezTo>
                <a:cubicBezTo>
                  <a:pt x="4506560" y="137747"/>
                  <a:pt x="4508199" y="136085"/>
                  <a:pt x="4511477" y="132760"/>
                </a:cubicBezTo>
                <a:cubicBezTo>
                  <a:pt x="4540980" y="132760"/>
                  <a:pt x="4540980" y="132760"/>
                  <a:pt x="4540980" y="132760"/>
                </a:cubicBezTo>
                <a:cubicBezTo>
                  <a:pt x="4532784" y="129436"/>
                  <a:pt x="4536063" y="127774"/>
                  <a:pt x="4529506" y="131098"/>
                </a:cubicBezTo>
                <a:cubicBezTo>
                  <a:pt x="4529506" y="121124"/>
                  <a:pt x="4529506" y="121124"/>
                  <a:pt x="4529506" y="121124"/>
                </a:cubicBezTo>
                <a:cubicBezTo>
                  <a:pt x="4550814" y="121124"/>
                  <a:pt x="4550814" y="107825"/>
                  <a:pt x="4572121" y="107825"/>
                </a:cubicBezTo>
                <a:cubicBezTo>
                  <a:pt x="4573760" y="101176"/>
                  <a:pt x="4578678" y="94527"/>
                  <a:pt x="4585234" y="94527"/>
                </a:cubicBezTo>
                <a:close/>
                <a:moveTo>
                  <a:pt x="1910615" y="30889"/>
                </a:moveTo>
                <a:cubicBezTo>
                  <a:pt x="1921958" y="30889"/>
                  <a:pt x="1925200" y="35739"/>
                  <a:pt x="1931679" y="35739"/>
                </a:cubicBezTo>
                <a:cubicBezTo>
                  <a:pt x="1939780" y="35739"/>
                  <a:pt x="1944643" y="35739"/>
                  <a:pt x="1952745" y="35739"/>
                </a:cubicBezTo>
                <a:cubicBezTo>
                  <a:pt x="1968949" y="35739"/>
                  <a:pt x="2030520" y="34122"/>
                  <a:pt x="2045105" y="48672"/>
                </a:cubicBezTo>
                <a:cubicBezTo>
                  <a:pt x="2040243" y="53522"/>
                  <a:pt x="2037003" y="55139"/>
                  <a:pt x="2032140" y="56755"/>
                </a:cubicBezTo>
                <a:cubicBezTo>
                  <a:pt x="2088855" y="40588"/>
                  <a:pt x="2088855" y="40588"/>
                  <a:pt x="2088855" y="40588"/>
                </a:cubicBezTo>
                <a:cubicBezTo>
                  <a:pt x="2093715" y="42205"/>
                  <a:pt x="2096956" y="43823"/>
                  <a:pt x="2101817" y="45439"/>
                </a:cubicBezTo>
                <a:cubicBezTo>
                  <a:pt x="2109918" y="48672"/>
                  <a:pt x="2109918" y="53522"/>
                  <a:pt x="2114779" y="58373"/>
                </a:cubicBezTo>
                <a:cubicBezTo>
                  <a:pt x="2122884" y="66455"/>
                  <a:pt x="2160148" y="63222"/>
                  <a:pt x="2160148" y="76156"/>
                </a:cubicBezTo>
                <a:cubicBezTo>
                  <a:pt x="2160148" y="84238"/>
                  <a:pt x="2147186" y="82622"/>
                  <a:pt x="2142324" y="85855"/>
                </a:cubicBezTo>
                <a:cubicBezTo>
                  <a:pt x="2114779" y="108489"/>
                  <a:pt x="2079133" y="95555"/>
                  <a:pt x="2041864" y="113340"/>
                </a:cubicBezTo>
                <a:cubicBezTo>
                  <a:pt x="2048346" y="121422"/>
                  <a:pt x="2077512" y="114956"/>
                  <a:pt x="2095336" y="114956"/>
                </a:cubicBezTo>
                <a:cubicBezTo>
                  <a:pt x="2079133" y="132739"/>
                  <a:pt x="2038622" y="142440"/>
                  <a:pt x="2012697" y="150523"/>
                </a:cubicBezTo>
                <a:cubicBezTo>
                  <a:pt x="1983532" y="160223"/>
                  <a:pt x="1967328" y="187706"/>
                  <a:pt x="1946265" y="203873"/>
                </a:cubicBezTo>
                <a:cubicBezTo>
                  <a:pt x="1936541" y="211957"/>
                  <a:pt x="1920337" y="202256"/>
                  <a:pt x="1908996" y="205489"/>
                </a:cubicBezTo>
                <a:cubicBezTo>
                  <a:pt x="1892792" y="211957"/>
                  <a:pt x="1874967" y="211957"/>
                  <a:pt x="1863625" y="221656"/>
                </a:cubicBezTo>
                <a:cubicBezTo>
                  <a:pt x="1884689" y="221656"/>
                  <a:pt x="1884689" y="221656"/>
                  <a:pt x="1884689" y="221656"/>
                </a:cubicBezTo>
                <a:cubicBezTo>
                  <a:pt x="1886308" y="237824"/>
                  <a:pt x="1876589" y="236206"/>
                  <a:pt x="1863625" y="234590"/>
                </a:cubicBezTo>
                <a:cubicBezTo>
                  <a:pt x="1871727" y="239440"/>
                  <a:pt x="1879827" y="242673"/>
                  <a:pt x="1884689" y="252373"/>
                </a:cubicBezTo>
                <a:cubicBezTo>
                  <a:pt x="1868486" y="258840"/>
                  <a:pt x="1863625" y="276623"/>
                  <a:pt x="1852281" y="284706"/>
                </a:cubicBezTo>
                <a:cubicBezTo>
                  <a:pt x="1821493" y="284706"/>
                  <a:pt x="1821493" y="284706"/>
                  <a:pt x="1816635" y="284706"/>
                </a:cubicBezTo>
                <a:cubicBezTo>
                  <a:pt x="1818255" y="289556"/>
                  <a:pt x="1821493" y="291173"/>
                  <a:pt x="1821493" y="296023"/>
                </a:cubicBezTo>
                <a:cubicBezTo>
                  <a:pt x="1821493" y="318656"/>
                  <a:pt x="1790706" y="304106"/>
                  <a:pt x="1790706" y="328357"/>
                </a:cubicBezTo>
                <a:cubicBezTo>
                  <a:pt x="1802049" y="328357"/>
                  <a:pt x="1803670" y="328357"/>
                  <a:pt x="1808530" y="328357"/>
                </a:cubicBezTo>
                <a:cubicBezTo>
                  <a:pt x="1811771" y="328357"/>
                  <a:pt x="1819874" y="328357"/>
                  <a:pt x="1819874" y="334823"/>
                </a:cubicBezTo>
                <a:cubicBezTo>
                  <a:pt x="1819874" y="346140"/>
                  <a:pt x="1779363" y="359073"/>
                  <a:pt x="1763159" y="359073"/>
                </a:cubicBezTo>
                <a:cubicBezTo>
                  <a:pt x="1746957" y="359073"/>
                  <a:pt x="1753439" y="349373"/>
                  <a:pt x="1738855" y="349373"/>
                </a:cubicBezTo>
                <a:cubicBezTo>
                  <a:pt x="1717791" y="349373"/>
                  <a:pt x="1703207" y="349373"/>
                  <a:pt x="1685383" y="349373"/>
                </a:cubicBezTo>
                <a:cubicBezTo>
                  <a:pt x="1678902" y="349373"/>
                  <a:pt x="1674041" y="355840"/>
                  <a:pt x="1664319" y="355840"/>
                </a:cubicBezTo>
                <a:cubicBezTo>
                  <a:pt x="1640013" y="355840"/>
                  <a:pt x="1620570" y="349373"/>
                  <a:pt x="1596263" y="341290"/>
                </a:cubicBezTo>
                <a:cubicBezTo>
                  <a:pt x="1594644" y="344523"/>
                  <a:pt x="1591403" y="349373"/>
                  <a:pt x="1588162" y="349373"/>
                </a:cubicBezTo>
                <a:cubicBezTo>
                  <a:pt x="1581680" y="349373"/>
                  <a:pt x="1580059" y="344523"/>
                  <a:pt x="1580059" y="342907"/>
                </a:cubicBezTo>
                <a:cubicBezTo>
                  <a:pt x="1580059" y="315423"/>
                  <a:pt x="1617328" y="325123"/>
                  <a:pt x="1631911" y="315423"/>
                </a:cubicBezTo>
                <a:cubicBezTo>
                  <a:pt x="1623809" y="308956"/>
                  <a:pt x="1609226" y="305723"/>
                  <a:pt x="1609226" y="292790"/>
                </a:cubicBezTo>
                <a:cubicBezTo>
                  <a:pt x="1609226" y="283090"/>
                  <a:pt x="1618949" y="286323"/>
                  <a:pt x="1627050" y="286323"/>
                </a:cubicBezTo>
                <a:cubicBezTo>
                  <a:pt x="1649734" y="286323"/>
                  <a:pt x="1657836" y="297640"/>
                  <a:pt x="1670800" y="305723"/>
                </a:cubicBezTo>
                <a:cubicBezTo>
                  <a:pt x="1683762" y="305723"/>
                  <a:pt x="1683762" y="305723"/>
                  <a:pt x="1683762" y="305723"/>
                </a:cubicBezTo>
                <a:cubicBezTo>
                  <a:pt x="1674041" y="296023"/>
                  <a:pt x="1651355" y="287940"/>
                  <a:pt x="1651355" y="270157"/>
                </a:cubicBezTo>
                <a:cubicBezTo>
                  <a:pt x="1641635" y="270157"/>
                  <a:pt x="1641635" y="270157"/>
                  <a:pt x="1641635" y="270157"/>
                </a:cubicBezTo>
                <a:cubicBezTo>
                  <a:pt x="1636773" y="271774"/>
                  <a:pt x="1636773" y="271774"/>
                  <a:pt x="1633531" y="275007"/>
                </a:cubicBezTo>
                <a:cubicBezTo>
                  <a:pt x="1623809" y="275007"/>
                  <a:pt x="1623809" y="275007"/>
                  <a:pt x="1623809" y="275007"/>
                </a:cubicBezTo>
                <a:cubicBezTo>
                  <a:pt x="1623809" y="266924"/>
                  <a:pt x="1623809" y="266924"/>
                  <a:pt x="1623809" y="266924"/>
                </a:cubicBezTo>
                <a:cubicBezTo>
                  <a:pt x="1628670" y="253990"/>
                  <a:pt x="1633531" y="247523"/>
                  <a:pt x="1644875" y="242673"/>
                </a:cubicBezTo>
                <a:cubicBezTo>
                  <a:pt x="1662699" y="237824"/>
                  <a:pt x="1683762" y="244290"/>
                  <a:pt x="1683762" y="223274"/>
                </a:cubicBezTo>
                <a:cubicBezTo>
                  <a:pt x="1683762" y="200640"/>
                  <a:pt x="1635152" y="200640"/>
                  <a:pt x="1635152" y="187706"/>
                </a:cubicBezTo>
                <a:cubicBezTo>
                  <a:pt x="1635152" y="181239"/>
                  <a:pt x="1646495" y="182856"/>
                  <a:pt x="1652977" y="182856"/>
                </a:cubicBezTo>
                <a:cubicBezTo>
                  <a:pt x="1644875" y="182856"/>
                  <a:pt x="1643254" y="179624"/>
                  <a:pt x="1643254" y="174773"/>
                </a:cubicBezTo>
                <a:cubicBezTo>
                  <a:pt x="1646495" y="173156"/>
                  <a:pt x="1649734" y="174773"/>
                  <a:pt x="1652977" y="174773"/>
                </a:cubicBezTo>
                <a:cubicBezTo>
                  <a:pt x="1661077" y="174773"/>
                  <a:pt x="1677282" y="171540"/>
                  <a:pt x="1691864" y="176389"/>
                </a:cubicBezTo>
                <a:cubicBezTo>
                  <a:pt x="1709689" y="181239"/>
                  <a:pt x="1716172" y="202256"/>
                  <a:pt x="1735613" y="199023"/>
                </a:cubicBezTo>
                <a:cubicBezTo>
                  <a:pt x="1732375" y="195789"/>
                  <a:pt x="1709689" y="181239"/>
                  <a:pt x="1709689" y="178006"/>
                </a:cubicBezTo>
                <a:cubicBezTo>
                  <a:pt x="1709689" y="174773"/>
                  <a:pt x="1712929" y="173156"/>
                  <a:pt x="1714550" y="169922"/>
                </a:cubicBezTo>
                <a:cubicBezTo>
                  <a:pt x="1750198" y="169922"/>
                  <a:pt x="1750198" y="169922"/>
                  <a:pt x="1750198" y="169922"/>
                </a:cubicBezTo>
                <a:cubicBezTo>
                  <a:pt x="1763159" y="165073"/>
                  <a:pt x="1776124" y="161840"/>
                  <a:pt x="1784224" y="150523"/>
                </a:cubicBezTo>
                <a:cubicBezTo>
                  <a:pt x="1772882" y="150523"/>
                  <a:pt x="1772882" y="150523"/>
                  <a:pt x="1772882" y="150523"/>
                </a:cubicBezTo>
                <a:cubicBezTo>
                  <a:pt x="1758301" y="161840"/>
                  <a:pt x="1742096" y="166689"/>
                  <a:pt x="1719410" y="166689"/>
                </a:cubicBezTo>
                <a:cubicBezTo>
                  <a:pt x="1706449" y="166689"/>
                  <a:pt x="1701587" y="161840"/>
                  <a:pt x="1695106" y="161840"/>
                </a:cubicBezTo>
                <a:cubicBezTo>
                  <a:pt x="1688623" y="161840"/>
                  <a:pt x="1685383" y="168307"/>
                  <a:pt x="1680522" y="168307"/>
                </a:cubicBezTo>
                <a:cubicBezTo>
                  <a:pt x="1665940" y="168307"/>
                  <a:pt x="1648116" y="163456"/>
                  <a:pt x="1651355" y="153757"/>
                </a:cubicBezTo>
                <a:cubicBezTo>
                  <a:pt x="1643254" y="153757"/>
                  <a:pt x="1643254" y="153757"/>
                  <a:pt x="1643254" y="153757"/>
                </a:cubicBezTo>
                <a:cubicBezTo>
                  <a:pt x="1636773" y="156990"/>
                  <a:pt x="1633531" y="161840"/>
                  <a:pt x="1627050" y="161840"/>
                </a:cubicBezTo>
                <a:cubicBezTo>
                  <a:pt x="1612467" y="161840"/>
                  <a:pt x="1593022" y="152139"/>
                  <a:pt x="1588162" y="145673"/>
                </a:cubicBezTo>
                <a:cubicBezTo>
                  <a:pt x="1593022" y="142440"/>
                  <a:pt x="1597883" y="139206"/>
                  <a:pt x="1605986" y="139206"/>
                </a:cubicBezTo>
                <a:cubicBezTo>
                  <a:pt x="1593022" y="139206"/>
                  <a:pt x="1578440" y="137589"/>
                  <a:pt x="1573579" y="139206"/>
                </a:cubicBezTo>
                <a:cubicBezTo>
                  <a:pt x="1581680" y="119806"/>
                  <a:pt x="1599504" y="121422"/>
                  <a:pt x="1617328" y="116573"/>
                </a:cubicBezTo>
                <a:cubicBezTo>
                  <a:pt x="1610847" y="114956"/>
                  <a:pt x="1609226" y="114956"/>
                  <a:pt x="1602744" y="114956"/>
                </a:cubicBezTo>
                <a:cubicBezTo>
                  <a:pt x="1588162" y="114956"/>
                  <a:pt x="1588162" y="127890"/>
                  <a:pt x="1575198" y="127890"/>
                </a:cubicBezTo>
                <a:cubicBezTo>
                  <a:pt x="1570336" y="127890"/>
                  <a:pt x="1563854" y="123039"/>
                  <a:pt x="1562235" y="121422"/>
                </a:cubicBezTo>
                <a:cubicBezTo>
                  <a:pt x="1568715" y="114956"/>
                  <a:pt x="1573579" y="113340"/>
                  <a:pt x="1581680" y="110105"/>
                </a:cubicBezTo>
                <a:cubicBezTo>
                  <a:pt x="1560615" y="110105"/>
                  <a:pt x="1560615" y="110105"/>
                  <a:pt x="1560615" y="110105"/>
                </a:cubicBezTo>
                <a:cubicBezTo>
                  <a:pt x="1555756" y="111722"/>
                  <a:pt x="1552513" y="113340"/>
                  <a:pt x="1549272" y="114956"/>
                </a:cubicBezTo>
                <a:cubicBezTo>
                  <a:pt x="1546033" y="114956"/>
                  <a:pt x="1537930" y="114956"/>
                  <a:pt x="1534690" y="114956"/>
                </a:cubicBezTo>
                <a:cubicBezTo>
                  <a:pt x="1537930" y="97172"/>
                  <a:pt x="1584921" y="89089"/>
                  <a:pt x="1605986" y="89089"/>
                </a:cubicBezTo>
                <a:cubicBezTo>
                  <a:pt x="1614088" y="89089"/>
                  <a:pt x="1618949" y="89089"/>
                  <a:pt x="1620570" y="89089"/>
                </a:cubicBezTo>
                <a:cubicBezTo>
                  <a:pt x="1623809" y="89089"/>
                  <a:pt x="1627050" y="85855"/>
                  <a:pt x="1627050" y="82622"/>
                </a:cubicBezTo>
                <a:cubicBezTo>
                  <a:pt x="1649734" y="82622"/>
                  <a:pt x="1640013" y="66455"/>
                  <a:pt x="1654596" y="66455"/>
                </a:cubicBezTo>
                <a:cubicBezTo>
                  <a:pt x="1669179" y="66455"/>
                  <a:pt x="1696726" y="81005"/>
                  <a:pt x="1703207" y="82622"/>
                </a:cubicBezTo>
                <a:cubicBezTo>
                  <a:pt x="1709689" y="66455"/>
                  <a:pt x="1717791" y="50289"/>
                  <a:pt x="1738855" y="50289"/>
                </a:cubicBezTo>
                <a:cubicBezTo>
                  <a:pt x="1751817" y="50289"/>
                  <a:pt x="1743717" y="56755"/>
                  <a:pt x="1753439" y="48672"/>
                </a:cubicBezTo>
                <a:cubicBezTo>
                  <a:pt x="1756678" y="42205"/>
                  <a:pt x="1763159" y="40588"/>
                  <a:pt x="1769642" y="40588"/>
                </a:cubicBezTo>
                <a:cubicBezTo>
                  <a:pt x="1806912" y="40588"/>
                  <a:pt x="1815012" y="40588"/>
                  <a:pt x="1852281" y="40588"/>
                </a:cubicBezTo>
                <a:cubicBezTo>
                  <a:pt x="1853902" y="37355"/>
                  <a:pt x="1857143" y="35739"/>
                  <a:pt x="1860383" y="35739"/>
                </a:cubicBezTo>
                <a:cubicBezTo>
                  <a:pt x="1873347" y="35739"/>
                  <a:pt x="1876589" y="43823"/>
                  <a:pt x="1887929" y="43823"/>
                </a:cubicBezTo>
                <a:cubicBezTo>
                  <a:pt x="1897654" y="43823"/>
                  <a:pt x="1900893" y="30889"/>
                  <a:pt x="1910615" y="30889"/>
                </a:cubicBezTo>
                <a:close/>
                <a:moveTo>
                  <a:pt x="2687454" y="0"/>
                </a:moveTo>
                <a:cubicBezTo>
                  <a:pt x="2727926" y="0"/>
                  <a:pt x="2755449" y="0"/>
                  <a:pt x="2791062" y="0"/>
                </a:cubicBezTo>
                <a:cubicBezTo>
                  <a:pt x="2833154" y="0"/>
                  <a:pt x="2863915" y="27511"/>
                  <a:pt x="2897911" y="42075"/>
                </a:cubicBezTo>
                <a:cubicBezTo>
                  <a:pt x="2917340" y="50167"/>
                  <a:pt x="2941622" y="45312"/>
                  <a:pt x="2959431" y="48548"/>
                </a:cubicBezTo>
                <a:cubicBezTo>
                  <a:pt x="2956193" y="74441"/>
                  <a:pt x="2907626" y="71205"/>
                  <a:pt x="2888198" y="77677"/>
                </a:cubicBezTo>
                <a:cubicBezTo>
                  <a:pt x="2731164" y="85769"/>
                  <a:pt x="2731164" y="85769"/>
                  <a:pt x="2731164" y="85769"/>
                </a:cubicBezTo>
                <a:cubicBezTo>
                  <a:pt x="2744116" y="95478"/>
                  <a:pt x="2863915" y="80914"/>
                  <a:pt x="2876867" y="85769"/>
                </a:cubicBezTo>
                <a:cubicBezTo>
                  <a:pt x="2875246" y="92242"/>
                  <a:pt x="2844488" y="121370"/>
                  <a:pt x="2849345" y="121370"/>
                </a:cubicBezTo>
                <a:cubicBezTo>
                  <a:pt x="2867152" y="121370"/>
                  <a:pt x="2909243" y="80914"/>
                  <a:pt x="2933528" y="80914"/>
                </a:cubicBezTo>
                <a:cubicBezTo>
                  <a:pt x="2946479" y="80914"/>
                  <a:pt x="2951335" y="92242"/>
                  <a:pt x="2951335" y="103570"/>
                </a:cubicBezTo>
                <a:cubicBezTo>
                  <a:pt x="2951335" y="108425"/>
                  <a:pt x="2906007" y="156972"/>
                  <a:pt x="2902769" y="165064"/>
                </a:cubicBezTo>
                <a:cubicBezTo>
                  <a:pt x="2922195" y="160209"/>
                  <a:pt x="2957812" y="113279"/>
                  <a:pt x="2969144" y="103570"/>
                </a:cubicBezTo>
                <a:cubicBezTo>
                  <a:pt x="2986951" y="103570"/>
                  <a:pt x="3017709" y="103570"/>
                  <a:pt x="3017709" y="103570"/>
                </a:cubicBezTo>
                <a:cubicBezTo>
                  <a:pt x="3017709" y="103570"/>
                  <a:pt x="3030661" y="106806"/>
                  <a:pt x="3033897" y="106806"/>
                </a:cubicBezTo>
                <a:cubicBezTo>
                  <a:pt x="3046849" y="101951"/>
                  <a:pt x="3048470" y="97097"/>
                  <a:pt x="3059802" y="92242"/>
                </a:cubicBezTo>
                <a:cubicBezTo>
                  <a:pt x="3093801" y="92242"/>
                  <a:pt x="3093801" y="92242"/>
                  <a:pt x="3093801" y="92242"/>
                </a:cubicBezTo>
                <a:cubicBezTo>
                  <a:pt x="3097038" y="84150"/>
                  <a:pt x="3101894" y="82533"/>
                  <a:pt x="3108370" y="82533"/>
                </a:cubicBezTo>
                <a:cubicBezTo>
                  <a:pt x="3118085" y="82533"/>
                  <a:pt x="3150460" y="98714"/>
                  <a:pt x="3150460" y="108425"/>
                </a:cubicBezTo>
                <a:cubicBezTo>
                  <a:pt x="3150460" y="116516"/>
                  <a:pt x="3137509" y="122989"/>
                  <a:pt x="3132654" y="124607"/>
                </a:cubicBezTo>
                <a:cubicBezTo>
                  <a:pt x="3109989" y="132698"/>
                  <a:pt x="3095419" y="152117"/>
                  <a:pt x="3063041" y="152117"/>
                </a:cubicBezTo>
                <a:cubicBezTo>
                  <a:pt x="3071136" y="156972"/>
                  <a:pt x="3072754" y="156972"/>
                  <a:pt x="3077610" y="152117"/>
                </a:cubicBezTo>
                <a:cubicBezTo>
                  <a:pt x="3077610" y="173155"/>
                  <a:pt x="3058183" y="173155"/>
                  <a:pt x="3045233" y="176392"/>
                </a:cubicBezTo>
                <a:cubicBezTo>
                  <a:pt x="3050089" y="186101"/>
                  <a:pt x="3045233" y="178009"/>
                  <a:pt x="3045233" y="184483"/>
                </a:cubicBezTo>
                <a:cubicBezTo>
                  <a:pt x="3045233" y="195811"/>
                  <a:pt x="3027424" y="199048"/>
                  <a:pt x="3012855" y="202284"/>
                </a:cubicBezTo>
                <a:cubicBezTo>
                  <a:pt x="3014472" y="210375"/>
                  <a:pt x="3012855" y="210375"/>
                  <a:pt x="3012855" y="213612"/>
                </a:cubicBezTo>
                <a:cubicBezTo>
                  <a:pt x="3012855" y="228176"/>
                  <a:pt x="2998282" y="233031"/>
                  <a:pt x="2985332" y="242740"/>
                </a:cubicBezTo>
                <a:cubicBezTo>
                  <a:pt x="2975619" y="249213"/>
                  <a:pt x="2977238" y="267015"/>
                  <a:pt x="2972382" y="273487"/>
                </a:cubicBezTo>
                <a:cubicBezTo>
                  <a:pt x="2980475" y="278343"/>
                  <a:pt x="2986951" y="273487"/>
                  <a:pt x="2993426" y="273487"/>
                </a:cubicBezTo>
                <a:cubicBezTo>
                  <a:pt x="3006376" y="273487"/>
                  <a:pt x="3016091" y="281579"/>
                  <a:pt x="3022566" y="288051"/>
                </a:cubicBezTo>
                <a:cubicBezTo>
                  <a:pt x="3019328" y="289670"/>
                  <a:pt x="3014472" y="291288"/>
                  <a:pt x="3009615" y="291288"/>
                </a:cubicBezTo>
                <a:cubicBezTo>
                  <a:pt x="3012855" y="302616"/>
                  <a:pt x="3040376" y="299379"/>
                  <a:pt x="3040376" y="317180"/>
                </a:cubicBezTo>
                <a:cubicBezTo>
                  <a:pt x="3040376" y="333363"/>
                  <a:pt x="3003140" y="326890"/>
                  <a:pt x="2990188" y="326890"/>
                </a:cubicBezTo>
                <a:cubicBezTo>
                  <a:pt x="2982094" y="326890"/>
                  <a:pt x="2975619" y="333363"/>
                  <a:pt x="2975619" y="338218"/>
                </a:cubicBezTo>
                <a:cubicBezTo>
                  <a:pt x="2975619" y="351164"/>
                  <a:pt x="2988569" y="351164"/>
                  <a:pt x="2999903" y="351164"/>
                </a:cubicBezTo>
                <a:cubicBezTo>
                  <a:pt x="2999903" y="365728"/>
                  <a:pt x="3009615" y="370583"/>
                  <a:pt x="3009615" y="381911"/>
                </a:cubicBezTo>
                <a:cubicBezTo>
                  <a:pt x="3009615" y="386766"/>
                  <a:pt x="3006376" y="393238"/>
                  <a:pt x="3009615" y="396475"/>
                </a:cubicBezTo>
                <a:cubicBezTo>
                  <a:pt x="2998282" y="396475"/>
                  <a:pt x="2986951" y="396475"/>
                  <a:pt x="2986951" y="406185"/>
                </a:cubicBezTo>
                <a:cubicBezTo>
                  <a:pt x="2986951" y="417512"/>
                  <a:pt x="3006376" y="417512"/>
                  <a:pt x="3016091" y="420749"/>
                </a:cubicBezTo>
                <a:cubicBezTo>
                  <a:pt x="3011235" y="432077"/>
                  <a:pt x="2996663" y="438550"/>
                  <a:pt x="2983713" y="440168"/>
                </a:cubicBezTo>
                <a:cubicBezTo>
                  <a:pt x="2983713" y="445023"/>
                  <a:pt x="2986951" y="448260"/>
                  <a:pt x="2990188" y="449878"/>
                </a:cubicBezTo>
                <a:cubicBezTo>
                  <a:pt x="2985332" y="472533"/>
                  <a:pt x="2957812" y="462824"/>
                  <a:pt x="2951335" y="477388"/>
                </a:cubicBezTo>
                <a:cubicBezTo>
                  <a:pt x="2943241" y="472533"/>
                  <a:pt x="2935145" y="469297"/>
                  <a:pt x="2930291" y="461206"/>
                </a:cubicBezTo>
                <a:cubicBezTo>
                  <a:pt x="2918957" y="461206"/>
                  <a:pt x="2918957" y="461206"/>
                  <a:pt x="2918957" y="461206"/>
                </a:cubicBezTo>
                <a:cubicBezTo>
                  <a:pt x="2927051" y="480625"/>
                  <a:pt x="2957812" y="474152"/>
                  <a:pt x="2957812" y="493571"/>
                </a:cubicBezTo>
                <a:cubicBezTo>
                  <a:pt x="2957812" y="501663"/>
                  <a:pt x="2956193" y="512990"/>
                  <a:pt x="2948097" y="512990"/>
                </a:cubicBezTo>
                <a:cubicBezTo>
                  <a:pt x="2935145" y="512990"/>
                  <a:pt x="2912480" y="495189"/>
                  <a:pt x="2909243" y="480625"/>
                </a:cubicBezTo>
                <a:cubicBezTo>
                  <a:pt x="2902769" y="482243"/>
                  <a:pt x="2901147" y="480625"/>
                  <a:pt x="2899528" y="480625"/>
                </a:cubicBezTo>
                <a:cubicBezTo>
                  <a:pt x="2899528" y="491953"/>
                  <a:pt x="2899528" y="491953"/>
                  <a:pt x="2899528" y="491953"/>
                </a:cubicBezTo>
                <a:cubicBezTo>
                  <a:pt x="2925431" y="517845"/>
                  <a:pt x="2970760" y="529173"/>
                  <a:pt x="2970760" y="569629"/>
                </a:cubicBezTo>
                <a:cubicBezTo>
                  <a:pt x="2970760" y="577721"/>
                  <a:pt x="2959431" y="579339"/>
                  <a:pt x="2951335" y="579339"/>
                </a:cubicBezTo>
                <a:cubicBezTo>
                  <a:pt x="2917340" y="579339"/>
                  <a:pt x="2925431" y="543737"/>
                  <a:pt x="2896292" y="543737"/>
                </a:cubicBezTo>
                <a:cubicBezTo>
                  <a:pt x="2891437" y="543737"/>
                  <a:pt x="2888198" y="545355"/>
                  <a:pt x="2884960" y="543737"/>
                </a:cubicBezTo>
                <a:cubicBezTo>
                  <a:pt x="2884960" y="553446"/>
                  <a:pt x="2891437" y="555065"/>
                  <a:pt x="2891437" y="561538"/>
                </a:cubicBezTo>
                <a:cubicBezTo>
                  <a:pt x="2891437" y="568011"/>
                  <a:pt x="2880106" y="569629"/>
                  <a:pt x="2876867" y="569629"/>
                </a:cubicBezTo>
                <a:cubicBezTo>
                  <a:pt x="2876867" y="592285"/>
                  <a:pt x="2940003" y="589049"/>
                  <a:pt x="2954571" y="593903"/>
                </a:cubicBezTo>
                <a:cubicBezTo>
                  <a:pt x="2944862" y="601995"/>
                  <a:pt x="2936764" y="603613"/>
                  <a:pt x="2923813" y="606850"/>
                </a:cubicBezTo>
                <a:cubicBezTo>
                  <a:pt x="2901147" y="614941"/>
                  <a:pt x="2893056" y="635979"/>
                  <a:pt x="2872008" y="642452"/>
                </a:cubicBezTo>
                <a:cubicBezTo>
                  <a:pt x="2847724" y="650543"/>
                  <a:pt x="2826677" y="647307"/>
                  <a:pt x="2799157" y="660253"/>
                </a:cubicBezTo>
                <a:cubicBezTo>
                  <a:pt x="2765160" y="660253"/>
                  <a:pt x="2765160" y="660253"/>
                  <a:pt x="2765160" y="660253"/>
                </a:cubicBezTo>
                <a:cubicBezTo>
                  <a:pt x="2758686" y="663489"/>
                  <a:pt x="2752209" y="666725"/>
                  <a:pt x="2752209" y="671580"/>
                </a:cubicBezTo>
                <a:cubicBezTo>
                  <a:pt x="2732783" y="684526"/>
                  <a:pt x="2732783" y="684526"/>
                  <a:pt x="2732783" y="684526"/>
                </a:cubicBezTo>
                <a:cubicBezTo>
                  <a:pt x="2719832" y="695854"/>
                  <a:pt x="2719832" y="708800"/>
                  <a:pt x="2708500" y="720128"/>
                </a:cubicBezTo>
                <a:cubicBezTo>
                  <a:pt x="2693931" y="734692"/>
                  <a:pt x="2669645" y="731455"/>
                  <a:pt x="2655076" y="741165"/>
                </a:cubicBezTo>
                <a:cubicBezTo>
                  <a:pt x="2643745" y="741165"/>
                  <a:pt x="2643745" y="741165"/>
                  <a:pt x="2643745" y="741165"/>
                </a:cubicBezTo>
                <a:cubicBezTo>
                  <a:pt x="2643745" y="726601"/>
                  <a:pt x="2643745" y="726601"/>
                  <a:pt x="2643745" y="726601"/>
                </a:cubicBezTo>
                <a:cubicBezTo>
                  <a:pt x="2634028" y="731455"/>
                  <a:pt x="2635650" y="739547"/>
                  <a:pt x="2630792" y="744401"/>
                </a:cubicBezTo>
                <a:cubicBezTo>
                  <a:pt x="2614602" y="760584"/>
                  <a:pt x="2575748" y="754111"/>
                  <a:pt x="2575748" y="776766"/>
                </a:cubicBezTo>
                <a:cubicBezTo>
                  <a:pt x="2575748" y="780003"/>
                  <a:pt x="2577367" y="781621"/>
                  <a:pt x="2577367" y="784858"/>
                </a:cubicBezTo>
                <a:cubicBezTo>
                  <a:pt x="2575748" y="786476"/>
                  <a:pt x="2572510" y="789712"/>
                  <a:pt x="2572510" y="792949"/>
                </a:cubicBezTo>
                <a:cubicBezTo>
                  <a:pt x="2572510" y="797804"/>
                  <a:pt x="2582222" y="801040"/>
                  <a:pt x="2582222" y="809131"/>
                </a:cubicBezTo>
                <a:cubicBezTo>
                  <a:pt x="2582222" y="833406"/>
                  <a:pt x="2548226" y="825314"/>
                  <a:pt x="2548226" y="846352"/>
                </a:cubicBezTo>
                <a:cubicBezTo>
                  <a:pt x="2548226" y="859298"/>
                  <a:pt x="2546607" y="878717"/>
                  <a:pt x="2548226" y="885190"/>
                </a:cubicBezTo>
                <a:cubicBezTo>
                  <a:pt x="2532038" y="893282"/>
                  <a:pt x="2540133" y="930502"/>
                  <a:pt x="2520707" y="930502"/>
                </a:cubicBezTo>
                <a:cubicBezTo>
                  <a:pt x="2515849" y="930502"/>
                  <a:pt x="2514229" y="927265"/>
                  <a:pt x="2512614" y="924029"/>
                </a:cubicBezTo>
                <a:cubicBezTo>
                  <a:pt x="2502896" y="924029"/>
                  <a:pt x="2502896" y="928884"/>
                  <a:pt x="2498040" y="928884"/>
                </a:cubicBezTo>
                <a:cubicBezTo>
                  <a:pt x="2480233" y="928884"/>
                  <a:pt x="2481852" y="896518"/>
                  <a:pt x="2464046" y="896518"/>
                </a:cubicBezTo>
                <a:cubicBezTo>
                  <a:pt x="2454331" y="896518"/>
                  <a:pt x="2443000" y="904609"/>
                  <a:pt x="2433285" y="906228"/>
                </a:cubicBezTo>
                <a:cubicBezTo>
                  <a:pt x="2428429" y="890045"/>
                  <a:pt x="2421953" y="894900"/>
                  <a:pt x="2410620" y="885190"/>
                </a:cubicBezTo>
                <a:cubicBezTo>
                  <a:pt x="2405764" y="883572"/>
                  <a:pt x="2407382" y="872244"/>
                  <a:pt x="2405764" y="872244"/>
                </a:cubicBezTo>
                <a:cubicBezTo>
                  <a:pt x="2391194" y="859298"/>
                  <a:pt x="2363673" y="828551"/>
                  <a:pt x="2363673" y="807514"/>
                </a:cubicBezTo>
                <a:cubicBezTo>
                  <a:pt x="2363673" y="797804"/>
                  <a:pt x="2370149" y="799422"/>
                  <a:pt x="2375006" y="792949"/>
                </a:cubicBezTo>
                <a:cubicBezTo>
                  <a:pt x="2363673" y="780003"/>
                  <a:pt x="2360433" y="797804"/>
                  <a:pt x="2347484" y="791330"/>
                </a:cubicBezTo>
                <a:cubicBezTo>
                  <a:pt x="2345866" y="788094"/>
                  <a:pt x="2342627" y="775148"/>
                  <a:pt x="2341008" y="768675"/>
                </a:cubicBezTo>
                <a:cubicBezTo>
                  <a:pt x="2336151" y="754111"/>
                  <a:pt x="2316723" y="746020"/>
                  <a:pt x="2316723" y="726601"/>
                </a:cubicBezTo>
                <a:cubicBezTo>
                  <a:pt x="2316723" y="720128"/>
                  <a:pt x="2321582" y="716891"/>
                  <a:pt x="2324820" y="708800"/>
                </a:cubicBezTo>
                <a:cubicBezTo>
                  <a:pt x="2319962" y="707182"/>
                  <a:pt x="2315106" y="705564"/>
                  <a:pt x="2310249" y="708800"/>
                </a:cubicBezTo>
                <a:cubicBezTo>
                  <a:pt x="2310249" y="692618"/>
                  <a:pt x="2310249" y="692618"/>
                  <a:pt x="2310249" y="692618"/>
                </a:cubicBezTo>
                <a:cubicBezTo>
                  <a:pt x="2319962" y="679672"/>
                  <a:pt x="2324820" y="665107"/>
                  <a:pt x="2339389" y="653780"/>
                </a:cubicBezTo>
                <a:lnTo>
                  <a:pt x="2339389" y="652161"/>
                </a:lnTo>
                <a:cubicBezTo>
                  <a:pt x="2349104" y="647307"/>
                  <a:pt x="2349104" y="647307"/>
                  <a:pt x="2358819" y="650543"/>
                </a:cubicBezTo>
                <a:cubicBezTo>
                  <a:pt x="2363673" y="629505"/>
                  <a:pt x="2373384" y="623033"/>
                  <a:pt x="2379861" y="601995"/>
                </a:cubicBezTo>
                <a:cubicBezTo>
                  <a:pt x="2357199" y="595522"/>
                  <a:pt x="2305393" y="592285"/>
                  <a:pt x="2303774" y="571247"/>
                </a:cubicBezTo>
                <a:cubicBezTo>
                  <a:pt x="2310249" y="569629"/>
                  <a:pt x="2308629" y="571247"/>
                  <a:pt x="2315106" y="571247"/>
                </a:cubicBezTo>
                <a:cubicBezTo>
                  <a:pt x="2331295" y="571247"/>
                  <a:pt x="2341008" y="582576"/>
                  <a:pt x="2358819" y="582576"/>
                </a:cubicBezTo>
                <a:cubicBezTo>
                  <a:pt x="2365292" y="582576"/>
                  <a:pt x="2365292" y="576102"/>
                  <a:pt x="2365292" y="571247"/>
                </a:cubicBezTo>
                <a:cubicBezTo>
                  <a:pt x="2344245" y="564774"/>
                  <a:pt x="2337771" y="530791"/>
                  <a:pt x="2313487" y="530791"/>
                </a:cubicBezTo>
                <a:cubicBezTo>
                  <a:pt x="2307012" y="530791"/>
                  <a:pt x="2305393" y="543737"/>
                  <a:pt x="2295679" y="543737"/>
                </a:cubicBezTo>
                <a:cubicBezTo>
                  <a:pt x="2282727" y="543737"/>
                  <a:pt x="2276253" y="542118"/>
                  <a:pt x="2276253" y="530791"/>
                </a:cubicBezTo>
                <a:cubicBezTo>
                  <a:pt x="2276253" y="514608"/>
                  <a:pt x="2292442" y="516227"/>
                  <a:pt x="2292442" y="500045"/>
                </a:cubicBezTo>
                <a:cubicBezTo>
                  <a:pt x="2292442" y="490335"/>
                  <a:pt x="2281109" y="488716"/>
                  <a:pt x="2274634" y="488716"/>
                </a:cubicBezTo>
                <a:cubicBezTo>
                  <a:pt x="2274634" y="477388"/>
                  <a:pt x="2274634" y="477388"/>
                  <a:pt x="2274634" y="477388"/>
                </a:cubicBezTo>
                <a:cubicBezTo>
                  <a:pt x="2255207" y="415895"/>
                  <a:pt x="2205018" y="354400"/>
                  <a:pt x="2124073" y="354400"/>
                </a:cubicBezTo>
                <a:cubicBezTo>
                  <a:pt x="2112743" y="354400"/>
                  <a:pt x="2109505" y="354400"/>
                  <a:pt x="2103027" y="354400"/>
                </a:cubicBezTo>
                <a:cubicBezTo>
                  <a:pt x="2093317" y="354400"/>
                  <a:pt x="2090078" y="362492"/>
                  <a:pt x="2080365" y="362492"/>
                </a:cubicBezTo>
                <a:cubicBezTo>
                  <a:pt x="2073889" y="362492"/>
                  <a:pt x="2067414" y="357637"/>
                  <a:pt x="2059318" y="357637"/>
                </a:cubicBezTo>
                <a:cubicBezTo>
                  <a:pt x="2051224" y="357637"/>
                  <a:pt x="2047986" y="359255"/>
                  <a:pt x="2044749" y="360873"/>
                </a:cubicBezTo>
                <a:cubicBezTo>
                  <a:pt x="2046367" y="362492"/>
                  <a:pt x="2049605" y="365728"/>
                  <a:pt x="2051224" y="365728"/>
                </a:cubicBezTo>
                <a:cubicBezTo>
                  <a:pt x="2047986" y="370583"/>
                  <a:pt x="2047986" y="368965"/>
                  <a:pt x="2043130" y="368965"/>
                </a:cubicBezTo>
                <a:cubicBezTo>
                  <a:pt x="2026940" y="368965"/>
                  <a:pt x="2004276" y="362492"/>
                  <a:pt x="1996182" y="351164"/>
                </a:cubicBezTo>
                <a:cubicBezTo>
                  <a:pt x="2002657" y="346309"/>
                  <a:pt x="2007513" y="346309"/>
                  <a:pt x="2010753" y="339836"/>
                </a:cubicBezTo>
                <a:cubicBezTo>
                  <a:pt x="1999420" y="334981"/>
                  <a:pt x="1989707" y="326890"/>
                  <a:pt x="1981612" y="326890"/>
                </a:cubicBezTo>
                <a:cubicBezTo>
                  <a:pt x="1965423" y="326890"/>
                  <a:pt x="1970279" y="333363"/>
                  <a:pt x="1957327" y="326890"/>
                </a:cubicBezTo>
                <a:cubicBezTo>
                  <a:pt x="1957327" y="317180"/>
                  <a:pt x="1971898" y="313944"/>
                  <a:pt x="1978374" y="313944"/>
                </a:cubicBezTo>
                <a:cubicBezTo>
                  <a:pt x="1986467" y="313944"/>
                  <a:pt x="1991325" y="313944"/>
                  <a:pt x="1996182" y="313944"/>
                </a:cubicBezTo>
                <a:cubicBezTo>
                  <a:pt x="2002657" y="313944"/>
                  <a:pt x="2005895" y="312325"/>
                  <a:pt x="2009132" y="307471"/>
                </a:cubicBezTo>
                <a:cubicBezTo>
                  <a:pt x="2049605" y="307471"/>
                  <a:pt x="2049605" y="307471"/>
                  <a:pt x="2049605" y="307471"/>
                </a:cubicBezTo>
                <a:cubicBezTo>
                  <a:pt x="2056081" y="302616"/>
                  <a:pt x="2056081" y="299379"/>
                  <a:pt x="2059318" y="291288"/>
                </a:cubicBezTo>
                <a:cubicBezTo>
                  <a:pt x="2030179" y="291288"/>
                  <a:pt x="2030179" y="291288"/>
                  <a:pt x="2030179" y="291288"/>
                </a:cubicBezTo>
                <a:cubicBezTo>
                  <a:pt x="2028558" y="296143"/>
                  <a:pt x="2026940" y="299379"/>
                  <a:pt x="2023704" y="299379"/>
                </a:cubicBezTo>
                <a:cubicBezTo>
                  <a:pt x="2012370" y="299379"/>
                  <a:pt x="2007513" y="299379"/>
                  <a:pt x="1997801" y="299379"/>
                </a:cubicBezTo>
                <a:cubicBezTo>
                  <a:pt x="1994563" y="299379"/>
                  <a:pt x="1926568" y="279960"/>
                  <a:pt x="1926568" y="268633"/>
                </a:cubicBezTo>
                <a:cubicBezTo>
                  <a:pt x="1926568" y="245977"/>
                  <a:pt x="1952472" y="254068"/>
                  <a:pt x="1967043" y="249213"/>
                </a:cubicBezTo>
                <a:cubicBezTo>
                  <a:pt x="1979993" y="244359"/>
                  <a:pt x="1988088" y="236267"/>
                  <a:pt x="2001037" y="233031"/>
                </a:cubicBezTo>
                <a:cubicBezTo>
                  <a:pt x="2020466" y="226558"/>
                  <a:pt x="2046367" y="236267"/>
                  <a:pt x="2062558" y="228176"/>
                </a:cubicBezTo>
                <a:cubicBezTo>
                  <a:pt x="2073889" y="220084"/>
                  <a:pt x="2081984" y="207139"/>
                  <a:pt x="2081984" y="189337"/>
                </a:cubicBezTo>
                <a:cubicBezTo>
                  <a:pt x="2069032" y="187720"/>
                  <a:pt x="2028558" y="189337"/>
                  <a:pt x="2028558" y="176392"/>
                </a:cubicBezTo>
                <a:cubicBezTo>
                  <a:pt x="2028558" y="169918"/>
                  <a:pt x="2038272" y="165064"/>
                  <a:pt x="2043130" y="165064"/>
                </a:cubicBezTo>
                <a:cubicBezTo>
                  <a:pt x="2067414" y="156972"/>
                  <a:pt x="2098173" y="139171"/>
                  <a:pt x="2112743" y="126225"/>
                </a:cubicBezTo>
                <a:cubicBezTo>
                  <a:pt x="2119219" y="129462"/>
                  <a:pt x="2124073" y="131080"/>
                  <a:pt x="2132169" y="131080"/>
                </a:cubicBezTo>
                <a:cubicBezTo>
                  <a:pt x="2156452" y="131080"/>
                  <a:pt x="2137027" y="98714"/>
                  <a:pt x="2159690" y="95478"/>
                </a:cubicBezTo>
                <a:cubicBezTo>
                  <a:pt x="2188830" y="92242"/>
                  <a:pt x="2200163" y="84150"/>
                  <a:pt x="2226066" y="84150"/>
                </a:cubicBezTo>
                <a:cubicBezTo>
                  <a:pt x="2247112" y="79295"/>
                  <a:pt x="2260062" y="67968"/>
                  <a:pt x="2279490" y="67968"/>
                </a:cubicBezTo>
                <a:cubicBezTo>
                  <a:pt x="2292442" y="67968"/>
                  <a:pt x="2297298" y="90623"/>
                  <a:pt x="2310249" y="90623"/>
                </a:cubicBezTo>
                <a:cubicBezTo>
                  <a:pt x="2310249" y="84150"/>
                  <a:pt x="2307012" y="80914"/>
                  <a:pt x="2307012" y="76059"/>
                </a:cubicBezTo>
                <a:cubicBezTo>
                  <a:pt x="2313487" y="67968"/>
                  <a:pt x="2313487" y="67968"/>
                  <a:pt x="2313487" y="67968"/>
                </a:cubicBezTo>
                <a:cubicBezTo>
                  <a:pt x="2321582" y="82533"/>
                  <a:pt x="2334533" y="80914"/>
                  <a:pt x="2347484" y="85769"/>
                </a:cubicBezTo>
                <a:cubicBezTo>
                  <a:pt x="2350723" y="85769"/>
                  <a:pt x="2358819" y="85769"/>
                  <a:pt x="2358819" y="85769"/>
                </a:cubicBezTo>
                <a:cubicBezTo>
                  <a:pt x="2357199" y="80914"/>
                  <a:pt x="2352341" y="76059"/>
                  <a:pt x="2352341" y="71205"/>
                </a:cubicBezTo>
                <a:cubicBezTo>
                  <a:pt x="2352341" y="61494"/>
                  <a:pt x="2363673" y="61494"/>
                  <a:pt x="2370149" y="61494"/>
                </a:cubicBezTo>
                <a:cubicBezTo>
                  <a:pt x="2400907" y="61494"/>
                  <a:pt x="2417095" y="77677"/>
                  <a:pt x="2434906" y="85769"/>
                </a:cubicBezTo>
                <a:cubicBezTo>
                  <a:pt x="2467283" y="85769"/>
                  <a:pt x="2467283" y="85769"/>
                  <a:pt x="2467283" y="85769"/>
                </a:cubicBezTo>
                <a:cubicBezTo>
                  <a:pt x="2455950" y="80914"/>
                  <a:pt x="2426810" y="71205"/>
                  <a:pt x="2426810" y="58258"/>
                </a:cubicBezTo>
                <a:cubicBezTo>
                  <a:pt x="2426810" y="46930"/>
                  <a:pt x="2447856" y="50167"/>
                  <a:pt x="2454331" y="48548"/>
                </a:cubicBezTo>
                <a:cubicBezTo>
                  <a:pt x="2449475" y="43694"/>
                  <a:pt x="2444617" y="43694"/>
                  <a:pt x="2441380" y="38839"/>
                </a:cubicBezTo>
                <a:cubicBezTo>
                  <a:pt x="2460806" y="29130"/>
                  <a:pt x="2478614" y="24275"/>
                  <a:pt x="2501281" y="24275"/>
                </a:cubicBezTo>
                <a:cubicBezTo>
                  <a:pt x="2519088" y="24275"/>
                  <a:pt x="2530418" y="24275"/>
                  <a:pt x="2544988" y="29130"/>
                </a:cubicBezTo>
                <a:cubicBezTo>
                  <a:pt x="2559558" y="29130"/>
                  <a:pt x="2559558" y="29130"/>
                  <a:pt x="2559558" y="29130"/>
                </a:cubicBezTo>
                <a:cubicBezTo>
                  <a:pt x="2559558" y="21038"/>
                  <a:pt x="2559558" y="21038"/>
                  <a:pt x="2559558" y="21038"/>
                </a:cubicBezTo>
                <a:cubicBezTo>
                  <a:pt x="2570891" y="19420"/>
                  <a:pt x="2577367" y="21038"/>
                  <a:pt x="2588700" y="21038"/>
                </a:cubicBezTo>
                <a:cubicBezTo>
                  <a:pt x="2622696" y="21038"/>
                  <a:pt x="2650220" y="0"/>
                  <a:pt x="2687454" y="0"/>
                </a:cubicBezTo>
                <a:close/>
              </a:path>
            </a:pathLst>
          </a:custGeom>
          <a:solidFill>
            <a:schemeClr val="tx1">
              <a:lumMod val="90000"/>
              <a:lumOff val="10000"/>
              <a:alpha val="40000"/>
            </a:schemeClr>
          </a:solidFill>
          <a:ln w="3175">
            <a:noFill/>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76" name="Rectangle 75">
            <a:extLst>
              <a:ext uri="{FF2B5EF4-FFF2-40B4-BE49-F238E27FC236}">
                <a16:creationId xmlns:a16="http://schemas.microsoft.com/office/drawing/2014/main" id="{F10E1D07-D812-40E6-97C1-62831C6889BE}"/>
              </a:ext>
            </a:extLst>
          </p:cNvPr>
          <p:cNvSpPr/>
          <p:nvPr/>
        </p:nvSpPr>
        <p:spPr>
          <a:xfrm>
            <a:off x="6798396" y="1703360"/>
            <a:ext cx="1957786" cy="583621"/>
          </a:xfrm>
          <a:prstGeom prst="rect">
            <a:avLst/>
          </a:prstGeom>
        </p:spPr>
        <p:txBody>
          <a:bodyPr wrap="square" lIns="0" tIns="0" rIns="0" bIns="0" anchor="ctr">
            <a:spAutoFit/>
          </a:bodyPr>
          <a:lstStyle/>
          <a:p>
            <a:pPr>
              <a:lnSpc>
                <a:spcPct val="130000"/>
              </a:lnSpc>
            </a:pPr>
            <a:r>
              <a:rPr lang="en-US" sz="1200" b="1" dirty="0">
                <a:solidFill>
                  <a:schemeClr val="accent2"/>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84" name="Chevron 44">
            <a:extLst>
              <a:ext uri="{FF2B5EF4-FFF2-40B4-BE49-F238E27FC236}">
                <a16:creationId xmlns:a16="http://schemas.microsoft.com/office/drawing/2014/main" id="{BC8CF090-B057-471F-9CAB-3F26F18A7965}"/>
              </a:ext>
            </a:extLst>
          </p:cNvPr>
          <p:cNvSpPr/>
          <p:nvPr/>
        </p:nvSpPr>
        <p:spPr bwMode="auto">
          <a:xfrm flipH="1">
            <a:off x="6590273" y="1896761"/>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5" name="Rectangle 74">
            <a:extLst>
              <a:ext uri="{FF2B5EF4-FFF2-40B4-BE49-F238E27FC236}">
                <a16:creationId xmlns:a16="http://schemas.microsoft.com/office/drawing/2014/main" id="{8AECED58-47DA-4AD3-9A71-1056CD1AB1AA}"/>
              </a:ext>
            </a:extLst>
          </p:cNvPr>
          <p:cNvSpPr/>
          <p:nvPr/>
        </p:nvSpPr>
        <p:spPr>
          <a:xfrm>
            <a:off x="388175" y="1703360"/>
            <a:ext cx="1957786" cy="583621"/>
          </a:xfrm>
          <a:prstGeom prst="rect">
            <a:avLst/>
          </a:prstGeom>
        </p:spPr>
        <p:txBody>
          <a:bodyPr wrap="square" lIns="0" tIns="0" rIns="0" bIns="0" anchor="ctr">
            <a:spAutoFit/>
          </a:bodyPr>
          <a:lstStyle/>
          <a:p>
            <a:pPr algn="r">
              <a:lnSpc>
                <a:spcPct val="130000"/>
              </a:lnSpc>
            </a:pPr>
            <a:r>
              <a:rPr lang="en-US" sz="1200" b="1" dirty="0">
                <a:solidFill>
                  <a:schemeClr val="accent1"/>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123" name="Chevron 44">
            <a:extLst>
              <a:ext uri="{FF2B5EF4-FFF2-40B4-BE49-F238E27FC236}">
                <a16:creationId xmlns:a16="http://schemas.microsoft.com/office/drawing/2014/main" id="{0AADA579-E8C5-447F-B1E7-638B4DB1BBE6}"/>
              </a:ext>
            </a:extLst>
          </p:cNvPr>
          <p:cNvSpPr/>
          <p:nvPr/>
        </p:nvSpPr>
        <p:spPr bwMode="auto">
          <a:xfrm flipV="1">
            <a:off x="2475473" y="1896761"/>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5" name="Rectangle 34">
            <a:extLst>
              <a:ext uri="{FF2B5EF4-FFF2-40B4-BE49-F238E27FC236}">
                <a16:creationId xmlns:a16="http://schemas.microsoft.com/office/drawing/2014/main" id="{8B157833-EFC4-445A-A6C4-A58E8669F052}"/>
              </a:ext>
            </a:extLst>
          </p:cNvPr>
          <p:cNvSpPr/>
          <p:nvPr/>
        </p:nvSpPr>
        <p:spPr>
          <a:xfrm>
            <a:off x="6798396" y="2699040"/>
            <a:ext cx="1957786" cy="583621"/>
          </a:xfrm>
          <a:prstGeom prst="rect">
            <a:avLst/>
          </a:prstGeom>
        </p:spPr>
        <p:txBody>
          <a:bodyPr wrap="square" lIns="0" tIns="0" rIns="0" bIns="0" anchor="ctr">
            <a:spAutoFit/>
          </a:bodyPr>
          <a:lstStyle/>
          <a:p>
            <a:pPr>
              <a:lnSpc>
                <a:spcPct val="130000"/>
              </a:lnSpc>
            </a:pPr>
            <a:r>
              <a:rPr lang="en-US" sz="1200" b="1" dirty="0">
                <a:solidFill>
                  <a:schemeClr val="accent3"/>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6" name="Chevron 44">
            <a:extLst>
              <a:ext uri="{FF2B5EF4-FFF2-40B4-BE49-F238E27FC236}">
                <a16:creationId xmlns:a16="http://schemas.microsoft.com/office/drawing/2014/main" id="{00E877EE-796E-4DEA-AB24-CF2181716E35}"/>
              </a:ext>
            </a:extLst>
          </p:cNvPr>
          <p:cNvSpPr/>
          <p:nvPr/>
        </p:nvSpPr>
        <p:spPr bwMode="auto">
          <a:xfrm flipH="1">
            <a:off x="6590273" y="2892441"/>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3" name="Rectangle 32">
            <a:extLst>
              <a:ext uri="{FF2B5EF4-FFF2-40B4-BE49-F238E27FC236}">
                <a16:creationId xmlns:a16="http://schemas.microsoft.com/office/drawing/2014/main" id="{24FE5CEB-2D14-4C07-9E2F-39A9E164A8ED}"/>
              </a:ext>
            </a:extLst>
          </p:cNvPr>
          <p:cNvSpPr/>
          <p:nvPr/>
        </p:nvSpPr>
        <p:spPr>
          <a:xfrm>
            <a:off x="388175" y="2699040"/>
            <a:ext cx="1957786" cy="583621"/>
          </a:xfrm>
          <a:prstGeom prst="rect">
            <a:avLst/>
          </a:prstGeom>
        </p:spPr>
        <p:txBody>
          <a:bodyPr wrap="square" lIns="0" tIns="0" rIns="0" bIns="0" anchor="ctr">
            <a:spAutoFit/>
          </a:bodyPr>
          <a:lstStyle/>
          <a:p>
            <a:pPr algn="r">
              <a:lnSpc>
                <a:spcPct val="130000"/>
              </a:lnSpc>
            </a:pPr>
            <a:r>
              <a:rPr lang="en-US" sz="1200" b="1" dirty="0">
                <a:solidFill>
                  <a:schemeClr val="accent6"/>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4" name="Chevron 44">
            <a:extLst>
              <a:ext uri="{FF2B5EF4-FFF2-40B4-BE49-F238E27FC236}">
                <a16:creationId xmlns:a16="http://schemas.microsoft.com/office/drawing/2014/main" id="{748877A4-0BB3-40C2-B246-03EBA3FFDA7C}"/>
              </a:ext>
            </a:extLst>
          </p:cNvPr>
          <p:cNvSpPr/>
          <p:nvPr/>
        </p:nvSpPr>
        <p:spPr bwMode="auto">
          <a:xfrm flipV="1">
            <a:off x="2475473" y="2892441"/>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2" name="Rectangle 41">
            <a:extLst>
              <a:ext uri="{FF2B5EF4-FFF2-40B4-BE49-F238E27FC236}">
                <a16:creationId xmlns:a16="http://schemas.microsoft.com/office/drawing/2014/main" id="{F2CEAEB3-0D1C-47BC-BCA7-1CEC9792A720}"/>
              </a:ext>
            </a:extLst>
          </p:cNvPr>
          <p:cNvSpPr/>
          <p:nvPr/>
        </p:nvSpPr>
        <p:spPr>
          <a:xfrm>
            <a:off x="6798396" y="3694720"/>
            <a:ext cx="1957786" cy="583621"/>
          </a:xfrm>
          <a:prstGeom prst="rect">
            <a:avLst/>
          </a:prstGeom>
        </p:spPr>
        <p:txBody>
          <a:bodyPr wrap="square" lIns="0" tIns="0" rIns="0" bIns="0" anchor="ctr">
            <a:spAutoFit/>
          </a:bodyPr>
          <a:lstStyle/>
          <a:p>
            <a:pPr>
              <a:lnSpc>
                <a:spcPct val="130000"/>
              </a:lnSpc>
            </a:pPr>
            <a:r>
              <a:rPr lang="en-US" sz="1200" b="1" dirty="0">
                <a:solidFill>
                  <a:schemeClr val="accent4"/>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3" name="Chevron 44">
            <a:extLst>
              <a:ext uri="{FF2B5EF4-FFF2-40B4-BE49-F238E27FC236}">
                <a16:creationId xmlns:a16="http://schemas.microsoft.com/office/drawing/2014/main" id="{0C1D2DF5-B40C-4FD0-B1CA-324E6BACD9B7}"/>
              </a:ext>
            </a:extLst>
          </p:cNvPr>
          <p:cNvSpPr/>
          <p:nvPr/>
        </p:nvSpPr>
        <p:spPr bwMode="auto">
          <a:xfrm flipH="1">
            <a:off x="6590273" y="3888121"/>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0" name="Rectangle 39">
            <a:extLst>
              <a:ext uri="{FF2B5EF4-FFF2-40B4-BE49-F238E27FC236}">
                <a16:creationId xmlns:a16="http://schemas.microsoft.com/office/drawing/2014/main" id="{A915D078-9D74-4B59-BE47-0672BF097993}"/>
              </a:ext>
            </a:extLst>
          </p:cNvPr>
          <p:cNvSpPr/>
          <p:nvPr/>
        </p:nvSpPr>
        <p:spPr>
          <a:xfrm>
            <a:off x="388175" y="3694720"/>
            <a:ext cx="1957786" cy="583621"/>
          </a:xfrm>
          <a:prstGeom prst="rect">
            <a:avLst/>
          </a:prstGeom>
        </p:spPr>
        <p:txBody>
          <a:bodyPr wrap="square" lIns="0" tIns="0" rIns="0" bIns="0" anchor="ctr">
            <a:spAutoFit/>
          </a:bodyPr>
          <a:lstStyle/>
          <a:p>
            <a:pPr algn="r">
              <a:lnSpc>
                <a:spcPct val="130000"/>
              </a:lnSpc>
            </a:pPr>
            <a:r>
              <a:rPr lang="en-US" sz="1200" b="1" dirty="0">
                <a:solidFill>
                  <a:schemeClr val="accent5"/>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1" name="Chevron 44">
            <a:extLst>
              <a:ext uri="{FF2B5EF4-FFF2-40B4-BE49-F238E27FC236}">
                <a16:creationId xmlns:a16="http://schemas.microsoft.com/office/drawing/2014/main" id="{4A6C2FA4-4988-4AE3-B3DD-DA59D5906187}"/>
              </a:ext>
            </a:extLst>
          </p:cNvPr>
          <p:cNvSpPr/>
          <p:nvPr/>
        </p:nvSpPr>
        <p:spPr bwMode="auto">
          <a:xfrm flipV="1">
            <a:off x="2475473" y="3888121"/>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Tree>
    <p:extLst>
      <p:ext uri="{BB962C8B-B14F-4D97-AF65-F5344CB8AC3E}">
        <p14:creationId xmlns:p14="http://schemas.microsoft.com/office/powerpoint/2010/main" val="3554776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Data Charts</a:t>
            </a:r>
          </a:p>
        </p:txBody>
      </p:sp>
      <p:graphicFrame>
        <p:nvGraphicFramePr>
          <p:cNvPr id="4" name="Chart 3"/>
          <p:cNvGraphicFramePr/>
          <p:nvPr/>
        </p:nvGraphicFramePr>
        <p:xfrm>
          <a:off x="2530516" y="1076960"/>
          <a:ext cx="4082968" cy="3827780"/>
        </p:xfrm>
        <a:graphic>
          <a:graphicData uri="http://schemas.openxmlformats.org/drawingml/2006/chart">
            <c:chart xmlns:c="http://schemas.openxmlformats.org/drawingml/2006/chart" xmlns:r="http://schemas.openxmlformats.org/officeDocument/2006/relationships" r:id="rId3"/>
          </a:graphicData>
        </a:graphic>
      </p:graphicFrame>
      <p:sp>
        <p:nvSpPr>
          <p:cNvPr id="64" name="Oval 63"/>
          <p:cNvSpPr/>
          <p:nvPr/>
        </p:nvSpPr>
        <p:spPr bwMode="auto">
          <a:xfrm>
            <a:off x="3704369" y="2123220"/>
            <a:ext cx="1735261" cy="1735260"/>
          </a:xfrm>
          <a:prstGeom prst="ellipse">
            <a:avLst/>
          </a:prstGeom>
          <a:solidFill>
            <a:schemeClr val="bg1"/>
          </a:solidFill>
          <a:ln w="9525">
            <a:noFill/>
            <a:round/>
            <a:headEnd/>
            <a:tailEnd/>
          </a:ln>
          <a:effectLst>
            <a:outerShdw blurRad="127000" sx="102000" sy="102000" algn="ctr"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067" name="Freeform 1066"/>
          <p:cNvSpPr>
            <a:spLocks/>
          </p:cNvSpPr>
          <p:nvPr/>
        </p:nvSpPr>
        <p:spPr bwMode="auto">
          <a:xfrm>
            <a:off x="3896795" y="2654856"/>
            <a:ext cx="1350409" cy="671988"/>
          </a:xfrm>
          <a:custGeom>
            <a:avLst/>
            <a:gdLst>
              <a:gd name="connsiteX0" fmla="*/ 6762254 w 7265975"/>
              <a:gd name="connsiteY0" fmla="*/ 3208492 h 3615677"/>
              <a:gd name="connsiteX1" fmla="*/ 6767080 w 7265975"/>
              <a:gd name="connsiteY1" fmla="*/ 3214982 h 3615677"/>
              <a:gd name="connsiteX2" fmla="*/ 6770297 w 7265975"/>
              <a:gd name="connsiteY2" fmla="*/ 3224717 h 3615677"/>
              <a:gd name="connsiteX3" fmla="*/ 6781558 w 7265975"/>
              <a:gd name="connsiteY3" fmla="*/ 3218227 h 3615677"/>
              <a:gd name="connsiteX4" fmla="*/ 6787993 w 7265975"/>
              <a:gd name="connsiteY4" fmla="*/ 3221472 h 3615677"/>
              <a:gd name="connsiteX5" fmla="*/ 6791210 w 7265975"/>
              <a:gd name="connsiteY5" fmla="*/ 3232829 h 3615677"/>
              <a:gd name="connsiteX6" fmla="*/ 6763863 w 7265975"/>
              <a:gd name="connsiteY6" fmla="*/ 3268523 h 3615677"/>
              <a:gd name="connsiteX7" fmla="*/ 6763863 w 7265975"/>
              <a:gd name="connsiteY7" fmla="*/ 3289615 h 3615677"/>
              <a:gd name="connsiteX8" fmla="*/ 6738124 w 7265975"/>
              <a:gd name="connsiteY8" fmla="*/ 3294482 h 3615677"/>
              <a:gd name="connsiteX9" fmla="*/ 6715602 w 7265975"/>
              <a:gd name="connsiteY9" fmla="*/ 3344779 h 3615677"/>
              <a:gd name="connsiteX10" fmla="*/ 6688254 w 7265975"/>
              <a:gd name="connsiteY10" fmla="*/ 3361003 h 3615677"/>
              <a:gd name="connsiteX11" fmla="*/ 6673776 w 7265975"/>
              <a:gd name="connsiteY11" fmla="*/ 3357758 h 3615677"/>
              <a:gd name="connsiteX12" fmla="*/ 6641602 w 7265975"/>
              <a:gd name="connsiteY12" fmla="*/ 3343156 h 3615677"/>
              <a:gd name="connsiteX13" fmla="*/ 6636776 w 7265975"/>
              <a:gd name="connsiteY13" fmla="*/ 3339911 h 3615677"/>
              <a:gd name="connsiteX14" fmla="*/ 6665733 w 7265975"/>
              <a:gd name="connsiteY14" fmla="*/ 3300972 h 3615677"/>
              <a:gd name="connsiteX15" fmla="*/ 6676993 w 7265975"/>
              <a:gd name="connsiteY15" fmla="*/ 3291237 h 3615677"/>
              <a:gd name="connsiteX16" fmla="*/ 6717211 w 7265975"/>
              <a:gd name="connsiteY16" fmla="*/ 3268523 h 3615677"/>
              <a:gd name="connsiteX17" fmla="*/ 6730080 w 7265975"/>
              <a:gd name="connsiteY17" fmla="*/ 3250676 h 3615677"/>
              <a:gd name="connsiteX18" fmla="*/ 6731689 w 7265975"/>
              <a:gd name="connsiteY18" fmla="*/ 3244186 h 3615677"/>
              <a:gd name="connsiteX19" fmla="*/ 6744558 w 7265975"/>
              <a:gd name="connsiteY19" fmla="*/ 3236074 h 3615677"/>
              <a:gd name="connsiteX20" fmla="*/ 6744558 w 7265975"/>
              <a:gd name="connsiteY20" fmla="*/ 3231207 h 3615677"/>
              <a:gd name="connsiteX21" fmla="*/ 6762254 w 7265975"/>
              <a:gd name="connsiteY21" fmla="*/ 3208492 h 3615677"/>
              <a:gd name="connsiteX22" fmla="*/ 6410595 w 7265975"/>
              <a:gd name="connsiteY22" fmla="*/ 3207546 h 3615677"/>
              <a:gd name="connsiteX23" fmla="*/ 6418638 w 7265975"/>
              <a:gd name="connsiteY23" fmla="*/ 3228545 h 3615677"/>
              <a:gd name="connsiteX24" fmla="*/ 6384856 w 7265975"/>
              <a:gd name="connsiteY24" fmla="*/ 3281851 h 3615677"/>
              <a:gd name="connsiteX25" fmla="*/ 6341421 w 7265975"/>
              <a:gd name="connsiteY25" fmla="*/ 3214007 h 3615677"/>
              <a:gd name="connsiteX26" fmla="*/ 6380030 w 7265975"/>
              <a:gd name="connsiteY26" fmla="*/ 3214007 h 3615677"/>
              <a:gd name="connsiteX27" fmla="*/ 6410595 w 7265975"/>
              <a:gd name="connsiteY27" fmla="*/ 3207546 h 3615677"/>
              <a:gd name="connsiteX28" fmla="*/ 6408986 w 7265975"/>
              <a:gd name="connsiteY28" fmla="*/ 3189187 h 3615677"/>
              <a:gd name="connsiteX29" fmla="*/ 6416708 w 7265975"/>
              <a:gd name="connsiteY29" fmla="*/ 3189187 h 3615677"/>
              <a:gd name="connsiteX30" fmla="*/ 6415164 w 7265975"/>
              <a:gd name="connsiteY30" fmla="*/ 3200770 h 3615677"/>
              <a:gd name="connsiteX31" fmla="*/ 6408986 w 7265975"/>
              <a:gd name="connsiteY31" fmla="*/ 3189187 h 3615677"/>
              <a:gd name="connsiteX32" fmla="*/ 6190817 w 7265975"/>
              <a:gd name="connsiteY32" fmla="*/ 3090489 h 3615677"/>
              <a:gd name="connsiteX33" fmla="*/ 6202430 w 7265975"/>
              <a:gd name="connsiteY33" fmla="*/ 3095557 h 3615677"/>
              <a:gd name="connsiteX34" fmla="*/ 6175404 w 7265975"/>
              <a:gd name="connsiteY34" fmla="*/ 3095557 h 3615677"/>
              <a:gd name="connsiteX35" fmla="*/ 6190817 w 7265975"/>
              <a:gd name="connsiteY35" fmla="*/ 3090489 h 3615677"/>
              <a:gd name="connsiteX36" fmla="*/ 6764183 w 7265975"/>
              <a:gd name="connsiteY36" fmla="*/ 3059842 h 3615677"/>
              <a:gd name="connsiteX37" fmla="*/ 6789850 w 7265975"/>
              <a:gd name="connsiteY37" fmla="*/ 3079444 h 3615677"/>
              <a:gd name="connsiteX38" fmla="*/ 6799475 w 7265975"/>
              <a:gd name="connsiteY38" fmla="*/ 3090879 h 3615677"/>
              <a:gd name="connsiteX39" fmla="*/ 6796266 w 7265975"/>
              <a:gd name="connsiteY39" fmla="*/ 3095779 h 3615677"/>
              <a:gd name="connsiteX40" fmla="*/ 6807495 w 7265975"/>
              <a:gd name="connsiteY40" fmla="*/ 3120282 h 3615677"/>
              <a:gd name="connsiteX41" fmla="*/ 6812308 w 7265975"/>
              <a:gd name="connsiteY41" fmla="*/ 3120282 h 3615677"/>
              <a:gd name="connsiteX42" fmla="*/ 6818725 w 7265975"/>
              <a:gd name="connsiteY42" fmla="*/ 3112114 h 3615677"/>
              <a:gd name="connsiteX43" fmla="*/ 6823537 w 7265975"/>
              <a:gd name="connsiteY43" fmla="*/ 3112114 h 3615677"/>
              <a:gd name="connsiteX44" fmla="*/ 6849203 w 7265975"/>
              <a:gd name="connsiteY44" fmla="*/ 3141518 h 3615677"/>
              <a:gd name="connsiteX45" fmla="*/ 6873266 w 7265975"/>
              <a:gd name="connsiteY45" fmla="*/ 3134984 h 3615677"/>
              <a:gd name="connsiteX46" fmla="*/ 6878078 w 7265975"/>
              <a:gd name="connsiteY46" fmla="*/ 3138251 h 3615677"/>
              <a:gd name="connsiteX47" fmla="*/ 6865245 w 7265975"/>
              <a:gd name="connsiteY47" fmla="*/ 3175821 h 3615677"/>
              <a:gd name="connsiteX48" fmla="*/ 6862037 w 7265975"/>
              <a:gd name="connsiteY48" fmla="*/ 3170921 h 3615677"/>
              <a:gd name="connsiteX49" fmla="*/ 6860433 w 7265975"/>
              <a:gd name="connsiteY49" fmla="*/ 3174188 h 3615677"/>
              <a:gd name="connsiteX50" fmla="*/ 6845995 w 7265975"/>
              <a:gd name="connsiteY50" fmla="*/ 3182355 h 3615677"/>
              <a:gd name="connsiteX51" fmla="*/ 6847599 w 7265975"/>
              <a:gd name="connsiteY51" fmla="*/ 3190523 h 3615677"/>
              <a:gd name="connsiteX52" fmla="*/ 6837974 w 7265975"/>
              <a:gd name="connsiteY52" fmla="*/ 3205224 h 3615677"/>
              <a:gd name="connsiteX53" fmla="*/ 6812308 w 7265975"/>
              <a:gd name="connsiteY53" fmla="*/ 3229727 h 3615677"/>
              <a:gd name="connsiteX54" fmla="*/ 6801079 w 7265975"/>
              <a:gd name="connsiteY54" fmla="*/ 3219926 h 3615677"/>
              <a:gd name="connsiteX55" fmla="*/ 6810704 w 7265975"/>
              <a:gd name="connsiteY55" fmla="*/ 3200324 h 3615677"/>
              <a:gd name="connsiteX56" fmla="*/ 6783433 w 7265975"/>
              <a:gd name="connsiteY56" fmla="*/ 3177455 h 3615677"/>
              <a:gd name="connsiteX57" fmla="*/ 6794662 w 7265975"/>
              <a:gd name="connsiteY57" fmla="*/ 3166020 h 3615677"/>
              <a:gd name="connsiteX58" fmla="*/ 6802683 w 7265975"/>
              <a:gd name="connsiteY58" fmla="*/ 3138251 h 3615677"/>
              <a:gd name="connsiteX59" fmla="*/ 6799475 w 7265975"/>
              <a:gd name="connsiteY59" fmla="*/ 3121915 h 3615677"/>
              <a:gd name="connsiteX60" fmla="*/ 6799475 w 7265975"/>
              <a:gd name="connsiteY60" fmla="*/ 3125183 h 3615677"/>
              <a:gd name="connsiteX61" fmla="*/ 6791454 w 7265975"/>
              <a:gd name="connsiteY61" fmla="*/ 3110481 h 3615677"/>
              <a:gd name="connsiteX62" fmla="*/ 6794662 w 7265975"/>
              <a:gd name="connsiteY62" fmla="*/ 3103947 h 3615677"/>
              <a:gd name="connsiteX63" fmla="*/ 6764183 w 7265975"/>
              <a:gd name="connsiteY63" fmla="*/ 3059842 h 3615677"/>
              <a:gd name="connsiteX64" fmla="*/ 4393612 w 7265975"/>
              <a:gd name="connsiteY64" fmla="*/ 2584823 h 3615677"/>
              <a:gd name="connsiteX65" fmla="*/ 4422633 w 7265975"/>
              <a:gd name="connsiteY65" fmla="*/ 2652929 h 3615677"/>
              <a:gd name="connsiteX66" fmla="*/ 4422633 w 7265975"/>
              <a:gd name="connsiteY66" fmla="*/ 2664280 h 3615677"/>
              <a:gd name="connsiteX67" fmla="*/ 4411347 w 7265975"/>
              <a:gd name="connsiteY67" fmla="*/ 2661037 h 3615677"/>
              <a:gd name="connsiteX68" fmla="*/ 4379102 w 7265975"/>
              <a:gd name="connsiteY68" fmla="*/ 2789141 h 3615677"/>
              <a:gd name="connsiteX69" fmla="*/ 4316225 w 7265975"/>
              <a:gd name="connsiteY69" fmla="*/ 2868598 h 3615677"/>
              <a:gd name="connsiteX70" fmla="*/ 4283980 w 7265975"/>
              <a:gd name="connsiteY70" fmla="*/ 2829680 h 3615677"/>
              <a:gd name="connsiteX71" fmla="*/ 4283980 w 7265975"/>
              <a:gd name="connsiteY71" fmla="*/ 2811843 h 3615677"/>
              <a:gd name="connsiteX72" fmla="*/ 4275919 w 7265975"/>
              <a:gd name="connsiteY72" fmla="*/ 2782655 h 3615677"/>
              <a:gd name="connsiteX73" fmla="*/ 4290429 w 7265975"/>
              <a:gd name="connsiteY73" fmla="*/ 2769682 h 3615677"/>
              <a:gd name="connsiteX74" fmla="*/ 4304939 w 7265975"/>
              <a:gd name="connsiteY74" fmla="*/ 2737251 h 3615677"/>
              <a:gd name="connsiteX75" fmla="*/ 4293653 w 7265975"/>
              <a:gd name="connsiteY75" fmla="*/ 2699955 h 3615677"/>
              <a:gd name="connsiteX76" fmla="*/ 4340408 w 7265975"/>
              <a:gd name="connsiteY76" fmla="*/ 2654551 h 3615677"/>
              <a:gd name="connsiteX77" fmla="*/ 4390388 w 7265975"/>
              <a:gd name="connsiteY77" fmla="*/ 2605904 h 3615677"/>
              <a:gd name="connsiteX78" fmla="*/ 4393612 w 7265975"/>
              <a:gd name="connsiteY78" fmla="*/ 2584823 h 3615677"/>
              <a:gd name="connsiteX79" fmla="*/ 6071162 w 7265975"/>
              <a:gd name="connsiteY79" fmla="*/ 2561497 h 3615677"/>
              <a:gd name="connsiteX80" fmla="*/ 6071162 w 7265975"/>
              <a:gd name="connsiteY80" fmla="*/ 2571425 h 3615677"/>
              <a:gd name="connsiteX81" fmla="*/ 6064803 w 7265975"/>
              <a:gd name="connsiteY81" fmla="*/ 2571425 h 3615677"/>
              <a:gd name="connsiteX82" fmla="*/ 6044136 w 7265975"/>
              <a:gd name="connsiteY82" fmla="*/ 2564806 h 3615677"/>
              <a:gd name="connsiteX83" fmla="*/ 6071162 w 7265975"/>
              <a:gd name="connsiteY83" fmla="*/ 2561497 h 3615677"/>
              <a:gd name="connsiteX84" fmla="*/ 6304652 w 7265975"/>
              <a:gd name="connsiteY84" fmla="*/ 2550188 h 3615677"/>
              <a:gd name="connsiteX85" fmla="*/ 6319221 w 7265975"/>
              <a:gd name="connsiteY85" fmla="*/ 2595492 h 3615677"/>
              <a:gd name="connsiteX86" fmla="*/ 6327316 w 7265975"/>
              <a:gd name="connsiteY86" fmla="*/ 2622998 h 3615677"/>
              <a:gd name="connsiteX87" fmla="*/ 6349979 w 7265975"/>
              <a:gd name="connsiteY87" fmla="*/ 2631088 h 3615677"/>
              <a:gd name="connsiteX88" fmla="*/ 6362930 w 7265975"/>
              <a:gd name="connsiteY88" fmla="*/ 2671538 h 3615677"/>
              <a:gd name="connsiteX89" fmla="*/ 6380737 w 7265975"/>
              <a:gd name="connsiteY89" fmla="*/ 2718460 h 3615677"/>
              <a:gd name="connsiteX90" fmla="*/ 6429301 w 7265975"/>
              <a:gd name="connsiteY90" fmla="*/ 2754056 h 3615677"/>
              <a:gd name="connsiteX91" fmla="*/ 6442252 w 7265975"/>
              <a:gd name="connsiteY91" fmla="*/ 2786416 h 3615677"/>
              <a:gd name="connsiteX92" fmla="*/ 6464915 w 7265975"/>
              <a:gd name="connsiteY92" fmla="*/ 2794506 h 3615677"/>
              <a:gd name="connsiteX93" fmla="*/ 6507004 w 7265975"/>
              <a:gd name="connsiteY93" fmla="*/ 2849518 h 3615677"/>
              <a:gd name="connsiteX94" fmla="*/ 6505385 w 7265975"/>
              <a:gd name="connsiteY94" fmla="*/ 2851136 h 3615677"/>
              <a:gd name="connsiteX95" fmla="*/ 6524811 w 7265975"/>
              <a:gd name="connsiteY95" fmla="*/ 2925564 h 3615677"/>
              <a:gd name="connsiteX96" fmla="*/ 6513480 w 7265975"/>
              <a:gd name="connsiteY96" fmla="*/ 2970867 h 3615677"/>
              <a:gd name="connsiteX97" fmla="*/ 6513480 w 7265975"/>
              <a:gd name="connsiteY97" fmla="*/ 2990283 h 3615677"/>
              <a:gd name="connsiteX98" fmla="*/ 6508623 w 7265975"/>
              <a:gd name="connsiteY98" fmla="*/ 3004845 h 3615677"/>
              <a:gd name="connsiteX99" fmla="*/ 6476247 w 7265975"/>
              <a:gd name="connsiteY99" fmla="*/ 3055003 h 3615677"/>
              <a:gd name="connsiteX100" fmla="*/ 6455202 w 7265975"/>
              <a:gd name="connsiteY100" fmla="*/ 3119723 h 3615677"/>
              <a:gd name="connsiteX101" fmla="*/ 6455202 w 7265975"/>
              <a:gd name="connsiteY101" fmla="*/ 3118105 h 3615677"/>
              <a:gd name="connsiteX102" fmla="*/ 6382355 w 7265975"/>
              <a:gd name="connsiteY102" fmla="*/ 3169881 h 3615677"/>
              <a:gd name="connsiteX103" fmla="*/ 6346741 w 7265975"/>
              <a:gd name="connsiteY103" fmla="*/ 3148847 h 3615677"/>
              <a:gd name="connsiteX104" fmla="*/ 6319221 w 7265975"/>
              <a:gd name="connsiteY104" fmla="*/ 3163409 h 3615677"/>
              <a:gd name="connsiteX105" fmla="*/ 6244755 w 7265975"/>
              <a:gd name="connsiteY105" fmla="*/ 3116487 h 3615677"/>
              <a:gd name="connsiteX106" fmla="*/ 6235043 w 7265975"/>
              <a:gd name="connsiteY106" fmla="*/ 3087363 h 3615677"/>
              <a:gd name="connsiteX107" fmla="*/ 6235043 w 7265975"/>
              <a:gd name="connsiteY107" fmla="*/ 3084127 h 3615677"/>
              <a:gd name="connsiteX108" fmla="*/ 6220473 w 7265975"/>
              <a:gd name="connsiteY108" fmla="*/ 3088981 h 3615677"/>
              <a:gd name="connsiteX109" fmla="*/ 6210760 w 7265975"/>
              <a:gd name="connsiteY109" fmla="*/ 3088981 h 3615677"/>
              <a:gd name="connsiteX110" fmla="*/ 6217236 w 7265975"/>
              <a:gd name="connsiteY110" fmla="*/ 3072801 h 3615677"/>
              <a:gd name="connsiteX111" fmla="*/ 6209141 w 7265975"/>
              <a:gd name="connsiteY111" fmla="*/ 3059857 h 3615677"/>
              <a:gd name="connsiteX112" fmla="*/ 6207523 w 7265975"/>
              <a:gd name="connsiteY112" fmla="*/ 3066329 h 3615677"/>
              <a:gd name="connsiteX113" fmla="*/ 6189716 w 7265975"/>
              <a:gd name="connsiteY113" fmla="*/ 3082509 h 3615677"/>
              <a:gd name="connsiteX114" fmla="*/ 6183240 w 7265975"/>
              <a:gd name="connsiteY114" fmla="*/ 3074419 h 3615677"/>
              <a:gd name="connsiteX115" fmla="*/ 6204285 w 7265975"/>
              <a:gd name="connsiteY115" fmla="*/ 3022643 h 3615677"/>
              <a:gd name="connsiteX116" fmla="*/ 6157339 w 7265975"/>
              <a:gd name="connsiteY116" fmla="*/ 3072801 h 3615677"/>
              <a:gd name="connsiteX117" fmla="*/ 6152483 w 7265975"/>
              <a:gd name="connsiteY117" fmla="*/ 3059857 h 3615677"/>
              <a:gd name="connsiteX118" fmla="*/ 6126582 w 7265975"/>
              <a:gd name="connsiteY118" fmla="*/ 3017789 h 3615677"/>
              <a:gd name="connsiteX119" fmla="*/ 6048879 w 7265975"/>
              <a:gd name="connsiteY119" fmla="*/ 2996755 h 3615677"/>
              <a:gd name="connsiteX120" fmla="*/ 6001933 w 7265975"/>
              <a:gd name="connsiteY120" fmla="*/ 3012935 h 3615677"/>
              <a:gd name="connsiteX121" fmla="*/ 5914517 w 7265975"/>
              <a:gd name="connsiteY121" fmla="*/ 3048531 h 3615677"/>
              <a:gd name="connsiteX122" fmla="*/ 5872428 w 7265975"/>
              <a:gd name="connsiteY122" fmla="*/ 3053385 h 3615677"/>
              <a:gd name="connsiteX123" fmla="*/ 5853002 w 7265975"/>
              <a:gd name="connsiteY123" fmla="*/ 3053385 h 3615677"/>
              <a:gd name="connsiteX124" fmla="*/ 5785011 w 7265975"/>
              <a:gd name="connsiteY124" fmla="*/ 3077655 h 3615677"/>
              <a:gd name="connsiteX125" fmla="*/ 5738066 w 7265975"/>
              <a:gd name="connsiteY125" fmla="*/ 3051767 h 3615677"/>
              <a:gd name="connsiteX126" fmla="*/ 5754254 w 7265975"/>
              <a:gd name="connsiteY126" fmla="*/ 3019407 h 3615677"/>
              <a:gd name="connsiteX127" fmla="*/ 5739685 w 7265975"/>
              <a:gd name="connsiteY127" fmla="*/ 2974103 h 3615677"/>
              <a:gd name="connsiteX128" fmla="*/ 5720259 w 7265975"/>
              <a:gd name="connsiteY128" fmla="*/ 2906148 h 3615677"/>
              <a:gd name="connsiteX129" fmla="*/ 5705689 w 7265975"/>
              <a:gd name="connsiteY129" fmla="*/ 2880260 h 3615677"/>
              <a:gd name="connsiteX130" fmla="*/ 5710546 w 7265975"/>
              <a:gd name="connsiteY130" fmla="*/ 2870552 h 3615677"/>
              <a:gd name="connsiteX131" fmla="*/ 5717021 w 7265975"/>
              <a:gd name="connsiteY131" fmla="*/ 2880260 h 3615677"/>
              <a:gd name="connsiteX132" fmla="*/ 5717021 w 7265975"/>
              <a:gd name="connsiteY132" fmla="*/ 2870552 h 3615677"/>
              <a:gd name="connsiteX133" fmla="*/ 5707308 w 7265975"/>
              <a:gd name="connsiteY133" fmla="*/ 2834956 h 3615677"/>
              <a:gd name="connsiteX134" fmla="*/ 5707308 w 7265975"/>
              <a:gd name="connsiteY134" fmla="*/ 2792888 h 3615677"/>
              <a:gd name="connsiteX135" fmla="*/ 5715402 w 7265975"/>
              <a:gd name="connsiteY135" fmla="*/ 2784798 h 3615677"/>
              <a:gd name="connsiteX136" fmla="*/ 5717021 w 7265975"/>
              <a:gd name="connsiteY136" fmla="*/ 2791270 h 3615677"/>
              <a:gd name="connsiteX137" fmla="*/ 5754254 w 7265975"/>
              <a:gd name="connsiteY137" fmla="*/ 2763764 h 3615677"/>
              <a:gd name="connsiteX138" fmla="*/ 5802818 w 7265975"/>
              <a:gd name="connsiteY138" fmla="*/ 2752438 h 3615677"/>
              <a:gd name="connsiteX139" fmla="*/ 5886997 w 7265975"/>
              <a:gd name="connsiteY139" fmla="*/ 2703898 h 3615677"/>
              <a:gd name="connsiteX140" fmla="*/ 5886997 w 7265975"/>
              <a:gd name="connsiteY140" fmla="*/ 2690954 h 3615677"/>
              <a:gd name="connsiteX141" fmla="*/ 5895091 w 7265975"/>
              <a:gd name="connsiteY141" fmla="*/ 2673156 h 3615677"/>
              <a:gd name="connsiteX142" fmla="*/ 5906423 w 7265975"/>
              <a:gd name="connsiteY142" fmla="*/ 2687718 h 3615677"/>
              <a:gd name="connsiteX143" fmla="*/ 5914517 w 7265975"/>
              <a:gd name="connsiteY143" fmla="*/ 2665066 h 3615677"/>
              <a:gd name="connsiteX144" fmla="*/ 5929086 w 7265975"/>
              <a:gd name="connsiteY144" fmla="*/ 2669920 h 3615677"/>
              <a:gd name="connsiteX145" fmla="*/ 5945274 w 7265975"/>
              <a:gd name="connsiteY145" fmla="*/ 2631088 h 3615677"/>
              <a:gd name="connsiteX146" fmla="*/ 5982507 w 7265975"/>
              <a:gd name="connsiteY146" fmla="*/ 2616526 h 3615677"/>
              <a:gd name="connsiteX147" fmla="*/ 6005171 w 7265975"/>
              <a:gd name="connsiteY147" fmla="*/ 2644032 h 3615677"/>
              <a:gd name="connsiteX148" fmla="*/ 6019740 w 7265975"/>
              <a:gd name="connsiteY148" fmla="*/ 2635942 h 3615677"/>
              <a:gd name="connsiteX149" fmla="*/ 6031072 w 7265975"/>
              <a:gd name="connsiteY149" fmla="*/ 2640796 h 3615677"/>
              <a:gd name="connsiteX150" fmla="*/ 6032690 w 7265975"/>
              <a:gd name="connsiteY150" fmla="*/ 2622998 h 3615677"/>
              <a:gd name="connsiteX151" fmla="*/ 6044022 w 7265975"/>
              <a:gd name="connsiteY151" fmla="*/ 2598728 h 3615677"/>
              <a:gd name="connsiteX152" fmla="*/ 6084493 w 7265975"/>
              <a:gd name="connsiteY152" fmla="*/ 2582548 h 3615677"/>
              <a:gd name="connsiteX153" fmla="*/ 6097443 w 7265975"/>
              <a:gd name="connsiteY153" fmla="*/ 2577694 h 3615677"/>
              <a:gd name="connsiteX154" fmla="*/ 6084493 w 7265975"/>
              <a:gd name="connsiteY154" fmla="*/ 2561514 h 3615677"/>
              <a:gd name="connsiteX155" fmla="*/ 6149245 w 7265975"/>
              <a:gd name="connsiteY155" fmla="*/ 2580930 h 3615677"/>
              <a:gd name="connsiteX156" fmla="*/ 6168671 w 7265975"/>
              <a:gd name="connsiteY156" fmla="*/ 2574458 h 3615677"/>
              <a:gd name="connsiteX157" fmla="*/ 6183240 w 7265975"/>
              <a:gd name="connsiteY157" fmla="*/ 2587402 h 3615677"/>
              <a:gd name="connsiteX158" fmla="*/ 6167052 w 7265975"/>
              <a:gd name="connsiteY158" fmla="*/ 2601964 h 3615677"/>
              <a:gd name="connsiteX159" fmla="*/ 6157339 w 7265975"/>
              <a:gd name="connsiteY159" fmla="*/ 2637560 h 3615677"/>
              <a:gd name="connsiteX160" fmla="*/ 6171909 w 7265975"/>
              <a:gd name="connsiteY160" fmla="*/ 2645650 h 3615677"/>
              <a:gd name="connsiteX161" fmla="*/ 6180003 w 7265975"/>
              <a:gd name="connsiteY161" fmla="*/ 2660212 h 3615677"/>
              <a:gd name="connsiteX162" fmla="*/ 6226948 w 7265975"/>
              <a:gd name="connsiteY162" fmla="*/ 2678010 h 3615677"/>
              <a:gd name="connsiteX163" fmla="*/ 6254469 w 7265975"/>
              <a:gd name="connsiteY163" fmla="*/ 2695808 h 3615677"/>
              <a:gd name="connsiteX164" fmla="*/ 6283607 w 7265975"/>
              <a:gd name="connsiteY164" fmla="*/ 2637560 h 3615677"/>
              <a:gd name="connsiteX165" fmla="*/ 6283607 w 7265975"/>
              <a:gd name="connsiteY165" fmla="*/ 2574458 h 3615677"/>
              <a:gd name="connsiteX166" fmla="*/ 6304652 w 7265975"/>
              <a:gd name="connsiteY166" fmla="*/ 2550188 h 3615677"/>
              <a:gd name="connsiteX167" fmla="*/ 6688896 w 7265975"/>
              <a:gd name="connsiteY167" fmla="*/ 2536675 h 3615677"/>
              <a:gd name="connsiteX168" fmla="*/ 6700479 w 7265975"/>
              <a:gd name="connsiteY168" fmla="*/ 2545684 h 3615677"/>
              <a:gd name="connsiteX169" fmla="*/ 6700479 w 7265975"/>
              <a:gd name="connsiteY169" fmla="*/ 2550189 h 3615677"/>
              <a:gd name="connsiteX170" fmla="*/ 6688896 w 7265975"/>
              <a:gd name="connsiteY170" fmla="*/ 2536675 h 3615677"/>
              <a:gd name="connsiteX171" fmla="*/ 6658010 w 7265975"/>
              <a:gd name="connsiteY171" fmla="*/ 2525092 h 3615677"/>
              <a:gd name="connsiteX172" fmla="*/ 6683106 w 7265975"/>
              <a:gd name="connsiteY172" fmla="*/ 2535020 h 3615677"/>
              <a:gd name="connsiteX173" fmla="*/ 6678087 w 7265975"/>
              <a:gd name="connsiteY173" fmla="*/ 2536675 h 3615677"/>
              <a:gd name="connsiteX174" fmla="*/ 6658010 w 7265975"/>
              <a:gd name="connsiteY174" fmla="*/ 2525092 h 3615677"/>
              <a:gd name="connsiteX175" fmla="*/ 5827574 w 7265975"/>
              <a:gd name="connsiteY175" fmla="*/ 2518835 h 3615677"/>
              <a:gd name="connsiteX176" fmla="*/ 5836803 w 7265975"/>
              <a:gd name="connsiteY176" fmla="*/ 2518835 h 3615677"/>
              <a:gd name="connsiteX177" fmla="*/ 5843367 w 7265975"/>
              <a:gd name="connsiteY177" fmla="*/ 2518835 h 3615677"/>
              <a:gd name="connsiteX178" fmla="*/ 5854853 w 7265975"/>
              <a:gd name="connsiteY178" fmla="*/ 2535381 h 3615677"/>
              <a:gd name="connsiteX179" fmla="*/ 5848289 w 7265975"/>
              <a:gd name="connsiteY179" fmla="*/ 2540345 h 3615677"/>
              <a:gd name="connsiteX180" fmla="*/ 5846649 w 7265975"/>
              <a:gd name="connsiteY180" fmla="*/ 2540345 h 3615677"/>
              <a:gd name="connsiteX181" fmla="*/ 5841726 w 7265975"/>
              <a:gd name="connsiteY181" fmla="*/ 2532072 h 3615677"/>
              <a:gd name="connsiteX182" fmla="*/ 5822036 w 7265975"/>
              <a:gd name="connsiteY182" fmla="*/ 2523799 h 3615677"/>
              <a:gd name="connsiteX183" fmla="*/ 5827574 w 7265975"/>
              <a:gd name="connsiteY183" fmla="*/ 2518835 h 3615677"/>
              <a:gd name="connsiteX184" fmla="*/ 5961968 w 7265975"/>
              <a:gd name="connsiteY184" fmla="*/ 2502869 h 3615677"/>
              <a:gd name="connsiteX185" fmla="*/ 5984189 w 7265975"/>
              <a:gd name="connsiteY185" fmla="*/ 2504706 h 3615677"/>
              <a:gd name="connsiteX186" fmla="*/ 5942921 w 7265975"/>
              <a:gd name="connsiteY186" fmla="*/ 2521041 h 3615677"/>
              <a:gd name="connsiteX187" fmla="*/ 5939747 w 7265975"/>
              <a:gd name="connsiteY187" fmla="*/ 2530841 h 3615677"/>
              <a:gd name="connsiteX188" fmla="*/ 5917525 w 7265975"/>
              <a:gd name="connsiteY188" fmla="*/ 2542275 h 3615677"/>
              <a:gd name="connsiteX189" fmla="*/ 5912764 w 7265975"/>
              <a:gd name="connsiteY189" fmla="*/ 2535741 h 3615677"/>
              <a:gd name="connsiteX190" fmla="*/ 5936572 w 7265975"/>
              <a:gd name="connsiteY190" fmla="*/ 2516140 h 3615677"/>
              <a:gd name="connsiteX191" fmla="*/ 5939747 w 7265975"/>
              <a:gd name="connsiteY191" fmla="*/ 2509607 h 3615677"/>
              <a:gd name="connsiteX192" fmla="*/ 5961968 w 7265975"/>
              <a:gd name="connsiteY192" fmla="*/ 2502869 h 3615677"/>
              <a:gd name="connsiteX193" fmla="*/ 5802018 w 7265975"/>
              <a:gd name="connsiteY193" fmla="*/ 2499806 h 3615677"/>
              <a:gd name="connsiteX194" fmla="*/ 5820107 w 7265975"/>
              <a:gd name="connsiteY194" fmla="*/ 2499806 h 3615677"/>
              <a:gd name="connsiteX195" fmla="*/ 5820107 w 7265975"/>
              <a:gd name="connsiteY195" fmla="*/ 2510101 h 3615677"/>
              <a:gd name="connsiteX196" fmla="*/ 5813529 w 7265975"/>
              <a:gd name="connsiteY196" fmla="*/ 2510101 h 3615677"/>
              <a:gd name="connsiteX197" fmla="*/ 5806951 w 7265975"/>
              <a:gd name="connsiteY197" fmla="*/ 2508386 h 3615677"/>
              <a:gd name="connsiteX198" fmla="*/ 5790507 w 7265975"/>
              <a:gd name="connsiteY198" fmla="*/ 2515249 h 3615677"/>
              <a:gd name="connsiteX199" fmla="*/ 5775707 w 7265975"/>
              <a:gd name="connsiteY199" fmla="*/ 2510101 h 3615677"/>
              <a:gd name="connsiteX200" fmla="*/ 5787218 w 7265975"/>
              <a:gd name="connsiteY200" fmla="*/ 2501522 h 3615677"/>
              <a:gd name="connsiteX201" fmla="*/ 5802018 w 7265975"/>
              <a:gd name="connsiteY201" fmla="*/ 2504954 h 3615677"/>
              <a:gd name="connsiteX202" fmla="*/ 5802018 w 7265975"/>
              <a:gd name="connsiteY202" fmla="*/ 2499806 h 3615677"/>
              <a:gd name="connsiteX203" fmla="*/ 5760263 w 7265975"/>
              <a:gd name="connsiteY203" fmla="*/ 2497876 h 3615677"/>
              <a:gd name="connsiteX204" fmla="*/ 5767019 w 7265975"/>
              <a:gd name="connsiteY204" fmla="*/ 2497876 h 3615677"/>
              <a:gd name="connsiteX205" fmla="*/ 5773776 w 7265975"/>
              <a:gd name="connsiteY205" fmla="*/ 2502944 h 3615677"/>
              <a:gd name="connsiteX206" fmla="*/ 5765330 w 7265975"/>
              <a:gd name="connsiteY206" fmla="*/ 2511389 h 3615677"/>
              <a:gd name="connsiteX207" fmla="*/ 5760263 w 7265975"/>
              <a:gd name="connsiteY207" fmla="*/ 2506322 h 3615677"/>
              <a:gd name="connsiteX208" fmla="*/ 5760263 w 7265975"/>
              <a:gd name="connsiteY208" fmla="*/ 2497876 h 3615677"/>
              <a:gd name="connsiteX209" fmla="*/ 6661870 w 7265975"/>
              <a:gd name="connsiteY209" fmla="*/ 2496134 h 3615677"/>
              <a:gd name="connsiteX210" fmla="*/ 6683105 w 7265975"/>
              <a:gd name="connsiteY210" fmla="*/ 2519300 h 3615677"/>
              <a:gd name="connsiteX211" fmla="*/ 6661870 w 7265975"/>
              <a:gd name="connsiteY211" fmla="*/ 2496134 h 3615677"/>
              <a:gd name="connsiteX212" fmla="*/ 5901183 w 7265975"/>
              <a:gd name="connsiteY212" fmla="*/ 2495945 h 3615677"/>
              <a:gd name="connsiteX213" fmla="*/ 5879948 w 7265975"/>
              <a:gd name="connsiteY213" fmla="*/ 2511388 h 3615677"/>
              <a:gd name="connsiteX214" fmla="*/ 5853813 w 7265975"/>
              <a:gd name="connsiteY214" fmla="*/ 2511388 h 3615677"/>
              <a:gd name="connsiteX215" fmla="*/ 5837479 w 7265975"/>
              <a:gd name="connsiteY215" fmla="*/ 2502809 h 3615677"/>
              <a:gd name="connsiteX216" fmla="*/ 5850546 w 7265975"/>
              <a:gd name="connsiteY216" fmla="*/ 2497661 h 3615677"/>
              <a:gd name="connsiteX217" fmla="*/ 5879948 w 7265975"/>
              <a:gd name="connsiteY217" fmla="*/ 2502809 h 3615677"/>
              <a:gd name="connsiteX218" fmla="*/ 5901183 w 7265975"/>
              <a:gd name="connsiteY218" fmla="*/ 2495945 h 3615677"/>
              <a:gd name="connsiteX219" fmla="*/ 6620878 w 7265975"/>
              <a:gd name="connsiteY219" fmla="*/ 2478760 h 3615677"/>
              <a:gd name="connsiteX220" fmla="*/ 6646428 w 7265975"/>
              <a:gd name="connsiteY220" fmla="*/ 2494398 h 3615677"/>
              <a:gd name="connsiteX221" fmla="*/ 6641318 w 7265975"/>
              <a:gd name="connsiteY221" fmla="*/ 2496135 h 3615677"/>
              <a:gd name="connsiteX222" fmla="*/ 6617471 w 7265975"/>
              <a:gd name="connsiteY222" fmla="*/ 2480498 h 3615677"/>
              <a:gd name="connsiteX223" fmla="*/ 6619175 w 7265975"/>
              <a:gd name="connsiteY223" fmla="*/ 2480498 h 3615677"/>
              <a:gd name="connsiteX224" fmla="*/ 6590778 w 7265975"/>
              <a:gd name="connsiteY224" fmla="*/ 2463179 h 3615677"/>
              <a:gd name="connsiteX225" fmla="*/ 6596457 w 7265975"/>
              <a:gd name="connsiteY225" fmla="*/ 2465608 h 3615677"/>
              <a:gd name="connsiteX226" fmla="*/ 6603959 w 7265975"/>
              <a:gd name="connsiteY226" fmla="*/ 2471038 h 3615677"/>
              <a:gd name="connsiteX227" fmla="*/ 6597641 w 7265975"/>
              <a:gd name="connsiteY227" fmla="*/ 2471038 h 3615677"/>
              <a:gd name="connsiteX228" fmla="*/ 6586585 w 7265975"/>
              <a:gd name="connsiteY228" fmla="*/ 2464603 h 3615677"/>
              <a:gd name="connsiteX229" fmla="*/ 6586585 w 7265975"/>
              <a:gd name="connsiteY229" fmla="*/ 2461385 h 3615677"/>
              <a:gd name="connsiteX230" fmla="*/ 6591324 w 7265975"/>
              <a:gd name="connsiteY230" fmla="*/ 2462994 h 3615677"/>
              <a:gd name="connsiteX231" fmla="*/ 6590778 w 7265975"/>
              <a:gd name="connsiteY231" fmla="*/ 2463179 h 3615677"/>
              <a:gd name="connsiteX232" fmla="*/ 5579892 w 7265975"/>
              <a:gd name="connsiteY232" fmla="*/ 2447686 h 3615677"/>
              <a:gd name="connsiteX233" fmla="*/ 5633641 w 7265975"/>
              <a:gd name="connsiteY233" fmla="*/ 2470329 h 3615677"/>
              <a:gd name="connsiteX234" fmla="*/ 5654815 w 7265975"/>
              <a:gd name="connsiteY234" fmla="*/ 2459008 h 3615677"/>
              <a:gd name="connsiteX235" fmla="*/ 5687391 w 7265975"/>
              <a:gd name="connsiteY235" fmla="*/ 2471947 h 3615677"/>
              <a:gd name="connsiteX236" fmla="*/ 5708565 w 7265975"/>
              <a:gd name="connsiteY236" fmla="*/ 2470329 h 3615677"/>
              <a:gd name="connsiteX237" fmla="*/ 5715080 w 7265975"/>
              <a:gd name="connsiteY237" fmla="*/ 2470329 h 3615677"/>
              <a:gd name="connsiteX238" fmla="*/ 5689020 w 7265975"/>
              <a:gd name="connsiteY238" fmla="*/ 2475182 h 3615677"/>
              <a:gd name="connsiteX239" fmla="*/ 5718338 w 7265975"/>
              <a:gd name="connsiteY239" fmla="*/ 2483268 h 3615677"/>
              <a:gd name="connsiteX240" fmla="*/ 5724853 w 7265975"/>
              <a:gd name="connsiteY240" fmla="*/ 2489738 h 3615677"/>
              <a:gd name="connsiteX241" fmla="*/ 5741140 w 7265975"/>
              <a:gd name="connsiteY241" fmla="*/ 2491355 h 3615677"/>
              <a:gd name="connsiteX242" fmla="*/ 5752542 w 7265975"/>
              <a:gd name="connsiteY242" fmla="*/ 2497825 h 3615677"/>
              <a:gd name="connsiteX243" fmla="*/ 5744398 w 7265975"/>
              <a:gd name="connsiteY243" fmla="*/ 2505912 h 3615677"/>
              <a:gd name="connsiteX244" fmla="*/ 5729739 w 7265975"/>
              <a:gd name="connsiteY244" fmla="*/ 2501060 h 3615677"/>
              <a:gd name="connsiteX245" fmla="*/ 5729739 w 7265975"/>
              <a:gd name="connsiteY245" fmla="*/ 2507529 h 3615677"/>
              <a:gd name="connsiteX246" fmla="*/ 5653187 w 7265975"/>
              <a:gd name="connsiteY246" fmla="*/ 2497825 h 3615677"/>
              <a:gd name="connsiteX247" fmla="*/ 5635270 w 7265975"/>
              <a:gd name="connsiteY247" fmla="*/ 2488121 h 3615677"/>
              <a:gd name="connsiteX248" fmla="*/ 5596180 w 7265975"/>
              <a:gd name="connsiteY248" fmla="*/ 2483268 h 3615677"/>
              <a:gd name="connsiteX249" fmla="*/ 5566862 w 7265975"/>
              <a:gd name="connsiteY249" fmla="*/ 2480034 h 3615677"/>
              <a:gd name="connsiteX250" fmla="*/ 5544059 w 7265975"/>
              <a:gd name="connsiteY250" fmla="*/ 2463860 h 3615677"/>
              <a:gd name="connsiteX251" fmla="*/ 5561975 w 7265975"/>
              <a:gd name="connsiteY251" fmla="*/ 2449304 h 3615677"/>
              <a:gd name="connsiteX252" fmla="*/ 5566862 w 7265975"/>
              <a:gd name="connsiteY252" fmla="*/ 2452538 h 3615677"/>
              <a:gd name="connsiteX253" fmla="*/ 5579892 w 7265975"/>
              <a:gd name="connsiteY253" fmla="*/ 2447686 h 3615677"/>
              <a:gd name="connsiteX254" fmla="*/ 6137039 w 7265975"/>
              <a:gd name="connsiteY254" fmla="*/ 2442080 h 3615677"/>
              <a:gd name="connsiteX255" fmla="*/ 6138728 w 7265975"/>
              <a:gd name="connsiteY255" fmla="*/ 2450209 h 3615677"/>
              <a:gd name="connsiteX256" fmla="*/ 6133660 w 7265975"/>
              <a:gd name="connsiteY256" fmla="*/ 2456711 h 3615677"/>
              <a:gd name="connsiteX257" fmla="*/ 6128592 w 7265975"/>
              <a:gd name="connsiteY257" fmla="*/ 2472968 h 3615677"/>
              <a:gd name="connsiteX258" fmla="*/ 6125214 w 7265975"/>
              <a:gd name="connsiteY258" fmla="*/ 2466465 h 3615677"/>
              <a:gd name="connsiteX259" fmla="*/ 6131971 w 7265975"/>
              <a:gd name="connsiteY259" fmla="*/ 2455086 h 3615677"/>
              <a:gd name="connsiteX260" fmla="*/ 6137039 w 7265975"/>
              <a:gd name="connsiteY260" fmla="*/ 2442080 h 3615677"/>
              <a:gd name="connsiteX261" fmla="*/ 6551540 w 7265975"/>
              <a:gd name="connsiteY261" fmla="*/ 2440150 h 3615677"/>
              <a:gd name="connsiteX262" fmla="*/ 6571141 w 7265975"/>
              <a:gd name="connsiteY262" fmla="*/ 2458973 h 3615677"/>
              <a:gd name="connsiteX263" fmla="*/ 6566241 w 7265975"/>
              <a:gd name="connsiteY263" fmla="*/ 2465247 h 3615677"/>
              <a:gd name="connsiteX264" fmla="*/ 6561340 w 7265975"/>
              <a:gd name="connsiteY264" fmla="*/ 2460541 h 3615677"/>
              <a:gd name="connsiteX265" fmla="*/ 6561340 w 7265975"/>
              <a:gd name="connsiteY265" fmla="*/ 2454267 h 3615677"/>
              <a:gd name="connsiteX266" fmla="*/ 6551540 w 7265975"/>
              <a:gd name="connsiteY266" fmla="*/ 2440150 h 3615677"/>
              <a:gd name="connsiteX267" fmla="*/ 6495185 w 7265975"/>
              <a:gd name="connsiteY267" fmla="*/ 2413123 h 3615677"/>
              <a:gd name="connsiteX268" fmla="*/ 6501646 w 7265975"/>
              <a:gd name="connsiteY268" fmla="*/ 2424307 h 3615677"/>
              <a:gd name="connsiteX269" fmla="*/ 6487109 w 7265975"/>
              <a:gd name="connsiteY269" fmla="*/ 2448272 h 3615677"/>
              <a:gd name="connsiteX270" fmla="*/ 6453188 w 7265975"/>
              <a:gd name="connsiteY270" fmla="*/ 2459455 h 3615677"/>
              <a:gd name="connsiteX271" fmla="*/ 6440266 w 7265975"/>
              <a:gd name="connsiteY271" fmla="*/ 2453065 h 3615677"/>
              <a:gd name="connsiteX272" fmla="*/ 6443497 w 7265975"/>
              <a:gd name="connsiteY272" fmla="*/ 2456260 h 3615677"/>
              <a:gd name="connsiteX273" fmla="*/ 6422498 w 7265975"/>
              <a:gd name="connsiteY273" fmla="*/ 2441881 h 3615677"/>
              <a:gd name="connsiteX274" fmla="*/ 6443497 w 7265975"/>
              <a:gd name="connsiteY274" fmla="*/ 2441881 h 3615677"/>
              <a:gd name="connsiteX275" fmla="*/ 6451573 w 7265975"/>
              <a:gd name="connsiteY275" fmla="*/ 2440283 h 3615677"/>
              <a:gd name="connsiteX276" fmla="*/ 6479033 w 7265975"/>
              <a:gd name="connsiteY276" fmla="*/ 2433893 h 3615677"/>
              <a:gd name="connsiteX277" fmla="*/ 6495185 w 7265975"/>
              <a:gd name="connsiteY277" fmla="*/ 2413123 h 3615677"/>
              <a:gd name="connsiteX278" fmla="*/ 5973572 w 7265975"/>
              <a:gd name="connsiteY278" fmla="*/ 2391084 h 3615677"/>
              <a:gd name="connsiteX279" fmla="*/ 5984190 w 7265975"/>
              <a:gd name="connsiteY279" fmla="*/ 2399150 h 3615677"/>
              <a:gd name="connsiteX280" fmla="*/ 5976022 w 7265975"/>
              <a:gd name="connsiteY280" fmla="*/ 2409078 h 3615677"/>
              <a:gd name="connsiteX281" fmla="*/ 5962955 w 7265975"/>
              <a:gd name="connsiteY281" fmla="*/ 2394186 h 3615677"/>
              <a:gd name="connsiteX282" fmla="*/ 5973572 w 7265975"/>
              <a:gd name="connsiteY282" fmla="*/ 2391084 h 3615677"/>
              <a:gd name="connsiteX283" fmla="*/ 6004459 w 7265975"/>
              <a:gd name="connsiteY283" fmla="*/ 2387843 h 3615677"/>
              <a:gd name="connsiteX284" fmla="*/ 6036632 w 7265975"/>
              <a:gd name="connsiteY284" fmla="*/ 2387843 h 3615677"/>
              <a:gd name="connsiteX285" fmla="*/ 6047893 w 7265975"/>
              <a:gd name="connsiteY285" fmla="*/ 2391318 h 3615677"/>
              <a:gd name="connsiteX286" fmla="*/ 6049501 w 7265975"/>
              <a:gd name="connsiteY286" fmla="*/ 2391318 h 3615677"/>
              <a:gd name="connsiteX287" fmla="*/ 6057545 w 7265975"/>
              <a:gd name="connsiteY287" fmla="*/ 2405217 h 3615677"/>
              <a:gd name="connsiteX288" fmla="*/ 6054327 w 7265975"/>
              <a:gd name="connsiteY288" fmla="*/ 2405217 h 3615677"/>
              <a:gd name="connsiteX289" fmla="*/ 6028589 w 7265975"/>
              <a:gd name="connsiteY289" fmla="*/ 2398268 h 3615677"/>
              <a:gd name="connsiteX290" fmla="*/ 6012502 w 7265975"/>
              <a:gd name="connsiteY290" fmla="*/ 2398268 h 3615677"/>
              <a:gd name="connsiteX291" fmla="*/ 5999633 w 7265975"/>
              <a:gd name="connsiteY291" fmla="*/ 2394793 h 3615677"/>
              <a:gd name="connsiteX292" fmla="*/ 6004459 w 7265975"/>
              <a:gd name="connsiteY292" fmla="*/ 2387843 h 3615677"/>
              <a:gd name="connsiteX293" fmla="*/ 6476550 w 7265975"/>
              <a:gd name="connsiteY293" fmla="*/ 2380304 h 3615677"/>
              <a:gd name="connsiteX294" fmla="*/ 6505952 w 7265975"/>
              <a:gd name="connsiteY294" fmla="*/ 2401540 h 3615677"/>
              <a:gd name="connsiteX295" fmla="*/ 6519019 w 7265975"/>
              <a:gd name="connsiteY295" fmla="*/ 2416241 h 3615677"/>
              <a:gd name="connsiteX296" fmla="*/ 6519019 w 7265975"/>
              <a:gd name="connsiteY296" fmla="*/ 2421142 h 3615677"/>
              <a:gd name="connsiteX297" fmla="*/ 6514119 w 7265975"/>
              <a:gd name="connsiteY297" fmla="*/ 2421142 h 3615677"/>
              <a:gd name="connsiteX298" fmla="*/ 6507585 w 7265975"/>
              <a:gd name="connsiteY298" fmla="*/ 2408074 h 3615677"/>
              <a:gd name="connsiteX299" fmla="*/ 6489618 w 7265975"/>
              <a:gd name="connsiteY299" fmla="*/ 2390105 h 3615677"/>
              <a:gd name="connsiteX300" fmla="*/ 6476550 w 7265975"/>
              <a:gd name="connsiteY300" fmla="*/ 2380304 h 3615677"/>
              <a:gd name="connsiteX301" fmla="*/ 5591889 w 7265975"/>
              <a:gd name="connsiteY301" fmla="*/ 2380121 h 3615677"/>
              <a:gd name="connsiteX302" fmla="*/ 5597895 w 7265975"/>
              <a:gd name="connsiteY302" fmla="*/ 2380121 h 3615677"/>
              <a:gd name="connsiteX303" fmla="*/ 5603901 w 7265975"/>
              <a:gd name="connsiteY303" fmla="*/ 2385189 h 3615677"/>
              <a:gd name="connsiteX304" fmla="*/ 5596394 w 7265975"/>
              <a:gd name="connsiteY304" fmla="*/ 2393634 h 3615677"/>
              <a:gd name="connsiteX305" fmla="*/ 5591889 w 7265975"/>
              <a:gd name="connsiteY305" fmla="*/ 2385189 h 3615677"/>
              <a:gd name="connsiteX306" fmla="*/ 5591889 w 7265975"/>
              <a:gd name="connsiteY306" fmla="*/ 2380121 h 3615677"/>
              <a:gd name="connsiteX307" fmla="*/ 6267042 w 7265975"/>
              <a:gd name="connsiteY307" fmla="*/ 2380019 h 3615677"/>
              <a:gd name="connsiteX308" fmla="*/ 6268322 w 7265975"/>
              <a:gd name="connsiteY308" fmla="*/ 2380585 h 3615677"/>
              <a:gd name="connsiteX309" fmla="*/ 6268322 w 7265975"/>
              <a:gd name="connsiteY309" fmla="*/ 2380702 h 3615677"/>
              <a:gd name="connsiteX310" fmla="*/ 6265082 w 7265975"/>
              <a:gd name="connsiteY310" fmla="*/ 2378974 h 3615677"/>
              <a:gd name="connsiteX311" fmla="*/ 6267042 w 7265975"/>
              <a:gd name="connsiteY311" fmla="*/ 2380019 h 3615677"/>
              <a:gd name="connsiteX312" fmla="*/ 6265406 w 7265975"/>
              <a:gd name="connsiteY312" fmla="*/ 2379296 h 3615677"/>
              <a:gd name="connsiteX313" fmla="*/ 5554262 w 7265975"/>
              <a:gd name="connsiteY313" fmla="*/ 2356957 h 3615677"/>
              <a:gd name="connsiteX314" fmla="*/ 5571452 w 7265975"/>
              <a:gd name="connsiteY314" fmla="*/ 2381341 h 3615677"/>
              <a:gd name="connsiteX315" fmla="*/ 5573015 w 7265975"/>
              <a:gd name="connsiteY315" fmla="*/ 2387843 h 3615677"/>
              <a:gd name="connsiteX316" fmla="*/ 5566764 w 7265975"/>
              <a:gd name="connsiteY316" fmla="*/ 2387843 h 3615677"/>
              <a:gd name="connsiteX317" fmla="*/ 5558950 w 7265975"/>
              <a:gd name="connsiteY317" fmla="*/ 2384592 h 3615677"/>
              <a:gd name="connsiteX318" fmla="*/ 5554262 w 7265975"/>
              <a:gd name="connsiteY318" fmla="*/ 2374838 h 3615677"/>
              <a:gd name="connsiteX319" fmla="*/ 5540198 w 7265975"/>
              <a:gd name="connsiteY319" fmla="*/ 2366711 h 3615677"/>
              <a:gd name="connsiteX320" fmla="*/ 5554262 w 7265975"/>
              <a:gd name="connsiteY320" fmla="*/ 2356957 h 3615677"/>
              <a:gd name="connsiteX321" fmla="*/ 5412308 w 7265975"/>
              <a:gd name="connsiteY321" fmla="*/ 2349235 h 3615677"/>
              <a:gd name="connsiteX322" fmla="*/ 5415203 w 7265975"/>
              <a:gd name="connsiteY322" fmla="*/ 2349235 h 3615677"/>
              <a:gd name="connsiteX323" fmla="*/ 5415203 w 7265975"/>
              <a:gd name="connsiteY323" fmla="*/ 2352452 h 3615677"/>
              <a:gd name="connsiteX324" fmla="*/ 5410860 w 7265975"/>
              <a:gd name="connsiteY324" fmla="*/ 2349235 h 3615677"/>
              <a:gd name="connsiteX325" fmla="*/ 5412308 w 7265975"/>
              <a:gd name="connsiteY325" fmla="*/ 2349235 h 3615677"/>
              <a:gd name="connsiteX326" fmla="*/ 5422442 w 7265975"/>
              <a:gd name="connsiteY326" fmla="*/ 2368539 h 3615677"/>
              <a:gd name="connsiteX327" fmla="*/ 5410860 w 7265975"/>
              <a:gd name="connsiteY327" fmla="*/ 2352452 h 3615677"/>
              <a:gd name="connsiteX328" fmla="*/ 5410860 w 7265975"/>
              <a:gd name="connsiteY328" fmla="*/ 2349235 h 3615677"/>
              <a:gd name="connsiteX329" fmla="*/ 2392783 w 7265975"/>
              <a:gd name="connsiteY329" fmla="*/ 2335793 h 3615677"/>
              <a:gd name="connsiteX330" fmla="*/ 2394393 w 7265975"/>
              <a:gd name="connsiteY330" fmla="*/ 2335793 h 3615677"/>
              <a:gd name="connsiteX331" fmla="*/ 2410480 w 7265975"/>
              <a:gd name="connsiteY331" fmla="*/ 2342508 h 3615677"/>
              <a:gd name="connsiteX332" fmla="*/ 2421739 w 7265975"/>
              <a:gd name="connsiteY332" fmla="*/ 2344186 h 3615677"/>
              <a:gd name="connsiteX333" fmla="*/ 2426565 w 7265975"/>
              <a:gd name="connsiteY333" fmla="*/ 2350901 h 3615677"/>
              <a:gd name="connsiteX334" fmla="*/ 2407263 w 7265975"/>
              <a:gd name="connsiteY334" fmla="*/ 2374402 h 3615677"/>
              <a:gd name="connsiteX335" fmla="*/ 2378306 w 7265975"/>
              <a:gd name="connsiteY335" fmla="*/ 2354258 h 3615677"/>
              <a:gd name="connsiteX336" fmla="*/ 2392783 w 7265975"/>
              <a:gd name="connsiteY336" fmla="*/ 2335793 h 3615677"/>
              <a:gd name="connsiteX337" fmla="*/ 6094976 w 7265975"/>
              <a:gd name="connsiteY337" fmla="*/ 2333862 h 3615677"/>
              <a:gd name="connsiteX338" fmla="*/ 6128997 w 7265975"/>
              <a:gd name="connsiteY338" fmla="*/ 2348362 h 3615677"/>
              <a:gd name="connsiteX339" fmla="*/ 6128997 w 7265975"/>
              <a:gd name="connsiteY339" fmla="*/ 2374140 h 3615677"/>
              <a:gd name="connsiteX340" fmla="*/ 6138717 w 7265975"/>
              <a:gd name="connsiteY340" fmla="*/ 2380585 h 3615677"/>
              <a:gd name="connsiteX341" fmla="*/ 6153298 w 7265975"/>
              <a:gd name="connsiteY341" fmla="*/ 2395085 h 3615677"/>
              <a:gd name="connsiteX342" fmla="*/ 6166258 w 7265975"/>
              <a:gd name="connsiteY342" fmla="*/ 2382196 h 3615677"/>
              <a:gd name="connsiteX343" fmla="*/ 6184079 w 7265975"/>
              <a:gd name="connsiteY343" fmla="*/ 2374140 h 3615677"/>
              <a:gd name="connsiteX344" fmla="*/ 6206760 w 7265975"/>
              <a:gd name="connsiteY344" fmla="*/ 2356418 h 3615677"/>
              <a:gd name="connsiteX345" fmla="*/ 6216480 w 7265975"/>
              <a:gd name="connsiteY345" fmla="*/ 2361251 h 3615677"/>
              <a:gd name="connsiteX346" fmla="*/ 6234301 w 7265975"/>
              <a:gd name="connsiteY346" fmla="*/ 2374140 h 3615677"/>
              <a:gd name="connsiteX347" fmla="*/ 6253742 w 7265975"/>
              <a:gd name="connsiteY347" fmla="*/ 2374140 h 3615677"/>
              <a:gd name="connsiteX348" fmla="*/ 6265406 w 7265975"/>
              <a:gd name="connsiteY348" fmla="*/ 2379296 h 3615677"/>
              <a:gd name="connsiteX349" fmla="*/ 6268322 w 7265975"/>
              <a:gd name="connsiteY349" fmla="*/ 2382196 h 3615677"/>
              <a:gd name="connsiteX350" fmla="*/ 6268322 w 7265975"/>
              <a:gd name="connsiteY350" fmla="*/ 2380702 h 3615677"/>
              <a:gd name="connsiteX351" fmla="*/ 6287358 w 7265975"/>
              <a:gd name="connsiteY351" fmla="*/ 2390856 h 3615677"/>
              <a:gd name="connsiteX352" fmla="*/ 6316924 w 7265975"/>
              <a:gd name="connsiteY352" fmla="*/ 2396696 h 3615677"/>
              <a:gd name="connsiteX353" fmla="*/ 6337985 w 7265975"/>
              <a:gd name="connsiteY353" fmla="*/ 2406363 h 3615677"/>
              <a:gd name="connsiteX354" fmla="*/ 6347705 w 7265975"/>
              <a:gd name="connsiteY354" fmla="*/ 2412807 h 3615677"/>
              <a:gd name="connsiteX355" fmla="*/ 6386586 w 7265975"/>
              <a:gd name="connsiteY355" fmla="*/ 2448252 h 3615677"/>
              <a:gd name="connsiteX356" fmla="*/ 6409267 w 7265975"/>
              <a:gd name="connsiteY356" fmla="*/ 2459530 h 3615677"/>
              <a:gd name="connsiteX357" fmla="*/ 6394687 w 7265975"/>
              <a:gd name="connsiteY357" fmla="*/ 2470808 h 3615677"/>
              <a:gd name="connsiteX358" fmla="*/ 6409267 w 7265975"/>
              <a:gd name="connsiteY358" fmla="*/ 2488530 h 3615677"/>
              <a:gd name="connsiteX359" fmla="*/ 6420608 w 7265975"/>
              <a:gd name="connsiteY359" fmla="*/ 2507864 h 3615677"/>
              <a:gd name="connsiteX360" fmla="*/ 6435188 w 7265975"/>
              <a:gd name="connsiteY360" fmla="*/ 2515920 h 3615677"/>
              <a:gd name="connsiteX361" fmla="*/ 6441668 w 7265975"/>
              <a:gd name="connsiteY361" fmla="*/ 2523975 h 3615677"/>
              <a:gd name="connsiteX362" fmla="*/ 6449769 w 7265975"/>
              <a:gd name="connsiteY362" fmla="*/ 2525586 h 3615677"/>
              <a:gd name="connsiteX363" fmla="*/ 6457869 w 7265975"/>
              <a:gd name="connsiteY363" fmla="*/ 2533642 h 3615677"/>
              <a:gd name="connsiteX364" fmla="*/ 6470829 w 7265975"/>
              <a:gd name="connsiteY364" fmla="*/ 2536864 h 3615677"/>
              <a:gd name="connsiteX365" fmla="*/ 6462729 w 7265975"/>
              <a:gd name="connsiteY365" fmla="*/ 2548142 h 3615677"/>
              <a:gd name="connsiteX366" fmla="*/ 6457869 w 7265975"/>
              <a:gd name="connsiteY366" fmla="*/ 2548142 h 3615677"/>
              <a:gd name="connsiteX367" fmla="*/ 6444908 w 7265975"/>
              <a:gd name="connsiteY367" fmla="*/ 2538475 h 3615677"/>
              <a:gd name="connsiteX368" fmla="*/ 6425468 w 7265975"/>
              <a:gd name="connsiteY368" fmla="*/ 2538475 h 3615677"/>
              <a:gd name="connsiteX369" fmla="*/ 6397927 w 7265975"/>
              <a:gd name="connsiteY369" fmla="*/ 2520753 h 3615677"/>
              <a:gd name="connsiteX370" fmla="*/ 6391447 w 7265975"/>
              <a:gd name="connsiteY370" fmla="*/ 2515920 h 3615677"/>
              <a:gd name="connsiteX371" fmla="*/ 6341225 w 7265975"/>
              <a:gd name="connsiteY371" fmla="*/ 2482086 h 3615677"/>
              <a:gd name="connsiteX372" fmla="*/ 6313684 w 7265975"/>
              <a:gd name="connsiteY372" fmla="*/ 2499808 h 3615677"/>
              <a:gd name="connsiteX373" fmla="*/ 6310444 w 7265975"/>
              <a:gd name="connsiteY373" fmla="*/ 2515920 h 3615677"/>
              <a:gd name="connsiteX374" fmla="*/ 6282903 w 7265975"/>
              <a:gd name="connsiteY374" fmla="*/ 2515920 h 3615677"/>
              <a:gd name="connsiteX375" fmla="*/ 6240781 w 7265975"/>
              <a:gd name="connsiteY375" fmla="*/ 2494975 h 3615677"/>
              <a:gd name="connsiteX376" fmla="*/ 6231061 w 7265975"/>
              <a:gd name="connsiteY376" fmla="*/ 2498197 h 3615677"/>
              <a:gd name="connsiteX377" fmla="*/ 6216480 w 7265975"/>
              <a:gd name="connsiteY377" fmla="*/ 2498197 h 3615677"/>
              <a:gd name="connsiteX378" fmla="*/ 6203520 w 7265975"/>
              <a:gd name="connsiteY378" fmla="*/ 2493364 h 3615677"/>
              <a:gd name="connsiteX379" fmla="*/ 6221340 w 7265975"/>
              <a:gd name="connsiteY379" fmla="*/ 2478864 h 3615677"/>
              <a:gd name="connsiteX380" fmla="*/ 6213240 w 7265975"/>
              <a:gd name="connsiteY380" fmla="*/ 2448252 h 3615677"/>
              <a:gd name="connsiteX381" fmla="*/ 6182459 w 7265975"/>
              <a:gd name="connsiteY381" fmla="*/ 2428919 h 3615677"/>
              <a:gd name="connsiteX382" fmla="*/ 6143578 w 7265975"/>
              <a:gd name="connsiteY382" fmla="*/ 2420863 h 3615677"/>
              <a:gd name="connsiteX383" fmla="*/ 6117657 w 7265975"/>
              <a:gd name="connsiteY383" fmla="*/ 2406363 h 3615677"/>
              <a:gd name="connsiteX384" fmla="*/ 6117657 w 7265975"/>
              <a:gd name="connsiteY384" fmla="*/ 2399918 h 3615677"/>
              <a:gd name="connsiteX385" fmla="*/ 6106316 w 7265975"/>
              <a:gd name="connsiteY385" fmla="*/ 2412807 h 3615677"/>
              <a:gd name="connsiteX386" fmla="*/ 6099836 w 7265975"/>
              <a:gd name="connsiteY386" fmla="*/ 2411196 h 3615677"/>
              <a:gd name="connsiteX387" fmla="*/ 6096596 w 7265975"/>
              <a:gd name="connsiteY387" fmla="*/ 2395085 h 3615677"/>
              <a:gd name="connsiteX388" fmla="*/ 6083636 w 7265975"/>
              <a:gd name="connsiteY388" fmla="*/ 2387029 h 3615677"/>
              <a:gd name="connsiteX389" fmla="*/ 6119277 w 7265975"/>
              <a:gd name="connsiteY389" fmla="*/ 2374140 h 3615677"/>
              <a:gd name="connsiteX390" fmla="*/ 6114417 w 7265975"/>
              <a:gd name="connsiteY390" fmla="*/ 2374140 h 3615677"/>
              <a:gd name="connsiteX391" fmla="*/ 6094976 w 7265975"/>
              <a:gd name="connsiteY391" fmla="*/ 2377363 h 3615677"/>
              <a:gd name="connsiteX392" fmla="*/ 6083636 w 7265975"/>
              <a:gd name="connsiteY392" fmla="*/ 2375751 h 3615677"/>
              <a:gd name="connsiteX393" fmla="*/ 6080396 w 7265975"/>
              <a:gd name="connsiteY393" fmla="*/ 2369307 h 3615677"/>
              <a:gd name="connsiteX394" fmla="*/ 6057715 w 7265975"/>
              <a:gd name="connsiteY394" fmla="*/ 2353196 h 3615677"/>
              <a:gd name="connsiteX395" fmla="*/ 6067435 w 7265975"/>
              <a:gd name="connsiteY395" fmla="*/ 2346751 h 3615677"/>
              <a:gd name="connsiteX396" fmla="*/ 6094976 w 7265975"/>
              <a:gd name="connsiteY396" fmla="*/ 2333862 h 3615677"/>
              <a:gd name="connsiteX397" fmla="*/ 5387052 w 7265975"/>
              <a:gd name="connsiteY397" fmla="*/ 2304836 h 3615677"/>
              <a:gd name="connsiteX398" fmla="*/ 5396704 w 7265975"/>
              <a:gd name="connsiteY398" fmla="*/ 2324140 h 3615677"/>
              <a:gd name="connsiteX399" fmla="*/ 5383835 w 7265975"/>
              <a:gd name="connsiteY399" fmla="*/ 2306591 h 3615677"/>
              <a:gd name="connsiteX400" fmla="*/ 5940377 w 7265975"/>
              <a:gd name="connsiteY400" fmla="*/ 2295184 h 3615677"/>
              <a:gd name="connsiteX401" fmla="*/ 5943652 w 7265975"/>
              <a:gd name="connsiteY401" fmla="*/ 2295184 h 3615677"/>
              <a:gd name="connsiteX402" fmla="*/ 5940377 w 7265975"/>
              <a:gd name="connsiteY402" fmla="*/ 2301660 h 3615677"/>
              <a:gd name="connsiteX403" fmla="*/ 5919094 w 7265975"/>
              <a:gd name="connsiteY403" fmla="*/ 2324327 h 3615677"/>
              <a:gd name="connsiteX404" fmla="*/ 5894536 w 7265975"/>
              <a:gd name="connsiteY404" fmla="*/ 2319470 h 3615677"/>
              <a:gd name="connsiteX405" fmla="*/ 5866704 w 7265975"/>
              <a:gd name="connsiteY405" fmla="*/ 2321089 h 3615677"/>
              <a:gd name="connsiteX406" fmla="*/ 5842147 w 7265975"/>
              <a:gd name="connsiteY406" fmla="*/ 2334041 h 3615677"/>
              <a:gd name="connsiteX407" fmla="*/ 5858519 w 7265975"/>
              <a:gd name="connsiteY407" fmla="*/ 2356708 h 3615677"/>
              <a:gd name="connsiteX408" fmla="*/ 5865067 w 7265975"/>
              <a:gd name="connsiteY408" fmla="*/ 2350232 h 3615677"/>
              <a:gd name="connsiteX409" fmla="*/ 5865067 w 7265975"/>
              <a:gd name="connsiteY409" fmla="*/ 2353470 h 3615677"/>
              <a:gd name="connsiteX410" fmla="*/ 5907634 w 7265975"/>
              <a:gd name="connsiteY410" fmla="*/ 2340517 h 3615677"/>
              <a:gd name="connsiteX411" fmla="*/ 5907634 w 7265975"/>
              <a:gd name="connsiteY411" fmla="*/ 2345374 h 3615677"/>
              <a:gd name="connsiteX412" fmla="*/ 5869979 w 7265975"/>
              <a:gd name="connsiteY412" fmla="*/ 2366422 h 3615677"/>
              <a:gd name="connsiteX413" fmla="*/ 5887988 w 7265975"/>
              <a:gd name="connsiteY413" fmla="*/ 2397184 h 3615677"/>
              <a:gd name="connsiteX414" fmla="*/ 5884713 w 7265975"/>
              <a:gd name="connsiteY414" fmla="*/ 2400422 h 3615677"/>
              <a:gd name="connsiteX415" fmla="*/ 5894536 w 7265975"/>
              <a:gd name="connsiteY415" fmla="*/ 2413374 h 3615677"/>
              <a:gd name="connsiteX416" fmla="*/ 5878165 w 7265975"/>
              <a:gd name="connsiteY416" fmla="*/ 2429565 h 3615677"/>
              <a:gd name="connsiteX417" fmla="*/ 5869979 w 7265975"/>
              <a:gd name="connsiteY417" fmla="*/ 2429565 h 3615677"/>
              <a:gd name="connsiteX418" fmla="*/ 5869979 w 7265975"/>
              <a:gd name="connsiteY418" fmla="*/ 2423089 h 3615677"/>
              <a:gd name="connsiteX419" fmla="*/ 5858519 w 7265975"/>
              <a:gd name="connsiteY419" fmla="*/ 2400422 h 3615677"/>
              <a:gd name="connsiteX420" fmla="*/ 5860156 w 7265975"/>
              <a:gd name="connsiteY420" fmla="*/ 2385851 h 3615677"/>
              <a:gd name="connsiteX421" fmla="*/ 5855244 w 7265975"/>
              <a:gd name="connsiteY421" fmla="*/ 2385851 h 3615677"/>
              <a:gd name="connsiteX422" fmla="*/ 5843784 w 7265975"/>
              <a:gd name="connsiteY422" fmla="*/ 2393946 h 3615677"/>
              <a:gd name="connsiteX423" fmla="*/ 5850333 w 7265975"/>
              <a:gd name="connsiteY423" fmla="*/ 2418231 h 3615677"/>
              <a:gd name="connsiteX424" fmla="*/ 5840510 w 7265975"/>
              <a:gd name="connsiteY424" fmla="*/ 2445755 h 3615677"/>
              <a:gd name="connsiteX425" fmla="*/ 5827412 w 7265975"/>
              <a:gd name="connsiteY425" fmla="*/ 2436041 h 3615677"/>
              <a:gd name="connsiteX426" fmla="*/ 5827412 w 7265975"/>
              <a:gd name="connsiteY426" fmla="*/ 2402041 h 3615677"/>
              <a:gd name="connsiteX427" fmla="*/ 5814315 w 7265975"/>
              <a:gd name="connsiteY427" fmla="*/ 2393946 h 3615677"/>
              <a:gd name="connsiteX428" fmla="*/ 5827412 w 7265975"/>
              <a:gd name="connsiteY428" fmla="*/ 2355089 h 3615677"/>
              <a:gd name="connsiteX429" fmla="*/ 5833961 w 7265975"/>
              <a:gd name="connsiteY429" fmla="*/ 2343755 h 3615677"/>
              <a:gd name="connsiteX430" fmla="*/ 5860156 w 7265975"/>
              <a:gd name="connsiteY430" fmla="*/ 2303279 h 3615677"/>
              <a:gd name="connsiteX431" fmla="*/ 5910908 w 7265975"/>
              <a:gd name="connsiteY431" fmla="*/ 2311375 h 3615677"/>
              <a:gd name="connsiteX432" fmla="*/ 5917457 w 7265975"/>
              <a:gd name="connsiteY432" fmla="*/ 2311375 h 3615677"/>
              <a:gd name="connsiteX433" fmla="*/ 5940377 w 7265975"/>
              <a:gd name="connsiteY433" fmla="*/ 2295184 h 3615677"/>
              <a:gd name="connsiteX434" fmla="*/ 5998088 w 7265975"/>
              <a:gd name="connsiteY434" fmla="*/ 2281672 h 3615677"/>
              <a:gd name="connsiteX435" fmla="*/ 6015076 w 7265975"/>
              <a:gd name="connsiteY435" fmla="*/ 2300866 h 3615677"/>
              <a:gd name="connsiteX436" fmla="*/ 6008898 w 7265975"/>
              <a:gd name="connsiteY436" fmla="*/ 2308863 h 3615677"/>
              <a:gd name="connsiteX437" fmla="*/ 6013531 w 7265975"/>
              <a:gd name="connsiteY437" fmla="*/ 2320060 h 3615677"/>
              <a:gd name="connsiteX438" fmla="*/ 5998088 w 7265975"/>
              <a:gd name="connsiteY438" fmla="*/ 2321659 h 3615677"/>
              <a:gd name="connsiteX439" fmla="*/ 5998088 w 7265975"/>
              <a:gd name="connsiteY439" fmla="*/ 2326458 h 3615677"/>
              <a:gd name="connsiteX440" fmla="*/ 6005810 w 7265975"/>
              <a:gd name="connsiteY440" fmla="*/ 2337654 h 3615677"/>
              <a:gd name="connsiteX441" fmla="*/ 5996544 w 7265975"/>
              <a:gd name="connsiteY441" fmla="*/ 2324858 h 3615677"/>
              <a:gd name="connsiteX442" fmla="*/ 5996544 w 7265975"/>
              <a:gd name="connsiteY442" fmla="*/ 2315261 h 3615677"/>
              <a:gd name="connsiteX443" fmla="*/ 5991911 w 7265975"/>
              <a:gd name="connsiteY443" fmla="*/ 2296067 h 3615677"/>
              <a:gd name="connsiteX444" fmla="*/ 5998088 w 7265975"/>
              <a:gd name="connsiteY444" fmla="*/ 2281672 h 3615677"/>
              <a:gd name="connsiteX445" fmla="*/ 5337505 w 7265975"/>
              <a:gd name="connsiteY445" fmla="*/ 2214107 h 3615677"/>
              <a:gd name="connsiteX446" fmla="*/ 5340756 w 7265975"/>
              <a:gd name="connsiteY446" fmla="*/ 2214107 h 3615677"/>
              <a:gd name="connsiteX447" fmla="*/ 5355386 w 7265975"/>
              <a:gd name="connsiteY447" fmla="*/ 2220595 h 3615677"/>
              <a:gd name="connsiteX448" fmla="*/ 5379770 w 7265975"/>
              <a:gd name="connsiteY448" fmla="*/ 2220595 h 3615677"/>
              <a:gd name="connsiteX449" fmla="*/ 5405780 w 7265975"/>
              <a:gd name="connsiteY449" fmla="*/ 2246549 h 3615677"/>
              <a:gd name="connsiteX450" fmla="*/ 5413908 w 7265975"/>
              <a:gd name="connsiteY450" fmla="*/ 2251415 h 3615677"/>
              <a:gd name="connsiteX451" fmla="*/ 5436666 w 7265975"/>
              <a:gd name="connsiteY451" fmla="*/ 2270880 h 3615677"/>
              <a:gd name="connsiteX452" fmla="*/ 5477306 w 7265975"/>
              <a:gd name="connsiteY452" fmla="*/ 2300077 h 3615677"/>
              <a:gd name="connsiteX453" fmla="*/ 5501691 w 7265975"/>
              <a:gd name="connsiteY453" fmla="*/ 2317920 h 3615677"/>
              <a:gd name="connsiteX454" fmla="*/ 5500065 w 7265975"/>
              <a:gd name="connsiteY454" fmla="*/ 2321164 h 3615677"/>
              <a:gd name="connsiteX455" fmla="*/ 5504942 w 7265975"/>
              <a:gd name="connsiteY455" fmla="*/ 2321164 h 3615677"/>
              <a:gd name="connsiteX456" fmla="*/ 5511444 w 7265975"/>
              <a:gd name="connsiteY456" fmla="*/ 2327652 h 3615677"/>
              <a:gd name="connsiteX457" fmla="*/ 5508193 w 7265975"/>
              <a:gd name="connsiteY457" fmla="*/ 2334141 h 3615677"/>
              <a:gd name="connsiteX458" fmla="*/ 5522823 w 7265975"/>
              <a:gd name="connsiteY458" fmla="*/ 2345495 h 3615677"/>
              <a:gd name="connsiteX459" fmla="*/ 5539079 w 7265975"/>
              <a:gd name="connsiteY459" fmla="*/ 2373071 h 3615677"/>
              <a:gd name="connsiteX460" fmla="*/ 5553710 w 7265975"/>
              <a:gd name="connsiteY460" fmla="*/ 2386047 h 3615677"/>
              <a:gd name="connsiteX461" fmla="*/ 5553710 w 7265975"/>
              <a:gd name="connsiteY461" fmla="*/ 2416867 h 3615677"/>
              <a:gd name="connsiteX462" fmla="*/ 5550459 w 7265975"/>
              <a:gd name="connsiteY462" fmla="*/ 2437954 h 3615677"/>
              <a:gd name="connsiteX463" fmla="*/ 5530951 w 7265975"/>
              <a:gd name="connsiteY463" fmla="*/ 2447686 h 3615677"/>
              <a:gd name="connsiteX464" fmla="*/ 5513070 w 7265975"/>
              <a:gd name="connsiteY464" fmla="*/ 2428221 h 3615677"/>
              <a:gd name="connsiteX465" fmla="*/ 5474055 w 7265975"/>
              <a:gd name="connsiteY465" fmla="*/ 2395780 h 3615677"/>
              <a:gd name="connsiteX466" fmla="*/ 5446420 w 7265975"/>
              <a:gd name="connsiteY466" fmla="*/ 2351984 h 3615677"/>
              <a:gd name="connsiteX467" fmla="*/ 5433415 w 7265975"/>
              <a:gd name="connsiteY467" fmla="*/ 2334141 h 3615677"/>
              <a:gd name="connsiteX468" fmla="*/ 5431790 w 7265975"/>
              <a:gd name="connsiteY468" fmla="*/ 2327652 h 3615677"/>
              <a:gd name="connsiteX469" fmla="*/ 5420410 w 7265975"/>
              <a:gd name="connsiteY469" fmla="*/ 2324408 h 3615677"/>
              <a:gd name="connsiteX470" fmla="*/ 5410657 w 7265975"/>
              <a:gd name="connsiteY470" fmla="*/ 2300077 h 3615677"/>
              <a:gd name="connsiteX471" fmla="*/ 5383022 w 7265975"/>
              <a:gd name="connsiteY471" fmla="*/ 2275746 h 3615677"/>
              <a:gd name="connsiteX472" fmla="*/ 5373268 w 7265975"/>
              <a:gd name="connsiteY472" fmla="*/ 2254659 h 3615677"/>
              <a:gd name="connsiteX473" fmla="*/ 5355386 w 7265975"/>
              <a:gd name="connsiteY473" fmla="*/ 2248171 h 3615677"/>
              <a:gd name="connsiteX474" fmla="*/ 5337505 w 7265975"/>
              <a:gd name="connsiteY474" fmla="*/ 2218973 h 3615677"/>
              <a:gd name="connsiteX475" fmla="*/ 5337505 w 7265975"/>
              <a:gd name="connsiteY475" fmla="*/ 2214107 h 3615677"/>
              <a:gd name="connsiteX476" fmla="*/ 5781376 w 7265975"/>
              <a:gd name="connsiteY476" fmla="*/ 2185151 h 3615677"/>
              <a:gd name="connsiteX477" fmla="*/ 5792761 w 7265975"/>
              <a:gd name="connsiteY477" fmla="*/ 2203072 h 3615677"/>
              <a:gd name="connsiteX478" fmla="*/ 5822036 w 7265975"/>
              <a:gd name="connsiteY478" fmla="*/ 2222623 h 3615677"/>
              <a:gd name="connsiteX479" fmla="*/ 5805772 w 7265975"/>
              <a:gd name="connsiteY479" fmla="*/ 2232398 h 3615677"/>
              <a:gd name="connsiteX480" fmla="*/ 5809025 w 7265975"/>
              <a:gd name="connsiteY480" fmla="*/ 2235657 h 3615677"/>
              <a:gd name="connsiteX481" fmla="*/ 5787881 w 7265975"/>
              <a:gd name="connsiteY481" fmla="*/ 2245432 h 3615677"/>
              <a:gd name="connsiteX482" fmla="*/ 5791134 w 7265975"/>
              <a:gd name="connsiteY482" fmla="*/ 2251949 h 3615677"/>
              <a:gd name="connsiteX483" fmla="*/ 5786255 w 7265975"/>
              <a:gd name="connsiteY483" fmla="*/ 2256836 h 3615677"/>
              <a:gd name="connsiteX484" fmla="*/ 5818783 w 7265975"/>
              <a:gd name="connsiteY484" fmla="*/ 2304083 h 3615677"/>
              <a:gd name="connsiteX485" fmla="*/ 5802519 w 7265975"/>
              <a:gd name="connsiteY485" fmla="*/ 2310600 h 3615677"/>
              <a:gd name="connsiteX486" fmla="*/ 5796013 w 7265975"/>
              <a:gd name="connsiteY486" fmla="*/ 2312229 h 3615677"/>
              <a:gd name="connsiteX487" fmla="*/ 5792761 w 7265975"/>
              <a:gd name="connsiteY487" fmla="*/ 2320375 h 3615677"/>
              <a:gd name="connsiteX488" fmla="*/ 5783002 w 7265975"/>
              <a:gd name="connsiteY488" fmla="*/ 2351330 h 3615677"/>
              <a:gd name="connsiteX489" fmla="*/ 5766738 w 7265975"/>
              <a:gd name="connsiteY489" fmla="*/ 2369251 h 3615677"/>
              <a:gd name="connsiteX490" fmla="*/ 5769991 w 7265975"/>
              <a:gd name="connsiteY490" fmla="*/ 2379027 h 3615677"/>
              <a:gd name="connsiteX491" fmla="*/ 5761859 w 7265975"/>
              <a:gd name="connsiteY491" fmla="*/ 2403465 h 3615677"/>
              <a:gd name="connsiteX492" fmla="*/ 5739089 w 7265975"/>
              <a:gd name="connsiteY492" fmla="*/ 2414869 h 3615677"/>
              <a:gd name="connsiteX493" fmla="*/ 5730957 w 7265975"/>
              <a:gd name="connsiteY493" fmla="*/ 2405094 h 3615677"/>
              <a:gd name="connsiteX494" fmla="*/ 5698429 w 7265975"/>
              <a:gd name="connsiteY494" fmla="*/ 2393689 h 3615677"/>
              <a:gd name="connsiteX495" fmla="*/ 5680539 w 7265975"/>
              <a:gd name="connsiteY495" fmla="*/ 2400206 h 3615677"/>
              <a:gd name="connsiteX496" fmla="*/ 5675660 w 7265975"/>
              <a:gd name="connsiteY496" fmla="*/ 2396948 h 3615677"/>
              <a:gd name="connsiteX497" fmla="*/ 5674033 w 7265975"/>
              <a:gd name="connsiteY497" fmla="*/ 2387173 h 3615677"/>
              <a:gd name="connsiteX498" fmla="*/ 5659396 w 7265975"/>
              <a:gd name="connsiteY498" fmla="*/ 2390431 h 3615677"/>
              <a:gd name="connsiteX499" fmla="*/ 5633373 w 7265975"/>
              <a:gd name="connsiteY499" fmla="*/ 2351330 h 3615677"/>
              <a:gd name="connsiteX500" fmla="*/ 5635000 w 7265975"/>
              <a:gd name="connsiteY500" fmla="*/ 2346442 h 3615677"/>
              <a:gd name="connsiteX501" fmla="*/ 5625241 w 7265975"/>
              <a:gd name="connsiteY501" fmla="*/ 2343184 h 3615677"/>
              <a:gd name="connsiteX502" fmla="*/ 5615483 w 7265975"/>
              <a:gd name="connsiteY502" fmla="*/ 2312229 h 3615677"/>
              <a:gd name="connsiteX503" fmla="*/ 5639879 w 7265975"/>
              <a:gd name="connsiteY503" fmla="*/ 2305712 h 3615677"/>
              <a:gd name="connsiteX504" fmla="*/ 5669154 w 7265975"/>
              <a:gd name="connsiteY504" fmla="*/ 2273128 h 3615677"/>
              <a:gd name="connsiteX505" fmla="*/ 5688671 w 7265975"/>
              <a:gd name="connsiteY505" fmla="*/ 2266611 h 3615677"/>
              <a:gd name="connsiteX506" fmla="*/ 5706561 w 7265975"/>
              <a:gd name="connsiteY506" fmla="*/ 2251949 h 3615677"/>
              <a:gd name="connsiteX507" fmla="*/ 5711440 w 7265975"/>
              <a:gd name="connsiteY507" fmla="*/ 2242173 h 3615677"/>
              <a:gd name="connsiteX508" fmla="*/ 5717946 w 7265975"/>
              <a:gd name="connsiteY508" fmla="*/ 2237286 h 3615677"/>
              <a:gd name="connsiteX509" fmla="*/ 5722825 w 7265975"/>
              <a:gd name="connsiteY509" fmla="*/ 2232398 h 3615677"/>
              <a:gd name="connsiteX510" fmla="*/ 5748848 w 7265975"/>
              <a:gd name="connsiteY510" fmla="*/ 2222623 h 3615677"/>
              <a:gd name="connsiteX511" fmla="*/ 5781376 w 7265975"/>
              <a:gd name="connsiteY511" fmla="*/ 2185151 h 3615677"/>
              <a:gd name="connsiteX512" fmla="*/ 5028719 w 7265975"/>
              <a:gd name="connsiteY512" fmla="*/ 2133030 h 3615677"/>
              <a:gd name="connsiteX513" fmla="*/ 5059529 w 7265975"/>
              <a:gd name="connsiteY513" fmla="*/ 2181290 h 3615677"/>
              <a:gd name="connsiteX514" fmla="*/ 5036827 w 7265975"/>
              <a:gd name="connsiteY514" fmla="*/ 2210246 h 3615677"/>
              <a:gd name="connsiteX515" fmla="*/ 5018990 w 7265975"/>
              <a:gd name="connsiteY515" fmla="*/ 2189333 h 3615677"/>
              <a:gd name="connsiteX516" fmla="*/ 5028719 w 7265975"/>
              <a:gd name="connsiteY516" fmla="*/ 2133030 h 3615677"/>
              <a:gd name="connsiteX517" fmla="*/ 5950907 w 7265975"/>
              <a:gd name="connsiteY517" fmla="*/ 2127239 h 3615677"/>
              <a:gd name="connsiteX518" fmla="*/ 5960492 w 7265975"/>
              <a:gd name="connsiteY518" fmla="*/ 2133795 h 3615677"/>
              <a:gd name="connsiteX519" fmla="*/ 5976468 w 7265975"/>
              <a:gd name="connsiteY519" fmla="*/ 2181327 h 3615677"/>
              <a:gd name="connsiteX520" fmla="*/ 5968480 w 7265975"/>
              <a:gd name="connsiteY520" fmla="*/ 2202635 h 3615677"/>
              <a:gd name="connsiteX521" fmla="*/ 5960492 w 7265975"/>
              <a:gd name="connsiteY521" fmla="*/ 2186244 h 3615677"/>
              <a:gd name="connsiteX522" fmla="*/ 5960492 w 7265975"/>
              <a:gd name="connsiteY522" fmla="*/ 2189523 h 3615677"/>
              <a:gd name="connsiteX523" fmla="*/ 5957297 w 7265975"/>
              <a:gd name="connsiteY523" fmla="*/ 2184605 h 3615677"/>
              <a:gd name="connsiteX524" fmla="*/ 5950907 w 7265975"/>
              <a:gd name="connsiteY524" fmla="*/ 2192801 h 3615677"/>
              <a:gd name="connsiteX525" fmla="*/ 5958894 w 7265975"/>
              <a:gd name="connsiteY525" fmla="*/ 2205913 h 3615677"/>
              <a:gd name="connsiteX526" fmla="*/ 5950907 w 7265975"/>
              <a:gd name="connsiteY526" fmla="*/ 2214108 h 3615677"/>
              <a:gd name="connsiteX527" fmla="*/ 5947712 w 7265975"/>
              <a:gd name="connsiteY527" fmla="*/ 2209191 h 3615677"/>
              <a:gd name="connsiteX528" fmla="*/ 5941321 w 7265975"/>
              <a:gd name="connsiteY528" fmla="*/ 2210830 h 3615677"/>
              <a:gd name="connsiteX529" fmla="*/ 5925346 w 7265975"/>
              <a:gd name="connsiteY529" fmla="*/ 2187884 h 3615677"/>
              <a:gd name="connsiteX530" fmla="*/ 5928541 w 7265975"/>
              <a:gd name="connsiteY530" fmla="*/ 2179688 h 3615677"/>
              <a:gd name="connsiteX531" fmla="*/ 5926943 w 7265975"/>
              <a:gd name="connsiteY531" fmla="*/ 2174771 h 3615677"/>
              <a:gd name="connsiteX532" fmla="*/ 5917358 w 7265975"/>
              <a:gd name="connsiteY532" fmla="*/ 2173132 h 3615677"/>
              <a:gd name="connsiteX533" fmla="*/ 5917358 w 7265975"/>
              <a:gd name="connsiteY533" fmla="*/ 2179688 h 3615677"/>
              <a:gd name="connsiteX534" fmla="*/ 5910967 w 7265975"/>
              <a:gd name="connsiteY534" fmla="*/ 2176410 h 3615677"/>
              <a:gd name="connsiteX535" fmla="*/ 5909370 w 7265975"/>
              <a:gd name="connsiteY535" fmla="*/ 2179688 h 3615677"/>
              <a:gd name="connsiteX536" fmla="*/ 5902980 w 7265975"/>
              <a:gd name="connsiteY536" fmla="*/ 2173132 h 3615677"/>
              <a:gd name="connsiteX537" fmla="*/ 5890199 w 7265975"/>
              <a:gd name="connsiteY537" fmla="*/ 2200996 h 3615677"/>
              <a:gd name="connsiteX538" fmla="*/ 5890199 w 7265975"/>
              <a:gd name="connsiteY538" fmla="*/ 2186244 h 3615677"/>
              <a:gd name="connsiteX539" fmla="*/ 5887004 w 7265975"/>
              <a:gd name="connsiteY539" fmla="*/ 2179688 h 3615677"/>
              <a:gd name="connsiteX540" fmla="*/ 5891797 w 7265975"/>
              <a:gd name="connsiteY540" fmla="*/ 2163298 h 3615677"/>
              <a:gd name="connsiteX541" fmla="*/ 5914163 w 7265975"/>
              <a:gd name="connsiteY541" fmla="*/ 2150186 h 3615677"/>
              <a:gd name="connsiteX542" fmla="*/ 5925346 w 7265975"/>
              <a:gd name="connsiteY542" fmla="*/ 2160020 h 3615677"/>
              <a:gd name="connsiteX543" fmla="*/ 5928541 w 7265975"/>
              <a:gd name="connsiteY543" fmla="*/ 2160020 h 3615677"/>
              <a:gd name="connsiteX544" fmla="*/ 5934931 w 7265975"/>
              <a:gd name="connsiteY544" fmla="*/ 2151825 h 3615677"/>
              <a:gd name="connsiteX545" fmla="*/ 5949309 w 7265975"/>
              <a:gd name="connsiteY545" fmla="*/ 2141990 h 3615677"/>
              <a:gd name="connsiteX546" fmla="*/ 5950907 w 7265975"/>
              <a:gd name="connsiteY546" fmla="*/ 2127239 h 3615677"/>
              <a:gd name="connsiteX547" fmla="*/ 5925553 w 7265975"/>
              <a:gd name="connsiteY547" fmla="*/ 2123379 h 3615677"/>
              <a:gd name="connsiteX548" fmla="*/ 5933999 w 7265975"/>
              <a:gd name="connsiteY548" fmla="*/ 2123379 h 3615677"/>
              <a:gd name="connsiteX549" fmla="*/ 5923864 w 7265975"/>
              <a:gd name="connsiteY549" fmla="*/ 2136892 h 3615677"/>
              <a:gd name="connsiteX550" fmla="*/ 5920486 w 7265975"/>
              <a:gd name="connsiteY550" fmla="*/ 2133514 h 3615677"/>
              <a:gd name="connsiteX551" fmla="*/ 5925553 w 7265975"/>
              <a:gd name="connsiteY551" fmla="*/ 2123379 h 3615677"/>
              <a:gd name="connsiteX552" fmla="*/ 2164873 w 7265975"/>
              <a:gd name="connsiteY552" fmla="*/ 2119690 h 3615677"/>
              <a:gd name="connsiteX553" fmla="*/ 2171733 w 7265975"/>
              <a:gd name="connsiteY553" fmla="*/ 2119690 h 3615677"/>
              <a:gd name="connsiteX554" fmla="*/ 2171733 w 7265975"/>
              <a:gd name="connsiteY554" fmla="*/ 2126008 h 3615677"/>
              <a:gd name="connsiteX555" fmla="*/ 2163156 w 7265975"/>
              <a:gd name="connsiteY555" fmla="*/ 2133906 h 3615677"/>
              <a:gd name="connsiteX556" fmla="*/ 2156292 w 7265975"/>
              <a:gd name="connsiteY556" fmla="*/ 2133906 h 3615677"/>
              <a:gd name="connsiteX557" fmla="*/ 2164873 w 7265975"/>
              <a:gd name="connsiteY557" fmla="*/ 2119690 h 3615677"/>
              <a:gd name="connsiteX558" fmla="*/ 5920211 w 7265975"/>
              <a:gd name="connsiteY558" fmla="*/ 2107935 h 3615677"/>
              <a:gd name="connsiteX559" fmla="*/ 5924348 w 7265975"/>
              <a:gd name="connsiteY559" fmla="*/ 2107935 h 3615677"/>
              <a:gd name="connsiteX560" fmla="*/ 5917453 w 7265975"/>
              <a:gd name="connsiteY560" fmla="*/ 2133031 h 3615677"/>
              <a:gd name="connsiteX561" fmla="*/ 5914695 w 7265975"/>
              <a:gd name="connsiteY561" fmla="*/ 2133031 h 3615677"/>
              <a:gd name="connsiteX562" fmla="*/ 5920211 w 7265975"/>
              <a:gd name="connsiteY562" fmla="*/ 2107935 h 3615677"/>
              <a:gd name="connsiteX563" fmla="*/ 5906697 w 7265975"/>
              <a:gd name="connsiteY563" fmla="*/ 2107613 h 3615677"/>
              <a:gd name="connsiteX564" fmla="*/ 5916625 w 7265975"/>
              <a:gd name="connsiteY564" fmla="*/ 2114047 h 3615677"/>
              <a:gd name="connsiteX565" fmla="*/ 5908352 w 7265975"/>
              <a:gd name="connsiteY565" fmla="*/ 2133351 h 3615677"/>
              <a:gd name="connsiteX566" fmla="*/ 5911661 w 7265975"/>
              <a:gd name="connsiteY566" fmla="*/ 2141395 h 3615677"/>
              <a:gd name="connsiteX567" fmla="*/ 5908352 w 7265975"/>
              <a:gd name="connsiteY567" fmla="*/ 2144612 h 3615677"/>
              <a:gd name="connsiteX568" fmla="*/ 5893460 w 7265975"/>
              <a:gd name="connsiteY568" fmla="*/ 2128525 h 3615677"/>
              <a:gd name="connsiteX569" fmla="*/ 5900078 w 7265975"/>
              <a:gd name="connsiteY569" fmla="*/ 2125308 h 3615677"/>
              <a:gd name="connsiteX570" fmla="*/ 5906697 w 7265975"/>
              <a:gd name="connsiteY570" fmla="*/ 2107613 h 3615677"/>
              <a:gd name="connsiteX571" fmla="*/ 5838514 w 7265975"/>
              <a:gd name="connsiteY571" fmla="*/ 2104075 h 3615677"/>
              <a:gd name="connsiteX572" fmla="*/ 5843271 w 7265975"/>
              <a:gd name="connsiteY572" fmla="*/ 2114060 h 3615677"/>
              <a:gd name="connsiteX573" fmla="*/ 5836928 w 7265975"/>
              <a:gd name="connsiteY573" fmla="*/ 2119053 h 3615677"/>
              <a:gd name="connsiteX574" fmla="*/ 5825828 w 7265975"/>
              <a:gd name="connsiteY574" fmla="*/ 2125709 h 3615677"/>
              <a:gd name="connsiteX575" fmla="*/ 5803628 w 7265975"/>
              <a:gd name="connsiteY575" fmla="*/ 2152336 h 3615677"/>
              <a:gd name="connsiteX576" fmla="*/ 5798871 w 7265975"/>
              <a:gd name="connsiteY576" fmla="*/ 2152336 h 3615677"/>
              <a:gd name="connsiteX577" fmla="*/ 5833756 w 7265975"/>
              <a:gd name="connsiteY577" fmla="*/ 2112396 h 3615677"/>
              <a:gd name="connsiteX578" fmla="*/ 5838514 w 7265975"/>
              <a:gd name="connsiteY578" fmla="*/ 2104075 h 3615677"/>
              <a:gd name="connsiteX579" fmla="*/ 5885187 w 7265975"/>
              <a:gd name="connsiteY579" fmla="*/ 2086700 h 3615677"/>
              <a:gd name="connsiteX580" fmla="*/ 5889349 w 7265975"/>
              <a:gd name="connsiteY580" fmla="*/ 2089426 h 3615677"/>
              <a:gd name="connsiteX581" fmla="*/ 5886842 w 7265975"/>
              <a:gd name="connsiteY581" fmla="*/ 2088326 h 3615677"/>
              <a:gd name="connsiteX582" fmla="*/ 5890151 w 7265975"/>
              <a:gd name="connsiteY582" fmla="*/ 2089951 h 3615677"/>
              <a:gd name="connsiteX583" fmla="*/ 5889349 w 7265975"/>
              <a:gd name="connsiteY583" fmla="*/ 2089426 h 3615677"/>
              <a:gd name="connsiteX584" fmla="*/ 5896563 w 7265975"/>
              <a:gd name="connsiteY584" fmla="*/ 2092593 h 3615677"/>
              <a:gd name="connsiteX585" fmla="*/ 5905043 w 7265975"/>
              <a:gd name="connsiteY585" fmla="*/ 2098079 h 3615677"/>
              <a:gd name="connsiteX586" fmla="*/ 5883532 w 7265975"/>
              <a:gd name="connsiteY586" fmla="*/ 2117586 h 3615677"/>
              <a:gd name="connsiteX587" fmla="*/ 5881878 w 7265975"/>
              <a:gd name="connsiteY587" fmla="*/ 2089951 h 3615677"/>
              <a:gd name="connsiteX588" fmla="*/ 5885187 w 7265975"/>
              <a:gd name="connsiteY588" fmla="*/ 2086700 h 3615677"/>
              <a:gd name="connsiteX589" fmla="*/ 5426105 w 7265975"/>
              <a:gd name="connsiteY589" fmla="*/ 2080723 h 3615677"/>
              <a:gd name="connsiteX590" fmla="*/ 5420255 w 7265975"/>
              <a:gd name="connsiteY590" fmla="*/ 2088016 h 3615677"/>
              <a:gd name="connsiteX591" fmla="*/ 5419943 w 7265975"/>
              <a:gd name="connsiteY591" fmla="*/ 2088706 h 3615677"/>
              <a:gd name="connsiteX592" fmla="*/ 5426147 w 7265975"/>
              <a:gd name="connsiteY592" fmla="*/ 2080950 h 3615677"/>
              <a:gd name="connsiteX593" fmla="*/ 5930782 w 7265975"/>
              <a:gd name="connsiteY593" fmla="*/ 2073188 h 3615677"/>
              <a:gd name="connsiteX594" fmla="*/ 5945260 w 7265975"/>
              <a:gd name="connsiteY594" fmla="*/ 2076534 h 3615677"/>
              <a:gd name="connsiteX595" fmla="*/ 5945260 w 7265975"/>
              <a:gd name="connsiteY595" fmla="*/ 2083226 h 3615677"/>
              <a:gd name="connsiteX596" fmla="*/ 5948478 w 7265975"/>
              <a:gd name="connsiteY596" fmla="*/ 2083226 h 3615677"/>
              <a:gd name="connsiteX597" fmla="*/ 5948478 w 7265975"/>
              <a:gd name="connsiteY597" fmla="*/ 2093264 h 3615677"/>
              <a:gd name="connsiteX598" fmla="*/ 5953304 w 7265975"/>
              <a:gd name="connsiteY598" fmla="*/ 2098283 h 3615677"/>
              <a:gd name="connsiteX599" fmla="*/ 5950086 w 7265975"/>
              <a:gd name="connsiteY599" fmla="*/ 2106648 h 3615677"/>
              <a:gd name="connsiteX600" fmla="*/ 5940434 w 7265975"/>
              <a:gd name="connsiteY600" fmla="*/ 2106648 h 3615677"/>
              <a:gd name="connsiteX601" fmla="*/ 5946869 w 7265975"/>
              <a:gd name="connsiteY601" fmla="*/ 2120032 h 3615677"/>
              <a:gd name="connsiteX602" fmla="*/ 5946869 w 7265975"/>
              <a:gd name="connsiteY602" fmla="*/ 2123378 h 3615677"/>
              <a:gd name="connsiteX603" fmla="*/ 5940434 w 7265975"/>
              <a:gd name="connsiteY603" fmla="*/ 2123378 h 3615677"/>
              <a:gd name="connsiteX604" fmla="*/ 5937217 w 7265975"/>
              <a:gd name="connsiteY604" fmla="*/ 2115013 h 3615677"/>
              <a:gd name="connsiteX605" fmla="*/ 5937217 w 7265975"/>
              <a:gd name="connsiteY605" fmla="*/ 2111667 h 3615677"/>
              <a:gd name="connsiteX606" fmla="*/ 5927564 w 7265975"/>
              <a:gd name="connsiteY606" fmla="*/ 2101629 h 3615677"/>
              <a:gd name="connsiteX607" fmla="*/ 5927564 w 7265975"/>
              <a:gd name="connsiteY607" fmla="*/ 2098283 h 3615677"/>
              <a:gd name="connsiteX608" fmla="*/ 5937217 w 7265975"/>
              <a:gd name="connsiteY608" fmla="*/ 2098283 h 3615677"/>
              <a:gd name="connsiteX609" fmla="*/ 5940434 w 7265975"/>
              <a:gd name="connsiteY609" fmla="*/ 2094937 h 3615677"/>
              <a:gd name="connsiteX610" fmla="*/ 5924347 w 7265975"/>
              <a:gd name="connsiteY610" fmla="*/ 2076534 h 3615677"/>
              <a:gd name="connsiteX611" fmla="*/ 5930782 w 7265975"/>
              <a:gd name="connsiteY611" fmla="*/ 2073188 h 3615677"/>
              <a:gd name="connsiteX612" fmla="*/ 5905043 w 7265975"/>
              <a:gd name="connsiteY612" fmla="*/ 2073188 h 3615677"/>
              <a:gd name="connsiteX613" fmla="*/ 5911220 w 7265975"/>
              <a:gd name="connsiteY613" fmla="*/ 2073188 h 3615677"/>
              <a:gd name="connsiteX614" fmla="*/ 5920486 w 7265975"/>
              <a:gd name="connsiteY614" fmla="*/ 2090884 h 3615677"/>
              <a:gd name="connsiteX615" fmla="*/ 5914309 w 7265975"/>
              <a:gd name="connsiteY615" fmla="*/ 2083806 h 3615677"/>
              <a:gd name="connsiteX616" fmla="*/ 5905043 w 7265975"/>
              <a:gd name="connsiteY616" fmla="*/ 2083806 h 3615677"/>
              <a:gd name="connsiteX617" fmla="*/ 5905043 w 7265975"/>
              <a:gd name="connsiteY617" fmla="*/ 2073188 h 3615677"/>
              <a:gd name="connsiteX618" fmla="*/ 5850992 w 7265975"/>
              <a:gd name="connsiteY618" fmla="*/ 2053884 h 3615677"/>
              <a:gd name="connsiteX619" fmla="*/ 5857169 w 7265975"/>
              <a:gd name="connsiteY619" fmla="*/ 2053884 h 3615677"/>
              <a:gd name="connsiteX620" fmla="*/ 5872612 w 7265975"/>
              <a:gd name="connsiteY620" fmla="*/ 2065596 h 3615677"/>
              <a:gd name="connsiteX621" fmla="*/ 5867979 w 7265975"/>
              <a:gd name="connsiteY621" fmla="*/ 2078980 h 3615677"/>
              <a:gd name="connsiteX622" fmla="*/ 5850992 w 7265975"/>
              <a:gd name="connsiteY622" fmla="*/ 2053884 h 3615677"/>
              <a:gd name="connsiteX623" fmla="*/ 5402584 w 7265975"/>
              <a:gd name="connsiteY623" fmla="*/ 2008226 h 3615677"/>
              <a:gd name="connsiteX624" fmla="*/ 5399203 w 7265975"/>
              <a:gd name="connsiteY624" fmla="*/ 2013728 h 3615677"/>
              <a:gd name="connsiteX625" fmla="*/ 5399203 w 7265975"/>
              <a:gd name="connsiteY625" fmla="*/ 2013874 h 3615677"/>
              <a:gd name="connsiteX626" fmla="*/ 5402524 w 7265975"/>
              <a:gd name="connsiteY626" fmla="*/ 2008454 h 3615677"/>
              <a:gd name="connsiteX627" fmla="*/ 2052369 w 7265975"/>
              <a:gd name="connsiteY627" fmla="*/ 1955596 h 3615677"/>
              <a:gd name="connsiteX628" fmla="*/ 2073283 w 7265975"/>
              <a:gd name="connsiteY628" fmla="*/ 1962215 h 3615677"/>
              <a:gd name="connsiteX629" fmla="*/ 2062022 w 7265975"/>
              <a:gd name="connsiteY629" fmla="*/ 1967179 h 3615677"/>
              <a:gd name="connsiteX630" fmla="*/ 2044328 w 7265975"/>
              <a:gd name="connsiteY630" fmla="*/ 1958906 h 3615677"/>
              <a:gd name="connsiteX631" fmla="*/ 2052369 w 7265975"/>
              <a:gd name="connsiteY631" fmla="*/ 1955596 h 3615677"/>
              <a:gd name="connsiteX632" fmla="*/ 1828294 w 7265975"/>
              <a:gd name="connsiteY632" fmla="*/ 1955596 h 3615677"/>
              <a:gd name="connsiteX633" fmla="*/ 1840536 w 7265975"/>
              <a:gd name="connsiteY633" fmla="*/ 1958420 h 3615677"/>
              <a:gd name="connsiteX634" fmla="*/ 1850408 w 7265975"/>
              <a:gd name="connsiteY634" fmla="*/ 1962546 h 3615677"/>
              <a:gd name="connsiteX635" fmla="*/ 1855146 w 7265975"/>
              <a:gd name="connsiteY635" fmla="*/ 1967759 h 3615677"/>
              <a:gd name="connsiteX636" fmla="*/ 1831452 w 7265975"/>
              <a:gd name="connsiteY636" fmla="*/ 1972971 h 3615677"/>
              <a:gd name="connsiteX637" fmla="*/ 1820397 w 7265975"/>
              <a:gd name="connsiteY637" fmla="*/ 1960809 h 3615677"/>
              <a:gd name="connsiteX638" fmla="*/ 1828294 w 7265975"/>
              <a:gd name="connsiteY638" fmla="*/ 1955596 h 3615677"/>
              <a:gd name="connsiteX639" fmla="*/ 5848097 w 7265975"/>
              <a:gd name="connsiteY639" fmla="*/ 1949643 h 3615677"/>
              <a:gd name="connsiteX640" fmla="*/ 5859358 w 7265975"/>
              <a:gd name="connsiteY640" fmla="*/ 1961022 h 3615677"/>
              <a:gd name="connsiteX641" fmla="*/ 5867401 w 7265975"/>
              <a:gd name="connsiteY641" fmla="*/ 1954520 h 3615677"/>
              <a:gd name="connsiteX642" fmla="*/ 5869010 w 7265975"/>
              <a:gd name="connsiteY642" fmla="*/ 1957771 h 3615677"/>
              <a:gd name="connsiteX643" fmla="*/ 5870619 w 7265975"/>
              <a:gd name="connsiteY643" fmla="*/ 1962648 h 3615677"/>
              <a:gd name="connsiteX644" fmla="*/ 5878662 w 7265975"/>
              <a:gd name="connsiteY644" fmla="*/ 1990283 h 3615677"/>
              <a:gd name="connsiteX645" fmla="*/ 5865792 w 7265975"/>
              <a:gd name="connsiteY645" fmla="*/ 2017919 h 3615677"/>
              <a:gd name="connsiteX646" fmla="*/ 5881879 w 7265975"/>
              <a:gd name="connsiteY646" fmla="*/ 2045554 h 3615677"/>
              <a:gd name="connsiteX647" fmla="*/ 5881879 w 7265975"/>
              <a:gd name="connsiteY647" fmla="*/ 2043928 h 3615677"/>
              <a:gd name="connsiteX648" fmla="*/ 5888314 w 7265975"/>
              <a:gd name="connsiteY648" fmla="*/ 2039051 h 3615677"/>
              <a:gd name="connsiteX649" fmla="*/ 5902792 w 7265975"/>
              <a:gd name="connsiteY649" fmla="*/ 2053682 h 3615677"/>
              <a:gd name="connsiteX650" fmla="*/ 5907618 w 7265975"/>
              <a:gd name="connsiteY650" fmla="*/ 2048805 h 3615677"/>
              <a:gd name="connsiteX651" fmla="*/ 5912444 w 7265975"/>
              <a:gd name="connsiteY651" fmla="*/ 2050431 h 3615677"/>
              <a:gd name="connsiteX652" fmla="*/ 5907618 w 7265975"/>
              <a:gd name="connsiteY652" fmla="*/ 2056933 h 3615677"/>
              <a:gd name="connsiteX653" fmla="*/ 5912444 w 7265975"/>
              <a:gd name="connsiteY653" fmla="*/ 2056933 h 3615677"/>
              <a:gd name="connsiteX654" fmla="*/ 5920488 w 7265975"/>
              <a:gd name="connsiteY654" fmla="*/ 2065061 h 3615677"/>
              <a:gd name="connsiteX655" fmla="*/ 5920488 w 7265975"/>
              <a:gd name="connsiteY655" fmla="*/ 2069938 h 3615677"/>
              <a:gd name="connsiteX656" fmla="*/ 5918879 w 7265975"/>
              <a:gd name="connsiteY656" fmla="*/ 2073189 h 3615677"/>
              <a:gd name="connsiteX657" fmla="*/ 5915662 w 7265975"/>
              <a:gd name="connsiteY657" fmla="*/ 2068312 h 3615677"/>
              <a:gd name="connsiteX658" fmla="*/ 5891531 w 7265975"/>
              <a:gd name="connsiteY658" fmla="*/ 2048805 h 3615677"/>
              <a:gd name="connsiteX659" fmla="*/ 5893140 w 7265975"/>
              <a:gd name="connsiteY659" fmla="*/ 2061810 h 3615677"/>
              <a:gd name="connsiteX660" fmla="*/ 5873836 w 7265975"/>
              <a:gd name="connsiteY660" fmla="*/ 2047179 h 3615677"/>
              <a:gd name="connsiteX661" fmla="*/ 5864184 w 7265975"/>
              <a:gd name="connsiteY661" fmla="*/ 2050431 h 3615677"/>
              <a:gd name="connsiteX662" fmla="*/ 5854532 w 7265975"/>
              <a:gd name="connsiteY662" fmla="*/ 2042303 h 3615677"/>
              <a:gd name="connsiteX663" fmla="*/ 5857749 w 7265975"/>
              <a:gd name="connsiteY663" fmla="*/ 2035800 h 3615677"/>
              <a:gd name="connsiteX664" fmla="*/ 5857749 w 7265975"/>
              <a:gd name="connsiteY664" fmla="*/ 2029298 h 3615677"/>
              <a:gd name="connsiteX665" fmla="*/ 5854532 w 7265975"/>
              <a:gd name="connsiteY665" fmla="*/ 2029298 h 3615677"/>
              <a:gd name="connsiteX666" fmla="*/ 5849706 w 7265975"/>
              <a:gd name="connsiteY666" fmla="*/ 2032549 h 3615677"/>
              <a:gd name="connsiteX667" fmla="*/ 5835227 w 7265975"/>
              <a:gd name="connsiteY667" fmla="*/ 2021170 h 3615677"/>
              <a:gd name="connsiteX668" fmla="*/ 5840053 w 7265975"/>
              <a:gd name="connsiteY668" fmla="*/ 2000037 h 3615677"/>
              <a:gd name="connsiteX669" fmla="*/ 5843271 w 7265975"/>
              <a:gd name="connsiteY669" fmla="*/ 1982155 h 3615677"/>
              <a:gd name="connsiteX670" fmla="*/ 5841662 w 7265975"/>
              <a:gd name="connsiteY670" fmla="*/ 1961022 h 3615677"/>
              <a:gd name="connsiteX671" fmla="*/ 5848097 w 7265975"/>
              <a:gd name="connsiteY671" fmla="*/ 1949643 h 3615677"/>
              <a:gd name="connsiteX672" fmla="*/ 4873036 w 7265975"/>
              <a:gd name="connsiteY672" fmla="*/ 1927518 h 3615677"/>
              <a:gd name="connsiteX673" fmla="*/ 4873142 w 7265975"/>
              <a:gd name="connsiteY673" fmla="*/ 1928260 h 3615677"/>
              <a:gd name="connsiteX674" fmla="*/ 4872893 w 7265975"/>
              <a:gd name="connsiteY674" fmla="*/ 1928136 h 3615677"/>
              <a:gd name="connsiteX675" fmla="*/ 4872893 w 7265975"/>
              <a:gd name="connsiteY675" fmla="*/ 1926521 h 3615677"/>
              <a:gd name="connsiteX676" fmla="*/ 4873197 w 7265975"/>
              <a:gd name="connsiteY676" fmla="*/ 1926824 h 3615677"/>
              <a:gd name="connsiteX677" fmla="*/ 4873036 w 7265975"/>
              <a:gd name="connsiteY677" fmla="*/ 1927518 h 3615677"/>
              <a:gd name="connsiteX678" fmla="*/ 1925181 w 7265975"/>
              <a:gd name="connsiteY678" fmla="*/ 1924708 h 3615677"/>
              <a:gd name="connsiteX679" fmla="*/ 1943020 w 7265975"/>
              <a:gd name="connsiteY679" fmla="*/ 1929534 h 3615677"/>
              <a:gd name="connsiteX680" fmla="*/ 1964099 w 7265975"/>
              <a:gd name="connsiteY680" fmla="*/ 1926317 h 3615677"/>
              <a:gd name="connsiteX681" fmla="*/ 2004638 w 7265975"/>
              <a:gd name="connsiteY681" fmla="*/ 1945622 h 3615677"/>
              <a:gd name="connsiteX682" fmla="*/ 2001392 w 7265975"/>
              <a:gd name="connsiteY682" fmla="*/ 1942405 h 3615677"/>
              <a:gd name="connsiteX683" fmla="*/ 2019232 w 7265975"/>
              <a:gd name="connsiteY683" fmla="*/ 1958492 h 3615677"/>
              <a:gd name="connsiteX684" fmla="*/ 1993286 w 7265975"/>
              <a:gd name="connsiteY684" fmla="*/ 1958492 h 3615677"/>
              <a:gd name="connsiteX685" fmla="*/ 1980315 w 7265975"/>
              <a:gd name="connsiteY685" fmla="*/ 1963319 h 3615677"/>
              <a:gd name="connsiteX686" fmla="*/ 1973829 w 7265975"/>
              <a:gd name="connsiteY686" fmla="*/ 1960101 h 3615677"/>
              <a:gd name="connsiteX687" fmla="*/ 1957613 w 7265975"/>
              <a:gd name="connsiteY687" fmla="*/ 1972971 h 3615677"/>
              <a:gd name="connsiteX688" fmla="*/ 1947884 w 7265975"/>
              <a:gd name="connsiteY688" fmla="*/ 1963319 h 3615677"/>
              <a:gd name="connsiteX689" fmla="*/ 1915453 w 7265975"/>
              <a:gd name="connsiteY689" fmla="*/ 1961710 h 3615677"/>
              <a:gd name="connsiteX690" fmla="*/ 1907343 w 7265975"/>
              <a:gd name="connsiteY690" fmla="*/ 1961710 h 3615677"/>
              <a:gd name="connsiteX691" fmla="*/ 1907343 w 7265975"/>
              <a:gd name="connsiteY691" fmla="*/ 1968145 h 3615677"/>
              <a:gd name="connsiteX692" fmla="*/ 1897615 w 7265975"/>
              <a:gd name="connsiteY692" fmla="*/ 1955275 h 3615677"/>
              <a:gd name="connsiteX693" fmla="*/ 1902480 w 7265975"/>
              <a:gd name="connsiteY693" fmla="*/ 1953666 h 3615677"/>
              <a:gd name="connsiteX694" fmla="*/ 1933289 w 7265975"/>
              <a:gd name="connsiteY694" fmla="*/ 1952057 h 3615677"/>
              <a:gd name="connsiteX695" fmla="*/ 1928426 w 7265975"/>
              <a:gd name="connsiteY695" fmla="*/ 1937578 h 3615677"/>
              <a:gd name="connsiteX696" fmla="*/ 1920317 w 7265975"/>
              <a:gd name="connsiteY696" fmla="*/ 1929534 h 3615677"/>
              <a:gd name="connsiteX697" fmla="*/ 1925181 w 7265975"/>
              <a:gd name="connsiteY697" fmla="*/ 1924708 h 3615677"/>
              <a:gd name="connsiteX698" fmla="*/ 5645995 w 7265975"/>
              <a:gd name="connsiteY698" fmla="*/ 1911035 h 3615677"/>
              <a:gd name="connsiteX699" fmla="*/ 5654090 w 7265975"/>
              <a:gd name="connsiteY699" fmla="*/ 1922046 h 3615677"/>
              <a:gd name="connsiteX700" fmla="*/ 5621709 w 7265975"/>
              <a:gd name="connsiteY700" fmla="*/ 1953504 h 3615677"/>
              <a:gd name="connsiteX701" fmla="*/ 5607138 w 7265975"/>
              <a:gd name="connsiteY701" fmla="*/ 1939348 h 3615677"/>
              <a:gd name="connsiteX702" fmla="*/ 5607138 w 7265975"/>
              <a:gd name="connsiteY702" fmla="*/ 1928337 h 3615677"/>
              <a:gd name="connsiteX703" fmla="*/ 5645995 w 7265975"/>
              <a:gd name="connsiteY703" fmla="*/ 1911035 h 3615677"/>
              <a:gd name="connsiteX704" fmla="*/ 1920782 w 7265975"/>
              <a:gd name="connsiteY704" fmla="*/ 1893820 h 3615677"/>
              <a:gd name="connsiteX705" fmla="*/ 1920782 w 7265975"/>
              <a:gd name="connsiteY705" fmla="*/ 1899336 h 3615677"/>
              <a:gd name="connsiteX706" fmla="*/ 1910271 w 7265975"/>
              <a:gd name="connsiteY706" fmla="*/ 1903473 h 3615677"/>
              <a:gd name="connsiteX707" fmla="*/ 1907268 w 7265975"/>
              <a:gd name="connsiteY707" fmla="*/ 1903473 h 3615677"/>
              <a:gd name="connsiteX708" fmla="*/ 1907268 w 7265975"/>
              <a:gd name="connsiteY708" fmla="*/ 1899336 h 3615677"/>
              <a:gd name="connsiteX709" fmla="*/ 1920782 w 7265975"/>
              <a:gd name="connsiteY709" fmla="*/ 1893820 h 3615677"/>
              <a:gd name="connsiteX710" fmla="*/ 1720841 w 7265975"/>
              <a:gd name="connsiteY710" fmla="*/ 1884169 h 3615677"/>
              <a:gd name="connsiteX711" fmla="*/ 1722496 w 7265975"/>
              <a:gd name="connsiteY711" fmla="*/ 1884169 h 3615677"/>
              <a:gd name="connsiteX712" fmla="*/ 1724150 w 7265975"/>
              <a:gd name="connsiteY712" fmla="*/ 1884169 h 3615677"/>
              <a:gd name="connsiteX713" fmla="*/ 1724150 w 7265975"/>
              <a:gd name="connsiteY713" fmla="*/ 1895994 h 3615677"/>
              <a:gd name="connsiteX714" fmla="*/ 1714220 w 7265975"/>
              <a:gd name="connsiteY714" fmla="*/ 1895994 h 3615677"/>
              <a:gd name="connsiteX715" fmla="*/ 1720841 w 7265975"/>
              <a:gd name="connsiteY715" fmla="*/ 1889237 h 3615677"/>
              <a:gd name="connsiteX716" fmla="*/ 1720841 w 7265975"/>
              <a:gd name="connsiteY716" fmla="*/ 1884169 h 3615677"/>
              <a:gd name="connsiteX717" fmla="*/ 1743621 w 7265975"/>
              <a:gd name="connsiteY717" fmla="*/ 1857142 h 3615677"/>
              <a:gd name="connsiteX718" fmla="*/ 1813325 w 7265975"/>
              <a:gd name="connsiteY718" fmla="*/ 1875074 h 3615677"/>
              <a:gd name="connsiteX719" fmla="*/ 1824670 w 7265975"/>
              <a:gd name="connsiteY719" fmla="*/ 1884856 h 3615677"/>
              <a:gd name="connsiteX720" fmla="*/ 1870059 w 7265975"/>
              <a:gd name="connsiteY720" fmla="*/ 1902788 h 3615677"/>
              <a:gd name="connsiteX721" fmla="*/ 1870059 w 7265975"/>
              <a:gd name="connsiteY721" fmla="*/ 1907678 h 3615677"/>
              <a:gd name="connsiteX722" fmla="*/ 1879786 w 7265975"/>
              <a:gd name="connsiteY722" fmla="*/ 1907678 h 3615677"/>
              <a:gd name="connsiteX723" fmla="*/ 1897615 w 7265975"/>
              <a:gd name="connsiteY723" fmla="*/ 1922350 h 3615677"/>
              <a:gd name="connsiteX724" fmla="*/ 1870059 w 7265975"/>
              <a:gd name="connsiteY724" fmla="*/ 1930501 h 3615677"/>
              <a:gd name="connsiteX725" fmla="*/ 1827912 w 7265975"/>
              <a:gd name="connsiteY725" fmla="*/ 1925611 h 3615677"/>
              <a:gd name="connsiteX726" fmla="*/ 1827912 w 7265975"/>
              <a:gd name="connsiteY726" fmla="*/ 1920720 h 3615677"/>
              <a:gd name="connsiteX727" fmla="*/ 1836017 w 7265975"/>
              <a:gd name="connsiteY727" fmla="*/ 1914199 h 3615677"/>
              <a:gd name="connsiteX728" fmla="*/ 1811702 w 7265975"/>
              <a:gd name="connsiteY728" fmla="*/ 1899527 h 3615677"/>
              <a:gd name="connsiteX729" fmla="*/ 1803598 w 7265975"/>
              <a:gd name="connsiteY729" fmla="*/ 1893007 h 3615677"/>
              <a:gd name="connsiteX730" fmla="*/ 1789007 w 7265975"/>
              <a:gd name="connsiteY730" fmla="*/ 1893007 h 3615677"/>
              <a:gd name="connsiteX731" fmla="*/ 1763072 w 7265975"/>
              <a:gd name="connsiteY731" fmla="*/ 1881595 h 3615677"/>
              <a:gd name="connsiteX732" fmla="*/ 1742000 w 7265975"/>
              <a:gd name="connsiteY732" fmla="*/ 1881595 h 3615677"/>
              <a:gd name="connsiteX733" fmla="*/ 1740377 w 7265975"/>
              <a:gd name="connsiteY733" fmla="*/ 1873444 h 3615677"/>
              <a:gd name="connsiteX734" fmla="*/ 1730653 w 7265975"/>
              <a:gd name="connsiteY734" fmla="*/ 1871814 h 3615677"/>
              <a:gd name="connsiteX735" fmla="*/ 1691749 w 7265975"/>
              <a:gd name="connsiteY735" fmla="*/ 1889746 h 3615677"/>
              <a:gd name="connsiteX736" fmla="*/ 1685266 w 7265975"/>
              <a:gd name="connsiteY736" fmla="*/ 1889746 h 3615677"/>
              <a:gd name="connsiteX737" fmla="*/ 1743621 w 7265975"/>
              <a:gd name="connsiteY737" fmla="*/ 1857142 h 3615677"/>
              <a:gd name="connsiteX738" fmla="*/ 1812675 w 7265975"/>
              <a:gd name="connsiteY738" fmla="*/ 1818531 h 3615677"/>
              <a:gd name="connsiteX739" fmla="*/ 1815985 w 7265975"/>
              <a:gd name="connsiteY739" fmla="*/ 1818531 h 3615677"/>
              <a:gd name="connsiteX740" fmla="*/ 1824257 w 7265975"/>
              <a:gd name="connsiteY740" fmla="*/ 1828667 h 3615677"/>
              <a:gd name="connsiteX741" fmla="*/ 1820948 w 7265975"/>
              <a:gd name="connsiteY741" fmla="*/ 1832045 h 3615677"/>
              <a:gd name="connsiteX742" fmla="*/ 1812675 w 7265975"/>
              <a:gd name="connsiteY742" fmla="*/ 1818531 h 3615677"/>
              <a:gd name="connsiteX743" fmla="*/ 5394553 w 7265975"/>
              <a:gd name="connsiteY743" fmla="*/ 1803623 h 3615677"/>
              <a:gd name="connsiteX744" fmla="*/ 5394142 w 7265975"/>
              <a:gd name="connsiteY744" fmla="*/ 1804315 h 3615677"/>
              <a:gd name="connsiteX745" fmla="*/ 5391105 w 7265975"/>
              <a:gd name="connsiteY745" fmla="*/ 1819935 h 3615677"/>
              <a:gd name="connsiteX746" fmla="*/ 5394344 w 7265975"/>
              <a:gd name="connsiteY746" fmla="*/ 1828009 h 3615677"/>
              <a:gd name="connsiteX747" fmla="*/ 5408919 w 7265975"/>
              <a:gd name="connsiteY747" fmla="*/ 1823164 h 3615677"/>
              <a:gd name="connsiteX748" fmla="*/ 5423494 w 7265975"/>
              <a:gd name="connsiteY748" fmla="*/ 1845774 h 3615677"/>
              <a:gd name="connsiteX749" fmla="*/ 5446165 w 7265975"/>
              <a:gd name="connsiteY749" fmla="*/ 1874843 h 3615677"/>
              <a:gd name="connsiteX750" fmla="*/ 5459121 w 7265975"/>
              <a:gd name="connsiteY750" fmla="*/ 1873228 h 3615677"/>
              <a:gd name="connsiteX751" fmla="*/ 5417016 w 7265975"/>
              <a:gd name="connsiteY751" fmla="*/ 1911987 h 3615677"/>
              <a:gd name="connsiteX752" fmla="*/ 5399203 w 7265975"/>
              <a:gd name="connsiteY752" fmla="*/ 1918446 h 3615677"/>
              <a:gd name="connsiteX753" fmla="*/ 5398804 w 7265975"/>
              <a:gd name="connsiteY753" fmla="*/ 1919341 h 3615677"/>
              <a:gd name="connsiteX754" fmla="*/ 5406360 w 7265975"/>
              <a:gd name="connsiteY754" fmla="*/ 1915562 h 3615677"/>
              <a:gd name="connsiteX755" fmla="*/ 5416455 w 7265975"/>
              <a:gd name="connsiteY755" fmla="*/ 1912937 h 3615677"/>
              <a:gd name="connsiteX756" fmla="*/ 5458451 w 7265975"/>
              <a:gd name="connsiteY756" fmla="*/ 1874165 h 3615677"/>
              <a:gd name="connsiteX757" fmla="*/ 5461682 w 7265975"/>
              <a:gd name="connsiteY757" fmla="*/ 1874165 h 3615677"/>
              <a:gd name="connsiteX758" fmla="*/ 5466528 w 7265975"/>
              <a:gd name="connsiteY758" fmla="*/ 1882242 h 3615677"/>
              <a:gd name="connsiteX759" fmla="*/ 5467449 w 7265975"/>
              <a:gd name="connsiteY759" fmla="*/ 1880400 h 3615677"/>
              <a:gd name="connsiteX760" fmla="*/ 5462761 w 7265975"/>
              <a:gd name="connsiteY760" fmla="*/ 1872598 h 3615677"/>
              <a:gd name="connsiteX761" fmla="*/ 5459522 w 7265975"/>
              <a:gd name="connsiteY761" fmla="*/ 1872598 h 3615677"/>
              <a:gd name="connsiteX762" fmla="*/ 5446569 w 7265975"/>
              <a:gd name="connsiteY762" fmla="*/ 1874214 h 3615677"/>
              <a:gd name="connsiteX763" fmla="*/ 5423902 w 7265975"/>
              <a:gd name="connsiteY763" fmla="*/ 1845115 h 3615677"/>
              <a:gd name="connsiteX764" fmla="*/ 5409329 w 7265975"/>
              <a:gd name="connsiteY764" fmla="*/ 1822482 h 3615677"/>
              <a:gd name="connsiteX765" fmla="*/ 5394757 w 7265975"/>
              <a:gd name="connsiteY765" fmla="*/ 1827332 h 3615677"/>
              <a:gd name="connsiteX766" fmla="*/ 5391519 w 7265975"/>
              <a:gd name="connsiteY766" fmla="*/ 1819249 h 3615677"/>
              <a:gd name="connsiteX767" fmla="*/ 5865720 w 7265975"/>
              <a:gd name="connsiteY767" fmla="*/ 1801001 h 3615677"/>
              <a:gd name="connsiteX768" fmla="*/ 5852564 w 7265975"/>
              <a:gd name="connsiteY768" fmla="*/ 1862774 h 3615677"/>
              <a:gd name="connsiteX769" fmla="*/ 5841053 w 7265975"/>
              <a:gd name="connsiteY769" fmla="*/ 1842183 h 3615677"/>
              <a:gd name="connsiteX770" fmla="*/ 5865720 w 7265975"/>
              <a:gd name="connsiteY770" fmla="*/ 1801001 h 3615677"/>
              <a:gd name="connsiteX771" fmla="*/ 1835842 w 7265975"/>
              <a:gd name="connsiteY771" fmla="*/ 1785712 h 3615677"/>
              <a:gd name="connsiteX772" fmla="*/ 1839703 w 7265975"/>
              <a:gd name="connsiteY772" fmla="*/ 1793434 h 3615677"/>
              <a:gd name="connsiteX773" fmla="*/ 1835842 w 7265975"/>
              <a:gd name="connsiteY773" fmla="*/ 1785712 h 3615677"/>
              <a:gd name="connsiteX774" fmla="*/ 1812500 w 7265975"/>
              <a:gd name="connsiteY774" fmla="*/ 1777990 h 3615677"/>
              <a:gd name="connsiteX775" fmla="*/ 1820397 w 7265975"/>
              <a:gd name="connsiteY775" fmla="*/ 1782334 h 3615677"/>
              <a:gd name="connsiteX776" fmla="*/ 1803024 w 7265975"/>
              <a:gd name="connsiteY776" fmla="*/ 1782334 h 3615677"/>
              <a:gd name="connsiteX777" fmla="*/ 1812500 w 7265975"/>
              <a:gd name="connsiteY777" fmla="*/ 1777990 h 3615677"/>
              <a:gd name="connsiteX778" fmla="*/ 4686593 w 7265975"/>
              <a:gd name="connsiteY778" fmla="*/ 1766321 h 3615677"/>
              <a:gd name="connsiteX779" fmla="*/ 4664884 w 7265975"/>
              <a:gd name="connsiteY779" fmla="*/ 1774464 h 3615677"/>
              <a:gd name="connsiteX780" fmla="*/ 4664695 w 7265975"/>
              <a:gd name="connsiteY780" fmla="*/ 1774881 h 3615677"/>
              <a:gd name="connsiteX781" fmla="*/ 4686661 w 7265975"/>
              <a:gd name="connsiteY781" fmla="*/ 1766641 h 3615677"/>
              <a:gd name="connsiteX782" fmla="*/ 1327275 w 7265975"/>
              <a:gd name="connsiteY782" fmla="*/ 1708015 h 3615677"/>
              <a:gd name="connsiteX783" fmla="*/ 1301364 w 7265975"/>
              <a:gd name="connsiteY783" fmla="*/ 1727407 h 3615677"/>
              <a:gd name="connsiteX784" fmla="*/ 1291146 w 7265975"/>
              <a:gd name="connsiteY784" fmla="*/ 1723498 h 3615677"/>
              <a:gd name="connsiteX785" fmla="*/ 1291496 w 7265975"/>
              <a:gd name="connsiteY785" fmla="*/ 1723866 h 3615677"/>
              <a:gd name="connsiteX786" fmla="*/ 1301798 w 7265975"/>
              <a:gd name="connsiteY786" fmla="*/ 1727820 h 3615677"/>
              <a:gd name="connsiteX787" fmla="*/ 1327720 w 7265975"/>
              <a:gd name="connsiteY787" fmla="*/ 1708355 h 3615677"/>
              <a:gd name="connsiteX788" fmla="*/ 1351915 w 7265975"/>
              <a:gd name="connsiteY788" fmla="*/ 1716730 h 3615677"/>
              <a:gd name="connsiteX789" fmla="*/ 1351714 w 7265975"/>
              <a:gd name="connsiteY789" fmla="*/ 1716449 h 3615677"/>
              <a:gd name="connsiteX790" fmla="*/ 1327275 w 7265975"/>
              <a:gd name="connsiteY790" fmla="*/ 1708015 h 3615677"/>
              <a:gd name="connsiteX791" fmla="*/ 4107218 w 7265975"/>
              <a:gd name="connsiteY791" fmla="*/ 1694440 h 3615677"/>
              <a:gd name="connsiteX792" fmla="*/ 4110961 w 7265975"/>
              <a:gd name="connsiteY792" fmla="*/ 1707475 h 3615677"/>
              <a:gd name="connsiteX793" fmla="*/ 4111405 w 7265975"/>
              <a:gd name="connsiteY793" fmla="*/ 1704042 h 3615677"/>
              <a:gd name="connsiteX794" fmla="*/ 4111727 w 7265975"/>
              <a:gd name="connsiteY794" fmla="*/ 1704782 h 3615677"/>
              <a:gd name="connsiteX795" fmla="*/ 4111727 w 7265975"/>
              <a:gd name="connsiteY795" fmla="*/ 1701550 h 3615677"/>
              <a:gd name="connsiteX796" fmla="*/ 4111405 w 7265975"/>
              <a:gd name="connsiteY796" fmla="*/ 1704042 h 3615677"/>
              <a:gd name="connsiteX797" fmla="*/ 4657495 w 7265975"/>
              <a:gd name="connsiteY797" fmla="*/ 1671343 h 3615677"/>
              <a:gd name="connsiteX798" fmla="*/ 4649693 w 7265975"/>
              <a:gd name="connsiteY798" fmla="*/ 1684180 h 3615677"/>
              <a:gd name="connsiteX799" fmla="*/ 4641591 w 7265975"/>
              <a:gd name="connsiteY799" fmla="*/ 1695087 h 3615677"/>
              <a:gd name="connsiteX800" fmla="*/ 4641625 w 7265975"/>
              <a:gd name="connsiteY800" fmla="*/ 1695169 h 3615677"/>
              <a:gd name="connsiteX801" fmla="*/ 4649415 w 7265975"/>
              <a:gd name="connsiteY801" fmla="*/ 1684683 h 3615677"/>
              <a:gd name="connsiteX802" fmla="*/ 4657512 w 7265975"/>
              <a:gd name="connsiteY802" fmla="*/ 1671359 h 3615677"/>
              <a:gd name="connsiteX803" fmla="*/ 5001310 w 7265975"/>
              <a:gd name="connsiteY803" fmla="*/ 1639043 h 3615677"/>
              <a:gd name="connsiteX804" fmla="*/ 5000827 w 7265975"/>
              <a:gd name="connsiteY804" fmla="*/ 1639061 h 3615677"/>
              <a:gd name="connsiteX805" fmla="*/ 5000827 w 7265975"/>
              <a:gd name="connsiteY805" fmla="*/ 1645520 h 3615677"/>
              <a:gd name="connsiteX806" fmla="*/ 5004066 w 7265975"/>
              <a:gd name="connsiteY806" fmla="*/ 1668130 h 3615677"/>
              <a:gd name="connsiteX807" fmla="*/ 5017021 w 7265975"/>
              <a:gd name="connsiteY807" fmla="*/ 1672974 h 3615677"/>
              <a:gd name="connsiteX808" fmla="*/ 5046171 w 7265975"/>
              <a:gd name="connsiteY808" fmla="*/ 1689124 h 3615677"/>
              <a:gd name="connsiteX809" fmla="*/ 5076939 w 7265975"/>
              <a:gd name="connsiteY809" fmla="*/ 1695584 h 3615677"/>
              <a:gd name="connsiteX810" fmla="*/ 5104469 w 7265975"/>
              <a:gd name="connsiteY810" fmla="*/ 1706888 h 3615677"/>
              <a:gd name="connsiteX811" fmla="*/ 5112566 w 7265975"/>
              <a:gd name="connsiteY811" fmla="*/ 1721423 h 3615677"/>
              <a:gd name="connsiteX812" fmla="*/ 5123902 w 7265975"/>
              <a:gd name="connsiteY812" fmla="*/ 1721423 h 3615677"/>
              <a:gd name="connsiteX813" fmla="*/ 5157910 w 7265975"/>
              <a:gd name="connsiteY813" fmla="*/ 1739187 h 3615677"/>
              <a:gd name="connsiteX814" fmla="*/ 5187059 w 7265975"/>
              <a:gd name="connsiteY814" fmla="*/ 1739187 h 3615677"/>
              <a:gd name="connsiteX815" fmla="*/ 5200015 w 7265975"/>
              <a:gd name="connsiteY815" fmla="*/ 1735957 h 3615677"/>
              <a:gd name="connsiteX816" fmla="*/ 5208112 w 7265975"/>
              <a:gd name="connsiteY816" fmla="*/ 1752107 h 3615677"/>
              <a:gd name="connsiteX817" fmla="*/ 5238881 w 7265975"/>
              <a:gd name="connsiteY817" fmla="*/ 1734342 h 3615677"/>
              <a:gd name="connsiteX818" fmla="*/ 5272888 w 7265975"/>
              <a:gd name="connsiteY818" fmla="*/ 1742417 h 3615677"/>
              <a:gd name="connsiteX819" fmla="*/ 5311754 w 7265975"/>
              <a:gd name="connsiteY819" fmla="*/ 1719808 h 3615677"/>
              <a:gd name="connsiteX820" fmla="*/ 5319851 w 7265975"/>
              <a:gd name="connsiteY820" fmla="*/ 1711733 h 3615677"/>
              <a:gd name="connsiteX821" fmla="*/ 5344142 w 7265975"/>
              <a:gd name="connsiteY821" fmla="*/ 1710118 h 3615677"/>
              <a:gd name="connsiteX822" fmla="*/ 5350620 w 7265975"/>
              <a:gd name="connsiteY822" fmla="*/ 1703658 h 3615677"/>
              <a:gd name="connsiteX823" fmla="*/ 5355478 w 7265975"/>
              <a:gd name="connsiteY823" fmla="*/ 1703658 h 3615677"/>
              <a:gd name="connsiteX824" fmla="*/ 5392725 w 7265975"/>
              <a:gd name="connsiteY824" fmla="*/ 1734342 h 3615677"/>
              <a:gd name="connsiteX825" fmla="*/ 5410538 w 7265975"/>
              <a:gd name="connsiteY825" fmla="*/ 1765026 h 3615677"/>
              <a:gd name="connsiteX826" fmla="*/ 5407506 w 7265975"/>
              <a:gd name="connsiteY826" fmla="*/ 1781533 h 3615677"/>
              <a:gd name="connsiteX827" fmla="*/ 5407913 w 7265975"/>
              <a:gd name="connsiteY827" fmla="*/ 1780829 h 3615677"/>
              <a:gd name="connsiteX828" fmla="*/ 5410949 w 7265975"/>
              <a:gd name="connsiteY828" fmla="*/ 1764284 h 3615677"/>
              <a:gd name="connsiteX829" fmla="*/ 5393138 w 7265975"/>
              <a:gd name="connsiteY829" fmla="*/ 1733569 h 3615677"/>
              <a:gd name="connsiteX830" fmla="*/ 5355898 w 7265975"/>
              <a:gd name="connsiteY830" fmla="*/ 1702853 h 3615677"/>
              <a:gd name="connsiteX831" fmla="*/ 5351041 w 7265975"/>
              <a:gd name="connsiteY831" fmla="*/ 1702853 h 3615677"/>
              <a:gd name="connsiteX832" fmla="*/ 5344564 w 7265975"/>
              <a:gd name="connsiteY832" fmla="*/ 1709320 h 3615677"/>
              <a:gd name="connsiteX833" fmla="*/ 5320278 w 7265975"/>
              <a:gd name="connsiteY833" fmla="*/ 1710936 h 3615677"/>
              <a:gd name="connsiteX834" fmla="*/ 5312182 w 7265975"/>
              <a:gd name="connsiteY834" fmla="*/ 1719019 h 3615677"/>
              <a:gd name="connsiteX835" fmla="*/ 5273323 w 7265975"/>
              <a:gd name="connsiteY835" fmla="*/ 1741652 h 3615677"/>
              <a:gd name="connsiteX836" fmla="*/ 5239321 w 7265975"/>
              <a:gd name="connsiteY836" fmla="*/ 1733569 h 3615677"/>
              <a:gd name="connsiteX837" fmla="*/ 5208558 w 7265975"/>
              <a:gd name="connsiteY837" fmla="*/ 1751352 h 3615677"/>
              <a:gd name="connsiteX838" fmla="*/ 5200462 w 7265975"/>
              <a:gd name="connsiteY838" fmla="*/ 1735185 h 3615677"/>
              <a:gd name="connsiteX839" fmla="*/ 5187509 w 7265975"/>
              <a:gd name="connsiteY839" fmla="*/ 1738419 h 3615677"/>
              <a:gd name="connsiteX840" fmla="*/ 5158365 w 7265975"/>
              <a:gd name="connsiteY840" fmla="*/ 1738419 h 3615677"/>
              <a:gd name="connsiteX841" fmla="*/ 5124363 w 7265975"/>
              <a:gd name="connsiteY841" fmla="*/ 1720636 h 3615677"/>
              <a:gd name="connsiteX842" fmla="*/ 5113029 w 7265975"/>
              <a:gd name="connsiteY842" fmla="*/ 1720636 h 3615677"/>
              <a:gd name="connsiteX843" fmla="*/ 5104934 w 7265975"/>
              <a:gd name="connsiteY843" fmla="*/ 1706086 h 3615677"/>
              <a:gd name="connsiteX844" fmla="*/ 5077409 w 7265975"/>
              <a:gd name="connsiteY844" fmla="*/ 1694770 h 3615677"/>
              <a:gd name="connsiteX845" fmla="*/ 5046645 w 7265975"/>
              <a:gd name="connsiteY845" fmla="*/ 1688304 h 3615677"/>
              <a:gd name="connsiteX846" fmla="*/ 5017501 w 7265975"/>
              <a:gd name="connsiteY846" fmla="*/ 1672137 h 3615677"/>
              <a:gd name="connsiteX847" fmla="*/ 5004548 w 7265975"/>
              <a:gd name="connsiteY847" fmla="*/ 1667288 h 3615677"/>
              <a:gd name="connsiteX848" fmla="*/ 5001310 w 7265975"/>
              <a:gd name="connsiteY848" fmla="*/ 1644655 h 3615677"/>
              <a:gd name="connsiteX849" fmla="*/ 5001310 w 7265975"/>
              <a:gd name="connsiteY849" fmla="*/ 1643847 h 3615677"/>
              <a:gd name="connsiteX850" fmla="*/ 6057802 w 7265975"/>
              <a:gd name="connsiteY850" fmla="*/ 1609892 h 3615677"/>
              <a:gd name="connsiteX851" fmla="*/ 6077878 w 7265975"/>
              <a:gd name="connsiteY851" fmla="*/ 1614744 h 3615677"/>
              <a:gd name="connsiteX852" fmla="*/ 6077878 w 7265975"/>
              <a:gd name="connsiteY852" fmla="*/ 1622831 h 3615677"/>
              <a:gd name="connsiteX853" fmla="*/ 6084570 w 7265975"/>
              <a:gd name="connsiteY853" fmla="*/ 1627683 h 3615677"/>
              <a:gd name="connsiteX854" fmla="*/ 6084570 w 7265975"/>
              <a:gd name="connsiteY854" fmla="*/ 1635770 h 3615677"/>
              <a:gd name="connsiteX855" fmla="*/ 6077878 w 7265975"/>
              <a:gd name="connsiteY855" fmla="*/ 1635770 h 3615677"/>
              <a:gd name="connsiteX856" fmla="*/ 6059475 w 7265975"/>
              <a:gd name="connsiteY856" fmla="*/ 1669735 h 3615677"/>
              <a:gd name="connsiteX857" fmla="*/ 6057802 w 7265975"/>
              <a:gd name="connsiteY857" fmla="*/ 1663266 h 3615677"/>
              <a:gd name="connsiteX858" fmla="*/ 6057802 w 7265975"/>
              <a:gd name="connsiteY858" fmla="*/ 1668118 h 3615677"/>
              <a:gd name="connsiteX859" fmla="*/ 6046091 w 7265975"/>
              <a:gd name="connsiteY859" fmla="*/ 1656796 h 3615677"/>
              <a:gd name="connsiteX860" fmla="*/ 6054456 w 7265975"/>
              <a:gd name="connsiteY860" fmla="*/ 1645474 h 3615677"/>
              <a:gd name="connsiteX861" fmla="*/ 6057802 w 7265975"/>
              <a:gd name="connsiteY861" fmla="*/ 1635770 h 3615677"/>
              <a:gd name="connsiteX862" fmla="*/ 6051110 w 7265975"/>
              <a:gd name="connsiteY862" fmla="*/ 1626066 h 3615677"/>
              <a:gd name="connsiteX863" fmla="*/ 6051110 w 7265975"/>
              <a:gd name="connsiteY863" fmla="*/ 1632535 h 3615677"/>
              <a:gd name="connsiteX864" fmla="*/ 6042745 w 7265975"/>
              <a:gd name="connsiteY864" fmla="*/ 1635770 h 3615677"/>
              <a:gd name="connsiteX865" fmla="*/ 6034380 w 7265975"/>
              <a:gd name="connsiteY865" fmla="*/ 1627683 h 3615677"/>
              <a:gd name="connsiteX866" fmla="*/ 6057802 w 7265975"/>
              <a:gd name="connsiteY866" fmla="*/ 1609892 h 3615677"/>
              <a:gd name="connsiteX867" fmla="*/ 5010161 w 7265975"/>
              <a:gd name="connsiteY867" fmla="*/ 1602095 h 3615677"/>
              <a:gd name="connsiteX868" fmla="*/ 5009987 w 7265975"/>
              <a:gd name="connsiteY868" fmla="*/ 1602220 h 3615677"/>
              <a:gd name="connsiteX869" fmla="*/ 5005685 w 7265975"/>
              <a:gd name="connsiteY869" fmla="*/ 1613221 h 3615677"/>
              <a:gd name="connsiteX870" fmla="*/ 5011353 w 7265975"/>
              <a:gd name="connsiteY870" fmla="*/ 1622104 h 3615677"/>
              <a:gd name="connsiteX871" fmla="*/ 5016972 w 7265975"/>
              <a:gd name="connsiteY871" fmla="*/ 1630908 h 3615677"/>
              <a:gd name="connsiteX872" fmla="*/ 5017501 w 7265975"/>
              <a:gd name="connsiteY872" fmla="*/ 1630106 h 3615677"/>
              <a:gd name="connsiteX873" fmla="*/ 5006167 w 7265975"/>
              <a:gd name="connsiteY873" fmla="*/ 1612323 h 3615677"/>
              <a:gd name="connsiteX874" fmla="*/ 6128619 w 7265975"/>
              <a:gd name="connsiteY874" fmla="*/ 1594449 h 3615677"/>
              <a:gd name="connsiteX875" fmla="*/ 6128619 w 7265975"/>
              <a:gd name="connsiteY875" fmla="*/ 1618370 h 3615677"/>
              <a:gd name="connsiteX876" fmla="*/ 6119142 w 7265975"/>
              <a:gd name="connsiteY876" fmla="*/ 1613585 h 3615677"/>
              <a:gd name="connsiteX877" fmla="*/ 6101768 w 7265975"/>
              <a:gd name="connsiteY877" fmla="*/ 1631127 h 3615677"/>
              <a:gd name="connsiteX878" fmla="*/ 6097030 w 7265975"/>
              <a:gd name="connsiteY878" fmla="*/ 1621559 h 3615677"/>
              <a:gd name="connsiteX879" fmla="*/ 6092292 w 7265975"/>
              <a:gd name="connsiteY879" fmla="*/ 1613585 h 3615677"/>
              <a:gd name="connsiteX880" fmla="*/ 6104927 w 7265975"/>
              <a:gd name="connsiteY880" fmla="*/ 1602423 h 3615677"/>
              <a:gd name="connsiteX881" fmla="*/ 6128619 w 7265975"/>
              <a:gd name="connsiteY881" fmla="*/ 1594449 h 3615677"/>
              <a:gd name="connsiteX882" fmla="*/ 4102050 w 7265975"/>
              <a:gd name="connsiteY882" fmla="*/ 1571284 h 3615677"/>
              <a:gd name="connsiteX883" fmla="*/ 4092249 w 7265975"/>
              <a:gd name="connsiteY883" fmla="*/ 1577818 h 3615677"/>
              <a:gd name="connsiteX884" fmla="*/ 4090616 w 7265975"/>
              <a:gd name="connsiteY884" fmla="*/ 1584352 h 3615677"/>
              <a:gd name="connsiteX885" fmla="*/ 4067748 w 7265975"/>
              <a:gd name="connsiteY885" fmla="*/ 1592519 h 3615677"/>
              <a:gd name="connsiteX886" fmla="*/ 4062848 w 7265975"/>
              <a:gd name="connsiteY886" fmla="*/ 1589252 h 3615677"/>
              <a:gd name="connsiteX887" fmla="*/ 4059581 w 7265975"/>
              <a:gd name="connsiteY887" fmla="*/ 1585985 h 3615677"/>
              <a:gd name="connsiteX888" fmla="*/ 4102050 w 7265975"/>
              <a:gd name="connsiteY888" fmla="*/ 1571284 h 3615677"/>
              <a:gd name="connsiteX889" fmla="*/ 4648724 w 7265975"/>
              <a:gd name="connsiteY889" fmla="*/ 1551952 h 3615677"/>
              <a:gd name="connsiteX890" fmla="*/ 4651313 w 7265975"/>
              <a:gd name="connsiteY890" fmla="*/ 1573901 h 3615677"/>
              <a:gd name="connsiteX891" fmla="*/ 4641389 w 7265975"/>
              <a:gd name="connsiteY891" fmla="*/ 1589857 h 3615677"/>
              <a:gd name="connsiteX892" fmla="*/ 4641263 w 7265975"/>
              <a:gd name="connsiteY892" fmla="*/ 1590133 h 3615677"/>
              <a:gd name="connsiteX893" fmla="*/ 4646454 w 7265975"/>
              <a:gd name="connsiteY893" fmla="*/ 1580393 h 3615677"/>
              <a:gd name="connsiteX894" fmla="*/ 4651034 w 7265975"/>
              <a:gd name="connsiteY894" fmla="*/ 1574463 h 3615677"/>
              <a:gd name="connsiteX895" fmla="*/ 4653824 w 7265975"/>
              <a:gd name="connsiteY895" fmla="*/ 1570289 h 3615677"/>
              <a:gd name="connsiteX896" fmla="*/ 4651217 w 7265975"/>
              <a:gd name="connsiteY896" fmla="*/ 1571906 h 3615677"/>
              <a:gd name="connsiteX897" fmla="*/ 3712190 w 7265975"/>
              <a:gd name="connsiteY897" fmla="*/ 1516250 h 3615677"/>
              <a:gd name="connsiteX898" fmla="*/ 3708991 w 7265975"/>
              <a:gd name="connsiteY898" fmla="*/ 1524224 h 3615677"/>
              <a:gd name="connsiteX899" fmla="*/ 3705792 w 7265975"/>
              <a:gd name="connsiteY899" fmla="*/ 1532198 h 3615677"/>
              <a:gd name="connsiteX900" fmla="*/ 3708991 w 7265975"/>
              <a:gd name="connsiteY900" fmla="*/ 1543361 h 3615677"/>
              <a:gd name="connsiteX901" fmla="*/ 3704192 w 7265975"/>
              <a:gd name="connsiteY901" fmla="*/ 1548145 h 3615677"/>
              <a:gd name="connsiteX902" fmla="*/ 3699394 w 7265975"/>
              <a:gd name="connsiteY902" fmla="*/ 1544956 h 3615677"/>
              <a:gd name="connsiteX903" fmla="*/ 3667403 w 7265975"/>
              <a:gd name="connsiteY903" fmla="*/ 1527414 h 3615677"/>
              <a:gd name="connsiteX904" fmla="*/ 3656207 w 7265975"/>
              <a:gd name="connsiteY904" fmla="*/ 1524224 h 3615677"/>
              <a:gd name="connsiteX905" fmla="*/ 3656207 w 7265975"/>
              <a:gd name="connsiteY905" fmla="*/ 1519440 h 3615677"/>
              <a:gd name="connsiteX906" fmla="*/ 3688197 w 7265975"/>
              <a:gd name="connsiteY906" fmla="*/ 1521035 h 3615677"/>
              <a:gd name="connsiteX907" fmla="*/ 3712190 w 7265975"/>
              <a:gd name="connsiteY907" fmla="*/ 1516250 h 3615677"/>
              <a:gd name="connsiteX908" fmla="*/ 3469383 w 7265975"/>
              <a:gd name="connsiteY908" fmla="*/ 1472858 h 3615677"/>
              <a:gd name="connsiteX909" fmla="*/ 3472815 w 7265975"/>
              <a:gd name="connsiteY909" fmla="*/ 1481132 h 3615677"/>
              <a:gd name="connsiteX910" fmla="*/ 3467667 w 7265975"/>
              <a:gd name="connsiteY910" fmla="*/ 1484441 h 3615677"/>
              <a:gd name="connsiteX911" fmla="*/ 3457372 w 7265975"/>
              <a:gd name="connsiteY911" fmla="*/ 1477822 h 3615677"/>
              <a:gd name="connsiteX912" fmla="*/ 3469383 w 7265975"/>
              <a:gd name="connsiteY912" fmla="*/ 1472858 h 3615677"/>
              <a:gd name="connsiteX913" fmla="*/ 3587828 w 7265975"/>
              <a:gd name="connsiteY913" fmla="*/ 1440041 h 3615677"/>
              <a:gd name="connsiteX914" fmla="*/ 3597582 w 7265975"/>
              <a:gd name="connsiteY914" fmla="*/ 1444955 h 3615677"/>
              <a:gd name="connsiteX915" fmla="*/ 3602459 w 7265975"/>
              <a:gd name="connsiteY915" fmla="*/ 1474438 h 3615677"/>
              <a:gd name="connsiteX916" fmla="*/ 3582952 w 7265975"/>
              <a:gd name="connsiteY916" fmla="*/ 1494093 h 3615677"/>
              <a:gd name="connsiteX917" fmla="*/ 3576449 w 7265975"/>
              <a:gd name="connsiteY917" fmla="*/ 1479352 h 3615677"/>
              <a:gd name="connsiteX918" fmla="*/ 3581326 w 7265975"/>
              <a:gd name="connsiteY918" fmla="*/ 1464610 h 3615677"/>
              <a:gd name="connsiteX919" fmla="*/ 3573198 w 7265975"/>
              <a:gd name="connsiteY919" fmla="*/ 1449869 h 3615677"/>
              <a:gd name="connsiteX920" fmla="*/ 3587828 w 7265975"/>
              <a:gd name="connsiteY920" fmla="*/ 1440041 h 3615677"/>
              <a:gd name="connsiteX921" fmla="*/ 6269833 w 7265975"/>
              <a:gd name="connsiteY921" fmla="*/ 1430364 h 3615677"/>
              <a:gd name="connsiteX922" fmla="*/ 6277899 w 7265975"/>
              <a:gd name="connsiteY922" fmla="*/ 1433621 h 3615677"/>
              <a:gd name="connsiteX923" fmla="*/ 6279513 w 7265975"/>
              <a:gd name="connsiteY923" fmla="*/ 1448275 h 3615677"/>
              <a:gd name="connsiteX924" fmla="*/ 6289192 w 7265975"/>
              <a:gd name="connsiteY924" fmla="*/ 1472699 h 3615677"/>
              <a:gd name="connsiteX925" fmla="*/ 6279513 w 7265975"/>
              <a:gd name="connsiteY925" fmla="*/ 1495494 h 3615677"/>
              <a:gd name="connsiteX926" fmla="*/ 6279513 w 7265975"/>
              <a:gd name="connsiteY926" fmla="*/ 1500379 h 3615677"/>
              <a:gd name="connsiteX927" fmla="*/ 6273060 w 7265975"/>
              <a:gd name="connsiteY927" fmla="*/ 1502007 h 3615677"/>
              <a:gd name="connsiteX928" fmla="*/ 6268220 w 7265975"/>
              <a:gd name="connsiteY928" fmla="*/ 1532944 h 3615677"/>
              <a:gd name="connsiteX929" fmla="*/ 6260153 w 7265975"/>
              <a:gd name="connsiteY929" fmla="*/ 1554111 h 3615677"/>
              <a:gd name="connsiteX930" fmla="*/ 6264993 w 7265975"/>
              <a:gd name="connsiteY930" fmla="*/ 1567137 h 3615677"/>
              <a:gd name="connsiteX931" fmla="*/ 6247247 w 7265975"/>
              <a:gd name="connsiteY931" fmla="*/ 1581792 h 3615677"/>
              <a:gd name="connsiteX932" fmla="*/ 6247247 w 7265975"/>
              <a:gd name="connsiteY932" fmla="*/ 1570394 h 3615677"/>
              <a:gd name="connsiteX933" fmla="*/ 6227888 w 7265975"/>
              <a:gd name="connsiteY933" fmla="*/ 1586676 h 3615677"/>
              <a:gd name="connsiteX934" fmla="*/ 6224661 w 7265975"/>
              <a:gd name="connsiteY934" fmla="*/ 1583420 h 3615677"/>
              <a:gd name="connsiteX935" fmla="*/ 6218208 w 7265975"/>
              <a:gd name="connsiteY935" fmla="*/ 1583420 h 3615677"/>
              <a:gd name="connsiteX936" fmla="*/ 6203689 w 7265975"/>
              <a:gd name="connsiteY936" fmla="*/ 1593189 h 3615677"/>
              <a:gd name="connsiteX937" fmla="*/ 6182716 w 7265975"/>
              <a:gd name="connsiteY937" fmla="*/ 1580163 h 3615677"/>
              <a:gd name="connsiteX938" fmla="*/ 6179490 w 7265975"/>
              <a:gd name="connsiteY938" fmla="*/ 1586676 h 3615677"/>
              <a:gd name="connsiteX939" fmla="*/ 6185943 w 7265975"/>
              <a:gd name="connsiteY939" fmla="*/ 1598074 h 3615677"/>
              <a:gd name="connsiteX940" fmla="*/ 6179490 w 7265975"/>
              <a:gd name="connsiteY940" fmla="*/ 1598074 h 3615677"/>
              <a:gd name="connsiteX941" fmla="*/ 6161744 w 7265975"/>
              <a:gd name="connsiteY941" fmla="*/ 1617613 h 3615677"/>
              <a:gd name="connsiteX942" fmla="*/ 6152064 w 7265975"/>
              <a:gd name="connsiteY942" fmla="*/ 1609472 h 3615677"/>
              <a:gd name="connsiteX943" fmla="*/ 6152064 w 7265975"/>
              <a:gd name="connsiteY943" fmla="*/ 1604587 h 3615677"/>
              <a:gd name="connsiteX944" fmla="*/ 6153678 w 7265975"/>
              <a:gd name="connsiteY944" fmla="*/ 1591561 h 3615677"/>
              <a:gd name="connsiteX945" fmla="*/ 6132705 w 7265975"/>
              <a:gd name="connsiteY945" fmla="*/ 1585048 h 3615677"/>
              <a:gd name="connsiteX946" fmla="*/ 6126252 w 7265975"/>
              <a:gd name="connsiteY946" fmla="*/ 1591561 h 3615677"/>
              <a:gd name="connsiteX947" fmla="*/ 6110119 w 7265975"/>
              <a:gd name="connsiteY947" fmla="*/ 1593189 h 3615677"/>
              <a:gd name="connsiteX948" fmla="*/ 6073014 w 7265975"/>
              <a:gd name="connsiteY948" fmla="*/ 1602959 h 3615677"/>
              <a:gd name="connsiteX949" fmla="*/ 6063335 w 7265975"/>
              <a:gd name="connsiteY949" fmla="*/ 1599702 h 3615677"/>
              <a:gd name="connsiteX950" fmla="*/ 6071401 w 7265975"/>
              <a:gd name="connsiteY950" fmla="*/ 1594818 h 3615677"/>
              <a:gd name="connsiteX951" fmla="*/ 6111733 w 7265975"/>
              <a:gd name="connsiteY951" fmla="*/ 1567137 h 3615677"/>
              <a:gd name="connsiteX952" fmla="*/ 6155291 w 7265975"/>
              <a:gd name="connsiteY952" fmla="*/ 1567137 h 3615677"/>
              <a:gd name="connsiteX953" fmla="*/ 6179490 w 7265975"/>
              <a:gd name="connsiteY953" fmla="*/ 1544342 h 3615677"/>
              <a:gd name="connsiteX954" fmla="*/ 6190783 w 7265975"/>
              <a:gd name="connsiteY954" fmla="*/ 1526431 h 3615677"/>
              <a:gd name="connsiteX955" fmla="*/ 6187556 w 7265975"/>
              <a:gd name="connsiteY955" fmla="*/ 1534572 h 3615677"/>
              <a:gd name="connsiteX956" fmla="*/ 6190783 w 7265975"/>
              <a:gd name="connsiteY956" fmla="*/ 1537829 h 3615677"/>
              <a:gd name="connsiteX957" fmla="*/ 6211755 w 7265975"/>
              <a:gd name="connsiteY957" fmla="*/ 1528059 h 3615677"/>
              <a:gd name="connsiteX958" fmla="*/ 6250473 w 7265975"/>
              <a:gd name="connsiteY958" fmla="*/ 1471070 h 3615677"/>
              <a:gd name="connsiteX959" fmla="*/ 6247247 w 7265975"/>
              <a:gd name="connsiteY959" fmla="*/ 1461301 h 3615677"/>
              <a:gd name="connsiteX960" fmla="*/ 6264993 w 7265975"/>
              <a:gd name="connsiteY960" fmla="*/ 1435249 h 3615677"/>
              <a:gd name="connsiteX961" fmla="*/ 6273060 w 7265975"/>
              <a:gd name="connsiteY961" fmla="*/ 1436877 h 3615677"/>
              <a:gd name="connsiteX962" fmla="*/ 6271446 w 7265975"/>
              <a:gd name="connsiteY962" fmla="*/ 1436877 h 3615677"/>
              <a:gd name="connsiteX963" fmla="*/ 6269833 w 7265975"/>
              <a:gd name="connsiteY963" fmla="*/ 1430364 h 3615677"/>
              <a:gd name="connsiteX964" fmla="*/ 1782946 w 7265975"/>
              <a:gd name="connsiteY964" fmla="*/ 1417364 h 3615677"/>
              <a:gd name="connsiteX965" fmla="*/ 1778753 w 7265975"/>
              <a:gd name="connsiteY965" fmla="*/ 1419162 h 3615677"/>
              <a:gd name="connsiteX966" fmla="*/ 1762567 w 7265975"/>
              <a:gd name="connsiteY966" fmla="*/ 1417542 h 3615677"/>
              <a:gd name="connsiteX967" fmla="*/ 1735051 w 7265975"/>
              <a:gd name="connsiteY967" fmla="*/ 1422401 h 3615677"/>
              <a:gd name="connsiteX968" fmla="*/ 1725340 w 7265975"/>
              <a:gd name="connsiteY968" fmla="*/ 1430500 h 3615677"/>
              <a:gd name="connsiteX969" fmla="*/ 1718461 w 7265975"/>
              <a:gd name="connsiteY969" fmla="*/ 1426856 h 3615677"/>
              <a:gd name="connsiteX970" fmla="*/ 1714519 w 7265975"/>
              <a:gd name="connsiteY970" fmla="*/ 1421477 h 3615677"/>
              <a:gd name="connsiteX971" fmla="*/ 1716724 w 7265975"/>
              <a:gd name="connsiteY971" fmla="*/ 1432289 h 3615677"/>
              <a:gd name="connsiteX972" fmla="*/ 1724010 w 7265975"/>
              <a:gd name="connsiteY972" fmla="*/ 1438147 h 3615677"/>
              <a:gd name="connsiteX973" fmla="*/ 1759029 w 7265975"/>
              <a:gd name="connsiteY973" fmla="*/ 1428451 h 3615677"/>
              <a:gd name="connsiteX974" fmla="*/ 1788410 w 7265975"/>
              <a:gd name="connsiteY974" fmla="*/ 1408440 h 3615677"/>
              <a:gd name="connsiteX975" fmla="*/ 1790022 w 7265975"/>
              <a:gd name="connsiteY975" fmla="*/ 1414084 h 3615677"/>
              <a:gd name="connsiteX976" fmla="*/ 1790403 w 7265975"/>
              <a:gd name="connsiteY976" fmla="*/ 1413907 h 3615677"/>
              <a:gd name="connsiteX977" fmla="*/ 3593145 w 7265975"/>
              <a:gd name="connsiteY977" fmla="*/ 1399502 h 3615677"/>
              <a:gd name="connsiteX978" fmla="*/ 3596363 w 7265975"/>
              <a:gd name="connsiteY978" fmla="*/ 1407476 h 3615677"/>
              <a:gd name="connsiteX979" fmla="*/ 3589928 w 7265975"/>
              <a:gd name="connsiteY979" fmla="*/ 1436181 h 3615677"/>
              <a:gd name="connsiteX980" fmla="*/ 3577059 w 7265975"/>
              <a:gd name="connsiteY980" fmla="*/ 1409071 h 3615677"/>
              <a:gd name="connsiteX981" fmla="*/ 3581885 w 7265975"/>
              <a:gd name="connsiteY981" fmla="*/ 1407476 h 3615677"/>
              <a:gd name="connsiteX982" fmla="*/ 3593145 w 7265975"/>
              <a:gd name="connsiteY982" fmla="*/ 1399502 h 3615677"/>
              <a:gd name="connsiteX983" fmla="*/ 1858398 w 7265975"/>
              <a:gd name="connsiteY983" fmla="*/ 1375158 h 3615677"/>
              <a:gd name="connsiteX984" fmla="*/ 1858067 w 7265975"/>
              <a:gd name="connsiteY984" fmla="*/ 1375427 h 3615677"/>
              <a:gd name="connsiteX985" fmla="*/ 1791703 w 7265975"/>
              <a:gd name="connsiteY985" fmla="*/ 1390005 h 3615677"/>
              <a:gd name="connsiteX986" fmla="*/ 1781993 w 7265975"/>
              <a:gd name="connsiteY986" fmla="*/ 1394864 h 3615677"/>
              <a:gd name="connsiteX987" fmla="*/ 1785745 w 7265975"/>
              <a:gd name="connsiteY987" fmla="*/ 1401127 h 3615677"/>
              <a:gd name="connsiteX988" fmla="*/ 1783926 w 7265975"/>
              <a:gd name="connsiteY988" fmla="*/ 1396131 h 3615677"/>
              <a:gd name="connsiteX989" fmla="*/ 1792022 w 7265975"/>
              <a:gd name="connsiteY989" fmla="*/ 1396131 h 3615677"/>
              <a:gd name="connsiteX990" fmla="*/ 1851003 w 7265975"/>
              <a:gd name="connsiteY990" fmla="*/ 1389996 h 3615677"/>
              <a:gd name="connsiteX991" fmla="*/ 6377197 w 7265975"/>
              <a:gd name="connsiteY991" fmla="*/ 1353632 h 3615677"/>
              <a:gd name="connsiteX992" fmla="*/ 6379921 w 7265975"/>
              <a:gd name="connsiteY992" fmla="*/ 1356307 h 3615677"/>
              <a:gd name="connsiteX993" fmla="*/ 6362226 w 7265975"/>
              <a:gd name="connsiteY993" fmla="*/ 1370522 h 3615677"/>
              <a:gd name="connsiteX994" fmla="*/ 6362226 w 7265975"/>
              <a:gd name="connsiteY994" fmla="*/ 1364204 h 3615677"/>
              <a:gd name="connsiteX995" fmla="*/ 6369666 w 7265975"/>
              <a:gd name="connsiteY995" fmla="*/ 1356899 h 3615677"/>
              <a:gd name="connsiteX996" fmla="*/ 6376704 w 7265975"/>
              <a:gd name="connsiteY996" fmla="*/ 1353148 h 3615677"/>
              <a:gd name="connsiteX997" fmla="*/ 6378313 w 7265975"/>
              <a:gd name="connsiteY997" fmla="*/ 1353148 h 3615677"/>
              <a:gd name="connsiteX998" fmla="*/ 6377197 w 7265975"/>
              <a:gd name="connsiteY998" fmla="*/ 1353632 h 3615677"/>
              <a:gd name="connsiteX999" fmla="*/ 1890550 w 7265975"/>
              <a:gd name="connsiteY999" fmla="*/ 1346254 h 3615677"/>
              <a:gd name="connsiteX1000" fmla="*/ 1890441 w 7265975"/>
              <a:gd name="connsiteY1000" fmla="*/ 1346270 h 3615677"/>
              <a:gd name="connsiteX1001" fmla="*/ 1873040 w 7265975"/>
              <a:gd name="connsiteY1001" fmla="*/ 1362063 h 3615677"/>
              <a:gd name="connsiteX1002" fmla="*/ 1863201 w 7265975"/>
              <a:gd name="connsiteY1002" fmla="*/ 1371255 h 3615677"/>
              <a:gd name="connsiteX1003" fmla="*/ 1863477 w 7265975"/>
              <a:gd name="connsiteY1003" fmla="*/ 1371033 h 3615677"/>
              <a:gd name="connsiteX1004" fmla="*/ 1883921 w 7265975"/>
              <a:gd name="connsiteY1004" fmla="*/ 1351944 h 3615677"/>
              <a:gd name="connsiteX1005" fmla="*/ 6287316 w 7265975"/>
              <a:gd name="connsiteY1005" fmla="*/ 1329984 h 3615677"/>
              <a:gd name="connsiteX1006" fmla="*/ 6342922 w 7265975"/>
              <a:gd name="connsiteY1006" fmla="*/ 1365491 h 3615677"/>
              <a:gd name="connsiteX1007" fmla="*/ 6359277 w 7265975"/>
              <a:gd name="connsiteY1007" fmla="*/ 1363877 h 3615677"/>
              <a:gd name="connsiteX1008" fmla="*/ 6354371 w 7265975"/>
              <a:gd name="connsiteY1008" fmla="*/ 1371947 h 3615677"/>
              <a:gd name="connsiteX1009" fmla="*/ 6362548 w 7265975"/>
              <a:gd name="connsiteY1009" fmla="*/ 1381631 h 3615677"/>
              <a:gd name="connsiteX1010" fmla="*/ 6341287 w 7265975"/>
              <a:gd name="connsiteY1010" fmla="*/ 1388086 h 3615677"/>
              <a:gd name="connsiteX1011" fmla="*/ 6315119 w 7265975"/>
              <a:gd name="connsiteY1011" fmla="*/ 1412296 h 3615677"/>
              <a:gd name="connsiteX1012" fmla="*/ 6284045 w 7265975"/>
              <a:gd name="connsiteY1012" fmla="*/ 1396156 h 3615677"/>
              <a:gd name="connsiteX1013" fmla="*/ 6279138 w 7265975"/>
              <a:gd name="connsiteY1013" fmla="*/ 1402612 h 3615677"/>
              <a:gd name="connsiteX1014" fmla="*/ 6257877 w 7265975"/>
              <a:gd name="connsiteY1014" fmla="*/ 1407454 h 3615677"/>
              <a:gd name="connsiteX1015" fmla="*/ 6270961 w 7265975"/>
              <a:gd name="connsiteY1015" fmla="*/ 1417137 h 3615677"/>
              <a:gd name="connsiteX1016" fmla="*/ 6252971 w 7265975"/>
              <a:gd name="connsiteY1016" fmla="*/ 1428435 h 3615677"/>
              <a:gd name="connsiteX1017" fmla="*/ 6249699 w 7265975"/>
              <a:gd name="connsiteY1017" fmla="*/ 1428435 h 3615677"/>
              <a:gd name="connsiteX1018" fmla="*/ 6249699 w 7265975"/>
              <a:gd name="connsiteY1018" fmla="*/ 1412296 h 3615677"/>
              <a:gd name="connsiteX1019" fmla="*/ 6244793 w 7265975"/>
              <a:gd name="connsiteY1019" fmla="*/ 1404226 h 3615677"/>
              <a:gd name="connsiteX1020" fmla="*/ 6257877 w 7265975"/>
              <a:gd name="connsiteY1020" fmla="*/ 1386472 h 3615677"/>
              <a:gd name="connsiteX1021" fmla="*/ 6257877 w 7265975"/>
              <a:gd name="connsiteY1021" fmla="*/ 1381631 h 3615677"/>
              <a:gd name="connsiteX1022" fmla="*/ 6264419 w 7265975"/>
              <a:gd name="connsiteY1022" fmla="*/ 1384858 h 3615677"/>
              <a:gd name="connsiteX1023" fmla="*/ 6262784 w 7265975"/>
              <a:gd name="connsiteY1023" fmla="*/ 1383245 h 3615677"/>
              <a:gd name="connsiteX1024" fmla="*/ 6269326 w 7265975"/>
              <a:gd name="connsiteY1024" fmla="*/ 1383245 h 3615677"/>
              <a:gd name="connsiteX1025" fmla="*/ 6287316 w 7265975"/>
              <a:gd name="connsiteY1025" fmla="*/ 1346124 h 3615677"/>
              <a:gd name="connsiteX1026" fmla="*/ 6282409 w 7265975"/>
              <a:gd name="connsiteY1026" fmla="*/ 1339668 h 3615677"/>
              <a:gd name="connsiteX1027" fmla="*/ 6287316 w 7265975"/>
              <a:gd name="connsiteY1027" fmla="*/ 1329984 h 3615677"/>
              <a:gd name="connsiteX1028" fmla="*/ 6415123 w 7265975"/>
              <a:gd name="connsiteY1028" fmla="*/ 1328054 h 3615677"/>
              <a:gd name="connsiteX1029" fmla="*/ 6426251 w 7265975"/>
              <a:gd name="connsiteY1029" fmla="*/ 1328054 h 3615677"/>
              <a:gd name="connsiteX1030" fmla="*/ 6426251 w 7265975"/>
              <a:gd name="connsiteY1030" fmla="*/ 1332880 h 3615677"/>
              <a:gd name="connsiteX1031" fmla="*/ 6400815 w 7265975"/>
              <a:gd name="connsiteY1031" fmla="*/ 1347358 h 3615677"/>
              <a:gd name="connsiteX1032" fmla="*/ 6400815 w 7265975"/>
              <a:gd name="connsiteY1032" fmla="*/ 1344141 h 3615677"/>
              <a:gd name="connsiteX1033" fmla="*/ 6415123 w 7265975"/>
              <a:gd name="connsiteY1033" fmla="*/ 1328054 h 3615677"/>
              <a:gd name="connsiteX1034" fmla="*/ 6462929 w 7265975"/>
              <a:gd name="connsiteY1034" fmla="*/ 1306819 h 3615677"/>
              <a:gd name="connsiteX1035" fmla="*/ 6449202 w 7265975"/>
              <a:gd name="connsiteY1035" fmla="*/ 1320332 h 3615677"/>
              <a:gd name="connsiteX1036" fmla="*/ 6449202 w 7265975"/>
              <a:gd name="connsiteY1036" fmla="*/ 1315828 h 3615677"/>
              <a:gd name="connsiteX1037" fmla="*/ 6450918 w 7265975"/>
              <a:gd name="connsiteY1037" fmla="*/ 1311324 h 3615677"/>
              <a:gd name="connsiteX1038" fmla="*/ 6462929 w 7265975"/>
              <a:gd name="connsiteY1038" fmla="*/ 1306819 h 3615677"/>
              <a:gd name="connsiteX1039" fmla="*/ 2176046 w 7265975"/>
              <a:gd name="connsiteY1039" fmla="*/ 1301158 h 3615677"/>
              <a:gd name="connsiteX1040" fmla="*/ 2182404 w 7265975"/>
              <a:gd name="connsiteY1040" fmla="*/ 1309363 h 3615677"/>
              <a:gd name="connsiteX1041" fmla="*/ 2187176 w 7265975"/>
              <a:gd name="connsiteY1041" fmla="*/ 1320849 h 3615677"/>
              <a:gd name="connsiteX1042" fmla="*/ 2187176 w 7265975"/>
              <a:gd name="connsiteY1042" fmla="*/ 1325773 h 3615677"/>
              <a:gd name="connsiteX1043" fmla="*/ 2171278 w 7265975"/>
              <a:gd name="connsiteY1043" fmla="*/ 1333976 h 3615677"/>
              <a:gd name="connsiteX1044" fmla="*/ 2160148 w 7265975"/>
              <a:gd name="connsiteY1044" fmla="*/ 1325773 h 3615677"/>
              <a:gd name="connsiteX1045" fmla="*/ 2176046 w 7265975"/>
              <a:gd name="connsiteY1045" fmla="*/ 1301158 h 3615677"/>
              <a:gd name="connsiteX1046" fmla="*/ 2103846 w 7265975"/>
              <a:gd name="connsiteY1046" fmla="*/ 1301158 h 3615677"/>
              <a:gd name="connsiteX1047" fmla="*/ 2119931 w 7265975"/>
              <a:gd name="connsiteY1047" fmla="*/ 1312871 h 3615677"/>
              <a:gd name="connsiteX1048" fmla="*/ 2140842 w 7265975"/>
              <a:gd name="connsiteY1048" fmla="*/ 1312871 h 3615677"/>
              <a:gd name="connsiteX1049" fmla="*/ 2140842 w 7265975"/>
              <a:gd name="connsiteY1049" fmla="*/ 1317890 h 3615677"/>
              <a:gd name="connsiteX1050" fmla="*/ 2132800 w 7265975"/>
              <a:gd name="connsiteY1050" fmla="*/ 1326256 h 3615677"/>
              <a:gd name="connsiteX1051" fmla="*/ 2102236 w 7265975"/>
              <a:gd name="connsiteY1051" fmla="*/ 1306178 h 3615677"/>
              <a:gd name="connsiteX1052" fmla="*/ 2103846 w 7265975"/>
              <a:gd name="connsiteY1052" fmla="*/ 1301158 h 3615677"/>
              <a:gd name="connsiteX1053" fmla="*/ 3977455 w 7265975"/>
              <a:gd name="connsiteY1053" fmla="*/ 1291578 h 3615677"/>
              <a:gd name="connsiteX1054" fmla="*/ 3977455 w 7265975"/>
              <a:gd name="connsiteY1054" fmla="*/ 1308152 h 3615677"/>
              <a:gd name="connsiteX1055" fmla="*/ 3977455 w 7265975"/>
              <a:gd name="connsiteY1055" fmla="*/ 1320445 h 3615677"/>
              <a:gd name="connsiteX1056" fmla="*/ 3977695 w 7265975"/>
              <a:gd name="connsiteY1056" fmla="*/ 1320804 h 3615677"/>
              <a:gd name="connsiteX1057" fmla="*/ 3977695 w 7265975"/>
              <a:gd name="connsiteY1057" fmla="*/ 1317225 h 3615677"/>
              <a:gd name="connsiteX1058" fmla="*/ 3977695 w 7265975"/>
              <a:gd name="connsiteY1058" fmla="*/ 1291716 h 3615677"/>
              <a:gd name="connsiteX1059" fmla="*/ 2002123 w 7265975"/>
              <a:gd name="connsiteY1059" fmla="*/ 1284721 h 3615677"/>
              <a:gd name="connsiteX1060" fmla="*/ 1971369 w 7265975"/>
              <a:gd name="connsiteY1060" fmla="*/ 1334932 h 3615677"/>
              <a:gd name="connsiteX1061" fmla="*/ 1969175 w 7265975"/>
              <a:gd name="connsiteY1061" fmla="*/ 1338727 h 3615677"/>
              <a:gd name="connsiteX1062" fmla="*/ 1969543 w 7265975"/>
              <a:gd name="connsiteY1062" fmla="*/ 1338562 h 3615677"/>
              <a:gd name="connsiteX1063" fmla="*/ 1971768 w 7265975"/>
              <a:gd name="connsiteY1063" fmla="*/ 1334724 h 3615677"/>
              <a:gd name="connsiteX1064" fmla="*/ 1985331 w 7265975"/>
              <a:gd name="connsiteY1064" fmla="*/ 1309679 h 3615677"/>
              <a:gd name="connsiteX1065" fmla="*/ 2002367 w 7265975"/>
              <a:gd name="connsiteY1065" fmla="*/ 1284874 h 3615677"/>
              <a:gd name="connsiteX1066" fmla="*/ 3955296 w 7265975"/>
              <a:gd name="connsiteY1066" fmla="*/ 1260236 h 3615677"/>
              <a:gd name="connsiteX1067" fmla="*/ 3961256 w 7265975"/>
              <a:gd name="connsiteY1067" fmla="*/ 1272688 h 3615677"/>
              <a:gd name="connsiteX1068" fmla="*/ 3967381 w 7265975"/>
              <a:gd name="connsiteY1068" fmla="*/ 1285488 h 3615677"/>
              <a:gd name="connsiteX1069" fmla="*/ 3967450 w 7265975"/>
              <a:gd name="connsiteY1069" fmla="*/ 1285527 h 3615677"/>
              <a:gd name="connsiteX1070" fmla="*/ 3961504 w 7265975"/>
              <a:gd name="connsiteY1070" fmla="*/ 1273091 h 3615677"/>
              <a:gd name="connsiteX1071" fmla="*/ 3955382 w 7265975"/>
              <a:gd name="connsiteY1071" fmla="*/ 1260286 h 3615677"/>
              <a:gd name="connsiteX1072" fmla="*/ 1616894 w 7265975"/>
              <a:gd name="connsiteY1072" fmla="*/ 1252325 h 3615677"/>
              <a:gd name="connsiteX1073" fmla="*/ 1605562 w 7265975"/>
              <a:gd name="connsiteY1073" fmla="*/ 1266903 h 3615677"/>
              <a:gd name="connsiteX1074" fmla="*/ 1596661 w 7265975"/>
              <a:gd name="connsiteY1074" fmla="*/ 1269940 h 3615677"/>
              <a:gd name="connsiteX1075" fmla="*/ 1587954 w 7265975"/>
              <a:gd name="connsiteY1075" fmla="*/ 1271722 h 3615677"/>
              <a:gd name="connsiteX1076" fmla="*/ 1558433 w 7265975"/>
              <a:gd name="connsiteY1076" fmla="*/ 1288874 h 3615677"/>
              <a:gd name="connsiteX1077" fmla="*/ 1531312 w 7265975"/>
              <a:gd name="connsiteY1077" fmla="*/ 1312103 h 3615677"/>
              <a:gd name="connsiteX1078" fmla="*/ 1542646 w 7265975"/>
              <a:gd name="connsiteY1078" fmla="*/ 1312103 h 3615677"/>
              <a:gd name="connsiteX1079" fmla="*/ 1555600 w 7265975"/>
              <a:gd name="connsiteY1079" fmla="*/ 1307255 h 3615677"/>
              <a:gd name="connsiteX1080" fmla="*/ 1565314 w 7265975"/>
              <a:gd name="connsiteY1080" fmla="*/ 1313720 h 3615677"/>
              <a:gd name="connsiteX1081" fmla="*/ 1584746 w 7265975"/>
              <a:gd name="connsiteY1081" fmla="*/ 1304023 h 3615677"/>
              <a:gd name="connsiteX1082" fmla="*/ 1617134 w 7265975"/>
              <a:gd name="connsiteY1082" fmla="*/ 1289480 h 3615677"/>
              <a:gd name="connsiteX1083" fmla="*/ 1609038 w 7265975"/>
              <a:gd name="connsiteY1083" fmla="*/ 1307255 h 3615677"/>
              <a:gd name="connsiteX1084" fmla="*/ 1623612 w 7265975"/>
              <a:gd name="connsiteY1084" fmla="*/ 1307255 h 3615677"/>
              <a:gd name="connsiteX1085" fmla="*/ 1634946 w 7265975"/>
              <a:gd name="connsiteY1085" fmla="*/ 1315335 h 3615677"/>
              <a:gd name="connsiteX1086" fmla="*/ 1654378 w 7265975"/>
              <a:gd name="connsiteY1086" fmla="*/ 1308871 h 3615677"/>
              <a:gd name="connsiteX1087" fmla="*/ 1696480 w 7265975"/>
              <a:gd name="connsiteY1087" fmla="*/ 1316951 h 3615677"/>
              <a:gd name="connsiteX1088" fmla="*/ 1696480 w 7265975"/>
              <a:gd name="connsiteY1088" fmla="*/ 1326647 h 3615677"/>
              <a:gd name="connsiteX1089" fmla="*/ 1664096 w 7265975"/>
              <a:gd name="connsiteY1089" fmla="*/ 1326647 h 3615677"/>
              <a:gd name="connsiteX1090" fmla="*/ 1618754 w 7265975"/>
              <a:gd name="connsiteY1090" fmla="*/ 1360580 h 3615677"/>
              <a:gd name="connsiteX1091" fmla="*/ 1634946 w 7265975"/>
              <a:gd name="connsiteY1091" fmla="*/ 1350884 h 3615677"/>
              <a:gd name="connsiteX1092" fmla="*/ 1617134 w 7265975"/>
              <a:gd name="connsiteY1092" fmla="*/ 1420371 h 3615677"/>
              <a:gd name="connsiteX1093" fmla="*/ 1633328 w 7265975"/>
              <a:gd name="connsiteY1093" fmla="*/ 1434915 h 3615677"/>
              <a:gd name="connsiteX1094" fmla="*/ 1647901 w 7265975"/>
              <a:gd name="connsiteY1094" fmla="*/ 1404211 h 3615677"/>
              <a:gd name="connsiteX1095" fmla="*/ 1647901 w 7265975"/>
              <a:gd name="connsiteY1095" fmla="*/ 1381587 h 3615677"/>
              <a:gd name="connsiteX1096" fmla="*/ 1655999 w 7265975"/>
              <a:gd name="connsiteY1096" fmla="*/ 1350884 h 3615677"/>
              <a:gd name="connsiteX1097" fmla="*/ 1681908 w 7265975"/>
              <a:gd name="connsiteY1097" fmla="*/ 1331495 h 3615677"/>
              <a:gd name="connsiteX1098" fmla="*/ 1714292 w 7265975"/>
              <a:gd name="connsiteY1098" fmla="*/ 1352500 h 3615677"/>
              <a:gd name="connsiteX1099" fmla="*/ 1706197 w 7265975"/>
              <a:gd name="connsiteY1099" fmla="*/ 1379971 h 3615677"/>
              <a:gd name="connsiteX1100" fmla="*/ 1720771 w 7265975"/>
              <a:gd name="connsiteY1100" fmla="*/ 1375123 h 3615677"/>
              <a:gd name="connsiteX1101" fmla="*/ 1730485 w 7265975"/>
              <a:gd name="connsiteY1101" fmla="*/ 1396131 h 3615677"/>
              <a:gd name="connsiteX1102" fmla="*/ 1730321 w 7265975"/>
              <a:gd name="connsiteY1102" fmla="*/ 1396382 h 3615677"/>
              <a:gd name="connsiteX1103" fmla="*/ 1736872 w 7265975"/>
              <a:gd name="connsiteY1103" fmla="*/ 1390992 h 3615677"/>
              <a:gd name="connsiteX1104" fmla="*/ 1749618 w 7265975"/>
              <a:gd name="connsiteY1104" fmla="*/ 1351130 h 3615677"/>
              <a:gd name="connsiteX1105" fmla="*/ 1769042 w 7265975"/>
              <a:gd name="connsiteY1105" fmla="*/ 1364088 h 3615677"/>
              <a:gd name="connsiteX1106" fmla="*/ 1775517 w 7265975"/>
              <a:gd name="connsiteY1106" fmla="*/ 1354369 h 3615677"/>
              <a:gd name="connsiteX1107" fmla="*/ 1757711 w 7265975"/>
              <a:gd name="connsiteY1107" fmla="*/ 1331696 h 3615677"/>
              <a:gd name="connsiteX1108" fmla="*/ 1738287 w 7265975"/>
              <a:gd name="connsiteY1108" fmla="*/ 1331696 h 3615677"/>
              <a:gd name="connsiteX1109" fmla="*/ 1681638 w 7265975"/>
              <a:gd name="connsiteY1109" fmla="*/ 1307398 h 3615677"/>
              <a:gd name="connsiteX1110" fmla="*/ 1676781 w 7265975"/>
              <a:gd name="connsiteY1110" fmla="*/ 1284721 h 3615677"/>
              <a:gd name="connsiteX1111" fmla="*/ 1641172 w 7265975"/>
              <a:gd name="connsiteY1111" fmla="*/ 1258804 h 3615677"/>
              <a:gd name="connsiteX1112" fmla="*/ 1634696 w 7265975"/>
              <a:gd name="connsiteY1112" fmla="*/ 1258804 h 3615677"/>
              <a:gd name="connsiteX1113" fmla="*/ 1634696 w 7265975"/>
              <a:gd name="connsiteY1113" fmla="*/ 1268523 h 3615677"/>
              <a:gd name="connsiteX1114" fmla="*/ 1616894 w 7265975"/>
              <a:gd name="connsiteY1114" fmla="*/ 1252325 h 3615677"/>
              <a:gd name="connsiteX1115" fmla="*/ 6143977 w 7265975"/>
              <a:gd name="connsiteY1115" fmla="*/ 1247987 h 3615677"/>
              <a:gd name="connsiteX1116" fmla="*/ 6113822 w 7265975"/>
              <a:gd name="connsiteY1116" fmla="*/ 1259324 h 3615677"/>
              <a:gd name="connsiteX1117" fmla="*/ 6104964 w 7265975"/>
              <a:gd name="connsiteY1117" fmla="*/ 1265323 h 3615677"/>
              <a:gd name="connsiteX1118" fmla="*/ 6093946 w 7265975"/>
              <a:gd name="connsiteY1118" fmla="*/ 1269094 h 3615677"/>
              <a:gd name="connsiteX1119" fmla="*/ 6087310 w 7265975"/>
              <a:gd name="connsiteY1119" fmla="*/ 1270661 h 3615677"/>
              <a:gd name="connsiteX1120" fmla="*/ 6073725 w 7265975"/>
              <a:gd name="connsiteY1120" fmla="*/ 1266233 h 3615677"/>
              <a:gd name="connsiteX1121" fmla="*/ 6063658 w 7265975"/>
              <a:gd name="connsiteY1121" fmla="*/ 1255910 h 3615677"/>
              <a:gd name="connsiteX1122" fmla="*/ 6064064 w 7265975"/>
              <a:gd name="connsiteY1122" fmla="*/ 1256466 h 3615677"/>
              <a:gd name="connsiteX1123" fmla="*/ 6087743 w 7265975"/>
              <a:gd name="connsiteY1123" fmla="*/ 1271217 h 3615677"/>
              <a:gd name="connsiteX1124" fmla="*/ 6093946 w 7265975"/>
              <a:gd name="connsiteY1124" fmla="*/ 1269094 h 3615677"/>
              <a:gd name="connsiteX1125" fmla="*/ 6102311 w 7265975"/>
              <a:gd name="connsiteY1125" fmla="*/ 1267118 h 3615677"/>
              <a:gd name="connsiteX1126" fmla="*/ 6104964 w 7265975"/>
              <a:gd name="connsiteY1126" fmla="*/ 1265323 h 3615677"/>
              <a:gd name="connsiteX1127" fmla="*/ 6108662 w 7265975"/>
              <a:gd name="connsiteY1127" fmla="*/ 1264056 h 3615677"/>
              <a:gd name="connsiteX1128" fmla="*/ 6126678 w 7265975"/>
              <a:gd name="connsiteY1128" fmla="*/ 1252121 h 3615677"/>
              <a:gd name="connsiteX1129" fmla="*/ 6143977 w 7265975"/>
              <a:gd name="connsiteY1129" fmla="*/ 1248672 h 3615677"/>
              <a:gd name="connsiteX1130" fmla="*/ 1474455 w 7265975"/>
              <a:gd name="connsiteY1130" fmla="*/ 1239366 h 3615677"/>
              <a:gd name="connsiteX1131" fmla="*/ 1474455 w 7265975"/>
              <a:gd name="connsiteY1131" fmla="*/ 1240378 h 3615677"/>
              <a:gd name="connsiteX1132" fmla="*/ 1474455 w 7265975"/>
              <a:gd name="connsiteY1132" fmla="*/ 1247464 h 3615677"/>
              <a:gd name="connsiteX1133" fmla="*/ 1474632 w 7265975"/>
              <a:gd name="connsiteY1133" fmla="*/ 1247464 h 3615677"/>
              <a:gd name="connsiteX1134" fmla="*/ 1474632 w 7265975"/>
              <a:gd name="connsiteY1134" fmla="*/ 1240394 h 3615677"/>
              <a:gd name="connsiteX1135" fmla="*/ 1474632 w 7265975"/>
              <a:gd name="connsiteY1135" fmla="*/ 1239556 h 3615677"/>
              <a:gd name="connsiteX1136" fmla="*/ 2098375 w 7265975"/>
              <a:gd name="connsiteY1136" fmla="*/ 1224847 h 3615677"/>
              <a:gd name="connsiteX1137" fmla="*/ 2150495 w 7265975"/>
              <a:gd name="connsiteY1137" fmla="*/ 1242335 h 3615677"/>
              <a:gd name="connsiteX1138" fmla="*/ 2140724 w 7265975"/>
              <a:gd name="connsiteY1138" fmla="*/ 1247104 h 3615677"/>
              <a:gd name="connsiteX1139" fmla="*/ 2098375 w 7265975"/>
              <a:gd name="connsiteY1139" fmla="*/ 1224847 h 3615677"/>
              <a:gd name="connsiteX1140" fmla="*/ 5995171 w 7265975"/>
              <a:gd name="connsiteY1140" fmla="*/ 1205964 h 3615677"/>
              <a:gd name="connsiteX1141" fmla="*/ 5995453 w 7265975"/>
              <a:gd name="connsiteY1141" fmla="*/ 1206553 h 3615677"/>
              <a:gd name="connsiteX1142" fmla="*/ 6048884 w 7265975"/>
              <a:gd name="connsiteY1142" fmla="*/ 1235652 h 3615677"/>
              <a:gd name="connsiteX1143" fmla="*/ 6060089 w 7265975"/>
              <a:gd name="connsiteY1143" fmla="*/ 1251016 h 3615677"/>
              <a:gd name="connsiteX1144" fmla="*/ 6048453 w 7265975"/>
              <a:gd name="connsiteY1144" fmla="*/ 1235030 h 3615677"/>
              <a:gd name="connsiteX1145" fmla="*/ 6020524 w 7265975"/>
              <a:gd name="connsiteY1145" fmla="*/ 1221061 h 3615677"/>
              <a:gd name="connsiteX1146" fmla="*/ 805153 w 7265975"/>
              <a:gd name="connsiteY1146" fmla="*/ 1204633 h 3615677"/>
              <a:gd name="connsiteX1147" fmla="*/ 824785 w 7265975"/>
              <a:gd name="connsiteY1147" fmla="*/ 1214388 h 3615677"/>
              <a:gd name="connsiteX1148" fmla="*/ 891860 w 7265975"/>
              <a:gd name="connsiteY1148" fmla="*/ 1259907 h 3615677"/>
              <a:gd name="connsiteX1149" fmla="*/ 891860 w 7265975"/>
              <a:gd name="connsiteY1149" fmla="*/ 1266410 h 3615677"/>
              <a:gd name="connsiteX1150" fmla="*/ 885316 w 7265975"/>
              <a:gd name="connsiteY1150" fmla="*/ 1266410 h 3615677"/>
              <a:gd name="connsiteX1151" fmla="*/ 831329 w 7265975"/>
              <a:gd name="connsiteY1151" fmla="*/ 1240398 h 3615677"/>
              <a:gd name="connsiteX1152" fmla="*/ 839508 w 7265975"/>
              <a:gd name="connsiteY1152" fmla="*/ 1232270 h 3615677"/>
              <a:gd name="connsiteX1153" fmla="*/ 801881 w 7265975"/>
              <a:gd name="connsiteY1153" fmla="*/ 1217639 h 3615677"/>
              <a:gd name="connsiteX1154" fmla="*/ 808425 w 7265975"/>
              <a:gd name="connsiteY1154" fmla="*/ 1211136 h 3615677"/>
              <a:gd name="connsiteX1155" fmla="*/ 798609 w 7265975"/>
              <a:gd name="connsiteY1155" fmla="*/ 1207885 h 3615677"/>
              <a:gd name="connsiteX1156" fmla="*/ 795337 w 7265975"/>
              <a:gd name="connsiteY1156" fmla="*/ 1207885 h 3615677"/>
              <a:gd name="connsiteX1157" fmla="*/ 805153 w 7265975"/>
              <a:gd name="connsiteY1157" fmla="*/ 1204633 h 3615677"/>
              <a:gd name="connsiteX1158" fmla="*/ 2269220 w 7265975"/>
              <a:gd name="connsiteY1158" fmla="*/ 1177607 h 3615677"/>
              <a:gd name="connsiteX1159" fmla="*/ 2274093 w 7265975"/>
              <a:gd name="connsiteY1159" fmla="*/ 1184074 h 3615677"/>
              <a:gd name="connsiteX1160" fmla="*/ 2254600 w 7265975"/>
              <a:gd name="connsiteY1160" fmla="*/ 1221261 h 3615677"/>
              <a:gd name="connsiteX1161" fmla="*/ 2254600 w 7265975"/>
              <a:gd name="connsiteY1161" fmla="*/ 1227728 h 3615677"/>
              <a:gd name="connsiteX1162" fmla="*/ 2265972 w 7265975"/>
              <a:gd name="connsiteY1162" fmla="*/ 1221261 h 3615677"/>
              <a:gd name="connsiteX1163" fmla="*/ 2277342 w 7265975"/>
              <a:gd name="connsiteY1163" fmla="*/ 1224494 h 3615677"/>
              <a:gd name="connsiteX1164" fmla="*/ 2274093 w 7265975"/>
              <a:gd name="connsiteY1164" fmla="*/ 1229344 h 3615677"/>
              <a:gd name="connsiteX1165" fmla="*/ 2274093 w 7265975"/>
              <a:gd name="connsiteY1165" fmla="*/ 1235812 h 3615677"/>
              <a:gd name="connsiteX1166" fmla="*/ 2287086 w 7265975"/>
              <a:gd name="connsiteY1166" fmla="*/ 1235812 h 3615677"/>
              <a:gd name="connsiteX1167" fmla="*/ 2287086 w 7265975"/>
              <a:gd name="connsiteY1167" fmla="*/ 1239045 h 3615677"/>
              <a:gd name="connsiteX1168" fmla="*/ 2295209 w 7265975"/>
              <a:gd name="connsiteY1168" fmla="*/ 1235812 h 3615677"/>
              <a:gd name="connsiteX1169" fmla="*/ 2316329 w 7265975"/>
              <a:gd name="connsiteY1169" fmla="*/ 1235812 h 3615677"/>
              <a:gd name="connsiteX1170" fmla="*/ 2314703 w 7265975"/>
              <a:gd name="connsiteY1170" fmla="*/ 1260064 h 3615677"/>
              <a:gd name="connsiteX1171" fmla="*/ 2322824 w 7265975"/>
              <a:gd name="connsiteY1171" fmla="*/ 1256830 h 3615677"/>
              <a:gd name="connsiteX1172" fmla="*/ 2316329 w 7265975"/>
              <a:gd name="connsiteY1172" fmla="*/ 1268148 h 3615677"/>
              <a:gd name="connsiteX1173" fmla="*/ 2321202 w 7265975"/>
              <a:gd name="connsiteY1173" fmla="*/ 1279466 h 3615677"/>
              <a:gd name="connsiteX1174" fmla="*/ 2330945 w 7265975"/>
              <a:gd name="connsiteY1174" fmla="*/ 1274615 h 3615677"/>
              <a:gd name="connsiteX1175" fmla="*/ 2335819 w 7265975"/>
              <a:gd name="connsiteY1175" fmla="*/ 1290783 h 3615677"/>
              <a:gd name="connsiteX1176" fmla="*/ 2324449 w 7265975"/>
              <a:gd name="connsiteY1176" fmla="*/ 1306951 h 3615677"/>
              <a:gd name="connsiteX1177" fmla="*/ 2317951 w 7265975"/>
              <a:gd name="connsiteY1177" fmla="*/ 1298867 h 3615677"/>
              <a:gd name="connsiteX1178" fmla="*/ 2311455 w 7265975"/>
              <a:gd name="connsiteY1178" fmla="*/ 1297250 h 3615677"/>
              <a:gd name="connsiteX1179" fmla="*/ 2304956 w 7265975"/>
              <a:gd name="connsiteY1179" fmla="*/ 1277849 h 3615677"/>
              <a:gd name="connsiteX1180" fmla="*/ 2283838 w 7265975"/>
              <a:gd name="connsiteY1180" fmla="*/ 1297250 h 3615677"/>
              <a:gd name="connsiteX1181" fmla="*/ 2278967 w 7265975"/>
              <a:gd name="connsiteY1181" fmla="*/ 1297250 h 3615677"/>
              <a:gd name="connsiteX1182" fmla="*/ 2287086 w 7265975"/>
              <a:gd name="connsiteY1182" fmla="*/ 1285933 h 3615677"/>
              <a:gd name="connsiteX1183" fmla="*/ 2267594 w 7265975"/>
              <a:gd name="connsiteY1183" fmla="*/ 1282699 h 3615677"/>
              <a:gd name="connsiteX1184" fmla="*/ 2252974 w 7265975"/>
              <a:gd name="connsiteY1184" fmla="*/ 1285933 h 3615677"/>
              <a:gd name="connsiteX1185" fmla="*/ 2231858 w 7265975"/>
              <a:gd name="connsiteY1185" fmla="*/ 1281083 h 3615677"/>
              <a:gd name="connsiteX1186" fmla="*/ 2209118 w 7265975"/>
              <a:gd name="connsiteY1186" fmla="*/ 1285933 h 3615677"/>
              <a:gd name="connsiteX1187" fmla="*/ 2202617 w 7265975"/>
              <a:gd name="connsiteY1187" fmla="*/ 1277849 h 3615677"/>
              <a:gd name="connsiteX1188" fmla="*/ 2215612 w 7265975"/>
              <a:gd name="connsiteY1188" fmla="*/ 1264914 h 3615677"/>
              <a:gd name="connsiteX1189" fmla="*/ 2215612 w 7265975"/>
              <a:gd name="connsiteY1189" fmla="*/ 1260064 h 3615677"/>
              <a:gd name="connsiteX1190" fmla="*/ 2209118 w 7265975"/>
              <a:gd name="connsiteY1190" fmla="*/ 1256830 h 3615677"/>
              <a:gd name="connsiteX1191" fmla="*/ 2248103 w 7265975"/>
              <a:gd name="connsiteY1191" fmla="*/ 1198625 h 3615677"/>
              <a:gd name="connsiteX1192" fmla="*/ 2269220 w 7265975"/>
              <a:gd name="connsiteY1192" fmla="*/ 1177607 h 3615677"/>
              <a:gd name="connsiteX1193" fmla="*/ 1739313 w 7265975"/>
              <a:gd name="connsiteY1193" fmla="*/ 1137065 h 3615677"/>
              <a:gd name="connsiteX1194" fmla="*/ 1764411 w 7265975"/>
              <a:gd name="connsiteY1194" fmla="*/ 1147201 h 3615677"/>
              <a:gd name="connsiteX1195" fmla="*/ 1759391 w 7265975"/>
              <a:gd name="connsiteY1195" fmla="*/ 1147201 h 3615677"/>
              <a:gd name="connsiteX1196" fmla="*/ 1739313 w 7265975"/>
              <a:gd name="connsiteY1196" fmla="*/ 1141409 h 3615677"/>
              <a:gd name="connsiteX1197" fmla="*/ 1739313 w 7265975"/>
              <a:gd name="connsiteY1197" fmla="*/ 1137065 h 3615677"/>
              <a:gd name="connsiteX1198" fmla="*/ 3420896 w 7265975"/>
              <a:gd name="connsiteY1198" fmla="*/ 1136762 h 3615677"/>
              <a:gd name="connsiteX1199" fmla="*/ 3418407 w 7265975"/>
              <a:gd name="connsiteY1199" fmla="*/ 1138263 h 3615677"/>
              <a:gd name="connsiteX1200" fmla="*/ 3417660 w 7265975"/>
              <a:gd name="connsiteY1200" fmla="*/ 1138388 h 3615677"/>
              <a:gd name="connsiteX1201" fmla="*/ 5909215 w 7265975"/>
              <a:gd name="connsiteY1201" fmla="*/ 1116800 h 3615677"/>
              <a:gd name="connsiteX1202" fmla="*/ 5784549 w 7265975"/>
              <a:gd name="connsiteY1202" fmla="*/ 1209117 h 3615677"/>
              <a:gd name="connsiteX1203" fmla="*/ 5640454 w 7265975"/>
              <a:gd name="connsiteY1203" fmla="*/ 1226932 h 3615677"/>
              <a:gd name="connsiteX1204" fmla="*/ 5538454 w 7265975"/>
              <a:gd name="connsiteY1204" fmla="*/ 1191301 h 3615677"/>
              <a:gd name="connsiteX1205" fmla="*/ 5473692 w 7265975"/>
              <a:gd name="connsiteY1205" fmla="*/ 1170246 h 3615677"/>
              <a:gd name="connsiteX1206" fmla="*/ 5412168 w 7265975"/>
              <a:gd name="connsiteY1206" fmla="*/ 1152431 h 3615677"/>
              <a:gd name="connsiteX1207" fmla="*/ 5358740 w 7265975"/>
              <a:gd name="connsiteY1207" fmla="*/ 1205877 h 3615677"/>
              <a:gd name="connsiteX1208" fmla="*/ 5281026 w 7265975"/>
              <a:gd name="connsiteY1208" fmla="*/ 1184823 h 3615677"/>
              <a:gd name="connsiteX1209" fmla="*/ 5251883 w 7265975"/>
              <a:gd name="connsiteY1209" fmla="*/ 1202638 h 3615677"/>
              <a:gd name="connsiteX1210" fmla="*/ 5145026 w 7265975"/>
              <a:gd name="connsiteY1210" fmla="*/ 1247987 h 3615677"/>
              <a:gd name="connsiteX1211" fmla="*/ 5098074 w 7265975"/>
              <a:gd name="connsiteY1211" fmla="*/ 1291716 h 3615677"/>
              <a:gd name="connsiteX1212" fmla="*/ 5038169 w 7265975"/>
              <a:gd name="connsiteY1212" fmla="*/ 1338684 h 3615677"/>
              <a:gd name="connsiteX1213" fmla="*/ 4926455 w 7265975"/>
              <a:gd name="connsiteY1213" fmla="*/ 1452056 h 3615677"/>
              <a:gd name="connsiteX1214" fmla="*/ 4898931 w 7265975"/>
              <a:gd name="connsiteY1214" fmla="*/ 1499024 h 3615677"/>
              <a:gd name="connsiteX1215" fmla="*/ 4923217 w 7265975"/>
              <a:gd name="connsiteY1215" fmla="*/ 1523318 h 3615677"/>
              <a:gd name="connsiteX1216" fmla="*/ 4923217 w 7265975"/>
              <a:gd name="connsiteY1216" fmla="*/ 1526557 h 3615677"/>
              <a:gd name="connsiteX1217" fmla="*/ 4898931 w 7265975"/>
              <a:gd name="connsiteY1217" fmla="*/ 1524938 h 3615677"/>
              <a:gd name="connsiteX1218" fmla="*/ 4861693 w 7265975"/>
              <a:gd name="connsiteY1218" fmla="*/ 1537895 h 3615677"/>
              <a:gd name="connsiteX1219" fmla="*/ 4847122 w 7265975"/>
              <a:gd name="connsiteY1219" fmla="*/ 1500644 h 3615677"/>
              <a:gd name="connsiteX1220" fmla="*/ 4822836 w 7265975"/>
              <a:gd name="connsiteY1220" fmla="*/ 1516840 h 3615677"/>
              <a:gd name="connsiteX1221" fmla="*/ 4817979 w 7265975"/>
              <a:gd name="connsiteY1221" fmla="*/ 1516840 h 3615677"/>
              <a:gd name="connsiteX1222" fmla="*/ 4787217 w 7265975"/>
              <a:gd name="connsiteY1222" fmla="*/ 1534655 h 3615677"/>
              <a:gd name="connsiteX1223" fmla="*/ 4774265 w 7265975"/>
              <a:gd name="connsiteY1223" fmla="*/ 1526557 h 3615677"/>
              <a:gd name="connsiteX1224" fmla="*/ 4751598 w 7265975"/>
              <a:gd name="connsiteY1224" fmla="*/ 1524938 h 3615677"/>
              <a:gd name="connsiteX1225" fmla="*/ 4740265 w 7265975"/>
              <a:gd name="connsiteY1225" fmla="*/ 1521699 h 3615677"/>
              <a:gd name="connsiteX1226" fmla="*/ 4707884 w 7265975"/>
              <a:gd name="connsiteY1226" fmla="*/ 1552471 h 3615677"/>
              <a:gd name="connsiteX1227" fmla="*/ 4688455 w 7265975"/>
              <a:gd name="connsiteY1227" fmla="*/ 1563808 h 3615677"/>
              <a:gd name="connsiteX1228" fmla="*/ 4672265 w 7265975"/>
              <a:gd name="connsiteY1228" fmla="*/ 1575145 h 3615677"/>
              <a:gd name="connsiteX1229" fmla="*/ 4657011 w 7265975"/>
              <a:gd name="connsiteY1229" fmla="*/ 1568313 h 3615677"/>
              <a:gd name="connsiteX1230" fmla="*/ 4654672 w 7265975"/>
              <a:gd name="connsiteY1230" fmla="*/ 1569763 h 3615677"/>
              <a:gd name="connsiteX1231" fmla="*/ 4663180 w 7265975"/>
              <a:gd name="connsiteY1231" fmla="*/ 1572848 h 3615677"/>
              <a:gd name="connsiteX1232" fmla="*/ 4672086 w 7265975"/>
              <a:gd name="connsiteY1232" fmla="*/ 1576078 h 3615677"/>
              <a:gd name="connsiteX1233" fmla="*/ 4688280 w 7265975"/>
              <a:gd name="connsiteY1233" fmla="*/ 1564773 h 3615677"/>
              <a:gd name="connsiteX1234" fmla="*/ 4707713 w 7265975"/>
              <a:gd name="connsiteY1234" fmla="*/ 1553468 h 3615677"/>
              <a:gd name="connsiteX1235" fmla="*/ 4740102 w 7265975"/>
              <a:gd name="connsiteY1235" fmla="*/ 1522784 h 3615677"/>
              <a:gd name="connsiteX1236" fmla="*/ 4751437 w 7265975"/>
              <a:gd name="connsiteY1236" fmla="*/ 1526014 h 3615677"/>
              <a:gd name="connsiteX1237" fmla="*/ 4774109 w 7265975"/>
              <a:gd name="connsiteY1237" fmla="*/ 1527629 h 3615677"/>
              <a:gd name="connsiteX1238" fmla="*/ 4787065 w 7265975"/>
              <a:gd name="connsiteY1238" fmla="*/ 1535704 h 3615677"/>
              <a:gd name="connsiteX1239" fmla="*/ 4817833 w 7265975"/>
              <a:gd name="connsiteY1239" fmla="*/ 1517940 h 3615677"/>
              <a:gd name="connsiteX1240" fmla="*/ 4822692 w 7265975"/>
              <a:gd name="connsiteY1240" fmla="*/ 1517940 h 3615677"/>
              <a:gd name="connsiteX1241" fmla="*/ 4846983 w 7265975"/>
              <a:gd name="connsiteY1241" fmla="*/ 1501790 h 3615677"/>
              <a:gd name="connsiteX1242" fmla="*/ 4861558 w 7265975"/>
              <a:gd name="connsiteY1242" fmla="*/ 1538934 h 3615677"/>
              <a:gd name="connsiteX1243" fmla="*/ 4898804 w 7265975"/>
              <a:gd name="connsiteY1243" fmla="*/ 1526014 h 3615677"/>
              <a:gd name="connsiteX1244" fmla="*/ 4923095 w 7265975"/>
              <a:gd name="connsiteY1244" fmla="*/ 1527629 h 3615677"/>
              <a:gd name="connsiteX1245" fmla="*/ 4939289 w 7265975"/>
              <a:gd name="connsiteY1245" fmla="*/ 1540549 h 3615677"/>
              <a:gd name="connsiteX1246" fmla="*/ 4949006 w 7265975"/>
              <a:gd name="connsiteY1246" fmla="*/ 1556698 h 3615677"/>
              <a:gd name="connsiteX1247" fmla="*/ 4979775 w 7265975"/>
              <a:gd name="connsiteY1247" fmla="*/ 1571233 h 3615677"/>
              <a:gd name="connsiteX1248" fmla="*/ 5010543 w 7265975"/>
              <a:gd name="connsiteY1248" fmla="*/ 1558313 h 3615677"/>
              <a:gd name="connsiteX1249" fmla="*/ 5033215 w 7265975"/>
              <a:gd name="connsiteY1249" fmla="*/ 1577693 h 3615677"/>
              <a:gd name="connsiteX1250" fmla="*/ 5029230 w 7265975"/>
              <a:gd name="connsiteY1250" fmla="*/ 1587886 h 3615677"/>
              <a:gd name="connsiteX1251" fmla="*/ 5029391 w 7265975"/>
              <a:gd name="connsiteY1251" fmla="*/ 1587770 h 3615677"/>
              <a:gd name="connsiteX1252" fmla="*/ 5033692 w 7265975"/>
              <a:gd name="connsiteY1252" fmla="*/ 1576757 h 3615677"/>
              <a:gd name="connsiteX1253" fmla="*/ 5011024 w 7265975"/>
              <a:gd name="connsiteY1253" fmla="*/ 1557358 h 3615677"/>
              <a:gd name="connsiteX1254" fmla="*/ 4980261 w 7265975"/>
              <a:gd name="connsiteY1254" fmla="*/ 1570291 h 3615677"/>
              <a:gd name="connsiteX1255" fmla="*/ 4949498 w 7265975"/>
              <a:gd name="connsiteY1255" fmla="*/ 1555741 h 3615677"/>
              <a:gd name="connsiteX1256" fmla="*/ 4939783 w 7265975"/>
              <a:gd name="connsiteY1256" fmla="*/ 1539575 h 3615677"/>
              <a:gd name="connsiteX1257" fmla="*/ 4923592 w 7265975"/>
              <a:gd name="connsiteY1257" fmla="*/ 1526642 h 3615677"/>
              <a:gd name="connsiteX1258" fmla="*/ 4923592 w 7265975"/>
              <a:gd name="connsiteY1258" fmla="*/ 1523409 h 3615677"/>
              <a:gd name="connsiteX1259" fmla="*/ 4899305 w 7265975"/>
              <a:gd name="connsiteY1259" fmla="*/ 1499160 h 3615677"/>
              <a:gd name="connsiteX1260" fmla="*/ 4926830 w 7265975"/>
              <a:gd name="connsiteY1260" fmla="*/ 1452278 h 3615677"/>
              <a:gd name="connsiteX1261" fmla="*/ 5038550 w 7265975"/>
              <a:gd name="connsiteY1261" fmla="*/ 1339115 h 3615677"/>
              <a:gd name="connsiteX1262" fmla="*/ 5098457 w 7265975"/>
              <a:gd name="connsiteY1262" fmla="*/ 1292233 h 3615677"/>
              <a:gd name="connsiteX1263" fmla="*/ 5145412 w 7265975"/>
              <a:gd name="connsiteY1263" fmla="*/ 1248585 h 3615677"/>
              <a:gd name="connsiteX1264" fmla="*/ 5252274 w 7265975"/>
              <a:gd name="connsiteY1264" fmla="*/ 1203320 h 3615677"/>
              <a:gd name="connsiteX1265" fmla="*/ 5281419 w 7265975"/>
              <a:gd name="connsiteY1265" fmla="*/ 1185537 h 3615677"/>
              <a:gd name="connsiteX1266" fmla="*/ 5359137 w 7265975"/>
              <a:gd name="connsiteY1266" fmla="*/ 1206553 h 3615677"/>
              <a:gd name="connsiteX1267" fmla="*/ 5412568 w 7265975"/>
              <a:gd name="connsiteY1267" fmla="*/ 1153205 h 3615677"/>
              <a:gd name="connsiteX1268" fmla="*/ 5474095 w 7265975"/>
              <a:gd name="connsiteY1268" fmla="*/ 1170987 h 3615677"/>
              <a:gd name="connsiteX1269" fmla="*/ 5538860 w 7265975"/>
              <a:gd name="connsiteY1269" fmla="*/ 1192003 h 3615677"/>
              <a:gd name="connsiteX1270" fmla="*/ 5640865 w 7265975"/>
              <a:gd name="connsiteY1270" fmla="*/ 1227569 h 3615677"/>
              <a:gd name="connsiteX1271" fmla="*/ 5784967 w 7265975"/>
              <a:gd name="connsiteY1271" fmla="*/ 1209786 h 3615677"/>
              <a:gd name="connsiteX1272" fmla="*/ 5909639 w 7265975"/>
              <a:gd name="connsiteY1272" fmla="*/ 1117639 h 3615677"/>
              <a:gd name="connsiteX1273" fmla="*/ 5946272 w 7265975"/>
              <a:gd name="connsiteY1273" fmla="*/ 1126076 h 3615677"/>
              <a:gd name="connsiteX1274" fmla="*/ 5967017 w 7265975"/>
              <a:gd name="connsiteY1274" fmla="*/ 1147442 h 3615677"/>
              <a:gd name="connsiteX1275" fmla="*/ 5966691 w 7265975"/>
              <a:gd name="connsiteY1275" fmla="*/ 1146762 h 3615677"/>
              <a:gd name="connsiteX1276" fmla="*/ 5909215 w 7265975"/>
              <a:gd name="connsiteY1276" fmla="*/ 1116800 h 3615677"/>
              <a:gd name="connsiteX1277" fmla="*/ 700745 w 7265975"/>
              <a:gd name="connsiteY1277" fmla="*/ 1113899 h 3615677"/>
              <a:gd name="connsiteX1278" fmla="*/ 717292 w 7265975"/>
              <a:gd name="connsiteY1278" fmla="*/ 1118726 h 3615677"/>
              <a:gd name="connsiteX1279" fmla="*/ 712328 w 7265975"/>
              <a:gd name="connsiteY1279" fmla="*/ 1126769 h 3615677"/>
              <a:gd name="connsiteX1280" fmla="*/ 722256 w 7265975"/>
              <a:gd name="connsiteY1280" fmla="*/ 1118726 h 3615677"/>
              <a:gd name="connsiteX1281" fmla="*/ 722256 w 7265975"/>
              <a:gd name="connsiteY1281" fmla="*/ 1133204 h 3615677"/>
              <a:gd name="connsiteX1282" fmla="*/ 725565 w 7265975"/>
              <a:gd name="connsiteY1282" fmla="*/ 1142857 h 3615677"/>
              <a:gd name="connsiteX1283" fmla="*/ 722256 w 7265975"/>
              <a:gd name="connsiteY1283" fmla="*/ 1149292 h 3615677"/>
              <a:gd name="connsiteX1284" fmla="*/ 728874 w 7265975"/>
              <a:gd name="connsiteY1284" fmla="*/ 1162162 h 3615677"/>
              <a:gd name="connsiteX1285" fmla="*/ 717292 w 7265975"/>
              <a:gd name="connsiteY1285" fmla="*/ 1149292 h 3615677"/>
              <a:gd name="connsiteX1286" fmla="*/ 720601 w 7265975"/>
              <a:gd name="connsiteY1286" fmla="*/ 1141248 h 3615677"/>
              <a:gd name="connsiteX1287" fmla="*/ 709018 w 7265975"/>
              <a:gd name="connsiteY1287" fmla="*/ 1133204 h 3615677"/>
              <a:gd name="connsiteX1288" fmla="*/ 700745 w 7265975"/>
              <a:gd name="connsiteY1288" fmla="*/ 1120334 h 3615677"/>
              <a:gd name="connsiteX1289" fmla="*/ 700745 w 7265975"/>
              <a:gd name="connsiteY1289" fmla="*/ 1113899 h 3615677"/>
              <a:gd name="connsiteX1290" fmla="*/ 3875278 w 7265975"/>
              <a:gd name="connsiteY1290" fmla="*/ 1091886 h 3615677"/>
              <a:gd name="connsiteX1291" fmla="*/ 3875885 w 7265975"/>
              <a:gd name="connsiteY1291" fmla="*/ 1092875 h 3615677"/>
              <a:gd name="connsiteX1292" fmla="*/ 3882268 w 7265975"/>
              <a:gd name="connsiteY1292" fmla="*/ 1105478 h 3615677"/>
              <a:gd name="connsiteX1293" fmla="*/ 3886737 w 7265975"/>
              <a:gd name="connsiteY1293" fmla="*/ 1129416 h 3615677"/>
              <a:gd name="connsiteX1294" fmla="*/ 3877017 w 7265975"/>
              <a:gd name="connsiteY1294" fmla="*/ 1153700 h 3615677"/>
              <a:gd name="connsiteX1295" fmla="*/ 3889977 w 7265975"/>
              <a:gd name="connsiteY1295" fmla="*/ 1190934 h 3615677"/>
              <a:gd name="connsiteX1296" fmla="*/ 3873777 w 7265975"/>
              <a:gd name="connsiteY1296" fmla="*/ 1207123 h 3615677"/>
              <a:gd name="connsiteX1297" fmla="*/ 3862437 w 7265975"/>
              <a:gd name="connsiteY1297" fmla="*/ 1247595 h 3615677"/>
              <a:gd name="connsiteX1298" fmla="*/ 3864968 w 7265975"/>
              <a:gd name="connsiteY1298" fmla="*/ 1259004 h 3615677"/>
              <a:gd name="connsiteX1299" fmla="*/ 3865222 w 7265975"/>
              <a:gd name="connsiteY1299" fmla="*/ 1259175 h 3615677"/>
              <a:gd name="connsiteX1300" fmla="*/ 3862742 w 7265975"/>
              <a:gd name="connsiteY1300" fmla="*/ 1247987 h 3615677"/>
              <a:gd name="connsiteX1301" fmla="*/ 3874076 w 7265975"/>
              <a:gd name="connsiteY1301" fmla="*/ 1207497 h 3615677"/>
              <a:gd name="connsiteX1302" fmla="*/ 3890266 w 7265975"/>
              <a:gd name="connsiteY1302" fmla="*/ 1191301 h 3615677"/>
              <a:gd name="connsiteX1303" fmla="*/ 3877314 w 7265975"/>
              <a:gd name="connsiteY1303" fmla="*/ 1154050 h 3615677"/>
              <a:gd name="connsiteX1304" fmla="*/ 3887028 w 7265975"/>
              <a:gd name="connsiteY1304" fmla="*/ 1129756 h 3615677"/>
              <a:gd name="connsiteX1305" fmla="*/ 3884211 w 7265975"/>
              <a:gd name="connsiteY1305" fmla="*/ 1109316 h 3615677"/>
              <a:gd name="connsiteX1306" fmla="*/ 3882268 w 7265975"/>
              <a:gd name="connsiteY1306" fmla="*/ 1105478 h 3615677"/>
              <a:gd name="connsiteX1307" fmla="*/ 3881674 w 7265975"/>
              <a:gd name="connsiteY1307" fmla="*/ 1102300 h 3615677"/>
              <a:gd name="connsiteX1308" fmla="*/ 3875885 w 7265975"/>
              <a:gd name="connsiteY1308" fmla="*/ 1092875 h 3615677"/>
              <a:gd name="connsiteX1309" fmla="*/ 3875417 w 7265975"/>
              <a:gd name="connsiteY1309" fmla="*/ 1091949 h 3615677"/>
              <a:gd name="connsiteX1310" fmla="*/ 6301097 w 7265975"/>
              <a:gd name="connsiteY1310" fmla="*/ 1088684 h 3615677"/>
              <a:gd name="connsiteX1311" fmla="*/ 6305923 w 7265975"/>
              <a:gd name="connsiteY1311" fmla="*/ 1088684 h 3615677"/>
              <a:gd name="connsiteX1312" fmla="*/ 6313966 w 7265975"/>
              <a:gd name="connsiteY1312" fmla="*/ 1121137 h 3615677"/>
              <a:gd name="connsiteX1313" fmla="*/ 6317183 w 7265975"/>
              <a:gd name="connsiteY1313" fmla="*/ 1148722 h 3615677"/>
              <a:gd name="connsiteX1314" fmla="*/ 6317183 w 7265975"/>
              <a:gd name="connsiteY1314" fmla="*/ 1164949 h 3615677"/>
              <a:gd name="connsiteX1315" fmla="*/ 6322009 w 7265975"/>
              <a:gd name="connsiteY1315" fmla="*/ 1184421 h 3615677"/>
              <a:gd name="connsiteX1316" fmla="*/ 6341313 w 7265975"/>
              <a:gd name="connsiteY1316" fmla="*/ 1234723 h 3615677"/>
              <a:gd name="connsiteX1317" fmla="*/ 6325227 w 7265975"/>
              <a:gd name="connsiteY1317" fmla="*/ 1224987 h 3615677"/>
              <a:gd name="connsiteX1318" fmla="*/ 6304314 w 7265975"/>
              <a:gd name="connsiteY1318" fmla="*/ 1265553 h 3615677"/>
              <a:gd name="connsiteX1319" fmla="*/ 6325227 w 7265975"/>
              <a:gd name="connsiteY1319" fmla="*/ 1302874 h 3615677"/>
              <a:gd name="connsiteX1320" fmla="*/ 6323618 w 7265975"/>
              <a:gd name="connsiteY1320" fmla="*/ 1302874 h 3615677"/>
              <a:gd name="connsiteX1321" fmla="*/ 6315575 w 7265975"/>
              <a:gd name="connsiteY1321" fmla="*/ 1296384 h 3615677"/>
              <a:gd name="connsiteX1322" fmla="*/ 6309140 w 7265975"/>
              <a:gd name="connsiteY1322" fmla="*/ 1296384 h 3615677"/>
              <a:gd name="connsiteX1323" fmla="*/ 6291445 w 7265975"/>
              <a:gd name="connsiteY1323" fmla="*/ 1312610 h 3615677"/>
              <a:gd name="connsiteX1324" fmla="*/ 6291445 w 7265975"/>
              <a:gd name="connsiteY1324" fmla="*/ 1291516 h 3615677"/>
              <a:gd name="connsiteX1325" fmla="*/ 6294662 w 7265975"/>
              <a:gd name="connsiteY1325" fmla="*/ 1259063 h 3615677"/>
              <a:gd name="connsiteX1326" fmla="*/ 6289836 w 7265975"/>
              <a:gd name="connsiteY1326" fmla="*/ 1239591 h 3615677"/>
              <a:gd name="connsiteX1327" fmla="*/ 6294662 w 7265975"/>
              <a:gd name="connsiteY1327" fmla="*/ 1216874 h 3615677"/>
              <a:gd name="connsiteX1328" fmla="*/ 6294662 w 7265975"/>
              <a:gd name="connsiteY1328" fmla="*/ 1174685 h 3615677"/>
              <a:gd name="connsiteX1329" fmla="*/ 6283401 w 7265975"/>
              <a:gd name="connsiteY1329" fmla="*/ 1148722 h 3615677"/>
              <a:gd name="connsiteX1330" fmla="*/ 6297879 w 7265975"/>
              <a:gd name="connsiteY1330" fmla="*/ 1113024 h 3615677"/>
              <a:gd name="connsiteX1331" fmla="*/ 6301097 w 7265975"/>
              <a:gd name="connsiteY1331" fmla="*/ 1103288 h 3615677"/>
              <a:gd name="connsiteX1332" fmla="*/ 6301097 w 7265975"/>
              <a:gd name="connsiteY1332" fmla="*/ 1088684 h 3615677"/>
              <a:gd name="connsiteX1333" fmla="*/ 3254225 w 7265975"/>
              <a:gd name="connsiteY1333" fmla="*/ 1071330 h 3615677"/>
              <a:gd name="connsiteX1334" fmla="*/ 3267137 w 7265975"/>
              <a:gd name="connsiteY1334" fmla="*/ 1071330 h 3615677"/>
              <a:gd name="connsiteX1335" fmla="*/ 3291355 w 7265975"/>
              <a:gd name="connsiteY1335" fmla="*/ 1100733 h 3615677"/>
              <a:gd name="connsiteX1336" fmla="*/ 3278438 w 7265975"/>
              <a:gd name="connsiteY1336" fmla="*/ 1110533 h 3615677"/>
              <a:gd name="connsiteX1337" fmla="*/ 3278438 w 7265975"/>
              <a:gd name="connsiteY1337" fmla="*/ 1135035 h 3615677"/>
              <a:gd name="connsiteX1338" fmla="*/ 3278438 w 7265975"/>
              <a:gd name="connsiteY1338" fmla="*/ 1156270 h 3615677"/>
              <a:gd name="connsiteX1339" fmla="*/ 3259064 w 7265975"/>
              <a:gd name="connsiteY1339" fmla="*/ 1159537 h 3615677"/>
              <a:gd name="connsiteX1340" fmla="*/ 3233238 w 7265975"/>
              <a:gd name="connsiteY1340" fmla="*/ 1175871 h 3615677"/>
              <a:gd name="connsiteX1341" fmla="*/ 3220321 w 7265975"/>
              <a:gd name="connsiteY1341" fmla="*/ 1177504 h 3615677"/>
              <a:gd name="connsiteX1342" fmla="*/ 3202561 w 7265975"/>
              <a:gd name="connsiteY1342" fmla="*/ 1161170 h 3615677"/>
              <a:gd name="connsiteX1343" fmla="*/ 3223551 w 7265975"/>
              <a:gd name="connsiteY1343" fmla="*/ 1125234 h 3615677"/>
              <a:gd name="connsiteX1344" fmla="*/ 3209021 w 7265975"/>
              <a:gd name="connsiteY1344" fmla="*/ 1108900 h 3615677"/>
              <a:gd name="connsiteX1345" fmla="*/ 3217094 w 7265975"/>
              <a:gd name="connsiteY1345" fmla="*/ 1102366 h 3615677"/>
              <a:gd name="connsiteX1346" fmla="*/ 3238083 w 7265975"/>
              <a:gd name="connsiteY1346" fmla="*/ 1094198 h 3615677"/>
              <a:gd name="connsiteX1347" fmla="*/ 3233238 w 7265975"/>
              <a:gd name="connsiteY1347" fmla="*/ 1084398 h 3615677"/>
              <a:gd name="connsiteX1348" fmla="*/ 3254225 w 7265975"/>
              <a:gd name="connsiteY1348" fmla="*/ 1071330 h 3615677"/>
              <a:gd name="connsiteX1349" fmla="*/ 3606016 w 7265975"/>
              <a:gd name="connsiteY1349" fmla="*/ 1061679 h 3615677"/>
              <a:gd name="connsiteX1350" fmla="*/ 3620494 w 7265975"/>
              <a:gd name="connsiteY1350" fmla="*/ 1061679 h 3615677"/>
              <a:gd name="connsiteX1351" fmla="*/ 3625320 w 7265975"/>
              <a:gd name="connsiteY1351" fmla="*/ 1076571 h 3615677"/>
              <a:gd name="connsiteX1352" fmla="*/ 3623711 w 7265975"/>
              <a:gd name="connsiteY1352" fmla="*/ 1084844 h 3615677"/>
              <a:gd name="connsiteX1353" fmla="*/ 3623711 w 7265975"/>
              <a:gd name="connsiteY1353" fmla="*/ 1078226 h 3615677"/>
              <a:gd name="connsiteX1354" fmla="*/ 3606016 w 7265975"/>
              <a:gd name="connsiteY1354" fmla="*/ 1069952 h 3615677"/>
              <a:gd name="connsiteX1355" fmla="*/ 3606016 w 7265975"/>
              <a:gd name="connsiteY1355" fmla="*/ 1061679 h 3615677"/>
              <a:gd name="connsiteX1356" fmla="*/ 688662 w 7265975"/>
              <a:gd name="connsiteY1356" fmla="*/ 1048930 h 3615677"/>
              <a:gd name="connsiteX1357" fmla="*/ 702680 w 7265975"/>
              <a:gd name="connsiteY1357" fmla="*/ 1049529 h 3615677"/>
              <a:gd name="connsiteX1358" fmla="*/ 720054 w 7265975"/>
              <a:gd name="connsiteY1358" fmla="*/ 1086275 h 3615677"/>
              <a:gd name="connsiteX1359" fmla="*/ 713736 w 7265975"/>
              <a:gd name="connsiteY1359" fmla="*/ 1092666 h 3615677"/>
              <a:gd name="connsiteX1360" fmla="*/ 699520 w 7265975"/>
              <a:gd name="connsiteY1360" fmla="*/ 1078286 h 3615677"/>
              <a:gd name="connsiteX1361" fmla="*/ 699520 w 7265975"/>
              <a:gd name="connsiteY1361" fmla="*/ 1063908 h 3615677"/>
              <a:gd name="connsiteX1362" fmla="*/ 685305 w 7265975"/>
              <a:gd name="connsiteY1362" fmla="*/ 1063908 h 3615677"/>
              <a:gd name="connsiteX1363" fmla="*/ 688662 w 7265975"/>
              <a:gd name="connsiteY1363" fmla="*/ 1048930 h 3615677"/>
              <a:gd name="connsiteX1364" fmla="*/ 3642058 w 7265975"/>
              <a:gd name="connsiteY1364" fmla="*/ 1040470 h 3615677"/>
              <a:gd name="connsiteX1365" fmla="*/ 3660108 w 7265975"/>
              <a:gd name="connsiteY1365" fmla="*/ 1059774 h 3615677"/>
              <a:gd name="connsiteX1366" fmla="*/ 3637135 w 7265975"/>
              <a:gd name="connsiteY1366" fmla="*/ 1088732 h 3615677"/>
              <a:gd name="connsiteX1367" fmla="*/ 3627290 w 7265975"/>
              <a:gd name="connsiteY1367" fmla="*/ 1083906 h 3615677"/>
              <a:gd name="connsiteX1368" fmla="*/ 3630572 w 7265975"/>
              <a:gd name="connsiteY1368" fmla="*/ 1080688 h 3615677"/>
              <a:gd name="connsiteX1369" fmla="*/ 3632212 w 7265975"/>
              <a:gd name="connsiteY1369" fmla="*/ 1083906 h 3615677"/>
              <a:gd name="connsiteX1370" fmla="*/ 3642058 w 7265975"/>
              <a:gd name="connsiteY1370" fmla="*/ 1074253 h 3615677"/>
              <a:gd name="connsiteX1371" fmla="*/ 3627290 w 7265975"/>
              <a:gd name="connsiteY1371" fmla="*/ 1062992 h 3615677"/>
              <a:gd name="connsiteX1372" fmla="*/ 3642058 w 7265975"/>
              <a:gd name="connsiteY1372" fmla="*/ 1040470 h 3615677"/>
              <a:gd name="connsiteX1373" fmla="*/ 297499 w 7265975"/>
              <a:gd name="connsiteY1373" fmla="*/ 1005791 h 3615677"/>
              <a:gd name="connsiteX1374" fmla="*/ 306936 w 7265975"/>
              <a:gd name="connsiteY1374" fmla="*/ 1005791 h 3615677"/>
              <a:gd name="connsiteX1375" fmla="*/ 306936 w 7265975"/>
              <a:gd name="connsiteY1375" fmla="*/ 1015443 h 3615677"/>
              <a:gd name="connsiteX1376" fmla="*/ 280196 w 7265975"/>
              <a:gd name="connsiteY1376" fmla="*/ 1034749 h 3615677"/>
              <a:gd name="connsiteX1377" fmla="*/ 264467 w 7265975"/>
              <a:gd name="connsiteY1377" fmla="*/ 1025096 h 3615677"/>
              <a:gd name="connsiteX1378" fmla="*/ 264467 w 7265975"/>
              <a:gd name="connsiteY1378" fmla="*/ 1017052 h 3615677"/>
              <a:gd name="connsiteX1379" fmla="*/ 297499 w 7265975"/>
              <a:gd name="connsiteY1379" fmla="*/ 1005791 h 3615677"/>
              <a:gd name="connsiteX1380" fmla="*/ 639227 w 7265975"/>
              <a:gd name="connsiteY1380" fmla="*/ 992279 h 3615677"/>
              <a:gd name="connsiteX1381" fmla="*/ 655174 w 7265975"/>
              <a:gd name="connsiteY1381" fmla="*/ 992279 h 3615677"/>
              <a:gd name="connsiteX1382" fmla="*/ 655174 w 7265975"/>
              <a:gd name="connsiteY1382" fmla="*/ 1021071 h 3615677"/>
              <a:gd name="connsiteX1383" fmla="*/ 661553 w 7265975"/>
              <a:gd name="connsiteY1383" fmla="*/ 1021071 h 3615677"/>
              <a:gd name="connsiteX1384" fmla="*/ 661553 w 7265975"/>
              <a:gd name="connsiteY1384" fmla="*/ 1048264 h 3615677"/>
              <a:gd name="connsiteX1385" fmla="*/ 648795 w 7265975"/>
              <a:gd name="connsiteY1385" fmla="*/ 1019472 h 3615677"/>
              <a:gd name="connsiteX1386" fmla="*/ 631253 w 7265975"/>
              <a:gd name="connsiteY1386" fmla="*/ 998677 h 3615677"/>
              <a:gd name="connsiteX1387" fmla="*/ 639227 w 7265975"/>
              <a:gd name="connsiteY1387" fmla="*/ 992279 h 3615677"/>
              <a:gd name="connsiteX1388" fmla="*/ 3787476 w 7265975"/>
              <a:gd name="connsiteY1388" fmla="*/ 988323 h 3615677"/>
              <a:gd name="connsiteX1389" fmla="*/ 3782211 w 7265975"/>
              <a:gd name="connsiteY1389" fmla="*/ 998543 h 3615677"/>
              <a:gd name="connsiteX1390" fmla="*/ 3769927 w 7265975"/>
              <a:gd name="connsiteY1390" fmla="*/ 1017280 h 3615677"/>
              <a:gd name="connsiteX1391" fmla="*/ 3769927 w 7265975"/>
              <a:gd name="connsiteY1391" fmla="*/ 1007060 h 3615677"/>
              <a:gd name="connsiteX1392" fmla="*/ 3787476 w 7265975"/>
              <a:gd name="connsiteY1392" fmla="*/ 988323 h 3615677"/>
              <a:gd name="connsiteX1393" fmla="*/ 3312498 w 7265975"/>
              <a:gd name="connsiteY1393" fmla="*/ 970949 h 3615677"/>
              <a:gd name="connsiteX1394" fmla="*/ 3333530 w 7265975"/>
              <a:gd name="connsiteY1394" fmla="*/ 970949 h 3615677"/>
              <a:gd name="connsiteX1395" fmla="*/ 3340002 w 7265975"/>
              <a:gd name="connsiteY1395" fmla="*/ 977452 h 3615677"/>
              <a:gd name="connsiteX1396" fmla="*/ 3322205 w 7265975"/>
              <a:gd name="connsiteY1396" fmla="*/ 996959 h 3615677"/>
              <a:gd name="connsiteX1397" fmla="*/ 3325441 w 7265975"/>
              <a:gd name="connsiteY1397" fmla="*/ 1001836 h 3615677"/>
              <a:gd name="connsiteX1398" fmla="*/ 3367506 w 7265975"/>
              <a:gd name="connsiteY1398" fmla="*/ 1001836 h 3615677"/>
              <a:gd name="connsiteX1399" fmla="*/ 3348091 w 7265975"/>
              <a:gd name="connsiteY1399" fmla="*/ 1045728 h 3615677"/>
              <a:gd name="connsiteX1400" fmla="*/ 3341620 w 7265975"/>
              <a:gd name="connsiteY1400" fmla="*/ 1052230 h 3615677"/>
              <a:gd name="connsiteX1401" fmla="*/ 3357799 w 7265975"/>
              <a:gd name="connsiteY1401" fmla="*/ 1052230 h 3615677"/>
              <a:gd name="connsiteX1402" fmla="*/ 3378831 w 7265975"/>
              <a:gd name="connsiteY1402" fmla="*/ 1083117 h 3615677"/>
              <a:gd name="connsiteX1403" fmla="*/ 3407953 w 7265975"/>
              <a:gd name="connsiteY1403" fmla="*/ 1115629 h 3615677"/>
              <a:gd name="connsiteX1404" fmla="*/ 3416043 w 7265975"/>
              <a:gd name="connsiteY1404" fmla="*/ 1131886 h 3615677"/>
              <a:gd name="connsiteX1405" fmla="*/ 3412807 w 7265975"/>
              <a:gd name="connsiteY1405" fmla="*/ 1136762 h 3615677"/>
              <a:gd name="connsiteX1406" fmla="*/ 3412807 w 7265975"/>
              <a:gd name="connsiteY1406" fmla="*/ 1141639 h 3615677"/>
              <a:gd name="connsiteX1407" fmla="*/ 3418407 w 7265975"/>
              <a:gd name="connsiteY1407" fmla="*/ 1138263 h 3615677"/>
              <a:gd name="connsiteX1408" fmla="*/ 3427368 w 7265975"/>
              <a:gd name="connsiteY1408" fmla="*/ 1136762 h 3615677"/>
              <a:gd name="connsiteX1409" fmla="*/ 3441929 w 7265975"/>
              <a:gd name="connsiteY1409" fmla="*/ 1149767 h 3615677"/>
              <a:gd name="connsiteX1410" fmla="*/ 3419278 w 7265975"/>
              <a:gd name="connsiteY1410" fmla="*/ 1179029 h 3615677"/>
              <a:gd name="connsiteX1411" fmla="*/ 3433839 w 7265975"/>
              <a:gd name="connsiteY1411" fmla="*/ 1182280 h 3615677"/>
              <a:gd name="connsiteX1412" fmla="*/ 3433839 w 7265975"/>
              <a:gd name="connsiteY1412" fmla="*/ 1187157 h 3615677"/>
              <a:gd name="connsiteX1413" fmla="*/ 3412807 w 7265975"/>
              <a:gd name="connsiteY1413" fmla="*/ 1196910 h 3615677"/>
              <a:gd name="connsiteX1414" fmla="*/ 3385303 w 7265975"/>
              <a:gd name="connsiteY1414" fmla="*/ 1196910 h 3615677"/>
              <a:gd name="connsiteX1415" fmla="*/ 3348091 w 7265975"/>
              <a:gd name="connsiteY1415" fmla="*/ 1203413 h 3615677"/>
              <a:gd name="connsiteX1416" fmla="*/ 3335148 w 7265975"/>
              <a:gd name="connsiteY1416" fmla="*/ 1200162 h 3615677"/>
              <a:gd name="connsiteX1417" fmla="*/ 3323823 w 7265975"/>
              <a:gd name="connsiteY1417" fmla="*/ 1211541 h 3615677"/>
              <a:gd name="connsiteX1418" fmla="*/ 3314116 w 7265975"/>
              <a:gd name="connsiteY1418" fmla="*/ 1211541 h 3615677"/>
              <a:gd name="connsiteX1419" fmla="*/ 3302791 w 7265975"/>
              <a:gd name="connsiteY1419" fmla="*/ 1218044 h 3615677"/>
              <a:gd name="connsiteX1420" fmla="*/ 3297937 w 7265975"/>
              <a:gd name="connsiteY1420" fmla="*/ 1218044 h 3615677"/>
              <a:gd name="connsiteX1421" fmla="*/ 3297937 w 7265975"/>
              <a:gd name="connsiteY1421" fmla="*/ 1213166 h 3615677"/>
              <a:gd name="connsiteX1422" fmla="*/ 3323823 w 7265975"/>
              <a:gd name="connsiteY1422" fmla="*/ 1187157 h 3615677"/>
              <a:gd name="connsiteX1423" fmla="*/ 3348091 w 7265975"/>
              <a:gd name="connsiteY1423" fmla="*/ 1177403 h 3615677"/>
              <a:gd name="connsiteX1424" fmla="*/ 3346473 w 7265975"/>
              <a:gd name="connsiteY1424" fmla="*/ 1172526 h 3615677"/>
              <a:gd name="connsiteX1425" fmla="*/ 3333530 w 7265975"/>
              <a:gd name="connsiteY1425" fmla="*/ 1179029 h 3615677"/>
              <a:gd name="connsiteX1426" fmla="*/ 3314116 w 7265975"/>
              <a:gd name="connsiteY1426" fmla="*/ 1170901 h 3615677"/>
              <a:gd name="connsiteX1427" fmla="*/ 3306026 w 7265975"/>
              <a:gd name="connsiteY1427" fmla="*/ 1174152 h 3615677"/>
              <a:gd name="connsiteX1428" fmla="*/ 3302791 w 7265975"/>
              <a:gd name="connsiteY1428" fmla="*/ 1170901 h 3615677"/>
              <a:gd name="connsiteX1429" fmla="*/ 3322205 w 7265975"/>
              <a:gd name="connsiteY1429" fmla="*/ 1148142 h 3615677"/>
              <a:gd name="connsiteX1430" fmla="*/ 3317352 w 7265975"/>
              <a:gd name="connsiteY1430" fmla="*/ 1127009 h 3615677"/>
              <a:gd name="connsiteX1431" fmla="*/ 3349709 w 7265975"/>
              <a:gd name="connsiteY1431" fmla="*/ 1114004 h 3615677"/>
              <a:gd name="connsiteX1432" fmla="*/ 3349709 w 7265975"/>
              <a:gd name="connsiteY1432" fmla="*/ 1102624 h 3615677"/>
              <a:gd name="connsiteX1433" fmla="*/ 3331913 w 7265975"/>
              <a:gd name="connsiteY1433" fmla="*/ 1096122 h 3615677"/>
              <a:gd name="connsiteX1434" fmla="*/ 3336766 w 7265975"/>
              <a:gd name="connsiteY1434" fmla="*/ 1084743 h 3615677"/>
              <a:gd name="connsiteX1435" fmla="*/ 3330295 w 7265975"/>
              <a:gd name="connsiteY1435" fmla="*/ 1084743 h 3615677"/>
              <a:gd name="connsiteX1436" fmla="*/ 3314116 w 7265975"/>
              <a:gd name="connsiteY1436" fmla="*/ 1087994 h 3615677"/>
              <a:gd name="connsiteX1437" fmla="*/ 3302791 w 7265975"/>
              <a:gd name="connsiteY1437" fmla="*/ 1083117 h 3615677"/>
              <a:gd name="connsiteX1438" fmla="*/ 3309262 w 7265975"/>
              <a:gd name="connsiteY1438" fmla="*/ 1066861 h 3615677"/>
              <a:gd name="connsiteX1439" fmla="*/ 3309262 w 7265975"/>
              <a:gd name="connsiteY1439" fmla="*/ 1053856 h 3615677"/>
              <a:gd name="connsiteX1440" fmla="*/ 3297937 w 7265975"/>
              <a:gd name="connsiteY1440" fmla="*/ 1050604 h 3615677"/>
              <a:gd name="connsiteX1441" fmla="*/ 3297937 w 7265975"/>
              <a:gd name="connsiteY1441" fmla="*/ 1060359 h 3615677"/>
              <a:gd name="connsiteX1442" fmla="*/ 3291465 w 7265975"/>
              <a:gd name="connsiteY1442" fmla="*/ 1060359 h 3615677"/>
              <a:gd name="connsiteX1443" fmla="*/ 3291465 w 7265975"/>
              <a:gd name="connsiteY1443" fmla="*/ 1048979 h 3615677"/>
              <a:gd name="connsiteX1444" fmla="*/ 3294701 w 7265975"/>
              <a:gd name="connsiteY1444" fmla="*/ 1044102 h 3615677"/>
              <a:gd name="connsiteX1445" fmla="*/ 3294701 w 7265975"/>
              <a:gd name="connsiteY1445" fmla="*/ 1037600 h 3615677"/>
              <a:gd name="connsiteX1446" fmla="*/ 3284994 w 7265975"/>
              <a:gd name="connsiteY1446" fmla="*/ 1032723 h 3615677"/>
              <a:gd name="connsiteX1447" fmla="*/ 3289847 w 7265975"/>
              <a:gd name="connsiteY1447" fmla="*/ 1022969 h 3615677"/>
              <a:gd name="connsiteX1448" fmla="*/ 3289847 w 7265975"/>
              <a:gd name="connsiteY1448" fmla="*/ 1018092 h 3615677"/>
              <a:gd name="connsiteX1449" fmla="*/ 3272051 w 7265975"/>
              <a:gd name="connsiteY1449" fmla="*/ 1003462 h 3615677"/>
              <a:gd name="connsiteX1450" fmla="*/ 3284994 w 7265975"/>
              <a:gd name="connsiteY1450" fmla="*/ 1003462 h 3615677"/>
              <a:gd name="connsiteX1451" fmla="*/ 3289847 w 7265975"/>
              <a:gd name="connsiteY1451" fmla="*/ 1009964 h 3615677"/>
              <a:gd name="connsiteX1452" fmla="*/ 3291465 w 7265975"/>
              <a:gd name="connsiteY1452" fmla="*/ 1005087 h 3615677"/>
              <a:gd name="connsiteX1453" fmla="*/ 3288230 w 7265975"/>
              <a:gd name="connsiteY1453" fmla="*/ 1001836 h 3615677"/>
              <a:gd name="connsiteX1454" fmla="*/ 3297937 w 7265975"/>
              <a:gd name="connsiteY1454" fmla="*/ 993708 h 3615677"/>
              <a:gd name="connsiteX1455" fmla="*/ 3301173 w 7265975"/>
              <a:gd name="connsiteY1455" fmla="*/ 980703 h 3615677"/>
              <a:gd name="connsiteX1456" fmla="*/ 3312498 w 7265975"/>
              <a:gd name="connsiteY1456" fmla="*/ 970949 h 3615677"/>
              <a:gd name="connsiteX1457" fmla="*/ 3860711 w 7265975"/>
              <a:gd name="connsiteY1457" fmla="*/ 953575 h 3615677"/>
              <a:gd name="connsiteX1458" fmla="*/ 3868554 w 7265975"/>
              <a:gd name="connsiteY1458" fmla="*/ 961780 h 3615677"/>
              <a:gd name="connsiteX1459" fmla="*/ 3862280 w 7265975"/>
              <a:gd name="connsiteY1459" fmla="*/ 969984 h 3615677"/>
              <a:gd name="connsiteX1460" fmla="*/ 3862280 w 7265975"/>
              <a:gd name="connsiteY1460" fmla="*/ 979829 h 3615677"/>
              <a:gd name="connsiteX1461" fmla="*/ 3851300 w 7265975"/>
              <a:gd name="connsiteY1461" fmla="*/ 986393 h 3615677"/>
              <a:gd name="connsiteX1462" fmla="*/ 3843458 w 7265975"/>
              <a:gd name="connsiteY1462" fmla="*/ 974907 h 3615677"/>
              <a:gd name="connsiteX1463" fmla="*/ 3859143 w 7265975"/>
              <a:gd name="connsiteY1463" fmla="*/ 969984 h 3615677"/>
              <a:gd name="connsiteX1464" fmla="*/ 3854437 w 7265975"/>
              <a:gd name="connsiteY1464" fmla="*/ 961780 h 3615677"/>
              <a:gd name="connsiteX1465" fmla="*/ 3860711 w 7265975"/>
              <a:gd name="connsiteY1465" fmla="*/ 953575 h 3615677"/>
              <a:gd name="connsiteX1466" fmla="*/ 24620 w 7265975"/>
              <a:gd name="connsiteY1466" fmla="*/ 930286 h 3615677"/>
              <a:gd name="connsiteX1467" fmla="*/ 30978 w 7265975"/>
              <a:gd name="connsiteY1467" fmla="*/ 930286 h 3615677"/>
              <a:gd name="connsiteX1468" fmla="*/ 42465 w 7265975"/>
              <a:gd name="connsiteY1468" fmla="*/ 944014 h 3615677"/>
              <a:gd name="connsiteX1469" fmla="*/ 17851 w 7265975"/>
              <a:gd name="connsiteY1469" fmla="*/ 944014 h 3615677"/>
              <a:gd name="connsiteX1470" fmla="*/ 9646 w 7265975"/>
              <a:gd name="connsiteY1470" fmla="*/ 935435 h 3615677"/>
              <a:gd name="connsiteX1471" fmla="*/ 19492 w 7265975"/>
              <a:gd name="connsiteY1471" fmla="*/ 935435 h 3615677"/>
              <a:gd name="connsiteX1472" fmla="*/ 24620 w 7265975"/>
              <a:gd name="connsiteY1472" fmla="*/ 930286 h 3615677"/>
              <a:gd name="connsiteX1473" fmla="*/ 1776615 w 7265975"/>
              <a:gd name="connsiteY1473" fmla="*/ 862837 h 3615677"/>
              <a:gd name="connsiteX1474" fmla="*/ 1789508 w 7265975"/>
              <a:gd name="connsiteY1474" fmla="*/ 869111 h 3615677"/>
              <a:gd name="connsiteX1475" fmla="*/ 1777375 w 7265975"/>
              <a:gd name="connsiteY1475" fmla="*/ 884170 h 3615677"/>
              <a:gd name="connsiteX1476" fmla="*/ 1768272 w 7265975"/>
              <a:gd name="connsiteY1476" fmla="*/ 874131 h 3615677"/>
              <a:gd name="connsiteX1477" fmla="*/ 1776615 w 7265975"/>
              <a:gd name="connsiteY1477" fmla="*/ 862837 h 3615677"/>
              <a:gd name="connsiteX1478" fmla="*/ 1729884 w 7265975"/>
              <a:gd name="connsiteY1478" fmla="*/ 842503 h 3615677"/>
              <a:gd name="connsiteX1479" fmla="*/ 1737386 w 7265975"/>
              <a:gd name="connsiteY1479" fmla="*/ 846525 h 3615677"/>
              <a:gd name="connsiteX1480" fmla="*/ 1700707 w 7265975"/>
              <a:gd name="connsiteY1480" fmla="*/ 870657 h 3615677"/>
              <a:gd name="connsiteX1481" fmla="*/ 1700707 w 7265975"/>
              <a:gd name="connsiteY1481" fmla="*/ 861004 h 3615677"/>
              <a:gd name="connsiteX1482" fmla="*/ 1717379 w 7265975"/>
              <a:gd name="connsiteY1482" fmla="*/ 843307 h 3615677"/>
              <a:gd name="connsiteX1483" fmla="*/ 1729884 w 7265975"/>
              <a:gd name="connsiteY1483" fmla="*/ 842503 h 3615677"/>
              <a:gd name="connsiteX1484" fmla="*/ 1817499 w 7265975"/>
              <a:gd name="connsiteY1484" fmla="*/ 824967 h 3615677"/>
              <a:gd name="connsiteX1485" fmla="*/ 1826187 w 7265975"/>
              <a:gd name="connsiteY1485" fmla="*/ 830758 h 3615677"/>
              <a:gd name="connsiteX1486" fmla="*/ 1808812 w 7265975"/>
              <a:gd name="connsiteY1486" fmla="*/ 830758 h 3615677"/>
              <a:gd name="connsiteX1487" fmla="*/ 1817499 w 7265975"/>
              <a:gd name="connsiteY1487" fmla="*/ 824967 h 3615677"/>
              <a:gd name="connsiteX1488" fmla="*/ 4015813 w 7265975"/>
              <a:gd name="connsiteY1488" fmla="*/ 803454 h 3615677"/>
              <a:gd name="connsiteX1489" fmla="*/ 4015703 w 7265975"/>
              <a:gd name="connsiteY1489" fmla="*/ 803586 h 3615677"/>
              <a:gd name="connsiteX1490" fmla="*/ 4028961 w 7265975"/>
              <a:gd name="connsiteY1490" fmla="*/ 816433 h 3615677"/>
              <a:gd name="connsiteX1491" fmla="*/ 4028694 w 7265975"/>
              <a:gd name="connsiteY1491" fmla="*/ 815960 h 3615677"/>
              <a:gd name="connsiteX1492" fmla="*/ 1669409 w 7265975"/>
              <a:gd name="connsiteY1492" fmla="*/ 747104 h 3615677"/>
              <a:gd name="connsiteX1493" fmla="*/ 1680645 w 7265975"/>
              <a:gd name="connsiteY1493" fmla="*/ 767798 h 3615677"/>
              <a:gd name="connsiteX1494" fmla="*/ 1687064 w 7265975"/>
              <a:gd name="connsiteY1494" fmla="*/ 761430 h 3615677"/>
              <a:gd name="connsiteX1495" fmla="*/ 1736822 w 7265975"/>
              <a:gd name="connsiteY1495" fmla="*/ 790083 h 3615677"/>
              <a:gd name="connsiteX1496" fmla="*/ 1741636 w 7265975"/>
              <a:gd name="connsiteY1496" fmla="*/ 802817 h 3615677"/>
              <a:gd name="connsiteX1497" fmla="*/ 1772133 w 7265975"/>
              <a:gd name="connsiteY1497" fmla="*/ 815552 h 3615677"/>
              <a:gd name="connsiteX1498" fmla="*/ 1749662 w 7265975"/>
              <a:gd name="connsiteY1498" fmla="*/ 823511 h 3615677"/>
              <a:gd name="connsiteX1499" fmla="*/ 1730401 w 7265975"/>
              <a:gd name="connsiteY1499" fmla="*/ 823511 h 3615677"/>
              <a:gd name="connsiteX1500" fmla="*/ 1703114 w 7265975"/>
              <a:gd name="connsiteY1500" fmla="*/ 806002 h 3615677"/>
              <a:gd name="connsiteX1501" fmla="*/ 1669409 w 7265975"/>
              <a:gd name="connsiteY1501" fmla="*/ 831470 h 3615677"/>
              <a:gd name="connsiteX1502" fmla="*/ 1664593 w 7265975"/>
              <a:gd name="connsiteY1502" fmla="*/ 837837 h 3615677"/>
              <a:gd name="connsiteX1503" fmla="*/ 1659779 w 7265975"/>
              <a:gd name="connsiteY1503" fmla="*/ 823511 h 3615677"/>
              <a:gd name="connsiteX1504" fmla="*/ 1629282 w 7265975"/>
              <a:gd name="connsiteY1504" fmla="*/ 823511 h 3615677"/>
              <a:gd name="connsiteX1505" fmla="*/ 1638911 w 7265975"/>
              <a:gd name="connsiteY1505" fmla="*/ 809184 h 3615677"/>
              <a:gd name="connsiteX1506" fmla="*/ 1646938 w 7265975"/>
              <a:gd name="connsiteY1506" fmla="*/ 799633 h 3615677"/>
              <a:gd name="connsiteX1507" fmla="*/ 1646938 w 7265975"/>
              <a:gd name="connsiteY1507" fmla="*/ 790083 h 3615677"/>
              <a:gd name="connsiteX1508" fmla="*/ 1669409 w 7265975"/>
              <a:gd name="connsiteY1508" fmla="*/ 747104 h 3615677"/>
              <a:gd name="connsiteX1509" fmla="*/ 1690840 w 7265975"/>
              <a:gd name="connsiteY1509" fmla="*/ 742814 h 3615677"/>
              <a:gd name="connsiteX1510" fmla="*/ 1704565 w 7265975"/>
              <a:gd name="connsiteY1510" fmla="*/ 754826 h 3615677"/>
              <a:gd name="connsiteX1511" fmla="*/ 1690840 w 7265975"/>
              <a:gd name="connsiteY1511" fmla="*/ 742814 h 3615677"/>
              <a:gd name="connsiteX1512" fmla="*/ 2950105 w 7265975"/>
              <a:gd name="connsiteY1512" fmla="*/ 720078 h 3615677"/>
              <a:gd name="connsiteX1513" fmla="*/ 2956559 w 7265975"/>
              <a:gd name="connsiteY1513" fmla="*/ 720078 h 3615677"/>
              <a:gd name="connsiteX1514" fmla="*/ 2959788 w 7265975"/>
              <a:gd name="connsiteY1514" fmla="*/ 731494 h 3615677"/>
              <a:gd name="connsiteX1515" fmla="*/ 2971086 w 7265975"/>
              <a:gd name="connsiteY1515" fmla="*/ 746172 h 3615677"/>
              <a:gd name="connsiteX1516" fmla="*/ 2983993 w 7265975"/>
              <a:gd name="connsiteY1516" fmla="*/ 741280 h 3615677"/>
              <a:gd name="connsiteX1517" fmla="*/ 2983993 w 7265975"/>
              <a:gd name="connsiteY1517" fmla="*/ 733125 h 3615677"/>
              <a:gd name="connsiteX1518" fmla="*/ 2993676 w 7265975"/>
              <a:gd name="connsiteY1518" fmla="*/ 739649 h 3615677"/>
              <a:gd name="connsiteX1519" fmla="*/ 3009812 w 7265975"/>
              <a:gd name="connsiteY1519" fmla="*/ 734756 h 3615677"/>
              <a:gd name="connsiteX1520" fmla="*/ 3019497 w 7265975"/>
              <a:gd name="connsiteY1520" fmla="*/ 739649 h 3615677"/>
              <a:gd name="connsiteX1521" fmla="*/ 3019497 w 7265975"/>
              <a:gd name="connsiteY1521" fmla="*/ 733125 h 3615677"/>
              <a:gd name="connsiteX1522" fmla="*/ 3042088 w 7265975"/>
              <a:gd name="connsiteY1522" fmla="*/ 734756 h 3615677"/>
              <a:gd name="connsiteX1523" fmla="*/ 3066295 w 7265975"/>
              <a:gd name="connsiteY1523" fmla="*/ 733125 h 3615677"/>
              <a:gd name="connsiteX1524" fmla="*/ 3069523 w 7265975"/>
              <a:gd name="connsiteY1524" fmla="*/ 721709 h 3615677"/>
              <a:gd name="connsiteX1525" fmla="*/ 3077592 w 7265975"/>
              <a:gd name="connsiteY1525" fmla="*/ 721709 h 3615677"/>
              <a:gd name="connsiteX1526" fmla="*/ 3090501 w 7265975"/>
              <a:gd name="connsiteY1526" fmla="*/ 731494 h 3615677"/>
              <a:gd name="connsiteX1527" fmla="*/ 3108256 w 7265975"/>
              <a:gd name="connsiteY1527" fmla="*/ 726602 h 3615677"/>
              <a:gd name="connsiteX1528" fmla="*/ 3103413 w 7265975"/>
              <a:gd name="connsiteY1528" fmla="*/ 733125 h 3615677"/>
              <a:gd name="connsiteX1529" fmla="*/ 3129231 w 7265975"/>
              <a:gd name="connsiteY1529" fmla="*/ 769006 h 3615677"/>
              <a:gd name="connsiteX1530" fmla="*/ 3127617 w 7265975"/>
              <a:gd name="connsiteY1530" fmla="*/ 770637 h 3615677"/>
              <a:gd name="connsiteX1531" fmla="*/ 3096957 w 7265975"/>
              <a:gd name="connsiteY1531" fmla="*/ 796732 h 3615677"/>
              <a:gd name="connsiteX1532" fmla="*/ 3042088 w 7265975"/>
              <a:gd name="connsiteY1532" fmla="*/ 814673 h 3615677"/>
              <a:gd name="connsiteX1533" fmla="*/ 2977540 w 7265975"/>
              <a:gd name="connsiteY1533" fmla="*/ 801624 h 3615677"/>
              <a:gd name="connsiteX1534" fmla="*/ 2945265 w 7265975"/>
              <a:gd name="connsiteY1534" fmla="*/ 788577 h 3615677"/>
              <a:gd name="connsiteX1535" fmla="*/ 2951719 w 7265975"/>
              <a:gd name="connsiteY1535" fmla="*/ 785314 h 3615677"/>
              <a:gd name="connsiteX1536" fmla="*/ 2956559 w 7265975"/>
              <a:gd name="connsiteY1536" fmla="*/ 764114 h 3615677"/>
              <a:gd name="connsiteX1537" fmla="*/ 2925900 w 7265975"/>
              <a:gd name="connsiteY1537" fmla="*/ 760851 h 3615677"/>
              <a:gd name="connsiteX1538" fmla="*/ 2963018 w 7265975"/>
              <a:gd name="connsiteY1538" fmla="*/ 754327 h 3615677"/>
              <a:gd name="connsiteX1539" fmla="*/ 2959788 w 7265975"/>
              <a:gd name="connsiteY1539" fmla="*/ 749435 h 3615677"/>
              <a:gd name="connsiteX1540" fmla="*/ 2922672 w 7265975"/>
              <a:gd name="connsiteY1540" fmla="*/ 733125 h 3615677"/>
              <a:gd name="connsiteX1541" fmla="*/ 2937198 w 7265975"/>
              <a:gd name="connsiteY1541" fmla="*/ 734756 h 3615677"/>
              <a:gd name="connsiteX1542" fmla="*/ 2937198 w 7265975"/>
              <a:gd name="connsiteY1542" fmla="*/ 728232 h 3615677"/>
              <a:gd name="connsiteX1543" fmla="*/ 2950105 w 7265975"/>
              <a:gd name="connsiteY1543" fmla="*/ 720078 h 3615677"/>
              <a:gd name="connsiteX1544" fmla="*/ 1894303 w 7265975"/>
              <a:gd name="connsiteY1544" fmla="*/ 667955 h 3615677"/>
              <a:gd name="connsiteX1545" fmla="*/ 1909196 w 7265975"/>
              <a:gd name="connsiteY1545" fmla="*/ 679779 h 3615677"/>
              <a:gd name="connsiteX1546" fmla="*/ 1894303 w 7265975"/>
              <a:gd name="connsiteY1546" fmla="*/ 681468 h 3615677"/>
              <a:gd name="connsiteX1547" fmla="*/ 1886030 w 7265975"/>
              <a:gd name="connsiteY1547" fmla="*/ 674712 h 3615677"/>
              <a:gd name="connsiteX1548" fmla="*/ 1894303 w 7265975"/>
              <a:gd name="connsiteY1548" fmla="*/ 667955 h 3615677"/>
              <a:gd name="connsiteX1549" fmla="*/ 1856108 w 7265975"/>
              <a:gd name="connsiteY1549" fmla="*/ 665292 h 3615677"/>
              <a:gd name="connsiteX1550" fmla="*/ 1878309 w 7265975"/>
              <a:gd name="connsiteY1550" fmla="*/ 684916 h 3615677"/>
              <a:gd name="connsiteX1551" fmla="*/ 1851997 w 7265975"/>
              <a:gd name="connsiteY1551" fmla="*/ 700773 h 3615677"/>
              <a:gd name="connsiteX1552" fmla="*/ 1833908 w 7265975"/>
              <a:gd name="connsiteY1552" fmla="*/ 684916 h 3615677"/>
              <a:gd name="connsiteX1553" fmla="*/ 1856108 w 7265975"/>
              <a:gd name="connsiteY1553" fmla="*/ 665292 h 3615677"/>
              <a:gd name="connsiteX1554" fmla="*/ 3983313 w 7265975"/>
              <a:gd name="connsiteY1554" fmla="*/ 642996 h 3615677"/>
              <a:gd name="connsiteX1555" fmla="*/ 3983234 w 7265975"/>
              <a:gd name="connsiteY1555" fmla="*/ 643124 h 3615677"/>
              <a:gd name="connsiteX1556" fmla="*/ 3996222 w 7265975"/>
              <a:gd name="connsiteY1556" fmla="*/ 655686 h 3615677"/>
              <a:gd name="connsiteX1557" fmla="*/ 4008452 w 7265975"/>
              <a:gd name="connsiteY1557" fmla="*/ 669803 h 3615677"/>
              <a:gd name="connsiteX1558" fmla="*/ 4008456 w 7265975"/>
              <a:gd name="connsiteY1558" fmla="*/ 669791 h 3615677"/>
              <a:gd name="connsiteX1559" fmla="*/ 3995504 w 7265975"/>
              <a:gd name="connsiteY1559" fmla="*/ 654810 h 3615677"/>
              <a:gd name="connsiteX1560" fmla="*/ 1808814 w 7265975"/>
              <a:gd name="connsiteY1560" fmla="*/ 627414 h 3615677"/>
              <a:gd name="connsiteX1561" fmla="*/ 1792081 w 7265975"/>
              <a:gd name="connsiteY1561" fmla="*/ 642858 h 3615677"/>
              <a:gd name="connsiteX1562" fmla="*/ 1808814 w 7265975"/>
              <a:gd name="connsiteY1562" fmla="*/ 627414 h 3615677"/>
              <a:gd name="connsiteX1563" fmla="*/ 4392203 w 7265975"/>
              <a:gd name="connsiteY1563" fmla="*/ 611875 h 3615677"/>
              <a:gd name="connsiteX1564" fmla="*/ 4416705 w 7265975"/>
              <a:gd name="connsiteY1564" fmla="*/ 621629 h 3615677"/>
              <a:gd name="connsiteX1565" fmla="*/ 4416705 w 7265975"/>
              <a:gd name="connsiteY1565" fmla="*/ 631382 h 3615677"/>
              <a:gd name="connsiteX1566" fmla="*/ 4387303 w 7265975"/>
              <a:gd name="connsiteY1566" fmla="*/ 642761 h 3615677"/>
              <a:gd name="connsiteX1567" fmla="*/ 4374236 w 7265975"/>
              <a:gd name="connsiteY1567" fmla="*/ 634633 h 3615677"/>
              <a:gd name="connsiteX1568" fmla="*/ 4382403 w 7265975"/>
              <a:gd name="connsiteY1568" fmla="*/ 618378 h 3615677"/>
              <a:gd name="connsiteX1569" fmla="*/ 4392203 w 7265975"/>
              <a:gd name="connsiteY1569" fmla="*/ 611875 h 3615677"/>
              <a:gd name="connsiteX1570" fmla="*/ 1415792 w 7265975"/>
              <a:gd name="connsiteY1570" fmla="*/ 610040 h 3615677"/>
              <a:gd name="connsiteX1571" fmla="*/ 1459405 w 7265975"/>
              <a:gd name="connsiteY1571" fmla="*/ 645188 h 3615677"/>
              <a:gd name="connsiteX1572" fmla="*/ 1441635 w 7265975"/>
              <a:gd name="connsiteY1572" fmla="*/ 656373 h 3615677"/>
              <a:gd name="connsiteX1573" fmla="*/ 1380256 w 7265975"/>
              <a:gd name="connsiteY1573" fmla="*/ 635602 h 3615677"/>
              <a:gd name="connsiteX1574" fmla="*/ 1394794 w 7265975"/>
              <a:gd name="connsiteY1574" fmla="*/ 632407 h 3615677"/>
              <a:gd name="connsiteX1575" fmla="*/ 1415792 w 7265975"/>
              <a:gd name="connsiteY1575" fmla="*/ 610040 h 3615677"/>
              <a:gd name="connsiteX1576" fmla="*/ 2307507 w 7265975"/>
              <a:gd name="connsiteY1576" fmla="*/ 586873 h 3615677"/>
              <a:gd name="connsiteX1577" fmla="*/ 2349332 w 7265975"/>
              <a:gd name="connsiteY1577" fmla="*/ 612614 h 3615677"/>
              <a:gd name="connsiteX1578" fmla="*/ 2321984 w 7265975"/>
              <a:gd name="connsiteY1578" fmla="*/ 625484 h 3615677"/>
              <a:gd name="connsiteX1579" fmla="*/ 2305896 w 7265975"/>
              <a:gd name="connsiteY1579" fmla="*/ 625484 h 3615677"/>
              <a:gd name="connsiteX1580" fmla="*/ 2291419 w 7265975"/>
              <a:gd name="connsiteY1580" fmla="*/ 601352 h 3615677"/>
              <a:gd name="connsiteX1581" fmla="*/ 2307507 w 7265975"/>
              <a:gd name="connsiteY1581" fmla="*/ 586873 h 3615677"/>
              <a:gd name="connsiteX1582" fmla="*/ 6816191 w 7265975"/>
              <a:gd name="connsiteY1582" fmla="*/ 586780 h 3615677"/>
              <a:gd name="connsiteX1583" fmla="*/ 6840322 w 7265975"/>
              <a:gd name="connsiteY1583" fmla="*/ 586780 h 3615677"/>
              <a:gd name="connsiteX1584" fmla="*/ 6845148 w 7265975"/>
              <a:gd name="connsiteY1584" fmla="*/ 597204 h 3615677"/>
              <a:gd name="connsiteX1585" fmla="*/ 6837105 w 7265975"/>
              <a:gd name="connsiteY1585" fmla="*/ 604154 h 3615677"/>
              <a:gd name="connsiteX1586" fmla="*/ 6816191 w 7265975"/>
              <a:gd name="connsiteY1586" fmla="*/ 586780 h 3615677"/>
              <a:gd name="connsiteX1587" fmla="*/ 4593637 w 7265975"/>
              <a:gd name="connsiteY1587" fmla="*/ 582558 h 3615677"/>
              <a:gd name="connsiteX1588" fmla="*/ 4621327 w 7265975"/>
              <a:gd name="connsiteY1588" fmla="*/ 601451 h 3615677"/>
              <a:gd name="connsiteX1589" fmla="*/ 4611950 w 7265975"/>
              <a:gd name="connsiteY1589" fmla="*/ 604540 h 3615677"/>
              <a:gd name="connsiteX1590" fmla="*/ 4588510 w 7265975"/>
              <a:gd name="connsiteY1590" fmla="*/ 587552 h 3615677"/>
              <a:gd name="connsiteX1591" fmla="*/ 4593637 w 7265975"/>
              <a:gd name="connsiteY1591" fmla="*/ 582558 h 3615677"/>
              <a:gd name="connsiteX1592" fmla="*/ 1469599 w 7265975"/>
              <a:gd name="connsiteY1592" fmla="*/ 534750 h 3615677"/>
              <a:gd name="connsiteX1593" fmla="*/ 1513303 w 7265975"/>
              <a:gd name="connsiteY1593" fmla="*/ 572006 h 3615677"/>
              <a:gd name="connsiteX1594" fmla="*/ 1534345 w 7265975"/>
              <a:gd name="connsiteY1594" fmla="*/ 596302 h 3615677"/>
              <a:gd name="connsiteX1595" fmla="*/ 1516540 w 7265975"/>
              <a:gd name="connsiteY1595" fmla="*/ 612501 h 3615677"/>
              <a:gd name="connsiteX1596" fmla="*/ 1552149 w 7265975"/>
              <a:gd name="connsiteY1596" fmla="*/ 623839 h 3615677"/>
              <a:gd name="connsiteX1597" fmla="*/ 1545674 w 7265975"/>
              <a:gd name="connsiteY1597" fmla="*/ 631939 h 3615677"/>
              <a:gd name="connsiteX1598" fmla="*/ 1561860 w 7265975"/>
              <a:gd name="connsiteY1598" fmla="*/ 661095 h 3615677"/>
              <a:gd name="connsiteX1599" fmla="*/ 1590996 w 7265975"/>
              <a:gd name="connsiteY1599" fmla="*/ 630319 h 3615677"/>
              <a:gd name="connsiteX1600" fmla="*/ 1616894 w 7265975"/>
              <a:gd name="connsiteY1600" fmla="*/ 654616 h 3615677"/>
              <a:gd name="connsiteX1601" fmla="*/ 1605562 w 7265975"/>
              <a:gd name="connsiteY1601" fmla="*/ 672433 h 3615677"/>
              <a:gd name="connsiteX1602" fmla="*/ 1642792 w 7265975"/>
              <a:gd name="connsiteY1602" fmla="*/ 693491 h 3615677"/>
              <a:gd name="connsiteX1603" fmla="*/ 1655739 w 7265975"/>
              <a:gd name="connsiteY1603" fmla="*/ 657856 h 3615677"/>
              <a:gd name="connsiteX1604" fmla="*/ 1676781 w 7265975"/>
              <a:gd name="connsiteY1604" fmla="*/ 643277 h 3615677"/>
              <a:gd name="connsiteX1605" fmla="*/ 1665449 w 7265975"/>
              <a:gd name="connsiteY1605" fmla="*/ 623839 h 3615677"/>
              <a:gd name="connsiteX1606" fmla="*/ 1683255 w 7265975"/>
              <a:gd name="connsiteY1606" fmla="*/ 610880 h 3615677"/>
              <a:gd name="connsiteX1607" fmla="*/ 1701061 w 7265975"/>
              <a:gd name="connsiteY1607" fmla="*/ 615740 h 3615677"/>
              <a:gd name="connsiteX1608" fmla="*/ 1748000 w 7265975"/>
              <a:gd name="connsiteY1608" fmla="*/ 633559 h 3615677"/>
              <a:gd name="connsiteX1609" fmla="*/ 1748000 w 7265975"/>
              <a:gd name="connsiteY1609" fmla="*/ 651376 h 3615677"/>
              <a:gd name="connsiteX1610" fmla="*/ 1735051 w 7265975"/>
              <a:gd name="connsiteY1610" fmla="*/ 678912 h 3615677"/>
              <a:gd name="connsiteX1611" fmla="*/ 1751237 w 7265975"/>
              <a:gd name="connsiteY1611" fmla="*/ 696731 h 3615677"/>
              <a:gd name="connsiteX1612" fmla="*/ 1709154 w 7265975"/>
              <a:gd name="connsiteY1612" fmla="*/ 729126 h 3615677"/>
              <a:gd name="connsiteX1613" fmla="*/ 1701061 w 7265975"/>
              <a:gd name="connsiteY1613" fmla="*/ 733985 h 3615677"/>
              <a:gd name="connsiteX1614" fmla="*/ 1678400 w 7265975"/>
              <a:gd name="connsiteY1614" fmla="*/ 738845 h 3615677"/>
              <a:gd name="connsiteX1615" fmla="*/ 1646027 w 7265975"/>
              <a:gd name="connsiteY1615" fmla="*/ 724268 h 3615677"/>
              <a:gd name="connsiteX1616" fmla="*/ 1650884 w 7265975"/>
              <a:gd name="connsiteY1616" fmla="*/ 740465 h 3615677"/>
              <a:gd name="connsiteX1617" fmla="*/ 1618512 w 7265975"/>
              <a:gd name="connsiteY1617" fmla="*/ 763142 h 3615677"/>
              <a:gd name="connsiteX1618" fmla="*/ 1587758 w 7265975"/>
              <a:gd name="connsiteY1618" fmla="*/ 746945 h 3615677"/>
              <a:gd name="connsiteX1619" fmla="*/ 1574808 w 7265975"/>
              <a:gd name="connsiteY1619" fmla="*/ 746945 h 3615677"/>
              <a:gd name="connsiteX1620" fmla="*/ 1633078 w 7265975"/>
              <a:gd name="connsiteY1620" fmla="*/ 771240 h 3615677"/>
              <a:gd name="connsiteX1621" fmla="*/ 1633078 w 7265975"/>
              <a:gd name="connsiteY1621" fmla="*/ 782579 h 3615677"/>
              <a:gd name="connsiteX1622" fmla="*/ 1595851 w 7265975"/>
              <a:gd name="connsiteY1622" fmla="*/ 808497 h 3615677"/>
              <a:gd name="connsiteX1623" fmla="*/ 1579665 w 7265975"/>
              <a:gd name="connsiteY1623" fmla="*/ 808497 h 3615677"/>
              <a:gd name="connsiteX1624" fmla="*/ 1565097 w 7265975"/>
              <a:gd name="connsiteY1624" fmla="*/ 823074 h 3615677"/>
              <a:gd name="connsiteX1625" fmla="*/ 1523013 w 7265975"/>
              <a:gd name="connsiteY1625" fmla="*/ 818215 h 3615677"/>
              <a:gd name="connsiteX1626" fmla="*/ 1560242 w 7265975"/>
              <a:gd name="connsiteY1626" fmla="*/ 836033 h 3615677"/>
              <a:gd name="connsiteX1627" fmla="*/ 1526250 w 7265975"/>
              <a:gd name="connsiteY1627" fmla="*/ 848991 h 3615677"/>
              <a:gd name="connsiteX1628" fmla="*/ 1503589 w 7265975"/>
              <a:gd name="connsiteY1628" fmla="*/ 884627 h 3615677"/>
              <a:gd name="connsiteX1629" fmla="*/ 1477691 w 7265975"/>
              <a:gd name="connsiteY1629" fmla="*/ 947799 h 3615677"/>
              <a:gd name="connsiteX1630" fmla="*/ 1477691 w 7265975"/>
              <a:gd name="connsiteY1630" fmla="*/ 980196 h 3615677"/>
              <a:gd name="connsiteX1631" fmla="*/ 1495497 w 7265975"/>
              <a:gd name="connsiteY1631" fmla="*/ 972097 h 3615677"/>
              <a:gd name="connsiteX1632" fmla="*/ 1523013 w 7265975"/>
              <a:gd name="connsiteY1632" fmla="*/ 1030410 h 3615677"/>
              <a:gd name="connsiteX1633" fmla="*/ 1548911 w 7265975"/>
              <a:gd name="connsiteY1633" fmla="*/ 1019072 h 3615677"/>
              <a:gd name="connsiteX1634" fmla="*/ 1581282 w 7265975"/>
              <a:gd name="connsiteY1634" fmla="*/ 1033650 h 3615677"/>
              <a:gd name="connsiteX1635" fmla="*/ 1668688 w 7265975"/>
              <a:gd name="connsiteY1635" fmla="*/ 1075765 h 3615677"/>
              <a:gd name="connsiteX1636" fmla="*/ 1715628 w 7265975"/>
              <a:gd name="connsiteY1636" fmla="*/ 1075765 h 3615677"/>
              <a:gd name="connsiteX1637" fmla="*/ 1731814 w 7265975"/>
              <a:gd name="connsiteY1637" fmla="*/ 1129219 h 3615677"/>
              <a:gd name="connsiteX1638" fmla="*/ 1773898 w 7265975"/>
              <a:gd name="connsiteY1638" fmla="*/ 1187532 h 3615677"/>
              <a:gd name="connsiteX1639" fmla="*/ 1794940 w 7265975"/>
              <a:gd name="connsiteY1639" fmla="*/ 1177813 h 3615677"/>
              <a:gd name="connsiteX1640" fmla="*/ 1807889 w 7265975"/>
              <a:gd name="connsiteY1640" fmla="*/ 1161615 h 3615677"/>
              <a:gd name="connsiteX1641" fmla="*/ 1783609 w 7265975"/>
              <a:gd name="connsiteY1641" fmla="*/ 1096822 h 3615677"/>
              <a:gd name="connsiteX1642" fmla="*/ 1840262 w 7265975"/>
              <a:gd name="connsiteY1642" fmla="*/ 1049848 h 3615677"/>
              <a:gd name="connsiteX1643" fmla="*/ 1799797 w 7265975"/>
              <a:gd name="connsiteY1643" fmla="*/ 965618 h 3615677"/>
              <a:gd name="connsiteX1644" fmla="*/ 1825695 w 7265975"/>
              <a:gd name="connsiteY1644" fmla="*/ 934841 h 3615677"/>
              <a:gd name="connsiteX1645" fmla="*/ 1812744 w 7265975"/>
              <a:gd name="connsiteY1645" fmla="*/ 902445 h 3615677"/>
              <a:gd name="connsiteX1646" fmla="*/ 1809508 w 7265975"/>
              <a:gd name="connsiteY1646" fmla="*/ 871669 h 3615677"/>
              <a:gd name="connsiteX1647" fmla="*/ 1830549 w 7265975"/>
              <a:gd name="connsiteY1647" fmla="*/ 853850 h 3615677"/>
              <a:gd name="connsiteX1648" fmla="*/ 1885584 w 7265975"/>
              <a:gd name="connsiteY1648" fmla="*/ 865190 h 3615677"/>
              <a:gd name="connsiteX1649" fmla="*/ 1905009 w 7265975"/>
              <a:gd name="connsiteY1649" fmla="*/ 858710 h 3615677"/>
              <a:gd name="connsiteX1650" fmla="*/ 1948709 w 7265975"/>
              <a:gd name="connsiteY1650" fmla="*/ 884627 h 3615677"/>
              <a:gd name="connsiteX1651" fmla="*/ 1990791 w 7265975"/>
              <a:gd name="connsiteY1651" fmla="*/ 917023 h 3615677"/>
              <a:gd name="connsiteX1652" fmla="*/ 2010214 w 7265975"/>
              <a:gd name="connsiteY1652" fmla="*/ 967237 h 3615677"/>
              <a:gd name="connsiteX1653" fmla="*/ 2032875 w 7265975"/>
              <a:gd name="connsiteY1653" fmla="*/ 983436 h 3615677"/>
              <a:gd name="connsiteX1654" fmla="*/ 2073342 w 7265975"/>
              <a:gd name="connsiteY1654" fmla="*/ 946180 h 3615677"/>
              <a:gd name="connsiteX1655" fmla="*/ 2091145 w 7265975"/>
              <a:gd name="connsiteY1655" fmla="*/ 926742 h 3615677"/>
              <a:gd name="connsiteX1656" fmla="*/ 2102476 w 7265975"/>
              <a:gd name="connsiteY1656" fmla="*/ 934841 h 3615677"/>
              <a:gd name="connsiteX1657" fmla="*/ 2126755 w 7265975"/>
              <a:gd name="connsiteY1657" fmla="*/ 975337 h 3615677"/>
              <a:gd name="connsiteX1658" fmla="*/ 2151035 w 7265975"/>
              <a:gd name="connsiteY1658" fmla="*/ 1004493 h 3615677"/>
              <a:gd name="connsiteX1659" fmla="*/ 2155891 w 7265975"/>
              <a:gd name="connsiteY1659" fmla="*/ 1023932 h 3615677"/>
              <a:gd name="connsiteX1660" fmla="*/ 2144559 w 7265975"/>
              <a:gd name="connsiteY1660" fmla="*/ 1036890 h 3615677"/>
              <a:gd name="connsiteX1661" fmla="*/ 2180168 w 7265975"/>
              <a:gd name="connsiteY1661" fmla="*/ 1054708 h 3615677"/>
              <a:gd name="connsiteX1662" fmla="*/ 2180168 w 7265975"/>
              <a:gd name="connsiteY1662" fmla="*/ 1056327 h 3615677"/>
              <a:gd name="connsiteX1663" fmla="*/ 2233582 w 7265975"/>
              <a:gd name="connsiteY1663" fmla="*/ 1087104 h 3615677"/>
              <a:gd name="connsiteX1664" fmla="*/ 2240055 w 7265975"/>
              <a:gd name="connsiteY1664" fmla="*/ 1095203 h 3615677"/>
              <a:gd name="connsiteX1665" fmla="*/ 2181785 w 7265975"/>
              <a:gd name="connsiteY1665" fmla="*/ 1121120 h 3615677"/>
              <a:gd name="connsiteX1666" fmla="*/ 2188258 w 7265975"/>
              <a:gd name="connsiteY1666" fmla="*/ 1124360 h 3615677"/>
              <a:gd name="connsiteX1667" fmla="*/ 2256243 w 7265975"/>
              <a:gd name="connsiteY1667" fmla="*/ 1103301 h 3615677"/>
              <a:gd name="connsiteX1668" fmla="*/ 2256243 w 7265975"/>
              <a:gd name="connsiteY1668" fmla="*/ 1111401 h 3615677"/>
              <a:gd name="connsiteX1669" fmla="*/ 2261099 w 7265975"/>
              <a:gd name="connsiteY1669" fmla="*/ 1122739 h 3615677"/>
              <a:gd name="connsiteX1670" fmla="*/ 2274047 w 7265975"/>
              <a:gd name="connsiteY1670" fmla="*/ 1156755 h 3615677"/>
              <a:gd name="connsiteX1671" fmla="*/ 2206065 w 7265975"/>
              <a:gd name="connsiteY1671" fmla="*/ 1195631 h 3615677"/>
              <a:gd name="connsiteX1672" fmla="*/ 2129991 w 7265975"/>
              <a:gd name="connsiteY1672" fmla="*/ 1211829 h 3615677"/>
              <a:gd name="connsiteX1673" fmla="*/ 2060391 w 7265975"/>
              <a:gd name="connsiteY1673" fmla="*/ 1215069 h 3615677"/>
              <a:gd name="connsiteX1674" fmla="*/ 2042587 w 7265975"/>
              <a:gd name="connsiteY1674" fmla="*/ 1236127 h 3615677"/>
              <a:gd name="connsiteX1675" fmla="*/ 2002123 w 7265975"/>
              <a:gd name="connsiteY1675" fmla="*/ 1265283 h 3615677"/>
              <a:gd name="connsiteX1676" fmla="*/ 2068485 w 7265975"/>
              <a:gd name="connsiteY1676" fmla="*/ 1240986 h 3615677"/>
              <a:gd name="connsiteX1677" fmla="*/ 2105712 w 7265975"/>
              <a:gd name="connsiteY1677" fmla="*/ 1250705 h 3615677"/>
              <a:gd name="connsiteX1678" fmla="*/ 2076579 w 7265975"/>
              <a:gd name="connsiteY1678" fmla="*/ 1275002 h 3615677"/>
              <a:gd name="connsiteX1679" fmla="*/ 2094384 w 7265975"/>
              <a:gd name="connsiteY1679" fmla="*/ 1276621 h 3615677"/>
              <a:gd name="connsiteX1680" fmla="*/ 2086290 w 7265975"/>
              <a:gd name="connsiteY1680" fmla="*/ 1294440 h 3615677"/>
              <a:gd name="connsiteX1681" fmla="*/ 2139705 w 7265975"/>
              <a:gd name="connsiteY1681" fmla="*/ 1331696 h 3615677"/>
              <a:gd name="connsiteX1682" fmla="*/ 2163982 w 7265975"/>
              <a:gd name="connsiteY1682" fmla="*/ 1339791 h 3615677"/>
              <a:gd name="connsiteX1683" fmla="*/ 2110568 w 7265975"/>
              <a:gd name="connsiteY1683" fmla="*/ 1365708 h 3615677"/>
              <a:gd name="connsiteX1684" fmla="*/ 2078197 w 7265975"/>
              <a:gd name="connsiteY1684" fmla="*/ 1388385 h 3615677"/>
              <a:gd name="connsiteX1685" fmla="*/ 2063628 w 7265975"/>
              <a:gd name="connsiteY1685" fmla="*/ 1370567 h 3615677"/>
              <a:gd name="connsiteX1686" fmla="*/ 2105712 w 7265975"/>
              <a:gd name="connsiteY1686" fmla="*/ 1343031 h 3615677"/>
              <a:gd name="connsiteX1687" fmla="*/ 2094384 w 7265975"/>
              <a:gd name="connsiteY1687" fmla="*/ 1331696 h 3615677"/>
              <a:gd name="connsiteX1688" fmla="*/ 2078197 w 7265975"/>
              <a:gd name="connsiteY1688" fmla="*/ 1346270 h 3615677"/>
              <a:gd name="connsiteX1689" fmla="*/ 2049062 w 7265975"/>
              <a:gd name="connsiteY1689" fmla="*/ 1347890 h 3615677"/>
              <a:gd name="connsiteX1690" fmla="*/ 2043550 w 7265975"/>
              <a:gd name="connsiteY1690" fmla="*/ 1347890 h 3615677"/>
              <a:gd name="connsiteX1691" fmla="*/ 2046256 w 7265975"/>
              <a:gd name="connsiteY1691" fmla="*/ 1357348 h 3615677"/>
              <a:gd name="connsiteX1692" fmla="*/ 2023586 w 7265975"/>
              <a:gd name="connsiteY1692" fmla="*/ 1368660 h 3615677"/>
              <a:gd name="connsiteX1693" fmla="*/ 2005775 w 7265975"/>
              <a:gd name="connsiteY1693" fmla="*/ 1368660 h 3615677"/>
              <a:gd name="connsiteX1694" fmla="*/ 1970149 w 7265975"/>
              <a:gd name="connsiteY1694" fmla="*/ 1415523 h 3615677"/>
              <a:gd name="connsiteX1695" fmla="*/ 1973388 w 7265975"/>
              <a:gd name="connsiteY1695" fmla="*/ 1421987 h 3615677"/>
              <a:gd name="connsiteX1696" fmla="*/ 1981485 w 7265975"/>
              <a:gd name="connsiteY1696" fmla="*/ 1434915 h 3615677"/>
              <a:gd name="connsiteX1697" fmla="*/ 1987961 w 7265975"/>
              <a:gd name="connsiteY1697" fmla="*/ 1430067 h 3615677"/>
              <a:gd name="connsiteX1698" fmla="*/ 1987961 w 7265975"/>
              <a:gd name="connsiteY1698" fmla="*/ 1434915 h 3615677"/>
              <a:gd name="connsiteX1699" fmla="*/ 1965293 w 7265975"/>
              <a:gd name="connsiteY1699" fmla="*/ 1436531 h 3615677"/>
              <a:gd name="connsiteX1700" fmla="*/ 1911855 w 7265975"/>
              <a:gd name="connsiteY1700" fmla="*/ 1452691 h 3615677"/>
              <a:gd name="connsiteX1701" fmla="*/ 1919951 w 7265975"/>
              <a:gd name="connsiteY1701" fmla="*/ 1452691 h 3615677"/>
              <a:gd name="connsiteX1702" fmla="*/ 1937763 w 7265975"/>
              <a:gd name="connsiteY1702" fmla="*/ 1452691 h 3615677"/>
              <a:gd name="connsiteX1703" fmla="*/ 1910234 w 7265975"/>
              <a:gd name="connsiteY1703" fmla="*/ 1455922 h 3615677"/>
              <a:gd name="connsiteX1704" fmla="*/ 1903757 w 7265975"/>
              <a:gd name="connsiteY1704" fmla="*/ 1454307 h 3615677"/>
              <a:gd name="connsiteX1705" fmla="*/ 1898900 w 7265975"/>
              <a:gd name="connsiteY1705" fmla="*/ 1460770 h 3615677"/>
              <a:gd name="connsiteX1706" fmla="*/ 1905376 w 7265975"/>
              <a:gd name="connsiteY1706" fmla="*/ 1468850 h 3615677"/>
              <a:gd name="connsiteX1707" fmla="*/ 1885946 w 7265975"/>
              <a:gd name="connsiteY1707" fmla="*/ 1499554 h 3615677"/>
              <a:gd name="connsiteX1708" fmla="*/ 1881085 w 7265975"/>
              <a:gd name="connsiteY1708" fmla="*/ 1493090 h 3615677"/>
              <a:gd name="connsiteX1709" fmla="*/ 1877850 w 7265975"/>
              <a:gd name="connsiteY1709" fmla="*/ 1496322 h 3615677"/>
              <a:gd name="connsiteX1710" fmla="*/ 1884327 w 7265975"/>
              <a:gd name="connsiteY1710" fmla="*/ 1510866 h 3615677"/>
              <a:gd name="connsiteX1711" fmla="*/ 1866513 w 7265975"/>
              <a:gd name="connsiteY1711" fmla="*/ 1539953 h 3615677"/>
              <a:gd name="connsiteX1712" fmla="*/ 1864893 w 7265975"/>
              <a:gd name="connsiteY1712" fmla="*/ 1535106 h 3615677"/>
              <a:gd name="connsiteX1713" fmla="*/ 1864893 w 7265975"/>
              <a:gd name="connsiteY1713" fmla="*/ 1527026 h 3615677"/>
              <a:gd name="connsiteX1714" fmla="*/ 1856796 w 7265975"/>
              <a:gd name="connsiteY1714" fmla="*/ 1504402 h 3615677"/>
              <a:gd name="connsiteX1715" fmla="*/ 1855177 w 7265975"/>
              <a:gd name="connsiteY1715" fmla="*/ 1514098 h 3615677"/>
              <a:gd name="connsiteX1716" fmla="*/ 1860037 w 7265975"/>
              <a:gd name="connsiteY1716" fmla="*/ 1538338 h 3615677"/>
              <a:gd name="connsiteX1717" fmla="*/ 1860037 w 7265975"/>
              <a:gd name="connsiteY1717" fmla="*/ 1549649 h 3615677"/>
              <a:gd name="connsiteX1718" fmla="*/ 1864893 w 7265975"/>
              <a:gd name="connsiteY1718" fmla="*/ 1549649 h 3615677"/>
              <a:gd name="connsiteX1719" fmla="*/ 1864893 w 7265975"/>
              <a:gd name="connsiteY1719" fmla="*/ 1556113 h 3615677"/>
              <a:gd name="connsiteX1720" fmla="*/ 1855177 w 7265975"/>
              <a:gd name="connsiteY1720" fmla="*/ 1564193 h 3615677"/>
              <a:gd name="connsiteX1721" fmla="*/ 1864893 w 7265975"/>
              <a:gd name="connsiteY1721" fmla="*/ 1570657 h 3615677"/>
              <a:gd name="connsiteX1722" fmla="*/ 1853558 w 7265975"/>
              <a:gd name="connsiteY1722" fmla="*/ 1578737 h 3615677"/>
              <a:gd name="connsiteX1723" fmla="*/ 1853558 w 7265975"/>
              <a:gd name="connsiteY1723" fmla="*/ 1583585 h 3615677"/>
              <a:gd name="connsiteX1724" fmla="*/ 1861654 w 7265975"/>
              <a:gd name="connsiteY1724" fmla="*/ 1588433 h 3615677"/>
              <a:gd name="connsiteX1725" fmla="*/ 1853558 w 7265975"/>
              <a:gd name="connsiteY1725" fmla="*/ 1596513 h 3615677"/>
              <a:gd name="connsiteX1726" fmla="*/ 1835744 w 7265975"/>
              <a:gd name="connsiteY1726" fmla="*/ 1604593 h 3615677"/>
              <a:gd name="connsiteX1727" fmla="*/ 1824409 w 7265975"/>
              <a:gd name="connsiteY1727" fmla="*/ 1614289 h 3615677"/>
              <a:gd name="connsiteX1728" fmla="*/ 1826030 w 7265975"/>
              <a:gd name="connsiteY1728" fmla="*/ 1615905 h 3615677"/>
              <a:gd name="connsiteX1729" fmla="*/ 1749919 w 7265975"/>
              <a:gd name="connsiteY1729" fmla="*/ 1699936 h 3615677"/>
              <a:gd name="connsiteX1730" fmla="*/ 1769352 w 7265975"/>
              <a:gd name="connsiteY1730" fmla="*/ 1753263 h 3615677"/>
              <a:gd name="connsiteX1731" fmla="*/ 1769352 w 7265975"/>
              <a:gd name="connsiteY1731" fmla="*/ 1756495 h 3615677"/>
              <a:gd name="connsiteX1732" fmla="*/ 1777448 w 7265975"/>
              <a:gd name="connsiteY1732" fmla="*/ 1785583 h 3615677"/>
              <a:gd name="connsiteX1733" fmla="*/ 1762872 w 7265975"/>
              <a:gd name="connsiteY1733" fmla="*/ 1814670 h 3615677"/>
              <a:gd name="connsiteX1734" fmla="*/ 1748300 w 7265975"/>
              <a:gd name="connsiteY1734" fmla="*/ 1796894 h 3615677"/>
              <a:gd name="connsiteX1735" fmla="*/ 1727250 w 7265975"/>
              <a:gd name="connsiteY1735" fmla="*/ 1769423 h 3615677"/>
              <a:gd name="connsiteX1736" fmla="*/ 1691623 w 7265975"/>
              <a:gd name="connsiteY1736" fmla="*/ 1703167 h 3615677"/>
              <a:gd name="connsiteX1737" fmla="*/ 1677048 w 7265975"/>
              <a:gd name="connsiteY1737" fmla="*/ 1712863 h 3615677"/>
              <a:gd name="connsiteX1738" fmla="*/ 1638186 w 7265975"/>
              <a:gd name="connsiteY1738" fmla="*/ 1696704 h 3615677"/>
              <a:gd name="connsiteX1739" fmla="*/ 1620373 w 7265975"/>
              <a:gd name="connsiteY1739" fmla="*/ 1701552 h 3615677"/>
              <a:gd name="connsiteX1740" fmla="*/ 1615516 w 7265975"/>
              <a:gd name="connsiteY1740" fmla="*/ 1696704 h 3615677"/>
              <a:gd name="connsiteX1741" fmla="*/ 1576650 w 7265975"/>
              <a:gd name="connsiteY1741" fmla="*/ 1701552 h 3615677"/>
              <a:gd name="connsiteX1742" fmla="*/ 1587984 w 7265975"/>
              <a:gd name="connsiteY1742" fmla="*/ 1701552 h 3615677"/>
              <a:gd name="connsiteX1743" fmla="*/ 1587984 w 7265975"/>
              <a:gd name="connsiteY1743" fmla="*/ 1725791 h 3615677"/>
              <a:gd name="connsiteX1744" fmla="*/ 1537788 w 7265975"/>
              <a:gd name="connsiteY1744" fmla="*/ 1711247 h 3615677"/>
              <a:gd name="connsiteX1745" fmla="*/ 1526452 w 7265975"/>
              <a:gd name="connsiteY1745" fmla="*/ 1716095 h 3615677"/>
              <a:gd name="connsiteX1746" fmla="*/ 1507020 w 7265975"/>
              <a:gd name="connsiteY1746" fmla="*/ 1709631 h 3615677"/>
              <a:gd name="connsiteX1747" fmla="*/ 1466536 w 7265975"/>
              <a:gd name="connsiteY1747" fmla="*/ 1735487 h 3615677"/>
              <a:gd name="connsiteX1748" fmla="*/ 1448724 w 7265975"/>
              <a:gd name="connsiteY1748" fmla="*/ 1738719 h 3615677"/>
              <a:gd name="connsiteX1749" fmla="*/ 1422812 w 7265975"/>
              <a:gd name="connsiteY1749" fmla="*/ 1785583 h 3615677"/>
              <a:gd name="connsiteX1750" fmla="*/ 1423431 w 7265975"/>
              <a:gd name="connsiteY1750" fmla="*/ 1786816 h 3615677"/>
              <a:gd name="connsiteX1751" fmla="*/ 1423310 w 7265975"/>
              <a:gd name="connsiteY1751" fmla="*/ 1786215 h 3615677"/>
              <a:gd name="connsiteX1752" fmla="*/ 1426552 w 7265975"/>
              <a:gd name="connsiteY1752" fmla="*/ 1792703 h 3615677"/>
              <a:gd name="connsiteX1753" fmla="*/ 1424545 w 7265975"/>
              <a:gd name="connsiteY1753" fmla="*/ 1792393 h 3615677"/>
              <a:gd name="connsiteX1754" fmla="*/ 1424426 w 7265975"/>
              <a:gd name="connsiteY1754" fmla="*/ 1791796 h 3615677"/>
              <a:gd name="connsiteX1755" fmla="*/ 1406417 w 7265975"/>
              <a:gd name="connsiteY1755" fmla="*/ 1789016 h 3615677"/>
              <a:gd name="connsiteX1756" fmla="*/ 1390544 w 7265975"/>
              <a:gd name="connsiteY1756" fmla="*/ 1782400 h 3615677"/>
              <a:gd name="connsiteX1757" fmla="*/ 1390906 w 7265975"/>
              <a:gd name="connsiteY1757" fmla="*/ 1782971 h 3615677"/>
              <a:gd name="connsiteX1758" fmla="*/ 1406906 w 7265975"/>
              <a:gd name="connsiteY1758" fmla="*/ 1789662 h 3615677"/>
              <a:gd name="connsiteX1759" fmla="*/ 1424545 w 7265975"/>
              <a:gd name="connsiteY1759" fmla="*/ 1792393 h 3615677"/>
              <a:gd name="connsiteX1760" fmla="*/ 1424932 w 7265975"/>
              <a:gd name="connsiteY1760" fmla="*/ 1794325 h 3615677"/>
              <a:gd name="connsiteX1761" fmla="*/ 1428171 w 7265975"/>
              <a:gd name="connsiteY1761" fmla="*/ 1805680 h 3615677"/>
              <a:gd name="connsiteX1762" fmla="*/ 1421692 w 7265975"/>
              <a:gd name="connsiteY1762" fmla="*/ 1834877 h 3615677"/>
              <a:gd name="connsiteX1763" fmla="*/ 1421692 w 7265975"/>
              <a:gd name="connsiteY1763" fmla="*/ 1875429 h 3615677"/>
              <a:gd name="connsiteX1764" fmla="*/ 1426552 w 7265975"/>
              <a:gd name="connsiteY1764" fmla="*/ 1890028 h 3615677"/>
              <a:gd name="connsiteX1765" fmla="*/ 1429790 w 7265975"/>
              <a:gd name="connsiteY1765" fmla="*/ 1906248 h 3615677"/>
              <a:gd name="connsiteX1766" fmla="*/ 1445994 w 7265975"/>
              <a:gd name="connsiteY1766" fmla="*/ 1927335 h 3615677"/>
              <a:gd name="connsiteX1767" fmla="*/ 1478398 w 7265975"/>
              <a:gd name="connsiteY1767" fmla="*/ 1958155 h 3615677"/>
              <a:gd name="connsiteX1768" fmla="*/ 1489738 w 7265975"/>
              <a:gd name="connsiteY1768" fmla="*/ 1966265 h 3615677"/>
              <a:gd name="connsiteX1769" fmla="*/ 1528624 w 7265975"/>
              <a:gd name="connsiteY1769" fmla="*/ 1956533 h 3615677"/>
              <a:gd name="connsiteX1770" fmla="*/ 1543204 w 7265975"/>
              <a:gd name="connsiteY1770" fmla="*/ 1961399 h 3615677"/>
              <a:gd name="connsiteX1771" fmla="*/ 1552927 w 7265975"/>
              <a:gd name="connsiteY1771" fmla="*/ 1950045 h 3615677"/>
              <a:gd name="connsiteX1772" fmla="*/ 1567506 w 7265975"/>
              <a:gd name="connsiteY1772" fmla="*/ 1920847 h 3615677"/>
              <a:gd name="connsiteX1773" fmla="*/ 1611252 w 7265975"/>
              <a:gd name="connsiteY1773" fmla="*/ 1893272 h 3615677"/>
              <a:gd name="connsiteX1774" fmla="*/ 1625834 w 7265975"/>
              <a:gd name="connsiteY1774" fmla="*/ 1894894 h 3615677"/>
              <a:gd name="connsiteX1775" fmla="*/ 1642038 w 7265975"/>
              <a:gd name="connsiteY1775" fmla="*/ 1896516 h 3615677"/>
              <a:gd name="connsiteX1776" fmla="*/ 1642038 w 7265975"/>
              <a:gd name="connsiteY1776" fmla="*/ 1903004 h 3615677"/>
              <a:gd name="connsiteX1777" fmla="*/ 1629076 w 7265975"/>
              <a:gd name="connsiteY1777" fmla="*/ 1938690 h 3615677"/>
              <a:gd name="connsiteX1778" fmla="*/ 1620974 w 7265975"/>
              <a:gd name="connsiteY1778" fmla="*/ 1963021 h 3615677"/>
              <a:gd name="connsiteX1779" fmla="*/ 1620974 w 7265975"/>
              <a:gd name="connsiteY1779" fmla="*/ 1958155 h 3615677"/>
              <a:gd name="connsiteX1780" fmla="*/ 1614492 w 7265975"/>
              <a:gd name="connsiteY1780" fmla="*/ 1958155 h 3615677"/>
              <a:gd name="connsiteX1781" fmla="*/ 1614492 w 7265975"/>
              <a:gd name="connsiteY1781" fmla="*/ 1992219 h 3615677"/>
              <a:gd name="connsiteX1782" fmla="*/ 1601533 w 7265975"/>
              <a:gd name="connsiteY1782" fmla="*/ 2006817 h 3615677"/>
              <a:gd name="connsiteX1783" fmla="*/ 1601533 w 7265975"/>
              <a:gd name="connsiteY1783" fmla="*/ 2010061 h 3615677"/>
              <a:gd name="connsiteX1784" fmla="*/ 1611252 w 7265975"/>
              <a:gd name="connsiteY1784" fmla="*/ 2018172 h 3615677"/>
              <a:gd name="connsiteX1785" fmla="*/ 1679301 w 7265975"/>
              <a:gd name="connsiteY1785" fmla="*/ 2013306 h 3615677"/>
              <a:gd name="connsiteX1786" fmla="*/ 1713325 w 7265975"/>
              <a:gd name="connsiteY1786" fmla="*/ 2029526 h 3615677"/>
              <a:gd name="connsiteX1787" fmla="*/ 1713325 w 7265975"/>
              <a:gd name="connsiteY1787" fmla="*/ 2039259 h 3615677"/>
              <a:gd name="connsiteX1788" fmla="*/ 1708464 w 7265975"/>
              <a:gd name="connsiteY1788" fmla="*/ 2071700 h 3615677"/>
              <a:gd name="connsiteX1789" fmla="*/ 1708464 w 7265975"/>
              <a:gd name="connsiteY1789" fmla="*/ 2115496 h 3615677"/>
              <a:gd name="connsiteX1790" fmla="*/ 1734386 w 7265975"/>
              <a:gd name="connsiteY1790" fmla="*/ 2143072 h 3615677"/>
              <a:gd name="connsiteX1791" fmla="*/ 1753831 w 7265975"/>
              <a:gd name="connsiteY1791" fmla="*/ 2159292 h 3615677"/>
              <a:gd name="connsiteX1792" fmla="*/ 1799194 w 7265975"/>
              <a:gd name="connsiteY1792" fmla="*/ 2144694 h 3615677"/>
              <a:gd name="connsiteX1793" fmla="*/ 1822484 w 7265975"/>
              <a:gd name="connsiteY1793" fmla="*/ 2153210 h 3615677"/>
              <a:gd name="connsiteX1794" fmla="*/ 1838565 w 7265975"/>
              <a:gd name="connsiteY1794" fmla="*/ 2167983 h 3615677"/>
              <a:gd name="connsiteX1795" fmla="*/ 1839196 w 7265975"/>
              <a:gd name="connsiteY1795" fmla="*/ 2167453 h 3615677"/>
              <a:gd name="connsiteX1796" fmla="*/ 1848901 w 7265975"/>
              <a:gd name="connsiteY1796" fmla="*/ 2167453 h 3615677"/>
              <a:gd name="connsiteX1797" fmla="*/ 1848901 w 7265975"/>
              <a:gd name="connsiteY1797" fmla="*/ 2162593 h 3615677"/>
              <a:gd name="connsiteX1798" fmla="*/ 1852139 w 7265975"/>
              <a:gd name="connsiteY1798" fmla="*/ 2159353 h 3615677"/>
              <a:gd name="connsiteX1799" fmla="*/ 1863457 w 7265975"/>
              <a:gd name="connsiteY1799" fmla="*/ 2148014 h 3615677"/>
              <a:gd name="connsiteX1800" fmla="*/ 1869931 w 7265975"/>
              <a:gd name="connsiteY1800" fmla="*/ 2130194 h 3615677"/>
              <a:gd name="connsiteX1801" fmla="*/ 1889338 w 7265975"/>
              <a:gd name="connsiteY1801" fmla="*/ 2113995 h 3615677"/>
              <a:gd name="connsiteX1802" fmla="*/ 1936248 w 7265975"/>
              <a:gd name="connsiteY1802" fmla="*/ 2099416 h 3615677"/>
              <a:gd name="connsiteX1803" fmla="*/ 1957274 w 7265975"/>
              <a:gd name="connsiteY1803" fmla="*/ 2084836 h 3615677"/>
              <a:gd name="connsiteX1804" fmla="*/ 1963743 w 7265975"/>
              <a:gd name="connsiteY1804" fmla="*/ 2094556 h 3615677"/>
              <a:gd name="connsiteX1805" fmla="*/ 1955657 w 7265975"/>
              <a:gd name="connsiteY1805" fmla="*/ 2102655 h 3615677"/>
              <a:gd name="connsiteX1806" fmla="*/ 1949186 w 7265975"/>
              <a:gd name="connsiteY1806" fmla="*/ 2131814 h 3615677"/>
              <a:gd name="connsiteX1807" fmla="*/ 1960509 w 7265975"/>
              <a:gd name="connsiteY1807" fmla="*/ 2152874 h 3615677"/>
              <a:gd name="connsiteX1808" fmla="*/ 1968595 w 7265975"/>
              <a:gd name="connsiteY1808" fmla="*/ 2141534 h 3615677"/>
              <a:gd name="connsiteX1809" fmla="*/ 1958892 w 7265975"/>
              <a:gd name="connsiteY1809" fmla="*/ 2118855 h 3615677"/>
              <a:gd name="connsiteX1810" fmla="*/ 1976683 w 7265975"/>
              <a:gd name="connsiteY1810" fmla="*/ 2105895 h 3615677"/>
              <a:gd name="connsiteX1811" fmla="*/ 1994475 w 7265975"/>
              <a:gd name="connsiteY1811" fmla="*/ 2105895 h 3615677"/>
              <a:gd name="connsiteX1812" fmla="*/ 1981537 w 7265975"/>
              <a:gd name="connsiteY1812" fmla="*/ 2092936 h 3615677"/>
              <a:gd name="connsiteX1813" fmla="*/ 1992857 w 7265975"/>
              <a:gd name="connsiteY1813" fmla="*/ 2092936 h 3615677"/>
              <a:gd name="connsiteX1814" fmla="*/ 2023587 w 7265975"/>
              <a:gd name="connsiteY1814" fmla="*/ 2110755 h 3615677"/>
              <a:gd name="connsiteX1815" fmla="*/ 2031674 w 7265975"/>
              <a:gd name="connsiteY1815" fmla="*/ 2123715 h 3615677"/>
              <a:gd name="connsiteX1816" fmla="*/ 2070496 w 7265975"/>
              <a:gd name="connsiteY1816" fmla="*/ 2123715 h 3615677"/>
              <a:gd name="connsiteX1817" fmla="*/ 2085052 w 7265975"/>
              <a:gd name="connsiteY1817" fmla="*/ 2131814 h 3615677"/>
              <a:gd name="connsiteX1818" fmla="*/ 2106081 w 7265975"/>
              <a:gd name="connsiteY1818" fmla="*/ 2120475 h 3615677"/>
              <a:gd name="connsiteX1819" fmla="*/ 2123872 w 7265975"/>
              <a:gd name="connsiteY1819" fmla="*/ 2117235 h 3615677"/>
              <a:gd name="connsiteX1820" fmla="*/ 2144901 w 7265975"/>
              <a:gd name="connsiteY1820" fmla="*/ 2118855 h 3615677"/>
              <a:gd name="connsiteX1821" fmla="*/ 2133577 w 7265975"/>
              <a:gd name="connsiteY1821" fmla="*/ 2120475 h 3615677"/>
              <a:gd name="connsiteX1822" fmla="*/ 2133577 w 7265975"/>
              <a:gd name="connsiteY1822" fmla="*/ 2126955 h 3615677"/>
              <a:gd name="connsiteX1823" fmla="*/ 2164310 w 7265975"/>
              <a:gd name="connsiteY1823" fmla="*/ 2143154 h 3615677"/>
              <a:gd name="connsiteX1824" fmla="*/ 2174016 w 7265975"/>
              <a:gd name="connsiteY1824" fmla="*/ 2165833 h 3615677"/>
              <a:gd name="connsiteX1825" fmla="*/ 2193421 w 7265975"/>
              <a:gd name="connsiteY1825" fmla="*/ 2165833 h 3615677"/>
              <a:gd name="connsiteX1826" fmla="*/ 2222539 w 7265975"/>
              <a:gd name="connsiteY1826" fmla="*/ 2194992 h 3615677"/>
              <a:gd name="connsiteX1827" fmla="*/ 2233862 w 7265975"/>
              <a:gd name="connsiteY1827" fmla="*/ 2198232 h 3615677"/>
              <a:gd name="connsiteX1828" fmla="*/ 2287238 w 7265975"/>
              <a:gd name="connsiteY1828" fmla="*/ 2220911 h 3615677"/>
              <a:gd name="connsiteX1829" fmla="*/ 2306649 w 7265975"/>
              <a:gd name="connsiteY1829" fmla="*/ 2220911 h 3615677"/>
              <a:gd name="connsiteX1830" fmla="*/ 2329293 w 7265975"/>
              <a:gd name="connsiteY1830" fmla="*/ 2229011 h 3615677"/>
              <a:gd name="connsiteX1831" fmla="*/ 2334146 w 7265975"/>
              <a:gd name="connsiteY1831" fmla="*/ 2229011 h 3615677"/>
              <a:gd name="connsiteX1832" fmla="*/ 2372965 w 7265975"/>
              <a:gd name="connsiteY1832" fmla="*/ 2256550 h 3615677"/>
              <a:gd name="connsiteX1833" fmla="*/ 2385903 w 7265975"/>
              <a:gd name="connsiteY1833" fmla="*/ 2295428 h 3615677"/>
              <a:gd name="connsiteX1834" fmla="*/ 2398845 w 7265975"/>
              <a:gd name="connsiteY1834" fmla="*/ 2310007 h 3615677"/>
              <a:gd name="connsiteX1835" fmla="*/ 2366494 w 7265975"/>
              <a:gd name="connsiteY1835" fmla="*/ 2352126 h 3615677"/>
              <a:gd name="connsiteX1836" fmla="*/ 2376198 w 7265975"/>
              <a:gd name="connsiteY1836" fmla="*/ 2360226 h 3615677"/>
              <a:gd name="connsiteX1837" fmla="*/ 2387521 w 7265975"/>
              <a:gd name="connsiteY1837" fmla="*/ 2376425 h 3615677"/>
              <a:gd name="connsiteX1838" fmla="*/ 2405314 w 7265975"/>
              <a:gd name="connsiteY1838" fmla="*/ 2376425 h 3615677"/>
              <a:gd name="connsiteX1839" fmla="*/ 2408548 w 7265975"/>
              <a:gd name="connsiteY1839" fmla="*/ 2384525 h 3615677"/>
              <a:gd name="connsiteX1840" fmla="*/ 2416637 w 7265975"/>
              <a:gd name="connsiteY1840" fmla="*/ 2376425 h 3615677"/>
              <a:gd name="connsiteX1841" fmla="*/ 2444133 w 7265975"/>
              <a:gd name="connsiteY1841" fmla="*/ 2350506 h 3615677"/>
              <a:gd name="connsiteX1842" fmla="*/ 2491040 w 7265975"/>
              <a:gd name="connsiteY1842" fmla="*/ 2368325 h 3615677"/>
              <a:gd name="connsiteX1843" fmla="*/ 2505597 w 7265975"/>
              <a:gd name="connsiteY1843" fmla="*/ 2376425 h 3615677"/>
              <a:gd name="connsiteX1844" fmla="*/ 2507215 w 7265975"/>
              <a:gd name="connsiteY1844" fmla="*/ 2394244 h 3615677"/>
              <a:gd name="connsiteX1845" fmla="*/ 2512065 w 7265975"/>
              <a:gd name="connsiteY1845" fmla="*/ 2394244 h 3615677"/>
              <a:gd name="connsiteX1846" fmla="*/ 2526622 w 7265975"/>
              <a:gd name="connsiteY1846" fmla="*/ 2386145 h 3615677"/>
              <a:gd name="connsiteX1847" fmla="*/ 2558972 w 7265975"/>
              <a:gd name="connsiteY1847" fmla="*/ 2399104 h 3615677"/>
              <a:gd name="connsiteX1848" fmla="*/ 2586471 w 7265975"/>
              <a:gd name="connsiteY1848" fmla="*/ 2394244 h 3615677"/>
              <a:gd name="connsiteX1849" fmla="*/ 2620438 w 7265975"/>
              <a:gd name="connsiteY1849" fmla="*/ 2405584 h 3615677"/>
              <a:gd name="connsiteX1850" fmla="*/ 2659258 w 7265975"/>
              <a:gd name="connsiteY1850" fmla="*/ 2441222 h 3615677"/>
              <a:gd name="connsiteX1851" fmla="*/ 2686754 w 7265975"/>
              <a:gd name="connsiteY1851" fmla="*/ 2441222 h 3615677"/>
              <a:gd name="connsiteX1852" fmla="*/ 2704549 w 7265975"/>
              <a:gd name="connsiteY1852" fmla="*/ 2476861 h 3615677"/>
              <a:gd name="connsiteX1853" fmla="*/ 2656022 w 7265975"/>
              <a:gd name="connsiteY1853" fmla="*/ 2572437 h 3615677"/>
              <a:gd name="connsiteX1854" fmla="*/ 2644702 w 7265975"/>
              <a:gd name="connsiteY1854" fmla="*/ 2587017 h 3615677"/>
              <a:gd name="connsiteX1855" fmla="*/ 2622057 w 7265975"/>
              <a:gd name="connsiteY1855" fmla="*/ 2606456 h 3615677"/>
              <a:gd name="connsiteX1856" fmla="*/ 2622057 w 7265975"/>
              <a:gd name="connsiteY1856" fmla="*/ 2656674 h 3615677"/>
              <a:gd name="connsiteX1857" fmla="*/ 2617205 w 7265975"/>
              <a:gd name="connsiteY1857" fmla="*/ 2690693 h 3615677"/>
              <a:gd name="connsiteX1858" fmla="*/ 2613969 w 7265975"/>
              <a:gd name="connsiteY1858" fmla="*/ 2700412 h 3615677"/>
              <a:gd name="connsiteX1859" fmla="*/ 2604262 w 7265975"/>
              <a:gd name="connsiteY1859" fmla="*/ 2716612 h 3615677"/>
              <a:gd name="connsiteX1860" fmla="*/ 2601027 w 7265975"/>
              <a:gd name="connsiteY1860" fmla="*/ 2740911 h 3615677"/>
              <a:gd name="connsiteX1861" fmla="*/ 2575149 w 7265975"/>
              <a:gd name="connsiteY1861" fmla="*/ 2778169 h 3615677"/>
              <a:gd name="connsiteX1862" fmla="*/ 2571914 w 7265975"/>
              <a:gd name="connsiteY1862" fmla="*/ 2794369 h 3615677"/>
              <a:gd name="connsiteX1863" fmla="*/ 2541179 w 7265975"/>
              <a:gd name="connsiteY1863" fmla="*/ 2812188 h 3615677"/>
              <a:gd name="connsiteX1864" fmla="*/ 2505597 w 7265975"/>
              <a:gd name="connsiteY1864" fmla="*/ 2817048 h 3615677"/>
              <a:gd name="connsiteX1865" fmla="*/ 2499127 w 7265975"/>
              <a:gd name="connsiteY1865" fmla="*/ 2825148 h 3615677"/>
              <a:gd name="connsiteX1866" fmla="*/ 2450604 w 7265975"/>
              <a:gd name="connsiteY1866" fmla="*/ 2852687 h 3615677"/>
              <a:gd name="connsiteX1867" fmla="*/ 2429577 w 7265975"/>
              <a:gd name="connsiteY1867" fmla="*/ 2867266 h 3615677"/>
              <a:gd name="connsiteX1868" fmla="*/ 2423105 w 7265975"/>
              <a:gd name="connsiteY1868" fmla="*/ 2899665 h 3615677"/>
              <a:gd name="connsiteX1869" fmla="*/ 2423105 w 7265975"/>
              <a:gd name="connsiteY1869" fmla="*/ 2933683 h 3615677"/>
              <a:gd name="connsiteX1870" fmla="*/ 2393991 w 7265975"/>
              <a:gd name="connsiteY1870" fmla="*/ 2967702 h 3615677"/>
              <a:gd name="connsiteX1871" fmla="*/ 2384287 w 7265975"/>
              <a:gd name="connsiteY1871" fmla="*/ 2990381 h 3615677"/>
              <a:gd name="connsiteX1872" fmla="*/ 2345468 w 7265975"/>
              <a:gd name="connsiteY1872" fmla="*/ 3030880 h 3615677"/>
              <a:gd name="connsiteX1873" fmla="*/ 2292092 w 7265975"/>
              <a:gd name="connsiteY1873" fmla="*/ 3087578 h 3615677"/>
              <a:gd name="connsiteX1874" fmla="*/ 2259742 w 7265975"/>
              <a:gd name="connsiteY1874" fmla="*/ 3079478 h 3615677"/>
              <a:gd name="connsiteX1875" fmla="*/ 2230626 w 7265975"/>
              <a:gd name="connsiteY1875" fmla="*/ 3071378 h 3615677"/>
              <a:gd name="connsiteX1876" fmla="*/ 2224157 w 7265975"/>
              <a:gd name="connsiteY1876" fmla="*/ 3074618 h 3615677"/>
              <a:gd name="connsiteX1877" fmla="*/ 2237095 w 7265975"/>
              <a:gd name="connsiteY1877" fmla="*/ 3087578 h 3615677"/>
              <a:gd name="connsiteX1878" fmla="*/ 2245183 w 7265975"/>
              <a:gd name="connsiteY1878" fmla="*/ 3108637 h 3615677"/>
              <a:gd name="connsiteX1879" fmla="*/ 2259742 w 7265975"/>
              <a:gd name="connsiteY1879" fmla="*/ 3124836 h 3615677"/>
              <a:gd name="connsiteX1880" fmla="*/ 2254888 w 7265975"/>
              <a:gd name="connsiteY1880" fmla="*/ 3144275 h 3615677"/>
              <a:gd name="connsiteX1881" fmla="*/ 2237095 w 7265975"/>
              <a:gd name="connsiteY1881" fmla="*/ 3165335 h 3615677"/>
              <a:gd name="connsiteX1882" fmla="*/ 2193421 w 7265975"/>
              <a:gd name="connsiteY1882" fmla="*/ 3179914 h 3615677"/>
              <a:gd name="connsiteX1883" fmla="*/ 2151370 w 7265975"/>
              <a:gd name="connsiteY1883" fmla="*/ 3181534 h 3615677"/>
              <a:gd name="connsiteX1884" fmla="*/ 2144901 w 7265975"/>
              <a:gd name="connsiteY1884" fmla="*/ 3223652 h 3615677"/>
              <a:gd name="connsiteX1885" fmla="*/ 2144901 w 7265975"/>
              <a:gd name="connsiteY1885" fmla="*/ 3230132 h 3615677"/>
              <a:gd name="connsiteX1886" fmla="*/ 2127108 w 7265975"/>
              <a:gd name="connsiteY1886" fmla="*/ 3238232 h 3615677"/>
              <a:gd name="connsiteX1887" fmla="*/ 2096377 w 7265975"/>
              <a:gd name="connsiteY1887" fmla="*/ 3228512 h 3615677"/>
              <a:gd name="connsiteX1888" fmla="*/ 2088288 w 7265975"/>
              <a:gd name="connsiteY1888" fmla="*/ 3236612 h 3615677"/>
              <a:gd name="connsiteX1889" fmla="*/ 2102845 w 7265975"/>
              <a:gd name="connsiteY1889" fmla="*/ 3265771 h 3615677"/>
              <a:gd name="connsiteX1890" fmla="*/ 2114168 w 7265975"/>
              <a:gd name="connsiteY1890" fmla="*/ 3260911 h 3615677"/>
              <a:gd name="connsiteX1891" fmla="*/ 2120638 w 7265975"/>
              <a:gd name="connsiteY1891" fmla="*/ 3267391 h 3615677"/>
              <a:gd name="connsiteX1892" fmla="*/ 2112550 w 7265975"/>
              <a:gd name="connsiteY1892" fmla="*/ 3277110 h 3615677"/>
              <a:gd name="connsiteX1893" fmla="*/ 2094760 w 7265975"/>
              <a:gd name="connsiteY1893" fmla="*/ 3270630 h 3615677"/>
              <a:gd name="connsiteX1894" fmla="*/ 2102845 w 7265975"/>
              <a:gd name="connsiteY1894" fmla="*/ 3281970 h 3615677"/>
              <a:gd name="connsiteX1895" fmla="*/ 2085052 w 7265975"/>
              <a:gd name="connsiteY1895" fmla="*/ 3325708 h 3615677"/>
              <a:gd name="connsiteX1896" fmla="*/ 2065644 w 7265975"/>
              <a:gd name="connsiteY1896" fmla="*/ 3333808 h 3615677"/>
              <a:gd name="connsiteX1897" fmla="*/ 2044616 w 7265975"/>
              <a:gd name="connsiteY1897" fmla="*/ 3359727 h 3615677"/>
              <a:gd name="connsiteX1898" fmla="*/ 2076966 w 7265975"/>
              <a:gd name="connsiteY1898" fmla="*/ 3398606 h 3615677"/>
              <a:gd name="connsiteX1899" fmla="*/ 2049469 w 7265975"/>
              <a:gd name="connsiteY1899" fmla="*/ 3431004 h 3615677"/>
              <a:gd name="connsiteX1900" fmla="*/ 2041381 w 7265975"/>
              <a:gd name="connsiteY1900" fmla="*/ 3455303 h 3615677"/>
              <a:gd name="connsiteX1901" fmla="*/ 2018738 w 7265975"/>
              <a:gd name="connsiteY1901" fmla="*/ 3468263 h 3615677"/>
              <a:gd name="connsiteX1902" fmla="*/ 2005796 w 7265975"/>
              <a:gd name="connsiteY1902" fmla="*/ 3500662 h 3615677"/>
              <a:gd name="connsiteX1903" fmla="*/ 2017120 w 7265975"/>
              <a:gd name="connsiteY1903" fmla="*/ 3516861 h 3615677"/>
              <a:gd name="connsiteX1904" fmla="*/ 2038145 w 7265975"/>
              <a:gd name="connsiteY1904" fmla="*/ 3565459 h 3615677"/>
              <a:gd name="connsiteX1905" fmla="*/ 2091523 w 7265975"/>
              <a:gd name="connsiteY1905" fmla="*/ 3597858 h 3615677"/>
              <a:gd name="connsiteX1906" fmla="*/ 2080200 w 7265975"/>
              <a:gd name="connsiteY1906" fmla="*/ 3599478 h 3615677"/>
              <a:gd name="connsiteX1907" fmla="*/ 2046234 w 7265975"/>
              <a:gd name="connsiteY1907" fmla="*/ 3612437 h 3615677"/>
              <a:gd name="connsiteX1908" fmla="*/ 2038145 w 7265975"/>
              <a:gd name="connsiteY1908" fmla="*/ 3612437 h 3615677"/>
              <a:gd name="connsiteX1909" fmla="*/ 2030058 w 7265975"/>
              <a:gd name="connsiteY1909" fmla="*/ 3615677 h 3615677"/>
              <a:gd name="connsiteX1910" fmla="*/ 2010648 w 7265975"/>
              <a:gd name="connsiteY1910" fmla="*/ 3615677 h 3615677"/>
              <a:gd name="connsiteX1911" fmla="*/ 1988005 w 7265975"/>
              <a:gd name="connsiteY1911" fmla="*/ 3592998 h 3615677"/>
              <a:gd name="connsiteX1912" fmla="*/ 1962124 w 7265975"/>
              <a:gd name="connsiteY1912" fmla="*/ 3576799 h 3615677"/>
              <a:gd name="connsiteX1913" fmla="*/ 1949186 w 7265975"/>
              <a:gd name="connsiteY1913" fmla="*/ 3576799 h 3615677"/>
              <a:gd name="connsiteX1914" fmla="*/ 1941097 w 7265975"/>
              <a:gd name="connsiteY1914" fmla="*/ 3567079 h 3615677"/>
              <a:gd name="connsiteX1915" fmla="*/ 1905515 w 7265975"/>
              <a:gd name="connsiteY1915" fmla="*/ 3547640 h 3615677"/>
              <a:gd name="connsiteX1916" fmla="*/ 1899045 w 7265975"/>
              <a:gd name="connsiteY1916" fmla="*/ 3541160 h 3615677"/>
              <a:gd name="connsiteX1917" fmla="*/ 1913601 w 7265975"/>
              <a:gd name="connsiteY1917" fmla="*/ 3528201 h 3615677"/>
              <a:gd name="connsiteX1918" fmla="*/ 1907132 w 7265975"/>
              <a:gd name="connsiteY1918" fmla="*/ 3524961 h 3615677"/>
              <a:gd name="connsiteX1919" fmla="*/ 1911984 w 7265975"/>
              <a:gd name="connsiteY1919" fmla="*/ 3513621 h 3615677"/>
              <a:gd name="connsiteX1920" fmla="*/ 1892576 w 7265975"/>
              <a:gd name="connsiteY1920" fmla="*/ 3482842 h 3615677"/>
              <a:gd name="connsiteX1921" fmla="*/ 1892576 w 7265975"/>
              <a:gd name="connsiteY1921" fmla="*/ 3473123 h 3615677"/>
              <a:gd name="connsiteX1922" fmla="*/ 1882871 w 7265975"/>
              <a:gd name="connsiteY1922" fmla="*/ 3421285 h 3615677"/>
              <a:gd name="connsiteX1923" fmla="*/ 1899045 w 7265975"/>
              <a:gd name="connsiteY1923" fmla="*/ 3392126 h 3615677"/>
              <a:gd name="connsiteX1924" fmla="*/ 1889338 w 7265975"/>
              <a:gd name="connsiteY1924" fmla="*/ 3366207 h 3615677"/>
              <a:gd name="connsiteX1925" fmla="*/ 1889338 w 7265975"/>
              <a:gd name="connsiteY1925" fmla="*/ 3359727 h 3615677"/>
              <a:gd name="connsiteX1926" fmla="*/ 1895810 w 7265975"/>
              <a:gd name="connsiteY1926" fmla="*/ 3351627 h 3615677"/>
              <a:gd name="connsiteX1927" fmla="*/ 1915220 w 7265975"/>
              <a:gd name="connsiteY1927" fmla="*/ 3364587 h 3615677"/>
              <a:gd name="connsiteX1928" fmla="*/ 1937862 w 7265975"/>
              <a:gd name="connsiteY1928" fmla="*/ 3259291 h 3615677"/>
              <a:gd name="connsiteX1929" fmla="*/ 1937862 w 7265975"/>
              <a:gd name="connsiteY1929" fmla="*/ 3247951 h 3615677"/>
              <a:gd name="connsiteX1930" fmla="*/ 1931395 w 7265975"/>
              <a:gd name="connsiteY1930" fmla="*/ 3247951 h 3615677"/>
              <a:gd name="connsiteX1931" fmla="*/ 1921690 w 7265975"/>
              <a:gd name="connsiteY1931" fmla="*/ 3256051 h 3615677"/>
              <a:gd name="connsiteX1932" fmla="*/ 1910367 w 7265975"/>
              <a:gd name="connsiteY1932" fmla="*/ 3231752 h 3615677"/>
              <a:gd name="connsiteX1933" fmla="*/ 1918454 w 7265975"/>
              <a:gd name="connsiteY1933" fmla="*/ 3199353 h 3615677"/>
              <a:gd name="connsiteX1934" fmla="*/ 1924925 w 7265975"/>
              <a:gd name="connsiteY1934" fmla="*/ 3194493 h 3615677"/>
              <a:gd name="connsiteX1935" fmla="*/ 1921690 w 7265975"/>
              <a:gd name="connsiteY1935" fmla="*/ 3186394 h 3615677"/>
              <a:gd name="connsiteX1936" fmla="*/ 1916835 w 7265975"/>
              <a:gd name="connsiteY1936" fmla="*/ 3162095 h 3615677"/>
              <a:gd name="connsiteX1937" fmla="*/ 1933011 w 7265975"/>
              <a:gd name="connsiteY1937" fmla="*/ 3119976 h 3615677"/>
              <a:gd name="connsiteX1938" fmla="*/ 1941097 w 7265975"/>
              <a:gd name="connsiteY1938" fmla="*/ 3098917 h 3615677"/>
              <a:gd name="connsiteX1939" fmla="*/ 1947569 w 7265975"/>
              <a:gd name="connsiteY1939" fmla="*/ 3094057 h 3615677"/>
              <a:gd name="connsiteX1940" fmla="*/ 1957274 w 7265975"/>
              <a:gd name="connsiteY1940" fmla="*/ 3048699 h 3615677"/>
              <a:gd name="connsiteX1941" fmla="*/ 1957274 w 7265975"/>
              <a:gd name="connsiteY1941" fmla="*/ 2995241 h 3615677"/>
              <a:gd name="connsiteX1942" fmla="*/ 1960509 w 7265975"/>
              <a:gd name="connsiteY1942" fmla="*/ 2961222 h 3615677"/>
              <a:gd name="connsiteX1943" fmla="*/ 1976683 w 7265975"/>
              <a:gd name="connsiteY1943" fmla="*/ 2891565 h 3615677"/>
              <a:gd name="connsiteX1944" fmla="*/ 1976683 w 7265975"/>
              <a:gd name="connsiteY1944" fmla="*/ 2885085 h 3615677"/>
              <a:gd name="connsiteX1945" fmla="*/ 1981537 w 7265975"/>
              <a:gd name="connsiteY1945" fmla="*/ 2859166 h 3615677"/>
              <a:gd name="connsiteX1946" fmla="*/ 1981537 w 7265975"/>
              <a:gd name="connsiteY1946" fmla="*/ 2828387 h 3615677"/>
              <a:gd name="connsiteX1947" fmla="*/ 1988005 w 7265975"/>
              <a:gd name="connsiteY1947" fmla="*/ 2787889 h 3615677"/>
              <a:gd name="connsiteX1948" fmla="*/ 1983153 w 7265975"/>
              <a:gd name="connsiteY1948" fmla="*/ 2731191 h 3615677"/>
              <a:gd name="connsiteX1949" fmla="*/ 1952421 w 7265975"/>
              <a:gd name="connsiteY1949" fmla="*/ 2695553 h 3615677"/>
              <a:gd name="connsiteX1950" fmla="*/ 1924925 w 7265975"/>
              <a:gd name="connsiteY1950" fmla="*/ 2684213 h 3615677"/>
              <a:gd name="connsiteX1951" fmla="*/ 1902280 w 7265975"/>
              <a:gd name="connsiteY1951" fmla="*/ 2671254 h 3615677"/>
              <a:gd name="connsiteX1952" fmla="*/ 1860224 w 7265975"/>
              <a:gd name="connsiteY1952" fmla="*/ 2640475 h 3615677"/>
              <a:gd name="connsiteX1953" fmla="*/ 1856989 w 7265975"/>
              <a:gd name="connsiteY1953" fmla="*/ 2619416 h 3615677"/>
              <a:gd name="connsiteX1954" fmla="*/ 1842430 w 7265975"/>
              <a:gd name="connsiteY1954" fmla="*/ 2591877 h 3615677"/>
              <a:gd name="connsiteX1955" fmla="*/ 1818168 w 7265975"/>
              <a:gd name="connsiteY1955" fmla="*/ 2546518 h 3615677"/>
              <a:gd name="connsiteX1956" fmla="*/ 1801993 w 7265975"/>
              <a:gd name="connsiteY1956" fmla="*/ 2507640 h 3615677"/>
              <a:gd name="connsiteX1957" fmla="*/ 1793906 w 7265975"/>
              <a:gd name="connsiteY1957" fmla="*/ 2501160 h 3615677"/>
              <a:gd name="connsiteX1958" fmla="*/ 1784203 w 7265975"/>
              <a:gd name="connsiteY1958" fmla="*/ 2481721 h 3615677"/>
              <a:gd name="connsiteX1959" fmla="*/ 1774497 w 7265975"/>
              <a:gd name="connsiteY1959" fmla="*/ 2476861 h 3615677"/>
              <a:gd name="connsiteX1960" fmla="*/ 1756705 w 7265975"/>
              <a:gd name="connsiteY1960" fmla="*/ 2441222 h 3615677"/>
              <a:gd name="connsiteX1961" fmla="*/ 1764792 w 7265975"/>
              <a:gd name="connsiteY1961" fmla="*/ 2420163 h 3615677"/>
              <a:gd name="connsiteX1962" fmla="*/ 1785820 w 7265975"/>
              <a:gd name="connsiteY1962" fmla="*/ 2394244 h 3615677"/>
              <a:gd name="connsiteX1963" fmla="*/ 1776115 w 7265975"/>
              <a:gd name="connsiteY1963" fmla="*/ 2394244 h 3615677"/>
              <a:gd name="connsiteX1964" fmla="*/ 1764792 w 7265975"/>
              <a:gd name="connsiteY1964" fmla="*/ 2369945 h 3615677"/>
              <a:gd name="connsiteX1965" fmla="*/ 1779349 w 7265975"/>
              <a:gd name="connsiteY1965" fmla="*/ 2324587 h 3615677"/>
              <a:gd name="connsiteX1966" fmla="*/ 1808464 w 7265975"/>
              <a:gd name="connsiteY1966" fmla="*/ 2293808 h 3615677"/>
              <a:gd name="connsiteX1967" fmla="*/ 1839196 w 7265975"/>
              <a:gd name="connsiteY1967" fmla="*/ 2264649 h 3615677"/>
              <a:gd name="connsiteX1968" fmla="*/ 1832728 w 7265975"/>
              <a:gd name="connsiteY1968" fmla="*/ 2256550 h 3615677"/>
              <a:gd name="connsiteX1969" fmla="*/ 1835962 w 7265975"/>
              <a:gd name="connsiteY1969" fmla="*/ 2251690 h 3615677"/>
              <a:gd name="connsiteX1970" fmla="*/ 1835962 w 7265975"/>
              <a:gd name="connsiteY1970" fmla="*/ 2246830 h 3615677"/>
              <a:gd name="connsiteX1971" fmla="*/ 1831109 w 7265975"/>
              <a:gd name="connsiteY1971" fmla="*/ 2232250 h 3615677"/>
              <a:gd name="connsiteX1972" fmla="*/ 1834345 w 7265975"/>
              <a:gd name="connsiteY1972" fmla="*/ 2212811 h 3615677"/>
              <a:gd name="connsiteX1973" fmla="*/ 1821405 w 7265975"/>
              <a:gd name="connsiteY1973" fmla="*/ 2186892 h 3615677"/>
              <a:gd name="connsiteX1974" fmla="*/ 1823375 w 7265975"/>
              <a:gd name="connsiteY1974" fmla="*/ 2184087 h 3615677"/>
              <a:gd name="connsiteX1975" fmla="*/ 1821877 w 7265975"/>
              <a:gd name="connsiteY1975" fmla="*/ 2185246 h 3615677"/>
              <a:gd name="connsiteX1976" fmla="*/ 1813778 w 7265975"/>
              <a:gd name="connsiteY1976" fmla="*/ 2180379 h 3615677"/>
              <a:gd name="connsiteX1977" fmla="*/ 1818637 w 7265975"/>
              <a:gd name="connsiteY1977" fmla="*/ 2172269 h 3615677"/>
              <a:gd name="connsiteX1978" fmla="*/ 1800814 w 7265975"/>
              <a:gd name="connsiteY1978" fmla="*/ 2159292 h 3615677"/>
              <a:gd name="connsiteX1979" fmla="*/ 1774891 w 7265975"/>
              <a:gd name="connsiteY1979" fmla="*/ 2178757 h 3615677"/>
              <a:gd name="connsiteX1980" fmla="*/ 1781371 w 7265975"/>
              <a:gd name="connsiteY1980" fmla="*/ 2185246 h 3615677"/>
              <a:gd name="connsiteX1981" fmla="*/ 1770031 w 7265975"/>
              <a:gd name="connsiteY1981" fmla="*/ 2194978 h 3615677"/>
              <a:gd name="connsiteX1982" fmla="*/ 1745728 w 7265975"/>
              <a:gd name="connsiteY1982" fmla="*/ 2175513 h 3615677"/>
              <a:gd name="connsiteX1983" fmla="*/ 1724666 w 7265975"/>
              <a:gd name="connsiteY1983" fmla="*/ 2175513 h 3615677"/>
              <a:gd name="connsiteX1984" fmla="*/ 1721426 w 7265975"/>
              <a:gd name="connsiteY1984" fmla="*/ 2170647 h 3615677"/>
              <a:gd name="connsiteX1985" fmla="*/ 1708464 w 7265975"/>
              <a:gd name="connsiteY1985" fmla="*/ 2156048 h 3615677"/>
              <a:gd name="connsiteX1986" fmla="*/ 1680919 w 7265975"/>
              <a:gd name="connsiteY1986" fmla="*/ 2136583 h 3615677"/>
              <a:gd name="connsiteX1987" fmla="*/ 1680919 w 7265975"/>
              <a:gd name="connsiteY1987" fmla="*/ 2143072 h 3615677"/>
              <a:gd name="connsiteX1988" fmla="*/ 1674439 w 7265975"/>
              <a:gd name="connsiteY1988" fmla="*/ 2143072 h 3615677"/>
              <a:gd name="connsiteX1989" fmla="*/ 1666340 w 7265975"/>
              <a:gd name="connsiteY1989" fmla="*/ 2115496 h 3615677"/>
              <a:gd name="connsiteX1990" fmla="*/ 1656618 w 7265975"/>
              <a:gd name="connsiteY1990" fmla="*/ 2102520 h 3615677"/>
              <a:gd name="connsiteX1991" fmla="*/ 1629076 w 7265975"/>
              <a:gd name="connsiteY1991" fmla="*/ 2068456 h 3615677"/>
              <a:gd name="connsiteX1992" fmla="*/ 1625834 w 7265975"/>
              <a:gd name="connsiteY1992" fmla="*/ 2068456 h 3615677"/>
              <a:gd name="connsiteX1993" fmla="*/ 1611252 w 7265975"/>
              <a:gd name="connsiteY1993" fmla="*/ 2071700 h 3615677"/>
              <a:gd name="connsiteX1994" fmla="*/ 1582088 w 7265975"/>
              <a:gd name="connsiteY1994" fmla="*/ 2060346 h 3615677"/>
              <a:gd name="connsiteX1995" fmla="*/ 1543204 w 7265975"/>
              <a:gd name="connsiteY1995" fmla="*/ 2048991 h 3615677"/>
              <a:gd name="connsiteX1996" fmla="*/ 1499462 w 7265975"/>
              <a:gd name="connsiteY1996" fmla="*/ 2013306 h 3615677"/>
              <a:gd name="connsiteX1997" fmla="*/ 1494601 w 7265975"/>
              <a:gd name="connsiteY1997" fmla="*/ 2013306 h 3615677"/>
              <a:gd name="connsiteX1998" fmla="*/ 1480017 w 7265975"/>
              <a:gd name="connsiteY1998" fmla="*/ 2006817 h 3615677"/>
              <a:gd name="connsiteX1999" fmla="*/ 1452474 w 7265975"/>
              <a:gd name="connsiteY1999" fmla="*/ 2021416 h 3615677"/>
              <a:gd name="connsiteX2000" fmla="*/ 1437894 w 7265975"/>
              <a:gd name="connsiteY2000" fmla="*/ 2014928 h 3615677"/>
              <a:gd name="connsiteX2001" fmla="*/ 1421692 w 7265975"/>
              <a:gd name="connsiteY2001" fmla="*/ 2013306 h 3615677"/>
              <a:gd name="connsiteX2002" fmla="*/ 1381185 w 7265975"/>
              <a:gd name="connsiteY2002" fmla="*/ 1993841 h 3615677"/>
              <a:gd name="connsiteX2003" fmla="*/ 1360124 w 7265975"/>
              <a:gd name="connsiteY2003" fmla="*/ 1992219 h 3615677"/>
              <a:gd name="connsiteX2004" fmla="*/ 1339062 w 7265975"/>
              <a:gd name="connsiteY2004" fmla="*/ 1975998 h 3615677"/>
              <a:gd name="connsiteX2005" fmla="*/ 1314759 w 7265975"/>
              <a:gd name="connsiteY2005" fmla="*/ 1967887 h 3615677"/>
              <a:gd name="connsiteX2006" fmla="*/ 1306659 w 7265975"/>
              <a:gd name="connsiteY2006" fmla="*/ 1963021 h 3615677"/>
              <a:gd name="connsiteX2007" fmla="*/ 1274256 w 7265975"/>
              <a:gd name="connsiteY2007" fmla="*/ 1940312 h 3615677"/>
              <a:gd name="connsiteX2008" fmla="*/ 1262915 w 7265975"/>
              <a:gd name="connsiteY2008" fmla="*/ 1925713 h 3615677"/>
              <a:gd name="connsiteX2009" fmla="*/ 1271015 w 7265975"/>
              <a:gd name="connsiteY2009" fmla="*/ 1906248 h 3615677"/>
              <a:gd name="connsiteX2010" fmla="*/ 1262915 w 7265975"/>
              <a:gd name="connsiteY2010" fmla="*/ 1890028 h 3615677"/>
              <a:gd name="connsiteX2011" fmla="*/ 1214310 w 7265975"/>
              <a:gd name="connsiteY2011" fmla="*/ 1826767 h 3615677"/>
              <a:gd name="connsiteX2012" fmla="*/ 1188385 w 7265975"/>
              <a:gd name="connsiteY2012" fmla="*/ 1810546 h 3615677"/>
              <a:gd name="connsiteX2013" fmla="*/ 1185143 w 7265975"/>
              <a:gd name="connsiteY2013" fmla="*/ 1789459 h 3615677"/>
              <a:gd name="connsiteX2014" fmla="*/ 1155984 w 7265975"/>
              <a:gd name="connsiteY2014" fmla="*/ 1757017 h 3615677"/>
              <a:gd name="connsiteX2015" fmla="*/ 1147884 w 7265975"/>
              <a:gd name="connsiteY2015" fmla="*/ 1757017 h 3615677"/>
              <a:gd name="connsiteX2016" fmla="*/ 1123580 w 7265975"/>
              <a:gd name="connsiteY2016" fmla="*/ 1732686 h 3615677"/>
              <a:gd name="connsiteX2017" fmla="*/ 1113859 w 7265975"/>
              <a:gd name="connsiteY2017" fmla="*/ 1708355 h 3615677"/>
              <a:gd name="connsiteX2018" fmla="*/ 1102518 w 7265975"/>
              <a:gd name="connsiteY2018" fmla="*/ 1682402 h 3615677"/>
              <a:gd name="connsiteX2019" fmla="*/ 1070114 w 7265975"/>
              <a:gd name="connsiteY2019" fmla="*/ 1667803 h 3615677"/>
              <a:gd name="connsiteX2020" fmla="*/ 1068494 w 7265975"/>
              <a:gd name="connsiteY2020" fmla="*/ 1677536 h 3615677"/>
              <a:gd name="connsiteX2021" fmla="*/ 1081455 w 7265975"/>
              <a:gd name="connsiteY2021" fmla="*/ 1713221 h 3615677"/>
              <a:gd name="connsiteX2022" fmla="*/ 1102518 w 7265975"/>
              <a:gd name="connsiteY2022" fmla="*/ 1732686 h 3615677"/>
              <a:gd name="connsiteX2023" fmla="*/ 1117100 w 7265975"/>
              <a:gd name="connsiteY2023" fmla="*/ 1761884 h 3615677"/>
              <a:gd name="connsiteX2024" fmla="*/ 1141403 w 7265975"/>
              <a:gd name="connsiteY2024" fmla="*/ 1800813 h 3615677"/>
              <a:gd name="connsiteX2025" fmla="*/ 1164083 w 7265975"/>
              <a:gd name="connsiteY2025" fmla="*/ 1844610 h 3615677"/>
              <a:gd name="connsiteX2026" fmla="*/ 1178665 w 7265975"/>
              <a:gd name="connsiteY2026" fmla="*/ 1857586 h 3615677"/>
              <a:gd name="connsiteX2027" fmla="*/ 1173803 w 7265975"/>
              <a:gd name="connsiteY2027" fmla="*/ 1867319 h 3615677"/>
              <a:gd name="connsiteX2028" fmla="*/ 1162462 w 7265975"/>
              <a:gd name="connsiteY2028" fmla="*/ 1852720 h 3615677"/>
              <a:gd name="connsiteX2029" fmla="*/ 1134922 w 7265975"/>
              <a:gd name="connsiteY2029" fmla="*/ 1830011 h 3615677"/>
              <a:gd name="connsiteX2030" fmla="*/ 1128441 w 7265975"/>
              <a:gd name="connsiteY2030" fmla="*/ 1823523 h 3615677"/>
              <a:gd name="connsiteX2031" fmla="*/ 1128441 w 7265975"/>
              <a:gd name="connsiteY2031" fmla="*/ 1805680 h 3615677"/>
              <a:gd name="connsiteX2032" fmla="*/ 1107378 w 7265975"/>
              <a:gd name="connsiteY2032" fmla="*/ 1782971 h 3615677"/>
              <a:gd name="connsiteX2033" fmla="*/ 1073354 w 7265975"/>
              <a:gd name="connsiteY2033" fmla="*/ 1763506 h 3615677"/>
              <a:gd name="connsiteX2034" fmla="*/ 1087936 w 7265975"/>
              <a:gd name="connsiteY2034" fmla="*/ 1758639 h 3615677"/>
              <a:gd name="connsiteX2035" fmla="*/ 1053912 w 7265975"/>
              <a:gd name="connsiteY2035" fmla="*/ 1719710 h 3615677"/>
              <a:gd name="connsiteX2036" fmla="*/ 1040950 w 7265975"/>
              <a:gd name="connsiteY2036" fmla="*/ 1685646 h 3615677"/>
              <a:gd name="connsiteX2037" fmla="*/ 1023129 w 7265975"/>
              <a:gd name="connsiteY2037" fmla="*/ 1651582 h 3615677"/>
              <a:gd name="connsiteX2038" fmla="*/ 1023129 w 7265975"/>
              <a:gd name="connsiteY2038" fmla="*/ 1646716 h 3615677"/>
              <a:gd name="connsiteX2039" fmla="*/ 1070114 w 7265975"/>
              <a:gd name="connsiteY2039" fmla="*/ 1646716 h 3615677"/>
              <a:gd name="connsiteX2040" fmla="*/ 1146263 w 7265975"/>
              <a:gd name="connsiteY2040" fmla="*/ 1672669 h 3615677"/>
              <a:gd name="connsiteX2041" fmla="*/ 1206208 w 7265975"/>
              <a:gd name="connsiteY2041" fmla="*/ 1672669 h 3615677"/>
              <a:gd name="connsiteX2042" fmla="*/ 1206208 w 7265975"/>
              <a:gd name="connsiteY2042" fmla="*/ 1662937 h 3615677"/>
              <a:gd name="connsiteX2043" fmla="*/ 1219169 w 7265975"/>
              <a:gd name="connsiteY2043" fmla="*/ 1662937 h 3615677"/>
              <a:gd name="connsiteX2044" fmla="*/ 1248839 w 7265975"/>
              <a:gd name="connsiteY2044" fmla="*/ 1672772 h 3615677"/>
              <a:gd name="connsiteX2045" fmla="*/ 1248736 w 7265975"/>
              <a:gd name="connsiteY2045" fmla="*/ 1672666 h 3615677"/>
              <a:gd name="connsiteX2046" fmla="*/ 1218781 w 7265975"/>
              <a:gd name="connsiteY2046" fmla="*/ 1662768 h 3615677"/>
              <a:gd name="connsiteX2047" fmla="*/ 1205826 w 7265975"/>
              <a:gd name="connsiteY2047" fmla="*/ 1662768 h 3615677"/>
              <a:gd name="connsiteX2048" fmla="*/ 1205826 w 7265975"/>
              <a:gd name="connsiteY2048" fmla="*/ 1672464 h 3615677"/>
              <a:gd name="connsiteX2049" fmla="*/ 1145914 w 7265975"/>
              <a:gd name="connsiteY2049" fmla="*/ 1672464 h 3615677"/>
              <a:gd name="connsiteX2050" fmla="*/ 1069806 w 7265975"/>
              <a:gd name="connsiteY2050" fmla="*/ 1646608 h 3615677"/>
              <a:gd name="connsiteX2051" fmla="*/ 1024464 w 7265975"/>
              <a:gd name="connsiteY2051" fmla="*/ 1646608 h 3615677"/>
              <a:gd name="connsiteX2052" fmla="*/ 951594 w 7265975"/>
              <a:gd name="connsiteY2052" fmla="*/ 1599745 h 3615677"/>
              <a:gd name="connsiteX2053" fmla="*/ 946736 w 7265975"/>
              <a:gd name="connsiteY2053" fmla="*/ 1585201 h 3615677"/>
              <a:gd name="connsiteX2054" fmla="*/ 919208 w 7265975"/>
              <a:gd name="connsiteY2054" fmla="*/ 1522178 h 3615677"/>
              <a:gd name="connsiteX2055" fmla="*/ 877106 w 7265975"/>
              <a:gd name="connsiteY2055" fmla="*/ 1467234 h 3615677"/>
              <a:gd name="connsiteX2056" fmla="*/ 883583 w 7265975"/>
              <a:gd name="connsiteY2056" fmla="*/ 1454307 h 3615677"/>
              <a:gd name="connsiteX2057" fmla="*/ 877106 w 7265975"/>
              <a:gd name="connsiteY2057" fmla="*/ 1392899 h 3615677"/>
              <a:gd name="connsiteX2058" fmla="*/ 888441 w 7265975"/>
              <a:gd name="connsiteY2058" fmla="*/ 1313720 h 3615677"/>
              <a:gd name="connsiteX2059" fmla="*/ 870628 w 7265975"/>
              <a:gd name="connsiteY2059" fmla="*/ 1276552 h 3615677"/>
              <a:gd name="connsiteX2060" fmla="*/ 881963 w 7265975"/>
              <a:gd name="connsiteY2060" fmla="*/ 1271704 h 3615677"/>
              <a:gd name="connsiteX2061" fmla="*/ 903014 w 7265975"/>
              <a:gd name="connsiteY2061" fmla="*/ 1283015 h 3615677"/>
              <a:gd name="connsiteX2062" fmla="*/ 912731 w 7265975"/>
              <a:gd name="connsiteY2062" fmla="*/ 1263624 h 3615677"/>
              <a:gd name="connsiteX2063" fmla="*/ 903014 w 7265975"/>
              <a:gd name="connsiteY2063" fmla="*/ 1247464 h 3615677"/>
              <a:gd name="connsiteX2064" fmla="*/ 903090 w 7265975"/>
              <a:gd name="connsiteY2064" fmla="*/ 1247464 h 3615677"/>
              <a:gd name="connsiteX2065" fmla="*/ 894999 w 7265975"/>
              <a:gd name="connsiteY2065" fmla="*/ 1242606 h 3615677"/>
              <a:gd name="connsiteX2066" fmla="*/ 867483 w 7265975"/>
              <a:gd name="connsiteY2066" fmla="*/ 1228027 h 3615677"/>
              <a:gd name="connsiteX2067" fmla="*/ 833493 w 7265975"/>
              <a:gd name="connsiteY2067" fmla="*/ 1203730 h 3615677"/>
              <a:gd name="connsiteX2068" fmla="*/ 802738 w 7265975"/>
              <a:gd name="connsiteY2068" fmla="*/ 1168094 h 3615677"/>
              <a:gd name="connsiteX2069" fmla="*/ 783315 w 7265975"/>
              <a:gd name="connsiteY2069" fmla="*/ 1155136 h 3615677"/>
              <a:gd name="connsiteX2070" fmla="*/ 776841 w 7265975"/>
              <a:gd name="connsiteY2070" fmla="*/ 1134079 h 3615677"/>
              <a:gd name="connsiteX2071" fmla="*/ 760654 w 7265975"/>
              <a:gd name="connsiteY2071" fmla="*/ 1127599 h 3615677"/>
              <a:gd name="connsiteX2072" fmla="*/ 754181 w 7265975"/>
              <a:gd name="connsiteY2072" fmla="*/ 1096822 h 3615677"/>
              <a:gd name="connsiteX2073" fmla="*/ 749324 w 7265975"/>
              <a:gd name="connsiteY2073" fmla="*/ 1085484 h 3615677"/>
              <a:gd name="connsiteX2074" fmla="*/ 759036 w 7265975"/>
              <a:gd name="connsiteY2074" fmla="*/ 1072525 h 3615677"/>
              <a:gd name="connsiteX2075" fmla="*/ 758633 w 7265975"/>
              <a:gd name="connsiteY2075" fmla="*/ 1071489 h 3615677"/>
              <a:gd name="connsiteX2076" fmla="*/ 748958 w 7265975"/>
              <a:gd name="connsiteY2076" fmla="*/ 1084414 h 3615677"/>
              <a:gd name="connsiteX2077" fmla="*/ 742487 w 7265975"/>
              <a:gd name="connsiteY2077" fmla="*/ 1086035 h 3615677"/>
              <a:gd name="connsiteX2078" fmla="*/ 711753 w 7265975"/>
              <a:gd name="connsiteY2078" fmla="*/ 1064963 h 3615677"/>
              <a:gd name="connsiteX2079" fmla="*/ 711753 w 7265975"/>
              <a:gd name="connsiteY2079" fmla="*/ 1053616 h 3615677"/>
              <a:gd name="connsiteX2080" fmla="*/ 690724 w 7265975"/>
              <a:gd name="connsiteY2080" fmla="*/ 1042269 h 3615677"/>
              <a:gd name="connsiteX2081" fmla="*/ 677783 w 7265975"/>
              <a:gd name="connsiteY2081" fmla="*/ 1032544 h 3615677"/>
              <a:gd name="connsiteX2082" fmla="*/ 689107 w 7265975"/>
              <a:gd name="connsiteY2082" fmla="*/ 1019576 h 3615677"/>
              <a:gd name="connsiteX2083" fmla="*/ 689107 w 7265975"/>
              <a:gd name="connsiteY2083" fmla="*/ 1011471 h 3615677"/>
              <a:gd name="connsiteX2084" fmla="*/ 669694 w 7265975"/>
              <a:gd name="connsiteY2084" fmla="*/ 1019576 h 3615677"/>
              <a:gd name="connsiteX2085" fmla="*/ 658371 w 7265975"/>
              <a:gd name="connsiteY2085" fmla="*/ 1009850 h 3615677"/>
              <a:gd name="connsiteX2086" fmla="*/ 666459 w 7265975"/>
              <a:gd name="connsiteY2086" fmla="*/ 993641 h 3615677"/>
              <a:gd name="connsiteX2087" fmla="*/ 653518 w 7265975"/>
              <a:gd name="connsiteY2087" fmla="*/ 988778 h 3615677"/>
              <a:gd name="connsiteX2088" fmla="*/ 630872 w 7265975"/>
              <a:gd name="connsiteY2088" fmla="*/ 979053 h 3615677"/>
              <a:gd name="connsiteX2089" fmla="*/ 621166 w 7265975"/>
              <a:gd name="connsiteY2089" fmla="*/ 992020 h 3615677"/>
              <a:gd name="connsiteX2090" fmla="*/ 587197 w 7265975"/>
              <a:gd name="connsiteY2090" fmla="*/ 964464 h 3615677"/>
              <a:gd name="connsiteX2091" fmla="*/ 522493 w 7265975"/>
              <a:gd name="connsiteY2091" fmla="*/ 938529 h 3615677"/>
              <a:gd name="connsiteX2092" fmla="*/ 483669 w 7265975"/>
              <a:gd name="connsiteY2092" fmla="*/ 938529 h 3615677"/>
              <a:gd name="connsiteX2093" fmla="*/ 417348 w 7265975"/>
              <a:gd name="connsiteY2093" fmla="*/ 902867 h 3615677"/>
              <a:gd name="connsiteX2094" fmla="*/ 388230 w 7265975"/>
              <a:gd name="connsiteY2094" fmla="*/ 914214 h 3615677"/>
              <a:gd name="connsiteX2095" fmla="*/ 394701 w 7265975"/>
              <a:gd name="connsiteY2095" fmla="*/ 923940 h 3615677"/>
              <a:gd name="connsiteX2096" fmla="*/ 323526 w 7265975"/>
              <a:gd name="connsiteY2096" fmla="*/ 964464 h 3615677"/>
              <a:gd name="connsiteX2097" fmla="*/ 315438 w 7265975"/>
              <a:gd name="connsiteY2097" fmla="*/ 959601 h 3615677"/>
              <a:gd name="connsiteX2098" fmla="*/ 321907 w 7265975"/>
              <a:gd name="connsiteY2098" fmla="*/ 953117 h 3615677"/>
              <a:gd name="connsiteX2099" fmla="*/ 321907 w 7265975"/>
              <a:gd name="connsiteY2099" fmla="*/ 945012 h 3615677"/>
              <a:gd name="connsiteX2100" fmla="*/ 352643 w 7265975"/>
              <a:gd name="connsiteY2100" fmla="*/ 910972 h 3615677"/>
              <a:gd name="connsiteX2101" fmla="*/ 352643 w 7265975"/>
              <a:gd name="connsiteY2101" fmla="*/ 902867 h 3615677"/>
              <a:gd name="connsiteX2102" fmla="*/ 344555 w 7265975"/>
              <a:gd name="connsiteY2102" fmla="*/ 902867 h 3615677"/>
              <a:gd name="connsiteX2103" fmla="*/ 279850 w 7265975"/>
              <a:gd name="connsiteY2103" fmla="*/ 966084 h 3615677"/>
              <a:gd name="connsiteX2104" fmla="*/ 279850 w 7265975"/>
              <a:gd name="connsiteY2104" fmla="*/ 977431 h 3615677"/>
              <a:gd name="connsiteX2105" fmla="*/ 249116 w 7265975"/>
              <a:gd name="connsiteY2105" fmla="*/ 1004988 h 3615677"/>
              <a:gd name="connsiteX2106" fmla="*/ 231323 w 7265975"/>
              <a:gd name="connsiteY2106" fmla="*/ 1022818 h 3615677"/>
              <a:gd name="connsiteX2107" fmla="*/ 184412 w 7265975"/>
              <a:gd name="connsiteY2107" fmla="*/ 1055237 h 3615677"/>
              <a:gd name="connsiteX2108" fmla="*/ 127795 w 7265975"/>
              <a:gd name="connsiteY2108" fmla="*/ 1077930 h 3615677"/>
              <a:gd name="connsiteX2109" fmla="*/ 56616 w 7265975"/>
              <a:gd name="connsiteY2109" fmla="*/ 1102244 h 3615677"/>
              <a:gd name="connsiteX2110" fmla="*/ 92204 w 7265975"/>
              <a:gd name="connsiteY2110" fmla="*/ 1087656 h 3615677"/>
              <a:gd name="connsiteX2111" fmla="*/ 114854 w 7265975"/>
              <a:gd name="connsiteY2111" fmla="*/ 1064963 h 3615677"/>
              <a:gd name="connsiteX2112" fmla="*/ 148824 w 7265975"/>
              <a:gd name="connsiteY2112" fmla="*/ 1053616 h 3615677"/>
              <a:gd name="connsiteX2113" fmla="*/ 205440 w 7265975"/>
              <a:gd name="connsiteY2113" fmla="*/ 1014714 h 3615677"/>
              <a:gd name="connsiteX2114" fmla="*/ 239410 w 7265975"/>
              <a:gd name="connsiteY2114" fmla="*/ 970947 h 3615677"/>
              <a:gd name="connsiteX2115" fmla="*/ 228087 w 7265975"/>
              <a:gd name="connsiteY2115" fmla="*/ 970947 h 3615677"/>
              <a:gd name="connsiteX2116" fmla="*/ 202205 w 7265975"/>
              <a:gd name="connsiteY2116" fmla="*/ 980673 h 3615677"/>
              <a:gd name="connsiteX2117" fmla="*/ 182794 w 7265975"/>
              <a:gd name="connsiteY2117" fmla="*/ 974189 h 3615677"/>
              <a:gd name="connsiteX2118" fmla="*/ 177941 w 7265975"/>
              <a:gd name="connsiteY2118" fmla="*/ 987157 h 3615677"/>
              <a:gd name="connsiteX2119" fmla="*/ 143971 w 7265975"/>
              <a:gd name="connsiteY2119" fmla="*/ 967706 h 3615677"/>
              <a:gd name="connsiteX2120" fmla="*/ 142354 w 7265975"/>
              <a:gd name="connsiteY2120" fmla="*/ 979053 h 3615677"/>
              <a:gd name="connsiteX2121" fmla="*/ 134266 w 7265975"/>
              <a:gd name="connsiteY2121" fmla="*/ 979053 h 3615677"/>
              <a:gd name="connsiteX2122" fmla="*/ 122942 w 7265975"/>
              <a:gd name="connsiteY2122" fmla="*/ 983915 h 3615677"/>
              <a:gd name="connsiteX2123" fmla="*/ 116472 w 7265975"/>
              <a:gd name="connsiteY2123" fmla="*/ 966084 h 3615677"/>
              <a:gd name="connsiteX2124" fmla="*/ 116472 w 7265975"/>
              <a:gd name="connsiteY2124" fmla="*/ 951496 h 3615677"/>
              <a:gd name="connsiteX2125" fmla="*/ 110001 w 7265975"/>
              <a:gd name="connsiteY2125" fmla="*/ 941770 h 3615677"/>
              <a:gd name="connsiteX2126" fmla="*/ 97057 w 7265975"/>
              <a:gd name="connsiteY2126" fmla="*/ 953117 h 3615677"/>
              <a:gd name="connsiteX2127" fmla="*/ 48528 w 7265975"/>
              <a:gd name="connsiteY2127" fmla="*/ 920698 h 3615677"/>
              <a:gd name="connsiteX2128" fmla="*/ 59851 w 7265975"/>
              <a:gd name="connsiteY2128" fmla="*/ 919077 h 3615677"/>
              <a:gd name="connsiteX2129" fmla="*/ 30734 w 7265975"/>
              <a:gd name="connsiteY2129" fmla="*/ 888279 h 3615677"/>
              <a:gd name="connsiteX2130" fmla="*/ 84115 w 7265975"/>
              <a:gd name="connsiteY2130" fmla="*/ 847755 h 3615677"/>
              <a:gd name="connsiteX2131" fmla="*/ 139119 w 7265975"/>
              <a:gd name="connsiteY2131" fmla="*/ 820199 h 3615677"/>
              <a:gd name="connsiteX2132" fmla="*/ 127795 w 7265975"/>
              <a:gd name="connsiteY2132" fmla="*/ 802369 h 3615677"/>
              <a:gd name="connsiteX2133" fmla="*/ 137501 w 7265975"/>
              <a:gd name="connsiteY2133" fmla="*/ 802369 h 3615677"/>
              <a:gd name="connsiteX2134" fmla="*/ 137501 w 7265975"/>
              <a:gd name="connsiteY2134" fmla="*/ 791022 h 3615677"/>
              <a:gd name="connsiteX2135" fmla="*/ 127795 w 7265975"/>
              <a:gd name="connsiteY2135" fmla="*/ 791022 h 3615677"/>
              <a:gd name="connsiteX2136" fmla="*/ 97057 w 7265975"/>
              <a:gd name="connsiteY2136" fmla="*/ 803990 h 3615677"/>
              <a:gd name="connsiteX2137" fmla="*/ 66322 w 7265975"/>
              <a:gd name="connsiteY2137" fmla="*/ 799127 h 3615677"/>
              <a:gd name="connsiteX2138" fmla="*/ 29117 w 7265975"/>
              <a:gd name="connsiteY2138" fmla="*/ 799127 h 3615677"/>
              <a:gd name="connsiteX2139" fmla="*/ 19411 w 7265975"/>
              <a:gd name="connsiteY2139" fmla="*/ 778055 h 3615677"/>
              <a:gd name="connsiteX2140" fmla="*/ 21029 w 7265975"/>
              <a:gd name="connsiteY2140" fmla="*/ 771571 h 3615677"/>
              <a:gd name="connsiteX2141" fmla="*/ 0 w 7265975"/>
              <a:gd name="connsiteY2141" fmla="*/ 760225 h 3615677"/>
              <a:gd name="connsiteX2142" fmla="*/ 64704 w 7265975"/>
              <a:gd name="connsiteY2142" fmla="*/ 727805 h 3615677"/>
              <a:gd name="connsiteX2143" fmla="*/ 77645 w 7265975"/>
              <a:gd name="connsiteY2143" fmla="*/ 727805 h 3615677"/>
              <a:gd name="connsiteX2144" fmla="*/ 103527 w 7265975"/>
              <a:gd name="connsiteY2144" fmla="*/ 744015 h 3615677"/>
              <a:gd name="connsiteX2145" fmla="*/ 122942 w 7265975"/>
              <a:gd name="connsiteY2145" fmla="*/ 744015 h 3615677"/>
              <a:gd name="connsiteX2146" fmla="*/ 80880 w 7265975"/>
              <a:gd name="connsiteY2146" fmla="*/ 709975 h 3615677"/>
              <a:gd name="connsiteX2147" fmla="*/ 59851 w 7265975"/>
              <a:gd name="connsiteY2147" fmla="*/ 682420 h 3615677"/>
              <a:gd name="connsiteX2148" fmla="*/ 21029 w 7265975"/>
              <a:gd name="connsiteY2148" fmla="*/ 666210 h 3615677"/>
              <a:gd name="connsiteX2149" fmla="*/ 32352 w 7265975"/>
              <a:gd name="connsiteY2149" fmla="*/ 646759 h 3615677"/>
              <a:gd name="connsiteX2150" fmla="*/ 71175 w 7265975"/>
              <a:gd name="connsiteY2150" fmla="*/ 646759 h 3615677"/>
              <a:gd name="connsiteX2151" fmla="*/ 163382 w 7265975"/>
              <a:gd name="connsiteY2151" fmla="*/ 578680 h 3615677"/>
              <a:gd name="connsiteX2152" fmla="*/ 189264 w 7265975"/>
              <a:gd name="connsiteY2152" fmla="*/ 577058 h 3615677"/>
              <a:gd name="connsiteX2153" fmla="*/ 219999 w 7265975"/>
              <a:gd name="connsiteY2153" fmla="*/ 555986 h 3615677"/>
              <a:gd name="connsiteX2154" fmla="*/ 242645 w 7265975"/>
              <a:gd name="connsiteY2154" fmla="*/ 567332 h 3615677"/>
              <a:gd name="connsiteX2155" fmla="*/ 236175 w 7265975"/>
              <a:gd name="connsiteY2155" fmla="*/ 577058 h 3615677"/>
              <a:gd name="connsiteX2156" fmla="*/ 253969 w 7265975"/>
              <a:gd name="connsiteY2156" fmla="*/ 567332 h 3615677"/>
              <a:gd name="connsiteX2157" fmla="*/ 270145 w 7265975"/>
              <a:gd name="connsiteY2157" fmla="*/ 573816 h 3615677"/>
              <a:gd name="connsiteX2158" fmla="*/ 305732 w 7265975"/>
              <a:gd name="connsiteY2158" fmla="*/ 573816 h 3615677"/>
              <a:gd name="connsiteX2159" fmla="*/ 326761 w 7265975"/>
              <a:gd name="connsiteY2159" fmla="*/ 588405 h 3615677"/>
              <a:gd name="connsiteX2160" fmla="*/ 381760 w 7265975"/>
              <a:gd name="connsiteY2160" fmla="*/ 588405 h 3615677"/>
              <a:gd name="connsiteX2161" fmla="*/ 462640 w 7265975"/>
              <a:gd name="connsiteY2161" fmla="*/ 606235 h 3615677"/>
              <a:gd name="connsiteX2162" fmla="*/ 496610 w 7265975"/>
              <a:gd name="connsiteY2162" fmla="*/ 601373 h 3615677"/>
              <a:gd name="connsiteX2163" fmla="*/ 540287 w 7265975"/>
              <a:gd name="connsiteY2163" fmla="*/ 615962 h 3615677"/>
              <a:gd name="connsiteX2164" fmla="*/ 540287 w 7265975"/>
              <a:gd name="connsiteY2164" fmla="*/ 925560 h 3615677"/>
              <a:gd name="connsiteX2165" fmla="*/ 540524 w 7265975"/>
              <a:gd name="connsiteY2165" fmla="*/ 925597 h 3615677"/>
              <a:gd name="connsiteX2166" fmla="*/ 540524 w 7265975"/>
              <a:gd name="connsiteY2166" fmla="*/ 921908 h 3615677"/>
              <a:gd name="connsiteX2167" fmla="*/ 540524 w 7265975"/>
              <a:gd name="connsiteY2167" fmla="*/ 617360 h 3615677"/>
              <a:gd name="connsiteX2168" fmla="*/ 550235 w 7265975"/>
              <a:gd name="connsiteY2168" fmla="*/ 617360 h 3615677"/>
              <a:gd name="connsiteX2169" fmla="*/ 559947 w 7265975"/>
              <a:gd name="connsiteY2169" fmla="*/ 625459 h 3615677"/>
              <a:gd name="connsiteX2170" fmla="*/ 639258 w 7265975"/>
              <a:gd name="connsiteY2170" fmla="*/ 648137 h 3615677"/>
              <a:gd name="connsiteX2171" fmla="*/ 660300 w 7265975"/>
              <a:gd name="connsiteY2171" fmla="*/ 628699 h 3615677"/>
              <a:gd name="connsiteX2172" fmla="*/ 681343 w 7265975"/>
              <a:gd name="connsiteY2172" fmla="*/ 623839 h 3615677"/>
              <a:gd name="connsiteX2173" fmla="*/ 715333 w 7265975"/>
              <a:gd name="connsiteY2173" fmla="*/ 614121 h 3615677"/>
              <a:gd name="connsiteX2174" fmla="*/ 763892 w 7265975"/>
              <a:gd name="connsiteY2174" fmla="*/ 599543 h 3615677"/>
              <a:gd name="connsiteX2175" fmla="*/ 776841 w 7265975"/>
              <a:gd name="connsiteY2175" fmla="*/ 610880 h 3615677"/>
              <a:gd name="connsiteX2176" fmla="*/ 801121 w 7265975"/>
              <a:gd name="connsiteY2176" fmla="*/ 589824 h 3615677"/>
              <a:gd name="connsiteX2177" fmla="*/ 838348 w 7265975"/>
              <a:gd name="connsiteY2177" fmla="*/ 622220 h 3615677"/>
              <a:gd name="connsiteX2178" fmla="*/ 867483 w 7265975"/>
              <a:gd name="connsiteY2178" fmla="*/ 602782 h 3615677"/>
              <a:gd name="connsiteX2179" fmla="*/ 883669 w 7265975"/>
              <a:gd name="connsiteY2179" fmla="*/ 622220 h 3615677"/>
              <a:gd name="connsiteX2180" fmla="*/ 914422 w 7265975"/>
              <a:gd name="connsiteY2180" fmla="*/ 612501 h 3615677"/>
              <a:gd name="connsiteX2181" fmla="*/ 1022869 w 7265975"/>
              <a:gd name="connsiteY2181" fmla="*/ 644898 h 3615677"/>
              <a:gd name="connsiteX2182" fmla="*/ 1079521 w 7265975"/>
              <a:gd name="connsiteY2182" fmla="*/ 665954 h 3615677"/>
              <a:gd name="connsiteX2183" fmla="*/ 1053623 w 7265975"/>
              <a:gd name="connsiteY2183" fmla="*/ 674054 h 3615677"/>
              <a:gd name="connsiteX2184" fmla="*/ 1082758 w 7265975"/>
              <a:gd name="connsiteY2184" fmla="*/ 685392 h 3615677"/>
              <a:gd name="connsiteX2185" fmla="*/ 1121604 w 7265975"/>
              <a:gd name="connsiteY2185" fmla="*/ 678912 h 3615677"/>
              <a:gd name="connsiteX2186" fmla="*/ 1166922 w 7265975"/>
              <a:gd name="connsiteY2186" fmla="*/ 678912 h 3615677"/>
              <a:gd name="connsiteX2187" fmla="*/ 1178251 w 7265975"/>
              <a:gd name="connsiteY2187" fmla="*/ 683772 h 3615677"/>
              <a:gd name="connsiteX2188" fmla="*/ 1207383 w 7265975"/>
              <a:gd name="connsiteY2188" fmla="*/ 706449 h 3615677"/>
              <a:gd name="connsiteX2189" fmla="*/ 1202530 w 7265975"/>
              <a:gd name="connsiteY2189" fmla="*/ 685392 h 3615677"/>
              <a:gd name="connsiteX2190" fmla="*/ 1236522 w 7265975"/>
              <a:gd name="connsiteY2190" fmla="*/ 656236 h 3615677"/>
              <a:gd name="connsiteX2191" fmla="*/ 1197675 w 7265975"/>
              <a:gd name="connsiteY2191" fmla="*/ 667574 h 3615677"/>
              <a:gd name="connsiteX2192" fmla="*/ 1187964 w 7265975"/>
              <a:gd name="connsiteY2192" fmla="*/ 661095 h 3615677"/>
              <a:gd name="connsiteX2193" fmla="*/ 1244612 w 7265975"/>
              <a:gd name="connsiteY2193" fmla="*/ 640038 h 3615677"/>
              <a:gd name="connsiteX2194" fmla="*/ 1336872 w 7265975"/>
              <a:gd name="connsiteY2194" fmla="*/ 683772 h 3615677"/>
              <a:gd name="connsiteX2195" fmla="*/ 1398378 w 7265975"/>
              <a:gd name="connsiteY2195" fmla="*/ 683772 h 3615677"/>
              <a:gd name="connsiteX2196" fmla="*/ 1416184 w 7265975"/>
              <a:gd name="connsiteY2196" fmla="*/ 661095 h 3615677"/>
              <a:gd name="connsiteX2197" fmla="*/ 1448557 w 7265975"/>
              <a:gd name="connsiteY2197" fmla="*/ 669194 h 3615677"/>
              <a:gd name="connsiteX2198" fmla="*/ 1458267 w 7265975"/>
              <a:gd name="connsiteY2198" fmla="*/ 693491 h 3615677"/>
              <a:gd name="connsiteX2199" fmla="*/ 1497117 w 7265975"/>
              <a:gd name="connsiteY2199" fmla="*/ 643277 h 3615677"/>
              <a:gd name="connsiteX2200" fmla="*/ 1480931 w 7265975"/>
              <a:gd name="connsiteY2200" fmla="*/ 651376 h 3615677"/>
              <a:gd name="connsiteX2201" fmla="*/ 1487405 w 7265975"/>
              <a:gd name="connsiteY2201" fmla="*/ 630319 h 3615677"/>
              <a:gd name="connsiteX2202" fmla="*/ 1438844 w 7265975"/>
              <a:gd name="connsiteY2202" fmla="*/ 596302 h 3615677"/>
              <a:gd name="connsiteX2203" fmla="*/ 1448557 w 7265975"/>
              <a:gd name="connsiteY2203" fmla="*/ 580105 h 3615677"/>
              <a:gd name="connsiteX2204" fmla="*/ 1442082 w 7265975"/>
              <a:gd name="connsiteY2204" fmla="*/ 562286 h 3615677"/>
              <a:gd name="connsiteX2205" fmla="*/ 1461507 w 7265975"/>
              <a:gd name="connsiteY2205" fmla="*/ 550948 h 3615677"/>
              <a:gd name="connsiteX2206" fmla="*/ 1469599 w 7265975"/>
              <a:gd name="connsiteY2206" fmla="*/ 534750 h 3615677"/>
              <a:gd name="connsiteX2207" fmla="*/ 7064862 w 7265975"/>
              <a:gd name="connsiteY2207" fmla="*/ 528868 h 3615677"/>
              <a:gd name="connsiteX2208" fmla="*/ 7103821 w 7265975"/>
              <a:gd name="connsiteY2208" fmla="*/ 546749 h 3615677"/>
              <a:gd name="connsiteX2209" fmla="*/ 7038889 w 7265975"/>
              <a:gd name="connsiteY2209" fmla="*/ 559754 h 3615677"/>
              <a:gd name="connsiteX2210" fmla="*/ 7032396 w 7265975"/>
              <a:gd name="connsiteY2210" fmla="*/ 551626 h 3615677"/>
              <a:gd name="connsiteX2211" fmla="*/ 7064862 w 7265975"/>
              <a:gd name="connsiteY2211" fmla="*/ 528868 h 3615677"/>
              <a:gd name="connsiteX2212" fmla="*/ 4833162 w 7265975"/>
              <a:gd name="connsiteY2212" fmla="*/ 459374 h 3615677"/>
              <a:gd name="connsiteX2213" fmla="*/ 4851044 w 7265975"/>
              <a:gd name="connsiteY2213" fmla="*/ 472442 h 3615677"/>
              <a:gd name="connsiteX2214" fmla="*/ 4823409 w 7265975"/>
              <a:gd name="connsiteY2214" fmla="*/ 480609 h 3615677"/>
              <a:gd name="connsiteX2215" fmla="*/ 4823409 w 7265975"/>
              <a:gd name="connsiteY2215" fmla="*/ 474075 h 3615677"/>
              <a:gd name="connsiteX2216" fmla="*/ 4833162 w 7265975"/>
              <a:gd name="connsiteY2216" fmla="*/ 459374 h 3615677"/>
              <a:gd name="connsiteX2217" fmla="*/ 1365614 w 7265975"/>
              <a:gd name="connsiteY2217" fmla="*/ 458626 h 3615677"/>
              <a:gd name="connsiteX2218" fmla="*/ 1388518 w 7265975"/>
              <a:gd name="connsiteY2218" fmla="*/ 458828 h 3615677"/>
              <a:gd name="connsiteX2219" fmla="*/ 1417707 w 7265975"/>
              <a:gd name="connsiteY2219" fmla="*/ 458828 h 3615677"/>
              <a:gd name="connsiteX2220" fmla="*/ 1424193 w 7265975"/>
              <a:gd name="connsiteY2220" fmla="*/ 465284 h 3615677"/>
              <a:gd name="connsiteX2221" fmla="*/ 1401491 w 7265975"/>
              <a:gd name="connsiteY2221" fmla="*/ 491109 h 3615677"/>
              <a:gd name="connsiteX2222" fmla="*/ 1427437 w 7265975"/>
              <a:gd name="connsiteY2222" fmla="*/ 492722 h 3615677"/>
              <a:gd name="connsiteX2223" fmla="*/ 1425816 w 7265975"/>
              <a:gd name="connsiteY2223" fmla="*/ 504021 h 3615677"/>
              <a:gd name="connsiteX2224" fmla="*/ 1442030 w 7265975"/>
              <a:gd name="connsiteY2224" fmla="*/ 507249 h 3615677"/>
              <a:gd name="connsiteX2225" fmla="*/ 1412841 w 7265975"/>
              <a:gd name="connsiteY2225" fmla="*/ 544372 h 3615677"/>
              <a:gd name="connsiteX2226" fmla="*/ 1399868 w 7265975"/>
              <a:gd name="connsiteY2226" fmla="*/ 554055 h 3615677"/>
              <a:gd name="connsiteX2227" fmla="*/ 1383654 w 7265975"/>
              <a:gd name="connsiteY2227" fmla="*/ 542757 h 3615677"/>
              <a:gd name="connsiteX2228" fmla="*/ 1320413 w 7265975"/>
              <a:gd name="connsiteY2228" fmla="*/ 504021 h 3615677"/>
              <a:gd name="connsiteX2229" fmla="*/ 1320413 w 7265975"/>
              <a:gd name="connsiteY2229" fmla="*/ 492722 h 3615677"/>
              <a:gd name="connsiteX2230" fmla="*/ 1352844 w 7265975"/>
              <a:gd name="connsiteY2230" fmla="*/ 500793 h 3615677"/>
              <a:gd name="connsiteX2231" fmla="*/ 1364195 w 7265975"/>
              <a:gd name="connsiteY2231" fmla="*/ 500793 h 3615677"/>
              <a:gd name="connsiteX2232" fmla="*/ 1364195 w 7265975"/>
              <a:gd name="connsiteY2232" fmla="*/ 481425 h 3615677"/>
              <a:gd name="connsiteX2233" fmla="*/ 1339871 w 7265975"/>
              <a:gd name="connsiteY2233" fmla="*/ 473354 h 3615677"/>
              <a:gd name="connsiteX2234" fmla="*/ 1346358 w 7265975"/>
              <a:gd name="connsiteY2234" fmla="*/ 466898 h 3615677"/>
              <a:gd name="connsiteX2235" fmla="*/ 1365614 w 7265975"/>
              <a:gd name="connsiteY2235" fmla="*/ 458626 h 3615677"/>
              <a:gd name="connsiteX2236" fmla="*/ 1771489 w 7265975"/>
              <a:gd name="connsiteY2236" fmla="*/ 457530 h 3615677"/>
              <a:gd name="connsiteX2237" fmla="*/ 1806882 w 7265975"/>
              <a:gd name="connsiteY2237" fmla="*/ 462394 h 3615677"/>
              <a:gd name="connsiteX2238" fmla="*/ 1855143 w 7265975"/>
              <a:gd name="connsiteY2238" fmla="*/ 485097 h 3615677"/>
              <a:gd name="connsiteX2239" fmla="*/ 1842274 w 7265975"/>
              <a:gd name="connsiteY2239" fmla="*/ 496449 h 3615677"/>
              <a:gd name="connsiteX2240" fmla="*/ 1821359 w 7265975"/>
              <a:gd name="connsiteY2240" fmla="*/ 491584 h 3615677"/>
              <a:gd name="connsiteX2241" fmla="*/ 1794012 w 7265975"/>
              <a:gd name="connsiteY2241" fmla="*/ 498071 h 3615677"/>
              <a:gd name="connsiteX2242" fmla="*/ 1773098 w 7265975"/>
              <a:gd name="connsiteY2242" fmla="*/ 483476 h 3615677"/>
              <a:gd name="connsiteX2243" fmla="*/ 1758622 w 7265975"/>
              <a:gd name="connsiteY2243" fmla="*/ 467259 h 3615677"/>
              <a:gd name="connsiteX2244" fmla="*/ 1771489 w 7265975"/>
              <a:gd name="connsiteY2244" fmla="*/ 457530 h 3615677"/>
              <a:gd name="connsiteX2245" fmla="*/ 1645631 w 7265975"/>
              <a:gd name="connsiteY2245" fmla="*/ 455600 h 3615677"/>
              <a:gd name="connsiteX2246" fmla="*/ 1668327 w 7265975"/>
              <a:gd name="connsiteY2246" fmla="*/ 462079 h 3615677"/>
              <a:gd name="connsiteX2247" fmla="*/ 1637525 w 7265975"/>
              <a:gd name="connsiteY2247" fmla="*/ 499335 h 3615677"/>
              <a:gd name="connsiteX2248" fmla="*/ 1644008 w 7265975"/>
              <a:gd name="connsiteY2248" fmla="*/ 507435 h 3615677"/>
              <a:gd name="connsiteX2249" fmla="*/ 1644008 w 7265975"/>
              <a:gd name="connsiteY2249" fmla="*/ 520394 h 3615677"/>
              <a:gd name="connsiteX2250" fmla="*/ 1650494 w 7265975"/>
              <a:gd name="connsiteY2250" fmla="*/ 531732 h 3615677"/>
              <a:gd name="connsiteX2251" fmla="*/ 1665085 w 7265975"/>
              <a:gd name="connsiteY2251" fmla="*/ 517154 h 3615677"/>
              <a:gd name="connsiteX2252" fmla="*/ 1658601 w 7265975"/>
              <a:gd name="connsiteY2252" fmla="*/ 497716 h 3615677"/>
              <a:gd name="connsiteX2253" fmla="*/ 1734794 w 7265975"/>
              <a:gd name="connsiteY2253" fmla="*/ 462079 h 3615677"/>
              <a:gd name="connsiteX2254" fmla="*/ 1763973 w 7265975"/>
              <a:gd name="connsiteY2254" fmla="*/ 502575 h 3615677"/>
              <a:gd name="connsiteX2255" fmla="*/ 1763973 w 7265975"/>
              <a:gd name="connsiteY2255" fmla="*/ 517154 h 3615677"/>
              <a:gd name="connsiteX2256" fmla="*/ 1776943 w 7265975"/>
              <a:gd name="connsiteY2256" fmla="*/ 510674 h 3615677"/>
              <a:gd name="connsiteX2257" fmla="*/ 1793155 w 7265975"/>
              <a:gd name="connsiteY2257" fmla="*/ 517154 h 3615677"/>
              <a:gd name="connsiteX2258" fmla="*/ 1822334 w 7265975"/>
              <a:gd name="connsiteY2258" fmla="*/ 499335 h 3615677"/>
              <a:gd name="connsiteX2259" fmla="*/ 1875835 w 7265975"/>
              <a:gd name="connsiteY2259" fmla="*/ 510674 h 3615677"/>
              <a:gd name="connsiteX2260" fmla="*/ 1921225 w 7265975"/>
              <a:gd name="connsiteY2260" fmla="*/ 546311 h 3615677"/>
              <a:gd name="connsiteX2261" fmla="*/ 1939058 w 7265975"/>
              <a:gd name="connsiteY2261" fmla="*/ 546311 h 3615677"/>
              <a:gd name="connsiteX2262" fmla="*/ 1961754 w 7265975"/>
              <a:gd name="connsiteY2262" fmla="*/ 560889 h 3615677"/>
              <a:gd name="connsiteX2263" fmla="*/ 2012008 w 7265975"/>
              <a:gd name="connsiteY2263" fmla="*/ 580327 h 3615677"/>
              <a:gd name="connsiteX2264" fmla="*/ 2012008 w 7265975"/>
              <a:gd name="connsiteY2264" fmla="*/ 593286 h 3615677"/>
              <a:gd name="connsiteX2265" fmla="*/ 2024976 w 7265975"/>
              <a:gd name="connsiteY2265" fmla="*/ 593286 h 3615677"/>
              <a:gd name="connsiteX2266" fmla="*/ 2044430 w 7265975"/>
              <a:gd name="connsiteY2266" fmla="*/ 609485 h 3615677"/>
              <a:gd name="connsiteX2267" fmla="*/ 2018493 w 7265975"/>
              <a:gd name="connsiteY2267" fmla="*/ 619204 h 3615677"/>
              <a:gd name="connsiteX2268" fmla="*/ 2041189 w 7265975"/>
              <a:gd name="connsiteY2268" fmla="*/ 620824 h 3615677"/>
              <a:gd name="connsiteX2269" fmla="*/ 2050916 w 7265975"/>
              <a:gd name="connsiteY2269" fmla="*/ 627304 h 3615677"/>
              <a:gd name="connsiteX2270" fmla="*/ 2028220 w 7265975"/>
              <a:gd name="connsiteY2270" fmla="*/ 643502 h 3615677"/>
              <a:gd name="connsiteX2271" fmla="*/ 2047673 w 7265975"/>
              <a:gd name="connsiteY2271" fmla="*/ 649981 h 3615677"/>
              <a:gd name="connsiteX2272" fmla="*/ 2083337 w 7265975"/>
              <a:gd name="connsiteY2272" fmla="*/ 674279 h 3615677"/>
              <a:gd name="connsiteX2273" fmla="*/ 2099549 w 7265975"/>
              <a:gd name="connsiteY2273" fmla="*/ 700196 h 3615677"/>
              <a:gd name="connsiteX2274" fmla="*/ 2123865 w 7265975"/>
              <a:gd name="connsiteY2274" fmla="*/ 703436 h 3615677"/>
              <a:gd name="connsiteX2275" fmla="*/ 2136835 w 7265975"/>
              <a:gd name="connsiteY2275" fmla="*/ 706675 h 3615677"/>
              <a:gd name="connsiteX2276" fmla="*/ 2156289 w 7265975"/>
              <a:gd name="connsiteY2276" fmla="*/ 722874 h 3615677"/>
              <a:gd name="connsiteX2277" fmla="*/ 2135216 w 7265975"/>
              <a:gd name="connsiteY2277" fmla="*/ 735833 h 3615677"/>
              <a:gd name="connsiteX2278" fmla="*/ 2135216 w 7265975"/>
              <a:gd name="connsiteY2278" fmla="*/ 743931 h 3615677"/>
              <a:gd name="connsiteX2279" fmla="*/ 2119003 w 7265975"/>
              <a:gd name="connsiteY2279" fmla="*/ 753650 h 3615677"/>
              <a:gd name="connsiteX2280" fmla="*/ 2109276 w 7265975"/>
              <a:gd name="connsiteY2280" fmla="*/ 773089 h 3615677"/>
              <a:gd name="connsiteX2281" fmla="*/ 2037946 w 7265975"/>
              <a:gd name="connsiteY2281" fmla="*/ 724493 h 3615677"/>
              <a:gd name="connsiteX2282" fmla="*/ 2024976 w 7265975"/>
              <a:gd name="connsiteY2282" fmla="*/ 732593 h 3615677"/>
              <a:gd name="connsiteX2283" fmla="*/ 2037946 w 7265975"/>
              <a:gd name="connsiteY2283" fmla="*/ 734212 h 3615677"/>
              <a:gd name="connsiteX2284" fmla="*/ 2037946 w 7265975"/>
              <a:gd name="connsiteY2284" fmla="*/ 742311 h 3615677"/>
              <a:gd name="connsiteX2285" fmla="*/ 2028220 w 7265975"/>
              <a:gd name="connsiteY2285" fmla="*/ 742311 h 3615677"/>
              <a:gd name="connsiteX2286" fmla="*/ 2028220 w 7265975"/>
              <a:gd name="connsiteY2286" fmla="*/ 753650 h 3615677"/>
              <a:gd name="connsiteX2287" fmla="*/ 2036326 w 7265975"/>
              <a:gd name="connsiteY2287" fmla="*/ 753650 h 3615677"/>
              <a:gd name="connsiteX2288" fmla="*/ 2052537 w 7265975"/>
              <a:gd name="connsiteY2288" fmla="*/ 781188 h 3615677"/>
              <a:gd name="connsiteX2289" fmla="*/ 2073611 w 7265975"/>
              <a:gd name="connsiteY2289" fmla="*/ 789287 h 3615677"/>
              <a:gd name="connsiteX2290" fmla="*/ 2084958 w 7265975"/>
              <a:gd name="connsiteY2290" fmla="*/ 789287 h 3615677"/>
              <a:gd name="connsiteX2291" fmla="*/ 2084958 w 7265975"/>
              <a:gd name="connsiteY2291" fmla="*/ 803865 h 3615677"/>
              <a:gd name="connsiteX2292" fmla="*/ 2097928 w 7265975"/>
              <a:gd name="connsiteY2292" fmla="*/ 820064 h 3615677"/>
              <a:gd name="connsiteX2293" fmla="*/ 2086581 w 7265975"/>
              <a:gd name="connsiteY2293" fmla="*/ 847601 h 3615677"/>
              <a:gd name="connsiteX2294" fmla="*/ 2020114 w 7265975"/>
              <a:gd name="connsiteY2294" fmla="*/ 820064 h 3615677"/>
              <a:gd name="connsiteX2295" fmla="*/ 2010385 w 7265975"/>
              <a:gd name="connsiteY2295" fmla="*/ 820064 h 3615677"/>
              <a:gd name="connsiteX2296" fmla="*/ 2062265 w 7265975"/>
              <a:gd name="connsiteY2296" fmla="*/ 870279 h 3615677"/>
              <a:gd name="connsiteX2297" fmla="*/ 2054159 w 7265975"/>
              <a:gd name="connsiteY2297" fmla="*/ 878379 h 3615677"/>
              <a:gd name="connsiteX2298" fmla="*/ 2047673 w 7265975"/>
              <a:gd name="connsiteY2298" fmla="*/ 870279 h 3615677"/>
              <a:gd name="connsiteX2299" fmla="*/ 1995795 w 7265975"/>
              <a:gd name="connsiteY2299" fmla="*/ 852461 h 3615677"/>
              <a:gd name="connsiteX2300" fmla="*/ 1947164 w 7265975"/>
              <a:gd name="connsiteY2300" fmla="*/ 821684 h 3615677"/>
              <a:gd name="connsiteX2301" fmla="*/ 1892045 w 7265975"/>
              <a:gd name="connsiteY2301" fmla="*/ 786047 h 3615677"/>
              <a:gd name="connsiteX2302" fmla="*/ 1877455 w 7265975"/>
              <a:gd name="connsiteY2302" fmla="*/ 795766 h 3615677"/>
              <a:gd name="connsiteX2303" fmla="*/ 1866107 w 7265975"/>
              <a:gd name="connsiteY2303" fmla="*/ 790906 h 3615677"/>
              <a:gd name="connsiteX2304" fmla="*/ 1843411 w 7265975"/>
              <a:gd name="connsiteY2304" fmla="*/ 802245 h 3615677"/>
              <a:gd name="connsiteX2305" fmla="*/ 1812609 w 7265975"/>
              <a:gd name="connsiteY2305" fmla="*/ 781188 h 3615677"/>
              <a:gd name="connsiteX2306" fmla="*/ 1841788 w 7265975"/>
              <a:gd name="connsiteY2306" fmla="*/ 761749 h 3615677"/>
              <a:gd name="connsiteX2307" fmla="*/ 1872591 w 7265975"/>
              <a:gd name="connsiteY2307" fmla="*/ 761749 h 3615677"/>
              <a:gd name="connsiteX2308" fmla="*/ 1905013 w 7265975"/>
              <a:gd name="connsiteY2308" fmla="*/ 752031 h 3615677"/>
              <a:gd name="connsiteX2309" fmla="*/ 1892045 w 7265975"/>
              <a:gd name="connsiteY2309" fmla="*/ 737452 h 3615677"/>
              <a:gd name="connsiteX2310" fmla="*/ 1909878 w 7265975"/>
              <a:gd name="connsiteY2310" fmla="*/ 726113 h 3615677"/>
              <a:gd name="connsiteX2311" fmla="*/ 1930953 w 7265975"/>
              <a:gd name="connsiteY2311" fmla="*/ 695336 h 3615677"/>
              <a:gd name="connsiteX2312" fmla="*/ 1870970 w 7265975"/>
              <a:gd name="connsiteY2312" fmla="*/ 641882 h 3615677"/>
              <a:gd name="connsiteX2313" fmla="*/ 1848273 w 7265975"/>
              <a:gd name="connsiteY2313" fmla="*/ 649981 h 3615677"/>
              <a:gd name="connsiteX2314" fmla="*/ 1841788 w 7265975"/>
              <a:gd name="connsiteY2314" fmla="*/ 641882 h 3615677"/>
              <a:gd name="connsiteX2315" fmla="*/ 1859623 w 7265975"/>
              <a:gd name="connsiteY2315" fmla="*/ 632163 h 3615677"/>
              <a:gd name="connsiteX2316" fmla="*/ 1806124 w 7265975"/>
              <a:gd name="connsiteY2316" fmla="*/ 593286 h 3615677"/>
              <a:gd name="connsiteX2317" fmla="*/ 1772078 w 7265975"/>
              <a:gd name="connsiteY2317" fmla="*/ 619204 h 3615677"/>
              <a:gd name="connsiteX2318" fmla="*/ 1767216 w 7265975"/>
              <a:gd name="connsiteY2318" fmla="*/ 603005 h 3615677"/>
              <a:gd name="connsiteX2319" fmla="*/ 1658601 w 7265975"/>
              <a:gd name="connsiteY2319" fmla="*/ 603005 h 3615677"/>
              <a:gd name="connsiteX2320" fmla="*/ 1635904 w 7265975"/>
              <a:gd name="connsiteY2320" fmla="*/ 588427 h 3615677"/>
              <a:gd name="connsiteX2321" fmla="*/ 1601861 w 7265975"/>
              <a:gd name="connsiteY2321" fmla="*/ 588427 h 3615677"/>
              <a:gd name="connsiteX2322" fmla="*/ 1587270 w 7265975"/>
              <a:gd name="connsiteY2322" fmla="*/ 567369 h 3615677"/>
              <a:gd name="connsiteX2323" fmla="*/ 1618072 w 7265975"/>
              <a:gd name="connsiteY2323" fmla="*/ 568989 h 3615677"/>
              <a:gd name="connsiteX2324" fmla="*/ 1618072 w 7265975"/>
              <a:gd name="connsiteY2324" fmla="*/ 560889 h 3615677"/>
              <a:gd name="connsiteX2325" fmla="*/ 1579164 w 7265975"/>
              <a:gd name="connsiteY2325" fmla="*/ 552790 h 3615677"/>
              <a:gd name="connsiteX2326" fmla="*/ 1569437 w 7265975"/>
              <a:gd name="connsiteY2326" fmla="*/ 533352 h 3615677"/>
              <a:gd name="connsiteX2327" fmla="*/ 1582407 w 7265975"/>
              <a:gd name="connsiteY2327" fmla="*/ 502575 h 3615677"/>
              <a:gd name="connsiteX2328" fmla="*/ 1587270 w 7265975"/>
              <a:gd name="connsiteY2328" fmla="*/ 481517 h 3615677"/>
              <a:gd name="connsiteX2329" fmla="*/ 1645631 w 7265975"/>
              <a:gd name="connsiteY2329" fmla="*/ 455600 h 3615677"/>
              <a:gd name="connsiteX2330" fmla="*/ 1249603 w 7265975"/>
              <a:gd name="connsiteY2330" fmla="*/ 455600 h 3615677"/>
              <a:gd name="connsiteX2331" fmla="*/ 1273818 w 7265975"/>
              <a:gd name="connsiteY2331" fmla="*/ 471873 h 3615677"/>
              <a:gd name="connsiteX2332" fmla="*/ 1259289 w 7265975"/>
              <a:gd name="connsiteY2332" fmla="*/ 494657 h 3615677"/>
              <a:gd name="connsiteX2333" fmla="*/ 1278659 w 7265975"/>
              <a:gd name="connsiteY2333" fmla="*/ 556496 h 3615677"/>
              <a:gd name="connsiteX2334" fmla="*/ 1351300 w 7265975"/>
              <a:gd name="connsiteY2334" fmla="*/ 605317 h 3615677"/>
              <a:gd name="connsiteX2335" fmla="*/ 1322244 w 7265975"/>
              <a:gd name="connsiteY2335" fmla="*/ 611827 h 3615677"/>
              <a:gd name="connsiteX2336" fmla="*/ 1314173 w 7265975"/>
              <a:gd name="connsiteY2336" fmla="*/ 618336 h 3615677"/>
              <a:gd name="connsiteX2337" fmla="*/ 1323859 w 7265975"/>
              <a:gd name="connsiteY2337" fmla="*/ 623219 h 3615677"/>
              <a:gd name="connsiteX2338" fmla="*/ 1331929 w 7265975"/>
              <a:gd name="connsiteY2338" fmla="*/ 634611 h 3615677"/>
              <a:gd name="connsiteX2339" fmla="*/ 1291575 w 7265975"/>
              <a:gd name="connsiteY2339" fmla="*/ 647630 h 3615677"/>
              <a:gd name="connsiteX2340" fmla="*/ 1231849 w 7265975"/>
              <a:gd name="connsiteY2340" fmla="*/ 624846 h 3615677"/>
              <a:gd name="connsiteX2341" fmla="*/ 1214091 w 7265975"/>
              <a:gd name="connsiteY2341" fmla="*/ 637864 h 3615677"/>
              <a:gd name="connsiteX2342" fmla="*/ 1162434 w 7265975"/>
              <a:gd name="connsiteY2342" fmla="*/ 652512 h 3615677"/>
              <a:gd name="connsiteX2343" fmla="*/ 1097870 w 7265975"/>
              <a:gd name="connsiteY2343" fmla="*/ 652512 h 3615677"/>
              <a:gd name="connsiteX2344" fmla="*/ 1086570 w 7265975"/>
              <a:gd name="connsiteY2344" fmla="*/ 634611 h 3615677"/>
              <a:gd name="connsiteX2345" fmla="*/ 1046214 w 7265975"/>
              <a:gd name="connsiteY2345" fmla="*/ 631356 h 3615677"/>
              <a:gd name="connsiteX2346" fmla="*/ 1013929 w 7265975"/>
              <a:gd name="connsiteY2346" fmla="*/ 605317 h 3615677"/>
              <a:gd name="connsiteX2347" fmla="*/ 1081728 w 7265975"/>
              <a:gd name="connsiteY2347" fmla="*/ 589043 h 3615677"/>
              <a:gd name="connsiteX2348" fmla="*/ 1105942 w 7265975"/>
              <a:gd name="connsiteY2348" fmla="*/ 587416 h 3615677"/>
              <a:gd name="connsiteX2349" fmla="*/ 1088185 w 7265975"/>
              <a:gd name="connsiteY2349" fmla="*/ 580906 h 3615677"/>
              <a:gd name="connsiteX2350" fmla="*/ 1049443 w 7265975"/>
              <a:gd name="connsiteY2350" fmla="*/ 580906 h 3615677"/>
              <a:gd name="connsiteX2351" fmla="*/ 996173 w 7265975"/>
              <a:gd name="connsiteY2351" fmla="*/ 567887 h 3615677"/>
              <a:gd name="connsiteX2352" fmla="*/ 1023615 w 7265975"/>
              <a:gd name="connsiteY2352" fmla="*/ 553242 h 3615677"/>
              <a:gd name="connsiteX2353" fmla="*/ 999401 w 7265975"/>
              <a:gd name="connsiteY2353" fmla="*/ 551615 h 3615677"/>
              <a:gd name="connsiteX2354" fmla="*/ 976802 w 7265975"/>
              <a:gd name="connsiteY2354" fmla="*/ 538595 h 3615677"/>
              <a:gd name="connsiteX2355" fmla="*/ 1067200 w 7265975"/>
              <a:gd name="connsiteY2355" fmla="*/ 476756 h 3615677"/>
              <a:gd name="connsiteX2356" fmla="*/ 1080114 w 7265975"/>
              <a:gd name="connsiteY2356" fmla="*/ 502794 h 3615677"/>
              <a:gd name="connsiteX2357" fmla="*/ 1102714 w 7265975"/>
              <a:gd name="connsiteY2357" fmla="*/ 489775 h 3615677"/>
              <a:gd name="connsiteX2358" fmla="*/ 1134998 w 7265975"/>
              <a:gd name="connsiteY2358" fmla="*/ 510931 h 3615677"/>
              <a:gd name="connsiteX2359" fmla="*/ 1155984 w 7265975"/>
              <a:gd name="connsiteY2359" fmla="*/ 506048 h 3615677"/>
              <a:gd name="connsiteX2360" fmla="*/ 1152756 w 7265975"/>
              <a:gd name="connsiteY2360" fmla="*/ 493030 h 3615677"/>
              <a:gd name="connsiteX2361" fmla="*/ 1167279 w 7265975"/>
              <a:gd name="connsiteY2361" fmla="*/ 493030 h 3615677"/>
              <a:gd name="connsiteX2362" fmla="*/ 1191493 w 7265975"/>
              <a:gd name="connsiteY2362" fmla="*/ 512558 h 3615677"/>
              <a:gd name="connsiteX2363" fmla="*/ 1202793 w 7265975"/>
              <a:gd name="connsiteY2363" fmla="*/ 538595 h 3615677"/>
              <a:gd name="connsiteX2364" fmla="*/ 1212475 w 7265975"/>
              <a:gd name="connsiteY2364" fmla="*/ 533713 h 3615677"/>
              <a:gd name="connsiteX2365" fmla="*/ 1196337 w 7265975"/>
              <a:gd name="connsiteY2365" fmla="*/ 483265 h 3615677"/>
              <a:gd name="connsiteX2366" fmla="*/ 1209247 w 7265975"/>
              <a:gd name="connsiteY2366" fmla="*/ 475129 h 3615677"/>
              <a:gd name="connsiteX2367" fmla="*/ 1228617 w 7265975"/>
              <a:gd name="connsiteY2367" fmla="*/ 475129 h 3615677"/>
              <a:gd name="connsiteX2368" fmla="*/ 1228617 w 7265975"/>
              <a:gd name="connsiteY2368" fmla="*/ 466991 h 3615677"/>
              <a:gd name="connsiteX2369" fmla="*/ 1249603 w 7265975"/>
              <a:gd name="connsiteY2369" fmla="*/ 455600 h 3615677"/>
              <a:gd name="connsiteX2370" fmla="*/ 1492757 w 7265975"/>
              <a:gd name="connsiteY2370" fmla="*/ 442086 h 3615677"/>
              <a:gd name="connsiteX2371" fmla="*/ 1561716 w 7265975"/>
              <a:gd name="connsiteY2371" fmla="*/ 450100 h 3615677"/>
              <a:gd name="connsiteX2372" fmla="*/ 1561716 w 7265975"/>
              <a:gd name="connsiteY2372" fmla="*/ 459716 h 3615677"/>
              <a:gd name="connsiteX2373" fmla="*/ 1548886 w 7265975"/>
              <a:gd name="connsiteY2373" fmla="*/ 470934 h 3615677"/>
              <a:gd name="connsiteX2374" fmla="*/ 1508795 w 7265975"/>
              <a:gd name="connsiteY2374" fmla="*/ 498180 h 3615677"/>
              <a:gd name="connsiteX2375" fmla="*/ 1489549 w 7265975"/>
              <a:gd name="connsiteY2375" fmla="*/ 502988 h 3615677"/>
              <a:gd name="connsiteX2376" fmla="*/ 1497567 w 7265975"/>
              <a:gd name="connsiteY2376" fmla="*/ 502988 h 3615677"/>
              <a:gd name="connsiteX2377" fmla="*/ 1481529 w 7265975"/>
              <a:gd name="connsiteY2377" fmla="*/ 527027 h 3615677"/>
              <a:gd name="connsiteX2378" fmla="*/ 1467095 w 7265975"/>
              <a:gd name="connsiteY2378" fmla="*/ 527027 h 3615677"/>
              <a:gd name="connsiteX2379" fmla="*/ 1468700 w 7265975"/>
              <a:gd name="connsiteY2379" fmla="*/ 506193 h 3615677"/>
              <a:gd name="connsiteX2380" fmla="*/ 1457473 w 7265975"/>
              <a:gd name="connsiteY2380" fmla="*/ 472537 h 3615677"/>
              <a:gd name="connsiteX2381" fmla="*/ 1457473 w 7265975"/>
              <a:gd name="connsiteY2381" fmla="*/ 459716 h 3615677"/>
              <a:gd name="connsiteX2382" fmla="*/ 1473511 w 7265975"/>
              <a:gd name="connsiteY2382" fmla="*/ 459716 h 3615677"/>
              <a:gd name="connsiteX2383" fmla="*/ 1473511 w 7265975"/>
              <a:gd name="connsiteY2383" fmla="*/ 453304 h 3615677"/>
              <a:gd name="connsiteX2384" fmla="*/ 1492757 w 7265975"/>
              <a:gd name="connsiteY2384" fmla="*/ 442086 h 3615677"/>
              <a:gd name="connsiteX2385" fmla="*/ 6286133 w 7265975"/>
              <a:gd name="connsiteY2385" fmla="*/ 438139 h 3615677"/>
              <a:gd name="connsiteX2386" fmla="*/ 6318149 w 7265975"/>
              <a:gd name="connsiteY2386" fmla="*/ 465165 h 3615677"/>
              <a:gd name="connsiteX2387" fmla="*/ 6297338 w 7265975"/>
              <a:gd name="connsiteY2387" fmla="*/ 465165 h 3615677"/>
              <a:gd name="connsiteX2388" fmla="*/ 6255717 w 7265975"/>
              <a:gd name="connsiteY2388" fmla="*/ 455626 h 3615677"/>
              <a:gd name="connsiteX2389" fmla="*/ 6252515 w 7265975"/>
              <a:gd name="connsiteY2389" fmla="*/ 458806 h 3615677"/>
              <a:gd name="connsiteX2390" fmla="*/ 6286133 w 7265975"/>
              <a:gd name="connsiteY2390" fmla="*/ 438139 h 3615677"/>
              <a:gd name="connsiteX2391" fmla="*/ 934926 w 7265975"/>
              <a:gd name="connsiteY2391" fmla="*/ 427944 h 3615677"/>
              <a:gd name="connsiteX2392" fmla="*/ 973772 w 7265975"/>
              <a:gd name="connsiteY2392" fmla="*/ 442490 h 3615677"/>
              <a:gd name="connsiteX2393" fmla="*/ 998051 w 7265975"/>
              <a:gd name="connsiteY2393" fmla="*/ 440874 h 3615677"/>
              <a:gd name="connsiteX2394" fmla="*/ 1048228 w 7265975"/>
              <a:gd name="connsiteY2394" fmla="*/ 471583 h 3615677"/>
              <a:gd name="connsiteX2395" fmla="*/ 1002907 w 7265975"/>
              <a:gd name="connsiteY2395" fmla="*/ 486129 h 3615677"/>
              <a:gd name="connsiteX2396" fmla="*/ 949494 w 7265975"/>
              <a:gd name="connsiteY2396" fmla="*/ 539464 h 3615677"/>
              <a:gd name="connsiteX2397" fmla="*/ 894461 w 7265975"/>
              <a:gd name="connsiteY2397" fmla="*/ 563707 h 3615677"/>
              <a:gd name="connsiteX2398" fmla="*/ 883131 w 7265975"/>
              <a:gd name="connsiteY2398" fmla="*/ 557243 h 3615677"/>
              <a:gd name="connsiteX2399" fmla="*/ 873420 w 7265975"/>
              <a:gd name="connsiteY2399" fmla="*/ 542697 h 3615677"/>
              <a:gd name="connsiteX2400" fmla="*/ 837810 w 7265975"/>
              <a:gd name="connsiteY2400" fmla="*/ 528151 h 3615677"/>
              <a:gd name="connsiteX2401" fmla="*/ 873420 w 7265975"/>
              <a:gd name="connsiteY2401" fmla="*/ 458653 h 3615677"/>
              <a:gd name="connsiteX2402" fmla="*/ 863708 w 7265975"/>
              <a:gd name="connsiteY2402" fmla="*/ 432793 h 3615677"/>
              <a:gd name="connsiteX2403" fmla="*/ 905792 w 7265975"/>
              <a:gd name="connsiteY2403" fmla="*/ 432793 h 3615677"/>
              <a:gd name="connsiteX2404" fmla="*/ 934926 w 7265975"/>
              <a:gd name="connsiteY2404" fmla="*/ 427944 h 3615677"/>
              <a:gd name="connsiteX2405" fmla="*/ 5704282 w 7265975"/>
              <a:gd name="connsiteY2405" fmla="*/ 427522 h 3615677"/>
              <a:gd name="connsiteX2406" fmla="*/ 5699359 w 7265975"/>
              <a:gd name="connsiteY2406" fmla="*/ 432348 h 3615677"/>
              <a:gd name="connsiteX2407" fmla="*/ 5701880 w 7265975"/>
              <a:gd name="connsiteY2407" fmla="*/ 428229 h 3615677"/>
              <a:gd name="connsiteX2408" fmla="*/ 6260237 w 7265975"/>
              <a:gd name="connsiteY2408" fmla="*/ 420378 h 3615677"/>
              <a:gd name="connsiteX2409" fmla="*/ 6269889 w 7265975"/>
              <a:gd name="connsiteY2409" fmla="*/ 428341 h 3615677"/>
              <a:gd name="connsiteX2410" fmla="*/ 6258629 w 7265975"/>
              <a:gd name="connsiteY2410" fmla="*/ 438142 h 3615677"/>
              <a:gd name="connsiteX2411" fmla="*/ 6250585 w 7265975"/>
              <a:gd name="connsiteY2411" fmla="*/ 428341 h 3615677"/>
              <a:gd name="connsiteX2412" fmla="*/ 6260237 w 7265975"/>
              <a:gd name="connsiteY2412" fmla="*/ 420378 h 3615677"/>
              <a:gd name="connsiteX2413" fmla="*/ 5687873 w 7265975"/>
              <a:gd name="connsiteY2413" fmla="*/ 413044 h 3615677"/>
              <a:gd name="connsiteX2414" fmla="*/ 5704282 w 7265975"/>
              <a:gd name="connsiteY2414" fmla="*/ 424305 h 3615677"/>
              <a:gd name="connsiteX2415" fmla="*/ 5701880 w 7265975"/>
              <a:gd name="connsiteY2415" fmla="*/ 428229 h 3615677"/>
              <a:gd name="connsiteX2416" fmla="*/ 5687873 w 7265975"/>
              <a:gd name="connsiteY2416" fmla="*/ 432348 h 3615677"/>
              <a:gd name="connsiteX2417" fmla="*/ 5671465 w 7265975"/>
              <a:gd name="connsiteY2417" fmla="*/ 424305 h 3615677"/>
              <a:gd name="connsiteX2418" fmla="*/ 5687873 w 7265975"/>
              <a:gd name="connsiteY2418" fmla="*/ 413044 h 3615677"/>
              <a:gd name="connsiteX2419" fmla="*/ 1781900 w 7265975"/>
              <a:gd name="connsiteY2419" fmla="*/ 393526 h 3615677"/>
              <a:gd name="connsiteX2420" fmla="*/ 1783718 w 7265975"/>
              <a:gd name="connsiteY2420" fmla="*/ 394903 h 3615677"/>
              <a:gd name="connsiteX2421" fmla="*/ 1780157 w 7265975"/>
              <a:gd name="connsiteY2421" fmla="*/ 395614 h 3615677"/>
              <a:gd name="connsiteX2422" fmla="*/ 1782099 w 7265975"/>
              <a:gd name="connsiteY2422" fmla="*/ 393284 h 3615677"/>
              <a:gd name="connsiteX2423" fmla="*/ 1781900 w 7265975"/>
              <a:gd name="connsiteY2423" fmla="*/ 393526 h 3615677"/>
              <a:gd name="connsiteX2424" fmla="*/ 1781786 w 7265975"/>
              <a:gd name="connsiteY2424" fmla="*/ 393441 h 3615677"/>
              <a:gd name="connsiteX2425" fmla="*/ 1282963 w 7265975"/>
              <a:gd name="connsiteY2425" fmla="*/ 386102 h 3615677"/>
              <a:gd name="connsiteX2426" fmla="*/ 1287596 w 7265975"/>
              <a:gd name="connsiteY2426" fmla="*/ 395755 h 3615677"/>
              <a:gd name="connsiteX2427" fmla="*/ 1278329 w 7265975"/>
              <a:gd name="connsiteY2427" fmla="*/ 405407 h 3615677"/>
              <a:gd name="connsiteX2428" fmla="*/ 1264433 w 7265975"/>
              <a:gd name="connsiteY2428" fmla="*/ 405407 h 3615677"/>
              <a:gd name="connsiteX2429" fmla="*/ 1282963 w 7265975"/>
              <a:gd name="connsiteY2429" fmla="*/ 386102 h 3615677"/>
              <a:gd name="connsiteX2430" fmla="*/ 3027685 w 7265975"/>
              <a:gd name="connsiteY2430" fmla="*/ 386102 h 3615677"/>
              <a:gd name="connsiteX2431" fmla="*/ 3040812 w 7265975"/>
              <a:gd name="connsiteY2431" fmla="*/ 386102 h 3615677"/>
              <a:gd name="connsiteX2432" fmla="*/ 3040812 w 7265975"/>
              <a:gd name="connsiteY2432" fmla="*/ 394145 h 3615677"/>
              <a:gd name="connsiteX2433" fmla="*/ 3053940 w 7265975"/>
              <a:gd name="connsiteY2433" fmla="*/ 394145 h 3615677"/>
              <a:gd name="connsiteX2434" fmla="*/ 3030968 w 7265975"/>
              <a:gd name="connsiteY2434" fmla="*/ 405406 h 3615677"/>
              <a:gd name="connsiteX2435" fmla="*/ 3021120 w 7265975"/>
              <a:gd name="connsiteY2435" fmla="*/ 394145 h 3615677"/>
              <a:gd name="connsiteX2436" fmla="*/ 3027685 w 7265975"/>
              <a:gd name="connsiteY2436" fmla="*/ 386102 h 3615677"/>
              <a:gd name="connsiteX2437" fmla="*/ 1468900 w 7265975"/>
              <a:gd name="connsiteY2437" fmla="*/ 378379 h 3615677"/>
              <a:gd name="connsiteX2438" fmla="*/ 1498012 w 7265975"/>
              <a:gd name="connsiteY2438" fmla="*/ 402344 h 3615677"/>
              <a:gd name="connsiteX2439" fmla="*/ 1485073 w 7265975"/>
              <a:gd name="connsiteY2439" fmla="*/ 424712 h 3615677"/>
              <a:gd name="connsiteX2440" fmla="*/ 1438168 w 7265975"/>
              <a:gd name="connsiteY2440" fmla="*/ 405540 h 3615677"/>
              <a:gd name="connsiteX2441" fmla="*/ 1447874 w 7265975"/>
              <a:gd name="connsiteY2441" fmla="*/ 394356 h 3615677"/>
              <a:gd name="connsiteX2442" fmla="*/ 1468900 w 7265975"/>
              <a:gd name="connsiteY2442" fmla="*/ 378379 h 3615677"/>
              <a:gd name="connsiteX2443" fmla="*/ 6379921 w 7265975"/>
              <a:gd name="connsiteY2443" fmla="*/ 372505 h 3615677"/>
              <a:gd name="connsiteX2444" fmla="*/ 6464170 w 7265975"/>
              <a:gd name="connsiteY2444" fmla="*/ 387273 h 3615677"/>
              <a:gd name="connsiteX2445" fmla="*/ 6470650 w 7265975"/>
              <a:gd name="connsiteY2445" fmla="*/ 393836 h 3615677"/>
              <a:gd name="connsiteX2446" fmla="*/ 6439867 w 7265975"/>
              <a:gd name="connsiteY2446" fmla="*/ 405322 h 3615677"/>
              <a:gd name="connsiteX2447" fmla="*/ 6386402 w 7265975"/>
              <a:gd name="connsiteY2447" fmla="*/ 377428 h 3615677"/>
              <a:gd name="connsiteX2448" fmla="*/ 6165194 w 7265975"/>
              <a:gd name="connsiteY2448" fmla="*/ 368230 h 3615677"/>
              <a:gd name="connsiteX2449" fmla="*/ 6165647 w 7265975"/>
              <a:gd name="connsiteY2449" fmla="*/ 368645 h 3615677"/>
              <a:gd name="connsiteX2450" fmla="*/ 6165123 w 7265975"/>
              <a:gd name="connsiteY2450" fmla="*/ 368405 h 3615677"/>
              <a:gd name="connsiteX2451" fmla="*/ 6163958 w 7265975"/>
              <a:gd name="connsiteY2451" fmla="*/ 367100 h 3615677"/>
              <a:gd name="connsiteX2452" fmla="*/ 6165647 w 7265975"/>
              <a:gd name="connsiteY2452" fmla="*/ 367100 h 3615677"/>
              <a:gd name="connsiteX2453" fmla="*/ 6165194 w 7265975"/>
              <a:gd name="connsiteY2453" fmla="*/ 368230 h 3615677"/>
              <a:gd name="connsiteX2454" fmla="*/ 1003827 w 7265975"/>
              <a:gd name="connsiteY2454" fmla="*/ 364866 h 3615677"/>
              <a:gd name="connsiteX2455" fmla="*/ 982317 w 7265975"/>
              <a:gd name="connsiteY2455" fmla="*/ 389963 h 3615677"/>
              <a:gd name="connsiteX2456" fmla="*/ 969080 w 7265975"/>
              <a:gd name="connsiteY2456" fmla="*/ 382121 h 3615677"/>
              <a:gd name="connsiteX2457" fmla="*/ 1003827 w 7265975"/>
              <a:gd name="connsiteY2457" fmla="*/ 364866 h 3615677"/>
              <a:gd name="connsiteX2458" fmla="*/ 6157201 w 7265975"/>
              <a:gd name="connsiteY2458" fmla="*/ 360923 h 3615677"/>
              <a:gd name="connsiteX2459" fmla="*/ 6158257 w 7265975"/>
              <a:gd name="connsiteY2459" fmla="*/ 361888 h 3615677"/>
              <a:gd name="connsiteX2460" fmla="*/ 6163958 w 7265975"/>
              <a:gd name="connsiteY2460" fmla="*/ 367100 h 3615677"/>
              <a:gd name="connsiteX2461" fmla="*/ 6162269 w 7265975"/>
              <a:gd name="connsiteY2461" fmla="*/ 367100 h 3615677"/>
              <a:gd name="connsiteX2462" fmla="*/ 6165123 w 7265975"/>
              <a:gd name="connsiteY2462" fmla="*/ 368405 h 3615677"/>
              <a:gd name="connsiteX2463" fmla="*/ 6163324 w 7265975"/>
              <a:gd name="connsiteY2463" fmla="*/ 372891 h 3615677"/>
              <a:gd name="connsiteX2464" fmla="*/ 6157201 w 7265975"/>
              <a:gd name="connsiteY2464" fmla="*/ 376366 h 3615677"/>
              <a:gd name="connsiteX2465" fmla="*/ 6152134 w 7265975"/>
              <a:gd name="connsiteY2465" fmla="*/ 371733 h 3615677"/>
              <a:gd name="connsiteX2466" fmla="*/ 6157201 w 7265975"/>
              <a:gd name="connsiteY2466" fmla="*/ 360923 h 3615677"/>
              <a:gd name="connsiteX2467" fmla="*/ 6221052 w 7265975"/>
              <a:gd name="connsiteY2467" fmla="*/ 345479 h 3615677"/>
              <a:gd name="connsiteX2468" fmla="*/ 6264576 w 7265975"/>
              <a:gd name="connsiteY2468" fmla="*/ 369101 h 3615677"/>
              <a:gd name="connsiteX2469" fmla="*/ 6275860 w 7265975"/>
              <a:gd name="connsiteY2469" fmla="*/ 350203 h 3615677"/>
              <a:gd name="connsiteX2470" fmla="*/ 6345175 w 7265975"/>
              <a:gd name="connsiteY2470" fmla="*/ 369101 h 3615677"/>
              <a:gd name="connsiteX2471" fmla="*/ 6332279 w 7265975"/>
              <a:gd name="connsiteY2471" fmla="*/ 391149 h 3615677"/>
              <a:gd name="connsiteX2472" fmla="*/ 6312935 w 7265975"/>
              <a:gd name="connsiteY2472" fmla="*/ 391149 h 3615677"/>
              <a:gd name="connsiteX2473" fmla="*/ 6295204 w 7265975"/>
              <a:gd name="connsiteY2473" fmla="*/ 399023 h 3615677"/>
              <a:gd name="connsiteX2474" fmla="*/ 6282308 w 7265975"/>
              <a:gd name="connsiteY2474" fmla="*/ 391149 h 3615677"/>
              <a:gd name="connsiteX2475" fmla="*/ 6269412 w 7265975"/>
              <a:gd name="connsiteY2475" fmla="*/ 395873 h 3615677"/>
              <a:gd name="connsiteX2476" fmla="*/ 6253292 w 7265975"/>
              <a:gd name="connsiteY2476" fmla="*/ 402172 h 3615677"/>
              <a:gd name="connsiteX2477" fmla="*/ 6240395 w 7265975"/>
              <a:gd name="connsiteY2477" fmla="*/ 394298 h 3615677"/>
              <a:gd name="connsiteX2478" fmla="*/ 6224276 w 7265975"/>
              <a:gd name="connsiteY2478" fmla="*/ 405322 h 3615677"/>
              <a:gd name="connsiteX2479" fmla="*/ 6188812 w 7265975"/>
              <a:gd name="connsiteY2479" fmla="*/ 373826 h 3615677"/>
              <a:gd name="connsiteX2480" fmla="*/ 6221052 w 7265975"/>
              <a:gd name="connsiteY2480" fmla="*/ 345479 h 3615677"/>
              <a:gd name="connsiteX2481" fmla="*/ 1339072 w 7265975"/>
              <a:gd name="connsiteY2481" fmla="*/ 337539 h 3615677"/>
              <a:gd name="connsiteX2482" fmla="*/ 1351942 w 7265975"/>
              <a:gd name="connsiteY2482" fmla="*/ 337539 h 3615677"/>
              <a:gd name="connsiteX2483" fmla="*/ 1384115 w 7265975"/>
              <a:gd name="connsiteY2483" fmla="*/ 344060 h 3615677"/>
              <a:gd name="connsiteX2484" fmla="*/ 1398593 w 7265975"/>
              <a:gd name="connsiteY2484" fmla="*/ 339169 h 3615677"/>
              <a:gd name="connsiteX2485" fmla="*/ 1413071 w 7265975"/>
              <a:gd name="connsiteY2485" fmla="*/ 357102 h 3615677"/>
              <a:gd name="connsiteX2486" fmla="*/ 1406636 w 7265975"/>
              <a:gd name="connsiteY2486" fmla="*/ 402747 h 3615677"/>
              <a:gd name="connsiteX2487" fmla="*/ 1377680 w 7265975"/>
              <a:gd name="connsiteY2487" fmla="*/ 406007 h 3615677"/>
              <a:gd name="connsiteX2488" fmla="*/ 1355159 w 7265975"/>
              <a:gd name="connsiteY2488" fmla="*/ 402747 h 3615677"/>
              <a:gd name="connsiteX2489" fmla="*/ 1359984 w 7265975"/>
              <a:gd name="connsiteY2489" fmla="*/ 394596 h 3615677"/>
              <a:gd name="connsiteX2490" fmla="*/ 1359984 w 7265975"/>
              <a:gd name="connsiteY2490" fmla="*/ 388075 h 3615677"/>
              <a:gd name="connsiteX2491" fmla="*/ 1377680 w 7265975"/>
              <a:gd name="connsiteY2491" fmla="*/ 376664 h 3615677"/>
              <a:gd name="connsiteX2492" fmla="*/ 1369638 w 7265975"/>
              <a:gd name="connsiteY2492" fmla="*/ 375034 h 3615677"/>
              <a:gd name="connsiteX2493" fmla="*/ 1318161 w 7265975"/>
              <a:gd name="connsiteY2493" fmla="*/ 381554 h 3615677"/>
              <a:gd name="connsiteX2494" fmla="*/ 1310117 w 7265975"/>
              <a:gd name="connsiteY2494" fmla="*/ 373403 h 3615677"/>
              <a:gd name="connsiteX2495" fmla="*/ 1298856 w 7265975"/>
              <a:gd name="connsiteY2495" fmla="*/ 373403 h 3615677"/>
              <a:gd name="connsiteX2496" fmla="*/ 1297249 w 7265975"/>
              <a:gd name="connsiteY2496" fmla="*/ 366882 h 3615677"/>
              <a:gd name="connsiteX2497" fmla="*/ 1279553 w 7265975"/>
              <a:gd name="connsiteY2497" fmla="*/ 358732 h 3615677"/>
              <a:gd name="connsiteX2498" fmla="*/ 1279553 w 7265975"/>
              <a:gd name="connsiteY2498" fmla="*/ 345690 h 3615677"/>
              <a:gd name="connsiteX2499" fmla="*/ 1284379 w 7265975"/>
              <a:gd name="connsiteY2499" fmla="*/ 353841 h 3615677"/>
              <a:gd name="connsiteX2500" fmla="*/ 1277944 w 7265975"/>
              <a:gd name="connsiteY2500" fmla="*/ 339169 h 3615677"/>
              <a:gd name="connsiteX2501" fmla="*/ 1285988 w 7265975"/>
              <a:gd name="connsiteY2501" fmla="*/ 339169 h 3615677"/>
              <a:gd name="connsiteX2502" fmla="*/ 1339072 w 7265975"/>
              <a:gd name="connsiteY2502" fmla="*/ 368513 h 3615677"/>
              <a:gd name="connsiteX2503" fmla="*/ 1324597 w 7265975"/>
              <a:gd name="connsiteY2503" fmla="*/ 357102 h 3615677"/>
              <a:gd name="connsiteX2504" fmla="*/ 1324597 w 7265975"/>
              <a:gd name="connsiteY2504" fmla="*/ 348951 h 3615677"/>
              <a:gd name="connsiteX2505" fmla="*/ 1364813 w 7265975"/>
              <a:gd name="connsiteY2505" fmla="*/ 363622 h 3615677"/>
              <a:gd name="connsiteX2506" fmla="*/ 1364813 w 7265975"/>
              <a:gd name="connsiteY2506" fmla="*/ 348951 h 3615677"/>
              <a:gd name="connsiteX2507" fmla="*/ 1339072 w 7265975"/>
              <a:gd name="connsiteY2507" fmla="*/ 337539 h 3615677"/>
              <a:gd name="connsiteX2508" fmla="*/ 1059810 w 7265975"/>
              <a:gd name="connsiteY2508" fmla="*/ 328187 h 3615677"/>
              <a:gd name="connsiteX2509" fmla="*/ 1086836 w 7265975"/>
              <a:gd name="connsiteY2509" fmla="*/ 328187 h 3615677"/>
              <a:gd name="connsiteX2510" fmla="*/ 1086836 w 7265975"/>
              <a:gd name="connsiteY2510" fmla="*/ 337840 h 3615677"/>
              <a:gd name="connsiteX2511" fmla="*/ 1069945 w 7265975"/>
              <a:gd name="connsiteY2511" fmla="*/ 337840 h 3615677"/>
              <a:gd name="connsiteX2512" fmla="*/ 1059810 w 7265975"/>
              <a:gd name="connsiteY2512" fmla="*/ 328187 h 3615677"/>
              <a:gd name="connsiteX2513" fmla="*/ 1178779 w 7265975"/>
              <a:gd name="connsiteY2513" fmla="*/ 326256 h 3615677"/>
              <a:gd name="connsiteX2514" fmla="*/ 1193333 w 7265975"/>
              <a:gd name="connsiteY2514" fmla="*/ 332790 h 3615677"/>
              <a:gd name="connsiteX2515" fmla="*/ 1193333 w 7265975"/>
              <a:gd name="connsiteY2515" fmla="*/ 340958 h 3615677"/>
              <a:gd name="connsiteX2516" fmla="*/ 1219206 w 7265975"/>
              <a:gd name="connsiteY2516" fmla="*/ 368727 h 3615677"/>
              <a:gd name="connsiteX2517" fmla="*/ 1238608 w 7265975"/>
              <a:gd name="connsiteY2517" fmla="*/ 358926 h 3615677"/>
              <a:gd name="connsiteX2518" fmla="*/ 1254779 w 7265975"/>
              <a:gd name="connsiteY2518" fmla="*/ 376894 h 3615677"/>
              <a:gd name="connsiteX2519" fmla="*/ 1232142 w 7265975"/>
              <a:gd name="connsiteY2519" fmla="*/ 411198 h 3615677"/>
              <a:gd name="connsiteX2520" fmla="*/ 1185248 w 7265975"/>
              <a:gd name="connsiteY2520" fmla="*/ 409565 h 3615677"/>
              <a:gd name="connsiteX2521" fmla="*/ 1138356 w 7265975"/>
              <a:gd name="connsiteY2521" fmla="*/ 422633 h 3615677"/>
              <a:gd name="connsiteX2522" fmla="*/ 1091461 w 7265975"/>
              <a:gd name="connsiteY2522" fmla="*/ 432434 h 3615677"/>
              <a:gd name="connsiteX2523" fmla="*/ 1072056 w 7265975"/>
              <a:gd name="connsiteY2523" fmla="*/ 422633 h 3615677"/>
              <a:gd name="connsiteX2524" fmla="*/ 1091461 w 7265975"/>
              <a:gd name="connsiteY2524" fmla="*/ 412832 h 3615677"/>
              <a:gd name="connsiteX2525" fmla="*/ 1080142 w 7265975"/>
              <a:gd name="connsiteY2525" fmla="*/ 396496 h 3615677"/>
              <a:gd name="connsiteX2526" fmla="*/ 1072056 w 7265975"/>
              <a:gd name="connsiteY2526" fmla="*/ 406298 h 3615677"/>
              <a:gd name="connsiteX2527" fmla="*/ 1041332 w 7265975"/>
              <a:gd name="connsiteY2527" fmla="*/ 411198 h 3615677"/>
              <a:gd name="connsiteX2528" fmla="*/ 1017076 w 7265975"/>
              <a:gd name="connsiteY2528" fmla="*/ 406298 h 3615677"/>
              <a:gd name="connsiteX2529" fmla="*/ 1005756 w 7265975"/>
              <a:gd name="connsiteY2529" fmla="*/ 394863 h 3615677"/>
              <a:gd name="connsiteX2530" fmla="*/ 1005756 w 7265975"/>
              <a:gd name="connsiteY2530" fmla="*/ 385062 h 3615677"/>
              <a:gd name="connsiteX2531" fmla="*/ 1023544 w 7265975"/>
              <a:gd name="connsiteY2531" fmla="*/ 376894 h 3615677"/>
              <a:gd name="connsiteX2532" fmla="*/ 1039348 w 7265975"/>
              <a:gd name="connsiteY2532" fmla="*/ 380050 h 3615677"/>
              <a:gd name="connsiteX2533" fmla="*/ 1055886 w 7265975"/>
              <a:gd name="connsiteY2533" fmla="*/ 385062 h 3615677"/>
              <a:gd name="connsiteX2534" fmla="*/ 1040928 w 7265975"/>
              <a:gd name="connsiteY2534" fmla="*/ 380366 h 3615677"/>
              <a:gd name="connsiteX2535" fmla="*/ 1039348 w 7265975"/>
              <a:gd name="connsiteY2535" fmla="*/ 380050 h 3615677"/>
              <a:gd name="connsiteX2536" fmla="*/ 1023544 w 7265975"/>
              <a:gd name="connsiteY2536" fmla="*/ 375261 h 3615677"/>
              <a:gd name="connsiteX2537" fmla="*/ 1023544 w 7265975"/>
              <a:gd name="connsiteY2537" fmla="*/ 363826 h 3615677"/>
              <a:gd name="connsiteX2538" fmla="*/ 1036481 w 7265975"/>
              <a:gd name="connsiteY2538" fmla="*/ 363826 h 3615677"/>
              <a:gd name="connsiteX2539" fmla="*/ 1038134 w 7265975"/>
              <a:gd name="connsiteY2539" fmla="*/ 364126 h 3615677"/>
              <a:gd name="connsiteX2540" fmla="*/ 1048811 w 7265975"/>
              <a:gd name="connsiteY2540" fmla="*/ 367298 h 3615677"/>
              <a:gd name="connsiteX2541" fmla="*/ 1067205 w 7265975"/>
              <a:gd name="connsiteY2541" fmla="*/ 368727 h 3615677"/>
              <a:gd name="connsiteX2542" fmla="*/ 1050024 w 7265975"/>
              <a:gd name="connsiteY2542" fmla="*/ 366277 h 3615677"/>
              <a:gd name="connsiteX2543" fmla="*/ 1038134 w 7265975"/>
              <a:gd name="connsiteY2543" fmla="*/ 364126 h 3615677"/>
              <a:gd name="connsiteX2544" fmla="*/ 1031630 w 7265975"/>
              <a:gd name="connsiteY2544" fmla="*/ 362193 h 3615677"/>
              <a:gd name="connsiteX2545" fmla="*/ 1046183 w 7265975"/>
              <a:gd name="connsiteY2545" fmla="*/ 354025 h 3615677"/>
              <a:gd name="connsiteX2546" fmla="*/ 1049874 w 7265975"/>
              <a:gd name="connsiteY2546" fmla="*/ 354364 h 3615677"/>
              <a:gd name="connsiteX2547" fmla="*/ 1050429 w 7265975"/>
              <a:gd name="connsiteY2547" fmla="*/ 355047 h 3615677"/>
              <a:gd name="connsiteX2548" fmla="*/ 1063972 w 7265975"/>
              <a:gd name="connsiteY2548" fmla="*/ 355659 h 3615677"/>
              <a:gd name="connsiteX2549" fmla="*/ 1049874 w 7265975"/>
              <a:gd name="connsiteY2549" fmla="*/ 354364 h 3615677"/>
              <a:gd name="connsiteX2550" fmla="*/ 1042949 w 7265975"/>
              <a:gd name="connsiteY2550" fmla="*/ 345858 h 3615677"/>
              <a:gd name="connsiteX2551" fmla="*/ 1067205 w 7265975"/>
              <a:gd name="connsiteY2551" fmla="*/ 345858 h 3615677"/>
              <a:gd name="connsiteX2552" fmla="*/ 1078525 w 7265975"/>
              <a:gd name="connsiteY2552" fmla="*/ 357292 h 3615677"/>
              <a:gd name="connsiteX2553" fmla="*/ 1094695 w 7265975"/>
              <a:gd name="connsiteY2553" fmla="*/ 357292 h 3615677"/>
              <a:gd name="connsiteX2554" fmla="*/ 1162608 w 7265975"/>
              <a:gd name="connsiteY2554" fmla="*/ 385062 h 3615677"/>
              <a:gd name="connsiteX2555" fmla="*/ 1178779 w 7265975"/>
              <a:gd name="connsiteY2555" fmla="*/ 375261 h 3615677"/>
              <a:gd name="connsiteX2556" fmla="*/ 1164224 w 7265975"/>
              <a:gd name="connsiteY2556" fmla="*/ 373628 h 3615677"/>
              <a:gd name="connsiteX2557" fmla="*/ 1170693 w 7265975"/>
              <a:gd name="connsiteY2557" fmla="*/ 370361 h 3615677"/>
              <a:gd name="connsiteX2558" fmla="*/ 1170693 w 7265975"/>
              <a:gd name="connsiteY2558" fmla="*/ 360559 h 3615677"/>
              <a:gd name="connsiteX2559" fmla="*/ 1152910 w 7265975"/>
              <a:gd name="connsiteY2559" fmla="*/ 350759 h 3615677"/>
              <a:gd name="connsiteX2560" fmla="*/ 1178779 w 7265975"/>
              <a:gd name="connsiteY2560" fmla="*/ 326256 h 3615677"/>
              <a:gd name="connsiteX2561" fmla="*/ 1455336 w 7265975"/>
              <a:gd name="connsiteY2561" fmla="*/ 320465 h 3615677"/>
              <a:gd name="connsiteX2562" fmla="*/ 1516809 w 7265975"/>
              <a:gd name="connsiteY2562" fmla="*/ 344738 h 3615677"/>
              <a:gd name="connsiteX2563" fmla="*/ 1531366 w 7265975"/>
              <a:gd name="connsiteY2563" fmla="*/ 339883 h 3615677"/>
              <a:gd name="connsiteX2564" fmla="*/ 1544306 w 7265975"/>
              <a:gd name="connsiteY2564" fmla="*/ 339883 h 3615677"/>
              <a:gd name="connsiteX2565" fmla="*/ 1578278 w 7265975"/>
              <a:gd name="connsiteY2565" fmla="*/ 360920 h 3615677"/>
              <a:gd name="connsiteX2566" fmla="*/ 1549161 w 7265975"/>
              <a:gd name="connsiteY2566" fmla="*/ 360920 h 3615677"/>
              <a:gd name="connsiteX2567" fmla="*/ 1581512 w 7265975"/>
              <a:gd name="connsiteY2567" fmla="*/ 377102 h 3615677"/>
              <a:gd name="connsiteX2568" fmla="*/ 1576661 w 7265975"/>
              <a:gd name="connsiteY2568" fmla="*/ 381957 h 3615677"/>
              <a:gd name="connsiteX2569" fmla="*/ 1587984 w 7265975"/>
              <a:gd name="connsiteY2569" fmla="*/ 385193 h 3615677"/>
              <a:gd name="connsiteX2570" fmla="*/ 1636512 w 7265975"/>
              <a:gd name="connsiteY2570" fmla="*/ 393284 h 3615677"/>
              <a:gd name="connsiteX2571" fmla="*/ 1727099 w 7265975"/>
              <a:gd name="connsiteY2571" fmla="*/ 375484 h 3615677"/>
              <a:gd name="connsiteX2572" fmla="*/ 1762081 w 7265975"/>
              <a:gd name="connsiteY2572" fmla="*/ 378518 h 3615677"/>
              <a:gd name="connsiteX2573" fmla="*/ 1781786 w 7265975"/>
              <a:gd name="connsiteY2573" fmla="*/ 393441 h 3615677"/>
              <a:gd name="connsiteX2574" fmla="*/ 1775628 w 7265975"/>
              <a:gd name="connsiteY2574" fmla="*/ 396521 h 3615677"/>
              <a:gd name="connsiteX2575" fmla="*/ 1780157 w 7265975"/>
              <a:gd name="connsiteY2575" fmla="*/ 395614 h 3615677"/>
              <a:gd name="connsiteX2576" fmla="*/ 1774010 w 7265975"/>
              <a:gd name="connsiteY2576" fmla="*/ 402994 h 3615677"/>
              <a:gd name="connsiteX2577" fmla="*/ 1783718 w 7265975"/>
              <a:gd name="connsiteY2577" fmla="*/ 404612 h 3615677"/>
              <a:gd name="connsiteX2578" fmla="*/ 1723864 w 7265975"/>
              <a:gd name="connsiteY2578" fmla="*/ 428885 h 3615677"/>
              <a:gd name="connsiteX2579" fmla="*/ 1709305 w 7265975"/>
              <a:gd name="connsiteY2579" fmla="*/ 417558 h 3615677"/>
              <a:gd name="connsiteX2580" fmla="*/ 1691512 w 7265975"/>
              <a:gd name="connsiteY2580" fmla="*/ 427267 h 3615677"/>
              <a:gd name="connsiteX2581" fmla="*/ 1634895 w 7265975"/>
              <a:gd name="connsiteY2581" fmla="*/ 427267 h 3615677"/>
              <a:gd name="connsiteX2582" fmla="*/ 1599308 w 7265975"/>
              <a:gd name="connsiteY2582" fmla="*/ 417558 h 3615677"/>
              <a:gd name="connsiteX2583" fmla="*/ 1591219 w 7265975"/>
              <a:gd name="connsiteY2583" fmla="*/ 417558 h 3615677"/>
              <a:gd name="connsiteX2584" fmla="*/ 1570189 w 7265975"/>
              <a:gd name="connsiteY2584" fmla="*/ 428885 h 3615677"/>
              <a:gd name="connsiteX2585" fmla="*/ 1520043 w 7265975"/>
              <a:gd name="connsiteY2585" fmla="*/ 396521 h 3615677"/>
              <a:gd name="connsiteX2586" fmla="*/ 1528132 w 7265975"/>
              <a:gd name="connsiteY2586" fmla="*/ 385193 h 3615677"/>
              <a:gd name="connsiteX2587" fmla="*/ 1499013 w 7265975"/>
              <a:gd name="connsiteY2587" fmla="*/ 349593 h 3615677"/>
              <a:gd name="connsiteX2588" fmla="*/ 1486072 w 7265975"/>
              <a:gd name="connsiteY2588" fmla="*/ 356065 h 3615677"/>
              <a:gd name="connsiteX2589" fmla="*/ 1434307 w 7265975"/>
              <a:gd name="connsiteY2589" fmla="*/ 331792 h 3615677"/>
              <a:gd name="connsiteX2590" fmla="*/ 1455336 w 7265975"/>
              <a:gd name="connsiteY2590" fmla="*/ 320465 h 3615677"/>
              <a:gd name="connsiteX2591" fmla="*/ 4773408 w 7265975"/>
              <a:gd name="connsiteY2591" fmla="*/ 314593 h 3615677"/>
              <a:gd name="connsiteX2592" fmla="*/ 4800855 w 7265975"/>
              <a:gd name="connsiteY2592" fmla="*/ 332398 h 3615677"/>
              <a:gd name="connsiteX2593" fmla="*/ 4728201 w 7265975"/>
              <a:gd name="connsiteY2593" fmla="*/ 369628 h 3615677"/>
              <a:gd name="connsiteX2594" fmla="*/ 4662006 w 7265975"/>
              <a:gd name="connsiteY2594" fmla="*/ 387433 h 3615677"/>
              <a:gd name="connsiteX2595" fmla="*/ 4647476 w 7265975"/>
              <a:gd name="connsiteY2595" fmla="*/ 403619 h 3615677"/>
              <a:gd name="connsiteX2596" fmla="*/ 4611956 w 7265975"/>
              <a:gd name="connsiteY2596" fmla="*/ 423044 h 3615677"/>
              <a:gd name="connsiteX2597" fmla="*/ 4526387 w 7265975"/>
              <a:gd name="connsiteY2597" fmla="*/ 526638 h 3615677"/>
              <a:gd name="connsiteX2598" fmla="*/ 4568364 w 7265975"/>
              <a:gd name="connsiteY2598" fmla="*/ 575198 h 3615677"/>
              <a:gd name="connsiteX2599" fmla="*/ 4513471 w 7265975"/>
              <a:gd name="connsiteY2599" fmla="*/ 575198 h 3615677"/>
              <a:gd name="connsiteX2600" fmla="*/ 4508627 w 7265975"/>
              <a:gd name="connsiteY2600" fmla="*/ 570342 h 3615677"/>
              <a:gd name="connsiteX2601" fmla="*/ 4489253 w 7265975"/>
              <a:gd name="connsiteY2601" fmla="*/ 570342 h 3615677"/>
              <a:gd name="connsiteX2602" fmla="*/ 4479566 w 7265975"/>
              <a:gd name="connsiteY2602" fmla="*/ 546062 h 3615677"/>
              <a:gd name="connsiteX2603" fmla="*/ 4458577 w 7265975"/>
              <a:gd name="connsiteY2603" fmla="*/ 546062 h 3615677"/>
              <a:gd name="connsiteX2604" fmla="*/ 4445661 w 7265975"/>
              <a:gd name="connsiteY2604" fmla="*/ 531494 h 3615677"/>
              <a:gd name="connsiteX2605" fmla="*/ 4466649 w 7265975"/>
              <a:gd name="connsiteY2605" fmla="*/ 503977 h 3615677"/>
              <a:gd name="connsiteX2606" fmla="*/ 4466649 w 7265975"/>
              <a:gd name="connsiteY2606" fmla="*/ 492646 h 3615677"/>
              <a:gd name="connsiteX2607" fmla="*/ 4500554 w 7265975"/>
              <a:gd name="connsiteY2607" fmla="*/ 473222 h 3615677"/>
              <a:gd name="connsiteX2608" fmla="*/ 4489253 w 7265975"/>
              <a:gd name="connsiteY2608" fmla="*/ 457036 h 3615677"/>
              <a:gd name="connsiteX2609" fmla="*/ 4526387 w 7265975"/>
              <a:gd name="connsiteY2609" fmla="*/ 413331 h 3615677"/>
              <a:gd name="connsiteX2610" fmla="*/ 4521543 w 7265975"/>
              <a:gd name="connsiteY2610" fmla="*/ 400382 h 3615677"/>
              <a:gd name="connsiteX2611" fmla="*/ 4529616 w 7265975"/>
              <a:gd name="connsiteY2611" fmla="*/ 393907 h 3615677"/>
              <a:gd name="connsiteX2612" fmla="*/ 4557063 w 7265975"/>
              <a:gd name="connsiteY2612" fmla="*/ 389052 h 3615677"/>
              <a:gd name="connsiteX2613" fmla="*/ 4621643 w 7265975"/>
              <a:gd name="connsiteY2613" fmla="*/ 355060 h 3615677"/>
              <a:gd name="connsiteX2614" fmla="*/ 4644246 w 7265975"/>
              <a:gd name="connsiteY2614" fmla="*/ 345348 h 3615677"/>
              <a:gd name="connsiteX2615" fmla="*/ 4665235 w 7265975"/>
              <a:gd name="connsiteY2615" fmla="*/ 355060 h 3615677"/>
              <a:gd name="connsiteX2616" fmla="*/ 4773408 w 7265975"/>
              <a:gd name="connsiteY2616" fmla="*/ 314593 h 3615677"/>
              <a:gd name="connsiteX2617" fmla="*/ 5347009 w 7265975"/>
              <a:gd name="connsiteY2617" fmla="*/ 306871 h 3615677"/>
              <a:gd name="connsiteX2618" fmla="*/ 5356810 w 7265975"/>
              <a:gd name="connsiteY2618" fmla="*/ 306871 h 3615677"/>
              <a:gd name="connsiteX2619" fmla="*/ 5343742 w 7265975"/>
              <a:gd name="connsiteY2619" fmla="*/ 322314 h 3615677"/>
              <a:gd name="connsiteX2620" fmla="*/ 5335575 w 7265975"/>
              <a:gd name="connsiteY2620" fmla="*/ 315450 h 3615677"/>
              <a:gd name="connsiteX2621" fmla="*/ 5347009 w 7265975"/>
              <a:gd name="connsiteY2621" fmla="*/ 306871 h 3615677"/>
              <a:gd name="connsiteX2622" fmla="*/ 1033910 w 7265975"/>
              <a:gd name="connsiteY2622" fmla="*/ 302586 h 3615677"/>
              <a:gd name="connsiteX2623" fmla="*/ 1040504 w 7265975"/>
              <a:gd name="connsiteY2623" fmla="*/ 308291 h 3615677"/>
              <a:gd name="connsiteX2624" fmla="*/ 1030765 w 7265975"/>
              <a:gd name="connsiteY2624" fmla="*/ 319598 h 3615677"/>
              <a:gd name="connsiteX2625" fmla="*/ 1037258 w 7265975"/>
              <a:gd name="connsiteY2625" fmla="*/ 334136 h 3615677"/>
              <a:gd name="connsiteX2626" fmla="*/ 1006415 w 7265975"/>
              <a:gd name="connsiteY2626" fmla="*/ 356750 h 3615677"/>
              <a:gd name="connsiteX2627" fmla="*/ 988559 w 7265975"/>
              <a:gd name="connsiteY2627" fmla="*/ 337366 h 3615677"/>
              <a:gd name="connsiteX2628" fmla="*/ 964208 w 7265975"/>
              <a:gd name="connsiteY2628" fmla="*/ 358365 h 3615677"/>
              <a:gd name="connsiteX2629" fmla="*/ 949598 w 7265975"/>
              <a:gd name="connsiteY2629" fmla="*/ 374519 h 3615677"/>
              <a:gd name="connsiteX2630" fmla="*/ 936613 w 7265975"/>
              <a:gd name="connsiteY2630" fmla="*/ 363212 h 3615677"/>
              <a:gd name="connsiteX2631" fmla="*/ 917133 w 7265975"/>
              <a:gd name="connsiteY2631" fmla="*/ 363212 h 3615677"/>
              <a:gd name="connsiteX2632" fmla="*/ 904146 w 7265975"/>
              <a:gd name="connsiteY2632" fmla="*/ 369673 h 3615677"/>
              <a:gd name="connsiteX2633" fmla="*/ 897653 w 7265975"/>
              <a:gd name="connsiteY2633" fmla="*/ 358365 h 3615677"/>
              <a:gd name="connsiteX2634" fmla="*/ 913886 w 7265975"/>
              <a:gd name="connsiteY2634" fmla="*/ 345443 h 3615677"/>
              <a:gd name="connsiteX2635" fmla="*/ 947976 w 7265975"/>
              <a:gd name="connsiteY2635" fmla="*/ 332520 h 3615677"/>
              <a:gd name="connsiteX2636" fmla="*/ 985312 w 7265975"/>
              <a:gd name="connsiteY2636" fmla="*/ 305060 h 3615677"/>
              <a:gd name="connsiteX2637" fmla="*/ 998299 w 7265975"/>
              <a:gd name="connsiteY2637" fmla="*/ 306675 h 3615677"/>
              <a:gd name="connsiteX2638" fmla="*/ 1033910 w 7265975"/>
              <a:gd name="connsiteY2638" fmla="*/ 302586 h 3615677"/>
              <a:gd name="connsiteX2639" fmla="*/ 1243195 w 7265975"/>
              <a:gd name="connsiteY2639" fmla="*/ 289577 h 3615677"/>
              <a:gd name="connsiteX2640" fmla="*/ 1277944 w 7265975"/>
              <a:gd name="connsiteY2640" fmla="*/ 308882 h 3615677"/>
              <a:gd name="connsiteX2641" fmla="*/ 1268015 w 7265975"/>
              <a:gd name="connsiteY2641" fmla="*/ 318535 h 3615677"/>
              <a:gd name="connsiteX2642" fmla="*/ 1243195 w 7265975"/>
              <a:gd name="connsiteY2642" fmla="*/ 289577 h 3615677"/>
              <a:gd name="connsiteX2643" fmla="*/ 1492277 w 7265975"/>
              <a:gd name="connsiteY2643" fmla="*/ 289576 h 3615677"/>
              <a:gd name="connsiteX2644" fmla="*/ 1501874 w 7265975"/>
              <a:gd name="connsiteY2644" fmla="*/ 289576 h 3615677"/>
              <a:gd name="connsiteX2645" fmla="*/ 1501874 w 7265975"/>
              <a:gd name="connsiteY2645" fmla="*/ 298843 h 3615677"/>
              <a:gd name="connsiteX2646" fmla="*/ 1490676 w 7265975"/>
              <a:gd name="connsiteY2646" fmla="*/ 305021 h 3615677"/>
              <a:gd name="connsiteX2647" fmla="*/ 1445890 w 7265975"/>
              <a:gd name="connsiteY2647" fmla="*/ 297298 h 3615677"/>
              <a:gd name="connsiteX2648" fmla="*/ 1492277 w 7265975"/>
              <a:gd name="connsiteY2648" fmla="*/ 289576 h 3615677"/>
              <a:gd name="connsiteX2649" fmla="*/ 5519025 w 7265975"/>
              <a:gd name="connsiteY2649" fmla="*/ 287567 h 3615677"/>
              <a:gd name="connsiteX2650" fmla="*/ 5574073 w 7265975"/>
              <a:gd name="connsiteY2650" fmla="*/ 326437 h 3615677"/>
              <a:gd name="connsiteX2651" fmla="*/ 5648549 w 7265975"/>
              <a:gd name="connsiteY2651" fmla="*/ 326437 h 3615677"/>
              <a:gd name="connsiteX2652" fmla="*/ 5587025 w 7265975"/>
              <a:gd name="connsiteY2652" fmla="*/ 456005 h 3615677"/>
              <a:gd name="connsiteX2653" fmla="*/ 5659882 w 7265975"/>
              <a:gd name="connsiteY2653" fmla="*/ 426852 h 3615677"/>
              <a:gd name="connsiteX2654" fmla="*/ 5823406 w 7265975"/>
              <a:gd name="connsiteY2654" fmla="*/ 473820 h 3615677"/>
              <a:gd name="connsiteX2655" fmla="*/ 5901120 w 7265975"/>
              <a:gd name="connsiteY2655" fmla="*/ 473820 h 3615677"/>
              <a:gd name="connsiteX2656" fmla="*/ 5930263 w 7265975"/>
              <a:gd name="connsiteY2656" fmla="*/ 444668 h 3615677"/>
              <a:gd name="connsiteX2657" fmla="*/ 6019310 w 7265975"/>
              <a:gd name="connsiteY2657" fmla="*/ 498115 h 3615677"/>
              <a:gd name="connsiteX2658" fmla="*/ 6063025 w 7265975"/>
              <a:gd name="connsiteY2658" fmla="*/ 556420 h 3615677"/>
              <a:gd name="connsiteX2659" fmla="*/ 6080834 w 7265975"/>
              <a:gd name="connsiteY2659" fmla="*/ 524028 h 3615677"/>
              <a:gd name="connsiteX2660" fmla="*/ 6126167 w 7265975"/>
              <a:gd name="connsiteY2660" fmla="*/ 541843 h 3615677"/>
              <a:gd name="connsiteX2661" fmla="*/ 6241119 w 7265975"/>
              <a:gd name="connsiteY2661" fmla="*/ 541843 h 3615677"/>
              <a:gd name="connsiteX2662" fmla="*/ 6309120 w 7265975"/>
              <a:gd name="connsiteY2662" fmla="*/ 483538 h 3615677"/>
              <a:gd name="connsiteX2663" fmla="*/ 6454834 w 7265975"/>
              <a:gd name="connsiteY2663" fmla="*/ 509452 h 3615677"/>
              <a:gd name="connsiteX2664" fmla="*/ 6490453 w 7265975"/>
              <a:gd name="connsiteY2664" fmla="*/ 545083 h 3615677"/>
              <a:gd name="connsiteX2665" fmla="*/ 6573024 w 7265975"/>
              <a:gd name="connsiteY2665" fmla="*/ 548322 h 3615677"/>
              <a:gd name="connsiteX2666" fmla="*/ 6655595 w 7265975"/>
              <a:gd name="connsiteY2666" fmla="*/ 598529 h 3615677"/>
              <a:gd name="connsiteX2667" fmla="*/ 6819119 w 7265975"/>
              <a:gd name="connsiteY2667" fmla="*/ 601769 h 3615677"/>
              <a:gd name="connsiteX2668" fmla="*/ 6866071 w 7265975"/>
              <a:gd name="connsiteY2668" fmla="*/ 601769 h 3615677"/>
              <a:gd name="connsiteX2669" fmla="*/ 6901690 w 7265975"/>
              <a:gd name="connsiteY2669" fmla="*/ 587192 h 3615677"/>
              <a:gd name="connsiteX2670" fmla="*/ 7115404 w 7265975"/>
              <a:gd name="connsiteY2670" fmla="*/ 655215 h 3615677"/>
              <a:gd name="connsiteX2671" fmla="*/ 7265975 w 7265975"/>
              <a:gd name="connsiteY2671" fmla="*/ 732956 h 3615677"/>
              <a:gd name="connsiteX2672" fmla="*/ 7222261 w 7265975"/>
              <a:gd name="connsiteY2672" fmla="*/ 752391 h 3615677"/>
              <a:gd name="connsiteX2673" fmla="*/ 7197975 w 7265975"/>
              <a:gd name="connsiteY2673" fmla="*/ 788022 h 3615677"/>
              <a:gd name="connsiteX2674" fmla="*/ 7083023 w 7265975"/>
              <a:gd name="connsiteY2674" fmla="*/ 726477 h 3615677"/>
              <a:gd name="connsiteX2675" fmla="*/ 7073309 w 7265975"/>
              <a:gd name="connsiteY2675" fmla="*/ 752391 h 3615677"/>
              <a:gd name="connsiteX2676" fmla="*/ 7023118 w 7265975"/>
              <a:gd name="connsiteY2676" fmla="*/ 794500 h 3615677"/>
              <a:gd name="connsiteX2677" fmla="*/ 7002071 w 7265975"/>
              <a:gd name="connsiteY2677" fmla="*/ 847947 h 3615677"/>
              <a:gd name="connsiteX2678" fmla="*/ 6836928 w 7265975"/>
              <a:gd name="connsiteY2678" fmla="*/ 930546 h 3615677"/>
              <a:gd name="connsiteX2679" fmla="*/ 6705786 w 7265975"/>
              <a:gd name="connsiteY2679" fmla="*/ 987232 h 3615677"/>
              <a:gd name="connsiteX2680" fmla="*/ 6705786 w 7265975"/>
              <a:gd name="connsiteY2680" fmla="*/ 1019624 h 3615677"/>
              <a:gd name="connsiteX2681" fmla="*/ 6679881 w 7265975"/>
              <a:gd name="connsiteY2681" fmla="*/ 1063353 h 3615677"/>
              <a:gd name="connsiteX2682" fmla="*/ 6652357 w 7265975"/>
              <a:gd name="connsiteY2682" fmla="*/ 1102223 h 3615677"/>
              <a:gd name="connsiteX2683" fmla="*/ 6597310 w 7265975"/>
              <a:gd name="connsiteY2683" fmla="*/ 1170246 h 3615677"/>
              <a:gd name="connsiteX2684" fmla="*/ 6569786 w 7265975"/>
              <a:gd name="connsiteY2684" fmla="*/ 1040679 h 3615677"/>
              <a:gd name="connsiteX2685" fmla="*/ 6611881 w 7265975"/>
              <a:gd name="connsiteY2685" fmla="*/ 983993 h 3615677"/>
              <a:gd name="connsiteX2686" fmla="*/ 6662071 w 7265975"/>
              <a:gd name="connsiteY2686" fmla="*/ 924068 h 3615677"/>
              <a:gd name="connsiteX2687" fmla="*/ 6712262 w 7265975"/>
              <a:gd name="connsiteY2687" fmla="*/ 898154 h 3615677"/>
              <a:gd name="connsiteX2688" fmla="*/ 6723595 w 7265975"/>
              <a:gd name="connsiteY2688" fmla="*/ 847947 h 3615677"/>
              <a:gd name="connsiteX2689" fmla="*/ 6662071 w 7265975"/>
              <a:gd name="connsiteY2689" fmla="*/ 873861 h 3615677"/>
              <a:gd name="connsiteX2690" fmla="*/ 6619976 w 7265975"/>
              <a:gd name="connsiteY2690" fmla="*/ 873861 h 3615677"/>
              <a:gd name="connsiteX2691" fmla="*/ 6537405 w 7265975"/>
              <a:gd name="connsiteY2691" fmla="*/ 948362 h 3615677"/>
              <a:gd name="connsiteX2692" fmla="*/ 6498548 w 7265975"/>
              <a:gd name="connsiteY2692" fmla="*/ 948362 h 3615677"/>
              <a:gd name="connsiteX2693" fmla="*/ 6437024 w 7265975"/>
              <a:gd name="connsiteY2693" fmla="*/ 933785 h 3615677"/>
              <a:gd name="connsiteX2694" fmla="*/ 6301024 w 7265975"/>
              <a:gd name="connsiteY2694" fmla="*/ 948362 h 3615677"/>
              <a:gd name="connsiteX2695" fmla="*/ 6220072 w 7265975"/>
              <a:gd name="connsiteY2695" fmla="*/ 1016385 h 3615677"/>
              <a:gd name="connsiteX2696" fmla="*/ 6166643 w 7265975"/>
              <a:gd name="connsiteY2696" fmla="*/ 1073071 h 3615677"/>
              <a:gd name="connsiteX2697" fmla="*/ 6229786 w 7265975"/>
              <a:gd name="connsiteY2697" fmla="*/ 1095745 h 3615677"/>
              <a:gd name="connsiteX2698" fmla="*/ 6275120 w 7265975"/>
              <a:gd name="connsiteY2698" fmla="*/ 1141094 h 3615677"/>
              <a:gd name="connsiteX2699" fmla="*/ 6263786 w 7265975"/>
              <a:gd name="connsiteY2699" fmla="*/ 1179964 h 3615677"/>
              <a:gd name="connsiteX2700" fmla="*/ 6255691 w 7265975"/>
              <a:gd name="connsiteY2700" fmla="*/ 1235030 h 3615677"/>
              <a:gd name="connsiteX2701" fmla="*/ 6223310 w 7265975"/>
              <a:gd name="connsiteY2701" fmla="*/ 1288477 h 3615677"/>
              <a:gd name="connsiteX2702" fmla="*/ 6116453 w 7265975"/>
              <a:gd name="connsiteY2702" fmla="*/ 1401849 h 3615677"/>
              <a:gd name="connsiteX2703" fmla="*/ 6082858 w 7265975"/>
              <a:gd name="connsiteY2703" fmla="*/ 1398609 h 3615677"/>
              <a:gd name="connsiteX2704" fmla="*/ 6066858 w 7265975"/>
              <a:gd name="connsiteY2704" fmla="*/ 1395486 h 3615677"/>
              <a:gd name="connsiteX2705" fmla="*/ 6066695 w 7265975"/>
              <a:gd name="connsiteY2705" fmla="*/ 1395697 h 3615677"/>
              <a:gd name="connsiteX2706" fmla="*/ 6034312 w 7265975"/>
              <a:gd name="connsiteY2706" fmla="*/ 1439345 h 3615677"/>
              <a:gd name="connsiteX2707" fmla="*/ 6013264 w 7265975"/>
              <a:gd name="connsiteY2707" fmla="*/ 1457128 h 3615677"/>
              <a:gd name="connsiteX2708" fmla="*/ 5992215 w 7265975"/>
              <a:gd name="connsiteY2708" fmla="*/ 1468444 h 3615677"/>
              <a:gd name="connsiteX2709" fmla="*/ 6005168 w 7265975"/>
              <a:gd name="connsiteY2709" fmla="*/ 1492693 h 3615677"/>
              <a:gd name="connsiteX2710" fmla="*/ 6031074 w 7265975"/>
              <a:gd name="connsiteY2710" fmla="*/ 1552508 h 3615677"/>
              <a:gd name="connsiteX2711" fmla="*/ 6016502 w 7265975"/>
              <a:gd name="connsiteY2711" fmla="*/ 1579991 h 3615677"/>
              <a:gd name="connsiteX2712" fmla="*/ 5993834 w 7265975"/>
              <a:gd name="connsiteY2712" fmla="*/ 1588074 h 3615677"/>
              <a:gd name="connsiteX2713" fmla="*/ 5980881 w 7265975"/>
              <a:gd name="connsiteY2713" fmla="*/ 1594540 h 3615677"/>
              <a:gd name="connsiteX2714" fmla="*/ 5969547 w 7265975"/>
              <a:gd name="connsiteY2714" fmla="*/ 1594540 h 3615677"/>
              <a:gd name="connsiteX2715" fmla="*/ 5974405 w 7265975"/>
              <a:gd name="connsiteY2715" fmla="*/ 1586457 h 3615677"/>
              <a:gd name="connsiteX2716" fmla="*/ 5969547 w 7265975"/>
              <a:gd name="connsiteY2716" fmla="*/ 1578374 h 3615677"/>
              <a:gd name="connsiteX2717" fmla="*/ 5976024 w 7265975"/>
              <a:gd name="connsiteY2717" fmla="*/ 1562208 h 3615677"/>
              <a:gd name="connsiteX2718" fmla="*/ 5972785 w 7265975"/>
              <a:gd name="connsiteY2718" fmla="*/ 1550891 h 3615677"/>
              <a:gd name="connsiteX2719" fmla="*/ 5966309 w 7265975"/>
              <a:gd name="connsiteY2719" fmla="*/ 1544425 h 3615677"/>
              <a:gd name="connsiteX2720" fmla="*/ 5966309 w 7265975"/>
              <a:gd name="connsiteY2720" fmla="*/ 1537959 h 3615677"/>
              <a:gd name="connsiteX2721" fmla="*/ 5977643 w 7265975"/>
              <a:gd name="connsiteY2721" fmla="*/ 1528259 h 3615677"/>
              <a:gd name="connsiteX2722" fmla="*/ 5958213 w 7265975"/>
              <a:gd name="connsiteY2722" fmla="*/ 1513709 h 3615677"/>
              <a:gd name="connsiteX2723" fmla="*/ 5948499 w 7265975"/>
              <a:gd name="connsiteY2723" fmla="*/ 1518559 h 3615677"/>
              <a:gd name="connsiteX2724" fmla="*/ 5940403 w 7265975"/>
              <a:gd name="connsiteY2724" fmla="*/ 1505626 h 3615677"/>
              <a:gd name="connsiteX2725" fmla="*/ 5948499 w 7265975"/>
              <a:gd name="connsiteY2725" fmla="*/ 1491077 h 3615677"/>
              <a:gd name="connsiteX2726" fmla="*/ 5948499 w 7265975"/>
              <a:gd name="connsiteY2726" fmla="*/ 1474911 h 3615677"/>
              <a:gd name="connsiteX2727" fmla="*/ 5925831 w 7265975"/>
              <a:gd name="connsiteY2727" fmla="*/ 1466828 h 3615677"/>
              <a:gd name="connsiteX2728" fmla="*/ 5865923 w 7265975"/>
              <a:gd name="connsiteY2728" fmla="*/ 1489460 h 3615677"/>
              <a:gd name="connsiteX2729" fmla="*/ 5880495 w 7265975"/>
              <a:gd name="connsiteY2729" fmla="*/ 1460361 h 3615677"/>
              <a:gd name="connsiteX2730" fmla="*/ 5865923 w 7265975"/>
              <a:gd name="connsiteY2730" fmla="*/ 1445812 h 3615677"/>
              <a:gd name="connsiteX2731" fmla="*/ 5854589 w 7265975"/>
              <a:gd name="connsiteY2731" fmla="*/ 1455511 h 3615677"/>
              <a:gd name="connsiteX2732" fmla="*/ 5823826 w 7265975"/>
              <a:gd name="connsiteY2732" fmla="*/ 1481377 h 3615677"/>
              <a:gd name="connsiteX2733" fmla="*/ 5793062 w 7265975"/>
              <a:gd name="connsiteY2733" fmla="*/ 1499160 h 3615677"/>
              <a:gd name="connsiteX2734" fmla="*/ 5809254 w 7265975"/>
              <a:gd name="connsiteY2734" fmla="*/ 1510476 h 3615677"/>
              <a:gd name="connsiteX2735" fmla="*/ 5822207 w 7265975"/>
              <a:gd name="connsiteY2735" fmla="*/ 1529875 h 3615677"/>
              <a:gd name="connsiteX2736" fmla="*/ 5841636 w 7265975"/>
              <a:gd name="connsiteY2736" fmla="*/ 1531492 h 3615677"/>
              <a:gd name="connsiteX2737" fmla="*/ 5851351 w 7265975"/>
              <a:gd name="connsiteY2737" fmla="*/ 1515326 h 3615677"/>
              <a:gd name="connsiteX2738" fmla="*/ 5867542 w 7265975"/>
              <a:gd name="connsiteY2738" fmla="*/ 1525026 h 3615677"/>
              <a:gd name="connsiteX2739" fmla="*/ 5893448 w 7265975"/>
              <a:gd name="connsiteY2739" fmla="*/ 1531492 h 3615677"/>
              <a:gd name="connsiteX2740" fmla="*/ 5841636 w 7265975"/>
              <a:gd name="connsiteY2740" fmla="*/ 1563824 h 3615677"/>
              <a:gd name="connsiteX2741" fmla="*/ 5827064 w 7265975"/>
              <a:gd name="connsiteY2741" fmla="*/ 1581607 h 3615677"/>
              <a:gd name="connsiteX2742" fmla="*/ 5846494 w 7265975"/>
              <a:gd name="connsiteY2742" fmla="*/ 1599390 h 3615677"/>
              <a:gd name="connsiteX2743" fmla="*/ 5846494 w 7265975"/>
              <a:gd name="connsiteY2743" fmla="*/ 1613939 h 3615677"/>
              <a:gd name="connsiteX2744" fmla="*/ 5848113 w 7265975"/>
              <a:gd name="connsiteY2744" fmla="*/ 1613939 h 3615677"/>
              <a:gd name="connsiteX2745" fmla="*/ 5856208 w 7265975"/>
              <a:gd name="connsiteY2745" fmla="*/ 1630106 h 3615677"/>
              <a:gd name="connsiteX2746" fmla="*/ 5877257 w 7265975"/>
              <a:gd name="connsiteY2746" fmla="*/ 1691537 h 3615677"/>
              <a:gd name="connsiteX2747" fmla="*/ 5865923 w 7265975"/>
              <a:gd name="connsiteY2747" fmla="*/ 1735185 h 3615677"/>
              <a:gd name="connsiteX2748" fmla="*/ 5831921 w 7265975"/>
              <a:gd name="connsiteY2748" fmla="*/ 1773984 h 3615677"/>
              <a:gd name="connsiteX2749" fmla="*/ 5802777 w 7265975"/>
              <a:gd name="connsiteY2749" fmla="*/ 1814399 h 3615677"/>
              <a:gd name="connsiteX2750" fmla="*/ 5793062 w 7265975"/>
              <a:gd name="connsiteY2750" fmla="*/ 1827332 h 3615677"/>
              <a:gd name="connsiteX2751" fmla="*/ 5731536 w 7265975"/>
              <a:gd name="connsiteY2751" fmla="*/ 1858048 h 3615677"/>
              <a:gd name="connsiteX2752" fmla="*/ 5713725 w 7265975"/>
              <a:gd name="connsiteY2752" fmla="*/ 1853198 h 3615677"/>
              <a:gd name="connsiteX2753" fmla="*/ 5705630 w 7265975"/>
              <a:gd name="connsiteY2753" fmla="*/ 1866131 h 3615677"/>
              <a:gd name="connsiteX2754" fmla="*/ 5670009 w 7265975"/>
              <a:gd name="connsiteY2754" fmla="*/ 1877447 h 3615677"/>
              <a:gd name="connsiteX2755" fmla="*/ 5644103 w 7265975"/>
              <a:gd name="connsiteY2755" fmla="*/ 1888764 h 3615677"/>
              <a:gd name="connsiteX2756" fmla="*/ 5634388 w 7265975"/>
              <a:gd name="connsiteY2756" fmla="*/ 1903313 h 3615677"/>
              <a:gd name="connsiteX2757" fmla="*/ 5631150 w 7265975"/>
              <a:gd name="connsiteY2757" fmla="*/ 1885530 h 3615677"/>
              <a:gd name="connsiteX2758" fmla="*/ 5597148 w 7265975"/>
              <a:gd name="connsiteY2758" fmla="*/ 1877447 h 3615677"/>
              <a:gd name="connsiteX2759" fmla="*/ 5572861 w 7265975"/>
              <a:gd name="connsiteY2759" fmla="*/ 1849965 h 3615677"/>
              <a:gd name="connsiteX2760" fmla="*/ 5542098 w 7265975"/>
              <a:gd name="connsiteY2760" fmla="*/ 1841882 h 3615677"/>
              <a:gd name="connsiteX2761" fmla="*/ 5512954 w 7265975"/>
              <a:gd name="connsiteY2761" fmla="*/ 1851582 h 3615677"/>
              <a:gd name="connsiteX2762" fmla="*/ 5490286 w 7265975"/>
              <a:gd name="connsiteY2762" fmla="*/ 1851582 h 3615677"/>
              <a:gd name="connsiteX2763" fmla="*/ 5470856 w 7265975"/>
              <a:gd name="connsiteY2763" fmla="*/ 1856431 h 3615677"/>
              <a:gd name="connsiteX2764" fmla="*/ 5470856 w 7265975"/>
              <a:gd name="connsiteY2764" fmla="*/ 1857696 h 3615677"/>
              <a:gd name="connsiteX2765" fmla="*/ 5478238 w 7265975"/>
              <a:gd name="connsiteY2765" fmla="*/ 1855586 h 3615677"/>
              <a:gd name="connsiteX2766" fmla="*/ 5489141 w 7265975"/>
              <a:gd name="connsiteY2766" fmla="*/ 1853163 h 3615677"/>
              <a:gd name="connsiteX2767" fmla="*/ 5511754 w 7265975"/>
              <a:gd name="connsiteY2767" fmla="*/ 1853163 h 3615677"/>
              <a:gd name="connsiteX2768" fmla="*/ 5540829 w 7265975"/>
              <a:gd name="connsiteY2768" fmla="*/ 1843470 h 3615677"/>
              <a:gd name="connsiteX2769" fmla="*/ 5571518 w 7265975"/>
              <a:gd name="connsiteY2769" fmla="*/ 1851548 h 3615677"/>
              <a:gd name="connsiteX2770" fmla="*/ 5595747 w 7265975"/>
              <a:gd name="connsiteY2770" fmla="*/ 1879011 h 3615677"/>
              <a:gd name="connsiteX2771" fmla="*/ 5547290 w 7265975"/>
              <a:gd name="connsiteY2771" fmla="*/ 1937170 h 3615677"/>
              <a:gd name="connsiteX2772" fmla="*/ 5553751 w 7265975"/>
              <a:gd name="connsiteY2772" fmla="*/ 1946863 h 3615677"/>
              <a:gd name="connsiteX2773" fmla="*/ 5594131 w 7265975"/>
              <a:gd name="connsiteY2773" fmla="*/ 1993713 h 3615677"/>
              <a:gd name="connsiteX2774" fmla="*/ 5623206 w 7265975"/>
              <a:gd name="connsiteY2774" fmla="*/ 2059949 h 3615677"/>
              <a:gd name="connsiteX2775" fmla="*/ 5615130 w 7265975"/>
              <a:gd name="connsiteY2775" fmla="*/ 2095490 h 3615677"/>
              <a:gd name="connsiteX2776" fmla="*/ 5571518 w 7265975"/>
              <a:gd name="connsiteY2776" fmla="*/ 2118107 h 3615677"/>
              <a:gd name="connsiteX2777" fmla="*/ 5555366 w 7265975"/>
              <a:gd name="connsiteY2777" fmla="*/ 2134262 h 3615677"/>
              <a:gd name="connsiteX2778" fmla="*/ 5553751 w 7265975"/>
              <a:gd name="connsiteY2778" fmla="*/ 2127800 h 3615677"/>
              <a:gd name="connsiteX2779" fmla="*/ 5553751 w 7265975"/>
              <a:gd name="connsiteY2779" fmla="*/ 2135878 h 3615677"/>
              <a:gd name="connsiteX2780" fmla="*/ 5535983 w 7265975"/>
              <a:gd name="connsiteY2780" fmla="*/ 2153648 h 3615677"/>
              <a:gd name="connsiteX2781" fmla="*/ 5531137 w 7265975"/>
              <a:gd name="connsiteY2781" fmla="*/ 2139109 h 3615677"/>
              <a:gd name="connsiteX2782" fmla="*/ 5532752 w 7265975"/>
              <a:gd name="connsiteY2782" fmla="*/ 2129416 h 3615677"/>
              <a:gd name="connsiteX2783" fmla="*/ 5527907 w 7265975"/>
              <a:gd name="connsiteY2783" fmla="*/ 2118107 h 3615677"/>
              <a:gd name="connsiteX2784" fmla="*/ 5503678 w 7265975"/>
              <a:gd name="connsiteY2784" fmla="*/ 2103567 h 3615677"/>
              <a:gd name="connsiteX2785" fmla="*/ 5487526 w 7265975"/>
              <a:gd name="connsiteY2785" fmla="*/ 2084181 h 3615677"/>
              <a:gd name="connsiteX2786" fmla="*/ 5455221 w 7265975"/>
              <a:gd name="connsiteY2786" fmla="*/ 2071257 h 3615677"/>
              <a:gd name="connsiteX2787" fmla="*/ 5451991 w 7265975"/>
              <a:gd name="connsiteY2787" fmla="*/ 2061564 h 3615677"/>
              <a:gd name="connsiteX2788" fmla="*/ 5434223 w 7265975"/>
              <a:gd name="connsiteY2788" fmla="*/ 2051871 h 3615677"/>
              <a:gd name="connsiteX2789" fmla="*/ 5429377 w 7265975"/>
              <a:gd name="connsiteY2789" fmla="*/ 2059949 h 3615677"/>
              <a:gd name="connsiteX2790" fmla="*/ 5432608 w 7265975"/>
              <a:gd name="connsiteY2790" fmla="*/ 2072873 h 3615677"/>
              <a:gd name="connsiteX2791" fmla="*/ 5411610 w 7265975"/>
              <a:gd name="connsiteY2791" fmla="*/ 2119722 h 3615677"/>
              <a:gd name="connsiteX2792" fmla="*/ 5435838 w 7265975"/>
              <a:gd name="connsiteY2792" fmla="*/ 2153648 h 3615677"/>
              <a:gd name="connsiteX2793" fmla="*/ 5434223 w 7265975"/>
              <a:gd name="connsiteY2793" fmla="*/ 2153648 h 3615677"/>
              <a:gd name="connsiteX2794" fmla="*/ 5442299 w 7265975"/>
              <a:gd name="connsiteY2794" fmla="*/ 2176265 h 3615677"/>
              <a:gd name="connsiteX2795" fmla="*/ 5503678 w 7265975"/>
              <a:gd name="connsiteY2795" fmla="*/ 2236039 h 3615677"/>
              <a:gd name="connsiteX2796" fmla="*/ 5500448 w 7265975"/>
              <a:gd name="connsiteY2796" fmla="*/ 2248963 h 3615677"/>
              <a:gd name="connsiteX2797" fmla="*/ 5514985 w 7265975"/>
              <a:gd name="connsiteY2797" fmla="*/ 2274811 h 3615677"/>
              <a:gd name="connsiteX2798" fmla="*/ 5521446 w 7265975"/>
              <a:gd name="connsiteY2798" fmla="*/ 2295813 h 3615677"/>
              <a:gd name="connsiteX2799" fmla="*/ 5511754 w 7265975"/>
              <a:gd name="connsiteY2799" fmla="*/ 2295813 h 3615677"/>
              <a:gd name="connsiteX2800" fmla="*/ 5506909 w 7265975"/>
              <a:gd name="connsiteY2800" fmla="*/ 2299044 h 3615677"/>
              <a:gd name="connsiteX2801" fmla="*/ 5495602 w 7265975"/>
              <a:gd name="connsiteY2801" fmla="*/ 2292582 h 3615677"/>
              <a:gd name="connsiteX2802" fmla="*/ 5445530 w 7265975"/>
              <a:gd name="connsiteY2802" fmla="*/ 2240886 h 3615677"/>
              <a:gd name="connsiteX2803" fmla="*/ 5429377 w 7265975"/>
              <a:gd name="connsiteY2803" fmla="*/ 2189189 h 3615677"/>
              <a:gd name="connsiteX2804" fmla="*/ 5408379 w 7265975"/>
              <a:gd name="connsiteY2804" fmla="*/ 2153648 h 3615677"/>
              <a:gd name="connsiteX2805" fmla="*/ 5398688 w 7265975"/>
              <a:gd name="connsiteY2805" fmla="*/ 2153648 h 3615677"/>
              <a:gd name="connsiteX2806" fmla="*/ 5398688 w 7265975"/>
              <a:gd name="connsiteY2806" fmla="*/ 2148802 h 3615677"/>
              <a:gd name="connsiteX2807" fmla="*/ 5401918 w 7265975"/>
              <a:gd name="connsiteY2807" fmla="*/ 2121338 h 3615677"/>
              <a:gd name="connsiteX2808" fmla="*/ 5403533 w 7265975"/>
              <a:gd name="connsiteY2808" fmla="*/ 2121338 h 3615677"/>
              <a:gd name="connsiteX2809" fmla="*/ 5405149 w 7265975"/>
              <a:gd name="connsiteY2809" fmla="*/ 2121338 h 3615677"/>
              <a:gd name="connsiteX2810" fmla="*/ 5405661 w 7265975"/>
              <a:gd name="connsiteY2810" fmla="*/ 2120199 h 3615677"/>
              <a:gd name="connsiteX2811" fmla="*/ 5403858 w 7265975"/>
              <a:gd name="connsiteY2811" fmla="*/ 2109212 h 3615677"/>
              <a:gd name="connsiteX2812" fmla="*/ 5405680 w 7265975"/>
              <a:gd name="connsiteY2812" fmla="*/ 2094475 h 3615677"/>
              <a:gd name="connsiteX2813" fmla="*/ 5387867 w 7265975"/>
              <a:gd name="connsiteY2813" fmla="*/ 2021803 h 3615677"/>
              <a:gd name="connsiteX2814" fmla="*/ 5383008 w 7265975"/>
              <a:gd name="connsiteY2814" fmla="*/ 1989504 h 3615677"/>
              <a:gd name="connsiteX2815" fmla="*/ 5374911 w 7265975"/>
              <a:gd name="connsiteY2815" fmla="*/ 1986274 h 3615677"/>
              <a:gd name="connsiteX2816" fmla="*/ 5368434 w 7265975"/>
              <a:gd name="connsiteY2816" fmla="*/ 1974969 h 3615677"/>
              <a:gd name="connsiteX2817" fmla="*/ 5331187 w 7265975"/>
              <a:gd name="connsiteY2817" fmla="*/ 2007268 h 3615677"/>
              <a:gd name="connsiteX2818" fmla="*/ 5319851 w 7265975"/>
              <a:gd name="connsiteY2818" fmla="*/ 1989504 h 3615677"/>
              <a:gd name="connsiteX2819" fmla="*/ 5323090 w 7265975"/>
              <a:gd name="connsiteY2819" fmla="*/ 1968510 h 3615677"/>
              <a:gd name="connsiteX2820" fmla="*/ 5318232 w 7265975"/>
              <a:gd name="connsiteY2820" fmla="*/ 1958820 h 3615677"/>
              <a:gd name="connsiteX2821" fmla="*/ 5297180 w 7265975"/>
              <a:gd name="connsiteY2821" fmla="*/ 1920061 h 3615677"/>
              <a:gd name="connsiteX2822" fmla="*/ 5274508 w 7265975"/>
              <a:gd name="connsiteY2822" fmla="*/ 1897452 h 3615677"/>
              <a:gd name="connsiteX2823" fmla="*/ 5266411 w 7265975"/>
              <a:gd name="connsiteY2823" fmla="*/ 1869998 h 3615677"/>
              <a:gd name="connsiteX2824" fmla="*/ 5240500 w 7265975"/>
              <a:gd name="connsiteY2824" fmla="*/ 1853848 h 3615677"/>
              <a:gd name="connsiteX2825" fmla="*/ 5203254 w 7265975"/>
              <a:gd name="connsiteY2825" fmla="*/ 1878073 h 3615677"/>
              <a:gd name="connsiteX2826" fmla="*/ 5185440 w 7265975"/>
              <a:gd name="connsiteY2826" fmla="*/ 1871613 h 3615677"/>
              <a:gd name="connsiteX2827" fmla="*/ 5162768 w 7265975"/>
              <a:gd name="connsiteY2827" fmla="*/ 1889377 h 3615677"/>
              <a:gd name="connsiteX2828" fmla="*/ 5154671 w 7265975"/>
              <a:gd name="connsiteY2828" fmla="*/ 1913601 h 3615677"/>
              <a:gd name="connsiteX2829" fmla="*/ 5109328 w 7265975"/>
              <a:gd name="connsiteY2829" fmla="*/ 1941056 h 3615677"/>
              <a:gd name="connsiteX2830" fmla="*/ 5068842 w 7265975"/>
              <a:gd name="connsiteY2830" fmla="*/ 1983044 h 3615677"/>
              <a:gd name="connsiteX2831" fmla="*/ 5051029 w 7265975"/>
              <a:gd name="connsiteY2831" fmla="*/ 1999194 h 3615677"/>
              <a:gd name="connsiteX2832" fmla="*/ 5023499 w 7265975"/>
              <a:gd name="connsiteY2832" fmla="*/ 2020188 h 3615677"/>
              <a:gd name="connsiteX2833" fmla="*/ 5028357 w 7265975"/>
              <a:gd name="connsiteY2833" fmla="*/ 2052487 h 3615677"/>
              <a:gd name="connsiteX2834" fmla="*/ 5018641 w 7265975"/>
              <a:gd name="connsiteY2834" fmla="*/ 2094475 h 3615677"/>
              <a:gd name="connsiteX2835" fmla="*/ 5023499 w 7265975"/>
              <a:gd name="connsiteY2835" fmla="*/ 2113855 h 3615677"/>
              <a:gd name="connsiteX2836" fmla="*/ 5018641 w 7265975"/>
              <a:gd name="connsiteY2836" fmla="*/ 2113855 h 3615677"/>
              <a:gd name="connsiteX2837" fmla="*/ 5012163 w 7265975"/>
              <a:gd name="connsiteY2837" fmla="*/ 2117085 h 3615677"/>
              <a:gd name="connsiteX2838" fmla="*/ 4997588 w 7265975"/>
              <a:gd name="connsiteY2838" fmla="*/ 2141309 h 3615677"/>
              <a:gd name="connsiteX2839" fmla="*/ 4984633 w 7265975"/>
              <a:gd name="connsiteY2839" fmla="*/ 2149384 h 3615677"/>
              <a:gd name="connsiteX2840" fmla="*/ 4974916 w 7265975"/>
              <a:gd name="connsiteY2840" fmla="*/ 2163918 h 3615677"/>
              <a:gd name="connsiteX2841" fmla="*/ 4965200 w 7265975"/>
              <a:gd name="connsiteY2841" fmla="*/ 2155843 h 3615677"/>
              <a:gd name="connsiteX2842" fmla="*/ 4958722 w 7265975"/>
              <a:gd name="connsiteY2842" fmla="*/ 2149384 h 3615677"/>
              <a:gd name="connsiteX2843" fmla="*/ 4939289 w 7265975"/>
              <a:gd name="connsiteY2843" fmla="*/ 2102550 h 3615677"/>
              <a:gd name="connsiteX2844" fmla="*/ 4924715 w 7265975"/>
              <a:gd name="connsiteY2844" fmla="*/ 2079941 h 3615677"/>
              <a:gd name="connsiteX2845" fmla="*/ 4916618 w 7265975"/>
              <a:gd name="connsiteY2845" fmla="*/ 2050872 h 3615677"/>
              <a:gd name="connsiteX2846" fmla="*/ 4906901 w 7265975"/>
              <a:gd name="connsiteY2846" fmla="*/ 2028263 h 3615677"/>
              <a:gd name="connsiteX2847" fmla="*/ 4885849 w 7265975"/>
              <a:gd name="connsiteY2847" fmla="*/ 1978199 h 3615677"/>
              <a:gd name="connsiteX2848" fmla="*/ 4874513 w 7265975"/>
              <a:gd name="connsiteY2848" fmla="*/ 1937826 h 3615677"/>
              <a:gd name="connsiteX2849" fmla="*/ 4873142 w 7265975"/>
              <a:gd name="connsiteY2849" fmla="*/ 1928260 h 3615677"/>
              <a:gd name="connsiteX2850" fmla="*/ 4876132 w 7265975"/>
              <a:gd name="connsiteY2850" fmla="*/ 1929751 h 3615677"/>
              <a:gd name="connsiteX2851" fmla="*/ 4873197 w 7265975"/>
              <a:gd name="connsiteY2851" fmla="*/ 1926824 h 3615677"/>
              <a:gd name="connsiteX2852" fmla="*/ 4875322 w 7265975"/>
              <a:gd name="connsiteY2852" fmla="*/ 1917639 h 3615677"/>
              <a:gd name="connsiteX2853" fmla="*/ 4877752 w 7265975"/>
              <a:gd name="connsiteY2853" fmla="*/ 1907142 h 3615677"/>
              <a:gd name="connsiteX2854" fmla="*/ 4869655 w 7265975"/>
              <a:gd name="connsiteY2854" fmla="*/ 1878073 h 3615677"/>
              <a:gd name="connsiteX2855" fmla="*/ 4874513 w 7265975"/>
              <a:gd name="connsiteY2855" fmla="*/ 1868383 h 3615677"/>
              <a:gd name="connsiteX2856" fmla="*/ 4868035 w 7265975"/>
              <a:gd name="connsiteY2856" fmla="*/ 1868383 h 3615677"/>
              <a:gd name="connsiteX2857" fmla="*/ 4840505 w 7265975"/>
              <a:gd name="connsiteY2857" fmla="*/ 1902297 h 3615677"/>
              <a:gd name="connsiteX2858" fmla="*/ 4798400 w 7265975"/>
              <a:gd name="connsiteY2858" fmla="*/ 1868383 h 3615677"/>
              <a:gd name="connsiteX2859" fmla="*/ 4816214 w 7265975"/>
              <a:gd name="connsiteY2859" fmla="*/ 1865153 h 3615677"/>
              <a:gd name="connsiteX2860" fmla="*/ 4825930 w 7265975"/>
              <a:gd name="connsiteY2860" fmla="*/ 1855463 h 3615677"/>
              <a:gd name="connsiteX2861" fmla="*/ 4809736 w 7265975"/>
              <a:gd name="connsiteY2861" fmla="*/ 1853848 h 3615677"/>
              <a:gd name="connsiteX2862" fmla="*/ 4767632 w 7265975"/>
              <a:gd name="connsiteY2862" fmla="*/ 1829624 h 3615677"/>
              <a:gd name="connsiteX2863" fmla="*/ 4748199 w 7265975"/>
              <a:gd name="connsiteY2863" fmla="*/ 1800555 h 3615677"/>
              <a:gd name="connsiteX2864" fmla="*/ 4727146 w 7265975"/>
              <a:gd name="connsiteY2864" fmla="*/ 1798940 h 3615677"/>
              <a:gd name="connsiteX2865" fmla="*/ 4709333 w 7265975"/>
              <a:gd name="connsiteY2865" fmla="*/ 1805400 h 3615677"/>
              <a:gd name="connsiteX2866" fmla="*/ 4689900 w 7265975"/>
              <a:gd name="connsiteY2866" fmla="*/ 1800555 h 3615677"/>
              <a:gd name="connsiteX2867" fmla="*/ 4683422 w 7265975"/>
              <a:gd name="connsiteY2867" fmla="*/ 1805400 h 3615677"/>
              <a:gd name="connsiteX2868" fmla="*/ 4659131 w 7265975"/>
              <a:gd name="connsiteY2868" fmla="*/ 1807015 h 3615677"/>
              <a:gd name="connsiteX2869" fmla="*/ 4659021 w 7265975"/>
              <a:gd name="connsiteY2869" fmla="*/ 1806578 h 3615677"/>
              <a:gd name="connsiteX2870" fmla="*/ 4656175 w 7265975"/>
              <a:gd name="connsiteY2870" fmla="*/ 1806578 h 3615677"/>
              <a:gd name="connsiteX2871" fmla="*/ 4591359 w 7265975"/>
              <a:gd name="connsiteY2871" fmla="*/ 1798499 h 3615677"/>
              <a:gd name="connsiteX2872" fmla="*/ 4567054 w 7265975"/>
              <a:gd name="connsiteY2872" fmla="*/ 1792036 h 3615677"/>
              <a:gd name="connsiteX2873" fmla="*/ 4544368 w 7265975"/>
              <a:gd name="connsiteY2873" fmla="*/ 1762951 h 3615677"/>
              <a:gd name="connsiteX2874" fmla="*/ 4529785 w 7265975"/>
              <a:gd name="connsiteY2874" fmla="*/ 1774262 h 3615677"/>
              <a:gd name="connsiteX2875" fmla="*/ 4494137 w 7265975"/>
              <a:gd name="connsiteY2875" fmla="*/ 1774262 h 3615677"/>
              <a:gd name="connsiteX2876" fmla="*/ 4469831 w 7265975"/>
              <a:gd name="connsiteY2876" fmla="*/ 1753256 h 3615677"/>
              <a:gd name="connsiteX2877" fmla="*/ 4440664 w 7265975"/>
              <a:gd name="connsiteY2877" fmla="*/ 1741946 h 3615677"/>
              <a:gd name="connsiteX2878" fmla="*/ 4437423 w 7265975"/>
              <a:gd name="connsiteY2878" fmla="*/ 1729019 h 3615677"/>
              <a:gd name="connsiteX2879" fmla="*/ 4393673 w 7265975"/>
              <a:gd name="connsiteY2879" fmla="*/ 1690239 h 3615677"/>
              <a:gd name="connsiteX2880" fmla="*/ 4380710 w 7265975"/>
              <a:gd name="connsiteY2880" fmla="*/ 1714477 h 3615677"/>
              <a:gd name="connsiteX2881" fmla="*/ 4380710 w 7265975"/>
              <a:gd name="connsiteY2881" fmla="*/ 1730635 h 3615677"/>
              <a:gd name="connsiteX2882" fmla="*/ 4422840 w 7265975"/>
              <a:gd name="connsiteY2882" fmla="*/ 1780725 h 3615677"/>
              <a:gd name="connsiteX2883" fmla="*/ 4427701 w 7265975"/>
              <a:gd name="connsiteY2883" fmla="*/ 1798499 h 3615677"/>
              <a:gd name="connsiteX2884" fmla="*/ 4440664 w 7265975"/>
              <a:gd name="connsiteY2884" fmla="*/ 1785573 h 3615677"/>
              <a:gd name="connsiteX2885" fmla="*/ 4442285 w 7265975"/>
              <a:gd name="connsiteY2885" fmla="*/ 1792036 h 3615677"/>
              <a:gd name="connsiteX2886" fmla="*/ 4437423 w 7265975"/>
              <a:gd name="connsiteY2886" fmla="*/ 1816273 h 3615677"/>
              <a:gd name="connsiteX2887" fmla="*/ 4466590 w 7265975"/>
              <a:gd name="connsiteY2887" fmla="*/ 1830816 h 3615677"/>
              <a:gd name="connsiteX2888" fmla="*/ 4544368 w 7265975"/>
              <a:gd name="connsiteY2888" fmla="*/ 1782341 h 3615677"/>
              <a:gd name="connsiteX2889" fmla="*/ 4544368 w 7265975"/>
              <a:gd name="connsiteY2889" fmla="*/ 1808194 h 3615677"/>
              <a:gd name="connsiteX2890" fmla="*/ 4588119 w 7265975"/>
              <a:gd name="connsiteY2890" fmla="*/ 1838895 h 3615677"/>
              <a:gd name="connsiteX2891" fmla="*/ 4601082 w 7265975"/>
              <a:gd name="connsiteY2891" fmla="*/ 1856669 h 3615677"/>
              <a:gd name="connsiteX2892" fmla="*/ 4601082 w 7265975"/>
              <a:gd name="connsiteY2892" fmla="*/ 1855053 h 3615677"/>
              <a:gd name="connsiteX2893" fmla="*/ 4615665 w 7265975"/>
              <a:gd name="connsiteY2893" fmla="*/ 1866364 h 3615677"/>
              <a:gd name="connsiteX2894" fmla="*/ 4594600 w 7265975"/>
              <a:gd name="connsiteY2894" fmla="*/ 1906759 h 3615677"/>
              <a:gd name="connsiteX2895" fmla="*/ 4573535 w 7265975"/>
              <a:gd name="connsiteY2895" fmla="*/ 1918070 h 3615677"/>
              <a:gd name="connsiteX2896" fmla="*/ 4562193 w 7265975"/>
              <a:gd name="connsiteY2896" fmla="*/ 1937459 h 3615677"/>
              <a:gd name="connsiteX2897" fmla="*/ 4542748 w 7265975"/>
              <a:gd name="connsiteY2897" fmla="*/ 1958465 h 3615677"/>
              <a:gd name="connsiteX2898" fmla="*/ 4521683 w 7265975"/>
              <a:gd name="connsiteY2898" fmla="*/ 1979471 h 3615677"/>
              <a:gd name="connsiteX2899" fmla="*/ 4460109 w 7265975"/>
              <a:gd name="connsiteY2899" fmla="*/ 2006940 h 3615677"/>
              <a:gd name="connsiteX2900" fmla="*/ 4461729 w 7265975"/>
              <a:gd name="connsiteY2900" fmla="*/ 2013403 h 3615677"/>
              <a:gd name="connsiteX2901" fmla="*/ 4406636 w 7265975"/>
              <a:gd name="connsiteY2901" fmla="*/ 2029561 h 3615677"/>
              <a:gd name="connsiteX2902" fmla="*/ 4359645 w 7265975"/>
              <a:gd name="connsiteY2902" fmla="*/ 2057030 h 3615677"/>
              <a:gd name="connsiteX2903" fmla="*/ 4338580 w 7265975"/>
              <a:gd name="connsiteY2903" fmla="*/ 2057030 h 3615677"/>
              <a:gd name="connsiteX2904" fmla="*/ 4309413 w 7265975"/>
              <a:gd name="connsiteY2904" fmla="*/ 2071572 h 3615677"/>
              <a:gd name="connsiteX2905" fmla="*/ 4304552 w 7265975"/>
              <a:gd name="connsiteY2905" fmla="*/ 2073188 h 3615677"/>
              <a:gd name="connsiteX2906" fmla="*/ 4281867 w 7265975"/>
              <a:gd name="connsiteY2906" fmla="*/ 2063493 h 3615677"/>
              <a:gd name="connsiteX2907" fmla="*/ 4281867 w 7265975"/>
              <a:gd name="connsiteY2907" fmla="*/ 2055414 h 3615677"/>
              <a:gd name="connsiteX2908" fmla="*/ 4268904 w 7265975"/>
              <a:gd name="connsiteY2908" fmla="*/ 2019866 h 3615677"/>
              <a:gd name="connsiteX2909" fmla="*/ 4267284 w 7265975"/>
              <a:gd name="connsiteY2909" fmla="*/ 1998861 h 3615677"/>
              <a:gd name="connsiteX2910" fmla="*/ 4251080 w 7265975"/>
              <a:gd name="connsiteY2910" fmla="*/ 1968160 h 3615677"/>
              <a:gd name="connsiteX2911" fmla="*/ 4223533 w 7265975"/>
              <a:gd name="connsiteY2911" fmla="*/ 1918070 h 3615677"/>
              <a:gd name="connsiteX2912" fmla="*/ 4192746 w 7265975"/>
              <a:gd name="connsiteY2912" fmla="*/ 1871211 h 3615677"/>
              <a:gd name="connsiteX2913" fmla="*/ 4179783 w 7265975"/>
              <a:gd name="connsiteY2913" fmla="*/ 1837279 h 3615677"/>
              <a:gd name="connsiteX2914" fmla="*/ 4170061 w 7265975"/>
              <a:gd name="connsiteY2914" fmla="*/ 1829200 h 3615677"/>
              <a:gd name="connsiteX2915" fmla="*/ 4157098 w 7265975"/>
              <a:gd name="connsiteY2915" fmla="*/ 1824352 h 3615677"/>
              <a:gd name="connsiteX2916" fmla="*/ 4152237 w 7265975"/>
              <a:gd name="connsiteY2916" fmla="*/ 1804962 h 3615677"/>
              <a:gd name="connsiteX2917" fmla="*/ 4142514 w 7265975"/>
              <a:gd name="connsiteY2917" fmla="*/ 1788804 h 3615677"/>
              <a:gd name="connsiteX2918" fmla="*/ 4118209 w 7265975"/>
              <a:gd name="connsiteY2918" fmla="*/ 1753256 h 3615677"/>
              <a:gd name="connsiteX2919" fmla="*/ 4106866 w 7265975"/>
              <a:gd name="connsiteY2919" fmla="*/ 1735482 h 3615677"/>
              <a:gd name="connsiteX2920" fmla="*/ 4109297 w 7265975"/>
              <a:gd name="connsiteY2920" fmla="*/ 1720334 h 3615677"/>
              <a:gd name="connsiteX2921" fmla="*/ 4110448 w 7265975"/>
              <a:gd name="connsiteY2921" fmla="*/ 1711438 h 3615677"/>
              <a:gd name="connsiteX2922" fmla="*/ 4105232 w 7265975"/>
              <a:gd name="connsiteY2922" fmla="*/ 1728310 h 3615677"/>
              <a:gd name="connsiteX2923" fmla="*/ 4096731 w 7265975"/>
              <a:gd name="connsiteY2923" fmla="*/ 1749164 h 3615677"/>
              <a:gd name="connsiteX2924" fmla="*/ 4057870 w 7265975"/>
              <a:gd name="connsiteY2924" fmla="*/ 1702190 h 3615677"/>
              <a:gd name="connsiteX2925" fmla="*/ 4057870 w 7265975"/>
              <a:gd name="connsiteY2925" fmla="*/ 1715149 h 3615677"/>
              <a:gd name="connsiteX2926" fmla="*/ 4125877 w 7265975"/>
              <a:gd name="connsiteY2926" fmla="*/ 1835014 h 3615677"/>
              <a:gd name="connsiteX2927" fmla="*/ 4153404 w 7265975"/>
              <a:gd name="connsiteY2927" fmla="*/ 1890087 h 3615677"/>
              <a:gd name="connsiteX2928" fmla="*/ 4153404 w 7265975"/>
              <a:gd name="connsiteY2928" fmla="*/ 1927342 h 3615677"/>
              <a:gd name="connsiteX2929" fmla="*/ 4185788 w 7265975"/>
              <a:gd name="connsiteY2929" fmla="*/ 1961358 h 3615677"/>
              <a:gd name="connsiteX2930" fmla="*/ 4203600 w 7265975"/>
              <a:gd name="connsiteY2930" fmla="*/ 2009952 h 3615677"/>
              <a:gd name="connsiteX2931" fmla="*/ 4235984 w 7265975"/>
              <a:gd name="connsiteY2931" fmla="*/ 2031009 h 3615677"/>
              <a:gd name="connsiteX2932" fmla="*/ 4276465 w 7265975"/>
              <a:gd name="connsiteY2932" fmla="*/ 2069884 h 3615677"/>
              <a:gd name="connsiteX2933" fmla="*/ 4276465 w 7265975"/>
              <a:gd name="connsiteY2933" fmla="*/ 2092561 h 3615677"/>
              <a:gd name="connsiteX2934" fmla="*/ 4307230 w 7265975"/>
              <a:gd name="connsiteY2934" fmla="*/ 2121718 h 3615677"/>
              <a:gd name="connsiteX2935" fmla="*/ 4328280 w 7265975"/>
              <a:gd name="connsiteY2935" fmla="*/ 2110379 h 3615677"/>
              <a:gd name="connsiteX2936" fmla="*/ 4357426 w 7265975"/>
              <a:gd name="connsiteY2936" fmla="*/ 2110379 h 3615677"/>
              <a:gd name="connsiteX2937" fmla="*/ 4435149 w 7265975"/>
              <a:gd name="connsiteY2937" fmla="*/ 2089322 h 3615677"/>
              <a:gd name="connsiteX2938" fmla="*/ 4440007 w 7265975"/>
              <a:gd name="connsiteY2938" fmla="*/ 2099040 h 3615677"/>
              <a:gd name="connsiteX2939" fmla="*/ 4391430 w 7265975"/>
              <a:gd name="connsiteY2939" fmla="*/ 2217286 h 3615677"/>
              <a:gd name="connsiteX2940" fmla="*/ 4333138 w 7265975"/>
              <a:gd name="connsiteY2940" fmla="*/ 2291796 h 3615677"/>
              <a:gd name="connsiteX2941" fmla="*/ 4218173 w 7265975"/>
              <a:gd name="connsiteY2941" fmla="*/ 2405182 h 3615677"/>
              <a:gd name="connsiteX2942" fmla="*/ 4193885 w 7265975"/>
              <a:gd name="connsiteY2942" fmla="*/ 2447297 h 3615677"/>
              <a:gd name="connsiteX2943" fmla="*/ 4200361 w 7265975"/>
              <a:gd name="connsiteY2943" fmla="*/ 2500750 h 3615677"/>
              <a:gd name="connsiteX2944" fmla="*/ 4226269 w 7265975"/>
              <a:gd name="connsiteY2944" fmla="*/ 2550964 h 3615677"/>
              <a:gd name="connsiteX2945" fmla="*/ 4221411 w 7265975"/>
              <a:gd name="connsiteY2945" fmla="*/ 2562302 h 3615677"/>
              <a:gd name="connsiteX2946" fmla="*/ 4221411 w 7265975"/>
              <a:gd name="connsiteY2946" fmla="*/ 2580120 h 3615677"/>
              <a:gd name="connsiteX2947" fmla="*/ 4219792 w 7265975"/>
              <a:gd name="connsiteY2947" fmla="*/ 2623854 h 3615677"/>
              <a:gd name="connsiteX2948" fmla="*/ 4224650 w 7265975"/>
              <a:gd name="connsiteY2948" fmla="*/ 2638433 h 3615677"/>
              <a:gd name="connsiteX2949" fmla="*/ 4122639 w 7265975"/>
              <a:gd name="connsiteY2949" fmla="*/ 2735620 h 3615677"/>
              <a:gd name="connsiteX2950" fmla="*/ 4101589 w 7265975"/>
              <a:gd name="connsiteY2950" fmla="*/ 2756678 h 3615677"/>
              <a:gd name="connsiteX2951" fmla="*/ 4121019 w 7265975"/>
              <a:gd name="connsiteY2951" fmla="*/ 2805272 h 3615677"/>
              <a:gd name="connsiteX2952" fmla="*/ 4116162 w 7265975"/>
              <a:gd name="connsiteY2952" fmla="*/ 2845767 h 3615677"/>
              <a:gd name="connsiteX2953" fmla="*/ 4095112 w 7265975"/>
              <a:gd name="connsiteY2953" fmla="*/ 2850626 h 3615677"/>
              <a:gd name="connsiteX2954" fmla="*/ 4059489 w 7265975"/>
              <a:gd name="connsiteY2954" fmla="*/ 2884642 h 3615677"/>
              <a:gd name="connsiteX2955" fmla="*/ 4069204 w 7265975"/>
              <a:gd name="connsiteY2955" fmla="*/ 2899220 h 3615677"/>
              <a:gd name="connsiteX2956" fmla="*/ 4041677 w 7265975"/>
              <a:gd name="connsiteY2956" fmla="*/ 2944574 h 3615677"/>
              <a:gd name="connsiteX2957" fmla="*/ 4012531 w 7265975"/>
              <a:gd name="connsiteY2957" fmla="*/ 2989928 h 3615677"/>
              <a:gd name="connsiteX2958" fmla="*/ 3957478 w 7265975"/>
              <a:gd name="connsiteY2958" fmla="*/ 3048241 h 3615677"/>
              <a:gd name="connsiteX2959" fmla="*/ 3925093 w 7265975"/>
              <a:gd name="connsiteY2959" fmla="*/ 3061199 h 3615677"/>
              <a:gd name="connsiteX2960" fmla="*/ 3904043 w 7265975"/>
              <a:gd name="connsiteY2960" fmla="*/ 3066059 h 3615677"/>
              <a:gd name="connsiteX2961" fmla="*/ 3882993 w 7265975"/>
              <a:gd name="connsiteY2961" fmla="*/ 3057960 h 3615677"/>
              <a:gd name="connsiteX2962" fmla="*/ 3808509 w 7265975"/>
              <a:gd name="connsiteY2962" fmla="*/ 3079017 h 3615677"/>
              <a:gd name="connsiteX2963" fmla="*/ 3785840 w 7265975"/>
              <a:gd name="connsiteY2963" fmla="*/ 3066059 h 3615677"/>
              <a:gd name="connsiteX2964" fmla="*/ 3779363 w 7265975"/>
              <a:gd name="connsiteY2964" fmla="*/ 3069298 h 3615677"/>
              <a:gd name="connsiteX2965" fmla="*/ 3766409 w 7265975"/>
              <a:gd name="connsiteY2965" fmla="*/ 3033663 h 3615677"/>
              <a:gd name="connsiteX2966" fmla="*/ 3774505 w 7265975"/>
              <a:gd name="connsiteY2966" fmla="*/ 3014225 h 3615677"/>
              <a:gd name="connsiteX2967" fmla="*/ 3751836 w 7265975"/>
              <a:gd name="connsiteY2967" fmla="*/ 2975350 h 3615677"/>
              <a:gd name="connsiteX2968" fmla="*/ 3693544 w 7265975"/>
              <a:gd name="connsiteY2968" fmla="*/ 2826329 h 3615677"/>
              <a:gd name="connsiteX2969" fmla="*/ 3693544 w 7265975"/>
              <a:gd name="connsiteY2969" fmla="*/ 2806891 h 3615677"/>
              <a:gd name="connsiteX2970" fmla="*/ 3678971 w 7265975"/>
              <a:gd name="connsiteY2970" fmla="*/ 2782594 h 3615677"/>
              <a:gd name="connsiteX2971" fmla="*/ 3636871 w 7265975"/>
              <a:gd name="connsiteY2971" fmla="*/ 2675688 h 3615677"/>
              <a:gd name="connsiteX2972" fmla="*/ 3682209 w 7265975"/>
              <a:gd name="connsiteY2972" fmla="*/ 2575261 h 3615677"/>
              <a:gd name="connsiteX2973" fmla="*/ 3672494 w 7265975"/>
              <a:gd name="connsiteY2973" fmla="*/ 2534766 h 3615677"/>
              <a:gd name="connsiteX2974" fmla="*/ 3654682 w 7265975"/>
              <a:gd name="connsiteY2974" fmla="*/ 2476453 h 3615677"/>
              <a:gd name="connsiteX2975" fmla="*/ 3643348 w 7265975"/>
              <a:gd name="connsiteY2975" fmla="*/ 2432718 h 3615677"/>
              <a:gd name="connsiteX2976" fmla="*/ 3583437 w 7265975"/>
              <a:gd name="connsiteY2976" fmla="*/ 2351729 h 3615677"/>
              <a:gd name="connsiteX2977" fmla="*/ 3599629 w 7265975"/>
              <a:gd name="connsiteY2977" fmla="*/ 2322572 h 3615677"/>
              <a:gd name="connsiteX2978" fmla="*/ 3599629 w 7265975"/>
              <a:gd name="connsiteY2978" fmla="*/ 2311234 h 3615677"/>
              <a:gd name="connsiteX2979" fmla="*/ 3607725 w 7265975"/>
              <a:gd name="connsiteY2979" fmla="*/ 2275598 h 3615677"/>
              <a:gd name="connsiteX2980" fmla="*/ 3562387 w 7265975"/>
              <a:gd name="connsiteY2980" fmla="*/ 2246442 h 3615677"/>
              <a:gd name="connsiteX2981" fmla="*/ 3531621 w 7265975"/>
              <a:gd name="connsiteY2981" fmla="*/ 2246442 h 3615677"/>
              <a:gd name="connsiteX2982" fmla="*/ 3476568 w 7265975"/>
              <a:gd name="connsiteY2982" fmla="*/ 2204327 h 3615677"/>
              <a:gd name="connsiteX2983" fmla="*/ 3387510 w 7265975"/>
              <a:gd name="connsiteY2983" fmla="*/ 2230244 h 3615677"/>
              <a:gd name="connsiteX2984" fmla="*/ 3363222 w 7265975"/>
              <a:gd name="connsiteY2984" fmla="*/ 2241583 h 3615677"/>
              <a:gd name="connsiteX2985" fmla="*/ 3319503 w 7265975"/>
              <a:gd name="connsiteY2985" fmla="*/ 2231864 h 3615677"/>
              <a:gd name="connsiteX2986" fmla="*/ 3251500 w 7265975"/>
              <a:gd name="connsiteY2986" fmla="*/ 2246442 h 3615677"/>
              <a:gd name="connsiteX2987" fmla="*/ 3230454 w 7265975"/>
              <a:gd name="connsiteY2987" fmla="*/ 2239963 h 3615677"/>
              <a:gd name="connsiteX2988" fmla="*/ 3154348 w 7265975"/>
              <a:gd name="connsiteY2988" fmla="*/ 2178410 h 3615677"/>
              <a:gd name="connsiteX2989" fmla="*/ 3118729 w 7265975"/>
              <a:gd name="connsiteY2989" fmla="*/ 2126577 h 3615677"/>
              <a:gd name="connsiteX2990" fmla="*/ 3075008 w 7265975"/>
              <a:gd name="connsiteY2990" fmla="*/ 2086082 h 3615677"/>
              <a:gd name="connsiteX2991" fmla="*/ 3065296 w 7265975"/>
              <a:gd name="connsiteY2991" fmla="*/ 2076363 h 3615677"/>
              <a:gd name="connsiteX2992" fmla="*/ 3068534 w 7265975"/>
              <a:gd name="connsiteY2992" fmla="*/ 2076363 h 3615677"/>
              <a:gd name="connsiteX2993" fmla="*/ 3065296 w 7265975"/>
              <a:gd name="connsiteY2993" fmla="*/ 2053686 h 3615677"/>
              <a:gd name="connsiteX2994" fmla="*/ 3053960 w 7265975"/>
              <a:gd name="connsiteY2994" fmla="*/ 2029389 h 3615677"/>
              <a:gd name="connsiteX2995" fmla="*/ 3083104 w 7265975"/>
              <a:gd name="connsiteY2995" fmla="*/ 1964597 h 3615677"/>
              <a:gd name="connsiteX2996" fmla="*/ 3070150 w 7265975"/>
              <a:gd name="connsiteY2996" fmla="*/ 1885227 h 3615677"/>
              <a:gd name="connsiteX2997" fmla="*/ 3089584 w 7265975"/>
              <a:gd name="connsiteY2997" fmla="*/ 1851212 h 3615677"/>
              <a:gd name="connsiteX2998" fmla="*/ 3138156 w 7265975"/>
              <a:gd name="connsiteY2998" fmla="*/ 1762123 h 3615677"/>
              <a:gd name="connsiteX2999" fmla="*/ 3178638 w 7265975"/>
              <a:gd name="connsiteY2999" fmla="*/ 1742685 h 3615677"/>
              <a:gd name="connsiteX3000" fmla="*/ 3211022 w 7265975"/>
              <a:gd name="connsiteY3000" fmla="*/ 1710289 h 3615677"/>
              <a:gd name="connsiteX3001" fmla="*/ 3222358 w 7265975"/>
              <a:gd name="connsiteY3001" fmla="*/ 1653596 h 3615677"/>
              <a:gd name="connsiteX3002" fmla="*/ 3283880 w 7265975"/>
              <a:gd name="connsiteY3002" fmla="*/ 1587185 h 3615677"/>
              <a:gd name="connsiteX3003" fmla="*/ 3282261 w 7265975"/>
              <a:gd name="connsiteY3003" fmla="*/ 1587185 h 3615677"/>
              <a:gd name="connsiteX3004" fmla="*/ 3296834 w 7265975"/>
              <a:gd name="connsiteY3004" fmla="*/ 1567747 h 3615677"/>
              <a:gd name="connsiteX3005" fmla="*/ 3356745 w 7265975"/>
              <a:gd name="connsiteY3005" fmla="*/ 1585565 h 3615677"/>
              <a:gd name="connsiteX3006" fmla="*/ 3384272 w 7265975"/>
              <a:gd name="connsiteY3006" fmla="*/ 1572607 h 3615677"/>
              <a:gd name="connsiteX3007" fmla="*/ 3495998 w 7265975"/>
              <a:gd name="connsiteY3007" fmla="*/ 1538591 h 3615677"/>
              <a:gd name="connsiteX3008" fmla="*/ 3521906 w 7265975"/>
              <a:gd name="connsiteY3008" fmla="*/ 1545070 h 3615677"/>
              <a:gd name="connsiteX3009" fmla="*/ 3551052 w 7265975"/>
              <a:gd name="connsiteY3009" fmla="*/ 1535351 h 3615677"/>
              <a:gd name="connsiteX3010" fmla="*/ 3573721 w 7265975"/>
              <a:gd name="connsiteY3010" fmla="*/ 1540211 h 3615677"/>
              <a:gd name="connsiteX3011" fmla="*/ 3601248 w 7265975"/>
              <a:gd name="connsiteY3011" fmla="*/ 1528872 h 3615677"/>
              <a:gd name="connsiteX3012" fmla="*/ 3622298 w 7265975"/>
              <a:gd name="connsiteY3012" fmla="*/ 1541830 h 3615677"/>
              <a:gd name="connsiteX3013" fmla="*/ 3633632 w 7265975"/>
              <a:gd name="connsiteY3013" fmla="*/ 1538591 h 3615677"/>
              <a:gd name="connsiteX3014" fmla="*/ 3622298 w 7265975"/>
              <a:gd name="connsiteY3014" fmla="*/ 1556409 h 3615677"/>
              <a:gd name="connsiteX3015" fmla="*/ 3632013 w 7265975"/>
              <a:gd name="connsiteY3015" fmla="*/ 1572607 h 3615677"/>
              <a:gd name="connsiteX3016" fmla="*/ 3622298 w 7265975"/>
              <a:gd name="connsiteY3016" fmla="*/ 1600143 h 3615677"/>
              <a:gd name="connsiteX3017" fmla="*/ 3654682 w 7265975"/>
              <a:gd name="connsiteY3017" fmla="*/ 1632539 h 3615677"/>
              <a:gd name="connsiteX3018" fmla="*/ 3675732 w 7265975"/>
              <a:gd name="connsiteY3018" fmla="*/ 1632539 h 3615677"/>
              <a:gd name="connsiteX3019" fmla="*/ 3790697 w 7265975"/>
              <a:gd name="connsiteY3019" fmla="*/ 1690852 h 3615677"/>
              <a:gd name="connsiteX3020" fmla="*/ 3805270 w 7265975"/>
              <a:gd name="connsiteY3020" fmla="*/ 1679513 h 3615677"/>
              <a:gd name="connsiteX3021" fmla="*/ 3805270 w 7265975"/>
              <a:gd name="connsiteY3021" fmla="*/ 1664935 h 3615677"/>
              <a:gd name="connsiteX3022" fmla="*/ 3844132 w 7265975"/>
              <a:gd name="connsiteY3022" fmla="*/ 1635779 h 3615677"/>
              <a:gd name="connsiteX3023" fmla="*/ 3847370 w 7265975"/>
              <a:gd name="connsiteY3023" fmla="*/ 1635779 h 3615677"/>
              <a:gd name="connsiteX3024" fmla="*/ 3861943 w 7265975"/>
              <a:gd name="connsiteY3024" fmla="*/ 1635779 h 3615677"/>
              <a:gd name="connsiteX3025" fmla="*/ 3873278 w 7265975"/>
              <a:gd name="connsiteY3025" fmla="*/ 1653596 h 3615677"/>
              <a:gd name="connsiteX3026" fmla="*/ 3907282 w 7265975"/>
              <a:gd name="connsiteY3026" fmla="*/ 1660076 h 3615677"/>
              <a:gd name="connsiteX3027" fmla="*/ 3986624 w 7265975"/>
              <a:gd name="connsiteY3027" fmla="*/ 1679513 h 3615677"/>
              <a:gd name="connsiteX3028" fmla="*/ 4040058 w 7265975"/>
              <a:gd name="connsiteY3028" fmla="*/ 1668175 h 3615677"/>
              <a:gd name="connsiteX3029" fmla="*/ 4077300 w 7265975"/>
              <a:gd name="connsiteY3029" fmla="*/ 1677893 h 3615677"/>
              <a:gd name="connsiteX3030" fmla="*/ 4096731 w 7265975"/>
              <a:gd name="connsiteY3030" fmla="*/ 1673034 h 3615677"/>
              <a:gd name="connsiteX3031" fmla="*/ 4102354 w 7265975"/>
              <a:gd name="connsiteY3031" fmla="*/ 1683284 h 3615677"/>
              <a:gd name="connsiteX3032" fmla="*/ 4097549 w 7265975"/>
              <a:gd name="connsiteY3032" fmla="*/ 1672263 h 3615677"/>
              <a:gd name="connsiteX3033" fmla="*/ 4095523 w 7265975"/>
              <a:gd name="connsiteY3033" fmla="*/ 1667618 h 3615677"/>
              <a:gd name="connsiteX3034" fmla="*/ 4102005 w 7265975"/>
              <a:gd name="connsiteY3034" fmla="*/ 1659539 h 3615677"/>
              <a:gd name="connsiteX3035" fmla="*/ 4113348 w 7265975"/>
              <a:gd name="connsiteY3035" fmla="*/ 1622375 h 3615677"/>
              <a:gd name="connsiteX3036" fmla="*/ 4131172 w 7265975"/>
              <a:gd name="connsiteY3036" fmla="*/ 1586827 h 3615677"/>
              <a:gd name="connsiteX3037" fmla="*/ 4127931 w 7265975"/>
              <a:gd name="connsiteY3037" fmla="*/ 1557742 h 3615677"/>
              <a:gd name="connsiteX3038" fmla="*/ 4132792 w 7265975"/>
              <a:gd name="connsiteY3038" fmla="*/ 1549663 h 3615677"/>
              <a:gd name="connsiteX3039" fmla="*/ 4132792 w 7265975"/>
              <a:gd name="connsiteY3039" fmla="*/ 1543200 h 3615677"/>
              <a:gd name="connsiteX3040" fmla="*/ 4119829 w 7265975"/>
              <a:gd name="connsiteY3040" fmla="*/ 1549663 h 3615677"/>
              <a:gd name="connsiteX3041" fmla="*/ 4105246 w 7265975"/>
              <a:gd name="connsiteY3041" fmla="*/ 1543200 h 3615677"/>
              <a:gd name="connsiteX3042" fmla="*/ 4069597 w 7265975"/>
              <a:gd name="connsiteY3042" fmla="*/ 1560974 h 3615677"/>
              <a:gd name="connsiteX3043" fmla="*/ 4033949 w 7265975"/>
              <a:gd name="connsiteY3043" fmla="*/ 1543200 h 3615677"/>
              <a:gd name="connsiteX3044" fmla="*/ 4008023 w 7265975"/>
              <a:gd name="connsiteY3044" fmla="*/ 1559358 h 3615677"/>
              <a:gd name="connsiteX3045" fmla="*/ 3973995 w 7265975"/>
              <a:gd name="connsiteY3045" fmla="*/ 1546432 h 3615677"/>
              <a:gd name="connsiteX3046" fmla="*/ 3965893 w 7265975"/>
              <a:gd name="connsiteY3046" fmla="*/ 1546432 h 3615677"/>
              <a:gd name="connsiteX3047" fmla="*/ 3972375 w 7265975"/>
              <a:gd name="connsiteY3047" fmla="*/ 1543200 h 3615677"/>
              <a:gd name="connsiteX3048" fmla="*/ 3954550 w 7265975"/>
              <a:gd name="connsiteY3048" fmla="*/ 1520579 h 3615677"/>
              <a:gd name="connsiteX3049" fmla="*/ 3930245 w 7265975"/>
              <a:gd name="connsiteY3049" fmla="*/ 1507652 h 3615677"/>
              <a:gd name="connsiteX3050" fmla="*/ 3944828 w 7265975"/>
              <a:gd name="connsiteY3050" fmla="*/ 1488262 h 3615677"/>
              <a:gd name="connsiteX3051" fmla="*/ 3944828 w 7265975"/>
              <a:gd name="connsiteY3051" fmla="*/ 1478567 h 3615677"/>
              <a:gd name="connsiteX3052" fmla="*/ 3931865 w 7265975"/>
              <a:gd name="connsiteY3052" fmla="*/ 1475336 h 3615677"/>
              <a:gd name="connsiteX3053" fmla="*/ 3996680 w 7265975"/>
              <a:gd name="connsiteY3053" fmla="*/ 1451098 h 3615677"/>
              <a:gd name="connsiteX3054" fmla="*/ 3991819 w 7265975"/>
              <a:gd name="connsiteY3054" fmla="*/ 1443019 h 3615677"/>
              <a:gd name="connsiteX3055" fmla="*/ 4008023 w 7265975"/>
              <a:gd name="connsiteY3055" fmla="*/ 1439788 h 3615677"/>
              <a:gd name="connsiteX3056" fmla="*/ 4030708 w 7265975"/>
              <a:gd name="connsiteY3056" fmla="*/ 1439788 h 3615677"/>
              <a:gd name="connsiteX3057" fmla="*/ 4059875 w 7265975"/>
              <a:gd name="connsiteY3057" fmla="*/ 1425245 h 3615677"/>
              <a:gd name="connsiteX3058" fmla="*/ 4102005 w 7265975"/>
              <a:gd name="connsiteY3058" fmla="*/ 1418782 h 3615677"/>
              <a:gd name="connsiteX3059" fmla="*/ 4136033 w 7265975"/>
              <a:gd name="connsiteY3059" fmla="*/ 1430093 h 3615677"/>
              <a:gd name="connsiteX3060" fmla="*/ 4171681 w 7265975"/>
              <a:gd name="connsiteY3060" fmla="*/ 1443019 h 3615677"/>
              <a:gd name="connsiteX3061" fmla="*/ 4212191 w 7265975"/>
              <a:gd name="connsiteY3061" fmla="*/ 1443019 h 3615677"/>
              <a:gd name="connsiteX3062" fmla="*/ 4262422 w 7265975"/>
              <a:gd name="connsiteY3062" fmla="*/ 1423630 h 3615677"/>
              <a:gd name="connsiteX3063" fmla="*/ 4291589 w 7265975"/>
              <a:gd name="connsiteY3063" fmla="*/ 1452714 h 3615677"/>
              <a:gd name="connsiteX3064" fmla="*/ 4307793 w 7265975"/>
              <a:gd name="connsiteY3064" fmla="*/ 1464025 h 3615677"/>
              <a:gd name="connsiteX3065" fmla="*/ 4345062 w 7265975"/>
              <a:gd name="connsiteY3065" fmla="*/ 1489878 h 3615677"/>
              <a:gd name="connsiteX3066" fmla="*/ 4369367 w 7265975"/>
              <a:gd name="connsiteY3066" fmla="*/ 1473720 h 3615677"/>
              <a:gd name="connsiteX3067" fmla="*/ 4380710 w 7265975"/>
              <a:gd name="connsiteY3067" fmla="*/ 1472104 h 3615677"/>
              <a:gd name="connsiteX3068" fmla="*/ 4385571 w 7265975"/>
              <a:gd name="connsiteY3068" fmla="*/ 1485031 h 3615677"/>
              <a:gd name="connsiteX3069" fmla="*/ 4385571 w 7265975"/>
              <a:gd name="connsiteY3069" fmla="*/ 1488262 h 3615677"/>
              <a:gd name="connsiteX3070" fmla="*/ 4393673 w 7265975"/>
              <a:gd name="connsiteY3070" fmla="*/ 1501189 h 3615677"/>
              <a:gd name="connsiteX3071" fmla="*/ 4398534 w 7265975"/>
              <a:gd name="connsiteY3071" fmla="*/ 1523810 h 3615677"/>
              <a:gd name="connsiteX3072" fmla="*/ 4417979 w 7265975"/>
              <a:gd name="connsiteY3072" fmla="*/ 1528658 h 3615677"/>
              <a:gd name="connsiteX3073" fmla="*/ 4430942 w 7265975"/>
              <a:gd name="connsiteY3073" fmla="*/ 1541584 h 3615677"/>
              <a:gd name="connsiteX3074" fmla="*/ 4463349 w 7265975"/>
              <a:gd name="connsiteY3074" fmla="*/ 1544816 h 3615677"/>
              <a:gd name="connsiteX3075" fmla="*/ 4497377 w 7265975"/>
              <a:gd name="connsiteY3075" fmla="*/ 1541584 h 3615677"/>
              <a:gd name="connsiteX3076" fmla="*/ 4497377 w 7265975"/>
              <a:gd name="connsiteY3076" fmla="*/ 1528658 h 3615677"/>
              <a:gd name="connsiteX3077" fmla="*/ 4511961 w 7265975"/>
              <a:gd name="connsiteY3077" fmla="*/ 1520579 h 3615677"/>
              <a:gd name="connsiteX3078" fmla="*/ 4526544 w 7265975"/>
              <a:gd name="connsiteY3078" fmla="*/ 1510884 h 3615677"/>
              <a:gd name="connsiteX3079" fmla="*/ 4557331 w 7265975"/>
              <a:gd name="connsiteY3079" fmla="*/ 1501189 h 3615677"/>
              <a:gd name="connsiteX3080" fmla="*/ 4597841 w 7265975"/>
              <a:gd name="connsiteY3080" fmla="*/ 1515731 h 3615677"/>
              <a:gd name="connsiteX3081" fmla="*/ 4641591 w 7265975"/>
              <a:gd name="connsiteY3081" fmla="*/ 1538353 h 3615677"/>
              <a:gd name="connsiteX3082" fmla="*/ 4648027 w 7265975"/>
              <a:gd name="connsiteY3082" fmla="*/ 1546375 h 3615677"/>
              <a:gd name="connsiteX3083" fmla="*/ 4647979 w 7265975"/>
              <a:gd name="connsiteY3083" fmla="*/ 1545992 h 3615677"/>
              <a:gd name="connsiteX3084" fmla="*/ 4641503 w 7265975"/>
              <a:gd name="connsiteY3084" fmla="*/ 1537895 h 3615677"/>
              <a:gd name="connsiteX3085" fmla="*/ 4597789 w 7265975"/>
              <a:gd name="connsiteY3085" fmla="*/ 1515220 h 3615677"/>
              <a:gd name="connsiteX3086" fmla="*/ 4557313 w 7265975"/>
              <a:gd name="connsiteY3086" fmla="*/ 1500644 h 3615677"/>
              <a:gd name="connsiteX3087" fmla="*/ 4526551 w 7265975"/>
              <a:gd name="connsiteY3087" fmla="*/ 1510361 h 3615677"/>
              <a:gd name="connsiteX3088" fmla="*/ 4511979 w 7265975"/>
              <a:gd name="connsiteY3088" fmla="*/ 1520079 h 3615677"/>
              <a:gd name="connsiteX3089" fmla="*/ 4497408 w 7265975"/>
              <a:gd name="connsiteY3089" fmla="*/ 1528177 h 3615677"/>
              <a:gd name="connsiteX3090" fmla="*/ 4489313 w 7265975"/>
              <a:gd name="connsiteY3090" fmla="*/ 1513601 h 3615677"/>
              <a:gd name="connsiteX3091" fmla="*/ 4495789 w 7265975"/>
              <a:gd name="connsiteY3091" fmla="*/ 1495785 h 3615677"/>
              <a:gd name="connsiteX3092" fmla="*/ 4469884 w 7265975"/>
              <a:gd name="connsiteY3092" fmla="*/ 1466632 h 3615677"/>
              <a:gd name="connsiteX3093" fmla="*/ 4484456 w 7265975"/>
              <a:gd name="connsiteY3093" fmla="*/ 1448817 h 3615677"/>
              <a:gd name="connsiteX3094" fmla="*/ 4505503 w 7265975"/>
              <a:gd name="connsiteY3094" fmla="*/ 1448817 h 3615677"/>
              <a:gd name="connsiteX3095" fmla="*/ 4494170 w 7265975"/>
              <a:gd name="connsiteY3095" fmla="*/ 1421284 h 3615677"/>
              <a:gd name="connsiteX3096" fmla="*/ 4469884 w 7265975"/>
              <a:gd name="connsiteY3096" fmla="*/ 1432621 h 3615677"/>
              <a:gd name="connsiteX3097" fmla="*/ 4435884 w 7265975"/>
              <a:gd name="connsiteY3097" fmla="*/ 1371076 h 3615677"/>
              <a:gd name="connsiteX3098" fmla="*/ 4419694 w 7265975"/>
              <a:gd name="connsiteY3098" fmla="*/ 1350021 h 3615677"/>
              <a:gd name="connsiteX3099" fmla="*/ 4469884 w 7265975"/>
              <a:gd name="connsiteY3099" fmla="*/ 1332206 h 3615677"/>
              <a:gd name="connsiteX3100" fmla="*/ 4508741 w 7265975"/>
              <a:gd name="connsiteY3100" fmla="*/ 1332206 h 3615677"/>
              <a:gd name="connsiteX3101" fmla="*/ 4448837 w 7265975"/>
              <a:gd name="connsiteY3101" fmla="*/ 1291716 h 3615677"/>
              <a:gd name="connsiteX3102" fmla="*/ 4395408 w 7265975"/>
              <a:gd name="connsiteY3102" fmla="*/ 1303053 h 3615677"/>
              <a:gd name="connsiteX3103" fmla="*/ 4367884 w 7265975"/>
              <a:gd name="connsiteY3103" fmla="*/ 1314390 h 3615677"/>
              <a:gd name="connsiteX3104" fmla="*/ 4350075 w 7265975"/>
              <a:gd name="connsiteY3104" fmla="*/ 1348402 h 3615677"/>
              <a:gd name="connsiteX3105" fmla="*/ 4366265 w 7265975"/>
              <a:gd name="connsiteY3105" fmla="*/ 1377555 h 3615677"/>
              <a:gd name="connsiteX3106" fmla="*/ 4414837 w 7265975"/>
              <a:gd name="connsiteY3106" fmla="*/ 1455295 h 3615677"/>
              <a:gd name="connsiteX3107" fmla="*/ 4395408 w 7265975"/>
              <a:gd name="connsiteY3107" fmla="*/ 1489307 h 3615677"/>
              <a:gd name="connsiteX3108" fmla="*/ 4385694 w 7265975"/>
              <a:gd name="connsiteY3108" fmla="*/ 1487687 h 3615677"/>
              <a:gd name="connsiteX3109" fmla="*/ 4385694 w 7265975"/>
              <a:gd name="connsiteY3109" fmla="*/ 1484448 h 3615677"/>
              <a:gd name="connsiteX3110" fmla="*/ 4380837 w 7265975"/>
              <a:gd name="connsiteY3110" fmla="*/ 1471491 h 3615677"/>
              <a:gd name="connsiteX3111" fmla="*/ 4369503 w 7265975"/>
              <a:gd name="connsiteY3111" fmla="*/ 1473111 h 3615677"/>
              <a:gd name="connsiteX3112" fmla="*/ 4345218 w 7265975"/>
              <a:gd name="connsiteY3112" fmla="*/ 1489307 h 3615677"/>
              <a:gd name="connsiteX3113" fmla="*/ 4307980 w 7265975"/>
              <a:gd name="connsiteY3113" fmla="*/ 1463393 h 3615677"/>
              <a:gd name="connsiteX3114" fmla="*/ 4291789 w 7265975"/>
              <a:gd name="connsiteY3114" fmla="*/ 1452056 h 3615677"/>
              <a:gd name="connsiteX3115" fmla="*/ 4262647 w 7265975"/>
              <a:gd name="connsiteY3115" fmla="*/ 1422903 h 3615677"/>
              <a:gd name="connsiteX3116" fmla="*/ 4248075 w 7265975"/>
              <a:gd name="connsiteY3116" fmla="*/ 1426142 h 3615677"/>
              <a:gd name="connsiteX3117" fmla="*/ 4244837 w 7265975"/>
              <a:gd name="connsiteY3117" fmla="*/ 1427762 h 3615677"/>
              <a:gd name="connsiteX3118" fmla="*/ 4144456 w 7265975"/>
              <a:gd name="connsiteY3118" fmla="*/ 1335445 h 3615677"/>
              <a:gd name="connsiteX3119" fmla="*/ 4167123 w 7265975"/>
              <a:gd name="connsiteY3119" fmla="*/ 1301434 h 3615677"/>
              <a:gd name="connsiteX3120" fmla="*/ 4180075 w 7265975"/>
              <a:gd name="connsiteY3120" fmla="*/ 1290096 h 3615677"/>
              <a:gd name="connsiteX3121" fmla="*/ 4108837 w 7265975"/>
              <a:gd name="connsiteY3121" fmla="*/ 1320869 h 3615677"/>
              <a:gd name="connsiteX3122" fmla="*/ 4120171 w 7265975"/>
              <a:gd name="connsiteY3122" fmla="*/ 1332206 h 3615677"/>
              <a:gd name="connsiteX3123" fmla="*/ 4139599 w 7265975"/>
              <a:gd name="connsiteY3123" fmla="*/ 1335445 h 3615677"/>
              <a:gd name="connsiteX3124" fmla="*/ 4089409 w 7265975"/>
              <a:gd name="connsiteY3124" fmla="*/ 1356500 h 3615677"/>
              <a:gd name="connsiteX3125" fmla="*/ 4034361 w 7265975"/>
              <a:gd name="connsiteY3125" fmla="*/ 1303053 h 3615677"/>
              <a:gd name="connsiteX3126" fmla="*/ 4001980 w 7265975"/>
              <a:gd name="connsiteY3126" fmla="*/ 1325727 h 3615677"/>
              <a:gd name="connsiteX3127" fmla="*/ 4001755 w 7265975"/>
              <a:gd name="connsiteY3127" fmla="*/ 1325789 h 3615677"/>
              <a:gd name="connsiteX3128" fmla="*/ 4001755 w 7265975"/>
              <a:gd name="connsiteY3128" fmla="*/ 1336633 h 3615677"/>
              <a:gd name="connsiteX3129" fmla="*/ 3987175 w 7265975"/>
              <a:gd name="connsiteY3129" fmla="*/ 1349584 h 3615677"/>
              <a:gd name="connsiteX3130" fmla="*/ 3982315 w 7265975"/>
              <a:gd name="connsiteY3130" fmla="*/ 1359298 h 3615677"/>
              <a:gd name="connsiteX3131" fmla="*/ 3982315 w 7265975"/>
              <a:gd name="connsiteY3131" fmla="*/ 1377105 h 3615677"/>
              <a:gd name="connsiteX3132" fmla="*/ 3962875 w 7265975"/>
              <a:gd name="connsiteY3132" fmla="*/ 1409483 h 3615677"/>
              <a:gd name="connsiteX3133" fmla="*/ 3987175 w 7265975"/>
              <a:gd name="connsiteY3133" fmla="*/ 1440242 h 3615677"/>
              <a:gd name="connsiteX3134" fmla="*/ 3977455 w 7265975"/>
              <a:gd name="connsiteY3134" fmla="*/ 1441861 h 3615677"/>
              <a:gd name="connsiteX3135" fmla="*/ 3959636 w 7265975"/>
              <a:gd name="connsiteY3135" fmla="*/ 1445098 h 3615677"/>
              <a:gd name="connsiteX3136" fmla="*/ 3938576 w 7265975"/>
              <a:gd name="connsiteY3136" fmla="*/ 1458050 h 3615677"/>
              <a:gd name="connsiteX3137" fmla="*/ 3907796 w 7265975"/>
              <a:gd name="connsiteY3137" fmla="*/ 1443480 h 3615677"/>
              <a:gd name="connsiteX3138" fmla="*/ 3885117 w 7265975"/>
              <a:gd name="connsiteY3138" fmla="*/ 1453193 h 3615677"/>
              <a:gd name="connsiteX3139" fmla="*/ 3885117 w 7265975"/>
              <a:gd name="connsiteY3139" fmla="*/ 1469382 h 3615677"/>
              <a:gd name="connsiteX3140" fmla="*/ 3865677 w 7265975"/>
              <a:gd name="connsiteY3140" fmla="*/ 1458050 h 3615677"/>
              <a:gd name="connsiteX3141" fmla="*/ 3859197 w 7265975"/>
              <a:gd name="connsiteY3141" fmla="*/ 1466144 h 3615677"/>
              <a:gd name="connsiteX3142" fmla="*/ 3872157 w 7265975"/>
              <a:gd name="connsiteY3142" fmla="*/ 1482333 h 3615677"/>
              <a:gd name="connsiteX3143" fmla="*/ 3868917 w 7265975"/>
              <a:gd name="connsiteY3143" fmla="*/ 1490427 h 3615677"/>
              <a:gd name="connsiteX3144" fmla="*/ 3894837 w 7265975"/>
              <a:gd name="connsiteY3144" fmla="*/ 1509854 h 3615677"/>
              <a:gd name="connsiteX3145" fmla="*/ 3896457 w 7265975"/>
              <a:gd name="connsiteY3145" fmla="*/ 1516329 h 3615677"/>
              <a:gd name="connsiteX3146" fmla="*/ 3885117 w 7265975"/>
              <a:gd name="connsiteY3146" fmla="*/ 1521186 h 3615677"/>
              <a:gd name="connsiteX3147" fmla="*/ 3883497 w 7265975"/>
              <a:gd name="connsiteY3147" fmla="*/ 1521186 h 3615677"/>
              <a:gd name="connsiteX3148" fmla="*/ 3865677 w 7265975"/>
              <a:gd name="connsiteY3148" fmla="*/ 1509854 h 3615677"/>
              <a:gd name="connsiteX3149" fmla="*/ 3865677 w 7265975"/>
              <a:gd name="connsiteY3149" fmla="*/ 1516329 h 3615677"/>
              <a:gd name="connsiteX3150" fmla="*/ 3868917 w 7265975"/>
              <a:gd name="connsiteY3150" fmla="*/ 1527662 h 3615677"/>
              <a:gd name="connsiteX3151" fmla="*/ 3868917 w 7265975"/>
              <a:gd name="connsiteY3151" fmla="*/ 1543850 h 3615677"/>
              <a:gd name="connsiteX3152" fmla="*/ 3859197 w 7265975"/>
              <a:gd name="connsiteY3152" fmla="*/ 1543850 h 3615677"/>
              <a:gd name="connsiteX3153" fmla="*/ 3838138 w 7265975"/>
              <a:gd name="connsiteY3153" fmla="*/ 1521186 h 3615677"/>
              <a:gd name="connsiteX3154" fmla="*/ 3847858 w 7265975"/>
              <a:gd name="connsiteY3154" fmla="*/ 1509854 h 3615677"/>
              <a:gd name="connsiteX3155" fmla="*/ 3834898 w 7265975"/>
              <a:gd name="connsiteY3155" fmla="*/ 1509854 h 3615677"/>
              <a:gd name="connsiteX3156" fmla="*/ 3830038 w 7265975"/>
              <a:gd name="connsiteY3156" fmla="*/ 1501759 h 3615677"/>
              <a:gd name="connsiteX3157" fmla="*/ 3815458 w 7265975"/>
              <a:gd name="connsiteY3157" fmla="*/ 1479095 h 3615677"/>
              <a:gd name="connsiteX3158" fmla="*/ 3796018 w 7265975"/>
              <a:gd name="connsiteY3158" fmla="*/ 1449955 h 3615677"/>
              <a:gd name="connsiteX3159" fmla="*/ 3796018 w 7265975"/>
              <a:gd name="connsiteY3159" fmla="*/ 1430528 h 3615677"/>
              <a:gd name="connsiteX3160" fmla="*/ 3770099 w 7265975"/>
              <a:gd name="connsiteY3160" fmla="*/ 1401389 h 3615677"/>
              <a:gd name="connsiteX3161" fmla="*/ 3749039 w 7265975"/>
              <a:gd name="connsiteY3161" fmla="*/ 1385200 h 3615677"/>
              <a:gd name="connsiteX3162" fmla="*/ 3739319 w 7265975"/>
              <a:gd name="connsiteY3162" fmla="*/ 1385200 h 3615677"/>
              <a:gd name="connsiteX3163" fmla="*/ 3705300 w 7265975"/>
              <a:gd name="connsiteY3163" fmla="*/ 1344728 h 3615677"/>
              <a:gd name="connsiteX3164" fmla="*/ 3684240 w 7265975"/>
              <a:gd name="connsiteY3164" fmla="*/ 1344728 h 3615677"/>
              <a:gd name="connsiteX3165" fmla="*/ 3674521 w 7265975"/>
              <a:gd name="connsiteY3165" fmla="*/ 1325302 h 3615677"/>
              <a:gd name="connsiteX3166" fmla="*/ 3650221 w 7265975"/>
              <a:gd name="connsiteY3166" fmla="*/ 1338252 h 3615677"/>
              <a:gd name="connsiteX3167" fmla="*/ 3653461 w 7265975"/>
              <a:gd name="connsiteY3167" fmla="*/ 1343109 h 3615677"/>
              <a:gd name="connsiteX3168" fmla="*/ 3651841 w 7265975"/>
              <a:gd name="connsiteY3168" fmla="*/ 1356060 h 3615677"/>
              <a:gd name="connsiteX3169" fmla="*/ 3666421 w 7265975"/>
              <a:gd name="connsiteY3169" fmla="*/ 1373868 h 3615677"/>
              <a:gd name="connsiteX3170" fmla="*/ 3684240 w 7265975"/>
              <a:gd name="connsiteY3170" fmla="*/ 1394913 h 3615677"/>
              <a:gd name="connsiteX3171" fmla="*/ 3698820 w 7265975"/>
              <a:gd name="connsiteY3171" fmla="*/ 1419196 h 3615677"/>
              <a:gd name="connsiteX3172" fmla="*/ 3726360 w 7265975"/>
              <a:gd name="connsiteY3172" fmla="*/ 1420815 h 3615677"/>
              <a:gd name="connsiteX3173" fmla="*/ 3726360 w 7265975"/>
              <a:gd name="connsiteY3173" fmla="*/ 1427291 h 3615677"/>
              <a:gd name="connsiteX3174" fmla="*/ 3744179 w 7265975"/>
              <a:gd name="connsiteY3174" fmla="*/ 1440242 h 3615677"/>
              <a:gd name="connsiteX3175" fmla="*/ 3773339 w 7265975"/>
              <a:gd name="connsiteY3175" fmla="*/ 1469382 h 3615677"/>
              <a:gd name="connsiteX3176" fmla="*/ 3750659 w 7265975"/>
              <a:gd name="connsiteY3176" fmla="*/ 1458050 h 3615677"/>
              <a:gd name="connsiteX3177" fmla="*/ 3734460 w 7265975"/>
              <a:gd name="connsiteY3177" fmla="*/ 1469382 h 3615677"/>
              <a:gd name="connsiteX3178" fmla="*/ 3747419 w 7265975"/>
              <a:gd name="connsiteY3178" fmla="*/ 1490427 h 3615677"/>
              <a:gd name="connsiteX3179" fmla="*/ 3739319 w 7265975"/>
              <a:gd name="connsiteY3179" fmla="*/ 1493665 h 3615677"/>
              <a:gd name="connsiteX3180" fmla="*/ 3723120 w 7265975"/>
              <a:gd name="connsiteY3180" fmla="*/ 1514710 h 3615677"/>
              <a:gd name="connsiteX3181" fmla="*/ 3715020 w 7265975"/>
              <a:gd name="connsiteY3181" fmla="*/ 1509854 h 3615677"/>
              <a:gd name="connsiteX3182" fmla="*/ 3727980 w 7265975"/>
              <a:gd name="connsiteY3182" fmla="*/ 1490427 h 3615677"/>
              <a:gd name="connsiteX3183" fmla="*/ 3719880 w 7265975"/>
              <a:gd name="connsiteY3183" fmla="*/ 1471001 h 3615677"/>
              <a:gd name="connsiteX3184" fmla="*/ 3700440 w 7265975"/>
              <a:gd name="connsiteY3184" fmla="*/ 1449955 h 3615677"/>
              <a:gd name="connsiteX3185" fmla="*/ 3687480 w 7265975"/>
              <a:gd name="connsiteY3185" fmla="*/ 1441861 h 3615677"/>
              <a:gd name="connsiteX3186" fmla="*/ 3646981 w 7265975"/>
              <a:gd name="connsiteY3186" fmla="*/ 1419196 h 3615677"/>
              <a:gd name="connsiteX3187" fmla="*/ 3630781 w 7265975"/>
              <a:gd name="connsiteY3187" fmla="*/ 1406245 h 3615677"/>
              <a:gd name="connsiteX3188" fmla="*/ 3587042 w 7265975"/>
              <a:gd name="connsiteY3188" fmla="*/ 1360916 h 3615677"/>
              <a:gd name="connsiteX3189" fmla="*/ 3565983 w 7265975"/>
              <a:gd name="connsiteY3189" fmla="*/ 1372249 h 3615677"/>
              <a:gd name="connsiteX3190" fmla="*/ 3527103 w 7265975"/>
              <a:gd name="connsiteY3190" fmla="*/ 1391675 h 3615677"/>
              <a:gd name="connsiteX3191" fmla="*/ 3488224 w 7265975"/>
              <a:gd name="connsiteY3191" fmla="*/ 1383581 h 3615677"/>
              <a:gd name="connsiteX3192" fmla="*/ 3465544 w 7265975"/>
              <a:gd name="connsiteY3192" fmla="*/ 1401389 h 3615677"/>
              <a:gd name="connsiteX3193" fmla="*/ 3470404 w 7265975"/>
              <a:gd name="connsiteY3193" fmla="*/ 1417577 h 3615677"/>
              <a:gd name="connsiteX3194" fmla="*/ 3434765 w 7265975"/>
              <a:gd name="connsiteY3194" fmla="*/ 1440242 h 3615677"/>
              <a:gd name="connsiteX3195" fmla="*/ 3400745 w 7265975"/>
              <a:gd name="connsiteY3195" fmla="*/ 1488808 h 3615677"/>
              <a:gd name="connsiteX3196" fmla="*/ 3408845 w 7265975"/>
              <a:gd name="connsiteY3196" fmla="*/ 1496903 h 3615677"/>
              <a:gd name="connsiteX3197" fmla="*/ 3379686 w 7265975"/>
              <a:gd name="connsiteY3197" fmla="*/ 1527662 h 3615677"/>
              <a:gd name="connsiteX3198" fmla="*/ 3355386 w 7265975"/>
              <a:gd name="connsiteY3198" fmla="*/ 1545469 h 3615677"/>
              <a:gd name="connsiteX3199" fmla="*/ 3332707 w 7265975"/>
              <a:gd name="connsiteY3199" fmla="*/ 1547088 h 3615677"/>
              <a:gd name="connsiteX3200" fmla="*/ 3290587 w 7265975"/>
              <a:gd name="connsiteY3200" fmla="*/ 1561658 h 3615677"/>
              <a:gd name="connsiteX3201" fmla="*/ 3263048 w 7265975"/>
              <a:gd name="connsiteY3201" fmla="*/ 1535756 h 3615677"/>
              <a:gd name="connsiteX3202" fmla="*/ 3232276 w 7265975"/>
              <a:gd name="connsiteY3202" fmla="*/ 1540613 h 3615677"/>
              <a:gd name="connsiteX3203" fmla="*/ 3227415 w 7265975"/>
              <a:gd name="connsiteY3203" fmla="*/ 1534137 h 3615677"/>
              <a:gd name="connsiteX3204" fmla="*/ 3227415 w 7265975"/>
              <a:gd name="connsiteY3204" fmla="*/ 1506616 h 3615677"/>
              <a:gd name="connsiteX3205" fmla="*/ 3216075 w 7265975"/>
              <a:gd name="connsiteY3205" fmla="*/ 1495284 h 3615677"/>
              <a:gd name="connsiteX3206" fmla="*/ 3222557 w 7265975"/>
              <a:gd name="connsiteY3206" fmla="*/ 1479095 h 3615677"/>
              <a:gd name="connsiteX3207" fmla="*/ 3229036 w 7265975"/>
              <a:gd name="connsiteY3207" fmla="*/ 1424053 h 3615677"/>
              <a:gd name="connsiteX3208" fmla="*/ 3222557 w 7265975"/>
              <a:gd name="connsiteY3208" fmla="*/ 1398151 h 3615677"/>
              <a:gd name="connsiteX3209" fmla="*/ 3250097 w 7265975"/>
              <a:gd name="connsiteY3209" fmla="*/ 1378724 h 3615677"/>
              <a:gd name="connsiteX3210" fmla="*/ 3261428 w 7265975"/>
              <a:gd name="connsiteY3210" fmla="*/ 1380343 h 3615677"/>
              <a:gd name="connsiteX3211" fmla="*/ 3293827 w 7265975"/>
              <a:gd name="connsiteY3211" fmla="*/ 1380343 h 3615677"/>
              <a:gd name="connsiteX3212" fmla="*/ 3305167 w 7265975"/>
              <a:gd name="connsiteY3212" fmla="*/ 1385200 h 3615677"/>
              <a:gd name="connsiteX3213" fmla="*/ 3339187 w 7265975"/>
              <a:gd name="connsiteY3213" fmla="*/ 1385200 h 3615677"/>
              <a:gd name="connsiteX3214" fmla="*/ 3360246 w 7265975"/>
              <a:gd name="connsiteY3214" fmla="*/ 1388437 h 3615677"/>
              <a:gd name="connsiteX3215" fmla="*/ 3378066 w 7265975"/>
              <a:gd name="connsiteY3215" fmla="*/ 1385200 h 3615677"/>
              <a:gd name="connsiteX3216" fmla="*/ 3386166 w 7265975"/>
              <a:gd name="connsiteY3216" fmla="*/ 1352822 h 3615677"/>
              <a:gd name="connsiteX3217" fmla="*/ 3386166 w 7265975"/>
              <a:gd name="connsiteY3217" fmla="*/ 1333395 h 3615677"/>
              <a:gd name="connsiteX3218" fmla="*/ 3384546 w 7265975"/>
              <a:gd name="connsiteY3218" fmla="*/ 1333395 h 3615677"/>
              <a:gd name="connsiteX3219" fmla="*/ 3387786 w 7265975"/>
              <a:gd name="connsiteY3219" fmla="*/ 1323683 h 3615677"/>
              <a:gd name="connsiteX3220" fmla="*/ 3382926 w 7265975"/>
              <a:gd name="connsiteY3220" fmla="*/ 1312351 h 3615677"/>
              <a:gd name="connsiteX3221" fmla="*/ 3365106 w 7265975"/>
              <a:gd name="connsiteY3221" fmla="*/ 1288067 h 3615677"/>
              <a:gd name="connsiteX3222" fmla="*/ 3357006 w 7265975"/>
              <a:gd name="connsiteY3222" fmla="*/ 1283211 h 3615677"/>
              <a:gd name="connsiteX3223" fmla="*/ 3313267 w 7265975"/>
              <a:gd name="connsiteY3223" fmla="*/ 1263784 h 3615677"/>
              <a:gd name="connsiteX3224" fmla="*/ 3313267 w 7265975"/>
              <a:gd name="connsiteY3224" fmla="*/ 1260546 h 3615677"/>
              <a:gd name="connsiteX3225" fmla="*/ 3339187 w 7265975"/>
              <a:gd name="connsiteY3225" fmla="*/ 1247595 h 3615677"/>
              <a:gd name="connsiteX3226" fmla="*/ 3358626 w 7265975"/>
              <a:gd name="connsiteY3226" fmla="*/ 1254071 h 3615677"/>
              <a:gd name="connsiteX3227" fmla="*/ 3374826 w 7265975"/>
              <a:gd name="connsiteY3227" fmla="*/ 1250833 h 3615677"/>
              <a:gd name="connsiteX3228" fmla="*/ 3374826 w 7265975"/>
              <a:gd name="connsiteY3228" fmla="*/ 1245976 h 3615677"/>
              <a:gd name="connsiteX3229" fmla="*/ 3371586 w 7265975"/>
              <a:gd name="connsiteY3229" fmla="*/ 1231406 h 3615677"/>
              <a:gd name="connsiteX3230" fmla="*/ 3371586 w 7265975"/>
              <a:gd name="connsiteY3230" fmla="*/ 1226550 h 3615677"/>
              <a:gd name="connsiteX3231" fmla="*/ 3379686 w 7265975"/>
              <a:gd name="connsiteY3231" fmla="*/ 1226550 h 3615677"/>
              <a:gd name="connsiteX3232" fmla="*/ 3400745 w 7265975"/>
              <a:gd name="connsiteY3232" fmla="*/ 1234644 h 3615677"/>
              <a:gd name="connsiteX3233" fmla="*/ 3412085 w 7265975"/>
              <a:gd name="connsiteY3233" fmla="*/ 1224931 h 3615677"/>
              <a:gd name="connsiteX3234" fmla="*/ 3444485 w 7265975"/>
              <a:gd name="connsiteY3234" fmla="*/ 1192553 h 3615677"/>
              <a:gd name="connsiteX3235" fmla="*/ 3454205 w 7265975"/>
              <a:gd name="connsiteY3235" fmla="*/ 1190934 h 3615677"/>
              <a:gd name="connsiteX3236" fmla="*/ 3489844 w 7265975"/>
              <a:gd name="connsiteY3236" fmla="*/ 1174745 h 3615677"/>
              <a:gd name="connsiteX3237" fmla="*/ 3493084 w 7265975"/>
              <a:gd name="connsiteY3237" fmla="*/ 1152081 h 3615677"/>
              <a:gd name="connsiteX3238" fmla="*/ 3501184 w 7265975"/>
              <a:gd name="connsiteY3238" fmla="*/ 1143987 h 3615677"/>
              <a:gd name="connsiteX3239" fmla="*/ 3536823 w 7265975"/>
              <a:gd name="connsiteY3239" fmla="*/ 1122941 h 3615677"/>
              <a:gd name="connsiteX3240" fmla="*/ 3546543 w 7265975"/>
              <a:gd name="connsiteY3240" fmla="*/ 1122941 h 3615677"/>
              <a:gd name="connsiteX3241" fmla="*/ 3553023 w 7265975"/>
              <a:gd name="connsiteY3241" fmla="*/ 1118084 h 3615677"/>
              <a:gd name="connsiteX3242" fmla="*/ 3570842 w 7265975"/>
              <a:gd name="connsiteY3242" fmla="*/ 1116465 h 3615677"/>
              <a:gd name="connsiteX3243" fmla="*/ 3587042 w 7265975"/>
              <a:gd name="connsiteY3243" fmla="*/ 1105133 h 3615677"/>
              <a:gd name="connsiteX3244" fmla="*/ 3580562 w 7265975"/>
              <a:gd name="connsiteY3244" fmla="*/ 1087326 h 3615677"/>
              <a:gd name="connsiteX3245" fmla="*/ 3567603 w 7265975"/>
              <a:gd name="connsiteY3245" fmla="*/ 1045234 h 3615677"/>
              <a:gd name="connsiteX3246" fmla="*/ 3612962 w 7265975"/>
              <a:gd name="connsiteY3246" fmla="*/ 999906 h 3615677"/>
              <a:gd name="connsiteX3247" fmla="*/ 3612962 w 7265975"/>
              <a:gd name="connsiteY3247" fmla="*/ 1008000 h 3615677"/>
              <a:gd name="connsiteX3248" fmla="*/ 3608102 w 7265975"/>
              <a:gd name="connsiteY3248" fmla="*/ 1027427 h 3615677"/>
              <a:gd name="connsiteX3249" fmla="*/ 3622682 w 7265975"/>
              <a:gd name="connsiteY3249" fmla="*/ 1035521 h 3615677"/>
              <a:gd name="connsiteX3250" fmla="*/ 3622682 w 7265975"/>
              <a:gd name="connsiteY3250" fmla="*/ 1040378 h 3615677"/>
              <a:gd name="connsiteX3251" fmla="*/ 3612962 w 7265975"/>
              <a:gd name="connsiteY3251" fmla="*/ 1046853 h 3615677"/>
              <a:gd name="connsiteX3252" fmla="*/ 3598382 w 7265975"/>
              <a:gd name="connsiteY3252" fmla="*/ 1074374 h 3615677"/>
              <a:gd name="connsiteX3253" fmla="*/ 3604862 w 7265975"/>
              <a:gd name="connsiteY3253" fmla="*/ 1087326 h 3615677"/>
              <a:gd name="connsiteX3254" fmla="*/ 3604862 w 7265975"/>
              <a:gd name="connsiteY3254" fmla="*/ 1095420 h 3615677"/>
              <a:gd name="connsiteX3255" fmla="*/ 3622682 w 7265975"/>
              <a:gd name="connsiteY3255" fmla="*/ 1097039 h 3615677"/>
              <a:gd name="connsiteX3256" fmla="*/ 3627541 w 7265975"/>
              <a:gd name="connsiteY3256" fmla="*/ 1106752 h 3615677"/>
              <a:gd name="connsiteX3257" fmla="*/ 3677761 w 7265975"/>
              <a:gd name="connsiteY3257" fmla="*/ 1092182 h 3615677"/>
              <a:gd name="connsiteX3258" fmla="*/ 3672901 w 7265975"/>
              <a:gd name="connsiteY3258" fmla="*/ 1100276 h 3615677"/>
              <a:gd name="connsiteX3259" fmla="*/ 3684240 w 7265975"/>
              <a:gd name="connsiteY3259" fmla="*/ 1109990 h 3615677"/>
              <a:gd name="connsiteX3260" fmla="*/ 3697200 w 7265975"/>
              <a:gd name="connsiteY3260" fmla="*/ 1103514 h 3615677"/>
              <a:gd name="connsiteX3261" fmla="*/ 3729600 w 7265975"/>
              <a:gd name="connsiteY3261" fmla="*/ 1095420 h 3615677"/>
              <a:gd name="connsiteX3262" fmla="*/ 3755519 w 7265975"/>
              <a:gd name="connsiteY3262" fmla="*/ 1080850 h 3615677"/>
              <a:gd name="connsiteX3263" fmla="*/ 3779819 w 7265975"/>
              <a:gd name="connsiteY3263" fmla="*/ 1084088 h 3615677"/>
              <a:gd name="connsiteX3264" fmla="*/ 3776579 w 7265975"/>
              <a:gd name="connsiteY3264" fmla="*/ 1092182 h 3615677"/>
              <a:gd name="connsiteX3265" fmla="*/ 3802945 w 7265975"/>
              <a:gd name="connsiteY3265" fmla="*/ 1090535 h 3615677"/>
              <a:gd name="connsiteX3266" fmla="*/ 3807315 w 7265975"/>
              <a:gd name="connsiteY3266" fmla="*/ 1076209 h 3615677"/>
              <a:gd name="connsiteX3267" fmla="*/ 3827123 w 7265975"/>
              <a:gd name="connsiteY3267" fmla="*/ 1040679 h 3615677"/>
              <a:gd name="connsiteX3268" fmla="*/ 3856266 w 7265975"/>
              <a:gd name="connsiteY3268" fmla="*/ 992091 h 3615677"/>
              <a:gd name="connsiteX3269" fmla="*/ 3883790 w 7265975"/>
              <a:gd name="connsiteY3269" fmla="*/ 1009906 h 3615677"/>
              <a:gd name="connsiteX3270" fmla="*/ 3875695 w 7265975"/>
              <a:gd name="connsiteY3270" fmla="*/ 962938 h 3615677"/>
              <a:gd name="connsiteX3271" fmla="*/ 3916171 w 7265975"/>
              <a:gd name="connsiteY3271" fmla="*/ 938645 h 3615677"/>
              <a:gd name="connsiteX3272" fmla="*/ 3951790 w 7265975"/>
              <a:gd name="connsiteY3272" fmla="*/ 943503 h 3615677"/>
              <a:gd name="connsiteX3273" fmla="*/ 3992266 w 7265975"/>
              <a:gd name="connsiteY3273" fmla="*/ 927307 h 3615677"/>
              <a:gd name="connsiteX3274" fmla="*/ 3983361 w 7265975"/>
              <a:gd name="connsiteY3274" fmla="*/ 912528 h 3615677"/>
              <a:gd name="connsiteX3275" fmla="*/ 3975228 w 7265975"/>
              <a:gd name="connsiteY3275" fmla="*/ 902358 h 3615677"/>
              <a:gd name="connsiteX3276" fmla="*/ 3975117 w 7265975"/>
              <a:gd name="connsiteY3276" fmla="*/ 902456 h 3615677"/>
              <a:gd name="connsiteX3277" fmla="*/ 3921543 w 7265975"/>
              <a:gd name="connsiteY3277" fmla="*/ 917044 h 3615677"/>
              <a:gd name="connsiteX3278" fmla="*/ 3877710 w 7265975"/>
              <a:gd name="connsiteY3278" fmla="*/ 928389 h 3615677"/>
              <a:gd name="connsiteX3279" fmla="*/ 3861475 w 7265975"/>
              <a:gd name="connsiteY3279" fmla="*/ 918665 h 3615677"/>
              <a:gd name="connsiteX3280" fmla="*/ 3830630 w 7265975"/>
              <a:gd name="connsiteY3280" fmla="*/ 894352 h 3615677"/>
              <a:gd name="connsiteX3281" fmla="*/ 3841994 w 7265975"/>
              <a:gd name="connsiteY3281" fmla="*/ 878144 h 3615677"/>
              <a:gd name="connsiteX3282" fmla="*/ 3827383 w 7265975"/>
              <a:gd name="connsiteY3282" fmla="*/ 850590 h 3615677"/>
              <a:gd name="connsiteX3283" fmla="*/ 3827383 w 7265975"/>
              <a:gd name="connsiteY3283" fmla="*/ 836002 h 3615677"/>
              <a:gd name="connsiteX3284" fmla="*/ 3892321 w 7265975"/>
              <a:gd name="connsiteY3284" fmla="*/ 787377 h 3615677"/>
              <a:gd name="connsiteX3285" fmla="*/ 3919920 w 7265975"/>
              <a:gd name="connsiteY3285" fmla="*/ 764686 h 3615677"/>
              <a:gd name="connsiteX3286" fmla="*/ 3877710 w 7265975"/>
              <a:gd name="connsiteY3286" fmla="*/ 743615 h 3615677"/>
              <a:gd name="connsiteX3287" fmla="*/ 3835500 w 7265975"/>
              <a:gd name="connsiteY3287" fmla="*/ 772790 h 3615677"/>
              <a:gd name="connsiteX3288" fmla="*/ 3835500 w 7265975"/>
              <a:gd name="connsiteY3288" fmla="*/ 788998 h 3615677"/>
              <a:gd name="connsiteX3289" fmla="*/ 3786797 w 7265975"/>
              <a:gd name="connsiteY3289" fmla="*/ 827898 h 3615677"/>
              <a:gd name="connsiteX3290" fmla="*/ 3754328 w 7265975"/>
              <a:gd name="connsiteY3290" fmla="*/ 850590 h 3615677"/>
              <a:gd name="connsiteX3291" fmla="*/ 3744587 w 7265975"/>
              <a:gd name="connsiteY3291" fmla="*/ 879764 h 3615677"/>
              <a:gd name="connsiteX3292" fmla="*/ 3744587 w 7265975"/>
              <a:gd name="connsiteY3292" fmla="*/ 894352 h 3615677"/>
              <a:gd name="connsiteX3293" fmla="*/ 3751081 w 7265975"/>
              <a:gd name="connsiteY3293" fmla="*/ 907319 h 3615677"/>
              <a:gd name="connsiteX3294" fmla="*/ 3783550 w 7265975"/>
              <a:gd name="connsiteY3294" fmla="*/ 934873 h 3615677"/>
              <a:gd name="connsiteX3295" fmla="*/ 3754328 w 7265975"/>
              <a:gd name="connsiteY3295" fmla="*/ 964048 h 3615677"/>
              <a:gd name="connsiteX3296" fmla="*/ 3734846 w 7265975"/>
              <a:gd name="connsiteY3296" fmla="*/ 999706 h 3615677"/>
              <a:gd name="connsiteX3297" fmla="*/ 3744587 w 7265975"/>
              <a:gd name="connsiteY3297" fmla="*/ 1012673 h 3615677"/>
              <a:gd name="connsiteX3298" fmla="*/ 3723482 w 7265975"/>
              <a:gd name="connsiteY3298" fmla="*/ 1046710 h 3615677"/>
              <a:gd name="connsiteX3299" fmla="*/ 3704001 w 7265975"/>
              <a:gd name="connsiteY3299" fmla="*/ 1046710 h 3615677"/>
              <a:gd name="connsiteX3300" fmla="*/ 3669908 w 7265975"/>
              <a:gd name="connsiteY3300" fmla="*/ 1069402 h 3615677"/>
              <a:gd name="connsiteX3301" fmla="*/ 3653673 w 7265975"/>
              <a:gd name="connsiteY3301" fmla="*/ 1035364 h 3615677"/>
              <a:gd name="connsiteX3302" fmla="*/ 3655297 w 7265975"/>
              <a:gd name="connsiteY3302" fmla="*/ 1028881 h 3615677"/>
              <a:gd name="connsiteX3303" fmla="*/ 3640686 w 7265975"/>
              <a:gd name="connsiteY3303" fmla="*/ 989981 h 3615677"/>
              <a:gd name="connsiteX3304" fmla="*/ 3626075 w 7265975"/>
              <a:gd name="connsiteY3304" fmla="*/ 964048 h 3615677"/>
              <a:gd name="connsiteX3305" fmla="*/ 3630083 w 7265975"/>
              <a:gd name="connsiteY3305" fmla="*/ 953376 h 3615677"/>
              <a:gd name="connsiteX3306" fmla="*/ 3630945 w 7265975"/>
              <a:gd name="connsiteY3306" fmla="*/ 954323 h 3615677"/>
              <a:gd name="connsiteX3307" fmla="*/ 3630945 w 7265975"/>
              <a:gd name="connsiteY3307" fmla="*/ 951081 h 3615677"/>
              <a:gd name="connsiteX3308" fmla="*/ 3630083 w 7265975"/>
              <a:gd name="connsiteY3308" fmla="*/ 953376 h 3615677"/>
              <a:gd name="connsiteX3309" fmla="*/ 3614711 w 7265975"/>
              <a:gd name="connsiteY3309" fmla="*/ 936494 h 3615677"/>
              <a:gd name="connsiteX3310" fmla="*/ 3546526 w 7265975"/>
              <a:gd name="connsiteY3310" fmla="*/ 985118 h 3615677"/>
              <a:gd name="connsiteX3311" fmla="*/ 3514057 w 7265975"/>
              <a:gd name="connsiteY3311" fmla="*/ 965669 h 3615677"/>
              <a:gd name="connsiteX3312" fmla="*/ 3527044 w 7265975"/>
              <a:gd name="connsiteY3312" fmla="*/ 954323 h 3615677"/>
              <a:gd name="connsiteX3313" fmla="*/ 3527044 w 7265975"/>
              <a:gd name="connsiteY3313" fmla="*/ 944598 h 3615677"/>
              <a:gd name="connsiteX3314" fmla="*/ 3507563 w 7265975"/>
              <a:gd name="connsiteY3314" fmla="*/ 947839 h 3615677"/>
              <a:gd name="connsiteX3315" fmla="*/ 3520550 w 7265975"/>
              <a:gd name="connsiteY3315" fmla="*/ 928389 h 3615677"/>
              <a:gd name="connsiteX3316" fmla="*/ 3507563 w 7265975"/>
              <a:gd name="connsiteY3316" fmla="*/ 878144 h 3615677"/>
              <a:gd name="connsiteX3317" fmla="*/ 3523797 w 7265975"/>
              <a:gd name="connsiteY3317" fmla="*/ 861935 h 3615677"/>
              <a:gd name="connsiteX3318" fmla="*/ 3556266 w 7265975"/>
              <a:gd name="connsiteY3318" fmla="*/ 836002 h 3615677"/>
              <a:gd name="connsiteX3319" fmla="*/ 3596853 w 7265975"/>
              <a:gd name="connsiteY3319" fmla="*/ 818173 h 3615677"/>
              <a:gd name="connsiteX3320" fmla="*/ 3580618 w 7265975"/>
              <a:gd name="connsiteY3320" fmla="*/ 813311 h 3615677"/>
              <a:gd name="connsiteX3321" fmla="*/ 3645556 w 7265975"/>
              <a:gd name="connsiteY3321" fmla="*/ 763065 h 3615677"/>
              <a:gd name="connsiteX3322" fmla="*/ 3658544 w 7265975"/>
              <a:gd name="connsiteY3322" fmla="*/ 735511 h 3615677"/>
              <a:gd name="connsiteX3323" fmla="*/ 3665038 w 7265975"/>
              <a:gd name="connsiteY3323" fmla="*/ 719303 h 3615677"/>
              <a:gd name="connsiteX3324" fmla="*/ 3699130 w 7265975"/>
              <a:gd name="connsiteY3324" fmla="*/ 688507 h 3615677"/>
              <a:gd name="connsiteX3325" fmla="*/ 3738093 w 7265975"/>
              <a:gd name="connsiteY3325" fmla="*/ 643124 h 3615677"/>
              <a:gd name="connsiteX3326" fmla="*/ 3695883 w 7265975"/>
              <a:gd name="connsiteY3326" fmla="*/ 656091 h 3615677"/>
              <a:gd name="connsiteX3327" fmla="*/ 3708871 w 7265975"/>
              <a:gd name="connsiteY3327" fmla="*/ 646366 h 3615677"/>
              <a:gd name="connsiteX3328" fmla="*/ 3699130 w 7265975"/>
              <a:gd name="connsiteY3328" fmla="*/ 644745 h 3615677"/>
              <a:gd name="connsiteX3329" fmla="*/ 3708871 w 7265975"/>
              <a:gd name="connsiteY3329" fmla="*/ 633399 h 3615677"/>
              <a:gd name="connsiteX3330" fmla="*/ 3715365 w 7265975"/>
              <a:gd name="connsiteY3330" fmla="*/ 635020 h 3615677"/>
              <a:gd name="connsiteX3331" fmla="*/ 3721859 w 7265975"/>
              <a:gd name="connsiteY3331" fmla="*/ 625295 h 3615677"/>
              <a:gd name="connsiteX3332" fmla="*/ 3723482 w 7265975"/>
              <a:gd name="connsiteY3332" fmla="*/ 638262 h 3615677"/>
              <a:gd name="connsiteX3333" fmla="*/ 3747834 w 7265975"/>
              <a:gd name="connsiteY3333" fmla="*/ 646366 h 3615677"/>
              <a:gd name="connsiteX3334" fmla="*/ 3760821 w 7265975"/>
              <a:gd name="connsiteY3334" fmla="*/ 628537 h 3615677"/>
              <a:gd name="connsiteX3335" fmla="*/ 3749457 w 7265975"/>
              <a:gd name="connsiteY3335" fmla="*/ 626916 h 3615677"/>
              <a:gd name="connsiteX3336" fmla="*/ 3765692 w 7265975"/>
              <a:gd name="connsiteY3336" fmla="*/ 615570 h 3615677"/>
              <a:gd name="connsiteX3337" fmla="*/ 3780303 w 7265975"/>
              <a:gd name="connsiteY3337" fmla="*/ 613949 h 3615677"/>
              <a:gd name="connsiteX3338" fmla="*/ 3773809 w 7265975"/>
              <a:gd name="connsiteY3338" fmla="*/ 607466 h 3615677"/>
              <a:gd name="connsiteX3339" fmla="*/ 3804655 w 7265975"/>
              <a:gd name="connsiteY3339" fmla="*/ 599362 h 3615677"/>
              <a:gd name="connsiteX3340" fmla="*/ 3804655 w 7265975"/>
              <a:gd name="connsiteY3340" fmla="*/ 607466 h 3615677"/>
              <a:gd name="connsiteX3341" fmla="*/ 3830630 w 7265975"/>
              <a:gd name="connsiteY3341" fmla="*/ 588016 h 3615677"/>
              <a:gd name="connsiteX3342" fmla="*/ 3830630 w 7265975"/>
              <a:gd name="connsiteY3342" fmla="*/ 600982 h 3615677"/>
              <a:gd name="connsiteX3343" fmla="*/ 3866346 w 7265975"/>
              <a:gd name="connsiteY3343" fmla="*/ 581532 h 3615677"/>
              <a:gd name="connsiteX3344" fmla="*/ 3854982 w 7265975"/>
              <a:gd name="connsiteY3344" fmla="*/ 571808 h 3615677"/>
              <a:gd name="connsiteX3345" fmla="*/ 3869593 w 7265975"/>
              <a:gd name="connsiteY3345" fmla="*/ 562082 h 3615677"/>
              <a:gd name="connsiteX3346" fmla="*/ 3884204 w 7265975"/>
              <a:gd name="connsiteY3346" fmla="*/ 571808 h 3615677"/>
              <a:gd name="connsiteX3347" fmla="*/ 3923167 w 7265975"/>
              <a:gd name="connsiteY3347" fmla="*/ 563703 h 3615677"/>
              <a:gd name="connsiteX3348" fmla="*/ 3908556 w 7265975"/>
              <a:gd name="connsiteY3348" fmla="*/ 586395 h 3615677"/>
              <a:gd name="connsiteX3349" fmla="*/ 3939401 w 7265975"/>
              <a:gd name="connsiteY3349" fmla="*/ 565324 h 3615677"/>
              <a:gd name="connsiteX3350" fmla="*/ 3942648 w 7265975"/>
              <a:gd name="connsiteY3350" fmla="*/ 578291 h 3615677"/>
              <a:gd name="connsiteX3351" fmla="*/ 3970247 w 7265975"/>
              <a:gd name="connsiteY3351" fmla="*/ 557220 h 3615677"/>
              <a:gd name="connsiteX3352" fmla="*/ 3976741 w 7265975"/>
              <a:gd name="connsiteY3352" fmla="*/ 575049 h 3615677"/>
              <a:gd name="connsiteX3353" fmla="*/ 3988105 w 7265975"/>
              <a:gd name="connsiteY3353" fmla="*/ 563703 h 3615677"/>
              <a:gd name="connsiteX3354" fmla="*/ 4012457 w 7265975"/>
              <a:gd name="connsiteY3354" fmla="*/ 575049 h 3615677"/>
              <a:gd name="connsiteX3355" fmla="*/ 3983234 w 7265975"/>
              <a:gd name="connsiteY3355" fmla="*/ 592878 h 3615677"/>
              <a:gd name="connsiteX3356" fmla="*/ 3996222 w 7265975"/>
              <a:gd name="connsiteY3356" fmla="*/ 602603 h 3615677"/>
              <a:gd name="connsiteX3357" fmla="*/ 4009412 w 7265975"/>
              <a:gd name="connsiteY3357" fmla="*/ 604832 h 3615677"/>
              <a:gd name="connsiteX3358" fmla="*/ 4017199 w 7265975"/>
              <a:gd name="connsiteY3358" fmla="*/ 605659 h 3615677"/>
              <a:gd name="connsiteX3359" fmla="*/ 4018171 w 7265975"/>
              <a:gd name="connsiteY3359" fmla="*/ 605008 h 3615677"/>
              <a:gd name="connsiteX3360" fmla="*/ 4037599 w 7265975"/>
              <a:gd name="connsiteY3360" fmla="*/ 605008 h 3615677"/>
              <a:gd name="connsiteX3361" fmla="*/ 4173599 w 7265975"/>
              <a:gd name="connsiteY3361" fmla="*/ 655215 h 3615677"/>
              <a:gd name="connsiteX3362" fmla="*/ 4175218 w 7265975"/>
              <a:gd name="connsiteY3362" fmla="*/ 734575 h 3615677"/>
              <a:gd name="connsiteX3363" fmla="*/ 4099123 w 7265975"/>
              <a:gd name="connsiteY3363" fmla="*/ 726477 h 3615677"/>
              <a:gd name="connsiteX3364" fmla="*/ 4149313 w 7265975"/>
              <a:gd name="connsiteY3364" fmla="*/ 794500 h 3615677"/>
              <a:gd name="connsiteX3365" fmla="*/ 4149313 w 7265975"/>
              <a:gd name="connsiteY3365" fmla="*/ 766967 h 3615677"/>
              <a:gd name="connsiteX3366" fmla="*/ 4241599 w 7265975"/>
              <a:gd name="connsiteY3366" fmla="*/ 726477 h 3615677"/>
              <a:gd name="connsiteX3367" fmla="*/ 4298265 w 7265975"/>
              <a:gd name="connsiteY3367" fmla="*/ 713521 h 3615677"/>
              <a:gd name="connsiteX3368" fmla="*/ 4288551 w 7265975"/>
              <a:gd name="connsiteY3368" fmla="*/ 690846 h 3615677"/>
              <a:gd name="connsiteX3369" fmla="*/ 4324170 w 7265975"/>
              <a:gd name="connsiteY3369" fmla="*/ 687607 h 3615677"/>
              <a:gd name="connsiteX3370" fmla="*/ 4341980 w 7265975"/>
              <a:gd name="connsiteY3370" fmla="*/ 702183 h 3615677"/>
              <a:gd name="connsiteX3371" fmla="*/ 4490932 w 7265975"/>
              <a:gd name="connsiteY3371" fmla="*/ 648737 h 3615677"/>
              <a:gd name="connsiteX3372" fmla="*/ 4591313 w 7265975"/>
              <a:gd name="connsiteY3372" fmla="*/ 634160 h 3615677"/>
              <a:gd name="connsiteX3373" fmla="*/ 4630170 w 7265975"/>
              <a:gd name="connsiteY3373" fmla="*/ 622823 h 3615677"/>
              <a:gd name="connsiteX3374" fmla="*/ 4696551 w 7265975"/>
              <a:gd name="connsiteY3374" fmla="*/ 611486 h 3615677"/>
              <a:gd name="connsiteX3375" fmla="*/ 4787217 w 7265975"/>
              <a:gd name="connsiteY3375" fmla="*/ 627682 h 3615677"/>
              <a:gd name="connsiteX3376" fmla="*/ 4756455 w 7265975"/>
              <a:gd name="connsiteY3376" fmla="*/ 556420 h 3615677"/>
              <a:gd name="connsiteX3377" fmla="*/ 4845503 w 7265975"/>
              <a:gd name="connsiteY3377" fmla="*/ 483538 h 3615677"/>
              <a:gd name="connsiteX3378" fmla="*/ 4866550 w 7265975"/>
              <a:gd name="connsiteY3378" fmla="*/ 530506 h 3615677"/>
              <a:gd name="connsiteX3379" fmla="*/ 4903788 w 7265975"/>
              <a:gd name="connsiteY3379" fmla="*/ 660074 h 3615677"/>
              <a:gd name="connsiteX3380" fmla="*/ 4898931 w 7265975"/>
              <a:gd name="connsiteY3380" fmla="*/ 592051 h 3615677"/>
              <a:gd name="connsiteX3381" fmla="*/ 4884360 w 7265975"/>
              <a:gd name="connsiteY3381" fmla="*/ 527267 h 3615677"/>
              <a:gd name="connsiteX3382" fmla="*/ 4921598 w 7265975"/>
              <a:gd name="connsiteY3382" fmla="*/ 483538 h 3615677"/>
              <a:gd name="connsiteX3383" fmla="*/ 4970169 w 7265975"/>
              <a:gd name="connsiteY3383" fmla="*/ 506212 h 3615677"/>
              <a:gd name="connsiteX3384" fmla="*/ 5041407 w 7265975"/>
              <a:gd name="connsiteY3384" fmla="*/ 506212 h 3615677"/>
              <a:gd name="connsiteX3385" fmla="*/ 5030074 w 7265975"/>
              <a:gd name="connsiteY3385" fmla="*/ 477060 h 3615677"/>
              <a:gd name="connsiteX3386" fmla="*/ 5143407 w 7265975"/>
              <a:gd name="connsiteY3386" fmla="*/ 444668 h 3615677"/>
              <a:gd name="connsiteX3387" fmla="*/ 5174169 w 7265975"/>
              <a:gd name="connsiteY3387" fmla="*/ 405797 h 3615677"/>
              <a:gd name="connsiteX3388" fmla="*/ 5350645 w 7265975"/>
              <a:gd name="connsiteY3388" fmla="*/ 344253 h 3615677"/>
              <a:gd name="connsiteX3389" fmla="*/ 5447787 w 7265975"/>
              <a:gd name="connsiteY3389" fmla="*/ 331296 h 3615677"/>
              <a:gd name="connsiteX3390" fmla="*/ 5519025 w 7265975"/>
              <a:gd name="connsiteY3390" fmla="*/ 287567 h 3615677"/>
              <a:gd name="connsiteX3391" fmla="*/ 1059164 w 7265975"/>
              <a:gd name="connsiteY3391" fmla="*/ 278477 h 3615677"/>
              <a:gd name="connsiteX3392" fmla="*/ 1081044 w 7265975"/>
              <a:gd name="connsiteY3392" fmla="*/ 287418 h 3615677"/>
              <a:gd name="connsiteX3393" fmla="*/ 1071006 w 7265975"/>
              <a:gd name="connsiteY3393" fmla="*/ 295368 h 3615677"/>
              <a:gd name="connsiteX3394" fmla="*/ 1055949 w 7265975"/>
              <a:gd name="connsiteY3394" fmla="*/ 285829 h 3615677"/>
              <a:gd name="connsiteX3395" fmla="*/ 1059164 w 7265975"/>
              <a:gd name="connsiteY3395" fmla="*/ 278477 h 3615677"/>
              <a:gd name="connsiteX3396" fmla="*/ 1322176 w 7265975"/>
              <a:gd name="connsiteY3396" fmla="*/ 277994 h 3615677"/>
              <a:gd name="connsiteX3397" fmla="*/ 1339717 w 7265975"/>
              <a:gd name="connsiteY3397" fmla="*/ 284614 h 3615677"/>
              <a:gd name="connsiteX3398" fmla="*/ 1315796 w 7265975"/>
              <a:gd name="connsiteY3398" fmla="*/ 289577 h 3615677"/>
              <a:gd name="connsiteX3399" fmla="*/ 1322176 w 7265975"/>
              <a:gd name="connsiteY3399" fmla="*/ 277994 h 3615677"/>
              <a:gd name="connsiteX3400" fmla="*/ 1149138 w 7265975"/>
              <a:gd name="connsiteY3400" fmla="*/ 274134 h 3615677"/>
              <a:gd name="connsiteX3401" fmla="*/ 1162120 w 7265975"/>
              <a:gd name="connsiteY3401" fmla="*/ 282108 h 3615677"/>
              <a:gd name="connsiteX3402" fmla="*/ 1131281 w 7265975"/>
              <a:gd name="connsiteY3402" fmla="*/ 290080 h 3615677"/>
              <a:gd name="connsiteX3403" fmla="*/ 1152385 w 7265975"/>
              <a:gd name="connsiteY3403" fmla="*/ 290080 h 3615677"/>
              <a:gd name="connsiteX3404" fmla="*/ 1113424 w 7265975"/>
              <a:gd name="connsiteY3404" fmla="*/ 310813 h 3615677"/>
              <a:gd name="connsiteX3405" fmla="*/ 1090696 w 7265975"/>
              <a:gd name="connsiteY3405" fmla="*/ 291675 h 3615677"/>
              <a:gd name="connsiteX3406" fmla="*/ 1149138 w 7265975"/>
              <a:gd name="connsiteY3406" fmla="*/ 274134 h 3615677"/>
              <a:gd name="connsiteX3407" fmla="*/ 5590388 w 7265975"/>
              <a:gd name="connsiteY3407" fmla="*/ 260267 h 3615677"/>
              <a:gd name="connsiteX3408" fmla="*/ 5580349 w 7265975"/>
              <a:gd name="connsiteY3408" fmla="*/ 270194 h 3615677"/>
              <a:gd name="connsiteX3409" fmla="*/ 5565292 w 7265975"/>
              <a:gd name="connsiteY3409" fmla="*/ 261922 h 3615677"/>
              <a:gd name="connsiteX3410" fmla="*/ 5590388 w 7265975"/>
              <a:gd name="connsiteY3410" fmla="*/ 260267 h 3615677"/>
              <a:gd name="connsiteX3411" fmla="*/ 1140658 w 7265975"/>
              <a:gd name="connsiteY3411" fmla="*/ 245176 h 3615677"/>
              <a:gd name="connsiteX3412" fmla="*/ 1169841 w 7265975"/>
              <a:gd name="connsiteY3412" fmla="*/ 263580 h 3615677"/>
              <a:gd name="connsiteX3413" fmla="*/ 1152008 w 7265975"/>
              <a:gd name="connsiteY3413" fmla="*/ 270273 h 3615677"/>
              <a:gd name="connsiteX3414" fmla="*/ 1121198 w 7265975"/>
              <a:gd name="connsiteY3414" fmla="*/ 270273 h 3615677"/>
              <a:gd name="connsiteX3415" fmla="*/ 1103361 w 7265975"/>
              <a:gd name="connsiteY3415" fmla="*/ 265253 h 3615677"/>
              <a:gd name="connsiteX3416" fmla="*/ 1088767 w 7265975"/>
              <a:gd name="connsiteY3416" fmla="*/ 270273 h 3615677"/>
              <a:gd name="connsiteX3417" fmla="*/ 1140658 w 7265975"/>
              <a:gd name="connsiteY3417" fmla="*/ 245176 h 3615677"/>
              <a:gd name="connsiteX3418" fmla="*/ 1419427 w 7265975"/>
              <a:gd name="connsiteY3418" fmla="*/ 235523 h 3615677"/>
              <a:gd name="connsiteX3419" fmla="*/ 1443441 w 7265975"/>
              <a:gd name="connsiteY3419" fmla="*/ 246989 h 3615677"/>
              <a:gd name="connsiteX3420" fmla="*/ 1469056 w 7265975"/>
              <a:gd name="connsiteY3420" fmla="*/ 263370 h 3615677"/>
              <a:gd name="connsiteX3421" fmla="*/ 1469056 w 7265975"/>
              <a:gd name="connsiteY3421" fmla="*/ 281387 h 3615677"/>
              <a:gd name="connsiteX3422" fmla="*/ 1419427 w 7265975"/>
              <a:gd name="connsiteY3422" fmla="*/ 281387 h 3615677"/>
              <a:gd name="connsiteX3423" fmla="*/ 1425832 w 7265975"/>
              <a:gd name="connsiteY3423" fmla="*/ 273197 h 3615677"/>
              <a:gd name="connsiteX3424" fmla="*/ 1403420 w 7265975"/>
              <a:gd name="connsiteY3424" fmla="*/ 246989 h 3615677"/>
              <a:gd name="connsiteX3425" fmla="*/ 1419427 w 7265975"/>
              <a:gd name="connsiteY3425" fmla="*/ 235523 h 3615677"/>
              <a:gd name="connsiteX3426" fmla="*/ 1273659 w 7265975"/>
              <a:gd name="connsiteY3426" fmla="*/ 218147 h 3615677"/>
              <a:gd name="connsiteX3427" fmla="*/ 1301273 w 7265975"/>
              <a:gd name="connsiteY3427" fmla="*/ 231078 h 3615677"/>
              <a:gd name="connsiteX3428" fmla="*/ 1315893 w 7265975"/>
              <a:gd name="connsiteY3428" fmla="*/ 224612 h 3615677"/>
              <a:gd name="connsiteX3429" fmla="*/ 1337009 w 7265975"/>
              <a:gd name="connsiteY3429" fmla="*/ 242391 h 3615677"/>
              <a:gd name="connsiteX3430" fmla="*/ 1348380 w 7265975"/>
              <a:gd name="connsiteY3430" fmla="*/ 235927 h 3615677"/>
              <a:gd name="connsiteX3431" fmla="*/ 1369498 w 7265975"/>
              <a:gd name="connsiteY3431" fmla="*/ 252088 h 3615677"/>
              <a:gd name="connsiteX3432" fmla="*/ 1364625 w 7265975"/>
              <a:gd name="connsiteY3432" fmla="*/ 260170 h 3615677"/>
              <a:gd name="connsiteX3433" fmla="*/ 1384118 w 7265975"/>
              <a:gd name="connsiteY3433" fmla="*/ 277948 h 3615677"/>
              <a:gd name="connsiteX3434" fmla="*/ 1371122 w 7265975"/>
              <a:gd name="connsiteY3434" fmla="*/ 287644 h 3615677"/>
              <a:gd name="connsiteX3435" fmla="*/ 1338634 w 7265975"/>
              <a:gd name="connsiteY3435" fmla="*/ 269867 h 3615677"/>
              <a:gd name="connsiteX3436" fmla="*/ 1304521 w 7265975"/>
              <a:gd name="connsiteY3436" fmla="*/ 266635 h 3615677"/>
              <a:gd name="connsiteX3437" fmla="*/ 1281781 w 7265975"/>
              <a:gd name="connsiteY3437" fmla="*/ 265019 h 3615677"/>
              <a:gd name="connsiteX3438" fmla="*/ 1262288 w 7265975"/>
              <a:gd name="connsiteY3438" fmla="*/ 258553 h 3615677"/>
              <a:gd name="connsiteX3439" fmla="*/ 1283406 w 7265975"/>
              <a:gd name="connsiteY3439" fmla="*/ 250472 h 3615677"/>
              <a:gd name="connsiteX3440" fmla="*/ 1283406 w 7265975"/>
              <a:gd name="connsiteY3440" fmla="*/ 242391 h 3615677"/>
              <a:gd name="connsiteX3441" fmla="*/ 1259040 w 7265975"/>
              <a:gd name="connsiteY3441" fmla="*/ 242391 h 3615677"/>
              <a:gd name="connsiteX3442" fmla="*/ 1263914 w 7265975"/>
              <a:gd name="connsiteY3442" fmla="*/ 234310 h 3615677"/>
              <a:gd name="connsiteX3443" fmla="*/ 1250918 w 7265975"/>
              <a:gd name="connsiteY3443" fmla="*/ 222996 h 3615677"/>
              <a:gd name="connsiteX3444" fmla="*/ 1273659 w 7265975"/>
              <a:gd name="connsiteY3444" fmla="*/ 218147 h 3615677"/>
              <a:gd name="connsiteX3445" fmla="*/ 5482921 w 7265975"/>
              <a:gd name="connsiteY3445" fmla="*/ 204561 h 3615677"/>
              <a:gd name="connsiteX3446" fmla="*/ 5492522 w 7265975"/>
              <a:gd name="connsiteY3446" fmla="*/ 204561 h 3615677"/>
              <a:gd name="connsiteX3447" fmla="*/ 5490922 w 7265975"/>
              <a:gd name="connsiteY3447" fmla="*/ 220723 h 3615677"/>
              <a:gd name="connsiteX3448" fmla="*/ 5503724 w 7265975"/>
              <a:gd name="connsiteY3448" fmla="*/ 214259 h 3615677"/>
              <a:gd name="connsiteX3449" fmla="*/ 5542129 w 7265975"/>
              <a:gd name="connsiteY3449" fmla="*/ 241732 h 3615677"/>
              <a:gd name="connsiteX3450" fmla="*/ 5492522 w 7265975"/>
              <a:gd name="connsiteY3450" fmla="*/ 259511 h 3615677"/>
              <a:gd name="connsiteX3451" fmla="*/ 5468519 w 7265975"/>
              <a:gd name="connsiteY3451" fmla="*/ 264359 h 3615677"/>
              <a:gd name="connsiteX3452" fmla="*/ 5430114 w 7265975"/>
              <a:gd name="connsiteY3452" fmla="*/ 274056 h 3615677"/>
              <a:gd name="connsiteX3453" fmla="*/ 5420513 w 7265975"/>
              <a:gd name="connsiteY3453" fmla="*/ 264359 h 3615677"/>
              <a:gd name="connsiteX3454" fmla="*/ 5433314 w 7265975"/>
              <a:gd name="connsiteY3454" fmla="*/ 248197 h 3615677"/>
              <a:gd name="connsiteX3455" fmla="*/ 5482921 w 7265975"/>
              <a:gd name="connsiteY3455" fmla="*/ 204561 h 3615677"/>
              <a:gd name="connsiteX3456" fmla="*/ 1378326 w 7265975"/>
              <a:gd name="connsiteY3456" fmla="*/ 187259 h 3615677"/>
              <a:gd name="connsiteX3457" fmla="*/ 1403422 w 7265975"/>
              <a:gd name="connsiteY3457" fmla="*/ 187259 h 3615677"/>
              <a:gd name="connsiteX3458" fmla="*/ 1403422 w 7265975"/>
              <a:gd name="connsiteY3458" fmla="*/ 202703 h 3615677"/>
              <a:gd name="connsiteX3459" fmla="*/ 1390873 w 7265975"/>
              <a:gd name="connsiteY3459" fmla="*/ 202703 h 3615677"/>
              <a:gd name="connsiteX3460" fmla="*/ 1378326 w 7265975"/>
              <a:gd name="connsiteY3460" fmla="*/ 187259 h 3615677"/>
              <a:gd name="connsiteX3461" fmla="*/ 3732547 w 7265975"/>
              <a:gd name="connsiteY3461" fmla="*/ 181408 h 3615677"/>
              <a:gd name="connsiteX3462" fmla="*/ 3761766 w 7265975"/>
              <a:gd name="connsiteY3462" fmla="*/ 195916 h 3615677"/>
              <a:gd name="connsiteX3463" fmla="*/ 3758520 w 7265975"/>
              <a:gd name="connsiteY3463" fmla="*/ 210424 h 3615677"/>
              <a:gd name="connsiteX3464" fmla="*/ 3771506 w 7265975"/>
              <a:gd name="connsiteY3464" fmla="*/ 200752 h 3615677"/>
              <a:gd name="connsiteX3465" fmla="*/ 3781246 w 7265975"/>
              <a:gd name="connsiteY3465" fmla="*/ 218484 h 3615677"/>
              <a:gd name="connsiteX3466" fmla="*/ 3787739 w 7265975"/>
              <a:gd name="connsiteY3466" fmla="*/ 218484 h 3615677"/>
              <a:gd name="connsiteX3467" fmla="*/ 3844556 w 7265975"/>
              <a:gd name="connsiteY3467" fmla="*/ 247500 h 3615677"/>
              <a:gd name="connsiteX3468" fmla="*/ 3838062 w 7265975"/>
              <a:gd name="connsiteY3468" fmla="*/ 249112 h 3615677"/>
              <a:gd name="connsiteX3469" fmla="*/ 3851049 w 7265975"/>
              <a:gd name="connsiteY3469" fmla="*/ 249112 h 3615677"/>
              <a:gd name="connsiteX3470" fmla="*/ 3851049 w 7265975"/>
              <a:gd name="connsiteY3470" fmla="*/ 260396 h 3615677"/>
              <a:gd name="connsiteX3471" fmla="*/ 3873775 w 7265975"/>
              <a:gd name="connsiteY3471" fmla="*/ 260396 h 3615677"/>
              <a:gd name="connsiteX3472" fmla="*/ 3901372 w 7265975"/>
              <a:gd name="connsiteY3472" fmla="*/ 284577 h 3615677"/>
              <a:gd name="connsiteX3473" fmla="*/ 3855919 w 7265975"/>
              <a:gd name="connsiteY3473" fmla="*/ 308756 h 3615677"/>
              <a:gd name="connsiteX3474" fmla="*/ 3855919 w 7265975"/>
              <a:gd name="connsiteY3474" fmla="*/ 295860 h 3615677"/>
              <a:gd name="connsiteX3475" fmla="*/ 3823452 w 7265975"/>
              <a:gd name="connsiteY3475" fmla="*/ 295860 h 3615677"/>
              <a:gd name="connsiteX3476" fmla="*/ 3834816 w 7265975"/>
              <a:gd name="connsiteY3476" fmla="*/ 274905 h 3615677"/>
              <a:gd name="connsiteX3477" fmla="*/ 3820206 w 7265975"/>
              <a:gd name="connsiteY3477" fmla="*/ 255560 h 3615677"/>
              <a:gd name="connsiteX3478" fmla="*/ 3829946 w 7265975"/>
              <a:gd name="connsiteY3478" fmla="*/ 253948 h 3615677"/>
              <a:gd name="connsiteX3479" fmla="*/ 3812089 w 7265975"/>
              <a:gd name="connsiteY3479" fmla="*/ 242665 h 3615677"/>
              <a:gd name="connsiteX3480" fmla="*/ 3773130 w 7265975"/>
              <a:gd name="connsiteY3480" fmla="*/ 292636 h 3615677"/>
              <a:gd name="connsiteX3481" fmla="*/ 3761766 w 7265975"/>
              <a:gd name="connsiteY3481" fmla="*/ 299084 h 3615677"/>
              <a:gd name="connsiteX3482" fmla="*/ 3742287 w 7265975"/>
              <a:gd name="connsiteY3482" fmla="*/ 337772 h 3615677"/>
              <a:gd name="connsiteX3483" fmla="*/ 3685470 w 7265975"/>
              <a:gd name="connsiteY3483" fmla="*/ 292636 h 3615677"/>
              <a:gd name="connsiteX3484" fmla="*/ 3713067 w 7265975"/>
              <a:gd name="connsiteY3484" fmla="*/ 294248 h 3615677"/>
              <a:gd name="connsiteX3485" fmla="*/ 3735793 w 7265975"/>
              <a:gd name="connsiteY3485" fmla="*/ 287800 h 3615677"/>
              <a:gd name="connsiteX3486" fmla="*/ 3703327 w 7265975"/>
              <a:gd name="connsiteY3486" fmla="*/ 284577 h 3615677"/>
              <a:gd name="connsiteX3487" fmla="*/ 3677354 w 7265975"/>
              <a:gd name="connsiteY3487" fmla="*/ 274905 h 3615677"/>
              <a:gd name="connsiteX3488" fmla="*/ 3696834 w 7265975"/>
              <a:gd name="connsiteY3488" fmla="*/ 268456 h 3615677"/>
              <a:gd name="connsiteX3489" fmla="*/ 3732547 w 7265975"/>
              <a:gd name="connsiteY3489" fmla="*/ 250725 h 3615677"/>
              <a:gd name="connsiteX3490" fmla="*/ 3714690 w 7265975"/>
              <a:gd name="connsiteY3490" fmla="*/ 250725 h 3615677"/>
              <a:gd name="connsiteX3491" fmla="*/ 3703327 w 7265975"/>
              <a:gd name="connsiteY3491" fmla="*/ 244276 h 3615677"/>
              <a:gd name="connsiteX3492" fmla="*/ 3698457 w 7265975"/>
              <a:gd name="connsiteY3492" fmla="*/ 244276 h 3615677"/>
              <a:gd name="connsiteX3493" fmla="*/ 3677354 w 7265975"/>
              <a:gd name="connsiteY3493" fmla="*/ 263620 h 3615677"/>
              <a:gd name="connsiteX3494" fmla="*/ 3653004 w 7265975"/>
              <a:gd name="connsiteY3494" fmla="*/ 252336 h 3615677"/>
              <a:gd name="connsiteX3495" fmla="*/ 3659497 w 7265975"/>
              <a:gd name="connsiteY3495" fmla="*/ 250725 h 3615677"/>
              <a:gd name="connsiteX3496" fmla="*/ 3640018 w 7265975"/>
              <a:gd name="connsiteY3496" fmla="*/ 226544 h 3615677"/>
              <a:gd name="connsiteX3497" fmla="*/ 3633524 w 7265975"/>
              <a:gd name="connsiteY3497" fmla="*/ 223320 h 3615677"/>
              <a:gd name="connsiteX3498" fmla="*/ 3615668 w 7265975"/>
              <a:gd name="connsiteY3498" fmla="*/ 207200 h 3615677"/>
              <a:gd name="connsiteX3499" fmla="*/ 3641641 w 7265975"/>
              <a:gd name="connsiteY3499" fmla="*/ 189468 h 3615677"/>
              <a:gd name="connsiteX3500" fmla="*/ 3677354 w 7265975"/>
              <a:gd name="connsiteY3500" fmla="*/ 192692 h 3615677"/>
              <a:gd name="connsiteX3501" fmla="*/ 3667614 w 7265975"/>
              <a:gd name="connsiteY3501" fmla="*/ 202364 h 3615677"/>
              <a:gd name="connsiteX3502" fmla="*/ 3687094 w 7265975"/>
              <a:gd name="connsiteY3502" fmla="*/ 213648 h 3615677"/>
              <a:gd name="connsiteX3503" fmla="*/ 3682224 w 7265975"/>
              <a:gd name="connsiteY3503" fmla="*/ 203976 h 3615677"/>
              <a:gd name="connsiteX3504" fmla="*/ 3695210 w 7265975"/>
              <a:gd name="connsiteY3504" fmla="*/ 192692 h 3615677"/>
              <a:gd name="connsiteX3505" fmla="*/ 3726053 w 7265975"/>
              <a:gd name="connsiteY3505" fmla="*/ 223320 h 3615677"/>
              <a:gd name="connsiteX3506" fmla="*/ 3717937 w 7265975"/>
              <a:gd name="connsiteY3506" fmla="*/ 192692 h 3615677"/>
              <a:gd name="connsiteX3507" fmla="*/ 3732547 w 7265975"/>
              <a:gd name="connsiteY3507" fmla="*/ 181408 h 3615677"/>
              <a:gd name="connsiteX3508" fmla="*/ 5266081 w 7265975"/>
              <a:gd name="connsiteY3508" fmla="*/ 171744 h 3615677"/>
              <a:gd name="connsiteX3509" fmla="*/ 5295038 w 7265975"/>
              <a:gd name="connsiteY3509" fmla="*/ 182723 h 3615677"/>
              <a:gd name="connsiteX3510" fmla="*/ 5261255 w 7265975"/>
              <a:gd name="connsiteY3510" fmla="*/ 196840 h 3615677"/>
              <a:gd name="connsiteX3511" fmla="*/ 5246777 w 7265975"/>
              <a:gd name="connsiteY3511" fmla="*/ 179586 h 3615677"/>
              <a:gd name="connsiteX3512" fmla="*/ 5266081 w 7265975"/>
              <a:gd name="connsiteY3512" fmla="*/ 171744 h 3615677"/>
              <a:gd name="connsiteX3513" fmla="*/ 4419004 w 7265975"/>
              <a:gd name="connsiteY3513" fmla="*/ 161950 h 3615677"/>
              <a:gd name="connsiteX3514" fmla="*/ 4414189 w 7265975"/>
              <a:gd name="connsiteY3514" fmla="*/ 166883 h 3615677"/>
              <a:gd name="connsiteX3515" fmla="*/ 4414189 w 7265975"/>
              <a:gd name="connsiteY3515" fmla="*/ 166061 h 3615677"/>
              <a:gd name="connsiteX3516" fmla="*/ 4414189 w 7265975"/>
              <a:gd name="connsiteY3516" fmla="*/ 162977 h 3615677"/>
              <a:gd name="connsiteX3517" fmla="*/ 4569433 w 7265975"/>
              <a:gd name="connsiteY3517" fmla="*/ 160162 h 3615677"/>
              <a:gd name="connsiteX3518" fmla="*/ 4588510 w 7265975"/>
              <a:gd name="connsiteY3518" fmla="*/ 168204 h 3615677"/>
              <a:gd name="connsiteX3519" fmla="*/ 4566253 w 7265975"/>
              <a:gd name="connsiteY3519" fmla="*/ 179465 h 3615677"/>
              <a:gd name="connsiteX3520" fmla="*/ 4551946 w 7265975"/>
              <a:gd name="connsiteY3520" fmla="*/ 171422 h 3615677"/>
              <a:gd name="connsiteX3521" fmla="*/ 4540818 w 7265975"/>
              <a:gd name="connsiteY3521" fmla="*/ 179465 h 3615677"/>
              <a:gd name="connsiteX3522" fmla="*/ 4534459 w 7265975"/>
              <a:gd name="connsiteY3522" fmla="*/ 174639 h 3615677"/>
              <a:gd name="connsiteX3523" fmla="*/ 4569433 w 7265975"/>
              <a:gd name="connsiteY3523" fmla="*/ 160162 h 3615677"/>
              <a:gd name="connsiteX3524" fmla="*/ 3865980 w 7265975"/>
              <a:gd name="connsiteY3524" fmla="*/ 156312 h 3615677"/>
              <a:gd name="connsiteX3525" fmla="*/ 3874024 w 7265975"/>
              <a:gd name="connsiteY3525" fmla="*/ 156312 h 3615677"/>
              <a:gd name="connsiteX3526" fmla="*/ 3874024 w 7265975"/>
              <a:gd name="connsiteY3526" fmla="*/ 176087 h 3615677"/>
              <a:gd name="connsiteX3527" fmla="*/ 3894937 w 7265975"/>
              <a:gd name="connsiteY3527" fmla="*/ 167847 h 3615677"/>
              <a:gd name="connsiteX3528" fmla="*/ 3919067 w 7265975"/>
              <a:gd name="connsiteY3528" fmla="*/ 167847 h 3615677"/>
              <a:gd name="connsiteX3529" fmla="*/ 3949633 w 7265975"/>
              <a:gd name="connsiteY3529" fmla="*/ 187622 h 3615677"/>
              <a:gd name="connsiteX3530" fmla="*/ 3877241 w 7265975"/>
              <a:gd name="connsiteY3530" fmla="*/ 223877 h 3615677"/>
              <a:gd name="connsiteX3531" fmla="*/ 3853111 w 7265975"/>
              <a:gd name="connsiteY3531" fmla="*/ 212341 h 3615677"/>
              <a:gd name="connsiteX3532" fmla="*/ 3811284 w 7265975"/>
              <a:gd name="connsiteY3532" fmla="*/ 212341 h 3615677"/>
              <a:gd name="connsiteX3533" fmla="*/ 3803241 w 7265975"/>
              <a:gd name="connsiteY3533" fmla="*/ 199157 h 3615677"/>
              <a:gd name="connsiteX3534" fmla="*/ 3817719 w 7265975"/>
              <a:gd name="connsiteY3534" fmla="*/ 199157 h 3615677"/>
              <a:gd name="connsiteX3535" fmla="*/ 3835415 w 7265975"/>
              <a:gd name="connsiteY3535" fmla="*/ 195862 h 3615677"/>
              <a:gd name="connsiteX3536" fmla="*/ 3801632 w 7265975"/>
              <a:gd name="connsiteY3536" fmla="*/ 194214 h 3615677"/>
              <a:gd name="connsiteX3537" fmla="*/ 3775893 w 7265975"/>
              <a:gd name="connsiteY3537" fmla="*/ 185975 h 3615677"/>
              <a:gd name="connsiteX3538" fmla="*/ 3766241 w 7265975"/>
              <a:gd name="connsiteY3538" fmla="*/ 167847 h 3615677"/>
              <a:gd name="connsiteX3539" fmla="*/ 3775893 w 7265975"/>
              <a:gd name="connsiteY3539" fmla="*/ 167847 h 3615677"/>
              <a:gd name="connsiteX3540" fmla="*/ 3790371 w 7265975"/>
              <a:gd name="connsiteY3540" fmla="*/ 169495 h 3615677"/>
              <a:gd name="connsiteX3541" fmla="*/ 3790371 w 7265975"/>
              <a:gd name="connsiteY3541" fmla="*/ 166199 h 3615677"/>
              <a:gd name="connsiteX3542" fmla="*/ 3803241 w 7265975"/>
              <a:gd name="connsiteY3542" fmla="*/ 166199 h 3615677"/>
              <a:gd name="connsiteX3543" fmla="*/ 3800023 w 7265975"/>
              <a:gd name="connsiteY3543" fmla="*/ 159607 h 3615677"/>
              <a:gd name="connsiteX3544" fmla="*/ 3819328 w 7265975"/>
              <a:gd name="connsiteY3544" fmla="*/ 159607 h 3615677"/>
              <a:gd name="connsiteX3545" fmla="*/ 3848285 w 7265975"/>
              <a:gd name="connsiteY3545" fmla="*/ 174439 h 3615677"/>
              <a:gd name="connsiteX3546" fmla="*/ 3865980 w 7265975"/>
              <a:gd name="connsiteY3546" fmla="*/ 156312 h 3615677"/>
              <a:gd name="connsiteX3547" fmla="*/ 4351592 w 7265975"/>
              <a:gd name="connsiteY3547" fmla="*/ 138927 h 3615677"/>
              <a:gd name="connsiteX3548" fmla="*/ 4393323 w 7265975"/>
              <a:gd name="connsiteY3548" fmla="*/ 148794 h 3615677"/>
              <a:gd name="connsiteX3549" fmla="*/ 4419004 w 7265975"/>
              <a:gd name="connsiteY3549" fmla="*/ 138927 h 3615677"/>
              <a:gd name="connsiteX3550" fmla="*/ 4439870 w 7265975"/>
              <a:gd name="connsiteY3550" fmla="*/ 147149 h 3615677"/>
              <a:gd name="connsiteX3551" fmla="*/ 4422214 w 7265975"/>
              <a:gd name="connsiteY3551" fmla="*/ 160305 h 3615677"/>
              <a:gd name="connsiteX3552" fmla="*/ 4414189 w 7265975"/>
              <a:gd name="connsiteY3552" fmla="*/ 160305 h 3615677"/>
              <a:gd name="connsiteX3553" fmla="*/ 4414189 w 7265975"/>
              <a:gd name="connsiteY3553" fmla="*/ 162977 h 3615677"/>
              <a:gd name="connsiteX3554" fmla="*/ 4404559 w 7265975"/>
              <a:gd name="connsiteY3554" fmla="*/ 165033 h 3615677"/>
              <a:gd name="connsiteX3555" fmla="*/ 4390113 w 7265975"/>
              <a:gd name="connsiteY3555" fmla="*/ 166883 h 3615677"/>
              <a:gd name="connsiteX3556" fmla="*/ 4375668 w 7265975"/>
              <a:gd name="connsiteY3556" fmla="*/ 183328 h 3615677"/>
              <a:gd name="connsiteX3557" fmla="*/ 4367642 w 7265975"/>
              <a:gd name="connsiteY3557" fmla="*/ 176750 h 3615677"/>
              <a:gd name="connsiteX3558" fmla="*/ 4348382 w 7265975"/>
              <a:gd name="connsiteY3558" fmla="*/ 166883 h 3615677"/>
              <a:gd name="connsiteX3559" fmla="*/ 4362827 w 7265975"/>
              <a:gd name="connsiteY3559" fmla="*/ 161950 h 3615677"/>
              <a:gd name="connsiteX3560" fmla="*/ 4349987 w 7265975"/>
              <a:gd name="connsiteY3560" fmla="*/ 160305 h 3615677"/>
              <a:gd name="connsiteX3561" fmla="*/ 4361222 w 7265975"/>
              <a:gd name="connsiteY3561" fmla="*/ 153727 h 3615677"/>
              <a:gd name="connsiteX3562" fmla="*/ 4345171 w 7265975"/>
              <a:gd name="connsiteY3562" fmla="*/ 147149 h 3615677"/>
              <a:gd name="connsiteX3563" fmla="*/ 4313070 w 7265975"/>
              <a:gd name="connsiteY3563" fmla="*/ 157016 h 3615677"/>
              <a:gd name="connsiteX3564" fmla="*/ 4297020 w 7265975"/>
              <a:gd name="connsiteY3564" fmla="*/ 153727 h 3615677"/>
              <a:gd name="connsiteX3565" fmla="*/ 4351592 w 7265975"/>
              <a:gd name="connsiteY3565" fmla="*/ 138927 h 3615677"/>
              <a:gd name="connsiteX3566" fmla="*/ 4620625 w 7265975"/>
              <a:gd name="connsiteY3566" fmla="*/ 133136 h 3615677"/>
              <a:gd name="connsiteX3567" fmla="*/ 4643556 w 7265975"/>
              <a:gd name="connsiteY3567" fmla="*/ 133136 h 3615677"/>
              <a:gd name="connsiteX3568" fmla="*/ 4637004 w 7265975"/>
              <a:gd name="connsiteY3568" fmla="*/ 139312 h 3615677"/>
              <a:gd name="connsiteX3569" fmla="*/ 4659935 w 7265975"/>
              <a:gd name="connsiteY3569" fmla="*/ 139312 h 3615677"/>
              <a:gd name="connsiteX3570" fmla="*/ 4659935 w 7265975"/>
              <a:gd name="connsiteY3570" fmla="*/ 148578 h 3615677"/>
              <a:gd name="connsiteX3571" fmla="*/ 4641918 w 7265975"/>
              <a:gd name="connsiteY3571" fmla="*/ 151667 h 3615677"/>
              <a:gd name="connsiteX3572" fmla="*/ 4645194 w 7265975"/>
              <a:gd name="connsiteY3572" fmla="*/ 160932 h 3615677"/>
              <a:gd name="connsiteX3573" fmla="*/ 4605884 w 7265975"/>
              <a:gd name="connsiteY3573" fmla="*/ 160932 h 3615677"/>
              <a:gd name="connsiteX3574" fmla="*/ 4620625 w 7265975"/>
              <a:gd name="connsiteY3574" fmla="*/ 142401 h 3615677"/>
              <a:gd name="connsiteX3575" fmla="*/ 4620625 w 7265975"/>
              <a:gd name="connsiteY3575" fmla="*/ 133136 h 3615677"/>
              <a:gd name="connsiteX3576" fmla="*/ 1488388 w 7265975"/>
              <a:gd name="connsiteY3576" fmla="*/ 123554 h 3615677"/>
              <a:gd name="connsiteX3577" fmla="*/ 1533823 w 7265975"/>
              <a:gd name="connsiteY3577" fmla="*/ 131737 h 3615677"/>
              <a:gd name="connsiteX3578" fmla="*/ 1556541 w 7265975"/>
              <a:gd name="connsiteY3578" fmla="*/ 162836 h 3615677"/>
              <a:gd name="connsiteX3579" fmla="*/ 1584126 w 7265975"/>
              <a:gd name="connsiteY3579" fmla="*/ 164472 h 3615677"/>
              <a:gd name="connsiteX3580" fmla="*/ 1597107 w 7265975"/>
              <a:gd name="connsiteY3580" fmla="*/ 184113 h 3615677"/>
              <a:gd name="connsiteX3581" fmla="*/ 1605221 w 7265975"/>
              <a:gd name="connsiteY3581" fmla="*/ 184113 h 3615677"/>
              <a:gd name="connsiteX3582" fmla="*/ 1605221 w 7265975"/>
              <a:gd name="connsiteY3582" fmla="*/ 175930 h 3615677"/>
              <a:gd name="connsiteX3583" fmla="*/ 1601976 w 7265975"/>
              <a:gd name="connsiteY3583" fmla="*/ 169383 h 3615677"/>
              <a:gd name="connsiteX3584" fmla="*/ 1610088 w 7265975"/>
              <a:gd name="connsiteY3584" fmla="*/ 169383 h 3615677"/>
              <a:gd name="connsiteX3585" fmla="*/ 1618203 w 7265975"/>
              <a:gd name="connsiteY3585" fmla="*/ 182476 h 3615677"/>
              <a:gd name="connsiteX3586" fmla="*/ 1627937 w 7265975"/>
              <a:gd name="connsiteY3586" fmla="*/ 193933 h 3615677"/>
              <a:gd name="connsiteX3587" fmla="*/ 1623070 w 7265975"/>
              <a:gd name="connsiteY3587" fmla="*/ 203754 h 3615677"/>
              <a:gd name="connsiteX3588" fmla="*/ 1634429 w 7265975"/>
              <a:gd name="connsiteY3588" fmla="*/ 203754 h 3615677"/>
              <a:gd name="connsiteX3589" fmla="*/ 1670127 w 7265975"/>
              <a:gd name="connsiteY3589" fmla="*/ 213574 h 3615677"/>
              <a:gd name="connsiteX3590" fmla="*/ 1668506 w 7265975"/>
              <a:gd name="connsiteY3590" fmla="*/ 223395 h 3615677"/>
              <a:gd name="connsiteX3591" fmla="*/ 1652278 w 7265975"/>
              <a:gd name="connsiteY3591" fmla="*/ 228305 h 3615677"/>
              <a:gd name="connsiteX3592" fmla="*/ 1618203 w 7265975"/>
              <a:gd name="connsiteY3592" fmla="*/ 251219 h 3615677"/>
              <a:gd name="connsiteX3593" fmla="*/ 1606845 w 7265975"/>
              <a:gd name="connsiteY3593" fmla="*/ 236489 h 3615677"/>
              <a:gd name="connsiteX3594" fmla="*/ 1598732 w 7265975"/>
              <a:gd name="connsiteY3594" fmla="*/ 247945 h 3615677"/>
              <a:gd name="connsiteX3595" fmla="*/ 1608466 w 7265975"/>
              <a:gd name="connsiteY3595" fmla="*/ 261040 h 3615677"/>
              <a:gd name="connsiteX3596" fmla="*/ 1595486 w 7265975"/>
              <a:gd name="connsiteY3596" fmla="*/ 261040 h 3615677"/>
              <a:gd name="connsiteX3597" fmla="*/ 1595486 w 7265975"/>
              <a:gd name="connsiteY3597" fmla="*/ 270860 h 3615677"/>
              <a:gd name="connsiteX3598" fmla="*/ 1569521 w 7265975"/>
              <a:gd name="connsiteY3598" fmla="*/ 257766 h 3615677"/>
              <a:gd name="connsiteX3599" fmla="*/ 1551673 w 7265975"/>
              <a:gd name="connsiteY3599" fmla="*/ 274133 h 3615677"/>
              <a:gd name="connsiteX3600" fmla="*/ 1524088 w 7265975"/>
              <a:gd name="connsiteY3600" fmla="*/ 261040 h 3615677"/>
              <a:gd name="connsiteX3601" fmla="*/ 1533823 w 7265975"/>
              <a:gd name="connsiteY3601" fmla="*/ 256130 h 3615677"/>
              <a:gd name="connsiteX3602" fmla="*/ 1501370 w 7265975"/>
              <a:gd name="connsiteY3602" fmla="*/ 238125 h 3615677"/>
              <a:gd name="connsiteX3603" fmla="*/ 1554918 w 7265975"/>
              <a:gd name="connsiteY3603" fmla="*/ 223395 h 3615677"/>
              <a:gd name="connsiteX3604" fmla="*/ 1525711 w 7265975"/>
              <a:gd name="connsiteY3604" fmla="*/ 218484 h 3615677"/>
              <a:gd name="connsiteX3605" fmla="*/ 1504615 w 7265975"/>
              <a:gd name="connsiteY3605" fmla="*/ 223395 h 3615677"/>
              <a:gd name="connsiteX3606" fmla="*/ 1494881 w 7265975"/>
              <a:gd name="connsiteY3606" fmla="*/ 215212 h 3615677"/>
              <a:gd name="connsiteX3607" fmla="*/ 1478652 w 7265975"/>
              <a:gd name="connsiteY3607" fmla="*/ 220121 h 3615677"/>
              <a:gd name="connsiteX3608" fmla="*/ 1473785 w 7265975"/>
              <a:gd name="connsiteY3608" fmla="*/ 213574 h 3615677"/>
              <a:gd name="connsiteX3609" fmla="*/ 1490012 w 7265975"/>
              <a:gd name="connsiteY3609" fmla="*/ 203754 h 3615677"/>
              <a:gd name="connsiteX3610" fmla="*/ 1447820 w 7265975"/>
              <a:gd name="connsiteY3610" fmla="*/ 180840 h 3615677"/>
              <a:gd name="connsiteX3611" fmla="*/ 1459179 w 7265975"/>
              <a:gd name="connsiteY3611" fmla="*/ 180840 h 3615677"/>
              <a:gd name="connsiteX3612" fmla="*/ 1480274 w 7265975"/>
              <a:gd name="connsiteY3612" fmla="*/ 187387 h 3615677"/>
              <a:gd name="connsiteX3613" fmla="*/ 1486766 w 7265975"/>
              <a:gd name="connsiteY3613" fmla="*/ 182476 h 3615677"/>
              <a:gd name="connsiteX3614" fmla="*/ 1455935 w 7265975"/>
              <a:gd name="connsiteY3614" fmla="*/ 166109 h 3615677"/>
              <a:gd name="connsiteX3615" fmla="*/ 1472162 w 7265975"/>
              <a:gd name="connsiteY3615" fmla="*/ 159562 h 3615677"/>
              <a:gd name="connsiteX3616" fmla="*/ 1491633 w 7265975"/>
              <a:gd name="connsiteY3616" fmla="*/ 164472 h 3615677"/>
              <a:gd name="connsiteX3617" fmla="*/ 1499747 w 7265975"/>
              <a:gd name="connsiteY3617" fmla="*/ 156288 h 3615677"/>
              <a:gd name="connsiteX3618" fmla="*/ 1478652 w 7265975"/>
              <a:gd name="connsiteY3618" fmla="*/ 156288 h 3615677"/>
              <a:gd name="connsiteX3619" fmla="*/ 1470539 w 7265975"/>
              <a:gd name="connsiteY3619" fmla="*/ 144831 h 3615677"/>
              <a:gd name="connsiteX3620" fmla="*/ 1496501 w 7265975"/>
              <a:gd name="connsiteY3620" fmla="*/ 138285 h 3615677"/>
              <a:gd name="connsiteX3621" fmla="*/ 1509482 w 7265975"/>
              <a:gd name="connsiteY3621" fmla="*/ 138285 h 3615677"/>
              <a:gd name="connsiteX3622" fmla="*/ 1488388 w 7265975"/>
              <a:gd name="connsiteY3622" fmla="*/ 123554 h 3615677"/>
              <a:gd name="connsiteX3623" fmla="*/ 5229403 w 7265975"/>
              <a:gd name="connsiteY3623" fmla="*/ 121554 h 3615677"/>
              <a:gd name="connsiteX3624" fmla="*/ 5255142 w 7265975"/>
              <a:gd name="connsiteY3624" fmla="*/ 121554 h 3615677"/>
              <a:gd name="connsiteX3625" fmla="*/ 5258360 w 7265975"/>
              <a:gd name="connsiteY3625" fmla="*/ 127988 h 3615677"/>
              <a:gd name="connsiteX3626" fmla="*/ 5229403 w 7265975"/>
              <a:gd name="connsiteY3626" fmla="*/ 121554 h 3615677"/>
              <a:gd name="connsiteX3627" fmla="*/ 5336641 w 7265975"/>
              <a:gd name="connsiteY3627" fmla="*/ 117693 h 3615677"/>
              <a:gd name="connsiteX3628" fmla="*/ 5378705 w 7265975"/>
              <a:gd name="connsiteY3628" fmla="*/ 145188 h 3615677"/>
              <a:gd name="connsiteX3629" fmla="*/ 5370616 w 7265975"/>
              <a:gd name="connsiteY3629" fmla="*/ 146805 h 3615677"/>
              <a:gd name="connsiteX3630" fmla="*/ 5370616 w 7265975"/>
              <a:gd name="connsiteY3630" fmla="*/ 161361 h 3615677"/>
              <a:gd name="connsiteX3631" fmla="*/ 5357673 w 7265975"/>
              <a:gd name="connsiteY3631" fmla="*/ 174300 h 3615677"/>
              <a:gd name="connsiteX3632" fmla="*/ 5372234 w 7265975"/>
              <a:gd name="connsiteY3632" fmla="*/ 174300 h 3615677"/>
              <a:gd name="connsiteX3633" fmla="*/ 5393266 w 7265975"/>
              <a:gd name="connsiteY3633" fmla="*/ 180770 h 3615677"/>
              <a:gd name="connsiteX3634" fmla="*/ 5407827 w 7265975"/>
              <a:gd name="connsiteY3634" fmla="*/ 180770 h 3615677"/>
              <a:gd name="connsiteX3635" fmla="*/ 5432095 w 7265975"/>
              <a:gd name="connsiteY3635" fmla="*/ 195326 h 3615677"/>
              <a:gd name="connsiteX3636" fmla="*/ 5425623 w 7265975"/>
              <a:gd name="connsiteY3636" fmla="*/ 209883 h 3615677"/>
              <a:gd name="connsiteX3637" fmla="*/ 5411063 w 7265975"/>
              <a:gd name="connsiteY3637" fmla="*/ 217969 h 3615677"/>
              <a:gd name="connsiteX3638" fmla="*/ 5422388 w 7265975"/>
              <a:gd name="connsiteY3638" fmla="*/ 227673 h 3615677"/>
              <a:gd name="connsiteX3639" fmla="*/ 5407827 w 7265975"/>
              <a:gd name="connsiteY3639" fmla="*/ 237378 h 3615677"/>
              <a:gd name="connsiteX3640" fmla="*/ 5328552 w 7265975"/>
              <a:gd name="connsiteY3640" fmla="*/ 224439 h 3615677"/>
              <a:gd name="connsiteX3641" fmla="*/ 5289723 w 7265975"/>
              <a:gd name="connsiteY3641" fmla="*/ 198561 h 3615677"/>
              <a:gd name="connsiteX3642" fmla="*/ 5343113 w 7265975"/>
              <a:gd name="connsiteY3642" fmla="*/ 175918 h 3615677"/>
              <a:gd name="connsiteX3643" fmla="*/ 5313991 w 7265975"/>
              <a:gd name="connsiteY3643" fmla="*/ 175918 h 3615677"/>
              <a:gd name="connsiteX3644" fmla="*/ 5262220 w 7265975"/>
              <a:gd name="connsiteY3644" fmla="*/ 159744 h 3615677"/>
              <a:gd name="connsiteX3645" fmla="*/ 5336641 w 7265975"/>
              <a:gd name="connsiteY3645" fmla="*/ 117693 h 3615677"/>
              <a:gd name="connsiteX3646" fmla="*/ 4711994 w 7265975"/>
              <a:gd name="connsiteY3646" fmla="*/ 111901 h 3615677"/>
              <a:gd name="connsiteX3647" fmla="*/ 4721708 w 7265975"/>
              <a:gd name="connsiteY3647" fmla="*/ 134873 h 3615677"/>
              <a:gd name="connsiteX3648" fmla="*/ 4682851 w 7265975"/>
              <a:gd name="connsiteY3648" fmla="*/ 144718 h 3615677"/>
              <a:gd name="connsiteX3649" fmla="*/ 4671518 w 7265975"/>
              <a:gd name="connsiteY3649" fmla="*/ 133233 h 3615677"/>
              <a:gd name="connsiteX3650" fmla="*/ 4711994 w 7265975"/>
              <a:gd name="connsiteY3650" fmla="*/ 111901 h 3615677"/>
              <a:gd name="connsiteX3651" fmla="*/ 4585234 w 7265975"/>
              <a:gd name="connsiteY3651" fmla="*/ 94527 h 3615677"/>
              <a:gd name="connsiteX3652" fmla="*/ 4586873 w 7265975"/>
              <a:gd name="connsiteY3652" fmla="*/ 102839 h 3615677"/>
              <a:gd name="connsiteX3653" fmla="*/ 4580317 w 7265975"/>
              <a:gd name="connsiteY3653" fmla="*/ 112813 h 3615677"/>
              <a:gd name="connsiteX3654" fmla="*/ 4547536 w 7265975"/>
              <a:gd name="connsiteY3654" fmla="*/ 132760 h 3615677"/>
              <a:gd name="connsiteX3655" fmla="*/ 4588512 w 7265975"/>
              <a:gd name="connsiteY3655" fmla="*/ 142734 h 3615677"/>
              <a:gd name="connsiteX3656" fmla="*/ 4567204 w 7265975"/>
              <a:gd name="connsiteY3656" fmla="*/ 146059 h 3615677"/>
              <a:gd name="connsiteX3657" fmla="*/ 4537702 w 7265975"/>
              <a:gd name="connsiteY3657" fmla="*/ 154370 h 3615677"/>
              <a:gd name="connsiteX3658" fmla="*/ 4501643 w 7265975"/>
              <a:gd name="connsiteY3658" fmla="*/ 141072 h 3615677"/>
              <a:gd name="connsiteX3659" fmla="*/ 4511477 w 7265975"/>
              <a:gd name="connsiteY3659" fmla="*/ 132760 h 3615677"/>
              <a:gd name="connsiteX3660" fmla="*/ 4540980 w 7265975"/>
              <a:gd name="connsiteY3660" fmla="*/ 132760 h 3615677"/>
              <a:gd name="connsiteX3661" fmla="*/ 4529506 w 7265975"/>
              <a:gd name="connsiteY3661" fmla="*/ 131098 h 3615677"/>
              <a:gd name="connsiteX3662" fmla="*/ 4529506 w 7265975"/>
              <a:gd name="connsiteY3662" fmla="*/ 121124 h 3615677"/>
              <a:gd name="connsiteX3663" fmla="*/ 4572121 w 7265975"/>
              <a:gd name="connsiteY3663" fmla="*/ 107825 h 3615677"/>
              <a:gd name="connsiteX3664" fmla="*/ 4585234 w 7265975"/>
              <a:gd name="connsiteY3664" fmla="*/ 94527 h 3615677"/>
              <a:gd name="connsiteX3665" fmla="*/ 1910615 w 7265975"/>
              <a:gd name="connsiteY3665" fmla="*/ 30889 h 3615677"/>
              <a:gd name="connsiteX3666" fmla="*/ 1931679 w 7265975"/>
              <a:gd name="connsiteY3666" fmla="*/ 35739 h 3615677"/>
              <a:gd name="connsiteX3667" fmla="*/ 1952745 w 7265975"/>
              <a:gd name="connsiteY3667" fmla="*/ 35739 h 3615677"/>
              <a:gd name="connsiteX3668" fmla="*/ 2045105 w 7265975"/>
              <a:gd name="connsiteY3668" fmla="*/ 48672 h 3615677"/>
              <a:gd name="connsiteX3669" fmla="*/ 2032140 w 7265975"/>
              <a:gd name="connsiteY3669" fmla="*/ 56755 h 3615677"/>
              <a:gd name="connsiteX3670" fmla="*/ 2088855 w 7265975"/>
              <a:gd name="connsiteY3670" fmla="*/ 40588 h 3615677"/>
              <a:gd name="connsiteX3671" fmla="*/ 2101817 w 7265975"/>
              <a:gd name="connsiteY3671" fmla="*/ 45439 h 3615677"/>
              <a:gd name="connsiteX3672" fmla="*/ 2114779 w 7265975"/>
              <a:gd name="connsiteY3672" fmla="*/ 58373 h 3615677"/>
              <a:gd name="connsiteX3673" fmla="*/ 2160148 w 7265975"/>
              <a:gd name="connsiteY3673" fmla="*/ 76156 h 3615677"/>
              <a:gd name="connsiteX3674" fmla="*/ 2142324 w 7265975"/>
              <a:gd name="connsiteY3674" fmla="*/ 85855 h 3615677"/>
              <a:gd name="connsiteX3675" fmla="*/ 2041864 w 7265975"/>
              <a:gd name="connsiteY3675" fmla="*/ 113340 h 3615677"/>
              <a:gd name="connsiteX3676" fmla="*/ 2095336 w 7265975"/>
              <a:gd name="connsiteY3676" fmla="*/ 114956 h 3615677"/>
              <a:gd name="connsiteX3677" fmla="*/ 2012697 w 7265975"/>
              <a:gd name="connsiteY3677" fmla="*/ 150523 h 3615677"/>
              <a:gd name="connsiteX3678" fmla="*/ 1946265 w 7265975"/>
              <a:gd name="connsiteY3678" fmla="*/ 203873 h 3615677"/>
              <a:gd name="connsiteX3679" fmla="*/ 1908996 w 7265975"/>
              <a:gd name="connsiteY3679" fmla="*/ 205489 h 3615677"/>
              <a:gd name="connsiteX3680" fmla="*/ 1863625 w 7265975"/>
              <a:gd name="connsiteY3680" fmla="*/ 221656 h 3615677"/>
              <a:gd name="connsiteX3681" fmla="*/ 1884689 w 7265975"/>
              <a:gd name="connsiteY3681" fmla="*/ 221656 h 3615677"/>
              <a:gd name="connsiteX3682" fmla="*/ 1863625 w 7265975"/>
              <a:gd name="connsiteY3682" fmla="*/ 234590 h 3615677"/>
              <a:gd name="connsiteX3683" fmla="*/ 1884689 w 7265975"/>
              <a:gd name="connsiteY3683" fmla="*/ 252373 h 3615677"/>
              <a:gd name="connsiteX3684" fmla="*/ 1852281 w 7265975"/>
              <a:gd name="connsiteY3684" fmla="*/ 284706 h 3615677"/>
              <a:gd name="connsiteX3685" fmla="*/ 1816635 w 7265975"/>
              <a:gd name="connsiteY3685" fmla="*/ 284706 h 3615677"/>
              <a:gd name="connsiteX3686" fmla="*/ 1821493 w 7265975"/>
              <a:gd name="connsiteY3686" fmla="*/ 296023 h 3615677"/>
              <a:gd name="connsiteX3687" fmla="*/ 1790706 w 7265975"/>
              <a:gd name="connsiteY3687" fmla="*/ 328357 h 3615677"/>
              <a:gd name="connsiteX3688" fmla="*/ 1808530 w 7265975"/>
              <a:gd name="connsiteY3688" fmla="*/ 328357 h 3615677"/>
              <a:gd name="connsiteX3689" fmla="*/ 1819874 w 7265975"/>
              <a:gd name="connsiteY3689" fmla="*/ 334823 h 3615677"/>
              <a:gd name="connsiteX3690" fmla="*/ 1763159 w 7265975"/>
              <a:gd name="connsiteY3690" fmla="*/ 359073 h 3615677"/>
              <a:gd name="connsiteX3691" fmla="*/ 1738855 w 7265975"/>
              <a:gd name="connsiteY3691" fmla="*/ 349373 h 3615677"/>
              <a:gd name="connsiteX3692" fmla="*/ 1685383 w 7265975"/>
              <a:gd name="connsiteY3692" fmla="*/ 349373 h 3615677"/>
              <a:gd name="connsiteX3693" fmla="*/ 1664319 w 7265975"/>
              <a:gd name="connsiteY3693" fmla="*/ 355840 h 3615677"/>
              <a:gd name="connsiteX3694" fmla="*/ 1596263 w 7265975"/>
              <a:gd name="connsiteY3694" fmla="*/ 341290 h 3615677"/>
              <a:gd name="connsiteX3695" fmla="*/ 1588162 w 7265975"/>
              <a:gd name="connsiteY3695" fmla="*/ 349373 h 3615677"/>
              <a:gd name="connsiteX3696" fmla="*/ 1580059 w 7265975"/>
              <a:gd name="connsiteY3696" fmla="*/ 342907 h 3615677"/>
              <a:gd name="connsiteX3697" fmla="*/ 1631911 w 7265975"/>
              <a:gd name="connsiteY3697" fmla="*/ 315423 h 3615677"/>
              <a:gd name="connsiteX3698" fmla="*/ 1609226 w 7265975"/>
              <a:gd name="connsiteY3698" fmla="*/ 292790 h 3615677"/>
              <a:gd name="connsiteX3699" fmla="*/ 1627050 w 7265975"/>
              <a:gd name="connsiteY3699" fmla="*/ 286323 h 3615677"/>
              <a:gd name="connsiteX3700" fmla="*/ 1670800 w 7265975"/>
              <a:gd name="connsiteY3700" fmla="*/ 305723 h 3615677"/>
              <a:gd name="connsiteX3701" fmla="*/ 1683762 w 7265975"/>
              <a:gd name="connsiteY3701" fmla="*/ 305723 h 3615677"/>
              <a:gd name="connsiteX3702" fmla="*/ 1651355 w 7265975"/>
              <a:gd name="connsiteY3702" fmla="*/ 270157 h 3615677"/>
              <a:gd name="connsiteX3703" fmla="*/ 1641635 w 7265975"/>
              <a:gd name="connsiteY3703" fmla="*/ 270157 h 3615677"/>
              <a:gd name="connsiteX3704" fmla="*/ 1633531 w 7265975"/>
              <a:gd name="connsiteY3704" fmla="*/ 275007 h 3615677"/>
              <a:gd name="connsiteX3705" fmla="*/ 1623809 w 7265975"/>
              <a:gd name="connsiteY3705" fmla="*/ 275007 h 3615677"/>
              <a:gd name="connsiteX3706" fmla="*/ 1623809 w 7265975"/>
              <a:gd name="connsiteY3706" fmla="*/ 266924 h 3615677"/>
              <a:gd name="connsiteX3707" fmla="*/ 1644875 w 7265975"/>
              <a:gd name="connsiteY3707" fmla="*/ 242673 h 3615677"/>
              <a:gd name="connsiteX3708" fmla="*/ 1683762 w 7265975"/>
              <a:gd name="connsiteY3708" fmla="*/ 223274 h 3615677"/>
              <a:gd name="connsiteX3709" fmla="*/ 1635152 w 7265975"/>
              <a:gd name="connsiteY3709" fmla="*/ 187706 h 3615677"/>
              <a:gd name="connsiteX3710" fmla="*/ 1652977 w 7265975"/>
              <a:gd name="connsiteY3710" fmla="*/ 182856 h 3615677"/>
              <a:gd name="connsiteX3711" fmla="*/ 1643254 w 7265975"/>
              <a:gd name="connsiteY3711" fmla="*/ 174773 h 3615677"/>
              <a:gd name="connsiteX3712" fmla="*/ 1652977 w 7265975"/>
              <a:gd name="connsiteY3712" fmla="*/ 174773 h 3615677"/>
              <a:gd name="connsiteX3713" fmla="*/ 1691864 w 7265975"/>
              <a:gd name="connsiteY3713" fmla="*/ 176389 h 3615677"/>
              <a:gd name="connsiteX3714" fmla="*/ 1735613 w 7265975"/>
              <a:gd name="connsiteY3714" fmla="*/ 199023 h 3615677"/>
              <a:gd name="connsiteX3715" fmla="*/ 1709689 w 7265975"/>
              <a:gd name="connsiteY3715" fmla="*/ 178006 h 3615677"/>
              <a:gd name="connsiteX3716" fmla="*/ 1714550 w 7265975"/>
              <a:gd name="connsiteY3716" fmla="*/ 169922 h 3615677"/>
              <a:gd name="connsiteX3717" fmla="*/ 1750198 w 7265975"/>
              <a:gd name="connsiteY3717" fmla="*/ 169922 h 3615677"/>
              <a:gd name="connsiteX3718" fmla="*/ 1784224 w 7265975"/>
              <a:gd name="connsiteY3718" fmla="*/ 150523 h 3615677"/>
              <a:gd name="connsiteX3719" fmla="*/ 1772882 w 7265975"/>
              <a:gd name="connsiteY3719" fmla="*/ 150523 h 3615677"/>
              <a:gd name="connsiteX3720" fmla="*/ 1719410 w 7265975"/>
              <a:gd name="connsiteY3720" fmla="*/ 166689 h 3615677"/>
              <a:gd name="connsiteX3721" fmla="*/ 1695106 w 7265975"/>
              <a:gd name="connsiteY3721" fmla="*/ 161840 h 3615677"/>
              <a:gd name="connsiteX3722" fmla="*/ 1680522 w 7265975"/>
              <a:gd name="connsiteY3722" fmla="*/ 168307 h 3615677"/>
              <a:gd name="connsiteX3723" fmla="*/ 1651355 w 7265975"/>
              <a:gd name="connsiteY3723" fmla="*/ 153757 h 3615677"/>
              <a:gd name="connsiteX3724" fmla="*/ 1643254 w 7265975"/>
              <a:gd name="connsiteY3724" fmla="*/ 153757 h 3615677"/>
              <a:gd name="connsiteX3725" fmla="*/ 1627050 w 7265975"/>
              <a:gd name="connsiteY3725" fmla="*/ 161840 h 3615677"/>
              <a:gd name="connsiteX3726" fmla="*/ 1588162 w 7265975"/>
              <a:gd name="connsiteY3726" fmla="*/ 145673 h 3615677"/>
              <a:gd name="connsiteX3727" fmla="*/ 1605986 w 7265975"/>
              <a:gd name="connsiteY3727" fmla="*/ 139206 h 3615677"/>
              <a:gd name="connsiteX3728" fmla="*/ 1573579 w 7265975"/>
              <a:gd name="connsiteY3728" fmla="*/ 139206 h 3615677"/>
              <a:gd name="connsiteX3729" fmla="*/ 1617328 w 7265975"/>
              <a:gd name="connsiteY3729" fmla="*/ 116573 h 3615677"/>
              <a:gd name="connsiteX3730" fmla="*/ 1602744 w 7265975"/>
              <a:gd name="connsiteY3730" fmla="*/ 114956 h 3615677"/>
              <a:gd name="connsiteX3731" fmla="*/ 1575198 w 7265975"/>
              <a:gd name="connsiteY3731" fmla="*/ 127890 h 3615677"/>
              <a:gd name="connsiteX3732" fmla="*/ 1562235 w 7265975"/>
              <a:gd name="connsiteY3732" fmla="*/ 121422 h 3615677"/>
              <a:gd name="connsiteX3733" fmla="*/ 1581680 w 7265975"/>
              <a:gd name="connsiteY3733" fmla="*/ 110105 h 3615677"/>
              <a:gd name="connsiteX3734" fmla="*/ 1560615 w 7265975"/>
              <a:gd name="connsiteY3734" fmla="*/ 110105 h 3615677"/>
              <a:gd name="connsiteX3735" fmla="*/ 1549272 w 7265975"/>
              <a:gd name="connsiteY3735" fmla="*/ 114956 h 3615677"/>
              <a:gd name="connsiteX3736" fmla="*/ 1534690 w 7265975"/>
              <a:gd name="connsiteY3736" fmla="*/ 114956 h 3615677"/>
              <a:gd name="connsiteX3737" fmla="*/ 1605986 w 7265975"/>
              <a:gd name="connsiteY3737" fmla="*/ 89089 h 3615677"/>
              <a:gd name="connsiteX3738" fmla="*/ 1620570 w 7265975"/>
              <a:gd name="connsiteY3738" fmla="*/ 89089 h 3615677"/>
              <a:gd name="connsiteX3739" fmla="*/ 1627050 w 7265975"/>
              <a:gd name="connsiteY3739" fmla="*/ 82622 h 3615677"/>
              <a:gd name="connsiteX3740" fmla="*/ 1654596 w 7265975"/>
              <a:gd name="connsiteY3740" fmla="*/ 66455 h 3615677"/>
              <a:gd name="connsiteX3741" fmla="*/ 1703207 w 7265975"/>
              <a:gd name="connsiteY3741" fmla="*/ 82622 h 3615677"/>
              <a:gd name="connsiteX3742" fmla="*/ 1738855 w 7265975"/>
              <a:gd name="connsiteY3742" fmla="*/ 50289 h 3615677"/>
              <a:gd name="connsiteX3743" fmla="*/ 1753439 w 7265975"/>
              <a:gd name="connsiteY3743" fmla="*/ 48672 h 3615677"/>
              <a:gd name="connsiteX3744" fmla="*/ 1769642 w 7265975"/>
              <a:gd name="connsiteY3744" fmla="*/ 40588 h 3615677"/>
              <a:gd name="connsiteX3745" fmla="*/ 1852281 w 7265975"/>
              <a:gd name="connsiteY3745" fmla="*/ 40588 h 3615677"/>
              <a:gd name="connsiteX3746" fmla="*/ 1860383 w 7265975"/>
              <a:gd name="connsiteY3746" fmla="*/ 35739 h 3615677"/>
              <a:gd name="connsiteX3747" fmla="*/ 1887929 w 7265975"/>
              <a:gd name="connsiteY3747" fmla="*/ 43823 h 3615677"/>
              <a:gd name="connsiteX3748" fmla="*/ 1910615 w 7265975"/>
              <a:gd name="connsiteY3748" fmla="*/ 30889 h 3615677"/>
              <a:gd name="connsiteX3749" fmla="*/ 2687454 w 7265975"/>
              <a:gd name="connsiteY3749" fmla="*/ 0 h 3615677"/>
              <a:gd name="connsiteX3750" fmla="*/ 2791062 w 7265975"/>
              <a:gd name="connsiteY3750" fmla="*/ 0 h 3615677"/>
              <a:gd name="connsiteX3751" fmla="*/ 2897911 w 7265975"/>
              <a:gd name="connsiteY3751" fmla="*/ 42075 h 3615677"/>
              <a:gd name="connsiteX3752" fmla="*/ 2959431 w 7265975"/>
              <a:gd name="connsiteY3752" fmla="*/ 48548 h 3615677"/>
              <a:gd name="connsiteX3753" fmla="*/ 2888198 w 7265975"/>
              <a:gd name="connsiteY3753" fmla="*/ 77677 h 3615677"/>
              <a:gd name="connsiteX3754" fmla="*/ 2731164 w 7265975"/>
              <a:gd name="connsiteY3754" fmla="*/ 85769 h 3615677"/>
              <a:gd name="connsiteX3755" fmla="*/ 2876867 w 7265975"/>
              <a:gd name="connsiteY3755" fmla="*/ 85769 h 3615677"/>
              <a:gd name="connsiteX3756" fmla="*/ 2849345 w 7265975"/>
              <a:gd name="connsiteY3756" fmla="*/ 121370 h 3615677"/>
              <a:gd name="connsiteX3757" fmla="*/ 2933528 w 7265975"/>
              <a:gd name="connsiteY3757" fmla="*/ 80914 h 3615677"/>
              <a:gd name="connsiteX3758" fmla="*/ 2951335 w 7265975"/>
              <a:gd name="connsiteY3758" fmla="*/ 103570 h 3615677"/>
              <a:gd name="connsiteX3759" fmla="*/ 2902769 w 7265975"/>
              <a:gd name="connsiteY3759" fmla="*/ 165064 h 3615677"/>
              <a:gd name="connsiteX3760" fmla="*/ 2969144 w 7265975"/>
              <a:gd name="connsiteY3760" fmla="*/ 103570 h 3615677"/>
              <a:gd name="connsiteX3761" fmla="*/ 3017709 w 7265975"/>
              <a:gd name="connsiteY3761" fmla="*/ 103570 h 3615677"/>
              <a:gd name="connsiteX3762" fmla="*/ 3033897 w 7265975"/>
              <a:gd name="connsiteY3762" fmla="*/ 106806 h 3615677"/>
              <a:gd name="connsiteX3763" fmla="*/ 3059802 w 7265975"/>
              <a:gd name="connsiteY3763" fmla="*/ 92242 h 3615677"/>
              <a:gd name="connsiteX3764" fmla="*/ 3093801 w 7265975"/>
              <a:gd name="connsiteY3764" fmla="*/ 92242 h 3615677"/>
              <a:gd name="connsiteX3765" fmla="*/ 3108370 w 7265975"/>
              <a:gd name="connsiteY3765" fmla="*/ 82533 h 3615677"/>
              <a:gd name="connsiteX3766" fmla="*/ 3150460 w 7265975"/>
              <a:gd name="connsiteY3766" fmla="*/ 108425 h 3615677"/>
              <a:gd name="connsiteX3767" fmla="*/ 3132654 w 7265975"/>
              <a:gd name="connsiteY3767" fmla="*/ 124607 h 3615677"/>
              <a:gd name="connsiteX3768" fmla="*/ 3063041 w 7265975"/>
              <a:gd name="connsiteY3768" fmla="*/ 152117 h 3615677"/>
              <a:gd name="connsiteX3769" fmla="*/ 3077610 w 7265975"/>
              <a:gd name="connsiteY3769" fmla="*/ 152117 h 3615677"/>
              <a:gd name="connsiteX3770" fmla="*/ 3045233 w 7265975"/>
              <a:gd name="connsiteY3770" fmla="*/ 176392 h 3615677"/>
              <a:gd name="connsiteX3771" fmla="*/ 3045233 w 7265975"/>
              <a:gd name="connsiteY3771" fmla="*/ 184483 h 3615677"/>
              <a:gd name="connsiteX3772" fmla="*/ 3012855 w 7265975"/>
              <a:gd name="connsiteY3772" fmla="*/ 202284 h 3615677"/>
              <a:gd name="connsiteX3773" fmla="*/ 3012855 w 7265975"/>
              <a:gd name="connsiteY3773" fmla="*/ 213612 h 3615677"/>
              <a:gd name="connsiteX3774" fmla="*/ 2985332 w 7265975"/>
              <a:gd name="connsiteY3774" fmla="*/ 242740 h 3615677"/>
              <a:gd name="connsiteX3775" fmla="*/ 2972382 w 7265975"/>
              <a:gd name="connsiteY3775" fmla="*/ 273487 h 3615677"/>
              <a:gd name="connsiteX3776" fmla="*/ 2993426 w 7265975"/>
              <a:gd name="connsiteY3776" fmla="*/ 273487 h 3615677"/>
              <a:gd name="connsiteX3777" fmla="*/ 3022566 w 7265975"/>
              <a:gd name="connsiteY3777" fmla="*/ 288051 h 3615677"/>
              <a:gd name="connsiteX3778" fmla="*/ 3009615 w 7265975"/>
              <a:gd name="connsiteY3778" fmla="*/ 291288 h 3615677"/>
              <a:gd name="connsiteX3779" fmla="*/ 3040376 w 7265975"/>
              <a:gd name="connsiteY3779" fmla="*/ 317180 h 3615677"/>
              <a:gd name="connsiteX3780" fmla="*/ 2990188 w 7265975"/>
              <a:gd name="connsiteY3780" fmla="*/ 326890 h 3615677"/>
              <a:gd name="connsiteX3781" fmla="*/ 2975619 w 7265975"/>
              <a:gd name="connsiteY3781" fmla="*/ 338218 h 3615677"/>
              <a:gd name="connsiteX3782" fmla="*/ 2999903 w 7265975"/>
              <a:gd name="connsiteY3782" fmla="*/ 351164 h 3615677"/>
              <a:gd name="connsiteX3783" fmla="*/ 3009615 w 7265975"/>
              <a:gd name="connsiteY3783" fmla="*/ 381911 h 3615677"/>
              <a:gd name="connsiteX3784" fmla="*/ 3009615 w 7265975"/>
              <a:gd name="connsiteY3784" fmla="*/ 396475 h 3615677"/>
              <a:gd name="connsiteX3785" fmla="*/ 2986951 w 7265975"/>
              <a:gd name="connsiteY3785" fmla="*/ 406185 h 3615677"/>
              <a:gd name="connsiteX3786" fmla="*/ 3016091 w 7265975"/>
              <a:gd name="connsiteY3786" fmla="*/ 420749 h 3615677"/>
              <a:gd name="connsiteX3787" fmla="*/ 2983713 w 7265975"/>
              <a:gd name="connsiteY3787" fmla="*/ 440168 h 3615677"/>
              <a:gd name="connsiteX3788" fmla="*/ 2990188 w 7265975"/>
              <a:gd name="connsiteY3788" fmla="*/ 449878 h 3615677"/>
              <a:gd name="connsiteX3789" fmla="*/ 2951335 w 7265975"/>
              <a:gd name="connsiteY3789" fmla="*/ 477388 h 3615677"/>
              <a:gd name="connsiteX3790" fmla="*/ 2930291 w 7265975"/>
              <a:gd name="connsiteY3790" fmla="*/ 461206 h 3615677"/>
              <a:gd name="connsiteX3791" fmla="*/ 2918957 w 7265975"/>
              <a:gd name="connsiteY3791" fmla="*/ 461206 h 3615677"/>
              <a:gd name="connsiteX3792" fmla="*/ 2957812 w 7265975"/>
              <a:gd name="connsiteY3792" fmla="*/ 493571 h 3615677"/>
              <a:gd name="connsiteX3793" fmla="*/ 2948097 w 7265975"/>
              <a:gd name="connsiteY3793" fmla="*/ 512990 h 3615677"/>
              <a:gd name="connsiteX3794" fmla="*/ 2909243 w 7265975"/>
              <a:gd name="connsiteY3794" fmla="*/ 480625 h 3615677"/>
              <a:gd name="connsiteX3795" fmla="*/ 2899528 w 7265975"/>
              <a:gd name="connsiteY3795" fmla="*/ 480625 h 3615677"/>
              <a:gd name="connsiteX3796" fmla="*/ 2899528 w 7265975"/>
              <a:gd name="connsiteY3796" fmla="*/ 491953 h 3615677"/>
              <a:gd name="connsiteX3797" fmla="*/ 2970760 w 7265975"/>
              <a:gd name="connsiteY3797" fmla="*/ 569629 h 3615677"/>
              <a:gd name="connsiteX3798" fmla="*/ 2951335 w 7265975"/>
              <a:gd name="connsiteY3798" fmla="*/ 579339 h 3615677"/>
              <a:gd name="connsiteX3799" fmla="*/ 2896292 w 7265975"/>
              <a:gd name="connsiteY3799" fmla="*/ 543737 h 3615677"/>
              <a:gd name="connsiteX3800" fmla="*/ 2884960 w 7265975"/>
              <a:gd name="connsiteY3800" fmla="*/ 543737 h 3615677"/>
              <a:gd name="connsiteX3801" fmla="*/ 2891437 w 7265975"/>
              <a:gd name="connsiteY3801" fmla="*/ 561538 h 3615677"/>
              <a:gd name="connsiteX3802" fmla="*/ 2876867 w 7265975"/>
              <a:gd name="connsiteY3802" fmla="*/ 569629 h 3615677"/>
              <a:gd name="connsiteX3803" fmla="*/ 2954571 w 7265975"/>
              <a:gd name="connsiteY3803" fmla="*/ 593903 h 3615677"/>
              <a:gd name="connsiteX3804" fmla="*/ 2923813 w 7265975"/>
              <a:gd name="connsiteY3804" fmla="*/ 606850 h 3615677"/>
              <a:gd name="connsiteX3805" fmla="*/ 2872008 w 7265975"/>
              <a:gd name="connsiteY3805" fmla="*/ 642452 h 3615677"/>
              <a:gd name="connsiteX3806" fmla="*/ 2799157 w 7265975"/>
              <a:gd name="connsiteY3806" fmla="*/ 660253 h 3615677"/>
              <a:gd name="connsiteX3807" fmla="*/ 2765160 w 7265975"/>
              <a:gd name="connsiteY3807" fmla="*/ 660253 h 3615677"/>
              <a:gd name="connsiteX3808" fmla="*/ 2752209 w 7265975"/>
              <a:gd name="connsiteY3808" fmla="*/ 671580 h 3615677"/>
              <a:gd name="connsiteX3809" fmla="*/ 2732783 w 7265975"/>
              <a:gd name="connsiteY3809" fmla="*/ 684526 h 3615677"/>
              <a:gd name="connsiteX3810" fmla="*/ 2708500 w 7265975"/>
              <a:gd name="connsiteY3810" fmla="*/ 720128 h 3615677"/>
              <a:gd name="connsiteX3811" fmla="*/ 2655076 w 7265975"/>
              <a:gd name="connsiteY3811" fmla="*/ 741165 h 3615677"/>
              <a:gd name="connsiteX3812" fmla="*/ 2643745 w 7265975"/>
              <a:gd name="connsiteY3812" fmla="*/ 741165 h 3615677"/>
              <a:gd name="connsiteX3813" fmla="*/ 2643745 w 7265975"/>
              <a:gd name="connsiteY3813" fmla="*/ 726601 h 3615677"/>
              <a:gd name="connsiteX3814" fmla="*/ 2630792 w 7265975"/>
              <a:gd name="connsiteY3814" fmla="*/ 744401 h 3615677"/>
              <a:gd name="connsiteX3815" fmla="*/ 2575748 w 7265975"/>
              <a:gd name="connsiteY3815" fmla="*/ 776766 h 3615677"/>
              <a:gd name="connsiteX3816" fmla="*/ 2577367 w 7265975"/>
              <a:gd name="connsiteY3816" fmla="*/ 784858 h 3615677"/>
              <a:gd name="connsiteX3817" fmla="*/ 2572510 w 7265975"/>
              <a:gd name="connsiteY3817" fmla="*/ 792949 h 3615677"/>
              <a:gd name="connsiteX3818" fmla="*/ 2582222 w 7265975"/>
              <a:gd name="connsiteY3818" fmla="*/ 809131 h 3615677"/>
              <a:gd name="connsiteX3819" fmla="*/ 2548226 w 7265975"/>
              <a:gd name="connsiteY3819" fmla="*/ 846352 h 3615677"/>
              <a:gd name="connsiteX3820" fmla="*/ 2548226 w 7265975"/>
              <a:gd name="connsiteY3820" fmla="*/ 885190 h 3615677"/>
              <a:gd name="connsiteX3821" fmla="*/ 2520707 w 7265975"/>
              <a:gd name="connsiteY3821" fmla="*/ 930502 h 3615677"/>
              <a:gd name="connsiteX3822" fmla="*/ 2512614 w 7265975"/>
              <a:gd name="connsiteY3822" fmla="*/ 924029 h 3615677"/>
              <a:gd name="connsiteX3823" fmla="*/ 2498040 w 7265975"/>
              <a:gd name="connsiteY3823" fmla="*/ 928884 h 3615677"/>
              <a:gd name="connsiteX3824" fmla="*/ 2464046 w 7265975"/>
              <a:gd name="connsiteY3824" fmla="*/ 896518 h 3615677"/>
              <a:gd name="connsiteX3825" fmla="*/ 2433285 w 7265975"/>
              <a:gd name="connsiteY3825" fmla="*/ 906228 h 3615677"/>
              <a:gd name="connsiteX3826" fmla="*/ 2410620 w 7265975"/>
              <a:gd name="connsiteY3826" fmla="*/ 885190 h 3615677"/>
              <a:gd name="connsiteX3827" fmla="*/ 2405764 w 7265975"/>
              <a:gd name="connsiteY3827" fmla="*/ 872244 h 3615677"/>
              <a:gd name="connsiteX3828" fmla="*/ 2363673 w 7265975"/>
              <a:gd name="connsiteY3828" fmla="*/ 807514 h 3615677"/>
              <a:gd name="connsiteX3829" fmla="*/ 2375006 w 7265975"/>
              <a:gd name="connsiteY3829" fmla="*/ 792949 h 3615677"/>
              <a:gd name="connsiteX3830" fmla="*/ 2347484 w 7265975"/>
              <a:gd name="connsiteY3830" fmla="*/ 791330 h 3615677"/>
              <a:gd name="connsiteX3831" fmla="*/ 2341008 w 7265975"/>
              <a:gd name="connsiteY3831" fmla="*/ 768675 h 3615677"/>
              <a:gd name="connsiteX3832" fmla="*/ 2316723 w 7265975"/>
              <a:gd name="connsiteY3832" fmla="*/ 726601 h 3615677"/>
              <a:gd name="connsiteX3833" fmla="*/ 2324820 w 7265975"/>
              <a:gd name="connsiteY3833" fmla="*/ 708800 h 3615677"/>
              <a:gd name="connsiteX3834" fmla="*/ 2310249 w 7265975"/>
              <a:gd name="connsiteY3834" fmla="*/ 708800 h 3615677"/>
              <a:gd name="connsiteX3835" fmla="*/ 2310249 w 7265975"/>
              <a:gd name="connsiteY3835" fmla="*/ 692618 h 3615677"/>
              <a:gd name="connsiteX3836" fmla="*/ 2339389 w 7265975"/>
              <a:gd name="connsiteY3836" fmla="*/ 653780 h 3615677"/>
              <a:gd name="connsiteX3837" fmla="*/ 2339389 w 7265975"/>
              <a:gd name="connsiteY3837" fmla="*/ 652161 h 3615677"/>
              <a:gd name="connsiteX3838" fmla="*/ 2358819 w 7265975"/>
              <a:gd name="connsiteY3838" fmla="*/ 650543 h 3615677"/>
              <a:gd name="connsiteX3839" fmla="*/ 2379861 w 7265975"/>
              <a:gd name="connsiteY3839" fmla="*/ 601995 h 3615677"/>
              <a:gd name="connsiteX3840" fmla="*/ 2303774 w 7265975"/>
              <a:gd name="connsiteY3840" fmla="*/ 571247 h 3615677"/>
              <a:gd name="connsiteX3841" fmla="*/ 2315106 w 7265975"/>
              <a:gd name="connsiteY3841" fmla="*/ 571247 h 3615677"/>
              <a:gd name="connsiteX3842" fmla="*/ 2358819 w 7265975"/>
              <a:gd name="connsiteY3842" fmla="*/ 582576 h 3615677"/>
              <a:gd name="connsiteX3843" fmla="*/ 2365292 w 7265975"/>
              <a:gd name="connsiteY3843" fmla="*/ 571247 h 3615677"/>
              <a:gd name="connsiteX3844" fmla="*/ 2313487 w 7265975"/>
              <a:gd name="connsiteY3844" fmla="*/ 530791 h 3615677"/>
              <a:gd name="connsiteX3845" fmla="*/ 2295679 w 7265975"/>
              <a:gd name="connsiteY3845" fmla="*/ 543737 h 3615677"/>
              <a:gd name="connsiteX3846" fmla="*/ 2276253 w 7265975"/>
              <a:gd name="connsiteY3846" fmla="*/ 530791 h 3615677"/>
              <a:gd name="connsiteX3847" fmla="*/ 2292442 w 7265975"/>
              <a:gd name="connsiteY3847" fmla="*/ 500045 h 3615677"/>
              <a:gd name="connsiteX3848" fmla="*/ 2274634 w 7265975"/>
              <a:gd name="connsiteY3848" fmla="*/ 488716 h 3615677"/>
              <a:gd name="connsiteX3849" fmla="*/ 2274634 w 7265975"/>
              <a:gd name="connsiteY3849" fmla="*/ 477388 h 3615677"/>
              <a:gd name="connsiteX3850" fmla="*/ 2124073 w 7265975"/>
              <a:gd name="connsiteY3850" fmla="*/ 354400 h 3615677"/>
              <a:gd name="connsiteX3851" fmla="*/ 2103027 w 7265975"/>
              <a:gd name="connsiteY3851" fmla="*/ 354400 h 3615677"/>
              <a:gd name="connsiteX3852" fmla="*/ 2080365 w 7265975"/>
              <a:gd name="connsiteY3852" fmla="*/ 362492 h 3615677"/>
              <a:gd name="connsiteX3853" fmla="*/ 2059318 w 7265975"/>
              <a:gd name="connsiteY3853" fmla="*/ 357637 h 3615677"/>
              <a:gd name="connsiteX3854" fmla="*/ 2044749 w 7265975"/>
              <a:gd name="connsiteY3854" fmla="*/ 360873 h 3615677"/>
              <a:gd name="connsiteX3855" fmla="*/ 2051224 w 7265975"/>
              <a:gd name="connsiteY3855" fmla="*/ 365728 h 3615677"/>
              <a:gd name="connsiteX3856" fmla="*/ 2043130 w 7265975"/>
              <a:gd name="connsiteY3856" fmla="*/ 368965 h 3615677"/>
              <a:gd name="connsiteX3857" fmla="*/ 1996182 w 7265975"/>
              <a:gd name="connsiteY3857" fmla="*/ 351164 h 3615677"/>
              <a:gd name="connsiteX3858" fmla="*/ 2010753 w 7265975"/>
              <a:gd name="connsiteY3858" fmla="*/ 339836 h 3615677"/>
              <a:gd name="connsiteX3859" fmla="*/ 1981612 w 7265975"/>
              <a:gd name="connsiteY3859" fmla="*/ 326890 h 3615677"/>
              <a:gd name="connsiteX3860" fmla="*/ 1957327 w 7265975"/>
              <a:gd name="connsiteY3860" fmla="*/ 326890 h 3615677"/>
              <a:gd name="connsiteX3861" fmla="*/ 1978374 w 7265975"/>
              <a:gd name="connsiteY3861" fmla="*/ 313944 h 3615677"/>
              <a:gd name="connsiteX3862" fmla="*/ 1996182 w 7265975"/>
              <a:gd name="connsiteY3862" fmla="*/ 313944 h 3615677"/>
              <a:gd name="connsiteX3863" fmla="*/ 2009132 w 7265975"/>
              <a:gd name="connsiteY3863" fmla="*/ 307471 h 3615677"/>
              <a:gd name="connsiteX3864" fmla="*/ 2049605 w 7265975"/>
              <a:gd name="connsiteY3864" fmla="*/ 307471 h 3615677"/>
              <a:gd name="connsiteX3865" fmla="*/ 2059318 w 7265975"/>
              <a:gd name="connsiteY3865" fmla="*/ 291288 h 3615677"/>
              <a:gd name="connsiteX3866" fmla="*/ 2030179 w 7265975"/>
              <a:gd name="connsiteY3866" fmla="*/ 291288 h 3615677"/>
              <a:gd name="connsiteX3867" fmla="*/ 2023704 w 7265975"/>
              <a:gd name="connsiteY3867" fmla="*/ 299379 h 3615677"/>
              <a:gd name="connsiteX3868" fmla="*/ 1997801 w 7265975"/>
              <a:gd name="connsiteY3868" fmla="*/ 299379 h 3615677"/>
              <a:gd name="connsiteX3869" fmla="*/ 1926568 w 7265975"/>
              <a:gd name="connsiteY3869" fmla="*/ 268633 h 3615677"/>
              <a:gd name="connsiteX3870" fmla="*/ 1967043 w 7265975"/>
              <a:gd name="connsiteY3870" fmla="*/ 249213 h 3615677"/>
              <a:gd name="connsiteX3871" fmla="*/ 2001037 w 7265975"/>
              <a:gd name="connsiteY3871" fmla="*/ 233031 h 3615677"/>
              <a:gd name="connsiteX3872" fmla="*/ 2062558 w 7265975"/>
              <a:gd name="connsiteY3872" fmla="*/ 228176 h 3615677"/>
              <a:gd name="connsiteX3873" fmla="*/ 2081984 w 7265975"/>
              <a:gd name="connsiteY3873" fmla="*/ 189337 h 3615677"/>
              <a:gd name="connsiteX3874" fmla="*/ 2028558 w 7265975"/>
              <a:gd name="connsiteY3874" fmla="*/ 176392 h 3615677"/>
              <a:gd name="connsiteX3875" fmla="*/ 2043130 w 7265975"/>
              <a:gd name="connsiteY3875" fmla="*/ 165064 h 3615677"/>
              <a:gd name="connsiteX3876" fmla="*/ 2112743 w 7265975"/>
              <a:gd name="connsiteY3876" fmla="*/ 126225 h 3615677"/>
              <a:gd name="connsiteX3877" fmla="*/ 2132169 w 7265975"/>
              <a:gd name="connsiteY3877" fmla="*/ 131080 h 3615677"/>
              <a:gd name="connsiteX3878" fmla="*/ 2159690 w 7265975"/>
              <a:gd name="connsiteY3878" fmla="*/ 95478 h 3615677"/>
              <a:gd name="connsiteX3879" fmla="*/ 2226066 w 7265975"/>
              <a:gd name="connsiteY3879" fmla="*/ 84150 h 3615677"/>
              <a:gd name="connsiteX3880" fmla="*/ 2279490 w 7265975"/>
              <a:gd name="connsiteY3880" fmla="*/ 67968 h 3615677"/>
              <a:gd name="connsiteX3881" fmla="*/ 2310249 w 7265975"/>
              <a:gd name="connsiteY3881" fmla="*/ 90623 h 3615677"/>
              <a:gd name="connsiteX3882" fmla="*/ 2307012 w 7265975"/>
              <a:gd name="connsiteY3882" fmla="*/ 76059 h 3615677"/>
              <a:gd name="connsiteX3883" fmla="*/ 2313487 w 7265975"/>
              <a:gd name="connsiteY3883" fmla="*/ 67968 h 3615677"/>
              <a:gd name="connsiteX3884" fmla="*/ 2347484 w 7265975"/>
              <a:gd name="connsiteY3884" fmla="*/ 85769 h 3615677"/>
              <a:gd name="connsiteX3885" fmla="*/ 2358819 w 7265975"/>
              <a:gd name="connsiteY3885" fmla="*/ 85769 h 3615677"/>
              <a:gd name="connsiteX3886" fmla="*/ 2352341 w 7265975"/>
              <a:gd name="connsiteY3886" fmla="*/ 71205 h 3615677"/>
              <a:gd name="connsiteX3887" fmla="*/ 2370149 w 7265975"/>
              <a:gd name="connsiteY3887" fmla="*/ 61494 h 3615677"/>
              <a:gd name="connsiteX3888" fmla="*/ 2434906 w 7265975"/>
              <a:gd name="connsiteY3888" fmla="*/ 85769 h 3615677"/>
              <a:gd name="connsiteX3889" fmla="*/ 2467283 w 7265975"/>
              <a:gd name="connsiteY3889" fmla="*/ 85769 h 3615677"/>
              <a:gd name="connsiteX3890" fmla="*/ 2426810 w 7265975"/>
              <a:gd name="connsiteY3890" fmla="*/ 58258 h 3615677"/>
              <a:gd name="connsiteX3891" fmla="*/ 2454331 w 7265975"/>
              <a:gd name="connsiteY3891" fmla="*/ 48548 h 3615677"/>
              <a:gd name="connsiteX3892" fmla="*/ 2441380 w 7265975"/>
              <a:gd name="connsiteY3892" fmla="*/ 38839 h 3615677"/>
              <a:gd name="connsiteX3893" fmla="*/ 2501281 w 7265975"/>
              <a:gd name="connsiteY3893" fmla="*/ 24275 h 3615677"/>
              <a:gd name="connsiteX3894" fmla="*/ 2544988 w 7265975"/>
              <a:gd name="connsiteY3894" fmla="*/ 29130 h 3615677"/>
              <a:gd name="connsiteX3895" fmla="*/ 2559558 w 7265975"/>
              <a:gd name="connsiteY3895" fmla="*/ 29130 h 3615677"/>
              <a:gd name="connsiteX3896" fmla="*/ 2559558 w 7265975"/>
              <a:gd name="connsiteY3896" fmla="*/ 21038 h 3615677"/>
              <a:gd name="connsiteX3897" fmla="*/ 2588700 w 7265975"/>
              <a:gd name="connsiteY3897" fmla="*/ 21038 h 3615677"/>
              <a:gd name="connsiteX3898" fmla="*/ 2687454 w 7265975"/>
              <a:gd name="connsiteY3898" fmla="*/ 0 h 3615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Lst>
            <a:rect l="l" t="t" r="r" b="b"/>
            <a:pathLst>
              <a:path w="7265975" h="3615677">
                <a:moveTo>
                  <a:pt x="6762254" y="3208492"/>
                </a:moveTo>
                <a:cubicBezTo>
                  <a:pt x="6762254" y="3213359"/>
                  <a:pt x="6763863" y="3214982"/>
                  <a:pt x="6767080" y="3214982"/>
                </a:cubicBezTo>
                <a:cubicBezTo>
                  <a:pt x="6767080" y="3219849"/>
                  <a:pt x="6765471" y="3224717"/>
                  <a:pt x="6770297" y="3224717"/>
                </a:cubicBezTo>
                <a:cubicBezTo>
                  <a:pt x="6775123" y="3224717"/>
                  <a:pt x="6778341" y="3219849"/>
                  <a:pt x="6781558" y="3218227"/>
                </a:cubicBezTo>
                <a:cubicBezTo>
                  <a:pt x="6783167" y="3221472"/>
                  <a:pt x="6784775" y="3221472"/>
                  <a:pt x="6787993" y="3221472"/>
                </a:cubicBezTo>
                <a:cubicBezTo>
                  <a:pt x="6787993" y="3227962"/>
                  <a:pt x="6787993" y="3231207"/>
                  <a:pt x="6791210" y="3232829"/>
                </a:cubicBezTo>
                <a:cubicBezTo>
                  <a:pt x="6789602" y="3242564"/>
                  <a:pt x="6775123" y="3268523"/>
                  <a:pt x="6763863" y="3268523"/>
                </a:cubicBezTo>
                <a:cubicBezTo>
                  <a:pt x="6762254" y="3278258"/>
                  <a:pt x="6765471" y="3281503"/>
                  <a:pt x="6763863" y="3289615"/>
                </a:cubicBezTo>
                <a:cubicBezTo>
                  <a:pt x="6760645" y="3289615"/>
                  <a:pt x="6742950" y="3294482"/>
                  <a:pt x="6738124" y="3294482"/>
                </a:cubicBezTo>
                <a:cubicBezTo>
                  <a:pt x="6734906" y="3302595"/>
                  <a:pt x="6715602" y="3344779"/>
                  <a:pt x="6715602" y="3344779"/>
                </a:cubicBezTo>
                <a:cubicBezTo>
                  <a:pt x="6709167" y="3351268"/>
                  <a:pt x="6696298" y="3361003"/>
                  <a:pt x="6688254" y="3361003"/>
                </a:cubicBezTo>
                <a:cubicBezTo>
                  <a:pt x="6685037" y="3361003"/>
                  <a:pt x="6676993" y="3357758"/>
                  <a:pt x="6673776" y="3357758"/>
                </a:cubicBezTo>
                <a:cubicBezTo>
                  <a:pt x="6668950" y="3357758"/>
                  <a:pt x="6641602" y="3346401"/>
                  <a:pt x="6641602" y="3343156"/>
                </a:cubicBezTo>
                <a:cubicBezTo>
                  <a:pt x="6639994" y="3343156"/>
                  <a:pt x="6636776" y="3341534"/>
                  <a:pt x="6636776" y="3339911"/>
                </a:cubicBezTo>
                <a:cubicBezTo>
                  <a:pt x="6636776" y="3322064"/>
                  <a:pt x="6659298" y="3312329"/>
                  <a:pt x="6665733" y="3300972"/>
                </a:cubicBezTo>
                <a:cubicBezTo>
                  <a:pt x="6668950" y="3296105"/>
                  <a:pt x="6672167" y="3291237"/>
                  <a:pt x="6676993" y="3291237"/>
                </a:cubicBezTo>
                <a:cubicBezTo>
                  <a:pt x="6694689" y="3291237"/>
                  <a:pt x="6704341" y="3273390"/>
                  <a:pt x="6717211" y="3268523"/>
                </a:cubicBezTo>
                <a:cubicBezTo>
                  <a:pt x="6720428" y="3266901"/>
                  <a:pt x="6730080" y="3250676"/>
                  <a:pt x="6730080" y="3250676"/>
                </a:cubicBezTo>
                <a:cubicBezTo>
                  <a:pt x="6730080" y="3250676"/>
                  <a:pt x="6730080" y="3245809"/>
                  <a:pt x="6731689" y="3244186"/>
                </a:cubicBezTo>
                <a:cubicBezTo>
                  <a:pt x="6733297" y="3237696"/>
                  <a:pt x="6738124" y="3236074"/>
                  <a:pt x="6744558" y="3236074"/>
                </a:cubicBezTo>
                <a:cubicBezTo>
                  <a:pt x="6744558" y="3234451"/>
                  <a:pt x="6744558" y="3232829"/>
                  <a:pt x="6744558" y="3231207"/>
                </a:cubicBezTo>
                <a:cubicBezTo>
                  <a:pt x="6744558" y="3221472"/>
                  <a:pt x="6755819" y="3211737"/>
                  <a:pt x="6762254" y="3208492"/>
                </a:cubicBezTo>
                <a:close/>
                <a:moveTo>
                  <a:pt x="6410595" y="3207546"/>
                </a:moveTo>
                <a:cubicBezTo>
                  <a:pt x="6413812" y="3215623"/>
                  <a:pt x="6418638" y="3220469"/>
                  <a:pt x="6418638" y="3228545"/>
                </a:cubicBezTo>
                <a:cubicBezTo>
                  <a:pt x="6418638" y="3244699"/>
                  <a:pt x="6399334" y="3281851"/>
                  <a:pt x="6384856" y="3281851"/>
                </a:cubicBezTo>
                <a:cubicBezTo>
                  <a:pt x="6363943" y="3281851"/>
                  <a:pt x="6341421" y="3228545"/>
                  <a:pt x="6341421" y="3214007"/>
                </a:cubicBezTo>
                <a:cubicBezTo>
                  <a:pt x="6341421" y="3202700"/>
                  <a:pt x="6380030" y="3214007"/>
                  <a:pt x="6380030" y="3214007"/>
                </a:cubicBezTo>
                <a:cubicBezTo>
                  <a:pt x="6389682" y="3214007"/>
                  <a:pt x="6400943" y="3210777"/>
                  <a:pt x="6410595" y="3207546"/>
                </a:cubicBezTo>
                <a:close/>
                <a:moveTo>
                  <a:pt x="6408986" y="3189187"/>
                </a:moveTo>
                <a:cubicBezTo>
                  <a:pt x="6412075" y="3189187"/>
                  <a:pt x="6415164" y="3189187"/>
                  <a:pt x="6416708" y="3189187"/>
                </a:cubicBezTo>
                <a:cubicBezTo>
                  <a:pt x="6416708" y="3195806"/>
                  <a:pt x="6415164" y="3197461"/>
                  <a:pt x="6415164" y="3200770"/>
                </a:cubicBezTo>
                <a:cubicBezTo>
                  <a:pt x="6408986" y="3199115"/>
                  <a:pt x="6408986" y="3194151"/>
                  <a:pt x="6408986" y="3189187"/>
                </a:cubicBezTo>
                <a:close/>
                <a:moveTo>
                  <a:pt x="6190817" y="3090489"/>
                </a:moveTo>
                <a:cubicBezTo>
                  <a:pt x="6194406" y="3090489"/>
                  <a:pt x="6197362" y="3092179"/>
                  <a:pt x="6202430" y="3095557"/>
                </a:cubicBezTo>
                <a:cubicBezTo>
                  <a:pt x="6193984" y="3100625"/>
                  <a:pt x="6182160" y="3102314"/>
                  <a:pt x="6175404" y="3095557"/>
                </a:cubicBezTo>
                <a:cubicBezTo>
                  <a:pt x="6183005" y="3092179"/>
                  <a:pt x="6187228" y="3090489"/>
                  <a:pt x="6190817" y="3090489"/>
                </a:cubicBezTo>
                <a:close/>
                <a:moveTo>
                  <a:pt x="6764183" y="3059842"/>
                </a:moveTo>
                <a:cubicBezTo>
                  <a:pt x="6770600" y="3071277"/>
                  <a:pt x="6783433" y="3072910"/>
                  <a:pt x="6789850" y="3079444"/>
                </a:cubicBezTo>
                <a:cubicBezTo>
                  <a:pt x="6794662" y="3084345"/>
                  <a:pt x="6794662" y="3089245"/>
                  <a:pt x="6799475" y="3090879"/>
                </a:cubicBezTo>
                <a:cubicBezTo>
                  <a:pt x="6797871" y="3094146"/>
                  <a:pt x="6796266" y="3094146"/>
                  <a:pt x="6796266" y="3095779"/>
                </a:cubicBezTo>
                <a:cubicBezTo>
                  <a:pt x="6796266" y="3100680"/>
                  <a:pt x="6804287" y="3115381"/>
                  <a:pt x="6807495" y="3120282"/>
                </a:cubicBezTo>
                <a:cubicBezTo>
                  <a:pt x="6812308" y="3120282"/>
                  <a:pt x="6812308" y="3120282"/>
                  <a:pt x="6812308" y="3120282"/>
                </a:cubicBezTo>
                <a:cubicBezTo>
                  <a:pt x="6812308" y="3115381"/>
                  <a:pt x="6815516" y="3112114"/>
                  <a:pt x="6818725" y="3112114"/>
                </a:cubicBezTo>
                <a:cubicBezTo>
                  <a:pt x="6820329" y="3112114"/>
                  <a:pt x="6821933" y="3112114"/>
                  <a:pt x="6823537" y="3112114"/>
                </a:cubicBezTo>
                <a:cubicBezTo>
                  <a:pt x="6823537" y="3131717"/>
                  <a:pt x="6831558" y="3141518"/>
                  <a:pt x="6849203" y="3141518"/>
                </a:cubicBezTo>
                <a:cubicBezTo>
                  <a:pt x="6862037" y="3141518"/>
                  <a:pt x="6862037" y="3134984"/>
                  <a:pt x="6873266" y="3134984"/>
                </a:cubicBezTo>
                <a:cubicBezTo>
                  <a:pt x="6874870" y="3134984"/>
                  <a:pt x="6878078" y="3136617"/>
                  <a:pt x="6878078" y="3138251"/>
                </a:cubicBezTo>
                <a:cubicBezTo>
                  <a:pt x="6868453" y="3149685"/>
                  <a:pt x="6871662" y="3164387"/>
                  <a:pt x="6865245" y="3175821"/>
                </a:cubicBezTo>
                <a:cubicBezTo>
                  <a:pt x="6862037" y="3170921"/>
                  <a:pt x="6862037" y="3170921"/>
                  <a:pt x="6862037" y="3170921"/>
                </a:cubicBezTo>
                <a:cubicBezTo>
                  <a:pt x="6860433" y="3170921"/>
                  <a:pt x="6860433" y="3174188"/>
                  <a:pt x="6860433" y="3174188"/>
                </a:cubicBezTo>
                <a:cubicBezTo>
                  <a:pt x="6852412" y="3175821"/>
                  <a:pt x="6845995" y="3177455"/>
                  <a:pt x="6845995" y="3182355"/>
                </a:cubicBezTo>
                <a:cubicBezTo>
                  <a:pt x="6845995" y="3185622"/>
                  <a:pt x="6847599" y="3187256"/>
                  <a:pt x="6847599" y="3190523"/>
                </a:cubicBezTo>
                <a:cubicBezTo>
                  <a:pt x="6847599" y="3195423"/>
                  <a:pt x="6839579" y="3201957"/>
                  <a:pt x="6837974" y="3205224"/>
                </a:cubicBezTo>
                <a:cubicBezTo>
                  <a:pt x="6831558" y="3215026"/>
                  <a:pt x="6826745" y="3229727"/>
                  <a:pt x="6812308" y="3229727"/>
                </a:cubicBezTo>
                <a:cubicBezTo>
                  <a:pt x="6805891" y="3229727"/>
                  <a:pt x="6801079" y="3226460"/>
                  <a:pt x="6801079" y="3219926"/>
                </a:cubicBezTo>
                <a:cubicBezTo>
                  <a:pt x="6801079" y="3211759"/>
                  <a:pt x="6810704" y="3208492"/>
                  <a:pt x="6810704" y="3200324"/>
                </a:cubicBezTo>
                <a:cubicBezTo>
                  <a:pt x="6810704" y="3185622"/>
                  <a:pt x="6783433" y="3190523"/>
                  <a:pt x="6783433" y="3177455"/>
                </a:cubicBezTo>
                <a:cubicBezTo>
                  <a:pt x="6783433" y="3170921"/>
                  <a:pt x="6789850" y="3169287"/>
                  <a:pt x="6794662" y="3166020"/>
                </a:cubicBezTo>
                <a:cubicBezTo>
                  <a:pt x="6801079" y="3159486"/>
                  <a:pt x="6802683" y="3149685"/>
                  <a:pt x="6802683" y="3138251"/>
                </a:cubicBezTo>
                <a:cubicBezTo>
                  <a:pt x="6802683" y="3131717"/>
                  <a:pt x="6799475" y="3125183"/>
                  <a:pt x="6799475" y="3121915"/>
                </a:cubicBezTo>
                <a:lnTo>
                  <a:pt x="6799475" y="3125183"/>
                </a:lnTo>
                <a:cubicBezTo>
                  <a:pt x="6797871" y="3118648"/>
                  <a:pt x="6791454" y="3117015"/>
                  <a:pt x="6791454" y="3110481"/>
                </a:cubicBezTo>
                <a:cubicBezTo>
                  <a:pt x="6791454" y="3108847"/>
                  <a:pt x="6793058" y="3105580"/>
                  <a:pt x="6794662" y="3103947"/>
                </a:cubicBezTo>
                <a:cubicBezTo>
                  <a:pt x="6777016" y="3100680"/>
                  <a:pt x="6767392" y="3077811"/>
                  <a:pt x="6764183" y="3059842"/>
                </a:cubicBezTo>
                <a:close/>
                <a:moveTo>
                  <a:pt x="4393612" y="2584823"/>
                </a:moveTo>
                <a:cubicBezTo>
                  <a:pt x="4417796" y="2588066"/>
                  <a:pt x="4416184" y="2635092"/>
                  <a:pt x="4422633" y="2652929"/>
                </a:cubicBezTo>
                <a:cubicBezTo>
                  <a:pt x="4422633" y="2664280"/>
                  <a:pt x="4422633" y="2664280"/>
                  <a:pt x="4422633" y="2664280"/>
                </a:cubicBezTo>
                <a:cubicBezTo>
                  <a:pt x="4419408" y="2662659"/>
                  <a:pt x="4412959" y="2661037"/>
                  <a:pt x="4411347" y="2661037"/>
                </a:cubicBezTo>
                <a:cubicBezTo>
                  <a:pt x="4411347" y="2712927"/>
                  <a:pt x="4395225" y="2748602"/>
                  <a:pt x="4379102" y="2789141"/>
                </a:cubicBezTo>
                <a:cubicBezTo>
                  <a:pt x="4366204" y="2821573"/>
                  <a:pt x="4359755" y="2868598"/>
                  <a:pt x="4316225" y="2868598"/>
                </a:cubicBezTo>
                <a:cubicBezTo>
                  <a:pt x="4298490" y="2868598"/>
                  <a:pt x="4283980" y="2849139"/>
                  <a:pt x="4283980" y="2829680"/>
                </a:cubicBezTo>
                <a:cubicBezTo>
                  <a:pt x="4283980" y="2819951"/>
                  <a:pt x="4285592" y="2816708"/>
                  <a:pt x="4283980" y="2811843"/>
                </a:cubicBezTo>
                <a:cubicBezTo>
                  <a:pt x="4275919" y="2805357"/>
                  <a:pt x="4275919" y="2794006"/>
                  <a:pt x="4275919" y="2782655"/>
                </a:cubicBezTo>
                <a:cubicBezTo>
                  <a:pt x="4275919" y="2781033"/>
                  <a:pt x="4288817" y="2769682"/>
                  <a:pt x="4290429" y="2769682"/>
                </a:cubicBezTo>
                <a:cubicBezTo>
                  <a:pt x="4290429" y="2769682"/>
                  <a:pt x="4304939" y="2738872"/>
                  <a:pt x="4304939" y="2737251"/>
                </a:cubicBezTo>
                <a:cubicBezTo>
                  <a:pt x="4304939" y="2729143"/>
                  <a:pt x="4293653" y="2711306"/>
                  <a:pt x="4293653" y="2699955"/>
                </a:cubicBezTo>
                <a:cubicBezTo>
                  <a:pt x="4293653" y="2664280"/>
                  <a:pt x="4319449" y="2665902"/>
                  <a:pt x="4340408" y="2654551"/>
                </a:cubicBezTo>
                <a:cubicBezTo>
                  <a:pt x="4356531" y="2644821"/>
                  <a:pt x="4379102" y="2617255"/>
                  <a:pt x="4390388" y="2605904"/>
                </a:cubicBezTo>
                <a:cubicBezTo>
                  <a:pt x="4393612" y="2602660"/>
                  <a:pt x="4392000" y="2591309"/>
                  <a:pt x="4393612" y="2584823"/>
                </a:cubicBezTo>
                <a:close/>
                <a:moveTo>
                  <a:pt x="6071162" y="2561497"/>
                </a:moveTo>
                <a:cubicBezTo>
                  <a:pt x="6071162" y="2571425"/>
                  <a:pt x="6071162" y="2571425"/>
                  <a:pt x="6071162" y="2571425"/>
                </a:cubicBezTo>
                <a:cubicBezTo>
                  <a:pt x="6069572" y="2571425"/>
                  <a:pt x="6066392" y="2571425"/>
                  <a:pt x="6064803" y="2571425"/>
                </a:cubicBezTo>
                <a:cubicBezTo>
                  <a:pt x="6056854" y="2571425"/>
                  <a:pt x="6047315" y="2568116"/>
                  <a:pt x="6044136" y="2564806"/>
                </a:cubicBezTo>
                <a:cubicBezTo>
                  <a:pt x="6056854" y="2561497"/>
                  <a:pt x="6061623" y="2559842"/>
                  <a:pt x="6071162" y="2561497"/>
                </a:cubicBezTo>
                <a:close/>
                <a:moveTo>
                  <a:pt x="6304652" y="2550188"/>
                </a:moveTo>
                <a:cubicBezTo>
                  <a:pt x="6306271" y="2567986"/>
                  <a:pt x="6315984" y="2580930"/>
                  <a:pt x="6319221" y="2595492"/>
                </a:cubicBezTo>
                <a:cubicBezTo>
                  <a:pt x="6322459" y="2605200"/>
                  <a:pt x="6319221" y="2618144"/>
                  <a:pt x="6327316" y="2622998"/>
                </a:cubicBezTo>
                <a:cubicBezTo>
                  <a:pt x="6333791" y="2626234"/>
                  <a:pt x="6348360" y="2629470"/>
                  <a:pt x="6349979" y="2631088"/>
                </a:cubicBezTo>
                <a:cubicBezTo>
                  <a:pt x="6359692" y="2637560"/>
                  <a:pt x="6359692" y="2660212"/>
                  <a:pt x="6362930" y="2671538"/>
                </a:cubicBezTo>
                <a:cubicBezTo>
                  <a:pt x="6369405" y="2690954"/>
                  <a:pt x="6374261" y="2700662"/>
                  <a:pt x="6380737" y="2718460"/>
                </a:cubicBezTo>
                <a:cubicBezTo>
                  <a:pt x="6385593" y="2734640"/>
                  <a:pt x="6416350" y="2741112"/>
                  <a:pt x="6429301" y="2754056"/>
                </a:cubicBezTo>
                <a:cubicBezTo>
                  <a:pt x="6437395" y="2762146"/>
                  <a:pt x="6439014" y="2775090"/>
                  <a:pt x="6442252" y="2786416"/>
                </a:cubicBezTo>
                <a:cubicBezTo>
                  <a:pt x="6445489" y="2794506"/>
                  <a:pt x="6456821" y="2794506"/>
                  <a:pt x="6464915" y="2794506"/>
                </a:cubicBezTo>
                <a:cubicBezTo>
                  <a:pt x="6464915" y="2823630"/>
                  <a:pt x="6492435" y="2834956"/>
                  <a:pt x="6507004" y="2849518"/>
                </a:cubicBezTo>
                <a:lnTo>
                  <a:pt x="6505385" y="2851136"/>
                </a:lnTo>
                <a:cubicBezTo>
                  <a:pt x="6516717" y="2865698"/>
                  <a:pt x="6524811" y="2904530"/>
                  <a:pt x="6524811" y="2925564"/>
                </a:cubicBezTo>
                <a:cubicBezTo>
                  <a:pt x="6524811" y="2941744"/>
                  <a:pt x="6519955" y="2964395"/>
                  <a:pt x="6513480" y="2970867"/>
                </a:cubicBezTo>
                <a:cubicBezTo>
                  <a:pt x="6513480" y="2990283"/>
                  <a:pt x="6513480" y="2990283"/>
                  <a:pt x="6513480" y="2990283"/>
                </a:cubicBezTo>
                <a:cubicBezTo>
                  <a:pt x="6510242" y="2996755"/>
                  <a:pt x="6511861" y="2998373"/>
                  <a:pt x="6508623" y="3004845"/>
                </a:cubicBezTo>
                <a:cubicBezTo>
                  <a:pt x="6495673" y="3024261"/>
                  <a:pt x="6482722" y="3032351"/>
                  <a:pt x="6476247" y="3055003"/>
                </a:cubicBezTo>
                <a:cubicBezTo>
                  <a:pt x="6469771" y="3071183"/>
                  <a:pt x="6455202" y="3093835"/>
                  <a:pt x="6455202" y="3119723"/>
                </a:cubicBezTo>
                <a:cubicBezTo>
                  <a:pt x="6455202" y="3118105"/>
                  <a:pt x="6455202" y="3118105"/>
                  <a:pt x="6455202" y="3118105"/>
                </a:cubicBezTo>
                <a:cubicBezTo>
                  <a:pt x="6447108" y="3150465"/>
                  <a:pt x="6388831" y="3135903"/>
                  <a:pt x="6382355" y="3169881"/>
                </a:cubicBezTo>
                <a:cubicBezTo>
                  <a:pt x="6377499" y="3168263"/>
                  <a:pt x="6348360" y="3152083"/>
                  <a:pt x="6346741" y="3148847"/>
                </a:cubicBezTo>
                <a:cubicBezTo>
                  <a:pt x="6330553" y="3150465"/>
                  <a:pt x="6337028" y="3163409"/>
                  <a:pt x="6319221" y="3163409"/>
                </a:cubicBezTo>
                <a:cubicBezTo>
                  <a:pt x="6290083" y="3163409"/>
                  <a:pt x="6244755" y="3145611"/>
                  <a:pt x="6244755" y="3116487"/>
                </a:cubicBezTo>
                <a:cubicBezTo>
                  <a:pt x="6244755" y="3105161"/>
                  <a:pt x="6235043" y="3097071"/>
                  <a:pt x="6235043" y="3087363"/>
                </a:cubicBezTo>
                <a:cubicBezTo>
                  <a:pt x="6235043" y="3087363"/>
                  <a:pt x="6235043" y="3084127"/>
                  <a:pt x="6235043" y="3084127"/>
                </a:cubicBezTo>
                <a:cubicBezTo>
                  <a:pt x="6228567" y="3087363"/>
                  <a:pt x="6225330" y="3087363"/>
                  <a:pt x="6220473" y="3088981"/>
                </a:cubicBezTo>
                <a:cubicBezTo>
                  <a:pt x="6210760" y="3088981"/>
                  <a:pt x="6210760" y="3088981"/>
                  <a:pt x="6210760" y="3088981"/>
                </a:cubicBezTo>
                <a:cubicBezTo>
                  <a:pt x="6213998" y="3084127"/>
                  <a:pt x="6217236" y="3080891"/>
                  <a:pt x="6217236" y="3072801"/>
                </a:cubicBezTo>
                <a:cubicBezTo>
                  <a:pt x="6217236" y="3064711"/>
                  <a:pt x="6212379" y="3061475"/>
                  <a:pt x="6209141" y="3059857"/>
                </a:cubicBezTo>
                <a:cubicBezTo>
                  <a:pt x="6209141" y="3061475"/>
                  <a:pt x="6207523" y="3064711"/>
                  <a:pt x="6207523" y="3066329"/>
                </a:cubicBezTo>
                <a:cubicBezTo>
                  <a:pt x="6201047" y="3069565"/>
                  <a:pt x="6201047" y="3082509"/>
                  <a:pt x="6189716" y="3082509"/>
                </a:cubicBezTo>
                <a:cubicBezTo>
                  <a:pt x="6186478" y="3082509"/>
                  <a:pt x="6183240" y="3077655"/>
                  <a:pt x="6183240" y="3074419"/>
                </a:cubicBezTo>
                <a:cubicBezTo>
                  <a:pt x="6201047" y="3071183"/>
                  <a:pt x="6204285" y="3033969"/>
                  <a:pt x="6204285" y="3022643"/>
                </a:cubicBezTo>
                <a:cubicBezTo>
                  <a:pt x="6191334" y="3035587"/>
                  <a:pt x="6173527" y="3072801"/>
                  <a:pt x="6157339" y="3072801"/>
                </a:cubicBezTo>
                <a:cubicBezTo>
                  <a:pt x="6149245" y="3072801"/>
                  <a:pt x="6152483" y="3059857"/>
                  <a:pt x="6152483" y="3059857"/>
                </a:cubicBezTo>
                <a:cubicBezTo>
                  <a:pt x="6147626" y="3059857"/>
                  <a:pt x="6131438" y="3025879"/>
                  <a:pt x="6126582" y="3017789"/>
                </a:cubicBezTo>
                <a:cubicBezTo>
                  <a:pt x="6113631" y="3003227"/>
                  <a:pt x="6071542" y="2996755"/>
                  <a:pt x="6048879" y="2996755"/>
                </a:cubicBezTo>
                <a:cubicBezTo>
                  <a:pt x="6022978" y="2996755"/>
                  <a:pt x="6018121" y="3008081"/>
                  <a:pt x="6001933" y="3012935"/>
                </a:cubicBezTo>
                <a:cubicBezTo>
                  <a:pt x="5966319" y="3024261"/>
                  <a:pt x="5920992" y="3011317"/>
                  <a:pt x="5914517" y="3048531"/>
                </a:cubicBezTo>
                <a:cubicBezTo>
                  <a:pt x="5899947" y="3050149"/>
                  <a:pt x="5888616" y="3053385"/>
                  <a:pt x="5872428" y="3053385"/>
                </a:cubicBezTo>
                <a:cubicBezTo>
                  <a:pt x="5861096" y="3046913"/>
                  <a:pt x="5861096" y="3053385"/>
                  <a:pt x="5853002" y="3053385"/>
                </a:cubicBezTo>
                <a:cubicBezTo>
                  <a:pt x="5827101" y="3053385"/>
                  <a:pt x="5817388" y="3077655"/>
                  <a:pt x="5785011" y="3077655"/>
                </a:cubicBezTo>
                <a:cubicBezTo>
                  <a:pt x="5772061" y="3077655"/>
                  <a:pt x="5738066" y="3061475"/>
                  <a:pt x="5738066" y="3051767"/>
                </a:cubicBezTo>
                <a:cubicBezTo>
                  <a:pt x="5738066" y="3040441"/>
                  <a:pt x="5754254" y="3035587"/>
                  <a:pt x="5754254" y="3019407"/>
                </a:cubicBezTo>
                <a:cubicBezTo>
                  <a:pt x="5754254" y="2998373"/>
                  <a:pt x="5744541" y="2987047"/>
                  <a:pt x="5739685" y="2974103"/>
                </a:cubicBezTo>
                <a:cubicBezTo>
                  <a:pt x="5731590" y="2943362"/>
                  <a:pt x="5729972" y="2933654"/>
                  <a:pt x="5720259" y="2906148"/>
                </a:cubicBezTo>
                <a:cubicBezTo>
                  <a:pt x="5717021" y="2894822"/>
                  <a:pt x="5702452" y="2891586"/>
                  <a:pt x="5705689" y="2880260"/>
                </a:cubicBezTo>
                <a:cubicBezTo>
                  <a:pt x="5707308" y="2877024"/>
                  <a:pt x="5707308" y="2875406"/>
                  <a:pt x="5710546" y="2870552"/>
                </a:cubicBezTo>
                <a:cubicBezTo>
                  <a:pt x="5712165" y="2875406"/>
                  <a:pt x="5713783" y="2878642"/>
                  <a:pt x="5717021" y="2880260"/>
                </a:cubicBezTo>
                <a:cubicBezTo>
                  <a:pt x="5718640" y="2877024"/>
                  <a:pt x="5717021" y="2875406"/>
                  <a:pt x="5717021" y="2870552"/>
                </a:cubicBezTo>
                <a:cubicBezTo>
                  <a:pt x="5717021" y="2860844"/>
                  <a:pt x="5707308" y="2852754"/>
                  <a:pt x="5707308" y="2834956"/>
                </a:cubicBezTo>
                <a:cubicBezTo>
                  <a:pt x="5707308" y="2812304"/>
                  <a:pt x="5707308" y="2810686"/>
                  <a:pt x="5707308" y="2792888"/>
                </a:cubicBezTo>
                <a:cubicBezTo>
                  <a:pt x="5707308" y="2786416"/>
                  <a:pt x="5713783" y="2786416"/>
                  <a:pt x="5715402" y="2784798"/>
                </a:cubicBezTo>
                <a:cubicBezTo>
                  <a:pt x="5717021" y="2786416"/>
                  <a:pt x="5717021" y="2789652"/>
                  <a:pt x="5717021" y="2791270"/>
                </a:cubicBezTo>
                <a:cubicBezTo>
                  <a:pt x="5729972" y="2789652"/>
                  <a:pt x="5746160" y="2771854"/>
                  <a:pt x="5754254" y="2763764"/>
                </a:cubicBezTo>
                <a:cubicBezTo>
                  <a:pt x="5762348" y="2755674"/>
                  <a:pt x="5788249" y="2754056"/>
                  <a:pt x="5802818" y="2752438"/>
                </a:cubicBezTo>
                <a:cubicBezTo>
                  <a:pt x="5828719" y="2747584"/>
                  <a:pt x="5886997" y="2728168"/>
                  <a:pt x="5886997" y="2703898"/>
                </a:cubicBezTo>
                <a:cubicBezTo>
                  <a:pt x="5886997" y="2699044"/>
                  <a:pt x="5886997" y="2695808"/>
                  <a:pt x="5886997" y="2690954"/>
                </a:cubicBezTo>
                <a:cubicBezTo>
                  <a:pt x="5886997" y="2684482"/>
                  <a:pt x="5888616" y="2678010"/>
                  <a:pt x="5895091" y="2673156"/>
                </a:cubicBezTo>
                <a:cubicBezTo>
                  <a:pt x="5899947" y="2679628"/>
                  <a:pt x="5903185" y="2682864"/>
                  <a:pt x="5906423" y="2687718"/>
                </a:cubicBezTo>
                <a:cubicBezTo>
                  <a:pt x="5914517" y="2682864"/>
                  <a:pt x="5911279" y="2671538"/>
                  <a:pt x="5914517" y="2665066"/>
                </a:cubicBezTo>
                <a:cubicBezTo>
                  <a:pt x="5919373" y="2666684"/>
                  <a:pt x="5924230" y="2669920"/>
                  <a:pt x="5929086" y="2669920"/>
                </a:cubicBezTo>
                <a:cubicBezTo>
                  <a:pt x="5929086" y="2650504"/>
                  <a:pt x="5943655" y="2647268"/>
                  <a:pt x="5945274" y="2631088"/>
                </a:cubicBezTo>
                <a:cubicBezTo>
                  <a:pt x="5964700" y="2631088"/>
                  <a:pt x="5967938" y="2616526"/>
                  <a:pt x="5982507" y="2616526"/>
                </a:cubicBezTo>
                <a:cubicBezTo>
                  <a:pt x="5995458" y="2616526"/>
                  <a:pt x="6003552" y="2631088"/>
                  <a:pt x="6005171" y="2644032"/>
                </a:cubicBezTo>
                <a:cubicBezTo>
                  <a:pt x="6008408" y="2639178"/>
                  <a:pt x="6013265" y="2635942"/>
                  <a:pt x="6019740" y="2635942"/>
                </a:cubicBezTo>
                <a:cubicBezTo>
                  <a:pt x="6022978" y="2635942"/>
                  <a:pt x="6029453" y="2640796"/>
                  <a:pt x="6031072" y="2640796"/>
                </a:cubicBezTo>
                <a:cubicBezTo>
                  <a:pt x="6034309" y="2634324"/>
                  <a:pt x="6032690" y="2629470"/>
                  <a:pt x="6032690" y="2622998"/>
                </a:cubicBezTo>
                <a:cubicBezTo>
                  <a:pt x="6032690" y="2613290"/>
                  <a:pt x="6044022" y="2608436"/>
                  <a:pt x="6044022" y="2598728"/>
                </a:cubicBezTo>
                <a:cubicBezTo>
                  <a:pt x="6044022" y="2589020"/>
                  <a:pt x="6071542" y="2582548"/>
                  <a:pt x="6084493" y="2582548"/>
                </a:cubicBezTo>
                <a:cubicBezTo>
                  <a:pt x="6089349" y="2582548"/>
                  <a:pt x="6095824" y="2577694"/>
                  <a:pt x="6097443" y="2577694"/>
                </a:cubicBezTo>
                <a:cubicBezTo>
                  <a:pt x="6092587" y="2571222"/>
                  <a:pt x="6086111" y="2567986"/>
                  <a:pt x="6084493" y="2561514"/>
                </a:cubicBezTo>
                <a:cubicBezTo>
                  <a:pt x="6108775" y="2571222"/>
                  <a:pt x="6123344" y="2580930"/>
                  <a:pt x="6149245" y="2580930"/>
                </a:cubicBezTo>
                <a:cubicBezTo>
                  <a:pt x="6157339" y="2580930"/>
                  <a:pt x="6160577" y="2574458"/>
                  <a:pt x="6168671" y="2574458"/>
                </a:cubicBezTo>
                <a:cubicBezTo>
                  <a:pt x="6173527" y="2574458"/>
                  <a:pt x="6183240" y="2582548"/>
                  <a:pt x="6183240" y="2587402"/>
                </a:cubicBezTo>
                <a:cubicBezTo>
                  <a:pt x="6183240" y="2597110"/>
                  <a:pt x="6171909" y="2598728"/>
                  <a:pt x="6167052" y="2601964"/>
                </a:cubicBezTo>
                <a:cubicBezTo>
                  <a:pt x="6157339" y="2637560"/>
                  <a:pt x="6157339" y="2637560"/>
                  <a:pt x="6157339" y="2637560"/>
                </a:cubicBezTo>
                <a:cubicBezTo>
                  <a:pt x="6157339" y="2644032"/>
                  <a:pt x="6168671" y="2642414"/>
                  <a:pt x="6171909" y="2645650"/>
                </a:cubicBezTo>
                <a:cubicBezTo>
                  <a:pt x="6176765" y="2647268"/>
                  <a:pt x="6176765" y="2658594"/>
                  <a:pt x="6180003" y="2660212"/>
                </a:cubicBezTo>
                <a:cubicBezTo>
                  <a:pt x="6197810" y="2666684"/>
                  <a:pt x="6209141" y="2669920"/>
                  <a:pt x="6226948" y="2678010"/>
                </a:cubicBezTo>
                <a:cubicBezTo>
                  <a:pt x="6236661" y="2681246"/>
                  <a:pt x="6241518" y="2695808"/>
                  <a:pt x="6254469" y="2695808"/>
                </a:cubicBezTo>
                <a:cubicBezTo>
                  <a:pt x="6277132" y="2695808"/>
                  <a:pt x="6280370" y="2653740"/>
                  <a:pt x="6283607" y="2637560"/>
                </a:cubicBezTo>
                <a:cubicBezTo>
                  <a:pt x="6283607" y="2574458"/>
                  <a:pt x="6283607" y="2574458"/>
                  <a:pt x="6283607" y="2574458"/>
                </a:cubicBezTo>
                <a:cubicBezTo>
                  <a:pt x="6294939" y="2564750"/>
                  <a:pt x="6291702" y="2556660"/>
                  <a:pt x="6304652" y="2550188"/>
                </a:cubicBezTo>
                <a:close/>
                <a:moveTo>
                  <a:pt x="6688896" y="2536675"/>
                </a:moveTo>
                <a:cubicBezTo>
                  <a:pt x="6695515" y="2539678"/>
                  <a:pt x="6700479" y="2541180"/>
                  <a:pt x="6700479" y="2545684"/>
                </a:cubicBezTo>
                <a:cubicBezTo>
                  <a:pt x="6700479" y="2547186"/>
                  <a:pt x="6700479" y="2548688"/>
                  <a:pt x="6700479" y="2550189"/>
                </a:cubicBezTo>
                <a:cubicBezTo>
                  <a:pt x="6693860" y="2550189"/>
                  <a:pt x="6688896" y="2539678"/>
                  <a:pt x="6688896" y="2536675"/>
                </a:cubicBezTo>
                <a:close/>
                <a:moveTo>
                  <a:pt x="6658010" y="2525092"/>
                </a:moveTo>
                <a:cubicBezTo>
                  <a:pt x="6669722" y="2525092"/>
                  <a:pt x="6676414" y="2526747"/>
                  <a:pt x="6683106" y="2535020"/>
                </a:cubicBezTo>
                <a:cubicBezTo>
                  <a:pt x="6681433" y="2535020"/>
                  <a:pt x="6679760" y="2536675"/>
                  <a:pt x="6678087" y="2536675"/>
                </a:cubicBezTo>
                <a:cubicBezTo>
                  <a:pt x="6669722" y="2536675"/>
                  <a:pt x="6658010" y="2533366"/>
                  <a:pt x="6658010" y="2525092"/>
                </a:cubicBezTo>
                <a:close/>
                <a:moveTo>
                  <a:pt x="5827574" y="2518835"/>
                </a:moveTo>
                <a:cubicBezTo>
                  <a:pt x="5830650" y="2518421"/>
                  <a:pt x="5834342" y="2518835"/>
                  <a:pt x="5836803" y="2518835"/>
                </a:cubicBezTo>
                <a:cubicBezTo>
                  <a:pt x="5838444" y="2518835"/>
                  <a:pt x="5841726" y="2518835"/>
                  <a:pt x="5843367" y="2518835"/>
                </a:cubicBezTo>
                <a:cubicBezTo>
                  <a:pt x="5843367" y="2528763"/>
                  <a:pt x="5854853" y="2527108"/>
                  <a:pt x="5854853" y="2535381"/>
                </a:cubicBezTo>
                <a:cubicBezTo>
                  <a:pt x="5854853" y="2538690"/>
                  <a:pt x="5851571" y="2540345"/>
                  <a:pt x="5848289" y="2540345"/>
                </a:cubicBezTo>
                <a:cubicBezTo>
                  <a:pt x="5848289" y="2540345"/>
                  <a:pt x="5846649" y="2540345"/>
                  <a:pt x="5846649" y="2540345"/>
                </a:cubicBezTo>
                <a:cubicBezTo>
                  <a:pt x="5841726" y="2540345"/>
                  <a:pt x="5841726" y="2533727"/>
                  <a:pt x="5841726" y="2532072"/>
                </a:cubicBezTo>
                <a:cubicBezTo>
                  <a:pt x="5835163" y="2532072"/>
                  <a:pt x="5822036" y="2530417"/>
                  <a:pt x="5822036" y="2523799"/>
                </a:cubicBezTo>
                <a:cubicBezTo>
                  <a:pt x="5822036" y="2520489"/>
                  <a:pt x="5824497" y="2519248"/>
                  <a:pt x="5827574" y="2518835"/>
                </a:cubicBezTo>
                <a:close/>
                <a:moveTo>
                  <a:pt x="5961968" y="2502869"/>
                </a:moveTo>
                <a:cubicBezTo>
                  <a:pt x="5971491" y="2501848"/>
                  <a:pt x="5981014" y="2502256"/>
                  <a:pt x="5984189" y="2504706"/>
                </a:cubicBezTo>
                <a:cubicBezTo>
                  <a:pt x="5976253" y="2514507"/>
                  <a:pt x="5954032" y="2521041"/>
                  <a:pt x="5942921" y="2521041"/>
                </a:cubicBezTo>
                <a:cubicBezTo>
                  <a:pt x="5938159" y="2521041"/>
                  <a:pt x="5942921" y="2527574"/>
                  <a:pt x="5939747" y="2530841"/>
                </a:cubicBezTo>
                <a:cubicBezTo>
                  <a:pt x="5936572" y="2534108"/>
                  <a:pt x="5925462" y="2542275"/>
                  <a:pt x="5917525" y="2542275"/>
                </a:cubicBezTo>
                <a:cubicBezTo>
                  <a:pt x="5914351" y="2542275"/>
                  <a:pt x="5912764" y="2539008"/>
                  <a:pt x="5912764" y="2535741"/>
                </a:cubicBezTo>
                <a:cubicBezTo>
                  <a:pt x="5912764" y="2519407"/>
                  <a:pt x="5925462" y="2519407"/>
                  <a:pt x="5936572" y="2516140"/>
                </a:cubicBezTo>
                <a:cubicBezTo>
                  <a:pt x="5938159" y="2516140"/>
                  <a:pt x="5938159" y="2511240"/>
                  <a:pt x="5939747" y="2509607"/>
                </a:cubicBezTo>
                <a:cubicBezTo>
                  <a:pt x="5942921" y="2506340"/>
                  <a:pt x="5952444" y="2503890"/>
                  <a:pt x="5961968" y="2502869"/>
                </a:cubicBezTo>
                <a:close/>
                <a:moveTo>
                  <a:pt x="5802018" y="2499806"/>
                </a:moveTo>
                <a:cubicBezTo>
                  <a:pt x="5820107" y="2499806"/>
                  <a:pt x="5820107" y="2499806"/>
                  <a:pt x="5820107" y="2499806"/>
                </a:cubicBezTo>
                <a:cubicBezTo>
                  <a:pt x="5820107" y="2504954"/>
                  <a:pt x="5818462" y="2508386"/>
                  <a:pt x="5820107" y="2510101"/>
                </a:cubicBezTo>
                <a:cubicBezTo>
                  <a:pt x="5813529" y="2510101"/>
                  <a:pt x="5813529" y="2510101"/>
                  <a:pt x="5813529" y="2510101"/>
                </a:cubicBezTo>
                <a:cubicBezTo>
                  <a:pt x="5806951" y="2508386"/>
                  <a:pt x="5806951" y="2508386"/>
                  <a:pt x="5806951" y="2508386"/>
                </a:cubicBezTo>
                <a:cubicBezTo>
                  <a:pt x="5800373" y="2510101"/>
                  <a:pt x="5797085" y="2515249"/>
                  <a:pt x="5790507" y="2515249"/>
                </a:cubicBezTo>
                <a:cubicBezTo>
                  <a:pt x="5783929" y="2515249"/>
                  <a:pt x="5775707" y="2513533"/>
                  <a:pt x="5775707" y="2510101"/>
                </a:cubicBezTo>
                <a:cubicBezTo>
                  <a:pt x="5775707" y="2501522"/>
                  <a:pt x="5780640" y="2501522"/>
                  <a:pt x="5787218" y="2501522"/>
                </a:cubicBezTo>
                <a:cubicBezTo>
                  <a:pt x="5793796" y="2501522"/>
                  <a:pt x="5797085" y="2503238"/>
                  <a:pt x="5802018" y="2504954"/>
                </a:cubicBezTo>
                <a:cubicBezTo>
                  <a:pt x="5802018" y="2503238"/>
                  <a:pt x="5802018" y="2501522"/>
                  <a:pt x="5802018" y="2499806"/>
                </a:cubicBezTo>
                <a:close/>
                <a:moveTo>
                  <a:pt x="5760263" y="2497876"/>
                </a:moveTo>
                <a:cubicBezTo>
                  <a:pt x="5761952" y="2497876"/>
                  <a:pt x="5763641" y="2497876"/>
                  <a:pt x="5767019" y="2497876"/>
                </a:cubicBezTo>
                <a:cubicBezTo>
                  <a:pt x="5770398" y="2497876"/>
                  <a:pt x="5770398" y="2501254"/>
                  <a:pt x="5773776" y="2502944"/>
                </a:cubicBezTo>
                <a:cubicBezTo>
                  <a:pt x="5772087" y="2508011"/>
                  <a:pt x="5768708" y="2511389"/>
                  <a:pt x="5765330" y="2511389"/>
                </a:cubicBezTo>
                <a:cubicBezTo>
                  <a:pt x="5763641" y="2511389"/>
                  <a:pt x="5760263" y="2508011"/>
                  <a:pt x="5760263" y="2506322"/>
                </a:cubicBezTo>
                <a:cubicBezTo>
                  <a:pt x="5760263" y="2502944"/>
                  <a:pt x="5760263" y="2501254"/>
                  <a:pt x="5760263" y="2497876"/>
                </a:cubicBezTo>
                <a:close/>
                <a:moveTo>
                  <a:pt x="6661870" y="2496134"/>
                </a:moveTo>
                <a:cubicBezTo>
                  <a:pt x="6671671" y="2501098"/>
                  <a:pt x="6679838" y="2507717"/>
                  <a:pt x="6683105" y="2519300"/>
                </a:cubicBezTo>
                <a:cubicBezTo>
                  <a:pt x="6676571" y="2519300"/>
                  <a:pt x="6663504" y="2501098"/>
                  <a:pt x="6661870" y="2496134"/>
                </a:cubicBezTo>
                <a:close/>
                <a:moveTo>
                  <a:pt x="5901183" y="2495945"/>
                </a:moveTo>
                <a:cubicBezTo>
                  <a:pt x="5894649" y="2506240"/>
                  <a:pt x="5889749" y="2507956"/>
                  <a:pt x="5879948" y="2511388"/>
                </a:cubicBezTo>
                <a:cubicBezTo>
                  <a:pt x="5870147" y="2511388"/>
                  <a:pt x="5858713" y="2511388"/>
                  <a:pt x="5853813" y="2511388"/>
                </a:cubicBezTo>
                <a:cubicBezTo>
                  <a:pt x="5848913" y="2511388"/>
                  <a:pt x="5837479" y="2511388"/>
                  <a:pt x="5837479" y="2502809"/>
                </a:cubicBezTo>
                <a:cubicBezTo>
                  <a:pt x="5837479" y="2497661"/>
                  <a:pt x="5845646" y="2497661"/>
                  <a:pt x="5850546" y="2497661"/>
                </a:cubicBezTo>
                <a:cubicBezTo>
                  <a:pt x="5863614" y="2497661"/>
                  <a:pt x="5868514" y="2502809"/>
                  <a:pt x="5879948" y="2502809"/>
                </a:cubicBezTo>
                <a:cubicBezTo>
                  <a:pt x="5889749" y="2502809"/>
                  <a:pt x="5894649" y="2499377"/>
                  <a:pt x="5901183" y="2495945"/>
                </a:cubicBezTo>
                <a:close/>
                <a:moveTo>
                  <a:pt x="6620878" y="2478760"/>
                </a:moveTo>
                <a:cubicBezTo>
                  <a:pt x="6627691" y="2482235"/>
                  <a:pt x="6643022" y="2487448"/>
                  <a:pt x="6646428" y="2494398"/>
                </a:cubicBezTo>
                <a:cubicBezTo>
                  <a:pt x="6646428" y="2494398"/>
                  <a:pt x="6643022" y="2496135"/>
                  <a:pt x="6641318" y="2496135"/>
                </a:cubicBezTo>
                <a:cubicBezTo>
                  <a:pt x="6634505" y="2496135"/>
                  <a:pt x="6617471" y="2489185"/>
                  <a:pt x="6617471" y="2480498"/>
                </a:cubicBezTo>
                <a:cubicBezTo>
                  <a:pt x="6619175" y="2480498"/>
                  <a:pt x="6619175" y="2480498"/>
                  <a:pt x="6619175" y="2480498"/>
                </a:cubicBezTo>
                <a:close/>
                <a:moveTo>
                  <a:pt x="6590778" y="2463179"/>
                </a:moveTo>
                <a:lnTo>
                  <a:pt x="6596457" y="2465608"/>
                </a:lnTo>
                <a:cubicBezTo>
                  <a:pt x="6599221" y="2466614"/>
                  <a:pt x="6601590" y="2467821"/>
                  <a:pt x="6603959" y="2471038"/>
                </a:cubicBezTo>
                <a:cubicBezTo>
                  <a:pt x="6597641" y="2471038"/>
                  <a:pt x="6597641" y="2471038"/>
                  <a:pt x="6597641" y="2471038"/>
                </a:cubicBezTo>
                <a:cubicBezTo>
                  <a:pt x="6586585" y="2464603"/>
                  <a:pt x="6586585" y="2464603"/>
                  <a:pt x="6586585" y="2464603"/>
                </a:cubicBezTo>
                <a:close/>
                <a:moveTo>
                  <a:pt x="6586585" y="2461385"/>
                </a:moveTo>
                <a:lnTo>
                  <a:pt x="6591324" y="2462994"/>
                </a:lnTo>
                <a:lnTo>
                  <a:pt x="6590778" y="2463179"/>
                </a:lnTo>
                <a:close/>
                <a:moveTo>
                  <a:pt x="5579892" y="2447686"/>
                </a:moveTo>
                <a:cubicBezTo>
                  <a:pt x="5601066" y="2447686"/>
                  <a:pt x="5610838" y="2470329"/>
                  <a:pt x="5633641" y="2470329"/>
                </a:cubicBezTo>
                <a:cubicBezTo>
                  <a:pt x="5645043" y="2470329"/>
                  <a:pt x="5646671" y="2459008"/>
                  <a:pt x="5654815" y="2459008"/>
                </a:cubicBezTo>
                <a:cubicBezTo>
                  <a:pt x="5669474" y="2459008"/>
                  <a:pt x="5674361" y="2471947"/>
                  <a:pt x="5687391" y="2471947"/>
                </a:cubicBezTo>
                <a:cubicBezTo>
                  <a:pt x="5708565" y="2470329"/>
                  <a:pt x="5708565" y="2470329"/>
                  <a:pt x="5708565" y="2470329"/>
                </a:cubicBezTo>
                <a:cubicBezTo>
                  <a:pt x="5715080" y="2470329"/>
                  <a:pt x="5715080" y="2470329"/>
                  <a:pt x="5715080" y="2470329"/>
                </a:cubicBezTo>
                <a:cubicBezTo>
                  <a:pt x="5713451" y="2473564"/>
                  <a:pt x="5689020" y="2475182"/>
                  <a:pt x="5689020" y="2475182"/>
                </a:cubicBezTo>
                <a:cubicBezTo>
                  <a:pt x="5695535" y="2483268"/>
                  <a:pt x="5705307" y="2483268"/>
                  <a:pt x="5718338" y="2483268"/>
                </a:cubicBezTo>
                <a:cubicBezTo>
                  <a:pt x="5723224" y="2483268"/>
                  <a:pt x="5723224" y="2489738"/>
                  <a:pt x="5724853" y="2489738"/>
                </a:cubicBezTo>
                <a:cubicBezTo>
                  <a:pt x="5729739" y="2496207"/>
                  <a:pt x="5734625" y="2489738"/>
                  <a:pt x="5741140" y="2491355"/>
                </a:cubicBezTo>
                <a:cubicBezTo>
                  <a:pt x="5747655" y="2494590"/>
                  <a:pt x="5747655" y="2496207"/>
                  <a:pt x="5752542" y="2497825"/>
                </a:cubicBezTo>
                <a:cubicBezTo>
                  <a:pt x="5750913" y="2501060"/>
                  <a:pt x="5746027" y="2505912"/>
                  <a:pt x="5744398" y="2505912"/>
                </a:cubicBezTo>
                <a:cubicBezTo>
                  <a:pt x="5737883" y="2505912"/>
                  <a:pt x="5737883" y="2501060"/>
                  <a:pt x="5729739" y="2501060"/>
                </a:cubicBezTo>
                <a:cubicBezTo>
                  <a:pt x="5728110" y="2501060"/>
                  <a:pt x="5729739" y="2505912"/>
                  <a:pt x="5729739" y="2507529"/>
                </a:cubicBezTo>
                <a:cubicBezTo>
                  <a:pt x="5706936" y="2499442"/>
                  <a:pt x="5682505" y="2497825"/>
                  <a:pt x="5653187" y="2497825"/>
                </a:cubicBezTo>
                <a:cubicBezTo>
                  <a:pt x="5645043" y="2497825"/>
                  <a:pt x="5643414" y="2488121"/>
                  <a:pt x="5635270" y="2488121"/>
                </a:cubicBezTo>
                <a:cubicBezTo>
                  <a:pt x="5622240" y="2488121"/>
                  <a:pt x="5610838" y="2488121"/>
                  <a:pt x="5596180" y="2483268"/>
                </a:cubicBezTo>
                <a:cubicBezTo>
                  <a:pt x="5584778" y="2480034"/>
                  <a:pt x="5575005" y="2486503"/>
                  <a:pt x="5566862" y="2480034"/>
                </a:cubicBezTo>
                <a:cubicBezTo>
                  <a:pt x="5560346" y="2471947"/>
                  <a:pt x="5555460" y="2463860"/>
                  <a:pt x="5544059" y="2463860"/>
                </a:cubicBezTo>
                <a:cubicBezTo>
                  <a:pt x="5544059" y="2462243"/>
                  <a:pt x="5557089" y="2449304"/>
                  <a:pt x="5561975" y="2449304"/>
                </a:cubicBezTo>
                <a:cubicBezTo>
                  <a:pt x="5563604" y="2449304"/>
                  <a:pt x="5565233" y="2452538"/>
                  <a:pt x="5566862" y="2452538"/>
                </a:cubicBezTo>
                <a:cubicBezTo>
                  <a:pt x="5571748" y="2452538"/>
                  <a:pt x="5575005" y="2447686"/>
                  <a:pt x="5579892" y="2447686"/>
                </a:cubicBezTo>
                <a:close/>
                <a:moveTo>
                  <a:pt x="6137039" y="2442080"/>
                </a:moveTo>
                <a:cubicBezTo>
                  <a:pt x="6137039" y="2448583"/>
                  <a:pt x="6138728" y="2445331"/>
                  <a:pt x="6138728" y="2450209"/>
                </a:cubicBezTo>
                <a:cubicBezTo>
                  <a:pt x="6138728" y="2455086"/>
                  <a:pt x="6137039" y="2456711"/>
                  <a:pt x="6133660" y="2456711"/>
                </a:cubicBezTo>
                <a:cubicBezTo>
                  <a:pt x="6133660" y="2464840"/>
                  <a:pt x="6135349" y="2472968"/>
                  <a:pt x="6128592" y="2472968"/>
                </a:cubicBezTo>
                <a:cubicBezTo>
                  <a:pt x="6126903" y="2472968"/>
                  <a:pt x="6125214" y="2468091"/>
                  <a:pt x="6125214" y="2466465"/>
                </a:cubicBezTo>
                <a:cubicBezTo>
                  <a:pt x="6125214" y="2459963"/>
                  <a:pt x="6131971" y="2458337"/>
                  <a:pt x="6131971" y="2455086"/>
                </a:cubicBezTo>
                <a:cubicBezTo>
                  <a:pt x="6131971" y="2448583"/>
                  <a:pt x="6130282" y="2442080"/>
                  <a:pt x="6137039" y="2442080"/>
                </a:cubicBezTo>
                <a:close/>
                <a:moveTo>
                  <a:pt x="6551540" y="2440150"/>
                </a:moveTo>
                <a:cubicBezTo>
                  <a:pt x="6556440" y="2441719"/>
                  <a:pt x="6571141" y="2457404"/>
                  <a:pt x="6571141" y="2458973"/>
                </a:cubicBezTo>
                <a:cubicBezTo>
                  <a:pt x="6571141" y="2462110"/>
                  <a:pt x="6567874" y="2465247"/>
                  <a:pt x="6566241" y="2465247"/>
                </a:cubicBezTo>
                <a:cubicBezTo>
                  <a:pt x="6564607" y="2465247"/>
                  <a:pt x="6561340" y="2462110"/>
                  <a:pt x="6561340" y="2460541"/>
                </a:cubicBezTo>
                <a:cubicBezTo>
                  <a:pt x="6561340" y="2458973"/>
                  <a:pt x="6561340" y="2457404"/>
                  <a:pt x="6561340" y="2454267"/>
                </a:cubicBezTo>
                <a:cubicBezTo>
                  <a:pt x="6553173" y="2454267"/>
                  <a:pt x="6549906" y="2446424"/>
                  <a:pt x="6551540" y="2440150"/>
                </a:cubicBezTo>
                <a:close/>
                <a:moveTo>
                  <a:pt x="6495185" y="2413123"/>
                </a:moveTo>
                <a:cubicBezTo>
                  <a:pt x="6500031" y="2413123"/>
                  <a:pt x="6501646" y="2419514"/>
                  <a:pt x="6501646" y="2424307"/>
                </a:cubicBezTo>
                <a:cubicBezTo>
                  <a:pt x="6501646" y="2438686"/>
                  <a:pt x="6487109" y="2435490"/>
                  <a:pt x="6487109" y="2448272"/>
                </a:cubicBezTo>
                <a:cubicBezTo>
                  <a:pt x="6474187" y="2451467"/>
                  <a:pt x="6467726" y="2459455"/>
                  <a:pt x="6453188" y="2459455"/>
                </a:cubicBezTo>
                <a:cubicBezTo>
                  <a:pt x="6449958" y="2459455"/>
                  <a:pt x="6440266" y="2454662"/>
                  <a:pt x="6440266" y="2453065"/>
                </a:cubicBezTo>
                <a:lnTo>
                  <a:pt x="6443497" y="2456260"/>
                </a:lnTo>
                <a:cubicBezTo>
                  <a:pt x="6437036" y="2448272"/>
                  <a:pt x="6424114" y="2451467"/>
                  <a:pt x="6422498" y="2441881"/>
                </a:cubicBezTo>
                <a:cubicBezTo>
                  <a:pt x="6443497" y="2441881"/>
                  <a:pt x="6443497" y="2441881"/>
                  <a:pt x="6443497" y="2441881"/>
                </a:cubicBezTo>
                <a:cubicBezTo>
                  <a:pt x="6445112" y="2441881"/>
                  <a:pt x="6451573" y="2440283"/>
                  <a:pt x="6451573" y="2440283"/>
                </a:cubicBezTo>
                <a:cubicBezTo>
                  <a:pt x="6462880" y="2435490"/>
                  <a:pt x="6472571" y="2437088"/>
                  <a:pt x="6479033" y="2433893"/>
                </a:cubicBezTo>
                <a:cubicBezTo>
                  <a:pt x="6488724" y="2429100"/>
                  <a:pt x="6485494" y="2413123"/>
                  <a:pt x="6495185" y="2413123"/>
                </a:cubicBezTo>
                <a:close/>
                <a:moveTo>
                  <a:pt x="5973572" y="2391084"/>
                </a:moveTo>
                <a:cubicBezTo>
                  <a:pt x="5978881" y="2392532"/>
                  <a:pt x="5984190" y="2395841"/>
                  <a:pt x="5984190" y="2399150"/>
                </a:cubicBezTo>
                <a:cubicBezTo>
                  <a:pt x="5984190" y="2400805"/>
                  <a:pt x="5979289" y="2409078"/>
                  <a:pt x="5976022" y="2409078"/>
                </a:cubicBezTo>
                <a:cubicBezTo>
                  <a:pt x="5972756" y="2409078"/>
                  <a:pt x="5962955" y="2400805"/>
                  <a:pt x="5962955" y="2394186"/>
                </a:cubicBezTo>
                <a:cubicBezTo>
                  <a:pt x="5962955" y="2390050"/>
                  <a:pt x="5968264" y="2389636"/>
                  <a:pt x="5973572" y="2391084"/>
                </a:cubicBezTo>
                <a:close/>
                <a:moveTo>
                  <a:pt x="6004459" y="2387843"/>
                </a:moveTo>
                <a:cubicBezTo>
                  <a:pt x="6036632" y="2387843"/>
                  <a:pt x="6036632" y="2387843"/>
                  <a:pt x="6036632" y="2387843"/>
                </a:cubicBezTo>
                <a:cubicBezTo>
                  <a:pt x="6038241" y="2393055"/>
                  <a:pt x="6043067" y="2391318"/>
                  <a:pt x="6047893" y="2391318"/>
                </a:cubicBezTo>
                <a:lnTo>
                  <a:pt x="6049501" y="2391318"/>
                </a:lnTo>
                <a:cubicBezTo>
                  <a:pt x="6051110" y="2396530"/>
                  <a:pt x="6057545" y="2398268"/>
                  <a:pt x="6057545" y="2405217"/>
                </a:cubicBezTo>
                <a:cubicBezTo>
                  <a:pt x="6057545" y="2405217"/>
                  <a:pt x="6055936" y="2405217"/>
                  <a:pt x="6054327" y="2405217"/>
                </a:cubicBezTo>
                <a:cubicBezTo>
                  <a:pt x="6044675" y="2405217"/>
                  <a:pt x="6039849" y="2398268"/>
                  <a:pt x="6028589" y="2398268"/>
                </a:cubicBezTo>
                <a:cubicBezTo>
                  <a:pt x="6022154" y="2398268"/>
                  <a:pt x="6018937" y="2398268"/>
                  <a:pt x="6012502" y="2398268"/>
                </a:cubicBezTo>
                <a:cubicBezTo>
                  <a:pt x="6009285" y="2398268"/>
                  <a:pt x="5999633" y="2394793"/>
                  <a:pt x="5999633" y="2394793"/>
                </a:cubicBezTo>
                <a:cubicBezTo>
                  <a:pt x="5999633" y="2391318"/>
                  <a:pt x="6004459" y="2389581"/>
                  <a:pt x="6004459" y="2387843"/>
                </a:cubicBezTo>
                <a:close/>
                <a:moveTo>
                  <a:pt x="6476550" y="2380304"/>
                </a:moveTo>
                <a:cubicBezTo>
                  <a:pt x="6491251" y="2385205"/>
                  <a:pt x="6497785" y="2393372"/>
                  <a:pt x="6505952" y="2401540"/>
                </a:cubicBezTo>
                <a:cubicBezTo>
                  <a:pt x="6510852" y="2408074"/>
                  <a:pt x="6519019" y="2406440"/>
                  <a:pt x="6519019" y="2416241"/>
                </a:cubicBezTo>
                <a:cubicBezTo>
                  <a:pt x="6519019" y="2417875"/>
                  <a:pt x="6519019" y="2419508"/>
                  <a:pt x="6519019" y="2421142"/>
                </a:cubicBezTo>
                <a:cubicBezTo>
                  <a:pt x="6517386" y="2421142"/>
                  <a:pt x="6515752" y="2422775"/>
                  <a:pt x="6514119" y="2421142"/>
                </a:cubicBezTo>
                <a:cubicBezTo>
                  <a:pt x="6505952" y="2419508"/>
                  <a:pt x="6505952" y="2414608"/>
                  <a:pt x="6507585" y="2408074"/>
                </a:cubicBezTo>
                <a:cubicBezTo>
                  <a:pt x="6497785" y="2403173"/>
                  <a:pt x="6499418" y="2395006"/>
                  <a:pt x="6489618" y="2390105"/>
                </a:cubicBezTo>
                <a:cubicBezTo>
                  <a:pt x="6484717" y="2386838"/>
                  <a:pt x="6479817" y="2386838"/>
                  <a:pt x="6476550" y="2380304"/>
                </a:cubicBezTo>
                <a:close/>
                <a:moveTo>
                  <a:pt x="5591889" y="2380121"/>
                </a:moveTo>
                <a:cubicBezTo>
                  <a:pt x="5593391" y="2380121"/>
                  <a:pt x="5596394" y="2380121"/>
                  <a:pt x="5597895" y="2380121"/>
                </a:cubicBezTo>
                <a:cubicBezTo>
                  <a:pt x="5599396" y="2380121"/>
                  <a:pt x="5602399" y="2383499"/>
                  <a:pt x="5603901" y="2385189"/>
                </a:cubicBezTo>
                <a:cubicBezTo>
                  <a:pt x="5603901" y="2388567"/>
                  <a:pt x="5600898" y="2393634"/>
                  <a:pt x="5596394" y="2393634"/>
                </a:cubicBezTo>
                <a:cubicBezTo>
                  <a:pt x="5591889" y="2393634"/>
                  <a:pt x="5591889" y="2388567"/>
                  <a:pt x="5591889" y="2385189"/>
                </a:cubicBezTo>
                <a:cubicBezTo>
                  <a:pt x="5591889" y="2383499"/>
                  <a:pt x="5590388" y="2380121"/>
                  <a:pt x="5591889" y="2380121"/>
                </a:cubicBezTo>
                <a:close/>
                <a:moveTo>
                  <a:pt x="6267042" y="2380019"/>
                </a:moveTo>
                <a:lnTo>
                  <a:pt x="6268322" y="2380585"/>
                </a:lnTo>
                <a:lnTo>
                  <a:pt x="6268322" y="2380702"/>
                </a:lnTo>
                <a:close/>
                <a:moveTo>
                  <a:pt x="6265082" y="2378974"/>
                </a:moveTo>
                <a:lnTo>
                  <a:pt x="6267042" y="2380019"/>
                </a:lnTo>
                <a:lnTo>
                  <a:pt x="6265406" y="2379296"/>
                </a:lnTo>
                <a:close/>
                <a:moveTo>
                  <a:pt x="5554262" y="2356957"/>
                </a:moveTo>
                <a:cubicBezTo>
                  <a:pt x="5557388" y="2368336"/>
                  <a:pt x="5562076" y="2381341"/>
                  <a:pt x="5571452" y="2381341"/>
                </a:cubicBezTo>
                <a:cubicBezTo>
                  <a:pt x="5571452" y="2382966"/>
                  <a:pt x="5571452" y="2386218"/>
                  <a:pt x="5573015" y="2387843"/>
                </a:cubicBezTo>
                <a:cubicBezTo>
                  <a:pt x="5571452" y="2387843"/>
                  <a:pt x="5568327" y="2387843"/>
                  <a:pt x="5566764" y="2387843"/>
                </a:cubicBezTo>
                <a:cubicBezTo>
                  <a:pt x="5563638" y="2387843"/>
                  <a:pt x="5562076" y="2384592"/>
                  <a:pt x="5558950" y="2384592"/>
                </a:cubicBezTo>
                <a:cubicBezTo>
                  <a:pt x="5557388" y="2384592"/>
                  <a:pt x="5554262" y="2376464"/>
                  <a:pt x="5554262" y="2374838"/>
                </a:cubicBezTo>
                <a:cubicBezTo>
                  <a:pt x="5551137" y="2368336"/>
                  <a:pt x="5540198" y="2371587"/>
                  <a:pt x="5540198" y="2366711"/>
                </a:cubicBezTo>
                <a:cubicBezTo>
                  <a:pt x="5540198" y="2361834"/>
                  <a:pt x="5549574" y="2356957"/>
                  <a:pt x="5554262" y="2356957"/>
                </a:cubicBezTo>
                <a:close/>
                <a:moveTo>
                  <a:pt x="5412308" y="2349235"/>
                </a:moveTo>
                <a:lnTo>
                  <a:pt x="5415203" y="2349235"/>
                </a:lnTo>
                <a:cubicBezTo>
                  <a:pt x="5415203" y="2350844"/>
                  <a:pt x="5415203" y="2352452"/>
                  <a:pt x="5415203" y="2352452"/>
                </a:cubicBezTo>
                <a:close/>
                <a:moveTo>
                  <a:pt x="5410860" y="2349235"/>
                </a:moveTo>
                <a:lnTo>
                  <a:pt x="5412308" y="2349235"/>
                </a:lnTo>
                <a:cubicBezTo>
                  <a:pt x="5418099" y="2355670"/>
                  <a:pt x="5422442" y="2360496"/>
                  <a:pt x="5422442" y="2368539"/>
                </a:cubicBezTo>
                <a:cubicBezTo>
                  <a:pt x="5418099" y="2368539"/>
                  <a:pt x="5410860" y="2357278"/>
                  <a:pt x="5410860" y="2352452"/>
                </a:cubicBezTo>
                <a:cubicBezTo>
                  <a:pt x="5410860" y="2350844"/>
                  <a:pt x="5410860" y="2350844"/>
                  <a:pt x="5410860" y="2349235"/>
                </a:cubicBezTo>
                <a:close/>
                <a:moveTo>
                  <a:pt x="2392783" y="2335793"/>
                </a:moveTo>
                <a:cubicBezTo>
                  <a:pt x="2392783" y="2335793"/>
                  <a:pt x="2394393" y="2335793"/>
                  <a:pt x="2394393" y="2335793"/>
                </a:cubicBezTo>
                <a:cubicBezTo>
                  <a:pt x="2399218" y="2337472"/>
                  <a:pt x="2404046" y="2342508"/>
                  <a:pt x="2410480" y="2342508"/>
                </a:cubicBezTo>
                <a:cubicBezTo>
                  <a:pt x="2412089" y="2350901"/>
                  <a:pt x="2418522" y="2344186"/>
                  <a:pt x="2421739" y="2344186"/>
                </a:cubicBezTo>
                <a:cubicBezTo>
                  <a:pt x="2424956" y="2344186"/>
                  <a:pt x="2426565" y="2349222"/>
                  <a:pt x="2426565" y="2350901"/>
                </a:cubicBezTo>
                <a:cubicBezTo>
                  <a:pt x="2426565" y="2355937"/>
                  <a:pt x="2415305" y="2374402"/>
                  <a:pt x="2407263" y="2374402"/>
                </a:cubicBezTo>
                <a:cubicBezTo>
                  <a:pt x="2395999" y="2374402"/>
                  <a:pt x="2378306" y="2360973"/>
                  <a:pt x="2378306" y="2354258"/>
                </a:cubicBezTo>
                <a:cubicBezTo>
                  <a:pt x="2378306" y="2342508"/>
                  <a:pt x="2383130" y="2335793"/>
                  <a:pt x="2392783" y="2335793"/>
                </a:cubicBezTo>
                <a:close/>
                <a:moveTo>
                  <a:pt x="6094976" y="2333862"/>
                </a:moveTo>
                <a:cubicBezTo>
                  <a:pt x="6106316" y="2333862"/>
                  <a:pt x="6116037" y="2345140"/>
                  <a:pt x="6128997" y="2348362"/>
                </a:cubicBezTo>
                <a:cubicBezTo>
                  <a:pt x="6128997" y="2358029"/>
                  <a:pt x="6128997" y="2369307"/>
                  <a:pt x="6128997" y="2374140"/>
                </a:cubicBezTo>
                <a:cubicBezTo>
                  <a:pt x="6128997" y="2377363"/>
                  <a:pt x="6132237" y="2380585"/>
                  <a:pt x="6138717" y="2380585"/>
                </a:cubicBezTo>
                <a:cubicBezTo>
                  <a:pt x="6138717" y="2383807"/>
                  <a:pt x="6148438" y="2395085"/>
                  <a:pt x="6153298" y="2395085"/>
                </a:cubicBezTo>
                <a:cubicBezTo>
                  <a:pt x="6158158" y="2395085"/>
                  <a:pt x="6164638" y="2383807"/>
                  <a:pt x="6166258" y="2382196"/>
                </a:cubicBezTo>
                <a:cubicBezTo>
                  <a:pt x="6172739" y="2377363"/>
                  <a:pt x="6172739" y="2375751"/>
                  <a:pt x="6184079" y="2374140"/>
                </a:cubicBezTo>
                <a:cubicBezTo>
                  <a:pt x="6190559" y="2370918"/>
                  <a:pt x="6198660" y="2358029"/>
                  <a:pt x="6206760" y="2356418"/>
                </a:cubicBezTo>
                <a:cubicBezTo>
                  <a:pt x="6208380" y="2361251"/>
                  <a:pt x="6213240" y="2359640"/>
                  <a:pt x="6216480" y="2361251"/>
                </a:cubicBezTo>
                <a:cubicBezTo>
                  <a:pt x="6224580" y="2362862"/>
                  <a:pt x="6229441" y="2372529"/>
                  <a:pt x="6234301" y="2374140"/>
                </a:cubicBezTo>
                <a:cubicBezTo>
                  <a:pt x="6253742" y="2374140"/>
                  <a:pt x="6253742" y="2374140"/>
                  <a:pt x="6253742" y="2374140"/>
                </a:cubicBezTo>
                <a:lnTo>
                  <a:pt x="6265406" y="2379296"/>
                </a:lnTo>
                <a:lnTo>
                  <a:pt x="6268322" y="2382196"/>
                </a:lnTo>
                <a:lnTo>
                  <a:pt x="6268322" y="2380702"/>
                </a:lnTo>
                <a:lnTo>
                  <a:pt x="6287358" y="2390856"/>
                </a:lnTo>
                <a:cubicBezTo>
                  <a:pt x="6297078" y="2394279"/>
                  <a:pt x="6308014" y="2396696"/>
                  <a:pt x="6316924" y="2396696"/>
                </a:cubicBezTo>
                <a:cubicBezTo>
                  <a:pt x="6325024" y="2396696"/>
                  <a:pt x="6329884" y="2406363"/>
                  <a:pt x="6337985" y="2406363"/>
                </a:cubicBezTo>
                <a:cubicBezTo>
                  <a:pt x="6337985" y="2411196"/>
                  <a:pt x="6342845" y="2412807"/>
                  <a:pt x="6347705" y="2412807"/>
                </a:cubicBezTo>
                <a:cubicBezTo>
                  <a:pt x="6370386" y="2420863"/>
                  <a:pt x="6368766" y="2440197"/>
                  <a:pt x="6386586" y="2448252"/>
                </a:cubicBezTo>
                <a:cubicBezTo>
                  <a:pt x="6393067" y="2451474"/>
                  <a:pt x="6409267" y="2443419"/>
                  <a:pt x="6409267" y="2459530"/>
                </a:cubicBezTo>
                <a:cubicBezTo>
                  <a:pt x="6409267" y="2467586"/>
                  <a:pt x="6394687" y="2464363"/>
                  <a:pt x="6394687" y="2470808"/>
                </a:cubicBezTo>
                <a:cubicBezTo>
                  <a:pt x="6394687" y="2474030"/>
                  <a:pt x="6407647" y="2486919"/>
                  <a:pt x="6409267" y="2488530"/>
                </a:cubicBezTo>
                <a:cubicBezTo>
                  <a:pt x="6415747" y="2494975"/>
                  <a:pt x="6414127" y="2499808"/>
                  <a:pt x="6420608" y="2507864"/>
                </a:cubicBezTo>
                <a:cubicBezTo>
                  <a:pt x="6422228" y="2512697"/>
                  <a:pt x="6430328" y="2515920"/>
                  <a:pt x="6435188" y="2515920"/>
                </a:cubicBezTo>
                <a:cubicBezTo>
                  <a:pt x="6438428" y="2515920"/>
                  <a:pt x="6440048" y="2520753"/>
                  <a:pt x="6441668" y="2523975"/>
                </a:cubicBezTo>
                <a:cubicBezTo>
                  <a:pt x="6443288" y="2527197"/>
                  <a:pt x="6446528" y="2523975"/>
                  <a:pt x="6449769" y="2525586"/>
                </a:cubicBezTo>
                <a:cubicBezTo>
                  <a:pt x="6454629" y="2525586"/>
                  <a:pt x="6456249" y="2530420"/>
                  <a:pt x="6457869" y="2533642"/>
                </a:cubicBezTo>
                <a:cubicBezTo>
                  <a:pt x="6457869" y="2536864"/>
                  <a:pt x="6469209" y="2535253"/>
                  <a:pt x="6470829" y="2536864"/>
                </a:cubicBezTo>
                <a:cubicBezTo>
                  <a:pt x="6467589" y="2538475"/>
                  <a:pt x="6462729" y="2543309"/>
                  <a:pt x="6462729" y="2548142"/>
                </a:cubicBezTo>
                <a:cubicBezTo>
                  <a:pt x="6461109" y="2548142"/>
                  <a:pt x="6459489" y="2548142"/>
                  <a:pt x="6457869" y="2548142"/>
                </a:cubicBezTo>
                <a:cubicBezTo>
                  <a:pt x="6456249" y="2548142"/>
                  <a:pt x="6446528" y="2540086"/>
                  <a:pt x="6444908" y="2538475"/>
                </a:cubicBezTo>
                <a:cubicBezTo>
                  <a:pt x="6425468" y="2538475"/>
                  <a:pt x="6425468" y="2538475"/>
                  <a:pt x="6425468" y="2538475"/>
                </a:cubicBezTo>
                <a:cubicBezTo>
                  <a:pt x="6415747" y="2536864"/>
                  <a:pt x="6397927" y="2528809"/>
                  <a:pt x="6397927" y="2520753"/>
                </a:cubicBezTo>
                <a:cubicBezTo>
                  <a:pt x="6397927" y="2519142"/>
                  <a:pt x="6393067" y="2517531"/>
                  <a:pt x="6391447" y="2515920"/>
                </a:cubicBezTo>
                <a:cubicBezTo>
                  <a:pt x="6376866" y="2501419"/>
                  <a:pt x="6363906" y="2482086"/>
                  <a:pt x="6341225" y="2482086"/>
                </a:cubicBezTo>
                <a:cubicBezTo>
                  <a:pt x="6323404" y="2482086"/>
                  <a:pt x="6325024" y="2494975"/>
                  <a:pt x="6313684" y="2499808"/>
                </a:cubicBezTo>
                <a:cubicBezTo>
                  <a:pt x="6316924" y="2507864"/>
                  <a:pt x="6310444" y="2511086"/>
                  <a:pt x="6310444" y="2515920"/>
                </a:cubicBezTo>
                <a:cubicBezTo>
                  <a:pt x="6294243" y="2515920"/>
                  <a:pt x="6291003" y="2515920"/>
                  <a:pt x="6282903" y="2515920"/>
                </a:cubicBezTo>
                <a:cubicBezTo>
                  <a:pt x="6265082" y="2515920"/>
                  <a:pt x="6260222" y="2494975"/>
                  <a:pt x="6240781" y="2494975"/>
                </a:cubicBezTo>
                <a:cubicBezTo>
                  <a:pt x="6239161" y="2494975"/>
                  <a:pt x="6231061" y="2494975"/>
                  <a:pt x="6231061" y="2498197"/>
                </a:cubicBezTo>
                <a:cubicBezTo>
                  <a:pt x="6216480" y="2498197"/>
                  <a:pt x="6216480" y="2498197"/>
                  <a:pt x="6216480" y="2498197"/>
                </a:cubicBezTo>
                <a:cubicBezTo>
                  <a:pt x="6210000" y="2498197"/>
                  <a:pt x="6203520" y="2498197"/>
                  <a:pt x="6203520" y="2493364"/>
                </a:cubicBezTo>
                <a:cubicBezTo>
                  <a:pt x="6203520" y="2483697"/>
                  <a:pt x="6218100" y="2480475"/>
                  <a:pt x="6221340" y="2478864"/>
                </a:cubicBezTo>
                <a:cubicBezTo>
                  <a:pt x="6211620" y="2469197"/>
                  <a:pt x="6216480" y="2459530"/>
                  <a:pt x="6213240" y="2448252"/>
                </a:cubicBezTo>
                <a:cubicBezTo>
                  <a:pt x="6210000" y="2440197"/>
                  <a:pt x="6190559" y="2432141"/>
                  <a:pt x="6182459" y="2428919"/>
                </a:cubicBezTo>
                <a:cubicBezTo>
                  <a:pt x="6174359" y="2424085"/>
                  <a:pt x="6154918" y="2420863"/>
                  <a:pt x="6143578" y="2420863"/>
                </a:cubicBezTo>
                <a:cubicBezTo>
                  <a:pt x="6133857" y="2420863"/>
                  <a:pt x="6128997" y="2403141"/>
                  <a:pt x="6117657" y="2406363"/>
                </a:cubicBezTo>
                <a:cubicBezTo>
                  <a:pt x="6117657" y="2399918"/>
                  <a:pt x="6117657" y="2399918"/>
                  <a:pt x="6117657" y="2399918"/>
                </a:cubicBezTo>
                <a:cubicBezTo>
                  <a:pt x="6116037" y="2404752"/>
                  <a:pt x="6112797" y="2412807"/>
                  <a:pt x="6106316" y="2412807"/>
                </a:cubicBezTo>
                <a:cubicBezTo>
                  <a:pt x="6104696" y="2412807"/>
                  <a:pt x="6099836" y="2412807"/>
                  <a:pt x="6099836" y="2411196"/>
                </a:cubicBezTo>
                <a:cubicBezTo>
                  <a:pt x="6096596" y="2403141"/>
                  <a:pt x="6099836" y="2399918"/>
                  <a:pt x="6096596" y="2395085"/>
                </a:cubicBezTo>
                <a:cubicBezTo>
                  <a:pt x="6093356" y="2388640"/>
                  <a:pt x="6085256" y="2391863"/>
                  <a:pt x="6083636" y="2387029"/>
                </a:cubicBezTo>
                <a:cubicBezTo>
                  <a:pt x="6093356" y="2380585"/>
                  <a:pt x="6114417" y="2382196"/>
                  <a:pt x="6119277" y="2374140"/>
                </a:cubicBezTo>
                <a:cubicBezTo>
                  <a:pt x="6114417" y="2374140"/>
                  <a:pt x="6114417" y="2374140"/>
                  <a:pt x="6114417" y="2374140"/>
                </a:cubicBezTo>
                <a:cubicBezTo>
                  <a:pt x="6106316" y="2375751"/>
                  <a:pt x="6101456" y="2377363"/>
                  <a:pt x="6094976" y="2377363"/>
                </a:cubicBezTo>
                <a:cubicBezTo>
                  <a:pt x="6090116" y="2377363"/>
                  <a:pt x="6088496" y="2375751"/>
                  <a:pt x="6083636" y="2375751"/>
                </a:cubicBezTo>
                <a:cubicBezTo>
                  <a:pt x="6082016" y="2374140"/>
                  <a:pt x="6080396" y="2370918"/>
                  <a:pt x="6080396" y="2369307"/>
                </a:cubicBezTo>
                <a:cubicBezTo>
                  <a:pt x="6075535" y="2358029"/>
                  <a:pt x="6057715" y="2362862"/>
                  <a:pt x="6057715" y="2353196"/>
                </a:cubicBezTo>
                <a:cubicBezTo>
                  <a:pt x="6057715" y="2348362"/>
                  <a:pt x="6064195" y="2346751"/>
                  <a:pt x="6067435" y="2346751"/>
                </a:cubicBezTo>
                <a:cubicBezTo>
                  <a:pt x="6077155" y="2346751"/>
                  <a:pt x="6082016" y="2333862"/>
                  <a:pt x="6094976" y="2333862"/>
                </a:cubicBezTo>
                <a:close/>
                <a:moveTo>
                  <a:pt x="5387052" y="2304836"/>
                </a:moveTo>
                <a:cubicBezTo>
                  <a:pt x="5391878" y="2308346"/>
                  <a:pt x="5403139" y="2324140"/>
                  <a:pt x="5396704" y="2324140"/>
                </a:cubicBezTo>
                <a:cubicBezTo>
                  <a:pt x="5393487" y="2324140"/>
                  <a:pt x="5385443" y="2311856"/>
                  <a:pt x="5383835" y="2306591"/>
                </a:cubicBezTo>
                <a:close/>
                <a:moveTo>
                  <a:pt x="5940377" y="2295184"/>
                </a:moveTo>
                <a:cubicBezTo>
                  <a:pt x="5940377" y="2295184"/>
                  <a:pt x="5940377" y="2295184"/>
                  <a:pt x="5943652" y="2295184"/>
                </a:cubicBezTo>
                <a:cubicBezTo>
                  <a:pt x="5943652" y="2296803"/>
                  <a:pt x="5943652" y="2301660"/>
                  <a:pt x="5940377" y="2301660"/>
                </a:cubicBezTo>
                <a:cubicBezTo>
                  <a:pt x="5938740" y="2311375"/>
                  <a:pt x="5933829" y="2324327"/>
                  <a:pt x="5919094" y="2324327"/>
                </a:cubicBezTo>
                <a:cubicBezTo>
                  <a:pt x="5909271" y="2324327"/>
                  <a:pt x="5902722" y="2319470"/>
                  <a:pt x="5894536" y="2319470"/>
                </a:cubicBezTo>
                <a:cubicBezTo>
                  <a:pt x="5883076" y="2319470"/>
                  <a:pt x="5878165" y="2321089"/>
                  <a:pt x="5866704" y="2321089"/>
                </a:cubicBezTo>
                <a:cubicBezTo>
                  <a:pt x="5853607" y="2321089"/>
                  <a:pt x="5842147" y="2319470"/>
                  <a:pt x="5842147" y="2334041"/>
                </a:cubicBezTo>
                <a:cubicBezTo>
                  <a:pt x="5842147" y="2343755"/>
                  <a:pt x="5847058" y="2356708"/>
                  <a:pt x="5858519" y="2356708"/>
                </a:cubicBezTo>
                <a:cubicBezTo>
                  <a:pt x="5861793" y="2356708"/>
                  <a:pt x="5863430" y="2353470"/>
                  <a:pt x="5865067" y="2350232"/>
                </a:cubicBezTo>
                <a:lnTo>
                  <a:pt x="5865067" y="2353470"/>
                </a:lnTo>
                <a:cubicBezTo>
                  <a:pt x="5865067" y="2351851"/>
                  <a:pt x="5902722" y="2338898"/>
                  <a:pt x="5907634" y="2340517"/>
                </a:cubicBezTo>
                <a:cubicBezTo>
                  <a:pt x="5907634" y="2340517"/>
                  <a:pt x="5907634" y="2340517"/>
                  <a:pt x="5907634" y="2345374"/>
                </a:cubicBezTo>
                <a:cubicBezTo>
                  <a:pt x="5891262" y="2351851"/>
                  <a:pt x="5889625" y="2366422"/>
                  <a:pt x="5869979" y="2366422"/>
                </a:cubicBezTo>
                <a:cubicBezTo>
                  <a:pt x="5869979" y="2369660"/>
                  <a:pt x="5883076" y="2393946"/>
                  <a:pt x="5887988" y="2397184"/>
                </a:cubicBezTo>
                <a:cubicBezTo>
                  <a:pt x="5886351" y="2398803"/>
                  <a:pt x="5884713" y="2400422"/>
                  <a:pt x="5884713" y="2400422"/>
                </a:cubicBezTo>
                <a:cubicBezTo>
                  <a:pt x="5884713" y="2405279"/>
                  <a:pt x="5891262" y="2413374"/>
                  <a:pt x="5894536" y="2413374"/>
                </a:cubicBezTo>
                <a:cubicBezTo>
                  <a:pt x="5894536" y="2421469"/>
                  <a:pt x="5878165" y="2421469"/>
                  <a:pt x="5878165" y="2429565"/>
                </a:cubicBezTo>
                <a:cubicBezTo>
                  <a:pt x="5878165" y="2429565"/>
                  <a:pt x="5878165" y="2429565"/>
                  <a:pt x="5869979" y="2429565"/>
                </a:cubicBezTo>
                <a:cubicBezTo>
                  <a:pt x="5869979" y="2426327"/>
                  <a:pt x="5869979" y="2424708"/>
                  <a:pt x="5869979" y="2423089"/>
                </a:cubicBezTo>
                <a:cubicBezTo>
                  <a:pt x="5869979" y="2413374"/>
                  <a:pt x="5858519" y="2410136"/>
                  <a:pt x="5858519" y="2400422"/>
                </a:cubicBezTo>
                <a:cubicBezTo>
                  <a:pt x="5858519" y="2400422"/>
                  <a:pt x="5858519" y="2400422"/>
                  <a:pt x="5860156" y="2385851"/>
                </a:cubicBezTo>
                <a:cubicBezTo>
                  <a:pt x="5858519" y="2385851"/>
                  <a:pt x="5856881" y="2385851"/>
                  <a:pt x="5855244" y="2385851"/>
                </a:cubicBezTo>
                <a:cubicBezTo>
                  <a:pt x="5850333" y="2385851"/>
                  <a:pt x="5843784" y="2389089"/>
                  <a:pt x="5843784" y="2393946"/>
                </a:cubicBezTo>
                <a:cubicBezTo>
                  <a:pt x="5843784" y="2403660"/>
                  <a:pt x="5850333" y="2408517"/>
                  <a:pt x="5850333" y="2418231"/>
                </a:cubicBezTo>
                <a:cubicBezTo>
                  <a:pt x="5850333" y="2421469"/>
                  <a:pt x="5847058" y="2445755"/>
                  <a:pt x="5840510" y="2445755"/>
                </a:cubicBezTo>
                <a:cubicBezTo>
                  <a:pt x="5833961" y="2445755"/>
                  <a:pt x="5827412" y="2440898"/>
                  <a:pt x="5827412" y="2436041"/>
                </a:cubicBezTo>
                <a:cubicBezTo>
                  <a:pt x="5827412" y="2429565"/>
                  <a:pt x="5827412" y="2413374"/>
                  <a:pt x="5827412" y="2402041"/>
                </a:cubicBezTo>
                <a:cubicBezTo>
                  <a:pt x="5824138" y="2402041"/>
                  <a:pt x="5814315" y="2402041"/>
                  <a:pt x="5814315" y="2393946"/>
                </a:cubicBezTo>
                <a:cubicBezTo>
                  <a:pt x="5814315" y="2377755"/>
                  <a:pt x="5820863" y="2371279"/>
                  <a:pt x="5827412" y="2355089"/>
                </a:cubicBezTo>
                <a:cubicBezTo>
                  <a:pt x="5827412" y="2351851"/>
                  <a:pt x="5833961" y="2348613"/>
                  <a:pt x="5833961" y="2343755"/>
                </a:cubicBezTo>
                <a:cubicBezTo>
                  <a:pt x="5833961" y="2327565"/>
                  <a:pt x="5842147" y="2303279"/>
                  <a:pt x="5860156" y="2303279"/>
                </a:cubicBezTo>
                <a:cubicBezTo>
                  <a:pt x="5860156" y="2303279"/>
                  <a:pt x="5860156" y="2303279"/>
                  <a:pt x="5910908" y="2311375"/>
                </a:cubicBezTo>
                <a:cubicBezTo>
                  <a:pt x="5910908" y="2311375"/>
                  <a:pt x="5910908" y="2311375"/>
                  <a:pt x="5917457" y="2311375"/>
                </a:cubicBezTo>
                <a:cubicBezTo>
                  <a:pt x="5920731" y="2308136"/>
                  <a:pt x="5932192" y="2301660"/>
                  <a:pt x="5940377" y="2295184"/>
                </a:cubicBezTo>
                <a:close/>
                <a:moveTo>
                  <a:pt x="5998088" y="2281672"/>
                </a:moveTo>
                <a:cubicBezTo>
                  <a:pt x="5998088" y="2291269"/>
                  <a:pt x="6004265" y="2297667"/>
                  <a:pt x="6015076" y="2300866"/>
                </a:cubicBezTo>
                <a:cubicBezTo>
                  <a:pt x="6015076" y="2304065"/>
                  <a:pt x="6008898" y="2305664"/>
                  <a:pt x="6008898" y="2308863"/>
                </a:cubicBezTo>
                <a:cubicBezTo>
                  <a:pt x="6008898" y="2313662"/>
                  <a:pt x="6013531" y="2313662"/>
                  <a:pt x="6013531" y="2320060"/>
                </a:cubicBezTo>
                <a:cubicBezTo>
                  <a:pt x="6010443" y="2320060"/>
                  <a:pt x="6004265" y="2321659"/>
                  <a:pt x="5998088" y="2321659"/>
                </a:cubicBezTo>
                <a:cubicBezTo>
                  <a:pt x="5998088" y="2321659"/>
                  <a:pt x="5998088" y="2321659"/>
                  <a:pt x="5998088" y="2326458"/>
                </a:cubicBezTo>
                <a:cubicBezTo>
                  <a:pt x="6001177" y="2331256"/>
                  <a:pt x="6002721" y="2332856"/>
                  <a:pt x="6005810" y="2337654"/>
                </a:cubicBezTo>
                <a:cubicBezTo>
                  <a:pt x="5998088" y="2337654"/>
                  <a:pt x="5996544" y="2329657"/>
                  <a:pt x="5996544" y="2324858"/>
                </a:cubicBezTo>
                <a:cubicBezTo>
                  <a:pt x="5996544" y="2320060"/>
                  <a:pt x="5996544" y="2323259"/>
                  <a:pt x="5996544" y="2315261"/>
                </a:cubicBezTo>
                <a:cubicBezTo>
                  <a:pt x="5996544" y="2307264"/>
                  <a:pt x="5991911" y="2305664"/>
                  <a:pt x="5991911" y="2296067"/>
                </a:cubicBezTo>
                <a:cubicBezTo>
                  <a:pt x="5991911" y="2289670"/>
                  <a:pt x="5991911" y="2284871"/>
                  <a:pt x="5998088" y="2281672"/>
                </a:cubicBezTo>
                <a:close/>
                <a:moveTo>
                  <a:pt x="5337505" y="2214107"/>
                </a:moveTo>
                <a:cubicBezTo>
                  <a:pt x="5337505" y="2214107"/>
                  <a:pt x="5339130" y="2214107"/>
                  <a:pt x="5340756" y="2214107"/>
                </a:cubicBezTo>
                <a:cubicBezTo>
                  <a:pt x="5348884" y="2214107"/>
                  <a:pt x="5350510" y="2217351"/>
                  <a:pt x="5355386" y="2220595"/>
                </a:cubicBezTo>
                <a:cubicBezTo>
                  <a:pt x="5379770" y="2220595"/>
                  <a:pt x="5379770" y="2220595"/>
                  <a:pt x="5379770" y="2220595"/>
                </a:cubicBezTo>
                <a:cubicBezTo>
                  <a:pt x="5394401" y="2225462"/>
                  <a:pt x="5399278" y="2235194"/>
                  <a:pt x="5405780" y="2246549"/>
                </a:cubicBezTo>
                <a:cubicBezTo>
                  <a:pt x="5407406" y="2251415"/>
                  <a:pt x="5410657" y="2249793"/>
                  <a:pt x="5413908" y="2251415"/>
                </a:cubicBezTo>
                <a:cubicBezTo>
                  <a:pt x="5423662" y="2254659"/>
                  <a:pt x="5428538" y="2262769"/>
                  <a:pt x="5436666" y="2270880"/>
                </a:cubicBezTo>
                <a:cubicBezTo>
                  <a:pt x="5449671" y="2283856"/>
                  <a:pt x="5457799" y="2293589"/>
                  <a:pt x="5477306" y="2300077"/>
                </a:cubicBezTo>
                <a:cubicBezTo>
                  <a:pt x="5488686" y="2303321"/>
                  <a:pt x="5501691" y="2306565"/>
                  <a:pt x="5501691" y="2317920"/>
                </a:cubicBezTo>
                <a:cubicBezTo>
                  <a:pt x="5501691" y="2317920"/>
                  <a:pt x="5500065" y="2319542"/>
                  <a:pt x="5500065" y="2321164"/>
                </a:cubicBezTo>
                <a:cubicBezTo>
                  <a:pt x="5501691" y="2321164"/>
                  <a:pt x="5503316" y="2321164"/>
                  <a:pt x="5504942" y="2321164"/>
                </a:cubicBezTo>
                <a:cubicBezTo>
                  <a:pt x="5508193" y="2321164"/>
                  <a:pt x="5509819" y="2324408"/>
                  <a:pt x="5511444" y="2327652"/>
                </a:cubicBezTo>
                <a:cubicBezTo>
                  <a:pt x="5508193" y="2334141"/>
                  <a:pt x="5508193" y="2334141"/>
                  <a:pt x="5508193" y="2334141"/>
                </a:cubicBezTo>
                <a:cubicBezTo>
                  <a:pt x="5508193" y="2343873"/>
                  <a:pt x="5514695" y="2345495"/>
                  <a:pt x="5522823" y="2345495"/>
                </a:cubicBezTo>
                <a:cubicBezTo>
                  <a:pt x="5522823" y="2361716"/>
                  <a:pt x="5530951" y="2364960"/>
                  <a:pt x="5539079" y="2373071"/>
                </a:cubicBezTo>
                <a:cubicBezTo>
                  <a:pt x="5543956" y="2377937"/>
                  <a:pt x="5553710" y="2379559"/>
                  <a:pt x="5553710" y="2386047"/>
                </a:cubicBezTo>
                <a:cubicBezTo>
                  <a:pt x="5553710" y="2395780"/>
                  <a:pt x="5553710" y="2402268"/>
                  <a:pt x="5553710" y="2416867"/>
                </a:cubicBezTo>
                <a:cubicBezTo>
                  <a:pt x="5545582" y="2420111"/>
                  <a:pt x="5550459" y="2429843"/>
                  <a:pt x="5550459" y="2437954"/>
                </a:cubicBezTo>
                <a:cubicBezTo>
                  <a:pt x="5550459" y="2446064"/>
                  <a:pt x="5535828" y="2447686"/>
                  <a:pt x="5530951" y="2447686"/>
                </a:cubicBezTo>
                <a:cubicBezTo>
                  <a:pt x="5526075" y="2447686"/>
                  <a:pt x="5514695" y="2428221"/>
                  <a:pt x="5513070" y="2428221"/>
                </a:cubicBezTo>
                <a:cubicBezTo>
                  <a:pt x="5500065" y="2415245"/>
                  <a:pt x="5487060" y="2408756"/>
                  <a:pt x="5474055" y="2395780"/>
                </a:cubicBezTo>
                <a:cubicBezTo>
                  <a:pt x="5459425" y="2381181"/>
                  <a:pt x="5452922" y="2368204"/>
                  <a:pt x="5446420" y="2351984"/>
                </a:cubicBezTo>
                <a:cubicBezTo>
                  <a:pt x="5444794" y="2348739"/>
                  <a:pt x="5435041" y="2334141"/>
                  <a:pt x="5433415" y="2334141"/>
                </a:cubicBezTo>
                <a:cubicBezTo>
                  <a:pt x="5431790" y="2334141"/>
                  <a:pt x="5433415" y="2330897"/>
                  <a:pt x="5431790" y="2327652"/>
                </a:cubicBezTo>
                <a:cubicBezTo>
                  <a:pt x="5430164" y="2326030"/>
                  <a:pt x="5422036" y="2326030"/>
                  <a:pt x="5420410" y="2324408"/>
                </a:cubicBezTo>
                <a:cubicBezTo>
                  <a:pt x="5417159" y="2322786"/>
                  <a:pt x="5410657" y="2304943"/>
                  <a:pt x="5410657" y="2300077"/>
                </a:cubicBezTo>
                <a:cubicBezTo>
                  <a:pt x="5404154" y="2283856"/>
                  <a:pt x="5387898" y="2285478"/>
                  <a:pt x="5383022" y="2275746"/>
                </a:cubicBezTo>
                <a:cubicBezTo>
                  <a:pt x="5379770" y="2267636"/>
                  <a:pt x="5376519" y="2262769"/>
                  <a:pt x="5373268" y="2254659"/>
                </a:cubicBezTo>
                <a:cubicBezTo>
                  <a:pt x="5370017" y="2248171"/>
                  <a:pt x="5361889" y="2249793"/>
                  <a:pt x="5355386" y="2248171"/>
                </a:cubicBezTo>
                <a:cubicBezTo>
                  <a:pt x="5350510" y="2246549"/>
                  <a:pt x="5339130" y="2227084"/>
                  <a:pt x="5337505" y="2218973"/>
                </a:cubicBezTo>
                <a:cubicBezTo>
                  <a:pt x="5337505" y="2214107"/>
                  <a:pt x="5337505" y="2214107"/>
                  <a:pt x="5337505" y="2214107"/>
                </a:cubicBezTo>
                <a:close/>
                <a:moveTo>
                  <a:pt x="5781376" y="2185151"/>
                </a:moveTo>
                <a:cubicBezTo>
                  <a:pt x="5792761" y="2185151"/>
                  <a:pt x="5792761" y="2191668"/>
                  <a:pt x="5792761" y="2203072"/>
                </a:cubicBezTo>
                <a:cubicBezTo>
                  <a:pt x="5792761" y="2217735"/>
                  <a:pt x="5822036" y="2209589"/>
                  <a:pt x="5822036" y="2222623"/>
                </a:cubicBezTo>
                <a:cubicBezTo>
                  <a:pt x="5822036" y="2229140"/>
                  <a:pt x="5805772" y="2225881"/>
                  <a:pt x="5805772" y="2232398"/>
                </a:cubicBezTo>
                <a:cubicBezTo>
                  <a:pt x="5805772" y="2234027"/>
                  <a:pt x="5807398" y="2235657"/>
                  <a:pt x="5809025" y="2235657"/>
                </a:cubicBezTo>
                <a:cubicBezTo>
                  <a:pt x="5807398" y="2237286"/>
                  <a:pt x="5787881" y="2245432"/>
                  <a:pt x="5787881" y="2245432"/>
                </a:cubicBezTo>
                <a:cubicBezTo>
                  <a:pt x="5789508" y="2247061"/>
                  <a:pt x="5791134" y="2250319"/>
                  <a:pt x="5791134" y="2251949"/>
                </a:cubicBezTo>
                <a:cubicBezTo>
                  <a:pt x="5789508" y="2253578"/>
                  <a:pt x="5786255" y="2255207"/>
                  <a:pt x="5786255" y="2256836"/>
                </a:cubicBezTo>
                <a:cubicBezTo>
                  <a:pt x="5786255" y="2268241"/>
                  <a:pt x="5805772" y="2304083"/>
                  <a:pt x="5818783" y="2304083"/>
                </a:cubicBezTo>
                <a:cubicBezTo>
                  <a:pt x="5817157" y="2313858"/>
                  <a:pt x="5810651" y="2310600"/>
                  <a:pt x="5802519" y="2310600"/>
                </a:cubicBezTo>
                <a:cubicBezTo>
                  <a:pt x="5800893" y="2310600"/>
                  <a:pt x="5797640" y="2312229"/>
                  <a:pt x="5796013" y="2312229"/>
                </a:cubicBezTo>
                <a:cubicBezTo>
                  <a:pt x="5792761" y="2320375"/>
                  <a:pt x="5792761" y="2320375"/>
                  <a:pt x="5792761" y="2320375"/>
                </a:cubicBezTo>
                <a:cubicBezTo>
                  <a:pt x="5787881" y="2335038"/>
                  <a:pt x="5783002" y="2339926"/>
                  <a:pt x="5783002" y="2351330"/>
                </a:cubicBezTo>
                <a:cubicBezTo>
                  <a:pt x="5774870" y="2352959"/>
                  <a:pt x="5766738" y="2364364"/>
                  <a:pt x="5766738" y="2369251"/>
                </a:cubicBezTo>
                <a:cubicBezTo>
                  <a:pt x="5766738" y="2374139"/>
                  <a:pt x="5769991" y="2375768"/>
                  <a:pt x="5769991" y="2379027"/>
                </a:cubicBezTo>
                <a:cubicBezTo>
                  <a:pt x="5769991" y="2383914"/>
                  <a:pt x="5761859" y="2395319"/>
                  <a:pt x="5761859" y="2403465"/>
                </a:cubicBezTo>
                <a:cubicBezTo>
                  <a:pt x="5750474" y="2405094"/>
                  <a:pt x="5748848" y="2414869"/>
                  <a:pt x="5739089" y="2414869"/>
                </a:cubicBezTo>
                <a:cubicBezTo>
                  <a:pt x="5732584" y="2414869"/>
                  <a:pt x="5730957" y="2408352"/>
                  <a:pt x="5730957" y="2405094"/>
                </a:cubicBezTo>
                <a:cubicBezTo>
                  <a:pt x="5719572" y="2401835"/>
                  <a:pt x="5711440" y="2393689"/>
                  <a:pt x="5698429" y="2393689"/>
                </a:cubicBezTo>
                <a:cubicBezTo>
                  <a:pt x="5693550" y="2393689"/>
                  <a:pt x="5688671" y="2400206"/>
                  <a:pt x="5680539" y="2400206"/>
                </a:cubicBezTo>
                <a:cubicBezTo>
                  <a:pt x="5678912" y="2400206"/>
                  <a:pt x="5677286" y="2396948"/>
                  <a:pt x="5675660" y="2396948"/>
                </a:cubicBezTo>
                <a:cubicBezTo>
                  <a:pt x="5674033" y="2396948"/>
                  <a:pt x="5674033" y="2388802"/>
                  <a:pt x="5674033" y="2387173"/>
                </a:cubicBezTo>
                <a:cubicBezTo>
                  <a:pt x="5667528" y="2385543"/>
                  <a:pt x="5664275" y="2390431"/>
                  <a:pt x="5659396" y="2390431"/>
                </a:cubicBezTo>
                <a:cubicBezTo>
                  <a:pt x="5631747" y="2390431"/>
                  <a:pt x="5643132" y="2364364"/>
                  <a:pt x="5633373" y="2351330"/>
                </a:cubicBezTo>
                <a:cubicBezTo>
                  <a:pt x="5633373" y="2349701"/>
                  <a:pt x="5635000" y="2348072"/>
                  <a:pt x="5635000" y="2346442"/>
                </a:cubicBezTo>
                <a:cubicBezTo>
                  <a:pt x="5633373" y="2343184"/>
                  <a:pt x="5628494" y="2343184"/>
                  <a:pt x="5625241" y="2343184"/>
                </a:cubicBezTo>
                <a:cubicBezTo>
                  <a:pt x="5621988" y="2341555"/>
                  <a:pt x="5615483" y="2315488"/>
                  <a:pt x="5615483" y="2312229"/>
                </a:cubicBezTo>
                <a:cubicBezTo>
                  <a:pt x="5615483" y="2300825"/>
                  <a:pt x="5630120" y="2305712"/>
                  <a:pt x="5639879" y="2305712"/>
                </a:cubicBezTo>
                <a:cubicBezTo>
                  <a:pt x="5662648" y="2305712"/>
                  <a:pt x="5659396" y="2282903"/>
                  <a:pt x="5669154" y="2273128"/>
                </a:cubicBezTo>
                <a:cubicBezTo>
                  <a:pt x="5674033" y="2268241"/>
                  <a:pt x="5682165" y="2268241"/>
                  <a:pt x="5688671" y="2266611"/>
                </a:cubicBezTo>
                <a:cubicBezTo>
                  <a:pt x="5700056" y="2264982"/>
                  <a:pt x="5700056" y="2256836"/>
                  <a:pt x="5706561" y="2251949"/>
                </a:cubicBezTo>
                <a:cubicBezTo>
                  <a:pt x="5703308" y="2248690"/>
                  <a:pt x="5711440" y="2242173"/>
                  <a:pt x="5711440" y="2242173"/>
                </a:cubicBezTo>
                <a:cubicBezTo>
                  <a:pt x="5714693" y="2240544"/>
                  <a:pt x="5714693" y="2238915"/>
                  <a:pt x="5717946" y="2237286"/>
                </a:cubicBezTo>
                <a:cubicBezTo>
                  <a:pt x="5719572" y="2237286"/>
                  <a:pt x="5721199" y="2234027"/>
                  <a:pt x="5722825" y="2232398"/>
                </a:cubicBezTo>
                <a:cubicBezTo>
                  <a:pt x="5729331" y="2225881"/>
                  <a:pt x="5745595" y="2229140"/>
                  <a:pt x="5748848" y="2222623"/>
                </a:cubicBezTo>
                <a:cubicBezTo>
                  <a:pt x="5753727" y="2211218"/>
                  <a:pt x="5769991" y="2185151"/>
                  <a:pt x="5781376" y="2185151"/>
                </a:cubicBezTo>
                <a:close/>
                <a:moveTo>
                  <a:pt x="5028719" y="2133030"/>
                </a:moveTo>
                <a:cubicBezTo>
                  <a:pt x="5040070" y="2149117"/>
                  <a:pt x="5059529" y="2157160"/>
                  <a:pt x="5059529" y="2181290"/>
                </a:cubicBezTo>
                <a:cubicBezTo>
                  <a:pt x="5059529" y="2192551"/>
                  <a:pt x="5051421" y="2210246"/>
                  <a:pt x="5036827" y="2210246"/>
                </a:cubicBezTo>
                <a:cubicBezTo>
                  <a:pt x="5027098" y="2210246"/>
                  <a:pt x="5018990" y="2198985"/>
                  <a:pt x="5018990" y="2189333"/>
                </a:cubicBezTo>
                <a:cubicBezTo>
                  <a:pt x="5018990" y="2168421"/>
                  <a:pt x="5028719" y="2153943"/>
                  <a:pt x="5028719" y="2133030"/>
                </a:cubicBezTo>
                <a:close/>
                <a:moveTo>
                  <a:pt x="5950907" y="2127239"/>
                </a:moveTo>
                <a:cubicBezTo>
                  <a:pt x="5955699" y="2127239"/>
                  <a:pt x="5958894" y="2130517"/>
                  <a:pt x="5960492" y="2133795"/>
                </a:cubicBezTo>
                <a:cubicBezTo>
                  <a:pt x="5965285" y="2138712"/>
                  <a:pt x="5976468" y="2176410"/>
                  <a:pt x="5976468" y="2181327"/>
                </a:cubicBezTo>
                <a:cubicBezTo>
                  <a:pt x="5976468" y="2187884"/>
                  <a:pt x="5968480" y="2191162"/>
                  <a:pt x="5968480" y="2202635"/>
                </a:cubicBezTo>
                <a:cubicBezTo>
                  <a:pt x="5965285" y="2202635"/>
                  <a:pt x="5960492" y="2187884"/>
                  <a:pt x="5960492" y="2186244"/>
                </a:cubicBezTo>
                <a:lnTo>
                  <a:pt x="5960492" y="2189523"/>
                </a:lnTo>
                <a:cubicBezTo>
                  <a:pt x="5960492" y="2187884"/>
                  <a:pt x="5958894" y="2186244"/>
                  <a:pt x="5957297" y="2184605"/>
                </a:cubicBezTo>
                <a:cubicBezTo>
                  <a:pt x="5954102" y="2187884"/>
                  <a:pt x="5950907" y="2189523"/>
                  <a:pt x="5950907" y="2192801"/>
                </a:cubicBezTo>
                <a:cubicBezTo>
                  <a:pt x="5950907" y="2197718"/>
                  <a:pt x="5958894" y="2199357"/>
                  <a:pt x="5958894" y="2205913"/>
                </a:cubicBezTo>
                <a:cubicBezTo>
                  <a:pt x="5958894" y="2210830"/>
                  <a:pt x="5955699" y="2214108"/>
                  <a:pt x="5950907" y="2214108"/>
                </a:cubicBezTo>
                <a:cubicBezTo>
                  <a:pt x="5949309" y="2214108"/>
                  <a:pt x="5947712" y="2210830"/>
                  <a:pt x="5947712" y="2209191"/>
                </a:cubicBezTo>
                <a:cubicBezTo>
                  <a:pt x="5946114" y="2210830"/>
                  <a:pt x="5942919" y="2210830"/>
                  <a:pt x="5941321" y="2210830"/>
                </a:cubicBezTo>
                <a:cubicBezTo>
                  <a:pt x="5933333" y="2210830"/>
                  <a:pt x="5925346" y="2199357"/>
                  <a:pt x="5925346" y="2187884"/>
                </a:cubicBezTo>
                <a:cubicBezTo>
                  <a:pt x="5925346" y="2182966"/>
                  <a:pt x="5926943" y="2181327"/>
                  <a:pt x="5928541" y="2179688"/>
                </a:cubicBezTo>
                <a:cubicBezTo>
                  <a:pt x="5928541" y="2178049"/>
                  <a:pt x="5926943" y="2176410"/>
                  <a:pt x="5926943" y="2174771"/>
                </a:cubicBezTo>
                <a:cubicBezTo>
                  <a:pt x="5917358" y="2173132"/>
                  <a:pt x="5917358" y="2173132"/>
                  <a:pt x="5917358" y="2173132"/>
                </a:cubicBezTo>
                <a:cubicBezTo>
                  <a:pt x="5917358" y="2176410"/>
                  <a:pt x="5915760" y="2178049"/>
                  <a:pt x="5917358" y="2179688"/>
                </a:cubicBezTo>
                <a:cubicBezTo>
                  <a:pt x="5912565" y="2179688"/>
                  <a:pt x="5912565" y="2178049"/>
                  <a:pt x="5910967" y="2176410"/>
                </a:cubicBezTo>
                <a:cubicBezTo>
                  <a:pt x="5910967" y="2176410"/>
                  <a:pt x="5909370" y="2178049"/>
                  <a:pt x="5909370" y="2179688"/>
                </a:cubicBezTo>
                <a:cubicBezTo>
                  <a:pt x="5906175" y="2178049"/>
                  <a:pt x="5902980" y="2173132"/>
                  <a:pt x="5902980" y="2173132"/>
                </a:cubicBezTo>
                <a:cubicBezTo>
                  <a:pt x="5896589" y="2179688"/>
                  <a:pt x="5896589" y="2200996"/>
                  <a:pt x="5890199" y="2200996"/>
                </a:cubicBezTo>
                <a:cubicBezTo>
                  <a:pt x="5883809" y="2200996"/>
                  <a:pt x="5890199" y="2187884"/>
                  <a:pt x="5890199" y="2186244"/>
                </a:cubicBezTo>
                <a:cubicBezTo>
                  <a:pt x="5890199" y="2184605"/>
                  <a:pt x="5887004" y="2181327"/>
                  <a:pt x="5887004" y="2179688"/>
                </a:cubicBezTo>
                <a:cubicBezTo>
                  <a:pt x="5887004" y="2173132"/>
                  <a:pt x="5890199" y="2169854"/>
                  <a:pt x="5891797" y="2163298"/>
                </a:cubicBezTo>
                <a:cubicBezTo>
                  <a:pt x="5904577" y="2163298"/>
                  <a:pt x="5901382" y="2150186"/>
                  <a:pt x="5914163" y="2150186"/>
                </a:cubicBezTo>
                <a:cubicBezTo>
                  <a:pt x="5922150" y="2150186"/>
                  <a:pt x="5920553" y="2160020"/>
                  <a:pt x="5925346" y="2160020"/>
                </a:cubicBezTo>
                <a:cubicBezTo>
                  <a:pt x="5926943" y="2160020"/>
                  <a:pt x="5926943" y="2160020"/>
                  <a:pt x="5928541" y="2160020"/>
                </a:cubicBezTo>
                <a:cubicBezTo>
                  <a:pt x="5928541" y="2156742"/>
                  <a:pt x="5931736" y="2153464"/>
                  <a:pt x="5934931" y="2151825"/>
                </a:cubicBezTo>
                <a:cubicBezTo>
                  <a:pt x="5934931" y="2143630"/>
                  <a:pt x="5946114" y="2146908"/>
                  <a:pt x="5949309" y="2141990"/>
                </a:cubicBezTo>
                <a:cubicBezTo>
                  <a:pt x="5950907" y="2138712"/>
                  <a:pt x="5950907" y="2128878"/>
                  <a:pt x="5950907" y="2127239"/>
                </a:cubicBezTo>
                <a:close/>
                <a:moveTo>
                  <a:pt x="5925553" y="2123379"/>
                </a:moveTo>
                <a:cubicBezTo>
                  <a:pt x="5928931" y="2125068"/>
                  <a:pt x="5932310" y="2125068"/>
                  <a:pt x="5933999" y="2123379"/>
                </a:cubicBezTo>
                <a:cubicBezTo>
                  <a:pt x="5933999" y="2130136"/>
                  <a:pt x="5930621" y="2136892"/>
                  <a:pt x="5923864" y="2136892"/>
                </a:cubicBezTo>
                <a:cubicBezTo>
                  <a:pt x="5922175" y="2136892"/>
                  <a:pt x="5920486" y="2133514"/>
                  <a:pt x="5920486" y="2133514"/>
                </a:cubicBezTo>
                <a:cubicBezTo>
                  <a:pt x="5920486" y="2128447"/>
                  <a:pt x="5923864" y="2126757"/>
                  <a:pt x="5925553" y="2123379"/>
                </a:cubicBezTo>
                <a:close/>
                <a:moveTo>
                  <a:pt x="2164873" y="2119690"/>
                </a:moveTo>
                <a:cubicBezTo>
                  <a:pt x="2166589" y="2119690"/>
                  <a:pt x="2170018" y="2119690"/>
                  <a:pt x="2171733" y="2119690"/>
                </a:cubicBezTo>
                <a:cubicBezTo>
                  <a:pt x="2171733" y="2119690"/>
                  <a:pt x="2171733" y="2119690"/>
                  <a:pt x="2171733" y="2126008"/>
                </a:cubicBezTo>
                <a:cubicBezTo>
                  <a:pt x="2170018" y="2127588"/>
                  <a:pt x="2166589" y="2133906"/>
                  <a:pt x="2163156" y="2133906"/>
                </a:cubicBezTo>
                <a:cubicBezTo>
                  <a:pt x="2159724" y="2133906"/>
                  <a:pt x="2156292" y="2137065"/>
                  <a:pt x="2156292" y="2133906"/>
                </a:cubicBezTo>
                <a:cubicBezTo>
                  <a:pt x="2156292" y="2127588"/>
                  <a:pt x="2159724" y="2119690"/>
                  <a:pt x="2164873" y="2119690"/>
                </a:cubicBezTo>
                <a:close/>
                <a:moveTo>
                  <a:pt x="5920211" y="2107935"/>
                </a:moveTo>
                <a:cubicBezTo>
                  <a:pt x="5921590" y="2107935"/>
                  <a:pt x="5922969" y="2107935"/>
                  <a:pt x="5924348" y="2107935"/>
                </a:cubicBezTo>
                <a:cubicBezTo>
                  <a:pt x="5924348" y="2119647"/>
                  <a:pt x="5917453" y="2122993"/>
                  <a:pt x="5917453" y="2133031"/>
                </a:cubicBezTo>
                <a:cubicBezTo>
                  <a:pt x="5917453" y="2133031"/>
                  <a:pt x="5914695" y="2133031"/>
                  <a:pt x="5914695" y="2133031"/>
                </a:cubicBezTo>
                <a:cubicBezTo>
                  <a:pt x="5916074" y="2124666"/>
                  <a:pt x="5920211" y="2119647"/>
                  <a:pt x="5920211" y="2107935"/>
                </a:cubicBezTo>
                <a:close/>
                <a:moveTo>
                  <a:pt x="5906697" y="2107613"/>
                </a:moveTo>
                <a:cubicBezTo>
                  <a:pt x="5913315" y="2106004"/>
                  <a:pt x="5916625" y="2110830"/>
                  <a:pt x="5916625" y="2114047"/>
                </a:cubicBezTo>
                <a:cubicBezTo>
                  <a:pt x="5916625" y="2122091"/>
                  <a:pt x="5910006" y="2126917"/>
                  <a:pt x="5908352" y="2133351"/>
                </a:cubicBezTo>
                <a:cubicBezTo>
                  <a:pt x="5908352" y="2139786"/>
                  <a:pt x="5911661" y="2138177"/>
                  <a:pt x="5911661" y="2141395"/>
                </a:cubicBezTo>
                <a:cubicBezTo>
                  <a:pt x="5911661" y="2143003"/>
                  <a:pt x="5910006" y="2144612"/>
                  <a:pt x="5908352" y="2144612"/>
                </a:cubicBezTo>
                <a:cubicBezTo>
                  <a:pt x="5905042" y="2144612"/>
                  <a:pt x="5893460" y="2133351"/>
                  <a:pt x="5893460" y="2128525"/>
                </a:cubicBezTo>
                <a:cubicBezTo>
                  <a:pt x="5893460" y="2126917"/>
                  <a:pt x="5898424" y="2125308"/>
                  <a:pt x="5900078" y="2125308"/>
                </a:cubicBezTo>
                <a:cubicBezTo>
                  <a:pt x="5900078" y="2123699"/>
                  <a:pt x="5903388" y="2107613"/>
                  <a:pt x="5906697" y="2107613"/>
                </a:cubicBezTo>
                <a:close/>
                <a:moveTo>
                  <a:pt x="5838514" y="2104075"/>
                </a:moveTo>
                <a:cubicBezTo>
                  <a:pt x="5836928" y="2110732"/>
                  <a:pt x="5840099" y="2112396"/>
                  <a:pt x="5843271" y="2114060"/>
                </a:cubicBezTo>
                <a:cubicBezTo>
                  <a:pt x="5840099" y="2117389"/>
                  <a:pt x="5840099" y="2119053"/>
                  <a:pt x="5836928" y="2119053"/>
                </a:cubicBezTo>
                <a:cubicBezTo>
                  <a:pt x="5835342" y="2124045"/>
                  <a:pt x="5830585" y="2125709"/>
                  <a:pt x="5825828" y="2125709"/>
                </a:cubicBezTo>
                <a:cubicBezTo>
                  <a:pt x="5822656" y="2140687"/>
                  <a:pt x="5811556" y="2147344"/>
                  <a:pt x="5803628" y="2152336"/>
                </a:cubicBezTo>
                <a:cubicBezTo>
                  <a:pt x="5798871" y="2152336"/>
                  <a:pt x="5798871" y="2152336"/>
                  <a:pt x="5798871" y="2152336"/>
                </a:cubicBezTo>
                <a:cubicBezTo>
                  <a:pt x="5805214" y="2134030"/>
                  <a:pt x="5827414" y="2125709"/>
                  <a:pt x="5833756" y="2112396"/>
                </a:cubicBezTo>
                <a:cubicBezTo>
                  <a:pt x="5835342" y="2109068"/>
                  <a:pt x="5835342" y="2105739"/>
                  <a:pt x="5838514" y="2104075"/>
                </a:cubicBezTo>
                <a:close/>
                <a:moveTo>
                  <a:pt x="5885187" y="2086700"/>
                </a:moveTo>
                <a:lnTo>
                  <a:pt x="5889349" y="2089426"/>
                </a:lnTo>
                <a:lnTo>
                  <a:pt x="5886842" y="2088326"/>
                </a:lnTo>
                <a:lnTo>
                  <a:pt x="5890151" y="2089951"/>
                </a:lnTo>
                <a:lnTo>
                  <a:pt x="5889349" y="2089426"/>
                </a:lnTo>
                <a:lnTo>
                  <a:pt x="5896563" y="2092593"/>
                </a:lnTo>
                <a:cubicBezTo>
                  <a:pt x="5900906" y="2094015"/>
                  <a:pt x="5905043" y="2095641"/>
                  <a:pt x="5905043" y="2098079"/>
                </a:cubicBezTo>
                <a:cubicBezTo>
                  <a:pt x="5905043" y="2109458"/>
                  <a:pt x="5890151" y="2114335"/>
                  <a:pt x="5883532" y="2117586"/>
                </a:cubicBezTo>
                <a:cubicBezTo>
                  <a:pt x="5883532" y="2107833"/>
                  <a:pt x="5881878" y="2096454"/>
                  <a:pt x="5881878" y="2089951"/>
                </a:cubicBezTo>
                <a:cubicBezTo>
                  <a:pt x="5881878" y="2088326"/>
                  <a:pt x="5885187" y="2086700"/>
                  <a:pt x="5885187" y="2086700"/>
                </a:cubicBezTo>
                <a:close/>
                <a:moveTo>
                  <a:pt x="5426105" y="2080723"/>
                </a:moveTo>
                <a:lnTo>
                  <a:pt x="5420255" y="2088016"/>
                </a:lnTo>
                <a:lnTo>
                  <a:pt x="5419943" y="2088706"/>
                </a:lnTo>
                <a:lnTo>
                  <a:pt x="5426147" y="2080950"/>
                </a:lnTo>
                <a:close/>
                <a:moveTo>
                  <a:pt x="5930782" y="2073188"/>
                </a:moveTo>
                <a:cubicBezTo>
                  <a:pt x="5935608" y="2073188"/>
                  <a:pt x="5938825" y="2076534"/>
                  <a:pt x="5945260" y="2076534"/>
                </a:cubicBezTo>
                <a:cubicBezTo>
                  <a:pt x="5945260" y="2078207"/>
                  <a:pt x="5945260" y="2081553"/>
                  <a:pt x="5945260" y="2083226"/>
                </a:cubicBezTo>
                <a:cubicBezTo>
                  <a:pt x="5945260" y="2083226"/>
                  <a:pt x="5946869" y="2083226"/>
                  <a:pt x="5948478" y="2083226"/>
                </a:cubicBezTo>
                <a:cubicBezTo>
                  <a:pt x="5948478" y="2086572"/>
                  <a:pt x="5948478" y="2093264"/>
                  <a:pt x="5948478" y="2093264"/>
                </a:cubicBezTo>
                <a:cubicBezTo>
                  <a:pt x="5948478" y="2093264"/>
                  <a:pt x="5953304" y="2098283"/>
                  <a:pt x="5953304" y="2098283"/>
                </a:cubicBezTo>
                <a:cubicBezTo>
                  <a:pt x="5953304" y="2103302"/>
                  <a:pt x="5951695" y="2104975"/>
                  <a:pt x="5950086" y="2106648"/>
                </a:cubicBezTo>
                <a:cubicBezTo>
                  <a:pt x="5940434" y="2106648"/>
                  <a:pt x="5940434" y="2106648"/>
                  <a:pt x="5940434" y="2106648"/>
                </a:cubicBezTo>
                <a:cubicBezTo>
                  <a:pt x="5942043" y="2111667"/>
                  <a:pt x="5943651" y="2118359"/>
                  <a:pt x="5946869" y="2120032"/>
                </a:cubicBezTo>
                <a:cubicBezTo>
                  <a:pt x="5946869" y="2123378"/>
                  <a:pt x="5946869" y="2123378"/>
                  <a:pt x="5946869" y="2123378"/>
                </a:cubicBezTo>
                <a:cubicBezTo>
                  <a:pt x="5945260" y="2123378"/>
                  <a:pt x="5942043" y="2123378"/>
                  <a:pt x="5940434" y="2123378"/>
                </a:cubicBezTo>
                <a:cubicBezTo>
                  <a:pt x="5935608" y="2123378"/>
                  <a:pt x="5935608" y="2118359"/>
                  <a:pt x="5937217" y="2115013"/>
                </a:cubicBezTo>
                <a:cubicBezTo>
                  <a:pt x="5937217" y="2111667"/>
                  <a:pt x="5937217" y="2111667"/>
                  <a:pt x="5937217" y="2111667"/>
                </a:cubicBezTo>
                <a:cubicBezTo>
                  <a:pt x="5932390" y="2111667"/>
                  <a:pt x="5929173" y="2104975"/>
                  <a:pt x="5927564" y="2101629"/>
                </a:cubicBezTo>
                <a:cubicBezTo>
                  <a:pt x="5927564" y="2098283"/>
                  <a:pt x="5927564" y="2098283"/>
                  <a:pt x="5927564" y="2098283"/>
                </a:cubicBezTo>
                <a:cubicBezTo>
                  <a:pt x="5930782" y="2098283"/>
                  <a:pt x="5935608" y="2098283"/>
                  <a:pt x="5937217" y="2098283"/>
                </a:cubicBezTo>
                <a:cubicBezTo>
                  <a:pt x="5937217" y="2098283"/>
                  <a:pt x="5940434" y="2096610"/>
                  <a:pt x="5940434" y="2094937"/>
                </a:cubicBezTo>
                <a:cubicBezTo>
                  <a:pt x="5940434" y="2086572"/>
                  <a:pt x="5925955" y="2081553"/>
                  <a:pt x="5924347" y="2076534"/>
                </a:cubicBezTo>
                <a:cubicBezTo>
                  <a:pt x="5925955" y="2074861"/>
                  <a:pt x="5929173" y="2073188"/>
                  <a:pt x="5930782" y="2073188"/>
                </a:cubicBezTo>
                <a:close/>
                <a:moveTo>
                  <a:pt x="5905043" y="2073188"/>
                </a:moveTo>
                <a:cubicBezTo>
                  <a:pt x="5911220" y="2073188"/>
                  <a:pt x="5911220" y="2073188"/>
                  <a:pt x="5911220" y="2073188"/>
                </a:cubicBezTo>
                <a:cubicBezTo>
                  <a:pt x="5912764" y="2080266"/>
                  <a:pt x="5920486" y="2082036"/>
                  <a:pt x="5920486" y="2090884"/>
                </a:cubicBezTo>
                <a:cubicBezTo>
                  <a:pt x="5920486" y="2094423"/>
                  <a:pt x="5914309" y="2087345"/>
                  <a:pt x="5914309" y="2083806"/>
                </a:cubicBezTo>
                <a:cubicBezTo>
                  <a:pt x="5911220" y="2082036"/>
                  <a:pt x="5908131" y="2083806"/>
                  <a:pt x="5905043" y="2083806"/>
                </a:cubicBezTo>
                <a:cubicBezTo>
                  <a:pt x="5905043" y="2078497"/>
                  <a:pt x="5905043" y="2076727"/>
                  <a:pt x="5905043" y="2073188"/>
                </a:cubicBezTo>
                <a:close/>
                <a:moveTo>
                  <a:pt x="5850992" y="2053884"/>
                </a:moveTo>
                <a:cubicBezTo>
                  <a:pt x="5857169" y="2053884"/>
                  <a:pt x="5857169" y="2053884"/>
                  <a:pt x="5857169" y="2053884"/>
                </a:cubicBezTo>
                <a:cubicBezTo>
                  <a:pt x="5863346" y="2058903"/>
                  <a:pt x="5871068" y="2057230"/>
                  <a:pt x="5872612" y="2065596"/>
                </a:cubicBezTo>
                <a:cubicBezTo>
                  <a:pt x="5874157" y="2070615"/>
                  <a:pt x="5871068" y="2078980"/>
                  <a:pt x="5867979" y="2078980"/>
                </a:cubicBezTo>
                <a:cubicBezTo>
                  <a:pt x="5864891" y="2078980"/>
                  <a:pt x="5850992" y="2053884"/>
                  <a:pt x="5850992" y="2053884"/>
                </a:cubicBezTo>
                <a:close/>
                <a:moveTo>
                  <a:pt x="5402584" y="2008226"/>
                </a:moveTo>
                <a:lnTo>
                  <a:pt x="5399203" y="2013728"/>
                </a:lnTo>
                <a:lnTo>
                  <a:pt x="5399203" y="2013874"/>
                </a:lnTo>
                <a:lnTo>
                  <a:pt x="5402524" y="2008454"/>
                </a:lnTo>
                <a:close/>
                <a:moveTo>
                  <a:pt x="2052369" y="1955596"/>
                </a:moveTo>
                <a:cubicBezTo>
                  <a:pt x="2053979" y="1955596"/>
                  <a:pt x="2071675" y="1958906"/>
                  <a:pt x="2073283" y="1962215"/>
                </a:cubicBezTo>
                <a:cubicBezTo>
                  <a:pt x="2071675" y="1967179"/>
                  <a:pt x="2066849" y="1967179"/>
                  <a:pt x="2062022" y="1967179"/>
                </a:cubicBezTo>
                <a:cubicBezTo>
                  <a:pt x="2053979" y="1967179"/>
                  <a:pt x="2044328" y="1967179"/>
                  <a:pt x="2044328" y="1958906"/>
                </a:cubicBezTo>
                <a:cubicBezTo>
                  <a:pt x="2044328" y="1955596"/>
                  <a:pt x="2050761" y="1955596"/>
                  <a:pt x="2052369" y="1955596"/>
                </a:cubicBezTo>
                <a:close/>
                <a:moveTo>
                  <a:pt x="1828294" y="1955596"/>
                </a:moveTo>
                <a:cubicBezTo>
                  <a:pt x="1832242" y="1955596"/>
                  <a:pt x="1836589" y="1956899"/>
                  <a:pt x="1840536" y="1958420"/>
                </a:cubicBezTo>
                <a:lnTo>
                  <a:pt x="1850408" y="1962546"/>
                </a:lnTo>
                <a:lnTo>
                  <a:pt x="1855146" y="1967759"/>
                </a:lnTo>
                <a:cubicBezTo>
                  <a:pt x="1847250" y="1969496"/>
                  <a:pt x="1840931" y="1972971"/>
                  <a:pt x="1831452" y="1972971"/>
                </a:cubicBezTo>
                <a:cubicBezTo>
                  <a:pt x="1826715" y="1972971"/>
                  <a:pt x="1820397" y="1967759"/>
                  <a:pt x="1820397" y="1960809"/>
                </a:cubicBezTo>
                <a:cubicBezTo>
                  <a:pt x="1820397" y="1957334"/>
                  <a:pt x="1825136" y="1955596"/>
                  <a:pt x="1828294" y="1955596"/>
                </a:cubicBezTo>
                <a:close/>
                <a:moveTo>
                  <a:pt x="5848097" y="1949643"/>
                </a:moveTo>
                <a:cubicBezTo>
                  <a:pt x="5854532" y="1949643"/>
                  <a:pt x="5852923" y="1961022"/>
                  <a:pt x="5859358" y="1961022"/>
                </a:cubicBezTo>
                <a:cubicBezTo>
                  <a:pt x="5862575" y="1961022"/>
                  <a:pt x="5865792" y="1956146"/>
                  <a:pt x="5867401" y="1954520"/>
                </a:cubicBezTo>
                <a:cubicBezTo>
                  <a:pt x="5867401" y="1954520"/>
                  <a:pt x="5869010" y="1956146"/>
                  <a:pt x="5869010" y="1957771"/>
                </a:cubicBezTo>
                <a:cubicBezTo>
                  <a:pt x="5869010" y="1959397"/>
                  <a:pt x="5870619" y="1961022"/>
                  <a:pt x="5870619" y="1962648"/>
                </a:cubicBezTo>
                <a:cubicBezTo>
                  <a:pt x="5870619" y="1970776"/>
                  <a:pt x="5878662" y="1978904"/>
                  <a:pt x="5878662" y="1990283"/>
                </a:cubicBezTo>
                <a:cubicBezTo>
                  <a:pt x="5878662" y="2003288"/>
                  <a:pt x="5865792" y="2004914"/>
                  <a:pt x="5865792" y="2017919"/>
                </a:cubicBezTo>
                <a:cubicBezTo>
                  <a:pt x="5865792" y="2027672"/>
                  <a:pt x="5875445" y="2042303"/>
                  <a:pt x="5881879" y="2045554"/>
                </a:cubicBezTo>
                <a:cubicBezTo>
                  <a:pt x="5881879" y="2045554"/>
                  <a:pt x="5881879" y="2043928"/>
                  <a:pt x="5881879" y="2043928"/>
                </a:cubicBezTo>
                <a:cubicBezTo>
                  <a:pt x="5881879" y="2040677"/>
                  <a:pt x="5885097" y="2037426"/>
                  <a:pt x="5888314" y="2039051"/>
                </a:cubicBezTo>
                <a:cubicBezTo>
                  <a:pt x="5896357" y="2039051"/>
                  <a:pt x="5897966" y="2052056"/>
                  <a:pt x="5902792" y="2053682"/>
                </a:cubicBezTo>
                <a:cubicBezTo>
                  <a:pt x="5904401" y="2053682"/>
                  <a:pt x="5906010" y="2048805"/>
                  <a:pt x="5907618" y="2048805"/>
                </a:cubicBezTo>
                <a:cubicBezTo>
                  <a:pt x="5909227" y="2048805"/>
                  <a:pt x="5910836" y="2050431"/>
                  <a:pt x="5912444" y="2050431"/>
                </a:cubicBezTo>
                <a:cubicBezTo>
                  <a:pt x="5910836" y="2053682"/>
                  <a:pt x="5907618" y="2053682"/>
                  <a:pt x="5907618" y="2056933"/>
                </a:cubicBezTo>
                <a:cubicBezTo>
                  <a:pt x="5907618" y="2058559"/>
                  <a:pt x="5910836" y="2058559"/>
                  <a:pt x="5912444" y="2056933"/>
                </a:cubicBezTo>
                <a:cubicBezTo>
                  <a:pt x="5912444" y="2061810"/>
                  <a:pt x="5915662" y="2065061"/>
                  <a:pt x="5920488" y="2065061"/>
                </a:cubicBezTo>
                <a:cubicBezTo>
                  <a:pt x="5920488" y="2066687"/>
                  <a:pt x="5920488" y="2068312"/>
                  <a:pt x="5920488" y="2069938"/>
                </a:cubicBezTo>
                <a:cubicBezTo>
                  <a:pt x="5920488" y="2071564"/>
                  <a:pt x="5918879" y="2073189"/>
                  <a:pt x="5918879" y="2073189"/>
                </a:cubicBezTo>
                <a:cubicBezTo>
                  <a:pt x="5915662" y="2073189"/>
                  <a:pt x="5915662" y="2069938"/>
                  <a:pt x="5915662" y="2068312"/>
                </a:cubicBezTo>
                <a:cubicBezTo>
                  <a:pt x="5910836" y="2061810"/>
                  <a:pt x="5896357" y="2055307"/>
                  <a:pt x="5891531" y="2048805"/>
                </a:cubicBezTo>
                <a:cubicBezTo>
                  <a:pt x="5888314" y="2053682"/>
                  <a:pt x="5889923" y="2056933"/>
                  <a:pt x="5893140" y="2061810"/>
                </a:cubicBezTo>
                <a:cubicBezTo>
                  <a:pt x="5883488" y="2061810"/>
                  <a:pt x="5883488" y="2047179"/>
                  <a:pt x="5873836" y="2047179"/>
                </a:cubicBezTo>
                <a:cubicBezTo>
                  <a:pt x="5870619" y="2047179"/>
                  <a:pt x="5867401" y="2050431"/>
                  <a:pt x="5864184" y="2050431"/>
                </a:cubicBezTo>
                <a:cubicBezTo>
                  <a:pt x="5859358" y="2050431"/>
                  <a:pt x="5854532" y="2045554"/>
                  <a:pt x="5854532" y="2042303"/>
                </a:cubicBezTo>
                <a:cubicBezTo>
                  <a:pt x="5854532" y="2039051"/>
                  <a:pt x="5856140" y="2035800"/>
                  <a:pt x="5857749" y="2035800"/>
                </a:cubicBezTo>
                <a:cubicBezTo>
                  <a:pt x="5857749" y="2029298"/>
                  <a:pt x="5857749" y="2029298"/>
                  <a:pt x="5857749" y="2029298"/>
                </a:cubicBezTo>
                <a:cubicBezTo>
                  <a:pt x="5854532" y="2029298"/>
                  <a:pt x="5854532" y="2029298"/>
                  <a:pt x="5854532" y="2029298"/>
                </a:cubicBezTo>
                <a:cubicBezTo>
                  <a:pt x="5852923" y="2030923"/>
                  <a:pt x="5851314" y="2032549"/>
                  <a:pt x="5849706" y="2032549"/>
                </a:cubicBezTo>
                <a:cubicBezTo>
                  <a:pt x="5846488" y="2032549"/>
                  <a:pt x="5835227" y="2026047"/>
                  <a:pt x="5835227" y="2021170"/>
                </a:cubicBezTo>
                <a:cubicBezTo>
                  <a:pt x="5835227" y="2011416"/>
                  <a:pt x="5833619" y="1998411"/>
                  <a:pt x="5840053" y="2000037"/>
                </a:cubicBezTo>
                <a:cubicBezTo>
                  <a:pt x="5843271" y="1995160"/>
                  <a:pt x="5843271" y="1987032"/>
                  <a:pt x="5843271" y="1982155"/>
                </a:cubicBezTo>
                <a:cubicBezTo>
                  <a:pt x="5844880" y="1974027"/>
                  <a:pt x="5841662" y="1969150"/>
                  <a:pt x="5841662" y="1961022"/>
                </a:cubicBezTo>
                <a:cubicBezTo>
                  <a:pt x="5841662" y="1954520"/>
                  <a:pt x="5843271" y="1949643"/>
                  <a:pt x="5848097" y="1949643"/>
                </a:cubicBezTo>
                <a:close/>
                <a:moveTo>
                  <a:pt x="4873036" y="1927518"/>
                </a:moveTo>
                <a:lnTo>
                  <a:pt x="4873142" y="1928260"/>
                </a:lnTo>
                <a:lnTo>
                  <a:pt x="4872893" y="1928136"/>
                </a:lnTo>
                <a:close/>
                <a:moveTo>
                  <a:pt x="4872893" y="1926521"/>
                </a:moveTo>
                <a:lnTo>
                  <a:pt x="4873197" y="1926824"/>
                </a:lnTo>
                <a:lnTo>
                  <a:pt x="4873036" y="1927518"/>
                </a:lnTo>
                <a:close/>
                <a:moveTo>
                  <a:pt x="1925181" y="1924708"/>
                </a:moveTo>
                <a:cubicBezTo>
                  <a:pt x="1931669" y="1924708"/>
                  <a:pt x="1936534" y="1929534"/>
                  <a:pt x="1943020" y="1929534"/>
                </a:cubicBezTo>
                <a:cubicBezTo>
                  <a:pt x="1952748" y="1929534"/>
                  <a:pt x="1955993" y="1926317"/>
                  <a:pt x="1964099" y="1926317"/>
                </a:cubicBezTo>
                <a:cubicBezTo>
                  <a:pt x="1986800" y="1926317"/>
                  <a:pt x="1991666" y="1939187"/>
                  <a:pt x="2004638" y="1945622"/>
                </a:cubicBezTo>
                <a:lnTo>
                  <a:pt x="2001392" y="1942405"/>
                </a:lnTo>
                <a:cubicBezTo>
                  <a:pt x="2007880" y="1948840"/>
                  <a:pt x="2014366" y="1950448"/>
                  <a:pt x="2019232" y="1958492"/>
                </a:cubicBezTo>
                <a:cubicBezTo>
                  <a:pt x="1993286" y="1958492"/>
                  <a:pt x="1993286" y="1958492"/>
                  <a:pt x="1993286" y="1958492"/>
                </a:cubicBezTo>
                <a:cubicBezTo>
                  <a:pt x="1988421" y="1961710"/>
                  <a:pt x="1985180" y="1963319"/>
                  <a:pt x="1980315" y="1963319"/>
                </a:cubicBezTo>
                <a:cubicBezTo>
                  <a:pt x="1977071" y="1963319"/>
                  <a:pt x="1977071" y="1960101"/>
                  <a:pt x="1973829" y="1960101"/>
                </a:cubicBezTo>
                <a:cubicBezTo>
                  <a:pt x="1964099" y="1960101"/>
                  <a:pt x="1964099" y="1972971"/>
                  <a:pt x="1957613" y="1972971"/>
                </a:cubicBezTo>
                <a:cubicBezTo>
                  <a:pt x="1951125" y="1972971"/>
                  <a:pt x="1952748" y="1966536"/>
                  <a:pt x="1947884" y="1963319"/>
                </a:cubicBezTo>
                <a:cubicBezTo>
                  <a:pt x="1941398" y="1960101"/>
                  <a:pt x="1925181" y="1961710"/>
                  <a:pt x="1915453" y="1961710"/>
                </a:cubicBezTo>
                <a:cubicBezTo>
                  <a:pt x="1910588" y="1961710"/>
                  <a:pt x="1910588" y="1963319"/>
                  <a:pt x="1907343" y="1961710"/>
                </a:cubicBezTo>
                <a:cubicBezTo>
                  <a:pt x="1907343" y="1963319"/>
                  <a:pt x="1907343" y="1964927"/>
                  <a:pt x="1907343" y="1968145"/>
                </a:cubicBezTo>
                <a:cubicBezTo>
                  <a:pt x="1902480" y="1966536"/>
                  <a:pt x="1897615" y="1960101"/>
                  <a:pt x="1897615" y="1955275"/>
                </a:cubicBezTo>
                <a:cubicBezTo>
                  <a:pt x="1899238" y="1955275"/>
                  <a:pt x="1900857" y="1953666"/>
                  <a:pt x="1902480" y="1953666"/>
                </a:cubicBezTo>
                <a:cubicBezTo>
                  <a:pt x="1918696" y="1953666"/>
                  <a:pt x="1925181" y="1956883"/>
                  <a:pt x="1933289" y="1952057"/>
                </a:cubicBezTo>
                <a:cubicBezTo>
                  <a:pt x="1930045" y="1948840"/>
                  <a:pt x="1928426" y="1944013"/>
                  <a:pt x="1928426" y="1937578"/>
                </a:cubicBezTo>
                <a:cubicBezTo>
                  <a:pt x="1925181" y="1937578"/>
                  <a:pt x="1920317" y="1934361"/>
                  <a:pt x="1920317" y="1929534"/>
                </a:cubicBezTo>
                <a:cubicBezTo>
                  <a:pt x="1920317" y="1927926"/>
                  <a:pt x="1923562" y="1924708"/>
                  <a:pt x="1925181" y="1924708"/>
                </a:cubicBezTo>
                <a:close/>
                <a:moveTo>
                  <a:pt x="5645995" y="1911035"/>
                </a:moveTo>
                <a:cubicBezTo>
                  <a:pt x="5649233" y="1911035"/>
                  <a:pt x="5654090" y="1917327"/>
                  <a:pt x="5654090" y="1922046"/>
                </a:cubicBezTo>
                <a:cubicBezTo>
                  <a:pt x="5654090" y="1931483"/>
                  <a:pt x="5633042" y="1953504"/>
                  <a:pt x="5621709" y="1953504"/>
                </a:cubicBezTo>
                <a:cubicBezTo>
                  <a:pt x="5611995" y="1953504"/>
                  <a:pt x="5607138" y="1948785"/>
                  <a:pt x="5607138" y="1939348"/>
                </a:cubicBezTo>
                <a:cubicBezTo>
                  <a:pt x="5607138" y="1934629"/>
                  <a:pt x="5603900" y="1928337"/>
                  <a:pt x="5607138" y="1928337"/>
                </a:cubicBezTo>
                <a:cubicBezTo>
                  <a:pt x="5611995" y="1928337"/>
                  <a:pt x="5636280" y="1911035"/>
                  <a:pt x="5645995" y="1911035"/>
                </a:cubicBezTo>
                <a:close/>
                <a:moveTo>
                  <a:pt x="1920782" y="1893820"/>
                </a:moveTo>
                <a:cubicBezTo>
                  <a:pt x="1920782" y="1893820"/>
                  <a:pt x="1920782" y="1893820"/>
                  <a:pt x="1920782" y="1899336"/>
                </a:cubicBezTo>
                <a:cubicBezTo>
                  <a:pt x="1917780" y="1902094"/>
                  <a:pt x="1913274" y="1903473"/>
                  <a:pt x="1910271" y="1903473"/>
                </a:cubicBezTo>
                <a:cubicBezTo>
                  <a:pt x="1908770" y="1903473"/>
                  <a:pt x="1907268" y="1903473"/>
                  <a:pt x="1907268" y="1903473"/>
                </a:cubicBezTo>
                <a:cubicBezTo>
                  <a:pt x="1907268" y="1902094"/>
                  <a:pt x="1907268" y="1900715"/>
                  <a:pt x="1907268" y="1899336"/>
                </a:cubicBezTo>
                <a:cubicBezTo>
                  <a:pt x="1913274" y="1900715"/>
                  <a:pt x="1917780" y="1897957"/>
                  <a:pt x="1920782" y="1893820"/>
                </a:cubicBezTo>
                <a:close/>
                <a:moveTo>
                  <a:pt x="1720841" y="1884169"/>
                </a:moveTo>
                <a:cubicBezTo>
                  <a:pt x="1722496" y="1884169"/>
                  <a:pt x="1722496" y="1884169"/>
                  <a:pt x="1722496" y="1884169"/>
                </a:cubicBezTo>
                <a:lnTo>
                  <a:pt x="1724150" y="1884169"/>
                </a:lnTo>
                <a:cubicBezTo>
                  <a:pt x="1724150" y="1889237"/>
                  <a:pt x="1725806" y="1892615"/>
                  <a:pt x="1724150" y="1895994"/>
                </a:cubicBezTo>
                <a:cubicBezTo>
                  <a:pt x="1722496" y="1895994"/>
                  <a:pt x="1714220" y="1897683"/>
                  <a:pt x="1714220" y="1895994"/>
                </a:cubicBezTo>
                <a:cubicBezTo>
                  <a:pt x="1714220" y="1890926"/>
                  <a:pt x="1717532" y="1889237"/>
                  <a:pt x="1720841" y="1889237"/>
                </a:cubicBezTo>
                <a:cubicBezTo>
                  <a:pt x="1720841" y="1884169"/>
                  <a:pt x="1720841" y="1884169"/>
                  <a:pt x="1720841" y="1884169"/>
                </a:cubicBezTo>
                <a:close/>
                <a:moveTo>
                  <a:pt x="1743621" y="1857142"/>
                </a:moveTo>
                <a:cubicBezTo>
                  <a:pt x="1774418" y="1857142"/>
                  <a:pt x="1789007" y="1875074"/>
                  <a:pt x="1813325" y="1875074"/>
                </a:cubicBezTo>
                <a:cubicBezTo>
                  <a:pt x="1818185" y="1875074"/>
                  <a:pt x="1824670" y="1883225"/>
                  <a:pt x="1824670" y="1884856"/>
                </a:cubicBezTo>
                <a:cubicBezTo>
                  <a:pt x="1836017" y="1894637"/>
                  <a:pt x="1853848" y="1902788"/>
                  <a:pt x="1870059" y="1902788"/>
                </a:cubicBezTo>
                <a:cubicBezTo>
                  <a:pt x="1870059" y="1902788"/>
                  <a:pt x="1868438" y="1906048"/>
                  <a:pt x="1870059" y="1907678"/>
                </a:cubicBezTo>
                <a:cubicBezTo>
                  <a:pt x="1879786" y="1907678"/>
                  <a:pt x="1879786" y="1907678"/>
                  <a:pt x="1879786" y="1907678"/>
                </a:cubicBezTo>
                <a:cubicBezTo>
                  <a:pt x="1887889" y="1909309"/>
                  <a:pt x="1891131" y="1920720"/>
                  <a:pt x="1897615" y="1922350"/>
                </a:cubicBezTo>
                <a:cubicBezTo>
                  <a:pt x="1891131" y="1930501"/>
                  <a:pt x="1878163" y="1930501"/>
                  <a:pt x="1870059" y="1930501"/>
                </a:cubicBezTo>
                <a:cubicBezTo>
                  <a:pt x="1853848" y="1930501"/>
                  <a:pt x="1842500" y="1925611"/>
                  <a:pt x="1827912" y="1925611"/>
                </a:cubicBezTo>
                <a:cubicBezTo>
                  <a:pt x="1827912" y="1923980"/>
                  <a:pt x="1827912" y="1922350"/>
                  <a:pt x="1827912" y="1920720"/>
                </a:cubicBezTo>
                <a:cubicBezTo>
                  <a:pt x="1831154" y="1920720"/>
                  <a:pt x="1834396" y="1919090"/>
                  <a:pt x="1836017" y="1914199"/>
                </a:cubicBezTo>
                <a:cubicBezTo>
                  <a:pt x="1824670" y="1909309"/>
                  <a:pt x="1813325" y="1910939"/>
                  <a:pt x="1811702" y="1899527"/>
                </a:cubicBezTo>
                <a:cubicBezTo>
                  <a:pt x="1805219" y="1899527"/>
                  <a:pt x="1806837" y="1894637"/>
                  <a:pt x="1803598" y="1893007"/>
                </a:cubicBezTo>
                <a:cubicBezTo>
                  <a:pt x="1797113" y="1889746"/>
                  <a:pt x="1793871" y="1893007"/>
                  <a:pt x="1789007" y="1893007"/>
                </a:cubicBezTo>
                <a:cubicBezTo>
                  <a:pt x="1777663" y="1893007"/>
                  <a:pt x="1772798" y="1881595"/>
                  <a:pt x="1763072" y="1881595"/>
                </a:cubicBezTo>
                <a:cubicBezTo>
                  <a:pt x="1742000" y="1881595"/>
                  <a:pt x="1742000" y="1881595"/>
                  <a:pt x="1742000" y="1881595"/>
                </a:cubicBezTo>
                <a:cubicBezTo>
                  <a:pt x="1738758" y="1878335"/>
                  <a:pt x="1738758" y="1876705"/>
                  <a:pt x="1740377" y="1873444"/>
                </a:cubicBezTo>
                <a:cubicBezTo>
                  <a:pt x="1738758" y="1871814"/>
                  <a:pt x="1733894" y="1871814"/>
                  <a:pt x="1730653" y="1871814"/>
                </a:cubicBezTo>
                <a:cubicBezTo>
                  <a:pt x="1717687" y="1871814"/>
                  <a:pt x="1698233" y="1881595"/>
                  <a:pt x="1691749" y="1889746"/>
                </a:cubicBezTo>
                <a:cubicBezTo>
                  <a:pt x="1685266" y="1889746"/>
                  <a:pt x="1685266" y="1889746"/>
                  <a:pt x="1685266" y="1889746"/>
                </a:cubicBezTo>
                <a:cubicBezTo>
                  <a:pt x="1696611" y="1870184"/>
                  <a:pt x="1711201" y="1857142"/>
                  <a:pt x="1743621" y="1857142"/>
                </a:cubicBezTo>
                <a:close/>
                <a:moveTo>
                  <a:pt x="1812675" y="1818531"/>
                </a:moveTo>
                <a:cubicBezTo>
                  <a:pt x="1812675" y="1818531"/>
                  <a:pt x="1815985" y="1818531"/>
                  <a:pt x="1815985" y="1818531"/>
                </a:cubicBezTo>
                <a:cubicBezTo>
                  <a:pt x="1822604" y="1818531"/>
                  <a:pt x="1824257" y="1823599"/>
                  <a:pt x="1824257" y="1828667"/>
                </a:cubicBezTo>
                <a:cubicBezTo>
                  <a:pt x="1824257" y="1830356"/>
                  <a:pt x="1822604" y="1832045"/>
                  <a:pt x="1820948" y="1832045"/>
                </a:cubicBezTo>
                <a:cubicBezTo>
                  <a:pt x="1812675" y="1832045"/>
                  <a:pt x="1812675" y="1823599"/>
                  <a:pt x="1812675" y="1818531"/>
                </a:cubicBezTo>
                <a:close/>
                <a:moveTo>
                  <a:pt x="5394553" y="1803623"/>
                </a:moveTo>
                <a:lnTo>
                  <a:pt x="5394142" y="1804315"/>
                </a:lnTo>
                <a:cubicBezTo>
                  <a:pt x="5392320" y="1808529"/>
                  <a:pt x="5391105" y="1813475"/>
                  <a:pt x="5391105" y="1819935"/>
                </a:cubicBezTo>
                <a:cubicBezTo>
                  <a:pt x="5391105" y="1823164"/>
                  <a:pt x="5392725" y="1828009"/>
                  <a:pt x="5394344" y="1828009"/>
                </a:cubicBezTo>
                <a:cubicBezTo>
                  <a:pt x="5399203" y="1828009"/>
                  <a:pt x="5404061" y="1823164"/>
                  <a:pt x="5408919" y="1823164"/>
                </a:cubicBezTo>
                <a:cubicBezTo>
                  <a:pt x="5415397" y="1823164"/>
                  <a:pt x="5417016" y="1844159"/>
                  <a:pt x="5423494" y="1845774"/>
                </a:cubicBezTo>
                <a:cubicBezTo>
                  <a:pt x="5423494" y="1860308"/>
                  <a:pt x="5433210" y="1874843"/>
                  <a:pt x="5446165" y="1874843"/>
                </a:cubicBezTo>
                <a:cubicBezTo>
                  <a:pt x="5452643" y="1874843"/>
                  <a:pt x="5454263" y="1873228"/>
                  <a:pt x="5459121" y="1873228"/>
                </a:cubicBezTo>
                <a:cubicBezTo>
                  <a:pt x="5444546" y="1895837"/>
                  <a:pt x="5433210" y="1900682"/>
                  <a:pt x="5417016" y="1911987"/>
                </a:cubicBezTo>
                <a:cubicBezTo>
                  <a:pt x="5410538" y="1915216"/>
                  <a:pt x="5402441" y="1913601"/>
                  <a:pt x="5399203" y="1918446"/>
                </a:cubicBezTo>
                <a:lnTo>
                  <a:pt x="5398804" y="1919341"/>
                </a:lnTo>
                <a:lnTo>
                  <a:pt x="5406360" y="1915562"/>
                </a:lnTo>
                <a:cubicBezTo>
                  <a:pt x="5409590" y="1914957"/>
                  <a:pt x="5413225" y="1914553"/>
                  <a:pt x="5416455" y="1912937"/>
                </a:cubicBezTo>
                <a:cubicBezTo>
                  <a:pt x="5432608" y="1901629"/>
                  <a:pt x="5443914" y="1896782"/>
                  <a:pt x="5458451" y="1874165"/>
                </a:cubicBezTo>
                <a:cubicBezTo>
                  <a:pt x="5461682" y="1874165"/>
                  <a:pt x="5461682" y="1874165"/>
                  <a:pt x="5461682" y="1874165"/>
                </a:cubicBezTo>
                <a:cubicBezTo>
                  <a:pt x="5461682" y="1880627"/>
                  <a:pt x="5464912" y="1882242"/>
                  <a:pt x="5466528" y="1882242"/>
                </a:cubicBezTo>
                <a:lnTo>
                  <a:pt x="5467449" y="1880400"/>
                </a:lnTo>
                <a:lnTo>
                  <a:pt x="5462761" y="1872598"/>
                </a:lnTo>
                <a:cubicBezTo>
                  <a:pt x="5462761" y="1872598"/>
                  <a:pt x="5462761" y="1872598"/>
                  <a:pt x="5459522" y="1872598"/>
                </a:cubicBezTo>
                <a:cubicBezTo>
                  <a:pt x="5454665" y="1872598"/>
                  <a:pt x="5453046" y="1874214"/>
                  <a:pt x="5446569" y="1874214"/>
                </a:cubicBezTo>
                <a:cubicBezTo>
                  <a:pt x="5433616" y="1874214"/>
                  <a:pt x="5423902" y="1859665"/>
                  <a:pt x="5423902" y="1845115"/>
                </a:cubicBezTo>
                <a:cubicBezTo>
                  <a:pt x="5417425" y="1843498"/>
                  <a:pt x="5415806" y="1822482"/>
                  <a:pt x="5409329" y="1822482"/>
                </a:cubicBezTo>
                <a:cubicBezTo>
                  <a:pt x="5404472" y="1822482"/>
                  <a:pt x="5399615" y="1827332"/>
                  <a:pt x="5394757" y="1827332"/>
                </a:cubicBezTo>
                <a:cubicBezTo>
                  <a:pt x="5393138" y="1827332"/>
                  <a:pt x="5391519" y="1822482"/>
                  <a:pt x="5391519" y="1819249"/>
                </a:cubicBezTo>
                <a:close/>
                <a:moveTo>
                  <a:pt x="5865720" y="1801001"/>
                </a:moveTo>
                <a:cubicBezTo>
                  <a:pt x="5883809" y="1801001"/>
                  <a:pt x="5869009" y="1862774"/>
                  <a:pt x="5852564" y="1862774"/>
                </a:cubicBezTo>
                <a:cubicBezTo>
                  <a:pt x="5839409" y="1862774"/>
                  <a:pt x="5841053" y="1853271"/>
                  <a:pt x="5841053" y="1842183"/>
                </a:cubicBezTo>
                <a:cubicBezTo>
                  <a:pt x="5841053" y="1827928"/>
                  <a:pt x="5855853" y="1801001"/>
                  <a:pt x="5865720" y="1801001"/>
                </a:cubicBezTo>
                <a:close/>
                <a:moveTo>
                  <a:pt x="1835842" y="1785712"/>
                </a:moveTo>
                <a:lnTo>
                  <a:pt x="1839703" y="1793434"/>
                </a:lnTo>
                <a:cubicBezTo>
                  <a:pt x="1837774" y="1793434"/>
                  <a:pt x="1833911" y="1787643"/>
                  <a:pt x="1835842" y="1785712"/>
                </a:cubicBezTo>
                <a:close/>
                <a:moveTo>
                  <a:pt x="1812500" y="1777990"/>
                </a:moveTo>
                <a:cubicBezTo>
                  <a:pt x="1817239" y="1777990"/>
                  <a:pt x="1818819" y="1780886"/>
                  <a:pt x="1820397" y="1782334"/>
                </a:cubicBezTo>
                <a:cubicBezTo>
                  <a:pt x="1814080" y="1783782"/>
                  <a:pt x="1806181" y="1782334"/>
                  <a:pt x="1803024" y="1782334"/>
                </a:cubicBezTo>
                <a:cubicBezTo>
                  <a:pt x="1804602" y="1780886"/>
                  <a:pt x="1809341" y="1777990"/>
                  <a:pt x="1812500" y="1777990"/>
                </a:cubicBezTo>
                <a:close/>
                <a:moveTo>
                  <a:pt x="4686593" y="1766321"/>
                </a:moveTo>
                <a:lnTo>
                  <a:pt x="4664884" y="1774464"/>
                </a:lnTo>
                <a:lnTo>
                  <a:pt x="4664695" y="1774881"/>
                </a:lnTo>
                <a:lnTo>
                  <a:pt x="4686661" y="1766641"/>
                </a:lnTo>
                <a:close/>
                <a:moveTo>
                  <a:pt x="1327275" y="1708015"/>
                </a:moveTo>
                <a:cubicBezTo>
                  <a:pt x="1311081" y="1708015"/>
                  <a:pt x="1315939" y="1727407"/>
                  <a:pt x="1301364" y="1727407"/>
                </a:cubicBezTo>
                <a:lnTo>
                  <a:pt x="1291146" y="1723498"/>
                </a:lnTo>
                <a:lnTo>
                  <a:pt x="1291496" y="1723866"/>
                </a:lnTo>
                <a:cubicBezTo>
                  <a:pt x="1294709" y="1726299"/>
                  <a:pt x="1298153" y="1727820"/>
                  <a:pt x="1301798" y="1727820"/>
                </a:cubicBezTo>
                <a:cubicBezTo>
                  <a:pt x="1316379" y="1727820"/>
                  <a:pt x="1311520" y="1708355"/>
                  <a:pt x="1327720" y="1708355"/>
                </a:cubicBezTo>
                <a:lnTo>
                  <a:pt x="1351915" y="1716730"/>
                </a:lnTo>
                <a:lnTo>
                  <a:pt x="1351714" y="1716449"/>
                </a:lnTo>
                <a:cubicBezTo>
                  <a:pt x="1345591" y="1711247"/>
                  <a:pt x="1337799" y="1708015"/>
                  <a:pt x="1327275" y="1708015"/>
                </a:cubicBezTo>
                <a:close/>
                <a:moveTo>
                  <a:pt x="4107218" y="1694440"/>
                </a:moveTo>
                <a:lnTo>
                  <a:pt x="4110961" y="1707475"/>
                </a:lnTo>
                <a:lnTo>
                  <a:pt x="4111405" y="1704042"/>
                </a:lnTo>
                <a:lnTo>
                  <a:pt x="4111727" y="1704782"/>
                </a:lnTo>
                <a:lnTo>
                  <a:pt x="4111727" y="1701550"/>
                </a:lnTo>
                <a:lnTo>
                  <a:pt x="4111405" y="1704042"/>
                </a:lnTo>
                <a:close/>
                <a:moveTo>
                  <a:pt x="4657495" y="1671343"/>
                </a:moveTo>
                <a:lnTo>
                  <a:pt x="4649693" y="1684180"/>
                </a:lnTo>
                <a:cubicBezTo>
                  <a:pt x="4645642" y="1687008"/>
                  <a:pt x="4641591" y="1689432"/>
                  <a:pt x="4641591" y="1695087"/>
                </a:cubicBezTo>
                <a:lnTo>
                  <a:pt x="4641625" y="1695169"/>
                </a:lnTo>
                <a:lnTo>
                  <a:pt x="4649415" y="1684683"/>
                </a:lnTo>
                <a:cubicBezTo>
                  <a:pt x="4653463" y="1681857"/>
                  <a:pt x="4657512" y="1678627"/>
                  <a:pt x="4657512" y="1671359"/>
                </a:cubicBezTo>
                <a:close/>
                <a:moveTo>
                  <a:pt x="5001310" y="1639043"/>
                </a:moveTo>
                <a:lnTo>
                  <a:pt x="5000827" y="1639061"/>
                </a:lnTo>
                <a:cubicBezTo>
                  <a:pt x="5000827" y="1639061"/>
                  <a:pt x="5000827" y="1639061"/>
                  <a:pt x="5000827" y="1645520"/>
                </a:cubicBezTo>
                <a:cubicBezTo>
                  <a:pt x="5002446" y="1653595"/>
                  <a:pt x="5002446" y="1660055"/>
                  <a:pt x="5004066" y="1668130"/>
                </a:cubicBezTo>
                <a:cubicBezTo>
                  <a:pt x="5005685" y="1672974"/>
                  <a:pt x="5013782" y="1671359"/>
                  <a:pt x="5017021" y="1672974"/>
                </a:cubicBezTo>
                <a:cubicBezTo>
                  <a:pt x="5028357" y="1676204"/>
                  <a:pt x="5033215" y="1685894"/>
                  <a:pt x="5046171" y="1689124"/>
                </a:cubicBezTo>
                <a:cubicBezTo>
                  <a:pt x="5060745" y="1692354"/>
                  <a:pt x="5068842" y="1687509"/>
                  <a:pt x="5076939" y="1695584"/>
                </a:cubicBezTo>
                <a:cubicBezTo>
                  <a:pt x="5086656" y="1705273"/>
                  <a:pt x="5093134" y="1702043"/>
                  <a:pt x="5104469" y="1706888"/>
                </a:cubicBezTo>
                <a:cubicBezTo>
                  <a:pt x="5109328" y="1710118"/>
                  <a:pt x="5109328" y="1714963"/>
                  <a:pt x="5112566" y="1721423"/>
                </a:cubicBezTo>
                <a:cubicBezTo>
                  <a:pt x="5114186" y="1726268"/>
                  <a:pt x="5120664" y="1719808"/>
                  <a:pt x="5123902" y="1721423"/>
                </a:cubicBezTo>
                <a:cubicBezTo>
                  <a:pt x="5135238" y="1729498"/>
                  <a:pt x="5141716" y="1739187"/>
                  <a:pt x="5157910" y="1739187"/>
                </a:cubicBezTo>
                <a:cubicBezTo>
                  <a:pt x="5167627" y="1739187"/>
                  <a:pt x="5177343" y="1739187"/>
                  <a:pt x="5187059" y="1739187"/>
                </a:cubicBezTo>
                <a:cubicBezTo>
                  <a:pt x="5193537" y="1739187"/>
                  <a:pt x="5196776" y="1735957"/>
                  <a:pt x="5200015" y="1735957"/>
                </a:cubicBezTo>
                <a:cubicBezTo>
                  <a:pt x="5204873" y="1735957"/>
                  <a:pt x="5206492" y="1747262"/>
                  <a:pt x="5208112" y="1752107"/>
                </a:cubicBezTo>
                <a:cubicBezTo>
                  <a:pt x="5217828" y="1747262"/>
                  <a:pt x="5221067" y="1734342"/>
                  <a:pt x="5238881" y="1734342"/>
                </a:cubicBezTo>
                <a:cubicBezTo>
                  <a:pt x="5253455" y="1734342"/>
                  <a:pt x="5261552" y="1742417"/>
                  <a:pt x="5272888" y="1742417"/>
                </a:cubicBezTo>
                <a:cubicBezTo>
                  <a:pt x="5284224" y="1742417"/>
                  <a:pt x="5306896" y="1723038"/>
                  <a:pt x="5311754" y="1719808"/>
                </a:cubicBezTo>
                <a:cubicBezTo>
                  <a:pt x="5316612" y="1716578"/>
                  <a:pt x="5318232" y="1714963"/>
                  <a:pt x="5319851" y="1711733"/>
                </a:cubicBezTo>
                <a:cubicBezTo>
                  <a:pt x="5326329" y="1705273"/>
                  <a:pt x="5336045" y="1713348"/>
                  <a:pt x="5344142" y="1710118"/>
                </a:cubicBezTo>
                <a:cubicBezTo>
                  <a:pt x="5344142" y="1710118"/>
                  <a:pt x="5344142" y="1710118"/>
                  <a:pt x="5350620" y="1703658"/>
                </a:cubicBezTo>
                <a:cubicBezTo>
                  <a:pt x="5350620" y="1703658"/>
                  <a:pt x="5350620" y="1703658"/>
                  <a:pt x="5355478" y="1703658"/>
                </a:cubicBezTo>
                <a:cubicBezTo>
                  <a:pt x="5360337" y="1727883"/>
                  <a:pt x="5374911" y="1726268"/>
                  <a:pt x="5392725" y="1734342"/>
                </a:cubicBezTo>
                <a:cubicBezTo>
                  <a:pt x="5399203" y="1745647"/>
                  <a:pt x="5410538" y="1750492"/>
                  <a:pt x="5410538" y="1765026"/>
                </a:cubicBezTo>
                <a:lnTo>
                  <a:pt x="5407506" y="1781533"/>
                </a:lnTo>
                <a:lnTo>
                  <a:pt x="5407913" y="1780829"/>
                </a:lnTo>
                <a:cubicBezTo>
                  <a:pt x="5409734" y="1776409"/>
                  <a:pt x="5410949" y="1771155"/>
                  <a:pt x="5410949" y="1764284"/>
                </a:cubicBezTo>
                <a:cubicBezTo>
                  <a:pt x="5410949" y="1749735"/>
                  <a:pt x="5399615" y="1744885"/>
                  <a:pt x="5393138" y="1733569"/>
                </a:cubicBezTo>
                <a:cubicBezTo>
                  <a:pt x="5375328" y="1725486"/>
                  <a:pt x="5360756" y="1727102"/>
                  <a:pt x="5355898" y="1702853"/>
                </a:cubicBezTo>
                <a:cubicBezTo>
                  <a:pt x="5355898" y="1702853"/>
                  <a:pt x="5355898" y="1702853"/>
                  <a:pt x="5351041" y="1702853"/>
                </a:cubicBezTo>
                <a:cubicBezTo>
                  <a:pt x="5351041" y="1702853"/>
                  <a:pt x="5351041" y="1702853"/>
                  <a:pt x="5344564" y="1709320"/>
                </a:cubicBezTo>
                <a:cubicBezTo>
                  <a:pt x="5336469" y="1712553"/>
                  <a:pt x="5326754" y="1704470"/>
                  <a:pt x="5320278" y="1710936"/>
                </a:cubicBezTo>
                <a:cubicBezTo>
                  <a:pt x="5318658" y="1714169"/>
                  <a:pt x="5317039" y="1715786"/>
                  <a:pt x="5312182" y="1719019"/>
                </a:cubicBezTo>
                <a:cubicBezTo>
                  <a:pt x="5307325" y="1722252"/>
                  <a:pt x="5284657" y="1741652"/>
                  <a:pt x="5273323" y="1741652"/>
                </a:cubicBezTo>
                <a:cubicBezTo>
                  <a:pt x="5261989" y="1741652"/>
                  <a:pt x="5253893" y="1733569"/>
                  <a:pt x="5239321" y="1733569"/>
                </a:cubicBezTo>
                <a:cubicBezTo>
                  <a:pt x="5221511" y="1733569"/>
                  <a:pt x="5218273" y="1746502"/>
                  <a:pt x="5208558" y="1751352"/>
                </a:cubicBezTo>
                <a:cubicBezTo>
                  <a:pt x="5206939" y="1746502"/>
                  <a:pt x="5205320" y="1735185"/>
                  <a:pt x="5200462" y="1735185"/>
                </a:cubicBezTo>
                <a:cubicBezTo>
                  <a:pt x="5197224" y="1735185"/>
                  <a:pt x="5193986" y="1738419"/>
                  <a:pt x="5187509" y="1738419"/>
                </a:cubicBezTo>
                <a:cubicBezTo>
                  <a:pt x="5177794" y="1738419"/>
                  <a:pt x="5168080" y="1738419"/>
                  <a:pt x="5158365" y="1738419"/>
                </a:cubicBezTo>
                <a:cubicBezTo>
                  <a:pt x="5142174" y="1738419"/>
                  <a:pt x="5135697" y="1728719"/>
                  <a:pt x="5124363" y="1720636"/>
                </a:cubicBezTo>
                <a:cubicBezTo>
                  <a:pt x="5121125" y="1719019"/>
                  <a:pt x="5114649" y="1725486"/>
                  <a:pt x="5113029" y="1720636"/>
                </a:cubicBezTo>
                <a:cubicBezTo>
                  <a:pt x="5109791" y="1714169"/>
                  <a:pt x="5109791" y="1709320"/>
                  <a:pt x="5104934" y="1706086"/>
                </a:cubicBezTo>
                <a:cubicBezTo>
                  <a:pt x="5093600" y="1701237"/>
                  <a:pt x="5087123" y="1704470"/>
                  <a:pt x="5077409" y="1694770"/>
                </a:cubicBezTo>
                <a:cubicBezTo>
                  <a:pt x="5069313" y="1686687"/>
                  <a:pt x="5061217" y="1691537"/>
                  <a:pt x="5046645" y="1688304"/>
                </a:cubicBezTo>
                <a:cubicBezTo>
                  <a:pt x="5033692" y="1685070"/>
                  <a:pt x="5028835" y="1675371"/>
                  <a:pt x="5017501" y="1672137"/>
                </a:cubicBezTo>
                <a:cubicBezTo>
                  <a:pt x="5014263" y="1670521"/>
                  <a:pt x="5006167" y="1672137"/>
                  <a:pt x="5004548" y="1667288"/>
                </a:cubicBezTo>
                <a:cubicBezTo>
                  <a:pt x="5002929" y="1659205"/>
                  <a:pt x="5002929" y="1652738"/>
                  <a:pt x="5001310" y="1644655"/>
                </a:cubicBezTo>
                <a:cubicBezTo>
                  <a:pt x="5001310" y="1644655"/>
                  <a:pt x="5001310" y="1644655"/>
                  <a:pt x="5001310" y="1643847"/>
                </a:cubicBezTo>
                <a:close/>
                <a:moveTo>
                  <a:pt x="6057802" y="1609892"/>
                </a:moveTo>
                <a:cubicBezTo>
                  <a:pt x="6064494" y="1609892"/>
                  <a:pt x="6067840" y="1614744"/>
                  <a:pt x="6077878" y="1614744"/>
                </a:cubicBezTo>
                <a:cubicBezTo>
                  <a:pt x="6077878" y="1617979"/>
                  <a:pt x="6076205" y="1622831"/>
                  <a:pt x="6077878" y="1622831"/>
                </a:cubicBezTo>
                <a:cubicBezTo>
                  <a:pt x="6084570" y="1627683"/>
                  <a:pt x="6084570" y="1627683"/>
                  <a:pt x="6084570" y="1627683"/>
                </a:cubicBezTo>
                <a:cubicBezTo>
                  <a:pt x="6084570" y="1630918"/>
                  <a:pt x="6082897" y="1632535"/>
                  <a:pt x="6084570" y="1635770"/>
                </a:cubicBezTo>
                <a:cubicBezTo>
                  <a:pt x="6082897" y="1635770"/>
                  <a:pt x="6079551" y="1635770"/>
                  <a:pt x="6077878" y="1635770"/>
                </a:cubicBezTo>
                <a:cubicBezTo>
                  <a:pt x="6076205" y="1648709"/>
                  <a:pt x="6069513" y="1669735"/>
                  <a:pt x="6059475" y="1669735"/>
                </a:cubicBezTo>
                <a:cubicBezTo>
                  <a:pt x="6057802" y="1669735"/>
                  <a:pt x="6057802" y="1666500"/>
                  <a:pt x="6057802" y="1663266"/>
                </a:cubicBezTo>
                <a:cubicBezTo>
                  <a:pt x="6057802" y="1668118"/>
                  <a:pt x="6057802" y="1668118"/>
                  <a:pt x="6057802" y="1668118"/>
                </a:cubicBezTo>
                <a:cubicBezTo>
                  <a:pt x="6051110" y="1668118"/>
                  <a:pt x="6046091" y="1660031"/>
                  <a:pt x="6046091" y="1656796"/>
                </a:cubicBezTo>
                <a:cubicBezTo>
                  <a:pt x="6046091" y="1655179"/>
                  <a:pt x="6054456" y="1645474"/>
                  <a:pt x="6054456" y="1645474"/>
                </a:cubicBezTo>
                <a:cubicBezTo>
                  <a:pt x="6057802" y="1635770"/>
                  <a:pt x="6057802" y="1635770"/>
                  <a:pt x="6057802" y="1635770"/>
                </a:cubicBezTo>
                <a:cubicBezTo>
                  <a:pt x="6052783" y="1634153"/>
                  <a:pt x="6052783" y="1629301"/>
                  <a:pt x="6051110" y="1626066"/>
                </a:cubicBezTo>
                <a:cubicBezTo>
                  <a:pt x="6051110" y="1627683"/>
                  <a:pt x="6049437" y="1630918"/>
                  <a:pt x="6051110" y="1632535"/>
                </a:cubicBezTo>
                <a:cubicBezTo>
                  <a:pt x="6047764" y="1632535"/>
                  <a:pt x="6044418" y="1635770"/>
                  <a:pt x="6042745" y="1635770"/>
                </a:cubicBezTo>
                <a:cubicBezTo>
                  <a:pt x="6039399" y="1635770"/>
                  <a:pt x="6034380" y="1630918"/>
                  <a:pt x="6034380" y="1627683"/>
                </a:cubicBezTo>
                <a:cubicBezTo>
                  <a:pt x="6034380" y="1622831"/>
                  <a:pt x="6056129" y="1609892"/>
                  <a:pt x="6057802" y="1609892"/>
                </a:cubicBezTo>
                <a:close/>
                <a:moveTo>
                  <a:pt x="5010161" y="1602095"/>
                </a:moveTo>
                <a:lnTo>
                  <a:pt x="5009987" y="1602220"/>
                </a:lnTo>
                <a:cubicBezTo>
                  <a:pt x="5007406" y="1604945"/>
                  <a:pt x="5005685" y="1608377"/>
                  <a:pt x="5005685" y="1613221"/>
                </a:cubicBezTo>
                <a:cubicBezTo>
                  <a:pt x="5005685" y="1617259"/>
                  <a:pt x="5008519" y="1619681"/>
                  <a:pt x="5011353" y="1622104"/>
                </a:cubicBezTo>
                <a:lnTo>
                  <a:pt x="5016972" y="1630908"/>
                </a:lnTo>
                <a:lnTo>
                  <a:pt x="5017501" y="1630106"/>
                </a:lnTo>
                <a:cubicBezTo>
                  <a:pt x="5017501" y="1622022"/>
                  <a:pt x="5006167" y="1620406"/>
                  <a:pt x="5006167" y="1612323"/>
                </a:cubicBezTo>
                <a:close/>
                <a:moveTo>
                  <a:pt x="6128619" y="1594449"/>
                </a:moveTo>
                <a:cubicBezTo>
                  <a:pt x="6144413" y="1594449"/>
                  <a:pt x="6136516" y="1618370"/>
                  <a:pt x="6128619" y="1618370"/>
                </a:cubicBezTo>
                <a:cubicBezTo>
                  <a:pt x="6123880" y="1618370"/>
                  <a:pt x="6120721" y="1615180"/>
                  <a:pt x="6119142" y="1613585"/>
                </a:cubicBezTo>
                <a:cubicBezTo>
                  <a:pt x="6112824" y="1619964"/>
                  <a:pt x="6111245" y="1631127"/>
                  <a:pt x="6101768" y="1631127"/>
                </a:cubicBezTo>
                <a:cubicBezTo>
                  <a:pt x="6098609" y="1631127"/>
                  <a:pt x="6097030" y="1624748"/>
                  <a:pt x="6097030" y="1621559"/>
                </a:cubicBezTo>
                <a:cubicBezTo>
                  <a:pt x="6093871" y="1618370"/>
                  <a:pt x="6092292" y="1616775"/>
                  <a:pt x="6092292" y="1613585"/>
                </a:cubicBezTo>
                <a:cubicBezTo>
                  <a:pt x="6092292" y="1613585"/>
                  <a:pt x="6104927" y="1604017"/>
                  <a:pt x="6104927" y="1602423"/>
                </a:cubicBezTo>
                <a:cubicBezTo>
                  <a:pt x="6117563" y="1605612"/>
                  <a:pt x="6119142" y="1594449"/>
                  <a:pt x="6128619" y="1594449"/>
                </a:cubicBezTo>
                <a:close/>
                <a:moveTo>
                  <a:pt x="4102050" y="1571284"/>
                </a:moveTo>
                <a:cubicBezTo>
                  <a:pt x="4100416" y="1577818"/>
                  <a:pt x="4095516" y="1574551"/>
                  <a:pt x="4092249" y="1577818"/>
                </a:cubicBezTo>
                <a:cubicBezTo>
                  <a:pt x="4088982" y="1577818"/>
                  <a:pt x="4090616" y="1582718"/>
                  <a:pt x="4090616" y="1584352"/>
                </a:cubicBezTo>
                <a:cubicBezTo>
                  <a:pt x="4088982" y="1589252"/>
                  <a:pt x="4074282" y="1592519"/>
                  <a:pt x="4067748" y="1592519"/>
                </a:cubicBezTo>
                <a:cubicBezTo>
                  <a:pt x="4066114" y="1592519"/>
                  <a:pt x="4062848" y="1590886"/>
                  <a:pt x="4062848" y="1589252"/>
                </a:cubicBezTo>
                <a:cubicBezTo>
                  <a:pt x="4061214" y="1589252"/>
                  <a:pt x="4059581" y="1585985"/>
                  <a:pt x="4059581" y="1585985"/>
                </a:cubicBezTo>
                <a:cubicBezTo>
                  <a:pt x="4071015" y="1581085"/>
                  <a:pt x="4088982" y="1572918"/>
                  <a:pt x="4102050" y="1571284"/>
                </a:cubicBezTo>
                <a:close/>
                <a:moveTo>
                  <a:pt x="4648724" y="1551952"/>
                </a:moveTo>
                <a:lnTo>
                  <a:pt x="4651313" y="1573901"/>
                </a:lnTo>
                <a:cubicBezTo>
                  <a:pt x="4648883" y="1575516"/>
                  <a:pt x="4644832" y="1582788"/>
                  <a:pt x="4641389" y="1589857"/>
                </a:cubicBezTo>
                <a:lnTo>
                  <a:pt x="4641263" y="1590133"/>
                </a:lnTo>
                <a:lnTo>
                  <a:pt x="4646454" y="1580393"/>
                </a:lnTo>
                <a:cubicBezTo>
                  <a:pt x="4648200" y="1577491"/>
                  <a:pt x="4649819" y="1575270"/>
                  <a:pt x="4651034" y="1574463"/>
                </a:cubicBezTo>
                <a:lnTo>
                  <a:pt x="4653824" y="1570289"/>
                </a:lnTo>
                <a:lnTo>
                  <a:pt x="4651217" y="1571906"/>
                </a:lnTo>
                <a:close/>
                <a:moveTo>
                  <a:pt x="3712190" y="1516250"/>
                </a:moveTo>
                <a:cubicBezTo>
                  <a:pt x="3712190" y="1516250"/>
                  <a:pt x="3712190" y="1516250"/>
                  <a:pt x="3708991" y="1524224"/>
                </a:cubicBezTo>
                <a:cubicBezTo>
                  <a:pt x="3708991" y="1524224"/>
                  <a:pt x="3705792" y="1529008"/>
                  <a:pt x="3705792" y="1532198"/>
                </a:cubicBezTo>
                <a:cubicBezTo>
                  <a:pt x="3705792" y="1536982"/>
                  <a:pt x="3708991" y="1538577"/>
                  <a:pt x="3708991" y="1543361"/>
                </a:cubicBezTo>
                <a:cubicBezTo>
                  <a:pt x="3708991" y="1544956"/>
                  <a:pt x="3707391" y="1548145"/>
                  <a:pt x="3704192" y="1548145"/>
                </a:cubicBezTo>
                <a:cubicBezTo>
                  <a:pt x="3702593" y="1548145"/>
                  <a:pt x="3699394" y="1548145"/>
                  <a:pt x="3699394" y="1544956"/>
                </a:cubicBezTo>
                <a:cubicBezTo>
                  <a:pt x="3686598" y="1543361"/>
                  <a:pt x="3678600" y="1530603"/>
                  <a:pt x="3667403" y="1527414"/>
                </a:cubicBezTo>
                <a:cubicBezTo>
                  <a:pt x="3664204" y="1527414"/>
                  <a:pt x="3659406" y="1527414"/>
                  <a:pt x="3656207" y="1524224"/>
                </a:cubicBezTo>
                <a:cubicBezTo>
                  <a:pt x="3656207" y="1524224"/>
                  <a:pt x="3656207" y="1524224"/>
                  <a:pt x="3656207" y="1519440"/>
                </a:cubicBezTo>
                <a:cubicBezTo>
                  <a:pt x="3672202" y="1511466"/>
                  <a:pt x="3678600" y="1521035"/>
                  <a:pt x="3688197" y="1521035"/>
                </a:cubicBezTo>
                <a:cubicBezTo>
                  <a:pt x="3696195" y="1521035"/>
                  <a:pt x="3700993" y="1514656"/>
                  <a:pt x="3712190" y="1516250"/>
                </a:cubicBezTo>
                <a:close/>
                <a:moveTo>
                  <a:pt x="3469383" y="1472858"/>
                </a:moveTo>
                <a:cubicBezTo>
                  <a:pt x="3469383" y="1474513"/>
                  <a:pt x="3472815" y="1477822"/>
                  <a:pt x="3472815" y="1481132"/>
                </a:cubicBezTo>
                <a:cubicBezTo>
                  <a:pt x="3472815" y="1482786"/>
                  <a:pt x="3469383" y="1484441"/>
                  <a:pt x="3467667" y="1484441"/>
                </a:cubicBezTo>
                <a:cubicBezTo>
                  <a:pt x="3464235" y="1484441"/>
                  <a:pt x="3459088" y="1477822"/>
                  <a:pt x="3457372" y="1477822"/>
                </a:cubicBezTo>
                <a:cubicBezTo>
                  <a:pt x="3462519" y="1476168"/>
                  <a:pt x="3465951" y="1472858"/>
                  <a:pt x="3469383" y="1472858"/>
                </a:cubicBezTo>
                <a:close/>
                <a:moveTo>
                  <a:pt x="3587828" y="1440041"/>
                </a:moveTo>
                <a:cubicBezTo>
                  <a:pt x="3594331" y="1440041"/>
                  <a:pt x="3595957" y="1444955"/>
                  <a:pt x="3597582" y="1444955"/>
                </a:cubicBezTo>
                <a:cubicBezTo>
                  <a:pt x="3604085" y="1456421"/>
                  <a:pt x="3602459" y="1462972"/>
                  <a:pt x="3602459" y="1474438"/>
                </a:cubicBezTo>
                <a:cubicBezTo>
                  <a:pt x="3602459" y="1484265"/>
                  <a:pt x="3589454" y="1494093"/>
                  <a:pt x="3582952" y="1494093"/>
                </a:cubicBezTo>
                <a:cubicBezTo>
                  <a:pt x="3576449" y="1494093"/>
                  <a:pt x="3576449" y="1484265"/>
                  <a:pt x="3576449" y="1479352"/>
                </a:cubicBezTo>
                <a:cubicBezTo>
                  <a:pt x="3576449" y="1472800"/>
                  <a:pt x="3581326" y="1469524"/>
                  <a:pt x="3581326" y="1464610"/>
                </a:cubicBezTo>
                <a:cubicBezTo>
                  <a:pt x="3581326" y="1459696"/>
                  <a:pt x="3574823" y="1454783"/>
                  <a:pt x="3573198" y="1449869"/>
                </a:cubicBezTo>
                <a:cubicBezTo>
                  <a:pt x="3581326" y="1446593"/>
                  <a:pt x="3581326" y="1440041"/>
                  <a:pt x="3587828" y="1440041"/>
                </a:cubicBezTo>
                <a:close/>
                <a:moveTo>
                  <a:pt x="6269833" y="1430364"/>
                </a:moveTo>
                <a:cubicBezTo>
                  <a:pt x="6274673" y="1430364"/>
                  <a:pt x="6277899" y="1431992"/>
                  <a:pt x="6277899" y="1433621"/>
                </a:cubicBezTo>
                <a:cubicBezTo>
                  <a:pt x="6281126" y="1438505"/>
                  <a:pt x="6279513" y="1443390"/>
                  <a:pt x="6279513" y="1448275"/>
                </a:cubicBezTo>
                <a:cubicBezTo>
                  <a:pt x="6279513" y="1458044"/>
                  <a:pt x="6289192" y="1462929"/>
                  <a:pt x="6289192" y="1472699"/>
                </a:cubicBezTo>
                <a:cubicBezTo>
                  <a:pt x="6289192" y="1484096"/>
                  <a:pt x="6279513" y="1485725"/>
                  <a:pt x="6279513" y="1495494"/>
                </a:cubicBezTo>
                <a:cubicBezTo>
                  <a:pt x="6279513" y="1497122"/>
                  <a:pt x="6279513" y="1498751"/>
                  <a:pt x="6279513" y="1500379"/>
                </a:cubicBezTo>
                <a:cubicBezTo>
                  <a:pt x="6277899" y="1502007"/>
                  <a:pt x="6276286" y="1500379"/>
                  <a:pt x="6273060" y="1502007"/>
                </a:cubicBezTo>
                <a:cubicBezTo>
                  <a:pt x="6266607" y="1503635"/>
                  <a:pt x="6268220" y="1526431"/>
                  <a:pt x="6268220" y="1532944"/>
                </a:cubicBezTo>
                <a:cubicBezTo>
                  <a:pt x="6268220" y="1539457"/>
                  <a:pt x="6260153" y="1544342"/>
                  <a:pt x="6260153" y="1554111"/>
                </a:cubicBezTo>
                <a:cubicBezTo>
                  <a:pt x="6260153" y="1560624"/>
                  <a:pt x="6263380" y="1562253"/>
                  <a:pt x="6264993" y="1567137"/>
                </a:cubicBezTo>
                <a:cubicBezTo>
                  <a:pt x="6255314" y="1572022"/>
                  <a:pt x="6255314" y="1578535"/>
                  <a:pt x="6247247" y="1581792"/>
                </a:cubicBezTo>
                <a:cubicBezTo>
                  <a:pt x="6244020" y="1575279"/>
                  <a:pt x="6247247" y="1575279"/>
                  <a:pt x="6247247" y="1570394"/>
                </a:cubicBezTo>
                <a:cubicBezTo>
                  <a:pt x="6237567" y="1576907"/>
                  <a:pt x="6231114" y="1576907"/>
                  <a:pt x="6227888" y="1586676"/>
                </a:cubicBezTo>
                <a:cubicBezTo>
                  <a:pt x="6227888" y="1586676"/>
                  <a:pt x="6224661" y="1585048"/>
                  <a:pt x="6224661" y="1583420"/>
                </a:cubicBezTo>
                <a:cubicBezTo>
                  <a:pt x="6218208" y="1583420"/>
                  <a:pt x="6218208" y="1583420"/>
                  <a:pt x="6218208" y="1583420"/>
                </a:cubicBezTo>
                <a:cubicBezTo>
                  <a:pt x="6213368" y="1588305"/>
                  <a:pt x="6210142" y="1593189"/>
                  <a:pt x="6203689" y="1593189"/>
                </a:cubicBezTo>
                <a:cubicBezTo>
                  <a:pt x="6189169" y="1593189"/>
                  <a:pt x="6189169" y="1580163"/>
                  <a:pt x="6182716" y="1580163"/>
                </a:cubicBezTo>
                <a:cubicBezTo>
                  <a:pt x="6181103" y="1580163"/>
                  <a:pt x="6179490" y="1583420"/>
                  <a:pt x="6179490" y="1586676"/>
                </a:cubicBezTo>
                <a:cubicBezTo>
                  <a:pt x="6179490" y="1588305"/>
                  <a:pt x="6185943" y="1598074"/>
                  <a:pt x="6185943" y="1598074"/>
                </a:cubicBezTo>
                <a:cubicBezTo>
                  <a:pt x="6184330" y="1598074"/>
                  <a:pt x="6181103" y="1598074"/>
                  <a:pt x="6179490" y="1598074"/>
                </a:cubicBezTo>
                <a:cubicBezTo>
                  <a:pt x="6173037" y="1598074"/>
                  <a:pt x="6164970" y="1609472"/>
                  <a:pt x="6161744" y="1617613"/>
                </a:cubicBezTo>
                <a:cubicBezTo>
                  <a:pt x="6155291" y="1615985"/>
                  <a:pt x="6156904" y="1609472"/>
                  <a:pt x="6152064" y="1609472"/>
                </a:cubicBezTo>
                <a:cubicBezTo>
                  <a:pt x="6148838" y="1609472"/>
                  <a:pt x="6152064" y="1606215"/>
                  <a:pt x="6152064" y="1604587"/>
                </a:cubicBezTo>
                <a:cubicBezTo>
                  <a:pt x="6152064" y="1599702"/>
                  <a:pt x="6153678" y="1594818"/>
                  <a:pt x="6153678" y="1591561"/>
                </a:cubicBezTo>
                <a:cubicBezTo>
                  <a:pt x="6145611" y="1589933"/>
                  <a:pt x="6140771" y="1585048"/>
                  <a:pt x="6132705" y="1585048"/>
                </a:cubicBezTo>
                <a:cubicBezTo>
                  <a:pt x="6127865" y="1585048"/>
                  <a:pt x="6127865" y="1589933"/>
                  <a:pt x="6126252" y="1591561"/>
                </a:cubicBezTo>
                <a:cubicBezTo>
                  <a:pt x="6119799" y="1593189"/>
                  <a:pt x="6114959" y="1589933"/>
                  <a:pt x="6110119" y="1593189"/>
                </a:cubicBezTo>
                <a:cubicBezTo>
                  <a:pt x="6100440" y="1598074"/>
                  <a:pt x="6087534" y="1602959"/>
                  <a:pt x="6073014" y="1602959"/>
                </a:cubicBezTo>
                <a:cubicBezTo>
                  <a:pt x="6068175" y="1602959"/>
                  <a:pt x="6063335" y="1602959"/>
                  <a:pt x="6063335" y="1599702"/>
                </a:cubicBezTo>
                <a:cubicBezTo>
                  <a:pt x="6063335" y="1598074"/>
                  <a:pt x="6069788" y="1596446"/>
                  <a:pt x="6071401" y="1594818"/>
                </a:cubicBezTo>
                <a:cubicBezTo>
                  <a:pt x="6087534" y="1585048"/>
                  <a:pt x="6093987" y="1567137"/>
                  <a:pt x="6111733" y="1567137"/>
                </a:cubicBezTo>
                <a:cubicBezTo>
                  <a:pt x="6132705" y="1567137"/>
                  <a:pt x="6139158" y="1567137"/>
                  <a:pt x="6155291" y="1567137"/>
                </a:cubicBezTo>
                <a:cubicBezTo>
                  <a:pt x="6168197" y="1567137"/>
                  <a:pt x="6173037" y="1544342"/>
                  <a:pt x="6179490" y="1544342"/>
                </a:cubicBezTo>
                <a:cubicBezTo>
                  <a:pt x="6179490" y="1544342"/>
                  <a:pt x="6189169" y="1528059"/>
                  <a:pt x="6190783" y="1526431"/>
                </a:cubicBezTo>
                <a:cubicBezTo>
                  <a:pt x="6189169" y="1529688"/>
                  <a:pt x="6187556" y="1531316"/>
                  <a:pt x="6187556" y="1534572"/>
                </a:cubicBezTo>
                <a:cubicBezTo>
                  <a:pt x="6187556" y="1536201"/>
                  <a:pt x="6189169" y="1537829"/>
                  <a:pt x="6190783" y="1537829"/>
                </a:cubicBezTo>
                <a:cubicBezTo>
                  <a:pt x="6202075" y="1537829"/>
                  <a:pt x="6203689" y="1531316"/>
                  <a:pt x="6211755" y="1528059"/>
                </a:cubicBezTo>
                <a:cubicBezTo>
                  <a:pt x="6226274" y="1523175"/>
                  <a:pt x="6250473" y="1493866"/>
                  <a:pt x="6250473" y="1471070"/>
                </a:cubicBezTo>
                <a:cubicBezTo>
                  <a:pt x="6250473" y="1466186"/>
                  <a:pt x="6247247" y="1466186"/>
                  <a:pt x="6247247" y="1461301"/>
                </a:cubicBezTo>
                <a:cubicBezTo>
                  <a:pt x="6247247" y="1453160"/>
                  <a:pt x="6255314" y="1435249"/>
                  <a:pt x="6264993" y="1435249"/>
                </a:cubicBezTo>
                <a:cubicBezTo>
                  <a:pt x="6264993" y="1435249"/>
                  <a:pt x="6264993" y="1445018"/>
                  <a:pt x="6273060" y="1436877"/>
                </a:cubicBezTo>
                <a:cubicBezTo>
                  <a:pt x="6273060" y="1436877"/>
                  <a:pt x="6271446" y="1436877"/>
                  <a:pt x="6271446" y="1436877"/>
                </a:cubicBezTo>
                <a:cubicBezTo>
                  <a:pt x="6269833" y="1436877"/>
                  <a:pt x="6268220" y="1430364"/>
                  <a:pt x="6269833" y="1430364"/>
                </a:cubicBezTo>
                <a:close/>
                <a:moveTo>
                  <a:pt x="1782946" y="1417364"/>
                </a:moveTo>
                <a:lnTo>
                  <a:pt x="1778753" y="1419162"/>
                </a:lnTo>
                <a:cubicBezTo>
                  <a:pt x="1775517" y="1422401"/>
                  <a:pt x="1770660" y="1417542"/>
                  <a:pt x="1762567" y="1417542"/>
                </a:cubicBezTo>
                <a:cubicBezTo>
                  <a:pt x="1751237" y="1417542"/>
                  <a:pt x="1741526" y="1415922"/>
                  <a:pt x="1735051" y="1422401"/>
                </a:cubicBezTo>
                <a:cubicBezTo>
                  <a:pt x="1731814" y="1425641"/>
                  <a:pt x="1731814" y="1430500"/>
                  <a:pt x="1725340" y="1430500"/>
                </a:cubicBezTo>
                <a:cubicBezTo>
                  <a:pt x="1722912" y="1430500"/>
                  <a:pt x="1720484" y="1428880"/>
                  <a:pt x="1718461" y="1426856"/>
                </a:cubicBezTo>
                <a:lnTo>
                  <a:pt x="1714519" y="1421477"/>
                </a:lnTo>
                <a:lnTo>
                  <a:pt x="1716724" y="1432289"/>
                </a:lnTo>
                <a:cubicBezTo>
                  <a:pt x="1718342" y="1435723"/>
                  <a:pt x="1720771" y="1438147"/>
                  <a:pt x="1724010" y="1438147"/>
                </a:cubicBezTo>
                <a:cubicBezTo>
                  <a:pt x="1733727" y="1438147"/>
                  <a:pt x="1746681" y="1433703"/>
                  <a:pt x="1759029" y="1428451"/>
                </a:cubicBezTo>
                <a:close/>
                <a:moveTo>
                  <a:pt x="1788410" y="1408440"/>
                </a:moveTo>
                <a:lnTo>
                  <a:pt x="1790022" y="1414084"/>
                </a:lnTo>
                <a:lnTo>
                  <a:pt x="1790403" y="1413907"/>
                </a:lnTo>
                <a:close/>
                <a:moveTo>
                  <a:pt x="3593145" y="1399502"/>
                </a:moveTo>
                <a:cubicBezTo>
                  <a:pt x="3593145" y="1404286"/>
                  <a:pt x="3594754" y="1407476"/>
                  <a:pt x="3596363" y="1407476"/>
                </a:cubicBezTo>
                <a:cubicBezTo>
                  <a:pt x="3594754" y="1417044"/>
                  <a:pt x="3593145" y="1431397"/>
                  <a:pt x="3589928" y="1436181"/>
                </a:cubicBezTo>
                <a:cubicBezTo>
                  <a:pt x="3583493" y="1434586"/>
                  <a:pt x="3580276" y="1413855"/>
                  <a:pt x="3577059" y="1409071"/>
                </a:cubicBezTo>
                <a:cubicBezTo>
                  <a:pt x="3578667" y="1409071"/>
                  <a:pt x="3580276" y="1407476"/>
                  <a:pt x="3581885" y="1407476"/>
                </a:cubicBezTo>
                <a:cubicBezTo>
                  <a:pt x="3586711" y="1407476"/>
                  <a:pt x="3589928" y="1401097"/>
                  <a:pt x="3593145" y="1399502"/>
                </a:cubicBezTo>
                <a:close/>
                <a:moveTo>
                  <a:pt x="1858398" y="1375158"/>
                </a:moveTo>
                <a:lnTo>
                  <a:pt x="1858067" y="1375427"/>
                </a:lnTo>
                <a:cubicBezTo>
                  <a:pt x="1840262" y="1375427"/>
                  <a:pt x="1806271" y="1385146"/>
                  <a:pt x="1791703" y="1390005"/>
                </a:cubicBezTo>
                <a:cubicBezTo>
                  <a:pt x="1788465" y="1390005"/>
                  <a:pt x="1781993" y="1391625"/>
                  <a:pt x="1781993" y="1394864"/>
                </a:cubicBezTo>
                <a:lnTo>
                  <a:pt x="1785745" y="1401127"/>
                </a:lnTo>
                <a:lnTo>
                  <a:pt x="1783926" y="1396131"/>
                </a:lnTo>
                <a:cubicBezTo>
                  <a:pt x="1788784" y="1396131"/>
                  <a:pt x="1788784" y="1396131"/>
                  <a:pt x="1792022" y="1396131"/>
                </a:cubicBezTo>
                <a:cubicBezTo>
                  <a:pt x="1807813" y="1396131"/>
                  <a:pt x="1837265" y="1399767"/>
                  <a:pt x="1851003" y="1389996"/>
                </a:cubicBezTo>
                <a:close/>
                <a:moveTo>
                  <a:pt x="6377197" y="1353632"/>
                </a:moveTo>
                <a:lnTo>
                  <a:pt x="6379921" y="1356307"/>
                </a:lnTo>
                <a:cubicBezTo>
                  <a:pt x="6376704" y="1359466"/>
                  <a:pt x="6368661" y="1370522"/>
                  <a:pt x="6362226" y="1370522"/>
                </a:cubicBezTo>
                <a:cubicBezTo>
                  <a:pt x="6360617" y="1370522"/>
                  <a:pt x="6360617" y="1365784"/>
                  <a:pt x="6362226" y="1364204"/>
                </a:cubicBezTo>
                <a:cubicBezTo>
                  <a:pt x="6363835" y="1361835"/>
                  <a:pt x="6366650" y="1359071"/>
                  <a:pt x="6369666" y="1356899"/>
                </a:cubicBezTo>
                <a:close/>
                <a:moveTo>
                  <a:pt x="6376704" y="1353148"/>
                </a:moveTo>
                <a:lnTo>
                  <a:pt x="6378313" y="1353148"/>
                </a:lnTo>
                <a:lnTo>
                  <a:pt x="6377197" y="1353632"/>
                </a:lnTo>
                <a:close/>
                <a:moveTo>
                  <a:pt x="1890550" y="1346254"/>
                </a:moveTo>
                <a:lnTo>
                  <a:pt x="1890441" y="1346270"/>
                </a:lnTo>
                <a:cubicBezTo>
                  <a:pt x="1888011" y="1347890"/>
                  <a:pt x="1880323" y="1355179"/>
                  <a:pt x="1873040" y="1362063"/>
                </a:cubicBezTo>
                <a:lnTo>
                  <a:pt x="1863201" y="1371255"/>
                </a:lnTo>
                <a:lnTo>
                  <a:pt x="1863477" y="1371033"/>
                </a:lnTo>
                <a:cubicBezTo>
                  <a:pt x="1868942" y="1366084"/>
                  <a:pt x="1877646" y="1357701"/>
                  <a:pt x="1883921" y="1351944"/>
                </a:cubicBezTo>
                <a:close/>
                <a:moveTo>
                  <a:pt x="6287316" y="1329984"/>
                </a:moveTo>
                <a:cubicBezTo>
                  <a:pt x="6306942" y="1342896"/>
                  <a:pt x="6315119" y="1365491"/>
                  <a:pt x="6342922" y="1365491"/>
                </a:cubicBezTo>
                <a:cubicBezTo>
                  <a:pt x="6349464" y="1365491"/>
                  <a:pt x="6354371" y="1360649"/>
                  <a:pt x="6359277" y="1363877"/>
                </a:cubicBezTo>
                <a:cubicBezTo>
                  <a:pt x="6357642" y="1367105"/>
                  <a:pt x="6354371" y="1368719"/>
                  <a:pt x="6354371" y="1371947"/>
                </a:cubicBezTo>
                <a:cubicBezTo>
                  <a:pt x="6354371" y="1376789"/>
                  <a:pt x="6360913" y="1381631"/>
                  <a:pt x="6362548" y="1381631"/>
                </a:cubicBezTo>
                <a:cubicBezTo>
                  <a:pt x="6356006" y="1386472"/>
                  <a:pt x="6351100" y="1388086"/>
                  <a:pt x="6341287" y="1388086"/>
                </a:cubicBezTo>
                <a:cubicBezTo>
                  <a:pt x="6324932" y="1388086"/>
                  <a:pt x="6320026" y="1404226"/>
                  <a:pt x="6315119" y="1412296"/>
                </a:cubicBezTo>
                <a:cubicBezTo>
                  <a:pt x="6303671" y="1405840"/>
                  <a:pt x="6295493" y="1404226"/>
                  <a:pt x="6284045" y="1396156"/>
                </a:cubicBezTo>
                <a:cubicBezTo>
                  <a:pt x="6282409" y="1397770"/>
                  <a:pt x="6279138" y="1399384"/>
                  <a:pt x="6279138" y="1402612"/>
                </a:cubicBezTo>
                <a:cubicBezTo>
                  <a:pt x="6269326" y="1402612"/>
                  <a:pt x="6257877" y="1394542"/>
                  <a:pt x="6257877" y="1407454"/>
                </a:cubicBezTo>
                <a:cubicBezTo>
                  <a:pt x="6257877" y="1413910"/>
                  <a:pt x="6267690" y="1413910"/>
                  <a:pt x="6270961" y="1417137"/>
                </a:cubicBezTo>
                <a:cubicBezTo>
                  <a:pt x="6264419" y="1425207"/>
                  <a:pt x="6259513" y="1421979"/>
                  <a:pt x="6252971" y="1428435"/>
                </a:cubicBezTo>
                <a:cubicBezTo>
                  <a:pt x="6249699" y="1428435"/>
                  <a:pt x="6249699" y="1428435"/>
                  <a:pt x="6249699" y="1428435"/>
                </a:cubicBezTo>
                <a:cubicBezTo>
                  <a:pt x="6249699" y="1423593"/>
                  <a:pt x="6249699" y="1412296"/>
                  <a:pt x="6249699" y="1412296"/>
                </a:cubicBezTo>
                <a:cubicBezTo>
                  <a:pt x="6249699" y="1409068"/>
                  <a:pt x="6244793" y="1407454"/>
                  <a:pt x="6244793" y="1404226"/>
                </a:cubicBezTo>
                <a:cubicBezTo>
                  <a:pt x="6244793" y="1396156"/>
                  <a:pt x="6257877" y="1391314"/>
                  <a:pt x="6257877" y="1386472"/>
                </a:cubicBezTo>
                <a:cubicBezTo>
                  <a:pt x="6257877" y="1381631"/>
                  <a:pt x="6257877" y="1381631"/>
                  <a:pt x="6257877" y="1381631"/>
                </a:cubicBezTo>
                <a:cubicBezTo>
                  <a:pt x="6259513" y="1381631"/>
                  <a:pt x="6261148" y="1383245"/>
                  <a:pt x="6264419" y="1384858"/>
                </a:cubicBezTo>
                <a:lnTo>
                  <a:pt x="6262784" y="1383245"/>
                </a:lnTo>
                <a:cubicBezTo>
                  <a:pt x="6264419" y="1383245"/>
                  <a:pt x="6267690" y="1383245"/>
                  <a:pt x="6269326" y="1383245"/>
                </a:cubicBezTo>
                <a:cubicBezTo>
                  <a:pt x="6282409" y="1383245"/>
                  <a:pt x="6287316" y="1355807"/>
                  <a:pt x="6287316" y="1346124"/>
                </a:cubicBezTo>
                <a:cubicBezTo>
                  <a:pt x="6287316" y="1342896"/>
                  <a:pt x="6282409" y="1341282"/>
                  <a:pt x="6282409" y="1339668"/>
                </a:cubicBezTo>
                <a:cubicBezTo>
                  <a:pt x="6282409" y="1333212"/>
                  <a:pt x="6285680" y="1331598"/>
                  <a:pt x="6287316" y="1329984"/>
                </a:cubicBezTo>
                <a:close/>
                <a:moveTo>
                  <a:pt x="6415123" y="1328054"/>
                </a:moveTo>
                <a:cubicBezTo>
                  <a:pt x="6419892" y="1328054"/>
                  <a:pt x="6423072" y="1328054"/>
                  <a:pt x="6426251" y="1328054"/>
                </a:cubicBezTo>
                <a:lnTo>
                  <a:pt x="6426251" y="1332880"/>
                </a:lnTo>
                <a:cubicBezTo>
                  <a:pt x="6410354" y="1332880"/>
                  <a:pt x="6410354" y="1347358"/>
                  <a:pt x="6400815" y="1347358"/>
                </a:cubicBezTo>
                <a:cubicBezTo>
                  <a:pt x="6399225" y="1347358"/>
                  <a:pt x="6400815" y="1344141"/>
                  <a:pt x="6400815" y="1344141"/>
                </a:cubicBezTo>
                <a:cubicBezTo>
                  <a:pt x="6400815" y="1344141"/>
                  <a:pt x="6407174" y="1328054"/>
                  <a:pt x="6415123" y="1328054"/>
                </a:cubicBezTo>
                <a:close/>
                <a:moveTo>
                  <a:pt x="6462929" y="1306819"/>
                </a:moveTo>
                <a:cubicBezTo>
                  <a:pt x="6461213" y="1311324"/>
                  <a:pt x="6456066" y="1320332"/>
                  <a:pt x="6449202" y="1320332"/>
                </a:cubicBezTo>
                <a:cubicBezTo>
                  <a:pt x="6447486" y="1320332"/>
                  <a:pt x="6447486" y="1315828"/>
                  <a:pt x="6449202" y="1315828"/>
                </a:cubicBezTo>
                <a:cubicBezTo>
                  <a:pt x="6452634" y="1315828"/>
                  <a:pt x="6449202" y="1312825"/>
                  <a:pt x="6450918" y="1311324"/>
                </a:cubicBezTo>
                <a:cubicBezTo>
                  <a:pt x="6452634" y="1306819"/>
                  <a:pt x="6461213" y="1306819"/>
                  <a:pt x="6462929" y="1306819"/>
                </a:cubicBezTo>
                <a:close/>
                <a:moveTo>
                  <a:pt x="2176046" y="1301158"/>
                </a:moveTo>
                <a:cubicBezTo>
                  <a:pt x="2177634" y="1304440"/>
                  <a:pt x="2182404" y="1306081"/>
                  <a:pt x="2182404" y="1309363"/>
                </a:cubicBezTo>
                <a:cubicBezTo>
                  <a:pt x="2182404" y="1315927"/>
                  <a:pt x="2171278" y="1320849"/>
                  <a:pt x="2187176" y="1320849"/>
                </a:cubicBezTo>
                <a:cubicBezTo>
                  <a:pt x="2187176" y="1320849"/>
                  <a:pt x="2187176" y="1324132"/>
                  <a:pt x="2187176" y="1325773"/>
                </a:cubicBezTo>
                <a:cubicBezTo>
                  <a:pt x="2187176" y="1330695"/>
                  <a:pt x="2179224" y="1333976"/>
                  <a:pt x="2171278" y="1333976"/>
                </a:cubicBezTo>
                <a:cubicBezTo>
                  <a:pt x="2164918" y="1333976"/>
                  <a:pt x="2160148" y="1330695"/>
                  <a:pt x="2160148" y="1325773"/>
                </a:cubicBezTo>
                <a:cubicBezTo>
                  <a:pt x="2160148" y="1322491"/>
                  <a:pt x="2169689" y="1304440"/>
                  <a:pt x="2176046" y="1301158"/>
                </a:cubicBezTo>
                <a:close/>
                <a:moveTo>
                  <a:pt x="2103846" y="1301158"/>
                </a:moveTo>
                <a:cubicBezTo>
                  <a:pt x="2108671" y="1307851"/>
                  <a:pt x="2113497" y="1311197"/>
                  <a:pt x="2119931" y="1312871"/>
                </a:cubicBezTo>
                <a:cubicBezTo>
                  <a:pt x="2140842" y="1312871"/>
                  <a:pt x="2140842" y="1312871"/>
                  <a:pt x="2140842" y="1312871"/>
                </a:cubicBezTo>
                <a:cubicBezTo>
                  <a:pt x="2140842" y="1314543"/>
                  <a:pt x="2140842" y="1316217"/>
                  <a:pt x="2140842" y="1317890"/>
                </a:cubicBezTo>
                <a:cubicBezTo>
                  <a:pt x="2140842" y="1321236"/>
                  <a:pt x="2134408" y="1326256"/>
                  <a:pt x="2132800" y="1326256"/>
                </a:cubicBezTo>
                <a:cubicBezTo>
                  <a:pt x="2127976" y="1326256"/>
                  <a:pt x="2102236" y="1311197"/>
                  <a:pt x="2102236" y="1306178"/>
                </a:cubicBezTo>
                <a:cubicBezTo>
                  <a:pt x="2102236" y="1304505"/>
                  <a:pt x="2102236" y="1301158"/>
                  <a:pt x="2103846" y="1301158"/>
                </a:cubicBezTo>
                <a:close/>
                <a:moveTo>
                  <a:pt x="3977455" y="1291578"/>
                </a:moveTo>
                <a:lnTo>
                  <a:pt x="3977455" y="1308152"/>
                </a:lnTo>
                <a:cubicBezTo>
                  <a:pt x="3977455" y="1320445"/>
                  <a:pt x="3977455" y="1320445"/>
                  <a:pt x="3977455" y="1320445"/>
                </a:cubicBezTo>
                <a:lnTo>
                  <a:pt x="3977695" y="1320804"/>
                </a:lnTo>
                <a:lnTo>
                  <a:pt x="3977695" y="1317225"/>
                </a:lnTo>
                <a:cubicBezTo>
                  <a:pt x="3977695" y="1313581"/>
                  <a:pt x="3977695" y="1306292"/>
                  <a:pt x="3977695" y="1291716"/>
                </a:cubicBezTo>
                <a:close/>
                <a:moveTo>
                  <a:pt x="2002123" y="1284721"/>
                </a:moveTo>
                <a:cubicBezTo>
                  <a:pt x="1984318" y="1297679"/>
                  <a:pt x="1984318" y="1321976"/>
                  <a:pt x="1971369" y="1334932"/>
                </a:cubicBezTo>
                <a:lnTo>
                  <a:pt x="1969175" y="1338727"/>
                </a:lnTo>
                <a:lnTo>
                  <a:pt x="1969543" y="1338562"/>
                </a:lnTo>
                <a:cubicBezTo>
                  <a:pt x="1970149" y="1337552"/>
                  <a:pt x="1970149" y="1336340"/>
                  <a:pt x="1971768" y="1334724"/>
                </a:cubicBezTo>
                <a:cubicBezTo>
                  <a:pt x="1978246" y="1328263"/>
                  <a:pt x="1981485" y="1318971"/>
                  <a:pt x="1985331" y="1309679"/>
                </a:cubicBezTo>
                <a:lnTo>
                  <a:pt x="2002367" y="1284874"/>
                </a:lnTo>
                <a:close/>
                <a:moveTo>
                  <a:pt x="3955296" y="1260236"/>
                </a:moveTo>
                <a:lnTo>
                  <a:pt x="3961256" y="1272688"/>
                </a:lnTo>
                <a:cubicBezTo>
                  <a:pt x="3963078" y="1277342"/>
                  <a:pt x="3964901" y="1281997"/>
                  <a:pt x="3967381" y="1285488"/>
                </a:cubicBezTo>
                <a:lnTo>
                  <a:pt x="3967450" y="1285527"/>
                </a:lnTo>
                <a:lnTo>
                  <a:pt x="3961504" y="1273091"/>
                </a:lnTo>
                <a:cubicBezTo>
                  <a:pt x="3959683" y="1268434"/>
                  <a:pt x="3957861" y="1263778"/>
                  <a:pt x="3955382" y="1260286"/>
                </a:cubicBezTo>
                <a:close/>
                <a:moveTo>
                  <a:pt x="1616894" y="1252325"/>
                </a:moveTo>
                <a:cubicBezTo>
                  <a:pt x="1610420" y="1252325"/>
                  <a:pt x="1612037" y="1263663"/>
                  <a:pt x="1605562" y="1266903"/>
                </a:cubicBezTo>
                <a:cubicBezTo>
                  <a:pt x="1601515" y="1269333"/>
                  <a:pt x="1599088" y="1269737"/>
                  <a:pt x="1596661" y="1269940"/>
                </a:cubicBezTo>
                <a:lnTo>
                  <a:pt x="1587954" y="1271722"/>
                </a:lnTo>
                <a:lnTo>
                  <a:pt x="1558433" y="1288874"/>
                </a:lnTo>
                <a:cubicBezTo>
                  <a:pt x="1548717" y="1294732"/>
                  <a:pt x="1539406" y="1301600"/>
                  <a:pt x="1531312" y="1312103"/>
                </a:cubicBezTo>
                <a:cubicBezTo>
                  <a:pt x="1542646" y="1312103"/>
                  <a:pt x="1542646" y="1312103"/>
                  <a:pt x="1542646" y="1312103"/>
                </a:cubicBezTo>
                <a:cubicBezTo>
                  <a:pt x="1547502" y="1308871"/>
                  <a:pt x="1550742" y="1307255"/>
                  <a:pt x="1555600" y="1307255"/>
                </a:cubicBezTo>
                <a:cubicBezTo>
                  <a:pt x="1558838" y="1313720"/>
                  <a:pt x="1560457" y="1313720"/>
                  <a:pt x="1565314" y="1313720"/>
                </a:cubicBezTo>
                <a:cubicBezTo>
                  <a:pt x="1578268" y="1313720"/>
                  <a:pt x="1578268" y="1304023"/>
                  <a:pt x="1584746" y="1304023"/>
                </a:cubicBezTo>
                <a:cubicBezTo>
                  <a:pt x="1592843" y="1304023"/>
                  <a:pt x="1605799" y="1291096"/>
                  <a:pt x="1617134" y="1289480"/>
                </a:cubicBezTo>
                <a:cubicBezTo>
                  <a:pt x="1617134" y="1299175"/>
                  <a:pt x="1612276" y="1300791"/>
                  <a:pt x="1609038" y="1307255"/>
                </a:cubicBezTo>
                <a:cubicBezTo>
                  <a:pt x="1623612" y="1307255"/>
                  <a:pt x="1623612" y="1307255"/>
                  <a:pt x="1623612" y="1307255"/>
                </a:cubicBezTo>
                <a:cubicBezTo>
                  <a:pt x="1623612" y="1312103"/>
                  <a:pt x="1630088" y="1315335"/>
                  <a:pt x="1634946" y="1315335"/>
                </a:cubicBezTo>
                <a:cubicBezTo>
                  <a:pt x="1644663" y="1315335"/>
                  <a:pt x="1647901" y="1308871"/>
                  <a:pt x="1654378" y="1308871"/>
                </a:cubicBezTo>
                <a:cubicBezTo>
                  <a:pt x="1672191" y="1308871"/>
                  <a:pt x="1680288" y="1316951"/>
                  <a:pt x="1696480" y="1316951"/>
                </a:cubicBezTo>
                <a:cubicBezTo>
                  <a:pt x="1696480" y="1326647"/>
                  <a:pt x="1696480" y="1326647"/>
                  <a:pt x="1696480" y="1326647"/>
                </a:cubicBezTo>
                <a:cubicBezTo>
                  <a:pt x="1685146" y="1329878"/>
                  <a:pt x="1668953" y="1326647"/>
                  <a:pt x="1664096" y="1326647"/>
                </a:cubicBezTo>
                <a:cubicBezTo>
                  <a:pt x="1647901" y="1326647"/>
                  <a:pt x="1618754" y="1346036"/>
                  <a:pt x="1618754" y="1360580"/>
                </a:cubicBezTo>
                <a:cubicBezTo>
                  <a:pt x="1625230" y="1355732"/>
                  <a:pt x="1628469" y="1350884"/>
                  <a:pt x="1634946" y="1350884"/>
                </a:cubicBezTo>
                <a:cubicBezTo>
                  <a:pt x="1623612" y="1365428"/>
                  <a:pt x="1617134" y="1402595"/>
                  <a:pt x="1617134" y="1420371"/>
                </a:cubicBezTo>
                <a:cubicBezTo>
                  <a:pt x="1617134" y="1428451"/>
                  <a:pt x="1625230" y="1434915"/>
                  <a:pt x="1633328" y="1434915"/>
                </a:cubicBezTo>
                <a:cubicBezTo>
                  <a:pt x="1644663" y="1434915"/>
                  <a:pt x="1647901" y="1413907"/>
                  <a:pt x="1647901" y="1404211"/>
                </a:cubicBezTo>
                <a:cubicBezTo>
                  <a:pt x="1647901" y="1396131"/>
                  <a:pt x="1647901" y="1381587"/>
                  <a:pt x="1647901" y="1381587"/>
                </a:cubicBezTo>
                <a:cubicBezTo>
                  <a:pt x="1647901" y="1371892"/>
                  <a:pt x="1647901" y="1350884"/>
                  <a:pt x="1655999" y="1350884"/>
                </a:cubicBezTo>
                <a:cubicBezTo>
                  <a:pt x="1681908" y="1349268"/>
                  <a:pt x="1670571" y="1331495"/>
                  <a:pt x="1681908" y="1331495"/>
                </a:cubicBezTo>
                <a:cubicBezTo>
                  <a:pt x="1686766" y="1331495"/>
                  <a:pt x="1714292" y="1344420"/>
                  <a:pt x="1714292" y="1352500"/>
                </a:cubicBezTo>
                <a:cubicBezTo>
                  <a:pt x="1714292" y="1363812"/>
                  <a:pt x="1707816" y="1370276"/>
                  <a:pt x="1706197" y="1379971"/>
                </a:cubicBezTo>
                <a:cubicBezTo>
                  <a:pt x="1714292" y="1379971"/>
                  <a:pt x="1712674" y="1376739"/>
                  <a:pt x="1720771" y="1375123"/>
                </a:cubicBezTo>
                <a:cubicBezTo>
                  <a:pt x="1722391" y="1386435"/>
                  <a:pt x="1722391" y="1391283"/>
                  <a:pt x="1730485" y="1396131"/>
                </a:cubicBezTo>
                <a:lnTo>
                  <a:pt x="1730321" y="1396382"/>
                </a:lnTo>
                <a:lnTo>
                  <a:pt x="1736872" y="1390992"/>
                </a:lnTo>
                <a:cubicBezTo>
                  <a:pt x="1742942" y="1380894"/>
                  <a:pt x="1747191" y="1359634"/>
                  <a:pt x="1749618" y="1351130"/>
                </a:cubicBezTo>
                <a:cubicBezTo>
                  <a:pt x="1751237" y="1354369"/>
                  <a:pt x="1760949" y="1364088"/>
                  <a:pt x="1769042" y="1364088"/>
                </a:cubicBezTo>
                <a:cubicBezTo>
                  <a:pt x="1773898" y="1364088"/>
                  <a:pt x="1775517" y="1359229"/>
                  <a:pt x="1775517" y="1354369"/>
                </a:cubicBezTo>
                <a:cubicBezTo>
                  <a:pt x="1775517" y="1344651"/>
                  <a:pt x="1765805" y="1336551"/>
                  <a:pt x="1757711" y="1331696"/>
                </a:cubicBezTo>
                <a:cubicBezTo>
                  <a:pt x="1757711" y="1331696"/>
                  <a:pt x="1757711" y="1331696"/>
                  <a:pt x="1738287" y="1331696"/>
                </a:cubicBezTo>
                <a:cubicBezTo>
                  <a:pt x="1720484" y="1320357"/>
                  <a:pt x="1697823" y="1323596"/>
                  <a:pt x="1681638" y="1307398"/>
                </a:cubicBezTo>
                <a:cubicBezTo>
                  <a:pt x="1676781" y="1300919"/>
                  <a:pt x="1680018" y="1294440"/>
                  <a:pt x="1676781" y="1284721"/>
                </a:cubicBezTo>
                <a:cubicBezTo>
                  <a:pt x="1675163" y="1283101"/>
                  <a:pt x="1644410" y="1258804"/>
                  <a:pt x="1641172" y="1258804"/>
                </a:cubicBezTo>
                <a:cubicBezTo>
                  <a:pt x="1637934" y="1258804"/>
                  <a:pt x="1636316" y="1258804"/>
                  <a:pt x="1634696" y="1258804"/>
                </a:cubicBezTo>
                <a:cubicBezTo>
                  <a:pt x="1634696" y="1260424"/>
                  <a:pt x="1636316" y="1265283"/>
                  <a:pt x="1634696" y="1268523"/>
                </a:cubicBezTo>
                <a:cubicBezTo>
                  <a:pt x="1631461" y="1265283"/>
                  <a:pt x="1624986" y="1252325"/>
                  <a:pt x="1616894" y="1252325"/>
                </a:cubicBezTo>
                <a:close/>
                <a:moveTo>
                  <a:pt x="6143977" y="1247987"/>
                </a:moveTo>
                <a:cubicBezTo>
                  <a:pt x="6129405" y="1247987"/>
                  <a:pt x="6121310" y="1253655"/>
                  <a:pt x="6113822" y="1259324"/>
                </a:cubicBezTo>
                <a:lnTo>
                  <a:pt x="6104964" y="1265323"/>
                </a:lnTo>
                <a:lnTo>
                  <a:pt x="6093946" y="1269094"/>
                </a:lnTo>
                <a:lnTo>
                  <a:pt x="6087310" y="1270661"/>
                </a:lnTo>
                <a:cubicBezTo>
                  <a:pt x="6082048" y="1270661"/>
                  <a:pt x="6077596" y="1268941"/>
                  <a:pt x="6073725" y="1266233"/>
                </a:cubicBezTo>
                <a:lnTo>
                  <a:pt x="6063658" y="1255910"/>
                </a:lnTo>
                <a:lnTo>
                  <a:pt x="6064064" y="1256466"/>
                </a:lnTo>
                <a:cubicBezTo>
                  <a:pt x="6069933" y="1264347"/>
                  <a:pt x="6077219" y="1271217"/>
                  <a:pt x="6087743" y="1271217"/>
                </a:cubicBezTo>
                <a:lnTo>
                  <a:pt x="6093946" y="1269094"/>
                </a:lnTo>
                <a:lnTo>
                  <a:pt x="6102311" y="1267118"/>
                </a:lnTo>
                <a:lnTo>
                  <a:pt x="6104964" y="1265323"/>
                </a:lnTo>
                <a:lnTo>
                  <a:pt x="6108662" y="1264056"/>
                </a:lnTo>
                <a:cubicBezTo>
                  <a:pt x="6114326" y="1260078"/>
                  <a:pt x="6119506" y="1255304"/>
                  <a:pt x="6126678" y="1252121"/>
                </a:cubicBezTo>
                <a:lnTo>
                  <a:pt x="6143977" y="1248672"/>
                </a:lnTo>
                <a:close/>
                <a:moveTo>
                  <a:pt x="1474455" y="1239366"/>
                </a:moveTo>
                <a:cubicBezTo>
                  <a:pt x="1474455" y="1239366"/>
                  <a:pt x="1474455" y="1239366"/>
                  <a:pt x="1474455" y="1240378"/>
                </a:cubicBezTo>
                <a:lnTo>
                  <a:pt x="1474455" y="1247464"/>
                </a:lnTo>
                <a:lnTo>
                  <a:pt x="1474632" y="1247464"/>
                </a:lnTo>
                <a:cubicBezTo>
                  <a:pt x="1474632" y="1243424"/>
                  <a:pt x="1474632" y="1241404"/>
                  <a:pt x="1474632" y="1240394"/>
                </a:cubicBezTo>
                <a:lnTo>
                  <a:pt x="1474632" y="1239556"/>
                </a:lnTo>
                <a:close/>
                <a:moveTo>
                  <a:pt x="2098375" y="1224847"/>
                </a:moveTo>
                <a:cubicBezTo>
                  <a:pt x="2121177" y="1220077"/>
                  <a:pt x="2134207" y="1234386"/>
                  <a:pt x="2150495" y="1242335"/>
                </a:cubicBezTo>
                <a:cubicBezTo>
                  <a:pt x="2147239" y="1245514"/>
                  <a:pt x="2145611" y="1247104"/>
                  <a:pt x="2140724" y="1247104"/>
                </a:cubicBezTo>
                <a:cubicBezTo>
                  <a:pt x="2127693" y="1247104"/>
                  <a:pt x="2108149" y="1231206"/>
                  <a:pt x="2098375" y="1224847"/>
                </a:cubicBezTo>
                <a:close/>
                <a:moveTo>
                  <a:pt x="5995171" y="1205964"/>
                </a:moveTo>
                <a:lnTo>
                  <a:pt x="5995453" y="1206553"/>
                </a:lnTo>
                <a:cubicBezTo>
                  <a:pt x="6005168" y="1221102"/>
                  <a:pt x="6035931" y="1222719"/>
                  <a:pt x="6048884" y="1235652"/>
                </a:cubicBezTo>
                <a:lnTo>
                  <a:pt x="6060089" y="1251016"/>
                </a:lnTo>
                <a:lnTo>
                  <a:pt x="6048453" y="1235030"/>
                </a:lnTo>
                <a:cubicBezTo>
                  <a:pt x="6041977" y="1228552"/>
                  <a:pt x="6031048" y="1224908"/>
                  <a:pt x="6020524" y="1221061"/>
                </a:cubicBezTo>
                <a:close/>
                <a:moveTo>
                  <a:pt x="805153" y="1204633"/>
                </a:moveTo>
                <a:cubicBezTo>
                  <a:pt x="813333" y="1204633"/>
                  <a:pt x="819877" y="1212762"/>
                  <a:pt x="824785" y="1214388"/>
                </a:cubicBezTo>
                <a:cubicBezTo>
                  <a:pt x="855868" y="1224142"/>
                  <a:pt x="873863" y="1242025"/>
                  <a:pt x="891860" y="1259907"/>
                </a:cubicBezTo>
                <a:cubicBezTo>
                  <a:pt x="891860" y="1266410"/>
                  <a:pt x="891860" y="1266410"/>
                  <a:pt x="891860" y="1266410"/>
                </a:cubicBezTo>
                <a:cubicBezTo>
                  <a:pt x="890223" y="1266410"/>
                  <a:pt x="886951" y="1266410"/>
                  <a:pt x="885316" y="1266410"/>
                </a:cubicBezTo>
                <a:cubicBezTo>
                  <a:pt x="868956" y="1266410"/>
                  <a:pt x="842780" y="1246902"/>
                  <a:pt x="831329" y="1240398"/>
                </a:cubicBezTo>
                <a:cubicBezTo>
                  <a:pt x="832964" y="1235522"/>
                  <a:pt x="836236" y="1235522"/>
                  <a:pt x="839508" y="1232270"/>
                </a:cubicBezTo>
                <a:cubicBezTo>
                  <a:pt x="824785" y="1232270"/>
                  <a:pt x="805153" y="1225767"/>
                  <a:pt x="801881" y="1217639"/>
                </a:cubicBezTo>
                <a:cubicBezTo>
                  <a:pt x="805153" y="1216013"/>
                  <a:pt x="808425" y="1212762"/>
                  <a:pt x="808425" y="1211136"/>
                </a:cubicBezTo>
                <a:cubicBezTo>
                  <a:pt x="805153" y="1209511"/>
                  <a:pt x="798609" y="1207885"/>
                  <a:pt x="798609" y="1207885"/>
                </a:cubicBezTo>
                <a:lnTo>
                  <a:pt x="795337" y="1207885"/>
                </a:lnTo>
                <a:cubicBezTo>
                  <a:pt x="798609" y="1206259"/>
                  <a:pt x="801881" y="1204633"/>
                  <a:pt x="805153" y="1204633"/>
                </a:cubicBezTo>
                <a:close/>
                <a:moveTo>
                  <a:pt x="2269220" y="1177607"/>
                </a:moveTo>
                <a:cubicBezTo>
                  <a:pt x="2272468" y="1177607"/>
                  <a:pt x="2274093" y="1182457"/>
                  <a:pt x="2274093" y="1184074"/>
                </a:cubicBezTo>
                <a:cubicBezTo>
                  <a:pt x="2274093" y="1200242"/>
                  <a:pt x="2259473" y="1208326"/>
                  <a:pt x="2254600" y="1221261"/>
                </a:cubicBezTo>
                <a:cubicBezTo>
                  <a:pt x="2254600" y="1227728"/>
                  <a:pt x="2254600" y="1227728"/>
                  <a:pt x="2254600" y="1227728"/>
                </a:cubicBezTo>
                <a:cubicBezTo>
                  <a:pt x="2261097" y="1226111"/>
                  <a:pt x="2261097" y="1221261"/>
                  <a:pt x="2265972" y="1221261"/>
                </a:cubicBezTo>
                <a:cubicBezTo>
                  <a:pt x="2270844" y="1221261"/>
                  <a:pt x="2274093" y="1222877"/>
                  <a:pt x="2277342" y="1224494"/>
                </a:cubicBezTo>
                <a:cubicBezTo>
                  <a:pt x="2274093" y="1229344"/>
                  <a:pt x="2274093" y="1229344"/>
                  <a:pt x="2274093" y="1229344"/>
                </a:cubicBezTo>
                <a:cubicBezTo>
                  <a:pt x="2274093" y="1235812"/>
                  <a:pt x="2274093" y="1235812"/>
                  <a:pt x="2274093" y="1235812"/>
                </a:cubicBezTo>
                <a:cubicBezTo>
                  <a:pt x="2287086" y="1235812"/>
                  <a:pt x="2287086" y="1235812"/>
                  <a:pt x="2287086" y="1235812"/>
                </a:cubicBezTo>
                <a:cubicBezTo>
                  <a:pt x="2287086" y="1235812"/>
                  <a:pt x="2287086" y="1239045"/>
                  <a:pt x="2287086" y="1239045"/>
                </a:cubicBezTo>
                <a:cubicBezTo>
                  <a:pt x="2295209" y="1235812"/>
                  <a:pt x="2295209" y="1235812"/>
                  <a:pt x="2295209" y="1235812"/>
                </a:cubicBezTo>
                <a:cubicBezTo>
                  <a:pt x="2303331" y="1237429"/>
                  <a:pt x="2313077" y="1237429"/>
                  <a:pt x="2316329" y="1235812"/>
                </a:cubicBezTo>
                <a:cubicBezTo>
                  <a:pt x="2316329" y="1242279"/>
                  <a:pt x="2314703" y="1248746"/>
                  <a:pt x="2314703" y="1260064"/>
                </a:cubicBezTo>
                <a:cubicBezTo>
                  <a:pt x="2316329" y="1258447"/>
                  <a:pt x="2321202" y="1256830"/>
                  <a:pt x="2322824" y="1256830"/>
                </a:cubicBezTo>
                <a:cubicBezTo>
                  <a:pt x="2322824" y="1263298"/>
                  <a:pt x="2316329" y="1264914"/>
                  <a:pt x="2316329" y="1268148"/>
                </a:cubicBezTo>
                <a:cubicBezTo>
                  <a:pt x="2316329" y="1271381"/>
                  <a:pt x="2321202" y="1274615"/>
                  <a:pt x="2321202" y="1279466"/>
                </a:cubicBezTo>
                <a:cubicBezTo>
                  <a:pt x="2327697" y="1279466"/>
                  <a:pt x="2326073" y="1277849"/>
                  <a:pt x="2330945" y="1274615"/>
                </a:cubicBezTo>
                <a:cubicBezTo>
                  <a:pt x="2330945" y="1284316"/>
                  <a:pt x="2335819" y="1282699"/>
                  <a:pt x="2335819" y="1290783"/>
                </a:cubicBezTo>
                <a:cubicBezTo>
                  <a:pt x="2335819" y="1298867"/>
                  <a:pt x="2330945" y="1306951"/>
                  <a:pt x="2324449" y="1306951"/>
                </a:cubicBezTo>
                <a:cubicBezTo>
                  <a:pt x="2319576" y="1306951"/>
                  <a:pt x="2317951" y="1302101"/>
                  <a:pt x="2317951" y="1298867"/>
                </a:cubicBezTo>
                <a:cubicBezTo>
                  <a:pt x="2314703" y="1298867"/>
                  <a:pt x="2314703" y="1297250"/>
                  <a:pt x="2311455" y="1297250"/>
                </a:cubicBezTo>
                <a:cubicBezTo>
                  <a:pt x="2306580" y="1297250"/>
                  <a:pt x="2309830" y="1284316"/>
                  <a:pt x="2304956" y="1277849"/>
                </a:cubicBezTo>
                <a:cubicBezTo>
                  <a:pt x="2298458" y="1285933"/>
                  <a:pt x="2291961" y="1297250"/>
                  <a:pt x="2283838" y="1297250"/>
                </a:cubicBezTo>
                <a:cubicBezTo>
                  <a:pt x="2282215" y="1297250"/>
                  <a:pt x="2278967" y="1298867"/>
                  <a:pt x="2278967" y="1297250"/>
                </a:cubicBezTo>
                <a:cubicBezTo>
                  <a:pt x="2278967" y="1290783"/>
                  <a:pt x="2285463" y="1290783"/>
                  <a:pt x="2287086" y="1285933"/>
                </a:cubicBezTo>
                <a:cubicBezTo>
                  <a:pt x="2280590" y="1285933"/>
                  <a:pt x="2270844" y="1290783"/>
                  <a:pt x="2267594" y="1282699"/>
                </a:cubicBezTo>
                <a:cubicBezTo>
                  <a:pt x="2262722" y="1284316"/>
                  <a:pt x="2257849" y="1285933"/>
                  <a:pt x="2252974" y="1285933"/>
                </a:cubicBezTo>
                <a:cubicBezTo>
                  <a:pt x="2243227" y="1285933"/>
                  <a:pt x="2239981" y="1281083"/>
                  <a:pt x="2231858" y="1281083"/>
                </a:cubicBezTo>
                <a:cubicBezTo>
                  <a:pt x="2220486" y="1281083"/>
                  <a:pt x="2217240" y="1285933"/>
                  <a:pt x="2209118" y="1285933"/>
                </a:cubicBezTo>
                <a:cubicBezTo>
                  <a:pt x="2205867" y="1285933"/>
                  <a:pt x="2202617" y="1281083"/>
                  <a:pt x="2202617" y="1277849"/>
                </a:cubicBezTo>
                <a:cubicBezTo>
                  <a:pt x="2202617" y="1276232"/>
                  <a:pt x="2215612" y="1266531"/>
                  <a:pt x="2215612" y="1264914"/>
                </a:cubicBezTo>
                <a:cubicBezTo>
                  <a:pt x="2215612" y="1260064"/>
                  <a:pt x="2215612" y="1260064"/>
                  <a:pt x="2215612" y="1260064"/>
                </a:cubicBezTo>
                <a:cubicBezTo>
                  <a:pt x="2212365" y="1260064"/>
                  <a:pt x="2210740" y="1260064"/>
                  <a:pt x="2209118" y="1256830"/>
                </a:cubicBezTo>
                <a:cubicBezTo>
                  <a:pt x="2230233" y="1247129"/>
                  <a:pt x="2236731" y="1214794"/>
                  <a:pt x="2248103" y="1198625"/>
                </a:cubicBezTo>
                <a:cubicBezTo>
                  <a:pt x="2254600" y="1188925"/>
                  <a:pt x="2257849" y="1177607"/>
                  <a:pt x="2269220" y="1177607"/>
                </a:cubicBezTo>
                <a:close/>
                <a:moveTo>
                  <a:pt x="1739313" y="1137065"/>
                </a:moveTo>
                <a:cubicBezTo>
                  <a:pt x="1751026" y="1137065"/>
                  <a:pt x="1764411" y="1138514"/>
                  <a:pt x="1764411" y="1147201"/>
                </a:cubicBezTo>
                <a:cubicBezTo>
                  <a:pt x="1764411" y="1148649"/>
                  <a:pt x="1761065" y="1147201"/>
                  <a:pt x="1759391" y="1147201"/>
                </a:cubicBezTo>
                <a:cubicBezTo>
                  <a:pt x="1752700" y="1147201"/>
                  <a:pt x="1742661" y="1144305"/>
                  <a:pt x="1739313" y="1141409"/>
                </a:cubicBezTo>
                <a:cubicBezTo>
                  <a:pt x="1739313" y="1139961"/>
                  <a:pt x="1739313" y="1138514"/>
                  <a:pt x="1739313" y="1137065"/>
                </a:cubicBezTo>
                <a:close/>
                <a:moveTo>
                  <a:pt x="3420896" y="1136762"/>
                </a:moveTo>
                <a:lnTo>
                  <a:pt x="3418407" y="1138263"/>
                </a:lnTo>
                <a:lnTo>
                  <a:pt x="3417660" y="1138388"/>
                </a:lnTo>
                <a:close/>
                <a:moveTo>
                  <a:pt x="5909215" y="1116800"/>
                </a:moveTo>
                <a:cubicBezTo>
                  <a:pt x="5818549" y="1116800"/>
                  <a:pt x="5852549" y="1236650"/>
                  <a:pt x="5784549" y="1209117"/>
                </a:cubicBezTo>
                <a:cubicBezTo>
                  <a:pt x="5732739" y="1189681"/>
                  <a:pt x="5680930" y="1226932"/>
                  <a:pt x="5640454" y="1226932"/>
                </a:cubicBezTo>
                <a:cubicBezTo>
                  <a:pt x="5595120" y="1226932"/>
                  <a:pt x="5582168" y="1191301"/>
                  <a:pt x="5538454" y="1191301"/>
                </a:cubicBezTo>
                <a:cubicBezTo>
                  <a:pt x="5519025" y="1191301"/>
                  <a:pt x="5489883" y="1215595"/>
                  <a:pt x="5473692" y="1170246"/>
                </a:cubicBezTo>
                <a:cubicBezTo>
                  <a:pt x="5468835" y="1158909"/>
                  <a:pt x="5425121" y="1152431"/>
                  <a:pt x="5412168" y="1152431"/>
                </a:cubicBezTo>
                <a:cubicBezTo>
                  <a:pt x="5391121" y="1152431"/>
                  <a:pt x="5399216" y="1205877"/>
                  <a:pt x="5358740" y="1205877"/>
                </a:cubicBezTo>
                <a:cubicBezTo>
                  <a:pt x="5329597" y="1205877"/>
                  <a:pt x="5298835" y="1184823"/>
                  <a:pt x="5281026" y="1184823"/>
                </a:cubicBezTo>
                <a:cubicBezTo>
                  <a:pt x="5269692" y="1184823"/>
                  <a:pt x="5256740" y="1199399"/>
                  <a:pt x="5251883" y="1202638"/>
                </a:cubicBezTo>
                <a:cubicBezTo>
                  <a:pt x="5216264" y="1223693"/>
                  <a:pt x="5174169" y="1223693"/>
                  <a:pt x="5145026" y="1247987"/>
                </a:cubicBezTo>
                <a:cubicBezTo>
                  <a:pt x="5133693" y="1259324"/>
                  <a:pt x="5156359" y="1298194"/>
                  <a:pt x="5098074" y="1291716"/>
                </a:cubicBezTo>
                <a:cubicBezTo>
                  <a:pt x="5077026" y="1288477"/>
                  <a:pt x="5073788" y="1332206"/>
                  <a:pt x="5038169" y="1338684"/>
                </a:cubicBezTo>
                <a:cubicBezTo>
                  <a:pt x="5038169" y="1418044"/>
                  <a:pt x="4992836" y="1452056"/>
                  <a:pt x="4926455" y="1452056"/>
                </a:cubicBezTo>
                <a:cubicBezTo>
                  <a:pt x="4915122" y="1452056"/>
                  <a:pt x="4900550" y="1484448"/>
                  <a:pt x="4898931" y="1499024"/>
                </a:cubicBezTo>
                <a:cubicBezTo>
                  <a:pt x="4916741" y="1502263"/>
                  <a:pt x="4919979" y="1507122"/>
                  <a:pt x="4923217" y="1523318"/>
                </a:cubicBezTo>
                <a:cubicBezTo>
                  <a:pt x="4923217" y="1523318"/>
                  <a:pt x="4923217" y="1523318"/>
                  <a:pt x="4923217" y="1526557"/>
                </a:cubicBezTo>
                <a:cubicBezTo>
                  <a:pt x="4913503" y="1524938"/>
                  <a:pt x="4907026" y="1524938"/>
                  <a:pt x="4898931" y="1524938"/>
                </a:cubicBezTo>
                <a:cubicBezTo>
                  <a:pt x="4884360" y="1524938"/>
                  <a:pt x="4877884" y="1537895"/>
                  <a:pt x="4861693" y="1537895"/>
                </a:cubicBezTo>
                <a:cubicBezTo>
                  <a:pt x="4845503" y="1537895"/>
                  <a:pt x="4861693" y="1500644"/>
                  <a:pt x="4847122" y="1500644"/>
                </a:cubicBezTo>
                <a:cubicBezTo>
                  <a:pt x="4832550" y="1500644"/>
                  <a:pt x="4829312" y="1516840"/>
                  <a:pt x="4822836" y="1516840"/>
                </a:cubicBezTo>
                <a:cubicBezTo>
                  <a:pt x="4821217" y="1516840"/>
                  <a:pt x="4819598" y="1518459"/>
                  <a:pt x="4817979" y="1516840"/>
                </a:cubicBezTo>
                <a:cubicBezTo>
                  <a:pt x="4813122" y="1526557"/>
                  <a:pt x="4801788" y="1534655"/>
                  <a:pt x="4787217" y="1534655"/>
                </a:cubicBezTo>
                <a:cubicBezTo>
                  <a:pt x="4782360" y="1534655"/>
                  <a:pt x="4780741" y="1526557"/>
                  <a:pt x="4774265" y="1526557"/>
                </a:cubicBezTo>
                <a:cubicBezTo>
                  <a:pt x="4769408" y="1526557"/>
                  <a:pt x="4753217" y="1533036"/>
                  <a:pt x="4751598" y="1524938"/>
                </a:cubicBezTo>
                <a:cubicBezTo>
                  <a:pt x="4745122" y="1524938"/>
                  <a:pt x="4746741" y="1521699"/>
                  <a:pt x="4740265" y="1521699"/>
                </a:cubicBezTo>
                <a:cubicBezTo>
                  <a:pt x="4722455" y="1521699"/>
                  <a:pt x="4720836" y="1539514"/>
                  <a:pt x="4707884" y="1552471"/>
                </a:cubicBezTo>
                <a:cubicBezTo>
                  <a:pt x="4703027" y="1557330"/>
                  <a:pt x="4694932" y="1557330"/>
                  <a:pt x="4688455" y="1563808"/>
                </a:cubicBezTo>
                <a:cubicBezTo>
                  <a:pt x="4683598" y="1568667"/>
                  <a:pt x="4680360" y="1575145"/>
                  <a:pt x="4672265" y="1575145"/>
                </a:cubicBezTo>
                <a:cubicBezTo>
                  <a:pt x="4667408" y="1575145"/>
                  <a:pt x="4662551" y="1567857"/>
                  <a:pt x="4657011" y="1568313"/>
                </a:cubicBezTo>
                <a:lnTo>
                  <a:pt x="4654672" y="1569763"/>
                </a:lnTo>
                <a:lnTo>
                  <a:pt x="4663180" y="1572848"/>
                </a:lnTo>
                <a:cubicBezTo>
                  <a:pt x="4666013" y="1574463"/>
                  <a:pt x="4668847" y="1576078"/>
                  <a:pt x="4672086" y="1576078"/>
                </a:cubicBezTo>
                <a:cubicBezTo>
                  <a:pt x="4680183" y="1576078"/>
                  <a:pt x="4683422" y="1569618"/>
                  <a:pt x="4688280" y="1564773"/>
                </a:cubicBezTo>
                <a:cubicBezTo>
                  <a:pt x="4694758" y="1558313"/>
                  <a:pt x="4702855" y="1558313"/>
                  <a:pt x="4707713" y="1553468"/>
                </a:cubicBezTo>
                <a:cubicBezTo>
                  <a:pt x="4720669" y="1540549"/>
                  <a:pt x="4722288" y="1522784"/>
                  <a:pt x="4740102" y="1522784"/>
                </a:cubicBezTo>
                <a:cubicBezTo>
                  <a:pt x="4746579" y="1522784"/>
                  <a:pt x="4744960" y="1526014"/>
                  <a:pt x="4751437" y="1526014"/>
                </a:cubicBezTo>
                <a:cubicBezTo>
                  <a:pt x="4753057" y="1534089"/>
                  <a:pt x="4769251" y="1527629"/>
                  <a:pt x="4774109" y="1527629"/>
                </a:cubicBezTo>
                <a:cubicBezTo>
                  <a:pt x="4780587" y="1527629"/>
                  <a:pt x="4782206" y="1535704"/>
                  <a:pt x="4787065" y="1535704"/>
                </a:cubicBezTo>
                <a:cubicBezTo>
                  <a:pt x="4801639" y="1535704"/>
                  <a:pt x="4812975" y="1527629"/>
                  <a:pt x="4817833" y="1517940"/>
                </a:cubicBezTo>
                <a:cubicBezTo>
                  <a:pt x="4819453" y="1519555"/>
                  <a:pt x="4821072" y="1517940"/>
                  <a:pt x="4822692" y="1517940"/>
                </a:cubicBezTo>
                <a:cubicBezTo>
                  <a:pt x="4829169" y="1517940"/>
                  <a:pt x="4832408" y="1501790"/>
                  <a:pt x="4846983" y="1501790"/>
                </a:cubicBezTo>
                <a:cubicBezTo>
                  <a:pt x="4861558" y="1501790"/>
                  <a:pt x="4845363" y="1538934"/>
                  <a:pt x="4861558" y="1538934"/>
                </a:cubicBezTo>
                <a:cubicBezTo>
                  <a:pt x="4877752" y="1538934"/>
                  <a:pt x="4884229" y="1526014"/>
                  <a:pt x="4898804" y="1526014"/>
                </a:cubicBezTo>
                <a:cubicBezTo>
                  <a:pt x="4906901" y="1526014"/>
                  <a:pt x="4913379" y="1526014"/>
                  <a:pt x="4923095" y="1527629"/>
                </a:cubicBezTo>
                <a:cubicBezTo>
                  <a:pt x="4923095" y="1540549"/>
                  <a:pt x="4929573" y="1537319"/>
                  <a:pt x="4939289" y="1540549"/>
                </a:cubicBezTo>
                <a:cubicBezTo>
                  <a:pt x="4947386" y="1542164"/>
                  <a:pt x="4944148" y="1551853"/>
                  <a:pt x="4949006" y="1556698"/>
                </a:cubicBezTo>
                <a:cubicBezTo>
                  <a:pt x="4958722" y="1566388"/>
                  <a:pt x="4966819" y="1566388"/>
                  <a:pt x="4979775" y="1571233"/>
                </a:cubicBezTo>
                <a:cubicBezTo>
                  <a:pt x="4992730" y="1569618"/>
                  <a:pt x="4997588" y="1558313"/>
                  <a:pt x="5010543" y="1558313"/>
                </a:cubicBezTo>
                <a:cubicBezTo>
                  <a:pt x="5017021" y="1558313"/>
                  <a:pt x="5033215" y="1571233"/>
                  <a:pt x="5033215" y="1577693"/>
                </a:cubicBezTo>
                <a:lnTo>
                  <a:pt x="5029230" y="1587886"/>
                </a:lnTo>
                <a:lnTo>
                  <a:pt x="5029391" y="1587770"/>
                </a:lnTo>
                <a:cubicBezTo>
                  <a:pt x="5031972" y="1585042"/>
                  <a:pt x="5033692" y="1581607"/>
                  <a:pt x="5033692" y="1576757"/>
                </a:cubicBezTo>
                <a:cubicBezTo>
                  <a:pt x="5033692" y="1570291"/>
                  <a:pt x="5017501" y="1557358"/>
                  <a:pt x="5011024" y="1557358"/>
                </a:cubicBezTo>
                <a:cubicBezTo>
                  <a:pt x="4998071" y="1557358"/>
                  <a:pt x="4993214" y="1568674"/>
                  <a:pt x="4980261" y="1570291"/>
                </a:cubicBezTo>
                <a:cubicBezTo>
                  <a:pt x="4967308" y="1565441"/>
                  <a:pt x="4959212" y="1565441"/>
                  <a:pt x="4949498" y="1555741"/>
                </a:cubicBezTo>
                <a:cubicBezTo>
                  <a:pt x="4944640" y="1550891"/>
                  <a:pt x="4947879" y="1541192"/>
                  <a:pt x="4939783" y="1539575"/>
                </a:cubicBezTo>
                <a:cubicBezTo>
                  <a:pt x="4930068" y="1536342"/>
                  <a:pt x="4923592" y="1539575"/>
                  <a:pt x="4923592" y="1526642"/>
                </a:cubicBezTo>
                <a:cubicBezTo>
                  <a:pt x="4923592" y="1526642"/>
                  <a:pt x="4923592" y="1526642"/>
                  <a:pt x="4923592" y="1523409"/>
                </a:cubicBezTo>
                <a:cubicBezTo>
                  <a:pt x="4920353" y="1507243"/>
                  <a:pt x="4917115" y="1502393"/>
                  <a:pt x="4899305" y="1499160"/>
                </a:cubicBezTo>
                <a:cubicBezTo>
                  <a:pt x="4900924" y="1484610"/>
                  <a:pt x="4915496" y="1452278"/>
                  <a:pt x="4926830" y="1452278"/>
                </a:cubicBezTo>
                <a:cubicBezTo>
                  <a:pt x="4993214" y="1452278"/>
                  <a:pt x="5038550" y="1418329"/>
                  <a:pt x="5038550" y="1339115"/>
                </a:cubicBezTo>
                <a:cubicBezTo>
                  <a:pt x="5074170" y="1332649"/>
                  <a:pt x="5077409" y="1289000"/>
                  <a:pt x="5098457" y="1292233"/>
                </a:cubicBezTo>
                <a:cubicBezTo>
                  <a:pt x="5156746" y="1298700"/>
                  <a:pt x="5134078" y="1259901"/>
                  <a:pt x="5145412" y="1248585"/>
                </a:cubicBezTo>
                <a:cubicBezTo>
                  <a:pt x="5174556" y="1224336"/>
                  <a:pt x="5216653" y="1224336"/>
                  <a:pt x="5252274" y="1203320"/>
                </a:cubicBezTo>
                <a:cubicBezTo>
                  <a:pt x="5257132" y="1200086"/>
                  <a:pt x="5270085" y="1185537"/>
                  <a:pt x="5281419" y="1185537"/>
                </a:cubicBezTo>
                <a:cubicBezTo>
                  <a:pt x="5299229" y="1185537"/>
                  <a:pt x="5329992" y="1206553"/>
                  <a:pt x="5359137" y="1206553"/>
                </a:cubicBezTo>
                <a:cubicBezTo>
                  <a:pt x="5399615" y="1206553"/>
                  <a:pt x="5391519" y="1153205"/>
                  <a:pt x="5412568" y="1153205"/>
                </a:cubicBezTo>
                <a:cubicBezTo>
                  <a:pt x="5425521" y="1153205"/>
                  <a:pt x="5469237" y="1159671"/>
                  <a:pt x="5474095" y="1170987"/>
                </a:cubicBezTo>
                <a:cubicBezTo>
                  <a:pt x="5490286" y="1216253"/>
                  <a:pt x="5519430" y="1192003"/>
                  <a:pt x="5538860" y="1192003"/>
                </a:cubicBezTo>
                <a:cubicBezTo>
                  <a:pt x="5582576" y="1192003"/>
                  <a:pt x="5595529" y="1227569"/>
                  <a:pt x="5640865" y="1227569"/>
                </a:cubicBezTo>
                <a:cubicBezTo>
                  <a:pt x="5681343" y="1227569"/>
                  <a:pt x="5733155" y="1190387"/>
                  <a:pt x="5784967" y="1209786"/>
                </a:cubicBezTo>
                <a:cubicBezTo>
                  <a:pt x="5852970" y="1237269"/>
                  <a:pt x="5818968" y="1117639"/>
                  <a:pt x="5909639" y="1117639"/>
                </a:cubicBezTo>
                <a:cubicBezTo>
                  <a:pt x="5925426" y="1117639"/>
                  <a:pt x="5937164" y="1120771"/>
                  <a:pt x="5946272" y="1126076"/>
                </a:cubicBezTo>
                <a:lnTo>
                  <a:pt x="5967017" y="1147442"/>
                </a:lnTo>
                <a:lnTo>
                  <a:pt x="5966691" y="1146762"/>
                </a:lnTo>
                <a:cubicBezTo>
                  <a:pt x="5956167" y="1129352"/>
                  <a:pt x="5940787" y="1116800"/>
                  <a:pt x="5909215" y="1116800"/>
                </a:cubicBezTo>
                <a:close/>
                <a:moveTo>
                  <a:pt x="700745" y="1113899"/>
                </a:moveTo>
                <a:cubicBezTo>
                  <a:pt x="707364" y="1113899"/>
                  <a:pt x="710673" y="1118726"/>
                  <a:pt x="717292" y="1118726"/>
                </a:cubicBezTo>
                <a:cubicBezTo>
                  <a:pt x="717292" y="1120334"/>
                  <a:pt x="709018" y="1126769"/>
                  <a:pt x="712328" y="1126769"/>
                </a:cubicBezTo>
                <a:cubicBezTo>
                  <a:pt x="717292" y="1126769"/>
                  <a:pt x="720601" y="1121943"/>
                  <a:pt x="722256" y="1118726"/>
                </a:cubicBezTo>
                <a:cubicBezTo>
                  <a:pt x="723910" y="1121943"/>
                  <a:pt x="722256" y="1126769"/>
                  <a:pt x="722256" y="1133204"/>
                </a:cubicBezTo>
                <a:cubicBezTo>
                  <a:pt x="722256" y="1138031"/>
                  <a:pt x="725565" y="1138031"/>
                  <a:pt x="725565" y="1142857"/>
                </a:cubicBezTo>
                <a:cubicBezTo>
                  <a:pt x="725565" y="1144466"/>
                  <a:pt x="722256" y="1146075"/>
                  <a:pt x="722256" y="1149292"/>
                </a:cubicBezTo>
                <a:cubicBezTo>
                  <a:pt x="722256" y="1152510"/>
                  <a:pt x="735493" y="1162162"/>
                  <a:pt x="728874" y="1162162"/>
                </a:cubicBezTo>
                <a:cubicBezTo>
                  <a:pt x="722256" y="1162162"/>
                  <a:pt x="717292" y="1155727"/>
                  <a:pt x="717292" y="1149292"/>
                </a:cubicBezTo>
                <a:cubicBezTo>
                  <a:pt x="717292" y="1144466"/>
                  <a:pt x="720601" y="1142857"/>
                  <a:pt x="720601" y="1141248"/>
                </a:cubicBezTo>
                <a:cubicBezTo>
                  <a:pt x="715637" y="1139639"/>
                  <a:pt x="713983" y="1133204"/>
                  <a:pt x="709018" y="1133204"/>
                </a:cubicBezTo>
                <a:cubicBezTo>
                  <a:pt x="705709" y="1133204"/>
                  <a:pt x="704055" y="1123552"/>
                  <a:pt x="700745" y="1120334"/>
                </a:cubicBezTo>
                <a:cubicBezTo>
                  <a:pt x="700745" y="1113899"/>
                  <a:pt x="700745" y="1113899"/>
                  <a:pt x="700745" y="1113899"/>
                </a:cubicBezTo>
                <a:close/>
                <a:moveTo>
                  <a:pt x="3875278" y="1091886"/>
                </a:moveTo>
                <a:lnTo>
                  <a:pt x="3875885" y="1092875"/>
                </a:lnTo>
                <a:lnTo>
                  <a:pt x="3882268" y="1105478"/>
                </a:lnTo>
                <a:lnTo>
                  <a:pt x="3886737" y="1129416"/>
                </a:lnTo>
                <a:cubicBezTo>
                  <a:pt x="3886737" y="1139130"/>
                  <a:pt x="3877017" y="1143987"/>
                  <a:pt x="3877017" y="1153700"/>
                </a:cubicBezTo>
                <a:cubicBezTo>
                  <a:pt x="3877017" y="1168270"/>
                  <a:pt x="3889977" y="1177983"/>
                  <a:pt x="3889977" y="1190934"/>
                </a:cubicBezTo>
                <a:cubicBezTo>
                  <a:pt x="3889977" y="1199029"/>
                  <a:pt x="3877017" y="1202266"/>
                  <a:pt x="3873777" y="1207123"/>
                </a:cubicBezTo>
                <a:cubicBezTo>
                  <a:pt x="3865677" y="1220074"/>
                  <a:pt x="3862437" y="1231406"/>
                  <a:pt x="3862437" y="1247595"/>
                </a:cubicBezTo>
                <a:cubicBezTo>
                  <a:pt x="3862437" y="1252857"/>
                  <a:pt x="3863348" y="1256499"/>
                  <a:pt x="3864968" y="1259004"/>
                </a:cubicBezTo>
                <a:lnTo>
                  <a:pt x="3865222" y="1259175"/>
                </a:lnTo>
                <a:lnTo>
                  <a:pt x="3862742" y="1247987"/>
                </a:lnTo>
                <a:cubicBezTo>
                  <a:pt x="3862742" y="1231791"/>
                  <a:pt x="3865981" y="1220454"/>
                  <a:pt x="3874076" y="1207497"/>
                </a:cubicBezTo>
                <a:cubicBezTo>
                  <a:pt x="3877314" y="1202638"/>
                  <a:pt x="3890266" y="1199399"/>
                  <a:pt x="3890266" y="1191301"/>
                </a:cubicBezTo>
                <a:cubicBezTo>
                  <a:pt x="3890266" y="1178344"/>
                  <a:pt x="3877314" y="1168627"/>
                  <a:pt x="3877314" y="1154050"/>
                </a:cubicBezTo>
                <a:cubicBezTo>
                  <a:pt x="3877314" y="1144333"/>
                  <a:pt x="3887028" y="1139474"/>
                  <a:pt x="3887028" y="1129756"/>
                </a:cubicBezTo>
                <a:cubicBezTo>
                  <a:pt x="3887028" y="1123683"/>
                  <a:pt x="3886117" y="1116243"/>
                  <a:pt x="3884211" y="1109316"/>
                </a:cubicBezTo>
                <a:lnTo>
                  <a:pt x="3882268" y="1105478"/>
                </a:lnTo>
                <a:lnTo>
                  <a:pt x="3881674" y="1102300"/>
                </a:lnTo>
                <a:lnTo>
                  <a:pt x="3875885" y="1092875"/>
                </a:lnTo>
                <a:lnTo>
                  <a:pt x="3875417" y="1091949"/>
                </a:lnTo>
                <a:close/>
                <a:moveTo>
                  <a:pt x="6301097" y="1088684"/>
                </a:moveTo>
                <a:cubicBezTo>
                  <a:pt x="6302705" y="1088684"/>
                  <a:pt x="6304314" y="1088684"/>
                  <a:pt x="6305923" y="1088684"/>
                </a:cubicBezTo>
                <a:cubicBezTo>
                  <a:pt x="6305923" y="1101665"/>
                  <a:pt x="6312357" y="1111401"/>
                  <a:pt x="6313966" y="1121137"/>
                </a:cubicBezTo>
                <a:cubicBezTo>
                  <a:pt x="6317183" y="1130873"/>
                  <a:pt x="6312357" y="1137364"/>
                  <a:pt x="6317183" y="1148722"/>
                </a:cubicBezTo>
                <a:cubicBezTo>
                  <a:pt x="6317183" y="1164949"/>
                  <a:pt x="6317183" y="1164949"/>
                  <a:pt x="6317183" y="1164949"/>
                </a:cubicBezTo>
                <a:cubicBezTo>
                  <a:pt x="6315575" y="1173062"/>
                  <a:pt x="6320401" y="1181175"/>
                  <a:pt x="6322009" y="1184421"/>
                </a:cubicBezTo>
                <a:cubicBezTo>
                  <a:pt x="6326835" y="1202270"/>
                  <a:pt x="6336487" y="1216874"/>
                  <a:pt x="6341313" y="1234723"/>
                </a:cubicBezTo>
                <a:cubicBezTo>
                  <a:pt x="6338096" y="1228232"/>
                  <a:pt x="6331661" y="1224987"/>
                  <a:pt x="6325227" y="1224987"/>
                </a:cubicBezTo>
                <a:cubicBezTo>
                  <a:pt x="6307531" y="1224987"/>
                  <a:pt x="6304314" y="1247704"/>
                  <a:pt x="6304314" y="1265553"/>
                </a:cubicBezTo>
                <a:cubicBezTo>
                  <a:pt x="6304314" y="1283402"/>
                  <a:pt x="6318792" y="1289893"/>
                  <a:pt x="6325227" y="1302874"/>
                </a:cubicBezTo>
                <a:cubicBezTo>
                  <a:pt x="6325227" y="1302874"/>
                  <a:pt x="6323618" y="1302874"/>
                  <a:pt x="6323618" y="1302874"/>
                </a:cubicBezTo>
                <a:cubicBezTo>
                  <a:pt x="6320401" y="1304497"/>
                  <a:pt x="6317183" y="1299629"/>
                  <a:pt x="6315575" y="1296384"/>
                </a:cubicBezTo>
                <a:cubicBezTo>
                  <a:pt x="6313966" y="1296384"/>
                  <a:pt x="6310749" y="1296384"/>
                  <a:pt x="6309140" y="1296384"/>
                </a:cubicBezTo>
                <a:cubicBezTo>
                  <a:pt x="6301097" y="1296384"/>
                  <a:pt x="6301097" y="1312610"/>
                  <a:pt x="6291445" y="1312610"/>
                </a:cubicBezTo>
                <a:cubicBezTo>
                  <a:pt x="6289836" y="1312610"/>
                  <a:pt x="6291445" y="1294761"/>
                  <a:pt x="6291445" y="1291516"/>
                </a:cubicBezTo>
                <a:cubicBezTo>
                  <a:pt x="6291445" y="1278534"/>
                  <a:pt x="6294662" y="1270421"/>
                  <a:pt x="6294662" y="1259063"/>
                </a:cubicBezTo>
                <a:cubicBezTo>
                  <a:pt x="6294662" y="1249327"/>
                  <a:pt x="6289836" y="1247704"/>
                  <a:pt x="6289836" y="1239591"/>
                </a:cubicBezTo>
                <a:cubicBezTo>
                  <a:pt x="6289836" y="1228232"/>
                  <a:pt x="6294662" y="1224987"/>
                  <a:pt x="6294662" y="1216874"/>
                </a:cubicBezTo>
                <a:cubicBezTo>
                  <a:pt x="6294662" y="1199024"/>
                  <a:pt x="6294662" y="1192534"/>
                  <a:pt x="6294662" y="1174685"/>
                </a:cubicBezTo>
                <a:cubicBezTo>
                  <a:pt x="6294662" y="1163326"/>
                  <a:pt x="6283401" y="1160081"/>
                  <a:pt x="6283401" y="1148722"/>
                </a:cubicBezTo>
                <a:cubicBezTo>
                  <a:pt x="6283401" y="1134118"/>
                  <a:pt x="6288227" y="1114647"/>
                  <a:pt x="6297879" y="1113024"/>
                </a:cubicBezTo>
                <a:cubicBezTo>
                  <a:pt x="6297879" y="1108156"/>
                  <a:pt x="6301097" y="1106533"/>
                  <a:pt x="6301097" y="1103288"/>
                </a:cubicBezTo>
                <a:cubicBezTo>
                  <a:pt x="6301097" y="1095175"/>
                  <a:pt x="6301097" y="1093552"/>
                  <a:pt x="6301097" y="1088684"/>
                </a:cubicBezTo>
                <a:close/>
                <a:moveTo>
                  <a:pt x="3254225" y="1071330"/>
                </a:moveTo>
                <a:cubicBezTo>
                  <a:pt x="3259064" y="1071330"/>
                  <a:pt x="3262293" y="1071330"/>
                  <a:pt x="3267137" y="1071330"/>
                </a:cubicBezTo>
                <a:cubicBezTo>
                  <a:pt x="3283282" y="1071330"/>
                  <a:pt x="3291355" y="1087665"/>
                  <a:pt x="3291355" y="1100733"/>
                </a:cubicBezTo>
                <a:cubicBezTo>
                  <a:pt x="3291355" y="1105633"/>
                  <a:pt x="3278438" y="1105633"/>
                  <a:pt x="3278438" y="1110533"/>
                </a:cubicBezTo>
                <a:cubicBezTo>
                  <a:pt x="3278438" y="1115433"/>
                  <a:pt x="3278438" y="1135035"/>
                  <a:pt x="3278438" y="1135035"/>
                </a:cubicBezTo>
                <a:cubicBezTo>
                  <a:pt x="3278438" y="1141569"/>
                  <a:pt x="3283282" y="1149736"/>
                  <a:pt x="3278438" y="1156270"/>
                </a:cubicBezTo>
                <a:cubicBezTo>
                  <a:pt x="3273595" y="1159537"/>
                  <a:pt x="3267137" y="1159537"/>
                  <a:pt x="3259064" y="1159537"/>
                </a:cubicBezTo>
                <a:cubicBezTo>
                  <a:pt x="3247768" y="1159537"/>
                  <a:pt x="3239695" y="1170971"/>
                  <a:pt x="3233238" y="1175871"/>
                </a:cubicBezTo>
                <a:cubicBezTo>
                  <a:pt x="3230009" y="1177504"/>
                  <a:pt x="3223551" y="1177504"/>
                  <a:pt x="3220321" y="1177504"/>
                </a:cubicBezTo>
                <a:cubicBezTo>
                  <a:pt x="3212249" y="1177504"/>
                  <a:pt x="3202561" y="1169337"/>
                  <a:pt x="3202561" y="1161170"/>
                </a:cubicBezTo>
                <a:cubicBezTo>
                  <a:pt x="3202561" y="1143202"/>
                  <a:pt x="3220321" y="1141569"/>
                  <a:pt x="3223551" y="1125234"/>
                </a:cubicBezTo>
                <a:cubicBezTo>
                  <a:pt x="3215479" y="1120334"/>
                  <a:pt x="3209021" y="1117067"/>
                  <a:pt x="3209021" y="1108900"/>
                </a:cubicBezTo>
                <a:cubicBezTo>
                  <a:pt x="3209021" y="1100733"/>
                  <a:pt x="3215479" y="1102366"/>
                  <a:pt x="3217094" y="1102366"/>
                </a:cubicBezTo>
                <a:cubicBezTo>
                  <a:pt x="3221934" y="1102366"/>
                  <a:pt x="3233238" y="1097465"/>
                  <a:pt x="3238083" y="1094198"/>
                </a:cubicBezTo>
                <a:cubicBezTo>
                  <a:pt x="3234853" y="1089298"/>
                  <a:pt x="3233238" y="1087665"/>
                  <a:pt x="3233238" y="1084398"/>
                </a:cubicBezTo>
                <a:cubicBezTo>
                  <a:pt x="3233238" y="1079498"/>
                  <a:pt x="3247768" y="1071330"/>
                  <a:pt x="3254225" y="1071330"/>
                </a:cubicBezTo>
                <a:close/>
                <a:moveTo>
                  <a:pt x="3606016" y="1061679"/>
                </a:moveTo>
                <a:cubicBezTo>
                  <a:pt x="3620494" y="1061679"/>
                  <a:pt x="3620494" y="1061679"/>
                  <a:pt x="3620494" y="1061679"/>
                </a:cubicBezTo>
                <a:cubicBezTo>
                  <a:pt x="3620494" y="1071607"/>
                  <a:pt x="3625320" y="1069952"/>
                  <a:pt x="3625320" y="1076571"/>
                </a:cubicBezTo>
                <a:cubicBezTo>
                  <a:pt x="3625320" y="1083189"/>
                  <a:pt x="3623711" y="1081535"/>
                  <a:pt x="3623711" y="1084844"/>
                </a:cubicBezTo>
                <a:cubicBezTo>
                  <a:pt x="3623711" y="1083189"/>
                  <a:pt x="3623711" y="1081535"/>
                  <a:pt x="3623711" y="1078226"/>
                </a:cubicBezTo>
                <a:cubicBezTo>
                  <a:pt x="3614059" y="1078226"/>
                  <a:pt x="3606016" y="1076571"/>
                  <a:pt x="3606016" y="1069952"/>
                </a:cubicBezTo>
                <a:cubicBezTo>
                  <a:pt x="3606016" y="1066643"/>
                  <a:pt x="3606016" y="1064988"/>
                  <a:pt x="3606016" y="1061679"/>
                </a:cubicBezTo>
                <a:close/>
                <a:moveTo>
                  <a:pt x="688662" y="1048930"/>
                </a:moveTo>
                <a:cubicBezTo>
                  <a:pt x="691228" y="1047132"/>
                  <a:pt x="695572" y="1047931"/>
                  <a:pt x="702680" y="1049529"/>
                </a:cubicBezTo>
                <a:cubicBezTo>
                  <a:pt x="701101" y="1068701"/>
                  <a:pt x="720054" y="1070298"/>
                  <a:pt x="720054" y="1086275"/>
                </a:cubicBezTo>
                <a:cubicBezTo>
                  <a:pt x="720054" y="1091068"/>
                  <a:pt x="716895" y="1092666"/>
                  <a:pt x="713736" y="1092666"/>
                </a:cubicBezTo>
                <a:cubicBezTo>
                  <a:pt x="707418" y="1092666"/>
                  <a:pt x="699520" y="1078286"/>
                  <a:pt x="699520" y="1078286"/>
                </a:cubicBezTo>
                <a:cubicBezTo>
                  <a:pt x="699520" y="1071896"/>
                  <a:pt x="697941" y="1067103"/>
                  <a:pt x="699520" y="1063908"/>
                </a:cubicBezTo>
                <a:cubicBezTo>
                  <a:pt x="688464" y="1060712"/>
                  <a:pt x="693203" y="1057516"/>
                  <a:pt x="685305" y="1063908"/>
                </a:cubicBezTo>
                <a:cubicBezTo>
                  <a:pt x="685305" y="1055120"/>
                  <a:pt x="686095" y="1050727"/>
                  <a:pt x="688662" y="1048930"/>
                </a:cubicBezTo>
                <a:close/>
                <a:moveTo>
                  <a:pt x="3642058" y="1040470"/>
                </a:moveTo>
                <a:cubicBezTo>
                  <a:pt x="3655185" y="1040470"/>
                  <a:pt x="3656826" y="1046904"/>
                  <a:pt x="3660108" y="1059774"/>
                </a:cubicBezTo>
                <a:cubicBezTo>
                  <a:pt x="3646981" y="1062992"/>
                  <a:pt x="3653544" y="1088732"/>
                  <a:pt x="3637135" y="1088732"/>
                </a:cubicBezTo>
                <a:cubicBezTo>
                  <a:pt x="3632212" y="1088732"/>
                  <a:pt x="3628931" y="1083906"/>
                  <a:pt x="3627290" y="1083906"/>
                </a:cubicBezTo>
                <a:cubicBezTo>
                  <a:pt x="3628931" y="1082297"/>
                  <a:pt x="3630572" y="1080688"/>
                  <a:pt x="3630572" y="1080688"/>
                </a:cubicBezTo>
                <a:lnTo>
                  <a:pt x="3632212" y="1083906"/>
                </a:lnTo>
                <a:cubicBezTo>
                  <a:pt x="3637135" y="1082297"/>
                  <a:pt x="3642058" y="1077471"/>
                  <a:pt x="3642058" y="1074253"/>
                </a:cubicBezTo>
                <a:cubicBezTo>
                  <a:pt x="3635494" y="1072644"/>
                  <a:pt x="3627290" y="1066209"/>
                  <a:pt x="3627290" y="1062992"/>
                </a:cubicBezTo>
                <a:cubicBezTo>
                  <a:pt x="3627290" y="1059774"/>
                  <a:pt x="3635494" y="1040470"/>
                  <a:pt x="3642058" y="1040470"/>
                </a:cubicBezTo>
                <a:close/>
                <a:moveTo>
                  <a:pt x="297499" y="1005791"/>
                </a:moveTo>
                <a:cubicBezTo>
                  <a:pt x="303792" y="1005791"/>
                  <a:pt x="303792" y="1005791"/>
                  <a:pt x="306936" y="1005791"/>
                </a:cubicBezTo>
                <a:cubicBezTo>
                  <a:pt x="306936" y="1015443"/>
                  <a:pt x="306936" y="1015443"/>
                  <a:pt x="306936" y="1015443"/>
                </a:cubicBezTo>
                <a:cubicBezTo>
                  <a:pt x="294354" y="1021879"/>
                  <a:pt x="289635" y="1026705"/>
                  <a:pt x="280196" y="1034749"/>
                </a:cubicBezTo>
                <a:cubicBezTo>
                  <a:pt x="273905" y="1029923"/>
                  <a:pt x="269186" y="1029923"/>
                  <a:pt x="264467" y="1025096"/>
                </a:cubicBezTo>
                <a:cubicBezTo>
                  <a:pt x="264467" y="1017052"/>
                  <a:pt x="264467" y="1017052"/>
                  <a:pt x="264467" y="1017052"/>
                </a:cubicBezTo>
                <a:cubicBezTo>
                  <a:pt x="277050" y="1013835"/>
                  <a:pt x="286488" y="1005791"/>
                  <a:pt x="297499" y="1005791"/>
                </a:cubicBezTo>
                <a:close/>
                <a:moveTo>
                  <a:pt x="639227" y="992279"/>
                </a:moveTo>
                <a:cubicBezTo>
                  <a:pt x="651985" y="992279"/>
                  <a:pt x="645606" y="997078"/>
                  <a:pt x="655174" y="992279"/>
                </a:cubicBezTo>
                <a:cubicBezTo>
                  <a:pt x="655174" y="1009874"/>
                  <a:pt x="651985" y="1009874"/>
                  <a:pt x="655174" y="1021071"/>
                </a:cubicBezTo>
                <a:cubicBezTo>
                  <a:pt x="655174" y="1022671"/>
                  <a:pt x="661553" y="1022671"/>
                  <a:pt x="661553" y="1021071"/>
                </a:cubicBezTo>
                <a:cubicBezTo>
                  <a:pt x="661553" y="1030669"/>
                  <a:pt x="667932" y="1040266"/>
                  <a:pt x="661553" y="1048264"/>
                </a:cubicBezTo>
                <a:cubicBezTo>
                  <a:pt x="651985" y="1040266"/>
                  <a:pt x="648795" y="1030669"/>
                  <a:pt x="648795" y="1019472"/>
                </a:cubicBezTo>
                <a:cubicBezTo>
                  <a:pt x="639227" y="1017872"/>
                  <a:pt x="631253" y="1009874"/>
                  <a:pt x="631253" y="998677"/>
                </a:cubicBezTo>
                <a:cubicBezTo>
                  <a:pt x="631253" y="993878"/>
                  <a:pt x="636038" y="992279"/>
                  <a:pt x="639227" y="992279"/>
                </a:cubicBezTo>
                <a:close/>
                <a:moveTo>
                  <a:pt x="3787476" y="988323"/>
                </a:moveTo>
                <a:cubicBezTo>
                  <a:pt x="3785721" y="991730"/>
                  <a:pt x="3782211" y="995136"/>
                  <a:pt x="3782211" y="998543"/>
                </a:cubicBezTo>
                <a:cubicBezTo>
                  <a:pt x="3782211" y="1007060"/>
                  <a:pt x="3775191" y="1010467"/>
                  <a:pt x="3769927" y="1017280"/>
                </a:cubicBezTo>
                <a:cubicBezTo>
                  <a:pt x="3768172" y="1013873"/>
                  <a:pt x="3769927" y="1012170"/>
                  <a:pt x="3769927" y="1007060"/>
                </a:cubicBezTo>
                <a:cubicBezTo>
                  <a:pt x="3769927" y="1003653"/>
                  <a:pt x="3773436" y="990027"/>
                  <a:pt x="3787476" y="988323"/>
                </a:cubicBezTo>
                <a:close/>
                <a:moveTo>
                  <a:pt x="3312498" y="970949"/>
                </a:moveTo>
                <a:cubicBezTo>
                  <a:pt x="3320587" y="970949"/>
                  <a:pt x="3328677" y="970949"/>
                  <a:pt x="3333530" y="970949"/>
                </a:cubicBezTo>
                <a:cubicBezTo>
                  <a:pt x="3336766" y="970949"/>
                  <a:pt x="3340002" y="975826"/>
                  <a:pt x="3340002" y="977452"/>
                </a:cubicBezTo>
                <a:cubicBezTo>
                  <a:pt x="3340002" y="987206"/>
                  <a:pt x="3325441" y="987206"/>
                  <a:pt x="3322205" y="996959"/>
                </a:cubicBezTo>
                <a:cubicBezTo>
                  <a:pt x="3322205" y="998585"/>
                  <a:pt x="3323823" y="1000210"/>
                  <a:pt x="3325441" y="1001836"/>
                </a:cubicBezTo>
                <a:cubicBezTo>
                  <a:pt x="3367506" y="1001836"/>
                  <a:pt x="3367506" y="1001836"/>
                  <a:pt x="3367506" y="1001836"/>
                </a:cubicBezTo>
                <a:cubicBezTo>
                  <a:pt x="3369124" y="1022969"/>
                  <a:pt x="3348091" y="1031097"/>
                  <a:pt x="3348091" y="1045728"/>
                </a:cubicBezTo>
                <a:cubicBezTo>
                  <a:pt x="3344856" y="1047353"/>
                  <a:pt x="3343238" y="1048979"/>
                  <a:pt x="3341620" y="1052230"/>
                </a:cubicBezTo>
                <a:cubicBezTo>
                  <a:pt x="3349709" y="1053856"/>
                  <a:pt x="3352945" y="1050604"/>
                  <a:pt x="3357799" y="1052230"/>
                </a:cubicBezTo>
                <a:cubicBezTo>
                  <a:pt x="3372360" y="1057107"/>
                  <a:pt x="3369124" y="1073363"/>
                  <a:pt x="3378831" y="1083117"/>
                </a:cubicBezTo>
                <a:cubicBezTo>
                  <a:pt x="3390156" y="1094496"/>
                  <a:pt x="3407953" y="1099373"/>
                  <a:pt x="3407953" y="1115629"/>
                </a:cubicBezTo>
                <a:cubicBezTo>
                  <a:pt x="3407953" y="1122132"/>
                  <a:pt x="3416043" y="1125383"/>
                  <a:pt x="3416043" y="1131886"/>
                </a:cubicBezTo>
                <a:cubicBezTo>
                  <a:pt x="3416043" y="1133511"/>
                  <a:pt x="3414425" y="1135137"/>
                  <a:pt x="3412807" y="1136762"/>
                </a:cubicBezTo>
                <a:cubicBezTo>
                  <a:pt x="3412807" y="1141639"/>
                  <a:pt x="3412807" y="1141639"/>
                  <a:pt x="3412807" y="1141639"/>
                </a:cubicBezTo>
                <a:lnTo>
                  <a:pt x="3418407" y="1138263"/>
                </a:lnTo>
                <a:lnTo>
                  <a:pt x="3427368" y="1136762"/>
                </a:lnTo>
                <a:cubicBezTo>
                  <a:pt x="3435457" y="1136762"/>
                  <a:pt x="3441929" y="1143265"/>
                  <a:pt x="3441929" y="1149767"/>
                </a:cubicBezTo>
                <a:cubicBezTo>
                  <a:pt x="3441929" y="1162773"/>
                  <a:pt x="3424132" y="1169275"/>
                  <a:pt x="3419278" y="1179029"/>
                </a:cubicBezTo>
                <a:cubicBezTo>
                  <a:pt x="3425750" y="1180654"/>
                  <a:pt x="3428986" y="1182280"/>
                  <a:pt x="3433839" y="1182280"/>
                </a:cubicBezTo>
                <a:cubicBezTo>
                  <a:pt x="3433839" y="1187157"/>
                  <a:pt x="3433839" y="1187157"/>
                  <a:pt x="3433839" y="1187157"/>
                </a:cubicBezTo>
                <a:cubicBezTo>
                  <a:pt x="3427368" y="1193659"/>
                  <a:pt x="3422514" y="1196910"/>
                  <a:pt x="3412807" y="1196910"/>
                </a:cubicBezTo>
                <a:cubicBezTo>
                  <a:pt x="3404717" y="1196910"/>
                  <a:pt x="3388539" y="1196910"/>
                  <a:pt x="3385303" y="1196910"/>
                </a:cubicBezTo>
                <a:cubicBezTo>
                  <a:pt x="3377213" y="1196910"/>
                  <a:pt x="3357799" y="1203413"/>
                  <a:pt x="3348091" y="1203413"/>
                </a:cubicBezTo>
                <a:cubicBezTo>
                  <a:pt x="3343238" y="1203413"/>
                  <a:pt x="3340002" y="1200162"/>
                  <a:pt x="3335148" y="1200162"/>
                </a:cubicBezTo>
                <a:cubicBezTo>
                  <a:pt x="3327059" y="1200162"/>
                  <a:pt x="3323823" y="1205038"/>
                  <a:pt x="3323823" y="1211541"/>
                </a:cubicBezTo>
                <a:cubicBezTo>
                  <a:pt x="3314116" y="1211541"/>
                  <a:pt x="3314116" y="1211541"/>
                  <a:pt x="3314116" y="1211541"/>
                </a:cubicBezTo>
                <a:cubicBezTo>
                  <a:pt x="3309262" y="1211541"/>
                  <a:pt x="3306026" y="1214792"/>
                  <a:pt x="3302791" y="1218044"/>
                </a:cubicBezTo>
                <a:cubicBezTo>
                  <a:pt x="3297937" y="1218044"/>
                  <a:pt x="3297937" y="1218044"/>
                  <a:pt x="3297937" y="1218044"/>
                </a:cubicBezTo>
                <a:cubicBezTo>
                  <a:pt x="3297937" y="1213166"/>
                  <a:pt x="3297937" y="1213166"/>
                  <a:pt x="3297937" y="1213166"/>
                </a:cubicBezTo>
                <a:cubicBezTo>
                  <a:pt x="3299555" y="1209915"/>
                  <a:pt x="3320587" y="1187157"/>
                  <a:pt x="3323823" y="1187157"/>
                </a:cubicBezTo>
                <a:cubicBezTo>
                  <a:pt x="3333530" y="1183905"/>
                  <a:pt x="3348091" y="1187157"/>
                  <a:pt x="3348091" y="1177403"/>
                </a:cubicBezTo>
                <a:cubicBezTo>
                  <a:pt x="3348091" y="1175777"/>
                  <a:pt x="3346473" y="1174152"/>
                  <a:pt x="3346473" y="1172526"/>
                </a:cubicBezTo>
                <a:cubicBezTo>
                  <a:pt x="3343238" y="1175777"/>
                  <a:pt x="3338384" y="1179029"/>
                  <a:pt x="3333530" y="1179029"/>
                </a:cubicBezTo>
                <a:cubicBezTo>
                  <a:pt x="3323823" y="1179029"/>
                  <a:pt x="3320587" y="1170901"/>
                  <a:pt x="3314116" y="1170901"/>
                </a:cubicBezTo>
                <a:cubicBezTo>
                  <a:pt x="3309262" y="1170901"/>
                  <a:pt x="3309262" y="1174152"/>
                  <a:pt x="3306026" y="1174152"/>
                </a:cubicBezTo>
                <a:cubicBezTo>
                  <a:pt x="3304408" y="1174152"/>
                  <a:pt x="3302791" y="1172526"/>
                  <a:pt x="3302791" y="1170901"/>
                </a:cubicBezTo>
                <a:cubicBezTo>
                  <a:pt x="3302791" y="1159521"/>
                  <a:pt x="3322205" y="1159521"/>
                  <a:pt x="3322205" y="1148142"/>
                </a:cubicBezTo>
                <a:cubicBezTo>
                  <a:pt x="3322205" y="1138388"/>
                  <a:pt x="3317352" y="1135137"/>
                  <a:pt x="3317352" y="1127009"/>
                </a:cubicBezTo>
                <a:cubicBezTo>
                  <a:pt x="3330295" y="1127009"/>
                  <a:pt x="3344856" y="1120506"/>
                  <a:pt x="3349709" y="1114004"/>
                </a:cubicBezTo>
                <a:cubicBezTo>
                  <a:pt x="3349709" y="1102624"/>
                  <a:pt x="3349709" y="1102624"/>
                  <a:pt x="3349709" y="1102624"/>
                </a:cubicBezTo>
                <a:cubicBezTo>
                  <a:pt x="3341620" y="1104250"/>
                  <a:pt x="3331913" y="1102624"/>
                  <a:pt x="3331913" y="1096122"/>
                </a:cubicBezTo>
                <a:cubicBezTo>
                  <a:pt x="3331913" y="1089619"/>
                  <a:pt x="3335148" y="1087994"/>
                  <a:pt x="3336766" y="1084743"/>
                </a:cubicBezTo>
                <a:cubicBezTo>
                  <a:pt x="3335148" y="1084743"/>
                  <a:pt x="3333530" y="1084743"/>
                  <a:pt x="3330295" y="1084743"/>
                </a:cubicBezTo>
                <a:cubicBezTo>
                  <a:pt x="3323823" y="1084743"/>
                  <a:pt x="3320587" y="1087994"/>
                  <a:pt x="3314116" y="1087994"/>
                </a:cubicBezTo>
                <a:cubicBezTo>
                  <a:pt x="3307644" y="1087994"/>
                  <a:pt x="3302791" y="1087994"/>
                  <a:pt x="3302791" y="1083117"/>
                </a:cubicBezTo>
                <a:cubicBezTo>
                  <a:pt x="3302791" y="1076615"/>
                  <a:pt x="3309262" y="1073363"/>
                  <a:pt x="3309262" y="1066861"/>
                </a:cubicBezTo>
                <a:cubicBezTo>
                  <a:pt x="3309262" y="1060359"/>
                  <a:pt x="3307644" y="1060359"/>
                  <a:pt x="3309262" y="1053856"/>
                </a:cubicBezTo>
                <a:cubicBezTo>
                  <a:pt x="3304408" y="1053856"/>
                  <a:pt x="3299555" y="1052230"/>
                  <a:pt x="3297937" y="1050604"/>
                </a:cubicBezTo>
                <a:cubicBezTo>
                  <a:pt x="3294701" y="1055482"/>
                  <a:pt x="3296319" y="1058733"/>
                  <a:pt x="3297937" y="1060359"/>
                </a:cubicBezTo>
                <a:cubicBezTo>
                  <a:pt x="3291465" y="1060359"/>
                  <a:pt x="3291465" y="1060359"/>
                  <a:pt x="3291465" y="1060359"/>
                </a:cubicBezTo>
                <a:cubicBezTo>
                  <a:pt x="3291465" y="1055482"/>
                  <a:pt x="3291465" y="1053856"/>
                  <a:pt x="3291465" y="1048979"/>
                </a:cubicBezTo>
                <a:cubicBezTo>
                  <a:pt x="3291465" y="1047353"/>
                  <a:pt x="3293083" y="1045728"/>
                  <a:pt x="3294701" y="1044102"/>
                </a:cubicBezTo>
                <a:cubicBezTo>
                  <a:pt x="3294701" y="1037600"/>
                  <a:pt x="3294701" y="1037600"/>
                  <a:pt x="3294701" y="1037600"/>
                </a:cubicBezTo>
                <a:cubicBezTo>
                  <a:pt x="3291465" y="1037600"/>
                  <a:pt x="3284994" y="1035974"/>
                  <a:pt x="3284994" y="1032723"/>
                </a:cubicBezTo>
                <a:cubicBezTo>
                  <a:pt x="3284994" y="1029472"/>
                  <a:pt x="3289847" y="1022969"/>
                  <a:pt x="3289847" y="1022969"/>
                </a:cubicBezTo>
                <a:cubicBezTo>
                  <a:pt x="3289847" y="1018092"/>
                  <a:pt x="3289847" y="1018092"/>
                  <a:pt x="3289847" y="1018092"/>
                </a:cubicBezTo>
                <a:cubicBezTo>
                  <a:pt x="3278522" y="1014841"/>
                  <a:pt x="3272051" y="1013215"/>
                  <a:pt x="3272051" y="1003462"/>
                </a:cubicBezTo>
                <a:cubicBezTo>
                  <a:pt x="3284994" y="1003462"/>
                  <a:pt x="3284994" y="1003462"/>
                  <a:pt x="3284994" y="1003462"/>
                </a:cubicBezTo>
                <a:cubicBezTo>
                  <a:pt x="3284994" y="1008339"/>
                  <a:pt x="3288230" y="1009964"/>
                  <a:pt x="3289847" y="1009964"/>
                </a:cubicBezTo>
                <a:cubicBezTo>
                  <a:pt x="3291465" y="1009964"/>
                  <a:pt x="3291465" y="1006713"/>
                  <a:pt x="3291465" y="1005087"/>
                </a:cubicBezTo>
                <a:cubicBezTo>
                  <a:pt x="3291465" y="1005087"/>
                  <a:pt x="3288230" y="1003462"/>
                  <a:pt x="3288230" y="1001836"/>
                </a:cubicBezTo>
                <a:cubicBezTo>
                  <a:pt x="3288230" y="995334"/>
                  <a:pt x="3293083" y="993708"/>
                  <a:pt x="3297937" y="993708"/>
                </a:cubicBezTo>
                <a:cubicBezTo>
                  <a:pt x="3297937" y="987206"/>
                  <a:pt x="3301173" y="983954"/>
                  <a:pt x="3301173" y="980703"/>
                </a:cubicBezTo>
                <a:cubicBezTo>
                  <a:pt x="3301173" y="977452"/>
                  <a:pt x="3309262" y="970949"/>
                  <a:pt x="3312498" y="970949"/>
                </a:cubicBezTo>
                <a:close/>
                <a:moveTo>
                  <a:pt x="3860711" y="953575"/>
                </a:moveTo>
                <a:cubicBezTo>
                  <a:pt x="3863848" y="958498"/>
                  <a:pt x="3865417" y="960139"/>
                  <a:pt x="3868554" y="961780"/>
                </a:cubicBezTo>
                <a:cubicBezTo>
                  <a:pt x="3866985" y="965061"/>
                  <a:pt x="3863848" y="969984"/>
                  <a:pt x="3862280" y="969984"/>
                </a:cubicBezTo>
                <a:cubicBezTo>
                  <a:pt x="3862280" y="973266"/>
                  <a:pt x="3862280" y="976548"/>
                  <a:pt x="3862280" y="979829"/>
                </a:cubicBezTo>
                <a:cubicBezTo>
                  <a:pt x="3862280" y="981470"/>
                  <a:pt x="3852869" y="986393"/>
                  <a:pt x="3851300" y="986393"/>
                </a:cubicBezTo>
                <a:cubicBezTo>
                  <a:pt x="3845026" y="986393"/>
                  <a:pt x="3843458" y="979829"/>
                  <a:pt x="3843458" y="974907"/>
                </a:cubicBezTo>
                <a:cubicBezTo>
                  <a:pt x="3849732" y="974907"/>
                  <a:pt x="3852869" y="969984"/>
                  <a:pt x="3859143" y="969984"/>
                </a:cubicBezTo>
                <a:cubicBezTo>
                  <a:pt x="3857574" y="966702"/>
                  <a:pt x="3854437" y="965061"/>
                  <a:pt x="3854437" y="961780"/>
                </a:cubicBezTo>
                <a:cubicBezTo>
                  <a:pt x="3854437" y="956857"/>
                  <a:pt x="3860711" y="953575"/>
                  <a:pt x="3860711" y="953575"/>
                </a:cubicBezTo>
                <a:close/>
                <a:moveTo>
                  <a:pt x="24620" y="930286"/>
                </a:moveTo>
                <a:cubicBezTo>
                  <a:pt x="26466" y="929857"/>
                  <a:pt x="28517" y="930286"/>
                  <a:pt x="30978" y="930286"/>
                </a:cubicBezTo>
                <a:cubicBezTo>
                  <a:pt x="39183" y="930286"/>
                  <a:pt x="40824" y="935435"/>
                  <a:pt x="42465" y="944014"/>
                </a:cubicBezTo>
                <a:cubicBezTo>
                  <a:pt x="17851" y="944014"/>
                  <a:pt x="17851" y="944014"/>
                  <a:pt x="17851" y="944014"/>
                </a:cubicBezTo>
                <a:cubicBezTo>
                  <a:pt x="14569" y="940583"/>
                  <a:pt x="11288" y="938866"/>
                  <a:pt x="9646" y="935435"/>
                </a:cubicBezTo>
                <a:lnTo>
                  <a:pt x="19492" y="935435"/>
                </a:lnTo>
                <a:cubicBezTo>
                  <a:pt x="21133" y="932002"/>
                  <a:pt x="22774" y="930715"/>
                  <a:pt x="24620" y="930286"/>
                </a:cubicBezTo>
                <a:close/>
                <a:moveTo>
                  <a:pt x="1776615" y="862837"/>
                </a:moveTo>
                <a:cubicBezTo>
                  <a:pt x="1781165" y="862000"/>
                  <a:pt x="1786474" y="864092"/>
                  <a:pt x="1789508" y="869111"/>
                </a:cubicBezTo>
                <a:cubicBezTo>
                  <a:pt x="1786474" y="874131"/>
                  <a:pt x="1784956" y="884170"/>
                  <a:pt x="1777375" y="884170"/>
                </a:cubicBezTo>
                <a:cubicBezTo>
                  <a:pt x="1775857" y="884170"/>
                  <a:pt x="1768272" y="874131"/>
                  <a:pt x="1768272" y="874131"/>
                </a:cubicBezTo>
                <a:cubicBezTo>
                  <a:pt x="1768272" y="867438"/>
                  <a:pt x="1772064" y="863674"/>
                  <a:pt x="1776615" y="862837"/>
                </a:cubicBezTo>
                <a:close/>
                <a:moveTo>
                  <a:pt x="1729884" y="842503"/>
                </a:moveTo>
                <a:cubicBezTo>
                  <a:pt x="1731968" y="842905"/>
                  <a:pt x="1733219" y="844112"/>
                  <a:pt x="1737386" y="846525"/>
                </a:cubicBezTo>
                <a:cubicBezTo>
                  <a:pt x="1730716" y="854569"/>
                  <a:pt x="1712377" y="869048"/>
                  <a:pt x="1700707" y="870657"/>
                </a:cubicBezTo>
                <a:cubicBezTo>
                  <a:pt x="1700707" y="861004"/>
                  <a:pt x="1700707" y="861004"/>
                  <a:pt x="1700707" y="861004"/>
                </a:cubicBezTo>
                <a:cubicBezTo>
                  <a:pt x="1707378" y="852960"/>
                  <a:pt x="1715712" y="848134"/>
                  <a:pt x="1717379" y="843307"/>
                </a:cubicBezTo>
                <a:cubicBezTo>
                  <a:pt x="1724882" y="842503"/>
                  <a:pt x="1727801" y="842101"/>
                  <a:pt x="1729884" y="842503"/>
                </a:cubicBezTo>
                <a:close/>
                <a:moveTo>
                  <a:pt x="1817499" y="824967"/>
                </a:moveTo>
                <a:cubicBezTo>
                  <a:pt x="1819672" y="825610"/>
                  <a:pt x="1821843" y="828185"/>
                  <a:pt x="1826187" y="830758"/>
                </a:cubicBezTo>
                <a:cubicBezTo>
                  <a:pt x="1819236" y="835906"/>
                  <a:pt x="1817499" y="835906"/>
                  <a:pt x="1808812" y="830758"/>
                </a:cubicBezTo>
                <a:cubicBezTo>
                  <a:pt x="1813154" y="825610"/>
                  <a:pt x="1815326" y="824323"/>
                  <a:pt x="1817499" y="824967"/>
                </a:cubicBezTo>
                <a:close/>
                <a:moveTo>
                  <a:pt x="4015813" y="803454"/>
                </a:moveTo>
                <a:lnTo>
                  <a:pt x="4015703" y="803586"/>
                </a:lnTo>
                <a:lnTo>
                  <a:pt x="4028961" y="816433"/>
                </a:lnTo>
                <a:lnTo>
                  <a:pt x="4028694" y="815960"/>
                </a:lnTo>
                <a:close/>
                <a:moveTo>
                  <a:pt x="1669409" y="747104"/>
                </a:moveTo>
                <a:cubicBezTo>
                  <a:pt x="1674224" y="758246"/>
                  <a:pt x="1677434" y="759838"/>
                  <a:pt x="1680645" y="767798"/>
                </a:cubicBezTo>
                <a:cubicBezTo>
                  <a:pt x="1682249" y="764614"/>
                  <a:pt x="1685459" y="763022"/>
                  <a:pt x="1687064" y="761430"/>
                </a:cubicBezTo>
                <a:cubicBezTo>
                  <a:pt x="1701510" y="780532"/>
                  <a:pt x="1723981" y="772573"/>
                  <a:pt x="1736822" y="790083"/>
                </a:cubicBezTo>
                <a:cubicBezTo>
                  <a:pt x="1740032" y="794858"/>
                  <a:pt x="1738427" y="799633"/>
                  <a:pt x="1741636" y="802817"/>
                </a:cubicBezTo>
                <a:cubicBezTo>
                  <a:pt x="1752872" y="810777"/>
                  <a:pt x="1765714" y="807593"/>
                  <a:pt x="1772133" y="815552"/>
                </a:cubicBezTo>
                <a:cubicBezTo>
                  <a:pt x="1764107" y="820327"/>
                  <a:pt x="1757688" y="823511"/>
                  <a:pt x="1749662" y="823511"/>
                </a:cubicBezTo>
                <a:cubicBezTo>
                  <a:pt x="1740032" y="823511"/>
                  <a:pt x="1736822" y="823511"/>
                  <a:pt x="1730401" y="823511"/>
                </a:cubicBezTo>
                <a:cubicBezTo>
                  <a:pt x="1730401" y="823511"/>
                  <a:pt x="1707930" y="807593"/>
                  <a:pt x="1703114" y="806002"/>
                </a:cubicBezTo>
                <a:cubicBezTo>
                  <a:pt x="1703114" y="821919"/>
                  <a:pt x="1679040" y="836246"/>
                  <a:pt x="1669409" y="831470"/>
                </a:cubicBezTo>
                <a:cubicBezTo>
                  <a:pt x="1667803" y="834654"/>
                  <a:pt x="1667803" y="837837"/>
                  <a:pt x="1664593" y="837837"/>
                </a:cubicBezTo>
                <a:cubicBezTo>
                  <a:pt x="1654962" y="837837"/>
                  <a:pt x="1658172" y="829878"/>
                  <a:pt x="1659779" y="823511"/>
                </a:cubicBezTo>
                <a:cubicBezTo>
                  <a:pt x="1648542" y="820327"/>
                  <a:pt x="1634097" y="823511"/>
                  <a:pt x="1629282" y="823511"/>
                </a:cubicBezTo>
                <a:cubicBezTo>
                  <a:pt x="1629282" y="810777"/>
                  <a:pt x="1637307" y="812368"/>
                  <a:pt x="1638911" y="809184"/>
                </a:cubicBezTo>
                <a:cubicBezTo>
                  <a:pt x="1643728" y="806002"/>
                  <a:pt x="1646938" y="804409"/>
                  <a:pt x="1646938" y="799633"/>
                </a:cubicBezTo>
                <a:cubicBezTo>
                  <a:pt x="1646938" y="793266"/>
                  <a:pt x="1646938" y="796450"/>
                  <a:pt x="1646938" y="790083"/>
                </a:cubicBezTo>
                <a:cubicBezTo>
                  <a:pt x="1646938" y="777348"/>
                  <a:pt x="1650148" y="750288"/>
                  <a:pt x="1669409" y="747104"/>
                </a:cubicBezTo>
                <a:close/>
                <a:moveTo>
                  <a:pt x="1690840" y="742814"/>
                </a:moveTo>
                <a:cubicBezTo>
                  <a:pt x="1699420" y="739382"/>
                  <a:pt x="1699420" y="747962"/>
                  <a:pt x="1704565" y="754826"/>
                </a:cubicBezTo>
                <a:cubicBezTo>
                  <a:pt x="1695986" y="754826"/>
                  <a:pt x="1689124" y="747962"/>
                  <a:pt x="1690840" y="742814"/>
                </a:cubicBezTo>
                <a:close/>
                <a:moveTo>
                  <a:pt x="2950105" y="720078"/>
                </a:moveTo>
                <a:cubicBezTo>
                  <a:pt x="2951719" y="720078"/>
                  <a:pt x="2953336" y="720078"/>
                  <a:pt x="2956559" y="720078"/>
                </a:cubicBezTo>
                <a:cubicBezTo>
                  <a:pt x="2956559" y="724970"/>
                  <a:pt x="2959788" y="726602"/>
                  <a:pt x="2959788" y="731494"/>
                </a:cubicBezTo>
                <a:cubicBezTo>
                  <a:pt x="2959788" y="736387"/>
                  <a:pt x="2966245" y="746172"/>
                  <a:pt x="2971086" y="746172"/>
                </a:cubicBezTo>
                <a:cubicBezTo>
                  <a:pt x="2975924" y="746172"/>
                  <a:pt x="2980767" y="742911"/>
                  <a:pt x="2983993" y="741280"/>
                </a:cubicBezTo>
                <a:cubicBezTo>
                  <a:pt x="2982380" y="736387"/>
                  <a:pt x="2982380" y="734756"/>
                  <a:pt x="2983993" y="733125"/>
                </a:cubicBezTo>
                <a:cubicBezTo>
                  <a:pt x="2987220" y="734756"/>
                  <a:pt x="2988834" y="739649"/>
                  <a:pt x="2993676" y="739649"/>
                </a:cubicBezTo>
                <a:cubicBezTo>
                  <a:pt x="3009812" y="734756"/>
                  <a:pt x="3009812" y="734756"/>
                  <a:pt x="3009812" y="734756"/>
                </a:cubicBezTo>
                <a:cubicBezTo>
                  <a:pt x="3016269" y="736387"/>
                  <a:pt x="3017882" y="738018"/>
                  <a:pt x="3019497" y="739649"/>
                </a:cubicBezTo>
                <a:cubicBezTo>
                  <a:pt x="3019497" y="738018"/>
                  <a:pt x="3019497" y="734756"/>
                  <a:pt x="3019497" y="733125"/>
                </a:cubicBezTo>
                <a:cubicBezTo>
                  <a:pt x="3030791" y="733125"/>
                  <a:pt x="3035633" y="734756"/>
                  <a:pt x="3042088" y="734756"/>
                </a:cubicBezTo>
                <a:cubicBezTo>
                  <a:pt x="3051771" y="734756"/>
                  <a:pt x="3059841" y="726602"/>
                  <a:pt x="3066295" y="733125"/>
                </a:cubicBezTo>
                <a:cubicBezTo>
                  <a:pt x="3066295" y="726602"/>
                  <a:pt x="3067910" y="724970"/>
                  <a:pt x="3069523" y="721709"/>
                </a:cubicBezTo>
                <a:cubicBezTo>
                  <a:pt x="3074363" y="723340"/>
                  <a:pt x="3074363" y="723340"/>
                  <a:pt x="3077592" y="721709"/>
                </a:cubicBezTo>
                <a:cubicBezTo>
                  <a:pt x="3077592" y="729864"/>
                  <a:pt x="3084047" y="731494"/>
                  <a:pt x="3090501" y="731494"/>
                </a:cubicBezTo>
                <a:cubicBezTo>
                  <a:pt x="3096957" y="731494"/>
                  <a:pt x="3101798" y="726602"/>
                  <a:pt x="3108256" y="726602"/>
                </a:cubicBezTo>
                <a:cubicBezTo>
                  <a:pt x="3105025" y="728232"/>
                  <a:pt x="3103413" y="731494"/>
                  <a:pt x="3103413" y="733125"/>
                </a:cubicBezTo>
                <a:cubicBezTo>
                  <a:pt x="3103413" y="754327"/>
                  <a:pt x="3129231" y="749435"/>
                  <a:pt x="3129231" y="769006"/>
                </a:cubicBezTo>
                <a:lnTo>
                  <a:pt x="3127617" y="770637"/>
                </a:lnTo>
                <a:cubicBezTo>
                  <a:pt x="3122774" y="782053"/>
                  <a:pt x="3105025" y="793469"/>
                  <a:pt x="3096957" y="796732"/>
                </a:cubicBezTo>
                <a:cubicBezTo>
                  <a:pt x="3079205" y="803255"/>
                  <a:pt x="3066295" y="814673"/>
                  <a:pt x="3042088" y="814673"/>
                </a:cubicBezTo>
                <a:cubicBezTo>
                  <a:pt x="3014655" y="814673"/>
                  <a:pt x="2996904" y="808148"/>
                  <a:pt x="2977540" y="801624"/>
                </a:cubicBezTo>
                <a:cubicBezTo>
                  <a:pt x="2967856" y="799994"/>
                  <a:pt x="2961402" y="788577"/>
                  <a:pt x="2945265" y="788577"/>
                </a:cubicBezTo>
                <a:cubicBezTo>
                  <a:pt x="2948492" y="786946"/>
                  <a:pt x="2950105" y="785314"/>
                  <a:pt x="2951719" y="785314"/>
                </a:cubicBezTo>
                <a:cubicBezTo>
                  <a:pt x="2951719" y="775529"/>
                  <a:pt x="2954949" y="772268"/>
                  <a:pt x="2956559" y="764114"/>
                </a:cubicBezTo>
                <a:cubicBezTo>
                  <a:pt x="2945265" y="760851"/>
                  <a:pt x="2932354" y="769006"/>
                  <a:pt x="2925900" y="760851"/>
                </a:cubicBezTo>
                <a:cubicBezTo>
                  <a:pt x="2935583" y="760851"/>
                  <a:pt x="2954949" y="757590"/>
                  <a:pt x="2963018" y="754327"/>
                </a:cubicBezTo>
                <a:cubicBezTo>
                  <a:pt x="2959788" y="752696"/>
                  <a:pt x="2959788" y="751065"/>
                  <a:pt x="2959788" y="749435"/>
                </a:cubicBezTo>
                <a:cubicBezTo>
                  <a:pt x="2951719" y="749435"/>
                  <a:pt x="2924285" y="741280"/>
                  <a:pt x="2922672" y="733125"/>
                </a:cubicBezTo>
                <a:cubicBezTo>
                  <a:pt x="2929128" y="731494"/>
                  <a:pt x="2933969" y="733125"/>
                  <a:pt x="2937198" y="734756"/>
                </a:cubicBezTo>
                <a:cubicBezTo>
                  <a:pt x="2937198" y="733125"/>
                  <a:pt x="2937198" y="731494"/>
                  <a:pt x="2937198" y="728232"/>
                </a:cubicBezTo>
                <a:cubicBezTo>
                  <a:pt x="2943652" y="728232"/>
                  <a:pt x="2945265" y="720078"/>
                  <a:pt x="2950105" y="720078"/>
                </a:cubicBezTo>
                <a:close/>
                <a:moveTo>
                  <a:pt x="1894303" y="667955"/>
                </a:moveTo>
                <a:cubicBezTo>
                  <a:pt x="1900922" y="667955"/>
                  <a:pt x="1907539" y="676401"/>
                  <a:pt x="1909196" y="679779"/>
                </a:cubicBezTo>
                <a:cubicBezTo>
                  <a:pt x="1899268" y="681468"/>
                  <a:pt x="1902576" y="681468"/>
                  <a:pt x="1894303" y="681468"/>
                </a:cubicBezTo>
                <a:cubicBezTo>
                  <a:pt x="1889338" y="681468"/>
                  <a:pt x="1886030" y="679779"/>
                  <a:pt x="1886030" y="674712"/>
                </a:cubicBezTo>
                <a:cubicBezTo>
                  <a:pt x="1886030" y="673022"/>
                  <a:pt x="1892648" y="667955"/>
                  <a:pt x="1894303" y="667955"/>
                </a:cubicBezTo>
                <a:close/>
                <a:moveTo>
                  <a:pt x="1856108" y="665292"/>
                </a:moveTo>
                <a:cubicBezTo>
                  <a:pt x="1867210" y="665887"/>
                  <a:pt x="1878309" y="673023"/>
                  <a:pt x="1878309" y="684916"/>
                </a:cubicBezTo>
                <a:cubicBezTo>
                  <a:pt x="1878309" y="694430"/>
                  <a:pt x="1860220" y="700773"/>
                  <a:pt x="1851997" y="700773"/>
                </a:cubicBezTo>
                <a:cubicBezTo>
                  <a:pt x="1840486" y="700773"/>
                  <a:pt x="1833908" y="692845"/>
                  <a:pt x="1833908" y="684916"/>
                </a:cubicBezTo>
                <a:cubicBezTo>
                  <a:pt x="1833908" y="670644"/>
                  <a:pt x="1845007" y="664697"/>
                  <a:pt x="1856108" y="665292"/>
                </a:cubicBezTo>
                <a:close/>
                <a:moveTo>
                  <a:pt x="3983313" y="642996"/>
                </a:moveTo>
                <a:lnTo>
                  <a:pt x="3983234" y="643124"/>
                </a:lnTo>
                <a:cubicBezTo>
                  <a:pt x="3983234" y="649608"/>
                  <a:pt x="3989728" y="652444"/>
                  <a:pt x="3996222" y="655686"/>
                </a:cubicBezTo>
                <a:lnTo>
                  <a:pt x="4008452" y="669803"/>
                </a:lnTo>
                <a:lnTo>
                  <a:pt x="4008456" y="669791"/>
                </a:lnTo>
                <a:cubicBezTo>
                  <a:pt x="4008456" y="661694"/>
                  <a:pt x="4001980" y="658050"/>
                  <a:pt x="3995504" y="654810"/>
                </a:cubicBezTo>
                <a:close/>
                <a:moveTo>
                  <a:pt x="1808814" y="627414"/>
                </a:moveTo>
                <a:cubicBezTo>
                  <a:pt x="1807139" y="636681"/>
                  <a:pt x="1800448" y="642858"/>
                  <a:pt x="1792081" y="642858"/>
                </a:cubicBezTo>
                <a:cubicBezTo>
                  <a:pt x="1783718" y="642858"/>
                  <a:pt x="1800448" y="627414"/>
                  <a:pt x="1808814" y="627414"/>
                </a:cubicBezTo>
                <a:close/>
                <a:moveTo>
                  <a:pt x="4392203" y="611875"/>
                </a:moveTo>
                <a:cubicBezTo>
                  <a:pt x="4402004" y="611875"/>
                  <a:pt x="4406904" y="620003"/>
                  <a:pt x="4416705" y="621629"/>
                </a:cubicBezTo>
                <a:cubicBezTo>
                  <a:pt x="4416705" y="631382"/>
                  <a:pt x="4416705" y="631382"/>
                  <a:pt x="4416705" y="631382"/>
                </a:cubicBezTo>
                <a:cubicBezTo>
                  <a:pt x="4406904" y="636259"/>
                  <a:pt x="4398737" y="642761"/>
                  <a:pt x="4387303" y="642761"/>
                </a:cubicBezTo>
                <a:cubicBezTo>
                  <a:pt x="4377503" y="642761"/>
                  <a:pt x="4374236" y="642761"/>
                  <a:pt x="4374236" y="634633"/>
                </a:cubicBezTo>
                <a:cubicBezTo>
                  <a:pt x="4374236" y="631382"/>
                  <a:pt x="4380769" y="618378"/>
                  <a:pt x="4382403" y="618378"/>
                </a:cubicBezTo>
                <a:cubicBezTo>
                  <a:pt x="4387303" y="618378"/>
                  <a:pt x="4387303" y="611875"/>
                  <a:pt x="4392203" y="611875"/>
                </a:cubicBezTo>
                <a:close/>
                <a:moveTo>
                  <a:pt x="1415792" y="610040"/>
                </a:moveTo>
                <a:cubicBezTo>
                  <a:pt x="1425482" y="610040"/>
                  <a:pt x="1454559" y="635602"/>
                  <a:pt x="1459405" y="645188"/>
                </a:cubicBezTo>
                <a:cubicBezTo>
                  <a:pt x="1452942" y="649981"/>
                  <a:pt x="1449713" y="656373"/>
                  <a:pt x="1441635" y="656373"/>
                </a:cubicBezTo>
                <a:cubicBezTo>
                  <a:pt x="1431943" y="656373"/>
                  <a:pt x="1380256" y="637200"/>
                  <a:pt x="1380256" y="635602"/>
                </a:cubicBezTo>
                <a:cubicBezTo>
                  <a:pt x="1380256" y="629212"/>
                  <a:pt x="1393177" y="632407"/>
                  <a:pt x="1394794" y="632407"/>
                </a:cubicBezTo>
                <a:cubicBezTo>
                  <a:pt x="1404484" y="629212"/>
                  <a:pt x="1401252" y="610040"/>
                  <a:pt x="1415792" y="610040"/>
                </a:cubicBezTo>
                <a:close/>
                <a:moveTo>
                  <a:pt x="2307507" y="586873"/>
                </a:moveTo>
                <a:cubicBezTo>
                  <a:pt x="2325202" y="586873"/>
                  <a:pt x="2331635" y="606178"/>
                  <a:pt x="2349332" y="612614"/>
                </a:cubicBezTo>
                <a:cubicBezTo>
                  <a:pt x="2347723" y="623875"/>
                  <a:pt x="2333245" y="625484"/>
                  <a:pt x="2321984" y="625484"/>
                </a:cubicBezTo>
                <a:lnTo>
                  <a:pt x="2305896" y="625484"/>
                </a:lnTo>
                <a:cubicBezTo>
                  <a:pt x="2299462" y="625484"/>
                  <a:pt x="2291419" y="609396"/>
                  <a:pt x="2291419" y="601352"/>
                </a:cubicBezTo>
                <a:cubicBezTo>
                  <a:pt x="2291419" y="590091"/>
                  <a:pt x="2301071" y="586873"/>
                  <a:pt x="2307507" y="586873"/>
                </a:cubicBezTo>
                <a:close/>
                <a:moveTo>
                  <a:pt x="6816191" y="586780"/>
                </a:moveTo>
                <a:cubicBezTo>
                  <a:pt x="6816191" y="586780"/>
                  <a:pt x="6816191" y="586780"/>
                  <a:pt x="6840322" y="586780"/>
                </a:cubicBezTo>
                <a:cubicBezTo>
                  <a:pt x="6840322" y="590255"/>
                  <a:pt x="6845148" y="591992"/>
                  <a:pt x="6845148" y="597204"/>
                </a:cubicBezTo>
                <a:cubicBezTo>
                  <a:pt x="6845148" y="600679"/>
                  <a:pt x="6840322" y="604154"/>
                  <a:pt x="6837105" y="604154"/>
                </a:cubicBezTo>
                <a:cubicBezTo>
                  <a:pt x="6827452" y="604154"/>
                  <a:pt x="6821017" y="597204"/>
                  <a:pt x="6816191" y="586780"/>
                </a:cubicBezTo>
                <a:close/>
                <a:moveTo>
                  <a:pt x="4593637" y="582558"/>
                </a:moveTo>
                <a:cubicBezTo>
                  <a:pt x="4602867" y="581472"/>
                  <a:pt x="4621327" y="591027"/>
                  <a:pt x="4621327" y="601451"/>
                </a:cubicBezTo>
                <a:cubicBezTo>
                  <a:pt x="4621327" y="606084"/>
                  <a:pt x="4611950" y="604540"/>
                  <a:pt x="4611950" y="604540"/>
                </a:cubicBezTo>
                <a:cubicBezTo>
                  <a:pt x="4604137" y="604540"/>
                  <a:pt x="4588510" y="596818"/>
                  <a:pt x="4588510" y="587552"/>
                </a:cubicBezTo>
                <a:cubicBezTo>
                  <a:pt x="4588510" y="584464"/>
                  <a:pt x="4590561" y="582920"/>
                  <a:pt x="4593637" y="582558"/>
                </a:cubicBezTo>
                <a:close/>
                <a:moveTo>
                  <a:pt x="1469599" y="534750"/>
                </a:moveTo>
                <a:cubicBezTo>
                  <a:pt x="1497117" y="536370"/>
                  <a:pt x="1513303" y="550948"/>
                  <a:pt x="1513303" y="572006"/>
                </a:cubicBezTo>
                <a:cubicBezTo>
                  <a:pt x="1513303" y="583344"/>
                  <a:pt x="1534345" y="581725"/>
                  <a:pt x="1534345" y="596302"/>
                </a:cubicBezTo>
                <a:cubicBezTo>
                  <a:pt x="1534345" y="606021"/>
                  <a:pt x="1521396" y="610880"/>
                  <a:pt x="1516540" y="612501"/>
                </a:cubicBezTo>
                <a:cubicBezTo>
                  <a:pt x="1526250" y="623839"/>
                  <a:pt x="1540819" y="617360"/>
                  <a:pt x="1552149" y="623839"/>
                </a:cubicBezTo>
                <a:cubicBezTo>
                  <a:pt x="1548911" y="627080"/>
                  <a:pt x="1547291" y="628699"/>
                  <a:pt x="1545674" y="631939"/>
                </a:cubicBezTo>
                <a:cubicBezTo>
                  <a:pt x="1560242" y="640038"/>
                  <a:pt x="1561860" y="648137"/>
                  <a:pt x="1561860" y="661095"/>
                </a:cubicBezTo>
                <a:cubicBezTo>
                  <a:pt x="1584522" y="661095"/>
                  <a:pt x="1569951" y="630319"/>
                  <a:pt x="1590996" y="630319"/>
                </a:cubicBezTo>
                <a:cubicBezTo>
                  <a:pt x="1595851" y="630319"/>
                  <a:pt x="1616894" y="649757"/>
                  <a:pt x="1616894" y="654616"/>
                </a:cubicBezTo>
                <a:cubicBezTo>
                  <a:pt x="1616894" y="665954"/>
                  <a:pt x="1605562" y="662715"/>
                  <a:pt x="1605562" y="672433"/>
                </a:cubicBezTo>
                <a:cubicBezTo>
                  <a:pt x="1605562" y="680533"/>
                  <a:pt x="1626605" y="712928"/>
                  <a:pt x="1642792" y="693491"/>
                </a:cubicBezTo>
                <a:cubicBezTo>
                  <a:pt x="1652502" y="680533"/>
                  <a:pt x="1650884" y="670814"/>
                  <a:pt x="1655739" y="657856"/>
                </a:cubicBezTo>
                <a:cubicBezTo>
                  <a:pt x="1660594" y="651376"/>
                  <a:pt x="1676781" y="651376"/>
                  <a:pt x="1676781" y="643277"/>
                </a:cubicBezTo>
                <a:cubicBezTo>
                  <a:pt x="1676781" y="636799"/>
                  <a:pt x="1665449" y="633559"/>
                  <a:pt x="1665449" y="623839"/>
                </a:cubicBezTo>
                <a:cubicBezTo>
                  <a:pt x="1665449" y="615740"/>
                  <a:pt x="1675163" y="610880"/>
                  <a:pt x="1683255" y="610880"/>
                </a:cubicBezTo>
                <a:cubicBezTo>
                  <a:pt x="1689731" y="610880"/>
                  <a:pt x="1694588" y="614121"/>
                  <a:pt x="1701061" y="615740"/>
                </a:cubicBezTo>
                <a:cubicBezTo>
                  <a:pt x="1730195" y="615740"/>
                  <a:pt x="1725340" y="633559"/>
                  <a:pt x="1748000" y="633559"/>
                </a:cubicBezTo>
                <a:cubicBezTo>
                  <a:pt x="1748000" y="644898"/>
                  <a:pt x="1751237" y="644898"/>
                  <a:pt x="1748000" y="651376"/>
                </a:cubicBezTo>
                <a:cubicBezTo>
                  <a:pt x="1725340" y="661095"/>
                  <a:pt x="1735051" y="672433"/>
                  <a:pt x="1735051" y="678912"/>
                </a:cubicBezTo>
                <a:cubicBezTo>
                  <a:pt x="1735051" y="682152"/>
                  <a:pt x="1751237" y="690252"/>
                  <a:pt x="1751237" y="696731"/>
                </a:cubicBezTo>
                <a:cubicBezTo>
                  <a:pt x="1751237" y="704829"/>
                  <a:pt x="1714011" y="737226"/>
                  <a:pt x="1709154" y="729126"/>
                </a:cubicBezTo>
                <a:cubicBezTo>
                  <a:pt x="1701061" y="716168"/>
                  <a:pt x="1697823" y="729126"/>
                  <a:pt x="1701061" y="733985"/>
                </a:cubicBezTo>
                <a:cubicBezTo>
                  <a:pt x="1688112" y="733985"/>
                  <a:pt x="1684875" y="738845"/>
                  <a:pt x="1678400" y="738845"/>
                </a:cubicBezTo>
                <a:cubicBezTo>
                  <a:pt x="1667069" y="738845"/>
                  <a:pt x="1662214" y="724268"/>
                  <a:pt x="1646027" y="724268"/>
                </a:cubicBezTo>
                <a:cubicBezTo>
                  <a:pt x="1641172" y="724268"/>
                  <a:pt x="1650884" y="737226"/>
                  <a:pt x="1650884" y="740465"/>
                </a:cubicBezTo>
                <a:cubicBezTo>
                  <a:pt x="1650884" y="748563"/>
                  <a:pt x="1629841" y="763142"/>
                  <a:pt x="1618512" y="763142"/>
                </a:cubicBezTo>
                <a:cubicBezTo>
                  <a:pt x="1605562" y="763142"/>
                  <a:pt x="1595851" y="753423"/>
                  <a:pt x="1587758" y="746945"/>
                </a:cubicBezTo>
                <a:cubicBezTo>
                  <a:pt x="1581282" y="746945"/>
                  <a:pt x="1574808" y="746945"/>
                  <a:pt x="1574808" y="746945"/>
                </a:cubicBezTo>
                <a:cubicBezTo>
                  <a:pt x="1584522" y="769621"/>
                  <a:pt x="1608800" y="764762"/>
                  <a:pt x="1633078" y="771240"/>
                </a:cubicBezTo>
                <a:cubicBezTo>
                  <a:pt x="1633078" y="771240"/>
                  <a:pt x="1633078" y="771240"/>
                  <a:pt x="1633078" y="782579"/>
                </a:cubicBezTo>
                <a:cubicBezTo>
                  <a:pt x="1621749" y="790678"/>
                  <a:pt x="1612037" y="808497"/>
                  <a:pt x="1595851" y="808497"/>
                </a:cubicBezTo>
                <a:cubicBezTo>
                  <a:pt x="1587758" y="808497"/>
                  <a:pt x="1581282" y="808497"/>
                  <a:pt x="1579665" y="808497"/>
                </a:cubicBezTo>
                <a:cubicBezTo>
                  <a:pt x="1571572" y="808497"/>
                  <a:pt x="1581282" y="827934"/>
                  <a:pt x="1565097" y="823074"/>
                </a:cubicBezTo>
                <a:cubicBezTo>
                  <a:pt x="1506829" y="805257"/>
                  <a:pt x="1529488" y="819835"/>
                  <a:pt x="1523013" y="818215"/>
                </a:cubicBezTo>
                <a:cubicBezTo>
                  <a:pt x="1532725" y="823074"/>
                  <a:pt x="1560242" y="824694"/>
                  <a:pt x="1560242" y="836033"/>
                </a:cubicBezTo>
                <a:cubicBezTo>
                  <a:pt x="1560242" y="852231"/>
                  <a:pt x="1539200" y="845752"/>
                  <a:pt x="1526250" y="848991"/>
                </a:cubicBezTo>
                <a:cubicBezTo>
                  <a:pt x="1521396" y="852231"/>
                  <a:pt x="1508448" y="879768"/>
                  <a:pt x="1503589" y="884627"/>
                </a:cubicBezTo>
                <a:cubicBezTo>
                  <a:pt x="1485784" y="902445"/>
                  <a:pt x="1477691" y="918643"/>
                  <a:pt x="1477691" y="947799"/>
                </a:cubicBezTo>
                <a:cubicBezTo>
                  <a:pt x="1477691" y="968857"/>
                  <a:pt x="1480931" y="970477"/>
                  <a:pt x="1477691" y="980196"/>
                </a:cubicBezTo>
                <a:cubicBezTo>
                  <a:pt x="1485784" y="978576"/>
                  <a:pt x="1489023" y="972097"/>
                  <a:pt x="1495497" y="972097"/>
                </a:cubicBezTo>
                <a:cubicBezTo>
                  <a:pt x="1511684" y="972097"/>
                  <a:pt x="1523013" y="1012592"/>
                  <a:pt x="1523013" y="1030410"/>
                </a:cubicBezTo>
                <a:cubicBezTo>
                  <a:pt x="1534345" y="1030410"/>
                  <a:pt x="1539200" y="1019072"/>
                  <a:pt x="1548911" y="1019072"/>
                </a:cubicBezTo>
                <a:cubicBezTo>
                  <a:pt x="1558622" y="1019072"/>
                  <a:pt x="1576426" y="1030410"/>
                  <a:pt x="1581282" y="1033650"/>
                </a:cubicBezTo>
                <a:cubicBezTo>
                  <a:pt x="1612037" y="1044988"/>
                  <a:pt x="1642792" y="1056327"/>
                  <a:pt x="1668688" y="1075765"/>
                </a:cubicBezTo>
                <a:cubicBezTo>
                  <a:pt x="1668688" y="1075765"/>
                  <a:pt x="1668688" y="1075765"/>
                  <a:pt x="1715628" y="1075765"/>
                </a:cubicBezTo>
                <a:cubicBezTo>
                  <a:pt x="1735051" y="1088724"/>
                  <a:pt x="1731814" y="1106541"/>
                  <a:pt x="1731814" y="1129219"/>
                </a:cubicBezTo>
                <a:cubicBezTo>
                  <a:pt x="1731814" y="1150276"/>
                  <a:pt x="1756094" y="1172953"/>
                  <a:pt x="1773898" y="1187532"/>
                </a:cubicBezTo>
                <a:cubicBezTo>
                  <a:pt x="1780373" y="1192392"/>
                  <a:pt x="1786846" y="1177813"/>
                  <a:pt x="1794940" y="1177813"/>
                </a:cubicBezTo>
                <a:cubicBezTo>
                  <a:pt x="1796559" y="1169715"/>
                  <a:pt x="1806271" y="1164854"/>
                  <a:pt x="1807889" y="1161615"/>
                </a:cubicBezTo>
                <a:cubicBezTo>
                  <a:pt x="1798178" y="1148657"/>
                  <a:pt x="1807889" y="1109781"/>
                  <a:pt x="1783609" y="1096822"/>
                </a:cubicBezTo>
                <a:cubicBezTo>
                  <a:pt x="1798178" y="1095203"/>
                  <a:pt x="1840262" y="1062807"/>
                  <a:pt x="1840262" y="1049848"/>
                </a:cubicBezTo>
                <a:cubicBezTo>
                  <a:pt x="1840262" y="1002873"/>
                  <a:pt x="1815982" y="993155"/>
                  <a:pt x="1799797" y="965618"/>
                </a:cubicBezTo>
                <a:cubicBezTo>
                  <a:pt x="1807889" y="962378"/>
                  <a:pt x="1828931" y="955899"/>
                  <a:pt x="1825695" y="934841"/>
                </a:cubicBezTo>
                <a:cubicBezTo>
                  <a:pt x="1825695" y="925123"/>
                  <a:pt x="1803034" y="908924"/>
                  <a:pt x="1812744" y="902445"/>
                </a:cubicBezTo>
                <a:cubicBezTo>
                  <a:pt x="1835405" y="887867"/>
                  <a:pt x="1809508" y="878148"/>
                  <a:pt x="1809508" y="871669"/>
                </a:cubicBezTo>
                <a:cubicBezTo>
                  <a:pt x="1809508" y="858710"/>
                  <a:pt x="1820839" y="853850"/>
                  <a:pt x="1830549" y="853850"/>
                </a:cubicBezTo>
                <a:cubicBezTo>
                  <a:pt x="1851593" y="853850"/>
                  <a:pt x="1864542" y="865190"/>
                  <a:pt x="1885584" y="865190"/>
                </a:cubicBezTo>
                <a:cubicBezTo>
                  <a:pt x="1895295" y="865190"/>
                  <a:pt x="1895295" y="858710"/>
                  <a:pt x="1905009" y="858710"/>
                </a:cubicBezTo>
                <a:cubicBezTo>
                  <a:pt x="1924432" y="858710"/>
                  <a:pt x="1929287" y="883007"/>
                  <a:pt x="1948709" y="884627"/>
                </a:cubicBezTo>
                <a:cubicBezTo>
                  <a:pt x="1948709" y="912164"/>
                  <a:pt x="1987555" y="897586"/>
                  <a:pt x="1990791" y="917023"/>
                </a:cubicBezTo>
                <a:cubicBezTo>
                  <a:pt x="1992411" y="933222"/>
                  <a:pt x="1997265" y="967237"/>
                  <a:pt x="2010214" y="967237"/>
                </a:cubicBezTo>
                <a:cubicBezTo>
                  <a:pt x="2018308" y="967237"/>
                  <a:pt x="2019925" y="983436"/>
                  <a:pt x="2032875" y="983436"/>
                </a:cubicBezTo>
                <a:cubicBezTo>
                  <a:pt x="2050681" y="983436"/>
                  <a:pt x="2073342" y="957518"/>
                  <a:pt x="2073342" y="946180"/>
                </a:cubicBezTo>
                <a:cubicBezTo>
                  <a:pt x="2073342" y="936461"/>
                  <a:pt x="2084671" y="929982"/>
                  <a:pt x="2091145" y="926742"/>
                </a:cubicBezTo>
                <a:cubicBezTo>
                  <a:pt x="2092765" y="928362"/>
                  <a:pt x="2100857" y="934841"/>
                  <a:pt x="2102476" y="934841"/>
                </a:cubicBezTo>
                <a:cubicBezTo>
                  <a:pt x="2104095" y="954279"/>
                  <a:pt x="2134847" y="959138"/>
                  <a:pt x="2126755" y="975337"/>
                </a:cubicBezTo>
                <a:cubicBezTo>
                  <a:pt x="2121899" y="988295"/>
                  <a:pt x="2144559" y="1002873"/>
                  <a:pt x="2151035" y="1004493"/>
                </a:cubicBezTo>
                <a:cubicBezTo>
                  <a:pt x="2149413" y="1012592"/>
                  <a:pt x="2155891" y="1017451"/>
                  <a:pt x="2155891" y="1023932"/>
                </a:cubicBezTo>
                <a:cubicBezTo>
                  <a:pt x="2155891" y="1033650"/>
                  <a:pt x="2149413" y="1035270"/>
                  <a:pt x="2144559" y="1036890"/>
                </a:cubicBezTo>
                <a:cubicBezTo>
                  <a:pt x="2154272" y="1044988"/>
                  <a:pt x="2163982" y="1054708"/>
                  <a:pt x="2180168" y="1054708"/>
                </a:cubicBezTo>
                <a:cubicBezTo>
                  <a:pt x="2180168" y="1054708"/>
                  <a:pt x="2180168" y="1054708"/>
                  <a:pt x="2180168" y="1056327"/>
                </a:cubicBezTo>
                <a:cubicBezTo>
                  <a:pt x="2180168" y="1080624"/>
                  <a:pt x="2215778" y="1088724"/>
                  <a:pt x="2233582" y="1087104"/>
                </a:cubicBezTo>
                <a:cubicBezTo>
                  <a:pt x="2233582" y="1090343"/>
                  <a:pt x="2240055" y="1091963"/>
                  <a:pt x="2240055" y="1095203"/>
                </a:cubicBezTo>
                <a:cubicBezTo>
                  <a:pt x="2235201" y="1108161"/>
                  <a:pt x="2194731" y="1114640"/>
                  <a:pt x="2181785" y="1121120"/>
                </a:cubicBezTo>
                <a:cubicBezTo>
                  <a:pt x="2181785" y="1122739"/>
                  <a:pt x="2186639" y="1124360"/>
                  <a:pt x="2188258" y="1124360"/>
                </a:cubicBezTo>
                <a:cubicBezTo>
                  <a:pt x="2206065" y="1124360"/>
                  <a:pt x="2240055" y="1113020"/>
                  <a:pt x="2256243" y="1103301"/>
                </a:cubicBezTo>
                <a:cubicBezTo>
                  <a:pt x="2256243" y="1103301"/>
                  <a:pt x="2256243" y="1103301"/>
                  <a:pt x="2256243" y="1111401"/>
                </a:cubicBezTo>
                <a:cubicBezTo>
                  <a:pt x="2264336" y="1116260"/>
                  <a:pt x="2256243" y="1122739"/>
                  <a:pt x="2261099" y="1122739"/>
                </a:cubicBezTo>
                <a:cubicBezTo>
                  <a:pt x="2267573" y="1134079"/>
                  <a:pt x="2274047" y="1140557"/>
                  <a:pt x="2274047" y="1156755"/>
                </a:cubicBezTo>
                <a:cubicBezTo>
                  <a:pt x="2274047" y="1179432"/>
                  <a:pt x="2215778" y="1182673"/>
                  <a:pt x="2206065" y="1195631"/>
                </a:cubicBezTo>
                <a:cubicBezTo>
                  <a:pt x="2185023" y="1223168"/>
                  <a:pt x="2165601" y="1211829"/>
                  <a:pt x="2129991" y="1211829"/>
                </a:cubicBezTo>
                <a:cubicBezTo>
                  <a:pt x="2102476" y="1211829"/>
                  <a:pt x="2086290" y="1206970"/>
                  <a:pt x="2060391" y="1215069"/>
                </a:cubicBezTo>
                <a:cubicBezTo>
                  <a:pt x="2044205" y="1219928"/>
                  <a:pt x="2052297" y="1226408"/>
                  <a:pt x="2042587" y="1236127"/>
                </a:cubicBezTo>
                <a:cubicBezTo>
                  <a:pt x="2026400" y="1252325"/>
                  <a:pt x="2011835" y="1245845"/>
                  <a:pt x="2002123" y="1265283"/>
                </a:cubicBezTo>
                <a:cubicBezTo>
                  <a:pt x="2023164" y="1262043"/>
                  <a:pt x="2037730" y="1240986"/>
                  <a:pt x="2068485" y="1240986"/>
                </a:cubicBezTo>
                <a:cubicBezTo>
                  <a:pt x="2084671" y="1240986"/>
                  <a:pt x="2105712" y="1237746"/>
                  <a:pt x="2105712" y="1250705"/>
                </a:cubicBezTo>
                <a:cubicBezTo>
                  <a:pt x="2105712" y="1265283"/>
                  <a:pt x="2079815" y="1268523"/>
                  <a:pt x="2076579" y="1275002"/>
                </a:cubicBezTo>
                <a:cubicBezTo>
                  <a:pt x="2083052" y="1275002"/>
                  <a:pt x="2091145" y="1276621"/>
                  <a:pt x="2094384" y="1276621"/>
                </a:cubicBezTo>
                <a:cubicBezTo>
                  <a:pt x="2092765" y="1284721"/>
                  <a:pt x="2086290" y="1289580"/>
                  <a:pt x="2086290" y="1294440"/>
                </a:cubicBezTo>
                <a:cubicBezTo>
                  <a:pt x="2086290" y="1312258"/>
                  <a:pt x="2120279" y="1331696"/>
                  <a:pt x="2139705" y="1331696"/>
                </a:cubicBezTo>
                <a:cubicBezTo>
                  <a:pt x="2144559" y="1331696"/>
                  <a:pt x="2163982" y="1333312"/>
                  <a:pt x="2163982" y="1339791"/>
                </a:cubicBezTo>
                <a:cubicBezTo>
                  <a:pt x="2163982" y="1346270"/>
                  <a:pt x="2113805" y="1365708"/>
                  <a:pt x="2110568" y="1365708"/>
                </a:cubicBezTo>
                <a:cubicBezTo>
                  <a:pt x="2096001" y="1370567"/>
                  <a:pt x="2083052" y="1388385"/>
                  <a:pt x="2078197" y="1388385"/>
                </a:cubicBezTo>
                <a:cubicBezTo>
                  <a:pt x="2073342" y="1388385"/>
                  <a:pt x="2063628" y="1377047"/>
                  <a:pt x="2063628" y="1370567"/>
                </a:cubicBezTo>
                <a:cubicBezTo>
                  <a:pt x="2063628" y="1355989"/>
                  <a:pt x="2089526" y="1344651"/>
                  <a:pt x="2105712" y="1343031"/>
                </a:cubicBezTo>
                <a:cubicBezTo>
                  <a:pt x="2094384" y="1343031"/>
                  <a:pt x="2094384" y="1341411"/>
                  <a:pt x="2094384" y="1331696"/>
                </a:cubicBezTo>
                <a:cubicBezTo>
                  <a:pt x="2084671" y="1333312"/>
                  <a:pt x="2084671" y="1341411"/>
                  <a:pt x="2078197" y="1346270"/>
                </a:cubicBezTo>
                <a:cubicBezTo>
                  <a:pt x="2071723" y="1351130"/>
                  <a:pt x="2053916" y="1347890"/>
                  <a:pt x="2049062" y="1347890"/>
                </a:cubicBezTo>
                <a:lnTo>
                  <a:pt x="2043550" y="1347890"/>
                </a:lnTo>
                <a:lnTo>
                  <a:pt x="2046256" y="1357348"/>
                </a:lnTo>
                <a:cubicBezTo>
                  <a:pt x="2041399" y="1363812"/>
                  <a:pt x="2033302" y="1368660"/>
                  <a:pt x="2023586" y="1368660"/>
                </a:cubicBezTo>
                <a:cubicBezTo>
                  <a:pt x="2013872" y="1368660"/>
                  <a:pt x="2013872" y="1365428"/>
                  <a:pt x="2005775" y="1368660"/>
                </a:cubicBezTo>
                <a:cubicBezTo>
                  <a:pt x="1994437" y="1379971"/>
                  <a:pt x="1970149" y="1388051"/>
                  <a:pt x="1970149" y="1415523"/>
                </a:cubicBezTo>
                <a:cubicBezTo>
                  <a:pt x="1970149" y="1417139"/>
                  <a:pt x="1971768" y="1420371"/>
                  <a:pt x="1973388" y="1421987"/>
                </a:cubicBezTo>
                <a:cubicBezTo>
                  <a:pt x="1973388" y="1425219"/>
                  <a:pt x="1976626" y="1434915"/>
                  <a:pt x="1981485" y="1434915"/>
                </a:cubicBezTo>
                <a:cubicBezTo>
                  <a:pt x="1983104" y="1434915"/>
                  <a:pt x="1987961" y="1430067"/>
                  <a:pt x="1987961" y="1430067"/>
                </a:cubicBezTo>
                <a:cubicBezTo>
                  <a:pt x="1987961" y="1434915"/>
                  <a:pt x="1987961" y="1434915"/>
                  <a:pt x="1987961" y="1434915"/>
                </a:cubicBezTo>
                <a:cubicBezTo>
                  <a:pt x="1979865" y="1436531"/>
                  <a:pt x="1968529" y="1439763"/>
                  <a:pt x="1965293" y="1436531"/>
                </a:cubicBezTo>
                <a:cubicBezTo>
                  <a:pt x="1950718" y="1447843"/>
                  <a:pt x="1926426" y="1442995"/>
                  <a:pt x="1911855" y="1452691"/>
                </a:cubicBezTo>
                <a:cubicBezTo>
                  <a:pt x="1919951" y="1452691"/>
                  <a:pt x="1919951" y="1452691"/>
                  <a:pt x="1919951" y="1452691"/>
                </a:cubicBezTo>
                <a:cubicBezTo>
                  <a:pt x="1926426" y="1452691"/>
                  <a:pt x="1932907" y="1447843"/>
                  <a:pt x="1937763" y="1452691"/>
                </a:cubicBezTo>
                <a:cubicBezTo>
                  <a:pt x="1928048" y="1455922"/>
                  <a:pt x="1919951" y="1455922"/>
                  <a:pt x="1910234" y="1455922"/>
                </a:cubicBezTo>
                <a:cubicBezTo>
                  <a:pt x="1908617" y="1455922"/>
                  <a:pt x="1905376" y="1454307"/>
                  <a:pt x="1903757" y="1454307"/>
                </a:cubicBezTo>
                <a:cubicBezTo>
                  <a:pt x="1902138" y="1455922"/>
                  <a:pt x="1898900" y="1457538"/>
                  <a:pt x="1898900" y="1460770"/>
                </a:cubicBezTo>
                <a:cubicBezTo>
                  <a:pt x="1898900" y="1464002"/>
                  <a:pt x="1905376" y="1468850"/>
                  <a:pt x="1905376" y="1468850"/>
                </a:cubicBezTo>
                <a:cubicBezTo>
                  <a:pt x="1903757" y="1473698"/>
                  <a:pt x="1890804" y="1499554"/>
                  <a:pt x="1885946" y="1499554"/>
                </a:cubicBezTo>
                <a:cubicBezTo>
                  <a:pt x="1884327" y="1499554"/>
                  <a:pt x="1882706" y="1494706"/>
                  <a:pt x="1881085" y="1493090"/>
                </a:cubicBezTo>
                <a:cubicBezTo>
                  <a:pt x="1877850" y="1496322"/>
                  <a:pt x="1877850" y="1496322"/>
                  <a:pt x="1877850" y="1496322"/>
                </a:cubicBezTo>
                <a:cubicBezTo>
                  <a:pt x="1879467" y="1502786"/>
                  <a:pt x="1884327" y="1504402"/>
                  <a:pt x="1884327" y="1510866"/>
                </a:cubicBezTo>
                <a:cubicBezTo>
                  <a:pt x="1884327" y="1514098"/>
                  <a:pt x="1869752" y="1539953"/>
                  <a:pt x="1866513" y="1539953"/>
                </a:cubicBezTo>
                <a:cubicBezTo>
                  <a:pt x="1866513" y="1539953"/>
                  <a:pt x="1864893" y="1536722"/>
                  <a:pt x="1864893" y="1535106"/>
                </a:cubicBezTo>
                <a:cubicBezTo>
                  <a:pt x="1864893" y="1531874"/>
                  <a:pt x="1864893" y="1530258"/>
                  <a:pt x="1864893" y="1527026"/>
                </a:cubicBezTo>
                <a:cubicBezTo>
                  <a:pt x="1864893" y="1522178"/>
                  <a:pt x="1858417" y="1510866"/>
                  <a:pt x="1856796" y="1504402"/>
                </a:cubicBezTo>
                <a:cubicBezTo>
                  <a:pt x="1855177" y="1507634"/>
                  <a:pt x="1855177" y="1514098"/>
                  <a:pt x="1855177" y="1514098"/>
                </a:cubicBezTo>
                <a:cubicBezTo>
                  <a:pt x="1855177" y="1518946"/>
                  <a:pt x="1860037" y="1531874"/>
                  <a:pt x="1860037" y="1538338"/>
                </a:cubicBezTo>
                <a:cubicBezTo>
                  <a:pt x="1860037" y="1544801"/>
                  <a:pt x="1855177" y="1544801"/>
                  <a:pt x="1860037" y="1549649"/>
                </a:cubicBezTo>
                <a:cubicBezTo>
                  <a:pt x="1861654" y="1549649"/>
                  <a:pt x="1863275" y="1549649"/>
                  <a:pt x="1864893" y="1549649"/>
                </a:cubicBezTo>
                <a:cubicBezTo>
                  <a:pt x="1864893" y="1551265"/>
                  <a:pt x="1864893" y="1554497"/>
                  <a:pt x="1864893" y="1556113"/>
                </a:cubicBezTo>
                <a:cubicBezTo>
                  <a:pt x="1864893" y="1562577"/>
                  <a:pt x="1858417" y="1564193"/>
                  <a:pt x="1855177" y="1564193"/>
                </a:cubicBezTo>
                <a:cubicBezTo>
                  <a:pt x="1858417" y="1570657"/>
                  <a:pt x="1861654" y="1570657"/>
                  <a:pt x="1864893" y="1570657"/>
                </a:cubicBezTo>
                <a:cubicBezTo>
                  <a:pt x="1863275" y="1578737"/>
                  <a:pt x="1860037" y="1578737"/>
                  <a:pt x="1853558" y="1578737"/>
                </a:cubicBezTo>
                <a:cubicBezTo>
                  <a:pt x="1853558" y="1583585"/>
                  <a:pt x="1853558" y="1583585"/>
                  <a:pt x="1853558" y="1583585"/>
                </a:cubicBezTo>
                <a:cubicBezTo>
                  <a:pt x="1861654" y="1588433"/>
                  <a:pt x="1861654" y="1588433"/>
                  <a:pt x="1861654" y="1588433"/>
                </a:cubicBezTo>
                <a:cubicBezTo>
                  <a:pt x="1860037" y="1591665"/>
                  <a:pt x="1858417" y="1596513"/>
                  <a:pt x="1853558" y="1596513"/>
                </a:cubicBezTo>
                <a:cubicBezTo>
                  <a:pt x="1845460" y="1598129"/>
                  <a:pt x="1842222" y="1604593"/>
                  <a:pt x="1835744" y="1604593"/>
                </a:cubicBezTo>
                <a:cubicBezTo>
                  <a:pt x="1827647" y="1607825"/>
                  <a:pt x="1827647" y="1611057"/>
                  <a:pt x="1824409" y="1614289"/>
                </a:cubicBezTo>
                <a:lnTo>
                  <a:pt x="1826030" y="1615905"/>
                </a:lnTo>
                <a:cubicBezTo>
                  <a:pt x="1792022" y="1635296"/>
                  <a:pt x="1749919" y="1648224"/>
                  <a:pt x="1749919" y="1699936"/>
                </a:cubicBezTo>
                <a:cubicBezTo>
                  <a:pt x="1749919" y="1724175"/>
                  <a:pt x="1769352" y="1730639"/>
                  <a:pt x="1769352" y="1753263"/>
                </a:cubicBezTo>
                <a:lnTo>
                  <a:pt x="1769352" y="1756495"/>
                </a:lnTo>
                <a:cubicBezTo>
                  <a:pt x="1770971" y="1766191"/>
                  <a:pt x="1777448" y="1772655"/>
                  <a:pt x="1777448" y="1785583"/>
                </a:cubicBezTo>
                <a:cubicBezTo>
                  <a:pt x="1777448" y="1800126"/>
                  <a:pt x="1774209" y="1814670"/>
                  <a:pt x="1762872" y="1814670"/>
                </a:cubicBezTo>
                <a:cubicBezTo>
                  <a:pt x="1751539" y="1814670"/>
                  <a:pt x="1751539" y="1803358"/>
                  <a:pt x="1748300" y="1796894"/>
                </a:cubicBezTo>
                <a:cubicBezTo>
                  <a:pt x="1740202" y="1785583"/>
                  <a:pt x="1732106" y="1780735"/>
                  <a:pt x="1727250" y="1769423"/>
                </a:cubicBezTo>
                <a:cubicBezTo>
                  <a:pt x="1715914" y="1746799"/>
                  <a:pt x="1724010" y="1703167"/>
                  <a:pt x="1691623" y="1703167"/>
                </a:cubicBezTo>
                <a:cubicBezTo>
                  <a:pt x="1685146" y="1703167"/>
                  <a:pt x="1683526" y="1712863"/>
                  <a:pt x="1677048" y="1712863"/>
                </a:cubicBezTo>
                <a:cubicBezTo>
                  <a:pt x="1664096" y="1712863"/>
                  <a:pt x="1655999" y="1696704"/>
                  <a:pt x="1638186" y="1696704"/>
                </a:cubicBezTo>
                <a:cubicBezTo>
                  <a:pt x="1628469" y="1696704"/>
                  <a:pt x="1626850" y="1701552"/>
                  <a:pt x="1620373" y="1701552"/>
                </a:cubicBezTo>
                <a:cubicBezTo>
                  <a:pt x="1618754" y="1701552"/>
                  <a:pt x="1615516" y="1698320"/>
                  <a:pt x="1615516" y="1696704"/>
                </a:cubicBezTo>
                <a:cubicBezTo>
                  <a:pt x="1604180" y="1699936"/>
                  <a:pt x="1589606" y="1698320"/>
                  <a:pt x="1576650" y="1701552"/>
                </a:cubicBezTo>
                <a:cubicBezTo>
                  <a:pt x="1584746" y="1704783"/>
                  <a:pt x="1583126" y="1704783"/>
                  <a:pt x="1587984" y="1701552"/>
                </a:cubicBezTo>
                <a:cubicBezTo>
                  <a:pt x="1586366" y="1712863"/>
                  <a:pt x="1579888" y="1719327"/>
                  <a:pt x="1587984" y="1725791"/>
                </a:cubicBezTo>
                <a:cubicBezTo>
                  <a:pt x="1568553" y="1735487"/>
                  <a:pt x="1552360" y="1711247"/>
                  <a:pt x="1537788" y="1711247"/>
                </a:cubicBezTo>
                <a:cubicBezTo>
                  <a:pt x="1532927" y="1711247"/>
                  <a:pt x="1531312" y="1716095"/>
                  <a:pt x="1526452" y="1716095"/>
                </a:cubicBezTo>
                <a:cubicBezTo>
                  <a:pt x="1518356" y="1716095"/>
                  <a:pt x="1515116" y="1709631"/>
                  <a:pt x="1507020" y="1709631"/>
                </a:cubicBezTo>
                <a:cubicBezTo>
                  <a:pt x="1485968" y="1709631"/>
                  <a:pt x="1476251" y="1727407"/>
                  <a:pt x="1466536" y="1735487"/>
                </a:cubicBezTo>
                <a:cubicBezTo>
                  <a:pt x="1461677" y="1741951"/>
                  <a:pt x="1455201" y="1737103"/>
                  <a:pt x="1448724" y="1738719"/>
                </a:cubicBezTo>
                <a:cubicBezTo>
                  <a:pt x="1432526" y="1745183"/>
                  <a:pt x="1422812" y="1764575"/>
                  <a:pt x="1422812" y="1785583"/>
                </a:cubicBezTo>
                <a:lnTo>
                  <a:pt x="1423431" y="1786816"/>
                </a:lnTo>
                <a:lnTo>
                  <a:pt x="1423310" y="1786215"/>
                </a:lnTo>
                <a:cubicBezTo>
                  <a:pt x="1423310" y="1787837"/>
                  <a:pt x="1426552" y="1791081"/>
                  <a:pt x="1426552" y="1792703"/>
                </a:cubicBezTo>
                <a:lnTo>
                  <a:pt x="1424545" y="1792393"/>
                </a:lnTo>
                <a:lnTo>
                  <a:pt x="1424426" y="1791796"/>
                </a:lnTo>
                <a:lnTo>
                  <a:pt x="1406417" y="1789016"/>
                </a:lnTo>
                <a:lnTo>
                  <a:pt x="1390544" y="1782400"/>
                </a:lnTo>
                <a:lnTo>
                  <a:pt x="1390906" y="1782971"/>
                </a:lnTo>
                <a:cubicBezTo>
                  <a:pt x="1394147" y="1785404"/>
                  <a:pt x="1400224" y="1787837"/>
                  <a:pt x="1406906" y="1789662"/>
                </a:cubicBezTo>
                <a:lnTo>
                  <a:pt x="1424545" y="1792393"/>
                </a:lnTo>
                <a:lnTo>
                  <a:pt x="1424932" y="1794325"/>
                </a:lnTo>
                <a:cubicBezTo>
                  <a:pt x="1426552" y="1799191"/>
                  <a:pt x="1428171" y="1802436"/>
                  <a:pt x="1428171" y="1805680"/>
                </a:cubicBezTo>
                <a:cubicBezTo>
                  <a:pt x="1428171" y="1818656"/>
                  <a:pt x="1423310" y="1823523"/>
                  <a:pt x="1421692" y="1834877"/>
                </a:cubicBezTo>
                <a:cubicBezTo>
                  <a:pt x="1421692" y="1875429"/>
                  <a:pt x="1421692" y="1875429"/>
                  <a:pt x="1421692" y="1875429"/>
                </a:cubicBezTo>
                <a:cubicBezTo>
                  <a:pt x="1420071" y="1880295"/>
                  <a:pt x="1424932" y="1886784"/>
                  <a:pt x="1426552" y="1890028"/>
                </a:cubicBezTo>
                <a:cubicBezTo>
                  <a:pt x="1429790" y="1896516"/>
                  <a:pt x="1426552" y="1899760"/>
                  <a:pt x="1429790" y="1906248"/>
                </a:cubicBezTo>
                <a:cubicBezTo>
                  <a:pt x="1431413" y="1912737"/>
                  <a:pt x="1441134" y="1922469"/>
                  <a:pt x="1445994" y="1927335"/>
                </a:cubicBezTo>
                <a:cubicBezTo>
                  <a:pt x="1458957" y="1940312"/>
                  <a:pt x="1458957" y="1951667"/>
                  <a:pt x="1478398" y="1958155"/>
                </a:cubicBezTo>
                <a:cubicBezTo>
                  <a:pt x="1484877" y="1959777"/>
                  <a:pt x="1484877" y="1966265"/>
                  <a:pt x="1489738" y="1966265"/>
                </a:cubicBezTo>
                <a:cubicBezTo>
                  <a:pt x="1504322" y="1966265"/>
                  <a:pt x="1515663" y="1956533"/>
                  <a:pt x="1528624" y="1956533"/>
                </a:cubicBezTo>
                <a:cubicBezTo>
                  <a:pt x="1536725" y="1956533"/>
                  <a:pt x="1539964" y="1961399"/>
                  <a:pt x="1543204" y="1961399"/>
                </a:cubicBezTo>
                <a:cubicBezTo>
                  <a:pt x="1548068" y="1961399"/>
                  <a:pt x="1552927" y="1951667"/>
                  <a:pt x="1552927" y="1950045"/>
                </a:cubicBezTo>
                <a:cubicBezTo>
                  <a:pt x="1556166" y="1940312"/>
                  <a:pt x="1567506" y="1932202"/>
                  <a:pt x="1567506" y="1920847"/>
                </a:cubicBezTo>
                <a:cubicBezTo>
                  <a:pt x="1567506" y="1899760"/>
                  <a:pt x="1591811" y="1893272"/>
                  <a:pt x="1611252" y="1893272"/>
                </a:cubicBezTo>
                <a:cubicBezTo>
                  <a:pt x="1617733" y="1893272"/>
                  <a:pt x="1622595" y="1893272"/>
                  <a:pt x="1625834" y="1894894"/>
                </a:cubicBezTo>
                <a:cubicBezTo>
                  <a:pt x="1627455" y="1896516"/>
                  <a:pt x="1637175" y="1896516"/>
                  <a:pt x="1642038" y="1896516"/>
                </a:cubicBezTo>
                <a:cubicBezTo>
                  <a:pt x="1642038" y="1898138"/>
                  <a:pt x="1642038" y="1901382"/>
                  <a:pt x="1642038" y="1903004"/>
                </a:cubicBezTo>
                <a:cubicBezTo>
                  <a:pt x="1642038" y="1912737"/>
                  <a:pt x="1629076" y="1925713"/>
                  <a:pt x="1629076" y="1938690"/>
                </a:cubicBezTo>
                <a:cubicBezTo>
                  <a:pt x="1629076" y="1951667"/>
                  <a:pt x="1625834" y="1956533"/>
                  <a:pt x="1620974" y="1963021"/>
                </a:cubicBezTo>
                <a:cubicBezTo>
                  <a:pt x="1620974" y="1961399"/>
                  <a:pt x="1620974" y="1959777"/>
                  <a:pt x="1620974" y="1958155"/>
                </a:cubicBezTo>
                <a:cubicBezTo>
                  <a:pt x="1619354" y="1958155"/>
                  <a:pt x="1617733" y="1958155"/>
                  <a:pt x="1614492" y="1958155"/>
                </a:cubicBezTo>
                <a:cubicBezTo>
                  <a:pt x="1614492" y="1966265"/>
                  <a:pt x="1614492" y="1982486"/>
                  <a:pt x="1614492" y="1992219"/>
                </a:cubicBezTo>
                <a:cubicBezTo>
                  <a:pt x="1614492" y="1998707"/>
                  <a:pt x="1606392" y="2001951"/>
                  <a:pt x="1601533" y="2006817"/>
                </a:cubicBezTo>
                <a:cubicBezTo>
                  <a:pt x="1601533" y="2008439"/>
                  <a:pt x="1601533" y="2008439"/>
                  <a:pt x="1601533" y="2010061"/>
                </a:cubicBezTo>
                <a:cubicBezTo>
                  <a:pt x="1601533" y="2014928"/>
                  <a:pt x="1606392" y="2018172"/>
                  <a:pt x="1611252" y="2018172"/>
                </a:cubicBezTo>
                <a:cubicBezTo>
                  <a:pt x="1633936" y="2018172"/>
                  <a:pt x="1653378" y="2013306"/>
                  <a:pt x="1679301" y="2013306"/>
                </a:cubicBezTo>
                <a:cubicBezTo>
                  <a:pt x="1695503" y="2013306"/>
                  <a:pt x="1700363" y="2026282"/>
                  <a:pt x="1713325" y="2029526"/>
                </a:cubicBezTo>
                <a:cubicBezTo>
                  <a:pt x="1713325" y="2032770"/>
                  <a:pt x="1713325" y="2036015"/>
                  <a:pt x="1713325" y="2039259"/>
                </a:cubicBezTo>
                <a:cubicBezTo>
                  <a:pt x="1713325" y="2045747"/>
                  <a:pt x="1711705" y="2063590"/>
                  <a:pt x="1708464" y="2071700"/>
                </a:cubicBezTo>
                <a:cubicBezTo>
                  <a:pt x="1708464" y="2087921"/>
                  <a:pt x="1708464" y="2102520"/>
                  <a:pt x="1708464" y="2115496"/>
                </a:cubicBezTo>
                <a:cubicBezTo>
                  <a:pt x="1708464" y="2130095"/>
                  <a:pt x="1723046" y="2136583"/>
                  <a:pt x="1734386" y="2143072"/>
                </a:cubicBezTo>
                <a:cubicBezTo>
                  <a:pt x="1742488" y="2146316"/>
                  <a:pt x="1742488" y="2159292"/>
                  <a:pt x="1753831" y="2159292"/>
                </a:cubicBezTo>
                <a:cubicBezTo>
                  <a:pt x="1773270" y="2159292"/>
                  <a:pt x="1782991" y="2144694"/>
                  <a:pt x="1799194" y="2144694"/>
                </a:cubicBezTo>
                <a:cubicBezTo>
                  <a:pt x="1808916" y="2144694"/>
                  <a:pt x="1816207" y="2148343"/>
                  <a:pt x="1822484" y="2153210"/>
                </a:cubicBezTo>
                <a:lnTo>
                  <a:pt x="1838565" y="2167983"/>
                </a:lnTo>
                <a:lnTo>
                  <a:pt x="1839196" y="2167453"/>
                </a:lnTo>
                <a:cubicBezTo>
                  <a:pt x="1845668" y="2169073"/>
                  <a:pt x="1842430" y="2169073"/>
                  <a:pt x="1848901" y="2167453"/>
                </a:cubicBezTo>
                <a:cubicBezTo>
                  <a:pt x="1848901" y="2165833"/>
                  <a:pt x="1848901" y="2164213"/>
                  <a:pt x="1848901" y="2162593"/>
                </a:cubicBezTo>
                <a:cubicBezTo>
                  <a:pt x="1848901" y="2162593"/>
                  <a:pt x="1850520" y="2159353"/>
                  <a:pt x="1852139" y="2159353"/>
                </a:cubicBezTo>
                <a:cubicBezTo>
                  <a:pt x="1852139" y="2152874"/>
                  <a:pt x="1860224" y="2149634"/>
                  <a:pt x="1863457" y="2148014"/>
                </a:cubicBezTo>
                <a:cubicBezTo>
                  <a:pt x="1868312" y="2144774"/>
                  <a:pt x="1868312" y="2135054"/>
                  <a:pt x="1869931" y="2130194"/>
                </a:cubicBezTo>
                <a:cubicBezTo>
                  <a:pt x="1873164" y="2118855"/>
                  <a:pt x="1879633" y="2115615"/>
                  <a:pt x="1889338" y="2113995"/>
                </a:cubicBezTo>
                <a:cubicBezTo>
                  <a:pt x="1907132" y="2107515"/>
                  <a:pt x="1918454" y="2104275"/>
                  <a:pt x="1936248" y="2099416"/>
                </a:cubicBezTo>
                <a:cubicBezTo>
                  <a:pt x="1945952" y="2096176"/>
                  <a:pt x="1947569" y="2084836"/>
                  <a:pt x="1957274" y="2084836"/>
                </a:cubicBezTo>
                <a:cubicBezTo>
                  <a:pt x="1960509" y="2084836"/>
                  <a:pt x="1963743" y="2092936"/>
                  <a:pt x="1963743" y="2094556"/>
                </a:cubicBezTo>
                <a:cubicBezTo>
                  <a:pt x="1963743" y="2099416"/>
                  <a:pt x="1958892" y="2102655"/>
                  <a:pt x="1955657" y="2102655"/>
                </a:cubicBezTo>
                <a:cubicBezTo>
                  <a:pt x="1954040" y="2113995"/>
                  <a:pt x="1949186" y="2125335"/>
                  <a:pt x="1949186" y="2131814"/>
                </a:cubicBezTo>
                <a:cubicBezTo>
                  <a:pt x="1949186" y="2139914"/>
                  <a:pt x="1954040" y="2152874"/>
                  <a:pt x="1960509" y="2152874"/>
                </a:cubicBezTo>
                <a:cubicBezTo>
                  <a:pt x="1963743" y="2152874"/>
                  <a:pt x="1968595" y="2144774"/>
                  <a:pt x="1968595" y="2141534"/>
                </a:cubicBezTo>
                <a:cubicBezTo>
                  <a:pt x="1968595" y="2133434"/>
                  <a:pt x="1958892" y="2128574"/>
                  <a:pt x="1958892" y="2118855"/>
                </a:cubicBezTo>
                <a:cubicBezTo>
                  <a:pt x="1958892" y="2109135"/>
                  <a:pt x="1970212" y="2110755"/>
                  <a:pt x="1976683" y="2105895"/>
                </a:cubicBezTo>
                <a:cubicBezTo>
                  <a:pt x="1994475" y="2105895"/>
                  <a:pt x="1994475" y="2105895"/>
                  <a:pt x="1994475" y="2105895"/>
                </a:cubicBezTo>
                <a:cubicBezTo>
                  <a:pt x="1991241" y="2097796"/>
                  <a:pt x="1981537" y="2101036"/>
                  <a:pt x="1981537" y="2092936"/>
                </a:cubicBezTo>
                <a:cubicBezTo>
                  <a:pt x="1992857" y="2092936"/>
                  <a:pt x="1992857" y="2092936"/>
                  <a:pt x="1992857" y="2092936"/>
                </a:cubicBezTo>
                <a:cubicBezTo>
                  <a:pt x="1996092" y="2104275"/>
                  <a:pt x="2012268" y="2107515"/>
                  <a:pt x="2023587" y="2110755"/>
                </a:cubicBezTo>
                <a:cubicBezTo>
                  <a:pt x="2023587" y="2117235"/>
                  <a:pt x="2026823" y="2122095"/>
                  <a:pt x="2031674" y="2123715"/>
                </a:cubicBezTo>
                <a:cubicBezTo>
                  <a:pt x="2043000" y="2123715"/>
                  <a:pt x="2064025" y="2123715"/>
                  <a:pt x="2070496" y="2123715"/>
                </a:cubicBezTo>
                <a:cubicBezTo>
                  <a:pt x="2070496" y="2130194"/>
                  <a:pt x="2078582" y="2131814"/>
                  <a:pt x="2085052" y="2131814"/>
                </a:cubicBezTo>
                <a:cubicBezTo>
                  <a:pt x="2094760" y="2130194"/>
                  <a:pt x="2102845" y="2130194"/>
                  <a:pt x="2106081" y="2120475"/>
                </a:cubicBezTo>
                <a:cubicBezTo>
                  <a:pt x="2107696" y="2118855"/>
                  <a:pt x="2122256" y="2118855"/>
                  <a:pt x="2123872" y="2117235"/>
                </a:cubicBezTo>
                <a:cubicBezTo>
                  <a:pt x="2131959" y="2117235"/>
                  <a:pt x="2144901" y="2118855"/>
                  <a:pt x="2144901" y="2118855"/>
                </a:cubicBezTo>
                <a:cubicBezTo>
                  <a:pt x="2141666" y="2122095"/>
                  <a:pt x="2135196" y="2122095"/>
                  <a:pt x="2133577" y="2120475"/>
                </a:cubicBezTo>
                <a:cubicBezTo>
                  <a:pt x="2133577" y="2126955"/>
                  <a:pt x="2133577" y="2126955"/>
                  <a:pt x="2133577" y="2126955"/>
                </a:cubicBezTo>
                <a:cubicBezTo>
                  <a:pt x="2138430" y="2136674"/>
                  <a:pt x="2152984" y="2138294"/>
                  <a:pt x="2164310" y="2143154"/>
                </a:cubicBezTo>
                <a:cubicBezTo>
                  <a:pt x="2174016" y="2144774"/>
                  <a:pt x="2170781" y="2156113"/>
                  <a:pt x="2174016" y="2165833"/>
                </a:cubicBezTo>
                <a:cubicBezTo>
                  <a:pt x="2193421" y="2165833"/>
                  <a:pt x="2193421" y="2165833"/>
                  <a:pt x="2193421" y="2165833"/>
                </a:cubicBezTo>
                <a:cubicBezTo>
                  <a:pt x="2207980" y="2178793"/>
                  <a:pt x="2214449" y="2177173"/>
                  <a:pt x="2222539" y="2194992"/>
                </a:cubicBezTo>
                <a:cubicBezTo>
                  <a:pt x="2224157" y="2198232"/>
                  <a:pt x="2230626" y="2198232"/>
                  <a:pt x="2233862" y="2198232"/>
                </a:cubicBezTo>
                <a:cubicBezTo>
                  <a:pt x="2238714" y="2219291"/>
                  <a:pt x="2267827" y="2216051"/>
                  <a:pt x="2287238" y="2220911"/>
                </a:cubicBezTo>
                <a:cubicBezTo>
                  <a:pt x="2306649" y="2220911"/>
                  <a:pt x="2306649" y="2220911"/>
                  <a:pt x="2306649" y="2220911"/>
                </a:cubicBezTo>
                <a:cubicBezTo>
                  <a:pt x="2311500" y="2222531"/>
                  <a:pt x="2322823" y="2229011"/>
                  <a:pt x="2329293" y="2229011"/>
                </a:cubicBezTo>
                <a:cubicBezTo>
                  <a:pt x="2330910" y="2229011"/>
                  <a:pt x="2332528" y="2229011"/>
                  <a:pt x="2334146" y="2229011"/>
                </a:cubicBezTo>
                <a:cubicBezTo>
                  <a:pt x="2345468" y="2229011"/>
                  <a:pt x="2360026" y="2253310"/>
                  <a:pt x="2372965" y="2256550"/>
                </a:cubicBezTo>
                <a:cubicBezTo>
                  <a:pt x="2372965" y="2264649"/>
                  <a:pt x="2381052" y="2287328"/>
                  <a:pt x="2385903" y="2295428"/>
                </a:cubicBezTo>
                <a:cubicBezTo>
                  <a:pt x="2389139" y="2301908"/>
                  <a:pt x="2398845" y="2301908"/>
                  <a:pt x="2398845" y="2310007"/>
                </a:cubicBezTo>
                <a:cubicBezTo>
                  <a:pt x="2387521" y="2324587"/>
                  <a:pt x="2366494" y="2331067"/>
                  <a:pt x="2366494" y="2352126"/>
                </a:cubicBezTo>
                <a:cubicBezTo>
                  <a:pt x="2366494" y="2360226"/>
                  <a:pt x="2372965" y="2358606"/>
                  <a:pt x="2376198" y="2360226"/>
                </a:cubicBezTo>
                <a:cubicBezTo>
                  <a:pt x="2382669" y="2363465"/>
                  <a:pt x="2387521" y="2369945"/>
                  <a:pt x="2387521" y="2376425"/>
                </a:cubicBezTo>
                <a:cubicBezTo>
                  <a:pt x="2405314" y="2376425"/>
                  <a:pt x="2405314" y="2376425"/>
                  <a:pt x="2405314" y="2376425"/>
                </a:cubicBezTo>
                <a:cubicBezTo>
                  <a:pt x="2405314" y="2379665"/>
                  <a:pt x="2406931" y="2384525"/>
                  <a:pt x="2408548" y="2384525"/>
                </a:cubicBezTo>
                <a:cubicBezTo>
                  <a:pt x="2411783" y="2384525"/>
                  <a:pt x="2415017" y="2379665"/>
                  <a:pt x="2416637" y="2376425"/>
                </a:cubicBezTo>
                <a:cubicBezTo>
                  <a:pt x="2424724" y="2365085"/>
                  <a:pt x="2432812" y="2350506"/>
                  <a:pt x="2444133" y="2350506"/>
                </a:cubicBezTo>
                <a:cubicBezTo>
                  <a:pt x="2457072" y="2350506"/>
                  <a:pt x="2482952" y="2363465"/>
                  <a:pt x="2491040" y="2368325"/>
                </a:cubicBezTo>
                <a:cubicBezTo>
                  <a:pt x="2497508" y="2373185"/>
                  <a:pt x="2503978" y="2371565"/>
                  <a:pt x="2505597" y="2376425"/>
                </a:cubicBezTo>
                <a:cubicBezTo>
                  <a:pt x="2507215" y="2382905"/>
                  <a:pt x="2507215" y="2387764"/>
                  <a:pt x="2507215" y="2394244"/>
                </a:cubicBezTo>
                <a:cubicBezTo>
                  <a:pt x="2512065" y="2394244"/>
                  <a:pt x="2512065" y="2394244"/>
                  <a:pt x="2512065" y="2394244"/>
                </a:cubicBezTo>
                <a:cubicBezTo>
                  <a:pt x="2518539" y="2392624"/>
                  <a:pt x="2520153" y="2386145"/>
                  <a:pt x="2526622" y="2386145"/>
                </a:cubicBezTo>
                <a:cubicBezTo>
                  <a:pt x="2542798" y="2386145"/>
                  <a:pt x="2544413" y="2399104"/>
                  <a:pt x="2558972" y="2399104"/>
                </a:cubicBezTo>
                <a:cubicBezTo>
                  <a:pt x="2586471" y="2394244"/>
                  <a:pt x="2586471" y="2394244"/>
                  <a:pt x="2586471" y="2394244"/>
                </a:cubicBezTo>
                <a:cubicBezTo>
                  <a:pt x="2599410" y="2397484"/>
                  <a:pt x="2612352" y="2402344"/>
                  <a:pt x="2620438" y="2405584"/>
                </a:cubicBezTo>
                <a:cubicBezTo>
                  <a:pt x="2626907" y="2416923"/>
                  <a:pt x="2647936" y="2436363"/>
                  <a:pt x="2659258" y="2441222"/>
                </a:cubicBezTo>
                <a:cubicBezTo>
                  <a:pt x="2670581" y="2442842"/>
                  <a:pt x="2677052" y="2439602"/>
                  <a:pt x="2686754" y="2441222"/>
                </a:cubicBezTo>
                <a:cubicBezTo>
                  <a:pt x="2701314" y="2446082"/>
                  <a:pt x="2704549" y="2460662"/>
                  <a:pt x="2704549" y="2476861"/>
                </a:cubicBezTo>
                <a:cubicBezTo>
                  <a:pt x="2704549" y="2528699"/>
                  <a:pt x="2675434" y="2543278"/>
                  <a:pt x="2656022" y="2572437"/>
                </a:cubicBezTo>
                <a:cubicBezTo>
                  <a:pt x="2651167" y="2578917"/>
                  <a:pt x="2647936" y="2580537"/>
                  <a:pt x="2644702" y="2587017"/>
                </a:cubicBezTo>
                <a:cubicBezTo>
                  <a:pt x="2636615" y="2598356"/>
                  <a:pt x="2630145" y="2598356"/>
                  <a:pt x="2622057" y="2606456"/>
                </a:cubicBezTo>
                <a:cubicBezTo>
                  <a:pt x="2612352" y="2616176"/>
                  <a:pt x="2622057" y="2640475"/>
                  <a:pt x="2622057" y="2656674"/>
                </a:cubicBezTo>
                <a:cubicBezTo>
                  <a:pt x="2622057" y="2669634"/>
                  <a:pt x="2617205" y="2682593"/>
                  <a:pt x="2617205" y="2690693"/>
                </a:cubicBezTo>
                <a:cubicBezTo>
                  <a:pt x="2617205" y="2695553"/>
                  <a:pt x="2613969" y="2697173"/>
                  <a:pt x="2613969" y="2700412"/>
                </a:cubicBezTo>
                <a:cubicBezTo>
                  <a:pt x="2610734" y="2703652"/>
                  <a:pt x="2604262" y="2710132"/>
                  <a:pt x="2604262" y="2716612"/>
                </a:cubicBezTo>
                <a:cubicBezTo>
                  <a:pt x="2604262" y="2723092"/>
                  <a:pt x="2602646" y="2737671"/>
                  <a:pt x="2601027" y="2740911"/>
                </a:cubicBezTo>
                <a:cubicBezTo>
                  <a:pt x="2589706" y="2757110"/>
                  <a:pt x="2586471" y="2763590"/>
                  <a:pt x="2575149" y="2778169"/>
                </a:cubicBezTo>
                <a:cubicBezTo>
                  <a:pt x="2573530" y="2783029"/>
                  <a:pt x="2573530" y="2791129"/>
                  <a:pt x="2571914" y="2794369"/>
                </a:cubicBezTo>
                <a:cubicBezTo>
                  <a:pt x="2568678" y="2802468"/>
                  <a:pt x="2552503" y="2812188"/>
                  <a:pt x="2541179" y="2812188"/>
                </a:cubicBezTo>
                <a:cubicBezTo>
                  <a:pt x="2526622" y="2812188"/>
                  <a:pt x="2516921" y="2812188"/>
                  <a:pt x="2505597" y="2817048"/>
                </a:cubicBezTo>
                <a:cubicBezTo>
                  <a:pt x="2502361" y="2818668"/>
                  <a:pt x="2500744" y="2821908"/>
                  <a:pt x="2499127" y="2825148"/>
                </a:cubicBezTo>
                <a:cubicBezTo>
                  <a:pt x="2481335" y="2841347"/>
                  <a:pt x="2463542" y="2831627"/>
                  <a:pt x="2450604" y="2852687"/>
                </a:cubicBezTo>
                <a:cubicBezTo>
                  <a:pt x="2445751" y="2860786"/>
                  <a:pt x="2436046" y="2860786"/>
                  <a:pt x="2429577" y="2867266"/>
                </a:cubicBezTo>
                <a:cubicBezTo>
                  <a:pt x="2421488" y="2876986"/>
                  <a:pt x="2423105" y="2886705"/>
                  <a:pt x="2423105" y="2899665"/>
                </a:cubicBezTo>
                <a:cubicBezTo>
                  <a:pt x="2423105" y="2933683"/>
                  <a:pt x="2423105" y="2933683"/>
                  <a:pt x="2423105" y="2933683"/>
                </a:cubicBezTo>
                <a:cubicBezTo>
                  <a:pt x="2408548" y="2940163"/>
                  <a:pt x="2400462" y="2953123"/>
                  <a:pt x="2393991" y="2967702"/>
                </a:cubicBezTo>
                <a:cubicBezTo>
                  <a:pt x="2389139" y="2975802"/>
                  <a:pt x="2389139" y="2980662"/>
                  <a:pt x="2384287" y="2990381"/>
                </a:cubicBezTo>
                <a:cubicBezTo>
                  <a:pt x="2371347" y="3009821"/>
                  <a:pt x="2356789" y="3011440"/>
                  <a:pt x="2345468" y="3030880"/>
                </a:cubicBezTo>
                <a:cubicBezTo>
                  <a:pt x="2330910" y="3051939"/>
                  <a:pt x="2324440" y="3087578"/>
                  <a:pt x="2292092" y="3087578"/>
                </a:cubicBezTo>
                <a:cubicBezTo>
                  <a:pt x="2280769" y="3087578"/>
                  <a:pt x="2264594" y="3079478"/>
                  <a:pt x="2259742" y="3079478"/>
                </a:cubicBezTo>
                <a:cubicBezTo>
                  <a:pt x="2250035" y="3079478"/>
                  <a:pt x="2240331" y="3071378"/>
                  <a:pt x="2230626" y="3071378"/>
                </a:cubicBezTo>
                <a:cubicBezTo>
                  <a:pt x="2227393" y="3071378"/>
                  <a:pt x="2224157" y="3072998"/>
                  <a:pt x="2224157" y="3074618"/>
                </a:cubicBezTo>
                <a:cubicBezTo>
                  <a:pt x="2224157" y="3081098"/>
                  <a:pt x="2235478" y="3084338"/>
                  <a:pt x="2237095" y="3087578"/>
                </a:cubicBezTo>
                <a:cubicBezTo>
                  <a:pt x="2241949" y="3092437"/>
                  <a:pt x="2241949" y="3100537"/>
                  <a:pt x="2245183" y="3108637"/>
                </a:cubicBezTo>
                <a:cubicBezTo>
                  <a:pt x="2248419" y="3116736"/>
                  <a:pt x="2259742" y="3116736"/>
                  <a:pt x="2259742" y="3124836"/>
                </a:cubicBezTo>
                <a:cubicBezTo>
                  <a:pt x="2259742" y="3132936"/>
                  <a:pt x="2259742" y="3137796"/>
                  <a:pt x="2254888" y="3144275"/>
                </a:cubicBezTo>
                <a:cubicBezTo>
                  <a:pt x="2248419" y="3153995"/>
                  <a:pt x="2243565" y="3158855"/>
                  <a:pt x="2237095" y="3165335"/>
                </a:cubicBezTo>
                <a:cubicBezTo>
                  <a:pt x="2224157" y="3178294"/>
                  <a:pt x="2209599" y="3175054"/>
                  <a:pt x="2193421" y="3179914"/>
                </a:cubicBezTo>
                <a:cubicBezTo>
                  <a:pt x="2182097" y="3183154"/>
                  <a:pt x="2157839" y="3175054"/>
                  <a:pt x="2151370" y="3181534"/>
                </a:cubicBezTo>
                <a:cubicBezTo>
                  <a:pt x="2141666" y="3191254"/>
                  <a:pt x="2149755" y="3212313"/>
                  <a:pt x="2144901" y="3223652"/>
                </a:cubicBezTo>
                <a:lnTo>
                  <a:pt x="2144901" y="3230132"/>
                </a:lnTo>
                <a:cubicBezTo>
                  <a:pt x="2144901" y="3233372"/>
                  <a:pt x="2133577" y="3238232"/>
                  <a:pt x="2127108" y="3238232"/>
                </a:cubicBezTo>
                <a:cubicBezTo>
                  <a:pt x="2112550" y="3238232"/>
                  <a:pt x="2109315" y="3228512"/>
                  <a:pt x="2096377" y="3228512"/>
                </a:cubicBezTo>
                <a:cubicBezTo>
                  <a:pt x="2091523" y="3228512"/>
                  <a:pt x="2088288" y="3233372"/>
                  <a:pt x="2088288" y="3236612"/>
                </a:cubicBezTo>
                <a:cubicBezTo>
                  <a:pt x="2088288" y="3246331"/>
                  <a:pt x="2097994" y="3265771"/>
                  <a:pt x="2102845" y="3265771"/>
                </a:cubicBezTo>
                <a:cubicBezTo>
                  <a:pt x="2107696" y="3265771"/>
                  <a:pt x="2110933" y="3260911"/>
                  <a:pt x="2114168" y="3260911"/>
                </a:cubicBezTo>
                <a:cubicBezTo>
                  <a:pt x="2115785" y="3264151"/>
                  <a:pt x="2120638" y="3264151"/>
                  <a:pt x="2120638" y="3267391"/>
                </a:cubicBezTo>
                <a:cubicBezTo>
                  <a:pt x="2120638" y="3272250"/>
                  <a:pt x="2114168" y="3277110"/>
                  <a:pt x="2112550" y="3277110"/>
                </a:cubicBezTo>
                <a:cubicBezTo>
                  <a:pt x="2104463" y="3277110"/>
                  <a:pt x="2101227" y="3270630"/>
                  <a:pt x="2094760" y="3270630"/>
                </a:cubicBezTo>
                <a:cubicBezTo>
                  <a:pt x="2094760" y="3278730"/>
                  <a:pt x="2097994" y="3280350"/>
                  <a:pt x="2102845" y="3281970"/>
                </a:cubicBezTo>
                <a:cubicBezTo>
                  <a:pt x="2089906" y="3294930"/>
                  <a:pt x="2089906" y="3307889"/>
                  <a:pt x="2085052" y="3325708"/>
                </a:cubicBezTo>
                <a:cubicBezTo>
                  <a:pt x="2083437" y="3332188"/>
                  <a:pt x="2070496" y="3333808"/>
                  <a:pt x="2065644" y="3333808"/>
                </a:cubicBezTo>
                <a:cubicBezTo>
                  <a:pt x="2054320" y="3337048"/>
                  <a:pt x="2044616" y="3346768"/>
                  <a:pt x="2044616" y="3359727"/>
                </a:cubicBezTo>
                <a:cubicBezTo>
                  <a:pt x="2044616" y="3387266"/>
                  <a:pt x="2076966" y="3377546"/>
                  <a:pt x="2076966" y="3398606"/>
                </a:cubicBezTo>
                <a:cubicBezTo>
                  <a:pt x="2076966" y="3419665"/>
                  <a:pt x="2059173" y="3421285"/>
                  <a:pt x="2049469" y="3431004"/>
                </a:cubicBezTo>
                <a:cubicBezTo>
                  <a:pt x="2043000" y="3437484"/>
                  <a:pt x="2044616" y="3447204"/>
                  <a:pt x="2041381" y="3455303"/>
                </a:cubicBezTo>
                <a:cubicBezTo>
                  <a:pt x="2036528" y="3465023"/>
                  <a:pt x="2025205" y="3461783"/>
                  <a:pt x="2018738" y="3468263"/>
                </a:cubicBezTo>
                <a:cubicBezTo>
                  <a:pt x="2009032" y="3476363"/>
                  <a:pt x="2005796" y="3486082"/>
                  <a:pt x="2005796" y="3500662"/>
                </a:cubicBezTo>
                <a:cubicBezTo>
                  <a:pt x="2005796" y="3507141"/>
                  <a:pt x="2012268" y="3515241"/>
                  <a:pt x="2017120" y="3516861"/>
                </a:cubicBezTo>
                <a:cubicBezTo>
                  <a:pt x="2030058" y="3523341"/>
                  <a:pt x="2028441" y="3555739"/>
                  <a:pt x="2038145" y="3565459"/>
                </a:cubicBezTo>
                <a:cubicBezTo>
                  <a:pt x="2054320" y="3581658"/>
                  <a:pt x="2073732" y="3588138"/>
                  <a:pt x="2091523" y="3597858"/>
                </a:cubicBezTo>
                <a:cubicBezTo>
                  <a:pt x="2089906" y="3601098"/>
                  <a:pt x="2085052" y="3599478"/>
                  <a:pt x="2080200" y="3599478"/>
                </a:cubicBezTo>
                <a:cubicBezTo>
                  <a:pt x="2070496" y="3599478"/>
                  <a:pt x="2052704" y="3612437"/>
                  <a:pt x="2046234" y="3612437"/>
                </a:cubicBezTo>
                <a:cubicBezTo>
                  <a:pt x="2041381" y="3612437"/>
                  <a:pt x="2041381" y="3612437"/>
                  <a:pt x="2038145" y="3612437"/>
                </a:cubicBezTo>
                <a:cubicBezTo>
                  <a:pt x="2036528" y="3612437"/>
                  <a:pt x="2033292" y="3615677"/>
                  <a:pt x="2030058" y="3615677"/>
                </a:cubicBezTo>
                <a:cubicBezTo>
                  <a:pt x="2023587" y="3615677"/>
                  <a:pt x="2018738" y="3615677"/>
                  <a:pt x="2010648" y="3615677"/>
                </a:cubicBezTo>
                <a:cubicBezTo>
                  <a:pt x="1994475" y="3615677"/>
                  <a:pt x="2000942" y="3596238"/>
                  <a:pt x="1988005" y="3592998"/>
                </a:cubicBezTo>
                <a:cubicBezTo>
                  <a:pt x="1978301" y="3589758"/>
                  <a:pt x="1962124" y="3589758"/>
                  <a:pt x="1962124" y="3576799"/>
                </a:cubicBezTo>
                <a:cubicBezTo>
                  <a:pt x="1957274" y="3576799"/>
                  <a:pt x="1954040" y="3576799"/>
                  <a:pt x="1949186" y="3576799"/>
                </a:cubicBezTo>
                <a:cubicBezTo>
                  <a:pt x="1942716" y="3576799"/>
                  <a:pt x="1941097" y="3570319"/>
                  <a:pt x="1941097" y="3567079"/>
                </a:cubicBezTo>
                <a:cubicBezTo>
                  <a:pt x="1921690" y="3567079"/>
                  <a:pt x="1915220" y="3557359"/>
                  <a:pt x="1905515" y="3547640"/>
                </a:cubicBezTo>
                <a:cubicBezTo>
                  <a:pt x="1903897" y="3546020"/>
                  <a:pt x="1899045" y="3542780"/>
                  <a:pt x="1899045" y="3541160"/>
                </a:cubicBezTo>
                <a:cubicBezTo>
                  <a:pt x="1899045" y="3534680"/>
                  <a:pt x="1911984" y="3534680"/>
                  <a:pt x="1913601" y="3528201"/>
                </a:cubicBezTo>
                <a:cubicBezTo>
                  <a:pt x="1910367" y="3528201"/>
                  <a:pt x="1908748" y="3526581"/>
                  <a:pt x="1907132" y="3524961"/>
                </a:cubicBezTo>
                <a:cubicBezTo>
                  <a:pt x="1908748" y="3521721"/>
                  <a:pt x="1911984" y="3516861"/>
                  <a:pt x="1911984" y="3513621"/>
                </a:cubicBezTo>
                <a:cubicBezTo>
                  <a:pt x="1911984" y="3495802"/>
                  <a:pt x="1892576" y="3499042"/>
                  <a:pt x="1892576" y="3482842"/>
                </a:cubicBezTo>
                <a:cubicBezTo>
                  <a:pt x="1892576" y="3477982"/>
                  <a:pt x="1892576" y="3476363"/>
                  <a:pt x="1892576" y="3473123"/>
                </a:cubicBezTo>
                <a:cubicBezTo>
                  <a:pt x="1892576" y="3458543"/>
                  <a:pt x="1882871" y="3432624"/>
                  <a:pt x="1882871" y="3421285"/>
                </a:cubicBezTo>
                <a:cubicBezTo>
                  <a:pt x="1882871" y="3408325"/>
                  <a:pt x="1899045" y="3403465"/>
                  <a:pt x="1899045" y="3392126"/>
                </a:cubicBezTo>
                <a:cubicBezTo>
                  <a:pt x="1899045" y="3385646"/>
                  <a:pt x="1890958" y="3374306"/>
                  <a:pt x="1889338" y="3366207"/>
                </a:cubicBezTo>
                <a:cubicBezTo>
                  <a:pt x="1889338" y="3359727"/>
                  <a:pt x="1889338" y="3359727"/>
                  <a:pt x="1889338" y="3359727"/>
                </a:cubicBezTo>
                <a:cubicBezTo>
                  <a:pt x="1889338" y="3354867"/>
                  <a:pt x="1892576" y="3351627"/>
                  <a:pt x="1895810" y="3351627"/>
                </a:cubicBezTo>
                <a:cubicBezTo>
                  <a:pt x="1908748" y="3351627"/>
                  <a:pt x="1903897" y="3364587"/>
                  <a:pt x="1915220" y="3364587"/>
                </a:cubicBezTo>
                <a:cubicBezTo>
                  <a:pt x="1937862" y="3259291"/>
                  <a:pt x="1937862" y="3259291"/>
                  <a:pt x="1937862" y="3259291"/>
                </a:cubicBezTo>
                <a:cubicBezTo>
                  <a:pt x="1937862" y="3247951"/>
                  <a:pt x="1937862" y="3247951"/>
                  <a:pt x="1937862" y="3247951"/>
                </a:cubicBezTo>
                <a:cubicBezTo>
                  <a:pt x="1936248" y="3247951"/>
                  <a:pt x="1933011" y="3246331"/>
                  <a:pt x="1931395" y="3247951"/>
                </a:cubicBezTo>
                <a:cubicBezTo>
                  <a:pt x="1926542" y="3249571"/>
                  <a:pt x="1926542" y="3256051"/>
                  <a:pt x="1921690" y="3256051"/>
                </a:cubicBezTo>
                <a:cubicBezTo>
                  <a:pt x="1915220" y="3256051"/>
                  <a:pt x="1910367" y="3239852"/>
                  <a:pt x="1910367" y="3231752"/>
                </a:cubicBezTo>
                <a:cubicBezTo>
                  <a:pt x="1910367" y="3217173"/>
                  <a:pt x="1915220" y="3212313"/>
                  <a:pt x="1918454" y="3199353"/>
                </a:cubicBezTo>
                <a:cubicBezTo>
                  <a:pt x="1923306" y="3199353"/>
                  <a:pt x="1924925" y="3197733"/>
                  <a:pt x="1924925" y="3194493"/>
                </a:cubicBezTo>
                <a:cubicBezTo>
                  <a:pt x="1924925" y="3191254"/>
                  <a:pt x="1921690" y="3186394"/>
                  <a:pt x="1921690" y="3186394"/>
                </a:cubicBezTo>
                <a:cubicBezTo>
                  <a:pt x="1918454" y="3186394"/>
                  <a:pt x="1916835" y="3166954"/>
                  <a:pt x="1916835" y="3162095"/>
                </a:cubicBezTo>
                <a:cubicBezTo>
                  <a:pt x="1916835" y="3145895"/>
                  <a:pt x="1928159" y="3129696"/>
                  <a:pt x="1933011" y="3119976"/>
                </a:cubicBezTo>
                <a:cubicBezTo>
                  <a:pt x="1936248" y="3113497"/>
                  <a:pt x="1937862" y="3103777"/>
                  <a:pt x="1941097" y="3098917"/>
                </a:cubicBezTo>
                <a:cubicBezTo>
                  <a:pt x="1944334" y="3095677"/>
                  <a:pt x="1947569" y="3097297"/>
                  <a:pt x="1947569" y="3094057"/>
                </a:cubicBezTo>
                <a:cubicBezTo>
                  <a:pt x="1952421" y="3077858"/>
                  <a:pt x="1952421" y="3064898"/>
                  <a:pt x="1957274" y="3048699"/>
                </a:cubicBezTo>
                <a:cubicBezTo>
                  <a:pt x="1957274" y="2995241"/>
                  <a:pt x="1957274" y="2995241"/>
                  <a:pt x="1957274" y="2995241"/>
                </a:cubicBezTo>
                <a:cubicBezTo>
                  <a:pt x="1952421" y="2982282"/>
                  <a:pt x="1960509" y="2972562"/>
                  <a:pt x="1960509" y="2961222"/>
                </a:cubicBezTo>
                <a:cubicBezTo>
                  <a:pt x="1960509" y="2933683"/>
                  <a:pt x="1976683" y="2915864"/>
                  <a:pt x="1976683" y="2891565"/>
                </a:cubicBezTo>
                <a:cubicBezTo>
                  <a:pt x="1976683" y="2889945"/>
                  <a:pt x="1976683" y="2886705"/>
                  <a:pt x="1976683" y="2885085"/>
                </a:cubicBezTo>
                <a:cubicBezTo>
                  <a:pt x="1976683" y="2880226"/>
                  <a:pt x="1979918" y="2867266"/>
                  <a:pt x="1981537" y="2859166"/>
                </a:cubicBezTo>
                <a:cubicBezTo>
                  <a:pt x="1981537" y="2838107"/>
                  <a:pt x="1981537" y="2838107"/>
                  <a:pt x="1981537" y="2828387"/>
                </a:cubicBezTo>
                <a:cubicBezTo>
                  <a:pt x="1981537" y="2818668"/>
                  <a:pt x="1988005" y="2799229"/>
                  <a:pt x="1988005" y="2787889"/>
                </a:cubicBezTo>
                <a:cubicBezTo>
                  <a:pt x="1988005" y="2779789"/>
                  <a:pt x="1984771" y="2737671"/>
                  <a:pt x="1983153" y="2731191"/>
                </a:cubicBezTo>
                <a:cubicBezTo>
                  <a:pt x="1976683" y="2713372"/>
                  <a:pt x="1963743" y="2702032"/>
                  <a:pt x="1952421" y="2695553"/>
                </a:cubicBezTo>
                <a:cubicBezTo>
                  <a:pt x="1941097" y="2690693"/>
                  <a:pt x="1933011" y="2692313"/>
                  <a:pt x="1924925" y="2684213"/>
                </a:cubicBezTo>
                <a:cubicBezTo>
                  <a:pt x="1916835" y="2676113"/>
                  <a:pt x="1911984" y="2672873"/>
                  <a:pt x="1902280" y="2671254"/>
                </a:cubicBezTo>
                <a:cubicBezTo>
                  <a:pt x="1882871" y="2664774"/>
                  <a:pt x="1873164" y="2653434"/>
                  <a:pt x="1860224" y="2640475"/>
                </a:cubicBezTo>
                <a:cubicBezTo>
                  <a:pt x="1853755" y="2635615"/>
                  <a:pt x="1856989" y="2627515"/>
                  <a:pt x="1856989" y="2619416"/>
                </a:cubicBezTo>
                <a:cubicBezTo>
                  <a:pt x="1856989" y="2608076"/>
                  <a:pt x="1845668" y="2601596"/>
                  <a:pt x="1842430" y="2591877"/>
                </a:cubicBezTo>
                <a:cubicBezTo>
                  <a:pt x="1837580" y="2574057"/>
                  <a:pt x="1823023" y="2561098"/>
                  <a:pt x="1818168" y="2546518"/>
                </a:cubicBezTo>
                <a:cubicBezTo>
                  <a:pt x="1813316" y="2530319"/>
                  <a:pt x="1808464" y="2520599"/>
                  <a:pt x="1801993" y="2507640"/>
                </a:cubicBezTo>
                <a:cubicBezTo>
                  <a:pt x="1800377" y="2502780"/>
                  <a:pt x="1795524" y="2504400"/>
                  <a:pt x="1793906" y="2501160"/>
                </a:cubicBezTo>
                <a:cubicBezTo>
                  <a:pt x="1789054" y="2496300"/>
                  <a:pt x="1787437" y="2486581"/>
                  <a:pt x="1784203" y="2481721"/>
                </a:cubicBezTo>
                <a:cubicBezTo>
                  <a:pt x="1782582" y="2476861"/>
                  <a:pt x="1776115" y="2478481"/>
                  <a:pt x="1774497" y="2476861"/>
                </a:cubicBezTo>
                <a:cubicBezTo>
                  <a:pt x="1766409" y="2468761"/>
                  <a:pt x="1756705" y="2454182"/>
                  <a:pt x="1756705" y="2441222"/>
                </a:cubicBezTo>
                <a:cubicBezTo>
                  <a:pt x="1756705" y="2433123"/>
                  <a:pt x="1761557" y="2423403"/>
                  <a:pt x="1764792" y="2420163"/>
                </a:cubicBezTo>
                <a:cubicBezTo>
                  <a:pt x="1769644" y="2408824"/>
                  <a:pt x="1782582" y="2405584"/>
                  <a:pt x="1785820" y="2394244"/>
                </a:cubicBezTo>
                <a:cubicBezTo>
                  <a:pt x="1779349" y="2391004"/>
                  <a:pt x="1780966" y="2394244"/>
                  <a:pt x="1776115" y="2394244"/>
                </a:cubicBezTo>
                <a:cubicBezTo>
                  <a:pt x="1764792" y="2394244"/>
                  <a:pt x="1764792" y="2379665"/>
                  <a:pt x="1764792" y="2369945"/>
                </a:cubicBezTo>
                <a:cubicBezTo>
                  <a:pt x="1764792" y="2353746"/>
                  <a:pt x="1782582" y="2356986"/>
                  <a:pt x="1779349" y="2324587"/>
                </a:cubicBezTo>
                <a:cubicBezTo>
                  <a:pt x="1798760" y="2324587"/>
                  <a:pt x="1803612" y="2305148"/>
                  <a:pt x="1808464" y="2293808"/>
                </a:cubicBezTo>
                <a:cubicBezTo>
                  <a:pt x="1816552" y="2277609"/>
                  <a:pt x="1835962" y="2284088"/>
                  <a:pt x="1839196" y="2264649"/>
                </a:cubicBezTo>
                <a:cubicBezTo>
                  <a:pt x="1835962" y="2263029"/>
                  <a:pt x="1832728" y="2258169"/>
                  <a:pt x="1832728" y="2256550"/>
                </a:cubicBezTo>
                <a:cubicBezTo>
                  <a:pt x="1835962" y="2251690"/>
                  <a:pt x="1835962" y="2251690"/>
                  <a:pt x="1835962" y="2251690"/>
                </a:cubicBezTo>
                <a:cubicBezTo>
                  <a:pt x="1835962" y="2250070"/>
                  <a:pt x="1835962" y="2248450"/>
                  <a:pt x="1835962" y="2246830"/>
                </a:cubicBezTo>
                <a:cubicBezTo>
                  <a:pt x="1835962" y="2241970"/>
                  <a:pt x="1831109" y="2237110"/>
                  <a:pt x="1831109" y="2232250"/>
                </a:cubicBezTo>
                <a:cubicBezTo>
                  <a:pt x="1831109" y="2222531"/>
                  <a:pt x="1834345" y="2220911"/>
                  <a:pt x="1834345" y="2212811"/>
                </a:cubicBezTo>
                <a:cubicBezTo>
                  <a:pt x="1834345" y="2198232"/>
                  <a:pt x="1821405" y="2199852"/>
                  <a:pt x="1821405" y="2186892"/>
                </a:cubicBezTo>
                <a:lnTo>
                  <a:pt x="1823375" y="2184087"/>
                </a:lnTo>
                <a:lnTo>
                  <a:pt x="1821877" y="2185246"/>
                </a:lnTo>
                <a:cubicBezTo>
                  <a:pt x="1820259" y="2183624"/>
                  <a:pt x="1813778" y="2182002"/>
                  <a:pt x="1813778" y="2180379"/>
                </a:cubicBezTo>
                <a:cubicBezTo>
                  <a:pt x="1813778" y="2177135"/>
                  <a:pt x="1817017" y="2175513"/>
                  <a:pt x="1818637" y="2172269"/>
                </a:cubicBezTo>
                <a:cubicBezTo>
                  <a:pt x="1810536" y="2169025"/>
                  <a:pt x="1807296" y="2159292"/>
                  <a:pt x="1800814" y="2159292"/>
                </a:cubicBezTo>
                <a:cubicBezTo>
                  <a:pt x="1794334" y="2159292"/>
                  <a:pt x="1774891" y="2173891"/>
                  <a:pt x="1774891" y="2178757"/>
                </a:cubicBezTo>
                <a:cubicBezTo>
                  <a:pt x="1774891" y="2182002"/>
                  <a:pt x="1779752" y="2183624"/>
                  <a:pt x="1781371" y="2185246"/>
                </a:cubicBezTo>
                <a:cubicBezTo>
                  <a:pt x="1779752" y="2191734"/>
                  <a:pt x="1776512" y="2194978"/>
                  <a:pt x="1770031" y="2194978"/>
                </a:cubicBezTo>
                <a:cubicBezTo>
                  <a:pt x="1758689" y="2194978"/>
                  <a:pt x="1752208" y="2182002"/>
                  <a:pt x="1745728" y="2175513"/>
                </a:cubicBezTo>
                <a:cubicBezTo>
                  <a:pt x="1740867" y="2170647"/>
                  <a:pt x="1729526" y="2175513"/>
                  <a:pt x="1724666" y="2175513"/>
                </a:cubicBezTo>
                <a:cubicBezTo>
                  <a:pt x="1723046" y="2175513"/>
                  <a:pt x="1721426" y="2172269"/>
                  <a:pt x="1721426" y="2170647"/>
                </a:cubicBezTo>
                <a:cubicBezTo>
                  <a:pt x="1710085" y="2169025"/>
                  <a:pt x="1710085" y="2162537"/>
                  <a:pt x="1708464" y="2156048"/>
                </a:cubicBezTo>
                <a:cubicBezTo>
                  <a:pt x="1705225" y="2151182"/>
                  <a:pt x="1680919" y="2136583"/>
                  <a:pt x="1680919" y="2136583"/>
                </a:cubicBezTo>
                <a:cubicBezTo>
                  <a:pt x="1679301" y="2139828"/>
                  <a:pt x="1679301" y="2141450"/>
                  <a:pt x="1680919" y="2143072"/>
                </a:cubicBezTo>
                <a:cubicBezTo>
                  <a:pt x="1674439" y="2143072"/>
                  <a:pt x="1674439" y="2143072"/>
                  <a:pt x="1674439" y="2143072"/>
                </a:cubicBezTo>
                <a:cubicBezTo>
                  <a:pt x="1663098" y="2136583"/>
                  <a:pt x="1669578" y="2126851"/>
                  <a:pt x="1666340" y="2115496"/>
                </a:cubicBezTo>
                <a:cubicBezTo>
                  <a:pt x="1664719" y="2109008"/>
                  <a:pt x="1661479" y="2107386"/>
                  <a:pt x="1656618" y="2102520"/>
                </a:cubicBezTo>
                <a:cubicBezTo>
                  <a:pt x="1645277" y="2091165"/>
                  <a:pt x="1633936" y="2084677"/>
                  <a:pt x="1629076" y="2068456"/>
                </a:cubicBezTo>
                <a:cubicBezTo>
                  <a:pt x="1627455" y="2068456"/>
                  <a:pt x="1625834" y="2068456"/>
                  <a:pt x="1625834" y="2068456"/>
                </a:cubicBezTo>
                <a:cubicBezTo>
                  <a:pt x="1619354" y="2068456"/>
                  <a:pt x="1616113" y="2071700"/>
                  <a:pt x="1611252" y="2071700"/>
                </a:cubicBezTo>
                <a:cubicBezTo>
                  <a:pt x="1598291" y="2071700"/>
                  <a:pt x="1590191" y="2063590"/>
                  <a:pt x="1582088" y="2060346"/>
                </a:cubicBezTo>
                <a:cubicBezTo>
                  <a:pt x="1567506" y="2053857"/>
                  <a:pt x="1557786" y="2057102"/>
                  <a:pt x="1543204" y="2048991"/>
                </a:cubicBezTo>
                <a:cubicBezTo>
                  <a:pt x="1522143" y="2039259"/>
                  <a:pt x="1518903" y="2023038"/>
                  <a:pt x="1499462" y="2013306"/>
                </a:cubicBezTo>
                <a:cubicBezTo>
                  <a:pt x="1494601" y="2013306"/>
                  <a:pt x="1494601" y="2013306"/>
                  <a:pt x="1494601" y="2013306"/>
                </a:cubicBezTo>
                <a:cubicBezTo>
                  <a:pt x="1489738" y="2010061"/>
                  <a:pt x="1484877" y="2006817"/>
                  <a:pt x="1480017" y="2006817"/>
                </a:cubicBezTo>
                <a:cubicBezTo>
                  <a:pt x="1467057" y="2006817"/>
                  <a:pt x="1463815" y="2021416"/>
                  <a:pt x="1452474" y="2021416"/>
                </a:cubicBezTo>
                <a:cubicBezTo>
                  <a:pt x="1445994" y="2021416"/>
                  <a:pt x="1441134" y="2016550"/>
                  <a:pt x="1437894" y="2014928"/>
                </a:cubicBezTo>
                <a:cubicBezTo>
                  <a:pt x="1431413" y="2011683"/>
                  <a:pt x="1426552" y="2013306"/>
                  <a:pt x="1421692" y="2013306"/>
                </a:cubicBezTo>
                <a:cubicBezTo>
                  <a:pt x="1413589" y="2013306"/>
                  <a:pt x="1389287" y="1997085"/>
                  <a:pt x="1381185" y="1993841"/>
                </a:cubicBezTo>
                <a:cubicBezTo>
                  <a:pt x="1373086" y="1988974"/>
                  <a:pt x="1368225" y="1993841"/>
                  <a:pt x="1360124" y="1992219"/>
                </a:cubicBezTo>
                <a:cubicBezTo>
                  <a:pt x="1350405" y="1988974"/>
                  <a:pt x="1348782" y="1980864"/>
                  <a:pt x="1339062" y="1975998"/>
                </a:cubicBezTo>
                <a:cubicBezTo>
                  <a:pt x="1329341" y="1971132"/>
                  <a:pt x="1324480" y="1972754"/>
                  <a:pt x="1314759" y="1967887"/>
                </a:cubicBezTo>
                <a:cubicBezTo>
                  <a:pt x="1309899" y="1966265"/>
                  <a:pt x="1309899" y="1964643"/>
                  <a:pt x="1306659" y="1963021"/>
                </a:cubicBezTo>
                <a:cubicBezTo>
                  <a:pt x="1298558" y="1954911"/>
                  <a:pt x="1275874" y="1950045"/>
                  <a:pt x="1274256" y="1940312"/>
                </a:cubicBezTo>
                <a:cubicBezTo>
                  <a:pt x="1267775" y="1940312"/>
                  <a:pt x="1262915" y="1932202"/>
                  <a:pt x="1262915" y="1925713"/>
                </a:cubicBezTo>
                <a:cubicBezTo>
                  <a:pt x="1262915" y="1917603"/>
                  <a:pt x="1271015" y="1914359"/>
                  <a:pt x="1271015" y="1906248"/>
                </a:cubicBezTo>
                <a:cubicBezTo>
                  <a:pt x="1271015" y="1896516"/>
                  <a:pt x="1264534" y="1894894"/>
                  <a:pt x="1262915" y="1890028"/>
                </a:cubicBezTo>
                <a:cubicBezTo>
                  <a:pt x="1254814" y="1864074"/>
                  <a:pt x="1230510" y="1842987"/>
                  <a:pt x="1214310" y="1826767"/>
                </a:cubicBezTo>
                <a:cubicBezTo>
                  <a:pt x="1207828" y="1820278"/>
                  <a:pt x="1196487" y="1817034"/>
                  <a:pt x="1188385" y="1810546"/>
                </a:cubicBezTo>
                <a:cubicBezTo>
                  <a:pt x="1183524" y="1804058"/>
                  <a:pt x="1188385" y="1797569"/>
                  <a:pt x="1185143" y="1789459"/>
                </a:cubicBezTo>
                <a:cubicBezTo>
                  <a:pt x="1178665" y="1776482"/>
                  <a:pt x="1155984" y="1774860"/>
                  <a:pt x="1155984" y="1757017"/>
                </a:cubicBezTo>
                <a:cubicBezTo>
                  <a:pt x="1149504" y="1757017"/>
                  <a:pt x="1151124" y="1755395"/>
                  <a:pt x="1147884" y="1757017"/>
                </a:cubicBezTo>
                <a:cubicBezTo>
                  <a:pt x="1139782" y="1748907"/>
                  <a:pt x="1131681" y="1740797"/>
                  <a:pt x="1123580" y="1732686"/>
                </a:cubicBezTo>
                <a:cubicBezTo>
                  <a:pt x="1117100" y="1726198"/>
                  <a:pt x="1120340" y="1714843"/>
                  <a:pt x="1113859" y="1708355"/>
                </a:cubicBezTo>
                <a:cubicBezTo>
                  <a:pt x="1107378" y="1701867"/>
                  <a:pt x="1108999" y="1685646"/>
                  <a:pt x="1102518" y="1682402"/>
                </a:cubicBezTo>
                <a:cubicBezTo>
                  <a:pt x="1091177" y="1677536"/>
                  <a:pt x="1079835" y="1677536"/>
                  <a:pt x="1070114" y="1667803"/>
                </a:cubicBezTo>
                <a:cubicBezTo>
                  <a:pt x="1066874" y="1671047"/>
                  <a:pt x="1068494" y="1675914"/>
                  <a:pt x="1068494" y="1677536"/>
                </a:cubicBezTo>
                <a:cubicBezTo>
                  <a:pt x="1068494" y="1692134"/>
                  <a:pt x="1074974" y="1701867"/>
                  <a:pt x="1081455" y="1713221"/>
                </a:cubicBezTo>
                <a:cubicBezTo>
                  <a:pt x="1086316" y="1724576"/>
                  <a:pt x="1096037" y="1724576"/>
                  <a:pt x="1102518" y="1732686"/>
                </a:cubicBezTo>
                <a:cubicBezTo>
                  <a:pt x="1112239" y="1742419"/>
                  <a:pt x="1113859" y="1748907"/>
                  <a:pt x="1117100" y="1761884"/>
                </a:cubicBezTo>
                <a:cubicBezTo>
                  <a:pt x="1121960" y="1778104"/>
                  <a:pt x="1136542" y="1786215"/>
                  <a:pt x="1141403" y="1800813"/>
                </a:cubicBezTo>
                <a:cubicBezTo>
                  <a:pt x="1147884" y="1818656"/>
                  <a:pt x="1152745" y="1836499"/>
                  <a:pt x="1164083" y="1844610"/>
                </a:cubicBezTo>
                <a:cubicBezTo>
                  <a:pt x="1170565" y="1839743"/>
                  <a:pt x="1178665" y="1851098"/>
                  <a:pt x="1178665" y="1857586"/>
                </a:cubicBezTo>
                <a:cubicBezTo>
                  <a:pt x="1178665" y="1860830"/>
                  <a:pt x="1177045" y="1867319"/>
                  <a:pt x="1173803" y="1867319"/>
                </a:cubicBezTo>
                <a:cubicBezTo>
                  <a:pt x="1172183" y="1867319"/>
                  <a:pt x="1162462" y="1855964"/>
                  <a:pt x="1162462" y="1852720"/>
                </a:cubicBezTo>
                <a:cubicBezTo>
                  <a:pt x="1149504" y="1852720"/>
                  <a:pt x="1143022" y="1836499"/>
                  <a:pt x="1134922" y="1830011"/>
                </a:cubicBezTo>
                <a:cubicBezTo>
                  <a:pt x="1130061" y="1828389"/>
                  <a:pt x="1130061" y="1828389"/>
                  <a:pt x="1128441" y="1823523"/>
                </a:cubicBezTo>
                <a:cubicBezTo>
                  <a:pt x="1128441" y="1805680"/>
                  <a:pt x="1128441" y="1805680"/>
                  <a:pt x="1128441" y="1805680"/>
                </a:cubicBezTo>
                <a:cubicBezTo>
                  <a:pt x="1120340" y="1797569"/>
                  <a:pt x="1113859" y="1789459"/>
                  <a:pt x="1107378" y="1782971"/>
                </a:cubicBezTo>
                <a:cubicBezTo>
                  <a:pt x="1097657" y="1773238"/>
                  <a:pt x="1081455" y="1774860"/>
                  <a:pt x="1073354" y="1763506"/>
                </a:cubicBezTo>
                <a:cubicBezTo>
                  <a:pt x="1078215" y="1763506"/>
                  <a:pt x="1094417" y="1766750"/>
                  <a:pt x="1087936" y="1758639"/>
                </a:cubicBezTo>
                <a:cubicBezTo>
                  <a:pt x="1078215" y="1742419"/>
                  <a:pt x="1065253" y="1727820"/>
                  <a:pt x="1053912" y="1719710"/>
                </a:cubicBezTo>
                <a:cubicBezTo>
                  <a:pt x="1045811" y="1713221"/>
                  <a:pt x="1045811" y="1693756"/>
                  <a:pt x="1040950" y="1685646"/>
                </a:cubicBezTo>
                <a:cubicBezTo>
                  <a:pt x="1034470" y="1672669"/>
                  <a:pt x="1027989" y="1667803"/>
                  <a:pt x="1023129" y="1651582"/>
                </a:cubicBezTo>
                <a:cubicBezTo>
                  <a:pt x="1023129" y="1646716"/>
                  <a:pt x="1023129" y="1646716"/>
                  <a:pt x="1023129" y="1646716"/>
                </a:cubicBezTo>
                <a:cubicBezTo>
                  <a:pt x="1070114" y="1646716"/>
                  <a:pt x="1070114" y="1646716"/>
                  <a:pt x="1070114" y="1646716"/>
                </a:cubicBezTo>
                <a:cubicBezTo>
                  <a:pt x="1146263" y="1672669"/>
                  <a:pt x="1146263" y="1672669"/>
                  <a:pt x="1146263" y="1672669"/>
                </a:cubicBezTo>
                <a:cubicBezTo>
                  <a:pt x="1206208" y="1672669"/>
                  <a:pt x="1206208" y="1672669"/>
                  <a:pt x="1206208" y="1672669"/>
                </a:cubicBezTo>
                <a:cubicBezTo>
                  <a:pt x="1206208" y="1662937"/>
                  <a:pt x="1206208" y="1662937"/>
                  <a:pt x="1206208" y="1662937"/>
                </a:cubicBezTo>
                <a:cubicBezTo>
                  <a:pt x="1219169" y="1662937"/>
                  <a:pt x="1219169" y="1662937"/>
                  <a:pt x="1219169" y="1662937"/>
                </a:cubicBezTo>
                <a:lnTo>
                  <a:pt x="1248839" y="1672772"/>
                </a:lnTo>
                <a:lnTo>
                  <a:pt x="1248736" y="1672666"/>
                </a:lnTo>
                <a:cubicBezTo>
                  <a:pt x="1240640" y="1668424"/>
                  <a:pt x="1230924" y="1666000"/>
                  <a:pt x="1218781" y="1662768"/>
                </a:cubicBezTo>
                <a:cubicBezTo>
                  <a:pt x="1205826" y="1662768"/>
                  <a:pt x="1205826" y="1662768"/>
                  <a:pt x="1205826" y="1662768"/>
                </a:cubicBezTo>
                <a:cubicBezTo>
                  <a:pt x="1205826" y="1672464"/>
                  <a:pt x="1205826" y="1672464"/>
                  <a:pt x="1205826" y="1672464"/>
                </a:cubicBezTo>
                <a:cubicBezTo>
                  <a:pt x="1145914" y="1672464"/>
                  <a:pt x="1145914" y="1672464"/>
                  <a:pt x="1145914" y="1672464"/>
                </a:cubicBezTo>
                <a:cubicBezTo>
                  <a:pt x="1069806" y="1646608"/>
                  <a:pt x="1069806" y="1646608"/>
                  <a:pt x="1069806" y="1646608"/>
                </a:cubicBezTo>
                <a:cubicBezTo>
                  <a:pt x="1024464" y="1646608"/>
                  <a:pt x="1024464" y="1646608"/>
                  <a:pt x="1024464" y="1646608"/>
                </a:cubicBezTo>
                <a:cubicBezTo>
                  <a:pt x="1013128" y="1625600"/>
                  <a:pt x="977504" y="1611057"/>
                  <a:pt x="951594" y="1599745"/>
                </a:cubicBezTo>
                <a:cubicBezTo>
                  <a:pt x="946736" y="1598129"/>
                  <a:pt x="948356" y="1590049"/>
                  <a:pt x="946736" y="1585201"/>
                </a:cubicBezTo>
                <a:cubicBezTo>
                  <a:pt x="935401" y="1559345"/>
                  <a:pt x="915969" y="1551265"/>
                  <a:pt x="919208" y="1522178"/>
                </a:cubicBezTo>
                <a:cubicBezTo>
                  <a:pt x="904634" y="1520562"/>
                  <a:pt x="888441" y="1488242"/>
                  <a:pt x="877106" y="1467234"/>
                </a:cubicBezTo>
                <a:cubicBezTo>
                  <a:pt x="873867" y="1460770"/>
                  <a:pt x="880345" y="1455922"/>
                  <a:pt x="883583" y="1454307"/>
                </a:cubicBezTo>
                <a:cubicBezTo>
                  <a:pt x="875487" y="1438147"/>
                  <a:pt x="883583" y="1412291"/>
                  <a:pt x="877106" y="1392899"/>
                </a:cubicBezTo>
                <a:cubicBezTo>
                  <a:pt x="870628" y="1376739"/>
                  <a:pt x="888441" y="1336340"/>
                  <a:pt x="888441" y="1313720"/>
                </a:cubicBezTo>
                <a:cubicBezTo>
                  <a:pt x="888441" y="1297560"/>
                  <a:pt x="870628" y="1291096"/>
                  <a:pt x="870628" y="1276552"/>
                </a:cubicBezTo>
                <a:cubicBezTo>
                  <a:pt x="870628" y="1271704"/>
                  <a:pt x="878725" y="1271704"/>
                  <a:pt x="881963" y="1271704"/>
                </a:cubicBezTo>
                <a:cubicBezTo>
                  <a:pt x="891679" y="1271704"/>
                  <a:pt x="898156" y="1276552"/>
                  <a:pt x="903014" y="1283015"/>
                </a:cubicBezTo>
                <a:cubicBezTo>
                  <a:pt x="906253" y="1278168"/>
                  <a:pt x="912731" y="1270088"/>
                  <a:pt x="912731" y="1263624"/>
                </a:cubicBezTo>
                <a:cubicBezTo>
                  <a:pt x="912731" y="1257160"/>
                  <a:pt x="906253" y="1255544"/>
                  <a:pt x="903014" y="1247464"/>
                </a:cubicBezTo>
                <a:lnTo>
                  <a:pt x="903090" y="1247464"/>
                </a:lnTo>
                <a:lnTo>
                  <a:pt x="894999" y="1242606"/>
                </a:lnTo>
                <a:cubicBezTo>
                  <a:pt x="888525" y="1236127"/>
                  <a:pt x="870721" y="1234507"/>
                  <a:pt x="867483" y="1228027"/>
                </a:cubicBezTo>
                <a:cubicBezTo>
                  <a:pt x="862627" y="1208590"/>
                  <a:pt x="836729" y="1218309"/>
                  <a:pt x="833493" y="1203730"/>
                </a:cubicBezTo>
                <a:cubicBezTo>
                  <a:pt x="809214" y="1203730"/>
                  <a:pt x="807595" y="1184292"/>
                  <a:pt x="802738" y="1168094"/>
                </a:cubicBezTo>
                <a:cubicBezTo>
                  <a:pt x="802738" y="1166474"/>
                  <a:pt x="783315" y="1155136"/>
                  <a:pt x="783315" y="1155136"/>
                </a:cubicBezTo>
                <a:cubicBezTo>
                  <a:pt x="775222" y="1148657"/>
                  <a:pt x="783315" y="1138938"/>
                  <a:pt x="776841" y="1134079"/>
                </a:cubicBezTo>
                <a:cubicBezTo>
                  <a:pt x="771984" y="1129219"/>
                  <a:pt x="767129" y="1129219"/>
                  <a:pt x="760654" y="1127599"/>
                </a:cubicBezTo>
                <a:cubicBezTo>
                  <a:pt x="750943" y="1124360"/>
                  <a:pt x="754181" y="1104922"/>
                  <a:pt x="754181" y="1096822"/>
                </a:cubicBezTo>
                <a:cubicBezTo>
                  <a:pt x="754181" y="1091963"/>
                  <a:pt x="749324" y="1090343"/>
                  <a:pt x="749324" y="1085484"/>
                </a:cubicBezTo>
                <a:cubicBezTo>
                  <a:pt x="749324" y="1080624"/>
                  <a:pt x="759036" y="1079004"/>
                  <a:pt x="759036" y="1072525"/>
                </a:cubicBezTo>
                <a:lnTo>
                  <a:pt x="758633" y="1071489"/>
                </a:lnTo>
                <a:lnTo>
                  <a:pt x="748958" y="1084414"/>
                </a:lnTo>
                <a:cubicBezTo>
                  <a:pt x="745723" y="1084414"/>
                  <a:pt x="745723" y="1086035"/>
                  <a:pt x="742487" y="1086035"/>
                </a:cubicBezTo>
                <a:cubicBezTo>
                  <a:pt x="729547" y="1086035"/>
                  <a:pt x="711753" y="1071447"/>
                  <a:pt x="711753" y="1064963"/>
                </a:cubicBezTo>
                <a:cubicBezTo>
                  <a:pt x="711753" y="1058479"/>
                  <a:pt x="711753" y="1060100"/>
                  <a:pt x="711753" y="1053616"/>
                </a:cubicBezTo>
                <a:cubicBezTo>
                  <a:pt x="711753" y="1042269"/>
                  <a:pt x="703664" y="1042269"/>
                  <a:pt x="690724" y="1042269"/>
                </a:cubicBezTo>
                <a:cubicBezTo>
                  <a:pt x="681019" y="1042269"/>
                  <a:pt x="677783" y="1035786"/>
                  <a:pt x="677783" y="1032544"/>
                </a:cubicBezTo>
                <a:cubicBezTo>
                  <a:pt x="677783" y="1026060"/>
                  <a:pt x="689107" y="1026060"/>
                  <a:pt x="689107" y="1019576"/>
                </a:cubicBezTo>
                <a:cubicBezTo>
                  <a:pt x="689107" y="1014714"/>
                  <a:pt x="689107" y="1011471"/>
                  <a:pt x="689107" y="1011471"/>
                </a:cubicBezTo>
                <a:cubicBezTo>
                  <a:pt x="674547" y="1011471"/>
                  <a:pt x="679401" y="1019576"/>
                  <a:pt x="669694" y="1019576"/>
                </a:cubicBezTo>
                <a:cubicBezTo>
                  <a:pt x="666459" y="1019576"/>
                  <a:pt x="658371" y="1013092"/>
                  <a:pt x="658371" y="1009850"/>
                </a:cubicBezTo>
                <a:cubicBezTo>
                  <a:pt x="658371" y="1000125"/>
                  <a:pt x="663224" y="998504"/>
                  <a:pt x="666459" y="993641"/>
                </a:cubicBezTo>
                <a:cubicBezTo>
                  <a:pt x="661606" y="990399"/>
                  <a:pt x="655136" y="983915"/>
                  <a:pt x="653518" y="988778"/>
                </a:cubicBezTo>
                <a:cubicBezTo>
                  <a:pt x="642196" y="988778"/>
                  <a:pt x="637342" y="983915"/>
                  <a:pt x="630872" y="979053"/>
                </a:cubicBezTo>
                <a:cubicBezTo>
                  <a:pt x="629254" y="983915"/>
                  <a:pt x="626019" y="992020"/>
                  <a:pt x="621166" y="992020"/>
                </a:cubicBezTo>
                <a:cubicBezTo>
                  <a:pt x="606608" y="992020"/>
                  <a:pt x="595285" y="970947"/>
                  <a:pt x="587197" y="964464"/>
                </a:cubicBezTo>
                <a:cubicBezTo>
                  <a:pt x="569403" y="949875"/>
                  <a:pt x="545139" y="951496"/>
                  <a:pt x="522493" y="938529"/>
                </a:cubicBezTo>
                <a:cubicBezTo>
                  <a:pt x="483669" y="938529"/>
                  <a:pt x="483669" y="938529"/>
                  <a:pt x="483669" y="938529"/>
                </a:cubicBezTo>
                <a:cubicBezTo>
                  <a:pt x="461023" y="932045"/>
                  <a:pt x="428670" y="928803"/>
                  <a:pt x="417348" y="902867"/>
                </a:cubicBezTo>
                <a:cubicBezTo>
                  <a:pt x="407641" y="907731"/>
                  <a:pt x="394701" y="910972"/>
                  <a:pt x="388230" y="914214"/>
                </a:cubicBezTo>
                <a:cubicBezTo>
                  <a:pt x="389848" y="919077"/>
                  <a:pt x="391466" y="920698"/>
                  <a:pt x="394701" y="923940"/>
                </a:cubicBezTo>
                <a:cubicBezTo>
                  <a:pt x="384995" y="938529"/>
                  <a:pt x="339702" y="964464"/>
                  <a:pt x="323526" y="964464"/>
                </a:cubicBezTo>
                <a:cubicBezTo>
                  <a:pt x="320290" y="964464"/>
                  <a:pt x="315438" y="962842"/>
                  <a:pt x="315438" y="959601"/>
                </a:cubicBezTo>
                <a:cubicBezTo>
                  <a:pt x="315438" y="954738"/>
                  <a:pt x="320290" y="954738"/>
                  <a:pt x="321907" y="953117"/>
                </a:cubicBezTo>
                <a:cubicBezTo>
                  <a:pt x="318673" y="948255"/>
                  <a:pt x="321907" y="948255"/>
                  <a:pt x="321907" y="945012"/>
                </a:cubicBezTo>
                <a:cubicBezTo>
                  <a:pt x="321907" y="928803"/>
                  <a:pt x="331613" y="917456"/>
                  <a:pt x="352643" y="910972"/>
                </a:cubicBezTo>
                <a:cubicBezTo>
                  <a:pt x="352643" y="907731"/>
                  <a:pt x="352643" y="906110"/>
                  <a:pt x="352643" y="902867"/>
                </a:cubicBezTo>
                <a:cubicBezTo>
                  <a:pt x="346173" y="902867"/>
                  <a:pt x="347790" y="902867"/>
                  <a:pt x="344555" y="902867"/>
                </a:cubicBezTo>
                <a:cubicBezTo>
                  <a:pt x="328379" y="902867"/>
                  <a:pt x="279850" y="943391"/>
                  <a:pt x="279850" y="966084"/>
                </a:cubicBezTo>
                <a:cubicBezTo>
                  <a:pt x="279850" y="969327"/>
                  <a:pt x="279850" y="974189"/>
                  <a:pt x="279850" y="977431"/>
                </a:cubicBezTo>
                <a:cubicBezTo>
                  <a:pt x="279850" y="993641"/>
                  <a:pt x="265292" y="998504"/>
                  <a:pt x="249116" y="1004988"/>
                </a:cubicBezTo>
                <a:cubicBezTo>
                  <a:pt x="239410" y="1009850"/>
                  <a:pt x="236175" y="1016334"/>
                  <a:pt x="231323" y="1022818"/>
                </a:cubicBezTo>
                <a:cubicBezTo>
                  <a:pt x="219999" y="1037406"/>
                  <a:pt x="195735" y="1043890"/>
                  <a:pt x="184412" y="1055237"/>
                </a:cubicBezTo>
                <a:cubicBezTo>
                  <a:pt x="173087" y="1066584"/>
                  <a:pt x="147206" y="1074689"/>
                  <a:pt x="127795" y="1077930"/>
                </a:cubicBezTo>
                <a:cubicBezTo>
                  <a:pt x="101909" y="1081172"/>
                  <a:pt x="87351" y="1111970"/>
                  <a:pt x="56616" y="1102244"/>
                </a:cubicBezTo>
                <a:cubicBezTo>
                  <a:pt x="66322" y="1089277"/>
                  <a:pt x="79263" y="1095761"/>
                  <a:pt x="92204" y="1087656"/>
                </a:cubicBezTo>
                <a:cubicBezTo>
                  <a:pt x="100292" y="1082793"/>
                  <a:pt x="106762" y="1068205"/>
                  <a:pt x="114854" y="1064963"/>
                </a:cubicBezTo>
                <a:cubicBezTo>
                  <a:pt x="126177" y="1056858"/>
                  <a:pt x="140736" y="1064963"/>
                  <a:pt x="148824" y="1053616"/>
                </a:cubicBezTo>
                <a:cubicBezTo>
                  <a:pt x="160148" y="1037406"/>
                  <a:pt x="189264" y="1026060"/>
                  <a:pt x="205440" y="1014714"/>
                </a:cubicBezTo>
                <a:cubicBezTo>
                  <a:pt x="221616" y="1003367"/>
                  <a:pt x="221616" y="982294"/>
                  <a:pt x="239410" y="970947"/>
                </a:cubicBezTo>
                <a:cubicBezTo>
                  <a:pt x="228087" y="970947"/>
                  <a:pt x="228087" y="970947"/>
                  <a:pt x="228087" y="970947"/>
                </a:cubicBezTo>
                <a:cubicBezTo>
                  <a:pt x="218381" y="975810"/>
                  <a:pt x="213528" y="980673"/>
                  <a:pt x="202205" y="980673"/>
                </a:cubicBezTo>
                <a:cubicBezTo>
                  <a:pt x="194117" y="980673"/>
                  <a:pt x="189264" y="977431"/>
                  <a:pt x="182794" y="974189"/>
                </a:cubicBezTo>
                <a:cubicBezTo>
                  <a:pt x="181177" y="980673"/>
                  <a:pt x="177941" y="982294"/>
                  <a:pt x="177941" y="987157"/>
                </a:cubicBezTo>
                <a:cubicBezTo>
                  <a:pt x="160148" y="980673"/>
                  <a:pt x="155294" y="977431"/>
                  <a:pt x="143971" y="967706"/>
                </a:cubicBezTo>
                <a:cubicBezTo>
                  <a:pt x="142354" y="972569"/>
                  <a:pt x="142354" y="975810"/>
                  <a:pt x="142354" y="979053"/>
                </a:cubicBezTo>
                <a:cubicBezTo>
                  <a:pt x="135883" y="979053"/>
                  <a:pt x="137501" y="979053"/>
                  <a:pt x="134266" y="979053"/>
                </a:cubicBezTo>
                <a:cubicBezTo>
                  <a:pt x="129412" y="979053"/>
                  <a:pt x="126177" y="983915"/>
                  <a:pt x="122942" y="983915"/>
                </a:cubicBezTo>
                <a:cubicBezTo>
                  <a:pt x="119707" y="983915"/>
                  <a:pt x="116472" y="972569"/>
                  <a:pt x="116472" y="966084"/>
                </a:cubicBezTo>
                <a:cubicBezTo>
                  <a:pt x="116472" y="957980"/>
                  <a:pt x="116472" y="957980"/>
                  <a:pt x="116472" y="951496"/>
                </a:cubicBezTo>
                <a:cubicBezTo>
                  <a:pt x="116472" y="949875"/>
                  <a:pt x="116472" y="941770"/>
                  <a:pt x="110001" y="941770"/>
                </a:cubicBezTo>
                <a:cubicBezTo>
                  <a:pt x="105144" y="941770"/>
                  <a:pt x="98674" y="953117"/>
                  <a:pt x="97057" y="953117"/>
                </a:cubicBezTo>
                <a:cubicBezTo>
                  <a:pt x="87351" y="953117"/>
                  <a:pt x="53381" y="927181"/>
                  <a:pt x="48528" y="920698"/>
                </a:cubicBezTo>
                <a:cubicBezTo>
                  <a:pt x="51763" y="920698"/>
                  <a:pt x="56616" y="919077"/>
                  <a:pt x="59851" y="919077"/>
                </a:cubicBezTo>
                <a:cubicBezTo>
                  <a:pt x="53381" y="902867"/>
                  <a:pt x="30734" y="899626"/>
                  <a:pt x="30734" y="888279"/>
                </a:cubicBezTo>
                <a:cubicBezTo>
                  <a:pt x="30734" y="865586"/>
                  <a:pt x="69557" y="847755"/>
                  <a:pt x="84115" y="847755"/>
                </a:cubicBezTo>
                <a:cubicBezTo>
                  <a:pt x="90586" y="847755"/>
                  <a:pt x="139119" y="829925"/>
                  <a:pt x="139119" y="820199"/>
                </a:cubicBezTo>
                <a:cubicBezTo>
                  <a:pt x="139119" y="815337"/>
                  <a:pt x="127795" y="803990"/>
                  <a:pt x="127795" y="802369"/>
                </a:cubicBezTo>
                <a:cubicBezTo>
                  <a:pt x="134266" y="799127"/>
                  <a:pt x="132648" y="799127"/>
                  <a:pt x="137501" y="802369"/>
                </a:cubicBezTo>
                <a:cubicBezTo>
                  <a:pt x="137501" y="791022"/>
                  <a:pt x="137501" y="791022"/>
                  <a:pt x="137501" y="791022"/>
                </a:cubicBezTo>
                <a:cubicBezTo>
                  <a:pt x="131030" y="791022"/>
                  <a:pt x="131030" y="791022"/>
                  <a:pt x="127795" y="791022"/>
                </a:cubicBezTo>
                <a:cubicBezTo>
                  <a:pt x="116472" y="791022"/>
                  <a:pt x="111620" y="803990"/>
                  <a:pt x="97057" y="803990"/>
                </a:cubicBezTo>
                <a:cubicBezTo>
                  <a:pt x="82498" y="803990"/>
                  <a:pt x="77645" y="795884"/>
                  <a:pt x="66322" y="799127"/>
                </a:cubicBezTo>
                <a:cubicBezTo>
                  <a:pt x="51763" y="799127"/>
                  <a:pt x="33970" y="799127"/>
                  <a:pt x="29117" y="799127"/>
                </a:cubicBezTo>
                <a:cubicBezTo>
                  <a:pt x="27499" y="787780"/>
                  <a:pt x="19411" y="784538"/>
                  <a:pt x="19411" y="778055"/>
                </a:cubicBezTo>
                <a:cubicBezTo>
                  <a:pt x="19411" y="776434"/>
                  <a:pt x="21029" y="773191"/>
                  <a:pt x="21029" y="771571"/>
                </a:cubicBezTo>
                <a:cubicBezTo>
                  <a:pt x="9705" y="771571"/>
                  <a:pt x="3235" y="766708"/>
                  <a:pt x="0" y="760225"/>
                </a:cubicBezTo>
                <a:cubicBezTo>
                  <a:pt x="17794" y="748878"/>
                  <a:pt x="46911" y="739152"/>
                  <a:pt x="64704" y="727805"/>
                </a:cubicBezTo>
                <a:cubicBezTo>
                  <a:pt x="77645" y="727805"/>
                  <a:pt x="77645" y="727805"/>
                  <a:pt x="77645" y="727805"/>
                </a:cubicBezTo>
                <a:cubicBezTo>
                  <a:pt x="77645" y="750499"/>
                  <a:pt x="88969" y="744015"/>
                  <a:pt x="103527" y="744015"/>
                </a:cubicBezTo>
                <a:cubicBezTo>
                  <a:pt x="113237" y="744015"/>
                  <a:pt x="114854" y="747257"/>
                  <a:pt x="122942" y="744015"/>
                </a:cubicBezTo>
                <a:cubicBezTo>
                  <a:pt x="116472" y="721322"/>
                  <a:pt x="101909" y="719701"/>
                  <a:pt x="80880" y="709975"/>
                </a:cubicBezTo>
                <a:cubicBezTo>
                  <a:pt x="74410" y="708355"/>
                  <a:pt x="66322" y="685662"/>
                  <a:pt x="59851" y="682420"/>
                </a:cubicBezTo>
                <a:cubicBezTo>
                  <a:pt x="50146" y="677558"/>
                  <a:pt x="21029" y="671074"/>
                  <a:pt x="21029" y="666210"/>
                </a:cubicBezTo>
                <a:cubicBezTo>
                  <a:pt x="21029" y="666210"/>
                  <a:pt x="32352" y="648381"/>
                  <a:pt x="32352" y="646759"/>
                </a:cubicBezTo>
                <a:cubicBezTo>
                  <a:pt x="71175" y="646759"/>
                  <a:pt x="71175" y="646759"/>
                  <a:pt x="71175" y="646759"/>
                </a:cubicBezTo>
                <a:cubicBezTo>
                  <a:pt x="92204" y="617582"/>
                  <a:pt x="124559" y="590025"/>
                  <a:pt x="163382" y="578680"/>
                </a:cubicBezTo>
                <a:cubicBezTo>
                  <a:pt x="173087" y="575437"/>
                  <a:pt x="179559" y="580300"/>
                  <a:pt x="189264" y="577058"/>
                </a:cubicBezTo>
                <a:cubicBezTo>
                  <a:pt x="200588" y="572195"/>
                  <a:pt x="207058" y="555986"/>
                  <a:pt x="219999" y="555986"/>
                </a:cubicBezTo>
                <a:cubicBezTo>
                  <a:pt x="229705" y="555986"/>
                  <a:pt x="232940" y="564091"/>
                  <a:pt x="242645" y="567332"/>
                </a:cubicBezTo>
                <a:cubicBezTo>
                  <a:pt x="237793" y="572195"/>
                  <a:pt x="237793" y="573816"/>
                  <a:pt x="236175" y="577058"/>
                </a:cubicBezTo>
                <a:cubicBezTo>
                  <a:pt x="242645" y="578680"/>
                  <a:pt x="249116" y="573816"/>
                  <a:pt x="253969" y="567332"/>
                </a:cubicBezTo>
                <a:cubicBezTo>
                  <a:pt x="262057" y="570574"/>
                  <a:pt x="263675" y="572195"/>
                  <a:pt x="270145" y="573816"/>
                </a:cubicBezTo>
                <a:cubicBezTo>
                  <a:pt x="305732" y="573816"/>
                  <a:pt x="305732" y="573816"/>
                  <a:pt x="305732" y="573816"/>
                </a:cubicBezTo>
                <a:cubicBezTo>
                  <a:pt x="313820" y="580300"/>
                  <a:pt x="317055" y="583542"/>
                  <a:pt x="326761" y="588405"/>
                </a:cubicBezTo>
                <a:cubicBezTo>
                  <a:pt x="381760" y="588405"/>
                  <a:pt x="381760" y="588405"/>
                  <a:pt x="381760" y="588405"/>
                </a:cubicBezTo>
                <a:cubicBezTo>
                  <a:pt x="396318" y="602993"/>
                  <a:pt x="439994" y="606235"/>
                  <a:pt x="462640" y="606235"/>
                </a:cubicBezTo>
                <a:cubicBezTo>
                  <a:pt x="475581" y="606235"/>
                  <a:pt x="483669" y="601373"/>
                  <a:pt x="496610" y="601373"/>
                </a:cubicBezTo>
                <a:cubicBezTo>
                  <a:pt x="516022" y="601373"/>
                  <a:pt x="522493" y="611098"/>
                  <a:pt x="540287" y="615962"/>
                </a:cubicBezTo>
                <a:cubicBezTo>
                  <a:pt x="540287" y="925560"/>
                  <a:pt x="540287" y="925560"/>
                  <a:pt x="540287" y="925560"/>
                </a:cubicBezTo>
                <a:lnTo>
                  <a:pt x="540524" y="925597"/>
                </a:lnTo>
                <a:lnTo>
                  <a:pt x="540524" y="921908"/>
                </a:lnTo>
                <a:cubicBezTo>
                  <a:pt x="540524" y="907406"/>
                  <a:pt x="540524" y="849396"/>
                  <a:pt x="540524" y="617360"/>
                </a:cubicBezTo>
                <a:cubicBezTo>
                  <a:pt x="548618" y="618979"/>
                  <a:pt x="545380" y="618979"/>
                  <a:pt x="550235" y="617360"/>
                </a:cubicBezTo>
                <a:cubicBezTo>
                  <a:pt x="550235" y="618979"/>
                  <a:pt x="558329" y="625459"/>
                  <a:pt x="559947" y="625459"/>
                </a:cubicBezTo>
                <a:cubicBezTo>
                  <a:pt x="589082" y="643277"/>
                  <a:pt x="621454" y="648137"/>
                  <a:pt x="639258" y="648137"/>
                </a:cubicBezTo>
                <a:cubicBezTo>
                  <a:pt x="645733" y="648137"/>
                  <a:pt x="613361" y="630319"/>
                  <a:pt x="660300" y="628699"/>
                </a:cubicBezTo>
                <a:cubicBezTo>
                  <a:pt x="666775" y="628699"/>
                  <a:pt x="663538" y="606021"/>
                  <a:pt x="681343" y="623839"/>
                </a:cubicBezTo>
                <a:cubicBezTo>
                  <a:pt x="687817" y="630319"/>
                  <a:pt x="707241" y="615740"/>
                  <a:pt x="715333" y="614121"/>
                </a:cubicBezTo>
                <a:cubicBezTo>
                  <a:pt x="734757" y="606021"/>
                  <a:pt x="742850" y="606021"/>
                  <a:pt x="763892" y="599543"/>
                </a:cubicBezTo>
                <a:cubicBezTo>
                  <a:pt x="767129" y="606021"/>
                  <a:pt x="771984" y="610880"/>
                  <a:pt x="776841" y="610880"/>
                </a:cubicBezTo>
                <a:cubicBezTo>
                  <a:pt x="793027" y="610880"/>
                  <a:pt x="788171" y="589824"/>
                  <a:pt x="801121" y="589824"/>
                </a:cubicBezTo>
                <a:cubicBezTo>
                  <a:pt x="805976" y="589824"/>
                  <a:pt x="825399" y="622220"/>
                  <a:pt x="838348" y="622220"/>
                </a:cubicBezTo>
                <a:cubicBezTo>
                  <a:pt x="852915" y="622220"/>
                  <a:pt x="852915" y="606021"/>
                  <a:pt x="867483" y="602782"/>
                </a:cubicBezTo>
                <a:cubicBezTo>
                  <a:pt x="867483" y="609262"/>
                  <a:pt x="875576" y="622220"/>
                  <a:pt x="883669" y="622220"/>
                </a:cubicBezTo>
                <a:cubicBezTo>
                  <a:pt x="894999" y="622220"/>
                  <a:pt x="901474" y="612501"/>
                  <a:pt x="914422" y="612501"/>
                </a:cubicBezTo>
                <a:cubicBezTo>
                  <a:pt x="958124" y="612501"/>
                  <a:pt x="979166" y="648137"/>
                  <a:pt x="1022869" y="644898"/>
                </a:cubicBezTo>
                <a:cubicBezTo>
                  <a:pt x="1063334" y="641658"/>
                  <a:pt x="1060097" y="638417"/>
                  <a:pt x="1079521" y="665954"/>
                </a:cubicBezTo>
                <a:cubicBezTo>
                  <a:pt x="1076283" y="669194"/>
                  <a:pt x="1053623" y="667574"/>
                  <a:pt x="1053623" y="674054"/>
                </a:cubicBezTo>
                <a:cubicBezTo>
                  <a:pt x="1053623" y="675673"/>
                  <a:pt x="1053623" y="685392"/>
                  <a:pt x="1082758" y="685392"/>
                </a:cubicBezTo>
                <a:cubicBezTo>
                  <a:pt x="1097325" y="683772"/>
                  <a:pt x="1107037" y="678912"/>
                  <a:pt x="1121604" y="678912"/>
                </a:cubicBezTo>
                <a:cubicBezTo>
                  <a:pt x="1139410" y="678912"/>
                  <a:pt x="1150739" y="678912"/>
                  <a:pt x="1166922" y="678912"/>
                </a:cubicBezTo>
                <a:cubicBezTo>
                  <a:pt x="1166922" y="678912"/>
                  <a:pt x="1166922" y="678912"/>
                  <a:pt x="1178251" y="683772"/>
                </a:cubicBezTo>
                <a:cubicBezTo>
                  <a:pt x="1189581" y="688631"/>
                  <a:pt x="1192820" y="706449"/>
                  <a:pt x="1207383" y="706449"/>
                </a:cubicBezTo>
                <a:cubicBezTo>
                  <a:pt x="1210624" y="706449"/>
                  <a:pt x="1202530" y="690252"/>
                  <a:pt x="1202530" y="685392"/>
                </a:cubicBezTo>
                <a:cubicBezTo>
                  <a:pt x="1202530" y="661095"/>
                  <a:pt x="1239758" y="680533"/>
                  <a:pt x="1236522" y="656236"/>
                </a:cubicBezTo>
                <a:cubicBezTo>
                  <a:pt x="1228426" y="662715"/>
                  <a:pt x="1209001" y="667574"/>
                  <a:pt x="1197675" y="667574"/>
                </a:cubicBezTo>
                <a:cubicBezTo>
                  <a:pt x="1192820" y="667574"/>
                  <a:pt x="1187964" y="665954"/>
                  <a:pt x="1187964" y="661095"/>
                </a:cubicBezTo>
                <a:cubicBezTo>
                  <a:pt x="1187964" y="644898"/>
                  <a:pt x="1231662" y="643277"/>
                  <a:pt x="1244612" y="640038"/>
                </a:cubicBezTo>
                <a:cubicBezTo>
                  <a:pt x="1254324" y="669194"/>
                  <a:pt x="1298028" y="683772"/>
                  <a:pt x="1336872" y="683772"/>
                </a:cubicBezTo>
                <a:cubicBezTo>
                  <a:pt x="1377337" y="683772"/>
                  <a:pt x="1385430" y="682152"/>
                  <a:pt x="1398378" y="683772"/>
                </a:cubicBezTo>
                <a:cubicBezTo>
                  <a:pt x="1398378" y="667574"/>
                  <a:pt x="1403235" y="661095"/>
                  <a:pt x="1416184" y="661095"/>
                </a:cubicBezTo>
                <a:cubicBezTo>
                  <a:pt x="1425896" y="661095"/>
                  <a:pt x="1445320" y="665954"/>
                  <a:pt x="1448557" y="669194"/>
                </a:cubicBezTo>
                <a:cubicBezTo>
                  <a:pt x="1453414" y="677293"/>
                  <a:pt x="1435609" y="699971"/>
                  <a:pt x="1458267" y="693491"/>
                </a:cubicBezTo>
                <a:cubicBezTo>
                  <a:pt x="1458267" y="659476"/>
                  <a:pt x="1505208" y="672433"/>
                  <a:pt x="1497117" y="643277"/>
                </a:cubicBezTo>
                <a:cubicBezTo>
                  <a:pt x="1490641" y="646517"/>
                  <a:pt x="1485784" y="648137"/>
                  <a:pt x="1480931" y="651376"/>
                </a:cubicBezTo>
                <a:cubicBezTo>
                  <a:pt x="1480931" y="651376"/>
                  <a:pt x="1487405" y="633559"/>
                  <a:pt x="1487405" y="630319"/>
                </a:cubicBezTo>
                <a:cubicBezTo>
                  <a:pt x="1487405" y="606021"/>
                  <a:pt x="1438844" y="618979"/>
                  <a:pt x="1438844" y="596302"/>
                </a:cubicBezTo>
                <a:cubicBezTo>
                  <a:pt x="1438844" y="586584"/>
                  <a:pt x="1448557" y="586584"/>
                  <a:pt x="1448557" y="580105"/>
                </a:cubicBezTo>
                <a:cubicBezTo>
                  <a:pt x="1448557" y="572006"/>
                  <a:pt x="1442082" y="568765"/>
                  <a:pt x="1442082" y="562286"/>
                </a:cubicBezTo>
                <a:cubicBezTo>
                  <a:pt x="1442082" y="550948"/>
                  <a:pt x="1453414" y="552567"/>
                  <a:pt x="1461507" y="550948"/>
                </a:cubicBezTo>
                <a:cubicBezTo>
                  <a:pt x="1461507" y="544469"/>
                  <a:pt x="1455032" y="534750"/>
                  <a:pt x="1469599" y="534750"/>
                </a:cubicBezTo>
                <a:close/>
                <a:moveTo>
                  <a:pt x="7064862" y="528868"/>
                </a:moveTo>
                <a:cubicBezTo>
                  <a:pt x="7076225" y="528868"/>
                  <a:pt x="7103821" y="535371"/>
                  <a:pt x="7103821" y="546749"/>
                </a:cubicBezTo>
                <a:cubicBezTo>
                  <a:pt x="7103821" y="556503"/>
                  <a:pt x="7047006" y="559754"/>
                  <a:pt x="7038889" y="559754"/>
                </a:cubicBezTo>
                <a:cubicBezTo>
                  <a:pt x="7034020" y="559754"/>
                  <a:pt x="7032396" y="556503"/>
                  <a:pt x="7032396" y="551626"/>
                </a:cubicBezTo>
                <a:cubicBezTo>
                  <a:pt x="7032396" y="541873"/>
                  <a:pt x="7053499" y="528868"/>
                  <a:pt x="7064862" y="528868"/>
                </a:cubicBezTo>
                <a:close/>
                <a:moveTo>
                  <a:pt x="4833162" y="459374"/>
                </a:moveTo>
                <a:cubicBezTo>
                  <a:pt x="4841290" y="459374"/>
                  <a:pt x="4844541" y="467542"/>
                  <a:pt x="4851044" y="472442"/>
                </a:cubicBezTo>
                <a:cubicBezTo>
                  <a:pt x="4847793" y="475709"/>
                  <a:pt x="4831537" y="480609"/>
                  <a:pt x="4823409" y="480609"/>
                </a:cubicBezTo>
                <a:cubicBezTo>
                  <a:pt x="4820158" y="480609"/>
                  <a:pt x="4823409" y="475709"/>
                  <a:pt x="4823409" y="474075"/>
                </a:cubicBezTo>
                <a:cubicBezTo>
                  <a:pt x="4823409" y="467542"/>
                  <a:pt x="4826660" y="459374"/>
                  <a:pt x="4833162" y="459374"/>
                </a:cubicBezTo>
                <a:close/>
                <a:moveTo>
                  <a:pt x="1365614" y="458626"/>
                </a:moveTo>
                <a:cubicBezTo>
                  <a:pt x="1372708" y="458021"/>
                  <a:pt x="1380409" y="458828"/>
                  <a:pt x="1388518" y="458828"/>
                </a:cubicBezTo>
                <a:cubicBezTo>
                  <a:pt x="1401491" y="458828"/>
                  <a:pt x="1417707" y="458828"/>
                  <a:pt x="1417707" y="458828"/>
                </a:cubicBezTo>
                <a:cubicBezTo>
                  <a:pt x="1419329" y="458828"/>
                  <a:pt x="1424193" y="462056"/>
                  <a:pt x="1424193" y="465284"/>
                </a:cubicBezTo>
                <a:cubicBezTo>
                  <a:pt x="1424193" y="479810"/>
                  <a:pt x="1406355" y="484652"/>
                  <a:pt x="1401491" y="491109"/>
                </a:cubicBezTo>
                <a:cubicBezTo>
                  <a:pt x="1406355" y="491109"/>
                  <a:pt x="1427437" y="484652"/>
                  <a:pt x="1427437" y="492722"/>
                </a:cubicBezTo>
                <a:cubicBezTo>
                  <a:pt x="1427437" y="502407"/>
                  <a:pt x="1425816" y="495951"/>
                  <a:pt x="1425816" y="504021"/>
                </a:cubicBezTo>
                <a:cubicBezTo>
                  <a:pt x="1429059" y="504021"/>
                  <a:pt x="1437165" y="505635"/>
                  <a:pt x="1442030" y="507249"/>
                </a:cubicBezTo>
                <a:cubicBezTo>
                  <a:pt x="1438789" y="545985"/>
                  <a:pt x="1437165" y="534688"/>
                  <a:pt x="1412841" y="544372"/>
                </a:cubicBezTo>
                <a:cubicBezTo>
                  <a:pt x="1406355" y="545985"/>
                  <a:pt x="1406355" y="554055"/>
                  <a:pt x="1399868" y="554055"/>
                </a:cubicBezTo>
                <a:cubicBezTo>
                  <a:pt x="1388518" y="554055"/>
                  <a:pt x="1388518" y="545985"/>
                  <a:pt x="1383654" y="542757"/>
                </a:cubicBezTo>
                <a:cubicBezTo>
                  <a:pt x="1364195" y="521775"/>
                  <a:pt x="1341494" y="525003"/>
                  <a:pt x="1320413" y="504021"/>
                </a:cubicBezTo>
                <a:cubicBezTo>
                  <a:pt x="1320413" y="492722"/>
                  <a:pt x="1320413" y="492722"/>
                  <a:pt x="1320413" y="492722"/>
                </a:cubicBezTo>
                <a:cubicBezTo>
                  <a:pt x="1330143" y="492722"/>
                  <a:pt x="1339871" y="500793"/>
                  <a:pt x="1352844" y="500793"/>
                </a:cubicBezTo>
                <a:cubicBezTo>
                  <a:pt x="1359330" y="500793"/>
                  <a:pt x="1357709" y="500793"/>
                  <a:pt x="1364195" y="500793"/>
                </a:cubicBezTo>
                <a:cubicBezTo>
                  <a:pt x="1364195" y="481425"/>
                  <a:pt x="1364195" y="481425"/>
                  <a:pt x="1364195" y="481425"/>
                </a:cubicBezTo>
                <a:cubicBezTo>
                  <a:pt x="1354466" y="479810"/>
                  <a:pt x="1339871" y="481425"/>
                  <a:pt x="1339871" y="473354"/>
                </a:cubicBezTo>
                <a:cubicBezTo>
                  <a:pt x="1339871" y="470126"/>
                  <a:pt x="1344737" y="468512"/>
                  <a:pt x="1346358" y="466898"/>
                </a:cubicBezTo>
                <a:cubicBezTo>
                  <a:pt x="1352032" y="461249"/>
                  <a:pt x="1358520" y="459231"/>
                  <a:pt x="1365614" y="458626"/>
                </a:cubicBezTo>
                <a:close/>
                <a:moveTo>
                  <a:pt x="1771489" y="457530"/>
                </a:moveTo>
                <a:cubicBezTo>
                  <a:pt x="1787576" y="457530"/>
                  <a:pt x="1792402" y="462394"/>
                  <a:pt x="1806882" y="462394"/>
                </a:cubicBezTo>
                <a:cubicBezTo>
                  <a:pt x="1826187" y="462394"/>
                  <a:pt x="1842274" y="478611"/>
                  <a:pt x="1855143" y="485097"/>
                </a:cubicBezTo>
                <a:cubicBezTo>
                  <a:pt x="1853535" y="491584"/>
                  <a:pt x="1848708" y="496449"/>
                  <a:pt x="1842274" y="496449"/>
                </a:cubicBezTo>
                <a:cubicBezTo>
                  <a:pt x="1832622" y="496449"/>
                  <a:pt x="1829404" y="491584"/>
                  <a:pt x="1821359" y="491584"/>
                </a:cubicBezTo>
                <a:cubicBezTo>
                  <a:pt x="1813316" y="491584"/>
                  <a:pt x="1806882" y="498071"/>
                  <a:pt x="1794012" y="498071"/>
                </a:cubicBezTo>
                <a:cubicBezTo>
                  <a:pt x="1781143" y="498071"/>
                  <a:pt x="1768272" y="494827"/>
                  <a:pt x="1773098" y="483476"/>
                </a:cubicBezTo>
                <a:cubicBezTo>
                  <a:pt x="1766662" y="478611"/>
                  <a:pt x="1758622" y="475368"/>
                  <a:pt x="1758622" y="467259"/>
                </a:cubicBezTo>
                <a:cubicBezTo>
                  <a:pt x="1758622" y="460772"/>
                  <a:pt x="1765054" y="457530"/>
                  <a:pt x="1771489" y="457530"/>
                </a:cubicBezTo>
                <a:close/>
                <a:moveTo>
                  <a:pt x="1645631" y="455600"/>
                </a:moveTo>
                <a:cubicBezTo>
                  <a:pt x="1645631" y="455600"/>
                  <a:pt x="1668327" y="462079"/>
                  <a:pt x="1668327" y="462079"/>
                </a:cubicBezTo>
                <a:cubicBezTo>
                  <a:pt x="1661842" y="478277"/>
                  <a:pt x="1637525" y="478277"/>
                  <a:pt x="1637525" y="499335"/>
                </a:cubicBezTo>
                <a:cubicBezTo>
                  <a:pt x="1637525" y="504195"/>
                  <a:pt x="1640769" y="507435"/>
                  <a:pt x="1644008" y="507435"/>
                </a:cubicBezTo>
                <a:cubicBezTo>
                  <a:pt x="1642388" y="512295"/>
                  <a:pt x="1644008" y="520394"/>
                  <a:pt x="1644008" y="520394"/>
                </a:cubicBezTo>
                <a:cubicBezTo>
                  <a:pt x="1644008" y="525252"/>
                  <a:pt x="1642388" y="531732"/>
                  <a:pt x="1650494" y="531732"/>
                </a:cubicBezTo>
                <a:cubicBezTo>
                  <a:pt x="1655358" y="531732"/>
                  <a:pt x="1665085" y="523633"/>
                  <a:pt x="1665085" y="517154"/>
                </a:cubicBezTo>
                <a:cubicBezTo>
                  <a:pt x="1665085" y="510674"/>
                  <a:pt x="1658601" y="505815"/>
                  <a:pt x="1658601" y="497716"/>
                </a:cubicBezTo>
                <a:cubicBezTo>
                  <a:pt x="1658601" y="471798"/>
                  <a:pt x="1705614" y="462079"/>
                  <a:pt x="1734794" y="462079"/>
                </a:cubicBezTo>
                <a:cubicBezTo>
                  <a:pt x="1752625" y="462079"/>
                  <a:pt x="1763973" y="487996"/>
                  <a:pt x="1763973" y="502575"/>
                </a:cubicBezTo>
                <a:cubicBezTo>
                  <a:pt x="1763973" y="505815"/>
                  <a:pt x="1759111" y="517154"/>
                  <a:pt x="1763973" y="517154"/>
                </a:cubicBezTo>
                <a:cubicBezTo>
                  <a:pt x="1767216" y="517154"/>
                  <a:pt x="1770457" y="510674"/>
                  <a:pt x="1776943" y="510674"/>
                </a:cubicBezTo>
                <a:cubicBezTo>
                  <a:pt x="1785049" y="510674"/>
                  <a:pt x="1788291" y="517154"/>
                  <a:pt x="1793155" y="517154"/>
                </a:cubicBezTo>
                <a:cubicBezTo>
                  <a:pt x="1806124" y="517154"/>
                  <a:pt x="1809368" y="499335"/>
                  <a:pt x="1822334" y="499335"/>
                </a:cubicBezTo>
                <a:cubicBezTo>
                  <a:pt x="1836926" y="499335"/>
                  <a:pt x="1866107" y="504195"/>
                  <a:pt x="1875835" y="510674"/>
                </a:cubicBezTo>
                <a:cubicBezTo>
                  <a:pt x="1892045" y="522013"/>
                  <a:pt x="1896907" y="546311"/>
                  <a:pt x="1921225" y="546311"/>
                </a:cubicBezTo>
                <a:cubicBezTo>
                  <a:pt x="1930953" y="546311"/>
                  <a:pt x="1932573" y="546311"/>
                  <a:pt x="1939058" y="546311"/>
                </a:cubicBezTo>
                <a:cubicBezTo>
                  <a:pt x="1945543" y="546311"/>
                  <a:pt x="1963376" y="547930"/>
                  <a:pt x="1961754" y="560889"/>
                </a:cubicBezTo>
                <a:cubicBezTo>
                  <a:pt x="1981207" y="567369"/>
                  <a:pt x="1992555" y="578708"/>
                  <a:pt x="2012008" y="580327"/>
                </a:cubicBezTo>
                <a:cubicBezTo>
                  <a:pt x="2012008" y="593286"/>
                  <a:pt x="2012008" y="593286"/>
                  <a:pt x="2012008" y="593286"/>
                </a:cubicBezTo>
                <a:cubicBezTo>
                  <a:pt x="2016871" y="593286"/>
                  <a:pt x="2024976" y="593286"/>
                  <a:pt x="2024976" y="593286"/>
                </a:cubicBezTo>
                <a:cubicBezTo>
                  <a:pt x="2034703" y="593286"/>
                  <a:pt x="2039566" y="599766"/>
                  <a:pt x="2044430" y="609485"/>
                </a:cubicBezTo>
                <a:cubicBezTo>
                  <a:pt x="2034703" y="611105"/>
                  <a:pt x="2024976" y="611105"/>
                  <a:pt x="2018493" y="619204"/>
                </a:cubicBezTo>
                <a:cubicBezTo>
                  <a:pt x="2031462" y="620824"/>
                  <a:pt x="2034703" y="620824"/>
                  <a:pt x="2041189" y="620824"/>
                </a:cubicBezTo>
                <a:cubicBezTo>
                  <a:pt x="2044430" y="620824"/>
                  <a:pt x="2049295" y="622444"/>
                  <a:pt x="2050916" y="627304"/>
                </a:cubicBezTo>
                <a:cubicBezTo>
                  <a:pt x="2039566" y="633783"/>
                  <a:pt x="2034703" y="633783"/>
                  <a:pt x="2028220" y="643502"/>
                </a:cubicBezTo>
                <a:cubicBezTo>
                  <a:pt x="2034703" y="646742"/>
                  <a:pt x="2037946" y="649981"/>
                  <a:pt x="2047673" y="649981"/>
                </a:cubicBezTo>
                <a:cubicBezTo>
                  <a:pt x="2049295" y="666180"/>
                  <a:pt x="2068747" y="672660"/>
                  <a:pt x="2083337" y="674279"/>
                </a:cubicBezTo>
                <a:cubicBezTo>
                  <a:pt x="2084958" y="687238"/>
                  <a:pt x="2088202" y="700196"/>
                  <a:pt x="2099549" y="700196"/>
                </a:cubicBezTo>
                <a:cubicBezTo>
                  <a:pt x="2115759" y="700196"/>
                  <a:pt x="2119003" y="690477"/>
                  <a:pt x="2123865" y="703436"/>
                </a:cubicBezTo>
                <a:cubicBezTo>
                  <a:pt x="2127109" y="706675"/>
                  <a:pt x="2133592" y="706675"/>
                  <a:pt x="2136835" y="706675"/>
                </a:cubicBezTo>
                <a:cubicBezTo>
                  <a:pt x="2151423" y="706675"/>
                  <a:pt x="2156289" y="711535"/>
                  <a:pt x="2156289" y="722874"/>
                </a:cubicBezTo>
                <a:cubicBezTo>
                  <a:pt x="2156289" y="732593"/>
                  <a:pt x="2144942" y="735833"/>
                  <a:pt x="2135216" y="735833"/>
                </a:cubicBezTo>
                <a:cubicBezTo>
                  <a:pt x="2135216" y="743931"/>
                  <a:pt x="2135216" y="740692"/>
                  <a:pt x="2135216" y="743931"/>
                </a:cubicBezTo>
                <a:cubicBezTo>
                  <a:pt x="2135216" y="747171"/>
                  <a:pt x="2133592" y="753650"/>
                  <a:pt x="2119003" y="753650"/>
                </a:cubicBezTo>
                <a:cubicBezTo>
                  <a:pt x="2119003" y="761749"/>
                  <a:pt x="2117381" y="773089"/>
                  <a:pt x="2109276" y="773089"/>
                </a:cubicBezTo>
                <a:cubicBezTo>
                  <a:pt x="2073611" y="773089"/>
                  <a:pt x="2073611" y="724493"/>
                  <a:pt x="2037946" y="724493"/>
                </a:cubicBezTo>
                <a:cubicBezTo>
                  <a:pt x="2034703" y="724493"/>
                  <a:pt x="2024976" y="732593"/>
                  <a:pt x="2024976" y="732593"/>
                </a:cubicBezTo>
                <a:cubicBezTo>
                  <a:pt x="2029839" y="735833"/>
                  <a:pt x="2031462" y="735833"/>
                  <a:pt x="2037946" y="734212"/>
                </a:cubicBezTo>
                <a:cubicBezTo>
                  <a:pt x="2037946" y="742311"/>
                  <a:pt x="2037946" y="742311"/>
                  <a:pt x="2037946" y="742311"/>
                </a:cubicBezTo>
                <a:cubicBezTo>
                  <a:pt x="2034703" y="743931"/>
                  <a:pt x="2029839" y="743931"/>
                  <a:pt x="2028220" y="742311"/>
                </a:cubicBezTo>
                <a:cubicBezTo>
                  <a:pt x="2028220" y="753650"/>
                  <a:pt x="2028220" y="753650"/>
                  <a:pt x="2028220" y="753650"/>
                </a:cubicBezTo>
                <a:cubicBezTo>
                  <a:pt x="2036326" y="753650"/>
                  <a:pt x="2036326" y="753650"/>
                  <a:pt x="2036326" y="753650"/>
                </a:cubicBezTo>
                <a:cubicBezTo>
                  <a:pt x="2037946" y="761749"/>
                  <a:pt x="2047673" y="777948"/>
                  <a:pt x="2052537" y="781188"/>
                </a:cubicBezTo>
                <a:cubicBezTo>
                  <a:pt x="2067127" y="786047"/>
                  <a:pt x="2071991" y="776328"/>
                  <a:pt x="2073611" y="789287"/>
                </a:cubicBezTo>
                <a:cubicBezTo>
                  <a:pt x="2080096" y="789287"/>
                  <a:pt x="2080096" y="789287"/>
                  <a:pt x="2084958" y="789287"/>
                </a:cubicBezTo>
                <a:cubicBezTo>
                  <a:pt x="2084958" y="800625"/>
                  <a:pt x="2084958" y="800625"/>
                  <a:pt x="2084958" y="803865"/>
                </a:cubicBezTo>
                <a:cubicBezTo>
                  <a:pt x="2084958" y="808726"/>
                  <a:pt x="2097928" y="811966"/>
                  <a:pt x="2097928" y="820064"/>
                </a:cubicBezTo>
                <a:cubicBezTo>
                  <a:pt x="2097928" y="826543"/>
                  <a:pt x="2089822" y="841122"/>
                  <a:pt x="2086581" y="847601"/>
                </a:cubicBezTo>
                <a:cubicBezTo>
                  <a:pt x="2073611" y="847601"/>
                  <a:pt x="2028220" y="829783"/>
                  <a:pt x="2020114" y="820064"/>
                </a:cubicBezTo>
                <a:cubicBezTo>
                  <a:pt x="2010385" y="820064"/>
                  <a:pt x="2010385" y="820064"/>
                  <a:pt x="2010385" y="820064"/>
                </a:cubicBezTo>
                <a:cubicBezTo>
                  <a:pt x="2021735" y="834643"/>
                  <a:pt x="2062265" y="849221"/>
                  <a:pt x="2062265" y="870279"/>
                </a:cubicBezTo>
                <a:cubicBezTo>
                  <a:pt x="2062265" y="875139"/>
                  <a:pt x="2057400" y="878379"/>
                  <a:pt x="2054159" y="878379"/>
                </a:cubicBezTo>
                <a:cubicBezTo>
                  <a:pt x="2050916" y="878379"/>
                  <a:pt x="2049295" y="870279"/>
                  <a:pt x="2047673" y="870279"/>
                </a:cubicBezTo>
                <a:cubicBezTo>
                  <a:pt x="2026598" y="858940"/>
                  <a:pt x="2013629" y="863800"/>
                  <a:pt x="1995795" y="852461"/>
                </a:cubicBezTo>
                <a:cubicBezTo>
                  <a:pt x="1977965" y="842742"/>
                  <a:pt x="1935817" y="844362"/>
                  <a:pt x="1947164" y="821684"/>
                </a:cubicBezTo>
                <a:cubicBezTo>
                  <a:pt x="1924467" y="810345"/>
                  <a:pt x="1913120" y="797386"/>
                  <a:pt x="1892045" y="786047"/>
                </a:cubicBezTo>
                <a:cubicBezTo>
                  <a:pt x="1888804" y="790906"/>
                  <a:pt x="1883940" y="795766"/>
                  <a:pt x="1877455" y="795766"/>
                </a:cubicBezTo>
                <a:cubicBezTo>
                  <a:pt x="1870970" y="795766"/>
                  <a:pt x="1872591" y="790906"/>
                  <a:pt x="1866107" y="790906"/>
                </a:cubicBezTo>
                <a:cubicBezTo>
                  <a:pt x="1856380" y="790906"/>
                  <a:pt x="1853138" y="802245"/>
                  <a:pt x="1843411" y="802245"/>
                </a:cubicBezTo>
                <a:cubicBezTo>
                  <a:pt x="1836926" y="802245"/>
                  <a:pt x="1812609" y="792526"/>
                  <a:pt x="1812609" y="781188"/>
                </a:cubicBezTo>
                <a:cubicBezTo>
                  <a:pt x="1812609" y="774708"/>
                  <a:pt x="1832064" y="761749"/>
                  <a:pt x="1841788" y="761749"/>
                </a:cubicBezTo>
                <a:cubicBezTo>
                  <a:pt x="1854759" y="761749"/>
                  <a:pt x="1866107" y="761749"/>
                  <a:pt x="1872591" y="761749"/>
                </a:cubicBezTo>
                <a:cubicBezTo>
                  <a:pt x="1879077" y="761749"/>
                  <a:pt x="1896907" y="758510"/>
                  <a:pt x="1905013" y="752031"/>
                </a:cubicBezTo>
                <a:cubicBezTo>
                  <a:pt x="1901772" y="750411"/>
                  <a:pt x="1892045" y="743931"/>
                  <a:pt x="1892045" y="737452"/>
                </a:cubicBezTo>
                <a:cubicBezTo>
                  <a:pt x="1892045" y="726113"/>
                  <a:pt x="1905013" y="732593"/>
                  <a:pt x="1909878" y="726113"/>
                </a:cubicBezTo>
                <a:cubicBezTo>
                  <a:pt x="1916361" y="719634"/>
                  <a:pt x="1930953" y="705055"/>
                  <a:pt x="1930953" y="695336"/>
                </a:cubicBezTo>
                <a:cubicBezTo>
                  <a:pt x="1930953" y="675899"/>
                  <a:pt x="1885559" y="641882"/>
                  <a:pt x="1870970" y="641882"/>
                </a:cubicBezTo>
                <a:cubicBezTo>
                  <a:pt x="1861243" y="641882"/>
                  <a:pt x="1856380" y="649981"/>
                  <a:pt x="1848273" y="649981"/>
                </a:cubicBezTo>
                <a:cubicBezTo>
                  <a:pt x="1845032" y="649981"/>
                  <a:pt x="1841788" y="641882"/>
                  <a:pt x="1841788" y="641882"/>
                </a:cubicBezTo>
                <a:cubicBezTo>
                  <a:pt x="1841788" y="633783"/>
                  <a:pt x="1854759" y="632163"/>
                  <a:pt x="1859623" y="632163"/>
                </a:cubicBezTo>
                <a:cubicBezTo>
                  <a:pt x="1853138" y="625684"/>
                  <a:pt x="1814230" y="593286"/>
                  <a:pt x="1806124" y="593286"/>
                </a:cubicBezTo>
                <a:cubicBezTo>
                  <a:pt x="1796395" y="593286"/>
                  <a:pt x="1785049" y="619204"/>
                  <a:pt x="1772078" y="619204"/>
                </a:cubicBezTo>
                <a:cubicBezTo>
                  <a:pt x="1763973" y="619204"/>
                  <a:pt x="1765594" y="607865"/>
                  <a:pt x="1767216" y="603005"/>
                </a:cubicBezTo>
                <a:cubicBezTo>
                  <a:pt x="1744519" y="601386"/>
                  <a:pt x="1691023" y="603005"/>
                  <a:pt x="1658601" y="603005"/>
                </a:cubicBezTo>
                <a:cubicBezTo>
                  <a:pt x="1652116" y="603005"/>
                  <a:pt x="1640769" y="594906"/>
                  <a:pt x="1635904" y="588427"/>
                </a:cubicBezTo>
                <a:cubicBezTo>
                  <a:pt x="1601861" y="588427"/>
                  <a:pt x="1601861" y="588427"/>
                  <a:pt x="1601861" y="588427"/>
                </a:cubicBezTo>
                <a:cubicBezTo>
                  <a:pt x="1598618" y="578708"/>
                  <a:pt x="1587270" y="577088"/>
                  <a:pt x="1587270" y="567369"/>
                </a:cubicBezTo>
                <a:cubicBezTo>
                  <a:pt x="1595375" y="564129"/>
                  <a:pt x="1606723" y="568989"/>
                  <a:pt x="1618072" y="568989"/>
                </a:cubicBezTo>
                <a:cubicBezTo>
                  <a:pt x="1618072" y="560889"/>
                  <a:pt x="1618072" y="560889"/>
                  <a:pt x="1618072" y="560889"/>
                </a:cubicBezTo>
                <a:cubicBezTo>
                  <a:pt x="1611587" y="556030"/>
                  <a:pt x="1579164" y="552790"/>
                  <a:pt x="1579164" y="552790"/>
                </a:cubicBezTo>
                <a:cubicBezTo>
                  <a:pt x="1579164" y="552790"/>
                  <a:pt x="1569437" y="539831"/>
                  <a:pt x="1569437" y="533352"/>
                </a:cubicBezTo>
                <a:cubicBezTo>
                  <a:pt x="1569437" y="513914"/>
                  <a:pt x="1572679" y="509054"/>
                  <a:pt x="1582407" y="502575"/>
                </a:cubicBezTo>
                <a:cubicBezTo>
                  <a:pt x="1588890" y="497716"/>
                  <a:pt x="1585650" y="484757"/>
                  <a:pt x="1587270" y="481517"/>
                </a:cubicBezTo>
                <a:cubicBezTo>
                  <a:pt x="1601861" y="466938"/>
                  <a:pt x="1621315" y="455600"/>
                  <a:pt x="1645631" y="455600"/>
                </a:cubicBezTo>
                <a:close/>
                <a:moveTo>
                  <a:pt x="1249603" y="455600"/>
                </a:moveTo>
                <a:cubicBezTo>
                  <a:pt x="1262518" y="455600"/>
                  <a:pt x="1273818" y="460482"/>
                  <a:pt x="1273818" y="471873"/>
                </a:cubicBezTo>
                <a:cubicBezTo>
                  <a:pt x="1273818" y="481638"/>
                  <a:pt x="1259289" y="488147"/>
                  <a:pt x="1259289" y="494657"/>
                </a:cubicBezTo>
                <a:cubicBezTo>
                  <a:pt x="1259289" y="520694"/>
                  <a:pt x="1278659" y="536968"/>
                  <a:pt x="1278659" y="556496"/>
                </a:cubicBezTo>
                <a:cubicBezTo>
                  <a:pt x="1278659" y="579279"/>
                  <a:pt x="1338386" y="593926"/>
                  <a:pt x="1351300" y="605317"/>
                </a:cubicBezTo>
                <a:cubicBezTo>
                  <a:pt x="1338386" y="613454"/>
                  <a:pt x="1335158" y="611827"/>
                  <a:pt x="1322244" y="611827"/>
                </a:cubicBezTo>
                <a:cubicBezTo>
                  <a:pt x="1317402" y="611827"/>
                  <a:pt x="1314173" y="613454"/>
                  <a:pt x="1314173" y="618336"/>
                </a:cubicBezTo>
                <a:cubicBezTo>
                  <a:pt x="1314173" y="623219"/>
                  <a:pt x="1322244" y="623219"/>
                  <a:pt x="1323859" y="623219"/>
                </a:cubicBezTo>
                <a:cubicBezTo>
                  <a:pt x="1325474" y="629727"/>
                  <a:pt x="1328701" y="631356"/>
                  <a:pt x="1331929" y="634611"/>
                </a:cubicBezTo>
                <a:cubicBezTo>
                  <a:pt x="1325474" y="647630"/>
                  <a:pt x="1309331" y="647630"/>
                  <a:pt x="1291575" y="647630"/>
                </a:cubicBezTo>
                <a:cubicBezTo>
                  <a:pt x="1262518" y="647630"/>
                  <a:pt x="1252833" y="624846"/>
                  <a:pt x="1231849" y="624846"/>
                </a:cubicBezTo>
                <a:cubicBezTo>
                  <a:pt x="1218935" y="624846"/>
                  <a:pt x="1225389" y="632982"/>
                  <a:pt x="1214091" y="637864"/>
                </a:cubicBezTo>
                <a:cubicBezTo>
                  <a:pt x="1194721" y="647630"/>
                  <a:pt x="1176964" y="642747"/>
                  <a:pt x="1162434" y="652512"/>
                </a:cubicBezTo>
                <a:cubicBezTo>
                  <a:pt x="1130156" y="652512"/>
                  <a:pt x="1117242" y="652512"/>
                  <a:pt x="1097870" y="652512"/>
                </a:cubicBezTo>
                <a:cubicBezTo>
                  <a:pt x="1086570" y="652512"/>
                  <a:pt x="1094642" y="641120"/>
                  <a:pt x="1086570" y="634611"/>
                </a:cubicBezTo>
                <a:cubicBezTo>
                  <a:pt x="1078500" y="629727"/>
                  <a:pt x="1055900" y="631356"/>
                  <a:pt x="1046214" y="631356"/>
                </a:cubicBezTo>
                <a:cubicBezTo>
                  <a:pt x="1031687" y="631356"/>
                  <a:pt x="1018772" y="615082"/>
                  <a:pt x="1013929" y="605317"/>
                </a:cubicBezTo>
                <a:cubicBezTo>
                  <a:pt x="1030072" y="593926"/>
                  <a:pt x="1052671" y="589043"/>
                  <a:pt x="1081728" y="589043"/>
                </a:cubicBezTo>
                <a:cubicBezTo>
                  <a:pt x="1093028" y="589043"/>
                  <a:pt x="1097870" y="589043"/>
                  <a:pt x="1105942" y="587416"/>
                </a:cubicBezTo>
                <a:cubicBezTo>
                  <a:pt x="1101099" y="585789"/>
                  <a:pt x="1094642" y="580906"/>
                  <a:pt x="1088185" y="580906"/>
                </a:cubicBezTo>
                <a:cubicBezTo>
                  <a:pt x="1073657" y="580906"/>
                  <a:pt x="1057515" y="580906"/>
                  <a:pt x="1049443" y="580906"/>
                </a:cubicBezTo>
                <a:cubicBezTo>
                  <a:pt x="1034915" y="580906"/>
                  <a:pt x="996173" y="587416"/>
                  <a:pt x="996173" y="567887"/>
                </a:cubicBezTo>
                <a:cubicBezTo>
                  <a:pt x="996173" y="551615"/>
                  <a:pt x="1015544" y="558124"/>
                  <a:pt x="1023615" y="553242"/>
                </a:cubicBezTo>
                <a:cubicBezTo>
                  <a:pt x="1012315" y="549987"/>
                  <a:pt x="1007473" y="551615"/>
                  <a:pt x="999401" y="551615"/>
                </a:cubicBezTo>
                <a:cubicBezTo>
                  <a:pt x="991330" y="551615"/>
                  <a:pt x="976802" y="541850"/>
                  <a:pt x="976802" y="538595"/>
                </a:cubicBezTo>
                <a:cubicBezTo>
                  <a:pt x="976802" y="502794"/>
                  <a:pt x="1042986" y="476756"/>
                  <a:pt x="1067200" y="476756"/>
                </a:cubicBezTo>
                <a:cubicBezTo>
                  <a:pt x="1078500" y="476756"/>
                  <a:pt x="1076885" y="497912"/>
                  <a:pt x="1080114" y="502794"/>
                </a:cubicBezTo>
                <a:cubicBezTo>
                  <a:pt x="1086570" y="497912"/>
                  <a:pt x="1091413" y="489775"/>
                  <a:pt x="1102714" y="489775"/>
                </a:cubicBezTo>
                <a:cubicBezTo>
                  <a:pt x="1122084" y="489775"/>
                  <a:pt x="1128542" y="497912"/>
                  <a:pt x="1134998" y="510931"/>
                </a:cubicBezTo>
                <a:cubicBezTo>
                  <a:pt x="1141455" y="509304"/>
                  <a:pt x="1147913" y="507676"/>
                  <a:pt x="1155984" y="506048"/>
                </a:cubicBezTo>
                <a:cubicBezTo>
                  <a:pt x="1154369" y="499539"/>
                  <a:pt x="1152756" y="496284"/>
                  <a:pt x="1152756" y="493030"/>
                </a:cubicBezTo>
                <a:cubicBezTo>
                  <a:pt x="1167279" y="493030"/>
                  <a:pt x="1167279" y="493030"/>
                  <a:pt x="1167279" y="493030"/>
                </a:cubicBezTo>
                <a:cubicBezTo>
                  <a:pt x="1176964" y="496284"/>
                  <a:pt x="1188264" y="504421"/>
                  <a:pt x="1191493" y="512558"/>
                </a:cubicBezTo>
                <a:cubicBezTo>
                  <a:pt x="1194721" y="520694"/>
                  <a:pt x="1189878" y="538595"/>
                  <a:pt x="1202793" y="538595"/>
                </a:cubicBezTo>
                <a:cubicBezTo>
                  <a:pt x="1209247" y="538595"/>
                  <a:pt x="1209247" y="536968"/>
                  <a:pt x="1212475" y="533713"/>
                </a:cubicBezTo>
                <a:cubicBezTo>
                  <a:pt x="1206020" y="523949"/>
                  <a:pt x="1196337" y="489775"/>
                  <a:pt x="1196337" y="483265"/>
                </a:cubicBezTo>
                <a:cubicBezTo>
                  <a:pt x="1196337" y="478383"/>
                  <a:pt x="1202793" y="475129"/>
                  <a:pt x="1209247" y="475129"/>
                </a:cubicBezTo>
                <a:cubicBezTo>
                  <a:pt x="1222161" y="475129"/>
                  <a:pt x="1217317" y="480010"/>
                  <a:pt x="1228617" y="475129"/>
                </a:cubicBezTo>
                <a:cubicBezTo>
                  <a:pt x="1228617" y="471873"/>
                  <a:pt x="1228617" y="470246"/>
                  <a:pt x="1228617" y="466991"/>
                </a:cubicBezTo>
                <a:cubicBezTo>
                  <a:pt x="1228617" y="460482"/>
                  <a:pt x="1238304" y="455600"/>
                  <a:pt x="1249603" y="455600"/>
                </a:cubicBezTo>
                <a:close/>
                <a:moveTo>
                  <a:pt x="1492757" y="442086"/>
                </a:moveTo>
                <a:cubicBezTo>
                  <a:pt x="1516812" y="442086"/>
                  <a:pt x="1536056" y="450100"/>
                  <a:pt x="1561716" y="450100"/>
                </a:cubicBezTo>
                <a:cubicBezTo>
                  <a:pt x="1561716" y="454908"/>
                  <a:pt x="1561716" y="456510"/>
                  <a:pt x="1561716" y="459716"/>
                </a:cubicBezTo>
                <a:cubicBezTo>
                  <a:pt x="1561716" y="461318"/>
                  <a:pt x="1548886" y="470934"/>
                  <a:pt x="1548886" y="470934"/>
                </a:cubicBezTo>
                <a:cubicBezTo>
                  <a:pt x="1539264" y="483756"/>
                  <a:pt x="1529642" y="498180"/>
                  <a:pt x="1508795" y="498180"/>
                </a:cubicBezTo>
                <a:cubicBezTo>
                  <a:pt x="1492757" y="498180"/>
                  <a:pt x="1492757" y="490166"/>
                  <a:pt x="1489549" y="502988"/>
                </a:cubicBezTo>
                <a:cubicBezTo>
                  <a:pt x="1497567" y="502988"/>
                  <a:pt x="1497567" y="502988"/>
                  <a:pt x="1497567" y="502988"/>
                </a:cubicBezTo>
                <a:cubicBezTo>
                  <a:pt x="1495964" y="515809"/>
                  <a:pt x="1491152" y="519014"/>
                  <a:pt x="1481529" y="527027"/>
                </a:cubicBezTo>
                <a:cubicBezTo>
                  <a:pt x="1467095" y="527027"/>
                  <a:pt x="1467095" y="527027"/>
                  <a:pt x="1467095" y="527027"/>
                </a:cubicBezTo>
                <a:cubicBezTo>
                  <a:pt x="1467095" y="517411"/>
                  <a:pt x="1467095" y="509399"/>
                  <a:pt x="1468700" y="506193"/>
                </a:cubicBezTo>
                <a:cubicBezTo>
                  <a:pt x="1457473" y="494974"/>
                  <a:pt x="1462285" y="485358"/>
                  <a:pt x="1457473" y="472537"/>
                </a:cubicBezTo>
                <a:cubicBezTo>
                  <a:pt x="1457473" y="459716"/>
                  <a:pt x="1457473" y="459716"/>
                  <a:pt x="1457473" y="459716"/>
                </a:cubicBezTo>
                <a:cubicBezTo>
                  <a:pt x="1462285" y="459716"/>
                  <a:pt x="1470305" y="459716"/>
                  <a:pt x="1473511" y="459716"/>
                </a:cubicBezTo>
                <a:cubicBezTo>
                  <a:pt x="1471907" y="459716"/>
                  <a:pt x="1473511" y="454908"/>
                  <a:pt x="1473511" y="453304"/>
                </a:cubicBezTo>
                <a:cubicBezTo>
                  <a:pt x="1473511" y="451703"/>
                  <a:pt x="1478322" y="442086"/>
                  <a:pt x="1492757" y="442086"/>
                </a:cubicBezTo>
                <a:close/>
                <a:moveTo>
                  <a:pt x="6286133" y="438139"/>
                </a:moveTo>
                <a:cubicBezTo>
                  <a:pt x="6303742" y="438139"/>
                  <a:pt x="6318149" y="449268"/>
                  <a:pt x="6318149" y="465165"/>
                </a:cubicBezTo>
                <a:cubicBezTo>
                  <a:pt x="6297338" y="465165"/>
                  <a:pt x="6297338" y="465165"/>
                  <a:pt x="6297338" y="465165"/>
                </a:cubicBezTo>
                <a:cubicBezTo>
                  <a:pt x="6284532" y="458806"/>
                  <a:pt x="6268524" y="460396"/>
                  <a:pt x="6255717" y="455626"/>
                </a:cubicBezTo>
                <a:lnTo>
                  <a:pt x="6252515" y="458806"/>
                </a:lnTo>
                <a:cubicBezTo>
                  <a:pt x="6260519" y="447678"/>
                  <a:pt x="6270124" y="438139"/>
                  <a:pt x="6286133" y="438139"/>
                </a:cubicBezTo>
                <a:close/>
                <a:moveTo>
                  <a:pt x="934926" y="427944"/>
                </a:moveTo>
                <a:cubicBezTo>
                  <a:pt x="951111" y="432793"/>
                  <a:pt x="957586" y="440874"/>
                  <a:pt x="973772" y="442490"/>
                </a:cubicBezTo>
                <a:cubicBezTo>
                  <a:pt x="980246" y="448956"/>
                  <a:pt x="988340" y="440874"/>
                  <a:pt x="998051" y="440874"/>
                </a:cubicBezTo>
                <a:cubicBezTo>
                  <a:pt x="1012618" y="440874"/>
                  <a:pt x="1048228" y="455420"/>
                  <a:pt x="1048228" y="471583"/>
                </a:cubicBezTo>
                <a:cubicBezTo>
                  <a:pt x="1048228" y="479664"/>
                  <a:pt x="1009382" y="484513"/>
                  <a:pt x="1002907" y="486129"/>
                </a:cubicBezTo>
                <a:cubicBezTo>
                  <a:pt x="980246" y="494210"/>
                  <a:pt x="949494" y="523302"/>
                  <a:pt x="949494" y="539464"/>
                </a:cubicBezTo>
                <a:cubicBezTo>
                  <a:pt x="949494" y="545929"/>
                  <a:pt x="899317" y="563707"/>
                  <a:pt x="894461" y="563707"/>
                </a:cubicBezTo>
                <a:cubicBezTo>
                  <a:pt x="889606" y="563707"/>
                  <a:pt x="886369" y="557243"/>
                  <a:pt x="883131" y="557243"/>
                </a:cubicBezTo>
                <a:cubicBezTo>
                  <a:pt x="879894" y="557243"/>
                  <a:pt x="875038" y="545929"/>
                  <a:pt x="873420" y="542697"/>
                </a:cubicBezTo>
                <a:cubicBezTo>
                  <a:pt x="866946" y="534615"/>
                  <a:pt x="837810" y="536231"/>
                  <a:pt x="837810" y="528151"/>
                </a:cubicBezTo>
                <a:cubicBezTo>
                  <a:pt x="837810" y="503907"/>
                  <a:pt x="873420" y="484513"/>
                  <a:pt x="873420" y="458653"/>
                </a:cubicBezTo>
                <a:cubicBezTo>
                  <a:pt x="873420" y="452188"/>
                  <a:pt x="863708" y="440874"/>
                  <a:pt x="863708" y="432793"/>
                </a:cubicBezTo>
                <a:cubicBezTo>
                  <a:pt x="881513" y="426329"/>
                  <a:pt x="889606" y="432793"/>
                  <a:pt x="905792" y="432793"/>
                </a:cubicBezTo>
                <a:cubicBezTo>
                  <a:pt x="915503" y="432793"/>
                  <a:pt x="921977" y="424712"/>
                  <a:pt x="934926" y="427944"/>
                </a:cubicBezTo>
                <a:close/>
                <a:moveTo>
                  <a:pt x="5704282" y="427522"/>
                </a:moveTo>
                <a:lnTo>
                  <a:pt x="5699359" y="432348"/>
                </a:lnTo>
                <a:lnTo>
                  <a:pt x="5701880" y="428229"/>
                </a:lnTo>
                <a:close/>
                <a:moveTo>
                  <a:pt x="6260237" y="420378"/>
                </a:moveTo>
                <a:cubicBezTo>
                  <a:pt x="6265063" y="420582"/>
                  <a:pt x="6269889" y="423440"/>
                  <a:pt x="6269889" y="428341"/>
                </a:cubicBezTo>
                <a:cubicBezTo>
                  <a:pt x="6269889" y="434875"/>
                  <a:pt x="6263455" y="438142"/>
                  <a:pt x="6258629" y="438142"/>
                </a:cubicBezTo>
                <a:cubicBezTo>
                  <a:pt x="6250585" y="438142"/>
                  <a:pt x="6250585" y="434875"/>
                  <a:pt x="6250585" y="428341"/>
                </a:cubicBezTo>
                <a:cubicBezTo>
                  <a:pt x="6250585" y="422624"/>
                  <a:pt x="6255411" y="420174"/>
                  <a:pt x="6260237" y="420378"/>
                </a:cubicBezTo>
                <a:close/>
                <a:moveTo>
                  <a:pt x="5687873" y="413044"/>
                </a:moveTo>
                <a:cubicBezTo>
                  <a:pt x="5697718" y="413044"/>
                  <a:pt x="5704282" y="416261"/>
                  <a:pt x="5704282" y="424305"/>
                </a:cubicBezTo>
                <a:lnTo>
                  <a:pt x="5701880" y="428229"/>
                </a:lnTo>
                <a:lnTo>
                  <a:pt x="5687873" y="432348"/>
                </a:lnTo>
                <a:cubicBezTo>
                  <a:pt x="5679669" y="432348"/>
                  <a:pt x="5671465" y="430739"/>
                  <a:pt x="5671465" y="424305"/>
                </a:cubicBezTo>
                <a:cubicBezTo>
                  <a:pt x="5671465" y="417870"/>
                  <a:pt x="5681310" y="413044"/>
                  <a:pt x="5687873" y="413044"/>
                </a:cubicBezTo>
                <a:close/>
                <a:moveTo>
                  <a:pt x="1781900" y="393526"/>
                </a:moveTo>
                <a:lnTo>
                  <a:pt x="1783718" y="394903"/>
                </a:lnTo>
                <a:lnTo>
                  <a:pt x="1780157" y="395614"/>
                </a:lnTo>
                <a:close/>
                <a:moveTo>
                  <a:pt x="1782099" y="393284"/>
                </a:moveTo>
                <a:lnTo>
                  <a:pt x="1781900" y="393526"/>
                </a:lnTo>
                <a:lnTo>
                  <a:pt x="1781786" y="393441"/>
                </a:lnTo>
                <a:close/>
                <a:moveTo>
                  <a:pt x="1282963" y="386102"/>
                </a:moveTo>
                <a:cubicBezTo>
                  <a:pt x="1284507" y="389319"/>
                  <a:pt x="1287596" y="390928"/>
                  <a:pt x="1287596" y="395755"/>
                </a:cubicBezTo>
                <a:cubicBezTo>
                  <a:pt x="1287596" y="405407"/>
                  <a:pt x="1281417" y="405407"/>
                  <a:pt x="1278329" y="405407"/>
                </a:cubicBezTo>
                <a:cubicBezTo>
                  <a:pt x="1270609" y="405407"/>
                  <a:pt x="1269064" y="403798"/>
                  <a:pt x="1264433" y="405407"/>
                </a:cubicBezTo>
                <a:cubicBezTo>
                  <a:pt x="1267521" y="392537"/>
                  <a:pt x="1273696" y="389319"/>
                  <a:pt x="1282963" y="386102"/>
                </a:cubicBezTo>
                <a:close/>
                <a:moveTo>
                  <a:pt x="3027685" y="386102"/>
                </a:moveTo>
                <a:cubicBezTo>
                  <a:pt x="3040812" y="386102"/>
                  <a:pt x="3040812" y="386102"/>
                  <a:pt x="3040812" y="386102"/>
                </a:cubicBezTo>
                <a:cubicBezTo>
                  <a:pt x="3040812" y="390927"/>
                  <a:pt x="3040812" y="392536"/>
                  <a:pt x="3040812" y="394145"/>
                </a:cubicBezTo>
                <a:cubicBezTo>
                  <a:pt x="3053940" y="394145"/>
                  <a:pt x="3053940" y="394145"/>
                  <a:pt x="3053940" y="394145"/>
                </a:cubicBezTo>
                <a:cubicBezTo>
                  <a:pt x="3049017" y="397362"/>
                  <a:pt x="3037532" y="405406"/>
                  <a:pt x="3030968" y="405406"/>
                </a:cubicBezTo>
                <a:cubicBezTo>
                  <a:pt x="3024404" y="405406"/>
                  <a:pt x="3021120" y="398971"/>
                  <a:pt x="3021120" y="394145"/>
                </a:cubicBezTo>
                <a:cubicBezTo>
                  <a:pt x="3021120" y="390927"/>
                  <a:pt x="3026044" y="387710"/>
                  <a:pt x="3027685" y="386102"/>
                </a:cubicBezTo>
                <a:close/>
                <a:moveTo>
                  <a:pt x="1468900" y="378379"/>
                </a:moveTo>
                <a:cubicBezTo>
                  <a:pt x="1481839" y="378379"/>
                  <a:pt x="1498012" y="392758"/>
                  <a:pt x="1498012" y="402344"/>
                </a:cubicBezTo>
                <a:cubicBezTo>
                  <a:pt x="1498012" y="413528"/>
                  <a:pt x="1494780" y="424712"/>
                  <a:pt x="1485073" y="424712"/>
                </a:cubicBezTo>
                <a:cubicBezTo>
                  <a:pt x="1478606" y="424712"/>
                  <a:pt x="1438168" y="405540"/>
                  <a:pt x="1438168" y="405540"/>
                </a:cubicBezTo>
                <a:cubicBezTo>
                  <a:pt x="1438168" y="399149"/>
                  <a:pt x="1446255" y="394356"/>
                  <a:pt x="1447874" y="394356"/>
                </a:cubicBezTo>
                <a:cubicBezTo>
                  <a:pt x="1454343" y="394356"/>
                  <a:pt x="1452726" y="378379"/>
                  <a:pt x="1468900" y="378379"/>
                </a:cubicBezTo>
                <a:close/>
                <a:moveTo>
                  <a:pt x="6379921" y="372505"/>
                </a:moveTo>
                <a:cubicBezTo>
                  <a:pt x="6386402" y="377428"/>
                  <a:pt x="6460929" y="387273"/>
                  <a:pt x="6464170" y="387273"/>
                </a:cubicBezTo>
                <a:cubicBezTo>
                  <a:pt x="6469030" y="387273"/>
                  <a:pt x="6470650" y="390554"/>
                  <a:pt x="6470650" y="393836"/>
                </a:cubicBezTo>
                <a:cubicBezTo>
                  <a:pt x="6470650" y="402040"/>
                  <a:pt x="6451208" y="405322"/>
                  <a:pt x="6439867" y="405322"/>
                </a:cubicBezTo>
                <a:cubicBezTo>
                  <a:pt x="6420425" y="405322"/>
                  <a:pt x="6386402" y="395477"/>
                  <a:pt x="6386402" y="377428"/>
                </a:cubicBezTo>
                <a:close/>
                <a:moveTo>
                  <a:pt x="6165194" y="368230"/>
                </a:moveTo>
                <a:lnTo>
                  <a:pt x="6165647" y="368645"/>
                </a:lnTo>
                <a:lnTo>
                  <a:pt x="6165123" y="368405"/>
                </a:lnTo>
                <a:close/>
                <a:moveTo>
                  <a:pt x="6163958" y="367100"/>
                </a:moveTo>
                <a:lnTo>
                  <a:pt x="6165647" y="367100"/>
                </a:lnTo>
                <a:lnTo>
                  <a:pt x="6165194" y="368230"/>
                </a:lnTo>
                <a:close/>
                <a:moveTo>
                  <a:pt x="1003827" y="364866"/>
                </a:moveTo>
                <a:cubicBezTo>
                  <a:pt x="1002173" y="375846"/>
                  <a:pt x="990590" y="389963"/>
                  <a:pt x="982317" y="389963"/>
                </a:cubicBezTo>
                <a:cubicBezTo>
                  <a:pt x="975698" y="389963"/>
                  <a:pt x="969080" y="386826"/>
                  <a:pt x="969080" y="382121"/>
                </a:cubicBezTo>
                <a:cubicBezTo>
                  <a:pt x="969080" y="369571"/>
                  <a:pt x="995554" y="364866"/>
                  <a:pt x="1003827" y="364866"/>
                </a:cubicBezTo>
                <a:close/>
                <a:moveTo>
                  <a:pt x="6157201" y="360923"/>
                </a:moveTo>
                <a:cubicBezTo>
                  <a:pt x="6157201" y="360923"/>
                  <a:pt x="6157201" y="360923"/>
                  <a:pt x="6158257" y="361888"/>
                </a:cubicBezTo>
                <a:lnTo>
                  <a:pt x="6163958" y="367100"/>
                </a:lnTo>
                <a:lnTo>
                  <a:pt x="6162269" y="367100"/>
                </a:lnTo>
                <a:lnTo>
                  <a:pt x="6165123" y="368405"/>
                </a:lnTo>
                <a:lnTo>
                  <a:pt x="6163324" y="372891"/>
                </a:lnTo>
                <a:cubicBezTo>
                  <a:pt x="6162269" y="374822"/>
                  <a:pt x="6160580" y="376366"/>
                  <a:pt x="6157201" y="376366"/>
                </a:cubicBezTo>
                <a:cubicBezTo>
                  <a:pt x="6153823" y="376366"/>
                  <a:pt x="6152134" y="374822"/>
                  <a:pt x="6152134" y="371733"/>
                </a:cubicBezTo>
                <a:cubicBezTo>
                  <a:pt x="6152134" y="367100"/>
                  <a:pt x="6155512" y="364012"/>
                  <a:pt x="6157201" y="360923"/>
                </a:cubicBezTo>
                <a:close/>
                <a:moveTo>
                  <a:pt x="6221052" y="345479"/>
                </a:moveTo>
                <a:cubicBezTo>
                  <a:pt x="6243619" y="345479"/>
                  <a:pt x="6245231" y="369101"/>
                  <a:pt x="6264576" y="369101"/>
                </a:cubicBezTo>
                <a:cubicBezTo>
                  <a:pt x="6264576" y="358078"/>
                  <a:pt x="6267800" y="350203"/>
                  <a:pt x="6275860" y="350203"/>
                </a:cubicBezTo>
                <a:cubicBezTo>
                  <a:pt x="6288756" y="350203"/>
                  <a:pt x="6330667" y="364377"/>
                  <a:pt x="6345175" y="369101"/>
                </a:cubicBezTo>
                <a:cubicBezTo>
                  <a:pt x="6341951" y="378550"/>
                  <a:pt x="6332279" y="386424"/>
                  <a:pt x="6332279" y="391149"/>
                </a:cubicBezTo>
                <a:lnTo>
                  <a:pt x="6312935" y="391149"/>
                </a:lnTo>
                <a:cubicBezTo>
                  <a:pt x="6308099" y="391149"/>
                  <a:pt x="6304876" y="399023"/>
                  <a:pt x="6295204" y="399023"/>
                </a:cubicBezTo>
                <a:cubicBezTo>
                  <a:pt x="6290368" y="399023"/>
                  <a:pt x="6288756" y="391149"/>
                  <a:pt x="6282308" y="391149"/>
                </a:cubicBezTo>
                <a:cubicBezTo>
                  <a:pt x="6277472" y="391149"/>
                  <a:pt x="6274248" y="395873"/>
                  <a:pt x="6269412" y="395873"/>
                </a:cubicBezTo>
                <a:cubicBezTo>
                  <a:pt x="6264576" y="395873"/>
                  <a:pt x="6259740" y="402172"/>
                  <a:pt x="6253292" y="402172"/>
                </a:cubicBezTo>
                <a:cubicBezTo>
                  <a:pt x="6246843" y="402172"/>
                  <a:pt x="6243619" y="399023"/>
                  <a:pt x="6240395" y="394298"/>
                </a:cubicBezTo>
                <a:cubicBezTo>
                  <a:pt x="6235559" y="399023"/>
                  <a:pt x="6232335" y="405322"/>
                  <a:pt x="6224276" y="405322"/>
                </a:cubicBezTo>
                <a:cubicBezTo>
                  <a:pt x="6206544" y="405322"/>
                  <a:pt x="6188812" y="391149"/>
                  <a:pt x="6188812" y="373826"/>
                </a:cubicBezTo>
                <a:cubicBezTo>
                  <a:pt x="6188812" y="358078"/>
                  <a:pt x="6206544" y="345479"/>
                  <a:pt x="6221052" y="345479"/>
                </a:cubicBezTo>
                <a:close/>
                <a:moveTo>
                  <a:pt x="1339072" y="337539"/>
                </a:moveTo>
                <a:cubicBezTo>
                  <a:pt x="1343900" y="335909"/>
                  <a:pt x="1347117" y="337539"/>
                  <a:pt x="1351942" y="337539"/>
                </a:cubicBezTo>
                <a:cubicBezTo>
                  <a:pt x="1363204" y="337539"/>
                  <a:pt x="1371246" y="344060"/>
                  <a:pt x="1384115" y="344060"/>
                </a:cubicBezTo>
                <a:cubicBezTo>
                  <a:pt x="1388942" y="344060"/>
                  <a:pt x="1392159" y="339169"/>
                  <a:pt x="1398593" y="339169"/>
                </a:cubicBezTo>
                <a:cubicBezTo>
                  <a:pt x="1411462" y="339169"/>
                  <a:pt x="1413071" y="345690"/>
                  <a:pt x="1413071" y="357102"/>
                </a:cubicBezTo>
                <a:cubicBezTo>
                  <a:pt x="1413071" y="373403"/>
                  <a:pt x="1403418" y="381554"/>
                  <a:pt x="1406636" y="402747"/>
                </a:cubicBezTo>
                <a:cubicBezTo>
                  <a:pt x="1395376" y="406007"/>
                  <a:pt x="1380899" y="406007"/>
                  <a:pt x="1377680" y="406007"/>
                </a:cubicBezTo>
                <a:cubicBezTo>
                  <a:pt x="1374464" y="406007"/>
                  <a:pt x="1355159" y="409268"/>
                  <a:pt x="1355159" y="402747"/>
                </a:cubicBezTo>
                <a:cubicBezTo>
                  <a:pt x="1355159" y="399486"/>
                  <a:pt x="1358376" y="396226"/>
                  <a:pt x="1359984" y="394596"/>
                </a:cubicBezTo>
                <a:cubicBezTo>
                  <a:pt x="1359984" y="392966"/>
                  <a:pt x="1359984" y="389705"/>
                  <a:pt x="1359984" y="388075"/>
                </a:cubicBezTo>
                <a:cubicBezTo>
                  <a:pt x="1359984" y="381554"/>
                  <a:pt x="1374464" y="381554"/>
                  <a:pt x="1377680" y="376664"/>
                </a:cubicBezTo>
                <a:cubicBezTo>
                  <a:pt x="1376071" y="375034"/>
                  <a:pt x="1372855" y="375034"/>
                  <a:pt x="1369638" y="375034"/>
                </a:cubicBezTo>
                <a:cubicBezTo>
                  <a:pt x="1356767" y="375034"/>
                  <a:pt x="1332638" y="381554"/>
                  <a:pt x="1318161" y="381554"/>
                </a:cubicBezTo>
                <a:cubicBezTo>
                  <a:pt x="1313334" y="381554"/>
                  <a:pt x="1310117" y="378294"/>
                  <a:pt x="1310117" y="373403"/>
                </a:cubicBezTo>
                <a:cubicBezTo>
                  <a:pt x="1298856" y="373403"/>
                  <a:pt x="1298856" y="373403"/>
                  <a:pt x="1298856" y="373403"/>
                </a:cubicBezTo>
                <a:cubicBezTo>
                  <a:pt x="1297249" y="366882"/>
                  <a:pt x="1297249" y="366882"/>
                  <a:pt x="1297249" y="366882"/>
                </a:cubicBezTo>
                <a:cubicBezTo>
                  <a:pt x="1289205" y="368513"/>
                  <a:pt x="1284379" y="363622"/>
                  <a:pt x="1279553" y="358732"/>
                </a:cubicBezTo>
                <a:cubicBezTo>
                  <a:pt x="1279553" y="345690"/>
                  <a:pt x="1279553" y="345690"/>
                  <a:pt x="1279553" y="345690"/>
                </a:cubicBezTo>
                <a:lnTo>
                  <a:pt x="1284379" y="353841"/>
                </a:lnTo>
                <a:cubicBezTo>
                  <a:pt x="1281162" y="350580"/>
                  <a:pt x="1277944" y="345690"/>
                  <a:pt x="1277944" y="339169"/>
                </a:cubicBezTo>
                <a:cubicBezTo>
                  <a:pt x="1279553" y="339169"/>
                  <a:pt x="1282770" y="339169"/>
                  <a:pt x="1285988" y="339169"/>
                </a:cubicBezTo>
                <a:cubicBezTo>
                  <a:pt x="1306901" y="339169"/>
                  <a:pt x="1316552" y="375034"/>
                  <a:pt x="1339072" y="368513"/>
                </a:cubicBezTo>
                <a:cubicBezTo>
                  <a:pt x="1334247" y="365252"/>
                  <a:pt x="1327813" y="360361"/>
                  <a:pt x="1324597" y="357102"/>
                </a:cubicBezTo>
                <a:cubicBezTo>
                  <a:pt x="1324597" y="348951"/>
                  <a:pt x="1324597" y="348951"/>
                  <a:pt x="1324597" y="348951"/>
                </a:cubicBezTo>
                <a:cubicBezTo>
                  <a:pt x="1340681" y="348951"/>
                  <a:pt x="1347117" y="363622"/>
                  <a:pt x="1364813" y="363622"/>
                </a:cubicBezTo>
                <a:cubicBezTo>
                  <a:pt x="1364813" y="348951"/>
                  <a:pt x="1364813" y="348951"/>
                  <a:pt x="1364813" y="348951"/>
                </a:cubicBezTo>
                <a:cubicBezTo>
                  <a:pt x="1351942" y="348951"/>
                  <a:pt x="1342291" y="348951"/>
                  <a:pt x="1339072" y="337539"/>
                </a:cubicBezTo>
                <a:close/>
                <a:moveTo>
                  <a:pt x="1059810" y="328187"/>
                </a:moveTo>
                <a:cubicBezTo>
                  <a:pt x="1086836" y="328187"/>
                  <a:pt x="1086836" y="328187"/>
                  <a:pt x="1086836" y="328187"/>
                </a:cubicBezTo>
                <a:cubicBezTo>
                  <a:pt x="1086836" y="337840"/>
                  <a:pt x="1086836" y="337840"/>
                  <a:pt x="1086836" y="337840"/>
                </a:cubicBezTo>
                <a:cubicBezTo>
                  <a:pt x="1083458" y="337840"/>
                  <a:pt x="1069945" y="337840"/>
                  <a:pt x="1069945" y="337840"/>
                </a:cubicBezTo>
                <a:cubicBezTo>
                  <a:pt x="1066567" y="337840"/>
                  <a:pt x="1059810" y="334622"/>
                  <a:pt x="1059810" y="328187"/>
                </a:cubicBezTo>
                <a:close/>
                <a:moveTo>
                  <a:pt x="1178779" y="326256"/>
                </a:moveTo>
                <a:cubicBezTo>
                  <a:pt x="1183630" y="329523"/>
                  <a:pt x="1188480" y="332790"/>
                  <a:pt x="1193333" y="332790"/>
                </a:cubicBezTo>
                <a:cubicBezTo>
                  <a:pt x="1191714" y="337690"/>
                  <a:pt x="1193333" y="339324"/>
                  <a:pt x="1193333" y="340958"/>
                </a:cubicBezTo>
                <a:cubicBezTo>
                  <a:pt x="1193333" y="352392"/>
                  <a:pt x="1206265" y="368727"/>
                  <a:pt x="1219206" y="368727"/>
                </a:cubicBezTo>
                <a:cubicBezTo>
                  <a:pt x="1225670" y="368727"/>
                  <a:pt x="1230523" y="358926"/>
                  <a:pt x="1238608" y="358926"/>
                </a:cubicBezTo>
                <a:cubicBezTo>
                  <a:pt x="1248311" y="358926"/>
                  <a:pt x="1254779" y="368727"/>
                  <a:pt x="1254779" y="376894"/>
                </a:cubicBezTo>
                <a:cubicBezTo>
                  <a:pt x="1254779" y="386696"/>
                  <a:pt x="1238608" y="409565"/>
                  <a:pt x="1232142" y="411198"/>
                </a:cubicBezTo>
                <a:cubicBezTo>
                  <a:pt x="1227288" y="412832"/>
                  <a:pt x="1185248" y="407931"/>
                  <a:pt x="1185248" y="409565"/>
                </a:cubicBezTo>
                <a:cubicBezTo>
                  <a:pt x="1185248" y="411198"/>
                  <a:pt x="1139974" y="421000"/>
                  <a:pt x="1138356" y="422633"/>
                </a:cubicBezTo>
                <a:cubicBezTo>
                  <a:pt x="1123802" y="427534"/>
                  <a:pt x="1109249" y="432434"/>
                  <a:pt x="1091461" y="432434"/>
                </a:cubicBezTo>
                <a:cubicBezTo>
                  <a:pt x="1083376" y="432434"/>
                  <a:pt x="1072056" y="425900"/>
                  <a:pt x="1072056" y="422633"/>
                </a:cubicBezTo>
                <a:cubicBezTo>
                  <a:pt x="1072056" y="411198"/>
                  <a:pt x="1081759" y="412832"/>
                  <a:pt x="1091461" y="412832"/>
                </a:cubicBezTo>
                <a:cubicBezTo>
                  <a:pt x="1086610" y="407931"/>
                  <a:pt x="1080142" y="404664"/>
                  <a:pt x="1080142" y="396496"/>
                </a:cubicBezTo>
                <a:cubicBezTo>
                  <a:pt x="1075290" y="398130"/>
                  <a:pt x="1072056" y="401398"/>
                  <a:pt x="1072056" y="406298"/>
                </a:cubicBezTo>
                <a:cubicBezTo>
                  <a:pt x="1059119" y="407931"/>
                  <a:pt x="1049417" y="411198"/>
                  <a:pt x="1041332" y="411198"/>
                </a:cubicBezTo>
                <a:cubicBezTo>
                  <a:pt x="1031630" y="411198"/>
                  <a:pt x="1021928" y="406298"/>
                  <a:pt x="1017076" y="406298"/>
                </a:cubicBezTo>
                <a:cubicBezTo>
                  <a:pt x="1010608" y="406298"/>
                  <a:pt x="1005756" y="401398"/>
                  <a:pt x="1005756" y="394863"/>
                </a:cubicBezTo>
                <a:cubicBezTo>
                  <a:pt x="1005756" y="388329"/>
                  <a:pt x="1008991" y="389963"/>
                  <a:pt x="1005756" y="385062"/>
                </a:cubicBezTo>
                <a:cubicBezTo>
                  <a:pt x="1013842" y="383429"/>
                  <a:pt x="1017076" y="376894"/>
                  <a:pt x="1023544" y="376894"/>
                </a:cubicBezTo>
                <a:lnTo>
                  <a:pt x="1039348" y="380050"/>
                </a:lnTo>
                <a:lnTo>
                  <a:pt x="1055886" y="385062"/>
                </a:lnTo>
                <a:cubicBezTo>
                  <a:pt x="1050226" y="384246"/>
                  <a:pt x="1045779" y="382204"/>
                  <a:pt x="1040928" y="380366"/>
                </a:cubicBezTo>
                <a:lnTo>
                  <a:pt x="1039348" y="380050"/>
                </a:lnTo>
                <a:lnTo>
                  <a:pt x="1023544" y="375261"/>
                </a:lnTo>
                <a:cubicBezTo>
                  <a:pt x="1023544" y="363826"/>
                  <a:pt x="1023544" y="363826"/>
                  <a:pt x="1023544" y="363826"/>
                </a:cubicBezTo>
                <a:cubicBezTo>
                  <a:pt x="1030013" y="363826"/>
                  <a:pt x="1036481" y="363826"/>
                  <a:pt x="1036481" y="363826"/>
                </a:cubicBezTo>
                <a:lnTo>
                  <a:pt x="1038134" y="364126"/>
                </a:lnTo>
                <a:lnTo>
                  <a:pt x="1048811" y="367298"/>
                </a:lnTo>
                <a:cubicBezTo>
                  <a:pt x="1054673" y="367910"/>
                  <a:pt x="1060737" y="367910"/>
                  <a:pt x="1067205" y="368727"/>
                </a:cubicBezTo>
                <a:cubicBezTo>
                  <a:pt x="1063972" y="368727"/>
                  <a:pt x="1056695" y="367502"/>
                  <a:pt x="1050024" y="366277"/>
                </a:cubicBezTo>
                <a:lnTo>
                  <a:pt x="1038134" y="364126"/>
                </a:lnTo>
                <a:lnTo>
                  <a:pt x="1031630" y="362193"/>
                </a:lnTo>
                <a:cubicBezTo>
                  <a:pt x="1034864" y="357292"/>
                  <a:pt x="1041332" y="354025"/>
                  <a:pt x="1046183" y="354025"/>
                </a:cubicBezTo>
                <a:lnTo>
                  <a:pt x="1049874" y="354364"/>
                </a:lnTo>
                <a:lnTo>
                  <a:pt x="1050429" y="355047"/>
                </a:lnTo>
                <a:cubicBezTo>
                  <a:pt x="1054673" y="356476"/>
                  <a:pt x="1059929" y="356476"/>
                  <a:pt x="1063972" y="355659"/>
                </a:cubicBezTo>
                <a:lnTo>
                  <a:pt x="1049874" y="354364"/>
                </a:lnTo>
                <a:lnTo>
                  <a:pt x="1042949" y="345858"/>
                </a:lnTo>
                <a:cubicBezTo>
                  <a:pt x="1055886" y="344225"/>
                  <a:pt x="1060737" y="345858"/>
                  <a:pt x="1067205" y="345858"/>
                </a:cubicBezTo>
                <a:cubicBezTo>
                  <a:pt x="1068822" y="345858"/>
                  <a:pt x="1078525" y="349125"/>
                  <a:pt x="1078525" y="357292"/>
                </a:cubicBezTo>
                <a:cubicBezTo>
                  <a:pt x="1086610" y="357292"/>
                  <a:pt x="1093079" y="357292"/>
                  <a:pt x="1094695" y="357292"/>
                </a:cubicBezTo>
                <a:cubicBezTo>
                  <a:pt x="1115717" y="357292"/>
                  <a:pt x="1131888" y="385062"/>
                  <a:pt x="1162608" y="385062"/>
                </a:cubicBezTo>
                <a:cubicBezTo>
                  <a:pt x="1172310" y="385062"/>
                  <a:pt x="1175544" y="381795"/>
                  <a:pt x="1178779" y="375261"/>
                </a:cubicBezTo>
                <a:cubicBezTo>
                  <a:pt x="1170693" y="375261"/>
                  <a:pt x="1167460" y="375261"/>
                  <a:pt x="1164224" y="373628"/>
                </a:cubicBezTo>
                <a:cubicBezTo>
                  <a:pt x="1164224" y="371994"/>
                  <a:pt x="1169077" y="370361"/>
                  <a:pt x="1170693" y="370361"/>
                </a:cubicBezTo>
                <a:cubicBezTo>
                  <a:pt x="1170693" y="360559"/>
                  <a:pt x="1170693" y="360559"/>
                  <a:pt x="1170693" y="360559"/>
                </a:cubicBezTo>
                <a:cubicBezTo>
                  <a:pt x="1165842" y="360559"/>
                  <a:pt x="1152910" y="357292"/>
                  <a:pt x="1152910" y="350759"/>
                </a:cubicBezTo>
                <a:cubicBezTo>
                  <a:pt x="1152910" y="337690"/>
                  <a:pt x="1172310" y="332790"/>
                  <a:pt x="1178779" y="326256"/>
                </a:cubicBezTo>
                <a:close/>
                <a:moveTo>
                  <a:pt x="1455336" y="320465"/>
                </a:moveTo>
                <a:cubicBezTo>
                  <a:pt x="1487691" y="320465"/>
                  <a:pt x="1492544" y="344738"/>
                  <a:pt x="1516809" y="344738"/>
                </a:cubicBezTo>
                <a:cubicBezTo>
                  <a:pt x="1524897" y="344738"/>
                  <a:pt x="1528132" y="344738"/>
                  <a:pt x="1531366" y="339883"/>
                </a:cubicBezTo>
                <a:cubicBezTo>
                  <a:pt x="1536218" y="339883"/>
                  <a:pt x="1544306" y="339883"/>
                  <a:pt x="1544306" y="339883"/>
                </a:cubicBezTo>
                <a:cubicBezTo>
                  <a:pt x="1539455" y="356065"/>
                  <a:pt x="1571806" y="351211"/>
                  <a:pt x="1578278" y="360920"/>
                </a:cubicBezTo>
                <a:cubicBezTo>
                  <a:pt x="1549161" y="360920"/>
                  <a:pt x="1549161" y="360920"/>
                  <a:pt x="1549161" y="360920"/>
                </a:cubicBezTo>
                <a:cubicBezTo>
                  <a:pt x="1554014" y="380339"/>
                  <a:pt x="1571806" y="369011"/>
                  <a:pt x="1581512" y="377102"/>
                </a:cubicBezTo>
                <a:cubicBezTo>
                  <a:pt x="1579894" y="378721"/>
                  <a:pt x="1576661" y="378721"/>
                  <a:pt x="1576661" y="381957"/>
                </a:cubicBezTo>
                <a:cubicBezTo>
                  <a:pt x="1576661" y="391666"/>
                  <a:pt x="1584749" y="386812"/>
                  <a:pt x="1587984" y="385193"/>
                </a:cubicBezTo>
                <a:cubicBezTo>
                  <a:pt x="1605778" y="388430"/>
                  <a:pt x="1618718" y="393284"/>
                  <a:pt x="1636512" y="393284"/>
                </a:cubicBezTo>
                <a:cubicBezTo>
                  <a:pt x="1676952" y="393284"/>
                  <a:pt x="1689894" y="375484"/>
                  <a:pt x="1727099" y="375484"/>
                </a:cubicBezTo>
                <a:cubicBezTo>
                  <a:pt x="1740850" y="375484"/>
                  <a:pt x="1752577" y="375888"/>
                  <a:pt x="1762081" y="378518"/>
                </a:cubicBezTo>
                <a:lnTo>
                  <a:pt x="1781786" y="393441"/>
                </a:lnTo>
                <a:lnTo>
                  <a:pt x="1775628" y="396521"/>
                </a:lnTo>
                <a:lnTo>
                  <a:pt x="1780157" y="395614"/>
                </a:lnTo>
                <a:lnTo>
                  <a:pt x="1774010" y="402994"/>
                </a:lnTo>
                <a:cubicBezTo>
                  <a:pt x="1778864" y="404612"/>
                  <a:pt x="1783718" y="404612"/>
                  <a:pt x="1783718" y="404612"/>
                </a:cubicBezTo>
                <a:cubicBezTo>
                  <a:pt x="1782099" y="428885"/>
                  <a:pt x="1749749" y="428885"/>
                  <a:pt x="1723864" y="428885"/>
                </a:cubicBezTo>
                <a:cubicBezTo>
                  <a:pt x="1715775" y="428885"/>
                  <a:pt x="1710924" y="424030"/>
                  <a:pt x="1709305" y="417558"/>
                </a:cubicBezTo>
                <a:cubicBezTo>
                  <a:pt x="1699600" y="419176"/>
                  <a:pt x="1697984" y="424030"/>
                  <a:pt x="1691512" y="427267"/>
                </a:cubicBezTo>
                <a:cubicBezTo>
                  <a:pt x="1634895" y="427267"/>
                  <a:pt x="1634895" y="427267"/>
                  <a:pt x="1634895" y="427267"/>
                </a:cubicBezTo>
                <a:cubicBezTo>
                  <a:pt x="1620337" y="430504"/>
                  <a:pt x="1597688" y="428885"/>
                  <a:pt x="1599308" y="417558"/>
                </a:cubicBezTo>
                <a:cubicBezTo>
                  <a:pt x="1591219" y="417558"/>
                  <a:pt x="1591219" y="417558"/>
                  <a:pt x="1591219" y="417558"/>
                </a:cubicBezTo>
                <a:cubicBezTo>
                  <a:pt x="1587984" y="420794"/>
                  <a:pt x="1576661" y="428885"/>
                  <a:pt x="1570189" y="428885"/>
                </a:cubicBezTo>
                <a:cubicBezTo>
                  <a:pt x="1555631" y="428885"/>
                  <a:pt x="1520043" y="411085"/>
                  <a:pt x="1520043" y="396521"/>
                </a:cubicBezTo>
                <a:cubicBezTo>
                  <a:pt x="1520043" y="391666"/>
                  <a:pt x="1524897" y="386812"/>
                  <a:pt x="1528132" y="385193"/>
                </a:cubicBezTo>
                <a:cubicBezTo>
                  <a:pt x="1515190" y="372248"/>
                  <a:pt x="1511956" y="360920"/>
                  <a:pt x="1499013" y="349593"/>
                </a:cubicBezTo>
                <a:cubicBezTo>
                  <a:pt x="1495779" y="352829"/>
                  <a:pt x="1490925" y="356065"/>
                  <a:pt x="1486072" y="356065"/>
                </a:cubicBezTo>
                <a:cubicBezTo>
                  <a:pt x="1477986" y="356065"/>
                  <a:pt x="1434307" y="338265"/>
                  <a:pt x="1434307" y="331792"/>
                </a:cubicBezTo>
                <a:cubicBezTo>
                  <a:pt x="1434307" y="320465"/>
                  <a:pt x="1447248" y="320465"/>
                  <a:pt x="1455336" y="320465"/>
                </a:cubicBezTo>
                <a:close/>
                <a:moveTo>
                  <a:pt x="4773408" y="314593"/>
                </a:moveTo>
                <a:cubicBezTo>
                  <a:pt x="4781481" y="314593"/>
                  <a:pt x="4800855" y="324305"/>
                  <a:pt x="4800855" y="332398"/>
                </a:cubicBezTo>
                <a:cubicBezTo>
                  <a:pt x="4800855" y="356678"/>
                  <a:pt x="4745961" y="359916"/>
                  <a:pt x="4728201" y="369628"/>
                </a:cubicBezTo>
                <a:cubicBezTo>
                  <a:pt x="4703984" y="380958"/>
                  <a:pt x="4686224" y="376102"/>
                  <a:pt x="4662006" y="387433"/>
                </a:cubicBezTo>
                <a:cubicBezTo>
                  <a:pt x="4658777" y="389052"/>
                  <a:pt x="4655548" y="403619"/>
                  <a:pt x="4647476" y="403619"/>
                </a:cubicBezTo>
                <a:cubicBezTo>
                  <a:pt x="4628101" y="403619"/>
                  <a:pt x="4624872" y="418188"/>
                  <a:pt x="4611956" y="423044"/>
                </a:cubicBezTo>
                <a:cubicBezTo>
                  <a:pt x="4576437" y="432756"/>
                  <a:pt x="4526387" y="479697"/>
                  <a:pt x="4526387" y="526638"/>
                </a:cubicBezTo>
                <a:cubicBezTo>
                  <a:pt x="4526387" y="552537"/>
                  <a:pt x="4552219" y="559011"/>
                  <a:pt x="4568364" y="575198"/>
                </a:cubicBezTo>
                <a:cubicBezTo>
                  <a:pt x="4568364" y="575198"/>
                  <a:pt x="4568364" y="575198"/>
                  <a:pt x="4513471" y="575198"/>
                </a:cubicBezTo>
                <a:cubicBezTo>
                  <a:pt x="4511856" y="575198"/>
                  <a:pt x="4510241" y="570342"/>
                  <a:pt x="4508627" y="570342"/>
                </a:cubicBezTo>
                <a:cubicBezTo>
                  <a:pt x="4502169" y="570342"/>
                  <a:pt x="4490867" y="575198"/>
                  <a:pt x="4489253" y="570342"/>
                </a:cubicBezTo>
                <a:cubicBezTo>
                  <a:pt x="4484409" y="560630"/>
                  <a:pt x="4490867" y="549299"/>
                  <a:pt x="4479566" y="546062"/>
                </a:cubicBezTo>
                <a:cubicBezTo>
                  <a:pt x="4477951" y="546062"/>
                  <a:pt x="4458577" y="546062"/>
                  <a:pt x="4458577" y="546062"/>
                </a:cubicBezTo>
                <a:cubicBezTo>
                  <a:pt x="4458577" y="546062"/>
                  <a:pt x="4445661" y="539588"/>
                  <a:pt x="4445661" y="531494"/>
                </a:cubicBezTo>
                <a:cubicBezTo>
                  <a:pt x="4445661" y="515307"/>
                  <a:pt x="4466649" y="515307"/>
                  <a:pt x="4466649" y="503977"/>
                </a:cubicBezTo>
                <a:cubicBezTo>
                  <a:pt x="4466649" y="503977"/>
                  <a:pt x="4466649" y="500739"/>
                  <a:pt x="4466649" y="492646"/>
                </a:cubicBezTo>
                <a:cubicBezTo>
                  <a:pt x="4466649" y="479697"/>
                  <a:pt x="4489253" y="474841"/>
                  <a:pt x="4500554" y="473222"/>
                </a:cubicBezTo>
                <a:cubicBezTo>
                  <a:pt x="4500554" y="463510"/>
                  <a:pt x="4489253" y="461892"/>
                  <a:pt x="4489253" y="457036"/>
                </a:cubicBezTo>
                <a:cubicBezTo>
                  <a:pt x="4489253" y="444086"/>
                  <a:pt x="4526387" y="434374"/>
                  <a:pt x="4526387" y="413331"/>
                </a:cubicBezTo>
                <a:cubicBezTo>
                  <a:pt x="4526387" y="408475"/>
                  <a:pt x="4521543" y="405238"/>
                  <a:pt x="4521543" y="400382"/>
                </a:cubicBezTo>
                <a:cubicBezTo>
                  <a:pt x="4521543" y="398763"/>
                  <a:pt x="4524772" y="393907"/>
                  <a:pt x="4529616" y="393907"/>
                </a:cubicBezTo>
                <a:cubicBezTo>
                  <a:pt x="4539303" y="393907"/>
                  <a:pt x="4547375" y="389052"/>
                  <a:pt x="4557063" y="389052"/>
                </a:cubicBezTo>
                <a:cubicBezTo>
                  <a:pt x="4574822" y="389052"/>
                  <a:pt x="4595811" y="355060"/>
                  <a:pt x="4621643" y="355060"/>
                </a:cubicBezTo>
                <a:cubicBezTo>
                  <a:pt x="4631330" y="355060"/>
                  <a:pt x="4631330" y="345348"/>
                  <a:pt x="4644246" y="345348"/>
                </a:cubicBezTo>
                <a:cubicBezTo>
                  <a:pt x="4652319" y="345348"/>
                  <a:pt x="4657163" y="355060"/>
                  <a:pt x="4665235" y="355060"/>
                </a:cubicBezTo>
                <a:cubicBezTo>
                  <a:pt x="4703984" y="355060"/>
                  <a:pt x="4737889" y="314593"/>
                  <a:pt x="4773408" y="314593"/>
                </a:cubicBezTo>
                <a:close/>
                <a:moveTo>
                  <a:pt x="5347009" y="306871"/>
                </a:moveTo>
                <a:cubicBezTo>
                  <a:pt x="5356810" y="306871"/>
                  <a:pt x="5356810" y="306871"/>
                  <a:pt x="5356810" y="306871"/>
                </a:cubicBezTo>
                <a:cubicBezTo>
                  <a:pt x="5355176" y="317166"/>
                  <a:pt x="5351909" y="322314"/>
                  <a:pt x="5343742" y="322314"/>
                </a:cubicBezTo>
                <a:cubicBezTo>
                  <a:pt x="5338842" y="322314"/>
                  <a:pt x="5337208" y="318882"/>
                  <a:pt x="5335575" y="315450"/>
                </a:cubicBezTo>
                <a:cubicBezTo>
                  <a:pt x="5340475" y="312019"/>
                  <a:pt x="5343742" y="308587"/>
                  <a:pt x="5347009" y="306871"/>
                </a:cubicBezTo>
                <a:close/>
                <a:moveTo>
                  <a:pt x="1033910" y="302586"/>
                </a:moveTo>
                <a:cubicBezTo>
                  <a:pt x="1037867" y="303344"/>
                  <a:pt x="1040504" y="305060"/>
                  <a:pt x="1040504" y="308291"/>
                </a:cubicBezTo>
                <a:cubicBezTo>
                  <a:pt x="1040504" y="313137"/>
                  <a:pt x="1037258" y="317982"/>
                  <a:pt x="1030765" y="319598"/>
                </a:cubicBezTo>
                <a:cubicBezTo>
                  <a:pt x="1032388" y="326059"/>
                  <a:pt x="1037258" y="327674"/>
                  <a:pt x="1037258" y="334136"/>
                </a:cubicBezTo>
                <a:cubicBezTo>
                  <a:pt x="1006415" y="356750"/>
                  <a:pt x="1006415" y="356750"/>
                  <a:pt x="1006415" y="356750"/>
                </a:cubicBezTo>
                <a:cubicBezTo>
                  <a:pt x="995051" y="356750"/>
                  <a:pt x="995051" y="340597"/>
                  <a:pt x="988559" y="337366"/>
                </a:cubicBezTo>
                <a:cubicBezTo>
                  <a:pt x="986935" y="348674"/>
                  <a:pt x="975572" y="359981"/>
                  <a:pt x="964208" y="358365"/>
                </a:cubicBezTo>
                <a:cubicBezTo>
                  <a:pt x="962586" y="366442"/>
                  <a:pt x="957715" y="374519"/>
                  <a:pt x="949598" y="374519"/>
                </a:cubicBezTo>
                <a:cubicBezTo>
                  <a:pt x="943106" y="374519"/>
                  <a:pt x="938236" y="366442"/>
                  <a:pt x="936613" y="363212"/>
                </a:cubicBezTo>
                <a:cubicBezTo>
                  <a:pt x="928496" y="368057"/>
                  <a:pt x="923626" y="363212"/>
                  <a:pt x="917133" y="363212"/>
                </a:cubicBezTo>
                <a:cubicBezTo>
                  <a:pt x="912263" y="363212"/>
                  <a:pt x="910640" y="368057"/>
                  <a:pt x="904146" y="369673"/>
                </a:cubicBezTo>
                <a:cubicBezTo>
                  <a:pt x="904146" y="364827"/>
                  <a:pt x="897653" y="361596"/>
                  <a:pt x="897653" y="358365"/>
                </a:cubicBezTo>
                <a:cubicBezTo>
                  <a:pt x="897653" y="356750"/>
                  <a:pt x="910640" y="347059"/>
                  <a:pt x="913886" y="345443"/>
                </a:cubicBezTo>
                <a:cubicBezTo>
                  <a:pt x="925249" y="340597"/>
                  <a:pt x="934989" y="338982"/>
                  <a:pt x="947976" y="332520"/>
                </a:cubicBezTo>
                <a:cubicBezTo>
                  <a:pt x="960962" y="324444"/>
                  <a:pt x="964208" y="305060"/>
                  <a:pt x="985312" y="305060"/>
                </a:cubicBezTo>
                <a:cubicBezTo>
                  <a:pt x="990182" y="305060"/>
                  <a:pt x="991805" y="306675"/>
                  <a:pt x="998299" y="306675"/>
                </a:cubicBezTo>
                <a:cubicBezTo>
                  <a:pt x="998299" y="306675"/>
                  <a:pt x="1022039" y="300314"/>
                  <a:pt x="1033910" y="302586"/>
                </a:cubicBezTo>
                <a:close/>
                <a:moveTo>
                  <a:pt x="1243195" y="289577"/>
                </a:moveTo>
                <a:cubicBezTo>
                  <a:pt x="1261397" y="289577"/>
                  <a:pt x="1263052" y="304056"/>
                  <a:pt x="1277944" y="308882"/>
                </a:cubicBezTo>
                <a:cubicBezTo>
                  <a:pt x="1277944" y="315317"/>
                  <a:pt x="1272979" y="318535"/>
                  <a:pt x="1268015" y="318535"/>
                </a:cubicBezTo>
                <a:cubicBezTo>
                  <a:pt x="1259743" y="318535"/>
                  <a:pt x="1243195" y="299229"/>
                  <a:pt x="1243195" y="289577"/>
                </a:cubicBezTo>
                <a:close/>
                <a:moveTo>
                  <a:pt x="1492277" y="289576"/>
                </a:moveTo>
                <a:cubicBezTo>
                  <a:pt x="1500273" y="289576"/>
                  <a:pt x="1493877" y="291121"/>
                  <a:pt x="1501874" y="289576"/>
                </a:cubicBezTo>
                <a:cubicBezTo>
                  <a:pt x="1501874" y="294210"/>
                  <a:pt x="1501874" y="297298"/>
                  <a:pt x="1501874" y="298843"/>
                </a:cubicBezTo>
                <a:cubicBezTo>
                  <a:pt x="1501874" y="301932"/>
                  <a:pt x="1497075" y="305021"/>
                  <a:pt x="1490676" y="305021"/>
                </a:cubicBezTo>
                <a:cubicBezTo>
                  <a:pt x="1487478" y="305021"/>
                  <a:pt x="1445890" y="297298"/>
                  <a:pt x="1445890" y="297298"/>
                </a:cubicBezTo>
                <a:cubicBezTo>
                  <a:pt x="1453886" y="291121"/>
                  <a:pt x="1479480" y="289576"/>
                  <a:pt x="1492277" y="289576"/>
                </a:cubicBezTo>
                <a:close/>
                <a:moveTo>
                  <a:pt x="5519025" y="287567"/>
                </a:moveTo>
                <a:cubicBezTo>
                  <a:pt x="5549787" y="287567"/>
                  <a:pt x="5565978" y="307002"/>
                  <a:pt x="5574073" y="326437"/>
                </a:cubicBezTo>
                <a:cubicBezTo>
                  <a:pt x="5574073" y="326437"/>
                  <a:pt x="5574073" y="326437"/>
                  <a:pt x="5648549" y="326437"/>
                </a:cubicBezTo>
                <a:cubicBezTo>
                  <a:pt x="5825025" y="370167"/>
                  <a:pt x="5609692" y="428472"/>
                  <a:pt x="5587025" y="456005"/>
                </a:cubicBezTo>
                <a:cubicBezTo>
                  <a:pt x="5587025" y="456005"/>
                  <a:pt x="5565978" y="502973"/>
                  <a:pt x="5659882" y="426852"/>
                </a:cubicBezTo>
                <a:cubicBezTo>
                  <a:pt x="5676073" y="452766"/>
                  <a:pt x="5799120" y="467342"/>
                  <a:pt x="5823406" y="473820"/>
                </a:cubicBezTo>
                <a:cubicBezTo>
                  <a:pt x="5823406" y="473820"/>
                  <a:pt x="5823406" y="473820"/>
                  <a:pt x="5901120" y="473820"/>
                </a:cubicBezTo>
                <a:cubicBezTo>
                  <a:pt x="5901120" y="451146"/>
                  <a:pt x="5912453" y="443048"/>
                  <a:pt x="5930263" y="444668"/>
                </a:cubicBezTo>
                <a:cubicBezTo>
                  <a:pt x="6077596" y="457625"/>
                  <a:pt x="6019310" y="493256"/>
                  <a:pt x="6019310" y="498115"/>
                </a:cubicBezTo>
                <a:cubicBezTo>
                  <a:pt x="6019310" y="519169"/>
                  <a:pt x="6032263" y="556420"/>
                  <a:pt x="6063025" y="556420"/>
                </a:cubicBezTo>
                <a:cubicBezTo>
                  <a:pt x="6074358" y="556420"/>
                  <a:pt x="6077596" y="533746"/>
                  <a:pt x="6080834" y="524028"/>
                </a:cubicBezTo>
                <a:cubicBezTo>
                  <a:pt x="6103501" y="525648"/>
                  <a:pt x="6106739" y="541843"/>
                  <a:pt x="6126167" y="541843"/>
                </a:cubicBezTo>
                <a:cubicBezTo>
                  <a:pt x="6161786" y="541843"/>
                  <a:pt x="6187691" y="541843"/>
                  <a:pt x="6241119" y="541843"/>
                </a:cubicBezTo>
                <a:cubicBezTo>
                  <a:pt x="6245977" y="514310"/>
                  <a:pt x="6252453" y="483538"/>
                  <a:pt x="6309120" y="483538"/>
                </a:cubicBezTo>
                <a:cubicBezTo>
                  <a:pt x="6364167" y="483538"/>
                  <a:pt x="6411119" y="494875"/>
                  <a:pt x="6454834" y="509452"/>
                </a:cubicBezTo>
                <a:cubicBezTo>
                  <a:pt x="6475881" y="515930"/>
                  <a:pt x="6477500" y="532126"/>
                  <a:pt x="6490453" y="545083"/>
                </a:cubicBezTo>
                <a:cubicBezTo>
                  <a:pt x="6506643" y="558039"/>
                  <a:pt x="6547119" y="548322"/>
                  <a:pt x="6573024" y="548322"/>
                </a:cubicBezTo>
                <a:cubicBezTo>
                  <a:pt x="6621595" y="548322"/>
                  <a:pt x="6645881" y="561279"/>
                  <a:pt x="6655595" y="598529"/>
                </a:cubicBezTo>
                <a:cubicBezTo>
                  <a:pt x="6655595" y="598529"/>
                  <a:pt x="6655595" y="598529"/>
                  <a:pt x="6819119" y="601769"/>
                </a:cubicBezTo>
                <a:cubicBezTo>
                  <a:pt x="6833690" y="601769"/>
                  <a:pt x="6888738" y="671411"/>
                  <a:pt x="6866071" y="601769"/>
                </a:cubicBezTo>
                <a:cubicBezTo>
                  <a:pt x="6862833" y="592051"/>
                  <a:pt x="6879023" y="587192"/>
                  <a:pt x="6901690" y="587192"/>
                </a:cubicBezTo>
                <a:cubicBezTo>
                  <a:pt x="6984261" y="587192"/>
                  <a:pt x="7058737" y="622823"/>
                  <a:pt x="7115404" y="655215"/>
                </a:cubicBezTo>
                <a:cubicBezTo>
                  <a:pt x="7155880" y="679509"/>
                  <a:pt x="7240070" y="698944"/>
                  <a:pt x="7265975" y="732956"/>
                </a:cubicBezTo>
                <a:cubicBezTo>
                  <a:pt x="7246547" y="739434"/>
                  <a:pt x="7235213" y="737814"/>
                  <a:pt x="7222261" y="752391"/>
                </a:cubicBezTo>
                <a:cubicBezTo>
                  <a:pt x="7215785" y="762108"/>
                  <a:pt x="7212547" y="788022"/>
                  <a:pt x="7197975" y="788022"/>
                </a:cubicBezTo>
                <a:cubicBezTo>
                  <a:pt x="7165594" y="788022"/>
                  <a:pt x="7128356" y="726477"/>
                  <a:pt x="7083023" y="726477"/>
                </a:cubicBezTo>
                <a:cubicBezTo>
                  <a:pt x="7070071" y="726477"/>
                  <a:pt x="7076547" y="744293"/>
                  <a:pt x="7073309" y="752391"/>
                </a:cubicBezTo>
                <a:cubicBezTo>
                  <a:pt x="7065214" y="768587"/>
                  <a:pt x="7023118" y="763728"/>
                  <a:pt x="7023118" y="794500"/>
                </a:cubicBezTo>
                <a:cubicBezTo>
                  <a:pt x="7023118" y="805837"/>
                  <a:pt x="7107309" y="846327"/>
                  <a:pt x="7002071" y="847947"/>
                </a:cubicBezTo>
                <a:cubicBezTo>
                  <a:pt x="6945404" y="849567"/>
                  <a:pt x="6901690" y="930546"/>
                  <a:pt x="6836928" y="930546"/>
                </a:cubicBezTo>
                <a:cubicBezTo>
                  <a:pt x="6815881" y="930546"/>
                  <a:pt x="6762452" y="864143"/>
                  <a:pt x="6705786" y="987232"/>
                </a:cubicBezTo>
                <a:cubicBezTo>
                  <a:pt x="6697690" y="1003428"/>
                  <a:pt x="6705786" y="1011526"/>
                  <a:pt x="6705786" y="1019624"/>
                </a:cubicBezTo>
                <a:cubicBezTo>
                  <a:pt x="6705786" y="1032581"/>
                  <a:pt x="6679881" y="1039059"/>
                  <a:pt x="6679881" y="1063353"/>
                </a:cubicBezTo>
                <a:cubicBezTo>
                  <a:pt x="6679881" y="1077929"/>
                  <a:pt x="6647500" y="1082788"/>
                  <a:pt x="6652357" y="1102223"/>
                </a:cubicBezTo>
                <a:cubicBezTo>
                  <a:pt x="6621595" y="1108702"/>
                  <a:pt x="6611881" y="1149192"/>
                  <a:pt x="6597310" y="1170246"/>
                </a:cubicBezTo>
                <a:cubicBezTo>
                  <a:pt x="6577881" y="1154050"/>
                  <a:pt x="6569786" y="1068212"/>
                  <a:pt x="6569786" y="1040679"/>
                </a:cubicBezTo>
                <a:cubicBezTo>
                  <a:pt x="6569786" y="1011526"/>
                  <a:pt x="6594071" y="993711"/>
                  <a:pt x="6611881" y="983993"/>
                </a:cubicBezTo>
                <a:cubicBezTo>
                  <a:pt x="6634548" y="972656"/>
                  <a:pt x="6647500" y="945123"/>
                  <a:pt x="6662071" y="924068"/>
                </a:cubicBezTo>
                <a:cubicBezTo>
                  <a:pt x="6675024" y="904633"/>
                  <a:pt x="6692833" y="911111"/>
                  <a:pt x="6712262" y="898154"/>
                </a:cubicBezTo>
                <a:cubicBezTo>
                  <a:pt x="6768928" y="862523"/>
                  <a:pt x="6731690" y="847947"/>
                  <a:pt x="6723595" y="847947"/>
                </a:cubicBezTo>
                <a:cubicBezTo>
                  <a:pt x="6645881" y="945123"/>
                  <a:pt x="6650738" y="883578"/>
                  <a:pt x="6662071" y="873861"/>
                </a:cubicBezTo>
                <a:cubicBezTo>
                  <a:pt x="6637786" y="870621"/>
                  <a:pt x="6632929" y="873861"/>
                  <a:pt x="6619976" y="873861"/>
                </a:cubicBezTo>
                <a:cubicBezTo>
                  <a:pt x="6569786" y="873861"/>
                  <a:pt x="6548738" y="901394"/>
                  <a:pt x="6537405" y="948362"/>
                </a:cubicBezTo>
                <a:cubicBezTo>
                  <a:pt x="6514738" y="948362"/>
                  <a:pt x="6508262" y="948362"/>
                  <a:pt x="6498548" y="948362"/>
                </a:cubicBezTo>
                <a:cubicBezTo>
                  <a:pt x="6480738" y="948362"/>
                  <a:pt x="6466167" y="933785"/>
                  <a:pt x="6437024" y="933785"/>
                </a:cubicBezTo>
                <a:cubicBezTo>
                  <a:pt x="6414358" y="933785"/>
                  <a:pt x="6328548" y="941883"/>
                  <a:pt x="6301024" y="948362"/>
                </a:cubicBezTo>
                <a:cubicBezTo>
                  <a:pt x="6270263" y="956460"/>
                  <a:pt x="6241119" y="993711"/>
                  <a:pt x="6220072" y="1016385"/>
                </a:cubicBezTo>
                <a:cubicBezTo>
                  <a:pt x="6203881" y="1030961"/>
                  <a:pt x="6166643" y="1053636"/>
                  <a:pt x="6166643" y="1073071"/>
                </a:cubicBezTo>
                <a:cubicBezTo>
                  <a:pt x="6166643" y="1077929"/>
                  <a:pt x="6187691" y="1126517"/>
                  <a:pt x="6229786" y="1095745"/>
                </a:cubicBezTo>
                <a:cubicBezTo>
                  <a:pt x="6244358" y="1084408"/>
                  <a:pt x="6275120" y="1121659"/>
                  <a:pt x="6275120" y="1141094"/>
                </a:cubicBezTo>
                <a:cubicBezTo>
                  <a:pt x="6275120" y="1157290"/>
                  <a:pt x="6267024" y="1173486"/>
                  <a:pt x="6263786" y="1179964"/>
                </a:cubicBezTo>
                <a:cubicBezTo>
                  <a:pt x="6252453" y="1201019"/>
                  <a:pt x="6260548" y="1213975"/>
                  <a:pt x="6255691" y="1235030"/>
                </a:cubicBezTo>
                <a:cubicBezTo>
                  <a:pt x="6250834" y="1252846"/>
                  <a:pt x="6234643" y="1275520"/>
                  <a:pt x="6223310" y="1288477"/>
                </a:cubicBezTo>
                <a:cubicBezTo>
                  <a:pt x="6195786" y="1316010"/>
                  <a:pt x="6156929" y="1401849"/>
                  <a:pt x="6116453" y="1401849"/>
                </a:cubicBezTo>
                <a:cubicBezTo>
                  <a:pt x="6105120" y="1401849"/>
                  <a:pt x="6092572" y="1400229"/>
                  <a:pt x="6082858" y="1398609"/>
                </a:cubicBezTo>
                <a:lnTo>
                  <a:pt x="6066858" y="1395486"/>
                </a:lnTo>
                <a:lnTo>
                  <a:pt x="6066695" y="1395697"/>
                </a:lnTo>
                <a:cubicBezTo>
                  <a:pt x="6048884" y="1408630"/>
                  <a:pt x="6044027" y="1419946"/>
                  <a:pt x="6034312" y="1439345"/>
                </a:cubicBezTo>
                <a:cubicBezTo>
                  <a:pt x="6031074" y="1445812"/>
                  <a:pt x="6018121" y="1452278"/>
                  <a:pt x="6013264" y="1457128"/>
                </a:cubicBezTo>
                <a:cubicBezTo>
                  <a:pt x="6008406" y="1463594"/>
                  <a:pt x="6000311" y="1468444"/>
                  <a:pt x="5992215" y="1468444"/>
                </a:cubicBezTo>
                <a:cubicBezTo>
                  <a:pt x="5990596" y="1479760"/>
                  <a:pt x="5998691" y="1486227"/>
                  <a:pt x="6005168" y="1492693"/>
                </a:cubicBezTo>
                <a:cubicBezTo>
                  <a:pt x="6019740" y="1508860"/>
                  <a:pt x="6031074" y="1525026"/>
                  <a:pt x="6031074" y="1552508"/>
                </a:cubicBezTo>
                <a:cubicBezTo>
                  <a:pt x="6031074" y="1568674"/>
                  <a:pt x="6026217" y="1576757"/>
                  <a:pt x="6016502" y="1579991"/>
                </a:cubicBezTo>
                <a:cubicBezTo>
                  <a:pt x="6011644" y="1581607"/>
                  <a:pt x="5993834" y="1581607"/>
                  <a:pt x="5993834" y="1588074"/>
                </a:cubicBezTo>
                <a:cubicBezTo>
                  <a:pt x="5985738" y="1591307"/>
                  <a:pt x="5984119" y="1591307"/>
                  <a:pt x="5980881" y="1594540"/>
                </a:cubicBezTo>
                <a:cubicBezTo>
                  <a:pt x="5980881" y="1594540"/>
                  <a:pt x="5980881" y="1594540"/>
                  <a:pt x="5969547" y="1594540"/>
                </a:cubicBezTo>
                <a:cubicBezTo>
                  <a:pt x="5969547" y="1591307"/>
                  <a:pt x="5972785" y="1589690"/>
                  <a:pt x="5974405" y="1586457"/>
                </a:cubicBezTo>
                <a:cubicBezTo>
                  <a:pt x="5969547" y="1584840"/>
                  <a:pt x="5969547" y="1581607"/>
                  <a:pt x="5969547" y="1578374"/>
                </a:cubicBezTo>
                <a:cubicBezTo>
                  <a:pt x="5969547" y="1573524"/>
                  <a:pt x="5976024" y="1563824"/>
                  <a:pt x="5976024" y="1562208"/>
                </a:cubicBezTo>
                <a:cubicBezTo>
                  <a:pt x="5976024" y="1557358"/>
                  <a:pt x="5972785" y="1554125"/>
                  <a:pt x="5972785" y="1550891"/>
                </a:cubicBezTo>
                <a:cubicBezTo>
                  <a:pt x="5967928" y="1549275"/>
                  <a:pt x="5967928" y="1546042"/>
                  <a:pt x="5966309" y="1544425"/>
                </a:cubicBezTo>
                <a:cubicBezTo>
                  <a:pt x="5966309" y="1544425"/>
                  <a:pt x="5966309" y="1544425"/>
                  <a:pt x="5966309" y="1537959"/>
                </a:cubicBezTo>
                <a:cubicBezTo>
                  <a:pt x="5971166" y="1537959"/>
                  <a:pt x="5977643" y="1533109"/>
                  <a:pt x="5977643" y="1528259"/>
                </a:cubicBezTo>
                <a:cubicBezTo>
                  <a:pt x="5977643" y="1520176"/>
                  <a:pt x="5966309" y="1513709"/>
                  <a:pt x="5958213" y="1513709"/>
                </a:cubicBezTo>
                <a:cubicBezTo>
                  <a:pt x="5953356" y="1513709"/>
                  <a:pt x="5950118" y="1518559"/>
                  <a:pt x="5948499" y="1518559"/>
                </a:cubicBezTo>
                <a:cubicBezTo>
                  <a:pt x="5943641" y="1518559"/>
                  <a:pt x="5940403" y="1508860"/>
                  <a:pt x="5940403" y="1505626"/>
                </a:cubicBezTo>
                <a:cubicBezTo>
                  <a:pt x="5940403" y="1497543"/>
                  <a:pt x="5948499" y="1497543"/>
                  <a:pt x="5948499" y="1491077"/>
                </a:cubicBezTo>
                <a:cubicBezTo>
                  <a:pt x="5948499" y="1482994"/>
                  <a:pt x="5945260" y="1482994"/>
                  <a:pt x="5948499" y="1474911"/>
                </a:cubicBezTo>
                <a:cubicBezTo>
                  <a:pt x="5937165" y="1474911"/>
                  <a:pt x="5933926" y="1466828"/>
                  <a:pt x="5925831" y="1466828"/>
                </a:cubicBezTo>
                <a:cubicBezTo>
                  <a:pt x="5903163" y="1466828"/>
                  <a:pt x="5886972" y="1489460"/>
                  <a:pt x="5865923" y="1489460"/>
                </a:cubicBezTo>
                <a:cubicBezTo>
                  <a:pt x="5865923" y="1476527"/>
                  <a:pt x="5880495" y="1471677"/>
                  <a:pt x="5880495" y="1460361"/>
                </a:cubicBezTo>
                <a:cubicBezTo>
                  <a:pt x="5880495" y="1455511"/>
                  <a:pt x="5872400" y="1445812"/>
                  <a:pt x="5865923" y="1445812"/>
                </a:cubicBezTo>
                <a:cubicBezTo>
                  <a:pt x="5859447" y="1445812"/>
                  <a:pt x="5856208" y="1453895"/>
                  <a:pt x="5854589" y="1455511"/>
                </a:cubicBezTo>
                <a:cubicBezTo>
                  <a:pt x="5849732" y="1465211"/>
                  <a:pt x="5833541" y="1474911"/>
                  <a:pt x="5823826" y="1481377"/>
                </a:cubicBezTo>
                <a:cubicBezTo>
                  <a:pt x="5814111" y="1489460"/>
                  <a:pt x="5793062" y="1484610"/>
                  <a:pt x="5793062" y="1499160"/>
                </a:cubicBezTo>
                <a:cubicBezTo>
                  <a:pt x="5793062" y="1505626"/>
                  <a:pt x="5806015" y="1508860"/>
                  <a:pt x="5809254" y="1510476"/>
                </a:cubicBezTo>
                <a:cubicBezTo>
                  <a:pt x="5817349" y="1516943"/>
                  <a:pt x="5814111" y="1525026"/>
                  <a:pt x="5822207" y="1529875"/>
                </a:cubicBezTo>
                <a:cubicBezTo>
                  <a:pt x="5828683" y="1533109"/>
                  <a:pt x="5835160" y="1531492"/>
                  <a:pt x="5841636" y="1531492"/>
                </a:cubicBezTo>
                <a:cubicBezTo>
                  <a:pt x="5846494" y="1531492"/>
                  <a:pt x="5846494" y="1515326"/>
                  <a:pt x="5851351" y="1515326"/>
                </a:cubicBezTo>
                <a:cubicBezTo>
                  <a:pt x="5859447" y="1515326"/>
                  <a:pt x="5862685" y="1521792"/>
                  <a:pt x="5867542" y="1525026"/>
                </a:cubicBezTo>
                <a:cubicBezTo>
                  <a:pt x="5877257" y="1531492"/>
                  <a:pt x="5888591" y="1523409"/>
                  <a:pt x="5893448" y="1531492"/>
                </a:cubicBezTo>
                <a:cubicBezTo>
                  <a:pt x="5878876" y="1544425"/>
                  <a:pt x="5848113" y="1544425"/>
                  <a:pt x="5841636" y="1563824"/>
                </a:cubicBezTo>
                <a:cubicBezTo>
                  <a:pt x="5840017" y="1573524"/>
                  <a:pt x="5827064" y="1573524"/>
                  <a:pt x="5827064" y="1581607"/>
                </a:cubicBezTo>
                <a:cubicBezTo>
                  <a:pt x="5827064" y="1592923"/>
                  <a:pt x="5841636" y="1599390"/>
                  <a:pt x="5846494" y="1599390"/>
                </a:cubicBezTo>
                <a:cubicBezTo>
                  <a:pt x="5846494" y="1602623"/>
                  <a:pt x="5846494" y="1613939"/>
                  <a:pt x="5846494" y="1613939"/>
                </a:cubicBezTo>
                <a:cubicBezTo>
                  <a:pt x="5846494" y="1613939"/>
                  <a:pt x="5846494" y="1613939"/>
                  <a:pt x="5848113" y="1613939"/>
                </a:cubicBezTo>
                <a:cubicBezTo>
                  <a:pt x="5854589" y="1617173"/>
                  <a:pt x="5854589" y="1626872"/>
                  <a:pt x="5856208" y="1630106"/>
                </a:cubicBezTo>
                <a:cubicBezTo>
                  <a:pt x="5869161" y="1649505"/>
                  <a:pt x="5877257" y="1660821"/>
                  <a:pt x="5877257" y="1691537"/>
                </a:cubicBezTo>
                <a:cubicBezTo>
                  <a:pt x="5877257" y="1712553"/>
                  <a:pt x="5865923" y="1719019"/>
                  <a:pt x="5865923" y="1735185"/>
                </a:cubicBezTo>
                <a:cubicBezTo>
                  <a:pt x="5854589" y="1736802"/>
                  <a:pt x="5835160" y="1765901"/>
                  <a:pt x="5831921" y="1773984"/>
                </a:cubicBezTo>
                <a:cubicBezTo>
                  <a:pt x="5825445" y="1786917"/>
                  <a:pt x="5820588" y="1814399"/>
                  <a:pt x="5802777" y="1814399"/>
                </a:cubicBezTo>
                <a:cubicBezTo>
                  <a:pt x="5801158" y="1820866"/>
                  <a:pt x="5797920" y="1824099"/>
                  <a:pt x="5793062" y="1827332"/>
                </a:cubicBezTo>
                <a:cubicBezTo>
                  <a:pt x="5772014" y="1838649"/>
                  <a:pt x="5763918" y="1858048"/>
                  <a:pt x="5731536" y="1858048"/>
                </a:cubicBezTo>
                <a:cubicBezTo>
                  <a:pt x="5725059" y="1858048"/>
                  <a:pt x="5720202" y="1853198"/>
                  <a:pt x="5713725" y="1853198"/>
                </a:cubicBezTo>
                <a:cubicBezTo>
                  <a:pt x="5712106" y="1853198"/>
                  <a:pt x="5705630" y="1866131"/>
                  <a:pt x="5705630" y="1866131"/>
                </a:cubicBezTo>
                <a:cubicBezTo>
                  <a:pt x="5695915" y="1874214"/>
                  <a:pt x="5682962" y="1870981"/>
                  <a:pt x="5670009" y="1877447"/>
                </a:cubicBezTo>
                <a:cubicBezTo>
                  <a:pt x="5663532" y="1880681"/>
                  <a:pt x="5648960" y="1883914"/>
                  <a:pt x="5644103" y="1888764"/>
                </a:cubicBezTo>
                <a:cubicBezTo>
                  <a:pt x="5639245" y="1893613"/>
                  <a:pt x="5642484" y="1903313"/>
                  <a:pt x="5634388" y="1903313"/>
                </a:cubicBezTo>
                <a:cubicBezTo>
                  <a:pt x="5629531" y="1903313"/>
                  <a:pt x="5631150" y="1888764"/>
                  <a:pt x="5631150" y="1885530"/>
                </a:cubicBezTo>
                <a:cubicBezTo>
                  <a:pt x="5618197" y="1879064"/>
                  <a:pt x="5610101" y="1883914"/>
                  <a:pt x="5597148" y="1877447"/>
                </a:cubicBezTo>
                <a:cubicBezTo>
                  <a:pt x="5585814" y="1874214"/>
                  <a:pt x="5572861" y="1867748"/>
                  <a:pt x="5572861" y="1849965"/>
                </a:cubicBezTo>
                <a:cubicBezTo>
                  <a:pt x="5559908" y="1849965"/>
                  <a:pt x="5553432" y="1841882"/>
                  <a:pt x="5542098" y="1841882"/>
                </a:cubicBezTo>
                <a:cubicBezTo>
                  <a:pt x="5530764" y="1841882"/>
                  <a:pt x="5522668" y="1856431"/>
                  <a:pt x="5512954" y="1851582"/>
                </a:cubicBezTo>
                <a:cubicBezTo>
                  <a:pt x="5512954" y="1851582"/>
                  <a:pt x="5512954" y="1851582"/>
                  <a:pt x="5490286" y="1851582"/>
                </a:cubicBezTo>
                <a:cubicBezTo>
                  <a:pt x="5487048" y="1851582"/>
                  <a:pt x="5470856" y="1856431"/>
                  <a:pt x="5470856" y="1856431"/>
                </a:cubicBezTo>
                <a:lnTo>
                  <a:pt x="5470856" y="1857696"/>
                </a:lnTo>
                <a:lnTo>
                  <a:pt x="5478238" y="1855586"/>
                </a:lnTo>
                <a:cubicBezTo>
                  <a:pt x="5482680" y="1854375"/>
                  <a:pt x="5487526" y="1853163"/>
                  <a:pt x="5489141" y="1853163"/>
                </a:cubicBezTo>
                <a:cubicBezTo>
                  <a:pt x="5511754" y="1853163"/>
                  <a:pt x="5511754" y="1853163"/>
                  <a:pt x="5511754" y="1853163"/>
                </a:cubicBezTo>
                <a:cubicBezTo>
                  <a:pt x="5521446" y="1858010"/>
                  <a:pt x="5529522" y="1843470"/>
                  <a:pt x="5540829" y="1843470"/>
                </a:cubicBezTo>
                <a:cubicBezTo>
                  <a:pt x="5552135" y="1843470"/>
                  <a:pt x="5558596" y="1851548"/>
                  <a:pt x="5571518" y="1851548"/>
                </a:cubicBezTo>
                <a:cubicBezTo>
                  <a:pt x="5571518" y="1869318"/>
                  <a:pt x="5584440" y="1875780"/>
                  <a:pt x="5595747" y="1879011"/>
                </a:cubicBezTo>
                <a:cubicBezTo>
                  <a:pt x="5581210" y="1901629"/>
                  <a:pt x="5547290" y="1906475"/>
                  <a:pt x="5547290" y="1937170"/>
                </a:cubicBezTo>
                <a:cubicBezTo>
                  <a:pt x="5547290" y="1943632"/>
                  <a:pt x="5550520" y="1945247"/>
                  <a:pt x="5553751" y="1946863"/>
                </a:cubicBezTo>
                <a:cubicBezTo>
                  <a:pt x="5569903" y="1963018"/>
                  <a:pt x="5576364" y="1982404"/>
                  <a:pt x="5594131" y="1993713"/>
                </a:cubicBezTo>
                <a:cubicBezTo>
                  <a:pt x="5611899" y="2005021"/>
                  <a:pt x="5623206" y="2035716"/>
                  <a:pt x="5623206" y="2059949"/>
                </a:cubicBezTo>
                <a:cubicBezTo>
                  <a:pt x="5623206" y="2076104"/>
                  <a:pt x="5615130" y="2082566"/>
                  <a:pt x="5615130" y="2095490"/>
                </a:cubicBezTo>
                <a:cubicBezTo>
                  <a:pt x="5590901" y="2101952"/>
                  <a:pt x="5589286" y="2108414"/>
                  <a:pt x="5571518" y="2118107"/>
                </a:cubicBezTo>
                <a:cubicBezTo>
                  <a:pt x="5561827" y="2122953"/>
                  <a:pt x="5563442" y="2134262"/>
                  <a:pt x="5555366" y="2134262"/>
                </a:cubicBezTo>
                <a:cubicBezTo>
                  <a:pt x="5553751" y="2134262"/>
                  <a:pt x="5553751" y="2129416"/>
                  <a:pt x="5553751" y="2127800"/>
                </a:cubicBezTo>
                <a:cubicBezTo>
                  <a:pt x="5553751" y="2132647"/>
                  <a:pt x="5553751" y="2134262"/>
                  <a:pt x="5553751" y="2135878"/>
                </a:cubicBezTo>
                <a:cubicBezTo>
                  <a:pt x="5553751" y="2142340"/>
                  <a:pt x="5539213" y="2153648"/>
                  <a:pt x="5535983" y="2153648"/>
                </a:cubicBezTo>
                <a:cubicBezTo>
                  <a:pt x="5532752" y="2153648"/>
                  <a:pt x="5531137" y="2143955"/>
                  <a:pt x="5531137" y="2139109"/>
                </a:cubicBezTo>
                <a:cubicBezTo>
                  <a:pt x="5531137" y="2132647"/>
                  <a:pt x="5531137" y="2131031"/>
                  <a:pt x="5532752" y="2129416"/>
                </a:cubicBezTo>
                <a:cubicBezTo>
                  <a:pt x="5531137" y="2127800"/>
                  <a:pt x="5529522" y="2121338"/>
                  <a:pt x="5527907" y="2118107"/>
                </a:cubicBezTo>
                <a:cubicBezTo>
                  <a:pt x="5518215" y="2118107"/>
                  <a:pt x="5503678" y="2114876"/>
                  <a:pt x="5503678" y="2103567"/>
                </a:cubicBezTo>
                <a:cubicBezTo>
                  <a:pt x="5487526" y="2103567"/>
                  <a:pt x="5495602" y="2093874"/>
                  <a:pt x="5487526" y="2084181"/>
                </a:cubicBezTo>
                <a:cubicBezTo>
                  <a:pt x="5476219" y="2074488"/>
                  <a:pt x="5466528" y="2074488"/>
                  <a:pt x="5455221" y="2071257"/>
                </a:cubicBezTo>
                <a:cubicBezTo>
                  <a:pt x="5453606" y="2071257"/>
                  <a:pt x="5451991" y="2061564"/>
                  <a:pt x="5451991" y="2061564"/>
                </a:cubicBezTo>
                <a:cubicBezTo>
                  <a:pt x="5450375" y="2053487"/>
                  <a:pt x="5440684" y="2051871"/>
                  <a:pt x="5434223" y="2051871"/>
                </a:cubicBezTo>
                <a:cubicBezTo>
                  <a:pt x="5427762" y="2051871"/>
                  <a:pt x="5429377" y="2056718"/>
                  <a:pt x="5429377" y="2059949"/>
                </a:cubicBezTo>
                <a:cubicBezTo>
                  <a:pt x="5429377" y="2066411"/>
                  <a:pt x="5432608" y="2068026"/>
                  <a:pt x="5432608" y="2072873"/>
                </a:cubicBezTo>
                <a:cubicBezTo>
                  <a:pt x="5432608" y="2095490"/>
                  <a:pt x="5411610" y="2100336"/>
                  <a:pt x="5411610" y="2119722"/>
                </a:cubicBezTo>
                <a:cubicBezTo>
                  <a:pt x="5411610" y="2142340"/>
                  <a:pt x="5435838" y="2132647"/>
                  <a:pt x="5435838" y="2153648"/>
                </a:cubicBezTo>
                <a:cubicBezTo>
                  <a:pt x="5434223" y="2153648"/>
                  <a:pt x="5434223" y="2153648"/>
                  <a:pt x="5434223" y="2153648"/>
                </a:cubicBezTo>
                <a:cubicBezTo>
                  <a:pt x="5437453" y="2158495"/>
                  <a:pt x="5437453" y="2171419"/>
                  <a:pt x="5442299" y="2176265"/>
                </a:cubicBezTo>
                <a:cubicBezTo>
                  <a:pt x="5461682" y="2195651"/>
                  <a:pt x="5503678" y="2200498"/>
                  <a:pt x="5503678" y="2236039"/>
                </a:cubicBezTo>
                <a:cubicBezTo>
                  <a:pt x="5503678" y="2242501"/>
                  <a:pt x="5500448" y="2242501"/>
                  <a:pt x="5500448" y="2248963"/>
                </a:cubicBezTo>
                <a:cubicBezTo>
                  <a:pt x="5500448" y="2261887"/>
                  <a:pt x="5511754" y="2266734"/>
                  <a:pt x="5514985" y="2274811"/>
                </a:cubicBezTo>
                <a:cubicBezTo>
                  <a:pt x="5518215" y="2284505"/>
                  <a:pt x="5518215" y="2287736"/>
                  <a:pt x="5521446" y="2295813"/>
                </a:cubicBezTo>
                <a:cubicBezTo>
                  <a:pt x="5514985" y="2295813"/>
                  <a:pt x="5514985" y="2295813"/>
                  <a:pt x="5511754" y="2295813"/>
                </a:cubicBezTo>
                <a:cubicBezTo>
                  <a:pt x="5510139" y="2295813"/>
                  <a:pt x="5508524" y="2299044"/>
                  <a:pt x="5506909" y="2299044"/>
                </a:cubicBezTo>
                <a:cubicBezTo>
                  <a:pt x="5500448" y="2299044"/>
                  <a:pt x="5498832" y="2294198"/>
                  <a:pt x="5495602" y="2292582"/>
                </a:cubicBezTo>
                <a:cubicBezTo>
                  <a:pt x="5472989" y="2286120"/>
                  <a:pt x="5451991" y="2265118"/>
                  <a:pt x="5445530" y="2240886"/>
                </a:cubicBezTo>
                <a:cubicBezTo>
                  <a:pt x="5439069" y="2219884"/>
                  <a:pt x="5437453" y="2205345"/>
                  <a:pt x="5429377" y="2189189"/>
                </a:cubicBezTo>
                <a:cubicBezTo>
                  <a:pt x="5424531" y="2179496"/>
                  <a:pt x="5419686" y="2153648"/>
                  <a:pt x="5408379" y="2153648"/>
                </a:cubicBezTo>
                <a:cubicBezTo>
                  <a:pt x="5400303" y="2153648"/>
                  <a:pt x="5405149" y="2156879"/>
                  <a:pt x="5398688" y="2153648"/>
                </a:cubicBezTo>
                <a:cubicBezTo>
                  <a:pt x="5397072" y="2153648"/>
                  <a:pt x="5398688" y="2150417"/>
                  <a:pt x="5398688" y="2148802"/>
                </a:cubicBezTo>
                <a:cubicBezTo>
                  <a:pt x="5398688" y="2139109"/>
                  <a:pt x="5400303" y="2132647"/>
                  <a:pt x="5401918" y="2121338"/>
                </a:cubicBezTo>
                <a:cubicBezTo>
                  <a:pt x="5403533" y="2121338"/>
                  <a:pt x="5403533" y="2121338"/>
                  <a:pt x="5403533" y="2121338"/>
                </a:cubicBezTo>
                <a:lnTo>
                  <a:pt x="5405149" y="2121338"/>
                </a:lnTo>
                <a:lnTo>
                  <a:pt x="5405661" y="2120199"/>
                </a:lnTo>
                <a:lnTo>
                  <a:pt x="5403858" y="2109212"/>
                </a:lnTo>
                <a:cubicBezTo>
                  <a:pt x="5404466" y="2103761"/>
                  <a:pt x="5405680" y="2097705"/>
                  <a:pt x="5405680" y="2094475"/>
                </a:cubicBezTo>
                <a:cubicBezTo>
                  <a:pt x="5405680" y="2062177"/>
                  <a:pt x="5387867" y="2044412"/>
                  <a:pt x="5387867" y="2021803"/>
                </a:cubicBezTo>
                <a:cubicBezTo>
                  <a:pt x="5378150" y="2021803"/>
                  <a:pt x="5391105" y="1999194"/>
                  <a:pt x="5383008" y="1989504"/>
                </a:cubicBezTo>
                <a:cubicBezTo>
                  <a:pt x="5381389" y="1986274"/>
                  <a:pt x="5374911" y="1986274"/>
                  <a:pt x="5374911" y="1986274"/>
                </a:cubicBezTo>
                <a:cubicBezTo>
                  <a:pt x="5370053" y="1981429"/>
                  <a:pt x="5371673" y="1978199"/>
                  <a:pt x="5368434" y="1974969"/>
                </a:cubicBezTo>
                <a:cubicBezTo>
                  <a:pt x="5355478" y="1986274"/>
                  <a:pt x="5350620" y="2007268"/>
                  <a:pt x="5331187" y="2007268"/>
                </a:cubicBezTo>
                <a:cubicBezTo>
                  <a:pt x="5319851" y="2007268"/>
                  <a:pt x="5319851" y="1997579"/>
                  <a:pt x="5319851" y="1989504"/>
                </a:cubicBezTo>
                <a:cubicBezTo>
                  <a:pt x="5319851" y="1979814"/>
                  <a:pt x="5323090" y="1974969"/>
                  <a:pt x="5323090" y="1968510"/>
                </a:cubicBezTo>
                <a:cubicBezTo>
                  <a:pt x="5323090" y="1963665"/>
                  <a:pt x="5319851" y="1962050"/>
                  <a:pt x="5318232" y="1958820"/>
                </a:cubicBezTo>
                <a:cubicBezTo>
                  <a:pt x="5313374" y="1944285"/>
                  <a:pt x="5305277" y="1932981"/>
                  <a:pt x="5297180" y="1920061"/>
                </a:cubicBezTo>
                <a:cubicBezTo>
                  <a:pt x="5287463" y="1913601"/>
                  <a:pt x="5279366" y="1907142"/>
                  <a:pt x="5274508" y="1897452"/>
                </a:cubicBezTo>
                <a:cubicBezTo>
                  <a:pt x="5268030" y="1889377"/>
                  <a:pt x="5269650" y="1878073"/>
                  <a:pt x="5266411" y="1869998"/>
                </a:cubicBezTo>
                <a:cubicBezTo>
                  <a:pt x="5264791" y="1860308"/>
                  <a:pt x="5251836" y="1855463"/>
                  <a:pt x="5240500" y="1853848"/>
                </a:cubicBezTo>
                <a:cubicBezTo>
                  <a:pt x="5240500" y="1874843"/>
                  <a:pt x="5221067" y="1878073"/>
                  <a:pt x="5203254" y="1878073"/>
                </a:cubicBezTo>
                <a:cubicBezTo>
                  <a:pt x="5191918" y="1878073"/>
                  <a:pt x="5191918" y="1874843"/>
                  <a:pt x="5185440" y="1871613"/>
                </a:cubicBezTo>
                <a:cubicBezTo>
                  <a:pt x="5180582" y="1882917"/>
                  <a:pt x="5166007" y="1882917"/>
                  <a:pt x="5162768" y="1889377"/>
                </a:cubicBezTo>
                <a:cubicBezTo>
                  <a:pt x="5161149" y="1899067"/>
                  <a:pt x="5161149" y="1907142"/>
                  <a:pt x="5154671" y="1913601"/>
                </a:cubicBezTo>
                <a:cubicBezTo>
                  <a:pt x="5141716" y="1926521"/>
                  <a:pt x="5120664" y="1929751"/>
                  <a:pt x="5109328" y="1941056"/>
                </a:cubicBezTo>
                <a:cubicBezTo>
                  <a:pt x="5094753" y="1955590"/>
                  <a:pt x="5083417" y="1970125"/>
                  <a:pt x="5068842" y="1983044"/>
                </a:cubicBezTo>
                <a:cubicBezTo>
                  <a:pt x="5063984" y="1989504"/>
                  <a:pt x="5055887" y="1997579"/>
                  <a:pt x="5051029" y="1999194"/>
                </a:cubicBezTo>
                <a:cubicBezTo>
                  <a:pt x="5038073" y="2004038"/>
                  <a:pt x="5023499" y="2005653"/>
                  <a:pt x="5023499" y="2020188"/>
                </a:cubicBezTo>
                <a:cubicBezTo>
                  <a:pt x="5023499" y="2033108"/>
                  <a:pt x="5028357" y="2041182"/>
                  <a:pt x="5028357" y="2052487"/>
                </a:cubicBezTo>
                <a:cubicBezTo>
                  <a:pt x="5028357" y="2070251"/>
                  <a:pt x="5018641" y="2081556"/>
                  <a:pt x="5018641" y="2094475"/>
                </a:cubicBezTo>
                <a:cubicBezTo>
                  <a:pt x="5018641" y="2094475"/>
                  <a:pt x="5018641" y="2094475"/>
                  <a:pt x="5023499" y="2113855"/>
                </a:cubicBezTo>
                <a:cubicBezTo>
                  <a:pt x="5023499" y="2113855"/>
                  <a:pt x="5023499" y="2113855"/>
                  <a:pt x="5018641" y="2113855"/>
                </a:cubicBezTo>
                <a:cubicBezTo>
                  <a:pt x="5018641" y="2115470"/>
                  <a:pt x="5013782" y="2115470"/>
                  <a:pt x="5012163" y="2117085"/>
                </a:cubicBezTo>
                <a:cubicBezTo>
                  <a:pt x="5002446" y="2118700"/>
                  <a:pt x="5004066" y="2138079"/>
                  <a:pt x="4997588" y="2141309"/>
                </a:cubicBezTo>
                <a:cubicBezTo>
                  <a:pt x="4989491" y="2144539"/>
                  <a:pt x="4987872" y="2142924"/>
                  <a:pt x="4984633" y="2149384"/>
                </a:cubicBezTo>
                <a:cubicBezTo>
                  <a:pt x="4981394" y="2155843"/>
                  <a:pt x="4981394" y="2163918"/>
                  <a:pt x="4974916" y="2163918"/>
                </a:cubicBezTo>
                <a:cubicBezTo>
                  <a:pt x="4970058" y="2163918"/>
                  <a:pt x="4965200" y="2162303"/>
                  <a:pt x="4965200" y="2155843"/>
                </a:cubicBezTo>
                <a:cubicBezTo>
                  <a:pt x="4961961" y="2155843"/>
                  <a:pt x="4958722" y="2150999"/>
                  <a:pt x="4958722" y="2149384"/>
                </a:cubicBezTo>
                <a:cubicBezTo>
                  <a:pt x="4952245" y="2131619"/>
                  <a:pt x="4944148" y="2118700"/>
                  <a:pt x="4939289" y="2102550"/>
                </a:cubicBezTo>
                <a:cubicBezTo>
                  <a:pt x="4937670" y="2092861"/>
                  <a:pt x="4926334" y="2086401"/>
                  <a:pt x="4924715" y="2079941"/>
                </a:cubicBezTo>
                <a:cubicBezTo>
                  <a:pt x="4918237" y="2068636"/>
                  <a:pt x="4921476" y="2058947"/>
                  <a:pt x="4916618" y="2050872"/>
                </a:cubicBezTo>
                <a:cubicBezTo>
                  <a:pt x="4910140" y="2041182"/>
                  <a:pt x="4910140" y="2037952"/>
                  <a:pt x="4906901" y="2028263"/>
                </a:cubicBezTo>
                <a:cubicBezTo>
                  <a:pt x="4903662" y="2016958"/>
                  <a:pt x="4890707" y="1994349"/>
                  <a:pt x="4885849" y="1978199"/>
                </a:cubicBezTo>
                <a:cubicBezTo>
                  <a:pt x="4882610" y="1963665"/>
                  <a:pt x="4874513" y="1950745"/>
                  <a:pt x="4874513" y="1937826"/>
                </a:cubicBezTo>
                <a:lnTo>
                  <a:pt x="4873142" y="1928260"/>
                </a:lnTo>
                <a:lnTo>
                  <a:pt x="4876132" y="1929751"/>
                </a:lnTo>
                <a:lnTo>
                  <a:pt x="4873197" y="1926824"/>
                </a:lnTo>
                <a:lnTo>
                  <a:pt x="4875322" y="1917639"/>
                </a:lnTo>
                <a:cubicBezTo>
                  <a:pt x="4876537" y="1914813"/>
                  <a:pt x="4877752" y="1911987"/>
                  <a:pt x="4877752" y="1907142"/>
                </a:cubicBezTo>
                <a:cubicBezTo>
                  <a:pt x="4877752" y="1895837"/>
                  <a:pt x="4869655" y="1887762"/>
                  <a:pt x="4869655" y="1878073"/>
                </a:cubicBezTo>
                <a:cubicBezTo>
                  <a:pt x="4869655" y="1876458"/>
                  <a:pt x="4874513" y="1871613"/>
                  <a:pt x="4874513" y="1868383"/>
                </a:cubicBezTo>
                <a:cubicBezTo>
                  <a:pt x="4874513" y="1868383"/>
                  <a:pt x="4874513" y="1868383"/>
                  <a:pt x="4868035" y="1868383"/>
                </a:cubicBezTo>
                <a:cubicBezTo>
                  <a:pt x="4859938" y="1878073"/>
                  <a:pt x="4858319" y="1902297"/>
                  <a:pt x="4840505" y="1902297"/>
                </a:cubicBezTo>
                <a:cubicBezTo>
                  <a:pt x="4817833" y="1902297"/>
                  <a:pt x="4809736" y="1879688"/>
                  <a:pt x="4798400" y="1868383"/>
                </a:cubicBezTo>
                <a:cubicBezTo>
                  <a:pt x="4804878" y="1865153"/>
                  <a:pt x="4809736" y="1868383"/>
                  <a:pt x="4816214" y="1865153"/>
                </a:cubicBezTo>
                <a:cubicBezTo>
                  <a:pt x="4822692" y="1865153"/>
                  <a:pt x="4822692" y="1858693"/>
                  <a:pt x="4825930" y="1855463"/>
                </a:cubicBezTo>
                <a:cubicBezTo>
                  <a:pt x="4819453" y="1853848"/>
                  <a:pt x="4814595" y="1853848"/>
                  <a:pt x="4809736" y="1853848"/>
                </a:cubicBezTo>
                <a:cubicBezTo>
                  <a:pt x="4795162" y="1853848"/>
                  <a:pt x="4774109" y="1839314"/>
                  <a:pt x="4767632" y="1829624"/>
                </a:cubicBezTo>
                <a:cubicBezTo>
                  <a:pt x="4761154" y="1819935"/>
                  <a:pt x="4756296" y="1803785"/>
                  <a:pt x="4748199" y="1800555"/>
                </a:cubicBezTo>
                <a:cubicBezTo>
                  <a:pt x="4740102" y="1798940"/>
                  <a:pt x="4735243" y="1798940"/>
                  <a:pt x="4727146" y="1798940"/>
                </a:cubicBezTo>
                <a:cubicBezTo>
                  <a:pt x="4719049" y="1798940"/>
                  <a:pt x="4715810" y="1805400"/>
                  <a:pt x="4709333" y="1805400"/>
                </a:cubicBezTo>
                <a:cubicBezTo>
                  <a:pt x="4709333" y="1805400"/>
                  <a:pt x="4709333" y="1805400"/>
                  <a:pt x="4689900" y="1800555"/>
                </a:cubicBezTo>
                <a:cubicBezTo>
                  <a:pt x="4688280" y="1802170"/>
                  <a:pt x="4685042" y="1803785"/>
                  <a:pt x="4683422" y="1805400"/>
                </a:cubicBezTo>
                <a:cubicBezTo>
                  <a:pt x="4683422" y="1805400"/>
                  <a:pt x="4683422" y="1805400"/>
                  <a:pt x="4659131" y="1807015"/>
                </a:cubicBezTo>
                <a:lnTo>
                  <a:pt x="4659021" y="1806578"/>
                </a:lnTo>
                <a:lnTo>
                  <a:pt x="4656175" y="1806578"/>
                </a:lnTo>
                <a:cubicBezTo>
                  <a:pt x="4641591" y="1806578"/>
                  <a:pt x="4610804" y="1798499"/>
                  <a:pt x="4591359" y="1798499"/>
                </a:cubicBezTo>
                <a:cubicBezTo>
                  <a:pt x="4588119" y="1798499"/>
                  <a:pt x="4567054" y="1792036"/>
                  <a:pt x="4567054" y="1792036"/>
                </a:cubicBezTo>
                <a:cubicBezTo>
                  <a:pt x="4558952" y="1783957"/>
                  <a:pt x="4558952" y="1762951"/>
                  <a:pt x="4544368" y="1762951"/>
                </a:cubicBezTo>
                <a:cubicBezTo>
                  <a:pt x="4536267" y="1762951"/>
                  <a:pt x="4533026" y="1769414"/>
                  <a:pt x="4529785" y="1774262"/>
                </a:cubicBezTo>
                <a:cubicBezTo>
                  <a:pt x="4494137" y="1774262"/>
                  <a:pt x="4494137" y="1774262"/>
                  <a:pt x="4494137" y="1774262"/>
                </a:cubicBezTo>
                <a:cubicBezTo>
                  <a:pt x="4482794" y="1769414"/>
                  <a:pt x="4476313" y="1761335"/>
                  <a:pt x="4469831" y="1753256"/>
                </a:cubicBezTo>
                <a:cubicBezTo>
                  <a:pt x="4460109" y="1745177"/>
                  <a:pt x="4448766" y="1750025"/>
                  <a:pt x="4440664" y="1741946"/>
                </a:cubicBezTo>
                <a:cubicBezTo>
                  <a:pt x="4437423" y="1737098"/>
                  <a:pt x="4439044" y="1732251"/>
                  <a:pt x="4437423" y="1729019"/>
                </a:cubicBezTo>
                <a:cubicBezTo>
                  <a:pt x="4429322" y="1712861"/>
                  <a:pt x="4414738" y="1690239"/>
                  <a:pt x="4393673" y="1690239"/>
                </a:cubicBezTo>
                <a:cubicBezTo>
                  <a:pt x="4383951" y="1690239"/>
                  <a:pt x="4380710" y="1703166"/>
                  <a:pt x="4380710" y="1714477"/>
                </a:cubicBezTo>
                <a:cubicBezTo>
                  <a:pt x="4380710" y="1720940"/>
                  <a:pt x="4380710" y="1724172"/>
                  <a:pt x="4380710" y="1730635"/>
                </a:cubicBezTo>
                <a:cubicBezTo>
                  <a:pt x="4385571" y="1746793"/>
                  <a:pt x="4405016" y="1777494"/>
                  <a:pt x="4422840" y="1780725"/>
                </a:cubicBezTo>
                <a:cubicBezTo>
                  <a:pt x="4422840" y="1788804"/>
                  <a:pt x="4426081" y="1792036"/>
                  <a:pt x="4427701" y="1798499"/>
                </a:cubicBezTo>
                <a:cubicBezTo>
                  <a:pt x="4435803" y="1795268"/>
                  <a:pt x="4434183" y="1787188"/>
                  <a:pt x="4440664" y="1785573"/>
                </a:cubicBezTo>
                <a:cubicBezTo>
                  <a:pt x="4442285" y="1787188"/>
                  <a:pt x="4442285" y="1790420"/>
                  <a:pt x="4442285" y="1792036"/>
                </a:cubicBezTo>
                <a:cubicBezTo>
                  <a:pt x="4442285" y="1801731"/>
                  <a:pt x="4437423" y="1806578"/>
                  <a:pt x="4437423" y="1816273"/>
                </a:cubicBezTo>
                <a:cubicBezTo>
                  <a:pt x="4437423" y="1825968"/>
                  <a:pt x="4455248" y="1830816"/>
                  <a:pt x="4466590" y="1830816"/>
                </a:cubicBezTo>
                <a:cubicBezTo>
                  <a:pt x="4513581" y="1830816"/>
                  <a:pt x="4518442" y="1801731"/>
                  <a:pt x="4544368" y="1782341"/>
                </a:cubicBezTo>
                <a:cubicBezTo>
                  <a:pt x="4544368" y="1808194"/>
                  <a:pt x="4544368" y="1808194"/>
                  <a:pt x="4544368" y="1808194"/>
                </a:cubicBezTo>
                <a:cubicBezTo>
                  <a:pt x="4554091" y="1829200"/>
                  <a:pt x="4567054" y="1832431"/>
                  <a:pt x="4588119" y="1838895"/>
                </a:cubicBezTo>
                <a:cubicBezTo>
                  <a:pt x="4596221" y="1840510"/>
                  <a:pt x="4596221" y="1853437"/>
                  <a:pt x="4601082" y="1856669"/>
                </a:cubicBezTo>
                <a:cubicBezTo>
                  <a:pt x="4601082" y="1855053"/>
                  <a:pt x="4601082" y="1855053"/>
                  <a:pt x="4601082" y="1855053"/>
                </a:cubicBezTo>
                <a:cubicBezTo>
                  <a:pt x="4604322" y="1861516"/>
                  <a:pt x="4615665" y="1859900"/>
                  <a:pt x="4615665" y="1866364"/>
                </a:cubicBezTo>
                <a:cubicBezTo>
                  <a:pt x="4615665" y="1884138"/>
                  <a:pt x="4594600" y="1888985"/>
                  <a:pt x="4594600" y="1906759"/>
                </a:cubicBezTo>
                <a:cubicBezTo>
                  <a:pt x="4583258" y="1906759"/>
                  <a:pt x="4576776" y="1908375"/>
                  <a:pt x="4573535" y="1918070"/>
                </a:cubicBezTo>
                <a:cubicBezTo>
                  <a:pt x="4570294" y="1926149"/>
                  <a:pt x="4571915" y="1937459"/>
                  <a:pt x="4562193" y="1937459"/>
                </a:cubicBezTo>
                <a:cubicBezTo>
                  <a:pt x="4552470" y="1937459"/>
                  <a:pt x="4552470" y="1958465"/>
                  <a:pt x="4542748" y="1958465"/>
                </a:cubicBezTo>
                <a:cubicBezTo>
                  <a:pt x="4536267" y="1958465"/>
                  <a:pt x="4521683" y="1971392"/>
                  <a:pt x="4521683" y="1979471"/>
                </a:cubicBezTo>
                <a:cubicBezTo>
                  <a:pt x="4502239" y="1982702"/>
                  <a:pt x="4460109" y="1990781"/>
                  <a:pt x="4460109" y="2006940"/>
                </a:cubicBezTo>
                <a:cubicBezTo>
                  <a:pt x="4460109" y="2008555"/>
                  <a:pt x="4460109" y="2011787"/>
                  <a:pt x="4461729" y="2013403"/>
                </a:cubicBezTo>
                <a:cubicBezTo>
                  <a:pt x="4445525" y="2021482"/>
                  <a:pt x="4422840" y="2026329"/>
                  <a:pt x="4406636" y="2029561"/>
                </a:cubicBezTo>
                <a:cubicBezTo>
                  <a:pt x="4398534" y="2032793"/>
                  <a:pt x="4369367" y="2052183"/>
                  <a:pt x="4359645" y="2057030"/>
                </a:cubicBezTo>
                <a:cubicBezTo>
                  <a:pt x="4338580" y="2057030"/>
                  <a:pt x="4338580" y="2057030"/>
                  <a:pt x="4338580" y="2057030"/>
                </a:cubicBezTo>
                <a:cubicBezTo>
                  <a:pt x="4325617" y="2065109"/>
                  <a:pt x="4323997" y="2071572"/>
                  <a:pt x="4309413" y="2071572"/>
                </a:cubicBezTo>
                <a:cubicBezTo>
                  <a:pt x="4304552" y="2073188"/>
                  <a:pt x="4304552" y="2073188"/>
                  <a:pt x="4304552" y="2073188"/>
                </a:cubicBezTo>
                <a:cubicBezTo>
                  <a:pt x="4301312" y="2073188"/>
                  <a:pt x="4283487" y="2065109"/>
                  <a:pt x="4281867" y="2063493"/>
                </a:cubicBezTo>
                <a:cubicBezTo>
                  <a:pt x="4280247" y="2063493"/>
                  <a:pt x="4285108" y="2063493"/>
                  <a:pt x="4281867" y="2055414"/>
                </a:cubicBezTo>
                <a:cubicBezTo>
                  <a:pt x="4273765" y="2044103"/>
                  <a:pt x="4268904" y="2032793"/>
                  <a:pt x="4268904" y="2019866"/>
                </a:cubicBezTo>
                <a:cubicBezTo>
                  <a:pt x="4260802" y="2018250"/>
                  <a:pt x="4265663" y="2005324"/>
                  <a:pt x="4267284" y="1998861"/>
                </a:cubicBezTo>
                <a:cubicBezTo>
                  <a:pt x="4270524" y="1982702"/>
                  <a:pt x="4259182" y="1976239"/>
                  <a:pt x="4251080" y="1968160"/>
                </a:cubicBezTo>
                <a:cubicBezTo>
                  <a:pt x="4242978" y="1960081"/>
                  <a:pt x="4223533" y="1935844"/>
                  <a:pt x="4223533" y="1918070"/>
                </a:cubicBezTo>
                <a:cubicBezTo>
                  <a:pt x="4197607" y="1913222"/>
                  <a:pt x="4192746" y="1898680"/>
                  <a:pt x="4192746" y="1871211"/>
                </a:cubicBezTo>
                <a:cubicBezTo>
                  <a:pt x="4192746" y="1855053"/>
                  <a:pt x="4183024" y="1851821"/>
                  <a:pt x="4179783" y="1837279"/>
                </a:cubicBezTo>
                <a:cubicBezTo>
                  <a:pt x="4176542" y="1835663"/>
                  <a:pt x="4173302" y="1830816"/>
                  <a:pt x="4170061" y="1829200"/>
                </a:cubicBezTo>
                <a:cubicBezTo>
                  <a:pt x="4168440" y="1825968"/>
                  <a:pt x="4158718" y="1827584"/>
                  <a:pt x="4157098" y="1824352"/>
                </a:cubicBezTo>
                <a:cubicBezTo>
                  <a:pt x="4152237" y="1821121"/>
                  <a:pt x="4153857" y="1809810"/>
                  <a:pt x="4152237" y="1804962"/>
                </a:cubicBezTo>
                <a:cubicBezTo>
                  <a:pt x="4150616" y="1798499"/>
                  <a:pt x="4144135" y="1792036"/>
                  <a:pt x="4142514" y="1788804"/>
                </a:cubicBezTo>
                <a:cubicBezTo>
                  <a:pt x="4132792" y="1775878"/>
                  <a:pt x="4126311" y="1764567"/>
                  <a:pt x="4118209" y="1753256"/>
                </a:cubicBezTo>
                <a:cubicBezTo>
                  <a:pt x="4116588" y="1750025"/>
                  <a:pt x="4106866" y="1738714"/>
                  <a:pt x="4106866" y="1735482"/>
                </a:cubicBezTo>
                <a:cubicBezTo>
                  <a:pt x="4106866" y="1732251"/>
                  <a:pt x="4108081" y="1726595"/>
                  <a:pt x="4109297" y="1720334"/>
                </a:cubicBezTo>
                <a:lnTo>
                  <a:pt x="4110448" y="1711438"/>
                </a:lnTo>
                <a:lnTo>
                  <a:pt x="4105232" y="1728310"/>
                </a:lnTo>
                <a:cubicBezTo>
                  <a:pt x="4101993" y="1736611"/>
                  <a:pt x="4098350" y="1745115"/>
                  <a:pt x="4096731" y="1749164"/>
                </a:cubicBezTo>
                <a:cubicBezTo>
                  <a:pt x="4082158" y="1747545"/>
                  <a:pt x="4069204" y="1715149"/>
                  <a:pt x="4057870" y="1702190"/>
                </a:cubicBezTo>
                <a:cubicBezTo>
                  <a:pt x="4057870" y="1715149"/>
                  <a:pt x="4057870" y="1715149"/>
                  <a:pt x="4057870" y="1715149"/>
                </a:cubicBezTo>
                <a:cubicBezTo>
                  <a:pt x="4125877" y="1835014"/>
                  <a:pt x="4125877" y="1835014"/>
                  <a:pt x="4125877" y="1835014"/>
                </a:cubicBezTo>
                <a:cubicBezTo>
                  <a:pt x="4121019" y="1849592"/>
                  <a:pt x="4143689" y="1881988"/>
                  <a:pt x="4153404" y="1890087"/>
                </a:cubicBezTo>
                <a:cubicBezTo>
                  <a:pt x="4153404" y="1927342"/>
                  <a:pt x="4153404" y="1927342"/>
                  <a:pt x="4153404" y="1927342"/>
                </a:cubicBezTo>
                <a:cubicBezTo>
                  <a:pt x="4161500" y="1946780"/>
                  <a:pt x="4174454" y="1946780"/>
                  <a:pt x="4185788" y="1961358"/>
                </a:cubicBezTo>
                <a:cubicBezTo>
                  <a:pt x="4198742" y="1979175"/>
                  <a:pt x="4190646" y="1996993"/>
                  <a:pt x="4203600" y="2009952"/>
                </a:cubicBezTo>
                <a:cubicBezTo>
                  <a:pt x="4214934" y="2021290"/>
                  <a:pt x="4223031" y="2022910"/>
                  <a:pt x="4235984" y="2031009"/>
                </a:cubicBezTo>
                <a:cubicBezTo>
                  <a:pt x="4247319" y="2040728"/>
                  <a:pt x="4253796" y="2069884"/>
                  <a:pt x="4276465" y="2069884"/>
                </a:cubicBezTo>
                <a:cubicBezTo>
                  <a:pt x="4276465" y="2081223"/>
                  <a:pt x="4282942" y="2084462"/>
                  <a:pt x="4276465" y="2092561"/>
                </a:cubicBezTo>
                <a:cubicBezTo>
                  <a:pt x="4286180" y="2099040"/>
                  <a:pt x="4295896" y="2121718"/>
                  <a:pt x="4307230" y="2121718"/>
                </a:cubicBezTo>
                <a:cubicBezTo>
                  <a:pt x="4318565" y="2121718"/>
                  <a:pt x="4320184" y="2113619"/>
                  <a:pt x="4328280" y="2110379"/>
                </a:cubicBezTo>
                <a:cubicBezTo>
                  <a:pt x="4339615" y="2107139"/>
                  <a:pt x="4346092" y="2111999"/>
                  <a:pt x="4357426" y="2110379"/>
                </a:cubicBezTo>
                <a:cubicBezTo>
                  <a:pt x="4384953" y="2105520"/>
                  <a:pt x="4410861" y="2095801"/>
                  <a:pt x="4435149" y="2089322"/>
                </a:cubicBezTo>
                <a:cubicBezTo>
                  <a:pt x="4438388" y="2092561"/>
                  <a:pt x="4440007" y="2095801"/>
                  <a:pt x="4440007" y="2099040"/>
                </a:cubicBezTo>
                <a:cubicBezTo>
                  <a:pt x="4440007" y="2139535"/>
                  <a:pt x="4409242" y="2192989"/>
                  <a:pt x="4391430" y="2217286"/>
                </a:cubicBezTo>
                <a:cubicBezTo>
                  <a:pt x="4368761" y="2246442"/>
                  <a:pt x="4360665" y="2272359"/>
                  <a:pt x="4333138" y="2291796"/>
                </a:cubicBezTo>
                <a:cubicBezTo>
                  <a:pt x="4286180" y="2329051"/>
                  <a:pt x="4235984" y="2340390"/>
                  <a:pt x="4218173" y="2405182"/>
                </a:cubicBezTo>
                <a:cubicBezTo>
                  <a:pt x="4213315" y="2423000"/>
                  <a:pt x="4193885" y="2427859"/>
                  <a:pt x="4193885" y="2447297"/>
                </a:cubicBezTo>
                <a:cubicBezTo>
                  <a:pt x="4193885" y="2469974"/>
                  <a:pt x="4200361" y="2479693"/>
                  <a:pt x="4200361" y="2500750"/>
                </a:cubicBezTo>
                <a:cubicBezTo>
                  <a:pt x="4200361" y="2525047"/>
                  <a:pt x="4226269" y="2538005"/>
                  <a:pt x="4226269" y="2550964"/>
                </a:cubicBezTo>
                <a:cubicBezTo>
                  <a:pt x="4226269" y="2555823"/>
                  <a:pt x="4223031" y="2560682"/>
                  <a:pt x="4221411" y="2562302"/>
                </a:cubicBezTo>
                <a:cubicBezTo>
                  <a:pt x="4221411" y="2580120"/>
                  <a:pt x="4221411" y="2580120"/>
                  <a:pt x="4221411" y="2580120"/>
                </a:cubicBezTo>
                <a:cubicBezTo>
                  <a:pt x="4221411" y="2591459"/>
                  <a:pt x="4219792" y="2604417"/>
                  <a:pt x="4219792" y="2623854"/>
                </a:cubicBezTo>
                <a:cubicBezTo>
                  <a:pt x="4223031" y="2628714"/>
                  <a:pt x="4224650" y="2633573"/>
                  <a:pt x="4224650" y="2638433"/>
                </a:cubicBezTo>
                <a:cubicBezTo>
                  <a:pt x="4224650" y="2695125"/>
                  <a:pt x="4130735" y="2688646"/>
                  <a:pt x="4122639" y="2735620"/>
                </a:cubicBezTo>
                <a:cubicBezTo>
                  <a:pt x="4112923" y="2737240"/>
                  <a:pt x="4101589" y="2748579"/>
                  <a:pt x="4101589" y="2756678"/>
                </a:cubicBezTo>
                <a:cubicBezTo>
                  <a:pt x="4101589" y="2772876"/>
                  <a:pt x="4121019" y="2782594"/>
                  <a:pt x="4121019" y="2805272"/>
                </a:cubicBezTo>
                <a:cubicBezTo>
                  <a:pt x="4121019" y="2816610"/>
                  <a:pt x="4119400" y="2839287"/>
                  <a:pt x="4116162" y="2845767"/>
                </a:cubicBezTo>
                <a:cubicBezTo>
                  <a:pt x="4111304" y="2852246"/>
                  <a:pt x="4099969" y="2849006"/>
                  <a:pt x="4095112" y="2850626"/>
                </a:cubicBezTo>
                <a:cubicBezTo>
                  <a:pt x="4077300" y="2860345"/>
                  <a:pt x="4067585" y="2866824"/>
                  <a:pt x="4059489" y="2884642"/>
                </a:cubicBezTo>
                <a:cubicBezTo>
                  <a:pt x="4064346" y="2887881"/>
                  <a:pt x="4069204" y="2892741"/>
                  <a:pt x="4069204" y="2899220"/>
                </a:cubicBezTo>
                <a:cubicBezTo>
                  <a:pt x="4069204" y="2920277"/>
                  <a:pt x="4049773" y="2934855"/>
                  <a:pt x="4041677" y="2944574"/>
                </a:cubicBezTo>
                <a:cubicBezTo>
                  <a:pt x="4025485" y="2959152"/>
                  <a:pt x="4023866" y="2975350"/>
                  <a:pt x="4012531" y="2989928"/>
                </a:cubicBezTo>
                <a:cubicBezTo>
                  <a:pt x="3994720" y="3012606"/>
                  <a:pt x="3986624" y="3033663"/>
                  <a:pt x="3957478" y="3048241"/>
                </a:cubicBezTo>
                <a:cubicBezTo>
                  <a:pt x="3944524" y="3053100"/>
                  <a:pt x="3926712" y="3048241"/>
                  <a:pt x="3925093" y="3061199"/>
                </a:cubicBezTo>
                <a:cubicBezTo>
                  <a:pt x="3915378" y="3061199"/>
                  <a:pt x="3910520" y="3066059"/>
                  <a:pt x="3904043" y="3066059"/>
                </a:cubicBezTo>
                <a:cubicBezTo>
                  <a:pt x="3895947" y="3066059"/>
                  <a:pt x="3891089" y="3057960"/>
                  <a:pt x="3882993" y="3057960"/>
                </a:cubicBezTo>
                <a:cubicBezTo>
                  <a:pt x="3853847" y="3057960"/>
                  <a:pt x="3836036" y="3079017"/>
                  <a:pt x="3808509" y="3079017"/>
                </a:cubicBezTo>
                <a:cubicBezTo>
                  <a:pt x="3797174" y="3079017"/>
                  <a:pt x="3790697" y="3072538"/>
                  <a:pt x="3785840" y="3066059"/>
                </a:cubicBezTo>
                <a:cubicBezTo>
                  <a:pt x="3780982" y="3066059"/>
                  <a:pt x="3780982" y="3067679"/>
                  <a:pt x="3779363" y="3069298"/>
                </a:cubicBezTo>
                <a:cubicBezTo>
                  <a:pt x="3779363" y="3054720"/>
                  <a:pt x="3771267" y="3038522"/>
                  <a:pt x="3766409" y="3033663"/>
                </a:cubicBezTo>
                <a:cubicBezTo>
                  <a:pt x="3771267" y="3027184"/>
                  <a:pt x="3774505" y="3022324"/>
                  <a:pt x="3774505" y="3014225"/>
                </a:cubicBezTo>
                <a:cubicBezTo>
                  <a:pt x="3774505" y="3002887"/>
                  <a:pt x="3755074" y="2981829"/>
                  <a:pt x="3751836" y="2975350"/>
                </a:cubicBezTo>
                <a:cubicBezTo>
                  <a:pt x="3725928" y="2931616"/>
                  <a:pt x="3693544" y="2889501"/>
                  <a:pt x="3693544" y="2826329"/>
                </a:cubicBezTo>
                <a:cubicBezTo>
                  <a:pt x="3693544" y="2814990"/>
                  <a:pt x="3693544" y="2811751"/>
                  <a:pt x="3693544" y="2806891"/>
                </a:cubicBezTo>
                <a:cubicBezTo>
                  <a:pt x="3693544" y="2797173"/>
                  <a:pt x="3683828" y="2793933"/>
                  <a:pt x="3678971" y="2782594"/>
                </a:cubicBezTo>
                <a:cubicBezTo>
                  <a:pt x="3659540" y="2750199"/>
                  <a:pt x="3636871" y="2722662"/>
                  <a:pt x="3636871" y="2675688"/>
                </a:cubicBezTo>
                <a:cubicBezTo>
                  <a:pt x="3636871" y="2625474"/>
                  <a:pt x="3682209" y="2614136"/>
                  <a:pt x="3682209" y="2575261"/>
                </a:cubicBezTo>
                <a:cubicBezTo>
                  <a:pt x="3682209" y="2557443"/>
                  <a:pt x="3675732" y="2550964"/>
                  <a:pt x="3672494" y="2534766"/>
                </a:cubicBezTo>
                <a:cubicBezTo>
                  <a:pt x="3667636" y="2503989"/>
                  <a:pt x="3662779" y="2494271"/>
                  <a:pt x="3654682" y="2476453"/>
                </a:cubicBezTo>
                <a:cubicBezTo>
                  <a:pt x="3649825" y="2461875"/>
                  <a:pt x="3653063" y="2445677"/>
                  <a:pt x="3643348" y="2432718"/>
                </a:cubicBezTo>
                <a:cubicBezTo>
                  <a:pt x="3623917" y="2410041"/>
                  <a:pt x="3583437" y="2384125"/>
                  <a:pt x="3583437" y="2351729"/>
                </a:cubicBezTo>
                <a:cubicBezTo>
                  <a:pt x="3583437" y="2343630"/>
                  <a:pt x="3594771" y="2325812"/>
                  <a:pt x="3599629" y="2322572"/>
                </a:cubicBezTo>
                <a:cubicBezTo>
                  <a:pt x="3598010" y="2316093"/>
                  <a:pt x="3599629" y="2314473"/>
                  <a:pt x="3599629" y="2311234"/>
                </a:cubicBezTo>
                <a:cubicBezTo>
                  <a:pt x="3599629" y="2303135"/>
                  <a:pt x="3599629" y="2282077"/>
                  <a:pt x="3607725" y="2275598"/>
                </a:cubicBezTo>
                <a:cubicBezTo>
                  <a:pt x="3599629" y="2259400"/>
                  <a:pt x="3586675" y="2246442"/>
                  <a:pt x="3562387" y="2246442"/>
                </a:cubicBezTo>
                <a:cubicBezTo>
                  <a:pt x="3549433" y="2246442"/>
                  <a:pt x="3538098" y="2246442"/>
                  <a:pt x="3531621" y="2246442"/>
                </a:cubicBezTo>
                <a:cubicBezTo>
                  <a:pt x="3510571" y="2246442"/>
                  <a:pt x="3505714" y="2204327"/>
                  <a:pt x="3476568" y="2204327"/>
                </a:cubicBezTo>
                <a:cubicBezTo>
                  <a:pt x="3440945" y="2204327"/>
                  <a:pt x="3415037" y="2220525"/>
                  <a:pt x="3387510" y="2230244"/>
                </a:cubicBezTo>
                <a:cubicBezTo>
                  <a:pt x="3376176" y="2233484"/>
                  <a:pt x="3372937" y="2241583"/>
                  <a:pt x="3363222" y="2241583"/>
                </a:cubicBezTo>
                <a:cubicBezTo>
                  <a:pt x="3351887" y="2241583"/>
                  <a:pt x="3334076" y="2231864"/>
                  <a:pt x="3319503" y="2231864"/>
                </a:cubicBezTo>
                <a:cubicBezTo>
                  <a:pt x="3291976" y="2231864"/>
                  <a:pt x="3279022" y="2246442"/>
                  <a:pt x="3251500" y="2246442"/>
                </a:cubicBezTo>
                <a:cubicBezTo>
                  <a:pt x="3243405" y="2246442"/>
                  <a:pt x="3233691" y="2241583"/>
                  <a:pt x="3230454" y="2239963"/>
                </a:cubicBezTo>
                <a:cubicBezTo>
                  <a:pt x="3211022" y="2225385"/>
                  <a:pt x="3168921" y="2201088"/>
                  <a:pt x="3154348" y="2178410"/>
                </a:cubicBezTo>
                <a:cubicBezTo>
                  <a:pt x="3139775" y="2157353"/>
                  <a:pt x="3136537" y="2139535"/>
                  <a:pt x="3118729" y="2126577"/>
                </a:cubicBezTo>
                <a:cubicBezTo>
                  <a:pt x="3113874" y="2121718"/>
                  <a:pt x="3075008" y="2089322"/>
                  <a:pt x="3075008" y="2086082"/>
                </a:cubicBezTo>
                <a:cubicBezTo>
                  <a:pt x="3071771" y="2081223"/>
                  <a:pt x="3070150" y="2079603"/>
                  <a:pt x="3065296" y="2076363"/>
                </a:cubicBezTo>
                <a:cubicBezTo>
                  <a:pt x="3068534" y="2076363"/>
                  <a:pt x="3068534" y="2076363"/>
                  <a:pt x="3068534" y="2076363"/>
                </a:cubicBezTo>
                <a:cubicBezTo>
                  <a:pt x="3068534" y="2065025"/>
                  <a:pt x="3065296" y="2060165"/>
                  <a:pt x="3065296" y="2053686"/>
                </a:cubicBezTo>
                <a:cubicBezTo>
                  <a:pt x="3065296" y="2042348"/>
                  <a:pt x="3058816" y="2039108"/>
                  <a:pt x="3053960" y="2029389"/>
                </a:cubicBezTo>
                <a:cubicBezTo>
                  <a:pt x="3070150" y="2021290"/>
                  <a:pt x="3083104" y="1982415"/>
                  <a:pt x="3083104" y="1964597"/>
                </a:cubicBezTo>
                <a:cubicBezTo>
                  <a:pt x="3083104" y="1933821"/>
                  <a:pt x="3070150" y="1914384"/>
                  <a:pt x="3070150" y="1885227"/>
                </a:cubicBezTo>
                <a:cubicBezTo>
                  <a:pt x="3070150" y="1870649"/>
                  <a:pt x="3086344" y="1862550"/>
                  <a:pt x="3089584" y="1851212"/>
                </a:cubicBezTo>
                <a:cubicBezTo>
                  <a:pt x="3099299" y="1823675"/>
                  <a:pt x="3120347" y="1784800"/>
                  <a:pt x="3138156" y="1762123"/>
                </a:cubicBezTo>
                <a:cubicBezTo>
                  <a:pt x="3147871" y="1747545"/>
                  <a:pt x="3165683" y="1749164"/>
                  <a:pt x="3178638" y="1742685"/>
                </a:cubicBezTo>
                <a:cubicBezTo>
                  <a:pt x="3189971" y="1736206"/>
                  <a:pt x="3207784" y="1721628"/>
                  <a:pt x="3211022" y="1710289"/>
                </a:cubicBezTo>
                <a:cubicBezTo>
                  <a:pt x="3219118" y="1684373"/>
                  <a:pt x="3209403" y="1673034"/>
                  <a:pt x="3222358" y="1653596"/>
                </a:cubicBezTo>
                <a:cubicBezTo>
                  <a:pt x="3241787" y="1630919"/>
                  <a:pt x="3266068" y="1608242"/>
                  <a:pt x="3283880" y="1587185"/>
                </a:cubicBezTo>
                <a:cubicBezTo>
                  <a:pt x="3282261" y="1587185"/>
                  <a:pt x="3282261" y="1587185"/>
                  <a:pt x="3282261" y="1587185"/>
                </a:cubicBezTo>
                <a:cubicBezTo>
                  <a:pt x="3288737" y="1579086"/>
                  <a:pt x="3290357" y="1572607"/>
                  <a:pt x="3296834" y="1567747"/>
                </a:cubicBezTo>
                <a:cubicBezTo>
                  <a:pt x="3314645" y="1580706"/>
                  <a:pt x="3332457" y="1585565"/>
                  <a:pt x="3356745" y="1585565"/>
                </a:cubicBezTo>
                <a:cubicBezTo>
                  <a:pt x="3372937" y="1585565"/>
                  <a:pt x="3374556" y="1575846"/>
                  <a:pt x="3384272" y="1572607"/>
                </a:cubicBezTo>
                <a:cubicBezTo>
                  <a:pt x="3411799" y="1558028"/>
                  <a:pt x="3465233" y="1538591"/>
                  <a:pt x="3495998" y="1538591"/>
                </a:cubicBezTo>
                <a:cubicBezTo>
                  <a:pt x="3507333" y="1538591"/>
                  <a:pt x="3515429" y="1545070"/>
                  <a:pt x="3521906" y="1545070"/>
                </a:cubicBezTo>
                <a:cubicBezTo>
                  <a:pt x="3530002" y="1545070"/>
                  <a:pt x="3541337" y="1535351"/>
                  <a:pt x="3551052" y="1535351"/>
                </a:cubicBezTo>
                <a:cubicBezTo>
                  <a:pt x="3560767" y="1535351"/>
                  <a:pt x="3565625" y="1540211"/>
                  <a:pt x="3573721" y="1540211"/>
                </a:cubicBezTo>
                <a:cubicBezTo>
                  <a:pt x="3586675" y="1540211"/>
                  <a:pt x="3588294" y="1528872"/>
                  <a:pt x="3601248" y="1528872"/>
                </a:cubicBezTo>
                <a:cubicBezTo>
                  <a:pt x="3615821" y="1528872"/>
                  <a:pt x="3610963" y="1541830"/>
                  <a:pt x="3622298" y="1541830"/>
                </a:cubicBezTo>
                <a:cubicBezTo>
                  <a:pt x="3627156" y="1541830"/>
                  <a:pt x="3628775" y="1538591"/>
                  <a:pt x="3633632" y="1538591"/>
                </a:cubicBezTo>
                <a:cubicBezTo>
                  <a:pt x="3633632" y="1548310"/>
                  <a:pt x="3622298" y="1546690"/>
                  <a:pt x="3622298" y="1556409"/>
                </a:cubicBezTo>
                <a:cubicBezTo>
                  <a:pt x="3622298" y="1562888"/>
                  <a:pt x="3632013" y="1566127"/>
                  <a:pt x="3632013" y="1572607"/>
                </a:cubicBezTo>
                <a:cubicBezTo>
                  <a:pt x="3632013" y="1582325"/>
                  <a:pt x="3622298" y="1588805"/>
                  <a:pt x="3622298" y="1600143"/>
                </a:cubicBezTo>
                <a:cubicBezTo>
                  <a:pt x="3622298" y="1617961"/>
                  <a:pt x="3641729" y="1632539"/>
                  <a:pt x="3654682" y="1632539"/>
                </a:cubicBezTo>
                <a:cubicBezTo>
                  <a:pt x="3664398" y="1632539"/>
                  <a:pt x="3669255" y="1632539"/>
                  <a:pt x="3675732" y="1632539"/>
                </a:cubicBezTo>
                <a:cubicBezTo>
                  <a:pt x="3721071" y="1632539"/>
                  <a:pt x="3738882" y="1690852"/>
                  <a:pt x="3790697" y="1690852"/>
                </a:cubicBezTo>
                <a:cubicBezTo>
                  <a:pt x="3797174" y="1690852"/>
                  <a:pt x="3805270" y="1682753"/>
                  <a:pt x="3805270" y="1679513"/>
                </a:cubicBezTo>
                <a:cubicBezTo>
                  <a:pt x="3805270" y="1674654"/>
                  <a:pt x="3805270" y="1669794"/>
                  <a:pt x="3805270" y="1664935"/>
                </a:cubicBezTo>
                <a:cubicBezTo>
                  <a:pt x="3805270" y="1642258"/>
                  <a:pt x="3823082" y="1642258"/>
                  <a:pt x="3844132" y="1635779"/>
                </a:cubicBezTo>
                <a:lnTo>
                  <a:pt x="3847370" y="1635779"/>
                </a:lnTo>
                <a:cubicBezTo>
                  <a:pt x="3861943" y="1635779"/>
                  <a:pt x="3861943" y="1635779"/>
                  <a:pt x="3861943" y="1635779"/>
                </a:cubicBezTo>
                <a:cubicBezTo>
                  <a:pt x="3861943" y="1647117"/>
                  <a:pt x="3870039" y="1648737"/>
                  <a:pt x="3873278" y="1653596"/>
                </a:cubicBezTo>
                <a:cubicBezTo>
                  <a:pt x="3879755" y="1661695"/>
                  <a:pt x="3895947" y="1655216"/>
                  <a:pt x="3907282" y="1660076"/>
                </a:cubicBezTo>
                <a:cubicBezTo>
                  <a:pt x="3929951" y="1668175"/>
                  <a:pt x="3962335" y="1679513"/>
                  <a:pt x="3986624" y="1679513"/>
                </a:cubicBezTo>
                <a:cubicBezTo>
                  <a:pt x="4010912" y="1679513"/>
                  <a:pt x="4017389" y="1668175"/>
                  <a:pt x="4040058" y="1668175"/>
                </a:cubicBezTo>
                <a:cubicBezTo>
                  <a:pt x="4053012" y="1668175"/>
                  <a:pt x="4061108" y="1677893"/>
                  <a:pt x="4077300" y="1677893"/>
                </a:cubicBezTo>
                <a:cubicBezTo>
                  <a:pt x="4087016" y="1677893"/>
                  <a:pt x="4087016" y="1674654"/>
                  <a:pt x="4096731" y="1673034"/>
                </a:cubicBezTo>
                <a:lnTo>
                  <a:pt x="4102354" y="1683284"/>
                </a:lnTo>
                <a:lnTo>
                  <a:pt x="4097549" y="1672263"/>
                </a:lnTo>
                <a:cubicBezTo>
                  <a:pt x="4095523" y="1667618"/>
                  <a:pt x="4095523" y="1667618"/>
                  <a:pt x="4095523" y="1667618"/>
                </a:cubicBezTo>
                <a:cubicBezTo>
                  <a:pt x="4095523" y="1662771"/>
                  <a:pt x="4100385" y="1662771"/>
                  <a:pt x="4102005" y="1659539"/>
                </a:cubicBezTo>
                <a:cubicBezTo>
                  <a:pt x="4106866" y="1643381"/>
                  <a:pt x="4108486" y="1635302"/>
                  <a:pt x="4113348" y="1622375"/>
                </a:cubicBezTo>
                <a:cubicBezTo>
                  <a:pt x="4116588" y="1607833"/>
                  <a:pt x="4131172" y="1604601"/>
                  <a:pt x="4131172" y="1586827"/>
                </a:cubicBezTo>
                <a:cubicBezTo>
                  <a:pt x="4131172" y="1575516"/>
                  <a:pt x="4127931" y="1565822"/>
                  <a:pt x="4127931" y="1557742"/>
                </a:cubicBezTo>
                <a:cubicBezTo>
                  <a:pt x="4127931" y="1552895"/>
                  <a:pt x="4131172" y="1551279"/>
                  <a:pt x="4132792" y="1549663"/>
                </a:cubicBezTo>
                <a:cubicBezTo>
                  <a:pt x="4132792" y="1543200"/>
                  <a:pt x="4132792" y="1543200"/>
                  <a:pt x="4132792" y="1543200"/>
                </a:cubicBezTo>
                <a:cubicBezTo>
                  <a:pt x="4126311" y="1544816"/>
                  <a:pt x="4124690" y="1549663"/>
                  <a:pt x="4119829" y="1549663"/>
                </a:cubicBezTo>
                <a:cubicBezTo>
                  <a:pt x="4111727" y="1549663"/>
                  <a:pt x="4108486" y="1546432"/>
                  <a:pt x="4105246" y="1543200"/>
                </a:cubicBezTo>
                <a:cubicBezTo>
                  <a:pt x="4093903" y="1551279"/>
                  <a:pt x="4089042" y="1560974"/>
                  <a:pt x="4069597" y="1560974"/>
                </a:cubicBezTo>
                <a:cubicBezTo>
                  <a:pt x="4053394" y="1560974"/>
                  <a:pt x="4048532" y="1543200"/>
                  <a:pt x="4033949" y="1543200"/>
                </a:cubicBezTo>
                <a:cubicBezTo>
                  <a:pt x="4017745" y="1543200"/>
                  <a:pt x="4020986" y="1559358"/>
                  <a:pt x="4008023" y="1559358"/>
                </a:cubicBezTo>
                <a:cubicBezTo>
                  <a:pt x="3995060" y="1559358"/>
                  <a:pt x="3986958" y="1539968"/>
                  <a:pt x="3973995" y="1546432"/>
                </a:cubicBezTo>
                <a:cubicBezTo>
                  <a:pt x="3965893" y="1546432"/>
                  <a:pt x="3965893" y="1546432"/>
                  <a:pt x="3965893" y="1546432"/>
                </a:cubicBezTo>
                <a:cubicBezTo>
                  <a:pt x="3969134" y="1546432"/>
                  <a:pt x="3970754" y="1544816"/>
                  <a:pt x="3972375" y="1543200"/>
                </a:cubicBezTo>
                <a:cubicBezTo>
                  <a:pt x="3967513" y="1538353"/>
                  <a:pt x="3946449" y="1527042"/>
                  <a:pt x="3954550" y="1520579"/>
                </a:cubicBezTo>
                <a:cubicBezTo>
                  <a:pt x="3948069" y="1510884"/>
                  <a:pt x="3939967" y="1512500"/>
                  <a:pt x="3930245" y="1507652"/>
                </a:cubicBezTo>
                <a:cubicBezTo>
                  <a:pt x="3936726" y="1499573"/>
                  <a:pt x="3944828" y="1501189"/>
                  <a:pt x="3944828" y="1488262"/>
                </a:cubicBezTo>
                <a:cubicBezTo>
                  <a:pt x="3944828" y="1483415"/>
                  <a:pt x="3943208" y="1483415"/>
                  <a:pt x="3944828" y="1478567"/>
                </a:cubicBezTo>
                <a:cubicBezTo>
                  <a:pt x="3939967" y="1478567"/>
                  <a:pt x="3931865" y="1480183"/>
                  <a:pt x="3931865" y="1475336"/>
                </a:cubicBezTo>
                <a:cubicBezTo>
                  <a:pt x="3931865" y="1454330"/>
                  <a:pt x="3983717" y="1457562"/>
                  <a:pt x="3996680" y="1451098"/>
                </a:cubicBezTo>
                <a:cubicBezTo>
                  <a:pt x="3995060" y="1446251"/>
                  <a:pt x="3991819" y="1447867"/>
                  <a:pt x="3991819" y="1443019"/>
                </a:cubicBezTo>
                <a:cubicBezTo>
                  <a:pt x="3991819" y="1436556"/>
                  <a:pt x="4004782" y="1439788"/>
                  <a:pt x="4008023" y="1439788"/>
                </a:cubicBezTo>
                <a:cubicBezTo>
                  <a:pt x="4016125" y="1439788"/>
                  <a:pt x="4030708" y="1439788"/>
                  <a:pt x="4030708" y="1439788"/>
                </a:cubicBezTo>
                <a:cubicBezTo>
                  <a:pt x="4038810" y="1439788"/>
                  <a:pt x="4051773" y="1430093"/>
                  <a:pt x="4059875" y="1425245"/>
                </a:cubicBezTo>
                <a:cubicBezTo>
                  <a:pt x="4069597" y="1418782"/>
                  <a:pt x="4089042" y="1418782"/>
                  <a:pt x="4102005" y="1418782"/>
                </a:cubicBezTo>
                <a:cubicBezTo>
                  <a:pt x="4119829" y="1418782"/>
                  <a:pt x="4119829" y="1430093"/>
                  <a:pt x="4136033" y="1430093"/>
                </a:cubicBezTo>
                <a:cubicBezTo>
                  <a:pt x="4136033" y="1438172"/>
                  <a:pt x="4163579" y="1443019"/>
                  <a:pt x="4171681" y="1443019"/>
                </a:cubicBezTo>
                <a:cubicBezTo>
                  <a:pt x="4192746" y="1443019"/>
                  <a:pt x="4205709" y="1443019"/>
                  <a:pt x="4212191" y="1443019"/>
                </a:cubicBezTo>
                <a:cubicBezTo>
                  <a:pt x="4231635" y="1443019"/>
                  <a:pt x="4241358" y="1423630"/>
                  <a:pt x="4262422" y="1423630"/>
                </a:cubicBezTo>
                <a:cubicBezTo>
                  <a:pt x="4285108" y="1423630"/>
                  <a:pt x="4283487" y="1438172"/>
                  <a:pt x="4291589" y="1452714"/>
                </a:cubicBezTo>
                <a:cubicBezTo>
                  <a:pt x="4293210" y="1455946"/>
                  <a:pt x="4307793" y="1464025"/>
                  <a:pt x="4307793" y="1464025"/>
                </a:cubicBezTo>
                <a:cubicBezTo>
                  <a:pt x="4320756" y="1468872"/>
                  <a:pt x="4323997" y="1489878"/>
                  <a:pt x="4345062" y="1489878"/>
                </a:cubicBezTo>
                <a:cubicBezTo>
                  <a:pt x="4359645" y="1489878"/>
                  <a:pt x="4359645" y="1476952"/>
                  <a:pt x="4369367" y="1473720"/>
                </a:cubicBezTo>
                <a:cubicBezTo>
                  <a:pt x="4375849" y="1472104"/>
                  <a:pt x="4374229" y="1472104"/>
                  <a:pt x="4380710" y="1472104"/>
                </a:cubicBezTo>
                <a:cubicBezTo>
                  <a:pt x="4382331" y="1475336"/>
                  <a:pt x="4382331" y="1481799"/>
                  <a:pt x="4385571" y="1485031"/>
                </a:cubicBezTo>
                <a:cubicBezTo>
                  <a:pt x="4383951" y="1485031"/>
                  <a:pt x="4385571" y="1486646"/>
                  <a:pt x="4385571" y="1488262"/>
                </a:cubicBezTo>
                <a:cubicBezTo>
                  <a:pt x="4385571" y="1496341"/>
                  <a:pt x="4390432" y="1494726"/>
                  <a:pt x="4393673" y="1501189"/>
                </a:cubicBezTo>
                <a:cubicBezTo>
                  <a:pt x="4400155" y="1509268"/>
                  <a:pt x="4393673" y="1514115"/>
                  <a:pt x="4398534" y="1523810"/>
                </a:cubicBezTo>
                <a:cubicBezTo>
                  <a:pt x="4401775" y="1531889"/>
                  <a:pt x="4411497" y="1527042"/>
                  <a:pt x="4417979" y="1528658"/>
                </a:cubicBezTo>
                <a:cubicBezTo>
                  <a:pt x="4424460" y="1530274"/>
                  <a:pt x="4426081" y="1536737"/>
                  <a:pt x="4430942" y="1541584"/>
                </a:cubicBezTo>
                <a:cubicBezTo>
                  <a:pt x="4435803" y="1546432"/>
                  <a:pt x="4453627" y="1544816"/>
                  <a:pt x="4463349" y="1544816"/>
                </a:cubicBezTo>
                <a:cubicBezTo>
                  <a:pt x="4476313" y="1544816"/>
                  <a:pt x="4489276" y="1543200"/>
                  <a:pt x="4497377" y="1541584"/>
                </a:cubicBezTo>
                <a:cubicBezTo>
                  <a:pt x="4497377" y="1535121"/>
                  <a:pt x="4497377" y="1533505"/>
                  <a:pt x="4497377" y="1528658"/>
                </a:cubicBezTo>
                <a:cubicBezTo>
                  <a:pt x="4497377" y="1522194"/>
                  <a:pt x="4505479" y="1522194"/>
                  <a:pt x="4511961" y="1520579"/>
                </a:cubicBezTo>
                <a:cubicBezTo>
                  <a:pt x="4520063" y="1517347"/>
                  <a:pt x="4518442" y="1514115"/>
                  <a:pt x="4526544" y="1510884"/>
                </a:cubicBezTo>
                <a:cubicBezTo>
                  <a:pt x="4539507" y="1506036"/>
                  <a:pt x="4547609" y="1509268"/>
                  <a:pt x="4557331" y="1501189"/>
                </a:cubicBezTo>
                <a:cubicBezTo>
                  <a:pt x="4573535" y="1510884"/>
                  <a:pt x="4583258" y="1510884"/>
                  <a:pt x="4597841" y="1515731"/>
                </a:cubicBezTo>
                <a:cubicBezTo>
                  <a:pt x="4615665" y="1522194"/>
                  <a:pt x="4620526" y="1538353"/>
                  <a:pt x="4641591" y="1538353"/>
                </a:cubicBezTo>
                <a:lnTo>
                  <a:pt x="4648027" y="1546375"/>
                </a:lnTo>
                <a:lnTo>
                  <a:pt x="4647979" y="1545992"/>
                </a:lnTo>
                <a:cubicBezTo>
                  <a:pt x="4646360" y="1542753"/>
                  <a:pt x="4641503" y="1541134"/>
                  <a:pt x="4641503" y="1537895"/>
                </a:cubicBezTo>
                <a:cubicBezTo>
                  <a:pt x="4620455" y="1537895"/>
                  <a:pt x="4615598" y="1521699"/>
                  <a:pt x="4597789" y="1515220"/>
                </a:cubicBezTo>
                <a:cubicBezTo>
                  <a:pt x="4583217" y="1510361"/>
                  <a:pt x="4573503" y="1510361"/>
                  <a:pt x="4557313" y="1500644"/>
                </a:cubicBezTo>
                <a:cubicBezTo>
                  <a:pt x="4547598" y="1508742"/>
                  <a:pt x="4539503" y="1505503"/>
                  <a:pt x="4526551" y="1510361"/>
                </a:cubicBezTo>
                <a:cubicBezTo>
                  <a:pt x="4518456" y="1513601"/>
                  <a:pt x="4520075" y="1516840"/>
                  <a:pt x="4511979" y="1520079"/>
                </a:cubicBezTo>
                <a:cubicBezTo>
                  <a:pt x="4505503" y="1521699"/>
                  <a:pt x="4497408" y="1521699"/>
                  <a:pt x="4497408" y="1528177"/>
                </a:cubicBezTo>
                <a:cubicBezTo>
                  <a:pt x="4495789" y="1526557"/>
                  <a:pt x="4489313" y="1520079"/>
                  <a:pt x="4489313" y="1513601"/>
                </a:cubicBezTo>
                <a:cubicBezTo>
                  <a:pt x="4489313" y="1507122"/>
                  <a:pt x="4495789" y="1503883"/>
                  <a:pt x="4495789" y="1495785"/>
                </a:cubicBezTo>
                <a:cubicBezTo>
                  <a:pt x="4495789" y="1482828"/>
                  <a:pt x="4484456" y="1468252"/>
                  <a:pt x="4469884" y="1466632"/>
                </a:cubicBezTo>
                <a:cubicBezTo>
                  <a:pt x="4471503" y="1455295"/>
                  <a:pt x="4477979" y="1448817"/>
                  <a:pt x="4484456" y="1448817"/>
                </a:cubicBezTo>
                <a:cubicBezTo>
                  <a:pt x="4484456" y="1448817"/>
                  <a:pt x="4484456" y="1448817"/>
                  <a:pt x="4505503" y="1448817"/>
                </a:cubicBezTo>
                <a:cubicBezTo>
                  <a:pt x="4505503" y="1437480"/>
                  <a:pt x="4494170" y="1432621"/>
                  <a:pt x="4494170" y="1421284"/>
                </a:cubicBezTo>
                <a:cubicBezTo>
                  <a:pt x="4489313" y="1422903"/>
                  <a:pt x="4474741" y="1429382"/>
                  <a:pt x="4469884" y="1432621"/>
                </a:cubicBezTo>
                <a:cubicBezTo>
                  <a:pt x="4469884" y="1405088"/>
                  <a:pt x="4450456" y="1395370"/>
                  <a:pt x="4435884" y="1371076"/>
                </a:cubicBezTo>
                <a:cubicBezTo>
                  <a:pt x="4432646" y="1362978"/>
                  <a:pt x="4421313" y="1364598"/>
                  <a:pt x="4419694" y="1350021"/>
                </a:cubicBezTo>
                <a:cubicBezTo>
                  <a:pt x="4422932" y="1350021"/>
                  <a:pt x="4450456" y="1332206"/>
                  <a:pt x="4469884" y="1332206"/>
                </a:cubicBezTo>
                <a:cubicBezTo>
                  <a:pt x="4482837" y="1332206"/>
                  <a:pt x="4497408" y="1340304"/>
                  <a:pt x="4508741" y="1332206"/>
                </a:cubicBezTo>
                <a:cubicBezTo>
                  <a:pt x="4494170" y="1309532"/>
                  <a:pt x="4487694" y="1291716"/>
                  <a:pt x="4448837" y="1291716"/>
                </a:cubicBezTo>
                <a:cubicBezTo>
                  <a:pt x="4424551" y="1291716"/>
                  <a:pt x="4413218" y="1296575"/>
                  <a:pt x="4395408" y="1303053"/>
                </a:cubicBezTo>
                <a:cubicBezTo>
                  <a:pt x="4393789" y="1304673"/>
                  <a:pt x="4371123" y="1316010"/>
                  <a:pt x="4367884" y="1314390"/>
                </a:cubicBezTo>
                <a:cubicBezTo>
                  <a:pt x="4364646" y="1319249"/>
                  <a:pt x="4350075" y="1345163"/>
                  <a:pt x="4350075" y="1348402"/>
                </a:cubicBezTo>
                <a:cubicBezTo>
                  <a:pt x="4350075" y="1359739"/>
                  <a:pt x="4366265" y="1369457"/>
                  <a:pt x="4366265" y="1377555"/>
                </a:cubicBezTo>
                <a:cubicBezTo>
                  <a:pt x="4366265" y="1401849"/>
                  <a:pt x="4395408" y="1443958"/>
                  <a:pt x="4414837" y="1455295"/>
                </a:cubicBezTo>
                <a:cubicBezTo>
                  <a:pt x="4403503" y="1460154"/>
                  <a:pt x="4403503" y="1477969"/>
                  <a:pt x="4395408" y="1489307"/>
                </a:cubicBezTo>
                <a:cubicBezTo>
                  <a:pt x="4395408" y="1489307"/>
                  <a:pt x="4395408" y="1489307"/>
                  <a:pt x="4385694" y="1487687"/>
                </a:cubicBezTo>
                <a:cubicBezTo>
                  <a:pt x="4385694" y="1486067"/>
                  <a:pt x="4384075" y="1484448"/>
                  <a:pt x="4385694" y="1484448"/>
                </a:cubicBezTo>
                <a:cubicBezTo>
                  <a:pt x="4382456" y="1481209"/>
                  <a:pt x="4382456" y="1474730"/>
                  <a:pt x="4380837" y="1471491"/>
                </a:cubicBezTo>
                <a:cubicBezTo>
                  <a:pt x="4374361" y="1471491"/>
                  <a:pt x="4375980" y="1471491"/>
                  <a:pt x="4369503" y="1473111"/>
                </a:cubicBezTo>
                <a:cubicBezTo>
                  <a:pt x="4359789" y="1476350"/>
                  <a:pt x="4359789" y="1489307"/>
                  <a:pt x="4345218" y="1489307"/>
                </a:cubicBezTo>
                <a:cubicBezTo>
                  <a:pt x="4324170" y="1489307"/>
                  <a:pt x="4320932" y="1468252"/>
                  <a:pt x="4307980" y="1463393"/>
                </a:cubicBezTo>
                <a:cubicBezTo>
                  <a:pt x="4307980" y="1463393"/>
                  <a:pt x="4293408" y="1455295"/>
                  <a:pt x="4291789" y="1452056"/>
                </a:cubicBezTo>
                <a:cubicBezTo>
                  <a:pt x="4283694" y="1437480"/>
                  <a:pt x="4285313" y="1422903"/>
                  <a:pt x="4262647" y="1422903"/>
                </a:cubicBezTo>
                <a:cubicBezTo>
                  <a:pt x="4256170" y="1422903"/>
                  <a:pt x="4252932" y="1424523"/>
                  <a:pt x="4248075" y="1426142"/>
                </a:cubicBezTo>
                <a:cubicBezTo>
                  <a:pt x="4248075" y="1426142"/>
                  <a:pt x="4248075" y="1426142"/>
                  <a:pt x="4244837" y="1427762"/>
                </a:cubicBezTo>
                <a:cubicBezTo>
                  <a:pt x="4244837" y="1371076"/>
                  <a:pt x="4163885" y="1377555"/>
                  <a:pt x="4144456" y="1335445"/>
                </a:cubicBezTo>
                <a:cubicBezTo>
                  <a:pt x="4186551" y="1325727"/>
                  <a:pt x="4168742" y="1306292"/>
                  <a:pt x="4167123" y="1301434"/>
                </a:cubicBezTo>
                <a:cubicBezTo>
                  <a:pt x="4170361" y="1299814"/>
                  <a:pt x="4180075" y="1290096"/>
                  <a:pt x="4180075" y="1290096"/>
                </a:cubicBezTo>
                <a:cubicBezTo>
                  <a:pt x="4160647" y="1296575"/>
                  <a:pt x="4108837" y="1316010"/>
                  <a:pt x="4108837" y="1320869"/>
                </a:cubicBezTo>
                <a:cubicBezTo>
                  <a:pt x="4108837" y="1330586"/>
                  <a:pt x="4116932" y="1332206"/>
                  <a:pt x="4120171" y="1332206"/>
                </a:cubicBezTo>
                <a:cubicBezTo>
                  <a:pt x="4120171" y="1332206"/>
                  <a:pt x="4137980" y="1335445"/>
                  <a:pt x="4139599" y="1335445"/>
                </a:cubicBezTo>
                <a:cubicBezTo>
                  <a:pt x="4134742" y="1341924"/>
                  <a:pt x="4100742" y="1356500"/>
                  <a:pt x="4089409" y="1356500"/>
                </a:cubicBezTo>
                <a:cubicBezTo>
                  <a:pt x="4079694" y="1356500"/>
                  <a:pt x="4047314" y="1303053"/>
                  <a:pt x="4034361" y="1303053"/>
                </a:cubicBezTo>
                <a:cubicBezTo>
                  <a:pt x="4018171" y="1303053"/>
                  <a:pt x="4016552" y="1322488"/>
                  <a:pt x="4001980" y="1325727"/>
                </a:cubicBezTo>
                <a:lnTo>
                  <a:pt x="4001755" y="1325789"/>
                </a:lnTo>
                <a:lnTo>
                  <a:pt x="4001755" y="1336633"/>
                </a:lnTo>
                <a:cubicBezTo>
                  <a:pt x="3995275" y="1338252"/>
                  <a:pt x="3987175" y="1341490"/>
                  <a:pt x="3987175" y="1349584"/>
                </a:cubicBezTo>
                <a:cubicBezTo>
                  <a:pt x="3983935" y="1360916"/>
                  <a:pt x="3985555" y="1354441"/>
                  <a:pt x="3982315" y="1359298"/>
                </a:cubicBezTo>
                <a:cubicBezTo>
                  <a:pt x="3982315" y="1377105"/>
                  <a:pt x="3982315" y="1377105"/>
                  <a:pt x="3982315" y="1377105"/>
                </a:cubicBezTo>
                <a:cubicBezTo>
                  <a:pt x="3975835" y="1385200"/>
                  <a:pt x="3962875" y="1398151"/>
                  <a:pt x="3962875" y="1409483"/>
                </a:cubicBezTo>
                <a:cubicBezTo>
                  <a:pt x="3962875" y="1422434"/>
                  <a:pt x="3982315" y="1433766"/>
                  <a:pt x="3987175" y="1440242"/>
                </a:cubicBezTo>
                <a:cubicBezTo>
                  <a:pt x="3983935" y="1441861"/>
                  <a:pt x="3980695" y="1441861"/>
                  <a:pt x="3977455" y="1441861"/>
                </a:cubicBezTo>
                <a:cubicBezTo>
                  <a:pt x="3970975" y="1445098"/>
                  <a:pt x="3966115" y="1441861"/>
                  <a:pt x="3959636" y="1445098"/>
                </a:cubicBezTo>
                <a:cubicBezTo>
                  <a:pt x="3949916" y="1448336"/>
                  <a:pt x="3948296" y="1458050"/>
                  <a:pt x="3938576" y="1458050"/>
                </a:cubicBezTo>
                <a:cubicBezTo>
                  <a:pt x="3927236" y="1458050"/>
                  <a:pt x="3920756" y="1443480"/>
                  <a:pt x="3907796" y="1443480"/>
                </a:cubicBezTo>
                <a:cubicBezTo>
                  <a:pt x="3896457" y="1443480"/>
                  <a:pt x="3894837" y="1449955"/>
                  <a:pt x="3885117" y="1453193"/>
                </a:cubicBezTo>
                <a:cubicBezTo>
                  <a:pt x="3886737" y="1459668"/>
                  <a:pt x="3886737" y="1462906"/>
                  <a:pt x="3885117" y="1469382"/>
                </a:cubicBezTo>
                <a:cubicBezTo>
                  <a:pt x="3873777" y="1469382"/>
                  <a:pt x="3872157" y="1458050"/>
                  <a:pt x="3865677" y="1458050"/>
                </a:cubicBezTo>
                <a:cubicBezTo>
                  <a:pt x="3862437" y="1458050"/>
                  <a:pt x="3859197" y="1462906"/>
                  <a:pt x="3859197" y="1466144"/>
                </a:cubicBezTo>
                <a:cubicBezTo>
                  <a:pt x="3872157" y="1482333"/>
                  <a:pt x="3872157" y="1482333"/>
                  <a:pt x="3872157" y="1482333"/>
                </a:cubicBezTo>
                <a:cubicBezTo>
                  <a:pt x="3872157" y="1485571"/>
                  <a:pt x="3868917" y="1488808"/>
                  <a:pt x="3868917" y="1490427"/>
                </a:cubicBezTo>
                <a:cubicBezTo>
                  <a:pt x="3868917" y="1492046"/>
                  <a:pt x="3888357" y="1509854"/>
                  <a:pt x="3894837" y="1509854"/>
                </a:cubicBezTo>
                <a:cubicBezTo>
                  <a:pt x="3894837" y="1513092"/>
                  <a:pt x="3896457" y="1514710"/>
                  <a:pt x="3896457" y="1516329"/>
                </a:cubicBezTo>
                <a:cubicBezTo>
                  <a:pt x="3893217" y="1519567"/>
                  <a:pt x="3886737" y="1516329"/>
                  <a:pt x="3885117" y="1521186"/>
                </a:cubicBezTo>
                <a:cubicBezTo>
                  <a:pt x="3883497" y="1521186"/>
                  <a:pt x="3883497" y="1521186"/>
                  <a:pt x="3883497" y="1521186"/>
                </a:cubicBezTo>
                <a:cubicBezTo>
                  <a:pt x="3875397" y="1519567"/>
                  <a:pt x="3868917" y="1513092"/>
                  <a:pt x="3865677" y="1509854"/>
                </a:cubicBezTo>
                <a:cubicBezTo>
                  <a:pt x="3865677" y="1516329"/>
                  <a:pt x="3865677" y="1516329"/>
                  <a:pt x="3865677" y="1516329"/>
                </a:cubicBezTo>
                <a:cubicBezTo>
                  <a:pt x="3867297" y="1519567"/>
                  <a:pt x="3868917" y="1522805"/>
                  <a:pt x="3868917" y="1527662"/>
                </a:cubicBezTo>
                <a:cubicBezTo>
                  <a:pt x="3868917" y="1532518"/>
                  <a:pt x="3862437" y="1540613"/>
                  <a:pt x="3868917" y="1543850"/>
                </a:cubicBezTo>
                <a:cubicBezTo>
                  <a:pt x="3865677" y="1543850"/>
                  <a:pt x="3859197" y="1543850"/>
                  <a:pt x="3859197" y="1543850"/>
                </a:cubicBezTo>
                <a:cubicBezTo>
                  <a:pt x="3847858" y="1543850"/>
                  <a:pt x="3838138" y="1532518"/>
                  <a:pt x="3838138" y="1521186"/>
                </a:cubicBezTo>
                <a:cubicBezTo>
                  <a:pt x="3838138" y="1516329"/>
                  <a:pt x="3844618" y="1513092"/>
                  <a:pt x="3847858" y="1509854"/>
                </a:cubicBezTo>
                <a:cubicBezTo>
                  <a:pt x="3842998" y="1509854"/>
                  <a:pt x="3839758" y="1509854"/>
                  <a:pt x="3834898" y="1509854"/>
                </a:cubicBezTo>
                <a:cubicBezTo>
                  <a:pt x="3831658" y="1509854"/>
                  <a:pt x="3830038" y="1503378"/>
                  <a:pt x="3830038" y="1501759"/>
                </a:cubicBezTo>
                <a:cubicBezTo>
                  <a:pt x="3828418" y="1492046"/>
                  <a:pt x="3821938" y="1485571"/>
                  <a:pt x="3815458" y="1479095"/>
                </a:cubicBezTo>
                <a:cubicBezTo>
                  <a:pt x="3807358" y="1471001"/>
                  <a:pt x="3796018" y="1464525"/>
                  <a:pt x="3796018" y="1449955"/>
                </a:cubicBezTo>
                <a:cubicBezTo>
                  <a:pt x="3796018" y="1440242"/>
                  <a:pt x="3796018" y="1437004"/>
                  <a:pt x="3796018" y="1430528"/>
                </a:cubicBezTo>
                <a:cubicBezTo>
                  <a:pt x="3796018" y="1420815"/>
                  <a:pt x="3779819" y="1406245"/>
                  <a:pt x="3770099" y="1401389"/>
                </a:cubicBezTo>
                <a:cubicBezTo>
                  <a:pt x="3760379" y="1396532"/>
                  <a:pt x="3749039" y="1394913"/>
                  <a:pt x="3749039" y="1385200"/>
                </a:cubicBezTo>
                <a:cubicBezTo>
                  <a:pt x="3744179" y="1385200"/>
                  <a:pt x="3742559" y="1385200"/>
                  <a:pt x="3739319" y="1385200"/>
                </a:cubicBezTo>
                <a:cubicBezTo>
                  <a:pt x="3723120" y="1385200"/>
                  <a:pt x="3705300" y="1360916"/>
                  <a:pt x="3705300" y="1344728"/>
                </a:cubicBezTo>
                <a:cubicBezTo>
                  <a:pt x="3697200" y="1344728"/>
                  <a:pt x="3690720" y="1344728"/>
                  <a:pt x="3684240" y="1344728"/>
                </a:cubicBezTo>
                <a:cubicBezTo>
                  <a:pt x="3674521" y="1344728"/>
                  <a:pt x="3677761" y="1330158"/>
                  <a:pt x="3674521" y="1325302"/>
                </a:cubicBezTo>
                <a:cubicBezTo>
                  <a:pt x="3666421" y="1330158"/>
                  <a:pt x="3650221" y="1330158"/>
                  <a:pt x="3650221" y="1338252"/>
                </a:cubicBezTo>
                <a:cubicBezTo>
                  <a:pt x="3650221" y="1339871"/>
                  <a:pt x="3653461" y="1343109"/>
                  <a:pt x="3653461" y="1343109"/>
                </a:cubicBezTo>
                <a:cubicBezTo>
                  <a:pt x="3653461" y="1346346"/>
                  <a:pt x="3651841" y="1351203"/>
                  <a:pt x="3651841" y="1356060"/>
                </a:cubicBezTo>
                <a:cubicBezTo>
                  <a:pt x="3651841" y="1365773"/>
                  <a:pt x="3658321" y="1370630"/>
                  <a:pt x="3666421" y="1373868"/>
                </a:cubicBezTo>
                <a:cubicBezTo>
                  <a:pt x="3677761" y="1377105"/>
                  <a:pt x="3682620" y="1388437"/>
                  <a:pt x="3684240" y="1394913"/>
                </a:cubicBezTo>
                <a:cubicBezTo>
                  <a:pt x="3687480" y="1404626"/>
                  <a:pt x="3692340" y="1415959"/>
                  <a:pt x="3698820" y="1419196"/>
                </a:cubicBezTo>
                <a:cubicBezTo>
                  <a:pt x="3708540" y="1424053"/>
                  <a:pt x="3716640" y="1420815"/>
                  <a:pt x="3726360" y="1420815"/>
                </a:cubicBezTo>
                <a:cubicBezTo>
                  <a:pt x="3726360" y="1422434"/>
                  <a:pt x="3726360" y="1425672"/>
                  <a:pt x="3726360" y="1427291"/>
                </a:cubicBezTo>
                <a:cubicBezTo>
                  <a:pt x="3723120" y="1435385"/>
                  <a:pt x="3739319" y="1438623"/>
                  <a:pt x="3744179" y="1440242"/>
                </a:cubicBezTo>
                <a:cubicBezTo>
                  <a:pt x="3758759" y="1448336"/>
                  <a:pt x="3774959" y="1453193"/>
                  <a:pt x="3773339" y="1469382"/>
                </a:cubicBezTo>
                <a:cubicBezTo>
                  <a:pt x="3766859" y="1467763"/>
                  <a:pt x="3761999" y="1458050"/>
                  <a:pt x="3750659" y="1458050"/>
                </a:cubicBezTo>
                <a:cubicBezTo>
                  <a:pt x="3742559" y="1458050"/>
                  <a:pt x="3734460" y="1462906"/>
                  <a:pt x="3734460" y="1469382"/>
                </a:cubicBezTo>
                <a:cubicBezTo>
                  <a:pt x="3734460" y="1479095"/>
                  <a:pt x="3747419" y="1480714"/>
                  <a:pt x="3747419" y="1490427"/>
                </a:cubicBezTo>
                <a:cubicBezTo>
                  <a:pt x="3747419" y="1493665"/>
                  <a:pt x="3739319" y="1493665"/>
                  <a:pt x="3739319" y="1493665"/>
                </a:cubicBezTo>
                <a:cubicBezTo>
                  <a:pt x="3732840" y="1500141"/>
                  <a:pt x="3732840" y="1514710"/>
                  <a:pt x="3723120" y="1514710"/>
                </a:cubicBezTo>
                <a:cubicBezTo>
                  <a:pt x="3718260" y="1514710"/>
                  <a:pt x="3715020" y="1513092"/>
                  <a:pt x="3715020" y="1509854"/>
                </a:cubicBezTo>
                <a:cubicBezTo>
                  <a:pt x="3724740" y="1509854"/>
                  <a:pt x="3727980" y="1500141"/>
                  <a:pt x="3727980" y="1490427"/>
                </a:cubicBezTo>
                <a:cubicBezTo>
                  <a:pt x="3727980" y="1480714"/>
                  <a:pt x="3721500" y="1477476"/>
                  <a:pt x="3719880" y="1471001"/>
                </a:cubicBezTo>
                <a:cubicBezTo>
                  <a:pt x="3718260" y="1471001"/>
                  <a:pt x="3702060" y="1454812"/>
                  <a:pt x="3700440" y="1449955"/>
                </a:cubicBezTo>
                <a:cubicBezTo>
                  <a:pt x="3697200" y="1449955"/>
                  <a:pt x="3687480" y="1446717"/>
                  <a:pt x="3687480" y="1441861"/>
                </a:cubicBezTo>
                <a:cubicBezTo>
                  <a:pt x="3664801" y="1437004"/>
                  <a:pt x="3659941" y="1430528"/>
                  <a:pt x="3646981" y="1419196"/>
                </a:cubicBezTo>
                <a:cubicBezTo>
                  <a:pt x="3642121" y="1414340"/>
                  <a:pt x="3632401" y="1411102"/>
                  <a:pt x="3630781" y="1406245"/>
                </a:cubicBezTo>
                <a:cubicBezTo>
                  <a:pt x="3617822" y="1390056"/>
                  <a:pt x="3612962" y="1360916"/>
                  <a:pt x="3587042" y="1360916"/>
                </a:cubicBezTo>
                <a:cubicBezTo>
                  <a:pt x="3574082" y="1360916"/>
                  <a:pt x="3572462" y="1369011"/>
                  <a:pt x="3565983" y="1372249"/>
                </a:cubicBezTo>
                <a:cubicBezTo>
                  <a:pt x="3553023" y="1378724"/>
                  <a:pt x="3543303" y="1391675"/>
                  <a:pt x="3527103" y="1391675"/>
                </a:cubicBezTo>
                <a:cubicBezTo>
                  <a:pt x="3512523" y="1391675"/>
                  <a:pt x="3502804" y="1383581"/>
                  <a:pt x="3488224" y="1383581"/>
                </a:cubicBezTo>
                <a:cubicBezTo>
                  <a:pt x="3476884" y="1383581"/>
                  <a:pt x="3465544" y="1391675"/>
                  <a:pt x="3465544" y="1401389"/>
                </a:cubicBezTo>
                <a:cubicBezTo>
                  <a:pt x="3470404" y="1417577"/>
                  <a:pt x="3470404" y="1417577"/>
                  <a:pt x="3470404" y="1417577"/>
                </a:cubicBezTo>
                <a:cubicBezTo>
                  <a:pt x="3465544" y="1432147"/>
                  <a:pt x="3449345" y="1437004"/>
                  <a:pt x="3434765" y="1440242"/>
                </a:cubicBezTo>
                <a:cubicBezTo>
                  <a:pt x="3421805" y="1443480"/>
                  <a:pt x="3400745" y="1472619"/>
                  <a:pt x="3400745" y="1488808"/>
                </a:cubicBezTo>
                <a:cubicBezTo>
                  <a:pt x="3400745" y="1493665"/>
                  <a:pt x="3405605" y="1495284"/>
                  <a:pt x="3408845" y="1496903"/>
                </a:cubicBezTo>
                <a:cubicBezTo>
                  <a:pt x="3399125" y="1511473"/>
                  <a:pt x="3394266" y="1519567"/>
                  <a:pt x="3379686" y="1527662"/>
                </a:cubicBezTo>
                <a:cubicBezTo>
                  <a:pt x="3371586" y="1530899"/>
                  <a:pt x="3369966" y="1550326"/>
                  <a:pt x="3355386" y="1545469"/>
                </a:cubicBezTo>
                <a:cubicBezTo>
                  <a:pt x="3348906" y="1543850"/>
                  <a:pt x="3337567" y="1547088"/>
                  <a:pt x="3332707" y="1547088"/>
                </a:cubicBezTo>
                <a:cubicBezTo>
                  <a:pt x="3316507" y="1547088"/>
                  <a:pt x="3306787" y="1561658"/>
                  <a:pt x="3290587" y="1561658"/>
                </a:cubicBezTo>
                <a:cubicBezTo>
                  <a:pt x="3280868" y="1561658"/>
                  <a:pt x="3279248" y="1535756"/>
                  <a:pt x="3263048" y="1535756"/>
                </a:cubicBezTo>
                <a:cubicBezTo>
                  <a:pt x="3251716" y="1535756"/>
                  <a:pt x="3243616" y="1540613"/>
                  <a:pt x="3232276" y="1540613"/>
                </a:cubicBezTo>
                <a:cubicBezTo>
                  <a:pt x="3229036" y="1540613"/>
                  <a:pt x="3227415" y="1537375"/>
                  <a:pt x="3227415" y="1534137"/>
                </a:cubicBezTo>
                <a:cubicBezTo>
                  <a:pt x="3227415" y="1519567"/>
                  <a:pt x="3227415" y="1514710"/>
                  <a:pt x="3227415" y="1506616"/>
                </a:cubicBezTo>
                <a:cubicBezTo>
                  <a:pt x="3220936" y="1506616"/>
                  <a:pt x="3216075" y="1501759"/>
                  <a:pt x="3216075" y="1495284"/>
                </a:cubicBezTo>
                <a:cubicBezTo>
                  <a:pt x="3216075" y="1487189"/>
                  <a:pt x="3222557" y="1483952"/>
                  <a:pt x="3222557" y="1479095"/>
                </a:cubicBezTo>
                <a:cubicBezTo>
                  <a:pt x="3222557" y="1461287"/>
                  <a:pt x="3229036" y="1443480"/>
                  <a:pt x="3229036" y="1424053"/>
                </a:cubicBezTo>
                <a:cubicBezTo>
                  <a:pt x="3229036" y="1414340"/>
                  <a:pt x="3222557" y="1404626"/>
                  <a:pt x="3222557" y="1398151"/>
                </a:cubicBezTo>
                <a:cubicBezTo>
                  <a:pt x="3222557" y="1393294"/>
                  <a:pt x="3246856" y="1378724"/>
                  <a:pt x="3250097" y="1378724"/>
                </a:cubicBezTo>
                <a:cubicBezTo>
                  <a:pt x="3253335" y="1378724"/>
                  <a:pt x="3256568" y="1381962"/>
                  <a:pt x="3261428" y="1380343"/>
                </a:cubicBezTo>
                <a:cubicBezTo>
                  <a:pt x="3293827" y="1380343"/>
                  <a:pt x="3293827" y="1380343"/>
                  <a:pt x="3293827" y="1380343"/>
                </a:cubicBezTo>
                <a:cubicBezTo>
                  <a:pt x="3295447" y="1383581"/>
                  <a:pt x="3301927" y="1385200"/>
                  <a:pt x="3305167" y="1385200"/>
                </a:cubicBezTo>
                <a:cubicBezTo>
                  <a:pt x="3339187" y="1385200"/>
                  <a:pt x="3339187" y="1385200"/>
                  <a:pt x="3339187" y="1385200"/>
                </a:cubicBezTo>
                <a:cubicBezTo>
                  <a:pt x="3348906" y="1383581"/>
                  <a:pt x="3352146" y="1388437"/>
                  <a:pt x="3360246" y="1388437"/>
                </a:cubicBezTo>
                <a:cubicBezTo>
                  <a:pt x="3365106" y="1388437"/>
                  <a:pt x="3374826" y="1385200"/>
                  <a:pt x="3378066" y="1385200"/>
                </a:cubicBezTo>
                <a:cubicBezTo>
                  <a:pt x="3378066" y="1370630"/>
                  <a:pt x="3386166" y="1365773"/>
                  <a:pt x="3386166" y="1352822"/>
                </a:cubicBezTo>
                <a:cubicBezTo>
                  <a:pt x="3386166" y="1349584"/>
                  <a:pt x="3386166" y="1336633"/>
                  <a:pt x="3386166" y="1333395"/>
                </a:cubicBezTo>
                <a:cubicBezTo>
                  <a:pt x="3384546" y="1333395"/>
                  <a:pt x="3384546" y="1333395"/>
                  <a:pt x="3384546" y="1333395"/>
                </a:cubicBezTo>
                <a:cubicBezTo>
                  <a:pt x="3386166" y="1331778"/>
                  <a:pt x="3387786" y="1325302"/>
                  <a:pt x="3387786" y="1323683"/>
                </a:cubicBezTo>
                <a:cubicBezTo>
                  <a:pt x="3387786" y="1317208"/>
                  <a:pt x="3382926" y="1318826"/>
                  <a:pt x="3382926" y="1312351"/>
                </a:cubicBezTo>
                <a:cubicBezTo>
                  <a:pt x="3368346" y="1312351"/>
                  <a:pt x="3365106" y="1299400"/>
                  <a:pt x="3365106" y="1288067"/>
                </a:cubicBezTo>
                <a:cubicBezTo>
                  <a:pt x="3360246" y="1288067"/>
                  <a:pt x="3360246" y="1283211"/>
                  <a:pt x="3357006" y="1283211"/>
                </a:cubicBezTo>
                <a:cubicBezTo>
                  <a:pt x="3344046" y="1279973"/>
                  <a:pt x="3313267" y="1273497"/>
                  <a:pt x="3313267" y="1263784"/>
                </a:cubicBezTo>
                <a:cubicBezTo>
                  <a:pt x="3313267" y="1263784"/>
                  <a:pt x="3313267" y="1260546"/>
                  <a:pt x="3313267" y="1260546"/>
                </a:cubicBezTo>
                <a:cubicBezTo>
                  <a:pt x="3313267" y="1254071"/>
                  <a:pt x="3332707" y="1249214"/>
                  <a:pt x="3339187" y="1247595"/>
                </a:cubicBezTo>
                <a:cubicBezTo>
                  <a:pt x="3342427" y="1252452"/>
                  <a:pt x="3353766" y="1254071"/>
                  <a:pt x="3358626" y="1254071"/>
                </a:cubicBezTo>
                <a:cubicBezTo>
                  <a:pt x="3365106" y="1254071"/>
                  <a:pt x="3373206" y="1252452"/>
                  <a:pt x="3374826" y="1250833"/>
                </a:cubicBezTo>
                <a:cubicBezTo>
                  <a:pt x="3374826" y="1245976"/>
                  <a:pt x="3374826" y="1245976"/>
                  <a:pt x="3374826" y="1245976"/>
                </a:cubicBezTo>
                <a:cubicBezTo>
                  <a:pt x="3369966" y="1244358"/>
                  <a:pt x="3373206" y="1234644"/>
                  <a:pt x="3371586" y="1231406"/>
                </a:cubicBezTo>
                <a:cubicBezTo>
                  <a:pt x="3371586" y="1226550"/>
                  <a:pt x="3371586" y="1226550"/>
                  <a:pt x="3371586" y="1226550"/>
                </a:cubicBezTo>
                <a:cubicBezTo>
                  <a:pt x="3379686" y="1226550"/>
                  <a:pt x="3379686" y="1226550"/>
                  <a:pt x="3379686" y="1226550"/>
                </a:cubicBezTo>
                <a:cubicBezTo>
                  <a:pt x="3384546" y="1231406"/>
                  <a:pt x="3392646" y="1234644"/>
                  <a:pt x="3400745" y="1234644"/>
                </a:cubicBezTo>
                <a:cubicBezTo>
                  <a:pt x="3405605" y="1234644"/>
                  <a:pt x="3410465" y="1229787"/>
                  <a:pt x="3412085" y="1224931"/>
                </a:cubicBezTo>
                <a:cubicBezTo>
                  <a:pt x="3434765" y="1224931"/>
                  <a:pt x="3439625" y="1208742"/>
                  <a:pt x="3444485" y="1192553"/>
                </a:cubicBezTo>
                <a:cubicBezTo>
                  <a:pt x="3447725" y="1192553"/>
                  <a:pt x="3450965" y="1190934"/>
                  <a:pt x="3454205" y="1190934"/>
                </a:cubicBezTo>
                <a:cubicBezTo>
                  <a:pt x="3459064" y="1189315"/>
                  <a:pt x="3486604" y="1177983"/>
                  <a:pt x="3489844" y="1174745"/>
                </a:cubicBezTo>
                <a:cubicBezTo>
                  <a:pt x="3496324" y="1168270"/>
                  <a:pt x="3493084" y="1160175"/>
                  <a:pt x="3493084" y="1152081"/>
                </a:cubicBezTo>
                <a:cubicBezTo>
                  <a:pt x="3493084" y="1148843"/>
                  <a:pt x="3499564" y="1143987"/>
                  <a:pt x="3501184" y="1143987"/>
                </a:cubicBezTo>
                <a:cubicBezTo>
                  <a:pt x="3510904" y="1134273"/>
                  <a:pt x="3520623" y="1122941"/>
                  <a:pt x="3536823" y="1122941"/>
                </a:cubicBezTo>
                <a:cubicBezTo>
                  <a:pt x="3546543" y="1122941"/>
                  <a:pt x="3541683" y="1124560"/>
                  <a:pt x="3546543" y="1122941"/>
                </a:cubicBezTo>
                <a:cubicBezTo>
                  <a:pt x="3549783" y="1124560"/>
                  <a:pt x="3551403" y="1119703"/>
                  <a:pt x="3553023" y="1118084"/>
                </a:cubicBezTo>
                <a:cubicBezTo>
                  <a:pt x="3557883" y="1113227"/>
                  <a:pt x="3564363" y="1116465"/>
                  <a:pt x="3570842" y="1116465"/>
                </a:cubicBezTo>
                <a:cubicBezTo>
                  <a:pt x="3574082" y="1116465"/>
                  <a:pt x="3587042" y="1109990"/>
                  <a:pt x="3587042" y="1105133"/>
                </a:cubicBezTo>
                <a:cubicBezTo>
                  <a:pt x="3587042" y="1101895"/>
                  <a:pt x="3580562" y="1087326"/>
                  <a:pt x="3580562" y="1087326"/>
                </a:cubicBezTo>
                <a:cubicBezTo>
                  <a:pt x="3578942" y="1067899"/>
                  <a:pt x="3567603" y="1061423"/>
                  <a:pt x="3567603" y="1045234"/>
                </a:cubicBezTo>
                <a:cubicBezTo>
                  <a:pt x="3567603" y="1014476"/>
                  <a:pt x="3595142" y="1012857"/>
                  <a:pt x="3612962" y="999906"/>
                </a:cubicBezTo>
                <a:cubicBezTo>
                  <a:pt x="3612962" y="1008000"/>
                  <a:pt x="3612962" y="1008000"/>
                  <a:pt x="3612962" y="1008000"/>
                </a:cubicBezTo>
                <a:cubicBezTo>
                  <a:pt x="3609722" y="1016095"/>
                  <a:pt x="3608102" y="1019332"/>
                  <a:pt x="3608102" y="1027427"/>
                </a:cubicBezTo>
                <a:cubicBezTo>
                  <a:pt x="3608102" y="1033902"/>
                  <a:pt x="3616202" y="1035521"/>
                  <a:pt x="3622682" y="1035521"/>
                </a:cubicBezTo>
                <a:cubicBezTo>
                  <a:pt x="3622682" y="1037140"/>
                  <a:pt x="3622682" y="1038759"/>
                  <a:pt x="3622682" y="1040378"/>
                </a:cubicBezTo>
                <a:cubicBezTo>
                  <a:pt x="3622682" y="1043615"/>
                  <a:pt x="3616202" y="1045234"/>
                  <a:pt x="3612962" y="1046853"/>
                </a:cubicBezTo>
                <a:cubicBezTo>
                  <a:pt x="3606482" y="1054948"/>
                  <a:pt x="3598382" y="1061423"/>
                  <a:pt x="3598382" y="1074374"/>
                </a:cubicBezTo>
                <a:cubicBezTo>
                  <a:pt x="3598382" y="1080850"/>
                  <a:pt x="3601622" y="1085706"/>
                  <a:pt x="3604862" y="1087326"/>
                </a:cubicBezTo>
                <a:cubicBezTo>
                  <a:pt x="3604862" y="1090563"/>
                  <a:pt x="3606482" y="1092182"/>
                  <a:pt x="3604862" y="1095420"/>
                </a:cubicBezTo>
                <a:cubicBezTo>
                  <a:pt x="3612962" y="1095420"/>
                  <a:pt x="3616202" y="1097039"/>
                  <a:pt x="3622682" y="1097039"/>
                </a:cubicBezTo>
                <a:cubicBezTo>
                  <a:pt x="3624301" y="1101895"/>
                  <a:pt x="3625921" y="1106752"/>
                  <a:pt x="3627541" y="1106752"/>
                </a:cubicBezTo>
                <a:cubicBezTo>
                  <a:pt x="3646981" y="1106752"/>
                  <a:pt x="3659941" y="1090563"/>
                  <a:pt x="3677761" y="1092182"/>
                </a:cubicBezTo>
                <a:cubicBezTo>
                  <a:pt x="3676141" y="1095420"/>
                  <a:pt x="3672901" y="1097039"/>
                  <a:pt x="3672901" y="1100276"/>
                </a:cubicBezTo>
                <a:cubicBezTo>
                  <a:pt x="3672901" y="1101895"/>
                  <a:pt x="3684240" y="1109990"/>
                  <a:pt x="3684240" y="1109990"/>
                </a:cubicBezTo>
                <a:cubicBezTo>
                  <a:pt x="3692340" y="1109990"/>
                  <a:pt x="3693960" y="1105133"/>
                  <a:pt x="3697200" y="1103514"/>
                </a:cubicBezTo>
                <a:cubicBezTo>
                  <a:pt x="3708540" y="1097039"/>
                  <a:pt x="3718260" y="1100276"/>
                  <a:pt x="3729600" y="1095420"/>
                </a:cubicBezTo>
                <a:cubicBezTo>
                  <a:pt x="3736079" y="1092182"/>
                  <a:pt x="3747419" y="1080850"/>
                  <a:pt x="3755519" y="1080850"/>
                </a:cubicBezTo>
                <a:cubicBezTo>
                  <a:pt x="3765239" y="1080850"/>
                  <a:pt x="3774959" y="1082469"/>
                  <a:pt x="3779819" y="1084088"/>
                </a:cubicBezTo>
                <a:cubicBezTo>
                  <a:pt x="3778199" y="1087326"/>
                  <a:pt x="3776579" y="1090563"/>
                  <a:pt x="3776579" y="1092182"/>
                </a:cubicBezTo>
                <a:lnTo>
                  <a:pt x="3802945" y="1090535"/>
                </a:lnTo>
                <a:lnTo>
                  <a:pt x="3807315" y="1076209"/>
                </a:lnTo>
                <a:cubicBezTo>
                  <a:pt x="3814373" y="1065276"/>
                  <a:pt x="3827123" y="1062543"/>
                  <a:pt x="3827123" y="1040679"/>
                </a:cubicBezTo>
                <a:cubicBezTo>
                  <a:pt x="3827123" y="1024483"/>
                  <a:pt x="3843314" y="992091"/>
                  <a:pt x="3856266" y="992091"/>
                </a:cubicBezTo>
                <a:cubicBezTo>
                  <a:pt x="3867600" y="992091"/>
                  <a:pt x="3870838" y="1009906"/>
                  <a:pt x="3883790" y="1009906"/>
                </a:cubicBezTo>
                <a:cubicBezTo>
                  <a:pt x="3893504" y="1009906"/>
                  <a:pt x="3911314" y="996950"/>
                  <a:pt x="3875695" y="962938"/>
                </a:cubicBezTo>
                <a:cubicBezTo>
                  <a:pt x="3864361" y="951601"/>
                  <a:pt x="3901599" y="938645"/>
                  <a:pt x="3916171" y="938645"/>
                </a:cubicBezTo>
                <a:cubicBezTo>
                  <a:pt x="3932361" y="938645"/>
                  <a:pt x="3940457" y="943503"/>
                  <a:pt x="3951790" y="943503"/>
                </a:cubicBezTo>
                <a:cubicBezTo>
                  <a:pt x="3961504" y="943503"/>
                  <a:pt x="3982552" y="932166"/>
                  <a:pt x="3992266" y="927307"/>
                </a:cubicBezTo>
                <a:cubicBezTo>
                  <a:pt x="3989837" y="920829"/>
                  <a:pt x="3986599" y="916375"/>
                  <a:pt x="3983361" y="912528"/>
                </a:cubicBezTo>
                <a:lnTo>
                  <a:pt x="3975228" y="902358"/>
                </a:lnTo>
                <a:lnTo>
                  <a:pt x="3975117" y="902456"/>
                </a:lnTo>
                <a:cubicBezTo>
                  <a:pt x="3967000" y="917044"/>
                  <a:pt x="3934531" y="920285"/>
                  <a:pt x="3921543" y="917044"/>
                </a:cubicBezTo>
                <a:cubicBezTo>
                  <a:pt x="3906932" y="921906"/>
                  <a:pt x="3890698" y="928389"/>
                  <a:pt x="3877710" y="928389"/>
                </a:cubicBezTo>
                <a:cubicBezTo>
                  <a:pt x="3867969" y="928389"/>
                  <a:pt x="3861475" y="926768"/>
                  <a:pt x="3861475" y="918665"/>
                </a:cubicBezTo>
                <a:cubicBezTo>
                  <a:pt x="3846864" y="918665"/>
                  <a:pt x="3830630" y="908939"/>
                  <a:pt x="3830630" y="894352"/>
                </a:cubicBezTo>
                <a:cubicBezTo>
                  <a:pt x="3830630" y="886248"/>
                  <a:pt x="3838747" y="881385"/>
                  <a:pt x="3841994" y="878144"/>
                </a:cubicBezTo>
                <a:cubicBezTo>
                  <a:pt x="3833877" y="874902"/>
                  <a:pt x="3827383" y="858694"/>
                  <a:pt x="3827383" y="850590"/>
                </a:cubicBezTo>
                <a:cubicBezTo>
                  <a:pt x="3827383" y="845727"/>
                  <a:pt x="3829006" y="842486"/>
                  <a:pt x="3827383" y="836002"/>
                </a:cubicBezTo>
                <a:cubicBezTo>
                  <a:pt x="3858229" y="836002"/>
                  <a:pt x="3872840" y="797102"/>
                  <a:pt x="3892321" y="787377"/>
                </a:cubicBezTo>
                <a:cubicBezTo>
                  <a:pt x="3902062" y="780894"/>
                  <a:pt x="3919920" y="777652"/>
                  <a:pt x="3919920" y="764686"/>
                </a:cubicBezTo>
                <a:cubicBezTo>
                  <a:pt x="3919920" y="746857"/>
                  <a:pt x="3895568" y="743615"/>
                  <a:pt x="3877710" y="743615"/>
                </a:cubicBezTo>
                <a:cubicBezTo>
                  <a:pt x="3853358" y="743615"/>
                  <a:pt x="3835500" y="751719"/>
                  <a:pt x="3835500" y="772790"/>
                </a:cubicBezTo>
                <a:cubicBezTo>
                  <a:pt x="3835500" y="780894"/>
                  <a:pt x="3837124" y="784136"/>
                  <a:pt x="3835500" y="788998"/>
                </a:cubicBezTo>
                <a:cubicBezTo>
                  <a:pt x="3835500" y="805206"/>
                  <a:pt x="3801408" y="819794"/>
                  <a:pt x="3786797" y="827898"/>
                </a:cubicBezTo>
                <a:cubicBezTo>
                  <a:pt x="3775432" y="836002"/>
                  <a:pt x="3762445" y="837623"/>
                  <a:pt x="3754328" y="850590"/>
                </a:cubicBezTo>
                <a:cubicBezTo>
                  <a:pt x="3749457" y="860315"/>
                  <a:pt x="3755951" y="874902"/>
                  <a:pt x="3744587" y="879764"/>
                </a:cubicBezTo>
                <a:cubicBezTo>
                  <a:pt x="3744587" y="894352"/>
                  <a:pt x="3744587" y="894352"/>
                  <a:pt x="3744587" y="894352"/>
                </a:cubicBezTo>
                <a:cubicBezTo>
                  <a:pt x="3749457" y="897594"/>
                  <a:pt x="3751081" y="902456"/>
                  <a:pt x="3751081" y="907319"/>
                </a:cubicBezTo>
                <a:cubicBezTo>
                  <a:pt x="3764068" y="908939"/>
                  <a:pt x="3783550" y="921906"/>
                  <a:pt x="3783550" y="934873"/>
                </a:cubicBezTo>
                <a:cubicBezTo>
                  <a:pt x="3783550" y="946219"/>
                  <a:pt x="3762445" y="964048"/>
                  <a:pt x="3754328" y="964048"/>
                </a:cubicBezTo>
                <a:cubicBezTo>
                  <a:pt x="3739716" y="964048"/>
                  <a:pt x="3734846" y="985118"/>
                  <a:pt x="3734846" y="999706"/>
                </a:cubicBezTo>
                <a:cubicBezTo>
                  <a:pt x="3734846" y="1007810"/>
                  <a:pt x="3741340" y="1011052"/>
                  <a:pt x="3744587" y="1012673"/>
                </a:cubicBezTo>
                <a:cubicBezTo>
                  <a:pt x="3742963" y="1030502"/>
                  <a:pt x="3726729" y="1032123"/>
                  <a:pt x="3723482" y="1046710"/>
                </a:cubicBezTo>
                <a:cubicBezTo>
                  <a:pt x="3713741" y="1046710"/>
                  <a:pt x="3710494" y="1046710"/>
                  <a:pt x="3704001" y="1046710"/>
                </a:cubicBezTo>
                <a:cubicBezTo>
                  <a:pt x="3692636" y="1046710"/>
                  <a:pt x="3687766" y="1069402"/>
                  <a:pt x="3669908" y="1069402"/>
                </a:cubicBezTo>
                <a:cubicBezTo>
                  <a:pt x="3665038" y="1069402"/>
                  <a:pt x="3653673" y="1038606"/>
                  <a:pt x="3653673" y="1035364"/>
                </a:cubicBezTo>
                <a:cubicBezTo>
                  <a:pt x="3653673" y="1033743"/>
                  <a:pt x="3655297" y="1030502"/>
                  <a:pt x="3655297" y="1028881"/>
                </a:cubicBezTo>
                <a:cubicBezTo>
                  <a:pt x="3643933" y="1015914"/>
                  <a:pt x="3645556" y="1006189"/>
                  <a:pt x="3640686" y="989981"/>
                </a:cubicBezTo>
                <a:cubicBezTo>
                  <a:pt x="3635816" y="980256"/>
                  <a:pt x="3626075" y="977014"/>
                  <a:pt x="3626075" y="964048"/>
                </a:cubicBezTo>
                <a:lnTo>
                  <a:pt x="3630083" y="953376"/>
                </a:lnTo>
                <a:lnTo>
                  <a:pt x="3630945" y="954323"/>
                </a:lnTo>
                <a:lnTo>
                  <a:pt x="3630945" y="951081"/>
                </a:lnTo>
                <a:lnTo>
                  <a:pt x="3630083" y="953376"/>
                </a:lnTo>
                <a:lnTo>
                  <a:pt x="3614711" y="936494"/>
                </a:lnTo>
                <a:cubicBezTo>
                  <a:pt x="3600100" y="957564"/>
                  <a:pt x="3577371" y="985118"/>
                  <a:pt x="3546526" y="985118"/>
                </a:cubicBezTo>
                <a:cubicBezTo>
                  <a:pt x="3543279" y="985118"/>
                  <a:pt x="3514057" y="968910"/>
                  <a:pt x="3514057" y="965669"/>
                </a:cubicBezTo>
                <a:cubicBezTo>
                  <a:pt x="3514057" y="959185"/>
                  <a:pt x="3523797" y="955943"/>
                  <a:pt x="3527044" y="954323"/>
                </a:cubicBezTo>
                <a:cubicBezTo>
                  <a:pt x="3527044" y="944598"/>
                  <a:pt x="3527044" y="944598"/>
                  <a:pt x="3527044" y="944598"/>
                </a:cubicBezTo>
                <a:cubicBezTo>
                  <a:pt x="3517303" y="944598"/>
                  <a:pt x="3517303" y="944598"/>
                  <a:pt x="3507563" y="947839"/>
                </a:cubicBezTo>
                <a:cubicBezTo>
                  <a:pt x="3507563" y="942977"/>
                  <a:pt x="3515680" y="933252"/>
                  <a:pt x="3520550" y="928389"/>
                </a:cubicBezTo>
                <a:cubicBezTo>
                  <a:pt x="3509186" y="915423"/>
                  <a:pt x="3507563" y="897594"/>
                  <a:pt x="3507563" y="878144"/>
                </a:cubicBezTo>
                <a:cubicBezTo>
                  <a:pt x="3507563" y="866798"/>
                  <a:pt x="3518927" y="868419"/>
                  <a:pt x="3523797" y="861935"/>
                </a:cubicBezTo>
                <a:cubicBezTo>
                  <a:pt x="3531915" y="848969"/>
                  <a:pt x="3540032" y="840864"/>
                  <a:pt x="3556266" y="836002"/>
                </a:cubicBezTo>
                <a:cubicBezTo>
                  <a:pt x="3569254" y="832760"/>
                  <a:pt x="3570877" y="816552"/>
                  <a:pt x="3596853" y="818173"/>
                </a:cubicBezTo>
                <a:cubicBezTo>
                  <a:pt x="3588735" y="816552"/>
                  <a:pt x="3587112" y="814932"/>
                  <a:pt x="3580618" y="813311"/>
                </a:cubicBezTo>
                <a:cubicBezTo>
                  <a:pt x="3611464" y="805206"/>
                  <a:pt x="3622828" y="780894"/>
                  <a:pt x="3645556" y="763065"/>
                </a:cubicBezTo>
                <a:cubicBezTo>
                  <a:pt x="3653673" y="758202"/>
                  <a:pt x="3652050" y="735511"/>
                  <a:pt x="3658544" y="735511"/>
                </a:cubicBezTo>
                <a:cubicBezTo>
                  <a:pt x="3658544" y="735511"/>
                  <a:pt x="3665038" y="719303"/>
                  <a:pt x="3665038" y="719303"/>
                </a:cubicBezTo>
                <a:cubicBezTo>
                  <a:pt x="3673155" y="704716"/>
                  <a:pt x="3684519" y="694990"/>
                  <a:pt x="3699130" y="688507"/>
                </a:cubicBezTo>
                <a:cubicBezTo>
                  <a:pt x="3713741" y="683645"/>
                  <a:pt x="3733223" y="659332"/>
                  <a:pt x="3738093" y="643124"/>
                </a:cubicBezTo>
                <a:cubicBezTo>
                  <a:pt x="3720235" y="647986"/>
                  <a:pt x="3712118" y="656091"/>
                  <a:pt x="3695883" y="656091"/>
                </a:cubicBezTo>
                <a:cubicBezTo>
                  <a:pt x="3699130" y="651228"/>
                  <a:pt x="3707247" y="647986"/>
                  <a:pt x="3708871" y="646366"/>
                </a:cubicBezTo>
                <a:cubicBezTo>
                  <a:pt x="3705624" y="646366"/>
                  <a:pt x="3699130" y="644745"/>
                  <a:pt x="3699130" y="644745"/>
                </a:cubicBezTo>
                <a:cubicBezTo>
                  <a:pt x="3700754" y="636641"/>
                  <a:pt x="3704001" y="633399"/>
                  <a:pt x="3708871" y="633399"/>
                </a:cubicBezTo>
                <a:cubicBezTo>
                  <a:pt x="3712118" y="633399"/>
                  <a:pt x="3713741" y="635020"/>
                  <a:pt x="3715365" y="635020"/>
                </a:cubicBezTo>
                <a:cubicBezTo>
                  <a:pt x="3716988" y="630158"/>
                  <a:pt x="3720235" y="628537"/>
                  <a:pt x="3721859" y="625295"/>
                </a:cubicBezTo>
                <a:cubicBezTo>
                  <a:pt x="3725105" y="630158"/>
                  <a:pt x="3726729" y="633399"/>
                  <a:pt x="3723482" y="638262"/>
                </a:cubicBezTo>
                <a:cubicBezTo>
                  <a:pt x="3734846" y="638262"/>
                  <a:pt x="3738093" y="646366"/>
                  <a:pt x="3747834" y="646366"/>
                </a:cubicBezTo>
                <a:cubicBezTo>
                  <a:pt x="3751081" y="646366"/>
                  <a:pt x="3759198" y="628537"/>
                  <a:pt x="3760821" y="628537"/>
                </a:cubicBezTo>
                <a:cubicBezTo>
                  <a:pt x="3755951" y="626916"/>
                  <a:pt x="3755951" y="625295"/>
                  <a:pt x="3749457" y="626916"/>
                </a:cubicBezTo>
                <a:cubicBezTo>
                  <a:pt x="3752704" y="620432"/>
                  <a:pt x="3757574" y="615570"/>
                  <a:pt x="3765692" y="615570"/>
                </a:cubicBezTo>
                <a:cubicBezTo>
                  <a:pt x="3770562" y="615570"/>
                  <a:pt x="3775432" y="617191"/>
                  <a:pt x="3780303" y="613949"/>
                </a:cubicBezTo>
                <a:cubicBezTo>
                  <a:pt x="3775432" y="610707"/>
                  <a:pt x="3777056" y="610707"/>
                  <a:pt x="3773809" y="607466"/>
                </a:cubicBezTo>
                <a:cubicBezTo>
                  <a:pt x="3781926" y="600982"/>
                  <a:pt x="3793290" y="600982"/>
                  <a:pt x="3804655" y="599362"/>
                </a:cubicBezTo>
                <a:cubicBezTo>
                  <a:pt x="3804655" y="607466"/>
                  <a:pt x="3804655" y="607466"/>
                  <a:pt x="3804655" y="607466"/>
                </a:cubicBezTo>
                <a:cubicBezTo>
                  <a:pt x="3814395" y="605845"/>
                  <a:pt x="3816019" y="589637"/>
                  <a:pt x="3830630" y="588016"/>
                </a:cubicBezTo>
                <a:cubicBezTo>
                  <a:pt x="3830630" y="600982"/>
                  <a:pt x="3830630" y="600982"/>
                  <a:pt x="3830630" y="600982"/>
                </a:cubicBezTo>
                <a:cubicBezTo>
                  <a:pt x="3840371" y="583153"/>
                  <a:pt x="3853358" y="588016"/>
                  <a:pt x="3866346" y="581532"/>
                </a:cubicBezTo>
                <a:cubicBezTo>
                  <a:pt x="3859852" y="578291"/>
                  <a:pt x="3854982" y="576670"/>
                  <a:pt x="3854982" y="571808"/>
                </a:cubicBezTo>
                <a:cubicBezTo>
                  <a:pt x="3854982" y="568566"/>
                  <a:pt x="3867969" y="565324"/>
                  <a:pt x="3869593" y="562082"/>
                </a:cubicBezTo>
                <a:cubicBezTo>
                  <a:pt x="3874463" y="566945"/>
                  <a:pt x="3877710" y="571808"/>
                  <a:pt x="3884204" y="571808"/>
                </a:cubicBezTo>
                <a:cubicBezTo>
                  <a:pt x="3895568" y="571808"/>
                  <a:pt x="3923167" y="553979"/>
                  <a:pt x="3923167" y="563703"/>
                </a:cubicBezTo>
                <a:cubicBezTo>
                  <a:pt x="3923167" y="573428"/>
                  <a:pt x="3910179" y="576670"/>
                  <a:pt x="3908556" y="586395"/>
                </a:cubicBezTo>
                <a:cubicBezTo>
                  <a:pt x="3921543" y="588016"/>
                  <a:pt x="3926414" y="571808"/>
                  <a:pt x="3939401" y="565324"/>
                </a:cubicBezTo>
                <a:cubicBezTo>
                  <a:pt x="3941025" y="570187"/>
                  <a:pt x="3941025" y="573428"/>
                  <a:pt x="3942648" y="578291"/>
                </a:cubicBezTo>
                <a:cubicBezTo>
                  <a:pt x="3952389" y="568566"/>
                  <a:pt x="3957259" y="565324"/>
                  <a:pt x="3970247" y="557220"/>
                </a:cubicBezTo>
                <a:cubicBezTo>
                  <a:pt x="3970247" y="566945"/>
                  <a:pt x="3968623" y="573428"/>
                  <a:pt x="3976741" y="575049"/>
                </a:cubicBezTo>
                <a:cubicBezTo>
                  <a:pt x="3978364" y="568566"/>
                  <a:pt x="3981611" y="563703"/>
                  <a:pt x="3988105" y="563703"/>
                </a:cubicBezTo>
                <a:cubicBezTo>
                  <a:pt x="3991352" y="563703"/>
                  <a:pt x="4005963" y="571808"/>
                  <a:pt x="4012457" y="575049"/>
                </a:cubicBezTo>
                <a:cubicBezTo>
                  <a:pt x="4005963" y="592878"/>
                  <a:pt x="3999469" y="586395"/>
                  <a:pt x="3983234" y="592878"/>
                </a:cubicBezTo>
                <a:cubicBezTo>
                  <a:pt x="3991352" y="597741"/>
                  <a:pt x="3996222" y="599362"/>
                  <a:pt x="3996222" y="602603"/>
                </a:cubicBezTo>
                <a:cubicBezTo>
                  <a:pt x="3999469" y="603414"/>
                  <a:pt x="4004745" y="604224"/>
                  <a:pt x="4009412" y="604832"/>
                </a:cubicBezTo>
                <a:lnTo>
                  <a:pt x="4017199" y="605659"/>
                </a:lnTo>
                <a:lnTo>
                  <a:pt x="4018171" y="605008"/>
                </a:lnTo>
                <a:cubicBezTo>
                  <a:pt x="4035980" y="603388"/>
                  <a:pt x="4035980" y="605008"/>
                  <a:pt x="4037599" y="605008"/>
                </a:cubicBezTo>
                <a:cubicBezTo>
                  <a:pt x="4061885" y="605008"/>
                  <a:pt x="4139599" y="643878"/>
                  <a:pt x="4173599" y="655215"/>
                </a:cubicBezTo>
                <a:cubicBezTo>
                  <a:pt x="4295027" y="694085"/>
                  <a:pt x="4215694" y="744293"/>
                  <a:pt x="4175218" y="734575"/>
                </a:cubicBezTo>
                <a:cubicBezTo>
                  <a:pt x="4146075" y="726477"/>
                  <a:pt x="4129885" y="726477"/>
                  <a:pt x="4099123" y="726477"/>
                </a:cubicBezTo>
                <a:cubicBezTo>
                  <a:pt x="4113694" y="747532"/>
                  <a:pt x="4108837" y="791261"/>
                  <a:pt x="4149313" y="794500"/>
                </a:cubicBezTo>
                <a:cubicBezTo>
                  <a:pt x="4149313" y="794500"/>
                  <a:pt x="4149313" y="794500"/>
                  <a:pt x="4149313" y="766967"/>
                </a:cubicBezTo>
                <a:cubicBezTo>
                  <a:pt x="4231885" y="802598"/>
                  <a:pt x="4222170" y="732956"/>
                  <a:pt x="4241599" y="726477"/>
                </a:cubicBezTo>
                <a:cubicBezTo>
                  <a:pt x="4261027" y="719999"/>
                  <a:pt x="4298265" y="737814"/>
                  <a:pt x="4298265" y="713521"/>
                </a:cubicBezTo>
                <a:cubicBezTo>
                  <a:pt x="4298265" y="700564"/>
                  <a:pt x="4285313" y="697325"/>
                  <a:pt x="4288551" y="690846"/>
                </a:cubicBezTo>
                <a:cubicBezTo>
                  <a:pt x="4319313" y="596910"/>
                  <a:pt x="4335504" y="658454"/>
                  <a:pt x="4324170" y="687607"/>
                </a:cubicBezTo>
                <a:cubicBezTo>
                  <a:pt x="4320932" y="695705"/>
                  <a:pt x="4332265" y="702183"/>
                  <a:pt x="4341980" y="702183"/>
                </a:cubicBezTo>
                <a:cubicBezTo>
                  <a:pt x="4367884" y="702183"/>
                  <a:pt x="4474741" y="606627"/>
                  <a:pt x="4490932" y="648737"/>
                </a:cubicBezTo>
                <a:cubicBezTo>
                  <a:pt x="4523313" y="664933"/>
                  <a:pt x="4568646" y="634160"/>
                  <a:pt x="4591313" y="634160"/>
                </a:cubicBezTo>
                <a:cubicBezTo>
                  <a:pt x="4604265" y="634160"/>
                  <a:pt x="4626932" y="677890"/>
                  <a:pt x="4630170" y="622823"/>
                </a:cubicBezTo>
                <a:cubicBezTo>
                  <a:pt x="4631789" y="617964"/>
                  <a:pt x="4599408" y="585573"/>
                  <a:pt x="4696551" y="611486"/>
                </a:cubicBezTo>
                <a:cubicBezTo>
                  <a:pt x="4732170" y="619584"/>
                  <a:pt x="4827693" y="689227"/>
                  <a:pt x="4787217" y="627682"/>
                </a:cubicBezTo>
                <a:cubicBezTo>
                  <a:pt x="4771027" y="609866"/>
                  <a:pt x="4756455" y="588812"/>
                  <a:pt x="4756455" y="556420"/>
                </a:cubicBezTo>
                <a:cubicBezTo>
                  <a:pt x="4756455" y="528887"/>
                  <a:pt x="4814741" y="478679"/>
                  <a:pt x="4845503" y="483538"/>
                </a:cubicBezTo>
                <a:cubicBezTo>
                  <a:pt x="4905407" y="496495"/>
                  <a:pt x="4866550" y="506212"/>
                  <a:pt x="4866550" y="530506"/>
                </a:cubicBezTo>
                <a:cubicBezTo>
                  <a:pt x="4866550" y="553181"/>
                  <a:pt x="4874646" y="660074"/>
                  <a:pt x="4903788" y="660074"/>
                </a:cubicBezTo>
                <a:cubicBezTo>
                  <a:pt x="4928074" y="660074"/>
                  <a:pt x="4882741" y="608247"/>
                  <a:pt x="4898931" y="592051"/>
                </a:cubicBezTo>
                <a:cubicBezTo>
                  <a:pt x="4919979" y="567757"/>
                  <a:pt x="4889217" y="546702"/>
                  <a:pt x="4884360" y="527267"/>
                </a:cubicBezTo>
                <a:cubicBezTo>
                  <a:pt x="4902169" y="517550"/>
                  <a:pt x="4918360" y="507832"/>
                  <a:pt x="4921598" y="483538"/>
                </a:cubicBezTo>
                <a:cubicBezTo>
                  <a:pt x="4931312" y="496495"/>
                  <a:pt x="4928074" y="562898"/>
                  <a:pt x="4970169" y="506212"/>
                </a:cubicBezTo>
                <a:cubicBezTo>
                  <a:pt x="5020360" y="506212"/>
                  <a:pt x="5025217" y="515930"/>
                  <a:pt x="5041407" y="506212"/>
                </a:cubicBezTo>
                <a:cubicBezTo>
                  <a:pt x="5038169" y="494875"/>
                  <a:pt x="5030074" y="485158"/>
                  <a:pt x="5030074" y="477060"/>
                </a:cubicBezTo>
                <a:cubicBezTo>
                  <a:pt x="5030074" y="436570"/>
                  <a:pt x="5119121" y="444668"/>
                  <a:pt x="5143407" y="444668"/>
                </a:cubicBezTo>
                <a:cubicBezTo>
                  <a:pt x="5159597" y="444668"/>
                  <a:pt x="5162836" y="415515"/>
                  <a:pt x="5174169" y="405797"/>
                </a:cubicBezTo>
                <a:cubicBezTo>
                  <a:pt x="5225978" y="358829"/>
                  <a:pt x="5326359" y="352351"/>
                  <a:pt x="5350645" y="344253"/>
                </a:cubicBezTo>
                <a:cubicBezTo>
                  <a:pt x="5342549" y="378264"/>
                  <a:pt x="5434835" y="341014"/>
                  <a:pt x="5447787" y="331296"/>
                </a:cubicBezTo>
                <a:cubicBezTo>
                  <a:pt x="5467216" y="315100"/>
                  <a:pt x="5483406" y="287567"/>
                  <a:pt x="5519025" y="287567"/>
                </a:cubicBezTo>
                <a:close/>
                <a:moveTo>
                  <a:pt x="1059164" y="278477"/>
                </a:moveTo>
                <a:cubicBezTo>
                  <a:pt x="1065046" y="276092"/>
                  <a:pt x="1077280" y="286226"/>
                  <a:pt x="1081044" y="287418"/>
                </a:cubicBezTo>
                <a:cubicBezTo>
                  <a:pt x="1077699" y="292188"/>
                  <a:pt x="1076026" y="295368"/>
                  <a:pt x="1071006" y="295368"/>
                </a:cubicBezTo>
                <a:cubicBezTo>
                  <a:pt x="1064314" y="295368"/>
                  <a:pt x="1055949" y="289009"/>
                  <a:pt x="1055949" y="285829"/>
                </a:cubicBezTo>
                <a:cubicBezTo>
                  <a:pt x="1055949" y="281458"/>
                  <a:pt x="1057203" y="279271"/>
                  <a:pt x="1059164" y="278477"/>
                </a:cubicBezTo>
                <a:close/>
                <a:moveTo>
                  <a:pt x="1322176" y="277994"/>
                </a:moveTo>
                <a:cubicBezTo>
                  <a:pt x="1330149" y="277994"/>
                  <a:pt x="1333337" y="282959"/>
                  <a:pt x="1339717" y="284614"/>
                </a:cubicBezTo>
                <a:cubicBezTo>
                  <a:pt x="1334932" y="289577"/>
                  <a:pt x="1326960" y="289577"/>
                  <a:pt x="1315796" y="289577"/>
                </a:cubicBezTo>
                <a:cubicBezTo>
                  <a:pt x="1303038" y="289577"/>
                  <a:pt x="1320580" y="277994"/>
                  <a:pt x="1322176" y="277994"/>
                </a:cubicBezTo>
                <a:close/>
                <a:moveTo>
                  <a:pt x="1149138" y="274134"/>
                </a:moveTo>
                <a:cubicBezTo>
                  <a:pt x="1157255" y="274134"/>
                  <a:pt x="1160496" y="278919"/>
                  <a:pt x="1162120" y="282108"/>
                </a:cubicBezTo>
                <a:cubicBezTo>
                  <a:pt x="1154007" y="288486"/>
                  <a:pt x="1142643" y="290080"/>
                  <a:pt x="1131281" y="290080"/>
                </a:cubicBezTo>
                <a:lnTo>
                  <a:pt x="1152385" y="290080"/>
                </a:lnTo>
                <a:cubicBezTo>
                  <a:pt x="1152385" y="304434"/>
                  <a:pt x="1129657" y="310813"/>
                  <a:pt x="1113424" y="310813"/>
                </a:cubicBezTo>
                <a:cubicBezTo>
                  <a:pt x="1103684" y="310813"/>
                  <a:pt x="1090696" y="298055"/>
                  <a:pt x="1090696" y="291675"/>
                </a:cubicBezTo>
                <a:cubicBezTo>
                  <a:pt x="1090696" y="275728"/>
                  <a:pt x="1134527" y="274134"/>
                  <a:pt x="1149138" y="274134"/>
                </a:cubicBezTo>
                <a:close/>
                <a:moveTo>
                  <a:pt x="5590388" y="260267"/>
                </a:moveTo>
                <a:cubicBezTo>
                  <a:pt x="5588715" y="265231"/>
                  <a:pt x="5585369" y="270194"/>
                  <a:pt x="5580349" y="270194"/>
                </a:cubicBezTo>
                <a:cubicBezTo>
                  <a:pt x="5571984" y="270194"/>
                  <a:pt x="5566965" y="265231"/>
                  <a:pt x="5565292" y="261922"/>
                </a:cubicBezTo>
                <a:cubicBezTo>
                  <a:pt x="5580349" y="258612"/>
                  <a:pt x="5583695" y="261922"/>
                  <a:pt x="5590388" y="260267"/>
                </a:cubicBezTo>
                <a:close/>
                <a:moveTo>
                  <a:pt x="1140658" y="245176"/>
                </a:moveTo>
                <a:cubicBezTo>
                  <a:pt x="1155251" y="245176"/>
                  <a:pt x="1168218" y="253542"/>
                  <a:pt x="1169841" y="263580"/>
                </a:cubicBezTo>
                <a:cubicBezTo>
                  <a:pt x="1164977" y="265253"/>
                  <a:pt x="1160112" y="270273"/>
                  <a:pt x="1152008" y="270273"/>
                </a:cubicBezTo>
                <a:cubicBezTo>
                  <a:pt x="1132550" y="270273"/>
                  <a:pt x="1135792" y="270273"/>
                  <a:pt x="1121198" y="270273"/>
                </a:cubicBezTo>
                <a:cubicBezTo>
                  <a:pt x="1111469" y="270273"/>
                  <a:pt x="1109847" y="265253"/>
                  <a:pt x="1103361" y="265253"/>
                </a:cubicBezTo>
                <a:cubicBezTo>
                  <a:pt x="1096874" y="265253"/>
                  <a:pt x="1093632" y="270273"/>
                  <a:pt x="1088767" y="270273"/>
                </a:cubicBezTo>
                <a:cubicBezTo>
                  <a:pt x="1088767" y="260234"/>
                  <a:pt x="1130927" y="245176"/>
                  <a:pt x="1140658" y="245176"/>
                </a:cubicBezTo>
                <a:close/>
                <a:moveTo>
                  <a:pt x="1419427" y="235523"/>
                </a:moveTo>
                <a:cubicBezTo>
                  <a:pt x="1421029" y="242076"/>
                  <a:pt x="1437038" y="246989"/>
                  <a:pt x="1443441" y="246989"/>
                </a:cubicBezTo>
                <a:cubicBezTo>
                  <a:pt x="1443441" y="263370"/>
                  <a:pt x="1469056" y="246989"/>
                  <a:pt x="1469056" y="263370"/>
                </a:cubicBezTo>
                <a:cubicBezTo>
                  <a:pt x="1469056" y="268283"/>
                  <a:pt x="1465855" y="273197"/>
                  <a:pt x="1469056" y="281387"/>
                </a:cubicBezTo>
                <a:cubicBezTo>
                  <a:pt x="1443441" y="286301"/>
                  <a:pt x="1419427" y="289576"/>
                  <a:pt x="1419427" y="281387"/>
                </a:cubicBezTo>
                <a:cubicBezTo>
                  <a:pt x="1419427" y="278112"/>
                  <a:pt x="1424232" y="274836"/>
                  <a:pt x="1425832" y="273197"/>
                </a:cubicBezTo>
                <a:cubicBezTo>
                  <a:pt x="1417829" y="265007"/>
                  <a:pt x="1403420" y="260093"/>
                  <a:pt x="1403420" y="246989"/>
                </a:cubicBezTo>
                <a:cubicBezTo>
                  <a:pt x="1403420" y="238799"/>
                  <a:pt x="1413023" y="235523"/>
                  <a:pt x="1419427" y="235523"/>
                </a:cubicBezTo>
                <a:close/>
                <a:moveTo>
                  <a:pt x="1273659" y="218147"/>
                </a:moveTo>
                <a:cubicBezTo>
                  <a:pt x="1289904" y="218147"/>
                  <a:pt x="1293151" y="231078"/>
                  <a:pt x="1301273" y="231078"/>
                </a:cubicBezTo>
                <a:cubicBezTo>
                  <a:pt x="1307771" y="231078"/>
                  <a:pt x="1309397" y="224612"/>
                  <a:pt x="1315893" y="224612"/>
                </a:cubicBezTo>
                <a:cubicBezTo>
                  <a:pt x="1330514" y="224612"/>
                  <a:pt x="1328888" y="242391"/>
                  <a:pt x="1337009" y="242391"/>
                </a:cubicBezTo>
                <a:cubicBezTo>
                  <a:pt x="1341884" y="242391"/>
                  <a:pt x="1343507" y="235927"/>
                  <a:pt x="1348380" y="235927"/>
                </a:cubicBezTo>
                <a:cubicBezTo>
                  <a:pt x="1358127" y="235927"/>
                  <a:pt x="1366248" y="248856"/>
                  <a:pt x="1369498" y="252088"/>
                </a:cubicBezTo>
                <a:cubicBezTo>
                  <a:pt x="1367873" y="253705"/>
                  <a:pt x="1364625" y="256937"/>
                  <a:pt x="1364625" y="260170"/>
                </a:cubicBezTo>
                <a:cubicBezTo>
                  <a:pt x="1369498" y="265019"/>
                  <a:pt x="1384118" y="271484"/>
                  <a:pt x="1384118" y="277948"/>
                </a:cubicBezTo>
                <a:cubicBezTo>
                  <a:pt x="1384118" y="286029"/>
                  <a:pt x="1375996" y="287644"/>
                  <a:pt x="1371122" y="287644"/>
                </a:cubicBezTo>
                <a:cubicBezTo>
                  <a:pt x="1353254" y="287644"/>
                  <a:pt x="1354878" y="269867"/>
                  <a:pt x="1338634" y="269867"/>
                </a:cubicBezTo>
                <a:cubicBezTo>
                  <a:pt x="1325639" y="269867"/>
                  <a:pt x="1317518" y="265019"/>
                  <a:pt x="1304521" y="266635"/>
                </a:cubicBezTo>
                <a:cubicBezTo>
                  <a:pt x="1301273" y="260170"/>
                  <a:pt x="1291529" y="265019"/>
                  <a:pt x="1281781" y="265019"/>
                </a:cubicBezTo>
                <a:cubicBezTo>
                  <a:pt x="1272036" y="265019"/>
                  <a:pt x="1268786" y="265019"/>
                  <a:pt x="1262288" y="258553"/>
                </a:cubicBezTo>
                <a:cubicBezTo>
                  <a:pt x="1268786" y="252088"/>
                  <a:pt x="1275284" y="253705"/>
                  <a:pt x="1283406" y="250472"/>
                </a:cubicBezTo>
                <a:cubicBezTo>
                  <a:pt x="1281781" y="247239"/>
                  <a:pt x="1281781" y="244007"/>
                  <a:pt x="1283406" y="242391"/>
                </a:cubicBezTo>
                <a:cubicBezTo>
                  <a:pt x="1267161" y="242391"/>
                  <a:pt x="1263914" y="245623"/>
                  <a:pt x="1259040" y="242391"/>
                </a:cubicBezTo>
                <a:cubicBezTo>
                  <a:pt x="1260663" y="240775"/>
                  <a:pt x="1262288" y="237542"/>
                  <a:pt x="1263914" y="234310"/>
                </a:cubicBezTo>
                <a:cubicBezTo>
                  <a:pt x="1254165" y="234310"/>
                  <a:pt x="1250918" y="232693"/>
                  <a:pt x="1250918" y="222996"/>
                </a:cubicBezTo>
                <a:cubicBezTo>
                  <a:pt x="1260663" y="222996"/>
                  <a:pt x="1265538" y="218147"/>
                  <a:pt x="1273659" y="218147"/>
                </a:cubicBezTo>
                <a:close/>
                <a:moveTo>
                  <a:pt x="5482921" y="204561"/>
                </a:moveTo>
                <a:cubicBezTo>
                  <a:pt x="5489322" y="204561"/>
                  <a:pt x="5489322" y="204561"/>
                  <a:pt x="5492522" y="204561"/>
                </a:cubicBezTo>
                <a:cubicBezTo>
                  <a:pt x="5492522" y="215874"/>
                  <a:pt x="5495723" y="215874"/>
                  <a:pt x="5490922" y="220723"/>
                </a:cubicBezTo>
                <a:cubicBezTo>
                  <a:pt x="5495723" y="219106"/>
                  <a:pt x="5498923" y="214259"/>
                  <a:pt x="5503724" y="214259"/>
                </a:cubicBezTo>
                <a:cubicBezTo>
                  <a:pt x="5513325" y="214259"/>
                  <a:pt x="5542129" y="232035"/>
                  <a:pt x="5542129" y="241732"/>
                </a:cubicBezTo>
                <a:cubicBezTo>
                  <a:pt x="5542129" y="259511"/>
                  <a:pt x="5505324" y="262742"/>
                  <a:pt x="5492522" y="259511"/>
                </a:cubicBezTo>
                <a:cubicBezTo>
                  <a:pt x="5489322" y="259511"/>
                  <a:pt x="5468519" y="264359"/>
                  <a:pt x="5468519" y="264359"/>
                </a:cubicBezTo>
                <a:lnTo>
                  <a:pt x="5430114" y="274056"/>
                </a:lnTo>
                <a:cubicBezTo>
                  <a:pt x="5422113" y="274056"/>
                  <a:pt x="5420513" y="270823"/>
                  <a:pt x="5420513" y="264359"/>
                </a:cubicBezTo>
                <a:cubicBezTo>
                  <a:pt x="5420513" y="253046"/>
                  <a:pt x="5428514" y="253046"/>
                  <a:pt x="5433314" y="248197"/>
                </a:cubicBezTo>
                <a:cubicBezTo>
                  <a:pt x="5449317" y="232035"/>
                  <a:pt x="5455717" y="204561"/>
                  <a:pt x="5482921" y="204561"/>
                </a:cubicBezTo>
                <a:close/>
                <a:moveTo>
                  <a:pt x="1378326" y="187259"/>
                </a:moveTo>
                <a:cubicBezTo>
                  <a:pt x="1387736" y="187259"/>
                  <a:pt x="1398714" y="187259"/>
                  <a:pt x="1403422" y="187259"/>
                </a:cubicBezTo>
                <a:cubicBezTo>
                  <a:pt x="1403422" y="202703"/>
                  <a:pt x="1403422" y="202703"/>
                  <a:pt x="1403422" y="202703"/>
                </a:cubicBezTo>
                <a:cubicBezTo>
                  <a:pt x="1390873" y="202703"/>
                  <a:pt x="1390873" y="202703"/>
                  <a:pt x="1390873" y="202703"/>
                </a:cubicBezTo>
                <a:cubicBezTo>
                  <a:pt x="1387736" y="199271"/>
                  <a:pt x="1378326" y="197556"/>
                  <a:pt x="1378326" y="187259"/>
                </a:cubicBezTo>
                <a:close/>
                <a:moveTo>
                  <a:pt x="3732547" y="181408"/>
                </a:moveTo>
                <a:cubicBezTo>
                  <a:pt x="3742287" y="181408"/>
                  <a:pt x="3761766" y="187856"/>
                  <a:pt x="3761766" y="195916"/>
                </a:cubicBezTo>
                <a:cubicBezTo>
                  <a:pt x="3761766" y="200752"/>
                  <a:pt x="3758520" y="205588"/>
                  <a:pt x="3758520" y="210424"/>
                </a:cubicBezTo>
                <a:cubicBezTo>
                  <a:pt x="3765013" y="207200"/>
                  <a:pt x="3766636" y="200752"/>
                  <a:pt x="3771506" y="200752"/>
                </a:cubicBezTo>
                <a:cubicBezTo>
                  <a:pt x="3782870" y="200752"/>
                  <a:pt x="3781246" y="212036"/>
                  <a:pt x="3781246" y="218484"/>
                </a:cubicBezTo>
                <a:cubicBezTo>
                  <a:pt x="3782870" y="218484"/>
                  <a:pt x="3786116" y="218484"/>
                  <a:pt x="3787739" y="218484"/>
                </a:cubicBezTo>
                <a:cubicBezTo>
                  <a:pt x="3799103" y="218484"/>
                  <a:pt x="3838062" y="239440"/>
                  <a:pt x="3844556" y="247500"/>
                </a:cubicBezTo>
                <a:cubicBezTo>
                  <a:pt x="3842932" y="249112"/>
                  <a:pt x="3839686" y="249112"/>
                  <a:pt x="3838062" y="249112"/>
                </a:cubicBezTo>
                <a:cubicBezTo>
                  <a:pt x="3842932" y="250725"/>
                  <a:pt x="3846179" y="249112"/>
                  <a:pt x="3851049" y="249112"/>
                </a:cubicBezTo>
                <a:cubicBezTo>
                  <a:pt x="3852672" y="252336"/>
                  <a:pt x="3852672" y="257172"/>
                  <a:pt x="3851049" y="260396"/>
                </a:cubicBezTo>
                <a:cubicBezTo>
                  <a:pt x="3860789" y="260396"/>
                  <a:pt x="3865659" y="260396"/>
                  <a:pt x="3873775" y="260396"/>
                </a:cubicBezTo>
                <a:cubicBezTo>
                  <a:pt x="3873775" y="281353"/>
                  <a:pt x="3894878" y="276516"/>
                  <a:pt x="3901372" y="284577"/>
                </a:cubicBezTo>
                <a:cubicBezTo>
                  <a:pt x="3881892" y="291024"/>
                  <a:pt x="3873775" y="303920"/>
                  <a:pt x="3855919" y="308756"/>
                </a:cubicBezTo>
                <a:cubicBezTo>
                  <a:pt x="3854296" y="303920"/>
                  <a:pt x="3854296" y="300696"/>
                  <a:pt x="3855919" y="295860"/>
                </a:cubicBezTo>
                <a:cubicBezTo>
                  <a:pt x="3847802" y="295860"/>
                  <a:pt x="3833192" y="295860"/>
                  <a:pt x="3823452" y="295860"/>
                </a:cubicBezTo>
                <a:cubicBezTo>
                  <a:pt x="3825076" y="282964"/>
                  <a:pt x="3833192" y="286188"/>
                  <a:pt x="3834816" y="274905"/>
                </a:cubicBezTo>
                <a:cubicBezTo>
                  <a:pt x="3829946" y="273293"/>
                  <a:pt x="3823452" y="260396"/>
                  <a:pt x="3820206" y="255560"/>
                </a:cubicBezTo>
                <a:cubicBezTo>
                  <a:pt x="3823452" y="253948"/>
                  <a:pt x="3826699" y="253948"/>
                  <a:pt x="3829946" y="253948"/>
                </a:cubicBezTo>
                <a:cubicBezTo>
                  <a:pt x="3818583" y="252336"/>
                  <a:pt x="3812089" y="242665"/>
                  <a:pt x="3812089" y="242665"/>
                </a:cubicBezTo>
                <a:cubicBezTo>
                  <a:pt x="3787739" y="242665"/>
                  <a:pt x="3781246" y="274905"/>
                  <a:pt x="3773130" y="292636"/>
                </a:cubicBezTo>
                <a:cubicBezTo>
                  <a:pt x="3771506" y="297472"/>
                  <a:pt x="3766636" y="295860"/>
                  <a:pt x="3761766" y="299084"/>
                </a:cubicBezTo>
                <a:cubicBezTo>
                  <a:pt x="3750403" y="308756"/>
                  <a:pt x="3752026" y="328100"/>
                  <a:pt x="3742287" y="337772"/>
                </a:cubicBezTo>
                <a:cubicBezTo>
                  <a:pt x="3724430" y="326488"/>
                  <a:pt x="3685470" y="316816"/>
                  <a:pt x="3685470" y="292636"/>
                </a:cubicBezTo>
                <a:cubicBezTo>
                  <a:pt x="3695210" y="291024"/>
                  <a:pt x="3713067" y="294248"/>
                  <a:pt x="3713067" y="294248"/>
                </a:cubicBezTo>
                <a:cubicBezTo>
                  <a:pt x="3719560" y="287800"/>
                  <a:pt x="3727677" y="289412"/>
                  <a:pt x="3735793" y="287800"/>
                </a:cubicBezTo>
                <a:cubicBezTo>
                  <a:pt x="3732547" y="284577"/>
                  <a:pt x="3708197" y="284577"/>
                  <a:pt x="3703327" y="284577"/>
                </a:cubicBezTo>
                <a:cubicBezTo>
                  <a:pt x="3695210" y="284577"/>
                  <a:pt x="3677354" y="292636"/>
                  <a:pt x="3677354" y="274905"/>
                </a:cubicBezTo>
                <a:cubicBezTo>
                  <a:pt x="3677354" y="268456"/>
                  <a:pt x="3693587" y="268456"/>
                  <a:pt x="3696834" y="268456"/>
                </a:cubicBezTo>
                <a:cubicBezTo>
                  <a:pt x="3706574" y="265232"/>
                  <a:pt x="3726053" y="257172"/>
                  <a:pt x="3732547" y="250725"/>
                </a:cubicBezTo>
                <a:cubicBezTo>
                  <a:pt x="3722807" y="250725"/>
                  <a:pt x="3717937" y="250725"/>
                  <a:pt x="3714690" y="250725"/>
                </a:cubicBezTo>
                <a:cubicBezTo>
                  <a:pt x="3713067" y="250725"/>
                  <a:pt x="3706574" y="245888"/>
                  <a:pt x="3703327" y="244276"/>
                </a:cubicBezTo>
                <a:cubicBezTo>
                  <a:pt x="3701704" y="244276"/>
                  <a:pt x="3700080" y="244276"/>
                  <a:pt x="3698457" y="244276"/>
                </a:cubicBezTo>
                <a:cubicBezTo>
                  <a:pt x="3691964" y="247500"/>
                  <a:pt x="3691964" y="263620"/>
                  <a:pt x="3677354" y="263620"/>
                </a:cubicBezTo>
                <a:cubicBezTo>
                  <a:pt x="3665991" y="263620"/>
                  <a:pt x="3657874" y="258785"/>
                  <a:pt x="3653004" y="252336"/>
                </a:cubicBezTo>
                <a:cubicBezTo>
                  <a:pt x="3656251" y="250725"/>
                  <a:pt x="3657874" y="250725"/>
                  <a:pt x="3659497" y="250725"/>
                </a:cubicBezTo>
                <a:cubicBezTo>
                  <a:pt x="3646511" y="244276"/>
                  <a:pt x="3636771" y="237828"/>
                  <a:pt x="3640018" y="226544"/>
                </a:cubicBezTo>
                <a:cubicBezTo>
                  <a:pt x="3636771" y="226544"/>
                  <a:pt x="3635148" y="223320"/>
                  <a:pt x="3633524" y="223320"/>
                </a:cubicBezTo>
                <a:cubicBezTo>
                  <a:pt x="3628654" y="223320"/>
                  <a:pt x="3620538" y="212036"/>
                  <a:pt x="3615668" y="207200"/>
                </a:cubicBezTo>
                <a:cubicBezTo>
                  <a:pt x="3618914" y="203976"/>
                  <a:pt x="3633524" y="189468"/>
                  <a:pt x="3641641" y="189468"/>
                </a:cubicBezTo>
                <a:cubicBezTo>
                  <a:pt x="3653004" y="189468"/>
                  <a:pt x="3659497" y="189468"/>
                  <a:pt x="3677354" y="192692"/>
                </a:cubicBezTo>
                <a:cubicBezTo>
                  <a:pt x="3672484" y="197528"/>
                  <a:pt x="3670861" y="199140"/>
                  <a:pt x="3667614" y="202364"/>
                </a:cubicBezTo>
                <a:cubicBezTo>
                  <a:pt x="3675731" y="208812"/>
                  <a:pt x="3682224" y="208812"/>
                  <a:pt x="3687094" y="213648"/>
                </a:cubicBezTo>
                <a:cubicBezTo>
                  <a:pt x="3683847" y="212036"/>
                  <a:pt x="3682224" y="208812"/>
                  <a:pt x="3682224" y="203976"/>
                </a:cubicBezTo>
                <a:cubicBezTo>
                  <a:pt x="3682224" y="197528"/>
                  <a:pt x="3688717" y="192692"/>
                  <a:pt x="3695210" y="192692"/>
                </a:cubicBezTo>
                <a:cubicBezTo>
                  <a:pt x="3713067" y="192692"/>
                  <a:pt x="3708197" y="216872"/>
                  <a:pt x="3726053" y="223320"/>
                </a:cubicBezTo>
                <a:cubicBezTo>
                  <a:pt x="3722807" y="212036"/>
                  <a:pt x="3717937" y="205588"/>
                  <a:pt x="3717937" y="192692"/>
                </a:cubicBezTo>
                <a:cubicBezTo>
                  <a:pt x="3717937" y="181408"/>
                  <a:pt x="3722807" y="181408"/>
                  <a:pt x="3732547" y="181408"/>
                </a:cubicBezTo>
                <a:close/>
                <a:moveTo>
                  <a:pt x="5266081" y="171744"/>
                </a:moveTo>
                <a:cubicBezTo>
                  <a:pt x="5269299" y="171744"/>
                  <a:pt x="5288603" y="181154"/>
                  <a:pt x="5295038" y="182723"/>
                </a:cubicBezTo>
                <a:cubicBezTo>
                  <a:pt x="5293429" y="195271"/>
                  <a:pt x="5269299" y="196840"/>
                  <a:pt x="5261255" y="196840"/>
                </a:cubicBezTo>
                <a:cubicBezTo>
                  <a:pt x="5256429" y="196840"/>
                  <a:pt x="5246777" y="185861"/>
                  <a:pt x="5246777" y="179586"/>
                </a:cubicBezTo>
                <a:cubicBezTo>
                  <a:pt x="5246777" y="171744"/>
                  <a:pt x="5261255" y="171744"/>
                  <a:pt x="5266081" y="171744"/>
                </a:cubicBezTo>
                <a:close/>
                <a:moveTo>
                  <a:pt x="4419004" y="161950"/>
                </a:moveTo>
                <a:lnTo>
                  <a:pt x="4414189" y="166883"/>
                </a:lnTo>
                <a:cubicBezTo>
                  <a:pt x="4414189" y="166883"/>
                  <a:pt x="4414189" y="166883"/>
                  <a:pt x="4414189" y="166061"/>
                </a:cubicBezTo>
                <a:lnTo>
                  <a:pt x="4414189" y="162977"/>
                </a:lnTo>
                <a:close/>
                <a:moveTo>
                  <a:pt x="4569433" y="160162"/>
                </a:moveTo>
                <a:cubicBezTo>
                  <a:pt x="4578971" y="160162"/>
                  <a:pt x="4585330" y="163379"/>
                  <a:pt x="4588510" y="168204"/>
                </a:cubicBezTo>
                <a:cubicBezTo>
                  <a:pt x="4574202" y="168204"/>
                  <a:pt x="4575792" y="179465"/>
                  <a:pt x="4566253" y="179465"/>
                </a:cubicBezTo>
                <a:cubicBezTo>
                  <a:pt x="4561484" y="179465"/>
                  <a:pt x="4556715" y="171422"/>
                  <a:pt x="4551946" y="171422"/>
                </a:cubicBezTo>
                <a:cubicBezTo>
                  <a:pt x="4550356" y="179465"/>
                  <a:pt x="4547177" y="179465"/>
                  <a:pt x="4540818" y="179465"/>
                </a:cubicBezTo>
                <a:cubicBezTo>
                  <a:pt x="4537638" y="179465"/>
                  <a:pt x="4534459" y="176248"/>
                  <a:pt x="4534459" y="174639"/>
                </a:cubicBezTo>
                <a:cubicBezTo>
                  <a:pt x="4534459" y="163379"/>
                  <a:pt x="4561484" y="160162"/>
                  <a:pt x="4569433" y="160162"/>
                </a:cubicBezTo>
                <a:close/>
                <a:moveTo>
                  <a:pt x="3865980" y="156312"/>
                </a:moveTo>
                <a:cubicBezTo>
                  <a:pt x="3874024" y="156312"/>
                  <a:pt x="3874024" y="156312"/>
                  <a:pt x="3874024" y="156312"/>
                </a:cubicBezTo>
                <a:cubicBezTo>
                  <a:pt x="3874024" y="166199"/>
                  <a:pt x="3872415" y="169495"/>
                  <a:pt x="3874024" y="176087"/>
                </a:cubicBezTo>
                <a:cubicBezTo>
                  <a:pt x="3880459" y="176087"/>
                  <a:pt x="3883676" y="167847"/>
                  <a:pt x="3894937" y="167847"/>
                </a:cubicBezTo>
                <a:cubicBezTo>
                  <a:pt x="3912633" y="167847"/>
                  <a:pt x="3907807" y="167847"/>
                  <a:pt x="3919067" y="167847"/>
                </a:cubicBezTo>
                <a:cubicBezTo>
                  <a:pt x="3931937" y="167847"/>
                  <a:pt x="3946415" y="179383"/>
                  <a:pt x="3949633" y="187622"/>
                </a:cubicBezTo>
                <a:cubicBezTo>
                  <a:pt x="3933546" y="199157"/>
                  <a:pt x="3898154" y="223877"/>
                  <a:pt x="3877241" y="223877"/>
                </a:cubicBezTo>
                <a:cubicBezTo>
                  <a:pt x="3864372" y="223877"/>
                  <a:pt x="3857937" y="220581"/>
                  <a:pt x="3853111" y="212341"/>
                </a:cubicBezTo>
                <a:cubicBezTo>
                  <a:pt x="3811284" y="212341"/>
                  <a:pt x="3811284" y="212341"/>
                  <a:pt x="3811284" y="212341"/>
                </a:cubicBezTo>
                <a:cubicBezTo>
                  <a:pt x="3806458" y="209045"/>
                  <a:pt x="3803241" y="205749"/>
                  <a:pt x="3803241" y="199157"/>
                </a:cubicBezTo>
                <a:cubicBezTo>
                  <a:pt x="3808067" y="199157"/>
                  <a:pt x="3816111" y="199157"/>
                  <a:pt x="3817719" y="199157"/>
                </a:cubicBezTo>
                <a:cubicBezTo>
                  <a:pt x="3824154" y="197510"/>
                  <a:pt x="3830589" y="197510"/>
                  <a:pt x="3835415" y="195862"/>
                </a:cubicBezTo>
                <a:cubicBezTo>
                  <a:pt x="3832198" y="195862"/>
                  <a:pt x="3803241" y="194214"/>
                  <a:pt x="3801632" y="194214"/>
                </a:cubicBezTo>
                <a:cubicBezTo>
                  <a:pt x="3788763" y="194214"/>
                  <a:pt x="3775893" y="202454"/>
                  <a:pt x="3775893" y="185975"/>
                </a:cubicBezTo>
                <a:cubicBezTo>
                  <a:pt x="3771067" y="181030"/>
                  <a:pt x="3766241" y="176087"/>
                  <a:pt x="3766241" y="167847"/>
                </a:cubicBezTo>
                <a:cubicBezTo>
                  <a:pt x="3775893" y="167847"/>
                  <a:pt x="3775893" y="167847"/>
                  <a:pt x="3775893" y="167847"/>
                </a:cubicBezTo>
                <a:cubicBezTo>
                  <a:pt x="3780719" y="171143"/>
                  <a:pt x="3787154" y="172791"/>
                  <a:pt x="3790371" y="169495"/>
                </a:cubicBezTo>
                <a:cubicBezTo>
                  <a:pt x="3790371" y="166199"/>
                  <a:pt x="3790371" y="166199"/>
                  <a:pt x="3790371" y="166199"/>
                </a:cubicBezTo>
                <a:cubicBezTo>
                  <a:pt x="3803241" y="166199"/>
                  <a:pt x="3803241" y="166199"/>
                  <a:pt x="3803241" y="166199"/>
                </a:cubicBezTo>
                <a:cubicBezTo>
                  <a:pt x="3800023" y="159607"/>
                  <a:pt x="3800023" y="159607"/>
                  <a:pt x="3800023" y="159607"/>
                </a:cubicBezTo>
                <a:cubicBezTo>
                  <a:pt x="3819328" y="159607"/>
                  <a:pt x="3819328" y="159607"/>
                  <a:pt x="3819328" y="159607"/>
                </a:cubicBezTo>
                <a:cubicBezTo>
                  <a:pt x="3824154" y="162903"/>
                  <a:pt x="3843458" y="174439"/>
                  <a:pt x="3848285" y="174439"/>
                </a:cubicBezTo>
                <a:cubicBezTo>
                  <a:pt x="3856328" y="174439"/>
                  <a:pt x="3861154" y="159607"/>
                  <a:pt x="3865980" y="156312"/>
                </a:cubicBezTo>
                <a:close/>
                <a:moveTo>
                  <a:pt x="4351592" y="138927"/>
                </a:moveTo>
                <a:cubicBezTo>
                  <a:pt x="4369247" y="138927"/>
                  <a:pt x="4380483" y="148794"/>
                  <a:pt x="4393323" y="148794"/>
                </a:cubicBezTo>
                <a:cubicBezTo>
                  <a:pt x="4404559" y="148794"/>
                  <a:pt x="4409374" y="138927"/>
                  <a:pt x="4419004" y="138927"/>
                </a:cubicBezTo>
                <a:cubicBezTo>
                  <a:pt x="4428634" y="138927"/>
                  <a:pt x="4436660" y="145505"/>
                  <a:pt x="4439870" y="147149"/>
                </a:cubicBezTo>
                <a:cubicBezTo>
                  <a:pt x="4439870" y="160305"/>
                  <a:pt x="4430239" y="153727"/>
                  <a:pt x="4422214" y="160305"/>
                </a:cubicBezTo>
                <a:cubicBezTo>
                  <a:pt x="4419004" y="160305"/>
                  <a:pt x="4417399" y="160305"/>
                  <a:pt x="4414189" y="160305"/>
                </a:cubicBezTo>
                <a:lnTo>
                  <a:pt x="4414189" y="162977"/>
                </a:lnTo>
                <a:lnTo>
                  <a:pt x="4404559" y="165033"/>
                </a:lnTo>
                <a:cubicBezTo>
                  <a:pt x="4400145" y="164417"/>
                  <a:pt x="4395731" y="163594"/>
                  <a:pt x="4390113" y="166883"/>
                </a:cubicBezTo>
                <a:cubicBezTo>
                  <a:pt x="4383693" y="170172"/>
                  <a:pt x="4382088" y="183328"/>
                  <a:pt x="4375668" y="183328"/>
                </a:cubicBezTo>
                <a:cubicBezTo>
                  <a:pt x="4372457" y="181683"/>
                  <a:pt x="4369247" y="178394"/>
                  <a:pt x="4367642" y="176750"/>
                </a:cubicBezTo>
                <a:cubicBezTo>
                  <a:pt x="4358012" y="176750"/>
                  <a:pt x="4349987" y="173460"/>
                  <a:pt x="4348382" y="166883"/>
                </a:cubicBezTo>
                <a:cubicBezTo>
                  <a:pt x="4354802" y="163594"/>
                  <a:pt x="4358012" y="163594"/>
                  <a:pt x="4362827" y="161950"/>
                </a:cubicBezTo>
                <a:cubicBezTo>
                  <a:pt x="4356407" y="161950"/>
                  <a:pt x="4353197" y="160305"/>
                  <a:pt x="4349987" y="160305"/>
                </a:cubicBezTo>
                <a:cubicBezTo>
                  <a:pt x="4354802" y="157016"/>
                  <a:pt x="4358012" y="157016"/>
                  <a:pt x="4361222" y="153727"/>
                </a:cubicBezTo>
                <a:cubicBezTo>
                  <a:pt x="4354802" y="152083"/>
                  <a:pt x="4351592" y="147149"/>
                  <a:pt x="4345171" y="147149"/>
                </a:cubicBezTo>
                <a:cubicBezTo>
                  <a:pt x="4337146" y="147149"/>
                  <a:pt x="4324306" y="157016"/>
                  <a:pt x="4313070" y="157016"/>
                </a:cubicBezTo>
                <a:cubicBezTo>
                  <a:pt x="4308255" y="157016"/>
                  <a:pt x="4303440" y="153727"/>
                  <a:pt x="4297020" y="153727"/>
                </a:cubicBezTo>
                <a:cubicBezTo>
                  <a:pt x="4303440" y="142217"/>
                  <a:pt x="4337146" y="138927"/>
                  <a:pt x="4351592" y="138927"/>
                </a:cubicBezTo>
                <a:close/>
                <a:moveTo>
                  <a:pt x="4620625" y="133136"/>
                </a:moveTo>
                <a:cubicBezTo>
                  <a:pt x="4643556" y="133136"/>
                  <a:pt x="4643556" y="133136"/>
                  <a:pt x="4643556" y="133136"/>
                </a:cubicBezTo>
                <a:cubicBezTo>
                  <a:pt x="4641918" y="136224"/>
                  <a:pt x="4638642" y="139312"/>
                  <a:pt x="4637004" y="139312"/>
                </a:cubicBezTo>
                <a:cubicBezTo>
                  <a:pt x="4641918" y="139312"/>
                  <a:pt x="4653383" y="139312"/>
                  <a:pt x="4659935" y="139312"/>
                </a:cubicBezTo>
                <a:cubicBezTo>
                  <a:pt x="4659935" y="145490"/>
                  <a:pt x="4659935" y="145490"/>
                  <a:pt x="4659935" y="148578"/>
                </a:cubicBezTo>
                <a:cubicBezTo>
                  <a:pt x="4655021" y="154755"/>
                  <a:pt x="4648469" y="151667"/>
                  <a:pt x="4641918" y="151667"/>
                </a:cubicBezTo>
                <a:cubicBezTo>
                  <a:pt x="4645194" y="160932"/>
                  <a:pt x="4645194" y="160932"/>
                  <a:pt x="4645194" y="160932"/>
                </a:cubicBezTo>
                <a:cubicBezTo>
                  <a:pt x="4641918" y="162477"/>
                  <a:pt x="4605884" y="164021"/>
                  <a:pt x="4605884" y="160932"/>
                </a:cubicBezTo>
                <a:cubicBezTo>
                  <a:pt x="4605884" y="150123"/>
                  <a:pt x="4610797" y="145490"/>
                  <a:pt x="4620625" y="142401"/>
                </a:cubicBezTo>
                <a:cubicBezTo>
                  <a:pt x="4618987" y="136224"/>
                  <a:pt x="4620625" y="134680"/>
                  <a:pt x="4620625" y="133136"/>
                </a:cubicBezTo>
                <a:close/>
                <a:moveTo>
                  <a:pt x="1488388" y="123554"/>
                </a:moveTo>
                <a:cubicBezTo>
                  <a:pt x="1506236" y="125190"/>
                  <a:pt x="1520843" y="126828"/>
                  <a:pt x="1533823" y="131737"/>
                </a:cubicBezTo>
                <a:cubicBezTo>
                  <a:pt x="1546804" y="138285"/>
                  <a:pt x="1545182" y="157926"/>
                  <a:pt x="1556541" y="162836"/>
                </a:cubicBezTo>
                <a:cubicBezTo>
                  <a:pt x="1566277" y="167746"/>
                  <a:pt x="1574388" y="159562"/>
                  <a:pt x="1584126" y="164472"/>
                </a:cubicBezTo>
                <a:cubicBezTo>
                  <a:pt x="1595486" y="169383"/>
                  <a:pt x="1590618" y="177567"/>
                  <a:pt x="1597107" y="184113"/>
                </a:cubicBezTo>
                <a:cubicBezTo>
                  <a:pt x="1605221" y="184113"/>
                  <a:pt x="1605221" y="184113"/>
                  <a:pt x="1605221" y="184113"/>
                </a:cubicBezTo>
                <a:cubicBezTo>
                  <a:pt x="1605221" y="175930"/>
                  <a:pt x="1605221" y="175930"/>
                  <a:pt x="1605221" y="175930"/>
                </a:cubicBezTo>
                <a:cubicBezTo>
                  <a:pt x="1601976" y="169383"/>
                  <a:pt x="1601976" y="169383"/>
                  <a:pt x="1601976" y="169383"/>
                </a:cubicBezTo>
                <a:cubicBezTo>
                  <a:pt x="1605221" y="169383"/>
                  <a:pt x="1606845" y="169383"/>
                  <a:pt x="1610088" y="169383"/>
                </a:cubicBezTo>
                <a:cubicBezTo>
                  <a:pt x="1619826" y="169383"/>
                  <a:pt x="1618203" y="174293"/>
                  <a:pt x="1618203" y="182476"/>
                </a:cubicBezTo>
                <a:cubicBezTo>
                  <a:pt x="1618203" y="187387"/>
                  <a:pt x="1627937" y="187387"/>
                  <a:pt x="1627937" y="193933"/>
                </a:cubicBezTo>
                <a:cubicBezTo>
                  <a:pt x="1627937" y="198843"/>
                  <a:pt x="1623070" y="198843"/>
                  <a:pt x="1623070" y="203754"/>
                </a:cubicBezTo>
                <a:cubicBezTo>
                  <a:pt x="1623070" y="210302"/>
                  <a:pt x="1632807" y="203754"/>
                  <a:pt x="1634429" y="203754"/>
                </a:cubicBezTo>
                <a:cubicBezTo>
                  <a:pt x="1642542" y="203754"/>
                  <a:pt x="1660392" y="211937"/>
                  <a:pt x="1670127" y="213574"/>
                </a:cubicBezTo>
                <a:cubicBezTo>
                  <a:pt x="1670127" y="218484"/>
                  <a:pt x="1671752" y="221758"/>
                  <a:pt x="1668506" y="223395"/>
                </a:cubicBezTo>
                <a:cubicBezTo>
                  <a:pt x="1666884" y="228305"/>
                  <a:pt x="1658770" y="226667"/>
                  <a:pt x="1652278" y="228305"/>
                </a:cubicBezTo>
                <a:cubicBezTo>
                  <a:pt x="1637674" y="229942"/>
                  <a:pt x="1627937" y="251219"/>
                  <a:pt x="1618203" y="251219"/>
                </a:cubicBezTo>
                <a:cubicBezTo>
                  <a:pt x="1610088" y="251219"/>
                  <a:pt x="1610088" y="244673"/>
                  <a:pt x="1606845" y="236489"/>
                </a:cubicBezTo>
                <a:cubicBezTo>
                  <a:pt x="1603598" y="239762"/>
                  <a:pt x="1601976" y="243035"/>
                  <a:pt x="1598732" y="247945"/>
                </a:cubicBezTo>
                <a:cubicBezTo>
                  <a:pt x="1603598" y="254492"/>
                  <a:pt x="1605221" y="256130"/>
                  <a:pt x="1608466" y="261040"/>
                </a:cubicBezTo>
                <a:cubicBezTo>
                  <a:pt x="1595486" y="261040"/>
                  <a:pt x="1595486" y="261040"/>
                  <a:pt x="1595486" y="261040"/>
                </a:cubicBezTo>
                <a:cubicBezTo>
                  <a:pt x="1595486" y="270860"/>
                  <a:pt x="1595486" y="270860"/>
                  <a:pt x="1595486" y="270860"/>
                </a:cubicBezTo>
                <a:cubicBezTo>
                  <a:pt x="1588995" y="272497"/>
                  <a:pt x="1576012" y="262676"/>
                  <a:pt x="1569521" y="257766"/>
                </a:cubicBezTo>
                <a:cubicBezTo>
                  <a:pt x="1569521" y="270860"/>
                  <a:pt x="1563028" y="274133"/>
                  <a:pt x="1551673" y="274133"/>
                </a:cubicBezTo>
                <a:cubicBezTo>
                  <a:pt x="1540313" y="274133"/>
                  <a:pt x="1525711" y="272497"/>
                  <a:pt x="1524088" y="261040"/>
                </a:cubicBezTo>
                <a:cubicBezTo>
                  <a:pt x="1528956" y="261040"/>
                  <a:pt x="1530579" y="259402"/>
                  <a:pt x="1533823" y="256130"/>
                </a:cubicBezTo>
                <a:cubicBezTo>
                  <a:pt x="1520843" y="256130"/>
                  <a:pt x="1501370" y="249582"/>
                  <a:pt x="1501370" y="238125"/>
                </a:cubicBezTo>
                <a:cubicBezTo>
                  <a:pt x="1501370" y="225031"/>
                  <a:pt x="1545182" y="226667"/>
                  <a:pt x="1554918" y="223395"/>
                </a:cubicBezTo>
                <a:cubicBezTo>
                  <a:pt x="1545182" y="221758"/>
                  <a:pt x="1537069" y="218484"/>
                  <a:pt x="1525711" y="218484"/>
                </a:cubicBezTo>
                <a:cubicBezTo>
                  <a:pt x="1514352" y="218484"/>
                  <a:pt x="1512728" y="223395"/>
                  <a:pt x="1504615" y="223395"/>
                </a:cubicBezTo>
                <a:cubicBezTo>
                  <a:pt x="1496501" y="223395"/>
                  <a:pt x="1496501" y="218484"/>
                  <a:pt x="1494881" y="215212"/>
                </a:cubicBezTo>
                <a:cubicBezTo>
                  <a:pt x="1486766" y="218484"/>
                  <a:pt x="1485143" y="220121"/>
                  <a:pt x="1478652" y="220121"/>
                </a:cubicBezTo>
                <a:cubicBezTo>
                  <a:pt x="1473785" y="220121"/>
                  <a:pt x="1473785" y="218484"/>
                  <a:pt x="1473785" y="213574"/>
                </a:cubicBezTo>
                <a:cubicBezTo>
                  <a:pt x="1480274" y="210302"/>
                  <a:pt x="1485143" y="210302"/>
                  <a:pt x="1490012" y="203754"/>
                </a:cubicBezTo>
                <a:cubicBezTo>
                  <a:pt x="1465670" y="203754"/>
                  <a:pt x="1451067" y="202117"/>
                  <a:pt x="1447820" y="180840"/>
                </a:cubicBezTo>
                <a:cubicBezTo>
                  <a:pt x="1459179" y="180840"/>
                  <a:pt x="1459179" y="180840"/>
                  <a:pt x="1459179" y="180840"/>
                </a:cubicBezTo>
                <a:cubicBezTo>
                  <a:pt x="1462427" y="184113"/>
                  <a:pt x="1473785" y="187387"/>
                  <a:pt x="1480274" y="187387"/>
                </a:cubicBezTo>
                <a:cubicBezTo>
                  <a:pt x="1483520" y="187387"/>
                  <a:pt x="1486766" y="182476"/>
                  <a:pt x="1486766" y="182476"/>
                </a:cubicBezTo>
                <a:cubicBezTo>
                  <a:pt x="1478652" y="179203"/>
                  <a:pt x="1455935" y="174293"/>
                  <a:pt x="1455935" y="166109"/>
                </a:cubicBezTo>
                <a:cubicBezTo>
                  <a:pt x="1455935" y="157926"/>
                  <a:pt x="1465670" y="159562"/>
                  <a:pt x="1472162" y="159562"/>
                </a:cubicBezTo>
                <a:cubicBezTo>
                  <a:pt x="1481897" y="159562"/>
                  <a:pt x="1485143" y="164472"/>
                  <a:pt x="1491633" y="164472"/>
                </a:cubicBezTo>
                <a:cubicBezTo>
                  <a:pt x="1496501" y="164472"/>
                  <a:pt x="1496501" y="159562"/>
                  <a:pt x="1499747" y="156288"/>
                </a:cubicBezTo>
                <a:cubicBezTo>
                  <a:pt x="1491633" y="153015"/>
                  <a:pt x="1483520" y="156288"/>
                  <a:pt x="1478652" y="156288"/>
                </a:cubicBezTo>
                <a:cubicBezTo>
                  <a:pt x="1477029" y="156288"/>
                  <a:pt x="1470539" y="146469"/>
                  <a:pt x="1470539" y="144831"/>
                </a:cubicBezTo>
                <a:cubicBezTo>
                  <a:pt x="1478652" y="139922"/>
                  <a:pt x="1485143" y="136648"/>
                  <a:pt x="1496501" y="138285"/>
                </a:cubicBezTo>
                <a:cubicBezTo>
                  <a:pt x="1509482" y="138285"/>
                  <a:pt x="1509482" y="138285"/>
                  <a:pt x="1509482" y="138285"/>
                </a:cubicBezTo>
                <a:cubicBezTo>
                  <a:pt x="1501370" y="135011"/>
                  <a:pt x="1488388" y="133374"/>
                  <a:pt x="1488388" y="123554"/>
                </a:cubicBezTo>
                <a:close/>
                <a:moveTo>
                  <a:pt x="5229403" y="121554"/>
                </a:moveTo>
                <a:cubicBezTo>
                  <a:pt x="5255142" y="121554"/>
                  <a:pt x="5255142" y="121554"/>
                  <a:pt x="5255142" y="121554"/>
                </a:cubicBezTo>
                <a:lnTo>
                  <a:pt x="5258360" y="127988"/>
                </a:lnTo>
                <a:cubicBezTo>
                  <a:pt x="5247099" y="129598"/>
                  <a:pt x="5234229" y="131206"/>
                  <a:pt x="5229403" y="121554"/>
                </a:cubicBezTo>
                <a:close/>
                <a:moveTo>
                  <a:pt x="5336641" y="117693"/>
                </a:moveTo>
                <a:cubicBezTo>
                  <a:pt x="5356055" y="117693"/>
                  <a:pt x="5367380" y="137101"/>
                  <a:pt x="5378705" y="145188"/>
                </a:cubicBezTo>
                <a:cubicBezTo>
                  <a:pt x="5372234" y="148423"/>
                  <a:pt x="5373852" y="146805"/>
                  <a:pt x="5370616" y="146805"/>
                </a:cubicBezTo>
                <a:cubicBezTo>
                  <a:pt x="5372234" y="154892"/>
                  <a:pt x="5370616" y="156509"/>
                  <a:pt x="5370616" y="161361"/>
                </a:cubicBezTo>
                <a:cubicBezTo>
                  <a:pt x="5370616" y="164596"/>
                  <a:pt x="5362527" y="171066"/>
                  <a:pt x="5357673" y="174300"/>
                </a:cubicBezTo>
                <a:cubicBezTo>
                  <a:pt x="5364145" y="171066"/>
                  <a:pt x="5367380" y="174300"/>
                  <a:pt x="5372234" y="174300"/>
                </a:cubicBezTo>
                <a:cubicBezTo>
                  <a:pt x="5380323" y="174300"/>
                  <a:pt x="5385177" y="180770"/>
                  <a:pt x="5393266" y="180770"/>
                </a:cubicBezTo>
                <a:cubicBezTo>
                  <a:pt x="5398120" y="180770"/>
                  <a:pt x="5402973" y="180770"/>
                  <a:pt x="5407827" y="180770"/>
                </a:cubicBezTo>
                <a:cubicBezTo>
                  <a:pt x="5422388" y="180770"/>
                  <a:pt x="5422388" y="185622"/>
                  <a:pt x="5432095" y="195326"/>
                </a:cubicBezTo>
                <a:cubicBezTo>
                  <a:pt x="5424005" y="200178"/>
                  <a:pt x="5425623" y="201796"/>
                  <a:pt x="5425623" y="209883"/>
                </a:cubicBezTo>
                <a:cubicBezTo>
                  <a:pt x="5425623" y="216352"/>
                  <a:pt x="5415916" y="217969"/>
                  <a:pt x="5411063" y="217969"/>
                </a:cubicBezTo>
                <a:cubicBezTo>
                  <a:pt x="5415916" y="219586"/>
                  <a:pt x="5422388" y="222821"/>
                  <a:pt x="5422388" y="227673"/>
                </a:cubicBezTo>
                <a:cubicBezTo>
                  <a:pt x="5422388" y="234143"/>
                  <a:pt x="5414298" y="237378"/>
                  <a:pt x="5407827" y="237378"/>
                </a:cubicBezTo>
                <a:cubicBezTo>
                  <a:pt x="5377088" y="237378"/>
                  <a:pt x="5354438" y="224439"/>
                  <a:pt x="5328552" y="224439"/>
                </a:cubicBezTo>
                <a:cubicBezTo>
                  <a:pt x="5318845" y="224439"/>
                  <a:pt x="5301048" y="205030"/>
                  <a:pt x="5289723" y="198561"/>
                </a:cubicBezTo>
                <a:cubicBezTo>
                  <a:pt x="5313991" y="192091"/>
                  <a:pt x="5320463" y="184005"/>
                  <a:pt x="5343113" y="175918"/>
                </a:cubicBezTo>
                <a:cubicBezTo>
                  <a:pt x="5336641" y="175918"/>
                  <a:pt x="5318845" y="175918"/>
                  <a:pt x="5313991" y="175918"/>
                </a:cubicBezTo>
                <a:cubicBezTo>
                  <a:pt x="5294577" y="175918"/>
                  <a:pt x="5280016" y="169448"/>
                  <a:pt x="5262220" y="159744"/>
                </a:cubicBezTo>
                <a:cubicBezTo>
                  <a:pt x="5291341" y="151657"/>
                  <a:pt x="5302666" y="117693"/>
                  <a:pt x="5336641" y="117693"/>
                </a:cubicBezTo>
                <a:close/>
                <a:moveTo>
                  <a:pt x="4711994" y="111901"/>
                </a:moveTo>
                <a:cubicBezTo>
                  <a:pt x="4721708" y="134873"/>
                  <a:pt x="4721708" y="134873"/>
                  <a:pt x="4721708" y="134873"/>
                </a:cubicBezTo>
                <a:cubicBezTo>
                  <a:pt x="4716851" y="138155"/>
                  <a:pt x="4689327" y="144718"/>
                  <a:pt x="4682851" y="144718"/>
                </a:cubicBezTo>
                <a:cubicBezTo>
                  <a:pt x="4674756" y="144718"/>
                  <a:pt x="4671518" y="139795"/>
                  <a:pt x="4671518" y="133233"/>
                </a:cubicBezTo>
                <a:cubicBezTo>
                  <a:pt x="4671518" y="123388"/>
                  <a:pt x="4700660" y="111901"/>
                  <a:pt x="4711994" y="111901"/>
                </a:cubicBezTo>
                <a:close/>
                <a:moveTo>
                  <a:pt x="4585234" y="94527"/>
                </a:moveTo>
                <a:cubicBezTo>
                  <a:pt x="4586873" y="94527"/>
                  <a:pt x="4586873" y="101176"/>
                  <a:pt x="4586873" y="102839"/>
                </a:cubicBezTo>
                <a:cubicBezTo>
                  <a:pt x="4583595" y="106164"/>
                  <a:pt x="4580317" y="109488"/>
                  <a:pt x="4580317" y="112813"/>
                </a:cubicBezTo>
                <a:cubicBezTo>
                  <a:pt x="4568843" y="121124"/>
                  <a:pt x="4554092" y="124449"/>
                  <a:pt x="4547536" y="132760"/>
                </a:cubicBezTo>
                <a:cubicBezTo>
                  <a:pt x="4567204" y="134422"/>
                  <a:pt x="4572121" y="136085"/>
                  <a:pt x="4588512" y="142734"/>
                </a:cubicBezTo>
                <a:cubicBezTo>
                  <a:pt x="4581956" y="147721"/>
                  <a:pt x="4575399" y="146059"/>
                  <a:pt x="4567204" y="146059"/>
                </a:cubicBezTo>
                <a:cubicBezTo>
                  <a:pt x="4557370" y="146059"/>
                  <a:pt x="4545897" y="154370"/>
                  <a:pt x="4537702" y="154370"/>
                </a:cubicBezTo>
                <a:cubicBezTo>
                  <a:pt x="4532784" y="154370"/>
                  <a:pt x="4503282" y="141072"/>
                  <a:pt x="4501643" y="141072"/>
                </a:cubicBezTo>
                <a:cubicBezTo>
                  <a:pt x="4506560" y="137747"/>
                  <a:pt x="4508199" y="136085"/>
                  <a:pt x="4511477" y="132760"/>
                </a:cubicBezTo>
                <a:cubicBezTo>
                  <a:pt x="4540980" y="132760"/>
                  <a:pt x="4540980" y="132760"/>
                  <a:pt x="4540980" y="132760"/>
                </a:cubicBezTo>
                <a:cubicBezTo>
                  <a:pt x="4532784" y="129436"/>
                  <a:pt x="4536063" y="127774"/>
                  <a:pt x="4529506" y="131098"/>
                </a:cubicBezTo>
                <a:cubicBezTo>
                  <a:pt x="4529506" y="121124"/>
                  <a:pt x="4529506" y="121124"/>
                  <a:pt x="4529506" y="121124"/>
                </a:cubicBezTo>
                <a:cubicBezTo>
                  <a:pt x="4550814" y="121124"/>
                  <a:pt x="4550814" y="107825"/>
                  <a:pt x="4572121" y="107825"/>
                </a:cubicBezTo>
                <a:cubicBezTo>
                  <a:pt x="4573760" y="101176"/>
                  <a:pt x="4578678" y="94527"/>
                  <a:pt x="4585234" y="94527"/>
                </a:cubicBezTo>
                <a:close/>
                <a:moveTo>
                  <a:pt x="1910615" y="30889"/>
                </a:moveTo>
                <a:cubicBezTo>
                  <a:pt x="1921958" y="30889"/>
                  <a:pt x="1925200" y="35739"/>
                  <a:pt x="1931679" y="35739"/>
                </a:cubicBezTo>
                <a:cubicBezTo>
                  <a:pt x="1939780" y="35739"/>
                  <a:pt x="1944643" y="35739"/>
                  <a:pt x="1952745" y="35739"/>
                </a:cubicBezTo>
                <a:cubicBezTo>
                  <a:pt x="1968949" y="35739"/>
                  <a:pt x="2030520" y="34122"/>
                  <a:pt x="2045105" y="48672"/>
                </a:cubicBezTo>
                <a:cubicBezTo>
                  <a:pt x="2040243" y="53522"/>
                  <a:pt x="2037003" y="55139"/>
                  <a:pt x="2032140" y="56755"/>
                </a:cubicBezTo>
                <a:cubicBezTo>
                  <a:pt x="2088855" y="40588"/>
                  <a:pt x="2088855" y="40588"/>
                  <a:pt x="2088855" y="40588"/>
                </a:cubicBezTo>
                <a:cubicBezTo>
                  <a:pt x="2093715" y="42205"/>
                  <a:pt x="2096956" y="43823"/>
                  <a:pt x="2101817" y="45439"/>
                </a:cubicBezTo>
                <a:cubicBezTo>
                  <a:pt x="2109918" y="48672"/>
                  <a:pt x="2109918" y="53522"/>
                  <a:pt x="2114779" y="58373"/>
                </a:cubicBezTo>
                <a:cubicBezTo>
                  <a:pt x="2122884" y="66455"/>
                  <a:pt x="2160148" y="63222"/>
                  <a:pt x="2160148" y="76156"/>
                </a:cubicBezTo>
                <a:cubicBezTo>
                  <a:pt x="2160148" y="84238"/>
                  <a:pt x="2147186" y="82622"/>
                  <a:pt x="2142324" y="85855"/>
                </a:cubicBezTo>
                <a:cubicBezTo>
                  <a:pt x="2114779" y="108489"/>
                  <a:pt x="2079133" y="95555"/>
                  <a:pt x="2041864" y="113340"/>
                </a:cubicBezTo>
                <a:cubicBezTo>
                  <a:pt x="2048346" y="121422"/>
                  <a:pt x="2077512" y="114956"/>
                  <a:pt x="2095336" y="114956"/>
                </a:cubicBezTo>
                <a:cubicBezTo>
                  <a:pt x="2079133" y="132739"/>
                  <a:pt x="2038622" y="142440"/>
                  <a:pt x="2012697" y="150523"/>
                </a:cubicBezTo>
                <a:cubicBezTo>
                  <a:pt x="1983532" y="160223"/>
                  <a:pt x="1967328" y="187706"/>
                  <a:pt x="1946265" y="203873"/>
                </a:cubicBezTo>
                <a:cubicBezTo>
                  <a:pt x="1936541" y="211957"/>
                  <a:pt x="1920337" y="202256"/>
                  <a:pt x="1908996" y="205489"/>
                </a:cubicBezTo>
                <a:cubicBezTo>
                  <a:pt x="1892792" y="211957"/>
                  <a:pt x="1874967" y="211957"/>
                  <a:pt x="1863625" y="221656"/>
                </a:cubicBezTo>
                <a:cubicBezTo>
                  <a:pt x="1884689" y="221656"/>
                  <a:pt x="1884689" y="221656"/>
                  <a:pt x="1884689" y="221656"/>
                </a:cubicBezTo>
                <a:cubicBezTo>
                  <a:pt x="1886308" y="237824"/>
                  <a:pt x="1876589" y="236206"/>
                  <a:pt x="1863625" y="234590"/>
                </a:cubicBezTo>
                <a:cubicBezTo>
                  <a:pt x="1871727" y="239440"/>
                  <a:pt x="1879827" y="242673"/>
                  <a:pt x="1884689" y="252373"/>
                </a:cubicBezTo>
                <a:cubicBezTo>
                  <a:pt x="1868486" y="258840"/>
                  <a:pt x="1863625" y="276623"/>
                  <a:pt x="1852281" y="284706"/>
                </a:cubicBezTo>
                <a:cubicBezTo>
                  <a:pt x="1821493" y="284706"/>
                  <a:pt x="1821493" y="284706"/>
                  <a:pt x="1816635" y="284706"/>
                </a:cubicBezTo>
                <a:cubicBezTo>
                  <a:pt x="1818255" y="289556"/>
                  <a:pt x="1821493" y="291173"/>
                  <a:pt x="1821493" y="296023"/>
                </a:cubicBezTo>
                <a:cubicBezTo>
                  <a:pt x="1821493" y="318656"/>
                  <a:pt x="1790706" y="304106"/>
                  <a:pt x="1790706" y="328357"/>
                </a:cubicBezTo>
                <a:cubicBezTo>
                  <a:pt x="1802049" y="328357"/>
                  <a:pt x="1803670" y="328357"/>
                  <a:pt x="1808530" y="328357"/>
                </a:cubicBezTo>
                <a:cubicBezTo>
                  <a:pt x="1811771" y="328357"/>
                  <a:pt x="1819874" y="328357"/>
                  <a:pt x="1819874" y="334823"/>
                </a:cubicBezTo>
                <a:cubicBezTo>
                  <a:pt x="1819874" y="346140"/>
                  <a:pt x="1779363" y="359073"/>
                  <a:pt x="1763159" y="359073"/>
                </a:cubicBezTo>
                <a:cubicBezTo>
                  <a:pt x="1746957" y="359073"/>
                  <a:pt x="1753439" y="349373"/>
                  <a:pt x="1738855" y="349373"/>
                </a:cubicBezTo>
                <a:cubicBezTo>
                  <a:pt x="1717791" y="349373"/>
                  <a:pt x="1703207" y="349373"/>
                  <a:pt x="1685383" y="349373"/>
                </a:cubicBezTo>
                <a:cubicBezTo>
                  <a:pt x="1678902" y="349373"/>
                  <a:pt x="1674041" y="355840"/>
                  <a:pt x="1664319" y="355840"/>
                </a:cubicBezTo>
                <a:cubicBezTo>
                  <a:pt x="1640013" y="355840"/>
                  <a:pt x="1620570" y="349373"/>
                  <a:pt x="1596263" y="341290"/>
                </a:cubicBezTo>
                <a:cubicBezTo>
                  <a:pt x="1594644" y="344523"/>
                  <a:pt x="1591403" y="349373"/>
                  <a:pt x="1588162" y="349373"/>
                </a:cubicBezTo>
                <a:cubicBezTo>
                  <a:pt x="1581680" y="349373"/>
                  <a:pt x="1580059" y="344523"/>
                  <a:pt x="1580059" y="342907"/>
                </a:cubicBezTo>
                <a:cubicBezTo>
                  <a:pt x="1580059" y="315423"/>
                  <a:pt x="1617328" y="325123"/>
                  <a:pt x="1631911" y="315423"/>
                </a:cubicBezTo>
                <a:cubicBezTo>
                  <a:pt x="1623809" y="308956"/>
                  <a:pt x="1609226" y="305723"/>
                  <a:pt x="1609226" y="292790"/>
                </a:cubicBezTo>
                <a:cubicBezTo>
                  <a:pt x="1609226" y="283090"/>
                  <a:pt x="1618949" y="286323"/>
                  <a:pt x="1627050" y="286323"/>
                </a:cubicBezTo>
                <a:cubicBezTo>
                  <a:pt x="1649734" y="286323"/>
                  <a:pt x="1657836" y="297640"/>
                  <a:pt x="1670800" y="305723"/>
                </a:cubicBezTo>
                <a:cubicBezTo>
                  <a:pt x="1683762" y="305723"/>
                  <a:pt x="1683762" y="305723"/>
                  <a:pt x="1683762" y="305723"/>
                </a:cubicBezTo>
                <a:cubicBezTo>
                  <a:pt x="1674041" y="296023"/>
                  <a:pt x="1651355" y="287940"/>
                  <a:pt x="1651355" y="270157"/>
                </a:cubicBezTo>
                <a:cubicBezTo>
                  <a:pt x="1641635" y="270157"/>
                  <a:pt x="1641635" y="270157"/>
                  <a:pt x="1641635" y="270157"/>
                </a:cubicBezTo>
                <a:cubicBezTo>
                  <a:pt x="1636773" y="271774"/>
                  <a:pt x="1636773" y="271774"/>
                  <a:pt x="1633531" y="275007"/>
                </a:cubicBezTo>
                <a:cubicBezTo>
                  <a:pt x="1623809" y="275007"/>
                  <a:pt x="1623809" y="275007"/>
                  <a:pt x="1623809" y="275007"/>
                </a:cubicBezTo>
                <a:cubicBezTo>
                  <a:pt x="1623809" y="266924"/>
                  <a:pt x="1623809" y="266924"/>
                  <a:pt x="1623809" y="266924"/>
                </a:cubicBezTo>
                <a:cubicBezTo>
                  <a:pt x="1628670" y="253990"/>
                  <a:pt x="1633531" y="247523"/>
                  <a:pt x="1644875" y="242673"/>
                </a:cubicBezTo>
                <a:cubicBezTo>
                  <a:pt x="1662699" y="237824"/>
                  <a:pt x="1683762" y="244290"/>
                  <a:pt x="1683762" y="223274"/>
                </a:cubicBezTo>
                <a:cubicBezTo>
                  <a:pt x="1683762" y="200640"/>
                  <a:pt x="1635152" y="200640"/>
                  <a:pt x="1635152" y="187706"/>
                </a:cubicBezTo>
                <a:cubicBezTo>
                  <a:pt x="1635152" y="181239"/>
                  <a:pt x="1646495" y="182856"/>
                  <a:pt x="1652977" y="182856"/>
                </a:cubicBezTo>
                <a:cubicBezTo>
                  <a:pt x="1644875" y="182856"/>
                  <a:pt x="1643254" y="179624"/>
                  <a:pt x="1643254" y="174773"/>
                </a:cubicBezTo>
                <a:cubicBezTo>
                  <a:pt x="1646495" y="173156"/>
                  <a:pt x="1649734" y="174773"/>
                  <a:pt x="1652977" y="174773"/>
                </a:cubicBezTo>
                <a:cubicBezTo>
                  <a:pt x="1661077" y="174773"/>
                  <a:pt x="1677282" y="171540"/>
                  <a:pt x="1691864" y="176389"/>
                </a:cubicBezTo>
                <a:cubicBezTo>
                  <a:pt x="1709689" y="181239"/>
                  <a:pt x="1716172" y="202256"/>
                  <a:pt x="1735613" y="199023"/>
                </a:cubicBezTo>
                <a:cubicBezTo>
                  <a:pt x="1732375" y="195789"/>
                  <a:pt x="1709689" y="181239"/>
                  <a:pt x="1709689" y="178006"/>
                </a:cubicBezTo>
                <a:cubicBezTo>
                  <a:pt x="1709689" y="174773"/>
                  <a:pt x="1712929" y="173156"/>
                  <a:pt x="1714550" y="169922"/>
                </a:cubicBezTo>
                <a:cubicBezTo>
                  <a:pt x="1750198" y="169922"/>
                  <a:pt x="1750198" y="169922"/>
                  <a:pt x="1750198" y="169922"/>
                </a:cubicBezTo>
                <a:cubicBezTo>
                  <a:pt x="1763159" y="165073"/>
                  <a:pt x="1776124" y="161840"/>
                  <a:pt x="1784224" y="150523"/>
                </a:cubicBezTo>
                <a:cubicBezTo>
                  <a:pt x="1772882" y="150523"/>
                  <a:pt x="1772882" y="150523"/>
                  <a:pt x="1772882" y="150523"/>
                </a:cubicBezTo>
                <a:cubicBezTo>
                  <a:pt x="1758301" y="161840"/>
                  <a:pt x="1742096" y="166689"/>
                  <a:pt x="1719410" y="166689"/>
                </a:cubicBezTo>
                <a:cubicBezTo>
                  <a:pt x="1706449" y="166689"/>
                  <a:pt x="1701587" y="161840"/>
                  <a:pt x="1695106" y="161840"/>
                </a:cubicBezTo>
                <a:cubicBezTo>
                  <a:pt x="1688623" y="161840"/>
                  <a:pt x="1685383" y="168307"/>
                  <a:pt x="1680522" y="168307"/>
                </a:cubicBezTo>
                <a:cubicBezTo>
                  <a:pt x="1665940" y="168307"/>
                  <a:pt x="1648116" y="163456"/>
                  <a:pt x="1651355" y="153757"/>
                </a:cubicBezTo>
                <a:cubicBezTo>
                  <a:pt x="1643254" y="153757"/>
                  <a:pt x="1643254" y="153757"/>
                  <a:pt x="1643254" y="153757"/>
                </a:cubicBezTo>
                <a:cubicBezTo>
                  <a:pt x="1636773" y="156990"/>
                  <a:pt x="1633531" y="161840"/>
                  <a:pt x="1627050" y="161840"/>
                </a:cubicBezTo>
                <a:cubicBezTo>
                  <a:pt x="1612467" y="161840"/>
                  <a:pt x="1593022" y="152139"/>
                  <a:pt x="1588162" y="145673"/>
                </a:cubicBezTo>
                <a:cubicBezTo>
                  <a:pt x="1593022" y="142440"/>
                  <a:pt x="1597883" y="139206"/>
                  <a:pt x="1605986" y="139206"/>
                </a:cubicBezTo>
                <a:cubicBezTo>
                  <a:pt x="1593022" y="139206"/>
                  <a:pt x="1578440" y="137589"/>
                  <a:pt x="1573579" y="139206"/>
                </a:cubicBezTo>
                <a:cubicBezTo>
                  <a:pt x="1581680" y="119806"/>
                  <a:pt x="1599504" y="121422"/>
                  <a:pt x="1617328" y="116573"/>
                </a:cubicBezTo>
                <a:cubicBezTo>
                  <a:pt x="1610847" y="114956"/>
                  <a:pt x="1609226" y="114956"/>
                  <a:pt x="1602744" y="114956"/>
                </a:cubicBezTo>
                <a:cubicBezTo>
                  <a:pt x="1588162" y="114956"/>
                  <a:pt x="1588162" y="127890"/>
                  <a:pt x="1575198" y="127890"/>
                </a:cubicBezTo>
                <a:cubicBezTo>
                  <a:pt x="1570336" y="127890"/>
                  <a:pt x="1563854" y="123039"/>
                  <a:pt x="1562235" y="121422"/>
                </a:cubicBezTo>
                <a:cubicBezTo>
                  <a:pt x="1568715" y="114956"/>
                  <a:pt x="1573579" y="113340"/>
                  <a:pt x="1581680" y="110105"/>
                </a:cubicBezTo>
                <a:cubicBezTo>
                  <a:pt x="1560615" y="110105"/>
                  <a:pt x="1560615" y="110105"/>
                  <a:pt x="1560615" y="110105"/>
                </a:cubicBezTo>
                <a:cubicBezTo>
                  <a:pt x="1555756" y="111722"/>
                  <a:pt x="1552513" y="113340"/>
                  <a:pt x="1549272" y="114956"/>
                </a:cubicBezTo>
                <a:cubicBezTo>
                  <a:pt x="1546033" y="114956"/>
                  <a:pt x="1537930" y="114956"/>
                  <a:pt x="1534690" y="114956"/>
                </a:cubicBezTo>
                <a:cubicBezTo>
                  <a:pt x="1537930" y="97172"/>
                  <a:pt x="1584921" y="89089"/>
                  <a:pt x="1605986" y="89089"/>
                </a:cubicBezTo>
                <a:cubicBezTo>
                  <a:pt x="1614088" y="89089"/>
                  <a:pt x="1618949" y="89089"/>
                  <a:pt x="1620570" y="89089"/>
                </a:cubicBezTo>
                <a:cubicBezTo>
                  <a:pt x="1623809" y="89089"/>
                  <a:pt x="1627050" y="85855"/>
                  <a:pt x="1627050" y="82622"/>
                </a:cubicBezTo>
                <a:cubicBezTo>
                  <a:pt x="1649734" y="82622"/>
                  <a:pt x="1640013" y="66455"/>
                  <a:pt x="1654596" y="66455"/>
                </a:cubicBezTo>
                <a:cubicBezTo>
                  <a:pt x="1669179" y="66455"/>
                  <a:pt x="1696726" y="81005"/>
                  <a:pt x="1703207" y="82622"/>
                </a:cubicBezTo>
                <a:cubicBezTo>
                  <a:pt x="1709689" y="66455"/>
                  <a:pt x="1717791" y="50289"/>
                  <a:pt x="1738855" y="50289"/>
                </a:cubicBezTo>
                <a:cubicBezTo>
                  <a:pt x="1751817" y="50289"/>
                  <a:pt x="1743717" y="56755"/>
                  <a:pt x="1753439" y="48672"/>
                </a:cubicBezTo>
                <a:cubicBezTo>
                  <a:pt x="1756678" y="42205"/>
                  <a:pt x="1763159" y="40588"/>
                  <a:pt x="1769642" y="40588"/>
                </a:cubicBezTo>
                <a:cubicBezTo>
                  <a:pt x="1806912" y="40588"/>
                  <a:pt x="1815012" y="40588"/>
                  <a:pt x="1852281" y="40588"/>
                </a:cubicBezTo>
                <a:cubicBezTo>
                  <a:pt x="1853902" y="37355"/>
                  <a:pt x="1857143" y="35739"/>
                  <a:pt x="1860383" y="35739"/>
                </a:cubicBezTo>
                <a:cubicBezTo>
                  <a:pt x="1873347" y="35739"/>
                  <a:pt x="1876589" y="43823"/>
                  <a:pt x="1887929" y="43823"/>
                </a:cubicBezTo>
                <a:cubicBezTo>
                  <a:pt x="1897654" y="43823"/>
                  <a:pt x="1900893" y="30889"/>
                  <a:pt x="1910615" y="30889"/>
                </a:cubicBezTo>
                <a:close/>
                <a:moveTo>
                  <a:pt x="2687454" y="0"/>
                </a:moveTo>
                <a:cubicBezTo>
                  <a:pt x="2727926" y="0"/>
                  <a:pt x="2755449" y="0"/>
                  <a:pt x="2791062" y="0"/>
                </a:cubicBezTo>
                <a:cubicBezTo>
                  <a:pt x="2833154" y="0"/>
                  <a:pt x="2863915" y="27511"/>
                  <a:pt x="2897911" y="42075"/>
                </a:cubicBezTo>
                <a:cubicBezTo>
                  <a:pt x="2917340" y="50167"/>
                  <a:pt x="2941622" y="45312"/>
                  <a:pt x="2959431" y="48548"/>
                </a:cubicBezTo>
                <a:cubicBezTo>
                  <a:pt x="2956193" y="74441"/>
                  <a:pt x="2907626" y="71205"/>
                  <a:pt x="2888198" y="77677"/>
                </a:cubicBezTo>
                <a:cubicBezTo>
                  <a:pt x="2731164" y="85769"/>
                  <a:pt x="2731164" y="85769"/>
                  <a:pt x="2731164" y="85769"/>
                </a:cubicBezTo>
                <a:cubicBezTo>
                  <a:pt x="2744116" y="95478"/>
                  <a:pt x="2863915" y="80914"/>
                  <a:pt x="2876867" y="85769"/>
                </a:cubicBezTo>
                <a:cubicBezTo>
                  <a:pt x="2875246" y="92242"/>
                  <a:pt x="2844488" y="121370"/>
                  <a:pt x="2849345" y="121370"/>
                </a:cubicBezTo>
                <a:cubicBezTo>
                  <a:pt x="2867152" y="121370"/>
                  <a:pt x="2909243" y="80914"/>
                  <a:pt x="2933528" y="80914"/>
                </a:cubicBezTo>
                <a:cubicBezTo>
                  <a:pt x="2946479" y="80914"/>
                  <a:pt x="2951335" y="92242"/>
                  <a:pt x="2951335" y="103570"/>
                </a:cubicBezTo>
                <a:cubicBezTo>
                  <a:pt x="2951335" y="108425"/>
                  <a:pt x="2906007" y="156972"/>
                  <a:pt x="2902769" y="165064"/>
                </a:cubicBezTo>
                <a:cubicBezTo>
                  <a:pt x="2922195" y="160209"/>
                  <a:pt x="2957812" y="113279"/>
                  <a:pt x="2969144" y="103570"/>
                </a:cubicBezTo>
                <a:cubicBezTo>
                  <a:pt x="2986951" y="103570"/>
                  <a:pt x="3017709" y="103570"/>
                  <a:pt x="3017709" y="103570"/>
                </a:cubicBezTo>
                <a:cubicBezTo>
                  <a:pt x="3017709" y="103570"/>
                  <a:pt x="3030661" y="106806"/>
                  <a:pt x="3033897" y="106806"/>
                </a:cubicBezTo>
                <a:cubicBezTo>
                  <a:pt x="3046849" y="101951"/>
                  <a:pt x="3048470" y="97097"/>
                  <a:pt x="3059802" y="92242"/>
                </a:cubicBezTo>
                <a:cubicBezTo>
                  <a:pt x="3093801" y="92242"/>
                  <a:pt x="3093801" y="92242"/>
                  <a:pt x="3093801" y="92242"/>
                </a:cubicBezTo>
                <a:cubicBezTo>
                  <a:pt x="3097038" y="84150"/>
                  <a:pt x="3101894" y="82533"/>
                  <a:pt x="3108370" y="82533"/>
                </a:cubicBezTo>
                <a:cubicBezTo>
                  <a:pt x="3118085" y="82533"/>
                  <a:pt x="3150460" y="98714"/>
                  <a:pt x="3150460" y="108425"/>
                </a:cubicBezTo>
                <a:cubicBezTo>
                  <a:pt x="3150460" y="116516"/>
                  <a:pt x="3137509" y="122989"/>
                  <a:pt x="3132654" y="124607"/>
                </a:cubicBezTo>
                <a:cubicBezTo>
                  <a:pt x="3109989" y="132698"/>
                  <a:pt x="3095419" y="152117"/>
                  <a:pt x="3063041" y="152117"/>
                </a:cubicBezTo>
                <a:cubicBezTo>
                  <a:pt x="3071136" y="156972"/>
                  <a:pt x="3072754" y="156972"/>
                  <a:pt x="3077610" y="152117"/>
                </a:cubicBezTo>
                <a:cubicBezTo>
                  <a:pt x="3077610" y="173155"/>
                  <a:pt x="3058183" y="173155"/>
                  <a:pt x="3045233" y="176392"/>
                </a:cubicBezTo>
                <a:cubicBezTo>
                  <a:pt x="3050089" y="186101"/>
                  <a:pt x="3045233" y="178009"/>
                  <a:pt x="3045233" y="184483"/>
                </a:cubicBezTo>
                <a:cubicBezTo>
                  <a:pt x="3045233" y="195811"/>
                  <a:pt x="3027424" y="199048"/>
                  <a:pt x="3012855" y="202284"/>
                </a:cubicBezTo>
                <a:cubicBezTo>
                  <a:pt x="3014472" y="210375"/>
                  <a:pt x="3012855" y="210375"/>
                  <a:pt x="3012855" y="213612"/>
                </a:cubicBezTo>
                <a:cubicBezTo>
                  <a:pt x="3012855" y="228176"/>
                  <a:pt x="2998282" y="233031"/>
                  <a:pt x="2985332" y="242740"/>
                </a:cubicBezTo>
                <a:cubicBezTo>
                  <a:pt x="2975619" y="249213"/>
                  <a:pt x="2977238" y="267015"/>
                  <a:pt x="2972382" y="273487"/>
                </a:cubicBezTo>
                <a:cubicBezTo>
                  <a:pt x="2980475" y="278343"/>
                  <a:pt x="2986951" y="273487"/>
                  <a:pt x="2993426" y="273487"/>
                </a:cubicBezTo>
                <a:cubicBezTo>
                  <a:pt x="3006376" y="273487"/>
                  <a:pt x="3016091" y="281579"/>
                  <a:pt x="3022566" y="288051"/>
                </a:cubicBezTo>
                <a:cubicBezTo>
                  <a:pt x="3019328" y="289670"/>
                  <a:pt x="3014472" y="291288"/>
                  <a:pt x="3009615" y="291288"/>
                </a:cubicBezTo>
                <a:cubicBezTo>
                  <a:pt x="3012855" y="302616"/>
                  <a:pt x="3040376" y="299379"/>
                  <a:pt x="3040376" y="317180"/>
                </a:cubicBezTo>
                <a:cubicBezTo>
                  <a:pt x="3040376" y="333363"/>
                  <a:pt x="3003140" y="326890"/>
                  <a:pt x="2990188" y="326890"/>
                </a:cubicBezTo>
                <a:cubicBezTo>
                  <a:pt x="2982094" y="326890"/>
                  <a:pt x="2975619" y="333363"/>
                  <a:pt x="2975619" y="338218"/>
                </a:cubicBezTo>
                <a:cubicBezTo>
                  <a:pt x="2975619" y="351164"/>
                  <a:pt x="2988569" y="351164"/>
                  <a:pt x="2999903" y="351164"/>
                </a:cubicBezTo>
                <a:cubicBezTo>
                  <a:pt x="2999903" y="365728"/>
                  <a:pt x="3009615" y="370583"/>
                  <a:pt x="3009615" y="381911"/>
                </a:cubicBezTo>
                <a:cubicBezTo>
                  <a:pt x="3009615" y="386766"/>
                  <a:pt x="3006376" y="393238"/>
                  <a:pt x="3009615" y="396475"/>
                </a:cubicBezTo>
                <a:cubicBezTo>
                  <a:pt x="2998282" y="396475"/>
                  <a:pt x="2986951" y="396475"/>
                  <a:pt x="2986951" y="406185"/>
                </a:cubicBezTo>
                <a:cubicBezTo>
                  <a:pt x="2986951" y="417512"/>
                  <a:pt x="3006376" y="417512"/>
                  <a:pt x="3016091" y="420749"/>
                </a:cubicBezTo>
                <a:cubicBezTo>
                  <a:pt x="3011235" y="432077"/>
                  <a:pt x="2996663" y="438550"/>
                  <a:pt x="2983713" y="440168"/>
                </a:cubicBezTo>
                <a:cubicBezTo>
                  <a:pt x="2983713" y="445023"/>
                  <a:pt x="2986951" y="448260"/>
                  <a:pt x="2990188" y="449878"/>
                </a:cubicBezTo>
                <a:cubicBezTo>
                  <a:pt x="2985332" y="472533"/>
                  <a:pt x="2957812" y="462824"/>
                  <a:pt x="2951335" y="477388"/>
                </a:cubicBezTo>
                <a:cubicBezTo>
                  <a:pt x="2943241" y="472533"/>
                  <a:pt x="2935145" y="469297"/>
                  <a:pt x="2930291" y="461206"/>
                </a:cubicBezTo>
                <a:cubicBezTo>
                  <a:pt x="2918957" y="461206"/>
                  <a:pt x="2918957" y="461206"/>
                  <a:pt x="2918957" y="461206"/>
                </a:cubicBezTo>
                <a:cubicBezTo>
                  <a:pt x="2927051" y="480625"/>
                  <a:pt x="2957812" y="474152"/>
                  <a:pt x="2957812" y="493571"/>
                </a:cubicBezTo>
                <a:cubicBezTo>
                  <a:pt x="2957812" y="501663"/>
                  <a:pt x="2956193" y="512990"/>
                  <a:pt x="2948097" y="512990"/>
                </a:cubicBezTo>
                <a:cubicBezTo>
                  <a:pt x="2935145" y="512990"/>
                  <a:pt x="2912480" y="495189"/>
                  <a:pt x="2909243" y="480625"/>
                </a:cubicBezTo>
                <a:cubicBezTo>
                  <a:pt x="2902769" y="482243"/>
                  <a:pt x="2901147" y="480625"/>
                  <a:pt x="2899528" y="480625"/>
                </a:cubicBezTo>
                <a:cubicBezTo>
                  <a:pt x="2899528" y="491953"/>
                  <a:pt x="2899528" y="491953"/>
                  <a:pt x="2899528" y="491953"/>
                </a:cubicBezTo>
                <a:cubicBezTo>
                  <a:pt x="2925431" y="517845"/>
                  <a:pt x="2970760" y="529173"/>
                  <a:pt x="2970760" y="569629"/>
                </a:cubicBezTo>
                <a:cubicBezTo>
                  <a:pt x="2970760" y="577721"/>
                  <a:pt x="2959431" y="579339"/>
                  <a:pt x="2951335" y="579339"/>
                </a:cubicBezTo>
                <a:cubicBezTo>
                  <a:pt x="2917340" y="579339"/>
                  <a:pt x="2925431" y="543737"/>
                  <a:pt x="2896292" y="543737"/>
                </a:cubicBezTo>
                <a:cubicBezTo>
                  <a:pt x="2891437" y="543737"/>
                  <a:pt x="2888198" y="545355"/>
                  <a:pt x="2884960" y="543737"/>
                </a:cubicBezTo>
                <a:cubicBezTo>
                  <a:pt x="2884960" y="553446"/>
                  <a:pt x="2891437" y="555065"/>
                  <a:pt x="2891437" y="561538"/>
                </a:cubicBezTo>
                <a:cubicBezTo>
                  <a:pt x="2891437" y="568011"/>
                  <a:pt x="2880106" y="569629"/>
                  <a:pt x="2876867" y="569629"/>
                </a:cubicBezTo>
                <a:cubicBezTo>
                  <a:pt x="2876867" y="592285"/>
                  <a:pt x="2940003" y="589049"/>
                  <a:pt x="2954571" y="593903"/>
                </a:cubicBezTo>
                <a:cubicBezTo>
                  <a:pt x="2944862" y="601995"/>
                  <a:pt x="2936764" y="603613"/>
                  <a:pt x="2923813" y="606850"/>
                </a:cubicBezTo>
                <a:cubicBezTo>
                  <a:pt x="2901147" y="614941"/>
                  <a:pt x="2893056" y="635979"/>
                  <a:pt x="2872008" y="642452"/>
                </a:cubicBezTo>
                <a:cubicBezTo>
                  <a:pt x="2847724" y="650543"/>
                  <a:pt x="2826677" y="647307"/>
                  <a:pt x="2799157" y="660253"/>
                </a:cubicBezTo>
                <a:cubicBezTo>
                  <a:pt x="2765160" y="660253"/>
                  <a:pt x="2765160" y="660253"/>
                  <a:pt x="2765160" y="660253"/>
                </a:cubicBezTo>
                <a:cubicBezTo>
                  <a:pt x="2758686" y="663489"/>
                  <a:pt x="2752209" y="666725"/>
                  <a:pt x="2752209" y="671580"/>
                </a:cubicBezTo>
                <a:cubicBezTo>
                  <a:pt x="2732783" y="684526"/>
                  <a:pt x="2732783" y="684526"/>
                  <a:pt x="2732783" y="684526"/>
                </a:cubicBezTo>
                <a:cubicBezTo>
                  <a:pt x="2719832" y="695854"/>
                  <a:pt x="2719832" y="708800"/>
                  <a:pt x="2708500" y="720128"/>
                </a:cubicBezTo>
                <a:cubicBezTo>
                  <a:pt x="2693931" y="734692"/>
                  <a:pt x="2669645" y="731455"/>
                  <a:pt x="2655076" y="741165"/>
                </a:cubicBezTo>
                <a:cubicBezTo>
                  <a:pt x="2643745" y="741165"/>
                  <a:pt x="2643745" y="741165"/>
                  <a:pt x="2643745" y="741165"/>
                </a:cubicBezTo>
                <a:cubicBezTo>
                  <a:pt x="2643745" y="726601"/>
                  <a:pt x="2643745" y="726601"/>
                  <a:pt x="2643745" y="726601"/>
                </a:cubicBezTo>
                <a:cubicBezTo>
                  <a:pt x="2634028" y="731455"/>
                  <a:pt x="2635650" y="739547"/>
                  <a:pt x="2630792" y="744401"/>
                </a:cubicBezTo>
                <a:cubicBezTo>
                  <a:pt x="2614602" y="760584"/>
                  <a:pt x="2575748" y="754111"/>
                  <a:pt x="2575748" y="776766"/>
                </a:cubicBezTo>
                <a:cubicBezTo>
                  <a:pt x="2575748" y="780003"/>
                  <a:pt x="2577367" y="781621"/>
                  <a:pt x="2577367" y="784858"/>
                </a:cubicBezTo>
                <a:cubicBezTo>
                  <a:pt x="2575748" y="786476"/>
                  <a:pt x="2572510" y="789712"/>
                  <a:pt x="2572510" y="792949"/>
                </a:cubicBezTo>
                <a:cubicBezTo>
                  <a:pt x="2572510" y="797804"/>
                  <a:pt x="2582222" y="801040"/>
                  <a:pt x="2582222" y="809131"/>
                </a:cubicBezTo>
                <a:cubicBezTo>
                  <a:pt x="2582222" y="833406"/>
                  <a:pt x="2548226" y="825314"/>
                  <a:pt x="2548226" y="846352"/>
                </a:cubicBezTo>
                <a:cubicBezTo>
                  <a:pt x="2548226" y="859298"/>
                  <a:pt x="2546607" y="878717"/>
                  <a:pt x="2548226" y="885190"/>
                </a:cubicBezTo>
                <a:cubicBezTo>
                  <a:pt x="2532038" y="893282"/>
                  <a:pt x="2540133" y="930502"/>
                  <a:pt x="2520707" y="930502"/>
                </a:cubicBezTo>
                <a:cubicBezTo>
                  <a:pt x="2515849" y="930502"/>
                  <a:pt x="2514229" y="927265"/>
                  <a:pt x="2512614" y="924029"/>
                </a:cubicBezTo>
                <a:cubicBezTo>
                  <a:pt x="2502896" y="924029"/>
                  <a:pt x="2502896" y="928884"/>
                  <a:pt x="2498040" y="928884"/>
                </a:cubicBezTo>
                <a:cubicBezTo>
                  <a:pt x="2480233" y="928884"/>
                  <a:pt x="2481852" y="896518"/>
                  <a:pt x="2464046" y="896518"/>
                </a:cubicBezTo>
                <a:cubicBezTo>
                  <a:pt x="2454331" y="896518"/>
                  <a:pt x="2443000" y="904609"/>
                  <a:pt x="2433285" y="906228"/>
                </a:cubicBezTo>
                <a:cubicBezTo>
                  <a:pt x="2428429" y="890045"/>
                  <a:pt x="2421953" y="894900"/>
                  <a:pt x="2410620" y="885190"/>
                </a:cubicBezTo>
                <a:cubicBezTo>
                  <a:pt x="2405764" y="883572"/>
                  <a:pt x="2407382" y="872244"/>
                  <a:pt x="2405764" y="872244"/>
                </a:cubicBezTo>
                <a:cubicBezTo>
                  <a:pt x="2391194" y="859298"/>
                  <a:pt x="2363673" y="828551"/>
                  <a:pt x="2363673" y="807514"/>
                </a:cubicBezTo>
                <a:cubicBezTo>
                  <a:pt x="2363673" y="797804"/>
                  <a:pt x="2370149" y="799422"/>
                  <a:pt x="2375006" y="792949"/>
                </a:cubicBezTo>
                <a:cubicBezTo>
                  <a:pt x="2363673" y="780003"/>
                  <a:pt x="2360433" y="797804"/>
                  <a:pt x="2347484" y="791330"/>
                </a:cubicBezTo>
                <a:cubicBezTo>
                  <a:pt x="2345866" y="788094"/>
                  <a:pt x="2342627" y="775148"/>
                  <a:pt x="2341008" y="768675"/>
                </a:cubicBezTo>
                <a:cubicBezTo>
                  <a:pt x="2336151" y="754111"/>
                  <a:pt x="2316723" y="746020"/>
                  <a:pt x="2316723" y="726601"/>
                </a:cubicBezTo>
                <a:cubicBezTo>
                  <a:pt x="2316723" y="720128"/>
                  <a:pt x="2321582" y="716891"/>
                  <a:pt x="2324820" y="708800"/>
                </a:cubicBezTo>
                <a:cubicBezTo>
                  <a:pt x="2319962" y="707182"/>
                  <a:pt x="2315106" y="705564"/>
                  <a:pt x="2310249" y="708800"/>
                </a:cubicBezTo>
                <a:cubicBezTo>
                  <a:pt x="2310249" y="692618"/>
                  <a:pt x="2310249" y="692618"/>
                  <a:pt x="2310249" y="692618"/>
                </a:cubicBezTo>
                <a:cubicBezTo>
                  <a:pt x="2319962" y="679672"/>
                  <a:pt x="2324820" y="665107"/>
                  <a:pt x="2339389" y="653780"/>
                </a:cubicBezTo>
                <a:lnTo>
                  <a:pt x="2339389" y="652161"/>
                </a:lnTo>
                <a:cubicBezTo>
                  <a:pt x="2349104" y="647307"/>
                  <a:pt x="2349104" y="647307"/>
                  <a:pt x="2358819" y="650543"/>
                </a:cubicBezTo>
                <a:cubicBezTo>
                  <a:pt x="2363673" y="629505"/>
                  <a:pt x="2373384" y="623033"/>
                  <a:pt x="2379861" y="601995"/>
                </a:cubicBezTo>
                <a:cubicBezTo>
                  <a:pt x="2357199" y="595522"/>
                  <a:pt x="2305393" y="592285"/>
                  <a:pt x="2303774" y="571247"/>
                </a:cubicBezTo>
                <a:cubicBezTo>
                  <a:pt x="2310249" y="569629"/>
                  <a:pt x="2308629" y="571247"/>
                  <a:pt x="2315106" y="571247"/>
                </a:cubicBezTo>
                <a:cubicBezTo>
                  <a:pt x="2331295" y="571247"/>
                  <a:pt x="2341008" y="582576"/>
                  <a:pt x="2358819" y="582576"/>
                </a:cubicBezTo>
                <a:cubicBezTo>
                  <a:pt x="2365292" y="582576"/>
                  <a:pt x="2365292" y="576102"/>
                  <a:pt x="2365292" y="571247"/>
                </a:cubicBezTo>
                <a:cubicBezTo>
                  <a:pt x="2344245" y="564774"/>
                  <a:pt x="2337771" y="530791"/>
                  <a:pt x="2313487" y="530791"/>
                </a:cubicBezTo>
                <a:cubicBezTo>
                  <a:pt x="2307012" y="530791"/>
                  <a:pt x="2305393" y="543737"/>
                  <a:pt x="2295679" y="543737"/>
                </a:cubicBezTo>
                <a:cubicBezTo>
                  <a:pt x="2282727" y="543737"/>
                  <a:pt x="2276253" y="542118"/>
                  <a:pt x="2276253" y="530791"/>
                </a:cubicBezTo>
                <a:cubicBezTo>
                  <a:pt x="2276253" y="514608"/>
                  <a:pt x="2292442" y="516227"/>
                  <a:pt x="2292442" y="500045"/>
                </a:cubicBezTo>
                <a:cubicBezTo>
                  <a:pt x="2292442" y="490335"/>
                  <a:pt x="2281109" y="488716"/>
                  <a:pt x="2274634" y="488716"/>
                </a:cubicBezTo>
                <a:cubicBezTo>
                  <a:pt x="2274634" y="477388"/>
                  <a:pt x="2274634" y="477388"/>
                  <a:pt x="2274634" y="477388"/>
                </a:cubicBezTo>
                <a:cubicBezTo>
                  <a:pt x="2255207" y="415895"/>
                  <a:pt x="2205018" y="354400"/>
                  <a:pt x="2124073" y="354400"/>
                </a:cubicBezTo>
                <a:cubicBezTo>
                  <a:pt x="2112743" y="354400"/>
                  <a:pt x="2109505" y="354400"/>
                  <a:pt x="2103027" y="354400"/>
                </a:cubicBezTo>
                <a:cubicBezTo>
                  <a:pt x="2093317" y="354400"/>
                  <a:pt x="2090078" y="362492"/>
                  <a:pt x="2080365" y="362492"/>
                </a:cubicBezTo>
                <a:cubicBezTo>
                  <a:pt x="2073889" y="362492"/>
                  <a:pt x="2067414" y="357637"/>
                  <a:pt x="2059318" y="357637"/>
                </a:cubicBezTo>
                <a:cubicBezTo>
                  <a:pt x="2051224" y="357637"/>
                  <a:pt x="2047986" y="359255"/>
                  <a:pt x="2044749" y="360873"/>
                </a:cubicBezTo>
                <a:cubicBezTo>
                  <a:pt x="2046367" y="362492"/>
                  <a:pt x="2049605" y="365728"/>
                  <a:pt x="2051224" y="365728"/>
                </a:cubicBezTo>
                <a:cubicBezTo>
                  <a:pt x="2047986" y="370583"/>
                  <a:pt x="2047986" y="368965"/>
                  <a:pt x="2043130" y="368965"/>
                </a:cubicBezTo>
                <a:cubicBezTo>
                  <a:pt x="2026940" y="368965"/>
                  <a:pt x="2004276" y="362492"/>
                  <a:pt x="1996182" y="351164"/>
                </a:cubicBezTo>
                <a:cubicBezTo>
                  <a:pt x="2002657" y="346309"/>
                  <a:pt x="2007513" y="346309"/>
                  <a:pt x="2010753" y="339836"/>
                </a:cubicBezTo>
                <a:cubicBezTo>
                  <a:pt x="1999420" y="334981"/>
                  <a:pt x="1989707" y="326890"/>
                  <a:pt x="1981612" y="326890"/>
                </a:cubicBezTo>
                <a:cubicBezTo>
                  <a:pt x="1965423" y="326890"/>
                  <a:pt x="1970279" y="333363"/>
                  <a:pt x="1957327" y="326890"/>
                </a:cubicBezTo>
                <a:cubicBezTo>
                  <a:pt x="1957327" y="317180"/>
                  <a:pt x="1971898" y="313944"/>
                  <a:pt x="1978374" y="313944"/>
                </a:cubicBezTo>
                <a:cubicBezTo>
                  <a:pt x="1986467" y="313944"/>
                  <a:pt x="1991325" y="313944"/>
                  <a:pt x="1996182" y="313944"/>
                </a:cubicBezTo>
                <a:cubicBezTo>
                  <a:pt x="2002657" y="313944"/>
                  <a:pt x="2005895" y="312325"/>
                  <a:pt x="2009132" y="307471"/>
                </a:cubicBezTo>
                <a:cubicBezTo>
                  <a:pt x="2049605" y="307471"/>
                  <a:pt x="2049605" y="307471"/>
                  <a:pt x="2049605" y="307471"/>
                </a:cubicBezTo>
                <a:cubicBezTo>
                  <a:pt x="2056081" y="302616"/>
                  <a:pt x="2056081" y="299379"/>
                  <a:pt x="2059318" y="291288"/>
                </a:cubicBezTo>
                <a:cubicBezTo>
                  <a:pt x="2030179" y="291288"/>
                  <a:pt x="2030179" y="291288"/>
                  <a:pt x="2030179" y="291288"/>
                </a:cubicBezTo>
                <a:cubicBezTo>
                  <a:pt x="2028558" y="296143"/>
                  <a:pt x="2026940" y="299379"/>
                  <a:pt x="2023704" y="299379"/>
                </a:cubicBezTo>
                <a:cubicBezTo>
                  <a:pt x="2012370" y="299379"/>
                  <a:pt x="2007513" y="299379"/>
                  <a:pt x="1997801" y="299379"/>
                </a:cubicBezTo>
                <a:cubicBezTo>
                  <a:pt x="1994563" y="299379"/>
                  <a:pt x="1926568" y="279960"/>
                  <a:pt x="1926568" y="268633"/>
                </a:cubicBezTo>
                <a:cubicBezTo>
                  <a:pt x="1926568" y="245977"/>
                  <a:pt x="1952472" y="254068"/>
                  <a:pt x="1967043" y="249213"/>
                </a:cubicBezTo>
                <a:cubicBezTo>
                  <a:pt x="1979993" y="244359"/>
                  <a:pt x="1988088" y="236267"/>
                  <a:pt x="2001037" y="233031"/>
                </a:cubicBezTo>
                <a:cubicBezTo>
                  <a:pt x="2020466" y="226558"/>
                  <a:pt x="2046367" y="236267"/>
                  <a:pt x="2062558" y="228176"/>
                </a:cubicBezTo>
                <a:cubicBezTo>
                  <a:pt x="2073889" y="220084"/>
                  <a:pt x="2081984" y="207139"/>
                  <a:pt x="2081984" y="189337"/>
                </a:cubicBezTo>
                <a:cubicBezTo>
                  <a:pt x="2069032" y="187720"/>
                  <a:pt x="2028558" y="189337"/>
                  <a:pt x="2028558" y="176392"/>
                </a:cubicBezTo>
                <a:cubicBezTo>
                  <a:pt x="2028558" y="169918"/>
                  <a:pt x="2038272" y="165064"/>
                  <a:pt x="2043130" y="165064"/>
                </a:cubicBezTo>
                <a:cubicBezTo>
                  <a:pt x="2067414" y="156972"/>
                  <a:pt x="2098173" y="139171"/>
                  <a:pt x="2112743" y="126225"/>
                </a:cubicBezTo>
                <a:cubicBezTo>
                  <a:pt x="2119219" y="129462"/>
                  <a:pt x="2124073" y="131080"/>
                  <a:pt x="2132169" y="131080"/>
                </a:cubicBezTo>
                <a:cubicBezTo>
                  <a:pt x="2156452" y="131080"/>
                  <a:pt x="2137027" y="98714"/>
                  <a:pt x="2159690" y="95478"/>
                </a:cubicBezTo>
                <a:cubicBezTo>
                  <a:pt x="2188830" y="92242"/>
                  <a:pt x="2200163" y="84150"/>
                  <a:pt x="2226066" y="84150"/>
                </a:cubicBezTo>
                <a:cubicBezTo>
                  <a:pt x="2247112" y="79295"/>
                  <a:pt x="2260062" y="67968"/>
                  <a:pt x="2279490" y="67968"/>
                </a:cubicBezTo>
                <a:cubicBezTo>
                  <a:pt x="2292442" y="67968"/>
                  <a:pt x="2297298" y="90623"/>
                  <a:pt x="2310249" y="90623"/>
                </a:cubicBezTo>
                <a:cubicBezTo>
                  <a:pt x="2310249" y="84150"/>
                  <a:pt x="2307012" y="80914"/>
                  <a:pt x="2307012" y="76059"/>
                </a:cubicBezTo>
                <a:cubicBezTo>
                  <a:pt x="2313487" y="67968"/>
                  <a:pt x="2313487" y="67968"/>
                  <a:pt x="2313487" y="67968"/>
                </a:cubicBezTo>
                <a:cubicBezTo>
                  <a:pt x="2321582" y="82533"/>
                  <a:pt x="2334533" y="80914"/>
                  <a:pt x="2347484" y="85769"/>
                </a:cubicBezTo>
                <a:cubicBezTo>
                  <a:pt x="2350723" y="85769"/>
                  <a:pt x="2358819" y="85769"/>
                  <a:pt x="2358819" y="85769"/>
                </a:cubicBezTo>
                <a:cubicBezTo>
                  <a:pt x="2357199" y="80914"/>
                  <a:pt x="2352341" y="76059"/>
                  <a:pt x="2352341" y="71205"/>
                </a:cubicBezTo>
                <a:cubicBezTo>
                  <a:pt x="2352341" y="61494"/>
                  <a:pt x="2363673" y="61494"/>
                  <a:pt x="2370149" y="61494"/>
                </a:cubicBezTo>
                <a:cubicBezTo>
                  <a:pt x="2400907" y="61494"/>
                  <a:pt x="2417095" y="77677"/>
                  <a:pt x="2434906" y="85769"/>
                </a:cubicBezTo>
                <a:cubicBezTo>
                  <a:pt x="2467283" y="85769"/>
                  <a:pt x="2467283" y="85769"/>
                  <a:pt x="2467283" y="85769"/>
                </a:cubicBezTo>
                <a:cubicBezTo>
                  <a:pt x="2455950" y="80914"/>
                  <a:pt x="2426810" y="71205"/>
                  <a:pt x="2426810" y="58258"/>
                </a:cubicBezTo>
                <a:cubicBezTo>
                  <a:pt x="2426810" y="46930"/>
                  <a:pt x="2447856" y="50167"/>
                  <a:pt x="2454331" y="48548"/>
                </a:cubicBezTo>
                <a:cubicBezTo>
                  <a:pt x="2449475" y="43694"/>
                  <a:pt x="2444617" y="43694"/>
                  <a:pt x="2441380" y="38839"/>
                </a:cubicBezTo>
                <a:cubicBezTo>
                  <a:pt x="2460806" y="29130"/>
                  <a:pt x="2478614" y="24275"/>
                  <a:pt x="2501281" y="24275"/>
                </a:cubicBezTo>
                <a:cubicBezTo>
                  <a:pt x="2519088" y="24275"/>
                  <a:pt x="2530418" y="24275"/>
                  <a:pt x="2544988" y="29130"/>
                </a:cubicBezTo>
                <a:cubicBezTo>
                  <a:pt x="2559558" y="29130"/>
                  <a:pt x="2559558" y="29130"/>
                  <a:pt x="2559558" y="29130"/>
                </a:cubicBezTo>
                <a:cubicBezTo>
                  <a:pt x="2559558" y="21038"/>
                  <a:pt x="2559558" y="21038"/>
                  <a:pt x="2559558" y="21038"/>
                </a:cubicBezTo>
                <a:cubicBezTo>
                  <a:pt x="2570891" y="19420"/>
                  <a:pt x="2577367" y="21038"/>
                  <a:pt x="2588700" y="21038"/>
                </a:cubicBezTo>
                <a:cubicBezTo>
                  <a:pt x="2622696" y="21038"/>
                  <a:pt x="2650220" y="0"/>
                  <a:pt x="2687454" y="0"/>
                </a:cubicBezTo>
                <a:close/>
              </a:path>
            </a:pathLst>
          </a:custGeom>
          <a:solidFill>
            <a:schemeClr val="tx1">
              <a:lumMod val="90000"/>
              <a:lumOff val="10000"/>
              <a:alpha val="40000"/>
            </a:schemeClr>
          </a:solidFill>
          <a:ln w="3175">
            <a:noFill/>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73" name="Rectangle 72">
            <a:extLst>
              <a:ext uri="{FF2B5EF4-FFF2-40B4-BE49-F238E27FC236}">
                <a16:creationId xmlns:a16="http://schemas.microsoft.com/office/drawing/2014/main" id="{AD881541-4FB8-40B3-BC92-3FDC2A043DC9}"/>
              </a:ext>
            </a:extLst>
          </p:cNvPr>
          <p:cNvSpPr/>
          <p:nvPr/>
        </p:nvSpPr>
        <p:spPr>
          <a:xfrm>
            <a:off x="388175" y="2739756"/>
            <a:ext cx="1957786" cy="583621"/>
          </a:xfrm>
          <a:prstGeom prst="rect">
            <a:avLst/>
          </a:prstGeom>
        </p:spPr>
        <p:txBody>
          <a:bodyPr wrap="square" lIns="0" tIns="0" rIns="0" bIns="0" anchor="ctr">
            <a:spAutoFit/>
          </a:bodyPr>
          <a:lstStyle/>
          <a:p>
            <a:pPr algn="r">
              <a:lnSpc>
                <a:spcPct val="130000"/>
              </a:lnSpc>
            </a:pPr>
            <a:r>
              <a:rPr lang="en-US" sz="1200" b="1" dirty="0">
                <a:solidFill>
                  <a:schemeClr val="accent5"/>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4" name="Rectangle 73">
            <a:extLst>
              <a:ext uri="{FF2B5EF4-FFF2-40B4-BE49-F238E27FC236}">
                <a16:creationId xmlns:a16="http://schemas.microsoft.com/office/drawing/2014/main" id="{089E6887-BF84-4623-B46A-267A08139525}"/>
              </a:ext>
            </a:extLst>
          </p:cNvPr>
          <p:cNvSpPr/>
          <p:nvPr/>
        </p:nvSpPr>
        <p:spPr>
          <a:xfrm>
            <a:off x="6798396" y="2739756"/>
            <a:ext cx="1957786" cy="583621"/>
          </a:xfrm>
          <a:prstGeom prst="rect">
            <a:avLst/>
          </a:prstGeom>
        </p:spPr>
        <p:txBody>
          <a:bodyPr wrap="square" lIns="0" tIns="0" rIns="0" bIns="0" anchor="ctr">
            <a:spAutoFit/>
          </a:bodyPr>
          <a:lstStyle/>
          <a:p>
            <a:pPr>
              <a:lnSpc>
                <a:spcPct val="130000"/>
              </a:lnSpc>
            </a:pPr>
            <a:r>
              <a:rPr lang="en-US" sz="1200" b="1" dirty="0">
                <a:solidFill>
                  <a:schemeClr val="accent4"/>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5" name="Rectangle 74">
            <a:extLst>
              <a:ext uri="{FF2B5EF4-FFF2-40B4-BE49-F238E27FC236}">
                <a16:creationId xmlns:a16="http://schemas.microsoft.com/office/drawing/2014/main" id="{8AECED58-47DA-4AD3-9A71-1056CD1AB1AA}"/>
              </a:ext>
            </a:extLst>
          </p:cNvPr>
          <p:cNvSpPr/>
          <p:nvPr/>
        </p:nvSpPr>
        <p:spPr>
          <a:xfrm>
            <a:off x="388175" y="1344300"/>
            <a:ext cx="1957786" cy="583621"/>
          </a:xfrm>
          <a:prstGeom prst="rect">
            <a:avLst/>
          </a:prstGeom>
        </p:spPr>
        <p:txBody>
          <a:bodyPr wrap="square" lIns="0" tIns="0" rIns="0" bIns="0" anchor="ctr">
            <a:spAutoFit/>
          </a:bodyPr>
          <a:lstStyle/>
          <a:p>
            <a:pPr algn="r">
              <a:lnSpc>
                <a:spcPct val="130000"/>
              </a:lnSpc>
            </a:pPr>
            <a:r>
              <a:rPr lang="en-US" sz="1200" b="1" dirty="0">
                <a:solidFill>
                  <a:schemeClr val="accent1"/>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6" name="Rectangle 75">
            <a:extLst>
              <a:ext uri="{FF2B5EF4-FFF2-40B4-BE49-F238E27FC236}">
                <a16:creationId xmlns:a16="http://schemas.microsoft.com/office/drawing/2014/main" id="{F10E1D07-D812-40E6-97C1-62831C6889BE}"/>
              </a:ext>
            </a:extLst>
          </p:cNvPr>
          <p:cNvSpPr/>
          <p:nvPr/>
        </p:nvSpPr>
        <p:spPr>
          <a:xfrm>
            <a:off x="6798396" y="1344300"/>
            <a:ext cx="1957786" cy="583621"/>
          </a:xfrm>
          <a:prstGeom prst="rect">
            <a:avLst/>
          </a:prstGeom>
        </p:spPr>
        <p:txBody>
          <a:bodyPr wrap="square" lIns="0" tIns="0" rIns="0" bIns="0" anchor="ctr">
            <a:spAutoFit/>
          </a:bodyPr>
          <a:lstStyle/>
          <a:p>
            <a:pPr>
              <a:lnSpc>
                <a:spcPct val="130000"/>
              </a:lnSpc>
            </a:pPr>
            <a:r>
              <a:rPr lang="en-US" sz="1200" b="1" dirty="0">
                <a:solidFill>
                  <a:schemeClr val="accent2"/>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7" name="Rectangle 76">
            <a:extLst>
              <a:ext uri="{FF2B5EF4-FFF2-40B4-BE49-F238E27FC236}">
                <a16:creationId xmlns:a16="http://schemas.microsoft.com/office/drawing/2014/main" id="{72DE30CE-44B2-40D1-8E77-2EA5CBDDFE39}"/>
              </a:ext>
            </a:extLst>
          </p:cNvPr>
          <p:cNvSpPr/>
          <p:nvPr/>
        </p:nvSpPr>
        <p:spPr>
          <a:xfrm>
            <a:off x="6798396" y="2042028"/>
            <a:ext cx="1957786" cy="583621"/>
          </a:xfrm>
          <a:prstGeom prst="rect">
            <a:avLst/>
          </a:prstGeom>
        </p:spPr>
        <p:txBody>
          <a:bodyPr wrap="square" lIns="0" tIns="0" rIns="0" bIns="0" anchor="ctr">
            <a:spAutoFit/>
          </a:bodyPr>
          <a:lstStyle/>
          <a:p>
            <a:pPr>
              <a:lnSpc>
                <a:spcPct val="130000"/>
              </a:lnSpc>
            </a:pPr>
            <a:r>
              <a:rPr lang="en-US" sz="1200" b="1" dirty="0">
                <a:solidFill>
                  <a:schemeClr val="accent3"/>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8" name="Rectangle 77">
            <a:extLst>
              <a:ext uri="{FF2B5EF4-FFF2-40B4-BE49-F238E27FC236}">
                <a16:creationId xmlns:a16="http://schemas.microsoft.com/office/drawing/2014/main" id="{93A324A6-D37C-4044-BD8F-689FEB908CFD}"/>
              </a:ext>
            </a:extLst>
          </p:cNvPr>
          <p:cNvSpPr/>
          <p:nvPr/>
        </p:nvSpPr>
        <p:spPr>
          <a:xfrm>
            <a:off x="388175" y="2042028"/>
            <a:ext cx="1957786" cy="583621"/>
          </a:xfrm>
          <a:prstGeom prst="rect">
            <a:avLst/>
          </a:prstGeom>
        </p:spPr>
        <p:txBody>
          <a:bodyPr wrap="square" lIns="0" tIns="0" rIns="0" bIns="0" anchor="ctr">
            <a:spAutoFit/>
          </a:bodyPr>
          <a:lstStyle/>
          <a:p>
            <a:pPr algn="r">
              <a:lnSpc>
                <a:spcPct val="130000"/>
              </a:lnSpc>
            </a:pPr>
            <a:r>
              <a:rPr lang="en-US" sz="1200" b="1" dirty="0">
                <a:solidFill>
                  <a:schemeClr val="accent6"/>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79" name="Rectangle 78">
            <a:extLst>
              <a:ext uri="{FF2B5EF4-FFF2-40B4-BE49-F238E27FC236}">
                <a16:creationId xmlns:a16="http://schemas.microsoft.com/office/drawing/2014/main" id="{5DE43030-64F2-4D51-BCA2-C310A703744D}"/>
              </a:ext>
            </a:extLst>
          </p:cNvPr>
          <p:cNvSpPr/>
          <p:nvPr/>
        </p:nvSpPr>
        <p:spPr>
          <a:xfrm>
            <a:off x="388175" y="4135212"/>
            <a:ext cx="1957786" cy="583621"/>
          </a:xfrm>
          <a:prstGeom prst="rect">
            <a:avLst/>
          </a:prstGeom>
        </p:spPr>
        <p:txBody>
          <a:bodyPr wrap="square" lIns="0" tIns="0" rIns="0" bIns="0" anchor="ctr">
            <a:spAutoFit/>
          </a:bodyPr>
          <a:lstStyle/>
          <a:p>
            <a:pPr algn="r">
              <a:lnSpc>
                <a:spcPct val="130000"/>
              </a:lnSpc>
            </a:pPr>
            <a:r>
              <a:rPr lang="en-US" sz="1200" b="1" dirty="0">
                <a:solidFill>
                  <a:schemeClr val="accent3"/>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80" name="Rectangle 79">
            <a:extLst>
              <a:ext uri="{FF2B5EF4-FFF2-40B4-BE49-F238E27FC236}">
                <a16:creationId xmlns:a16="http://schemas.microsoft.com/office/drawing/2014/main" id="{3C0DDF1E-6761-433D-A55A-7F85E7261C97}"/>
              </a:ext>
            </a:extLst>
          </p:cNvPr>
          <p:cNvSpPr/>
          <p:nvPr/>
        </p:nvSpPr>
        <p:spPr>
          <a:xfrm>
            <a:off x="6798396" y="4135212"/>
            <a:ext cx="1957786" cy="583621"/>
          </a:xfrm>
          <a:prstGeom prst="rect">
            <a:avLst/>
          </a:prstGeom>
        </p:spPr>
        <p:txBody>
          <a:bodyPr wrap="square" lIns="0" tIns="0" rIns="0" bIns="0" anchor="ctr">
            <a:spAutoFit/>
          </a:bodyPr>
          <a:lstStyle/>
          <a:p>
            <a:pPr>
              <a:lnSpc>
                <a:spcPct val="130000"/>
              </a:lnSpc>
            </a:pPr>
            <a:r>
              <a:rPr lang="en-US" sz="1200" b="1" dirty="0">
                <a:solidFill>
                  <a:schemeClr val="accent6"/>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81" name="Rectangle 80">
            <a:extLst>
              <a:ext uri="{FF2B5EF4-FFF2-40B4-BE49-F238E27FC236}">
                <a16:creationId xmlns:a16="http://schemas.microsoft.com/office/drawing/2014/main" id="{2F9B9D47-B95B-453E-809A-D606CBD41C7C}"/>
              </a:ext>
            </a:extLst>
          </p:cNvPr>
          <p:cNvSpPr/>
          <p:nvPr/>
        </p:nvSpPr>
        <p:spPr>
          <a:xfrm>
            <a:off x="388175" y="3437484"/>
            <a:ext cx="1957786" cy="583621"/>
          </a:xfrm>
          <a:prstGeom prst="rect">
            <a:avLst/>
          </a:prstGeom>
        </p:spPr>
        <p:txBody>
          <a:bodyPr wrap="square" lIns="0" tIns="0" rIns="0" bIns="0" anchor="ctr">
            <a:spAutoFit/>
          </a:bodyPr>
          <a:lstStyle/>
          <a:p>
            <a:pPr algn="r">
              <a:lnSpc>
                <a:spcPct val="130000"/>
              </a:lnSpc>
            </a:pPr>
            <a:r>
              <a:rPr lang="en-US" sz="1200" b="1" dirty="0">
                <a:solidFill>
                  <a:schemeClr val="accent4"/>
                </a:solidFill>
              </a:rPr>
              <a:t>Your Title Here</a:t>
            </a:r>
          </a:p>
          <a:p>
            <a:pPr algn="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82" name="Rectangle 81">
            <a:extLst>
              <a:ext uri="{FF2B5EF4-FFF2-40B4-BE49-F238E27FC236}">
                <a16:creationId xmlns:a16="http://schemas.microsoft.com/office/drawing/2014/main" id="{FDC655C4-EA80-4682-8E84-45CF097F5603}"/>
              </a:ext>
            </a:extLst>
          </p:cNvPr>
          <p:cNvSpPr/>
          <p:nvPr/>
        </p:nvSpPr>
        <p:spPr>
          <a:xfrm>
            <a:off x="6798396" y="3437484"/>
            <a:ext cx="1957786" cy="583621"/>
          </a:xfrm>
          <a:prstGeom prst="rect">
            <a:avLst/>
          </a:prstGeom>
        </p:spPr>
        <p:txBody>
          <a:bodyPr wrap="square" lIns="0" tIns="0" rIns="0" bIns="0" anchor="ctr">
            <a:spAutoFit/>
          </a:bodyPr>
          <a:lstStyle/>
          <a:p>
            <a:pPr>
              <a:lnSpc>
                <a:spcPct val="130000"/>
              </a:lnSpc>
            </a:pPr>
            <a:r>
              <a:rPr lang="en-US" sz="1200" b="1" dirty="0">
                <a:solidFill>
                  <a:schemeClr val="accent5"/>
                </a:solidFill>
              </a:rPr>
              <a:t>Your Title Here</a:t>
            </a:r>
          </a:p>
          <a:p>
            <a:pPr>
              <a:lnSpc>
                <a:spcPct val="13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84" name="Chevron 44">
            <a:extLst>
              <a:ext uri="{FF2B5EF4-FFF2-40B4-BE49-F238E27FC236}">
                <a16:creationId xmlns:a16="http://schemas.microsoft.com/office/drawing/2014/main" id="{BC8CF090-B057-471F-9CAB-3F26F18A7965}"/>
              </a:ext>
            </a:extLst>
          </p:cNvPr>
          <p:cNvSpPr/>
          <p:nvPr/>
        </p:nvSpPr>
        <p:spPr bwMode="auto">
          <a:xfrm flipH="1">
            <a:off x="6590273" y="1537701"/>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5" name="Chevron 44">
            <a:extLst>
              <a:ext uri="{FF2B5EF4-FFF2-40B4-BE49-F238E27FC236}">
                <a16:creationId xmlns:a16="http://schemas.microsoft.com/office/drawing/2014/main" id="{CFA8AAAE-AB16-4A0B-B890-0C7E7896E0F8}"/>
              </a:ext>
            </a:extLst>
          </p:cNvPr>
          <p:cNvSpPr/>
          <p:nvPr/>
        </p:nvSpPr>
        <p:spPr bwMode="auto">
          <a:xfrm flipH="1">
            <a:off x="6590273" y="2235429"/>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8" name="Chevron 44">
            <a:extLst>
              <a:ext uri="{FF2B5EF4-FFF2-40B4-BE49-F238E27FC236}">
                <a16:creationId xmlns:a16="http://schemas.microsoft.com/office/drawing/2014/main" id="{7E2FC6C2-7752-4E43-95E9-91C9F70A0AEF}"/>
              </a:ext>
            </a:extLst>
          </p:cNvPr>
          <p:cNvSpPr/>
          <p:nvPr/>
        </p:nvSpPr>
        <p:spPr bwMode="auto">
          <a:xfrm flipH="1">
            <a:off x="6590273" y="2933157"/>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9" name="Chevron 44">
            <a:extLst>
              <a:ext uri="{FF2B5EF4-FFF2-40B4-BE49-F238E27FC236}">
                <a16:creationId xmlns:a16="http://schemas.microsoft.com/office/drawing/2014/main" id="{C40038D2-32BC-4069-8A4E-659D8FBC8814}"/>
              </a:ext>
            </a:extLst>
          </p:cNvPr>
          <p:cNvSpPr/>
          <p:nvPr/>
        </p:nvSpPr>
        <p:spPr bwMode="auto">
          <a:xfrm flipH="1">
            <a:off x="6590273" y="3630885"/>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0" name="Chevron 44">
            <a:extLst>
              <a:ext uri="{FF2B5EF4-FFF2-40B4-BE49-F238E27FC236}">
                <a16:creationId xmlns:a16="http://schemas.microsoft.com/office/drawing/2014/main" id="{30F4FB9D-7804-42F5-98BF-299AFC0DB61D}"/>
              </a:ext>
            </a:extLst>
          </p:cNvPr>
          <p:cNvSpPr/>
          <p:nvPr/>
        </p:nvSpPr>
        <p:spPr bwMode="auto">
          <a:xfrm flipH="1">
            <a:off x="6590273" y="4328613"/>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19" name="Chevron 44">
            <a:extLst>
              <a:ext uri="{FF2B5EF4-FFF2-40B4-BE49-F238E27FC236}">
                <a16:creationId xmlns:a16="http://schemas.microsoft.com/office/drawing/2014/main" id="{B51E8578-A468-4072-B4FA-17BA5346A8C2}"/>
              </a:ext>
            </a:extLst>
          </p:cNvPr>
          <p:cNvSpPr/>
          <p:nvPr/>
        </p:nvSpPr>
        <p:spPr bwMode="auto">
          <a:xfrm flipV="1">
            <a:off x="2475473" y="4328613"/>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20" name="Chevron 44">
            <a:extLst>
              <a:ext uri="{FF2B5EF4-FFF2-40B4-BE49-F238E27FC236}">
                <a16:creationId xmlns:a16="http://schemas.microsoft.com/office/drawing/2014/main" id="{0BCDA37C-524A-4CC8-930F-1EF24AF5EC35}"/>
              </a:ext>
            </a:extLst>
          </p:cNvPr>
          <p:cNvSpPr/>
          <p:nvPr/>
        </p:nvSpPr>
        <p:spPr bwMode="auto">
          <a:xfrm flipV="1">
            <a:off x="2475473" y="3630885"/>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21" name="Chevron 44">
            <a:extLst>
              <a:ext uri="{FF2B5EF4-FFF2-40B4-BE49-F238E27FC236}">
                <a16:creationId xmlns:a16="http://schemas.microsoft.com/office/drawing/2014/main" id="{2F88C4D3-A0EC-4D34-98AC-EE7D41DF5F50}"/>
              </a:ext>
            </a:extLst>
          </p:cNvPr>
          <p:cNvSpPr/>
          <p:nvPr/>
        </p:nvSpPr>
        <p:spPr bwMode="auto">
          <a:xfrm flipV="1">
            <a:off x="2475473" y="2933157"/>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22" name="Chevron 44">
            <a:extLst>
              <a:ext uri="{FF2B5EF4-FFF2-40B4-BE49-F238E27FC236}">
                <a16:creationId xmlns:a16="http://schemas.microsoft.com/office/drawing/2014/main" id="{C3EF1196-5BF3-4CB9-9F3F-0D6A0FFB581A}"/>
              </a:ext>
            </a:extLst>
          </p:cNvPr>
          <p:cNvSpPr/>
          <p:nvPr/>
        </p:nvSpPr>
        <p:spPr bwMode="auto">
          <a:xfrm flipV="1">
            <a:off x="2475473" y="2235429"/>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23" name="Chevron 44">
            <a:extLst>
              <a:ext uri="{FF2B5EF4-FFF2-40B4-BE49-F238E27FC236}">
                <a16:creationId xmlns:a16="http://schemas.microsoft.com/office/drawing/2014/main" id="{0AADA579-E8C5-447F-B1E7-638B4DB1BBE6}"/>
              </a:ext>
            </a:extLst>
          </p:cNvPr>
          <p:cNvSpPr/>
          <p:nvPr/>
        </p:nvSpPr>
        <p:spPr bwMode="auto">
          <a:xfrm flipV="1">
            <a:off x="2475473" y="1537701"/>
            <a:ext cx="78254" cy="196818"/>
          </a:xfrm>
          <a:prstGeom prst="chevron">
            <a:avLst>
              <a:gd name="adj" fmla="val 69475"/>
            </a:avLst>
          </a:prstGeom>
          <a:solidFill>
            <a:schemeClr val="bg1">
              <a:lumMod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Tree>
    <p:extLst>
      <p:ext uri="{BB962C8B-B14F-4D97-AF65-F5344CB8AC3E}">
        <p14:creationId xmlns:p14="http://schemas.microsoft.com/office/powerpoint/2010/main" val="2574863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Data Charts</a:t>
            </a:r>
          </a:p>
        </p:txBody>
      </p:sp>
      <p:graphicFrame>
        <p:nvGraphicFramePr>
          <p:cNvPr id="17" name="Chart 16">
            <a:extLst>
              <a:ext uri="{FF2B5EF4-FFF2-40B4-BE49-F238E27FC236}">
                <a16:creationId xmlns:a16="http://schemas.microsoft.com/office/drawing/2014/main" id="{1CF289E7-080E-4075-B9A8-EB71A28198A9}"/>
              </a:ext>
            </a:extLst>
          </p:cNvPr>
          <p:cNvGraphicFramePr/>
          <p:nvPr/>
        </p:nvGraphicFramePr>
        <p:xfrm>
          <a:off x="387819" y="1220471"/>
          <a:ext cx="8368363" cy="2671492"/>
        </p:xfrm>
        <a:graphic>
          <a:graphicData uri="http://schemas.openxmlformats.org/drawingml/2006/chart">
            <c:chart xmlns:c="http://schemas.openxmlformats.org/drawingml/2006/chart" xmlns:r="http://schemas.openxmlformats.org/officeDocument/2006/relationships" r:id="rId2"/>
          </a:graphicData>
        </a:graphic>
      </p:graphicFrame>
      <p:sp>
        <p:nvSpPr>
          <p:cNvPr id="18" name="Rectangle 17">
            <a:extLst>
              <a:ext uri="{FF2B5EF4-FFF2-40B4-BE49-F238E27FC236}">
                <a16:creationId xmlns:a16="http://schemas.microsoft.com/office/drawing/2014/main" id="{63CDEC60-0652-43A6-9FBD-3A334EE1EF84}"/>
              </a:ext>
            </a:extLst>
          </p:cNvPr>
          <p:cNvSpPr/>
          <p:nvPr/>
        </p:nvSpPr>
        <p:spPr bwMode="auto">
          <a:xfrm>
            <a:off x="387819" y="3931920"/>
            <a:ext cx="2092090" cy="833120"/>
          </a:xfrm>
          <a:prstGeom prst="rect">
            <a:avLst/>
          </a:prstGeom>
          <a:solidFill>
            <a:schemeClr val="tx1">
              <a:lumMod val="50000"/>
              <a:lumOff val="50000"/>
            </a:schemeClr>
          </a:solidFill>
          <a:ln w="9525">
            <a:solidFill>
              <a:schemeClr val="bg1">
                <a:lumMod val="9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9" name="Rectangle 18">
            <a:extLst>
              <a:ext uri="{FF2B5EF4-FFF2-40B4-BE49-F238E27FC236}">
                <a16:creationId xmlns:a16="http://schemas.microsoft.com/office/drawing/2014/main" id="{6BB62D10-6E96-41D7-8413-5A2ACF584531}"/>
              </a:ext>
            </a:extLst>
          </p:cNvPr>
          <p:cNvSpPr/>
          <p:nvPr/>
        </p:nvSpPr>
        <p:spPr bwMode="auto">
          <a:xfrm>
            <a:off x="2479909" y="3931920"/>
            <a:ext cx="2092090" cy="833120"/>
          </a:xfrm>
          <a:prstGeom prst="rect">
            <a:avLst/>
          </a:prstGeom>
          <a:solidFill>
            <a:schemeClr val="tx1">
              <a:lumMod val="50000"/>
              <a:lumOff val="50000"/>
            </a:schemeClr>
          </a:solidFill>
          <a:ln w="9525">
            <a:solidFill>
              <a:schemeClr val="bg1">
                <a:lumMod val="9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0" name="Rectangle 19">
            <a:extLst>
              <a:ext uri="{FF2B5EF4-FFF2-40B4-BE49-F238E27FC236}">
                <a16:creationId xmlns:a16="http://schemas.microsoft.com/office/drawing/2014/main" id="{D99235F7-83E5-4F9B-969B-DC0CFAAFBE3D}"/>
              </a:ext>
            </a:extLst>
          </p:cNvPr>
          <p:cNvSpPr/>
          <p:nvPr/>
        </p:nvSpPr>
        <p:spPr bwMode="auto">
          <a:xfrm>
            <a:off x="6664092" y="3931920"/>
            <a:ext cx="2092090" cy="833120"/>
          </a:xfrm>
          <a:prstGeom prst="rect">
            <a:avLst/>
          </a:prstGeom>
          <a:solidFill>
            <a:schemeClr val="tx1">
              <a:lumMod val="50000"/>
              <a:lumOff val="50000"/>
            </a:schemeClr>
          </a:solidFill>
          <a:ln w="9525">
            <a:solidFill>
              <a:schemeClr val="bg1">
                <a:lumMod val="9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1" name="Rectangle 20">
            <a:extLst>
              <a:ext uri="{FF2B5EF4-FFF2-40B4-BE49-F238E27FC236}">
                <a16:creationId xmlns:a16="http://schemas.microsoft.com/office/drawing/2014/main" id="{2D660087-3B3E-4A5A-ADD8-0B35BAF1567B}"/>
              </a:ext>
            </a:extLst>
          </p:cNvPr>
          <p:cNvSpPr/>
          <p:nvPr/>
        </p:nvSpPr>
        <p:spPr bwMode="auto">
          <a:xfrm>
            <a:off x="4572001" y="3931920"/>
            <a:ext cx="2092090" cy="833120"/>
          </a:xfrm>
          <a:prstGeom prst="rect">
            <a:avLst/>
          </a:prstGeom>
          <a:solidFill>
            <a:schemeClr val="tx1">
              <a:lumMod val="50000"/>
              <a:lumOff val="50000"/>
            </a:schemeClr>
          </a:solidFill>
          <a:ln w="9525">
            <a:solidFill>
              <a:schemeClr val="bg1">
                <a:lumMod val="9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4" name="Rectangle 23">
            <a:extLst>
              <a:ext uri="{FF2B5EF4-FFF2-40B4-BE49-F238E27FC236}">
                <a16:creationId xmlns:a16="http://schemas.microsoft.com/office/drawing/2014/main" id="{EC046378-B00C-4F50-BF0D-E907966A559B}"/>
              </a:ext>
            </a:extLst>
          </p:cNvPr>
          <p:cNvSpPr/>
          <p:nvPr/>
        </p:nvSpPr>
        <p:spPr>
          <a:xfrm>
            <a:off x="668234" y="4085748"/>
            <a:ext cx="1531260" cy="525465"/>
          </a:xfrm>
          <a:prstGeom prst="rect">
            <a:avLst/>
          </a:prstGeom>
        </p:spPr>
        <p:txBody>
          <a:bodyPr wrap="square" lIns="0" tIns="0" rIns="0" bIns="0" anchor="ctr">
            <a:spAutoFit/>
          </a:bodyPr>
          <a:lstStyle/>
          <a:p>
            <a:pPr>
              <a:lnSpc>
                <a:spcPct val="130000"/>
              </a:lnSpc>
            </a:pPr>
            <a:r>
              <a:rPr lang="en-US" sz="1100" b="1" dirty="0">
                <a:solidFill>
                  <a:schemeClr val="bg1"/>
                </a:solidFill>
              </a:rPr>
              <a:t>Your Title Here</a:t>
            </a:r>
          </a:p>
          <a:p>
            <a:pPr>
              <a:lnSpc>
                <a:spcPct val="130000"/>
              </a:lnSpc>
            </a:pPr>
            <a:r>
              <a:rPr lang="en-US" sz="800" dirty="0">
                <a:solidFill>
                  <a:schemeClr val="bg1"/>
                </a:solidFill>
                <a:latin typeface="Roboto (Body)"/>
              </a:rPr>
              <a:t>This is a sample text. You simply add your own text here. </a:t>
            </a:r>
          </a:p>
        </p:txBody>
      </p:sp>
      <p:sp>
        <p:nvSpPr>
          <p:cNvPr id="25" name="Rectangle 24">
            <a:extLst>
              <a:ext uri="{FF2B5EF4-FFF2-40B4-BE49-F238E27FC236}">
                <a16:creationId xmlns:a16="http://schemas.microsoft.com/office/drawing/2014/main" id="{064E303E-76BA-4C39-AAA5-A18858DD56C2}"/>
              </a:ext>
            </a:extLst>
          </p:cNvPr>
          <p:cNvSpPr/>
          <p:nvPr/>
        </p:nvSpPr>
        <p:spPr>
          <a:xfrm>
            <a:off x="2760324" y="4085748"/>
            <a:ext cx="1531260" cy="525465"/>
          </a:xfrm>
          <a:prstGeom prst="rect">
            <a:avLst/>
          </a:prstGeom>
        </p:spPr>
        <p:txBody>
          <a:bodyPr wrap="square" lIns="0" tIns="0" rIns="0" bIns="0" anchor="ctr">
            <a:spAutoFit/>
          </a:bodyPr>
          <a:lstStyle/>
          <a:p>
            <a:pPr>
              <a:lnSpc>
                <a:spcPct val="130000"/>
              </a:lnSpc>
            </a:pPr>
            <a:r>
              <a:rPr lang="en-US" sz="1100" b="1" dirty="0">
                <a:solidFill>
                  <a:schemeClr val="bg1"/>
                </a:solidFill>
              </a:rPr>
              <a:t>Your Title Here</a:t>
            </a:r>
          </a:p>
          <a:p>
            <a:pPr>
              <a:lnSpc>
                <a:spcPct val="130000"/>
              </a:lnSpc>
            </a:pPr>
            <a:r>
              <a:rPr lang="en-US" sz="800" dirty="0">
                <a:solidFill>
                  <a:schemeClr val="bg1"/>
                </a:solidFill>
                <a:latin typeface="Roboto (Body)"/>
              </a:rPr>
              <a:t>This is a sample text. You simply add your own text here. </a:t>
            </a:r>
          </a:p>
        </p:txBody>
      </p:sp>
      <p:sp>
        <p:nvSpPr>
          <p:cNvPr id="26" name="Rectangle 25">
            <a:extLst>
              <a:ext uri="{FF2B5EF4-FFF2-40B4-BE49-F238E27FC236}">
                <a16:creationId xmlns:a16="http://schemas.microsoft.com/office/drawing/2014/main" id="{BEA66AA7-30F5-457B-9897-2DD71B00F6BF}"/>
              </a:ext>
            </a:extLst>
          </p:cNvPr>
          <p:cNvSpPr/>
          <p:nvPr/>
        </p:nvSpPr>
        <p:spPr>
          <a:xfrm>
            <a:off x="4852416" y="4085748"/>
            <a:ext cx="1531260" cy="525465"/>
          </a:xfrm>
          <a:prstGeom prst="rect">
            <a:avLst/>
          </a:prstGeom>
        </p:spPr>
        <p:txBody>
          <a:bodyPr wrap="square" lIns="0" tIns="0" rIns="0" bIns="0" anchor="ctr">
            <a:spAutoFit/>
          </a:bodyPr>
          <a:lstStyle/>
          <a:p>
            <a:pPr>
              <a:lnSpc>
                <a:spcPct val="130000"/>
              </a:lnSpc>
            </a:pPr>
            <a:r>
              <a:rPr lang="en-US" sz="1100" b="1" dirty="0">
                <a:solidFill>
                  <a:schemeClr val="bg1"/>
                </a:solidFill>
              </a:rPr>
              <a:t>Your Title Here</a:t>
            </a:r>
          </a:p>
          <a:p>
            <a:pPr>
              <a:lnSpc>
                <a:spcPct val="130000"/>
              </a:lnSpc>
            </a:pPr>
            <a:r>
              <a:rPr lang="en-US" sz="800" dirty="0">
                <a:solidFill>
                  <a:schemeClr val="bg1"/>
                </a:solidFill>
                <a:latin typeface="Roboto (Body)"/>
              </a:rPr>
              <a:t>This is a sample text. You simply add your own text here. </a:t>
            </a:r>
          </a:p>
        </p:txBody>
      </p:sp>
      <p:sp>
        <p:nvSpPr>
          <p:cNvPr id="27" name="Rectangle 26">
            <a:extLst>
              <a:ext uri="{FF2B5EF4-FFF2-40B4-BE49-F238E27FC236}">
                <a16:creationId xmlns:a16="http://schemas.microsoft.com/office/drawing/2014/main" id="{C9C225CC-BDA1-47B2-9CC5-22FA1D839035}"/>
              </a:ext>
            </a:extLst>
          </p:cNvPr>
          <p:cNvSpPr/>
          <p:nvPr/>
        </p:nvSpPr>
        <p:spPr>
          <a:xfrm>
            <a:off x="6944507" y="4085748"/>
            <a:ext cx="1531260" cy="525465"/>
          </a:xfrm>
          <a:prstGeom prst="rect">
            <a:avLst/>
          </a:prstGeom>
        </p:spPr>
        <p:txBody>
          <a:bodyPr wrap="square" lIns="0" tIns="0" rIns="0" bIns="0" anchor="ctr">
            <a:spAutoFit/>
          </a:bodyPr>
          <a:lstStyle/>
          <a:p>
            <a:pPr>
              <a:lnSpc>
                <a:spcPct val="130000"/>
              </a:lnSpc>
            </a:pPr>
            <a:r>
              <a:rPr lang="en-US" sz="1100" b="1" dirty="0">
                <a:solidFill>
                  <a:schemeClr val="bg1"/>
                </a:solidFill>
              </a:rPr>
              <a:t>Your Title Here</a:t>
            </a:r>
          </a:p>
          <a:p>
            <a:pPr>
              <a:lnSpc>
                <a:spcPct val="130000"/>
              </a:lnSpc>
            </a:pPr>
            <a:r>
              <a:rPr lang="en-US" sz="800" dirty="0">
                <a:solidFill>
                  <a:schemeClr val="bg1"/>
                </a:solidFill>
                <a:latin typeface="Roboto (Body)"/>
              </a:rPr>
              <a:t>This is a sample text. You simply add your own text here. </a:t>
            </a:r>
          </a:p>
        </p:txBody>
      </p:sp>
    </p:spTree>
    <p:extLst>
      <p:ext uri="{BB962C8B-B14F-4D97-AF65-F5344CB8AC3E}">
        <p14:creationId xmlns:p14="http://schemas.microsoft.com/office/powerpoint/2010/main" val="10057914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Data Charts</a:t>
            </a:r>
          </a:p>
        </p:txBody>
      </p:sp>
      <p:graphicFrame>
        <p:nvGraphicFramePr>
          <p:cNvPr id="42" name="Chart 41"/>
          <p:cNvGraphicFramePr/>
          <p:nvPr/>
        </p:nvGraphicFramePr>
        <p:xfrm>
          <a:off x="413661" y="1174769"/>
          <a:ext cx="8316679" cy="2708514"/>
        </p:xfrm>
        <a:graphic>
          <a:graphicData uri="http://schemas.openxmlformats.org/drawingml/2006/chart">
            <c:chart xmlns:c="http://schemas.openxmlformats.org/drawingml/2006/chart" xmlns:r="http://schemas.openxmlformats.org/officeDocument/2006/relationships" r:id="rId2"/>
          </a:graphicData>
        </a:graphic>
      </p:graphicFrame>
      <p:sp>
        <p:nvSpPr>
          <p:cNvPr id="58" name="Rectangle 57">
            <a:extLst>
              <a:ext uri="{FF2B5EF4-FFF2-40B4-BE49-F238E27FC236}">
                <a16:creationId xmlns:a16="http://schemas.microsoft.com/office/drawing/2014/main" id="{C333C6F0-5031-4210-A7F8-FAF5C1EBA8B4}"/>
              </a:ext>
            </a:extLst>
          </p:cNvPr>
          <p:cNvSpPr/>
          <p:nvPr/>
        </p:nvSpPr>
        <p:spPr bwMode="auto">
          <a:xfrm>
            <a:off x="387819" y="3931920"/>
            <a:ext cx="2092090" cy="833120"/>
          </a:xfrm>
          <a:prstGeom prst="rect">
            <a:avLst/>
          </a:prstGeom>
          <a:solidFill>
            <a:schemeClr val="accent1"/>
          </a:solidFill>
          <a:ln w="9525">
            <a:solidFill>
              <a:schemeClr val="bg1">
                <a:lumMod val="9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59" name="Rectangle 58">
            <a:extLst>
              <a:ext uri="{FF2B5EF4-FFF2-40B4-BE49-F238E27FC236}">
                <a16:creationId xmlns:a16="http://schemas.microsoft.com/office/drawing/2014/main" id="{19DD05FE-6713-4925-A866-D6F2CFC5C5FA}"/>
              </a:ext>
            </a:extLst>
          </p:cNvPr>
          <p:cNvSpPr/>
          <p:nvPr/>
        </p:nvSpPr>
        <p:spPr bwMode="auto">
          <a:xfrm>
            <a:off x="2479909" y="3931920"/>
            <a:ext cx="2092090" cy="833120"/>
          </a:xfrm>
          <a:prstGeom prst="rect">
            <a:avLst/>
          </a:prstGeom>
          <a:solidFill>
            <a:schemeClr val="accent2"/>
          </a:solidFill>
          <a:ln w="9525">
            <a:solidFill>
              <a:schemeClr val="bg1">
                <a:lumMod val="9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0" name="Rectangle 59">
            <a:extLst>
              <a:ext uri="{FF2B5EF4-FFF2-40B4-BE49-F238E27FC236}">
                <a16:creationId xmlns:a16="http://schemas.microsoft.com/office/drawing/2014/main" id="{B158E629-711F-425D-B5AA-F66BF1F52B78}"/>
              </a:ext>
            </a:extLst>
          </p:cNvPr>
          <p:cNvSpPr/>
          <p:nvPr/>
        </p:nvSpPr>
        <p:spPr bwMode="auto">
          <a:xfrm>
            <a:off x="6664092" y="3931920"/>
            <a:ext cx="2092090" cy="833120"/>
          </a:xfrm>
          <a:prstGeom prst="rect">
            <a:avLst/>
          </a:prstGeom>
          <a:solidFill>
            <a:schemeClr val="accent4"/>
          </a:solidFill>
          <a:ln w="9525">
            <a:solidFill>
              <a:schemeClr val="bg1">
                <a:lumMod val="9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1" name="Rectangle 60">
            <a:extLst>
              <a:ext uri="{FF2B5EF4-FFF2-40B4-BE49-F238E27FC236}">
                <a16:creationId xmlns:a16="http://schemas.microsoft.com/office/drawing/2014/main" id="{DDA0E24A-711C-40DF-825F-9415BEBB5483}"/>
              </a:ext>
            </a:extLst>
          </p:cNvPr>
          <p:cNvSpPr/>
          <p:nvPr/>
        </p:nvSpPr>
        <p:spPr bwMode="auto">
          <a:xfrm>
            <a:off x="4572001" y="3931920"/>
            <a:ext cx="2092090" cy="833120"/>
          </a:xfrm>
          <a:prstGeom prst="rect">
            <a:avLst/>
          </a:prstGeom>
          <a:solidFill>
            <a:schemeClr val="accent3"/>
          </a:solidFill>
          <a:ln w="9525">
            <a:solidFill>
              <a:schemeClr val="bg1">
                <a:lumMod val="95000"/>
              </a:schemeClr>
            </a:solid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62" name="Rectangle 61">
            <a:extLst>
              <a:ext uri="{FF2B5EF4-FFF2-40B4-BE49-F238E27FC236}">
                <a16:creationId xmlns:a16="http://schemas.microsoft.com/office/drawing/2014/main" id="{5616094D-17C0-4EA3-BA0A-4646E5CD1B9A}"/>
              </a:ext>
            </a:extLst>
          </p:cNvPr>
          <p:cNvSpPr/>
          <p:nvPr/>
        </p:nvSpPr>
        <p:spPr>
          <a:xfrm>
            <a:off x="668234" y="4085748"/>
            <a:ext cx="1531260" cy="525465"/>
          </a:xfrm>
          <a:prstGeom prst="rect">
            <a:avLst/>
          </a:prstGeom>
        </p:spPr>
        <p:txBody>
          <a:bodyPr wrap="square" lIns="0" tIns="0" rIns="0" bIns="0" anchor="ctr">
            <a:spAutoFit/>
          </a:bodyPr>
          <a:lstStyle/>
          <a:p>
            <a:pPr>
              <a:lnSpc>
                <a:spcPct val="130000"/>
              </a:lnSpc>
            </a:pPr>
            <a:r>
              <a:rPr lang="en-US" sz="1100" b="1" dirty="0">
                <a:solidFill>
                  <a:schemeClr val="bg1"/>
                </a:solidFill>
              </a:rPr>
              <a:t>Your Title Here</a:t>
            </a:r>
          </a:p>
          <a:p>
            <a:pPr>
              <a:lnSpc>
                <a:spcPct val="130000"/>
              </a:lnSpc>
            </a:pPr>
            <a:r>
              <a:rPr lang="en-US" sz="800" dirty="0">
                <a:solidFill>
                  <a:schemeClr val="bg1"/>
                </a:solidFill>
                <a:latin typeface="Roboto (Body)"/>
              </a:rPr>
              <a:t>This is a sample text. You simply add your own text here. </a:t>
            </a:r>
          </a:p>
        </p:txBody>
      </p:sp>
      <p:sp>
        <p:nvSpPr>
          <p:cNvPr id="63" name="Rectangle 62">
            <a:extLst>
              <a:ext uri="{FF2B5EF4-FFF2-40B4-BE49-F238E27FC236}">
                <a16:creationId xmlns:a16="http://schemas.microsoft.com/office/drawing/2014/main" id="{237417EB-6A6F-4E02-951C-26C98064CE55}"/>
              </a:ext>
            </a:extLst>
          </p:cNvPr>
          <p:cNvSpPr/>
          <p:nvPr/>
        </p:nvSpPr>
        <p:spPr>
          <a:xfrm>
            <a:off x="2760324" y="4085748"/>
            <a:ext cx="1531260" cy="525465"/>
          </a:xfrm>
          <a:prstGeom prst="rect">
            <a:avLst/>
          </a:prstGeom>
        </p:spPr>
        <p:txBody>
          <a:bodyPr wrap="square" lIns="0" tIns="0" rIns="0" bIns="0" anchor="ctr">
            <a:spAutoFit/>
          </a:bodyPr>
          <a:lstStyle/>
          <a:p>
            <a:pPr>
              <a:lnSpc>
                <a:spcPct val="130000"/>
              </a:lnSpc>
            </a:pPr>
            <a:r>
              <a:rPr lang="en-US" sz="1100" b="1" dirty="0">
                <a:solidFill>
                  <a:schemeClr val="bg1"/>
                </a:solidFill>
              </a:rPr>
              <a:t>Your Title Here</a:t>
            </a:r>
          </a:p>
          <a:p>
            <a:pPr>
              <a:lnSpc>
                <a:spcPct val="130000"/>
              </a:lnSpc>
            </a:pPr>
            <a:r>
              <a:rPr lang="en-US" sz="800" dirty="0">
                <a:solidFill>
                  <a:schemeClr val="bg1"/>
                </a:solidFill>
                <a:latin typeface="Roboto (Body)"/>
              </a:rPr>
              <a:t>This is a sample text. You simply add your own text here. </a:t>
            </a:r>
          </a:p>
        </p:txBody>
      </p:sp>
      <p:sp>
        <p:nvSpPr>
          <p:cNvPr id="64" name="Rectangle 63">
            <a:extLst>
              <a:ext uri="{FF2B5EF4-FFF2-40B4-BE49-F238E27FC236}">
                <a16:creationId xmlns:a16="http://schemas.microsoft.com/office/drawing/2014/main" id="{047E9793-EFC8-459B-9387-CB5B9820718D}"/>
              </a:ext>
            </a:extLst>
          </p:cNvPr>
          <p:cNvSpPr/>
          <p:nvPr/>
        </p:nvSpPr>
        <p:spPr>
          <a:xfrm>
            <a:off x="4852416" y="4085748"/>
            <a:ext cx="1531260" cy="525465"/>
          </a:xfrm>
          <a:prstGeom prst="rect">
            <a:avLst/>
          </a:prstGeom>
        </p:spPr>
        <p:txBody>
          <a:bodyPr wrap="square" lIns="0" tIns="0" rIns="0" bIns="0" anchor="ctr">
            <a:spAutoFit/>
          </a:bodyPr>
          <a:lstStyle/>
          <a:p>
            <a:pPr>
              <a:lnSpc>
                <a:spcPct val="130000"/>
              </a:lnSpc>
            </a:pPr>
            <a:r>
              <a:rPr lang="en-US" sz="1100" b="1" dirty="0">
                <a:solidFill>
                  <a:schemeClr val="bg1"/>
                </a:solidFill>
              </a:rPr>
              <a:t>Your Title Here</a:t>
            </a:r>
          </a:p>
          <a:p>
            <a:pPr>
              <a:lnSpc>
                <a:spcPct val="130000"/>
              </a:lnSpc>
            </a:pPr>
            <a:r>
              <a:rPr lang="en-US" sz="800" dirty="0">
                <a:solidFill>
                  <a:schemeClr val="bg1"/>
                </a:solidFill>
                <a:latin typeface="Roboto (Body)"/>
              </a:rPr>
              <a:t>This is a sample text. You simply add your own text here. </a:t>
            </a:r>
          </a:p>
        </p:txBody>
      </p:sp>
      <p:sp>
        <p:nvSpPr>
          <p:cNvPr id="65" name="Rectangle 64">
            <a:extLst>
              <a:ext uri="{FF2B5EF4-FFF2-40B4-BE49-F238E27FC236}">
                <a16:creationId xmlns:a16="http://schemas.microsoft.com/office/drawing/2014/main" id="{06583672-B236-45A7-A50C-BC2A2F34DB27}"/>
              </a:ext>
            </a:extLst>
          </p:cNvPr>
          <p:cNvSpPr/>
          <p:nvPr/>
        </p:nvSpPr>
        <p:spPr>
          <a:xfrm>
            <a:off x="6944507" y="4085748"/>
            <a:ext cx="1531260" cy="525465"/>
          </a:xfrm>
          <a:prstGeom prst="rect">
            <a:avLst/>
          </a:prstGeom>
        </p:spPr>
        <p:txBody>
          <a:bodyPr wrap="square" lIns="0" tIns="0" rIns="0" bIns="0" anchor="ctr">
            <a:spAutoFit/>
          </a:bodyPr>
          <a:lstStyle/>
          <a:p>
            <a:pPr>
              <a:lnSpc>
                <a:spcPct val="130000"/>
              </a:lnSpc>
            </a:pPr>
            <a:r>
              <a:rPr lang="en-US" sz="1100" b="1" dirty="0">
                <a:solidFill>
                  <a:schemeClr val="bg1"/>
                </a:solidFill>
              </a:rPr>
              <a:t>Your Title Here</a:t>
            </a:r>
          </a:p>
          <a:p>
            <a:pPr>
              <a:lnSpc>
                <a:spcPct val="130000"/>
              </a:lnSpc>
            </a:pPr>
            <a:r>
              <a:rPr lang="en-US" sz="800" dirty="0">
                <a:solidFill>
                  <a:schemeClr val="bg1"/>
                </a:solidFill>
                <a:latin typeface="Roboto (Body)"/>
              </a:rPr>
              <a:t>This is a sample text. You simply add your own text here. </a:t>
            </a:r>
          </a:p>
        </p:txBody>
      </p:sp>
    </p:spTree>
    <p:extLst>
      <p:ext uri="{BB962C8B-B14F-4D97-AF65-F5344CB8AC3E}">
        <p14:creationId xmlns:p14="http://schemas.microsoft.com/office/powerpoint/2010/main" val="11413634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p:cNvSpPr/>
          <p:nvPr/>
        </p:nvSpPr>
        <p:spPr>
          <a:xfrm rot="16200000">
            <a:off x="-773840" y="773843"/>
            <a:ext cx="5143500" cy="359581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4" name="Rectangle 3"/>
          <p:cNvSpPr/>
          <p:nvPr/>
        </p:nvSpPr>
        <p:spPr>
          <a:xfrm>
            <a:off x="5247595" y="1774740"/>
            <a:ext cx="3059236" cy="159402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11" name="3">
            <a:extLst>
              <a:ext uri="{FF2B5EF4-FFF2-40B4-BE49-F238E27FC236}">
                <a16:creationId xmlns:a16="http://schemas.microsoft.com/office/drawing/2014/main" id="{ED6BEFEA-521F-4552-A068-7A8476AD49BE}"/>
              </a:ext>
            </a:extLst>
          </p:cNvPr>
          <p:cNvSpPr txBox="1"/>
          <p:nvPr/>
        </p:nvSpPr>
        <p:spPr>
          <a:xfrm>
            <a:off x="5418828" y="2310141"/>
            <a:ext cx="2683450" cy="523220"/>
          </a:xfrm>
          <a:prstGeom prst="rect">
            <a:avLst/>
          </a:prstGeom>
          <a:noFill/>
        </p:spPr>
        <p:txBody>
          <a:bodyPr wrap="square" rtlCol="0" anchor="ctr">
            <a:spAutoFit/>
          </a:bodyPr>
          <a:lstStyle/>
          <a:p>
            <a:pPr fontAlgn="base"/>
            <a:r>
              <a:rPr lang="en-US" sz="2800" b="1" dirty="0">
                <a:solidFill>
                  <a:schemeClr val="bg1"/>
                </a:solidFill>
                <a:latin typeface="+mj-lt"/>
                <a:ea typeface="Roboto Th" pitchFamily="2" charset="0"/>
              </a:rPr>
              <a:t>MAPS SLIDES</a:t>
            </a:r>
          </a:p>
        </p:txBody>
      </p:sp>
      <p:grpSp>
        <p:nvGrpSpPr>
          <p:cNvPr id="12" name="Group 11"/>
          <p:cNvGrpSpPr/>
          <p:nvPr/>
        </p:nvGrpSpPr>
        <p:grpSpPr>
          <a:xfrm>
            <a:off x="7661706" y="2773680"/>
            <a:ext cx="445174" cy="438688"/>
            <a:chOff x="6159501" y="3884613"/>
            <a:chExt cx="1198563" cy="1181100"/>
          </a:xfrm>
          <a:solidFill>
            <a:schemeClr val="bg1">
              <a:alpha val="25000"/>
            </a:schemeClr>
          </a:solidFill>
        </p:grpSpPr>
        <p:sp>
          <p:nvSpPr>
            <p:cNvPr id="6" name="Freeform 5"/>
            <p:cNvSpPr>
              <a:spLocks/>
            </p:cNvSpPr>
            <p:nvPr/>
          </p:nvSpPr>
          <p:spPr bwMode="auto">
            <a:xfrm>
              <a:off x="7013576" y="4941888"/>
              <a:ext cx="52388" cy="49213"/>
            </a:xfrm>
            <a:custGeom>
              <a:avLst/>
              <a:gdLst>
                <a:gd name="T0" fmla="*/ 227 w 258"/>
                <a:gd name="T1" fmla="*/ 71 h 240"/>
                <a:gd name="T2" fmla="*/ 76 w 258"/>
                <a:gd name="T3" fmla="*/ 31 h 240"/>
                <a:gd name="T4" fmla="*/ 71 w 258"/>
                <a:gd name="T5" fmla="*/ 34 h 240"/>
                <a:gd name="T6" fmla="*/ 31 w 258"/>
                <a:gd name="T7" fmla="*/ 185 h 240"/>
                <a:gd name="T8" fmla="*/ 127 w 258"/>
                <a:gd name="T9" fmla="*/ 240 h 240"/>
                <a:gd name="T10" fmla="*/ 182 w 258"/>
                <a:gd name="T11" fmla="*/ 225 h 240"/>
                <a:gd name="T12" fmla="*/ 187 w 258"/>
                <a:gd name="T13" fmla="*/ 223 h 240"/>
                <a:gd name="T14" fmla="*/ 227 w 258"/>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8" h="240">
                  <a:moveTo>
                    <a:pt x="227" y="71"/>
                  </a:moveTo>
                  <a:cubicBezTo>
                    <a:pt x="196" y="18"/>
                    <a:pt x="128" y="0"/>
                    <a:pt x="76" y="31"/>
                  </a:cubicBezTo>
                  <a:cubicBezTo>
                    <a:pt x="71" y="34"/>
                    <a:pt x="71" y="34"/>
                    <a:pt x="71" y="34"/>
                  </a:cubicBezTo>
                  <a:cubicBezTo>
                    <a:pt x="18" y="64"/>
                    <a:pt x="0" y="132"/>
                    <a:pt x="31" y="185"/>
                  </a:cubicBezTo>
                  <a:cubicBezTo>
                    <a:pt x="52" y="220"/>
                    <a:pt x="89" y="240"/>
                    <a:pt x="127" y="240"/>
                  </a:cubicBezTo>
                  <a:cubicBezTo>
                    <a:pt x="146" y="240"/>
                    <a:pt x="165" y="235"/>
                    <a:pt x="182" y="225"/>
                  </a:cubicBezTo>
                  <a:cubicBezTo>
                    <a:pt x="187" y="223"/>
                    <a:pt x="187" y="223"/>
                    <a:pt x="187" y="223"/>
                  </a:cubicBezTo>
                  <a:cubicBezTo>
                    <a:pt x="240" y="192"/>
                    <a:pt x="258" y="124"/>
                    <a:pt x="227"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 name="Freeform 6"/>
            <p:cNvSpPr>
              <a:spLocks noEditPoints="1"/>
            </p:cNvSpPr>
            <p:nvPr/>
          </p:nvSpPr>
          <p:spPr bwMode="auto">
            <a:xfrm>
              <a:off x="6159501" y="3884613"/>
              <a:ext cx="1198563" cy="1181100"/>
            </a:xfrm>
            <a:custGeom>
              <a:avLst/>
              <a:gdLst>
                <a:gd name="T0" fmla="*/ 196 w 5847"/>
                <a:gd name="T1" fmla="*/ 2200 h 5768"/>
                <a:gd name="T2" fmla="*/ 3947 w 5847"/>
                <a:gd name="T3" fmla="*/ 5580 h 5768"/>
                <a:gd name="T4" fmla="*/ 1469 w 5847"/>
                <a:gd name="T5" fmla="*/ 4513 h 5768"/>
                <a:gd name="T6" fmla="*/ 1703 w 5847"/>
                <a:gd name="T7" fmla="*/ 3879 h 5768"/>
                <a:gd name="T8" fmla="*/ 710 w 5847"/>
                <a:gd name="T9" fmla="*/ 3018 h 5768"/>
                <a:gd name="T10" fmla="*/ 349 w 5847"/>
                <a:gd name="T11" fmla="*/ 2812 h 5768"/>
                <a:gd name="T12" fmla="*/ 843 w 5847"/>
                <a:gd name="T13" fmla="*/ 2815 h 5768"/>
                <a:gd name="T14" fmla="*/ 974 w 5847"/>
                <a:gd name="T15" fmla="*/ 2306 h 5768"/>
                <a:gd name="T16" fmla="*/ 1519 w 5847"/>
                <a:gd name="T17" fmla="*/ 1118 h 5768"/>
                <a:gd name="T18" fmla="*/ 2706 w 5847"/>
                <a:gd name="T19" fmla="*/ 570 h 5768"/>
                <a:gd name="T20" fmla="*/ 1714 w 5847"/>
                <a:gd name="T21" fmla="*/ 1492 h 5768"/>
                <a:gd name="T22" fmla="*/ 1785 w 5847"/>
                <a:gd name="T23" fmla="*/ 2196 h 5768"/>
                <a:gd name="T24" fmla="*/ 2357 w 5847"/>
                <a:gd name="T25" fmla="*/ 3341 h 5768"/>
                <a:gd name="T26" fmla="*/ 2631 w 5847"/>
                <a:gd name="T27" fmla="*/ 3669 h 5768"/>
                <a:gd name="T28" fmla="*/ 2731 w 5847"/>
                <a:gd name="T29" fmla="*/ 4420 h 5768"/>
                <a:gd name="T30" fmla="*/ 3515 w 5847"/>
                <a:gd name="T31" fmla="*/ 4711 h 5768"/>
                <a:gd name="T32" fmla="*/ 3725 w 5847"/>
                <a:gd name="T33" fmla="*/ 4303 h 5768"/>
                <a:gd name="T34" fmla="*/ 4062 w 5847"/>
                <a:gd name="T35" fmla="*/ 3434 h 5768"/>
                <a:gd name="T36" fmla="*/ 3965 w 5847"/>
                <a:gd name="T37" fmla="*/ 2879 h 5768"/>
                <a:gd name="T38" fmla="*/ 3582 w 5847"/>
                <a:gd name="T39" fmla="*/ 2185 h 5768"/>
                <a:gd name="T40" fmla="*/ 2982 w 5847"/>
                <a:gd name="T41" fmla="*/ 2060 h 5768"/>
                <a:gd name="T42" fmla="*/ 2800 w 5847"/>
                <a:gd name="T43" fmla="*/ 1925 h 5768"/>
                <a:gd name="T44" fmla="*/ 2258 w 5847"/>
                <a:gd name="T45" fmla="*/ 1814 h 5768"/>
                <a:gd name="T46" fmla="*/ 2587 w 5847"/>
                <a:gd name="T47" fmla="*/ 1406 h 5768"/>
                <a:gd name="T48" fmla="*/ 2092 w 5847"/>
                <a:gd name="T49" fmla="*/ 1019 h 5768"/>
                <a:gd name="T50" fmla="*/ 5196 w 5847"/>
                <a:gd name="T51" fmla="*/ 1627 h 5768"/>
                <a:gd name="T52" fmla="*/ 5311 w 5847"/>
                <a:gd name="T53" fmla="*/ 2521 h 5768"/>
                <a:gd name="T54" fmla="*/ 4837 w 5847"/>
                <a:gd name="T55" fmla="*/ 1968 h 5768"/>
                <a:gd name="T56" fmla="*/ 4554 w 5847"/>
                <a:gd name="T57" fmla="*/ 2242 h 5768"/>
                <a:gd name="T58" fmla="*/ 3925 w 5847"/>
                <a:gd name="T59" fmla="*/ 1843 h 5768"/>
                <a:gd name="T60" fmla="*/ 3353 w 5847"/>
                <a:gd name="T61" fmla="*/ 1625 h 5768"/>
                <a:gd name="T62" fmla="*/ 3738 w 5847"/>
                <a:gd name="T63" fmla="*/ 2048 h 5768"/>
                <a:gd name="T64" fmla="*/ 4257 w 5847"/>
                <a:gd name="T65" fmla="*/ 2670 h 5768"/>
                <a:gd name="T66" fmla="*/ 4837 w 5847"/>
                <a:gd name="T67" fmla="*/ 2189 h 5768"/>
                <a:gd name="T68" fmla="*/ 5177 w 5847"/>
                <a:gd name="T69" fmla="*/ 2800 h 5768"/>
                <a:gd name="T70" fmla="*/ 5431 w 5847"/>
                <a:gd name="T71" fmla="*/ 2769 h 5768"/>
                <a:gd name="T72" fmla="*/ 4686 w 5847"/>
                <a:gd name="T73" fmla="*/ 5161 h 5768"/>
                <a:gd name="T74" fmla="*/ 1078 w 5847"/>
                <a:gd name="T75" fmla="*/ 3576 h 5768"/>
                <a:gd name="T76" fmla="*/ 1493 w 5847"/>
                <a:gd name="T77" fmla="*/ 3810 h 5768"/>
                <a:gd name="T78" fmla="*/ 1338 w 5847"/>
                <a:gd name="T79" fmla="*/ 4322 h 5768"/>
                <a:gd name="T80" fmla="*/ 349 w 5847"/>
                <a:gd name="T81" fmla="*/ 3318 h 5768"/>
                <a:gd name="T82" fmla="*/ 1122 w 5847"/>
                <a:gd name="T83" fmla="*/ 1623 h 5768"/>
                <a:gd name="T84" fmla="*/ 634 w 5847"/>
                <a:gd name="T85" fmla="*/ 2624 h 5768"/>
                <a:gd name="T86" fmla="*/ 1135 w 5847"/>
                <a:gd name="T87" fmla="*/ 1038 h 5768"/>
                <a:gd name="T88" fmla="*/ 2418 w 5847"/>
                <a:gd name="T89" fmla="*/ 2033 h 5768"/>
                <a:gd name="T90" fmla="*/ 2609 w 5847"/>
                <a:gd name="T91" fmla="*/ 2167 h 5768"/>
                <a:gd name="T92" fmla="*/ 3121 w 5847"/>
                <a:gd name="T93" fmla="*/ 2279 h 5768"/>
                <a:gd name="T94" fmla="*/ 3539 w 5847"/>
                <a:gd name="T95" fmla="*/ 2570 h 5768"/>
                <a:gd name="T96" fmla="*/ 4028 w 5847"/>
                <a:gd name="T97" fmla="*/ 3121 h 5768"/>
                <a:gd name="T98" fmla="*/ 3662 w 5847"/>
                <a:gd name="T99" fmla="*/ 4009 h 5768"/>
                <a:gd name="T100" fmla="*/ 3407 w 5847"/>
                <a:gd name="T101" fmla="*/ 4389 h 5768"/>
                <a:gd name="T102" fmla="*/ 3111 w 5847"/>
                <a:gd name="T103" fmla="*/ 4732 h 5768"/>
                <a:gd name="T104" fmla="*/ 2869 w 5847"/>
                <a:gd name="T105" fmla="*/ 4019 h 5768"/>
                <a:gd name="T106" fmla="*/ 2749 w 5847"/>
                <a:gd name="T107" fmla="*/ 3408 h 5768"/>
                <a:gd name="T108" fmla="*/ 1842 w 5847"/>
                <a:gd name="T109" fmla="*/ 2981 h 5768"/>
                <a:gd name="T110" fmla="*/ 2060 w 5847"/>
                <a:gd name="T111" fmla="*/ 2205 h 5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47" h="5768">
                  <a:moveTo>
                    <a:pt x="5388" y="1517"/>
                  </a:moveTo>
                  <a:cubicBezTo>
                    <a:pt x="5009" y="861"/>
                    <a:pt x="4398" y="392"/>
                    <a:pt x="3667" y="196"/>
                  </a:cubicBezTo>
                  <a:cubicBezTo>
                    <a:pt x="2936" y="0"/>
                    <a:pt x="2172" y="101"/>
                    <a:pt x="1517" y="479"/>
                  </a:cubicBezTo>
                  <a:cubicBezTo>
                    <a:pt x="861" y="858"/>
                    <a:pt x="392" y="1469"/>
                    <a:pt x="196" y="2200"/>
                  </a:cubicBezTo>
                  <a:cubicBezTo>
                    <a:pt x="0" y="2931"/>
                    <a:pt x="101" y="3695"/>
                    <a:pt x="479" y="4350"/>
                  </a:cubicBezTo>
                  <a:cubicBezTo>
                    <a:pt x="819" y="4939"/>
                    <a:pt x="1358" y="5385"/>
                    <a:pt x="1999" y="5609"/>
                  </a:cubicBezTo>
                  <a:cubicBezTo>
                    <a:pt x="2302" y="5715"/>
                    <a:pt x="2619" y="5768"/>
                    <a:pt x="2935" y="5768"/>
                  </a:cubicBezTo>
                  <a:cubicBezTo>
                    <a:pt x="3279" y="5768"/>
                    <a:pt x="3623" y="5705"/>
                    <a:pt x="3947" y="5580"/>
                  </a:cubicBezTo>
                  <a:cubicBezTo>
                    <a:pt x="4004" y="5558"/>
                    <a:pt x="4033" y="5494"/>
                    <a:pt x="4011" y="5437"/>
                  </a:cubicBezTo>
                  <a:cubicBezTo>
                    <a:pt x="3989" y="5380"/>
                    <a:pt x="3925" y="5352"/>
                    <a:pt x="3868" y="5374"/>
                  </a:cubicBezTo>
                  <a:cubicBezTo>
                    <a:pt x="3004" y="5706"/>
                    <a:pt x="2069" y="5555"/>
                    <a:pt x="1370" y="5030"/>
                  </a:cubicBezTo>
                  <a:cubicBezTo>
                    <a:pt x="1469" y="4513"/>
                    <a:pt x="1469" y="4513"/>
                    <a:pt x="1469" y="4513"/>
                  </a:cubicBezTo>
                  <a:cubicBezTo>
                    <a:pt x="1517" y="4497"/>
                    <a:pt x="1517" y="4497"/>
                    <a:pt x="1517" y="4497"/>
                  </a:cubicBezTo>
                  <a:cubicBezTo>
                    <a:pt x="1698" y="4438"/>
                    <a:pt x="1797" y="4244"/>
                    <a:pt x="1738" y="4063"/>
                  </a:cubicBezTo>
                  <a:cubicBezTo>
                    <a:pt x="1703" y="3955"/>
                    <a:pt x="1703" y="3955"/>
                    <a:pt x="1703" y="3955"/>
                  </a:cubicBezTo>
                  <a:cubicBezTo>
                    <a:pt x="1695" y="3930"/>
                    <a:pt x="1695" y="3904"/>
                    <a:pt x="1703" y="3879"/>
                  </a:cubicBezTo>
                  <a:cubicBezTo>
                    <a:pt x="1734" y="3785"/>
                    <a:pt x="1723" y="3682"/>
                    <a:pt x="1673" y="3597"/>
                  </a:cubicBezTo>
                  <a:cubicBezTo>
                    <a:pt x="1623" y="3512"/>
                    <a:pt x="1539" y="3452"/>
                    <a:pt x="1442" y="3433"/>
                  </a:cubicBezTo>
                  <a:cubicBezTo>
                    <a:pt x="1192" y="3384"/>
                    <a:pt x="1192" y="3384"/>
                    <a:pt x="1192" y="3384"/>
                  </a:cubicBezTo>
                  <a:cubicBezTo>
                    <a:pt x="710" y="3018"/>
                    <a:pt x="710" y="3018"/>
                    <a:pt x="710" y="3018"/>
                  </a:cubicBezTo>
                  <a:cubicBezTo>
                    <a:pt x="681" y="2996"/>
                    <a:pt x="643" y="2989"/>
                    <a:pt x="609" y="3001"/>
                  </a:cubicBezTo>
                  <a:cubicBezTo>
                    <a:pt x="326" y="3092"/>
                    <a:pt x="326" y="3092"/>
                    <a:pt x="326" y="3092"/>
                  </a:cubicBezTo>
                  <a:cubicBezTo>
                    <a:pt x="320" y="2991"/>
                    <a:pt x="320" y="2890"/>
                    <a:pt x="326" y="2790"/>
                  </a:cubicBezTo>
                  <a:cubicBezTo>
                    <a:pt x="337" y="2800"/>
                    <a:pt x="344" y="2807"/>
                    <a:pt x="349" y="2812"/>
                  </a:cubicBezTo>
                  <a:cubicBezTo>
                    <a:pt x="354" y="2821"/>
                    <a:pt x="361" y="2830"/>
                    <a:pt x="369" y="2837"/>
                  </a:cubicBezTo>
                  <a:cubicBezTo>
                    <a:pt x="392" y="2858"/>
                    <a:pt x="413" y="2868"/>
                    <a:pt x="457" y="2868"/>
                  </a:cubicBezTo>
                  <a:cubicBezTo>
                    <a:pt x="497" y="2868"/>
                    <a:pt x="557" y="2860"/>
                    <a:pt x="655" y="2845"/>
                  </a:cubicBezTo>
                  <a:cubicBezTo>
                    <a:pt x="749" y="2831"/>
                    <a:pt x="842" y="2816"/>
                    <a:pt x="843" y="2815"/>
                  </a:cubicBezTo>
                  <a:cubicBezTo>
                    <a:pt x="880" y="2809"/>
                    <a:pt x="911" y="2784"/>
                    <a:pt x="926" y="2750"/>
                  </a:cubicBezTo>
                  <a:cubicBezTo>
                    <a:pt x="941" y="2715"/>
                    <a:pt x="937" y="2675"/>
                    <a:pt x="916" y="2644"/>
                  </a:cubicBezTo>
                  <a:cubicBezTo>
                    <a:pt x="780" y="2445"/>
                    <a:pt x="780" y="2445"/>
                    <a:pt x="780" y="2445"/>
                  </a:cubicBezTo>
                  <a:cubicBezTo>
                    <a:pt x="974" y="2306"/>
                    <a:pt x="974" y="2306"/>
                    <a:pt x="974" y="2306"/>
                  </a:cubicBezTo>
                  <a:cubicBezTo>
                    <a:pt x="987" y="2296"/>
                    <a:pt x="998" y="2284"/>
                    <a:pt x="1006" y="2271"/>
                  </a:cubicBezTo>
                  <a:cubicBezTo>
                    <a:pt x="1308" y="1744"/>
                    <a:pt x="1308" y="1744"/>
                    <a:pt x="1308" y="1744"/>
                  </a:cubicBezTo>
                  <a:cubicBezTo>
                    <a:pt x="1429" y="1614"/>
                    <a:pt x="1429" y="1614"/>
                    <a:pt x="1429" y="1614"/>
                  </a:cubicBezTo>
                  <a:cubicBezTo>
                    <a:pt x="1553" y="1481"/>
                    <a:pt x="1589" y="1286"/>
                    <a:pt x="1519" y="1118"/>
                  </a:cubicBezTo>
                  <a:cubicBezTo>
                    <a:pt x="1478" y="1019"/>
                    <a:pt x="1407" y="936"/>
                    <a:pt x="1318" y="881"/>
                  </a:cubicBezTo>
                  <a:cubicBezTo>
                    <a:pt x="1414" y="805"/>
                    <a:pt x="1518" y="734"/>
                    <a:pt x="1627" y="671"/>
                  </a:cubicBezTo>
                  <a:cubicBezTo>
                    <a:pt x="2030" y="439"/>
                    <a:pt x="2469" y="326"/>
                    <a:pt x="2903" y="322"/>
                  </a:cubicBezTo>
                  <a:cubicBezTo>
                    <a:pt x="2706" y="570"/>
                    <a:pt x="2706" y="570"/>
                    <a:pt x="2706" y="570"/>
                  </a:cubicBezTo>
                  <a:cubicBezTo>
                    <a:pt x="1972" y="827"/>
                    <a:pt x="1972" y="827"/>
                    <a:pt x="1972" y="827"/>
                  </a:cubicBezTo>
                  <a:cubicBezTo>
                    <a:pt x="1943" y="837"/>
                    <a:pt x="1919" y="860"/>
                    <a:pt x="1907" y="889"/>
                  </a:cubicBezTo>
                  <a:cubicBezTo>
                    <a:pt x="1702" y="1386"/>
                    <a:pt x="1702" y="1386"/>
                    <a:pt x="1702" y="1386"/>
                  </a:cubicBezTo>
                  <a:cubicBezTo>
                    <a:pt x="1687" y="1421"/>
                    <a:pt x="1692" y="1461"/>
                    <a:pt x="1714" y="1492"/>
                  </a:cubicBezTo>
                  <a:cubicBezTo>
                    <a:pt x="2013" y="1911"/>
                    <a:pt x="2013" y="1911"/>
                    <a:pt x="2013" y="1911"/>
                  </a:cubicBezTo>
                  <a:cubicBezTo>
                    <a:pt x="1970" y="1950"/>
                    <a:pt x="1929" y="2007"/>
                    <a:pt x="1879" y="2078"/>
                  </a:cubicBezTo>
                  <a:cubicBezTo>
                    <a:pt x="1857" y="2109"/>
                    <a:pt x="1836" y="2138"/>
                    <a:pt x="1822" y="2154"/>
                  </a:cubicBezTo>
                  <a:cubicBezTo>
                    <a:pt x="1810" y="2169"/>
                    <a:pt x="1797" y="2183"/>
                    <a:pt x="1785" y="2196"/>
                  </a:cubicBezTo>
                  <a:cubicBezTo>
                    <a:pt x="1721" y="2269"/>
                    <a:pt x="1654" y="2344"/>
                    <a:pt x="1607" y="2444"/>
                  </a:cubicBezTo>
                  <a:cubicBezTo>
                    <a:pt x="1503" y="2663"/>
                    <a:pt x="1524" y="2919"/>
                    <a:pt x="1662" y="3111"/>
                  </a:cubicBezTo>
                  <a:cubicBezTo>
                    <a:pt x="1795" y="3296"/>
                    <a:pt x="2014" y="3390"/>
                    <a:pt x="2248" y="3362"/>
                  </a:cubicBezTo>
                  <a:cubicBezTo>
                    <a:pt x="2287" y="3358"/>
                    <a:pt x="2322" y="3349"/>
                    <a:pt x="2357" y="3341"/>
                  </a:cubicBezTo>
                  <a:cubicBezTo>
                    <a:pt x="2452" y="3317"/>
                    <a:pt x="2482" y="3315"/>
                    <a:pt x="2512" y="3343"/>
                  </a:cubicBezTo>
                  <a:cubicBezTo>
                    <a:pt x="2527" y="3357"/>
                    <a:pt x="2528" y="3360"/>
                    <a:pt x="2528" y="3407"/>
                  </a:cubicBezTo>
                  <a:cubicBezTo>
                    <a:pt x="2528" y="3437"/>
                    <a:pt x="2528" y="3474"/>
                    <a:pt x="2538" y="3516"/>
                  </a:cubicBezTo>
                  <a:cubicBezTo>
                    <a:pt x="2554" y="3584"/>
                    <a:pt x="2597" y="3632"/>
                    <a:pt x="2631" y="3669"/>
                  </a:cubicBezTo>
                  <a:cubicBezTo>
                    <a:pt x="2648" y="3688"/>
                    <a:pt x="2666" y="3707"/>
                    <a:pt x="2672" y="3721"/>
                  </a:cubicBezTo>
                  <a:cubicBezTo>
                    <a:pt x="2706" y="3803"/>
                    <a:pt x="2691" y="3849"/>
                    <a:pt x="2658" y="3950"/>
                  </a:cubicBezTo>
                  <a:cubicBezTo>
                    <a:pt x="2655" y="3958"/>
                    <a:pt x="2652" y="3967"/>
                    <a:pt x="2650" y="3976"/>
                  </a:cubicBezTo>
                  <a:cubicBezTo>
                    <a:pt x="2599" y="4131"/>
                    <a:pt x="2669" y="4285"/>
                    <a:pt x="2731" y="4420"/>
                  </a:cubicBezTo>
                  <a:cubicBezTo>
                    <a:pt x="2751" y="4464"/>
                    <a:pt x="2770" y="4506"/>
                    <a:pt x="2782" y="4543"/>
                  </a:cubicBezTo>
                  <a:cubicBezTo>
                    <a:pt x="2882" y="4838"/>
                    <a:pt x="2956" y="4906"/>
                    <a:pt x="3016" y="4933"/>
                  </a:cubicBezTo>
                  <a:cubicBezTo>
                    <a:pt x="3048" y="4947"/>
                    <a:pt x="3080" y="4953"/>
                    <a:pt x="3113" y="4953"/>
                  </a:cubicBezTo>
                  <a:cubicBezTo>
                    <a:pt x="3272" y="4953"/>
                    <a:pt x="3439" y="4805"/>
                    <a:pt x="3515" y="4711"/>
                  </a:cubicBezTo>
                  <a:cubicBezTo>
                    <a:pt x="3564" y="4652"/>
                    <a:pt x="3575" y="4593"/>
                    <a:pt x="3584" y="4550"/>
                  </a:cubicBezTo>
                  <a:cubicBezTo>
                    <a:pt x="3588" y="4528"/>
                    <a:pt x="3592" y="4512"/>
                    <a:pt x="3598" y="4500"/>
                  </a:cubicBezTo>
                  <a:cubicBezTo>
                    <a:pt x="3608" y="4484"/>
                    <a:pt x="3620" y="4470"/>
                    <a:pt x="3634" y="4454"/>
                  </a:cubicBezTo>
                  <a:cubicBezTo>
                    <a:pt x="3664" y="4420"/>
                    <a:pt x="3701" y="4379"/>
                    <a:pt x="3725" y="4303"/>
                  </a:cubicBezTo>
                  <a:cubicBezTo>
                    <a:pt x="3743" y="4246"/>
                    <a:pt x="3756" y="4232"/>
                    <a:pt x="3800" y="4185"/>
                  </a:cubicBezTo>
                  <a:cubicBezTo>
                    <a:pt x="3808" y="4177"/>
                    <a:pt x="3816" y="4169"/>
                    <a:pt x="3825" y="4159"/>
                  </a:cubicBezTo>
                  <a:cubicBezTo>
                    <a:pt x="3972" y="3999"/>
                    <a:pt x="3934" y="3876"/>
                    <a:pt x="3894" y="3746"/>
                  </a:cubicBezTo>
                  <a:cubicBezTo>
                    <a:pt x="3860" y="3637"/>
                    <a:pt x="3919" y="3567"/>
                    <a:pt x="4062" y="3434"/>
                  </a:cubicBezTo>
                  <a:cubicBezTo>
                    <a:pt x="4124" y="3376"/>
                    <a:pt x="4189" y="3316"/>
                    <a:pt x="4238" y="3245"/>
                  </a:cubicBezTo>
                  <a:cubicBezTo>
                    <a:pt x="4260" y="3213"/>
                    <a:pt x="4326" y="3118"/>
                    <a:pt x="4285" y="3023"/>
                  </a:cubicBezTo>
                  <a:cubicBezTo>
                    <a:pt x="4245" y="2930"/>
                    <a:pt x="4143" y="2914"/>
                    <a:pt x="4061" y="2902"/>
                  </a:cubicBezTo>
                  <a:cubicBezTo>
                    <a:pt x="4029" y="2897"/>
                    <a:pt x="3980" y="2889"/>
                    <a:pt x="3965" y="2879"/>
                  </a:cubicBezTo>
                  <a:cubicBezTo>
                    <a:pt x="3896" y="2834"/>
                    <a:pt x="3854" y="2741"/>
                    <a:pt x="3814" y="2651"/>
                  </a:cubicBezTo>
                  <a:cubicBezTo>
                    <a:pt x="3806" y="2633"/>
                    <a:pt x="3798" y="2615"/>
                    <a:pt x="3790" y="2598"/>
                  </a:cubicBezTo>
                  <a:cubicBezTo>
                    <a:pt x="3775" y="2567"/>
                    <a:pt x="3761" y="2530"/>
                    <a:pt x="3746" y="2490"/>
                  </a:cubicBezTo>
                  <a:cubicBezTo>
                    <a:pt x="3705" y="2386"/>
                    <a:pt x="3660" y="2268"/>
                    <a:pt x="3582" y="2185"/>
                  </a:cubicBezTo>
                  <a:cubicBezTo>
                    <a:pt x="3512" y="2111"/>
                    <a:pt x="3381" y="2076"/>
                    <a:pt x="3264" y="2044"/>
                  </a:cubicBezTo>
                  <a:cubicBezTo>
                    <a:pt x="3225" y="2034"/>
                    <a:pt x="3188" y="2024"/>
                    <a:pt x="3164" y="2015"/>
                  </a:cubicBezTo>
                  <a:cubicBezTo>
                    <a:pt x="3144" y="2007"/>
                    <a:pt x="3122" y="2006"/>
                    <a:pt x="3100" y="2011"/>
                  </a:cubicBezTo>
                  <a:cubicBezTo>
                    <a:pt x="3044" y="2024"/>
                    <a:pt x="3009" y="2039"/>
                    <a:pt x="2982" y="2060"/>
                  </a:cubicBezTo>
                  <a:cubicBezTo>
                    <a:pt x="2976" y="2065"/>
                    <a:pt x="2955" y="2083"/>
                    <a:pt x="2943" y="2113"/>
                  </a:cubicBezTo>
                  <a:cubicBezTo>
                    <a:pt x="2902" y="2093"/>
                    <a:pt x="2847" y="2056"/>
                    <a:pt x="2812" y="2033"/>
                  </a:cubicBezTo>
                  <a:cubicBezTo>
                    <a:pt x="2812" y="2033"/>
                    <a:pt x="2811" y="2032"/>
                    <a:pt x="2810" y="2032"/>
                  </a:cubicBezTo>
                  <a:cubicBezTo>
                    <a:pt x="2822" y="1985"/>
                    <a:pt x="2811" y="1948"/>
                    <a:pt x="2800" y="1925"/>
                  </a:cubicBezTo>
                  <a:cubicBezTo>
                    <a:pt x="2739" y="1794"/>
                    <a:pt x="2533" y="1805"/>
                    <a:pt x="2493" y="1808"/>
                  </a:cubicBezTo>
                  <a:cubicBezTo>
                    <a:pt x="2470" y="1810"/>
                    <a:pt x="2441" y="1811"/>
                    <a:pt x="2410" y="1812"/>
                  </a:cubicBezTo>
                  <a:cubicBezTo>
                    <a:pt x="2361" y="1814"/>
                    <a:pt x="2308" y="1816"/>
                    <a:pt x="2255" y="1822"/>
                  </a:cubicBezTo>
                  <a:cubicBezTo>
                    <a:pt x="2258" y="1814"/>
                    <a:pt x="2258" y="1814"/>
                    <a:pt x="2258" y="1814"/>
                  </a:cubicBezTo>
                  <a:cubicBezTo>
                    <a:pt x="2298" y="1702"/>
                    <a:pt x="2405" y="1627"/>
                    <a:pt x="2524" y="1627"/>
                  </a:cubicBezTo>
                  <a:cubicBezTo>
                    <a:pt x="2587" y="1627"/>
                    <a:pt x="2587" y="1627"/>
                    <a:pt x="2587" y="1627"/>
                  </a:cubicBezTo>
                  <a:cubicBezTo>
                    <a:pt x="2648" y="1627"/>
                    <a:pt x="2697" y="1577"/>
                    <a:pt x="2697" y="1516"/>
                  </a:cubicBezTo>
                  <a:cubicBezTo>
                    <a:pt x="2697" y="1455"/>
                    <a:pt x="2648" y="1406"/>
                    <a:pt x="2587" y="1406"/>
                  </a:cubicBezTo>
                  <a:cubicBezTo>
                    <a:pt x="2524" y="1406"/>
                    <a:pt x="2524" y="1406"/>
                    <a:pt x="2524" y="1406"/>
                  </a:cubicBezTo>
                  <a:cubicBezTo>
                    <a:pt x="2347" y="1406"/>
                    <a:pt x="2186" y="1498"/>
                    <a:pt x="2095" y="1645"/>
                  </a:cubicBezTo>
                  <a:cubicBezTo>
                    <a:pt x="1930" y="1413"/>
                    <a:pt x="1930" y="1413"/>
                    <a:pt x="1930" y="1413"/>
                  </a:cubicBezTo>
                  <a:cubicBezTo>
                    <a:pt x="2092" y="1019"/>
                    <a:pt x="2092" y="1019"/>
                    <a:pt x="2092" y="1019"/>
                  </a:cubicBezTo>
                  <a:cubicBezTo>
                    <a:pt x="2809" y="768"/>
                    <a:pt x="2809" y="768"/>
                    <a:pt x="2809" y="768"/>
                  </a:cubicBezTo>
                  <a:cubicBezTo>
                    <a:pt x="2828" y="761"/>
                    <a:pt x="2846" y="749"/>
                    <a:pt x="2859" y="733"/>
                  </a:cubicBezTo>
                  <a:cubicBezTo>
                    <a:pt x="3177" y="333"/>
                    <a:pt x="3177" y="333"/>
                    <a:pt x="3177" y="333"/>
                  </a:cubicBezTo>
                  <a:cubicBezTo>
                    <a:pt x="3991" y="411"/>
                    <a:pt x="4757" y="867"/>
                    <a:pt x="5196" y="1627"/>
                  </a:cubicBezTo>
                  <a:cubicBezTo>
                    <a:pt x="5313" y="1830"/>
                    <a:pt x="5399" y="2043"/>
                    <a:pt x="5457" y="2261"/>
                  </a:cubicBezTo>
                  <a:cubicBezTo>
                    <a:pt x="5410" y="2303"/>
                    <a:pt x="5410" y="2303"/>
                    <a:pt x="5410" y="2303"/>
                  </a:cubicBezTo>
                  <a:cubicBezTo>
                    <a:pt x="5349" y="2358"/>
                    <a:pt x="5313" y="2436"/>
                    <a:pt x="5311" y="2518"/>
                  </a:cubicBezTo>
                  <a:cubicBezTo>
                    <a:pt x="5311" y="2519"/>
                    <a:pt x="5311" y="2520"/>
                    <a:pt x="5311" y="2521"/>
                  </a:cubicBezTo>
                  <a:cubicBezTo>
                    <a:pt x="5235" y="2310"/>
                    <a:pt x="5235" y="2310"/>
                    <a:pt x="5235" y="2310"/>
                  </a:cubicBezTo>
                  <a:cubicBezTo>
                    <a:pt x="5224" y="2279"/>
                    <a:pt x="5207" y="2250"/>
                    <a:pt x="5185" y="2225"/>
                  </a:cubicBezTo>
                  <a:cubicBezTo>
                    <a:pt x="5049" y="2065"/>
                    <a:pt x="5049" y="2065"/>
                    <a:pt x="5049" y="2065"/>
                  </a:cubicBezTo>
                  <a:cubicBezTo>
                    <a:pt x="4996" y="2003"/>
                    <a:pt x="4919" y="1968"/>
                    <a:pt x="4837" y="1968"/>
                  </a:cubicBezTo>
                  <a:cubicBezTo>
                    <a:pt x="4670" y="1968"/>
                    <a:pt x="4670" y="1968"/>
                    <a:pt x="4670" y="1968"/>
                  </a:cubicBezTo>
                  <a:cubicBezTo>
                    <a:pt x="4611" y="1968"/>
                    <a:pt x="4557" y="2000"/>
                    <a:pt x="4529" y="2052"/>
                  </a:cubicBezTo>
                  <a:cubicBezTo>
                    <a:pt x="4501" y="2105"/>
                    <a:pt x="4504" y="2168"/>
                    <a:pt x="4537" y="2217"/>
                  </a:cubicBezTo>
                  <a:cubicBezTo>
                    <a:pt x="4554" y="2242"/>
                    <a:pt x="4554" y="2242"/>
                    <a:pt x="4554" y="2242"/>
                  </a:cubicBezTo>
                  <a:cubicBezTo>
                    <a:pt x="4446" y="2335"/>
                    <a:pt x="4321" y="2409"/>
                    <a:pt x="4188" y="2460"/>
                  </a:cubicBezTo>
                  <a:cubicBezTo>
                    <a:pt x="3959" y="2021"/>
                    <a:pt x="3959" y="2021"/>
                    <a:pt x="3959" y="2021"/>
                  </a:cubicBezTo>
                  <a:cubicBezTo>
                    <a:pt x="3959" y="1923"/>
                    <a:pt x="3959" y="1923"/>
                    <a:pt x="3959" y="1923"/>
                  </a:cubicBezTo>
                  <a:cubicBezTo>
                    <a:pt x="3959" y="1893"/>
                    <a:pt x="3947" y="1864"/>
                    <a:pt x="3925" y="1843"/>
                  </a:cubicBezTo>
                  <a:cubicBezTo>
                    <a:pt x="3719" y="1647"/>
                    <a:pt x="3719" y="1647"/>
                    <a:pt x="3719" y="1647"/>
                  </a:cubicBezTo>
                  <a:cubicBezTo>
                    <a:pt x="3708" y="1636"/>
                    <a:pt x="3694" y="1627"/>
                    <a:pt x="3679" y="1622"/>
                  </a:cubicBezTo>
                  <a:cubicBezTo>
                    <a:pt x="3494" y="1557"/>
                    <a:pt x="3494" y="1557"/>
                    <a:pt x="3494" y="1557"/>
                  </a:cubicBezTo>
                  <a:cubicBezTo>
                    <a:pt x="3436" y="1537"/>
                    <a:pt x="3373" y="1567"/>
                    <a:pt x="3353" y="1625"/>
                  </a:cubicBezTo>
                  <a:cubicBezTo>
                    <a:pt x="3332" y="1682"/>
                    <a:pt x="3363" y="1746"/>
                    <a:pt x="3420" y="1766"/>
                  </a:cubicBezTo>
                  <a:cubicBezTo>
                    <a:pt x="3583" y="1823"/>
                    <a:pt x="3583" y="1823"/>
                    <a:pt x="3583" y="1823"/>
                  </a:cubicBezTo>
                  <a:cubicBezTo>
                    <a:pt x="3738" y="1971"/>
                    <a:pt x="3738" y="1971"/>
                    <a:pt x="3738" y="1971"/>
                  </a:cubicBezTo>
                  <a:cubicBezTo>
                    <a:pt x="3738" y="2048"/>
                    <a:pt x="3738" y="2048"/>
                    <a:pt x="3738" y="2048"/>
                  </a:cubicBezTo>
                  <a:cubicBezTo>
                    <a:pt x="3738" y="2066"/>
                    <a:pt x="3742" y="2084"/>
                    <a:pt x="3751" y="2100"/>
                  </a:cubicBezTo>
                  <a:cubicBezTo>
                    <a:pt x="4037" y="2648"/>
                    <a:pt x="4037" y="2648"/>
                    <a:pt x="4037" y="2648"/>
                  </a:cubicBezTo>
                  <a:cubicBezTo>
                    <a:pt x="4063" y="2698"/>
                    <a:pt x="4121" y="2720"/>
                    <a:pt x="4174" y="2701"/>
                  </a:cubicBezTo>
                  <a:cubicBezTo>
                    <a:pt x="4257" y="2670"/>
                    <a:pt x="4257" y="2670"/>
                    <a:pt x="4257" y="2670"/>
                  </a:cubicBezTo>
                  <a:cubicBezTo>
                    <a:pt x="4451" y="2599"/>
                    <a:pt x="4630" y="2484"/>
                    <a:pt x="4777" y="2338"/>
                  </a:cubicBezTo>
                  <a:cubicBezTo>
                    <a:pt x="4814" y="2300"/>
                    <a:pt x="4820" y="2242"/>
                    <a:pt x="4790" y="2198"/>
                  </a:cubicBezTo>
                  <a:cubicBezTo>
                    <a:pt x="4785" y="2189"/>
                    <a:pt x="4785" y="2189"/>
                    <a:pt x="4785" y="2189"/>
                  </a:cubicBezTo>
                  <a:cubicBezTo>
                    <a:pt x="4837" y="2189"/>
                    <a:pt x="4837" y="2189"/>
                    <a:pt x="4837" y="2189"/>
                  </a:cubicBezTo>
                  <a:cubicBezTo>
                    <a:pt x="4854" y="2189"/>
                    <a:pt x="4870" y="2196"/>
                    <a:pt x="4880" y="2209"/>
                  </a:cubicBezTo>
                  <a:cubicBezTo>
                    <a:pt x="5017" y="2369"/>
                    <a:pt x="5017" y="2369"/>
                    <a:pt x="5017" y="2369"/>
                  </a:cubicBezTo>
                  <a:cubicBezTo>
                    <a:pt x="5021" y="2374"/>
                    <a:pt x="5025" y="2380"/>
                    <a:pt x="5027" y="2386"/>
                  </a:cubicBezTo>
                  <a:cubicBezTo>
                    <a:pt x="5177" y="2800"/>
                    <a:pt x="5177" y="2800"/>
                    <a:pt x="5177" y="2800"/>
                  </a:cubicBezTo>
                  <a:cubicBezTo>
                    <a:pt x="5190" y="2836"/>
                    <a:pt x="5221" y="2862"/>
                    <a:pt x="5257" y="2870"/>
                  </a:cubicBezTo>
                  <a:cubicBezTo>
                    <a:pt x="5265" y="2872"/>
                    <a:pt x="5273" y="2873"/>
                    <a:pt x="5281" y="2873"/>
                  </a:cubicBezTo>
                  <a:cubicBezTo>
                    <a:pt x="5310" y="2873"/>
                    <a:pt x="5339" y="2861"/>
                    <a:pt x="5360" y="2840"/>
                  </a:cubicBezTo>
                  <a:cubicBezTo>
                    <a:pt x="5431" y="2769"/>
                    <a:pt x="5431" y="2769"/>
                    <a:pt x="5431" y="2769"/>
                  </a:cubicBezTo>
                  <a:cubicBezTo>
                    <a:pt x="5477" y="2723"/>
                    <a:pt x="5508" y="2666"/>
                    <a:pt x="5523" y="2602"/>
                  </a:cubicBezTo>
                  <a:cubicBezTo>
                    <a:pt x="5634" y="3490"/>
                    <a:pt x="5285" y="4409"/>
                    <a:pt x="4549" y="4987"/>
                  </a:cubicBezTo>
                  <a:cubicBezTo>
                    <a:pt x="4501" y="5025"/>
                    <a:pt x="4493" y="5094"/>
                    <a:pt x="4531" y="5142"/>
                  </a:cubicBezTo>
                  <a:cubicBezTo>
                    <a:pt x="4568" y="5190"/>
                    <a:pt x="4638" y="5199"/>
                    <a:pt x="4686" y="5161"/>
                  </a:cubicBezTo>
                  <a:cubicBezTo>
                    <a:pt x="5218" y="4744"/>
                    <a:pt x="5583" y="4147"/>
                    <a:pt x="5714" y="3481"/>
                  </a:cubicBezTo>
                  <a:cubicBezTo>
                    <a:pt x="5847" y="2809"/>
                    <a:pt x="5731" y="2111"/>
                    <a:pt x="5388" y="1517"/>
                  </a:cubicBezTo>
                  <a:close/>
                  <a:moveTo>
                    <a:pt x="622" y="3229"/>
                  </a:moveTo>
                  <a:cubicBezTo>
                    <a:pt x="1078" y="3576"/>
                    <a:pt x="1078" y="3576"/>
                    <a:pt x="1078" y="3576"/>
                  </a:cubicBezTo>
                  <a:cubicBezTo>
                    <a:pt x="1092" y="3587"/>
                    <a:pt x="1108" y="3594"/>
                    <a:pt x="1124" y="3597"/>
                  </a:cubicBezTo>
                  <a:cubicBezTo>
                    <a:pt x="1399" y="3651"/>
                    <a:pt x="1399" y="3651"/>
                    <a:pt x="1399" y="3651"/>
                  </a:cubicBezTo>
                  <a:cubicBezTo>
                    <a:pt x="1435" y="3657"/>
                    <a:pt x="1464" y="3678"/>
                    <a:pt x="1482" y="3709"/>
                  </a:cubicBezTo>
                  <a:cubicBezTo>
                    <a:pt x="1500" y="3740"/>
                    <a:pt x="1504" y="3776"/>
                    <a:pt x="1493" y="3810"/>
                  </a:cubicBezTo>
                  <a:cubicBezTo>
                    <a:pt x="1470" y="3880"/>
                    <a:pt x="1470" y="3954"/>
                    <a:pt x="1492" y="4023"/>
                  </a:cubicBezTo>
                  <a:cubicBezTo>
                    <a:pt x="1528" y="4131"/>
                    <a:pt x="1528" y="4131"/>
                    <a:pt x="1528" y="4131"/>
                  </a:cubicBezTo>
                  <a:cubicBezTo>
                    <a:pt x="1548" y="4196"/>
                    <a:pt x="1513" y="4265"/>
                    <a:pt x="1449" y="4286"/>
                  </a:cubicBezTo>
                  <a:cubicBezTo>
                    <a:pt x="1338" y="4322"/>
                    <a:pt x="1338" y="4322"/>
                    <a:pt x="1338" y="4322"/>
                  </a:cubicBezTo>
                  <a:cubicBezTo>
                    <a:pt x="1300" y="4335"/>
                    <a:pt x="1272" y="4367"/>
                    <a:pt x="1264" y="4407"/>
                  </a:cubicBezTo>
                  <a:cubicBezTo>
                    <a:pt x="1175" y="4869"/>
                    <a:pt x="1175" y="4869"/>
                    <a:pt x="1175" y="4869"/>
                  </a:cubicBezTo>
                  <a:cubicBezTo>
                    <a:pt x="981" y="4691"/>
                    <a:pt x="810" y="4480"/>
                    <a:pt x="671" y="4240"/>
                  </a:cubicBezTo>
                  <a:cubicBezTo>
                    <a:pt x="502" y="3947"/>
                    <a:pt x="396" y="3634"/>
                    <a:pt x="349" y="3318"/>
                  </a:cubicBezTo>
                  <a:lnTo>
                    <a:pt x="622" y="3229"/>
                  </a:lnTo>
                  <a:close/>
                  <a:moveTo>
                    <a:pt x="1267" y="1463"/>
                  </a:moveTo>
                  <a:cubicBezTo>
                    <a:pt x="1137" y="1603"/>
                    <a:pt x="1137" y="1603"/>
                    <a:pt x="1137" y="1603"/>
                  </a:cubicBezTo>
                  <a:cubicBezTo>
                    <a:pt x="1131" y="1609"/>
                    <a:pt x="1126" y="1616"/>
                    <a:pt x="1122" y="1623"/>
                  </a:cubicBezTo>
                  <a:cubicBezTo>
                    <a:pt x="826" y="2140"/>
                    <a:pt x="826" y="2140"/>
                    <a:pt x="826" y="2140"/>
                  </a:cubicBezTo>
                  <a:cubicBezTo>
                    <a:pt x="563" y="2328"/>
                    <a:pt x="563" y="2328"/>
                    <a:pt x="563" y="2328"/>
                  </a:cubicBezTo>
                  <a:cubicBezTo>
                    <a:pt x="514" y="2363"/>
                    <a:pt x="502" y="2430"/>
                    <a:pt x="536" y="2480"/>
                  </a:cubicBezTo>
                  <a:cubicBezTo>
                    <a:pt x="634" y="2624"/>
                    <a:pt x="634" y="2624"/>
                    <a:pt x="634" y="2624"/>
                  </a:cubicBezTo>
                  <a:cubicBezTo>
                    <a:pt x="578" y="2633"/>
                    <a:pt x="527" y="2640"/>
                    <a:pt x="493" y="2643"/>
                  </a:cubicBezTo>
                  <a:cubicBezTo>
                    <a:pt x="487" y="2637"/>
                    <a:pt x="480" y="2631"/>
                    <a:pt x="473" y="2624"/>
                  </a:cubicBezTo>
                  <a:cubicBezTo>
                    <a:pt x="446" y="2600"/>
                    <a:pt x="410" y="2567"/>
                    <a:pt x="355" y="2519"/>
                  </a:cubicBezTo>
                  <a:cubicBezTo>
                    <a:pt x="445" y="1963"/>
                    <a:pt x="713" y="1439"/>
                    <a:pt x="1135" y="1038"/>
                  </a:cubicBezTo>
                  <a:cubicBezTo>
                    <a:pt x="1216" y="1064"/>
                    <a:pt x="1282" y="1124"/>
                    <a:pt x="1315" y="1203"/>
                  </a:cubicBezTo>
                  <a:cubicBezTo>
                    <a:pt x="1351" y="1291"/>
                    <a:pt x="1332" y="1393"/>
                    <a:pt x="1267" y="1463"/>
                  </a:cubicBezTo>
                  <a:close/>
                  <a:moveTo>
                    <a:pt x="2170" y="2068"/>
                  </a:moveTo>
                  <a:cubicBezTo>
                    <a:pt x="2219" y="2040"/>
                    <a:pt x="2334" y="2036"/>
                    <a:pt x="2418" y="2033"/>
                  </a:cubicBezTo>
                  <a:cubicBezTo>
                    <a:pt x="2451" y="2032"/>
                    <a:pt x="2483" y="2031"/>
                    <a:pt x="2511" y="2029"/>
                  </a:cubicBezTo>
                  <a:cubicBezTo>
                    <a:pt x="2526" y="2027"/>
                    <a:pt x="2543" y="2028"/>
                    <a:pt x="2558" y="2029"/>
                  </a:cubicBezTo>
                  <a:cubicBezTo>
                    <a:pt x="2551" y="2047"/>
                    <a:pt x="2549" y="2067"/>
                    <a:pt x="2552" y="2086"/>
                  </a:cubicBezTo>
                  <a:cubicBezTo>
                    <a:pt x="2557" y="2120"/>
                    <a:pt x="2579" y="2150"/>
                    <a:pt x="2609" y="2167"/>
                  </a:cubicBezTo>
                  <a:cubicBezTo>
                    <a:pt x="2630" y="2178"/>
                    <a:pt x="2659" y="2197"/>
                    <a:pt x="2690" y="2217"/>
                  </a:cubicBezTo>
                  <a:cubicBezTo>
                    <a:pt x="2776" y="2275"/>
                    <a:pt x="2874" y="2341"/>
                    <a:pt x="2966" y="2346"/>
                  </a:cubicBezTo>
                  <a:cubicBezTo>
                    <a:pt x="3050" y="2352"/>
                    <a:pt x="3097" y="2304"/>
                    <a:pt x="3117" y="2284"/>
                  </a:cubicBezTo>
                  <a:cubicBezTo>
                    <a:pt x="3118" y="2282"/>
                    <a:pt x="3120" y="2281"/>
                    <a:pt x="3121" y="2279"/>
                  </a:cubicBezTo>
                  <a:cubicBezTo>
                    <a:pt x="3133" y="2270"/>
                    <a:pt x="3143" y="2258"/>
                    <a:pt x="3151" y="2243"/>
                  </a:cubicBezTo>
                  <a:cubicBezTo>
                    <a:pt x="3169" y="2248"/>
                    <a:pt x="3187" y="2253"/>
                    <a:pt x="3206" y="2258"/>
                  </a:cubicBezTo>
                  <a:cubicBezTo>
                    <a:pt x="3272" y="2276"/>
                    <a:pt x="3394" y="2309"/>
                    <a:pt x="3421" y="2337"/>
                  </a:cubicBezTo>
                  <a:cubicBezTo>
                    <a:pt x="3469" y="2388"/>
                    <a:pt x="3506" y="2485"/>
                    <a:pt x="3539" y="2570"/>
                  </a:cubicBezTo>
                  <a:cubicBezTo>
                    <a:pt x="3556" y="2613"/>
                    <a:pt x="3572" y="2654"/>
                    <a:pt x="3589" y="2691"/>
                  </a:cubicBezTo>
                  <a:cubicBezTo>
                    <a:pt x="3597" y="2708"/>
                    <a:pt x="3604" y="2724"/>
                    <a:pt x="3612" y="2741"/>
                  </a:cubicBezTo>
                  <a:cubicBezTo>
                    <a:pt x="3663" y="2855"/>
                    <a:pt x="3721" y="2984"/>
                    <a:pt x="3844" y="3065"/>
                  </a:cubicBezTo>
                  <a:cubicBezTo>
                    <a:pt x="3899" y="3101"/>
                    <a:pt x="3968" y="3112"/>
                    <a:pt x="4028" y="3121"/>
                  </a:cubicBezTo>
                  <a:cubicBezTo>
                    <a:pt x="4035" y="3122"/>
                    <a:pt x="4044" y="3123"/>
                    <a:pt x="4052" y="3125"/>
                  </a:cubicBezTo>
                  <a:cubicBezTo>
                    <a:pt x="4016" y="3174"/>
                    <a:pt x="3965" y="3222"/>
                    <a:pt x="3912" y="3272"/>
                  </a:cubicBezTo>
                  <a:cubicBezTo>
                    <a:pt x="3774" y="3400"/>
                    <a:pt x="3604" y="3559"/>
                    <a:pt x="3682" y="3812"/>
                  </a:cubicBezTo>
                  <a:cubicBezTo>
                    <a:pt x="3720" y="3932"/>
                    <a:pt x="3721" y="3945"/>
                    <a:pt x="3662" y="4009"/>
                  </a:cubicBezTo>
                  <a:cubicBezTo>
                    <a:pt x="3653" y="4018"/>
                    <a:pt x="3646" y="4026"/>
                    <a:pt x="3639" y="4034"/>
                  </a:cubicBezTo>
                  <a:cubicBezTo>
                    <a:pt x="3588" y="4088"/>
                    <a:pt x="3547" y="4131"/>
                    <a:pt x="3514" y="4236"/>
                  </a:cubicBezTo>
                  <a:cubicBezTo>
                    <a:pt x="3504" y="4267"/>
                    <a:pt x="3492" y="4281"/>
                    <a:pt x="3469" y="4307"/>
                  </a:cubicBezTo>
                  <a:cubicBezTo>
                    <a:pt x="3451" y="4327"/>
                    <a:pt x="3428" y="4353"/>
                    <a:pt x="3407" y="4389"/>
                  </a:cubicBezTo>
                  <a:cubicBezTo>
                    <a:pt x="3382" y="4432"/>
                    <a:pt x="3374" y="4473"/>
                    <a:pt x="3367" y="4506"/>
                  </a:cubicBezTo>
                  <a:cubicBezTo>
                    <a:pt x="3360" y="4539"/>
                    <a:pt x="3357" y="4556"/>
                    <a:pt x="3344" y="4571"/>
                  </a:cubicBezTo>
                  <a:cubicBezTo>
                    <a:pt x="3315" y="4607"/>
                    <a:pt x="3260" y="4659"/>
                    <a:pt x="3204" y="4695"/>
                  </a:cubicBezTo>
                  <a:cubicBezTo>
                    <a:pt x="3152" y="4728"/>
                    <a:pt x="3122" y="4732"/>
                    <a:pt x="3111" y="4732"/>
                  </a:cubicBezTo>
                  <a:cubicBezTo>
                    <a:pt x="3099" y="4719"/>
                    <a:pt x="3057" y="4664"/>
                    <a:pt x="2992" y="4472"/>
                  </a:cubicBezTo>
                  <a:cubicBezTo>
                    <a:pt x="2976" y="4424"/>
                    <a:pt x="2954" y="4376"/>
                    <a:pt x="2932" y="4329"/>
                  </a:cubicBezTo>
                  <a:cubicBezTo>
                    <a:pt x="2885" y="4225"/>
                    <a:pt x="2837" y="4117"/>
                    <a:pt x="2860" y="4044"/>
                  </a:cubicBezTo>
                  <a:cubicBezTo>
                    <a:pt x="2863" y="4035"/>
                    <a:pt x="2866" y="4027"/>
                    <a:pt x="2869" y="4019"/>
                  </a:cubicBezTo>
                  <a:cubicBezTo>
                    <a:pt x="2906" y="3903"/>
                    <a:pt x="2942" y="3794"/>
                    <a:pt x="2876" y="3635"/>
                  </a:cubicBezTo>
                  <a:cubicBezTo>
                    <a:pt x="2856" y="3587"/>
                    <a:pt x="2824" y="3552"/>
                    <a:pt x="2795" y="3520"/>
                  </a:cubicBezTo>
                  <a:cubicBezTo>
                    <a:pt x="2777" y="3500"/>
                    <a:pt x="2756" y="3477"/>
                    <a:pt x="2753" y="3464"/>
                  </a:cubicBezTo>
                  <a:cubicBezTo>
                    <a:pt x="2749" y="3448"/>
                    <a:pt x="2749" y="3430"/>
                    <a:pt x="2749" y="3408"/>
                  </a:cubicBezTo>
                  <a:cubicBezTo>
                    <a:pt x="2750" y="3350"/>
                    <a:pt x="2750" y="3263"/>
                    <a:pt x="2663" y="3182"/>
                  </a:cubicBezTo>
                  <a:cubicBezTo>
                    <a:pt x="2541" y="3067"/>
                    <a:pt x="2398" y="3102"/>
                    <a:pt x="2304" y="3126"/>
                  </a:cubicBezTo>
                  <a:cubicBezTo>
                    <a:pt x="2274" y="3133"/>
                    <a:pt x="2247" y="3140"/>
                    <a:pt x="2223" y="3142"/>
                  </a:cubicBezTo>
                  <a:cubicBezTo>
                    <a:pt x="2067" y="3161"/>
                    <a:pt x="1928" y="3102"/>
                    <a:pt x="1842" y="2981"/>
                  </a:cubicBezTo>
                  <a:cubicBezTo>
                    <a:pt x="1751" y="2855"/>
                    <a:pt x="1738" y="2685"/>
                    <a:pt x="1807" y="2538"/>
                  </a:cubicBezTo>
                  <a:cubicBezTo>
                    <a:pt x="1841" y="2467"/>
                    <a:pt x="1892" y="2410"/>
                    <a:pt x="1951" y="2343"/>
                  </a:cubicBezTo>
                  <a:cubicBezTo>
                    <a:pt x="1963" y="2329"/>
                    <a:pt x="1976" y="2314"/>
                    <a:pt x="1989" y="2299"/>
                  </a:cubicBezTo>
                  <a:cubicBezTo>
                    <a:pt x="2011" y="2275"/>
                    <a:pt x="2035" y="2241"/>
                    <a:pt x="2060" y="2205"/>
                  </a:cubicBezTo>
                  <a:cubicBezTo>
                    <a:pt x="2090" y="2163"/>
                    <a:pt x="2146" y="2083"/>
                    <a:pt x="2170" y="20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 name="Freeform 7"/>
            <p:cNvSpPr>
              <a:spLocks noEditPoints="1"/>
            </p:cNvSpPr>
            <p:nvPr/>
          </p:nvSpPr>
          <p:spPr bwMode="auto">
            <a:xfrm>
              <a:off x="6965951" y="4625976"/>
              <a:ext cx="146050" cy="238125"/>
            </a:xfrm>
            <a:custGeom>
              <a:avLst/>
              <a:gdLst>
                <a:gd name="T0" fmla="*/ 708 w 714"/>
                <a:gd name="T1" fmla="*/ 287 h 1159"/>
                <a:gd name="T2" fmla="*/ 655 w 714"/>
                <a:gd name="T3" fmla="*/ 87 h 1159"/>
                <a:gd name="T4" fmla="*/ 561 w 714"/>
                <a:gd name="T5" fmla="*/ 5 h 1159"/>
                <a:gd name="T6" fmla="*/ 451 w 714"/>
                <a:gd name="T7" fmla="*/ 62 h 1159"/>
                <a:gd name="T8" fmla="*/ 417 w 714"/>
                <a:gd name="T9" fmla="*/ 131 h 1159"/>
                <a:gd name="T10" fmla="*/ 362 w 714"/>
                <a:gd name="T11" fmla="*/ 232 h 1159"/>
                <a:gd name="T12" fmla="*/ 297 w 714"/>
                <a:gd name="T13" fmla="*/ 270 h 1159"/>
                <a:gd name="T14" fmla="*/ 113 w 714"/>
                <a:gd name="T15" fmla="*/ 449 h 1159"/>
                <a:gd name="T16" fmla="*/ 105 w 714"/>
                <a:gd name="T17" fmla="*/ 606 h 1159"/>
                <a:gd name="T18" fmla="*/ 102 w 714"/>
                <a:gd name="T19" fmla="*/ 671 h 1159"/>
                <a:gd name="T20" fmla="*/ 101 w 714"/>
                <a:gd name="T21" fmla="*/ 673 h 1159"/>
                <a:gd name="T22" fmla="*/ 92 w 714"/>
                <a:gd name="T23" fmla="*/ 1041 h 1159"/>
                <a:gd name="T24" fmla="*/ 281 w 714"/>
                <a:gd name="T25" fmla="*/ 1158 h 1159"/>
                <a:gd name="T26" fmla="*/ 310 w 714"/>
                <a:gd name="T27" fmla="*/ 1156 h 1159"/>
                <a:gd name="T28" fmla="*/ 577 w 714"/>
                <a:gd name="T29" fmla="*/ 786 h 1159"/>
                <a:gd name="T30" fmla="*/ 708 w 714"/>
                <a:gd name="T31" fmla="*/ 347 h 1159"/>
                <a:gd name="T32" fmla="*/ 708 w 714"/>
                <a:gd name="T33" fmla="*/ 287 h 1159"/>
                <a:gd name="T34" fmla="*/ 365 w 714"/>
                <a:gd name="T35" fmla="*/ 723 h 1159"/>
                <a:gd name="T36" fmla="*/ 280 w 714"/>
                <a:gd name="T37" fmla="*/ 923 h 1159"/>
                <a:gd name="T38" fmla="*/ 274 w 714"/>
                <a:gd name="T39" fmla="*/ 914 h 1159"/>
                <a:gd name="T40" fmla="*/ 305 w 714"/>
                <a:gd name="T41" fmla="*/ 760 h 1159"/>
                <a:gd name="T42" fmla="*/ 306 w 714"/>
                <a:gd name="T43" fmla="*/ 758 h 1159"/>
                <a:gd name="T44" fmla="*/ 324 w 714"/>
                <a:gd name="T45" fmla="*/ 573 h 1159"/>
                <a:gd name="T46" fmla="*/ 324 w 714"/>
                <a:gd name="T47" fmla="*/ 516 h 1159"/>
                <a:gd name="T48" fmla="*/ 393 w 714"/>
                <a:gd name="T49" fmla="*/ 470 h 1159"/>
                <a:gd name="T50" fmla="*/ 449 w 714"/>
                <a:gd name="T51" fmla="*/ 441 h 1159"/>
                <a:gd name="T52" fmla="*/ 365 w 714"/>
                <a:gd name="T53" fmla="*/ 72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4" h="1159">
                  <a:moveTo>
                    <a:pt x="708" y="287"/>
                  </a:moveTo>
                  <a:cubicBezTo>
                    <a:pt x="655" y="87"/>
                    <a:pt x="655" y="87"/>
                    <a:pt x="655" y="87"/>
                  </a:cubicBezTo>
                  <a:cubicBezTo>
                    <a:pt x="644" y="43"/>
                    <a:pt x="606" y="11"/>
                    <a:pt x="561" y="5"/>
                  </a:cubicBezTo>
                  <a:cubicBezTo>
                    <a:pt x="516" y="0"/>
                    <a:pt x="472" y="22"/>
                    <a:pt x="451" y="62"/>
                  </a:cubicBezTo>
                  <a:cubicBezTo>
                    <a:pt x="439" y="85"/>
                    <a:pt x="428" y="108"/>
                    <a:pt x="417" y="131"/>
                  </a:cubicBezTo>
                  <a:cubicBezTo>
                    <a:pt x="399" y="170"/>
                    <a:pt x="381" y="210"/>
                    <a:pt x="362" y="232"/>
                  </a:cubicBezTo>
                  <a:cubicBezTo>
                    <a:pt x="351" y="244"/>
                    <a:pt x="324" y="257"/>
                    <a:pt x="297" y="270"/>
                  </a:cubicBezTo>
                  <a:cubicBezTo>
                    <a:pt x="233" y="301"/>
                    <a:pt x="146" y="343"/>
                    <a:pt x="113" y="449"/>
                  </a:cubicBezTo>
                  <a:cubicBezTo>
                    <a:pt x="92" y="515"/>
                    <a:pt x="100" y="568"/>
                    <a:pt x="105" y="606"/>
                  </a:cubicBezTo>
                  <a:cubicBezTo>
                    <a:pt x="110" y="639"/>
                    <a:pt x="111" y="650"/>
                    <a:pt x="102" y="671"/>
                  </a:cubicBezTo>
                  <a:cubicBezTo>
                    <a:pt x="101" y="673"/>
                    <a:pt x="101" y="673"/>
                    <a:pt x="101" y="673"/>
                  </a:cubicBezTo>
                  <a:cubicBezTo>
                    <a:pt x="66" y="756"/>
                    <a:pt x="0" y="910"/>
                    <a:pt x="92" y="1041"/>
                  </a:cubicBezTo>
                  <a:cubicBezTo>
                    <a:pt x="158" y="1134"/>
                    <a:pt x="227" y="1158"/>
                    <a:pt x="281" y="1158"/>
                  </a:cubicBezTo>
                  <a:cubicBezTo>
                    <a:pt x="291" y="1159"/>
                    <a:pt x="301" y="1158"/>
                    <a:pt x="310" y="1156"/>
                  </a:cubicBezTo>
                  <a:cubicBezTo>
                    <a:pt x="423" y="1138"/>
                    <a:pt x="508" y="1020"/>
                    <a:pt x="577" y="786"/>
                  </a:cubicBezTo>
                  <a:cubicBezTo>
                    <a:pt x="708" y="347"/>
                    <a:pt x="708" y="347"/>
                    <a:pt x="708" y="347"/>
                  </a:cubicBezTo>
                  <a:cubicBezTo>
                    <a:pt x="713" y="328"/>
                    <a:pt x="714" y="307"/>
                    <a:pt x="708" y="287"/>
                  </a:cubicBezTo>
                  <a:close/>
                  <a:moveTo>
                    <a:pt x="365" y="723"/>
                  </a:moveTo>
                  <a:cubicBezTo>
                    <a:pt x="330" y="843"/>
                    <a:pt x="298" y="898"/>
                    <a:pt x="280" y="923"/>
                  </a:cubicBezTo>
                  <a:cubicBezTo>
                    <a:pt x="278" y="920"/>
                    <a:pt x="276" y="917"/>
                    <a:pt x="274" y="914"/>
                  </a:cubicBezTo>
                  <a:cubicBezTo>
                    <a:pt x="252" y="884"/>
                    <a:pt x="284" y="809"/>
                    <a:pt x="305" y="760"/>
                  </a:cubicBezTo>
                  <a:cubicBezTo>
                    <a:pt x="306" y="758"/>
                    <a:pt x="306" y="758"/>
                    <a:pt x="306" y="758"/>
                  </a:cubicBezTo>
                  <a:cubicBezTo>
                    <a:pt x="340" y="678"/>
                    <a:pt x="331" y="618"/>
                    <a:pt x="324" y="573"/>
                  </a:cubicBezTo>
                  <a:cubicBezTo>
                    <a:pt x="320" y="545"/>
                    <a:pt x="319" y="533"/>
                    <a:pt x="324" y="516"/>
                  </a:cubicBezTo>
                  <a:cubicBezTo>
                    <a:pt x="328" y="502"/>
                    <a:pt x="354" y="489"/>
                    <a:pt x="393" y="470"/>
                  </a:cubicBezTo>
                  <a:cubicBezTo>
                    <a:pt x="411" y="461"/>
                    <a:pt x="430" y="452"/>
                    <a:pt x="449" y="441"/>
                  </a:cubicBezTo>
                  <a:lnTo>
                    <a:pt x="365" y="7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 name="Freeform 8"/>
            <p:cNvSpPr>
              <a:spLocks/>
            </p:cNvSpPr>
            <p:nvPr/>
          </p:nvSpPr>
          <p:spPr bwMode="auto">
            <a:xfrm>
              <a:off x="6757988" y="4168776"/>
              <a:ext cx="52388" cy="49213"/>
            </a:xfrm>
            <a:custGeom>
              <a:avLst/>
              <a:gdLst>
                <a:gd name="T0" fmla="*/ 168 w 256"/>
                <a:gd name="T1" fmla="*/ 22 h 238"/>
                <a:gd name="T2" fmla="*/ 161 w 256"/>
                <a:gd name="T3" fmla="*/ 20 h 238"/>
                <a:gd name="T4" fmla="*/ 20 w 256"/>
                <a:gd name="T5" fmla="*/ 88 h 238"/>
                <a:gd name="T6" fmla="*/ 88 w 256"/>
                <a:gd name="T7" fmla="*/ 229 h 238"/>
                <a:gd name="T8" fmla="*/ 95 w 256"/>
                <a:gd name="T9" fmla="*/ 231 h 238"/>
                <a:gd name="T10" fmla="*/ 132 w 256"/>
                <a:gd name="T11" fmla="*/ 238 h 238"/>
                <a:gd name="T12" fmla="*/ 236 w 256"/>
                <a:gd name="T13" fmla="*/ 164 h 238"/>
                <a:gd name="T14" fmla="*/ 168 w 256"/>
                <a:gd name="T15" fmla="*/ 22 h 2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238">
                  <a:moveTo>
                    <a:pt x="168" y="22"/>
                  </a:moveTo>
                  <a:cubicBezTo>
                    <a:pt x="161" y="20"/>
                    <a:pt x="161" y="20"/>
                    <a:pt x="161" y="20"/>
                  </a:cubicBezTo>
                  <a:cubicBezTo>
                    <a:pt x="103" y="0"/>
                    <a:pt x="40" y="30"/>
                    <a:pt x="20" y="88"/>
                  </a:cubicBezTo>
                  <a:cubicBezTo>
                    <a:pt x="0" y="145"/>
                    <a:pt x="30" y="209"/>
                    <a:pt x="88" y="229"/>
                  </a:cubicBezTo>
                  <a:cubicBezTo>
                    <a:pt x="95" y="231"/>
                    <a:pt x="95" y="231"/>
                    <a:pt x="95" y="231"/>
                  </a:cubicBezTo>
                  <a:cubicBezTo>
                    <a:pt x="107" y="236"/>
                    <a:pt x="120" y="238"/>
                    <a:pt x="132" y="238"/>
                  </a:cubicBezTo>
                  <a:cubicBezTo>
                    <a:pt x="177" y="238"/>
                    <a:pt x="220" y="209"/>
                    <a:pt x="236" y="164"/>
                  </a:cubicBezTo>
                  <a:cubicBezTo>
                    <a:pt x="256" y="106"/>
                    <a:pt x="226" y="43"/>
                    <a:pt x="16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3" name="Picture Placeholder 2">
            <a:extLst>
              <a:ext uri="{FF2B5EF4-FFF2-40B4-BE49-F238E27FC236}">
                <a16:creationId xmlns:a16="http://schemas.microsoft.com/office/drawing/2014/main" id="{9056C4C7-08E8-4FC9-B2BE-A056A7466107}"/>
              </a:ext>
            </a:extLst>
          </p:cNvPr>
          <p:cNvSpPr>
            <a:spLocks noGrp="1"/>
          </p:cNvSpPr>
          <p:nvPr>
            <p:ph type="pic" sz="quarter" idx="10"/>
          </p:nvPr>
        </p:nvSpPr>
        <p:spPr/>
      </p:sp>
    </p:spTree>
    <p:extLst>
      <p:ext uri="{BB962C8B-B14F-4D97-AF65-F5344CB8AC3E}">
        <p14:creationId xmlns:p14="http://schemas.microsoft.com/office/powerpoint/2010/main" val="1593598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2" name="Group 261"/>
          <p:cNvGrpSpPr/>
          <p:nvPr/>
        </p:nvGrpSpPr>
        <p:grpSpPr>
          <a:xfrm>
            <a:off x="651269" y="701041"/>
            <a:ext cx="7821747" cy="3983696"/>
            <a:chOff x="1522966" y="1340538"/>
            <a:chExt cx="9146068" cy="4658188"/>
          </a:xfrm>
          <a:solidFill>
            <a:schemeClr val="bg1">
              <a:lumMod val="85000"/>
            </a:schemeClr>
          </a:solidFill>
        </p:grpSpPr>
        <p:sp>
          <p:nvSpPr>
            <p:cNvPr id="263" name="Freeform 262"/>
            <p:cNvSpPr>
              <a:spLocks/>
            </p:cNvSpPr>
            <p:nvPr/>
          </p:nvSpPr>
          <p:spPr bwMode="auto">
            <a:xfrm>
              <a:off x="6113141" y="4803948"/>
              <a:ext cx="322598" cy="333855"/>
            </a:xfrm>
            <a:custGeom>
              <a:avLst/>
              <a:gdLst>
                <a:gd name="T0" fmla="*/ 40 w 107"/>
                <a:gd name="T1" fmla="*/ 102 h 107"/>
                <a:gd name="T2" fmla="*/ 44 w 107"/>
                <a:gd name="T3" fmla="*/ 99 h 107"/>
                <a:gd name="T4" fmla="*/ 49 w 107"/>
                <a:gd name="T5" fmla="*/ 105 h 107"/>
                <a:gd name="T6" fmla="*/ 60 w 107"/>
                <a:gd name="T7" fmla="*/ 105 h 107"/>
                <a:gd name="T8" fmla="*/ 65 w 107"/>
                <a:gd name="T9" fmla="*/ 100 h 107"/>
                <a:gd name="T10" fmla="*/ 65 w 107"/>
                <a:gd name="T11" fmla="*/ 44 h 107"/>
                <a:gd name="T12" fmla="*/ 74 w 107"/>
                <a:gd name="T13" fmla="*/ 41 h 107"/>
                <a:gd name="T14" fmla="*/ 74 w 107"/>
                <a:gd name="T15" fmla="*/ 12 h 107"/>
                <a:gd name="T16" fmla="*/ 81 w 107"/>
                <a:gd name="T17" fmla="*/ 11 h 107"/>
                <a:gd name="T18" fmla="*/ 91 w 107"/>
                <a:gd name="T19" fmla="*/ 8 h 107"/>
                <a:gd name="T20" fmla="*/ 95 w 107"/>
                <a:gd name="T21" fmla="*/ 11 h 107"/>
                <a:gd name="T22" fmla="*/ 101 w 107"/>
                <a:gd name="T23" fmla="*/ 8 h 107"/>
                <a:gd name="T24" fmla="*/ 107 w 107"/>
                <a:gd name="T25" fmla="*/ 7 h 107"/>
                <a:gd name="T26" fmla="*/ 106 w 107"/>
                <a:gd name="T27" fmla="*/ 5 h 107"/>
                <a:gd name="T28" fmla="*/ 89 w 107"/>
                <a:gd name="T29" fmla="*/ 6 h 107"/>
                <a:gd name="T30" fmla="*/ 76 w 107"/>
                <a:gd name="T31" fmla="*/ 7 h 107"/>
                <a:gd name="T32" fmla="*/ 57 w 107"/>
                <a:gd name="T33" fmla="*/ 7 h 107"/>
                <a:gd name="T34" fmla="*/ 54 w 107"/>
                <a:gd name="T35" fmla="*/ 4 h 107"/>
                <a:gd name="T36" fmla="*/ 25 w 107"/>
                <a:gd name="T37" fmla="*/ 4 h 107"/>
                <a:gd name="T38" fmla="*/ 18 w 107"/>
                <a:gd name="T39" fmla="*/ 2 h 107"/>
                <a:gd name="T40" fmla="*/ 10 w 107"/>
                <a:gd name="T41" fmla="*/ 1 h 107"/>
                <a:gd name="T42" fmla="*/ 6 w 107"/>
                <a:gd name="T43" fmla="*/ 0 h 107"/>
                <a:gd name="T44" fmla="*/ 3 w 107"/>
                <a:gd name="T45" fmla="*/ 2 h 107"/>
                <a:gd name="T46" fmla="*/ 0 w 107"/>
                <a:gd name="T47" fmla="*/ 2 h 107"/>
                <a:gd name="T48" fmla="*/ 5 w 107"/>
                <a:gd name="T49" fmla="*/ 13 h 107"/>
                <a:gd name="T50" fmla="*/ 13 w 107"/>
                <a:gd name="T51" fmla="*/ 31 h 107"/>
                <a:gd name="T52" fmla="*/ 22 w 107"/>
                <a:gd name="T53" fmla="*/ 48 h 107"/>
                <a:gd name="T54" fmla="*/ 22 w 107"/>
                <a:gd name="T55" fmla="*/ 62 h 107"/>
                <a:gd name="T56" fmla="*/ 25 w 107"/>
                <a:gd name="T57" fmla="*/ 76 h 107"/>
                <a:gd name="T58" fmla="*/ 31 w 107"/>
                <a:gd name="T59" fmla="*/ 96 h 107"/>
                <a:gd name="T60" fmla="*/ 36 w 107"/>
                <a:gd name="T61" fmla="*/ 103 h 107"/>
                <a:gd name="T62" fmla="*/ 40 w 107"/>
                <a:gd name="T63" fmla="*/ 10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7" h="107">
                  <a:moveTo>
                    <a:pt x="40" y="102"/>
                  </a:moveTo>
                  <a:cubicBezTo>
                    <a:pt x="40" y="100"/>
                    <a:pt x="43" y="97"/>
                    <a:pt x="44" y="99"/>
                  </a:cubicBezTo>
                  <a:cubicBezTo>
                    <a:pt x="46" y="102"/>
                    <a:pt x="45" y="105"/>
                    <a:pt x="49" y="105"/>
                  </a:cubicBezTo>
                  <a:cubicBezTo>
                    <a:pt x="52" y="105"/>
                    <a:pt x="59" y="107"/>
                    <a:pt x="60" y="105"/>
                  </a:cubicBezTo>
                  <a:cubicBezTo>
                    <a:pt x="61" y="104"/>
                    <a:pt x="65" y="102"/>
                    <a:pt x="65" y="100"/>
                  </a:cubicBezTo>
                  <a:cubicBezTo>
                    <a:pt x="65" y="97"/>
                    <a:pt x="65" y="46"/>
                    <a:pt x="65" y="44"/>
                  </a:cubicBezTo>
                  <a:cubicBezTo>
                    <a:pt x="65" y="42"/>
                    <a:pt x="74" y="44"/>
                    <a:pt x="74" y="41"/>
                  </a:cubicBezTo>
                  <a:cubicBezTo>
                    <a:pt x="74" y="38"/>
                    <a:pt x="74" y="12"/>
                    <a:pt x="74" y="12"/>
                  </a:cubicBezTo>
                  <a:cubicBezTo>
                    <a:pt x="74" y="12"/>
                    <a:pt x="80" y="11"/>
                    <a:pt x="81" y="11"/>
                  </a:cubicBezTo>
                  <a:cubicBezTo>
                    <a:pt x="83" y="10"/>
                    <a:pt x="89" y="7"/>
                    <a:pt x="91" y="8"/>
                  </a:cubicBezTo>
                  <a:cubicBezTo>
                    <a:pt x="92" y="9"/>
                    <a:pt x="94" y="13"/>
                    <a:pt x="95" y="11"/>
                  </a:cubicBezTo>
                  <a:cubicBezTo>
                    <a:pt x="96" y="10"/>
                    <a:pt x="99" y="8"/>
                    <a:pt x="101" y="8"/>
                  </a:cubicBezTo>
                  <a:cubicBezTo>
                    <a:pt x="103" y="8"/>
                    <a:pt x="105" y="7"/>
                    <a:pt x="107" y="7"/>
                  </a:cubicBezTo>
                  <a:cubicBezTo>
                    <a:pt x="107" y="6"/>
                    <a:pt x="106" y="5"/>
                    <a:pt x="106" y="5"/>
                  </a:cubicBezTo>
                  <a:cubicBezTo>
                    <a:pt x="106" y="3"/>
                    <a:pt x="91" y="5"/>
                    <a:pt x="89" y="6"/>
                  </a:cubicBezTo>
                  <a:cubicBezTo>
                    <a:pt x="86" y="7"/>
                    <a:pt x="78" y="8"/>
                    <a:pt x="76" y="7"/>
                  </a:cubicBezTo>
                  <a:cubicBezTo>
                    <a:pt x="73" y="6"/>
                    <a:pt x="57" y="7"/>
                    <a:pt x="57" y="7"/>
                  </a:cubicBezTo>
                  <a:cubicBezTo>
                    <a:pt x="54" y="4"/>
                    <a:pt x="54" y="4"/>
                    <a:pt x="54" y="4"/>
                  </a:cubicBezTo>
                  <a:cubicBezTo>
                    <a:pt x="54" y="4"/>
                    <a:pt x="28" y="4"/>
                    <a:pt x="25" y="4"/>
                  </a:cubicBezTo>
                  <a:cubicBezTo>
                    <a:pt x="22" y="4"/>
                    <a:pt x="20" y="3"/>
                    <a:pt x="18" y="2"/>
                  </a:cubicBezTo>
                  <a:cubicBezTo>
                    <a:pt x="15" y="0"/>
                    <a:pt x="13" y="0"/>
                    <a:pt x="10" y="1"/>
                  </a:cubicBezTo>
                  <a:cubicBezTo>
                    <a:pt x="7" y="3"/>
                    <a:pt x="8" y="0"/>
                    <a:pt x="6" y="0"/>
                  </a:cubicBezTo>
                  <a:cubicBezTo>
                    <a:pt x="4" y="0"/>
                    <a:pt x="3" y="2"/>
                    <a:pt x="3" y="2"/>
                  </a:cubicBezTo>
                  <a:cubicBezTo>
                    <a:pt x="0" y="2"/>
                    <a:pt x="0" y="2"/>
                    <a:pt x="0" y="2"/>
                  </a:cubicBezTo>
                  <a:cubicBezTo>
                    <a:pt x="0" y="5"/>
                    <a:pt x="2" y="10"/>
                    <a:pt x="5" y="13"/>
                  </a:cubicBezTo>
                  <a:cubicBezTo>
                    <a:pt x="8" y="17"/>
                    <a:pt x="11" y="25"/>
                    <a:pt x="13" y="31"/>
                  </a:cubicBezTo>
                  <a:cubicBezTo>
                    <a:pt x="15" y="37"/>
                    <a:pt x="20" y="44"/>
                    <a:pt x="22" y="48"/>
                  </a:cubicBezTo>
                  <a:cubicBezTo>
                    <a:pt x="23" y="53"/>
                    <a:pt x="21" y="59"/>
                    <a:pt x="22" y="62"/>
                  </a:cubicBezTo>
                  <a:cubicBezTo>
                    <a:pt x="23" y="65"/>
                    <a:pt x="24" y="70"/>
                    <a:pt x="25" y="76"/>
                  </a:cubicBezTo>
                  <a:cubicBezTo>
                    <a:pt x="26" y="81"/>
                    <a:pt x="26" y="92"/>
                    <a:pt x="31" y="96"/>
                  </a:cubicBezTo>
                  <a:cubicBezTo>
                    <a:pt x="33" y="98"/>
                    <a:pt x="34" y="100"/>
                    <a:pt x="36" y="103"/>
                  </a:cubicBezTo>
                  <a:cubicBezTo>
                    <a:pt x="38" y="103"/>
                    <a:pt x="40" y="103"/>
                    <a:pt x="40" y="10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64" name="Freeform 263"/>
            <p:cNvSpPr>
              <a:spLocks/>
            </p:cNvSpPr>
            <p:nvPr/>
          </p:nvSpPr>
          <p:spPr bwMode="auto">
            <a:xfrm>
              <a:off x="6435739" y="4767146"/>
              <a:ext cx="201465" cy="180071"/>
            </a:xfrm>
            <a:custGeom>
              <a:avLst/>
              <a:gdLst>
                <a:gd name="T0" fmla="*/ 45 w 67"/>
                <a:gd name="T1" fmla="*/ 3 h 58"/>
                <a:gd name="T2" fmla="*/ 43 w 67"/>
                <a:gd name="T3" fmla="*/ 0 h 58"/>
                <a:gd name="T4" fmla="*/ 36 w 67"/>
                <a:gd name="T5" fmla="*/ 0 h 58"/>
                <a:gd name="T6" fmla="*/ 32 w 67"/>
                <a:gd name="T7" fmla="*/ 4 h 58"/>
                <a:gd name="T8" fmla="*/ 24 w 67"/>
                <a:gd name="T9" fmla="*/ 10 h 58"/>
                <a:gd name="T10" fmla="*/ 15 w 67"/>
                <a:gd name="T11" fmla="*/ 20 h 58"/>
                <a:gd name="T12" fmla="*/ 4 w 67"/>
                <a:gd name="T13" fmla="*/ 18 h 58"/>
                <a:gd name="T14" fmla="*/ 0 w 67"/>
                <a:gd name="T15" fmla="*/ 19 h 58"/>
                <a:gd name="T16" fmla="*/ 5 w 67"/>
                <a:gd name="T17" fmla="*/ 23 h 58"/>
                <a:gd name="T18" fmla="*/ 9 w 67"/>
                <a:gd name="T19" fmla="*/ 34 h 58"/>
                <a:gd name="T20" fmla="*/ 18 w 67"/>
                <a:gd name="T21" fmla="*/ 39 h 58"/>
                <a:gd name="T22" fmla="*/ 21 w 67"/>
                <a:gd name="T23" fmla="*/ 46 h 58"/>
                <a:gd name="T24" fmla="*/ 27 w 67"/>
                <a:gd name="T25" fmla="*/ 52 h 58"/>
                <a:gd name="T26" fmla="*/ 33 w 67"/>
                <a:gd name="T27" fmla="*/ 55 h 58"/>
                <a:gd name="T28" fmla="*/ 41 w 67"/>
                <a:gd name="T29" fmla="*/ 57 h 58"/>
                <a:gd name="T30" fmla="*/ 51 w 67"/>
                <a:gd name="T31" fmla="*/ 58 h 58"/>
                <a:gd name="T32" fmla="*/ 59 w 67"/>
                <a:gd name="T33" fmla="*/ 50 h 58"/>
                <a:gd name="T34" fmla="*/ 61 w 67"/>
                <a:gd name="T35" fmla="*/ 42 h 58"/>
                <a:gd name="T36" fmla="*/ 66 w 67"/>
                <a:gd name="T37" fmla="*/ 35 h 58"/>
                <a:gd name="T38" fmla="*/ 63 w 67"/>
                <a:gd name="T39" fmla="*/ 29 h 58"/>
                <a:gd name="T40" fmla="*/ 66 w 67"/>
                <a:gd name="T41" fmla="*/ 22 h 58"/>
                <a:gd name="T42" fmla="*/ 65 w 67"/>
                <a:gd name="T43" fmla="*/ 9 h 58"/>
                <a:gd name="T44" fmla="*/ 56 w 67"/>
                <a:gd name="T45" fmla="*/ 5 h 58"/>
                <a:gd name="T46" fmla="*/ 45 w 67"/>
                <a:gd name="T47"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 h="58">
                  <a:moveTo>
                    <a:pt x="45" y="3"/>
                  </a:moveTo>
                  <a:cubicBezTo>
                    <a:pt x="43" y="0"/>
                    <a:pt x="43" y="0"/>
                    <a:pt x="43" y="0"/>
                  </a:cubicBezTo>
                  <a:cubicBezTo>
                    <a:pt x="36" y="0"/>
                    <a:pt x="36" y="0"/>
                    <a:pt x="36" y="0"/>
                  </a:cubicBezTo>
                  <a:cubicBezTo>
                    <a:pt x="32" y="1"/>
                    <a:pt x="32" y="3"/>
                    <a:pt x="32" y="4"/>
                  </a:cubicBezTo>
                  <a:cubicBezTo>
                    <a:pt x="32" y="6"/>
                    <a:pt x="27" y="9"/>
                    <a:pt x="24" y="10"/>
                  </a:cubicBezTo>
                  <a:cubicBezTo>
                    <a:pt x="21" y="11"/>
                    <a:pt x="17" y="19"/>
                    <a:pt x="15" y="20"/>
                  </a:cubicBezTo>
                  <a:cubicBezTo>
                    <a:pt x="13" y="21"/>
                    <a:pt x="6" y="18"/>
                    <a:pt x="4" y="18"/>
                  </a:cubicBezTo>
                  <a:cubicBezTo>
                    <a:pt x="3" y="18"/>
                    <a:pt x="2" y="18"/>
                    <a:pt x="0" y="19"/>
                  </a:cubicBezTo>
                  <a:cubicBezTo>
                    <a:pt x="1" y="21"/>
                    <a:pt x="4" y="23"/>
                    <a:pt x="5" y="23"/>
                  </a:cubicBezTo>
                  <a:cubicBezTo>
                    <a:pt x="6" y="23"/>
                    <a:pt x="7" y="32"/>
                    <a:pt x="9" y="34"/>
                  </a:cubicBezTo>
                  <a:cubicBezTo>
                    <a:pt x="12" y="35"/>
                    <a:pt x="18" y="38"/>
                    <a:pt x="18" y="39"/>
                  </a:cubicBezTo>
                  <a:cubicBezTo>
                    <a:pt x="18" y="41"/>
                    <a:pt x="21" y="43"/>
                    <a:pt x="21" y="46"/>
                  </a:cubicBezTo>
                  <a:cubicBezTo>
                    <a:pt x="21" y="48"/>
                    <a:pt x="25" y="52"/>
                    <a:pt x="27" y="52"/>
                  </a:cubicBezTo>
                  <a:cubicBezTo>
                    <a:pt x="33" y="51"/>
                    <a:pt x="33" y="54"/>
                    <a:pt x="33" y="55"/>
                  </a:cubicBezTo>
                  <a:cubicBezTo>
                    <a:pt x="33" y="57"/>
                    <a:pt x="40" y="55"/>
                    <a:pt x="41" y="57"/>
                  </a:cubicBezTo>
                  <a:cubicBezTo>
                    <a:pt x="42" y="58"/>
                    <a:pt x="49" y="58"/>
                    <a:pt x="51" y="58"/>
                  </a:cubicBezTo>
                  <a:cubicBezTo>
                    <a:pt x="54" y="56"/>
                    <a:pt x="58" y="52"/>
                    <a:pt x="59" y="50"/>
                  </a:cubicBezTo>
                  <a:cubicBezTo>
                    <a:pt x="61" y="47"/>
                    <a:pt x="60" y="43"/>
                    <a:pt x="61" y="42"/>
                  </a:cubicBezTo>
                  <a:cubicBezTo>
                    <a:pt x="63" y="41"/>
                    <a:pt x="67" y="36"/>
                    <a:pt x="66" y="35"/>
                  </a:cubicBezTo>
                  <a:cubicBezTo>
                    <a:pt x="64" y="35"/>
                    <a:pt x="66" y="31"/>
                    <a:pt x="63" y="29"/>
                  </a:cubicBezTo>
                  <a:cubicBezTo>
                    <a:pt x="61" y="27"/>
                    <a:pt x="66" y="26"/>
                    <a:pt x="66" y="22"/>
                  </a:cubicBezTo>
                  <a:cubicBezTo>
                    <a:pt x="65" y="18"/>
                    <a:pt x="66" y="9"/>
                    <a:pt x="65" y="9"/>
                  </a:cubicBezTo>
                  <a:cubicBezTo>
                    <a:pt x="64" y="8"/>
                    <a:pt x="59" y="7"/>
                    <a:pt x="56" y="5"/>
                  </a:cubicBezTo>
                  <a:cubicBezTo>
                    <a:pt x="52" y="3"/>
                    <a:pt x="45" y="3"/>
                    <a:pt x="45" y="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65" name="Freeform 264"/>
            <p:cNvSpPr>
              <a:spLocks/>
            </p:cNvSpPr>
            <p:nvPr/>
          </p:nvSpPr>
          <p:spPr bwMode="auto">
            <a:xfrm>
              <a:off x="6309505" y="4826293"/>
              <a:ext cx="225691" cy="252362"/>
            </a:xfrm>
            <a:custGeom>
              <a:avLst/>
              <a:gdLst>
                <a:gd name="T0" fmla="*/ 69 w 75"/>
                <a:gd name="T1" fmla="*/ 33 h 81"/>
                <a:gd name="T2" fmla="*/ 63 w 75"/>
                <a:gd name="T3" fmla="*/ 27 h 81"/>
                <a:gd name="T4" fmla="*/ 60 w 75"/>
                <a:gd name="T5" fmla="*/ 20 h 81"/>
                <a:gd name="T6" fmla="*/ 51 w 75"/>
                <a:gd name="T7" fmla="*/ 15 h 81"/>
                <a:gd name="T8" fmla="*/ 47 w 75"/>
                <a:gd name="T9" fmla="*/ 4 h 81"/>
                <a:gd name="T10" fmla="*/ 42 w 75"/>
                <a:gd name="T11" fmla="*/ 0 h 81"/>
                <a:gd name="T12" fmla="*/ 36 w 75"/>
                <a:gd name="T13" fmla="*/ 1 h 81"/>
                <a:gd name="T14" fmla="*/ 30 w 75"/>
                <a:gd name="T15" fmla="*/ 4 h 81"/>
                <a:gd name="T16" fmla="*/ 26 w 75"/>
                <a:gd name="T17" fmla="*/ 1 h 81"/>
                <a:gd name="T18" fmla="*/ 16 w 75"/>
                <a:gd name="T19" fmla="*/ 4 h 81"/>
                <a:gd name="T20" fmla="*/ 9 w 75"/>
                <a:gd name="T21" fmla="*/ 5 h 81"/>
                <a:gd name="T22" fmla="*/ 9 w 75"/>
                <a:gd name="T23" fmla="*/ 34 h 81"/>
                <a:gd name="T24" fmla="*/ 0 w 75"/>
                <a:gd name="T25" fmla="*/ 37 h 81"/>
                <a:gd name="T26" fmla="*/ 0 w 75"/>
                <a:gd name="T27" fmla="*/ 62 h 81"/>
                <a:gd name="T28" fmla="*/ 4 w 75"/>
                <a:gd name="T29" fmla="*/ 64 h 81"/>
                <a:gd name="T30" fmla="*/ 7 w 75"/>
                <a:gd name="T31" fmla="*/ 74 h 81"/>
                <a:gd name="T32" fmla="*/ 5 w 75"/>
                <a:gd name="T33" fmla="*/ 76 h 81"/>
                <a:gd name="T34" fmla="*/ 7 w 75"/>
                <a:gd name="T35" fmla="*/ 80 h 81"/>
                <a:gd name="T36" fmla="*/ 15 w 75"/>
                <a:gd name="T37" fmla="*/ 79 h 81"/>
                <a:gd name="T38" fmla="*/ 23 w 75"/>
                <a:gd name="T39" fmla="*/ 70 h 81"/>
                <a:gd name="T40" fmla="*/ 28 w 75"/>
                <a:gd name="T41" fmla="*/ 66 h 81"/>
                <a:gd name="T42" fmla="*/ 38 w 75"/>
                <a:gd name="T43" fmla="*/ 69 h 81"/>
                <a:gd name="T44" fmla="*/ 46 w 75"/>
                <a:gd name="T45" fmla="*/ 65 h 81"/>
                <a:gd name="T46" fmla="*/ 50 w 75"/>
                <a:gd name="T47" fmla="*/ 59 h 81"/>
                <a:gd name="T48" fmla="*/ 57 w 75"/>
                <a:gd name="T49" fmla="*/ 54 h 81"/>
                <a:gd name="T50" fmla="*/ 60 w 75"/>
                <a:gd name="T51" fmla="*/ 48 h 81"/>
                <a:gd name="T52" fmla="*/ 67 w 75"/>
                <a:gd name="T53" fmla="*/ 43 h 81"/>
                <a:gd name="T54" fmla="*/ 72 w 75"/>
                <a:gd name="T55" fmla="*/ 40 h 81"/>
                <a:gd name="T56" fmla="*/ 75 w 75"/>
                <a:gd name="T57" fmla="*/ 36 h 81"/>
                <a:gd name="T58" fmla="*/ 75 w 75"/>
                <a:gd name="T59" fmla="*/ 36 h 81"/>
                <a:gd name="T60" fmla="*/ 69 w 75"/>
                <a:gd name="T61" fmla="*/ 3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81">
                  <a:moveTo>
                    <a:pt x="69" y="33"/>
                  </a:moveTo>
                  <a:cubicBezTo>
                    <a:pt x="67" y="33"/>
                    <a:pt x="63" y="29"/>
                    <a:pt x="63" y="27"/>
                  </a:cubicBezTo>
                  <a:cubicBezTo>
                    <a:pt x="63" y="24"/>
                    <a:pt x="60" y="22"/>
                    <a:pt x="60" y="20"/>
                  </a:cubicBezTo>
                  <a:cubicBezTo>
                    <a:pt x="60" y="19"/>
                    <a:pt x="54" y="16"/>
                    <a:pt x="51" y="15"/>
                  </a:cubicBezTo>
                  <a:cubicBezTo>
                    <a:pt x="49" y="13"/>
                    <a:pt x="48" y="4"/>
                    <a:pt x="47" y="4"/>
                  </a:cubicBezTo>
                  <a:cubicBezTo>
                    <a:pt x="46" y="4"/>
                    <a:pt x="43" y="2"/>
                    <a:pt x="42" y="0"/>
                  </a:cubicBezTo>
                  <a:cubicBezTo>
                    <a:pt x="40" y="0"/>
                    <a:pt x="38" y="1"/>
                    <a:pt x="36" y="1"/>
                  </a:cubicBezTo>
                  <a:cubicBezTo>
                    <a:pt x="34" y="1"/>
                    <a:pt x="31" y="3"/>
                    <a:pt x="30" y="4"/>
                  </a:cubicBezTo>
                  <a:cubicBezTo>
                    <a:pt x="29" y="6"/>
                    <a:pt x="27" y="2"/>
                    <a:pt x="26" y="1"/>
                  </a:cubicBezTo>
                  <a:cubicBezTo>
                    <a:pt x="24" y="0"/>
                    <a:pt x="18" y="3"/>
                    <a:pt x="16" y="4"/>
                  </a:cubicBezTo>
                  <a:cubicBezTo>
                    <a:pt x="15" y="4"/>
                    <a:pt x="9" y="5"/>
                    <a:pt x="9" y="5"/>
                  </a:cubicBezTo>
                  <a:cubicBezTo>
                    <a:pt x="9" y="5"/>
                    <a:pt x="9" y="31"/>
                    <a:pt x="9" y="34"/>
                  </a:cubicBezTo>
                  <a:cubicBezTo>
                    <a:pt x="9" y="37"/>
                    <a:pt x="0" y="35"/>
                    <a:pt x="0" y="37"/>
                  </a:cubicBezTo>
                  <a:cubicBezTo>
                    <a:pt x="0" y="38"/>
                    <a:pt x="0" y="50"/>
                    <a:pt x="0" y="62"/>
                  </a:cubicBezTo>
                  <a:cubicBezTo>
                    <a:pt x="2" y="63"/>
                    <a:pt x="4" y="63"/>
                    <a:pt x="4" y="64"/>
                  </a:cubicBezTo>
                  <a:cubicBezTo>
                    <a:pt x="5" y="67"/>
                    <a:pt x="7" y="72"/>
                    <a:pt x="7" y="74"/>
                  </a:cubicBezTo>
                  <a:cubicBezTo>
                    <a:pt x="6" y="75"/>
                    <a:pt x="5" y="74"/>
                    <a:pt x="5" y="76"/>
                  </a:cubicBezTo>
                  <a:cubicBezTo>
                    <a:pt x="5" y="77"/>
                    <a:pt x="4" y="80"/>
                    <a:pt x="7" y="80"/>
                  </a:cubicBezTo>
                  <a:cubicBezTo>
                    <a:pt x="9" y="80"/>
                    <a:pt x="13" y="81"/>
                    <a:pt x="15" y="79"/>
                  </a:cubicBezTo>
                  <a:cubicBezTo>
                    <a:pt x="17" y="77"/>
                    <a:pt x="22" y="73"/>
                    <a:pt x="23" y="70"/>
                  </a:cubicBezTo>
                  <a:cubicBezTo>
                    <a:pt x="23" y="68"/>
                    <a:pt x="24" y="63"/>
                    <a:pt x="28" y="66"/>
                  </a:cubicBezTo>
                  <a:cubicBezTo>
                    <a:pt x="33" y="69"/>
                    <a:pt x="33" y="69"/>
                    <a:pt x="38" y="69"/>
                  </a:cubicBezTo>
                  <a:cubicBezTo>
                    <a:pt x="44" y="69"/>
                    <a:pt x="45" y="69"/>
                    <a:pt x="46" y="65"/>
                  </a:cubicBezTo>
                  <a:cubicBezTo>
                    <a:pt x="47" y="62"/>
                    <a:pt x="46" y="59"/>
                    <a:pt x="50" y="59"/>
                  </a:cubicBezTo>
                  <a:cubicBezTo>
                    <a:pt x="53" y="59"/>
                    <a:pt x="57" y="56"/>
                    <a:pt x="57" y="54"/>
                  </a:cubicBezTo>
                  <a:cubicBezTo>
                    <a:pt x="57" y="52"/>
                    <a:pt x="58" y="48"/>
                    <a:pt x="60" y="48"/>
                  </a:cubicBezTo>
                  <a:cubicBezTo>
                    <a:pt x="62" y="48"/>
                    <a:pt x="67" y="46"/>
                    <a:pt x="67" y="43"/>
                  </a:cubicBezTo>
                  <a:cubicBezTo>
                    <a:pt x="68" y="41"/>
                    <a:pt x="71" y="42"/>
                    <a:pt x="72" y="40"/>
                  </a:cubicBezTo>
                  <a:cubicBezTo>
                    <a:pt x="73" y="40"/>
                    <a:pt x="74" y="38"/>
                    <a:pt x="75" y="36"/>
                  </a:cubicBezTo>
                  <a:cubicBezTo>
                    <a:pt x="75" y="36"/>
                    <a:pt x="75" y="36"/>
                    <a:pt x="75" y="36"/>
                  </a:cubicBezTo>
                  <a:cubicBezTo>
                    <a:pt x="75" y="35"/>
                    <a:pt x="75" y="32"/>
                    <a:pt x="69" y="3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66" name="Freeform 265"/>
            <p:cNvSpPr>
              <a:spLocks/>
            </p:cNvSpPr>
            <p:nvPr/>
          </p:nvSpPr>
          <p:spPr bwMode="auto">
            <a:xfrm>
              <a:off x="6577274" y="5044481"/>
              <a:ext cx="33152" cy="43375"/>
            </a:xfrm>
            <a:custGeom>
              <a:avLst/>
              <a:gdLst>
                <a:gd name="T0" fmla="*/ 5 w 11"/>
                <a:gd name="T1" fmla="*/ 0 h 14"/>
                <a:gd name="T2" fmla="*/ 0 w 11"/>
                <a:gd name="T3" fmla="*/ 6 h 14"/>
                <a:gd name="T4" fmla="*/ 5 w 11"/>
                <a:gd name="T5" fmla="*/ 14 h 14"/>
                <a:gd name="T6" fmla="*/ 9 w 11"/>
                <a:gd name="T7" fmla="*/ 12 h 14"/>
                <a:gd name="T8" fmla="*/ 11 w 11"/>
                <a:gd name="T9" fmla="*/ 10 h 14"/>
                <a:gd name="T10" fmla="*/ 10 w 11"/>
                <a:gd name="T11" fmla="*/ 2 h 14"/>
                <a:gd name="T12" fmla="*/ 5 w 1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1" h="14">
                  <a:moveTo>
                    <a:pt x="5" y="0"/>
                  </a:moveTo>
                  <a:cubicBezTo>
                    <a:pt x="3" y="0"/>
                    <a:pt x="0" y="5"/>
                    <a:pt x="0" y="6"/>
                  </a:cubicBezTo>
                  <a:cubicBezTo>
                    <a:pt x="0" y="7"/>
                    <a:pt x="2" y="14"/>
                    <a:pt x="5" y="14"/>
                  </a:cubicBezTo>
                  <a:cubicBezTo>
                    <a:pt x="7" y="14"/>
                    <a:pt x="9" y="14"/>
                    <a:pt x="9" y="12"/>
                  </a:cubicBezTo>
                  <a:cubicBezTo>
                    <a:pt x="10" y="11"/>
                    <a:pt x="10" y="10"/>
                    <a:pt x="11" y="10"/>
                  </a:cubicBezTo>
                  <a:cubicBezTo>
                    <a:pt x="11" y="8"/>
                    <a:pt x="10" y="4"/>
                    <a:pt x="10" y="2"/>
                  </a:cubicBezTo>
                  <a:cubicBezTo>
                    <a:pt x="9" y="1"/>
                    <a:pt x="7" y="0"/>
                    <a:pt x="5" y="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67" name="Freeform 266"/>
            <p:cNvSpPr>
              <a:spLocks/>
            </p:cNvSpPr>
            <p:nvPr/>
          </p:nvSpPr>
          <p:spPr bwMode="auto">
            <a:xfrm>
              <a:off x="6484192" y="5118086"/>
              <a:ext cx="57379" cy="63090"/>
            </a:xfrm>
            <a:custGeom>
              <a:avLst/>
              <a:gdLst>
                <a:gd name="T0" fmla="*/ 14 w 19"/>
                <a:gd name="T1" fmla="*/ 2 h 20"/>
                <a:gd name="T2" fmla="*/ 5 w 19"/>
                <a:gd name="T3" fmla="*/ 5 h 20"/>
                <a:gd name="T4" fmla="*/ 0 w 19"/>
                <a:gd name="T5" fmla="*/ 13 h 20"/>
                <a:gd name="T6" fmla="*/ 5 w 19"/>
                <a:gd name="T7" fmla="*/ 20 h 20"/>
                <a:gd name="T8" fmla="*/ 9 w 19"/>
                <a:gd name="T9" fmla="*/ 20 h 20"/>
                <a:gd name="T10" fmla="*/ 11 w 19"/>
                <a:gd name="T11" fmla="*/ 16 h 20"/>
                <a:gd name="T12" fmla="*/ 16 w 19"/>
                <a:gd name="T13" fmla="*/ 14 h 20"/>
                <a:gd name="T14" fmla="*/ 19 w 19"/>
                <a:gd name="T15" fmla="*/ 8 h 20"/>
                <a:gd name="T16" fmla="*/ 14 w 19"/>
                <a:gd name="T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4" y="2"/>
                  </a:moveTo>
                  <a:cubicBezTo>
                    <a:pt x="13" y="0"/>
                    <a:pt x="6" y="3"/>
                    <a:pt x="5" y="5"/>
                  </a:cubicBezTo>
                  <a:cubicBezTo>
                    <a:pt x="4" y="7"/>
                    <a:pt x="0" y="13"/>
                    <a:pt x="0" y="13"/>
                  </a:cubicBezTo>
                  <a:cubicBezTo>
                    <a:pt x="5" y="20"/>
                    <a:pt x="5" y="20"/>
                    <a:pt x="5" y="20"/>
                  </a:cubicBezTo>
                  <a:cubicBezTo>
                    <a:pt x="9" y="20"/>
                    <a:pt x="9" y="20"/>
                    <a:pt x="9" y="20"/>
                  </a:cubicBezTo>
                  <a:cubicBezTo>
                    <a:pt x="9" y="20"/>
                    <a:pt x="10" y="18"/>
                    <a:pt x="11" y="16"/>
                  </a:cubicBezTo>
                  <a:cubicBezTo>
                    <a:pt x="12" y="14"/>
                    <a:pt x="16" y="16"/>
                    <a:pt x="16" y="14"/>
                  </a:cubicBezTo>
                  <a:cubicBezTo>
                    <a:pt x="16" y="12"/>
                    <a:pt x="19" y="10"/>
                    <a:pt x="19" y="8"/>
                  </a:cubicBezTo>
                  <a:cubicBezTo>
                    <a:pt x="19" y="6"/>
                    <a:pt x="15" y="4"/>
                    <a:pt x="14" y="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68" name="Freeform 267"/>
            <p:cNvSpPr>
              <a:spLocks noEditPoints="1"/>
            </p:cNvSpPr>
            <p:nvPr/>
          </p:nvSpPr>
          <p:spPr bwMode="auto">
            <a:xfrm>
              <a:off x="6221523" y="4938017"/>
              <a:ext cx="406753" cy="370658"/>
            </a:xfrm>
            <a:custGeom>
              <a:avLst/>
              <a:gdLst>
                <a:gd name="T0" fmla="*/ 129 w 135"/>
                <a:gd name="T1" fmla="*/ 44 h 119"/>
                <a:gd name="T2" fmla="*/ 129 w 135"/>
                <a:gd name="T3" fmla="*/ 44 h 119"/>
                <a:gd name="T4" fmla="*/ 127 w 135"/>
                <a:gd name="T5" fmla="*/ 46 h 119"/>
                <a:gd name="T6" fmla="*/ 123 w 135"/>
                <a:gd name="T7" fmla="*/ 48 h 119"/>
                <a:gd name="T8" fmla="*/ 118 w 135"/>
                <a:gd name="T9" fmla="*/ 40 h 119"/>
                <a:gd name="T10" fmla="*/ 123 w 135"/>
                <a:gd name="T11" fmla="*/ 34 h 119"/>
                <a:gd name="T12" fmla="*/ 128 w 135"/>
                <a:gd name="T13" fmla="*/ 36 h 119"/>
                <a:gd name="T14" fmla="*/ 128 w 135"/>
                <a:gd name="T15" fmla="*/ 35 h 119"/>
                <a:gd name="T16" fmla="*/ 127 w 135"/>
                <a:gd name="T17" fmla="*/ 19 h 119"/>
                <a:gd name="T18" fmla="*/ 122 w 135"/>
                <a:gd name="T19" fmla="*/ 4 h 119"/>
                <a:gd name="T20" fmla="*/ 112 w 135"/>
                <a:gd name="T21" fmla="*/ 2 h 119"/>
                <a:gd name="T22" fmla="*/ 104 w 135"/>
                <a:gd name="T23" fmla="*/ 0 h 119"/>
                <a:gd name="T24" fmla="*/ 101 w 135"/>
                <a:gd name="T25" fmla="*/ 4 h 119"/>
                <a:gd name="T26" fmla="*/ 96 w 135"/>
                <a:gd name="T27" fmla="*/ 7 h 119"/>
                <a:gd name="T28" fmla="*/ 89 w 135"/>
                <a:gd name="T29" fmla="*/ 12 h 119"/>
                <a:gd name="T30" fmla="*/ 86 w 135"/>
                <a:gd name="T31" fmla="*/ 18 h 119"/>
                <a:gd name="T32" fmla="*/ 79 w 135"/>
                <a:gd name="T33" fmla="*/ 23 h 119"/>
                <a:gd name="T34" fmla="*/ 75 w 135"/>
                <a:gd name="T35" fmla="*/ 29 h 119"/>
                <a:gd name="T36" fmla="*/ 67 w 135"/>
                <a:gd name="T37" fmla="*/ 33 h 119"/>
                <a:gd name="T38" fmla="*/ 57 w 135"/>
                <a:gd name="T39" fmla="*/ 30 h 119"/>
                <a:gd name="T40" fmla="*/ 52 w 135"/>
                <a:gd name="T41" fmla="*/ 34 h 119"/>
                <a:gd name="T42" fmla="*/ 44 w 135"/>
                <a:gd name="T43" fmla="*/ 43 h 119"/>
                <a:gd name="T44" fmla="*/ 36 w 135"/>
                <a:gd name="T45" fmla="*/ 44 h 119"/>
                <a:gd name="T46" fmla="*/ 34 w 135"/>
                <a:gd name="T47" fmla="*/ 40 h 119"/>
                <a:gd name="T48" fmla="*/ 36 w 135"/>
                <a:gd name="T49" fmla="*/ 38 h 119"/>
                <a:gd name="T50" fmla="*/ 33 w 135"/>
                <a:gd name="T51" fmla="*/ 28 h 119"/>
                <a:gd name="T52" fmla="*/ 29 w 135"/>
                <a:gd name="T53" fmla="*/ 26 h 119"/>
                <a:gd name="T54" fmla="*/ 29 w 135"/>
                <a:gd name="T55" fmla="*/ 57 h 119"/>
                <a:gd name="T56" fmla="*/ 24 w 135"/>
                <a:gd name="T57" fmla="*/ 62 h 119"/>
                <a:gd name="T58" fmla="*/ 13 w 135"/>
                <a:gd name="T59" fmla="*/ 62 h 119"/>
                <a:gd name="T60" fmla="*/ 8 w 135"/>
                <a:gd name="T61" fmla="*/ 56 h 119"/>
                <a:gd name="T62" fmla="*/ 4 w 135"/>
                <a:gd name="T63" fmla="*/ 59 h 119"/>
                <a:gd name="T64" fmla="*/ 0 w 135"/>
                <a:gd name="T65" fmla="*/ 60 h 119"/>
                <a:gd name="T66" fmla="*/ 6 w 135"/>
                <a:gd name="T67" fmla="*/ 73 h 119"/>
                <a:gd name="T68" fmla="*/ 14 w 135"/>
                <a:gd name="T69" fmla="*/ 90 h 119"/>
                <a:gd name="T70" fmla="*/ 14 w 135"/>
                <a:gd name="T71" fmla="*/ 98 h 119"/>
                <a:gd name="T72" fmla="*/ 15 w 135"/>
                <a:gd name="T73" fmla="*/ 105 h 119"/>
                <a:gd name="T74" fmla="*/ 17 w 135"/>
                <a:gd name="T75" fmla="*/ 112 h 119"/>
                <a:gd name="T76" fmla="*/ 21 w 135"/>
                <a:gd name="T77" fmla="*/ 114 h 119"/>
                <a:gd name="T78" fmla="*/ 25 w 135"/>
                <a:gd name="T79" fmla="*/ 117 h 119"/>
                <a:gd name="T80" fmla="*/ 31 w 135"/>
                <a:gd name="T81" fmla="*/ 117 h 119"/>
                <a:gd name="T82" fmla="*/ 41 w 135"/>
                <a:gd name="T83" fmla="*/ 114 h 119"/>
                <a:gd name="T84" fmla="*/ 48 w 135"/>
                <a:gd name="T85" fmla="*/ 111 h 119"/>
                <a:gd name="T86" fmla="*/ 61 w 135"/>
                <a:gd name="T87" fmla="*/ 111 h 119"/>
                <a:gd name="T88" fmla="*/ 70 w 135"/>
                <a:gd name="T89" fmla="*/ 110 h 119"/>
                <a:gd name="T90" fmla="*/ 75 w 135"/>
                <a:gd name="T91" fmla="*/ 109 h 119"/>
                <a:gd name="T92" fmla="*/ 82 w 135"/>
                <a:gd name="T93" fmla="*/ 107 h 119"/>
                <a:gd name="T94" fmla="*/ 99 w 135"/>
                <a:gd name="T95" fmla="*/ 96 h 119"/>
                <a:gd name="T96" fmla="*/ 119 w 135"/>
                <a:gd name="T97" fmla="*/ 71 h 119"/>
                <a:gd name="T98" fmla="*/ 131 w 135"/>
                <a:gd name="T99" fmla="*/ 58 h 119"/>
                <a:gd name="T100" fmla="*/ 135 w 135"/>
                <a:gd name="T101" fmla="*/ 44 h 119"/>
                <a:gd name="T102" fmla="*/ 129 w 135"/>
                <a:gd name="T103" fmla="*/ 44 h 119"/>
                <a:gd name="T104" fmla="*/ 103 w 135"/>
                <a:gd name="T105" fmla="*/ 72 h 119"/>
                <a:gd name="T106" fmla="*/ 98 w 135"/>
                <a:gd name="T107" fmla="*/ 74 h 119"/>
                <a:gd name="T108" fmla="*/ 96 w 135"/>
                <a:gd name="T109" fmla="*/ 78 h 119"/>
                <a:gd name="T110" fmla="*/ 92 w 135"/>
                <a:gd name="T111" fmla="*/ 78 h 119"/>
                <a:gd name="T112" fmla="*/ 87 w 135"/>
                <a:gd name="T113" fmla="*/ 71 h 119"/>
                <a:gd name="T114" fmla="*/ 92 w 135"/>
                <a:gd name="T115" fmla="*/ 63 h 119"/>
                <a:gd name="T116" fmla="*/ 101 w 135"/>
                <a:gd name="T117" fmla="*/ 60 h 119"/>
                <a:gd name="T118" fmla="*/ 106 w 135"/>
                <a:gd name="T119" fmla="*/ 66 h 119"/>
                <a:gd name="T120" fmla="*/ 103 w 135"/>
                <a:gd name="T121" fmla="*/ 7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5" h="119">
                  <a:moveTo>
                    <a:pt x="129" y="44"/>
                  </a:moveTo>
                  <a:cubicBezTo>
                    <a:pt x="129" y="44"/>
                    <a:pt x="129" y="44"/>
                    <a:pt x="129" y="44"/>
                  </a:cubicBezTo>
                  <a:cubicBezTo>
                    <a:pt x="128" y="44"/>
                    <a:pt x="128" y="45"/>
                    <a:pt x="127" y="46"/>
                  </a:cubicBezTo>
                  <a:cubicBezTo>
                    <a:pt x="127" y="48"/>
                    <a:pt x="125" y="48"/>
                    <a:pt x="123" y="48"/>
                  </a:cubicBezTo>
                  <a:cubicBezTo>
                    <a:pt x="120" y="48"/>
                    <a:pt x="118" y="41"/>
                    <a:pt x="118" y="40"/>
                  </a:cubicBezTo>
                  <a:cubicBezTo>
                    <a:pt x="118" y="39"/>
                    <a:pt x="121" y="34"/>
                    <a:pt x="123" y="34"/>
                  </a:cubicBezTo>
                  <a:cubicBezTo>
                    <a:pt x="125" y="34"/>
                    <a:pt x="127" y="35"/>
                    <a:pt x="128" y="36"/>
                  </a:cubicBezTo>
                  <a:cubicBezTo>
                    <a:pt x="128" y="36"/>
                    <a:pt x="128" y="35"/>
                    <a:pt x="128" y="35"/>
                  </a:cubicBezTo>
                  <a:cubicBezTo>
                    <a:pt x="128" y="34"/>
                    <a:pt x="130" y="21"/>
                    <a:pt x="127" y="19"/>
                  </a:cubicBezTo>
                  <a:cubicBezTo>
                    <a:pt x="125" y="18"/>
                    <a:pt x="123" y="5"/>
                    <a:pt x="122" y="4"/>
                  </a:cubicBezTo>
                  <a:cubicBezTo>
                    <a:pt x="121" y="2"/>
                    <a:pt x="113" y="3"/>
                    <a:pt x="112" y="2"/>
                  </a:cubicBezTo>
                  <a:cubicBezTo>
                    <a:pt x="111" y="0"/>
                    <a:pt x="104" y="2"/>
                    <a:pt x="104" y="0"/>
                  </a:cubicBezTo>
                  <a:cubicBezTo>
                    <a:pt x="103" y="2"/>
                    <a:pt x="102" y="4"/>
                    <a:pt x="101" y="4"/>
                  </a:cubicBezTo>
                  <a:cubicBezTo>
                    <a:pt x="100" y="6"/>
                    <a:pt x="97" y="5"/>
                    <a:pt x="96" y="7"/>
                  </a:cubicBezTo>
                  <a:cubicBezTo>
                    <a:pt x="96" y="10"/>
                    <a:pt x="91" y="12"/>
                    <a:pt x="89" y="12"/>
                  </a:cubicBezTo>
                  <a:cubicBezTo>
                    <a:pt x="87" y="12"/>
                    <a:pt x="86" y="16"/>
                    <a:pt x="86" y="18"/>
                  </a:cubicBezTo>
                  <a:cubicBezTo>
                    <a:pt x="86" y="20"/>
                    <a:pt x="82" y="23"/>
                    <a:pt x="79" y="23"/>
                  </a:cubicBezTo>
                  <a:cubicBezTo>
                    <a:pt x="75" y="23"/>
                    <a:pt x="76" y="26"/>
                    <a:pt x="75" y="29"/>
                  </a:cubicBezTo>
                  <a:cubicBezTo>
                    <a:pt x="74" y="33"/>
                    <a:pt x="73" y="33"/>
                    <a:pt x="67" y="33"/>
                  </a:cubicBezTo>
                  <a:cubicBezTo>
                    <a:pt x="62" y="33"/>
                    <a:pt x="62" y="33"/>
                    <a:pt x="57" y="30"/>
                  </a:cubicBezTo>
                  <a:cubicBezTo>
                    <a:pt x="53" y="27"/>
                    <a:pt x="52" y="32"/>
                    <a:pt x="52" y="34"/>
                  </a:cubicBezTo>
                  <a:cubicBezTo>
                    <a:pt x="51" y="37"/>
                    <a:pt x="46" y="41"/>
                    <a:pt x="44" y="43"/>
                  </a:cubicBezTo>
                  <a:cubicBezTo>
                    <a:pt x="42" y="45"/>
                    <a:pt x="38" y="44"/>
                    <a:pt x="36" y="44"/>
                  </a:cubicBezTo>
                  <a:cubicBezTo>
                    <a:pt x="33" y="44"/>
                    <a:pt x="34" y="41"/>
                    <a:pt x="34" y="40"/>
                  </a:cubicBezTo>
                  <a:cubicBezTo>
                    <a:pt x="34" y="38"/>
                    <a:pt x="35" y="39"/>
                    <a:pt x="36" y="38"/>
                  </a:cubicBezTo>
                  <a:cubicBezTo>
                    <a:pt x="36" y="36"/>
                    <a:pt x="34" y="31"/>
                    <a:pt x="33" y="28"/>
                  </a:cubicBezTo>
                  <a:cubicBezTo>
                    <a:pt x="33" y="27"/>
                    <a:pt x="31" y="27"/>
                    <a:pt x="29" y="26"/>
                  </a:cubicBezTo>
                  <a:cubicBezTo>
                    <a:pt x="29" y="40"/>
                    <a:pt x="29" y="55"/>
                    <a:pt x="29" y="57"/>
                  </a:cubicBezTo>
                  <a:cubicBezTo>
                    <a:pt x="29" y="59"/>
                    <a:pt x="25" y="61"/>
                    <a:pt x="24" y="62"/>
                  </a:cubicBezTo>
                  <a:cubicBezTo>
                    <a:pt x="23" y="64"/>
                    <a:pt x="16" y="62"/>
                    <a:pt x="13" y="62"/>
                  </a:cubicBezTo>
                  <a:cubicBezTo>
                    <a:pt x="9" y="62"/>
                    <a:pt x="10" y="59"/>
                    <a:pt x="8" y="56"/>
                  </a:cubicBezTo>
                  <a:cubicBezTo>
                    <a:pt x="7" y="54"/>
                    <a:pt x="4" y="57"/>
                    <a:pt x="4" y="59"/>
                  </a:cubicBezTo>
                  <a:cubicBezTo>
                    <a:pt x="4" y="60"/>
                    <a:pt x="2" y="60"/>
                    <a:pt x="0" y="60"/>
                  </a:cubicBezTo>
                  <a:cubicBezTo>
                    <a:pt x="3" y="64"/>
                    <a:pt x="5" y="69"/>
                    <a:pt x="6" y="73"/>
                  </a:cubicBezTo>
                  <a:cubicBezTo>
                    <a:pt x="8" y="80"/>
                    <a:pt x="13" y="86"/>
                    <a:pt x="14" y="90"/>
                  </a:cubicBezTo>
                  <a:cubicBezTo>
                    <a:pt x="16" y="94"/>
                    <a:pt x="17" y="97"/>
                    <a:pt x="14" y="98"/>
                  </a:cubicBezTo>
                  <a:cubicBezTo>
                    <a:pt x="12" y="98"/>
                    <a:pt x="12" y="100"/>
                    <a:pt x="15" y="105"/>
                  </a:cubicBezTo>
                  <a:cubicBezTo>
                    <a:pt x="17" y="109"/>
                    <a:pt x="15" y="111"/>
                    <a:pt x="17" y="112"/>
                  </a:cubicBezTo>
                  <a:cubicBezTo>
                    <a:pt x="20" y="112"/>
                    <a:pt x="19" y="114"/>
                    <a:pt x="21" y="114"/>
                  </a:cubicBezTo>
                  <a:cubicBezTo>
                    <a:pt x="23" y="114"/>
                    <a:pt x="24" y="116"/>
                    <a:pt x="25" y="117"/>
                  </a:cubicBezTo>
                  <a:cubicBezTo>
                    <a:pt x="27" y="119"/>
                    <a:pt x="29" y="119"/>
                    <a:pt x="31" y="117"/>
                  </a:cubicBezTo>
                  <a:cubicBezTo>
                    <a:pt x="32" y="115"/>
                    <a:pt x="36" y="114"/>
                    <a:pt x="41" y="114"/>
                  </a:cubicBezTo>
                  <a:cubicBezTo>
                    <a:pt x="45" y="114"/>
                    <a:pt x="44" y="113"/>
                    <a:pt x="48" y="111"/>
                  </a:cubicBezTo>
                  <a:cubicBezTo>
                    <a:pt x="53" y="110"/>
                    <a:pt x="58" y="110"/>
                    <a:pt x="61" y="111"/>
                  </a:cubicBezTo>
                  <a:cubicBezTo>
                    <a:pt x="65" y="113"/>
                    <a:pt x="68" y="111"/>
                    <a:pt x="70" y="110"/>
                  </a:cubicBezTo>
                  <a:cubicBezTo>
                    <a:pt x="71" y="109"/>
                    <a:pt x="75" y="112"/>
                    <a:pt x="75" y="109"/>
                  </a:cubicBezTo>
                  <a:cubicBezTo>
                    <a:pt x="75" y="106"/>
                    <a:pt x="79" y="107"/>
                    <a:pt x="82" y="107"/>
                  </a:cubicBezTo>
                  <a:cubicBezTo>
                    <a:pt x="85" y="107"/>
                    <a:pt x="93" y="102"/>
                    <a:pt x="99" y="96"/>
                  </a:cubicBezTo>
                  <a:cubicBezTo>
                    <a:pt x="105" y="90"/>
                    <a:pt x="116" y="77"/>
                    <a:pt x="119" y="71"/>
                  </a:cubicBezTo>
                  <a:cubicBezTo>
                    <a:pt x="123" y="65"/>
                    <a:pt x="128" y="60"/>
                    <a:pt x="131" y="58"/>
                  </a:cubicBezTo>
                  <a:cubicBezTo>
                    <a:pt x="133" y="56"/>
                    <a:pt x="135" y="49"/>
                    <a:pt x="135" y="44"/>
                  </a:cubicBezTo>
                  <a:cubicBezTo>
                    <a:pt x="132" y="44"/>
                    <a:pt x="129" y="44"/>
                    <a:pt x="129" y="44"/>
                  </a:cubicBezTo>
                  <a:close/>
                  <a:moveTo>
                    <a:pt x="103" y="72"/>
                  </a:moveTo>
                  <a:cubicBezTo>
                    <a:pt x="103" y="74"/>
                    <a:pt x="99" y="72"/>
                    <a:pt x="98" y="74"/>
                  </a:cubicBezTo>
                  <a:cubicBezTo>
                    <a:pt x="97" y="76"/>
                    <a:pt x="96" y="78"/>
                    <a:pt x="96" y="78"/>
                  </a:cubicBezTo>
                  <a:cubicBezTo>
                    <a:pt x="92" y="78"/>
                    <a:pt x="92" y="78"/>
                    <a:pt x="92" y="78"/>
                  </a:cubicBezTo>
                  <a:cubicBezTo>
                    <a:pt x="87" y="71"/>
                    <a:pt x="87" y="71"/>
                    <a:pt x="87" y="71"/>
                  </a:cubicBezTo>
                  <a:cubicBezTo>
                    <a:pt x="87" y="71"/>
                    <a:pt x="91" y="65"/>
                    <a:pt x="92" y="63"/>
                  </a:cubicBezTo>
                  <a:cubicBezTo>
                    <a:pt x="93" y="61"/>
                    <a:pt x="100" y="58"/>
                    <a:pt x="101" y="60"/>
                  </a:cubicBezTo>
                  <a:cubicBezTo>
                    <a:pt x="102" y="62"/>
                    <a:pt x="106" y="64"/>
                    <a:pt x="106" y="66"/>
                  </a:cubicBezTo>
                  <a:cubicBezTo>
                    <a:pt x="106" y="68"/>
                    <a:pt x="103" y="70"/>
                    <a:pt x="103" y="72"/>
                  </a:cubicBez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69" name="Freeform 11"/>
            <p:cNvSpPr>
              <a:spLocks/>
            </p:cNvSpPr>
            <p:nvPr/>
          </p:nvSpPr>
          <p:spPr bwMode="auto">
            <a:xfrm>
              <a:off x="6113141" y="4505583"/>
              <a:ext cx="298371" cy="323339"/>
            </a:xfrm>
            <a:custGeom>
              <a:avLst/>
              <a:gdLst>
                <a:gd name="T0" fmla="*/ 6 w 99"/>
                <a:gd name="T1" fmla="*/ 96 h 104"/>
                <a:gd name="T2" fmla="*/ 10 w 99"/>
                <a:gd name="T3" fmla="*/ 97 h 104"/>
                <a:gd name="T4" fmla="*/ 18 w 99"/>
                <a:gd name="T5" fmla="*/ 98 h 104"/>
                <a:gd name="T6" fmla="*/ 25 w 99"/>
                <a:gd name="T7" fmla="*/ 100 h 104"/>
                <a:gd name="T8" fmla="*/ 54 w 99"/>
                <a:gd name="T9" fmla="*/ 100 h 104"/>
                <a:gd name="T10" fmla="*/ 57 w 99"/>
                <a:gd name="T11" fmla="*/ 103 h 104"/>
                <a:gd name="T12" fmla="*/ 76 w 99"/>
                <a:gd name="T13" fmla="*/ 103 h 104"/>
                <a:gd name="T14" fmla="*/ 89 w 99"/>
                <a:gd name="T15" fmla="*/ 102 h 104"/>
                <a:gd name="T16" fmla="*/ 91 w 99"/>
                <a:gd name="T17" fmla="*/ 101 h 104"/>
                <a:gd name="T18" fmla="*/ 81 w 99"/>
                <a:gd name="T19" fmla="*/ 88 h 104"/>
                <a:gd name="T20" fmla="*/ 82 w 99"/>
                <a:gd name="T21" fmla="*/ 60 h 104"/>
                <a:gd name="T22" fmla="*/ 95 w 99"/>
                <a:gd name="T23" fmla="*/ 61 h 104"/>
                <a:gd name="T24" fmla="*/ 97 w 99"/>
                <a:gd name="T25" fmla="*/ 59 h 104"/>
                <a:gd name="T26" fmla="*/ 99 w 99"/>
                <a:gd name="T27" fmla="*/ 42 h 104"/>
                <a:gd name="T28" fmla="*/ 96 w 99"/>
                <a:gd name="T29" fmla="*/ 42 h 104"/>
                <a:gd name="T30" fmla="*/ 89 w 99"/>
                <a:gd name="T31" fmla="*/ 43 h 104"/>
                <a:gd name="T32" fmla="*/ 84 w 99"/>
                <a:gd name="T33" fmla="*/ 45 h 104"/>
                <a:gd name="T34" fmla="*/ 84 w 99"/>
                <a:gd name="T35" fmla="*/ 38 h 104"/>
                <a:gd name="T36" fmla="*/ 80 w 99"/>
                <a:gd name="T37" fmla="*/ 31 h 104"/>
                <a:gd name="T38" fmla="*/ 81 w 99"/>
                <a:gd name="T39" fmla="*/ 19 h 104"/>
                <a:gd name="T40" fmla="*/ 80 w 99"/>
                <a:gd name="T41" fmla="*/ 13 h 104"/>
                <a:gd name="T42" fmla="*/ 74 w 99"/>
                <a:gd name="T43" fmla="*/ 12 h 104"/>
                <a:gd name="T44" fmla="*/ 70 w 99"/>
                <a:gd name="T45" fmla="*/ 10 h 104"/>
                <a:gd name="T46" fmla="*/ 64 w 99"/>
                <a:gd name="T47" fmla="*/ 10 h 104"/>
                <a:gd name="T48" fmla="*/ 60 w 99"/>
                <a:gd name="T49" fmla="*/ 17 h 104"/>
                <a:gd name="T50" fmla="*/ 50 w 99"/>
                <a:gd name="T51" fmla="*/ 19 h 104"/>
                <a:gd name="T52" fmla="*/ 43 w 99"/>
                <a:gd name="T53" fmla="*/ 13 h 104"/>
                <a:gd name="T54" fmla="*/ 40 w 99"/>
                <a:gd name="T55" fmla="*/ 7 h 104"/>
                <a:gd name="T56" fmla="*/ 39 w 99"/>
                <a:gd name="T57" fmla="*/ 0 h 104"/>
                <a:gd name="T58" fmla="*/ 11 w 99"/>
                <a:gd name="T59" fmla="*/ 0 h 104"/>
                <a:gd name="T60" fmla="*/ 7 w 99"/>
                <a:gd name="T61" fmla="*/ 3 h 104"/>
                <a:gd name="T62" fmla="*/ 14 w 99"/>
                <a:gd name="T63" fmla="*/ 20 h 104"/>
                <a:gd name="T64" fmla="*/ 13 w 99"/>
                <a:gd name="T65" fmla="*/ 29 h 104"/>
                <a:gd name="T66" fmla="*/ 18 w 99"/>
                <a:gd name="T67" fmla="*/ 47 h 104"/>
                <a:gd name="T68" fmla="*/ 12 w 99"/>
                <a:gd name="T69" fmla="*/ 59 h 104"/>
                <a:gd name="T70" fmla="*/ 6 w 99"/>
                <a:gd name="T71" fmla="*/ 75 h 104"/>
                <a:gd name="T72" fmla="*/ 1 w 99"/>
                <a:gd name="T73" fmla="*/ 87 h 104"/>
                <a:gd name="T74" fmla="*/ 0 w 99"/>
                <a:gd name="T75" fmla="*/ 98 h 104"/>
                <a:gd name="T76" fmla="*/ 0 w 99"/>
                <a:gd name="T77" fmla="*/ 98 h 104"/>
                <a:gd name="T78" fmla="*/ 3 w 99"/>
                <a:gd name="T79" fmla="*/ 98 h 104"/>
                <a:gd name="T80" fmla="*/ 6 w 99"/>
                <a:gd name="T81" fmla="*/ 9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104">
                  <a:moveTo>
                    <a:pt x="6" y="96"/>
                  </a:moveTo>
                  <a:cubicBezTo>
                    <a:pt x="8" y="96"/>
                    <a:pt x="7" y="99"/>
                    <a:pt x="10" y="97"/>
                  </a:cubicBezTo>
                  <a:cubicBezTo>
                    <a:pt x="13" y="96"/>
                    <a:pt x="15" y="96"/>
                    <a:pt x="18" y="98"/>
                  </a:cubicBezTo>
                  <a:cubicBezTo>
                    <a:pt x="20" y="99"/>
                    <a:pt x="22" y="100"/>
                    <a:pt x="25" y="100"/>
                  </a:cubicBezTo>
                  <a:cubicBezTo>
                    <a:pt x="28" y="100"/>
                    <a:pt x="54" y="100"/>
                    <a:pt x="54" y="100"/>
                  </a:cubicBezTo>
                  <a:cubicBezTo>
                    <a:pt x="57" y="103"/>
                    <a:pt x="57" y="103"/>
                    <a:pt x="57" y="103"/>
                  </a:cubicBezTo>
                  <a:cubicBezTo>
                    <a:pt x="57" y="103"/>
                    <a:pt x="73" y="102"/>
                    <a:pt x="76" y="103"/>
                  </a:cubicBezTo>
                  <a:cubicBezTo>
                    <a:pt x="78" y="104"/>
                    <a:pt x="86" y="103"/>
                    <a:pt x="89" y="102"/>
                  </a:cubicBezTo>
                  <a:cubicBezTo>
                    <a:pt x="89" y="102"/>
                    <a:pt x="90" y="102"/>
                    <a:pt x="91" y="101"/>
                  </a:cubicBezTo>
                  <a:cubicBezTo>
                    <a:pt x="81" y="88"/>
                    <a:pt x="81" y="88"/>
                    <a:pt x="81" y="88"/>
                  </a:cubicBezTo>
                  <a:cubicBezTo>
                    <a:pt x="82" y="60"/>
                    <a:pt x="82" y="60"/>
                    <a:pt x="82" y="60"/>
                  </a:cubicBezTo>
                  <a:cubicBezTo>
                    <a:pt x="95" y="61"/>
                    <a:pt x="95" y="61"/>
                    <a:pt x="95" y="61"/>
                  </a:cubicBezTo>
                  <a:cubicBezTo>
                    <a:pt x="97" y="59"/>
                    <a:pt x="97" y="59"/>
                    <a:pt x="97" y="59"/>
                  </a:cubicBezTo>
                  <a:cubicBezTo>
                    <a:pt x="99" y="42"/>
                    <a:pt x="99" y="42"/>
                    <a:pt x="99" y="42"/>
                  </a:cubicBezTo>
                  <a:cubicBezTo>
                    <a:pt x="98" y="42"/>
                    <a:pt x="97" y="41"/>
                    <a:pt x="96" y="42"/>
                  </a:cubicBezTo>
                  <a:cubicBezTo>
                    <a:pt x="94" y="43"/>
                    <a:pt x="92" y="43"/>
                    <a:pt x="89" y="43"/>
                  </a:cubicBezTo>
                  <a:cubicBezTo>
                    <a:pt x="86" y="43"/>
                    <a:pt x="86" y="45"/>
                    <a:pt x="84" y="45"/>
                  </a:cubicBezTo>
                  <a:cubicBezTo>
                    <a:pt x="83" y="44"/>
                    <a:pt x="84" y="40"/>
                    <a:pt x="84" y="38"/>
                  </a:cubicBezTo>
                  <a:cubicBezTo>
                    <a:pt x="85" y="36"/>
                    <a:pt x="82" y="33"/>
                    <a:pt x="80" y="31"/>
                  </a:cubicBezTo>
                  <a:cubicBezTo>
                    <a:pt x="79" y="30"/>
                    <a:pt x="83" y="20"/>
                    <a:pt x="81" y="19"/>
                  </a:cubicBezTo>
                  <a:cubicBezTo>
                    <a:pt x="80" y="18"/>
                    <a:pt x="80" y="15"/>
                    <a:pt x="80" y="13"/>
                  </a:cubicBezTo>
                  <a:cubicBezTo>
                    <a:pt x="80" y="10"/>
                    <a:pt x="78" y="12"/>
                    <a:pt x="74" y="12"/>
                  </a:cubicBezTo>
                  <a:cubicBezTo>
                    <a:pt x="71" y="12"/>
                    <a:pt x="70" y="10"/>
                    <a:pt x="70" y="10"/>
                  </a:cubicBezTo>
                  <a:cubicBezTo>
                    <a:pt x="70" y="10"/>
                    <a:pt x="66" y="9"/>
                    <a:pt x="64" y="10"/>
                  </a:cubicBezTo>
                  <a:cubicBezTo>
                    <a:pt x="61" y="11"/>
                    <a:pt x="62" y="17"/>
                    <a:pt x="60" y="17"/>
                  </a:cubicBezTo>
                  <a:cubicBezTo>
                    <a:pt x="59" y="17"/>
                    <a:pt x="54" y="17"/>
                    <a:pt x="50" y="19"/>
                  </a:cubicBezTo>
                  <a:cubicBezTo>
                    <a:pt x="47" y="20"/>
                    <a:pt x="45" y="18"/>
                    <a:pt x="43" y="13"/>
                  </a:cubicBezTo>
                  <a:cubicBezTo>
                    <a:pt x="42" y="9"/>
                    <a:pt x="39" y="10"/>
                    <a:pt x="40" y="7"/>
                  </a:cubicBezTo>
                  <a:cubicBezTo>
                    <a:pt x="41" y="4"/>
                    <a:pt x="39" y="0"/>
                    <a:pt x="39" y="0"/>
                  </a:cubicBezTo>
                  <a:cubicBezTo>
                    <a:pt x="39" y="0"/>
                    <a:pt x="14" y="0"/>
                    <a:pt x="11" y="0"/>
                  </a:cubicBezTo>
                  <a:cubicBezTo>
                    <a:pt x="10" y="0"/>
                    <a:pt x="8" y="1"/>
                    <a:pt x="7" y="3"/>
                  </a:cubicBezTo>
                  <a:cubicBezTo>
                    <a:pt x="8" y="8"/>
                    <a:pt x="13" y="18"/>
                    <a:pt x="14" y="20"/>
                  </a:cubicBezTo>
                  <a:cubicBezTo>
                    <a:pt x="15" y="22"/>
                    <a:pt x="13" y="25"/>
                    <a:pt x="13" y="29"/>
                  </a:cubicBezTo>
                  <a:cubicBezTo>
                    <a:pt x="13" y="33"/>
                    <a:pt x="17" y="41"/>
                    <a:pt x="18" y="47"/>
                  </a:cubicBezTo>
                  <a:cubicBezTo>
                    <a:pt x="18" y="52"/>
                    <a:pt x="15" y="55"/>
                    <a:pt x="12" y="59"/>
                  </a:cubicBezTo>
                  <a:cubicBezTo>
                    <a:pt x="9" y="62"/>
                    <a:pt x="6" y="70"/>
                    <a:pt x="6" y="75"/>
                  </a:cubicBezTo>
                  <a:cubicBezTo>
                    <a:pt x="6" y="80"/>
                    <a:pt x="1" y="85"/>
                    <a:pt x="1" y="87"/>
                  </a:cubicBezTo>
                  <a:cubicBezTo>
                    <a:pt x="1" y="89"/>
                    <a:pt x="1" y="96"/>
                    <a:pt x="0" y="98"/>
                  </a:cubicBezTo>
                  <a:cubicBezTo>
                    <a:pt x="0" y="98"/>
                    <a:pt x="0" y="98"/>
                    <a:pt x="0" y="98"/>
                  </a:cubicBezTo>
                  <a:cubicBezTo>
                    <a:pt x="3" y="98"/>
                    <a:pt x="3" y="98"/>
                    <a:pt x="3" y="98"/>
                  </a:cubicBezTo>
                  <a:cubicBezTo>
                    <a:pt x="3" y="98"/>
                    <a:pt x="4" y="96"/>
                    <a:pt x="6" y="96"/>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0" name="Freeform 12"/>
            <p:cNvSpPr>
              <a:spLocks/>
            </p:cNvSpPr>
            <p:nvPr/>
          </p:nvSpPr>
          <p:spPr bwMode="auto">
            <a:xfrm>
              <a:off x="6357959" y="4564730"/>
              <a:ext cx="291996" cy="268135"/>
            </a:xfrm>
            <a:custGeom>
              <a:avLst/>
              <a:gdLst>
                <a:gd name="T0" fmla="*/ 75 w 97"/>
                <a:gd name="T1" fmla="*/ 4 h 86"/>
                <a:gd name="T2" fmla="*/ 69 w 97"/>
                <a:gd name="T3" fmla="*/ 0 h 86"/>
                <a:gd name="T4" fmla="*/ 59 w 97"/>
                <a:gd name="T5" fmla="*/ 2 h 86"/>
                <a:gd name="T6" fmla="*/ 57 w 97"/>
                <a:gd name="T7" fmla="*/ 7 h 86"/>
                <a:gd name="T8" fmla="*/ 55 w 97"/>
                <a:gd name="T9" fmla="*/ 12 h 86"/>
                <a:gd name="T10" fmla="*/ 55 w 97"/>
                <a:gd name="T11" fmla="*/ 21 h 86"/>
                <a:gd name="T12" fmla="*/ 53 w 97"/>
                <a:gd name="T13" fmla="*/ 29 h 86"/>
                <a:gd name="T14" fmla="*/ 59 w 97"/>
                <a:gd name="T15" fmla="*/ 36 h 86"/>
                <a:gd name="T16" fmla="*/ 64 w 97"/>
                <a:gd name="T17" fmla="*/ 34 h 86"/>
                <a:gd name="T18" fmla="*/ 65 w 97"/>
                <a:gd name="T19" fmla="*/ 40 h 86"/>
                <a:gd name="T20" fmla="*/ 64 w 97"/>
                <a:gd name="T21" fmla="*/ 44 h 86"/>
                <a:gd name="T22" fmla="*/ 58 w 97"/>
                <a:gd name="T23" fmla="*/ 44 h 86"/>
                <a:gd name="T24" fmla="*/ 55 w 97"/>
                <a:gd name="T25" fmla="*/ 37 h 86"/>
                <a:gd name="T26" fmla="*/ 48 w 97"/>
                <a:gd name="T27" fmla="*/ 35 h 86"/>
                <a:gd name="T28" fmla="*/ 44 w 97"/>
                <a:gd name="T29" fmla="*/ 30 h 86"/>
                <a:gd name="T30" fmla="*/ 41 w 97"/>
                <a:gd name="T31" fmla="*/ 32 h 86"/>
                <a:gd name="T32" fmla="*/ 37 w 97"/>
                <a:gd name="T33" fmla="*/ 33 h 86"/>
                <a:gd name="T34" fmla="*/ 30 w 97"/>
                <a:gd name="T35" fmla="*/ 31 h 86"/>
                <a:gd name="T36" fmla="*/ 27 w 97"/>
                <a:gd name="T37" fmla="*/ 26 h 86"/>
                <a:gd name="T38" fmla="*/ 22 w 97"/>
                <a:gd name="T39" fmla="*/ 27 h 86"/>
                <a:gd name="T40" fmla="*/ 20 w 97"/>
                <a:gd name="T41" fmla="*/ 25 h 86"/>
                <a:gd name="T42" fmla="*/ 18 w 97"/>
                <a:gd name="T43" fmla="*/ 23 h 86"/>
                <a:gd name="T44" fmla="*/ 16 w 97"/>
                <a:gd name="T45" fmla="*/ 40 h 86"/>
                <a:gd name="T46" fmla="*/ 14 w 97"/>
                <a:gd name="T47" fmla="*/ 42 h 86"/>
                <a:gd name="T48" fmla="*/ 1 w 97"/>
                <a:gd name="T49" fmla="*/ 41 h 86"/>
                <a:gd name="T50" fmla="*/ 0 w 97"/>
                <a:gd name="T51" fmla="*/ 69 h 86"/>
                <a:gd name="T52" fmla="*/ 10 w 97"/>
                <a:gd name="T53" fmla="*/ 82 h 86"/>
                <a:gd name="T54" fmla="*/ 25 w 97"/>
                <a:gd name="T55" fmla="*/ 82 h 86"/>
                <a:gd name="T56" fmla="*/ 26 w 97"/>
                <a:gd name="T57" fmla="*/ 84 h 86"/>
                <a:gd name="T58" fmla="*/ 30 w 97"/>
                <a:gd name="T59" fmla="*/ 83 h 86"/>
                <a:gd name="T60" fmla="*/ 41 w 97"/>
                <a:gd name="T61" fmla="*/ 85 h 86"/>
                <a:gd name="T62" fmla="*/ 50 w 97"/>
                <a:gd name="T63" fmla="*/ 75 h 86"/>
                <a:gd name="T64" fmla="*/ 58 w 97"/>
                <a:gd name="T65" fmla="*/ 69 h 86"/>
                <a:gd name="T66" fmla="*/ 62 w 97"/>
                <a:gd name="T67" fmla="*/ 65 h 86"/>
                <a:gd name="T68" fmla="*/ 69 w 97"/>
                <a:gd name="T69" fmla="*/ 65 h 86"/>
                <a:gd name="T70" fmla="*/ 70 w 97"/>
                <a:gd name="T71" fmla="*/ 65 h 86"/>
                <a:gd name="T72" fmla="*/ 68 w 97"/>
                <a:gd name="T73" fmla="*/ 59 h 86"/>
                <a:gd name="T74" fmla="*/ 92 w 97"/>
                <a:gd name="T75" fmla="*/ 50 h 86"/>
                <a:gd name="T76" fmla="*/ 90 w 97"/>
                <a:gd name="T77" fmla="*/ 46 h 86"/>
                <a:gd name="T78" fmla="*/ 91 w 97"/>
                <a:gd name="T79" fmla="*/ 38 h 86"/>
                <a:gd name="T80" fmla="*/ 95 w 97"/>
                <a:gd name="T81" fmla="*/ 36 h 86"/>
                <a:gd name="T82" fmla="*/ 94 w 97"/>
                <a:gd name="T83" fmla="*/ 22 h 86"/>
                <a:gd name="T84" fmla="*/ 97 w 97"/>
                <a:gd name="T85" fmla="*/ 21 h 86"/>
                <a:gd name="T86" fmla="*/ 93 w 97"/>
                <a:gd name="T87" fmla="*/ 12 h 86"/>
                <a:gd name="T88" fmla="*/ 83 w 97"/>
                <a:gd name="T89" fmla="*/ 7 h 86"/>
                <a:gd name="T90" fmla="*/ 75 w 97"/>
                <a:gd name="T91" fmla="*/ 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7" h="86">
                  <a:moveTo>
                    <a:pt x="75" y="4"/>
                  </a:moveTo>
                  <a:cubicBezTo>
                    <a:pt x="74" y="4"/>
                    <a:pt x="71" y="2"/>
                    <a:pt x="69" y="0"/>
                  </a:cubicBezTo>
                  <a:cubicBezTo>
                    <a:pt x="67" y="2"/>
                    <a:pt x="62" y="2"/>
                    <a:pt x="59" y="2"/>
                  </a:cubicBezTo>
                  <a:cubicBezTo>
                    <a:pt x="56" y="2"/>
                    <a:pt x="58" y="6"/>
                    <a:pt x="57" y="7"/>
                  </a:cubicBezTo>
                  <a:cubicBezTo>
                    <a:pt x="55" y="9"/>
                    <a:pt x="54" y="11"/>
                    <a:pt x="55" y="12"/>
                  </a:cubicBezTo>
                  <a:cubicBezTo>
                    <a:pt x="57" y="13"/>
                    <a:pt x="55" y="19"/>
                    <a:pt x="55" y="21"/>
                  </a:cubicBezTo>
                  <a:cubicBezTo>
                    <a:pt x="55" y="24"/>
                    <a:pt x="52" y="28"/>
                    <a:pt x="53" y="29"/>
                  </a:cubicBezTo>
                  <a:cubicBezTo>
                    <a:pt x="54" y="30"/>
                    <a:pt x="56" y="35"/>
                    <a:pt x="59" y="36"/>
                  </a:cubicBezTo>
                  <a:cubicBezTo>
                    <a:pt x="61" y="37"/>
                    <a:pt x="63" y="34"/>
                    <a:pt x="64" y="34"/>
                  </a:cubicBezTo>
                  <a:cubicBezTo>
                    <a:pt x="65" y="34"/>
                    <a:pt x="65" y="37"/>
                    <a:pt x="65" y="40"/>
                  </a:cubicBezTo>
                  <a:cubicBezTo>
                    <a:pt x="65" y="43"/>
                    <a:pt x="64" y="44"/>
                    <a:pt x="64" y="44"/>
                  </a:cubicBezTo>
                  <a:cubicBezTo>
                    <a:pt x="64" y="44"/>
                    <a:pt x="60" y="45"/>
                    <a:pt x="58" y="44"/>
                  </a:cubicBezTo>
                  <a:cubicBezTo>
                    <a:pt x="56" y="42"/>
                    <a:pt x="55" y="38"/>
                    <a:pt x="55" y="37"/>
                  </a:cubicBezTo>
                  <a:cubicBezTo>
                    <a:pt x="55" y="35"/>
                    <a:pt x="50" y="35"/>
                    <a:pt x="48" y="35"/>
                  </a:cubicBezTo>
                  <a:cubicBezTo>
                    <a:pt x="46" y="35"/>
                    <a:pt x="45" y="32"/>
                    <a:pt x="44" y="30"/>
                  </a:cubicBezTo>
                  <a:cubicBezTo>
                    <a:pt x="43" y="29"/>
                    <a:pt x="41" y="31"/>
                    <a:pt x="41" y="32"/>
                  </a:cubicBezTo>
                  <a:cubicBezTo>
                    <a:pt x="41" y="33"/>
                    <a:pt x="39" y="33"/>
                    <a:pt x="37" y="33"/>
                  </a:cubicBezTo>
                  <a:cubicBezTo>
                    <a:pt x="35" y="33"/>
                    <a:pt x="31" y="30"/>
                    <a:pt x="30" y="31"/>
                  </a:cubicBezTo>
                  <a:cubicBezTo>
                    <a:pt x="28" y="31"/>
                    <a:pt x="27" y="28"/>
                    <a:pt x="27" y="26"/>
                  </a:cubicBezTo>
                  <a:cubicBezTo>
                    <a:pt x="28" y="25"/>
                    <a:pt x="24" y="26"/>
                    <a:pt x="22" y="27"/>
                  </a:cubicBezTo>
                  <a:cubicBezTo>
                    <a:pt x="21" y="28"/>
                    <a:pt x="20" y="25"/>
                    <a:pt x="20" y="25"/>
                  </a:cubicBezTo>
                  <a:cubicBezTo>
                    <a:pt x="20" y="25"/>
                    <a:pt x="19" y="23"/>
                    <a:pt x="18" y="23"/>
                  </a:cubicBezTo>
                  <a:cubicBezTo>
                    <a:pt x="16" y="40"/>
                    <a:pt x="16" y="40"/>
                    <a:pt x="16" y="40"/>
                  </a:cubicBezTo>
                  <a:cubicBezTo>
                    <a:pt x="14" y="42"/>
                    <a:pt x="14" y="42"/>
                    <a:pt x="14" y="42"/>
                  </a:cubicBezTo>
                  <a:cubicBezTo>
                    <a:pt x="1" y="41"/>
                    <a:pt x="1" y="41"/>
                    <a:pt x="1" y="41"/>
                  </a:cubicBezTo>
                  <a:cubicBezTo>
                    <a:pt x="0" y="69"/>
                    <a:pt x="0" y="69"/>
                    <a:pt x="0" y="69"/>
                  </a:cubicBezTo>
                  <a:cubicBezTo>
                    <a:pt x="10" y="82"/>
                    <a:pt x="10" y="82"/>
                    <a:pt x="10" y="82"/>
                  </a:cubicBezTo>
                  <a:cubicBezTo>
                    <a:pt x="15" y="81"/>
                    <a:pt x="25" y="80"/>
                    <a:pt x="25" y="82"/>
                  </a:cubicBezTo>
                  <a:cubicBezTo>
                    <a:pt x="25" y="82"/>
                    <a:pt x="26" y="83"/>
                    <a:pt x="26" y="84"/>
                  </a:cubicBezTo>
                  <a:cubicBezTo>
                    <a:pt x="28" y="83"/>
                    <a:pt x="29" y="83"/>
                    <a:pt x="30" y="83"/>
                  </a:cubicBezTo>
                  <a:cubicBezTo>
                    <a:pt x="32" y="83"/>
                    <a:pt x="39" y="86"/>
                    <a:pt x="41" y="85"/>
                  </a:cubicBezTo>
                  <a:cubicBezTo>
                    <a:pt x="43" y="84"/>
                    <a:pt x="47" y="76"/>
                    <a:pt x="50" y="75"/>
                  </a:cubicBezTo>
                  <a:cubicBezTo>
                    <a:pt x="53" y="74"/>
                    <a:pt x="58" y="71"/>
                    <a:pt x="58" y="69"/>
                  </a:cubicBezTo>
                  <a:cubicBezTo>
                    <a:pt x="58" y="68"/>
                    <a:pt x="58" y="66"/>
                    <a:pt x="62" y="65"/>
                  </a:cubicBezTo>
                  <a:cubicBezTo>
                    <a:pt x="69" y="65"/>
                    <a:pt x="69" y="65"/>
                    <a:pt x="69" y="65"/>
                  </a:cubicBezTo>
                  <a:cubicBezTo>
                    <a:pt x="70" y="65"/>
                    <a:pt x="70" y="65"/>
                    <a:pt x="70" y="65"/>
                  </a:cubicBezTo>
                  <a:cubicBezTo>
                    <a:pt x="68" y="59"/>
                    <a:pt x="68" y="59"/>
                    <a:pt x="68" y="59"/>
                  </a:cubicBezTo>
                  <a:cubicBezTo>
                    <a:pt x="68" y="59"/>
                    <a:pt x="90" y="50"/>
                    <a:pt x="92" y="50"/>
                  </a:cubicBezTo>
                  <a:cubicBezTo>
                    <a:pt x="91" y="48"/>
                    <a:pt x="90" y="47"/>
                    <a:pt x="90" y="46"/>
                  </a:cubicBezTo>
                  <a:cubicBezTo>
                    <a:pt x="91" y="46"/>
                    <a:pt x="91" y="40"/>
                    <a:pt x="91" y="38"/>
                  </a:cubicBezTo>
                  <a:cubicBezTo>
                    <a:pt x="91" y="37"/>
                    <a:pt x="97" y="38"/>
                    <a:pt x="95" y="36"/>
                  </a:cubicBezTo>
                  <a:cubicBezTo>
                    <a:pt x="93" y="34"/>
                    <a:pt x="93" y="24"/>
                    <a:pt x="94" y="22"/>
                  </a:cubicBezTo>
                  <a:cubicBezTo>
                    <a:pt x="95" y="20"/>
                    <a:pt x="97" y="22"/>
                    <a:pt x="97" y="21"/>
                  </a:cubicBezTo>
                  <a:cubicBezTo>
                    <a:pt x="97" y="19"/>
                    <a:pt x="95" y="13"/>
                    <a:pt x="93" y="12"/>
                  </a:cubicBezTo>
                  <a:cubicBezTo>
                    <a:pt x="93" y="10"/>
                    <a:pt x="85" y="7"/>
                    <a:pt x="83" y="7"/>
                  </a:cubicBezTo>
                  <a:cubicBezTo>
                    <a:pt x="81" y="6"/>
                    <a:pt x="77" y="4"/>
                    <a:pt x="75" y="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1" name="Freeform 13"/>
            <p:cNvSpPr>
              <a:spLocks/>
            </p:cNvSpPr>
            <p:nvPr/>
          </p:nvSpPr>
          <p:spPr bwMode="auto">
            <a:xfrm>
              <a:off x="6532646" y="4378087"/>
              <a:ext cx="51003" cy="43375"/>
            </a:xfrm>
            <a:custGeom>
              <a:avLst/>
              <a:gdLst>
                <a:gd name="T0" fmla="*/ 13 w 17"/>
                <a:gd name="T1" fmla="*/ 0 h 14"/>
                <a:gd name="T2" fmla="*/ 9 w 17"/>
                <a:gd name="T3" fmla="*/ 1 h 14"/>
                <a:gd name="T4" fmla="*/ 5 w 17"/>
                <a:gd name="T5" fmla="*/ 2 h 14"/>
                <a:gd name="T6" fmla="*/ 4 w 17"/>
                <a:gd name="T7" fmla="*/ 3 h 14"/>
                <a:gd name="T8" fmla="*/ 2 w 17"/>
                <a:gd name="T9" fmla="*/ 8 h 14"/>
                <a:gd name="T10" fmla="*/ 0 w 17"/>
                <a:gd name="T11" fmla="*/ 11 h 14"/>
                <a:gd name="T12" fmla="*/ 2 w 17"/>
                <a:gd name="T13" fmla="*/ 13 h 14"/>
                <a:gd name="T14" fmla="*/ 4 w 17"/>
                <a:gd name="T15" fmla="*/ 13 h 14"/>
                <a:gd name="T16" fmla="*/ 9 w 17"/>
                <a:gd name="T17" fmla="*/ 11 h 14"/>
                <a:gd name="T18" fmla="*/ 16 w 17"/>
                <a:gd name="T19" fmla="*/ 9 h 14"/>
                <a:gd name="T20" fmla="*/ 15 w 17"/>
                <a:gd name="T21" fmla="*/ 3 h 14"/>
                <a:gd name="T22" fmla="*/ 13 w 17"/>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13" y="0"/>
                  </a:moveTo>
                  <a:cubicBezTo>
                    <a:pt x="12" y="0"/>
                    <a:pt x="10" y="1"/>
                    <a:pt x="9" y="1"/>
                  </a:cubicBezTo>
                  <a:cubicBezTo>
                    <a:pt x="8" y="2"/>
                    <a:pt x="7" y="2"/>
                    <a:pt x="5" y="2"/>
                  </a:cubicBezTo>
                  <a:cubicBezTo>
                    <a:pt x="4" y="2"/>
                    <a:pt x="4" y="3"/>
                    <a:pt x="4" y="3"/>
                  </a:cubicBezTo>
                  <a:cubicBezTo>
                    <a:pt x="1" y="4"/>
                    <a:pt x="2" y="8"/>
                    <a:pt x="2" y="8"/>
                  </a:cubicBezTo>
                  <a:cubicBezTo>
                    <a:pt x="2" y="8"/>
                    <a:pt x="0" y="8"/>
                    <a:pt x="0" y="11"/>
                  </a:cubicBezTo>
                  <a:cubicBezTo>
                    <a:pt x="0" y="12"/>
                    <a:pt x="1" y="13"/>
                    <a:pt x="2" y="13"/>
                  </a:cubicBezTo>
                  <a:cubicBezTo>
                    <a:pt x="3" y="13"/>
                    <a:pt x="4" y="13"/>
                    <a:pt x="4" y="13"/>
                  </a:cubicBezTo>
                  <a:cubicBezTo>
                    <a:pt x="9" y="14"/>
                    <a:pt x="9" y="11"/>
                    <a:pt x="9" y="11"/>
                  </a:cubicBezTo>
                  <a:cubicBezTo>
                    <a:pt x="9" y="11"/>
                    <a:pt x="16" y="11"/>
                    <a:pt x="16" y="9"/>
                  </a:cubicBezTo>
                  <a:cubicBezTo>
                    <a:pt x="17" y="7"/>
                    <a:pt x="15" y="3"/>
                    <a:pt x="15" y="3"/>
                  </a:cubicBezTo>
                  <a:lnTo>
                    <a:pt x="13"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2" name="Freeform 14"/>
            <p:cNvSpPr>
              <a:spLocks/>
            </p:cNvSpPr>
            <p:nvPr/>
          </p:nvSpPr>
          <p:spPr bwMode="auto">
            <a:xfrm>
              <a:off x="6837392" y="4027145"/>
              <a:ext cx="265219" cy="362770"/>
            </a:xfrm>
            <a:custGeom>
              <a:avLst/>
              <a:gdLst>
                <a:gd name="T0" fmla="*/ 21 w 88"/>
                <a:gd name="T1" fmla="*/ 22 h 117"/>
                <a:gd name="T2" fmla="*/ 26 w 88"/>
                <a:gd name="T3" fmla="*/ 27 h 117"/>
                <a:gd name="T4" fmla="*/ 43 w 88"/>
                <a:gd name="T5" fmla="*/ 33 h 117"/>
                <a:gd name="T6" fmla="*/ 55 w 88"/>
                <a:gd name="T7" fmla="*/ 36 h 117"/>
                <a:gd name="T8" fmla="*/ 58 w 88"/>
                <a:gd name="T9" fmla="*/ 37 h 117"/>
                <a:gd name="T10" fmla="*/ 35 w 88"/>
                <a:gd name="T11" fmla="*/ 60 h 117"/>
                <a:gd name="T12" fmla="*/ 26 w 88"/>
                <a:gd name="T13" fmla="*/ 62 h 117"/>
                <a:gd name="T14" fmla="*/ 15 w 88"/>
                <a:gd name="T15" fmla="*/ 67 h 117"/>
                <a:gd name="T16" fmla="*/ 8 w 88"/>
                <a:gd name="T17" fmla="*/ 68 h 117"/>
                <a:gd name="T18" fmla="*/ 4 w 88"/>
                <a:gd name="T19" fmla="*/ 74 h 117"/>
                <a:gd name="T20" fmla="*/ 0 w 88"/>
                <a:gd name="T21" fmla="*/ 80 h 117"/>
                <a:gd name="T22" fmla="*/ 1 w 88"/>
                <a:gd name="T23" fmla="*/ 110 h 117"/>
                <a:gd name="T24" fmla="*/ 5 w 88"/>
                <a:gd name="T25" fmla="*/ 117 h 117"/>
                <a:gd name="T26" fmla="*/ 24 w 88"/>
                <a:gd name="T27" fmla="*/ 97 h 117"/>
                <a:gd name="T28" fmla="*/ 38 w 88"/>
                <a:gd name="T29" fmla="*/ 86 h 117"/>
                <a:gd name="T30" fmla="*/ 59 w 88"/>
                <a:gd name="T31" fmla="*/ 66 h 117"/>
                <a:gd name="T32" fmla="*/ 69 w 88"/>
                <a:gd name="T33" fmla="*/ 50 h 117"/>
                <a:gd name="T34" fmla="*/ 77 w 88"/>
                <a:gd name="T35" fmla="*/ 37 h 117"/>
                <a:gd name="T36" fmla="*/ 84 w 88"/>
                <a:gd name="T37" fmla="*/ 20 h 117"/>
                <a:gd name="T38" fmla="*/ 87 w 88"/>
                <a:gd name="T39" fmla="*/ 6 h 117"/>
                <a:gd name="T40" fmla="*/ 82 w 88"/>
                <a:gd name="T41" fmla="*/ 3 h 117"/>
                <a:gd name="T42" fmla="*/ 63 w 88"/>
                <a:gd name="T43" fmla="*/ 8 h 117"/>
                <a:gd name="T44" fmla="*/ 49 w 88"/>
                <a:gd name="T45" fmla="*/ 11 h 117"/>
                <a:gd name="T46" fmla="*/ 39 w 88"/>
                <a:gd name="T47" fmla="*/ 13 h 117"/>
                <a:gd name="T48" fmla="*/ 25 w 88"/>
                <a:gd name="T49" fmla="*/ 12 h 117"/>
                <a:gd name="T50" fmla="*/ 20 w 88"/>
                <a:gd name="T51" fmla="*/ 7 h 117"/>
                <a:gd name="T52" fmla="*/ 16 w 88"/>
                <a:gd name="T53" fmla="*/ 14 h 117"/>
                <a:gd name="T54" fmla="*/ 21 w 88"/>
                <a:gd name="T55" fmla="*/ 2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117">
                  <a:moveTo>
                    <a:pt x="21" y="22"/>
                  </a:moveTo>
                  <a:cubicBezTo>
                    <a:pt x="22" y="23"/>
                    <a:pt x="25" y="27"/>
                    <a:pt x="26" y="27"/>
                  </a:cubicBezTo>
                  <a:cubicBezTo>
                    <a:pt x="28" y="27"/>
                    <a:pt x="37" y="31"/>
                    <a:pt x="43" y="33"/>
                  </a:cubicBezTo>
                  <a:cubicBezTo>
                    <a:pt x="49" y="35"/>
                    <a:pt x="53" y="36"/>
                    <a:pt x="55" y="36"/>
                  </a:cubicBezTo>
                  <a:cubicBezTo>
                    <a:pt x="57" y="36"/>
                    <a:pt x="60" y="36"/>
                    <a:pt x="58" y="37"/>
                  </a:cubicBezTo>
                  <a:cubicBezTo>
                    <a:pt x="56" y="39"/>
                    <a:pt x="38" y="57"/>
                    <a:pt x="35" y="60"/>
                  </a:cubicBezTo>
                  <a:cubicBezTo>
                    <a:pt x="33" y="62"/>
                    <a:pt x="32" y="62"/>
                    <a:pt x="26" y="62"/>
                  </a:cubicBezTo>
                  <a:cubicBezTo>
                    <a:pt x="21" y="62"/>
                    <a:pt x="17" y="67"/>
                    <a:pt x="15" y="67"/>
                  </a:cubicBezTo>
                  <a:cubicBezTo>
                    <a:pt x="14" y="67"/>
                    <a:pt x="11" y="68"/>
                    <a:pt x="8" y="68"/>
                  </a:cubicBezTo>
                  <a:cubicBezTo>
                    <a:pt x="4" y="74"/>
                    <a:pt x="4" y="74"/>
                    <a:pt x="4" y="74"/>
                  </a:cubicBezTo>
                  <a:cubicBezTo>
                    <a:pt x="0" y="80"/>
                    <a:pt x="0" y="80"/>
                    <a:pt x="0" y="80"/>
                  </a:cubicBezTo>
                  <a:cubicBezTo>
                    <a:pt x="1" y="110"/>
                    <a:pt x="1" y="110"/>
                    <a:pt x="1" y="110"/>
                  </a:cubicBezTo>
                  <a:cubicBezTo>
                    <a:pt x="5" y="117"/>
                    <a:pt x="5" y="117"/>
                    <a:pt x="5" y="117"/>
                  </a:cubicBezTo>
                  <a:cubicBezTo>
                    <a:pt x="8" y="113"/>
                    <a:pt x="17" y="104"/>
                    <a:pt x="24" y="97"/>
                  </a:cubicBezTo>
                  <a:cubicBezTo>
                    <a:pt x="31" y="90"/>
                    <a:pt x="34" y="88"/>
                    <a:pt x="38" y="86"/>
                  </a:cubicBezTo>
                  <a:cubicBezTo>
                    <a:pt x="42" y="84"/>
                    <a:pt x="52" y="74"/>
                    <a:pt x="59" y="66"/>
                  </a:cubicBezTo>
                  <a:cubicBezTo>
                    <a:pt x="64" y="60"/>
                    <a:pt x="68" y="54"/>
                    <a:pt x="69" y="50"/>
                  </a:cubicBezTo>
                  <a:cubicBezTo>
                    <a:pt x="70" y="46"/>
                    <a:pt x="74" y="41"/>
                    <a:pt x="77" y="37"/>
                  </a:cubicBezTo>
                  <a:cubicBezTo>
                    <a:pt x="80" y="33"/>
                    <a:pt x="85" y="23"/>
                    <a:pt x="84" y="20"/>
                  </a:cubicBezTo>
                  <a:cubicBezTo>
                    <a:pt x="84" y="17"/>
                    <a:pt x="87" y="11"/>
                    <a:pt x="87" y="6"/>
                  </a:cubicBezTo>
                  <a:cubicBezTo>
                    <a:pt x="88" y="0"/>
                    <a:pt x="83" y="0"/>
                    <a:pt x="82" y="3"/>
                  </a:cubicBezTo>
                  <a:cubicBezTo>
                    <a:pt x="80" y="6"/>
                    <a:pt x="70" y="8"/>
                    <a:pt x="63" y="8"/>
                  </a:cubicBezTo>
                  <a:cubicBezTo>
                    <a:pt x="56" y="8"/>
                    <a:pt x="52" y="9"/>
                    <a:pt x="49" y="11"/>
                  </a:cubicBezTo>
                  <a:cubicBezTo>
                    <a:pt x="47" y="13"/>
                    <a:pt x="41" y="10"/>
                    <a:pt x="39" y="13"/>
                  </a:cubicBezTo>
                  <a:cubicBezTo>
                    <a:pt x="36" y="16"/>
                    <a:pt x="27" y="18"/>
                    <a:pt x="25" y="12"/>
                  </a:cubicBezTo>
                  <a:cubicBezTo>
                    <a:pt x="23" y="9"/>
                    <a:pt x="22" y="8"/>
                    <a:pt x="20" y="7"/>
                  </a:cubicBezTo>
                  <a:cubicBezTo>
                    <a:pt x="18" y="9"/>
                    <a:pt x="15" y="13"/>
                    <a:pt x="16" y="14"/>
                  </a:cubicBezTo>
                  <a:cubicBezTo>
                    <a:pt x="16" y="16"/>
                    <a:pt x="19" y="21"/>
                    <a:pt x="21" y="2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3" name="Freeform 15"/>
            <p:cNvSpPr>
              <a:spLocks/>
            </p:cNvSpPr>
            <p:nvPr/>
          </p:nvSpPr>
          <p:spPr bwMode="auto">
            <a:xfrm>
              <a:off x="5483248" y="3358122"/>
              <a:ext cx="304746" cy="251048"/>
            </a:xfrm>
            <a:custGeom>
              <a:avLst/>
              <a:gdLst>
                <a:gd name="T0" fmla="*/ 37 w 101"/>
                <a:gd name="T1" fmla="*/ 81 h 81"/>
                <a:gd name="T2" fmla="*/ 37 w 101"/>
                <a:gd name="T3" fmla="*/ 70 h 81"/>
                <a:gd name="T4" fmla="*/ 50 w 101"/>
                <a:gd name="T5" fmla="*/ 61 h 81"/>
                <a:gd name="T6" fmla="*/ 56 w 101"/>
                <a:gd name="T7" fmla="*/ 59 h 81"/>
                <a:gd name="T8" fmla="*/ 63 w 101"/>
                <a:gd name="T9" fmla="*/ 58 h 81"/>
                <a:gd name="T10" fmla="*/ 67 w 101"/>
                <a:gd name="T11" fmla="*/ 53 h 81"/>
                <a:gd name="T12" fmla="*/ 74 w 101"/>
                <a:gd name="T13" fmla="*/ 50 h 81"/>
                <a:gd name="T14" fmla="*/ 78 w 101"/>
                <a:gd name="T15" fmla="*/ 48 h 81"/>
                <a:gd name="T16" fmla="*/ 79 w 101"/>
                <a:gd name="T17" fmla="*/ 43 h 81"/>
                <a:gd name="T18" fmla="*/ 81 w 101"/>
                <a:gd name="T19" fmla="*/ 41 h 81"/>
                <a:gd name="T20" fmla="*/ 86 w 101"/>
                <a:gd name="T21" fmla="*/ 38 h 81"/>
                <a:gd name="T22" fmla="*/ 99 w 101"/>
                <a:gd name="T23" fmla="*/ 37 h 81"/>
                <a:gd name="T24" fmla="*/ 101 w 101"/>
                <a:gd name="T25" fmla="*/ 34 h 81"/>
                <a:gd name="T26" fmla="*/ 97 w 101"/>
                <a:gd name="T27" fmla="*/ 28 h 81"/>
                <a:gd name="T28" fmla="*/ 97 w 101"/>
                <a:gd name="T29" fmla="*/ 20 h 81"/>
                <a:gd name="T30" fmla="*/ 94 w 101"/>
                <a:gd name="T31" fmla="*/ 11 h 81"/>
                <a:gd name="T32" fmla="*/ 93 w 101"/>
                <a:gd name="T33" fmla="*/ 9 h 81"/>
                <a:gd name="T34" fmla="*/ 83 w 101"/>
                <a:gd name="T35" fmla="*/ 7 h 81"/>
                <a:gd name="T36" fmla="*/ 69 w 101"/>
                <a:gd name="T37" fmla="*/ 5 h 81"/>
                <a:gd name="T38" fmla="*/ 61 w 101"/>
                <a:gd name="T39" fmla="*/ 1 h 81"/>
                <a:gd name="T40" fmla="*/ 52 w 101"/>
                <a:gd name="T41" fmla="*/ 19 h 81"/>
                <a:gd name="T42" fmla="*/ 39 w 101"/>
                <a:gd name="T43" fmla="*/ 25 h 81"/>
                <a:gd name="T44" fmla="*/ 33 w 101"/>
                <a:gd name="T45" fmla="*/ 32 h 81"/>
                <a:gd name="T46" fmla="*/ 28 w 101"/>
                <a:gd name="T47" fmla="*/ 40 h 81"/>
                <a:gd name="T48" fmla="*/ 28 w 101"/>
                <a:gd name="T49" fmla="*/ 53 h 81"/>
                <a:gd name="T50" fmla="*/ 18 w 101"/>
                <a:gd name="T51" fmla="*/ 67 h 81"/>
                <a:gd name="T52" fmla="*/ 6 w 101"/>
                <a:gd name="T53" fmla="*/ 75 h 81"/>
                <a:gd name="T54" fmla="*/ 0 w 101"/>
                <a:gd name="T55" fmla="*/ 78 h 81"/>
                <a:gd name="T56" fmla="*/ 31 w 101"/>
                <a:gd name="T57" fmla="*/ 78 h 81"/>
                <a:gd name="T58" fmla="*/ 37 w 101"/>
                <a:gd name="T5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81">
                  <a:moveTo>
                    <a:pt x="37" y="81"/>
                  </a:moveTo>
                  <a:cubicBezTo>
                    <a:pt x="37" y="76"/>
                    <a:pt x="37" y="70"/>
                    <a:pt x="37" y="70"/>
                  </a:cubicBezTo>
                  <a:cubicBezTo>
                    <a:pt x="37" y="69"/>
                    <a:pt x="48" y="62"/>
                    <a:pt x="50" y="61"/>
                  </a:cubicBezTo>
                  <a:cubicBezTo>
                    <a:pt x="52" y="60"/>
                    <a:pt x="56" y="61"/>
                    <a:pt x="56" y="59"/>
                  </a:cubicBezTo>
                  <a:cubicBezTo>
                    <a:pt x="56" y="57"/>
                    <a:pt x="60" y="58"/>
                    <a:pt x="63" y="58"/>
                  </a:cubicBezTo>
                  <a:cubicBezTo>
                    <a:pt x="66" y="57"/>
                    <a:pt x="67" y="55"/>
                    <a:pt x="67" y="53"/>
                  </a:cubicBezTo>
                  <a:cubicBezTo>
                    <a:pt x="67" y="50"/>
                    <a:pt x="71" y="51"/>
                    <a:pt x="74" y="50"/>
                  </a:cubicBezTo>
                  <a:cubicBezTo>
                    <a:pt x="76" y="50"/>
                    <a:pt x="76" y="48"/>
                    <a:pt x="78" y="48"/>
                  </a:cubicBezTo>
                  <a:cubicBezTo>
                    <a:pt x="79" y="48"/>
                    <a:pt x="78" y="45"/>
                    <a:pt x="79" y="43"/>
                  </a:cubicBezTo>
                  <a:cubicBezTo>
                    <a:pt x="79" y="40"/>
                    <a:pt x="79" y="41"/>
                    <a:pt x="81" y="41"/>
                  </a:cubicBezTo>
                  <a:cubicBezTo>
                    <a:pt x="84" y="41"/>
                    <a:pt x="86" y="39"/>
                    <a:pt x="86" y="38"/>
                  </a:cubicBezTo>
                  <a:cubicBezTo>
                    <a:pt x="86" y="36"/>
                    <a:pt x="97" y="37"/>
                    <a:pt x="99" y="37"/>
                  </a:cubicBezTo>
                  <a:cubicBezTo>
                    <a:pt x="100" y="37"/>
                    <a:pt x="101" y="35"/>
                    <a:pt x="101" y="34"/>
                  </a:cubicBezTo>
                  <a:cubicBezTo>
                    <a:pt x="100" y="32"/>
                    <a:pt x="99" y="28"/>
                    <a:pt x="97" y="28"/>
                  </a:cubicBezTo>
                  <a:cubicBezTo>
                    <a:pt x="96" y="28"/>
                    <a:pt x="97" y="24"/>
                    <a:pt x="97" y="20"/>
                  </a:cubicBezTo>
                  <a:cubicBezTo>
                    <a:pt x="97" y="17"/>
                    <a:pt x="96" y="14"/>
                    <a:pt x="94" y="11"/>
                  </a:cubicBezTo>
                  <a:cubicBezTo>
                    <a:pt x="94" y="11"/>
                    <a:pt x="94" y="10"/>
                    <a:pt x="93" y="9"/>
                  </a:cubicBezTo>
                  <a:cubicBezTo>
                    <a:pt x="90" y="9"/>
                    <a:pt x="86" y="7"/>
                    <a:pt x="83" y="7"/>
                  </a:cubicBezTo>
                  <a:cubicBezTo>
                    <a:pt x="79" y="6"/>
                    <a:pt x="72" y="9"/>
                    <a:pt x="69" y="5"/>
                  </a:cubicBezTo>
                  <a:cubicBezTo>
                    <a:pt x="66" y="1"/>
                    <a:pt x="63" y="0"/>
                    <a:pt x="61" y="1"/>
                  </a:cubicBezTo>
                  <a:cubicBezTo>
                    <a:pt x="59" y="3"/>
                    <a:pt x="54" y="15"/>
                    <a:pt x="52" y="19"/>
                  </a:cubicBezTo>
                  <a:cubicBezTo>
                    <a:pt x="49" y="22"/>
                    <a:pt x="42" y="25"/>
                    <a:pt x="39" y="25"/>
                  </a:cubicBezTo>
                  <a:cubicBezTo>
                    <a:pt x="36" y="25"/>
                    <a:pt x="35" y="30"/>
                    <a:pt x="33" y="32"/>
                  </a:cubicBezTo>
                  <a:cubicBezTo>
                    <a:pt x="30" y="34"/>
                    <a:pt x="31" y="37"/>
                    <a:pt x="28" y="40"/>
                  </a:cubicBezTo>
                  <a:cubicBezTo>
                    <a:pt x="25" y="42"/>
                    <a:pt x="26" y="50"/>
                    <a:pt x="28" y="53"/>
                  </a:cubicBezTo>
                  <a:cubicBezTo>
                    <a:pt x="30" y="55"/>
                    <a:pt x="22" y="64"/>
                    <a:pt x="18" y="67"/>
                  </a:cubicBezTo>
                  <a:cubicBezTo>
                    <a:pt x="14" y="69"/>
                    <a:pt x="12" y="74"/>
                    <a:pt x="6" y="75"/>
                  </a:cubicBezTo>
                  <a:cubicBezTo>
                    <a:pt x="3" y="75"/>
                    <a:pt x="1" y="76"/>
                    <a:pt x="0" y="78"/>
                  </a:cubicBezTo>
                  <a:cubicBezTo>
                    <a:pt x="10" y="78"/>
                    <a:pt x="26" y="78"/>
                    <a:pt x="31" y="78"/>
                  </a:cubicBezTo>
                  <a:cubicBezTo>
                    <a:pt x="37" y="78"/>
                    <a:pt x="36" y="79"/>
                    <a:pt x="37" y="81"/>
                  </a:cubicBez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4" name="Freeform 16"/>
            <p:cNvSpPr>
              <a:spLocks/>
            </p:cNvSpPr>
            <p:nvPr/>
          </p:nvSpPr>
          <p:spPr bwMode="auto">
            <a:xfrm>
              <a:off x="6002208" y="3313432"/>
              <a:ext cx="108383" cy="211617"/>
            </a:xfrm>
            <a:custGeom>
              <a:avLst/>
              <a:gdLst>
                <a:gd name="T0" fmla="*/ 10 w 36"/>
                <a:gd name="T1" fmla="*/ 17 h 68"/>
                <a:gd name="T2" fmla="*/ 8 w 36"/>
                <a:gd name="T3" fmla="*/ 26 h 68"/>
                <a:gd name="T4" fmla="*/ 2 w 36"/>
                <a:gd name="T5" fmla="*/ 32 h 68"/>
                <a:gd name="T6" fmla="*/ 6 w 36"/>
                <a:gd name="T7" fmla="*/ 41 h 68"/>
                <a:gd name="T8" fmla="*/ 9 w 36"/>
                <a:gd name="T9" fmla="*/ 46 h 68"/>
                <a:gd name="T10" fmla="*/ 16 w 36"/>
                <a:gd name="T11" fmla="*/ 51 h 68"/>
                <a:gd name="T12" fmla="*/ 20 w 36"/>
                <a:gd name="T13" fmla="*/ 66 h 68"/>
                <a:gd name="T14" fmla="*/ 20 w 36"/>
                <a:gd name="T15" fmla="*/ 68 h 68"/>
                <a:gd name="T16" fmla="*/ 24 w 36"/>
                <a:gd name="T17" fmla="*/ 65 h 68"/>
                <a:gd name="T18" fmla="*/ 25 w 36"/>
                <a:gd name="T19" fmla="*/ 58 h 68"/>
                <a:gd name="T20" fmla="*/ 26 w 36"/>
                <a:gd name="T21" fmla="*/ 55 h 68"/>
                <a:gd name="T22" fmla="*/ 33 w 36"/>
                <a:gd name="T23" fmla="*/ 49 h 68"/>
                <a:gd name="T24" fmla="*/ 36 w 36"/>
                <a:gd name="T25" fmla="*/ 46 h 68"/>
                <a:gd name="T26" fmla="*/ 36 w 36"/>
                <a:gd name="T27" fmla="*/ 42 h 68"/>
                <a:gd name="T28" fmla="*/ 33 w 36"/>
                <a:gd name="T29" fmla="*/ 38 h 68"/>
                <a:gd name="T30" fmla="*/ 30 w 36"/>
                <a:gd name="T31" fmla="*/ 35 h 68"/>
                <a:gd name="T32" fmla="*/ 23 w 36"/>
                <a:gd name="T33" fmla="*/ 32 h 68"/>
                <a:gd name="T34" fmla="*/ 30 w 36"/>
                <a:gd name="T35" fmla="*/ 26 h 68"/>
                <a:gd name="T36" fmla="*/ 30 w 36"/>
                <a:gd name="T37" fmla="*/ 15 h 68"/>
                <a:gd name="T38" fmla="*/ 31 w 36"/>
                <a:gd name="T39" fmla="*/ 8 h 68"/>
                <a:gd name="T40" fmla="*/ 30 w 36"/>
                <a:gd name="T41" fmla="*/ 5 h 68"/>
                <a:gd name="T42" fmla="*/ 26 w 36"/>
                <a:gd name="T43" fmla="*/ 3 h 68"/>
                <a:gd name="T44" fmla="*/ 15 w 36"/>
                <a:gd name="T45" fmla="*/ 3 h 68"/>
                <a:gd name="T46" fmla="*/ 10 w 36"/>
                <a:gd name="T47" fmla="*/ 4 h 68"/>
                <a:gd name="T48" fmla="*/ 10 w 36"/>
                <a:gd name="T49" fmla="*/ 1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68">
                  <a:moveTo>
                    <a:pt x="10" y="17"/>
                  </a:moveTo>
                  <a:cubicBezTo>
                    <a:pt x="12" y="20"/>
                    <a:pt x="10" y="25"/>
                    <a:pt x="8" y="26"/>
                  </a:cubicBezTo>
                  <a:cubicBezTo>
                    <a:pt x="6" y="27"/>
                    <a:pt x="4" y="32"/>
                    <a:pt x="2" y="32"/>
                  </a:cubicBezTo>
                  <a:cubicBezTo>
                    <a:pt x="0" y="32"/>
                    <a:pt x="2" y="39"/>
                    <a:pt x="6" y="41"/>
                  </a:cubicBezTo>
                  <a:cubicBezTo>
                    <a:pt x="9" y="42"/>
                    <a:pt x="9" y="45"/>
                    <a:pt x="9" y="46"/>
                  </a:cubicBezTo>
                  <a:cubicBezTo>
                    <a:pt x="9" y="48"/>
                    <a:pt x="14" y="49"/>
                    <a:pt x="16" y="51"/>
                  </a:cubicBezTo>
                  <a:cubicBezTo>
                    <a:pt x="17" y="53"/>
                    <a:pt x="20" y="63"/>
                    <a:pt x="20" y="66"/>
                  </a:cubicBezTo>
                  <a:cubicBezTo>
                    <a:pt x="20" y="67"/>
                    <a:pt x="20" y="68"/>
                    <a:pt x="20" y="68"/>
                  </a:cubicBezTo>
                  <a:cubicBezTo>
                    <a:pt x="22" y="67"/>
                    <a:pt x="23" y="66"/>
                    <a:pt x="24" y="65"/>
                  </a:cubicBezTo>
                  <a:cubicBezTo>
                    <a:pt x="25" y="63"/>
                    <a:pt x="26" y="59"/>
                    <a:pt x="25" y="58"/>
                  </a:cubicBezTo>
                  <a:cubicBezTo>
                    <a:pt x="25" y="57"/>
                    <a:pt x="25" y="56"/>
                    <a:pt x="26" y="55"/>
                  </a:cubicBezTo>
                  <a:cubicBezTo>
                    <a:pt x="27" y="54"/>
                    <a:pt x="32" y="49"/>
                    <a:pt x="33" y="49"/>
                  </a:cubicBezTo>
                  <a:cubicBezTo>
                    <a:pt x="33" y="48"/>
                    <a:pt x="36" y="49"/>
                    <a:pt x="36" y="46"/>
                  </a:cubicBezTo>
                  <a:cubicBezTo>
                    <a:pt x="36" y="45"/>
                    <a:pt x="36" y="43"/>
                    <a:pt x="36" y="42"/>
                  </a:cubicBezTo>
                  <a:cubicBezTo>
                    <a:pt x="34" y="40"/>
                    <a:pt x="33" y="39"/>
                    <a:pt x="33" y="38"/>
                  </a:cubicBezTo>
                  <a:cubicBezTo>
                    <a:pt x="33" y="36"/>
                    <a:pt x="31" y="34"/>
                    <a:pt x="30" y="35"/>
                  </a:cubicBezTo>
                  <a:cubicBezTo>
                    <a:pt x="28" y="37"/>
                    <a:pt x="24" y="35"/>
                    <a:pt x="23" y="32"/>
                  </a:cubicBezTo>
                  <a:cubicBezTo>
                    <a:pt x="23" y="29"/>
                    <a:pt x="26" y="29"/>
                    <a:pt x="30" y="26"/>
                  </a:cubicBezTo>
                  <a:cubicBezTo>
                    <a:pt x="33" y="24"/>
                    <a:pt x="34" y="18"/>
                    <a:pt x="30" y="15"/>
                  </a:cubicBezTo>
                  <a:cubicBezTo>
                    <a:pt x="26" y="12"/>
                    <a:pt x="29" y="10"/>
                    <a:pt x="31" y="8"/>
                  </a:cubicBezTo>
                  <a:cubicBezTo>
                    <a:pt x="34" y="5"/>
                    <a:pt x="32" y="4"/>
                    <a:pt x="30" y="5"/>
                  </a:cubicBezTo>
                  <a:cubicBezTo>
                    <a:pt x="29" y="6"/>
                    <a:pt x="27" y="6"/>
                    <a:pt x="26" y="3"/>
                  </a:cubicBezTo>
                  <a:cubicBezTo>
                    <a:pt x="26" y="0"/>
                    <a:pt x="18" y="0"/>
                    <a:pt x="15" y="3"/>
                  </a:cubicBezTo>
                  <a:cubicBezTo>
                    <a:pt x="14" y="4"/>
                    <a:pt x="12" y="4"/>
                    <a:pt x="10" y="4"/>
                  </a:cubicBezTo>
                  <a:cubicBezTo>
                    <a:pt x="10" y="9"/>
                    <a:pt x="9" y="15"/>
                    <a:pt x="10" y="1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5" name="Freeform 18"/>
            <p:cNvSpPr>
              <a:spLocks/>
            </p:cNvSpPr>
            <p:nvPr/>
          </p:nvSpPr>
          <p:spPr bwMode="auto">
            <a:xfrm>
              <a:off x="6055763" y="3444871"/>
              <a:ext cx="388903" cy="379857"/>
            </a:xfrm>
            <a:custGeom>
              <a:avLst/>
              <a:gdLst>
                <a:gd name="T0" fmla="*/ 15 w 129"/>
                <a:gd name="T1" fmla="*/ 7 h 122"/>
                <a:gd name="T2" fmla="*/ 8 w 129"/>
                <a:gd name="T3" fmla="*/ 13 h 122"/>
                <a:gd name="T4" fmla="*/ 7 w 129"/>
                <a:gd name="T5" fmla="*/ 16 h 122"/>
                <a:gd name="T6" fmla="*/ 6 w 129"/>
                <a:gd name="T7" fmla="*/ 23 h 122"/>
                <a:gd name="T8" fmla="*/ 1 w 129"/>
                <a:gd name="T9" fmla="*/ 28 h 122"/>
                <a:gd name="T10" fmla="*/ 4 w 129"/>
                <a:gd name="T11" fmla="*/ 36 h 122"/>
                <a:gd name="T12" fmla="*/ 4 w 129"/>
                <a:gd name="T13" fmla="*/ 45 h 122"/>
                <a:gd name="T14" fmla="*/ 4 w 129"/>
                <a:gd name="T15" fmla="*/ 50 h 122"/>
                <a:gd name="T16" fmla="*/ 4 w 129"/>
                <a:gd name="T17" fmla="*/ 56 h 122"/>
                <a:gd name="T18" fmla="*/ 5 w 129"/>
                <a:gd name="T19" fmla="*/ 59 h 122"/>
                <a:gd name="T20" fmla="*/ 1 w 129"/>
                <a:gd name="T21" fmla="*/ 64 h 122"/>
                <a:gd name="T22" fmla="*/ 5 w 129"/>
                <a:gd name="T23" fmla="*/ 69 h 122"/>
                <a:gd name="T24" fmla="*/ 6 w 129"/>
                <a:gd name="T25" fmla="*/ 75 h 122"/>
                <a:gd name="T26" fmla="*/ 12 w 129"/>
                <a:gd name="T27" fmla="*/ 79 h 122"/>
                <a:gd name="T28" fmla="*/ 18 w 129"/>
                <a:gd name="T29" fmla="*/ 81 h 122"/>
                <a:gd name="T30" fmla="*/ 22 w 129"/>
                <a:gd name="T31" fmla="*/ 88 h 122"/>
                <a:gd name="T32" fmla="*/ 34 w 129"/>
                <a:gd name="T33" fmla="*/ 90 h 122"/>
                <a:gd name="T34" fmla="*/ 40 w 129"/>
                <a:gd name="T35" fmla="*/ 95 h 122"/>
                <a:gd name="T36" fmla="*/ 54 w 129"/>
                <a:gd name="T37" fmla="*/ 88 h 122"/>
                <a:gd name="T38" fmla="*/ 118 w 129"/>
                <a:gd name="T39" fmla="*/ 122 h 122"/>
                <a:gd name="T40" fmla="*/ 118 w 129"/>
                <a:gd name="T41" fmla="*/ 118 h 122"/>
                <a:gd name="T42" fmla="*/ 126 w 129"/>
                <a:gd name="T43" fmla="*/ 118 h 122"/>
                <a:gd name="T44" fmla="*/ 126 w 129"/>
                <a:gd name="T45" fmla="*/ 35 h 122"/>
                <a:gd name="T46" fmla="*/ 126 w 129"/>
                <a:gd name="T47" fmla="*/ 23 h 122"/>
                <a:gd name="T48" fmla="*/ 127 w 129"/>
                <a:gd name="T49" fmla="*/ 12 h 122"/>
                <a:gd name="T50" fmla="*/ 128 w 129"/>
                <a:gd name="T51" fmla="*/ 10 h 122"/>
                <a:gd name="T52" fmla="*/ 128 w 129"/>
                <a:gd name="T53" fmla="*/ 10 h 122"/>
                <a:gd name="T54" fmla="*/ 116 w 129"/>
                <a:gd name="T55" fmla="*/ 7 h 122"/>
                <a:gd name="T56" fmla="*/ 103 w 129"/>
                <a:gd name="T57" fmla="*/ 0 h 122"/>
                <a:gd name="T58" fmla="*/ 85 w 129"/>
                <a:gd name="T59" fmla="*/ 10 h 122"/>
                <a:gd name="T60" fmla="*/ 86 w 129"/>
                <a:gd name="T61" fmla="*/ 21 h 122"/>
                <a:gd name="T62" fmla="*/ 73 w 129"/>
                <a:gd name="T63" fmla="*/ 21 h 122"/>
                <a:gd name="T64" fmla="*/ 57 w 129"/>
                <a:gd name="T65" fmla="*/ 16 h 122"/>
                <a:gd name="T66" fmla="*/ 49 w 129"/>
                <a:gd name="T67" fmla="*/ 10 h 122"/>
                <a:gd name="T68" fmla="*/ 43 w 129"/>
                <a:gd name="T69" fmla="*/ 5 h 122"/>
                <a:gd name="T70" fmla="*/ 28 w 129"/>
                <a:gd name="T71" fmla="*/ 2 h 122"/>
                <a:gd name="T72" fmla="*/ 18 w 129"/>
                <a:gd name="T73" fmla="*/ 0 h 122"/>
                <a:gd name="T74" fmla="*/ 18 w 129"/>
                <a:gd name="T75" fmla="*/ 4 h 122"/>
                <a:gd name="T76" fmla="*/ 15 w 129"/>
                <a:gd name="T77" fmla="*/ 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2">
                  <a:moveTo>
                    <a:pt x="15" y="7"/>
                  </a:moveTo>
                  <a:cubicBezTo>
                    <a:pt x="14" y="7"/>
                    <a:pt x="9" y="12"/>
                    <a:pt x="8" y="13"/>
                  </a:cubicBezTo>
                  <a:cubicBezTo>
                    <a:pt x="7" y="14"/>
                    <a:pt x="7" y="15"/>
                    <a:pt x="7" y="16"/>
                  </a:cubicBezTo>
                  <a:cubicBezTo>
                    <a:pt x="8" y="17"/>
                    <a:pt x="7" y="21"/>
                    <a:pt x="6" y="23"/>
                  </a:cubicBezTo>
                  <a:cubicBezTo>
                    <a:pt x="5" y="25"/>
                    <a:pt x="1" y="27"/>
                    <a:pt x="1" y="28"/>
                  </a:cubicBezTo>
                  <a:cubicBezTo>
                    <a:pt x="0" y="29"/>
                    <a:pt x="3" y="32"/>
                    <a:pt x="4" y="36"/>
                  </a:cubicBezTo>
                  <a:cubicBezTo>
                    <a:pt x="6" y="39"/>
                    <a:pt x="3" y="42"/>
                    <a:pt x="4" y="45"/>
                  </a:cubicBezTo>
                  <a:cubicBezTo>
                    <a:pt x="6" y="47"/>
                    <a:pt x="5" y="49"/>
                    <a:pt x="4" y="50"/>
                  </a:cubicBezTo>
                  <a:cubicBezTo>
                    <a:pt x="2" y="52"/>
                    <a:pt x="4" y="54"/>
                    <a:pt x="4" y="56"/>
                  </a:cubicBezTo>
                  <a:cubicBezTo>
                    <a:pt x="4" y="57"/>
                    <a:pt x="5" y="59"/>
                    <a:pt x="5" y="59"/>
                  </a:cubicBezTo>
                  <a:cubicBezTo>
                    <a:pt x="4" y="60"/>
                    <a:pt x="1" y="62"/>
                    <a:pt x="1" y="64"/>
                  </a:cubicBezTo>
                  <a:cubicBezTo>
                    <a:pt x="1" y="65"/>
                    <a:pt x="3" y="66"/>
                    <a:pt x="5" y="69"/>
                  </a:cubicBezTo>
                  <a:cubicBezTo>
                    <a:pt x="7" y="72"/>
                    <a:pt x="5" y="73"/>
                    <a:pt x="6" y="75"/>
                  </a:cubicBezTo>
                  <a:cubicBezTo>
                    <a:pt x="6" y="78"/>
                    <a:pt x="9" y="79"/>
                    <a:pt x="12" y="79"/>
                  </a:cubicBezTo>
                  <a:cubicBezTo>
                    <a:pt x="14" y="79"/>
                    <a:pt x="16" y="81"/>
                    <a:pt x="18" y="81"/>
                  </a:cubicBezTo>
                  <a:cubicBezTo>
                    <a:pt x="20" y="81"/>
                    <a:pt x="21" y="84"/>
                    <a:pt x="22" y="88"/>
                  </a:cubicBezTo>
                  <a:cubicBezTo>
                    <a:pt x="23" y="88"/>
                    <a:pt x="31" y="88"/>
                    <a:pt x="34" y="90"/>
                  </a:cubicBezTo>
                  <a:cubicBezTo>
                    <a:pt x="38" y="93"/>
                    <a:pt x="40" y="95"/>
                    <a:pt x="40" y="95"/>
                  </a:cubicBezTo>
                  <a:cubicBezTo>
                    <a:pt x="54" y="88"/>
                    <a:pt x="54" y="88"/>
                    <a:pt x="54" y="88"/>
                  </a:cubicBezTo>
                  <a:cubicBezTo>
                    <a:pt x="118" y="122"/>
                    <a:pt x="118" y="122"/>
                    <a:pt x="118" y="122"/>
                  </a:cubicBezTo>
                  <a:cubicBezTo>
                    <a:pt x="118" y="118"/>
                    <a:pt x="118" y="118"/>
                    <a:pt x="118" y="118"/>
                  </a:cubicBezTo>
                  <a:cubicBezTo>
                    <a:pt x="126" y="118"/>
                    <a:pt x="126" y="118"/>
                    <a:pt x="126" y="118"/>
                  </a:cubicBezTo>
                  <a:cubicBezTo>
                    <a:pt x="126" y="118"/>
                    <a:pt x="126" y="41"/>
                    <a:pt x="126" y="35"/>
                  </a:cubicBezTo>
                  <a:cubicBezTo>
                    <a:pt x="126" y="30"/>
                    <a:pt x="123" y="26"/>
                    <a:pt x="126" y="23"/>
                  </a:cubicBezTo>
                  <a:cubicBezTo>
                    <a:pt x="129" y="20"/>
                    <a:pt x="125" y="18"/>
                    <a:pt x="127" y="12"/>
                  </a:cubicBezTo>
                  <a:cubicBezTo>
                    <a:pt x="127" y="12"/>
                    <a:pt x="128" y="11"/>
                    <a:pt x="128" y="10"/>
                  </a:cubicBezTo>
                  <a:cubicBezTo>
                    <a:pt x="128" y="10"/>
                    <a:pt x="128" y="10"/>
                    <a:pt x="128" y="10"/>
                  </a:cubicBezTo>
                  <a:cubicBezTo>
                    <a:pt x="127" y="8"/>
                    <a:pt x="124" y="8"/>
                    <a:pt x="116" y="7"/>
                  </a:cubicBezTo>
                  <a:cubicBezTo>
                    <a:pt x="109" y="6"/>
                    <a:pt x="112" y="1"/>
                    <a:pt x="103" y="0"/>
                  </a:cubicBezTo>
                  <a:cubicBezTo>
                    <a:pt x="95" y="0"/>
                    <a:pt x="85" y="7"/>
                    <a:pt x="85" y="10"/>
                  </a:cubicBezTo>
                  <a:cubicBezTo>
                    <a:pt x="85" y="14"/>
                    <a:pt x="89" y="17"/>
                    <a:pt x="86" y="21"/>
                  </a:cubicBezTo>
                  <a:cubicBezTo>
                    <a:pt x="83" y="25"/>
                    <a:pt x="77" y="25"/>
                    <a:pt x="73" y="21"/>
                  </a:cubicBezTo>
                  <a:cubicBezTo>
                    <a:pt x="69" y="17"/>
                    <a:pt x="62" y="16"/>
                    <a:pt x="57" y="16"/>
                  </a:cubicBezTo>
                  <a:cubicBezTo>
                    <a:pt x="52" y="16"/>
                    <a:pt x="49" y="12"/>
                    <a:pt x="49" y="10"/>
                  </a:cubicBezTo>
                  <a:cubicBezTo>
                    <a:pt x="49" y="7"/>
                    <a:pt x="48" y="6"/>
                    <a:pt x="43" y="5"/>
                  </a:cubicBezTo>
                  <a:cubicBezTo>
                    <a:pt x="39" y="4"/>
                    <a:pt x="36" y="0"/>
                    <a:pt x="28" y="2"/>
                  </a:cubicBezTo>
                  <a:cubicBezTo>
                    <a:pt x="24" y="2"/>
                    <a:pt x="21" y="1"/>
                    <a:pt x="18" y="0"/>
                  </a:cubicBezTo>
                  <a:cubicBezTo>
                    <a:pt x="18" y="1"/>
                    <a:pt x="18" y="3"/>
                    <a:pt x="18" y="4"/>
                  </a:cubicBezTo>
                  <a:cubicBezTo>
                    <a:pt x="18" y="7"/>
                    <a:pt x="15" y="6"/>
                    <a:pt x="15" y="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6" name="Freeform 19"/>
            <p:cNvSpPr>
              <a:spLocks/>
            </p:cNvSpPr>
            <p:nvPr/>
          </p:nvSpPr>
          <p:spPr bwMode="auto">
            <a:xfrm>
              <a:off x="5390166" y="3977199"/>
              <a:ext cx="75230" cy="27602"/>
            </a:xfrm>
            <a:custGeom>
              <a:avLst/>
              <a:gdLst>
                <a:gd name="T0" fmla="*/ 13 w 25"/>
                <a:gd name="T1" fmla="*/ 5 h 9"/>
                <a:gd name="T2" fmla="*/ 20 w 25"/>
                <a:gd name="T3" fmla="*/ 7 h 9"/>
                <a:gd name="T4" fmla="*/ 25 w 25"/>
                <a:gd name="T5" fmla="*/ 6 h 9"/>
                <a:gd name="T6" fmla="*/ 20 w 25"/>
                <a:gd name="T7" fmla="*/ 5 h 9"/>
                <a:gd name="T8" fmla="*/ 12 w 25"/>
                <a:gd name="T9" fmla="*/ 2 h 9"/>
                <a:gd name="T10" fmla="*/ 2 w 25"/>
                <a:gd name="T11" fmla="*/ 3 h 9"/>
                <a:gd name="T12" fmla="*/ 0 w 25"/>
                <a:gd name="T13" fmla="*/ 9 h 9"/>
                <a:gd name="T14" fmla="*/ 3 w 25"/>
                <a:gd name="T15" fmla="*/ 8 h 9"/>
                <a:gd name="T16" fmla="*/ 13 w 25"/>
                <a:gd name="T1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
                  <a:moveTo>
                    <a:pt x="13" y="5"/>
                  </a:moveTo>
                  <a:cubicBezTo>
                    <a:pt x="14" y="4"/>
                    <a:pt x="17" y="7"/>
                    <a:pt x="20" y="7"/>
                  </a:cubicBezTo>
                  <a:cubicBezTo>
                    <a:pt x="22" y="8"/>
                    <a:pt x="25" y="6"/>
                    <a:pt x="25" y="6"/>
                  </a:cubicBezTo>
                  <a:cubicBezTo>
                    <a:pt x="25" y="6"/>
                    <a:pt x="24" y="6"/>
                    <a:pt x="20" y="5"/>
                  </a:cubicBezTo>
                  <a:cubicBezTo>
                    <a:pt x="16" y="5"/>
                    <a:pt x="16" y="0"/>
                    <a:pt x="12" y="2"/>
                  </a:cubicBezTo>
                  <a:cubicBezTo>
                    <a:pt x="9" y="3"/>
                    <a:pt x="6" y="4"/>
                    <a:pt x="2" y="3"/>
                  </a:cubicBezTo>
                  <a:cubicBezTo>
                    <a:pt x="2" y="5"/>
                    <a:pt x="1" y="7"/>
                    <a:pt x="0" y="9"/>
                  </a:cubicBezTo>
                  <a:cubicBezTo>
                    <a:pt x="2" y="8"/>
                    <a:pt x="3" y="8"/>
                    <a:pt x="3" y="8"/>
                  </a:cubicBezTo>
                  <a:cubicBezTo>
                    <a:pt x="5" y="8"/>
                    <a:pt x="11" y="7"/>
                    <a:pt x="13" y="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7" name="Freeform 20"/>
            <p:cNvSpPr>
              <a:spLocks/>
            </p:cNvSpPr>
            <p:nvPr/>
          </p:nvSpPr>
          <p:spPr bwMode="auto">
            <a:xfrm>
              <a:off x="5374864" y="3904907"/>
              <a:ext cx="150460" cy="122238"/>
            </a:xfrm>
            <a:custGeom>
              <a:avLst/>
              <a:gdLst>
                <a:gd name="T0" fmla="*/ 12 w 50"/>
                <a:gd name="T1" fmla="*/ 38 h 39"/>
                <a:gd name="T2" fmla="*/ 16 w 50"/>
                <a:gd name="T3" fmla="*/ 36 h 39"/>
                <a:gd name="T4" fmla="*/ 29 w 50"/>
                <a:gd name="T5" fmla="*/ 35 h 39"/>
                <a:gd name="T6" fmla="*/ 31 w 50"/>
                <a:gd name="T7" fmla="*/ 35 h 39"/>
                <a:gd name="T8" fmla="*/ 31 w 50"/>
                <a:gd name="T9" fmla="*/ 35 h 39"/>
                <a:gd name="T10" fmla="*/ 37 w 50"/>
                <a:gd name="T11" fmla="*/ 37 h 39"/>
                <a:gd name="T12" fmla="*/ 49 w 50"/>
                <a:gd name="T13" fmla="*/ 38 h 39"/>
                <a:gd name="T14" fmla="*/ 50 w 50"/>
                <a:gd name="T15" fmla="*/ 37 h 39"/>
                <a:gd name="T16" fmla="*/ 50 w 50"/>
                <a:gd name="T17" fmla="*/ 32 h 39"/>
                <a:gd name="T18" fmla="*/ 45 w 50"/>
                <a:gd name="T19" fmla="*/ 27 h 39"/>
                <a:gd name="T20" fmla="*/ 44 w 50"/>
                <a:gd name="T21" fmla="*/ 21 h 39"/>
                <a:gd name="T22" fmla="*/ 43 w 50"/>
                <a:gd name="T23" fmla="*/ 19 h 39"/>
                <a:gd name="T24" fmla="*/ 38 w 50"/>
                <a:gd name="T25" fmla="*/ 13 h 39"/>
                <a:gd name="T26" fmla="*/ 32 w 50"/>
                <a:gd name="T27" fmla="*/ 5 h 39"/>
                <a:gd name="T28" fmla="*/ 29 w 50"/>
                <a:gd name="T29" fmla="*/ 5 h 39"/>
                <a:gd name="T30" fmla="*/ 24 w 50"/>
                <a:gd name="T31" fmla="*/ 1 h 39"/>
                <a:gd name="T32" fmla="*/ 18 w 50"/>
                <a:gd name="T33" fmla="*/ 2 h 39"/>
                <a:gd name="T34" fmla="*/ 10 w 50"/>
                <a:gd name="T35" fmla="*/ 2 h 39"/>
                <a:gd name="T36" fmla="*/ 5 w 50"/>
                <a:gd name="T37" fmla="*/ 6 h 39"/>
                <a:gd name="T38" fmla="*/ 5 w 50"/>
                <a:gd name="T39" fmla="*/ 6 h 39"/>
                <a:gd name="T40" fmla="*/ 3 w 50"/>
                <a:gd name="T41" fmla="*/ 13 h 39"/>
                <a:gd name="T42" fmla="*/ 6 w 50"/>
                <a:gd name="T43" fmla="*/ 25 h 39"/>
                <a:gd name="T44" fmla="*/ 7 w 50"/>
                <a:gd name="T45" fmla="*/ 26 h 39"/>
                <a:gd name="T46" fmla="*/ 17 w 50"/>
                <a:gd name="T47" fmla="*/ 25 h 39"/>
                <a:gd name="T48" fmla="*/ 25 w 50"/>
                <a:gd name="T49" fmla="*/ 28 h 39"/>
                <a:gd name="T50" fmla="*/ 30 w 50"/>
                <a:gd name="T51" fmla="*/ 29 h 39"/>
                <a:gd name="T52" fmla="*/ 25 w 50"/>
                <a:gd name="T53" fmla="*/ 30 h 39"/>
                <a:gd name="T54" fmla="*/ 18 w 50"/>
                <a:gd name="T55" fmla="*/ 28 h 39"/>
                <a:gd name="T56" fmla="*/ 8 w 50"/>
                <a:gd name="T57" fmla="*/ 31 h 39"/>
                <a:gd name="T58" fmla="*/ 5 w 50"/>
                <a:gd name="T59" fmla="*/ 32 h 39"/>
                <a:gd name="T60" fmla="*/ 6 w 50"/>
                <a:gd name="T61" fmla="*/ 35 h 39"/>
                <a:gd name="T62" fmla="*/ 7 w 50"/>
                <a:gd name="T63" fmla="*/ 36 h 39"/>
                <a:gd name="T64" fmla="*/ 12 w 50"/>
                <a:gd name="T65"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 h="39">
                  <a:moveTo>
                    <a:pt x="12" y="38"/>
                  </a:moveTo>
                  <a:cubicBezTo>
                    <a:pt x="13" y="38"/>
                    <a:pt x="16" y="36"/>
                    <a:pt x="16" y="36"/>
                  </a:cubicBezTo>
                  <a:cubicBezTo>
                    <a:pt x="16" y="36"/>
                    <a:pt x="27" y="35"/>
                    <a:pt x="29" y="35"/>
                  </a:cubicBezTo>
                  <a:cubicBezTo>
                    <a:pt x="29" y="35"/>
                    <a:pt x="30" y="35"/>
                    <a:pt x="31" y="35"/>
                  </a:cubicBezTo>
                  <a:cubicBezTo>
                    <a:pt x="31" y="35"/>
                    <a:pt x="31" y="35"/>
                    <a:pt x="31" y="35"/>
                  </a:cubicBezTo>
                  <a:cubicBezTo>
                    <a:pt x="31" y="35"/>
                    <a:pt x="36" y="36"/>
                    <a:pt x="37" y="37"/>
                  </a:cubicBezTo>
                  <a:cubicBezTo>
                    <a:pt x="37" y="38"/>
                    <a:pt x="45" y="39"/>
                    <a:pt x="49" y="38"/>
                  </a:cubicBezTo>
                  <a:cubicBezTo>
                    <a:pt x="49" y="38"/>
                    <a:pt x="50" y="38"/>
                    <a:pt x="50" y="37"/>
                  </a:cubicBezTo>
                  <a:cubicBezTo>
                    <a:pt x="50" y="36"/>
                    <a:pt x="50" y="33"/>
                    <a:pt x="50" y="32"/>
                  </a:cubicBezTo>
                  <a:cubicBezTo>
                    <a:pt x="50" y="31"/>
                    <a:pt x="47" y="28"/>
                    <a:pt x="45" y="27"/>
                  </a:cubicBezTo>
                  <a:cubicBezTo>
                    <a:pt x="44" y="25"/>
                    <a:pt x="44" y="21"/>
                    <a:pt x="44" y="21"/>
                  </a:cubicBezTo>
                  <a:cubicBezTo>
                    <a:pt x="43" y="19"/>
                    <a:pt x="43" y="19"/>
                    <a:pt x="43" y="19"/>
                  </a:cubicBezTo>
                  <a:cubicBezTo>
                    <a:pt x="43" y="19"/>
                    <a:pt x="41" y="14"/>
                    <a:pt x="38" y="13"/>
                  </a:cubicBezTo>
                  <a:cubicBezTo>
                    <a:pt x="34" y="12"/>
                    <a:pt x="32" y="5"/>
                    <a:pt x="32" y="5"/>
                  </a:cubicBezTo>
                  <a:cubicBezTo>
                    <a:pt x="29" y="5"/>
                    <a:pt x="29" y="5"/>
                    <a:pt x="29" y="5"/>
                  </a:cubicBezTo>
                  <a:cubicBezTo>
                    <a:pt x="29" y="5"/>
                    <a:pt x="27" y="3"/>
                    <a:pt x="24" y="1"/>
                  </a:cubicBezTo>
                  <a:cubicBezTo>
                    <a:pt x="22" y="0"/>
                    <a:pt x="18" y="2"/>
                    <a:pt x="18" y="2"/>
                  </a:cubicBezTo>
                  <a:cubicBezTo>
                    <a:pt x="18" y="2"/>
                    <a:pt x="13" y="3"/>
                    <a:pt x="10" y="2"/>
                  </a:cubicBezTo>
                  <a:cubicBezTo>
                    <a:pt x="7" y="1"/>
                    <a:pt x="8" y="5"/>
                    <a:pt x="5" y="6"/>
                  </a:cubicBezTo>
                  <a:cubicBezTo>
                    <a:pt x="5" y="6"/>
                    <a:pt x="5" y="6"/>
                    <a:pt x="5" y="6"/>
                  </a:cubicBezTo>
                  <a:cubicBezTo>
                    <a:pt x="5" y="9"/>
                    <a:pt x="4" y="11"/>
                    <a:pt x="3" y="13"/>
                  </a:cubicBezTo>
                  <a:cubicBezTo>
                    <a:pt x="0" y="17"/>
                    <a:pt x="4" y="23"/>
                    <a:pt x="6" y="25"/>
                  </a:cubicBezTo>
                  <a:cubicBezTo>
                    <a:pt x="6" y="25"/>
                    <a:pt x="7" y="26"/>
                    <a:pt x="7" y="26"/>
                  </a:cubicBezTo>
                  <a:cubicBezTo>
                    <a:pt x="11" y="27"/>
                    <a:pt x="14" y="26"/>
                    <a:pt x="17" y="25"/>
                  </a:cubicBezTo>
                  <a:cubicBezTo>
                    <a:pt x="21" y="23"/>
                    <a:pt x="21" y="28"/>
                    <a:pt x="25" y="28"/>
                  </a:cubicBezTo>
                  <a:cubicBezTo>
                    <a:pt x="29" y="29"/>
                    <a:pt x="30" y="29"/>
                    <a:pt x="30" y="29"/>
                  </a:cubicBezTo>
                  <a:cubicBezTo>
                    <a:pt x="30" y="29"/>
                    <a:pt x="27" y="31"/>
                    <a:pt x="25" y="30"/>
                  </a:cubicBezTo>
                  <a:cubicBezTo>
                    <a:pt x="22" y="30"/>
                    <a:pt x="19" y="27"/>
                    <a:pt x="18" y="28"/>
                  </a:cubicBezTo>
                  <a:cubicBezTo>
                    <a:pt x="16" y="30"/>
                    <a:pt x="10" y="31"/>
                    <a:pt x="8" y="31"/>
                  </a:cubicBezTo>
                  <a:cubicBezTo>
                    <a:pt x="8" y="31"/>
                    <a:pt x="7" y="31"/>
                    <a:pt x="5" y="32"/>
                  </a:cubicBezTo>
                  <a:cubicBezTo>
                    <a:pt x="5" y="33"/>
                    <a:pt x="5" y="34"/>
                    <a:pt x="6" y="35"/>
                  </a:cubicBezTo>
                  <a:cubicBezTo>
                    <a:pt x="7" y="36"/>
                    <a:pt x="7" y="36"/>
                    <a:pt x="7" y="36"/>
                  </a:cubicBezTo>
                  <a:cubicBezTo>
                    <a:pt x="12" y="35"/>
                    <a:pt x="10" y="38"/>
                    <a:pt x="12" y="3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8" name="Freeform 21"/>
            <p:cNvSpPr>
              <a:spLocks/>
            </p:cNvSpPr>
            <p:nvPr/>
          </p:nvSpPr>
          <p:spPr bwMode="auto">
            <a:xfrm>
              <a:off x="5395267" y="4014002"/>
              <a:ext cx="72680" cy="43375"/>
            </a:xfrm>
            <a:custGeom>
              <a:avLst/>
              <a:gdLst>
                <a:gd name="T0" fmla="*/ 13 w 24"/>
                <a:gd name="T1" fmla="*/ 13 h 14"/>
                <a:gd name="T2" fmla="*/ 19 w 24"/>
                <a:gd name="T3" fmla="*/ 9 h 14"/>
                <a:gd name="T4" fmla="*/ 22 w 24"/>
                <a:gd name="T5" fmla="*/ 7 h 14"/>
                <a:gd name="T6" fmla="*/ 22 w 24"/>
                <a:gd name="T7" fmla="*/ 4 h 14"/>
                <a:gd name="T8" fmla="*/ 24 w 24"/>
                <a:gd name="T9" fmla="*/ 0 h 14"/>
                <a:gd name="T10" fmla="*/ 22 w 24"/>
                <a:gd name="T11" fmla="*/ 0 h 14"/>
                <a:gd name="T12" fmla="*/ 9 w 24"/>
                <a:gd name="T13" fmla="*/ 1 h 14"/>
                <a:gd name="T14" fmla="*/ 5 w 24"/>
                <a:gd name="T15" fmla="*/ 3 h 14"/>
                <a:gd name="T16" fmla="*/ 0 w 24"/>
                <a:gd name="T17" fmla="*/ 1 h 14"/>
                <a:gd name="T18" fmla="*/ 7 w 24"/>
                <a:gd name="T19" fmla="*/ 7 h 14"/>
                <a:gd name="T20" fmla="*/ 11 w 24"/>
                <a:gd name="T21" fmla="*/ 13 h 14"/>
                <a:gd name="T22" fmla="*/ 12 w 24"/>
                <a:gd name="T23" fmla="*/ 14 h 14"/>
                <a:gd name="T24" fmla="*/ 13 w 24"/>
                <a:gd name="T2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4">
                  <a:moveTo>
                    <a:pt x="13" y="13"/>
                  </a:moveTo>
                  <a:cubicBezTo>
                    <a:pt x="14" y="12"/>
                    <a:pt x="18" y="8"/>
                    <a:pt x="19" y="9"/>
                  </a:cubicBezTo>
                  <a:cubicBezTo>
                    <a:pt x="21" y="9"/>
                    <a:pt x="22" y="8"/>
                    <a:pt x="22" y="7"/>
                  </a:cubicBezTo>
                  <a:cubicBezTo>
                    <a:pt x="22" y="7"/>
                    <a:pt x="20" y="4"/>
                    <a:pt x="22" y="4"/>
                  </a:cubicBezTo>
                  <a:cubicBezTo>
                    <a:pt x="23" y="3"/>
                    <a:pt x="24" y="1"/>
                    <a:pt x="24" y="0"/>
                  </a:cubicBezTo>
                  <a:cubicBezTo>
                    <a:pt x="23" y="0"/>
                    <a:pt x="22" y="0"/>
                    <a:pt x="22" y="0"/>
                  </a:cubicBezTo>
                  <a:cubicBezTo>
                    <a:pt x="20" y="0"/>
                    <a:pt x="9" y="1"/>
                    <a:pt x="9" y="1"/>
                  </a:cubicBezTo>
                  <a:cubicBezTo>
                    <a:pt x="9" y="1"/>
                    <a:pt x="6" y="3"/>
                    <a:pt x="5" y="3"/>
                  </a:cubicBezTo>
                  <a:cubicBezTo>
                    <a:pt x="3" y="3"/>
                    <a:pt x="5" y="0"/>
                    <a:pt x="0" y="1"/>
                  </a:cubicBezTo>
                  <a:cubicBezTo>
                    <a:pt x="2" y="4"/>
                    <a:pt x="3" y="5"/>
                    <a:pt x="7" y="7"/>
                  </a:cubicBezTo>
                  <a:cubicBezTo>
                    <a:pt x="12" y="8"/>
                    <a:pt x="7" y="11"/>
                    <a:pt x="11" y="13"/>
                  </a:cubicBezTo>
                  <a:cubicBezTo>
                    <a:pt x="11" y="13"/>
                    <a:pt x="11" y="14"/>
                    <a:pt x="12" y="14"/>
                  </a:cubicBezTo>
                  <a:cubicBezTo>
                    <a:pt x="12" y="13"/>
                    <a:pt x="12" y="13"/>
                    <a:pt x="13" y="1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9" name="Freeform 22"/>
            <p:cNvSpPr>
              <a:spLocks/>
            </p:cNvSpPr>
            <p:nvPr/>
          </p:nvSpPr>
          <p:spPr bwMode="auto">
            <a:xfrm>
              <a:off x="6181996" y="4050804"/>
              <a:ext cx="311121" cy="227389"/>
            </a:xfrm>
            <a:custGeom>
              <a:avLst/>
              <a:gdLst>
                <a:gd name="T0" fmla="*/ 95 w 103"/>
                <a:gd name="T1" fmla="*/ 42 h 73"/>
                <a:gd name="T2" fmla="*/ 92 w 103"/>
                <a:gd name="T3" fmla="*/ 36 h 73"/>
                <a:gd name="T4" fmla="*/ 87 w 103"/>
                <a:gd name="T5" fmla="*/ 31 h 73"/>
                <a:gd name="T6" fmla="*/ 84 w 103"/>
                <a:gd name="T7" fmla="*/ 26 h 73"/>
                <a:gd name="T8" fmla="*/ 77 w 103"/>
                <a:gd name="T9" fmla="*/ 23 h 73"/>
                <a:gd name="T10" fmla="*/ 76 w 103"/>
                <a:gd name="T11" fmla="*/ 21 h 73"/>
                <a:gd name="T12" fmla="*/ 72 w 103"/>
                <a:gd name="T13" fmla="*/ 20 h 73"/>
                <a:gd name="T14" fmla="*/ 73 w 103"/>
                <a:gd name="T15" fmla="*/ 17 h 73"/>
                <a:gd name="T16" fmla="*/ 73 w 103"/>
                <a:gd name="T17" fmla="*/ 10 h 73"/>
                <a:gd name="T18" fmla="*/ 67 w 103"/>
                <a:gd name="T19" fmla="*/ 2 h 73"/>
                <a:gd name="T20" fmla="*/ 65 w 103"/>
                <a:gd name="T21" fmla="*/ 1 h 73"/>
                <a:gd name="T22" fmla="*/ 58 w 103"/>
                <a:gd name="T23" fmla="*/ 4 h 73"/>
                <a:gd name="T24" fmla="*/ 57 w 103"/>
                <a:gd name="T25" fmla="*/ 8 h 73"/>
                <a:gd name="T26" fmla="*/ 48 w 103"/>
                <a:gd name="T27" fmla="*/ 16 h 73"/>
                <a:gd name="T28" fmla="*/ 36 w 103"/>
                <a:gd name="T29" fmla="*/ 19 h 73"/>
                <a:gd name="T30" fmla="*/ 36 w 103"/>
                <a:gd name="T31" fmla="*/ 23 h 73"/>
                <a:gd name="T32" fmla="*/ 28 w 103"/>
                <a:gd name="T33" fmla="*/ 27 h 73"/>
                <a:gd name="T34" fmla="*/ 19 w 103"/>
                <a:gd name="T35" fmla="*/ 30 h 73"/>
                <a:gd name="T36" fmla="*/ 14 w 103"/>
                <a:gd name="T37" fmla="*/ 30 h 73"/>
                <a:gd name="T38" fmla="*/ 9 w 103"/>
                <a:gd name="T39" fmla="*/ 32 h 73"/>
                <a:gd name="T40" fmla="*/ 8 w 103"/>
                <a:gd name="T41" fmla="*/ 31 h 73"/>
                <a:gd name="T42" fmla="*/ 4 w 103"/>
                <a:gd name="T43" fmla="*/ 37 h 73"/>
                <a:gd name="T44" fmla="*/ 0 w 103"/>
                <a:gd name="T45" fmla="*/ 45 h 73"/>
                <a:gd name="T46" fmla="*/ 1 w 103"/>
                <a:gd name="T47" fmla="*/ 52 h 73"/>
                <a:gd name="T48" fmla="*/ 3 w 103"/>
                <a:gd name="T49" fmla="*/ 59 h 73"/>
                <a:gd name="T50" fmla="*/ 5 w 103"/>
                <a:gd name="T51" fmla="*/ 64 h 73"/>
                <a:gd name="T52" fmla="*/ 7 w 103"/>
                <a:gd name="T53" fmla="*/ 66 h 73"/>
                <a:gd name="T54" fmla="*/ 12 w 103"/>
                <a:gd name="T55" fmla="*/ 72 h 73"/>
                <a:gd name="T56" fmla="*/ 13 w 103"/>
                <a:gd name="T57" fmla="*/ 73 h 73"/>
                <a:gd name="T58" fmla="*/ 14 w 103"/>
                <a:gd name="T59" fmla="*/ 72 h 73"/>
                <a:gd name="T60" fmla="*/ 16 w 103"/>
                <a:gd name="T61" fmla="*/ 66 h 73"/>
                <a:gd name="T62" fmla="*/ 20 w 103"/>
                <a:gd name="T63" fmla="*/ 65 h 73"/>
                <a:gd name="T64" fmla="*/ 24 w 103"/>
                <a:gd name="T65" fmla="*/ 64 h 73"/>
                <a:gd name="T66" fmla="*/ 31 w 103"/>
                <a:gd name="T67" fmla="*/ 65 h 73"/>
                <a:gd name="T68" fmla="*/ 31 w 103"/>
                <a:gd name="T69" fmla="*/ 59 h 73"/>
                <a:gd name="T70" fmla="*/ 40 w 103"/>
                <a:gd name="T71" fmla="*/ 53 h 73"/>
                <a:gd name="T72" fmla="*/ 47 w 103"/>
                <a:gd name="T73" fmla="*/ 57 h 73"/>
                <a:gd name="T74" fmla="*/ 63 w 103"/>
                <a:gd name="T75" fmla="*/ 60 h 73"/>
                <a:gd name="T76" fmla="*/ 65 w 103"/>
                <a:gd name="T77" fmla="*/ 55 h 73"/>
                <a:gd name="T78" fmla="*/ 72 w 103"/>
                <a:gd name="T79" fmla="*/ 55 h 73"/>
                <a:gd name="T80" fmla="*/ 81 w 103"/>
                <a:gd name="T81" fmla="*/ 52 h 73"/>
                <a:gd name="T82" fmla="*/ 88 w 103"/>
                <a:gd name="T83" fmla="*/ 51 h 73"/>
                <a:gd name="T84" fmla="*/ 97 w 103"/>
                <a:gd name="T85" fmla="*/ 52 h 73"/>
                <a:gd name="T86" fmla="*/ 103 w 103"/>
                <a:gd name="T87" fmla="*/ 51 h 73"/>
                <a:gd name="T88" fmla="*/ 101 w 103"/>
                <a:gd name="T89" fmla="*/ 46 h 73"/>
                <a:gd name="T90" fmla="*/ 95 w 103"/>
                <a:gd name="T91" fmla="*/ 4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3" h="73">
                  <a:moveTo>
                    <a:pt x="95" y="42"/>
                  </a:moveTo>
                  <a:cubicBezTo>
                    <a:pt x="95" y="40"/>
                    <a:pt x="95" y="39"/>
                    <a:pt x="92" y="36"/>
                  </a:cubicBezTo>
                  <a:cubicBezTo>
                    <a:pt x="89" y="33"/>
                    <a:pt x="87" y="33"/>
                    <a:pt x="87" y="31"/>
                  </a:cubicBezTo>
                  <a:cubicBezTo>
                    <a:pt x="87" y="30"/>
                    <a:pt x="86" y="29"/>
                    <a:pt x="84" y="26"/>
                  </a:cubicBezTo>
                  <a:cubicBezTo>
                    <a:pt x="81" y="23"/>
                    <a:pt x="77" y="23"/>
                    <a:pt x="77" y="23"/>
                  </a:cubicBezTo>
                  <a:cubicBezTo>
                    <a:pt x="76" y="21"/>
                    <a:pt x="76" y="21"/>
                    <a:pt x="76" y="21"/>
                  </a:cubicBezTo>
                  <a:cubicBezTo>
                    <a:pt x="72" y="20"/>
                    <a:pt x="72" y="20"/>
                    <a:pt x="72" y="20"/>
                  </a:cubicBezTo>
                  <a:cubicBezTo>
                    <a:pt x="72" y="20"/>
                    <a:pt x="70" y="18"/>
                    <a:pt x="73" y="17"/>
                  </a:cubicBezTo>
                  <a:cubicBezTo>
                    <a:pt x="76" y="15"/>
                    <a:pt x="73" y="11"/>
                    <a:pt x="73" y="10"/>
                  </a:cubicBezTo>
                  <a:cubicBezTo>
                    <a:pt x="72" y="8"/>
                    <a:pt x="68" y="3"/>
                    <a:pt x="67" y="2"/>
                  </a:cubicBezTo>
                  <a:cubicBezTo>
                    <a:pt x="66" y="2"/>
                    <a:pt x="66" y="2"/>
                    <a:pt x="65" y="1"/>
                  </a:cubicBezTo>
                  <a:cubicBezTo>
                    <a:pt x="63" y="0"/>
                    <a:pt x="60" y="2"/>
                    <a:pt x="58" y="4"/>
                  </a:cubicBezTo>
                  <a:cubicBezTo>
                    <a:pt x="57" y="6"/>
                    <a:pt x="58" y="7"/>
                    <a:pt x="57" y="8"/>
                  </a:cubicBezTo>
                  <a:cubicBezTo>
                    <a:pt x="55" y="9"/>
                    <a:pt x="51" y="13"/>
                    <a:pt x="48" y="16"/>
                  </a:cubicBezTo>
                  <a:cubicBezTo>
                    <a:pt x="46" y="20"/>
                    <a:pt x="39" y="18"/>
                    <a:pt x="36" y="19"/>
                  </a:cubicBezTo>
                  <a:cubicBezTo>
                    <a:pt x="34" y="20"/>
                    <a:pt x="37" y="22"/>
                    <a:pt x="36" y="23"/>
                  </a:cubicBezTo>
                  <a:cubicBezTo>
                    <a:pt x="34" y="25"/>
                    <a:pt x="30" y="27"/>
                    <a:pt x="28" y="27"/>
                  </a:cubicBezTo>
                  <a:cubicBezTo>
                    <a:pt x="27" y="28"/>
                    <a:pt x="21" y="28"/>
                    <a:pt x="19" y="30"/>
                  </a:cubicBezTo>
                  <a:cubicBezTo>
                    <a:pt x="17" y="32"/>
                    <a:pt x="15" y="28"/>
                    <a:pt x="14" y="30"/>
                  </a:cubicBezTo>
                  <a:cubicBezTo>
                    <a:pt x="12" y="33"/>
                    <a:pt x="10" y="33"/>
                    <a:pt x="9" y="32"/>
                  </a:cubicBezTo>
                  <a:cubicBezTo>
                    <a:pt x="9" y="32"/>
                    <a:pt x="8" y="32"/>
                    <a:pt x="8" y="31"/>
                  </a:cubicBezTo>
                  <a:cubicBezTo>
                    <a:pt x="7" y="33"/>
                    <a:pt x="5" y="34"/>
                    <a:pt x="4" y="37"/>
                  </a:cubicBezTo>
                  <a:cubicBezTo>
                    <a:pt x="3" y="40"/>
                    <a:pt x="0" y="43"/>
                    <a:pt x="0" y="45"/>
                  </a:cubicBezTo>
                  <a:cubicBezTo>
                    <a:pt x="0" y="47"/>
                    <a:pt x="1" y="49"/>
                    <a:pt x="1" y="52"/>
                  </a:cubicBezTo>
                  <a:cubicBezTo>
                    <a:pt x="1" y="55"/>
                    <a:pt x="2" y="56"/>
                    <a:pt x="3" y="59"/>
                  </a:cubicBezTo>
                  <a:cubicBezTo>
                    <a:pt x="5" y="61"/>
                    <a:pt x="5" y="64"/>
                    <a:pt x="5" y="64"/>
                  </a:cubicBezTo>
                  <a:cubicBezTo>
                    <a:pt x="5" y="64"/>
                    <a:pt x="5" y="65"/>
                    <a:pt x="7" y="66"/>
                  </a:cubicBezTo>
                  <a:cubicBezTo>
                    <a:pt x="8" y="68"/>
                    <a:pt x="12" y="70"/>
                    <a:pt x="12" y="72"/>
                  </a:cubicBezTo>
                  <a:cubicBezTo>
                    <a:pt x="12" y="72"/>
                    <a:pt x="13" y="73"/>
                    <a:pt x="13" y="73"/>
                  </a:cubicBezTo>
                  <a:cubicBezTo>
                    <a:pt x="14" y="73"/>
                    <a:pt x="14" y="73"/>
                    <a:pt x="14" y="72"/>
                  </a:cubicBezTo>
                  <a:cubicBezTo>
                    <a:pt x="16" y="70"/>
                    <a:pt x="16" y="66"/>
                    <a:pt x="16" y="66"/>
                  </a:cubicBezTo>
                  <a:cubicBezTo>
                    <a:pt x="20" y="65"/>
                    <a:pt x="20" y="65"/>
                    <a:pt x="20" y="65"/>
                  </a:cubicBezTo>
                  <a:cubicBezTo>
                    <a:pt x="24" y="64"/>
                    <a:pt x="24" y="64"/>
                    <a:pt x="24" y="64"/>
                  </a:cubicBezTo>
                  <a:cubicBezTo>
                    <a:pt x="31" y="65"/>
                    <a:pt x="31" y="65"/>
                    <a:pt x="31" y="65"/>
                  </a:cubicBezTo>
                  <a:cubicBezTo>
                    <a:pt x="31" y="59"/>
                    <a:pt x="31" y="59"/>
                    <a:pt x="31" y="59"/>
                  </a:cubicBezTo>
                  <a:cubicBezTo>
                    <a:pt x="31" y="59"/>
                    <a:pt x="36" y="53"/>
                    <a:pt x="40" y="53"/>
                  </a:cubicBezTo>
                  <a:cubicBezTo>
                    <a:pt x="44" y="53"/>
                    <a:pt x="47" y="57"/>
                    <a:pt x="47" y="57"/>
                  </a:cubicBezTo>
                  <a:cubicBezTo>
                    <a:pt x="63" y="60"/>
                    <a:pt x="63" y="60"/>
                    <a:pt x="63" y="60"/>
                  </a:cubicBezTo>
                  <a:cubicBezTo>
                    <a:pt x="63" y="60"/>
                    <a:pt x="64" y="56"/>
                    <a:pt x="65" y="55"/>
                  </a:cubicBezTo>
                  <a:cubicBezTo>
                    <a:pt x="67" y="54"/>
                    <a:pt x="70" y="56"/>
                    <a:pt x="72" y="55"/>
                  </a:cubicBezTo>
                  <a:cubicBezTo>
                    <a:pt x="74" y="54"/>
                    <a:pt x="77" y="52"/>
                    <a:pt x="81" y="52"/>
                  </a:cubicBezTo>
                  <a:cubicBezTo>
                    <a:pt x="85" y="52"/>
                    <a:pt x="86" y="54"/>
                    <a:pt x="88" y="51"/>
                  </a:cubicBezTo>
                  <a:cubicBezTo>
                    <a:pt x="89" y="48"/>
                    <a:pt x="97" y="52"/>
                    <a:pt x="97" y="52"/>
                  </a:cubicBezTo>
                  <a:cubicBezTo>
                    <a:pt x="103" y="51"/>
                    <a:pt x="103" y="51"/>
                    <a:pt x="103" y="51"/>
                  </a:cubicBezTo>
                  <a:cubicBezTo>
                    <a:pt x="101" y="46"/>
                    <a:pt x="101" y="46"/>
                    <a:pt x="101" y="46"/>
                  </a:cubicBezTo>
                  <a:cubicBezTo>
                    <a:pt x="101" y="46"/>
                    <a:pt x="95" y="43"/>
                    <a:pt x="95" y="4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0" name="Freeform 23"/>
            <p:cNvSpPr>
              <a:spLocks/>
            </p:cNvSpPr>
            <p:nvPr/>
          </p:nvSpPr>
          <p:spPr bwMode="auto">
            <a:xfrm>
              <a:off x="5883625" y="3977199"/>
              <a:ext cx="304746" cy="260248"/>
            </a:xfrm>
            <a:custGeom>
              <a:avLst/>
              <a:gdLst>
                <a:gd name="T0" fmla="*/ 62 w 101"/>
                <a:gd name="T1" fmla="*/ 61 h 84"/>
                <a:gd name="T2" fmla="*/ 67 w 101"/>
                <a:gd name="T3" fmla="*/ 60 h 84"/>
                <a:gd name="T4" fmla="*/ 73 w 101"/>
                <a:gd name="T5" fmla="*/ 65 h 84"/>
                <a:gd name="T6" fmla="*/ 77 w 101"/>
                <a:gd name="T7" fmla="*/ 61 h 84"/>
                <a:gd name="T8" fmla="*/ 83 w 101"/>
                <a:gd name="T9" fmla="*/ 48 h 84"/>
                <a:gd name="T10" fmla="*/ 87 w 101"/>
                <a:gd name="T11" fmla="*/ 43 h 84"/>
                <a:gd name="T12" fmla="*/ 88 w 101"/>
                <a:gd name="T13" fmla="*/ 38 h 84"/>
                <a:gd name="T14" fmla="*/ 90 w 101"/>
                <a:gd name="T15" fmla="*/ 33 h 84"/>
                <a:gd name="T16" fmla="*/ 95 w 101"/>
                <a:gd name="T17" fmla="*/ 24 h 84"/>
                <a:gd name="T18" fmla="*/ 100 w 101"/>
                <a:gd name="T19" fmla="*/ 21 h 84"/>
                <a:gd name="T20" fmla="*/ 99 w 101"/>
                <a:gd name="T21" fmla="*/ 16 h 84"/>
                <a:gd name="T22" fmla="*/ 96 w 101"/>
                <a:gd name="T23" fmla="*/ 12 h 84"/>
                <a:gd name="T24" fmla="*/ 96 w 101"/>
                <a:gd name="T25" fmla="*/ 8 h 84"/>
                <a:gd name="T26" fmla="*/ 93 w 101"/>
                <a:gd name="T27" fmla="*/ 4 h 84"/>
                <a:gd name="T28" fmla="*/ 90 w 101"/>
                <a:gd name="T29" fmla="*/ 3 h 84"/>
                <a:gd name="T30" fmla="*/ 84 w 101"/>
                <a:gd name="T31" fmla="*/ 8 h 84"/>
                <a:gd name="T32" fmla="*/ 77 w 101"/>
                <a:gd name="T33" fmla="*/ 6 h 84"/>
                <a:gd name="T34" fmla="*/ 66 w 101"/>
                <a:gd name="T35" fmla="*/ 6 h 84"/>
                <a:gd name="T36" fmla="*/ 60 w 101"/>
                <a:gd name="T37" fmla="*/ 10 h 84"/>
                <a:gd name="T38" fmla="*/ 52 w 101"/>
                <a:gd name="T39" fmla="*/ 10 h 84"/>
                <a:gd name="T40" fmla="*/ 45 w 101"/>
                <a:gd name="T41" fmla="*/ 7 h 84"/>
                <a:gd name="T42" fmla="*/ 38 w 101"/>
                <a:gd name="T43" fmla="*/ 9 h 84"/>
                <a:gd name="T44" fmla="*/ 34 w 101"/>
                <a:gd name="T45" fmla="*/ 4 h 84"/>
                <a:gd name="T46" fmla="*/ 27 w 101"/>
                <a:gd name="T47" fmla="*/ 2 h 84"/>
                <a:gd name="T48" fmla="*/ 22 w 101"/>
                <a:gd name="T49" fmla="*/ 4 h 84"/>
                <a:gd name="T50" fmla="*/ 14 w 101"/>
                <a:gd name="T51" fmla="*/ 4 h 84"/>
                <a:gd name="T52" fmla="*/ 12 w 101"/>
                <a:gd name="T53" fmla="*/ 11 h 84"/>
                <a:gd name="T54" fmla="*/ 9 w 101"/>
                <a:gd name="T55" fmla="*/ 17 h 84"/>
                <a:gd name="T56" fmla="*/ 8 w 101"/>
                <a:gd name="T57" fmla="*/ 18 h 84"/>
                <a:gd name="T58" fmla="*/ 9 w 101"/>
                <a:gd name="T59" fmla="*/ 24 h 84"/>
                <a:gd name="T60" fmla="*/ 8 w 101"/>
                <a:gd name="T61" fmla="*/ 36 h 84"/>
                <a:gd name="T62" fmla="*/ 5 w 101"/>
                <a:gd name="T63" fmla="*/ 41 h 84"/>
                <a:gd name="T64" fmla="*/ 1 w 101"/>
                <a:gd name="T65" fmla="*/ 47 h 84"/>
                <a:gd name="T66" fmla="*/ 1 w 101"/>
                <a:gd name="T67" fmla="*/ 57 h 84"/>
                <a:gd name="T68" fmla="*/ 4 w 101"/>
                <a:gd name="T69" fmla="*/ 63 h 84"/>
                <a:gd name="T70" fmla="*/ 4 w 101"/>
                <a:gd name="T71" fmla="*/ 64 h 84"/>
                <a:gd name="T72" fmla="*/ 16 w 101"/>
                <a:gd name="T73" fmla="*/ 67 h 84"/>
                <a:gd name="T74" fmla="*/ 24 w 101"/>
                <a:gd name="T75" fmla="*/ 75 h 84"/>
                <a:gd name="T76" fmla="*/ 29 w 101"/>
                <a:gd name="T77" fmla="*/ 83 h 84"/>
                <a:gd name="T78" fmla="*/ 37 w 101"/>
                <a:gd name="T79" fmla="*/ 81 h 84"/>
                <a:gd name="T80" fmla="*/ 49 w 101"/>
                <a:gd name="T81" fmla="*/ 79 h 84"/>
                <a:gd name="T82" fmla="*/ 50 w 101"/>
                <a:gd name="T83" fmla="*/ 79 h 84"/>
                <a:gd name="T84" fmla="*/ 52 w 101"/>
                <a:gd name="T85" fmla="*/ 70 h 84"/>
                <a:gd name="T86" fmla="*/ 62 w 101"/>
                <a:gd name="T87" fmla="*/ 6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1" h="84">
                  <a:moveTo>
                    <a:pt x="62" y="61"/>
                  </a:moveTo>
                  <a:cubicBezTo>
                    <a:pt x="63" y="61"/>
                    <a:pt x="65" y="62"/>
                    <a:pt x="67" y="60"/>
                  </a:cubicBezTo>
                  <a:cubicBezTo>
                    <a:pt x="69" y="59"/>
                    <a:pt x="73" y="62"/>
                    <a:pt x="73" y="65"/>
                  </a:cubicBezTo>
                  <a:cubicBezTo>
                    <a:pt x="74" y="67"/>
                    <a:pt x="75" y="64"/>
                    <a:pt x="77" y="61"/>
                  </a:cubicBezTo>
                  <a:cubicBezTo>
                    <a:pt x="78" y="58"/>
                    <a:pt x="83" y="50"/>
                    <a:pt x="83" y="48"/>
                  </a:cubicBezTo>
                  <a:cubicBezTo>
                    <a:pt x="83" y="46"/>
                    <a:pt x="87" y="44"/>
                    <a:pt x="87" y="43"/>
                  </a:cubicBezTo>
                  <a:cubicBezTo>
                    <a:pt x="87" y="42"/>
                    <a:pt x="87" y="39"/>
                    <a:pt x="88" y="38"/>
                  </a:cubicBezTo>
                  <a:cubicBezTo>
                    <a:pt x="89" y="38"/>
                    <a:pt x="90" y="34"/>
                    <a:pt x="90" y="33"/>
                  </a:cubicBezTo>
                  <a:cubicBezTo>
                    <a:pt x="90" y="32"/>
                    <a:pt x="94" y="25"/>
                    <a:pt x="95" y="24"/>
                  </a:cubicBezTo>
                  <a:cubicBezTo>
                    <a:pt x="96" y="23"/>
                    <a:pt x="99" y="23"/>
                    <a:pt x="100" y="21"/>
                  </a:cubicBezTo>
                  <a:cubicBezTo>
                    <a:pt x="100" y="19"/>
                    <a:pt x="101" y="16"/>
                    <a:pt x="99" y="16"/>
                  </a:cubicBezTo>
                  <a:cubicBezTo>
                    <a:pt x="98" y="15"/>
                    <a:pt x="96" y="14"/>
                    <a:pt x="96" y="12"/>
                  </a:cubicBezTo>
                  <a:cubicBezTo>
                    <a:pt x="96" y="12"/>
                    <a:pt x="96" y="10"/>
                    <a:pt x="96" y="8"/>
                  </a:cubicBezTo>
                  <a:cubicBezTo>
                    <a:pt x="94" y="8"/>
                    <a:pt x="94" y="6"/>
                    <a:pt x="93" y="4"/>
                  </a:cubicBezTo>
                  <a:cubicBezTo>
                    <a:pt x="92" y="3"/>
                    <a:pt x="92" y="2"/>
                    <a:pt x="90" y="3"/>
                  </a:cubicBezTo>
                  <a:cubicBezTo>
                    <a:pt x="88" y="3"/>
                    <a:pt x="86" y="7"/>
                    <a:pt x="84" y="8"/>
                  </a:cubicBezTo>
                  <a:cubicBezTo>
                    <a:pt x="82" y="9"/>
                    <a:pt x="79" y="7"/>
                    <a:pt x="77" y="6"/>
                  </a:cubicBezTo>
                  <a:cubicBezTo>
                    <a:pt x="76" y="6"/>
                    <a:pt x="69" y="6"/>
                    <a:pt x="66" y="6"/>
                  </a:cubicBezTo>
                  <a:cubicBezTo>
                    <a:pt x="64" y="6"/>
                    <a:pt x="62" y="9"/>
                    <a:pt x="60" y="10"/>
                  </a:cubicBezTo>
                  <a:cubicBezTo>
                    <a:pt x="58" y="11"/>
                    <a:pt x="53" y="11"/>
                    <a:pt x="52" y="10"/>
                  </a:cubicBezTo>
                  <a:cubicBezTo>
                    <a:pt x="50" y="10"/>
                    <a:pt x="47" y="7"/>
                    <a:pt x="45" y="7"/>
                  </a:cubicBezTo>
                  <a:cubicBezTo>
                    <a:pt x="44" y="7"/>
                    <a:pt x="41" y="7"/>
                    <a:pt x="38" y="9"/>
                  </a:cubicBezTo>
                  <a:cubicBezTo>
                    <a:pt x="36" y="10"/>
                    <a:pt x="35" y="6"/>
                    <a:pt x="34" y="4"/>
                  </a:cubicBezTo>
                  <a:cubicBezTo>
                    <a:pt x="32" y="2"/>
                    <a:pt x="29" y="4"/>
                    <a:pt x="27" y="2"/>
                  </a:cubicBezTo>
                  <a:cubicBezTo>
                    <a:pt x="25" y="0"/>
                    <a:pt x="24" y="4"/>
                    <a:pt x="22" y="4"/>
                  </a:cubicBezTo>
                  <a:cubicBezTo>
                    <a:pt x="20" y="4"/>
                    <a:pt x="16" y="3"/>
                    <a:pt x="14" y="4"/>
                  </a:cubicBezTo>
                  <a:cubicBezTo>
                    <a:pt x="13" y="5"/>
                    <a:pt x="13" y="10"/>
                    <a:pt x="12" y="11"/>
                  </a:cubicBezTo>
                  <a:cubicBezTo>
                    <a:pt x="12" y="11"/>
                    <a:pt x="9" y="15"/>
                    <a:pt x="9" y="17"/>
                  </a:cubicBezTo>
                  <a:cubicBezTo>
                    <a:pt x="9" y="17"/>
                    <a:pt x="8" y="18"/>
                    <a:pt x="8" y="18"/>
                  </a:cubicBezTo>
                  <a:cubicBezTo>
                    <a:pt x="8" y="20"/>
                    <a:pt x="9" y="23"/>
                    <a:pt x="9" y="24"/>
                  </a:cubicBezTo>
                  <a:cubicBezTo>
                    <a:pt x="9" y="26"/>
                    <a:pt x="10" y="34"/>
                    <a:pt x="8" y="36"/>
                  </a:cubicBezTo>
                  <a:cubicBezTo>
                    <a:pt x="6" y="38"/>
                    <a:pt x="5" y="41"/>
                    <a:pt x="5" y="41"/>
                  </a:cubicBezTo>
                  <a:cubicBezTo>
                    <a:pt x="5" y="41"/>
                    <a:pt x="2" y="43"/>
                    <a:pt x="1" y="47"/>
                  </a:cubicBezTo>
                  <a:cubicBezTo>
                    <a:pt x="0" y="51"/>
                    <a:pt x="1" y="54"/>
                    <a:pt x="1" y="57"/>
                  </a:cubicBezTo>
                  <a:cubicBezTo>
                    <a:pt x="1" y="59"/>
                    <a:pt x="3" y="61"/>
                    <a:pt x="4" y="63"/>
                  </a:cubicBezTo>
                  <a:cubicBezTo>
                    <a:pt x="4" y="63"/>
                    <a:pt x="4" y="63"/>
                    <a:pt x="4" y="64"/>
                  </a:cubicBezTo>
                  <a:cubicBezTo>
                    <a:pt x="5" y="66"/>
                    <a:pt x="12" y="66"/>
                    <a:pt x="16" y="67"/>
                  </a:cubicBezTo>
                  <a:cubicBezTo>
                    <a:pt x="20" y="68"/>
                    <a:pt x="25" y="73"/>
                    <a:pt x="24" y="75"/>
                  </a:cubicBezTo>
                  <a:cubicBezTo>
                    <a:pt x="24" y="77"/>
                    <a:pt x="27" y="82"/>
                    <a:pt x="29" y="83"/>
                  </a:cubicBezTo>
                  <a:cubicBezTo>
                    <a:pt x="31" y="84"/>
                    <a:pt x="35" y="81"/>
                    <a:pt x="37" y="81"/>
                  </a:cubicBezTo>
                  <a:cubicBezTo>
                    <a:pt x="40" y="81"/>
                    <a:pt x="47" y="81"/>
                    <a:pt x="49" y="79"/>
                  </a:cubicBezTo>
                  <a:cubicBezTo>
                    <a:pt x="49" y="79"/>
                    <a:pt x="50" y="79"/>
                    <a:pt x="50" y="79"/>
                  </a:cubicBezTo>
                  <a:cubicBezTo>
                    <a:pt x="52" y="75"/>
                    <a:pt x="52" y="70"/>
                    <a:pt x="52" y="70"/>
                  </a:cubicBezTo>
                  <a:cubicBezTo>
                    <a:pt x="52" y="70"/>
                    <a:pt x="61" y="61"/>
                    <a:pt x="62" y="61"/>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1" name="Freeform 24"/>
            <p:cNvSpPr>
              <a:spLocks/>
            </p:cNvSpPr>
            <p:nvPr/>
          </p:nvSpPr>
          <p:spPr bwMode="auto">
            <a:xfrm>
              <a:off x="5835173" y="4016630"/>
              <a:ext cx="79055" cy="165613"/>
            </a:xfrm>
            <a:custGeom>
              <a:avLst/>
              <a:gdLst>
                <a:gd name="T0" fmla="*/ 17 w 26"/>
                <a:gd name="T1" fmla="*/ 34 h 53"/>
                <a:gd name="T2" fmla="*/ 21 w 26"/>
                <a:gd name="T3" fmla="*/ 28 h 53"/>
                <a:gd name="T4" fmla="*/ 24 w 26"/>
                <a:gd name="T5" fmla="*/ 23 h 53"/>
                <a:gd name="T6" fmla="*/ 25 w 26"/>
                <a:gd name="T7" fmla="*/ 11 h 53"/>
                <a:gd name="T8" fmla="*/ 24 w 26"/>
                <a:gd name="T9" fmla="*/ 5 h 53"/>
                <a:gd name="T10" fmla="*/ 21 w 26"/>
                <a:gd name="T11" fmla="*/ 5 h 53"/>
                <a:gd name="T12" fmla="*/ 18 w 26"/>
                <a:gd name="T13" fmla="*/ 1 h 53"/>
                <a:gd name="T14" fmla="*/ 15 w 26"/>
                <a:gd name="T15" fmla="*/ 5 h 53"/>
                <a:gd name="T16" fmla="*/ 13 w 26"/>
                <a:gd name="T17" fmla="*/ 8 h 53"/>
                <a:gd name="T18" fmla="*/ 6 w 26"/>
                <a:gd name="T19" fmla="*/ 10 h 53"/>
                <a:gd name="T20" fmla="*/ 1 w 26"/>
                <a:gd name="T21" fmla="*/ 13 h 53"/>
                <a:gd name="T22" fmla="*/ 0 w 26"/>
                <a:gd name="T23" fmla="*/ 13 h 53"/>
                <a:gd name="T24" fmla="*/ 5 w 26"/>
                <a:gd name="T25" fmla="*/ 21 h 53"/>
                <a:gd name="T26" fmla="*/ 6 w 26"/>
                <a:gd name="T27" fmla="*/ 27 h 53"/>
                <a:gd name="T28" fmla="*/ 8 w 26"/>
                <a:gd name="T29" fmla="*/ 37 h 53"/>
                <a:gd name="T30" fmla="*/ 8 w 26"/>
                <a:gd name="T31" fmla="*/ 53 h 53"/>
                <a:gd name="T32" fmla="*/ 14 w 26"/>
                <a:gd name="T33" fmla="*/ 52 h 53"/>
                <a:gd name="T34" fmla="*/ 20 w 26"/>
                <a:gd name="T35" fmla="*/ 50 h 53"/>
                <a:gd name="T36" fmla="*/ 17 w 26"/>
                <a:gd name="T37" fmla="*/ 44 h 53"/>
                <a:gd name="T38" fmla="*/ 17 w 26"/>
                <a:gd name="T39" fmla="*/ 3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3">
                  <a:moveTo>
                    <a:pt x="17" y="34"/>
                  </a:moveTo>
                  <a:cubicBezTo>
                    <a:pt x="18" y="30"/>
                    <a:pt x="21" y="28"/>
                    <a:pt x="21" y="28"/>
                  </a:cubicBezTo>
                  <a:cubicBezTo>
                    <a:pt x="21" y="28"/>
                    <a:pt x="22" y="25"/>
                    <a:pt x="24" y="23"/>
                  </a:cubicBezTo>
                  <a:cubicBezTo>
                    <a:pt x="26" y="21"/>
                    <a:pt x="25" y="13"/>
                    <a:pt x="25" y="11"/>
                  </a:cubicBezTo>
                  <a:cubicBezTo>
                    <a:pt x="25" y="10"/>
                    <a:pt x="24" y="7"/>
                    <a:pt x="24" y="5"/>
                  </a:cubicBezTo>
                  <a:cubicBezTo>
                    <a:pt x="23" y="6"/>
                    <a:pt x="22" y="6"/>
                    <a:pt x="21" y="5"/>
                  </a:cubicBezTo>
                  <a:cubicBezTo>
                    <a:pt x="19" y="4"/>
                    <a:pt x="21" y="2"/>
                    <a:pt x="18" y="1"/>
                  </a:cubicBezTo>
                  <a:cubicBezTo>
                    <a:pt x="16" y="0"/>
                    <a:pt x="15" y="3"/>
                    <a:pt x="15" y="5"/>
                  </a:cubicBezTo>
                  <a:cubicBezTo>
                    <a:pt x="16" y="7"/>
                    <a:pt x="14" y="7"/>
                    <a:pt x="13" y="8"/>
                  </a:cubicBezTo>
                  <a:cubicBezTo>
                    <a:pt x="12" y="10"/>
                    <a:pt x="8" y="10"/>
                    <a:pt x="6" y="10"/>
                  </a:cubicBezTo>
                  <a:cubicBezTo>
                    <a:pt x="5" y="10"/>
                    <a:pt x="3" y="13"/>
                    <a:pt x="1" y="13"/>
                  </a:cubicBezTo>
                  <a:cubicBezTo>
                    <a:pt x="1" y="13"/>
                    <a:pt x="1" y="13"/>
                    <a:pt x="0" y="13"/>
                  </a:cubicBezTo>
                  <a:cubicBezTo>
                    <a:pt x="0" y="20"/>
                    <a:pt x="2" y="19"/>
                    <a:pt x="5" y="21"/>
                  </a:cubicBezTo>
                  <a:cubicBezTo>
                    <a:pt x="8" y="23"/>
                    <a:pt x="5" y="26"/>
                    <a:pt x="6" y="27"/>
                  </a:cubicBezTo>
                  <a:cubicBezTo>
                    <a:pt x="8" y="29"/>
                    <a:pt x="7" y="33"/>
                    <a:pt x="8" y="37"/>
                  </a:cubicBezTo>
                  <a:cubicBezTo>
                    <a:pt x="8" y="40"/>
                    <a:pt x="8" y="47"/>
                    <a:pt x="8" y="53"/>
                  </a:cubicBezTo>
                  <a:cubicBezTo>
                    <a:pt x="10" y="52"/>
                    <a:pt x="13" y="52"/>
                    <a:pt x="14" y="52"/>
                  </a:cubicBezTo>
                  <a:cubicBezTo>
                    <a:pt x="17" y="52"/>
                    <a:pt x="18" y="49"/>
                    <a:pt x="20" y="50"/>
                  </a:cubicBezTo>
                  <a:cubicBezTo>
                    <a:pt x="19" y="48"/>
                    <a:pt x="17" y="46"/>
                    <a:pt x="17" y="44"/>
                  </a:cubicBezTo>
                  <a:cubicBezTo>
                    <a:pt x="17" y="41"/>
                    <a:pt x="16" y="38"/>
                    <a:pt x="17" y="3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50" name="Freeform 25"/>
            <p:cNvSpPr>
              <a:spLocks/>
            </p:cNvSpPr>
            <p:nvPr/>
          </p:nvSpPr>
          <p:spPr bwMode="auto">
            <a:xfrm>
              <a:off x="5814770" y="4054747"/>
              <a:ext cx="44628" cy="136697"/>
            </a:xfrm>
            <a:custGeom>
              <a:avLst/>
              <a:gdLst>
                <a:gd name="T0" fmla="*/ 13 w 15"/>
                <a:gd name="T1" fmla="*/ 15 h 44"/>
                <a:gd name="T2" fmla="*/ 12 w 15"/>
                <a:gd name="T3" fmla="*/ 9 h 44"/>
                <a:gd name="T4" fmla="*/ 7 w 15"/>
                <a:gd name="T5" fmla="*/ 1 h 44"/>
                <a:gd name="T6" fmla="*/ 1 w 15"/>
                <a:gd name="T7" fmla="*/ 0 h 44"/>
                <a:gd name="T8" fmla="*/ 0 w 15"/>
                <a:gd name="T9" fmla="*/ 0 h 44"/>
                <a:gd name="T10" fmla="*/ 1 w 15"/>
                <a:gd name="T11" fmla="*/ 6 h 44"/>
                <a:gd name="T12" fmla="*/ 3 w 15"/>
                <a:gd name="T13" fmla="*/ 11 h 44"/>
                <a:gd name="T14" fmla="*/ 4 w 15"/>
                <a:gd name="T15" fmla="*/ 22 h 44"/>
                <a:gd name="T16" fmla="*/ 6 w 15"/>
                <a:gd name="T17" fmla="*/ 34 h 44"/>
                <a:gd name="T18" fmla="*/ 9 w 15"/>
                <a:gd name="T19" fmla="*/ 44 h 44"/>
                <a:gd name="T20" fmla="*/ 11 w 15"/>
                <a:gd name="T21" fmla="*/ 43 h 44"/>
                <a:gd name="T22" fmla="*/ 15 w 15"/>
                <a:gd name="T23" fmla="*/ 41 h 44"/>
                <a:gd name="T24" fmla="*/ 15 w 15"/>
                <a:gd name="T25" fmla="*/ 25 h 44"/>
                <a:gd name="T26" fmla="*/ 13 w 15"/>
                <a:gd name="T27" fmla="*/ 1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44">
                  <a:moveTo>
                    <a:pt x="13" y="15"/>
                  </a:moveTo>
                  <a:cubicBezTo>
                    <a:pt x="12" y="14"/>
                    <a:pt x="15" y="11"/>
                    <a:pt x="12" y="9"/>
                  </a:cubicBezTo>
                  <a:cubicBezTo>
                    <a:pt x="9" y="7"/>
                    <a:pt x="7" y="8"/>
                    <a:pt x="7" y="1"/>
                  </a:cubicBezTo>
                  <a:cubicBezTo>
                    <a:pt x="5" y="1"/>
                    <a:pt x="3" y="0"/>
                    <a:pt x="1" y="0"/>
                  </a:cubicBezTo>
                  <a:cubicBezTo>
                    <a:pt x="0" y="0"/>
                    <a:pt x="0" y="0"/>
                    <a:pt x="0" y="0"/>
                  </a:cubicBezTo>
                  <a:cubicBezTo>
                    <a:pt x="0" y="3"/>
                    <a:pt x="1" y="5"/>
                    <a:pt x="1" y="6"/>
                  </a:cubicBezTo>
                  <a:cubicBezTo>
                    <a:pt x="3" y="6"/>
                    <a:pt x="4" y="8"/>
                    <a:pt x="3" y="11"/>
                  </a:cubicBezTo>
                  <a:cubicBezTo>
                    <a:pt x="3" y="13"/>
                    <a:pt x="3" y="20"/>
                    <a:pt x="4" y="22"/>
                  </a:cubicBezTo>
                  <a:cubicBezTo>
                    <a:pt x="5" y="25"/>
                    <a:pt x="6" y="30"/>
                    <a:pt x="6" y="34"/>
                  </a:cubicBezTo>
                  <a:cubicBezTo>
                    <a:pt x="6" y="37"/>
                    <a:pt x="7" y="41"/>
                    <a:pt x="9" y="44"/>
                  </a:cubicBezTo>
                  <a:cubicBezTo>
                    <a:pt x="10" y="43"/>
                    <a:pt x="10" y="43"/>
                    <a:pt x="11" y="43"/>
                  </a:cubicBezTo>
                  <a:cubicBezTo>
                    <a:pt x="12" y="42"/>
                    <a:pt x="14" y="41"/>
                    <a:pt x="15" y="41"/>
                  </a:cubicBezTo>
                  <a:cubicBezTo>
                    <a:pt x="15" y="35"/>
                    <a:pt x="15" y="28"/>
                    <a:pt x="15" y="25"/>
                  </a:cubicBezTo>
                  <a:cubicBezTo>
                    <a:pt x="14" y="21"/>
                    <a:pt x="15" y="17"/>
                    <a:pt x="13" y="1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8" name="Freeform 26"/>
            <p:cNvSpPr>
              <a:spLocks/>
            </p:cNvSpPr>
            <p:nvPr/>
          </p:nvSpPr>
          <p:spPr bwMode="auto">
            <a:xfrm>
              <a:off x="6035361" y="4002172"/>
              <a:ext cx="186163" cy="300995"/>
            </a:xfrm>
            <a:custGeom>
              <a:avLst/>
              <a:gdLst>
                <a:gd name="T0" fmla="*/ 26 w 62"/>
                <a:gd name="T1" fmla="*/ 92 h 97"/>
                <a:gd name="T2" fmla="*/ 48 w 62"/>
                <a:gd name="T3" fmla="*/ 93 h 97"/>
                <a:gd name="T4" fmla="*/ 60 w 62"/>
                <a:gd name="T5" fmla="*/ 97 h 97"/>
                <a:gd name="T6" fmla="*/ 62 w 62"/>
                <a:gd name="T7" fmla="*/ 89 h 97"/>
                <a:gd name="T8" fmla="*/ 61 w 62"/>
                <a:gd name="T9" fmla="*/ 88 h 97"/>
                <a:gd name="T10" fmla="*/ 56 w 62"/>
                <a:gd name="T11" fmla="*/ 82 h 97"/>
                <a:gd name="T12" fmla="*/ 54 w 62"/>
                <a:gd name="T13" fmla="*/ 80 h 97"/>
                <a:gd name="T14" fmla="*/ 52 w 62"/>
                <a:gd name="T15" fmla="*/ 75 h 97"/>
                <a:gd name="T16" fmla="*/ 50 w 62"/>
                <a:gd name="T17" fmla="*/ 68 h 97"/>
                <a:gd name="T18" fmla="*/ 49 w 62"/>
                <a:gd name="T19" fmla="*/ 61 h 97"/>
                <a:gd name="T20" fmla="*/ 53 w 62"/>
                <a:gd name="T21" fmla="*/ 53 h 97"/>
                <a:gd name="T22" fmla="*/ 57 w 62"/>
                <a:gd name="T23" fmla="*/ 47 h 97"/>
                <a:gd name="T24" fmla="*/ 55 w 62"/>
                <a:gd name="T25" fmla="*/ 41 h 97"/>
                <a:gd name="T26" fmla="*/ 48 w 62"/>
                <a:gd name="T27" fmla="*/ 34 h 97"/>
                <a:gd name="T28" fmla="*/ 46 w 62"/>
                <a:gd name="T29" fmla="*/ 28 h 97"/>
                <a:gd name="T30" fmla="*/ 53 w 62"/>
                <a:gd name="T31" fmla="*/ 27 h 97"/>
                <a:gd name="T32" fmla="*/ 56 w 62"/>
                <a:gd name="T33" fmla="*/ 26 h 97"/>
                <a:gd name="T34" fmla="*/ 53 w 62"/>
                <a:gd name="T35" fmla="*/ 15 h 97"/>
                <a:gd name="T36" fmla="*/ 52 w 62"/>
                <a:gd name="T37" fmla="*/ 8 h 97"/>
                <a:gd name="T38" fmla="*/ 47 w 62"/>
                <a:gd name="T39" fmla="*/ 0 h 97"/>
                <a:gd name="T40" fmla="*/ 46 w 62"/>
                <a:gd name="T41" fmla="*/ 0 h 97"/>
                <a:gd name="T42" fmla="*/ 46 w 62"/>
                <a:gd name="T43" fmla="*/ 4 h 97"/>
                <a:gd name="T44" fmla="*/ 49 w 62"/>
                <a:gd name="T45" fmla="*/ 8 h 97"/>
                <a:gd name="T46" fmla="*/ 50 w 62"/>
                <a:gd name="T47" fmla="*/ 13 h 97"/>
                <a:gd name="T48" fmla="*/ 45 w 62"/>
                <a:gd name="T49" fmla="*/ 16 h 97"/>
                <a:gd name="T50" fmla="*/ 40 w 62"/>
                <a:gd name="T51" fmla="*/ 25 h 97"/>
                <a:gd name="T52" fmla="*/ 38 w 62"/>
                <a:gd name="T53" fmla="*/ 30 h 97"/>
                <a:gd name="T54" fmla="*/ 37 w 62"/>
                <a:gd name="T55" fmla="*/ 35 h 97"/>
                <a:gd name="T56" fmla="*/ 33 w 62"/>
                <a:gd name="T57" fmla="*/ 40 h 97"/>
                <a:gd name="T58" fmla="*/ 27 w 62"/>
                <a:gd name="T59" fmla="*/ 53 h 97"/>
                <a:gd name="T60" fmla="*/ 23 w 62"/>
                <a:gd name="T61" fmla="*/ 57 h 97"/>
                <a:gd name="T62" fmla="*/ 17 w 62"/>
                <a:gd name="T63" fmla="*/ 52 h 97"/>
                <a:gd name="T64" fmla="*/ 12 w 62"/>
                <a:gd name="T65" fmla="*/ 53 h 97"/>
                <a:gd name="T66" fmla="*/ 2 w 62"/>
                <a:gd name="T67" fmla="*/ 62 h 97"/>
                <a:gd name="T68" fmla="*/ 0 w 62"/>
                <a:gd name="T69" fmla="*/ 71 h 97"/>
                <a:gd name="T70" fmla="*/ 4 w 62"/>
                <a:gd name="T71" fmla="*/ 76 h 97"/>
                <a:gd name="T72" fmla="*/ 10 w 62"/>
                <a:gd name="T73" fmla="*/ 77 h 97"/>
                <a:gd name="T74" fmla="*/ 12 w 62"/>
                <a:gd name="T75" fmla="*/ 86 h 97"/>
                <a:gd name="T76" fmla="*/ 11 w 62"/>
                <a:gd name="T77" fmla="*/ 93 h 97"/>
                <a:gd name="T78" fmla="*/ 22 w 62"/>
                <a:gd name="T79" fmla="*/ 93 h 97"/>
                <a:gd name="T80" fmla="*/ 26 w 62"/>
                <a:gd name="T81" fmla="*/ 9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2" h="97">
                  <a:moveTo>
                    <a:pt x="26" y="92"/>
                  </a:moveTo>
                  <a:cubicBezTo>
                    <a:pt x="26" y="92"/>
                    <a:pt x="46" y="93"/>
                    <a:pt x="48" y="93"/>
                  </a:cubicBezTo>
                  <a:cubicBezTo>
                    <a:pt x="51" y="92"/>
                    <a:pt x="60" y="97"/>
                    <a:pt x="60" y="97"/>
                  </a:cubicBezTo>
                  <a:cubicBezTo>
                    <a:pt x="60" y="97"/>
                    <a:pt x="61" y="92"/>
                    <a:pt x="62" y="89"/>
                  </a:cubicBezTo>
                  <a:cubicBezTo>
                    <a:pt x="62" y="89"/>
                    <a:pt x="61" y="88"/>
                    <a:pt x="61" y="88"/>
                  </a:cubicBezTo>
                  <a:cubicBezTo>
                    <a:pt x="61" y="86"/>
                    <a:pt x="57" y="84"/>
                    <a:pt x="56" y="82"/>
                  </a:cubicBezTo>
                  <a:cubicBezTo>
                    <a:pt x="54" y="81"/>
                    <a:pt x="54" y="80"/>
                    <a:pt x="54" y="80"/>
                  </a:cubicBezTo>
                  <a:cubicBezTo>
                    <a:pt x="54" y="80"/>
                    <a:pt x="54" y="77"/>
                    <a:pt x="52" y="75"/>
                  </a:cubicBezTo>
                  <a:cubicBezTo>
                    <a:pt x="51" y="72"/>
                    <a:pt x="50" y="71"/>
                    <a:pt x="50" y="68"/>
                  </a:cubicBezTo>
                  <a:cubicBezTo>
                    <a:pt x="50" y="65"/>
                    <a:pt x="49" y="63"/>
                    <a:pt x="49" y="61"/>
                  </a:cubicBezTo>
                  <a:cubicBezTo>
                    <a:pt x="49" y="59"/>
                    <a:pt x="52" y="56"/>
                    <a:pt x="53" y="53"/>
                  </a:cubicBezTo>
                  <a:cubicBezTo>
                    <a:pt x="54" y="50"/>
                    <a:pt x="56" y="49"/>
                    <a:pt x="57" y="47"/>
                  </a:cubicBezTo>
                  <a:cubicBezTo>
                    <a:pt x="56" y="46"/>
                    <a:pt x="55" y="44"/>
                    <a:pt x="55" y="41"/>
                  </a:cubicBezTo>
                  <a:cubicBezTo>
                    <a:pt x="54" y="38"/>
                    <a:pt x="51" y="37"/>
                    <a:pt x="48" y="34"/>
                  </a:cubicBezTo>
                  <a:cubicBezTo>
                    <a:pt x="45" y="31"/>
                    <a:pt x="46" y="29"/>
                    <a:pt x="46" y="28"/>
                  </a:cubicBezTo>
                  <a:cubicBezTo>
                    <a:pt x="46" y="27"/>
                    <a:pt x="50" y="27"/>
                    <a:pt x="53" y="27"/>
                  </a:cubicBezTo>
                  <a:cubicBezTo>
                    <a:pt x="56" y="27"/>
                    <a:pt x="58" y="27"/>
                    <a:pt x="56" y="26"/>
                  </a:cubicBezTo>
                  <a:cubicBezTo>
                    <a:pt x="55" y="25"/>
                    <a:pt x="53" y="19"/>
                    <a:pt x="53" y="15"/>
                  </a:cubicBezTo>
                  <a:cubicBezTo>
                    <a:pt x="53" y="11"/>
                    <a:pt x="52" y="10"/>
                    <a:pt x="52" y="8"/>
                  </a:cubicBezTo>
                  <a:cubicBezTo>
                    <a:pt x="52" y="6"/>
                    <a:pt x="49" y="0"/>
                    <a:pt x="47" y="0"/>
                  </a:cubicBezTo>
                  <a:cubicBezTo>
                    <a:pt x="47" y="0"/>
                    <a:pt x="46" y="0"/>
                    <a:pt x="46" y="0"/>
                  </a:cubicBezTo>
                  <a:cubicBezTo>
                    <a:pt x="46" y="2"/>
                    <a:pt x="46" y="4"/>
                    <a:pt x="46" y="4"/>
                  </a:cubicBezTo>
                  <a:cubicBezTo>
                    <a:pt x="46" y="6"/>
                    <a:pt x="48" y="7"/>
                    <a:pt x="49" y="8"/>
                  </a:cubicBezTo>
                  <a:cubicBezTo>
                    <a:pt x="51" y="8"/>
                    <a:pt x="50" y="11"/>
                    <a:pt x="50" y="13"/>
                  </a:cubicBezTo>
                  <a:cubicBezTo>
                    <a:pt x="49" y="15"/>
                    <a:pt x="46" y="15"/>
                    <a:pt x="45" y="16"/>
                  </a:cubicBezTo>
                  <a:cubicBezTo>
                    <a:pt x="44" y="17"/>
                    <a:pt x="40" y="24"/>
                    <a:pt x="40" y="25"/>
                  </a:cubicBezTo>
                  <a:cubicBezTo>
                    <a:pt x="40" y="26"/>
                    <a:pt x="39" y="30"/>
                    <a:pt x="38" y="30"/>
                  </a:cubicBezTo>
                  <a:cubicBezTo>
                    <a:pt x="37" y="31"/>
                    <a:pt x="37" y="34"/>
                    <a:pt x="37" y="35"/>
                  </a:cubicBezTo>
                  <a:cubicBezTo>
                    <a:pt x="37" y="36"/>
                    <a:pt x="33" y="38"/>
                    <a:pt x="33" y="40"/>
                  </a:cubicBezTo>
                  <a:cubicBezTo>
                    <a:pt x="33" y="42"/>
                    <a:pt x="28" y="50"/>
                    <a:pt x="27" y="53"/>
                  </a:cubicBezTo>
                  <a:cubicBezTo>
                    <a:pt x="25" y="56"/>
                    <a:pt x="24" y="59"/>
                    <a:pt x="23" y="57"/>
                  </a:cubicBezTo>
                  <a:cubicBezTo>
                    <a:pt x="23" y="54"/>
                    <a:pt x="19" y="51"/>
                    <a:pt x="17" y="52"/>
                  </a:cubicBezTo>
                  <a:cubicBezTo>
                    <a:pt x="15" y="54"/>
                    <a:pt x="13" y="53"/>
                    <a:pt x="12" y="53"/>
                  </a:cubicBezTo>
                  <a:cubicBezTo>
                    <a:pt x="11" y="53"/>
                    <a:pt x="2" y="62"/>
                    <a:pt x="2" y="62"/>
                  </a:cubicBezTo>
                  <a:cubicBezTo>
                    <a:pt x="2" y="62"/>
                    <a:pt x="2" y="67"/>
                    <a:pt x="0" y="71"/>
                  </a:cubicBezTo>
                  <a:cubicBezTo>
                    <a:pt x="1" y="72"/>
                    <a:pt x="2" y="74"/>
                    <a:pt x="4" y="76"/>
                  </a:cubicBezTo>
                  <a:cubicBezTo>
                    <a:pt x="5" y="79"/>
                    <a:pt x="9" y="77"/>
                    <a:pt x="10" y="77"/>
                  </a:cubicBezTo>
                  <a:cubicBezTo>
                    <a:pt x="11" y="78"/>
                    <a:pt x="13" y="84"/>
                    <a:pt x="12" y="86"/>
                  </a:cubicBezTo>
                  <a:cubicBezTo>
                    <a:pt x="12" y="87"/>
                    <a:pt x="10" y="91"/>
                    <a:pt x="11" y="93"/>
                  </a:cubicBezTo>
                  <a:cubicBezTo>
                    <a:pt x="22" y="93"/>
                    <a:pt x="22" y="93"/>
                    <a:pt x="22" y="93"/>
                  </a:cubicBezTo>
                  <a:lnTo>
                    <a:pt x="26" y="9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49" name="Freeform 27"/>
            <p:cNvSpPr>
              <a:spLocks/>
            </p:cNvSpPr>
            <p:nvPr/>
          </p:nvSpPr>
          <p:spPr bwMode="auto">
            <a:xfrm>
              <a:off x="5594180" y="4063948"/>
              <a:ext cx="160661" cy="168242"/>
            </a:xfrm>
            <a:custGeom>
              <a:avLst/>
              <a:gdLst>
                <a:gd name="T0" fmla="*/ 50 w 53"/>
                <a:gd name="T1" fmla="*/ 45 h 54"/>
                <a:gd name="T2" fmla="*/ 46 w 53"/>
                <a:gd name="T3" fmla="*/ 36 h 54"/>
                <a:gd name="T4" fmla="*/ 49 w 53"/>
                <a:gd name="T5" fmla="*/ 27 h 54"/>
                <a:gd name="T6" fmla="*/ 53 w 53"/>
                <a:gd name="T7" fmla="*/ 22 h 54"/>
                <a:gd name="T8" fmla="*/ 50 w 53"/>
                <a:gd name="T9" fmla="*/ 9 h 54"/>
                <a:gd name="T10" fmla="*/ 48 w 53"/>
                <a:gd name="T11" fmla="*/ 8 h 54"/>
                <a:gd name="T12" fmla="*/ 38 w 53"/>
                <a:gd name="T13" fmla="*/ 9 h 54"/>
                <a:gd name="T14" fmla="*/ 31 w 53"/>
                <a:gd name="T15" fmla="*/ 6 h 54"/>
                <a:gd name="T16" fmla="*/ 24 w 53"/>
                <a:gd name="T17" fmla="*/ 4 h 54"/>
                <a:gd name="T18" fmla="*/ 21 w 53"/>
                <a:gd name="T19" fmla="*/ 3 h 54"/>
                <a:gd name="T20" fmla="*/ 17 w 53"/>
                <a:gd name="T21" fmla="*/ 3 h 54"/>
                <a:gd name="T22" fmla="*/ 12 w 53"/>
                <a:gd name="T23" fmla="*/ 5 h 54"/>
                <a:gd name="T24" fmla="*/ 8 w 53"/>
                <a:gd name="T25" fmla="*/ 4 h 54"/>
                <a:gd name="T26" fmla="*/ 5 w 53"/>
                <a:gd name="T27" fmla="*/ 5 h 54"/>
                <a:gd name="T28" fmla="*/ 5 w 53"/>
                <a:gd name="T29" fmla="*/ 11 h 54"/>
                <a:gd name="T30" fmla="*/ 7 w 53"/>
                <a:gd name="T31" fmla="*/ 15 h 54"/>
                <a:gd name="T32" fmla="*/ 8 w 53"/>
                <a:gd name="T33" fmla="*/ 21 h 54"/>
                <a:gd name="T34" fmla="*/ 4 w 53"/>
                <a:gd name="T35" fmla="*/ 21 h 54"/>
                <a:gd name="T36" fmla="*/ 5 w 53"/>
                <a:gd name="T37" fmla="*/ 26 h 54"/>
                <a:gd name="T38" fmla="*/ 3 w 53"/>
                <a:gd name="T39" fmla="*/ 31 h 54"/>
                <a:gd name="T40" fmla="*/ 2 w 53"/>
                <a:gd name="T41" fmla="*/ 37 h 54"/>
                <a:gd name="T42" fmla="*/ 4 w 53"/>
                <a:gd name="T43" fmla="*/ 39 h 54"/>
                <a:gd name="T44" fmla="*/ 11 w 53"/>
                <a:gd name="T45" fmla="*/ 46 h 54"/>
                <a:gd name="T46" fmla="*/ 8 w 53"/>
                <a:gd name="T47" fmla="*/ 54 h 54"/>
                <a:gd name="T48" fmla="*/ 33 w 53"/>
                <a:gd name="T49" fmla="*/ 48 h 54"/>
                <a:gd name="T50" fmla="*/ 50 w 53"/>
                <a:gd name="T51" fmla="*/ 49 h 54"/>
                <a:gd name="T52" fmla="*/ 50 w 53"/>
                <a:gd name="T53" fmla="*/ 4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50" y="45"/>
                  </a:moveTo>
                  <a:cubicBezTo>
                    <a:pt x="49" y="44"/>
                    <a:pt x="46" y="37"/>
                    <a:pt x="46" y="36"/>
                  </a:cubicBezTo>
                  <a:cubicBezTo>
                    <a:pt x="46" y="34"/>
                    <a:pt x="50" y="30"/>
                    <a:pt x="49" y="27"/>
                  </a:cubicBezTo>
                  <a:cubicBezTo>
                    <a:pt x="49" y="25"/>
                    <a:pt x="53" y="24"/>
                    <a:pt x="53" y="22"/>
                  </a:cubicBezTo>
                  <a:cubicBezTo>
                    <a:pt x="53" y="20"/>
                    <a:pt x="52" y="13"/>
                    <a:pt x="50" y="9"/>
                  </a:cubicBezTo>
                  <a:cubicBezTo>
                    <a:pt x="49" y="9"/>
                    <a:pt x="49" y="9"/>
                    <a:pt x="48" y="8"/>
                  </a:cubicBezTo>
                  <a:cubicBezTo>
                    <a:pt x="47" y="7"/>
                    <a:pt x="40" y="7"/>
                    <a:pt x="38" y="9"/>
                  </a:cubicBezTo>
                  <a:cubicBezTo>
                    <a:pt x="36" y="12"/>
                    <a:pt x="31" y="7"/>
                    <a:pt x="31" y="6"/>
                  </a:cubicBezTo>
                  <a:cubicBezTo>
                    <a:pt x="30" y="5"/>
                    <a:pt x="27" y="2"/>
                    <a:pt x="24" y="4"/>
                  </a:cubicBezTo>
                  <a:cubicBezTo>
                    <a:pt x="22" y="5"/>
                    <a:pt x="21" y="5"/>
                    <a:pt x="21" y="3"/>
                  </a:cubicBezTo>
                  <a:cubicBezTo>
                    <a:pt x="21" y="0"/>
                    <a:pt x="17" y="1"/>
                    <a:pt x="17" y="3"/>
                  </a:cubicBezTo>
                  <a:cubicBezTo>
                    <a:pt x="16" y="5"/>
                    <a:pt x="13" y="7"/>
                    <a:pt x="12" y="5"/>
                  </a:cubicBezTo>
                  <a:cubicBezTo>
                    <a:pt x="11" y="4"/>
                    <a:pt x="9" y="2"/>
                    <a:pt x="8" y="4"/>
                  </a:cubicBezTo>
                  <a:cubicBezTo>
                    <a:pt x="7" y="6"/>
                    <a:pt x="6" y="5"/>
                    <a:pt x="5" y="5"/>
                  </a:cubicBezTo>
                  <a:cubicBezTo>
                    <a:pt x="5" y="7"/>
                    <a:pt x="4" y="11"/>
                    <a:pt x="5" y="11"/>
                  </a:cubicBezTo>
                  <a:cubicBezTo>
                    <a:pt x="7" y="12"/>
                    <a:pt x="7" y="14"/>
                    <a:pt x="7" y="15"/>
                  </a:cubicBezTo>
                  <a:cubicBezTo>
                    <a:pt x="6" y="16"/>
                    <a:pt x="9" y="19"/>
                    <a:pt x="8" y="21"/>
                  </a:cubicBezTo>
                  <a:cubicBezTo>
                    <a:pt x="7" y="22"/>
                    <a:pt x="5" y="19"/>
                    <a:pt x="4" y="21"/>
                  </a:cubicBezTo>
                  <a:cubicBezTo>
                    <a:pt x="3" y="23"/>
                    <a:pt x="6" y="25"/>
                    <a:pt x="5" y="26"/>
                  </a:cubicBezTo>
                  <a:cubicBezTo>
                    <a:pt x="4" y="28"/>
                    <a:pt x="2" y="28"/>
                    <a:pt x="3" y="31"/>
                  </a:cubicBezTo>
                  <a:cubicBezTo>
                    <a:pt x="3" y="34"/>
                    <a:pt x="3" y="36"/>
                    <a:pt x="2" y="37"/>
                  </a:cubicBezTo>
                  <a:cubicBezTo>
                    <a:pt x="0" y="38"/>
                    <a:pt x="2" y="38"/>
                    <a:pt x="4" y="39"/>
                  </a:cubicBezTo>
                  <a:cubicBezTo>
                    <a:pt x="7" y="41"/>
                    <a:pt x="11" y="43"/>
                    <a:pt x="11" y="46"/>
                  </a:cubicBezTo>
                  <a:cubicBezTo>
                    <a:pt x="11" y="48"/>
                    <a:pt x="9" y="49"/>
                    <a:pt x="8" y="54"/>
                  </a:cubicBezTo>
                  <a:cubicBezTo>
                    <a:pt x="14" y="54"/>
                    <a:pt x="23" y="50"/>
                    <a:pt x="33" y="48"/>
                  </a:cubicBezTo>
                  <a:cubicBezTo>
                    <a:pt x="40" y="47"/>
                    <a:pt x="46" y="48"/>
                    <a:pt x="50" y="49"/>
                  </a:cubicBezTo>
                  <a:cubicBezTo>
                    <a:pt x="50" y="48"/>
                    <a:pt x="50" y="46"/>
                    <a:pt x="50" y="4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50" name="Freeform 28"/>
            <p:cNvSpPr>
              <a:spLocks/>
            </p:cNvSpPr>
            <p:nvPr/>
          </p:nvSpPr>
          <p:spPr bwMode="auto">
            <a:xfrm>
              <a:off x="5733165" y="4054747"/>
              <a:ext cx="108383" cy="170871"/>
            </a:xfrm>
            <a:custGeom>
              <a:avLst/>
              <a:gdLst>
                <a:gd name="T0" fmla="*/ 31 w 36"/>
                <a:gd name="T1" fmla="*/ 22 h 55"/>
                <a:gd name="T2" fmla="*/ 30 w 36"/>
                <a:gd name="T3" fmla="*/ 11 h 55"/>
                <a:gd name="T4" fmla="*/ 28 w 36"/>
                <a:gd name="T5" fmla="*/ 6 h 55"/>
                <a:gd name="T6" fmla="*/ 27 w 36"/>
                <a:gd name="T7" fmla="*/ 0 h 55"/>
                <a:gd name="T8" fmla="*/ 25 w 36"/>
                <a:gd name="T9" fmla="*/ 2 h 55"/>
                <a:gd name="T10" fmla="*/ 3 w 36"/>
                <a:gd name="T11" fmla="*/ 2 h 55"/>
                <a:gd name="T12" fmla="*/ 5 w 36"/>
                <a:gd name="T13" fmla="*/ 10 h 55"/>
                <a:gd name="T14" fmla="*/ 4 w 36"/>
                <a:gd name="T15" fmla="*/ 12 h 55"/>
                <a:gd name="T16" fmla="*/ 7 w 36"/>
                <a:gd name="T17" fmla="*/ 25 h 55"/>
                <a:gd name="T18" fmla="*/ 3 w 36"/>
                <a:gd name="T19" fmla="*/ 30 h 55"/>
                <a:gd name="T20" fmla="*/ 0 w 36"/>
                <a:gd name="T21" fmla="*/ 39 h 55"/>
                <a:gd name="T22" fmla="*/ 4 w 36"/>
                <a:gd name="T23" fmla="*/ 48 h 55"/>
                <a:gd name="T24" fmla="*/ 4 w 36"/>
                <a:gd name="T25" fmla="*/ 52 h 55"/>
                <a:gd name="T26" fmla="*/ 10 w 36"/>
                <a:gd name="T27" fmla="*/ 54 h 55"/>
                <a:gd name="T28" fmla="*/ 26 w 36"/>
                <a:gd name="T29" fmla="*/ 48 h 55"/>
                <a:gd name="T30" fmla="*/ 36 w 36"/>
                <a:gd name="T31" fmla="*/ 44 h 55"/>
                <a:gd name="T32" fmla="*/ 33 w 36"/>
                <a:gd name="T33" fmla="*/ 34 h 55"/>
                <a:gd name="T34" fmla="*/ 31 w 36"/>
                <a:gd name="T35" fmla="*/ 2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55">
                  <a:moveTo>
                    <a:pt x="31" y="22"/>
                  </a:moveTo>
                  <a:cubicBezTo>
                    <a:pt x="30" y="20"/>
                    <a:pt x="30" y="13"/>
                    <a:pt x="30" y="11"/>
                  </a:cubicBezTo>
                  <a:cubicBezTo>
                    <a:pt x="31" y="8"/>
                    <a:pt x="30" y="6"/>
                    <a:pt x="28" y="6"/>
                  </a:cubicBezTo>
                  <a:cubicBezTo>
                    <a:pt x="28" y="5"/>
                    <a:pt x="27" y="3"/>
                    <a:pt x="27" y="0"/>
                  </a:cubicBezTo>
                  <a:cubicBezTo>
                    <a:pt x="25" y="1"/>
                    <a:pt x="25" y="3"/>
                    <a:pt x="25" y="2"/>
                  </a:cubicBezTo>
                  <a:cubicBezTo>
                    <a:pt x="24" y="1"/>
                    <a:pt x="4" y="0"/>
                    <a:pt x="3" y="2"/>
                  </a:cubicBezTo>
                  <a:cubicBezTo>
                    <a:pt x="2" y="3"/>
                    <a:pt x="5" y="9"/>
                    <a:pt x="5" y="10"/>
                  </a:cubicBezTo>
                  <a:cubicBezTo>
                    <a:pt x="5" y="11"/>
                    <a:pt x="4" y="12"/>
                    <a:pt x="4" y="12"/>
                  </a:cubicBezTo>
                  <a:cubicBezTo>
                    <a:pt x="6" y="16"/>
                    <a:pt x="7" y="23"/>
                    <a:pt x="7" y="25"/>
                  </a:cubicBezTo>
                  <a:cubicBezTo>
                    <a:pt x="7" y="27"/>
                    <a:pt x="3" y="28"/>
                    <a:pt x="3" y="30"/>
                  </a:cubicBezTo>
                  <a:cubicBezTo>
                    <a:pt x="4" y="33"/>
                    <a:pt x="0" y="37"/>
                    <a:pt x="0" y="39"/>
                  </a:cubicBezTo>
                  <a:cubicBezTo>
                    <a:pt x="0" y="40"/>
                    <a:pt x="3" y="47"/>
                    <a:pt x="4" y="48"/>
                  </a:cubicBezTo>
                  <a:cubicBezTo>
                    <a:pt x="4" y="49"/>
                    <a:pt x="4" y="51"/>
                    <a:pt x="4" y="52"/>
                  </a:cubicBezTo>
                  <a:cubicBezTo>
                    <a:pt x="7" y="53"/>
                    <a:pt x="9" y="54"/>
                    <a:pt x="10" y="54"/>
                  </a:cubicBezTo>
                  <a:cubicBezTo>
                    <a:pt x="11" y="55"/>
                    <a:pt x="22" y="50"/>
                    <a:pt x="26" y="48"/>
                  </a:cubicBezTo>
                  <a:cubicBezTo>
                    <a:pt x="30" y="46"/>
                    <a:pt x="33" y="45"/>
                    <a:pt x="36" y="44"/>
                  </a:cubicBezTo>
                  <a:cubicBezTo>
                    <a:pt x="34" y="41"/>
                    <a:pt x="33" y="37"/>
                    <a:pt x="33" y="34"/>
                  </a:cubicBezTo>
                  <a:cubicBezTo>
                    <a:pt x="33" y="30"/>
                    <a:pt x="32" y="25"/>
                    <a:pt x="31" y="2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51" name="Freeform 29"/>
            <p:cNvSpPr>
              <a:spLocks/>
            </p:cNvSpPr>
            <p:nvPr/>
          </p:nvSpPr>
          <p:spPr bwMode="auto">
            <a:xfrm>
              <a:off x="5432244" y="4014002"/>
              <a:ext cx="189989" cy="149839"/>
            </a:xfrm>
            <a:custGeom>
              <a:avLst/>
              <a:gdLst>
                <a:gd name="T0" fmla="*/ 21 w 63"/>
                <a:gd name="T1" fmla="*/ 25 h 48"/>
                <a:gd name="T2" fmla="*/ 25 w 63"/>
                <a:gd name="T3" fmla="*/ 24 h 48"/>
                <a:gd name="T4" fmla="*/ 31 w 63"/>
                <a:gd name="T5" fmla="*/ 23 h 48"/>
                <a:gd name="T6" fmla="*/ 38 w 63"/>
                <a:gd name="T7" fmla="*/ 31 h 48"/>
                <a:gd name="T8" fmla="*/ 39 w 63"/>
                <a:gd name="T9" fmla="*/ 36 h 48"/>
                <a:gd name="T10" fmla="*/ 39 w 63"/>
                <a:gd name="T11" fmla="*/ 37 h 48"/>
                <a:gd name="T12" fmla="*/ 45 w 63"/>
                <a:gd name="T13" fmla="*/ 36 h 48"/>
                <a:gd name="T14" fmla="*/ 48 w 63"/>
                <a:gd name="T15" fmla="*/ 43 h 48"/>
                <a:gd name="T16" fmla="*/ 52 w 63"/>
                <a:gd name="T17" fmla="*/ 46 h 48"/>
                <a:gd name="T18" fmla="*/ 55 w 63"/>
                <a:gd name="T19" fmla="*/ 43 h 48"/>
                <a:gd name="T20" fmla="*/ 57 w 63"/>
                <a:gd name="T21" fmla="*/ 45 h 48"/>
                <a:gd name="T22" fmla="*/ 59 w 63"/>
                <a:gd name="T23" fmla="*/ 42 h 48"/>
                <a:gd name="T24" fmla="*/ 58 w 63"/>
                <a:gd name="T25" fmla="*/ 37 h 48"/>
                <a:gd name="T26" fmla="*/ 62 w 63"/>
                <a:gd name="T27" fmla="*/ 37 h 48"/>
                <a:gd name="T28" fmla="*/ 61 w 63"/>
                <a:gd name="T29" fmla="*/ 31 h 48"/>
                <a:gd name="T30" fmla="*/ 59 w 63"/>
                <a:gd name="T31" fmla="*/ 27 h 48"/>
                <a:gd name="T32" fmla="*/ 59 w 63"/>
                <a:gd name="T33" fmla="*/ 21 h 48"/>
                <a:gd name="T34" fmla="*/ 58 w 63"/>
                <a:gd name="T35" fmla="*/ 20 h 48"/>
                <a:gd name="T36" fmla="*/ 56 w 63"/>
                <a:gd name="T37" fmla="*/ 15 h 48"/>
                <a:gd name="T38" fmla="*/ 56 w 63"/>
                <a:gd name="T39" fmla="*/ 12 h 48"/>
                <a:gd name="T40" fmla="*/ 53 w 63"/>
                <a:gd name="T41" fmla="*/ 8 h 48"/>
                <a:gd name="T42" fmla="*/ 50 w 63"/>
                <a:gd name="T43" fmla="*/ 2 h 48"/>
                <a:gd name="T44" fmla="*/ 44 w 63"/>
                <a:gd name="T45" fmla="*/ 6 h 48"/>
                <a:gd name="T46" fmla="*/ 38 w 63"/>
                <a:gd name="T47" fmla="*/ 5 h 48"/>
                <a:gd name="T48" fmla="*/ 33 w 63"/>
                <a:gd name="T49" fmla="*/ 6 h 48"/>
                <a:gd name="T50" fmla="*/ 31 w 63"/>
                <a:gd name="T51" fmla="*/ 4 h 48"/>
                <a:gd name="T52" fmla="*/ 31 w 63"/>
                <a:gd name="T53" fmla="*/ 2 h 48"/>
                <a:gd name="T54" fmla="*/ 30 w 63"/>
                <a:gd name="T55" fmla="*/ 3 h 48"/>
                <a:gd name="T56" fmla="*/ 18 w 63"/>
                <a:gd name="T57" fmla="*/ 2 h 48"/>
                <a:gd name="T58" fmla="*/ 12 w 63"/>
                <a:gd name="T59" fmla="*/ 0 h 48"/>
                <a:gd name="T60" fmla="*/ 10 w 63"/>
                <a:gd name="T61" fmla="*/ 4 h 48"/>
                <a:gd name="T62" fmla="*/ 10 w 63"/>
                <a:gd name="T63" fmla="*/ 7 h 48"/>
                <a:gd name="T64" fmla="*/ 7 w 63"/>
                <a:gd name="T65" fmla="*/ 9 h 48"/>
                <a:gd name="T66" fmla="*/ 1 w 63"/>
                <a:gd name="T67" fmla="*/ 13 h 48"/>
                <a:gd name="T68" fmla="*/ 0 w 63"/>
                <a:gd name="T69" fmla="*/ 14 h 48"/>
                <a:gd name="T70" fmla="*/ 6 w 63"/>
                <a:gd name="T71" fmla="*/ 21 h 48"/>
                <a:gd name="T72" fmla="*/ 15 w 63"/>
                <a:gd name="T73" fmla="*/ 31 h 48"/>
                <a:gd name="T74" fmla="*/ 21 w 63"/>
                <a:gd name="T75" fmla="*/ 2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3" h="48">
                  <a:moveTo>
                    <a:pt x="21" y="25"/>
                  </a:moveTo>
                  <a:cubicBezTo>
                    <a:pt x="21" y="23"/>
                    <a:pt x="23" y="24"/>
                    <a:pt x="25" y="24"/>
                  </a:cubicBezTo>
                  <a:cubicBezTo>
                    <a:pt x="27" y="25"/>
                    <a:pt x="29" y="23"/>
                    <a:pt x="31" y="23"/>
                  </a:cubicBezTo>
                  <a:cubicBezTo>
                    <a:pt x="33" y="23"/>
                    <a:pt x="38" y="29"/>
                    <a:pt x="38" y="31"/>
                  </a:cubicBezTo>
                  <a:cubicBezTo>
                    <a:pt x="38" y="33"/>
                    <a:pt x="38" y="35"/>
                    <a:pt x="39" y="36"/>
                  </a:cubicBezTo>
                  <a:cubicBezTo>
                    <a:pt x="39" y="37"/>
                    <a:pt x="39" y="37"/>
                    <a:pt x="39" y="37"/>
                  </a:cubicBezTo>
                  <a:cubicBezTo>
                    <a:pt x="42" y="36"/>
                    <a:pt x="45" y="36"/>
                    <a:pt x="45" y="36"/>
                  </a:cubicBezTo>
                  <a:cubicBezTo>
                    <a:pt x="46" y="36"/>
                    <a:pt x="48" y="40"/>
                    <a:pt x="48" y="43"/>
                  </a:cubicBezTo>
                  <a:cubicBezTo>
                    <a:pt x="47" y="46"/>
                    <a:pt x="50" y="48"/>
                    <a:pt x="52" y="46"/>
                  </a:cubicBezTo>
                  <a:cubicBezTo>
                    <a:pt x="53" y="44"/>
                    <a:pt x="55" y="42"/>
                    <a:pt x="55" y="43"/>
                  </a:cubicBezTo>
                  <a:cubicBezTo>
                    <a:pt x="55" y="44"/>
                    <a:pt x="56" y="44"/>
                    <a:pt x="57" y="45"/>
                  </a:cubicBezTo>
                  <a:cubicBezTo>
                    <a:pt x="57" y="44"/>
                    <a:pt x="58" y="43"/>
                    <a:pt x="59" y="42"/>
                  </a:cubicBezTo>
                  <a:cubicBezTo>
                    <a:pt x="60" y="41"/>
                    <a:pt x="57" y="39"/>
                    <a:pt x="58" y="37"/>
                  </a:cubicBezTo>
                  <a:cubicBezTo>
                    <a:pt x="59" y="35"/>
                    <a:pt x="61" y="38"/>
                    <a:pt x="62" y="37"/>
                  </a:cubicBezTo>
                  <a:cubicBezTo>
                    <a:pt x="63" y="35"/>
                    <a:pt x="60" y="32"/>
                    <a:pt x="61" y="31"/>
                  </a:cubicBezTo>
                  <a:cubicBezTo>
                    <a:pt x="61" y="30"/>
                    <a:pt x="61" y="28"/>
                    <a:pt x="59" y="27"/>
                  </a:cubicBezTo>
                  <a:cubicBezTo>
                    <a:pt x="58" y="27"/>
                    <a:pt x="59" y="23"/>
                    <a:pt x="59" y="21"/>
                  </a:cubicBezTo>
                  <a:cubicBezTo>
                    <a:pt x="59" y="20"/>
                    <a:pt x="58" y="20"/>
                    <a:pt x="58" y="20"/>
                  </a:cubicBezTo>
                  <a:cubicBezTo>
                    <a:pt x="57" y="18"/>
                    <a:pt x="58" y="15"/>
                    <a:pt x="56" y="15"/>
                  </a:cubicBezTo>
                  <a:cubicBezTo>
                    <a:pt x="54" y="15"/>
                    <a:pt x="55" y="12"/>
                    <a:pt x="56" y="12"/>
                  </a:cubicBezTo>
                  <a:cubicBezTo>
                    <a:pt x="58" y="11"/>
                    <a:pt x="53" y="10"/>
                    <a:pt x="53" y="8"/>
                  </a:cubicBezTo>
                  <a:cubicBezTo>
                    <a:pt x="53" y="6"/>
                    <a:pt x="51" y="2"/>
                    <a:pt x="50" y="2"/>
                  </a:cubicBezTo>
                  <a:cubicBezTo>
                    <a:pt x="49" y="1"/>
                    <a:pt x="45" y="6"/>
                    <a:pt x="44" y="6"/>
                  </a:cubicBezTo>
                  <a:cubicBezTo>
                    <a:pt x="42" y="6"/>
                    <a:pt x="39" y="3"/>
                    <a:pt x="38" y="5"/>
                  </a:cubicBezTo>
                  <a:cubicBezTo>
                    <a:pt x="37" y="8"/>
                    <a:pt x="35" y="4"/>
                    <a:pt x="33" y="6"/>
                  </a:cubicBezTo>
                  <a:cubicBezTo>
                    <a:pt x="32" y="8"/>
                    <a:pt x="31" y="4"/>
                    <a:pt x="31" y="4"/>
                  </a:cubicBezTo>
                  <a:cubicBezTo>
                    <a:pt x="31" y="4"/>
                    <a:pt x="31" y="3"/>
                    <a:pt x="31" y="2"/>
                  </a:cubicBezTo>
                  <a:cubicBezTo>
                    <a:pt x="31" y="3"/>
                    <a:pt x="30" y="3"/>
                    <a:pt x="30" y="3"/>
                  </a:cubicBezTo>
                  <a:cubicBezTo>
                    <a:pt x="26" y="4"/>
                    <a:pt x="18" y="3"/>
                    <a:pt x="18" y="2"/>
                  </a:cubicBezTo>
                  <a:cubicBezTo>
                    <a:pt x="17" y="1"/>
                    <a:pt x="12" y="0"/>
                    <a:pt x="12" y="0"/>
                  </a:cubicBezTo>
                  <a:cubicBezTo>
                    <a:pt x="12" y="0"/>
                    <a:pt x="12" y="3"/>
                    <a:pt x="10" y="4"/>
                  </a:cubicBezTo>
                  <a:cubicBezTo>
                    <a:pt x="8" y="4"/>
                    <a:pt x="10" y="7"/>
                    <a:pt x="10" y="7"/>
                  </a:cubicBezTo>
                  <a:cubicBezTo>
                    <a:pt x="10" y="8"/>
                    <a:pt x="9" y="9"/>
                    <a:pt x="7" y="9"/>
                  </a:cubicBezTo>
                  <a:cubicBezTo>
                    <a:pt x="6" y="8"/>
                    <a:pt x="2" y="12"/>
                    <a:pt x="1" y="13"/>
                  </a:cubicBezTo>
                  <a:cubicBezTo>
                    <a:pt x="0" y="13"/>
                    <a:pt x="0" y="13"/>
                    <a:pt x="0" y="14"/>
                  </a:cubicBezTo>
                  <a:cubicBezTo>
                    <a:pt x="3" y="16"/>
                    <a:pt x="2" y="19"/>
                    <a:pt x="6" y="21"/>
                  </a:cubicBezTo>
                  <a:cubicBezTo>
                    <a:pt x="9" y="23"/>
                    <a:pt x="13" y="27"/>
                    <a:pt x="15" y="31"/>
                  </a:cubicBezTo>
                  <a:cubicBezTo>
                    <a:pt x="18" y="29"/>
                    <a:pt x="21" y="27"/>
                    <a:pt x="21" y="2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52" name="Freeform 30"/>
            <p:cNvSpPr>
              <a:spLocks/>
            </p:cNvSpPr>
            <p:nvPr/>
          </p:nvSpPr>
          <p:spPr bwMode="auto">
            <a:xfrm>
              <a:off x="5522776" y="4125724"/>
              <a:ext cx="104558" cy="106465"/>
            </a:xfrm>
            <a:custGeom>
              <a:avLst/>
              <a:gdLst>
                <a:gd name="T0" fmla="*/ 28 w 35"/>
                <a:gd name="T1" fmla="*/ 19 h 34"/>
                <a:gd name="T2" fmla="*/ 26 w 35"/>
                <a:gd name="T3" fmla="*/ 17 h 34"/>
                <a:gd name="T4" fmla="*/ 27 w 35"/>
                <a:gd name="T5" fmla="*/ 11 h 34"/>
                <a:gd name="T6" fmla="*/ 27 w 35"/>
                <a:gd name="T7" fmla="*/ 9 h 34"/>
                <a:gd name="T8" fmla="*/ 25 w 35"/>
                <a:gd name="T9" fmla="*/ 7 h 34"/>
                <a:gd name="T10" fmla="*/ 22 w 35"/>
                <a:gd name="T11" fmla="*/ 10 h 34"/>
                <a:gd name="T12" fmla="*/ 18 w 35"/>
                <a:gd name="T13" fmla="*/ 7 h 34"/>
                <a:gd name="T14" fmla="*/ 15 w 35"/>
                <a:gd name="T15" fmla="*/ 0 h 34"/>
                <a:gd name="T16" fmla="*/ 9 w 35"/>
                <a:gd name="T17" fmla="*/ 1 h 34"/>
                <a:gd name="T18" fmla="*/ 8 w 35"/>
                <a:gd name="T19" fmla="*/ 5 h 34"/>
                <a:gd name="T20" fmla="*/ 2 w 35"/>
                <a:gd name="T21" fmla="*/ 11 h 34"/>
                <a:gd name="T22" fmla="*/ 0 w 35"/>
                <a:gd name="T23" fmla="*/ 14 h 34"/>
                <a:gd name="T24" fmla="*/ 11 w 35"/>
                <a:gd name="T25" fmla="*/ 21 h 34"/>
                <a:gd name="T26" fmla="*/ 30 w 35"/>
                <a:gd name="T27" fmla="*/ 33 h 34"/>
                <a:gd name="T28" fmla="*/ 32 w 35"/>
                <a:gd name="T29" fmla="*/ 34 h 34"/>
                <a:gd name="T30" fmla="*/ 35 w 35"/>
                <a:gd name="T31" fmla="*/ 26 h 34"/>
                <a:gd name="T32" fmla="*/ 28 w 35"/>
                <a:gd name="T33" fmla="*/ 1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34">
                  <a:moveTo>
                    <a:pt x="28" y="19"/>
                  </a:moveTo>
                  <a:cubicBezTo>
                    <a:pt x="26" y="18"/>
                    <a:pt x="24" y="18"/>
                    <a:pt x="26" y="17"/>
                  </a:cubicBezTo>
                  <a:cubicBezTo>
                    <a:pt x="27" y="16"/>
                    <a:pt x="27" y="14"/>
                    <a:pt x="27" y="11"/>
                  </a:cubicBezTo>
                  <a:cubicBezTo>
                    <a:pt x="26" y="10"/>
                    <a:pt x="27" y="9"/>
                    <a:pt x="27" y="9"/>
                  </a:cubicBezTo>
                  <a:cubicBezTo>
                    <a:pt x="26" y="8"/>
                    <a:pt x="25" y="8"/>
                    <a:pt x="25" y="7"/>
                  </a:cubicBezTo>
                  <a:cubicBezTo>
                    <a:pt x="25" y="6"/>
                    <a:pt x="23" y="8"/>
                    <a:pt x="22" y="10"/>
                  </a:cubicBezTo>
                  <a:cubicBezTo>
                    <a:pt x="20" y="12"/>
                    <a:pt x="17" y="10"/>
                    <a:pt x="18" y="7"/>
                  </a:cubicBezTo>
                  <a:cubicBezTo>
                    <a:pt x="18" y="4"/>
                    <a:pt x="16" y="0"/>
                    <a:pt x="15" y="0"/>
                  </a:cubicBezTo>
                  <a:cubicBezTo>
                    <a:pt x="15" y="0"/>
                    <a:pt x="12" y="0"/>
                    <a:pt x="9" y="1"/>
                  </a:cubicBezTo>
                  <a:cubicBezTo>
                    <a:pt x="10" y="2"/>
                    <a:pt x="9" y="4"/>
                    <a:pt x="8" y="5"/>
                  </a:cubicBezTo>
                  <a:cubicBezTo>
                    <a:pt x="8" y="7"/>
                    <a:pt x="4" y="9"/>
                    <a:pt x="2" y="11"/>
                  </a:cubicBezTo>
                  <a:cubicBezTo>
                    <a:pt x="1" y="11"/>
                    <a:pt x="1" y="12"/>
                    <a:pt x="0" y="14"/>
                  </a:cubicBezTo>
                  <a:cubicBezTo>
                    <a:pt x="3" y="16"/>
                    <a:pt x="7" y="18"/>
                    <a:pt x="11" y="21"/>
                  </a:cubicBezTo>
                  <a:cubicBezTo>
                    <a:pt x="17" y="26"/>
                    <a:pt x="26" y="32"/>
                    <a:pt x="30" y="33"/>
                  </a:cubicBezTo>
                  <a:cubicBezTo>
                    <a:pt x="31" y="34"/>
                    <a:pt x="32" y="34"/>
                    <a:pt x="32" y="34"/>
                  </a:cubicBezTo>
                  <a:cubicBezTo>
                    <a:pt x="33" y="29"/>
                    <a:pt x="35" y="28"/>
                    <a:pt x="35" y="26"/>
                  </a:cubicBezTo>
                  <a:cubicBezTo>
                    <a:pt x="35" y="23"/>
                    <a:pt x="31" y="21"/>
                    <a:pt x="28" y="19"/>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53" name="Freeform 31"/>
            <p:cNvSpPr>
              <a:spLocks/>
            </p:cNvSpPr>
            <p:nvPr/>
          </p:nvSpPr>
          <p:spPr bwMode="auto">
            <a:xfrm>
              <a:off x="5476872" y="4084979"/>
              <a:ext cx="75230" cy="84121"/>
            </a:xfrm>
            <a:custGeom>
              <a:avLst/>
              <a:gdLst>
                <a:gd name="T0" fmla="*/ 23 w 25"/>
                <a:gd name="T1" fmla="*/ 18 h 27"/>
                <a:gd name="T2" fmla="*/ 24 w 25"/>
                <a:gd name="T3" fmla="*/ 13 h 27"/>
                <a:gd name="T4" fmla="*/ 23 w 25"/>
                <a:gd name="T5" fmla="*/ 8 h 27"/>
                <a:gd name="T6" fmla="*/ 16 w 25"/>
                <a:gd name="T7" fmla="*/ 0 h 27"/>
                <a:gd name="T8" fmla="*/ 10 w 25"/>
                <a:gd name="T9" fmla="*/ 1 h 27"/>
                <a:gd name="T10" fmla="*/ 6 w 25"/>
                <a:gd name="T11" fmla="*/ 2 h 27"/>
                <a:gd name="T12" fmla="*/ 0 w 25"/>
                <a:gd name="T13" fmla="*/ 8 h 27"/>
                <a:gd name="T14" fmla="*/ 1 w 25"/>
                <a:gd name="T15" fmla="*/ 12 h 27"/>
                <a:gd name="T16" fmla="*/ 8 w 25"/>
                <a:gd name="T17" fmla="*/ 22 h 27"/>
                <a:gd name="T18" fmla="*/ 15 w 25"/>
                <a:gd name="T19" fmla="*/ 27 h 27"/>
                <a:gd name="T20" fmla="*/ 17 w 25"/>
                <a:gd name="T21" fmla="*/ 24 h 27"/>
                <a:gd name="T22" fmla="*/ 23 w 25"/>
                <a:gd name="T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7">
                  <a:moveTo>
                    <a:pt x="23" y="18"/>
                  </a:moveTo>
                  <a:cubicBezTo>
                    <a:pt x="24" y="17"/>
                    <a:pt x="25" y="15"/>
                    <a:pt x="24" y="13"/>
                  </a:cubicBezTo>
                  <a:cubicBezTo>
                    <a:pt x="23" y="12"/>
                    <a:pt x="23" y="10"/>
                    <a:pt x="23" y="8"/>
                  </a:cubicBezTo>
                  <a:cubicBezTo>
                    <a:pt x="23" y="6"/>
                    <a:pt x="18" y="0"/>
                    <a:pt x="16" y="0"/>
                  </a:cubicBezTo>
                  <a:cubicBezTo>
                    <a:pt x="14" y="0"/>
                    <a:pt x="12" y="2"/>
                    <a:pt x="10" y="1"/>
                  </a:cubicBezTo>
                  <a:cubicBezTo>
                    <a:pt x="8" y="1"/>
                    <a:pt x="6" y="0"/>
                    <a:pt x="6" y="2"/>
                  </a:cubicBezTo>
                  <a:cubicBezTo>
                    <a:pt x="6" y="4"/>
                    <a:pt x="3" y="6"/>
                    <a:pt x="0" y="8"/>
                  </a:cubicBezTo>
                  <a:cubicBezTo>
                    <a:pt x="1" y="9"/>
                    <a:pt x="1" y="10"/>
                    <a:pt x="1" y="12"/>
                  </a:cubicBezTo>
                  <a:cubicBezTo>
                    <a:pt x="3" y="18"/>
                    <a:pt x="5" y="20"/>
                    <a:pt x="8" y="22"/>
                  </a:cubicBezTo>
                  <a:cubicBezTo>
                    <a:pt x="9" y="23"/>
                    <a:pt x="12" y="25"/>
                    <a:pt x="15" y="27"/>
                  </a:cubicBezTo>
                  <a:cubicBezTo>
                    <a:pt x="16" y="25"/>
                    <a:pt x="16" y="24"/>
                    <a:pt x="17" y="24"/>
                  </a:cubicBezTo>
                  <a:cubicBezTo>
                    <a:pt x="19" y="22"/>
                    <a:pt x="23" y="20"/>
                    <a:pt x="23" y="1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54" name="Freeform 32"/>
            <p:cNvSpPr>
              <a:spLocks/>
            </p:cNvSpPr>
            <p:nvPr/>
          </p:nvSpPr>
          <p:spPr bwMode="auto">
            <a:xfrm>
              <a:off x="5379965" y="3599970"/>
              <a:ext cx="214214" cy="177442"/>
            </a:xfrm>
            <a:custGeom>
              <a:avLst/>
              <a:gdLst>
                <a:gd name="T0" fmla="*/ 34 w 71"/>
                <a:gd name="T1" fmla="*/ 44 h 57"/>
                <a:gd name="T2" fmla="*/ 42 w 71"/>
                <a:gd name="T3" fmla="*/ 38 h 57"/>
                <a:gd name="T4" fmla="*/ 42 w 71"/>
                <a:gd name="T5" fmla="*/ 15 h 57"/>
                <a:gd name="T6" fmla="*/ 71 w 71"/>
                <a:gd name="T7" fmla="*/ 15 h 57"/>
                <a:gd name="T8" fmla="*/ 71 w 71"/>
                <a:gd name="T9" fmla="*/ 3 h 57"/>
                <a:gd name="T10" fmla="*/ 65 w 71"/>
                <a:gd name="T11" fmla="*/ 0 h 57"/>
                <a:gd name="T12" fmla="*/ 34 w 71"/>
                <a:gd name="T13" fmla="*/ 0 h 57"/>
                <a:gd name="T14" fmla="*/ 29 w 71"/>
                <a:gd name="T15" fmla="*/ 8 h 57"/>
                <a:gd name="T16" fmla="*/ 18 w 71"/>
                <a:gd name="T17" fmla="*/ 23 h 57"/>
                <a:gd name="T18" fmla="*/ 3 w 71"/>
                <a:gd name="T19" fmla="*/ 49 h 57"/>
                <a:gd name="T20" fmla="*/ 0 w 71"/>
                <a:gd name="T21" fmla="*/ 57 h 57"/>
                <a:gd name="T22" fmla="*/ 34 w 71"/>
                <a:gd name="T23" fmla="*/ 57 h 57"/>
                <a:gd name="T24" fmla="*/ 34 w 71"/>
                <a:gd name="T25" fmla="*/ 4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57">
                  <a:moveTo>
                    <a:pt x="34" y="44"/>
                  </a:moveTo>
                  <a:cubicBezTo>
                    <a:pt x="34" y="42"/>
                    <a:pt x="42" y="40"/>
                    <a:pt x="42" y="38"/>
                  </a:cubicBezTo>
                  <a:cubicBezTo>
                    <a:pt x="42" y="36"/>
                    <a:pt x="42" y="15"/>
                    <a:pt x="42" y="15"/>
                  </a:cubicBezTo>
                  <a:cubicBezTo>
                    <a:pt x="42" y="15"/>
                    <a:pt x="70" y="16"/>
                    <a:pt x="71" y="15"/>
                  </a:cubicBezTo>
                  <a:cubicBezTo>
                    <a:pt x="71" y="15"/>
                    <a:pt x="71" y="9"/>
                    <a:pt x="71" y="3"/>
                  </a:cubicBezTo>
                  <a:cubicBezTo>
                    <a:pt x="70" y="1"/>
                    <a:pt x="71" y="0"/>
                    <a:pt x="65" y="0"/>
                  </a:cubicBezTo>
                  <a:cubicBezTo>
                    <a:pt x="60" y="0"/>
                    <a:pt x="44" y="0"/>
                    <a:pt x="34" y="0"/>
                  </a:cubicBezTo>
                  <a:cubicBezTo>
                    <a:pt x="31" y="2"/>
                    <a:pt x="30" y="5"/>
                    <a:pt x="29" y="8"/>
                  </a:cubicBezTo>
                  <a:cubicBezTo>
                    <a:pt x="27" y="12"/>
                    <a:pt x="18" y="17"/>
                    <a:pt x="18" y="23"/>
                  </a:cubicBezTo>
                  <a:cubicBezTo>
                    <a:pt x="17" y="29"/>
                    <a:pt x="9" y="37"/>
                    <a:pt x="3" y="49"/>
                  </a:cubicBezTo>
                  <a:cubicBezTo>
                    <a:pt x="1" y="53"/>
                    <a:pt x="1" y="55"/>
                    <a:pt x="0" y="57"/>
                  </a:cubicBezTo>
                  <a:cubicBezTo>
                    <a:pt x="34" y="57"/>
                    <a:pt x="34" y="57"/>
                    <a:pt x="34" y="57"/>
                  </a:cubicBezTo>
                  <a:cubicBezTo>
                    <a:pt x="34" y="57"/>
                    <a:pt x="34" y="46"/>
                    <a:pt x="34" y="4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55" name="Freeform 33"/>
            <p:cNvSpPr>
              <a:spLocks/>
            </p:cNvSpPr>
            <p:nvPr/>
          </p:nvSpPr>
          <p:spPr bwMode="auto">
            <a:xfrm>
              <a:off x="5379965" y="3609170"/>
              <a:ext cx="308572" cy="348312"/>
            </a:xfrm>
            <a:custGeom>
              <a:avLst/>
              <a:gdLst>
                <a:gd name="T0" fmla="*/ 8 w 102"/>
                <a:gd name="T1" fmla="*/ 97 h 112"/>
                <a:gd name="T2" fmla="*/ 16 w 102"/>
                <a:gd name="T3" fmla="*/ 97 h 112"/>
                <a:gd name="T4" fmla="*/ 22 w 102"/>
                <a:gd name="T5" fmla="*/ 96 h 112"/>
                <a:gd name="T6" fmla="*/ 27 w 102"/>
                <a:gd name="T7" fmla="*/ 100 h 112"/>
                <a:gd name="T8" fmla="*/ 30 w 102"/>
                <a:gd name="T9" fmla="*/ 100 h 112"/>
                <a:gd name="T10" fmla="*/ 36 w 102"/>
                <a:gd name="T11" fmla="*/ 108 h 112"/>
                <a:gd name="T12" fmla="*/ 40 w 102"/>
                <a:gd name="T13" fmla="*/ 112 h 112"/>
                <a:gd name="T14" fmla="*/ 44 w 102"/>
                <a:gd name="T15" fmla="*/ 109 h 112"/>
                <a:gd name="T16" fmla="*/ 49 w 102"/>
                <a:gd name="T17" fmla="*/ 108 h 112"/>
                <a:gd name="T18" fmla="*/ 54 w 102"/>
                <a:gd name="T19" fmla="*/ 107 h 112"/>
                <a:gd name="T20" fmla="*/ 59 w 102"/>
                <a:gd name="T21" fmla="*/ 107 h 112"/>
                <a:gd name="T22" fmla="*/ 65 w 102"/>
                <a:gd name="T23" fmla="*/ 106 h 112"/>
                <a:gd name="T24" fmla="*/ 98 w 102"/>
                <a:gd name="T25" fmla="*/ 105 h 112"/>
                <a:gd name="T26" fmla="*/ 99 w 102"/>
                <a:gd name="T27" fmla="*/ 98 h 112"/>
                <a:gd name="T28" fmla="*/ 96 w 102"/>
                <a:gd name="T29" fmla="*/ 95 h 112"/>
                <a:gd name="T30" fmla="*/ 88 w 102"/>
                <a:gd name="T31" fmla="*/ 21 h 112"/>
                <a:gd name="T32" fmla="*/ 102 w 102"/>
                <a:gd name="T33" fmla="*/ 21 h 112"/>
                <a:gd name="T34" fmla="*/ 73 w 102"/>
                <a:gd name="T35" fmla="*/ 2 h 112"/>
                <a:gd name="T36" fmla="*/ 71 w 102"/>
                <a:gd name="T37" fmla="*/ 0 h 112"/>
                <a:gd name="T38" fmla="*/ 71 w 102"/>
                <a:gd name="T39" fmla="*/ 12 h 112"/>
                <a:gd name="T40" fmla="*/ 42 w 102"/>
                <a:gd name="T41" fmla="*/ 12 h 112"/>
                <a:gd name="T42" fmla="*/ 42 w 102"/>
                <a:gd name="T43" fmla="*/ 35 h 112"/>
                <a:gd name="T44" fmla="*/ 34 w 102"/>
                <a:gd name="T45" fmla="*/ 41 h 112"/>
                <a:gd name="T46" fmla="*/ 34 w 102"/>
                <a:gd name="T47" fmla="*/ 54 h 112"/>
                <a:gd name="T48" fmla="*/ 0 w 102"/>
                <a:gd name="T49" fmla="*/ 54 h 112"/>
                <a:gd name="T50" fmla="*/ 5 w 102"/>
                <a:gd name="T51" fmla="*/ 64 h 112"/>
                <a:gd name="T52" fmla="*/ 7 w 102"/>
                <a:gd name="T53" fmla="*/ 77 h 112"/>
                <a:gd name="T54" fmla="*/ 4 w 102"/>
                <a:gd name="T55" fmla="*/ 94 h 112"/>
                <a:gd name="T56" fmla="*/ 3 w 102"/>
                <a:gd name="T57" fmla="*/ 101 h 112"/>
                <a:gd name="T58" fmla="*/ 3 w 102"/>
                <a:gd name="T59" fmla="*/ 101 h 112"/>
                <a:gd name="T60" fmla="*/ 8 w 102"/>
                <a:gd name="T61" fmla="*/ 9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2" h="112">
                  <a:moveTo>
                    <a:pt x="8" y="97"/>
                  </a:moveTo>
                  <a:cubicBezTo>
                    <a:pt x="11" y="98"/>
                    <a:pt x="16" y="97"/>
                    <a:pt x="16" y="97"/>
                  </a:cubicBezTo>
                  <a:cubicBezTo>
                    <a:pt x="16" y="97"/>
                    <a:pt x="20" y="95"/>
                    <a:pt x="22" y="96"/>
                  </a:cubicBezTo>
                  <a:cubicBezTo>
                    <a:pt x="25" y="98"/>
                    <a:pt x="27" y="100"/>
                    <a:pt x="27" y="100"/>
                  </a:cubicBezTo>
                  <a:cubicBezTo>
                    <a:pt x="30" y="100"/>
                    <a:pt x="30" y="100"/>
                    <a:pt x="30" y="100"/>
                  </a:cubicBezTo>
                  <a:cubicBezTo>
                    <a:pt x="30" y="100"/>
                    <a:pt x="32" y="107"/>
                    <a:pt x="36" y="108"/>
                  </a:cubicBezTo>
                  <a:cubicBezTo>
                    <a:pt x="38" y="109"/>
                    <a:pt x="39" y="111"/>
                    <a:pt x="40" y="112"/>
                  </a:cubicBezTo>
                  <a:cubicBezTo>
                    <a:pt x="42" y="112"/>
                    <a:pt x="44" y="111"/>
                    <a:pt x="44" y="109"/>
                  </a:cubicBezTo>
                  <a:cubicBezTo>
                    <a:pt x="44" y="107"/>
                    <a:pt x="46" y="104"/>
                    <a:pt x="49" y="108"/>
                  </a:cubicBezTo>
                  <a:cubicBezTo>
                    <a:pt x="53" y="111"/>
                    <a:pt x="53" y="108"/>
                    <a:pt x="54" y="107"/>
                  </a:cubicBezTo>
                  <a:cubicBezTo>
                    <a:pt x="55" y="106"/>
                    <a:pt x="57" y="107"/>
                    <a:pt x="59" y="107"/>
                  </a:cubicBezTo>
                  <a:cubicBezTo>
                    <a:pt x="62" y="107"/>
                    <a:pt x="65" y="106"/>
                    <a:pt x="65" y="106"/>
                  </a:cubicBezTo>
                  <a:cubicBezTo>
                    <a:pt x="65" y="106"/>
                    <a:pt x="96" y="106"/>
                    <a:pt x="98" y="105"/>
                  </a:cubicBezTo>
                  <a:cubicBezTo>
                    <a:pt x="99" y="105"/>
                    <a:pt x="99" y="98"/>
                    <a:pt x="99" y="98"/>
                  </a:cubicBezTo>
                  <a:cubicBezTo>
                    <a:pt x="96" y="95"/>
                    <a:pt x="96" y="95"/>
                    <a:pt x="96" y="95"/>
                  </a:cubicBezTo>
                  <a:cubicBezTo>
                    <a:pt x="88" y="21"/>
                    <a:pt x="88" y="21"/>
                    <a:pt x="88" y="21"/>
                  </a:cubicBezTo>
                  <a:cubicBezTo>
                    <a:pt x="102" y="21"/>
                    <a:pt x="102" y="21"/>
                    <a:pt x="102" y="21"/>
                  </a:cubicBezTo>
                  <a:cubicBezTo>
                    <a:pt x="87" y="11"/>
                    <a:pt x="74" y="3"/>
                    <a:pt x="73" y="2"/>
                  </a:cubicBezTo>
                  <a:cubicBezTo>
                    <a:pt x="72" y="1"/>
                    <a:pt x="71" y="1"/>
                    <a:pt x="71" y="0"/>
                  </a:cubicBezTo>
                  <a:cubicBezTo>
                    <a:pt x="71" y="6"/>
                    <a:pt x="71" y="12"/>
                    <a:pt x="71" y="12"/>
                  </a:cubicBezTo>
                  <a:cubicBezTo>
                    <a:pt x="70" y="13"/>
                    <a:pt x="42" y="12"/>
                    <a:pt x="42" y="12"/>
                  </a:cubicBezTo>
                  <a:cubicBezTo>
                    <a:pt x="42" y="12"/>
                    <a:pt x="42" y="33"/>
                    <a:pt x="42" y="35"/>
                  </a:cubicBezTo>
                  <a:cubicBezTo>
                    <a:pt x="42" y="37"/>
                    <a:pt x="34" y="39"/>
                    <a:pt x="34" y="41"/>
                  </a:cubicBezTo>
                  <a:cubicBezTo>
                    <a:pt x="34" y="43"/>
                    <a:pt x="34" y="54"/>
                    <a:pt x="34" y="54"/>
                  </a:cubicBezTo>
                  <a:cubicBezTo>
                    <a:pt x="0" y="54"/>
                    <a:pt x="0" y="54"/>
                    <a:pt x="0" y="54"/>
                  </a:cubicBezTo>
                  <a:cubicBezTo>
                    <a:pt x="0" y="60"/>
                    <a:pt x="3" y="62"/>
                    <a:pt x="5" y="64"/>
                  </a:cubicBezTo>
                  <a:cubicBezTo>
                    <a:pt x="8" y="67"/>
                    <a:pt x="3" y="72"/>
                    <a:pt x="7" y="77"/>
                  </a:cubicBezTo>
                  <a:cubicBezTo>
                    <a:pt x="11" y="83"/>
                    <a:pt x="6" y="91"/>
                    <a:pt x="4" y="94"/>
                  </a:cubicBezTo>
                  <a:cubicBezTo>
                    <a:pt x="3" y="96"/>
                    <a:pt x="3" y="98"/>
                    <a:pt x="3" y="101"/>
                  </a:cubicBezTo>
                  <a:cubicBezTo>
                    <a:pt x="3" y="101"/>
                    <a:pt x="3" y="101"/>
                    <a:pt x="3" y="101"/>
                  </a:cubicBezTo>
                  <a:cubicBezTo>
                    <a:pt x="6" y="100"/>
                    <a:pt x="5" y="96"/>
                    <a:pt x="8" y="9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56" name="Freeform 34"/>
            <p:cNvSpPr>
              <a:spLocks/>
            </p:cNvSpPr>
            <p:nvPr/>
          </p:nvSpPr>
          <p:spPr bwMode="auto">
            <a:xfrm>
              <a:off x="5501098" y="3674889"/>
              <a:ext cx="424604" cy="410089"/>
            </a:xfrm>
            <a:custGeom>
              <a:avLst/>
              <a:gdLst>
                <a:gd name="T0" fmla="*/ 133 w 141"/>
                <a:gd name="T1" fmla="*/ 55 h 132"/>
                <a:gd name="T2" fmla="*/ 129 w 141"/>
                <a:gd name="T3" fmla="*/ 46 h 132"/>
                <a:gd name="T4" fmla="*/ 120 w 141"/>
                <a:gd name="T5" fmla="*/ 43 h 132"/>
                <a:gd name="T6" fmla="*/ 114 w 141"/>
                <a:gd name="T7" fmla="*/ 35 h 132"/>
                <a:gd name="T8" fmla="*/ 62 w 141"/>
                <a:gd name="T9" fmla="*/ 0 h 132"/>
                <a:gd name="T10" fmla="*/ 48 w 141"/>
                <a:gd name="T11" fmla="*/ 0 h 132"/>
                <a:gd name="T12" fmla="*/ 56 w 141"/>
                <a:gd name="T13" fmla="*/ 74 h 132"/>
                <a:gd name="T14" fmla="*/ 59 w 141"/>
                <a:gd name="T15" fmla="*/ 77 h 132"/>
                <a:gd name="T16" fmla="*/ 58 w 141"/>
                <a:gd name="T17" fmla="*/ 84 h 132"/>
                <a:gd name="T18" fmla="*/ 25 w 141"/>
                <a:gd name="T19" fmla="*/ 85 h 132"/>
                <a:gd name="T20" fmla="*/ 19 w 141"/>
                <a:gd name="T21" fmla="*/ 86 h 132"/>
                <a:gd name="T22" fmla="*/ 14 w 141"/>
                <a:gd name="T23" fmla="*/ 86 h 132"/>
                <a:gd name="T24" fmla="*/ 9 w 141"/>
                <a:gd name="T25" fmla="*/ 87 h 132"/>
                <a:gd name="T26" fmla="*/ 4 w 141"/>
                <a:gd name="T27" fmla="*/ 88 h 132"/>
                <a:gd name="T28" fmla="*/ 0 w 141"/>
                <a:gd name="T29" fmla="*/ 91 h 132"/>
                <a:gd name="T30" fmla="*/ 1 w 141"/>
                <a:gd name="T31" fmla="*/ 93 h 132"/>
                <a:gd name="T32" fmla="*/ 2 w 141"/>
                <a:gd name="T33" fmla="*/ 95 h 132"/>
                <a:gd name="T34" fmla="*/ 3 w 141"/>
                <a:gd name="T35" fmla="*/ 101 h 132"/>
                <a:gd name="T36" fmla="*/ 8 w 141"/>
                <a:gd name="T37" fmla="*/ 106 h 132"/>
                <a:gd name="T38" fmla="*/ 8 w 141"/>
                <a:gd name="T39" fmla="*/ 113 h 132"/>
                <a:gd name="T40" fmla="*/ 10 w 141"/>
                <a:gd name="T41" fmla="*/ 115 h 132"/>
                <a:gd name="T42" fmla="*/ 15 w 141"/>
                <a:gd name="T43" fmla="*/ 114 h 132"/>
                <a:gd name="T44" fmla="*/ 21 w 141"/>
                <a:gd name="T45" fmla="*/ 115 h 132"/>
                <a:gd name="T46" fmla="*/ 27 w 141"/>
                <a:gd name="T47" fmla="*/ 111 h 132"/>
                <a:gd name="T48" fmla="*/ 30 w 141"/>
                <a:gd name="T49" fmla="*/ 117 h 132"/>
                <a:gd name="T50" fmla="*/ 33 w 141"/>
                <a:gd name="T51" fmla="*/ 121 h 132"/>
                <a:gd name="T52" fmla="*/ 33 w 141"/>
                <a:gd name="T53" fmla="*/ 124 h 132"/>
                <a:gd name="T54" fmla="*/ 35 w 141"/>
                <a:gd name="T55" fmla="*/ 129 h 132"/>
                <a:gd name="T56" fmla="*/ 39 w 141"/>
                <a:gd name="T57" fmla="*/ 129 h 132"/>
                <a:gd name="T58" fmla="*/ 43 w 141"/>
                <a:gd name="T59" fmla="*/ 130 h 132"/>
                <a:gd name="T60" fmla="*/ 48 w 141"/>
                <a:gd name="T61" fmla="*/ 128 h 132"/>
                <a:gd name="T62" fmla="*/ 52 w 141"/>
                <a:gd name="T63" fmla="*/ 128 h 132"/>
                <a:gd name="T64" fmla="*/ 55 w 141"/>
                <a:gd name="T65" fmla="*/ 129 h 132"/>
                <a:gd name="T66" fmla="*/ 58 w 141"/>
                <a:gd name="T67" fmla="*/ 128 h 132"/>
                <a:gd name="T68" fmla="*/ 60 w 141"/>
                <a:gd name="T69" fmla="*/ 122 h 132"/>
                <a:gd name="T70" fmla="*/ 59 w 141"/>
                <a:gd name="T71" fmla="*/ 116 h 132"/>
                <a:gd name="T72" fmla="*/ 66 w 141"/>
                <a:gd name="T73" fmla="*/ 113 h 132"/>
                <a:gd name="T74" fmla="*/ 69 w 141"/>
                <a:gd name="T75" fmla="*/ 108 h 132"/>
                <a:gd name="T76" fmla="*/ 72 w 141"/>
                <a:gd name="T77" fmla="*/ 102 h 132"/>
                <a:gd name="T78" fmla="*/ 77 w 141"/>
                <a:gd name="T79" fmla="*/ 102 h 132"/>
                <a:gd name="T80" fmla="*/ 81 w 141"/>
                <a:gd name="T81" fmla="*/ 98 h 132"/>
                <a:gd name="T82" fmla="*/ 85 w 141"/>
                <a:gd name="T83" fmla="*/ 96 h 132"/>
                <a:gd name="T84" fmla="*/ 88 w 141"/>
                <a:gd name="T85" fmla="*/ 94 h 132"/>
                <a:gd name="T86" fmla="*/ 95 w 141"/>
                <a:gd name="T87" fmla="*/ 91 h 132"/>
                <a:gd name="T88" fmla="*/ 101 w 141"/>
                <a:gd name="T89" fmla="*/ 88 h 132"/>
                <a:gd name="T90" fmla="*/ 112 w 141"/>
                <a:gd name="T91" fmla="*/ 89 h 132"/>
                <a:gd name="T92" fmla="*/ 119 w 141"/>
                <a:gd name="T93" fmla="*/ 87 h 132"/>
                <a:gd name="T94" fmla="*/ 132 w 141"/>
                <a:gd name="T95" fmla="*/ 85 h 132"/>
                <a:gd name="T96" fmla="*/ 137 w 141"/>
                <a:gd name="T97" fmla="*/ 82 h 132"/>
                <a:gd name="T98" fmla="*/ 140 w 141"/>
                <a:gd name="T99" fmla="*/ 75 h 132"/>
                <a:gd name="T100" fmla="*/ 140 w 141"/>
                <a:gd name="T101" fmla="*/ 53 h 132"/>
                <a:gd name="T102" fmla="*/ 133 w 141"/>
                <a:gd name="T103" fmla="*/ 5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1" h="132">
                  <a:moveTo>
                    <a:pt x="133" y="55"/>
                  </a:moveTo>
                  <a:cubicBezTo>
                    <a:pt x="133" y="55"/>
                    <a:pt x="133" y="48"/>
                    <a:pt x="129" y="46"/>
                  </a:cubicBezTo>
                  <a:cubicBezTo>
                    <a:pt x="125" y="43"/>
                    <a:pt x="120" y="43"/>
                    <a:pt x="120" y="43"/>
                  </a:cubicBezTo>
                  <a:cubicBezTo>
                    <a:pt x="120" y="43"/>
                    <a:pt x="117" y="37"/>
                    <a:pt x="114" y="35"/>
                  </a:cubicBezTo>
                  <a:cubicBezTo>
                    <a:pt x="113" y="34"/>
                    <a:pt x="85" y="15"/>
                    <a:pt x="62" y="0"/>
                  </a:cubicBezTo>
                  <a:cubicBezTo>
                    <a:pt x="48" y="0"/>
                    <a:pt x="48" y="0"/>
                    <a:pt x="48" y="0"/>
                  </a:cubicBezTo>
                  <a:cubicBezTo>
                    <a:pt x="56" y="74"/>
                    <a:pt x="56" y="74"/>
                    <a:pt x="56" y="74"/>
                  </a:cubicBezTo>
                  <a:cubicBezTo>
                    <a:pt x="59" y="77"/>
                    <a:pt x="59" y="77"/>
                    <a:pt x="59" y="77"/>
                  </a:cubicBezTo>
                  <a:cubicBezTo>
                    <a:pt x="59" y="77"/>
                    <a:pt x="59" y="84"/>
                    <a:pt x="58" y="84"/>
                  </a:cubicBezTo>
                  <a:cubicBezTo>
                    <a:pt x="56" y="85"/>
                    <a:pt x="25" y="85"/>
                    <a:pt x="25" y="85"/>
                  </a:cubicBezTo>
                  <a:cubicBezTo>
                    <a:pt x="25" y="85"/>
                    <a:pt x="22" y="86"/>
                    <a:pt x="19" y="86"/>
                  </a:cubicBezTo>
                  <a:cubicBezTo>
                    <a:pt x="17" y="86"/>
                    <a:pt x="15" y="85"/>
                    <a:pt x="14" y="86"/>
                  </a:cubicBezTo>
                  <a:cubicBezTo>
                    <a:pt x="13" y="87"/>
                    <a:pt x="13" y="90"/>
                    <a:pt x="9" y="87"/>
                  </a:cubicBezTo>
                  <a:cubicBezTo>
                    <a:pt x="6" y="83"/>
                    <a:pt x="4" y="86"/>
                    <a:pt x="4" y="88"/>
                  </a:cubicBezTo>
                  <a:cubicBezTo>
                    <a:pt x="4" y="90"/>
                    <a:pt x="2" y="91"/>
                    <a:pt x="0" y="91"/>
                  </a:cubicBezTo>
                  <a:cubicBezTo>
                    <a:pt x="0" y="92"/>
                    <a:pt x="1" y="93"/>
                    <a:pt x="1" y="93"/>
                  </a:cubicBezTo>
                  <a:cubicBezTo>
                    <a:pt x="2" y="95"/>
                    <a:pt x="2" y="95"/>
                    <a:pt x="2" y="95"/>
                  </a:cubicBezTo>
                  <a:cubicBezTo>
                    <a:pt x="2" y="95"/>
                    <a:pt x="2" y="99"/>
                    <a:pt x="3" y="101"/>
                  </a:cubicBezTo>
                  <a:cubicBezTo>
                    <a:pt x="5" y="102"/>
                    <a:pt x="8" y="105"/>
                    <a:pt x="8" y="106"/>
                  </a:cubicBezTo>
                  <a:cubicBezTo>
                    <a:pt x="8" y="107"/>
                    <a:pt x="8" y="113"/>
                    <a:pt x="8" y="113"/>
                  </a:cubicBezTo>
                  <a:cubicBezTo>
                    <a:pt x="8" y="113"/>
                    <a:pt x="9" y="117"/>
                    <a:pt x="10" y="115"/>
                  </a:cubicBezTo>
                  <a:cubicBezTo>
                    <a:pt x="12" y="113"/>
                    <a:pt x="14" y="117"/>
                    <a:pt x="15" y="114"/>
                  </a:cubicBezTo>
                  <a:cubicBezTo>
                    <a:pt x="16" y="112"/>
                    <a:pt x="19" y="115"/>
                    <a:pt x="21" y="115"/>
                  </a:cubicBezTo>
                  <a:cubicBezTo>
                    <a:pt x="22" y="115"/>
                    <a:pt x="26" y="110"/>
                    <a:pt x="27" y="111"/>
                  </a:cubicBezTo>
                  <a:cubicBezTo>
                    <a:pt x="28" y="111"/>
                    <a:pt x="30" y="115"/>
                    <a:pt x="30" y="117"/>
                  </a:cubicBezTo>
                  <a:cubicBezTo>
                    <a:pt x="30" y="119"/>
                    <a:pt x="35" y="120"/>
                    <a:pt x="33" y="121"/>
                  </a:cubicBezTo>
                  <a:cubicBezTo>
                    <a:pt x="32" y="121"/>
                    <a:pt x="31" y="124"/>
                    <a:pt x="33" y="124"/>
                  </a:cubicBezTo>
                  <a:cubicBezTo>
                    <a:pt x="35" y="124"/>
                    <a:pt x="34" y="127"/>
                    <a:pt x="35" y="129"/>
                  </a:cubicBezTo>
                  <a:cubicBezTo>
                    <a:pt x="36" y="130"/>
                    <a:pt x="38" y="131"/>
                    <a:pt x="39" y="129"/>
                  </a:cubicBezTo>
                  <a:cubicBezTo>
                    <a:pt x="40" y="127"/>
                    <a:pt x="42" y="129"/>
                    <a:pt x="43" y="130"/>
                  </a:cubicBezTo>
                  <a:cubicBezTo>
                    <a:pt x="44" y="132"/>
                    <a:pt x="47" y="130"/>
                    <a:pt x="48" y="128"/>
                  </a:cubicBezTo>
                  <a:cubicBezTo>
                    <a:pt x="48" y="126"/>
                    <a:pt x="52" y="125"/>
                    <a:pt x="52" y="128"/>
                  </a:cubicBezTo>
                  <a:cubicBezTo>
                    <a:pt x="52" y="130"/>
                    <a:pt x="53" y="130"/>
                    <a:pt x="55" y="129"/>
                  </a:cubicBezTo>
                  <a:cubicBezTo>
                    <a:pt x="56" y="128"/>
                    <a:pt x="57" y="128"/>
                    <a:pt x="58" y="128"/>
                  </a:cubicBezTo>
                  <a:cubicBezTo>
                    <a:pt x="58" y="125"/>
                    <a:pt x="59" y="122"/>
                    <a:pt x="60" y="122"/>
                  </a:cubicBezTo>
                  <a:cubicBezTo>
                    <a:pt x="61" y="120"/>
                    <a:pt x="58" y="117"/>
                    <a:pt x="59" y="116"/>
                  </a:cubicBezTo>
                  <a:cubicBezTo>
                    <a:pt x="61" y="116"/>
                    <a:pt x="65" y="117"/>
                    <a:pt x="66" y="113"/>
                  </a:cubicBezTo>
                  <a:cubicBezTo>
                    <a:pt x="67" y="110"/>
                    <a:pt x="69" y="108"/>
                    <a:pt x="69" y="108"/>
                  </a:cubicBezTo>
                  <a:cubicBezTo>
                    <a:pt x="69" y="108"/>
                    <a:pt x="69" y="100"/>
                    <a:pt x="72" y="102"/>
                  </a:cubicBezTo>
                  <a:cubicBezTo>
                    <a:pt x="74" y="103"/>
                    <a:pt x="77" y="105"/>
                    <a:pt x="77" y="102"/>
                  </a:cubicBezTo>
                  <a:cubicBezTo>
                    <a:pt x="77" y="99"/>
                    <a:pt x="80" y="101"/>
                    <a:pt x="81" y="98"/>
                  </a:cubicBezTo>
                  <a:cubicBezTo>
                    <a:pt x="81" y="95"/>
                    <a:pt x="83" y="95"/>
                    <a:pt x="85" y="96"/>
                  </a:cubicBezTo>
                  <a:cubicBezTo>
                    <a:pt x="86" y="96"/>
                    <a:pt x="88" y="96"/>
                    <a:pt x="88" y="94"/>
                  </a:cubicBezTo>
                  <a:cubicBezTo>
                    <a:pt x="88" y="93"/>
                    <a:pt x="92" y="93"/>
                    <a:pt x="95" y="91"/>
                  </a:cubicBezTo>
                  <a:cubicBezTo>
                    <a:pt x="98" y="89"/>
                    <a:pt x="100" y="87"/>
                    <a:pt x="101" y="88"/>
                  </a:cubicBezTo>
                  <a:cubicBezTo>
                    <a:pt x="103" y="90"/>
                    <a:pt x="111" y="89"/>
                    <a:pt x="112" y="89"/>
                  </a:cubicBezTo>
                  <a:cubicBezTo>
                    <a:pt x="113" y="88"/>
                    <a:pt x="116" y="86"/>
                    <a:pt x="119" y="87"/>
                  </a:cubicBezTo>
                  <a:cubicBezTo>
                    <a:pt x="122" y="87"/>
                    <a:pt x="129" y="85"/>
                    <a:pt x="132" y="85"/>
                  </a:cubicBezTo>
                  <a:cubicBezTo>
                    <a:pt x="135" y="85"/>
                    <a:pt x="136" y="83"/>
                    <a:pt x="137" y="82"/>
                  </a:cubicBezTo>
                  <a:cubicBezTo>
                    <a:pt x="138" y="81"/>
                    <a:pt x="139" y="76"/>
                    <a:pt x="140" y="75"/>
                  </a:cubicBezTo>
                  <a:cubicBezTo>
                    <a:pt x="141" y="75"/>
                    <a:pt x="140" y="59"/>
                    <a:pt x="140" y="53"/>
                  </a:cubicBezTo>
                  <a:cubicBezTo>
                    <a:pt x="137" y="54"/>
                    <a:pt x="133" y="55"/>
                    <a:pt x="133" y="5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57" name="Freeform 35"/>
            <p:cNvSpPr>
              <a:spLocks/>
            </p:cNvSpPr>
            <p:nvPr/>
          </p:nvSpPr>
          <p:spPr bwMode="auto">
            <a:xfrm>
              <a:off x="5675786" y="3945653"/>
              <a:ext cx="207839" cy="155098"/>
            </a:xfrm>
            <a:custGeom>
              <a:avLst/>
              <a:gdLst>
                <a:gd name="T0" fmla="*/ 68 w 69"/>
                <a:gd name="T1" fmla="*/ 28 h 50"/>
                <a:gd name="T2" fmla="*/ 65 w 69"/>
                <a:gd name="T3" fmla="*/ 26 h 50"/>
                <a:gd name="T4" fmla="*/ 64 w 69"/>
                <a:gd name="T5" fmla="*/ 22 h 50"/>
                <a:gd name="T6" fmla="*/ 60 w 69"/>
                <a:gd name="T7" fmla="*/ 22 h 50"/>
                <a:gd name="T8" fmla="*/ 57 w 69"/>
                <a:gd name="T9" fmla="*/ 19 h 50"/>
                <a:gd name="T10" fmla="*/ 55 w 69"/>
                <a:gd name="T11" fmla="*/ 16 h 50"/>
                <a:gd name="T12" fmla="*/ 51 w 69"/>
                <a:gd name="T13" fmla="*/ 12 h 50"/>
                <a:gd name="T14" fmla="*/ 49 w 69"/>
                <a:gd name="T15" fmla="*/ 7 h 50"/>
                <a:gd name="T16" fmla="*/ 48 w 69"/>
                <a:gd name="T17" fmla="*/ 2 h 50"/>
                <a:gd name="T18" fmla="*/ 43 w 69"/>
                <a:gd name="T19" fmla="*/ 1 h 50"/>
                <a:gd name="T20" fmla="*/ 37 w 69"/>
                <a:gd name="T21" fmla="*/ 4 h 50"/>
                <a:gd name="T22" fmla="*/ 30 w 69"/>
                <a:gd name="T23" fmla="*/ 7 h 50"/>
                <a:gd name="T24" fmla="*/ 27 w 69"/>
                <a:gd name="T25" fmla="*/ 9 h 50"/>
                <a:gd name="T26" fmla="*/ 23 w 69"/>
                <a:gd name="T27" fmla="*/ 11 h 50"/>
                <a:gd name="T28" fmla="*/ 19 w 69"/>
                <a:gd name="T29" fmla="*/ 15 h 50"/>
                <a:gd name="T30" fmla="*/ 14 w 69"/>
                <a:gd name="T31" fmla="*/ 15 h 50"/>
                <a:gd name="T32" fmla="*/ 11 w 69"/>
                <a:gd name="T33" fmla="*/ 21 h 50"/>
                <a:gd name="T34" fmla="*/ 8 w 69"/>
                <a:gd name="T35" fmla="*/ 26 h 50"/>
                <a:gd name="T36" fmla="*/ 1 w 69"/>
                <a:gd name="T37" fmla="*/ 29 h 50"/>
                <a:gd name="T38" fmla="*/ 2 w 69"/>
                <a:gd name="T39" fmla="*/ 35 h 50"/>
                <a:gd name="T40" fmla="*/ 0 w 69"/>
                <a:gd name="T41" fmla="*/ 41 h 50"/>
                <a:gd name="T42" fmla="*/ 4 w 69"/>
                <a:gd name="T43" fmla="*/ 44 h 50"/>
                <a:gd name="T44" fmla="*/ 11 w 69"/>
                <a:gd name="T45" fmla="*/ 47 h 50"/>
                <a:gd name="T46" fmla="*/ 21 w 69"/>
                <a:gd name="T47" fmla="*/ 46 h 50"/>
                <a:gd name="T48" fmla="*/ 24 w 69"/>
                <a:gd name="T49" fmla="*/ 45 h 50"/>
                <a:gd name="T50" fmla="*/ 22 w 69"/>
                <a:gd name="T51" fmla="*/ 37 h 50"/>
                <a:gd name="T52" fmla="*/ 44 w 69"/>
                <a:gd name="T53" fmla="*/ 37 h 50"/>
                <a:gd name="T54" fmla="*/ 47 w 69"/>
                <a:gd name="T55" fmla="*/ 35 h 50"/>
                <a:gd name="T56" fmla="*/ 54 w 69"/>
                <a:gd name="T57" fmla="*/ 36 h 50"/>
                <a:gd name="T58" fmla="*/ 59 w 69"/>
                <a:gd name="T59" fmla="*/ 33 h 50"/>
                <a:gd name="T60" fmla="*/ 66 w 69"/>
                <a:gd name="T61" fmla="*/ 31 h 50"/>
                <a:gd name="T62" fmla="*/ 68 w 69"/>
                <a:gd name="T63" fmla="*/ 28 h 50"/>
                <a:gd name="T64" fmla="*/ 68 w 69"/>
                <a:gd name="T65"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50">
                  <a:moveTo>
                    <a:pt x="68" y="28"/>
                  </a:moveTo>
                  <a:cubicBezTo>
                    <a:pt x="67" y="27"/>
                    <a:pt x="65" y="26"/>
                    <a:pt x="65" y="26"/>
                  </a:cubicBezTo>
                  <a:cubicBezTo>
                    <a:pt x="64" y="26"/>
                    <a:pt x="65" y="22"/>
                    <a:pt x="64" y="22"/>
                  </a:cubicBezTo>
                  <a:cubicBezTo>
                    <a:pt x="64" y="21"/>
                    <a:pt x="62" y="23"/>
                    <a:pt x="60" y="22"/>
                  </a:cubicBezTo>
                  <a:cubicBezTo>
                    <a:pt x="59" y="22"/>
                    <a:pt x="58" y="19"/>
                    <a:pt x="57" y="19"/>
                  </a:cubicBezTo>
                  <a:cubicBezTo>
                    <a:pt x="55" y="19"/>
                    <a:pt x="55" y="18"/>
                    <a:pt x="55" y="16"/>
                  </a:cubicBezTo>
                  <a:cubicBezTo>
                    <a:pt x="55" y="14"/>
                    <a:pt x="53" y="13"/>
                    <a:pt x="51" y="12"/>
                  </a:cubicBezTo>
                  <a:cubicBezTo>
                    <a:pt x="50" y="11"/>
                    <a:pt x="49" y="7"/>
                    <a:pt x="49" y="7"/>
                  </a:cubicBezTo>
                  <a:cubicBezTo>
                    <a:pt x="48" y="7"/>
                    <a:pt x="48" y="4"/>
                    <a:pt x="48" y="2"/>
                  </a:cubicBezTo>
                  <a:cubicBezTo>
                    <a:pt x="46" y="2"/>
                    <a:pt x="44" y="2"/>
                    <a:pt x="43" y="1"/>
                  </a:cubicBezTo>
                  <a:cubicBezTo>
                    <a:pt x="42" y="0"/>
                    <a:pt x="40" y="2"/>
                    <a:pt x="37" y="4"/>
                  </a:cubicBezTo>
                  <a:cubicBezTo>
                    <a:pt x="34" y="6"/>
                    <a:pt x="30" y="6"/>
                    <a:pt x="30" y="7"/>
                  </a:cubicBezTo>
                  <a:cubicBezTo>
                    <a:pt x="30" y="9"/>
                    <a:pt x="28" y="9"/>
                    <a:pt x="27" y="9"/>
                  </a:cubicBezTo>
                  <a:cubicBezTo>
                    <a:pt x="25" y="8"/>
                    <a:pt x="23" y="8"/>
                    <a:pt x="23" y="11"/>
                  </a:cubicBezTo>
                  <a:cubicBezTo>
                    <a:pt x="22" y="14"/>
                    <a:pt x="19" y="12"/>
                    <a:pt x="19" y="15"/>
                  </a:cubicBezTo>
                  <a:cubicBezTo>
                    <a:pt x="19" y="18"/>
                    <a:pt x="16" y="16"/>
                    <a:pt x="14" y="15"/>
                  </a:cubicBezTo>
                  <a:cubicBezTo>
                    <a:pt x="11" y="13"/>
                    <a:pt x="11" y="21"/>
                    <a:pt x="11" y="21"/>
                  </a:cubicBezTo>
                  <a:cubicBezTo>
                    <a:pt x="11" y="21"/>
                    <a:pt x="9" y="23"/>
                    <a:pt x="8" y="26"/>
                  </a:cubicBezTo>
                  <a:cubicBezTo>
                    <a:pt x="7" y="30"/>
                    <a:pt x="3" y="29"/>
                    <a:pt x="1" y="29"/>
                  </a:cubicBezTo>
                  <a:cubicBezTo>
                    <a:pt x="0" y="30"/>
                    <a:pt x="3" y="33"/>
                    <a:pt x="2" y="35"/>
                  </a:cubicBezTo>
                  <a:cubicBezTo>
                    <a:pt x="1" y="35"/>
                    <a:pt x="0" y="38"/>
                    <a:pt x="0" y="41"/>
                  </a:cubicBezTo>
                  <a:cubicBezTo>
                    <a:pt x="1" y="41"/>
                    <a:pt x="3" y="43"/>
                    <a:pt x="4" y="44"/>
                  </a:cubicBezTo>
                  <a:cubicBezTo>
                    <a:pt x="4" y="45"/>
                    <a:pt x="9" y="50"/>
                    <a:pt x="11" y="47"/>
                  </a:cubicBezTo>
                  <a:cubicBezTo>
                    <a:pt x="13" y="45"/>
                    <a:pt x="20" y="45"/>
                    <a:pt x="21" y="46"/>
                  </a:cubicBezTo>
                  <a:cubicBezTo>
                    <a:pt x="23" y="47"/>
                    <a:pt x="24" y="47"/>
                    <a:pt x="24" y="45"/>
                  </a:cubicBezTo>
                  <a:cubicBezTo>
                    <a:pt x="24" y="44"/>
                    <a:pt x="21" y="38"/>
                    <a:pt x="22" y="37"/>
                  </a:cubicBezTo>
                  <a:cubicBezTo>
                    <a:pt x="23" y="35"/>
                    <a:pt x="43" y="36"/>
                    <a:pt x="44" y="37"/>
                  </a:cubicBezTo>
                  <a:cubicBezTo>
                    <a:pt x="44" y="39"/>
                    <a:pt x="44" y="35"/>
                    <a:pt x="47" y="35"/>
                  </a:cubicBezTo>
                  <a:cubicBezTo>
                    <a:pt x="49" y="35"/>
                    <a:pt x="53" y="37"/>
                    <a:pt x="54" y="36"/>
                  </a:cubicBezTo>
                  <a:cubicBezTo>
                    <a:pt x="56" y="36"/>
                    <a:pt x="58" y="33"/>
                    <a:pt x="59" y="33"/>
                  </a:cubicBezTo>
                  <a:cubicBezTo>
                    <a:pt x="61" y="33"/>
                    <a:pt x="65" y="33"/>
                    <a:pt x="66" y="31"/>
                  </a:cubicBezTo>
                  <a:cubicBezTo>
                    <a:pt x="67" y="30"/>
                    <a:pt x="69" y="30"/>
                    <a:pt x="68" y="28"/>
                  </a:cubicBezTo>
                  <a:cubicBezTo>
                    <a:pt x="68" y="28"/>
                    <a:pt x="68" y="28"/>
                    <a:pt x="68" y="2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58" name="Freeform 36"/>
            <p:cNvSpPr>
              <a:spLocks/>
            </p:cNvSpPr>
            <p:nvPr/>
          </p:nvSpPr>
          <p:spPr bwMode="auto">
            <a:xfrm>
              <a:off x="5821146" y="3718264"/>
              <a:ext cx="394002" cy="318082"/>
            </a:xfrm>
            <a:custGeom>
              <a:avLst/>
              <a:gdLst>
                <a:gd name="T0" fmla="*/ 125 w 131"/>
                <a:gd name="T1" fmla="*/ 15 h 102"/>
                <a:gd name="T2" fmla="*/ 124 w 131"/>
                <a:gd name="T3" fmla="*/ 4 h 102"/>
                <a:gd name="T4" fmla="*/ 118 w 131"/>
                <a:gd name="T5" fmla="*/ 7 h 102"/>
                <a:gd name="T6" fmla="*/ 112 w 131"/>
                <a:gd name="T7" fmla="*/ 2 h 102"/>
                <a:gd name="T8" fmla="*/ 100 w 131"/>
                <a:gd name="T9" fmla="*/ 0 h 102"/>
                <a:gd name="T10" fmla="*/ 64 w 131"/>
                <a:gd name="T11" fmla="*/ 22 h 102"/>
                <a:gd name="T12" fmla="*/ 49 w 131"/>
                <a:gd name="T13" fmla="*/ 35 h 102"/>
                <a:gd name="T14" fmla="*/ 36 w 131"/>
                <a:gd name="T15" fmla="*/ 39 h 102"/>
                <a:gd name="T16" fmla="*/ 34 w 131"/>
                <a:gd name="T17" fmla="*/ 39 h 102"/>
                <a:gd name="T18" fmla="*/ 34 w 131"/>
                <a:gd name="T19" fmla="*/ 61 h 102"/>
                <a:gd name="T20" fmla="*/ 31 w 131"/>
                <a:gd name="T21" fmla="*/ 68 h 102"/>
                <a:gd name="T22" fmla="*/ 26 w 131"/>
                <a:gd name="T23" fmla="*/ 71 h 102"/>
                <a:gd name="T24" fmla="*/ 13 w 131"/>
                <a:gd name="T25" fmla="*/ 73 h 102"/>
                <a:gd name="T26" fmla="*/ 6 w 131"/>
                <a:gd name="T27" fmla="*/ 75 h 102"/>
                <a:gd name="T28" fmla="*/ 0 w 131"/>
                <a:gd name="T29" fmla="*/ 75 h 102"/>
                <a:gd name="T30" fmla="*/ 1 w 131"/>
                <a:gd name="T31" fmla="*/ 80 h 102"/>
                <a:gd name="T32" fmla="*/ 3 w 131"/>
                <a:gd name="T33" fmla="*/ 85 h 102"/>
                <a:gd name="T34" fmla="*/ 7 w 131"/>
                <a:gd name="T35" fmla="*/ 89 h 102"/>
                <a:gd name="T36" fmla="*/ 9 w 131"/>
                <a:gd name="T37" fmla="*/ 92 h 102"/>
                <a:gd name="T38" fmla="*/ 12 w 131"/>
                <a:gd name="T39" fmla="*/ 95 h 102"/>
                <a:gd name="T40" fmla="*/ 16 w 131"/>
                <a:gd name="T41" fmla="*/ 95 h 102"/>
                <a:gd name="T42" fmla="*/ 17 w 131"/>
                <a:gd name="T43" fmla="*/ 99 h 102"/>
                <a:gd name="T44" fmla="*/ 20 w 131"/>
                <a:gd name="T45" fmla="*/ 101 h 102"/>
                <a:gd name="T46" fmla="*/ 23 w 131"/>
                <a:gd name="T47" fmla="*/ 97 h 102"/>
                <a:gd name="T48" fmla="*/ 26 w 131"/>
                <a:gd name="T49" fmla="*/ 101 h 102"/>
                <a:gd name="T50" fmla="*/ 30 w 131"/>
                <a:gd name="T51" fmla="*/ 100 h 102"/>
                <a:gd name="T52" fmla="*/ 33 w 131"/>
                <a:gd name="T53" fmla="*/ 94 h 102"/>
                <a:gd name="T54" fmla="*/ 35 w 131"/>
                <a:gd name="T55" fmla="*/ 87 h 102"/>
                <a:gd name="T56" fmla="*/ 43 w 131"/>
                <a:gd name="T57" fmla="*/ 87 h 102"/>
                <a:gd name="T58" fmla="*/ 48 w 131"/>
                <a:gd name="T59" fmla="*/ 85 h 102"/>
                <a:gd name="T60" fmla="*/ 55 w 131"/>
                <a:gd name="T61" fmla="*/ 87 h 102"/>
                <a:gd name="T62" fmla="*/ 59 w 131"/>
                <a:gd name="T63" fmla="*/ 92 h 102"/>
                <a:gd name="T64" fmla="*/ 66 w 131"/>
                <a:gd name="T65" fmla="*/ 90 h 102"/>
                <a:gd name="T66" fmla="*/ 73 w 131"/>
                <a:gd name="T67" fmla="*/ 93 h 102"/>
                <a:gd name="T68" fmla="*/ 81 w 131"/>
                <a:gd name="T69" fmla="*/ 93 h 102"/>
                <a:gd name="T70" fmla="*/ 87 w 131"/>
                <a:gd name="T71" fmla="*/ 89 h 102"/>
                <a:gd name="T72" fmla="*/ 98 w 131"/>
                <a:gd name="T73" fmla="*/ 89 h 102"/>
                <a:gd name="T74" fmla="*/ 105 w 131"/>
                <a:gd name="T75" fmla="*/ 91 h 102"/>
                <a:gd name="T76" fmla="*/ 111 w 131"/>
                <a:gd name="T77" fmla="*/ 86 h 102"/>
                <a:gd name="T78" fmla="*/ 112 w 131"/>
                <a:gd name="T79" fmla="*/ 86 h 102"/>
                <a:gd name="T80" fmla="*/ 112 w 131"/>
                <a:gd name="T81" fmla="*/ 83 h 102"/>
                <a:gd name="T82" fmla="*/ 114 w 131"/>
                <a:gd name="T83" fmla="*/ 76 h 102"/>
                <a:gd name="T84" fmla="*/ 127 w 131"/>
                <a:gd name="T85" fmla="*/ 59 h 102"/>
                <a:gd name="T86" fmla="*/ 128 w 131"/>
                <a:gd name="T87" fmla="*/ 38 h 102"/>
                <a:gd name="T88" fmla="*/ 130 w 131"/>
                <a:gd name="T89" fmla="*/ 29 h 102"/>
                <a:gd name="T90" fmla="*/ 128 w 131"/>
                <a:gd name="T91" fmla="*/ 22 h 102"/>
                <a:gd name="T92" fmla="*/ 125 w 131"/>
                <a:gd name="T93" fmla="*/ 1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1" h="102">
                  <a:moveTo>
                    <a:pt x="125" y="15"/>
                  </a:moveTo>
                  <a:cubicBezTo>
                    <a:pt x="125" y="13"/>
                    <a:pt x="125" y="8"/>
                    <a:pt x="124" y="4"/>
                  </a:cubicBezTo>
                  <a:cubicBezTo>
                    <a:pt x="118" y="7"/>
                    <a:pt x="118" y="7"/>
                    <a:pt x="118" y="7"/>
                  </a:cubicBezTo>
                  <a:cubicBezTo>
                    <a:pt x="118" y="7"/>
                    <a:pt x="116" y="5"/>
                    <a:pt x="112" y="2"/>
                  </a:cubicBezTo>
                  <a:cubicBezTo>
                    <a:pt x="109" y="0"/>
                    <a:pt x="100" y="0"/>
                    <a:pt x="100" y="0"/>
                  </a:cubicBezTo>
                  <a:cubicBezTo>
                    <a:pt x="64" y="22"/>
                    <a:pt x="64" y="22"/>
                    <a:pt x="64" y="22"/>
                  </a:cubicBezTo>
                  <a:cubicBezTo>
                    <a:pt x="49" y="35"/>
                    <a:pt x="49" y="35"/>
                    <a:pt x="49" y="35"/>
                  </a:cubicBezTo>
                  <a:cubicBezTo>
                    <a:pt x="49" y="35"/>
                    <a:pt x="38" y="38"/>
                    <a:pt x="36" y="39"/>
                  </a:cubicBezTo>
                  <a:cubicBezTo>
                    <a:pt x="35" y="39"/>
                    <a:pt x="35" y="39"/>
                    <a:pt x="34" y="39"/>
                  </a:cubicBezTo>
                  <a:cubicBezTo>
                    <a:pt x="34" y="45"/>
                    <a:pt x="35" y="61"/>
                    <a:pt x="34" y="61"/>
                  </a:cubicBezTo>
                  <a:cubicBezTo>
                    <a:pt x="33" y="62"/>
                    <a:pt x="32" y="67"/>
                    <a:pt x="31" y="68"/>
                  </a:cubicBezTo>
                  <a:cubicBezTo>
                    <a:pt x="30" y="69"/>
                    <a:pt x="29" y="71"/>
                    <a:pt x="26" y="71"/>
                  </a:cubicBezTo>
                  <a:cubicBezTo>
                    <a:pt x="23" y="71"/>
                    <a:pt x="16" y="73"/>
                    <a:pt x="13" y="73"/>
                  </a:cubicBezTo>
                  <a:cubicBezTo>
                    <a:pt x="10" y="72"/>
                    <a:pt x="7" y="74"/>
                    <a:pt x="6" y="75"/>
                  </a:cubicBezTo>
                  <a:cubicBezTo>
                    <a:pt x="5" y="75"/>
                    <a:pt x="3" y="75"/>
                    <a:pt x="0" y="75"/>
                  </a:cubicBezTo>
                  <a:cubicBezTo>
                    <a:pt x="0" y="77"/>
                    <a:pt x="0" y="80"/>
                    <a:pt x="1" y="80"/>
                  </a:cubicBezTo>
                  <a:cubicBezTo>
                    <a:pt x="1" y="80"/>
                    <a:pt x="2" y="84"/>
                    <a:pt x="3" y="85"/>
                  </a:cubicBezTo>
                  <a:cubicBezTo>
                    <a:pt x="5" y="86"/>
                    <a:pt x="7" y="87"/>
                    <a:pt x="7" y="89"/>
                  </a:cubicBezTo>
                  <a:cubicBezTo>
                    <a:pt x="7" y="91"/>
                    <a:pt x="7" y="92"/>
                    <a:pt x="9" y="92"/>
                  </a:cubicBezTo>
                  <a:cubicBezTo>
                    <a:pt x="10" y="92"/>
                    <a:pt x="11" y="95"/>
                    <a:pt x="12" y="95"/>
                  </a:cubicBezTo>
                  <a:cubicBezTo>
                    <a:pt x="14" y="96"/>
                    <a:pt x="16" y="94"/>
                    <a:pt x="16" y="95"/>
                  </a:cubicBezTo>
                  <a:cubicBezTo>
                    <a:pt x="17" y="95"/>
                    <a:pt x="16" y="99"/>
                    <a:pt x="17" y="99"/>
                  </a:cubicBezTo>
                  <a:cubicBezTo>
                    <a:pt x="17" y="99"/>
                    <a:pt x="19" y="100"/>
                    <a:pt x="20" y="101"/>
                  </a:cubicBezTo>
                  <a:cubicBezTo>
                    <a:pt x="20" y="99"/>
                    <a:pt x="21" y="96"/>
                    <a:pt x="23" y="97"/>
                  </a:cubicBezTo>
                  <a:cubicBezTo>
                    <a:pt x="26" y="98"/>
                    <a:pt x="24" y="100"/>
                    <a:pt x="26" y="101"/>
                  </a:cubicBezTo>
                  <a:cubicBezTo>
                    <a:pt x="28" y="102"/>
                    <a:pt x="30" y="101"/>
                    <a:pt x="30" y="100"/>
                  </a:cubicBezTo>
                  <a:cubicBezTo>
                    <a:pt x="30" y="98"/>
                    <a:pt x="33" y="94"/>
                    <a:pt x="33" y="94"/>
                  </a:cubicBezTo>
                  <a:cubicBezTo>
                    <a:pt x="34" y="93"/>
                    <a:pt x="34" y="88"/>
                    <a:pt x="35" y="87"/>
                  </a:cubicBezTo>
                  <a:cubicBezTo>
                    <a:pt x="37" y="86"/>
                    <a:pt x="41" y="87"/>
                    <a:pt x="43" y="87"/>
                  </a:cubicBezTo>
                  <a:cubicBezTo>
                    <a:pt x="45" y="87"/>
                    <a:pt x="46" y="83"/>
                    <a:pt x="48" y="85"/>
                  </a:cubicBezTo>
                  <a:cubicBezTo>
                    <a:pt x="50" y="87"/>
                    <a:pt x="53" y="85"/>
                    <a:pt x="55" y="87"/>
                  </a:cubicBezTo>
                  <a:cubicBezTo>
                    <a:pt x="56" y="89"/>
                    <a:pt x="57" y="93"/>
                    <a:pt x="59" y="92"/>
                  </a:cubicBezTo>
                  <a:cubicBezTo>
                    <a:pt x="62" y="90"/>
                    <a:pt x="65" y="90"/>
                    <a:pt x="66" y="90"/>
                  </a:cubicBezTo>
                  <a:cubicBezTo>
                    <a:pt x="68" y="90"/>
                    <a:pt x="71" y="93"/>
                    <a:pt x="73" y="93"/>
                  </a:cubicBezTo>
                  <a:cubicBezTo>
                    <a:pt x="74" y="94"/>
                    <a:pt x="79" y="94"/>
                    <a:pt x="81" y="93"/>
                  </a:cubicBezTo>
                  <a:cubicBezTo>
                    <a:pt x="83" y="92"/>
                    <a:pt x="85" y="89"/>
                    <a:pt x="87" y="89"/>
                  </a:cubicBezTo>
                  <a:cubicBezTo>
                    <a:pt x="90" y="89"/>
                    <a:pt x="97" y="89"/>
                    <a:pt x="98" y="89"/>
                  </a:cubicBezTo>
                  <a:cubicBezTo>
                    <a:pt x="100" y="90"/>
                    <a:pt x="103" y="92"/>
                    <a:pt x="105" y="91"/>
                  </a:cubicBezTo>
                  <a:cubicBezTo>
                    <a:pt x="107" y="90"/>
                    <a:pt x="109" y="86"/>
                    <a:pt x="111" y="86"/>
                  </a:cubicBezTo>
                  <a:cubicBezTo>
                    <a:pt x="112" y="85"/>
                    <a:pt x="112" y="86"/>
                    <a:pt x="112" y="86"/>
                  </a:cubicBezTo>
                  <a:cubicBezTo>
                    <a:pt x="112" y="85"/>
                    <a:pt x="112" y="84"/>
                    <a:pt x="112" y="83"/>
                  </a:cubicBezTo>
                  <a:cubicBezTo>
                    <a:pt x="112" y="78"/>
                    <a:pt x="113" y="80"/>
                    <a:pt x="114" y="76"/>
                  </a:cubicBezTo>
                  <a:cubicBezTo>
                    <a:pt x="115" y="71"/>
                    <a:pt x="126" y="59"/>
                    <a:pt x="127" y="59"/>
                  </a:cubicBezTo>
                  <a:cubicBezTo>
                    <a:pt x="128" y="58"/>
                    <a:pt x="128" y="40"/>
                    <a:pt x="128" y="38"/>
                  </a:cubicBezTo>
                  <a:cubicBezTo>
                    <a:pt x="128" y="35"/>
                    <a:pt x="129" y="32"/>
                    <a:pt x="130" y="29"/>
                  </a:cubicBezTo>
                  <a:cubicBezTo>
                    <a:pt x="131" y="25"/>
                    <a:pt x="128" y="26"/>
                    <a:pt x="128" y="22"/>
                  </a:cubicBezTo>
                  <a:cubicBezTo>
                    <a:pt x="129" y="19"/>
                    <a:pt x="125" y="17"/>
                    <a:pt x="125" y="1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59" name="Freeform 37"/>
            <p:cNvSpPr>
              <a:spLocks/>
            </p:cNvSpPr>
            <p:nvPr/>
          </p:nvSpPr>
          <p:spPr bwMode="auto">
            <a:xfrm>
              <a:off x="6157769" y="3718264"/>
              <a:ext cx="256293" cy="436377"/>
            </a:xfrm>
            <a:custGeom>
              <a:avLst/>
              <a:gdLst>
                <a:gd name="T0" fmla="*/ 84 w 85"/>
                <a:gd name="T1" fmla="*/ 34 h 140"/>
                <a:gd name="T2" fmla="*/ 20 w 85"/>
                <a:gd name="T3" fmla="*/ 0 h 140"/>
                <a:gd name="T4" fmla="*/ 12 w 85"/>
                <a:gd name="T5" fmla="*/ 4 h 140"/>
                <a:gd name="T6" fmla="*/ 13 w 85"/>
                <a:gd name="T7" fmla="*/ 15 h 140"/>
                <a:gd name="T8" fmla="*/ 16 w 85"/>
                <a:gd name="T9" fmla="*/ 22 h 140"/>
                <a:gd name="T10" fmla="*/ 18 w 85"/>
                <a:gd name="T11" fmla="*/ 29 h 140"/>
                <a:gd name="T12" fmla="*/ 16 w 85"/>
                <a:gd name="T13" fmla="*/ 38 h 140"/>
                <a:gd name="T14" fmla="*/ 15 w 85"/>
                <a:gd name="T15" fmla="*/ 59 h 140"/>
                <a:gd name="T16" fmla="*/ 2 w 85"/>
                <a:gd name="T17" fmla="*/ 76 h 140"/>
                <a:gd name="T18" fmla="*/ 0 w 85"/>
                <a:gd name="T19" fmla="*/ 83 h 140"/>
                <a:gd name="T20" fmla="*/ 0 w 85"/>
                <a:gd name="T21" fmla="*/ 86 h 140"/>
                <a:gd name="T22" fmla="*/ 2 w 85"/>
                <a:gd name="T23" fmla="*/ 87 h 140"/>
                <a:gd name="T24" fmla="*/ 6 w 85"/>
                <a:gd name="T25" fmla="*/ 91 h 140"/>
                <a:gd name="T26" fmla="*/ 11 w 85"/>
                <a:gd name="T27" fmla="*/ 99 h 140"/>
                <a:gd name="T28" fmla="*/ 12 w 85"/>
                <a:gd name="T29" fmla="*/ 106 h 140"/>
                <a:gd name="T30" fmla="*/ 15 w 85"/>
                <a:gd name="T31" fmla="*/ 117 h 140"/>
                <a:gd name="T32" fmla="*/ 12 w 85"/>
                <a:gd name="T33" fmla="*/ 118 h 140"/>
                <a:gd name="T34" fmla="*/ 5 w 85"/>
                <a:gd name="T35" fmla="*/ 119 h 140"/>
                <a:gd name="T36" fmla="*/ 7 w 85"/>
                <a:gd name="T37" fmla="*/ 125 h 140"/>
                <a:gd name="T38" fmla="*/ 14 w 85"/>
                <a:gd name="T39" fmla="*/ 132 h 140"/>
                <a:gd name="T40" fmla="*/ 17 w 85"/>
                <a:gd name="T41" fmla="*/ 139 h 140"/>
                <a:gd name="T42" fmla="*/ 22 w 85"/>
                <a:gd name="T43" fmla="*/ 137 h 140"/>
                <a:gd name="T44" fmla="*/ 27 w 85"/>
                <a:gd name="T45" fmla="*/ 137 h 140"/>
                <a:gd name="T46" fmla="*/ 36 w 85"/>
                <a:gd name="T47" fmla="*/ 134 h 140"/>
                <a:gd name="T48" fmla="*/ 44 w 85"/>
                <a:gd name="T49" fmla="*/ 130 h 140"/>
                <a:gd name="T50" fmla="*/ 44 w 85"/>
                <a:gd name="T51" fmla="*/ 126 h 140"/>
                <a:gd name="T52" fmla="*/ 56 w 85"/>
                <a:gd name="T53" fmla="*/ 123 h 140"/>
                <a:gd name="T54" fmla="*/ 65 w 85"/>
                <a:gd name="T55" fmla="*/ 115 h 140"/>
                <a:gd name="T56" fmla="*/ 66 w 85"/>
                <a:gd name="T57" fmla="*/ 111 h 140"/>
                <a:gd name="T58" fmla="*/ 73 w 85"/>
                <a:gd name="T59" fmla="*/ 108 h 140"/>
                <a:gd name="T60" fmla="*/ 75 w 85"/>
                <a:gd name="T61" fmla="*/ 109 h 140"/>
                <a:gd name="T62" fmla="*/ 74 w 85"/>
                <a:gd name="T63" fmla="*/ 108 h 140"/>
                <a:gd name="T64" fmla="*/ 75 w 85"/>
                <a:gd name="T65" fmla="*/ 105 h 140"/>
                <a:gd name="T66" fmla="*/ 71 w 85"/>
                <a:gd name="T67" fmla="*/ 99 h 140"/>
                <a:gd name="T68" fmla="*/ 70 w 85"/>
                <a:gd name="T69" fmla="*/ 93 h 140"/>
                <a:gd name="T70" fmla="*/ 69 w 85"/>
                <a:gd name="T71" fmla="*/ 89 h 140"/>
                <a:gd name="T72" fmla="*/ 69 w 85"/>
                <a:gd name="T73" fmla="*/ 82 h 140"/>
                <a:gd name="T74" fmla="*/ 73 w 85"/>
                <a:gd name="T75" fmla="*/ 76 h 140"/>
                <a:gd name="T76" fmla="*/ 76 w 85"/>
                <a:gd name="T77" fmla="*/ 71 h 140"/>
                <a:gd name="T78" fmla="*/ 83 w 85"/>
                <a:gd name="T79" fmla="*/ 66 h 140"/>
                <a:gd name="T80" fmla="*/ 84 w 85"/>
                <a:gd name="T81" fmla="*/ 57 h 140"/>
                <a:gd name="T82" fmla="*/ 84 w 85"/>
                <a:gd name="T83" fmla="*/ 3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5" h="140">
                  <a:moveTo>
                    <a:pt x="84" y="34"/>
                  </a:moveTo>
                  <a:cubicBezTo>
                    <a:pt x="20" y="0"/>
                    <a:pt x="20" y="0"/>
                    <a:pt x="20" y="0"/>
                  </a:cubicBezTo>
                  <a:cubicBezTo>
                    <a:pt x="12" y="4"/>
                    <a:pt x="12" y="4"/>
                    <a:pt x="12" y="4"/>
                  </a:cubicBezTo>
                  <a:cubicBezTo>
                    <a:pt x="13" y="8"/>
                    <a:pt x="13" y="13"/>
                    <a:pt x="13" y="15"/>
                  </a:cubicBezTo>
                  <a:cubicBezTo>
                    <a:pt x="13" y="17"/>
                    <a:pt x="17" y="19"/>
                    <a:pt x="16" y="22"/>
                  </a:cubicBezTo>
                  <a:cubicBezTo>
                    <a:pt x="16" y="26"/>
                    <a:pt x="19" y="25"/>
                    <a:pt x="18" y="29"/>
                  </a:cubicBezTo>
                  <a:cubicBezTo>
                    <a:pt x="17" y="32"/>
                    <a:pt x="16" y="35"/>
                    <a:pt x="16" y="38"/>
                  </a:cubicBezTo>
                  <a:cubicBezTo>
                    <a:pt x="16" y="40"/>
                    <a:pt x="16" y="58"/>
                    <a:pt x="15" y="59"/>
                  </a:cubicBezTo>
                  <a:cubicBezTo>
                    <a:pt x="14" y="59"/>
                    <a:pt x="3" y="71"/>
                    <a:pt x="2" y="76"/>
                  </a:cubicBezTo>
                  <a:cubicBezTo>
                    <a:pt x="1" y="80"/>
                    <a:pt x="0" y="78"/>
                    <a:pt x="0" y="83"/>
                  </a:cubicBezTo>
                  <a:cubicBezTo>
                    <a:pt x="0" y="84"/>
                    <a:pt x="0" y="85"/>
                    <a:pt x="0" y="86"/>
                  </a:cubicBezTo>
                  <a:cubicBezTo>
                    <a:pt x="1" y="86"/>
                    <a:pt x="1" y="87"/>
                    <a:pt x="2" y="87"/>
                  </a:cubicBezTo>
                  <a:cubicBezTo>
                    <a:pt x="3" y="89"/>
                    <a:pt x="3" y="91"/>
                    <a:pt x="6" y="91"/>
                  </a:cubicBezTo>
                  <a:cubicBezTo>
                    <a:pt x="8" y="91"/>
                    <a:pt x="11" y="97"/>
                    <a:pt x="11" y="99"/>
                  </a:cubicBezTo>
                  <a:cubicBezTo>
                    <a:pt x="11" y="101"/>
                    <a:pt x="12" y="102"/>
                    <a:pt x="12" y="106"/>
                  </a:cubicBezTo>
                  <a:cubicBezTo>
                    <a:pt x="12" y="110"/>
                    <a:pt x="14" y="116"/>
                    <a:pt x="15" y="117"/>
                  </a:cubicBezTo>
                  <a:cubicBezTo>
                    <a:pt x="17" y="118"/>
                    <a:pt x="15" y="118"/>
                    <a:pt x="12" y="118"/>
                  </a:cubicBezTo>
                  <a:cubicBezTo>
                    <a:pt x="9" y="118"/>
                    <a:pt x="5" y="118"/>
                    <a:pt x="5" y="119"/>
                  </a:cubicBezTo>
                  <a:cubicBezTo>
                    <a:pt x="5" y="120"/>
                    <a:pt x="4" y="122"/>
                    <a:pt x="7" y="125"/>
                  </a:cubicBezTo>
                  <a:cubicBezTo>
                    <a:pt x="10" y="128"/>
                    <a:pt x="13" y="129"/>
                    <a:pt x="14" y="132"/>
                  </a:cubicBezTo>
                  <a:cubicBezTo>
                    <a:pt x="15" y="135"/>
                    <a:pt x="16" y="138"/>
                    <a:pt x="17" y="139"/>
                  </a:cubicBezTo>
                  <a:cubicBezTo>
                    <a:pt x="18" y="140"/>
                    <a:pt x="20" y="140"/>
                    <a:pt x="22" y="137"/>
                  </a:cubicBezTo>
                  <a:cubicBezTo>
                    <a:pt x="23" y="135"/>
                    <a:pt x="25" y="139"/>
                    <a:pt x="27" y="137"/>
                  </a:cubicBezTo>
                  <a:cubicBezTo>
                    <a:pt x="29" y="135"/>
                    <a:pt x="35" y="135"/>
                    <a:pt x="36" y="134"/>
                  </a:cubicBezTo>
                  <a:cubicBezTo>
                    <a:pt x="38" y="134"/>
                    <a:pt x="42" y="132"/>
                    <a:pt x="44" y="130"/>
                  </a:cubicBezTo>
                  <a:cubicBezTo>
                    <a:pt x="45" y="129"/>
                    <a:pt x="42" y="127"/>
                    <a:pt x="44" y="126"/>
                  </a:cubicBezTo>
                  <a:cubicBezTo>
                    <a:pt x="47" y="125"/>
                    <a:pt x="54" y="127"/>
                    <a:pt x="56" y="123"/>
                  </a:cubicBezTo>
                  <a:cubicBezTo>
                    <a:pt x="59" y="120"/>
                    <a:pt x="63" y="116"/>
                    <a:pt x="65" y="115"/>
                  </a:cubicBezTo>
                  <a:cubicBezTo>
                    <a:pt x="66" y="114"/>
                    <a:pt x="65" y="113"/>
                    <a:pt x="66" y="111"/>
                  </a:cubicBezTo>
                  <a:cubicBezTo>
                    <a:pt x="68" y="109"/>
                    <a:pt x="71" y="107"/>
                    <a:pt x="73" y="108"/>
                  </a:cubicBezTo>
                  <a:cubicBezTo>
                    <a:pt x="74" y="109"/>
                    <a:pt x="74" y="109"/>
                    <a:pt x="75" y="109"/>
                  </a:cubicBezTo>
                  <a:cubicBezTo>
                    <a:pt x="75" y="108"/>
                    <a:pt x="74" y="108"/>
                    <a:pt x="74" y="108"/>
                  </a:cubicBezTo>
                  <a:cubicBezTo>
                    <a:pt x="75" y="105"/>
                    <a:pt x="75" y="105"/>
                    <a:pt x="75" y="105"/>
                  </a:cubicBezTo>
                  <a:cubicBezTo>
                    <a:pt x="75" y="105"/>
                    <a:pt x="71" y="103"/>
                    <a:pt x="71" y="99"/>
                  </a:cubicBezTo>
                  <a:cubicBezTo>
                    <a:pt x="71" y="96"/>
                    <a:pt x="72" y="93"/>
                    <a:pt x="70" y="93"/>
                  </a:cubicBezTo>
                  <a:cubicBezTo>
                    <a:pt x="67" y="93"/>
                    <a:pt x="67" y="91"/>
                    <a:pt x="69" y="89"/>
                  </a:cubicBezTo>
                  <a:cubicBezTo>
                    <a:pt x="71" y="86"/>
                    <a:pt x="66" y="82"/>
                    <a:pt x="69" y="82"/>
                  </a:cubicBezTo>
                  <a:cubicBezTo>
                    <a:pt x="73" y="82"/>
                    <a:pt x="70" y="77"/>
                    <a:pt x="73" y="76"/>
                  </a:cubicBezTo>
                  <a:cubicBezTo>
                    <a:pt x="75" y="76"/>
                    <a:pt x="76" y="74"/>
                    <a:pt x="76" y="71"/>
                  </a:cubicBezTo>
                  <a:cubicBezTo>
                    <a:pt x="76" y="68"/>
                    <a:pt x="82" y="67"/>
                    <a:pt x="83" y="66"/>
                  </a:cubicBezTo>
                  <a:cubicBezTo>
                    <a:pt x="85" y="66"/>
                    <a:pt x="84" y="57"/>
                    <a:pt x="84" y="57"/>
                  </a:cubicBezTo>
                  <a:lnTo>
                    <a:pt x="84" y="3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60" name="Freeform 38"/>
            <p:cNvSpPr>
              <a:spLocks/>
            </p:cNvSpPr>
            <p:nvPr/>
          </p:nvSpPr>
          <p:spPr bwMode="auto">
            <a:xfrm>
              <a:off x="6426814" y="3475103"/>
              <a:ext cx="280519" cy="286536"/>
            </a:xfrm>
            <a:custGeom>
              <a:avLst/>
              <a:gdLst>
                <a:gd name="T0" fmla="*/ 87 w 93"/>
                <a:gd name="T1" fmla="*/ 20 h 92"/>
                <a:gd name="T2" fmla="*/ 81 w 93"/>
                <a:gd name="T3" fmla="*/ 5 h 92"/>
                <a:gd name="T4" fmla="*/ 80 w 93"/>
                <a:gd name="T5" fmla="*/ 7 h 92"/>
                <a:gd name="T6" fmla="*/ 71 w 93"/>
                <a:gd name="T7" fmla="*/ 6 h 92"/>
                <a:gd name="T8" fmla="*/ 60 w 93"/>
                <a:gd name="T9" fmla="*/ 4 h 92"/>
                <a:gd name="T10" fmla="*/ 42 w 93"/>
                <a:gd name="T11" fmla="*/ 7 h 92"/>
                <a:gd name="T12" fmla="*/ 33 w 93"/>
                <a:gd name="T13" fmla="*/ 8 h 92"/>
                <a:gd name="T14" fmla="*/ 18 w 93"/>
                <a:gd name="T15" fmla="*/ 3 h 92"/>
                <a:gd name="T16" fmla="*/ 5 w 93"/>
                <a:gd name="T17" fmla="*/ 0 h 92"/>
                <a:gd name="T18" fmla="*/ 4 w 93"/>
                <a:gd name="T19" fmla="*/ 2 h 92"/>
                <a:gd name="T20" fmla="*/ 3 w 93"/>
                <a:gd name="T21" fmla="*/ 13 h 92"/>
                <a:gd name="T22" fmla="*/ 3 w 93"/>
                <a:gd name="T23" fmla="*/ 25 h 92"/>
                <a:gd name="T24" fmla="*/ 3 w 93"/>
                <a:gd name="T25" fmla="*/ 90 h 92"/>
                <a:gd name="T26" fmla="*/ 54 w 93"/>
                <a:gd name="T27" fmla="*/ 90 h 92"/>
                <a:gd name="T28" fmla="*/ 57 w 93"/>
                <a:gd name="T29" fmla="*/ 88 h 92"/>
                <a:gd name="T30" fmla="*/ 61 w 93"/>
                <a:gd name="T31" fmla="*/ 90 h 92"/>
                <a:gd name="T32" fmla="*/ 72 w 93"/>
                <a:gd name="T33" fmla="*/ 90 h 92"/>
                <a:gd name="T34" fmla="*/ 77 w 93"/>
                <a:gd name="T35" fmla="*/ 92 h 92"/>
                <a:gd name="T36" fmla="*/ 82 w 93"/>
                <a:gd name="T37" fmla="*/ 88 h 92"/>
                <a:gd name="T38" fmla="*/ 87 w 93"/>
                <a:gd name="T39" fmla="*/ 82 h 92"/>
                <a:gd name="T40" fmla="*/ 92 w 93"/>
                <a:gd name="T41" fmla="*/ 79 h 92"/>
                <a:gd name="T42" fmla="*/ 92 w 93"/>
                <a:gd name="T43" fmla="*/ 79 h 92"/>
                <a:gd name="T44" fmla="*/ 92 w 93"/>
                <a:gd name="T45" fmla="*/ 76 h 92"/>
                <a:gd name="T46" fmla="*/ 88 w 93"/>
                <a:gd name="T47" fmla="*/ 66 h 92"/>
                <a:gd name="T48" fmla="*/ 79 w 93"/>
                <a:gd name="T49" fmla="*/ 49 h 92"/>
                <a:gd name="T50" fmla="*/ 75 w 93"/>
                <a:gd name="T51" fmla="*/ 40 h 92"/>
                <a:gd name="T52" fmla="*/ 69 w 93"/>
                <a:gd name="T53" fmla="*/ 31 h 92"/>
                <a:gd name="T54" fmla="*/ 66 w 93"/>
                <a:gd name="T55" fmla="*/ 16 h 92"/>
                <a:gd name="T56" fmla="*/ 71 w 93"/>
                <a:gd name="T57" fmla="*/ 26 h 92"/>
                <a:gd name="T58" fmla="*/ 80 w 93"/>
                <a:gd name="T59" fmla="*/ 38 h 92"/>
                <a:gd name="T60" fmla="*/ 85 w 93"/>
                <a:gd name="T61" fmla="*/ 26 h 92"/>
                <a:gd name="T62" fmla="*/ 85 w 93"/>
                <a:gd name="T63" fmla="*/ 26 h 92"/>
                <a:gd name="T64" fmla="*/ 85 w 93"/>
                <a:gd name="T65" fmla="*/ 24 h 92"/>
                <a:gd name="T66" fmla="*/ 87 w 93"/>
                <a:gd name="T67" fmla="*/ 2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92">
                  <a:moveTo>
                    <a:pt x="87" y="20"/>
                  </a:moveTo>
                  <a:cubicBezTo>
                    <a:pt x="81" y="5"/>
                    <a:pt x="81" y="5"/>
                    <a:pt x="81" y="5"/>
                  </a:cubicBezTo>
                  <a:cubicBezTo>
                    <a:pt x="80" y="6"/>
                    <a:pt x="80" y="7"/>
                    <a:pt x="80" y="7"/>
                  </a:cubicBezTo>
                  <a:cubicBezTo>
                    <a:pt x="79" y="8"/>
                    <a:pt x="74" y="5"/>
                    <a:pt x="71" y="6"/>
                  </a:cubicBezTo>
                  <a:cubicBezTo>
                    <a:pt x="67" y="7"/>
                    <a:pt x="64" y="6"/>
                    <a:pt x="60" y="4"/>
                  </a:cubicBezTo>
                  <a:cubicBezTo>
                    <a:pt x="56" y="2"/>
                    <a:pt x="44" y="5"/>
                    <a:pt x="42" y="7"/>
                  </a:cubicBezTo>
                  <a:cubicBezTo>
                    <a:pt x="41" y="9"/>
                    <a:pt x="37" y="9"/>
                    <a:pt x="33" y="8"/>
                  </a:cubicBezTo>
                  <a:cubicBezTo>
                    <a:pt x="29" y="6"/>
                    <a:pt x="24" y="4"/>
                    <a:pt x="18" y="3"/>
                  </a:cubicBezTo>
                  <a:cubicBezTo>
                    <a:pt x="11" y="3"/>
                    <a:pt x="6" y="2"/>
                    <a:pt x="5" y="0"/>
                  </a:cubicBezTo>
                  <a:cubicBezTo>
                    <a:pt x="5" y="1"/>
                    <a:pt x="4" y="2"/>
                    <a:pt x="4" y="2"/>
                  </a:cubicBezTo>
                  <a:cubicBezTo>
                    <a:pt x="2" y="8"/>
                    <a:pt x="6" y="10"/>
                    <a:pt x="3" y="13"/>
                  </a:cubicBezTo>
                  <a:cubicBezTo>
                    <a:pt x="0" y="16"/>
                    <a:pt x="3" y="20"/>
                    <a:pt x="3" y="25"/>
                  </a:cubicBezTo>
                  <a:cubicBezTo>
                    <a:pt x="3" y="29"/>
                    <a:pt x="3" y="67"/>
                    <a:pt x="3" y="90"/>
                  </a:cubicBezTo>
                  <a:cubicBezTo>
                    <a:pt x="54" y="90"/>
                    <a:pt x="54" y="90"/>
                    <a:pt x="54" y="90"/>
                  </a:cubicBezTo>
                  <a:cubicBezTo>
                    <a:pt x="54" y="90"/>
                    <a:pt x="56" y="89"/>
                    <a:pt x="57" y="88"/>
                  </a:cubicBezTo>
                  <a:cubicBezTo>
                    <a:pt x="59" y="87"/>
                    <a:pt x="61" y="90"/>
                    <a:pt x="61" y="90"/>
                  </a:cubicBezTo>
                  <a:cubicBezTo>
                    <a:pt x="72" y="90"/>
                    <a:pt x="72" y="90"/>
                    <a:pt x="72" y="90"/>
                  </a:cubicBezTo>
                  <a:cubicBezTo>
                    <a:pt x="72" y="90"/>
                    <a:pt x="74" y="92"/>
                    <a:pt x="77" y="92"/>
                  </a:cubicBezTo>
                  <a:cubicBezTo>
                    <a:pt x="79" y="92"/>
                    <a:pt x="78" y="88"/>
                    <a:pt x="82" y="88"/>
                  </a:cubicBezTo>
                  <a:cubicBezTo>
                    <a:pt x="86" y="88"/>
                    <a:pt x="85" y="82"/>
                    <a:pt x="87" y="82"/>
                  </a:cubicBezTo>
                  <a:cubicBezTo>
                    <a:pt x="90" y="82"/>
                    <a:pt x="89" y="83"/>
                    <a:pt x="92" y="79"/>
                  </a:cubicBezTo>
                  <a:cubicBezTo>
                    <a:pt x="92" y="79"/>
                    <a:pt x="92" y="79"/>
                    <a:pt x="92" y="79"/>
                  </a:cubicBezTo>
                  <a:cubicBezTo>
                    <a:pt x="92" y="78"/>
                    <a:pt x="92" y="77"/>
                    <a:pt x="92" y="76"/>
                  </a:cubicBezTo>
                  <a:cubicBezTo>
                    <a:pt x="93" y="72"/>
                    <a:pt x="90" y="72"/>
                    <a:pt x="88" y="66"/>
                  </a:cubicBezTo>
                  <a:cubicBezTo>
                    <a:pt x="86" y="61"/>
                    <a:pt x="79" y="52"/>
                    <a:pt x="79" y="49"/>
                  </a:cubicBezTo>
                  <a:cubicBezTo>
                    <a:pt x="79" y="46"/>
                    <a:pt x="75" y="44"/>
                    <a:pt x="75" y="40"/>
                  </a:cubicBezTo>
                  <a:cubicBezTo>
                    <a:pt x="75" y="37"/>
                    <a:pt x="73" y="37"/>
                    <a:pt x="69" y="31"/>
                  </a:cubicBezTo>
                  <a:cubicBezTo>
                    <a:pt x="66" y="26"/>
                    <a:pt x="64" y="16"/>
                    <a:pt x="66" y="16"/>
                  </a:cubicBezTo>
                  <a:cubicBezTo>
                    <a:pt x="67" y="15"/>
                    <a:pt x="70" y="24"/>
                    <a:pt x="71" y="26"/>
                  </a:cubicBezTo>
                  <a:cubicBezTo>
                    <a:pt x="72" y="29"/>
                    <a:pt x="77" y="38"/>
                    <a:pt x="80" y="38"/>
                  </a:cubicBezTo>
                  <a:cubicBezTo>
                    <a:pt x="83" y="38"/>
                    <a:pt x="84" y="25"/>
                    <a:pt x="85" y="26"/>
                  </a:cubicBezTo>
                  <a:cubicBezTo>
                    <a:pt x="85" y="26"/>
                    <a:pt x="85" y="26"/>
                    <a:pt x="85" y="26"/>
                  </a:cubicBezTo>
                  <a:cubicBezTo>
                    <a:pt x="85" y="24"/>
                    <a:pt x="85" y="24"/>
                    <a:pt x="85" y="24"/>
                  </a:cubicBezTo>
                  <a:lnTo>
                    <a:pt x="87" y="2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61" name="Freeform 39"/>
            <p:cNvSpPr>
              <a:spLocks/>
            </p:cNvSpPr>
            <p:nvPr/>
          </p:nvSpPr>
          <p:spPr bwMode="auto">
            <a:xfrm>
              <a:off x="6037911" y="4287395"/>
              <a:ext cx="144085" cy="165613"/>
            </a:xfrm>
            <a:custGeom>
              <a:avLst/>
              <a:gdLst>
                <a:gd name="T0" fmla="*/ 24 w 48"/>
                <a:gd name="T1" fmla="*/ 50 h 53"/>
                <a:gd name="T2" fmla="*/ 25 w 48"/>
                <a:gd name="T3" fmla="*/ 44 h 53"/>
                <a:gd name="T4" fmla="*/ 30 w 48"/>
                <a:gd name="T5" fmla="*/ 40 h 53"/>
                <a:gd name="T6" fmla="*/ 34 w 48"/>
                <a:gd name="T7" fmla="*/ 35 h 53"/>
                <a:gd name="T8" fmla="*/ 39 w 48"/>
                <a:gd name="T9" fmla="*/ 41 h 53"/>
                <a:gd name="T10" fmla="*/ 45 w 48"/>
                <a:gd name="T11" fmla="*/ 42 h 53"/>
                <a:gd name="T12" fmla="*/ 48 w 48"/>
                <a:gd name="T13" fmla="*/ 32 h 53"/>
                <a:gd name="T14" fmla="*/ 46 w 48"/>
                <a:gd name="T15" fmla="*/ 23 h 53"/>
                <a:gd name="T16" fmla="*/ 44 w 48"/>
                <a:gd name="T17" fmla="*/ 16 h 53"/>
                <a:gd name="T18" fmla="*/ 45 w 48"/>
                <a:gd name="T19" fmla="*/ 9 h 53"/>
                <a:gd name="T20" fmla="*/ 37 w 48"/>
                <a:gd name="T21" fmla="*/ 9 h 53"/>
                <a:gd name="T22" fmla="*/ 38 w 48"/>
                <a:gd name="T23" fmla="*/ 1 h 53"/>
                <a:gd name="T24" fmla="*/ 25 w 48"/>
                <a:gd name="T25" fmla="*/ 0 h 53"/>
                <a:gd name="T26" fmla="*/ 24 w 48"/>
                <a:gd name="T27" fmla="*/ 1 h 53"/>
                <a:gd name="T28" fmla="*/ 23 w 48"/>
                <a:gd name="T29" fmla="*/ 11 h 53"/>
                <a:gd name="T30" fmla="*/ 12 w 48"/>
                <a:gd name="T31" fmla="*/ 12 h 53"/>
                <a:gd name="T32" fmla="*/ 8 w 48"/>
                <a:gd name="T33" fmla="*/ 12 h 53"/>
                <a:gd name="T34" fmla="*/ 6 w 48"/>
                <a:gd name="T35" fmla="*/ 14 h 53"/>
                <a:gd name="T36" fmla="*/ 10 w 48"/>
                <a:gd name="T37" fmla="*/ 18 h 53"/>
                <a:gd name="T38" fmla="*/ 5 w 48"/>
                <a:gd name="T39" fmla="*/ 22 h 53"/>
                <a:gd name="T40" fmla="*/ 2 w 48"/>
                <a:gd name="T41" fmla="*/ 27 h 53"/>
                <a:gd name="T42" fmla="*/ 6 w 48"/>
                <a:gd name="T43" fmla="*/ 35 h 53"/>
                <a:gd name="T44" fmla="*/ 12 w 48"/>
                <a:gd name="T45" fmla="*/ 42 h 53"/>
                <a:gd name="T46" fmla="*/ 20 w 48"/>
                <a:gd name="T47" fmla="*/ 53 h 53"/>
                <a:gd name="T48" fmla="*/ 24 w 48"/>
                <a:gd name="T49"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24" y="50"/>
                  </a:moveTo>
                  <a:cubicBezTo>
                    <a:pt x="28" y="50"/>
                    <a:pt x="27" y="48"/>
                    <a:pt x="25" y="44"/>
                  </a:cubicBezTo>
                  <a:cubicBezTo>
                    <a:pt x="24" y="39"/>
                    <a:pt x="28" y="40"/>
                    <a:pt x="30" y="40"/>
                  </a:cubicBezTo>
                  <a:cubicBezTo>
                    <a:pt x="33" y="40"/>
                    <a:pt x="32" y="35"/>
                    <a:pt x="34" y="35"/>
                  </a:cubicBezTo>
                  <a:cubicBezTo>
                    <a:pt x="36" y="35"/>
                    <a:pt x="37" y="41"/>
                    <a:pt x="39" y="41"/>
                  </a:cubicBezTo>
                  <a:cubicBezTo>
                    <a:pt x="41" y="40"/>
                    <a:pt x="42" y="42"/>
                    <a:pt x="45" y="42"/>
                  </a:cubicBezTo>
                  <a:cubicBezTo>
                    <a:pt x="48" y="41"/>
                    <a:pt x="48" y="36"/>
                    <a:pt x="48" y="32"/>
                  </a:cubicBezTo>
                  <a:cubicBezTo>
                    <a:pt x="48" y="27"/>
                    <a:pt x="48" y="24"/>
                    <a:pt x="46" y="23"/>
                  </a:cubicBezTo>
                  <a:cubicBezTo>
                    <a:pt x="43" y="21"/>
                    <a:pt x="41" y="18"/>
                    <a:pt x="44" y="16"/>
                  </a:cubicBezTo>
                  <a:cubicBezTo>
                    <a:pt x="47" y="14"/>
                    <a:pt x="48" y="11"/>
                    <a:pt x="45" y="9"/>
                  </a:cubicBezTo>
                  <a:cubicBezTo>
                    <a:pt x="42" y="7"/>
                    <a:pt x="37" y="11"/>
                    <a:pt x="37" y="9"/>
                  </a:cubicBezTo>
                  <a:cubicBezTo>
                    <a:pt x="37" y="8"/>
                    <a:pt x="37" y="4"/>
                    <a:pt x="38" y="1"/>
                  </a:cubicBezTo>
                  <a:cubicBezTo>
                    <a:pt x="32" y="0"/>
                    <a:pt x="25" y="0"/>
                    <a:pt x="25" y="0"/>
                  </a:cubicBezTo>
                  <a:cubicBezTo>
                    <a:pt x="24" y="1"/>
                    <a:pt x="24" y="1"/>
                    <a:pt x="24" y="1"/>
                  </a:cubicBezTo>
                  <a:cubicBezTo>
                    <a:pt x="24" y="7"/>
                    <a:pt x="23" y="11"/>
                    <a:pt x="23" y="11"/>
                  </a:cubicBezTo>
                  <a:cubicBezTo>
                    <a:pt x="23" y="11"/>
                    <a:pt x="14" y="12"/>
                    <a:pt x="12" y="12"/>
                  </a:cubicBezTo>
                  <a:cubicBezTo>
                    <a:pt x="11" y="12"/>
                    <a:pt x="10" y="12"/>
                    <a:pt x="8" y="12"/>
                  </a:cubicBezTo>
                  <a:cubicBezTo>
                    <a:pt x="7" y="13"/>
                    <a:pt x="7" y="14"/>
                    <a:pt x="6" y="14"/>
                  </a:cubicBezTo>
                  <a:cubicBezTo>
                    <a:pt x="5" y="15"/>
                    <a:pt x="9" y="17"/>
                    <a:pt x="10" y="18"/>
                  </a:cubicBezTo>
                  <a:cubicBezTo>
                    <a:pt x="10" y="20"/>
                    <a:pt x="5" y="20"/>
                    <a:pt x="5" y="22"/>
                  </a:cubicBezTo>
                  <a:cubicBezTo>
                    <a:pt x="5" y="24"/>
                    <a:pt x="3" y="26"/>
                    <a:pt x="2" y="27"/>
                  </a:cubicBezTo>
                  <a:cubicBezTo>
                    <a:pt x="0" y="28"/>
                    <a:pt x="6" y="33"/>
                    <a:pt x="6" y="35"/>
                  </a:cubicBezTo>
                  <a:cubicBezTo>
                    <a:pt x="6" y="36"/>
                    <a:pt x="7" y="38"/>
                    <a:pt x="12" y="42"/>
                  </a:cubicBezTo>
                  <a:cubicBezTo>
                    <a:pt x="16" y="47"/>
                    <a:pt x="14" y="48"/>
                    <a:pt x="20" y="53"/>
                  </a:cubicBezTo>
                  <a:cubicBezTo>
                    <a:pt x="21" y="52"/>
                    <a:pt x="22" y="50"/>
                    <a:pt x="24" y="5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62" name="Freeform 40"/>
            <p:cNvSpPr>
              <a:spLocks/>
            </p:cNvSpPr>
            <p:nvPr/>
          </p:nvSpPr>
          <p:spPr bwMode="auto">
            <a:xfrm>
              <a:off x="6053213" y="4291337"/>
              <a:ext cx="57379" cy="34174"/>
            </a:xfrm>
            <a:custGeom>
              <a:avLst/>
              <a:gdLst>
                <a:gd name="T0" fmla="*/ 18 w 19"/>
                <a:gd name="T1" fmla="*/ 10 h 11"/>
                <a:gd name="T2" fmla="*/ 19 w 19"/>
                <a:gd name="T3" fmla="*/ 0 h 11"/>
                <a:gd name="T4" fmla="*/ 16 w 19"/>
                <a:gd name="T5" fmla="*/ 0 h 11"/>
                <a:gd name="T6" fmla="*/ 5 w 19"/>
                <a:gd name="T7" fmla="*/ 0 h 11"/>
                <a:gd name="T8" fmla="*/ 5 w 19"/>
                <a:gd name="T9" fmla="*/ 0 h 11"/>
                <a:gd name="T10" fmla="*/ 3 w 19"/>
                <a:gd name="T11" fmla="*/ 6 h 11"/>
                <a:gd name="T12" fmla="*/ 3 w 19"/>
                <a:gd name="T13" fmla="*/ 9 h 11"/>
                <a:gd name="T14" fmla="*/ 3 w 19"/>
                <a:gd name="T15" fmla="*/ 11 h 11"/>
                <a:gd name="T16" fmla="*/ 7 w 19"/>
                <a:gd name="T17" fmla="*/ 11 h 11"/>
                <a:gd name="T18" fmla="*/ 18 w 19"/>
                <a:gd name="T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1">
                  <a:moveTo>
                    <a:pt x="18" y="10"/>
                  </a:moveTo>
                  <a:cubicBezTo>
                    <a:pt x="18" y="10"/>
                    <a:pt x="19" y="6"/>
                    <a:pt x="19" y="0"/>
                  </a:cubicBezTo>
                  <a:cubicBezTo>
                    <a:pt x="16" y="0"/>
                    <a:pt x="16" y="0"/>
                    <a:pt x="16" y="0"/>
                  </a:cubicBezTo>
                  <a:cubicBezTo>
                    <a:pt x="5" y="0"/>
                    <a:pt x="5" y="0"/>
                    <a:pt x="5" y="0"/>
                  </a:cubicBezTo>
                  <a:cubicBezTo>
                    <a:pt x="5" y="0"/>
                    <a:pt x="5" y="0"/>
                    <a:pt x="5" y="0"/>
                  </a:cubicBezTo>
                  <a:cubicBezTo>
                    <a:pt x="6" y="2"/>
                    <a:pt x="6" y="5"/>
                    <a:pt x="3" y="6"/>
                  </a:cubicBezTo>
                  <a:cubicBezTo>
                    <a:pt x="0" y="7"/>
                    <a:pt x="0" y="9"/>
                    <a:pt x="3" y="9"/>
                  </a:cubicBezTo>
                  <a:cubicBezTo>
                    <a:pt x="4" y="9"/>
                    <a:pt x="4" y="10"/>
                    <a:pt x="3" y="11"/>
                  </a:cubicBezTo>
                  <a:cubicBezTo>
                    <a:pt x="5" y="11"/>
                    <a:pt x="6" y="11"/>
                    <a:pt x="7" y="11"/>
                  </a:cubicBezTo>
                  <a:cubicBezTo>
                    <a:pt x="9" y="11"/>
                    <a:pt x="18" y="10"/>
                    <a:pt x="18" y="1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63" name="Freeform 41"/>
            <p:cNvSpPr>
              <a:spLocks/>
            </p:cNvSpPr>
            <p:nvPr/>
          </p:nvSpPr>
          <p:spPr bwMode="auto">
            <a:xfrm>
              <a:off x="6097840" y="4250592"/>
              <a:ext cx="181062" cy="230018"/>
            </a:xfrm>
            <a:custGeom>
              <a:avLst/>
              <a:gdLst>
                <a:gd name="T0" fmla="*/ 16 w 60"/>
                <a:gd name="T1" fmla="*/ 70 h 74"/>
                <a:gd name="T2" fmla="*/ 22 w 60"/>
                <a:gd name="T3" fmla="*/ 71 h 74"/>
                <a:gd name="T4" fmla="*/ 29 w 60"/>
                <a:gd name="T5" fmla="*/ 71 h 74"/>
                <a:gd name="T6" fmla="*/ 32 w 60"/>
                <a:gd name="T7" fmla="*/ 71 h 74"/>
                <a:gd name="T8" fmla="*/ 38 w 60"/>
                <a:gd name="T9" fmla="*/ 66 h 74"/>
                <a:gd name="T10" fmla="*/ 41 w 60"/>
                <a:gd name="T11" fmla="*/ 60 h 74"/>
                <a:gd name="T12" fmla="*/ 41 w 60"/>
                <a:gd name="T13" fmla="*/ 46 h 74"/>
                <a:gd name="T14" fmla="*/ 48 w 60"/>
                <a:gd name="T15" fmla="*/ 36 h 74"/>
                <a:gd name="T16" fmla="*/ 55 w 60"/>
                <a:gd name="T17" fmla="*/ 19 h 74"/>
                <a:gd name="T18" fmla="*/ 58 w 60"/>
                <a:gd name="T19" fmla="*/ 10 h 74"/>
                <a:gd name="T20" fmla="*/ 59 w 60"/>
                <a:gd name="T21" fmla="*/ 1 h 74"/>
                <a:gd name="T22" fmla="*/ 59 w 60"/>
                <a:gd name="T23" fmla="*/ 1 h 74"/>
                <a:gd name="T24" fmla="*/ 52 w 60"/>
                <a:gd name="T25" fmla="*/ 0 h 74"/>
                <a:gd name="T26" fmla="*/ 48 w 60"/>
                <a:gd name="T27" fmla="*/ 1 h 74"/>
                <a:gd name="T28" fmla="*/ 44 w 60"/>
                <a:gd name="T29" fmla="*/ 2 h 74"/>
                <a:gd name="T30" fmla="*/ 42 w 60"/>
                <a:gd name="T31" fmla="*/ 8 h 74"/>
                <a:gd name="T32" fmla="*/ 39 w 60"/>
                <a:gd name="T33" fmla="*/ 17 h 74"/>
                <a:gd name="T34" fmla="*/ 27 w 60"/>
                <a:gd name="T35" fmla="*/ 13 h 74"/>
                <a:gd name="T36" fmla="*/ 18 w 60"/>
                <a:gd name="T37" fmla="*/ 13 h 74"/>
                <a:gd name="T38" fmla="*/ 17 w 60"/>
                <a:gd name="T39" fmla="*/ 21 h 74"/>
                <a:gd name="T40" fmla="*/ 25 w 60"/>
                <a:gd name="T41" fmla="*/ 21 h 74"/>
                <a:gd name="T42" fmla="*/ 24 w 60"/>
                <a:gd name="T43" fmla="*/ 28 h 74"/>
                <a:gd name="T44" fmla="*/ 26 w 60"/>
                <a:gd name="T45" fmla="*/ 35 h 74"/>
                <a:gd name="T46" fmla="*/ 28 w 60"/>
                <a:gd name="T47" fmla="*/ 44 h 74"/>
                <a:gd name="T48" fmla="*/ 25 w 60"/>
                <a:gd name="T49" fmla="*/ 54 h 74"/>
                <a:gd name="T50" fmla="*/ 19 w 60"/>
                <a:gd name="T51" fmla="*/ 53 h 74"/>
                <a:gd name="T52" fmla="*/ 14 w 60"/>
                <a:gd name="T53" fmla="*/ 47 h 74"/>
                <a:gd name="T54" fmla="*/ 10 w 60"/>
                <a:gd name="T55" fmla="*/ 52 h 74"/>
                <a:gd name="T56" fmla="*/ 5 w 60"/>
                <a:gd name="T57" fmla="*/ 56 h 74"/>
                <a:gd name="T58" fmla="*/ 4 w 60"/>
                <a:gd name="T59" fmla="*/ 62 h 74"/>
                <a:gd name="T60" fmla="*/ 0 w 60"/>
                <a:gd name="T61" fmla="*/ 65 h 74"/>
                <a:gd name="T62" fmla="*/ 1 w 60"/>
                <a:gd name="T63" fmla="*/ 66 h 74"/>
                <a:gd name="T64" fmla="*/ 8 w 60"/>
                <a:gd name="T65" fmla="*/ 74 h 74"/>
                <a:gd name="T66" fmla="*/ 16 w 60"/>
                <a:gd name="T67" fmla="*/ 7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74">
                  <a:moveTo>
                    <a:pt x="16" y="70"/>
                  </a:moveTo>
                  <a:cubicBezTo>
                    <a:pt x="18" y="71"/>
                    <a:pt x="19" y="73"/>
                    <a:pt x="22" y="71"/>
                  </a:cubicBezTo>
                  <a:cubicBezTo>
                    <a:pt x="25" y="68"/>
                    <a:pt x="29" y="69"/>
                    <a:pt x="29" y="71"/>
                  </a:cubicBezTo>
                  <a:cubicBezTo>
                    <a:pt x="29" y="74"/>
                    <a:pt x="30" y="73"/>
                    <a:pt x="32" y="71"/>
                  </a:cubicBezTo>
                  <a:cubicBezTo>
                    <a:pt x="35" y="68"/>
                    <a:pt x="38" y="71"/>
                    <a:pt x="38" y="66"/>
                  </a:cubicBezTo>
                  <a:cubicBezTo>
                    <a:pt x="38" y="61"/>
                    <a:pt x="41" y="66"/>
                    <a:pt x="41" y="60"/>
                  </a:cubicBezTo>
                  <a:cubicBezTo>
                    <a:pt x="41" y="54"/>
                    <a:pt x="41" y="48"/>
                    <a:pt x="41" y="46"/>
                  </a:cubicBezTo>
                  <a:cubicBezTo>
                    <a:pt x="41" y="43"/>
                    <a:pt x="48" y="41"/>
                    <a:pt x="48" y="36"/>
                  </a:cubicBezTo>
                  <a:cubicBezTo>
                    <a:pt x="48" y="32"/>
                    <a:pt x="55" y="24"/>
                    <a:pt x="55" y="19"/>
                  </a:cubicBezTo>
                  <a:cubicBezTo>
                    <a:pt x="55" y="13"/>
                    <a:pt x="56" y="12"/>
                    <a:pt x="58" y="10"/>
                  </a:cubicBezTo>
                  <a:cubicBezTo>
                    <a:pt x="59" y="8"/>
                    <a:pt x="60" y="4"/>
                    <a:pt x="59" y="1"/>
                  </a:cubicBezTo>
                  <a:cubicBezTo>
                    <a:pt x="59" y="1"/>
                    <a:pt x="59" y="1"/>
                    <a:pt x="59" y="1"/>
                  </a:cubicBezTo>
                  <a:cubicBezTo>
                    <a:pt x="52" y="0"/>
                    <a:pt x="52" y="0"/>
                    <a:pt x="52" y="0"/>
                  </a:cubicBezTo>
                  <a:cubicBezTo>
                    <a:pt x="48" y="1"/>
                    <a:pt x="48" y="1"/>
                    <a:pt x="48" y="1"/>
                  </a:cubicBezTo>
                  <a:cubicBezTo>
                    <a:pt x="44" y="2"/>
                    <a:pt x="44" y="2"/>
                    <a:pt x="44" y="2"/>
                  </a:cubicBezTo>
                  <a:cubicBezTo>
                    <a:pt x="44" y="2"/>
                    <a:pt x="44" y="6"/>
                    <a:pt x="42" y="8"/>
                  </a:cubicBezTo>
                  <a:cubicBezTo>
                    <a:pt x="40" y="11"/>
                    <a:pt x="39" y="17"/>
                    <a:pt x="39" y="17"/>
                  </a:cubicBezTo>
                  <a:cubicBezTo>
                    <a:pt x="39" y="17"/>
                    <a:pt x="30" y="12"/>
                    <a:pt x="27" y="13"/>
                  </a:cubicBezTo>
                  <a:cubicBezTo>
                    <a:pt x="26" y="13"/>
                    <a:pt x="22" y="13"/>
                    <a:pt x="18" y="13"/>
                  </a:cubicBezTo>
                  <a:cubicBezTo>
                    <a:pt x="17" y="16"/>
                    <a:pt x="17" y="20"/>
                    <a:pt x="17" y="21"/>
                  </a:cubicBezTo>
                  <a:cubicBezTo>
                    <a:pt x="17" y="23"/>
                    <a:pt x="22" y="19"/>
                    <a:pt x="25" y="21"/>
                  </a:cubicBezTo>
                  <a:cubicBezTo>
                    <a:pt x="28" y="23"/>
                    <a:pt x="27" y="26"/>
                    <a:pt x="24" y="28"/>
                  </a:cubicBezTo>
                  <a:cubicBezTo>
                    <a:pt x="21" y="30"/>
                    <a:pt x="23" y="33"/>
                    <a:pt x="26" y="35"/>
                  </a:cubicBezTo>
                  <a:cubicBezTo>
                    <a:pt x="28" y="36"/>
                    <a:pt x="28" y="39"/>
                    <a:pt x="28" y="44"/>
                  </a:cubicBezTo>
                  <a:cubicBezTo>
                    <a:pt x="28" y="48"/>
                    <a:pt x="28" y="53"/>
                    <a:pt x="25" y="54"/>
                  </a:cubicBezTo>
                  <a:cubicBezTo>
                    <a:pt x="22" y="54"/>
                    <a:pt x="21" y="52"/>
                    <a:pt x="19" y="53"/>
                  </a:cubicBezTo>
                  <a:cubicBezTo>
                    <a:pt x="17" y="53"/>
                    <a:pt x="16" y="47"/>
                    <a:pt x="14" y="47"/>
                  </a:cubicBezTo>
                  <a:cubicBezTo>
                    <a:pt x="12" y="47"/>
                    <a:pt x="13" y="52"/>
                    <a:pt x="10" y="52"/>
                  </a:cubicBezTo>
                  <a:cubicBezTo>
                    <a:pt x="8" y="52"/>
                    <a:pt x="4" y="51"/>
                    <a:pt x="5" y="56"/>
                  </a:cubicBezTo>
                  <a:cubicBezTo>
                    <a:pt x="7" y="60"/>
                    <a:pt x="8" y="62"/>
                    <a:pt x="4" y="62"/>
                  </a:cubicBezTo>
                  <a:cubicBezTo>
                    <a:pt x="2" y="62"/>
                    <a:pt x="1" y="64"/>
                    <a:pt x="0" y="65"/>
                  </a:cubicBezTo>
                  <a:cubicBezTo>
                    <a:pt x="0" y="65"/>
                    <a:pt x="1" y="65"/>
                    <a:pt x="1" y="66"/>
                  </a:cubicBezTo>
                  <a:cubicBezTo>
                    <a:pt x="5" y="68"/>
                    <a:pt x="7" y="71"/>
                    <a:pt x="8" y="74"/>
                  </a:cubicBezTo>
                  <a:cubicBezTo>
                    <a:pt x="12" y="72"/>
                    <a:pt x="15" y="70"/>
                    <a:pt x="16" y="7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64" name="Freeform 42"/>
            <p:cNvSpPr>
              <a:spLocks/>
            </p:cNvSpPr>
            <p:nvPr/>
          </p:nvSpPr>
          <p:spPr bwMode="auto">
            <a:xfrm>
              <a:off x="6357959" y="3722207"/>
              <a:ext cx="418229" cy="534956"/>
            </a:xfrm>
            <a:custGeom>
              <a:avLst/>
              <a:gdLst>
                <a:gd name="T0" fmla="*/ 105 w 139"/>
                <a:gd name="T1" fmla="*/ 9 h 172"/>
                <a:gd name="T2" fmla="*/ 95 w 139"/>
                <a:gd name="T3" fmla="*/ 11 h 172"/>
                <a:gd name="T4" fmla="*/ 80 w 139"/>
                <a:gd name="T5" fmla="*/ 9 h 172"/>
                <a:gd name="T6" fmla="*/ 26 w 139"/>
                <a:gd name="T7" fmla="*/ 11 h 172"/>
                <a:gd name="T8" fmla="*/ 18 w 139"/>
                <a:gd name="T9" fmla="*/ 29 h 172"/>
                <a:gd name="T10" fmla="*/ 17 w 139"/>
                <a:gd name="T11" fmla="*/ 65 h 172"/>
                <a:gd name="T12" fmla="*/ 7 w 139"/>
                <a:gd name="T13" fmla="*/ 75 h 172"/>
                <a:gd name="T14" fmla="*/ 3 w 139"/>
                <a:gd name="T15" fmla="*/ 88 h 172"/>
                <a:gd name="T16" fmla="*/ 5 w 139"/>
                <a:gd name="T17" fmla="*/ 98 h 172"/>
                <a:gd name="T18" fmla="*/ 8 w 139"/>
                <a:gd name="T19" fmla="*/ 107 h 172"/>
                <a:gd name="T20" fmla="*/ 15 w 139"/>
                <a:gd name="T21" fmla="*/ 123 h 172"/>
                <a:gd name="T22" fmla="*/ 18 w 139"/>
                <a:gd name="T23" fmla="*/ 127 h 172"/>
                <a:gd name="T24" fmla="*/ 26 w 139"/>
                <a:gd name="T25" fmla="*/ 132 h 172"/>
                <a:gd name="T26" fmla="*/ 34 w 139"/>
                <a:gd name="T27" fmla="*/ 142 h 172"/>
                <a:gd name="T28" fmla="*/ 43 w 139"/>
                <a:gd name="T29" fmla="*/ 152 h 172"/>
                <a:gd name="T30" fmla="*/ 47 w 139"/>
                <a:gd name="T31" fmla="*/ 159 h 172"/>
                <a:gd name="T32" fmla="*/ 56 w 139"/>
                <a:gd name="T33" fmla="*/ 163 h 172"/>
                <a:gd name="T34" fmla="*/ 65 w 139"/>
                <a:gd name="T35" fmla="*/ 163 h 172"/>
                <a:gd name="T36" fmla="*/ 81 w 139"/>
                <a:gd name="T37" fmla="*/ 169 h 172"/>
                <a:gd name="T38" fmla="*/ 92 w 139"/>
                <a:gd name="T39" fmla="*/ 169 h 172"/>
                <a:gd name="T40" fmla="*/ 100 w 139"/>
                <a:gd name="T41" fmla="*/ 166 h 172"/>
                <a:gd name="T42" fmla="*/ 108 w 139"/>
                <a:gd name="T43" fmla="*/ 160 h 172"/>
                <a:gd name="T44" fmla="*/ 115 w 139"/>
                <a:gd name="T45" fmla="*/ 162 h 172"/>
                <a:gd name="T46" fmla="*/ 108 w 139"/>
                <a:gd name="T47" fmla="*/ 148 h 172"/>
                <a:gd name="T48" fmla="*/ 93 w 139"/>
                <a:gd name="T49" fmla="*/ 135 h 172"/>
                <a:gd name="T50" fmla="*/ 101 w 139"/>
                <a:gd name="T51" fmla="*/ 128 h 172"/>
                <a:gd name="T52" fmla="*/ 105 w 139"/>
                <a:gd name="T53" fmla="*/ 111 h 172"/>
                <a:gd name="T54" fmla="*/ 111 w 139"/>
                <a:gd name="T55" fmla="*/ 99 h 172"/>
                <a:gd name="T56" fmla="*/ 120 w 139"/>
                <a:gd name="T57" fmla="*/ 89 h 172"/>
                <a:gd name="T58" fmla="*/ 123 w 139"/>
                <a:gd name="T59" fmla="*/ 67 h 172"/>
                <a:gd name="T60" fmla="*/ 131 w 139"/>
                <a:gd name="T61" fmla="*/ 54 h 172"/>
                <a:gd name="T62" fmla="*/ 134 w 139"/>
                <a:gd name="T63" fmla="*/ 42 h 172"/>
                <a:gd name="T64" fmla="*/ 127 w 139"/>
                <a:gd name="T65" fmla="*/ 15 h 172"/>
                <a:gd name="T66" fmla="*/ 115 w 139"/>
                <a:gd name="T67" fmla="*/ 0 h 172"/>
                <a:gd name="T68" fmla="*/ 110 w 139"/>
                <a:gd name="T69" fmla="*/ 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9" h="172">
                  <a:moveTo>
                    <a:pt x="110" y="3"/>
                  </a:moveTo>
                  <a:cubicBezTo>
                    <a:pt x="108" y="3"/>
                    <a:pt x="109" y="9"/>
                    <a:pt x="105" y="9"/>
                  </a:cubicBezTo>
                  <a:cubicBezTo>
                    <a:pt x="101" y="9"/>
                    <a:pt x="102" y="13"/>
                    <a:pt x="100" y="13"/>
                  </a:cubicBezTo>
                  <a:cubicBezTo>
                    <a:pt x="97" y="13"/>
                    <a:pt x="95" y="11"/>
                    <a:pt x="95" y="11"/>
                  </a:cubicBezTo>
                  <a:cubicBezTo>
                    <a:pt x="84" y="11"/>
                    <a:pt x="84" y="11"/>
                    <a:pt x="84" y="11"/>
                  </a:cubicBezTo>
                  <a:cubicBezTo>
                    <a:pt x="84" y="11"/>
                    <a:pt x="82" y="8"/>
                    <a:pt x="80" y="9"/>
                  </a:cubicBezTo>
                  <a:cubicBezTo>
                    <a:pt x="79" y="10"/>
                    <a:pt x="77" y="11"/>
                    <a:pt x="77" y="11"/>
                  </a:cubicBezTo>
                  <a:cubicBezTo>
                    <a:pt x="26" y="11"/>
                    <a:pt x="26" y="11"/>
                    <a:pt x="26" y="11"/>
                  </a:cubicBezTo>
                  <a:cubicBezTo>
                    <a:pt x="26" y="22"/>
                    <a:pt x="26" y="29"/>
                    <a:pt x="26" y="29"/>
                  </a:cubicBezTo>
                  <a:cubicBezTo>
                    <a:pt x="18" y="29"/>
                    <a:pt x="18" y="29"/>
                    <a:pt x="18" y="29"/>
                  </a:cubicBezTo>
                  <a:cubicBezTo>
                    <a:pt x="18" y="56"/>
                    <a:pt x="18" y="56"/>
                    <a:pt x="18" y="56"/>
                  </a:cubicBezTo>
                  <a:cubicBezTo>
                    <a:pt x="18" y="56"/>
                    <a:pt x="19" y="65"/>
                    <a:pt x="17" y="65"/>
                  </a:cubicBezTo>
                  <a:cubicBezTo>
                    <a:pt x="16" y="66"/>
                    <a:pt x="10" y="67"/>
                    <a:pt x="10" y="70"/>
                  </a:cubicBezTo>
                  <a:cubicBezTo>
                    <a:pt x="10" y="73"/>
                    <a:pt x="9" y="75"/>
                    <a:pt x="7" y="75"/>
                  </a:cubicBezTo>
                  <a:cubicBezTo>
                    <a:pt x="4" y="76"/>
                    <a:pt x="7" y="81"/>
                    <a:pt x="3" y="81"/>
                  </a:cubicBezTo>
                  <a:cubicBezTo>
                    <a:pt x="0" y="81"/>
                    <a:pt x="5" y="85"/>
                    <a:pt x="3" y="88"/>
                  </a:cubicBezTo>
                  <a:cubicBezTo>
                    <a:pt x="1" y="90"/>
                    <a:pt x="1" y="92"/>
                    <a:pt x="4" y="92"/>
                  </a:cubicBezTo>
                  <a:cubicBezTo>
                    <a:pt x="6" y="92"/>
                    <a:pt x="5" y="95"/>
                    <a:pt x="5" y="98"/>
                  </a:cubicBezTo>
                  <a:cubicBezTo>
                    <a:pt x="5" y="102"/>
                    <a:pt x="9" y="104"/>
                    <a:pt x="9" y="104"/>
                  </a:cubicBezTo>
                  <a:cubicBezTo>
                    <a:pt x="8" y="107"/>
                    <a:pt x="8" y="107"/>
                    <a:pt x="8" y="107"/>
                  </a:cubicBezTo>
                  <a:cubicBezTo>
                    <a:pt x="8" y="107"/>
                    <a:pt x="14" y="114"/>
                    <a:pt x="15" y="116"/>
                  </a:cubicBezTo>
                  <a:cubicBezTo>
                    <a:pt x="15" y="117"/>
                    <a:pt x="18" y="121"/>
                    <a:pt x="15" y="123"/>
                  </a:cubicBezTo>
                  <a:cubicBezTo>
                    <a:pt x="12" y="124"/>
                    <a:pt x="14" y="126"/>
                    <a:pt x="14" y="126"/>
                  </a:cubicBezTo>
                  <a:cubicBezTo>
                    <a:pt x="18" y="127"/>
                    <a:pt x="18" y="127"/>
                    <a:pt x="18" y="127"/>
                  </a:cubicBezTo>
                  <a:cubicBezTo>
                    <a:pt x="19" y="129"/>
                    <a:pt x="19" y="129"/>
                    <a:pt x="19" y="129"/>
                  </a:cubicBezTo>
                  <a:cubicBezTo>
                    <a:pt x="19" y="129"/>
                    <a:pt x="23" y="129"/>
                    <a:pt x="26" y="132"/>
                  </a:cubicBezTo>
                  <a:cubicBezTo>
                    <a:pt x="28" y="135"/>
                    <a:pt x="29" y="136"/>
                    <a:pt x="29" y="137"/>
                  </a:cubicBezTo>
                  <a:cubicBezTo>
                    <a:pt x="29" y="139"/>
                    <a:pt x="31" y="139"/>
                    <a:pt x="34" y="142"/>
                  </a:cubicBezTo>
                  <a:cubicBezTo>
                    <a:pt x="37" y="145"/>
                    <a:pt x="37" y="146"/>
                    <a:pt x="37" y="148"/>
                  </a:cubicBezTo>
                  <a:cubicBezTo>
                    <a:pt x="37" y="149"/>
                    <a:pt x="43" y="152"/>
                    <a:pt x="43" y="152"/>
                  </a:cubicBezTo>
                  <a:cubicBezTo>
                    <a:pt x="45" y="157"/>
                    <a:pt x="45" y="157"/>
                    <a:pt x="45" y="157"/>
                  </a:cubicBezTo>
                  <a:cubicBezTo>
                    <a:pt x="46" y="157"/>
                    <a:pt x="47" y="158"/>
                    <a:pt x="47" y="159"/>
                  </a:cubicBezTo>
                  <a:cubicBezTo>
                    <a:pt x="48" y="162"/>
                    <a:pt x="51" y="163"/>
                    <a:pt x="51" y="163"/>
                  </a:cubicBezTo>
                  <a:cubicBezTo>
                    <a:pt x="51" y="163"/>
                    <a:pt x="54" y="165"/>
                    <a:pt x="56" y="163"/>
                  </a:cubicBezTo>
                  <a:cubicBezTo>
                    <a:pt x="58" y="161"/>
                    <a:pt x="61" y="164"/>
                    <a:pt x="61" y="164"/>
                  </a:cubicBezTo>
                  <a:cubicBezTo>
                    <a:pt x="61" y="164"/>
                    <a:pt x="63" y="162"/>
                    <a:pt x="65" y="163"/>
                  </a:cubicBezTo>
                  <a:cubicBezTo>
                    <a:pt x="66" y="163"/>
                    <a:pt x="71" y="167"/>
                    <a:pt x="75" y="171"/>
                  </a:cubicBezTo>
                  <a:cubicBezTo>
                    <a:pt x="75" y="171"/>
                    <a:pt x="79" y="169"/>
                    <a:pt x="81" y="169"/>
                  </a:cubicBezTo>
                  <a:cubicBezTo>
                    <a:pt x="83" y="169"/>
                    <a:pt x="85" y="172"/>
                    <a:pt x="86" y="171"/>
                  </a:cubicBezTo>
                  <a:cubicBezTo>
                    <a:pt x="87" y="170"/>
                    <a:pt x="91" y="168"/>
                    <a:pt x="92" y="169"/>
                  </a:cubicBezTo>
                  <a:cubicBezTo>
                    <a:pt x="94" y="170"/>
                    <a:pt x="97" y="170"/>
                    <a:pt x="98" y="168"/>
                  </a:cubicBezTo>
                  <a:cubicBezTo>
                    <a:pt x="98" y="168"/>
                    <a:pt x="99" y="167"/>
                    <a:pt x="100" y="166"/>
                  </a:cubicBezTo>
                  <a:cubicBezTo>
                    <a:pt x="101" y="165"/>
                    <a:pt x="101" y="165"/>
                    <a:pt x="102" y="164"/>
                  </a:cubicBezTo>
                  <a:cubicBezTo>
                    <a:pt x="102" y="163"/>
                    <a:pt x="106" y="160"/>
                    <a:pt x="108" y="160"/>
                  </a:cubicBezTo>
                  <a:cubicBezTo>
                    <a:pt x="110" y="160"/>
                    <a:pt x="112" y="159"/>
                    <a:pt x="113" y="160"/>
                  </a:cubicBezTo>
                  <a:cubicBezTo>
                    <a:pt x="114" y="161"/>
                    <a:pt x="115" y="161"/>
                    <a:pt x="115" y="162"/>
                  </a:cubicBezTo>
                  <a:cubicBezTo>
                    <a:pt x="116" y="157"/>
                    <a:pt x="117" y="154"/>
                    <a:pt x="116" y="154"/>
                  </a:cubicBezTo>
                  <a:cubicBezTo>
                    <a:pt x="113" y="154"/>
                    <a:pt x="109" y="152"/>
                    <a:pt x="108" y="148"/>
                  </a:cubicBezTo>
                  <a:cubicBezTo>
                    <a:pt x="106" y="144"/>
                    <a:pt x="101" y="141"/>
                    <a:pt x="100" y="139"/>
                  </a:cubicBezTo>
                  <a:cubicBezTo>
                    <a:pt x="99" y="136"/>
                    <a:pt x="94" y="137"/>
                    <a:pt x="93" y="135"/>
                  </a:cubicBezTo>
                  <a:cubicBezTo>
                    <a:pt x="92" y="132"/>
                    <a:pt x="94" y="132"/>
                    <a:pt x="94" y="130"/>
                  </a:cubicBezTo>
                  <a:cubicBezTo>
                    <a:pt x="94" y="127"/>
                    <a:pt x="100" y="129"/>
                    <a:pt x="101" y="128"/>
                  </a:cubicBezTo>
                  <a:cubicBezTo>
                    <a:pt x="101" y="128"/>
                    <a:pt x="102" y="122"/>
                    <a:pt x="102" y="119"/>
                  </a:cubicBezTo>
                  <a:cubicBezTo>
                    <a:pt x="102" y="116"/>
                    <a:pt x="106" y="113"/>
                    <a:pt x="105" y="111"/>
                  </a:cubicBezTo>
                  <a:cubicBezTo>
                    <a:pt x="103" y="110"/>
                    <a:pt x="106" y="109"/>
                    <a:pt x="108" y="107"/>
                  </a:cubicBezTo>
                  <a:cubicBezTo>
                    <a:pt x="110" y="106"/>
                    <a:pt x="109" y="101"/>
                    <a:pt x="111" y="99"/>
                  </a:cubicBezTo>
                  <a:cubicBezTo>
                    <a:pt x="113" y="97"/>
                    <a:pt x="114" y="93"/>
                    <a:pt x="116" y="93"/>
                  </a:cubicBezTo>
                  <a:cubicBezTo>
                    <a:pt x="118" y="93"/>
                    <a:pt x="120" y="91"/>
                    <a:pt x="120" y="89"/>
                  </a:cubicBezTo>
                  <a:cubicBezTo>
                    <a:pt x="120" y="87"/>
                    <a:pt x="123" y="82"/>
                    <a:pt x="123" y="79"/>
                  </a:cubicBezTo>
                  <a:cubicBezTo>
                    <a:pt x="122" y="75"/>
                    <a:pt x="121" y="71"/>
                    <a:pt x="123" y="67"/>
                  </a:cubicBezTo>
                  <a:cubicBezTo>
                    <a:pt x="126" y="64"/>
                    <a:pt x="127" y="62"/>
                    <a:pt x="126" y="59"/>
                  </a:cubicBezTo>
                  <a:cubicBezTo>
                    <a:pt x="126" y="56"/>
                    <a:pt x="130" y="56"/>
                    <a:pt x="131" y="54"/>
                  </a:cubicBezTo>
                  <a:cubicBezTo>
                    <a:pt x="132" y="53"/>
                    <a:pt x="136" y="52"/>
                    <a:pt x="139" y="47"/>
                  </a:cubicBezTo>
                  <a:cubicBezTo>
                    <a:pt x="137" y="45"/>
                    <a:pt x="135" y="43"/>
                    <a:pt x="134" y="42"/>
                  </a:cubicBezTo>
                  <a:cubicBezTo>
                    <a:pt x="131" y="41"/>
                    <a:pt x="129" y="35"/>
                    <a:pt x="129" y="29"/>
                  </a:cubicBezTo>
                  <a:cubicBezTo>
                    <a:pt x="129" y="22"/>
                    <a:pt x="127" y="17"/>
                    <a:pt x="127" y="15"/>
                  </a:cubicBezTo>
                  <a:cubicBezTo>
                    <a:pt x="127" y="13"/>
                    <a:pt x="124" y="8"/>
                    <a:pt x="120" y="6"/>
                  </a:cubicBezTo>
                  <a:cubicBezTo>
                    <a:pt x="117" y="5"/>
                    <a:pt x="115" y="2"/>
                    <a:pt x="115" y="0"/>
                  </a:cubicBezTo>
                  <a:cubicBezTo>
                    <a:pt x="115" y="0"/>
                    <a:pt x="115" y="0"/>
                    <a:pt x="115" y="0"/>
                  </a:cubicBezTo>
                  <a:cubicBezTo>
                    <a:pt x="112" y="4"/>
                    <a:pt x="113" y="3"/>
                    <a:pt x="110" y="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65" name="Freeform 43"/>
            <p:cNvSpPr>
              <a:spLocks/>
            </p:cNvSpPr>
            <p:nvPr/>
          </p:nvSpPr>
          <p:spPr bwMode="auto">
            <a:xfrm>
              <a:off x="6857793" y="4011372"/>
              <a:ext cx="48452" cy="49946"/>
            </a:xfrm>
            <a:custGeom>
              <a:avLst/>
              <a:gdLst>
                <a:gd name="T0" fmla="*/ 5 w 16"/>
                <a:gd name="T1" fmla="*/ 2 h 16"/>
                <a:gd name="T2" fmla="*/ 1 w 16"/>
                <a:gd name="T3" fmla="*/ 8 h 16"/>
                <a:gd name="T4" fmla="*/ 1 w 16"/>
                <a:gd name="T5" fmla="*/ 15 h 16"/>
                <a:gd name="T6" fmla="*/ 6 w 16"/>
                <a:gd name="T7" fmla="*/ 15 h 16"/>
                <a:gd name="T8" fmla="*/ 10 w 16"/>
                <a:gd name="T9" fmla="*/ 16 h 16"/>
                <a:gd name="T10" fmla="*/ 13 w 16"/>
                <a:gd name="T11" fmla="*/ 12 h 16"/>
                <a:gd name="T12" fmla="*/ 9 w 16"/>
                <a:gd name="T13" fmla="*/ 10 h 16"/>
                <a:gd name="T14" fmla="*/ 14 w 16"/>
                <a:gd name="T15" fmla="*/ 6 h 16"/>
                <a:gd name="T16" fmla="*/ 13 w 16"/>
                <a:gd name="T17" fmla="*/ 1 h 16"/>
                <a:gd name="T18" fmla="*/ 12 w 16"/>
                <a:gd name="T19" fmla="*/ 0 h 16"/>
                <a:gd name="T20" fmla="*/ 9 w 16"/>
                <a:gd name="T21" fmla="*/ 2 h 16"/>
                <a:gd name="T22" fmla="*/ 5 w 16"/>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6">
                  <a:moveTo>
                    <a:pt x="5" y="2"/>
                  </a:moveTo>
                  <a:cubicBezTo>
                    <a:pt x="5" y="3"/>
                    <a:pt x="3" y="6"/>
                    <a:pt x="1" y="8"/>
                  </a:cubicBezTo>
                  <a:cubicBezTo>
                    <a:pt x="0" y="10"/>
                    <a:pt x="1" y="14"/>
                    <a:pt x="1" y="15"/>
                  </a:cubicBezTo>
                  <a:cubicBezTo>
                    <a:pt x="2" y="16"/>
                    <a:pt x="4" y="16"/>
                    <a:pt x="6" y="15"/>
                  </a:cubicBezTo>
                  <a:cubicBezTo>
                    <a:pt x="7" y="14"/>
                    <a:pt x="8" y="14"/>
                    <a:pt x="10" y="16"/>
                  </a:cubicBezTo>
                  <a:cubicBezTo>
                    <a:pt x="11" y="15"/>
                    <a:pt x="12" y="13"/>
                    <a:pt x="13" y="12"/>
                  </a:cubicBezTo>
                  <a:cubicBezTo>
                    <a:pt x="11" y="11"/>
                    <a:pt x="9" y="11"/>
                    <a:pt x="9" y="10"/>
                  </a:cubicBezTo>
                  <a:cubicBezTo>
                    <a:pt x="8" y="9"/>
                    <a:pt x="11" y="7"/>
                    <a:pt x="14" y="6"/>
                  </a:cubicBezTo>
                  <a:cubicBezTo>
                    <a:pt x="16" y="6"/>
                    <a:pt x="15" y="3"/>
                    <a:pt x="13" y="1"/>
                  </a:cubicBezTo>
                  <a:cubicBezTo>
                    <a:pt x="13" y="1"/>
                    <a:pt x="12" y="1"/>
                    <a:pt x="12" y="0"/>
                  </a:cubicBezTo>
                  <a:cubicBezTo>
                    <a:pt x="11" y="1"/>
                    <a:pt x="10" y="1"/>
                    <a:pt x="9" y="2"/>
                  </a:cubicBezTo>
                  <a:cubicBezTo>
                    <a:pt x="9" y="3"/>
                    <a:pt x="7" y="2"/>
                    <a:pt x="5" y="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66" name="Freeform 44"/>
            <p:cNvSpPr>
              <a:spLocks/>
            </p:cNvSpPr>
            <p:nvPr/>
          </p:nvSpPr>
          <p:spPr bwMode="auto">
            <a:xfrm>
              <a:off x="6722634" y="3868104"/>
              <a:ext cx="170863" cy="152469"/>
            </a:xfrm>
            <a:custGeom>
              <a:avLst/>
              <a:gdLst>
                <a:gd name="T0" fmla="*/ 10 w 57"/>
                <a:gd name="T1" fmla="*/ 7 h 49"/>
                <a:gd name="T2" fmla="*/ 5 w 57"/>
                <a:gd name="T3" fmla="*/ 12 h 49"/>
                <a:gd name="T4" fmla="*/ 2 w 57"/>
                <a:gd name="T5" fmla="*/ 20 h 49"/>
                <a:gd name="T6" fmla="*/ 2 w 57"/>
                <a:gd name="T7" fmla="*/ 32 h 49"/>
                <a:gd name="T8" fmla="*/ 9 w 57"/>
                <a:gd name="T9" fmla="*/ 32 h 49"/>
                <a:gd name="T10" fmla="*/ 11 w 57"/>
                <a:gd name="T11" fmla="*/ 30 h 49"/>
                <a:gd name="T12" fmla="*/ 15 w 57"/>
                <a:gd name="T13" fmla="*/ 28 h 49"/>
                <a:gd name="T14" fmla="*/ 21 w 57"/>
                <a:gd name="T15" fmla="*/ 31 h 49"/>
                <a:gd name="T16" fmla="*/ 24 w 57"/>
                <a:gd name="T17" fmla="*/ 31 h 49"/>
                <a:gd name="T18" fmla="*/ 33 w 57"/>
                <a:gd name="T19" fmla="*/ 31 h 49"/>
                <a:gd name="T20" fmla="*/ 51 w 57"/>
                <a:gd name="T21" fmla="*/ 48 h 49"/>
                <a:gd name="T22" fmla="*/ 50 w 57"/>
                <a:gd name="T23" fmla="*/ 48 h 49"/>
                <a:gd name="T24" fmla="*/ 54 w 57"/>
                <a:gd name="T25" fmla="*/ 48 h 49"/>
                <a:gd name="T26" fmla="*/ 57 w 57"/>
                <a:gd name="T27" fmla="*/ 46 h 49"/>
                <a:gd name="T28" fmla="*/ 48 w 57"/>
                <a:gd name="T29" fmla="*/ 36 h 49"/>
                <a:gd name="T30" fmla="*/ 34 w 57"/>
                <a:gd name="T31" fmla="*/ 27 h 49"/>
                <a:gd name="T32" fmla="*/ 29 w 57"/>
                <a:gd name="T33" fmla="*/ 22 h 49"/>
                <a:gd name="T34" fmla="*/ 23 w 57"/>
                <a:gd name="T35" fmla="*/ 9 h 49"/>
                <a:gd name="T36" fmla="*/ 18 w 57"/>
                <a:gd name="T37" fmla="*/ 0 h 49"/>
                <a:gd name="T38" fmla="*/ 10 w 57"/>
                <a:gd name="T39"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49">
                  <a:moveTo>
                    <a:pt x="10" y="7"/>
                  </a:moveTo>
                  <a:cubicBezTo>
                    <a:pt x="9" y="9"/>
                    <a:pt x="5" y="9"/>
                    <a:pt x="5" y="12"/>
                  </a:cubicBezTo>
                  <a:cubicBezTo>
                    <a:pt x="6" y="15"/>
                    <a:pt x="5" y="17"/>
                    <a:pt x="2" y="20"/>
                  </a:cubicBezTo>
                  <a:cubicBezTo>
                    <a:pt x="0" y="24"/>
                    <a:pt x="1" y="28"/>
                    <a:pt x="2" y="32"/>
                  </a:cubicBezTo>
                  <a:cubicBezTo>
                    <a:pt x="5" y="32"/>
                    <a:pt x="8" y="32"/>
                    <a:pt x="9" y="32"/>
                  </a:cubicBezTo>
                  <a:cubicBezTo>
                    <a:pt x="10" y="33"/>
                    <a:pt x="11" y="32"/>
                    <a:pt x="11" y="30"/>
                  </a:cubicBezTo>
                  <a:cubicBezTo>
                    <a:pt x="12" y="27"/>
                    <a:pt x="14" y="27"/>
                    <a:pt x="15" y="28"/>
                  </a:cubicBezTo>
                  <a:cubicBezTo>
                    <a:pt x="17" y="30"/>
                    <a:pt x="18" y="32"/>
                    <a:pt x="21" y="31"/>
                  </a:cubicBezTo>
                  <a:cubicBezTo>
                    <a:pt x="23" y="29"/>
                    <a:pt x="23" y="30"/>
                    <a:pt x="24" y="31"/>
                  </a:cubicBezTo>
                  <a:cubicBezTo>
                    <a:pt x="26" y="31"/>
                    <a:pt x="31" y="30"/>
                    <a:pt x="33" y="31"/>
                  </a:cubicBezTo>
                  <a:cubicBezTo>
                    <a:pt x="35" y="31"/>
                    <a:pt x="51" y="48"/>
                    <a:pt x="51" y="48"/>
                  </a:cubicBezTo>
                  <a:cubicBezTo>
                    <a:pt x="51" y="48"/>
                    <a:pt x="51" y="48"/>
                    <a:pt x="50" y="48"/>
                  </a:cubicBezTo>
                  <a:cubicBezTo>
                    <a:pt x="52" y="48"/>
                    <a:pt x="54" y="49"/>
                    <a:pt x="54" y="48"/>
                  </a:cubicBezTo>
                  <a:cubicBezTo>
                    <a:pt x="55" y="47"/>
                    <a:pt x="56" y="47"/>
                    <a:pt x="57" y="46"/>
                  </a:cubicBezTo>
                  <a:cubicBezTo>
                    <a:pt x="55" y="44"/>
                    <a:pt x="52" y="41"/>
                    <a:pt x="48" y="36"/>
                  </a:cubicBezTo>
                  <a:cubicBezTo>
                    <a:pt x="43" y="30"/>
                    <a:pt x="37" y="27"/>
                    <a:pt x="34" y="27"/>
                  </a:cubicBezTo>
                  <a:cubicBezTo>
                    <a:pt x="31" y="27"/>
                    <a:pt x="31" y="22"/>
                    <a:pt x="29" y="22"/>
                  </a:cubicBezTo>
                  <a:cubicBezTo>
                    <a:pt x="27" y="21"/>
                    <a:pt x="23" y="14"/>
                    <a:pt x="23" y="9"/>
                  </a:cubicBezTo>
                  <a:cubicBezTo>
                    <a:pt x="23" y="7"/>
                    <a:pt x="21" y="3"/>
                    <a:pt x="18" y="0"/>
                  </a:cubicBezTo>
                  <a:cubicBezTo>
                    <a:pt x="15" y="5"/>
                    <a:pt x="11" y="6"/>
                    <a:pt x="10" y="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67" name="Freeform 45"/>
            <p:cNvSpPr>
              <a:spLocks/>
            </p:cNvSpPr>
            <p:nvPr/>
          </p:nvSpPr>
          <p:spPr bwMode="auto">
            <a:xfrm>
              <a:off x="6634653" y="3952225"/>
              <a:ext cx="382527" cy="307567"/>
            </a:xfrm>
            <a:custGeom>
              <a:avLst/>
              <a:gdLst>
                <a:gd name="T0" fmla="*/ 8 w 127"/>
                <a:gd name="T1" fmla="*/ 65 h 99"/>
                <a:gd name="T2" fmla="*/ 16 w 127"/>
                <a:gd name="T3" fmla="*/ 74 h 99"/>
                <a:gd name="T4" fmla="*/ 24 w 127"/>
                <a:gd name="T5" fmla="*/ 80 h 99"/>
                <a:gd name="T6" fmla="*/ 23 w 127"/>
                <a:gd name="T7" fmla="*/ 88 h 99"/>
                <a:gd name="T8" fmla="*/ 26 w 127"/>
                <a:gd name="T9" fmla="*/ 89 h 99"/>
                <a:gd name="T10" fmla="*/ 35 w 127"/>
                <a:gd name="T11" fmla="*/ 91 h 99"/>
                <a:gd name="T12" fmla="*/ 44 w 127"/>
                <a:gd name="T13" fmla="*/ 96 h 99"/>
                <a:gd name="T14" fmla="*/ 54 w 127"/>
                <a:gd name="T15" fmla="*/ 98 h 99"/>
                <a:gd name="T16" fmla="*/ 60 w 127"/>
                <a:gd name="T17" fmla="*/ 93 h 99"/>
                <a:gd name="T18" fmla="*/ 67 w 127"/>
                <a:gd name="T19" fmla="*/ 92 h 99"/>
                <a:gd name="T20" fmla="*/ 71 w 127"/>
                <a:gd name="T21" fmla="*/ 94 h 99"/>
                <a:gd name="T22" fmla="*/ 75 w 127"/>
                <a:gd name="T23" fmla="*/ 92 h 99"/>
                <a:gd name="T24" fmla="*/ 82 w 127"/>
                <a:gd name="T25" fmla="*/ 91 h 99"/>
                <a:gd name="T26" fmla="*/ 93 w 127"/>
                <a:gd name="T27" fmla="*/ 86 h 99"/>
                <a:gd name="T28" fmla="*/ 102 w 127"/>
                <a:gd name="T29" fmla="*/ 84 h 99"/>
                <a:gd name="T30" fmla="*/ 125 w 127"/>
                <a:gd name="T31" fmla="*/ 61 h 99"/>
                <a:gd name="T32" fmla="*/ 122 w 127"/>
                <a:gd name="T33" fmla="*/ 60 h 99"/>
                <a:gd name="T34" fmla="*/ 110 w 127"/>
                <a:gd name="T35" fmla="*/ 57 h 99"/>
                <a:gd name="T36" fmla="*/ 93 w 127"/>
                <a:gd name="T37" fmla="*/ 51 h 99"/>
                <a:gd name="T38" fmla="*/ 88 w 127"/>
                <a:gd name="T39" fmla="*/ 46 h 99"/>
                <a:gd name="T40" fmla="*/ 83 w 127"/>
                <a:gd name="T41" fmla="*/ 38 h 99"/>
                <a:gd name="T42" fmla="*/ 84 w 127"/>
                <a:gd name="T43" fmla="*/ 35 h 99"/>
                <a:gd name="T44" fmla="*/ 80 w 127"/>
                <a:gd name="T45" fmla="*/ 34 h 99"/>
                <a:gd name="T46" fmla="*/ 75 w 127"/>
                <a:gd name="T47" fmla="*/ 34 h 99"/>
                <a:gd name="T48" fmla="*/ 75 w 127"/>
                <a:gd name="T49" fmla="*/ 27 h 99"/>
                <a:gd name="T50" fmla="*/ 80 w 127"/>
                <a:gd name="T51" fmla="*/ 21 h 99"/>
                <a:gd name="T52" fmla="*/ 62 w 127"/>
                <a:gd name="T53" fmla="*/ 4 h 99"/>
                <a:gd name="T54" fmla="*/ 53 w 127"/>
                <a:gd name="T55" fmla="*/ 4 h 99"/>
                <a:gd name="T56" fmla="*/ 50 w 127"/>
                <a:gd name="T57" fmla="*/ 4 h 99"/>
                <a:gd name="T58" fmla="*/ 44 w 127"/>
                <a:gd name="T59" fmla="*/ 1 h 99"/>
                <a:gd name="T60" fmla="*/ 40 w 127"/>
                <a:gd name="T61" fmla="*/ 3 h 99"/>
                <a:gd name="T62" fmla="*/ 38 w 127"/>
                <a:gd name="T63" fmla="*/ 5 h 99"/>
                <a:gd name="T64" fmla="*/ 31 w 127"/>
                <a:gd name="T65" fmla="*/ 5 h 99"/>
                <a:gd name="T66" fmla="*/ 31 w 127"/>
                <a:gd name="T67" fmla="*/ 5 h 99"/>
                <a:gd name="T68" fmla="*/ 28 w 127"/>
                <a:gd name="T69" fmla="*/ 15 h 99"/>
                <a:gd name="T70" fmla="*/ 24 w 127"/>
                <a:gd name="T71" fmla="*/ 19 h 99"/>
                <a:gd name="T72" fmla="*/ 19 w 127"/>
                <a:gd name="T73" fmla="*/ 25 h 99"/>
                <a:gd name="T74" fmla="*/ 16 w 127"/>
                <a:gd name="T75" fmla="*/ 33 h 99"/>
                <a:gd name="T76" fmla="*/ 13 w 127"/>
                <a:gd name="T77" fmla="*/ 37 h 99"/>
                <a:gd name="T78" fmla="*/ 10 w 127"/>
                <a:gd name="T79" fmla="*/ 45 h 99"/>
                <a:gd name="T80" fmla="*/ 9 w 127"/>
                <a:gd name="T81" fmla="*/ 54 h 99"/>
                <a:gd name="T82" fmla="*/ 2 w 127"/>
                <a:gd name="T83" fmla="*/ 56 h 99"/>
                <a:gd name="T84" fmla="*/ 1 w 127"/>
                <a:gd name="T85" fmla="*/ 61 h 99"/>
                <a:gd name="T86" fmla="*/ 8 w 127"/>
                <a:gd name="T87" fmla="*/ 6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 h="99">
                  <a:moveTo>
                    <a:pt x="8" y="65"/>
                  </a:moveTo>
                  <a:cubicBezTo>
                    <a:pt x="9" y="67"/>
                    <a:pt x="14" y="70"/>
                    <a:pt x="16" y="74"/>
                  </a:cubicBezTo>
                  <a:cubicBezTo>
                    <a:pt x="17" y="78"/>
                    <a:pt x="21" y="80"/>
                    <a:pt x="24" y="80"/>
                  </a:cubicBezTo>
                  <a:cubicBezTo>
                    <a:pt x="25" y="80"/>
                    <a:pt x="24" y="83"/>
                    <a:pt x="23" y="88"/>
                  </a:cubicBezTo>
                  <a:cubicBezTo>
                    <a:pt x="24" y="88"/>
                    <a:pt x="25" y="88"/>
                    <a:pt x="26" y="89"/>
                  </a:cubicBezTo>
                  <a:cubicBezTo>
                    <a:pt x="27" y="90"/>
                    <a:pt x="33" y="89"/>
                    <a:pt x="35" y="91"/>
                  </a:cubicBezTo>
                  <a:cubicBezTo>
                    <a:pt x="37" y="92"/>
                    <a:pt x="43" y="96"/>
                    <a:pt x="44" y="96"/>
                  </a:cubicBezTo>
                  <a:cubicBezTo>
                    <a:pt x="46" y="96"/>
                    <a:pt x="53" y="97"/>
                    <a:pt x="54" y="98"/>
                  </a:cubicBezTo>
                  <a:cubicBezTo>
                    <a:pt x="55" y="99"/>
                    <a:pt x="57" y="95"/>
                    <a:pt x="60" y="93"/>
                  </a:cubicBezTo>
                  <a:cubicBezTo>
                    <a:pt x="63" y="92"/>
                    <a:pt x="66" y="91"/>
                    <a:pt x="67" y="92"/>
                  </a:cubicBezTo>
                  <a:cubicBezTo>
                    <a:pt x="68" y="93"/>
                    <a:pt x="70" y="94"/>
                    <a:pt x="71" y="94"/>
                  </a:cubicBezTo>
                  <a:cubicBezTo>
                    <a:pt x="72" y="93"/>
                    <a:pt x="73" y="93"/>
                    <a:pt x="75" y="92"/>
                  </a:cubicBezTo>
                  <a:cubicBezTo>
                    <a:pt x="78" y="92"/>
                    <a:pt x="81" y="91"/>
                    <a:pt x="82" y="91"/>
                  </a:cubicBezTo>
                  <a:cubicBezTo>
                    <a:pt x="84" y="91"/>
                    <a:pt x="88" y="86"/>
                    <a:pt x="93" y="86"/>
                  </a:cubicBezTo>
                  <a:cubicBezTo>
                    <a:pt x="99" y="86"/>
                    <a:pt x="100" y="86"/>
                    <a:pt x="102" y="84"/>
                  </a:cubicBezTo>
                  <a:cubicBezTo>
                    <a:pt x="105" y="81"/>
                    <a:pt x="123" y="63"/>
                    <a:pt x="125" y="61"/>
                  </a:cubicBezTo>
                  <a:cubicBezTo>
                    <a:pt x="127" y="60"/>
                    <a:pt x="124" y="60"/>
                    <a:pt x="122" y="60"/>
                  </a:cubicBezTo>
                  <a:cubicBezTo>
                    <a:pt x="120" y="60"/>
                    <a:pt x="116" y="59"/>
                    <a:pt x="110" y="57"/>
                  </a:cubicBezTo>
                  <a:cubicBezTo>
                    <a:pt x="104" y="55"/>
                    <a:pt x="95" y="51"/>
                    <a:pt x="93" y="51"/>
                  </a:cubicBezTo>
                  <a:cubicBezTo>
                    <a:pt x="92" y="51"/>
                    <a:pt x="89" y="47"/>
                    <a:pt x="88" y="46"/>
                  </a:cubicBezTo>
                  <a:cubicBezTo>
                    <a:pt x="86" y="45"/>
                    <a:pt x="83" y="40"/>
                    <a:pt x="83" y="38"/>
                  </a:cubicBezTo>
                  <a:cubicBezTo>
                    <a:pt x="82" y="38"/>
                    <a:pt x="83" y="36"/>
                    <a:pt x="84" y="35"/>
                  </a:cubicBezTo>
                  <a:cubicBezTo>
                    <a:pt x="82" y="33"/>
                    <a:pt x="81" y="33"/>
                    <a:pt x="80" y="34"/>
                  </a:cubicBezTo>
                  <a:cubicBezTo>
                    <a:pt x="78" y="35"/>
                    <a:pt x="76" y="35"/>
                    <a:pt x="75" y="34"/>
                  </a:cubicBezTo>
                  <a:cubicBezTo>
                    <a:pt x="75" y="33"/>
                    <a:pt x="74" y="29"/>
                    <a:pt x="75" y="27"/>
                  </a:cubicBezTo>
                  <a:cubicBezTo>
                    <a:pt x="77" y="25"/>
                    <a:pt x="80" y="21"/>
                    <a:pt x="80" y="21"/>
                  </a:cubicBezTo>
                  <a:cubicBezTo>
                    <a:pt x="80" y="21"/>
                    <a:pt x="64" y="4"/>
                    <a:pt x="62" y="4"/>
                  </a:cubicBezTo>
                  <a:cubicBezTo>
                    <a:pt x="60" y="3"/>
                    <a:pt x="55" y="4"/>
                    <a:pt x="53" y="4"/>
                  </a:cubicBezTo>
                  <a:cubicBezTo>
                    <a:pt x="52" y="3"/>
                    <a:pt x="52" y="2"/>
                    <a:pt x="50" y="4"/>
                  </a:cubicBezTo>
                  <a:cubicBezTo>
                    <a:pt x="47" y="5"/>
                    <a:pt x="46" y="3"/>
                    <a:pt x="44" y="1"/>
                  </a:cubicBezTo>
                  <a:cubicBezTo>
                    <a:pt x="43" y="0"/>
                    <a:pt x="41" y="0"/>
                    <a:pt x="40" y="3"/>
                  </a:cubicBezTo>
                  <a:cubicBezTo>
                    <a:pt x="40" y="5"/>
                    <a:pt x="39" y="6"/>
                    <a:pt x="38" y="5"/>
                  </a:cubicBezTo>
                  <a:cubicBezTo>
                    <a:pt x="37" y="5"/>
                    <a:pt x="34" y="5"/>
                    <a:pt x="31" y="5"/>
                  </a:cubicBezTo>
                  <a:cubicBezTo>
                    <a:pt x="31" y="5"/>
                    <a:pt x="31" y="5"/>
                    <a:pt x="31" y="5"/>
                  </a:cubicBezTo>
                  <a:cubicBezTo>
                    <a:pt x="31" y="8"/>
                    <a:pt x="28" y="13"/>
                    <a:pt x="28" y="15"/>
                  </a:cubicBezTo>
                  <a:cubicBezTo>
                    <a:pt x="28" y="17"/>
                    <a:pt x="26" y="19"/>
                    <a:pt x="24" y="19"/>
                  </a:cubicBezTo>
                  <a:cubicBezTo>
                    <a:pt x="22" y="19"/>
                    <a:pt x="21" y="23"/>
                    <a:pt x="19" y="25"/>
                  </a:cubicBezTo>
                  <a:cubicBezTo>
                    <a:pt x="17" y="27"/>
                    <a:pt x="18" y="32"/>
                    <a:pt x="16" y="33"/>
                  </a:cubicBezTo>
                  <a:cubicBezTo>
                    <a:pt x="14" y="35"/>
                    <a:pt x="11" y="36"/>
                    <a:pt x="13" y="37"/>
                  </a:cubicBezTo>
                  <a:cubicBezTo>
                    <a:pt x="14" y="39"/>
                    <a:pt x="10" y="42"/>
                    <a:pt x="10" y="45"/>
                  </a:cubicBezTo>
                  <a:cubicBezTo>
                    <a:pt x="10" y="48"/>
                    <a:pt x="9" y="54"/>
                    <a:pt x="9" y="54"/>
                  </a:cubicBezTo>
                  <a:cubicBezTo>
                    <a:pt x="8" y="55"/>
                    <a:pt x="2" y="53"/>
                    <a:pt x="2" y="56"/>
                  </a:cubicBezTo>
                  <a:cubicBezTo>
                    <a:pt x="2" y="58"/>
                    <a:pt x="0" y="58"/>
                    <a:pt x="1" y="61"/>
                  </a:cubicBezTo>
                  <a:cubicBezTo>
                    <a:pt x="2" y="63"/>
                    <a:pt x="7" y="62"/>
                    <a:pt x="8" y="6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68" name="Freeform 46"/>
            <p:cNvSpPr>
              <a:spLocks/>
            </p:cNvSpPr>
            <p:nvPr/>
          </p:nvSpPr>
          <p:spPr bwMode="auto">
            <a:xfrm>
              <a:off x="6694581" y="3392296"/>
              <a:ext cx="36977" cy="46004"/>
            </a:xfrm>
            <a:custGeom>
              <a:avLst/>
              <a:gdLst>
                <a:gd name="T0" fmla="*/ 10 w 12"/>
                <a:gd name="T1" fmla="*/ 6 h 15"/>
                <a:gd name="T2" fmla="*/ 6 w 12"/>
                <a:gd name="T3" fmla="*/ 0 h 15"/>
                <a:gd name="T4" fmla="*/ 6 w 12"/>
                <a:gd name="T5" fmla="*/ 1 h 15"/>
                <a:gd name="T6" fmla="*/ 0 w 12"/>
                <a:gd name="T7" fmla="*/ 14 h 15"/>
                <a:gd name="T8" fmla="*/ 3 w 12"/>
                <a:gd name="T9" fmla="*/ 15 h 15"/>
                <a:gd name="T10" fmla="*/ 10 w 12"/>
                <a:gd name="T11" fmla="*/ 6 h 15"/>
              </a:gdLst>
              <a:ahLst/>
              <a:cxnLst>
                <a:cxn ang="0">
                  <a:pos x="T0" y="T1"/>
                </a:cxn>
                <a:cxn ang="0">
                  <a:pos x="T2" y="T3"/>
                </a:cxn>
                <a:cxn ang="0">
                  <a:pos x="T4" y="T5"/>
                </a:cxn>
                <a:cxn ang="0">
                  <a:pos x="T6" y="T7"/>
                </a:cxn>
                <a:cxn ang="0">
                  <a:pos x="T8" y="T9"/>
                </a:cxn>
                <a:cxn ang="0">
                  <a:pos x="T10" y="T11"/>
                </a:cxn>
              </a:cxnLst>
              <a:rect l="0" t="0" r="r" b="b"/>
              <a:pathLst>
                <a:path w="12" h="15">
                  <a:moveTo>
                    <a:pt x="10" y="6"/>
                  </a:moveTo>
                  <a:cubicBezTo>
                    <a:pt x="12" y="5"/>
                    <a:pt x="12" y="0"/>
                    <a:pt x="6" y="0"/>
                  </a:cubicBezTo>
                  <a:cubicBezTo>
                    <a:pt x="6" y="0"/>
                    <a:pt x="6" y="1"/>
                    <a:pt x="6" y="1"/>
                  </a:cubicBezTo>
                  <a:cubicBezTo>
                    <a:pt x="6" y="3"/>
                    <a:pt x="2" y="9"/>
                    <a:pt x="0" y="14"/>
                  </a:cubicBezTo>
                  <a:cubicBezTo>
                    <a:pt x="3" y="15"/>
                    <a:pt x="3" y="15"/>
                    <a:pt x="3" y="15"/>
                  </a:cubicBezTo>
                  <a:cubicBezTo>
                    <a:pt x="6" y="12"/>
                    <a:pt x="9" y="7"/>
                    <a:pt x="10" y="6"/>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69" name="Freeform 47"/>
            <p:cNvSpPr>
              <a:spLocks/>
            </p:cNvSpPr>
            <p:nvPr/>
          </p:nvSpPr>
          <p:spPr bwMode="auto">
            <a:xfrm>
              <a:off x="6703508" y="3317376"/>
              <a:ext cx="175962" cy="143269"/>
            </a:xfrm>
            <a:custGeom>
              <a:avLst/>
              <a:gdLst>
                <a:gd name="T0" fmla="*/ 7 w 58"/>
                <a:gd name="T1" fmla="*/ 30 h 46"/>
                <a:gd name="T2" fmla="*/ 0 w 58"/>
                <a:gd name="T3" fmla="*/ 39 h 46"/>
                <a:gd name="T4" fmla="*/ 1 w 58"/>
                <a:gd name="T5" fmla="*/ 39 h 46"/>
                <a:gd name="T6" fmla="*/ 2 w 58"/>
                <a:gd name="T7" fmla="*/ 42 h 46"/>
                <a:gd name="T8" fmla="*/ 9 w 58"/>
                <a:gd name="T9" fmla="*/ 46 h 46"/>
                <a:gd name="T10" fmla="*/ 17 w 58"/>
                <a:gd name="T11" fmla="*/ 42 h 46"/>
                <a:gd name="T12" fmla="*/ 46 w 58"/>
                <a:gd name="T13" fmla="*/ 27 h 46"/>
                <a:gd name="T14" fmla="*/ 48 w 58"/>
                <a:gd name="T15" fmla="*/ 22 h 46"/>
                <a:gd name="T16" fmla="*/ 49 w 58"/>
                <a:gd name="T17" fmla="*/ 16 h 46"/>
                <a:gd name="T18" fmla="*/ 48 w 58"/>
                <a:gd name="T19" fmla="*/ 9 h 46"/>
                <a:gd name="T20" fmla="*/ 53 w 58"/>
                <a:gd name="T21" fmla="*/ 5 h 46"/>
                <a:gd name="T22" fmla="*/ 58 w 58"/>
                <a:gd name="T23" fmla="*/ 1 h 46"/>
                <a:gd name="T24" fmla="*/ 55 w 58"/>
                <a:gd name="T25" fmla="*/ 0 h 46"/>
                <a:gd name="T26" fmla="*/ 46 w 58"/>
                <a:gd name="T27" fmla="*/ 2 h 46"/>
                <a:gd name="T28" fmla="*/ 34 w 58"/>
                <a:gd name="T29" fmla="*/ 5 h 46"/>
                <a:gd name="T30" fmla="*/ 25 w 58"/>
                <a:gd name="T31" fmla="*/ 5 h 46"/>
                <a:gd name="T32" fmla="*/ 20 w 58"/>
                <a:gd name="T33" fmla="*/ 6 h 46"/>
                <a:gd name="T34" fmla="*/ 12 w 58"/>
                <a:gd name="T35" fmla="*/ 6 h 46"/>
                <a:gd name="T36" fmla="*/ 9 w 58"/>
                <a:gd name="T37" fmla="*/ 8 h 46"/>
                <a:gd name="T38" fmla="*/ 4 w 58"/>
                <a:gd name="T39" fmla="*/ 13 h 46"/>
                <a:gd name="T40" fmla="*/ 3 w 58"/>
                <a:gd name="T41" fmla="*/ 18 h 46"/>
                <a:gd name="T42" fmla="*/ 3 w 58"/>
                <a:gd name="T43" fmla="*/ 24 h 46"/>
                <a:gd name="T44" fmla="*/ 7 w 58"/>
                <a:gd name="T45"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8" h="46">
                  <a:moveTo>
                    <a:pt x="7" y="30"/>
                  </a:moveTo>
                  <a:cubicBezTo>
                    <a:pt x="6" y="31"/>
                    <a:pt x="3" y="36"/>
                    <a:pt x="0" y="39"/>
                  </a:cubicBezTo>
                  <a:cubicBezTo>
                    <a:pt x="1" y="39"/>
                    <a:pt x="1" y="39"/>
                    <a:pt x="1" y="39"/>
                  </a:cubicBezTo>
                  <a:cubicBezTo>
                    <a:pt x="2" y="42"/>
                    <a:pt x="2" y="42"/>
                    <a:pt x="2" y="42"/>
                  </a:cubicBezTo>
                  <a:cubicBezTo>
                    <a:pt x="9" y="46"/>
                    <a:pt x="9" y="46"/>
                    <a:pt x="9" y="46"/>
                  </a:cubicBezTo>
                  <a:cubicBezTo>
                    <a:pt x="9" y="46"/>
                    <a:pt x="15" y="42"/>
                    <a:pt x="17" y="42"/>
                  </a:cubicBezTo>
                  <a:cubicBezTo>
                    <a:pt x="20" y="42"/>
                    <a:pt x="46" y="27"/>
                    <a:pt x="46" y="27"/>
                  </a:cubicBezTo>
                  <a:cubicBezTo>
                    <a:pt x="46" y="27"/>
                    <a:pt x="48" y="24"/>
                    <a:pt x="48" y="22"/>
                  </a:cubicBezTo>
                  <a:cubicBezTo>
                    <a:pt x="48" y="21"/>
                    <a:pt x="47" y="17"/>
                    <a:pt x="49" y="16"/>
                  </a:cubicBezTo>
                  <a:cubicBezTo>
                    <a:pt x="50" y="14"/>
                    <a:pt x="47" y="11"/>
                    <a:pt x="48" y="9"/>
                  </a:cubicBezTo>
                  <a:cubicBezTo>
                    <a:pt x="49" y="6"/>
                    <a:pt x="53" y="5"/>
                    <a:pt x="53" y="5"/>
                  </a:cubicBezTo>
                  <a:cubicBezTo>
                    <a:pt x="58" y="1"/>
                    <a:pt x="58" y="1"/>
                    <a:pt x="58" y="1"/>
                  </a:cubicBezTo>
                  <a:cubicBezTo>
                    <a:pt x="55" y="0"/>
                    <a:pt x="55" y="0"/>
                    <a:pt x="55" y="0"/>
                  </a:cubicBezTo>
                  <a:cubicBezTo>
                    <a:pt x="55" y="0"/>
                    <a:pt x="51" y="2"/>
                    <a:pt x="46" y="2"/>
                  </a:cubicBezTo>
                  <a:cubicBezTo>
                    <a:pt x="41" y="1"/>
                    <a:pt x="40" y="5"/>
                    <a:pt x="34" y="5"/>
                  </a:cubicBezTo>
                  <a:cubicBezTo>
                    <a:pt x="29" y="5"/>
                    <a:pt x="26" y="6"/>
                    <a:pt x="25" y="5"/>
                  </a:cubicBezTo>
                  <a:cubicBezTo>
                    <a:pt x="24" y="3"/>
                    <a:pt x="23" y="4"/>
                    <a:pt x="20" y="6"/>
                  </a:cubicBezTo>
                  <a:cubicBezTo>
                    <a:pt x="16" y="7"/>
                    <a:pt x="14" y="7"/>
                    <a:pt x="12" y="6"/>
                  </a:cubicBezTo>
                  <a:cubicBezTo>
                    <a:pt x="10" y="4"/>
                    <a:pt x="9" y="6"/>
                    <a:pt x="9" y="8"/>
                  </a:cubicBezTo>
                  <a:cubicBezTo>
                    <a:pt x="8" y="9"/>
                    <a:pt x="9" y="13"/>
                    <a:pt x="4" y="13"/>
                  </a:cubicBezTo>
                  <a:cubicBezTo>
                    <a:pt x="3" y="15"/>
                    <a:pt x="3" y="16"/>
                    <a:pt x="3" y="18"/>
                  </a:cubicBezTo>
                  <a:cubicBezTo>
                    <a:pt x="5" y="19"/>
                    <a:pt x="3" y="21"/>
                    <a:pt x="3" y="24"/>
                  </a:cubicBezTo>
                  <a:cubicBezTo>
                    <a:pt x="9" y="24"/>
                    <a:pt x="9" y="29"/>
                    <a:pt x="7" y="3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70" name="Freeform 48"/>
            <p:cNvSpPr>
              <a:spLocks/>
            </p:cNvSpPr>
            <p:nvPr/>
          </p:nvSpPr>
          <p:spPr bwMode="auto">
            <a:xfrm>
              <a:off x="8989742" y="3285830"/>
              <a:ext cx="96907" cy="124867"/>
            </a:xfrm>
            <a:custGeom>
              <a:avLst/>
              <a:gdLst>
                <a:gd name="T0" fmla="*/ 8 w 32"/>
                <a:gd name="T1" fmla="*/ 3 h 40"/>
                <a:gd name="T2" fmla="*/ 3 w 32"/>
                <a:gd name="T3" fmla="*/ 7 h 40"/>
                <a:gd name="T4" fmla="*/ 6 w 32"/>
                <a:gd name="T5" fmla="*/ 11 h 40"/>
                <a:gd name="T6" fmla="*/ 5 w 32"/>
                <a:gd name="T7" fmla="*/ 15 h 40"/>
                <a:gd name="T8" fmla="*/ 5 w 32"/>
                <a:gd name="T9" fmla="*/ 23 h 40"/>
                <a:gd name="T10" fmla="*/ 2 w 32"/>
                <a:gd name="T11" fmla="*/ 33 h 40"/>
                <a:gd name="T12" fmla="*/ 3 w 32"/>
                <a:gd name="T13" fmla="*/ 39 h 40"/>
                <a:gd name="T14" fmla="*/ 20 w 32"/>
                <a:gd name="T15" fmla="*/ 33 h 40"/>
                <a:gd name="T16" fmla="*/ 28 w 32"/>
                <a:gd name="T17" fmla="*/ 30 h 40"/>
                <a:gd name="T18" fmla="*/ 31 w 32"/>
                <a:gd name="T19" fmla="*/ 26 h 40"/>
                <a:gd name="T20" fmla="*/ 29 w 32"/>
                <a:gd name="T21" fmla="*/ 14 h 40"/>
                <a:gd name="T22" fmla="*/ 20 w 32"/>
                <a:gd name="T23" fmla="*/ 0 h 40"/>
                <a:gd name="T24" fmla="*/ 16 w 32"/>
                <a:gd name="T25" fmla="*/ 2 h 40"/>
                <a:gd name="T26" fmla="*/ 8 w 32"/>
                <a:gd name="T27"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40">
                  <a:moveTo>
                    <a:pt x="8" y="3"/>
                  </a:moveTo>
                  <a:cubicBezTo>
                    <a:pt x="7" y="4"/>
                    <a:pt x="5" y="5"/>
                    <a:pt x="3" y="7"/>
                  </a:cubicBezTo>
                  <a:cubicBezTo>
                    <a:pt x="4" y="9"/>
                    <a:pt x="4" y="11"/>
                    <a:pt x="6" y="11"/>
                  </a:cubicBezTo>
                  <a:cubicBezTo>
                    <a:pt x="8" y="12"/>
                    <a:pt x="8" y="16"/>
                    <a:pt x="5" y="15"/>
                  </a:cubicBezTo>
                  <a:cubicBezTo>
                    <a:pt x="2" y="14"/>
                    <a:pt x="2" y="19"/>
                    <a:pt x="5" y="23"/>
                  </a:cubicBezTo>
                  <a:cubicBezTo>
                    <a:pt x="7" y="27"/>
                    <a:pt x="0" y="31"/>
                    <a:pt x="2" y="33"/>
                  </a:cubicBezTo>
                  <a:cubicBezTo>
                    <a:pt x="4" y="35"/>
                    <a:pt x="3" y="37"/>
                    <a:pt x="3" y="39"/>
                  </a:cubicBezTo>
                  <a:cubicBezTo>
                    <a:pt x="4" y="40"/>
                    <a:pt x="15" y="38"/>
                    <a:pt x="20" y="33"/>
                  </a:cubicBezTo>
                  <a:cubicBezTo>
                    <a:pt x="24" y="29"/>
                    <a:pt x="25" y="29"/>
                    <a:pt x="28" y="30"/>
                  </a:cubicBezTo>
                  <a:cubicBezTo>
                    <a:pt x="30" y="30"/>
                    <a:pt x="32" y="28"/>
                    <a:pt x="31" y="26"/>
                  </a:cubicBezTo>
                  <a:cubicBezTo>
                    <a:pt x="30" y="24"/>
                    <a:pt x="29" y="20"/>
                    <a:pt x="29" y="14"/>
                  </a:cubicBezTo>
                  <a:cubicBezTo>
                    <a:pt x="29" y="11"/>
                    <a:pt x="25" y="5"/>
                    <a:pt x="20" y="0"/>
                  </a:cubicBezTo>
                  <a:cubicBezTo>
                    <a:pt x="19" y="1"/>
                    <a:pt x="18" y="2"/>
                    <a:pt x="16" y="2"/>
                  </a:cubicBezTo>
                  <a:cubicBezTo>
                    <a:pt x="13" y="2"/>
                    <a:pt x="9" y="2"/>
                    <a:pt x="8" y="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71" name="Freeform 49"/>
            <p:cNvSpPr>
              <a:spLocks/>
            </p:cNvSpPr>
            <p:nvPr/>
          </p:nvSpPr>
          <p:spPr bwMode="auto">
            <a:xfrm>
              <a:off x="8033425" y="3634144"/>
              <a:ext cx="114757" cy="156412"/>
            </a:xfrm>
            <a:custGeom>
              <a:avLst/>
              <a:gdLst>
                <a:gd name="T0" fmla="*/ 38 w 38"/>
                <a:gd name="T1" fmla="*/ 42 h 50"/>
                <a:gd name="T2" fmla="*/ 35 w 38"/>
                <a:gd name="T3" fmla="*/ 26 h 50"/>
                <a:gd name="T4" fmla="*/ 29 w 38"/>
                <a:gd name="T5" fmla="*/ 32 h 50"/>
                <a:gd name="T6" fmla="*/ 29 w 38"/>
                <a:gd name="T7" fmla="*/ 23 h 50"/>
                <a:gd name="T8" fmla="*/ 36 w 38"/>
                <a:gd name="T9" fmla="*/ 15 h 50"/>
                <a:gd name="T10" fmla="*/ 30 w 38"/>
                <a:gd name="T11" fmla="*/ 13 h 50"/>
                <a:gd name="T12" fmla="*/ 20 w 38"/>
                <a:gd name="T13" fmla="*/ 13 h 50"/>
                <a:gd name="T14" fmla="*/ 16 w 38"/>
                <a:gd name="T15" fmla="*/ 9 h 50"/>
                <a:gd name="T16" fmla="*/ 10 w 38"/>
                <a:gd name="T17" fmla="*/ 4 h 50"/>
                <a:gd name="T18" fmla="*/ 3 w 38"/>
                <a:gd name="T19" fmla="*/ 4 h 50"/>
                <a:gd name="T20" fmla="*/ 9 w 38"/>
                <a:gd name="T21" fmla="*/ 12 h 50"/>
                <a:gd name="T22" fmla="*/ 4 w 38"/>
                <a:gd name="T23" fmla="*/ 15 h 50"/>
                <a:gd name="T24" fmla="*/ 6 w 38"/>
                <a:gd name="T25" fmla="*/ 28 h 50"/>
                <a:gd name="T26" fmla="*/ 9 w 38"/>
                <a:gd name="T27" fmla="*/ 43 h 50"/>
                <a:gd name="T28" fmla="*/ 15 w 38"/>
                <a:gd name="T29" fmla="*/ 42 h 50"/>
                <a:gd name="T30" fmla="*/ 22 w 38"/>
                <a:gd name="T31" fmla="*/ 38 h 50"/>
                <a:gd name="T32" fmla="*/ 27 w 38"/>
                <a:gd name="T33" fmla="*/ 34 h 50"/>
                <a:gd name="T34" fmla="*/ 31 w 38"/>
                <a:gd name="T35" fmla="*/ 46 h 50"/>
                <a:gd name="T36" fmla="*/ 33 w 38"/>
                <a:gd name="T37" fmla="*/ 50 h 50"/>
                <a:gd name="T38" fmla="*/ 36 w 38"/>
                <a:gd name="T39" fmla="*/ 47 h 50"/>
                <a:gd name="T40" fmla="*/ 38 w 38"/>
                <a:gd name="T41"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50">
                  <a:moveTo>
                    <a:pt x="38" y="42"/>
                  </a:moveTo>
                  <a:cubicBezTo>
                    <a:pt x="37" y="34"/>
                    <a:pt x="36" y="26"/>
                    <a:pt x="35" y="26"/>
                  </a:cubicBezTo>
                  <a:cubicBezTo>
                    <a:pt x="33" y="26"/>
                    <a:pt x="31" y="33"/>
                    <a:pt x="29" y="32"/>
                  </a:cubicBezTo>
                  <a:cubicBezTo>
                    <a:pt x="26" y="32"/>
                    <a:pt x="26" y="23"/>
                    <a:pt x="29" y="23"/>
                  </a:cubicBezTo>
                  <a:cubicBezTo>
                    <a:pt x="32" y="23"/>
                    <a:pt x="36" y="17"/>
                    <a:pt x="36" y="15"/>
                  </a:cubicBezTo>
                  <a:cubicBezTo>
                    <a:pt x="36" y="13"/>
                    <a:pt x="33" y="13"/>
                    <a:pt x="30" y="13"/>
                  </a:cubicBezTo>
                  <a:cubicBezTo>
                    <a:pt x="27" y="13"/>
                    <a:pt x="20" y="13"/>
                    <a:pt x="20" y="13"/>
                  </a:cubicBezTo>
                  <a:cubicBezTo>
                    <a:pt x="20" y="13"/>
                    <a:pt x="16" y="12"/>
                    <a:pt x="16" y="9"/>
                  </a:cubicBezTo>
                  <a:cubicBezTo>
                    <a:pt x="16" y="7"/>
                    <a:pt x="14" y="4"/>
                    <a:pt x="10" y="4"/>
                  </a:cubicBezTo>
                  <a:cubicBezTo>
                    <a:pt x="6" y="4"/>
                    <a:pt x="6" y="0"/>
                    <a:pt x="3" y="4"/>
                  </a:cubicBezTo>
                  <a:cubicBezTo>
                    <a:pt x="0" y="9"/>
                    <a:pt x="10" y="9"/>
                    <a:pt x="9" y="12"/>
                  </a:cubicBezTo>
                  <a:cubicBezTo>
                    <a:pt x="8" y="15"/>
                    <a:pt x="5" y="13"/>
                    <a:pt x="4" y="15"/>
                  </a:cubicBezTo>
                  <a:cubicBezTo>
                    <a:pt x="4" y="18"/>
                    <a:pt x="5" y="24"/>
                    <a:pt x="6" y="28"/>
                  </a:cubicBezTo>
                  <a:cubicBezTo>
                    <a:pt x="8" y="30"/>
                    <a:pt x="9" y="37"/>
                    <a:pt x="9" y="43"/>
                  </a:cubicBezTo>
                  <a:cubicBezTo>
                    <a:pt x="12" y="43"/>
                    <a:pt x="13" y="42"/>
                    <a:pt x="15" y="42"/>
                  </a:cubicBezTo>
                  <a:cubicBezTo>
                    <a:pt x="18" y="42"/>
                    <a:pt x="21" y="41"/>
                    <a:pt x="22" y="38"/>
                  </a:cubicBezTo>
                  <a:cubicBezTo>
                    <a:pt x="22" y="35"/>
                    <a:pt x="25" y="33"/>
                    <a:pt x="27" y="34"/>
                  </a:cubicBezTo>
                  <a:cubicBezTo>
                    <a:pt x="29" y="35"/>
                    <a:pt x="31" y="42"/>
                    <a:pt x="31" y="46"/>
                  </a:cubicBezTo>
                  <a:cubicBezTo>
                    <a:pt x="31" y="47"/>
                    <a:pt x="32" y="48"/>
                    <a:pt x="33" y="50"/>
                  </a:cubicBezTo>
                  <a:cubicBezTo>
                    <a:pt x="34" y="49"/>
                    <a:pt x="36" y="47"/>
                    <a:pt x="36" y="47"/>
                  </a:cubicBezTo>
                  <a:cubicBezTo>
                    <a:pt x="36" y="47"/>
                    <a:pt x="37" y="44"/>
                    <a:pt x="38" y="4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72" name="Freeform 50"/>
            <p:cNvSpPr>
              <a:spLocks/>
            </p:cNvSpPr>
            <p:nvPr/>
          </p:nvSpPr>
          <p:spPr bwMode="auto">
            <a:xfrm>
              <a:off x="7548891" y="3372580"/>
              <a:ext cx="707674" cy="771544"/>
            </a:xfrm>
            <a:custGeom>
              <a:avLst/>
              <a:gdLst>
                <a:gd name="T0" fmla="*/ 165 w 235"/>
                <a:gd name="T1" fmla="*/ 99 h 248"/>
                <a:gd name="T2" fmla="*/ 164 w 235"/>
                <a:gd name="T3" fmla="*/ 88 h 248"/>
                <a:gd name="T4" fmla="*/ 177 w 235"/>
                <a:gd name="T5" fmla="*/ 93 h 248"/>
                <a:gd name="T6" fmla="*/ 191 w 235"/>
                <a:gd name="T7" fmla="*/ 97 h 248"/>
                <a:gd name="T8" fmla="*/ 190 w 235"/>
                <a:gd name="T9" fmla="*/ 107 h 248"/>
                <a:gd name="T10" fmla="*/ 196 w 235"/>
                <a:gd name="T11" fmla="*/ 110 h 248"/>
                <a:gd name="T12" fmla="*/ 200 w 235"/>
                <a:gd name="T13" fmla="*/ 125 h 248"/>
                <a:gd name="T14" fmla="*/ 204 w 235"/>
                <a:gd name="T15" fmla="*/ 108 h 248"/>
                <a:gd name="T16" fmla="*/ 214 w 235"/>
                <a:gd name="T17" fmla="*/ 98 h 248"/>
                <a:gd name="T18" fmla="*/ 222 w 235"/>
                <a:gd name="T19" fmla="*/ 81 h 248"/>
                <a:gd name="T20" fmla="*/ 233 w 235"/>
                <a:gd name="T21" fmla="*/ 78 h 248"/>
                <a:gd name="T22" fmla="*/ 234 w 235"/>
                <a:gd name="T23" fmla="*/ 68 h 248"/>
                <a:gd name="T24" fmla="*/ 226 w 235"/>
                <a:gd name="T25" fmla="*/ 60 h 248"/>
                <a:gd name="T26" fmla="*/ 211 w 235"/>
                <a:gd name="T27" fmla="*/ 61 h 248"/>
                <a:gd name="T28" fmla="*/ 201 w 235"/>
                <a:gd name="T29" fmla="*/ 69 h 248"/>
                <a:gd name="T30" fmla="*/ 192 w 235"/>
                <a:gd name="T31" fmla="*/ 74 h 248"/>
                <a:gd name="T32" fmla="*/ 185 w 235"/>
                <a:gd name="T33" fmla="*/ 83 h 248"/>
                <a:gd name="T34" fmla="*/ 171 w 235"/>
                <a:gd name="T35" fmla="*/ 81 h 248"/>
                <a:gd name="T36" fmla="*/ 166 w 235"/>
                <a:gd name="T37" fmla="*/ 71 h 248"/>
                <a:gd name="T38" fmla="*/ 162 w 235"/>
                <a:gd name="T39" fmla="*/ 83 h 248"/>
                <a:gd name="T40" fmla="*/ 137 w 235"/>
                <a:gd name="T41" fmla="*/ 80 h 248"/>
                <a:gd name="T42" fmla="*/ 124 w 235"/>
                <a:gd name="T43" fmla="*/ 77 h 248"/>
                <a:gd name="T44" fmla="*/ 111 w 235"/>
                <a:gd name="T45" fmla="*/ 70 h 248"/>
                <a:gd name="T46" fmla="*/ 100 w 235"/>
                <a:gd name="T47" fmla="*/ 63 h 248"/>
                <a:gd name="T48" fmla="*/ 105 w 235"/>
                <a:gd name="T49" fmla="*/ 51 h 248"/>
                <a:gd name="T50" fmla="*/ 97 w 235"/>
                <a:gd name="T51" fmla="*/ 43 h 248"/>
                <a:gd name="T52" fmla="*/ 87 w 235"/>
                <a:gd name="T53" fmla="*/ 32 h 248"/>
                <a:gd name="T54" fmla="*/ 94 w 235"/>
                <a:gd name="T55" fmla="*/ 25 h 248"/>
                <a:gd name="T56" fmla="*/ 89 w 235"/>
                <a:gd name="T57" fmla="*/ 10 h 248"/>
                <a:gd name="T58" fmla="*/ 80 w 235"/>
                <a:gd name="T59" fmla="*/ 0 h 248"/>
                <a:gd name="T60" fmla="*/ 74 w 235"/>
                <a:gd name="T61" fmla="*/ 6 h 248"/>
                <a:gd name="T62" fmla="*/ 53 w 235"/>
                <a:gd name="T63" fmla="*/ 7 h 248"/>
                <a:gd name="T64" fmla="*/ 50 w 235"/>
                <a:gd name="T65" fmla="*/ 20 h 248"/>
                <a:gd name="T66" fmla="*/ 59 w 235"/>
                <a:gd name="T67" fmla="*/ 32 h 248"/>
                <a:gd name="T68" fmla="*/ 53 w 235"/>
                <a:gd name="T69" fmla="*/ 44 h 248"/>
                <a:gd name="T70" fmla="*/ 44 w 235"/>
                <a:gd name="T71" fmla="*/ 53 h 248"/>
                <a:gd name="T72" fmla="*/ 33 w 235"/>
                <a:gd name="T73" fmla="*/ 66 h 248"/>
                <a:gd name="T74" fmla="*/ 23 w 235"/>
                <a:gd name="T75" fmla="*/ 73 h 248"/>
                <a:gd name="T76" fmla="*/ 10 w 235"/>
                <a:gd name="T77" fmla="*/ 80 h 248"/>
                <a:gd name="T78" fmla="*/ 19 w 235"/>
                <a:gd name="T79" fmla="*/ 95 h 248"/>
                <a:gd name="T80" fmla="*/ 16 w 235"/>
                <a:gd name="T81" fmla="*/ 104 h 248"/>
                <a:gd name="T82" fmla="*/ 0 w 235"/>
                <a:gd name="T83" fmla="*/ 110 h 248"/>
                <a:gd name="T84" fmla="*/ 8 w 235"/>
                <a:gd name="T85" fmla="*/ 118 h 248"/>
                <a:gd name="T86" fmla="*/ 5 w 235"/>
                <a:gd name="T87" fmla="*/ 122 h 248"/>
                <a:gd name="T88" fmla="*/ 32 w 235"/>
                <a:gd name="T89" fmla="*/ 128 h 248"/>
                <a:gd name="T90" fmla="*/ 37 w 235"/>
                <a:gd name="T91" fmla="*/ 132 h 248"/>
                <a:gd name="T92" fmla="*/ 38 w 235"/>
                <a:gd name="T93" fmla="*/ 154 h 248"/>
                <a:gd name="T94" fmla="*/ 50 w 235"/>
                <a:gd name="T95" fmla="*/ 192 h 248"/>
                <a:gd name="T96" fmla="*/ 66 w 235"/>
                <a:gd name="T97" fmla="*/ 231 h 248"/>
                <a:gd name="T98" fmla="*/ 82 w 235"/>
                <a:gd name="T99" fmla="*/ 241 h 248"/>
                <a:gd name="T100" fmla="*/ 93 w 235"/>
                <a:gd name="T101" fmla="*/ 228 h 248"/>
                <a:gd name="T102" fmla="*/ 98 w 235"/>
                <a:gd name="T103" fmla="*/ 211 h 248"/>
                <a:gd name="T104" fmla="*/ 100 w 235"/>
                <a:gd name="T105" fmla="*/ 187 h 248"/>
                <a:gd name="T106" fmla="*/ 111 w 235"/>
                <a:gd name="T107" fmla="*/ 174 h 248"/>
                <a:gd name="T108" fmla="*/ 138 w 235"/>
                <a:gd name="T109" fmla="*/ 150 h 248"/>
                <a:gd name="T110" fmla="*/ 153 w 235"/>
                <a:gd name="T111" fmla="*/ 132 h 248"/>
                <a:gd name="T112" fmla="*/ 170 w 235"/>
                <a:gd name="T113" fmla="*/ 127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248">
                  <a:moveTo>
                    <a:pt x="167" y="112"/>
                  </a:moveTo>
                  <a:cubicBezTo>
                    <a:pt x="166" y="108"/>
                    <a:pt x="165" y="102"/>
                    <a:pt x="165" y="99"/>
                  </a:cubicBezTo>
                  <a:cubicBezTo>
                    <a:pt x="166" y="97"/>
                    <a:pt x="169" y="99"/>
                    <a:pt x="170" y="96"/>
                  </a:cubicBezTo>
                  <a:cubicBezTo>
                    <a:pt x="171" y="93"/>
                    <a:pt x="161" y="93"/>
                    <a:pt x="164" y="88"/>
                  </a:cubicBezTo>
                  <a:cubicBezTo>
                    <a:pt x="167" y="84"/>
                    <a:pt x="167" y="88"/>
                    <a:pt x="171" y="88"/>
                  </a:cubicBezTo>
                  <a:cubicBezTo>
                    <a:pt x="175" y="88"/>
                    <a:pt x="177" y="91"/>
                    <a:pt x="177" y="93"/>
                  </a:cubicBezTo>
                  <a:cubicBezTo>
                    <a:pt x="177" y="96"/>
                    <a:pt x="181" y="97"/>
                    <a:pt x="181" y="97"/>
                  </a:cubicBezTo>
                  <a:cubicBezTo>
                    <a:pt x="181" y="97"/>
                    <a:pt x="188" y="97"/>
                    <a:pt x="191" y="97"/>
                  </a:cubicBezTo>
                  <a:cubicBezTo>
                    <a:pt x="194" y="97"/>
                    <a:pt x="197" y="97"/>
                    <a:pt x="197" y="99"/>
                  </a:cubicBezTo>
                  <a:cubicBezTo>
                    <a:pt x="197" y="101"/>
                    <a:pt x="193" y="107"/>
                    <a:pt x="190" y="107"/>
                  </a:cubicBezTo>
                  <a:cubicBezTo>
                    <a:pt x="187" y="107"/>
                    <a:pt x="187" y="116"/>
                    <a:pt x="190" y="116"/>
                  </a:cubicBezTo>
                  <a:cubicBezTo>
                    <a:pt x="192" y="117"/>
                    <a:pt x="194" y="110"/>
                    <a:pt x="196" y="110"/>
                  </a:cubicBezTo>
                  <a:cubicBezTo>
                    <a:pt x="197" y="110"/>
                    <a:pt x="198" y="118"/>
                    <a:pt x="199" y="126"/>
                  </a:cubicBezTo>
                  <a:cubicBezTo>
                    <a:pt x="199" y="125"/>
                    <a:pt x="200" y="125"/>
                    <a:pt x="200" y="125"/>
                  </a:cubicBezTo>
                  <a:cubicBezTo>
                    <a:pt x="202" y="125"/>
                    <a:pt x="201" y="118"/>
                    <a:pt x="203" y="116"/>
                  </a:cubicBezTo>
                  <a:cubicBezTo>
                    <a:pt x="204" y="114"/>
                    <a:pt x="203" y="108"/>
                    <a:pt x="204" y="108"/>
                  </a:cubicBezTo>
                  <a:cubicBezTo>
                    <a:pt x="205" y="108"/>
                    <a:pt x="211" y="110"/>
                    <a:pt x="211" y="108"/>
                  </a:cubicBezTo>
                  <a:cubicBezTo>
                    <a:pt x="211" y="107"/>
                    <a:pt x="215" y="101"/>
                    <a:pt x="214" y="98"/>
                  </a:cubicBezTo>
                  <a:cubicBezTo>
                    <a:pt x="213" y="95"/>
                    <a:pt x="216" y="91"/>
                    <a:pt x="216" y="88"/>
                  </a:cubicBezTo>
                  <a:cubicBezTo>
                    <a:pt x="216" y="84"/>
                    <a:pt x="220" y="83"/>
                    <a:pt x="222" y="81"/>
                  </a:cubicBezTo>
                  <a:cubicBezTo>
                    <a:pt x="224" y="79"/>
                    <a:pt x="228" y="76"/>
                    <a:pt x="229" y="78"/>
                  </a:cubicBezTo>
                  <a:cubicBezTo>
                    <a:pt x="230" y="80"/>
                    <a:pt x="235" y="81"/>
                    <a:pt x="233" y="78"/>
                  </a:cubicBezTo>
                  <a:cubicBezTo>
                    <a:pt x="231" y="75"/>
                    <a:pt x="231" y="73"/>
                    <a:pt x="232" y="72"/>
                  </a:cubicBezTo>
                  <a:cubicBezTo>
                    <a:pt x="233" y="72"/>
                    <a:pt x="234" y="68"/>
                    <a:pt x="234" y="68"/>
                  </a:cubicBezTo>
                  <a:cubicBezTo>
                    <a:pt x="234" y="68"/>
                    <a:pt x="230" y="68"/>
                    <a:pt x="229" y="66"/>
                  </a:cubicBezTo>
                  <a:cubicBezTo>
                    <a:pt x="228" y="64"/>
                    <a:pt x="226" y="62"/>
                    <a:pt x="226" y="60"/>
                  </a:cubicBezTo>
                  <a:cubicBezTo>
                    <a:pt x="226" y="58"/>
                    <a:pt x="223" y="59"/>
                    <a:pt x="221" y="61"/>
                  </a:cubicBezTo>
                  <a:cubicBezTo>
                    <a:pt x="219" y="62"/>
                    <a:pt x="216" y="59"/>
                    <a:pt x="211" y="61"/>
                  </a:cubicBezTo>
                  <a:cubicBezTo>
                    <a:pt x="207" y="63"/>
                    <a:pt x="206" y="66"/>
                    <a:pt x="204" y="66"/>
                  </a:cubicBezTo>
                  <a:cubicBezTo>
                    <a:pt x="202" y="65"/>
                    <a:pt x="202" y="67"/>
                    <a:pt x="201" y="69"/>
                  </a:cubicBezTo>
                  <a:cubicBezTo>
                    <a:pt x="199" y="71"/>
                    <a:pt x="198" y="73"/>
                    <a:pt x="197" y="73"/>
                  </a:cubicBezTo>
                  <a:cubicBezTo>
                    <a:pt x="196" y="73"/>
                    <a:pt x="192" y="74"/>
                    <a:pt x="192" y="74"/>
                  </a:cubicBezTo>
                  <a:cubicBezTo>
                    <a:pt x="192" y="74"/>
                    <a:pt x="195" y="79"/>
                    <a:pt x="193" y="82"/>
                  </a:cubicBezTo>
                  <a:cubicBezTo>
                    <a:pt x="192" y="84"/>
                    <a:pt x="189" y="82"/>
                    <a:pt x="185" y="83"/>
                  </a:cubicBezTo>
                  <a:cubicBezTo>
                    <a:pt x="181" y="84"/>
                    <a:pt x="180" y="81"/>
                    <a:pt x="177" y="82"/>
                  </a:cubicBezTo>
                  <a:cubicBezTo>
                    <a:pt x="174" y="83"/>
                    <a:pt x="173" y="80"/>
                    <a:pt x="171" y="81"/>
                  </a:cubicBezTo>
                  <a:cubicBezTo>
                    <a:pt x="170" y="81"/>
                    <a:pt x="168" y="78"/>
                    <a:pt x="169" y="75"/>
                  </a:cubicBezTo>
                  <a:cubicBezTo>
                    <a:pt x="169" y="72"/>
                    <a:pt x="167" y="69"/>
                    <a:pt x="166" y="71"/>
                  </a:cubicBezTo>
                  <a:cubicBezTo>
                    <a:pt x="165" y="73"/>
                    <a:pt x="163" y="72"/>
                    <a:pt x="163" y="75"/>
                  </a:cubicBezTo>
                  <a:cubicBezTo>
                    <a:pt x="163" y="78"/>
                    <a:pt x="164" y="81"/>
                    <a:pt x="162" y="83"/>
                  </a:cubicBezTo>
                  <a:cubicBezTo>
                    <a:pt x="160" y="85"/>
                    <a:pt x="150" y="86"/>
                    <a:pt x="148" y="85"/>
                  </a:cubicBezTo>
                  <a:cubicBezTo>
                    <a:pt x="146" y="83"/>
                    <a:pt x="137" y="82"/>
                    <a:pt x="137" y="80"/>
                  </a:cubicBezTo>
                  <a:cubicBezTo>
                    <a:pt x="136" y="79"/>
                    <a:pt x="134" y="76"/>
                    <a:pt x="132" y="76"/>
                  </a:cubicBezTo>
                  <a:cubicBezTo>
                    <a:pt x="130" y="76"/>
                    <a:pt x="125" y="78"/>
                    <a:pt x="124" y="77"/>
                  </a:cubicBezTo>
                  <a:cubicBezTo>
                    <a:pt x="123" y="76"/>
                    <a:pt x="119" y="73"/>
                    <a:pt x="117" y="73"/>
                  </a:cubicBezTo>
                  <a:cubicBezTo>
                    <a:pt x="115" y="73"/>
                    <a:pt x="111" y="71"/>
                    <a:pt x="111" y="70"/>
                  </a:cubicBezTo>
                  <a:cubicBezTo>
                    <a:pt x="111" y="68"/>
                    <a:pt x="105" y="68"/>
                    <a:pt x="104" y="66"/>
                  </a:cubicBezTo>
                  <a:cubicBezTo>
                    <a:pt x="103" y="65"/>
                    <a:pt x="100" y="65"/>
                    <a:pt x="100" y="63"/>
                  </a:cubicBezTo>
                  <a:cubicBezTo>
                    <a:pt x="100" y="61"/>
                    <a:pt x="101" y="59"/>
                    <a:pt x="101" y="57"/>
                  </a:cubicBezTo>
                  <a:cubicBezTo>
                    <a:pt x="101" y="55"/>
                    <a:pt x="105" y="53"/>
                    <a:pt x="105" y="51"/>
                  </a:cubicBezTo>
                  <a:cubicBezTo>
                    <a:pt x="105" y="50"/>
                    <a:pt x="102" y="48"/>
                    <a:pt x="102" y="48"/>
                  </a:cubicBezTo>
                  <a:cubicBezTo>
                    <a:pt x="102" y="48"/>
                    <a:pt x="99" y="43"/>
                    <a:pt x="97" y="43"/>
                  </a:cubicBezTo>
                  <a:cubicBezTo>
                    <a:pt x="94" y="43"/>
                    <a:pt x="92" y="39"/>
                    <a:pt x="90" y="38"/>
                  </a:cubicBezTo>
                  <a:cubicBezTo>
                    <a:pt x="87" y="38"/>
                    <a:pt x="88" y="33"/>
                    <a:pt x="87" y="32"/>
                  </a:cubicBezTo>
                  <a:cubicBezTo>
                    <a:pt x="85" y="30"/>
                    <a:pt x="86" y="26"/>
                    <a:pt x="89" y="28"/>
                  </a:cubicBezTo>
                  <a:cubicBezTo>
                    <a:pt x="91" y="30"/>
                    <a:pt x="95" y="28"/>
                    <a:pt x="94" y="25"/>
                  </a:cubicBezTo>
                  <a:cubicBezTo>
                    <a:pt x="92" y="22"/>
                    <a:pt x="89" y="19"/>
                    <a:pt x="89" y="18"/>
                  </a:cubicBezTo>
                  <a:cubicBezTo>
                    <a:pt x="89" y="16"/>
                    <a:pt x="91" y="11"/>
                    <a:pt x="89" y="10"/>
                  </a:cubicBezTo>
                  <a:cubicBezTo>
                    <a:pt x="86" y="8"/>
                    <a:pt x="84" y="6"/>
                    <a:pt x="84" y="4"/>
                  </a:cubicBezTo>
                  <a:cubicBezTo>
                    <a:pt x="83" y="2"/>
                    <a:pt x="80" y="0"/>
                    <a:pt x="80" y="0"/>
                  </a:cubicBezTo>
                  <a:cubicBezTo>
                    <a:pt x="77" y="0"/>
                    <a:pt x="77" y="0"/>
                    <a:pt x="77" y="0"/>
                  </a:cubicBezTo>
                  <a:cubicBezTo>
                    <a:pt x="77" y="0"/>
                    <a:pt x="75" y="6"/>
                    <a:pt x="74" y="6"/>
                  </a:cubicBezTo>
                  <a:cubicBezTo>
                    <a:pt x="72" y="7"/>
                    <a:pt x="68" y="8"/>
                    <a:pt x="65" y="10"/>
                  </a:cubicBezTo>
                  <a:cubicBezTo>
                    <a:pt x="63" y="11"/>
                    <a:pt x="56" y="7"/>
                    <a:pt x="53" y="7"/>
                  </a:cubicBezTo>
                  <a:cubicBezTo>
                    <a:pt x="49" y="7"/>
                    <a:pt x="47" y="11"/>
                    <a:pt x="48" y="12"/>
                  </a:cubicBezTo>
                  <a:cubicBezTo>
                    <a:pt x="50" y="13"/>
                    <a:pt x="50" y="20"/>
                    <a:pt x="50" y="20"/>
                  </a:cubicBezTo>
                  <a:cubicBezTo>
                    <a:pt x="50" y="20"/>
                    <a:pt x="52" y="29"/>
                    <a:pt x="55" y="28"/>
                  </a:cubicBezTo>
                  <a:cubicBezTo>
                    <a:pt x="58" y="27"/>
                    <a:pt x="61" y="31"/>
                    <a:pt x="59" y="32"/>
                  </a:cubicBezTo>
                  <a:cubicBezTo>
                    <a:pt x="56" y="32"/>
                    <a:pt x="55" y="35"/>
                    <a:pt x="54" y="38"/>
                  </a:cubicBezTo>
                  <a:cubicBezTo>
                    <a:pt x="54" y="41"/>
                    <a:pt x="55" y="44"/>
                    <a:pt x="53" y="44"/>
                  </a:cubicBezTo>
                  <a:cubicBezTo>
                    <a:pt x="51" y="45"/>
                    <a:pt x="49" y="45"/>
                    <a:pt x="49" y="49"/>
                  </a:cubicBezTo>
                  <a:cubicBezTo>
                    <a:pt x="49" y="53"/>
                    <a:pt x="44" y="52"/>
                    <a:pt x="44" y="53"/>
                  </a:cubicBezTo>
                  <a:cubicBezTo>
                    <a:pt x="43" y="54"/>
                    <a:pt x="41" y="61"/>
                    <a:pt x="40" y="62"/>
                  </a:cubicBezTo>
                  <a:cubicBezTo>
                    <a:pt x="39" y="63"/>
                    <a:pt x="34" y="63"/>
                    <a:pt x="33" y="66"/>
                  </a:cubicBezTo>
                  <a:cubicBezTo>
                    <a:pt x="33" y="69"/>
                    <a:pt x="30" y="73"/>
                    <a:pt x="29" y="73"/>
                  </a:cubicBezTo>
                  <a:cubicBezTo>
                    <a:pt x="27" y="72"/>
                    <a:pt x="24" y="71"/>
                    <a:pt x="23" y="73"/>
                  </a:cubicBezTo>
                  <a:cubicBezTo>
                    <a:pt x="22" y="75"/>
                    <a:pt x="18" y="71"/>
                    <a:pt x="17" y="72"/>
                  </a:cubicBezTo>
                  <a:cubicBezTo>
                    <a:pt x="16" y="73"/>
                    <a:pt x="10" y="78"/>
                    <a:pt x="10" y="80"/>
                  </a:cubicBezTo>
                  <a:cubicBezTo>
                    <a:pt x="10" y="83"/>
                    <a:pt x="16" y="83"/>
                    <a:pt x="16" y="86"/>
                  </a:cubicBezTo>
                  <a:cubicBezTo>
                    <a:pt x="15" y="90"/>
                    <a:pt x="18" y="93"/>
                    <a:pt x="19" y="95"/>
                  </a:cubicBezTo>
                  <a:cubicBezTo>
                    <a:pt x="21" y="97"/>
                    <a:pt x="24" y="101"/>
                    <a:pt x="22" y="103"/>
                  </a:cubicBezTo>
                  <a:cubicBezTo>
                    <a:pt x="21" y="105"/>
                    <a:pt x="19" y="105"/>
                    <a:pt x="16" y="104"/>
                  </a:cubicBezTo>
                  <a:cubicBezTo>
                    <a:pt x="13" y="104"/>
                    <a:pt x="13" y="106"/>
                    <a:pt x="8" y="105"/>
                  </a:cubicBezTo>
                  <a:cubicBezTo>
                    <a:pt x="3" y="104"/>
                    <a:pt x="2" y="108"/>
                    <a:pt x="0" y="110"/>
                  </a:cubicBezTo>
                  <a:cubicBezTo>
                    <a:pt x="0" y="110"/>
                    <a:pt x="0" y="110"/>
                    <a:pt x="0" y="110"/>
                  </a:cubicBezTo>
                  <a:cubicBezTo>
                    <a:pt x="2" y="112"/>
                    <a:pt x="4" y="116"/>
                    <a:pt x="8" y="118"/>
                  </a:cubicBezTo>
                  <a:cubicBezTo>
                    <a:pt x="13" y="119"/>
                    <a:pt x="17" y="114"/>
                    <a:pt x="17" y="118"/>
                  </a:cubicBezTo>
                  <a:cubicBezTo>
                    <a:pt x="17" y="122"/>
                    <a:pt x="5" y="121"/>
                    <a:pt x="5" y="122"/>
                  </a:cubicBezTo>
                  <a:cubicBezTo>
                    <a:pt x="5" y="123"/>
                    <a:pt x="17" y="138"/>
                    <a:pt x="23" y="137"/>
                  </a:cubicBezTo>
                  <a:cubicBezTo>
                    <a:pt x="29" y="136"/>
                    <a:pt x="34" y="129"/>
                    <a:pt x="32" y="128"/>
                  </a:cubicBezTo>
                  <a:cubicBezTo>
                    <a:pt x="30" y="127"/>
                    <a:pt x="33" y="123"/>
                    <a:pt x="35" y="124"/>
                  </a:cubicBezTo>
                  <a:cubicBezTo>
                    <a:pt x="36" y="124"/>
                    <a:pt x="35" y="131"/>
                    <a:pt x="37" y="132"/>
                  </a:cubicBezTo>
                  <a:cubicBezTo>
                    <a:pt x="39" y="134"/>
                    <a:pt x="38" y="137"/>
                    <a:pt x="37" y="140"/>
                  </a:cubicBezTo>
                  <a:cubicBezTo>
                    <a:pt x="35" y="143"/>
                    <a:pt x="38" y="150"/>
                    <a:pt x="38" y="154"/>
                  </a:cubicBezTo>
                  <a:cubicBezTo>
                    <a:pt x="39" y="158"/>
                    <a:pt x="41" y="164"/>
                    <a:pt x="42" y="169"/>
                  </a:cubicBezTo>
                  <a:cubicBezTo>
                    <a:pt x="43" y="175"/>
                    <a:pt x="47" y="186"/>
                    <a:pt x="50" y="192"/>
                  </a:cubicBezTo>
                  <a:cubicBezTo>
                    <a:pt x="53" y="198"/>
                    <a:pt x="56" y="211"/>
                    <a:pt x="58" y="214"/>
                  </a:cubicBezTo>
                  <a:cubicBezTo>
                    <a:pt x="60" y="217"/>
                    <a:pt x="66" y="226"/>
                    <a:pt x="66" y="231"/>
                  </a:cubicBezTo>
                  <a:cubicBezTo>
                    <a:pt x="66" y="237"/>
                    <a:pt x="72" y="245"/>
                    <a:pt x="74" y="246"/>
                  </a:cubicBezTo>
                  <a:cubicBezTo>
                    <a:pt x="77" y="248"/>
                    <a:pt x="81" y="245"/>
                    <a:pt x="82" y="241"/>
                  </a:cubicBezTo>
                  <a:cubicBezTo>
                    <a:pt x="83" y="238"/>
                    <a:pt x="90" y="236"/>
                    <a:pt x="90" y="233"/>
                  </a:cubicBezTo>
                  <a:cubicBezTo>
                    <a:pt x="90" y="230"/>
                    <a:pt x="91" y="228"/>
                    <a:pt x="93" y="228"/>
                  </a:cubicBezTo>
                  <a:cubicBezTo>
                    <a:pt x="96" y="227"/>
                    <a:pt x="96" y="225"/>
                    <a:pt x="96" y="222"/>
                  </a:cubicBezTo>
                  <a:cubicBezTo>
                    <a:pt x="96" y="218"/>
                    <a:pt x="96" y="214"/>
                    <a:pt x="98" y="211"/>
                  </a:cubicBezTo>
                  <a:cubicBezTo>
                    <a:pt x="100" y="208"/>
                    <a:pt x="101" y="200"/>
                    <a:pt x="99" y="197"/>
                  </a:cubicBezTo>
                  <a:cubicBezTo>
                    <a:pt x="98" y="194"/>
                    <a:pt x="99" y="190"/>
                    <a:pt x="100" y="187"/>
                  </a:cubicBezTo>
                  <a:cubicBezTo>
                    <a:pt x="101" y="183"/>
                    <a:pt x="101" y="180"/>
                    <a:pt x="103" y="180"/>
                  </a:cubicBezTo>
                  <a:cubicBezTo>
                    <a:pt x="105" y="179"/>
                    <a:pt x="109" y="177"/>
                    <a:pt x="111" y="174"/>
                  </a:cubicBezTo>
                  <a:cubicBezTo>
                    <a:pt x="114" y="170"/>
                    <a:pt x="121" y="166"/>
                    <a:pt x="124" y="164"/>
                  </a:cubicBezTo>
                  <a:cubicBezTo>
                    <a:pt x="127" y="161"/>
                    <a:pt x="135" y="154"/>
                    <a:pt x="138" y="150"/>
                  </a:cubicBezTo>
                  <a:cubicBezTo>
                    <a:pt x="140" y="146"/>
                    <a:pt x="147" y="144"/>
                    <a:pt x="151" y="141"/>
                  </a:cubicBezTo>
                  <a:cubicBezTo>
                    <a:pt x="154" y="138"/>
                    <a:pt x="153" y="136"/>
                    <a:pt x="153" y="132"/>
                  </a:cubicBezTo>
                  <a:cubicBezTo>
                    <a:pt x="154" y="129"/>
                    <a:pt x="164" y="127"/>
                    <a:pt x="168" y="127"/>
                  </a:cubicBezTo>
                  <a:cubicBezTo>
                    <a:pt x="169" y="127"/>
                    <a:pt x="170" y="127"/>
                    <a:pt x="170" y="127"/>
                  </a:cubicBezTo>
                  <a:cubicBezTo>
                    <a:pt x="170" y="121"/>
                    <a:pt x="169" y="114"/>
                    <a:pt x="167" y="112"/>
                  </a:cubicBez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73" name="Freeform 51"/>
            <p:cNvSpPr>
              <a:spLocks/>
            </p:cNvSpPr>
            <p:nvPr/>
          </p:nvSpPr>
          <p:spPr bwMode="auto">
            <a:xfrm>
              <a:off x="8037251" y="2834996"/>
              <a:ext cx="798206" cy="354884"/>
            </a:xfrm>
            <a:custGeom>
              <a:avLst/>
              <a:gdLst>
                <a:gd name="T0" fmla="*/ 245 w 265"/>
                <a:gd name="T1" fmla="*/ 49 h 114"/>
                <a:gd name="T2" fmla="*/ 228 w 265"/>
                <a:gd name="T3" fmla="*/ 48 h 114"/>
                <a:gd name="T4" fmla="*/ 230 w 265"/>
                <a:gd name="T5" fmla="*/ 39 h 114"/>
                <a:gd name="T6" fmla="*/ 231 w 265"/>
                <a:gd name="T7" fmla="*/ 25 h 114"/>
                <a:gd name="T8" fmla="*/ 213 w 265"/>
                <a:gd name="T9" fmla="*/ 23 h 114"/>
                <a:gd name="T10" fmla="*/ 200 w 265"/>
                <a:gd name="T11" fmla="*/ 30 h 114"/>
                <a:gd name="T12" fmla="*/ 177 w 265"/>
                <a:gd name="T13" fmla="*/ 33 h 114"/>
                <a:gd name="T14" fmla="*/ 162 w 265"/>
                <a:gd name="T15" fmla="*/ 26 h 114"/>
                <a:gd name="T16" fmla="*/ 149 w 265"/>
                <a:gd name="T17" fmla="*/ 21 h 114"/>
                <a:gd name="T18" fmla="*/ 133 w 265"/>
                <a:gd name="T19" fmla="*/ 20 h 114"/>
                <a:gd name="T20" fmla="*/ 120 w 265"/>
                <a:gd name="T21" fmla="*/ 21 h 114"/>
                <a:gd name="T22" fmla="*/ 114 w 265"/>
                <a:gd name="T23" fmla="*/ 10 h 114"/>
                <a:gd name="T24" fmla="*/ 99 w 265"/>
                <a:gd name="T25" fmla="*/ 5 h 114"/>
                <a:gd name="T26" fmla="*/ 88 w 265"/>
                <a:gd name="T27" fmla="*/ 1 h 114"/>
                <a:gd name="T28" fmla="*/ 80 w 265"/>
                <a:gd name="T29" fmla="*/ 7 h 114"/>
                <a:gd name="T30" fmla="*/ 80 w 265"/>
                <a:gd name="T31" fmla="*/ 18 h 114"/>
                <a:gd name="T32" fmla="*/ 73 w 265"/>
                <a:gd name="T33" fmla="*/ 26 h 114"/>
                <a:gd name="T34" fmla="*/ 60 w 265"/>
                <a:gd name="T35" fmla="*/ 25 h 114"/>
                <a:gd name="T36" fmla="*/ 50 w 265"/>
                <a:gd name="T37" fmla="*/ 18 h 114"/>
                <a:gd name="T38" fmla="*/ 33 w 265"/>
                <a:gd name="T39" fmla="*/ 17 h 114"/>
                <a:gd name="T40" fmla="*/ 21 w 265"/>
                <a:gd name="T41" fmla="*/ 23 h 114"/>
                <a:gd name="T42" fmla="*/ 7 w 265"/>
                <a:gd name="T43" fmla="*/ 30 h 114"/>
                <a:gd name="T44" fmla="*/ 0 w 265"/>
                <a:gd name="T45" fmla="*/ 33 h 114"/>
                <a:gd name="T46" fmla="*/ 6 w 265"/>
                <a:gd name="T47" fmla="*/ 42 h 114"/>
                <a:gd name="T48" fmla="*/ 21 w 265"/>
                <a:gd name="T49" fmla="*/ 52 h 114"/>
                <a:gd name="T50" fmla="*/ 25 w 265"/>
                <a:gd name="T51" fmla="*/ 66 h 114"/>
                <a:gd name="T52" fmla="*/ 42 w 265"/>
                <a:gd name="T53" fmla="*/ 78 h 114"/>
                <a:gd name="T54" fmla="*/ 54 w 265"/>
                <a:gd name="T55" fmla="*/ 86 h 114"/>
                <a:gd name="T56" fmla="*/ 65 w 265"/>
                <a:gd name="T57" fmla="*/ 101 h 114"/>
                <a:gd name="T58" fmla="*/ 96 w 265"/>
                <a:gd name="T59" fmla="*/ 103 h 114"/>
                <a:gd name="T60" fmla="*/ 120 w 265"/>
                <a:gd name="T61" fmla="*/ 108 h 114"/>
                <a:gd name="T62" fmla="*/ 136 w 265"/>
                <a:gd name="T63" fmla="*/ 114 h 114"/>
                <a:gd name="T64" fmla="*/ 169 w 265"/>
                <a:gd name="T65" fmla="*/ 106 h 114"/>
                <a:gd name="T66" fmla="*/ 195 w 265"/>
                <a:gd name="T67" fmla="*/ 91 h 114"/>
                <a:gd name="T68" fmla="*/ 201 w 265"/>
                <a:gd name="T69" fmla="*/ 79 h 114"/>
                <a:gd name="T70" fmla="*/ 227 w 265"/>
                <a:gd name="T71" fmla="*/ 74 h 114"/>
                <a:gd name="T72" fmla="*/ 245 w 265"/>
                <a:gd name="T73" fmla="*/ 63 h 114"/>
                <a:gd name="T74" fmla="*/ 264 w 265"/>
                <a:gd name="T75" fmla="*/ 5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5" h="114">
                  <a:moveTo>
                    <a:pt x="253" y="48"/>
                  </a:moveTo>
                  <a:cubicBezTo>
                    <a:pt x="251" y="45"/>
                    <a:pt x="246" y="46"/>
                    <a:pt x="245" y="49"/>
                  </a:cubicBezTo>
                  <a:cubicBezTo>
                    <a:pt x="244" y="52"/>
                    <a:pt x="242" y="48"/>
                    <a:pt x="237" y="48"/>
                  </a:cubicBezTo>
                  <a:cubicBezTo>
                    <a:pt x="232" y="48"/>
                    <a:pt x="232" y="51"/>
                    <a:pt x="228" y="48"/>
                  </a:cubicBezTo>
                  <a:cubicBezTo>
                    <a:pt x="225" y="44"/>
                    <a:pt x="230" y="43"/>
                    <a:pt x="230" y="43"/>
                  </a:cubicBezTo>
                  <a:cubicBezTo>
                    <a:pt x="230" y="39"/>
                    <a:pt x="230" y="39"/>
                    <a:pt x="230" y="39"/>
                  </a:cubicBezTo>
                  <a:cubicBezTo>
                    <a:pt x="237" y="25"/>
                    <a:pt x="237" y="25"/>
                    <a:pt x="237" y="25"/>
                  </a:cubicBezTo>
                  <a:cubicBezTo>
                    <a:pt x="235" y="25"/>
                    <a:pt x="232" y="24"/>
                    <a:pt x="231" y="25"/>
                  </a:cubicBezTo>
                  <a:cubicBezTo>
                    <a:pt x="229" y="26"/>
                    <a:pt x="224" y="25"/>
                    <a:pt x="223" y="23"/>
                  </a:cubicBezTo>
                  <a:cubicBezTo>
                    <a:pt x="223" y="22"/>
                    <a:pt x="215" y="21"/>
                    <a:pt x="213" y="23"/>
                  </a:cubicBezTo>
                  <a:cubicBezTo>
                    <a:pt x="211" y="24"/>
                    <a:pt x="207" y="26"/>
                    <a:pt x="206" y="27"/>
                  </a:cubicBezTo>
                  <a:cubicBezTo>
                    <a:pt x="206" y="29"/>
                    <a:pt x="201" y="29"/>
                    <a:pt x="200" y="30"/>
                  </a:cubicBezTo>
                  <a:cubicBezTo>
                    <a:pt x="198" y="31"/>
                    <a:pt x="189" y="32"/>
                    <a:pt x="189" y="33"/>
                  </a:cubicBezTo>
                  <a:cubicBezTo>
                    <a:pt x="188" y="34"/>
                    <a:pt x="179" y="34"/>
                    <a:pt x="177" y="33"/>
                  </a:cubicBezTo>
                  <a:cubicBezTo>
                    <a:pt x="176" y="31"/>
                    <a:pt x="168" y="33"/>
                    <a:pt x="167" y="31"/>
                  </a:cubicBezTo>
                  <a:cubicBezTo>
                    <a:pt x="166" y="29"/>
                    <a:pt x="162" y="28"/>
                    <a:pt x="162" y="26"/>
                  </a:cubicBezTo>
                  <a:cubicBezTo>
                    <a:pt x="162" y="24"/>
                    <a:pt x="156" y="24"/>
                    <a:pt x="155" y="23"/>
                  </a:cubicBezTo>
                  <a:cubicBezTo>
                    <a:pt x="155" y="21"/>
                    <a:pt x="150" y="20"/>
                    <a:pt x="149" y="21"/>
                  </a:cubicBezTo>
                  <a:cubicBezTo>
                    <a:pt x="148" y="21"/>
                    <a:pt x="143" y="19"/>
                    <a:pt x="141" y="19"/>
                  </a:cubicBezTo>
                  <a:cubicBezTo>
                    <a:pt x="140" y="19"/>
                    <a:pt x="135" y="20"/>
                    <a:pt x="133" y="20"/>
                  </a:cubicBezTo>
                  <a:cubicBezTo>
                    <a:pt x="132" y="20"/>
                    <a:pt x="129" y="23"/>
                    <a:pt x="127" y="23"/>
                  </a:cubicBezTo>
                  <a:cubicBezTo>
                    <a:pt x="126" y="23"/>
                    <a:pt x="121" y="20"/>
                    <a:pt x="120" y="21"/>
                  </a:cubicBezTo>
                  <a:cubicBezTo>
                    <a:pt x="119" y="22"/>
                    <a:pt x="116" y="18"/>
                    <a:pt x="115" y="17"/>
                  </a:cubicBezTo>
                  <a:cubicBezTo>
                    <a:pt x="113" y="15"/>
                    <a:pt x="115" y="11"/>
                    <a:pt x="114" y="10"/>
                  </a:cubicBezTo>
                  <a:cubicBezTo>
                    <a:pt x="113" y="8"/>
                    <a:pt x="107" y="8"/>
                    <a:pt x="105" y="7"/>
                  </a:cubicBezTo>
                  <a:cubicBezTo>
                    <a:pt x="104" y="6"/>
                    <a:pt x="101" y="5"/>
                    <a:pt x="99" y="5"/>
                  </a:cubicBezTo>
                  <a:cubicBezTo>
                    <a:pt x="98" y="5"/>
                    <a:pt x="95" y="4"/>
                    <a:pt x="94" y="3"/>
                  </a:cubicBezTo>
                  <a:cubicBezTo>
                    <a:pt x="93" y="3"/>
                    <a:pt x="90" y="1"/>
                    <a:pt x="88" y="1"/>
                  </a:cubicBezTo>
                  <a:cubicBezTo>
                    <a:pt x="86" y="0"/>
                    <a:pt x="86" y="3"/>
                    <a:pt x="85" y="4"/>
                  </a:cubicBezTo>
                  <a:cubicBezTo>
                    <a:pt x="84" y="5"/>
                    <a:pt x="81" y="5"/>
                    <a:pt x="80" y="7"/>
                  </a:cubicBezTo>
                  <a:cubicBezTo>
                    <a:pt x="80" y="8"/>
                    <a:pt x="76" y="9"/>
                    <a:pt x="77" y="11"/>
                  </a:cubicBezTo>
                  <a:cubicBezTo>
                    <a:pt x="77" y="13"/>
                    <a:pt x="79" y="17"/>
                    <a:pt x="80" y="18"/>
                  </a:cubicBezTo>
                  <a:cubicBezTo>
                    <a:pt x="81" y="19"/>
                    <a:pt x="80" y="22"/>
                    <a:pt x="80" y="23"/>
                  </a:cubicBezTo>
                  <a:cubicBezTo>
                    <a:pt x="79" y="24"/>
                    <a:pt x="74" y="25"/>
                    <a:pt x="73" y="26"/>
                  </a:cubicBezTo>
                  <a:cubicBezTo>
                    <a:pt x="72" y="28"/>
                    <a:pt x="69" y="26"/>
                    <a:pt x="67" y="25"/>
                  </a:cubicBezTo>
                  <a:cubicBezTo>
                    <a:pt x="64" y="23"/>
                    <a:pt x="61" y="24"/>
                    <a:pt x="60" y="25"/>
                  </a:cubicBezTo>
                  <a:cubicBezTo>
                    <a:pt x="59" y="26"/>
                    <a:pt x="54" y="23"/>
                    <a:pt x="53" y="22"/>
                  </a:cubicBezTo>
                  <a:cubicBezTo>
                    <a:pt x="52" y="22"/>
                    <a:pt x="51" y="17"/>
                    <a:pt x="50" y="18"/>
                  </a:cubicBezTo>
                  <a:cubicBezTo>
                    <a:pt x="49" y="18"/>
                    <a:pt x="40" y="16"/>
                    <a:pt x="39" y="16"/>
                  </a:cubicBezTo>
                  <a:cubicBezTo>
                    <a:pt x="37" y="15"/>
                    <a:pt x="33" y="15"/>
                    <a:pt x="33" y="17"/>
                  </a:cubicBezTo>
                  <a:cubicBezTo>
                    <a:pt x="32" y="18"/>
                    <a:pt x="28" y="18"/>
                    <a:pt x="27" y="19"/>
                  </a:cubicBezTo>
                  <a:cubicBezTo>
                    <a:pt x="26" y="21"/>
                    <a:pt x="23" y="21"/>
                    <a:pt x="21" y="23"/>
                  </a:cubicBezTo>
                  <a:cubicBezTo>
                    <a:pt x="20" y="24"/>
                    <a:pt x="16" y="24"/>
                    <a:pt x="15" y="27"/>
                  </a:cubicBezTo>
                  <a:cubicBezTo>
                    <a:pt x="14" y="29"/>
                    <a:pt x="9" y="30"/>
                    <a:pt x="7" y="30"/>
                  </a:cubicBezTo>
                  <a:cubicBezTo>
                    <a:pt x="6" y="30"/>
                    <a:pt x="2" y="31"/>
                    <a:pt x="1" y="32"/>
                  </a:cubicBezTo>
                  <a:cubicBezTo>
                    <a:pt x="1" y="33"/>
                    <a:pt x="1" y="33"/>
                    <a:pt x="0" y="33"/>
                  </a:cubicBezTo>
                  <a:cubicBezTo>
                    <a:pt x="0" y="33"/>
                    <a:pt x="0" y="33"/>
                    <a:pt x="0" y="34"/>
                  </a:cubicBezTo>
                  <a:cubicBezTo>
                    <a:pt x="1" y="39"/>
                    <a:pt x="4" y="39"/>
                    <a:pt x="6" y="42"/>
                  </a:cubicBezTo>
                  <a:cubicBezTo>
                    <a:pt x="9" y="44"/>
                    <a:pt x="11" y="46"/>
                    <a:pt x="14" y="46"/>
                  </a:cubicBezTo>
                  <a:cubicBezTo>
                    <a:pt x="17" y="46"/>
                    <a:pt x="21" y="49"/>
                    <a:pt x="21" y="52"/>
                  </a:cubicBezTo>
                  <a:cubicBezTo>
                    <a:pt x="21" y="54"/>
                    <a:pt x="24" y="57"/>
                    <a:pt x="25" y="58"/>
                  </a:cubicBezTo>
                  <a:cubicBezTo>
                    <a:pt x="27" y="59"/>
                    <a:pt x="25" y="63"/>
                    <a:pt x="25" y="66"/>
                  </a:cubicBezTo>
                  <a:cubicBezTo>
                    <a:pt x="25" y="69"/>
                    <a:pt x="21" y="70"/>
                    <a:pt x="23" y="73"/>
                  </a:cubicBezTo>
                  <a:cubicBezTo>
                    <a:pt x="25" y="76"/>
                    <a:pt x="38" y="78"/>
                    <a:pt x="42" y="78"/>
                  </a:cubicBezTo>
                  <a:cubicBezTo>
                    <a:pt x="46" y="78"/>
                    <a:pt x="47" y="82"/>
                    <a:pt x="48" y="82"/>
                  </a:cubicBezTo>
                  <a:cubicBezTo>
                    <a:pt x="51" y="82"/>
                    <a:pt x="51" y="85"/>
                    <a:pt x="54" y="86"/>
                  </a:cubicBezTo>
                  <a:cubicBezTo>
                    <a:pt x="56" y="86"/>
                    <a:pt x="59" y="88"/>
                    <a:pt x="60" y="93"/>
                  </a:cubicBezTo>
                  <a:cubicBezTo>
                    <a:pt x="61" y="97"/>
                    <a:pt x="65" y="99"/>
                    <a:pt x="65" y="101"/>
                  </a:cubicBezTo>
                  <a:cubicBezTo>
                    <a:pt x="66" y="103"/>
                    <a:pt x="72" y="102"/>
                    <a:pt x="76" y="102"/>
                  </a:cubicBezTo>
                  <a:cubicBezTo>
                    <a:pt x="80" y="103"/>
                    <a:pt x="93" y="102"/>
                    <a:pt x="96" y="103"/>
                  </a:cubicBezTo>
                  <a:cubicBezTo>
                    <a:pt x="99" y="103"/>
                    <a:pt x="107" y="103"/>
                    <a:pt x="111" y="106"/>
                  </a:cubicBezTo>
                  <a:cubicBezTo>
                    <a:pt x="116" y="109"/>
                    <a:pt x="118" y="107"/>
                    <a:pt x="120" y="108"/>
                  </a:cubicBezTo>
                  <a:cubicBezTo>
                    <a:pt x="123" y="110"/>
                    <a:pt x="125" y="111"/>
                    <a:pt x="129" y="110"/>
                  </a:cubicBezTo>
                  <a:cubicBezTo>
                    <a:pt x="133" y="110"/>
                    <a:pt x="133" y="113"/>
                    <a:pt x="136" y="114"/>
                  </a:cubicBezTo>
                  <a:cubicBezTo>
                    <a:pt x="138" y="114"/>
                    <a:pt x="143" y="109"/>
                    <a:pt x="150" y="106"/>
                  </a:cubicBezTo>
                  <a:cubicBezTo>
                    <a:pt x="157" y="103"/>
                    <a:pt x="166" y="105"/>
                    <a:pt x="169" y="106"/>
                  </a:cubicBezTo>
                  <a:cubicBezTo>
                    <a:pt x="173" y="106"/>
                    <a:pt x="180" y="104"/>
                    <a:pt x="184" y="99"/>
                  </a:cubicBezTo>
                  <a:cubicBezTo>
                    <a:pt x="189" y="94"/>
                    <a:pt x="194" y="95"/>
                    <a:pt x="195" y="91"/>
                  </a:cubicBezTo>
                  <a:cubicBezTo>
                    <a:pt x="195" y="87"/>
                    <a:pt x="190" y="85"/>
                    <a:pt x="193" y="81"/>
                  </a:cubicBezTo>
                  <a:cubicBezTo>
                    <a:pt x="195" y="77"/>
                    <a:pt x="199" y="78"/>
                    <a:pt x="201" y="79"/>
                  </a:cubicBezTo>
                  <a:cubicBezTo>
                    <a:pt x="203" y="80"/>
                    <a:pt x="209" y="82"/>
                    <a:pt x="214" y="78"/>
                  </a:cubicBezTo>
                  <a:cubicBezTo>
                    <a:pt x="220" y="74"/>
                    <a:pt x="222" y="75"/>
                    <a:pt x="227" y="74"/>
                  </a:cubicBezTo>
                  <a:cubicBezTo>
                    <a:pt x="232" y="74"/>
                    <a:pt x="231" y="70"/>
                    <a:pt x="234" y="67"/>
                  </a:cubicBezTo>
                  <a:cubicBezTo>
                    <a:pt x="238" y="64"/>
                    <a:pt x="241" y="63"/>
                    <a:pt x="245" y="63"/>
                  </a:cubicBezTo>
                  <a:cubicBezTo>
                    <a:pt x="248" y="63"/>
                    <a:pt x="252" y="59"/>
                    <a:pt x="256" y="61"/>
                  </a:cubicBezTo>
                  <a:cubicBezTo>
                    <a:pt x="259" y="62"/>
                    <a:pt x="264" y="62"/>
                    <a:pt x="264" y="59"/>
                  </a:cubicBezTo>
                  <a:cubicBezTo>
                    <a:pt x="265" y="57"/>
                    <a:pt x="256" y="51"/>
                    <a:pt x="253" y="4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74" name="Freeform 52"/>
            <p:cNvSpPr>
              <a:spLocks/>
            </p:cNvSpPr>
            <p:nvPr/>
          </p:nvSpPr>
          <p:spPr bwMode="auto">
            <a:xfrm>
              <a:off x="6692032" y="3456701"/>
              <a:ext cx="11476" cy="34174"/>
            </a:xfrm>
            <a:custGeom>
              <a:avLst/>
              <a:gdLst>
                <a:gd name="T0" fmla="*/ 2 w 4"/>
                <a:gd name="T1" fmla="*/ 0 h 11"/>
                <a:gd name="T2" fmla="*/ 0 w 4"/>
                <a:gd name="T3" fmla="*/ 6 h 11"/>
                <a:gd name="T4" fmla="*/ 3 w 4"/>
                <a:gd name="T5" fmla="*/ 11 h 11"/>
                <a:gd name="T6" fmla="*/ 4 w 4"/>
                <a:gd name="T7" fmla="*/ 2 h 11"/>
                <a:gd name="T8" fmla="*/ 4 w 4"/>
                <a:gd name="T9" fmla="*/ 0 h 11"/>
                <a:gd name="T10" fmla="*/ 2 w 4"/>
                <a:gd name="T11" fmla="*/ 0 h 11"/>
              </a:gdLst>
              <a:ahLst/>
              <a:cxnLst>
                <a:cxn ang="0">
                  <a:pos x="T0" y="T1"/>
                </a:cxn>
                <a:cxn ang="0">
                  <a:pos x="T2" y="T3"/>
                </a:cxn>
                <a:cxn ang="0">
                  <a:pos x="T4" y="T5"/>
                </a:cxn>
                <a:cxn ang="0">
                  <a:pos x="T6" y="T7"/>
                </a:cxn>
                <a:cxn ang="0">
                  <a:pos x="T8" y="T9"/>
                </a:cxn>
                <a:cxn ang="0">
                  <a:pos x="T10" y="T11"/>
                </a:cxn>
              </a:cxnLst>
              <a:rect l="0" t="0" r="r" b="b"/>
              <a:pathLst>
                <a:path w="4" h="11">
                  <a:moveTo>
                    <a:pt x="2" y="0"/>
                  </a:moveTo>
                  <a:cubicBezTo>
                    <a:pt x="0" y="1"/>
                    <a:pt x="0" y="5"/>
                    <a:pt x="0" y="6"/>
                  </a:cubicBezTo>
                  <a:cubicBezTo>
                    <a:pt x="0" y="7"/>
                    <a:pt x="1" y="9"/>
                    <a:pt x="3" y="11"/>
                  </a:cubicBezTo>
                  <a:cubicBezTo>
                    <a:pt x="3" y="8"/>
                    <a:pt x="3" y="3"/>
                    <a:pt x="4" y="2"/>
                  </a:cubicBezTo>
                  <a:cubicBezTo>
                    <a:pt x="4" y="1"/>
                    <a:pt x="4" y="1"/>
                    <a:pt x="4" y="0"/>
                  </a:cubicBezTo>
                  <a:cubicBezTo>
                    <a:pt x="3" y="0"/>
                    <a:pt x="2" y="0"/>
                    <a:pt x="2" y="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75" name="Freeform 53"/>
            <p:cNvSpPr>
              <a:spLocks/>
            </p:cNvSpPr>
            <p:nvPr/>
          </p:nvSpPr>
          <p:spPr bwMode="auto">
            <a:xfrm>
              <a:off x="6670356" y="3435672"/>
              <a:ext cx="36977" cy="109094"/>
            </a:xfrm>
            <a:custGeom>
              <a:avLst/>
              <a:gdLst>
                <a:gd name="T0" fmla="*/ 5 w 12"/>
                <a:gd name="T1" fmla="*/ 34 h 35"/>
                <a:gd name="T2" fmla="*/ 6 w 12"/>
                <a:gd name="T3" fmla="*/ 35 h 35"/>
                <a:gd name="T4" fmla="*/ 9 w 12"/>
                <a:gd name="T5" fmla="*/ 23 h 35"/>
                <a:gd name="T6" fmla="*/ 10 w 12"/>
                <a:gd name="T7" fmla="*/ 18 h 35"/>
                <a:gd name="T8" fmla="*/ 7 w 12"/>
                <a:gd name="T9" fmla="*/ 13 h 35"/>
                <a:gd name="T10" fmla="*/ 9 w 12"/>
                <a:gd name="T11" fmla="*/ 7 h 35"/>
                <a:gd name="T12" fmla="*/ 11 w 12"/>
                <a:gd name="T13" fmla="*/ 7 h 35"/>
                <a:gd name="T14" fmla="*/ 12 w 12"/>
                <a:gd name="T15" fmla="*/ 1 h 35"/>
                <a:gd name="T16" fmla="*/ 8 w 12"/>
                <a:gd name="T17" fmla="*/ 0 h 35"/>
                <a:gd name="T18" fmla="*/ 6 w 12"/>
                <a:gd name="T19" fmla="*/ 3 h 35"/>
                <a:gd name="T20" fmla="*/ 0 w 12"/>
                <a:gd name="T21" fmla="*/ 18 h 35"/>
                <a:gd name="T22" fmla="*/ 6 w 12"/>
                <a:gd name="T23" fmla="*/ 33 h 35"/>
                <a:gd name="T24" fmla="*/ 5 w 12"/>
                <a:gd name="T25"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5">
                  <a:moveTo>
                    <a:pt x="5" y="34"/>
                  </a:moveTo>
                  <a:cubicBezTo>
                    <a:pt x="5" y="34"/>
                    <a:pt x="6" y="35"/>
                    <a:pt x="6" y="35"/>
                  </a:cubicBezTo>
                  <a:cubicBezTo>
                    <a:pt x="7" y="30"/>
                    <a:pt x="8" y="24"/>
                    <a:pt x="9" y="23"/>
                  </a:cubicBezTo>
                  <a:cubicBezTo>
                    <a:pt x="9" y="22"/>
                    <a:pt x="10" y="20"/>
                    <a:pt x="10" y="18"/>
                  </a:cubicBezTo>
                  <a:cubicBezTo>
                    <a:pt x="8" y="16"/>
                    <a:pt x="7" y="14"/>
                    <a:pt x="7" y="13"/>
                  </a:cubicBezTo>
                  <a:cubicBezTo>
                    <a:pt x="7" y="12"/>
                    <a:pt x="7" y="8"/>
                    <a:pt x="9" y="7"/>
                  </a:cubicBezTo>
                  <a:cubicBezTo>
                    <a:pt x="9" y="7"/>
                    <a:pt x="10" y="7"/>
                    <a:pt x="11" y="7"/>
                  </a:cubicBezTo>
                  <a:cubicBezTo>
                    <a:pt x="11" y="5"/>
                    <a:pt x="12" y="3"/>
                    <a:pt x="12" y="1"/>
                  </a:cubicBezTo>
                  <a:cubicBezTo>
                    <a:pt x="8" y="0"/>
                    <a:pt x="8" y="0"/>
                    <a:pt x="8" y="0"/>
                  </a:cubicBezTo>
                  <a:cubicBezTo>
                    <a:pt x="7" y="1"/>
                    <a:pt x="6" y="2"/>
                    <a:pt x="6" y="3"/>
                  </a:cubicBezTo>
                  <a:cubicBezTo>
                    <a:pt x="5" y="8"/>
                    <a:pt x="1" y="15"/>
                    <a:pt x="0" y="18"/>
                  </a:cubicBezTo>
                  <a:cubicBezTo>
                    <a:pt x="6" y="33"/>
                    <a:pt x="6" y="33"/>
                    <a:pt x="6" y="33"/>
                  </a:cubicBezTo>
                  <a:lnTo>
                    <a:pt x="5" y="3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76" name="Freeform 54"/>
            <p:cNvSpPr>
              <a:spLocks/>
            </p:cNvSpPr>
            <p:nvPr/>
          </p:nvSpPr>
          <p:spPr bwMode="auto">
            <a:xfrm>
              <a:off x="6689483" y="3431729"/>
              <a:ext cx="108383" cy="122238"/>
            </a:xfrm>
            <a:custGeom>
              <a:avLst/>
              <a:gdLst>
                <a:gd name="T0" fmla="*/ 33 w 36"/>
                <a:gd name="T1" fmla="*/ 0 h 39"/>
                <a:gd name="T2" fmla="*/ 22 w 36"/>
                <a:gd name="T3" fmla="*/ 5 h 39"/>
                <a:gd name="T4" fmla="*/ 14 w 36"/>
                <a:gd name="T5" fmla="*/ 9 h 39"/>
                <a:gd name="T6" fmla="*/ 7 w 36"/>
                <a:gd name="T7" fmla="*/ 5 h 39"/>
                <a:gd name="T8" fmla="*/ 6 w 36"/>
                <a:gd name="T9" fmla="*/ 2 h 39"/>
                <a:gd name="T10" fmla="*/ 6 w 36"/>
                <a:gd name="T11" fmla="*/ 2 h 39"/>
                <a:gd name="T12" fmla="*/ 5 w 36"/>
                <a:gd name="T13" fmla="*/ 10 h 39"/>
                <a:gd name="T14" fmla="*/ 3 w 36"/>
                <a:gd name="T15" fmla="*/ 24 h 39"/>
                <a:gd name="T16" fmla="*/ 0 w 36"/>
                <a:gd name="T17" fmla="*/ 36 h 39"/>
                <a:gd name="T18" fmla="*/ 8 w 36"/>
                <a:gd name="T19" fmla="*/ 39 h 39"/>
                <a:gd name="T20" fmla="*/ 14 w 36"/>
                <a:gd name="T21" fmla="*/ 34 h 39"/>
                <a:gd name="T22" fmla="*/ 20 w 36"/>
                <a:gd name="T23" fmla="*/ 32 h 39"/>
                <a:gd name="T24" fmla="*/ 25 w 36"/>
                <a:gd name="T25" fmla="*/ 28 h 39"/>
                <a:gd name="T26" fmla="*/ 18 w 36"/>
                <a:gd name="T27" fmla="*/ 20 h 39"/>
                <a:gd name="T28" fmla="*/ 27 w 36"/>
                <a:gd name="T29" fmla="*/ 15 h 39"/>
                <a:gd name="T30" fmla="*/ 35 w 36"/>
                <a:gd name="T31" fmla="*/ 12 h 39"/>
                <a:gd name="T32" fmla="*/ 36 w 36"/>
                <a:gd name="T33" fmla="*/ 12 h 39"/>
                <a:gd name="T34" fmla="*/ 34 w 36"/>
                <a:gd name="T35" fmla="*/ 4 h 39"/>
                <a:gd name="T36" fmla="*/ 33 w 36"/>
                <a:gd name="T3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39">
                  <a:moveTo>
                    <a:pt x="33" y="0"/>
                  </a:moveTo>
                  <a:cubicBezTo>
                    <a:pt x="28" y="3"/>
                    <a:pt x="23" y="5"/>
                    <a:pt x="22" y="5"/>
                  </a:cubicBezTo>
                  <a:cubicBezTo>
                    <a:pt x="20" y="5"/>
                    <a:pt x="14" y="9"/>
                    <a:pt x="14" y="9"/>
                  </a:cubicBezTo>
                  <a:cubicBezTo>
                    <a:pt x="7" y="5"/>
                    <a:pt x="7" y="5"/>
                    <a:pt x="7" y="5"/>
                  </a:cubicBezTo>
                  <a:cubicBezTo>
                    <a:pt x="6" y="2"/>
                    <a:pt x="6" y="2"/>
                    <a:pt x="6" y="2"/>
                  </a:cubicBezTo>
                  <a:cubicBezTo>
                    <a:pt x="6" y="2"/>
                    <a:pt x="6" y="2"/>
                    <a:pt x="6" y="2"/>
                  </a:cubicBezTo>
                  <a:cubicBezTo>
                    <a:pt x="5" y="5"/>
                    <a:pt x="5" y="9"/>
                    <a:pt x="5" y="10"/>
                  </a:cubicBezTo>
                  <a:cubicBezTo>
                    <a:pt x="4" y="12"/>
                    <a:pt x="4" y="22"/>
                    <a:pt x="3" y="24"/>
                  </a:cubicBezTo>
                  <a:cubicBezTo>
                    <a:pt x="2" y="25"/>
                    <a:pt x="1" y="31"/>
                    <a:pt x="0" y="36"/>
                  </a:cubicBezTo>
                  <a:cubicBezTo>
                    <a:pt x="3" y="37"/>
                    <a:pt x="6" y="39"/>
                    <a:pt x="8" y="39"/>
                  </a:cubicBezTo>
                  <a:cubicBezTo>
                    <a:pt x="11" y="39"/>
                    <a:pt x="14" y="36"/>
                    <a:pt x="14" y="34"/>
                  </a:cubicBezTo>
                  <a:cubicBezTo>
                    <a:pt x="14" y="32"/>
                    <a:pt x="17" y="32"/>
                    <a:pt x="20" y="32"/>
                  </a:cubicBezTo>
                  <a:cubicBezTo>
                    <a:pt x="22" y="32"/>
                    <a:pt x="23" y="29"/>
                    <a:pt x="25" y="28"/>
                  </a:cubicBezTo>
                  <a:cubicBezTo>
                    <a:pt x="27" y="27"/>
                    <a:pt x="20" y="21"/>
                    <a:pt x="18" y="20"/>
                  </a:cubicBezTo>
                  <a:cubicBezTo>
                    <a:pt x="16" y="20"/>
                    <a:pt x="20" y="15"/>
                    <a:pt x="27" y="15"/>
                  </a:cubicBezTo>
                  <a:cubicBezTo>
                    <a:pt x="33" y="15"/>
                    <a:pt x="32" y="12"/>
                    <a:pt x="35" y="12"/>
                  </a:cubicBezTo>
                  <a:cubicBezTo>
                    <a:pt x="35" y="12"/>
                    <a:pt x="35" y="12"/>
                    <a:pt x="36" y="12"/>
                  </a:cubicBezTo>
                  <a:cubicBezTo>
                    <a:pt x="35" y="9"/>
                    <a:pt x="34" y="6"/>
                    <a:pt x="34" y="4"/>
                  </a:cubicBezTo>
                  <a:cubicBezTo>
                    <a:pt x="33" y="3"/>
                    <a:pt x="33" y="2"/>
                    <a:pt x="33" y="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77" name="Freeform 55"/>
            <p:cNvSpPr>
              <a:spLocks/>
            </p:cNvSpPr>
            <p:nvPr/>
          </p:nvSpPr>
          <p:spPr bwMode="auto">
            <a:xfrm>
              <a:off x="7575668" y="3133362"/>
              <a:ext cx="276694" cy="124867"/>
            </a:xfrm>
            <a:custGeom>
              <a:avLst/>
              <a:gdLst>
                <a:gd name="T0" fmla="*/ 85 w 92"/>
                <a:gd name="T1" fmla="*/ 8 h 40"/>
                <a:gd name="T2" fmla="*/ 77 w 92"/>
                <a:gd name="T3" fmla="*/ 5 h 40"/>
                <a:gd name="T4" fmla="*/ 56 w 92"/>
                <a:gd name="T5" fmla="*/ 4 h 40"/>
                <a:gd name="T6" fmla="*/ 44 w 92"/>
                <a:gd name="T7" fmla="*/ 1 h 40"/>
                <a:gd name="T8" fmla="*/ 36 w 92"/>
                <a:gd name="T9" fmla="*/ 4 h 40"/>
                <a:gd name="T10" fmla="*/ 28 w 92"/>
                <a:gd name="T11" fmla="*/ 6 h 40"/>
                <a:gd name="T12" fmla="*/ 17 w 92"/>
                <a:gd name="T13" fmla="*/ 6 h 40"/>
                <a:gd name="T14" fmla="*/ 12 w 92"/>
                <a:gd name="T15" fmla="*/ 11 h 40"/>
                <a:gd name="T16" fmla="*/ 9 w 92"/>
                <a:gd name="T17" fmla="*/ 16 h 40"/>
                <a:gd name="T18" fmla="*/ 12 w 92"/>
                <a:gd name="T19" fmla="*/ 19 h 40"/>
                <a:gd name="T20" fmla="*/ 19 w 92"/>
                <a:gd name="T21" fmla="*/ 19 h 40"/>
                <a:gd name="T22" fmla="*/ 30 w 92"/>
                <a:gd name="T23" fmla="*/ 24 h 40"/>
                <a:gd name="T24" fmla="*/ 27 w 92"/>
                <a:gd name="T25" fmla="*/ 28 h 40"/>
                <a:gd name="T26" fmla="*/ 19 w 92"/>
                <a:gd name="T27" fmla="*/ 30 h 40"/>
                <a:gd name="T28" fmla="*/ 6 w 92"/>
                <a:gd name="T29" fmla="*/ 31 h 40"/>
                <a:gd name="T30" fmla="*/ 0 w 92"/>
                <a:gd name="T31" fmla="*/ 36 h 40"/>
                <a:gd name="T32" fmla="*/ 12 w 92"/>
                <a:gd name="T33" fmla="*/ 37 h 40"/>
                <a:gd name="T34" fmla="*/ 20 w 92"/>
                <a:gd name="T35" fmla="*/ 38 h 40"/>
                <a:gd name="T36" fmla="*/ 27 w 92"/>
                <a:gd name="T37" fmla="*/ 39 h 40"/>
                <a:gd name="T38" fmla="*/ 38 w 92"/>
                <a:gd name="T39" fmla="*/ 38 h 40"/>
                <a:gd name="T40" fmla="*/ 39 w 92"/>
                <a:gd name="T41" fmla="*/ 34 h 40"/>
                <a:gd name="T42" fmla="*/ 43 w 92"/>
                <a:gd name="T43" fmla="*/ 32 h 40"/>
                <a:gd name="T44" fmla="*/ 48 w 92"/>
                <a:gd name="T45" fmla="*/ 29 h 40"/>
                <a:gd name="T46" fmla="*/ 53 w 92"/>
                <a:gd name="T47" fmla="*/ 27 h 40"/>
                <a:gd name="T48" fmla="*/ 58 w 92"/>
                <a:gd name="T49" fmla="*/ 29 h 40"/>
                <a:gd name="T50" fmla="*/ 63 w 92"/>
                <a:gd name="T51" fmla="*/ 25 h 40"/>
                <a:gd name="T52" fmla="*/ 71 w 92"/>
                <a:gd name="T53" fmla="*/ 23 h 40"/>
                <a:gd name="T54" fmla="*/ 77 w 92"/>
                <a:gd name="T55" fmla="*/ 20 h 40"/>
                <a:gd name="T56" fmla="*/ 84 w 92"/>
                <a:gd name="T57" fmla="*/ 16 h 40"/>
                <a:gd name="T58" fmla="*/ 91 w 92"/>
                <a:gd name="T59" fmla="*/ 12 h 40"/>
                <a:gd name="T60" fmla="*/ 92 w 92"/>
                <a:gd name="T61" fmla="*/ 10 h 40"/>
                <a:gd name="T62" fmla="*/ 85 w 92"/>
                <a:gd name="T63"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0">
                  <a:moveTo>
                    <a:pt x="85" y="8"/>
                  </a:moveTo>
                  <a:cubicBezTo>
                    <a:pt x="82" y="4"/>
                    <a:pt x="81" y="6"/>
                    <a:pt x="77" y="5"/>
                  </a:cubicBezTo>
                  <a:cubicBezTo>
                    <a:pt x="73" y="4"/>
                    <a:pt x="59" y="3"/>
                    <a:pt x="56" y="4"/>
                  </a:cubicBezTo>
                  <a:cubicBezTo>
                    <a:pt x="53" y="5"/>
                    <a:pt x="46" y="2"/>
                    <a:pt x="44" y="1"/>
                  </a:cubicBezTo>
                  <a:cubicBezTo>
                    <a:pt x="42" y="0"/>
                    <a:pt x="36" y="1"/>
                    <a:pt x="36" y="4"/>
                  </a:cubicBezTo>
                  <a:cubicBezTo>
                    <a:pt x="35" y="8"/>
                    <a:pt x="33" y="8"/>
                    <a:pt x="28" y="6"/>
                  </a:cubicBezTo>
                  <a:cubicBezTo>
                    <a:pt x="24" y="3"/>
                    <a:pt x="17" y="3"/>
                    <a:pt x="17" y="6"/>
                  </a:cubicBezTo>
                  <a:cubicBezTo>
                    <a:pt x="16" y="8"/>
                    <a:pt x="13" y="11"/>
                    <a:pt x="12" y="11"/>
                  </a:cubicBezTo>
                  <a:cubicBezTo>
                    <a:pt x="11" y="12"/>
                    <a:pt x="10" y="14"/>
                    <a:pt x="9" y="16"/>
                  </a:cubicBezTo>
                  <a:cubicBezTo>
                    <a:pt x="10" y="17"/>
                    <a:pt x="11" y="18"/>
                    <a:pt x="12" y="19"/>
                  </a:cubicBezTo>
                  <a:cubicBezTo>
                    <a:pt x="14" y="21"/>
                    <a:pt x="18" y="21"/>
                    <a:pt x="19" y="19"/>
                  </a:cubicBezTo>
                  <a:cubicBezTo>
                    <a:pt x="19" y="17"/>
                    <a:pt x="26" y="21"/>
                    <a:pt x="30" y="24"/>
                  </a:cubicBezTo>
                  <a:cubicBezTo>
                    <a:pt x="34" y="27"/>
                    <a:pt x="28" y="25"/>
                    <a:pt x="27" y="28"/>
                  </a:cubicBezTo>
                  <a:cubicBezTo>
                    <a:pt x="25" y="32"/>
                    <a:pt x="20" y="28"/>
                    <a:pt x="19" y="30"/>
                  </a:cubicBezTo>
                  <a:cubicBezTo>
                    <a:pt x="17" y="31"/>
                    <a:pt x="9" y="32"/>
                    <a:pt x="6" y="31"/>
                  </a:cubicBezTo>
                  <a:cubicBezTo>
                    <a:pt x="4" y="31"/>
                    <a:pt x="0" y="35"/>
                    <a:pt x="0" y="36"/>
                  </a:cubicBezTo>
                  <a:cubicBezTo>
                    <a:pt x="1" y="38"/>
                    <a:pt x="9" y="35"/>
                    <a:pt x="12" y="37"/>
                  </a:cubicBezTo>
                  <a:cubicBezTo>
                    <a:pt x="15" y="39"/>
                    <a:pt x="18" y="35"/>
                    <a:pt x="20" y="38"/>
                  </a:cubicBezTo>
                  <a:cubicBezTo>
                    <a:pt x="22" y="40"/>
                    <a:pt x="25" y="38"/>
                    <a:pt x="27" y="39"/>
                  </a:cubicBezTo>
                  <a:cubicBezTo>
                    <a:pt x="29" y="40"/>
                    <a:pt x="38" y="38"/>
                    <a:pt x="38" y="38"/>
                  </a:cubicBezTo>
                  <a:cubicBezTo>
                    <a:pt x="39" y="37"/>
                    <a:pt x="39" y="35"/>
                    <a:pt x="39" y="34"/>
                  </a:cubicBezTo>
                  <a:cubicBezTo>
                    <a:pt x="39" y="32"/>
                    <a:pt x="41" y="32"/>
                    <a:pt x="43" y="32"/>
                  </a:cubicBezTo>
                  <a:cubicBezTo>
                    <a:pt x="45" y="31"/>
                    <a:pt x="46" y="29"/>
                    <a:pt x="48" y="29"/>
                  </a:cubicBezTo>
                  <a:cubicBezTo>
                    <a:pt x="49" y="29"/>
                    <a:pt x="51" y="27"/>
                    <a:pt x="53" y="27"/>
                  </a:cubicBezTo>
                  <a:cubicBezTo>
                    <a:pt x="54" y="28"/>
                    <a:pt x="56" y="30"/>
                    <a:pt x="58" y="29"/>
                  </a:cubicBezTo>
                  <a:cubicBezTo>
                    <a:pt x="60" y="27"/>
                    <a:pt x="60" y="29"/>
                    <a:pt x="63" y="25"/>
                  </a:cubicBezTo>
                  <a:cubicBezTo>
                    <a:pt x="66" y="22"/>
                    <a:pt x="67" y="23"/>
                    <a:pt x="71" y="23"/>
                  </a:cubicBezTo>
                  <a:cubicBezTo>
                    <a:pt x="75" y="24"/>
                    <a:pt x="76" y="22"/>
                    <a:pt x="77" y="20"/>
                  </a:cubicBezTo>
                  <a:cubicBezTo>
                    <a:pt x="79" y="17"/>
                    <a:pt x="82" y="17"/>
                    <a:pt x="84" y="16"/>
                  </a:cubicBezTo>
                  <a:cubicBezTo>
                    <a:pt x="86" y="14"/>
                    <a:pt x="90" y="13"/>
                    <a:pt x="91" y="12"/>
                  </a:cubicBezTo>
                  <a:cubicBezTo>
                    <a:pt x="92" y="12"/>
                    <a:pt x="92" y="11"/>
                    <a:pt x="92" y="10"/>
                  </a:cubicBezTo>
                  <a:cubicBezTo>
                    <a:pt x="89" y="8"/>
                    <a:pt x="88" y="11"/>
                    <a:pt x="85" y="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78" name="Freeform 56"/>
            <p:cNvSpPr>
              <a:spLocks/>
            </p:cNvSpPr>
            <p:nvPr/>
          </p:nvSpPr>
          <p:spPr bwMode="auto">
            <a:xfrm>
              <a:off x="6815716" y="3117589"/>
              <a:ext cx="174687" cy="81492"/>
            </a:xfrm>
            <a:custGeom>
              <a:avLst/>
              <a:gdLst>
                <a:gd name="T0" fmla="*/ 23 w 58"/>
                <a:gd name="T1" fmla="*/ 20 h 26"/>
                <a:gd name="T2" fmla="*/ 29 w 58"/>
                <a:gd name="T3" fmla="*/ 25 h 26"/>
                <a:gd name="T4" fmla="*/ 29 w 58"/>
                <a:gd name="T5" fmla="*/ 26 h 26"/>
                <a:gd name="T6" fmla="*/ 38 w 58"/>
                <a:gd name="T7" fmla="*/ 24 h 26"/>
                <a:gd name="T8" fmla="*/ 45 w 58"/>
                <a:gd name="T9" fmla="*/ 25 h 26"/>
                <a:gd name="T10" fmla="*/ 45 w 58"/>
                <a:gd name="T11" fmla="*/ 23 h 26"/>
                <a:gd name="T12" fmla="*/ 51 w 58"/>
                <a:gd name="T13" fmla="*/ 25 h 26"/>
                <a:gd name="T14" fmla="*/ 57 w 58"/>
                <a:gd name="T15" fmla="*/ 25 h 26"/>
                <a:gd name="T16" fmla="*/ 54 w 58"/>
                <a:gd name="T17" fmla="*/ 21 h 26"/>
                <a:gd name="T18" fmla="*/ 56 w 58"/>
                <a:gd name="T19" fmla="*/ 18 h 26"/>
                <a:gd name="T20" fmla="*/ 51 w 58"/>
                <a:gd name="T21" fmla="*/ 16 h 26"/>
                <a:gd name="T22" fmla="*/ 48 w 58"/>
                <a:gd name="T23" fmla="*/ 11 h 26"/>
                <a:gd name="T24" fmla="*/ 45 w 58"/>
                <a:gd name="T25" fmla="*/ 9 h 26"/>
                <a:gd name="T26" fmla="*/ 37 w 58"/>
                <a:gd name="T27" fmla="*/ 11 h 26"/>
                <a:gd name="T28" fmla="*/ 31 w 58"/>
                <a:gd name="T29" fmla="*/ 8 h 26"/>
                <a:gd name="T30" fmla="*/ 26 w 58"/>
                <a:gd name="T31" fmla="*/ 5 h 26"/>
                <a:gd name="T32" fmla="*/ 13 w 58"/>
                <a:gd name="T33" fmla="*/ 3 h 26"/>
                <a:gd name="T34" fmla="*/ 3 w 58"/>
                <a:gd name="T35" fmla="*/ 0 h 26"/>
                <a:gd name="T36" fmla="*/ 0 w 58"/>
                <a:gd name="T37" fmla="*/ 2 h 26"/>
                <a:gd name="T38" fmla="*/ 13 w 58"/>
                <a:gd name="T39" fmla="*/ 9 h 26"/>
                <a:gd name="T40" fmla="*/ 16 w 58"/>
                <a:gd name="T41" fmla="*/ 18 h 26"/>
                <a:gd name="T42" fmla="*/ 14 w 58"/>
                <a:gd name="T43" fmla="*/ 21 h 26"/>
                <a:gd name="T44" fmla="*/ 23 w 58"/>
                <a:gd name="T4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8" h="26">
                  <a:moveTo>
                    <a:pt x="23" y="20"/>
                  </a:moveTo>
                  <a:cubicBezTo>
                    <a:pt x="26" y="19"/>
                    <a:pt x="27" y="22"/>
                    <a:pt x="29" y="25"/>
                  </a:cubicBezTo>
                  <a:cubicBezTo>
                    <a:pt x="29" y="25"/>
                    <a:pt x="29" y="26"/>
                    <a:pt x="29" y="26"/>
                  </a:cubicBezTo>
                  <a:cubicBezTo>
                    <a:pt x="32" y="25"/>
                    <a:pt x="35" y="24"/>
                    <a:pt x="38" y="24"/>
                  </a:cubicBezTo>
                  <a:cubicBezTo>
                    <a:pt x="40" y="24"/>
                    <a:pt x="43" y="24"/>
                    <a:pt x="45" y="25"/>
                  </a:cubicBezTo>
                  <a:cubicBezTo>
                    <a:pt x="45" y="24"/>
                    <a:pt x="45" y="23"/>
                    <a:pt x="45" y="23"/>
                  </a:cubicBezTo>
                  <a:cubicBezTo>
                    <a:pt x="46" y="21"/>
                    <a:pt x="49" y="23"/>
                    <a:pt x="51" y="25"/>
                  </a:cubicBezTo>
                  <a:cubicBezTo>
                    <a:pt x="52" y="26"/>
                    <a:pt x="56" y="26"/>
                    <a:pt x="57" y="25"/>
                  </a:cubicBezTo>
                  <a:cubicBezTo>
                    <a:pt x="58" y="24"/>
                    <a:pt x="55" y="23"/>
                    <a:pt x="54" y="21"/>
                  </a:cubicBezTo>
                  <a:cubicBezTo>
                    <a:pt x="54" y="21"/>
                    <a:pt x="55" y="20"/>
                    <a:pt x="56" y="18"/>
                  </a:cubicBezTo>
                  <a:cubicBezTo>
                    <a:pt x="54" y="17"/>
                    <a:pt x="52" y="15"/>
                    <a:pt x="51" y="16"/>
                  </a:cubicBezTo>
                  <a:cubicBezTo>
                    <a:pt x="50" y="16"/>
                    <a:pt x="50" y="11"/>
                    <a:pt x="48" y="11"/>
                  </a:cubicBezTo>
                  <a:cubicBezTo>
                    <a:pt x="47" y="11"/>
                    <a:pt x="47" y="9"/>
                    <a:pt x="45" y="9"/>
                  </a:cubicBezTo>
                  <a:cubicBezTo>
                    <a:pt x="44" y="9"/>
                    <a:pt x="38" y="9"/>
                    <a:pt x="37" y="11"/>
                  </a:cubicBezTo>
                  <a:cubicBezTo>
                    <a:pt x="35" y="12"/>
                    <a:pt x="33" y="8"/>
                    <a:pt x="31" y="8"/>
                  </a:cubicBezTo>
                  <a:cubicBezTo>
                    <a:pt x="30" y="8"/>
                    <a:pt x="27" y="6"/>
                    <a:pt x="26" y="5"/>
                  </a:cubicBezTo>
                  <a:cubicBezTo>
                    <a:pt x="25" y="3"/>
                    <a:pt x="16" y="5"/>
                    <a:pt x="13" y="3"/>
                  </a:cubicBezTo>
                  <a:cubicBezTo>
                    <a:pt x="11" y="2"/>
                    <a:pt x="6" y="0"/>
                    <a:pt x="3" y="0"/>
                  </a:cubicBezTo>
                  <a:cubicBezTo>
                    <a:pt x="2" y="1"/>
                    <a:pt x="1" y="1"/>
                    <a:pt x="0" y="2"/>
                  </a:cubicBezTo>
                  <a:cubicBezTo>
                    <a:pt x="5" y="5"/>
                    <a:pt x="12" y="4"/>
                    <a:pt x="13" y="9"/>
                  </a:cubicBezTo>
                  <a:cubicBezTo>
                    <a:pt x="14" y="15"/>
                    <a:pt x="17" y="13"/>
                    <a:pt x="16" y="18"/>
                  </a:cubicBezTo>
                  <a:cubicBezTo>
                    <a:pt x="16" y="19"/>
                    <a:pt x="15" y="20"/>
                    <a:pt x="14" y="21"/>
                  </a:cubicBezTo>
                  <a:cubicBezTo>
                    <a:pt x="18" y="21"/>
                    <a:pt x="22" y="21"/>
                    <a:pt x="23" y="2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79" name="Freeform 57"/>
            <p:cNvSpPr>
              <a:spLocks noEditPoints="1"/>
            </p:cNvSpPr>
            <p:nvPr/>
          </p:nvSpPr>
          <p:spPr bwMode="auto">
            <a:xfrm>
              <a:off x="6462517" y="3164908"/>
              <a:ext cx="479433" cy="193215"/>
            </a:xfrm>
            <a:custGeom>
              <a:avLst/>
              <a:gdLst>
                <a:gd name="T0" fmla="*/ 154 w 159"/>
                <a:gd name="T1" fmla="*/ 44 h 62"/>
                <a:gd name="T2" fmla="*/ 154 w 159"/>
                <a:gd name="T3" fmla="*/ 35 h 62"/>
                <a:gd name="T4" fmla="*/ 154 w 159"/>
                <a:gd name="T5" fmla="*/ 28 h 62"/>
                <a:gd name="T6" fmla="*/ 156 w 159"/>
                <a:gd name="T7" fmla="*/ 23 h 62"/>
                <a:gd name="T8" fmla="*/ 155 w 159"/>
                <a:gd name="T9" fmla="*/ 20 h 62"/>
                <a:gd name="T10" fmla="*/ 148 w 159"/>
                <a:gd name="T11" fmla="*/ 17 h 62"/>
                <a:gd name="T12" fmla="*/ 146 w 159"/>
                <a:gd name="T13" fmla="*/ 10 h 62"/>
                <a:gd name="T14" fmla="*/ 140 w 159"/>
                <a:gd name="T15" fmla="*/ 5 h 62"/>
                <a:gd name="T16" fmla="*/ 131 w 159"/>
                <a:gd name="T17" fmla="*/ 6 h 62"/>
                <a:gd name="T18" fmla="*/ 116 w 159"/>
                <a:gd name="T19" fmla="*/ 11 h 62"/>
                <a:gd name="T20" fmla="*/ 101 w 159"/>
                <a:gd name="T21" fmla="*/ 11 h 62"/>
                <a:gd name="T22" fmla="*/ 91 w 159"/>
                <a:gd name="T23" fmla="*/ 8 h 62"/>
                <a:gd name="T24" fmla="*/ 83 w 159"/>
                <a:gd name="T25" fmla="*/ 5 h 62"/>
                <a:gd name="T26" fmla="*/ 71 w 159"/>
                <a:gd name="T27" fmla="*/ 1 h 62"/>
                <a:gd name="T28" fmla="*/ 45 w 159"/>
                <a:gd name="T29" fmla="*/ 9 h 62"/>
                <a:gd name="T30" fmla="*/ 27 w 159"/>
                <a:gd name="T31" fmla="*/ 10 h 62"/>
                <a:gd name="T32" fmla="*/ 23 w 159"/>
                <a:gd name="T33" fmla="*/ 17 h 62"/>
                <a:gd name="T34" fmla="*/ 5 w 159"/>
                <a:gd name="T35" fmla="*/ 18 h 62"/>
                <a:gd name="T36" fmla="*/ 3 w 159"/>
                <a:gd name="T37" fmla="*/ 24 h 62"/>
                <a:gd name="T38" fmla="*/ 7 w 159"/>
                <a:gd name="T39" fmla="*/ 27 h 62"/>
                <a:gd name="T40" fmla="*/ 8 w 159"/>
                <a:gd name="T41" fmla="*/ 33 h 62"/>
                <a:gd name="T42" fmla="*/ 8 w 159"/>
                <a:gd name="T43" fmla="*/ 39 h 62"/>
                <a:gd name="T44" fmla="*/ 8 w 159"/>
                <a:gd name="T45" fmla="*/ 43 h 62"/>
                <a:gd name="T46" fmla="*/ 12 w 159"/>
                <a:gd name="T47" fmla="*/ 48 h 62"/>
                <a:gd name="T48" fmla="*/ 18 w 159"/>
                <a:gd name="T49" fmla="*/ 51 h 62"/>
                <a:gd name="T50" fmla="*/ 22 w 159"/>
                <a:gd name="T51" fmla="*/ 52 h 62"/>
                <a:gd name="T52" fmla="*/ 27 w 159"/>
                <a:gd name="T53" fmla="*/ 58 h 62"/>
                <a:gd name="T54" fmla="*/ 38 w 159"/>
                <a:gd name="T55" fmla="*/ 56 h 62"/>
                <a:gd name="T56" fmla="*/ 45 w 159"/>
                <a:gd name="T57" fmla="*/ 53 h 62"/>
                <a:gd name="T58" fmla="*/ 56 w 159"/>
                <a:gd name="T59" fmla="*/ 59 h 62"/>
                <a:gd name="T60" fmla="*/ 65 w 159"/>
                <a:gd name="T61" fmla="*/ 58 h 62"/>
                <a:gd name="T62" fmla="*/ 73 w 159"/>
                <a:gd name="T63" fmla="*/ 53 h 62"/>
                <a:gd name="T64" fmla="*/ 79 w 159"/>
                <a:gd name="T65" fmla="*/ 55 h 62"/>
                <a:gd name="T66" fmla="*/ 86 w 159"/>
                <a:gd name="T67" fmla="*/ 53 h 62"/>
                <a:gd name="T68" fmla="*/ 83 w 159"/>
                <a:gd name="T69" fmla="*/ 59 h 62"/>
                <a:gd name="T70" fmla="*/ 84 w 159"/>
                <a:gd name="T71" fmla="*/ 62 h 62"/>
                <a:gd name="T72" fmla="*/ 89 w 159"/>
                <a:gd name="T73" fmla="*/ 57 h 62"/>
                <a:gd name="T74" fmla="*/ 92 w 159"/>
                <a:gd name="T75" fmla="*/ 55 h 62"/>
                <a:gd name="T76" fmla="*/ 100 w 159"/>
                <a:gd name="T77" fmla="*/ 55 h 62"/>
                <a:gd name="T78" fmla="*/ 105 w 159"/>
                <a:gd name="T79" fmla="*/ 54 h 62"/>
                <a:gd name="T80" fmla="*/ 114 w 159"/>
                <a:gd name="T81" fmla="*/ 54 h 62"/>
                <a:gd name="T82" fmla="*/ 126 w 159"/>
                <a:gd name="T83" fmla="*/ 51 h 62"/>
                <a:gd name="T84" fmla="*/ 135 w 159"/>
                <a:gd name="T85" fmla="*/ 49 h 62"/>
                <a:gd name="T86" fmla="*/ 138 w 159"/>
                <a:gd name="T87" fmla="*/ 50 h 62"/>
                <a:gd name="T88" fmla="*/ 142 w 159"/>
                <a:gd name="T89" fmla="*/ 47 h 62"/>
                <a:gd name="T90" fmla="*/ 149 w 159"/>
                <a:gd name="T91" fmla="*/ 49 h 62"/>
                <a:gd name="T92" fmla="*/ 158 w 159"/>
                <a:gd name="T93" fmla="*/ 50 h 62"/>
                <a:gd name="T94" fmla="*/ 154 w 159"/>
                <a:gd name="T95" fmla="*/ 44 h 62"/>
                <a:gd name="T96" fmla="*/ 14 w 159"/>
                <a:gd name="T97" fmla="*/ 11 h 62"/>
                <a:gd name="T98" fmla="*/ 25 w 159"/>
                <a:gd name="T99" fmla="*/ 10 h 62"/>
                <a:gd name="T100" fmla="*/ 19 w 159"/>
                <a:gd name="T101" fmla="*/ 5 h 62"/>
                <a:gd name="T102" fmla="*/ 17 w 159"/>
                <a:gd name="T103" fmla="*/ 1 h 62"/>
                <a:gd name="T104" fmla="*/ 14 w 159"/>
                <a:gd name="T105" fmla="*/ 1 h 62"/>
                <a:gd name="T106" fmla="*/ 5 w 159"/>
                <a:gd name="T107" fmla="*/ 1 h 62"/>
                <a:gd name="T108" fmla="*/ 6 w 159"/>
                <a:gd name="T109" fmla="*/ 7 h 62"/>
                <a:gd name="T110" fmla="*/ 3 w 159"/>
                <a:gd name="T111" fmla="*/ 11 h 62"/>
                <a:gd name="T112" fmla="*/ 1 w 159"/>
                <a:gd name="T113" fmla="*/ 14 h 62"/>
                <a:gd name="T114" fmla="*/ 6 w 159"/>
                <a:gd name="T115" fmla="*/ 16 h 62"/>
                <a:gd name="T116" fmla="*/ 14 w 159"/>
                <a:gd name="T117"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9" h="62">
                  <a:moveTo>
                    <a:pt x="154" y="44"/>
                  </a:moveTo>
                  <a:cubicBezTo>
                    <a:pt x="153" y="43"/>
                    <a:pt x="155" y="36"/>
                    <a:pt x="154" y="35"/>
                  </a:cubicBezTo>
                  <a:cubicBezTo>
                    <a:pt x="154" y="33"/>
                    <a:pt x="152" y="28"/>
                    <a:pt x="154" y="28"/>
                  </a:cubicBezTo>
                  <a:cubicBezTo>
                    <a:pt x="156" y="28"/>
                    <a:pt x="154" y="23"/>
                    <a:pt x="156" y="23"/>
                  </a:cubicBezTo>
                  <a:cubicBezTo>
                    <a:pt x="156" y="22"/>
                    <a:pt x="155" y="21"/>
                    <a:pt x="155" y="20"/>
                  </a:cubicBezTo>
                  <a:cubicBezTo>
                    <a:pt x="153" y="19"/>
                    <a:pt x="150" y="21"/>
                    <a:pt x="148" y="17"/>
                  </a:cubicBezTo>
                  <a:cubicBezTo>
                    <a:pt x="147" y="14"/>
                    <a:pt x="148" y="13"/>
                    <a:pt x="146" y="10"/>
                  </a:cubicBezTo>
                  <a:cubicBezTo>
                    <a:pt x="144" y="7"/>
                    <a:pt x="143" y="4"/>
                    <a:pt x="140" y="5"/>
                  </a:cubicBezTo>
                  <a:cubicBezTo>
                    <a:pt x="139" y="6"/>
                    <a:pt x="135" y="6"/>
                    <a:pt x="131" y="6"/>
                  </a:cubicBezTo>
                  <a:cubicBezTo>
                    <a:pt x="127" y="9"/>
                    <a:pt x="118" y="12"/>
                    <a:pt x="116" y="11"/>
                  </a:cubicBezTo>
                  <a:cubicBezTo>
                    <a:pt x="112" y="10"/>
                    <a:pt x="106" y="11"/>
                    <a:pt x="101" y="11"/>
                  </a:cubicBezTo>
                  <a:cubicBezTo>
                    <a:pt x="96" y="11"/>
                    <a:pt x="95" y="8"/>
                    <a:pt x="91" y="8"/>
                  </a:cubicBezTo>
                  <a:cubicBezTo>
                    <a:pt x="87" y="8"/>
                    <a:pt x="87" y="5"/>
                    <a:pt x="83" y="5"/>
                  </a:cubicBezTo>
                  <a:cubicBezTo>
                    <a:pt x="80" y="5"/>
                    <a:pt x="83" y="3"/>
                    <a:pt x="71" y="1"/>
                  </a:cubicBezTo>
                  <a:cubicBezTo>
                    <a:pt x="59" y="0"/>
                    <a:pt x="49" y="6"/>
                    <a:pt x="45" y="9"/>
                  </a:cubicBezTo>
                  <a:cubicBezTo>
                    <a:pt x="42" y="12"/>
                    <a:pt x="28" y="9"/>
                    <a:pt x="27" y="10"/>
                  </a:cubicBezTo>
                  <a:cubicBezTo>
                    <a:pt x="26" y="11"/>
                    <a:pt x="27" y="15"/>
                    <a:pt x="23" y="17"/>
                  </a:cubicBezTo>
                  <a:cubicBezTo>
                    <a:pt x="18" y="18"/>
                    <a:pt x="8" y="17"/>
                    <a:pt x="5" y="18"/>
                  </a:cubicBezTo>
                  <a:cubicBezTo>
                    <a:pt x="2" y="20"/>
                    <a:pt x="0" y="25"/>
                    <a:pt x="3" y="24"/>
                  </a:cubicBezTo>
                  <a:cubicBezTo>
                    <a:pt x="6" y="24"/>
                    <a:pt x="8" y="26"/>
                    <a:pt x="7" y="27"/>
                  </a:cubicBezTo>
                  <a:cubicBezTo>
                    <a:pt x="6" y="28"/>
                    <a:pt x="9" y="31"/>
                    <a:pt x="8" y="33"/>
                  </a:cubicBezTo>
                  <a:cubicBezTo>
                    <a:pt x="6" y="34"/>
                    <a:pt x="6" y="37"/>
                    <a:pt x="8" y="39"/>
                  </a:cubicBezTo>
                  <a:cubicBezTo>
                    <a:pt x="10" y="40"/>
                    <a:pt x="10" y="43"/>
                    <a:pt x="8" y="43"/>
                  </a:cubicBezTo>
                  <a:cubicBezTo>
                    <a:pt x="5" y="44"/>
                    <a:pt x="12" y="47"/>
                    <a:pt x="12" y="48"/>
                  </a:cubicBezTo>
                  <a:cubicBezTo>
                    <a:pt x="12" y="49"/>
                    <a:pt x="18" y="50"/>
                    <a:pt x="18" y="51"/>
                  </a:cubicBezTo>
                  <a:cubicBezTo>
                    <a:pt x="18" y="53"/>
                    <a:pt x="19" y="53"/>
                    <a:pt x="22" y="52"/>
                  </a:cubicBezTo>
                  <a:cubicBezTo>
                    <a:pt x="24" y="52"/>
                    <a:pt x="25" y="55"/>
                    <a:pt x="27" y="58"/>
                  </a:cubicBezTo>
                  <a:cubicBezTo>
                    <a:pt x="29" y="60"/>
                    <a:pt x="38" y="58"/>
                    <a:pt x="38" y="56"/>
                  </a:cubicBezTo>
                  <a:cubicBezTo>
                    <a:pt x="38" y="53"/>
                    <a:pt x="41" y="52"/>
                    <a:pt x="45" y="53"/>
                  </a:cubicBezTo>
                  <a:cubicBezTo>
                    <a:pt x="49" y="53"/>
                    <a:pt x="54" y="59"/>
                    <a:pt x="56" y="59"/>
                  </a:cubicBezTo>
                  <a:cubicBezTo>
                    <a:pt x="58" y="60"/>
                    <a:pt x="62" y="58"/>
                    <a:pt x="65" y="58"/>
                  </a:cubicBezTo>
                  <a:cubicBezTo>
                    <a:pt x="67" y="58"/>
                    <a:pt x="71" y="54"/>
                    <a:pt x="73" y="53"/>
                  </a:cubicBezTo>
                  <a:cubicBezTo>
                    <a:pt x="74" y="52"/>
                    <a:pt x="77" y="56"/>
                    <a:pt x="79" y="55"/>
                  </a:cubicBezTo>
                  <a:cubicBezTo>
                    <a:pt x="82" y="53"/>
                    <a:pt x="84" y="52"/>
                    <a:pt x="86" y="53"/>
                  </a:cubicBezTo>
                  <a:cubicBezTo>
                    <a:pt x="87" y="54"/>
                    <a:pt x="82" y="57"/>
                    <a:pt x="83" y="59"/>
                  </a:cubicBezTo>
                  <a:cubicBezTo>
                    <a:pt x="84" y="60"/>
                    <a:pt x="84" y="61"/>
                    <a:pt x="84" y="62"/>
                  </a:cubicBezTo>
                  <a:cubicBezTo>
                    <a:pt x="89" y="62"/>
                    <a:pt x="88" y="58"/>
                    <a:pt x="89" y="57"/>
                  </a:cubicBezTo>
                  <a:cubicBezTo>
                    <a:pt x="89" y="55"/>
                    <a:pt x="90" y="53"/>
                    <a:pt x="92" y="55"/>
                  </a:cubicBezTo>
                  <a:cubicBezTo>
                    <a:pt x="94" y="56"/>
                    <a:pt x="96" y="56"/>
                    <a:pt x="100" y="55"/>
                  </a:cubicBezTo>
                  <a:cubicBezTo>
                    <a:pt x="103" y="53"/>
                    <a:pt x="104" y="52"/>
                    <a:pt x="105" y="54"/>
                  </a:cubicBezTo>
                  <a:cubicBezTo>
                    <a:pt x="106" y="55"/>
                    <a:pt x="109" y="54"/>
                    <a:pt x="114" y="54"/>
                  </a:cubicBezTo>
                  <a:cubicBezTo>
                    <a:pt x="120" y="54"/>
                    <a:pt x="121" y="50"/>
                    <a:pt x="126" y="51"/>
                  </a:cubicBezTo>
                  <a:cubicBezTo>
                    <a:pt x="131" y="51"/>
                    <a:pt x="135" y="49"/>
                    <a:pt x="135" y="49"/>
                  </a:cubicBezTo>
                  <a:cubicBezTo>
                    <a:pt x="138" y="50"/>
                    <a:pt x="138" y="50"/>
                    <a:pt x="138" y="50"/>
                  </a:cubicBezTo>
                  <a:cubicBezTo>
                    <a:pt x="140" y="49"/>
                    <a:pt x="139" y="48"/>
                    <a:pt x="142" y="47"/>
                  </a:cubicBezTo>
                  <a:cubicBezTo>
                    <a:pt x="146" y="47"/>
                    <a:pt x="147" y="50"/>
                    <a:pt x="149" y="49"/>
                  </a:cubicBezTo>
                  <a:cubicBezTo>
                    <a:pt x="151" y="48"/>
                    <a:pt x="158" y="55"/>
                    <a:pt x="158" y="50"/>
                  </a:cubicBezTo>
                  <a:cubicBezTo>
                    <a:pt x="159" y="49"/>
                    <a:pt x="156" y="44"/>
                    <a:pt x="154" y="44"/>
                  </a:cubicBezTo>
                  <a:close/>
                  <a:moveTo>
                    <a:pt x="14" y="11"/>
                  </a:moveTo>
                  <a:cubicBezTo>
                    <a:pt x="17" y="10"/>
                    <a:pt x="24" y="12"/>
                    <a:pt x="25" y="10"/>
                  </a:cubicBezTo>
                  <a:cubicBezTo>
                    <a:pt x="27" y="9"/>
                    <a:pt x="21" y="7"/>
                    <a:pt x="19" y="5"/>
                  </a:cubicBezTo>
                  <a:cubicBezTo>
                    <a:pt x="18" y="4"/>
                    <a:pt x="17" y="2"/>
                    <a:pt x="17" y="1"/>
                  </a:cubicBezTo>
                  <a:cubicBezTo>
                    <a:pt x="16" y="2"/>
                    <a:pt x="15" y="2"/>
                    <a:pt x="14" y="1"/>
                  </a:cubicBezTo>
                  <a:cubicBezTo>
                    <a:pt x="11" y="0"/>
                    <a:pt x="6" y="1"/>
                    <a:pt x="5" y="1"/>
                  </a:cubicBezTo>
                  <a:cubicBezTo>
                    <a:pt x="4" y="2"/>
                    <a:pt x="6" y="5"/>
                    <a:pt x="6" y="7"/>
                  </a:cubicBezTo>
                  <a:cubicBezTo>
                    <a:pt x="6" y="9"/>
                    <a:pt x="3" y="10"/>
                    <a:pt x="3" y="11"/>
                  </a:cubicBezTo>
                  <a:cubicBezTo>
                    <a:pt x="3" y="12"/>
                    <a:pt x="3" y="13"/>
                    <a:pt x="1" y="14"/>
                  </a:cubicBezTo>
                  <a:cubicBezTo>
                    <a:pt x="3" y="15"/>
                    <a:pt x="5" y="16"/>
                    <a:pt x="6" y="16"/>
                  </a:cubicBezTo>
                  <a:cubicBezTo>
                    <a:pt x="10" y="16"/>
                    <a:pt x="11" y="13"/>
                    <a:pt x="14" y="11"/>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80" name="Freeform 58"/>
            <p:cNvSpPr>
              <a:spLocks/>
            </p:cNvSpPr>
            <p:nvPr/>
          </p:nvSpPr>
          <p:spPr bwMode="auto">
            <a:xfrm>
              <a:off x="7794983" y="3360751"/>
              <a:ext cx="61204" cy="59147"/>
            </a:xfrm>
            <a:custGeom>
              <a:avLst/>
              <a:gdLst>
                <a:gd name="T0" fmla="*/ 10 w 20"/>
                <a:gd name="T1" fmla="*/ 0 h 19"/>
                <a:gd name="T2" fmla="*/ 0 w 20"/>
                <a:gd name="T3" fmla="*/ 6 h 19"/>
                <a:gd name="T4" fmla="*/ 2 w 20"/>
                <a:gd name="T5" fmla="*/ 8 h 19"/>
                <a:gd name="T6" fmla="*/ 7 w 20"/>
                <a:gd name="T7" fmla="*/ 14 h 19"/>
                <a:gd name="T8" fmla="*/ 7 w 20"/>
                <a:gd name="T9" fmla="*/ 19 h 19"/>
                <a:gd name="T10" fmla="*/ 11 w 20"/>
                <a:gd name="T11" fmla="*/ 18 h 19"/>
                <a:gd name="T12" fmla="*/ 19 w 20"/>
                <a:gd name="T13" fmla="*/ 8 h 19"/>
                <a:gd name="T14" fmla="*/ 10 w 2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10" y="0"/>
                  </a:moveTo>
                  <a:cubicBezTo>
                    <a:pt x="7" y="0"/>
                    <a:pt x="1" y="3"/>
                    <a:pt x="0" y="6"/>
                  </a:cubicBezTo>
                  <a:cubicBezTo>
                    <a:pt x="1" y="6"/>
                    <a:pt x="1" y="7"/>
                    <a:pt x="2" y="8"/>
                  </a:cubicBezTo>
                  <a:cubicBezTo>
                    <a:pt x="2" y="10"/>
                    <a:pt x="4" y="12"/>
                    <a:pt x="7" y="14"/>
                  </a:cubicBezTo>
                  <a:cubicBezTo>
                    <a:pt x="8" y="15"/>
                    <a:pt x="8" y="17"/>
                    <a:pt x="7" y="19"/>
                  </a:cubicBezTo>
                  <a:cubicBezTo>
                    <a:pt x="9" y="19"/>
                    <a:pt x="10" y="19"/>
                    <a:pt x="11" y="18"/>
                  </a:cubicBezTo>
                  <a:cubicBezTo>
                    <a:pt x="13" y="18"/>
                    <a:pt x="19" y="10"/>
                    <a:pt x="19" y="8"/>
                  </a:cubicBezTo>
                  <a:cubicBezTo>
                    <a:pt x="20" y="6"/>
                    <a:pt x="13" y="0"/>
                    <a:pt x="10" y="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81" name="Freeform 59"/>
            <p:cNvSpPr>
              <a:spLocks/>
            </p:cNvSpPr>
            <p:nvPr/>
          </p:nvSpPr>
          <p:spPr bwMode="auto">
            <a:xfrm>
              <a:off x="8941289" y="3142563"/>
              <a:ext cx="174687" cy="170871"/>
            </a:xfrm>
            <a:custGeom>
              <a:avLst/>
              <a:gdLst>
                <a:gd name="T0" fmla="*/ 56 w 58"/>
                <a:gd name="T1" fmla="*/ 3 h 55"/>
                <a:gd name="T2" fmla="*/ 49 w 58"/>
                <a:gd name="T3" fmla="*/ 0 h 55"/>
                <a:gd name="T4" fmla="*/ 44 w 58"/>
                <a:gd name="T5" fmla="*/ 7 h 55"/>
                <a:gd name="T6" fmla="*/ 38 w 58"/>
                <a:gd name="T7" fmla="*/ 11 h 55"/>
                <a:gd name="T8" fmla="*/ 35 w 58"/>
                <a:gd name="T9" fmla="*/ 14 h 55"/>
                <a:gd name="T10" fmla="*/ 29 w 58"/>
                <a:gd name="T11" fmla="*/ 16 h 55"/>
                <a:gd name="T12" fmla="*/ 24 w 58"/>
                <a:gd name="T13" fmla="*/ 14 h 55"/>
                <a:gd name="T14" fmla="*/ 18 w 58"/>
                <a:gd name="T15" fmla="*/ 20 h 55"/>
                <a:gd name="T16" fmla="*/ 3 w 58"/>
                <a:gd name="T17" fmla="*/ 28 h 55"/>
                <a:gd name="T18" fmla="*/ 0 w 58"/>
                <a:gd name="T19" fmla="*/ 32 h 55"/>
                <a:gd name="T20" fmla="*/ 10 w 58"/>
                <a:gd name="T21" fmla="*/ 37 h 55"/>
                <a:gd name="T22" fmla="*/ 5 w 58"/>
                <a:gd name="T23" fmla="*/ 46 h 55"/>
                <a:gd name="T24" fmla="*/ 7 w 58"/>
                <a:gd name="T25" fmla="*/ 51 h 55"/>
                <a:gd name="T26" fmla="*/ 11 w 58"/>
                <a:gd name="T27" fmla="*/ 53 h 55"/>
                <a:gd name="T28" fmla="*/ 17 w 58"/>
                <a:gd name="T29" fmla="*/ 52 h 55"/>
                <a:gd name="T30" fmla="*/ 19 w 58"/>
                <a:gd name="T31" fmla="*/ 53 h 55"/>
                <a:gd name="T32" fmla="*/ 24 w 58"/>
                <a:gd name="T33" fmla="*/ 49 h 55"/>
                <a:gd name="T34" fmla="*/ 32 w 58"/>
                <a:gd name="T35" fmla="*/ 48 h 55"/>
                <a:gd name="T36" fmla="*/ 36 w 58"/>
                <a:gd name="T37" fmla="*/ 46 h 55"/>
                <a:gd name="T38" fmla="*/ 29 w 58"/>
                <a:gd name="T39" fmla="*/ 39 h 55"/>
                <a:gd name="T40" fmla="*/ 31 w 58"/>
                <a:gd name="T41" fmla="*/ 31 h 55"/>
                <a:gd name="T42" fmla="*/ 46 w 58"/>
                <a:gd name="T43" fmla="*/ 22 h 55"/>
                <a:gd name="T44" fmla="*/ 49 w 58"/>
                <a:gd name="T45" fmla="*/ 12 h 55"/>
                <a:gd name="T46" fmla="*/ 58 w 58"/>
                <a:gd name="T47" fmla="*/ 3 h 55"/>
                <a:gd name="T48" fmla="*/ 56 w 58"/>
                <a:gd name="T49" fmla="*/ 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5">
                  <a:moveTo>
                    <a:pt x="56" y="3"/>
                  </a:moveTo>
                  <a:cubicBezTo>
                    <a:pt x="53" y="4"/>
                    <a:pt x="52" y="0"/>
                    <a:pt x="49" y="0"/>
                  </a:cubicBezTo>
                  <a:cubicBezTo>
                    <a:pt x="46" y="0"/>
                    <a:pt x="47" y="7"/>
                    <a:pt x="44" y="7"/>
                  </a:cubicBezTo>
                  <a:cubicBezTo>
                    <a:pt x="41" y="7"/>
                    <a:pt x="42" y="10"/>
                    <a:pt x="38" y="11"/>
                  </a:cubicBezTo>
                  <a:cubicBezTo>
                    <a:pt x="34" y="11"/>
                    <a:pt x="33" y="11"/>
                    <a:pt x="35" y="14"/>
                  </a:cubicBezTo>
                  <a:cubicBezTo>
                    <a:pt x="36" y="17"/>
                    <a:pt x="33" y="16"/>
                    <a:pt x="29" y="16"/>
                  </a:cubicBezTo>
                  <a:cubicBezTo>
                    <a:pt x="26" y="16"/>
                    <a:pt x="26" y="14"/>
                    <a:pt x="24" y="14"/>
                  </a:cubicBezTo>
                  <a:cubicBezTo>
                    <a:pt x="22" y="14"/>
                    <a:pt x="20" y="17"/>
                    <a:pt x="18" y="20"/>
                  </a:cubicBezTo>
                  <a:cubicBezTo>
                    <a:pt x="17" y="22"/>
                    <a:pt x="6" y="27"/>
                    <a:pt x="3" y="28"/>
                  </a:cubicBezTo>
                  <a:cubicBezTo>
                    <a:pt x="2" y="29"/>
                    <a:pt x="1" y="30"/>
                    <a:pt x="0" y="32"/>
                  </a:cubicBezTo>
                  <a:cubicBezTo>
                    <a:pt x="4" y="32"/>
                    <a:pt x="8" y="35"/>
                    <a:pt x="10" y="37"/>
                  </a:cubicBezTo>
                  <a:cubicBezTo>
                    <a:pt x="12" y="40"/>
                    <a:pt x="7" y="43"/>
                    <a:pt x="5" y="46"/>
                  </a:cubicBezTo>
                  <a:cubicBezTo>
                    <a:pt x="3" y="49"/>
                    <a:pt x="6" y="49"/>
                    <a:pt x="7" y="51"/>
                  </a:cubicBezTo>
                  <a:cubicBezTo>
                    <a:pt x="7" y="53"/>
                    <a:pt x="10" y="55"/>
                    <a:pt x="11" y="53"/>
                  </a:cubicBezTo>
                  <a:cubicBezTo>
                    <a:pt x="12" y="51"/>
                    <a:pt x="14" y="52"/>
                    <a:pt x="17" y="52"/>
                  </a:cubicBezTo>
                  <a:cubicBezTo>
                    <a:pt x="18" y="52"/>
                    <a:pt x="19" y="52"/>
                    <a:pt x="19" y="53"/>
                  </a:cubicBezTo>
                  <a:cubicBezTo>
                    <a:pt x="21" y="51"/>
                    <a:pt x="23" y="50"/>
                    <a:pt x="24" y="49"/>
                  </a:cubicBezTo>
                  <a:cubicBezTo>
                    <a:pt x="25" y="48"/>
                    <a:pt x="29" y="48"/>
                    <a:pt x="32" y="48"/>
                  </a:cubicBezTo>
                  <a:cubicBezTo>
                    <a:pt x="34" y="48"/>
                    <a:pt x="35" y="47"/>
                    <a:pt x="36" y="46"/>
                  </a:cubicBezTo>
                  <a:cubicBezTo>
                    <a:pt x="33" y="42"/>
                    <a:pt x="30" y="40"/>
                    <a:pt x="29" y="39"/>
                  </a:cubicBezTo>
                  <a:cubicBezTo>
                    <a:pt x="26" y="37"/>
                    <a:pt x="28" y="32"/>
                    <a:pt x="31" y="31"/>
                  </a:cubicBezTo>
                  <a:cubicBezTo>
                    <a:pt x="35" y="31"/>
                    <a:pt x="43" y="24"/>
                    <a:pt x="46" y="22"/>
                  </a:cubicBezTo>
                  <a:cubicBezTo>
                    <a:pt x="48" y="21"/>
                    <a:pt x="47" y="16"/>
                    <a:pt x="49" y="12"/>
                  </a:cubicBezTo>
                  <a:cubicBezTo>
                    <a:pt x="50" y="10"/>
                    <a:pt x="54" y="6"/>
                    <a:pt x="58" y="3"/>
                  </a:cubicBezTo>
                  <a:cubicBezTo>
                    <a:pt x="57" y="3"/>
                    <a:pt x="57" y="3"/>
                    <a:pt x="56" y="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82" name="Freeform 60"/>
            <p:cNvSpPr>
              <a:spLocks/>
            </p:cNvSpPr>
            <p:nvPr/>
          </p:nvSpPr>
          <p:spPr bwMode="auto">
            <a:xfrm>
              <a:off x="7849813" y="3525050"/>
              <a:ext cx="192539" cy="115666"/>
            </a:xfrm>
            <a:custGeom>
              <a:avLst/>
              <a:gdLst>
                <a:gd name="T0" fmla="*/ 63 w 64"/>
                <a:gd name="T1" fmla="*/ 24 h 37"/>
                <a:gd name="T2" fmla="*/ 61 w 64"/>
                <a:gd name="T3" fmla="*/ 24 h 37"/>
                <a:gd name="T4" fmla="*/ 50 w 64"/>
                <a:gd name="T5" fmla="*/ 22 h 37"/>
                <a:gd name="T6" fmla="*/ 34 w 64"/>
                <a:gd name="T7" fmla="*/ 15 h 37"/>
                <a:gd name="T8" fmla="*/ 17 w 64"/>
                <a:gd name="T9" fmla="*/ 3 h 37"/>
                <a:gd name="T10" fmla="*/ 10 w 64"/>
                <a:gd name="T11" fmla="*/ 1 h 37"/>
                <a:gd name="T12" fmla="*/ 5 w 64"/>
                <a:gd name="T13" fmla="*/ 3 h 37"/>
                <a:gd name="T14" fmla="*/ 1 w 64"/>
                <a:gd name="T15" fmla="*/ 8 h 37"/>
                <a:gd name="T16" fmla="*/ 0 w 64"/>
                <a:gd name="T17" fmla="*/ 14 h 37"/>
                <a:gd name="T18" fmla="*/ 4 w 64"/>
                <a:gd name="T19" fmla="*/ 17 h 37"/>
                <a:gd name="T20" fmla="*/ 11 w 64"/>
                <a:gd name="T21" fmla="*/ 21 h 37"/>
                <a:gd name="T22" fmla="*/ 17 w 64"/>
                <a:gd name="T23" fmla="*/ 24 h 37"/>
                <a:gd name="T24" fmla="*/ 24 w 64"/>
                <a:gd name="T25" fmla="*/ 28 h 37"/>
                <a:gd name="T26" fmla="*/ 32 w 64"/>
                <a:gd name="T27" fmla="*/ 27 h 37"/>
                <a:gd name="T28" fmla="*/ 37 w 64"/>
                <a:gd name="T29" fmla="*/ 31 h 37"/>
                <a:gd name="T30" fmla="*/ 48 w 64"/>
                <a:gd name="T31" fmla="*/ 36 h 37"/>
                <a:gd name="T32" fmla="*/ 62 w 64"/>
                <a:gd name="T33" fmla="*/ 34 h 37"/>
                <a:gd name="T34" fmla="*/ 63 w 64"/>
                <a:gd name="T35" fmla="*/ 26 h 37"/>
                <a:gd name="T36" fmla="*/ 63 w 64"/>
                <a:gd name="T3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37">
                  <a:moveTo>
                    <a:pt x="63" y="24"/>
                  </a:moveTo>
                  <a:cubicBezTo>
                    <a:pt x="63" y="24"/>
                    <a:pt x="62" y="24"/>
                    <a:pt x="61" y="24"/>
                  </a:cubicBezTo>
                  <a:cubicBezTo>
                    <a:pt x="56" y="24"/>
                    <a:pt x="54" y="21"/>
                    <a:pt x="50" y="22"/>
                  </a:cubicBezTo>
                  <a:cubicBezTo>
                    <a:pt x="47" y="22"/>
                    <a:pt x="38" y="18"/>
                    <a:pt x="34" y="15"/>
                  </a:cubicBezTo>
                  <a:cubicBezTo>
                    <a:pt x="30" y="12"/>
                    <a:pt x="20" y="5"/>
                    <a:pt x="17" y="3"/>
                  </a:cubicBezTo>
                  <a:cubicBezTo>
                    <a:pt x="14" y="0"/>
                    <a:pt x="11" y="0"/>
                    <a:pt x="10" y="1"/>
                  </a:cubicBezTo>
                  <a:cubicBezTo>
                    <a:pt x="10" y="2"/>
                    <a:pt x="8" y="3"/>
                    <a:pt x="5" y="3"/>
                  </a:cubicBezTo>
                  <a:cubicBezTo>
                    <a:pt x="4" y="4"/>
                    <a:pt x="1" y="6"/>
                    <a:pt x="1" y="8"/>
                  </a:cubicBezTo>
                  <a:cubicBezTo>
                    <a:pt x="1" y="10"/>
                    <a:pt x="0" y="12"/>
                    <a:pt x="0" y="14"/>
                  </a:cubicBezTo>
                  <a:cubicBezTo>
                    <a:pt x="0" y="16"/>
                    <a:pt x="3" y="16"/>
                    <a:pt x="4" y="17"/>
                  </a:cubicBezTo>
                  <a:cubicBezTo>
                    <a:pt x="5" y="19"/>
                    <a:pt x="11" y="19"/>
                    <a:pt x="11" y="21"/>
                  </a:cubicBezTo>
                  <a:cubicBezTo>
                    <a:pt x="11" y="22"/>
                    <a:pt x="15" y="24"/>
                    <a:pt x="17" y="24"/>
                  </a:cubicBezTo>
                  <a:cubicBezTo>
                    <a:pt x="19" y="24"/>
                    <a:pt x="23" y="27"/>
                    <a:pt x="24" y="28"/>
                  </a:cubicBezTo>
                  <a:cubicBezTo>
                    <a:pt x="25" y="29"/>
                    <a:pt x="30" y="27"/>
                    <a:pt x="32" y="27"/>
                  </a:cubicBezTo>
                  <a:cubicBezTo>
                    <a:pt x="34" y="27"/>
                    <a:pt x="36" y="30"/>
                    <a:pt x="37" y="31"/>
                  </a:cubicBezTo>
                  <a:cubicBezTo>
                    <a:pt x="37" y="33"/>
                    <a:pt x="46" y="34"/>
                    <a:pt x="48" y="36"/>
                  </a:cubicBezTo>
                  <a:cubicBezTo>
                    <a:pt x="50" y="37"/>
                    <a:pt x="60" y="36"/>
                    <a:pt x="62" y="34"/>
                  </a:cubicBezTo>
                  <a:cubicBezTo>
                    <a:pt x="64" y="32"/>
                    <a:pt x="63" y="29"/>
                    <a:pt x="63" y="26"/>
                  </a:cubicBezTo>
                  <a:cubicBezTo>
                    <a:pt x="63" y="25"/>
                    <a:pt x="63" y="24"/>
                    <a:pt x="63" y="2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83" name="Freeform 61"/>
            <p:cNvSpPr>
              <a:spLocks/>
            </p:cNvSpPr>
            <p:nvPr/>
          </p:nvSpPr>
          <p:spPr bwMode="auto">
            <a:xfrm>
              <a:off x="8132882" y="3578939"/>
              <a:ext cx="218040" cy="494209"/>
            </a:xfrm>
            <a:custGeom>
              <a:avLst/>
              <a:gdLst>
                <a:gd name="T0" fmla="*/ 58 w 72"/>
                <a:gd name="T1" fmla="*/ 145 h 159"/>
                <a:gd name="T2" fmla="*/ 55 w 72"/>
                <a:gd name="T3" fmla="*/ 138 h 159"/>
                <a:gd name="T4" fmla="*/ 52 w 72"/>
                <a:gd name="T5" fmla="*/ 128 h 159"/>
                <a:gd name="T6" fmla="*/ 49 w 72"/>
                <a:gd name="T7" fmla="*/ 119 h 159"/>
                <a:gd name="T8" fmla="*/ 50 w 72"/>
                <a:gd name="T9" fmla="*/ 113 h 159"/>
                <a:gd name="T10" fmla="*/ 50 w 72"/>
                <a:gd name="T11" fmla="*/ 109 h 159"/>
                <a:gd name="T12" fmla="*/ 49 w 72"/>
                <a:gd name="T13" fmla="*/ 103 h 159"/>
                <a:gd name="T14" fmla="*/ 43 w 72"/>
                <a:gd name="T15" fmla="*/ 96 h 159"/>
                <a:gd name="T16" fmla="*/ 44 w 72"/>
                <a:gd name="T17" fmla="*/ 82 h 159"/>
                <a:gd name="T18" fmla="*/ 49 w 72"/>
                <a:gd name="T19" fmla="*/ 80 h 159"/>
                <a:gd name="T20" fmla="*/ 55 w 72"/>
                <a:gd name="T21" fmla="*/ 78 h 159"/>
                <a:gd name="T22" fmla="*/ 63 w 72"/>
                <a:gd name="T23" fmla="*/ 73 h 159"/>
                <a:gd name="T24" fmla="*/ 67 w 72"/>
                <a:gd name="T25" fmla="*/ 70 h 159"/>
                <a:gd name="T26" fmla="*/ 71 w 72"/>
                <a:gd name="T27" fmla="*/ 63 h 159"/>
                <a:gd name="T28" fmla="*/ 72 w 72"/>
                <a:gd name="T29" fmla="*/ 63 h 159"/>
                <a:gd name="T30" fmla="*/ 68 w 72"/>
                <a:gd name="T31" fmla="*/ 64 h 159"/>
                <a:gd name="T32" fmla="*/ 63 w 72"/>
                <a:gd name="T33" fmla="*/ 61 h 159"/>
                <a:gd name="T34" fmla="*/ 58 w 72"/>
                <a:gd name="T35" fmla="*/ 59 h 159"/>
                <a:gd name="T36" fmla="*/ 58 w 72"/>
                <a:gd name="T37" fmla="*/ 53 h 159"/>
                <a:gd name="T38" fmla="*/ 55 w 72"/>
                <a:gd name="T39" fmla="*/ 49 h 159"/>
                <a:gd name="T40" fmla="*/ 52 w 72"/>
                <a:gd name="T41" fmla="*/ 42 h 159"/>
                <a:gd name="T42" fmla="*/ 44 w 72"/>
                <a:gd name="T43" fmla="*/ 41 h 159"/>
                <a:gd name="T44" fmla="*/ 43 w 72"/>
                <a:gd name="T45" fmla="*/ 37 h 159"/>
                <a:gd name="T46" fmla="*/ 50 w 72"/>
                <a:gd name="T47" fmla="*/ 25 h 159"/>
                <a:gd name="T48" fmla="*/ 52 w 72"/>
                <a:gd name="T49" fmla="*/ 13 h 159"/>
                <a:gd name="T50" fmla="*/ 49 w 72"/>
                <a:gd name="T51" fmla="*/ 9 h 159"/>
                <a:gd name="T52" fmla="*/ 47 w 72"/>
                <a:gd name="T53" fmla="*/ 4 h 159"/>
                <a:gd name="T54" fmla="*/ 41 w 72"/>
                <a:gd name="T55" fmla="*/ 1 h 159"/>
                <a:gd name="T56" fmla="*/ 40 w 72"/>
                <a:gd name="T57" fmla="*/ 2 h 159"/>
                <a:gd name="T58" fmla="*/ 40 w 72"/>
                <a:gd name="T59" fmla="*/ 2 h 159"/>
                <a:gd name="T60" fmla="*/ 38 w 72"/>
                <a:gd name="T61" fmla="*/ 6 h 159"/>
                <a:gd name="T62" fmla="*/ 39 w 72"/>
                <a:gd name="T63" fmla="*/ 12 h 159"/>
                <a:gd name="T64" fmla="*/ 35 w 72"/>
                <a:gd name="T65" fmla="*/ 12 h 159"/>
                <a:gd name="T66" fmla="*/ 28 w 72"/>
                <a:gd name="T67" fmla="*/ 15 h 159"/>
                <a:gd name="T68" fmla="*/ 22 w 72"/>
                <a:gd name="T69" fmla="*/ 22 h 159"/>
                <a:gd name="T70" fmla="*/ 20 w 72"/>
                <a:gd name="T71" fmla="*/ 32 h 159"/>
                <a:gd name="T72" fmla="*/ 17 w 72"/>
                <a:gd name="T73" fmla="*/ 42 h 159"/>
                <a:gd name="T74" fmla="*/ 10 w 72"/>
                <a:gd name="T75" fmla="*/ 42 h 159"/>
                <a:gd name="T76" fmla="*/ 9 w 72"/>
                <a:gd name="T77" fmla="*/ 50 h 159"/>
                <a:gd name="T78" fmla="*/ 6 w 72"/>
                <a:gd name="T79" fmla="*/ 59 h 159"/>
                <a:gd name="T80" fmla="*/ 3 w 72"/>
                <a:gd name="T81" fmla="*/ 65 h 159"/>
                <a:gd name="T82" fmla="*/ 0 w 72"/>
                <a:gd name="T83" fmla="*/ 68 h 159"/>
                <a:gd name="T84" fmla="*/ 7 w 72"/>
                <a:gd name="T85" fmla="*/ 76 h 159"/>
                <a:gd name="T86" fmla="*/ 17 w 72"/>
                <a:gd name="T87" fmla="*/ 93 h 159"/>
                <a:gd name="T88" fmla="*/ 16 w 72"/>
                <a:gd name="T89" fmla="*/ 107 h 159"/>
                <a:gd name="T90" fmla="*/ 19 w 72"/>
                <a:gd name="T91" fmla="*/ 111 h 159"/>
                <a:gd name="T92" fmla="*/ 28 w 72"/>
                <a:gd name="T93" fmla="*/ 110 h 159"/>
                <a:gd name="T94" fmla="*/ 35 w 72"/>
                <a:gd name="T95" fmla="*/ 102 h 159"/>
                <a:gd name="T96" fmla="*/ 39 w 72"/>
                <a:gd name="T97" fmla="*/ 105 h 159"/>
                <a:gd name="T98" fmla="*/ 42 w 72"/>
                <a:gd name="T99" fmla="*/ 115 h 159"/>
                <a:gd name="T100" fmla="*/ 47 w 72"/>
                <a:gd name="T101" fmla="*/ 133 h 159"/>
                <a:gd name="T102" fmla="*/ 50 w 72"/>
                <a:gd name="T103" fmla="*/ 146 h 159"/>
                <a:gd name="T104" fmla="*/ 51 w 72"/>
                <a:gd name="T105" fmla="*/ 156 h 159"/>
                <a:gd name="T106" fmla="*/ 51 w 72"/>
                <a:gd name="T107" fmla="*/ 158 h 159"/>
                <a:gd name="T108" fmla="*/ 58 w 72"/>
                <a:gd name="T109" fmla="*/ 14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159">
                  <a:moveTo>
                    <a:pt x="58" y="145"/>
                  </a:moveTo>
                  <a:cubicBezTo>
                    <a:pt x="58" y="141"/>
                    <a:pt x="55" y="141"/>
                    <a:pt x="55" y="138"/>
                  </a:cubicBezTo>
                  <a:cubicBezTo>
                    <a:pt x="55" y="136"/>
                    <a:pt x="55" y="131"/>
                    <a:pt x="52" y="128"/>
                  </a:cubicBezTo>
                  <a:cubicBezTo>
                    <a:pt x="48" y="125"/>
                    <a:pt x="47" y="121"/>
                    <a:pt x="49" y="119"/>
                  </a:cubicBezTo>
                  <a:cubicBezTo>
                    <a:pt x="51" y="117"/>
                    <a:pt x="49" y="113"/>
                    <a:pt x="50" y="113"/>
                  </a:cubicBezTo>
                  <a:cubicBezTo>
                    <a:pt x="51" y="113"/>
                    <a:pt x="52" y="110"/>
                    <a:pt x="50" y="109"/>
                  </a:cubicBezTo>
                  <a:cubicBezTo>
                    <a:pt x="48" y="108"/>
                    <a:pt x="50" y="104"/>
                    <a:pt x="49" y="103"/>
                  </a:cubicBezTo>
                  <a:cubicBezTo>
                    <a:pt x="47" y="103"/>
                    <a:pt x="43" y="97"/>
                    <a:pt x="43" y="96"/>
                  </a:cubicBezTo>
                  <a:cubicBezTo>
                    <a:pt x="43" y="94"/>
                    <a:pt x="44" y="85"/>
                    <a:pt x="44" y="82"/>
                  </a:cubicBezTo>
                  <a:cubicBezTo>
                    <a:pt x="44" y="80"/>
                    <a:pt x="48" y="80"/>
                    <a:pt x="49" y="80"/>
                  </a:cubicBezTo>
                  <a:cubicBezTo>
                    <a:pt x="50" y="80"/>
                    <a:pt x="54" y="80"/>
                    <a:pt x="55" y="78"/>
                  </a:cubicBezTo>
                  <a:cubicBezTo>
                    <a:pt x="56" y="75"/>
                    <a:pt x="62" y="75"/>
                    <a:pt x="63" y="73"/>
                  </a:cubicBezTo>
                  <a:cubicBezTo>
                    <a:pt x="63" y="72"/>
                    <a:pt x="67" y="72"/>
                    <a:pt x="67" y="70"/>
                  </a:cubicBezTo>
                  <a:cubicBezTo>
                    <a:pt x="67" y="68"/>
                    <a:pt x="71" y="63"/>
                    <a:pt x="71" y="63"/>
                  </a:cubicBezTo>
                  <a:cubicBezTo>
                    <a:pt x="71" y="63"/>
                    <a:pt x="72" y="63"/>
                    <a:pt x="72" y="63"/>
                  </a:cubicBezTo>
                  <a:cubicBezTo>
                    <a:pt x="71" y="62"/>
                    <a:pt x="70" y="63"/>
                    <a:pt x="68" y="64"/>
                  </a:cubicBezTo>
                  <a:cubicBezTo>
                    <a:pt x="64" y="65"/>
                    <a:pt x="62" y="63"/>
                    <a:pt x="63" y="61"/>
                  </a:cubicBezTo>
                  <a:cubicBezTo>
                    <a:pt x="63" y="59"/>
                    <a:pt x="60" y="59"/>
                    <a:pt x="58" y="59"/>
                  </a:cubicBezTo>
                  <a:cubicBezTo>
                    <a:pt x="56" y="59"/>
                    <a:pt x="57" y="55"/>
                    <a:pt x="58" y="53"/>
                  </a:cubicBezTo>
                  <a:cubicBezTo>
                    <a:pt x="59" y="51"/>
                    <a:pt x="57" y="49"/>
                    <a:pt x="55" y="49"/>
                  </a:cubicBezTo>
                  <a:cubicBezTo>
                    <a:pt x="52" y="49"/>
                    <a:pt x="51" y="44"/>
                    <a:pt x="52" y="42"/>
                  </a:cubicBezTo>
                  <a:cubicBezTo>
                    <a:pt x="53" y="41"/>
                    <a:pt x="47" y="40"/>
                    <a:pt x="44" y="41"/>
                  </a:cubicBezTo>
                  <a:cubicBezTo>
                    <a:pt x="42" y="42"/>
                    <a:pt x="44" y="39"/>
                    <a:pt x="43" y="37"/>
                  </a:cubicBezTo>
                  <a:cubicBezTo>
                    <a:pt x="42" y="35"/>
                    <a:pt x="46" y="28"/>
                    <a:pt x="50" y="25"/>
                  </a:cubicBezTo>
                  <a:cubicBezTo>
                    <a:pt x="53" y="21"/>
                    <a:pt x="52" y="17"/>
                    <a:pt x="52" y="13"/>
                  </a:cubicBezTo>
                  <a:cubicBezTo>
                    <a:pt x="52" y="9"/>
                    <a:pt x="50" y="9"/>
                    <a:pt x="49" y="9"/>
                  </a:cubicBezTo>
                  <a:cubicBezTo>
                    <a:pt x="47" y="9"/>
                    <a:pt x="47" y="6"/>
                    <a:pt x="47" y="4"/>
                  </a:cubicBezTo>
                  <a:cubicBezTo>
                    <a:pt x="47" y="2"/>
                    <a:pt x="43" y="0"/>
                    <a:pt x="41" y="1"/>
                  </a:cubicBezTo>
                  <a:cubicBezTo>
                    <a:pt x="41" y="2"/>
                    <a:pt x="40" y="2"/>
                    <a:pt x="40" y="2"/>
                  </a:cubicBezTo>
                  <a:cubicBezTo>
                    <a:pt x="40" y="2"/>
                    <a:pt x="40" y="2"/>
                    <a:pt x="40" y="2"/>
                  </a:cubicBezTo>
                  <a:cubicBezTo>
                    <a:pt x="40" y="2"/>
                    <a:pt x="39" y="6"/>
                    <a:pt x="38" y="6"/>
                  </a:cubicBezTo>
                  <a:cubicBezTo>
                    <a:pt x="37" y="7"/>
                    <a:pt x="37" y="9"/>
                    <a:pt x="39" y="12"/>
                  </a:cubicBezTo>
                  <a:cubicBezTo>
                    <a:pt x="41" y="15"/>
                    <a:pt x="36" y="14"/>
                    <a:pt x="35" y="12"/>
                  </a:cubicBezTo>
                  <a:cubicBezTo>
                    <a:pt x="34" y="10"/>
                    <a:pt x="30" y="13"/>
                    <a:pt x="28" y="15"/>
                  </a:cubicBezTo>
                  <a:cubicBezTo>
                    <a:pt x="26" y="17"/>
                    <a:pt x="22" y="18"/>
                    <a:pt x="22" y="22"/>
                  </a:cubicBezTo>
                  <a:cubicBezTo>
                    <a:pt x="22" y="25"/>
                    <a:pt x="19" y="29"/>
                    <a:pt x="20" y="32"/>
                  </a:cubicBezTo>
                  <a:cubicBezTo>
                    <a:pt x="21" y="35"/>
                    <a:pt x="17" y="41"/>
                    <a:pt x="17" y="42"/>
                  </a:cubicBezTo>
                  <a:cubicBezTo>
                    <a:pt x="17" y="44"/>
                    <a:pt x="11" y="42"/>
                    <a:pt x="10" y="42"/>
                  </a:cubicBezTo>
                  <a:cubicBezTo>
                    <a:pt x="9" y="42"/>
                    <a:pt x="10" y="48"/>
                    <a:pt x="9" y="50"/>
                  </a:cubicBezTo>
                  <a:cubicBezTo>
                    <a:pt x="7" y="52"/>
                    <a:pt x="8" y="59"/>
                    <a:pt x="6" y="59"/>
                  </a:cubicBezTo>
                  <a:cubicBezTo>
                    <a:pt x="4" y="59"/>
                    <a:pt x="3" y="65"/>
                    <a:pt x="3" y="65"/>
                  </a:cubicBezTo>
                  <a:cubicBezTo>
                    <a:pt x="3" y="65"/>
                    <a:pt x="1" y="67"/>
                    <a:pt x="0" y="68"/>
                  </a:cubicBezTo>
                  <a:cubicBezTo>
                    <a:pt x="1" y="71"/>
                    <a:pt x="4" y="75"/>
                    <a:pt x="7" y="76"/>
                  </a:cubicBezTo>
                  <a:cubicBezTo>
                    <a:pt x="12" y="78"/>
                    <a:pt x="16" y="88"/>
                    <a:pt x="17" y="93"/>
                  </a:cubicBezTo>
                  <a:cubicBezTo>
                    <a:pt x="19" y="99"/>
                    <a:pt x="18" y="104"/>
                    <a:pt x="16" y="107"/>
                  </a:cubicBezTo>
                  <a:cubicBezTo>
                    <a:pt x="14" y="110"/>
                    <a:pt x="16" y="110"/>
                    <a:pt x="19" y="111"/>
                  </a:cubicBezTo>
                  <a:cubicBezTo>
                    <a:pt x="22" y="113"/>
                    <a:pt x="25" y="113"/>
                    <a:pt x="28" y="110"/>
                  </a:cubicBezTo>
                  <a:cubicBezTo>
                    <a:pt x="30" y="107"/>
                    <a:pt x="34" y="105"/>
                    <a:pt x="35" y="102"/>
                  </a:cubicBezTo>
                  <a:cubicBezTo>
                    <a:pt x="35" y="99"/>
                    <a:pt x="37" y="104"/>
                    <a:pt x="39" y="105"/>
                  </a:cubicBezTo>
                  <a:cubicBezTo>
                    <a:pt x="41" y="107"/>
                    <a:pt x="42" y="110"/>
                    <a:pt x="42" y="115"/>
                  </a:cubicBezTo>
                  <a:cubicBezTo>
                    <a:pt x="43" y="119"/>
                    <a:pt x="43" y="130"/>
                    <a:pt x="47" y="133"/>
                  </a:cubicBezTo>
                  <a:cubicBezTo>
                    <a:pt x="50" y="136"/>
                    <a:pt x="51" y="144"/>
                    <a:pt x="50" y="146"/>
                  </a:cubicBezTo>
                  <a:cubicBezTo>
                    <a:pt x="49" y="149"/>
                    <a:pt x="52" y="153"/>
                    <a:pt x="51" y="156"/>
                  </a:cubicBezTo>
                  <a:cubicBezTo>
                    <a:pt x="51" y="157"/>
                    <a:pt x="51" y="158"/>
                    <a:pt x="51" y="158"/>
                  </a:cubicBezTo>
                  <a:cubicBezTo>
                    <a:pt x="54" y="159"/>
                    <a:pt x="58" y="145"/>
                    <a:pt x="58" y="14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84" name="Freeform 62"/>
            <p:cNvSpPr>
              <a:spLocks/>
            </p:cNvSpPr>
            <p:nvPr/>
          </p:nvSpPr>
          <p:spPr bwMode="auto">
            <a:xfrm>
              <a:off x="8057652" y="3588140"/>
              <a:ext cx="79055" cy="46004"/>
            </a:xfrm>
            <a:custGeom>
              <a:avLst/>
              <a:gdLst>
                <a:gd name="T0" fmla="*/ 25 w 26"/>
                <a:gd name="T1" fmla="*/ 5 h 15"/>
                <a:gd name="T2" fmla="*/ 15 w 26"/>
                <a:gd name="T3" fmla="*/ 2 h 15"/>
                <a:gd name="T4" fmla="*/ 8 w 26"/>
                <a:gd name="T5" fmla="*/ 1 h 15"/>
                <a:gd name="T6" fmla="*/ 2 w 26"/>
                <a:gd name="T7" fmla="*/ 6 h 15"/>
                <a:gd name="T8" fmla="*/ 0 w 26"/>
                <a:gd name="T9" fmla="*/ 10 h 15"/>
                <a:gd name="T10" fmla="*/ 2 w 26"/>
                <a:gd name="T11" fmla="*/ 12 h 15"/>
                <a:gd name="T12" fmla="*/ 8 w 26"/>
                <a:gd name="T13" fmla="*/ 13 h 15"/>
                <a:gd name="T14" fmla="*/ 16 w 26"/>
                <a:gd name="T15" fmla="*/ 14 h 15"/>
                <a:gd name="T16" fmla="*/ 24 w 26"/>
                <a:gd name="T17" fmla="*/ 13 h 15"/>
                <a:gd name="T18" fmla="*/ 23 w 26"/>
                <a:gd name="T19" fmla="*/ 5 h 15"/>
                <a:gd name="T20" fmla="*/ 25 w 26"/>
                <a:gd name="T2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5">
                  <a:moveTo>
                    <a:pt x="25" y="5"/>
                  </a:moveTo>
                  <a:cubicBezTo>
                    <a:pt x="20" y="0"/>
                    <a:pt x="18" y="4"/>
                    <a:pt x="15" y="2"/>
                  </a:cubicBezTo>
                  <a:cubicBezTo>
                    <a:pt x="11" y="0"/>
                    <a:pt x="10" y="0"/>
                    <a:pt x="8" y="1"/>
                  </a:cubicBezTo>
                  <a:cubicBezTo>
                    <a:pt x="6" y="2"/>
                    <a:pt x="4" y="2"/>
                    <a:pt x="2" y="6"/>
                  </a:cubicBezTo>
                  <a:cubicBezTo>
                    <a:pt x="2" y="7"/>
                    <a:pt x="1" y="9"/>
                    <a:pt x="0" y="10"/>
                  </a:cubicBezTo>
                  <a:cubicBezTo>
                    <a:pt x="1" y="11"/>
                    <a:pt x="2" y="12"/>
                    <a:pt x="2" y="12"/>
                  </a:cubicBezTo>
                  <a:cubicBezTo>
                    <a:pt x="4" y="11"/>
                    <a:pt x="5" y="14"/>
                    <a:pt x="8" y="13"/>
                  </a:cubicBezTo>
                  <a:cubicBezTo>
                    <a:pt x="11" y="12"/>
                    <a:pt x="12" y="15"/>
                    <a:pt x="16" y="14"/>
                  </a:cubicBezTo>
                  <a:cubicBezTo>
                    <a:pt x="20" y="13"/>
                    <a:pt x="23" y="15"/>
                    <a:pt x="24" y="13"/>
                  </a:cubicBezTo>
                  <a:cubicBezTo>
                    <a:pt x="26" y="10"/>
                    <a:pt x="23" y="5"/>
                    <a:pt x="23" y="5"/>
                  </a:cubicBezTo>
                  <a:cubicBezTo>
                    <a:pt x="23" y="5"/>
                    <a:pt x="24" y="5"/>
                    <a:pt x="25" y="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85" name="Freeform 63"/>
            <p:cNvSpPr>
              <a:spLocks/>
            </p:cNvSpPr>
            <p:nvPr/>
          </p:nvSpPr>
          <p:spPr bwMode="auto">
            <a:xfrm>
              <a:off x="8377700" y="3724837"/>
              <a:ext cx="186163" cy="400889"/>
            </a:xfrm>
            <a:custGeom>
              <a:avLst/>
              <a:gdLst>
                <a:gd name="T0" fmla="*/ 46 w 62"/>
                <a:gd name="T1" fmla="*/ 16 h 129"/>
                <a:gd name="T2" fmla="*/ 37 w 62"/>
                <a:gd name="T3" fmla="*/ 9 h 129"/>
                <a:gd name="T4" fmla="*/ 35 w 62"/>
                <a:gd name="T5" fmla="*/ 4 h 129"/>
                <a:gd name="T6" fmla="*/ 28 w 62"/>
                <a:gd name="T7" fmla="*/ 1 h 129"/>
                <a:gd name="T8" fmla="*/ 21 w 62"/>
                <a:gd name="T9" fmla="*/ 5 h 129"/>
                <a:gd name="T10" fmla="*/ 16 w 62"/>
                <a:gd name="T11" fmla="*/ 6 h 129"/>
                <a:gd name="T12" fmla="*/ 8 w 62"/>
                <a:gd name="T13" fmla="*/ 6 h 129"/>
                <a:gd name="T14" fmla="*/ 2 w 62"/>
                <a:gd name="T15" fmla="*/ 7 h 129"/>
                <a:gd name="T16" fmla="*/ 0 w 62"/>
                <a:gd name="T17" fmla="*/ 9 h 129"/>
                <a:gd name="T18" fmla="*/ 3 w 62"/>
                <a:gd name="T19" fmla="*/ 13 h 129"/>
                <a:gd name="T20" fmla="*/ 7 w 62"/>
                <a:gd name="T21" fmla="*/ 19 h 129"/>
                <a:gd name="T22" fmla="*/ 14 w 62"/>
                <a:gd name="T23" fmla="*/ 23 h 129"/>
                <a:gd name="T24" fmla="*/ 20 w 62"/>
                <a:gd name="T25" fmla="*/ 25 h 129"/>
                <a:gd name="T26" fmla="*/ 23 w 62"/>
                <a:gd name="T27" fmla="*/ 31 h 129"/>
                <a:gd name="T28" fmla="*/ 16 w 62"/>
                <a:gd name="T29" fmla="*/ 35 h 129"/>
                <a:gd name="T30" fmla="*/ 25 w 62"/>
                <a:gd name="T31" fmla="*/ 43 h 129"/>
                <a:gd name="T32" fmla="*/ 29 w 62"/>
                <a:gd name="T33" fmla="*/ 50 h 129"/>
                <a:gd name="T34" fmla="*/ 36 w 62"/>
                <a:gd name="T35" fmla="*/ 59 h 129"/>
                <a:gd name="T36" fmla="*/ 43 w 62"/>
                <a:gd name="T37" fmla="*/ 66 h 129"/>
                <a:gd name="T38" fmla="*/ 45 w 62"/>
                <a:gd name="T39" fmla="*/ 74 h 129"/>
                <a:gd name="T40" fmla="*/ 48 w 62"/>
                <a:gd name="T41" fmla="*/ 88 h 129"/>
                <a:gd name="T42" fmla="*/ 42 w 62"/>
                <a:gd name="T43" fmla="*/ 98 h 129"/>
                <a:gd name="T44" fmla="*/ 34 w 62"/>
                <a:gd name="T45" fmla="*/ 103 h 129"/>
                <a:gd name="T46" fmla="*/ 34 w 62"/>
                <a:gd name="T47" fmla="*/ 110 h 129"/>
                <a:gd name="T48" fmla="*/ 25 w 62"/>
                <a:gd name="T49" fmla="*/ 110 h 129"/>
                <a:gd name="T50" fmla="*/ 19 w 62"/>
                <a:gd name="T51" fmla="*/ 114 h 129"/>
                <a:gd name="T52" fmla="*/ 23 w 62"/>
                <a:gd name="T53" fmla="*/ 117 h 129"/>
                <a:gd name="T54" fmla="*/ 21 w 62"/>
                <a:gd name="T55" fmla="*/ 124 h 129"/>
                <a:gd name="T56" fmla="*/ 25 w 62"/>
                <a:gd name="T57" fmla="*/ 128 h 129"/>
                <a:gd name="T58" fmla="*/ 33 w 62"/>
                <a:gd name="T59" fmla="*/ 122 h 129"/>
                <a:gd name="T60" fmla="*/ 35 w 62"/>
                <a:gd name="T61" fmla="*/ 119 h 129"/>
                <a:gd name="T62" fmla="*/ 37 w 62"/>
                <a:gd name="T63" fmla="*/ 114 h 129"/>
                <a:gd name="T64" fmla="*/ 42 w 62"/>
                <a:gd name="T65" fmla="*/ 113 h 129"/>
                <a:gd name="T66" fmla="*/ 54 w 62"/>
                <a:gd name="T67" fmla="*/ 108 h 129"/>
                <a:gd name="T68" fmla="*/ 60 w 62"/>
                <a:gd name="T69" fmla="*/ 97 h 129"/>
                <a:gd name="T70" fmla="*/ 58 w 62"/>
                <a:gd name="T71" fmla="*/ 77 h 129"/>
                <a:gd name="T72" fmla="*/ 50 w 62"/>
                <a:gd name="T73" fmla="*/ 64 h 129"/>
                <a:gd name="T74" fmla="*/ 37 w 62"/>
                <a:gd name="T75" fmla="*/ 52 h 129"/>
                <a:gd name="T76" fmla="*/ 33 w 62"/>
                <a:gd name="T77" fmla="*/ 46 h 129"/>
                <a:gd name="T78" fmla="*/ 31 w 62"/>
                <a:gd name="T79" fmla="*/ 34 h 129"/>
                <a:gd name="T80" fmla="*/ 37 w 62"/>
                <a:gd name="T81" fmla="*/ 27 h 129"/>
                <a:gd name="T82" fmla="*/ 40 w 62"/>
                <a:gd name="T83" fmla="*/ 22 h 129"/>
                <a:gd name="T84" fmla="*/ 47 w 62"/>
                <a:gd name="T85" fmla="*/ 18 h 129"/>
                <a:gd name="T86" fmla="*/ 47 w 62"/>
                <a:gd name="T87" fmla="*/ 17 h 129"/>
                <a:gd name="T88" fmla="*/ 46 w 62"/>
                <a:gd name="T89" fmla="*/ 1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129">
                  <a:moveTo>
                    <a:pt x="46" y="16"/>
                  </a:moveTo>
                  <a:cubicBezTo>
                    <a:pt x="43" y="15"/>
                    <a:pt x="37" y="11"/>
                    <a:pt x="37" y="9"/>
                  </a:cubicBezTo>
                  <a:cubicBezTo>
                    <a:pt x="37" y="8"/>
                    <a:pt x="40" y="5"/>
                    <a:pt x="35" y="4"/>
                  </a:cubicBezTo>
                  <a:cubicBezTo>
                    <a:pt x="30" y="4"/>
                    <a:pt x="29" y="2"/>
                    <a:pt x="28" y="1"/>
                  </a:cubicBezTo>
                  <a:cubicBezTo>
                    <a:pt x="27" y="0"/>
                    <a:pt x="23" y="3"/>
                    <a:pt x="21" y="5"/>
                  </a:cubicBezTo>
                  <a:cubicBezTo>
                    <a:pt x="20" y="7"/>
                    <a:pt x="19" y="4"/>
                    <a:pt x="16" y="6"/>
                  </a:cubicBezTo>
                  <a:cubicBezTo>
                    <a:pt x="13" y="8"/>
                    <a:pt x="10" y="4"/>
                    <a:pt x="8" y="6"/>
                  </a:cubicBezTo>
                  <a:cubicBezTo>
                    <a:pt x="7" y="8"/>
                    <a:pt x="4" y="5"/>
                    <a:pt x="2" y="7"/>
                  </a:cubicBezTo>
                  <a:cubicBezTo>
                    <a:pt x="1" y="8"/>
                    <a:pt x="1" y="8"/>
                    <a:pt x="0" y="9"/>
                  </a:cubicBezTo>
                  <a:cubicBezTo>
                    <a:pt x="1" y="10"/>
                    <a:pt x="3" y="12"/>
                    <a:pt x="3" y="13"/>
                  </a:cubicBezTo>
                  <a:cubicBezTo>
                    <a:pt x="3" y="15"/>
                    <a:pt x="7" y="17"/>
                    <a:pt x="7" y="19"/>
                  </a:cubicBezTo>
                  <a:cubicBezTo>
                    <a:pt x="7" y="22"/>
                    <a:pt x="12" y="24"/>
                    <a:pt x="14" y="23"/>
                  </a:cubicBezTo>
                  <a:cubicBezTo>
                    <a:pt x="16" y="22"/>
                    <a:pt x="19" y="21"/>
                    <a:pt x="20" y="25"/>
                  </a:cubicBezTo>
                  <a:cubicBezTo>
                    <a:pt x="20" y="29"/>
                    <a:pt x="23" y="29"/>
                    <a:pt x="23" y="31"/>
                  </a:cubicBezTo>
                  <a:cubicBezTo>
                    <a:pt x="23" y="34"/>
                    <a:pt x="17" y="32"/>
                    <a:pt x="16" y="35"/>
                  </a:cubicBezTo>
                  <a:cubicBezTo>
                    <a:pt x="15" y="38"/>
                    <a:pt x="25" y="41"/>
                    <a:pt x="25" y="43"/>
                  </a:cubicBezTo>
                  <a:cubicBezTo>
                    <a:pt x="25" y="45"/>
                    <a:pt x="28" y="48"/>
                    <a:pt x="29" y="50"/>
                  </a:cubicBezTo>
                  <a:cubicBezTo>
                    <a:pt x="31" y="53"/>
                    <a:pt x="35" y="56"/>
                    <a:pt x="36" y="59"/>
                  </a:cubicBezTo>
                  <a:cubicBezTo>
                    <a:pt x="37" y="63"/>
                    <a:pt x="42" y="64"/>
                    <a:pt x="43" y="66"/>
                  </a:cubicBezTo>
                  <a:cubicBezTo>
                    <a:pt x="45" y="67"/>
                    <a:pt x="45" y="71"/>
                    <a:pt x="45" y="74"/>
                  </a:cubicBezTo>
                  <a:cubicBezTo>
                    <a:pt x="44" y="78"/>
                    <a:pt x="44" y="83"/>
                    <a:pt x="48" y="88"/>
                  </a:cubicBezTo>
                  <a:cubicBezTo>
                    <a:pt x="51" y="93"/>
                    <a:pt x="44" y="95"/>
                    <a:pt x="42" y="98"/>
                  </a:cubicBezTo>
                  <a:cubicBezTo>
                    <a:pt x="40" y="101"/>
                    <a:pt x="41" y="104"/>
                    <a:pt x="34" y="103"/>
                  </a:cubicBezTo>
                  <a:cubicBezTo>
                    <a:pt x="28" y="101"/>
                    <a:pt x="35" y="108"/>
                    <a:pt x="34" y="110"/>
                  </a:cubicBezTo>
                  <a:cubicBezTo>
                    <a:pt x="33" y="112"/>
                    <a:pt x="25" y="108"/>
                    <a:pt x="25" y="110"/>
                  </a:cubicBezTo>
                  <a:cubicBezTo>
                    <a:pt x="25" y="111"/>
                    <a:pt x="22" y="113"/>
                    <a:pt x="19" y="114"/>
                  </a:cubicBezTo>
                  <a:cubicBezTo>
                    <a:pt x="20" y="115"/>
                    <a:pt x="22" y="116"/>
                    <a:pt x="23" y="117"/>
                  </a:cubicBezTo>
                  <a:cubicBezTo>
                    <a:pt x="25" y="118"/>
                    <a:pt x="21" y="120"/>
                    <a:pt x="21" y="124"/>
                  </a:cubicBezTo>
                  <a:cubicBezTo>
                    <a:pt x="21" y="128"/>
                    <a:pt x="24" y="129"/>
                    <a:pt x="25" y="128"/>
                  </a:cubicBezTo>
                  <a:cubicBezTo>
                    <a:pt x="26" y="126"/>
                    <a:pt x="31" y="122"/>
                    <a:pt x="33" y="122"/>
                  </a:cubicBezTo>
                  <a:cubicBezTo>
                    <a:pt x="35" y="121"/>
                    <a:pt x="33" y="118"/>
                    <a:pt x="35" y="119"/>
                  </a:cubicBezTo>
                  <a:cubicBezTo>
                    <a:pt x="37" y="119"/>
                    <a:pt x="36" y="116"/>
                    <a:pt x="37" y="114"/>
                  </a:cubicBezTo>
                  <a:cubicBezTo>
                    <a:pt x="38" y="113"/>
                    <a:pt x="39" y="113"/>
                    <a:pt x="42" y="113"/>
                  </a:cubicBezTo>
                  <a:cubicBezTo>
                    <a:pt x="45" y="113"/>
                    <a:pt x="49" y="111"/>
                    <a:pt x="54" y="108"/>
                  </a:cubicBezTo>
                  <a:cubicBezTo>
                    <a:pt x="58" y="105"/>
                    <a:pt x="59" y="104"/>
                    <a:pt x="60" y="97"/>
                  </a:cubicBezTo>
                  <a:cubicBezTo>
                    <a:pt x="62" y="89"/>
                    <a:pt x="58" y="79"/>
                    <a:pt x="58" y="77"/>
                  </a:cubicBezTo>
                  <a:cubicBezTo>
                    <a:pt x="58" y="75"/>
                    <a:pt x="52" y="64"/>
                    <a:pt x="50" y="64"/>
                  </a:cubicBezTo>
                  <a:cubicBezTo>
                    <a:pt x="48" y="64"/>
                    <a:pt x="38" y="54"/>
                    <a:pt x="37" y="52"/>
                  </a:cubicBezTo>
                  <a:cubicBezTo>
                    <a:pt x="35" y="51"/>
                    <a:pt x="35" y="48"/>
                    <a:pt x="33" y="46"/>
                  </a:cubicBezTo>
                  <a:cubicBezTo>
                    <a:pt x="30" y="44"/>
                    <a:pt x="30" y="38"/>
                    <a:pt x="31" y="34"/>
                  </a:cubicBezTo>
                  <a:cubicBezTo>
                    <a:pt x="31" y="31"/>
                    <a:pt x="37" y="30"/>
                    <a:pt x="37" y="27"/>
                  </a:cubicBezTo>
                  <a:cubicBezTo>
                    <a:pt x="37" y="25"/>
                    <a:pt x="37" y="22"/>
                    <a:pt x="40" y="22"/>
                  </a:cubicBezTo>
                  <a:cubicBezTo>
                    <a:pt x="43" y="22"/>
                    <a:pt x="45" y="20"/>
                    <a:pt x="47" y="18"/>
                  </a:cubicBezTo>
                  <a:cubicBezTo>
                    <a:pt x="47" y="17"/>
                    <a:pt x="47" y="17"/>
                    <a:pt x="47" y="17"/>
                  </a:cubicBezTo>
                  <a:cubicBezTo>
                    <a:pt x="47" y="16"/>
                    <a:pt x="46" y="16"/>
                    <a:pt x="46" y="16"/>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86" name="Freeform 64"/>
            <p:cNvSpPr>
              <a:spLocks/>
            </p:cNvSpPr>
            <p:nvPr/>
          </p:nvSpPr>
          <p:spPr bwMode="auto">
            <a:xfrm>
              <a:off x="8377700" y="3967997"/>
              <a:ext cx="153010" cy="111724"/>
            </a:xfrm>
            <a:custGeom>
              <a:avLst/>
              <a:gdLst>
                <a:gd name="T0" fmla="*/ 25 w 51"/>
                <a:gd name="T1" fmla="*/ 32 h 36"/>
                <a:gd name="T2" fmla="*/ 34 w 51"/>
                <a:gd name="T3" fmla="*/ 32 h 36"/>
                <a:gd name="T4" fmla="*/ 34 w 51"/>
                <a:gd name="T5" fmla="*/ 25 h 36"/>
                <a:gd name="T6" fmla="*/ 42 w 51"/>
                <a:gd name="T7" fmla="*/ 20 h 36"/>
                <a:gd name="T8" fmla="*/ 48 w 51"/>
                <a:gd name="T9" fmla="*/ 10 h 36"/>
                <a:gd name="T10" fmla="*/ 45 w 51"/>
                <a:gd name="T11" fmla="*/ 0 h 36"/>
                <a:gd name="T12" fmla="*/ 39 w 51"/>
                <a:gd name="T13" fmla="*/ 1 h 36"/>
                <a:gd name="T14" fmla="*/ 33 w 51"/>
                <a:gd name="T15" fmla="*/ 3 h 36"/>
                <a:gd name="T16" fmla="*/ 30 w 51"/>
                <a:gd name="T17" fmla="*/ 5 h 36"/>
                <a:gd name="T18" fmla="*/ 26 w 51"/>
                <a:gd name="T19" fmla="*/ 2 h 36"/>
                <a:gd name="T20" fmla="*/ 14 w 51"/>
                <a:gd name="T21" fmla="*/ 1 h 36"/>
                <a:gd name="T22" fmla="*/ 3 w 51"/>
                <a:gd name="T23" fmla="*/ 7 h 36"/>
                <a:gd name="T24" fmla="*/ 3 w 51"/>
                <a:gd name="T25" fmla="*/ 15 h 36"/>
                <a:gd name="T26" fmla="*/ 4 w 51"/>
                <a:gd name="T27" fmla="*/ 21 h 36"/>
                <a:gd name="T28" fmla="*/ 4 w 51"/>
                <a:gd name="T29" fmla="*/ 21 h 36"/>
                <a:gd name="T30" fmla="*/ 6 w 51"/>
                <a:gd name="T31" fmla="*/ 29 h 36"/>
                <a:gd name="T32" fmla="*/ 12 w 51"/>
                <a:gd name="T33" fmla="*/ 30 h 36"/>
                <a:gd name="T34" fmla="*/ 12 w 51"/>
                <a:gd name="T35" fmla="*/ 34 h 36"/>
                <a:gd name="T36" fmla="*/ 19 w 51"/>
                <a:gd name="T37" fmla="*/ 35 h 36"/>
                <a:gd name="T38" fmla="*/ 19 w 51"/>
                <a:gd name="T39" fmla="*/ 36 h 36"/>
                <a:gd name="T40" fmla="*/ 25 w 51"/>
                <a:gd name="T41"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 h="36">
                  <a:moveTo>
                    <a:pt x="25" y="32"/>
                  </a:moveTo>
                  <a:cubicBezTo>
                    <a:pt x="25" y="30"/>
                    <a:pt x="33" y="34"/>
                    <a:pt x="34" y="32"/>
                  </a:cubicBezTo>
                  <a:cubicBezTo>
                    <a:pt x="35" y="30"/>
                    <a:pt x="28" y="23"/>
                    <a:pt x="34" y="25"/>
                  </a:cubicBezTo>
                  <a:cubicBezTo>
                    <a:pt x="41" y="26"/>
                    <a:pt x="40" y="23"/>
                    <a:pt x="42" y="20"/>
                  </a:cubicBezTo>
                  <a:cubicBezTo>
                    <a:pt x="44" y="17"/>
                    <a:pt x="51" y="15"/>
                    <a:pt x="48" y="10"/>
                  </a:cubicBezTo>
                  <a:cubicBezTo>
                    <a:pt x="45" y="7"/>
                    <a:pt x="45" y="3"/>
                    <a:pt x="45" y="0"/>
                  </a:cubicBezTo>
                  <a:cubicBezTo>
                    <a:pt x="43" y="1"/>
                    <a:pt x="40" y="2"/>
                    <a:pt x="39" y="1"/>
                  </a:cubicBezTo>
                  <a:cubicBezTo>
                    <a:pt x="37" y="0"/>
                    <a:pt x="33" y="0"/>
                    <a:pt x="33" y="3"/>
                  </a:cubicBezTo>
                  <a:cubicBezTo>
                    <a:pt x="33" y="6"/>
                    <a:pt x="30" y="6"/>
                    <a:pt x="30" y="5"/>
                  </a:cubicBezTo>
                  <a:cubicBezTo>
                    <a:pt x="31" y="3"/>
                    <a:pt x="28" y="4"/>
                    <a:pt x="26" y="2"/>
                  </a:cubicBezTo>
                  <a:cubicBezTo>
                    <a:pt x="24" y="0"/>
                    <a:pt x="18" y="2"/>
                    <a:pt x="14" y="1"/>
                  </a:cubicBezTo>
                  <a:cubicBezTo>
                    <a:pt x="11" y="0"/>
                    <a:pt x="6" y="3"/>
                    <a:pt x="3" y="7"/>
                  </a:cubicBezTo>
                  <a:cubicBezTo>
                    <a:pt x="0" y="11"/>
                    <a:pt x="3" y="11"/>
                    <a:pt x="3" y="15"/>
                  </a:cubicBezTo>
                  <a:cubicBezTo>
                    <a:pt x="3" y="18"/>
                    <a:pt x="5" y="18"/>
                    <a:pt x="4" y="21"/>
                  </a:cubicBezTo>
                  <a:cubicBezTo>
                    <a:pt x="4" y="21"/>
                    <a:pt x="4" y="21"/>
                    <a:pt x="4" y="21"/>
                  </a:cubicBezTo>
                  <a:cubicBezTo>
                    <a:pt x="7" y="23"/>
                    <a:pt x="6" y="27"/>
                    <a:pt x="6" y="29"/>
                  </a:cubicBezTo>
                  <a:cubicBezTo>
                    <a:pt x="7" y="31"/>
                    <a:pt x="10" y="30"/>
                    <a:pt x="12" y="30"/>
                  </a:cubicBezTo>
                  <a:cubicBezTo>
                    <a:pt x="13" y="30"/>
                    <a:pt x="11" y="33"/>
                    <a:pt x="12" y="34"/>
                  </a:cubicBezTo>
                  <a:cubicBezTo>
                    <a:pt x="14" y="36"/>
                    <a:pt x="18" y="33"/>
                    <a:pt x="19" y="35"/>
                  </a:cubicBezTo>
                  <a:cubicBezTo>
                    <a:pt x="19" y="35"/>
                    <a:pt x="19" y="36"/>
                    <a:pt x="19" y="36"/>
                  </a:cubicBezTo>
                  <a:cubicBezTo>
                    <a:pt x="22" y="35"/>
                    <a:pt x="25" y="33"/>
                    <a:pt x="25" y="3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87" name="Freeform 65"/>
            <p:cNvSpPr>
              <a:spLocks/>
            </p:cNvSpPr>
            <p:nvPr/>
          </p:nvSpPr>
          <p:spPr bwMode="auto">
            <a:xfrm>
              <a:off x="8326695" y="3749809"/>
              <a:ext cx="186163" cy="236590"/>
            </a:xfrm>
            <a:custGeom>
              <a:avLst/>
              <a:gdLst>
                <a:gd name="T0" fmla="*/ 42 w 62"/>
                <a:gd name="T1" fmla="*/ 35 h 76"/>
                <a:gd name="T2" fmla="*/ 33 w 62"/>
                <a:gd name="T3" fmla="*/ 27 h 76"/>
                <a:gd name="T4" fmla="*/ 40 w 62"/>
                <a:gd name="T5" fmla="*/ 23 h 76"/>
                <a:gd name="T6" fmla="*/ 37 w 62"/>
                <a:gd name="T7" fmla="*/ 17 h 76"/>
                <a:gd name="T8" fmla="*/ 31 w 62"/>
                <a:gd name="T9" fmla="*/ 15 h 76"/>
                <a:gd name="T10" fmla="*/ 24 w 62"/>
                <a:gd name="T11" fmla="*/ 11 h 76"/>
                <a:gd name="T12" fmla="*/ 20 w 62"/>
                <a:gd name="T13" fmla="*/ 5 h 76"/>
                <a:gd name="T14" fmla="*/ 17 w 62"/>
                <a:gd name="T15" fmla="*/ 1 h 76"/>
                <a:gd name="T16" fmla="*/ 13 w 62"/>
                <a:gd name="T17" fmla="*/ 1 h 76"/>
                <a:gd name="T18" fmla="*/ 12 w 62"/>
                <a:gd name="T19" fmla="*/ 5 h 76"/>
                <a:gd name="T20" fmla="*/ 12 w 62"/>
                <a:gd name="T21" fmla="*/ 12 h 76"/>
                <a:gd name="T22" fmla="*/ 7 w 62"/>
                <a:gd name="T23" fmla="*/ 8 h 76"/>
                <a:gd name="T24" fmla="*/ 3 w 62"/>
                <a:gd name="T25" fmla="*/ 15 h 76"/>
                <a:gd name="T26" fmla="*/ 0 w 62"/>
                <a:gd name="T27" fmla="*/ 17 h 76"/>
                <a:gd name="T28" fmla="*/ 2 w 62"/>
                <a:gd name="T29" fmla="*/ 19 h 76"/>
                <a:gd name="T30" fmla="*/ 3 w 62"/>
                <a:gd name="T31" fmla="*/ 25 h 76"/>
                <a:gd name="T32" fmla="*/ 8 w 62"/>
                <a:gd name="T33" fmla="*/ 27 h 76"/>
                <a:gd name="T34" fmla="*/ 8 w 62"/>
                <a:gd name="T35" fmla="*/ 36 h 76"/>
                <a:gd name="T36" fmla="*/ 5 w 62"/>
                <a:gd name="T37" fmla="*/ 43 h 76"/>
                <a:gd name="T38" fmla="*/ 13 w 62"/>
                <a:gd name="T39" fmla="*/ 40 h 76"/>
                <a:gd name="T40" fmla="*/ 19 w 62"/>
                <a:gd name="T41" fmla="*/ 40 h 76"/>
                <a:gd name="T42" fmla="*/ 24 w 62"/>
                <a:gd name="T43" fmla="*/ 38 h 76"/>
                <a:gd name="T44" fmla="*/ 32 w 62"/>
                <a:gd name="T45" fmla="*/ 38 h 76"/>
                <a:gd name="T46" fmla="*/ 38 w 62"/>
                <a:gd name="T47" fmla="*/ 44 h 76"/>
                <a:gd name="T48" fmla="*/ 39 w 62"/>
                <a:gd name="T49" fmla="*/ 54 h 76"/>
                <a:gd name="T50" fmla="*/ 45 w 62"/>
                <a:gd name="T51" fmla="*/ 63 h 76"/>
                <a:gd name="T52" fmla="*/ 44 w 62"/>
                <a:gd name="T53" fmla="*/ 73 h 76"/>
                <a:gd name="T54" fmla="*/ 47 w 62"/>
                <a:gd name="T55" fmla="*/ 75 h 76"/>
                <a:gd name="T56" fmla="*/ 50 w 62"/>
                <a:gd name="T57" fmla="*/ 73 h 76"/>
                <a:gd name="T58" fmla="*/ 56 w 62"/>
                <a:gd name="T59" fmla="*/ 71 h 76"/>
                <a:gd name="T60" fmla="*/ 62 w 62"/>
                <a:gd name="T61" fmla="*/ 70 h 76"/>
                <a:gd name="T62" fmla="*/ 62 w 62"/>
                <a:gd name="T63" fmla="*/ 66 h 76"/>
                <a:gd name="T64" fmla="*/ 60 w 62"/>
                <a:gd name="T65" fmla="*/ 58 h 76"/>
                <a:gd name="T66" fmla="*/ 53 w 62"/>
                <a:gd name="T67" fmla="*/ 51 h 76"/>
                <a:gd name="T68" fmla="*/ 46 w 62"/>
                <a:gd name="T69" fmla="*/ 42 h 76"/>
                <a:gd name="T70" fmla="*/ 42 w 62"/>
                <a:gd name="T71"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76">
                  <a:moveTo>
                    <a:pt x="42" y="35"/>
                  </a:moveTo>
                  <a:cubicBezTo>
                    <a:pt x="42" y="33"/>
                    <a:pt x="32" y="30"/>
                    <a:pt x="33" y="27"/>
                  </a:cubicBezTo>
                  <a:cubicBezTo>
                    <a:pt x="34" y="24"/>
                    <a:pt x="40" y="26"/>
                    <a:pt x="40" y="23"/>
                  </a:cubicBezTo>
                  <a:cubicBezTo>
                    <a:pt x="40" y="21"/>
                    <a:pt x="37" y="21"/>
                    <a:pt x="37" y="17"/>
                  </a:cubicBezTo>
                  <a:cubicBezTo>
                    <a:pt x="36" y="13"/>
                    <a:pt x="33" y="14"/>
                    <a:pt x="31" y="15"/>
                  </a:cubicBezTo>
                  <a:cubicBezTo>
                    <a:pt x="29" y="16"/>
                    <a:pt x="24" y="14"/>
                    <a:pt x="24" y="11"/>
                  </a:cubicBezTo>
                  <a:cubicBezTo>
                    <a:pt x="24" y="9"/>
                    <a:pt x="20" y="7"/>
                    <a:pt x="20" y="5"/>
                  </a:cubicBezTo>
                  <a:cubicBezTo>
                    <a:pt x="20" y="4"/>
                    <a:pt x="18" y="2"/>
                    <a:pt x="17" y="1"/>
                  </a:cubicBezTo>
                  <a:cubicBezTo>
                    <a:pt x="15" y="1"/>
                    <a:pt x="14" y="1"/>
                    <a:pt x="13" y="1"/>
                  </a:cubicBezTo>
                  <a:cubicBezTo>
                    <a:pt x="12" y="0"/>
                    <a:pt x="11" y="4"/>
                    <a:pt x="12" y="5"/>
                  </a:cubicBezTo>
                  <a:cubicBezTo>
                    <a:pt x="13" y="6"/>
                    <a:pt x="14" y="12"/>
                    <a:pt x="12" y="12"/>
                  </a:cubicBezTo>
                  <a:cubicBezTo>
                    <a:pt x="9" y="11"/>
                    <a:pt x="9" y="7"/>
                    <a:pt x="7" y="8"/>
                  </a:cubicBezTo>
                  <a:cubicBezTo>
                    <a:pt x="7" y="8"/>
                    <a:pt x="3" y="13"/>
                    <a:pt x="3" y="15"/>
                  </a:cubicBezTo>
                  <a:cubicBezTo>
                    <a:pt x="3" y="16"/>
                    <a:pt x="1" y="17"/>
                    <a:pt x="0" y="17"/>
                  </a:cubicBezTo>
                  <a:cubicBezTo>
                    <a:pt x="1" y="18"/>
                    <a:pt x="2" y="19"/>
                    <a:pt x="2" y="19"/>
                  </a:cubicBezTo>
                  <a:cubicBezTo>
                    <a:pt x="3" y="20"/>
                    <a:pt x="1" y="23"/>
                    <a:pt x="3" y="25"/>
                  </a:cubicBezTo>
                  <a:cubicBezTo>
                    <a:pt x="4" y="28"/>
                    <a:pt x="7" y="24"/>
                    <a:pt x="8" y="27"/>
                  </a:cubicBezTo>
                  <a:cubicBezTo>
                    <a:pt x="9" y="31"/>
                    <a:pt x="8" y="33"/>
                    <a:pt x="8" y="36"/>
                  </a:cubicBezTo>
                  <a:cubicBezTo>
                    <a:pt x="8" y="40"/>
                    <a:pt x="5" y="40"/>
                    <a:pt x="5" y="43"/>
                  </a:cubicBezTo>
                  <a:cubicBezTo>
                    <a:pt x="6" y="46"/>
                    <a:pt x="10" y="42"/>
                    <a:pt x="13" y="40"/>
                  </a:cubicBezTo>
                  <a:cubicBezTo>
                    <a:pt x="16" y="38"/>
                    <a:pt x="18" y="38"/>
                    <a:pt x="19" y="40"/>
                  </a:cubicBezTo>
                  <a:cubicBezTo>
                    <a:pt x="20" y="41"/>
                    <a:pt x="24" y="40"/>
                    <a:pt x="24" y="38"/>
                  </a:cubicBezTo>
                  <a:cubicBezTo>
                    <a:pt x="25" y="36"/>
                    <a:pt x="31" y="36"/>
                    <a:pt x="32" y="38"/>
                  </a:cubicBezTo>
                  <a:cubicBezTo>
                    <a:pt x="34" y="40"/>
                    <a:pt x="36" y="43"/>
                    <a:pt x="38" y="44"/>
                  </a:cubicBezTo>
                  <a:cubicBezTo>
                    <a:pt x="41" y="45"/>
                    <a:pt x="37" y="53"/>
                    <a:pt x="39" y="54"/>
                  </a:cubicBezTo>
                  <a:cubicBezTo>
                    <a:pt x="42" y="55"/>
                    <a:pt x="45" y="59"/>
                    <a:pt x="45" y="63"/>
                  </a:cubicBezTo>
                  <a:cubicBezTo>
                    <a:pt x="45" y="67"/>
                    <a:pt x="47" y="69"/>
                    <a:pt x="44" y="73"/>
                  </a:cubicBezTo>
                  <a:cubicBezTo>
                    <a:pt x="46" y="74"/>
                    <a:pt x="48" y="74"/>
                    <a:pt x="47" y="75"/>
                  </a:cubicBezTo>
                  <a:cubicBezTo>
                    <a:pt x="47" y="76"/>
                    <a:pt x="50" y="76"/>
                    <a:pt x="50" y="73"/>
                  </a:cubicBezTo>
                  <a:cubicBezTo>
                    <a:pt x="50" y="70"/>
                    <a:pt x="54" y="70"/>
                    <a:pt x="56" y="71"/>
                  </a:cubicBezTo>
                  <a:cubicBezTo>
                    <a:pt x="57" y="72"/>
                    <a:pt x="60" y="71"/>
                    <a:pt x="62" y="70"/>
                  </a:cubicBezTo>
                  <a:cubicBezTo>
                    <a:pt x="62" y="68"/>
                    <a:pt x="62" y="67"/>
                    <a:pt x="62" y="66"/>
                  </a:cubicBezTo>
                  <a:cubicBezTo>
                    <a:pt x="62" y="63"/>
                    <a:pt x="62" y="59"/>
                    <a:pt x="60" y="58"/>
                  </a:cubicBezTo>
                  <a:cubicBezTo>
                    <a:pt x="59" y="56"/>
                    <a:pt x="54" y="55"/>
                    <a:pt x="53" y="51"/>
                  </a:cubicBezTo>
                  <a:cubicBezTo>
                    <a:pt x="52" y="48"/>
                    <a:pt x="48" y="45"/>
                    <a:pt x="46" y="42"/>
                  </a:cubicBezTo>
                  <a:cubicBezTo>
                    <a:pt x="45" y="40"/>
                    <a:pt x="42" y="37"/>
                    <a:pt x="42" y="3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88" name="Freeform 66"/>
            <p:cNvSpPr>
              <a:spLocks/>
            </p:cNvSpPr>
            <p:nvPr/>
          </p:nvSpPr>
          <p:spPr bwMode="auto">
            <a:xfrm>
              <a:off x="8262941" y="3802385"/>
              <a:ext cx="205289" cy="398260"/>
            </a:xfrm>
            <a:custGeom>
              <a:avLst/>
              <a:gdLst>
                <a:gd name="T0" fmla="*/ 41 w 68"/>
                <a:gd name="T1" fmla="*/ 68 h 128"/>
                <a:gd name="T2" fmla="*/ 41 w 68"/>
                <a:gd name="T3" fmla="*/ 60 h 128"/>
                <a:gd name="T4" fmla="*/ 52 w 68"/>
                <a:gd name="T5" fmla="*/ 54 h 128"/>
                <a:gd name="T6" fmla="*/ 64 w 68"/>
                <a:gd name="T7" fmla="*/ 55 h 128"/>
                <a:gd name="T8" fmla="*/ 65 w 68"/>
                <a:gd name="T9" fmla="*/ 56 h 128"/>
                <a:gd name="T10" fmla="*/ 66 w 68"/>
                <a:gd name="T11" fmla="*/ 46 h 128"/>
                <a:gd name="T12" fmla="*/ 60 w 68"/>
                <a:gd name="T13" fmla="*/ 37 h 128"/>
                <a:gd name="T14" fmla="*/ 59 w 68"/>
                <a:gd name="T15" fmla="*/ 27 h 128"/>
                <a:gd name="T16" fmla="*/ 53 w 68"/>
                <a:gd name="T17" fmla="*/ 21 h 128"/>
                <a:gd name="T18" fmla="*/ 45 w 68"/>
                <a:gd name="T19" fmla="*/ 21 h 128"/>
                <a:gd name="T20" fmla="*/ 40 w 68"/>
                <a:gd name="T21" fmla="*/ 23 h 128"/>
                <a:gd name="T22" fmla="*/ 34 w 68"/>
                <a:gd name="T23" fmla="*/ 23 h 128"/>
                <a:gd name="T24" fmla="*/ 26 w 68"/>
                <a:gd name="T25" fmla="*/ 26 h 128"/>
                <a:gd name="T26" fmla="*/ 29 w 68"/>
                <a:gd name="T27" fmla="*/ 19 h 128"/>
                <a:gd name="T28" fmla="*/ 29 w 68"/>
                <a:gd name="T29" fmla="*/ 10 h 128"/>
                <a:gd name="T30" fmla="*/ 24 w 68"/>
                <a:gd name="T31" fmla="*/ 8 h 128"/>
                <a:gd name="T32" fmla="*/ 23 w 68"/>
                <a:gd name="T33" fmla="*/ 2 h 128"/>
                <a:gd name="T34" fmla="*/ 21 w 68"/>
                <a:gd name="T35" fmla="*/ 0 h 128"/>
                <a:gd name="T36" fmla="*/ 20 w 68"/>
                <a:gd name="T37" fmla="*/ 1 h 128"/>
                <a:gd name="T38" fmla="*/ 12 w 68"/>
                <a:gd name="T39" fmla="*/ 6 h 128"/>
                <a:gd name="T40" fmla="*/ 6 w 68"/>
                <a:gd name="T41" fmla="*/ 8 h 128"/>
                <a:gd name="T42" fmla="*/ 1 w 68"/>
                <a:gd name="T43" fmla="*/ 10 h 128"/>
                <a:gd name="T44" fmla="*/ 0 w 68"/>
                <a:gd name="T45" fmla="*/ 24 h 128"/>
                <a:gd name="T46" fmla="*/ 6 w 68"/>
                <a:gd name="T47" fmla="*/ 31 h 128"/>
                <a:gd name="T48" fmla="*/ 7 w 68"/>
                <a:gd name="T49" fmla="*/ 37 h 128"/>
                <a:gd name="T50" fmla="*/ 7 w 68"/>
                <a:gd name="T51" fmla="*/ 41 h 128"/>
                <a:gd name="T52" fmla="*/ 6 w 68"/>
                <a:gd name="T53" fmla="*/ 47 h 128"/>
                <a:gd name="T54" fmla="*/ 9 w 68"/>
                <a:gd name="T55" fmla="*/ 56 h 128"/>
                <a:gd name="T56" fmla="*/ 12 w 68"/>
                <a:gd name="T57" fmla="*/ 66 h 128"/>
                <a:gd name="T58" fmla="*/ 15 w 68"/>
                <a:gd name="T59" fmla="*/ 73 h 128"/>
                <a:gd name="T60" fmla="*/ 8 w 68"/>
                <a:gd name="T61" fmla="*/ 86 h 128"/>
                <a:gd name="T62" fmla="*/ 5 w 68"/>
                <a:gd name="T63" fmla="*/ 99 h 128"/>
                <a:gd name="T64" fmla="*/ 6 w 68"/>
                <a:gd name="T65" fmla="*/ 106 h 128"/>
                <a:gd name="T66" fmla="*/ 17 w 68"/>
                <a:gd name="T67" fmla="*/ 117 h 128"/>
                <a:gd name="T68" fmla="*/ 19 w 68"/>
                <a:gd name="T69" fmla="*/ 121 h 128"/>
                <a:gd name="T70" fmla="*/ 24 w 68"/>
                <a:gd name="T71" fmla="*/ 122 h 128"/>
                <a:gd name="T72" fmla="*/ 28 w 68"/>
                <a:gd name="T73" fmla="*/ 127 h 128"/>
                <a:gd name="T74" fmla="*/ 35 w 68"/>
                <a:gd name="T75" fmla="*/ 127 h 128"/>
                <a:gd name="T76" fmla="*/ 38 w 68"/>
                <a:gd name="T77" fmla="*/ 124 h 128"/>
                <a:gd name="T78" fmla="*/ 28 w 68"/>
                <a:gd name="T79" fmla="*/ 118 h 128"/>
                <a:gd name="T80" fmla="*/ 22 w 68"/>
                <a:gd name="T81" fmla="*/ 109 h 128"/>
                <a:gd name="T82" fmla="*/ 19 w 68"/>
                <a:gd name="T83" fmla="*/ 101 h 128"/>
                <a:gd name="T84" fmla="*/ 14 w 68"/>
                <a:gd name="T85" fmla="*/ 97 h 128"/>
                <a:gd name="T86" fmla="*/ 15 w 68"/>
                <a:gd name="T87" fmla="*/ 84 h 128"/>
                <a:gd name="T88" fmla="*/ 19 w 68"/>
                <a:gd name="T89" fmla="*/ 66 h 128"/>
                <a:gd name="T90" fmla="*/ 26 w 68"/>
                <a:gd name="T91" fmla="*/ 64 h 128"/>
                <a:gd name="T92" fmla="*/ 33 w 68"/>
                <a:gd name="T93" fmla="*/ 69 h 128"/>
                <a:gd name="T94" fmla="*/ 42 w 68"/>
                <a:gd name="T95" fmla="*/ 74 h 128"/>
                <a:gd name="T96" fmla="*/ 42 w 68"/>
                <a:gd name="T97" fmla="*/ 74 h 128"/>
                <a:gd name="T98" fmla="*/ 42 w 68"/>
                <a:gd name="T99" fmla="*/ 74 h 128"/>
                <a:gd name="T100" fmla="*/ 41 w 68"/>
                <a:gd name="T101" fmla="*/ 6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 h="128">
                  <a:moveTo>
                    <a:pt x="41" y="68"/>
                  </a:moveTo>
                  <a:cubicBezTo>
                    <a:pt x="41" y="64"/>
                    <a:pt x="38" y="64"/>
                    <a:pt x="41" y="60"/>
                  </a:cubicBezTo>
                  <a:cubicBezTo>
                    <a:pt x="44" y="56"/>
                    <a:pt x="49" y="53"/>
                    <a:pt x="52" y="54"/>
                  </a:cubicBezTo>
                  <a:cubicBezTo>
                    <a:pt x="56" y="55"/>
                    <a:pt x="62" y="53"/>
                    <a:pt x="64" y="55"/>
                  </a:cubicBezTo>
                  <a:cubicBezTo>
                    <a:pt x="64" y="55"/>
                    <a:pt x="64" y="55"/>
                    <a:pt x="65" y="56"/>
                  </a:cubicBezTo>
                  <a:cubicBezTo>
                    <a:pt x="68" y="52"/>
                    <a:pt x="66" y="50"/>
                    <a:pt x="66" y="46"/>
                  </a:cubicBezTo>
                  <a:cubicBezTo>
                    <a:pt x="66" y="42"/>
                    <a:pt x="63" y="38"/>
                    <a:pt x="60" y="37"/>
                  </a:cubicBezTo>
                  <a:cubicBezTo>
                    <a:pt x="58" y="36"/>
                    <a:pt x="62" y="28"/>
                    <a:pt x="59" y="27"/>
                  </a:cubicBezTo>
                  <a:cubicBezTo>
                    <a:pt x="57" y="26"/>
                    <a:pt x="55" y="23"/>
                    <a:pt x="53" y="21"/>
                  </a:cubicBezTo>
                  <a:cubicBezTo>
                    <a:pt x="52" y="19"/>
                    <a:pt x="46" y="19"/>
                    <a:pt x="45" y="21"/>
                  </a:cubicBezTo>
                  <a:cubicBezTo>
                    <a:pt x="45" y="23"/>
                    <a:pt x="41" y="24"/>
                    <a:pt x="40" y="23"/>
                  </a:cubicBezTo>
                  <a:cubicBezTo>
                    <a:pt x="39" y="21"/>
                    <a:pt x="37" y="21"/>
                    <a:pt x="34" y="23"/>
                  </a:cubicBezTo>
                  <a:cubicBezTo>
                    <a:pt x="31" y="25"/>
                    <a:pt x="27" y="29"/>
                    <a:pt x="26" y="26"/>
                  </a:cubicBezTo>
                  <a:cubicBezTo>
                    <a:pt x="26" y="23"/>
                    <a:pt x="29" y="23"/>
                    <a:pt x="29" y="19"/>
                  </a:cubicBezTo>
                  <a:cubicBezTo>
                    <a:pt x="29" y="16"/>
                    <a:pt x="30" y="14"/>
                    <a:pt x="29" y="10"/>
                  </a:cubicBezTo>
                  <a:cubicBezTo>
                    <a:pt x="28" y="7"/>
                    <a:pt x="25" y="11"/>
                    <a:pt x="24" y="8"/>
                  </a:cubicBezTo>
                  <a:cubicBezTo>
                    <a:pt x="22" y="6"/>
                    <a:pt x="24" y="3"/>
                    <a:pt x="23" y="2"/>
                  </a:cubicBezTo>
                  <a:cubicBezTo>
                    <a:pt x="23" y="2"/>
                    <a:pt x="22" y="1"/>
                    <a:pt x="21" y="0"/>
                  </a:cubicBezTo>
                  <a:cubicBezTo>
                    <a:pt x="21" y="1"/>
                    <a:pt x="20" y="1"/>
                    <a:pt x="20" y="1"/>
                  </a:cubicBezTo>
                  <a:cubicBezTo>
                    <a:pt x="19" y="3"/>
                    <a:pt x="13" y="3"/>
                    <a:pt x="12" y="6"/>
                  </a:cubicBezTo>
                  <a:cubicBezTo>
                    <a:pt x="11" y="8"/>
                    <a:pt x="7" y="8"/>
                    <a:pt x="6" y="8"/>
                  </a:cubicBezTo>
                  <a:cubicBezTo>
                    <a:pt x="5" y="8"/>
                    <a:pt x="1" y="8"/>
                    <a:pt x="1" y="10"/>
                  </a:cubicBezTo>
                  <a:cubicBezTo>
                    <a:pt x="1" y="13"/>
                    <a:pt x="0" y="22"/>
                    <a:pt x="0" y="24"/>
                  </a:cubicBezTo>
                  <a:cubicBezTo>
                    <a:pt x="0" y="25"/>
                    <a:pt x="4" y="31"/>
                    <a:pt x="6" y="31"/>
                  </a:cubicBezTo>
                  <a:cubicBezTo>
                    <a:pt x="7" y="32"/>
                    <a:pt x="5" y="36"/>
                    <a:pt x="7" y="37"/>
                  </a:cubicBezTo>
                  <a:cubicBezTo>
                    <a:pt x="9" y="38"/>
                    <a:pt x="8" y="41"/>
                    <a:pt x="7" y="41"/>
                  </a:cubicBezTo>
                  <a:cubicBezTo>
                    <a:pt x="6" y="41"/>
                    <a:pt x="8" y="45"/>
                    <a:pt x="6" y="47"/>
                  </a:cubicBezTo>
                  <a:cubicBezTo>
                    <a:pt x="4" y="49"/>
                    <a:pt x="5" y="53"/>
                    <a:pt x="9" y="56"/>
                  </a:cubicBezTo>
                  <a:cubicBezTo>
                    <a:pt x="12" y="59"/>
                    <a:pt x="12" y="64"/>
                    <a:pt x="12" y="66"/>
                  </a:cubicBezTo>
                  <a:cubicBezTo>
                    <a:pt x="12" y="69"/>
                    <a:pt x="15" y="69"/>
                    <a:pt x="15" y="73"/>
                  </a:cubicBezTo>
                  <a:cubicBezTo>
                    <a:pt x="15" y="73"/>
                    <a:pt x="11" y="87"/>
                    <a:pt x="8" y="86"/>
                  </a:cubicBezTo>
                  <a:cubicBezTo>
                    <a:pt x="7" y="90"/>
                    <a:pt x="6" y="96"/>
                    <a:pt x="5" y="99"/>
                  </a:cubicBezTo>
                  <a:cubicBezTo>
                    <a:pt x="4" y="103"/>
                    <a:pt x="3" y="106"/>
                    <a:pt x="6" y="106"/>
                  </a:cubicBezTo>
                  <a:cubicBezTo>
                    <a:pt x="8" y="107"/>
                    <a:pt x="12" y="112"/>
                    <a:pt x="17" y="117"/>
                  </a:cubicBezTo>
                  <a:cubicBezTo>
                    <a:pt x="18" y="118"/>
                    <a:pt x="19" y="120"/>
                    <a:pt x="19" y="121"/>
                  </a:cubicBezTo>
                  <a:cubicBezTo>
                    <a:pt x="21" y="121"/>
                    <a:pt x="22" y="121"/>
                    <a:pt x="24" y="122"/>
                  </a:cubicBezTo>
                  <a:cubicBezTo>
                    <a:pt x="27" y="122"/>
                    <a:pt x="28" y="125"/>
                    <a:pt x="28" y="127"/>
                  </a:cubicBezTo>
                  <a:cubicBezTo>
                    <a:pt x="28" y="128"/>
                    <a:pt x="34" y="128"/>
                    <a:pt x="35" y="127"/>
                  </a:cubicBezTo>
                  <a:cubicBezTo>
                    <a:pt x="36" y="127"/>
                    <a:pt x="35" y="125"/>
                    <a:pt x="38" y="124"/>
                  </a:cubicBezTo>
                  <a:cubicBezTo>
                    <a:pt x="36" y="122"/>
                    <a:pt x="31" y="119"/>
                    <a:pt x="28" y="118"/>
                  </a:cubicBezTo>
                  <a:cubicBezTo>
                    <a:pt x="24" y="118"/>
                    <a:pt x="22" y="112"/>
                    <a:pt x="22" y="109"/>
                  </a:cubicBezTo>
                  <a:cubicBezTo>
                    <a:pt x="22" y="106"/>
                    <a:pt x="19" y="103"/>
                    <a:pt x="19" y="101"/>
                  </a:cubicBezTo>
                  <a:cubicBezTo>
                    <a:pt x="19" y="98"/>
                    <a:pt x="16" y="98"/>
                    <a:pt x="14" y="97"/>
                  </a:cubicBezTo>
                  <a:cubicBezTo>
                    <a:pt x="11" y="96"/>
                    <a:pt x="14" y="87"/>
                    <a:pt x="15" y="84"/>
                  </a:cubicBezTo>
                  <a:cubicBezTo>
                    <a:pt x="15" y="80"/>
                    <a:pt x="21" y="70"/>
                    <a:pt x="19" y="66"/>
                  </a:cubicBezTo>
                  <a:cubicBezTo>
                    <a:pt x="17" y="63"/>
                    <a:pt x="25" y="61"/>
                    <a:pt x="26" y="64"/>
                  </a:cubicBezTo>
                  <a:cubicBezTo>
                    <a:pt x="27" y="68"/>
                    <a:pt x="28" y="70"/>
                    <a:pt x="33" y="69"/>
                  </a:cubicBezTo>
                  <a:cubicBezTo>
                    <a:pt x="38" y="69"/>
                    <a:pt x="38" y="73"/>
                    <a:pt x="42" y="74"/>
                  </a:cubicBezTo>
                  <a:cubicBezTo>
                    <a:pt x="42" y="74"/>
                    <a:pt x="42" y="74"/>
                    <a:pt x="42" y="74"/>
                  </a:cubicBezTo>
                  <a:cubicBezTo>
                    <a:pt x="42" y="74"/>
                    <a:pt x="42" y="74"/>
                    <a:pt x="42" y="74"/>
                  </a:cubicBezTo>
                  <a:cubicBezTo>
                    <a:pt x="43" y="71"/>
                    <a:pt x="41" y="71"/>
                    <a:pt x="41" y="6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89" name="Freeform 67"/>
            <p:cNvSpPr>
              <a:spLocks/>
            </p:cNvSpPr>
            <p:nvPr/>
          </p:nvSpPr>
          <p:spPr bwMode="auto">
            <a:xfrm>
              <a:off x="6173071" y="2725902"/>
              <a:ext cx="247367" cy="208988"/>
            </a:xfrm>
            <a:custGeom>
              <a:avLst/>
              <a:gdLst>
                <a:gd name="T0" fmla="*/ 2 w 82"/>
                <a:gd name="T1" fmla="*/ 15 h 67"/>
                <a:gd name="T2" fmla="*/ 2 w 82"/>
                <a:gd name="T3" fmla="*/ 23 h 67"/>
                <a:gd name="T4" fmla="*/ 2 w 82"/>
                <a:gd name="T5" fmla="*/ 27 h 67"/>
                <a:gd name="T6" fmla="*/ 4 w 82"/>
                <a:gd name="T7" fmla="*/ 31 h 67"/>
                <a:gd name="T8" fmla="*/ 5 w 82"/>
                <a:gd name="T9" fmla="*/ 35 h 67"/>
                <a:gd name="T10" fmla="*/ 7 w 82"/>
                <a:gd name="T11" fmla="*/ 42 h 67"/>
                <a:gd name="T12" fmla="*/ 7 w 82"/>
                <a:gd name="T13" fmla="*/ 46 h 67"/>
                <a:gd name="T14" fmla="*/ 12 w 82"/>
                <a:gd name="T15" fmla="*/ 49 h 67"/>
                <a:gd name="T16" fmla="*/ 18 w 82"/>
                <a:gd name="T17" fmla="*/ 53 h 67"/>
                <a:gd name="T18" fmla="*/ 22 w 82"/>
                <a:gd name="T19" fmla="*/ 54 h 67"/>
                <a:gd name="T20" fmla="*/ 27 w 82"/>
                <a:gd name="T21" fmla="*/ 54 h 67"/>
                <a:gd name="T22" fmla="*/ 29 w 82"/>
                <a:gd name="T23" fmla="*/ 57 h 67"/>
                <a:gd name="T24" fmla="*/ 35 w 82"/>
                <a:gd name="T25" fmla="*/ 58 h 67"/>
                <a:gd name="T26" fmla="*/ 39 w 82"/>
                <a:gd name="T27" fmla="*/ 63 h 67"/>
                <a:gd name="T28" fmla="*/ 44 w 82"/>
                <a:gd name="T29" fmla="*/ 63 h 67"/>
                <a:gd name="T30" fmla="*/ 51 w 82"/>
                <a:gd name="T31" fmla="*/ 63 h 67"/>
                <a:gd name="T32" fmla="*/ 57 w 82"/>
                <a:gd name="T33" fmla="*/ 64 h 67"/>
                <a:gd name="T34" fmla="*/ 65 w 82"/>
                <a:gd name="T35" fmla="*/ 66 h 67"/>
                <a:gd name="T36" fmla="*/ 69 w 82"/>
                <a:gd name="T37" fmla="*/ 67 h 67"/>
                <a:gd name="T38" fmla="*/ 69 w 82"/>
                <a:gd name="T39" fmla="*/ 61 h 67"/>
                <a:gd name="T40" fmla="*/ 77 w 82"/>
                <a:gd name="T41" fmla="*/ 53 h 67"/>
                <a:gd name="T42" fmla="*/ 81 w 82"/>
                <a:gd name="T43" fmla="*/ 50 h 67"/>
                <a:gd name="T44" fmla="*/ 77 w 82"/>
                <a:gd name="T45" fmla="*/ 42 h 67"/>
                <a:gd name="T46" fmla="*/ 77 w 82"/>
                <a:gd name="T47" fmla="*/ 35 h 67"/>
                <a:gd name="T48" fmla="*/ 74 w 82"/>
                <a:gd name="T49" fmla="*/ 30 h 67"/>
                <a:gd name="T50" fmla="*/ 79 w 82"/>
                <a:gd name="T51" fmla="*/ 26 h 67"/>
                <a:gd name="T52" fmla="*/ 78 w 82"/>
                <a:gd name="T53" fmla="*/ 19 h 67"/>
                <a:gd name="T54" fmla="*/ 77 w 82"/>
                <a:gd name="T55" fmla="*/ 12 h 67"/>
                <a:gd name="T56" fmla="*/ 71 w 82"/>
                <a:gd name="T57" fmla="*/ 8 h 67"/>
                <a:gd name="T58" fmla="*/ 70 w 82"/>
                <a:gd name="T59" fmla="*/ 7 h 67"/>
                <a:gd name="T60" fmla="*/ 48 w 82"/>
                <a:gd name="T61" fmla="*/ 6 h 67"/>
                <a:gd name="T62" fmla="*/ 44 w 82"/>
                <a:gd name="T63" fmla="*/ 5 h 67"/>
                <a:gd name="T64" fmla="*/ 40 w 82"/>
                <a:gd name="T65" fmla="*/ 7 h 67"/>
                <a:gd name="T66" fmla="*/ 36 w 82"/>
                <a:gd name="T67" fmla="*/ 2 h 67"/>
                <a:gd name="T68" fmla="*/ 17 w 82"/>
                <a:gd name="T69" fmla="*/ 7 h 67"/>
                <a:gd name="T70" fmla="*/ 4 w 82"/>
                <a:gd name="T71" fmla="*/ 12 h 67"/>
                <a:gd name="T72" fmla="*/ 2 w 82"/>
                <a:gd name="T73" fmla="*/ 14 h 67"/>
                <a:gd name="T74" fmla="*/ 2 w 82"/>
                <a:gd name="T75" fmla="*/ 1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67">
                  <a:moveTo>
                    <a:pt x="2" y="15"/>
                  </a:moveTo>
                  <a:cubicBezTo>
                    <a:pt x="2" y="16"/>
                    <a:pt x="3" y="21"/>
                    <a:pt x="2" y="23"/>
                  </a:cubicBezTo>
                  <a:cubicBezTo>
                    <a:pt x="0" y="25"/>
                    <a:pt x="1" y="26"/>
                    <a:pt x="2" y="27"/>
                  </a:cubicBezTo>
                  <a:cubicBezTo>
                    <a:pt x="3" y="27"/>
                    <a:pt x="4" y="29"/>
                    <a:pt x="4" y="31"/>
                  </a:cubicBezTo>
                  <a:cubicBezTo>
                    <a:pt x="4" y="32"/>
                    <a:pt x="5" y="32"/>
                    <a:pt x="5" y="35"/>
                  </a:cubicBezTo>
                  <a:cubicBezTo>
                    <a:pt x="5" y="38"/>
                    <a:pt x="6" y="41"/>
                    <a:pt x="7" y="42"/>
                  </a:cubicBezTo>
                  <a:cubicBezTo>
                    <a:pt x="8" y="43"/>
                    <a:pt x="8" y="45"/>
                    <a:pt x="7" y="46"/>
                  </a:cubicBezTo>
                  <a:cubicBezTo>
                    <a:pt x="9" y="47"/>
                    <a:pt x="11" y="48"/>
                    <a:pt x="12" y="49"/>
                  </a:cubicBezTo>
                  <a:cubicBezTo>
                    <a:pt x="16" y="50"/>
                    <a:pt x="18" y="51"/>
                    <a:pt x="18" y="53"/>
                  </a:cubicBezTo>
                  <a:cubicBezTo>
                    <a:pt x="18" y="54"/>
                    <a:pt x="21" y="56"/>
                    <a:pt x="22" y="54"/>
                  </a:cubicBezTo>
                  <a:cubicBezTo>
                    <a:pt x="23" y="53"/>
                    <a:pt x="25" y="54"/>
                    <a:pt x="27" y="54"/>
                  </a:cubicBezTo>
                  <a:cubicBezTo>
                    <a:pt x="29" y="54"/>
                    <a:pt x="29" y="56"/>
                    <a:pt x="29" y="57"/>
                  </a:cubicBezTo>
                  <a:cubicBezTo>
                    <a:pt x="30" y="58"/>
                    <a:pt x="33" y="57"/>
                    <a:pt x="35" y="58"/>
                  </a:cubicBezTo>
                  <a:cubicBezTo>
                    <a:pt x="36" y="59"/>
                    <a:pt x="37" y="62"/>
                    <a:pt x="39" y="63"/>
                  </a:cubicBezTo>
                  <a:cubicBezTo>
                    <a:pt x="41" y="64"/>
                    <a:pt x="42" y="62"/>
                    <a:pt x="44" y="63"/>
                  </a:cubicBezTo>
                  <a:cubicBezTo>
                    <a:pt x="45" y="63"/>
                    <a:pt x="49" y="64"/>
                    <a:pt x="51" y="63"/>
                  </a:cubicBezTo>
                  <a:cubicBezTo>
                    <a:pt x="53" y="63"/>
                    <a:pt x="55" y="64"/>
                    <a:pt x="57" y="64"/>
                  </a:cubicBezTo>
                  <a:cubicBezTo>
                    <a:pt x="60" y="64"/>
                    <a:pt x="64" y="65"/>
                    <a:pt x="65" y="66"/>
                  </a:cubicBezTo>
                  <a:cubicBezTo>
                    <a:pt x="65" y="66"/>
                    <a:pt x="67" y="66"/>
                    <a:pt x="69" y="67"/>
                  </a:cubicBezTo>
                  <a:cubicBezTo>
                    <a:pt x="70" y="66"/>
                    <a:pt x="69" y="62"/>
                    <a:pt x="69" y="61"/>
                  </a:cubicBezTo>
                  <a:cubicBezTo>
                    <a:pt x="69" y="60"/>
                    <a:pt x="76" y="55"/>
                    <a:pt x="77" y="53"/>
                  </a:cubicBezTo>
                  <a:cubicBezTo>
                    <a:pt x="78" y="52"/>
                    <a:pt x="80" y="52"/>
                    <a:pt x="81" y="50"/>
                  </a:cubicBezTo>
                  <a:cubicBezTo>
                    <a:pt x="82" y="49"/>
                    <a:pt x="78" y="43"/>
                    <a:pt x="77" y="42"/>
                  </a:cubicBezTo>
                  <a:cubicBezTo>
                    <a:pt x="77" y="41"/>
                    <a:pt x="76" y="36"/>
                    <a:pt x="77" y="35"/>
                  </a:cubicBezTo>
                  <a:cubicBezTo>
                    <a:pt x="77" y="33"/>
                    <a:pt x="74" y="32"/>
                    <a:pt x="74" y="30"/>
                  </a:cubicBezTo>
                  <a:cubicBezTo>
                    <a:pt x="74" y="29"/>
                    <a:pt x="77" y="27"/>
                    <a:pt x="79" y="26"/>
                  </a:cubicBezTo>
                  <a:cubicBezTo>
                    <a:pt x="81" y="25"/>
                    <a:pt x="80" y="20"/>
                    <a:pt x="78" y="19"/>
                  </a:cubicBezTo>
                  <a:cubicBezTo>
                    <a:pt x="77" y="17"/>
                    <a:pt x="76" y="15"/>
                    <a:pt x="77" y="12"/>
                  </a:cubicBezTo>
                  <a:cubicBezTo>
                    <a:pt x="78" y="10"/>
                    <a:pt x="72" y="8"/>
                    <a:pt x="71" y="8"/>
                  </a:cubicBezTo>
                  <a:cubicBezTo>
                    <a:pt x="70" y="8"/>
                    <a:pt x="70" y="8"/>
                    <a:pt x="70" y="7"/>
                  </a:cubicBezTo>
                  <a:cubicBezTo>
                    <a:pt x="64" y="8"/>
                    <a:pt x="50" y="7"/>
                    <a:pt x="48" y="6"/>
                  </a:cubicBezTo>
                  <a:cubicBezTo>
                    <a:pt x="48" y="6"/>
                    <a:pt x="46" y="5"/>
                    <a:pt x="44" y="5"/>
                  </a:cubicBezTo>
                  <a:cubicBezTo>
                    <a:pt x="43" y="6"/>
                    <a:pt x="42" y="7"/>
                    <a:pt x="40" y="7"/>
                  </a:cubicBezTo>
                  <a:cubicBezTo>
                    <a:pt x="36" y="7"/>
                    <a:pt x="36" y="4"/>
                    <a:pt x="36" y="2"/>
                  </a:cubicBezTo>
                  <a:cubicBezTo>
                    <a:pt x="35" y="0"/>
                    <a:pt x="21" y="3"/>
                    <a:pt x="17" y="7"/>
                  </a:cubicBezTo>
                  <a:cubicBezTo>
                    <a:pt x="13" y="11"/>
                    <a:pt x="4" y="10"/>
                    <a:pt x="4" y="12"/>
                  </a:cubicBezTo>
                  <a:cubicBezTo>
                    <a:pt x="4" y="13"/>
                    <a:pt x="3" y="14"/>
                    <a:pt x="2" y="14"/>
                  </a:cubicBezTo>
                  <a:cubicBezTo>
                    <a:pt x="2" y="14"/>
                    <a:pt x="2" y="14"/>
                    <a:pt x="2" y="1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90" name="Freeform 68"/>
            <p:cNvSpPr>
              <a:spLocks/>
            </p:cNvSpPr>
            <p:nvPr/>
          </p:nvSpPr>
          <p:spPr bwMode="auto">
            <a:xfrm>
              <a:off x="6210048" y="3062385"/>
              <a:ext cx="93082" cy="89378"/>
            </a:xfrm>
            <a:custGeom>
              <a:avLst/>
              <a:gdLst>
                <a:gd name="T0" fmla="*/ 23 w 31"/>
                <a:gd name="T1" fmla="*/ 27 h 29"/>
                <a:gd name="T2" fmla="*/ 29 w 31"/>
                <a:gd name="T3" fmla="*/ 17 h 29"/>
                <a:gd name="T4" fmla="*/ 30 w 31"/>
                <a:gd name="T5" fmla="*/ 6 h 29"/>
                <a:gd name="T6" fmla="*/ 23 w 31"/>
                <a:gd name="T7" fmla="*/ 2 h 29"/>
                <a:gd name="T8" fmla="*/ 10 w 31"/>
                <a:gd name="T9" fmla="*/ 1 h 29"/>
                <a:gd name="T10" fmla="*/ 4 w 31"/>
                <a:gd name="T11" fmla="*/ 2 h 29"/>
                <a:gd name="T12" fmla="*/ 0 w 31"/>
                <a:gd name="T13" fmla="*/ 4 h 29"/>
                <a:gd name="T14" fmla="*/ 4 w 31"/>
                <a:gd name="T15" fmla="*/ 10 h 29"/>
                <a:gd name="T16" fmla="*/ 11 w 31"/>
                <a:gd name="T17" fmla="*/ 18 h 29"/>
                <a:gd name="T18" fmla="*/ 18 w 31"/>
                <a:gd name="T19" fmla="*/ 26 h 29"/>
                <a:gd name="T20" fmla="*/ 22 w 31"/>
                <a:gd name="T21" fmla="*/ 29 h 29"/>
                <a:gd name="T22" fmla="*/ 23 w 31"/>
                <a:gd name="T2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9">
                  <a:moveTo>
                    <a:pt x="23" y="27"/>
                  </a:moveTo>
                  <a:cubicBezTo>
                    <a:pt x="22" y="25"/>
                    <a:pt x="28" y="17"/>
                    <a:pt x="29" y="17"/>
                  </a:cubicBezTo>
                  <a:cubicBezTo>
                    <a:pt x="30" y="17"/>
                    <a:pt x="31" y="10"/>
                    <a:pt x="30" y="6"/>
                  </a:cubicBezTo>
                  <a:cubicBezTo>
                    <a:pt x="26" y="3"/>
                    <a:pt x="23" y="2"/>
                    <a:pt x="23" y="2"/>
                  </a:cubicBezTo>
                  <a:cubicBezTo>
                    <a:pt x="23" y="2"/>
                    <a:pt x="11" y="2"/>
                    <a:pt x="10" y="1"/>
                  </a:cubicBezTo>
                  <a:cubicBezTo>
                    <a:pt x="8" y="0"/>
                    <a:pt x="6" y="3"/>
                    <a:pt x="4" y="2"/>
                  </a:cubicBezTo>
                  <a:cubicBezTo>
                    <a:pt x="2" y="1"/>
                    <a:pt x="0" y="2"/>
                    <a:pt x="0" y="4"/>
                  </a:cubicBezTo>
                  <a:cubicBezTo>
                    <a:pt x="1" y="6"/>
                    <a:pt x="4" y="7"/>
                    <a:pt x="4" y="10"/>
                  </a:cubicBezTo>
                  <a:cubicBezTo>
                    <a:pt x="4" y="13"/>
                    <a:pt x="11" y="17"/>
                    <a:pt x="11" y="18"/>
                  </a:cubicBezTo>
                  <a:cubicBezTo>
                    <a:pt x="11" y="19"/>
                    <a:pt x="15" y="22"/>
                    <a:pt x="18" y="26"/>
                  </a:cubicBezTo>
                  <a:cubicBezTo>
                    <a:pt x="19" y="27"/>
                    <a:pt x="21" y="28"/>
                    <a:pt x="22" y="29"/>
                  </a:cubicBezTo>
                  <a:cubicBezTo>
                    <a:pt x="23" y="28"/>
                    <a:pt x="23" y="27"/>
                    <a:pt x="23" y="2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91" name="Freeform 69"/>
            <p:cNvSpPr>
              <a:spLocks/>
            </p:cNvSpPr>
            <p:nvPr/>
          </p:nvSpPr>
          <p:spPr bwMode="auto">
            <a:xfrm>
              <a:off x="6164145" y="3021639"/>
              <a:ext cx="136435" cy="120923"/>
            </a:xfrm>
            <a:custGeom>
              <a:avLst/>
              <a:gdLst>
                <a:gd name="T0" fmla="*/ 26 w 45"/>
                <a:gd name="T1" fmla="*/ 31 h 39"/>
                <a:gd name="T2" fmla="*/ 19 w 45"/>
                <a:gd name="T3" fmla="*/ 23 h 39"/>
                <a:gd name="T4" fmla="*/ 15 w 45"/>
                <a:gd name="T5" fmla="*/ 17 h 39"/>
                <a:gd name="T6" fmla="*/ 19 w 45"/>
                <a:gd name="T7" fmla="*/ 15 h 39"/>
                <a:gd name="T8" fmla="*/ 25 w 45"/>
                <a:gd name="T9" fmla="*/ 14 h 39"/>
                <a:gd name="T10" fmla="*/ 38 w 45"/>
                <a:gd name="T11" fmla="*/ 15 h 39"/>
                <a:gd name="T12" fmla="*/ 45 w 45"/>
                <a:gd name="T13" fmla="*/ 19 h 39"/>
                <a:gd name="T14" fmla="*/ 45 w 45"/>
                <a:gd name="T15" fmla="*/ 17 h 39"/>
                <a:gd name="T16" fmla="*/ 42 w 45"/>
                <a:gd name="T17" fmla="*/ 11 h 39"/>
                <a:gd name="T18" fmla="*/ 40 w 45"/>
                <a:gd name="T19" fmla="*/ 6 h 39"/>
                <a:gd name="T20" fmla="*/ 37 w 45"/>
                <a:gd name="T21" fmla="*/ 7 h 39"/>
                <a:gd name="T22" fmla="*/ 28 w 45"/>
                <a:gd name="T23" fmla="*/ 5 h 39"/>
                <a:gd name="T24" fmla="*/ 21 w 45"/>
                <a:gd name="T25" fmla="*/ 0 h 39"/>
                <a:gd name="T26" fmla="*/ 16 w 45"/>
                <a:gd name="T27" fmla="*/ 3 h 39"/>
                <a:gd name="T28" fmla="*/ 14 w 45"/>
                <a:gd name="T29" fmla="*/ 7 h 39"/>
                <a:gd name="T30" fmla="*/ 11 w 45"/>
                <a:gd name="T31" fmla="*/ 11 h 39"/>
                <a:gd name="T32" fmla="*/ 6 w 45"/>
                <a:gd name="T33" fmla="*/ 11 h 39"/>
                <a:gd name="T34" fmla="*/ 0 w 45"/>
                <a:gd name="T35" fmla="*/ 12 h 39"/>
                <a:gd name="T36" fmla="*/ 2 w 45"/>
                <a:gd name="T37" fmla="*/ 16 h 39"/>
                <a:gd name="T38" fmla="*/ 8 w 45"/>
                <a:gd name="T39" fmla="*/ 18 h 39"/>
                <a:gd name="T40" fmla="*/ 16 w 45"/>
                <a:gd name="T41" fmla="*/ 30 h 39"/>
                <a:gd name="T42" fmla="*/ 22 w 45"/>
                <a:gd name="T43" fmla="*/ 34 h 39"/>
                <a:gd name="T44" fmla="*/ 30 w 45"/>
                <a:gd name="T45" fmla="*/ 38 h 39"/>
                <a:gd name="T46" fmla="*/ 33 w 45"/>
                <a:gd name="T47" fmla="*/ 39 h 39"/>
                <a:gd name="T48" fmla="*/ 26 w 45"/>
                <a:gd name="T49" fmla="*/ 3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5" h="39">
                  <a:moveTo>
                    <a:pt x="26" y="31"/>
                  </a:moveTo>
                  <a:cubicBezTo>
                    <a:pt x="26" y="30"/>
                    <a:pt x="19" y="26"/>
                    <a:pt x="19" y="23"/>
                  </a:cubicBezTo>
                  <a:cubicBezTo>
                    <a:pt x="19" y="20"/>
                    <a:pt x="16" y="19"/>
                    <a:pt x="15" y="17"/>
                  </a:cubicBezTo>
                  <a:cubicBezTo>
                    <a:pt x="15" y="15"/>
                    <a:pt x="17" y="14"/>
                    <a:pt x="19" y="15"/>
                  </a:cubicBezTo>
                  <a:cubicBezTo>
                    <a:pt x="21" y="16"/>
                    <a:pt x="23" y="13"/>
                    <a:pt x="25" y="14"/>
                  </a:cubicBezTo>
                  <a:cubicBezTo>
                    <a:pt x="26" y="15"/>
                    <a:pt x="38" y="15"/>
                    <a:pt x="38" y="15"/>
                  </a:cubicBezTo>
                  <a:cubicBezTo>
                    <a:pt x="38" y="15"/>
                    <a:pt x="41" y="16"/>
                    <a:pt x="45" y="19"/>
                  </a:cubicBezTo>
                  <a:cubicBezTo>
                    <a:pt x="45" y="18"/>
                    <a:pt x="45" y="18"/>
                    <a:pt x="45" y="17"/>
                  </a:cubicBezTo>
                  <a:cubicBezTo>
                    <a:pt x="44" y="15"/>
                    <a:pt x="45" y="12"/>
                    <a:pt x="42" y="11"/>
                  </a:cubicBezTo>
                  <a:cubicBezTo>
                    <a:pt x="41" y="11"/>
                    <a:pt x="40" y="8"/>
                    <a:pt x="40" y="6"/>
                  </a:cubicBezTo>
                  <a:cubicBezTo>
                    <a:pt x="39" y="7"/>
                    <a:pt x="38" y="7"/>
                    <a:pt x="37" y="7"/>
                  </a:cubicBezTo>
                  <a:cubicBezTo>
                    <a:pt x="35" y="8"/>
                    <a:pt x="30" y="7"/>
                    <a:pt x="28" y="5"/>
                  </a:cubicBezTo>
                  <a:cubicBezTo>
                    <a:pt x="27" y="3"/>
                    <a:pt x="23" y="1"/>
                    <a:pt x="21" y="0"/>
                  </a:cubicBezTo>
                  <a:cubicBezTo>
                    <a:pt x="21" y="1"/>
                    <a:pt x="18" y="3"/>
                    <a:pt x="16" y="3"/>
                  </a:cubicBezTo>
                  <a:cubicBezTo>
                    <a:pt x="15" y="3"/>
                    <a:pt x="16" y="7"/>
                    <a:pt x="14" y="7"/>
                  </a:cubicBezTo>
                  <a:cubicBezTo>
                    <a:pt x="13" y="7"/>
                    <a:pt x="12" y="10"/>
                    <a:pt x="11" y="11"/>
                  </a:cubicBezTo>
                  <a:cubicBezTo>
                    <a:pt x="11" y="12"/>
                    <a:pt x="8" y="10"/>
                    <a:pt x="6" y="11"/>
                  </a:cubicBezTo>
                  <a:cubicBezTo>
                    <a:pt x="5" y="11"/>
                    <a:pt x="2" y="12"/>
                    <a:pt x="0" y="12"/>
                  </a:cubicBezTo>
                  <a:cubicBezTo>
                    <a:pt x="0" y="14"/>
                    <a:pt x="0" y="16"/>
                    <a:pt x="2" y="16"/>
                  </a:cubicBezTo>
                  <a:cubicBezTo>
                    <a:pt x="4" y="16"/>
                    <a:pt x="8" y="15"/>
                    <a:pt x="8" y="18"/>
                  </a:cubicBezTo>
                  <a:cubicBezTo>
                    <a:pt x="8" y="21"/>
                    <a:pt x="14" y="28"/>
                    <a:pt x="16" y="30"/>
                  </a:cubicBezTo>
                  <a:cubicBezTo>
                    <a:pt x="18" y="32"/>
                    <a:pt x="22" y="32"/>
                    <a:pt x="22" y="34"/>
                  </a:cubicBezTo>
                  <a:cubicBezTo>
                    <a:pt x="23" y="36"/>
                    <a:pt x="26" y="37"/>
                    <a:pt x="30" y="38"/>
                  </a:cubicBezTo>
                  <a:cubicBezTo>
                    <a:pt x="31" y="38"/>
                    <a:pt x="32" y="38"/>
                    <a:pt x="33" y="39"/>
                  </a:cubicBezTo>
                  <a:cubicBezTo>
                    <a:pt x="30" y="35"/>
                    <a:pt x="26" y="32"/>
                    <a:pt x="26" y="31"/>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92" name="Freeform 70"/>
            <p:cNvSpPr>
              <a:spLocks/>
            </p:cNvSpPr>
            <p:nvPr/>
          </p:nvSpPr>
          <p:spPr bwMode="auto">
            <a:xfrm>
              <a:off x="6294204" y="3149134"/>
              <a:ext cx="48452" cy="95950"/>
            </a:xfrm>
            <a:custGeom>
              <a:avLst/>
              <a:gdLst>
                <a:gd name="T0" fmla="*/ 11 w 16"/>
                <a:gd name="T1" fmla="*/ 26 h 31"/>
                <a:gd name="T2" fmla="*/ 13 w 16"/>
                <a:gd name="T3" fmla="*/ 23 h 31"/>
                <a:gd name="T4" fmla="*/ 16 w 16"/>
                <a:gd name="T5" fmla="*/ 18 h 31"/>
                <a:gd name="T6" fmla="*/ 16 w 16"/>
                <a:gd name="T7" fmla="*/ 18 h 31"/>
                <a:gd name="T8" fmla="*/ 11 w 16"/>
                <a:gd name="T9" fmla="*/ 13 h 31"/>
                <a:gd name="T10" fmla="*/ 12 w 16"/>
                <a:gd name="T11" fmla="*/ 4 h 31"/>
                <a:gd name="T12" fmla="*/ 5 w 16"/>
                <a:gd name="T13" fmla="*/ 0 h 31"/>
                <a:gd name="T14" fmla="*/ 1 w 16"/>
                <a:gd name="T15" fmla="*/ 6 h 31"/>
                <a:gd name="T16" fmla="*/ 3 w 16"/>
                <a:gd name="T17" fmla="*/ 11 h 31"/>
                <a:gd name="T18" fmla="*/ 3 w 16"/>
                <a:gd name="T19" fmla="*/ 24 h 31"/>
                <a:gd name="T20" fmla="*/ 8 w 16"/>
                <a:gd name="T21" fmla="*/ 31 h 31"/>
                <a:gd name="T22" fmla="*/ 11 w 16"/>
                <a:gd name="T23"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31">
                  <a:moveTo>
                    <a:pt x="11" y="26"/>
                  </a:moveTo>
                  <a:cubicBezTo>
                    <a:pt x="13" y="26"/>
                    <a:pt x="12" y="24"/>
                    <a:pt x="13" y="23"/>
                  </a:cubicBezTo>
                  <a:cubicBezTo>
                    <a:pt x="14" y="22"/>
                    <a:pt x="16" y="19"/>
                    <a:pt x="16" y="18"/>
                  </a:cubicBezTo>
                  <a:cubicBezTo>
                    <a:pt x="16" y="18"/>
                    <a:pt x="16" y="18"/>
                    <a:pt x="16" y="18"/>
                  </a:cubicBezTo>
                  <a:cubicBezTo>
                    <a:pt x="14" y="16"/>
                    <a:pt x="12" y="15"/>
                    <a:pt x="11" y="13"/>
                  </a:cubicBezTo>
                  <a:cubicBezTo>
                    <a:pt x="11" y="11"/>
                    <a:pt x="11" y="7"/>
                    <a:pt x="12" y="4"/>
                  </a:cubicBezTo>
                  <a:cubicBezTo>
                    <a:pt x="11" y="3"/>
                    <a:pt x="6" y="0"/>
                    <a:pt x="5" y="0"/>
                  </a:cubicBezTo>
                  <a:cubicBezTo>
                    <a:pt x="3" y="0"/>
                    <a:pt x="1" y="3"/>
                    <a:pt x="1" y="6"/>
                  </a:cubicBezTo>
                  <a:cubicBezTo>
                    <a:pt x="4" y="8"/>
                    <a:pt x="5" y="9"/>
                    <a:pt x="3" y="11"/>
                  </a:cubicBezTo>
                  <a:cubicBezTo>
                    <a:pt x="1" y="14"/>
                    <a:pt x="0" y="22"/>
                    <a:pt x="3" y="24"/>
                  </a:cubicBezTo>
                  <a:cubicBezTo>
                    <a:pt x="5" y="26"/>
                    <a:pt x="6" y="30"/>
                    <a:pt x="8" y="31"/>
                  </a:cubicBezTo>
                  <a:cubicBezTo>
                    <a:pt x="9" y="29"/>
                    <a:pt x="10" y="27"/>
                    <a:pt x="11" y="26"/>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93" name="Freeform 71"/>
            <p:cNvSpPr>
              <a:spLocks/>
            </p:cNvSpPr>
            <p:nvPr/>
          </p:nvSpPr>
          <p:spPr bwMode="auto">
            <a:xfrm>
              <a:off x="6062138" y="2937518"/>
              <a:ext cx="186163" cy="86749"/>
            </a:xfrm>
            <a:custGeom>
              <a:avLst/>
              <a:gdLst>
                <a:gd name="T0" fmla="*/ 52 w 62"/>
                <a:gd name="T1" fmla="*/ 2 h 28"/>
                <a:gd name="T2" fmla="*/ 45 w 62"/>
                <a:gd name="T3" fmla="*/ 0 h 28"/>
                <a:gd name="T4" fmla="*/ 43 w 62"/>
                <a:gd name="T5" fmla="*/ 4 h 28"/>
                <a:gd name="T6" fmla="*/ 36 w 62"/>
                <a:gd name="T7" fmla="*/ 4 h 28"/>
                <a:gd name="T8" fmla="*/ 31 w 62"/>
                <a:gd name="T9" fmla="*/ 7 h 28"/>
                <a:gd name="T10" fmla="*/ 28 w 62"/>
                <a:gd name="T11" fmla="*/ 12 h 28"/>
                <a:gd name="T12" fmla="*/ 25 w 62"/>
                <a:gd name="T13" fmla="*/ 15 h 28"/>
                <a:gd name="T14" fmla="*/ 16 w 62"/>
                <a:gd name="T15" fmla="*/ 17 h 28"/>
                <a:gd name="T16" fmla="*/ 11 w 62"/>
                <a:gd name="T17" fmla="*/ 17 h 28"/>
                <a:gd name="T18" fmla="*/ 6 w 62"/>
                <a:gd name="T19" fmla="*/ 18 h 28"/>
                <a:gd name="T20" fmla="*/ 1 w 62"/>
                <a:gd name="T21" fmla="*/ 16 h 28"/>
                <a:gd name="T22" fmla="*/ 0 w 62"/>
                <a:gd name="T23" fmla="*/ 21 h 28"/>
                <a:gd name="T24" fmla="*/ 5 w 62"/>
                <a:gd name="T25" fmla="*/ 23 h 28"/>
                <a:gd name="T26" fmla="*/ 10 w 62"/>
                <a:gd name="T27" fmla="*/ 24 h 28"/>
                <a:gd name="T28" fmla="*/ 15 w 62"/>
                <a:gd name="T29" fmla="*/ 23 h 28"/>
                <a:gd name="T30" fmla="*/ 22 w 62"/>
                <a:gd name="T31" fmla="*/ 22 h 28"/>
                <a:gd name="T32" fmla="*/ 23 w 62"/>
                <a:gd name="T33" fmla="*/ 25 h 28"/>
                <a:gd name="T34" fmla="*/ 31 w 62"/>
                <a:gd name="T35" fmla="*/ 26 h 28"/>
                <a:gd name="T36" fmla="*/ 40 w 62"/>
                <a:gd name="T37" fmla="*/ 28 h 28"/>
                <a:gd name="T38" fmla="*/ 48 w 62"/>
                <a:gd name="T39" fmla="*/ 25 h 28"/>
                <a:gd name="T40" fmla="*/ 53 w 62"/>
                <a:gd name="T41" fmla="*/ 24 h 28"/>
                <a:gd name="T42" fmla="*/ 54 w 62"/>
                <a:gd name="T43" fmla="*/ 24 h 28"/>
                <a:gd name="T44" fmla="*/ 55 w 62"/>
                <a:gd name="T45" fmla="*/ 22 h 28"/>
                <a:gd name="T46" fmla="*/ 56 w 62"/>
                <a:gd name="T47" fmla="*/ 18 h 28"/>
                <a:gd name="T48" fmla="*/ 57 w 62"/>
                <a:gd name="T49" fmla="*/ 15 h 28"/>
                <a:gd name="T50" fmla="*/ 61 w 62"/>
                <a:gd name="T51" fmla="*/ 12 h 28"/>
                <a:gd name="T52" fmla="*/ 62 w 62"/>
                <a:gd name="T53" fmla="*/ 10 h 28"/>
                <a:gd name="T54" fmla="*/ 59 w 62"/>
                <a:gd name="T55" fmla="*/ 3 h 28"/>
                <a:gd name="T56" fmla="*/ 52 w 62"/>
                <a:gd name="T57"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2" h="28">
                  <a:moveTo>
                    <a:pt x="52" y="2"/>
                  </a:moveTo>
                  <a:cubicBezTo>
                    <a:pt x="50" y="0"/>
                    <a:pt x="45" y="0"/>
                    <a:pt x="45" y="0"/>
                  </a:cubicBezTo>
                  <a:cubicBezTo>
                    <a:pt x="45" y="0"/>
                    <a:pt x="44" y="2"/>
                    <a:pt x="43" y="4"/>
                  </a:cubicBezTo>
                  <a:cubicBezTo>
                    <a:pt x="42" y="5"/>
                    <a:pt x="38" y="5"/>
                    <a:pt x="36" y="4"/>
                  </a:cubicBezTo>
                  <a:cubicBezTo>
                    <a:pt x="35" y="5"/>
                    <a:pt x="32" y="6"/>
                    <a:pt x="31" y="7"/>
                  </a:cubicBezTo>
                  <a:cubicBezTo>
                    <a:pt x="31" y="9"/>
                    <a:pt x="27" y="8"/>
                    <a:pt x="28" y="12"/>
                  </a:cubicBezTo>
                  <a:cubicBezTo>
                    <a:pt x="29" y="17"/>
                    <a:pt x="26" y="15"/>
                    <a:pt x="25" y="15"/>
                  </a:cubicBezTo>
                  <a:cubicBezTo>
                    <a:pt x="23" y="14"/>
                    <a:pt x="17" y="15"/>
                    <a:pt x="16" y="17"/>
                  </a:cubicBezTo>
                  <a:cubicBezTo>
                    <a:pt x="14" y="18"/>
                    <a:pt x="12" y="18"/>
                    <a:pt x="11" y="17"/>
                  </a:cubicBezTo>
                  <a:cubicBezTo>
                    <a:pt x="10" y="16"/>
                    <a:pt x="7" y="16"/>
                    <a:pt x="6" y="18"/>
                  </a:cubicBezTo>
                  <a:cubicBezTo>
                    <a:pt x="5" y="20"/>
                    <a:pt x="3" y="16"/>
                    <a:pt x="1" y="16"/>
                  </a:cubicBezTo>
                  <a:cubicBezTo>
                    <a:pt x="0" y="17"/>
                    <a:pt x="0" y="20"/>
                    <a:pt x="0" y="21"/>
                  </a:cubicBezTo>
                  <a:cubicBezTo>
                    <a:pt x="0" y="22"/>
                    <a:pt x="3" y="24"/>
                    <a:pt x="5" y="23"/>
                  </a:cubicBezTo>
                  <a:cubicBezTo>
                    <a:pt x="6" y="22"/>
                    <a:pt x="8" y="23"/>
                    <a:pt x="10" y="24"/>
                  </a:cubicBezTo>
                  <a:cubicBezTo>
                    <a:pt x="11" y="25"/>
                    <a:pt x="14" y="24"/>
                    <a:pt x="15" y="23"/>
                  </a:cubicBezTo>
                  <a:cubicBezTo>
                    <a:pt x="16" y="22"/>
                    <a:pt x="21" y="22"/>
                    <a:pt x="22" y="22"/>
                  </a:cubicBezTo>
                  <a:cubicBezTo>
                    <a:pt x="22" y="22"/>
                    <a:pt x="22" y="25"/>
                    <a:pt x="23" y="25"/>
                  </a:cubicBezTo>
                  <a:cubicBezTo>
                    <a:pt x="24" y="26"/>
                    <a:pt x="28" y="26"/>
                    <a:pt x="31" y="26"/>
                  </a:cubicBezTo>
                  <a:cubicBezTo>
                    <a:pt x="34" y="26"/>
                    <a:pt x="39" y="28"/>
                    <a:pt x="40" y="28"/>
                  </a:cubicBezTo>
                  <a:cubicBezTo>
                    <a:pt x="42" y="28"/>
                    <a:pt x="44" y="25"/>
                    <a:pt x="48" y="25"/>
                  </a:cubicBezTo>
                  <a:cubicBezTo>
                    <a:pt x="51" y="25"/>
                    <a:pt x="53" y="23"/>
                    <a:pt x="53" y="24"/>
                  </a:cubicBezTo>
                  <a:cubicBezTo>
                    <a:pt x="54" y="24"/>
                    <a:pt x="54" y="24"/>
                    <a:pt x="54" y="24"/>
                  </a:cubicBezTo>
                  <a:cubicBezTo>
                    <a:pt x="54" y="22"/>
                    <a:pt x="54" y="22"/>
                    <a:pt x="55" y="22"/>
                  </a:cubicBezTo>
                  <a:cubicBezTo>
                    <a:pt x="56" y="21"/>
                    <a:pt x="55" y="19"/>
                    <a:pt x="56" y="18"/>
                  </a:cubicBezTo>
                  <a:cubicBezTo>
                    <a:pt x="57" y="17"/>
                    <a:pt x="55" y="14"/>
                    <a:pt x="57" y="15"/>
                  </a:cubicBezTo>
                  <a:cubicBezTo>
                    <a:pt x="59" y="15"/>
                    <a:pt x="61" y="15"/>
                    <a:pt x="61" y="12"/>
                  </a:cubicBezTo>
                  <a:cubicBezTo>
                    <a:pt x="61" y="12"/>
                    <a:pt x="61" y="11"/>
                    <a:pt x="62" y="10"/>
                  </a:cubicBezTo>
                  <a:cubicBezTo>
                    <a:pt x="60" y="7"/>
                    <a:pt x="59" y="3"/>
                    <a:pt x="59" y="3"/>
                  </a:cubicBezTo>
                  <a:cubicBezTo>
                    <a:pt x="59" y="3"/>
                    <a:pt x="55" y="5"/>
                    <a:pt x="52" y="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94" name="Freeform 72"/>
            <p:cNvSpPr>
              <a:spLocks/>
            </p:cNvSpPr>
            <p:nvPr/>
          </p:nvSpPr>
          <p:spPr bwMode="auto">
            <a:xfrm>
              <a:off x="6225349" y="2946720"/>
              <a:ext cx="161937" cy="99894"/>
            </a:xfrm>
            <a:custGeom>
              <a:avLst/>
              <a:gdLst>
                <a:gd name="T0" fmla="*/ 52 w 54"/>
                <a:gd name="T1" fmla="*/ 6 h 32"/>
                <a:gd name="T2" fmla="*/ 50 w 54"/>
                <a:gd name="T3" fmla="*/ 5 h 32"/>
                <a:gd name="T4" fmla="*/ 45 w 54"/>
                <a:gd name="T5" fmla="*/ 3 h 32"/>
                <a:gd name="T6" fmla="*/ 37 w 54"/>
                <a:gd name="T7" fmla="*/ 1 h 32"/>
                <a:gd name="T8" fmla="*/ 29 w 54"/>
                <a:gd name="T9" fmla="*/ 6 h 32"/>
                <a:gd name="T10" fmla="*/ 21 w 54"/>
                <a:gd name="T11" fmla="*/ 8 h 32"/>
                <a:gd name="T12" fmla="*/ 9 w 54"/>
                <a:gd name="T13" fmla="*/ 8 h 32"/>
                <a:gd name="T14" fmla="*/ 8 w 54"/>
                <a:gd name="T15" fmla="*/ 7 h 32"/>
                <a:gd name="T16" fmla="*/ 7 w 54"/>
                <a:gd name="T17" fmla="*/ 9 h 32"/>
                <a:gd name="T18" fmla="*/ 3 w 54"/>
                <a:gd name="T19" fmla="*/ 12 h 32"/>
                <a:gd name="T20" fmla="*/ 2 w 54"/>
                <a:gd name="T21" fmla="*/ 15 h 32"/>
                <a:gd name="T22" fmla="*/ 1 w 54"/>
                <a:gd name="T23" fmla="*/ 19 h 32"/>
                <a:gd name="T24" fmla="*/ 0 w 54"/>
                <a:gd name="T25" fmla="*/ 21 h 32"/>
                <a:gd name="T26" fmla="*/ 2 w 54"/>
                <a:gd name="T27" fmla="*/ 24 h 32"/>
                <a:gd name="T28" fmla="*/ 1 w 54"/>
                <a:gd name="T29" fmla="*/ 24 h 32"/>
                <a:gd name="T30" fmla="*/ 8 w 54"/>
                <a:gd name="T31" fmla="*/ 29 h 32"/>
                <a:gd name="T32" fmla="*/ 17 w 54"/>
                <a:gd name="T33" fmla="*/ 31 h 32"/>
                <a:gd name="T34" fmla="*/ 29 w 54"/>
                <a:gd name="T35" fmla="*/ 27 h 32"/>
                <a:gd name="T36" fmla="*/ 32 w 54"/>
                <a:gd name="T37" fmla="*/ 29 h 32"/>
                <a:gd name="T38" fmla="*/ 35 w 54"/>
                <a:gd name="T39" fmla="*/ 29 h 32"/>
                <a:gd name="T40" fmla="*/ 40 w 54"/>
                <a:gd name="T41" fmla="*/ 25 h 32"/>
                <a:gd name="T42" fmla="*/ 47 w 54"/>
                <a:gd name="T43" fmla="*/ 13 h 32"/>
                <a:gd name="T44" fmla="*/ 53 w 54"/>
                <a:gd name="T45" fmla="*/ 9 h 32"/>
                <a:gd name="T46" fmla="*/ 52 w 54"/>
                <a:gd name="T47"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32">
                  <a:moveTo>
                    <a:pt x="52" y="6"/>
                  </a:moveTo>
                  <a:cubicBezTo>
                    <a:pt x="52" y="6"/>
                    <a:pt x="51" y="6"/>
                    <a:pt x="50" y="5"/>
                  </a:cubicBezTo>
                  <a:cubicBezTo>
                    <a:pt x="48" y="5"/>
                    <a:pt x="46" y="4"/>
                    <a:pt x="45" y="3"/>
                  </a:cubicBezTo>
                  <a:cubicBezTo>
                    <a:pt x="44" y="2"/>
                    <a:pt x="38" y="1"/>
                    <a:pt x="37" y="1"/>
                  </a:cubicBezTo>
                  <a:cubicBezTo>
                    <a:pt x="36" y="0"/>
                    <a:pt x="31" y="6"/>
                    <a:pt x="29" y="6"/>
                  </a:cubicBezTo>
                  <a:cubicBezTo>
                    <a:pt x="28" y="6"/>
                    <a:pt x="21" y="7"/>
                    <a:pt x="21" y="8"/>
                  </a:cubicBezTo>
                  <a:cubicBezTo>
                    <a:pt x="21" y="10"/>
                    <a:pt x="12" y="11"/>
                    <a:pt x="9" y="8"/>
                  </a:cubicBezTo>
                  <a:cubicBezTo>
                    <a:pt x="9" y="8"/>
                    <a:pt x="8" y="8"/>
                    <a:pt x="8" y="7"/>
                  </a:cubicBezTo>
                  <a:cubicBezTo>
                    <a:pt x="7" y="8"/>
                    <a:pt x="7" y="9"/>
                    <a:pt x="7" y="9"/>
                  </a:cubicBezTo>
                  <a:cubicBezTo>
                    <a:pt x="7" y="12"/>
                    <a:pt x="5" y="12"/>
                    <a:pt x="3" y="12"/>
                  </a:cubicBezTo>
                  <a:cubicBezTo>
                    <a:pt x="1" y="11"/>
                    <a:pt x="3" y="14"/>
                    <a:pt x="2" y="15"/>
                  </a:cubicBezTo>
                  <a:cubicBezTo>
                    <a:pt x="1" y="16"/>
                    <a:pt x="2" y="18"/>
                    <a:pt x="1" y="19"/>
                  </a:cubicBezTo>
                  <a:cubicBezTo>
                    <a:pt x="0" y="19"/>
                    <a:pt x="0" y="19"/>
                    <a:pt x="0" y="21"/>
                  </a:cubicBezTo>
                  <a:cubicBezTo>
                    <a:pt x="0" y="21"/>
                    <a:pt x="2" y="24"/>
                    <a:pt x="2" y="24"/>
                  </a:cubicBezTo>
                  <a:cubicBezTo>
                    <a:pt x="2" y="24"/>
                    <a:pt x="1" y="24"/>
                    <a:pt x="1" y="24"/>
                  </a:cubicBezTo>
                  <a:cubicBezTo>
                    <a:pt x="3" y="25"/>
                    <a:pt x="7" y="27"/>
                    <a:pt x="8" y="29"/>
                  </a:cubicBezTo>
                  <a:cubicBezTo>
                    <a:pt x="10" y="31"/>
                    <a:pt x="15" y="32"/>
                    <a:pt x="17" y="31"/>
                  </a:cubicBezTo>
                  <a:cubicBezTo>
                    <a:pt x="19" y="30"/>
                    <a:pt x="29" y="27"/>
                    <a:pt x="29" y="27"/>
                  </a:cubicBezTo>
                  <a:cubicBezTo>
                    <a:pt x="29" y="27"/>
                    <a:pt x="31" y="28"/>
                    <a:pt x="32" y="29"/>
                  </a:cubicBezTo>
                  <a:cubicBezTo>
                    <a:pt x="33" y="29"/>
                    <a:pt x="33" y="29"/>
                    <a:pt x="35" y="29"/>
                  </a:cubicBezTo>
                  <a:cubicBezTo>
                    <a:pt x="35" y="28"/>
                    <a:pt x="37" y="28"/>
                    <a:pt x="40" y="25"/>
                  </a:cubicBezTo>
                  <a:cubicBezTo>
                    <a:pt x="42" y="23"/>
                    <a:pt x="46" y="13"/>
                    <a:pt x="47" y="13"/>
                  </a:cubicBezTo>
                  <a:cubicBezTo>
                    <a:pt x="48" y="12"/>
                    <a:pt x="51" y="10"/>
                    <a:pt x="53" y="9"/>
                  </a:cubicBezTo>
                  <a:cubicBezTo>
                    <a:pt x="54" y="8"/>
                    <a:pt x="54" y="7"/>
                    <a:pt x="52" y="6"/>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95" name="Freeform 73"/>
            <p:cNvSpPr>
              <a:spLocks/>
            </p:cNvSpPr>
            <p:nvPr/>
          </p:nvSpPr>
          <p:spPr bwMode="auto">
            <a:xfrm>
              <a:off x="6124617" y="2869170"/>
              <a:ext cx="163212" cy="84121"/>
            </a:xfrm>
            <a:custGeom>
              <a:avLst/>
              <a:gdLst>
                <a:gd name="T0" fmla="*/ 51 w 54"/>
                <a:gd name="T1" fmla="*/ 12 h 27"/>
                <a:gd name="T2" fmla="*/ 45 w 54"/>
                <a:gd name="T3" fmla="*/ 11 h 27"/>
                <a:gd name="T4" fmla="*/ 43 w 54"/>
                <a:gd name="T5" fmla="*/ 8 h 27"/>
                <a:gd name="T6" fmla="*/ 38 w 54"/>
                <a:gd name="T7" fmla="*/ 8 h 27"/>
                <a:gd name="T8" fmla="*/ 34 w 54"/>
                <a:gd name="T9" fmla="*/ 7 h 27"/>
                <a:gd name="T10" fmla="*/ 28 w 54"/>
                <a:gd name="T11" fmla="*/ 3 h 27"/>
                <a:gd name="T12" fmla="*/ 23 w 54"/>
                <a:gd name="T13" fmla="*/ 0 h 27"/>
                <a:gd name="T14" fmla="*/ 23 w 54"/>
                <a:gd name="T15" fmla="*/ 1 h 27"/>
                <a:gd name="T16" fmla="*/ 18 w 54"/>
                <a:gd name="T17" fmla="*/ 1 h 27"/>
                <a:gd name="T18" fmla="*/ 12 w 54"/>
                <a:gd name="T19" fmla="*/ 4 h 27"/>
                <a:gd name="T20" fmla="*/ 3 w 54"/>
                <a:gd name="T21" fmla="*/ 7 h 27"/>
                <a:gd name="T22" fmla="*/ 3 w 54"/>
                <a:gd name="T23" fmla="*/ 12 h 27"/>
                <a:gd name="T24" fmla="*/ 6 w 54"/>
                <a:gd name="T25" fmla="*/ 19 h 27"/>
                <a:gd name="T26" fmla="*/ 15 w 54"/>
                <a:gd name="T27" fmla="*/ 26 h 27"/>
                <a:gd name="T28" fmla="*/ 15 w 54"/>
                <a:gd name="T29" fmla="*/ 26 h 27"/>
                <a:gd name="T30" fmla="*/ 22 w 54"/>
                <a:gd name="T31" fmla="*/ 26 h 27"/>
                <a:gd name="T32" fmla="*/ 24 w 54"/>
                <a:gd name="T33" fmla="*/ 22 h 27"/>
                <a:gd name="T34" fmla="*/ 31 w 54"/>
                <a:gd name="T35" fmla="*/ 24 h 27"/>
                <a:gd name="T36" fmla="*/ 38 w 54"/>
                <a:gd name="T37" fmla="*/ 25 h 27"/>
                <a:gd name="T38" fmla="*/ 38 w 54"/>
                <a:gd name="T39" fmla="*/ 27 h 27"/>
                <a:gd name="T40" fmla="*/ 41 w 54"/>
                <a:gd name="T41" fmla="*/ 24 h 27"/>
                <a:gd name="T42" fmla="*/ 49 w 54"/>
                <a:gd name="T43" fmla="*/ 20 h 27"/>
                <a:gd name="T44" fmla="*/ 54 w 54"/>
                <a:gd name="T45" fmla="*/ 16 h 27"/>
                <a:gd name="T46" fmla="*/ 51 w 54"/>
                <a:gd name="T47"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27">
                  <a:moveTo>
                    <a:pt x="51" y="12"/>
                  </a:moveTo>
                  <a:cubicBezTo>
                    <a:pt x="49" y="11"/>
                    <a:pt x="46" y="12"/>
                    <a:pt x="45" y="11"/>
                  </a:cubicBezTo>
                  <a:cubicBezTo>
                    <a:pt x="45" y="10"/>
                    <a:pt x="45" y="8"/>
                    <a:pt x="43" y="8"/>
                  </a:cubicBezTo>
                  <a:cubicBezTo>
                    <a:pt x="41" y="8"/>
                    <a:pt x="39" y="7"/>
                    <a:pt x="38" y="8"/>
                  </a:cubicBezTo>
                  <a:cubicBezTo>
                    <a:pt x="37" y="10"/>
                    <a:pt x="34" y="8"/>
                    <a:pt x="34" y="7"/>
                  </a:cubicBezTo>
                  <a:cubicBezTo>
                    <a:pt x="34" y="5"/>
                    <a:pt x="32" y="4"/>
                    <a:pt x="28" y="3"/>
                  </a:cubicBezTo>
                  <a:cubicBezTo>
                    <a:pt x="27" y="2"/>
                    <a:pt x="25" y="1"/>
                    <a:pt x="23" y="0"/>
                  </a:cubicBezTo>
                  <a:cubicBezTo>
                    <a:pt x="23" y="0"/>
                    <a:pt x="23" y="0"/>
                    <a:pt x="23" y="1"/>
                  </a:cubicBezTo>
                  <a:cubicBezTo>
                    <a:pt x="22" y="2"/>
                    <a:pt x="20" y="0"/>
                    <a:pt x="18" y="1"/>
                  </a:cubicBezTo>
                  <a:cubicBezTo>
                    <a:pt x="17" y="2"/>
                    <a:pt x="14" y="2"/>
                    <a:pt x="12" y="4"/>
                  </a:cubicBezTo>
                  <a:cubicBezTo>
                    <a:pt x="10" y="6"/>
                    <a:pt x="5" y="7"/>
                    <a:pt x="3" y="7"/>
                  </a:cubicBezTo>
                  <a:cubicBezTo>
                    <a:pt x="0" y="8"/>
                    <a:pt x="2" y="10"/>
                    <a:pt x="3" y="12"/>
                  </a:cubicBezTo>
                  <a:cubicBezTo>
                    <a:pt x="4" y="14"/>
                    <a:pt x="4" y="18"/>
                    <a:pt x="6" y="19"/>
                  </a:cubicBezTo>
                  <a:cubicBezTo>
                    <a:pt x="8" y="20"/>
                    <a:pt x="14" y="24"/>
                    <a:pt x="15" y="26"/>
                  </a:cubicBezTo>
                  <a:cubicBezTo>
                    <a:pt x="15" y="26"/>
                    <a:pt x="15" y="26"/>
                    <a:pt x="15" y="26"/>
                  </a:cubicBezTo>
                  <a:cubicBezTo>
                    <a:pt x="17" y="27"/>
                    <a:pt x="21" y="27"/>
                    <a:pt x="22" y="26"/>
                  </a:cubicBezTo>
                  <a:cubicBezTo>
                    <a:pt x="23" y="24"/>
                    <a:pt x="24" y="22"/>
                    <a:pt x="24" y="22"/>
                  </a:cubicBezTo>
                  <a:cubicBezTo>
                    <a:pt x="24" y="22"/>
                    <a:pt x="29" y="22"/>
                    <a:pt x="31" y="24"/>
                  </a:cubicBezTo>
                  <a:cubicBezTo>
                    <a:pt x="34" y="27"/>
                    <a:pt x="38" y="25"/>
                    <a:pt x="38" y="25"/>
                  </a:cubicBezTo>
                  <a:cubicBezTo>
                    <a:pt x="38" y="25"/>
                    <a:pt x="38" y="26"/>
                    <a:pt x="38" y="27"/>
                  </a:cubicBezTo>
                  <a:cubicBezTo>
                    <a:pt x="39" y="25"/>
                    <a:pt x="40" y="24"/>
                    <a:pt x="41" y="24"/>
                  </a:cubicBezTo>
                  <a:cubicBezTo>
                    <a:pt x="43" y="24"/>
                    <a:pt x="46" y="23"/>
                    <a:pt x="49" y="20"/>
                  </a:cubicBezTo>
                  <a:cubicBezTo>
                    <a:pt x="50" y="18"/>
                    <a:pt x="52" y="17"/>
                    <a:pt x="54" y="16"/>
                  </a:cubicBezTo>
                  <a:cubicBezTo>
                    <a:pt x="52" y="15"/>
                    <a:pt x="52" y="13"/>
                    <a:pt x="51" y="1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96" name="Freeform 74"/>
            <p:cNvSpPr>
              <a:spLocks/>
            </p:cNvSpPr>
            <p:nvPr/>
          </p:nvSpPr>
          <p:spPr bwMode="auto">
            <a:xfrm>
              <a:off x="6239376" y="2919118"/>
              <a:ext cx="141535" cy="61776"/>
            </a:xfrm>
            <a:custGeom>
              <a:avLst/>
              <a:gdLst>
                <a:gd name="T0" fmla="*/ 35 w 47"/>
                <a:gd name="T1" fmla="*/ 2 h 20"/>
                <a:gd name="T2" fmla="*/ 29 w 47"/>
                <a:gd name="T3" fmla="*/ 1 h 20"/>
                <a:gd name="T4" fmla="*/ 22 w 47"/>
                <a:gd name="T5" fmla="*/ 1 h 20"/>
                <a:gd name="T6" fmla="*/ 17 w 47"/>
                <a:gd name="T7" fmla="*/ 1 h 20"/>
                <a:gd name="T8" fmla="*/ 16 w 47"/>
                <a:gd name="T9" fmla="*/ 0 h 20"/>
                <a:gd name="T10" fmla="*/ 11 w 47"/>
                <a:gd name="T11" fmla="*/ 4 h 20"/>
                <a:gd name="T12" fmla="*/ 3 w 47"/>
                <a:gd name="T13" fmla="*/ 8 h 20"/>
                <a:gd name="T14" fmla="*/ 0 w 47"/>
                <a:gd name="T15" fmla="*/ 11 h 20"/>
                <a:gd name="T16" fmla="*/ 4 w 47"/>
                <a:gd name="T17" fmla="*/ 17 h 20"/>
                <a:gd name="T18" fmla="*/ 16 w 47"/>
                <a:gd name="T19" fmla="*/ 17 h 20"/>
                <a:gd name="T20" fmla="*/ 24 w 47"/>
                <a:gd name="T21" fmla="*/ 15 h 20"/>
                <a:gd name="T22" fmla="*/ 32 w 47"/>
                <a:gd name="T23" fmla="*/ 10 h 20"/>
                <a:gd name="T24" fmla="*/ 40 w 47"/>
                <a:gd name="T25" fmla="*/ 12 h 20"/>
                <a:gd name="T26" fmla="*/ 45 w 47"/>
                <a:gd name="T27" fmla="*/ 14 h 20"/>
                <a:gd name="T28" fmla="*/ 44 w 47"/>
                <a:gd name="T29" fmla="*/ 11 h 20"/>
                <a:gd name="T30" fmla="*/ 47 w 47"/>
                <a:gd name="T31" fmla="*/ 5 h 20"/>
                <a:gd name="T32" fmla="*/ 47 w 47"/>
                <a:gd name="T33" fmla="*/ 5 h 20"/>
                <a:gd name="T34" fmla="*/ 43 w 47"/>
                <a:gd name="T35" fmla="*/ 4 h 20"/>
                <a:gd name="T36" fmla="*/ 35 w 47"/>
                <a:gd name="T3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20">
                  <a:moveTo>
                    <a:pt x="35" y="2"/>
                  </a:moveTo>
                  <a:cubicBezTo>
                    <a:pt x="33" y="2"/>
                    <a:pt x="31" y="1"/>
                    <a:pt x="29" y="1"/>
                  </a:cubicBezTo>
                  <a:cubicBezTo>
                    <a:pt x="27" y="2"/>
                    <a:pt x="23" y="1"/>
                    <a:pt x="22" y="1"/>
                  </a:cubicBezTo>
                  <a:cubicBezTo>
                    <a:pt x="20" y="0"/>
                    <a:pt x="19" y="2"/>
                    <a:pt x="17" y="1"/>
                  </a:cubicBezTo>
                  <a:cubicBezTo>
                    <a:pt x="16" y="1"/>
                    <a:pt x="16" y="0"/>
                    <a:pt x="16" y="0"/>
                  </a:cubicBezTo>
                  <a:cubicBezTo>
                    <a:pt x="14" y="1"/>
                    <a:pt x="12" y="2"/>
                    <a:pt x="11" y="4"/>
                  </a:cubicBezTo>
                  <a:cubicBezTo>
                    <a:pt x="8" y="7"/>
                    <a:pt x="5" y="8"/>
                    <a:pt x="3" y="8"/>
                  </a:cubicBezTo>
                  <a:cubicBezTo>
                    <a:pt x="2" y="8"/>
                    <a:pt x="1" y="9"/>
                    <a:pt x="0" y="11"/>
                  </a:cubicBezTo>
                  <a:cubicBezTo>
                    <a:pt x="1" y="13"/>
                    <a:pt x="3" y="16"/>
                    <a:pt x="4" y="17"/>
                  </a:cubicBezTo>
                  <a:cubicBezTo>
                    <a:pt x="7" y="20"/>
                    <a:pt x="16" y="19"/>
                    <a:pt x="16" y="17"/>
                  </a:cubicBezTo>
                  <a:cubicBezTo>
                    <a:pt x="16" y="16"/>
                    <a:pt x="23" y="15"/>
                    <a:pt x="24" y="15"/>
                  </a:cubicBezTo>
                  <a:cubicBezTo>
                    <a:pt x="26" y="15"/>
                    <a:pt x="31" y="9"/>
                    <a:pt x="32" y="10"/>
                  </a:cubicBezTo>
                  <a:cubicBezTo>
                    <a:pt x="33" y="10"/>
                    <a:pt x="39" y="11"/>
                    <a:pt x="40" y="12"/>
                  </a:cubicBezTo>
                  <a:cubicBezTo>
                    <a:pt x="41" y="13"/>
                    <a:pt x="43" y="14"/>
                    <a:pt x="45" y="14"/>
                  </a:cubicBezTo>
                  <a:cubicBezTo>
                    <a:pt x="44" y="13"/>
                    <a:pt x="44" y="12"/>
                    <a:pt x="44" y="11"/>
                  </a:cubicBezTo>
                  <a:cubicBezTo>
                    <a:pt x="44" y="10"/>
                    <a:pt x="46" y="6"/>
                    <a:pt x="47" y="5"/>
                  </a:cubicBezTo>
                  <a:cubicBezTo>
                    <a:pt x="47" y="5"/>
                    <a:pt x="47" y="5"/>
                    <a:pt x="47" y="5"/>
                  </a:cubicBezTo>
                  <a:cubicBezTo>
                    <a:pt x="45" y="4"/>
                    <a:pt x="43" y="4"/>
                    <a:pt x="43" y="4"/>
                  </a:cubicBezTo>
                  <a:cubicBezTo>
                    <a:pt x="42" y="3"/>
                    <a:pt x="38" y="2"/>
                    <a:pt x="35" y="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97" name="Freeform 75"/>
            <p:cNvSpPr>
              <a:spLocks/>
            </p:cNvSpPr>
            <p:nvPr/>
          </p:nvSpPr>
          <p:spPr bwMode="auto">
            <a:xfrm>
              <a:off x="5567403" y="3164908"/>
              <a:ext cx="93082" cy="161669"/>
            </a:xfrm>
            <a:custGeom>
              <a:avLst/>
              <a:gdLst>
                <a:gd name="T0" fmla="*/ 23 w 31"/>
                <a:gd name="T1" fmla="*/ 42 h 52"/>
                <a:gd name="T2" fmla="*/ 21 w 31"/>
                <a:gd name="T3" fmla="*/ 38 h 52"/>
                <a:gd name="T4" fmla="*/ 23 w 31"/>
                <a:gd name="T5" fmla="*/ 34 h 52"/>
                <a:gd name="T6" fmla="*/ 20 w 31"/>
                <a:gd name="T7" fmla="*/ 29 h 52"/>
                <a:gd name="T8" fmla="*/ 23 w 31"/>
                <a:gd name="T9" fmla="*/ 26 h 52"/>
                <a:gd name="T10" fmla="*/ 24 w 31"/>
                <a:gd name="T11" fmla="*/ 20 h 52"/>
                <a:gd name="T12" fmla="*/ 24 w 31"/>
                <a:gd name="T13" fmla="*/ 12 h 52"/>
                <a:gd name="T14" fmla="*/ 29 w 31"/>
                <a:gd name="T15" fmla="*/ 7 h 52"/>
                <a:gd name="T16" fmla="*/ 27 w 31"/>
                <a:gd name="T17" fmla="*/ 4 h 52"/>
                <a:gd name="T18" fmla="*/ 22 w 31"/>
                <a:gd name="T19" fmla="*/ 3 h 52"/>
                <a:gd name="T20" fmla="*/ 18 w 31"/>
                <a:gd name="T21" fmla="*/ 3 h 52"/>
                <a:gd name="T22" fmla="*/ 13 w 31"/>
                <a:gd name="T23" fmla="*/ 2 h 52"/>
                <a:gd name="T24" fmla="*/ 10 w 31"/>
                <a:gd name="T25" fmla="*/ 1 h 52"/>
                <a:gd name="T26" fmla="*/ 8 w 31"/>
                <a:gd name="T27" fmla="*/ 2 h 52"/>
                <a:gd name="T28" fmla="*/ 8 w 31"/>
                <a:gd name="T29" fmla="*/ 8 h 52"/>
                <a:gd name="T30" fmla="*/ 3 w 31"/>
                <a:gd name="T31" fmla="*/ 28 h 52"/>
                <a:gd name="T32" fmla="*/ 6 w 31"/>
                <a:gd name="T33" fmla="*/ 36 h 52"/>
                <a:gd name="T34" fmla="*/ 7 w 31"/>
                <a:gd name="T35" fmla="*/ 50 h 52"/>
                <a:gd name="T36" fmla="*/ 14 w 31"/>
                <a:gd name="T37" fmla="*/ 52 h 52"/>
                <a:gd name="T38" fmla="*/ 21 w 31"/>
                <a:gd name="T39" fmla="*/ 50 h 52"/>
                <a:gd name="T40" fmla="*/ 19 w 31"/>
                <a:gd name="T41" fmla="*/ 47 h 52"/>
                <a:gd name="T42" fmla="*/ 23 w 31"/>
                <a:gd name="T43"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52">
                  <a:moveTo>
                    <a:pt x="23" y="42"/>
                  </a:moveTo>
                  <a:cubicBezTo>
                    <a:pt x="26" y="42"/>
                    <a:pt x="22" y="39"/>
                    <a:pt x="21" y="38"/>
                  </a:cubicBezTo>
                  <a:cubicBezTo>
                    <a:pt x="20" y="37"/>
                    <a:pt x="21" y="34"/>
                    <a:pt x="23" y="34"/>
                  </a:cubicBezTo>
                  <a:cubicBezTo>
                    <a:pt x="25" y="34"/>
                    <a:pt x="23" y="31"/>
                    <a:pt x="20" y="29"/>
                  </a:cubicBezTo>
                  <a:cubicBezTo>
                    <a:pt x="18" y="27"/>
                    <a:pt x="20" y="26"/>
                    <a:pt x="23" y="26"/>
                  </a:cubicBezTo>
                  <a:cubicBezTo>
                    <a:pt x="25" y="26"/>
                    <a:pt x="22" y="22"/>
                    <a:pt x="24" y="20"/>
                  </a:cubicBezTo>
                  <a:cubicBezTo>
                    <a:pt x="26" y="18"/>
                    <a:pt x="24" y="14"/>
                    <a:pt x="24" y="12"/>
                  </a:cubicBezTo>
                  <a:cubicBezTo>
                    <a:pt x="24" y="10"/>
                    <a:pt x="27" y="10"/>
                    <a:pt x="29" y="7"/>
                  </a:cubicBezTo>
                  <a:cubicBezTo>
                    <a:pt x="31" y="5"/>
                    <a:pt x="27" y="6"/>
                    <a:pt x="27" y="4"/>
                  </a:cubicBezTo>
                  <a:cubicBezTo>
                    <a:pt x="27" y="2"/>
                    <a:pt x="24" y="1"/>
                    <a:pt x="22" y="3"/>
                  </a:cubicBezTo>
                  <a:cubicBezTo>
                    <a:pt x="20" y="4"/>
                    <a:pt x="20" y="3"/>
                    <a:pt x="18" y="3"/>
                  </a:cubicBezTo>
                  <a:cubicBezTo>
                    <a:pt x="17" y="3"/>
                    <a:pt x="13" y="4"/>
                    <a:pt x="13" y="2"/>
                  </a:cubicBezTo>
                  <a:cubicBezTo>
                    <a:pt x="13" y="0"/>
                    <a:pt x="12" y="0"/>
                    <a:pt x="10" y="1"/>
                  </a:cubicBezTo>
                  <a:cubicBezTo>
                    <a:pt x="10" y="2"/>
                    <a:pt x="9" y="2"/>
                    <a:pt x="8" y="2"/>
                  </a:cubicBezTo>
                  <a:cubicBezTo>
                    <a:pt x="8" y="5"/>
                    <a:pt x="7" y="7"/>
                    <a:pt x="8" y="8"/>
                  </a:cubicBezTo>
                  <a:cubicBezTo>
                    <a:pt x="10" y="11"/>
                    <a:pt x="6" y="25"/>
                    <a:pt x="3" y="28"/>
                  </a:cubicBezTo>
                  <a:cubicBezTo>
                    <a:pt x="0" y="32"/>
                    <a:pt x="3" y="33"/>
                    <a:pt x="6" y="36"/>
                  </a:cubicBezTo>
                  <a:cubicBezTo>
                    <a:pt x="10" y="38"/>
                    <a:pt x="7" y="48"/>
                    <a:pt x="7" y="50"/>
                  </a:cubicBezTo>
                  <a:cubicBezTo>
                    <a:pt x="7" y="52"/>
                    <a:pt x="10" y="52"/>
                    <a:pt x="14" y="52"/>
                  </a:cubicBezTo>
                  <a:cubicBezTo>
                    <a:pt x="16" y="52"/>
                    <a:pt x="18" y="51"/>
                    <a:pt x="21" y="50"/>
                  </a:cubicBezTo>
                  <a:cubicBezTo>
                    <a:pt x="20" y="49"/>
                    <a:pt x="19" y="48"/>
                    <a:pt x="19" y="47"/>
                  </a:cubicBezTo>
                  <a:cubicBezTo>
                    <a:pt x="19" y="46"/>
                    <a:pt x="19" y="43"/>
                    <a:pt x="23" y="4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98" name="Freeform 76"/>
            <p:cNvSpPr>
              <a:spLocks/>
            </p:cNvSpPr>
            <p:nvPr/>
          </p:nvSpPr>
          <p:spPr bwMode="auto">
            <a:xfrm>
              <a:off x="5896377" y="2782421"/>
              <a:ext cx="105832" cy="93321"/>
            </a:xfrm>
            <a:custGeom>
              <a:avLst/>
              <a:gdLst>
                <a:gd name="T0" fmla="*/ 11 w 35"/>
                <a:gd name="T1" fmla="*/ 24 h 30"/>
                <a:gd name="T2" fmla="*/ 17 w 35"/>
                <a:gd name="T3" fmla="*/ 24 h 30"/>
                <a:gd name="T4" fmla="*/ 23 w 35"/>
                <a:gd name="T5" fmla="*/ 29 h 30"/>
                <a:gd name="T6" fmla="*/ 25 w 35"/>
                <a:gd name="T7" fmla="*/ 30 h 30"/>
                <a:gd name="T8" fmla="*/ 26 w 35"/>
                <a:gd name="T9" fmla="*/ 24 h 30"/>
                <a:gd name="T10" fmla="*/ 27 w 35"/>
                <a:gd name="T11" fmla="*/ 20 h 30"/>
                <a:gd name="T12" fmla="*/ 31 w 35"/>
                <a:gd name="T13" fmla="*/ 17 h 30"/>
                <a:gd name="T14" fmla="*/ 33 w 35"/>
                <a:gd name="T15" fmla="*/ 15 h 30"/>
                <a:gd name="T16" fmla="*/ 30 w 35"/>
                <a:gd name="T17" fmla="*/ 10 h 30"/>
                <a:gd name="T18" fmla="*/ 34 w 35"/>
                <a:gd name="T19" fmla="*/ 6 h 30"/>
                <a:gd name="T20" fmla="*/ 34 w 35"/>
                <a:gd name="T21" fmla="*/ 1 h 30"/>
                <a:gd name="T22" fmla="*/ 32 w 35"/>
                <a:gd name="T23" fmla="*/ 1 h 30"/>
                <a:gd name="T24" fmla="*/ 24 w 35"/>
                <a:gd name="T25" fmla="*/ 2 h 30"/>
                <a:gd name="T26" fmla="*/ 20 w 35"/>
                <a:gd name="T27" fmla="*/ 7 h 30"/>
                <a:gd name="T28" fmla="*/ 16 w 35"/>
                <a:gd name="T29" fmla="*/ 8 h 30"/>
                <a:gd name="T30" fmla="*/ 12 w 35"/>
                <a:gd name="T31" fmla="*/ 10 h 30"/>
                <a:gd name="T32" fmla="*/ 8 w 35"/>
                <a:gd name="T33" fmla="*/ 17 h 30"/>
                <a:gd name="T34" fmla="*/ 2 w 35"/>
                <a:gd name="T35" fmla="*/ 24 h 30"/>
                <a:gd name="T36" fmla="*/ 0 w 35"/>
                <a:gd name="T37" fmla="*/ 25 h 30"/>
                <a:gd name="T38" fmla="*/ 3 w 35"/>
                <a:gd name="T39" fmla="*/ 26 h 30"/>
                <a:gd name="T40" fmla="*/ 11 w 35"/>
                <a:gd name="T41" fmla="*/ 2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0">
                  <a:moveTo>
                    <a:pt x="11" y="24"/>
                  </a:moveTo>
                  <a:cubicBezTo>
                    <a:pt x="13" y="22"/>
                    <a:pt x="16" y="23"/>
                    <a:pt x="17" y="24"/>
                  </a:cubicBezTo>
                  <a:cubicBezTo>
                    <a:pt x="19" y="26"/>
                    <a:pt x="21" y="26"/>
                    <a:pt x="23" y="29"/>
                  </a:cubicBezTo>
                  <a:cubicBezTo>
                    <a:pt x="24" y="29"/>
                    <a:pt x="24" y="30"/>
                    <a:pt x="25" y="30"/>
                  </a:cubicBezTo>
                  <a:cubicBezTo>
                    <a:pt x="25" y="29"/>
                    <a:pt x="25" y="25"/>
                    <a:pt x="26" y="24"/>
                  </a:cubicBezTo>
                  <a:cubicBezTo>
                    <a:pt x="27" y="22"/>
                    <a:pt x="25" y="20"/>
                    <a:pt x="27" y="20"/>
                  </a:cubicBezTo>
                  <a:cubicBezTo>
                    <a:pt x="28" y="20"/>
                    <a:pt x="31" y="20"/>
                    <a:pt x="31" y="17"/>
                  </a:cubicBezTo>
                  <a:cubicBezTo>
                    <a:pt x="31" y="15"/>
                    <a:pt x="32" y="16"/>
                    <a:pt x="33" y="15"/>
                  </a:cubicBezTo>
                  <a:cubicBezTo>
                    <a:pt x="34" y="13"/>
                    <a:pt x="31" y="11"/>
                    <a:pt x="30" y="10"/>
                  </a:cubicBezTo>
                  <a:cubicBezTo>
                    <a:pt x="30" y="9"/>
                    <a:pt x="32" y="9"/>
                    <a:pt x="34" y="6"/>
                  </a:cubicBezTo>
                  <a:cubicBezTo>
                    <a:pt x="35" y="5"/>
                    <a:pt x="35" y="3"/>
                    <a:pt x="34" y="1"/>
                  </a:cubicBezTo>
                  <a:cubicBezTo>
                    <a:pt x="34" y="1"/>
                    <a:pt x="33" y="2"/>
                    <a:pt x="32" y="1"/>
                  </a:cubicBezTo>
                  <a:cubicBezTo>
                    <a:pt x="30" y="0"/>
                    <a:pt x="27" y="1"/>
                    <a:pt x="24" y="2"/>
                  </a:cubicBezTo>
                  <a:cubicBezTo>
                    <a:pt x="20" y="2"/>
                    <a:pt x="19" y="6"/>
                    <a:pt x="20" y="7"/>
                  </a:cubicBezTo>
                  <a:cubicBezTo>
                    <a:pt x="22" y="9"/>
                    <a:pt x="17" y="10"/>
                    <a:pt x="16" y="8"/>
                  </a:cubicBezTo>
                  <a:cubicBezTo>
                    <a:pt x="16" y="6"/>
                    <a:pt x="12" y="7"/>
                    <a:pt x="12" y="10"/>
                  </a:cubicBezTo>
                  <a:cubicBezTo>
                    <a:pt x="13" y="12"/>
                    <a:pt x="8" y="13"/>
                    <a:pt x="8" y="17"/>
                  </a:cubicBezTo>
                  <a:cubicBezTo>
                    <a:pt x="9" y="20"/>
                    <a:pt x="4" y="23"/>
                    <a:pt x="2" y="24"/>
                  </a:cubicBezTo>
                  <a:cubicBezTo>
                    <a:pt x="1" y="25"/>
                    <a:pt x="1" y="25"/>
                    <a:pt x="0" y="25"/>
                  </a:cubicBezTo>
                  <a:cubicBezTo>
                    <a:pt x="2" y="26"/>
                    <a:pt x="3" y="26"/>
                    <a:pt x="3" y="26"/>
                  </a:cubicBezTo>
                  <a:cubicBezTo>
                    <a:pt x="6" y="26"/>
                    <a:pt x="10" y="25"/>
                    <a:pt x="11" y="2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99" name="Freeform 77"/>
            <p:cNvSpPr>
              <a:spLocks/>
            </p:cNvSpPr>
            <p:nvPr/>
          </p:nvSpPr>
          <p:spPr bwMode="auto">
            <a:xfrm>
              <a:off x="5962681" y="2900715"/>
              <a:ext cx="17850" cy="23659"/>
            </a:xfrm>
            <a:custGeom>
              <a:avLst/>
              <a:gdLst>
                <a:gd name="T0" fmla="*/ 4 w 6"/>
                <a:gd name="T1" fmla="*/ 0 h 8"/>
                <a:gd name="T2" fmla="*/ 1 w 6"/>
                <a:gd name="T3" fmla="*/ 7 h 8"/>
                <a:gd name="T4" fmla="*/ 6 w 6"/>
                <a:gd name="T5" fmla="*/ 8 h 8"/>
                <a:gd name="T6" fmla="*/ 4 w 6"/>
                <a:gd name="T7" fmla="*/ 1 h 8"/>
                <a:gd name="T8" fmla="*/ 4 w 6"/>
                <a:gd name="T9" fmla="*/ 0 h 8"/>
              </a:gdLst>
              <a:ahLst/>
              <a:cxnLst>
                <a:cxn ang="0">
                  <a:pos x="T0" y="T1"/>
                </a:cxn>
                <a:cxn ang="0">
                  <a:pos x="T2" y="T3"/>
                </a:cxn>
                <a:cxn ang="0">
                  <a:pos x="T4" y="T5"/>
                </a:cxn>
                <a:cxn ang="0">
                  <a:pos x="T6" y="T7"/>
                </a:cxn>
                <a:cxn ang="0">
                  <a:pos x="T8" y="T9"/>
                </a:cxn>
              </a:cxnLst>
              <a:rect l="0" t="0" r="r" b="b"/>
              <a:pathLst>
                <a:path w="6" h="8">
                  <a:moveTo>
                    <a:pt x="4" y="0"/>
                  </a:moveTo>
                  <a:cubicBezTo>
                    <a:pt x="2" y="1"/>
                    <a:pt x="0" y="3"/>
                    <a:pt x="1" y="7"/>
                  </a:cubicBezTo>
                  <a:cubicBezTo>
                    <a:pt x="2" y="7"/>
                    <a:pt x="5" y="7"/>
                    <a:pt x="6" y="8"/>
                  </a:cubicBezTo>
                  <a:cubicBezTo>
                    <a:pt x="6" y="3"/>
                    <a:pt x="4" y="2"/>
                    <a:pt x="4" y="1"/>
                  </a:cubicBezTo>
                  <a:cubicBezTo>
                    <a:pt x="3" y="1"/>
                    <a:pt x="3" y="0"/>
                    <a:pt x="4" y="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00" name="Freeform 78"/>
            <p:cNvSpPr>
              <a:spLocks/>
            </p:cNvSpPr>
            <p:nvPr/>
          </p:nvSpPr>
          <p:spPr bwMode="auto">
            <a:xfrm>
              <a:off x="5881075" y="2850769"/>
              <a:ext cx="99457" cy="73605"/>
            </a:xfrm>
            <a:custGeom>
              <a:avLst/>
              <a:gdLst>
                <a:gd name="T0" fmla="*/ 1 w 33"/>
                <a:gd name="T1" fmla="*/ 7 h 24"/>
                <a:gd name="T2" fmla="*/ 4 w 33"/>
                <a:gd name="T3" fmla="*/ 10 h 24"/>
                <a:gd name="T4" fmla="*/ 8 w 33"/>
                <a:gd name="T5" fmla="*/ 12 h 24"/>
                <a:gd name="T6" fmla="*/ 13 w 33"/>
                <a:gd name="T7" fmla="*/ 16 h 24"/>
                <a:gd name="T8" fmla="*/ 16 w 33"/>
                <a:gd name="T9" fmla="*/ 18 h 24"/>
                <a:gd name="T10" fmla="*/ 20 w 33"/>
                <a:gd name="T11" fmla="*/ 17 h 24"/>
                <a:gd name="T12" fmla="*/ 22 w 33"/>
                <a:gd name="T13" fmla="*/ 21 h 24"/>
                <a:gd name="T14" fmla="*/ 26 w 33"/>
                <a:gd name="T15" fmla="*/ 23 h 24"/>
                <a:gd name="T16" fmla="*/ 28 w 33"/>
                <a:gd name="T17" fmla="*/ 23 h 24"/>
                <a:gd name="T18" fmla="*/ 31 w 33"/>
                <a:gd name="T19" fmla="*/ 16 h 24"/>
                <a:gd name="T20" fmla="*/ 32 w 33"/>
                <a:gd name="T21" fmla="*/ 14 h 24"/>
                <a:gd name="T22" fmla="*/ 30 w 33"/>
                <a:gd name="T23" fmla="*/ 8 h 24"/>
                <a:gd name="T24" fmla="*/ 30 w 33"/>
                <a:gd name="T25" fmla="*/ 8 h 24"/>
                <a:gd name="T26" fmla="*/ 28 w 33"/>
                <a:gd name="T27" fmla="*/ 7 h 24"/>
                <a:gd name="T28" fmla="*/ 22 w 33"/>
                <a:gd name="T29" fmla="*/ 2 h 24"/>
                <a:gd name="T30" fmla="*/ 16 w 33"/>
                <a:gd name="T31" fmla="*/ 2 h 24"/>
                <a:gd name="T32" fmla="*/ 8 w 33"/>
                <a:gd name="T33" fmla="*/ 4 h 24"/>
                <a:gd name="T34" fmla="*/ 5 w 33"/>
                <a:gd name="T35" fmla="*/ 3 h 24"/>
                <a:gd name="T36" fmla="*/ 0 w 33"/>
                <a:gd name="T37" fmla="*/ 6 h 24"/>
                <a:gd name="T38" fmla="*/ 1 w 33"/>
                <a:gd name="T39"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24">
                  <a:moveTo>
                    <a:pt x="1" y="7"/>
                  </a:moveTo>
                  <a:cubicBezTo>
                    <a:pt x="1" y="8"/>
                    <a:pt x="3" y="11"/>
                    <a:pt x="4" y="10"/>
                  </a:cubicBezTo>
                  <a:cubicBezTo>
                    <a:pt x="5" y="9"/>
                    <a:pt x="7" y="12"/>
                    <a:pt x="8" y="12"/>
                  </a:cubicBezTo>
                  <a:cubicBezTo>
                    <a:pt x="10" y="13"/>
                    <a:pt x="13" y="15"/>
                    <a:pt x="13" y="16"/>
                  </a:cubicBezTo>
                  <a:cubicBezTo>
                    <a:pt x="14" y="17"/>
                    <a:pt x="14" y="19"/>
                    <a:pt x="16" y="18"/>
                  </a:cubicBezTo>
                  <a:cubicBezTo>
                    <a:pt x="18" y="18"/>
                    <a:pt x="20" y="15"/>
                    <a:pt x="20" y="17"/>
                  </a:cubicBezTo>
                  <a:cubicBezTo>
                    <a:pt x="20" y="18"/>
                    <a:pt x="20" y="21"/>
                    <a:pt x="22" y="21"/>
                  </a:cubicBezTo>
                  <a:cubicBezTo>
                    <a:pt x="24" y="20"/>
                    <a:pt x="24" y="24"/>
                    <a:pt x="26" y="23"/>
                  </a:cubicBezTo>
                  <a:cubicBezTo>
                    <a:pt x="27" y="23"/>
                    <a:pt x="27" y="23"/>
                    <a:pt x="28" y="23"/>
                  </a:cubicBezTo>
                  <a:cubicBezTo>
                    <a:pt x="27" y="19"/>
                    <a:pt x="29" y="17"/>
                    <a:pt x="31" y="16"/>
                  </a:cubicBezTo>
                  <a:cubicBezTo>
                    <a:pt x="31" y="15"/>
                    <a:pt x="32" y="15"/>
                    <a:pt x="32" y="14"/>
                  </a:cubicBezTo>
                  <a:cubicBezTo>
                    <a:pt x="33" y="12"/>
                    <a:pt x="30" y="10"/>
                    <a:pt x="30" y="8"/>
                  </a:cubicBezTo>
                  <a:cubicBezTo>
                    <a:pt x="30" y="8"/>
                    <a:pt x="30" y="8"/>
                    <a:pt x="30" y="8"/>
                  </a:cubicBezTo>
                  <a:cubicBezTo>
                    <a:pt x="29" y="8"/>
                    <a:pt x="29" y="7"/>
                    <a:pt x="28" y="7"/>
                  </a:cubicBezTo>
                  <a:cubicBezTo>
                    <a:pt x="26" y="4"/>
                    <a:pt x="24" y="4"/>
                    <a:pt x="22" y="2"/>
                  </a:cubicBezTo>
                  <a:cubicBezTo>
                    <a:pt x="21" y="1"/>
                    <a:pt x="18" y="0"/>
                    <a:pt x="16" y="2"/>
                  </a:cubicBezTo>
                  <a:cubicBezTo>
                    <a:pt x="15" y="3"/>
                    <a:pt x="11" y="4"/>
                    <a:pt x="8" y="4"/>
                  </a:cubicBezTo>
                  <a:cubicBezTo>
                    <a:pt x="8" y="4"/>
                    <a:pt x="7" y="4"/>
                    <a:pt x="5" y="3"/>
                  </a:cubicBezTo>
                  <a:cubicBezTo>
                    <a:pt x="4" y="4"/>
                    <a:pt x="2" y="5"/>
                    <a:pt x="0" y="6"/>
                  </a:cubicBezTo>
                  <a:cubicBezTo>
                    <a:pt x="0" y="6"/>
                    <a:pt x="1" y="6"/>
                    <a:pt x="1" y="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01" name="Freeform 79"/>
            <p:cNvSpPr>
              <a:spLocks/>
            </p:cNvSpPr>
            <p:nvPr/>
          </p:nvSpPr>
          <p:spPr bwMode="auto">
            <a:xfrm>
              <a:off x="6327357" y="2959863"/>
              <a:ext cx="232067" cy="155098"/>
            </a:xfrm>
            <a:custGeom>
              <a:avLst/>
              <a:gdLst>
                <a:gd name="T0" fmla="*/ 69 w 77"/>
                <a:gd name="T1" fmla="*/ 33 h 50"/>
                <a:gd name="T2" fmla="*/ 65 w 77"/>
                <a:gd name="T3" fmla="*/ 31 h 50"/>
                <a:gd name="T4" fmla="*/ 65 w 77"/>
                <a:gd name="T5" fmla="*/ 31 h 50"/>
                <a:gd name="T6" fmla="*/ 64 w 77"/>
                <a:gd name="T7" fmla="*/ 21 h 50"/>
                <a:gd name="T8" fmla="*/ 59 w 77"/>
                <a:gd name="T9" fmla="*/ 10 h 50"/>
                <a:gd name="T10" fmla="*/ 53 w 77"/>
                <a:gd name="T11" fmla="*/ 0 h 50"/>
                <a:gd name="T12" fmla="*/ 49 w 77"/>
                <a:gd name="T13" fmla="*/ 2 h 50"/>
                <a:gd name="T14" fmla="*/ 44 w 77"/>
                <a:gd name="T15" fmla="*/ 5 h 50"/>
                <a:gd name="T16" fmla="*/ 40 w 77"/>
                <a:gd name="T17" fmla="*/ 5 h 50"/>
                <a:gd name="T18" fmla="*/ 36 w 77"/>
                <a:gd name="T19" fmla="*/ 6 h 50"/>
                <a:gd name="T20" fmla="*/ 31 w 77"/>
                <a:gd name="T21" fmla="*/ 5 h 50"/>
                <a:gd name="T22" fmla="*/ 23 w 77"/>
                <a:gd name="T23" fmla="*/ 3 h 50"/>
                <a:gd name="T24" fmla="*/ 20 w 77"/>
                <a:gd name="T25" fmla="*/ 3 h 50"/>
                <a:gd name="T26" fmla="*/ 19 w 77"/>
                <a:gd name="T27" fmla="*/ 5 h 50"/>
                <a:gd name="T28" fmla="*/ 13 w 77"/>
                <a:gd name="T29" fmla="*/ 9 h 50"/>
                <a:gd name="T30" fmla="*/ 6 w 77"/>
                <a:gd name="T31" fmla="*/ 21 h 50"/>
                <a:gd name="T32" fmla="*/ 0 w 77"/>
                <a:gd name="T33" fmla="*/ 25 h 50"/>
                <a:gd name="T34" fmla="*/ 3 w 77"/>
                <a:gd name="T35" fmla="*/ 30 h 50"/>
                <a:gd name="T36" fmla="*/ 6 w 77"/>
                <a:gd name="T37" fmla="*/ 33 h 50"/>
                <a:gd name="T38" fmla="*/ 7 w 77"/>
                <a:gd name="T39" fmla="*/ 38 h 50"/>
                <a:gd name="T40" fmla="*/ 17 w 77"/>
                <a:gd name="T41" fmla="*/ 41 h 50"/>
                <a:gd name="T42" fmla="*/ 17 w 77"/>
                <a:gd name="T43" fmla="*/ 45 h 50"/>
                <a:gd name="T44" fmla="*/ 22 w 77"/>
                <a:gd name="T45" fmla="*/ 48 h 50"/>
                <a:gd name="T46" fmla="*/ 31 w 77"/>
                <a:gd name="T47" fmla="*/ 49 h 50"/>
                <a:gd name="T48" fmla="*/ 40 w 77"/>
                <a:gd name="T49" fmla="*/ 49 h 50"/>
                <a:gd name="T50" fmla="*/ 46 w 77"/>
                <a:gd name="T51" fmla="*/ 47 h 50"/>
                <a:gd name="T52" fmla="*/ 56 w 77"/>
                <a:gd name="T53" fmla="*/ 45 h 50"/>
                <a:gd name="T54" fmla="*/ 63 w 77"/>
                <a:gd name="T55" fmla="*/ 47 h 50"/>
                <a:gd name="T56" fmla="*/ 68 w 77"/>
                <a:gd name="T57" fmla="*/ 49 h 50"/>
                <a:gd name="T58" fmla="*/ 68 w 77"/>
                <a:gd name="T59" fmla="*/ 45 h 50"/>
                <a:gd name="T60" fmla="*/ 72 w 77"/>
                <a:gd name="T61" fmla="*/ 38 h 50"/>
                <a:gd name="T62" fmla="*/ 76 w 77"/>
                <a:gd name="T63" fmla="*/ 34 h 50"/>
                <a:gd name="T64" fmla="*/ 76 w 77"/>
                <a:gd name="T65" fmla="*/ 33 h 50"/>
                <a:gd name="T66" fmla="*/ 73 w 77"/>
                <a:gd name="T67" fmla="*/ 31 h 50"/>
                <a:gd name="T68" fmla="*/ 69 w 77"/>
                <a:gd name="T69" fmla="*/ 3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7" h="50">
                  <a:moveTo>
                    <a:pt x="69" y="33"/>
                  </a:moveTo>
                  <a:cubicBezTo>
                    <a:pt x="67" y="33"/>
                    <a:pt x="65" y="32"/>
                    <a:pt x="65" y="31"/>
                  </a:cubicBezTo>
                  <a:cubicBezTo>
                    <a:pt x="65" y="31"/>
                    <a:pt x="65" y="31"/>
                    <a:pt x="65" y="31"/>
                  </a:cubicBezTo>
                  <a:cubicBezTo>
                    <a:pt x="63" y="29"/>
                    <a:pt x="63" y="23"/>
                    <a:pt x="64" y="21"/>
                  </a:cubicBezTo>
                  <a:cubicBezTo>
                    <a:pt x="66" y="19"/>
                    <a:pt x="61" y="12"/>
                    <a:pt x="59" y="10"/>
                  </a:cubicBezTo>
                  <a:cubicBezTo>
                    <a:pt x="58" y="8"/>
                    <a:pt x="55" y="4"/>
                    <a:pt x="53" y="0"/>
                  </a:cubicBezTo>
                  <a:cubicBezTo>
                    <a:pt x="51" y="1"/>
                    <a:pt x="49" y="1"/>
                    <a:pt x="49" y="2"/>
                  </a:cubicBezTo>
                  <a:cubicBezTo>
                    <a:pt x="48" y="3"/>
                    <a:pt x="46" y="5"/>
                    <a:pt x="44" y="5"/>
                  </a:cubicBezTo>
                  <a:cubicBezTo>
                    <a:pt x="43" y="5"/>
                    <a:pt x="41" y="4"/>
                    <a:pt x="40" y="5"/>
                  </a:cubicBezTo>
                  <a:cubicBezTo>
                    <a:pt x="39" y="6"/>
                    <a:pt x="37" y="7"/>
                    <a:pt x="36" y="6"/>
                  </a:cubicBezTo>
                  <a:cubicBezTo>
                    <a:pt x="36" y="5"/>
                    <a:pt x="33" y="5"/>
                    <a:pt x="31" y="5"/>
                  </a:cubicBezTo>
                  <a:cubicBezTo>
                    <a:pt x="30" y="5"/>
                    <a:pt x="24" y="3"/>
                    <a:pt x="23" y="3"/>
                  </a:cubicBezTo>
                  <a:cubicBezTo>
                    <a:pt x="22" y="3"/>
                    <a:pt x="21" y="3"/>
                    <a:pt x="20" y="3"/>
                  </a:cubicBezTo>
                  <a:cubicBezTo>
                    <a:pt x="20" y="4"/>
                    <a:pt x="20" y="4"/>
                    <a:pt x="19" y="5"/>
                  </a:cubicBezTo>
                  <a:cubicBezTo>
                    <a:pt x="17" y="6"/>
                    <a:pt x="14" y="8"/>
                    <a:pt x="13" y="9"/>
                  </a:cubicBezTo>
                  <a:cubicBezTo>
                    <a:pt x="12" y="9"/>
                    <a:pt x="8" y="19"/>
                    <a:pt x="6" y="21"/>
                  </a:cubicBezTo>
                  <a:cubicBezTo>
                    <a:pt x="3" y="24"/>
                    <a:pt x="1" y="24"/>
                    <a:pt x="0" y="25"/>
                  </a:cubicBezTo>
                  <a:cubicBezTo>
                    <a:pt x="0" y="26"/>
                    <a:pt x="3" y="29"/>
                    <a:pt x="3" y="30"/>
                  </a:cubicBezTo>
                  <a:cubicBezTo>
                    <a:pt x="3" y="32"/>
                    <a:pt x="4" y="33"/>
                    <a:pt x="6" y="33"/>
                  </a:cubicBezTo>
                  <a:cubicBezTo>
                    <a:pt x="8" y="33"/>
                    <a:pt x="6" y="38"/>
                    <a:pt x="7" y="38"/>
                  </a:cubicBezTo>
                  <a:cubicBezTo>
                    <a:pt x="9" y="39"/>
                    <a:pt x="17" y="39"/>
                    <a:pt x="17" y="41"/>
                  </a:cubicBezTo>
                  <a:cubicBezTo>
                    <a:pt x="17" y="43"/>
                    <a:pt x="18" y="44"/>
                    <a:pt x="17" y="45"/>
                  </a:cubicBezTo>
                  <a:cubicBezTo>
                    <a:pt x="19" y="45"/>
                    <a:pt x="21" y="48"/>
                    <a:pt x="22" y="48"/>
                  </a:cubicBezTo>
                  <a:cubicBezTo>
                    <a:pt x="23" y="48"/>
                    <a:pt x="30" y="49"/>
                    <a:pt x="31" y="49"/>
                  </a:cubicBezTo>
                  <a:cubicBezTo>
                    <a:pt x="32" y="49"/>
                    <a:pt x="38" y="49"/>
                    <a:pt x="40" y="49"/>
                  </a:cubicBezTo>
                  <a:cubicBezTo>
                    <a:pt x="42" y="50"/>
                    <a:pt x="44" y="49"/>
                    <a:pt x="46" y="47"/>
                  </a:cubicBezTo>
                  <a:cubicBezTo>
                    <a:pt x="48" y="45"/>
                    <a:pt x="54" y="45"/>
                    <a:pt x="56" y="45"/>
                  </a:cubicBezTo>
                  <a:cubicBezTo>
                    <a:pt x="58" y="45"/>
                    <a:pt x="62" y="46"/>
                    <a:pt x="63" y="47"/>
                  </a:cubicBezTo>
                  <a:cubicBezTo>
                    <a:pt x="63" y="48"/>
                    <a:pt x="65" y="49"/>
                    <a:pt x="68" y="49"/>
                  </a:cubicBezTo>
                  <a:cubicBezTo>
                    <a:pt x="68" y="48"/>
                    <a:pt x="68" y="47"/>
                    <a:pt x="68" y="45"/>
                  </a:cubicBezTo>
                  <a:cubicBezTo>
                    <a:pt x="68" y="42"/>
                    <a:pt x="69" y="38"/>
                    <a:pt x="72" y="38"/>
                  </a:cubicBezTo>
                  <a:cubicBezTo>
                    <a:pt x="74" y="38"/>
                    <a:pt x="77" y="38"/>
                    <a:pt x="76" y="34"/>
                  </a:cubicBezTo>
                  <a:cubicBezTo>
                    <a:pt x="76" y="33"/>
                    <a:pt x="76" y="33"/>
                    <a:pt x="76" y="33"/>
                  </a:cubicBezTo>
                  <a:cubicBezTo>
                    <a:pt x="75" y="32"/>
                    <a:pt x="74" y="31"/>
                    <a:pt x="73" y="31"/>
                  </a:cubicBezTo>
                  <a:cubicBezTo>
                    <a:pt x="72" y="31"/>
                    <a:pt x="69" y="33"/>
                    <a:pt x="69" y="3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02" name="Freeform 80"/>
            <p:cNvSpPr>
              <a:spLocks/>
            </p:cNvSpPr>
            <p:nvPr/>
          </p:nvSpPr>
          <p:spPr bwMode="auto">
            <a:xfrm>
              <a:off x="6486742" y="2953290"/>
              <a:ext cx="79055" cy="102522"/>
            </a:xfrm>
            <a:custGeom>
              <a:avLst/>
              <a:gdLst>
                <a:gd name="T0" fmla="*/ 19 w 26"/>
                <a:gd name="T1" fmla="*/ 9 h 33"/>
                <a:gd name="T2" fmla="*/ 13 w 26"/>
                <a:gd name="T3" fmla="*/ 4 h 33"/>
                <a:gd name="T4" fmla="*/ 6 w 26"/>
                <a:gd name="T5" fmla="*/ 1 h 33"/>
                <a:gd name="T6" fmla="*/ 0 w 26"/>
                <a:gd name="T7" fmla="*/ 2 h 33"/>
                <a:gd name="T8" fmla="*/ 6 w 26"/>
                <a:gd name="T9" fmla="*/ 12 h 33"/>
                <a:gd name="T10" fmla="*/ 11 w 26"/>
                <a:gd name="T11" fmla="*/ 23 h 33"/>
                <a:gd name="T12" fmla="*/ 12 w 26"/>
                <a:gd name="T13" fmla="*/ 33 h 33"/>
                <a:gd name="T14" fmla="*/ 17 w 26"/>
                <a:gd name="T15" fmla="*/ 25 h 33"/>
                <a:gd name="T16" fmla="*/ 20 w 26"/>
                <a:gd name="T17" fmla="*/ 22 h 33"/>
                <a:gd name="T18" fmla="*/ 26 w 26"/>
                <a:gd name="T19" fmla="*/ 23 h 33"/>
                <a:gd name="T20" fmla="*/ 24 w 26"/>
                <a:gd name="T21" fmla="*/ 17 h 33"/>
                <a:gd name="T22" fmla="*/ 19 w 26"/>
                <a:gd name="T23"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33">
                  <a:moveTo>
                    <a:pt x="19" y="9"/>
                  </a:moveTo>
                  <a:cubicBezTo>
                    <a:pt x="18" y="6"/>
                    <a:pt x="15" y="4"/>
                    <a:pt x="13" y="4"/>
                  </a:cubicBezTo>
                  <a:cubicBezTo>
                    <a:pt x="11" y="4"/>
                    <a:pt x="8" y="0"/>
                    <a:pt x="6" y="1"/>
                  </a:cubicBezTo>
                  <a:cubicBezTo>
                    <a:pt x="5" y="1"/>
                    <a:pt x="3" y="1"/>
                    <a:pt x="0" y="2"/>
                  </a:cubicBezTo>
                  <a:cubicBezTo>
                    <a:pt x="2" y="6"/>
                    <a:pt x="5" y="10"/>
                    <a:pt x="6" y="12"/>
                  </a:cubicBezTo>
                  <a:cubicBezTo>
                    <a:pt x="8" y="14"/>
                    <a:pt x="13" y="21"/>
                    <a:pt x="11" y="23"/>
                  </a:cubicBezTo>
                  <a:cubicBezTo>
                    <a:pt x="10" y="25"/>
                    <a:pt x="10" y="31"/>
                    <a:pt x="12" y="33"/>
                  </a:cubicBezTo>
                  <a:cubicBezTo>
                    <a:pt x="14" y="31"/>
                    <a:pt x="17" y="27"/>
                    <a:pt x="17" y="25"/>
                  </a:cubicBezTo>
                  <a:cubicBezTo>
                    <a:pt x="17" y="24"/>
                    <a:pt x="17" y="21"/>
                    <a:pt x="20" y="22"/>
                  </a:cubicBezTo>
                  <a:cubicBezTo>
                    <a:pt x="23" y="22"/>
                    <a:pt x="26" y="24"/>
                    <a:pt x="26" y="23"/>
                  </a:cubicBezTo>
                  <a:cubicBezTo>
                    <a:pt x="26" y="22"/>
                    <a:pt x="25" y="18"/>
                    <a:pt x="24" y="17"/>
                  </a:cubicBezTo>
                  <a:cubicBezTo>
                    <a:pt x="23" y="16"/>
                    <a:pt x="20" y="12"/>
                    <a:pt x="19" y="9"/>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03" name="Freeform 81"/>
            <p:cNvSpPr>
              <a:spLocks/>
            </p:cNvSpPr>
            <p:nvPr/>
          </p:nvSpPr>
          <p:spPr bwMode="auto">
            <a:xfrm>
              <a:off x="6371985" y="3099188"/>
              <a:ext cx="160661" cy="90692"/>
            </a:xfrm>
            <a:custGeom>
              <a:avLst/>
              <a:gdLst>
                <a:gd name="T0" fmla="*/ 41 w 53"/>
                <a:gd name="T1" fmla="*/ 0 h 29"/>
                <a:gd name="T2" fmla="*/ 31 w 53"/>
                <a:gd name="T3" fmla="*/ 2 h 29"/>
                <a:gd name="T4" fmla="*/ 25 w 53"/>
                <a:gd name="T5" fmla="*/ 4 h 29"/>
                <a:gd name="T6" fmla="*/ 16 w 53"/>
                <a:gd name="T7" fmla="*/ 4 h 29"/>
                <a:gd name="T8" fmla="*/ 7 w 53"/>
                <a:gd name="T9" fmla="*/ 3 h 29"/>
                <a:gd name="T10" fmla="*/ 2 w 53"/>
                <a:gd name="T11" fmla="*/ 0 h 29"/>
                <a:gd name="T12" fmla="*/ 1 w 53"/>
                <a:gd name="T13" fmla="*/ 1 h 29"/>
                <a:gd name="T14" fmla="*/ 1 w 53"/>
                <a:gd name="T15" fmla="*/ 6 h 29"/>
                <a:gd name="T16" fmla="*/ 4 w 53"/>
                <a:gd name="T17" fmla="*/ 12 h 29"/>
                <a:gd name="T18" fmla="*/ 1 w 53"/>
                <a:gd name="T19" fmla="*/ 15 h 29"/>
                <a:gd name="T20" fmla="*/ 1 w 53"/>
                <a:gd name="T21" fmla="*/ 19 h 29"/>
                <a:gd name="T22" fmla="*/ 6 w 53"/>
                <a:gd name="T23" fmla="*/ 25 h 29"/>
                <a:gd name="T24" fmla="*/ 8 w 53"/>
                <a:gd name="T25" fmla="*/ 27 h 29"/>
                <a:gd name="T26" fmla="*/ 19 w 53"/>
                <a:gd name="T27" fmla="*/ 27 h 29"/>
                <a:gd name="T28" fmla="*/ 28 w 53"/>
                <a:gd name="T29" fmla="*/ 29 h 29"/>
                <a:gd name="T30" fmla="*/ 31 w 53"/>
                <a:gd name="T31" fmla="*/ 27 h 29"/>
                <a:gd name="T32" fmla="*/ 35 w 53"/>
                <a:gd name="T33" fmla="*/ 25 h 29"/>
                <a:gd name="T34" fmla="*/ 35 w 53"/>
                <a:gd name="T35" fmla="*/ 22 h 29"/>
                <a:gd name="T36" fmla="*/ 44 w 53"/>
                <a:gd name="T37" fmla="*/ 22 h 29"/>
                <a:gd name="T38" fmla="*/ 47 w 53"/>
                <a:gd name="T39" fmla="*/ 22 h 29"/>
                <a:gd name="T40" fmla="*/ 46 w 53"/>
                <a:gd name="T41" fmla="*/ 20 h 29"/>
                <a:gd name="T42" fmla="*/ 44 w 53"/>
                <a:gd name="T43" fmla="*/ 14 h 29"/>
                <a:gd name="T44" fmla="*/ 51 w 53"/>
                <a:gd name="T45" fmla="*/ 6 h 29"/>
                <a:gd name="T46" fmla="*/ 53 w 53"/>
                <a:gd name="T47" fmla="*/ 4 h 29"/>
                <a:gd name="T48" fmla="*/ 48 w 53"/>
                <a:gd name="T49" fmla="*/ 2 h 29"/>
                <a:gd name="T50" fmla="*/ 41 w 53"/>
                <a:gd name="T5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29">
                  <a:moveTo>
                    <a:pt x="41" y="0"/>
                  </a:moveTo>
                  <a:cubicBezTo>
                    <a:pt x="39" y="0"/>
                    <a:pt x="33" y="0"/>
                    <a:pt x="31" y="2"/>
                  </a:cubicBezTo>
                  <a:cubicBezTo>
                    <a:pt x="29" y="4"/>
                    <a:pt x="27" y="5"/>
                    <a:pt x="25" y="4"/>
                  </a:cubicBezTo>
                  <a:cubicBezTo>
                    <a:pt x="23" y="4"/>
                    <a:pt x="17" y="4"/>
                    <a:pt x="16" y="4"/>
                  </a:cubicBezTo>
                  <a:cubicBezTo>
                    <a:pt x="15" y="4"/>
                    <a:pt x="8" y="3"/>
                    <a:pt x="7" y="3"/>
                  </a:cubicBezTo>
                  <a:cubicBezTo>
                    <a:pt x="6" y="3"/>
                    <a:pt x="4" y="0"/>
                    <a:pt x="2" y="0"/>
                  </a:cubicBezTo>
                  <a:cubicBezTo>
                    <a:pt x="2" y="0"/>
                    <a:pt x="2" y="0"/>
                    <a:pt x="1" y="1"/>
                  </a:cubicBezTo>
                  <a:cubicBezTo>
                    <a:pt x="0" y="2"/>
                    <a:pt x="0" y="5"/>
                    <a:pt x="1" y="6"/>
                  </a:cubicBezTo>
                  <a:cubicBezTo>
                    <a:pt x="3" y="8"/>
                    <a:pt x="6" y="12"/>
                    <a:pt x="4" y="12"/>
                  </a:cubicBezTo>
                  <a:cubicBezTo>
                    <a:pt x="2" y="12"/>
                    <a:pt x="1" y="14"/>
                    <a:pt x="1" y="15"/>
                  </a:cubicBezTo>
                  <a:cubicBezTo>
                    <a:pt x="1" y="16"/>
                    <a:pt x="1" y="19"/>
                    <a:pt x="1" y="19"/>
                  </a:cubicBezTo>
                  <a:cubicBezTo>
                    <a:pt x="2" y="20"/>
                    <a:pt x="6" y="24"/>
                    <a:pt x="6" y="25"/>
                  </a:cubicBezTo>
                  <a:cubicBezTo>
                    <a:pt x="6" y="26"/>
                    <a:pt x="8" y="26"/>
                    <a:pt x="8" y="27"/>
                  </a:cubicBezTo>
                  <a:cubicBezTo>
                    <a:pt x="11" y="27"/>
                    <a:pt x="17" y="26"/>
                    <a:pt x="19" y="27"/>
                  </a:cubicBezTo>
                  <a:cubicBezTo>
                    <a:pt x="21" y="28"/>
                    <a:pt x="28" y="29"/>
                    <a:pt x="28" y="29"/>
                  </a:cubicBezTo>
                  <a:cubicBezTo>
                    <a:pt x="30" y="29"/>
                    <a:pt x="32" y="28"/>
                    <a:pt x="31" y="27"/>
                  </a:cubicBezTo>
                  <a:cubicBezTo>
                    <a:pt x="31" y="26"/>
                    <a:pt x="33" y="25"/>
                    <a:pt x="35" y="25"/>
                  </a:cubicBezTo>
                  <a:cubicBezTo>
                    <a:pt x="35" y="24"/>
                    <a:pt x="35" y="23"/>
                    <a:pt x="35" y="22"/>
                  </a:cubicBezTo>
                  <a:cubicBezTo>
                    <a:pt x="36" y="22"/>
                    <a:pt x="41" y="21"/>
                    <a:pt x="44" y="22"/>
                  </a:cubicBezTo>
                  <a:cubicBezTo>
                    <a:pt x="45" y="23"/>
                    <a:pt x="46" y="23"/>
                    <a:pt x="47" y="22"/>
                  </a:cubicBezTo>
                  <a:cubicBezTo>
                    <a:pt x="47" y="21"/>
                    <a:pt x="46" y="20"/>
                    <a:pt x="46" y="20"/>
                  </a:cubicBezTo>
                  <a:cubicBezTo>
                    <a:pt x="45" y="20"/>
                    <a:pt x="42" y="14"/>
                    <a:pt x="44" y="14"/>
                  </a:cubicBezTo>
                  <a:cubicBezTo>
                    <a:pt x="46" y="13"/>
                    <a:pt x="48" y="7"/>
                    <a:pt x="51" y="6"/>
                  </a:cubicBezTo>
                  <a:cubicBezTo>
                    <a:pt x="52" y="6"/>
                    <a:pt x="52" y="5"/>
                    <a:pt x="53" y="4"/>
                  </a:cubicBezTo>
                  <a:cubicBezTo>
                    <a:pt x="50" y="4"/>
                    <a:pt x="48" y="3"/>
                    <a:pt x="48" y="2"/>
                  </a:cubicBezTo>
                  <a:cubicBezTo>
                    <a:pt x="47" y="1"/>
                    <a:pt x="43" y="0"/>
                    <a:pt x="41" y="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04" name="Freeform 82"/>
            <p:cNvSpPr>
              <a:spLocks/>
            </p:cNvSpPr>
            <p:nvPr/>
          </p:nvSpPr>
          <p:spPr bwMode="auto">
            <a:xfrm>
              <a:off x="6327357" y="3155706"/>
              <a:ext cx="68855" cy="49946"/>
            </a:xfrm>
            <a:custGeom>
              <a:avLst/>
              <a:gdLst>
                <a:gd name="T0" fmla="*/ 5 w 23"/>
                <a:gd name="T1" fmla="*/ 16 h 16"/>
                <a:gd name="T2" fmla="*/ 5 w 23"/>
                <a:gd name="T3" fmla="*/ 16 h 16"/>
                <a:gd name="T4" fmla="*/ 5 w 23"/>
                <a:gd name="T5" fmla="*/ 16 h 16"/>
                <a:gd name="T6" fmla="*/ 5 w 23"/>
                <a:gd name="T7" fmla="*/ 16 h 16"/>
                <a:gd name="T8" fmla="*/ 6 w 23"/>
                <a:gd name="T9" fmla="*/ 16 h 16"/>
                <a:gd name="T10" fmla="*/ 6 w 23"/>
                <a:gd name="T11" fmla="*/ 16 h 16"/>
                <a:gd name="T12" fmla="*/ 9 w 23"/>
                <a:gd name="T13" fmla="*/ 16 h 16"/>
                <a:gd name="T14" fmla="*/ 9 w 23"/>
                <a:gd name="T15" fmla="*/ 16 h 16"/>
                <a:gd name="T16" fmla="*/ 10 w 23"/>
                <a:gd name="T17" fmla="*/ 16 h 16"/>
                <a:gd name="T18" fmla="*/ 10 w 23"/>
                <a:gd name="T19" fmla="*/ 16 h 16"/>
                <a:gd name="T20" fmla="*/ 11 w 23"/>
                <a:gd name="T21" fmla="*/ 15 h 16"/>
                <a:gd name="T22" fmla="*/ 15 w 23"/>
                <a:gd name="T23" fmla="*/ 13 h 16"/>
                <a:gd name="T24" fmla="*/ 22 w 23"/>
                <a:gd name="T25" fmla="*/ 9 h 16"/>
                <a:gd name="T26" fmla="*/ 23 w 23"/>
                <a:gd name="T27" fmla="*/ 9 h 16"/>
                <a:gd name="T28" fmla="*/ 21 w 23"/>
                <a:gd name="T29" fmla="*/ 7 h 16"/>
                <a:gd name="T30" fmla="*/ 16 w 23"/>
                <a:gd name="T31" fmla="*/ 1 h 16"/>
                <a:gd name="T32" fmla="*/ 16 w 23"/>
                <a:gd name="T33" fmla="*/ 1 h 16"/>
                <a:gd name="T34" fmla="*/ 16 w 23"/>
                <a:gd name="T35" fmla="*/ 1 h 16"/>
                <a:gd name="T36" fmla="*/ 16 w 23"/>
                <a:gd name="T37" fmla="*/ 0 h 16"/>
                <a:gd name="T38" fmla="*/ 2 w 23"/>
                <a:gd name="T39" fmla="*/ 2 h 16"/>
                <a:gd name="T40" fmla="*/ 1 w 23"/>
                <a:gd name="T41" fmla="*/ 2 h 16"/>
                <a:gd name="T42" fmla="*/ 0 w 23"/>
                <a:gd name="T43" fmla="*/ 11 h 16"/>
                <a:gd name="T44" fmla="*/ 5 w 23"/>
                <a:gd name="T4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16">
                  <a:moveTo>
                    <a:pt x="5" y="16"/>
                  </a:move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7" y="16"/>
                    <a:pt x="8" y="16"/>
                    <a:pt x="9" y="16"/>
                  </a:cubicBezTo>
                  <a:cubicBezTo>
                    <a:pt x="9" y="16"/>
                    <a:pt x="9" y="16"/>
                    <a:pt x="9" y="16"/>
                  </a:cubicBezTo>
                  <a:cubicBezTo>
                    <a:pt x="9" y="16"/>
                    <a:pt x="9" y="16"/>
                    <a:pt x="10" y="16"/>
                  </a:cubicBezTo>
                  <a:cubicBezTo>
                    <a:pt x="10" y="16"/>
                    <a:pt x="10" y="16"/>
                    <a:pt x="10" y="16"/>
                  </a:cubicBezTo>
                  <a:cubicBezTo>
                    <a:pt x="10" y="16"/>
                    <a:pt x="10" y="16"/>
                    <a:pt x="11" y="15"/>
                  </a:cubicBezTo>
                  <a:cubicBezTo>
                    <a:pt x="13" y="15"/>
                    <a:pt x="13" y="13"/>
                    <a:pt x="15" y="13"/>
                  </a:cubicBezTo>
                  <a:cubicBezTo>
                    <a:pt x="16" y="14"/>
                    <a:pt x="22" y="11"/>
                    <a:pt x="22" y="9"/>
                  </a:cubicBezTo>
                  <a:cubicBezTo>
                    <a:pt x="23" y="9"/>
                    <a:pt x="23" y="9"/>
                    <a:pt x="23" y="9"/>
                  </a:cubicBezTo>
                  <a:cubicBezTo>
                    <a:pt x="23" y="8"/>
                    <a:pt x="21" y="8"/>
                    <a:pt x="21" y="7"/>
                  </a:cubicBezTo>
                  <a:cubicBezTo>
                    <a:pt x="21" y="6"/>
                    <a:pt x="17" y="2"/>
                    <a:pt x="16" y="1"/>
                  </a:cubicBezTo>
                  <a:cubicBezTo>
                    <a:pt x="16" y="1"/>
                    <a:pt x="16" y="1"/>
                    <a:pt x="16" y="1"/>
                  </a:cubicBezTo>
                  <a:cubicBezTo>
                    <a:pt x="16" y="1"/>
                    <a:pt x="16" y="1"/>
                    <a:pt x="16" y="1"/>
                  </a:cubicBezTo>
                  <a:cubicBezTo>
                    <a:pt x="16" y="0"/>
                    <a:pt x="16" y="0"/>
                    <a:pt x="16" y="0"/>
                  </a:cubicBezTo>
                  <a:cubicBezTo>
                    <a:pt x="10" y="1"/>
                    <a:pt x="2" y="2"/>
                    <a:pt x="2" y="2"/>
                  </a:cubicBezTo>
                  <a:cubicBezTo>
                    <a:pt x="2" y="2"/>
                    <a:pt x="1" y="2"/>
                    <a:pt x="1" y="2"/>
                  </a:cubicBezTo>
                  <a:cubicBezTo>
                    <a:pt x="0" y="5"/>
                    <a:pt x="0" y="9"/>
                    <a:pt x="0" y="11"/>
                  </a:cubicBezTo>
                  <a:cubicBezTo>
                    <a:pt x="1" y="13"/>
                    <a:pt x="3" y="14"/>
                    <a:pt x="5" y="16"/>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05" name="Freeform 83"/>
            <p:cNvSpPr>
              <a:spLocks/>
            </p:cNvSpPr>
            <p:nvPr/>
          </p:nvSpPr>
          <p:spPr bwMode="auto">
            <a:xfrm>
              <a:off x="6371985" y="2819224"/>
              <a:ext cx="452657" cy="270764"/>
            </a:xfrm>
            <a:custGeom>
              <a:avLst/>
              <a:gdLst>
                <a:gd name="T0" fmla="*/ 140 w 150"/>
                <a:gd name="T1" fmla="*/ 50 h 87"/>
                <a:gd name="T2" fmla="*/ 148 w 150"/>
                <a:gd name="T3" fmla="*/ 45 h 87"/>
                <a:gd name="T4" fmla="*/ 149 w 150"/>
                <a:gd name="T5" fmla="*/ 40 h 87"/>
                <a:gd name="T6" fmla="*/ 150 w 150"/>
                <a:gd name="T7" fmla="*/ 34 h 87"/>
                <a:gd name="T8" fmla="*/ 138 w 150"/>
                <a:gd name="T9" fmla="*/ 29 h 87"/>
                <a:gd name="T10" fmla="*/ 127 w 150"/>
                <a:gd name="T11" fmla="*/ 23 h 87"/>
                <a:gd name="T12" fmla="*/ 118 w 150"/>
                <a:gd name="T13" fmla="*/ 24 h 87"/>
                <a:gd name="T14" fmla="*/ 111 w 150"/>
                <a:gd name="T15" fmla="*/ 21 h 87"/>
                <a:gd name="T16" fmla="*/ 101 w 150"/>
                <a:gd name="T17" fmla="*/ 13 h 87"/>
                <a:gd name="T18" fmla="*/ 98 w 150"/>
                <a:gd name="T19" fmla="*/ 2 h 87"/>
                <a:gd name="T20" fmla="*/ 85 w 150"/>
                <a:gd name="T21" fmla="*/ 1 h 87"/>
                <a:gd name="T22" fmla="*/ 79 w 150"/>
                <a:gd name="T23" fmla="*/ 2 h 87"/>
                <a:gd name="T24" fmla="*/ 69 w 150"/>
                <a:gd name="T25" fmla="*/ 9 h 87"/>
                <a:gd name="T26" fmla="*/ 59 w 150"/>
                <a:gd name="T27" fmla="*/ 11 h 87"/>
                <a:gd name="T28" fmla="*/ 49 w 150"/>
                <a:gd name="T29" fmla="*/ 9 h 87"/>
                <a:gd name="T30" fmla="*/ 35 w 150"/>
                <a:gd name="T31" fmla="*/ 7 h 87"/>
                <a:gd name="T32" fmla="*/ 15 w 150"/>
                <a:gd name="T33" fmla="*/ 8 h 87"/>
                <a:gd name="T34" fmla="*/ 11 w 150"/>
                <a:gd name="T35" fmla="*/ 12 h 87"/>
                <a:gd name="T36" fmla="*/ 11 w 150"/>
                <a:gd name="T37" fmla="*/ 23 h 87"/>
                <a:gd name="T38" fmla="*/ 3 w 150"/>
                <a:gd name="T39" fmla="*/ 37 h 87"/>
                <a:gd name="T40" fmla="*/ 3 w 150"/>
                <a:gd name="T41" fmla="*/ 47 h 87"/>
                <a:gd name="T42" fmla="*/ 8 w 150"/>
                <a:gd name="T43" fmla="*/ 48 h 87"/>
                <a:gd name="T44" fmla="*/ 21 w 150"/>
                <a:gd name="T45" fmla="*/ 51 h 87"/>
                <a:gd name="T46" fmla="*/ 29 w 150"/>
                <a:gd name="T47" fmla="*/ 50 h 87"/>
                <a:gd name="T48" fmla="*/ 44 w 150"/>
                <a:gd name="T49" fmla="*/ 44 h 87"/>
                <a:gd name="T50" fmla="*/ 57 w 150"/>
                <a:gd name="T51" fmla="*/ 52 h 87"/>
                <a:gd name="T52" fmla="*/ 64 w 150"/>
                <a:gd name="T53" fmla="*/ 66 h 87"/>
                <a:gd name="T54" fmla="*/ 55 w 150"/>
                <a:gd name="T55" fmla="*/ 68 h 87"/>
                <a:gd name="T56" fmla="*/ 54 w 150"/>
                <a:gd name="T57" fmla="*/ 78 h 87"/>
                <a:gd name="T58" fmla="*/ 61 w 150"/>
                <a:gd name="T59" fmla="*/ 78 h 87"/>
                <a:gd name="T60" fmla="*/ 72 w 150"/>
                <a:gd name="T61" fmla="*/ 63 h 87"/>
                <a:gd name="T62" fmla="*/ 83 w 150"/>
                <a:gd name="T63" fmla="*/ 68 h 87"/>
                <a:gd name="T64" fmla="*/ 85 w 150"/>
                <a:gd name="T65" fmla="*/ 76 h 87"/>
                <a:gd name="T66" fmla="*/ 94 w 150"/>
                <a:gd name="T67" fmla="*/ 86 h 87"/>
                <a:gd name="T68" fmla="*/ 109 w 150"/>
                <a:gd name="T69" fmla="*/ 81 h 87"/>
                <a:gd name="T70" fmla="*/ 112 w 150"/>
                <a:gd name="T71" fmla="*/ 77 h 87"/>
                <a:gd name="T72" fmla="*/ 115 w 150"/>
                <a:gd name="T73" fmla="*/ 64 h 87"/>
                <a:gd name="T74" fmla="*/ 133 w 150"/>
                <a:gd name="T75" fmla="*/ 5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87">
                  <a:moveTo>
                    <a:pt x="133" y="54"/>
                  </a:moveTo>
                  <a:cubicBezTo>
                    <a:pt x="134" y="54"/>
                    <a:pt x="138" y="50"/>
                    <a:pt x="140" y="50"/>
                  </a:cubicBezTo>
                  <a:cubicBezTo>
                    <a:pt x="141" y="50"/>
                    <a:pt x="147" y="51"/>
                    <a:pt x="147" y="50"/>
                  </a:cubicBezTo>
                  <a:cubicBezTo>
                    <a:pt x="147" y="49"/>
                    <a:pt x="148" y="46"/>
                    <a:pt x="148" y="45"/>
                  </a:cubicBezTo>
                  <a:cubicBezTo>
                    <a:pt x="148" y="44"/>
                    <a:pt x="146" y="43"/>
                    <a:pt x="146" y="42"/>
                  </a:cubicBezTo>
                  <a:cubicBezTo>
                    <a:pt x="147" y="41"/>
                    <a:pt x="149" y="41"/>
                    <a:pt x="149" y="40"/>
                  </a:cubicBezTo>
                  <a:cubicBezTo>
                    <a:pt x="149" y="39"/>
                    <a:pt x="147" y="38"/>
                    <a:pt x="147" y="37"/>
                  </a:cubicBezTo>
                  <a:cubicBezTo>
                    <a:pt x="147" y="37"/>
                    <a:pt x="150" y="35"/>
                    <a:pt x="150" y="34"/>
                  </a:cubicBezTo>
                  <a:cubicBezTo>
                    <a:pt x="149" y="32"/>
                    <a:pt x="147" y="32"/>
                    <a:pt x="145" y="31"/>
                  </a:cubicBezTo>
                  <a:cubicBezTo>
                    <a:pt x="142" y="30"/>
                    <a:pt x="140" y="30"/>
                    <a:pt x="138" y="29"/>
                  </a:cubicBezTo>
                  <a:cubicBezTo>
                    <a:pt x="135" y="28"/>
                    <a:pt x="131" y="29"/>
                    <a:pt x="131" y="28"/>
                  </a:cubicBezTo>
                  <a:cubicBezTo>
                    <a:pt x="131" y="27"/>
                    <a:pt x="128" y="25"/>
                    <a:pt x="127" y="23"/>
                  </a:cubicBezTo>
                  <a:cubicBezTo>
                    <a:pt x="126" y="22"/>
                    <a:pt x="124" y="23"/>
                    <a:pt x="122" y="24"/>
                  </a:cubicBezTo>
                  <a:cubicBezTo>
                    <a:pt x="121" y="25"/>
                    <a:pt x="119" y="25"/>
                    <a:pt x="118" y="24"/>
                  </a:cubicBezTo>
                  <a:cubicBezTo>
                    <a:pt x="116" y="23"/>
                    <a:pt x="115" y="22"/>
                    <a:pt x="114" y="22"/>
                  </a:cubicBezTo>
                  <a:cubicBezTo>
                    <a:pt x="113" y="23"/>
                    <a:pt x="110" y="22"/>
                    <a:pt x="111" y="21"/>
                  </a:cubicBezTo>
                  <a:cubicBezTo>
                    <a:pt x="111" y="19"/>
                    <a:pt x="108" y="15"/>
                    <a:pt x="107" y="14"/>
                  </a:cubicBezTo>
                  <a:cubicBezTo>
                    <a:pt x="106" y="14"/>
                    <a:pt x="102" y="14"/>
                    <a:pt x="101" y="13"/>
                  </a:cubicBezTo>
                  <a:cubicBezTo>
                    <a:pt x="100" y="11"/>
                    <a:pt x="98" y="9"/>
                    <a:pt x="99" y="8"/>
                  </a:cubicBezTo>
                  <a:cubicBezTo>
                    <a:pt x="100" y="7"/>
                    <a:pt x="99" y="3"/>
                    <a:pt x="98" y="2"/>
                  </a:cubicBezTo>
                  <a:cubicBezTo>
                    <a:pt x="97" y="0"/>
                    <a:pt x="92" y="0"/>
                    <a:pt x="91" y="1"/>
                  </a:cubicBezTo>
                  <a:cubicBezTo>
                    <a:pt x="90" y="1"/>
                    <a:pt x="87" y="0"/>
                    <a:pt x="85" y="1"/>
                  </a:cubicBezTo>
                  <a:cubicBezTo>
                    <a:pt x="84" y="2"/>
                    <a:pt x="83" y="3"/>
                    <a:pt x="81" y="3"/>
                  </a:cubicBezTo>
                  <a:cubicBezTo>
                    <a:pt x="80" y="3"/>
                    <a:pt x="80" y="3"/>
                    <a:pt x="79" y="2"/>
                  </a:cubicBezTo>
                  <a:cubicBezTo>
                    <a:pt x="77" y="3"/>
                    <a:pt x="74" y="3"/>
                    <a:pt x="74" y="3"/>
                  </a:cubicBezTo>
                  <a:cubicBezTo>
                    <a:pt x="74" y="3"/>
                    <a:pt x="69" y="7"/>
                    <a:pt x="69" y="9"/>
                  </a:cubicBezTo>
                  <a:cubicBezTo>
                    <a:pt x="69" y="10"/>
                    <a:pt x="68" y="13"/>
                    <a:pt x="67" y="11"/>
                  </a:cubicBezTo>
                  <a:cubicBezTo>
                    <a:pt x="66" y="10"/>
                    <a:pt x="61" y="10"/>
                    <a:pt x="59" y="11"/>
                  </a:cubicBezTo>
                  <a:cubicBezTo>
                    <a:pt x="58" y="12"/>
                    <a:pt x="56" y="8"/>
                    <a:pt x="54" y="9"/>
                  </a:cubicBezTo>
                  <a:cubicBezTo>
                    <a:pt x="52" y="10"/>
                    <a:pt x="49" y="7"/>
                    <a:pt x="49" y="9"/>
                  </a:cubicBezTo>
                  <a:cubicBezTo>
                    <a:pt x="48" y="10"/>
                    <a:pt x="45" y="9"/>
                    <a:pt x="43" y="8"/>
                  </a:cubicBezTo>
                  <a:cubicBezTo>
                    <a:pt x="41" y="7"/>
                    <a:pt x="37" y="8"/>
                    <a:pt x="35" y="7"/>
                  </a:cubicBezTo>
                  <a:cubicBezTo>
                    <a:pt x="34" y="5"/>
                    <a:pt x="24" y="5"/>
                    <a:pt x="21" y="5"/>
                  </a:cubicBezTo>
                  <a:cubicBezTo>
                    <a:pt x="17" y="5"/>
                    <a:pt x="17" y="7"/>
                    <a:pt x="15" y="8"/>
                  </a:cubicBezTo>
                  <a:cubicBezTo>
                    <a:pt x="14" y="10"/>
                    <a:pt x="12" y="9"/>
                    <a:pt x="11" y="9"/>
                  </a:cubicBezTo>
                  <a:cubicBezTo>
                    <a:pt x="11" y="10"/>
                    <a:pt x="11" y="12"/>
                    <a:pt x="11" y="12"/>
                  </a:cubicBezTo>
                  <a:cubicBezTo>
                    <a:pt x="12" y="13"/>
                    <a:pt x="16" y="19"/>
                    <a:pt x="15" y="20"/>
                  </a:cubicBezTo>
                  <a:cubicBezTo>
                    <a:pt x="14" y="22"/>
                    <a:pt x="12" y="22"/>
                    <a:pt x="11" y="23"/>
                  </a:cubicBezTo>
                  <a:cubicBezTo>
                    <a:pt x="10" y="25"/>
                    <a:pt x="3" y="30"/>
                    <a:pt x="3" y="31"/>
                  </a:cubicBezTo>
                  <a:cubicBezTo>
                    <a:pt x="3" y="32"/>
                    <a:pt x="4" y="36"/>
                    <a:pt x="3" y="37"/>
                  </a:cubicBezTo>
                  <a:cubicBezTo>
                    <a:pt x="2" y="38"/>
                    <a:pt x="0" y="42"/>
                    <a:pt x="0" y="43"/>
                  </a:cubicBezTo>
                  <a:cubicBezTo>
                    <a:pt x="0" y="45"/>
                    <a:pt x="2" y="47"/>
                    <a:pt x="3" y="47"/>
                  </a:cubicBezTo>
                  <a:cubicBezTo>
                    <a:pt x="4" y="48"/>
                    <a:pt x="4" y="48"/>
                    <a:pt x="5" y="48"/>
                  </a:cubicBezTo>
                  <a:cubicBezTo>
                    <a:pt x="6" y="48"/>
                    <a:pt x="7" y="48"/>
                    <a:pt x="8" y="48"/>
                  </a:cubicBezTo>
                  <a:cubicBezTo>
                    <a:pt x="9" y="48"/>
                    <a:pt x="15" y="50"/>
                    <a:pt x="16" y="50"/>
                  </a:cubicBezTo>
                  <a:cubicBezTo>
                    <a:pt x="18" y="50"/>
                    <a:pt x="21" y="50"/>
                    <a:pt x="21" y="51"/>
                  </a:cubicBezTo>
                  <a:cubicBezTo>
                    <a:pt x="22" y="52"/>
                    <a:pt x="24" y="51"/>
                    <a:pt x="25" y="50"/>
                  </a:cubicBezTo>
                  <a:cubicBezTo>
                    <a:pt x="26" y="49"/>
                    <a:pt x="28" y="50"/>
                    <a:pt x="29" y="50"/>
                  </a:cubicBezTo>
                  <a:cubicBezTo>
                    <a:pt x="31" y="50"/>
                    <a:pt x="33" y="48"/>
                    <a:pt x="34" y="47"/>
                  </a:cubicBezTo>
                  <a:cubicBezTo>
                    <a:pt x="35" y="46"/>
                    <a:pt x="42" y="44"/>
                    <a:pt x="44" y="44"/>
                  </a:cubicBezTo>
                  <a:cubicBezTo>
                    <a:pt x="46" y="43"/>
                    <a:pt x="49" y="47"/>
                    <a:pt x="51" y="47"/>
                  </a:cubicBezTo>
                  <a:cubicBezTo>
                    <a:pt x="53" y="47"/>
                    <a:pt x="56" y="49"/>
                    <a:pt x="57" y="52"/>
                  </a:cubicBezTo>
                  <a:cubicBezTo>
                    <a:pt x="58" y="55"/>
                    <a:pt x="61" y="59"/>
                    <a:pt x="62" y="60"/>
                  </a:cubicBezTo>
                  <a:cubicBezTo>
                    <a:pt x="63" y="61"/>
                    <a:pt x="64" y="65"/>
                    <a:pt x="64" y="66"/>
                  </a:cubicBezTo>
                  <a:cubicBezTo>
                    <a:pt x="64" y="67"/>
                    <a:pt x="61" y="65"/>
                    <a:pt x="58" y="65"/>
                  </a:cubicBezTo>
                  <a:cubicBezTo>
                    <a:pt x="55" y="64"/>
                    <a:pt x="55" y="67"/>
                    <a:pt x="55" y="68"/>
                  </a:cubicBezTo>
                  <a:cubicBezTo>
                    <a:pt x="55" y="70"/>
                    <a:pt x="51" y="75"/>
                    <a:pt x="50" y="76"/>
                  </a:cubicBezTo>
                  <a:cubicBezTo>
                    <a:pt x="50" y="77"/>
                    <a:pt x="52" y="78"/>
                    <a:pt x="54" y="78"/>
                  </a:cubicBezTo>
                  <a:cubicBezTo>
                    <a:pt x="54" y="78"/>
                    <a:pt x="57" y="76"/>
                    <a:pt x="58" y="76"/>
                  </a:cubicBezTo>
                  <a:cubicBezTo>
                    <a:pt x="59" y="76"/>
                    <a:pt x="60" y="77"/>
                    <a:pt x="61" y="78"/>
                  </a:cubicBezTo>
                  <a:cubicBezTo>
                    <a:pt x="61" y="74"/>
                    <a:pt x="62" y="75"/>
                    <a:pt x="65" y="72"/>
                  </a:cubicBezTo>
                  <a:cubicBezTo>
                    <a:pt x="69" y="69"/>
                    <a:pt x="69" y="64"/>
                    <a:pt x="72" y="63"/>
                  </a:cubicBezTo>
                  <a:cubicBezTo>
                    <a:pt x="76" y="63"/>
                    <a:pt x="77" y="61"/>
                    <a:pt x="82" y="62"/>
                  </a:cubicBezTo>
                  <a:cubicBezTo>
                    <a:pt x="86" y="63"/>
                    <a:pt x="79" y="66"/>
                    <a:pt x="83" y="68"/>
                  </a:cubicBezTo>
                  <a:cubicBezTo>
                    <a:pt x="86" y="69"/>
                    <a:pt x="96" y="67"/>
                    <a:pt x="96" y="70"/>
                  </a:cubicBezTo>
                  <a:cubicBezTo>
                    <a:pt x="97" y="72"/>
                    <a:pt x="85" y="75"/>
                    <a:pt x="85" y="76"/>
                  </a:cubicBezTo>
                  <a:cubicBezTo>
                    <a:pt x="85" y="77"/>
                    <a:pt x="91" y="78"/>
                    <a:pt x="94" y="80"/>
                  </a:cubicBezTo>
                  <a:cubicBezTo>
                    <a:pt x="96" y="81"/>
                    <a:pt x="93" y="85"/>
                    <a:pt x="94" y="86"/>
                  </a:cubicBezTo>
                  <a:cubicBezTo>
                    <a:pt x="95" y="87"/>
                    <a:pt x="98" y="86"/>
                    <a:pt x="101" y="84"/>
                  </a:cubicBezTo>
                  <a:cubicBezTo>
                    <a:pt x="103" y="83"/>
                    <a:pt x="106" y="83"/>
                    <a:pt x="109" y="81"/>
                  </a:cubicBezTo>
                  <a:cubicBezTo>
                    <a:pt x="112" y="79"/>
                    <a:pt x="119" y="81"/>
                    <a:pt x="120" y="79"/>
                  </a:cubicBezTo>
                  <a:cubicBezTo>
                    <a:pt x="121" y="78"/>
                    <a:pt x="118" y="77"/>
                    <a:pt x="112" y="77"/>
                  </a:cubicBezTo>
                  <a:cubicBezTo>
                    <a:pt x="105" y="78"/>
                    <a:pt x="105" y="72"/>
                    <a:pt x="105" y="70"/>
                  </a:cubicBezTo>
                  <a:cubicBezTo>
                    <a:pt x="105" y="69"/>
                    <a:pt x="112" y="64"/>
                    <a:pt x="115" y="64"/>
                  </a:cubicBezTo>
                  <a:cubicBezTo>
                    <a:pt x="119" y="63"/>
                    <a:pt x="122" y="62"/>
                    <a:pt x="126" y="60"/>
                  </a:cubicBezTo>
                  <a:cubicBezTo>
                    <a:pt x="128" y="60"/>
                    <a:pt x="130" y="59"/>
                    <a:pt x="133" y="58"/>
                  </a:cubicBezTo>
                  <a:cubicBezTo>
                    <a:pt x="133" y="57"/>
                    <a:pt x="132" y="55"/>
                    <a:pt x="133" y="5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06" name="Freeform 84"/>
            <p:cNvSpPr>
              <a:spLocks/>
            </p:cNvSpPr>
            <p:nvPr/>
          </p:nvSpPr>
          <p:spPr bwMode="auto">
            <a:xfrm>
              <a:off x="6396212" y="2682527"/>
              <a:ext cx="238441" cy="177442"/>
            </a:xfrm>
            <a:custGeom>
              <a:avLst/>
              <a:gdLst>
                <a:gd name="T0" fmla="*/ 74 w 79"/>
                <a:gd name="T1" fmla="*/ 27 h 57"/>
                <a:gd name="T2" fmla="*/ 69 w 79"/>
                <a:gd name="T3" fmla="*/ 23 h 57"/>
                <a:gd name="T4" fmla="*/ 65 w 79"/>
                <a:gd name="T5" fmla="*/ 18 h 57"/>
                <a:gd name="T6" fmla="*/ 64 w 79"/>
                <a:gd name="T7" fmla="*/ 12 h 57"/>
                <a:gd name="T8" fmla="*/ 64 w 79"/>
                <a:gd name="T9" fmla="*/ 6 h 57"/>
                <a:gd name="T10" fmla="*/ 56 w 79"/>
                <a:gd name="T11" fmla="*/ 4 h 57"/>
                <a:gd name="T12" fmla="*/ 51 w 79"/>
                <a:gd name="T13" fmla="*/ 4 h 57"/>
                <a:gd name="T14" fmla="*/ 47 w 79"/>
                <a:gd name="T15" fmla="*/ 2 h 57"/>
                <a:gd name="T16" fmla="*/ 43 w 79"/>
                <a:gd name="T17" fmla="*/ 0 h 57"/>
                <a:gd name="T18" fmla="*/ 42 w 79"/>
                <a:gd name="T19" fmla="*/ 0 h 57"/>
                <a:gd name="T20" fmla="*/ 40 w 79"/>
                <a:gd name="T21" fmla="*/ 1 h 57"/>
                <a:gd name="T22" fmla="*/ 36 w 79"/>
                <a:gd name="T23" fmla="*/ 4 h 57"/>
                <a:gd name="T24" fmla="*/ 31 w 79"/>
                <a:gd name="T25" fmla="*/ 4 h 57"/>
                <a:gd name="T26" fmla="*/ 28 w 79"/>
                <a:gd name="T27" fmla="*/ 9 h 57"/>
                <a:gd name="T28" fmla="*/ 27 w 79"/>
                <a:gd name="T29" fmla="*/ 12 h 57"/>
                <a:gd name="T30" fmla="*/ 25 w 79"/>
                <a:gd name="T31" fmla="*/ 14 h 57"/>
                <a:gd name="T32" fmla="*/ 20 w 79"/>
                <a:gd name="T33" fmla="*/ 18 h 57"/>
                <a:gd name="T34" fmla="*/ 19 w 79"/>
                <a:gd name="T35" fmla="*/ 22 h 57"/>
                <a:gd name="T36" fmla="*/ 14 w 79"/>
                <a:gd name="T37" fmla="*/ 24 h 57"/>
                <a:gd name="T38" fmla="*/ 9 w 79"/>
                <a:gd name="T39" fmla="*/ 26 h 57"/>
                <a:gd name="T40" fmla="*/ 3 w 79"/>
                <a:gd name="T41" fmla="*/ 26 h 57"/>
                <a:gd name="T42" fmla="*/ 3 w 79"/>
                <a:gd name="T43" fmla="*/ 26 h 57"/>
                <a:gd name="T44" fmla="*/ 4 w 79"/>
                <a:gd name="T45" fmla="*/ 33 h 57"/>
                <a:gd name="T46" fmla="*/ 5 w 79"/>
                <a:gd name="T47" fmla="*/ 40 h 57"/>
                <a:gd name="T48" fmla="*/ 0 w 79"/>
                <a:gd name="T49" fmla="*/ 44 h 57"/>
                <a:gd name="T50" fmla="*/ 3 w 79"/>
                <a:gd name="T51" fmla="*/ 49 h 57"/>
                <a:gd name="T52" fmla="*/ 3 w 79"/>
                <a:gd name="T53" fmla="*/ 53 h 57"/>
                <a:gd name="T54" fmla="*/ 7 w 79"/>
                <a:gd name="T55" fmla="*/ 52 h 57"/>
                <a:gd name="T56" fmla="*/ 13 w 79"/>
                <a:gd name="T57" fmla="*/ 49 h 57"/>
                <a:gd name="T58" fmla="*/ 27 w 79"/>
                <a:gd name="T59" fmla="*/ 51 h 57"/>
                <a:gd name="T60" fmla="*/ 35 w 79"/>
                <a:gd name="T61" fmla="*/ 52 h 57"/>
                <a:gd name="T62" fmla="*/ 41 w 79"/>
                <a:gd name="T63" fmla="*/ 53 h 57"/>
                <a:gd name="T64" fmla="*/ 46 w 79"/>
                <a:gd name="T65" fmla="*/ 53 h 57"/>
                <a:gd name="T66" fmla="*/ 51 w 79"/>
                <a:gd name="T67" fmla="*/ 55 h 57"/>
                <a:gd name="T68" fmla="*/ 59 w 79"/>
                <a:gd name="T69" fmla="*/ 55 h 57"/>
                <a:gd name="T70" fmla="*/ 61 w 79"/>
                <a:gd name="T71" fmla="*/ 53 h 57"/>
                <a:gd name="T72" fmla="*/ 66 w 79"/>
                <a:gd name="T73" fmla="*/ 47 h 57"/>
                <a:gd name="T74" fmla="*/ 71 w 79"/>
                <a:gd name="T75" fmla="*/ 46 h 57"/>
                <a:gd name="T76" fmla="*/ 70 w 79"/>
                <a:gd name="T77" fmla="*/ 43 h 57"/>
                <a:gd name="T78" fmla="*/ 69 w 79"/>
                <a:gd name="T79" fmla="*/ 35 h 57"/>
                <a:gd name="T80" fmla="*/ 74 w 79"/>
                <a:gd name="T81" fmla="*/ 36 h 57"/>
                <a:gd name="T82" fmla="*/ 79 w 79"/>
                <a:gd name="T83" fmla="*/ 32 h 57"/>
                <a:gd name="T84" fmla="*/ 74 w 79"/>
                <a:gd name="T85" fmla="*/ 2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9" h="57">
                  <a:moveTo>
                    <a:pt x="74" y="27"/>
                  </a:moveTo>
                  <a:cubicBezTo>
                    <a:pt x="73" y="27"/>
                    <a:pt x="72" y="24"/>
                    <a:pt x="69" y="23"/>
                  </a:cubicBezTo>
                  <a:cubicBezTo>
                    <a:pt x="67" y="22"/>
                    <a:pt x="67" y="19"/>
                    <a:pt x="65" y="18"/>
                  </a:cubicBezTo>
                  <a:cubicBezTo>
                    <a:pt x="63" y="16"/>
                    <a:pt x="65" y="14"/>
                    <a:pt x="64" y="12"/>
                  </a:cubicBezTo>
                  <a:cubicBezTo>
                    <a:pt x="64" y="10"/>
                    <a:pt x="65" y="6"/>
                    <a:pt x="64" y="6"/>
                  </a:cubicBezTo>
                  <a:cubicBezTo>
                    <a:pt x="63" y="5"/>
                    <a:pt x="58" y="3"/>
                    <a:pt x="56" y="4"/>
                  </a:cubicBezTo>
                  <a:cubicBezTo>
                    <a:pt x="54" y="4"/>
                    <a:pt x="52" y="5"/>
                    <a:pt x="51" y="4"/>
                  </a:cubicBezTo>
                  <a:cubicBezTo>
                    <a:pt x="50" y="2"/>
                    <a:pt x="49" y="1"/>
                    <a:pt x="47" y="2"/>
                  </a:cubicBezTo>
                  <a:cubicBezTo>
                    <a:pt x="45" y="2"/>
                    <a:pt x="44" y="1"/>
                    <a:pt x="43" y="0"/>
                  </a:cubicBezTo>
                  <a:cubicBezTo>
                    <a:pt x="42" y="0"/>
                    <a:pt x="42" y="0"/>
                    <a:pt x="42" y="0"/>
                  </a:cubicBezTo>
                  <a:cubicBezTo>
                    <a:pt x="41" y="0"/>
                    <a:pt x="40" y="0"/>
                    <a:pt x="40" y="1"/>
                  </a:cubicBezTo>
                  <a:cubicBezTo>
                    <a:pt x="38" y="2"/>
                    <a:pt x="38" y="4"/>
                    <a:pt x="36" y="4"/>
                  </a:cubicBezTo>
                  <a:cubicBezTo>
                    <a:pt x="35" y="4"/>
                    <a:pt x="33" y="3"/>
                    <a:pt x="31" y="4"/>
                  </a:cubicBezTo>
                  <a:cubicBezTo>
                    <a:pt x="29" y="6"/>
                    <a:pt x="28" y="8"/>
                    <a:pt x="28" y="9"/>
                  </a:cubicBezTo>
                  <a:cubicBezTo>
                    <a:pt x="29" y="10"/>
                    <a:pt x="29" y="12"/>
                    <a:pt x="27" y="12"/>
                  </a:cubicBezTo>
                  <a:cubicBezTo>
                    <a:pt x="26" y="12"/>
                    <a:pt x="26" y="14"/>
                    <a:pt x="25" y="14"/>
                  </a:cubicBezTo>
                  <a:cubicBezTo>
                    <a:pt x="23" y="15"/>
                    <a:pt x="21" y="17"/>
                    <a:pt x="20" y="18"/>
                  </a:cubicBezTo>
                  <a:cubicBezTo>
                    <a:pt x="20" y="20"/>
                    <a:pt x="20" y="22"/>
                    <a:pt x="19" y="22"/>
                  </a:cubicBezTo>
                  <a:cubicBezTo>
                    <a:pt x="18" y="22"/>
                    <a:pt x="15" y="23"/>
                    <a:pt x="14" y="24"/>
                  </a:cubicBezTo>
                  <a:cubicBezTo>
                    <a:pt x="13" y="25"/>
                    <a:pt x="11" y="27"/>
                    <a:pt x="9" y="26"/>
                  </a:cubicBezTo>
                  <a:cubicBezTo>
                    <a:pt x="8" y="26"/>
                    <a:pt x="6" y="26"/>
                    <a:pt x="3" y="26"/>
                  </a:cubicBezTo>
                  <a:cubicBezTo>
                    <a:pt x="3" y="26"/>
                    <a:pt x="3" y="26"/>
                    <a:pt x="3" y="26"/>
                  </a:cubicBezTo>
                  <a:cubicBezTo>
                    <a:pt x="2" y="29"/>
                    <a:pt x="3" y="31"/>
                    <a:pt x="4" y="33"/>
                  </a:cubicBezTo>
                  <a:cubicBezTo>
                    <a:pt x="6" y="34"/>
                    <a:pt x="7" y="39"/>
                    <a:pt x="5" y="40"/>
                  </a:cubicBezTo>
                  <a:cubicBezTo>
                    <a:pt x="3" y="41"/>
                    <a:pt x="0" y="43"/>
                    <a:pt x="0" y="44"/>
                  </a:cubicBezTo>
                  <a:cubicBezTo>
                    <a:pt x="0" y="46"/>
                    <a:pt x="3" y="47"/>
                    <a:pt x="3" y="49"/>
                  </a:cubicBezTo>
                  <a:cubicBezTo>
                    <a:pt x="2" y="50"/>
                    <a:pt x="2" y="52"/>
                    <a:pt x="3" y="53"/>
                  </a:cubicBezTo>
                  <a:cubicBezTo>
                    <a:pt x="4" y="53"/>
                    <a:pt x="6" y="54"/>
                    <a:pt x="7" y="52"/>
                  </a:cubicBezTo>
                  <a:cubicBezTo>
                    <a:pt x="9" y="51"/>
                    <a:pt x="9" y="49"/>
                    <a:pt x="13" y="49"/>
                  </a:cubicBezTo>
                  <a:cubicBezTo>
                    <a:pt x="16" y="49"/>
                    <a:pt x="26" y="49"/>
                    <a:pt x="27" y="51"/>
                  </a:cubicBezTo>
                  <a:cubicBezTo>
                    <a:pt x="29" y="52"/>
                    <a:pt x="33" y="51"/>
                    <a:pt x="35" y="52"/>
                  </a:cubicBezTo>
                  <a:cubicBezTo>
                    <a:pt x="37" y="53"/>
                    <a:pt x="40" y="54"/>
                    <a:pt x="41" y="53"/>
                  </a:cubicBezTo>
                  <a:cubicBezTo>
                    <a:pt x="41" y="51"/>
                    <a:pt x="44" y="54"/>
                    <a:pt x="46" y="53"/>
                  </a:cubicBezTo>
                  <a:cubicBezTo>
                    <a:pt x="48" y="52"/>
                    <a:pt x="50" y="56"/>
                    <a:pt x="51" y="55"/>
                  </a:cubicBezTo>
                  <a:cubicBezTo>
                    <a:pt x="53" y="54"/>
                    <a:pt x="58" y="54"/>
                    <a:pt x="59" y="55"/>
                  </a:cubicBezTo>
                  <a:cubicBezTo>
                    <a:pt x="60" y="57"/>
                    <a:pt x="61" y="54"/>
                    <a:pt x="61" y="53"/>
                  </a:cubicBezTo>
                  <a:cubicBezTo>
                    <a:pt x="61" y="51"/>
                    <a:pt x="66" y="47"/>
                    <a:pt x="66" y="47"/>
                  </a:cubicBezTo>
                  <a:cubicBezTo>
                    <a:pt x="66" y="47"/>
                    <a:pt x="69" y="47"/>
                    <a:pt x="71" y="46"/>
                  </a:cubicBezTo>
                  <a:cubicBezTo>
                    <a:pt x="71" y="45"/>
                    <a:pt x="70" y="44"/>
                    <a:pt x="70" y="43"/>
                  </a:cubicBezTo>
                  <a:cubicBezTo>
                    <a:pt x="69" y="38"/>
                    <a:pt x="67" y="36"/>
                    <a:pt x="69" y="35"/>
                  </a:cubicBezTo>
                  <a:cubicBezTo>
                    <a:pt x="70" y="33"/>
                    <a:pt x="73" y="36"/>
                    <a:pt x="74" y="36"/>
                  </a:cubicBezTo>
                  <a:cubicBezTo>
                    <a:pt x="76" y="35"/>
                    <a:pt x="79" y="33"/>
                    <a:pt x="79" y="32"/>
                  </a:cubicBezTo>
                  <a:cubicBezTo>
                    <a:pt x="78" y="30"/>
                    <a:pt x="76" y="28"/>
                    <a:pt x="74" y="2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07" name="Freeform 85"/>
            <p:cNvSpPr>
              <a:spLocks/>
            </p:cNvSpPr>
            <p:nvPr/>
          </p:nvSpPr>
          <p:spPr bwMode="auto">
            <a:xfrm>
              <a:off x="6336282" y="2610236"/>
              <a:ext cx="187438" cy="90692"/>
            </a:xfrm>
            <a:custGeom>
              <a:avLst/>
              <a:gdLst>
                <a:gd name="T0" fmla="*/ 21 w 62"/>
                <a:gd name="T1" fmla="*/ 20 h 29"/>
                <a:gd name="T2" fmla="*/ 32 w 62"/>
                <a:gd name="T3" fmla="*/ 20 h 29"/>
                <a:gd name="T4" fmla="*/ 37 w 62"/>
                <a:gd name="T5" fmla="*/ 22 h 29"/>
                <a:gd name="T6" fmla="*/ 45 w 62"/>
                <a:gd name="T7" fmla="*/ 26 h 29"/>
                <a:gd name="T8" fmla="*/ 49 w 62"/>
                <a:gd name="T9" fmla="*/ 29 h 29"/>
                <a:gd name="T10" fmla="*/ 51 w 62"/>
                <a:gd name="T11" fmla="*/ 27 h 29"/>
                <a:gd name="T12" fmla="*/ 56 w 62"/>
                <a:gd name="T13" fmla="*/ 27 h 29"/>
                <a:gd name="T14" fmla="*/ 60 w 62"/>
                <a:gd name="T15" fmla="*/ 24 h 29"/>
                <a:gd name="T16" fmla="*/ 62 w 62"/>
                <a:gd name="T17" fmla="*/ 23 h 29"/>
                <a:gd name="T18" fmla="*/ 60 w 62"/>
                <a:gd name="T19" fmla="*/ 17 h 29"/>
                <a:gd name="T20" fmla="*/ 58 w 62"/>
                <a:gd name="T21" fmla="*/ 13 h 29"/>
                <a:gd name="T22" fmla="*/ 57 w 62"/>
                <a:gd name="T23" fmla="*/ 8 h 29"/>
                <a:gd name="T24" fmla="*/ 55 w 62"/>
                <a:gd name="T25" fmla="*/ 6 h 29"/>
                <a:gd name="T26" fmla="*/ 47 w 62"/>
                <a:gd name="T27" fmla="*/ 5 h 29"/>
                <a:gd name="T28" fmla="*/ 39 w 62"/>
                <a:gd name="T29" fmla="*/ 0 h 29"/>
                <a:gd name="T30" fmla="*/ 30 w 62"/>
                <a:gd name="T31" fmla="*/ 0 h 29"/>
                <a:gd name="T32" fmla="*/ 29 w 62"/>
                <a:gd name="T33" fmla="*/ 9 h 29"/>
                <a:gd name="T34" fmla="*/ 22 w 62"/>
                <a:gd name="T35" fmla="*/ 12 h 29"/>
                <a:gd name="T36" fmla="*/ 15 w 62"/>
                <a:gd name="T37" fmla="*/ 3 h 29"/>
                <a:gd name="T38" fmla="*/ 7 w 62"/>
                <a:gd name="T39" fmla="*/ 7 h 29"/>
                <a:gd name="T40" fmla="*/ 3 w 62"/>
                <a:gd name="T41" fmla="*/ 14 h 29"/>
                <a:gd name="T42" fmla="*/ 2 w 62"/>
                <a:gd name="T43" fmla="*/ 22 h 29"/>
                <a:gd name="T44" fmla="*/ 2 w 62"/>
                <a:gd name="T45" fmla="*/ 22 h 29"/>
                <a:gd name="T46" fmla="*/ 9 w 62"/>
                <a:gd name="T47" fmla="*/ 20 h 29"/>
                <a:gd name="T48" fmla="*/ 21 w 62"/>
                <a:gd name="T4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29">
                  <a:moveTo>
                    <a:pt x="21" y="20"/>
                  </a:moveTo>
                  <a:cubicBezTo>
                    <a:pt x="23" y="20"/>
                    <a:pt x="29" y="21"/>
                    <a:pt x="32" y="20"/>
                  </a:cubicBezTo>
                  <a:cubicBezTo>
                    <a:pt x="35" y="19"/>
                    <a:pt x="35" y="23"/>
                    <a:pt x="37" y="22"/>
                  </a:cubicBezTo>
                  <a:cubicBezTo>
                    <a:pt x="39" y="22"/>
                    <a:pt x="42" y="25"/>
                    <a:pt x="45" y="26"/>
                  </a:cubicBezTo>
                  <a:cubicBezTo>
                    <a:pt x="46" y="27"/>
                    <a:pt x="47" y="28"/>
                    <a:pt x="49" y="29"/>
                  </a:cubicBezTo>
                  <a:cubicBezTo>
                    <a:pt x="49" y="29"/>
                    <a:pt x="50" y="28"/>
                    <a:pt x="51" y="27"/>
                  </a:cubicBezTo>
                  <a:cubicBezTo>
                    <a:pt x="53" y="26"/>
                    <a:pt x="55" y="27"/>
                    <a:pt x="56" y="27"/>
                  </a:cubicBezTo>
                  <a:cubicBezTo>
                    <a:pt x="58" y="27"/>
                    <a:pt x="58" y="25"/>
                    <a:pt x="60" y="24"/>
                  </a:cubicBezTo>
                  <a:cubicBezTo>
                    <a:pt x="60" y="23"/>
                    <a:pt x="61" y="23"/>
                    <a:pt x="62" y="23"/>
                  </a:cubicBezTo>
                  <a:cubicBezTo>
                    <a:pt x="61" y="21"/>
                    <a:pt x="61" y="19"/>
                    <a:pt x="60" y="17"/>
                  </a:cubicBezTo>
                  <a:cubicBezTo>
                    <a:pt x="59" y="16"/>
                    <a:pt x="57" y="14"/>
                    <a:pt x="58" y="13"/>
                  </a:cubicBezTo>
                  <a:cubicBezTo>
                    <a:pt x="58" y="11"/>
                    <a:pt x="58" y="9"/>
                    <a:pt x="57" y="8"/>
                  </a:cubicBezTo>
                  <a:cubicBezTo>
                    <a:pt x="56" y="7"/>
                    <a:pt x="56" y="6"/>
                    <a:pt x="55" y="6"/>
                  </a:cubicBezTo>
                  <a:cubicBezTo>
                    <a:pt x="52" y="5"/>
                    <a:pt x="48" y="5"/>
                    <a:pt x="47" y="5"/>
                  </a:cubicBezTo>
                  <a:cubicBezTo>
                    <a:pt x="46" y="6"/>
                    <a:pt x="40" y="1"/>
                    <a:pt x="39" y="0"/>
                  </a:cubicBezTo>
                  <a:cubicBezTo>
                    <a:pt x="38" y="0"/>
                    <a:pt x="34" y="0"/>
                    <a:pt x="30" y="0"/>
                  </a:cubicBezTo>
                  <a:cubicBezTo>
                    <a:pt x="27" y="3"/>
                    <a:pt x="29" y="5"/>
                    <a:pt x="29" y="9"/>
                  </a:cubicBezTo>
                  <a:cubicBezTo>
                    <a:pt x="29" y="13"/>
                    <a:pt x="25" y="12"/>
                    <a:pt x="22" y="12"/>
                  </a:cubicBezTo>
                  <a:cubicBezTo>
                    <a:pt x="20" y="12"/>
                    <a:pt x="16" y="5"/>
                    <a:pt x="15" y="3"/>
                  </a:cubicBezTo>
                  <a:cubicBezTo>
                    <a:pt x="13" y="2"/>
                    <a:pt x="9" y="5"/>
                    <a:pt x="7" y="7"/>
                  </a:cubicBezTo>
                  <a:cubicBezTo>
                    <a:pt x="4" y="9"/>
                    <a:pt x="5" y="12"/>
                    <a:pt x="3" y="14"/>
                  </a:cubicBezTo>
                  <a:cubicBezTo>
                    <a:pt x="1" y="15"/>
                    <a:pt x="0" y="18"/>
                    <a:pt x="2" y="22"/>
                  </a:cubicBezTo>
                  <a:cubicBezTo>
                    <a:pt x="2" y="22"/>
                    <a:pt x="2" y="22"/>
                    <a:pt x="2" y="22"/>
                  </a:cubicBezTo>
                  <a:cubicBezTo>
                    <a:pt x="5" y="22"/>
                    <a:pt x="7" y="21"/>
                    <a:pt x="9" y="20"/>
                  </a:cubicBezTo>
                  <a:cubicBezTo>
                    <a:pt x="12" y="18"/>
                    <a:pt x="19" y="20"/>
                    <a:pt x="21" y="2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08" name="Freeform 86"/>
            <p:cNvSpPr>
              <a:spLocks/>
            </p:cNvSpPr>
            <p:nvPr/>
          </p:nvSpPr>
          <p:spPr bwMode="auto">
            <a:xfrm>
              <a:off x="6336282" y="2666754"/>
              <a:ext cx="147910" cy="99894"/>
            </a:xfrm>
            <a:custGeom>
              <a:avLst/>
              <a:gdLst>
                <a:gd name="T0" fmla="*/ 7 w 49"/>
                <a:gd name="T1" fmla="*/ 16 h 32"/>
                <a:gd name="T2" fmla="*/ 12 w 49"/>
                <a:gd name="T3" fmla="*/ 18 h 32"/>
                <a:gd name="T4" fmla="*/ 17 w 49"/>
                <a:gd name="T5" fmla="*/ 21 h 32"/>
                <a:gd name="T6" fmla="*/ 17 w 49"/>
                <a:gd name="T7" fmla="*/ 27 h 32"/>
                <a:gd name="T8" fmla="*/ 23 w 49"/>
                <a:gd name="T9" fmla="*/ 31 h 32"/>
                <a:gd name="T10" fmla="*/ 29 w 49"/>
                <a:gd name="T11" fmla="*/ 31 h 32"/>
                <a:gd name="T12" fmla="*/ 34 w 49"/>
                <a:gd name="T13" fmla="*/ 29 h 32"/>
                <a:gd name="T14" fmla="*/ 39 w 49"/>
                <a:gd name="T15" fmla="*/ 27 h 32"/>
                <a:gd name="T16" fmla="*/ 40 w 49"/>
                <a:gd name="T17" fmla="*/ 23 h 32"/>
                <a:gd name="T18" fmla="*/ 45 w 49"/>
                <a:gd name="T19" fmla="*/ 19 h 32"/>
                <a:gd name="T20" fmla="*/ 47 w 49"/>
                <a:gd name="T21" fmla="*/ 17 h 32"/>
                <a:gd name="T22" fmla="*/ 48 w 49"/>
                <a:gd name="T23" fmla="*/ 14 h 32"/>
                <a:gd name="T24" fmla="*/ 49 w 49"/>
                <a:gd name="T25" fmla="*/ 11 h 32"/>
                <a:gd name="T26" fmla="*/ 45 w 49"/>
                <a:gd name="T27" fmla="*/ 8 h 32"/>
                <a:gd name="T28" fmla="*/ 37 w 49"/>
                <a:gd name="T29" fmla="*/ 4 h 32"/>
                <a:gd name="T30" fmla="*/ 32 w 49"/>
                <a:gd name="T31" fmla="*/ 2 h 32"/>
                <a:gd name="T32" fmla="*/ 21 w 49"/>
                <a:gd name="T33" fmla="*/ 2 h 32"/>
                <a:gd name="T34" fmla="*/ 9 w 49"/>
                <a:gd name="T35" fmla="*/ 2 h 32"/>
                <a:gd name="T36" fmla="*/ 2 w 49"/>
                <a:gd name="T37" fmla="*/ 4 h 32"/>
                <a:gd name="T38" fmla="*/ 1 w 49"/>
                <a:gd name="T39" fmla="*/ 13 h 32"/>
                <a:gd name="T40" fmla="*/ 2 w 49"/>
                <a:gd name="T41" fmla="*/ 16 h 32"/>
                <a:gd name="T42" fmla="*/ 7 w 49"/>
                <a:gd name="T43"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32">
                  <a:moveTo>
                    <a:pt x="7" y="16"/>
                  </a:moveTo>
                  <a:cubicBezTo>
                    <a:pt x="8" y="17"/>
                    <a:pt x="11" y="18"/>
                    <a:pt x="12" y="18"/>
                  </a:cubicBezTo>
                  <a:cubicBezTo>
                    <a:pt x="13" y="17"/>
                    <a:pt x="17" y="19"/>
                    <a:pt x="17" y="21"/>
                  </a:cubicBezTo>
                  <a:cubicBezTo>
                    <a:pt x="17" y="22"/>
                    <a:pt x="16" y="27"/>
                    <a:pt x="17" y="27"/>
                  </a:cubicBezTo>
                  <a:cubicBezTo>
                    <a:pt x="17" y="27"/>
                    <a:pt x="23" y="28"/>
                    <a:pt x="23" y="31"/>
                  </a:cubicBezTo>
                  <a:cubicBezTo>
                    <a:pt x="26" y="31"/>
                    <a:pt x="28" y="31"/>
                    <a:pt x="29" y="31"/>
                  </a:cubicBezTo>
                  <a:cubicBezTo>
                    <a:pt x="31" y="32"/>
                    <a:pt x="33" y="30"/>
                    <a:pt x="34" y="29"/>
                  </a:cubicBezTo>
                  <a:cubicBezTo>
                    <a:pt x="35" y="28"/>
                    <a:pt x="38" y="27"/>
                    <a:pt x="39" y="27"/>
                  </a:cubicBezTo>
                  <a:cubicBezTo>
                    <a:pt x="40" y="27"/>
                    <a:pt x="40" y="25"/>
                    <a:pt x="40" y="23"/>
                  </a:cubicBezTo>
                  <a:cubicBezTo>
                    <a:pt x="41" y="22"/>
                    <a:pt x="43" y="20"/>
                    <a:pt x="45" y="19"/>
                  </a:cubicBezTo>
                  <a:cubicBezTo>
                    <a:pt x="46" y="19"/>
                    <a:pt x="46" y="17"/>
                    <a:pt x="47" y="17"/>
                  </a:cubicBezTo>
                  <a:cubicBezTo>
                    <a:pt x="49" y="17"/>
                    <a:pt x="49" y="15"/>
                    <a:pt x="48" y="14"/>
                  </a:cubicBezTo>
                  <a:cubicBezTo>
                    <a:pt x="48" y="13"/>
                    <a:pt x="48" y="12"/>
                    <a:pt x="49" y="11"/>
                  </a:cubicBezTo>
                  <a:cubicBezTo>
                    <a:pt x="47" y="10"/>
                    <a:pt x="46" y="9"/>
                    <a:pt x="45" y="8"/>
                  </a:cubicBezTo>
                  <a:cubicBezTo>
                    <a:pt x="42" y="7"/>
                    <a:pt x="39" y="4"/>
                    <a:pt x="37" y="4"/>
                  </a:cubicBezTo>
                  <a:cubicBezTo>
                    <a:pt x="35" y="5"/>
                    <a:pt x="35" y="1"/>
                    <a:pt x="32" y="2"/>
                  </a:cubicBezTo>
                  <a:cubicBezTo>
                    <a:pt x="29" y="3"/>
                    <a:pt x="23" y="2"/>
                    <a:pt x="21" y="2"/>
                  </a:cubicBezTo>
                  <a:cubicBezTo>
                    <a:pt x="19" y="2"/>
                    <a:pt x="12" y="0"/>
                    <a:pt x="9" y="2"/>
                  </a:cubicBezTo>
                  <a:cubicBezTo>
                    <a:pt x="7" y="3"/>
                    <a:pt x="5" y="4"/>
                    <a:pt x="2" y="4"/>
                  </a:cubicBezTo>
                  <a:cubicBezTo>
                    <a:pt x="4" y="8"/>
                    <a:pt x="3" y="11"/>
                    <a:pt x="1" y="13"/>
                  </a:cubicBezTo>
                  <a:cubicBezTo>
                    <a:pt x="0" y="15"/>
                    <a:pt x="1" y="15"/>
                    <a:pt x="2" y="16"/>
                  </a:cubicBezTo>
                  <a:cubicBezTo>
                    <a:pt x="4" y="15"/>
                    <a:pt x="6" y="15"/>
                    <a:pt x="7" y="16"/>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09" name="Freeform 87"/>
            <p:cNvSpPr>
              <a:spLocks/>
            </p:cNvSpPr>
            <p:nvPr/>
          </p:nvSpPr>
          <p:spPr bwMode="auto">
            <a:xfrm>
              <a:off x="5974156" y="2980893"/>
              <a:ext cx="114757" cy="68348"/>
            </a:xfrm>
            <a:custGeom>
              <a:avLst/>
              <a:gdLst>
                <a:gd name="T0" fmla="*/ 34 w 38"/>
                <a:gd name="T1" fmla="*/ 9 h 22"/>
                <a:gd name="T2" fmla="*/ 29 w 38"/>
                <a:gd name="T3" fmla="*/ 7 h 22"/>
                <a:gd name="T4" fmla="*/ 29 w 38"/>
                <a:gd name="T5" fmla="*/ 3 h 22"/>
                <a:gd name="T6" fmla="*/ 24 w 38"/>
                <a:gd name="T7" fmla="*/ 1 h 22"/>
                <a:gd name="T8" fmla="*/ 19 w 38"/>
                <a:gd name="T9" fmla="*/ 1 h 22"/>
                <a:gd name="T10" fmla="*/ 12 w 38"/>
                <a:gd name="T11" fmla="*/ 2 h 22"/>
                <a:gd name="T12" fmla="*/ 10 w 38"/>
                <a:gd name="T13" fmla="*/ 3 h 22"/>
                <a:gd name="T14" fmla="*/ 6 w 38"/>
                <a:gd name="T15" fmla="*/ 7 h 22"/>
                <a:gd name="T16" fmla="*/ 1 w 38"/>
                <a:gd name="T17" fmla="*/ 13 h 22"/>
                <a:gd name="T18" fmla="*/ 2 w 38"/>
                <a:gd name="T19" fmla="*/ 16 h 22"/>
                <a:gd name="T20" fmla="*/ 6 w 38"/>
                <a:gd name="T21" fmla="*/ 16 h 22"/>
                <a:gd name="T22" fmla="*/ 7 w 38"/>
                <a:gd name="T23" fmla="*/ 21 h 22"/>
                <a:gd name="T24" fmla="*/ 7 w 38"/>
                <a:gd name="T25" fmla="*/ 21 h 22"/>
                <a:gd name="T26" fmla="*/ 14 w 38"/>
                <a:gd name="T27" fmla="*/ 20 h 22"/>
                <a:gd name="T28" fmla="*/ 18 w 38"/>
                <a:gd name="T29" fmla="*/ 14 h 22"/>
                <a:gd name="T30" fmla="*/ 23 w 38"/>
                <a:gd name="T31" fmla="*/ 20 h 22"/>
                <a:gd name="T32" fmla="*/ 25 w 38"/>
                <a:gd name="T33" fmla="*/ 17 h 22"/>
                <a:gd name="T34" fmla="*/ 28 w 38"/>
                <a:gd name="T35" fmla="*/ 15 h 22"/>
                <a:gd name="T36" fmla="*/ 32 w 38"/>
                <a:gd name="T37" fmla="*/ 14 h 22"/>
                <a:gd name="T38" fmla="*/ 35 w 38"/>
                <a:gd name="T39" fmla="*/ 13 h 22"/>
                <a:gd name="T40" fmla="*/ 36 w 38"/>
                <a:gd name="T41" fmla="*/ 11 h 22"/>
                <a:gd name="T42" fmla="*/ 38 w 38"/>
                <a:gd name="T43" fmla="*/ 10 h 22"/>
                <a:gd name="T44" fmla="*/ 34 w 38"/>
                <a:gd name="T4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22">
                  <a:moveTo>
                    <a:pt x="34" y="9"/>
                  </a:moveTo>
                  <a:cubicBezTo>
                    <a:pt x="32" y="10"/>
                    <a:pt x="29" y="8"/>
                    <a:pt x="29" y="7"/>
                  </a:cubicBezTo>
                  <a:cubicBezTo>
                    <a:pt x="29" y="6"/>
                    <a:pt x="29" y="5"/>
                    <a:pt x="29" y="3"/>
                  </a:cubicBezTo>
                  <a:cubicBezTo>
                    <a:pt x="28" y="3"/>
                    <a:pt x="26" y="2"/>
                    <a:pt x="24" y="1"/>
                  </a:cubicBezTo>
                  <a:cubicBezTo>
                    <a:pt x="22" y="0"/>
                    <a:pt x="21" y="0"/>
                    <a:pt x="19" y="1"/>
                  </a:cubicBezTo>
                  <a:cubicBezTo>
                    <a:pt x="17" y="2"/>
                    <a:pt x="14" y="2"/>
                    <a:pt x="12" y="2"/>
                  </a:cubicBezTo>
                  <a:cubicBezTo>
                    <a:pt x="11" y="2"/>
                    <a:pt x="11" y="3"/>
                    <a:pt x="10" y="3"/>
                  </a:cubicBezTo>
                  <a:cubicBezTo>
                    <a:pt x="9" y="3"/>
                    <a:pt x="6" y="5"/>
                    <a:pt x="6" y="7"/>
                  </a:cubicBezTo>
                  <a:cubicBezTo>
                    <a:pt x="6" y="8"/>
                    <a:pt x="2" y="10"/>
                    <a:pt x="1" y="13"/>
                  </a:cubicBezTo>
                  <a:cubicBezTo>
                    <a:pt x="0" y="17"/>
                    <a:pt x="0" y="18"/>
                    <a:pt x="2" y="16"/>
                  </a:cubicBezTo>
                  <a:cubicBezTo>
                    <a:pt x="4" y="14"/>
                    <a:pt x="6" y="15"/>
                    <a:pt x="6" y="16"/>
                  </a:cubicBezTo>
                  <a:cubicBezTo>
                    <a:pt x="6" y="18"/>
                    <a:pt x="8" y="18"/>
                    <a:pt x="7" y="21"/>
                  </a:cubicBezTo>
                  <a:cubicBezTo>
                    <a:pt x="7" y="21"/>
                    <a:pt x="7" y="21"/>
                    <a:pt x="7" y="21"/>
                  </a:cubicBezTo>
                  <a:cubicBezTo>
                    <a:pt x="10" y="20"/>
                    <a:pt x="13" y="20"/>
                    <a:pt x="14" y="20"/>
                  </a:cubicBezTo>
                  <a:cubicBezTo>
                    <a:pt x="16" y="20"/>
                    <a:pt x="18" y="15"/>
                    <a:pt x="18" y="14"/>
                  </a:cubicBezTo>
                  <a:cubicBezTo>
                    <a:pt x="19" y="14"/>
                    <a:pt x="21" y="18"/>
                    <a:pt x="23" y="20"/>
                  </a:cubicBezTo>
                  <a:cubicBezTo>
                    <a:pt x="25" y="22"/>
                    <a:pt x="25" y="18"/>
                    <a:pt x="25" y="17"/>
                  </a:cubicBezTo>
                  <a:cubicBezTo>
                    <a:pt x="25" y="15"/>
                    <a:pt x="27" y="15"/>
                    <a:pt x="28" y="15"/>
                  </a:cubicBezTo>
                  <a:cubicBezTo>
                    <a:pt x="30" y="15"/>
                    <a:pt x="32" y="16"/>
                    <a:pt x="32" y="14"/>
                  </a:cubicBezTo>
                  <a:cubicBezTo>
                    <a:pt x="32" y="12"/>
                    <a:pt x="34" y="13"/>
                    <a:pt x="35" y="13"/>
                  </a:cubicBezTo>
                  <a:cubicBezTo>
                    <a:pt x="36" y="13"/>
                    <a:pt x="36" y="11"/>
                    <a:pt x="36" y="11"/>
                  </a:cubicBezTo>
                  <a:cubicBezTo>
                    <a:pt x="38" y="10"/>
                    <a:pt x="38" y="10"/>
                    <a:pt x="38" y="10"/>
                  </a:cubicBezTo>
                  <a:cubicBezTo>
                    <a:pt x="36" y="9"/>
                    <a:pt x="35" y="9"/>
                    <a:pt x="34" y="9"/>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10" name="Freeform 88"/>
            <p:cNvSpPr>
              <a:spLocks/>
            </p:cNvSpPr>
            <p:nvPr/>
          </p:nvSpPr>
          <p:spPr bwMode="auto">
            <a:xfrm>
              <a:off x="5971606" y="2732474"/>
              <a:ext cx="225691" cy="266821"/>
            </a:xfrm>
            <a:custGeom>
              <a:avLst/>
              <a:gdLst>
                <a:gd name="T0" fmla="*/ 9 w 75"/>
                <a:gd name="T1" fmla="*/ 22 h 86"/>
                <a:gd name="T2" fmla="*/ 5 w 75"/>
                <a:gd name="T3" fmla="*/ 26 h 86"/>
                <a:gd name="T4" fmla="*/ 8 w 75"/>
                <a:gd name="T5" fmla="*/ 31 h 86"/>
                <a:gd name="T6" fmla="*/ 6 w 75"/>
                <a:gd name="T7" fmla="*/ 33 h 86"/>
                <a:gd name="T8" fmla="*/ 2 w 75"/>
                <a:gd name="T9" fmla="*/ 36 h 86"/>
                <a:gd name="T10" fmla="*/ 1 w 75"/>
                <a:gd name="T11" fmla="*/ 40 h 86"/>
                <a:gd name="T12" fmla="*/ 0 w 75"/>
                <a:gd name="T13" fmla="*/ 46 h 86"/>
                <a:gd name="T14" fmla="*/ 2 w 75"/>
                <a:gd name="T15" fmla="*/ 52 h 86"/>
                <a:gd name="T16" fmla="*/ 1 w 75"/>
                <a:gd name="T17" fmla="*/ 55 h 86"/>
                <a:gd name="T18" fmla="*/ 3 w 75"/>
                <a:gd name="T19" fmla="*/ 62 h 86"/>
                <a:gd name="T20" fmla="*/ 5 w 75"/>
                <a:gd name="T21" fmla="*/ 63 h 86"/>
                <a:gd name="T22" fmla="*/ 10 w 75"/>
                <a:gd name="T23" fmla="*/ 65 h 86"/>
                <a:gd name="T24" fmla="*/ 15 w 75"/>
                <a:gd name="T25" fmla="*/ 67 h 86"/>
                <a:gd name="T26" fmla="*/ 17 w 75"/>
                <a:gd name="T27" fmla="*/ 70 h 86"/>
                <a:gd name="T28" fmla="*/ 13 w 75"/>
                <a:gd name="T29" fmla="*/ 77 h 86"/>
                <a:gd name="T30" fmla="*/ 13 w 75"/>
                <a:gd name="T31" fmla="*/ 82 h 86"/>
                <a:gd name="T32" fmla="*/ 20 w 75"/>
                <a:gd name="T33" fmla="*/ 81 h 86"/>
                <a:gd name="T34" fmla="*/ 25 w 75"/>
                <a:gd name="T35" fmla="*/ 81 h 86"/>
                <a:gd name="T36" fmla="*/ 30 w 75"/>
                <a:gd name="T37" fmla="*/ 83 h 86"/>
                <a:gd name="T38" fmla="*/ 31 w 75"/>
                <a:gd name="T39" fmla="*/ 82 h 86"/>
                <a:gd name="T40" fmla="*/ 36 w 75"/>
                <a:gd name="T41" fmla="*/ 84 h 86"/>
                <a:gd name="T42" fmla="*/ 41 w 75"/>
                <a:gd name="T43" fmla="*/ 83 h 86"/>
                <a:gd name="T44" fmla="*/ 46 w 75"/>
                <a:gd name="T45" fmla="*/ 83 h 86"/>
                <a:gd name="T46" fmla="*/ 55 w 75"/>
                <a:gd name="T47" fmla="*/ 81 h 86"/>
                <a:gd name="T48" fmla="*/ 58 w 75"/>
                <a:gd name="T49" fmla="*/ 78 h 86"/>
                <a:gd name="T50" fmla="*/ 61 w 75"/>
                <a:gd name="T51" fmla="*/ 73 h 86"/>
                <a:gd name="T52" fmla="*/ 66 w 75"/>
                <a:gd name="T53" fmla="*/ 70 h 86"/>
                <a:gd name="T54" fmla="*/ 57 w 75"/>
                <a:gd name="T55" fmla="*/ 63 h 86"/>
                <a:gd name="T56" fmla="*/ 54 w 75"/>
                <a:gd name="T57" fmla="*/ 56 h 86"/>
                <a:gd name="T58" fmla="*/ 54 w 75"/>
                <a:gd name="T59" fmla="*/ 51 h 86"/>
                <a:gd name="T60" fmla="*/ 63 w 75"/>
                <a:gd name="T61" fmla="*/ 48 h 86"/>
                <a:gd name="T62" fmla="*/ 69 w 75"/>
                <a:gd name="T63" fmla="*/ 45 h 86"/>
                <a:gd name="T64" fmla="*/ 74 w 75"/>
                <a:gd name="T65" fmla="*/ 45 h 86"/>
                <a:gd name="T66" fmla="*/ 74 w 75"/>
                <a:gd name="T67" fmla="*/ 40 h 86"/>
                <a:gd name="T68" fmla="*/ 72 w 75"/>
                <a:gd name="T69" fmla="*/ 33 h 86"/>
                <a:gd name="T70" fmla="*/ 71 w 75"/>
                <a:gd name="T71" fmla="*/ 29 h 86"/>
                <a:gd name="T72" fmla="*/ 69 w 75"/>
                <a:gd name="T73" fmla="*/ 25 h 86"/>
                <a:gd name="T74" fmla="*/ 69 w 75"/>
                <a:gd name="T75" fmla="*/ 21 h 86"/>
                <a:gd name="T76" fmla="*/ 69 w 75"/>
                <a:gd name="T77" fmla="*/ 13 h 86"/>
                <a:gd name="T78" fmla="*/ 69 w 75"/>
                <a:gd name="T79" fmla="*/ 12 h 86"/>
                <a:gd name="T80" fmla="*/ 68 w 75"/>
                <a:gd name="T81" fmla="*/ 11 h 86"/>
                <a:gd name="T82" fmla="*/ 63 w 75"/>
                <a:gd name="T83" fmla="*/ 8 h 86"/>
                <a:gd name="T84" fmla="*/ 64 w 75"/>
                <a:gd name="T85" fmla="*/ 3 h 86"/>
                <a:gd name="T86" fmla="*/ 56 w 75"/>
                <a:gd name="T87" fmla="*/ 5 h 86"/>
                <a:gd name="T88" fmla="*/ 47 w 75"/>
                <a:gd name="T89" fmla="*/ 10 h 86"/>
                <a:gd name="T90" fmla="*/ 42 w 75"/>
                <a:gd name="T91" fmla="*/ 7 h 86"/>
                <a:gd name="T92" fmla="*/ 39 w 75"/>
                <a:gd name="T93" fmla="*/ 6 h 86"/>
                <a:gd name="T94" fmla="*/ 33 w 75"/>
                <a:gd name="T95" fmla="*/ 3 h 86"/>
                <a:gd name="T96" fmla="*/ 33 w 75"/>
                <a:gd name="T97" fmla="*/ 1 h 86"/>
                <a:gd name="T98" fmla="*/ 30 w 75"/>
                <a:gd name="T99" fmla="*/ 1 h 86"/>
                <a:gd name="T100" fmla="*/ 22 w 75"/>
                <a:gd name="T101" fmla="*/ 0 h 86"/>
                <a:gd name="T102" fmla="*/ 23 w 75"/>
                <a:gd name="T103" fmla="*/ 4 h 86"/>
                <a:gd name="T104" fmla="*/ 26 w 75"/>
                <a:gd name="T105" fmla="*/ 11 h 86"/>
                <a:gd name="T106" fmla="*/ 22 w 75"/>
                <a:gd name="T107" fmla="*/ 15 h 86"/>
                <a:gd name="T108" fmla="*/ 16 w 75"/>
                <a:gd name="T109" fmla="*/ 14 h 86"/>
                <a:gd name="T110" fmla="*/ 9 w 75"/>
                <a:gd name="T111" fmla="*/ 15 h 86"/>
                <a:gd name="T112" fmla="*/ 9 w 75"/>
                <a:gd name="T113" fmla="*/ 17 h 86"/>
                <a:gd name="T114" fmla="*/ 9 w 75"/>
                <a:gd name="T115" fmla="*/ 2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86">
                  <a:moveTo>
                    <a:pt x="9" y="22"/>
                  </a:moveTo>
                  <a:cubicBezTo>
                    <a:pt x="7" y="25"/>
                    <a:pt x="5" y="25"/>
                    <a:pt x="5" y="26"/>
                  </a:cubicBezTo>
                  <a:cubicBezTo>
                    <a:pt x="6" y="27"/>
                    <a:pt x="9" y="29"/>
                    <a:pt x="8" y="31"/>
                  </a:cubicBezTo>
                  <a:cubicBezTo>
                    <a:pt x="7" y="32"/>
                    <a:pt x="6" y="31"/>
                    <a:pt x="6" y="33"/>
                  </a:cubicBezTo>
                  <a:cubicBezTo>
                    <a:pt x="6" y="36"/>
                    <a:pt x="3" y="36"/>
                    <a:pt x="2" y="36"/>
                  </a:cubicBezTo>
                  <a:cubicBezTo>
                    <a:pt x="0" y="36"/>
                    <a:pt x="2" y="38"/>
                    <a:pt x="1" y="40"/>
                  </a:cubicBezTo>
                  <a:cubicBezTo>
                    <a:pt x="0" y="41"/>
                    <a:pt x="0" y="45"/>
                    <a:pt x="0" y="46"/>
                  </a:cubicBezTo>
                  <a:cubicBezTo>
                    <a:pt x="0" y="48"/>
                    <a:pt x="3" y="50"/>
                    <a:pt x="2" y="52"/>
                  </a:cubicBezTo>
                  <a:cubicBezTo>
                    <a:pt x="2" y="53"/>
                    <a:pt x="0" y="54"/>
                    <a:pt x="1" y="55"/>
                  </a:cubicBezTo>
                  <a:cubicBezTo>
                    <a:pt x="1" y="56"/>
                    <a:pt x="3" y="57"/>
                    <a:pt x="3" y="62"/>
                  </a:cubicBezTo>
                  <a:cubicBezTo>
                    <a:pt x="4" y="62"/>
                    <a:pt x="5" y="62"/>
                    <a:pt x="5" y="63"/>
                  </a:cubicBezTo>
                  <a:cubicBezTo>
                    <a:pt x="6" y="64"/>
                    <a:pt x="8" y="65"/>
                    <a:pt x="10" y="65"/>
                  </a:cubicBezTo>
                  <a:cubicBezTo>
                    <a:pt x="13" y="65"/>
                    <a:pt x="14" y="67"/>
                    <a:pt x="15" y="67"/>
                  </a:cubicBezTo>
                  <a:cubicBezTo>
                    <a:pt x="16" y="67"/>
                    <a:pt x="19" y="68"/>
                    <a:pt x="17" y="70"/>
                  </a:cubicBezTo>
                  <a:cubicBezTo>
                    <a:pt x="14" y="72"/>
                    <a:pt x="14" y="74"/>
                    <a:pt x="13" y="77"/>
                  </a:cubicBezTo>
                  <a:cubicBezTo>
                    <a:pt x="13" y="78"/>
                    <a:pt x="13" y="80"/>
                    <a:pt x="13" y="82"/>
                  </a:cubicBezTo>
                  <a:cubicBezTo>
                    <a:pt x="15" y="82"/>
                    <a:pt x="18" y="82"/>
                    <a:pt x="20" y="81"/>
                  </a:cubicBezTo>
                  <a:cubicBezTo>
                    <a:pt x="22" y="80"/>
                    <a:pt x="23" y="80"/>
                    <a:pt x="25" y="81"/>
                  </a:cubicBezTo>
                  <a:cubicBezTo>
                    <a:pt x="27" y="82"/>
                    <a:pt x="29" y="83"/>
                    <a:pt x="30" y="83"/>
                  </a:cubicBezTo>
                  <a:cubicBezTo>
                    <a:pt x="30" y="83"/>
                    <a:pt x="31" y="82"/>
                    <a:pt x="31" y="82"/>
                  </a:cubicBezTo>
                  <a:cubicBezTo>
                    <a:pt x="33" y="82"/>
                    <a:pt x="35" y="86"/>
                    <a:pt x="36" y="84"/>
                  </a:cubicBezTo>
                  <a:cubicBezTo>
                    <a:pt x="37" y="82"/>
                    <a:pt x="40" y="82"/>
                    <a:pt x="41" y="83"/>
                  </a:cubicBezTo>
                  <a:cubicBezTo>
                    <a:pt x="42" y="84"/>
                    <a:pt x="44" y="84"/>
                    <a:pt x="46" y="83"/>
                  </a:cubicBezTo>
                  <a:cubicBezTo>
                    <a:pt x="47" y="81"/>
                    <a:pt x="53" y="80"/>
                    <a:pt x="55" y="81"/>
                  </a:cubicBezTo>
                  <a:cubicBezTo>
                    <a:pt x="56" y="81"/>
                    <a:pt x="59" y="83"/>
                    <a:pt x="58" y="78"/>
                  </a:cubicBezTo>
                  <a:cubicBezTo>
                    <a:pt x="57" y="74"/>
                    <a:pt x="61" y="75"/>
                    <a:pt x="61" y="73"/>
                  </a:cubicBezTo>
                  <a:cubicBezTo>
                    <a:pt x="62" y="72"/>
                    <a:pt x="67" y="71"/>
                    <a:pt x="66" y="70"/>
                  </a:cubicBezTo>
                  <a:cubicBezTo>
                    <a:pt x="65" y="68"/>
                    <a:pt x="59" y="64"/>
                    <a:pt x="57" y="63"/>
                  </a:cubicBezTo>
                  <a:cubicBezTo>
                    <a:pt x="55" y="62"/>
                    <a:pt x="55" y="58"/>
                    <a:pt x="54" y="56"/>
                  </a:cubicBezTo>
                  <a:cubicBezTo>
                    <a:pt x="53" y="54"/>
                    <a:pt x="51" y="52"/>
                    <a:pt x="54" y="51"/>
                  </a:cubicBezTo>
                  <a:cubicBezTo>
                    <a:pt x="56" y="51"/>
                    <a:pt x="61" y="50"/>
                    <a:pt x="63" y="48"/>
                  </a:cubicBezTo>
                  <a:cubicBezTo>
                    <a:pt x="65" y="46"/>
                    <a:pt x="68" y="46"/>
                    <a:pt x="69" y="45"/>
                  </a:cubicBezTo>
                  <a:cubicBezTo>
                    <a:pt x="71" y="44"/>
                    <a:pt x="73" y="46"/>
                    <a:pt x="74" y="45"/>
                  </a:cubicBezTo>
                  <a:cubicBezTo>
                    <a:pt x="75" y="44"/>
                    <a:pt x="75" y="41"/>
                    <a:pt x="74" y="40"/>
                  </a:cubicBezTo>
                  <a:cubicBezTo>
                    <a:pt x="73" y="39"/>
                    <a:pt x="72" y="36"/>
                    <a:pt x="72" y="33"/>
                  </a:cubicBezTo>
                  <a:cubicBezTo>
                    <a:pt x="72" y="30"/>
                    <a:pt x="71" y="30"/>
                    <a:pt x="71" y="29"/>
                  </a:cubicBezTo>
                  <a:cubicBezTo>
                    <a:pt x="71" y="27"/>
                    <a:pt x="70" y="25"/>
                    <a:pt x="69" y="25"/>
                  </a:cubicBezTo>
                  <a:cubicBezTo>
                    <a:pt x="68" y="24"/>
                    <a:pt x="67" y="23"/>
                    <a:pt x="69" y="21"/>
                  </a:cubicBezTo>
                  <a:cubicBezTo>
                    <a:pt x="70" y="19"/>
                    <a:pt x="69" y="14"/>
                    <a:pt x="69" y="13"/>
                  </a:cubicBezTo>
                  <a:cubicBezTo>
                    <a:pt x="69" y="12"/>
                    <a:pt x="69" y="12"/>
                    <a:pt x="69" y="12"/>
                  </a:cubicBezTo>
                  <a:cubicBezTo>
                    <a:pt x="68" y="11"/>
                    <a:pt x="68" y="11"/>
                    <a:pt x="68" y="11"/>
                  </a:cubicBezTo>
                  <a:cubicBezTo>
                    <a:pt x="68" y="9"/>
                    <a:pt x="66" y="8"/>
                    <a:pt x="63" y="8"/>
                  </a:cubicBezTo>
                  <a:cubicBezTo>
                    <a:pt x="60" y="8"/>
                    <a:pt x="65" y="5"/>
                    <a:pt x="64" y="3"/>
                  </a:cubicBezTo>
                  <a:cubicBezTo>
                    <a:pt x="63" y="1"/>
                    <a:pt x="59" y="6"/>
                    <a:pt x="56" y="5"/>
                  </a:cubicBezTo>
                  <a:cubicBezTo>
                    <a:pt x="53" y="4"/>
                    <a:pt x="49" y="8"/>
                    <a:pt x="47" y="10"/>
                  </a:cubicBezTo>
                  <a:cubicBezTo>
                    <a:pt x="44" y="12"/>
                    <a:pt x="40" y="10"/>
                    <a:pt x="42" y="7"/>
                  </a:cubicBezTo>
                  <a:cubicBezTo>
                    <a:pt x="44" y="4"/>
                    <a:pt x="42" y="5"/>
                    <a:pt x="39" y="6"/>
                  </a:cubicBezTo>
                  <a:cubicBezTo>
                    <a:pt x="37" y="7"/>
                    <a:pt x="33" y="5"/>
                    <a:pt x="33" y="3"/>
                  </a:cubicBezTo>
                  <a:cubicBezTo>
                    <a:pt x="33" y="2"/>
                    <a:pt x="33" y="1"/>
                    <a:pt x="33" y="1"/>
                  </a:cubicBezTo>
                  <a:cubicBezTo>
                    <a:pt x="31" y="1"/>
                    <a:pt x="30" y="1"/>
                    <a:pt x="30" y="1"/>
                  </a:cubicBezTo>
                  <a:cubicBezTo>
                    <a:pt x="28" y="0"/>
                    <a:pt x="25" y="0"/>
                    <a:pt x="22" y="0"/>
                  </a:cubicBezTo>
                  <a:cubicBezTo>
                    <a:pt x="23" y="2"/>
                    <a:pt x="24" y="3"/>
                    <a:pt x="23" y="4"/>
                  </a:cubicBezTo>
                  <a:cubicBezTo>
                    <a:pt x="22" y="6"/>
                    <a:pt x="24" y="8"/>
                    <a:pt x="26" y="11"/>
                  </a:cubicBezTo>
                  <a:cubicBezTo>
                    <a:pt x="27" y="14"/>
                    <a:pt x="22" y="13"/>
                    <a:pt x="22" y="15"/>
                  </a:cubicBezTo>
                  <a:cubicBezTo>
                    <a:pt x="22" y="17"/>
                    <a:pt x="17" y="15"/>
                    <a:pt x="16" y="14"/>
                  </a:cubicBezTo>
                  <a:cubicBezTo>
                    <a:pt x="14" y="13"/>
                    <a:pt x="9" y="14"/>
                    <a:pt x="9" y="15"/>
                  </a:cubicBezTo>
                  <a:cubicBezTo>
                    <a:pt x="10" y="15"/>
                    <a:pt x="9" y="16"/>
                    <a:pt x="9" y="17"/>
                  </a:cubicBezTo>
                  <a:cubicBezTo>
                    <a:pt x="10" y="19"/>
                    <a:pt x="10" y="21"/>
                    <a:pt x="9" y="22"/>
                  </a:cubicBez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11" name="Freeform 89"/>
            <p:cNvSpPr>
              <a:spLocks/>
            </p:cNvSpPr>
            <p:nvPr/>
          </p:nvSpPr>
          <p:spPr bwMode="auto">
            <a:xfrm>
              <a:off x="6342658" y="2097625"/>
              <a:ext cx="265219" cy="439006"/>
            </a:xfrm>
            <a:custGeom>
              <a:avLst/>
              <a:gdLst>
                <a:gd name="T0" fmla="*/ 75 w 88"/>
                <a:gd name="T1" fmla="*/ 118 h 141"/>
                <a:gd name="T2" fmla="*/ 87 w 88"/>
                <a:gd name="T3" fmla="*/ 106 h 141"/>
                <a:gd name="T4" fmla="*/ 85 w 88"/>
                <a:gd name="T5" fmla="*/ 99 h 141"/>
                <a:gd name="T6" fmla="*/ 74 w 88"/>
                <a:gd name="T7" fmla="*/ 91 h 141"/>
                <a:gd name="T8" fmla="*/ 80 w 88"/>
                <a:gd name="T9" fmla="*/ 86 h 141"/>
                <a:gd name="T10" fmla="*/ 75 w 88"/>
                <a:gd name="T11" fmla="*/ 82 h 141"/>
                <a:gd name="T12" fmla="*/ 76 w 88"/>
                <a:gd name="T13" fmla="*/ 78 h 141"/>
                <a:gd name="T14" fmla="*/ 72 w 88"/>
                <a:gd name="T15" fmla="*/ 75 h 141"/>
                <a:gd name="T16" fmla="*/ 74 w 88"/>
                <a:gd name="T17" fmla="*/ 72 h 141"/>
                <a:gd name="T18" fmla="*/ 73 w 88"/>
                <a:gd name="T19" fmla="*/ 66 h 141"/>
                <a:gd name="T20" fmla="*/ 76 w 88"/>
                <a:gd name="T21" fmla="*/ 61 h 141"/>
                <a:gd name="T22" fmla="*/ 68 w 88"/>
                <a:gd name="T23" fmla="*/ 48 h 141"/>
                <a:gd name="T24" fmla="*/ 70 w 88"/>
                <a:gd name="T25" fmla="*/ 43 h 141"/>
                <a:gd name="T26" fmla="*/ 75 w 88"/>
                <a:gd name="T27" fmla="*/ 37 h 141"/>
                <a:gd name="T28" fmla="*/ 69 w 88"/>
                <a:gd name="T29" fmla="*/ 31 h 141"/>
                <a:gd name="T30" fmla="*/ 64 w 88"/>
                <a:gd name="T31" fmla="*/ 28 h 141"/>
                <a:gd name="T32" fmla="*/ 63 w 88"/>
                <a:gd name="T33" fmla="*/ 23 h 141"/>
                <a:gd name="T34" fmla="*/ 64 w 88"/>
                <a:gd name="T35" fmla="*/ 19 h 141"/>
                <a:gd name="T36" fmla="*/ 67 w 88"/>
                <a:gd name="T37" fmla="*/ 16 h 141"/>
                <a:gd name="T38" fmla="*/ 69 w 88"/>
                <a:gd name="T39" fmla="*/ 13 h 141"/>
                <a:gd name="T40" fmla="*/ 69 w 88"/>
                <a:gd name="T41" fmla="*/ 8 h 141"/>
                <a:gd name="T42" fmla="*/ 61 w 88"/>
                <a:gd name="T43" fmla="*/ 2 h 141"/>
                <a:gd name="T44" fmla="*/ 54 w 88"/>
                <a:gd name="T45" fmla="*/ 2 h 141"/>
                <a:gd name="T46" fmla="*/ 45 w 88"/>
                <a:gd name="T47" fmla="*/ 4 h 141"/>
                <a:gd name="T48" fmla="*/ 40 w 88"/>
                <a:gd name="T49" fmla="*/ 10 h 141"/>
                <a:gd name="T50" fmla="*/ 39 w 88"/>
                <a:gd name="T51" fmla="*/ 17 h 141"/>
                <a:gd name="T52" fmla="*/ 35 w 88"/>
                <a:gd name="T53" fmla="*/ 22 h 141"/>
                <a:gd name="T54" fmla="*/ 30 w 88"/>
                <a:gd name="T55" fmla="*/ 21 h 141"/>
                <a:gd name="T56" fmla="*/ 24 w 88"/>
                <a:gd name="T57" fmla="*/ 20 h 141"/>
                <a:gd name="T58" fmla="*/ 15 w 88"/>
                <a:gd name="T59" fmla="*/ 20 h 141"/>
                <a:gd name="T60" fmla="*/ 5 w 88"/>
                <a:gd name="T61" fmla="*/ 13 h 141"/>
                <a:gd name="T62" fmla="*/ 0 w 88"/>
                <a:gd name="T63" fmla="*/ 17 h 141"/>
                <a:gd name="T64" fmla="*/ 9 w 88"/>
                <a:gd name="T65" fmla="*/ 24 h 141"/>
                <a:gd name="T66" fmla="*/ 21 w 88"/>
                <a:gd name="T67" fmla="*/ 31 h 141"/>
                <a:gd name="T68" fmla="*/ 21 w 88"/>
                <a:gd name="T69" fmla="*/ 39 h 141"/>
                <a:gd name="T70" fmla="*/ 23 w 88"/>
                <a:gd name="T71" fmla="*/ 47 h 141"/>
                <a:gd name="T72" fmla="*/ 23 w 88"/>
                <a:gd name="T73" fmla="*/ 54 h 141"/>
                <a:gd name="T74" fmla="*/ 25 w 88"/>
                <a:gd name="T75" fmla="*/ 58 h 141"/>
                <a:gd name="T76" fmla="*/ 26 w 88"/>
                <a:gd name="T77" fmla="*/ 62 h 141"/>
                <a:gd name="T78" fmla="*/ 33 w 88"/>
                <a:gd name="T79" fmla="*/ 65 h 141"/>
                <a:gd name="T80" fmla="*/ 35 w 88"/>
                <a:gd name="T81" fmla="*/ 72 h 141"/>
                <a:gd name="T82" fmla="*/ 34 w 88"/>
                <a:gd name="T83" fmla="*/ 75 h 141"/>
                <a:gd name="T84" fmla="*/ 29 w 88"/>
                <a:gd name="T85" fmla="*/ 78 h 141"/>
                <a:gd name="T86" fmla="*/ 21 w 88"/>
                <a:gd name="T87" fmla="*/ 87 h 141"/>
                <a:gd name="T88" fmla="*/ 16 w 88"/>
                <a:gd name="T89" fmla="*/ 91 h 141"/>
                <a:gd name="T90" fmla="*/ 11 w 88"/>
                <a:gd name="T91" fmla="*/ 95 h 141"/>
                <a:gd name="T92" fmla="*/ 5 w 88"/>
                <a:gd name="T93" fmla="*/ 98 h 141"/>
                <a:gd name="T94" fmla="*/ 2 w 88"/>
                <a:gd name="T95" fmla="*/ 104 h 141"/>
                <a:gd name="T96" fmla="*/ 2 w 88"/>
                <a:gd name="T97" fmla="*/ 108 h 141"/>
                <a:gd name="T98" fmla="*/ 3 w 88"/>
                <a:gd name="T99" fmla="*/ 114 h 141"/>
                <a:gd name="T100" fmla="*/ 4 w 88"/>
                <a:gd name="T101" fmla="*/ 124 h 141"/>
                <a:gd name="T102" fmla="*/ 2 w 88"/>
                <a:gd name="T103" fmla="*/ 132 h 141"/>
                <a:gd name="T104" fmla="*/ 10 w 88"/>
                <a:gd name="T105" fmla="*/ 136 h 141"/>
                <a:gd name="T106" fmla="*/ 15 w 88"/>
                <a:gd name="T107" fmla="*/ 138 h 141"/>
                <a:gd name="T108" fmla="*/ 24 w 88"/>
                <a:gd name="T109" fmla="*/ 140 h 141"/>
                <a:gd name="T110" fmla="*/ 50 w 88"/>
                <a:gd name="T111" fmla="*/ 134 h 141"/>
                <a:gd name="T112" fmla="*/ 58 w 88"/>
                <a:gd name="T113" fmla="*/ 134 h 141"/>
                <a:gd name="T114" fmla="*/ 62 w 88"/>
                <a:gd name="T115" fmla="*/ 128 h 141"/>
                <a:gd name="T116" fmla="*/ 75 w 88"/>
                <a:gd name="T117" fmla="*/ 11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8" h="141">
                  <a:moveTo>
                    <a:pt x="75" y="118"/>
                  </a:moveTo>
                  <a:cubicBezTo>
                    <a:pt x="77" y="113"/>
                    <a:pt x="86" y="110"/>
                    <a:pt x="87" y="106"/>
                  </a:cubicBezTo>
                  <a:cubicBezTo>
                    <a:pt x="88" y="104"/>
                    <a:pt x="88" y="103"/>
                    <a:pt x="85" y="99"/>
                  </a:cubicBezTo>
                  <a:cubicBezTo>
                    <a:pt x="82" y="96"/>
                    <a:pt x="75" y="93"/>
                    <a:pt x="74" y="91"/>
                  </a:cubicBezTo>
                  <a:cubicBezTo>
                    <a:pt x="74" y="89"/>
                    <a:pt x="80" y="89"/>
                    <a:pt x="80" y="86"/>
                  </a:cubicBezTo>
                  <a:cubicBezTo>
                    <a:pt x="79" y="84"/>
                    <a:pt x="76" y="84"/>
                    <a:pt x="75" y="82"/>
                  </a:cubicBezTo>
                  <a:cubicBezTo>
                    <a:pt x="74" y="80"/>
                    <a:pt x="77" y="79"/>
                    <a:pt x="76" y="78"/>
                  </a:cubicBezTo>
                  <a:cubicBezTo>
                    <a:pt x="76" y="77"/>
                    <a:pt x="72" y="76"/>
                    <a:pt x="72" y="75"/>
                  </a:cubicBezTo>
                  <a:cubicBezTo>
                    <a:pt x="72" y="74"/>
                    <a:pt x="75" y="74"/>
                    <a:pt x="74" y="72"/>
                  </a:cubicBezTo>
                  <a:cubicBezTo>
                    <a:pt x="74" y="71"/>
                    <a:pt x="71" y="68"/>
                    <a:pt x="73" y="66"/>
                  </a:cubicBezTo>
                  <a:cubicBezTo>
                    <a:pt x="75" y="64"/>
                    <a:pt x="78" y="66"/>
                    <a:pt x="76" y="61"/>
                  </a:cubicBezTo>
                  <a:cubicBezTo>
                    <a:pt x="73" y="56"/>
                    <a:pt x="69" y="50"/>
                    <a:pt x="68" y="48"/>
                  </a:cubicBezTo>
                  <a:cubicBezTo>
                    <a:pt x="67" y="47"/>
                    <a:pt x="69" y="44"/>
                    <a:pt x="70" y="43"/>
                  </a:cubicBezTo>
                  <a:cubicBezTo>
                    <a:pt x="72" y="42"/>
                    <a:pt x="75" y="39"/>
                    <a:pt x="75" y="37"/>
                  </a:cubicBezTo>
                  <a:cubicBezTo>
                    <a:pt x="75" y="36"/>
                    <a:pt x="71" y="32"/>
                    <a:pt x="69" y="31"/>
                  </a:cubicBezTo>
                  <a:cubicBezTo>
                    <a:pt x="68" y="30"/>
                    <a:pt x="65" y="30"/>
                    <a:pt x="64" y="28"/>
                  </a:cubicBezTo>
                  <a:cubicBezTo>
                    <a:pt x="63" y="25"/>
                    <a:pt x="62" y="25"/>
                    <a:pt x="63" y="23"/>
                  </a:cubicBezTo>
                  <a:cubicBezTo>
                    <a:pt x="64" y="22"/>
                    <a:pt x="64" y="20"/>
                    <a:pt x="64" y="19"/>
                  </a:cubicBezTo>
                  <a:cubicBezTo>
                    <a:pt x="64" y="17"/>
                    <a:pt x="67" y="18"/>
                    <a:pt x="67" y="16"/>
                  </a:cubicBezTo>
                  <a:cubicBezTo>
                    <a:pt x="68" y="15"/>
                    <a:pt x="68" y="14"/>
                    <a:pt x="69" y="13"/>
                  </a:cubicBezTo>
                  <a:cubicBezTo>
                    <a:pt x="69" y="11"/>
                    <a:pt x="70" y="10"/>
                    <a:pt x="69" y="8"/>
                  </a:cubicBezTo>
                  <a:cubicBezTo>
                    <a:pt x="69" y="6"/>
                    <a:pt x="62" y="5"/>
                    <a:pt x="61" y="2"/>
                  </a:cubicBezTo>
                  <a:cubicBezTo>
                    <a:pt x="59" y="0"/>
                    <a:pt x="55" y="1"/>
                    <a:pt x="54" y="2"/>
                  </a:cubicBezTo>
                  <a:cubicBezTo>
                    <a:pt x="53" y="4"/>
                    <a:pt x="45" y="2"/>
                    <a:pt x="45" y="4"/>
                  </a:cubicBezTo>
                  <a:cubicBezTo>
                    <a:pt x="45" y="7"/>
                    <a:pt x="40" y="7"/>
                    <a:pt x="40" y="10"/>
                  </a:cubicBezTo>
                  <a:cubicBezTo>
                    <a:pt x="40" y="13"/>
                    <a:pt x="43" y="18"/>
                    <a:pt x="39" y="17"/>
                  </a:cubicBezTo>
                  <a:cubicBezTo>
                    <a:pt x="35" y="17"/>
                    <a:pt x="37" y="19"/>
                    <a:pt x="35" y="22"/>
                  </a:cubicBezTo>
                  <a:cubicBezTo>
                    <a:pt x="33" y="25"/>
                    <a:pt x="33" y="20"/>
                    <a:pt x="30" y="21"/>
                  </a:cubicBezTo>
                  <a:cubicBezTo>
                    <a:pt x="28" y="22"/>
                    <a:pt x="25" y="18"/>
                    <a:pt x="24" y="20"/>
                  </a:cubicBezTo>
                  <a:cubicBezTo>
                    <a:pt x="23" y="22"/>
                    <a:pt x="19" y="21"/>
                    <a:pt x="15" y="20"/>
                  </a:cubicBezTo>
                  <a:cubicBezTo>
                    <a:pt x="11" y="19"/>
                    <a:pt x="9" y="14"/>
                    <a:pt x="5" y="13"/>
                  </a:cubicBezTo>
                  <a:cubicBezTo>
                    <a:pt x="3" y="13"/>
                    <a:pt x="1" y="15"/>
                    <a:pt x="0" y="17"/>
                  </a:cubicBezTo>
                  <a:cubicBezTo>
                    <a:pt x="3" y="19"/>
                    <a:pt x="5" y="22"/>
                    <a:pt x="9" y="24"/>
                  </a:cubicBezTo>
                  <a:cubicBezTo>
                    <a:pt x="13" y="26"/>
                    <a:pt x="21" y="28"/>
                    <a:pt x="21" y="31"/>
                  </a:cubicBezTo>
                  <a:cubicBezTo>
                    <a:pt x="21" y="34"/>
                    <a:pt x="19" y="38"/>
                    <a:pt x="21" y="39"/>
                  </a:cubicBezTo>
                  <a:cubicBezTo>
                    <a:pt x="23" y="40"/>
                    <a:pt x="21" y="46"/>
                    <a:pt x="23" y="47"/>
                  </a:cubicBezTo>
                  <a:cubicBezTo>
                    <a:pt x="26" y="48"/>
                    <a:pt x="25" y="54"/>
                    <a:pt x="23" y="54"/>
                  </a:cubicBezTo>
                  <a:cubicBezTo>
                    <a:pt x="21" y="54"/>
                    <a:pt x="23" y="57"/>
                    <a:pt x="25" y="58"/>
                  </a:cubicBezTo>
                  <a:cubicBezTo>
                    <a:pt x="25" y="59"/>
                    <a:pt x="26" y="61"/>
                    <a:pt x="26" y="62"/>
                  </a:cubicBezTo>
                  <a:cubicBezTo>
                    <a:pt x="28" y="63"/>
                    <a:pt x="30" y="64"/>
                    <a:pt x="33" y="65"/>
                  </a:cubicBezTo>
                  <a:cubicBezTo>
                    <a:pt x="36" y="67"/>
                    <a:pt x="35" y="69"/>
                    <a:pt x="35" y="72"/>
                  </a:cubicBezTo>
                  <a:cubicBezTo>
                    <a:pt x="36" y="74"/>
                    <a:pt x="36" y="76"/>
                    <a:pt x="34" y="75"/>
                  </a:cubicBezTo>
                  <a:cubicBezTo>
                    <a:pt x="32" y="74"/>
                    <a:pt x="30" y="75"/>
                    <a:pt x="29" y="78"/>
                  </a:cubicBezTo>
                  <a:cubicBezTo>
                    <a:pt x="28" y="82"/>
                    <a:pt x="24" y="87"/>
                    <a:pt x="21" y="87"/>
                  </a:cubicBezTo>
                  <a:cubicBezTo>
                    <a:pt x="18" y="87"/>
                    <a:pt x="18" y="90"/>
                    <a:pt x="16" y="91"/>
                  </a:cubicBezTo>
                  <a:cubicBezTo>
                    <a:pt x="13" y="91"/>
                    <a:pt x="11" y="93"/>
                    <a:pt x="11" y="95"/>
                  </a:cubicBezTo>
                  <a:cubicBezTo>
                    <a:pt x="11" y="98"/>
                    <a:pt x="8" y="98"/>
                    <a:pt x="5" y="98"/>
                  </a:cubicBezTo>
                  <a:cubicBezTo>
                    <a:pt x="3" y="98"/>
                    <a:pt x="4" y="102"/>
                    <a:pt x="2" y="104"/>
                  </a:cubicBezTo>
                  <a:cubicBezTo>
                    <a:pt x="0" y="105"/>
                    <a:pt x="0" y="106"/>
                    <a:pt x="2" y="108"/>
                  </a:cubicBezTo>
                  <a:cubicBezTo>
                    <a:pt x="4" y="111"/>
                    <a:pt x="2" y="113"/>
                    <a:pt x="3" y="114"/>
                  </a:cubicBezTo>
                  <a:cubicBezTo>
                    <a:pt x="4" y="116"/>
                    <a:pt x="6" y="120"/>
                    <a:pt x="4" y="124"/>
                  </a:cubicBezTo>
                  <a:cubicBezTo>
                    <a:pt x="3" y="128"/>
                    <a:pt x="1" y="133"/>
                    <a:pt x="2" y="132"/>
                  </a:cubicBezTo>
                  <a:cubicBezTo>
                    <a:pt x="4" y="132"/>
                    <a:pt x="7" y="136"/>
                    <a:pt x="10" y="136"/>
                  </a:cubicBezTo>
                  <a:cubicBezTo>
                    <a:pt x="12" y="135"/>
                    <a:pt x="13" y="139"/>
                    <a:pt x="15" y="138"/>
                  </a:cubicBezTo>
                  <a:cubicBezTo>
                    <a:pt x="17" y="138"/>
                    <a:pt x="17" y="141"/>
                    <a:pt x="24" y="140"/>
                  </a:cubicBezTo>
                  <a:cubicBezTo>
                    <a:pt x="31" y="140"/>
                    <a:pt x="45" y="134"/>
                    <a:pt x="50" y="134"/>
                  </a:cubicBezTo>
                  <a:cubicBezTo>
                    <a:pt x="54" y="134"/>
                    <a:pt x="56" y="134"/>
                    <a:pt x="58" y="134"/>
                  </a:cubicBezTo>
                  <a:cubicBezTo>
                    <a:pt x="59" y="132"/>
                    <a:pt x="61" y="130"/>
                    <a:pt x="62" y="128"/>
                  </a:cubicBezTo>
                  <a:cubicBezTo>
                    <a:pt x="65" y="125"/>
                    <a:pt x="73" y="122"/>
                    <a:pt x="75" y="11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12" name="Freeform 90"/>
            <p:cNvSpPr>
              <a:spLocks/>
            </p:cNvSpPr>
            <p:nvPr/>
          </p:nvSpPr>
          <p:spPr bwMode="auto">
            <a:xfrm>
              <a:off x="6683106" y="3469846"/>
              <a:ext cx="532987" cy="441634"/>
            </a:xfrm>
            <a:custGeom>
              <a:avLst/>
              <a:gdLst>
                <a:gd name="T0" fmla="*/ 106 w 177"/>
                <a:gd name="T1" fmla="*/ 30 h 142"/>
                <a:gd name="T2" fmla="*/ 91 w 177"/>
                <a:gd name="T3" fmla="*/ 28 h 142"/>
                <a:gd name="T4" fmla="*/ 81 w 177"/>
                <a:gd name="T5" fmla="*/ 25 h 142"/>
                <a:gd name="T6" fmla="*/ 61 w 177"/>
                <a:gd name="T7" fmla="*/ 10 h 142"/>
                <a:gd name="T8" fmla="*/ 44 w 177"/>
                <a:gd name="T9" fmla="*/ 0 h 142"/>
                <a:gd name="T10" fmla="*/ 37 w 177"/>
                <a:gd name="T11" fmla="*/ 0 h 142"/>
                <a:gd name="T12" fmla="*/ 29 w 177"/>
                <a:gd name="T13" fmla="*/ 3 h 142"/>
                <a:gd name="T14" fmla="*/ 20 w 177"/>
                <a:gd name="T15" fmla="*/ 8 h 142"/>
                <a:gd name="T16" fmla="*/ 27 w 177"/>
                <a:gd name="T17" fmla="*/ 16 h 142"/>
                <a:gd name="T18" fmla="*/ 22 w 177"/>
                <a:gd name="T19" fmla="*/ 20 h 142"/>
                <a:gd name="T20" fmla="*/ 16 w 177"/>
                <a:gd name="T21" fmla="*/ 22 h 142"/>
                <a:gd name="T22" fmla="*/ 10 w 177"/>
                <a:gd name="T23" fmla="*/ 27 h 142"/>
                <a:gd name="T24" fmla="*/ 1 w 177"/>
                <a:gd name="T25" fmla="*/ 23 h 142"/>
                <a:gd name="T26" fmla="*/ 0 w 177"/>
                <a:gd name="T27" fmla="*/ 26 h 142"/>
                <a:gd name="T28" fmla="*/ 0 w 177"/>
                <a:gd name="T29" fmla="*/ 28 h 142"/>
                <a:gd name="T30" fmla="*/ 1 w 177"/>
                <a:gd name="T31" fmla="*/ 38 h 142"/>
                <a:gd name="T32" fmla="*/ 8 w 177"/>
                <a:gd name="T33" fmla="*/ 46 h 142"/>
                <a:gd name="T34" fmla="*/ 20 w 177"/>
                <a:gd name="T35" fmla="*/ 65 h 142"/>
                <a:gd name="T36" fmla="*/ 27 w 177"/>
                <a:gd name="T37" fmla="*/ 74 h 142"/>
                <a:gd name="T38" fmla="*/ 35 w 177"/>
                <a:gd name="T39" fmla="*/ 84 h 142"/>
                <a:gd name="T40" fmla="*/ 37 w 177"/>
                <a:gd name="T41" fmla="*/ 93 h 142"/>
                <a:gd name="T42" fmla="*/ 43 w 177"/>
                <a:gd name="T43" fmla="*/ 107 h 142"/>
                <a:gd name="T44" fmla="*/ 53 w 177"/>
                <a:gd name="T45" fmla="*/ 118 h 142"/>
                <a:gd name="T46" fmla="*/ 61 w 177"/>
                <a:gd name="T47" fmla="*/ 131 h 142"/>
                <a:gd name="T48" fmla="*/ 64 w 177"/>
                <a:gd name="T49" fmla="*/ 138 h 142"/>
                <a:gd name="T50" fmla="*/ 67 w 177"/>
                <a:gd name="T51" fmla="*/ 142 h 142"/>
                <a:gd name="T52" fmla="*/ 70 w 177"/>
                <a:gd name="T53" fmla="*/ 140 h 142"/>
                <a:gd name="T54" fmla="*/ 70 w 177"/>
                <a:gd name="T55" fmla="*/ 136 h 142"/>
                <a:gd name="T56" fmla="*/ 74 w 177"/>
                <a:gd name="T57" fmla="*/ 133 h 142"/>
                <a:gd name="T58" fmla="*/ 80 w 177"/>
                <a:gd name="T59" fmla="*/ 134 h 142"/>
                <a:gd name="T60" fmla="*/ 90 w 177"/>
                <a:gd name="T61" fmla="*/ 134 h 142"/>
                <a:gd name="T62" fmla="*/ 102 w 177"/>
                <a:gd name="T63" fmla="*/ 136 h 142"/>
                <a:gd name="T64" fmla="*/ 108 w 177"/>
                <a:gd name="T65" fmla="*/ 134 h 142"/>
                <a:gd name="T66" fmla="*/ 121 w 177"/>
                <a:gd name="T67" fmla="*/ 123 h 142"/>
                <a:gd name="T68" fmla="*/ 138 w 177"/>
                <a:gd name="T69" fmla="*/ 122 h 142"/>
                <a:gd name="T70" fmla="*/ 171 w 177"/>
                <a:gd name="T71" fmla="*/ 111 h 142"/>
                <a:gd name="T72" fmla="*/ 177 w 177"/>
                <a:gd name="T73" fmla="*/ 93 h 142"/>
                <a:gd name="T74" fmla="*/ 173 w 177"/>
                <a:gd name="T75" fmla="*/ 87 h 142"/>
                <a:gd name="T76" fmla="*/ 152 w 177"/>
                <a:gd name="T77" fmla="*/ 85 h 142"/>
                <a:gd name="T78" fmla="*/ 145 w 177"/>
                <a:gd name="T79" fmla="*/ 76 h 142"/>
                <a:gd name="T80" fmla="*/ 142 w 177"/>
                <a:gd name="T81" fmla="*/ 71 h 142"/>
                <a:gd name="T82" fmla="*/ 135 w 177"/>
                <a:gd name="T83" fmla="*/ 66 h 142"/>
                <a:gd name="T84" fmla="*/ 130 w 177"/>
                <a:gd name="T85" fmla="*/ 57 h 142"/>
                <a:gd name="T86" fmla="*/ 127 w 177"/>
                <a:gd name="T87" fmla="*/ 48 h 142"/>
                <a:gd name="T88" fmla="*/ 118 w 177"/>
                <a:gd name="T89" fmla="*/ 38 h 142"/>
                <a:gd name="T90" fmla="*/ 117 w 177"/>
                <a:gd name="T91" fmla="*/ 34 h 142"/>
                <a:gd name="T92" fmla="*/ 110 w 177"/>
                <a:gd name="T93" fmla="*/ 34 h 142"/>
                <a:gd name="T94" fmla="*/ 106 w 177"/>
                <a:gd name="T95" fmla="*/ 3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7" h="142">
                  <a:moveTo>
                    <a:pt x="106" y="30"/>
                  </a:moveTo>
                  <a:cubicBezTo>
                    <a:pt x="106" y="30"/>
                    <a:pt x="93" y="28"/>
                    <a:pt x="91" y="28"/>
                  </a:cubicBezTo>
                  <a:cubicBezTo>
                    <a:pt x="89" y="28"/>
                    <a:pt x="84" y="28"/>
                    <a:pt x="81" y="25"/>
                  </a:cubicBezTo>
                  <a:cubicBezTo>
                    <a:pt x="78" y="22"/>
                    <a:pt x="63" y="11"/>
                    <a:pt x="61" y="10"/>
                  </a:cubicBezTo>
                  <a:cubicBezTo>
                    <a:pt x="58" y="9"/>
                    <a:pt x="47" y="1"/>
                    <a:pt x="44" y="0"/>
                  </a:cubicBezTo>
                  <a:cubicBezTo>
                    <a:pt x="41" y="0"/>
                    <a:pt x="41" y="0"/>
                    <a:pt x="37" y="0"/>
                  </a:cubicBezTo>
                  <a:cubicBezTo>
                    <a:pt x="34" y="0"/>
                    <a:pt x="35" y="3"/>
                    <a:pt x="29" y="3"/>
                  </a:cubicBezTo>
                  <a:cubicBezTo>
                    <a:pt x="22" y="3"/>
                    <a:pt x="18" y="8"/>
                    <a:pt x="20" y="8"/>
                  </a:cubicBezTo>
                  <a:cubicBezTo>
                    <a:pt x="22" y="9"/>
                    <a:pt x="29" y="15"/>
                    <a:pt x="27" y="16"/>
                  </a:cubicBezTo>
                  <a:cubicBezTo>
                    <a:pt x="25" y="17"/>
                    <a:pt x="24" y="20"/>
                    <a:pt x="22" y="20"/>
                  </a:cubicBezTo>
                  <a:cubicBezTo>
                    <a:pt x="19" y="20"/>
                    <a:pt x="16" y="20"/>
                    <a:pt x="16" y="22"/>
                  </a:cubicBezTo>
                  <a:cubicBezTo>
                    <a:pt x="16" y="24"/>
                    <a:pt x="13" y="27"/>
                    <a:pt x="10" y="27"/>
                  </a:cubicBezTo>
                  <a:cubicBezTo>
                    <a:pt x="8" y="27"/>
                    <a:pt x="4" y="25"/>
                    <a:pt x="1" y="23"/>
                  </a:cubicBezTo>
                  <a:cubicBezTo>
                    <a:pt x="0" y="26"/>
                    <a:pt x="0" y="26"/>
                    <a:pt x="0" y="26"/>
                  </a:cubicBezTo>
                  <a:cubicBezTo>
                    <a:pt x="0" y="28"/>
                    <a:pt x="0" y="28"/>
                    <a:pt x="0" y="28"/>
                  </a:cubicBezTo>
                  <a:cubicBezTo>
                    <a:pt x="1" y="30"/>
                    <a:pt x="0" y="37"/>
                    <a:pt x="1" y="38"/>
                  </a:cubicBezTo>
                  <a:cubicBezTo>
                    <a:pt x="3" y="38"/>
                    <a:pt x="4" y="42"/>
                    <a:pt x="8" y="46"/>
                  </a:cubicBezTo>
                  <a:cubicBezTo>
                    <a:pt x="12" y="50"/>
                    <a:pt x="20" y="62"/>
                    <a:pt x="20" y="65"/>
                  </a:cubicBezTo>
                  <a:cubicBezTo>
                    <a:pt x="21" y="68"/>
                    <a:pt x="22" y="71"/>
                    <a:pt x="27" y="74"/>
                  </a:cubicBezTo>
                  <a:cubicBezTo>
                    <a:pt x="32" y="78"/>
                    <a:pt x="32" y="82"/>
                    <a:pt x="35" y="84"/>
                  </a:cubicBezTo>
                  <a:cubicBezTo>
                    <a:pt x="37" y="86"/>
                    <a:pt x="37" y="88"/>
                    <a:pt x="37" y="93"/>
                  </a:cubicBezTo>
                  <a:cubicBezTo>
                    <a:pt x="37" y="98"/>
                    <a:pt x="39" y="104"/>
                    <a:pt x="43" y="107"/>
                  </a:cubicBezTo>
                  <a:cubicBezTo>
                    <a:pt x="48" y="110"/>
                    <a:pt x="51" y="113"/>
                    <a:pt x="53" y="118"/>
                  </a:cubicBezTo>
                  <a:cubicBezTo>
                    <a:pt x="55" y="124"/>
                    <a:pt x="58" y="128"/>
                    <a:pt x="61" y="131"/>
                  </a:cubicBezTo>
                  <a:cubicBezTo>
                    <a:pt x="64" y="134"/>
                    <a:pt x="62" y="135"/>
                    <a:pt x="64" y="138"/>
                  </a:cubicBezTo>
                  <a:cubicBezTo>
                    <a:pt x="65" y="139"/>
                    <a:pt x="66" y="140"/>
                    <a:pt x="67" y="142"/>
                  </a:cubicBezTo>
                  <a:cubicBezTo>
                    <a:pt x="69" y="141"/>
                    <a:pt x="70" y="141"/>
                    <a:pt x="70" y="140"/>
                  </a:cubicBezTo>
                  <a:cubicBezTo>
                    <a:pt x="71" y="139"/>
                    <a:pt x="69" y="137"/>
                    <a:pt x="70" y="136"/>
                  </a:cubicBezTo>
                  <a:cubicBezTo>
                    <a:pt x="71" y="135"/>
                    <a:pt x="72" y="133"/>
                    <a:pt x="74" y="133"/>
                  </a:cubicBezTo>
                  <a:cubicBezTo>
                    <a:pt x="75" y="132"/>
                    <a:pt x="77" y="134"/>
                    <a:pt x="80" y="134"/>
                  </a:cubicBezTo>
                  <a:cubicBezTo>
                    <a:pt x="83" y="133"/>
                    <a:pt x="90" y="134"/>
                    <a:pt x="90" y="134"/>
                  </a:cubicBezTo>
                  <a:cubicBezTo>
                    <a:pt x="91" y="135"/>
                    <a:pt x="100" y="135"/>
                    <a:pt x="102" y="136"/>
                  </a:cubicBezTo>
                  <a:cubicBezTo>
                    <a:pt x="104" y="138"/>
                    <a:pt x="107" y="138"/>
                    <a:pt x="108" y="134"/>
                  </a:cubicBezTo>
                  <a:cubicBezTo>
                    <a:pt x="109" y="131"/>
                    <a:pt x="120" y="124"/>
                    <a:pt x="121" y="123"/>
                  </a:cubicBezTo>
                  <a:cubicBezTo>
                    <a:pt x="122" y="122"/>
                    <a:pt x="133" y="123"/>
                    <a:pt x="138" y="122"/>
                  </a:cubicBezTo>
                  <a:cubicBezTo>
                    <a:pt x="142" y="121"/>
                    <a:pt x="170" y="112"/>
                    <a:pt x="171" y="111"/>
                  </a:cubicBezTo>
                  <a:cubicBezTo>
                    <a:pt x="173" y="110"/>
                    <a:pt x="177" y="95"/>
                    <a:pt x="177" y="93"/>
                  </a:cubicBezTo>
                  <a:cubicBezTo>
                    <a:pt x="177" y="92"/>
                    <a:pt x="175" y="87"/>
                    <a:pt x="173" y="87"/>
                  </a:cubicBezTo>
                  <a:cubicBezTo>
                    <a:pt x="171" y="88"/>
                    <a:pt x="153" y="86"/>
                    <a:pt x="152" y="85"/>
                  </a:cubicBezTo>
                  <a:cubicBezTo>
                    <a:pt x="151" y="84"/>
                    <a:pt x="146" y="81"/>
                    <a:pt x="145" y="76"/>
                  </a:cubicBezTo>
                  <a:cubicBezTo>
                    <a:pt x="144" y="75"/>
                    <a:pt x="142" y="73"/>
                    <a:pt x="142" y="71"/>
                  </a:cubicBezTo>
                  <a:cubicBezTo>
                    <a:pt x="140" y="71"/>
                    <a:pt x="137" y="70"/>
                    <a:pt x="135" y="66"/>
                  </a:cubicBezTo>
                  <a:cubicBezTo>
                    <a:pt x="133" y="65"/>
                    <a:pt x="129" y="58"/>
                    <a:pt x="130" y="57"/>
                  </a:cubicBezTo>
                  <a:cubicBezTo>
                    <a:pt x="132" y="54"/>
                    <a:pt x="129" y="50"/>
                    <a:pt x="127" y="48"/>
                  </a:cubicBezTo>
                  <a:cubicBezTo>
                    <a:pt x="124" y="45"/>
                    <a:pt x="118" y="40"/>
                    <a:pt x="118" y="38"/>
                  </a:cubicBezTo>
                  <a:cubicBezTo>
                    <a:pt x="118" y="37"/>
                    <a:pt x="118" y="35"/>
                    <a:pt x="117" y="34"/>
                  </a:cubicBezTo>
                  <a:cubicBezTo>
                    <a:pt x="110" y="34"/>
                    <a:pt x="110" y="34"/>
                    <a:pt x="110" y="34"/>
                  </a:cubicBezTo>
                  <a:lnTo>
                    <a:pt x="106" y="30"/>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13" name="Freeform 91"/>
            <p:cNvSpPr>
              <a:spLocks/>
            </p:cNvSpPr>
            <p:nvPr/>
          </p:nvSpPr>
          <p:spPr bwMode="auto">
            <a:xfrm>
              <a:off x="7123012" y="3672260"/>
              <a:ext cx="205289" cy="236590"/>
            </a:xfrm>
            <a:custGeom>
              <a:avLst/>
              <a:gdLst>
                <a:gd name="T0" fmla="*/ 33 w 68"/>
                <a:gd name="T1" fmla="*/ 2 h 76"/>
                <a:gd name="T2" fmla="*/ 33 w 68"/>
                <a:gd name="T3" fmla="*/ 8 h 76"/>
                <a:gd name="T4" fmla="*/ 28 w 68"/>
                <a:gd name="T5" fmla="*/ 15 h 76"/>
                <a:gd name="T6" fmla="*/ 25 w 68"/>
                <a:gd name="T7" fmla="*/ 22 h 76"/>
                <a:gd name="T8" fmla="*/ 27 w 68"/>
                <a:gd name="T9" fmla="*/ 22 h 76"/>
                <a:gd name="T10" fmla="*/ 31 w 68"/>
                <a:gd name="T11" fmla="*/ 28 h 76"/>
                <a:gd name="T12" fmla="*/ 25 w 68"/>
                <a:gd name="T13" fmla="*/ 46 h 76"/>
                <a:gd name="T14" fmla="*/ 0 w 68"/>
                <a:gd name="T15" fmla="*/ 55 h 76"/>
                <a:gd name="T16" fmla="*/ 10 w 68"/>
                <a:gd name="T17" fmla="*/ 76 h 76"/>
                <a:gd name="T18" fmla="*/ 12 w 68"/>
                <a:gd name="T19" fmla="*/ 75 h 76"/>
                <a:gd name="T20" fmla="*/ 26 w 68"/>
                <a:gd name="T21" fmla="*/ 73 h 76"/>
                <a:gd name="T22" fmla="*/ 29 w 68"/>
                <a:gd name="T23" fmla="*/ 66 h 76"/>
                <a:gd name="T24" fmla="*/ 38 w 68"/>
                <a:gd name="T25" fmla="*/ 64 h 76"/>
                <a:gd name="T26" fmla="*/ 44 w 68"/>
                <a:gd name="T27" fmla="*/ 57 h 76"/>
                <a:gd name="T28" fmla="*/ 49 w 68"/>
                <a:gd name="T29" fmla="*/ 54 h 76"/>
                <a:gd name="T30" fmla="*/ 52 w 68"/>
                <a:gd name="T31" fmla="*/ 43 h 76"/>
                <a:gd name="T32" fmla="*/ 59 w 68"/>
                <a:gd name="T33" fmla="*/ 38 h 76"/>
                <a:gd name="T34" fmla="*/ 66 w 68"/>
                <a:gd name="T35" fmla="*/ 28 h 76"/>
                <a:gd name="T36" fmla="*/ 65 w 68"/>
                <a:gd name="T37" fmla="*/ 23 h 76"/>
                <a:gd name="T38" fmla="*/ 58 w 68"/>
                <a:gd name="T39" fmla="*/ 15 h 76"/>
                <a:gd name="T40" fmla="*/ 44 w 68"/>
                <a:gd name="T41" fmla="*/ 9 h 76"/>
                <a:gd name="T42" fmla="*/ 39 w 68"/>
                <a:gd name="T43" fmla="*/ 0 h 76"/>
                <a:gd name="T44" fmla="*/ 37 w 68"/>
                <a:gd name="T45" fmla="*/ 2 h 76"/>
                <a:gd name="T46" fmla="*/ 33 w 68"/>
                <a:gd name="T47"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8" h="76">
                  <a:moveTo>
                    <a:pt x="33" y="2"/>
                  </a:moveTo>
                  <a:cubicBezTo>
                    <a:pt x="33" y="8"/>
                    <a:pt x="33" y="8"/>
                    <a:pt x="33" y="8"/>
                  </a:cubicBezTo>
                  <a:cubicBezTo>
                    <a:pt x="28" y="15"/>
                    <a:pt x="28" y="15"/>
                    <a:pt x="28" y="15"/>
                  </a:cubicBezTo>
                  <a:cubicBezTo>
                    <a:pt x="25" y="22"/>
                    <a:pt x="25" y="22"/>
                    <a:pt x="25" y="22"/>
                  </a:cubicBezTo>
                  <a:cubicBezTo>
                    <a:pt x="26" y="22"/>
                    <a:pt x="27" y="22"/>
                    <a:pt x="27" y="22"/>
                  </a:cubicBezTo>
                  <a:cubicBezTo>
                    <a:pt x="29" y="22"/>
                    <a:pt x="31" y="27"/>
                    <a:pt x="31" y="28"/>
                  </a:cubicBezTo>
                  <a:cubicBezTo>
                    <a:pt x="31" y="30"/>
                    <a:pt x="27" y="45"/>
                    <a:pt x="25" y="46"/>
                  </a:cubicBezTo>
                  <a:cubicBezTo>
                    <a:pt x="25" y="47"/>
                    <a:pt x="10" y="52"/>
                    <a:pt x="0" y="55"/>
                  </a:cubicBezTo>
                  <a:cubicBezTo>
                    <a:pt x="2" y="59"/>
                    <a:pt x="6" y="68"/>
                    <a:pt x="10" y="76"/>
                  </a:cubicBezTo>
                  <a:cubicBezTo>
                    <a:pt x="11" y="76"/>
                    <a:pt x="11" y="75"/>
                    <a:pt x="12" y="75"/>
                  </a:cubicBezTo>
                  <a:cubicBezTo>
                    <a:pt x="17" y="72"/>
                    <a:pt x="22" y="74"/>
                    <a:pt x="26" y="73"/>
                  </a:cubicBezTo>
                  <a:cubicBezTo>
                    <a:pt x="29" y="72"/>
                    <a:pt x="26" y="69"/>
                    <a:pt x="29" y="66"/>
                  </a:cubicBezTo>
                  <a:cubicBezTo>
                    <a:pt x="32" y="63"/>
                    <a:pt x="37" y="65"/>
                    <a:pt x="38" y="64"/>
                  </a:cubicBezTo>
                  <a:cubicBezTo>
                    <a:pt x="40" y="64"/>
                    <a:pt x="41" y="58"/>
                    <a:pt x="44" y="57"/>
                  </a:cubicBezTo>
                  <a:cubicBezTo>
                    <a:pt x="46" y="56"/>
                    <a:pt x="49" y="56"/>
                    <a:pt x="49" y="54"/>
                  </a:cubicBezTo>
                  <a:cubicBezTo>
                    <a:pt x="49" y="52"/>
                    <a:pt x="49" y="43"/>
                    <a:pt x="52" y="43"/>
                  </a:cubicBezTo>
                  <a:cubicBezTo>
                    <a:pt x="55" y="42"/>
                    <a:pt x="59" y="39"/>
                    <a:pt x="59" y="38"/>
                  </a:cubicBezTo>
                  <a:cubicBezTo>
                    <a:pt x="59" y="36"/>
                    <a:pt x="64" y="31"/>
                    <a:pt x="66" y="28"/>
                  </a:cubicBezTo>
                  <a:cubicBezTo>
                    <a:pt x="67" y="25"/>
                    <a:pt x="68" y="24"/>
                    <a:pt x="65" y="23"/>
                  </a:cubicBezTo>
                  <a:cubicBezTo>
                    <a:pt x="63" y="23"/>
                    <a:pt x="59" y="16"/>
                    <a:pt x="58" y="15"/>
                  </a:cubicBezTo>
                  <a:cubicBezTo>
                    <a:pt x="57" y="13"/>
                    <a:pt x="50" y="14"/>
                    <a:pt x="44" y="9"/>
                  </a:cubicBezTo>
                  <a:cubicBezTo>
                    <a:pt x="42" y="8"/>
                    <a:pt x="40" y="4"/>
                    <a:pt x="39" y="0"/>
                  </a:cubicBezTo>
                  <a:cubicBezTo>
                    <a:pt x="37" y="2"/>
                    <a:pt x="37" y="2"/>
                    <a:pt x="37" y="2"/>
                  </a:cubicBezTo>
                  <a:lnTo>
                    <a:pt x="33"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14" name="Freeform 92"/>
            <p:cNvSpPr>
              <a:spLocks/>
            </p:cNvSpPr>
            <p:nvPr/>
          </p:nvSpPr>
          <p:spPr bwMode="auto">
            <a:xfrm>
              <a:off x="7089859" y="3643344"/>
              <a:ext cx="30602" cy="47318"/>
            </a:xfrm>
            <a:custGeom>
              <a:avLst/>
              <a:gdLst>
                <a:gd name="T0" fmla="*/ 7 w 10"/>
                <a:gd name="T1" fmla="*/ 15 h 15"/>
                <a:gd name="T2" fmla="*/ 7 w 10"/>
                <a:gd name="T3" fmla="*/ 12 h 15"/>
                <a:gd name="T4" fmla="*/ 6 w 10"/>
                <a:gd name="T5" fmla="*/ 1 h 15"/>
                <a:gd name="T6" fmla="*/ 0 w 10"/>
                <a:gd name="T7" fmla="*/ 10 h 15"/>
                <a:gd name="T8" fmla="*/ 0 w 10"/>
                <a:gd name="T9" fmla="*/ 10 h 15"/>
                <a:gd name="T10" fmla="*/ 7 w 10"/>
                <a:gd name="T11" fmla="*/ 15 h 15"/>
              </a:gdLst>
              <a:ahLst/>
              <a:cxnLst>
                <a:cxn ang="0">
                  <a:pos x="T0" y="T1"/>
                </a:cxn>
                <a:cxn ang="0">
                  <a:pos x="T2" y="T3"/>
                </a:cxn>
                <a:cxn ang="0">
                  <a:pos x="T4" y="T5"/>
                </a:cxn>
                <a:cxn ang="0">
                  <a:pos x="T6" y="T7"/>
                </a:cxn>
                <a:cxn ang="0">
                  <a:pos x="T8" y="T9"/>
                </a:cxn>
                <a:cxn ang="0">
                  <a:pos x="T10" y="T11"/>
                </a:cxn>
              </a:cxnLst>
              <a:rect l="0" t="0" r="r" b="b"/>
              <a:pathLst>
                <a:path w="10" h="15">
                  <a:moveTo>
                    <a:pt x="7" y="15"/>
                  </a:moveTo>
                  <a:cubicBezTo>
                    <a:pt x="7" y="14"/>
                    <a:pt x="7" y="13"/>
                    <a:pt x="7" y="12"/>
                  </a:cubicBezTo>
                  <a:cubicBezTo>
                    <a:pt x="9" y="9"/>
                    <a:pt x="10" y="2"/>
                    <a:pt x="6" y="1"/>
                  </a:cubicBezTo>
                  <a:cubicBezTo>
                    <a:pt x="2" y="0"/>
                    <a:pt x="0" y="8"/>
                    <a:pt x="0" y="10"/>
                  </a:cubicBezTo>
                  <a:cubicBezTo>
                    <a:pt x="0" y="10"/>
                    <a:pt x="0" y="10"/>
                    <a:pt x="0" y="10"/>
                  </a:cubicBezTo>
                  <a:cubicBezTo>
                    <a:pt x="2" y="14"/>
                    <a:pt x="5" y="15"/>
                    <a:pt x="7" y="1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15" name="Freeform 93"/>
            <p:cNvSpPr>
              <a:spLocks/>
            </p:cNvSpPr>
            <p:nvPr/>
          </p:nvSpPr>
          <p:spPr bwMode="auto">
            <a:xfrm>
              <a:off x="7120461" y="3640715"/>
              <a:ext cx="119858" cy="99894"/>
            </a:xfrm>
            <a:custGeom>
              <a:avLst/>
              <a:gdLst>
                <a:gd name="T0" fmla="*/ 7 w 40"/>
                <a:gd name="T1" fmla="*/ 30 h 32"/>
                <a:gd name="T2" fmla="*/ 26 w 40"/>
                <a:gd name="T3" fmla="*/ 32 h 32"/>
                <a:gd name="T4" fmla="*/ 29 w 40"/>
                <a:gd name="T5" fmla="*/ 25 h 32"/>
                <a:gd name="T6" fmla="*/ 34 w 40"/>
                <a:gd name="T7" fmla="*/ 18 h 32"/>
                <a:gd name="T8" fmla="*/ 34 w 40"/>
                <a:gd name="T9" fmla="*/ 12 h 32"/>
                <a:gd name="T10" fmla="*/ 38 w 40"/>
                <a:gd name="T11" fmla="*/ 12 h 32"/>
                <a:gd name="T12" fmla="*/ 40 w 40"/>
                <a:gd name="T13" fmla="*/ 10 h 32"/>
                <a:gd name="T14" fmla="*/ 38 w 40"/>
                <a:gd name="T15" fmla="*/ 0 h 32"/>
                <a:gd name="T16" fmla="*/ 28 w 40"/>
                <a:gd name="T17" fmla="*/ 11 h 32"/>
                <a:gd name="T18" fmla="*/ 12 w 40"/>
                <a:gd name="T19" fmla="*/ 19 h 32"/>
                <a:gd name="T20" fmla="*/ 2 w 40"/>
                <a:gd name="T21" fmla="*/ 21 h 32"/>
                <a:gd name="T22" fmla="*/ 0 w 40"/>
                <a:gd name="T23" fmla="*/ 21 h 32"/>
                <a:gd name="T24" fmla="*/ 7 w 40"/>
                <a:gd name="T25"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32">
                  <a:moveTo>
                    <a:pt x="7" y="30"/>
                  </a:moveTo>
                  <a:cubicBezTo>
                    <a:pt x="8" y="31"/>
                    <a:pt x="21" y="32"/>
                    <a:pt x="26" y="32"/>
                  </a:cubicBezTo>
                  <a:cubicBezTo>
                    <a:pt x="29" y="25"/>
                    <a:pt x="29" y="25"/>
                    <a:pt x="29" y="25"/>
                  </a:cubicBezTo>
                  <a:cubicBezTo>
                    <a:pt x="34" y="18"/>
                    <a:pt x="34" y="18"/>
                    <a:pt x="34" y="18"/>
                  </a:cubicBezTo>
                  <a:cubicBezTo>
                    <a:pt x="34" y="12"/>
                    <a:pt x="34" y="12"/>
                    <a:pt x="34" y="12"/>
                  </a:cubicBezTo>
                  <a:cubicBezTo>
                    <a:pt x="38" y="12"/>
                    <a:pt x="38" y="12"/>
                    <a:pt x="38" y="12"/>
                  </a:cubicBezTo>
                  <a:cubicBezTo>
                    <a:pt x="40" y="10"/>
                    <a:pt x="40" y="10"/>
                    <a:pt x="40" y="10"/>
                  </a:cubicBezTo>
                  <a:cubicBezTo>
                    <a:pt x="39" y="5"/>
                    <a:pt x="39" y="0"/>
                    <a:pt x="38" y="0"/>
                  </a:cubicBezTo>
                  <a:cubicBezTo>
                    <a:pt x="37" y="0"/>
                    <a:pt x="31" y="6"/>
                    <a:pt x="28" y="11"/>
                  </a:cubicBezTo>
                  <a:cubicBezTo>
                    <a:pt x="26" y="16"/>
                    <a:pt x="18" y="20"/>
                    <a:pt x="12" y="19"/>
                  </a:cubicBezTo>
                  <a:cubicBezTo>
                    <a:pt x="6" y="18"/>
                    <a:pt x="4" y="20"/>
                    <a:pt x="2" y="21"/>
                  </a:cubicBezTo>
                  <a:cubicBezTo>
                    <a:pt x="2" y="22"/>
                    <a:pt x="1" y="21"/>
                    <a:pt x="0" y="21"/>
                  </a:cubicBezTo>
                  <a:cubicBezTo>
                    <a:pt x="1" y="26"/>
                    <a:pt x="6" y="29"/>
                    <a:pt x="7" y="3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16" name="Freeform 94"/>
            <p:cNvSpPr>
              <a:spLocks noEditPoints="1"/>
            </p:cNvSpPr>
            <p:nvPr/>
          </p:nvSpPr>
          <p:spPr bwMode="auto">
            <a:xfrm>
              <a:off x="8320321" y="4175671"/>
              <a:ext cx="494734" cy="159041"/>
            </a:xfrm>
            <a:custGeom>
              <a:avLst/>
              <a:gdLst>
                <a:gd name="T0" fmla="*/ 30 w 164"/>
                <a:gd name="T1" fmla="*/ 18 h 51"/>
                <a:gd name="T2" fmla="*/ 23 w 164"/>
                <a:gd name="T3" fmla="*/ 9 h 51"/>
                <a:gd name="T4" fmla="*/ 19 w 164"/>
                <a:gd name="T5" fmla="*/ 5 h 51"/>
                <a:gd name="T6" fmla="*/ 19 w 164"/>
                <a:gd name="T7" fmla="*/ 4 h 51"/>
                <a:gd name="T8" fmla="*/ 16 w 164"/>
                <a:gd name="T9" fmla="*/ 7 h 51"/>
                <a:gd name="T10" fmla="*/ 9 w 164"/>
                <a:gd name="T11" fmla="*/ 7 h 51"/>
                <a:gd name="T12" fmla="*/ 5 w 164"/>
                <a:gd name="T13" fmla="*/ 2 h 51"/>
                <a:gd name="T14" fmla="*/ 0 w 164"/>
                <a:gd name="T15" fmla="*/ 1 h 51"/>
                <a:gd name="T16" fmla="*/ 3 w 164"/>
                <a:gd name="T17" fmla="*/ 14 h 51"/>
                <a:gd name="T18" fmla="*/ 11 w 164"/>
                <a:gd name="T19" fmla="*/ 30 h 51"/>
                <a:gd name="T20" fmla="*/ 19 w 164"/>
                <a:gd name="T21" fmla="*/ 38 h 51"/>
                <a:gd name="T22" fmla="*/ 35 w 164"/>
                <a:gd name="T23" fmla="*/ 46 h 51"/>
                <a:gd name="T24" fmla="*/ 30 w 164"/>
                <a:gd name="T25" fmla="*/ 34 h 51"/>
                <a:gd name="T26" fmla="*/ 30 w 164"/>
                <a:gd name="T27" fmla="*/ 18 h 51"/>
                <a:gd name="T28" fmla="*/ 157 w 164"/>
                <a:gd name="T29" fmla="*/ 9 h 51"/>
                <a:gd name="T30" fmla="*/ 150 w 164"/>
                <a:gd name="T31" fmla="*/ 7 h 51"/>
                <a:gd name="T32" fmla="*/ 142 w 164"/>
                <a:gd name="T33" fmla="*/ 0 h 51"/>
                <a:gd name="T34" fmla="*/ 135 w 164"/>
                <a:gd name="T35" fmla="*/ 9 h 51"/>
                <a:gd name="T36" fmla="*/ 131 w 164"/>
                <a:gd name="T37" fmla="*/ 14 h 51"/>
                <a:gd name="T38" fmla="*/ 129 w 164"/>
                <a:gd name="T39" fmla="*/ 17 h 51"/>
                <a:gd name="T40" fmla="*/ 129 w 164"/>
                <a:gd name="T41" fmla="*/ 22 h 51"/>
                <a:gd name="T42" fmla="*/ 124 w 164"/>
                <a:gd name="T43" fmla="*/ 24 h 51"/>
                <a:gd name="T44" fmla="*/ 119 w 164"/>
                <a:gd name="T45" fmla="*/ 18 h 51"/>
                <a:gd name="T46" fmla="*/ 119 w 164"/>
                <a:gd name="T47" fmla="*/ 18 h 51"/>
                <a:gd name="T48" fmla="*/ 111 w 164"/>
                <a:gd name="T49" fmla="*/ 29 h 51"/>
                <a:gd name="T50" fmla="*/ 99 w 164"/>
                <a:gd name="T51" fmla="*/ 33 h 51"/>
                <a:gd name="T52" fmla="*/ 94 w 164"/>
                <a:gd name="T53" fmla="*/ 44 h 51"/>
                <a:gd name="T54" fmla="*/ 81 w 164"/>
                <a:gd name="T55" fmla="*/ 41 h 51"/>
                <a:gd name="T56" fmla="*/ 84 w 164"/>
                <a:gd name="T57" fmla="*/ 46 h 51"/>
                <a:gd name="T58" fmla="*/ 91 w 164"/>
                <a:gd name="T59" fmla="*/ 49 h 51"/>
                <a:gd name="T60" fmla="*/ 102 w 164"/>
                <a:gd name="T61" fmla="*/ 48 h 51"/>
                <a:gd name="T62" fmla="*/ 110 w 164"/>
                <a:gd name="T63" fmla="*/ 45 h 51"/>
                <a:gd name="T64" fmla="*/ 118 w 164"/>
                <a:gd name="T65" fmla="*/ 46 h 51"/>
                <a:gd name="T66" fmla="*/ 125 w 164"/>
                <a:gd name="T67" fmla="*/ 41 h 51"/>
                <a:gd name="T68" fmla="*/ 128 w 164"/>
                <a:gd name="T69" fmla="*/ 33 h 51"/>
                <a:gd name="T70" fmla="*/ 133 w 164"/>
                <a:gd name="T71" fmla="*/ 26 h 51"/>
                <a:gd name="T72" fmla="*/ 146 w 164"/>
                <a:gd name="T73" fmla="*/ 21 h 51"/>
                <a:gd name="T74" fmla="*/ 150 w 164"/>
                <a:gd name="T75" fmla="*/ 22 h 51"/>
                <a:gd name="T76" fmla="*/ 155 w 164"/>
                <a:gd name="T77" fmla="*/ 17 h 51"/>
                <a:gd name="T78" fmla="*/ 163 w 164"/>
                <a:gd name="T79" fmla="*/ 14 h 51"/>
                <a:gd name="T80" fmla="*/ 157 w 16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51">
                  <a:moveTo>
                    <a:pt x="30" y="18"/>
                  </a:moveTo>
                  <a:cubicBezTo>
                    <a:pt x="30" y="13"/>
                    <a:pt x="25" y="13"/>
                    <a:pt x="23" y="9"/>
                  </a:cubicBezTo>
                  <a:cubicBezTo>
                    <a:pt x="22" y="5"/>
                    <a:pt x="20" y="8"/>
                    <a:pt x="19" y="5"/>
                  </a:cubicBezTo>
                  <a:cubicBezTo>
                    <a:pt x="19" y="5"/>
                    <a:pt x="19" y="4"/>
                    <a:pt x="19" y="4"/>
                  </a:cubicBezTo>
                  <a:cubicBezTo>
                    <a:pt x="16" y="5"/>
                    <a:pt x="17" y="7"/>
                    <a:pt x="16" y="7"/>
                  </a:cubicBezTo>
                  <a:cubicBezTo>
                    <a:pt x="15" y="8"/>
                    <a:pt x="9" y="8"/>
                    <a:pt x="9" y="7"/>
                  </a:cubicBezTo>
                  <a:cubicBezTo>
                    <a:pt x="9" y="5"/>
                    <a:pt x="8" y="2"/>
                    <a:pt x="5" y="2"/>
                  </a:cubicBezTo>
                  <a:cubicBezTo>
                    <a:pt x="3" y="1"/>
                    <a:pt x="2" y="1"/>
                    <a:pt x="0" y="1"/>
                  </a:cubicBezTo>
                  <a:cubicBezTo>
                    <a:pt x="2" y="6"/>
                    <a:pt x="3" y="10"/>
                    <a:pt x="3" y="14"/>
                  </a:cubicBezTo>
                  <a:cubicBezTo>
                    <a:pt x="3" y="19"/>
                    <a:pt x="10" y="27"/>
                    <a:pt x="11" y="30"/>
                  </a:cubicBezTo>
                  <a:cubicBezTo>
                    <a:pt x="12" y="34"/>
                    <a:pt x="14" y="35"/>
                    <a:pt x="19" y="38"/>
                  </a:cubicBezTo>
                  <a:cubicBezTo>
                    <a:pt x="24" y="42"/>
                    <a:pt x="34" y="47"/>
                    <a:pt x="35" y="46"/>
                  </a:cubicBezTo>
                  <a:cubicBezTo>
                    <a:pt x="37" y="45"/>
                    <a:pt x="33" y="37"/>
                    <a:pt x="30" y="34"/>
                  </a:cubicBezTo>
                  <a:cubicBezTo>
                    <a:pt x="27" y="31"/>
                    <a:pt x="30" y="24"/>
                    <a:pt x="30" y="18"/>
                  </a:cubicBezTo>
                  <a:close/>
                  <a:moveTo>
                    <a:pt x="157" y="9"/>
                  </a:moveTo>
                  <a:cubicBezTo>
                    <a:pt x="155" y="9"/>
                    <a:pt x="150" y="9"/>
                    <a:pt x="150" y="7"/>
                  </a:cubicBezTo>
                  <a:cubicBezTo>
                    <a:pt x="150" y="4"/>
                    <a:pt x="145" y="0"/>
                    <a:pt x="142" y="0"/>
                  </a:cubicBezTo>
                  <a:cubicBezTo>
                    <a:pt x="139" y="0"/>
                    <a:pt x="135" y="6"/>
                    <a:pt x="135" y="9"/>
                  </a:cubicBezTo>
                  <a:cubicBezTo>
                    <a:pt x="135" y="11"/>
                    <a:pt x="130" y="11"/>
                    <a:pt x="131" y="14"/>
                  </a:cubicBezTo>
                  <a:cubicBezTo>
                    <a:pt x="131" y="16"/>
                    <a:pt x="130" y="16"/>
                    <a:pt x="129" y="17"/>
                  </a:cubicBezTo>
                  <a:cubicBezTo>
                    <a:pt x="130" y="20"/>
                    <a:pt x="130" y="22"/>
                    <a:pt x="129" y="22"/>
                  </a:cubicBezTo>
                  <a:cubicBezTo>
                    <a:pt x="127" y="21"/>
                    <a:pt x="126" y="24"/>
                    <a:pt x="124" y="24"/>
                  </a:cubicBezTo>
                  <a:cubicBezTo>
                    <a:pt x="122" y="24"/>
                    <a:pt x="121" y="21"/>
                    <a:pt x="119" y="18"/>
                  </a:cubicBezTo>
                  <a:cubicBezTo>
                    <a:pt x="119" y="18"/>
                    <a:pt x="119" y="18"/>
                    <a:pt x="119" y="18"/>
                  </a:cubicBezTo>
                  <a:cubicBezTo>
                    <a:pt x="117" y="18"/>
                    <a:pt x="112" y="25"/>
                    <a:pt x="111" y="29"/>
                  </a:cubicBezTo>
                  <a:cubicBezTo>
                    <a:pt x="110" y="34"/>
                    <a:pt x="106" y="32"/>
                    <a:pt x="99" y="33"/>
                  </a:cubicBezTo>
                  <a:cubicBezTo>
                    <a:pt x="92" y="33"/>
                    <a:pt x="95" y="40"/>
                    <a:pt x="94" y="44"/>
                  </a:cubicBezTo>
                  <a:cubicBezTo>
                    <a:pt x="92" y="47"/>
                    <a:pt x="85" y="41"/>
                    <a:pt x="81" y="41"/>
                  </a:cubicBezTo>
                  <a:cubicBezTo>
                    <a:pt x="82" y="43"/>
                    <a:pt x="83" y="46"/>
                    <a:pt x="84" y="46"/>
                  </a:cubicBezTo>
                  <a:cubicBezTo>
                    <a:pt x="86" y="46"/>
                    <a:pt x="89" y="51"/>
                    <a:pt x="91" y="49"/>
                  </a:cubicBezTo>
                  <a:cubicBezTo>
                    <a:pt x="93" y="48"/>
                    <a:pt x="99" y="49"/>
                    <a:pt x="102" y="48"/>
                  </a:cubicBezTo>
                  <a:cubicBezTo>
                    <a:pt x="105" y="47"/>
                    <a:pt x="105" y="45"/>
                    <a:pt x="110" y="45"/>
                  </a:cubicBezTo>
                  <a:cubicBezTo>
                    <a:pt x="115" y="45"/>
                    <a:pt x="113" y="49"/>
                    <a:pt x="118" y="46"/>
                  </a:cubicBezTo>
                  <a:cubicBezTo>
                    <a:pt x="123" y="44"/>
                    <a:pt x="126" y="46"/>
                    <a:pt x="125" y="41"/>
                  </a:cubicBezTo>
                  <a:cubicBezTo>
                    <a:pt x="125" y="37"/>
                    <a:pt x="128" y="37"/>
                    <a:pt x="128" y="33"/>
                  </a:cubicBezTo>
                  <a:cubicBezTo>
                    <a:pt x="127" y="30"/>
                    <a:pt x="133" y="32"/>
                    <a:pt x="133" y="26"/>
                  </a:cubicBezTo>
                  <a:cubicBezTo>
                    <a:pt x="132" y="20"/>
                    <a:pt x="142" y="21"/>
                    <a:pt x="146" y="21"/>
                  </a:cubicBezTo>
                  <a:cubicBezTo>
                    <a:pt x="147" y="21"/>
                    <a:pt x="148" y="21"/>
                    <a:pt x="150" y="22"/>
                  </a:cubicBezTo>
                  <a:cubicBezTo>
                    <a:pt x="153" y="20"/>
                    <a:pt x="157" y="19"/>
                    <a:pt x="155" y="17"/>
                  </a:cubicBezTo>
                  <a:cubicBezTo>
                    <a:pt x="153" y="15"/>
                    <a:pt x="162" y="17"/>
                    <a:pt x="163" y="14"/>
                  </a:cubicBezTo>
                  <a:cubicBezTo>
                    <a:pt x="164" y="11"/>
                    <a:pt x="159" y="8"/>
                    <a:pt x="157" y="9"/>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17" name="Freeform 95"/>
            <p:cNvSpPr>
              <a:spLocks/>
            </p:cNvSpPr>
            <p:nvPr/>
          </p:nvSpPr>
          <p:spPr bwMode="auto">
            <a:xfrm>
              <a:off x="8678620" y="4228247"/>
              <a:ext cx="33152" cy="22344"/>
            </a:xfrm>
            <a:custGeom>
              <a:avLst/>
              <a:gdLst>
                <a:gd name="T0" fmla="*/ 5 w 11"/>
                <a:gd name="T1" fmla="*/ 7 h 7"/>
                <a:gd name="T2" fmla="*/ 10 w 11"/>
                <a:gd name="T3" fmla="*/ 5 h 7"/>
                <a:gd name="T4" fmla="*/ 10 w 11"/>
                <a:gd name="T5" fmla="*/ 0 h 7"/>
                <a:gd name="T6" fmla="*/ 6 w 11"/>
                <a:gd name="T7" fmla="*/ 2 h 7"/>
                <a:gd name="T8" fmla="*/ 0 w 11"/>
                <a:gd name="T9" fmla="*/ 1 h 7"/>
                <a:gd name="T10" fmla="*/ 5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5" y="7"/>
                  </a:moveTo>
                  <a:cubicBezTo>
                    <a:pt x="7" y="7"/>
                    <a:pt x="8" y="4"/>
                    <a:pt x="10" y="5"/>
                  </a:cubicBezTo>
                  <a:cubicBezTo>
                    <a:pt x="11" y="5"/>
                    <a:pt x="11" y="3"/>
                    <a:pt x="10" y="0"/>
                  </a:cubicBezTo>
                  <a:cubicBezTo>
                    <a:pt x="8" y="0"/>
                    <a:pt x="6" y="0"/>
                    <a:pt x="6" y="2"/>
                  </a:cubicBezTo>
                  <a:cubicBezTo>
                    <a:pt x="6" y="4"/>
                    <a:pt x="2" y="1"/>
                    <a:pt x="0" y="1"/>
                  </a:cubicBezTo>
                  <a:cubicBezTo>
                    <a:pt x="2" y="4"/>
                    <a:pt x="3" y="7"/>
                    <a:pt x="5" y="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18" name="Freeform 96"/>
            <p:cNvSpPr>
              <a:spLocks/>
            </p:cNvSpPr>
            <p:nvPr/>
          </p:nvSpPr>
          <p:spPr bwMode="auto">
            <a:xfrm>
              <a:off x="6788939" y="3310805"/>
              <a:ext cx="247367" cy="248418"/>
            </a:xfrm>
            <a:custGeom>
              <a:avLst/>
              <a:gdLst>
                <a:gd name="T0" fmla="*/ 69 w 82"/>
                <a:gd name="T1" fmla="*/ 73 h 80"/>
                <a:gd name="T2" fmla="*/ 73 w 82"/>
                <a:gd name="T3" fmla="*/ 70 h 80"/>
                <a:gd name="T4" fmla="*/ 79 w 82"/>
                <a:gd name="T5" fmla="*/ 73 h 80"/>
                <a:gd name="T6" fmla="*/ 82 w 82"/>
                <a:gd name="T7" fmla="*/ 71 h 80"/>
                <a:gd name="T8" fmla="*/ 78 w 82"/>
                <a:gd name="T9" fmla="*/ 64 h 80"/>
                <a:gd name="T10" fmla="*/ 75 w 82"/>
                <a:gd name="T11" fmla="*/ 59 h 80"/>
                <a:gd name="T12" fmla="*/ 75 w 82"/>
                <a:gd name="T13" fmla="*/ 53 h 80"/>
                <a:gd name="T14" fmla="*/ 71 w 82"/>
                <a:gd name="T15" fmla="*/ 48 h 80"/>
                <a:gd name="T16" fmla="*/ 62 w 82"/>
                <a:gd name="T17" fmla="*/ 42 h 80"/>
                <a:gd name="T18" fmla="*/ 58 w 82"/>
                <a:gd name="T19" fmla="*/ 37 h 80"/>
                <a:gd name="T20" fmla="*/ 57 w 82"/>
                <a:gd name="T21" fmla="*/ 29 h 80"/>
                <a:gd name="T22" fmla="*/ 60 w 82"/>
                <a:gd name="T23" fmla="*/ 23 h 80"/>
                <a:gd name="T24" fmla="*/ 61 w 82"/>
                <a:gd name="T25" fmla="*/ 18 h 80"/>
                <a:gd name="T26" fmla="*/ 58 w 82"/>
                <a:gd name="T27" fmla="*/ 15 h 80"/>
                <a:gd name="T28" fmla="*/ 53 w 82"/>
                <a:gd name="T29" fmla="*/ 10 h 80"/>
                <a:gd name="T30" fmla="*/ 50 w 82"/>
                <a:gd name="T31" fmla="*/ 3 h 80"/>
                <a:gd name="T32" fmla="*/ 41 w 82"/>
                <a:gd name="T33" fmla="*/ 2 h 80"/>
                <a:gd name="T34" fmla="*/ 34 w 82"/>
                <a:gd name="T35" fmla="*/ 0 h 80"/>
                <a:gd name="T36" fmla="*/ 30 w 82"/>
                <a:gd name="T37" fmla="*/ 3 h 80"/>
                <a:gd name="T38" fmla="*/ 30 w 82"/>
                <a:gd name="T39" fmla="*/ 3 h 80"/>
                <a:gd name="T40" fmla="*/ 25 w 82"/>
                <a:gd name="T41" fmla="*/ 7 h 80"/>
                <a:gd name="T42" fmla="*/ 20 w 82"/>
                <a:gd name="T43" fmla="*/ 11 h 80"/>
                <a:gd name="T44" fmla="*/ 21 w 82"/>
                <a:gd name="T45" fmla="*/ 18 h 80"/>
                <a:gd name="T46" fmla="*/ 20 w 82"/>
                <a:gd name="T47" fmla="*/ 24 h 80"/>
                <a:gd name="T48" fmla="*/ 18 w 82"/>
                <a:gd name="T49" fmla="*/ 29 h 80"/>
                <a:gd name="T50" fmla="*/ 0 w 82"/>
                <a:gd name="T51" fmla="*/ 39 h 80"/>
                <a:gd name="T52" fmla="*/ 1 w 82"/>
                <a:gd name="T53" fmla="*/ 43 h 80"/>
                <a:gd name="T54" fmla="*/ 3 w 82"/>
                <a:gd name="T55" fmla="*/ 51 h 80"/>
                <a:gd name="T56" fmla="*/ 9 w 82"/>
                <a:gd name="T57" fmla="*/ 51 h 80"/>
                <a:gd name="T58" fmla="*/ 26 w 82"/>
                <a:gd name="T59" fmla="*/ 61 h 80"/>
                <a:gd name="T60" fmla="*/ 46 w 82"/>
                <a:gd name="T61" fmla="*/ 76 h 80"/>
                <a:gd name="T62" fmla="*/ 56 w 82"/>
                <a:gd name="T63" fmla="*/ 79 h 80"/>
                <a:gd name="T64" fmla="*/ 66 w 82"/>
                <a:gd name="T65" fmla="*/ 80 h 80"/>
                <a:gd name="T66" fmla="*/ 69 w 82"/>
                <a:gd name="T6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80">
                  <a:moveTo>
                    <a:pt x="69" y="73"/>
                  </a:moveTo>
                  <a:cubicBezTo>
                    <a:pt x="70" y="72"/>
                    <a:pt x="71" y="70"/>
                    <a:pt x="73" y="70"/>
                  </a:cubicBezTo>
                  <a:cubicBezTo>
                    <a:pt x="75" y="70"/>
                    <a:pt x="76" y="71"/>
                    <a:pt x="79" y="73"/>
                  </a:cubicBezTo>
                  <a:cubicBezTo>
                    <a:pt x="80" y="72"/>
                    <a:pt x="81" y="71"/>
                    <a:pt x="82" y="71"/>
                  </a:cubicBezTo>
                  <a:cubicBezTo>
                    <a:pt x="80" y="69"/>
                    <a:pt x="77" y="66"/>
                    <a:pt x="78" y="64"/>
                  </a:cubicBezTo>
                  <a:cubicBezTo>
                    <a:pt x="78" y="62"/>
                    <a:pt x="75" y="60"/>
                    <a:pt x="75" y="59"/>
                  </a:cubicBezTo>
                  <a:cubicBezTo>
                    <a:pt x="74" y="57"/>
                    <a:pt x="77" y="54"/>
                    <a:pt x="75" y="53"/>
                  </a:cubicBezTo>
                  <a:cubicBezTo>
                    <a:pt x="74" y="52"/>
                    <a:pt x="74" y="48"/>
                    <a:pt x="71" y="48"/>
                  </a:cubicBezTo>
                  <a:cubicBezTo>
                    <a:pt x="69" y="48"/>
                    <a:pt x="62" y="44"/>
                    <a:pt x="62" y="42"/>
                  </a:cubicBezTo>
                  <a:cubicBezTo>
                    <a:pt x="62" y="39"/>
                    <a:pt x="59" y="38"/>
                    <a:pt x="58" y="37"/>
                  </a:cubicBezTo>
                  <a:cubicBezTo>
                    <a:pt x="57" y="36"/>
                    <a:pt x="55" y="30"/>
                    <a:pt x="57" y="29"/>
                  </a:cubicBezTo>
                  <a:cubicBezTo>
                    <a:pt x="59" y="28"/>
                    <a:pt x="58" y="23"/>
                    <a:pt x="60" y="23"/>
                  </a:cubicBezTo>
                  <a:cubicBezTo>
                    <a:pt x="62" y="23"/>
                    <a:pt x="61" y="20"/>
                    <a:pt x="61" y="18"/>
                  </a:cubicBezTo>
                  <a:cubicBezTo>
                    <a:pt x="62" y="16"/>
                    <a:pt x="60" y="15"/>
                    <a:pt x="58" y="15"/>
                  </a:cubicBezTo>
                  <a:cubicBezTo>
                    <a:pt x="56" y="15"/>
                    <a:pt x="53" y="12"/>
                    <a:pt x="53" y="10"/>
                  </a:cubicBezTo>
                  <a:cubicBezTo>
                    <a:pt x="53" y="8"/>
                    <a:pt x="50" y="4"/>
                    <a:pt x="50" y="3"/>
                  </a:cubicBezTo>
                  <a:cubicBezTo>
                    <a:pt x="50" y="8"/>
                    <a:pt x="43" y="1"/>
                    <a:pt x="41" y="2"/>
                  </a:cubicBezTo>
                  <a:cubicBezTo>
                    <a:pt x="39" y="3"/>
                    <a:pt x="38" y="0"/>
                    <a:pt x="34" y="0"/>
                  </a:cubicBezTo>
                  <a:cubicBezTo>
                    <a:pt x="31" y="1"/>
                    <a:pt x="32" y="2"/>
                    <a:pt x="30" y="3"/>
                  </a:cubicBezTo>
                  <a:cubicBezTo>
                    <a:pt x="30" y="3"/>
                    <a:pt x="30" y="3"/>
                    <a:pt x="30" y="3"/>
                  </a:cubicBezTo>
                  <a:cubicBezTo>
                    <a:pt x="25" y="7"/>
                    <a:pt x="25" y="7"/>
                    <a:pt x="25" y="7"/>
                  </a:cubicBezTo>
                  <a:cubicBezTo>
                    <a:pt x="25" y="7"/>
                    <a:pt x="21" y="8"/>
                    <a:pt x="20" y="11"/>
                  </a:cubicBezTo>
                  <a:cubicBezTo>
                    <a:pt x="19" y="13"/>
                    <a:pt x="22" y="16"/>
                    <a:pt x="21" y="18"/>
                  </a:cubicBezTo>
                  <a:cubicBezTo>
                    <a:pt x="19" y="19"/>
                    <a:pt x="20" y="23"/>
                    <a:pt x="20" y="24"/>
                  </a:cubicBezTo>
                  <a:cubicBezTo>
                    <a:pt x="20" y="26"/>
                    <a:pt x="18" y="29"/>
                    <a:pt x="18" y="29"/>
                  </a:cubicBezTo>
                  <a:cubicBezTo>
                    <a:pt x="18" y="29"/>
                    <a:pt x="8" y="35"/>
                    <a:pt x="0" y="39"/>
                  </a:cubicBezTo>
                  <a:cubicBezTo>
                    <a:pt x="0" y="41"/>
                    <a:pt x="0" y="42"/>
                    <a:pt x="1" y="43"/>
                  </a:cubicBezTo>
                  <a:cubicBezTo>
                    <a:pt x="1" y="45"/>
                    <a:pt x="2" y="48"/>
                    <a:pt x="3" y="51"/>
                  </a:cubicBezTo>
                  <a:cubicBezTo>
                    <a:pt x="6" y="51"/>
                    <a:pt x="6" y="51"/>
                    <a:pt x="9" y="51"/>
                  </a:cubicBezTo>
                  <a:cubicBezTo>
                    <a:pt x="12" y="52"/>
                    <a:pt x="23" y="60"/>
                    <a:pt x="26" y="61"/>
                  </a:cubicBezTo>
                  <a:cubicBezTo>
                    <a:pt x="28" y="62"/>
                    <a:pt x="43" y="73"/>
                    <a:pt x="46" y="76"/>
                  </a:cubicBezTo>
                  <a:cubicBezTo>
                    <a:pt x="49" y="79"/>
                    <a:pt x="54" y="79"/>
                    <a:pt x="56" y="79"/>
                  </a:cubicBezTo>
                  <a:cubicBezTo>
                    <a:pt x="57" y="79"/>
                    <a:pt x="62" y="80"/>
                    <a:pt x="66" y="80"/>
                  </a:cubicBezTo>
                  <a:cubicBezTo>
                    <a:pt x="67" y="77"/>
                    <a:pt x="69" y="74"/>
                    <a:pt x="69" y="7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19" name="Freeform 97"/>
            <p:cNvSpPr>
              <a:spLocks/>
            </p:cNvSpPr>
            <p:nvPr/>
          </p:nvSpPr>
          <p:spPr bwMode="auto">
            <a:xfrm>
              <a:off x="6987852" y="3528993"/>
              <a:ext cx="48452" cy="46004"/>
            </a:xfrm>
            <a:custGeom>
              <a:avLst/>
              <a:gdLst>
                <a:gd name="T0" fmla="*/ 5 w 16"/>
                <a:gd name="T1" fmla="*/ 11 h 15"/>
                <a:gd name="T2" fmla="*/ 9 w 16"/>
                <a:gd name="T3" fmla="*/ 15 h 15"/>
                <a:gd name="T4" fmla="*/ 16 w 16"/>
                <a:gd name="T5" fmla="*/ 15 h 15"/>
                <a:gd name="T6" fmla="*/ 12 w 16"/>
                <a:gd name="T7" fmla="*/ 4 h 15"/>
                <a:gd name="T8" fmla="*/ 13 w 16"/>
                <a:gd name="T9" fmla="*/ 3 h 15"/>
                <a:gd name="T10" fmla="*/ 7 w 16"/>
                <a:gd name="T11" fmla="*/ 0 h 15"/>
                <a:gd name="T12" fmla="*/ 3 w 16"/>
                <a:gd name="T13" fmla="*/ 3 h 15"/>
                <a:gd name="T14" fmla="*/ 0 w 16"/>
                <a:gd name="T15" fmla="*/ 10 h 15"/>
                <a:gd name="T16" fmla="*/ 5 w 16"/>
                <a:gd name="T1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5" y="11"/>
                  </a:moveTo>
                  <a:cubicBezTo>
                    <a:pt x="9" y="15"/>
                    <a:pt x="9" y="15"/>
                    <a:pt x="9" y="15"/>
                  </a:cubicBezTo>
                  <a:cubicBezTo>
                    <a:pt x="16" y="15"/>
                    <a:pt x="16" y="15"/>
                    <a:pt x="16" y="15"/>
                  </a:cubicBezTo>
                  <a:cubicBezTo>
                    <a:pt x="14" y="11"/>
                    <a:pt x="12" y="6"/>
                    <a:pt x="12" y="4"/>
                  </a:cubicBezTo>
                  <a:cubicBezTo>
                    <a:pt x="12" y="4"/>
                    <a:pt x="12" y="3"/>
                    <a:pt x="13" y="3"/>
                  </a:cubicBezTo>
                  <a:cubicBezTo>
                    <a:pt x="10" y="1"/>
                    <a:pt x="9" y="0"/>
                    <a:pt x="7" y="0"/>
                  </a:cubicBezTo>
                  <a:cubicBezTo>
                    <a:pt x="5" y="0"/>
                    <a:pt x="4" y="2"/>
                    <a:pt x="3" y="3"/>
                  </a:cubicBezTo>
                  <a:cubicBezTo>
                    <a:pt x="3" y="4"/>
                    <a:pt x="1" y="7"/>
                    <a:pt x="0" y="10"/>
                  </a:cubicBezTo>
                  <a:cubicBezTo>
                    <a:pt x="3" y="11"/>
                    <a:pt x="5" y="11"/>
                    <a:pt x="5" y="11"/>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20" name="Freeform 98"/>
            <p:cNvSpPr>
              <a:spLocks noEditPoints="1"/>
            </p:cNvSpPr>
            <p:nvPr/>
          </p:nvSpPr>
          <p:spPr bwMode="auto">
            <a:xfrm>
              <a:off x="5691087" y="2869170"/>
              <a:ext cx="371051" cy="316767"/>
            </a:xfrm>
            <a:custGeom>
              <a:avLst/>
              <a:gdLst>
                <a:gd name="T0" fmla="*/ 108 w 123"/>
                <a:gd name="T1" fmla="*/ 23 h 102"/>
                <a:gd name="T2" fmla="*/ 103 w 123"/>
                <a:gd name="T3" fmla="*/ 21 h 102"/>
                <a:gd name="T4" fmla="*/ 98 w 123"/>
                <a:gd name="T5" fmla="*/ 19 h 102"/>
                <a:gd name="T6" fmla="*/ 89 w 123"/>
                <a:gd name="T7" fmla="*/ 17 h 102"/>
                <a:gd name="T8" fmla="*/ 85 w 123"/>
                <a:gd name="T9" fmla="*/ 15 h 102"/>
                <a:gd name="T10" fmla="*/ 83 w 123"/>
                <a:gd name="T11" fmla="*/ 11 h 102"/>
                <a:gd name="T12" fmla="*/ 79 w 123"/>
                <a:gd name="T13" fmla="*/ 12 h 102"/>
                <a:gd name="T14" fmla="*/ 76 w 123"/>
                <a:gd name="T15" fmla="*/ 10 h 102"/>
                <a:gd name="T16" fmla="*/ 71 w 123"/>
                <a:gd name="T17" fmla="*/ 6 h 102"/>
                <a:gd name="T18" fmla="*/ 67 w 123"/>
                <a:gd name="T19" fmla="*/ 4 h 102"/>
                <a:gd name="T20" fmla="*/ 64 w 123"/>
                <a:gd name="T21" fmla="*/ 1 h 102"/>
                <a:gd name="T22" fmla="*/ 63 w 123"/>
                <a:gd name="T23" fmla="*/ 0 h 102"/>
                <a:gd name="T24" fmla="*/ 61 w 123"/>
                <a:gd name="T25" fmla="*/ 0 h 102"/>
                <a:gd name="T26" fmla="*/ 56 w 123"/>
                <a:gd name="T27" fmla="*/ 7 h 102"/>
                <a:gd name="T28" fmla="*/ 47 w 123"/>
                <a:gd name="T29" fmla="*/ 13 h 102"/>
                <a:gd name="T30" fmla="*/ 42 w 123"/>
                <a:gd name="T31" fmla="*/ 19 h 102"/>
                <a:gd name="T32" fmla="*/ 31 w 123"/>
                <a:gd name="T33" fmla="*/ 15 h 102"/>
                <a:gd name="T34" fmla="*/ 26 w 123"/>
                <a:gd name="T35" fmla="*/ 18 h 102"/>
                <a:gd name="T36" fmla="*/ 27 w 123"/>
                <a:gd name="T37" fmla="*/ 27 h 102"/>
                <a:gd name="T38" fmla="*/ 20 w 123"/>
                <a:gd name="T39" fmla="*/ 27 h 102"/>
                <a:gd name="T40" fmla="*/ 15 w 123"/>
                <a:gd name="T41" fmla="*/ 25 h 102"/>
                <a:gd name="T42" fmla="*/ 7 w 123"/>
                <a:gd name="T43" fmla="*/ 25 h 102"/>
                <a:gd name="T44" fmla="*/ 1 w 123"/>
                <a:gd name="T45" fmla="*/ 29 h 102"/>
                <a:gd name="T46" fmla="*/ 2 w 123"/>
                <a:gd name="T47" fmla="*/ 35 h 102"/>
                <a:gd name="T48" fmla="*/ 14 w 123"/>
                <a:gd name="T49" fmla="*/ 38 h 102"/>
                <a:gd name="T50" fmla="*/ 21 w 123"/>
                <a:gd name="T51" fmla="*/ 40 h 102"/>
                <a:gd name="T52" fmla="*/ 24 w 123"/>
                <a:gd name="T53" fmla="*/ 44 h 102"/>
                <a:gd name="T54" fmla="*/ 30 w 123"/>
                <a:gd name="T55" fmla="*/ 51 h 102"/>
                <a:gd name="T56" fmla="*/ 33 w 123"/>
                <a:gd name="T57" fmla="*/ 58 h 102"/>
                <a:gd name="T58" fmla="*/ 31 w 123"/>
                <a:gd name="T59" fmla="*/ 68 h 102"/>
                <a:gd name="T60" fmla="*/ 27 w 123"/>
                <a:gd name="T61" fmla="*/ 83 h 102"/>
                <a:gd name="T62" fmla="*/ 27 w 123"/>
                <a:gd name="T63" fmla="*/ 83 h 102"/>
                <a:gd name="T64" fmla="*/ 32 w 123"/>
                <a:gd name="T65" fmla="*/ 86 h 102"/>
                <a:gd name="T66" fmla="*/ 40 w 123"/>
                <a:gd name="T67" fmla="*/ 89 h 102"/>
                <a:gd name="T68" fmla="*/ 46 w 123"/>
                <a:gd name="T69" fmla="*/ 89 h 102"/>
                <a:gd name="T70" fmla="*/ 50 w 123"/>
                <a:gd name="T71" fmla="*/ 90 h 102"/>
                <a:gd name="T72" fmla="*/ 60 w 123"/>
                <a:gd name="T73" fmla="*/ 92 h 102"/>
                <a:gd name="T74" fmla="*/ 69 w 123"/>
                <a:gd name="T75" fmla="*/ 92 h 102"/>
                <a:gd name="T76" fmla="*/ 69 w 123"/>
                <a:gd name="T77" fmla="*/ 90 h 102"/>
                <a:gd name="T78" fmla="*/ 75 w 123"/>
                <a:gd name="T79" fmla="*/ 82 h 102"/>
                <a:gd name="T80" fmla="*/ 91 w 123"/>
                <a:gd name="T81" fmla="*/ 85 h 102"/>
                <a:gd name="T82" fmla="*/ 101 w 123"/>
                <a:gd name="T83" fmla="*/ 82 h 102"/>
                <a:gd name="T84" fmla="*/ 106 w 123"/>
                <a:gd name="T85" fmla="*/ 79 h 102"/>
                <a:gd name="T86" fmla="*/ 107 w 123"/>
                <a:gd name="T87" fmla="*/ 76 h 102"/>
                <a:gd name="T88" fmla="*/ 103 w 123"/>
                <a:gd name="T89" fmla="*/ 74 h 102"/>
                <a:gd name="T90" fmla="*/ 101 w 123"/>
                <a:gd name="T91" fmla="*/ 70 h 102"/>
                <a:gd name="T92" fmla="*/ 99 w 123"/>
                <a:gd name="T93" fmla="*/ 66 h 102"/>
                <a:gd name="T94" fmla="*/ 100 w 123"/>
                <a:gd name="T95" fmla="*/ 64 h 102"/>
                <a:gd name="T96" fmla="*/ 102 w 123"/>
                <a:gd name="T97" fmla="*/ 61 h 102"/>
                <a:gd name="T98" fmla="*/ 101 w 123"/>
                <a:gd name="T99" fmla="*/ 57 h 102"/>
                <a:gd name="T100" fmla="*/ 100 w 123"/>
                <a:gd name="T101" fmla="*/ 52 h 102"/>
                <a:gd name="T102" fmla="*/ 96 w 123"/>
                <a:gd name="T103" fmla="*/ 52 h 102"/>
                <a:gd name="T104" fmla="*/ 95 w 123"/>
                <a:gd name="T105" fmla="*/ 49 h 102"/>
                <a:gd name="T106" fmla="*/ 100 w 123"/>
                <a:gd name="T107" fmla="*/ 43 h 102"/>
                <a:gd name="T108" fmla="*/ 104 w 123"/>
                <a:gd name="T109" fmla="*/ 39 h 102"/>
                <a:gd name="T110" fmla="*/ 106 w 123"/>
                <a:gd name="T111" fmla="*/ 33 h 102"/>
                <a:gd name="T112" fmla="*/ 110 w 123"/>
                <a:gd name="T113" fmla="*/ 26 h 102"/>
                <a:gd name="T114" fmla="*/ 108 w 123"/>
                <a:gd name="T115" fmla="*/ 23 h 102"/>
                <a:gd name="T116" fmla="*/ 121 w 123"/>
                <a:gd name="T117" fmla="*/ 86 h 102"/>
                <a:gd name="T118" fmla="*/ 116 w 123"/>
                <a:gd name="T119" fmla="*/ 91 h 102"/>
                <a:gd name="T120" fmla="*/ 120 w 123"/>
                <a:gd name="T121" fmla="*/ 102 h 102"/>
                <a:gd name="T122" fmla="*/ 121 w 123"/>
                <a:gd name="T123" fmla="*/ 8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02">
                  <a:moveTo>
                    <a:pt x="108" y="23"/>
                  </a:moveTo>
                  <a:cubicBezTo>
                    <a:pt x="107" y="23"/>
                    <a:pt x="106" y="21"/>
                    <a:pt x="103" y="21"/>
                  </a:cubicBezTo>
                  <a:cubicBezTo>
                    <a:pt x="101" y="21"/>
                    <a:pt x="99" y="20"/>
                    <a:pt x="98" y="19"/>
                  </a:cubicBezTo>
                  <a:cubicBezTo>
                    <a:pt x="97" y="17"/>
                    <a:pt x="91" y="17"/>
                    <a:pt x="89" y="17"/>
                  </a:cubicBezTo>
                  <a:cubicBezTo>
                    <a:pt x="87" y="18"/>
                    <a:pt x="87" y="14"/>
                    <a:pt x="85" y="15"/>
                  </a:cubicBezTo>
                  <a:cubicBezTo>
                    <a:pt x="83" y="15"/>
                    <a:pt x="83" y="12"/>
                    <a:pt x="83" y="11"/>
                  </a:cubicBezTo>
                  <a:cubicBezTo>
                    <a:pt x="83" y="9"/>
                    <a:pt x="81" y="12"/>
                    <a:pt x="79" y="12"/>
                  </a:cubicBezTo>
                  <a:cubicBezTo>
                    <a:pt x="77" y="13"/>
                    <a:pt x="77" y="11"/>
                    <a:pt x="76" y="10"/>
                  </a:cubicBezTo>
                  <a:cubicBezTo>
                    <a:pt x="76" y="9"/>
                    <a:pt x="73" y="7"/>
                    <a:pt x="71" y="6"/>
                  </a:cubicBezTo>
                  <a:cubicBezTo>
                    <a:pt x="70" y="6"/>
                    <a:pt x="68" y="3"/>
                    <a:pt x="67" y="4"/>
                  </a:cubicBezTo>
                  <a:cubicBezTo>
                    <a:pt x="66" y="5"/>
                    <a:pt x="64" y="2"/>
                    <a:pt x="64" y="1"/>
                  </a:cubicBezTo>
                  <a:cubicBezTo>
                    <a:pt x="64" y="0"/>
                    <a:pt x="63" y="0"/>
                    <a:pt x="63" y="0"/>
                  </a:cubicBezTo>
                  <a:cubicBezTo>
                    <a:pt x="62" y="0"/>
                    <a:pt x="62" y="0"/>
                    <a:pt x="61" y="0"/>
                  </a:cubicBezTo>
                  <a:cubicBezTo>
                    <a:pt x="58" y="0"/>
                    <a:pt x="55" y="2"/>
                    <a:pt x="56" y="7"/>
                  </a:cubicBezTo>
                  <a:cubicBezTo>
                    <a:pt x="56" y="12"/>
                    <a:pt x="52" y="12"/>
                    <a:pt x="47" y="13"/>
                  </a:cubicBezTo>
                  <a:cubicBezTo>
                    <a:pt x="42" y="13"/>
                    <a:pt x="44" y="17"/>
                    <a:pt x="42" y="19"/>
                  </a:cubicBezTo>
                  <a:cubicBezTo>
                    <a:pt x="40" y="20"/>
                    <a:pt x="32" y="18"/>
                    <a:pt x="31" y="15"/>
                  </a:cubicBezTo>
                  <a:cubicBezTo>
                    <a:pt x="30" y="12"/>
                    <a:pt x="23" y="15"/>
                    <a:pt x="26" y="18"/>
                  </a:cubicBezTo>
                  <a:cubicBezTo>
                    <a:pt x="29" y="22"/>
                    <a:pt x="29" y="26"/>
                    <a:pt x="27" y="27"/>
                  </a:cubicBezTo>
                  <a:cubicBezTo>
                    <a:pt x="26" y="29"/>
                    <a:pt x="22" y="25"/>
                    <a:pt x="20" y="27"/>
                  </a:cubicBezTo>
                  <a:cubicBezTo>
                    <a:pt x="18" y="29"/>
                    <a:pt x="18" y="26"/>
                    <a:pt x="15" y="25"/>
                  </a:cubicBezTo>
                  <a:cubicBezTo>
                    <a:pt x="12" y="24"/>
                    <a:pt x="11" y="26"/>
                    <a:pt x="7" y="25"/>
                  </a:cubicBezTo>
                  <a:cubicBezTo>
                    <a:pt x="2" y="25"/>
                    <a:pt x="0" y="28"/>
                    <a:pt x="1" y="29"/>
                  </a:cubicBezTo>
                  <a:cubicBezTo>
                    <a:pt x="3" y="31"/>
                    <a:pt x="1" y="33"/>
                    <a:pt x="2" y="35"/>
                  </a:cubicBezTo>
                  <a:cubicBezTo>
                    <a:pt x="4" y="36"/>
                    <a:pt x="9" y="36"/>
                    <a:pt x="14" y="38"/>
                  </a:cubicBezTo>
                  <a:cubicBezTo>
                    <a:pt x="18" y="40"/>
                    <a:pt x="19" y="39"/>
                    <a:pt x="21" y="40"/>
                  </a:cubicBezTo>
                  <a:cubicBezTo>
                    <a:pt x="23" y="42"/>
                    <a:pt x="24" y="41"/>
                    <a:pt x="24" y="44"/>
                  </a:cubicBezTo>
                  <a:cubicBezTo>
                    <a:pt x="24" y="47"/>
                    <a:pt x="26" y="50"/>
                    <a:pt x="30" y="51"/>
                  </a:cubicBezTo>
                  <a:cubicBezTo>
                    <a:pt x="34" y="52"/>
                    <a:pt x="31" y="55"/>
                    <a:pt x="33" y="58"/>
                  </a:cubicBezTo>
                  <a:cubicBezTo>
                    <a:pt x="34" y="61"/>
                    <a:pt x="31" y="64"/>
                    <a:pt x="31" y="68"/>
                  </a:cubicBezTo>
                  <a:cubicBezTo>
                    <a:pt x="32" y="71"/>
                    <a:pt x="29" y="82"/>
                    <a:pt x="27" y="83"/>
                  </a:cubicBezTo>
                  <a:cubicBezTo>
                    <a:pt x="27" y="83"/>
                    <a:pt x="27" y="83"/>
                    <a:pt x="27" y="83"/>
                  </a:cubicBezTo>
                  <a:cubicBezTo>
                    <a:pt x="29" y="84"/>
                    <a:pt x="31" y="85"/>
                    <a:pt x="32" y="86"/>
                  </a:cubicBezTo>
                  <a:cubicBezTo>
                    <a:pt x="33" y="87"/>
                    <a:pt x="37" y="88"/>
                    <a:pt x="40" y="89"/>
                  </a:cubicBezTo>
                  <a:cubicBezTo>
                    <a:pt x="42" y="91"/>
                    <a:pt x="46" y="91"/>
                    <a:pt x="46" y="89"/>
                  </a:cubicBezTo>
                  <a:cubicBezTo>
                    <a:pt x="46" y="87"/>
                    <a:pt x="49" y="88"/>
                    <a:pt x="50" y="90"/>
                  </a:cubicBezTo>
                  <a:cubicBezTo>
                    <a:pt x="52" y="91"/>
                    <a:pt x="58" y="92"/>
                    <a:pt x="60" y="92"/>
                  </a:cubicBezTo>
                  <a:cubicBezTo>
                    <a:pt x="63" y="93"/>
                    <a:pt x="66" y="92"/>
                    <a:pt x="69" y="92"/>
                  </a:cubicBezTo>
                  <a:cubicBezTo>
                    <a:pt x="69" y="92"/>
                    <a:pt x="69" y="91"/>
                    <a:pt x="69" y="90"/>
                  </a:cubicBezTo>
                  <a:cubicBezTo>
                    <a:pt x="67" y="85"/>
                    <a:pt x="71" y="83"/>
                    <a:pt x="75" y="82"/>
                  </a:cubicBezTo>
                  <a:cubicBezTo>
                    <a:pt x="80" y="81"/>
                    <a:pt x="89" y="84"/>
                    <a:pt x="91" y="85"/>
                  </a:cubicBezTo>
                  <a:cubicBezTo>
                    <a:pt x="93" y="87"/>
                    <a:pt x="97" y="86"/>
                    <a:pt x="101" y="82"/>
                  </a:cubicBezTo>
                  <a:cubicBezTo>
                    <a:pt x="103" y="80"/>
                    <a:pt x="104" y="79"/>
                    <a:pt x="106" y="79"/>
                  </a:cubicBezTo>
                  <a:cubicBezTo>
                    <a:pt x="106" y="78"/>
                    <a:pt x="107" y="77"/>
                    <a:pt x="107" y="76"/>
                  </a:cubicBezTo>
                  <a:cubicBezTo>
                    <a:pt x="107" y="74"/>
                    <a:pt x="105" y="75"/>
                    <a:pt x="103" y="74"/>
                  </a:cubicBezTo>
                  <a:cubicBezTo>
                    <a:pt x="101" y="74"/>
                    <a:pt x="100" y="72"/>
                    <a:pt x="101" y="70"/>
                  </a:cubicBezTo>
                  <a:cubicBezTo>
                    <a:pt x="102" y="68"/>
                    <a:pt x="100" y="68"/>
                    <a:pt x="99" y="66"/>
                  </a:cubicBezTo>
                  <a:cubicBezTo>
                    <a:pt x="97" y="64"/>
                    <a:pt x="99" y="65"/>
                    <a:pt x="100" y="64"/>
                  </a:cubicBezTo>
                  <a:cubicBezTo>
                    <a:pt x="101" y="63"/>
                    <a:pt x="103" y="61"/>
                    <a:pt x="102" y="61"/>
                  </a:cubicBezTo>
                  <a:cubicBezTo>
                    <a:pt x="101" y="60"/>
                    <a:pt x="100" y="59"/>
                    <a:pt x="101" y="57"/>
                  </a:cubicBezTo>
                  <a:cubicBezTo>
                    <a:pt x="102" y="54"/>
                    <a:pt x="100" y="54"/>
                    <a:pt x="100" y="52"/>
                  </a:cubicBezTo>
                  <a:cubicBezTo>
                    <a:pt x="100" y="51"/>
                    <a:pt x="98" y="50"/>
                    <a:pt x="96" y="52"/>
                  </a:cubicBezTo>
                  <a:cubicBezTo>
                    <a:pt x="94" y="54"/>
                    <a:pt x="94" y="53"/>
                    <a:pt x="95" y="49"/>
                  </a:cubicBezTo>
                  <a:cubicBezTo>
                    <a:pt x="96" y="46"/>
                    <a:pt x="100" y="44"/>
                    <a:pt x="100" y="43"/>
                  </a:cubicBezTo>
                  <a:cubicBezTo>
                    <a:pt x="100" y="41"/>
                    <a:pt x="103" y="39"/>
                    <a:pt x="104" y="39"/>
                  </a:cubicBezTo>
                  <a:cubicBezTo>
                    <a:pt x="106" y="39"/>
                    <a:pt x="106" y="35"/>
                    <a:pt x="106" y="33"/>
                  </a:cubicBezTo>
                  <a:cubicBezTo>
                    <a:pt x="107" y="30"/>
                    <a:pt x="107" y="28"/>
                    <a:pt x="110" y="26"/>
                  </a:cubicBezTo>
                  <a:cubicBezTo>
                    <a:pt x="112" y="24"/>
                    <a:pt x="109" y="23"/>
                    <a:pt x="108" y="23"/>
                  </a:cubicBezTo>
                  <a:close/>
                  <a:moveTo>
                    <a:pt x="121" y="86"/>
                  </a:moveTo>
                  <a:cubicBezTo>
                    <a:pt x="120" y="86"/>
                    <a:pt x="120" y="89"/>
                    <a:pt x="116" y="91"/>
                  </a:cubicBezTo>
                  <a:cubicBezTo>
                    <a:pt x="113" y="93"/>
                    <a:pt x="116" y="102"/>
                    <a:pt x="120" y="102"/>
                  </a:cubicBezTo>
                  <a:cubicBezTo>
                    <a:pt x="123" y="101"/>
                    <a:pt x="123" y="86"/>
                    <a:pt x="121" y="86"/>
                  </a:cubicBez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21" name="Freeform 99"/>
            <p:cNvSpPr>
              <a:spLocks/>
            </p:cNvSpPr>
            <p:nvPr/>
          </p:nvSpPr>
          <p:spPr bwMode="auto">
            <a:xfrm>
              <a:off x="3510686" y="3967997"/>
              <a:ext cx="57379" cy="34174"/>
            </a:xfrm>
            <a:custGeom>
              <a:avLst/>
              <a:gdLst>
                <a:gd name="T0" fmla="*/ 19 w 19"/>
                <a:gd name="T1" fmla="*/ 4 h 11"/>
                <a:gd name="T2" fmla="*/ 10 w 19"/>
                <a:gd name="T3" fmla="*/ 2 h 11"/>
                <a:gd name="T4" fmla="*/ 6 w 19"/>
                <a:gd name="T5" fmla="*/ 0 h 11"/>
                <a:gd name="T6" fmla="*/ 6 w 19"/>
                <a:gd name="T7" fmla="*/ 0 h 11"/>
                <a:gd name="T8" fmla="*/ 0 w 19"/>
                <a:gd name="T9" fmla="*/ 5 h 11"/>
                <a:gd name="T10" fmla="*/ 16 w 19"/>
                <a:gd name="T11" fmla="*/ 11 h 11"/>
                <a:gd name="T12" fmla="*/ 19 w 19"/>
                <a:gd name="T13" fmla="*/ 10 h 11"/>
                <a:gd name="T14" fmla="*/ 19 w 19"/>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1">
                  <a:moveTo>
                    <a:pt x="19" y="4"/>
                  </a:moveTo>
                  <a:cubicBezTo>
                    <a:pt x="17" y="2"/>
                    <a:pt x="14" y="4"/>
                    <a:pt x="10" y="2"/>
                  </a:cubicBezTo>
                  <a:cubicBezTo>
                    <a:pt x="9" y="1"/>
                    <a:pt x="7" y="0"/>
                    <a:pt x="6" y="0"/>
                  </a:cubicBezTo>
                  <a:cubicBezTo>
                    <a:pt x="6" y="0"/>
                    <a:pt x="6" y="0"/>
                    <a:pt x="6" y="0"/>
                  </a:cubicBezTo>
                  <a:cubicBezTo>
                    <a:pt x="5" y="0"/>
                    <a:pt x="2" y="3"/>
                    <a:pt x="0" y="5"/>
                  </a:cubicBezTo>
                  <a:cubicBezTo>
                    <a:pt x="2" y="7"/>
                    <a:pt x="13" y="11"/>
                    <a:pt x="16" y="11"/>
                  </a:cubicBezTo>
                  <a:cubicBezTo>
                    <a:pt x="17" y="11"/>
                    <a:pt x="18" y="10"/>
                    <a:pt x="19" y="10"/>
                  </a:cubicBezTo>
                  <a:cubicBezTo>
                    <a:pt x="19" y="7"/>
                    <a:pt x="19" y="5"/>
                    <a:pt x="19" y="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22" name="Freeform 100"/>
            <p:cNvSpPr>
              <a:spLocks/>
            </p:cNvSpPr>
            <p:nvPr/>
          </p:nvSpPr>
          <p:spPr bwMode="auto">
            <a:xfrm>
              <a:off x="3529812" y="3918051"/>
              <a:ext cx="153010" cy="89378"/>
            </a:xfrm>
            <a:custGeom>
              <a:avLst/>
              <a:gdLst>
                <a:gd name="T0" fmla="*/ 22 w 51"/>
                <a:gd name="T1" fmla="*/ 26 h 29"/>
                <a:gd name="T2" fmla="*/ 24 w 51"/>
                <a:gd name="T3" fmla="*/ 20 h 29"/>
                <a:gd name="T4" fmla="*/ 33 w 51"/>
                <a:gd name="T5" fmla="*/ 16 h 29"/>
                <a:gd name="T6" fmla="*/ 42 w 51"/>
                <a:gd name="T7" fmla="*/ 15 h 29"/>
                <a:gd name="T8" fmla="*/ 51 w 51"/>
                <a:gd name="T9" fmla="*/ 11 h 29"/>
                <a:gd name="T10" fmla="*/ 42 w 51"/>
                <a:gd name="T11" fmla="*/ 4 h 29"/>
                <a:gd name="T12" fmla="*/ 24 w 51"/>
                <a:gd name="T13" fmla="*/ 4 h 29"/>
                <a:gd name="T14" fmla="*/ 8 w 51"/>
                <a:gd name="T15" fmla="*/ 5 h 29"/>
                <a:gd name="T16" fmla="*/ 8 w 51"/>
                <a:gd name="T17" fmla="*/ 5 h 29"/>
                <a:gd name="T18" fmla="*/ 4 w 51"/>
                <a:gd name="T19" fmla="*/ 9 h 29"/>
                <a:gd name="T20" fmla="*/ 0 w 51"/>
                <a:gd name="T21" fmla="*/ 16 h 29"/>
                <a:gd name="T22" fmla="*/ 4 w 51"/>
                <a:gd name="T23" fmla="*/ 18 h 29"/>
                <a:gd name="T24" fmla="*/ 13 w 51"/>
                <a:gd name="T25" fmla="*/ 20 h 29"/>
                <a:gd name="T26" fmla="*/ 13 w 51"/>
                <a:gd name="T27" fmla="*/ 26 h 29"/>
                <a:gd name="T28" fmla="*/ 15 w 51"/>
                <a:gd name="T29" fmla="*/ 26 h 29"/>
                <a:gd name="T30" fmla="*/ 16 w 51"/>
                <a:gd name="T31" fmla="*/ 29 h 29"/>
                <a:gd name="T32" fmla="*/ 19 w 51"/>
                <a:gd name="T33" fmla="*/ 28 h 29"/>
                <a:gd name="T34" fmla="*/ 22 w 51"/>
                <a:gd name="T35"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29">
                  <a:moveTo>
                    <a:pt x="22" y="26"/>
                  </a:moveTo>
                  <a:cubicBezTo>
                    <a:pt x="22" y="25"/>
                    <a:pt x="19" y="21"/>
                    <a:pt x="24" y="20"/>
                  </a:cubicBezTo>
                  <a:cubicBezTo>
                    <a:pt x="29" y="20"/>
                    <a:pt x="33" y="20"/>
                    <a:pt x="33" y="16"/>
                  </a:cubicBezTo>
                  <a:cubicBezTo>
                    <a:pt x="34" y="13"/>
                    <a:pt x="40" y="15"/>
                    <a:pt x="42" y="15"/>
                  </a:cubicBezTo>
                  <a:cubicBezTo>
                    <a:pt x="43" y="15"/>
                    <a:pt x="47" y="11"/>
                    <a:pt x="51" y="11"/>
                  </a:cubicBezTo>
                  <a:cubicBezTo>
                    <a:pt x="51" y="7"/>
                    <a:pt x="46" y="8"/>
                    <a:pt x="42" y="4"/>
                  </a:cubicBezTo>
                  <a:cubicBezTo>
                    <a:pt x="38" y="0"/>
                    <a:pt x="29" y="2"/>
                    <a:pt x="24" y="4"/>
                  </a:cubicBezTo>
                  <a:cubicBezTo>
                    <a:pt x="19" y="6"/>
                    <a:pt x="14" y="2"/>
                    <a:pt x="8" y="5"/>
                  </a:cubicBezTo>
                  <a:cubicBezTo>
                    <a:pt x="8" y="5"/>
                    <a:pt x="8" y="5"/>
                    <a:pt x="8" y="5"/>
                  </a:cubicBezTo>
                  <a:cubicBezTo>
                    <a:pt x="7" y="6"/>
                    <a:pt x="6" y="8"/>
                    <a:pt x="4" y="9"/>
                  </a:cubicBezTo>
                  <a:cubicBezTo>
                    <a:pt x="0" y="12"/>
                    <a:pt x="1" y="15"/>
                    <a:pt x="0" y="16"/>
                  </a:cubicBezTo>
                  <a:cubicBezTo>
                    <a:pt x="1" y="16"/>
                    <a:pt x="3" y="17"/>
                    <a:pt x="4" y="18"/>
                  </a:cubicBezTo>
                  <a:cubicBezTo>
                    <a:pt x="8" y="20"/>
                    <a:pt x="11" y="18"/>
                    <a:pt x="13" y="20"/>
                  </a:cubicBezTo>
                  <a:cubicBezTo>
                    <a:pt x="13" y="21"/>
                    <a:pt x="13" y="23"/>
                    <a:pt x="13" y="26"/>
                  </a:cubicBezTo>
                  <a:cubicBezTo>
                    <a:pt x="13" y="25"/>
                    <a:pt x="14" y="25"/>
                    <a:pt x="15" y="26"/>
                  </a:cubicBezTo>
                  <a:cubicBezTo>
                    <a:pt x="16" y="26"/>
                    <a:pt x="16" y="28"/>
                    <a:pt x="16" y="29"/>
                  </a:cubicBezTo>
                  <a:cubicBezTo>
                    <a:pt x="19" y="28"/>
                    <a:pt x="19" y="28"/>
                    <a:pt x="19" y="28"/>
                  </a:cubicBezTo>
                  <a:cubicBezTo>
                    <a:pt x="19" y="28"/>
                    <a:pt x="21" y="26"/>
                    <a:pt x="22" y="26"/>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23" name="Freeform 101"/>
            <p:cNvSpPr>
              <a:spLocks/>
            </p:cNvSpPr>
            <p:nvPr/>
          </p:nvSpPr>
          <p:spPr bwMode="auto">
            <a:xfrm>
              <a:off x="2823412" y="3456701"/>
              <a:ext cx="772703" cy="495524"/>
            </a:xfrm>
            <a:custGeom>
              <a:avLst/>
              <a:gdLst>
                <a:gd name="T0" fmla="*/ 224 w 256"/>
                <a:gd name="T1" fmla="*/ 149 h 159"/>
                <a:gd name="T2" fmla="*/ 221 w 256"/>
                <a:gd name="T3" fmla="*/ 134 h 159"/>
                <a:gd name="T4" fmla="*/ 242 w 256"/>
                <a:gd name="T5" fmla="*/ 129 h 159"/>
                <a:gd name="T6" fmla="*/ 249 w 256"/>
                <a:gd name="T7" fmla="*/ 120 h 159"/>
                <a:gd name="T8" fmla="*/ 256 w 256"/>
                <a:gd name="T9" fmla="*/ 104 h 159"/>
                <a:gd name="T10" fmla="*/ 235 w 256"/>
                <a:gd name="T11" fmla="*/ 102 h 159"/>
                <a:gd name="T12" fmla="*/ 222 w 256"/>
                <a:gd name="T13" fmla="*/ 120 h 159"/>
                <a:gd name="T14" fmla="*/ 210 w 256"/>
                <a:gd name="T15" fmla="*/ 126 h 159"/>
                <a:gd name="T16" fmla="*/ 180 w 256"/>
                <a:gd name="T17" fmla="*/ 126 h 159"/>
                <a:gd name="T18" fmla="*/ 167 w 256"/>
                <a:gd name="T19" fmla="*/ 107 h 159"/>
                <a:gd name="T20" fmla="*/ 166 w 256"/>
                <a:gd name="T21" fmla="*/ 67 h 159"/>
                <a:gd name="T22" fmla="*/ 164 w 256"/>
                <a:gd name="T23" fmla="*/ 62 h 159"/>
                <a:gd name="T24" fmla="*/ 149 w 256"/>
                <a:gd name="T25" fmla="*/ 52 h 159"/>
                <a:gd name="T26" fmla="*/ 139 w 256"/>
                <a:gd name="T27" fmla="*/ 35 h 159"/>
                <a:gd name="T28" fmla="*/ 118 w 256"/>
                <a:gd name="T29" fmla="*/ 34 h 159"/>
                <a:gd name="T30" fmla="*/ 105 w 256"/>
                <a:gd name="T31" fmla="*/ 23 h 159"/>
                <a:gd name="T32" fmla="*/ 90 w 256"/>
                <a:gd name="T33" fmla="*/ 8 h 159"/>
                <a:gd name="T34" fmla="*/ 74 w 256"/>
                <a:gd name="T35" fmla="*/ 12 h 159"/>
                <a:gd name="T36" fmla="*/ 28 w 256"/>
                <a:gd name="T37" fmla="*/ 4 h 159"/>
                <a:gd name="T38" fmla="*/ 0 w 256"/>
                <a:gd name="T39" fmla="*/ 2 h 159"/>
                <a:gd name="T40" fmla="*/ 11 w 256"/>
                <a:gd name="T41" fmla="*/ 25 h 159"/>
                <a:gd name="T42" fmla="*/ 26 w 256"/>
                <a:gd name="T43" fmla="*/ 45 h 159"/>
                <a:gd name="T44" fmla="*/ 30 w 256"/>
                <a:gd name="T45" fmla="*/ 54 h 159"/>
                <a:gd name="T46" fmla="*/ 41 w 256"/>
                <a:gd name="T47" fmla="*/ 70 h 159"/>
                <a:gd name="T48" fmla="*/ 60 w 256"/>
                <a:gd name="T49" fmla="*/ 89 h 159"/>
                <a:gd name="T50" fmla="*/ 62 w 256"/>
                <a:gd name="T51" fmla="*/ 80 h 159"/>
                <a:gd name="T52" fmla="*/ 53 w 256"/>
                <a:gd name="T53" fmla="*/ 69 h 159"/>
                <a:gd name="T54" fmla="*/ 38 w 256"/>
                <a:gd name="T55" fmla="*/ 45 h 159"/>
                <a:gd name="T56" fmla="*/ 32 w 256"/>
                <a:gd name="T57" fmla="*/ 31 h 159"/>
                <a:gd name="T58" fmla="*/ 21 w 256"/>
                <a:gd name="T59" fmla="*/ 22 h 159"/>
                <a:gd name="T60" fmla="*/ 21 w 256"/>
                <a:gd name="T61" fmla="*/ 8 h 159"/>
                <a:gd name="T62" fmla="*/ 29 w 256"/>
                <a:gd name="T63" fmla="*/ 11 h 159"/>
                <a:gd name="T64" fmla="*/ 36 w 256"/>
                <a:gd name="T65" fmla="*/ 23 h 159"/>
                <a:gd name="T66" fmla="*/ 41 w 256"/>
                <a:gd name="T67" fmla="*/ 35 h 159"/>
                <a:gd name="T68" fmla="*/ 54 w 256"/>
                <a:gd name="T69" fmla="*/ 45 h 159"/>
                <a:gd name="T70" fmla="*/ 64 w 256"/>
                <a:gd name="T71" fmla="*/ 55 h 159"/>
                <a:gd name="T72" fmla="*/ 71 w 256"/>
                <a:gd name="T73" fmla="*/ 66 h 159"/>
                <a:gd name="T74" fmla="*/ 96 w 256"/>
                <a:gd name="T75" fmla="*/ 93 h 159"/>
                <a:gd name="T76" fmla="*/ 100 w 256"/>
                <a:gd name="T77" fmla="*/ 108 h 159"/>
                <a:gd name="T78" fmla="*/ 104 w 256"/>
                <a:gd name="T79" fmla="*/ 122 h 159"/>
                <a:gd name="T80" fmla="*/ 129 w 256"/>
                <a:gd name="T81" fmla="*/ 134 h 159"/>
                <a:gd name="T82" fmla="*/ 165 w 256"/>
                <a:gd name="T83" fmla="*/ 151 h 159"/>
                <a:gd name="T84" fmla="*/ 197 w 256"/>
                <a:gd name="T85" fmla="*/ 152 h 159"/>
                <a:gd name="T86" fmla="*/ 213 w 256"/>
                <a:gd name="T87" fmla="*/ 15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6" h="159">
                  <a:moveTo>
                    <a:pt x="213" y="150"/>
                  </a:moveTo>
                  <a:cubicBezTo>
                    <a:pt x="214" y="150"/>
                    <a:pt x="223" y="151"/>
                    <a:pt x="224" y="149"/>
                  </a:cubicBezTo>
                  <a:cubicBezTo>
                    <a:pt x="225" y="146"/>
                    <a:pt x="217" y="141"/>
                    <a:pt x="218" y="140"/>
                  </a:cubicBezTo>
                  <a:cubicBezTo>
                    <a:pt x="219" y="140"/>
                    <a:pt x="220" y="134"/>
                    <a:pt x="221" y="134"/>
                  </a:cubicBezTo>
                  <a:cubicBezTo>
                    <a:pt x="222" y="134"/>
                    <a:pt x="236" y="135"/>
                    <a:pt x="236" y="134"/>
                  </a:cubicBezTo>
                  <a:cubicBezTo>
                    <a:pt x="237" y="134"/>
                    <a:pt x="240" y="129"/>
                    <a:pt x="242" y="129"/>
                  </a:cubicBezTo>
                  <a:cubicBezTo>
                    <a:pt x="243" y="129"/>
                    <a:pt x="244" y="130"/>
                    <a:pt x="246" y="131"/>
                  </a:cubicBezTo>
                  <a:cubicBezTo>
                    <a:pt x="248" y="129"/>
                    <a:pt x="249" y="124"/>
                    <a:pt x="249" y="120"/>
                  </a:cubicBezTo>
                  <a:cubicBezTo>
                    <a:pt x="250" y="115"/>
                    <a:pt x="248" y="113"/>
                    <a:pt x="251" y="110"/>
                  </a:cubicBezTo>
                  <a:cubicBezTo>
                    <a:pt x="253" y="108"/>
                    <a:pt x="256" y="107"/>
                    <a:pt x="256" y="104"/>
                  </a:cubicBezTo>
                  <a:cubicBezTo>
                    <a:pt x="255" y="100"/>
                    <a:pt x="251" y="104"/>
                    <a:pt x="248" y="102"/>
                  </a:cubicBezTo>
                  <a:cubicBezTo>
                    <a:pt x="245" y="100"/>
                    <a:pt x="243" y="101"/>
                    <a:pt x="235" y="102"/>
                  </a:cubicBezTo>
                  <a:cubicBezTo>
                    <a:pt x="227" y="103"/>
                    <a:pt x="224" y="107"/>
                    <a:pt x="224" y="112"/>
                  </a:cubicBezTo>
                  <a:cubicBezTo>
                    <a:pt x="225" y="117"/>
                    <a:pt x="222" y="115"/>
                    <a:pt x="222" y="120"/>
                  </a:cubicBezTo>
                  <a:cubicBezTo>
                    <a:pt x="222" y="124"/>
                    <a:pt x="216" y="124"/>
                    <a:pt x="216" y="127"/>
                  </a:cubicBezTo>
                  <a:cubicBezTo>
                    <a:pt x="216" y="130"/>
                    <a:pt x="211" y="127"/>
                    <a:pt x="210" y="126"/>
                  </a:cubicBezTo>
                  <a:cubicBezTo>
                    <a:pt x="208" y="125"/>
                    <a:pt x="192" y="130"/>
                    <a:pt x="190" y="131"/>
                  </a:cubicBezTo>
                  <a:cubicBezTo>
                    <a:pt x="188" y="131"/>
                    <a:pt x="184" y="126"/>
                    <a:pt x="180" y="126"/>
                  </a:cubicBezTo>
                  <a:cubicBezTo>
                    <a:pt x="177" y="126"/>
                    <a:pt x="176" y="121"/>
                    <a:pt x="176" y="118"/>
                  </a:cubicBezTo>
                  <a:cubicBezTo>
                    <a:pt x="175" y="114"/>
                    <a:pt x="169" y="110"/>
                    <a:pt x="167" y="107"/>
                  </a:cubicBezTo>
                  <a:cubicBezTo>
                    <a:pt x="164" y="103"/>
                    <a:pt x="164" y="95"/>
                    <a:pt x="163" y="90"/>
                  </a:cubicBezTo>
                  <a:cubicBezTo>
                    <a:pt x="163" y="85"/>
                    <a:pt x="163" y="76"/>
                    <a:pt x="166" y="67"/>
                  </a:cubicBezTo>
                  <a:cubicBezTo>
                    <a:pt x="167" y="65"/>
                    <a:pt x="167" y="64"/>
                    <a:pt x="167" y="63"/>
                  </a:cubicBezTo>
                  <a:cubicBezTo>
                    <a:pt x="166" y="62"/>
                    <a:pt x="164" y="62"/>
                    <a:pt x="164" y="62"/>
                  </a:cubicBezTo>
                  <a:cubicBezTo>
                    <a:pt x="160" y="62"/>
                    <a:pt x="153" y="58"/>
                    <a:pt x="152" y="58"/>
                  </a:cubicBezTo>
                  <a:cubicBezTo>
                    <a:pt x="150" y="58"/>
                    <a:pt x="151" y="54"/>
                    <a:pt x="149" y="52"/>
                  </a:cubicBezTo>
                  <a:cubicBezTo>
                    <a:pt x="148" y="51"/>
                    <a:pt x="149" y="47"/>
                    <a:pt x="147" y="46"/>
                  </a:cubicBezTo>
                  <a:cubicBezTo>
                    <a:pt x="146" y="45"/>
                    <a:pt x="141" y="40"/>
                    <a:pt x="139" y="35"/>
                  </a:cubicBezTo>
                  <a:cubicBezTo>
                    <a:pt x="138" y="29"/>
                    <a:pt x="128" y="26"/>
                    <a:pt x="124" y="26"/>
                  </a:cubicBezTo>
                  <a:cubicBezTo>
                    <a:pt x="121" y="26"/>
                    <a:pt x="119" y="33"/>
                    <a:pt x="118" y="34"/>
                  </a:cubicBezTo>
                  <a:cubicBezTo>
                    <a:pt x="117" y="34"/>
                    <a:pt x="110" y="30"/>
                    <a:pt x="108" y="29"/>
                  </a:cubicBezTo>
                  <a:cubicBezTo>
                    <a:pt x="106" y="28"/>
                    <a:pt x="105" y="26"/>
                    <a:pt x="105" y="23"/>
                  </a:cubicBezTo>
                  <a:cubicBezTo>
                    <a:pt x="105" y="21"/>
                    <a:pt x="101" y="17"/>
                    <a:pt x="100" y="17"/>
                  </a:cubicBezTo>
                  <a:cubicBezTo>
                    <a:pt x="98" y="16"/>
                    <a:pt x="90" y="8"/>
                    <a:pt x="90" y="8"/>
                  </a:cubicBezTo>
                  <a:cubicBezTo>
                    <a:pt x="77" y="8"/>
                    <a:pt x="77" y="8"/>
                    <a:pt x="77" y="8"/>
                  </a:cubicBezTo>
                  <a:cubicBezTo>
                    <a:pt x="74" y="12"/>
                    <a:pt x="74" y="12"/>
                    <a:pt x="74" y="12"/>
                  </a:cubicBezTo>
                  <a:cubicBezTo>
                    <a:pt x="50" y="12"/>
                    <a:pt x="50" y="12"/>
                    <a:pt x="50" y="12"/>
                  </a:cubicBezTo>
                  <a:cubicBezTo>
                    <a:pt x="50" y="12"/>
                    <a:pt x="32" y="5"/>
                    <a:pt x="28" y="4"/>
                  </a:cubicBezTo>
                  <a:cubicBezTo>
                    <a:pt x="25" y="4"/>
                    <a:pt x="19" y="0"/>
                    <a:pt x="19" y="0"/>
                  </a:cubicBezTo>
                  <a:cubicBezTo>
                    <a:pt x="0" y="2"/>
                    <a:pt x="0" y="2"/>
                    <a:pt x="0" y="2"/>
                  </a:cubicBezTo>
                  <a:cubicBezTo>
                    <a:pt x="1" y="4"/>
                    <a:pt x="2" y="6"/>
                    <a:pt x="4" y="9"/>
                  </a:cubicBezTo>
                  <a:cubicBezTo>
                    <a:pt x="8" y="14"/>
                    <a:pt x="11" y="23"/>
                    <a:pt x="11" y="25"/>
                  </a:cubicBezTo>
                  <a:cubicBezTo>
                    <a:pt x="12" y="28"/>
                    <a:pt x="17" y="31"/>
                    <a:pt x="22" y="34"/>
                  </a:cubicBezTo>
                  <a:cubicBezTo>
                    <a:pt x="26" y="37"/>
                    <a:pt x="26" y="43"/>
                    <a:pt x="26" y="45"/>
                  </a:cubicBezTo>
                  <a:cubicBezTo>
                    <a:pt x="25" y="47"/>
                    <a:pt x="20" y="44"/>
                    <a:pt x="19" y="46"/>
                  </a:cubicBezTo>
                  <a:cubicBezTo>
                    <a:pt x="19" y="47"/>
                    <a:pt x="27" y="54"/>
                    <a:pt x="30" y="54"/>
                  </a:cubicBezTo>
                  <a:cubicBezTo>
                    <a:pt x="33" y="53"/>
                    <a:pt x="34" y="55"/>
                    <a:pt x="39" y="59"/>
                  </a:cubicBezTo>
                  <a:cubicBezTo>
                    <a:pt x="43" y="63"/>
                    <a:pt x="43" y="68"/>
                    <a:pt x="41" y="70"/>
                  </a:cubicBezTo>
                  <a:cubicBezTo>
                    <a:pt x="39" y="71"/>
                    <a:pt x="45" y="74"/>
                    <a:pt x="51" y="78"/>
                  </a:cubicBezTo>
                  <a:cubicBezTo>
                    <a:pt x="57" y="82"/>
                    <a:pt x="59" y="87"/>
                    <a:pt x="60" y="89"/>
                  </a:cubicBezTo>
                  <a:cubicBezTo>
                    <a:pt x="60" y="91"/>
                    <a:pt x="63" y="89"/>
                    <a:pt x="64" y="86"/>
                  </a:cubicBezTo>
                  <a:cubicBezTo>
                    <a:pt x="65" y="84"/>
                    <a:pt x="62" y="83"/>
                    <a:pt x="62" y="80"/>
                  </a:cubicBezTo>
                  <a:cubicBezTo>
                    <a:pt x="62" y="76"/>
                    <a:pt x="57" y="77"/>
                    <a:pt x="55" y="77"/>
                  </a:cubicBezTo>
                  <a:cubicBezTo>
                    <a:pt x="53" y="76"/>
                    <a:pt x="55" y="71"/>
                    <a:pt x="53" y="69"/>
                  </a:cubicBezTo>
                  <a:cubicBezTo>
                    <a:pt x="51" y="67"/>
                    <a:pt x="49" y="61"/>
                    <a:pt x="48" y="57"/>
                  </a:cubicBezTo>
                  <a:cubicBezTo>
                    <a:pt x="46" y="53"/>
                    <a:pt x="41" y="49"/>
                    <a:pt x="38" y="45"/>
                  </a:cubicBezTo>
                  <a:cubicBezTo>
                    <a:pt x="36" y="40"/>
                    <a:pt x="33" y="37"/>
                    <a:pt x="31" y="35"/>
                  </a:cubicBezTo>
                  <a:cubicBezTo>
                    <a:pt x="30" y="34"/>
                    <a:pt x="34" y="33"/>
                    <a:pt x="32" y="31"/>
                  </a:cubicBezTo>
                  <a:cubicBezTo>
                    <a:pt x="31" y="29"/>
                    <a:pt x="29" y="29"/>
                    <a:pt x="26" y="28"/>
                  </a:cubicBezTo>
                  <a:cubicBezTo>
                    <a:pt x="23" y="27"/>
                    <a:pt x="21" y="25"/>
                    <a:pt x="21" y="22"/>
                  </a:cubicBezTo>
                  <a:cubicBezTo>
                    <a:pt x="21" y="19"/>
                    <a:pt x="19" y="11"/>
                    <a:pt x="18" y="9"/>
                  </a:cubicBezTo>
                  <a:cubicBezTo>
                    <a:pt x="17" y="7"/>
                    <a:pt x="20" y="7"/>
                    <a:pt x="21" y="8"/>
                  </a:cubicBezTo>
                  <a:cubicBezTo>
                    <a:pt x="22" y="9"/>
                    <a:pt x="23" y="10"/>
                    <a:pt x="24" y="10"/>
                  </a:cubicBezTo>
                  <a:cubicBezTo>
                    <a:pt x="26" y="9"/>
                    <a:pt x="28" y="9"/>
                    <a:pt x="29" y="11"/>
                  </a:cubicBezTo>
                  <a:cubicBezTo>
                    <a:pt x="30" y="14"/>
                    <a:pt x="33" y="12"/>
                    <a:pt x="34" y="13"/>
                  </a:cubicBezTo>
                  <a:cubicBezTo>
                    <a:pt x="36" y="14"/>
                    <a:pt x="31" y="15"/>
                    <a:pt x="36" y="23"/>
                  </a:cubicBezTo>
                  <a:cubicBezTo>
                    <a:pt x="41" y="32"/>
                    <a:pt x="37" y="27"/>
                    <a:pt x="37" y="33"/>
                  </a:cubicBezTo>
                  <a:cubicBezTo>
                    <a:pt x="37" y="39"/>
                    <a:pt x="40" y="36"/>
                    <a:pt x="41" y="35"/>
                  </a:cubicBezTo>
                  <a:cubicBezTo>
                    <a:pt x="42" y="34"/>
                    <a:pt x="45" y="37"/>
                    <a:pt x="47" y="40"/>
                  </a:cubicBezTo>
                  <a:cubicBezTo>
                    <a:pt x="50" y="43"/>
                    <a:pt x="54" y="43"/>
                    <a:pt x="54" y="45"/>
                  </a:cubicBezTo>
                  <a:cubicBezTo>
                    <a:pt x="54" y="46"/>
                    <a:pt x="55" y="50"/>
                    <a:pt x="59" y="50"/>
                  </a:cubicBezTo>
                  <a:cubicBezTo>
                    <a:pt x="62" y="51"/>
                    <a:pt x="62" y="54"/>
                    <a:pt x="64" y="55"/>
                  </a:cubicBezTo>
                  <a:cubicBezTo>
                    <a:pt x="66" y="55"/>
                    <a:pt x="67" y="57"/>
                    <a:pt x="66" y="60"/>
                  </a:cubicBezTo>
                  <a:cubicBezTo>
                    <a:pt x="65" y="62"/>
                    <a:pt x="66" y="64"/>
                    <a:pt x="71" y="66"/>
                  </a:cubicBezTo>
                  <a:cubicBezTo>
                    <a:pt x="76" y="68"/>
                    <a:pt x="74" y="69"/>
                    <a:pt x="78" y="73"/>
                  </a:cubicBezTo>
                  <a:cubicBezTo>
                    <a:pt x="82" y="77"/>
                    <a:pt x="93" y="89"/>
                    <a:pt x="96" y="93"/>
                  </a:cubicBezTo>
                  <a:cubicBezTo>
                    <a:pt x="98" y="96"/>
                    <a:pt x="99" y="99"/>
                    <a:pt x="100" y="102"/>
                  </a:cubicBezTo>
                  <a:cubicBezTo>
                    <a:pt x="101" y="105"/>
                    <a:pt x="98" y="106"/>
                    <a:pt x="100" y="108"/>
                  </a:cubicBezTo>
                  <a:cubicBezTo>
                    <a:pt x="101" y="110"/>
                    <a:pt x="97" y="110"/>
                    <a:pt x="97" y="111"/>
                  </a:cubicBezTo>
                  <a:cubicBezTo>
                    <a:pt x="97" y="113"/>
                    <a:pt x="100" y="121"/>
                    <a:pt x="104" y="122"/>
                  </a:cubicBezTo>
                  <a:cubicBezTo>
                    <a:pt x="108" y="122"/>
                    <a:pt x="112" y="127"/>
                    <a:pt x="116" y="130"/>
                  </a:cubicBezTo>
                  <a:cubicBezTo>
                    <a:pt x="119" y="133"/>
                    <a:pt x="124" y="132"/>
                    <a:pt x="129" y="134"/>
                  </a:cubicBezTo>
                  <a:cubicBezTo>
                    <a:pt x="134" y="136"/>
                    <a:pt x="139" y="140"/>
                    <a:pt x="146" y="142"/>
                  </a:cubicBezTo>
                  <a:cubicBezTo>
                    <a:pt x="153" y="144"/>
                    <a:pt x="160" y="148"/>
                    <a:pt x="165" y="151"/>
                  </a:cubicBezTo>
                  <a:cubicBezTo>
                    <a:pt x="170" y="154"/>
                    <a:pt x="175" y="152"/>
                    <a:pt x="182" y="150"/>
                  </a:cubicBezTo>
                  <a:cubicBezTo>
                    <a:pt x="188" y="147"/>
                    <a:pt x="194" y="150"/>
                    <a:pt x="197" y="152"/>
                  </a:cubicBezTo>
                  <a:cubicBezTo>
                    <a:pt x="199" y="153"/>
                    <a:pt x="203" y="156"/>
                    <a:pt x="206" y="159"/>
                  </a:cubicBezTo>
                  <a:cubicBezTo>
                    <a:pt x="210" y="154"/>
                    <a:pt x="213" y="150"/>
                    <a:pt x="213" y="15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24" name="Freeform 102"/>
            <p:cNvSpPr>
              <a:spLocks/>
            </p:cNvSpPr>
            <p:nvPr/>
          </p:nvSpPr>
          <p:spPr bwMode="auto">
            <a:xfrm>
              <a:off x="3444381" y="3874676"/>
              <a:ext cx="108383" cy="107780"/>
            </a:xfrm>
            <a:custGeom>
              <a:avLst/>
              <a:gdLst>
                <a:gd name="T0" fmla="*/ 32 w 36"/>
                <a:gd name="T1" fmla="*/ 23 h 35"/>
                <a:gd name="T2" fmla="*/ 36 w 36"/>
                <a:gd name="T3" fmla="*/ 19 h 35"/>
                <a:gd name="T4" fmla="*/ 33 w 36"/>
                <a:gd name="T5" fmla="*/ 17 h 35"/>
                <a:gd name="T6" fmla="*/ 29 w 36"/>
                <a:gd name="T7" fmla="*/ 17 h 35"/>
                <a:gd name="T8" fmla="*/ 29 w 36"/>
                <a:gd name="T9" fmla="*/ 0 h 35"/>
                <a:gd name="T10" fmla="*/ 15 w 36"/>
                <a:gd name="T11" fmla="*/ 0 h 35"/>
                <a:gd name="T12" fmla="*/ 12 w 36"/>
                <a:gd name="T13" fmla="*/ 6 h 35"/>
                <a:gd name="T14" fmla="*/ 18 w 36"/>
                <a:gd name="T15" fmla="*/ 15 h 35"/>
                <a:gd name="T16" fmla="*/ 7 w 36"/>
                <a:gd name="T17" fmla="*/ 16 h 35"/>
                <a:gd name="T18" fmla="*/ 0 w 36"/>
                <a:gd name="T19" fmla="*/ 25 h 35"/>
                <a:gd name="T20" fmla="*/ 10 w 36"/>
                <a:gd name="T21" fmla="*/ 33 h 35"/>
                <a:gd name="T22" fmla="*/ 21 w 36"/>
                <a:gd name="T23" fmla="*/ 35 h 35"/>
                <a:gd name="T24" fmla="*/ 22 w 36"/>
                <a:gd name="T25" fmla="*/ 35 h 35"/>
                <a:gd name="T26" fmla="*/ 28 w 36"/>
                <a:gd name="T27" fmla="*/ 30 h 35"/>
                <a:gd name="T28" fmla="*/ 32 w 36"/>
                <a:gd name="T2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35">
                  <a:moveTo>
                    <a:pt x="32" y="23"/>
                  </a:moveTo>
                  <a:cubicBezTo>
                    <a:pt x="34" y="22"/>
                    <a:pt x="35" y="20"/>
                    <a:pt x="36" y="19"/>
                  </a:cubicBezTo>
                  <a:cubicBezTo>
                    <a:pt x="33" y="20"/>
                    <a:pt x="32" y="19"/>
                    <a:pt x="33" y="17"/>
                  </a:cubicBezTo>
                  <a:cubicBezTo>
                    <a:pt x="29" y="17"/>
                    <a:pt x="29" y="17"/>
                    <a:pt x="29" y="17"/>
                  </a:cubicBezTo>
                  <a:cubicBezTo>
                    <a:pt x="29" y="0"/>
                    <a:pt x="29" y="0"/>
                    <a:pt x="29" y="0"/>
                  </a:cubicBezTo>
                  <a:cubicBezTo>
                    <a:pt x="26" y="0"/>
                    <a:pt x="16" y="0"/>
                    <a:pt x="15" y="0"/>
                  </a:cubicBezTo>
                  <a:cubicBezTo>
                    <a:pt x="14" y="0"/>
                    <a:pt x="13" y="6"/>
                    <a:pt x="12" y="6"/>
                  </a:cubicBezTo>
                  <a:cubicBezTo>
                    <a:pt x="11" y="7"/>
                    <a:pt x="19" y="12"/>
                    <a:pt x="18" y="15"/>
                  </a:cubicBezTo>
                  <a:cubicBezTo>
                    <a:pt x="17" y="17"/>
                    <a:pt x="8" y="16"/>
                    <a:pt x="7" y="16"/>
                  </a:cubicBezTo>
                  <a:cubicBezTo>
                    <a:pt x="7" y="16"/>
                    <a:pt x="4" y="20"/>
                    <a:pt x="0" y="25"/>
                  </a:cubicBezTo>
                  <a:cubicBezTo>
                    <a:pt x="4" y="28"/>
                    <a:pt x="8" y="32"/>
                    <a:pt x="10" y="33"/>
                  </a:cubicBezTo>
                  <a:cubicBezTo>
                    <a:pt x="13" y="35"/>
                    <a:pt x="19" y="33"/>
                    <a:pt x="21" y="35"/>
                  </a:cubicBezTo>
                  <a:cubicBezTo>
                    <a:pt x="21" y="35"/>
                    <a:pt x="22" y="35"/>
                    <a:pt x="22" y="35"/>
                  </a:cubicBezTo>
                  <a:cubicBezTo>
                    <a:pt x="24" y="33"/>
                    <a:pt x="27" y="30"/>
                    <a:pt x="28" y="30"/>
                  </a:cubicBezTo>
                  <a:cubicBezTo>
                    <a:pt x="29" y="30"/>
                    <a:pt x="28" y="26"/>
                    <a:pt x="32" y="2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25" name="Freeform 103"/>
            <p:cNvSpPr>
              <a:spLocks/>
            </p:cNvSpPr>
            <p:nvPr/>
          </p:nvSpPr>
          <p:spPr bwMode="auto">
            <a:xfrm>
              <a:off x="3532361" y="3858904"/>
              <a:ext cx="33152" cy="68348"/>
            </a:xfrm>
            <a:custGeom>
              <a:avLst/>
              <a:gdLst>
                <a:gd name="T0" fmla="*/ 1 w 11"/>
                <a:gd name="T1" fmla="*/ 5 h 22"/>
                <a:gd name="T2" fmla="*/ 0 w 11"/>
                <a:gd name="T3" fmla="*/ 5 h 22"/>
                <a:gd name="T4" fmla="*/ 0 w 11"/>
                <a:gd name="T5" fmla="*/ 22 h 22"/>
                <a:gd name="T6" fmla="*/ 4 w 11"/>
                <a:gd name="T7" fmla="*/ 22 h 22"/>
                <a:gd name="T8" fmla="*/ 7 w 11"/>
                <a:gd name="T9" fmla="*/ 17 h 22"/>
                <a:gd name="T10" fmla="*/ 9 w 11"/>
                <a:gd name="T11" fmla="*/ 3 h 22"/>
                <a:gd name="T12" fmla="*/ 11 w 11"/>
                <a:gd name="T13" fmla="*/ 2 h 22"/>
                <a:gd name="T14" fmla="*/ 7 w 11"/>
                <a:gd name="T15" fmla="*/ 0 h 22"/>
                <a:gd name="T16" fmla="*/ 1 w 11"/>
                <a:gd name="T17"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2">
                  <a:moveTo>
                    <a:pt x="1" y="5"/>
                  </a:moveTo>
                  <a:cubicBezTo>
                    <a:pt x="1" y="5"/>
                    <a:pt x="1" y="5"/>
                    <a:pt x="0" y="5"/>
                  </a:cubicBezTo>
                  <a:cubicBezTo>
                    <a:pt x="0" y="22"/>
                    <a:pt x="0" y="22"/>
                    <a:pt x="0" y="22"/>
                  </a:cubicBezTo>
                  <a:cubicBezTo>
                    <a:pt x="4" y="22"/>
                    <a:pt x="4" y="22"/>
                    <a:pt x="4" y="22"/>
                  </a:cubicBezTo>
                  <a:cubicBezTo>
                    <a:pt x="4" y="20"/>
                    <a:pt x="5" y="19"/>
                    <a:pt x="7" y="17"/>
                  </a:cubicBezTo>
                  <a:cubicBezTo>
                    <a:pt x="10" y="15"/>
                    <a:pt x="5" y="4"/>
                    <a:pt x="9" y="3"/>
                  </a:cubicBezTo>
                  <a:cubicBezTo>
                    <a:pt x="9" y="3"/>
                    <a:pt x="10" y="3"/>
                    <a:pt x="11" y="2"/>
                  </a:cubicBezTo>
                  <a:cubicBezTo>
                    <a:pt x="9" y="1"/>
                    <a:pt x="8" y="0"/>
                    <a:pt x="7" y="0"/>
                  </a:cubicBezTo>
                  <a:cubicBezTo>
                    <a:pt x="5" y="0"/>
                    <a:pt x="2" y="5"/>
                    <a:pt x="1" y="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26" name="Freeform 104"/>
            <p:cNvSpPr>
              <a:spLocks/>
            </p:cNvSpPr>
            <p:nvPr/>
          </p:nvSpPr>
          <p:spPr bwMode="auto">
            <a:xfrm>
              <a:off x="3903413" y="3808956"/>
              <a:ext cx="75230" cy="65719"/>
            </a:xfrm>
            <a:custGeom>
              <a:avLst/>
              <a:gdLst>
                <a:gd name="T0" fmla="*/ 12 w 25"/>
                <a:gd name="T1" fmla="*/ 2 h 21"/>
                <a:gd name="T2" fmla="*/ 18 w 25"/>
                <a:gd name="T3" fmla="*/ 13 h 21"/>
                <a:gd name="T4" fmla="*/ 1 w 25"/>
                <a:gd name="T5" fmla="*/ 16 h 21"/>
                <a:gd name="T6" fmla="*/ 12 w 25"/>
                <a:gd name="T7" fmla="*/ 19 h 21"/>
                <a:gd name="T8" fmla="*/ 24 w 25"/>
                <a:gd name="T9" fmla="*/ 20 h 21"/>
                <a:gd name="T10" fmla="*/ 25 w 25"/>
                <a:gd name="T11" fmla="*/ 4 h 21"/>
                <a:gd name="T12" fmla="*/ 12 w 25"/>
                <a:gd name="T13" fmla="*/ 2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12" y="2"/>
                  </a:moveTo>
                  <a:cubicBezTo>
                    <a:pt x="8" y="4"/>
                    <a:pt x="18" y="10"/>
                    <a:pt x="18" y="13"/>
                  </a:cubicBezTo>
                  <a:cubicBezTo>
                    <a:pt x="18" y="17"/>
                    <a:pt x="3" y="13"/>
                    <a:pt x="1" y="16"/>
                  </a:cubicBezTo>
                  <a:cubicBezTo>
                    <a:pt x="0" y="18"/>
                    <a:pt x="6" y="21"/>
                    <a:pt x="12" y="19"/>
                  </a:cubicBezTo>
                  <a:cubicBezTo>
                    <a:pt x="17" y="17"/>
                    <a:pt x="21" y="19"/>
                    <a:pt x="24" y="20"/>
                  </a:cubicBezTo>
                  <a:cubicBezTo>
                    <a:pt x="24" y="15"/>
                    <a:pt x="25" y="8"/>
                    <a:pt x="25" y="4"/>
                  </a:cubicBezTo>
                  <a:cubicBezTo>
                    <a:pt x="21" y="3"/>
                    <a:pt x="15" y="0"/>
                    <a:pt x="12" y="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27" name="Freeform 105"/>
            <p:cNvSpPr>
              <a:spLocks/>
            </p:cNvSpPr>
            <p:nvPr/>
          </p:nvSpPr>
          <p:spPr bwMode="auto">
            <a:xfrm>
              <a:off x="3974817" y="3818158"/>
              <a:ext cx="85431" cy="59147"/>
            </a:xfrm>
            <a:custGeom>
              <a:avLst/>
              <a:gdLst>
                <a:gd name="T0" fmla="*/ 11 w 28"/>
                <a:gd name="T1" fmla="*/ 14 h 19"/>
                <a:gd name="T2" fmla="*/ 28 w 28"/>
                <a:gd name="T3" fmla="*/ 11 h 19"/>
                <a:gd name="T4" fmla="*/ 6 w 28"/>
                <a:gd name="T5" fmla="*/ 1 h 19"/>
                <a:gd name="T6" fmla="*/ 1 w 28"/>
                <a:gd name="T7" fmla="*/ 1 h 19"/>
                <a:gd name="T8" fmla="*/ 0 w 28"/>
                <a:gd name="T9" fmla="*/ 17 h 19"/>
                <a:gd name="T10" fmla="*/ 0 w 28"/>
                <a:gd name="T11" fmla="*/ 18 h 19"/>
                <a:gd name="T12" fmla="*/ 11 w 28"/>
                <a:gd name="T13" fmla="*/ 14 h 19"/>
              </a:gdLst>
              <a:ahLst/>
              <a:cxnLst>
                <a:cxn ang="0">
                  <a:pos x="T0" y="T1"/>
                </a:cxn>
                <a:cxn ang="0">
                  <a:pos x="T2" y="T3"/>
                </a:cxn>
                <a:cxn ang="0">
                  <a:pos x="T4" y="T5"/>
                </a:cxn>
                <a:cxn ang="0">
                  <a:pos x="T6" y="T7"/>
                </a:cxn>
                <a:cxn ang="0">
                  <a:pos x="T8" y="T9"/>
                </a:cxn>
                <a:cxn ang="0">
                  <a:pos x="T10" y="T11"/>
                </a:cxn>
                <a:cxn ang="0">
                  <a:pos x="T12" y="T13"/>
                </a:cxn>
              </a:cxnLst>
              <a:rect l="0" t="0" r="r" b="b"/>
              <a:pathLst>
                <a:path w="28" h="19">
                  <a:moveTo>
                    <a:pt x="11" y="14"/>
                  </a:moveTo>
                  <a:cubicBezTo>
                    <a:pt x="17" y="12"/>
                    <a:pt x="28" y="16"/>
                    <a:pt x="28" y="11"/>
                  </a:cubicBezTo>
                  <a:cubicBezTo>
                    <a:pt x="28" y="5"/>
                    <a:pt x="10" y="0"/>
                    <a:pt x="6" y="1"/>
                  </a:cubicBezTo>
                  <a:cubicBezTo>
                    <a:pt x="5" y="2"/>
                    <a:pt x="3" y="2"/>
                    <a:pt x="1" y="1"/>
                  </a:cubicBezTo>
                  <a:cubicBezTo>
                    <a:pt x="1" y="5"/>
                    <a:pt x="0" y="12"/>
                    <a:pt x="0" y="17"/>
                  </a:cubicBezTo>
                  <a:cubicBezTo>
                    <a:pt x="0" y="18"/>
                    <a:pt x="0" y="18"/>
                    <a:pt x="0" y="18"/>
                  </a:cubicBezTo>
                  <a:cubicBezTo>
                    <a:pt x="3" y="19"/>
                    <a:pt x="4" y="16"/>
                    <a:pt x="11" y="1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28" name="Freeform 106"/>
            <p:cNvSpPr>
              <a:spLocks/>
            </p:cNvSpPr>
            <p:nvPr/>
          </p:nvSpPr>
          <p:spPr bwMode="auto">
            <a:xfrm>
              <a:off x="3576991" y="3952225"/>
              <a:ext cx="108383" cy="114351"/>
            </a:xfrm>
            <a:custGeom>
              <a:avLst/>
              <a:gdLst>
                <a:gd name="T0" fmla="*/ 19 w 36"/>
                <a:gd name="T1" fmla="*/ 34 h 37"/>
                <a:gd name="T2" fmla="*/ 27 w 36"/>
                <a:gd name="T3" fmla="*/ 36 h 37"/>
                <a:gd name="T4" fmla="*/ 32 w 36"/>
                <a:gd name="T5" fmla="*/ 36 h 37"/>
                <a:gd name="T6" fmla="*/ 30 w 36"/>
                <a:gd name="T7" fmla="*/ 35 h 37"/>
                <a:gd name="T8" fmla="*/ 32 w 36"/>
                <a:gd name="T9" fmla="*/ 24 h 37"/>
                <a:gd name="T10" fmla="*/ 34 w 36"/>
                <a:gd name="T11" fmla="*/ 9 h 37"/>
                <a:gd name="T12" fmla="*/ 35 w 36"/>
                <a:gd name="T13" fmla="*/ 1 h 37"/>
                <a:gd name="T14" fmla="*/ 35 w 36"/>
                <a:gd name="T15" fmla="*/ 0 h 37"/>
                <a:gd name="T16" fmla="*/ 26 w 36"/>
                <a:gd name="T17" fmla="*/ 4 h 37"/>
                <a:gd name="T18" fmla="*/ 17 w 36"/>
                <a:gd name="T19" fmla="*/ 5 h 37"/>
                <a:gd name="T20" fmla="*/ 8 w 36"/>
                <a:gd name="T21" fmla="*/ 9 h 37"/>
                <a:gd name="T22" fmla="*/ 6 w 36"/>
                <a:gd name="T23" fmla="*/ 15 h 37"/>
                <a:gd name="T24" fmla="*/ 3 w 36"/>
                <a:gd name="T25" fmla="*/ 17 h 37"/>
                <a:gd name="T26" fmla="*/ 0 w 36"/>
                <a:gd name="T27" fmla="*/ 18 h 37"/>
                <a:gd name="T28" fmla="*/ 1 w 36"/>
                <a:gd name="T29" fmla="*/ 21 h 37"/>
                <a:gd name="T30" fmla="*/ 11 w 36"/>
                <a:gd name="T31" fmla="*/ 31 h 37"/>
                <a:gd name="T32" fmla="*/ 14 w 36"/>
                <a:gd name="T33" fmla="*/ 34 h 37"/>
                <a:gd name="T34" fmla="*/ 19 w 36"/>
                <a:gd name="T35"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7">
                  <a:moveTo>
                    <a:pt x="19" y="34"/>
                  </a:moveTo>
                  <a:cubicBezTo>
                    <a:pt x="21" y="35"/>
                    <a:pt x="25" y="34"/>
                    <a:pt x="27" y="36"/>
                  </a:cubicBezTo>
                  <a:cubicBezTo>
                    <a:pt x="28" y="37"/>
                    <a:pt x="30" y="37"/>
                    <a:pt x="32" y="36"/>
                  </a:cubicBezTo>
                  <a:cubicBezTo>
                    <a:pt x="31" y="36"/>
                    <a:pt x="31" y="35"/>
                    <a:pt x="30" y="35"/>
                  </a:cubicBezTo>
                  <a:cubicBezTo>
                    <a:pt x="29" y="32"/>
                    <a:pt x="31" y="27"/>
                    <a:pt x="32" y="24"/>
                  </a:cubicBezTo>
                  <a:cubicBezTo>
                    <a:pt x="34" y="20"/>
                    <a:pt x="31" y="12"/>
                    <a:pt x="34" y="9"/>
                  </a:cubicBezTo>
                  <a:cubicBezTo>
                    <a:pt x="36" y="7"/>
                    <a:pt x="34" y="6"/>
                    <a:pt x="35" y="1"/>
                  </a:cubicBezTo>
                  <a:cubicBezTo>
                    <a:pt x="35" y="0"/>
                    <a:pt x="35" y="0"/>
                    <a:pt x="35" y="0"/>
                  </a:cubicBezTo>
                  <a:cubicBezTo>
                    <a:pt x="31" y="0"/>
                    <a:pt x="27" y="4"/>
                    <a:pt x="26" y="4"/>
                  </a:cubicBezTo>
                  <a:cubicBezTo>
                    <a:pt x="24" y="4"/>
                    <a:pt x="18" y="2"/>
                    <a:pt x="17" y="5"/>
                  </a:cubicBezTo>
                  <a:cubicBezTo>
                    <a:pt x="17" y="9"/>
                    <a:pt x="13" y="9"/>
                    <a:pt x="8" y="9"/>
                  </a:cubicBezTo>
                  <a:cubicBezTo>
                    <a:pt x="3" y="10"/>
                    <a:pt x="6" y="14"/>
                    <a:pt x="6" y="15"/>
                  </a:cubicBezTo>
                  <a:cubicBezTo>
                    <a:pt x="5" y="15"/>
                    <a:pt x="3" y="17"/>
                    <a:pt x="3" y="17"/>
                  </a:cubicBezTo>
                  <a:cubicBezTo>
                    <a:pt x="0" y="18"/>
                    <a:pt x="0" y="18"/>
                    <a:pt x="0" y="18"/>
                  </a:cubicBezTo>
                  <a:cubicBezTo>
                    <a:pt x="0" y="19"/>
                    <a:pt x="0" y="20"/>
                    <a:pt x="1" y="21"/>
                  </a:cubicBezTo>
                  <a:cubicBezTo>
                    <a:pt x="4" y="23"/>
                    <a:pt x="8" y="29"/>
                    <a:pt x="11" y="31"/>
                  </a:cubicBezTo>
                  <a:cubicBezTo>
                    <a:pt x="13" y="32"/>
                    <a:pt x="14" y="33"/>
                    <a:pt x="14" y="34"/>
                  </a:cubicBezTo>
                  <a:cubicBezTo>
                    <a:pt x="16" y="34"/>
                    <a:pt x="18" y="34"/>
                    <a:pt x="19" y="3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29" name="Freeform 108"/>
            <p:cNvSpPr>
              <a:spLocks/>
            </p:cNvSpPr>
            <p:nvPr/>
          </p:nvSpPr>
          <p:spPr bwMode="auto">
            <a:xfrm>
              <a:off x="4316541" y="5171977"/>
              <a:ext cx="126234" cy="143269"/>
            </a:xfrm>
            <a:custGeom>
              <a:avLst/>
              <a:gdLst>
                <a:gd name="T0" fmla="*/ 42 w 42"/>
                <a:gd name="T1" fmla="*/ 22 h 46"/>
                <a:gd name="T2" fmla="*/ 36 w 42"/>
                <a:gd name="T3" fmla="*/ 15 h 46"/>
                <a:gd name="T4" fmla="*/ 26 w 42"/>
                <a:gd name="T5" fmla="*/ 8 h 46"/>
                <a:gd name="T6" fmla="*/ 22 w 42"/>
                <a:gd name="T7" fmla="*/ 10 h 46"/>
                <a:gd name="T8" fmla="*/ 18 w 42"/>
                <a:gd name="T9" fmla="*/ 4 h 46"/>
                <a:gd name="T10" fmla="*/ 11 w 42"/>
                <a:gd name="T11" fmla="*/ 1 h 46"/>
                <a:gd name="T12" fmla="*/ 8 w 42"/>
                <a:gd name="T13" fmla="*/ 1 h 46"/>
                <a:gd name="T14" fmla="*/ 6 w 42"/>
                <a:gd name="T15" fmla="*/ 6 h 46"/>
                <a:gd name="T16" fmla="*/ 3 w 42"/>
                <a:gd name="T17" fmla="*/ 20 h 46"/>
                <a:gd name="T18" fmla="*/ 1 w 42"/>
                <a:gd name="T19" fmla="*/ 31 h 46"/>
                <a:gd name="T20" fmla="*/ 3 w 42"/>
                <a:gd name="T21" fmla="*/ 36 h 46"/>
                <a:gd name="T22" fmla="*/ 2 w 42"/>
                <a:gd name="T23" fmla="*/ 40 h 46"/>
                <a:gd name="T24" fmla="*/ 6 w 42"/>
                <a:gd name="T25" fmla="*/ 42 h 46"/>
                <a:gd name="T26" fmla="*/ 17 w 42"/>
                <a:gd name="T27" fmla="*/ 44 h 46"/>
                <a:gd name="T28" fmla="*/ 23 w 42"/>
                <a:gd name="T29" fmla="*/ 44 h 46"/>
                <a:gd name="T30" fmla="*/ 36 w 42"/>
                <a:gd name="T31" fmla="*/ 43 h 46"/>
                <a:gd name="T32" fmla="*/ 42 w 42"/>
                <a:gd name="T33" fmla="*/ 35 h 46"/>
                <a:gd name="T34" fmla="*/ 42 w 42"/>
                <a:gd name="T35" fmla="*/ 2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46">
                  <a:moveTo>
                    <a:pt x="42" y="22"/>
                  </a:moveTo>
                  <a:cubicBezTo>
                    <a:pt x="42" y="18"/>
                    <a:pt x="37" y="17"/>
                    <a:pt x="36" y="15"/>
                  </a:cubicBezTo>
                  <a:cubicBezTo>
                    <a:pt x="35" y="14"/>
                    <a:pt x="29" y="11"/>
                    <a:pt x="26" y="8"/>
                  </a:cubicBezTo>
                  <a:cubicBezTo>
                    <a:pt x="24" y="5"/>
                    <a:pt x="23" y="9"/>
                    <a:pt x="22" y="10"/>
                  </a:cubicBezTo>
                  <a:cubicBezTo>
                    <a:pt x="21" y="10"/>
                    <a:pt x="21" y="7"/>
                    <a:pt x="18" y="4"/>
                  </a:cubicBezTo>
                  <a:cubicBezTo>
                    <a:pt x="15" y="0"/>
                    <a:pt x="12" y="0"/>
                    <a:pt x="11" y="1"/>
                  </a:cubicBezTo>
                  <a:cubicBezTo>
                    <a:pt x="10" y="1"/>
                    <a:pt x="9" y="1"/>
                    <a:pt x="8" y="1"/>
                  </a:cubicBezTo>
                  <a:cubicBezTo>
                    <a:pt x="7" y="3"/>
                    <a:pt x="6" y="4"/>
                    <a:pt x="6" y="6"/>
                  </a:cubicBezTo>
                  <a:cubicBezTo>
                    <a:pt x="6" y="10"/>
                    <a:pt x="3" y="14"/>
                    <a:pt x="3" y="20"/>
                  </a:cubicBezTo>
                  <a:cubicBezTo>
                    <a:pt x="3" y="27"/>
                    <a:pt x="1" y="26"/>
                    <a:pt x="1" y="31"/>
                  </a:cubicBezTo>
                  <a:cubicBezTo>
                    <a:pt x="0" y="37"/>
                    <a:pt x="2" y="36"/>
                    <a:pt x="3" y="36"/>
                  </a:cubicBezTo>
                  <a:cubicBezTo>
                    <a:pt x="3" y="37"/>
                    <a:pt x="3" y="39"/>
                    <a:pt x="2" y="40"/>
                  </a:cubicBezTo>
                  <a:cubicBezTo>
                    <a:pt x="3" y="41"/>
                    <a:pt x="4" y="42"/>
                    <a:pt x="6" y="42"/>
                  </a:cubicBezTo>
                  <a:cubicBezTo>
                    <a:pt x="9" y="41"/>
                    <a:pt x="12" y="42"/>
                    <a:pt x="17" y="44"/>
                  </a:cubicBezTo>
                  <a:cubicBezTo>
                    <a:pt x="21" y="46"/>
                    <a:pt x="19" y="44"/>
                    <a:pt x="23" y="44"/>
                  </a:cubicBezTo>
                  <a:cubicBezTo>
                    <a:pt x="27" y="45"/>
                    <a:pt x="31" y="45"/>
                    <a:pt x="36" y="43"/>
                  </a:cubicBezTo>
                  <a:cubicBezTo>
                    <a:pt x="39" y="41"/>
                    <a:pt x="40" y="38"/>
                    <a:pt x="42" y="35"/>
                  </a:cubicBezTo>
                  <a:cubicBezTo>
                    <a:pt x="40" y="30"/>
                    <a:pt x="42" y="25"/>
                    <a:pt x="42" y="2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30" name="Freeform 109"/>
            <p:cNvSpPr>
              <a:spLocks noEditPoints="1"/>
            </p:cNvSpPr>
            <p:nvPr/>
          </p:nvSpPr>
          <p:spPr bwMode="auto">
            <a:xfrm>
              <a:off x="3923814" y="4931444"/>
              <a:ext cx="516412" cy="1048881"/>
            </a:xfrm>
            <a:custGeom>
              <a:avLst/>
              <a:gdLst>
                <a:gd name="T0" fmla="*/ 49 w 171"/>
                <a:gd name="T1" fmla="*/ 319 h 337"/>
                <a:gd name="T2" fmla="*/ 45 w 171"/>
                <a:gd name="T3" fmla="*/ 312 h 337"/>
                <a:gd name="T4" fmla="*/ 43 w 171"/>
                <a:gd name="T5" fmla="*/ 335 h 337"/>
                <a:gd name="T6" fmla="*/ 61 w 171"/>
                <a:gd name="T7" fmla="*/ 336 h 337"/>
                <a:gd name="T8" fmla="*/ 65 w 171"/>
                <a:gd name="T9" fmla="*/ 330 h 337"/>
                <a:gd name="T10" fmla="*/ 163 w 171"/>
                <a:gd name="T11" fmla="*/ 35 h 337"/>
                <a:gd name="T12" fmla="*/ 159 w 171"/>
                <a:gd name="T13" fmla="*/ 48 h 337"/>
                <a:gd name="T14" fmla="*/ 145 w 171"/>
                <a:gd name="T15" fmla="*/ 53 h 337"/>
                <a:gd name="T16" fmla="*/ 129 w 171"/>
                <a:gd name="T17" fmla="*/ 51 h 337"/>
                <a:gd name="T18" fmla="*/ 139 w 171"/>
                <a:gd name="T19" fmla="*/ 34 h 337"/>
                <a:gd name="T20" fmla="*/ 114 w 171"/>
                <a:gd name="T21" fmla="*/ 21 h 337"/>
                <a:gd name="T22" fmla="*/ 93 w 171"/>
                <a:gd name="T23" fmla="*/ 3 h 337"/>
                <a:gd name="T24" fmla="*/ 79 w 171"/>
                <a:gd name="T25" fmla="*/ 8 h 337"/>
                <a:gd name="T26" fmla="*/ 62 w 171"/>
                <a:gd name="T27" fmla="*/ 5 h 337"/>
                <a:gd name="T28" fmla="*/ 54 w 171"/>
                <a:gd name="T29" fmla="*/ 20 h 337"/>
                <a:gd name="T30" fmla="*/ 44 w 171"/>
                <a:gd name="T31" fmla="*/ 33 h 337"/>
                <a:gd name="T32" fmla="*/ 45 w 171"/>
                <a:gd name="T33" fmla="*/ 48 h 337"/>
                <a:gd name="T34" fmla="*/ 38 w 171"/>
                <a:gd name="T35" fmla="*/ 59 h 337"/>
                <a:gd name="T36" fmla="*/ 31 w 171"/>
                <a:gd name="T37" fmla="*/ 71 h 337"/>
                <a:gd name="T38" fmla="*/ 28 w 171"/>
                <a:gd name="T39" fmla="*/ 86 h 337"/>
                <a:gd name="T40" fmla="*/ 31 w 171"/>
                <a:gd name="T41" fmla="*/ 104 h 337"/>
                <a:gd name="T42" fmla="*/ 30 w 171"/>
                <a:gd name="T43" fmla="*/ 118 h 337"/>
                <a:gd name="T44" fmla="*/ 28 w 171"/>
                <a:gd name="T45" fmla="*/ 135 h 337"/>
                <a:gd name="T46" fmla="*/ 22 w 171"/>
                <a:gd name="T47" fmla="*/ 154 h 337"/>
                <a:gd name="T48" fmla="*/ 19 w 171"/>
                <a:gd name="T49" fmla="*/ 162 h 337"/>
                <a:gd name="T50" fmla="*/ 16 w 171"/>
                <a:gd name="T51" fmla="*/ 174 h 337"/>
                <a:gd name="T52" fmla="*/ 16 w 171"/>
                <a:gd name="T53" fmla="*/ 186 h 337"/>
                <a:gd name="T54" fmla="*/ 14 w 171"/>
                <a:gd name="T55" fmla="*/ 204 h 337"/>
                <a:gd name="T56" fmla="*/ 16 w 171"/>
                <a:gd name="T57" fmla="*/ 213 h 337"/>
                <a:gd name="T58" fmla="*/ 20 w 171"/>
                <a:gd name="T59" fmla="*/ 221 h 337"/>
                <a:gd name="T60" fmla="*/ 18 w 171"/>
                <a:gd name="T61" fmla="*/ 229 h 337"/>
                <a:gd name="T62" fmla="*/ 16 w 171"/>
                <a:gd name="T63" fmla="*/ 242 h 337"/>
                <a:gd name="T64" fmla="*/ 10 w 171"/>
                <a:gd name="T65" fmla="*/ 253 h 337"/>
                <a:gd name="T66" fmla="*/ 7 w 171"/>
                <a:gd name="T67" fmla="*/ 266 h 337"/>
                <a:gd name="T68" fmla="*/ 3 w 171"/>
                <a:gd name="T69" fmla="*/ 279 h 337"/>
                <a:gd name="T70" fmla="*/ 12 w 171"/>
                <a:gd name="T71" fmla="*/ 287 h 337"/>
                <a:gd name="T72" fmla="*/ 17 w 171"/>
                <a:gd name="T73" fmla="*/ 300 h 337"/>
                <a:gd name="T74" fmla="*/ 36 w 171"/>
                <a:gd name="T75" fmla="*/ 303 h 337"/>
                <a:gd name="T76" fmla="*/ 40 w 171"/>
                <a:gd name="T77" fmla="*/ 296 h 337"/>
                <a:gd name="T78" fmla="*/ 40 w 171"/>
                <a:gd name="T79" fmla="*/ 282 h 337"/>
                <a:gd name="T80" fmla="*/ 50 w 171"/>
                <a:gd name="T81" fmla="*/ 272 h 337"/>
                <a:gd name="T82" fmla="*/ 66 w 171"/>
                <a:gd name="T83" fmla="*/ 255 h 337"/>
                <a:gd name="T84" fmla="*/ 59 w 171"/>
                <a:gd name="T85" fmla="*/ 244 h 337"/>
                <a:gd name="T86" fmla="*/ 67 w 171"/>
                <a:gd name="T87" fmla="*/ 224 h 337"/>
                <a:gd name="T88" fmla="*/ 71 w 171"/>
                <a:gd name="T89" fmla="*/ 213 h 337"/>
                <a:gd name="T90" fmla="*/ 77 w 171"/>
                <a:gd name="T91" fmla="*/ 202 h 337"/>
                <a:gd name="T92" fmla="*/ 82 w 171"/>
                <a:gd name="T93" fmla="*/ 201 h 337"/>
                <a:gd name="T94" fmla="*/ 79 w 171"/>
                <a:gd name="T95" fmla="*/ 196 h 337"/>
                <a:gd name="T96" fmla="*/ 74 w 171"/>
                <a:gd name="T97" fmla="*/ 188 h 337"/>
                <a:gd name="T98" fmla="*/ 87 w 171"/>
                <a:gd name="T99" fmla="*/ 184 h 337"/>
                <a:gd name="T100" fmla="*/ 97 w 171"/>
                <a:gd name="T101" fmla="*/ 171 h 337"/>
                <a:gd name="T102" fmla="*/ 100 w 171"/>
                <a:gd name="T103" fmla="*/ 161 h 337"/>
                <a:gd name="T104" fmla="*/ 137 w 171"/>
                <a:gd name="T105" fmla="*/ 152 h 337"/>
                <a:gd name="T106" fmla="*/ 141 w 171"/>
                <a:gd name="T107" fmla="*/ 136 h 337"/>
                <a:gd name="T108" fmla="*/ 135 w 171"/>
                <a:gd name="T109" fmla="*/ 123 h 337"/>
                <a:gd name="T110" fmla="*/ 132 w 171"/>
                <a:gd name="T111" fmla="*/ 117 h 337"/>
                <a:gd name="T112" fmla="*/ 131 w 171"/>
                <a:gd name="T113" fmla="*/ 108 h 337"/>
                <a:gd name="T114" fmla="*/ 136 w 171"/>
                <a:gd name="T115" fmla="*/ 83 h 337"/>
                <a:gd name="T116" fmla="*/ 160 w 171"/>
                <a:gd name="T117" fmla="*/ 54 h 337"/>
                <a:gd name="T118" fmla="*/ 169 w 171"/>
                <a:gd name="T119" fmla="*/ 3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 h="337">
                  <a:moveTo>
                    <a:pt x="65" y="330"/>
                  </a:moveTo>
                  <a:cubicBezTo>
                    <a:pt x="61" y="330"/>
                    <a:pt x="52" y="322"/>
                    <a:pt x="49" y="319"/>
                  </a:cubicBezTo>
                  <a:cubicBezTo>
                    <a:pt x="46" y="317"/>
                    <a:pt x="48" y="315"/>
                    <a:pt x="45" y="315"/>
                  </a:cubicBezTo>
                  <a:cubicBezTo>
                    <a:pt x="41" y="316"/>
                    <a:pt x="44" y="313"/>
                    <a:pt x="45" y="312"/>
                  </a:cubicBezTo>
                  <a:cubicBezTo>
                    <a:pt x="47" y="311"/>
                    <a:pt x="45" y="308"/>
                    <a:pt x="43" y="307"/>
                  </a:cubicBezTo>
                  <a:cubicBezTo>
                    <a:pt x="42" y="312"/>
                    <a:pt x="41" y="335"/>
                    <a:pt x="43" y="335"/>
                  </a:cubicBezTo>
                  <a:cubicBezTo>
                    <a:pt x="44" y="335"/>
                    <a:pt x="54" y="334"/>
                    <a:pt x="57" y="336"/>
                  </a:cubicBezTo>
                  <a:cubicBezTo>
                    <a:pt x="58" y="336"/>
                    <a:pt x="59" y="337"/>
                    <a:pt x="61" y="336"/>
                  </a:cubicBezTo>
                  <a:cubicBezTo>
                    <a:pt x="62" y="334"/>
                    <a:pt x="68" y="335"/>
                    <a:pt x="71" y="333"/>
                  </a:cubicBezTo>
                  <a:cubicBezTo>
                    <a:pt x="74" y="331"/>
                    <a:pt x="70" y="330"/>
                    <a:pt x="65" y="330"/>
                  </a:cubicBezTo>
                  <a:close/>
                  <a:moveTo>
                    <a:pt x="169" y="35"/>
                  </a:moveTo>
                  <a:cubicBezTo>
                    <a:pt x="168" y="35"/>
                    <a:pt x="165" y="35"/>
                    <a:pt x="163" y="35"/>
                  </a:cubicBezTo>
                  <a:cubicBezTo>
                    <a:pt x="163" y="35"/>
                    <a:pt x="163" y="36"/>
                    <a:pt x="163" y="36"/>
                  </a:cubicBezTo>
                  <a:cubicBezTo>
                    <a:pt x="164" y="40"/>
                    <a:pt x="162" y="49"/>
                    <a:pt x="159" y="48"/>
                  </a:cubicBezTo>
                  <a:cubicBezTo>
                    <a:pt x="157" y="48"/>
                    <a:pt x="155" y="52"/>
                    <a:pt x="153" y="52"/>
                  </a:cubicBezTo>
                  <a:cubicBezTo>
                    <a:pt x="151" y="51"/>
                    <a:pt x="148" y="55"/>
                    <a:pt x="145" y="53"/>
                  </a:cubicBezTo>
                  <a:cubicBezTo>
                    <a:pt x="143" y="52"/>
                    <a:pt x="139" y="54"/>
                    <a:pt x="137" y="52"/>
                  </a:cubicBezTo>
                  <a:cubicBezTo>
                    <a:pt x="135" y="51"/>
                    <a:pt x="129" y="52"/>
                    <a:pt x="129" y="51"/>
                  </a:cubicBezTo>
                  <a:cubicBezTo>
                    <a:pt x="129" y="49"/>
                    <a:pt x="132" y="50"/>
                    <a:pt x="132" y="45"/>
                  </a:cubicBezTo>
                  <a:cubicBezTo>
                    <a:pt x="132" y="41"/>
                    <a:pt x="140" y="35"/>
                    <a:pt x="139" y="34"/>
                  </a:cubicBezTo>
                  <a:cubicBezTo>
                    <a:pt x="138" y="32"/>
                    <a:pt x="125" y="28"/>
                    <a:pt x="123" y="26"/>
                  </a:cubicBezTo>
                  <a:cubicBezTo>
                    <a:pt x="121" y="24"/>
                    <a:pt x="119" y="22"/>
                    <a:pt x="114" y="21"/>
                  </a:cubicBezTo>
                  <a:cubicBezTo>
                    <a:pt x="109" y="21"/>
                    <a:pt x="109" y="18"/>
                    <a:pt x="104" y="15"/>
                  </a:cubicBezTo>
                  <a:cubicBezTo>
                    <a:pt x="100" y="13"/>
                    <a:pt x="95" y="7"/>
                    <a:pt x="93" y="3"/>
                  </a:cubicBezTo>
                  <a:cubicBezTo>
                    <a:pt x="90" y="3"/>
                    <a:pt x="85" y="2"/>
                    <a:pt x="84" y="3"/>
                  </a:cubicBezTo>
                  <a:cubicBezTo>
                    <a:pt x="83" y="5"/>
                    <a:pt x="81" y="12"/>
                    <a:pt x="79" y="8"/>
                  </a:cubicBezTo>
                  <a:cubicBezTo>
                    <a:pt x="78" y="5"/>
                    <a:pt x="73" y="5"/>
                    <a:pt x="70" y="4"/>
                  </a:cubicBezTo>
                  <a:cubicBezTo>
                    <a:pt x="66" y="4"/>
                    <a:pt x="66" y="0"/>
                    <a:pt x="62" y="5"/>
                  </a:cubicBezTo>
                  <a:cubicBezTo>
                    <a:pt x="60" y="6"/>
                    <a:pt x="58" y="8"/>
                    <a:pt x="56" y="10"/>
                  </a:cubicBezTo>
                  <a:cubicBezTo>
                    <a:pt x="56" y="14"/>
                    <a:pt x="55" y="18"/>
                    <a:pt x="54" y="20"/>
                  </a:cubicBezTo>
                  <a:cubicBezTo>
                    <a:pt x="53" y="21"/>
                    <a:pt x="45" y="25"/>
                    <a:pt x="45" y="27"/>
                  </a:cubicBezTo>
                  <a:cubicBezTo>
                    <a:pt x="44" y="29"/>
                    <a:pt x="46" y="32"/>
                    <a:pt x="44" y="33"/>
                  </a:cubicBezTo>
                  <a:cubicBezTo>
                    <a:pt x="43" y="34"/>
                    <a:pt x="48" y="41"/>
                    <a:pt x="45" y="42"/>
                  </a:cubicBezTo>
                  <a:cubicBezTo>
                    <a:pt x="42" y="44"/>
                    <a:pt x="47" y="46"/>
                    <a:pt x="45" y="48"/>
                  </a:cubicBezTo>
                  <a:cubicBezTo>
                    <a:pt x="43" y="49"/>
                    <a:pt x="40" y="50"/>
                    <a:pt x="40" y="52"/>
                  </a:cubicBezTo>
                  <a:cubicBezTo>
                    <a:pt x="40" y="54"/>
                    <a:pt x="40" y="58"/>
                    <a:pt x="38" y="59"/>
                  </a:cubicBezTo>
                  <a:cubicBezTo>
                    <a:pt x="35" y="60"/>
                    <a:pt x="34" y="64"/>
                    <a:pt x="34" y="67"/>
                  </a:cubicBezTo>
                  <a:cubicBezTo>
                    <a:pt x="34" y="69"/>
                    <a:pt x="30" y="68"/>
                    <a:pt x="31" y="71"/>
                  </a:cubicBezTo>
                  <a:cubicBezTo>
                    <a:pt x="33" y="75"/>
                    <a:pt x="34" y="79"/>
                    <a:pt x="31" y="80"/>
                  </a:cubicBezTo>
                  <a:cubicBezTo>
                    <a:pt x="29" y="80"/>
                    <a:pt x="29" y="86"/>
                    <a:pt x="28" y="86"/>
                  </a:cubicBezTo>
                  <a:cubicBezTo>
                    <a:pt x="26" y="86"/>
                    <a:pt x="26" y="92"/>
                    <a:pt x="28" y="95"/>
                  </a:cubicBezTo>
                  <a:cubicBezTo>
                    <a:pt x="30" y="98"/>
                    <a:pt x="31" y="101"/>
                    <a:pt x="31" y="104"/>
                  </a:cubicBezTo>
                  <a:cubicBezTo>
                    <a:pt x="31" y="106"/>
                    <a:pt x="34" y="108"/>
                    <a:pt x="33" y="111"/>
                  </a:cubicBezTo>
                  <a:cubicBezTo>
                    <a:pt x="32" y="114"/>
                    <a:pt x="32" y="117"/>
                    <a:pt x="30" y="118"/>
                  </a:cubicBezTo>
                  <a:cubicBezTo>
                    <a:pt x="29" y="119"/>
                    <a:pt x="30" y="123"/>
                    <a:pt x="28" y="124"/>
                  </a:cubicBezTo>
                  <a:cubicBezTo>
                    <a:pt x="26" y="125"/>
                    <a:pt x="30" y="133"/>
                    <a:pt x="28" y="135"/>
                  </a:cubicBezTo>
                  <a:cubicBezTo>
                    <a:pt x="26" y="136"/>
                    <a:pt x="22" y="138"/>
                    <a:pt x="22" y="143"/>
                  </a:cubicBezTo>
                  <a:cubicBezTo>
                    <a:pt x="22" y="149"/>
                    <a:pt x="22" y="152"/>
                    <a:pt x="22" y="154"/>
                  </a:cubicBezTo>
                  <a:cubicBezTo>
                    <a:pt x="21" y="156"/>
                    <a:pt x="24" y="156"/>
                    <a:pt x="24" y="159"/>
                  </a:cubicBezTo>
                  <a:cubicBezTo>
                    <a:pt x="23" y="162"/>
                    <a:pt x="19" y="160"/>
                    <a:pt x="19" y="162"/>
                  </a:cubicBezTo>
                  <a:cubicBezTo>
                    <a:pt x="19" y="164"/>
                    <a:pt x="20" y="168"/>
                    <a:pt x="19" y="169"/>
                  </a:cubicBezTo>
                  <a:cubicBezTo>
                    <a:pt x="17" y="169"/>
                    <a:pt x="16" y="170"/>
                    <a:pt x="16" y="174"/>
                  </a:cubicBezTo>
                  <a:cubicBezTo>
                    <a:pt x="16" y="178"/>
                    <a:pt x="14" y="178"/>
                    <a:pt x="14" y="180"/>
                  </a:cubicBezTo>
                  <a:cubicBezTo>
                    <a:pt x="14" y="182"/>
                    <a:pt x="16" y="184"/>
                    <a:pt x="16" y="186"/>
                  </a:cubicBezTo>
                  <a:cubicBezTo>
                    <a:pt x="16" y="188"/>
                    <a:pt x="17" y="194"/>
                    <a:pt x="15" y="195"/>
                  </a:cubicBezTo>
                  <a:cubicBezTo>
                    <a:pt x="14" y="195"/>
                    <a:pt x="13" y="203"/>
                    <a:pt x="14" y="204"/>
                  </a:cubicBezTo>
                  <a:cubicBezTo>
                    <a:pt x="16" y="205"/>
                    <a:pt x="16" y="207"/>
                    <a:pt x="15" y="208"/>
                  </a:cubicBezTo>
                  <a:cubicBezTo>
                    <a:pt x="14" y="210"/>
                    <a:pt x="18" y="211"/>
                    <a:pt x="16" y="213"/>
                  </a:cubicBezTo>
                  <a:cubicBezTo>
                    <a:pt x="14" y="216"/>
                    <a:pt x="16" y="219"/>
                    <a:pt x="19" y="218"/>
                  </a:cubicBezTo>
                  <a:cubicBezTo>
                    <a:pt x="21" y="217"/>
                    <a:pt x="23" y="221"/>
                    <a:pt x="20" y="221"/>
                  </a:cubicBezTo>
                  <a:cubicBezTo>
                    <a:pt x="17" y="221"/>
                    <a:pt x="14" y="221"/>
                    <a:pt x="17" y="223"/>
                  </a:cubicBezTo>
                  <a:cubicBezTo>
                    <a:pt x="19" y="225"/>
                    <a:pt x="21" y="228"/>
                    <a:pt x="18" y="229"/>
                  </a:cubicBezTo>
                  <a:cubicBezTo>
                    <a:pt x="15" y="230"/>
                    <a:pt x="17" y="232"/>
                    <a:pt x="17" y="235"/>
                  </a:cubicBezTo>
                  <a:cubicBezTo>
                    <a:pt x="16" y="238"/>
                    <a:pt x="19" y="241"/>
                    <a:pt x="16" y="242"/>
                  </a:cubicBezTo>
                  <a:cubicBezTo>
                    <a:pt x="14" y="243"/>
                    <a:pt x="17" y="247"/>
                    <a:pt x="14" y="248"/>
                  </a:cubicBezTo>
                  <a:cubicBezTo>
                    <a:pt x="10" y="248"/>
                    <a:pt x="13" y="252"/>
                    <a:pt x="10" y="253"/>
                  </a:cubicBezTo>
                  <a:cubicBezTo>
                    <a:pt x="8" y="255"/>
                    <a:pt x="13" y="258"/>
                    <a:pt x="10" y="260"/>
                  </a:cubicBezTo>
                  <a:cubicBezTo>
                    <a:pt x="8" y="262"/>
                    <a:pt x="10" y="266"/>
                    <a:pt x="7" y="266"/>
                  </a:cubicBezTo>
                  <a:cubicBezTo>
                    <a:pt x="4" y="266"/>
                    <a:pt x="3" y="270"/>
                    <a:pt x="2" y="271"/>
                  </a:cubicBezTo>
                  <a:cubicBezTo>
                    <a:pt x="2" y="273"/>
                    <a:pt x="0" y="277"/>
                    <a:pt x="3" y="279"/>
                  </a:cubicBezTo>
                  <a:cubicBezTo>
                    <a:pt x="5" y="282"/>
                    <a:pt x="2" y="284"/>
                    <a:pt x="4" y="285"/>
                  </a:cubicBezTo>
                  <a:cubicBezTo>
                    <a:pt x="6" y="286"/>
                    <a:pt x="13" y="284"/>
                    <a:pt x="12" y="287"/>
                  </a:cubicBezTo>
                  <a:cubicBezTo>
                    <a:pt x="11" y="290"/>
                    <a:pt x="11" y="297"/>
                    <a:pt x="13" y="297"/>
                  </a:cubicBezTo>
                  <a:cubicBezTo>
                    <a:pt x="14" y="297"/>
                    <a:pt x="15" y="301"/>
                    <a:pt x="17" y="300"/>
                  </a:cubicBezTo>
                  <a:cubicBezTo>
                    <a:pt x="19" y="300"/>
                    <a:pt x="28" y="299"/>
                    <a:pt x="31" y="300"/>
                  </a:cubicBezTo>
                  <a:cubicBezTo>
                    <a:pt x="33" y="301"/>
                    <a:pt x="35" y="302"/>
                    <a:pt x="36" y="303"/>
                  </a:cubicBezTo>
                  <a:cubicBezTo>
                    <a:pt x="38" y="302"/>
                    <a:pt x="43" y="305"/>
                    <a:pt x="44" y="304"/>
                  </a:cubicBezTo>
                  <a:cubicBezTo>
                    <a:pt x="45" y="302"/>
                    <a:pt x="39" y="298"/>
                    <a:pt x="40" y="296"/>
                  </a:cubicBezTo>
                  <a:cubicBezTo>
                    <a:pt x="40" y="294"/>
                    <a:pt x="39" y="291"/>
                    <a:pt x="39" y="290"/>
                  </a:cubicBezTo>
                  <a:cubicBezTo>
                    <a:pt x="39" y="288"/>
                    <a:pt x="38" y="284"/>
                    <a:pt x="40" y="282"/>
                  </a:cubicBezTo>
                  <a:cubicBezTo>
                    <a:pt x="43" y="280"/>
                    <a:pt x="43" y="278"/>
                    <a:pt x="45" y="278"/>
                  </a:cubicBezTo>
                  <a:cubicBezTo>
                    <a:pt x="46" y="279"/>
                    <a:pt x="50" y="277"/>
                    <a:pt x="50" y="272"/>
                  </a:cubicBezTo>
                  <a:cubicBezTo>
                    <a:pt x="50" y="268"/>
                    <a:pt x="52" y="266"/>
                    <a:pt x="56" y="263"/>
                  </a:cubicBezTo>
                  <a:cubicBezTo>
                    <a:pt x="60" y="260"/>
                    <a:pt x="67" y="256"/>
                    <a:pt x="66" y="255"/>
                  </a:cubicBezTo>
                  <a:cubicBezTo>
                    <a:pt x="65" y="253"/>
                    <a:pt x="67" y="249"/>
                    <a:pt x="67" y="247"/>
                  </a:cubicBezTo>
                  <a:cubicBezTo>
                    <a:pt x="67" y="245"/>
                    <a:pt x="61" y="245"/>
                    <a:pt x="59" y="244"/>
                  </a:cubicBezTo>
                  <a:cubicBezTo>
                    <a:pt x="57" y="244"/>
                    <a:pt x="49" y="238"/>
                    <a:pt x="53" y="232"/>
                  </a:cubicBezTo>
                  <a:cubicBezTo>
                    <a:pt x="57" y="225"/>
                    <a:pt x="65" y="224"/>
                    <a:pt x="67" y="224"/>
                  </a:cubicBezTo>
                  <a:cubicBezTo>
                    <a:pt x="69" y="223"/>
                    <a:pt x="67" y="220"/>
                    <a:pt x="69" y="219"/>
                  </a:cubicBezTo>
                  <a:cubicBezTo>
                    <a:pt x="71" y="218"/>
                    <a:pt x="71" y="216"/>
                    <a:pt x="71" y="213"/>
                  </a:cubicBezTo>
                  <a:cubicBezTo>
                    <a:pt x="71" y="210"/>
                    <a:pt x="71" y="205"/>
                    <a:pt x="75" y="205"/>
                  </a:cubicBezTo>
                  <a:cubicBezTo>
                    <a:pt x="78" y="204"/>
                    <a:pt x="79" y="203"/>
                    <a:pt x="77" y="202"/>
                  </a:cubicBezTo>
                  <a:cubicBezTo>
                    <a:pt x="75" y="201"/>
                    <a:pt x="74" y="199"/>
                    <a:pt x="77" y="199"/>
                  </a:cubicBezTo>
                  <a:cubicBezTo>
                    <a:pt x="81" y="198"/>
                    <a:pt x="79" y="201"/>
                    <a:pt x="82" y="201"/>
                  </a:cubicBezTo>
                  <a:cubicBezTo>
                    <a:pt x="84" y="201"/>
                    <a:pt x="88" y="197"/>
                    <a:pt x="85" y="195"/>
                  </a:cubicBezTo>
                  <a:cubicBezTo>
                    <a:pt x="82" y="192"/>
                    <a:pt x="81" y="196"/>
                    <a:pt x="79" y="196"/>
                  </a:cubicBezTo>
                  <a:cubicBezTo>
                    <a:pt x="78" y="197"/>
                    <a:pt x="76" y="194"/>
                    <a:pt x="75" y="194"/>
                  </a:cubicBezTo>
                  <a:cubicBezTo>
                    <a:pt x="73" y="194"/>
                    <a:pt x="74" y="190"/>
                    <a:pt x="74" y="188"/>
                  </a:cubicBezTo>
                  <a:cubicBezTo>
                    <a:pt x="73" y="186"/>
                    <a:pt x="72" y="182"/>
                    <a:pt x="73" y="180"/>
                  </a:cubicBezTo>
                  <a:cubicBezTo>
                    <a:pt x="75" y="178"/>
                    <a:pt x="81" y="183"/>
                    <a:pt x="87" y="184"/>
                  </a:cubicBezTo>
                  <a:cubicBezTo>
                    <a:pt x="92" y="184"/>
                    <a:pt x="96" y="181"/>
                    <a:pt x="96" y="179"/>
                  </a:cubicBezTo>
                  <a:cubicBezTo>
                    <a:pt x="96" y="177"/>
                    <a:pt x="94" y="173"/>
                    <a:pt x="97" y="171"/>
                  </a:cubicBezTo>
                  <a:cubicBezTo>
                    <a:pt x="100" y="168"/>
                    <a:pt x="98" y="168"/>
                    <a:pt x="97" y="165"/>
                  </a:cubicBezTo>
                  <a:cubicBezTo>
                    <a:pt x="96" y="162"/>
                    <a:pt x="98" y="160"/>
                    <a:pt x="100" y="161"/>
                  </a:cubicBezTo>
                  <a:cubicBezTo>
                    <a:pt x="101" y="163"/>
                    <a:pt x="112" y="162"/>
                    <a:pt x="121" y="160"/>
                  </a:cubicBezTo>
                  <a:cubicBezTo>
                    <a:pt x="130" y="158"/>
                    <a:pt x="137" y="155"/>
                    <a:pt x="137" y="152"/>
                  </a:cubicBezTo>
                  <a:cubicBezTo>
                    <a:pt x="138" y="150"/>
                    <a:pt x="144" y="143"/>
                    <a:pt x="145" y="141"/>
                  </a:cubicBezTo>
                  <a:cubicBezTo>
                    <a:pt x="146" y="139"/>
                    <a:pt x="145" y="136"/>
                    <a:pt x="141" y="136"/>
                  </a:cubicBezTo>
                  <a:cubicBezTo>
                    <a:pt x="138" y="135"/>
                    <a:pt x="138" y="131"/>
                    <a:pt x="140" y="128"/>
                  </a:cubicBezTo>
                  <a:cubicBezTo>
                    <a:pt x="142" y="126"/>
                    <a:pt x="139" y="124"/>
                    <a:pt x="135" y="123"/>
                  </a:cubicBezTo>
                  <a:cubicBezTo>
                    <a:pt x="132" y="123"/>
                    <a:pt x="126" y="120"/>
                    <a:pt x="129" y="117"/>
                  </a:cubicBezTo>
                  <a:cubicBezTo>
                    <a:pt x="131" y="116"/>
                    <a:pt x="132" y="116"/>
                    <a:pt x="132" y="117"/>
                  </a:cubicBezTo>
                  <a:cubicBezTo>
                    <a:pt x="133" y="116"/>
                    <a:pt x="133" y="114"/>
                    <a:pt x="133" y="113"/>
                  </a:cubicBezTo>
                  <a:cubicBezTo>
                    <a:pt x="132" y="113"/>
                    <a:pt x="130" y="114"/>
                    <a:pt x="131" y="108"/>
                  </a:cubicBezTo>
                  <a:cubicBezTo>
                    <a:pt x="131" y="103"/>
                    <a:pt x="133" y="104"/>
                    <a:pt x="133" y="97"/>
                  </a:cubicBezTo>
                  <a:cubicBezTo>
                    <a:pt x="133" y="91"/>
                    <a:pt x="136" y="87"/>
                    <a:pt x="136" y="83"/>
                  </a:cubicBezTo>
                  <a:cubicBezTo>
                    <a:pt x="136" y="79"/>
                    <a:pt x="142" y="75"/>
                    <a:pt x="146" y="69"/>
                  </a:cubicBezTo>
                  <a:cubicBezTo>
                    <a:pt x="149" y="63"/>
                    <a:pt x="157" y="56"/>
                    <a:pt x="160" y="54"/>
                  </a:cubicBezTo>
                  <a:cubicBezTo>
                    <a:pt x="163" y="52"/>
                    <a:pt x="170" y="50"/>
                    <a:pt x="170" y="48"/>
                  </a:cubicBezTo>
                  <a:cubicBezTo>
                    <a:pt x="171" y="46"/>
                    <a:pt x="170" y="36"/>
                    <a:pt x="169" y="3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31" name="Freeform 110"/>
            <p:cNvSpPr>
              <a:spLocks/>
            </p:cNvSpPr>
            <p:nvPr/>
          </p:nvSpPr>
          <p:spPr bwMode="auto">
            <a:xfrm>
              <a:off x="3870260" y="4817092"/>
              <a:ext cx="225691" cy="1181634"/>
            </a:xfrm>
            <a:custGeom>
              <a:avLst/>
              <a:gdLst>
                <a:gd name="T0" fmla="*/ 30 w 75"/>
                <a:gd name="T1" fmla="*/ 324 h 380"/>
                <a:gd name="T2" fmla="*/ 20 w 75"/>
                <a:gd name="T3" fmla="*/ 308 h 380"/>
                <a:gd name="T4" fmla="*/ 28 w 75"/>
                <a:gd name="T5" fmla="*/ 290 h 380"/>
                <a:gd name="T6" fmla="*/ 35 w 75"/>
                <a:gd name="T7" fmla="*/ 272 h 380"/>
                <a:gd name="T8" fmla="*/ 38 w 75"/>
                <a:gd name="T9" fmla="*/ 258 h 380"/>
                <a:gd name="T10" fmla="*/ 33 w 75"/>
                <a:gd name="T11" fmla="*/ 245 h 380"/>
                <a:gd name="T12" fmla="*/ 34 w 75"/>
                <a:gd name="T13" fmla="*/ 223 h 380"/>
                <a:gd name="T14" fmla="*/ 37 w 75"/>
                <a:gd name="T15" fmla="*/ 206 h 380"/>
                <a:gd name="T16" fmla="*/ 40 w 75"/>
                <a:gd name="T17" fmla="*/ 191 h 380"/>
                <a:gd name="T18" fmla="*/ 46 w 75"/>
                <a:gd name="T19" fmla="*/ 161 h 380"/>
                <a:gd name="T20" fmla="*/ 49 w 75"/>
                <a:gd name="T21" fmla="*/ 141 h 380"/>
                <a:gd name="T22" fmla="*/ 49 w 75"/>
                <a:gd name="T23" fmla="*/ 117 h 380"/>
                <a:gd name="T24" fmla="*/ 56 w 75"/>
                <a:gd name="T25" fmla="*/ 96 h 380"/>
                <a:gd name="T26" fmla="*/ 63 w 75"/>
                <a:gd name="T27" fmla="*/ 79 h 380"/>
                <a:gd name="T28" fmla="*/ 72 w 75"/>
                <a:gd name="T29" fmla="*/ 57 h 380"/>
                <a:gd name="T30" fmla="*/ 67 w 75"/>
                <a:gd name="T31" fmla="*/ 39 h 380"/>
                <a:gd name="T32" fmla="*/ 62 w 75"/>
                <a:gd name="T33" fmla="*/ 18 h 380"/>
                <a:gd name="T34" fmla="*/ 53 w 75"/>
                <a:gd name="T35" fmla="*/ 1 h 380"/>
                <a:gd name="T36" fmla="*/ 48 w 75"/>
                <a:gd name="T37" fmla="*/ 17 h 380"/>
                <a:gd name="T38" fmla="*/ 46 w 75"/>
                <a:gd name="T39" fmla="*/ 56 h 380"/>
                <a:gd name="T40" fmla="*/ 39 w 75"/>
                <a:gd name="T41" fmla="*/ 95 h 380"/>
                <a:gd name="T42" fmla="*/ 36 w 75"/>
                <a:gd name="T43" fmla="*/ 122 h 380"/>
                <a:gd name="T44" fmla="*/ 31 w 75"/>
                <a:gd name="T45" fmla="*/ 156 h 380"/>
                <a:gd name="T46" fmla="*/ 19 w 75"/>
                <a:gd name="T47" fmla="*/ 187 h 380"/>
                <a:gd name="T48" fmla="*/ 18 w 75"/>
                <a:gd name="T49" fmla="*/ 213 h 380"/>
                <a:gd name="T50" fmla="*/ 13 w 75"/>
                <a:gd name="T51" fmla="*/ 238 h 380"/>
                <a:gd name="T52" fmla="*/ 24 w 75"/>
                <a:gd name="T53" fmla="*/ 225 h 380"/>
                <a:gd name="T54" fmla="*/ 26 w 75"/>
                <a:gd name="T55" fmla="*/ 239 h 380"/>
                <a:gd name="T56" fmla="*/ 22 w 75"/>
                <a:gd name="T57" fmla="*/ 255 h 380"/>
                <a:gd name="T58" fmla="*/ 18 w 75"/>
                <a:gd name="T59" fmla="*/ 266 h 380"/>
                <a:gd name="T60" fmla="*/ 17 w 75"/>
                <a:gd name="T61" fmla="*/ 264 h 380"/>
                <a:gd name="T62" fmla="*/ 11 w 75"/>
                <a:gd name="T63" fmla="*/ 266 h 380"/>
                <a:gd name="T64" fmla="*/ 2 w 75"/>
                <a:gd name="T65" fmla="*/ 279 h 380"/>
                <a:gd name="T66" fmla="*/ 12 w 75"/>
                <a:gd name="T67" fmla="*/ 280 h 380"/>
                <a:gd name="T68" fmla="*/ 18 w 75"/>
                <a:gd name="T69" fmla="*/ 290 h 380"/>
                <a:gd name="T70" fmla="*/ 8 w 75"/>
                <a:gd name="T71" fmla="*/ 293 h 380"/>
                <a:gd name="T72" fmla="*/ 10 w 75"/>
                <a:gd name="T73" fmla="*/ 299 h 380"/>
                <a:gd name="T74" fmla="*/ 4 w 75"/>
                <a:gd name="T75" fmla="*/ 308 h 380"/>
                <a:gd name="T76" fmla="*/ 11 w 75"/>
                <a:gd name="T77" fmla="*/ 310 h 380"/>
                <a:gd name="T78" fmla="*/ 12 w 75"/>
                <a:gd name="T79" fmla="*/ 319 h 380"/>
                <a:gd name="T80" fmla="*/ 7 w 75"/>
                <a:gd name="T81" fmla="*/ 329 h 380"/>
                <a:gd name="T82" fmla="*/ 17 w 75"/>
                <a:gd name="T83" fmla="*/ 331 h 380"/>
                <a:gd name="T84" fmla="*/ 21 w 75"/>
                <a:gd name="T85" fmla="*/ 334 h 380"/>
                <a:gd name="T86" fmla="*/ 17 w 75"/>
                <a:gd name="T87" fmla="*/ 344 h 380"/>
                <a:gd name="T88" fmla="*/ 30 w 75"/>
                <a:gd name="T89" fmla="*/ 345 h 380"/>
                <a:gd name="T90" fmla="*/ 21 w 75"/>
                <a:gd name="T91" fmla="*/ 352 h 380"/>
                <a:gd name="T92" fmla="*/ 32 w 75"/>
                <a:gd name="T93" fmla="*/ 350 h 380"/>
                <a:gd name="T94" fmla="*/ 19 w 75"/>
                <a:gd name="T95" fmla="*/ 359 h 380"/>
                <a:gd name="T96" fmla="*/ 30 w 75"/>
                <a:gd name="T97" fmla="*/ 360 h 380"/>
                <a:gd name="T98" fmla="*/ 48 w 75"/>
                <a:gd name="T99" fmla="*/ 344 h 380"/>
                <a:gd name="T100" fmla="*/ 53 w 75"/>
                <a:gd name="T101" fmla="*/ 353 h 380"/>
                <a:gd name="T102" fmla="*/ 45 w 75"/>
                <a:gd name="T103" fmla="*/ 356 h 380"/>
                <a:gd name="T104" fmla="*/ 37 w 75"/>
                <a:gd name="T105" fmla="*/ 363 h 380"/>
                <a:gd name="T106" fmla="*/ 43 w 75"/>
                <a:gd name="T107" fmla="*/ 375 h 380"/>
                <a:gd name="T108" fmla="*/ 55 w 75"/>
                <a:gd name="T109" fmla="*/ 373 h 380"/>
                <a:gd name="T110" fmla="*/ 68 w 75"/>
                <a:gd name="T111" fmla="*/ 374 h 380"/>
                <a:gd name="T112" fmla="*/ 61 w 75"/>
                <a:gd name="T113" fmla="*/ 372 h 380"/>
                <a:gd name="T114" fmla="*/ 53 w 75"/>
                <a:gd name="T115" fmla="*/ 341 h 380"/>
                <a:gd name="T116" fmla="*/ 35 w 75"/>
                <a:gd name="T117" fmla="*/ 33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380">
                  <a:moveTo>
                    <a:pt x="35" y="337"/>
                  </a:moveTo>
                  <a:cubicBezTo>
                    <a:pt x="33" y="338"/>
                    <a:pt x="32" y="334"/>
                    <a:pt x="31" y="334"/>
                  </a:cubicBezTo>
                  <a:cubicBezTo>
                    <a:pt x="29" y="334"/>
                    <a:pt x="29" y="327"/>
                    <a:pt x="30" y="324"/>
                  </a:cubicBezTo>
                  <a:cubicBezTo>
                    <a:pt x="31" y="321"/>
                    <a:pt x="24" y="323"/>
                    <a:pt x="22" y="322"/>
                  </a:cubicBezTo>
                  <a:cubicBezTo>
                    <a:pt x="20" y="321"/>
                    <a:pt x="23" y="319"/>
                    <a:pt x="21" y="316"/>
                  </a:cubicBezTo>
                  <a:cubicBezTo>
                    <a:pt x="18" y="314"/>
                    <a:pt x="20" y="310"/>
                    <a:pt x="20" y="308"/>
                  </a:cubicBezTo>
                  <a:cubicBezTo>
                    <a:pt x="21" y="307"/>
                    <a:pt x="22" y="303"/>
                    <a:pt x="25" y="303"/>
                  </a:cubicBezTo>
                  <a:cubicBezTo>
                    <a:pt x="28" y="303"/>
                    <a:pt x="26" y="299"/>
                    <a:pt x="28" y="297"/>
                  </a:cubicBezTo>
                  <a:cubicBezTo>
                    <a:pt x="31" y="295"/>
                    <a:pt x="26" y="292"/>
                    <a:pt x="28" y="290"/>
                  </a:cubicBezTo>
                  <a:cubicBezTo>
                    <a:pt x="31" y="289"/>
                    <a:pt x="28" y="285"/>
                    <a:pt x="32" y="285"/>
                  </a:cubicBezTo>
                  <a:cubicBezTo>
                    <a:pt x="35" y="284"/>
                    <a:pt x="32" y="280"/>
                    <a:pt x="34" y="279"/>
                  </a:cubicBezTo>
                  <a:cubicBezTo>
                    <a:pt x="37" y="278"/>
                    <a:pt x="34" y="275"/>
                    <a:pt x="35" y="272"/>
                  </a:cubicBezTo>
                  <a:cubicBezTo>
                    <a:pt x="35" y="269"/>
                    <a:pt x="33" y="267"/>
                    <a:pt x="36" y="266"/>
                  </a:cubicBezTo>
                  <a:cubicBezTo>
                    <a:pt x="39" y="265"/>
                    <a:pt x="37" y="262"/>
                    <a:pt x="35" y="260"/>
                  </a:cubicBezTo>
                  <a:cubicBezTo>
                    <a:pt x="32" y="258"/>
                    <a:pt x="35" y="258"/>
                    <a:pt x="38" y="258"/>
                  </a:cubicBezTo>
                  <a:cubicBezTo>
                    <a:pt x="41" y="258"/>
                    <a:pt x="39" y="254"/>
                    <a:pt x="37" y="255"/>
                  </a:cubicBezTo>
                  <a:cubicBezTo>
                    <a:pt x="34" y="256"/>
                    <a:pt x="32" y="253"/>
                    <a:pt x="34" y="250"/>
                  </a:cubicBezTo>
                  <a:cubicBezTo>
                    <a:pt x="36" y="248"/>
                    <a:pt x="32" y="247"/>
                    <a:pt x="33" y="245"/>
                  </a:cubicBezTo>
                  <a:cubicBezTo>
                    <a:pt x="34" y="244"/>
                    <a:pt x="34" y="242"/>
                    <a:pt x="32" y="241"/>
                  </a:cubicBezTo>
                  <a:cubicBezTo>
                    <a:pt x="31" y="240"/>
                    <a:pt x="32" y="232"/>
                    <a:pt x="33" y="232"/>
                  </a:cubicBezTo>
                  <a:cubicBezTo>
                    <a:pt x="35" y="231"/>
                    <a:pt x="34" y="225"/>
                    <a:pt x="34" y="223"/>
                  </a:cubicBezTo>
                  <a:cubicBezTo>
                    <a:pt x="34" y="221"/>
                    <a:pt x="32" y="219"/>
                    <a:pt x="32" y="217"/>
                  </a:cubicBezTo>
                  <a:cubicBezTo>
                    <a:pt x="32" y="215"/>
                    <a:pt x="34" y="215"/>
                    <a:pt x="34" y="211"/>
                  </a:cubicBezTo>
                  <a:cubicBezTo>
                    <a:pt x="34" y="207"/>
                    <a:pt x="35" y="206"/>
                    <a:pt x="37" y="206"/>
                  </a:cubicBezTo>
                  <a:cubicBezTo>
                    <a:pt x="38" y="205"/>
                    <a:pt x="37" y="201"/>
                    <a:pt x="37" y="199"/>
                  </a:cubicBezTo>
                  <a:cubicBezTo>
                    <a:pt x="37" y="197"/>
                    <a:pt x="41" y="199"/>
                    <a:pt x="42" y="196"/>
                  </a:cubicBezTo>
                  <a:cubicBezTo>
                    <a:pt x="42" y="193"/>
                    <a:pt x="39" y="193"/>
                    <a:pt x="40" y="191"/>
                  </a:cubicBezTo>
                  <a:cubicBezTo>
                    <a:pt x="40" y="189"/>
                    <a:pt x="40" y="186"/>
                    <a:pt x="40" y="180"/>
                  </a:cubicBezTo>
                  <a:cubicBezTo>
                    <a:pt x="40" y="175"/>
                    <a:pt x="44" y="173"/>
                    <a:pt x="46" y="172"/>
                  </a:cubicBezTo>
                  <a:cubicBezTo>
                    <a:pt x="48" y="170"/>
                    <a:pt x="44" y="162"/>
                    <a:pt x="46" y="161"/>
                  </a:cubicBezTo>
                  <a:cubicBezTo>
                    <a:pt x="48" y="160"/>
                    <a:pt x="47" y="156"/>
                    <a:pt x="48" y="155"/>
                  </a:cubicBezTo>
                  <a:cubicBezTo>
                    <a:pt x="50" y="154"/>
                    <a:pt x="50" y="151"/>
                    <a:pt x="51" y="148"/>
                  </a:cubicBezTo>
                  <a:cubicBezTo>
                    <a:pt x="52" y="145"/>
                    <a:pt x="49" y="143"/>
                    <a:pt x="49" y="141"/>
                  </a:cubicBezTo>
                  <a:cubicBezTo>
                    <a:pt x="49" y="138"/>
                    <a:pt x="48" y="135"/>
                    <a:pt x="46" y="132"/>
                  </a:cubicBezTo>
                  <a:cubicBezTo>
                    <a:pt x="44" y="129"/>
                    <a:pt x="44" y="123"/>
                    <a:pt x="46" y="123"/>
                  </a:cubicBezTo>
                  <a:cubicBezTo>
                    <a:pt x="47" y="123"/>
                    <a:pt x="47" y="117"/>
                    <a:pt x="49" y="117"/>
                  </a:cubicBezTo>
                  <a:cubicBezTo>
                    <a:pt x="52" y="116"/>
                    <a:pt x="51" y="112"/>
                    <a:pt x="49" y="108"/>
                  </a:cubicBezTo>
                  <a:cubicBezTo>
                    <a:pt x="48" y="105"/>
                    <a:pt x="52" y="106"/>
                    <a:pt x="52" y="104"/>
                  </a:cubicBezTo>
                  <a:cubicBezTo>
                    <a:pt x="52" y="101"/>
                    <a:pt x="53" y="97"/>
                    <a:pt x="56" y="96"/>
                  </a:cubicBezTo>
                  <a:cubicBezTo>
                    <a:pt x="58" y="95"/>
                    <a:pt x="58" y="91"/>
                    <a:pt x="58" y="89"/>
                  </a:cubicBezTo>
                  <a:cubicBezTo>
                    <a:pt x="58" y="87"/>
                    <a:pt x="61" y="86"/>
                    <a:pt x="63" y="85"/>
                  </a:cubicBezTo>
                  <a:cubicBezTo>
                    <a:pt x="65" y="83"/>
                    <a:pt x="60" y="81"/>
                    <a:pt x="63" y="79"/>
                  </a:cubicBezTo>
                  <a:cubicBezTo>
                    <a:pt x="66" y="78"/>
                    <a:pt x="61" y="71"/>
                    <a:pt x="62" y="70"/>
                  </a:cubicBezTo>
                  <a:cubicBezTo>
                    <a:pt x="64" y="69"/>
                    <a:pt x="62" y="66"/>
                    <a:pt x="63" y="64"/>
                  </a:cubicBezTo>
                  <a:cubicBezTo>
                    <a:pt x="63" y="62"/>
                    <a:pt x="71" y="58"/>
                    <a:pt x="72" y="57"/>
                  </a:cubicBezTo>
                  <a:cubicBezTo>
                    <a:pt x="73" y="55"/>
                    <a:pt x="74" y="51"/>
                    <a:pt x="74" y="47"/>
                  </a:cubicBezTo>
                  <a:cubicBezTo>
                    <a:pt x="71" y="48"/>
                    <a:pt x="69" y="49"/>
                    <a:pt x="69" y="48"/>
                  </a:cubicBezTo>
                  <a:cubicBezTo>
                    <a:pt x="68" y="47"/>
                    <a:pt x="69" y="41"/>
                    <a:pt x="67" y="39"/>
                  </a:cubicBezTo>
                  <a:cubicBezTo>
                    <a:pt x="64" y="37"/>
                    <a:pt x="66" y="32"/>
                    <a:pt x="64" y="31"/>
                  </a:cubicBezTo>
                  <a:cubicBezTo>
                    <a:pt x="61" y="30"/>
                    <a:pt x="59" y="26"/>
                    <a:pt x="61" y="24"/>
                  </a:cubicBezTo>
                  <a:cubicBezTo>
                    <a:pt x="63" y="23"/>
                    <a:pt x="61" y="20"/>
                    <a:pt x="62" y="18"/>
                  </a:cubicBezTo>
                  <a:cubicBezTo>
                    <a:pt x="64" y="17"/>
                    <a:pt x="61" y="17"/>
                    <a:pt x="59" y="14"/>
                  </a:cubicBezTo>
                  <a:cubicBezTo>
                    <a:pt x="56" y="11"/>
                    <a:pt x="60" y="7"/>
                    <a:pt x="57" y="5"/>
                  </a:cubicBezTo>
                  <a:cubicBezTo>
                    <a:pt x="54" y="3"/>
                    <a:pt x="54" y="0"/>
                    <a:pt x="53" y="1"/>
                  </a:cubicBezTo>
                  <a:cubicBezTo>
                    <a:pt x="52" y="2"/>
                    <a:pt x="52" y="6"/>
                    <a:pt x="50" y="8"/>
                  </a:cubicBezTo>
                  <a:cubicBezTo>
                    <a:pt x="49" y="8"/>
                    <a:pt x="49" y="8"/>
                    <a:pt x="48" y="9"/>
                  </a:cubicBezTo>
                  <a:cubicBezTo>
                    <a:pt x="48" y="11"/>
                    <a:pt x="47" y="15"/>
                    <a:pt x="48" y="17"/>
                  </a:cubicBezTo>
                  <a:cubicBezTo>
                    <a:pt x="49" y="19"/>
                    <a:pt x="50" y="33"/>
                    <a:pt x="49" y="38"/>
                  </a:cubicBezTo>
                  <a:cubicBezTo>
                    <a:pt x="47" y="44"/>
                    <a:pt x="46" y="48"/>
                    <a:pt x="45" y="51"/>
                  </a:cubicBezTo>
                  <a:cubicBezTo>
                    <a:pt x="44" y="54"/>
                    <a:pt x="48" y="54"/>
                    <a:pt x="46" y="56"/>
                  </a:cubicBezTo>
                  <a:cubicBezTo>
                    <a:pt x="45" y="57"/>
                    <a:pt x="45" y="61"/>
                    <a:pt x="45" y="67"/>
                  </a:cubicBezTo>
                  <a:cubicBezTo>
                    <a:pt x="45" y="73"/>
                    <a:pt x="42" y="83"/>
                    <a:pt x="42" y="86"/>
                  </a:cubicBezTo>
                  <a:cubicBezTo>
                    <a:pt x="41" y="89"/>
                    <a:pt x="39" y="92"/>
                    <a:pt x="39" y="95"/>
                  </a:cubicBezTo>
                  <a:cubicBezTo>
                    <a:pt x="40" y="99"/>
                    <a:pt x="38" y="101"/>
                    <a:pt x="36" y="102"/>
                  </a:cubicBezTo>
                  <a:cubicBezTo>
                    <a:pt x="34" y="104"/>
                    <a:pt x="39" y="109"/>
                    <a:pt x="39" y="112"/>
                  </a:cubicBezTo>
                  <a:cubicBezTo>
                    <a:pt x="39" y="115"/>
                    <a:pt x="35" y="117"/>
                    <a:pt x="36" y="122"/>
                  </a:cubicBezTo>
                  <a:cubicBezTo>
                    <a:pt x="37" y="128"/>
                    <a:pt x="36" y="138"/>
                    <a:pt x="36" y="140"/>
                  </a:cubicBezTo>
                  <a:cubicBezTo>
                    <a:pt x="36" y="142"/>
                    <a:pt x="33" y="142"/>
                    <a:pt x="34" y="146"/>
                  </a:cubicBezTo>
                  <a:cubicBezTo>
                    <a:pt x="34" y="150"/>
                    <a:pt x="31" y="151"/>
                    <a:pt x="31" y="156"/>
                  </a:cubicBezTo>
                  <a:cubicBezTo>
                    <a:pt x="30" y="162"/>
                    <a:pt x="26" y="170"/>
                    <a:pt x="24" y="174"/>
                  </a:cubicBezTo>
                  <a:cubicBezTo>
                    <a:pt x="23" y="179"/>
                    <a:pt x="23" y="181"/>
                    <a:pt x="20" y="181"/>
                  </a:cubicBezTo>
                  <a:cubicBezTo>
                    <a:pt x="18" y="181"/>
                    <a:pt x="18" y="183"/>
                    <a:pt x="19" y="187"/>
                  </a:cubicBezTo>
                  <a:cubicBezTo>
                    <a:pt x="21" y="191"/>
                    <a:pt x="18" y="194"/>
                    <a:pt x="20" y="198"/>
                  </a:cubicBezTo>
                  <a:cubicBezTo>
                    <a:pt x="23" y="201"/>
                    <a:pt x="22" y="203"/>
                    <a:pt x="21" y="206"/>
                  </a:cubicBezTo>
                  <a:cubicBezTo>
                    <a:pt x="20" y="210"/>
                    <a:pt x="18" y="210"/>
                    <a:pt x="18" y="213"/>
                  </a:cubicBezTo>
                  <a:cubicBezTo>
                    <a:pt x="18" y="217"/>
                    <a:pt x="16" y="220"/>
                    <a:pt x="17" y="223"/>
                  </a:cubicBezTo>
                  <a:cubicBezTo>
                    <a:pt x="18" y="227"/>
                    <a:pt x="18" y="228"/>
                    <a:pt x="16" y="228"/>
                  </a:cubicBezTo>
                  <a:cubicBezTo>
                    <a:pt x="14" y="228"/>
                    <a:pt x="13" y="231"/>
                    <a:pt x="13" y="238"/>
                  </a:cubicBezTo>
                  <a:cubicBezTo>
                    <a:pt x="12" y="244"/>
                    <a:pt x="12" y="244"/>
                    <a:pt x="17" y="243"/>
                  </a:cubicBezTo>
                  <a:cubicBezTo>
                    <a:pt x="21" y="243"/>
                    <a:pt x="18" y="228"/>
                    <a:pt x="20" y="228"/>
                  </a:cubicBezTo>
                  <a:cubicBezTo>
                    <a:pt x="23" y="228"/>
                    <a:pt x="21" y="226"/>
                    <a:pt x="24" y="225"/>
                  </a:cubicBezTo>
                  <a:cubicBezTo>
                    <a:pt x="26" y="224"/>
                    <a:pt x="24" y="227"/>
                    <a:pt x="26" y="228"/>
                  </a:cubicBezTo>
                  <a:cubicBezTo>
                    <a:pt x="28" y="229"/>
                    <a:pt x="29" y="230"/>
                    <a:pt x="26" y="232"/>
                  </a:cubicBezTo>
                  <a:cubicBezTo>
                    <a:pt x="24" y="233"/>
                    <a:pt x="27" y="237"/>
                    <a:pt x="26" y="239"/>
                  </a:cubicBezTo>
                  <a:cubicBezTo>
                    <a:pt x="24" y="241"/>
                    <a:pt x="22" y="243"/>
                    <a:pt x="24" y="246"/>
                  </a:cubicBezTo>
                  <a:cubicBezTo>
                    <a:pt x="25" y="248"/>
                    <a:pt x="22" y="248"/>
                    <a:pt x="22" y="251"/>
                  </a:cubicBezTo>
                  <a:cubicBezTo>
                    <a:pt x="22" y="254"/>
                    <a:pt x="24" y="254"/>
                    <a:pt x="22" y="255"/>
                  </a:cubicBezTo>
                  <a:cubicBezTo>
                    <a:pt x="21" y="256"/>
                    <a:pt x="24" y="258"/>
                    <a:pt x="22" y="259"/>
                  </a:cubicBezTo>
                  <a:cubicBezTo>
                    <a:pt x="20" y="259"/>
                    <a:pt x="21" y="261"/>
                    <a:pt x="23" y="264"/>
                  </a:cubicBezTo>
                  <a:cubicBezTo>
                    <a:pt x="24" y="266"/>
                    <a:pt x="20" y="265"/>
                    <a:pt x="18" y="266"/>
                  </a:cubicBezTo>
                  <a:cubicBezTo>
                    <a:pt x="16" y="268"/>
                    <a:pt x="20" y="270"/>
                    <a:pt x="19" y="272"/>
                  </a:cubicBezTo>
                  <a:cubicBezTo>
                    <a:pt x="18" y="274"/>
                    <a:pt x="15" y="271"/>
                    <a:pt x="14" y="269"/>
                  </a:cubicBezTo>
                  <a:cubicBezTo>
                    <a:pt x="12" y="268"/>
                    <a:pt x="16" y="266"/>
                    <a:pt x="17" y="264"/>
                  </a:cubicBezTo>
                  <a:cubicBezTo>
                    <a:pt x="19" y="262"/>
                    <a:pt x="16" y="257"/>
                    <a:pt x="13" y="258"/>
                  </a:cubicBezTo>
                  <a:cubicBezTo>
                    <a:pt x="10" y="259"/>
                    <a:pt x="16" y="262"/>
                    <a:pt x="16" y="264"/>
                  </a:cubicBezTo>
                  <a:cubicBezTo>
                    <a:pt x="16" y="267"/>
                    <a:pt x="11" y="264"/>
                    <a:pt x="11" y="266"/>
                  </a:cubicBezTo>
                  <a:cubicBezTo>
                    <a:pt x="11" y="269"/>
                    <a:pt x="8" y="268"/>
                    <a:pt x="6" y="270"/>
                  </a:cubicBezTo>
                  <a:cubicBezTo>
                    <a:pt x="5" y="272"/>
                    <a:pt x="9" y="274"/>
                    <a:pt x="7" y="274"/>
                  </a:cubicBezTo>
                  <a:cubicBezTo>
                    <a:pt x="5" y="275"/>
                    <a:pt x="2" y="277"/>
                    <a:pt x="2" y="279"/>
                  </a:cubicBezTo>
                  <a:cubicBezTo>
                    <a:pt x="1" y="281"/>
                    <a:pt x="4" y="281"/>
                    <a:pt x="4" y="280"/>
                  </a:cubicBezTo>
                  <a:cubicBezTo>
                    <a:pt x="4" y="278"/>
                    <a:pt x="7" y="277"/>
                    <a:pt x="7" y="280"/>
                  </a:cubicBezTo>
                  <a:cubicBezTo>
                    <a:pt x="8" y="282"/>
                    <a:pt x="10" y="280"/>
                    <a:pt x="12" y="280"/>
                  </a:cubicBezTo>
                  <a:cubicBezTo>
                    <a:pt x="15" y="281"/>
                    <a:pt x="15" y="285"/>
                    <a:pt x="13" y="284"/>
                  </a:cubicBezTo>
                  <a:cubicBezTo>
                    <a:pt x="12" y="284"/>
                    <a:pt x="10" y="287"/>
                    <a:pt x="10" y="290"/>
                  </a:cubicBezTo>
                  <a:cubicBezTo>
                    <a:pt x="11" y="292"/>
                    <a:pt x="16" y="290"/>
                    <a:pt x="18" y="290"/>
                  </a:cubicBezTo>
                  <a:cubicBezTo>
                    <a:pt x="21" y="291"/>
                    <a:pt x="20" y="295"/>
                    <a:pt x="18" y="294"/>
                  </a:cubicBezTo>
                  <a:cubicBezTo>
                    <a:pt x="17" y="292"/>
                    <a:pt x="14" y="290"/>
                    <a:pt x="13" y="292"/>
                  </a:cubicBezTo>
                  <a:cubicBezTo>
                    <a:pt x="12" y="295"/>
                    <a:pt x="10" y="294"/>
                    <a:pt x="8" y="293"/>
                  </a:cubicBezTo>
                  <a:cubicBezTo>
                    <a:pt x="6" y="292"/>
                    <a:pt x="0" y="296"/>
                    <a:pt x="2" y="297"/>
                  </a:cubicBezTo>
                  <a:cubicBezTo>
                    <a:pt x="4" y="299"/>
                    <a:pt x="4" y="301"/>
                    <a:pt x="5" y="301"/>
                  </a:cubicBezTo>
                  <a:cubicBezTo>
                    <a:pt x="7" y="301"/>
                    <a:pt x="9" y="300"/>
                    <a:pt x="10" y="299"/>
                  </a:cubicBezTo>
                  <a:cubicBezTo>
                    <a:pt x="10" y="297"/>
                    <a:pt x="13" y="296"/>
                    <a:pt x="13" y="299"/>
                  </a:cubicBezTo>
                  <a:cubicBezTo>
                    <a:pt x="13" y="302"/>
                    <a:pt x="10" y="301"/>
                    <a:pt x="9" y="303"/>
                  </a:cubicBezTo>
                  <a:cubicBezTo>
                    <a:pt x="8" y="304"/>
                    <a:pt x="7" y="306"/>
                    <a:pt x="4" y="308"/>
                  </a:cubicBezTo>
                  <a:cubicBezTo>
                    <a:pt x="2" y="309"/>
                    <a:pt x="4" y="312"/>
                    <a:pt x="6" y="311"/>
                  </a:cubicBezTo>
                  <a:cubicBezTo>
                    <a:pt x="8" y="310"/>
                    <a:pt x="6" y="313"/>
                    <a:pt x="8" y="314"/>
                  </a:cubicBezTo>
                  <a:cubicBezTo>
                    <a:pt x="11" y="314"/>
                    <a:pt x="11" y="312"/>
                    <a:pt x="11" y="310"/>
                  </a:cubicBezTo>
                  <a:cubicBezTo>
                    <a:pt x="10" y="308"/>
                    <a:pt x="12" y="304"/>
                    <a:pt x="14" y="306"/>
                  </a:cubicBezTo>
                  <a:cubicBezTo>
                    <a:pt x="17" y="308"/>
                    <a:pt x="13" y="311"/>
                    <a:pt x="13" y="312"/>
                  </a:cubicBezTo>
                  <a:cubicBezTo>
                    <a:pt x="13" y="314"/>
                    <a:pt x="12" y="317"/>
                    <a:pt x="12" y="319"/>
                  </a:cubicBezTo>
                  <a:cubicBezTo>
                    <a:pt x="12" y="321"/>
                    <a:pt x="10" y="320"/>
                    <a:pt x="10" y="322"/>
                  </a:cubicBezTo>
                  <a:cubicBezTo>
                    <a:pt x="10" y="324"/>
                    <a:pt x="4" y="323"/>
                    <a:pt x="7" y="324"/>
                  </a:cubicBezTo>
                  <a:cubicBezTo>
                    <a:pt x="9" y="326"/>
                    <a:pt x="5" y="328"/>
                    <a:pt x="7" y="329"/>
                  </a:cubicBezTo>
                  <a:cubicBezTo>
                    <a:pt x="8" y="331"/>
                    <a:pt x="9" y="327"/>
                    <a:pt x="11" y="328"/>
                  </a:cubicBezTo>
                  <a:cubicBezTo>
                    <a:pt x="13" y="329"/>
                    <a:pt x="13" y="329"/>
                    <a:pt x="16" y="328"/>
                  </a:cubicBezTo>
                  <a:cubicBezTo>
                    <a:pt x="18" y="327"/>
                    <a:pt x="20" y="330"/>
                    <a:pt x="17" y="331"/>
                  </a:cubicBezTo>
                  <a:cubicBezTo>
                    <a:pt x="15" y="332"/>
                    <a:pt x="12" y="334"/>
                    <a:pt x="13" y="335"/>
                  </a:cubicBezTo>
                  <a:cubicBezTo>
                    <a:pt x="14" y="335"/>
                    <a:pt x="18" y="333"/>
                    <a:pt x="18" y="335"/>
                  </a:cubicBezTo>
                  <a:cubicBezTo>
                    <a:pt x="19" y="338"/>
                    <a:pt x="21" y="337"/>
                    <a:pt x="21" y="334"/>
                  </a:cubicBezTo>
                  <a:cubicBezTo>
                    <a:pt x="21" y="332"/>
                    <a:pt x="26" y="334"/>
                    <a:pt x="27" y="336"/>
                  </a:cubicBezTo>
                  <a:cubicBezTo>
                    <a:pt x="27" y="339"/>
                    <a:pt x="22" y="340"/>
                    <a:pt x="19" y="339"/>
                  </a:cubicBezTo>
                  <a:cubicBezTo>
                    <a:pt x="16" y="339"/>
                    <a:pt x="15" y="342"/>
                    <a:pt x="17" y="344"/>
                  </a:cubicBezTo>
                  <a:cubicBezTo>
                    <a:pt x="18" y="347"/>
                    <a:pt x="21" y="344"/>
                    <a:pt x="23" y="342"/>
                  </a:cubicBezTo>
                  <a:cubicBezTo>
                    <a:pt x="25" y="340"/>
                    <a:pt x="35" y="341"/>
                    <a:pt x="36" y="343"/>
                  </a:cubicBezTo>
                  <a:cubicBezTo>
                    <a:pt x="36" y="345"/>
                    <a:pt x="31" y="343"/>
                    <a:pt x="30" y="345"/>
                  </a:cubicBezTo>
                  <a:cubicBezTo>
                    <a:pt x="30" y="346"/>
                    <a:pt x="26" y="347"/>
                    <a:pt x="25" y="346"/>
                  </a:cubicBezTo>
                  <a:cubicBezTo>
                    <a:pt x="25" y="344"/>
                    <a:pt x="21" y="346"/>
                    <a:pt x="21" y="349"/>
                  </a:cubicBezTo>
                  <a:cubicBezTo>
                    <a:pt x="20" y="351"/>
                    <a:pt x="17" y="351"/>
                    <a:pt x="21" y="352"/>
                  </a:cubicBezTo>
                  <a:cubicBezTo>
                    <a:pt x="24" y="353"/>
                    <a:pt x="23" y="348"/>
                    <a:pt x="28" y="349"/>
                  </a:cubicBezTo>
                  <a:cubicBezTo>
                    <a:pt x="34" y="349"/>
                    <a:pt x="36" y="344"/>
                    <a:pt x="38" y="347"/>
                  </a:cubicBezTo>
                  <a:cubicBezTo>
                    <a:pt x="39" y="350"/>
                    <a:pt x="34" y="352"/>
                    <a:pt x="32" y="350"/>
                  </a:cubicBezTo>
                  <a:cubicBezTo>
                    <a:pt x="30" y="349"/>
                    <a:pt x="27" y="352"/>
                    <a:pt x="27" y="355"/>
                  </a:cubicBezTo>
                  <a:cubicBezTo>
                    <a:pt x="27" y="357"/>
                    <a:pt x="21" y="354"/>
                    <a:pt x="18" y="353"/>
                  </a:cubicBezTo>
                  <a:cubicBezTo>
                    <a:pt x="15" y="353"/>
                    <a:pt x="17" y="356"/>
                    <a:pt x="19" y="359"/>
                  </a:cubicBezTo>
                  <a:cubicBezTo>
                    <a:pt x="22" y="362"/>
                    <a:pt x="23" y="359"/>
                    <a:pt x="27" y="361"/>
                  </a:cubicBezTo>
                  <a:cubicBezTo>
                    <a:pt x="30" y="363"/>
                    <a:pt x="30" y="365"/>
                    <a:pt x="32" y="363"/>
                  </a:cubicBezTo>
                  <a:cubicBezTo>
                    <a:pt x="34" y="361"/>
                    <a:pt x="32" y="361"/>
                    <a:pt x="30" y="360"/>
                  </a:cubicBezTo>
                  <a:cubicBezTo>
                    <a:pt x="29" y="359"/>
                    <a:pt x="30" y="356"/>
                    <a:pt x="34" y="358"/>
                  </a:cubicBezTo>
                  <a:cubicBezTo>
                    <a:pt x="37" y="359"/>
                    <a:pt x="41" y="356"/>
                    <a:pt x="40" y="352"/>
                  </a:cubicBezTo>
                  <a:cubicBezTo>
                    <a:pt x="39" y="347"/>
                    <a:pt x="44" y="345"/>
                    <a:pt x="48" y="344"/>
                  </a:cubicBezTo>
                  <a:cubicBezTo>
                    <a:pt x="52" y="342"/>
                    <a:pt x="50" y="347"/>
                    <a:pt x="47" y="348"/>
                  </a:cubicBezTo>
                  <a:cubicBezTo>
                    <a:pt x="44" y="349"/>
                    <a:pt x="43" y="350"/>
                    <a:pt x="45" y="353"/>
                  </a:cubicBezTo>
                  <a:cubicBezTo>
                    <a:pt x="48" y="355"/>
                    <a:pt x="51" y="351"/>
                    <a:pt x="53" y="353"/>
                  </a:cubicBezTo>
                  <a:cubicBezTo>
                    <a:pt x="55" y="355"/>
                    <a:pt x="49" y="355"/>
                    <a:pt x="48" y="357"/>
                  </a:cubicBezTo>
                  <a:cubicBezTo>
                    <a:pt x="47" y="359"/>
                    <a:pt x="52" y="361"/>
                    <a:pt x="49" y="363"/>
                  </a:cubicBezTo>
                  <a:cubicBezTo>
                    <a:pt x="46" y="364"/>
                    <a:pt x="47" y="357"/>
                    <a:pt x="45" y="356"/>
                  </a:cubicBezTo>
                  <a:cubicBezTo>
                    <a:pt x="43" y="355"/>
                    <a:pt x="42" y="357"/>
                    <a:pt x="44" y="361"/>
                  </a:cubicBezTo>
                  <a:cubicBezTo>
                    <a:pt x="45" y="365"/>
                    <a:pt x="41" y="362"/>
                    <a:pt x="39" y="360"/>
                  </a:cubicBezTo>
                  <a:cubicBezTo>
                    <a:pt x="38" y="358"/>
                    <a:pt x="35" y="361"/>
                    <a:pt x="37" y="363"/>
                  </a:cubicBezTo>
                  <a:cubicBezTo>
                    <a:pt x="39" y="365"/>
                    <a:pt x="33" y="363"/>
                    <a:pt x="33" y="366"/>
                  </a:cubicBezTo>
                  <a:cubicBezTo>
                    <a:pt x="33" y="370"/>
                    <a:pt x="36" y="367"/>
                    <a:pt x="39" y="367"/>
                  </a:cubicBezTo>
                  <a:cubicBezTo>
                    <a:pt x="42" y="368"/>
                    <a:pt x="41" y="373"/>
                    <a:pt x="43" y="375"/>
                  </a:cubicBezTo>
                  <a:cubicBezTo>
                    <a:pt x="46" y="377"/>
                    <a:pt x="44" y="369"/>
                    <a:pt x="46" y="368"/>
                  </a:cubicBezTo>
                  <a:cubicBezTo>
                    <a:pt x="49" y="368"/>
                    <a:pt x="47" y="374"/>
                    <a:pt x="52" y="376"/>
                  </a:cubicBezTo>
                  <a:cubicBezTo>
                    <a:pt x="58" y="378"/>
                    <a:pt x="53" y="375"/>
                    <a:pt x="55" y="373"/>
                  </a:cubicBezTo>
                  <a:cubicBezTo>
                    <a:pt x="58" y="371"/>
                    <a:pt x="61" y="379"/>
                    <a:pt x="64" y="380"/>
                  </a:cubicBezTo>
                  <a:cubicBezTo>
                    <a:pt x="67" y="380"/>
                    <a:pt x="65" y="376"/>
                    <a:pt x="63" y="374"/>
                  </a:cubicBezTo>
                  <a:cubicBezTo>
                    <a:pt x="61" y="372"/>
                    <a:pt x="65" y="373"/>
                    <a:pt x="68" y="374"/>
                  </a:cubicBezTo>
                  <a:cubicBezTo>
                    <a:pt x="71" y="375"/>
                    <a:pt x="73" y="375"/>
                    <a:pt x="73" y="373"/>
                  </a:cubicBezTo>
                  <a:cubicBezTo>
                    <a:pt x="74" y="372"/>
                    <a:pt x="74" y="373"/>
                    <a:pt x="75" y="373"/>
                  </a:cubicBezTo>
                  <a:cubicBezTo>
                    <a:pt x="72" y="371"/>
                    <a:pt x="62" y="372"/>
                    <a:pt x="61" y="372"/>
                  </a:cubicBezTo>
                  <a:cubicBezTo>
                    <a:pt x="59" y="372"/>
                    <a:pt x="60" y="349"/>
                    <a:pt x="61" y="344"/>
                  </a:cubicBezTo>
                  <a:cubicBezTo>
                    <a:pt x="60" y="344"/>
                    <a:pt x="60" y="344"/>
                    <a:pt x="60" y="344"/>
                  </a:cubicBezTo>
                  <a:cubicBezTo>
                    <a:pt x="58" y="344"/>
                    <a:pt x="52" y="345"/>
                    <a:pt x="53" y="341"/>
                  </a:cubicBezTo>
                  <a:cubicBezTo>
                    <a:pt x="53" y="340"/>
                    <a:pt x="54" y="340"/>
                    <a:pt x="54" y="340"/>
                  </a:cubicBezTo>
                  <a:cubicBezTo>
                    <a:pt x="53" y="339"/>
                    <a:pt x="51" y="338"/>
                    <a:pt x="49" y="337"/>
                  </a:cubicBezTo>
                  <a:cubicBezTo>
                    <a:pt x="46" y="336"/>
                    <a:pt x="37" y="337"/>
                    <a:pt x="35" y="33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32" name="Freeform 111"/>
            <p:cNvSpPr>
              <a:spLocks/>
            </p:cNvSpPr>
            <p:nvPr/>
          </p:nvSpPr>
          <p:spPr bwMode="auto">
            <a:xfrm>
              <a:off x="4204334" y="4867038"/>
              <a:ext cx="223141" cy="236590"/>
            </a:xfrm>
            <a:custGeom>
              <a:avLst/>
              <a:gdLst>
                <a:gd name="T0" fmla="*/ 71 w 74"/>
                <a:gd name="T1" fmla="*/ 41 h 76"/>
                <a:gd name="T2" fmla="*/ 64 w 74"/>
                <a:gd name="T3" fmla="*/ 43 h 76"/>
                <a:gd name="T4" fmla="*/ 60 w 74"/>
                <a:gd name="T5" fmla="*/ 33 h 76"/>
                <a:gd name="T6" fmla="*/ 54 w 74"/>
                <a:gd name="T7" fmla="*/ 26 h 76"/>
                <a:gd name="T8" fmla="*/ 47 w 74"/>
                <a:gd name="T9" fmla="*/ 25 h 76"/>
                <a:gd name="T10" fmla="*/ 43 w 74"/>
                <a:gd name="T11" fmla="*/ 19 h 76"/>
                <a:gd name="T12" fmla="*/ 41 w 74"/>
                <a:gd name="T13" fmla="*/ 8 h 76"/>
                <a:gd name="T14" fmla="*/ 41 w 74"/>
                <a:gd name="T15" fmla="*/ 4 h 76"/>
                <a:gd name="T16" fmla="*/ 39 w 74"/>
                <a:gd name="T17" fmla="*/ 4 h 76"/>
                <a:gd name="T18" fmla="*/ 31 w 74"/>
                <a:gd name="T19" fmla="*/ 1 h 76"/>
                <a:gd name="T20" fmla="*/ 22 w 74"/>
                <a:gd name="T21" fmla="*/ 2 h 76"/>
                <a:gd name="T22" fmla="*/ 11 w 74"/>
                <a:gd name="T23" fmla="*/ 3 h 76"/>
                <a:gd name="T24" fmla="*/ 5 w 74"/>
                <a:gd name="T25" fmla="*/ 11 h 76"/>
                <a:gd name="T26" fmla="*/ 2 w 74"/>
                <a:gd name="T27" fmla="*/ 24 h 76"/>
                <a:gd name="T28" fmla="*/ 0 w 74"/>
                <a:gd name="T29" fmla="*/ 24 h 76"/>
                <a:gd name="T30" fmla="*/ 11 w 74"/>
                <a:gd name="T31" fmla="*/ 36 h 76"/>
                <a:gd name="T32" fmla="*/ 21 w 74"/>
                <a:gd name="T33" fmla="*/ 42 h 76"/>
                <a:gd name="T34" fmla="*/ 30 w 74"/>
                <a:gd name="T35" fmla="*/ 47 h 76"/>
                <a:gd name="T36" fmla="*/ 46 w 74"/>
                <a:gd name="T37" fmla="*/ 55 h 76"/>
                <a:gd name="T38" fmla="*/ 39 w 74"/>
                <a:gd name="T39" fmla="*/ 66 h 76"/>
                <a:gd name="T40" fmla="*/ 36 w 74"/>
                <a:gd name="T41" fmla="*/ 72 h 76"/>
                <a:gd name="T42" fmla="*/ 44 w 74"/>
                <a:gd name="T43" fmla="*/ 73 h 76"/>
                <a:gd name="T44" fmla="*/ 52 w 74"/>
                <a:gd name="T45" fmla="*/ 74 h 76"/>
                <a:gd name="T46" fmla="*/ 60 w 74"/>
                <a:gd name="T47" fmla="*/ 73 h 76"/>
                <a:gd name="T48" fmla="*/ 66 w 74"/>
                <a:gd name="T49" fmla="*/ 69 h 76"/>
                <a:gd name="T50" fmla="*/ 70 w 74"/>
                <a:gd name="T51" fmla="*/ 57 h 76"/>
                <a:gd name="T52" fmla="*/ 71 w 74"/>
                <a:gd name="T5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4" h="76">
                  <a:moveTo>
                    <a:pt x="71" y="41"/>
                  </a:moveTo>
                  <a:cubicBezTo>
                    <a:pt x="68" y="40"/>
                    <a:pt x="65" y="43"/>
                    <a:pt x="64" y="43"/>
                  </a:cubicBezTo>
                  <a:cubicBezTo>
                    <a:pt x="63" y="43"/>
                    <a:pt x="61" y="36"/>
                    <a:pt x="60" y="33"/>
                  </a:cubicBezTo>
                  <a:cubicBezTo>
                    <a:pt x="59" y="30"/>
                    <a:pt x="56" y="25"/>
                    <a:pt x="54" y="26"/>
                  </a:cubicBezTo>
                  <a:cubicBezTo>
                    <a:pt x="52" y="27"/>
                    <a:pt x="53" y="26"/>
                    <a:pt x="47" y="25"/>
                  </a:cubicBezTo>
                  <a:cubicBezTo>
                    <a:pt x="41" y="25"/>
                    <a:pt x="41" y="24"/>
                    <a:pt x="43" y="19"/>
                  </a:cubicBezTo>
                  <a:cubicBezTo>
                    <a:pt x="44" y="13"/>
                    <a:pt x="39" y="9"/>
                    <a:pt x="41" y="8"/>
                  </a:cubicBezTo>
                  <a:cubicBezTo>
                    <a:pt x="43" y="7"/>
                    <a:pt x="43" y="6"/>
                    <a:pt x="41" y="4"/>
                  </a:cubicBezTo>
                  <a:cubicBezTo>
                    <a:pt x="40" y="4"/>
                    <a:pt x="40" y="4"/>
                    <a:pt x="39" y="4"/>
                  </a:cubicBezTo>
                  <a:cubicBezTo>
                    <a:pt x="37" y="4"/>
                    <a:pt x="35" y="1"/>
                    <a:pt x="31" y="1"/>
                  </a:cubicBezTo>
                  <a:cubicBezTo>
                    <a:pt x="28" y="1"/>
                    <a:pt x="24" y="0"/>
                    <a:pt x="22" y="2"/>
                  </a:cubicBezTo>
                  <a:cubicBezTo>
                    <a:pt x="19" y="3"/>
                    <a:pt x="14" y="1"/>
                    <a:pt x="11" y="3"/>
                  </a:cubicBezTo>
                  <a:cubicBezTo>
                    <a:pt x="8" y="5"/>
                    <a:pt x="5" y="10"/>
                    <a:pt x="5" y="11"/>
                  </a:cubicBezTo>
                  <a:cubicBezTo>
                    <a:pt x="5" y="13"/>
                    <a:pt x="4" y="24"/>
                    <a:pt x="2" y="24"/>
                  </a:cubicBezTo>
                  <a:cubicBezTo>
                    <a:pt x="2" y="24"/>
                    <a:pt x="1" y="24"/>
                    <a:pt x="0" y="24"/>
                  </a:cubicBezTo>
                  <a:cubicBezTo>
                    <a:pt x="2" y="28"/>
                    <a:pt x="7" y="34"/>
                    <a:pt x="11" y="36"/>
                  </a:cubicBezTo>
                  <a:cubicBezTo>
                    <a:pt x="16" y="39"/>
                    <a:pt x="16" y="42"/>
                    <a:pt x="21" y="42"/>
                  </a:cubicBezTo>
                  <a:cubicBezTo>
                    <a:pt x="26" y="43"/>
                    <a:pt x="28" y="45"/>
                    <a:pt x="30" y="47"/>
                  </a:cubicBezTo>
                  <a:cubicBezTo>
                    <a:pt x="32" y="49"/>
                    <a:pt x="45" y="53"/>
                    <a:pt x="46" y="55"/>
                  </a:cubicBezTo>
                  <a:cubicBezTo>
                    <a:pt x="47" y="56"/>
                    <a:pt x="39" y="62"/>
                    <a:pt x="39" y="66"/>
                  </a:cubicBezTo>
                  <a:cubicBezTo>
                    <a:pt x="39" y="71"/>
                    <a:pt x="36" y="70"/>
                    <a:pt x="36" y="72"/>
                  </a:cubicBezTo>
                  <a:cubicBezTo>
                    <a:pt x="36" y="73"/>
                    <a:pt x="42" y="72"/>
                    <a:pt x="44" y="73"/>
                  </a:cubicBezTo>
                  <a:cubicBezTo>
                    <a:pt x="46" y="75"/>
                    <a:pt x="50" y="73"/>
                    <a:pt x="52" y="74"/>
                  </a:cubicBezTo>
                  <a:cubicBezTo>
                    <a:pt x="55" y="76"/>
                    <a:pt x="58" y="72"/>
                    <a:pt x="60" y="73"/>
                  </a:cubicBezTo>
                  <a:cubicBezTo>
                    <a:pt x="62" y="73"/>
                    <a:pt x="64" y="69"/>
                    <a:pt x="66" y="69"/>
                  </a:cubicBezTo>
                  <a:cubicBezTo>
                    <a:pt x="69" y="70"/>
                    <a:pt x="71" y="61"/>
                    <a:pt x="70" y="57"/>
                  </a:cubicBezTo>
                  <a:cubicBezTo>
                    <a:pt x="70" y="53"/>
                    <a:pt x="74" y="43"/>
                    <a:pt x="71" y="41"/>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33" name="Freeform 112"/>
            <p:cNvSpPr>
              <a:spLocks/>
            </p:cNvSpPr>
            <p:nvPr/>
          </p:nvSpPr>
          <p:spPr bwMode="auto">
            <a:xfrm>
              <a:off x="3613967" y="4057377"/>
              <a:ext cx="84155" cy="72292"/>
            </a:xfrm>
            <a:custGeom>
              <a:avLst/>
              <a:gdLst>
                <a:gd name="T0" fmla="*/ 27 w 28"/>
                <a:gd name="T1" fmla="*/ 18 h 23"/>
                <a:gd name="T2" fmla="*/ 28 w 28"/>
                <a:gd name="T3" fmla="*/ 13 h 23"/>
                <a:gd name="T4" fmla="*/ 20 w 28"/>
                <a:gd name="T5" fmla="*/ 2 h 23"/>
                <a:gd name="T6" fmla="*/ 15 w 28"/>
                <a:gd name="T7" fmla="*/ 2 h 23"/>
                <a:gd name="T8" fmla="*/ 7 w 28"/>
                <a:gd name="T9" fmla="*/ 0 h 23"/>
                <a:gd name="T10" fmla="*/ 2 w 28"/>
                <a:gd name="T11" fmla="*/ 0 h 23"/>
                <a:gd name="T12" fmla="*/ 2 w 28"/>
                <a:gd name="T13" fmla="*/ 4 h 23"/>
                <a:gd name="T14" fmla="*/ 4 w 28"/>
                <a:gd name="T15" fmla="*/ 11 h 23"/>
                <a:gd name="T16" fmla="*/ 9 w 28"/>
                <a:gd name="T17" fmla="*/ 10 h 23"/>
                <a:gd name="T18" fmla="*/ 13 w 28"/>
                <a:gd name="T19" fmla="*/ 13 h 23"/>
                <a:gd name="T20" fmla="*/ 19 w 28"/>
                <a:gd name="T21" fmla="*/ 18 h 23"/>
                <a:gd name="T22" fmla="*/ 23 w 28"/>
                <a:gd name="T23" fmla="*/ 23 h 23"/>
                <a:gd name="T24" fmla="*/ 25 w 28"/>
                <a:gd name="T25" fmla="*/ 23 h 23"/>
                <a:gd name="T26" fmla="*/ 27 w 28"/>
                <a:gd name="T2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3">
                  <a:moveTo>
                    <a:pt x="27" y="18"/>
                  </a:moveTo>
                  <a:cubicBezTo>
                    <a:pt x="26" y="17"/>
                    <a:pt x="26" y="15"/>
                    <a:pt x="28" y="13"/>
                  </a:cubicBezTo>
                  <a:cubicBezTo>
                    <a:pt x="25" y="9"/>
                    <a:pt x="21" y="5"/>
                    <a:pt x="20" y="2"/>
                  </a:cubicBezTo>
                  <a:cubicBezTo>
                    <a:pt x="18" y="3"/>
                    <a:pt x="16" y="3"/>
                    <a:pt x="15" y="2"/>
                  </a:cubicBezTo>
                  <a:cubicBezTo>
                    <a:pt x="13" y="0"/>
                    <a:pt x="9" y="1"/>
                    <a:pt x="7" y="0"/>
                  </a:cubicBezTo>
                  <a:cubicBezTo>
                    <a:pt x="6" y="0"/>
                    <a:pt x="4" y="0"/>
                    <a:pt x="2" y="0"/>
                  </a:cubicBezTo>
                  <a:cubicBezTo>
                    <a:pt x="3" y="2"/>
                    <a:pt x="3" y="3"/>
                    <a:pt x="2" y="4"/>
                  </a:cubicBezTo>
                  <a:cubicBezTo>
                    <a:pt x="0" y="5"/>
                    <a:pt x="0" y="9"/>
                    <a:pt x="4" y="11"/>
                  </a:cubicBezTo>
                  <a:cubicBezTo>
                    <a:pt x="8" y="12"/>
                    <a:pt x="7" y="10"/>
                    <a:pt x="9" y="10"/>
                  </a:cubicBezTo>
                  <a:cubicBezTo>
                    <a:pt x="11" y="10"/>
                    <a:pt x="11" y="13"/>
                    <a:pt x="13" y="13"/>
                  </a:cubicBezTo>
                  <a:cubicBezTo>
                    <a:pt x="14" y="13"/>
                    <a:pt x="19" y="15"/>
                    <a:pt x="19" y="18"/>
                  </a:cubicBezTo>
                  <a:cubicBezTo>
                    <a:pt x="18" y="21"/>
                    <a:pt x="20" y="23"/>
                    <a:pt x="23" y="23"/>
                  </a:cubicBezTo>
                  <a:cubicBezTo>
                    <a:pt x="24" y="23"/>
                    <a:pt x="25" y="23"/>
                    <a:pt x="25" y="23"/>
                  </a:cubicBezTo>
                  <a:cubicBezTo>
                    <a:pt x="26" y="21"/>
                    <a:pt x="27" y="19"/>
                    <a:pt x="27" y="1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34" name="Freeform 113"/>
            <p:cNvSpPr>
              <a:spLocks/>
            </p:cNvSpPr>
            <p:nvPr/>
          </p:nvSpPr>
          <p:spPr bwMode="auto">
            <a:xfrm>
              <a:off x="3689197" y="4091551"/>
              <a:ext cx="150460" cy="74920"/>
            </a:xfrm>
            <a:custGeom>
              <a:avLst/>
              <a:gdLst>
                <a:gd name="T0" fmla="*/ 44 w 50"/>
                <a:gd name="T1" fmla="*/ 7 h 24"/>
                <a:gd name="T2" fmla="*/ 33 w 50"/>
                <a:gd name="T3" fmla="*/ 1 h 24"/>
                <a:gd name="T4" fmla="*/ 21 w 50"/>
                <a:gd name="T5" fmla="*/ 6 h 24"/>
                <a:gd name="T6" fmla="*/ 7 w 50"/>
                <a:gd name="T7" fmla="*/ 6 h 24"/>
                <a:gd name="T8" fmla="*/ 3 w 50"/>
                <a:gd name="T9" fmla="*/ 2 h 24"/>
                <a:gd name="T10" fmla="*/ 2 w 50"/>
                <a:gd name="T11" fmla="*/ 7 h 24"/>
                <a:gd name="T12" fmla="*/ 0 w 50"/>
                <a:gd name="T13" fmla="*/ 12 h 24"/>
                <a:gd name="T14" fmla="*/ 11 w 50"/>
                <a:gd name="T15" fmla="*/ 17 h 24"/>
                <a:gd name="T16" fmla="*/ 17 w 50"/>
                <a:gd name="T17" fmla="*/ 21 h 24"/>
                <a:gd name="T18" fmla="*/ 24 w 50"/>
                <a:gd name="T19" fmla="*/ 19 h 24"/>
                <a:gd name="T20" fmla="*/ 22 w 50"/>
                <a:gd name="T21" fmla="*/ 14 h 24"/>
                <a:gd name="T22" fmla="*/ 26 w 50"/>
                <a:gd name="T23" fmla="*/ 10 h 24"/>
                <a:gd name="T24" fmla="*/ 35 w 50"/>
                <a:gd name="T25" fmla="*/ 7 h 24"/>
                <a:gd name="T26" fmla="*/ 38 w 50"/>
                <a:gd name="T27" fmla="*/ 13 h 24"/>
                <a:gd name="T28" fmla="*/ 43 w 50"/>
                <a:gd name="T29" fmla="*/ 22 h 24"/>
                <a:gd name="T30" fmla="*/ 48 w 50"/>
                <a:gd name="T31" fmla="*/ 16 h 24"/>
                <a:gd name="T32" fmla="*/ 50 w 50"/>
                <a:gd name="T33" fmla="*/ 14 h 24"/>
                <a:gd name="T34" fmla="*/ 44 w 50"/>
                <a:gd name="T35"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24">
                  <a:moveTo>
                    <a:pt x="44" y="7"/>
                  </a:moveTo>
                  <a:cubicBezTo>
                    <a:pt x="41" y="3"/>
                    <a:pt x="36" y="3"/>
                    <a:pt x="33" y="1"/>
                  </a:cubicBezTo>
                  <a:cubicBezTo>
                    <a:pt x="29" y="0"/>
                    <a:pt x="25" y="2"/>
                    <a:pt x="21" y="6"/>
                  </a:cubicBezTo>
                  <a:cubicBezTo>
                    <a:pt x="16" y="10"/>
                    <a:pt x="11" y="8"/>
                    <a:pt x="7" y="6"/>
                  </a:cubicBezTo>
                  <a:cubicBezTo>
                    <a:pt x="6" y="5"/>
                    <a:pt x="5" y="4"/>
                    <a:pt x="3" y="2"/>
                  </a:cubicBezTo>
                  <a:cubicBezTo>
                    <a:pt x="1" y="4"/>
                    <a:pt x="1" y="6"/>
                    <a:pt x="2" y="7"/>
                  </a:cubicBezTo>
                  <a:cubicBezTo>
                    <a:pt x="2" y="8"/>
                    <a:pt x="1" y="10"/>
                    <a:pt x="0" y="12"/>
                  </a:cubicBezTo>
                  <a:cubicBezTo>
                    <a:pt x="4" y="12"/>
                    <a:pt x="9" y="14"/>
                    <a:pt x="11" y="17"/>
                  </a:cubicBezTo>
                  <a:cubicBezTo>
                    <a:pt x="14" y="20"/>
                    <a:pt x="16" y="18"/>
                    <a:pt x="17" y="21"/>
                  </a:cubicBezTo>
                  <a:cubicBezTo>
                    <a:pt x="19" y="24"/>
                    <a:pt x="23" y="21"/>
                    <a:pt x="24" y="19"/>
                  </a:cubicBezTo>
                  <a:cubicBezTo>
                    <a:pt x="25" y="17"/>
                    <a:pt x="22" y="16"/>
                    <a:pt x="22" y="14"/>
                  </a:cubicBezTo>
                  <a:cubicBezTo>
                    <a:pt x="21" y="12"/>
                    <a:pt x="25" y="13"/>
                    <a:pt x="26" y="10"/>
                  </a:cubicBezTo>
                  <a:cubicBezTo>
                    <a:pt x="27" y="7"/>
                    <a:pt x="33" y="6"/>
                    <a:pt x="35" y="7"/>
                  </a:cubicBezTo>
                  <a:cubicBezTo>
                    <a:pt x="38" y="8"/>
                    <a:pt x="40" y="10"/>
                    <a:pt x="38" y="13"/>
                  </a:cubicBezTo>
                  <a:cubicBezTo>
                    <a:pt x="36" y="15"/>
                    <a:pt x="40" y="19"/>
                    <a:pt x="43" y="22"/>
                  </a:cubicBezTo>
                  <a:cubicBezTo>
                    <a:pt x="45" y="20"/>
                    <a:pt x="47" y="17"/>
                    <a:pt x="48" y="16"/>
                  </a:cubicBezTo>
                  <a:cubicBezTo>
                    <a:pt x="49" y="16"/>
                    <a:pt x="49" y="15"/>
                    <a:pt x="50" y="14"/>
                  </a:cubicBezTo>
                  <a:cubicBezTo>
                    <a:pt x="48" y="13"/>
                    <a:pt x="46" y="10"/>
                    <a:pt x="44" y="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35" name="Freeform 114"/>
            <p:cNvSpPr>
              <a:spLocks/>
            </p:cNvSpPr>
            <p:nvPr/>
          </p:nvSpPr>
          <p:spPr bwMode="auto">
            <a:xfrm>
              <a:off x="3791205" y="4016630"/>
              <a:ext cx="304746" cy="445577"/>
            </a:xfrm>
            <a:custGeom>
              <a:avLst/>
              <a:gdLst>
                <a:gd name="T0" fmla="*/ 16 w 101"/>
                <a:gd name="T1" fmla="*/ 104 h 143"/>
                <a:gd name="T2" fmla="*/ 22 w 101"/>
                <a:gd name="T3" fmla="*/ 104 h 143"/>
                <a:gd name="T4" fmla="*/ 28 w 101"/>
                <a:gd name="T5" fmla="*/ 109 h 143"/>
                <a:gd name="T6" fmla="*/ 28 w 101"/>
                <a:gd name="T7" fmla="*/ 109 h 143"/>
                <a:gd name="T8" fmla="*/ 36 w 101"/>
                <a:gd name="T9" fmla="*/ 109 h 143"/>
                <a:gd name="T10" fmla="*/ 41 w 101"/>
                <a:gd name="T11" fmla="*/ 116 h 143"/>
                <a:gd name="T12" fmla="*/ 46 w 101"/>
                <a:gd name="T13" fmla="*/ 121 h 143"/>
                <a:gd name="T14" fmla="*/ 49 w 101"/>
                <a:gd name="T15" fmla="*/ 127 h 143"/>
                <a:gd name="T16" fmla="*/ 59 w 101"/>
                <a:gd name="T17" fmla="*/ 128 h 143"/>
                <a:gd name="T18" fmla="*/ 64 w 101"/>
                <a:gd name="T19" fmla="*/ 127 h 143"/>
                <a:gd name="T20" fmla="*/ 69 w 101"/>
                <a:gd name="T21" fmla="*/ 127 h 143"/>
                <a:gd name="T22" fmla="*/ 75 w 101"/>
                <a:gd name="T23" fmla="*/ 132 h 143"/>
                <a:gd name="T24" fmla="*/ 71 w 101"/>
                <a:gd name="T25" fmla="*/ 139 h 143"/>
                <a:gd name="T26" fmla="*/ 76 w 101"/>
                <a:gd name="T27" fmla="*/ 143 h 143"/>
                <a:gd name="T28" fmla="*/ 76 w 101"/>
                <a:gd name="T29" fmla="*/ 143 h 143"/>
                <a:gd name="T30" fmla="*/ 80 w 101"/>
                <a:gd name="T31" fmla="*/ 132 h 143"/>
                <a:gd name="T32" fmla="*/ 81 w 101"/>
                <a:gd name="T33" fmla="*/ 120 h 143"/>
                <a:gd name="T34" fmla="*/ 76 w 101"/>
                <a:gd name="T35" fmla="*/ 106 h 143"/>
                <a:gd name="T36" fmla="*/ 82 w 101"/>
                <a:gd name="T37" fmla="*/ 102 h 143"/>
                <a:gd name="T38" fmla="*/ 80 w 101"/>
                <a:gd name="T39" fmla="*/ 98 h 143"/>
                <a:gd name="T40" fmla="*/ 78 w 101"/>
                <a:gd name="T41" fmla="*/ 94 h 143"/>
                <a:gd name="T42" fmla="*/ 91 w 101"/>
                <a:gd name="T43" fmla="*/ 93 h 143"/>
                <a:gd name="T44" fmla="*/ 100 w 101"/>
                <a:gd name="T45" fmla="*/ 90 h 143"/>
                <a:gd name="T46" fmla="*/ 99 w 101"/>
                <a:gd name="T47" fmla="*/ 85 h 143"/>
                <a:gd name="T48" fmla="*/ 99 w 101"/>
                <a:gd name="T49" fmla="*/ 79 h 143"/>
                <a:gd name="T50" fmla="*/ 96 w 101"/>
                <a:gd name="T51" fmla="*/ 73 h 143"/>
                <a:gd name="T52" fmla="*/ 98 w 101"/>
                <a:gd name="T53" fmla="*/ 57 h 143"/>
                <a:gd name="T54" fmla="*/ 88 w 101"/>
                <a:gd name="T55" fmla="*/ 55 h 143"/>
                <a:gd name="T56" fmla="*/ 76 w 101"/>
                <a:gd name="T57" fmla="*/ 49 h 143"/>
                <a:gd name="T58" fmla="*/ 62 w 101"/>
                <a:gd name="T59" fmla="*/ 48 h 143"/>
                <a:gd name="T60" fmla="*/ 56 w 101"/>
                <a:gd name="T61" fmla="*/ 37 h 143"/>
                <a:gd name="T62" fmla="*/ 52 w 101"/>
                <a:gd name="T63" fmla="*/ 32 h 143"/>
                <a:gd name="T64" fmla="*/ 48 w 101"/>
                <a:gd name="T65" fmla="*/ 30 h 143"/>
                <a:gd name="T66" fmla="*/ 50 w 101"/>
                <a:gd name="T67" fmla="*/ 26 h 143"/>
                <a:gd name="T68" fmla="*/ 51 w 101"/>
                <a:gd name="T69" fmla="*/ 20 h 143"/>
                <a:gd name="T70" fmla="*/ 58 w 101"/>
                <a:gd name="T71" fmla="*/ 10 h 143"/>
                <a:gd name="T72" fmla="*/ 61 w 101"/>
                <a:gd name="T73" fmla="*/ 8 h 143"/>
                <a:gd name="T74" fmla="*/ 63 w 101"/>
                <a:gd name="T75" fmla="*/ 7 h 143"/>
                <a:gd name="T76" fmla="*/ 65 w 101"/>
                <a:gd name="T77" fmla="*/ 2 h 143"/>
                <a:gd name="T78" fmla="*/ 56 w 101"/>
                <a:gd name="T79" fmla="*/ 6 h 143"/>
                <a:gd name="T80" fmla="*/ 48 w 101"/>
                <a:gd name="T81" fmla="*/ 10 h 143"/>
                <a:gd name="T82" fmla="*/ 41 w 101"/>
                <a:gd name="T83" fmla="*/ 13 h 143"/>
                <a:gd name="T84" fmla="*/ 37 w 101"/>
                <a:gd name="T85" fmla="*/ 12 h 143"/>
                <a:gd name="T86" fmla="*/ 29 w 101"/>
                <a:gd name="T87" fmla="*/ 20 h 143"/>
                <a:gd name="T88" fmla="*/ 26 w 101"/>
                <a:gd name="T89" fmla="*/ 28 h 143"/>
                <a:gd name="T90" fmla="*/ 17 w 101"/>
                <a:gd name="T91" fmla="*/ 37 h 143"/>
                <a:gd name="T92" fmla="*/ 16 w 101"/>
                <a:gd name="T93" fmla="*/ 38 h 143"/>
                <a:gd name="T94" fmla="*/ 14 w 101"/>
                <a:gd name="T95" fmla="*/ 40 h 143"/>
                <a:gd name="T96" fmla="*/ 9 w 101"/>
                <a:gd name="T97" fmla="*/ 46 h 143"/>
                <a:gd name="T98" fmla="*/ 11 w 101"/>
                <a:gd name="T99" fmla="*/ 48 h 143"/>
                <a:gd name="T100" fmla="*/ 13 w 101"/>
                <a:gd name="T101" fmla="*/ 55 h 143"/>
                <a:gd name="T102" fmla="*/ 13 w 101"/>
                <a:gd name="T103" fmla="*/ 60 h 143"/>
                <a:gd name="T104" fmla="*/ 15 w 101"/>
                <a:gd name="T105" fmla="*/ 73 h 143"/>
                <a:gd name="T106" fmla="*/ 13 w 101"/>
                <a:gd name="T107" fmla="*/ 80 h 143"/>
                <a:gd name="T108" fmla="*/ 6 w 101"/>
                <a:gd name="T109" fmla="*/ 86 h 143"/>
                <a:gd name="T110" fmla="*/ 2 w 101"/>
                <a:gd name="T111" fmla="*/ 91 h 143"/>
                <a:gd name="T112" fmla="*/ 0 w 101"/>
                <a:gd name="T113" fmla="*/ 95 h 143"/>
                <a:gd name="T114" fmla="*/ 10 w 101"/>
                <a:gd name="T115" fmla="*/ 100 h 143"/>
                <a:gd name="T116" fmla="*/ 16 w 101"/>
                <a:gd name="T117" fmla="*/ 10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 h="143">
                  <a:moveTo>
                    <a:pt x="16" y="104"/>
                  </a:moveTo>
                  <a:cubicBezTo>
                    <a:pt x="18" y="106"/>
                    <a:pt x="21" y="105"/>
                    <a:pt x="22" y="104"/>
                  </a:cubicBezTo>
                  <a:cubicBezTo>
                    <a:pt x="23" y="103"/>
                    <a:pt x="25" y="105"/>
                    <a:pt x="28" y="109"/>
                  </a:cubicBezTo>
                  <a:cubicBezTo>
                    <a:pt x="28" y="109"/>
                    <a:pt x="28" y="109"/>
                    <a:pt x="28" y="109"/>
                  </a:cubicBezTo>
                  <a:cubicBezTo>
                    <a:pt x="31" y="109"/>
                    <a:pt x="34" y="108"/>
                    <a:pt x="36" y="109"/>
                  </a:cubicBezTo>
                  <a:cubicBezTo>
                    <a:pt x="38" y="111"/>
                    <a:pt x="37" y="116"/>
                    <a:pt x="41" y="116"/>
                  </a:cubicBezTo>
                  <a:cubicBezTo>
                    <a:pt x="44" y="116"/>
                    <a:pt x="46" y="120"/>
                    <a:pt x="46" y="121"/>
                  </a:cubicBezTo>
                  <a:cubicBezTo>
                    <a:pt x="46" y="123"/>
                    <a:pt x="49" y="124"/>
                    <a:pt x="49" y="127"/>
                  </a:cubicBezTo>
                  <a:cubicBezTo>
                    <a:pt x="49" y="129"/>
                    <a:pt x="58" y="129"/>
                    <a:pt x="59" y="128"/>
                  </a:cubicBezTo>
                  <a:cubicBezTo>
                    <a:pt x="60" y="127"/>
                    <a:pt x="62" y="126"/>
                    <a:pt x="64" y="127"/>
                  </a:cubicBezTo>
                  <a:cubicBezTo>
                    <a:pt x="65" y="128"/>
                    <a:pt x="68" y="126"/>
                    <a:pt x="69" y="127"/>
                  </a:cubicBezTo>
                  <a:cubicBezTo>
                    <a:pt x="71" y="128"/>
                    <a:pt x="77" y="130"/>
                    <a:pt x="75" y="132"/>
                  </a:cubicBezTo>
                  <a:cubicBezTo>
                    <a:pt x="74" y="134"/>
                    <a:pt x="70" y="137"/>
                    <a:pt x="71" y="139"/>
                  </a:cubicBezTo>
                  <a:cubicBezTo>
                    <a:pt x="72" y="140"/>
                    <a:pt x="75" y="141"/>
                    <a:pt x="76" y="143"/>
                  </a:cubicBezTo>
                  <a:cubicBezTo>
                    <a:pt x="76" y="143"/>
                    <a:pt x="76" y="143"/>
                    <a:pt x="76" y="143"/>
                  </a:cubicBezTo>
                  <a:cubicBezTo>
                    <a:pt x="79" y="142"/>
                    <a:pt x="80" y="134"/>
                    <a:pt x="80" y="132"/>
                  </a:cubicBezTo>
                  <a:cubicBezTo>
                    <a:pt x="80" y="129"/>
                    <a:pt x="81" y="123"/>
                    <a:pt x="81" y="120"/>
                  </a:cubicBezTo>
                  <a:cubicBezTo>
                    <a:pt x="83" y="115"/>
                    <a:pt x="76" y="112"/>
                    <a:pt x="76" y="106"/>
                  </a:cubicBezTo>
                  <a:cubicBezTo>
                    <a:pt x="76" y="101"/>
                    <a:pt x="79" y="104"/>
                    <a:pt x="82" y="102"/>
                  </a:cubicBezTo>
                  <a:cubicBezTo>
                    <a:pt x="85" y="100"/>
                    <a:pt x="82" y="99"/>
                    <a:pt x="80" y="98"/>
                  </a:cubicBezTo>
                  <a:cubicBezTo>
                    <a:pt x="79" y="98"/>
                    <a:pt x="77" y="95"/>
                    <a:pt x="78" y="94"/>
                  </a:cubicBezTo>
                  <a:cubicBezTo>
                    <a:pt x="78" y="92"/>
                    <a:pt x="88" y="93"/>
                    <a:pt x="91" y="93"/>
                  </a:cubicBezTo>
                  <a:cubicBezTo>
                    <a:pt x="94" y="93"/>
                    <a:pt x="100" y="90"/>
                    <a:pt x="100" y="90"/>
                  </a:cubicBezTo>
                  <a:cubicBezTo>
                    <a:pt x="100" y="89"/>
                    <a:pt x="101" y="87"/>
                    <a:pt x="99" y="85"/>
                  </a:cubicBezTo>
                  <a:cubicBezTo>
                    <a:pt x="96" y="84"/>
                    <a:pt x="97" y="81"/>
                    <a:pt x="99" y="79"/>
                  </a:cubicBezTo>
                  <a:cubicBezTo>
                    <a:pt x="101" y="77"/>
                    <a:pt x="98" y="75"/>
                    <a:pt x="96" y="73"/>
                  </a:cubicBezTo>
                  <a:cubicBezTo>
                    <a:pt x="93" y="70"/>
                    <a:pt x="95" y="61"/>
                    <a:pt x="98" y="57"/>
                  </a:cubicBezTo>
                  <a:cubicBezTo>
                    <a:pt x="100" y="53"/>
                    <a:pt x="92" y="54"/>
                    <a:pt x="88" y="55"/>
                  </a:cubicBezTo>
                  <a:cubicBezTo>
                    <a:pt x="83" y="55"/>
                    <a:pt x="79" y="53"/>
                    <a:pt x="76" y="49"/>
                  </a:cubicBezTo>
                  <a:cubicBezTo>
                    <a:pt x="73" y="46"/>
                    <a:pt x="69" y="48"/>
                    <a:pt x="62" y="48"/>
                  </a:cubicBezTo>
                  <a:cubicBezTo>
                    <a:pt x="54" y="48"/>
                    <a:pt x="56" y="40"/>
                    <a:pt x="56" y="37"/>
                  </a:cubicBezTo>
                  <a:cubicBezTo>
                    <a:pt x="56" y="34"/>
                    <a:pt x="52" y="34"/>
                    <a:pt x="52" y="32"/>
                  </a:cubicBezTo>
                  <a:cubicBezTo>
                    <a:pt x="52" y="30"/>
                    <a:pt x="50" y="30"/>
                    <a:pt x="48" y="30"/>
                  </a:cubicBezTo>
                  <a:cubicBezTo>
                    <a:pt x="47" y="30"/>
                    <a:pt x="48" y="27"/>
                    <a:pt x="50" y="26"/>
                  </a:cubicBezTo>
                  <a:cubicBezTo>
                    <a:pt x="51" y="24"/>
                    <a:pt x="51" y="23"/>
                    <a:pt x="51" y="20"/>
                  </a:cubicBezTo>
                  <a:cubicBezTo>
                    <a:pt x="51" y="16"/>
                    <a:pt x="56" y="13"/>
                    <a:pt x="58" y="10"/>
                  </a:cubicBezTo>
                  <a:cubicBezTo>
                    <a:pt x="59" y="9"/>
                    <a:pt x="60" y="9"/>
                    <a:pt x="61" y="8"/>
                  </a:cubicBezTo>
                  <a:cubicBezTo>
                    <a:pt x="61" y="8"/>
                    <a:pt x="62" y="7"/>
                    <a:pt x="63" y="7"/>
                  </a:cubicBezTo>
                  <a:cubicBezTo>
                    <a:pt x="67" y="6"/>
                    <a:pt x="69" y="4"/>
                    <a:pt x="65" y="2"/>
                  </a:cubicBezTo>
                  <a:cubicBezTo>
                    <a:pt x="61" y="0"/>
                    <a:pt x="59" y="6"/>
                    <a:pt x="56" y="6"/>
                  </a:cubicBezTo>
                  <a:cubicBezTo>
                    <a:pt x="52" y="7"/>
                    <a:pt x="51" y="9"/>
                    <a:pt x="48" y="10"/>
                  </a:cubicBezTo>
                  <a:cubicBezTo>
                    <a:pt x="46" y="12"/>
                    <a:pt x="41" y="11"/>
                    <a:pt x="41" y="13"/>
                  </a:cubicBezTo>
                  <a:cubicBezTo>
                    <a:pt x="40" y="15"/>
                    <a:pt x="39" y="13"/>
                    <a:pt x="37" y="12"/>
                  </a:cubicBezTo>
                  <a:cubicBezTo>
                    <a:pt x="34" y="12"/>
                    <a:pt x="29" y="17"/>
                    <a:pt x="29" y="20"/>
                  </a:cubicBezTo>
                  <a:cubicBezTo>
                    <a:pt x="29" y="22"/>
                    <a:pt x="30" y="25"/>
                    <a:pt x="26" y="28"/>
                  </a:cubicBezTo>
                  <a:cubicBezTo>
                    <a:pt x="22" y="30"/>
                    <a:pt x="19" y="35"/>
                    <a:pt x="17" y="37"/>
                  </a:cubicBezTo>
                  <a:cubicBezTo>
                    <a:pt x="17" y="38"/>
                    <a:pt x="16" y="38"/>
                    <a:pt x="16" y="38"/>
                  </a:cubicBezTo>
                  <a:cubicBezTo>
                    <a:pt x="15" y="39"/>
                    <a:pt x="15" y="40"/>
                    <a:pt x="14" y="40"/>
                  </a:cubicBezTo>
                  <a:cubicBezTo>
                    <a:pt x="13" y="41"/>
                    <a:pt x="11" y="44"/>
                    <a:pt x="9" y="46"/>
                  </a:cubicBezTo>
                  <a:cubicBezTo>
                    <a:pt x="10" y="47"/>
                    <a:pt x="11" y="48"/>
                    <a:pt x="11" y="48"/>
                  </a:cubicBezTo>
                  <a:cubicBezTo>
                    <a:pt x="14" y="51"/>
                    <a:pt x="12" y="53"/>
                    <a:pt x="13" y="55"/>
                  </a:cubicBezTo>
                  <a:cubicBezTo>
                    <a:pt x="14" y="56"/>
                    <a:pt x="15" y="59"/>
                    <a:pt x="13" y="60"/>
                  </a:cubicBezTo>
                  <a:cubicBezTo>
                    <a:pt x="12" y="61"/>
                    <a:pt x="13" y="71"/>
                    <a:pt x="15" y="73"/>
                  </a:cubicBezTo>
                  <a:cubicBezTo>
                    <a:pt x="16" y="75"/>
                    <a:pt x="15" y="76"/>
                    <a:pt x="13" y="80"/>
                  </a:cubicBezTo>
                  <a:cubicBezTo>
                    <a:pt x="11" y="84"/>
                    <a:pt x="9" y="85"/>
                    <a:pt x="6" y="86"/>
                  </a:cubicBezTo>
                  <a:cubicBezTo>
                    <a:pt x="2" y="86"/>
                    <a:pt x="3" y="91"/>
                    <a:pt x="2" y="91"/>
                  </a:cubicBezTo>
                  <a:cubicBezTo>
                    <a:pt x="1" y="91"/>
                    <a:pt x="0" y="93"/>
                    <a:pt x="0" y="95"/>
                  </a:cubicBezTo>
                  <a:cubicBezTo>
                    <a:pt x="3" y="97"/>
                    <a:pt x="9" y="100"/>
                    <a:pt x="10" y="100"/>
                  </a:cubicBezTo>
                  <a:cubicBezTo>
                    <a:pt x="12" y="100"/>
                    <a:pt x="13" y="103"/>
                    <a:pt x="16" y="10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36" name="Freeform 115"/>
            <p:cNvSpPr>
              <a:spLocks/>
            </p:cNvSpPr>
            <p:nvPr/>
          </p:nvSpPr>
          <p:spPr bwMode="auto">
            <a:xfrm>
              <a:off x="4029646" y="4608105"/>
              <a:ext cx="313671" cy="364085"/>
            </a:xfrm>
            <a:custGeom>
              <a:avLst/>
              <a:gdLst>
                <a:gd name="T0" fmla="*/ 102 w 104"/>
                <a:gd name="T1" fmla="*/ 70 h 117"/>
                <a:gd name="T2" fmla="*/ 97 w 104"/>
                <a:gd name="T3" fmla="*/ 62 h 117"/>
                <a:gd name="T4" fmla="*/ 90 w 104"/>
                <a:gd name="T5" fmla="*/ 58 h 117"/>
                <a:gd name="T6" fmla="*/ 81 w 104"/>
                <a:gd name="T7" fmla="*/ 53 h 117"/>
                <a:gd name="T8" fmla="*/ 80 w 104"/>
                <a:gd name="T9" fmla="*/ 46 h 117"/>
                <a:gd name="T10" fmla="*/ 79 w 104"/>
                <a:gd name="T11" fmla="*/ 40 h 117"/>
                <a:gd name="T12" fmla="*/ 76 w 104"/>
                <a:gd name="T13" fmla="*/ 34 h 117"/>
                <a:gd name="T14" fmla="*/ 66 w 104"/>
                <a:gd name="T15" fmla="*/ 32 h 117"/>
                <a:gd name="T16" fmla="*/ 59 w 104"/>
                <a:gd name="T17" fmla="*/ 29 h 117"/>
                <a:gd name="T18" fmla="*/ 56 w 104"/>
                <a:gd name="T19" fmla="*/ 26 h 117"/>
                <a:gd name="T20" fmla="*/ 50 w 104"/>
                <a:gd name="T21" fmla="*/ 25 h 117"/>
                <a:gd name="T22" fmla="*/ 40 w 104"/>
                <a:gd name="T23" fmla="*/ 19 h 117"/>
                <a:gd name="T24" fmla="*/ 37 w 104"/>
                <a:gd name="T25" fmla="*/ 2 h 117"/>
                <a:gd name="T26" fmla="*/ 29 w 104"/>
                <a:gd name="T27" fmla="*/ 2 h 117"/>
                <a:gd name="T28" fmla="*/ 19 w 104"/>
                <a:gd name="T29" fmla="*/ 6 h 117"/>
                <a:gd name="T30" fmla="*/ 12 w 104"/>
                <a:gd name="T31" fmla="*/ 10 h 117"/>
                <a:gd name="T32" fmla="*/ 5 w 104"/>
                <a:gd name="T33" fmla="*/ 12 h 117"/>
                <a:gd name="T34" fmla="*/ 2 w 104"/>
                <a:gd name="T35" fmla="*/ 11 h 117"/>
                <a:gd name="T36" fmla="*/ 8 w 104"/>
                <a:gd name="T37" fmla="*/ 23 h 117"/>
                <a:gd name="T38" fmla="*/ 6 w 104"/>
                <a:gd name="T39" fmla="*/ 27 h 117"/>
                <a:gd name="T40" fmla="*/ 6 w 104"/>
                <a:gd name="T41" fmla="*/ 39 h 117"/>
                <a:gd name="T42" fmla="*/ 4 w 104"/>
                <a:gd name="T43" fmla="*/ 46 h 117"/>
                <a:gd name="T44" fmla="*/ 2 w 104"/>
                <a:gd name="T45" fmla="*/ 54 h 117"/>
                <a:gd name="T46" fmla="*/ 6 w 104"/>
                <a:gd name="T47" fmla="*/ 58 h 117"/>
                <a:gd name="T48" fmla="*/ 1 w 104"/>
                <a:gd name="T49" fmla="*/ 64 h 117"/>
                <a:gd name="T50" fmla="*/ 1 w 104"/>
                <a:gd name="T51" fmla="*/ 68 h 117"/>
                <a:gd name="T52" fmla="*/ 4 w 104"/>
                <a:gd name="T53" fmla="*/ 72 h 117"/>
                <a:gd name="T54" fmla="*/ 6 w 104"/>
                <a:gd name="T55" fmla="*/ 81 h 117"/>
                <a:gd name="T56" fmla="*/ 9 w 104"/>
                <a:gd name="T57" fmla="*/ 85 h 117"/>
                <a:gd name="T58" fmla="*/ 8 w 104"/>
                <a:gd name="T59" fmla="*/ 91 h 117"/>
                <a:gd name="T60" fmla="*/ 11 w 104"/>
                <a:gd name="T61" fmla="*/ 98 h 117"/>
                <a:gd name="T62" fmla="*/ 14 w 104"/>
                <a:gd name="T63" fmla="*/ 106 h 117"/>
                <a:gd name="T64" fmla="*/ 16 w 104"/>
                <a:gd name="T65" fmla="*/ 115 h 117"/>
                <a:gd name="T66" fmla="*/ 27 w 104"/>
                <a:gd name="T67" fmla="*/ 109 h 117"/>
                <a:gd name="T68" fmla="*/ 35 w 104"/>
                <a:gd name="T69" fmla="*/ 108 h 117"/>
                <a:gd name="T70" fmla="*/ 44 w 104"/>
                <a:gd name="T71" fmla="*/ 112 h 117"/>
                <a:gd name="T72" fmla="*/ 49 w 104"/>
                <a:gd name="T73" fmla="*/ 107 h 117"/>
                <a:gd name="T74" fmla="*/ 60 w 104"/>
                <a:gd name="T75" fmla="*/ 107 h 117"/>
                <a:gd name="T76" fmla="*/ 63 w 104"/>
                <a:gd name="T77" fmla="*/ 94 h 117"/>
                <a:gd name="T78" fmla="*/ 69 w 104"/>
                <a:gd name="T79" fmla="*/ 86 h 117"/>
                <a:gd name="T80" fmla="*/ 80 w 104"/>
                <a:gd name="T81" fmla="*/ 85 h 117"/>
                <a:gd name="T82" fmla="*/ 89 w 104"/>
                <a:gd name="T83" fmla="*/ 84 h 117"/>
                <a:gd name="T84" fmla="*/ 97 w 104"/>
                <a:gd name="T85" fmla="*/ 87 h 117"/>
                <a:gd name="T86" fmla="*/ 101 w 104"/>
                <a:gd name="T87" fmla="*/ 81 h 117"/>
                <a:gd name="T88" fmla="*/ 102 w 104"/>
                <a:gd name="T89" fmla="*/ 7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4" h="117">
                  <a:moveTo>
                    <a:pt x="102" y="70"/>
                  </a:moveTo>
                  <a:cubicBezTo>
                    <a:pt x="101" y="66"/>
                    <a:pt x="97" y="66"/>
                    <a:pt x="97" y="62"/>
                  </a:cubicBezTo>
                  <a:cubicBezTo>
                    <a:pt x="97" y="58"/>
                    <a:pt x="96" y="57"/>
                    <a:pt x="90" y="58"/>
                  </a:cubicBezTo>
                  <a:cubicBezTo>
                    <a:pt x="85" y="58"/>
                    <a:pt x="81" y="57"/>
                    <a:pt x="81" y="53"/>
                  </a:cubicBezTo>
                  <a:cubicBezTo>
                    <a:pt x="81" y="50"/>
                    <a:pt x="78" y="48"/>
                    <a:pt x="80" y="46"/>
                  </a:cubicBezTo>
                  <a:cubicBezTo>
                    <a:pt x="83" y="45"/>
                    <a:pt x="78" y="43"/>
                    <a:pt x="79" y="40"/>
                  </a:cubicBezTo>
                  <a:cubicBezTo>
                    <a:pt x="79" y="37"/>
                    <a:pt x="77" y="36"/>
                    <a:pt x="76" y="34"/>
                  </a:cubicBezTo>
                  <a:cubicBezTo>
                    <a:pt x="74" y="33"/>
                    <a:pt x="66" y="35"/>
                    <a:pt x="66" y="32"/>
                  </a:cubicBezTo>
                  <a:cubicBezTo>
                    <a:pt x="66" y="29"/>
                    <a:pt x="62" y="29"/>
                    <a:pt x="59" y="29"/>
                  </a:cubicBezTo>
                  <a:cubicBezTo>
                    <a:pt x="57" y="29"/>
                    <a:pt x="59" y="26"/>
                    <a:pt x="56" y="26"/>
                  </a:cubicBezTo>
                  <a:cubicBezTo>
                    <a:pt x="53" y="26"/>
                    <a:pt x="54" y="24"/>
                    <a:pt x="50" y="25"/>
                  </a:cubicBezTo>
                  <a:cubicBezTo>
                    <a:pt x="46" y="25"/>
                    <a:pt x="44" y="23"/>
                    <a:pt x="40" y="19"/>
                  </a:cubicBezTo>
                  <a:cubicBezTo>
                    <a:pt x="36" y="14"/>
                    <a:pt x="37" y="5"/>
                    <a:pt x="37" y="2"/>
                  </a:cubicBezTo>
                  <a:cubicBezTo>
                    <a:pt x="38" y="0"/>
                    <a:pt x="33" y="2"/>
                    <a:pt x="29" y="2"/>
                  </a:cubicBezTo>
                  <a:cubicBezTo>
                    <a:pt x="26" y="2"/>
                    <a:pt x="23" y="4"/>
                    <a:pt x="19" y="6"/>
                  </a:cubicBezTo>
                  <a:cubicBezTo>
                    <a:pt x="16" y="8"/>
                    <a:pt x="14" y="8"/>
                    <a:pt x="12" y="10"/>
                  </a:cubicBezTo>
                  <a:cubicBezTo>
                    <a:pt x="10" y="12"/>
                    <a:pt x="8" y="13"/>
                    <a:pt x="5" y="12"/>
                  </a:cubicBezTo>
                  <a:cubicBezTo>
                    <a:pt x="4" y="11"/>
                    <a:pt x="3" y="11"/>
                    <a:pt x="2" y="11"/>
                  </a:cubicBezTo>
                  <a:cubicBezTo>
                    <a:pt x="4" y="15"/>
                    <a:pt x="7" y="21"/>
                    <a:pt x="8" y="23"/>
                  </a:cubicBezTo>
                  <a:cubicBezTo>
                    <a:pt x="9" y="26"/>
                    <a:pt x="7" y="26"/>
                    <a:pt x="6" y="27"/>
                  </a:cubicBezTo>
                  <a:cubicBezTo>
                    <a:pt x="5" y="28"/>
                    <a:pt x="6" y="37"/>
                    <a:pt x="6" y="39"/>
                  </a:cubicBezTo>
                  <a:cubicBezTo>
                    <a:pt x="7" y="41"/>
                    <a:pt x="3" y="45"/>
                    <a:pt x="4" y="46"/>
                  </a:cubicBezTo>
                  <a:cubicBezTo>
                    <a:pt x="6" y="48"/>
                    <a:pt x="2" y="51"/>
                    <a:pt x="2" y="54"/>
                  </a:cubicBezTo>
                  <a:cubicBezTo>
                    <a:pt x="2" y="56"/>
                    <a:pt x="6" y="56"/>
                    <a:pt x="6" y="58"/>
                  </a:cubicBezTo>
                  <a:cubicBezTo>
                    <a:pt x="6" y="59"/>
                    <a:pt x="3" y="63"/>
                    <a:pt x="1" y="64"/>
                  </a:cubicBezTo>
                  <a:cubicBezTo>
                    <a:pt x="0" y="65"/>
                    <a:pt x="0" y="66"/>
                    <a:pt x="1" y="68"/>
                  </a:cubicBezTo>
                  <a:cubicBezTo>
                    <a:pt x="1" y="68"/>
                    <a:pt x="1" y="70"/>
                    <a:pt x="4" y="72"/>
                  </a:cubicBezTo>
                  <a:cubicBezTo>
                    <a:pt x="7" y="74"/>
                    <a:pt x="3" y="78"/>
                    <a:pt x="6" y="81"/>
                  </a:cubicBezTo>
                  <a:cubicBezTo>
                    <a:pt x="8" y="84"/>
                    <a:pt x="11" y="84"/>
                    <a:pt x="9" y="85"/>
                  </a:cubicBezTo>
                  <a:cubicBezTo>
                    <a:pt x="8" y="87"/>
                    <a:pt x="10" y="90"/>
                    <a:pt x="8" y="91"/>
                  </a:cubicBezTo>
                  <a:cubicBezTo>
                    <a:pt x="6" y="93"/>
                    <a:pt x="8" y="97"/>
                    <a:pt x="11" y="98"/>
                  </a:cubicBezTo>
                  <a:cubicBezTo>
                    <a:pt x="13" y="99"/>
                    <a:pt x="11" y="104"/>
                    <a:pt x="14" y="106"/>
                  </a:cubicBezTo>
                  <a:cubicBezTo>
                    <a:pt x="16" y="108"/>
                    <a:pt x="15" y="114"/>
                    <a:pt x="16" y="115"/>
                  </a:cubicBezTo>
                  <a:cubicBezTo>
                    <a:pt x="16" y="117"/>
                    <a:pt x="23" y="113"/>
                    <a:pt x="27" y="109"/>
                  </a:cubicBezTo>
                  <a:cubicBezTo>
                    <a:pt x="31" y="104"/>
                    <a:pt x="31" y="108"/>
                    <a:pt x="35" y="108"/>
                  </a:cubicBezTo>
                  <a:cubicBezTo>
                    <a:pt x="38" y="109"/>
                    <a:pt x="43" y="109"/>
                    <a:pt x="44" y="112"/>
                  </a:cubicBezTo>
                  <a:cubicBezTo>
                    <a:pt x="46" y="116"/>
                    <a:pt x="48" y="109"/>
                    <a:pt x="49" y="107"/>
                  </a:cubicBezTo>
                  <a:cubicBezTo>
                    <a:pt x="51" y="106"/>
                    <a:pt x="59" y="108"/>
                    <a:pt x="60" y="107"/>
                  </a:cubicBezTo>
                  <a:cubicBezTo>
                    <a:pt x="62" y="107"/>
                    <a:pt x="63" y="96"/>
                    <a:pt x="63" y="94"/>
                  </a:cubicBezTo>
                  <a:cubicBezTo>
                    <a:pt x="63" y="93"/>
                    <a:pt x="66" y="88"/>
                    <a:pt x="69" y="86"/>
                  </a:cubicBezTo>
                  <a:cubicBezTo>
                    <a:pt x="72" y="84"/>
                    <a:pt x="77" y="86"/>
                    <a:pt x="80" y="85"/>
                  </a:cubicBezTo>
                  <a:cubicBezTo>
                    <a:pt x="82" y="83"/>
                    <a:pt x="86" y="84"/>
                    <a:pt x="89" y="84"/>
                  </a:cubicBezTo>
                  <a:cubicBezTo>
                    <a:pt x="93" y="84"/>
                    <a:pt x="95" y="87"/>
                    <a:pt x="97" y="87"/>
                  </a:cubicBezTo>
                  <a:cubicBezTo>
                    <a:pt x="99" y="87"/>
                    <a:pt x="102" y="84"/>
                    <a:pt x="101" y="81"/>
                  </a:cubicBezTo>
                  <a:cubicBezTo>
                    <a:pt x="101" y="78"/>
                    <a:pt x="104" y="74"/>
                    <a:pt x="102" y="7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37" name="Freeform 116"/>
            <p:cNvSpPr>
              <a:spLocks/>
            </p:cNvSpPr>
            <p:nvPr/>
          </p:nvSpPr>
          <p:spPr bwMode="auto">
            <a:xfrm>
              <a:off x="3728725" y="4353114"/>
              <a:ext cx="327698" cy="491581"/>
            </a:xfrm>
            <a:custGeom>
              <a:avLst/>
              <a:gdLst>
                <a:gd name="T0" fmla="*/ 100 w 109"/>
                <a:gd name="T1" fmla="*/ 150 h 158"/>
                <a:gd name="T2" fmla="*/ 101 w 109"/>
                <a:gd name="T3" fmla="*/ 150 h 158"/>
                <a:gd name="T4" fmla="*/ 101 w 109"/>
                <a:gd name="T5" fmla="*/ 146 h 158"/>
                <a:gd name="T6" fmla="*/ 106 w 109"/>
                <a:gd name="T7" fmla="*/ 140 h 158"/>
                <a:gd name="T8" fmla="*/ 102 w 109"/>
                <a:gd name="T9" fmla="*/ 136 h 158"/>
                <a:gd name="T10" fmla="*/ 104 w 109"/>
                <a:gd name="T11" fmla="*/ 128 h 158"/>
                <a:gd name="T12" fmla="*/ 106 w 109"/>
                <a:gd name="T13" fmla="*/ 121 h 158"/>
                <a:gd name="T14" fmla="*/ 106 w 109"/>
                <a:gd name="T15" fmla="*/ 109 h 158"/>
                <a:gd name="T16" fmla="*/ 108 w 109"/>
                <a:gd name="T17" fmla="*/ 105 h 158"/>
                <a:gd name="T18" fmla="*/ 102 w 109"/>
                <a:gd name="T19" fmla="*/ 93 h 158"/>
                <a:gd name="T20" fmla="*/ 94 w 109"/>
                <a:gd name="T21" fmla="*/ 94 h 158"/>
                <a:gd name="T22" fmla="*/ 92 w 109"/>
                <a:gd name="T23" fmla="*/ 83 h 158"/>
                <a:gd name="T24" fmla="*/ 88 w 109"/>
                <a:gd name="T25" fmla="*/ 83 h 158"/>
                <a:gd name="T26" fmla="*/ 79 w 109"/>
                <a:gd name="T27" fmla="*/ 85 h 158"/>
                <a:gd name="T28" fmla="*/ 75 w 109"/>
                <a:gd name="T29" fmla="*/ 80 h 158"/>
                <a:gd name="T30" fmla="*/ 71 w 109"/>
                <a:gd name="T31" fmla="*/ 77 h 158"/>
                <a:gd name="T32" fmla="*/ 67 w 109"/>
                <a:gd name="T33" fmla="*/ 69 h 158"/>
                <a:gd name="T34" fmla="*/ 65 w 109"/>
                <a:gd name="T35" fmla="*/ 62 h 158"/>
                <a:gd name="T36" fmla="*/ 66 w 109"/>
                <a:gd name="T37" fmla="*/ 57 h 158"/>
                <a:gd name="T38" fmla="*/ 70 w 109"/>
                <a:gd name="T39" fmla="*/ 52 h 158"/>
                <a:gd name="T40" fmla="*/ 73 w 109"/>
                <a:gd name="T41" fmla="*/ 44 h 158"/>
                <a:gd name="T42" fmla="*/ 80 w 109"/>
                <a:gd name="T43" fmla="*/ 39 h 158"/>
                <a:gd name="T44" fmla="*/ 90 w 109"/>
                <a:gd name="T45" fmla="*/ 35 h 158"/>
                <a:gd name="T46" fmla="*/ 97 w 109"/>
                <a:gd name="T47" fmla="*/ 35 h 158"/>
                <a:gd name="T48" fmla="*/ 92 w 109"/>
                <a:gd name="T49" fmla="*/ 31 h 158"/>
                <a:gd name="T50" fmla="*/ 96 w 109"/>
                <a:gd name="T51" fmla="*/ 24 h 158"/>
                <a:gd name="T52" fmla="*/ 90 w 109"/>
                <a:gd name="T53" fmla="*/ 19 h 158"/>
                <a:gd name="T54" fmla="*/ 85 w 109"/>
                <a:gd name="T55" fmla="*/ 19 h 158"/>
                <a:gd name="T56" fmla="*/ 80 w 109"/>
                <a:gd name="T57" fmla="*/ 20 h 158"/>
                <a:gd name="T58" fmla="*/ 70 w 109"/>
                <a:gd name="T59" fmla="*/ 19 h 158"/>
                <a:gd name="T60" fmla="*/ 67 w 109"/>
                <a:gd name="T61" fmla="*/ 13 h 158"/>
                <a:gd name="T62" fmla="*/ 62 w 109"/>
                <a:gd name="T63" fmla="*/ 8 h 158"/>
                <a:gd name="T64" fmla="*/ 57 w 109"/>
                <a:gd name="T65" fmla="*/ 1 h 158"/>
                <a:gd name="T66" fmla="*/ 49 w 109"/>
                <a:gd name="T67" fmla="*/ 1 h 158"/>
                <a:gd name="T68" fmla="*/ 51 w 109"/>
                <a:gd name="T69" fmla="*/ 7 h 158"/>
                <a:gd name="T70" fmla="*/ 47 w 109"/>
                <a:gd name="T71" fmla="*/ 16 h 158"/>
                <a:gd name="T72" fmla="*/ 30 w 109"/>
                <a:gd name="T73" fmla="*/ 25 h 158"/>
                <a:gd name="T74" fmla="*/ 23 w 109"/>
                <a:gd name="T75" fmla="*/ 38 h 158"/>
                <a:gd name="T76" fmla="*/ 16 w 109"/>
                <a:gd name="T77" fmla="*/ 39 h 158"/>
                <a:gd name="T78" fmla="*/ 10 w 109"/>
                <a:gd name="T79" fmla="*/ 37 h 158"/>
                <a:gd name="T80" fmla="*/ 10 w 109"/>
                <a:gd name="T81" fmla="*/ 33 h 158"/>
                <a:gd name="T82" fmla="*/ 8 w 109"/>
                <a:gd name="T83" fmla="*/ 28 h 158"/>
                <a:gd name="T84" fmla="*/ 1 w 109"/>
                <a:gd name="T85" fmla="*/ 36 h 158"/>
                <a:gd name="T86" fmla="*/ 5 w 109"/>
                <a:gd name="T87" fmla="*/ 47 h 158"/>
                <a:gd name="T88" fmla="*/ 2 w 109"/>
                <a:gd name="T89" fmla="*/ 49 h 158"/>
                <a:gd name="T90" fmla="*/ 11 w 109"/>
                <a:gd name="T91" fmla="*/ 57 h 158"/>
                <a:gd name="T92" fmla="*/ 20 w 109"/>
                <a:gd name="T93" fmla="*/ 68 h 158"/>
                <a:gd name="T94" fmla="*/ 26 w 109"/>
                <a:gd name="T95" fmla="*/ 81 h 158"/>
                <a:gd name="T96" fmla="*/ 39 w 109"/>
                <a:gd name="T97" fmla="*/ 106 h 158"/>
                <a:gd name="T98" fmla="*/ 44 w 109"/>
                <a:gd name="T99" fmla="*/ 117 h 158"/>
                <a:gd name="T100" fmla="*/ 47 w 109"/>
                <a:gd name="T101" fmla="*/ 125 h 158"/>
                <a:gd name="T102" fmla="*/ 60 w 109"/>
                <a:gd name="T103" fmla="*/ 134 h 158"/>
                <a:gd name="T104" fmla="*/ 84 w 109"/>
                <a:gd name="T105" fmla="*/ 149 h 158"/>
                <a:gd name="T106" fmla="*/ 94 w 109"/>
                <a:gd name="T107" fmla="*/ 156 h 158"/>
                <a:gd name="T108" fmla="*/ 95 w 109"/>
                <a:gd name="T109" fmla="*/ 158 h 158"/>
                <a:gd name="T110" fmla="*/ 97 w 109"/>
                <a:gd name="T111" fmla="*/ 157 h 158"/>
                <a:gd name="T112" fmla="*/ 100 w 109"/>
                <a:gd name="T113" fmla="*/ 15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9" h="158">
                  <a:moveTo>
                    <a:pt x="100" y="150"/>
                  </a:moveTo>
                  <a:cubicBezTo>
                    <a:pt x="100" y="150"/>
                    <a:pt x="100" y="150"/>
                    <a:pt x="101" y="150"/>
                  </a:cubicBezTo>
                  <a:cubicBezTo>
                    <a:pt x="100" y="148"/>
                    <a:pt x="100" y="147"/>
                    <a:pt x="101" y="146"/>
                  </a:cubicBezTo>
                  <a:cubicBezTo>
                    <a:pt x="103" y="145"/>
                    <a:pt x="106" y="141"/>
                    <a:pt x="106" y="140"/>
                  </a:cubicBezTo>
                  <a:cubicBezTo>
                    <a:pt x="106" y="138"/>
                    <a:pt x="102" y="138"/>
                    <a:pt x="102" y="136"/>
                  </a:cubicBezTo>
                  <a:cubicBezTo>
                    <a:pt x="102" y="133"/>
                    <a:pt x="106" y="130"/>
                    <a:pt x="104" y="128"/>
                  </a:cubicBezTo>
                  <a:cubicBezTo>
                    <a:pt x="103" y="127"/>
                    <a:pt x="107" y="123"/>
                    <a:pt x="106" y="121"/>
                  </a:cubicBezTo>
                  <a:cubicBezTo>
                    <a:pt x="106" y="119"/>
                    <a:pt x="105" y="110"/>
                    <a:pt x="106" y="109"/>
                  </a:cubicBezTo>
                  <a:cubicBezTo>
                    <a:pt x="107" y="108"/>
                    <a:pt x="109" y="108"/>
                    <a:pt x="108" y="105"/>
                  </a:cubicBezTo>
                  <a:cubicBezTo>
                    <a:pt x="107" y="103"/>
                    <a:pt x="104" y="97"/>
                    <a:pt x="102" y="93"/>
                  </a:cubicBezTo>
                  <a:cubicBezTo>
                    <a:pt x="99" y="93"/>
                    <a:pt x="96" y="93"/>
                    <a:pt x="94" y="94"/>
                  </a:cubicBezTo>
                  <a:cubicBezTo>
                    <a:pt x="91" y="95"/>
                    <a:pt x="92" y="86"/>
                    <a:pt x="92" y="83"/>
                  </a:cubicBezTo>
                  <a:cubicBezTo>
                    <a:pt x="92" y="79"/>
                    <a:pt x="89" y="81"/>
                    <a:pt x="88" y="83"/>
                  </a:cubicBezTo>
                  <a:cubicBezTo>
                    <a:pt x="87" y="86"/>
                    <a:pt x="83" y="85"/>
                    <a:pt x="79" y="85"/>
                  </a:cubicBezTo>
                  <a:cubicBezTo>
                    <a:pt x="75" y="85"/>
                    <a:pt x="77" y="80"/>
                    <a:pt x="75" y="80"/>
                  </a:cubicBezTo>
                  <a:cubicBezTo>
                    <a:pt x="72" y="80"/>
                    <a:pt x="70" y="79"/>
                    <a:pt x="71" y="77"/>
                  </a:cubicBezTo>
                  <a:cubicBezTo>
                    <a:pt x="71" y="74"/>
                    <a:pt x="69" y="72"/>
                    <a:pt x="67" y="69"/>
                  </a:cubicBezTo>
                  <a:cubicBezTo>
                    <a:pt x="65" y="67"/>
                    <a:pt x="63" y="64"/>
                    <a:pt x="65" y="62"/>
                  </a:cubicBezTo>
                  <a:cubicBezTo>
                    <a:pt x="66" y="60"/>
                    <a:pt x="64" y="59"/>
                    <a:pt x="66" y="57"/>
                  </a:cubicBezTo>
                  <a:cubicBezTo>
                    <a:pt x="68" y="54"/>
                    <a:pt x="71" y="55"/>
                    <a:pt x="70" y="52"/>
                  </a:cubicBezTo>
                  <a:cubicBezTo>
                    <a:pt x="69" y="49"/>
                    <a:pt x="72" y="47"/>
                    <a:pt x="73" y="44"/>
                  </a:cubicBezTo>
                  <a:cubicBezTo>
                    <a:pt x="73" y="41"/>
                    <a:pt x="77" y="42"/>
                    <a:pt x="80" y="39"/>
                  </a:cubicBezTo>
                  <a:cubicBezTo>
                    <a:pt x="84" y="36"/>
                    <a:pt x="87" y="38"/>
                    <a:pt x="90" y="35"/>
                  </a:cubicBezTo>
                  <a:cubicBezTo>
                    <a:pt x="93" y="33"/>
                    <a:pt x="95" y="35"/>
                    <a:pt x="97" y="35"/>
                  </a:cubicBezTo>
                  <a:cubicBezTo>
                    <a:pt x="96" y="33"/>
                    <a:pt x="93" y="32"/>
                    <a:pt x="92" y="31"/>
                  </a:cubicBezTo>
                  <a:cubicBezTo>
                    <a:pt x="91" y="29"/>
                    <a:pt x="95" y="26"/>
                    <a:pt x="96" y="24"/>
                  </a:cubicBezTo>
                  <a:cubicBezTo>
                    <a:pt x="98" y="22"/>
                    <a:pt x="92" y="20"/>
                    <a:pt x="90" y="19"/>
                  </a:cubicBezTo>
                  <a:cubicBezTo>
                    <a:pt x="89" y="18"/>
                    <a:pt x="86" y="20"/>
                    <a:pt x="85" y="19"/>
                  </a:cubicBezTo>
                  <a:cubicBezTo>
                    <a:pt x="83" y="18"/>
                    <a:pt x="81" y="19"/>
                    <a:pt x="80" y="20"/>
                  </a:cubicBezTo>
                  <a:cubicBezTo>
                    <a:pt x="79" y="21"/>
                    <a:pt x="70" y="21"/>
                    <a:pt x="70" y="19"/>
                  </a:cubicBezTo>
                  <a:cubicBezTo>
                    <a:pt x="70" y="16"/>
                    <a:pt x="67" y="15"/>
                    <a:pt x="67" y="13"/>
                  </a:cubicBezTo>
                  <a:cubicBezTo>
                    <a:pt x="67" y="12"/>
                    <a:pt x="65" y="8"/>
                    <a:pt x="62" y="8"/>
                  </a:cubicBezTo>
                  <a:cubicBezTo>
                    <a:pt x="58" y="8"/>
                    <a:pt x="59" y="3"/>
                    <a:pt x="57" y="1"/>
                  </a:cubicBezTo>
                  <a:cubicBezTo>
                    <a:pt x="55" y="0"/>
                    <a:pt x="52" y="1"/>
                    <a:pt x="49" y="1"/>
                  </a:cubicBezTo>
                  <a:cubicBezTo>
                    <a:pt x="52" y="5"/>
                    <a:pt x="53" y="6"/>
                    <a:pt x="51" y="7"/>
                  </a:cubicBezTo>
                  <a:cubicBezTo>
                    <a:pt x="49" y="9"/>
                    <a:pt x="51" y="10"/>
                    <a:pt x="47" y="16"/>
                  </a:cubicBezTo>
                  <a:cubicBezTo>
                    <a:pt x="42" y="22"/>
                    <a:pt x="34" y="24"/>
                    <a:pt x="30" y="25"/>
                  </a:cubicBezTo>
                  <a:cubicBezTo>
                    <a:pt x="26" y="26"/>
                    <a:pt x="25" y="33"/>
                    <a:pt x="23" y="38"/>
                  </a:cubicBezTo>
                  <a:cubicBezTo>
                    <a:pt x="20" y="43"/>
                    <a:pt x="19" y="42"/>
                    <a:pt x="16" y="39"/>
                  </a:cubicBezTo>
                  <a:cubicBezTo>
                    <a:pt x="14" y="36"/>
                    <a:pt x="13" y="39"/>
                    <a:pt x="10" y="37"/>
                  </a:cubicBezTo>
                  <a:cubicBezTo>
                    <a:pt x="8" y="35"/>
                    <a:pt x="9" y="35"/>
                    <a:pt x="10" y="33"/>
                  </a:cubicBezTo>
                  <a:cubicBezTo>
                    <a:pt x="11" y="32"/>
                    <a:pt x="10" y="30"/>
                    <a:pt x="8" y="28"/>
                  </a:cubicBezTo>
                  <a:cubicBezTo>
                    <a:pt x="6" y="29"/>
                    <a:pt x="3" y="33"/>
                    <a:pt x="1" y="36"/>
                  </a:cubicBezTo>
                  <a:cubicBezTo>
                    <a:pt x="0" y="39"/>
                    <a:pt x="4" y="45"/>
                    <a:pt x="5" y="47"/>
                  </a:cubicBezTo>
                  <a:cubicBezTo>
                    <a:pt x="5" y="49"/>
                    <a:pt x="2" y="47"/>
                    <a:pt x="2" y="49"/>
                  </a:cubicBezTo>
                  <a:cubicBezTo>
                    <a:pt x="2" y="52"/>
                    <a:pt x="8" y="55"/>
                    <a:pt x="11" y="57"/>
                  </a:cubicBezTo>
                  <a:cubicBezTo>
                    <a:pt x="14" y="59"/>
                    <a:pt x="17" y="65"/>
                    <a:pt x="20" y="68"/>
                  </a:cubicBezTo>
                  <a:cubicBezTo>
                    <a:pt x="22" y="71"/>
                    <a:pt x="23" y="74"/>
                    <a:pt x="26" y="81"/>
                  </a:cubicBezTo>
                  <a:cubicBezTo>
                    <a:pt x="29" y="89"/>
                    <a:pt x="35" y="101"/>
                    <a:pt x="39" y="106"/>
                  </a:cubicBezTo>
                  <a:cubicBezTo>
                    <a:pt x="43" y="111"/>
                    <a:pt x="45" y="115"/>
                    <a:pt x="44" y="117"/>
                  </a:cubicBezTo>
                  <a:cubicBezTo>
                    <a:pt x="43" y="118"/>
                    <a:pt x="44" y="123"/>
                    <a:pt x="47" y="125"/>
                  </a:cubicBezTo>
                  <a:cubicBezTo>
                    <a:pt x="50" y="127"/>
                    <a:pt x="52" y="130"/>
                    <a:pt x="60" y="134"/>
                  </a:cubicBezTo>
                  <a:cubicBezTo>
                    <a:pt x="68" y="138"/>
                    <a:pt x="82" y="145"/>
                    <a:pt x="84" y="149"/>
                  </a:cubicBezTo>
                  <a:cubicBezTo>
                    <a:pt x="86" y="152"/>
                    <a:pt x="93" y="156"/>
                    <a:pt x="94" y="156"/>
                  </a:cubicBezTo>
                  <a:cubicBezTo>
                    <a:pt x="95" y="157"/>
                    <a:pt x="95" y="157"/>
                    <a:pt x="95" y="158"/>
                  </a:cubicBezTo>
                  <a:cubicBezTo>
                    <a:pt x="96" y="157"/>
                    <a:pt x="96" y="157"/>
                    <a:pt x="97" y="157"/>
                  </a:cubicBezTo>
                  <a:cubicBezTo>
                    <a:pt x="99" y="155"/>
                    <a:pt x="99" y="151"/>
                    <a:pt x="100" y="15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38" name="Freeform 117"/>
            <p:cNvSpPr>
              <a:spLocks/>
            </p:cNvSpPr>
            <p:nvPr/>
          </p:nvSpPr>
          <p:spPr bwMode="auto">
            <a:xfrm>
              <a:off x="3932739" y="4029774"/>
              <a:ext cx="353200" cy="304938"/>
            </a:xfrm>
            <a:custGeom>
              <a:avLst/>
              <a:gdLst>
                <a:gd name="T0" fmla="*/ 11 w 117"/>
                <a:gd name="T1" fmla="*/ 6 h 98"/>
                <a:gd name="T2" fmla="*/ 4 w 117"/>
                <a:gd name="T3" fmla="*/ 16 h 98"/>
                <a:gd name="T4" fmla="*/ 3 w 117"/>
                <a:gd name="T5" fmla="*/ 22 h 98"/>
                <a:gd name="T6" fmla="*/ 1 w 117"/>
                <a:gd name="T7" fmla="*/ 26 h 98"/>
                <a:gd name="T8" fmla="*/ 5 w 117"/>
                <a:gd name="T9" fmla="*/ 28 h 98"/>
                <a:gd name="T10" fmla="*/ 9 w 117"/>
                <a:gd name="T11" fmla="*/ 33 h 98"/>
                <a:gd name="T12" fmla="*/ 15 w 117"/>
                <a:gd name="T13" fmla="*/ 44 h 98"/>
                <a:gd name="T14" fmla="*/ 29 w 117"/>
                <a:gd name="T15" fmla="*/ 45 h 98"/>
                <a:gd name="T16" fmla="*/ 41 w 117"/>
                <a:gd name="T17" fmla="*/ 51 h 98"/>
                <a:gd name="T18" fmla="*/ 51 w 117"/>
                <a:gd name="T19" fmla="*/ 53 h 98"/>
                <a:gd name="T20" fmla="*/ 49 w 117"/>
                <a:gd name="T21" fmla="*/ 69 h 98"/>
                <a:gd name="T22" fmla="*/ 52 w 117"/>
                <a:gd name="T23" fmla="*/ 75 h 98"/>
                <a:gd name="T24" fmla="*/ 52 w 117"/>
                <a:gd name="T25" fmla="*/ 81 h 98"/>
                <a:gd name="T26" fmla="*/ 53 w 117"/>
                <a:gd name="T27" fmla="*/ 86 h 98"/>
                <a:gd name="T28" fmla="*/ 52 w 117"/>
                <a:gd name="T29" fmla="*/ 86 h 98"/>
                <a:gd name="T30" fmla="*/ 58 w 117"/>
                <a:gd name="T31" fmla="*/ 95 h 98"/>
                <a:gd name="T32" fmla="*/ 63 w 117"/>
                <a:gd name="T33" fmla="*/ 97 h 98"/>
                <a:gd name="T34" fmla="*/ 68 w 117"/>
                <a:gd name="T35" fmla="*/ 96 h 98"/>
                <a:gd name="T36" fmla="*/ 74 w 117"/>
                <a:gd name="T37" fmla="*/ 93 h 98"/>
                <a:gd name="T38" fmla="*/ 79 w 117"/>
                <a:gd name="T39" fmla="*/ 90 h 98"/>
                <a:gd name="T40" fmla="*/ 84 w 117"/>
                <a:gd name="T41" fmla="*/ 86 h 98"/>
                <a:gd name="T42" fmla="*/ 85 w 117"/>
                <a:gd name="T43" fmla="*/ 82 h 98"/>
                <a:gd name="T44" fmla="*/ 81 w 117"/>
                <a:gd name="T45" fmla="*/ 81 h 98"/>
                <a:gd name="T46" fmla="*/ 79 w 117"/>
                <a:gd name="T47" fmla="*/ 76 h 98"/>
                <a:gd name="T48" fmla="*/ 75 w 117"/>
                <a:gd name="T49" fmla="*/ 70 h 98"/>
                <a:gd name="T50" fmla="*/ 81 w 117"/>
                <a:gd name="T51" fmla="*/ 69 h 98"/>
                <a:gd name="T52" fmla="*/ 88 w 117"/>
                <a:gd name="T53" fmla="*/ 71 h 98"/>
                <a:gd name="T54" fmla="*/ 91 w 117"/>
                <a:gd name="T55" fmla="*/ 71 h 98"/>
                <a:gd name="T56" fmla="*/ 97 w 117"/>
                <a:gd name="T57" fmla="*/ 68 h 98"/>
                <a:gd name="T58" fmla="*/ 108 w 117"/>
                <a:gd name="T59" fmla="*/ 64 h 98"/>
                <a:gd name="T60" fmla="*/ 110 w 117"/>
                <a:gd name="T61" fmla="*/ 61 h 98"/>
                <a:gd name="T62" fmla="*/ 104 w 117"/>
                <a:gd name="T63" fmla="*/ 54 h 98"/>
                <a:gd name="T64" fmla="*/ 105 w 117"/>
                <a:gd name="T65" fmla="*/ 50 h 98"/>
                <a:gd name="T66" fmla="*/ 109 w 117"/>
                <a:gd name="T67" fmla="*/ 46 h 98"/>
                <a:gd name="T68" fmla="*/ 110 w 117"/>
                <a:gd name="T69" fmla="*/ 41 h 98"/>
                <a:gd name="T70" fmla="*/ 113 w 117"/>
                <a:gd name="T71" fmla="*/ 36 h 98"/>
                <a:gd name="T72" fmla="*/ 117 w 117"/>
                <a:gd name="T73" fmla="*/ 32 h 98"/>
                <a:gd name="T74" fmla="*/ 104 w 117"/>
                <a:gd name="T75" fmla="*/ 30 h 98"/>
                <a:gd name="T76" fmla="*/ 107 w 117"/>
                <a:gd name="T77" fmla="*/ 23 h 98"/>
                <a:gd name="T78" fmla="*/ 94 w 117"/>
                <a:gd name="T79" fmla="*/ 19 h 98"/>
                <a:gd name="T80" fmla="*/ 95 w 117"/>
                <a:gd name="T81" fmla="*/ 14 h 98"/>
                <a:gd name="T82" fmla="*/ 88 w 117"/>
                <a:gd name="T83" fmla="*/ 12 h 98"/>
                <a:gd name="T84" fmla="*/ 72 w 117"/>
                <a:gd name="T85" fmla="*/ 18 h 98"/>
                <a:gd name="T86" fmla="*/ 56 w 117"/>
                <a:gd name="T87" fmla="*/ 13 h 98"/>
                <a:gd name="T88" fmla="*/ 45 w 117"/>
                <a:gd name="T89" fmla="*/ 11 h 98"/>
                <a:gd name="T90" fmla="*/ 38 w 117"/>
                <a:gd name="T91" fmla="*/ 5 h 98"/>
                <a:gd name="T92" fmla="*/ 31 w 117"/>
                <a:gd name="T93" fmla="*/ 0 h 98"/>
                <a:gd name="T94" fmla="*/ 29 w 117"/>
                <a:gd name="T95" fmla="*/ 5 h 98"/>
                <a:gd name="T96" fmla="*/ 17 w 117"/>
                <a:gd name="T97" fmla="*/ 12 h 98"/>
                <a:gd name="T98" fmla="*/ 20 w 117"/>
                <a:gd name="T99" fmla="*/ 24 h 98"/>
                <a:gd name="T100" fmla="*/ 11 w 117"/>
                <a:gd name="T101" fmla="*/ 21 h 98"/>
                <a:gd name="T102" fmla="*/ 15 w 117"/>
                <a:gd name="T103" fmla="*/ 10 h 98"/>
                <a:gd name="T104" fmla="*/ 14 w 117"/>
                <a:gd name="T105" fmla="*/ 4 h 98"/>
                <a:gd name="T106" fmla="*/ 11 w 117"/>
                <a:gd name="T107" fmla="*/ 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7" h="98">
                  <a:moveTo>
                    <a:pt x="11" y="6"/>
                  </a:moveTo>
                  <a:cubicBezTo>
                    <a:pt x="9" y="9"/>
                    <a:pt x="4" y="12"/>
                    <a:pt x="4" y="16"/>
                  </a:cubicBezTo>
                  <a:cubicBezTo>
                    <a:pt x="4" y="19"/>
                    <a:pt x="4" y="20"/>
                    <a:pt x="3" y="22"/>
                  </a:cubicBezTo>
                  <a:cubicBezTo>
                    <a:pt x="1" y="23"/>
                    <a:pt x="0" y="26"/>
                    <a:pt x="1" y="26"/>
                  </a:cubicBezTo>
                  <a:cubicBezTo>
                    <a:pt x="3" y="26"/>
                    <a:pt x="5" y="26"/>
                    <a:pt x="5" y="28"/>
                  </a:cubicBezTo>
                  <a:cubicBezTo>
                    <a:pt x="5" y="30"/>
                    <a:pt x="9" y="30"/>
                    <a:pt x="9" y="33"/>
                  </a:cubicBezTo>
                  <a:cubicBezTo>
                    <a:pt x="9" y="36"/>
                    <a:pt x="7" y="44"/>
                    <a:pt x="15" y="44"/>
                  </a:cubicBezTo>
                  <a:cubicBezTo>
                    <a:pt x="22" y="44"/>
                    <a:pt x="26" y="42"/>
                    <a:pt x="29" y="45"/>
                  </a:cubicBezTo>
                  <a:cubicBezTo>
                    <a:pt x="32" y="49"/>
                    <a:pt x="36" y="51"/>
                    <a:pt x="41" y="51"/>
                  </a:cubicBezTo>
                  <a:cubicBezTo>
                    <a:pt x="45" y="50"/>
                    <a:pt x="53" y="49"/>
                    <a:pt x="51" y="53"/>
                  </a:cubicBezTo>
                  <a:cubicBezTo>
                    <a:pt x="48" y="57"/>
                    <a:pt x="46" y="66"/>
                    <a:pt x="49" y="69"/>
                  </a:cubicBezTo>
                  <a:cubicBezTo>
                    <a:pt x="51" y="71"/>
                    <a:pt x="54" y="73"/>
                    <a:pt x="52" y="75"/>
                  </a:cubicBezTo>
                  <a:cubicBezTo>
                    <a:pt x="50" y="77"/>
                    <a:pt x="49" y="80"/>
                    <a:pt x="52" y="81"/>
                  </a:cubicBezTo>
                  <a:cubicBezTo>
                    <a:pt x="54" y="83"/>
                    <a:pt x="53" y="85"/>
                    <a:pt x="53" y="86"/>
                  </a:cubicBezTo>
                  <a:cubicBezTo>
                    <a:pt x="53" y="86"/>
                    <a:pt x="53" y="86"/>
                    <a:pt x="52" y="86"/>
                  </a:cubicBezTo>
                  <a:cubicBezTo>
                    <a:pt x="55" y="90"/>
                    <a:pt x="56" y="93"/>
                    <a:pt x="58" y="95"/>
                  </a:cubicBezTo>
                  <a:cubicBezTo>
                    <a:pt x="61" y="97"/>
                    <a:pt x="62" y="98"/>
                    <a:pt x="63" y="97"/>
                  </a:cubicBezTo>
                  <a:cubicBezTo>
                    <a:pt x="65" y="96"/>
                    <a:pt x="66" y="95"/>
                    <a:pt x="68" y="96"/>
                  </a:cubicBezTo>
                  <a:cubicBezTo>
                    <a:pt x="69" y="97"/>
                    <a:pt x="71" y="95"/>
                    <a:pt x="74" y="93"/>
                  </a:cubicBezTo>
                  <a:cubicBezTo>
                    <a:pt x="76" y="91"/>
                    <a:pt x="79" y="93"/>
                    <a:pt x="79" y="90"/>
                  </a:cubicBezTo>
                  <a:cubicBezTo>
                    <a:pt x="80" y="88"/>
                    <a:pt x="81" y="86"/>
                    <a:pt x="84" y="86"/>
                  </a:cubicBezTo>
                  <a:cubicBezTo>
                    <a:pt x="87" y="85"/>
                    <a:pt x="87" y="82"/>
                    <a:pt x="85" y="82"/>
                  </a:cubicBezTo>
                  <a:cubicBezTo>
                    <a:pt x="83" y="82"/>
                    <a:pt x="81" y="85"/>
                    <a:pt x="81" y="81"/>
                  </a:cubicBezTo>
                  <a:cubicBezTo>
                    <a:pt x="81" y="78"/>
                    <a:pt x="79" y="79"/>
                    <a:pt x="79" y="76"/>
                  </a:cubicBezTo>
                  <a:cubicBezTo>
                    <a:pt x="79" y="73"/>
                    <a:pt x="78" y="71"/>
                    <a:pt x="75" y="70"/>
                  </a:cubicBezTo>
                  <a:cubicBezTo>
                    <a:pt x="72" y="68"/>
                    <a:pt x="79" y="67"/>
                    <a:pt x="81" y="69"/>
                  </a:cubicBezTo>
                  <a:cubicBezTo>
                    <a:pt x="82" y="70"/>
                    <a:pt x="88" y="69"/>
                    <a:pt x="88" y="71"/>
                  </a:cubicBezTo>
                  <a:cubicBezTo>
                    <a:pt x="89" y="73"/>
                    <a:pt x="91" y="74"/>
                    <a:pt x="91" y="71"/>
                  </a:cubicBezTo>
                  <a:cubicBezTo>
                    <a:pt x="91" y="69"/>
                    <a:pt x="95" y="68"/>
                    <a:pt x="97" y="68"/>
                  </a:cubicBezTo>
                  <a:cubicBezTo>
                    <a:pt x="100" y="69"/>
                    <a:pt x="105" y="65"/>
                    <a:pt x="108" y="64"/>
                  </a:cubicBezTo>
                  <a:cubicBezTo>
                    <a:pt x="109" y="64"/>
                    <a:pt x="109" y="62"/>
                    <a:pt x="110" y="61"/>
                  </a:cubicBezTo>
                  <a:cubicBezTo>
                    <a:pt x="108" y="59"/>
                    <a:pt x="106" y="55"/>
                    <a:pt x="104" y="54"/>
                  </a:cubicBezTo>
                  <a:cubicBezTo>
                    <a:pt x="103" y="53"/>
                    <a:pt x="106" y="52"/>
                    <a:pt x="105" y="50"/>
                  </a:cubicBezTo>
                  <a:cubicBezTo>
                    <a:pt x="105" y="48"/>
                    <a:pt x="105" y="46"/>
                    <a:pt x="109" y="46"/>
                  </a:cubicBezTo>
                  <a:cubicBezTo>
                    <a:pt x="113" y="46"/>
                    <a:pt x="113" y="42"/>
                    <a:pt x="110" y="41"/>
                  </a:cubicBezTo>
                  <a:cubicBezTo>
                    <a:pt x="108" y="40"/>
                    <a:pt x="111" y="37"/>
                    <a:pt x="113" y="36"/>
                  </a:cubicBezTo>
                  <a:cubicBezTo>
                    <a:pt x="114" y="35"/>
                    <a:pt x="115" y="34"/>
                    <a:pt x="117" y="32"/>
                  </a:cubicBezTo>
                  <a:cubicBezTo>
                    <a:pt x="112" y="30"/>
                    <a:pt x="107" y="30"/>
                    <a:pt x="104" y="30"/>
                  </a:cubicBezTo>
                  <a:cubicBezTo>
                    <a:pt x="101" y="30"/>
                    <a:pt x="106" y="27"/>
                    <a:pt x="107" y="23"/>
                  </a:cubicBezTo>
                  <a:cubicBezTo>
                    <a:pt x="107" y="20"/>
                    <a:pt x="98" y="19"/>
                    <a:pt x="94" y="19"/>
                  </a:cubicBezTo>
                  <a:cubicBezTo>
                    <a:pt x="90" y="18"/>
                    <a:pt x="91" y="14"/>
                    <a:pt x="95" y="14"/>
                  </a:cubicBezTo>
                  <a:cubicBezTo>
                    <a:pt x="99" y="14"/>
                    <a:pt x="93" y="11"/>
                    <a:pt x="88" y="12"/>
                  </a:cubicBezTo>
                  <a:cubicBezTo>
                    <a:pt x="83" y="13"/>
                    <a:pt x="76" y="16"/>
                    <a:pt x="72" y="18"/>
                  </a:cubicBezTo>
                  <a:cubicBezTo>
                    <a:pt x="68" y="20"/>
                    <a:pt x="61" y="11"/>
                    <a:pt x="56" y="13"/>
                  </a:cubicBezTo>
                  <a:cubicBezTo>
                    <a:pt x="51" y="15"/>
                    <a:pt x="45" y="15"/>
                    <a:pt x="45" y="11"/>
                  </a:cubicBezTo>
                  <a:cubicBezTo>
                    <a:pt x="45" y="7"/>
                    <a:pt x="43" y="4"/>
                    <a:pt x="38" y="5"/>
                  </a:cubicBezTo>
                  <a:cubicBezTo>
                    <a:pt x="34" y="5"/>
                    <a:pt x="35" y="0"/>
                    <a:pt x="31" y="0"/>
                  </a:cubicBezTo>
                  <a:cubicBezTo>
                    <a:pt x="28" y="0"/>
                    <a:pt x="31" y="4"/>
                    <a:pt x="29" y="5"/>
                  </a:cubicBezTo>
                  <a:cubicBezTo>
                    <a:pt x="26" y="7"/>
                    <a:pt x="18" y="9"/>
                    <a:pt x="17" y="12"/>
                  </a:cubicBezTo>
                  <a:cubicBezTo>
                    <a:pt x="17" y="15"/>
                    <a:pt x="22" y="21"/>
                    <a:pt x="20" y="24"/>
                  </a:cubicBezTo>
                  <a:cubicBezTo>
                    <a:pt x="19" y="28"/>
                    <a:pt x="13" y="25"/>
                    <a:pt x="11" y="21"/>
                  </a:cubicBezTo>
                  <a:cubicBezTo>
                    <a:pt x="10" y="18"/>
                    <a:pt x="16" y="12"/>
                    <a:pt x="15" y="10"/>
                  </a:cubicBezTo>
                  <a:cubicBezTo>
                    <a:pt x="14" y="9"/>
                    <a:pt x="13" y="6"/>
                    <a:pt x="14" y="4"/>
                  </a:cubicBezTo>
                  <a:cubicBezTo>
                    <a:pt x="13" y="5"/>
                    <a:pt x="12" y="5"/>
                    <a:pt x="11" y="6"/>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39" name="Freeform 118"/>
            <p:cNvSpPr>
              <a:spLocks/>
            </p:cNvSpPr>
            <p:nvPr/>
          </p:nvSpPr>
          <p:spPr bwMode="auto">
            <a:xfrm>
              <a:off x="4325467" y="4184873"/>
              <a:ext cx="108383" cy="118294"/>
            </a:xfrm>
            <a:custGeom>
              <a:avLst/>
              <a:gdLst>
                <a:gd name="T0" fmla="*/ 9 w 36"/>
                <a:gd name="T1" fmla="*/ 8 h 38"/>
                <a:gd name="T2" fmla="*/ 5 w 36"/>
                <a:gd name="T3" fmla="*/ 12 h 38"/>
                <a:gd name="T4" fmla="*/ 2 w 36"/>
                <a:gd name="T5" fmla="*/ 19 h 38"/>
                <a:gd name="T6" fmla="*/ 9 w 36"/>
                <a:gd name="T7" fmla="*/ 28 h 38"/>
                <a:gd name="T8" fmla="*/ 14 w 36"/>
                <a:gd name="T9" fmla="*/ 37 h 38"/>
                <a:gd name="T10" fmla="*/ 18 w 36"/>
                <a:gd name="T11" fmla="*/ 38 h 38"/>
                <a:gd name="T12" fmla="*/ 22 w 36"/>
                <a:gd name="T13" fmla="*/ 32 h 38"/>
                <a:gd name="T14" fmla="*/ 31 w 36"/>
                <a:gd name="T15" fmla="*/ 33 h 38"/>
                <a:gd name="T16" fmla="*/ 32 w 36"/>
                <a:gd name="T17" fmla="*/ 34 h 38"/>
                <a:gd name="T18" fmla="*/ 34 w 36"/>
                <a:gd name="T19" fmla="*/ 30 h 38"/>
                <a:gd name="T20" fmla="*/ 33 w 36"/>
                <a:gd name="T21" fmla="*/ 19 h 38"/>
                <a:gd name="T22" fmla="*/ 35 w 36"/>
                <a:gd name="T23" fmla="*/ 9 h 38"/>
                <a:gd name="T24" fmla="*/ 36 w 36"/>
                <a:gd name="T25" fmla="*/ 4 h 38"/>
                <a:gd name="T26" fmla="*/ 28 w 36"/>
                <a:gd name="T27" fmla="*/ 2 h 38"/>
                <a:gd name="T28" fmla="*/ 17 w 36"/>
                <a:gd name="T29" fmla="*/ 2 h 38"/>
                <a:gd name="T30" fmla="*/ 11 w 36"/>
                <a:gd name="T31" fmla="*/ 2 h 38"/>
                <a:gd name="T32" fmla="*/ 10 w 36"/>
                <a:gd name="T33" fmla="*/ 3 h 38"/>
                <a:gd name="T34" fmla="*/ 9 w 36"/>
                <a:gd name="T3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8">
                  <a:moveTo>
                    <a:pt x="9" y="8"/>
                  </a:moveTo>
                  <a:cubicBezTo>
                    <a:pt x="10" y="10"/>
                    <a:pt x="8" y="12"/>
                    <a:pt x="5" y="12"/>
                  </a:cubicBezTo>
                  <a:cubicBezTo>
                    <a:pt x="3" y="12"/>
                    <a:pt x="3" y="18"/>
                    <a:pt x="2" y="19"/>
                  </a:cubicBezTo>
                  <a:cubicBezTo>
                    <a:pt x="0" y="21"/>
                    <a:pt x="8" y="25"/>
                    <a:pt x="9" y="28"/>
                  </a:cubicBezTo>
                  <a:cubicBezTo>
                    <a:pt x="10" y="30"/>
                    <a:pt x="12" y="34"/>
                    <a:pt x="14" y="37"/>
                  </a:cubicBezTo>
                  <a:cubicBezTo>
                    <a:pt x="15" y="38"/>
                    <a:pt x="17" y="38"/>
                    <a:pt x="18" y="38"/>
                  </a:cubicBezTo>
                  <a:cubicBezTo>
                    <a:pt x="20" y="36"/>
                    <a:pt x="18" y="32"/>
                    <a:pt x="22" y="32"/>
                  </a:cubicBezTo>
                  <a:cubicBezTo>
                    <a:pt x="25" y="33"/>
                    <a:pt x="30" y="31"/>
                    <a:pt x="31" y="33"/>
                  </a:cubicBezTo>
                  <a:cubicBezTo>
                    <a:pt x="31" y="33"/>
                    <a:pt x="31" y="33"/>
                    <a:pt x="32" y="34"/>
                  </a:cubicBezTo>
                  <a:cubicBezTo>
                    <a:pt x="33" y="32"/>
                    <a:pt x="34" y="30"/>
                    <a:pt x="34" y="30"/>
                  </a:cubicBezTo>
                  <a:cubicBezTo>
                    <a:pt x="35" y="28"/>
                    <a:pt x="35" y="22"/>
                    <a:pt x="33" y="19"/>
                  </a:cubicBezTo>
                  <a:cubicBezTo>
                    <a:pt x="32" y="15"/>
                    <a:pt x="33" y="10"/>
                    <a:pt x="35" y="9"/>
                  </a:cubicBezTo>
                  <a:cubicBezTo>
                    <a:pt x="35" y="8"/>
                    <a:pt x="36" y="7"/>
                    <a:pt x="36" y="4"/>
                  </a:cubicBezTo>
                  <a:cubicBezTo>
                    <a:pt x="33" y="3"/>
                    <a:pt x="31" y="2"/>
                    <a:pt x="28" y="2"/>
                  </a:cubicBezTo>
                  <a:cubicBezTo>
                    <a:pt x="24" y="3"/>
                    <a:pt x="19" y="5"/>
                    <a:pt x="17" y="2"/>
                  </a:cubicBezTo>
                  <a:cubicBezTo>
                    <a:pt x="16" y="0"/>
                    <a:pt x="13" y="0"/>
                    <a:pt x="11" y="2"/>
                  </a:cubicBezTo>
                  <a:cubicBezTo>
                    <a:pt x="11" y="3"/>
                    <a:pt x="10" y="3"/>
                    <a:pt x="10" y="3"/>
                  </a:cubicBezTo>
                  <a:cubicBezTo>
                    <a:pt x="9" y="5"/>
                    <a:pt x="9" y="7"/>
                    <a:pt x="9" y="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40" name="Freeform 119"/>
            <p:cNvSpPr>
              <a:spLocks/>
            </p:cNvSpPr>
            <p:nvPr/>
          </p:nvSpPr>
          <p:spPr bwMode="auto">
            <a:xfrm>
              <a:off x="4243861" y="4129667"/>
              <a:ext cx="123684" cy="189271"/>
            </a:xfrm>
            <a:custGeom>
              <a:avLst/>
              <a:gdLst>
                <a:gd name="T0" fmla="*/ 10 w 41"/>
                <a:gd name="T1" fmla="*/ 4 h 61"/>
                <a:gd name="T2" fmla="*/ 7 w 41"/>
                <a:gd name="T3" fmla="*/ 9 h 61"/>
                <a:gd name="T4" fmla="*/ 6 w 41"/>
                <a:gd name="T5" fmla="*/ 14 h 61"/>
                <a:gd name="T6" fmla="*/ 2 w 41"/>
                <a:gd name="T7" fmla="*/ 18 h 61"/>
                <a:gd name="T8" fmla="*/ 1 w 41"/>
                <a:gd name="T9" fmla="*/ 22 h 61"/>
                <a:gd name="T10" fmla="*/ 7 w 41"/>
                <a:gd name="T11" fmla="*/ 29 h 61"/>
                <a:gd name="T12" fmla="*/ 10 w 41"/>
                <a:gd name="T13" fmla="*/ 27 h 61"/>
                <a:gd name="T14" fmla="*/ 13 w 41"/>
                <a:gd name="T15" fmla="*/ 34 h 61"/>
                <a:gd name="T16" fmla="*/ 14 w 41"/>
                <a:gd name="T17" fmla="*/ 41 h 61"/>
                <a:gd name="T18" fmla="*/ 16 w 41"/>
                <a:gd name="T19" fmla="*/ 56 h 61"/>
                <a:gd name="T20" fmla="*/ 25 w 41"/>
                <a:gd name="T21" fmla="*/ 59 h 61"/>
                <a:gd name="T22" fmla="*/ 31 w 41"/>
                <a:gd name="T23" fmla="*/ 57 h 61"/>
                <a:gd name="T24" fmla="*/ 35 w 41"/>
                <a:gd name="T25" fmla="*/ 55 h 61"/>
                <a:gd name="T26" fmla="*/ 41 w 41"/>
                <a:gd name="T27" fmla="*/ 55 h 61"/>
                <a:gd name="T28" fmla="*/ 36 w 41"/>
                <a:gd name="T29" fmla="*/ 46 h 61"/>
                <a:gd name="T30" fmla="*/ 29 w 41"/>
                <a:gd name="T31" fmla="*/ 37 h 61"/>
                <a:gd name="T32" fmla="*/ 32 w 41"/>
                <a:gd name="T33" fmla="*/ 30 h 61"/>
                <a:gd name="T34" fmla="*/ 36 w 41"/>
                <a:gd name="T35" fmla="*/ 26 h 61"/>
                <a:gd name="T36" fmla="*/ 37 w 41"/>
                <a:gd name="T37" fmla="*/ 21 h 61"/>
                <a:gd name="T38" fmla="*/ 29 w 41"/>
                <a:gd name="T39" fmla="*/ 14 h 61"/>
                <a:gd name="T40" fmla="*/ 25 w 41"/>
                <a:gd name="T41" fmla="*/ 9 h 61"/>
                <a:gd name="T42" fmla="*/ 17 w 41"/>
                <a:gd name="T43" fmla="*/ 1 h 61"/>
                <a:gd name="T44" fmla="*/ 14 w 41"/>
                <a:gd name="T45" fmla="*/ 0 h 61"/>
                <a:gd name="T46" fmla="*/ 10 w 41"/>
                <a:gd name="T47"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61">
                  <a:moveTo>
                    <a:pt x="10" y="4"/>
                  </a:moveTo>
                  <a:cubicBezTo>
                    <a:pt x="8" y="5"/>
                    <a:pt x="5" y="8"/>
                    <a:pt x="7" y="9"/>
                  </a:cubicBezTo>
                  <a:cubicBezTo>
                    <a:pt x="10" y="10"/>
                    <a:pt x="10" y="14"/>
                    <a:pt x="6" y="14"/>
                  </a:cubicBezTo>
                  <a:cubicBezTo>
                    <a:pt x="2" y="14"/>
                    <a:pt x="2" y="16"/>
                    <a:pt x="2" y="18"/>
                  </a:cubicBezTo>
                  <a:cubicBezTo>
                    <a:pt x="3" y="20"/>
                    <a:pt x="0" y="21"/>
                    <a:pt x="1" y="22"/>
                  </a:cubicBezTo>
                  <a:cubicBezTo>
                    <a:pt x="3" y="23"/>
                    <a:pt x="5" y="27"/>
                    <a:pt x="7" y="29"/>
                  </a:cubicBezTo>
                  <a:cubicBezTo>
                    <a:pt x="7" y="28"/>
                    <a:pt x="8" y="27"/>
                    <a:pt x="10" y="27"/>
                  </a:cubicBezTo>
                  <a:cubicBezTo>
                    <a:pt x="13" y="28"/>
                    <a:pt x="11" y="33"/>
                    <a:pt x="13" y="34"/>
                  </a:cubicBezTo>
                  <a:cubicBezTo>
                    <a:pt x="16" y="36"/>
                    <a:pt x="16" y="40"/>
                    <a:pt x="14" y="41"/>
                  </a:cubicBezTo>
                  <a:cubicBezTo>
                    <a:pt x="12" y="43"/>
                    <a:pt x="11" y="51"/>
                    <a:pt x="16" y="56"/>
                  </a:cubicBezTo>
                  <a:cubicBezTo>
                    <a:pt x="21" y="61"/>
                    <a:pt x="24" y="61"/>
                    <a:pt x="25" y="59"/>
                  </a:cubicBezTo>
                  <a:cubicBezTo>
                    <a:pt x="26" y="58"/>
                    <a:pt x="30" y="59"/>
                    <a:pt x="31" y="57"/>
                  </a:cubicBezTo>
                  <a:cubicBezTo>
                    <a:pt x="32" y="55"/>
                    <a:pt x="33" y="58"/>
                    <a:pt x="35" y="55"/>
                  </a:cubicBezTo>
                  <a:cubicBezTo>
                    <a:pt x="36" y="54"/>
                    <a:pt x="39" y="55"/>
                    <a:pt x="41" y="55"/>
                  </a:cubicBezTo>
                  <a:cubicBezTo>
                    <a:pt x="39" y="52"/>
                    <a:pt x="37" y="48"/>
                    <a:pt x="36" y="46"/>
                  </a:cubicBezTo>
                  <a:cubicBezTo>
                    <a:pt x="35" y="43"/>
                    <a:pt x="27" y="39"/>
                    <a:pt x="29" y="37"/>
                  </a:cubicBezTo>
                  <a:cubicBezTo>
                    <a:pt x="30" y="36"/>
                    <a:pt x="30" y="30"/>
                    <a:pt x="32" y="30"/>
                  </a:cubicBezTo>
                  <a:cubicBezTo>
                    <a:pt x="35" y="30"/>
                    <a:pt x="37" y="28"/>
                    <a:pt x="36" y="26"/>
                  </a:cubicBezTo>
                  <a:cubicBezTo>
                    <a:pt x="36" y="25"/>
                    <a:pt x="36" y="23"/>
                    <a:pt x="37" y="21"/>
                  </a:cubicBezTo>
                  <a:cubicBezTo>
                    <a:pt x="35" y="20"/>
                    <a:pt x="31" y="14"/>
                    <a:pt x="29" y="14"/>
                  </a:cubicBezTo>
                  <a:cubicBezTo>
                    <a:pt x="27" y="14"/>
                    <a:pt x="24" y="12"/>
                    <a:pt x="25" y="9"/>
                  </a:cubicBezTo>
                  <a:cubicBezTo>
                    <a:pt x="26" y="5"/>
                    <a:pt x="20" y="5"/>
                    <a:pt x="17" y="1"/>
                  </a:cubicBezTo>
                  <a:cubicBezTo>
                    <a:pt x="16" y="1"/>
                    <a:pt x="15" y="0"/>
                    <a:pt x="14" y="0"/>
                  </a:cubicBezTo>
                  <a:cubicBezTo>
                    <a:pt x="12" y="2"/>
                    <a:pt x="11" y="3"/>
                    <a:pt x="10" y="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41" name="Freeform 120"/>
            <p:cNvSpPr>
              <a:spLocks/>
            </p:cNvSpPr>
            <p:nvPr/>
          </p:nvSpPr>
          <p:spPr bwMode="auto">
            <a:xfrm>
              <a:off x="4421099" y="4198015"/>
              <a:ext cx="79055" cy="102522"/>
            </a:xfrm>
            <a:custGeom>
              <a:avLst/>
              <a:gdLst>
                <a:gd name="T0" fmla="*/ 1 w 26"/>
                <a:gd name="T1" fmla="*/ 15 h 33"/>
                <a:gd name="T2" fmla="*/ 2 w 26"/>
                <a:gd name="T3" fmla="*/ 26 h 33"/>
                <a:gd name="T4" fmla="*/ 0 w 26"/>
                <a:gd name="T5" fmla="*/ 30 h 33"/>
                <a:gd name="T6" fmla="*/ 7 w 26"/>
                <a:gd name="T7" fmla="*/ 31 h 33"/>
                <a:gd name="T8" fmla="*/ 16 w 26"/>
                <a:gd name="T9" fmla="*/ 27 h 33"/>
                <a:gd name="T10" fmla="*/ 26 w 26"/>
                <a:gd name="T11" fmla="*/ 14 h 33"/>
                <a:gd name="T12" fmla="*/ 26 w 26"/>
                <a:gd name="T13" fmla="*/ 14 h 33"/>
                <a:gd name="T14" fmla="*/ 12 w 26"/>
                <a:gd name="T15" fmla="*/ 3 h 33"/>
                <a:gd name="T16" fmla="*/ 4 w 26"/>
                <a:gd name="T17" fmla="*/ 0 h 33"/>
                <a:gd name="T18" fmla="*/ 3 w 26"/>
                <a:gd name="T19" fmla="*/ 5 h 33"/>
                <a:gd name="T20" fmla="*/ 1 w 26"/>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3">
                  <a:moveTo>
                    <a:pt x="1" y="15"/>
                  </a:moveTo>
                  <a:cubicBezTo>
                    <a:pt x="3" y="18"/>
                    <a:pt x="3" y="24"/>
                    <a:pt x="2" y="26"/>
                  </a:cubicBezTo>
                  <a:cubicBezTo>
                    <a:pt x="2" y="26"/>
                    <a:pt x="1" y="28"/>
                    <a:pt x="0" y="30"/>
                  </a:cubicBezTo>
                  <a:cubicBezTo>
                    <a:pt x="1" y="31"/>
                    <a:pt x="3" y="32"/>
                    <a:pt x="7" y="31"/>
                  </a:cubicBezTo>
                  <a:cubicBezTo>
                    <a:pt x="12" y="30"/>
                    <a:pt x="14" y="33"/>
                    <a:pt x="16" y="27"/>
                  </a:cubicBezTo>
                  <a:cubicBezTo>
                    <a:pt x="18" y="23"/>
                    <a:pt x="22" y="17"/>
                    <a:pt x="26" y="14"/>
                  </a:cubicBezTo>
                  <a:cubicBezTo>
                    <a:pt x="26" y="14"/>
                    <a:pt x="26" y="14"/>
                    <a:pt x="26" y="14"/>
                  </a:cubicBezTo>
                  <a:cubicBezTo>
                    <a:pt x="22" y="12"/>
                    <a:pt x="17" y="4"/>
                    <a:pt x="12" y="3"/>
                  </a:cubicBezTo>
                  <a:cubicBezTo>
                    <a:pt x="9" y="2"/>
                    <a:pt x="7" y="1"/>
                    <a:pt x="4" y="0"/>
                  </a:cubicBezTo>
                  <a:cubicBezTo>
                    <a:pt x="4" y="3"/>
                    <a:pt x="3" y="4"/>
                    <a:pt x="3" y="5"/>
                  </a:cubicBezTo>
                  <a:cubicBezTo>
                    <a:pt x="1" y="6"/>
                    <a:pt x="0" y="11"/>
                    <a:pt x="1" y="1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42" name="Freeform 121"/>
            <p:cNvSpPr>
              <a:spLocks/>
            </p:cNvSpPr>
            <p:nvPr/>
          </p:nvSpPr>
          <p:spPr bwMode="auto">
            <a:xfrm>
              <a:off x="3647119" y="3718264"/>
              <a:ext cx="267768" cy="99894"/>
            </a:xfrm>
            <a:custGeom>
              <a:avLst/>
              <a:gdLst>
                <a:gd name="T0" fmla="*/ 72 w 89"/>
                <a:gd name="T1" fmla="*/ 20 h 32"/>
                <a:gd name="T2" fmla="*/ 31 w 89"/>
                <a:gd name="T3" fmla="*/ 4 h 32"/>
                <a:gd name="T4" fmla="*/ 1 w 89"/>
                <a:gd name="T5" fmla="*/ 14 h 32"/>
                <a:gd name="T6" fmla="*/ 16 w 89"/>
                <a:gd name="T7" fmla="*/ 8 h 32"/>
                <a:gd name="T8" fmla="*/ 24 w 89"/>
                <a:gd name="T9" fmla="*/ 11 h 32"/>
                <a:gd name="T10" fmla="*/ 38 w 89"/>
                <a:gd name="T11" fmla="*/ 14 h 32"/>
                <a:gd name="T12" fmla="*/ 56 w 89"/>
                <a:gd name="T13" fmla="*/ 24 h 32"/>
                <a:gd name="T14" fmla="*/ 60 w 89"/>
                <a:gd name="T15" fmla="*/ 30 h 32"/>
                <a:gd name="T16" fmla="*/ 88 w 89"/>
                <a:gd name="T17" fmla="*/ 30 h 32"/>
                <a:gd name="T18" fmla="*/ 72 w 89"/>
                <a:gd name="T19"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72" y="20"/>
                  </a:moveTo>
                  <a:cubicBezTo>
                    <a:pt x="66" y="20"/>
                    <a:pt x="48" y="8"/>
                    <a:pt x="31" y="4"/>
                  </a:cubicBezTo>
                  <a:cubicBezTo>
                    <a:pt x="14" y="0"/>
                    <a:pt x="0" y="12"/>
                    <a:pt x="1" y="14"/>
                  </a:cubicBezTo>
                  <a:cubicBezTo>
                    <a:pt x="4" y="17"/>
                    <a:pt x="12" y="11"/>
                    <a:pt x="16" y="8"/>
                  </a:cubicBezTo>
                  <a:cubicBezTo>
                    <a:pt x="20" y="5"/>
                    <a:pt x="24" y="9"/>
                    <a:pt x="24" y="11"/>
                  </a:cubicBezTo>
                  <a:cubicBezTo>
                    <a:pt x="25" y="13"/>
                    <a:pt x="30" y="14"/>
                    <a:pt x="38" y="14"/>
                  </a:cubicBezTo>
                  <a:cubicBezTo>
                    <a:pt x="47" y="15"/>
                    <a:pt x="48" y="22"/>
                    <a:pt x="56" y="24"/>
                  </a:cubicBezTo>
                  <a:cubicBezTo>
                    <a:pt x="64" y="26"/>
                    <a:pt x="56" y="29"/>
                    <a:pt x="60" y="30"/>
                  </a:cubicBezTo>
                  <a:cubicBezTo>
                    <a:pt x="64" y="32"/>
                    <a:pt x="86" y="31"/>
                    <a:pt x="88" y="30"/>
                  </a:cubicBezTo>
                  <a:cubicBezTo>
                    <a:pt x="89" y="28"/>
                    <a:pt x="78" y="20"/>
                    <a:pt x="72" y="2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43" name="Freeform 122"/>
            <p:cNvSpPr>
              <a:spLocks/>
            </p:cNvSpPr>
            <p:nvPr/>
          </p:nvSpPr>
          <p:spPr bwMode="auto">
            <a:xfrm>
              <a:off x="3800130" y="3852331"/>
              <a:ext cx="63754" cy="27602"/>
            </a:xfrm>
            <a:custGeom>
              <a:avLst/>
              <a:gdLst>
                <a:gd name="T0" fmla="*/ 2 w 21"/>
                <a:gd name="T1" fmla="*/ 3 h 9"/>
                <a:gd name="T2" fmla="*/ 19 w 21"/>
                <a:gd name="T3" fmla="*/ 6 h 9"/>
                <a:gd name="T4" fmla="*/ 2 w 21"/>
                <a:gd name="T5" fmla="*/ 3 h 9"/>
              </a:gdLst>
              <a:ahLst/>
              <a:cxnLst>
                <a:cxn ang="0">
                  <a:pos x="T0" y="T1"/>
                </a:cxn>
                <a:cxn ang="0">
                  <a:pos x="T2" y="T3"/>
                </a:cxn>
                <a:cxn ang="0">
                  <a:pos x="T4" y="T5"/>
                </a:cxn>
              </a:cxnLst>
              <a:rect l="0" t="0" r="r" b="b"/>
              <a:pathLst>
                <a:path w="21" h="9">
                  <a:moveTo>
                    <a:pt x="2" y="3"/>
                  </a:moveTo>
                  <a:cubicBezTo>
                    <a:pt x="3" y="6"/>
                    <a:pt x="18" y="9"/>
                    <a:pt x="19" y="6"/>
                  </a:cubicBezTo>
                  <a:cubicBezTo>
                    <a:pt x="21" y="3"/>
                    <a:pt x="0" y="0"/>
                    <a:pt x="2" y="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44" name="Freeform 123"/>
            <p:cNvSpPr>
              <a:spLocks/>
            </p:cNvSpPr>
            <p:nvPr/>
          </p:nvSpPr>
          <p:spPr bwMode="auto">
            <a:xfrm>
              <a:off x="4087025" y="3849703"/>
              <a:ext cx="54829" cy="30230"/>
            </a:xfrm>
            <a:custGeom>
              <a:avLst/>
              <a:gdLst>
                <a:gd name="T0" fmla="*/ 3 w 18"/>
                <a:gd name="T1" fmla="*/ 5 h 10"/>
                <a:gd name="T2" fmla="*/ 17 w 18"/>
                <a:gd name="T3" fmla="*/ 5 h 10"/>
                <a:gd name="T4" fmla="*/ 3 w 18"/>
                <a:gd name="T5" fmla="*/ 5 h 10"/>
              </a:gdLst>
              <a:ahLst/>
              <a:cxnLst>
                <a:cxn ang="0">
                  <a:pos x="T0" y="T1"/>
                </a:cxn>
                <a:cxn ang="0">
                  <a:pos x="T2" y="T3"/>
                </a:cxn>
                <a:cxn ang="0">
                  <a:pos x="T4" y="T5"/>
                </a:cxn>
              </a:cxnLst>
              <a:rect l="0" t="0" r="r" b="b"/>
              <a:pathLst>
                <a:path w="18" h="10">
                  <a:moveTo>
                    <a:pt x="3" y="5"/>
                  </a:moveTo>
                  <a:cubicBezTo>
                    <a:pt x="6" y="10"/>
                    <a:pt x="16" y="7"/>
                    <a:pt x="17" y="5"/>
                  </a:cubicBezTo>
                  <a:cubicBezTo>
                    <a:pt x="18" y="1"/>
                    <a:pt x="0" y="0"/>
                    <a:pt x="3" y="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45" name="Freeform 124"/>
            <p:cNvSpPr>
              <a:spLocks noEditPoints="1"/>
            </p:cNvSpPr>
            <p:nvPr/>
          </p:nvSpPr>
          <p:spPr bwMode="auto">
            <a:xfrm>
              <a:off x="3954417" y="1340538"/>
              <a:ext cx="1553058" cy="1201350"/>
            </a:xfrm>
            <a:custGeom>
              <a:avLst/>
              <a:gdLst>
                <a:gd name="T0" fmla="*/ 452 w 515"/>
                <a:gd name="T1" fmla="*/ 45 h 386"/>
                <a:gd name="T2" fmla="*/ 414 w 515"/>
                <a:gd name="T3" fmla="*/ 62 h 386"/>
                <a:gd name="T4" fmla="*/ 412 w 515"/>
                <a:gd name="T5" fmla="*/ 40 h 386"/>
                <a:gd name="T6" fmla="*/ 369 w 515"/>
                <a:gd name="T7" fmla="*/ 36 h 386"/>
                <a:gd name="T8" fmla="*/ 411 w 515"/>
                <a:gd name="T9" fmla="*/ 29 h 386"/>
                <a:gd name="T10" fmla="*/ 408 w 515"/>
                <a:gd name="T11" fmla="*/ 13 h 386"/>
                <a:gd name="T12" fmla="*/ 348 w 515"/>
                <a:gd name="T13" fmla="*/ 1 h 386"/>
                <a:gd name="T14" fmla="*/ 293 w 515"/>
                <a:gd name="T15" fmla="*/ 8 h 386"/>
                <a:gd name="T16" fmla="*/ 251 w 515"/>
                <a:gd name="T17" fmla="*/ 9 h 386"/>
                <a:gd name="T18" fmla="*/ 217 w 515"/>
                <a:gd name="T19" fmla="*/ 24 h 386"/>
                <a:gd name="T20" fmla="*/ 208 w 515"/>
                <a:gd name="T21" fmla="*/ 29 h 386"/>
                <a:gd name="T22" fmla="*/ 184 w 515"/>
                <a:gd name="T23" fmla="*/ 36 h 386"/>
                <a:gd name="T24" fmla="*/ 161 w 515"/>
                <a:gd name="T25" fmla="*/ 44 h 386"/>
                <a:gd name="T26" fmla="*/ 121 w 515"/>
                <a:gd name="T27" fmla="*/ 36 h 386"/>
                <a:gd name="T28" fmla="*/ 99 w 515"/>
                <a:gd name="T29" fmla="*/ 53 h 386"/>
                <a:gd name="T30" fmla="*/ 65 w 515"/>
                <a:gd name="T31" fmla="*/ 74 h 386"/>
                <a:gd name="T32" fmla="*/ 0 w 515"/>
                <a:gd name="T33" fmla="*/ 107 h 386"/>
                <a:gd name="T34" fmla="*/ 42 w 515"/>
                <a:gd name="T35" fmla="*/ 119 h 386"/>
                <a:gd name="T36" fmla="*/ 12 w 515"/>
                <a:gd name="T37" fmla="*/ 129 h 386"/>
                <a:gd name="T38" fmla="*/ 37 w 515"/>
                <a:gd name="T39" fmla="*/ 146 h 386"/>
                <a:gd name="T40" fmla="*/ 70 w 515"/>
                <a:gd name="T41" fmla="*/ 144 h 386"/>
                <a:gd name="T42" fmla="*/ 121 w 515"/>
                <a:gd name="T43" fmla="*/ 158 h 386"/>
                <a:gd name="T44" fmla="*/ 146 w 515"/>
                <a:gd name="T45" fmla="*/ 192 h 386"/>
                <a:gd name="T46" fmla="*/ 150 w 515"/>
                <a:gd name="T47" fmla="*/ 223 h 386"/>
                <a:gd name="T48" fmla="*/ 182 w 515"/>
                <a:gd name="T49" fmla="*/ 233 h 386"/>
                <a:gd name="T50" fmla="*/ 179 w 515"/>
                <a:gd name="T51" fmla="*/ 246 h 386"/>
                <a:gd name="T52" fmla="*/ 174 w 515"/>
                <a:gd name="T53" fmla="*/ 267 h 386"/>
                <a:gd name="T54" fmla="*/ 169 w 515"/>
                <a:gd name="T55" fmla="*/ 292 h 386"/>
                <a:gd name="T56" fmla="*/ 175 w 515"/>
                <a:gd name="T57" fmla="*/ 326 h 386"/>
                <a:gd name="T58" fmla="*/ 191 w 515"/>
                <a:gd name="T59" fmla="*/ 346 h 386"/>
                <a:gd name="T60" fmla="*/ 214 w 515"/>
                <a:gd name="T61" fmla="*/ 373 h 386"/>
                <a:gd name="T62" fmla="*/ 247 w 515"/>
                <a:gd name="T63" fmla="*/ 385 h 386"/>
                <a:gd name="T64" fmla="*/ 257 w 515"/>
                <a:gd name="T65" fmla="*/ 352 h 386"/>
                <a:gd name="T66" fmla="*/ 271 w 515"/>
                <a:gd name="T67" fmla="*/ 336 h 386"/>
                <a:gd name="T68" fmla="*/ 272 w 515"/>
                <a:gd name="T69" fmla="*/ 320 h 386"/>
                <a:gd name="T70" fmla="*/ 286 w 515"/>
                <a:gd name="T71" fmla="*/ 309 h 386"/>
                <a:gd name="T72" fmla="*/ 299 w 515"/>
                <a:gd name="T73" fmla="*/ 306 h 386"/>
                <a:gd name="T74" fmla="*/ 344 w 515"/>
                <a:gd name="T75" fmla="*/ 277 h 386"/>
                <a:gd name="T76" fmla="*/ 373 w 515"/>
                <a:gd name="T77" fmla="*/ 269 h 386"/>
                <a:gd name="T78" fmla="*/ 430 w 515"/>
                <a:gd name="T79" fmla="*/ 244 h 386"/>
                <a:gd name="T80" fmla="*/ 399 w 515"/>
                <a:gd name="T81" fmla="*/ 237 h 386"/>
                <a:gd name="T82" fmla="*/ 431 w 515"/>
                <a:gd name="T83" fmla="*/ 239 h 386"/>
                <a:gd name="T84" fmla="*/ 424 w 515"/>
                <a:gd name="T85" fmla="*/ 210 h 386"/>
                <a:gd name="T86" fmla="*/ 408 w 515"/>
                <a:gd name="T87" fmla="*/ 195 h 386"/>
                <a:gd name="T88" fmla="*/ 444 w 515"/>
                <a:gd name="T89" fmla="*/ 190 h 386"/>
                <a:gd name="T90" fmla="*/ 454 w 515"/>
                <a:gd name="T91" fmla="*/ 172 h 386"/>
                <a:gd name="T92" fmla="*/ 450 w 515"/>
                <a:gd name="T93" fmla="*/ 145 h 386"/>
                <a:gd name="T94" fmla="*/ 440 w 515"/>
                <a:gd name="T95" fmla="*/ 133 h 386"/>
                <a:gd name="T96" fmla="*/ 444 w 515"/>
                <a:gd name="T97" fmla="*/ 121 h 386"/>
                <a:gd name="T98" fmla="*/ 432 w 515"/>
                <a:gd name="T99" fmla="*/ 116 h 386"/>
                <a:gd name="T100" fmla="*/ 466 w 515"/>
                <a:gd name="T101" fmla="*/ 80 h 386"/>
                <a:gd name="T102" fmla="*/ 457 w 515"/>
                <a:gd name="T103" fmla="*/ 71 h 386"/>
                <a:gd name="T104" fmla="*/ 467 w 515"/>
                <a:gd name="T105" fmla="*/ 61 h 386"/>
                <a:gd name="T106" fmla="*/ 515 w 515"/>
                <a:gd name="T107" fmla="*/ 44 h 386"/>
                <a:gd name="T108" fmla="*/ 170 w 515"/>
                <a:gd name="T109" fmla="*/ 247 h 386"/>
                <a:gd name="T110" fmla="*/ 161 w 515"/>
                <a:gd name="T111" fmla="*/ 25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386">
                  <a:moveTo>
                    <a:pt x="487" y="36"/>
                  </a:moveTo>
                  <a:cubicBezTo>
                    <a:pt x="477" y="36"/>
                    <a:pt x="470" y="38"/>
                    <a:pt x="469" y="44"/>
                  </a:cubicBezTo>
                  <a:cubicBezTo>
                    <a:pt x="469" y="50"/>
                    <a:pt x="457" y="43"/>
                    <a:pt x="452" y="45"/>
                  </a:cubicBezTo>
                  <a:cubicBezTo>
                    <a:pt x="447" y="47"/>
                    <a:pt x="450" y="40"/>
                    <a:pt x="445" y="42"/>
                  </a:cubicBezTo>
                  <a:cubicBezTo>
                    <a:pt x="440" y="45"/>
                    <a:pt x="434" y="51"/>
                    <a:pt x="428" y="53"/>
                  </a:cubicBezTo>
                  <a:cubicBezTo>
                    <a:pt x="422" y="56"/>
                    <a:pt x="418" y="62"/>
                    <a:pt x="414" y="62"/>
                  </a:cubicBezTo>
                  <a:cubicBezTo>
                    <a:pt x="410" y="63"/>
                    <a:pt x="422" y="51"/>
                    <a:pt x="428" y="45"/>
                  </a:cubicBezTo>
                  <a:cubicBezTo>
                    <a:pt x="434" y="39"/>
                    <a:pt x="431" y="32"/>
                    <a:pt x="423" y="33"/>
                  </a:cubicBezTo>
                  <a:cubicBezTo>
                    <a:pt x="415" y="34"/>
                    <a:pt x="417" y="39"/>
                    <a:pt x="412" y="40"/>
                  </a:cubicBezTo>
                  <a:cubicBezTo>
                    <a:pt x="408" y="41"/>
                    <a:pt x="386" y="51"/>
                    <a:pt x="385" y="48"/>
                  </a:cubicBezTo>
                  <a:cubicBezTo>
                    <a:pt x="384" y="45"/>
                    <a:pt x="403" y="39"/>
                    <a:pt x="403" y="37"/>
                  </a:cubicBezTo>
                  <a:cubicBezTo>
                    <a:pt x="402" y="35"/>
                    <a:pt x="379" y="35"/>
                    <a:pt x="369" y="36"/>
                  </a:cubicBezTo>
                  <a:cubicBezTo>
                    <a:pt x="358" y="38"/>
                    <a:pt x="340" y="44"/>
                    <a:pt x="339" y="41"/>
                  </a:cubicBezTo>
                  <a:cubicBezTo>
                    <a:pt x="339" y="38"/>
                    <a:pt x="361" y="33"/>
                    <a:pt x="372" y="32"/>
                  </a:cubicBezTo>
                  <a:cubicBezTo>
                    <a:pt x="383" y="31"/>
                    <a:pt x="403" y="33"/>
                    <a:pt x="411" y="29"/>
                  </a:cubicBezTo>
                  <a:cubicBezTo>
                    <a:pt x="420" y="26"/>
                    <a:pt x="433" y="26"/>
                    <a:pt x="435" y="23"/>
                  </a:cubicBezTo>
                  <a:cubicBezTo>
                    <a:pt x="437" y="20"/>
                    <a:pt x="425" y="16"/>
                    <a:pt x="419" y="17"/>
                  </a:cubicBezTo>
                  <a:cubicBezTo>
                    <a:pt x="413" y="17"/>
                    <a:pt x="407" y="16"/>
                    <a:pt x="408" y="13"/>
                  </a:cubicBezTo>
                  <a:cubicBezTo>
                    <a:pt x="408" y="10"/>
                    <a:pt x="398" y="9"/>
                    <a:pt x="397" y="7"/>
                  </a:cubicBezTo>
                  <a:cubicBezTo>
                    <a:pt x="396" y="5"/>
                    <a:pt x="378" y="7"/>
                    <a:pt x="374" y="4"/>
                  </a:cubicBezTo>
                  <a:cubicBezTo>
                    <a:pt x="370" y="2"/>
                    <a:pt x="358" y="0"/>
                    <a:pt x="348" y="1"/>
                  </a:cubicBezTo>
                  <a:cubicBezTo>
                    <a:pt x="338" y="2"/>
                    <a:pt x="318" y="2"/>
                    <a:pt x="313" y="2"/>
                  </a:cubicBezTo>
                  <a:cubicBezTo>
                    <a:pt x="308" y="3"/>
                    <a:pt x="305" y="4"/>
                    <a:pt x="301" y="4"/>
                  </a:cubicBezTo>
                  <a:cubicBezTo>
                    <a:pt x="297" y="4"/>
                    <a:pt x="290" y="5"/>
                    <a:pt x="293" y="8"/>
                  </a:cubicBezTo>
                  <a:cubicBezTo>
                    <a:pt x="297" y="13"/>
                    <a:pt x="286" y="15"/>
                    <a:pt x="287" y="11"/>
                  </a:cubicBezTo>
                  <a:cubicBezTo>
                    <a:pt x="288" y="8"/>
                    <a:pt x="277" y="6"/>
                    <a:pt x="274" y="9"/>
                  </a:cubicBezTo>
                  <a:cubicBezTo>
                    <a:pt x="270" y="12"/>
                    <a:pt x="254" y="5"/>
                    <a:pt x="251" y="9"/>
                  </a:cubicBezTo>
                  <a:cubicBezTo>
                    <a:pt x="249" y="12"/>
                    <a:pt x="229" y="11"/>
                    <a:pt x="223" y="12"/>
                  </a:cubicBezTo>
                  <a:cubicBezTo>
                    <a:pt x="217" y="13"/>
                    <a:pt x="232" y="17"/>
                    <a:pt x="232" y="20"/>
                  </a:cubicBezTo>
                  <a:cubicBezTo>
                    <a:pt x="231" y="22"/>
                    <a:pt x="213" y="20"/>
                    <a:pt x="217" y="24"/>
                  </a:cubicBezTo>
                  <a:cubicBezTo>
                    <a:pt x="220" y="29"/>
                    <a:pt x="232" y="32"/>
                    <a:pt x="238" y="38"/>
                  </a:cubicBezTo>
                  <a:cubicBezTo>
                    <a:pt x="244" y="43"/>
                    <a:pt x="234" y="40"/>
                    <a:pt x="227" y="36"/>
                  </a:cubicBezTo>
                  <a:cubicBezTo>
                    <a:pt x="221" y="31"/>
                    <a:pt x="212" y="33"/>
                    <a:pt x="208" y="29"/>
                  </a:cubicBezTo>
                  <a:cubicBezTo>
                    <a:pt x="204" y="24"/>
                    <a:pt x="190" y="21"/>
                    <a:pt x="186" y="24"/>
                  </a:cubicBezTo>
                  <a:cubicBezTo>
                    <a:pt x="181" y="27"/>
                    <a:pt x="196" y="32"/>
                    <a:pt x="196" y="35"/>
                  </a:cubicBezTo>
                  <a:cubicBezTo>
                    <a:pt x="196" y="39"/>
                    <a:pt x="186" y="35"/>
                    <a:pt x="184" y="36"/>
                  </a:cubicBezTo>
                  <a:cubicBezTo>
                    <a:pt x="183" y="37"/>
                    <a:pt x="174" y="27"/>
                    <a:pt x="169" y="27"/>
                  </a:cubicBezTo>
                  <a:cubicBezTo>
                    <a:pt x="164" y="27"/>
                    <a:pt x="168" y="32"/>
                    <a:pt x="168" y="38"/>
                  </a:cubicBezTo>
                  <a:cubicBezTo>
                    <a:pt x="168" y="44"/>
                    <a:pt x="158" y="48"/>
                    <a:pt x="161" y="44"/>
                  </a:cubicBezTo>
                  <a:cubicBezTo>
                    <a:pt x="164" y="40"/>
                    <a:pt x="162" y="29"/>
                    <a:pt x="157" y="27"/>
                  </a:cubicBezTo>
                  <a:cubicBezTo>
                    <a:pt x="151" y="25"/>
                    <a:pt x="138" y="31"/>
                    <a:pt x="131" y="31"/>
                  </a:cubicBezTo>
                  <a:cubicBezTo>
                    <a:pt x="124" y="30"/>
                    <a:pt x="115" y="33"/>
                    <a:pt x="121" y="36"/>
                  </a:cubicBezTo>
                  <a:cubicBezTo>
                    <a:pt x="127" y="40"/>
                    <a:pt x="121" y="42"/>
                    <a:pt x="115" y="38"/>
                  </a:cubicBezTo>
                  <a:cubicBezTo>
                    <a:pt x="110" y="34"/>
                    <a:pt x="93" y="38"/>
                    <a:pt x="96" y="40"/>
                  </a:cubicBezTo>
                  <a:cubicBezTo>
                    <a:pt x="100" y="43"/>
                    <a:pt x="101" y="50"/>
                    <a:pt x="99" y="53"/>
                  </a:cubicBezTo>
                  <a:cubicBezTo>
                    <a:pt x="97" y="56"/>
                    <a:pt x="89" y="50"/>
                    <a:pt x="83" y="50"/>
                  </a:cubicBezTo>
                  <a:cubicBezTo>
                    <a:pt x="76" y="51"/>
                    <a:pt x="43" y="67"/>
                    <a:pt x="45" y="71"/>
                  </a:cubicBezTo>
                  <a:cubicBezTo>
                    <a:pt x="47" y="75"/>
                    <a:pt x="61" y="72"/>
                    <a:pt x="65" y="74"/>
                  </a:cubicBezTo>
                  <a:cubicBezTo>
                    <a:pt x="70" y="77"/>
                    <a:pt x="64" y="86"/>
                    <a:pt x="58" y="90"/>
                  </a:cubicBezTo>
                  <a:cubicBezTo>
                    <a:pt x="53" y="94"/>
                    <a:pt x="32" y="90"/>
                    <a:pt x="32" y="95"/>
                  </a:cubicBezTo>
                  <a:cubicBezTo>
                    <a:pt x="31" y="99"/>
                    <a:pt x="0" y="100"/>
                    <a:pt x="0" y="107"/>
                  </a:cubicBezTo>
                  <a:cubicBezTo>
                    <a:pt x="0" y="110"/>
                    <a:pt x="1" y="112"/>
                    <a:pt x="5" y="113"/>
                  </a:cubicBezTo>
                  <a:cubicBezTo>
                    <a:pt x="9" y="114"/>
                    <a:pt x="15" y="113"/>
                    <a:pt x="19" y="117"/>
                  </a:cubicBezTo>
                  <a:cubicBezTo>
                    <a:pt x="23" y="122"/>
                    <a:pt x="34" y="122"/>
                    <a:pt x="42" y="119"/>
                  </a:cubicBezTo>
                  <a:cubicBezTo>
                    <a:pt x="49" y="116"/>
                    <a:pt x="55" y="119"/>
                    <a:pt x="55" y="124"/>
                  </a:cubicBezTo>
                  <a:cubicBezTo>
                    <a:pt x="55" y="128"/>
                    <a:pt x="37" y="122"/>
                    <a:pt x="32" y="125"/>
                  </a:cubicBezTo>
                  <a:cubicBezTo>
                    <a:pt x="27" y="129"/>
                    <a:pt x="11" y="126"/>
                    <a:pt x="12" y="129"/>
                  </a:cubicBezTo>
                  <a:cubicBezTo>
                    <a:pt x="12" y="133"/>
                    <a:pt x="20" y="132"/>
                    <a:pt x="27" y="133"/>
                  </a:cubicBezTo>
                  <a:cubicBezTo>
                    <a:pt x="33" y="135"/>
                    <a:pt x="27" y="137"/>
                    <a:pt x="27" y="140"/>
                  </a:cubicBezTo>
                  <a:cubicBezTo>
                    <a:pt x="27" y="143"/>
                    <a:pt x="30" y="142"/>
                    <a:pt x="37" y="146"/>
                  </a:cubicBezTo>
                  <a:cubicBezTo>
                    <a:pt x="43" y="149"/>
                    <a:pt x="54" y="151"/>
                    <a:pt x="51" y="147"/>
                  </a:cubicBezTo>
                  <a:cubicBezTo>
                    <a:pt x="47" y="143"/>
                    <a:pt x="57" y="144"/>
                    <a:pt x="59" y="146"/>
                  </a:cubicBezTo>
                  <a:cubicBezTo>
                    <a:pt x="61" y="148"/>
                    <a:pt x="66" y="143"/>
                    <a:pt x="70" y="144"/>
                  </a:cubicBezTo>
                  <a:cubicBezTo>
                    <a:pt x="75" y="145"/>
                    <a:pt x="77" y="140"/>
                    <a:pt x="80" y="142"/>
                  </a:cubicBezTo>
                  <a:cubicBezTo>
                    <a:pt x="84" y="145"/>
                    <a:pt x="102" y="146"/>
                    <a:pt x="108" y="149"/>
                  </a:cubicBezTo>
                  <a:cubicBezTo>
                    <a:pt x="114" y="153"/>
                    <a:pt x="122" y="153"/>
                    <a:pt x="121" y="158"/>
                  </a:cubicBezTo>
                  <a:cubicBezTo>
                    <a:pt x="120" y="163"/>
                    <a:pt x="126" y="166"/>
                    <a:pt x="133" y="169"/>
                  </a:cubicBezTo>
                  <a:cubicBezTo>
                    <a:pt x="139" y="172"/>
                    <a:pt x="141" y="179"/>
                    <a:pt x="140" y="183"/>
                  </a:cubicBezTo>
                  <a:cubicBezTo>
                    <a:pt x="140" y="187"/>
                    <a:pt x="148" y="190"/>
                    <a:pt x="146" y="192"/>
                  </a:cubicBezTo>
                  <a:cubicBezTo>
                    <a:pt x="145" y="194"/>
                    <a:pt x="146" y="197"/>
                    <a:pt x="151" y="201"/>
                  </a:cubicBezTo>
                  <a:cubicBezTo>
                    <a:pt x="155" y="205"/>
                    <a:pt x="144" y="208"/>
                    <a:pt x="146" y="211"/>
                  </a:cubicBezTo>
                  <a:cubicBezTo>
                    <a:pt x="149" y="215"/>
                    <a:pt x="142" y="222"/>
                    <a:pt x="150" y="223"/>
                  </a:cubicBezTo>
                  <a:cubicBezTo>
                    <a:pt x="158" y="224"/>
                    <a:pt x="157" y="217"/>
                    <a:pt x="163" y="217"/>
                  </a:cubicBezTo>
                  <a:cubicBezTo>
                    <a:pt x="169" y="217"/>
                    <a:pt x="163" y="223"/>
                    <a:pt x="166" y="226"/>
                  </a:cubicBezTo>
                  <a:cubicBezTo>
                    <a:pt x="169" y="229"/>
                    <a:pt x="176" y="228"/>
                    <a:pt x="182" y="233"/>
                  </a:cubicBezTo>
                  <a:cubicBezTo>
                    <a:pt x="189" y="239"/>
                    <a:pt x="185" y="241"/>
                    <a:pt x="179" y="237"/>
                  </a:cubicBezTo>
                  <a:cubicBezTo>
                    <a:pt x="173" y="233"/>
                    <a:pt x="156" y="234"/>
                    <a:pt x="156" y="235"/>
                  </a:cubicBezTo>
                  <a:cubicBezTo>
                    <a:pt x="156" y="237"/>
                    <a:pt x="175" y="247"/>
                    <a:pt x="179" y="246"/>
                  </a:cubicBezTo>
                  <a:cubicBezTo>
                    <a:pt x="183" y="244"/>
                    <a:pt x="189" y="252"/>
                    <a:pt x="187" y="254"/>
                  </a:cubicBezTo>
                  <a:cubicBezTo>
                    <a:pt x="184" y="257"/>
                    <a:pt x="185" y="263"/>
                    <a:pt x="185" y="266"/>
                  </a:cubicBezTo>
                  <a:cubicBezTo>
                    <a:pt x="184" y="269"/>
                    <a:pt x="178" y="266"/>
                    <a:pt x="174" y="267"/>
                  </a:cubicBezTo>
                  <a:cubicBezTo>
                    <a:pt x="170" y="267"/>
                    <a:pt x="167" y="268"/>
                    <a:pt x="167" y="273"/>
                  </a:cubicBezTo>
                  <a:cubicBezTo>
                    <a:pt x="167" y="277"/>
                    <a:pt x="161" y="280"/>
                    <a:pt x="160" y="285"/>
                  </a:cubicBezTo>
                  <a:cubicBezTo>
                    <a:pt x="160" y="290"/>
                    <a:pt x="165" y="290"/>
                    <a:pt x="169" y="292"/>
                  </a:cubicBezTo>
                  <a:cubicBezTo>
                    <a:pt x="172" y="294"/>
                    <a:pt x="163" y="296"/>
                    <a:pt x="162" y="300"/>
                  </a:cubicBezTo>
                  <a:cubicBezTo>
                    <a:pt x="162" y="303"/>
                    <a:pt x="171" y="310"/>
                    <a:pt x="174" y="312"/>
                  </a:cubicBezTo>
                  <a:cubicBezTo>
                    <a:pt x="177" y="314"/>
                    <a:pt x="174" y="322"/>
                    <a:pt x="175" y="326"/>
                  </a:cubicBezTo>
                  <a:cubicBezTo>
                    <a:pt x="177" y="331"/>
                    <a:pt x="181" y="325"/>
                    <a:pt x="180" y="331"/>
                  </a:cubicBezTo>
                  <a:cubicBezTo>
                    <a:pt x="180" y="336"/>
                    <a:pt x="184" y="336"/>
                    <a:pt x="185" y="339"/>
                  </a:cubicBezTo>
                  <a:cubicBezTo>
                    <a:pt x="185" y="343"/>
                    <a:pt x="193" y="342"/>
                    <a:pt x="191" y="346"/>
                  </a:cubicBezTo>
                  <a:cubicBezTo>
                    <a:pt x="190" y="351"/>
                    <a:pt x="193" y="354"/>
                    <a:pt x="195" y="357"/>
                  </a:cubicBezTo>
                  <a:cubicBezTo>
                    <a:pt x="197" y="359"/>
                    <a:pt x="203" y="363"/>
                    <a:pt x="204" y="367"/>
                  </a:cubicBezTo>
                  <a:cubicBezTo>
                    <a:pt x="206" y="370"/>
                    <a:pt x="209" y="374"/>
                    <a:pt x="214" y="373"/>
                  </a:cubicBezTo>
                  <a:cubicBezTo>
                    <a:pt x="218" y="372"/>
                    <a:pt x="219" y="376"/>
                    <a:pt x="222" y="375"/>
                  </a:cubicBezTo>
                  <a:cubicBezTo>
                    <a:pt x="226" y="375"/>
                    <a:pt x="231" y="377"/>
                    <a:pt x="232" y="380"/>
                  </a:cubicBezTo>
                  <a:cubicBezTo>
                    <a:pt x="233" y="382"/>
                    <a:pt x="244" y="385"/>
                    <a:pt x="247" y="385"/>
                  </a:cubicBezTo>
                  <a:cubicBezTo>
                    <a:pt x="250" y="386"/>
                    <a:pt x="250" y="380"/>
                    <a:pt x="253" y="379"/>
                  </a:cubicBezTo>
                  <a:cubicBezTo>
                    <a:pt x="256" y="377"/>
                    <a:pt x="255" y="366"/>
                    <a:pt x="257" y="366"/>
                  </a:cubicBezTo>
                  <a:cubicBezTo>
                    <a:pt x="260" y="365"/>
                    <a:pt x="259" y="353"/>
                    <a:pt x="257" y="352"/>
                  </a:cubicBezTo>
                  <a:cubicBezTo>
                    <a:pt x="254" y="351"/>
                    <a:pt x="255" y="347"/>
                    <a:pt x="261" y="348"/>
                  </a:cubicBezTo>
                  <a:cubicBezTo>
                    <a:pt x="266" y="349"/>
                    <a:pt x="264" y="343"/>
                    <a:pt x="267" y="343"/>
                  </a:cubicBezTo>
                  <a:cubicBezTo>
                    <a:pt x="270" y="342"/>
                    <a:pt x="269" y="337"/>
                    <a:pt x="271" y="336"/>
                  </a:cubicBezTo>
                  <a:cubicBezTo>
                    <a:pt x="273" y="336"/>
                    <a:pt x="272" y="332"/>
                    <a:pt x="271" y="330"/>
                  </a:cubicBezTo>
                  <a:cubicBezTo>
                    <a:pt x="269" y="328"/>
                    <a:pt x="271" y="327"/>
                    <a:pt x="274" y="326"/>
                  </a:cubicBezTo>
                  <a:cubicBezTo>
                    <a:pt x="277" y="326"/>
                    <a:pt x="276" y="321"/>
                    <a:pt x="272" y="320"/>
                  </a:cubicBezTo>
                  <a:cubicBezTo>
                    <a:pt x="268" y="318"/>
                    <a:pt x="270" y="314"/>
                    <a:pt x="274" y="317"/>
                  </a:cubicBezTo>
                  <a:cubicBezTo>
                    <a:pt x="278" y="319"/>
                    <a:pt x="281" y="317"/>
                    <a:pt x="278" y="314"/>
                  </a:cubicBezTo>
                  <a:cubicBezTo>
                    <a:pt x="276" y="311"/>
                    <a:pt x="281" y="310"/>
                    <a:pt x="286" y="309"/>
                  </a:cubicBezTo>
                  <a:cubicBezTo>
                    <a:pt x="292" y="309"/>
                    <a:pt x="294" y="306"/>
                    <a:pt x="293" y="302"/>
                  </a:cubicBezTo>
                  <a:cubicBezTo>
                    <a:pt x="292" y="298"/>
                    <a:pt x="299" y="298"/>
                    <a:pt x="298" y="302"/>
                  </a:cubicBezTo>
                  <a:cubicBezTo>
                    <a:pt x="296" y="305"/>
                    <a:pt x="297" y="309"/>
                    <a:pt x="299" y="306"/>
                  </a:cubicBezTo>
                  <a:cubicBezTo>
                    <a:pt x="302" y="304"/>
                    <a:pt x="307" y="306"/>
                    <a:pt x="315" y="303"/>
                  </a:cubicBezTo>
                  <a:cubicBezTo>
                    <a:pt x="323" y="301"/>
                    <a:pt x="332" y="294"/>
                    <a:pt x="334" y="287"/>
                  </a:cubicBezTo>
                  <a:cubicBezTo>
                    <a:pt x="336" y="280"/>
                    <a:pt x="345" y="281"/>
                    <a:pt x="344" y="277"/>
                  </a:cubicBezTo>
                  <a:cubicBezTo>
                    <a:pt x="343" y="272"/>
                    <a:pt x="346" y="270"/>
                    <a:pt x="352" y="273"/>
                  </a:cubicBezTo>
                  <a:cubicBezTo>
                    <a:pt x="358" y="276"/>
                    <a:pt x="353" y="271"/>
                    <a:pt x="360" y="271"/>
                  </a:cubicBezTo>
                  <a:cubicBezTo>
                    <a:pt x="367" y="271"/>
                    <a:pt x="366" y="269"/>
                    <a:pt x="373" y="269"/>
                  </a:cubicBezTo>
                  <a:cubicBezTo>
                    <a:pt x="379" y="268"/>
                    <a:pt x="397" y="265"/>
                    <a:pt x="403" y="260"/>
                  </a:cubicBezTo>
                  <a:cubicBezTo>
                    <a:pt x="409" y="255"/>
                    <a:pt x="422" y="251"/>
                    <a:pt x="427" y="248"/>
                  </a:cubicBezTo>
                  <a:cubicBezTo>
                    <a:pt x="432" y="245"/>
                    <a:pt x="433" y="242"/>
                    <a:pt x="430" y="244"/>
                  </a:cubicBezTo>
                  <a:cubicBezTo>
                    <a:pt x="427" y="245"/>
                    <a:pt x="420" y="246"/>
                    <a:pt x="415" y="244"/>
                  </a:cubicBezTo>
                  <a:cubicBezTo>
                    <a:pt x="410" y="243"/>
                    <a:pt x="402" y="239"/>
                    <a:pt x="396" y="242"/>
                  </a:cubicBezTo>
                  <a:cubicBezTo>
                    <a:pt x="391" y="245"/>
                    <a:pt x="394" y="237"/>
                    <a:pt x="399" y="237"/>
                  </a:cubicBezTo>
                  <a:cubicBezTo>
                    <a:pt x="404" y="236"/>
                    <a:pt x="402" y="234"/>
                    <a:pt x="400" y="229"/>
                  </a:cubicBezTo>
                  <a:cubicBezTo>
                    <a:pt x="399" y="224"/>
                    <a:pt x="408" y="227"/>
                    <a:pt x="412" y="233"/>
                  </a:cubicBezTo>
                  <a:cubicBezTo>
                    <a:pt x="416" y="238"/>
                    <a:pt x="424" y="241"/>
                    <a:pt x="431" y="239"/>
                  </a:cubicBezTo>
                  <a:cubicBezTo>
                    <a:pt x="438" y="237"/>
                    <a:pt x="431" y="231"/>
                    <a:pt x="434" y="228"/>
                  </a:cubicBezTo>
                  <a:cubicBezTo>
                    <a:pt x="437" y="224"/>
                    <a:pt x="413" y="212"/>
                    <a:pt x="412" y="208"/>
                  </a:cubicBezTo>
                  <a:cubicBezTo>
                    <a:pt x="411" y="204"/>
                    <a:pt x="418" y="207"/>
                    <a:pt x="424" y="210"/>
                  </a:cubicBezTo>
                  <a:cubicBezTo>
                    <a:pt x="431" y="213"/>
                    <a:pt x="432" y="205"/>
                    <a:pt x="432" y="201"/>
                  </a:cubicBezTo>
                  <a:cubicBezTo>
                    <a:pt x="432" y="198"/>
                    <a:pt x="418" y="197"/>
                    <a:pt x="412" y="201"/>
                  </a:cubicBezTo>
                  <a:cubicBezTo>
                    <a:pt x="406" y="204"/>
                    <a:pt x="400" y="196"/>
                    <a:pt x="408" y="195"/>
                  </a:cubicBezTo>
                  <a:cubicBezTo>
                    <a:pt x="417" y="194"/>
                    <a:pt x="409" y="191"/>
                    <a:pt x="412" y="188"/>
                  </a:cubicBezTo>
                  <a:cubicBezTo>
                    <a:pt x="414" y="186"/>
                    <a:pt x="425" y="196"/>
                    <a:pt x="430" y="194"/>
                  </a:cubicBezTo>
                  <a:cubicBezTo>
                    <a:pt x="436" y="192"/>
                    <a:pt x="440" y="194"/>
                    <a:pt x="444" y="190"/>
                  </a:cubicBezTo>
                  <a:cubicBezTo>
                    <a:pt x="449" y="187"/>
                    <a:pt x="436" y="183"/>
                    <a:pt x="433" y="180"/>
                  </a:cubicBezTo>
                  <a:cubicBezTo>
                    <a:pt x="431" y="177"/>
                    <a:pt x="447" y="178"/>
                    <a:pt x="452" y="178"/>
                  </a:cubicBezTo>
                  <a:cubicBezTo>
                    <a:pt x="457" y="178"/>
                    <a:pt x="458" y="171"/>
                    <a:pt x="454" y="172"/>
                  </a:cubicBezTo>
                  <a:cubicBezTo>
                    <a:pt x="450" y="174"/>
                    <a:pt x="436" y="167"/>
                    <a:pt x="439" y="163"/>
                  </a:cubicBezTo>
                  <a:cubicBezTo>
                    <a:pt x="442" y="159"/>
                    <a:pt x="447" y="164"/>
                    <a:pt x="454" y="161"/>
                  </a:cubicBezTo>
                  <a:cubicBezTo>
                    <a:pt x="460" y="157"/>
                    <a:pt x="454" y="145"/>
                    <a:pt x="450" y="145"/>
                  </a:cubicBezTo>
                  <a:cubicBezTo>
                    <a:pt x="445" y="145"/>
                    <a:pt x="435" y="144"/>
                    <a:pt x="435" y="141"/>
                  </a:cubicBezTo>
                  <a:cubicBezTo>
                    <a:pt x="435" y="139"/>
                    <a:pt x="426" y="137"/>
                    <a:pt x="429" y="135"/>
                  </a:cubicBezTo>
                  <a:cubicBezTo>
                    <a:pt x="431" y="133"/>
                    <a:pt x="434" y="138"/>
                    <a:pt x="440" y="133"/>
                  </a:cubicBezTo>
                  <a:cubicBezTo>
                    <a:pt x="446" y="129"/>
                    <a:pt x="458" y="134"/>
                    <a:pt x="463" y="133"/>
                  </a:cubicBezTo>
                  <a:cubicBezTo>
                    <a:pt x="468" y="132"/>
                    <a:pt x="461" y="123"/>
                    <a:pt x="458" y="124"/>
                  </a:cubicBezTo>
                  <a:cubicBezTo>
                    <a:pt x="455" y="126"/>
                    <a:pt x="444" y="127"/>
                    <a:pt x="444" y="121"/>
                  </a:cubicBezTo>
                  <a:cubicBezTo>
                    <a:pt x="443" y="116"/>
                    <a:pt x="453" y="121"/>
                    <a:pt x="455" y="119"/>
                  </a:cubicBezTo>
                  <a:cubicBezTo>
                    <a:pt x="457" y="116"/>
                    <a:pt x="441" y="110"/>
                    <a:pt x="438" y="115"/>
                  </a:cubicBezTo>
                  <a:cubicBezTo>
                    <a:pt x="436" y="120"/>
                    <a:pt x="427" y="119"/>
                    <a:pt x="432" y="116"/>
                  </a:cubicBezTo>
                  <a:cubicBezTo>
                    <a:pt x="436" y="113"/>
                    <a:pt x="437" y="104"/>
                    <a:pt x="437" y="100"/>
                  </a:cubicBezTo>
                  <a:cubicBezTo>
                    <a:pt x="436" y="96"/>
                    <a:pt x="454" y="96"/>
                    <a:pt x="452" y="89"/>
                  </a:cubicBezTo>
                  <a:cubicBezTo>
                    <a:pt x="450" y="82"/>
                    <a:pt x="460" y="80"/>
                    <a:pt x="466" y="80"/>
                  </a:cubicBezTo>
                  <a:cubicBezTo>
                    <a:pt x="471" y="80"/>
                    <a:pt x="465" y="73"/>
                    <a:pt x="460" y="73"/>
                  </a:cubicBezTo>
                  <a:cubicBezTo>
                    <a:pt x="454" y="74"/>
                    <a:pt x="449" y="80"/>
                    <a:pt x="446" y="78"/>
                  </a:cubicBezTo>
                  <a:cubicBezTo>
                    <a:pt x="443" y="75"/>
                    <a:pt x="452" y="71"/>
                    <a:pt x="457" y="71"/>
                  </a:cubicBezTo>
                  <a:cubicBezTo>
                    <a:pt x="462" y="71"/>
                    <a:pt x="474" y="70"/>
                    <a:pt x="479" y="68"/>
                  </a:cubicBezTo>
                  <a:cubicBezTo>
                    <a:pt x="483" y="65"/>
                    <a:pt x="471" y="63"/>
                    <a:pt x="463" y="64"/>
                  </a:cubicBezTo>
                  <a:cubicBezTo>
                    <a:pt x="455" y="65"/>
                    <a:pt x="455" y="62"/>
                    <a:pt x="467" y="61"/>
                  </a:cubicBezTo>
                  <a:cubicBezTo>
                    <a:pt x="479" y="61"/>
                    <a:pt x="477" y="59"/>
                    <a:pt x="486" y="58"/>
                  </a:cubicBezTo>
                  <a:cubicBezTo>
                    <a:pt x="494" y="57"/>
                    <a:pt x="491" y="53"/>
                    <a:pt x="497" y="53"/>
                  </a:cubicBezTo>
                  <a:cubicBezTo>
                    <a:pt x="502" y="53"/>
                    <a:pt x="515" y="47"/>
                    <a:pt x="515" y="44"/>
                  </a:cubicBezTo>
                  <a:cubicBezTo>
                    <a:pt x="515" y="42"/>
                    <a:pt x="496" y="36"/>
                    <a:pt x="487" y="36"/>
                  </a:cubicBezTo>
                  <a:close/>
                  <a:moveTo>
                    <a:pt x="176" y="253"/>
                  </a:moveTo>
                  <a:cubicBezTo>
                    <a:pt x="177" y="249"/>
                    <a:pt x="172" y="251"/>
                    <a:pt x="170" y="247"/>
                  </a:cubicBezTo>
                  <a:cubicBezTo>
                    <a:pt x="167" y="242"/>
                    <a:pt x="154" y="240"/>
                    <a:pt x="153" y="244"/>
                  </a:cubicBezTo>
                  <a:cubicBezTo>
                    <a:pt x="153" y="245"/>
                    <a:pt x="149" y="247"/>
                    <a:pt x="152" y="251"/>
                  </a:cubicBezTo>
                  <a:cubicBezTo>
                    <a:pt x="155" y="254"/>
                    <a:pt x="157" y="253"/>
                    <a:pt x="161" y="256"/>
                  </a:cubicBezTo>
                  <a:cubicBezTo>
                    <a:pt x="165" y="260"/>
                    <a:pt x="176" y="257"/>
                    <a:pt x="176" y="253"/>
                  </a:cubicBezTo>
                  <a:close/>
                </a:path>
              </a:pathLst>
            </a:custGeom>
            <a:solidFill>
              <a:srgbClr val="D9D9D9"/>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46" name="Freeform 125"/>
            <p:cNvSpPr>
              <a:spLocks noEditPoints="1"/>
            </p:cNvSpPr>
            <p:nvPr/>
          </p:nvSpPr>
          <p:spPr bwMode="auto">
            <a:xfrm>
              <a:off x="2208819" y="1365511"/>
              <a:ext cx="2260732" cy="1795453"/>
            </a:xfrm>
            <a:custGeom>
              <a:avLst/>
              <a:gdLst>
                <a:gd name="T0" fmla="*/ 153 w 750"/>
                <a:gd name="T1" fmla="*/ 509 h 577"/>
                <a:gd name="T2" fmla="*/ 141 w 750"/>
                <a:gd name="T3" fmla="*/ 169 h 577"/>
                <a:gd name="T4" fmla="*/ 289 w 750"/>
                <a:gd name="T5" fmla="*/ 187 h 577"/>
                <a:gd name="T6" fmla="*/ 192 w 750"/>
                <a:gd name="T7" fmla="*/ 200 h 577"/>
                <a:gd name="T8" fmla="*/ 288 w 750"/>
                <a:gd name="T9" fmla="*/ 249 h 577"/>
                <a:gd name="T10" fmla="*/ 177 w 750"/>
                <a:gd name="T11" fmla="*/ 144 h 577"/>
                <a:gd name="T12" fmla="*/ 155 w 750"/>
                <a:gd name="T13" fmla="*/ 138 h 577"/>
                <a:gd name="T14" fmla="*/ 276 w 750"/>
                <a:gd name="T15" fmla="*/ 158 h 577"/>
                <a:gd name="T16" fmla="*/ 222 w 750"/>
                <a:gd name="T17" fmla="*/ 107 h 577"/>
                <a:gd name="T18" fmla="*/ 308 w 750"/>
                <a:gd name="T19" fmla="*/ 88 h 577"/>
                <a:gd name="T20" fmla="*/ 311 w 750"/>
                <a:gd name="T21" fmla="*/ 120 h 577"/>
                <a:gd name="T22" fmla="*/ 313 w 750"/>
                <a:gd name="T23" fmla="*/ 137 h 577"/>
                <a:gd name="T24" fmla="*/ 405 w 750"/>
                <a:gd name="T25" fmla="*/ 109 h 577"/>
                <a:gd name="T26" fmla="*/ 367 w 750"/>
                <a:gd name="T27" fmla="*/ 173 h 577"/>
                <a:gd name="T28" fmla="*/ 513 w 750"/>
                <a:gd name="T29" fmla="*/ 163 h 577"/>
                <a:gd name="T30" fmla="*/ 433 w 750"/>
                <a:gd name="T31" fmla="*/ 112 h 577"/>
                <a:gd name="T32" fmla="*/ 446 w 750"/>
                <a:gd name="T33" fmla="*/ 62 h 577"/>
                <a:gd name="T34" fmla="*/ 438 w 750"/>
                <a:gd name="T35" fmla="*/ 49 h 577"/>
                <a:gd name="T36" fmla="*/ 474 w 750"/>
                <a:gd name="T37" fmla="*/ 89 h 577"/>
                <a:gd name="T38" fmla="*/ 521 w 750"/>
                <a:gd name="T39" fmla="*/ 134 h 577"/>
                <a:gd name="T40" fmla="*/ 594 w 750"/>
                <a:gd name="T41" fmla="*/ 64 h 577"/>
                <a:gd name="T42" fmla="*/ 567 w 750"/>
                <a:gd name="T43" fmla="*/ 6 h 577"/>
                <a:gd name="T44" fmla="*/ 425 w 750"/>
                <a:gd name="T45" fmla="*/ 34 h 577"/>
                <a:gd name="T46" fmla="*/ 466 w 750"/>
                <a:gd name="T47" fmla="*/ 328 h 577"/>
                <a:gd name="T48" fmla="*/ 618 w 750"/>
                <a:gd name="T49" fmla="*/ 253 h 577"/>
                <a:gd name="T50" fmla="*/ 557 w 750"/>
                <a:gd name="T51" fmla="*/ 203 h 577"/>
                <a:gd name="T52" fmla="*/ 466 w 750"/>
                <a:gd name="T53" fmla="*/ 186 h 577"/>
                <a:gd name="T54" fmla="*/ 526 w 750"/>
                <a:gd name="T55" fmla="*/ 230 h 577"/>
                <a:gd name="T56" fmla="*/ 550 w 750"/>
                <a:gd name="T57" fmla="*/ 305 h 577"/>
                <a:gd name="T58" fmla="*/ 634 w 750"/>
                <a:gd name="T59" fmla="*/ 312 h 577"/>
                <a:gd name="T60" fmla="*/ 509 w 750"/>
                <a:gd name="T61" fmla="*/ 179 h 577"/>
                <a:gd name="T62" fmla="*/ 719 w 750"/>
                <a:gd name="T63" fmla="*/ 478 h 577"/>
                <a:gd name="T64" fmla="*/ 82 w 750"/>
                <a:gd name="T65" fmla="*/ 469 h 577"/>
                <a:gd name="T66" fmla="*/ 613 w 750"/>
                <a:gd name="T67" fmla="*/ 512 h 577"/>
                <a:gd name="T68" fmla="*/ 719 w 750"/>
                <a:gd name="T69" fmla="*/ 454 h 577"/>
                <a:gd name="T70" fmla="*/ 668 w 750"/>
                <a:gd name="T71" fmla="*/ 418 h 577"/>
                <a:gd name="T72" fmla="*/ 630 w 750"/>
                <a:gd name="T73" fmla="*/ 394 h 577"/>
                <a:gd name="T74" fmla="*/ 570 w 750"/>
                <a:gd name="T75" fmla="*/ 345 h 577"/>
                <a:gd name="T76" fmla="*/ 543 w 750"/>
                <a:gd name="T77" fmla="*/ 405 h 577"/>
                <a:gd name="T78" fmla="*/ 497 w 750"/>
                <a:gd name="T79" fmla="*/ 461 h 577"/>
                <a:gd name="T80" fmla="*/ 402 w 750"/>
                <a:gd name="T81" fmla="*/ 392 h 577"/>
                <a:gd name="T82" fmla="*/ 432 w 750"/>
                <a:gd name="T83" fmla="*/ 321 h 577"/>
                <a:gd name="T84" fmla="*/ 484 w 750"/>
                <a:gd name="T85" fmla="*/ 288 h 577"/>
                <a:gd name="T86" fmla="*/ 475 w 750"/>
                <a:gd name="T87" fmla="*/ 253 h 577"/>
                <a:gd name="T88" fmla="*/ 433 w 750"/>
                <a:gd name="T89" fmla="*/ 256 h 577"/>
                <a:gd name="T90" fmla="*/ 401 w 750"/>
                <a:gd name="T91" fmla="*/ 202 h 577"/>
                <a:gd name="T92" fmla="*/ 387 w 750"/>
                <a:gd name="T93" fmla="*/ 217 h 577"/>
                <a:gd name="T94" fmla="*/ 379 w 750"/>
                <a:gd name="T95" fmla="*/ 271 h 577"/>
                <a:gd name="T96" fmla="*/ 367 w 750"/>
                <a:gd name="T97" fmla="*/ 260 h 577"/>
                <a:gd name="T98" fmla="*/ 298 w 750"/>
                <a:gd name="T99" fmla="*/ 259 h 577"/>
                <a:gd name="T100" fmla="*/ 200 w 750"/>
                <a:gd name="T101" fmla="*/ 253 h 577"/>
                <a:gd name="T102" fmla="*/ 72 w 750"/>
                <a:gd name="T103" fmla="*/ 254 h 577"/>
                <a:gd name="T104" fmla="*/ 35 w 750"/>
                <a:gd name="T105" fmla="*/ 254 h 577"/>
                <a:gd name="T106" fmla="*/ 95 w 750"/>
                <a:gd name="T107" fmla="*/ 439 h 577"/>
                <a:gd name="T108" fmla="*/ 135 w 750"/>
                <a:gd name="T109" fmla="*/ 491 h 577"/>
                <a:gd name="T110" fmla="*/ 465 w 750"/>
                <a:gd name="T111" fmla="*/ 514 h 577"/>
                <a:gd name="T112" fmla="*/ 523 w 750"/>
                <a:gd name="T113" fmla="*/ 571 h 577"/>
                <a:gd name="T114" fmla="*/ 646 w 750"/>
                <a:gd name="T115" fmla="*/ 539 h 577"/>
                <a:gd name="T116" fmla="*/ 181 w 750"/>
                <a:gd name="T117" fmla="*/ 303 h 577"/>
                <a:gd name="T118" fmla="*/ 180 w 750"/>
                <a:gd name="T119" fmla="*/ 292 h 577"/>
                <a:gd name="T120" fmla="*/ 376 w 750"/>
                <a:gd name="T121" fmla="*/ 489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0" h="577">
                  <a:moveTo>
                    <a:pt x="148" y="506"/>
                  </a:moveTo>
                  <a:cubicBezTo>
                    <a:pt x="145" y="503"/>
                    <a:pt x="139" y="504"/>
                    <a:pt x="138" y="502"/>
                  </a:cubicBezTo>
                  <a:cubicBezTo>
                    <a:pt x="137" y="499"/>
                    <a:pt x="131" y="490"/>
                    <a:pt x="128" y="491"/>
                  </a:cubicBezTo>
                  <a:cubicBezTo>
                    <a:pt x="125" y="491"/>
                    <a:pt x="121" y="491"/>
                    <a:pt x="117" y="488"/>
                  </a:cubicBezTo>
                  <a:cubicBezTo>
                    <a:pt x="114" y="485"/>
                    <a:pt x="111" y="485"/>
                    <a:pt x="108" y="487"/>
                  </a:cubicBezTo>
                  <a:cubicBezTo>
                    <a:pt x="106" y="489"/>
                    <a:pt x="111" y="489"/>
                    <a:pt x="111" y="491"/>
                  </a:cubicBezTo>
                  <a:cubicBezTo>
                    <a:pt x="111" y="493"/>
                    <a:pt x="113" y="494"/>
                    <a:pt x="115" y="493"/>
                  </a:cubicBezTo>
                  <a:cubicBezTo>
                    <a:pt x="117" y="493"/>
                    <a:pt x="119" y="498"/>
                    <a:pt x="121" y="498"/>
                  </a:cubicBezTo>
                  <a:cubicBezTo>
                    <a:pt x="123" y="498"/>
                    <a:pt x="124" y="502"/>
                    <a:pt x="126" y="502"/>
                  </a:cubicBezTo>
                  <a:cubicBezTo>
                    <a:pt x="129" y="502"/>
                    <a:pt x="130" y="505"/>
                    <a:pt x="131" y="506"/>
                  </a:cubicBezTo>
                  <a:cubicBezTo>
                    <a:pt x="132" y="508"/>
                    <a:pt x="135" y="506"/>
                    <a:pt x="135" y="508"/>
                  </a:cubicBezTo>
                  <a:cubicBezTo>
                    <a:pt x="135" y="510"/>
                    <a:pt x="138" y="511"/>
                    <a:pt x="139" y="513"/>
                  </a:cubicBezTo>
                  <a:cubicBezTo>
                    <a:pt x="144" y="514"/>
                    <a:pt x="148" y="514"/>
                    <a:pt x="152" y="513"/>
                  </a:cubicBezTo>
                  <a:cubicBezTo>
                    <a:pt x="152" y="512"/>
                    <a:pt x="153" y="510"/>
                    <a:pt x="153" y="509"/>
                  </a:cubicBezTo>
                  <a:cubicBezTo>
                    <a:pt x="154" y="507"/>
                    <a:pt x="150" y="509"/>
                    <a:pt x="148" y="506"/>
                  </a:cubicBezTo>
                  <a:close/>
                  <a:moveTo>
                    <a:pt x="142" y="209"/>
                  </a:moveTo>
                  <a:cubicBezTo>
                    <a:pt x="148" y="211"/>
                    <a:pt x="149" y="223"/>
                    <a:pt x="153" y="223"/>
                  </a:cubicBezTo>
                  <a:cubicBezTo>
                    <a:pt x="156" y="223"/>
                    <a:pt x="154" y="219"/>
                    <a:pt x="159" y="219"/>
                  </a:cubicBezTo>
                  <a:cubicBezTo>
                    <a:pt x="164" y="219"/>
                    <a:pt x="163" y="217"/>
                    <a:pt x="167" y="217"/>
                  </a:cubicBezTo>
                  <a:cubicBezTo>
                    <a:pt x="172" y="217"/>
                    <a:pt x="176" y="216"/>
                    <a:pt x="176" y="211"/>
                  </a:cubicBezTo>
                  <a:cubicBezTo>
                    <a:pt x="176" y="205"/>
                    <a:pt x="179" y="203"/>
                    <a:pt x="183" y="202"/>
                  </a:cubicBezTo>
                  <a:cubicBezTo>
                    <a:pt x="188" y="201"/>
                    <a:pt x="184" y="196"/>
                    <a:pt x="190" y="194"/>
                  </a:cubicBezTo>
                  <a:cubicBezTo>
                    <a:pt x="196" y="193"/>
                    <a:pt x="214" y="185"/>
                    <a:pt x="217" y="183"/>
                  </a:cubicBezTo>
                  <a:cubicBezTo>
                    <a:pt x="220" y="181"/>
                    <a:pt x="213" y="178"/>
                    <a:pt x="207" y="174"/>
                  </a:cubicBezTo>
                  <a:cubicBezTo>
                    <a:pt x="200" y="169"/>
                    <a:pt x="195" y="168"/>
                    <a:pt x="189" y="172"/>
                  </a:cubicBezTo>
                  <a:cubicBezTo>
                    <a:pt x="184" y="175"/>
                    <a:pt x="188" y="168"/>
                    <a:pt x="184" y="170"/>
                  </a:cubicBezTo>
                  <a:cubicBezTo>
                    <a:pt x="180" y="172"/>
                    <a:pt x="169" y="167"/>
                    <a:pt x="167" y="165"/>
                  </a:cubicBezTo>
                  <a:cubicBezTo>
                    <a:pt x="166" y="163"/>
                    <a:pt x="146" y="169"/>
                    <a:pt x="141" y="169"/>
                  </a:cubicBezTo>
                  <a:cubicBezTo>
                    <a:pt x="136" y="169"/>
                    <a:pt x="141" y="174"/>
                    <a:pt x="145" y="177"/>
                  </a:cubicBezTo>
                  <a:cubicBezTo>
                    <a:pt x="148" y="180"/>
                    <a:pt x="136" y="188"/>
                    <a:pt x="139" y="190"/>
                  </a:cubicBezTo>
                  <a:cubicBezTo>
                    <a:pt x="141" y="191"/>
                    <a:pt x="136" y="196"/>
                    <a:pt x="131" y="202"/>
                  </a:cubicBezTo>
                  <a:cubicBezTo>
                    <a:pt x="126" y="208"/>
                    <a:pt x="135" y="208"/>
                    <a:pt x="142" y="209"/>
                  </a:cubicBezTo>
                  <a:close/>
                  <a:moveTo>
                    <a:pt x="328" y="240"/>
                  </a:moveTo>
                  <a:cubicBezTo>
                    <a:pt x="330" y="237"/>
                    <a:pt x="340" y="245"/>
                    <a:pt x="340" y="240"/>
                  </a:cubicBezTo>
                  <a:cubicBezTo>
                    <a:pt x="341" y="234"/>
                    <a:pt x="330" y="231"/>
                    <a:pt x="325" y="228"/>
                  </a:cubicBezTo>
                  <a:cubicBezTo>
                    <a:pt x="321" y="225"/>
                    <a:pt x="319" y="227"/>
                    <a:pt x="312" y="222"/>
                  </a:cubicBezTo>
                  <a:cubicBezTo>
                    <a:pt x="305" y="217"/>
                    <a:pt x="314" y="214"/>
                    <a:pt x="308" y="210"/>
                  </a:cubicBezTo>
                  <a:cubicBezTo>
                    <a:pt x="303" y="206"/>
                    <a:pt x="301" y="194"/>
                    <a:pt x="305" y="191"/>
                  </a:cubicBezTo>
                  <a:cubicBezTo>
                    <a:pt x="309" y="187"/>
                    <a:pt x="313" y="181"/>
                    <a:pt x="306" y="179"/>
                  </a:cubicBezTo>
                  <a:cubicBezTo>
                    <a:pt x="300" y="176"/>
                    <a:pt x="289" y="181"/>
                    <a:pt x="290" y="183"/>
                  </a:cubicBezTo>
                  <a:cubicBezTo>
                    <a:pt x="291" y="184"/>
                    <a:pt x="300" y="189"/>
                    <a:pt x="300" y="191"/>
                  </a:cubicBezTo>
                  <a:cubicBezTo>
                    <a:pt x="300" y="194"/>
                    <a:pt x="292" y="185"/>
                    <a:pt x="289" y="187"/>
                  </a:cubicBezTo>
                  <a:cubicBezTo>
                    <a:pt x="286" y="189"/>
                    <a:pt x="282" y="183"/>
                    <a:pt x="280" y="187"/>
                  </a:cubicBezTo>
                  <a:cubicBezTo>
                    <a:pt x="277" y="191"/>
                    <a:pt x="283" y="204"/>
                    <a:pt x="285" y="208"/>
                  </a:cubicBezTo>
                  <a:cubicBezTo>
                    <a:pt x="288" y="211"/>
                    <a:pt x="283" y="211"/>
                    <a:pt x="280" y="212"/>
                  </a:cubicBezTo>
                  <a:cubicBezTo>
                    <a:pt x="277" y="213"/>
                    <a:pt x="277" y="202"/>
                    <a:pt x="274" y="197"/>
                  </a:cubicBezTo>
                  <a:cubicBezTo>
                    <a:pt x="271" y="193"/>
                    <a:pt x="259" y="188"/>
                    <a:pt x="258" y="191"/>
                  </a:cubicBezTo>
                  <a:cubicBezTo>
                    <a:pt x="257" y="194"/>
                    <a:pt x="266" y="194"/>
                    <a:pt x="264" y="199"/>
                  </a:cubicBezTo>
                  <a:cubicBezTo>
                    <a:pt x="263" y="203"/>
                    <a:pt x="259" y="196"/>
                    <a:pt x="255" y="199"/>
                  </a:cubicBezTo>
                  <a:cubicBezTo>
                    <a:pt x="251" y="203"/>
                    <a:pt x="251" y="200"/>
                    <a:pt x="252" y="197"/>
                  </a:cubicBezTo>
                  <a:cubicBezTo>
                    <a:pt x="253" y="194"/>
                    <a:pt x="246" y="190"/>
                    <a:pt x="239" y="191"/>
                  </a:cubicBezTo>
                  <a:cubicBezTo>
                    <a:pt x="231" y="191"/>
                    <a:pt x="235" y="197"/>
                    <a:pt x="233" y="199"/>
                  </a:cubicBezTo>
                  <a:cubicBezTo>
                    <a:pt x="231" y="200"/>
                    <a:pt x="220" y="197"/>
                    <a:pt x="227" y="196"/>
                  </a:cubicBezTo>
                  <a:cubicBezTo>
                    <a:pt x="234" y="194"/>
                    <a:pt x="231" y="190"/>
                    <a:pt x="228" y="186"/>
                  </a:cubicBezTo>
                  <a:cubicBezTo>
                    <a:pt x="226" y="182"/>
                    <a:pt x="218" y="187"/>
                    <a:pt x="207" y="191"/>
                  </a:cubicBezTo>
                  <a:cubicBezTo>
                    <a:pt x="195" y="195"/>
                    <a:pt x="190" y="200"/>
                    <a:pt x="192" y="200"/>
                  </a:cubicBezTo>
                  <a:cubicBezTo>
                    <a:pt x="193" y="200"/>
                    <a:pt x="193" y="202"/>
                    <a:pt x="189" y="206"/>
                  </a:cubicBezTo>
                  <a:cubicBezTo>
                    <a:pt x="184" y="210"/>
                    <a:pt x="189" y="213"/>
                    <a:pt x="193" y="213"/>
                  </a:cubicBezTo>
                  <a:cubicBezTo>
                    <a:pt x="197" y="213"/>
                    <a:pt x="194" y="216"/>
                    <a:pt x="196" y="217"/>
                  </a:cubicBezTo>
                  <a:cubicBezTo>
                    <a:pt x="199" y="218"/>
                    <a:pt x="212" y="212"/>
                    <a:pt x="216" y="215"/>
                  </a:cubicBezTo>
                  <a:cubicBezTo>
                    <a:pt x="220" y="217"/>
                    <a:pt x="194" y="219"/>
                    <a:pt x="194" y="223"/>
                  </a:cubicBezTo>
                  <a:cubicBezTo>
                    <a:pt x="194" y="228"/>
                    <a:pt x="208" y="230"/>
                    <a:pt x="219" y="228"/>
                  </a:cubicBezTo>
                  <a:cubicBezTo>
                    <a:pt x="229" y="227"/>
                    <a:pt x="248" y="230"/>
                    <a:pt x="248" y="233"/>
                  </a:cubicBezTo>
                  <a:cubicBezTo>
                    <a:pt x="248" y="235"/>
                    <a:pt x="235" y="234"/>
                    <a:pt x="226" y="234"/>
                  </a:cubicBezTo>
                  <a:cubicBezTo>
                    <a:pt x="217" y="234"/>
                    <a:pt x="201" y="237"/>
                    <a:pt x="201" y="240"/>
                  </a:cubicBezTo>
                  <a:cubicBezTo>
                    <a:pt x="202" y="243"/>
                    <a:pt x="203" y="243"/>
                    <a:pt x="213" y="247"/>
                  </a:cubicBezTo>
                  <a:cubicBezTo>
                    <a:pt x="223" y="252"/>
                    <a:pt x="233" y="245"/>
                    <a:pt x="232" y="252"/>
                  </a:cubicBezTo>
                  <a:cubicBezTo>
                    <a:pt x="232" y="258"/>
                    <a:pt x="238" y="259"/>
                    <a:pt x="251" y="260"/>
                  </a:cubicBezTo>
                  <a:cubicBezTo>
                    <a:pt x="264" y="260"/>
                    <a:pt x="270" y="254"/>
                    <a:pt x="276" y="254"/>
                  </a:cubicBezTo>
                  <a:cubicBezTo>
                    <a:pt x="282" y="255"/>
                    <a:pt x="285" y="253"/>
                    <a:pt x="288" y="249"/>
                  </a:cubicBezTo>
                  <a:cubicBezTo>
                    <a:pt x="291" y="245"/>
                    <a:pt x="294" y="247"/>
                    <a:pt x="295" y="249"/>
                  </a:cubicBezTo>
                  <a:cubicBezTo>
                    <a:pt x="295" y="252"/>
                    <a:pt x="304" y="251"/>
                    <a:pt x="305" y="253"/>
                  </a:cubicBezTo>
                  <a:cubicBezTo>
                    <a:pt x="310" y="258"/>
                    <a:pt x="326" y="256"/>
                    <a:pt x="332" y="253"/>
                  </a:cubicBezTo>
                  <a:cubicBezTo>
                    <a:pt x="338" y="250"/>
                    <a:pt x="329" y="242"/>
                    <a:pt x="326" y="246"/>
                  </a:cubicBezTo>
                  <a:cubicBezTo>
                    <a:pt x="323" y="250"/>
                    <a:pt x="321" y="247"/>
                    <a:pt x="320" y="246"/>
                  </a:cubicBezTo>
                  <a:cubicBezTo>
                    <a:pt x="319" y="244"/>
                    <a:pt x="326" y="243"/>
                    <a:pt x="328" y="240"/>
                  </a:cubicBezTo>
                  <a:close/>
                  <a:moveTo>
                    <a:pt x="186" y="148"/>
                  </a:moveTo>
                  <a:cubicBezTo>
                    <a:pt x="193" y="149"/>
                    <a:pt x="200" y="143"/>
                    <a:pt x="199" y="140"/>
                  </a:cubicBezTo>
                  <a:cubicBezTo>
                    <a:pt x="199" y="136"/>
                    <a:pt x="183" y="148"/>
                    <a:pt x="186" y="148"/>
                  </a:cubicBezTo>
                  <a:close/>
                  <a:moveTo>
                    <a:pt x="155" y="138"/>
                  </a:moveTo>
                  <a:cubicBezTo>
                    <a:pt x="158" y="139"/>
                    <a:pt x="155" y="144"/>
                    <a:pt x="158" y="143"/>
                  </a:cubicBezTo>
                  <a:cubicBezTo>
                    <a:pt x="161" y="141"/>
                    <a:pt x="162" y="141"/>
                    <a:pt x="164" y="141"/>
                  </a:cubicBezTo>
                  <a:cubicBezTo>
                    <a:pt x="168" y="143"/>
                    <a:pt x="169" y="139"/>
                    <a:pt x="171" y="137"/>
                  </a:cubicBezTo>
                  <a:cubicBezTo>
                    <a:pt x="173" y="135"/>
                    <a:pt x="172" y="144"/>
                    <a:pt x="177" y="144"/>
                  </a:cubicBezTo>
                  <a:cubicBezTo>
                    <a:pt x="181" y="144"/>
                    <a:pt x="180" y="135"/>
                    <a:pt x="184" y="138"/>
                  </a:cubicBezTo>
                  <a:cubicBezTo>
                    <a:pt x="188" y="140"/>
                    <a:pt x="189" y="137"/>
                    <a:pt x="190" y="134"/>
                  </a:cubicBezTo>
                  <a:cubicBezTo>
                    <a:pt x="190" y="131"/>
                    <a:pt x="190" y="127"/>
                    <a:pt x="195" y="126"/>
                  </a:cubicBezTo>
                  <a:cubicBezTo>
                    <a:pt x="199" y="125"/>
                    <a:pt x="195" y="130"/>
                    <a:pt x="197" y="134"/>
                  </a:cubicBezTo>
                  <a:cubicBezTo>
                    <a:pt x="200" y="138"/>
                    <a:pt x="205" y="134"/>
                    <a:pt x="205" y="132"/>
                  </a:cubicBezTo>
                  <a:cubicBezTo>
                    <a:pt x="205" y="129"/>
                    <a:pt x="212" y="131"/>
                    <a:pt x="212" y="128"/>
                  </a:cubicBezTo>
                  <a:cubicBezTo>
                    <a:pt x="211" y="126"/>
                    <a:pt x="214" y="125"/>
                    <a:pt x="212" y="122"/>
                  </a:cubicBezTo>
                  <a:cubicBezTo>
                    <a:pt x="210" y="119"/>
                    <a:pt x="215" y="120"/>
                    <a:pt x="217" y="118"/>
                  </a:cubicBezTo>
                  <a:cubicBezTo>
                    <a:pt x="219" y="115"/>
                    <a:pt x="214" y="117"/>
                    <a:pt x="210" y="114"/>
                  </a:cubicBezTo>
                  <a:cubicBezTo>
                    <a:pt x="207" y="110"/>
                    <a:pt x="205" y="115"/>
                    <a:pt x="205" y="117"/>
                  </a:cubicBezTo>
                  <a:cubicBezTo>
                    <a:pt x="205" y="119"/>
                    <a:pt x="198" y="118"/>
                    <a:pt x="194" y="116"/>
                  </a:cubicBezTo>
                  <a:cubicBezTo>
                    <a:pt x="190" y="115"/>
                    <a:pt x="184" y="121"/>
                    <a:pt x="179" y="124"/>
                  </a:cubicBezTo>
                  <a:cubicBezTo>
                    <a:pt x="173" y="127"/>
                    <a:pt x="172" y="132"/>
                    <a:pt x="167" y="132"/>
                  </a:cubicBezTo>
                  <a:cubicBezTo>
                    <a:pt x="161" y="131"/>
                    <a:pt x="153" y="137"/>
                    <a:pt x="155" y="138"/>
                  </a:cubicBezTo>
                  <a:close/>
                  <a:moveTo>
                    <a:pt x="214" y="136"/>
                  </a:moveTo>
                  <a:cubicBezTo>
                    <a:pt x="208" y="136"/>
                    <a:pt x="209" y="141"/>
                    <a:pt x="215" y="141"/>
                  </a:cubicBezTo>
                  <a:cubicBezTo>
                    <a:pt x="221" y="141"/>
                    <a:pt x="223" y="143"/>
                    <a:pt x="214" y="143"/>
                  </a:cubicBezTo>
                  <a:cubicBezTo>
                    <a:pt x="205" y="143"/>
                    <a:pt x="202" y="150"/>
                    <a:pt x="208" y="149"/>
                  </a:cubicBezTo>
                  <a:cubicBezTo>
                    <a:pt x="214" y="147"/>
                    <a:pt x="221" y="147"/>
                    <a:pt x="216" y="149"/>
                  </a:cubicBezTo>
                  <a:cubicBezTo>
                    <a:pt x="212" y="150"/>
                    <a:pt x="200" y="151"/>
                    <a:pt x="201" y="153"/>
                  </a:cubicBezTo>
                  <a:cubicBezTo>
                    <a:pt x="202" y="155"/>
                    <a:pt x="207" y="155"/>
                    <a:pt x="212" y="156"/>
                  </a:cubicBezTo>
                  <a:cubicBezTo>
                    <a:pt x="217" y="158"/>
                    <a:pt x="220" y="159"/>
                    <a:pt x="224" y="155"/>
                  </a:cubicBezTo>
                  <a:cubicBezTo>
                    <a:pt x="227" y="151"/>
                    <a:pt x="232" y="147"/>
                    <a:pt x="230" y="153"/>
                  </a:cubicBezTo>
                  <a:cubicBezTo>
                    <a:pt x="229" y="158"/>
                    <a:pt x="236" y="154"/>
                    <a:pt x="246" y="154"/>
                  </a:cubicBezTo>
                  <a:cubicBezTo>
                    <a:pt x="257" y="153"/>
                    <a:pt x="245" y="160"/>
                    <a:pt x="234" y="160"/>
                  </a:cubicBezTo>
                  <a:cubicBezTo>
                    <a:pt x="224" y="161"/>
                    <a:pt x="226" y="166"/>
                    <a:pt x="234" y="168"/>
                  </a:cubicBezTo>
                  <a:cubicBezTo>
                    <a:pt x="242" y="170"/>
                    <a:pt x="260" y="163"/>
                    <a:pt x="264" y="159"/>
                  </a:cubicBezTo>
                  <a:cubicBezTo>
                    <a:pt x="268" y="155"/>
                    <a:pt x="271" y="161"/>
                    <a:pt x="276" y="158"/>
                  </a:cubicBezTo>
                  <a:cubicBezTo>
                    <a:pt x="280" y="155"/>
                    <a:pt x="288" y="159"/>
                    <a:pt x="295" y="157"/>
                  </a:cubicBezTo>
                  <a:cubicBezTo>
                    <a:pt x="302" y="156"/>
                    <a:pt x="303" y="142"/>
                    <a:pt x="298" y="140"/>
                  </a:cubicBezTo>
                  <a:cubicBezTo>
                    <a:pt x="292" y="138"/>
                    <a:pt x="292" y="143"/>
                    <a:pt x="288" y="143"/>
                  </a:cubicBezTo>
                  <a:cubicBezTo>
                    <a:pt x="284" y="144"/>
                    <a:pt x="282" y="139"/>
                    <a:pt x="279" y="135"/>
                  </a:cubicBezTo>
                  <a:cubicBezTo>
                    <a:pt x="275" y="132"/>
                    <a:pt x="277" y="126"/>
                    <a:pt x="273" y="127"/>
                  </a:cubicBezTo>
                  <a:cubicBezTo>
                    <a:pt x="268" y="127"/>
                    <a:pt x="257" y="135"/>
                    <a:pt x="264" y="136"/>
                  </a:cubicBezTo>
                  <a:cubicBezTo>
                    <a:pt x="270" y="137"/>
                    <a:pt x="268" y="140"/>
                    <a:pt x="264" y="141"/>
                  </a:cubicBezTo>
                  <a:cubicBezTo>
                    <a:pt x="261" y="143"/>
                    <a:pt x="272" y="146"/>
                    <a:pt x="271" y="148"/>
                  </a:cubicBezTo>
                  <a:cubicBezTo>
                    <a:pt x="269" y="150"/>
                    <a:pt x="252" y="148"/>
                    <a:pt x="251" y="144"/>
                  </a:cubicBezTo>
                  <a:cubicBezTo>
                    <a:pt x="251" y="141"/>
                    <a:pt x="237" y="134"/>
                    <a:pt x="232" y="135"/>
                  </a:cubicBezTo>
                  <a:cubicBezTo>
                    <a:pt x="226" y="137"/>
                    <a:pt x="228" y="131"/>
                    <a:pt x="223" y="131"/>
                  </a:cubicBezTo>
                  <a:cubicBezTo>
                    <a:pt x="217" y="130"/>
                    <a:pt x="219" y="135"/>
                    <a:pt x="214" y="136"/>
                  </a:cubicBezTo>
                  <a:close/>
                  <a:moveTo>
                    <a:pt x="233" y="109"/>
                  </a:moveTo>
                  <a:cubicBezTo>
                    <a:pt x="235" y="104"/>
                    <a:pt x="221" y="105"/>
                    <a:pt x="222" y="107"/>
                  </a:cubicBezTo>
                  <a:cubicBezTo>
                    <a:pt x="224" y="110"/>
                    <a:pt x="231" y="113"/>
                    <a:pt x="233" y="109"/>
                  </a:cubicBezTo>
                  <a:close/>
                  <a:moveTo>
                    <a:pt x="264" y="107"/>
                  </a:moveTo>
                  <a:cubicBezTo>
                    <a:pt x="269" y="106"/>
                    <a:pt x="267" y="103"/>
                    <a:pt x="259" y="104"/>
                  </a:cubicBezTo>
                  <a:cubicBezTo>
                    <a:pt x="251" y="105"/>
                    <a:pt x="238" y="105"/>
                    <a:pt x="238" y="110"/>
                  </a:cubicBezTo>
                  <a:cubicBezTo>
                    <a:pt x="238" y="115"/>
                    <a:pt x="240" y="117"/>
                    <a:pt x="249" y="118"/>
                  </a:cubicBezTo>
                  <a:cubicBezTo>
                    <a:pt x="257" y="119"/>
                    <a:pt x="265" y="110"/>
                    <a:pt x="261" y="110"/>
                  </a:cubicBezTo>
                  <a:cubicBezTo>
                    <a:pt x="257" y="110"/>
                    <a:pt x="259" y="108"/>
                    <a:pt x="264" y="107"/>
                  </a:cubicBezTo>
                  <a:close/>
                  <a:moveTo>
                    <a:pt x="246" y="100"/>
                  </a:moveTo>
                  <a:cubicBezTo>
                    <a:pt x="249" y="101"/>
                    <a:pt x="253" y="97"/>
                    <a:pt x="256" y="99"/>
                  </a:cubicBezTo>
                  <a:cubicBezTo>
                    <a:pt x="258" y="101"/>
                    <a:pt x="270" y="103"/>
                    <a:pt x="270" y="97"/>
                  </a:cubicBezTo>
                  <a:cubicBezTo>
                    <a:pt x="270" y="91"/>
                    <a:pt x="255" y="90"/>
                    <a:pt x="252" y="93"/>
                  </a:cubicBezTo>
                  <a:cubicBezTo>
                    <a:pt x="248" y="95"/>
                    <a:pt x="231" y="96"/>
                    <a:pt x="236" y="99"/>
                  </a:cubicBezTo>
                  <a:cubicBezTo>
                    <a:pt x="239" y="102"/>
                    <a:pt x="242" y="98"/>
                    <a:pt x="246" y="100"/>
                  </a:cubicBezTo>
                  <a:close/>
                  <a:moveTo>
                    <a:pt x="308" y="88"/>
                  </a:moveTo>
                  <a:cubicBezTo>
                    <a:pt x="313" y="85"/>
                    <a:pt x="321" y="90"/>
                    <a:pt x="319" y="94"/>
                  </a:cubicBezTo>
                  <a:cubicBezTo>
                    <a:pt x="318" y="97"/>
                    <a:pt x="305" y="93"/>
                    <a:pt x="306" y="96"/>
                  </a:cubicBezTo>
                  <a:cubicBezTo>
                    <a:pt x="306" y="97"/>
                    <a:pt x="308" y="101"/>
                    <a:pt x="317" y="99"/>
                  </a:cubicBezTo>
                  <a:cubicBezTo>
                    <a:pt x="326" y="96"/>
                    <a:pt x="333" y="98"/>
                    <a:pt x="339" y="103"/>
                  </a:cubicBezTo>
                  <a:cubicBezTo>
                    <a:pt x="345" y="108"/>
                    <a:pt x="351" y="110"/>
                    <a:pt x="355" y="105"/>
                  </a:cubicBezTo>
                  <a:cubicBezTo>
                    <a:pt x="359" y="100"/>
                    <a:pt x="350" y="99"/>
                    <a:pt x="351" y="96"/>
                  </a:cubicBezTo>
                  <a:cubicBezTo>
                    <a:pt x="353" y="92"/>
                    <a:pt x="345" y="90"/>
                    <a:pt x="341" y="90"/>
                  </a:cubicBezTo>
                  <a:cubicBezTo>
                    <a:pt x="337" y="90"/>
                    <a:pt x="336" y="82"/>
                    <a:pt x="332" y="84"/>
                  </a:cubicBezTo>
                  <a:cubicBezTo>
                    <a:pt x="329" y="85"/>
                    <a:pt x="327" y="88"/>
                    <a:pt x="327" y="83"/>
                  </a:cubicBezTo>
                  <a:cubicBezTo>
                    <a:pt x="327" y="78"/>
                    <a:pt x="307" y="78"/>
                    <a:pt x="302" y="79"/>
                  </a:cubicBezTo>
                  <a:cubicBezTo>
                    <a:pt x="298" y="81"/>
                    <a:pt x="304" y="91"/>
                    <a:pt x="308" y="88"/>
                  </a:cubicBezTo>
                  <a:close/>
                  <a:moveTo>
                    <a:pt x="311" y="120"/>
                  </a:moveTo>
                  <a:cubicBezTo>
                    <a:pt x="314" y="116"/>
                    <a:pt x="299" y="104"/>
                    <a:pt x="298" y="110"/>
                  </a:cubicBezTo>
                  <a:cubicBezTo>
                    <a:pt x="297" y="115"/>
                    <a:pt x="308" y="124"/>
                    <a:pt x="311" y="120"/>
                  </a:cubicBezTo>
                  <a:close/>
                  <a:moveTo>
                    <a:pt x="359" y="71"/>
                  </a:moveTo>
                  <a:cubicBezTo>
                    <a:pt x="362" y="66"/>
                    <a:pt x="344" y="63"/>
                    <a:pt x="348" y="67"/>
                  </a:cubicBezTo>
                  <a:cubicBezTo>
                    <a:pt x="351" y="69"/>
                    <a:pt x="357" y="75"/>
                    <a:pt x="359" y="71"/>
                  </a:cubicBezTo>
                  <a:close/>
                  <a:moveTo>
                    <a:pt x="317" y="156"/>
                  </a:moveTo>
                  <a:cubicBezTo>
                    <a:pt x="320" y="153"/>
                    <a:pt x="311" y="146"/>
                    <a:pt x="309" y="152"/>
                  </a:cubicBezTo>
                  <a:cubicBezTo>
                    <a:pt x="307" y="157"/>
                    <a:pt x="314" y="159"/>
                    <a:pt x="317" y="156"/>
                  </a:cubicBezTo>
                  <a:close/>
                  <a:moveTo>
                    <a:pt x="359" y="129"/>
                  </a:moveTo>
                  <a:cubicBezTo>
                    <a:pt x="359" y="133"/>
                    <a:pt x="350" y="129"/>
                    <a:pt x="344" y="126"/>
                  </a:cubicBezTo>
                  <a:cubicBezTo>
                    <a:pt x="337" y="124"/>
                    <a:pt x="341" y="131"/>
                    <a:pt x="346" y="136"/>
                  </a:cubicBezTo>
                  <a:cubicBezTo>
                    <a:pt x="351" y="140"/>
                    <a:pt x="344" y="138"/>
                    <a:pt x="336" y="133"/>
                  </a:cubicBezTo>
                  <a:cubicBezTo>
                    <a:pt x="329" y="128"/>
                    <a:pt x="330" y="137"/>
                    <a:pt x="333" y="139"/>
                  </a:cubicBezTo>
                  <a:cubicBezTo>
                    <a:pt x="337" y="142"/>
                    <a:pt x="333" y="146"/>
                    <a:pt x="328" y="140"/>
                  </a:cubicBezTo>
                  <a:cubicBezTo>
                    <a:pt x="324" y="134"/>
                    <a:pt x="322" y="127"/>
                    <a:pt x="314" y="127"/>
                  </a:cubicBezTo>
                  <a:cubicBezTo>
                    <a:pt x="307" y="127"/>
                    <a:pt x="311" y="134"/>
                    <a:pt x="313" y="137"/>
                  </a:cubicBezTo>
                  <a:cubicBezTo>
                    <a:pt x="317" y="142"/>
                    <a:pt x="321" y="143"/>
                    <a:pt x="327" y="147"/>
                  </a:cubicBezTo>
                  <a:cubicBezTo>
                    <a:pt x="333" y="150"/>
                    <a:pt x="342" y="145"/>
                    <a:pt x="347" y="146"/>
                  </a:cubicBezTo>
                  <a:cubicBezTo>
                    <a:pt x="351" y="147"/>
                    <a:pt x="342" y="153"/>
                    <a:pt x="345" y="157"/>
                  </a:cubicBezTo>
                  <a:cubicBezTo>
                    <a:pt x="348" y="160"/>
                    <a:pt x="356" y="158"/>
                    <a:pt x="363" y="157"/>
                  </a:cubicBezTo>
                  <a:cubicBezTo>
                    <a:pt x="369" y="157"/>
                    <a:pt x="366" y="153"/>
                    <a:pt x="370" y="151"/>
                  </a:cubicBezTo>
                  <a:cubicBezTo>
                    <a:pt x="373" y="148"/>
                    <a:pt x="366" y="149"/>
                    <a:pt x="369" y="142"/>
                  </a:cubicBezTo>
                  <a:cubicBezTo>
                    <a:pt x="372" y="136"/>
                    <a:pt x="360" y="126"/>
                    <a:pt x="359" y="129"/>
                  </a:cubicBezTo>
                  <a:close/>
                  <a:moveTo>
                    <a:pt x="375" y="107"/>
                  </a:moveTo>
                  <a:cubicBezTo>
                    <a:pt x="381" y="107"/>
                    <a:pt x="385" y="107"/>
                    <a:pt x="390" y="105"/>
                  </a:cubicBezTo>
                  <a:cubicBezTo>
                    <a:pt x="395" y="103"/>
                    <a:pt x="387" y="103"/>
                    <a:pt x="391" y="98"/>
                  </a:cubicBezTo>
                  <a:cubicBezTo>
                    <a:pt x="394" y="94"/>
                    <a:pt x="382" y="94"/>
                    <a:pt x="382" y="95"/>
                  </a:cubicBezTo>
                  <a:cubicBezTo>
                    <a:pt x="381" y="97"/>
                    <a:pt x="366" y="86"/>
                    <a:pt x="364" y="90"/>
                  </a:cubicBezTo>
                  <a:cubicBezTo>
                    <a:pt x="362" y="93"/>
                    <a:pt x="369" y="107"/>
                    <a:pt x="375" y="107"/>
                  </a:cubicBezTo>
                  <a:close/>
                  <a:moveTo>
                    <a:pt x="405" y="109"/>
                  </a:moveTo>
                  <a:cubicBezTo>
                    <a:pt x="404" y="107"/>
                    <a:pt x="376" y="110"/>
                    <a:pt x="381" y="114"/>
                  </a:cubicBezTo>
                  <a:cubicBezTo>
                    <a:pt x="388" y="119"/>
                    <a:pt x="406" y="112"/>
                    <a:pt x="405" y="109"/>
                  </a:cubicBezTo>
                  <a:close/>
                  <a:moveTo>
                    <a:pt x="401" y="164"/>
                  </a:moveTo>
                  <a:cubicBezTo>
                    <a:pt x="408" y="163"/>
                    <a:pt x="404" y="155"/>
                    <a:pt x="397" y="150"/>
                  </a:cubicBezTo>
                  <a:cubicBezTo>
                    <a:pt x="389" y="144"/>
                    <a:pt x="373" y="156"/>
                    <a:pt x="376" y="158"/>
                  </a:cubicBezTo>
                  <a:cubicBezTo>
                    <a:pt x="379" y="160"/>
                    <a:pt x="394" y="164"/>
                    <a:pt x="401" y="164"/>
                  </a:cubicBezTo>
                  <a:close/>
                  <a:moveTo>
                    <a:pt x="353" y="216"/>
                  </a:moveTo>
                  <a:cubicBezTo>
                    <a:pt x="361" y="222"/>
                    <a:pt x="359" y="212"/>
                    <a:pt x="368" y="212"/>
                  </a:cubicBezTo>
                  <a:cubicBezTo>
                    <a:pt x="378" y="212"/>
                    <a:pt x="378" y="197"/>
                    <a:pt x="379" y="191"/>
                  </a:cubicBezTo>
                  <a:cubicBezTo>
                    <a:pt x="381" y="186"/>
                    <a:pt x="372" y="186"/>
                    <a:pt x="374" y="190"/>
                  </a:cubicBezTo>
                  <a:cubicBezTo>
                    <a:pt x="376" y="194"/>
                    <a:pt x="374" y="199"/>
                    <a:pt x="373" y="194"/>
                  </a:cubicBezTo>
                  <a:cubicBezTo>
                    <a:pt x="372" y="189"/>
                    <a:pt x="365" y="193"/>
                    <a:pt x="363" y="190"/>
                  </a:cubicBezTo>
                  <a:cubicBezTo>
                    <a:pt x="360" y="186"/>
                    <a:pt x="371" y="186"/>
                    <a:pt x="373" y="181"/>
                  </a:cubicBezTo>
                  <a:cubicBezTo>
                    <a:pt x="376" y="176"/>
                    <a:pt x="365" y="177"/>
                    <a:pt x="367" y="173"/>
                  </a:cubicBezTo>
                  <a:cubicBezTo>
                    <a:pt x="370" y="169"/>
                    <a:pt x="351" y="173"/>
                    <a:pt x="357" y="175"/>
                  </a:cubicBezTo>
                  <a:cubicBezTo>
                    <a:pt x="362" y="178"/>
                    <a:pt x="357" y="181"/>
                    <a:pt x="352" y="177"/>
                  </a:cubicBezTo>
                  <a:cubicBezTo>
                    <a:pt x="347" y="173"/>
                    <a:pt x="332" y="179"/>
                    <a:pt x="337" y="184"/>
                  </a:cubicBezTo>
                  <a:cubicBezTo>
                    <a:pt x="341" y="187"/>
                    <a:pt x="354" y="181"/>
                    <a:pt x="347" y="191"/>
                  </a:cubicBezTo>
                  <a:cubicBezTo>
                    <a:pt x="339" y="201"/>
                    <a:pt x="336" y="188"/>
                    <a:pt x="330" y="190"/>
                  </a:cubicBezTo>
                  <a:cubicBezTo>
                    <a:pt x="323" y="191"/>
                    <a:pt x="326" y="199"/>
                    <a:pt x="336" y="202"/>
                  </a:cubicBezTo>
                  <a:cubicBezTo>
                    <a:pt x="346" y="205"/>
                    <a:pt x="345" y="211"/>
                    <a:pt x="353" y="216"/>
                  </a:cubicBezTo>
                  <a:close/>
                  <a:moveTo>
                    <a:pt x="414" y="156"/>
                  </a:moveTo>
                  <a:cubicBezTo>
                    <a:pt x="417" y="164"/>
                    <a:pt x="420" y="159"/>
                    <a:pt x="424" y="162"/>
                  </a:cubicBezTo>
                  <a:cubicBezTo>
                    <a:pt x="428" y="165"/>
                    <a:pt x="434" y="166"/>
                    <a:pt x="438" y="163"/>
                  </a:cubicBezTo>
                  <a:cubicBezTo>
                    <a:pt x="441" y="160"/>
                    <a:pt x="443" y="158"/>
                    <a:pt x="444" y="161"/>
                  </a:cubicBezTo>
                  <a:cubicBezTo>
                    <a:pt x="445" y="165"/>
                    <a:pt x="454" y="166"/>
                    <a:pt x="472" y="166"/>
                  </a:cubicBezTo>
                  <a:cubicBezTo>
                    <a:pt x="490" y="166"/>
                    <a:pt x="485" y="159"/>
                    <a:pt x="490" y="162"/>
                  </a:cubicBezTo>
                  <a:cubicBezTo>
                    <a:pt x="496" y="165"/>
                    <a:pt x="508" y="165"/>
                    <a:pt x="513" y="163"/>
                  </a:cubicBezTo>
                  <a:cubicBezTo>
                    <a:pt x="518" y="162"/>
                    <a:pt x="521" y="154"/>
                    <a:pt x="520" y="150"/>
                  </a:cubicBezTo>
                  <a:cubicBezTo>
                    <a:pt x="520" y="146"/>
                    <a:pt x="480" y="143"/>
                    <a:pt x="473" y="147"/>
                  </a:cubicBezTo>
                  <a:cubicBezTo>
                    <a:pt x="466" y="151"/>
                    <a:pt x="454" y="145"/>
                    <a:pt x="449" y="148"/>
                  </a:cubicBezTo>
                  <a:cubicBezTo>
                    <a:pt x="443" y="151"/>
                    <a:pt x="445" y="144"/>
                    <a:pt x="435" y="144"/>
                  </a:cubicBezTo>
                  <a:cubicBezTo>
                    <a:pt x="425" y="143"/>
                    <a:pt x="436" y="138"/>
                    <a:pt x="438" y="136"/>
                  </a:cubicBezTo>
                  <a:cubicBezTo>
                    <a:pt x="440" y="134"/>
                    <a:pt x="422" y="128"/>
                    <a:pt x="415" y="129"/>
                  </a:cubicBezTo>
                  <a:cubicBezTo>
                    <a:pt x="408" y="131"/>
                    <a:pt x="404" y="127"/>
                    <a:pt x="397" y="124"/>
                  </a:cubicBezTo>
                  <a:cubicBezTo>
                    <a:pt x="391" y="121"/>
                    <a:pt x="372" y="122"/>
                    <a:pt x="376" y="127"/>
                  </a:cubicBezTo>
                  <a:cubicBezTo>
                    <a:pt x="379" y="131"/>
                    <a:pt x="400" y="138"/>
                    <a:pt x="403" y="135"/>
                  </a:cubicBezTo>
                  <a:cubicBezTo>
                    <a:pt x="405" y="131"/>
                    <a:pt x="410" y="139"/>
                    <a:pt x="414" y="143"/>
                  </a:cubicBezTo>
                  <a:cubicBezTo>
                    <a:pt x="417" y="147"/>
                    <a:pt x="412" y="149"/>
                    <a:pt x="414" y="156"/>
                  </a:cubicBezTo>
                  <a:close/>
                  <a:moveTo>
                    <a:pt x="433" y="112"/>
                  </a:moveTo>
                  <a:cubicBezTo>
                    <a:pt x="426" y="109"/>
                    <a:pt x="418" y="116"/>
                    <a:pt x="425" y="119"/>
                  </a:cubicBezTo>
                  <a:cubicBezTo>
                    <a:pt x="431" y="121"/>
                    <a:pt x="440" y="116"/>
                    <a:pt x="433" y="112"/>
                  </a:cubicBezTo>
                  <a:close/>
                  <a:moveTo>
                    <a:pt x="379" y="70"/>
                  </a:moveTo>
                  <a:cubicBezTo>
                    <a:pt x="385" y="73"/>
                    <a:pt x="382" y="77"/>
                    <a:pt x="388" y="79"/>
                  </a:cubicBezTo>
                  <a:cubicBezTo>
                    <a:pt x="394" y="82"/>
                    <a:pt x="411" y="76"/>
                    <a:pt x="412" y="80"/>
                  </a:cubicBezTo>
                  <a:cubicBezTo>
                    <a:pt x="414" y="84"/>
                    <a:pt x="395" y="85"/>
                    <a:pt x="397" y="87"/>
                  </a:cubicBezTo>
                  <a:cubicBezTo>
                    <a:pt x="400" y="90"/>
                    <a:pt x="411" y="94"/>
                    <a:pt x="409" y="96"/>
                  </a:cubicBezTo>
                  <a:cubicBezTo>
                    <a:pt x="408" y="98"/>
                    <a:pt x="427" y="105"/>
                    <a:pt x="429" y="102"/>
                  </a:cubicBezTo>
                  <a:cubicBezTo>
                    <a:pt x="431" y="99"/>
                    <a:pt x="436" y="100"/>
                    <a:pt x="441" y="101"/>
                  </a:cubicBezTo>
                  <a:cubicBezTo>
                    <a:pt x="446" y="103"/>
                    <a:pt x="446" y="90"/>
                    <a:pt x="450" y="92"/>
                  </a:cubicBezTo>
                  <a:cubicBezTo>
                    <a:pt x="453" y="94"/>
                    <a:pt x="453" y="87"/>
                    <a:pt x="458" y="85"/>
                  </a:cubicBezTo>
                  <a:cubicBezTo>
                    <a:pt x="464" y="83"/>
                    <a:pt x="472" y="83"/>
                    <a:pt x="472" y="80"/>
                  </a:cubicBezTo>
                  <a:cubicBezTo>
                    <a:pt x="473" y="78"/>
                    <a:pt x="471" y="76"/>
                    <a:pt x="464" y="76"/>
                  </a:cubicBezTo>
                  <a:cubicBezTo>
                    <a:pt x="457" y="77"/>
                    <a:pt x="453" y="75"/>
                    <a:pt x="456" y="71"/>
                  </a:cubicBezTo>
                  <a:cubicBezTo>
                    <a:pt x="459" y="67"/>
                    <a:pt x="449" y="66"/>
                    <a:pt x="452" y="63"/>
                  </a:cubicBezTo>
                  <a:cubicBezTo>
                    <a:pt x="456" y="60"/>
                    <a:pt x="445" y="57"/>
                    <a:pt x="446" y="62"/>
                  </a:cubicBezTo>
                  <a:cubicBezTo>
                    <a:pt x="447" y="66"/>
                    <a:pt x="440" y="62"/>
                    <a:pt x="438" y="58"/>
                  </a:cubicBezTo>
                  <a:cubicBezTo>
                    <a:pt x="437" y="54"/>
                    <a:pt x="422" y="52"/>
                    <a:pt x="412" y="43"/>
                  </a:cubicBezTo>
                  <a:cubicBezTo>
                    <a:pt x="402" y="34"/>
                    <a:pt x="391" y="40"/>
                    <a:pt x="397" y="41"/>
                  </a:cubicBezTo>
                  <a:cubicBezTo>
                    <a:pt x="403" y="42"/>
                    <a:pt x="403" y="45"/>
                    <a:pt x="398" y="45"/>
                  </a:cubicBezTo>
                  <a:cubicBezTo>
                    <a:pt x="393" y="45"/>
                    <a:pt x="385" y="45"/>
                    <a:pt x="392" y="48"/>
                  </a:cubicBezTo>
                  <a:cubicBezTo>
                    <a:pt x="400" y="51"/>
                    <a:pt x="392" y="53"/>
                    <a:pt x="385" y="53"/>
                  </a:cubicBezTo>
                  <a:cubicBezTo>
                    <a:pt x="379" y="53"/>
                    <a:pt x="379" y="61"/>
                    <a:pt x="387" y="62"/>
                  </a:cubicBezTo>
                  <a:cubicBezTo>
                    <a:pt x="395" y="63"/>
                    <a:pt x="389" y="68"/>
                    <a:pt x="382" y="66"/>
                  </a:cubicBezTo>
                  <a:cubicBezTo>
                    <a:pt x="376" y="64"/>
                    <a:pt x="373" y="68"/>
                    <a:pt x="379" y="70"/>
                  </a:cubicBezTo>
                  <a:close/>
                  <a:moveTo>
                    <a:pt x="425" y="34"/>
                  </a:moveTo>
                  <a:cubicBezTo>
                    <a:pt x="430" y="30"/>
                    <a:pt x="434" y="32"/>
                    <a:pt x="429" y="35"/>
                  </a:cubicBezTo>
                  <a:cubicBezTo>
                    <a:pt x="425" y="37"/>
                    <a:pt x="426" y="38"/>
                    <a:pt x="433" y="38"/>
                  </a:cubicBezTo>
                  <a:cubicBezTo>
                    <a:pt x="439" y="38"/>
                    <a:pt x="430" y="40"/>
                    <a:pt x="430" y="44"/>
                  </a:cubicBezTo>
                  <a:cubicBezTo>
                    <a:pt x="430" y="47"/>
                    <a:pt x="438" y="45"/>
                    <a:pt x="438" y="49"/>
                  </a:cubicBezTo>
                  <a:cubicBezTo>
                    <a:pt x="438" y="53"/>
                    <a:pt x="454" y="54"/>
                    <a:pt x="459" y="50"/>
                  </a:cubicBezTo>
                  <a:cubicBezTo>
                    <a:pt x="464" y="45"/>
                    <a:pt x="462" y="51"/>
                    <a:pt x="462" y="54"/>
                  </a:cubicBezTo>
                  <a:cubicBezTo>
                    <a:pt x="462" y="57"/>
                    <a:pt x="485" y="59"/>
                    <a:pt x="486" y="56"/>
                  </a:cubicBezTo>
                  <a:cubicBezTo>
                    <a:pt x="487" y="52"/>
                    <a:pt x="490" y="53"/>
                    <a:pt x="495" y="54"/>
                  </a:cubicBezTo>
                  <a:cubicBezTo>
                    <a:pt x="499" y="56"/>
                    <a:pt x="521" y="50"/>
                    <a:pt x="522" y="46"/>
                  </a:cubicBezTo>
                  <a:cubicBezTo>
                    <a:pt x="522" y="41"/>
                    <a:pt x="529" y="48"/>
                    <a:pt x="522" y="53"/>
                  </a:cubicBezTo>
                  <a:cubicBezTo>
                    <a:pt x="515" y="58"/>
                    <a:pt x="500" y="57"/>
                    <a:pt x="494" y="59"/>
                  </a:cubicBezTo>
                  <a:cubicBezTo>
                    <a:pt x="488" y="61"/>
                    <a:pt x="498" y="65"/>
                    <a:pt x="505" y="70"/>
                  </a:cubicBezTo>
                  <a:cubicBezTo>
                    <a:pt x="511" y="75"/>
                    <a:pt x="496" y="72"/>
                    <a:pt x="490" y="66"/>
                  </a:cubicBezTo>
                  <a:cubicBezTo>
                    <a:pt x="484" y="60"/>
                    <a:pt x="471" y="60"/>
                    <a:pt x="464" y="60"/>
                  </a:cubicBezTo>
                  <a:cubicBezTo>
                    <a:pt x="457" y="60"/>
                    <a:pt x="459" y="73"/>
                    <a:pt x="464" y="73"/>
                  </a:cubicBezTo>
                  <a:cubicBezTo>
                    <a:pt x="469" y="73"/>
                    <a:pt x="475" y="75"/>
                    <a:pt x="480" y="84"/>
                  </a:cubicBezTo>
                  <a:cubicBezTo>
                    <a:pt x="485" y="92"/>
                    <a:pt x="496" y="90"/>
                    <a:pt x="496" y="94"/>
                  </a:cubicBezTo>
                  <a:cubicBezTo>
                    <a:pt x="496" y="97"/>
                    <a:pt x="482" y="91"/>
                    <a:pt x="474" y="89"/>
                  </a:cubicBezTo>
                  <a:cubicBezTo>
                    <a:pt x="465" y="88"/>
                    <a:pt x="452" y="93"/>
                    <a:pt x="452" y="99"/>
                  </a:cubicBezTo>
                  <a:cubicBezTo>
                    <a:pt x="451" y="105"/>
                    <a:pt x="464" y="104"/>
                    <a:pt x="472" y="99"/>
                  </a:cubicBezTo>
                  <a:cubicBezTo>
                    <a:pt x="480" y="94"/>
                    <a:pt x="474" y="101"/>
                    <a:pt x="470" y="104"/>
                  </a:cubicBezTo>
                  <a:cubicBezTo>
                    <a:pt x="466" y="108"/>
                    <a:pt x="480" y="111"/>
                    <a:pt x="480" y="116"/>
                  </a:cubicBezTo>
                  <a:cubicBezTo>
                    <a:pt x="480" y="120"/>
                    <a:pt x="470" y="119"/>
                    <a:pt x="469" y="115"/>
                  </a:cubicBezTo>
                  <a:cubicBezTo>
                    <a:pt x="468" y="110"/>
                    <a:pt x="464" y="106"/>
                    <a:pt x="454" y="107"/>
                  </a:cubicBezTo>
                  <a:cubicBezTo>
                    <a:pt x="444" y="108"/>
                    <a:pt x="447" y="115"/>
                    <a:pt x="453" y="115"/>
                  </a:cubicBezTo>
                  <a:cubicBezTo>
                    <a:pt x="459" y="116"/>
                    <a:pt x="459" y="121"/>
                    <a:pt x="453" y="121"/>
                  </a:cubicBezTo>
                  <a:cubicBezTo>
                    <a:pt x="446" y="121"/>
                    <a:pt x="431" y="125"/>
                    <a:pt x="435" y="129"/>
                  </a:cubicBezTo>
                  <a:cubicBezTo>
                    <a:pt x="441" y="134"/>
                    <a:pt x="460" y="129"/>
                    <a:pt x="463" y="132"/>
                  </a:cubicBezTo>
                  <a:cubicBezTo>
                    <a:pt x="466" y="135"/>
                    <a:pt x="476" y="136"/>
                    <a:pt x="478" y="133"/>
                  </a:cubicBezTo>
                  <a:cubicBezTo>
                    <a:pt x="480" y="129"/>
                    <a:pt x="488" y="131"/>
                    <a:pt x="495" y="131"/>
                  </a:cubicBezTo>
                  <a:cubicBezTo>
                    <a:pt x="503" y="131"/>
                    <a:pt x="505" y="132"/>
                    <a:pt x="508" y="135"/>
                  </a:cubicBezTo>
                  <a:cubicBezTo>
                    <a:pt x="511" y="138"/>
                    <a:pt x="517" y="137"/>
                    <a:pt x="521" y="134"/>
                  </a:cubicBezTo>
                  <a:cubicBezTo>
                    <a:pt x="525" y="131"/>
                    <a:pt x="525" y="131"/>
                    <a:pt x="531" y="131"/>
                  </a:cubicBezTo>
                  <a:cubicBezTo>
                    <a:pt x="536" y="131"/>
                    <a:pt x="537" y="128"/>
                    <a:pt x="534" y="124"/>
                  </a:cubicBezTo>
                  <a:cubicBezTo>
                    <a:pt x="532" y="119"/>
                    <a:pt x="525" y="127"/>
                    <a:pt x="524" y="124"/>
                  </a:cubicBezTo>
                  <a:cubicBezTo>
                    <a:pt x="523" y="120"/>
                    <a:pt x="517" y="119"/>
                    <a:pt x="507" y="120"/>
                  </a:cubicBezTo>
                  <a:cubicBezTo>
                    <a:pt x="496" y="122"/>
                    <a:pt x="501" y="113"/>
                    <a:pt x="507" y="115"/>
                  </a:cubicBezTo>
                  <a:cubicBezTo>
                    <a:pt x="513" y="117"/>
                    <a:pt x="522" y="116"/>
                    <a:pt x="529" y="115"/>
                  </a:cubicBezTo>
                  <a:cubicBezTo>
                    <a:pt x="536" y="113"/>
                    <a:pt x="531" y="109"/>
                    <a:pt x="531" y="106"/>
                  </a:cubicBezTo>
                  <a:cubicBezTo>
                    <a:pt x="531" y="103"/>
                    <a:pt x="540" y="105"/>
                    <a:pt x="546" y="105"/>
                  </a:cubicBezTo>
                  <a:cubicBezTo>
                    <a:pt x="553" y="105"/>
                    <a:pt x="563" y="94"/>
                    <a:pt x="563" y="88"/>
                  </a:cubicBezTo>
                  <a:cubicBezTo>
                    <a:pt x="564" y="82"/>
                    <a:pt x="548" y="83"/>
                    <a:pt x="541" y="83"/>
                  </a:cubicBezTo>
                  <a:cubicBezTo>
                    <a:pt x="533" y="83"/>
                    <a:pt x="546" y="78"/>
                    <a:pt x="560" y="78"/>
                  </a:cubicBezTo>
                  <a:cubicBezTo>
                    <a:pt x="574" y="79"/>
                    <a:pt x="568" y="73"/>
                    <a:pt x="570" y="70"/>
                  </a:cubicBezTo>
                  <a:cubicBezTo>
                    <a:pt x="573" y="68"/>
                    <a:pt x="580" y="73"/>
                    <a:pt x="587" y="72"/>
                  </a:cubicBezTo>
                  <a:cubicBezTo>
                    <a:pt x="594" y="70"/>
                    <a:pt x="589" y="64"/>
                    <a:pt x="594" y="64"/>
                  </a:cubicBezTo>
                  <a:cubicBezTo>
                    <a:pt x="597" y="64"/>
                    <a:pt x="605" y="59"/>
                    <a:pt x="620" y="50"/>
                  </a:cubicBezTo>
                  <a:cubicBezTo>
                    <a:pt x="636" y="42"/>
                    <a:pt x="648" y="43"/>
                    <a:pt x="648" y="38"/>
                  </a:cubicBezTo>
                  <a:cubicBezTo>
                    <a:pt x="649" y="34"/>
                    <a:pt x="627" y="38"/>
                    <a:pt x="623" y="37"/>
                  </a:cubicBezTo>
                  <a:cubicBezTo>
                    <a:pt x="620" y="35"/>
                    <a:pt x="639" y="31"/>
                    <a:pt x="643" y="32"/>
                  </a:cubicBezTo>
                  <a:cubicBezTo>
                    <a:pt x="648" y="34"/>
                    <a:pt x="654" y="32"/>
                    <a:pt x="669" y="25"/>
                  </a:cubicBezTo>
                  <a:cubicBezTo>
                    <a:pt x="684" y="17"/>
                    <a:pt x="677" y="16"/>
                    <a:pt x="671" y="17"/>
                  </a:cubicBezTo>
                  <a:cubicBezTo>
                    <a:pt x="665" y="18"/>
                    <a:pt x="658" y="16"/>
                    <a:pt x="658" y="11"/>
                  </a:cubicBezTo>
                  <a:cubicBezTo>
                    <a:pt x="658" y="7"/>
                    <a:pt x="649" y="11"/>
                    <a:pt x="648" y="9"/>
                  </a:cubicBezTo>
                  <a:cubicBezTo>
                    <a:pt x="648" y="7"/>
                    <a:pt x="639" y="8"/>
                    <a:pt x="629" y="11"/>
                  </a:cubicBezTo>
                  <a:cubicBezTo>
                    <a:pt x="620" y="15"/>
                    <a:pt x="628" y="8"/>
                    <a:pt x="633" y="6"/>
                  </a:cubicBezTo>
                  <a:cubicBezTo>
                    <a:pt x="637" y="5"/>
                    <a:pt x="608" y="6"/>
                    <a:pt x="603" y="3"/>
                  </a:cubicBezTo>
                  <a:cubicBezTo>
                    <a:pt x="598" y="0"/>
                    <a:pt x="593" y="8"/>
                    <a:pt x="588" y="4"/>
                  </a:cubicBezTo>
                  <a:cubicBezTo>
                    <a:pt x="584" y="0"/>
                    <a:pt x="572" y="3"/>
                    <a:pt x="574" y="7"/>
                  </a:cubicBezTo>
                  <a:cubicBezTo>
                    <a:pt x="575" y="10"/>
                    <a:pt x="572" y="10"/>
                    <a:pt x="567" y="6"/>
                  </a:cubicBezTo>
                  <a:cubicBezTo>
                    <a:pt x="563" y="3"/>
                    <a:pt x="554" y="7"/>
                    <a:pt x="546" y="6"/>
                  </a:cubicBezTo>
                  <a:cubicBezTo>
                    <a:pt x="539" y="4"/>
                    <a:pt x="542" y="12"/>
                    <a:pt x="533" y="8"/>
                  </a:cubicBezTo>
                  <a:cubicBezTo>
                    <a:pt x="525" y="4"/>
                    <a:pt x="515" y="6"/>
                    <a:pt x="518" y="7"/>
                  </a:cubicBezTo>
                  <a:cubicBezTo>
                    <a:pt x="521" y="8"/>
                    <a:pt x="517" y="11"/>
                    <a:pt x="513" y="10"/>
                  </a:cubicBezTo>
                  <a:cubicBezTo>
                    <a:pt x="510" y="8"/>
                    <a:pt x="506" y="10"/>
                    <a:pt x="508" y="14"/>
                  </a:cubicBezTo>
                  <a:cubicBezTo>
                    <a:pt x="510" y="17"/>
                    <a:pt x="494" y="13"/>
                    <a:pt x="494" y="17"/>
                  </a:cubicBezTo>
                  <a:cubicBezTo>
                    <a:pt x="494" y="21"/>
                    <a:pt x="489" y="23"/>
                    <a:pt x="484" y="19"/>
                  </a:cubicBezTo>
                  <a:cubicBezTo>
                    <a:pt x="480" y="16"/>
                    <a:pt x="466" y="14"/>
                    <a:pt x="470" y="18"/>
                  </a:cubicBezTo>
                  <a:cubicBezTo>
                    <a:pt x="474" y="21"/>
                    <a:pt x="457" y="19"/>
                    <a:pt x="462" y="23"/>
                  </a:cubicBezTo>
                  <a:cubicBezTo>
                    <a:pt x="466" y="26"/>
                    <a:pt x="456" y="29"/>
                    <a:pt x="456" y="27"/>
                  </a:cubicBezTo>
                  <a:cubicBezTo>
                    <a:pt x="456" y="25"/>
                    <a:pt x="447" y="22"/>
                    <a:pt x="443" y="25"/>
                  </a:cubicBezTo>
                  <a:cubicBezTo>
                    <a:pt x="439" y="28"/>
                    <a:pt x="438" y="32"/>
                    <a:pt x="436" y="30"/>
                  </a:cubicBezTo>
                  <a:cubicBezTo>
                    <a:pt x="434" y="28"/>
                    <a:pt x="426" y="29"/>
                    <a:pt x="418" y="32"/>
                  </a:cubicBezTo>
                  <a:cubicBezTo>
                    <a:pt x="410" y="35"/>
                    <a:pt x="419" y="37"/>
                    <a:pt x="425" y="34"/>
                  </a:cubicBezTo>
                  <a:close/>
                  <a:moveTo>
                    <a:pt x="519" y="356"/>
                  </a:moveTo>
                  <a:cubicBezTo>
                    <a:pt x="521" y="355"/>
                    <a:pt x="527" y="346"/>
                    <a:pt x="520" y="346"/>
                  </a:cubicBezTo>
                  <a:cubicBezTo>
                    <a:pt x="513" y="347"/>
                    <a:pt x="515" y="356"/>
                    <a:pt x="519" y="356"/>
                  </a:cubicBezTo>
                  <a:close/>
                  <a:moveTo>
                    <a:pt x="486" y="348"/>
                  </a:moveTo>
                  <a:cubicBezTo>
                    <a:pt x="492" y="351"/>
                    <a:pt x="501" y="341"/>
                    <a:pt x="500" y="338"/>
                  </a:cubicBezTo>
                  <a:cubicBezTo>
                    <a:pt x="499" y="335"/>
                    <a:pt x="479" y="343"/>
                    <a:pt x="486" y="348"/>
                  </a:cubicBezTo>
                  <a:close/>
                  <a:moveTo>
                    <a:pt x="513" y="327"/>
                  </a:moveTo>
                  <a:cubicBezTo>
                    <a:pt x="513" y="323"/>
                    <a:pt x="500" y="322"/>
                    <a:pt x="501" y="318"/>
                  </a:cubicBezTo>
                  <a:cubicBezTo>
                    <a:pt x="502" y="314"/>
                    <a:pt x="489" y="310"/>
                    <a:pt x="485" y="308"/>
                  </a:cubicBezTo>
                  <a:cubicBezTo>
                    <a:pt x="481" y="306"/>
                    <a:pt x="474" y="305"/>
                    <a:pt x="474" y="300"/>
                  </a:cubicBezTo>
                  <a:cubicBezTo>
                    <a:pt x="474" y="296"/>
                    <a:pt x="465" y="299"/>
                    <a:pt x="465" y="306"/>
                  </a:cubicBezTo>
                  <a:cubicBezTo>
                    <a:pt x="465" y="312"/>
                    <a:pt x="461" y="311"/>
                    <a:pt x="463" y="317"/>
                  </a:cubicBezTo>
                  <a:cubicBezTo>
                    <a:pt x="465" y="324"/>
                    <a:pt x="454" y="325"/>
                    <a:pt x="456" y="329"/>
                  </a:cubicBezTo>
                  <a:cubicBezTo>
                    <a:pt x="457" y="332"/>
                    <a:pt x="462" y="328"/>
                    <a:pt x="466" y="328"/>
                  </a:cubicBezTo>
                  <a:cubicBezTo>
                    <a:pt x="471" y="328"/>
                    <a:pt x="465" y="334"/>
                    <a:pt x="471" y="335"/>
                  </a:cubicBezTo>
                  <a:cubicBezTo>
                    <a:pt x="475" y="335"/>
                    <a:pt x="483" y="330"/>
                    <a:pt x="485" y="327"/>
                  </a:cubicBezTo>
                  <a:cubicBezTo>
                    <a:pt x="487" y="324"/>
                    <a:pt x="490" y="323"/>
                    <a:pt x="496" y="327"/>
                  </a:cubicBezTo>
                  <a:cubicBezTo>
                    <a:pt x="501" y="330"/>
                    <a:pt x="512" y="331"/>
                    <a:pt x="513" y="327"/>
                  </a:cubicBezTo>
                  <a:close/>
                  <a:moveTo>
                    <a:pt x="635" y="294"/>
                  </a:moveTo>
                  <a:cubicBezTo>
                    <a:pt x="639" y="295"/>
                    <a:pt x="640" y="300"/>
                    <a:pt x="647" y="306"/>
                  </a:cubicBezTo>
                  <a:cubicBezTo>
                    <a:pt x="654" y="312"/>
                    <a:pt x="655" y="308"/>
                    <a:pt x="656" y="304"/>
                  </a:cubicBezTo>
                  <a:cubicBezTo>
                    <a:pt x="657" y="300"/>
                    <a:pt x="665" y="303"/>
                    <a:pt x="665" y="299"/>
                  </a:cubicBezTo>
                  <a:cubicBezTo>
                    <a:pt x="664" y="295"/>
                    <a:pt x="671" y="290"/>
                    <a:pt x="676" y="288"/>
                  </a:cubicBezTo>
                  <a:cubicBezTo>
                    <a:pt x="680" y="286"/>
                    <a:pt x="672" y="282"/>
                    <a:pt x="666" y="282"/>
                  </a:cubicBezTo>
                  <a:cubicBezTo>
                    <a:pt x="660" y="283"/>
                    <a:pt x="659" y="278"/>
                    <a:pt x="659" y="276"/>
                  </a:cubicBezTo>
                  <a:cubicBezTo>
                    <a:pt x="659" y="273"/>
                    <a:pt x="648" y="267"/>
                    <a:pt x="644" y="268"/>
                  </a:cubicBezTo>
                  <a:cubicBezTo>
                    <a:pt x="640" y="269"/>
                    <a:pt x="634" y="263"/>
                    <a:pt x="629" y="263"/>
                  </a:cubicBezTo>
                  <a:cubicBezTo>
                    <a:pt x="624" y="262"/>
                    <a:pt x="617" y="259"/>
                    <a:pt x="618" y="253"/>
                  </a:cubicBezTo>
                  <a:cubicBezTo>
                    <a:pt x="618" y="248"/>
                    <a:pt x="627" y="255"/>
                    <a:pt x="629" y="251"/>
                  </a:cubicBezTo>
                  <a:cubicBezTo>
                    <a:pt x="631" y="247"/>
                    <a:pt x="620" y="249"/>
                    <a:pt x="620" y="246"/>
                  </a:cubicBezTo>
                  <a:cubicBezTo>
                    <a:pt x="619" y="243"/>
                    <a:pt x="622" y="244"/>
                    <a:pt x="624" y="242"/>
                  </a:cubicBezTo>
                  <a:cubicBezTo>
                    <a:pt x="627" y="240"/>
                    <a:pt x="623" y="237"/>
                    <a:pt x="620" y="235"/>
                  </a:cubicBezTo>
                  <a:cubicBezTo>
                    <a:pt x="617" y="234"/>
                    <a:pt x="617" y="238"/>
                    <a:pt x="614" y="238"/>
                  </a:cubicBezTo>
                  <a:cubicBezTo>
                    <a:pt x="611" y="238"/>
                    <a:pt x="614" y="234"/>
                    <a:pt x="615" y="231"/>
                  </a:cubicBezTo>
                  <a:cubicBezTo>
                    <a:pt x="617" y="229"/>
                    <a:pt x="607" y="226"/>
                    <a:pt x="602" y="227"/>
                  </a:cubicBezTo>
                  <a:cubicBezTo>
                    <a:pt x="598" y="229"/>
                    <a:pt x="596" y="226"/>
                    <a:pt x="596" y="223"/>
                  </a:cubicBezTo>
                  <a:cubicBezTo>
                    <a:pt x="596" y="220"/>
                    <a:pt x="589" y="223"/>
                    <a:pt x="586" y="225"/>
                  </a:cubicBezTo>
                  <a:cubicBezTo>
                    <a:pt x="583" y="228"/>
                    <a:pt x="579" y="223"/>
                    <a:pt x="583" y="223"/>
                  </a:cubicBezTo>
                  <a:cubicBezTo>
                    <a:pt x="586" y="222"/>
                    <a:pt x="591" y="219"/>
                    <a:pt x="590" y="216"/>
                  </a:cubicBezTo>
                  <a:cubicBezTo>
                    <a:pt x="589" y="213"/>
                    <a:pt x="579" y="212"/>
                    <a:pt x="577" y="217"/>
                  </a:cubicBezTo>
                  <a:cubicBezTo>
                    <a:pt x="575" y="221"/>
                    <a:pt x="567" y="212"/>
                    <a:pt x="567" y="209"/>
                  </a:cubicBezTo>
                  <a:cubicBezTo>
                    <a:pt x="567" y="205"/>
                    <a:pt x="555" y="208"/>
                    <a:pt x="557" y="203"/>
                  </a:cubicBezTo>
                  <a:cubicBezTo>
                    <a:pt x="558" y="197"/>
                    <a:pt x="543" y="196"/>
                    <a:pt x="539" y="196"/>
                  </a:cubicBezTo>
                  <a:cubicBezTo>
                    <a:pt x="535" y="196"/>
                    <a:pt x="529" y="199"/>
                    <a:pt x="530" y="203"/>
                  </a:cubicBezTo>
                  <a:cubicBezTo>
                    <a:pt x="530" y="206"/>
                    <a:pt x="525" y="205"/>
                    <a:pt x="524" y="201"/>
                  </a:cubicBezTo>
                  <a:cubicBezTo>
                    <a:pt x="524" y="197"/>
                    <a:pt x="513" y="205"/>
                    <a:pt x="510" y="205"/>
                  </a:cubicBezTo>
                  <a:cubicBezTo>
                    <a:pt x="508" y="205"/>
                    <a:pt x="512" y="194"/>
                    <a:pt x="511" y="191"/>
                  </a:cubicBezTo>
                  <a:cubicBezTo>
                    <a:pt x="509" y="188"/>
                    <a:pt x="507" y="187"/>
                    <a:pt x="505" y="181"/>
                  </a:cubicBezTo>
                  <a:cubicBezTo>
                    <a:pt x="503" y="175"/>
                    <a:pt x="491" y="178"/>
                    <a:pt x="488" y="181"/>
                  </a:cubicBezTo>
                  <a:cubicBezTo>
                    <a:pt x="485" y="184"/>
                    <a:pt x="476" y="183"/>
                    <a:pt x="471" y="188"/>
                  </a:cubicBezTo>
                  <a:cubicBezTo>
                    <a:pt x="465" y="193"/>
                    <a:pt x="471" y="199"/>
                    <a:pt x="473" y="200"/>
                  </a:cubicBezTo>
                  <a:cubicBezTo>
                    <a:pt x="475" y="202"/>
                    <a:pt x="465" y="205"/>
                    <a:pt x="469" y="208"/>
                  </a:cubicBezTo>
                  <a:cubicBezTo>
                    <a:pt x="472" y="211"/>
                    <a:pt x="477" y="210"/>
                    <a:pt x="478" y="215"/>
                  </a:cubicBezTo>
                  <a:cubicBezTo>
                    <a:pt x="478" y="219"/>
                    <a:pt x="465" y="213"/>
                    <a:pt x="463" y="209"/>
                  </a:cubicBezTo>
                  <a:cubicBezTo>
                    <a:pt x="462" y="205"/>
                    <a:pt x="464" y="201"/>
                    <a:pt x="462" y="198"/>
                  </a:cubicBezTo>
                  <a:cubicBezTo>
                    <a:pt x="459" y="195"/>
                    <a:pt x="461" y="191"/>
                    <a:pt x="466" y="186"/>
                  </a:cubicBezTo>
                  <a:cubicBezTo>
                    <a:pt x="471" y="181"/>
                    <a:pt x="475" y="182"/>
                    <a:pt x="475" y="179"/>
                  </a:cubicBezTo>
                  <a:cubicBezTo>
                    <a:pt x="475" y="176"/>
                    <a:pt x="454" y="176"/>
                    <a:pt x="441" y="187"/>
                  </a:cubicBezTo>
                  <a:cubicBezTo>
                    <a:pt x="429" y="198"/>
                    <a:pt x="433" y="213"/>
                    <a:pt x="434" y="216"/>
                  </a:cubicBezTo>
                  <a:cubicBezTo>
                    <a:pt x="434" y="219"/>
                    <a:pt x="445" y="218"/>
                    <a:pt x="451" y="219"/>
                  </a:cubicBezTo>
                  <a:cubicBezTo>
                    <a:pt x="458" y="221"/>
                    <a:pt x="454" y="224"/>
                    <a:pt x="450" y="223"/>
                  </a:cubicBezTo>
                  <a:cubicBezTo>
                    <a:pt x="445" y="222"/>
                    <a:pt x="437" y="221"/>
                    <a:pt x="437" y="224"/>
                  </a:cubicBezTo>
                  <a:cubicBezTo>
                    <a:pt x="437" y="228"/>
                    <a:pt x="447" y="234"/>
                    <a:pt x="453" y="233"/>
                  </a:cubicBezTo>
                  <a:cubicBezTo>
                    <a:pt x="459" y="231"/>
                    <a:pt x="459" y="231"/>
                    <a:pt x="462" y="234"/>
                  </a:cubicBezTo>
                  <a:cubicBezTo>
                    <a:pt x="465" y="238"/>
                    <a:pt x="472" y="237"/>
                    <a:pt x="479" y="237"/>
                  </a:cubicBezTo>
                  <a:cubicBezTo>
                    <a:pt x="486" y="237"/>
                    <a:pt x="494" y="240"/>
                    <a:pt x="497" y="240"/>
                  </a:cubicBezTo>
                  <a:cubicBezTo>
                    <a:pt x="501" y="241"/>
                    <a:pt x="505" y="239"/>
                    <a:pt x="506" y="237"/>
                  </a:cubicBezTo>
                  <a:cubicBezTo>
                    <a:pt x="507" y="235"/>
                    <a:pt x="521" y="240"/>
                    <a:pt x="525" y="239"/>
                  </a:cubicBezTo>
                  <a:cubicBezTo>
                    <a:pt x="529" y="239"/>
                    <a:pt x="527" y="235"/>
                    <a:pt x="524" y="234"/>
                  </a:cubicBezTo>
                  <a:cubicBezTo>
                    <a:pt x="521" y="233"/>
                    <a:pt x="522" y="228"/>
                    <a:pt x="526" y="230"/>
                  </a:cubicBezTo>
                  <a:cubicBezTo>
                    <a:pt x="529" y="232"/>
                    <a:pt x="535" y="233"/>
                    <a:pt x="536" y="236"/>
                  </a:cubicBezTo>
                  <a:cubicBezTo>
                    <a:pt x="537" y="239"/>
                    <a:pt x="540" y="238"/>
                    <a:pt x="540" y="240"/>
                  </a:cubicBezTo>
                  <a:cubicBezTo>
                    <a:pt x="541" y="243"/>
                    <a:pt x="553" y="246"/>
                    <a:pt x="553" y="249"/>
                  </a:cubicBezTo>
                  <a:cubicBezTo>
                    <a:pt x="553" y="252"/>
                    <a:pt x="541" y="253"/>
                    <a:pt x="545" y="256"/>
                  </a:cubicBezTo>
                  <a:cubicBezTo>
                    <a:pt x="548" y="259"/>
                    <a:pt x="553" y="253"/>
                    <a:pt x="558" y="252"/>
                  </a:cubicBezTo>
                  <a:cubicBezTo>
                    <a:pt x="562" y="252"/>
                    <a:pt x="562" y="262"/>
                    <a:pt x="566" y="261"/>
                  </a:cubicBezTo>
                  <a:cubicBezTo>
                    <a:pt x="570" y="259"/>
                    <a:pt x="574" y="262"/>
                    <a:pt x="578" y="269"/>
                  </a:cubicBezTo>
                  <a:cubicBezTo>
                    <a:pt x="583" y="275"/>
                    <a:pt x="578" y="281"/>
                    <a:pt x="578" y="283"/>
                  </a:cubicBezTo>
                  <a:cubicBezTo>
                    <a:pt x="579" y="286"/>
                    <a:pt x="587" y="285"/>
                    <a:pt x="592" y="282"/>
                  </a:cubicBezTo>
                  <a:cubicBezTo>
                    <a:pt x="597" y="280"/>
                    <a:pt x="602" y="285"/>
                    <a:pt x="605" y="289"/>
                  </a:cubicBezTo>
                  <a:cubicBezTo>
                    <a:pt x="609" y="292"/>
                    <a:pt x="592" y="298"/>
                    <a:pt x="593" y="295"/>
                  </a:cubicBezTo>
                  <a:cubicBezTo>
                    <a:pt x="595" y="292"/>
                    <a:pt x="583" y="283"/>
                    <a:pt x="572" y="287"/>
                  </a:cubicBezTo>
                  <a:cubicBezTo>
                    <a:pt x="561" y="291"/>
                    <a:pt x="568" y="297"/>
                    <a:pt x="569" y="301"/>
                  </a:cubicBezTo>
                  <a:cubicBezTo>
                    <a:pt x="571" y="305"/>
                    <a:pt x="560" y="308"/>
                    <a:pt x="550" y="305"/>
                  </a:cubicBezTo>
                  <a:cubicBezTo>
                    <a:pt x="540" y="302"/>
                    <a:pt x="543" y="307"/>
                    <a:pt x="539" y="307"/>
                  </a:cubicBezTo>
                  <a:cubicBezTo>
                    <a:pt x="534" y="307"/>
                    <a:pt x="530" y="314"/>
                    <a:pt x="534" y="318"/>
                  </a:cubicBezTo>
                  <a:cubicBezTo>
                    <a:pt x="537" y="322"/>
                    <a:pt x="546" y="318"/>
                    <a:pt x="552" y="318"/>
                  </a:cubicBezTo>
                  <a:cubicBezTo>
                    <a:pt x="559" y="319"/>
                    <a:pt x="560" y="321"/>
                    <a:pt x="561" y="317"/>
                  </a:cubicBezTo>
                  <a:cubicBezTo>
                    <a:pt x="561" y="313"/>
                    <a:pt x="568" y="315"/>
                    <a:pt x="573" y="316"/>
                  </a:cubicBezTo>
                  <a:cubicBezTo>
                    <a:pt x="578" y="317"/>
                    <a:pt x="577" y="324"/>
                    <a:pt x="583" y="325"/>
                  </a:cubicBezTo>
                  <a:cubicBezTo>
                    <a:pt x="589" y="326"/>
                    <a:pt x="584" y="332"/>
                    <a:pt x="588" y="336"/>
                  </a:cubicBezTo>
                  <a:cubicBezTo>
                    <a:pt x="592" y="340"/>
                    <a:pt x="603" y="337"/>
                    <a:pt x="608" y="342"/>
                  </a:cubicBezTo>
                  <a:cubicBezTo>
                    <a:pt x="612" y="346"/>
                    <a:pt x="631" y="355"/>
                    <a:pt x="634" y="352"/>
                  </a:cubicBezTo>
                  <a:cubicBezTo>
                    <a:pt x="637" y="348"/>
                    <a:pt x="618" y="331"/>
                    <a:pt x="612" y="330"/>
                  </a:cubicBezTo>
                  <a:cubicBezTo>
                    <a:pt x="606" y="328"/>
                    <a:pt x="618" y="326"/>
                    <a:pt x="625" y="332"/>
                  </a:cubicBezTo>
                  <a:cubicBezTo>
                    <a:pt x="632" y="337"/>
                    <a:pt x="642" y="340"/>
                    <a:pt x="648" y="333"/>
                  </a:cubicBezTo>
                  <a:cubicBezTo>
                    <a:pt x="653" y="327"/>
                    <a:pt x="643" y="329"/>
                    <a:pt x="643" y="324"/>
                  </a:cubicBezTo>
                  <a:cubicBezTo>
                    <a:pt x="643" y="319"/>
                    <a:pt x="640" y="312"/>
                    <a:pt x="634" y="312"/>
                  </a:cubicBezTo>
                  <a:cubicBezTo>
                    <a:pt x="629" y="312"/>
                    <a:pt x="616" y="302"/>
                    <a:pt x="621" y="299"/>
                  </a:cubicBezTo>
                  <a:cubicBezTo>
                    <a:pt x="626" y="297"/>
                    <a:pt x="619" y="294"/>
                    <a:pt x="623" y="290"/>
                  </a:cubicBezTo>
                  <a:cubicBezTo>
                    <a:pt x="627" y="286"/>
                    <a:pt x="630" y="294"/>
                    <a:pt x="635" y="294"/>
                  </a:cubicBezTo>
                  <a:close/>
                  <a:moveTo>
                    <a:pt x="556" y="276"/>
                  </a:moveTo>
                  <a:cubicBezTo>
                    <a:pt x="561" y="276"/>
                    <a:pt x="560" y="269"/>
                    <a:pt x="557" y="265"/>
                  </a:cubicBezTo>
                  <a:cubicBezTo>
                    <a:pt x="555" y="262"/>
                    <a:pt x="550" y="262"/>
                    <a:pt x="546" y="262"/>
                  </a:cubicBezTo>
                  <a:cubicBezTo>
                    <a:pt x="542" y="263"/>
                    <a:pt x="535" y="269"/>
                    <a:pt x="539" y="276"/>
                  </a:cubicBezTo>
                  <a:cubicBezTo>
                    <a:pt x="543" y="282"/>
                    <a:pt x="552" y="277"/>
                    <a:pt x="556" y="276"/>
                  </a:cubicBezTo>
                  <a:close/>
                  <a:moveTo>
                    <a:pt x="509" y="179"/>
                  </a:moveTo>
                  <a:cubicBezTo>
                    <a:pt x="507" y="184"/>
                    <a:pt x="514" y="184"/>
                    <a:pt x="515" y="190"/>
                  </a:cubicBezTo>
                  <a:cubicBezTo>
                    <a:pt x="515" y="195"/>
                    <a:pt x="522" y="197"/>
                    <a:pt x="527" y="194"/>
                  </a:cubicBezTo>
                  <a:cubicBezTo>
                    <a:pt x="533" y="190"/>
                    <a:pt x="547" y="195"/>
                    <a:pt x="547" y="190"/>
                  </a:cubicBezTo>
                  <a:cubicBezTo>
                    <a:pt x="547" y="186"/>
                    <a:pt x="532" y="179"/>
                    <a:pt x="526" y="180"/>
                  </a:cubicBezTo>
                  <a:cubicBezTo>
                    <a:pt x="521" y="181"/>
                    <a:pt x="512" y="174"/>
                    <a:pt x="509" y="179"/>
                  </a:cubicBezTo>
                  <a:close/>
                  <a:moveTo>
                    <a:pt x="649" y="497"/>
                  </a:moveTo>
                  <a:cubicBezTo>
                    <a:pt x="650" y="500"/>
                    <a:pt x="672" y="509"/>
                    <a:pt x="673" y="505"/>
                  </a:cubicBezTo>
                  <a:cubicBezTo>
                    <a:pt x="673" y="501"/>
                    <a:pt x="649" y="494"/>
                    <a:pt x="649" y="497"/>
                  </a:cubicBezTo>
                  <a:close/>
                  <a:moveTo>
                    <a:pt x="744" y="519"/>
                  </a:moveTo>
                  <a:cubicBezTo>
                    <a:pt x="743" y="522"/>
                    <a:pt x="740" y="517"/>
                    <a:pt x="744" y="515"/>
                  </a:cubicBezTo>
                  <a:cubicBezTo>
                    <a:pt x="747" y="512"/>
                    <a:pt x="743" y="511"/>
                    <a:pt x="740" y="513"/>
                  </a:cubicBezTo>
                  <a:cubicBezTo>
                    <a:pt x="737" y="514"/>
                    <a:pt x="738" y="506"/>
                    <a:pt x="741" y="505"/>
                  </a:cubicBezTo>
                  <a:cubicBezTo>
                    <a:pt x="743" y="503"/>
                    <a:pt x="734" y="500"/>
                    <a:pt x="734" y="503"/>
                  </a:cubicBezTo>
                  <a:cubicBezTo>
                    <a:pt x="734" y="506"/>
                    <a:pt x="727" y="504"/>
                    <a:pt x="726" y="501"/>
                  </a:cubicBezTo>
                  <a:cubicBezTo>
                    <a:pt x="726" y="499"/>
                    <a:pt x="721" y="498"/>
                    <a:pt x="723" y="496"/>
                  </a:cubicBezTo>
                  <a:cubicBezTo>
                    <a:pt x="724" y="495"/>
                    <a:pt x="717" y="494"/>
                    <a:pt x="716" y="497"/>
                  </a:cubicBezTo>
                  <a:cubicBezTo>
                    <a:pt x="716" y="500"/>
                    <a:pt x="713" y="495"/>
                    <a:pt x="717" y="491"/>
                  </a:cubicBezTo>
                  <a:cubicBezTo>
                    <a:pt x="721" y="487"/>
                    <a:pt x="719" y="483"/>
                    <a:pt x="723" y="481"/>
                  </a:cubicBezTo>
                  <a:cubicBezTo>
                    <a:pt x="726" y="479"/>
                    <a:pt x="723" y="477"/>
                    <a:pt x="719" y="478"/>
                  </a:cubicBezTo>
                  <a:cubicBezTo>
                    <a:pt x="715" y="480"/>
                    <a:pt x="705" y="494"/>
                    <a:pt x="705" y="497"/>
                  </a:cubicBezTo>
                  <a:cubicBezTo>
                    <a:pt x="705" y="501"/>
                    <a:pt x="705" y="506"/>
                    <a:pt x="702" y="505"/>
                  </a:cubicBezTo>
                  <a:cubicBezTo>
                    <a:pt x="698" y="505"/>
                    <a:pt x="694" y="508"/>
                    <a:pt x="697" y="510"/>
                  </a:cubicBezTo>
                  <a:cubicBezTo>
                    <a:pt x="700" y="512"/>
                    <a:pt x="690" y="518"/>
                    <a:pt x="694" y="520"/>
                  </a:cubicBezTo>
                  <a:cubicBezTo>
                    <a:pt x="698" y="522"/>
                    <a:pt x="703" y="520"/>
                    <a:pt x="707" y="520"/>
                  </a:cubicBezTo>
                  <a:cubicBezTo>
                    <a:pt x="712" y="521"/>
                    <a:pt x="716" y="521"/>
                    <a:pt x="719" y="518"/>
                  </a:cubicBezTo>
                  <a:cubicBezTo>
                    <a:pt x="723" y="516"/>
                    <a:pt x="723" y="521"/>
                    <a:pt x="727" y="520"/>
                  </a:cubicBezTo>
                  <a:cubicBezTo>
                    <a:pt x="731" y="520"/>
                    <a:pt x="725" y="523"/>
                    <a:pt x="725" y="526"/>
                  </a:cubicBezTo>
                  <a:cubicBezTo>
                    <a:pt x="725" y="529"/>
                    <a:pt x="729" y="525"/>
                    <a:pt x="732" y="523"/>
                  </a:cubicBezTo>
                  <a:cubicBezTo>
                    <a:pt x="735" y="522"/>
                    <a:pt x="739" y="523"/>
                    <a:pt x="737" y="526"/>
                  </a:cubicBezTo>
                  <a:cubicBezTo>
                    <a:pt x="736" y="528"/>
                    <a:pt x="746" y="531"/>
                    <a:pt x="748" y="527"/>
                  </a:cubicBezTo>
                  <a:cubicBezTo>
                    <a:pt x="750" y="523"/>
                    <a:pt x="746" y="517"/>
                    <a:pt x="744" y="519"/>
                  </a:cubicBezTo>
                  <a:close/>
                  <a:moveTo>
                    <a:pt x="69" y="451"/>
                  </a:moveTo>
                  <a:cubicBezTo>
                    <a:pt x="62" y="454"/>
                    <a:pt x="79" y="471"/>
                    <a:pt x="82" y="469"/>
                  </a:cubicBezTo>
                  <a:cubicBezTo>
                    <a:pt x="84" y="468"/>
                    <a:pt x="78" y="460"/>
                    <a:pt x="78" y="456"/>
                  </a:cubicBezTo>
                  <a:cubicBezTo>
                    <a:pt x="78" y="452"/>
                    <a:pt x="76" y="447"/>
                    <a:pt x="69" y="451"/>
                  </a:cubicBezTo>
                  <a:close/>
                  <a:moveTo>
                    <a:pt x="685" y="536"/>
                  </a:moveTo>
                  <a:cubicBezTo>
                    <a:pt x="682" y="536"/>
                    <a:pt x="684" y="532"/>
                    <a:pt x="684" y="530"/>
                  </a:cubicBezTo>
                  <a:cubicBezTo>
                    <a:pt x="685" y="528"/>
                    <a:pt x="679" y="531"/>
                    <a:pt x="679" y="533"/>
                  </a:cubicBezTo>
                  <a:cubicBezTo>
                    <a:pt x="678" y="536"/>
                    <a:pt x="674" y="537"/>
                    <a:pt x="674" y="538"/>
                  </a:cubicBezTo>
                  <a:cubicBezTo>
                    <a:pt x="674" y="543"/>
                    <a:pt x="674" y="540"/>
                    <a:pt x="671" y="542"/>
                  </a:cubicBezTo>
                  <a:cubicBezTo>
                    <a:pt x="668" y="543"/>
                    <a:pt x="656" y="542"/>
                    <a:pt x="656" y="539"/>
                  </a:cubicBezTo>
                  <a:cubicBezTo>
                    <a:pt x="655" y="537"/>
                    <a:pt x="647" y="535"/>
                    <a:pt x="647" y="532"/>
                  </a:cubicBezTo>
                  <a:cubicBezTo>
                    <a:pt x="646" y="528"/>
                    <a:pt x="642" y="527"/>
                    <a:pt x="645" y="523"/>
                  </a:cubicBezTo>
                  <a:cubicBezTo>
                    <a:pt x="649" y="519"/>
                    <a:pt x="645" y="517"/>
                    <a:pt x="642" y="520"/>
                  </a:cubicBezTo>
                  <a:cubicBezTo>
                    <a:pt x="639" y="523"/>
                    <a:pt x="637" y="519"/>
                    <a:pt x="641" y="517"/>
                  </a:cubicBezTo>
                  <a:cubicBezTo>
                    <a:pt x="645" y="515"/>
                    <a:pt x="653" y="514"/>
                    <a:pt x="649" y="506"/>
                  </a:cubicBezTo>
                  <a:cubicBezTo>
                    <a:pt x="645" y="499"/>
                    <a:pt x="619" y="508"/>
                    <a:pt x="613" y="512"/>
                  </a:cubicBezTo>
                  <a:cubicBezTo>
                    <a:pt x="606" y="516"/>
                    <a:pt x="598" y="528"/>
                    <a:pt x="595" y="528"/>
                  </a:cubicBezTo>
                  <a:cubicBezTo>
                    <a:pt x="591" y="528"/>
                    <a:pt x="601" y="521"/>
                    <a:pt x="602" y="519"/>
                  </a:cubicBezTo>
                  <a:cubicBezTo>
                    <a:pt x="604" y="517"/>
                    <a:pt x="602" y="514"/>
                    <a:pt x="604" y="515"/>
                  </a:cubicBezTo>
                  <a:cubicBezTo>
                    <a:pt x="606" y="516"/>
                    <a:pt x="612" y="507"/>
                    <a:pt x="616" y="504"/>
                  </a:cubicBezTo>
                  <a:cubicBezTo>
                    <a:pt x="620" y="501"/>
                    <a:pt x="624" y="504"/>
                    <a:pt x="624" y="501"/>
                  </a:cubicBezTo>
                  <a:cubicBezTo>
                    <a:pt x="625" y="499"/>
                    <a:pt x="627" y="497"/>
                    <a:pt x="631" y="494"/>
                  </a:cubicBezTo>
                  <a:cubicBezTo>
                    <a:pt x="634" y="491"/>
                    <a:pt x="679" y="491"/>
                    <a:pt x="683" y="491"/>
                  </a:cubicBezTo>
                  <a:cubicBezTo>
                    <a:pt x="688" y="492"/>
                    <a:pt x="696" y="486"/>
                    <a:pt x="698" y="482"/>
                  </a:cubicBezTo>
                  <a:cubicBezTo>
                    <a:pt x="701" y="478"/>
                    <a:pt x="704" y="478"/>
                    <a:pt x="710" y="479"/>
                  </a:cubicBezTo>
                  <a:cubicBezTo>
                    <a:pt x="716" y="479"/>
                    <a:pt x="719" y="474"/>
                    <a:pt x="722" y="472"/>
                  </a:cubicBezTo>
                  <a:cubicBezTo>
                    <a:pt x="725" y="470"/>
                    <a:pt x="724" y="469"/>
                    <a:pt x="721" y="468"/>
                  </a:cubicBezTo>
                  <a:cubicBezTo>
                    <a:pt x="718" y="467"/>
                    <a:pt x="716" y="466"/>
                    <a:pt x="718" y="466"/>
                  </a:cubicBezTo>
                  <a:cubicBezTo>
                    <a:pt x="721" y="465"/>
                    <a:pt x="722" y="464"/>
                    <a:pt x="724" y="461"/>
                  </a:cubicBezTo>
                  <a:cubicBezTo>
                    <a:pt x="725" y="457"/>
                    <a:pt x="723" y="459"/>
                    <a:pt x="719" y="454"/>
                  </a:cubicBezTo>
                  <a:cubicBezTo>
                    <a:pt x="716" y="449"/>
                    <a:pt x="714" y="456"/>
                    <a:pt x="710" y="455"/>
                  </a:cubicBezTo>
                  <a:cubicBezTo>
                    <a:pt x="707" y="455"/>
                    <a:pt x="713" y="450"/>
                    <a:pt x="710" y="448"/>
                  </a:cubicBezTo>
                  <a:cubicBezTo>
                    <a:pt x="707" y="447"/>
                    <a:pt x="701" y="448"/>
                    <a:pt x="696" y="452"/>
                  </a:cubicBezTo>
                  <a:cubicBezTo>
                    <a:pt x="692" y="455"/>
                    <a:pt x="692" y="451"/>
                    <a:pt x="688" y="455"/>
                  </a:cubicBezTo>
                  <a:cubicBezTo>
                    <a:pt x="685" y="459"/>
                    <a:pt x="685" y="453"/>
                    <a:pt x="686" y="452"/>
                  </a:cubicBezTo>
                  <a:cubicBezTo>
                    <a:pt x="688" y="450"/>
                    <a:pt x="690" y="452"/>
                    <a:pt x="691" y="450"/>
                  </a:cubicBezTo>
                  <a:cubicBezTo>
                    <a:pt x="693" y="447"/>
                    <a:pt x="695" y="450"/>
                    <a:pt x="699" y="447"/>
                  </a:cubicBezTo>
                  <a:cubicBezTo>
                    <a:pt x="703" y="444"/>
                    <a:pt x="707" y="445"/>
                    <a:pt x="708" y="443"/>
                  </a:cubicBezTo>
                  <a:cubicBezTo>
                    <a:pt x="710" y="441"/>
                    <a:pt x="706" y="439"/>
                    <a:pt x="702" y="439"/>
                  </a:cubicBezTo>
                  <a:cubicBezTo>
                    <a:pt x="698" y="440"/>
                    <a:pt x="695" y="434"/>
                    <a:pt x="693" y="436"/>
                  </a:cubicBezTo>
                  <a:cubicBezTo>
                    <a:pt x="690" y="438"/>
                    <a:pt x="690" y="433"/>
                    <a:pt x="688" y="435"/>
                  </a:cubicBezTo>
                  <a:cubicBezTo>
                    <a:pt x="685" y="437"/>
                    <a:pt x="683" y="434"/>
                    <a:pt x="682" y="431"/>
                  </a:cubicBezTo>
                  <a:cubicBezTo>
                    <a:pt x="680" y="427"/>
                    <a:pt x="672" y="421"/>
                    <a:pt x="667" y="420"/>
                  </a:cubicBezTo>
                  <a:cubicBezTo>
                    <a:pt x="662" y="418"/>
                    <a:pt x="666" y="416"/>
                    <a:pt x="668" y="418"/>
                  </a:cubicBezTo>
                  <a:cubicBezTo>
                    <a:pt x="671" y="419"/>
                    <a:pt x="674" y="416"/>
                    <a:pt x="675" y="414"/>
                  </a:cubicBezTo>
                  <a:cubicBezTo>
                    <a:pt x="676" y="412"/>
                    <a:pt x="673" y="410"/>
                    <a:pt x="672" y="410"/>
                  </a:cubicBezTo>
                  <a:cubicBezTo>
                    <a:pt x="670" y="410"/>
                    <a:pt x="670" y="408"/>
                    <a:pt x="671" y="406"/>
                  </a:cubicBezTo>
                  <a:cubicBezTo>
                    <a:pt x="671" y="404"/>
                    <a:pt x="665" y="401"/>
                    <a:pt x="665" y="399"/>
                  </a:cubicBezTo>
                  <a:cubicBezTo>
                    <a:pt x="665" y="398"/>
                    <a:pt x="662" y="396"/>
                    <a:pt x="662" y="395"/>
                  </a:cubicBezTo>
                  <a:cubicBezTo>
                    <a:pt x="662" y="393"/>
                    <a:pt x="659" y="391"/>
                    <a:pt x="659" y="388"/>
                  </a:cubicBezTo>
                  <a:cubicBezTo>
                    <a:pt x="659" y="386"/>
                    <a:pt x="653" y="382"/>
                    <a:pt x="653" y="379"/>
                  </a:cubicBezTo>
                  <a:cubicBezTo>
                    <a:pt x="653" y="376"/>
                    <a:pt x="650" y="374"/>
                    <a:pt x="649" y="371"/>
                  </a:cubicBezTo>
                  <a:cubicBezTo>
                    <a:pt x="648" y="368"/>
                    <a:pt x="646" y="370"/>
                    <a:pt x="645" y="374"/>
                  </a:cubicBezTo>
                  <a:cubicBezTo>
                    <a:pt x="644" y="379"/>
                    <a:pt x="640" y="378"/>
                    <a:pt x="641" y="380"/>
                  </a:cubicBezTo>
                  <a:cubicBezTo>
                    <a:pt x="643" y="383"/>
                    <a:pt x="642" y="383"/>
                    <a:pt x="640" y="385"/>
                  </a:cubicBezTo>
                  <a:cubicBezTo>
                    <a:pt x="638" y="387"/>
                    <a:pt x="641" y="390"/>
                    <a:pt x="638" y="390"/>
                  </a:cubicBezTo>
                  <a:cubicBezTo>
                    <a:pt x="635" y="390"/>
                    <a:pt x="637" y="395"/>
                    <a:pt x="635" y="393"/>
                  </a:cubicBezTo>
                  <a:cubicBezTo>
                    <a:pt x="634" y="390"/>
                    <a:pt x="630" y="391"/>
                    <a:pt x="630" y="394"/>
                  </a:cubicBezTo>
                  <a:cubicBezTo>
                    <a:pt x="630" y="396"/>
                    <a:pt x="624" y="399"/>
                    <a:pt x="622" y="398"/>
                  </a:cubicBezTo>
                  <a:cubicBezTo>
                    <a:pt x="619" y="398"/>
                    <a:pt x="619" y="393"/>
                    <a:pt x="617" y="395"/>
                  </a:cubicBezTo>
                  <a:cubicBezTo>
                    <a:pt x="615" y="396"/>
                    <a:pt x="616" y="390"/>
                    <a:pt x="612" y="391"/>
                  </a:cubicBezTo>
                  <a:cubicBezTo>
                    <a:pt x="609" y="391"/>
                    <a:pt x="607" y="390"/>
                    <a:pt x="608" y="388"/>
                  </a:cubicBezTo>
                  <a:cubicBezTo>
                    <a:pt x="609" y="385"/>
                    <a:pt x="603" y="383"/>
                    <a:pt x="605" y="382"/>
                  </a:cubicBezTo>
                  <a:cubicBezTo>
                    <a:pt x="607" y="380"/>
                    <a:pt x="604" y="377"/>
                    <a:pt x="604" y="372"/>
                  </a:cubicBezTo>
                  <a:cubicBezTo>
                    <a:pt x="603" y="367"/>
                    <a:pt x="606" y="367"/>
                    <a:pt x="606" y="365"/>
                  </a:cubicBezTo>
                  <a:cubicBezTo>
                    <a:pt x="606" y="363"/>
                    <a:pt x="604" y="363"/>
                    <a:pt x="602" y="365"/>
                  </a:cubicBezTo>
                  <a:cubicBezTo>
                    <a:pt x="600" y="366"/>
                    <a:pt x="600" y="363"/>
                    <a:pt x="597" y="363"/>
                  </a:cubicBezTo>
                  <a:cubicBezTo>
                    <a:pt x="595" y="363"/>
                    <a:pt x="588" y="363"/>
                    <a:pt x="587" y="359"/>
                  </a:cubicBezTo>
                  <a:cubicBezTo>
                    <a:pt x="587" y="356"/>
                    <a:pt x="584" y="358"/>
                    <a:pt x="583" y="354"/>
                  </a:cubicBezTo>
                  <a:cubicBezTo>
                    <a:pt x="582" y="351"/>
                    <a:pt x="579" y="354"/>
                    <a:pt x="579" y="352"/>
                  </a:cubicBezTo>
                  <a:cubicBezTo>
                    <a:pt x="579" y="349"/>
                    <a:pt x="578" y="348"/>
                    <a:pt x="576" y="348"/>
                  </a:cubicBezTo>
                  <a:cubicBezTo>
                    <a:pt x="573" y="348"/>
                    <a:pt x="573" y="346"/>
                    <a:pt x="570" y="345"/>
                  </a:cubicBezTo>
                  <a:cubicBezTo>
                    <a:pt x="567" y="345"/>
                    <a:pt x="563" y="347"/>
                    <a:pt x="561" y="348"/>
                  </a:cubicBezTo>
                  <a:cubicBezTo>
                    <a:pt x="560" y="349"/>
                    <a:pt x="555" y="345"/>
                    <a:pt x="554" y="347"/>
                  </a:cubicBezTo>
                  <a:cubicBezTo>
                    <a:pt x="552" y="348"/>
                    <a:pt x="552" y="346"/>
                    <a:pt x="547" y="344"/>
                  </a:cubicBezTo>
                  <a:cubicBezTo>
                    <a:pt x="542" y="343"/>
                    <a:pt x="536" y="343"/>
                    <a:pt x="536" y="344"/>
                  </a:cubicBezTo>
                  <a:cubicBezTo>
                    <a:pt x="535" y="346"/>
                    <a:pt x="532" y="347"/>
                    <a:pt x="532" y="351"/>
                  </a:cubicBezTo>
                  <a:cubicBezTo>
                    <a:pt x="533" y="354"/>
                    <a:pt x="537" y="354"/>
                    <a:pt x="538" y="356"/>
                  </a:cubicBezTo>
                  <a:cubicBezTo>
                    <a:pt x="539" y="359"/>
                    <a:pt x="536" y="358"/>
                    <a:pt x="536" y="360"/>
                  </a:cubicBezTo>
                  <a:cubicBezTo>
                    <a:pt x="535" y="363"/>
                    <a:pt x="533" y="363"/>
                    <a:pt x="533" y="364"/>
                  </a:cubicBezTo>
                  <a:cubicBezTo>
                    <a:pt x="533" y="366"/>
                    <a:pt x="535" y="366"/>
                    <a:pt x="536" y="369"/>
                  </a:cubicBezTo>
                  <a:cubicBezTo>
                    <a:pt x="536" y="372"/>
                    <a:pt x="538" y="372"/>
                    <a:pt x="539" y="377"/>
                  </a:cubicBezTo>
                  <a:cubicBezTo>
                    <a:pt x="539" y="381"/>
                    <a:pt x="537" y="380"/>
                    <a:pt x="536" y="381"/>
                  </a:cubicBezTo>
                  <a:cubicBezTo>
                    <a:pt x="534" y="381"/>
                    <a:pt x="536" y="384"/>
                    <a:pt x="533" y="387"/>
                  </a:cubicBezTo>
                  <a:cubicBezTo>
                    <a:pt x="530" y="390"/>
                    <a:pt x="528" y="393"/>
                    <a:pt x="530" y="395"/>
                  </a:cubicBezTo>
                  <a:cubicBezTo>
                    <a:pt x="532" y="396"/>
                    <a:pt x="540" y="400"/>
                    <a:pt x="543" y="405"/>
                  </a:cubicBezTo>
                  <a:cubicBezTo>
                    <a:pt x="546" y="410"/>
                    <a:pt x="546" y="418"/>
                    <a:pt x="545" y="423"/>
                  </a:cubicBezTo>
                  <a:cubicBezTo>
                    <a:pt x="544" y="429"/>
                    <a:pt x="538" y="430"/>
                    <a:pt x="533" y="435"/>
                  </a:cubicBezTo>
                  <a:cubicBezTo>
                    <a:pt x="528" y="440"/>
                    <a:pt x="523" y="439"/>
                    <a:pt x="521" y="439"/>
                  </a:cubicBezTo>
                  <a:cubicBezTo>
                    <a:pt x="519" y="439"/>
                    <a:pt x="520" y="444"/>
                    <a:pt x="523" y="447"/>
                  </a:cubicBezTo>
                  <a:cubicBezTo>
                    <a:pt x="527" y="451"/>
                    <a:pt x="524" y="452"/>
                    <a:pt x="526" y="456"/>
                  </a:cubicBezTo>
                  <a:cubicBezTo>
                    <a:pt x="527" y="460"/>
                    <a:pt x="526" y="463"/>
                    <a:pt x="528" y="466"/>
                  </a:cubicBezTo>
                  <a:cubicBezTo>
                    <a:pt x="530" y="469"/>
                    <a:pt x="529" y="471"/>
                    <a:pt x="526" y="473"/>
                  </a:cubicBezTo>
                  <a:cubicBezTo>
                    <a:pt x="523" y="475"/>
                    <a:pt x="527" y="474"/>
                    <a:pt x="527" y="477"/>
                  </a:cubicBezTo>
                  <a:cubicBezTo>
                    <a:pt x="528" y="481"/>
                    <a:pt x="526" y="479"/>
                    <a:pt x="524" y="477"/>
                  </a:cubicBezTo>
                  <a:cubicBezTo>
                    <a:pt x="521" y="475"/>
                    <a:pt x="519" y="480"/>
                    <a:pt x="519" y="482"/>
                  </a:cubicBezTo>
                  <a:cubicBezTo>
                    <a:pt x="519" y="484"/>
                    <a:pt x="513" y="479"/>
                    <a:pt x="512" y="480"/>
                  </a:cubicBezTo>
                  <a:cubicBezTo>
                    <a:pt x="511" y="480"/>
                    <a:pt x="512" y="476"/>
                    <a:pt x="509" y="474"/>
                  </a:cubicBezTo>
                  <a:cubicBezTo>
                    <a:pt x="506" y="471"/>
                    <a:pt x="503" y="471"/>
                    <a:pt x="503" y="468"/>
                  </a:cubicBezTo>
                  <a:cubicBezTo>
                    <a:pt x="503" y="465"/>
                    <a:pt x="497" y="464"/>
                    <a:pt x="497" y="461"/>
                  </a:cubicBezTo>
                  <a:cubicBezTo>
                    <a:pt x="497" y="458"/>
                    <a:pt x="498" y="450"/>
                    <a:pt x="497" y="448"/>
                  </a:cubicBezTo>
                  <a:cubicBezTo>
                    <a:pt x="495" y="445"/>
                    <a:pt x="496" y="443"/>
                    <a:pt x="498" y="441"/>
                  </a:cubicBezTo>
                  <a:cubicBezTo>
                    <a:pt x="499" y="439"/>
                    <a:pt x="496" y="436"/>
                    <a:pt x="493" y="436"/>
                  </a:cubicBezTo>
                  <a:cubicBezTo>
                    <a:pt x="490" y="436"/>
                    <a:pt x="485" y="435"/>
                    <a:pt x="480" y="435"/>
                  </a:cubicBezTo>
                  <a:cubicBezTo>
                    <a:pt x="476" y="435"/>
                    <a:pt x="473" y="435"/>
                    <a:pt x="471" y="433"/>
                  </a:cubicBezTo>
                  <a:cubicBezTo>
                    <a:pt x="470" y="432"/>
                    <a:pt x="466" y="429"/>
                    <a:pt x="460" y="428"/>
                  </a:cubicBezTo>
                  <a:cubicBezTo>
                    <a:pt x="454" y="426"/>
                    <a:pt x="451" y="423"/>
                    <a:pt x="451" y="422"/>
                  </a:cubicBezTo>
                  <a:cubicBezTo>
                    <a:pt x="450" y="420"/>
                    <a:pt x="445" y="419"/>
                    <a:pt x="443" y="417"/>
                  </a:cubicBezTo>
                  <a:cubicBezTo>
                    <a:pt x="442" y="415"/>
                    <a:pt x="436" y="414"/>
                    <a:pt x="434" y="415"/>
                  </a:cubicBezTo>
                  <a:cubicBezTo>
                    <a:pt x="432" y="415"/>
                    <a:pt x="426" y="410"/>
                    <a:pt x="423" y="410"/>
                  </a:cubicBezTo>
                  <a:cubicBezTo>
                    <a:pt x="420" y="410"/>
                    <a:pt x="412" y="414"/>
                    <a:pt x="410" y="414"/>
                  </a:cubicBezTo>
                  <a:cubicBezTo>
                    <a:pt x="409" y="414"/>
                    <a:pt x="411" y="411"/>
                    <a:pt x="412" y="410"/>
                  </a:cubicBezTo>
                  <a:cubicBezTo>
                    <a:pt x="412" y="408"/>
                    <a:pt x="409" y="403"/>
                    <a:pt x="408" y="399"/>
                  </a:cubicBezTo>
                  <a:cubicBezTo>
                    <a:pt x="407" y="395"/>
                    <a:pt x="406" y="391"/>
                    <a:pt x="402" y="392"/>
                  </a:cubicBezTo>
                  <a:cubicBezTo>
                    <a:pt x="398" y="392"/>
                    <a:pt x="393" y="390"/>
                    <a:pt x="392" y="390"/>
                  </a:cubicBezTo>
                  <a:cubicBezTo>
                    <a:pt x="391" y="389"/>
                    <a:pt x="391" y="378"/>
                    <a:pt x="392" y="374"/>
                  </a:cubicBezTo>
                  <a:cubicBezTo>
                    <a:pt x="393" y="369"/>
                    <a:pt x="398" y="363"/>
                    <a:pt x="398" y="360"/>
                  </a:cubicBezTo>
                  <a:cubicBezTo>
                    <a:pt x="398" y="357"/>
                    <a:pt x="401" y="356"/>
                    <a:pt x="404" y="355"/>
                  </a:cubicBezTo>
                  <a:cubicBezTo>
                    <a:pt x="406" y="354"/>
                    <a:pt x="404" y="349"/>
                    <a:pt x="407" y="348"/>
                  </a:cubicBezTo>
                  <a:cubicBezTo>
                    <a:pt x="410" y="348"/>
                    <a:pt x="410" y="347"/>
                    <a:pt x="411" y="345"/>
                  </a:cubicBezTo>
                  <a:cubicBezTo>
                    <a:pt x="411" y="342"/>
                    <a:pt x="415" y="344"/>
                    <a:pt x="413" y="342"/>
                  </a:cubicBezTo>
                  <a:cubicBezTo>
                    <a:pt x="411" y="340"/>
                    <a:pt x="412" y="340"/>
                    <a:pt x="417" y="340"/>
                  </a:cubicBezTo>
                  <a:cubicBezTo>
                    <a:pt x="421" y="340"/>
                    <a:pt x="427" y="338"/>
                    <a:pt x="426" y="334"/>
                  </a:cubicBezTo>
                  <a:cubicBezTo>
                    <a:pt x="425" y="329"/>
                    <a:pt x="414" y="333"/>
                    <a:pt x="414" y="329"/>
                  </a:cubicBezTo>
                  <a:cubicBezTo>
                    <a:pt x="414" y="326"/>
                    <a:pt x="400" y="325"/>
                    <a:pt x="401" y="323"/>
                  </a:cubicBezTo>
                  <a:cubicBezTo>
                    <a:pt x="402" y="321"/>
                    <a:pt x="415" y="325"/>
                    <a:pt x="420" y="327"/>
                  </a:cubicBezTo>
                  <a:cubicBezTo>
                    <a:pt x="425" y="329"/>
                    <a:pt x="426" y="328"/>
                    <a:pt x="430" y="328"/>
                  </a:cubicBezTo>
                  <a:cubicBezTo>
                    <a:pt x="434" y="328"/>
                    <a:pt x="431" y="323"/>
                    <a:pt x="432" y="321"/>
                  </a:cubicBezTo>
                  <a:cubicBezTo>
                    <a:pt x="433" y="319"/>
                    <a:pt x="440" y="324"/>
                    <a:pt x="445" y="323"/>
                  </a:cubicBezTo>
                  <a:cubicBezTo>
                    <a:pt x="449" y="322"/>
                    <a:pt x="453" y="313"/>
                    <a:pt x="457" y="311"/>
                  </a:cubicBezTo>
                  <a:cubicBezTo>
                    <a:pt x="460" y="308"/>
                    <a:pt x="457" y="306"/>
                    <a:pt x="450" y="307"/>
                  </a:cubicBezTo>
                  <a:cubicBezTo>
                    <a:pt x="443" y="307"/>
                    <a:pt x="439" y="304"/>
                    <a:pt x="435" y="302"/>
                  </a:cubicBezTo>
                  <a:cubicBezTo>
                    <a:pt x="432" y="299"/>
                    <a:pt x="432" y="297"/>
                    <a:pt x="436" y="297"/>
                  </a:cubicBezTo>
                  <a:cubicBezTo>
                    <a:pt x="440" y="297"/>
                    <a:pt x="449" y="305"/>
                    <a:pt x="453" y="305"/>
                  </a:cubicBezTo>
                  <a:cubicBezTo>
                    <a:pt x="456" y="305"/>
                    <a:pt x="463" y="298"/>
                    <a:pt x="465" y="296"/>
                  </a:cubicBezTo>
                  <a:cubicBezTo>
                    <a:pt x="468" y="294"/>
                    <a:pt x="463" y="293"/>
                    <a:pt x="461" y="291"/>
                  </a:cubicBezTo>
                  <a:cubicBezTo>
                    <a:pt x="459" y="290"/>
                    <a:pt x="464" y="288"/>
                    <a:pt x="467" y="288"/>
                  </a:cubicBezTo>
                  <a:cubicBezTo>
                    <a:pt x="470" y="288"/>
                    <a:pt x="471" y="291"/>
                    <a:pt x="473" y="292"/>
                  </a:cubicBezTo>
                  <a:cubicBezTo>
                    <a:pt x="474" y="294"/>
                    <a:pt x="479" y="291"/>
                    <a:pt x="482" y="291"/>
                  </a:cubicBezTo>
                  <a:cubicBezTo>
                    <a:pt x="484" y="291"/>
                    <a:pt x="481" y="287"/>
                    <a:pt x="477" y="285"/>
                  </a:cubicBezTo>
                  <a:cubicBezTo>
                    <a:pt x="473" y="284"/>
                    <a:pt x="477" y="281"/>
                    <a:pt x="478" y="283"/>
                  </a:cubicBezTo>
                  <a:cubicBezTo>
                    <a:pt x="480" y="286"/>
                    <a:pt x="483" y="285"/>
                    <a:pt x="484" y="288"/>
                  </a:cubicBezTo>
                  <a:cubicBezTo>
                    <a:pt x="486" y="293"/>
                    <a:pt x="488" y="290"/>
                    <a:pt x="491" y="288"/>
                  </a:cubicBezTo>
                  <a:cubicBezTo>
                    <a:pt x="495" y="287"/>
                    <a:pt x="497" y="285"/>
                    <a:pt x="499" y="283"/>
                  </a:cubicBezTo>
                  <a:cubicBezTo>
                    <a:pt x="501" y="280"/>
                    <a:pt x="502" y="283"/>
                    <a:pt x="504" y="279"/>
                  </a:cubicBezTo>
                  <a:cubicBezTo>
                    <a:pt x="506" y="276"/>
                    <a:pt x="503" y="273"/>
                    <a:pt x="500" y="270"/>
                  </a:cubicBezTo>
                  <a:cubicBezTo>
                    <a:pt x="497" y="268"/>
                    <a:pt x="500" y="266"/>
                    <a:pt x="497" y="264"/>
                  </a:cubicBezTo>
                  <a:cubicBezTo>
                    <a:pt x="494" y="263"/>
                    <a:pt x="494" y="260"/>
                    <a:pt x="497" y="261"/>
                  </a:cubicBezTo>
                  <a:cubicBezTo>
                    <a:pt x="501" y="261"/>
                    <a:pt x="504" y="260"/>
                    <a:pt x="506" y="258"/>
                  </a:cubicBezTo>
                  <a:cubicBezTo>
                    <a:pt x="507" y="255"/>
                    <a:pt x="500" y="255"/>
                    <a:pt x="503" y="253"/>
                  </a:cubicBezTo>
                  <a:cubicBezTo>
                    <a:pt x="507" y="251"/>
                    <a:pt x="504" y="249"/>
                    <a:pt x="501" y="249"/>
                  </a:cubicBezTo>
                  <a:cubicBezTo>
                    <a:pt x="497" y="249"/>
                    <a:pt x="494" y="247"/>
                    <a:pt x="494" y="245"/>
                  </a:cubicBezTo>
                  <a:cubicBezTo>
                    <a:pt x="494" y="242"/>
                    <a:pt x="488" y="244"/>
                    <a:pt x="485" y="242"/>
                  </a:cubicBezTo>
                  <a:cubicBezTo>
                    <a:pt x="481" y="240"/>
                    <a:pt x="473" y="241"/>
                    <a:pt x="471" y="241"/>
                  </a:cubicBezTo>
                  <a:cubicBezTo>
                    <a:pt x="470" y="241"/>
                    <a:pt x="469" y="249"/>
                    <a:pt x="472" y="249"/>
                  </a:cubicBezTo>
                  <a:cubicBezTo>
                    <a:pt x="475" y="249"/>
                    <a:pt x="477" y="252"/>
                    <a:pt x="475" y="253"/>
                  </a:cubicBezTo>
                  <a:cubicBezTo>
                    <a:pt x="472" y="254"/>
                    <a:pt x="475" y="257"/>
                    <a:pt x="473" y="257"/>
                  </a:cubicBezTo>
                  <a:cubicBezTo>
                    <a:pt x="471" y="256"/>
                    <a:pt x="468" y="256"/>
                    <a:pt x="468" y="260"/>
                  </a:cubicBezTo>
                  <a:cubicBezTo>
                    <a:pt x="467" y="265"/>
                    <a:pt x="467" y="267"/>
                    <a:pt x="464" y="269"/>
                  </a:cubicBezTo>
                  <a:cubicBezTo>
                    <a:pt x="461" y="270"/>
                    <a:pt x="463" y="263"/>
                    <a:pt x="460" y="264"/>
                  </a:cubicBezTo>
                  <a:cubicBezTo>
                    <a:pt x="457" y="264"/>
                    <a:pt x="457" y="270"/>
                    <a:pt x="459" y="270"/>
                  </a:cubicBezTo>
                  <a:cubicBezTo>
                    <a:pt x="461" y="271"/>
                    <a:pt x="462" y="273"/>
                    <a:pt x="462" y="275"/>
                  </a:cubicBezTo>
                  <a:cubicBezTo>
                    <a:pt x="463" y="278"/>
                    <a:pt x="458" y="276"/>
                    <a:pt x="456" y="279"/>
                  </a:cubicBezTo>
                  <a:cubicBezTo>
                    <a:pt x="454" y="283"/>
                    <a:pt x="454" y="278"/>
                    <a:pt x="451" y="276"/>
                  </a:cubicBezTo>
                  <a:cubicBezTo>
                    <a:pt x="449" y="273"/>
                    <a:pt x="446" y="270"/>
                    <a:pt x="446" y="267"/>
                  </a:cubicBezTo>
                  <a:cubicBezTo>
                    <a:pt x="446" y="264"/>
                    <a:pt x="447" y="264"/>
                    <a:pt x="449" y="263"/>
                  </a:cubicBezTo>
                  <a:cubicBezTo>
                    <a:pt x="451" y="263"/>
                    <a:pt x="449" y="261"/>
                    <a:pt x="449" y="258"/>
                  </a:cubicBezTo>
                  <a:cubicBezTo>
                    <a:pt x="449" y="254"/>
                    <a:pt x="447" y="255"/>
                    <a:pt x="444" y="252"/>
                  </a:cubicBezTo>
                  <a:cubicBezTo>
                    <a:pt x="441" y="248"/>
                    <a:pt x="437" y="248"/>
                    <a:pt x="436" y="250"/>
                  </a:cubicBezTo>
                  <a:cubicBezTo>
                    <a:pt x="434" y="252"/>
                    <a:pt x="435" y="255"/>
                    <a:pt x="433" y="256"/>
                  </a:cubicBezTo>
                  <a:cubicBezTo>
                    <a:pt x="430" y="257"/>
                    <a:pt x="431" y="262"/>
                    <a:pt x="429" y="263"/>
                  </a:cubicBezTo>
                  <a:cubicBezTo>
                    <a:pt x="427" y="263"/>
                    <a:pt x="428" y="253"/>
                    <a:pt x="426" y="253"/>
                  </a:cubicBezTo>
                  <a:cubicBezTo>
                    <a:pt x="424" y="252"/>
                    <a:pt x="424" y="249"/>
                    <a:pt x="427" y="249"/>
                  </a:cubicBezTo>
                  <a:cubicBezTo>
                    <a:pt x="430" y="249"/>
                    <a:pt x="432" y="246"/>
                    <a:pt x="429" y="246"/>
                  </a:cubicBezTo>
                  <a:cubicBezTo>
                    <a:pt x="427" y="246"/>
                    <a:pt x="423" y="243"/>
                    <a:pt x="421" y="242"/>
                  </a:cubicBezTo>
                  <a:cubicBezTo>
                    <a:pt x="419" y="242"/>
                    <a:pt x="416" y="245"/>
                    <a:pt x="415" y="244"/>
                  </a:cubicBezTo>
                  <a:cubicBezTo>
                    <a:pt x="413" y="242"/>
                    <a:pt x="415" y="239"/>
                    <a:pt x="415" y="237"/>
                  </a:cubicBezTo>
                  <a:cubicBezTo>
                    <a:pt x="415" y="235"/>
                    <a:pt x="418" y="238"/>
                    <a:pt x="420" y="235"/>
                  </a:cubicBezTo>
                  <a:cubicBezTo>
                    <a:pt x="422" y="232"/>
                    <a:pt x="415" y="232"/>
                    <a:pt x="415" y="230"/>
                  </a:cubicBezTo>
                  <a:cubicBezTo>
                    <a:pt x="415" y="227"/>
                    <a:pt x="409" y="226"/>
                    <a:pt x="407" y="225"/>
                  </a:cubicBezTo>
                  <a:cubicBezTo>
                    <a:pt x="405" y="224"/>
                    <a:pt x="408" y="219"/>
                    <a:pt x="407" y="218"/>
                  </a:cubicBezTo>
                  <a:cubicBezTo>
                    <a:pt x="406" y="216"/>
                    <a:pt x="400" y="210"/>
                    <a:pt x="397" y="210"/>
                  </a:cubicBezTo>
                  <a:cubicBezTo>
                    <a:pt x="394" y="211"/>
                    <a:pt x="393" y="206"/>
                    <a:pt x="395" y="206"/>
                  </a:cubicBezTo>
                  <a:cubicBezTo>
                    <a:pt x="396" y="207"/>
                    <a:pt x="398" y="205"/>
                    <a:pt x="401" y="202"/>
                  </a:cubicBezTo>
                  <a:cubicBezTo>
                    <a:pt x="404" y="198"/>
                    <a:pt x="404" y="197"/>
                    <a:pt x="402" y="197"/>
                  </a:cubicBezTo>
                  <a:cubicBezTo>
                    <a:pt x="400" y="196"/>
                    <a:pt x="399" y="194"/>
                    <a:pt x="403" y="194"/>
                  </a:cubicBezTo>
                  <a:cubicBezTo>
                    <a:pt x="406" y="194"/>
                    <a:pt x="413" y="197"/>
                    <a:pt x="416" y="195"/>
                  </a:cubicBezTo>
                  <a:cubicBezTo>
                    <a:pt x="418" y="193"/>
                    <a:pt x="425" y="182"/>
                    <a:pt x="428" y="178"/>
                  </a:cubicBezTo>
                  <a:cubicBezTo>
                    <a:pt x="431" y="174"/>
                    <a:pt x="426" y="174"/>
                    <a:pt x="419" y="174"/>
                  </a:cubicBezTo>
                  <a:cubicBezTo>
                    <a:pt x="412" y="175"/>
                    <a:pt x="411" y="172"/>
                    <a:pt x="405" y="172"/>
                  </a:cubicBezTo>
                  <a:cubicBezTo>
                    <a:pt x="400" y="171"/>
                    <a:pt x="389" y="173"/>
                    <a:pt x="388" y="174"/>
                  </a:cubicBezTo>
                  <a:cubicBezTo>
                    <a:pt x="386" y="176"/>
                    <a:pt x="390" y="177"/>
                    <a:pt x="390" y="179"/>
                  </a:cubicBezTo>
                  <a:cubicBezTo>
                    <a:pt x="389" y="181"/>
                    <a:pt x="386" y="178"/>
                    <a:pt x="384" y="179"/>
                  </a:cubicBezTo>
                  <a:cubicBezTo>
                    <a:pt x="383" y="180"/>
                    <a:pt x="385" y="182"/>
                    <a:pt x="384" y="188"/>
                  </a:cubicBezTo>
                  <a:cubicBezTo>
                    <a:pt x="384" y="195"/>
                    <a:pt x="386" y="195"/>
                    <a:pt x="388" y="198"/>
                  </a:cubicBezTo>
                  <a:cubicBezTo>
                    <a:pt x="389" y="200"/>
                    <a:pt x="389" y="203"/>
                    <a:pt x="389" y="208"/>
                  </a:cubicBezTo>
                  <a:cubicBezTo>
                    <a:pt x="389" y="212"/>
                    <a:pt x="385" y="211"/>
                    <a:pt x="384" y="212"/>
                  </a:cubicBezTo>
                  <a:cubicBezTo>
                    <a:pt x="383" y="213"/>
                    <a:pt x="387" y="215"/>
                    <a:pt x="387" y="217"/>
                  </a:cubicBezTo>
                  <a:cubicBezTo>
                    <a:pt x="386" y="220"/>
                    <a:pt x="382" y="216"/>
                    <a:pt x="380" y="217"/>
                  </a:cubicBezTo>
                  <a:cubicBezTo>
                    <a:pt x="377" y="217"/>
                    <a:pt x="375" y="224"/>
                    <a:pt x="378" y="226"/>
                  </a:cubicBezTo>
                  <a:cubicBezTo>
                    <a:pt x="380" y="228"/>
                    <a:pt x="381" y="228"/>
                    <a:pt x="379" y="230"/>
                  </a:cubicBezTo>
                  <a:cubicBezTo>
                    <a:pt x="378" y="232"/>
                    <a:pt x="375" y="236"/>
                    <a:pt x="380" y="239"/>
                  </a:cubicBezTo>
                  <a:cubicBezTo>
                    <a:pt x="384" y="243"/>
                    <a:pt x="393" y="243"/>
                    <a:pt x="397" y="245"/>
                  </a:cubicBezTo>
                  <a:cubicBezTo>
                    <a:pt x="401" y="248"/>
                    <a:pt x="395" y="247"/>
                    <a:pt x="397" y="250"/>
                  </a:cubicBezTo>
                  <a:cubicBezTo>
                    <a:pt x="398" y="253"/>
                    <a:pt x="394" y="254"/>
                    <a:pt x="394" y="256"/>
                  </a:cubicBezTo>
                  <a:cubicBezTo>
                    <a:pt x="394" y="259"/>
                    <a:pt x="396" y="258"/>
                    <a:pt x="398" y="253"/>
                  </a:cubicBezTo>
                  <a:cubicBezTo>
                    <a:pt x="401" y="249"/>
                    <a:pt x="402" y="255"/>
                    <a:pt x="402" y="258"/>
                  </a:cubicBezTo>
                  <a:cubicBezTo>
                    <a:pt x="402" y="262"/>
                    <a:pt x="399" y="260"/>
                    <a:pt x="396" y="263"/>
                  </a:cubicBezTo>
                  <a:cubicBezTo>
                    <a:pt x="394" y="267"/>
                    <a:pt x="392" y="267"/>
                    <a:pt x="388" y="267"/>
                  </a:cubicBezTo>
                  <a:cubicBezTo>
                    <a:pt x="384" y="266"/>
                    <a:pt x="387" y="272"/>
                    <a:pt x="388" y="275"/>
                  </a:cubicBezTo>
                  <a:cubicBezTo>
                    <a:pt x="389" y="278"/>
                    <a:pt x="388" y="279"/>
                    <a:pt x="384" y="278"/>
                  </a:cubicBezTo>
                  <a:cubicBezTo>
                    <a:pt x="379" y="277"/>
                    <a:pt x="377" y="274"/>
                    <a:pt x="379" y="271"/>
                  </a:cubicBezTo>
                  <a:cubicBezTo>
                    <a:pt x="381" y="268"/>
                    <a:pt x="383" y="264"/>
                    <a:pt x="380" y="264"/>
                  </a:cubicBezTo>
                  <a:cubicBezTo>
                    <a:pt x="378" y="265"/>
                    <a:pt x="372" y="264"/>
                    <a:pt x="370" y="262"/>
                  </a:cubicBezTo>
                  <a:cubicBezTo>
                    <a:pt x="369" y="259"/>
                    <a:pt x="372" y="260"/>
                    <a:pt x="377" y="261"/>
                  </a:cubicBezTo>
                  <a:cubicBezTo>
                    <a:pt x="382" y="261"/>
                    <a:pt x="377" y="257"/>
                    <a:pt x="381" y="257"/>
                  </a:cubicBezTo>
                  <a:cubicBezTo>
                    <a:pt x="385" y="257"/>
                    <a:pt x="388" y="259"/>
                    <a:pt x="391" y="257"/>
                  </a:cubicBezTo>
                  <a:cubicBezTo>
                    <a:pt x="394" y="254"/>
                    <a:pt x="389" y="248"/>
                    <a:pt x="386" y="249"/>
                  </a:cubicBezTo>
                  <a:cubicBezTo>
                    <a:pt x="384" y="250"/>
                    <a:pt x="379" y="251"/>
                    <a:pt x="379" y="249"/>
                  </a:cubicBezTo>
                  <a:cubicBezTo>
                    <a:pt x="379" y="246"/>
                    <a:pt x="384" y="248"/>
                    <a:pt x="386" y="247"/>
                  </a:cubicBezTo>
                  <a:cubicBezTo>
                    <a:pt x="389" y="247"/>
                    <a:pt x="385" y="244"/>
                    <a:pt x="381" y="245"/>
                  </a:cubicBezTo>
                  <a:cubicBezTo>
                    <a:pt x="378" y="245"/>
                    <a:pt x="375" y="246"/>
                    <a:pt x="372" y="242"/>
                  </a:cubicBezTo>
                  <a:cubicBezTo>
                    <a:pt x="369" y="239"/>
                    <a:pt x="364" y="237"/>
                    <a:pt x="362" y="245"/>
                  </a:cubicBezTo>
                  <a:cubicBezTo>
                    <a:pt x="361" y="252"/>
                    <a:pt x="356" y="248"/>
                    <a:pt x="354" y="250"/>
                  </a:cubicBezTo>
                  <a:cubicBezTo>
                    <a:pt x="352" y="253"/>
                    <a:pt x="356" y="255"/>
                    <a:pt x="361" y="255"/>
                  </a:cubicBezTo>
                  <a:cubicBezTo>
                    <a:pt x="366" y="255"/>
                    <a:pt x="370" y="260"/>
                    <a:pt x="367" y="260"/>
                  </a:cubicBezTo>
                  <a:cubicBezTo>
                    <a:pt x="365" y="260"/>
                    <a:pt x="366" y="263"/>
                    <a:pt x="364" y="262"/>
                  </a:cubicBezTo>
                  <a:cubicBezTo>
                    <a:pt x="361" y="261"/>
                    <a:pt x="358" y="262"/>
                    <a:pt x="360" y="264"/>
                  </a:cubicBezTo>
                  <a:cubicBezTo>
                    <a:pt x="362" y="266"/>
                    <a:pt x="359" y="267"/>
                    <a:pt x="360" y="270"/>
                  </a:cubicBezTo>
                  <a:cubicBezTo>
                    <a:pt x="360" y="272"/>
                    <a:pt x="356" y="270"/>
                    <a:pt x="352" y="269"/>
                  </a:cubicBezTo>
                  <a:cubicBezTo>
                    <a:pt x="348" y="269"/>
                    <a:pt x="341" y="270"/>
                    <a:pt x="335" y="271"/>
                  </a:cubicBezTo>
                  <a:cubicBezTo>
                    <a:pt x="330" y="273"/>
                    <a:pt x="324" y="271"/>
                    <a:pt x="322" y="268"/>
                  </a:cubicBezTo>
                  <a:cubicBezTo>
                    <a:pt x="320" y="266"/>
                    <a:pt x="317" y="266"/>
                    <a:pt x="313" y="266"/>
                  </a:cubicBezTo>
                  <a:cubicBezTo>
                    <a:pt x="309" y="266"/>
                    <a:pt x="311" y="263"/>
                    <a:pt x="306" y="262"/>
                  </a:cubicBezTo>
                  <a:cubicBezTo>
                    <a:pt x="301" y="262"/>
                    <a:pt x="302" y="258"/>
                    <a:pt x="301" y="256"/>
                  </a:cubicBezTo>
                  <a:cubicBezTo>
                    <a:pt x="301" y="253"/>
                    <a:pt x="291" y="254"/>
                    <a:pt x="288" y="256"/>
                  </a:cubicBezTo>
                  <a:cubicBezTo>
                    <a:pt x="284" y="259"/>
                    <a:pt x="277" y="258"/>
                    <a:pt x="275" y="262"/>
                  </a:cubicBezTo>
                  <a:cubicBezTo>
                    <a:pt x="273" y="266"/>
                    <a:pt x="277" y="265"/>
                    <a:pt x="279" y="265"/>
                  </a:cubicBezTo>
                  <a:cubicBezTo>
                    <a:pt x="282" y="265"/>
                    <a:pt x="282" y="262"/>
                    <a:pt x="287" y="263"/>
                  </a:cubicBezTo>
                  <a:cubicBezTo>
                    <a:pt x="292" y="263"/>
                    <a:pt x="296" y="257"/>
                    <a:pt x="298" y="259"/>
                  </a:cubicBezTo>
                  <a:cubicBezTo>
                    <a:pt x="300" y="262"/>
                    <a:pt x="289" y="266"/>
                    <a:pt x="284" y="267"/>
                  </a:cubicBezTo>
                  <a:cubicBezTo>
                    <a:pt x="279" y="267"/>
                    <a:pt x="280" y="271"/>
                    <a:pt x="285" y="278"/>
                  </a:cubicBezTo>
                  <a:cubicBezTo>
                    <a:pt x="290" y="285"/>
                    <a:pt x="283" y="281"/>
                    <a:pt x="283" y="285"/>
                  </a:cubicBezTo>
                  <a:cubicBezTo>
                    <a:pt x="283" y="288"/>
                    <a:pt x="274" y="284"/>
                    <a:pt x="278" y="282"/>
                  </a:cubicBezTo>
                  <a:cubicBezTo>
                    <a:pt x="281" y="281"/>
                    <a:pt x="280" y="278"/>
                    <a:pt x="277" y="276"/>
                  </a:cubicBezTo>
                  <a:cubicBezTo>
                    <a:pt x="274" y="273"/>
                    <a:pt x="272" y="276"/>
                    <a:pt x="273" y="273"/>
                  </a:cubicBezTo>
                  <a:cubicBezTo>
                    <a:pt x="273" y="271"/>
                    <a:pt x="270" y="273"/>
                    <a:pt x="267" y="271"/>
                  </a:cubicBezTo>
                  <a:cubicBezTo>
                    <a:pt x="264" y="269"/>
                    <a:pt x="263" y="267"/>
                    <a:pt x="260" y="269"/>
                  </a:cubicBezTo>
                  <a:cubicBezTo>
                    <a:pt x="256" y="271"/>
                    <a:pt x="252" y="271"/>
                    <a:pt x="244" y="272"/>
                  </a:cubicBezTo>
                  <a:cubicBezTo>
                    <a:pt x="236" y="273"/>
                    <a:pt x="222" y="273"/>
                    <a:pt x="219" y="270"/>
                  </a:cubicBezTo>
                  <a:cubicBezTo>
                    <a:pt x="217" y="268"/>
                    <a:pt x="226" y="263"/>
                    <a:pt x="229" y="264"/>
                  </a:cubicBezTo>
                  <a:cubicBezTo>
                    <a:pt x="231" y="264"/>
                    <a:pt x="230" y="261"/>
                    <a:pt x="226" y="257"/>
                  </a:cubicBezTo>
                  <a:cubicBezTo>
                    <a:pt x="221" y="254"/>
                    <a:pt x="212" y="252"/>
                    <a:pt x="212" y="254"/>
                  </a:cubicBezTo>
                  <a:cubicBezTo>
                    <a:pt x="212" y="256"/>
                    <a:pt x="207" y="254"/>
                    <a:pt x="200" y="253"/>
                  </a:cubicBezTo>
                  <a:cubicBezTo>
                    <a:pt x="193" y="252"/>
                    <a:pt x="192" y="249"/>
                    <a:pt x="187" y="249"/>
                  </a:cubicBezTo>
                  <a:cubicBezTo>
                    <a:pt x="183" y="249"/>
                    <a:pt x="176" y="247"/>
                    <a:pt x="171" y="243"/>
                  </a:cubicBezTo>
                  <a:cubicBezTo>
                    <a:pt x="166" y="239"/>
                    <a:pt x="153" y="240"/>
                    <a:pt x="152" y="244"/>
                  </a:cubicBezTo>
                  <a:cubicBezTo>
                    <a:pt x="150" y="248"/>
                    <a:pt x="146" y="248"/>
                    <a:pt x="142" y="248"/>
                  </a:cubicBezTo>
                  <a:cubicBezTo>
                    <a:pt x="138" y="248"/>
                    <a:pt x="144" y="243"/>
                    <a:pt x="142" y="242"/>
                  </a:cubicBezTo>
                  <a:cubicBezTo>
                    <a:pt x="141" y="241"/>
                    <a:pt x="143" y="236"/>
                    <a:pt x="140" y="236"/>
                  </a:cubicBezTo>
                  <a:cubicBezTo>
                    <a:pt x="137" y="235"/>
                    <a:pt x="134" y="248"/>
                    <a:pt x="128" y="248"/>
                  </a:cubicBezTo>
                  <a:cubicBezTo>
                    <a:pt x="123" y="247"/>
                    <a:pt x="120" y="234"/>
                    <a:pt x="116" y="231"/>
                  </a:cubicBezTo>
                  <a:cubicBezTo>
                    <a:pt x="111" y="228"/>
                    <a:pt x="107" y="227"/>
                    <a:pt x="111" y="232"/>
                  </a:cubicBezTo>
                  <a:cubicBezTo>
                    <a:pt x="114" y="237"/>
                    <a:pt x="107" y="234"/>
                    <a:pt x="108" y="237"/>
                  </a:cubicBezTo>
                  <a:cubicBezTo>
                    <a:pt x="108" y="241"/>
                    <a:pt x="101" y="245"/>
                    <a:pt x="101" y="243"/>
                  </a:cubicBezTo>
                  <a:cubicBezTo>
                    <a:pt x="102" y="241"/>
                    <a:pt x="98" y="239"/>
                    <a:pt x="93" y="244"/>
                  </a:cubicBezTo>
                  <a:cubicBezTo>
                    <a:pt x="89" y="249"/>
                    <a:pt x="86" y="248"/>
                    <a:pt x="85" y="247"/>
                  </a:cubicBezTo>
                  <a:cubicBezTo>
                    <a:pt x="85" y="245"/>
                    <a:pt x="72" y="251"/>
                    <a:pt x="72" y="254"/>
                  </a:cubicBezTo>
                  <a:cubicBezTo>
                    <a:pt x="73" y="256"/>
                    <a:pt x="70" y="258"/>
                    <a:pt x="66" y="257"/>
                  </a:cubicBezTo>
                  <a:cubicBezTo>
                    <a:pt x="63" y="257"/>
                    <a:pt x="66" y="254"/>
                    <a:pt x="69" y="253"/>
                  </a:cubicBezTo>
                  <a:cubicBezTo>
                    <a:pt x="72" y="251"/>
                    <a:pt x="80" y="244"/>
                    <a:pt x="85" y="243"/>
                  </a:cubicBezTo>
                  <a:cubicBezTo>
                    <a:pt x="89" y="243"/>
                    <a:pt x="98" y="239"/>
                    <a:pt x="98" y="237"/>
                  </a:cubicBezTo>
                  <a:cubicBezTo>
                    <a:pt x="98" y="235"/>
                    <a:pt x="94" y="237"/>
                    <a:pt x="91" y="236"/>
                  </a:cubicBezTo>
                  <a:cubicBezTo>
                    <a:pt x="88" y="236"/>
                    <a:pt x="83" y="239"/>
                    <a:pt x="77" y="241"/>
                  </a:cubicBezTo>
                  <a:cubicBezTo>
                    <a:pt x="72" y="243"/>
                    <a:pt x="67" y="243"/>
                    <a:pt x="68" y="246"/>
                  </a:cubicBezTo>
                  <a:cubicBezTo>
                    <a:pt x="70" y="249"/>
                    <a:pt x="63" y="245"/>
                    <a:pt x="62" y="247"/>
                  </a:cubicBezTo>
                  <a:cubicBezTo>
                    <a:pt x="61" y="249"/>
                    <a:pt x="58" y="247"/>
                    <a:pt x="60" y="246"/>
                  </a:cubicBezTo>
                  <a:cubicBezTo>
                    <a:pt x="62" y="245"/>
                    <a:pt x="56" y="243"/>
                    <a:pt x="56" y="244"/>
                  </a:cubicBezTo>
                  <a:cubicBezTo>
                    <a:pt x="56" y="245"/>
                    <a:pt x="55" y="247"/>
                    <a:pt x="50" y="247"/>
                  </a:cubicBezTo>
                  <a:cubicBezTo>
                    <a:pt x="46" y="247"/>
                    <a:pt x="41" y="250"/>
                    <a:pt x="44" y="253"/>
                  </a:cubicBezTo>
                  <a:cubicBezTo>
                    <a:pt x="47" y="255"/>
                    <a:pt x="49" y="256"/>
                    <a:pt x="48" y="257"/>
                  </a:cubicBezTo>
                  <a:cubicBezTo>
                    <a:pt x="46" y="259"/>
                    <a:pt x="41" y="253"/>
                    <a:pt x="35" y="254"/>
                  </a:cubicBezTo>
                  <a:cubicBezTo>
                    <a:pt x="28" y="255"/>
                    <a:pt x="15" y="247"/>
                    <a:pt x="15" y="245"/>
                  </a:cubicBezTo>
                  <a:cubicBezTo>
                    <a:pt x="15" y="243"/>
                    <a:pt x="6" y="244"/>
                    <a:pt x="0" y="244"/>
                  </a:cubicBezTo>
                  <a:cubicBezTo>
                    <a:pt x="0" y="373"/>
                    <a:pt x="0" y="373"/>
                    <a:pt x="0" y="373"/>
                  </a:cubicBezTo>
                  <a:cubicBezTo>
                    <a:pt x="0" y="373"/>
                    <a:pt x="3" y="375"/>
                    <a:pt x="4" y="374"/>
                  </a:cubicBezTo>
                  <a:cubicBezTo>
                    <a:pt x="5" y="372"/>
                    <a:pt x="8" y="374"/>
                    <a:pt x="12" y="372"/>
                  </a:cubicBezTo>
                  <a:cubicBezTo>
                    <a:pt x="16" y="370"/>
                    <a:pt x="18" y="374"/>
                    <a:pt x="18" y="376"/>
                  </a:cubicBezTo>
                  <a:cubicBezTo>
                    <a:pt x="18" y="378"/>
                    <a:pt x="24" y="382"/>
                    <a:pt x="26" y="385"/>
                  </a:cubicBezTo>
                  <a:cubicBezTo>
                    <a:pt x="29" y="388"/>
                    <a:pt x="30" y="391"/>
                    <a:pt x="33" y="389"/>
                  </a:cubicBezTo>
                  <a:cubicBezTo>
                    <a:pt x="35" y="387"/>
                    <a:pt x="40" y="386"/>
                    <a:pt x="40" y="383"/>
                  </a:cubicBezTo>
                  <a:cubicBezTo>
                    <a:pt x="40" y="380"/>
                    <a:pt x="52" y="379"/>
                    <a:pt x="52" y="384"/>
                  </a:cubicBezTo>
                  <a:cubicBezTo>
                    <a:pt x="52" y="388"/>
                    <a:pt x="63" y="393"/>
                    <a:pt x="70" y="404"/>
                  </a:cubicBezTo>
                  <a:cubicBezTo>
                    <a:pt x="76" y="416"/>
                    <a:pt x="75" y="418"/>
                    <a:pt x="85" y="422"/>
                  </a:cubicBezTo>
                  <a:cubicBezTo>
                    <a:pt x="94" y="426"/>
                    <a:pt x="94" y="428"/>
                    <a:pt x="93" y="431"/>
                  </a:cubicBezTo>
                  <a:cubicBezTo>
                    <a:pt x="92" y="434"/>
                    <a:pt x="99" y="436"/>
                    <a:pt x="95" y="439"/>
                  </a:cubicBezTo>
                  <a:cubicBezTo>
                    <a:pt x="93" y="440"/>
                    <a:pt x="91" y="441"/>
                    <a:pt x="89" y="443"/>
                  </a:cubicBezTo>
                  <a:cubicBezTo>
                    <a:pt x="89" y="444"/>
                    <a:pt x="91" y="445"/>
                    <a:pt x="92" y="447"/>
                  </a:cubicBezTo>
                  <a:cubicBezTo>
                    <a:pt x="95" y="449"/>
                    <a:pt x="88" y="449"/>
                    <a:pt x="90" y="450"/>
                  </a:cubicBezTo>
                  <a:cubicBezTo>
                    <a:pt x="92" y="452"/>
                    <a:pt x="90" y="455"/>
                    <a:pt x="92" y="457"/>
                  </a:cubicBezTo>
                  <a:cubicBezTo>
                    <a:pt x="94" y="459"/>
                    <a:pt x="97" y="458"/>
                    <a:pt x="99" y="456"/>
                  </a:cubicBezTo>
                  <a:cubicBezTo>
                    <a:pt x="101" y="455"/>
                    <a:pt x="103" y="458"/>
                    <a:pt x="101" y="461"/>
                  </a:cubicBezTo>
                  <a:cubicBezTo>
                    <a:pt x="99" y="464"/>
                    <a:pt x="103" y="466"/>
                    <a:pt x="104" y="464"/>
                  </a:cubicBezTo>
                  <a:cubicBezTo>
                    <a:pt x="106" y="462"/>
                    <a:pt x="110" y="467"/>
                    <a:pt x="111" y="468"/>
                  </a:cubicBezTo>
                  <a:cubicBezTo>
                    <a:pt x="113" y="469"/>
                    <a:pt x="115" y="472"/>
                    <a:pt x="112" y="472"/>
                  </a:cubicBezTo>
                  <a:cubicBezTo>
                    <a:pt x="109" y="472"/>
                    <a:pt x="109" y="477"/>
                    <a:pt x="111" y="477"/>
                  </a:cubicBezTo>
                  <a:cubicBezTo>
                    <a:pt x="114" y="477"/>
                    <a:pt x="113" y="480"/>
                    <a:pt x="113" y="482"/>
                  </a:cubicBezTo>
                  <a:cubicBezTo>
                    <a:pt x="113" y="483"/>
                    <a:pt x="120" y="486"/>
                    <a:pt x="122" y="485"/>
                  </a:cubicBezTo>
                  <a:cubicBezTo>
                    <a:pt x="125" y="484"/>
                    <a:pt x="127" y="486"/>
                    <a:pt x="128" y="489"/>
                  </a:cubicBezTo>
                  <a:cubicBezTo>
                    <a:pt x="129" y="491"/>
                    <a:pt x="134" y="492"/>
                    <a:pt x="135" y="491"/>
                  </a:cubicBezTo>
                  <a:cubicBezTo>
                    <a:pt x="137" y="489"/>
                    <a:pt x="138" y="493"/>
                    <a:pt x="139" y="496"/>
                  </a:cubicBezTo>
                  <a:cubicBezTo>
                    <a:pt x="139" y="498"/>
                    <a:pt x="143" y="497"/>
                    <a:pt x="145" y="497"/>
                  </a:cubicBezTo>
                  <a:cubicBezTo>
                    <a:pt x="147" y="497"/>
                    <a:pt x="148" y="500"/>
                    <a:pt x="150" y="499"/>
                  </a:cubicBezTo>
                  <a:cubicBezTo>
                    <a:pt x="153" y="498"/>
                    <a:pt x="154" y="504"/>
                    <a:pt x="156" y="507"/>
                  </a:cubicBezTo>
                  <a:cubicBezTo>
                    <a:pt x="388" y="506"/>
                    <a:pt x="388" y="506"/>
                    <a:pt x="388" y="506"/>
                  </a:cubicBezTo>
                  <a:cubicBezTo>
                    <a:pt x="388" y="506"/>
                    <a:pt x="389" y="500"/>
                    <a:pt x="391" y="502"/>
                  </a:cubicBezTo>
                  <a:cubicBezTo>
                    <a:pt x="394" y="504"/>
                    <a:pt x="392" y="507"/>
                    <a:pt x="395" y="509"/>
                  </a:cubicBezTo>
                  <a:cubicBezTo>
                    <a:pt x="398" y="510"/>
                    <a:pt x="400" y="512"/>
                    <a:pt x="402" y="511"/>
                  </a:cubicBezTo>
                  <a:cubicBezTo>
                    <a:pt x="404" y="510"/>
                    <a:pt x="407" y="508"/>
                    <a:pt x="410" y="511"/>
                  </a:cubicBezTo>
                  <a:cubicBezTo>
                    <a:pt x="413" y="515"/>
                    <a:pt x="415" y="512"/>
                    <a:pt x="417" y="514"/>
                  </a:cubicBezTo>
                  <a:cubicBezTo>
                    <a:pt x="419" y="516"/>
                    <a:pt x="422" y="518"/>
                    <a:pt x="424" y="515"/>
                  </a:cubicBezTo>
                  <a:cubicBezTo>
                    <a:pt x="426" y="513"/>
                    <a:pt x="433" y="516"/>
                    <a:pt x="436" y="517"/>
                  </a:cubicBezTo>
                  <a:cubicBezTo>
                    <a:pt x="440" y="514"/>
                    <a:pt x="443" y="507"/>
                    <a:pt x="447" y="507"/>
                  </a:cubicBezTo>
                  <a:cubicBezTo>
                    <a:pt x="452" y="507"/>
                    <a:pt x="464" y="508"/>
                    <a:pt x="465" y="514"/>
                  </a:cubicBezTo>
                  <a:cubicBezTo>
                    <a:pt x="466" y="520"/>
                    <a:pt x="473" y="515"/>
                    <a:pt x="474" y="520"/>
                  </a:cubicBezTo>
                  <a:cubicBezTo>
                    <a:pt x="475" y="526"/>
                    <a:pt x="479" y="530"/>
                    <a:pt x="479" y="532"/>
                  </a:cubicBezTo>
                  <a:cubicBezTo>
                    <a:pt x="480" y="533"/>
                    <a:pt x="482" y="534"/>
                    <a:pt x="483" y="536"/>
                  </a:cubicBezTo>
                  <a:cubicBezTo>
                    <a:pt x="486" y="535"/>
                    <a:pt x="492" y="536"/>
                    <a:pt x="496" y="537"/>
                  </a:cubicBezTo>
                  <a:cubicBezTo>
                    <a:pt x="502" y="539"/>
                    <a:pt x="509" y="535"/>
                    <a:pt x="512" y="541"/>
                  </a:cubicBezTo>
                  <a:cubicBezTo>
                    <a:pt x="515" y="548"/>
                    <a:pt x="521" y="553"/>
                    <a:pt x="515" y="553"/>
                  </a:cubicBezTo>
                  <a:cubicBezTo>
                    <a:pt x="510" y="553"/>
                    <a:pt x="504" y="547"/>
                    <a:pt x="504" y="550"/>
                  </a:cubicBezTo>
                  <a:cubicBezTo>
                    <a:pt x="505" y="554"/>
                    <a:pt x="502" y="552"/>
                    <a:pt x="502" y="558"/>
                  </a:cubicBezTo>
                  <a:cubicBezTo>
                    <a:pt x="502" y="563"/>
                    <a:pt x="498" y="571"/>
                    <a:pt x="496" y="571"/>
                  </a:cubicBezTo>
                  <a:cubicBezTo>
                    <a:pt x="495" y="571"/>
                    <a:pt x="495" y="571"/>
                    <a:pt x="495" y="571"/>
                  </a:cubicBezTo>
                  <a:cubicBezTo>
                    <a:pt x="495" y="573"/>
                    <a:pt x="495" y="576"/>
                    <a:pt x="497" y="577"/>
                  </a:cubicBezTo>
                  <a:cubicBezTo>
                    <a:pt x="500" y="575"/>
                    <a:pt x="504" y="572"/>
                    <a:pt x="507" y="572"/>
                  </a:cubicBezTo>
                  <a:cubicBezTo>
                    <a:pt x="513" y="572"/>
                    <a:pt x="514" y="576"/>
                    <a:pt x="518" y="573"/>
                  </a:cubicBezTo>
                  <a:cubicBezTo>
                    <a:pt x="522" y="571"/>
                    <a:pt x="522" y="569"/>
                    <a:pt x="523" y="571"/>
                  </a:cubicBezTo>
                  <a:cubicBezTo>
                    <a:pt x="523" y="572"/>
                    <a:pt x="523" y="572"/>
                    <a:pt x="523" y="572"/>
                  </a:cubicBezTo>
                  <a:cubicBezTo>
                    <a:pt x="524" y="571"/>
                    <a:pt x="525" y="571"/>
                    <a:pt x="526" y="570"/>
                  </a:cubicBezTo>
                  <a:cubicBezTo>
                    <a:pt x="526" y="569"/>
                    <a:pt x="525" y="568"/>
                    <a:pt x="525" y="567"/>
                  </a:cubicBezTo>
                  <a:cubicBezTo>
                    <a:pt x="521" y="567"/>
                    <a:pt x="520" y="568"/>
                    <a:pt x="519" y="565"/>
                  </a:cubicBezTo>
                  <a:cubicBezTo>
                    <a:pt x="518" y="561"/>
                    <a:pt x="530" y="557"/>
                    <a:pt x="536" y="558"/>
                  </a:cubicBezTo>
                  <a:cubicBezTo>
                    <a:pt x="542" y="559"/>
                    <a:pt x="546" y="555"/>
                    <a:pt x="548" y="557"/>
                  </a:cubicBezTo>
                  <a:cubicBezTo>
                    <a:pt x="551" y="554"/>
                    <a:pt x="558" y="549"/>
                    <a:pt x="559" y="549"/>
                  </a:cubicBezTo>
                  <a:cubicBezTo>
                    <a:pt x="561" y="549"/>
                    <a:pt x="588" y="549"/>
                    <a:pt x="588" y="549"/>
                  </a:cubicBezTo>
                  <a:cubicBezTo>
                    <a:pt x="588" y="549"/>
                    <a:pt x="597" y="543"/>
                    <a:pt x="599" y="538"/>
                  </a:cubicBezTo>
                  <a:cubicBezTo>
                    <a:pt x="600" y="532"/>
                    <a:pt x="606" y="520"/>
                    <a:pt x="609" y="523"/>
                  </a:cubicBezTo>
                  <a:cubicBezTo>
                    <a:pt x="613" y="525"/>
                    <a:pt x="620" y="523"/>
                    <a:pt x="620" y="526"/>
                  </a:cubicBezTo>
                  <a:cubicBezTo>
                    <a:pt x="621" y="528"/>
                    <a:pt x="618" y="537"/>
                    <a:pt x="628" y="549"/>
                  </a:cubicBezTo>
                  <a:cubicBezTo>
                    <a:pt x="631" y="547"/>
                    <a:pt x="634" y="546"/>
                    <a:pt x="636" y="546"/>
                  </a:cubicBezTo>
                  <a:cubicBezTo>
                    <a:pt x="640" y="546"/>
                    <a:pt x="645" y="541"/>
                    <a:pt x="646" y="539"/>
                  </a:cubicBezTo>
                  <a:cubicBezTo>
                    <a:pt x="648" y="536"/>
                    <a:pt x="650" y="541"/>
                    <a:pt x="647" y="542"/>
                  </a:cubicBezTo>
                  <a:cubicBezTo>
                    <a:pt x="644" y="543"/>
                    <a:pt x="649" y="545"/>
                    <a:pt x="654" y="545"/>
                  </a:cubicBezTo>
                  <a:cubicBezTo>
                    <a:pt x="660" y="545"/>
                    <a:pt x="652" y="547"/>
                    <a:pt x="648" y="547"/>
                  </a:cubicBezTo>
                  <a:cubicBezTo>
                    <a:pt x="644" y="547"/>
                    <a:pt x="643" y="547"/>
                    <a:pt x="637" y="552"/>
                  </a:cubicBezTo>
                  <a:cubicBezTo>
                    <a:pt x="632" y="558"/>
                    <a:pt x="633" y="559"/>
                    <a:pt x="636" y="562"/>
                  </a:cubicBezTo>
                  <a:cubicBezTo>
                    <a:pt x="639" y="564"/>
                    <a:pt x="643" y="563"/>
                    <a:pt x="647" y="560"/>
                  </a:cubicBezTo>
                  <a:cubicBezTo>
                    <a:pt x="651" y="556"/>
                    <a:pt x="651" y="553"/>
                    <a:pt x="655" y="553"/>
                  </a:cubicBezTo>
                  <a:cubicBezTo>
                    <a:pt x="659" y="553"/>
                    <a:pt x="670" y="549"/>
                    <a:pt x="675" y="548"/>
                  </a:cubicBezTo>
                  <a:cubicBezTo>
                    <a:pt x="679" y="546"/>
                    <a:pt x="676" y="545"/>
                    <a:pt x="676" y="543"/>
                  </a:cubicBezTo>
                  <a:cubicBezTo>
                    <a:pt x="676" y="541"/>
                    <a:pt x="685" y="541"/>
                    <a:pt x="688" y="539"/>
                  </a:cubicBezTo>
                  <a:cubicBezTo>
                    <a:pt x="691" y="537"/>
                    <a:pt x="687" y="535"/>
                    <a:pt x="685" y="536"/>
                  </a:cubicBezTo>
                  <a:close/>
                  <a:moveTo>
                    <a:pt x="199" y="294"/>
                  </a:moveTo>
                  <a:cubicBezTo>
                    <a:pt x="194" y="300"/>
                    <a:pt x="192" y="301"/>
                    <a:pt x="187" y="300"/>
                  </a:cubicBezTo>
                  <a:cubicBezTo>
                    <a:pt x="182" y="299"/>
                    <a:pt x="179" y="302"/>
                    <a:pt x="181" y="303"/>
                  </a:cubicBezTo>
                  <a:cubicBezTo>
                    <a:pt x="184" y="305"/>
                    <a:pt x="184" y="307"/>
                    <a:pt x="179" y="308"/>
                  </a:cubicBezTo>
                  <a:cubicBezTo>
                    <a:pt x="174" y="309"/>
                    <a:pt x="170" y="313"/>
                    <a:pt x="168" y="312"/>
                  </a:cubicBezTo>
                  <a:cubicBezTo>
                    <a:pt x="166" y="312"/>
                    <a:pt x="177" y="304"/>
                    <a:pt x="174" y="302"/>
                  </a:cubicBezTo>
                  <a:cubicBezTo>
                    <a:pt x="171" y="300"/>
                    <a:pt x="164" y="306"/>
                    <a:pt x="164" y="308"/>
                  </a:cubicBezTo>
                  <a:cubicBezTo>
                    <a:pt x="164" y="311"/>
                    <a:pt x="159" y="311"/>
                    <a:pt x="157" y="311"/>
                  </a:cubicBezTo>
                  <a:cubicBezTo>
                    <a:pt x="154" y="311"/>
                    <a:pt x="150" y="308"/>
                    <a:pt x="153" y="308"/>
                  </a:cubicBezTo>
                  <a:cubicBezTo>
                    <a:pt x="156" y="307"/>
                    <a:pt x="154" y="304"/>
                    <a:pt x="158" y="303"/>
                  </a:cubicBezTo>
                  <a:cubicBezTo>
                    <a:pt x="162" y="301"/>
                    <a:pt x="157" y="299"/>
                    <a:pt x="158" y="297"/>
                  </a:cubicBezTo>
                  <a:cubicBezTo>
                    <a:pt x="159" y="296"/>
                    <a:pt x="167" y="299"/>
                    <a:pt x="167" y="296"/>
                  </a:cubicBezTo>
                  <a:cubicBezTo>
                    <a:pt x="167" y="293"/>
                    <a:pt x="159" y="291"/>
                    <a:pt x="157" y="292"/>
                  </a:cubicBezTo>
                  <a:cubicBezTo>
                    <a:pt x="154" y="294"/>
                    <a:pt x="148" y="298"/>
                    <a:pt x="140" y="295"/>
                  </a:cubicBezTo>
                  <a:cubicBezTo>
                    <a:pt x="138" y="294"/>
                    <a:pt x="159" y="292"/>
                    <a:pt x="163" y="288"/>
                  </a:cubicBezTo>
                  <a:cubicBezTo>
                    <a:pt x="166" y="285"/>
                    <a:pt x="182" y="281"/>
                    <a:pt x="184" y="284"/>
                  </a:cubicBezTo>
                  <a:cubicBezTo>
                    <a:pt x="185" y="287"/>
                    <a:pt x="175" y="289"/>
                    <a:pt x="180" y="292"/>
                  </a:cubicBezTo>
                  <a:cubicBezTo>
                    <a:pt x="184" y="295"/>
                    <a:pt x="192" y="293"/>
                    <a:pt x="194" y="290"/>
                  </a:cubicBezTo>
                  <a:cubicBezTo>
                    <a:pt x="196" y="287"/>
                    <a:pt x="203" y="288"/>
                    <a:pt x="199" y="294"/>
                  </a:cubicBezTo>
                  <a:close/>
                  <a:moveTo>
                    <a:pt x="246" y="354"/>
                  </a:moveTo>
                  <a:cubicBezTo>
                    <a:pt x="240" y="359"/>
                    <a:pt x="240" y="357"/>
                    <a:pt x="235" y="358"/>
                  </a:cubicBezTo>
                  <a:cubicBezTo>
                    <a:pt x="230" y="359"/>
                    <a:pt x="234" y="364"/>
                    <a:pt x="228" y="365"/>
                  </a:cubicBezTo>
                  <a:cubicBezTo>
                    <a:pt x="222" y="365"/>
                    <a:pt x="207" y="366"/>
                    <a:pt x="205" y="362"/>
                  </a:cubicBezTo>
                  <a:cubicBezTo>
                    <a:pt x="205" y="361"/>
                    <a:pt x="213" y="362"/>
                    <a:pt x="214" y="360"/>
                  </a:cubicBezTo>
                  <a:cubicBezTo>
                    <a:pt x="215" y="357"/>
                    <a:pt x="217" y="353"/>
                    <a:pt x="221" y="353"/>
                  </a:cubicBezTo>
                  <a:cubicBezTo>
                    <a:pt x="224" y="353"/>
                    <a:pt x="224" y="348"/>
                    <a:pt x="218" y="345"/>
                  </a:cubicBezTo>
                  <a:cubicBezTo>
                    <a:pt x="212" y="342"/>
                    <a:pt x="227" y="340"/>
                    <a:pt x="230" y="345"/>
                  </a:cubicBezTo>
                  <a:cubicBezTo>
                    <a:pt x="234" y="350"/>
                    <a:pt x="240" y="353"/>
                    <a:pt x="243" y="350"/>
                  </a:cubicBezTo>
                  <a:cubicBezTo>
                    <a:pt x="246" y="346"/>
                    <a:pt x="266" y="337"/>
                    <a:pt x="266" y="341"/>
                  </a:cubicBezTo>
                  <a:cubicBezTo>
                    <a:pt x="266" y="346"/>
                    <a:pt x="252" y="349"/>
                    <a:pt x="246" y="354"/>
                  </a:cubicBezTo>
                  <a:close/>
                  <a:moveTo>
                    <a:pt x="376" y="489"/>
                  </a:moveTo>
                  <a:cubicBezTo>
                    <a:pt x="372" y="490"/>
                    <a:pt x="376" y="479"/>
                    <a:pt x="369" y="475"/>
                  </a:cubicBezTo>
                  <a:cubicBezTo>
                    <a:pt x="360" y="470"/>
                    <a:pt x="356" y="461"/>
                    <a:pt x="356" y="456"/>
                  </a:cubicBezTo>
                  <a:cubicBezTo>
                    <a:pt x="356" y="451"/>
                    <a:pt x="363" y="449"/>
                    <a:pt x="366" y="453"/>
                  </a:cubicBezTo>
                  <a:cubicBezTo>
                    <a:pt x="369" y="456"/>
                    <a:pt x="374" y="472"/>
                    <a:pt x="376" y="476"/>
                  </a:cubicBezTo>
                  <a:cubicBezTo>
                    <a:pt x="379" y="481"/>
                    <a:pt x="379" y="489"/>
                    <a:pt x="376" y="489"/>
                  </a:cubicBez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47" name="Freeform 132"/>
            <p:cNvSpPr>
              <a:spLocks noEditPoints="1"/>
            </p:cNvSpPr>
            <p:nvPr/>
          </p:nvSpPr>
          <p:spPr bwMode="auto">
            <a:xfrm>
              <a:off x="5576329" y="3114961"/>
              <a:ext cx="325148" cy="239219"/>
            </a:xfrm>
            <a:custGeom>
              <a:avLst/>
              <a:gdLst>
                <a:gd name="T0" fmla="*/ 107 w 108"/>
                <a:gd name="T1" fmla="*/ 13 h 77"/>
                <a:gd name="T2" fmla="*/ 98 w 108"/>
                <a:gd name="T3" fmla="*/ 13 h 77"/>
                <a:gd name="T4" fmla="*/ 88 w 108"/>
                <a:gd name="T5" fmla="*/ 11 h 77"/>
                <a:gd name="T6" fmla="*/ 84 w 108"/>
                <a:gd name="T7" fmla="*/ 10 h 77"/>
                <a:gd name="T8" fmla="*/ 78 w 108"/>
                <a:gd name="T9" fmla="*/ 10 h 77"/>
                <a:gd name="T10" fmla="*/ 70 w 108"/>
                <a:gd name="T11" fmla="*/ 7 h 77"/>
                <a:gd name="T12" fmla="*/ 65 w 108"/>
                <a:gd name="T13" fmla="*/ 4 h 77"/>
                <a:gd name="T14" fmla="*/ 50 w 108"/>
                <a:gd name="T15" fmla="*/ 3 h 77"/>
                <a:gd name="T16" fmla="*/ 22 w 108"/>
                <a:gd name="T17" fmla="*/ 2 h 77"/>
                <a:gd name="T18" fmla="*/ 12 w 108"/>
                <a:gd name="T19" fmla="*/ 0 h 77"/>
                <a:gd name="T20" fmla="*/ 5 w 108"/>
                <a:gd name="T21" fmla="*/ 4 h 77"/>
                <a:gd name="T22" fmla="*/ 3 w 108"/>
                <a:gd name="T23" fmla="*/ 10 h 77"/>
                <a:gd name="T24" fmla="*/ 5 w 108"/>
                <a:gd name="T25" fmla="*/ 18 h 77"/>
                <a:gd name="T26" fmla="*/ 7 w 108"/>
                <a:gd name="T27" fmla="*/ 17 h 77"/>
                <a:gd name="T28" fmla="*/ 10 w 108"/>
                <a:gd name="T29" fmla="*/ 18 h 77"/>
                <a:gd name="T30" fmla="*/ 15 w 108"/>
                <a:gd name="T31" fmla="*/ 19 h 77"/>
                <a:gd name="T32" fmla="*/ 19 w 108"/>
                <a:gd name="T33" fmla="*/ 19 h 77"/>
                <a:gd name="T34" fmla="*/ 24 w 108"/>
                <a:gd name="T35" fmla="*/ 20 h 77"/>
                <a:gd name="T36" fmla="*/ 26 w 108"/>
                <a:gd name="T37" fmla="*/ 23 h 77"/>
                <a:gd name="T38" fmla="*/ 21 w 108"/>
                <a:gd name="T39" fmla="*/ 28 h 77"/>
                <a:gd name="T40" fmla="*/ 21 w 108"/>
                <a:gd name="T41" fmla="*/ 36 h 77"/>
                <a:gd name="T42" fmla="*/ 20 w 108"/>
                <a:gd name="T43" fmla="*/ 42 h 77"/>
                <a:gd name="T44" fmla="*/ 17 w 108"/>
                <a:gd name="T45" fmla="*/ 45 h 77"/>
                <a:gd name="T46" fmla="*/ 20 w 108"/>
                <a:gd name="T47" fmla="*/ 50 h 77"/>
                <a:gd name="T48" fmla="*/ 18 w 108"/>
                <a:gd name="T49" fmla="*/ 54 h 77"/>
                <a:gd name="T50" fmla="*/ 20 w 108"/>
                <a:gd name="T51" fmla="*/ 58 h 77"/>
                <a:gd name="T52" fmla="*/ 16 w 108"/>
                <a:gd name="T53" fmla="*/ 63 h 77"/>
                <a:gd name="T54" fmla="*/ 18 w 108"/>
                <a:gd name="T55" fmla="*/ 66 h 77"/>
                <a:gd name="T56" fmla="*/ 22 w 108"/>
                <a:gd name="T57" fmla="*/ 67 h 77"/>
                <a:gd name="T58" fmla="*/ 32 w 108"/>
                <a:gd name="T59" fmla="*/ 76 h 77"/>
                <a:gd name="T60" fmla="*/ 34 w 108"/>
                <a:gd name="T61" fmla="*/ 73 h 77"/>
                <a:gd name="T62" fmla="*/ 39 w 108"/>
                <a:gd name="T63" fmla="*/ 73 h 77"/>
                <a:gd name="T64" fmla="*/ 47 w 108"/>
                <a:gd name="T65" fmla="*/ 70 h 77"/>
                <a:gd name="T66" fmla="*/ 57 w 108"/>
                <a:gd name="T67" fmla="*/ 70 h 77"/>
                <a:gd name="T68" fmla="*/ 64 w 108"/>
                <a:gd name="T69" fmla="*/ 67 h 77"/>
                <a:gd name="T70" fmla="*/ 70 w 108"/>
                <a:gd name="T71" fmla="*/ 62 h 77"/>
                <a:gd name="T72" fmla="*/ 73 w 108"/>
                <a:gd name="T73" fmla="*/ 56 h 77"/>
                <a:gd name="T74" fmla="*/ 79 w 108"/>
                <a:gd name="T75" fmla="*/ 50 h 77"/>
                <a:gd name="T76" fmla="*/ 80 w 108"/>
                <a:gd name="T77" fmla="*/ 38 h 77"/>
                <a:gd name="T78" fmla="*/ 87 w 108"/>
                <a:gd name="T79" fmla="*/ 29 h 77"/>
                <a:gd name="T80" fmla="*/ 94 w 108"/>
                <a:gd name="T81" fmla="*/ 25 h 77"/>
                <a:gd name="T82" fmla="*/ 104 w 108"/>
                <a:gd name="T83" fmla="*/ 20 h 77"/>
                <a:gd name="T84" fmla="*/ 107 w 108"/>
                <a:gd name="T85" fmla="*/ 13 h 77"/>
                <a:gd name="T86" fmla="*/ 108 w 108"/>
                <a:gd name="T87" fmla="*/ 41 h 77"/>
                <a:gd name="T88" fmla="*/ 100 w 108"/>
                <a:gd name="T89" fmla="*/ 43 h 77"/>
                <a:gd name="T90" fmla="*/ 108 w 108"/>
                <a:gd name="T91"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8" h="77">
                  <a:moveTo>
                    <a:pt x="107" y="13"/>
                  </a:moveTo>
                  <a:cubicBezTo>
                    <a:pt x="104" y="13"/>
                    <a:pt x="101" y="14"/>
                    <a:pt x="98" y="13"/>
                  </a:cubicBezTo>
                  <a:cubicBezTo>
                    <a:pt x="96" y="13"/>
                    <a:pt x="90" y="12"/>
                    <a:pt x="88" y="11"/>
                  </a:cubicBezTo>
                  <a:cubicBezTo>
                    <a:pt x="87" y="9"/>
                    <a:pt x="84" y="8"/>
                    <a:pt x="84" y="10"/>
                  </a:cubicBezTo>
                  <a:cubicBezTo>
                    <a:pt x="84" y="12"/>
                    <a:pt x="80" y="12"/>
                    <a:pt x="78" y="10"/>
                  </a:cubicBezTo>
                  <a:cubicBezTo>
                    <a:pt x="75" y="9"/>
                    <a:pt x="71" y="8"/>
                    <a:pt x="70" y="7"/>
                  </a:cubicBezTo>
                  <a:cubicBezTo>
                    <a:pt x="69" y="6"/>
                    <a:pt x="67" y="5"/>
                    <a:pt x="65" y="4"/>
                  </a:cubicBezTo>
                  <a:cubicBezTo>
                    <a:pt x="62" y="5"/>
                    <a:pt x="55" y="2"/>
                    <a:pt x="50" y="3"/>
                  </a:cubicBezTo>
                  <a:cubicBezTo>
                    <a:pt x="45" y="3"/>
                    <a:pt x="29" y="2"/>
                    <a:pt x="22" y="2"/>
                  </a:cubicBezTo>
                  <a:cubicBezTo>
                    <a:pt x="16" y="3"/>
                    <a:pt x="16" y="0"/>
                    <a:pt x="12" y="0"/>
                  </a:cubicBezTo>
                  <a:cubicBezTo>
                    <a:pt x="9" y="0"/>
                    <a:pt x="10" y="4"/>
                    <a:pt x="5" y="4"/>
                  </a:cubicBezTo>
                  <a:cubicBezTo>
                    <a:pt x="0" y="4"/>
                    <a:pt x="0" y="7"/>
                    <a:pt x="3" y="10"/>
                  </a:cubicBezTo>
                  <a:cubicBezTo>
                    <a:pt x="5" y="12"/>
                    <a:pt x="5" y="15"/>
                    <a:pt x="5" y="18"/>
                  </a:cubicBezTo>
                  <a:cubicBezTo>
                    <a:pt x="6" y="18"/>
                    <a:pt x="7" y="18"/>
                    <a:pt x="7" y="17"/>
                  </a:cubicBezTo>
                  <a:cubicBezTo>
                    <a:pt x="9" y="16"/>
                    <a:pt x="10" y="16"/>
                    <a:pt x="10" y="18"/>
                  </a:cubicBezTo>
                  <a:cubicBezTo>
                    <a:pt x="10" y="20"/>
                    <a:pt x="14" y="19"/>
                    <a:pt x="15" y="19"/>
                  </a:cubicBezTo>
                  <a:cubicBezTo>
                    <a:pt x="17" y="19"/>
                    <a:pt x="17" y="20"/>
                    <a:pt x="19" y="19"/>
                  </a:cubicBezTo>
                  <a:cubicBezTo>
                    <a:pt x="21" y="17"/>
                    <a:pt x="24" y="18"/>
                    <a:pt x="24" y="20"/>
                  </a:cubicBezTo>
                  <a:cubicBezTo>
                    <a:pt x="24" y="22"/>
                    <a:pt x="28" y="21"/>
                    <a:pt x="26" y="23"/>
                  </a:cubicBezTo>
                  <a:cubicBezTo>
                    <a:pt x="24" y="26"/>
                    <a:pt x="21" y="26"/>
                    <a:pt x="21" y="28"/>
                  </a:cubicBezTo>
                  <a:cubicBezTo>
                    <a:pt x="21" y="30"/>
                    <a:pt x="23" y="34"/>
                    <a:pt x="21" y="36"/>
                  </a:cubicBezTo>
                  <a:cubicBezTo>
                    <a:pt x="19" y="38"/>
                    <a:pt x="22" y="42"/>
                    <a:pt x="20" y="42"/>
                  </a:cubicBezTo>
                  <a:cubicBezTo>
                    <a:pt x="17" y="42"/>
                    <a:pt x="15" y="43"/>
                    <a:pt x="17" y="45"/>
                  </a:cubicBezTo>
                  <a:cubicBezTo>
                    <a:pt x="20" y="47"/>
                    <a:pt x="22" y="50"/>
                    <a:pt x="20" y="50"/>
                  </a:cubicBezTo>
                  <a:cubicBezTo>
                    <a:pt x="18" y="50"/>
                    <a:pt x="17" y="53"/>
                    <a:pt x="18" y="54"/>
                  </a:cubicBezTo>
                  <a:cubicBezTo>
                    <a:pt x="19" y="55"/>
                    <a:pt x="23" y="58"/>
                    <a:pt x="20" y="58"/>
                  </a:cubicBezTo>
                  <a:cubicBezTo>
                    <a:pt x="16" y="59"/>
                    <a:pt x="16" y="62"/>
                    <a:pt x="16" y="63"/>
                  </a:cubicBezTo>
                  <a:cubicBezTo>
                    <a:pt x="16" y="64"/>
                    <a:pt x="17" y="65"/>
                    <a:pt x="18" y="66"/>
                  </a:cubicBezTo>
                  <a:cubicBezTo>
                    <a:pt x="19" y="66"/>
                    <a:pt x="21" y="66"/>
                    <a:pt x="22" y="67"/>
                  </a:cubicBezTo>
                  <a:cubicBezTo>
                    <a:pt x="25" y="68"/>
                    <a:pt x="27" y="77"/>
                    <a:pt x="32" y="76"/>
                  </a:cubicBezTo>
                  <a:cubicBezTo>
                    <a:pt x="34" y="76"/>
                    <a:pt x="33" y="74"/>
                    <a:pt x="34" y="73"/>
                  </a:cubicBezTo>
                  <a:cubicBezTo>
                    <a:pt x="35" y="73"/>
                    <a:pt x="37" y="73"/>
                    <a:pt x="39" y="73"/>
                  </a:cubicBezTo>
                  <a:cubicBezTo>
                    <a:pt x="41" y="73"/>
                    <a:pt x="42" y="70"/>
                    <a:pt x="47" y="70"/>
                  </a:cubicBezTo>
                  <a:cubicBezTo>
                    <a:pt x="51" y="70"/>
                    <a:pt x="54" y="70"/>
                    <a:pt x="57" y="70"/>
                  </a:cubicBezTo>
                  <a:cubicBezTo>
                    <a:pt x="60" y="70"/>
                    <a:pt x="63" y="69"/>
                    <a:pt x="64" y="67"/>
                  </a:cubicBezTo>
                  <a:cubicBezTo>
                    <a:pt x="64" y="65"/>
                    <a:pt x="67" y="63"/>
                    <a:pt x="70" y="62"/>
                  </a:cubicBezTo>
                  <a:cubicBezTo>
                    <a:pt x="74" y="62"/>
                    <a:pt x="73" y="58"/>
                    <a:pt x="73" y="56"/>
                  </a:cubicBezTo>
                  <a:cubicBezTo>
                    <a:pt x="74" y="54"/>
                    <a:pt x="79" y="51"/>
                    <a:pt x="79" y="50"/>
                  </a:cubicBezTo>
                  <a:cubicBezTo>
                    <a:pt x="80" y="48"/>
                    <a:pt x="76" y="43"/>
                    <a:pt x="80" y="38"/>
                  </a:cubicBezTo>
                  <a:cubicBezTo>
                    <a:pt x="83" y="33"/>
                    <a:pt x="87" y="32"/>
                    <a:pt x="87" y="29"/>
                  </a:cubicBezTo>
                  <a:cubicBezTo>
                    <a:pt x="87" y="27"/>
                    <a:pt x="90" y="26"/>
                    <a:pt x="94" y="25"/>
                  </a:cubicBezTo>
                  <a:cubicBezTo>
                    <a:pt x="99" y="25"/>
                    <a:pt x="100" y="22"/>
                    <a:pt x="104" y="20"/>
                  </a:cubicBezTo>
                  <a:cubicBezTo>
                    <a:pt x="107" y="19"/>
                    <a:pt x="108" y="17"/>
                    <a:pt x="107" y="13"/>
                  </a:cubicBezTo>
                  <a:close/>
                  <a:moveTo>
                    <a:pt x="108" y="41"/>
                  </a:moveTo>
                  <a:cubicBezTo>
                    <a:pt x="107" y="36"/>
                    <a:pt x="99" y="42"/>
                    <a:pt x="100" y="43"/>
                  </a:cubicBezTo>
                  <a:cubicBezTo>
                    <a:pt x="104" y="46"/>
                    <a:pt x="108" y="45"/>
                    <a:pt x="108" y="41"/>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48" name="Freeform 133"/>
            <p:cNvSpPr>
              <a:spLocks/>
            </p:cNvSpPr>
            <p:nvPr/>
          </p:nvSpPr>
          <p:spPr bwMode="auto">
            <a:xfrm>
              <a:off x="6143743" y="3008495"/>
              <a:ext cx="86705" cy="49946"/>
            </a:xfrm>
            <a:custGeom>
              <a:avLst/>
              <a:gdLst>
                <a:gd name="T0" fmla="*/ 0 w 29"/>
                <a:gd name="T1" fmla="*/ 14 h 16"/>
                <a:gd name="T2" fmla="*/ 6 w 29"/>
                <a:gd name="T3" fmla="*/ 14 h 16"/>
                <a:gd name="T4" fmla="*/ 7 w 29"/>
                <a:gd name="T5" fmla="*/ 16 h 16"/>
                <a:gd name="T6" fmla="*/ 13 w 29"/>
                <a:gd name="T7" fmla="*/ 15 h 16"/>
                <a:gd name="T8" fmla="*/ 18 w 29"/>
                <a:gd name="T9" fmla="*/ 15 h 16"/>
                <a:gd name="T10" fmla="*/ 21 w 29"/>
                <a:gd name="T11" fmla="*/ 11 h 16"/>
                <a:gd name="T12" fmla="*/ 23 w 29"/>
                <a:gd name="T13" fmla="*/ 7 h 16"/>
                <a:gd name="T14" fmla="*/ 29 w 29"/>
                <a:gd name="T15" fmla="*/ 4 h 16"/>
                <a:gd name="T16" fmla="*/ 26 w 29"/>
                <a:gd name="T17" fmla="*/ 1 h 16"/>
                <a:gd name="T18" fmla="*/ 21 w 29"/>
                <a:gd name="T19" fmla="*/ 2 h 16"/>
                <a:gd name="T20" fmla="*/ 13 w 29"/>
                <a:gd name="T21" fmla="*/ 5 h 16"/>
                <a:gd name="T22" fmla="*/ 4 w 29"/>
                <a:gd name="T23" fmla="*/ 3 h 16"/>
                <a:gd name="T24" fmla="*/ 1 w 29"/>
                <a:gd name="T25" fmla="*/ 3 h 16"/>
                <a:gd name="T26" fmla="*/ 0 w 29"/>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16">
                  <a:moveTo>
                    <a:pt x="0" y="14"/>
                  </a:moveTo>
                  <a:cubicBezTo>
                    <a:pt x="2" y="13"/>
                    <a:pt x="5" y="13"/>
                    <a:pt x="6" y="14"/>
                  </a:cubicBezTo>
                  <a:cubicBezTo>
                    <a:pt x="7" y="14"/>
                    <a:pt x="7" y="15"/>
                    <a:pt x="7" y="16"/>
                  </a:cubicBezTo>
                  <a:cubicBezTo>
                    <a:pt x="9" y="16"/>
                    <a:pt x="12" y="15"/>
                    <a:pt x="13" y="15"/>
                  </a:cubicBezTo>
                  <a:cubicBezTo>
                    <a:pt x="15" y="14"/>
                    <a:pt x="18" y="16"/>
                    <a:pt x="18" y="15"/>
                  </a:cubicBezTo>
                  <a:cubicBezTo>
                    <a:pt x="19" y="14"/>
                    <a:pt x="20" y="11"/>
                    <a:pt x="21" y="11"/>
                  </a:cubicBezTo>
                  <a:cubicBezTo>
                    <a:pt x="23" y="11"/>
                    <a:pt x="22" y="7"/>
                    <a:pt x="23" y="7"/>
                  </a:cubicBezTo>
                  <a:cubicBezTo>
                    <a:pt x="25" y="7"/>
                    <a:pt x="29" y="4"/>
                    <a:pt x="29" y="4"/>
                  </a:cubicBezTo>
                  <a:cubicBezTo>
                    <a:pt x="29" y="4"/>
                    <a:pt x="27" y="1"/>
                    <a:pt x="26" y="1"/>
                  </a:cubicBezTo>
                  <a:cubicBezTo>
                    <a:pt x="26" y="0"/>
                    <a:pt x="24" y="2"/>
                    <a:pt x="21" y="2"/>
                  </a:cubicBezTo>
                  <a:cubicBezTo>
                    <a:pt x="17" y="2"/>
                    <a:pt x="15" y="5"/>
                    <a:pt x="13" y="5"/>
                  </a:cubicBezTo>
                  <a:cubicBezTo>
                    <a:pt x="12" y="5"/>
                    <a:pt x="7" y="3"/>
                    <a:pt x="4" y="3"/>
                  </a:cubicBezTo>
                  <a:cubicBezTo>
                    <a:pt x="3" y="3"/>
                    <a:pt x="2" y="3"/>
                    <a:pt x="1" y="3"/>
                  </a:cubicBezTo>
                  <a:cubicBezTo>
                    <a:pt x="0" y="6"/>
                    <a:pt x="0" y="10"/>
                    <a:pt x="0" y="1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49" name="Freeform 134"/>
            <p:cNvSpPr>
              <a:spLocks noEditPoints="1"/>
            </p:cNvSpPr>
            <p:nvPr/>
          </p:nvSpPr>
          <p:spPr bwMode="auto">
            <a:xfrm>
              <a:off x="6318430" y="3176737"/>
              <a:ext cx="161937" cy="208988"/>
            </a:xfrm>
            <a:custGeom>
              <a:avLst/>
              <a:gdLst>
                <a:gd name="T0" fmla="*/ 53 w 54"/>
                <a:gd name="T1" fmla="*/ 0 h 67"/>
                <a:gd name="T2" fmla="*/ 49 w 54"/>
                <a:gd name="T3" fmla="*/ 2 h 67"/>
                <a:gd name="T4" fmla="*/ 46 w 54"/>
                <a:gd name="T5" fmla="*/ 4 h 67"/>
                <a:gd name="T6" fmla="*/ 37 w 54"/>
                <a:gd name="T7" fmla="*/ 2 h 67"/>
                <a:gd name="T8" fmla="*/ 26 w 54"/>
                <a:gd name="T9" fmla="*/ 2 h 67"/>
                <a:gd name="T10" fmla="*/ 25 w 54"/>
                <a:gd name="T11" fmla="*/ 2 h 67"/>
                <a:gd name="T12" fmla="*/ 18 w 54"/>
                <a:gd name="T13" fmla="*/ 6 h 67"/>
                <a:gd name="T14" fmla="*/ 14 w 54"/>
                <a:gd name="T15" fmla="*/ 8 h 67"/>
                <a:gd name="T16" fmla="*/ 8 w 54"/>
                <a:gd name="T17" fmla="*/ 9 h 67"/>
                <a:gd name="T18" fmla="*/ 5 w 54"/>
                <a:gd name="T19" fmla="*/ 14 h 67"/>
                <a:gd name="T20" fmla="*/ 3 w 54"/>
                <a:gd name="T21" fmla="*/ 17 h 67"/>
                <a:gd name="T22" fmla="*/ 0 w 54"/>
                <a:gd name="T23" fmla="*/ 22 h 67"/>
                <a:gd name="T24" fmla="*/ 1 w 54"/>
                <a:gd name="T25" fmla="*/ 22 h 67"/>
                <a:gd name="T26" fmla="*/ 5 w 54"/>
                <a:gd name="T27" fmla="*/ 29 h 67"/>
                <a:gd name="T28" fmla="*/ 11 w 54"/>
                <a:gd name="T29" fmla="*/ 31 h 67"/>
                <a:gd name="T30" fmla="*/ 19 w 54"/>
                <a:gd name="T31" fmla="*/ 34 h 67"/>
                <a:gd name="T32" fmla="*/ 10 w 54"/>
                <a:gd name="T33" fmla="*/ 35 h 67"/>
                <a:gd name="T34" fmla="*/ 12 w 54"/>
                <a:gd name="T35" fmla="*/ 42 h 67"/>
                <a:gd name="T36" fmla="*/ 16 w 54"/>
                <a:gd name="T37" fmla="*/ 48 h 67"/>
                <a:gd name="T38" fmla="*/ 24 w 54"/>
                <a:gd name="T39" fmla="*/ 51 h 67"/>
                <a:gd name="T40" fmla="*/ 22 w 54"/>
                <a:gd name="T41" fmla="*/ 43 h 67"/>
                <a:gd name="T42" fmla="*/ 28 w 54"/>
                <a:gd name="T43" fmla="*/ 43 h 67"/>
                <a:gd name="T44" fmla="*/ 24 w 54"/>
                <a:gd name="T45" fmla="*/ 39 h 67"/>
                <a:gd name="T46" fmla="*/ 27 w 54"/>
                <a:gd name="T47" fmla="*/ 38 h 67"/>
                <a:gd name="T48" fmla="*/ 33 w 54"/>
                <a:gd name="T49" fmla="*/ 37 h 67"/>
                <a:gd name="T50" fmla="*/ 31 w 54"/>
                <a:gd name="T51" fmla="*/ 30 h 67"/>
                <a:gd name="T52" fmla="*/ 24 w 54"/>
                <a:gd name="T53" fmla="*/ 30 h 67"/>
                <a:gd name="T54" fmla="*/ 26 w 54"/>
                <a:gd name="T55" fmla="*/ 26 h 67"/>
                <a:gd name="T56" fmla="*/ 20 w 54"/>
                <a:gd name="T57" fmla="*/ 16 h 67"/>
                <a:gd name="T58" fmla="*/ 24 w 54"/>
                <a:gd name="T59" fmla="*/ 14 h 67"/>
                <a:gd name="T60" fmla="*/ 31 w 54"/>
                <a:gd name="T61" fmla="*/ 15 h 67"/>
                <a:gd name="T62" fmla="*/ 32 w 54"/>
                <a:gd name="T63" fmla="*/ 9 h 67"/>
                <a:gd name="T64" fmla="*/ 37 w 54"/>
                <a:gd name="T65" fmla="*/ 10 h 67"/>
                <a:gd name="T66" fmla="*/ 44 w 54"/>
                <a:gd name="T67" fmla="*/ 7 h 67"/>
                <a:gd name="T68" fmla="*/ 49 w 54"/>
                <a:gd name="T69" fmla="*/ 10 h 67"/>
                <a:gd name="T70" fmla="*/ 51 w 54"/>
                <a:gd name="T71" fmla="*/ 7 h 67"/>
                <a:gd name="T72" fmla="*/ 54 w 54"/>
                <a:gd name="T73" fmla="*/ 3 h 67"/>
                <a:gd name="T74" fmla="*/ 53 w 54"/>
                <a:gd name="T75" fmla="*/ 0 h 67"/>
                <a:gd name="T76" fmla="*/ 46 w 54"/>
                <a:gd name="T77" fmla="*/ 63 h 67"/>
                <a:gd name="T78" fmla="*/ 33 w 54"/>
                <a:gd name="T79" fmla="*/ 61 h 67"/>
                <a:gd name="T80" fmla="*/ 28 w 54"/>
                <a:gd name="T81" fmla="*/ 63 h 67"/>
                <a:gd name="T82" fmla="*/ 40 w 54"/>
                <a:gd name="T83" fmla="*/ 66 h 67"/>
                <a:gd name="T84" fmla="*/ 51 w 54"/>
                <a:gd name="T85" fmla="*/ 63 h 67"/>
                <a:gd name="T86" fmla="*/ 46 w 54"/>
                <a:gd name="T87" fmla="*/ 6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67">
                  <a:moveTo>
                    <a:pt x="53" y="0"/>
                  </a:moveTo>
                  <a:cubicBezTo>
                    <a:pt x="51" y="0"/>
                    <a:pt x="49" y="1"/>
                    <a:pt x="49" y="2"/>
                  </a:cubicBezTo>
                  <a:cubicBezTo>
                    <a:pt x="50" y="3"/>
                    <a:pt x="48" y="4"/>
                    <a:pt x="46" y="4"/>
                  </a:cubicBezTo>
                  <a:cubicBezTo>
                    <a:pt x="46" y="4"/>
                    <a:pt x="39" y="3"/>
                    <a:pt x="37" y="2"/>
                  </a:cubicBezTo>
                  <a:cubicBezTo>
                    <a:pt x="35" y="1"/>
                    <a:pt x="29" y="2"/>
                    <a:pt x="26" y="2"/>
                  </a:cubicBezTo>
                  <a:cubicBezTo>
                    <a:pt x="26" y="2"/>
                    <a:pt x="26" y="2"/>
                    <a:pt x="25" y="2"/>
                  </a:cubicBezTo>
                  <a:cubicBezTo>
                    <a:pt x="25" y="4"/>
                    <a:pt x="19" y="7"/>
                    <a:pt x="18" y="6"/>
                  </a:cubicBezTo>
                  <a:cubicBezTo>
                    <a:pt x="16" y="6"/>
                    <a:pt x="16" y="8"/>
                    <a:pt x="14" y="8"/>
                  </a:cubicBezTo>
                  <a:cubicBezTo>
                    <a:pt x="11" y="9"/>
                    <a:pt x="8" y="8"/>
                    <a:pt x="8" y="9"/>
                  </a:cubicBezTo>
                  <a:cubicBezTo>
                    <a:pt x="8" y="10"/>
                    <a:pt x="6" y="13"/>
                    <a:pt x="5" y="14"/>
                  </a:cubicBezTo>
                  <a:cubicBezTo>
                    <a:pt x="4" y="15"/>
                    <a:pt x="5" y="17"/>
                    <a:pt x="3" y="17"/>
                  </a:cubicBezTo>
                  <a:cubicBezTo>
                    <a:pt x="2" y="18"/>
                    <a:pt x="1" y="20"/>
                    <a:pt x="0" y="22"/>
                  </a:cubicBezTo>
                  <a:cubicBezTo>
                    <a:pt x="1" y="22"/>
                    <a:pt x="1" y="22"/>
                    <a:pt x="1" y="22"/>
                  </a:cubicBezTo>
                  <a:cubicBezTo>
                    <a:pt x="4" y="23"/>
                    <a:pt x="6" y="26"/>
                    <a:pt x="5" y="29"/>
                  </a:cubicBezTo>
                  <a:cubicBezTo>
                    <a:pt x="5" y="32"/>
                    <a:pt x="9" y="33"/>
                    <a:pt x="11" y="31"/>
                  </a:cubicBezTo>
                  <a:cubicBezTo>
                    <a:pt x="13" y="29"/>
                    <a:pt x="19" y="32"/>
                    <a:pt x="19" y="34"/>
                  </a:cubicBezTo>
                  <a:cubicBezTo>
                    <a:pt x="19" y="35"/>
                    <a:pt x="13" y="32"/>
                    <a:pt x="10" y="35"/>
                  </a:cubicBezTo>
                  <a:cubicBezTo>
                    <a:pt x="7" y="37"/>
                    <a:pt x="12" y="39"/>
                    <a:pt x="12" y="42"/>
                  </a:cubicBezTo>
                  <a:cubicBezTo>
                    <a:pt x="11" y="44"/>
                    <a:pt x="13" y="48"/>
                    <a:pt x="16" y="48"/>
                  </a:cubicBezTo>
                  <a:cubicBezTo>
                    <a:pt x="19" y="48"/>
                    <a:pt x="22" y="52"/>
                    <a:pt x="24" y="51"/>
                  </a:cubicBezTo>
                  <a:cubicBezTo>
                    <a:pt x="26" y="51"/>
                    <a:pt x="22" y="44"/>
                    <a:pt x="22" y="43"/>
                  </a:cubicBezTo>
                  <a:cubicBezTo>
                    <a:pt x="23" y="42"/>
                    <a:pt x="26" y="45"/>
                    <a:pt x="28" y="43"/>
                  </a:cubicBezTo>
                  <a:cubicBezTo>
                    <a:pt x="30" y="41"/>
                    <a:pt x="27" y="39"/>
                    <a:pt x="24" y="39"/>
                  </a:cubicBezTo>
                  <a:cubicBezTo>
                    <a:pt x="22" y="39"/>
                    <a:pt x="24" y="36"/>
                    <a:pt x="27" y="38"/>
                  </a:cubicBezTo>
                  <a:cubicBezTo>
                    <a:pt x="30" y="40"/>
                    <a:pt x="32" y="37"/>
                    <a:pt x="33" y="37"/>
                  </a:cubicBezTo>
                  <a:cubicBezTo>
                    <a:pt x="35" y="37"/>
                    <a:pt x="35" y="31"/>
                    <a:pt x="31" y="30"/>
                  </a:cubicBezTo>
                  <a:cubicBezTo>
                    <a:pt x="26" y="29"/>
                    <a:pt x="27" y="33"/>
                    <a:pt x="24" y="30"/>
                  </a:cubicBezTo>
                  <a:cubicBezTo>
                    <a:pt x="21" y="27"/>
                    <a:pt x="26" y="28"/>
                    <a:pt x="26" y="26"/>
                  </a:cubicBezTo>
                  <a:cubicBezTo>
                    <a:pt x="26" y="23"/>
                    <a:pt x="22" y="20"/>
                    <a:pt x="20" y="16"/>
                  </a:cubicBezTo>
                  <a:cubicBezTo>
                    <a:pt x="17" y="13"/>
                    <a:pt x="23" y="12"/>
                    <a:pt x="24" y="14"/>
                  </a:cubicBezTo>
                  <a:cubicBezTo>
                    <a:pt x="25" y="16"/>
                    <a:pt x="29" y="16"/>
                    <a:pt x="31" y="15"/>
                  </a:cubicBezTo>
                  <a:cubicBezTo>
                    <a:pt x="33" y="14"/>
                    <a:pt x="28" y="10"/>
                    <a:pt x="32" y="9"/>
                  </a:cubicBezTo>
                  <a:cubicBezTo>
                    <a:pt x="36" y="7"/>
                    <a:pt x="36" y="10"/>
                    <a:pt x="37" y="10"/>
                  </a:cubicBezTo>
                  <a:cubicBezTo>
                    <a:pt x="39" y="11"/>
                    <a:pt x="40" y="7"/>
                    <a:pt x="44" y="7"/>
                  </a:cubicBezTo>
                  <a:cubicBezTo>
                    <a:pt x="46" y="7"/>
                    <a:pt x="48" y="9"/>
                    <a:pt x="49" y="10"/>
                  </a:cubicBezTo>
                  <a:cubicBezTo>
                    <a:pt x="51" y="9"/>
                    <a:pt x="51" y="8"/>
                    <a:pt x="51" y="7"/>
                  </a:cubicBezTo>
                  <a:cubicBezTo>
                    <a:pt x="51" y="6"/>
                    <a:pt x="54" y="5"/>
                    <a:pt x="54" y="3"/>
                  </a:cubicBezTo>
                  <a:cubicBezTo>
                    <a:pt x="54" y="2"/>
                    <a:pt x="53" y="1"/>
                    <a:pt x="53" y="0"/>
                  </a:cubicBezTo>
                  <a:close/>
                  <a:moveTo>
                    <a:pt x="46" y="63"/>
                  </a:moveTo>
                  <a:cubicBezTo>
                    <a:pt x="44" y="61"/>
                    <a:pt x="35" y="63"/>
                    <a:pt x="33" y="61"/>
                  </a:cubicBezTo>
                  <a:cubicBezTo>
                    <a:pt x="30" y="59"/>
                    <a:pt x="26" y="63"/>
                    <a:pt x="28" y="63"/>
                  </a:cubicBezTo>
                  <a:cubicBezTo>
                    <a:pt x="31" y="64"/>
                    <a:pt x="35" y="66"/>
                    <a:pt x="40" y="66"/>
                  </a:cubicBezTo>
                  <a:cubicBezTo>
                    <a:pt x="45" y="67"/>
                    <a:pt x="51" y="64"/>
                    <a:pt x="51" y="63"/>
                  </a:cubicBezTo>
                  <a:cubicBezTo>
                    <a:pt x="51" y="62"/>
                    <a:pt x="48" y="64"/>
                    <a:pt x="46" y="6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50" name="Freeform 135"/>
            <p:cNvSpPr>
              <a:spLocks/>
            </p:cNvSpPr>
            <p:nvPr/>
          </p:nvSpPr>
          <p:spPr bwMode="auto">
            <a:xfrm>
              <a:off x="6619352" y="3354179"/>
              <a:ext cx="66305" cy="43375"/>
            </a:xfrm>
            <a:custGeom>
              <a:avLst/>
              <a:gdLst>
                <a:gd name="T0" fmla="*/ 14 w 22"/>
                <a:gd name="T1" fmla="*/ 9 h 14"/>
                <a:gd name="T2" fmla="*/ 19 w 22"/>
                <a:gd name="T3" fmla="*/ 4 h 14"/>
                <a:gd name="T4" fmla="*/ 19 w 22"/>
                <a:gd name="T5" fmla="*/ 2 h 14"/>
                <a:gd name="T6" fmla="*/ 7 w 22"/>
                <a:gd name="T7" fmla="*/ 6 h 14"/>
                <a:gd name="T8" fmla="*/ 3 w 22"/>
                <a:gd name="T9" fmla="*/ 12 h 14"/>
                <a:gd name="T10" fmla="*/ 14 w 22"/>
                <a:gd name="T11" fmla="*/ 9 h 14"/>
              </a:gdLst>
              <a:ahLst/>
              <a:cxnLst>
                <a:cxn ang="0">
                  <a:pos x="T0" y="T1"/>
                </a:cxn>
                <a:cxn ang="0">
                  <a:pos x="T2" y="T3"/>
                </a:cxn>
                <a:cxn ang="0">
                  <a:pos x="T4" y="T5"/>
                </a:cxn>
                <a:cxn ang="0">
                  <a:pos x="T6" y="T7"/>
                </a:cxn>
                <a:cxn ang="0">
                  <a:pos x="T8" y="T9"/>
                </a:cxn>
                <a:cxn ang="0">
                  <a:pos x="T10" y="T11"/>
                </a:cxn>
              </a:cxnLst>
              <a:rect l="0" t="0" r="r" b="b"/>
              <a:pathLst>
                <a:path w="22" h="14">
                  <a:moveTo>
                    <a:pt x="14" y="9"/>
                  </a:moveTo>
                  <a:cubicBezTo>
                    <a:pt x="14" y="8"/>
                    <a:pt x="16" y="5"/>
                    <a:pt x="19" y="4"/>
                  </a:cubicBezTo>
                  <a:cubicBezTo>
                    <a:pt x="22" y="3"/>
                    <a:pt x="21" y="0"/>
                    <a:pt x="19" y="2"/>
                  </a:cubicBezTo>
                  <a:cubicBezTo>
                    <a:pt x="17" y="4"/>
                    <a:pt x="12" y="5"/>
                    <a:pt x="7" y="6"/>
                  </a:cubicBezTo>
                  <a:cubicBezTo>
                    <a:pt x="1" y="6"/>
                    <a:pt x="0" y="10"/>
                    <a:pt x="3" y="12"/>
                  </a:cubicBezTo>
                  <a:cubicBezTo>
                    <a:pt x="7" y="14"/>
                    <a:pt x="15" y="10"/>
                    <a:pt x="14" y="9"/>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51" name="Freeform 136"/>
            <p:cNvSpPr>
              <a:spLocks/>
            </p:cNvSpPr>
            <p:nvPr/>
          </p:nvSpPr>
          <p:spPr bwMode="auto">
            <a:xfrm>
              <a:off x="5200178" y="2261924"/>
              <a:ext cx="270319" cy="143269"/>
            </a:xfrm>
            <a:custGeom>
              <a:avLst/>
              <a:gdLst>
                <a:gd name="T0" fmla="*/ 76 w 90"/>
                <a:gd name="T1" fmla="*/ 32 h 46"/>
                <a:gd name="T2" fmla="*/ 83 w 90"/>
                <a:gd name="T3" fmla="*/ 27 h 46"/>
                <a:gd name="T4" fmla="*/ 89 w 90"/>
                <a:gd name="T5" fmla="*/ 21 h 46"/>
                <a:gd name="T6" fmla="*/ 85 w 90"/>
                <a:gd name="T7" fmla="*/ 14 h 46"/>
                <a:gd name="T8" fmla="*/ 80 w 90"/>
                <a:gd name="T9" fmla="*/ 10 h 46"/>
                <a:gd name="T10" fmla="*/ 79 w 90"/>
                <a:gd name="T11" fmla="*/ 4 h 46"/>
                <a:gd name="T12" fmla="*/ 73 w 90"/>
                <a:gd name="T13" fmla="*/ 5 h 46"/>
                <a:gd name="T14" fmla="*/ 65 w 90"/>
                <a:gd name="T15" fmla="*/ 1 h 46"/>
                <a:gd name="T16" fmla="*/ 64 w 90"/>
                <a:gd name="T17" fmla="*/ 6 h 46"/>
                <a:gd name="T18" fmla="*/ 59 w 90"/>
                <a:gd name="T19" fmla="*/ 6 h 46"/>
                <a:gd name="T20" fmla="*/ 55 w 90"/>
                <a:gd name="T21" fmla="*/ 7 h 46"/>
                <a:gd name="T22" fmla="*/ 51 w 90"/>
                <a:gd name="T23" fmla="*/ 7 h 46"/>
                <a:gd name="T24" fmla="*/ 46 w 90"/>
                <a:gd name="T25" fmla="*/ 6 h 46"/>
                <a:gd name="T26" fmla="*/ 41 w 90"/>
                <a:gd name="T27" fmla="*/ 10 h 46"/>
                <a:gd name="T28" fmla="*/ 37 w 90"/>
                <a:gd name="T29" fmla="*/ 8 h 46"/>
                <a:gd name="T30" fmla="*/ 33 w 90"/>
                <a:gd name="T31" fmla="*/ 11 h 46"/>
                <a:gd name="T32" fmla="*/ 32 w 90"/>
                <a:gd name="T33" fmla="*/ 14 h 46"/>
                <a:gd name="T34" fmla="*/ 27 w 90"/>
                <a:gd name="T35" fmla="*/ 17 h 46"/>
                <a:gd name="T36" fmla="*/ 25 w 90"/>
                <a:gd name="T37" fmla="*/ 10 h 46"/>
                <a:gd name="T38" fmla="*/ 12 w 90"/>
                <a:gd name="T39" fmla="*/ 2 h 46"/>
                <a:gd name="T40" fmla="*/ 13 w 90"/>
                <a:gd name="T41" fmla="*/ 6 h 46"/>
                <a:gd name="T42" fmla="*/ 10 w 90"/>
                <a:gd name="T43" fmla="*/ 6 h 46"/>
                <a:gd name="T44" fmla="*/ 4 w 90"/>
                <a:gd name="T45" fmla="*/ 8 h 46"/>
                <a:gd name="T46" fmla="*/ 0 w 90"/>
                <a:gd name="T47" fmla="*/ 14 h 46"/>
                <a:gd name="T48" fmla="*/ 8 w 90"/>
                <a:gd name="T49" fmla="*/ 16 h 46"/>
                <a:gd name="T50" fmla="*/ 18 w 90"/>
                <a:gd name="T51" fmla="*/ 16 h 46"/>
                <a:gd name="T52" fmla="*/ 17 w 90"/>
                <a:gd name="T53" fmla="*/ 20 h 46"/>
                <a:gd name="T54" fmla="*/ 12 w 90"/>
                <a:gd name="T55" fmla="*/ 22 h 46"/>
                <a:gd name="T56" fmla="*/ 3 w 90"/>
                <a:gd name="T57" fmla="*/ 25 h 46"/>
                <a:gd name="T58" fmla="*/ 15 w 90"/>
                <a:gd name="T59" fmla="*/ 25 h 46"/>
                <a:gd name="T60" fmla="*/ 18 w 90"/>
                <a:gd name="T61" fmla="*/ 28 h 46"/>
                <a:gd name="T62" fmla="*/ 21 w 90"/>
                <a:gd name="T63" fmla="*/ 31 h 46"/>
                <a:gd name="T64" fmla="*/ 18 w 90"/>
                <a:gd name="T65" fmla="*/ 35 h 46"/>
                <a:gd name="T66" fmla="*/ 13 w 90"/>
                <a:gd name="T67" fmla="*/ 38 h 46"/>
                <a:gd name="T68" fmla="*/ 24 w 90"/>
                <a:gd name="T69" fmla="*/ 37 h 46"/>
                <a:gd name="T70" fmla="*/ 39 w 90"/>
                <a:gd name="T71" fmla="*/ 44 h 46"/>
                <a:gd name="T72" fmla="*/ 54 w 90"/>
                <a:gd name="T73" fmla="*/ 40 h 46"/>
                <a:gd name="T74" fmla="*/ 64 w 90"/>
                <a:gd name="T75" fmla="*/ 37 h 46"/>
                <a:gd name="T76" fmla="*/ 76 w 90"/>
                <a:gd name="T77" fmla="*/ 3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0" h="46">
                  <a:moveTo>
                    <a:pt x="76" y="32"/>
                  </a:moveTo>
                  <a:cubicBezTo>
                    <a:pt x="81" y="32"/>
                    <a:pt x="81" y="27"/>
                    <a:pt x="83" y="27"/>
                  </a:cubicBezTo>
                  <a:cubicBezTo>
                    <a:pt x="85" y="27"/>
                    <a:pt x="88" y="23"/>
                    <a:pt x="89" y="21"/>
                  </a:cubicBezTo>
                  <a:cubicBezTo>
                    <a:pt x="90" y="18"/>
                    <a:pt x="88" y="14"/>
                    <a:pt x="85" y="14"/>
                  </a:cubicBezTo>
                  <a:cubicBezTo>
                    <a:pt x="82" y="14"/>
                    <a:pt x="79" y="11"/>
                    <a:pt x="80" y="10"/>
                  </a:cubicBezTo>
                  <a:cubicBezTo>
                    <a:pt x="81" y="8"/>
                    <a:pt x="78" y="6"/>
                    <a:pt x="79" y="4"/>
                  </a:cubicBezTo>
                  <a:cubicBezTo>
                    <a:pt x="79" y="3"/>
                    <a:pt x="75" y="4"/>
                    <a:pt x="73" y="5"/>
                  </a:cubicBezTo>
                  <a:cubicBezTo>
                    <a:pt x="71" y="5"/>
                    <a:pt x="67" y="0"/>
                    <a:pt x="65" y="1"/>
                  </a:cubicBezTo>
                  <a:cubicBezTo>
                    <a:pt x="63" y="2"/>
                    <a:pt x="64" y="5"/>
                    <a:pt x="64" y="6"/>
                  </a:cubicBezTo>
                  <a:cubicBezTo>
                    <a:pt x="63" y="8"/>
                    <a:pt x="59" y="5"/>
                    <a:pt x="59" y="6"/>
                  </a:cubicBezTo>
                  <a:cubicBezTo>
                    <a:pt x="59" y="8"/>
                    <a:pt x="57" y="8"/>
                    <a:pt x="55" y="7"/>
                  </a:cubicBezTo>
                  <a:cubicBezTo>
                    <a:pt x="54" y="5"/>
                    <a:pt x="50" y="6"/>
                    <a:pt x="51" y="7"/>
                  </a:cubicBezTo>
                  <a:cubicBezTo>
                    <a:pt x="51" y="9"/>
                    <a:pt x="49" y="8"/>
                    <a:pt x="46" y="6"/>
                  </a:cubicBezTo>
                  <a:cubicBezTo>
                    <a:pt x="43" y="4"/>
                    <a:pt x="40" y="8"/>
                    <a:pt x="41" y="10"/>
                  </a:cubicBezTo>
                  <a:cubicBezTo>
                    <a:pt x="41" y="12"/>
                    <a:pt x="40" y="12"/>
                    <a:pt x="37" y="8"/>
                  </a:cubicBezTo>
                  <a:cubicBezTo>
                    <a:pt x="35" y="4"/>
                    <a:pt x="32" y="8"/>
                    <a:pt x="33" y="11"/>
                  </a:cubicBezTo>
                  <a:cubicBezTo>
                    <a:pt x="35" y="13"/>
                    <a:pt x="34" y="16"/>
                    <a:pt x="32" y="14"/>
                  </a:cubicBezTo>
                  <a:cubicBezTo>
                    <a:pt x="30" y="13"/>
                    <a:pt x="28" y="15"/>
                    <a:pt x="27" y="17"/>
                  </a:cubicBezTo>
                  <a:cubicBezTo>
                    <a:pt x="26" y="19"/>
                    <a:pt x="22" y="12"/>
                    <a:pt x="25" y="10"/>
                  </a:cubicBezTo>
                  <a:cubicBezTo>
                    <a:pt x="27" y="9"/>
                    <a:pt x="15" y="2"/>
                    <a:pt x="12" y="2"/>
                  </a:cubicBezTo>
                  <a:cubicBezTo>
                    <a:pt x="8" y="2"/>
                    <a:pt x="10" y="4"/>
                    <a:pt x="13" y="6"/>
                  </a:cubicBezTo>
                  <a:cubicBezTo>
                    <a:pt x="15" y="8"/>
                    <a:pt x="11" y="8"/>
                    <a:pt x="10" y="6"/>
                  </a:cubicBezTo>
                  <a:cubicBezTo>
                    <a:pt x="8" y="4"/>
                    <a:pt x="6" y="6"/>
                    <a:pt x="4" y="8"/>
                  </a:cubicBezTo>
                  <a:cubicBezTo>
                    <a:pt x="3" y="11"/>
                    <a:pt x="0" y="12"/>
                    <a:pt x="0" y="14"/>
                  </a:cubicBezTo>
                  <a:cubicBezTo>
                    <a:pt x="0" y="16"/>
                    <a:pt x="4" y="18"/>
                    <a:pt x="8" y="16"/>
                  </a:cubicBezTo>
                  <a:cubicBezTo>
                    <a:pt x="12" y="14"/>
                    <a:pt x="16" y="14"/>
                    <a:pt x="18" y="16"/>
                  </a:cubicBezTo>
                  <a:cubicBezTo>
                    <a:pt x="20" y="18"/>
                    <a:pt x="15" y="19"/>
                    <a:pt x="17" y="20"/>
                  </a:cubicBezTo>
                  <a:cubicBezTo>
                    <a:pt x="19" y="21"/>
                    <a:pt x="17" y="23"/>
                    <a:pt x="12" y="22"/>
                  </a:cubicBezTo>
                  <a:cubicBezTo>
                    <a:pt x="8" y="22"/>
                    <a:pt x="2" y="23"/>
                    <a:pt x="3" y="25"/>
                  </a:cubicBezTo>
                  <a:cubicBezTo>
                    <a:pt x="4" y="27"/>
                    <a:pt x="15" y="24"/>
                    <a:pt x="15" y="25"/>
                  </a:cubicBezTo>
                  <a:cubicBezTo>
                    <a:pt x="15" y="27"/>
                    <a:pt x="15" y="30"/>
                    <a:pt x="18" y="28"/>
                  </a:cubicBezTo>
                  <a:cubicBezTo>
                    <a:pt x="21" y="27"/>
                    <a:pt x="19" y="31"/>
                    <a:pt x="21" y="31"/>
                  </a:cubicBezTo>
                  <a:cubicBezTo>
                    <a:pt x="22" y="32"/>
                    <a:pt x="22" y="35"/>
                    <a:pt x="18" y="35"/>
                  </a:cubicBezTo>
                  <a:cubicBezTo>
                    <a:pt x="14" y="35"/>
                    <a:pt x="12" y="36"/>
                    <a:pt x="13" y="38"/>
                  </a:cubicBezTo>
                  <a:cubicBezTo>
                    <a:pt x="16" y="40"/>
                    <a:pt x="20" y="38"/>
                    <a:pt x="24" y="37"/>
                  </a:cubicBezTo>
                  <a:cubicBezTo>
                    <a:pt x="28" y="36"/>
                    <a:pt x="34" y="42"/>
                    <a:pt x="39" y="44"/>
                  </a:cubicBezTo>
                  <a:cubicBezTo>
                    <a:pt x="44" y="46"/>
                    <a:pt x="53" y="43"/>
                    <a:pt x="54" y="40"/>
                  </a:cubicBezTo>
                  <a:cubicBezTo>
                    <a:pt x="55" y="38"/>
                    <a:pt x="62" y="39"/>
                    <a:pt x="64" y="37"/>
                  </a:cubicBezTo>
                  <a:cubicBezTo>
                    <a:pt x="67" y="35"/>
                    <a:pt x="71" y="33"/>
                    <a:pt x="76" y="3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52" name="Freeform 137"/>
            <p:cNvSpPr>
              <a:spLocks/>
            </p:cNvSpPr>
            <p:nvPr/>
          </p:nvSpPr>
          <p:spPr bwMode="auto">
            <a:xfrm>
              <a:off x="5549553" y="2719330"/>
              <a:ext cx="114757" cy="134067"/>
            </a:xfrm>
            <a:custGeom>
              <a:avLst/>
              <a:gdLst>
                <a:gd name="T0" fmla="*/ 34 w 38"/>
                <a:gd name="T1" fmla="*/ 14 h 43"/>
                <a:gd name="T2" fmla="*/ 31 w 38"/>
                <a:gd name="T3" fmla="*/ 11 h 43"/>
                <a:gd name="T4" fmla="*/ 26 w 38"/>
                <a:gd name="T5" fmla="*/ 13 h 43"/>
                <a:gd name="T6" fmla="*/ 21 w 38"/>
                <a:gd name="T7" fmla="*/ 12 h 43"/>
                <a:gd name="T8" fmla="*/ 23 w 38"/>
                <a:gd name="T9" fmla="*/ 7 h 43"/>
                <a:gd name="T10" fmla="*/ 25 w 38"/>
                <a:gd name="T11" fmla="*/ 2 h 43"/>
                <a:gd name="T12" fmla="*/ 24 w 38"/>
                <a:gd name="T13" fmla="*/ 2 h 43"/>
                <a:gd name="T14" fmla="*/ 16 w 38"/>
                <a:gd name="T15" fmla="*/ 3 h 43"/>
                <a:gd name="T16" fmla="*/ 20 w 38"/>
                <a:gd name="T17" fmla="*/ 7 h 43"/>
                <a:gd name="T18" fmla="*/ 13 w 38"/>
                <a:gd name="T19" fmla="*/ 11 h 43"/>
                <a:gd name="T20" fmla="*/ 4 w 38"/>
                <a:gd name="T21" fmla="*/ 11 h 43"/>
                <a:gd name="T22" fmla="*/ 5 w 38"/>
                <a:gd name="T23" fmla="*/ 17 h 43"/>
                <a:gd name="T24" fmla="*/ 9 w 38"/>
                <a:gd name="T25" fmla="*/ 23 h 43"/>
                <a:gd name="T26" fmla="*/ 6 w 38"/>
                <a:gd name="T27" fmla="*/ 30 h 43"/>
                <a:gd name="T28" fmla="*/ 1 w 38"/>
                <a:gd name="T29" fmla="*/ 36 h 43"/>
                <a:gd name="T30" fmla="*/ 9 w 38"/>
                <a:gd name="T31" fmla="*/ 43 h 43"/>
                <a:gd name="T32" fmla="*/ 24 w 38"/>
                <a:gd name="T33" fmla="*/ 37 h 43"/>
                <a:gd name="T34" fmla="*/ 34 w 38"/>
                <a:gd name="T35" fmla="*/ 35 h 43"/>
                <a:gd name="T36" fmla="*/ 34 w 38"/>
                <a:gd name="T37" fmla="*/ 15 h 43"/>
                <a:gd name="T38" fmla="*/ 34 w 38"/>
                <a:gd name="T39"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 h="43">
                  <a:moveTo>
                    <a:pt x="34" y="14"/>
                  </a:moveTo>
                  <a:cubicBezTo>
                    <a:pt x="33" y="13"/>
                    <a:pt x="32" y="12"/>
                    <a:pt x="31" y="11"/>
                  </a:cubicBezTo>
                  <a:cubicBezTo>
                    <a:pt x="28" y="7"/>
                    <a:pt x="27" y="10"/>
                    <a:pt x="26" y="13"/>
                  </a:cubicBezTo>
                  <a:cubicBezTo>
                    <a:pt x="26" y="15"/>
                    <a:pt x="23" y="12"/>
                    <a:pt x="21" y="12"/>
                  </a:cubicBezTo>
                  <a:cubicBezTo>
                    <a:pt x="19" y="11"/>
                    <a:pt x="22" y="8"/>
                    <a:pt x="23" y="7"/>
                  </a:cubicBezTo>
                  <a:cubicBezTo>
                    <a:pt x="24" y="6"/>
                    <a:pt x="25" y="4"/>
                    <a:pt x="25" y="2"/>
                  </a:cubicBezTo>
                  <a:cubicBezTo>
                    <a:pt x="25" y="2"/>
                    <a:pt x="24" y="2"/>
                    <a:pt x="24" y="2"/>
                  </a:cubicBezTo>
                  <a:cubicBezTo>
                    <a:pt x="21" y="0"/>
                    <a:pt x="16" y="0"/>
                    <a:pt x="16" y="3"/>
                  </a:cubicBezTo>
                  <a:cubicBezTo>
                    <a:pt x="16" y="7"/>
                    <a:pt x="20" y="5"/>
                    <a:pt x="20" y="7"/>
                  </a:cubicBezTo>
                  <a:cubicBezTo>
                    <a:pt x="20" y="9"/>
                    <a:pt x="16" y="9"/>
                    <a:pt x="13" y="11"/>
                  </a:cubicBezTo>
                  <a:cubicBezTo>
                    <a:pt x="10" y="13"/>
                    <a:pt x="7" y="10"/>
                    <a:pt x="4" y="11"/>
                  </a:cubicBezTo>
                  <a:cubicBezTo>
                    <a:pt x="1" y="13"/>
                    <a:pt x="7" y="14"/>
                    <a:pt x="5" y="17"/>
                  </a:cubicBezTo>
                  <a:cubicBezTo>
                    <a:pt x="3" y="21"/>
                    <a:pt x="5" y="20"/>
                    <a:pt x="9" y="23"/>
                  </a:cubicBezTo>
                  <a:cubicBezTo>
                    <a:pt x="12" y="26"/>
                    <a:pt x="6" y="27"/>
                    <a:pt x="6" y="30"/>
                  </a:cubicBezTo>
                  <a:cubicBezTo>
                    <a:pt x="6" y="34"/>
                    <a:pt x="2" y="34"/>
                    <a:pt x="1" y="36"/>
                  </a:cubicBezTo>
                  <a:cubicBezTo>
                    <a:pt x="0" y="38"/>
                    <a:pt x="5" y="43"/>
                    <a:pt x="9" y="43"/>
                  </a:cubicBezTo>
                  <a:cubicBezTo>
                    <a:pt x="12" y="43"/>
                    <a:pt x="20" y="41"/>
                    <a:pt x="24" y="37"/>
                  </a:cubicBezTo>
                  <a:cubicBezTo>
                    <a:pt x="28" y="33"/>
                    <a:pt x="30" y="37"/>
                    <a:pt x="34" y="35"/>
                  </a:cubicBezTo>
                  <a:cubicBezTo>
                    <a:pt x="38" y="33"/>
                    <a:pt x="36" y="18"/>
                    <a:pt x="34" y="15"/>
                  </a:cubicBezTo>
                  <a:cubicBezTo>
                    <a:pt x="34" y="14"/>
                    <a:pt x="34" y="14"/>
                    <a:pt x="34" y="1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53" name="Freeform 138"/>
            <p:cNvSpPr>
              <a:spLocks noEditPoints="1"/>
            </p:cNvSpPr>
            <p:nvPr/>
          </p:nvSpPr>
          <p:spPr bwMode="auto">
            <a:xfrm>
              <a:off x="5606931" y="2505084"/>
              <a:ext cx="256293" cy="404832"/>
            </a:xfrm>
            <a:custGeom>
              <a:avLst/>
              <a:gdLst>
                <a:gd name="T0" fmla="*/ 6 w 85"/>
                <a:gd name="T1" fmla="*/ 71 h 130"/>
                <a:gd name="T2" fmla="*/ 2 w 85"/>
                <a:gd name="T3" fmla="*/ 81 h 130"/>
                <a:gd name="T4" fmla="*/ 12 w 85"/>
                <a:gd name="T5" fmla="*/ 80 h 130"/>
                <a:gd name="T6" fmla="*/ 21 w 85"/>
                <a:gd name="T7" fmla="*/ 79 h 130"/>
                <a:gd name="T8" fmla="*/ 85 w 85"/>
                <a:gd name="T9" fmla="*/ 100 h 130"/>
                <a:gd name="T10" fmla="*/ 72 w 85"/>
                <a:gd name="T11" fmla="*/ 95 h 130"/>
                <a:gd name="T12" fmla="*/ 69 w 85"/>
                <a:gd name="T13" fmla="*/ 86 h 130"/>
                <a:gd name="T14" fmla="*/ 57 w 85"/>
                <a:gd name="T15" fmla="*/ 66 h 130"/>
                <a:gd name="T16" fmla="*/ 44 w 85"/>
                <a:gd name="T17" fmla="*/ 60 h 130"/>
                <a:gd name="T18" fmla="*/ 53 w 85"/>
                <a:gd name="T19" fmla="*/ 40 h 130"/>
                <a:gd name="T20" fmla="*/ 35 w 85"/>
                <a:gd name="T21" fmla="*/ 36 h 130"/>
                <a:gd name="T22" fmla="*/ 42 w 85"/>
                <a:gd name="T23" fmla="*/ 25 h 130"/>
                <a:gd name="T24" fmla="*/ 30 w 85"/>
                <a:gd name="T25" fmla="*/ 28 h 130"/>
                <a:gd name="T26" fmla="*/ 21 w 85"/>
                <a:gd name="T27" fmla="*/ 41 h 130"/>
                <a:gd name="T28" fmla="*/ 13 w 85"/>
                <a:gd name="T29" fmla="*/ 41 h 130"/>
                <a:gd name="T30" fmla="*/ 16 w 85"/>
                <a:gd name="T31" fmla="*/ 53 h 130"/>
                <a:gd name="T32" fmla="*/ 14 w 85"/>
                <a:gd name="T33" fmla="*/ 62 h 130"/>
                <a:gd name="T34" fmla="*/ 23 w 85"/>
                <a:gd name="T35" fmla="*/ 65 h 130"/>
                <a:gd name="T36" fmla="*/ 29 w 85"/>
                <a:gd name="T37" fmla="*/ 64 h 130"/>
                <a:gd name="T38" fmla="*/ 38 w 85"/>
                <a:gd name="T39" fmla="*/ 72 h 130"/>
                <a:gd name="T40" fmla="*/ 42 w 85"/>
                <a:gd name="T41" fmla="*/ 80 h 130"/>
                <a:gd name="T42" fmla="*/ 43 w 85"/>
                <a:gd name="T43" fmla="*/ 90 h 130"/>
                <a:gd name="T44" fmla="*/ 32 w 85"/>
                <a:gd name="T45" fmla="*/ 92 h 130"/>
                <a:gd name="T46" fmla="*/ 34 w 85"/>
                <a:gd name="T47" fmla="*/ 100 h 130"/>
                <a:gd name="T48" fmla="*/ 30 w 85"/>
                <a:gd name="T49" fmla="*/ 110 h 130"/>
                <a:gd name="T50" fmla="*/ 43 w 85"/>
                <a:gd name="T51" fmla="*/ 112 h 130"/>
                <a:gd name="T52" fmla="*/ 35 w 85"/>
                <a:gd name="T53" fmla="*/ 115 h 130"/>
                <a:gd name="T54" fmla="*/ 30 w 85"/>
                <a:gd name="T55" fmla="*/ 125 h 130"/>
                <a:gd name="T56" fmla="*/ 40 w 85"/>
                <a:gd name="T57" fmla="*/ 123 h 130"/>
                <a:gd name="T58" fmla="*/ 53 w 85"/>
                <a:gd name="T59" fmla="*/ 120 h 130"/>
                <a:gd name="T60" fmla="*/ 69 w 85"/>
                <a:gd name="T61" fmla="*/ 120 h 130"/>
                <a:gd name="T62" fmla="*/ 77 w 85"/>
                <a:gd name="T63" fmla="*/ 113 h 130"/>
                <a:gd name="T64" fmla="*/ 85 w 85"/>
                <a:gd name="T65" fmla="*/ 100 h 130"/>
                <a:gd name="T66" fmla="*/ 16 w 85"/>
                <a:gd name="T67" fmla="*/ 30 h 130"/>
                <a:gd name="T68" fmla="*/ 58 w 85"/>
                <a:gd name="T69" fmla="*/ 11 h 130"/>
                <a:gd name="T70" fmla="*/ 58 w 85"/>
                <a:gd name="T71" fmla="*/ 1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130">
                  <a:moveTo>
                    <a:pt x="17" y="69"/>
                  </a:moveTo>
                  <a:cubicBezTo>
                    <a:pt x="14" y="66"/>
                    <a:pt x="10" y="71"/>
                    <a:pt x="6" y="71"/>
                  </a:cubicBezTo>
                  <a:cubicBezTo>
                    <a:pt x="6" y="73"/>
                    <a:pt x="5" y="75"/>
                    <a:pt x="4" y="76"/>
                  </a:cubicBezTo>
                  <a:cubicBezTo>
                    <a:pt x="3" y="77"/>
                    <a:pt x="0" y="80"/>
                    <a:pt x="2" y="81"/>
                  </a:cubicBezTo>
                  <a:cubicBezTo>
                    <a:pt x="4" y="81"/>
                    <a:pt x="7" y="84"/>
                    <a:pt x="7" y="82"/>
                  </a:cubicBezTo>
                  <a:cubicBezTo>
                    <a:pt x="8" y="79"/>
                    <a:pt x="9" y="76"/>
                    <a:pt x="12" y="80"/>
                  </a:cubicBezTo>
                  <a:cubicBezTo>
                    <a:pt x="13" y="81"/>
                    <a:pt x="14" y="82"/>
                    <a:pt x="15" y="83"/>
                  </a:cubicBezTo>
                  <a:cubicBezTo>
                    <a:pt x="15" y="81"/>
                    <a:pt x="19" y="81"/>
                    <a:pt x="21" y="79"/>
                  </a:cubicBezTo>
                  <a:cubicBezTo>
                    <a:pt x="24" y="76"/>
                    <a:pt x="20" y="73"/>
                    <a:pt x="17" y="69"/>
                  </a:cubicBezTo>
                  <a:close/>
                  <a:moveTo>
                    <a:pt x="85" y="100"/>
                  </a:moveTo>
                  <a:cubicBezTo>
                    <a:pt x="85" y="96"/>
                    <a:pt x="77" y="94"/>
                    <a:pt x="76" y="96"/>
                  </a:cubicBezTo>
                  <a:cubicBezTo>
                    <a:pt x="75" y="98"/>
                    <a:pt x="73" y="97"/>
                    <a:pt x="72" y="95"/>
                  </a:cubicBezTo>
                  <a:cubicBezTo>
                    <a:pt x="70" y="93"/>
                    <a:pt x="73" y="91"/>
                    <a:pt x="72" y="91"/>
                  </a:cubicBezTo>
                  <a:cubicBezTo>
                    <a:pt x="70" y="90"/>
                    <a:pt x="69" y="87"/>
                    <a:pt x="69" y="86"/>
                  </a:cubicBezTo>
                  <a:cubicBezTo>
                    <a:pt x="69" y="85"/>
                    <a:pt x="67" y="77"/>
                    <a:pt x="63" y="76"/>
                  </a:cubicBezTo>
                  <a:cubicBezTo>
                    <a:pt x="58" y="75"/>
                    <a:pt x="58" y="69"/>
                    <a:pt x="57" y="66"/>
                  </a:cubicBezTo>
                  <a:cubicBezTo>
                    <a:pt x="56" y="62"/>
                    <a:pt x="54" y="64"/>
                    <a:pt x="51" y="61"/>
                  </a:cubicBezTo>
                  <a:cubicBezTo>
                    <a:pt x="49" y="59"/>
                    <a:pt x="46" y="60"/>
                    <a:pt x="44" y="60"/>
                  </a:cubicBezTo>
                  <a:cubicBezTo>
                    <a:pt x="42" y="60"/>
                    <a:pt x="44" y="57"/>
                    <a:pt x="47" y="55"/>
                  </a:cubicBezTo>
                  <a:cubicBezTo>
                    <a:pt x="50" y="53"/>
                    <a:pt x="53" y="42"/>
                    <a:pt x="53" y="40"/>
                  </a:cubicBezTo>
                  <a:cubicBezTo>
                    <a:pt x="53" y="38"/>
                    <a:pt x="40" y="38"/>
                    <a:pt x="38" y="39"/>
                  </a:cubicBezTo>
                  <a:cubicBezTo>
                    <a:pt x="35" y="40"/>
                    <a:pt x="33" y="37"/>
                    <a:pt x="35" y="36"/>
                  </a:cubicBezTo>
                  <a:cubicBezTo>
                    <a:pt x="37" y="36"/>
                    <a:pt x="41" y="31"/>
                    <a:pt x="41" y="30"/>
                  </a:cubicBezTo>
                  <a:cubicBezTo>
                    <a:pt x="41" y="28"/>
                    <a:pt x="44" y="26"/>
                    <a:pt x="42" y="25"/>
                  </a:cubicBezTo>
                  <a:cubicBezTo>
                    <a:pt x="41" y="23"/>
                    <a:pt x="40" y="27"/>
                    <a:pt x="39" y="28"/>
                  </a:cubicBezTo>
                  <a:cubicBezTo>
                    <a:pt x="37" y="29"/>
                    <a:pt x="34" y="29"/>
                    <a:pt x="30" y="28"/>
                  </a:cubicBezTo>
                  <a:cubicBezTo>
                    <a:pt x="26" y="27"/>
                    <a:pt x="24" y="33"/>
                    <a:pt x="24" y="35"/>
                  </a:cubicBezTo>
                  <a:cubicBezTo>
                    <a:pt x="25" y="37"/>
                    <a:pt x="20" y="39"/>
                    <a:pt x="21" y="41"/>
                  </a:cubicBezTo>
                  <a:cubicBezTo>
                    <a:pt x="21" y="43"/>
                    <a:pt x="20" y="44"/>
                    <a:pt x="19" y="43"/>
                  </a:cubicBezTo>
                  <a:cubicBezTo>
                    <a:pt x="17" y="42"/>
                    <a:pt x="16" y="39"/>
                    <a:pt x="13" y="41"/>
                  </a:cubicBezTo>
                  <a:cubicBezTo>
                    <a:pt x="11" y="43"/>
                    <a:pt x="16" y="46"/>
                    <a:pt x="20" y="46"/>
                  </a:cubicBezTo>
                  <a:cubicBezTo>
                    <a:pt x="23" y="47"/>
                    <a:pt x="17" y="49"/>
                    <a:pt x="16" y="53"/>
                  </a:cubicBezTo>
                  <a:cubicBezTo>
                    <a:pt x="16" y="56"/>
                    <a:pt x="21" y="55"/>
                    <a:pt x="21" y="57"/>
                  </a:cubicBezTo>
                  <a:cubicBezTo>
                    <a:pt x="21" y="60"/>
                    <a:pt x="14" y="60"/>
                    <a:pt x="14" y="62"/>
                  </a:cubicBezTo>
                  <a:cubicBezTo>
                    <a:pt x="14" y="65"/>
                    <a:pt x="18" y="61"/>
                    <a:pt x="20" y="60"/>
                  </a:cubicBezTo>
                  <a:cubicBezTo>
                    <a:pt x="22" y="59"/>
                    <a:pt x="19" y="66"/>
                    <a:pt x="23" y="65"/>
                  </a:cubicBezTo>
                  <a:cubicBezTo>
                    <a:pt x="28" y="64"/>
                    <a:pt x="27" y="58"/>
                    <a:pt x="28" y="59"/>
                  </a:cubicBezTo>
                  <a:cubicBezTo>
                    <a:pt x="30" y="59"/>
                    <a:pt x="28" y="62"/>
                    <a:pt x="29" y="64"/>
                  </a:cubicBezTo>
                  <a:cubicBezTo>
                    <a:pt x="30" y="67"/>
                    <a:pt x="26" y="71"/>
                    <a:pt x="26" y="73"/>
                  </a:cubicBezTo>
                  <a:cubicBezTo>
                    <a:pt x="26" y="75"/>
                    <a:pt x="35" y="75"/>
                    <a:pt x="38" y="72"/>
                  </a:cubicBezTo>
                  <a:cubicBezTo>
                    <a:pt x="41" y="69"/>
                    <a:pt x="42" y="72"/>
                    <a:pt x="40" y="74"/>
                  </a:cubicBezTo>
                  <a:cubicBezTo>
                    <a:pt x="38" y="77"/>
                    <a:pt x="39" y="79"/>
                    <a:pt x="42" y="80"/>
                  </a:cubicBezTo>
                  <a:cubicBezTo>
                    <a:pt x="44" y="80"/>
                    <a:pt x="45" y="81"/>
                    <a:pt x="44" y="83"/>
                  </a:cubicBezTo>
                  <a:cubicBezTo>
                    <a:pt x="43" y="85"/>
                    <a:pt x="44" y="88"/>
                    <a:pt x="43" y="90"/>
                  </a:cubicBezTo>
                  <a:cubicBezTo>
                    <a:pt x="42" y="92"/>
                    <a:pt x="35" y="92"/>
                    <a:pt x="35" y="91"/>
                  </a:cubicBezTo>
                  <a:cubicBezTo>
                    <a:pt x="34" y="89"/>
                    <a:pt x="31" y="90"/>
                    <a:pt x="32" y="92"/>
                  </a:cubicBezTo>
                  <a:cubicBezTo>
                    <a:pt x="33" y="94"/>
                    <a:pt x="29" y="96"/>
                    <a:pt x="29" y="97"/>
                  </a:cubicBezTo>
                  <a:cubicBezTo>
                    <a:pt x="30" y="99"/>
                    <a:pt x="34" y="98"/>
                    <a:pt x="34" y="100"/>
                  </a:cubicBezTo>
                  <a:cubicBezTo>
                    <a:pt x="35" y="102"/>
                    <a:pt x="31" y="105"/>
                    <a:pt x="26" y="106"/>
                  </a:cubicBezTo>
                  <a:cubicBezTo>
                    <a:pt x="22" y="108"/>
                    <a:pt x="27" y="111"/>
                    <a:pt x="30" y="110"/>
                  </a:cubicBezTo>
                  <a:cubicBezTo>
                    <a:pt x="32" y="108"/>
                    <a:pt x="31" y="111"/>
                    <a:pt x="35" y="111"/>
                  </a:cubicBezTo>
                  <a:cubicBezTo>
                    <a:pt x="38" y="111"/>
                    <a:pt x="40" y="113"/>
                    <a:pt x="43" y="112"/>
                  </a:cubicBezTo>
                  <a:cubicBezTo>
                    <a:pt x="47" y="111"/>
                    <a:pt x="47" y="112"/>
                    <a:pt x="44" y="114"/>
                  </a:cubicBezTo>
                  <a:cubicBezTo>
                    <a:pt x="41" y="116"/>
                    <a:pt x="37" y="114"/>
                    <a:pt x="35" y="115"/>
                  </a:cubicBezTo>
                  <a:cubicBezTo>
                    <a:pt x="32" y="117"/>
                    <a:pt x="22" y="126"/>
                    <a:pt x="24" y="129"/>
                  </a:cubicBezTo>
                  <a:cubicBezTo>
                    <a:pt x="25" y="130"/>
                    <a:pt x="27" y="127"/>
                    <a:pt x="30" y="125"/>
                  </a:cubicBezTo>
                  <a:cubicBezTo>
                    <a:pt x="34" y="124"/>
                    <a:pt x="35" y="126"/>
                    <a:pt x="37" y="126"/>
                  </a:cubicBezTo>
                  <a:cubicBezTo>
                    <a:pt x="39" y="127"/>
                    <a:pt x="39" y="122"/>
                    <a:pt x="40" y="123"/>
                  </a:cubicBezTo>
                  <a:cubicBezTo>
                    <a:pt x="42" y="123"/>
                    <a:pt x="43" y="121"/>
                    <a:pt x="46" y="122"/>
                  </a:cubicBezTo>
                  <a:cubicBezTo>
                    <a:pt x="49" y="122"/>
                    <a:pt x="51" y="121"/>
                    <a:pt x="53" y="120"/>
                  </a:cubicBezTo>
                  <a:cubicBezTo>
                    <a:pt x="54" y="119"/>
                    <a:pt x="58" y="122"/>
                    <a:pt x="60" y="121"/>
                  </a:cubicBezTo>
                  <a:cubicBezTo>
                    <a:pt x="61" y="121"/>
                    <a:pt x="66" y="120"/>
                    <a:pt x="69" y="120"/>
                  </a:cubicBezTo>
                  <a:cubicBezTo>
                    <a:pt x="72" y="120"/>
                    <a:pt x="79" y="117"/>
                    <a:pt x="81" y="115"/>
                  </a:cubicBezTo>
                  <a:cubicBezTo>
                    <a:pt x="83" y="113"/>
                    <a:pt x="80" y="113"/>
                    <a:pt x="77" y="113"/>
                  </a:cubicBezTo>
                  <a:cubicBezTo>
                    <a:pt x="75" y="114"/>
                    <a:pt x="75" y="111"/>
                    <a:pt x="78" y="108"/>
                  </a:cubicBezTo>
                  <a:cubicBezTo>
                    <a:pt x="80" y="106"/>
                    <a:pt x="85" y="104"/>
                    <a:pt x="85" y="100"/>
                  </a:cubicBezTo>
                  <a:close/>
                  <a:moveTo>
                    <a:pt x="10" y="38"/>
                  </a:moveTo>
                  <a:cubicBezTo>
                    <a:pt x="13" y="37"/>
                    <a:pt x="17" y="32"/>
                    <a:pt x="16" y="30"/>
                  </a:cubicBezTo>
                  <a:cubicBezTo>
                    <a:pt x="14" y="29"/>
                    <a:pt x="7" y="38"/>
                    <a:pt x="10" y="38"/>
                  </a:cubicBezTo>
                  <a:close/>
                  <a:moveTo>
                    <a:pt x="58" y="11"/>
                  </a:moveTo>
                  <a:cubicBezTo>
                    <a:pt x="60" y="8"/>
                    <a:pt x="63" y="0"/>
                    <a:pt x="60" y="1"/>
                  </a:cubicBezTo>
                  <a:cubicBezTo>
                    <a:pt x="56" y="2"/>
                    <a:pt x="57" y="12"/>
                    <a:pt x="58" y="11"/>
                  </a:cubicBez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54" name="Freeform 140"/>
            <p:cNvSpPr>
              <a:spLocks noEditPoints="1"/>
            </p:cNvSpPr>
            <p:nvPr/>
          </p:nvSpPr>
          <p:spPr bwMode="auto">
            <a:xfrm>
              <a:off x="6020061" y="2623380"/>
              <a:ext cx="123684" cy="118294"/>
            </a:xfrm>
            <a:custGeom>
              <a:avLst/>
              <a:gdLst>
                <a:gd name="T0" fmla="*/ 21 w 41"/>
                <a:gd name="T1" fmla="*/ 14 h 38"/>
                <a:gd name="T2" fmla="*/ 20 w 41"/>
                <a:gd name="T3" fmla="*/ 8 h 38"/>
                <a:gd name="T4" fmla="*/ 21 w 41"/>
                <a:gd name="T5" fmla="*/ 1 h 38"/>
                <a:gd name="T6" fmla="*/ 15 w 41"/>
                <a:gd name="T7" fmla="*/ 4 h 38"/>
                <a:gd name="T8" fmla="*/ 10 w 41"/>
                <a:gd name="T9" fmla="*/ 7 h 38"/>
                <a:gd name="T10" fmla="*/ 11 w 41"/>
                <a:gd name="T11" fmla="*/ 11 h 38"/>
                <a:gd name="T12" fmla="*/ 6 w 41"/>
                <a:gd name="T13" fmla="*/ 8 h 38"/>
                <a:gd name="T14" fmla="*/ 1 w 41"/>
                <a:gd name="T15" fmla="*/ 14 h 38"/>
                <a:gd name="T16" fmla="*/ 1 w 41"/>
                <a:gd name="T17" fmla="*/ 24 h 38"/>
                <a:gd name="T18" fmla="*/ 5 w 41"/>
                <a:gd name="T19" fmla="*/ 31 h 38"/>
                <a:gd name="T20" fmla="*/ 6 w 41"/>
                <a:gd name="T21" fmla="*/ 35 h 38"/>
                <a:gd name="T22" fmla="*/ 14 w 41"/>
                <a:gd name="T23" fmla="*/ 36 h 38"/>
                <a:gd name="T24" fmla="*/ 17 w 41"/>
                <a:gd name="T25" fmla="*/ 36 h 38"/>
                <a:gd name="T26" fmla="*/ 13 w 41"/>
                <a:gd name="T27" fmla="*/ 31 h 38"/>
                <a:gd name="T28" fmla="*/ 18 w 41"/>
                <a:gd name="T29" fmla="*/ 32 h 38"/>
                <a:gd name="T30" fmla="*/ 24 w 41"/>
                <a:gd name="T31" fmla="*/ 32 h 38"/>
                <a:gd name="T32" fmla="*/ 21 w 41"/>
                <a:gd name="T33" fmla="*/ 27 h 38"/>
                <a:gd name="T34" fmla="*/ 17 w 41"/>
                <a:gd name="T35" fmla="*/ 26 h 38"/>
                <a:gd name="T36" fmla="*/ 19 w 41"/>
                <a:gd name="T37" fmla="*/ 21 h 38"/>
                <a:gd name="T38" fmla="*/ 25 w 41"/>
                <a:gd name="T39" fmla="*/ 18 h 38"/>
                <a:gd name="T40" fmla="*/ 21 w 41"/>
                <a:gd name="T41" fmla="*/ 14 h 38"/>
                <a:gd name="T42" fmla="*/ 39 w 41"/>
                <a:gd name="T43" fmla="*/ 22 h 38"/>
                <a:gd name="T44" fmla="*/ 37 w 41"/>
                <a:gd name="T45" fmla="*/ 24 h 38"/>
                <a:gd name="T46" fmla="*/ 34 w 41"/>
                <a:gd name="T47" fmla="*/ 22 h 38"/>
                <a:gd name="T48" fmla="*/ 28 w 41"/>
                <a:gd name="T49" fmla="*/ 24 h 38"/>
                <a:gd name="T50" fmla="*/ 31 w 41"/>
                <a:gd name="T51" fmla="*/ 32 h 38"/>
                <a:gd name="T52" fmla="*/ 29 w 41"/>
                <a:gd name="T53" fmla="*/ 34 h 38"/>
                <a:gd name="T54" fmla="*/ 31 w 41"/>
                <a:gd name="T55" fmla="*/ 38 h 38"/>
                <a:gd name="T56" fmla="*/ 37 w 41"/>
                <a:gd name="T57" fmla="*/ 31 h 38"/>
                <a:gd name="T58" fmla="*/ 39 w 41"/>
                <a:gd name="T59"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1" h="38">
                  <a:moveTo>
                    <a:pt x="21" y="14"/>
                  </a:moveTo>
                  <a:cubicBezTo>
                    <a:pt x="19" y="14"/>
                    <a:pt x="19" y="10"/>
                    <a:pt x="20" y="8"/>
                  </a:cubicBezTo>
                  <a:cubicBezTo>
                    <a:pt x="22" y="7"/>
                    <a:pt x="22" y="2"/>
                    <a:pt x="21" y="1"/>
                  </a:cubicBezTo>
                  <a:cubicBezTo>
                    <a:pt x="20" y="0"/>
                    <a:pt x="16" y="1"/>
                    <a:pt x="15" y="4"/>
                  </a:cubicBezTo>
                  <a:cubicBezTo>
                    <a:pt x="15" y="8"/>
                    <a:pt x="11" y="6"/>
                    <a:pt x="10" y="7"/>
                  </a:cubicBezTo>
                  <a:cubicBezTo>
                    <a:pt x="9" y="8"/>
                    <a:pt x="12" y="9"/>
                    <a:pt x="11" y="11"/>
                  </a:cubicBezTo>
                  <a:cubicBezTo>
                    <a:pt x="9" y="12"/>
                    <a:pt x="8" y="9"/>
                    <a:pt x="6" y="8"/>
                  </a:cubicBezTo>
                  <a:cubicBezTo>
                    <a:pt x="3" y="8"/>
                    <a:pt x="3" y="12"/>
                    <a:pt x="1" y="14"/>
                  </a:cubicBezTo>
                  <a:cubicBezTo>
                    <a:pt x="0" y="17"/>
                    <a:pt x="1" y="21"/>
                    <a:pt x="1" y="24"/>
                  </a:cubicBezTo>
                  <a:cubicBezTo>
                    <a:pt x="2" y="27"/>
                    <a:pt x="6" y="29"/>
                    <a:pt x="5" y="31"/>
                  </a:cubicBezTo>
                  <a:cubicBezTo>
                    <a:pt x="4" y="32"/>
                    <a:pt x="5" y="34"/>
                    <a:pt x="6" y="35"/>
                  </a:cubicBezTo>
                  <a:cubicBezTo>
                    <a:pt x="9" y="35"/>
                    <a:pt x="12" y="35"/>
                    <a:pt x="14" y="36"/>
                  </a:cubicBezTo>
                  <a:cubicBezTo>
                    <a:pt x="14" y="36"/>
                    <a:pt x="15" y="36"/>
                    <a:pt x="17" y="36"/>
                  </a:cubicBezTo>
                  <a:cubicBezTo>
                    <a:pt x="16" y="34"/>
                    <a:pt x="13" y="33"/>
                    <a:pt x="13" y="31"/>
                  </a:cubicBezTo>
                  <a:cubicBezTo>
                    <a:pt x="14" y="29"/>
                    <a:pt x="16" y="31"/>
                    <a:pt x="18" y="32"/>
                  </a:cubicBezTo>
                  <a:cubicBezTo>
                    <a:pt x="20" y="34"/>
                    <a:pt x="23" y="34"/>
                    <a:pt x="24" y="32"/>
                  </a:cubicBezTo>
                  <a:cubicBezTo>
                    <a:pt x="24" y="31"/>
                    <a:pt x="23" y="25"/>
                    <a:pt x="21" y="27"/>
                  </a:cubicBezTo>
                  <a:cubicBezTo>
                    <a:pt x="18" y="28"/>
                    <a:pt x="18" y="27"/>
                    <a:pt x="17" y="26"/>
                  </a:cubicBezTo>
                  <a:cubicBezTo>
                    <a:pt x="16" y="25"/>
                    <a:pt x="19" y="23"/>
                    <a:pt x="19" y="21"/>
                  </a:cubicBezTo>
                  <a:cubicBezTo>
                    <a:pt x="20" y="19"/>
                    <a:pt x="24" y="20"/>
                    <a:pt x="25" y="18"/>
                  </a:cubicBezTo>
                  <a:cubicBezTo>
                    <a:pt x="25" y="17"/>
                    <a:pt x="22" y="15"/>
                    <a:pt x="21" y="14"/>
                  </a:cubicBezTo>
                  <a:close/>
                  <a:moveTo>
                    <a:pt x="39" y="22"/>
                  </a:moveTo>
                  <a:cubicBezTo>
                    <a:pt x="38" y="21"/>
                    <a:pt x="38" y="23"/>
                    <a:pt x="37" y="24"/>
                  </a:cubicBezTo>
                  <a:cubicBezTo>
                    <a:pt x="35" y="24"/>
                    <a:pt x="34" y="19"/>
                    <a:pt x="34" y="22"/>
                  </a:cubicBezTo>
                  <a:cubicBezTo>
                    <a:pt x="33" y="24"/>
                    <a:pt x="31" y="21"/>
                    <a:pt x="28" y="24"/>
                  </a:cubicBezTo>
                  <a:cubicBezTo>
                    <a:pt x="26" y="28"/>
                    <a:pt x="30" y="31"/>
                    <a:pt x="31" y="32"/>
                  </a:cubicBezTo>
                  <a:cubicBezTo>
                    <a:pt x="33" y="33"/>
                    <a:pt x="31" y="35"/>
                    <a:pt x="29" y="34"/>
                  </a:cubicBezTo>
                  <a:cubicBezTo>
                    <a:pt x="27" y="34"/>
                    <a:pt x="28" y="37"/>
                    <a:pt x="31" y="38"/>
                  </a:cubicBezTo>
                  <a:cubicBezTo>
                    <a:pt x="34" y="38"/>
                    <a:pt x="38" y="32"/>
                    <a:pt x="37" y="31"/>
                  </a:cubicBezTo>
                  <a:cubicBezTo>
                    <a:pt x="37" y="29"/>
                    <a:pt x="41" y="22"/>
                    <a:pt x="39" y="2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55" name="Freeform 141"/>
            <p:cNvSpPr>
              <a:spLocks noEditPoints="1"/>
            </p:cNvSpPr>
            <p:nvPr/>
          </p:nvSpPr>
          <p:spPr bwMode="auto">
            <a:xfrm>
              <a:off x="6104216" y="2143628"/>
              <a:ext cx="316222" cy="573072"/>
            </a:xfrm>
            <a:custGeom>
              <a:avLst/>
              <a:gdLst>
                <a:gd name="T0" fmla="*/ 102 w 105"/>
                <a:gd name="T1" fmla="*/ 39 h 184"/>
                <a:gd name="T2" fmla="*/ 100 w 105"/>
                <a:gd name="T3" fmla="*/ 24 h 184"/>
                <a:gd name="T4" fmla="*/ 88 w 105"/>
                <a:gd name="T5" fmla="*/ 9 h 184"/>
                <a:gd name="T6" fmla="*/ 73 w 105"/>
                <a:gd name="T7" fmla="*/ 8 h 184"/>
                <a:gd name="T8" fmla="*/ 59 w 105"/>
                <a:gd name="T9" fmla="*/ 8 h 184"/>
                <a:gd name="T10" fmla="*/ 50 w 105"/>
                <a:gd name="T11" fmla="*/ 17 h 184"/>
                <a:gd name="T12" fmla="*/ 42 w 105"/>
                <a:gd name="T13" fmla="*/ 27 h 184"/>
                <a:gd name="T14" fmla="*/ 35 w 105"/>
                <a:gd name="T15" fmla="*/ 38 h 184"/>
                <a:gd name="T16" fmla="*/ 27 w 105"/>
                <a:gd name="T17" fmla="*/ 45 h 184"/>
                <a:gd name="T18" fmla="*/ 21 w 105"/>
                <a:gd name="T19" fmla="*/ 63 h 184"/>
                <a:gd name="T20" fmla="*/ 23 w 105"/>
                <a:gd name="T21" fmla="*/ 72 h 184"/>
                <a:gd name="T22" fmla="*/ 9 w 105"/>
                <a:gd name="T23" fmla="*/ 78 h 184"/>
                <a:gd name="T24" fmla="*/ 8 w 105"/>
                <a:gd name="T25" fmla="*/ 95 h 184"/>
                <a:gd name="T26" fmla="*/ 14 w 105"/>
                <a:gd name="T27" fmla="*/ 109 h 184"/>
                <a:gd name="T28" fmla="*/ 11 w 105"/>
                <a:gd name="T29" fmla="*/ 117 h 184"/>
                <a:gd name="T30" fmla="*/ 6 w 105"/>
                <a:gd name="T31" fmla="*/ 127 h 184"/>
                <a:gd name="T32" fmla="*/ 2 w 105"/>
                <a:gd name="T33" fmla="*/ 140 h 184"/>
                <a:gd name="T34" fmla="*/ 0 w 105"/>
                <a:gd name="T35" fmla="*/ 140 h 184"/>
                <a:gd name="T36" fmla="*/ 6 w 105"/>
                <a:gd name="T37" fmla="*/ 157 h 184"/>
                <a:gd name="T38" fmla="*/ 12 w 105"/>
                <a:gd name="T39" fmla="*/ 171 h 184"/>
                <a:gd name="T40" fmla="*/ 15 w 105"/>
                <a:gd name="T41" fmla="*/ 182 h 184"/>
                <a:gd name="T42" fmla="*/ 25 w 105"/>
                <a:gd name="T43" fmla="*/ 177 h 184"/>
                <a:gd name="T44" fmla="*/ 34 w 105"/>
                <a:gd name="T45" fmla="*/ 174 h 184"/>
                <a:gd name="T46" fmla="*/ 42 w 105"/>
                <a:gd name="T47" fmla="*/ 171 h 184"/>
                <a:gd name="T48" fmla="*/ 44 w 105"/>
                <a:gd name="T49" fmla="*/ 164 h 184"/>
                <a:gd name="T50" fmla="*/ 45 w 105"/>
                <a:gd name="T51" fmla="*/ 146 h 184"/>
                <a:gd name="T52" fmla="*/ 57 w 105"/>
                <a:gd name="T53" fmla="*/ 134 h 184"/>
                <a:gd name="T54" fmla="*/ 54 w 105"/>
                <a:gd name="T55" fmla="*/ 118 h 184"/>
                <a:gd name="T56" fmla="*/ 47 w 105"/>
                <a:gd name="T57" fmla="*/ 107 h 184"/>
                <a:gd name="T58" fmla="*/ 53 w 105"/>
                <a:gd name="T59" fmla="*/ 92 h 184"/>
                <a:gd name="T60" fmla="*/ 63 w 105"/>
                <a:gd name="T61" fmla="*/ 82 h 184"/>
                <a:gd name="T62" fmla="*/ 84 w 105"/>
                <a:gd name="T63" fmla="*/ 67 h 184"/>
                <a:gd name="T64" fmla="*/ 86 w 105"/>
                <a:gd name="T65" fmla="*/ 53 h 184"/>
                <a:gd name="T66" fmla="*/ 100 w 105"/>
                <a:gd name="T67" fmla="*/ 47 h 184"/>
                <a:gd name="T68" fmla="*/ 104 w 105"/>
                <a:gd name="T69" fmla="*/ 43 h 184"/>
                <a:gd name="T70" fmla="*/ 56 w 105"/>
                <a:gd name="T71" fmla="*/ 16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5" h="184">
                  <a:moveTo>
                    <a:pt x="104" y="43"/>
                  </a:moveTo>
                  <a:cubicBezTo>
                    <a:pt x="102" y="42"/>
                    <a:pt x="100" y="39"/>
                    <a:pt x="102" y="39"/>
                  </a:cubicBezTo>
                  <a:cubicBezTo>
                    <a:pt x="104" y="39"/>
                    <a:pt x="105" y="33"/>
                    <a:pt x="102" y="32"/>
                  </a:cubicBezTo>
                  <a:cubicBezTo>
                    <a:pt x="100" y="31"/>
                    <a:pt x="102" y="25"/>
                    <a:pt x="100" y="24"/>
                  </a:cubicBezTo>
                  <a:cubicBezTo>
                    <a:pt x="98" y="23"/>
                    <a:pt x="100" y="19"/>
                    <a:pt x="100" y="16"/>
                  </a:cubicBezTo>
                  <a:cubicBezTo>
                    <a:pt x="100" y="13"/>
                    <a:pt x="92" y="11"/>
                    <a:pt x="88" y="9"/>
                  </a:cubicBezTo>
                  <a:cubicBezTo>
                    <a:pt x="84" y="7"/>
                    <a:pt x="82" y="4"/>
                    <a:pt x="78" y="2"/>
                  </a:cubicBezTo>
                  <a:cubicBezTo>
                    <a:pt x="74" y="0"/>
                    <a:pt x="73" y="5"/>
                    <a:pt x="73" y="8"/>
                  </a:cubicBezTo>
                  <a:cubicBezTo>
                    <a:pt x="73" y="11"/>
                    <a:pt x="70" y="12"/>
                    <a:pt x="68" y="10"/>
                  </a:cubicBezTo>
                  <a:cubicBezTo>
                    <a:pt x="65" y="8"/>
                    <a:pt x="62" y="10"/>
                    <a:pt x="59" y="8"/>
                  </a:cubicBezTo>
                  <a:cubicBezTo>
                    <a:pt x="55" y="7"/>
                    <a:pt x="57" y="12"/>
                    <a:pt x="57" y="14"/>
                  </a:cubicBezTo>
                  <a:cubicBezTo>
                    <a:pt x="57" y="17"/>
                    <a:pt x="53" y="17"/>
                    <a:pt x="50" y="17"/>
                  </a:cubicBezTo>
                  <a:cubicBezTo>
                    <a:pt x="48" y="17"/>
                    <a:pt x="44" y="19"/>
                    <a:pt x="44" y="21"/>
                  </a:cubicBezTo>
                  <a:cubicBezTo>
                    <a:pt x="44" y="24"/>
                    <a:pt x="40" y="26"/>
                    <a:pt x="42" y="27"/>
                  </a:cubicBezTo>
                  <a:cubicBezTo>
                    <a:pt x="43" y="29"/>
                    <a:pt x="41" y="31"/>
                    <a:pt x="40" y="32"/>
                  </a:cubicBezTo>
                  <a:cubicBezTo>
                    <a:pt x="38" y="33"/>
                    <a:pt x="36" y="37"/>
                    <a:pt x="35" y="38"/>
                  </a:cubicBezTo>
                  <a:cubicBezTo>
                    <a:pt x="34" y="39"/>
                    <a:pt x="36" y="41"/>
                    <a:pt x="34" y="43"/>
                  </a:cubicBezTo>
                  <a:cubicBezTo>
                    <a:pt x="31" y="45"/>
                    <a:pt x="28" y="43"/>
                    <a:pt x="27" y="45"/>
                  </a:cubicBezTo>
                  <a:cubicBezTo>
                    <a:pt x="26" y="46"/>
                    <a:pt x="27" y="49"/>
                    <a:pt x="27" y="52"/>
                  </a:cubicBezTo>
                  <a:cubicBezTo>
                    <a:pt x="26" y="56"/>
                    <a:pt x="24" y="60"/>
                    <a:pt x="21" y="63"/>
                  </a:cubicBezTo>
                  <a:cubicBezTo>
                    <a:pt x="19" y="66"/>
                    <a:pt x="22" y="67"/>
                    <a:pt x="23" y="67"/>
                  </a:cubicBezTo>
                  <a:cubicBezTo>
                    <a:pt x="24" y="68"/>
                    <a:pt x="24" y="70"/>
                    <a:pt x="23" y="72"/>
                  </a:cubicBezTo>
                  <a:cubicBezTo>
                    <a:pt x="22" y="75"/>
                    <a:pt x="19" y="73"/>
                    <a:pt x="18" y="73"/>
                  </a:cubicBezTo>
                  <a:cubicBezTo>
                    <a:pt x="16" y="72"/>
                    <a:pt x="12" y="74"/>
                    <a:pt x="9" y="78"/>
                  </a:cubicBezTo>
                  <a:cubicBezTo>
                    <a:pt x="7" y="82"/>
                    <a:pt x="8" y="85"/>
                    <a:pt x="8" y="87"/>
                  </a:cubicBezTo>
                  <a:cubicBezTo>
                    <a:pt x="9" y="89"/>
                    <a:pt x="6" y="91"/>
                    <a:pt x="8" y="95"/>
                  </a:cubicBezTo>
                  <a:cubicBezTo>
                    <a:pt x="10" y="99"/>
                    <a:pt x="8" y="100"/>
                    <a:pt x="8" y="103"/>
                  </a:cubicBezTo>
                  <a:cubicBezTo>
                    <a:pt x="8" y="106"/>
                    <a:pt x="13" y="106"/>
                    <a:pt x="14" y="109"/>
                  </a:cubicBezTo>
                  <a:cubicBezTo>
                    <a:pt x="14" y="112"/>
                    <a:pt x="12" y="113"/>
                    <a:pt x="10" y="113"/>
                  </a:cubicBezTo>
                  <a:cubicBezTo>
                    <a:pt x="9" y="113"/>
                    <a:pt x="9" y="117"/>
                    <a:pt x="11" y="117"/>
                  </a:cubicBezTo>
                  <a:cubicBezTo>
                    <a:pt x="12" y="118"/>
                    <a:pt x="12" y="124"/>
                    <a:pt x="11" y="125"/>
                  </a:cubicBezTo>
                  <a:cubicBezTo>
                    <a:pt x="10" y="127"/>
                    <a:pt x="5" y="125"/>
                    <a:pt x="6" y="127"/>
                  </a:cubicBezTo>
                  <a:cubicBezTo>
                    <a:pt x="6" y="129"/>
                    <a:pt x="4" y="133"/>
                    <a:pt x="4" y="134"/>
                  </a:cubicBezTo>
                  <a:cubicBezTo>
                    <a:pt x="4" y="136"/>
                    <a:pt x="4" y="141"/>
                    <a:pt x="2" y="140"/>
                  </a:cubicBezTo>
                  <a:cubicBezTo>
                    <a:pt x="2" y="139"/>
                    <a:pt x="1" y="139"/>
                    <a:pt x="0" y="139"/>
                  </a:cubicBezTo>
                  <a:cubicBezTo>
                    <a:pt x="0" y="140"/>
                    <a:pt x="0" y="140"/>
                    <a:pt x="0" y="140"/>
                  </a:cubicBezTo>
                  <a:cubicBezTo>
                    <a:pt x="0" y="143"/>
                    <a:pt x="1" y="146"/>
                    <a:pt x="3" y="149"/>
                  </a:cubicBezTo>
                  <a:cubicBezTo>
                    <a:pt x="6" y="151"/>
                    <a:pt x="4" y="154"/>
                    <a:pt x="6" y="157"/>
                  </a:cubicBezTo>
                  <a:cubicBezTo>
                    <a:pt x="9" y="160"/>
                    <a:pt x="8" y="163"/>
                    <a:pt x="11" y="165"/>
                  </a:cubicBezTo>
                  <a:cubicBezTo>
                    <a:pt x="13" y="167"/>
                    <a:pt x="14" y="168"/>
                    <a:pt x="12" y="171"/>
                  </a:cubicBezTo>
                  <a:cubicBezTo>
                    <a:pt x="11" y="174"/>
                    <a:pt x="15" y="173"/>
                    <a:pt x="15" y="175"/>
                  </a:cubicBezTo>
                  <a:cubicBezTo>
                    <a:pt x="15" y="177"/>
                    <a:pt x="14" y="180"/>
                    <a:pt x="15" y="182"/>
                  </a:cubicBezTo>
                  <a:cubicBezTo>
                    <a:pt x="16" y="184"/>
                    <a:pt x="18" y="182"/>
                    <a:pt x="22" y="182"/>
                  </a:cubicBezTo>
                  <a:cubicBezTo>
                    <a:pt x="25" y="182"/>
                    <a:pt x="24" y="179"/>
                    <a:pt x="25" y="177"/>
                  </a:cubicBezTo>
                  <a:cubicBezTo>
                    <a:pt x="25" y="175"/>
                    <a:pt x="27" y="176"/>
                    <a:pt x="27" y="174"/>
                  </a:cubicBezTo>
                  <a:cubicBezTo>
                    <a:pt x="28" y="173"/>
                    <a:pt x="31" y="173"/>
                    <a:pt x="34" y="174"/>
                  </a:cubicBezTo>
                  <a:cubicBezTo>
                    <a:pt x="37" y="175"/>
                    <a:pt x="39" y="173"/>
                    <a:pt x="39" y="170"/>
                  </a:cubicBezTo>
                  <a:cubicBezTo>
                    <a:pt x="40" y="167"/>
                    <a:pt x="41" y="171"/>
                    <a:pt x="42" y="171"/>
                  </a:cubicBezTo>
                  <a:cubicBezTo>
                    <a:pt x="43" y="172"/>
                    <a:pt x="46" y="167"/>
                    <a:pt x="47" y="163"/>
                  </a:cubicBezTo>
                  <a:cubicBezTo>
                    <a:pt x="48" y="160"/>
                    <a:pt x="47" y="160"/>
                    <a:pt x="44" y="164"/>
                  </a:cubicBezTo>
                  <a:cubicBezTo>
                    <a:pt x="41" y="167"/>
                    <a:pt x="43" y="160"/>
                    <a:pt x="44" y="158"/>
                  </a:cubicBezTo>
                  <a:cubicBezTo>
                    <a:pt x="45" y="155"/>
                    <a:pt x="45" y="148"/>
                    <a:pt x="45" y="146"/>
                  </a:cubicBezTo>
                  <a:cubicBezTo>
                    <a:pt x="45" y="144"/>
                    <a:pt x="46" y="142"/>
                    <a:pt x="50" y="141"/>
                  </a:cubicBezTo>
                  <a:cubicBezTo>
                    <a:pt x="53" y="140"/>
                    <a:pt x="58" y="136"/>
                    <a:pt x="57" y="134"/>
                  </a:cubicBezTo>
                  <a:cubicBezTo>
                    <a:pt x="57" y="132"/>
                    <a:pt x="62" y="129"/>
                    <a:pt x="62" y="127"/>
                  </a:cubicBezTo>
                  <a:cubicBezTo>
                    <a:pt x="62" y="125"/>
                    <a:pt x="56" y="119"/>
                    <a:pt x="54" y="118"/>
                  </a:cubicBezTo>
                  <a:cubicBezTo>
                    <a:pt x="52" y="117"/>
                    <a:pt x="48" y="118"/>
                    <a:pt x="48" y="116"/>
                  </a:cubicBezTo>
                  <a:cubicBezTo>
                    <a:pt x="49" y="115"/>
                    <a:pt x="48" y="110"/>
                    <a:pt x="47" y="107"/>
                  </a:cubicBezTo>
                  <a:cubicBezTo>
                    <a:pt x="47" y="104"/>
                    <a:pt x="51" y="101"/>
                    <a:pt x="51" y="99"/>
                  </a:cubicBezTo>
                  <a:cubicBezTo>
                    <a:pt x="51" y="96"/>
                    <a:pt x="50" y="93"/>
                    <a:pt x="53" y="92"/>
                  </a:cubicBezTo>
                  <a:cubicBezTo>
                    <a:pt x="55" y="91"/>
                    <a:pt x="54" y="89"/>
                    <a:pt x="57" y="88"/>
                  </a:cubicBezTo>
                  <a:cubicBezTo>
                    <a:pt x="60" y="88"/>
                    <a:pt x="59" y="83"/>
                    <a:pt x="63" y="82"/>
                  </a:cubicBezTo>
                  <a:cubicBezTo>
                    <a:pt x="66" y="80"/>
                    <a:pt x="66" y="79"/>
                    <a:pt x="71" y="77"/>
                  </a:cubicBezTo>
                  <a:cubicBezTo>
                    <a:pt x="75" y="75"/>
                    <a:pt x="82" y="70"/>
                    <a:pt x="84" y="67"/>
                  </a:cubicBezTo>
                  <a:cubicBezTo>
                    <a:pt x="85" y="65"/>
                    <a:pt x="79" y="62"/>
                    <a:pt x="83" y="59"/>
                  </a:cubicBezTo>
                  <a:cubicBezTo>
                    <a:pt x="86" y="57"/>
                    <a:pt x="83" y="54"/>
                    <a:pt x="86" y="53"/>
                  </a:cubicBezTo>
                  <a:cubicBezTo>
                    <a:pt x="88" y="52"/>
                    <a:pt x="89" y="50"/>
                    <a:pt x="91" y="48"/>
                  </a:cubicBezTo>
                  <a:cubicBezTo>
                    <a:pt x="93" y="46"/>
                    <a:pt x="96" y="48"/>
                    <a:pt x="100" y="47"/>
                  </a:cubicBezTo>
                  <a:cubicBezTo>
                    <a:pt x="102" y="47"/>
                    <a:pt x="103" y="47"/>
                    <a:pt x="105" y="47"/>
                  </a:cubicBezTo>
                  <a:cubicBezTo>
                    <a:pt x="105" y="46"/>
                    <a:pt x="104" y="44"/>
                    <a:pt x="104" y="43"/>
                  </a:cubicBezTo>
                  <a:close/>
                  <a:moveTo>
                    <a:pt x="61" y="153"/>
                  </a:moveTo>
                  <a:cubicBezTo>
                    <a:pt x="57" y="153"/>
                    <a:pt x="55" y="162"/>
                    <a:pt x="56" y="164"/>
                  </a:cubicBezTo>
                  <a:cubicBezTo>
                    <a:pt x="57" y="165"/>
                    <a:pt x="66" y="153"/>
                    <a:pt x="61" y="153"/>
                  </a:cubicBez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56" name="Freeform 142"/>
            <p:cNvSpPr>
              <a:spLocks noEditPoints="1"/>
            </p:cNvSpPr>
            <p:nvPr/>
          </p:nvSpPr>
          <p:spPr bwMode="auto">
            <a:xfrm>
              <a:off x="6363059" y="2548460"/>
              <a:ext cx="160661" cy="81492"/>
            </a:xfrm>
            <a:custGeom>
              <a:avLst/>
              <a:gdLst>
                <a:gd name="T0" fmla="*/ 49 w 53"/>
                <a:gd name="T1" fmla="*/ 7 h 26"/>
                <a:gd name="T2" fmla="*/ 51 w 53"/>
                <a:gd name="T3" fmla="*/ 1 h 26"/>
                <a:gd name="T4" fmla="*/ 49 w 53"/>
                <a:gd name="T5" fmla="*/ 2 h 26"/>
                <a:gd name="T6" fmla="*/ 33 w 53"/>
                <a:gd name="T7" fmla="*/ 1 h 26"/>
                <a:gd name="T8" fmla="*/ 18 w 53"/>
                <a:gd name="T9" fmla="*/ 4 h 26"/>
                <a:gd name="T10" fmla="*/ 12 w 53"/>
                <a:gd name="T11" fmla="*/ 9 h 26"/>
                <a:gd name="T12" fmla="*/ 14 w 53"/>
                <a:gd name="T13" fmla="*/ 14 h 26"/>
                <a:gd name="T14" fmla="*/ 19 w 53"/>
                <a:gd name="T15" fmla="*/ 17 h 26"/>
                <a:gd name="T16" fmla="*/ 21 w 53"/>
                <a:gd name="T17" fmla="*/ 20 h 26"/>
                <a:gd name="T18" fmla="*/ 21 w 53"/>
                <a:gd name="T19" fmla="*/ 20 h 26"/>
                <a:gd name="T20" fmla="*/ 30 w 53"/>
                <a:gd name="T21" fmla="*/ 20 h 26"/>
                <a:gd name="T22" fmla="*/ 38 w 53"/>
                <a:gd name="T23" fmla="*/ 25 h 26"/>
                <a:gd name="T24" fmla="*/ 46 w 53"/>
                <a:gd name="T25" fmla="*/ 26 h 26"/>
                <a:gd name="T26" fmla="*/ 47 w 53"/>
                <a:gd name="T27" fmla="*/ 23 h 26"/>
                <a:gd name="T28" fmla="*/ 49 w 53"/>
                <a:gd name="T29" fmla="*/ 21 h 26"/>
                <a:gd name="T30" fmla="*/ 47 w 53"/>
                <a:gd name="T31" fmla="*/ 16 h 26"/>
                <a:gd name="T32" fmla="*/ 46 w 53"/>
                <a:gd name="T33" fmla="*/ 11 h 26"/>
                <a:gd name="T34" fmla="*/ 49 w 53"/>
                <a:gd name="T35" fmla="*/ 7 h 26"/>
                <a:gd name="T36" fmla="*/ 5 w 53"/>
                <a:gd name="T37" fmla="*/ 13 h 26"/>
                <a:gd name="T38" fmla="*/ 2 w 53"/>
                <a:gd name="T39" fmla="*/ 20 h 26"/>
                <a:gd name="T40" fmla="*/ 11 w 53"/>
                <a:gd name="T41" fmla="*/ 15 h 26"/>
                <a:gd name="T42" fmla="*/ 5 w 53"/>
                <a:gd name="T43" fmla="*/ 13 h 26"/>
                <a:gd name="T44" fmla="*/ 9 w 53"/>
                <a:gd name="T45" fmla="*/ 9 h 26"/>
                <a:gd name="T46" fmla="*/ 4 w 53"/>
                <a:gd name="T47" fmla="*/ 10 h 26"/>
                <a:gd name="T48" fmla="*/ 9 w 53"/>
                <a:gd name="T49"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26">
                  <a:moveTo>
                    <a:pt x="49" y="7"/>
                  </a:moveTo>
                  <a:cubicBezTo>
                    <a:pt x="50" y="5"/>
                    <a:pt x="53" y="4"/>
                    <a:pt x="51" y="1"/>
                  </a:cubicBezTo>
                  <a:cubicBezTo>
                    <a:pt x="51" y="2"/>
                    <a:pt x="50" y="2"/>
                    <a:pt x="49" y="2"/>
                  </a:cubicBezTo>
                  <a:cubicBezTo>
                    <a:pt x="46" y="3"/>
                    <a:pt x="38" y="0"/>
                    <a:pt x="33" y="1"/>
                  </a:cubicBezTo>
                  <a:cubicBezTo>
                    <a:pt x="29" y="2"/>
                    <a:pt x="20" y="2"/>
                    <a:pt x="18" y="4"/>
                  </a:cubicBezTo>
                  <a:cubicBezTo>
                    <a:pt x="15" y="6"/>
                    <a:pt x="10" y="7"/>
                    <a:pt x="12" y="9"/>
                  </a:cubicBezTo>
                  <a:cubicBezTo>
                    <a:pt x="15" y="11"/>
                    <a:pt x="12" y="12"/>
                    <a:pt x="14" y="14"/>
                  </a:cubicBezTo>
                  <a:cubicBezTo>
                    <a:pt x="16" y="16"/>
                    <a:pt x="17" y="17"/>
                    <a:pt x="19" y="17"/>
                  </a:cubicBezTo>
                  <a:cubicBezTo>
                    <a:pt x="22" y="16"/>
                    <a:pt x="23" y="18"/>
                    <a:pt x="21" y="20"/>
                  </a:cubicBezTo>
                  <a:cubicBezTo>
                    <a:pt x="21" y="20"/>
                    <a:pt x="21" y="20"/>
                    <a:pt x="21" y="20"/>
                  </a:cubicBezTo>
                  <a:cubicBezTo>
                    <a:pt x="25" y="20"/>
                    <a:pt x="29" y="20"/>
                    <a:pt x="30" y="20"/>
                  </a:cubicBezTo>
                  <a:cubicBezTo>
                    <a:pt x="31" y="21"/>
                    <a:pt x="37" y="26"/>
                    <a:pt x="38" y="25"/>
                  </a:cubicBezTo>
                  <a:cubicBezTo>
                    <a:pt x="39" y="25"/>
                    <a:pt x="43" y="25"/>
                    <a:pt x="46" y="26"/>
                  </a:cubicBezTo>
                  <a:cubicBezTo>
                    <a:pt x="46" y="25"/>
                    <a:pt x="46" y="24"/>
                    <a:pt x="47" y="23"/>
                  </a:cubicBezTo>
                  <a:cubicBezTo>
                    <a:pt x="48" y="22"/>
                    <a:pt x="50" y="22"/>
                    <a:pt x="49" y="21"/>
                  </a:cubicBezTo>
                  <a:cubicBezTo>
                    <a:pt x="48" y="19"/>
                    <a:pt x="47" y="18"/>
                    <a:pt x="47" y="16"/>
                  </a:cubicBezTo>
                  <a:cubicBezTo>
                    <a:pt x="47" y="14"/>
                    <a:pt x="46" y="13"/>
                    <a:pt x="46" y="11"/>
                  </a:cubicBezTo>
                  <a:cubicBezTo>
                    <a:pt x="47" y="10"/>
                    <a:pt x="48" y="9"/>
                    <a:pt x="49" y="7"/>
                  </a:cubicBezTo>
                  <a:close/>
                  <a:moveTo>
                    <a:pt x="5" y="13"/>
                  </a:moveTo>
                  <a:cubicBezTo>
                    <a:pt x="1" y="14"/>
                    <a:pt x="0" y="20"/>
                    <a:pt x="2" y="20"/>
                  </a:cubicBezTo>
                  <a:cubicBezTo>
                    <a:pt x="4" y="20"/>
                    <a:pt x="9" y="16"/>
                    <a:pt x="11" y="15"/>
                  </a:cubicBezTo>
                  <a:cubicBezTo>
                    <a:pt x="12" y="13"/>
                    <a:pt x="10" y="12"/>
                    <a:pt x="5" y="13"/>
                  </a:cubicBezTo>
                  <a:close/>
                  <a:moveTo>
                    <a:pt x="9" y="9"/>
                  </a:moveTo>
                  <a:cubicBezTo>
                    <a:pt x="10" y="8"/>
                    <a:pt x="2" y="8"/>
                    <a:pt x="4" y="10"/>
                  </a:cubicBezTo>
                  <a:cubicBezTo>
                    <a:pt x="5" y="11"/>
                    <a:pt x="8" y="11"/>
                    <a:pt x="9" y="9"/>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57" name="Freeform 143"/>
            <p:cNvSpPr>
              <a:spLocks/>
            </p:cNvSpPr>
            <p:nvPr/>
          </p:nvSpPr>
          <p:spPr bwMode="auto">
            <a:xfrm>
              <a:off x="6658880" y="4216418"/>
              <a:ext cx="201465" cy="257620"/>
            </a:xfrm>
            <a:custGeom>
              <a:avLst/>
              <a:gdLst>
                <a:gd name="T0" fmla="*/ 59 w 67"/>
                <a:gd name="T1" fmla="*/ 19 h 83"/>
                <a:gd name="T2" fmla="*/ 63 w 67"/>
                <a:gd name="T3" fmla="*/ 13 h 83"/>
                <a:gd name="T4" fmla="*/ 67 w 67"/>
                <a:gd name="T5" fmla="*/ 7 h 83"/>
                <a:gd name="T6" fmla="*/ 63 w 67"/>
                <a:gd name="T7" fmla="*/ 9 h 83"/>
                <a:gd name="T8" fmla="*/ 59 w 67"/>
                <a:gd name="T9" fmla="*/ 7 h 83"/>
                <a:gd name="T10" fmla="*/ 52 w 67"/>
                <a:gd name="T11" fmla="*/ 8 h 83"/>
                <a:gd name="T12" fmla="*/ 46 w 67"/>
                <a:gd name="T13" fmla="*/ 13 h 83"/>
                <a:gd name="T14" fmla="*/ 36 w 67"/>
                <a:gd name="T15" fmla="*/ 11 h 83"/>
                <a:gd name="T16" fmla="*/ 27 w 67"/>
                <a:gd name="T17" fmla="*/ 6 h 83"/>
                <a:gd name="T18" fmla="*/ 18 w 67"/>
                <a:gd name="T19" fmla="*/ 4 h 83"/>
                <a:gd name="T20" fmla="*/ 13 w 67"/>
                <a:gd name="T21" fmla="*/ 1 h 83"/>
                <a:gd name="T22" fmla="*/ 8 w 67"/>
                <a:gd name="T23" fmla="*/ 1 h 83"/>
                <a:gd name="T24" fmla="*/ 2 w 67"/>
                <a:gd name="T25" fmla="*/ 5 h 83"/>
                <a:gd name="T26" fmla="*/ 0 w 67"/>
                <a:gd name="T27" fmla="*/ 7 h 83"/>
                <a:gd name="T28" fmla="*/ 4 w 67"/>
                <a:gd name="T29" fmla="*/ 10 h 83"/>
                <a:gd name="T30" fmla="*/ 5 w 67"/>
                <a:gd name="T31" fmla="*/ 16 h 83"/>
                <a:gd name="T32" fmla="*/ 9 w 67"/>
                <a:gd name="T33" fmla="*/ 19 h 83"/>
                <a:gd name="T34" fmla="*/ 8 w 67"/>
                <a:gd name="T35" fmla="*/ 26 h 83"/>
                <a:gd name="T36" fmla="*/ 3 w 67"/>
                <a:gd name="T37" fmla="*/ 36 h 83"/>
                <a:gd name="T38" fmla="*/ 0 w 67"/>
                <a:gd name="T39" fmla="*/ 41 h 83"/>
                <a:gd name="T40" fmla="*/ 6 w 67"/>
                <a:gd name="T41" fmla="*/ 44 h 83"/>
                <a:gd name="T42" fmla="*/ 0 w 67"/>
                <a:gd name="T43" fmla="*/ 50 h 83"/>
                <a:gd name="T44" fmla="*/ 0 w 67"/>
                <a:gd name="T45" fmla="*/ 51 h 83"/>
                <a:gd name="T46" fmla="*/ 31 w 67"/>
                <a:gd name="T47" fmla="*/ 68 h 83"/>
                <a:gd name="T48" fmla="*/ 31 w 67"/>
                <a:gd name="T49" fmla="*/ 73 h 83"/>
                <a:gd name="T50" fmla="*/ 45 w 67"/>
                <a:gd name="T51" fmla="*/ 83 h 83"/>
                <a:gd name="T52" fmla="*/ 53 w 67"/>
                <a:gd name="T53" fmla="*/ 64 h 83"/>
                <a:gd name="T54" fmla="*/ 59 w 67"/>
                <a:gd name="T55" fmla="*/ 60 h 83"/>
                <a:gd name="T56" fmla="*/ 63 w 67"/>
                <a:gd name="T57" fmla="*/ 57 h 83"/>
                <a:gd name="T58" fmla="*/ 64 w 67"/>
                <a:gd name="T59" fmla="*/ 56 h 83"/>
                <a:gd name="T60" fmla="*/ 60 w 67"/>
                <a:gd name="T61" fmla="*/ 49 h 83"/>
                <a:gd name="T62" fmla="*/ 59 w 67"/>
                <a:gd name="T63" fmla="*/ 1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83">
                  <a:moveTo>
                    <a:pt x="59" y="19"/>
                  </a:moveTo>
                  <a:cubicBezTo>
                    <a:pt x="63" y="13"/>
                    <a:pt x="63" y="13"/>
                    <a:pt x="63" y="13"/>
                  </a:cubicBezTo>
                  <a:cubicBezTo>
                    <a:pt x="67" y="7"/>
                    <a:pt x="67" y="7"/>
                    <a:pt x="67" y="7"/>
                  </a:cubicBezTo>
                  <a:cubicBezTo>
                    <a:pt x="65" y="8"/>
                    <a:pt x="64" y="8"/>
                    <a:pt x="63" y="9"/>
                  </a:cubicBezTo>
                  <a:cubicBezTo>
                    <a:pt x="62" y="9"/>
                    <a:pt x="60" y="8"/>
                    <a:pt x="59" y="7"/>
                  </a:cubicBezTo>
                  <a:cubicBezTo>
                    <a:pt x="58" y="6"/>
                    <a:pt x="55" y="7"/>
                    <a:pt x="52" y="8"/>
                  </a:cubicBezTo>
                  <a:cubicBezTo>
                    <a:pt x="49" y="10"/>
                    <a:pt x="47" y="14"/>
                    <a:pt x="46" y="13"/>
                  </a:cubicBezTo>
                  <a:cubicBezTo>
                    <a:pt x="45" y="12"/>
                    <a:pt x="38" y="11"/>
                    <a:pt x="36" y="11"/>
                  </a:cubicBezTo>
                  <a:cubicBezTo>
                    <a:pt x="35" y="11"/>
                    <a:pt x="29" y="7"/>
                    <a:pt x="27" y="6"/>
                  </a:cubicBezTo>
                  <a:cubicBezTo>
                    <a:pt x="25" y="4"/>
                    <a:pt x="19" y="5"/>
                    <a:pt x="18" y="4"/>
                  </a:cubicBezTo>
                  <a:cubicBezTo>
                    <a:pt x="17" y="3"/>
                    <a:pt x="14" y="3"/>
                    <a:pt x="13" y="1"/>
                  </a:cubicBezTo>
                  <a:cubicBezTo>
                    <a:pt x="12" y="0"/>
                    <a:pt x="10" y="1"/>
                    <a:pt x="8" y="1"/>
                  </a:cubicBezTo>
                  <a:cubicBezTo>
                    <a:pt x="6" y="1"/>
                    <a:pt x="2" y="4"/>
                    <a:pt x="2" y="5"/>
                  </a:cubicBezTo>
                  <a:cubicBezTo>
                    <a:pt x="1" y="6"/>
                    <a:pt x="1" y="6"/>
                    <a:pt x="0" y="7"/>
                  </a:cubicBezTo>
                  <a:cubicBezTo>
                    <a:pt x="4" y="10"/>
                    <a:pt x="4" y="10"/>
                    <a:pt x="4" y="10"/>
                  </a:cubicBezTo>
                  <a:cubicBezTo>
                    <a:pt x="5" y="16"/>
                    <a:pt x="5" y="16"/>
                    <a:pt x="5" y="16"/>
                  </a:cubicBezTo>
                  <a:cubicBezTo>
                    <a:pt x="9" y="19"/>
                    <a:pt x="9" y="19"/>
                    <a:pt x="9" y="19"/>
                  </a:cubicBezTo>
                  <a:cubicBezTo>
                    <a:pt x="9" y="19"/>
                    <a:pt x="9" y="23"/>
                    <a:pt x="8" y="26"/>
                  </a:cubicBezTo>
                  <a:cubicBezTo>
                    <a:pt x="8" y="30"/>
                    <a:pt x="5" y="34"/>
                    <a:pt x="3" y="36"/>
                  </a:cubicBezTo>
                  <a:cubicBezTo>
                    <a:pt x="2" y="37"/>
                    <a:pt x="1" y="39"/>
                    <a:pt x="0" y="41"/>
                  </a:cubicBezTo>
                  <a:cubicBezTo>
                    <a:pt x="3" y="42"/>
                    <a:pt x="6" y="43"/>
                    <a:pt x="6" y="44"/>
                  </a:cubicBezTo>
                  <a:cubicBezTo>
                    <a:pt x="5" y="46"/>
                    <a:pt x="0" y="46"/>
                    <a:pt x="0" y="50"/>
                  </a:cubicBezTo>
                  <a:cubicBezTo>
                    <a:pt x="0" y="50"/>
                    <a:pt x="0" y="50"/>
                    <a:pt x="0" y="51"/>
                  </a:cubicBezTo>
                  <a:cubicBezTo>
                    <a:pt x="31" y="68"/>
                    <a:pt x="31" y="68"/>
                    <a:pt x="31" y="68"/>
                  </a:cubicBezTo>
                  <a:cubicBezTo>
                    <a:pt x="31" y="73"/>
                    <a:pt x="31" y="73"/>
                    <a:pt x="31" y="73"/>
                  </a:cubicBezTo>
                  <a:cubicBezTo>
                    <a:pt x="31" y="73"/>
                    <a:pt x="38" y="78"/>
                    <a:pt x="45" y="83"/>
                  </a:cubicBezTo>
                  <a:cubicBezTo>
                    <a:pt x="48" y="75"/>
                    <a:pt x="52" y="66"/>
                    <a:pt x="53" y="64"/>
                  </a:cubicBezTo>
                  <a:cubicBezTo>
                    <a:pt x="55" y="62"/>
                    <a:pt x="57" y="62"/>
                    <a:pt x="59" y="60"/>
                  </a:cubicBezTo>
                  <a:cubicBezTo>
                    <a:pt x="60" y="58"/>
                    <a:pt x="61" y="61"/>
                    <a:pt x="63" y="57"/>
                  </a:cubicBezTo>
                  <a:cubicBezTo>
                    <a:pt x="64" y="57"/>
                    <a:pt x="64" y="56"/>
                    <a:pt x="64" y="56"/>
                  </a:cubicBezTo>
                  <a:cubicBezTo>
                    <a:pt x="60" y="49"/>
                    <a:pt x="60" y="49"/>
                    <a:pt x="60" y="49"/>
                  </a:cubicBezTo>
                  <a:lnTo>
                    <a:pt x="59" y="1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58" name="Freeform 144"/>
            <p:cNvSpPr>
              <a:spLocks/>
            </p:cNvSpPr>
            <p:nvPr/>
          </p:nvSpPr>
          <p:spPr bwMode="auto">
            <a:xfrm>
              <a:off x="6547946" y="4237447"/>
              <a:ext cx="137710" cy="147211"/>
            </a:xfrm>
            <a:custGeom>
              <a:avLst/>
              <a:gdLst>
                <a:gd name="T0" fmla="*/ 42 w 46"/>
                <a:gd name="T1" fmla="*/ 9 h 47"/>
                <a:gd name="T2" fmla="*/ 41 w 46"/>
                <a:gd name="T3" fmla="*/ 3 h 47"/>
                <a:gd name="T4" fmla="*/ 37 w 46"/>
                <a:gd name="T5" fmla="*/ 0 h 47"/>
                <a:gd name="T6" fmla="*/ 35 w 46"/>
                <a:gd name="T7" fmla="*/ 2 h 47"/>
                <a:gd name="T8" fmla="*/ 29 w 46"/>
                <a:gd name="T9" fmla="*/ 3 h 47"/>
                <a:gd name="T10" fmla="*/ 23 w 46"/>
                <a:gd name="T11" fmla="*/ 5 h 47"/>
                <a:gd name="T12" fmla="*/ 18 w 46"/>
                <a:gd name="T13" fmla="*/ 3 h 47"/>
                <a:gd name="T14" fmla="*/ 12 w 46"/>
                <a:gd name="T15" fmla="*/ 5 h 47"/>
                <a:gd name="T16" fmla="*/ 11 w 46"/>
                <a:gd name="T17" fmla="*/ 12 h 47"/>
                <a:gd name="T18" fmla="*/ 14 w 46"/>
                <a:gd name="T19" fmla="*/ 16 h 47"/>
                <a:gd name="T20" fmla="*/ 11 w 46"/>
                <a:gd name="T21" fmla="*/ 21 h 47"/>
                <a:gd name="T22" fmla="*/ 8 w 46"/>
                <a:gd name="T23" fmla="*/ 23 h 47"/>
                <a:gd name="T24" fmla="*/ 5 w 46"/>
                <a:gd name="T25" fmla="*/ 28 h 47"/>
                <a:gd name="T26" fmla="*/ 2 w 46"/>
                <a:gd name="T27" fmla="*/ 34 h 47"/>
                <a:gd name="T28" fmla="*/ 1 w 46"/>
                <a:gd name="T29" fmla="*/ 41 h 47"/>
                <a:gd name="T30" fmla="*/ 0 w 46"/>
                <a:gd name="T31" fmla="*/ 47 h 47"/>
                <a:gd name="T32" fmla="*/ 4 w 46"/>
                <a:gd name="T33" fmla="*/ 46 h 47"/>
                <a:gd name="T34" fmla="*/ 12 w 46"/>
                <a:gd name="T35" fmla="*/ 44 h 47"/>
                <a:gd name="T36" fmla="*/ 19 w 46"/>
                <a:gd name="T37" fmla="*/ 43 h 47"/>
                <a:gd name="T38" fmla="*/ 26 w 46"/>
                <a:gd name="T39" fmla="*/ 34 h 47"/>
                <a:gd name="T40" fmla="*/ 37 w 46"/>
                <a:gd name="T41" fmla="*/ 34 h 47"/>
                <a:gd name="T42" fmla="*/ 40 w 46"/>
                <a:gd name="T43" fmla="*/ 29 h 47"/>
                <a:gd name="T44" fmla="*/ 45 w 46"/>
                <a:gd name="T45" fmla="*/ 19 h 47"/>
                <a:gd name="T46" fmla="*/ 46 w 46"/>
                <a:gd name="T47" fmla="*/ 12 h 47"/>
                <a:gd name="T48" fmla="*/ 42 w 46"/>
                <a:gd name="T49"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47">
                  <a:moveTo>
                    <a:pt x="42" y="9"/>
                  </a:moveTo>
                  <a:cubicBezTo>
                    <a:pt x="41" y="3"/>
                    <a:pt x="41" y="3"/>
                    <a:pt x="41" y="3"/>
                  </a:cubicBezTo>
                  <a:cubicBezTo>
                    <a:pt x="37" y="0"/>
                    <a:pt x="37" y="0"/>
                    <a:pt x="37" y="0"/>
                  </a:cubicBezTo>
                  <a:cubicBezTo>
                    <a:pt x="36" y="1"/>
                    <a:pt x="35" y="2"/>
                    <a:pt x="35" y="2"/>
                  </a:cubicBezTo>
                  <a:cubicBezTo>
                    <a:pt x="34" y="4"/>
                    <a:pt x="31" y="4"/>
                    <a:pt x="29" y="3"/>
                  </a:cubicBezTo>
                  <a:cubicBezTo>
                    <a:pt x="28" y="2"/>
                    <a:pt x="24" y="4"/>
                    <a:pt x="23" y="5"/>
                  </a:cubicBezTo>
                  <a:cubicBezTo>
                    <a:pt x="22" y="6"/>
                    <a:pt x="20" y="3"/>
                    <a:pt x="18" y="3"/>
                  </a:cubicBezTo>
                  <a:cubicBezTo>
                    <a:pt x="16" y="3"/>
                    <a:pt x="12" y="5"/>
                    <a:pt x="12" y="5"/>
                  </a:cubicBezTo>
                  <a:cubicBezTo>
                    <a:pt x="12" y="5"/>
                    <a:pt x="11" y="10"/>
                    <a:pt x="11" y="12"/>
                  </a:cubicBezTo>
                  <a:cubicBezTo>
                    <a:pt x="11" y="14"/>
                    <a:pt x="14" y="15"/>
                    <a:pt x="14" y="16"/>
                  </a:cubicBezTo>
                  <a:cubicBezTo>
                    <a:pt x="14" y="18"/>
                    <a:pt x="11" y="19"/>
                    <a:pt x="11" y="21"/>
                  </a:cubicBezTo>
                  <a:cubicBezTo>
                    <a:pt x="11" y="22"/>
                    <a:pt x="10" y="22"/>
                    <a:pt x="8" y="23"/>
                  </a:cubicBezTo>
                  <a:cubicBezTo>
                    <a:pt x="6" y="24"/>
                    <a:pt x="6" y="27"/>
                    <a:pt x="5" y="28"/>
                  </a:cubicBezTo>
                  <a:cubicBezTo>
                    <a:pt x="3" y="29"/>
                    <a:pt x="3" y="32"/>
                    <a:pt x="2" y="34"/>
                  </a:cubicBezTo>
                  <a:cubicBezTo>
                    <a:pt x="2" y="36"/>
                    <a:pt x="1" y="39"/>
                    <a:pt x="1" y="41"/>
                  </a:cubicBezTo>
                  <a:cubicBezTo>
                    <a:pt x="1" y="43"/>
                    <a:pt x="1" y="46"/>
                    <a:pt x="0" y="47"/>
                  </a:cubicBezTo>
                  <a:cubicBezTo>
                    <a:pt x="2" y="47"/>
                    <a:pt x="3" y="47"/>
                    <a:pt x="4" y="46"/>
                  </a:cubicBezTo>
                  <a:cubicBezTo>
                    <a:pt x="5" y="45"/>
                    <a:pt x="12" y="44"/>
                    <a:pt x="12" y="44"/>
                  </a:cubicBezTo>
                  <a:cubicBezTo>
                    <a:pt x="19" y="43"/>
                    <a:pt x="19" y="43"/>
                    <a:pt x="19" y="43"/>
                  </a:cubicBezTo>
                  <a:cubicBezTo>
                    <a:pt x="21" y="39"/>
                    <a:pt x="23" y="35"/>
                    <a:pt x="26" y="34"/>
                  </a:cubicBezTo>
                  <a:cubicBezTo>
                    <a:pt x="29" y="33"/>
                    <a:pt x="34" y="33"/>
                    <a:pt x="37" y="34"/>
                  </a:cubicBezTo>
                  <a:cubicBezTo>
                    <a:pt x="38" y="32"/>
                    <a:pt x="39" y="30"/>
                    <a:pt x="40" y="29"/>
                  </a:cubicBezTo>
                  <a:cubicBezTo>
                    <a:pt x="42" y="27"/>
                    <a:pt x="45" y="23"/>
                    <a:pt x="45" y="19"/>
                  </a:cubicBezTo>
                  <a:cubicBezTo>
                    <a:pt x="46" y="16"/>
                    <a:pt x="46" y="12"/>
                    <a:pt x="46" y="12"/>
                  </a:cubicBezTo>
                  <a:lnTo>
                    <a:pt x="42" y="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59" name="Freeform 145"/>
            <p:cNvSpPr>
              <a:spLocks/>
            </p:cNvSpPr>
            <p:nvPr/>
          </p:nvSpPr>
          <p:spPr bwMode="auto">
            <a:xfrm>
              <a:off x="7228844" y="3055812"/>
              <a:ext cx="448831" cy="270764"/>
            </a:xfrm>
            <a:custGeom>
              <a:avLst/>
              <a:gdLst>
                <a:gd name="T0" fmla="*/ 145 w 149"/>
                <a:gd name="T1" fmla="*/ 49 h 87"/>
                <a:gd name="T2" fmla="*/ 134 w 149"/>
                <a:gd name="T3" fmla="*/ 44 h 87"/>
                <a:gd name="T4" fmla="*/ 127 w 149"/>
                <a:gd name="T5" fmla="*/ 44 h 87"/>
                <a:gd name="T6" fmla="*/ 119 w 149"/>
                <a:gd name="T7" fmla="*/ 42 h 87"/>
                <a:gd name="T8" fmla="*/ 110 w 149"/>
                <a:gd name="T9" fmla="*/ 48 h 87"/>
                <a:gd name="T10" fmla="*/ 106 w 149"/>
                <a:gd name="T11" fmla="*/ 50 h 87"/>
                <a:gd name="T12" fmla="*/ 99 w 149"/>
                <a:gd name="T13" fmla="*/ 45 h 87"/>
                <a:gd name="T14" fmla="*/ 92 w 149"/>
                <a:gd name="T15" fmla="*/ 43 h 87"/>
                <a:gd name="T16" fmla="*/ 88 w 149"/>
                <a:gd name="T17" fmla="*/ 35 h 87"/>
                <a:gd name="T18" fmla="*/ 86 w 149"/>
                <a:gd name="T19" fmla="*/ 27 h 87"/>
                <a:gd name="T20" fmla="*/ 79 w 149"/>
                <a:gd name="T21" fmla="*/ 22 h 87"/>
                <a:gd name="T22" fmla="*/ 62 w 149"/>
                <a:gd name="T23" fmla="*/ 21 h 87"/>
                <a:gd name="T24" fmla="*/ 51 w 149"/>
                <a:gd name="T25" fmla="*/ 22 h 87"/>
                <a:gd name="T26" fmla="*/ 41 w 149"/>
                <a:gd name="T27" fmla="*/ 11 h 87"/>
                <a:gd name="T28" fmla="*/ 39 w 149"/>
                <a:gd name="T29" fmla="*/ 15 h 87"/>
                <a:gd name="T30" fmla="*/ 28 w 149"/>
                <a:gd name="T31" fmla="*/ 13 h 87"/>
                <a:gd name="T32" fmla="*/ 27 w 149"/>
                <a:gd name="T33" fmla="*/ 1 h 87"/>
                <a:gd name="T34" fmla="*/ 24 w 149"/>
                <a:gd name="T35" fmla="*/ 13 h 87"/>
                <a:gd name="T36" fmla="*/ 23 w 149"/>
                <a:gd name="T37" fmla="*/ 0 h 87"/>
                <a:gd name="T38" fmla="*/ 1 w 149"/>
                <a:gd name="T39" fmla="*/ 6 h 87"/>
                <a:gd name="T40" fmla="*/ 0 w 149"/>
                <a:gd name="T41" fmla="*/ 43 h 87"/>
                <a:gd name="T42" fmla="*/ 0 w 149"/>
                <a:gd name="T43" fmla="*/ 43 h 87"/>
                <a:gd name="T44" fmla="*/ 6 w 149"/>
                <a:gd name="T45" fmla="*/ 44 h 87"/>
                <a:gd name="T46" fmla="*/ 9 w 149"/>
                <a:gd name="T47" fmla="*/ 40 h 87"/>
                <a:gd name="T48" fmla="*/ 15 w 149"/>
                <a:gd name="T49" fmla="*/ 36 h 87"/>
                <a:gd name="T50" fmla="*/ 18 w 149"/>
                <a:gd name="T51" fmla="*/ 33 h 87"/>
                <a:gd name="T52" fmla="*/ 22 w 149"/>
                <a:gd name="T53" fmla="*/ 31 h 87"/>
                <a:gd name="T54" fmla="*/ 28 w 149"/>
                <a:gd name="T55" fmla="*/ 33 h 87"/>
                <a:gd name="T56" fmla="*/ 34 w 149"/>
                <a:gd name="T57" fmla="*/ 35 h 87"/>
                <a:gd name="T58" fmla="*/ 37 w 149"/>
                <a:gd name="T59" fmla="*/ 44 h 87"/>
                <a:gd name="T60" fmla="*/ 50 w 149"/>
                <a:gd name="T61" fmla="*/ 45 h 87"/>
                <a:gd name="T62" fmla="*/ 53 w 149"/>
                <a:gd name="T63" fmla="*/ 51 h 87"/>
                <a:gd name="T64" fmla="*/ 57 w 149"/>
                <a:gd name="T65" fmla="*/ 58 h 87"/>
                <a:gd name="T66" fmla="*/ 65 w 149"/>
                <a:gd name="T67" fmla="*/ 64 h 87"/>
                <a:gd name="T68" fmla="*/ 75 w 149"/>
                <a:gd name="T69" fmla="*/ 70 h 87"/>
                <a:gd name="T70" fmla="*/ 84 w 149"/>
                <a:gd name="T71" fmla="*/ 75 h 87"/>
                <a:gd name="T72" fmla="*/ 91 w 149"/>
                <a:gd name="T73" fmla="*/ 78 h 87"/>
                <a:gd name="T74" fmla="*/ 92 w 149"/>
                <a:gd name="T75" fmla="*/ 83 h 87"/>
                <a:gd name="T76" fmla="*/ 93 w 149"/>
                <a:gd name="T77" fmla="*/ 83 h 87"/>
                <a:gd name="T78" fmla="*/ 99 w 149"/>
                <a:gd name="T79" fmla="*/ 86 h 87"/>
                <a:gd name="T80" fmla="*/ 103 w 149"/>
                <a:gd name="T81" fmla="*/ 87 h 87"/>
                <a:gd name="T82" fmla="*/ 106 w 149"/>
                <a:gd name="T83" fmla="*/ 78 h 87"/>
                <a:gd name="T84" fmla="*/ 105 w 149"/>
                <a:gd name="T85" fmla="*/ 71 h 87"/>
                <a:gd name="T86" fmla="*/ 100 w 149"/>
                <a:gd name="T87" fmla="*/ 64 h 87"/>
                <a:gd name="T88" fmla="*/ 108 w 149"/>
                <a:gd name="T89" fmla="*/ 61 h 87"/>
                <a:gd name="T90" fmla="*/ 111 w 149"/>
                <a:gd name="T91" fmla="*/ 57 h 87"/>
                <a:gd name="T92" fmla="*/ 115 w 149"/>
                <a:gd name="T93" fmla="*/ 52 h 87"/>
                <a:gd name="T94" fmla="*/ 121 w 149"/>
                <a:gd name="T95" fmla="*/ 51 h 87"/>
                <a:gd name="T96" fmla="*/ 127 w 149"/>
                <a:gd name="T97" fmla="*/ 49 h 87"/>
                <a:gd name="T98" fmla="*/ 124 w 149"/>
                <a:gd name="T99" fmla="*/ 56 h 87"/>
                <a:gd name="T100" fmla="*/ 134 w 149"/>
                <a:gd name="T101" fmla="*/ 55 h 87"/>
                <a:gd name="T102" fmla="*/ 142 w 149"/>
                <a:gd name="T103" fmla="*/ 53 h 87"/>
                <a:gd name="T104" fmla="*/ 145 w 149"/>
                <a:gd name="T105" fmla="*/ 4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87">
                  <a:moveTo>
                    <a:pt x="145" y="49"/>
                  </a:moveTo>
                  <a:cubicBezTo>
                    <a:pt x="141" y="46"/>
                    <a:pt x="134" y="42"/>
                    <a:pt x="134" y="44"/>
                  </a:cubicBezTo>
                  <a:cubicBezTo>
                    <a:pt x="133" y="46"/>
                    <a:pt x="129" y="46"/>
                    <a:pt x="127" y="44"/>
                  </a:cubicBezTo>
                  <a:cubicBezTo>
                    <a:pt x="125" y="42"/>
                    <a:pt x="124" y="40"/>
                    <a:pt x="119" y="42"/>
                  </a:cubicBezTo>
                  <a:cubicBezTo>
                    <a:pt x="114" y="44"/>
                    <a:pt x="111" y="46"/>
                    <a:pt x="110" y="48"/>
                  </a:cubicBezTo>
                  <a:cubicBezTo>
                    <a:pt x="110" y="50"/>
                    <a:pt x="107" y="52"/>
                    <a:pt x="106" y="50"/>
                  </a:cubicBezTo>
                  <a:cubicBezTo>
                    <a:pt x="106" y="47"/>
                    <a:pt x="102" y="46"/>
                    <a:pt x="99" y="45"/>
                  </a:cubicBezTo>
                  <a:cubicBezTo>
                    <a:pt x="97" y="45"/>
                    <a:pt x="93" y="46"/>
                    <a:pt x="92" y="43"/>
                  </a:cubicBezTo>
                  <a:cubicBezTo>
                    <a:pt x="92" y="41"/>
                    <a:pt x="88" y="38"/>
                    <a:pt x="88" y="35"/>
                  </a:cubicBezTo>
                  <a:cubicBezTo>
                    <a:pt x="87" y="32"/>
                    <a:pt x="88" y="27"/>
                    <a:pt x="86" y="27"/>
                  </a:cubicBezTo>
                  <a:cubicBezTo>
                    <a:pt x="83" y="26"/>
                    <a:pt x="81" y="22"/>
                    <a:pt x="79" y="22"/>
                  </a:cubicBezTo>
                  <a:cubicBezTo>
                    <a:pt x="77" y="22"/>
                    <a:pt x="64" y="22"/>
                    <a:pt x="62" y="21"/>
                  </a:cubicBezTo>
                  <a:cubicBezTo>
                    <a:pt x="60" y="20"/>
                    <a:pt x="52" y="24"/>
                    <a:pt x="51" y="22"/>
                  </a:cubicBezTo>
                  <a:cubicBezTo>
                    <a:pt x="50" y="20"/>
                    <a:pt x="44" y="14"/>
                    <a:pt x="41" y="11"/>
                  </a:cubicBezTo>
                  <a:cubicBezTo>
                    <a:pt x="41" y="12"/>
                    <a:pt x="40" y="14"/>
                    <a:pt x="39" y="15"/>
                  </a:cubicBezTo>
                  <a:cubicBezTo>
                    <a:pt x="32" y="19"/>
                    <a:pt x="26" y="18"/>
                    <a:pt x="28" y="13"/>
                  </a:cubicBezTo>
                  <a:cubicBezTo>
                    <a:pt x="30" y="7"/>
                    <a:pt x="31" y="1"/>
                    <a:pt x="27" y="1"/>
                  </a:cubicBezTo>
                  <a:cubicBezTo>
                    <a:pt x="24" y="1"/>
                    <a:pt x="26" y="12"/>
                    <a:pt x="24" y="13"/>
                  </a:cubicBezTo>
                  <a:cubicBezTo>
                    <a:pt x="22" y="14"/>
                    <a:pt x="21" y="5"/>
                    <a:pt x="23" y="0"/>
                  </a:cubicBezTo>
                  <a:cubicBezTo>
                    <a:pt x="1" y="6"/>
                    <a:pt x="1" y="6"/>
                    <a:pt x="1" y="6"/>
                  </a:cubicBezTo>
                  <a:cubicBezTo>
                    <a:pt x="0" y="43"/>
                    <a:pt x="0" y="43"/>
                    <a:pt x="0" y="43"/>
                  </a:cubicBezTo>
                  <a:cubicBezTo>
                    <a:pt x="0" y="43"/>
                    <a:pt x="0" y="43"/>
                    <a:pt x="0" y="43"/>
                  </a:cubicBezTo>
                  <a:cubicBezTo>
                    <a:pt x="2" y="44"/>
                    <a:pt x="5" y="44"/>
                    <a:pt x="6" y="44"/>
                  </a:cubicBezTo>
                  <a:cubicBezTo>
                    <a:pt x="9" y="45"/>
                    <a:pt x="9" y="42"/>
                    <a:pt x="9" y="40"/>
                  </a:cubicBezTo>
                  <a:cubicBezTo>
                    <a:pt x="9" y="39"/>
                    <a:pt x="13" y="36"/>
                    <a:pt x="15" y="36"/>
                  </a:cubicBezTo>
                  <a:cubicBezTo>
                    <a:pt x="18" y="36"/>
                    <a:pt x="17" y="33"/>
                    <a:pt x="18" y="33"/>
                  </a:cubicBezTo>
                  <a:cubicBezTo>
                    <a:pt x="19" y="33"/>
                    <a:pt x="21" y="32"/>
                    <a:pt x="22" y="31"/>
                  </a:cubicBezTo>
                  <a:cubicBezTo>
                    <a:pt x="22" y="30"/>
                    <a:pt x="26" y="31"/>
                    <a:pt x="28" y="33"/>
                  </a:cubicBezTo>
                  <a:cubicBezTo>
                    <a:pt x="29" y="34"/>
                    <a:pt x="32" y="34"/>
                    <a:pt x="34" y="35"/>
                  </a:cubicBezTo>
                  <a:cubicBezTo>
                    <a:pt x="36" y="35"/>
                    <a:pt x="37" y="42"/>
                    <a:pt x="37" y="44"/>
                  </a:cubicBezTo>
                  <a:cubicBezTo>
                    <a:pt x="37" y="45"/>
                    <a:pt x="48" y="45"/>
                    <a:pt x="50" y="45"/>
                  </a:cubicBezTo>
                  <a:cubicBezTo>
                    <a:pt x="51" y="45"/>
                    <a:pt x="51" y="48"/>
                    <a:pt x="53" y="51"/>
                  </a:cubicBezTo>
                  <a:cubicBezTo>
                    <a:pt x="55" y="53"/>
                    <a:pt x="56" y="56"/>
                    <a:pt x="57" y="58"/>
                  </a:cubicBezTo>
                  <a:cubicBezTo>
                    <a:pt x="58" y="59"/>
                    <a:pt x="64" y="62"/>
                    <a:pt x="65" y="64"/>
                  </a:cubicBezTo>
                  <a:cubicBezTo>
                    <a:pt x="67" y="66"/>
                    <a:pt x="71" y="68"/>
                    <a:pt x="75" y="70"/>
                  </a:cubicBezTo>
                  <a:cubicBezTo>
                    <a:pt x="78" y="71"/>
                    <a:pt x="82" y="76"/>
                    <a:pt x="84" y="75"/>
                  </a:cubicBezTo>
                  <a:cubicBezTo>
                    <a:pt x="86" y="75"/>
                    <a:pt x="91" y="78"/>
                    <a:pt x="91" y="78"/>
                  </a:cubicBezTo>
                  <a:cubicBezTo>
                    <a:pt x="92" y="83"/>
                    <a:pt x="92" y="83"/>
                    <a:pt x="92" y="83"/>
                  </a:cubicBezTo>
                  <a:cubicBezTo>
                    <a:pt x="92" y="83"/>
                    <a:pt x="92" y="83"/>
                    <a:pt x="93" y="83"/>
                  </a:cubicBezTo>
                  <a:cubicBezTo>
                    <a:pt x="96" y="82"/>
                    <a:pt x="97" y="86"/>
                    <a:pt x="99" y="86"/>
                  </a:cubicBezTo>
                  <a:cubicBezTo>
                    <a:pt x="100" y="86"/>
                    <a:pt x="102" y="86"/>
                    <a:pt x="103" y="87"/>
                  </a:cubicBezTo>
                  <a:cubicBezTo>
                    <a:pt x="103" y="82"/>
                    <a:pt x="104" y="80"/>
                    <a:pt x="106" y="78"/>
                  </a:cubicBezTo>
                  <a:cubicBezTo>
                    <a:pt x="109" y="77"/>
                    <a:pt x="105" y="74"/>
                    <a:pt x="105" y="71"/>
                  </a:cubicBezTo>
                  <a:cubicBezTo>
                    <a:pt x="106" y="68"/>
                    <a:pt x="100" y="67"/>
                    <a:pt x="100" y="64"/>
                  </a:cubicBezTo>
                  <a:cubicBezTo>
                    <a:pt x="101" y="62"/>
                    <a:pt x="106" y="62"/>
                    <a:pt x="108" y="61"/>
                  </a:cubicBezTo>
                  <a:cubicBezTo>
                    <a:pt x="110" y="60"/>
                    <a:pt x="109" y="57"/>
                    <a:pt x="111" y="57"/>
                  </a:cubicBezTo>
                  <a:cubicBezTo>
                    <a:pt x="113" y="57"/>
                    <a:pt x="114" y="54"/>
                    <a:pt x="115" y="52"/>
                  </a:cubicBezTo>
                  <a:cubicBezTo>
                    <a:pt x="116" y="50"/>
                    <a:pt x="119" y="52"/>
                    <a:pt x="121" y="51"/>
                  </a:cubicBezTo>
                  <a:cubicBezTo>
                    <a:pt x="123" y="49"/>
                    <a:pt x="126" y="48"/>
                    <a:pt x="127" y="49"/>
                  </a:cubicBezTo>
                  <a:cubicBezTo>
                    <a:pt x="128" y="50"/>
                    <a:pt x="125" y="55"/>
                    <a:pt x="124" y="56"/>
                  </a:cubicBezTo>
                  <a:cubicBezTo>
                    <a:pt x="128" y="56"/>
                    <a:pt x="133" y="56"/>
                    <a:pt x="134" y="55"/>
                  </a:cubicBezTo>
                  <a:cubicBezTo>
                    <a:pt x="135" y="53"/>
                    <a:pt x="140" y="57"/>
                    <a:pt x="142" y="53"/>
                  </a:cubicBezTo>
                  <a:cubicBezTo>
                    <a:pt x="143" y="50"/>
                    <a:pt x="149" y="52"/>
                    <a:pt x="145" y="49"/>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60" name="Freeform 146"/>
            <p:cNvSpPr>
              <a:spLocks noEditPoints="1"/>
            </p:cNvSpPr>
            <p:nvPr/>
          </p:nvSpPr>
          <p:spPr bwMode="auto">
            <a:xfrm>
              <a:off x="5941004" y="1540325"/>
              <a:ext cx="657946" cy="1073854"/>
            </a:xfrm>
            <a:custGeom>
              <a:avLst/>
              <a:gdLst>
                <a:gd name="T0" fmla="*/ 206 w 218"/>
                <a:gd name="T1" fmla="*/ 180 h 345"/>
                <a:gd name="T2" fmla="*/ 207 w 218"/>
                <a:gd name="T3" fmla="*/ 170 h 345"/>
                <a:gd name="T4" fmla="*/ 195 w 218"/>
                <a:gd name="T5" fmla="*/ 168 h 345"/>
                <a:gd name="T6" fmla="*/ 181 w 218"/>
                <a:gd name="T7" fmla="*/ 167 h 345"/>
                <a:gd name="T8" fmla="*/ 175 w 218"/>
                <a:gd name="T9" fmla="*/ 166 h 345"/>
                <a:gd name="T10" fmla="*/ 162 w 218"/>
                <a:gd name="T11" fmla="*/ 169 h 345"/>
                <a:gd name="T12" fmla="*/ 151 w 218"/>
                <a:gd name="T13" fmla="*/ 181 h 345"/>
                <a:gd name="T14" fmla="*/ 151 w 218"/>
                <a:gd name="T15" fmla="*/ 168 h 345"/>
                <a:gd name="T16" fmla="*/ 136 w 218"/>
                <a:gd name="T17" fmla="*/ 177 h 345"/>
                <a:gd name="T18" fmla="*/ 130 w 218"/>
                <a:gd name="T19" fmla="*/ 180 h 345"/>
                <a:gd name="T20" fmla="*/ 123 w 218"/>
                <a:gd name="T21" fmla="*/ 178 h 345"/>
                <a:gd name="T22" fmla="*/ 112 w 218"/>
                <a:gd name="T23" fmla="*/ 187 h 345"/>
                <a:gd name="T24" fmla="*/ 104 w 218"/>
                <a:gd name="T25" fmla="*/ 194 h 345"/>
                <a:gd name="T26" fmla="*/ 96 w 218"/>
                <a:gd name="T27" fmla="*/ 197 h 345"/>
                <a:gd name="T28" fmla="*/ 83 w 218"/>
                <a:gd name="T29" fmla="*/ 200 h 345"/>
                <a:gd name="T30" fmla="*/ 78 w 218"/>
                <a:gd name="T31" fmla="*/ 208 h 345"/>
                <a:gd name="T32" fmla="*/ 96 w 218"/>
                <a:gd name="T33" fmla="*/ 208 h 345"/>
                <a:gd name="T34" fmla="*/ 83 w 218"/>
                <a:gd name="T35" fmla="*/ 218 h 345"/>
                <a:gd name="T36" fmla="*/ 64 w 218"/>
                <a:gd name="T37" fmla="*/ 238 h 345"/>
                <a:gd name="T38" fmla="*/ 52 w 218"/>
                <a:gd name="T39" fmla="*/ 254 h 345"/>
                <a:gd name="T40" fmla="*/ 42 w 218"/>
                <a:gd name="T41" fmla="*/ 269 h 345"/>
                <a:gd name="T42" fmla="*/ 27 w 218"/>
                <a:gd name="T43" fmla="*/ 279 h 345"/>
                <a:gd name="T44" fmla="*/ 12 w 218"/>
                <a:gd name="T45" fmla="*/ 289 h 345"/>
                <a:gd name="T46" fmla="*/ 4 w 218"/>
                <a:gd name="T47" fmla="*/ 301 h 345"/>
                <a:gd name="T48" fmla="*/ 2 w 218"/>
                <a:gd name="T49" fmla="*/ 317 h 345"/>
                <a:gd name="T50" fmla="*/ 9 w 218"/>
                <a:gd name="T51" fmla="*/ 322 h 345"/>
                <a:gd name="T52" fmla="*/ 7 w 218"/>
                <a:gd name="T53" fmla="*/ 328 h 345"/>
                <a:gd name="T54" fmla="*/ 15 w 218"/>
                <a:gd name="T55" fmla="*/ 341 h 345"/>
                <a:gd name="T56" fmla="*/ 48 w 218"/>
                <a:gd name="T57" fmla="*/ 325 h 345"/>
                <a:gd name="T58" fmla="*/ 58 w 218"/>
                <a:gd name="T59" fmla="*/ 328 h 345"/>
                <a:gd name="T60" fmla="*/ 64 w 218"/>
                <a:gd name="T61" fmla="*/ 307 h 345"/>
                <a:gd name="T62" fmla="*/ 62 w 218"/>
                <a:gd name="T63" fmla="*/ 281 h 345"/>
                <a:gd name="T64" fmla="*/ 77 w 218"/>
                <a:gd name="T65" fmla="*/ 261 h 345"/>
                <a:gd name="T66" fmla="*/ 88 w 218"/>
                <a:gd name="T67" fmla="*/ 237 h 345"/>
                <a:gd name="T68" fmla="*/ 98 w 218"/>
                <a:gd name="T69" fmla="*/ 215 h 345"/>
                <a:gd name="T70" fmla="*/ 122 w 218"/>
                <a:gd name="T71" fmla="*/ 204 h 345"/>
                <a:gd name="T72" fmla="*/ 138 w 218"/>
                <a:gd name="T73" fmla="*/ 192 h 345"/>
                <a:gd name="T74" fmla="*/ 168 w 218"/>
                <a:gd name="T75" fmla="*/ 201 h 345"/>
                <a:gd name="T76" fmla="*/ 187 w 218"/>
                <a:gd name="T77" fmla="*/ 181 h 345"/>
                <a:gd name="T78" fmla="*/ 206 w 218"/>
                <a:gd name="T79" fmla="*/ 190 h 345"/>
                <a:gd name="T80" fmla="*/ 61 w 218"/>
                <a:gd name="T81" fmla="*/ 25 h 345"/>
                <a:gd name="T82" fmla="*/ 81 w 218"/>
                <a:gd name="T83" fmla="*/ 36 h 345"/>
                <a:gd name="T84" fmla="*/ 96 w 218"/>
                <a:gd name="T85" fmla="*/ 40 h 345"/>
                <a:gd name="T86" fmla="*/ 98 w 218"/>
                <a:gd name="T87" fmla="*/ 51 h 345"/>
                <a:gd name="T88" fmla="*/ 83 w 218"/>
                <a:gd name="T89" fmla="*/ 65 h 345"/>
                <a:gd name="T90" fmla="*/ 99 w 218"/>
                <a:gd name="T91" fmla="*/ 71 h 345"/>
                <a:gd name="T92" fmla="*/ 119 w 218"/>
                <a:gd name="T93" fmla="*/ 39 h 345"/>
                <a:gd name="T94" fmla="*/ 135 w 218"/>
                <a:gd name="T95" fmla="*/ 47 h 345"/>
                <a:gd name="T96" fmla="*/ 157 w 218"/>
                <a:gd name="T97" fmla="*/ 56 h 345"/>
                <a:gd name="T98" fmla="*/ 150 w 218"/>
                <a:gd name="T99" fmla="*/ 44 h 345"/>
                <a:gd name="T100" fmla="*/ 131 w 218"/>
                <a:gd name="T101" fmla="*/ 29 h 345"/>
                <a:gd name="T102" fmla="*/ 112 w 218"/>
                <a:gd name="T103" fmla="*/ 19 h 345"/>
                <a:gd name="T104" fmla="*/ 94 w 218"/>
                <a:gd name="T105" fmla="*/ 9 h 345"/>
                <a:gd name="T106" fmla="*/ 87 w 218"/>
                <a:gd name="T107" fmla="*/ 19 h 345"/>
                <a:gd name="T108" fmla="*/ 69 w 218"/>
                <a:gd name="T109" fmla="*/ 18 h 345"/>
                <a:gd name="T110" fmla="*/ 59 w 218"/>
                <a:gd name="T111" fmla="*/ 14 h 345"/>
                <a:gd name="T112" fmla="*/ 53 w 218"/>
                <a:gd name="T113" fmla="*/ 40 h 345"/>
                <a:gd name="T114" fmla="*/ 53 w 218"/>
                <a:gd name="T115" fmla="*/ 40 h 345"/>
                <a:gd name="T116" fmla="*/ 124 w 218"/>
                <a:gd name="T117" fmla="*/ 20 h 345"/>
                <a:gd name="T118" fmla="*/ 175 w 218"/>
                <a:gd name="T119" fmla="*/ 18 h 345"/>
                <a:gd name="T120" fmla="*/ 152 w 218"/>
                <a:gd name="T121" fmla="*/ 7 h 345"/>
                <a:gd name="T122" fmla="*/ 133 w 218"/>
                <a:gd name="T123" fmla="*/ 6 h 345"/>
                <a:gd name="T124" fmla="*/ 118 w 218"/>
                <a:gd name="T125" fmla="*/ 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345">
                  <a:moveTo>
                    <a:pt x="211" y="184"/>
                  </a:moveTo>
                  <a:cubicBezTo>
                    <a:pt x="211" y="186"/>
                    <a:pt x="207" y="186"/>
                    <a:pt x="207" y="184"/>
                  </a:cubicBezTo>
                  <a:cubicBezTo>
                    <a:pt x="208" y="182"/>
                    <a:pt x="202" y="180"/>
                    <a:pt x="202" y="180"/>
                  </a:cubicBezTo>
                  <a:cubicBezTo>
                    <a:pt x="202" y="179"/>
                    <a:pt x="204" y="179"/>
                    <a:pt x="206" y="180"/>
                  </a:cubicBezTo>
                  <a:cubicBezTo>
                    <a:pt x="208" y="181"/>
                    <a:pt x="210" y="180"/>
                    <a:pt x="212" y="178"/>
                  </a:cubicBezTo>
                  <a:cubicBezTo>
                    <a:pt x="214" y="176"/>
                    <a:pt x="217" y="178"/>
                    <a:pt x="218" y="176"/>
                  </a:cubicBezTo>
                  <a:cubicBezTo>
                    <a:pt x="218" y="174"/>
                    <a:pt x="214" y="173"/>
                    <a:pt x="213" y="172"/>
                  </a:cubicBezTo>
                  <a:cubicBezTo>
                    <a:pt x="212" y="171"/>
                    <a:pt x="210" y="169"/>
                    <a:pt x="207" y="170"/>
                  </a:cubicBezTo>
                  <a:cubicBezTo>
                    <a:pt x="204" y="170"/>
                    <a:pt x="204" y="169"/>
                    <a:pt x="202" y="167"/>
                  </a:cubicBezTo>
                  <a:cubicBezTo>
                    <a:pt x="201" y="166"/>
                    <a:pt x="196" y="168"/>
                    <a:pt x="196" y="172"/>
                  </a:cubicBezTo>
                  <a:cubicBezTo>
                    <a:pt x="196" y="175"/>
                    <a:pt x="193" y="175"/>
                    <a:pt x="194" y="173"/>
                  </a:cubicBezTo>
                  <a:cubicBezTo>
                    <a:pt x="195" y="171"/>
                    <a:pt x="192" y="169"/>
                    <a:pt x="195" y="168"/>
                  </a:cubicBezTo>
                  <a:cubicBezTo>
                    <a:pt x="197" y="167"/>
                    <a:pt x="196" y="164"/>
                    <a:pt x="191" y="163"/>
                  </a:cubicBezTo>
                  <a:cubicBezTo>
                    <a:pt x="187" y="163"/>
                    <a:pt x="185" y="167"/>
                    <a:pt x="186" y="168"/>
                  </a:cubicBezTo>
                  <a:cubicBezTo>
                    <a:pt x="187" y="169"/>
                    <a:pt x="183" y="175"/>
                    <a:pt x="181" y="175"/>
                  </a:cubicBezTo>
                  <a:cubicBezTo>
                    <a:pt x="179" y="175"/>
                    <a:pt x="181" y="170"/>
                    <a:pt x="181" y="167"/>
                  </a:cubicBezTo>
                  <a:cubicBezTo>
                    <a:pt x="181" y="165"/>
                    <a:pt x="179" y="166"/>
                    <a:pt x="176" y="170"/>
                  </a:cubicBezTo>
                  <a:cubicBezTo>
                    <a:pt x="172" y="174"/>
                    <a:pt x="170" y="178"/>
                    <a:pt x="168" y="178"/>
                  </a:cubicBezTo>
                  <a:cubicBezTo>
                    <a:pt x="166" y="179"/>
                    <a:pt x="166" y="175"/>
                    <a:pt x="169" y="173"/>
                  </a:cubicBezTo>
                  <a:cubicBezTo>
                    <a:pt x="172" y="171"/>
                    <a:pt x="173" y="166"/>
                    <a:pt x="175" y="166"/>
                  </a:cubicBezTo>
                  <a:cubicBezTo>
                    <a:pt x="177" y="166"/>
                    <a:pt x="177" y="164"/>
                    <a:pt x="174" y="163"/>
                  </a:cubicBezTo>
                  <a:cubicBezTo>
                    <a:pt x="171" y="162"/>
                    <a:pt x="170" y="166"/>
                    <a:pt x="169" y="167"/>
                  </a:cubicBezTo>
                  <a:cubicBezTo>
                    <a:pt x="168" y="168"/>
                    <a:pt x="163" y="165"/>
                    <a:pt x="163" y="166"/>
                  </a:cubicBezTo>
                  <a:cubicBezTo>
                    <a:pt x="163" y="167"/>
                    <a:pt x="160" y="168"/>
                    <a:pt x="162" y="169"/>
                  </a:cubicBezTo>
                  <a:cubicBezTo>
                    <a:pt x="163" y="171"/>
                    <a:pt x="161" y="173"/>
                    <a:pt x="160" y="171"/>
                  </a:cubicBezTo>
                  <a:cubicBezTo>
                    <a:pt x="159" y="168"/>
                    <a:pt x="155" y="170"/>
                    <a:pt x="154" y="173"/>
                  </a:cubicBezTo>
                  <a:cubicBezTo>
                    <a:pt x="152" y="175"/>
                    <a:pt x="150" y="175"/>
                    <a:pt x="152" y="176"/>
                  </a:cubicBezTo>
                  <a:cubicBezTo>
                    <a:pt x="153" y="177"/>
                    <a:pt x="153" y="180"/>
                    <a:pt x="151" y="181"/>
                  </a:cubicBezTo>
                  <a:cubicBezTo>
                    <a:pt x="149" y="181"/>
                    <a:pt x="150" y="175"/>
                    <a:pt x="148" y="175"/>
                  </a:cubicBezTo>
                  <a:cubicBezTo>
                    <a:pt x="146" y="176"/>
                    <a:pt x="147" y="172"/>
                    <a:pt x="150" y="172"/>
                  </a:cubicBezTo>
                  <a:cubicBezTo>
                    <a:pt x="152" y="172"/>
                    <a:pt x="154" y="169"/>
                    <a:pt x="154" y="168"/>
                  </a:cubicBezTo>
                  <a:cubicBezTo>
                    <a:pt x="154" y="166"/>
                    <a:pt x="151" y="167"/>
                    <a:pt x="151" y="168"/>
                  </a:cubicBezTo>
                  <a:cubicBezTo>
                    <a:pt x="151" y="170"/>
                    <a:pt x="147" y="170"/>
                    <a:pt x="144" y="170"/>
                  </a:cubicBezTo>
                  <a:cubicBezTo>
                    <a:pt x="141" y="170"/>
                    <a:pt x="141" y="173"/>
                    <a:pt x="145" y="175"/>
                  </a:cubicBezTo>
                  <a:cubicBezTo>
                    <a:pt x="148" y="177"/>
                    <a:pt x="144" y="179"/>
                    <a:pt x="142" y="177"/>
                  </a:cubicBezTo>
                  <a:cubicBezTo>
                    <a:pt x="141" y="176"/>
                    <a:pt x="138" y="176"/>
                    <a:pt x="136" y="177"/>
                  </a:cubicBezTo>
                  <a:cubicBezTo>
                    <a:pt x="134" y="178"/>
                    <a:pt x="141" y="180"/>
                    <a:pt x="141" y="182"/>
                  </a:cubicBezTo>
                  <a:cubicBezTo>
                    <a:pt x="141" y="183"/>
                    <a:pt x="138" y="180"/>
                    <a:pt x="137" y="181"/>
                  </a:cubicBezTo>
                  <a:cubicBezTo>
                    <a:pt x="136" y="182"/>
                    <a:pt x="133" y="180"/>
                    <a:pt x="132" y="178"/>
                  </a:cubicBezTo>
                  <a:cubicBezTo>
                    <a:pt x="132" y="176"/>
                    <a:pt x="127" y="179"/>
                    <a:pt x="130" y="180"/>
                  </a:cubicBezTo>
                  <a:cubicBezTo>
                    <a:pt x="133" y="181"/>
                    <a:pt x="132" y="183"/>
                    <a:pt x="132" y="185"/>
                  </a:cubicBezTo>
                  <a:cubicBezTo>
                    <a:pt x="132" y="188"/>
                    <a:pt x="128" y="186"/>
                    <a:pt x="129" y="184"/>
                  </a:cubicBezTo>
                  <a:cubicBezTo>
                    <a:pt x="130" y="181"/>
                    <a:pt x="127" y="182"/>
                    <a:pt x="124" y="183"/>
                  </a:cubicBezTo>
                  <a:cubicBezTo>
                    <a:pt x="122" y="185"/>
                    <a:pt x="124" y="181"/>
                    <a:pt x="123" y="178"/>
                  </a:cubicBezTo>
                  <a:cubicBezTo>
                    <a:pt x="122" y="176"/>
                    <a:pt x="120" y="178"/>
                    <a:pt x="118" y="179"/>
                  </a:cubicBezTo>
                  <a:cubicBezTo>
                    <a:pt x="115" y="179"/>
                    <a:pt x="114" y="180"/>
                    <a:pt x="115" y="181"/>
                  </a:cubicBezTo>
                  <a:cubicBezTo>
                    <a:pt x="117" y="183"/>
                    <a:pt x="117" y="186"/>
                    <a:pt x="114" y="185"/>
                  </a:cubicBezTo>
                  <a:cubicBezTo>
                    <a:pt x="112" y="185"/>
                    <a:pt x="111" y="185"/>
                    <a:pt x="112" y="187"/>
                  </a:cubicBezTo>
                  <a:cubicBezTo>
                    <a:pt x="112" y="189"/>
                    <a:pt x="109" y="189"/>
                    <a:pt x="109" y="188"/>
                  </a:cubicBezTo>
                  <a:cubicBezTo>
                    <a:pt x="108" y="186"/>
                    <a:pt x="104" y="186"/>
                    <a:pt x="103" y="188"/>
                  </a:cubicBezTo>
                  <a:cubicBezTo>
                    <a:pt x="102" y="190"/>
                    <a:pt x="98" y="192"/>
                    <a:pt x="99" y="194"/>
                  </a:cubicBezTo>
                  <a:cubicBezTo>
                    <a:pt x="99" y="196"/>
                    <a:pt x="102" y="193"/>
                    <a:pt x="104" y="194"/>
                  </a:cubicBezTo>
                  <a:cubicBezTo>
                    <a:pt x="106" y="194"/>
                    <a:pt x="104" y="195"/>
                    <a:pt x="105" y="197"/>
                  </a:cubicBezTo>
                  <a:cubicBezTo>
                    <a:pt x="106" y="198"/>
                    <a:pt x="106" y="200"/>
                    <a:pt x="104" y="199"/>
                  </a:cubicBezTo>
                  <a:cubicBezTo>
                    <a:pt x="103" y="197"/>
                    <a:pt x="100" y="197"/>
                    <a:pt x="100" y="199"/>
                  </a:cubicBezTo>
                  <a:cubicBezTo>
                    <a:pt x="100" y="202"/>
                    <a:pt x="98" y="199"/>
                    <a:pt x="96" y="197"/>
                  </a:cubicBezTo>
                  <a:cubicBezTo>
                    <a:pt x="95" y="195"/>
                    <a:pt x="93" y="201"/>
                    <a:pt x="92" y="199"/>
                  </a:cubicBezTo>
                  <a:cubicBezTo>
                    <a:pt x="90" y="198"/>
                    <a:pt x="95" y="194"/>
                    <a:pt x="94" y="192"/>
                  </a:cubicBezTo>
                  <a:cubicBezTo>
                    <a:pt x="92" y="191"/>
                    <a:pt x="92" y="193"/>
                    <a:pt x="89" y="196"/>
                  </a:cubicBezTo>
                  <a:cubicBezTo>
                    <a:pt x="86" y="199"/>
                    <a:pt x="82" y="199"/>
                    <a:pt x="83" y="200"/>
                  </a:cubicBezTo>
                  <a:cubicBezTo>
                    <a:pt x="85" y="202"/>
                    <a:pt x="80" y="203"/>
                    <a:pt x="80" y="205"/>
                  </a:cubicBezTo>
                  <a:cubicBezTo>
                    <a:pt x="79" y="207"/>
                    <a:pt x="73" y="208"/>
                    <a:pt x="69" y="211"/>
                  </a:cubicBezTo>
                  <a:cubicBezTo>
                    <a:pt x="66" y="213"/>
                    <a:pt x="70" y="213"/>
                    <a:pt x="72" y="211"/>
                  </a:cubicBezTo>
                  <a:cubicBezTo>
                    <a:pt x="74" y="209"/>
                    <a:pt x="75" y="210"/>
                    <a:pt x="78" y="208"/>
                  </a:cubicBezTo>
                  <a:cubicBezTo>
                    <a:pt x="82" y="206"/>
                    <a:pt x="85" y="204"/>
                    <a:pt x="87" y="205"/>
                  </a:cubicBezTo>
                  <a:cubicBezTo>
                    <a:pt x="88" y="206"/>
                    <a:pt x="90" y="206"/>
                    <a:pt x="92" y="204"/>
                  </a:cubicBezTo>
                  <a:cubicBezTo>
                    <a:pt x="93" y="202"/>
                    <a:pt x="95" y="202"/>
                    <a:pt x="97" y="204"/>
                  </a:cubicBezTo>
                  <a:cubicBezTo>
                    <a:pt x="99" y="205"/>
                    <a:pt x="94" y="206"/>
                    <a:pt x="96" y="208"/>
                  </a:cubicBezTo>
                  <a:cubicBezTo>
                    <a:pt x="98" y="210"/>
                    <a:pt x="94" y="211"/>
                    <a:pt x="94" y="210"/>
                  </a:cubicBezTo>
                  <a:cubicBezTo>
                    <a:pt x="94" y="208"/>
                    <a:pt x="91" y="206"/>
                    <a:pt x="90" y="208"/>
                  </a:cubicBezTo>
                  <a:cubicBezTo>
                    <a:pt x="90" y="210"/>
                    <a:pt x="88" y="211"/>
                    <a:pt x="86" y="211"/>
                  </a:cubicBezTo>
                  <a:cubicBezTo>
                    <a:pt x="85" y="212"/>
                    <a:pt x="83" y="215"/>
                    <a:pt x="83" y="218"/>
                  </a:cubicBezTo>
                  <a:cubicBezTo>
                    <a:pt x="83" y="221"/>
                    <a:pt x="80" y="218"/>
                    <a:pt x="80" y="220"/>
                  </a:cubicBezTo>
                  <a:cubicBezTo>
                    <a:pt x="80" y="223"/>
                    <a:pt x="76" y="227"/>
                    <a:pt x="72" y="231"/>
                  </a:cubicBezTo>
                  <a:cubicBezTo>
                    <a:pt x="69" y="234"/>
                    <a:pt x="72" y="235"/>
                    <a:pt x="71" y="237"/>
                  </a:cubicBezTo>
                  <a:cubicBezTo>
                    <a:pt x="70" y="239"/>
                    <a:pt x="66" y="237"/>
                    <a:pt x="64" y="238"/>
                  </a:cubicBezTo>
                  <a:cubicBezTo>
                    <a:pt x="63" y="239"/>
                    <a:pt x="65" y="244"/>
                    <a:pt x="63" y="246"/>
                  </a:cubicBezTo>
                  <a:cubicBezTo>
                    <a:pt x="61" y="247"/>
                    <a:pt x="63" y="250"/>
                    <a:pt x="63" y="251"/>
                  </a:cubicBezTo>
                  <a:cubicBezTo>
                    <a:pt x="63" y="253"/>
                    <a:pt x="58" y="250"/>
                    <a:pt x="58" y="252"/>
                  </a:cubicBezTo>
                  <a:cubicBezTo>
                    <a:pt x="58" y="254"/>
                    <a:pt x="53" y="254"/>
                    <a:pt x="52" y="254"/>
                  </a:cubicBezTo>
                  <a:cubicBezTo>
                    <a:pt x="51" y="255"/>
                    <a:pt x="55" y="258"/>
                    <a:pt x="57" y="259"/>
                  </a:cubicBezTo>
                  <a:cubicBezTo>
                    <a:pt x="59" y="261"/>
                    <a:pt x="55" y="262"/>
                    <a:pt x="54" y="260"/>
                  </a:cubicBezTo>
                  <a:cubicBezTo>
                    <a:pt x="54" y="258"/>
                    <a:pt x="51" y="262"/>
                    <a:pt x="47" y="263"/>
                  </a:cubicBezTo>
                  <a:cubicBezTo>
                    <a:pt x="43" y="265"/>
                    <a:pt x="45" y="269"/>
                    <a:pt x="42" y="269"/>
                  </a:cubicBezTo>
                  <a:cubicBezTo>
                    <a:pt x="39" y="269"/>
                    <a:pt x="39" y="274"/>
                    <a:pt x="37" y="275"/>
                  </a:cubicBezTo>
                  <a:cubicBezTo>
                    <a:pt x="35" y="277"/>
                    <a:pt x="36" y="272"/>
                    <a:pt x="33" y="272"/>
                  </a:cubicBezTo>
                  <a:cubicBezTo>
                    <a:pt x="30" y="271"/>
                    <a:pt x="30" y="274"/>
                    <a:pt x="32" y="276"/>
                  </a:cubicBezTo>
                  <a:cubicBezTo>
                    <a:pt x="34" y="279"/>
                    <a:pt x="29" y="277"/>
                    <a:pt x="27" y="279"/>
                  </a:cubicBezTo>
                  <a:cubicBezTo>
                    <a:pt x="25" y="281"/>
                    <a:pt x="20" y="280"/>
                    <a:pt x="19" y="282"/>
                  </a:cubicBezTo>
                  <a:cubicBezTo>
                    <a:pt x="18" y="284"/>
                    <a:pt x="23" y="284"/>
                    <a:pt x="24" y="285"/>
                  </a:cubicBezTo>
                  <a:cubicBezTo>
                    <a:pt x="24" y="287"/>
                    <a:pt x="19" y="286"/>
                    <a:pt x="16" y="286"/>
                  </a:cubicBezTo>
                  <a:cubicBezTo>
                    <a:pt x="14" y="285"/>
                    <a:pt x="14" y="289"/>
                    <a:pt x="12" y="289"/>
                  </a:cubicBezTo>
                  <a:cubicBezTo>
                    <a:pt x="9" y="288"/>
                    <a:pt x="6" y="291"/>
                    <a:pt x="8" y="292"/>
                  </a:cubicBezTo>
                  <a:cubicBezTo>
                    <a:pt x="10" y="294"/>
                    <a:pt x="7" y="294"/>
                    <a:pt x="5" y="293"/>
                  </a:cubicBezTo>
                  <a:cubicBezTo>
                    <a:pt x="3" y="292"/>
                    <a:pt x="2" y="295"/>
                    <a:pt x="1" y="297"/>
                  </a:cubicBezTo>
                  <a:cubicBezTo>
                    <a:pt x="0" y="299"/>
                    <a:pt x="4" y="300"/>
                    <a:pt x="4" y="301"/>
                  </a:cubicBezTo>
                  <a:cubicBezTo>
                    <a:pt x="4" y="302"/>
                    <a:pt x="1" y="304"/>
                    <a:pt x="3" y="304"/>
                  </a:cubicBezTo>
                  <a:cubicBezTo>
                    <a:pt x="6" y="305"/>
                    <a:pt x="4" y="307"/>
                    <a:pt x="2" y="308"/>
                  </a:cubicBezTo>
                  <a:cubicBezTo>
                    <a:pt x="1" y="308"/>
                    <a:pt x="1" y="310"/>
                    <a:pt x="2" y="311"/>
                  </a:cubicBezTo>
                  <a:cubicBezTo>
                    <a:pt x="4" y="313"/>
                    <a:pt x="0" y="314"/>
                    <a:pt x="2" y="317"/>
                  </a:cubicBezTo>
                  <a:cubicBezTo>
                    <a:pt x="4" y="319"/>
                    <a:pt x="5" y="316"/>
                    <a:pt x="6" y="318"/>
                  </a:cubicBezTo>
                  <a:cubicBezTo>
                    <a:pt x="7" y="320"/>
                    <a:pt x="9" y="318"/>
                    <a:pt x="12" y="316"/>
                  </a:cubicBezTo>
                  <a:cubicBezTo>
                    <a:pt x="15" y="313"/>
                    <a:pt x="16" y="318"/>
                    <a:pt x="14" y="318"/>
                  </a:cubicBezTo>
                  <a:cubicBezTo>
                    <a:pt x="11" y="318"/>
                    <a:pt x="9" y="320"/>
                    <a:pt x="9" y="322"/>
                  </a:cubicBezTo>
                  <a:cubicBezTo>
                    <a:pt x="10" y="324"/>
                    <a:pt x="6" y="324"/>
                    <a:pt x="6" y="321"/>
                  </a:cubicBezTo>
                  <a:cubicBezTo>
                    <a:pt x="6" y="318"/>
                    <a:pt x="1" y="321"/>
                    <a:pt x="3" y="323"/>
                  </a:cubicBezTo>
                  <a:cubicBezTo>
                    <a:pt x="5" y="325"/>
                    <a:pt x="2" y="327"/>
                    <a:pt x="2" y="328"/>
                  </a:cubicBezTo>
                  <a:cubicBezTo>
                    <a:pt x="2" y="330"/>
                    <a:pt x="6" y="330"/>
                    <a:pt x="7" y="328"/>
                  </a:cubicBezTo>
                  <a:cubicBezTo>
                    <a:pt x="9" y="326"/>
                    <a:pt x="11" y="326"/>
                    <a:pt x="12" y="328"/>
                  </a:cubicBezTo>
                  <a:cubicBezTo>
                    <a:pt x="13" y="330"/>
                    <a:pt x="10" y="329"/>
                    <a:pt x="10" y="332"/>
                  </a:cubicBezTo>
                  <a:cubicBezTo>
                    <a:pt x="10" y="335"/>
                    <a:pt x="8" y="332"/>
                    <a:pt x="6" y="334"/>
                  </a:cubicBezTo>
                  <a:cubicBezTo>
                    <a:pt x="4" y="337"/>
                    <a:pt x="12" y="341"/>
                    <a:pt x="15" y="341"/>
                  </a:cubicBezTo>
                  <a:cubicBezTo>
                    <a:pt x="17" y="342"/>
                    <a:pt x="20" y="345"/>
                    <a:pt x="25" y="344"/>
                  </a:cubicBezTo>
                  <a:cubicBezTo>
                    <a:pt x="30" y="343"/>
                    <a:pt x="39" y="334"/>
                    <a:pt x="40" y="332"/>
                  </a:cubicBezTo>
                  <a:cubicBezTo>
                    <a:pt x="42" y="331"/>
                    <a:pt x="44" y="333"/>
                    <a:pt x="46" y="331"/>
                  </a:cubicBezTo>
                  <a:cubicBezTo>
                    <a:pt x="48" y="330"/>
                    <a:pt x="47" y="326"/>
                    <a:pt x="48" y="325"/>
                  </a:cubicBezTo>
                  <a:cubicBezTo>
                    <a:pt x="50" y="324"/>
                    <a:pt x="50" y="329"/>
                    <a:pt x="52" y="330"/>
                  </a:cubicBezTo>
                  <a:cubicBezTo>
                    <a:pt x="53" y="330"/>
                    <a:pt x="54" y="331"/>
                    <a:pt x="54" y="333"/>
                  </a:cubicBezTo>
                  <a:cubicBezTo>
                    <a:pt x="55" y="333"/>
                    <a:pt x="56" y="333"/>
                    <a:pt x="56" y="334"/>
                  </a:cubicBezTo>
                  <a:cubicBezTo>
                    <a:pt x="58" y="335"/>
                    <a:pt x="58" y="330"/>
                    <a:pt x="58" y="328"/>
                  </a:cubicBezTo>
                  <a:cubicBezTo>
                    <a:pt x="58" y="327"/>
                    <a:pt x="60" y="323"/>
                    <a:pt x="60" y="321"/>
                  </a:cubicBezTo>
                  <a:cubicBezTo>
                    <a:pt x="59" y="319"/>
                    <a:pt x="64" y="321"/>
                    <a:pt x="65" y="319"/>
                  </a:cubicBezTo>
                  <a:cubicBezTo>
                    <a:pt x="66" y="318"/>
                    <a:pt x="66" y="312"/>
                    <a:pt x="65" y="311"/>
                  </a:cubicBezTo>
                  <a:cubicBezTo>
                    <a:pt x="63" y="311"/>
                    <a:pt x="63" y="307"/>
                    <a:pt x="64" y="307"/>
                  </a:cubicBezTo>
                  <a:cubicBezTo>
                    <a:pt x="66" y="307"/>
                    <a:pt x="68" y="306"/>
                    <a:pt x="68" y="303"/>
                  </a:cubicBezTo>
                  <a:cubicBezTo>
                    <a:pt x="67" y="300"/>
                    <a:pt x="62" y="300"/>
                    <a:pt x="62" y="297"/>
                  </a:cubicBezTo>
                  <a:cubicBezTo>
                    <a:pt x="62" y="294"/>
                    <a:pt x="64" y="293"/>
                    <a:pt x="62" y="289"/>
                  </a:cubicBezTo>
                  <a:cubicBezTo>
                    <a:pt x="60" y="285"/>
                    <a:pt x="63" y="283"/>
                    <a:pt x="62" y="281"/>
                  </a:cubicBezTo>
                  <a:cubicBezTo>
                    <a:pt x="62" y="279"/>
                    <a:pt x="61" y="276"/>
                    <a:pt x="63" y="272"/>
                  </a:cubicBezTo>
                  <a:cubicBezTo>
                    <a:pt x="66" y="268"/>
                    <a:pt x="70" y="266"/>
                    <a:pt x="72" y="267"/>
                  </a:cubicBezTo>
                  <a:cubicBezTo>
                    <a:pt x="73" y="267"/>
                    <a:pt x="76" y="269"/>
                    <a:pt x="77" y="266"/>
                  </a:cubicBezTo>
                  <a:cubicBezTo>
                    <a:pt x="78" y="264"/>
                    <a:pt x="78" y="262"/>
                    <a:pt x="77" y="261"/>
                  </a:cubicBezTo>
                  <a:cubicBezTo>
                    <a:pt x="76" y="261"/>
                    <a:pt x="73" y="260"/>
                    <a:pt x="75" y="257"/>
                  </a:cubicBezTo>
                  <a:cubicBezTo>
                    <a:pt x="78" y="254"/>
                    <a:pt x="80" y="250"/>
                    <a:pt x="81" y="246"/>
                  </a:cubicBezTo>
                  <a:cubicBezTo>
                    <a:pt x="81" y="243"/>
                    <a:pt x="80" y="240"/>
                    <a:pt x="81" y="239"/>
                  </a:cubicBezTo>
                  <a:cubicBezTo>
                    <a:pt x="82" y="237"/>
                    <a:pt x="85" y="239"/>
                    <a:pt x="88" y="237"/>
                  </a:cubicBezTo>
                  <a:cubicBezTo>
                    <a:pt x="90" y="235"/>
                    <a:pt x="88" y="233"/>
                    <a:pt x="89" y="232"/>
                  </a:cubicBezTo>
                  <a:cubicBezTo>
                    <a:pt x="90" y="231"/>
                    <a:pt x="92" y="227"/>
                    <a:pt x="94" y="226"/>
                  </a:cubicBezTo>
                  <a:cubicBezTo>
                    <a:pt x="95" y="225"/>
                    <a:pt x="97" y="223"/>
                    <a:pt x="96" y="221"/>
                  </a:cubicBezTo>
                  <a:cubicBezTo>
                    <a:pt x="94" y="220"/>
                    <a:pt x="98" y="218"/>
                    <a:pt x="98" y="215"/>
                  </a:cubicBezTo>
                  <a:cubicBezTo>
                    <a:pt x="98" y="213"/>
                    <a:pt x="102" y="211"/>
                    <a:pt x="104" y="211"/>
                  </a:cubicBezTo>
                  <a:cubicBezTo>
                    <a:pt x="107" y="211"/>
                    <a:pt x="111" y="211"/>
                    <a:pt x="111" y="208"/>
                  </a:cubicBezTo>
                  <a:cubicBezTo>
                    <a:pt x="111" y="206"/>
                    <a:pt x="109" y="201"/>
                    <a:pt x="113" y="202"/>
                  </a:cubicBezTo>
                  <a:cubicBezTo>
                    <a:pt x="116" y="204"/>
                    <a:pt x="119" y="202"/>
                    <a:pt x="122" y="204"/>
                  </a:cubicBezTo>
                  <a:cubicBezTo>
                    <a:pt x="124" y="206"/>
                    <a:pt x="127" y="205"/>
                    <a:pt x="127" y="202"/>
                  </a:cubicBezTo>
                  <a:cubicBezTo>
                    <a:pt x="127" y="199"/>
                    <a:pt x="128" y="194"/>
                    <a:pt x="132" y="196"/>
                  </a:cubicBezTo>
                  <a:cubicBezTo>
                    <a:pt x="132" y="196"/>
                    <a:pt x="132" y="196"/>
                    <a:pt x="133" y="196"/>
                  </a:cubicBezTo>
                  <a:cubicBezTo>
                    <a:pt x="134" y="194"/>
                    <a:pt x="136" y="192"/>
                    <a:pt x="138" y="192"/>
                  </a:cubicBezTo>
                  <a:cubicBezTo>
                    <a:pt x="142" y="193"/>
                    <a:pt x="144" y="198"/>
                    <a:pt x="148" y="199"/>
                  </a:cubicBezTo>
                  <a:cubicBezTo>
                    <a:pt x="152" y="200"/>
                    <a:pt x="156" y="201"/>
                    <a:pt x="157" y="199"/>
                  </a:cubicBezTo>
                  <a:cubicBezTo>
                    <a:pt x="158" y="197"/>
                    <a:pt x="161" y="201"/>
                    <a:pt x="163" y="200"/>
                  </a:cubicBezTo>
                  <a:cubicBezTo>
                    <a:pt x="166" y="199"/>
                    <a:pt x="166" y="204"/>
                    <a:pt x="168" y="201"/>
                  </a:cubicBezTo>
                  <a:cubicBezTo>
                    <a:pt x="170" y="198"/>
                    <a:pt x="168" y="196"/>
                    <a:pt x="172" y="196"/>
                  </a:cubicBezTo>
                  <a:cubicBezTo>
                    <a:pt x="176" y="197"/>
                    <a:pt x="173" y="192"/>
                    <a:pt x="173" y="189"/>
                  </a:cubicBezTo>
                  <a:cubicBezTo>
                    <a:pt x="173" y="186"/>
                    <a:pt x="178" y="186"/>
                    <a:pt x="178" y="183"/>
                  </a:cubicBezTo>
                  <a:cubicBezTo>
                    <a:pt x="178" y="181"/>
                    <a:pt x="186" y="183"/>
                    <a:pt x="187" y="181"/>
                  </a:cubicBezTo>
                  <a:cubicBezTo>
                    <a:pt x="188" y="180"/>
                    <a:pt x="192" y="179"/>
                    <a:pt x="194" y="181"/>
                  </a:cubicBezTo>
                  <a:cubicBezTo>
                    <a:pt x="195" y="184"/>
                    <a:pt x="202" y="185"/>
                    <a:pt x="202" y="187"/>
                  </a:cubicBezTo>
                  <a:cubicBezTo>
                    <a:pt x="203" y="189"/>
                    <a:pt x="202" y="190"/>
                    <a:pt x="202" y="192"/>
                  </a:cubicBezTo>
                  <a:cubicBezTo>
                    <a:pt x="203" y="191"/>
                    <a:pt x="205" y="190"/>
                    <a:pt x="206" y="190"/>
                  </a:cubicBezTo>
                  <a:cubicBezTo>
                    <a:pt x="209" y="190"/>
                    <a:pt x="211" y="186"/>
                    <a:pt x="213" y="187"/>
                  </a:cubicBezTo>
                  <a:cubicBezTo>
                    <a:pt x="215" y="187"/>
                    <a:pt x="217" y="187"/>
                    <a:pt x="217" y="184"/>
                  </a:cubicBezTo>
                  <a:cubicBezTo>
                    <a:pt x="215" y="183"/>
                    <a:pt x="212" y="182"/>
                    <a:pt x="211" y="184"/>
                  </a:cubicBezTo>
                  <a:close/>
                  <a:moveTo>
                    <a:pt x="61" y="25"/>
                  </a:moveTo>
                  <a:cubicBezTo>
                    <a:pt x="64" y="25"/>
                    <a:pt x="57" y="29"/>
                    <a:pt x="56" y="33"/>
                  </a:cubicBezTo>
                  <a:cubicBezTo>
                    <a:pt x="55" y="36"/>
                    <a:pt x="61" y="40"/>
                    <a:pt x="64" y="42"/>
                  </a:cubicBezTo>
                  <a:cubicBezTo>
                    <a:pt x="67" y="45"/>
                    <a:pt x="74" y="44"/>
                    <a:pt x="76" y="43"/>
                  </a:cubicBezTo>
                  <a:cubicBezTo>
                    <a:pt x="79" y="41"/>
                    <a:pt x="78" y="36"/>
                    <a:pt x="81" y="36"/>
                  </a:cubicBezTo>
                  <a:cubicBezTo>
                    <a:pt x="84" y="37"/>
                    <a:pt x="82" y="34"/>
                    <a:pt x="85" y="33"/>
                  </a:cubicBezTo>
                  <a:cubicBezTo>
                    <a:pt x="88" y="32"/>
                    <a:pt x="88" y="35"/>
                    <a:pt x="86" y="38"/>
                  </a:cubicBezTo>
                  <a:cubicBezTo>
                    <a:pt x="84" y="40"/>
                    <a:pt x="90" y="40"/>
                    <a:pt x="93" y="37"/>
                  </a:cubicBezTo>
                  <a:cubicBezTo>
                    <a:pt x="96" y="34"/>
                    <a:pt x="97" y="37"/>
                    <a:pt x="96" y="40"/>
                  </a:cubicBezTo>
                  <a:cubicBezTo>
                    <a:pt x="96" y="43"/>
                    <a:pt x="89" y="41"/>
                    <a:pt x="86" y="44"/>
                  </a:cubicBezTo>
                  <a:cubicBezTo>
                    <a:pt x="84" y="48"/>
                    <a:pt x="77" y="45"/>
                    <a:pt x="73" y="49"/>
                  </a:cubicBezTo>
                  <a:cubicBezTo>
                    <a:pt x="70" y="53"/>
                    <a:pt x="76" y="53"/>
                    <a:pt x="81" y="52"/>
                  </a:cubicBezTo>
                  <a:cubicBezTo>
                    <a:pt x="85" y="51"/>
                    <a:pt x="94" y="50"/>
                    <a:pt x="98" y="51"/>
                  </a:cubicBezTo>
                  <a:cubicBezTo>
                    <a:pt x="101" y="52"/>
                    <a:pt x="96" y="53"/>
                    <a:pt x="90" y="53"/>
                  </a:cubicBezTo>
                  <a:cubicBezTo>
                    <a:pt x="84" y="53"/>
                    <a:pt x="82" y="55"/>
                    <a:pt x="83" y="56"/>
                  </a:cubicBezTo>
                  <a:cubicBezTo>
                    <a:pt x="83" y="58"/>
                    <a:pt x="75" y="54"/>
                    <a:pt x="74" y="58"/>
                  </a:cubicBezTo>
                  <a:cubicBezTo>
                    <a:pt x="74" y="61"/>
                    <a:pt x="82" y="62"/>
                    <a:pt x="83" y="65"/>
                  </a:cubicBezTo>
                  <a:cubicBezTo>
                    <a:pt x="84" y="67"/>
                    <a:pt x="89" y="65"/>
                    <a:pt x="91" y="65"/>
                  </a:cubicBezTo>
                  <a:cubicBezTo>
                    <a:pt x="93" y="66"/>
                    <a:pt x="88" y="68"/>
                    <a:pt x="87" y="69"/>
                  </a:cubicBezTo>
                  <a:cubicBezTo>
                    <a:pt x="86" y="70"/>
                    <a:pt x="93" y="71"/>
                    <a:pt x="94" y="73"/>
                  </a:cubicBezTo>
                  <a:cubicBezTo>
                    <a:pt x="95" y="75"/>
                    <a:pt x="100" y="74"/>
                    <a:pt x="99" y="71"/>
                  </a:cubicBezTo>
                  <a:cubicBezTo>
                    <a:pt x="99" y="68"/>
                    <a:pt x="104" y="58"/>
                    <a:pt x="109" y="56"/>
                  </a:cubicBezTo>
                  <a:cubicBezTo>
                    <a:pt x="115" y="54"/>
                    <a:pt x="112" y="52"/>
                    <a:pt x="112" y="49"/>
                  </a:cubicBezTo>
                  <a:cubicBezTo>
                    <a:pt x="113" y="46"/>
                    <a:pt x="118" y="48"/>
                    <a:pt x="116" y="46"/>
                  </a:cubicBezTo>
                  <a:cubicBezTo>
                    <a:pt x="115" y="43"/>
                    <a:pt x="116" y="42"/>
                    <a:pt x="119" y="39"/>
                  </a:cubicBezTo>
                  <a:cubicBezTo>
                    <a:pt x="123" y="35"/>
                    <a:pt x="125" y="38"/>
                    <a:pt x="129" y="36"/>
                  </a:cubicBezTo>
                  <a:cubicBezTo>
                    <a:pt x="134" y="34"/>
                    <a:pt x="136" y="37"/>
                    <a:pt x="131" y="37"/>
                  </a:cubicBezTo>
                  <a:cubicBezTo>
                    <a:pt x="127" y="38"/>
                    <a:pt x="129" y="42"/>
                    <a:pt x="132" y="44"/>
                  </a:cubicBezTo>
                  <a:cubicBezTo>
                    <a:pt x="136" y="45"/>
                    <a:pt x="133" y="46"/>
                    <a:pt x="135" y="47"/>
                  </a:cubicBezTo>
                  <a:cubicBezTo>
                    <a:pt x="138" y="47"/>
                    <a:pt x="137" y="51"/>
                    <a:pt x="134" y="55"/>
                  </a:cubicBezTo>
                  <a:cubicBezTo>
                    <a:pt x="130" y="58"/>
                    <a:pt x="135" y="59"/>
                    <a:pt x="142" y="56"/>
                  </a:cubicBezTo>
                  <a:cubicBezTo>
                    <a:pt x="149" y="54"/>
                    <a:pt x="144" y="59"/>
                    <a:pt x="147" y="61"/>
                  </a:cubicBezTo>
                  <a:cubicBezTo>
                    <a:pt x="149" y="63"/>
                    <a:pt x="154" y="59"/>
                    <a:pt x="157" y="56"/>
                  </a:cubicBezTo>
                  <a:cubicBezTo>
                    <a:pt x="160" y="52"/>
                    <a:pt x="165" y="53"/>
                    <a:pt x="164" y="51"/>
                  </a:cubicBezTo>
                  <a:cubicBezTo>
                    <a:pt x="164" y="49"/>
                    <a:pt x="161" y="48"/>
                    <a:pt x="158" y="49"/>
                  </a:cubicBezTo>
                  <a:cubicBezTo>
                    <a:pt x="156" y="51"/>
                    <a:pt x="149" y="50"/>
                    <a:pt x="152" y="48"/>
                  </a:cubicBezTo>
                  <a:cubicBezTo>
                    <a:pt x="154" y="46"/>
                    <a:pt x="153" y="44"/>
                    <a:pt x="150" y="44"/>
                  </a:cubicBezTo>
                  <a:cubicBezTo>
                    <a:pt x="147" y="45"/>
                    <a:pt x="141" y="43"/>
                    <a:pt x="144" y="42"/>
                  </a:cubicBezTo>
                  <a:cubicBezTo>
                    <a:pt x="146" y="41"/>
                    <a:pt x="141" y="37"/>
                    <a:pt x="139" y="37"/>
                  </a:cubicBezTo>
                  <a:cubicBezTo>
                    <a:pt x="136" y="37"/>
                    <a:pt x="137" y="34"/>
                    <a:pt x="137" y="32"/>
                  </a:cubicBezTo>
                  <a:cubicBezTo>
                    <a:pt x="137" y="30"/>
                    <a:pt x="130" y="29"/>
                    <a:pt x="131" y="29"/>
                  </a:cubicBezTo>
                  <a:cubicBezTo>
                    <a:pt x="133" y="28"/>
                    <a:pt x="128" y="26"/>
                    <a:pt x="127" y="28"/>
                  </a:cubicBezTo>
                  <a:cubicBezTo>
                    <a:pt x="126" y="29"/>
                    <a:pt x="124" y="29"/>
                    <a:pt x="124" y="27"/>
                  </a:cubicBezTo>
                  <a:cubicBezTo>
                    <a:pt x="124" y="24"/>
                    <a:pt x="118" y="25"/>
                    <a:pt x="116" y="25"/>
                  </a:cubicBezTo>
                  <a:cubicBezTo>
                    <a:pt x="113" y="25"/>
                    <a:pt x="115" y="20"/>
                    <a:pt x="112" y="19"/>
                  </a:cubicBezTo>
                  <a:cubicBezTo>
                    <a:pt x="110" y="17"/>
                    <a:pt x="107" y="22"/>
                    <a:pt x="105" y="22"/>
                  </a:cubicBezTo>
                  <a:cubicBezTo>
                    <a:pt x="104" y="21"/>
                    <a:pt x="107" y="18"/>
                    <a:pt x="108" y="16"/>
                  </a:cubicBezTo>
                  <a:cubicBezTo>
                    <a:pt x="109" y="13"/>
                    <a:pt x="100" y="10"/>
                    <a:pt x="99" y="13"/>
                  </a:cubicBezTo>
                  <a:cubicBezTo>
                    <a:pt x="98" y="15"/>
                    <a:pt x="96" y="9"/>
                    <a:pt x="94" y="9"/>
                  </a:cubicBezTo>
                  <a:cubicBezTo>
                    <a:pt x="93" y="8"/>
                    <a:pt x="94" y="12"/>
                    <a:pt x="92" y="13"/>
                  </a:cubicBezTo>
                  <a:cubicBezTo>
                    <a:pt x="91" y="13"/>
                    <a:pt x="88" y="15"/>
                    <a:pt x="91" y="17"/>
                  </a:cubicBezTo>
                  <a:cubicBezTo>
                    <a:pt x="94" y="19"/>
                    <a:pt x="97" y="28"/>
                    <a:pt x="96" y="29"/>
                  </a:cubicBezTo>
                  <a:cubicBezTo>
                    <a:pt x="96" y="31"/>
                    <a:pt x="88" y="23"/>
                    <a:pt x="87" y="19"/>
                  </a:cubicBezTo>
                  <a:cubicBezTo>
                    <a:pt x="87" y="15"/>
                    <a:pt x="82" y="12"/>
                    <a:pt x="81" y="14"/>
                  </a:cubicBezTo>
                  <a:cubicBezTo>
                    <a:pt x="80" y="17"/>
                    <a:pt x="77" y="18"/>
                    <a:pt x="78" y="21"/>
                  </a:cubicBezTo>
                  <a:cubicBezTo>
                    <a:pt x="79" y="24"/>
                    <a:pt x="76" y="25"/>
                    <a:pt x="76" y="23"/>
                  </a:cubicBezTo>
                  <a:cubicBezTo>
                    <a:pt x="76" y="20"/>
                    <a:pt x="71" y="18"/>
                    <a:pt x="69" y="18"/>
                  </a:cubicBezTo>
                  <a:cubicBezTo>
                    <a:pt x="68" y="17"/>
                    <a:pt x="74" y="16"/>
                    <a:pt x="77" y="15"/>
                  </a:cubicBezTo>
                  <a:cubicBezTo>
                    <a:pt x="79" y="14"/>
                    <a:pt x="74" y="12"/>
                    <a:pt x="72" y="13"/>
                  </a:cubicBezTo>
                  <a:cubicBezTo>
                    <a:pt x="69" y="15"/>
                    <a:pt x="66" y="12"/>
                    <a:pt x="65" y="14"/>
                  </a:cubicBezTo>
                  <a:cubicBezTo>
                    <a:pt x="63" y="17"/>
                    <a:pt x="61" y="14"/>
                    <a:pt x="59" y="14"/>
                  </a:cubicBezTo>
                  <a:cubicBezTo>
                    <a:pt x="56" y="13"/>
                    <a:pt x="54" y="18"/>
                    <a:pt x="52" y="17"/>
                  </a:cubicBezTo>
                  <a:cubicBezTo>
                    <a:pt x="50" y="16"/>
                    <a:pt x="49" y="21"/>
                    <a:pt x="52" y="25"/>
                  </a:cubicBezTo>
                  <a:cubicBezTo>
                    <a:pt x="55" y="30"/>
                    <a:pt x="57" y="24"/>
                    <a:pt x="61" y="25"/>
                  </a:cubicBezTo>
                  <a:close/>
                  <a:moveTo>
                    <a:pt x="53" y="40"/>
                  </a:moveTo>
                  <a:cubicBezTo>
                    <a:pt x="55" y="40"/>
                    <a:pt x="57" y="44"/>
                    <a:pt x="59" y="44"/>
                  </a:cubicBezTo>
                  <a:cubicBezTo>
                    <a:pt x="60" y="44"/>
                    <a:pt x="56" y="39"/>
                    <a:pt x="53" y="37"/>
                  </a:cubicBezTo>
                  <a:cubicBezTo>
                    <a:pt x="51" y="34"/>
                    <a:pt x="51" y="31"/>
                    <a:pt x="48" y="32"/>
                  </a:cubicBezTo>
                  <a:cubicBezTo>
                    <a:pt x="44" y="33"/>
                    <a:pt x="51" y="39"/>
                    <a:pt x="53" y="40"/>
                  </a:cubicBezTo>
                  <a:close/>
                  <a:moveTo>
                    <a:pt x="112" y="9"/>
                  </a:moveTo>
                  <a:cubicBezTo>
                    <a:pt x="114" y="11"/>
                    <a:pt x="110" y="11"/>
                    <a:pt x="111" y="13"/>
                  </a:cubicBezTo>
                  <a:cubicBezTo>
                    <a:pt x="117" y="18"/>
                    <a:pt x="139" y="12"/>
                    <a:pt x="142" y="14"/>
                  </a:cubicBezTo>
                  <a:cubicBezTo>
                    <a:pt x="145" y="15"/>
                    <a:pt x="124" y="17"/>
                    <a:pt x="124" y="20"/>
                  </a:cubicBezTo>
                  <a:cubicBezTo>
                    <a:pt x="125" y="22"/>
                    <a:pt x="143" y="24"/>
                    <a:pt x="144" y="22"/>
                  </a:cubicBezTo>
                  <a:cubicBezTo>
                    <a:pt x="146" y="21"/>
                    <a:pt x="149" y="25"/>
                    <a:pt x="154" y="26"/>
                  </a:cubicBezTo>
                  <a:cubicBezTo>
                    <a:pt x="160" y="26"/>
                    <a:pt x="160" y="23"/>
                    <a:pt x="164" y="23"/>
                  </a:cubicBezTo>
                  <a:cubicBezTo>
                    <a:pt x="168" y="23"/>
                    <a:pt x="175" y="21"/>
                    <a:pt x="175" y="18"/>
                  </a:cubicBezTo>
                  <a:cubicBezTo>
                    <a:pt x="175" y="16"/>
                    <a:pt x="187" y="13"/>
                    <a:pt x="186" y="9"/>
                  </a:cubicBezTo>
                  <a:cubicBezTo>
                    <a:pt x="185" y="5"/>
                    <a:pt x="173" y="8"/>
                    <a:pt x="170" y="6"/>
                  </a:cubicBezTo>
                  <a:cubicBezTo>
                    <a:pt x="166" y="4"/>
                    <a:pt x="158" y="2"/>
                    <a:pt x="157" y="5"/>
                  </a:cubicBezTo>
                  <a:cubicBezTo>
                    <a:pt x="156" y="7"/>
                    <a:pt x="154" y="8"/>
                    <a:pt x="152" y="7"/>
                  </a:cubicBezTo>
                  <a:cubicBezTo>
                    <a:pt x="151" y="6"/>
                    <a:pt x="153" y="0"/>
                    <a:pt x="148" y="1"/>
                  </a:cubicBezTo>
                  <a:cubicBezTo>
                    <a:pt x="142" y="3"/>
                    <a:pt x="147" y="9"/>
                    <a:pt x="146" y="10"/>
                  </a:cubicBezTo>
                  <a:cubicBezTo>
                    <a:pt x="145" y="10"/>
                    <a:pt x="140" y="9"/>
                    <a:pt x="139" y="6"/>
                  </a:cubicBezTo>
                  <a:cubicBezTo>
                    <a:pt x="139" y="3"/>
                    <a:pt x="133" y="9"/>
                    <a:pt x="133" y="6"/>
                  </a:cubicBezTo>
                  <a:cubicBezTo>
                    <a:pt x="132" y="2"/>
                    <a:pt x="125" y="0"/>
                    <a:pt x="123" y="0"/>
                  </a:cubicBezTo>
                  <a:cubicBezTo>
                    <a:pt x="122" y="0"/>
                    <a:pt x="125" y="3"/>
                    <a:pt x="124" y="4"/>
                  </a:cubicBezTo>
                  <a:cubicBezTo>
                    <a:pt x="123" y="6"/>
                    <a:pt x="119" y="3"/>
                    <a:pt x="118" y="2"/>
                  </a:cubicBezTo>
                  <a:cubicBezTo>
                    <a:pt x="116" y="2"/>
                    <a:pt x="119" y="6"/>
                    <a:pt x="118" y="7"/>
                  </a:cubicBezTo>
                  <a:cubicBezTo>
                    <a:pt x="117" y="9"/>
                    <a:pt x="114" y="3"/>
                    <a:pt x="112" y="3"/>
                  </a:cubicBezTo>
                  <a:cubicBezTo>
                    <a:pt x="109" y="3"/>
                    <a:pt x="110" y="6"/>
                    <a:pt x="108" y="6"/>
                  </a:cubicBezTo>
                  <a:cubicBezTo>
                    <a:pt x="106" y="6"/>
                    <a:pt x="111" y="8"/>
                    <a:pt x="112" y="9"/>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61" name="Freeform 147"/>
            <p:cNvSpPr>
              <a:spLocks/>
            </p:cNvSpPr>
            <p:nvPr/>
          </p:nvSpPr>
          <p:spPr bwMode="auto">
            <a:xfrm>
              <a:off x="10581053" y="2395992"/>
              <a:ext cx="87981" cy="31545"/>
            </a:xfrm>
            <a:custGeom>
              <a:avLst/>
              <a:gdLst>
                <a:gd name="T0" fmla="*/ 13 w 29"/>
                <a:gd name="T1" fmla="*/ 1 h 10"/>
                <a:gd name="T2" fmla="*/ 3 w 29"/>
                <a:gd name="T3" fmla="*/ 5 h 10"/>
                <a:gd name="T4" fmla="*/ 18 w 29"/>
                <a:gd name="T5" fmla="*/ 8 h 10"/>
                <a:gd name="T6" fmla="*/ 29 w 29"/>
                <a:gd name="T7" fmla="*/ 6 h 10"/>
                <a:gd name="T8" fmla="*/ 13 w 29"/>
                <a:gd name="T9" fmla="*/ 1 h 10"/>
              </a:gdLst>
              <a:ahLst/>
              <a:cxnLst>
                <a:cxn ang="0">
                  <a:pos x="T0" y="T1"/>
                </a:cxn>
                <a:cxn ang="0">
                  <a:pos x="T2" y="T3"/>
                </a:cxn>
                <a:cxn ang="0">
                  <a:pos x="T4" y="T5"/>
                </a:cxn>
                <a:cxn ang="0">
                  <a:pos x="T6" y="T7"/>
                </a:cxn>
                <a:cxn ang="0">
                  <a:pos x="T8" y="T9"/>
                </a:cxn>
              </a:cxnLst>
              <a:rect l="0" t="0" r="r" b="b"/>
              <a:pathLst>
                <a:path w="29" h="10">
                  <a:moveTo>
                    <a:pt x="13" y="1"/>
                  </a:moveTo>
                  <a:cubicBezTo>
                    <a:pt x="11" y="3"/>
                    <a:pt x="0" y="2"/>
                    <a:pt x="3" y="5"/>
                  </a:cubicBezTo>
                  <a:cubicBezTo>
                    <a:pt x="5" y="7"/>
                    <a:pt x="14" y="6"/>
                    <a:pt x="18" y="8"/>
                  </a:cubicBezTo>
                  <a:cubicBezTo>
                    <a:pt x="23" y="10"/>
                    <a:pt x="29" y="8"/>
                    <a:pt x="29" y="6"/>
                  </a:cubicBezTo>
                  <a:cubicBezTo>
                    <a:pt x="29" y="5"/>
                    <a:pt x="15" y="0"/>
                    <a:pt x="13" y="1"/>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62" name="Freeform 148"/>
            <p:cNvSpPr>
              <a:spLocks noEditPoints="1"/>
            </p:cNvSpPr>
            <p:nvPr/>
          </p:nvSpPr>
          <p:spPr bwMode="auto">
            <a:xfrm>
              <a:off x="9076448" y="3058442"/>
              <a:ext cx="437355" cy="448206"/>
            </a:xfrm>
            <a:custGeom>
              <a:avLst/>
              <a:gdLst>
                <a:gd name="T0" fmla="*/ 128 w 145"/>
                <a:gd name="T1" fmla="*/ 18 h 144"/>
                <a:gd name="T2" fmla="*/ 104 w 145"/>
                <a:gd name="T3" fmla="*/ 7 h 144"/>
                <a:gd name="T4" fmla="*/ 101 w 145"/>
                <a:gd name="T5" fmla="*/ 23 h 144"/>
                <a:gd name="T6" fmla="*/ 91 w 145"/>
                <a:gd name="T7" fmla="*/ 31 h 144"/>
                <a:gd name="T8" fmla="*/ 90 w 145"/>
                <a:gd name="T9" fmla="*/ 42 h 144"/>
                <a:gd name="T10" fmla="*/ 98 w 145"/>
                <a:gd name="T11" fmla="*/ 39 h 144"/>
                <a:gd name="T12" fmla="*/ 100 w 145"/>
                <a:gd name="T13" fmla="*/ 32 h 144"/>
                <a:gd name="T14" fmla="*/ 118 w 145"/>
                <a:gd name="T15" fmla="*/ 33 h 144"/>
                <a:gd name="T16" fmla="*/ 135 w 145"/>
                <a:gd name="T17" fmla="*/ 24 h 144"/>
                <a:gd name="T18" fmla="*/ 137 w 145"/>
                <a:gd name="T19" fmla="*/ 16 h 144"/>
                <a:gd name="T20" fmla="*/ 89 w 145"/>
                <a:gd name="T21" fmla="*/ 61 h 144"/>
                <a:gd name="T22" fmla="*/ 80 w 145"/>
                <a:gd name="T23" fmla="*/ 80 h 144"/>
                <a:gd name="T24" fmla="*/ 67 w 145"/>
                <a:gd name="T25" fmla="*/ 84 h 144"/>
                <a:gd name="T26" fmla="*/ 55 w 145"/>
                <a:gd name="T27" fmla="*/ 99 h 144"/>
                <a:gd name="T28" fmla="*/ 40 w 145"/>
                <a:gd name="T29" fmla="*/ 102 h 144"/>
                <a:gd name="T30" fmla="*/ 14 w 145"/>
                <a:gd name="T31" fmla="*/ 112 h 144"/>
                <a:gd name="T32" fmla="*/ 24 w 145"/>
                <a:gd name="T33" fmla="*/ 115 h 144"/>
                <a:gd name="T34" fmla="*/ 48 w 145"/>
                <a:gd name="T35" fmla="*/ 117 h 144"/>
                <a:gd name="T36" fmla="*/ 61 w 145"/>
                <a:gd name="T37" fmla="*/ 111 h 144"/>
                <a:gd name="T38" fmla="*/ 74 w 145"/>
                <a:gd name="T39" fmla="*/ 109 h 144"/>
                <a:gd name="T40" fmla="*/ 86 w 145"/>
                <a:gd name="T41" fmla="*/ 104 h 144"/>
                <a:gd name="T42" fmla="*/ 96 w 145"/>
                <a:gd name="T43" fmla="*/ 91 h 144"/>
                <a:gd name="T44" fmla="*/ 106 w 145"/>
                <a:gd name="T45" fmla="*/ 69 h 144"/>
                <a:gd name="T46" fmla="*/ 91 w 145"/>
                <a:gd name="T47" fmla="*/ 50 h 144"/>
                <a:gd name="T48" fmla="*/ 28 w 145"/>
                <a:gd name="T49" fmla="*/ 117 h 144"/>
                <a:gd name="T50" fmla="*/ 32 w 145"/>
                <a:gd name="T51" fmla="*/ 126 h 144"/>
                <a:gd name="T52" fmla="*/ 45 w 145"/>
                <a:gd name="T53" fmla="*/ 115 h 144"/>
                <a:gd name="T54" fmla="*/ 19 w 145"/>
                <a:gd name="T55" fmla="*/ 124 h 144"/>
                <a:gd name="T56" fmla="*/ 5 w 145"/>
                <a:gd name="T57" fmla="*/ 122 h 144"/>
                <a:gd name="T58" fmla="*/ 7 w 145"/>
                <a:gd name="T59" fmla="*/ 125 h 144"/>
                <a:gd name="T60" fmla="*/ 11 w 145"/>
                <a:gd name="T61" fmla="*/ 144 h 144"/>
                <a:gd name="T62" fmla="*/ 19 w 145"/>
                <a:gd name="T63" fmla="*/ 12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5" h="144">
                  <a:moveTo>
                    <a:pt x="137" y="16"/>
                  </a:moveTo>
                  <a:cubicBezTo>
                    <a:pt x="135" y="13"/>
                    <a:pt x="132" y="17"/>
                    <a:pt x="128" y="18"/>
                  </a:cubicBezTo>
                  <a:cubicBezTo>
                    <a:pt x="124" y="18"/>
                    <a:pt x="113" y="9"/>
                    <a:pt x="110" y="4"/>
                  </a:cubicBezTo>
                  <a:cubicBezTo>
                    <a:pt x="107" y="0"/>
                    <a:pt x="102" y="3"/>
                    <a:pt x="104" y="7"/>
                  </a:cubicBezTo>
                  <a:cubicBezTo>
                    <a:pt x="107" y="10"/>
                    <a:pt x="104" y="11"/>
                    <a:pt x="104" y="15"/>
                  </a:cubicBezTo>
                  <a:cubicBezTo>
                    <a:pt x="104" y="20"/>
                    <a:pt x="101" y="20"/>
                    <a:pt x="101" y="23"/>
                  </a:cubicBezTo>
                  <a:cubicBezTo>
                    <a:pt x="102" y="26"/>
                    <a:pt x="97" y="25"/>
                    <a:pt x="94" y="26"/>
                  </a:cubicBezTo>
                  <a:cubicBezTo>
                    <a:pt x="91" y="26"/>
                    <a:pt x="95" y="29"/>
                    <a:pt x="91" y="31"/>
                  </a:cubicBezTo>
                  <a:cubicBezTo>
                    <a:pt x="88" y="32"/>
                    <a:pt x="88" y="35"/>
                    <a:pt x="90" y="36"/>
                  </a:cubicBezTo>
                  <a:cubicBezTo>
                    <a:pt x="91" y="37"/>
                    <a:pt x="90" y="40"/>
                    <a:pt x="90" y="42"/>
                  </a:cubicBezTo>
                  <a:cubicBezTo>
                    <a:pt x="89" y="44"/>
                    <a:pt x="92" y="43"/>
                    <a:pt x="94" y="40"/>
                  </a:cubicBezTo>
                  <a:cubicBezTo>
                    <a:pt x="96" y="38"/>
                    <a:pt x="98" y="42"/>
                    <a:pt x="98" y="39"/>
                  </a:cubicBezTo>
                  <a:cubicBezTo>
                    <a:pt x="99" y="37"/>
                    <a:pt x="93" y="36"/>
                    <a:pt x="93" y="33"/>
                  </a:cubicBezTo>
                  <a:cubicBezTo>
                    <a:pt x="94" y="31"/>
                    <a:pt x="97" y="34"/>
                    <a:pt x="100" y="32"/>
                  </a:cubicBezTo>
                  <a:cubicBezTo>
                    <a:pt x="103" y="31"/>
                    <a:pt x="109" y="32"/>
                    <a:pt x="113" y="35"/>
                  </a:cubicBezTo>
                  <a:cubicBezTo>
                    <a:pt x="117" y="39"/>
                    <a:pt x="118" y="37"/>
                    <a:pt x="118" y="33"/>
                  </a:cubicBezTo>
                  <a:cubicBezTo>
                    <a:pt x="119" y="30"/>
                    <a:pt x="125" y="28"/>
                    <a:pt x="131" y="28"/>
                  </a:cubicBezTo>
                  <a:cubicBezTo>
                    <a:pt x="136" y="28"/>
                    <a:pt x="137" y="25"/>
                    <a:pt x="135" y="24"/>
                  </a:cubicBezTo>
                  <a:cubicBezTo>
                    <a:pt x="133" y="23"/>
                    <a:pt x="145" y="15"/>
                    <a:pt x="144" y="13"/>
                  </a:cubicBezTo>
                  <a:cubicBezTo>
                    <a:pt x="144" y="11"/>
                    <a:pt x="138" y="18"/>
                    <a:pt x="137" y="16"/>
                  </a:cubicBezTo>
                  <a:close/>
                  <a:moveTo>
                    <a:pt x="91" y="50"/>
                  </a:moveTo>
                  <a:cubicBezTo>
                    <a:pt x="88" y="51"/>
                    <a:pt x="87" y="59"/>
                    <a:pt x="89" y="61"/>
                  </a:cubicBezTo>
                  <a:cubicBezTo>
                    <a:pt x="92" y="63"/>
                    <a:pt x="85" y="67"/>
                    <a:pt x="85" y="72"/>
                  </a:cubicBezTo>
                  <a:cubicBezTo>
                    <a:pt x="85" y="77"/>
                    <a:pt x="81" y="77"/>
                    <a:pt x="80" y="80"/>
                  </a:cubicBezTo>
                  <a:cubicBezTo>
                    <a:pt x="79" y="84"/>
                    <a:pt x="76" y="83"/>
                    <a:pt x="72" y="86"/>
                  </a:cubicBezTo>
                  <a:cubicBezTo>
                    <a:pt x="68" y="90"/>
                    <a:pt x="66" y="86"/>
                    <a:pt x="67" y="84"/>
                  </a:cubicBezTo>
                  <a:cubicBezTo>
                    <a:pt x="68" y="81"/>
                    <a:pt x="60" y="85"/>
                    <a:pt x="60" y="90"/>
                  </a:cubicBezTo>
                  <a:cubicBezTo>
                    <a:pt x="61" y="96"/>
                    <a:pt x="53" y="96"/>
                    <a:pt x="55" y="99"/>
                  </a:cubicBezTo>
                  <a:cubicBezTo>
                    <a:pt x="57" y="101"/>
                    <a:pt x="50" y="103"/>
                    <a:pt x="50" y="100"/>
                  </a:cubicBezTo>
                  <a:cubicBezTo>
                    <a:pt x="50" y="98"/>
                    <a:pt x="46" y="99"/>
                    <a:pt x="40" y="102"/>
                  </a:cubicBezTo>
                  <a:cubicBezTo>
                    <a:pt x="34" y="104"/>
                    <a:pt x="31" y="99"/>
                    <a:pt x="27" y="102"/>
                  </a:cubicBezTo>
                  <a:cubicBezTo>
                    <a:pt x="24" y="106"/>
                    <a:pt x="19" y="111"/>
                    <a:pt x="14" y="112"/>
                  </a:cubicBezTo>
                  <a:cubicBezTo>
                    <a:pt x="10" y="113"/>
                    <a:pt x="13" y="118"/>
                    <a:pt x="14" y="117"/>
                  </a:cubicBezTo>
                  <a:cubicBezTo>
                    <a:pt x="17" y="116"/>
                    <a:pt x="22" y="117"/>
                    <a:pt x="24" y="115"/>
                  </a:cubicBezTo>
                  <a:cubicBezTo>
                    <a:pt x="25" y="113"/>
                    <a:pt x="37" y="110"/>
                    <a:pt x="45" y="110"/>
                  </a:cubicBezTo>
                  <a:cubicBezTo>
                    <a:pt x="52" y="109"/>
                    <a:pt x="48" y="113"/>
                    <a:pt x="48" y="117"/>
                  </a:cubicBezTo>
                  <a:cubicBezTo>
                    <a:pt x="49" y="121"/>
                    <a:pt x="55" y="120"/>
                    <a:pt x="58" y="117"/>
                  </a:cubicBezTo>
                  <a:cubicBezTo>
                    <a:pt x="61" y="113"/>
                    <a:pt x="64" y="113"/>
                    <a:pt x="61" y="111"/>
                  </a:cubicBezTo>
                  <a:cubicBezTo>
                    <a:pt x="58" y="109"/>
                    <a:pt x="62" y="107"/>
                    <a:pt x="64" y="110"/>
                  </a:cubicBezTo>
                  <a:cubicBezTo>
                    <a:pt x="66" y="113"/>
                    <a:pt x="72" y="113"/>
                    <a:pt x="74" y="109"/>
                  </a:cubicBezTo>
                  <a:cubicBezTo>
                    <a:pt x="77" y="105"/>
                    <a:pt x="78" y="110"/>
                    <a:pt x="81" y="109"/>
                  </a:cubicBezTo>
                  <a:cubicBezTo>
                    <a:pt x="84" y="109"/>
                    <a:pt x="85" y="102"/>
                    <a:pt x="86" y="104"/>
                  </a:cubicBezTo>
                  <a:cubicBezTo>
                    <a:pt x="86" y="107"/>
                    <a:pt x="91" y="106"/>
                    <a:pt x="94" y="103"/>
                  </a:cubicBezTo>
                  <a:cubicBezTo>
                    <a:pt x="97" y="100"/>
                    <a:pt x="94" y="94"/>
                    <a:pt x="96" y="91"/>
                  </a:cubicBezTo>
                  <a:cubicBezTo>
                    <a:pt x="98" y="88"/>
                    <a:pt x="100" y="82"/>
                    <a:pt x="98" y="78"/>
                  </a:cubicBezTo>
                  <a:cubicBezTo>
                    <a:pt x="96" y="75"/>
                    <a:pt x="102" y="72"/>
                    <a:pt x="106" y="69"/>
                  </a:cubicBezTo>
                  <a:cubicBezTo>
                    <a:pt x="109" y="66"/>
                    <a:pt x="102" y="51"/>
                    <a:pt x="102" y="47"/>
                  </a:cubicBezTo>
                  <a:cubicBezTo>
                    <a:pt x="101" y="42"/>
                    <a:pt x="93" y="48"/>
                    <a:pt x="91" y="50"/>
                  </a:cubicBezTo>
                  <a:close/>
                  <a:moveTo>
                    <a:pt x="36" y="114"/>
                  </a:moveTo>
                  <a:cubicBezTo>
                    <a:pt x="35" y="117"/>
                    <a:pt x="32" y="116"/>
                    <a:pt x="28" y="117"/>
                  </a:cubicBezTo>
                  <a:cubicBezTo>
                    <a:pt x="24" y="117"/>
                    <a:pt x="24" y="127"/>
                    <a:pt x="27" y="128"/>
                  </a:cubicBezTo>
                  <a:cubicBezTo>
                    <a:pt x="29" y="129"/>
                    <a:pt x="31" y="129"/>
                    <a:pt x="32" y="126"/>
                  </a:cubicBezTo>
                  <a:cubicBezTo>
                    <a:pt x="32" y="123"/>
                    <a:pt x="36" y="122"/>
                    <a:pt x="39" y="123"/>
                  </a:cubicBezTo>
                  <a:cubicBezTo>
                    <a:pt x="41" y="124"/>
                    <a:pt x="45" y="119"/>
                    <a:pt x="45" y="115"/>
                  </a:cubicBezTo>
                  <a:cubicBezTo>
                    <a:pt x="45" y="112"/>
                    <a:pt x="37" y="112"/>
                    <a:pt x="36" y="114"/>
                  </a:cubicBezTo>
                  <a:close/>
                  <a:moveTo>
                    <a:pt x="19" y="124"/>
                  </a:moveTo>
                  <a:cubicBezTo>
                    <a:pt x="19" y="122"/>
                    <a:pt x="13" y="122"/>
                    <a:pt x="13" y="120"/>
                  </a:cubicBezTo>
                  <a:cubicBezTo>
                    <a:pt x="13" y="118"/>
                    <a:pt x="9" y="119"/>
                    <a:pt x="5" y="122"/>
                  </a:cubicBezTo>
                  <a:cubicBezTo>
                    <a:pt x="2" y="124"/>
                    <a:pt x="0" y="125"/>
                    <a:pt x="2" y="128"/>
                  </a:cubicBezTo>
                  <a:cubicBezTo>
                    <a:pt x="3" y="130"/>
                    <a:pt x="6" y="128"/>
                    <a:pt x="7" y="125"/>
                  </a:cubicBezTo>
                  <a:cubicBezTo>
                    <a:pt x="8" y="122"/>
                    <a:pt x="10" y="129"/>
                    <a:pt x="8" y="134"/>
                  </a:cubicBezTo>
                  <a:cubicBezTo>
                    <a:pt x="6" y="138"/>
                    <a:pt x="8" y="144"/>
                    <a:pt x="11" y="144"/>
                  </a:cubicBezTo>
                  <a:cubicBezTo>
                    <a:pt x="14" y="143"/>
                    <a:pt x="17" y="134"/>
                    <a:pt x="21" y="130"/>
                  </a:cubicBezTo>
                  <a:cubicBezTo>
                    <a:pt x="24" y="125"/>
                    <a:pt x="19" y="127"/>
                    <a:pt x="19" y="12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63" name="Freeform 149"/>
            <p:cNvSpPr>
              <a:spLocks noEditPoints="1"/>
            </p:cNvSpPr>
            <p:nvPr/>
          </p:nvSpPr>
          <p:spPr bwMode="auto">
            <a:xfrm>
              <a:off x="7690426" y="2785050"/>
              <a:ext cx="1525007" cy="1092255"/>
            </a:xfrm>
            <a:custGeom>
              <a:avLst/>
              <a:gdLst>
                <a:gd name="T0" fmla="*/ 481 w 506"/>
                <a:gd name="T1" fmla="*/ 66 h 351"/>
                <a:gd name="T2" fmla="*/ 456 w 506"/>
                <a:gd name="T3" fmla="*/ 48 h 351"/>
                <a:gd name="T4" fmla="*/ 436 w 506"/>
                <a:gd name="T5" fmla="*/ 20 h 351"/>
                <a:gd name="T6" fmla="*/ 406 w 506"/>
                <a:gd name="T7" fmla="*/ 1 h 351"/>
                <a:gd name="T8" fmla="*/ 387 w 506"/>
                <a:gd name="T9" fmla="*/ 16 h 351"/>
                <a:gd name="T10" fmla="*/ 370 w 506"/>
                <a:gd name="T11" fmla="*/ 41 h 351"/>
                <a:gd name="T12" fmla="*/ 345 w 506"/>
                <a:gd name="T13" fmla="*/ 55 h 351"/>
                <a:gd name="T14" fmla="*/ 360 w 506"/>
                <a:gd name="T15" fmla="*/ 65 h 351"/>
                <a:gd name="T16" fmla="*/ 360 w 506"/>
                <a:gd name="T17" fmla="*/ 79 h 351"/>
                <a:gd name="T18" fmla="*/ 316 w 506"/>
                <a:gd name="T19" fmla="*/ 95 h 351"/>
                <a:gd name="T20" fmla="*/ 284 w 506"/>
                <a:gd name="T21" fmla="*/ 122 h 351"/>
                <a:gd name="T22" fmla="*/ 235 w 506"/>
                <a:gd name="T23" fmla="*/ 124 h 351"/>
                <a:gd name="T24" fmla="*/ 180 w 506"/>
                <a:gd name="T25" fmla="*/ 117 h 351"/>
                <a:gd name="T26" fmla="*/ 157 w 506"/>
                <a:gd name="T27" fmla="*/ 94 h 351"/>
                <a:gd name="T28" fmla="*/ 136 w 506"/>
                <a:gd name="T29" fmla="*/ 68 h 351"/>
                <a:gd name="T30" fmla="*/ 115 w 506"/>
                <a:gd name="T31" fmla="*/ 49 h 351"/>
                <a:gd name="T32" fmla="*/ 103 w 506"/>
                <a:gd name="T33" fmla="*/ 57 h 351"/>
                <a:gd name="T34" fmla="*/ 83 w 506"/>
                <a:gd name="T35" fmla="*/ 72 h 351"/>
                <a:gd name="T36" fmla="*/ 66 w 506"/>
                <a:gd name="T37" fmla="*/ 91 h 351"/>
                <a:gd name="T38" fmla="*/ 59 w 506"/>
                <a:gd name="T39" fmla="*/ 112 h 351"/>
                <a:gd name="T40" fmla="*/ 39 w 506"/>
                <a:gd name="T41" fmla="*/ 132 h 351"/>
                <a:gd name="T42" fmla="*/ 15 w 506"/>
                <a:gd name="T43" fmla="*/ 139 h 351"/>
                <a:gd name="T44" fmla="*/ 0 w 506"/>
                <a:gd name="T45" fmla="*/ 150 h 351"/>
                <a:gd name="T46" fmla="*/ 11 w 506"/>
                <a:gd name="T47" fmla="*/ 174 h 351"/>
                <a:gd name="T48" fmla="*/ 30 w 506"/>
                <a:gd name="T49" fmla="*/ 190 h 351"/>
                <a:gd name="T50" fmla="*/ 45 w 506"/>
                <a:gd name="T51" fmla="*/ 185 h 351"/>
                <a:gd name="T52" fmla="*/ 42 w 506"/>
                <a:gd name="T53" fmla="*/ 207 h 351"/>
                <a:gd name="T54" fmla="*/ 43 w 506"/>
                <a:gd name="T55" fmla="*/ 227 h 351"/>
                <a:gd name="T56" fmla="*/ 58 w 506"/>
                <a:gd name="T57" fmla="*/ 241 h 351"/>
                <a:gd name="T58" fmla="*/ 103 w 506"/>
                <a:gd name="T59" fmla="*/ 260 h 351"/>
                <a:gd name="T60" fmla="*/ 122 w 506"/>
                <a:gd name="T61" fmla="*/ 264 h 351"/>
                <a:gd name="T62" fmla="*/ 137 w 506"/>
                <a:gd name="T63" fmla="*/ 260 h 351"/>
                <a:gd name="T64" fmla="*/ 157 w 506"/>
                <a:gd name="T65" fmla="*/ 255 h 351"/>
                <a:gd name="T66" fmla="*/ 182 w 506"/>
                <a:gd name="T67" fmla="*/ 255 h 351"/>
                <a:gd name="T68" fmla="*/ 196 w 506"/>
                <a:gd name="T69" fmla="*/ 264 h 351"/>
                <a:gd name="T70" fmla="*/ 191 w 506"/>
                <a:gd name="T71" fmla="*/ 296 h 351"/>
                <a:gd name="T72" fmla="*/ 205 w 506"/>
                <a:gd name="T73" fmla="*/ 314 h 351"/>
                <a:gd name="T74" fmla="*/ 223 w 506"/>
                <a:gd name="T75" fmla="*/ 322 h 351"/>
                <a:gd name="T76" fmla="*/ 236 w 506"/>
                <a:gd name="T77" fmla="*/ 308 h 351"/>
                <a:gd name="T78" fmla="*/ 263 w 506"/>
                <a:gd name="T79" fmla="*/ 306 h 351"/>
                <a:gd name="T80" fmla="*/ 280 w 506"/>
                <a:gd name="T81" fmla="*/ 318 h 351"/>
                <a:gd name="T82" fmla="*/ 294 w 506"/>
                <a:gd name="T83" fmla="*/ 329 h 351"/>
                <a:gd name="T84" fmla="*/ 333 w 506"/>
                <a:gd name="T85" fmla="*/ 309 h 351"/>
                <a:gd name="T86" fmla="*/ 362 w 506"/>
                <a:gd name="T87" fmla="*/ 293 h 351"/>
                <a:gd name="T88" fmla="*/ 377 w 506"/>
                <a:gd name="T89" fmla="*/ 276 h 351"/>
                <a:gd name="T90" fmla="*/ 391 w 506"/>
                <a:gd name="T91" fmla="*/ 258 h 351"/>
                <a:gd name="T92" fmla="*/ 394 w 506"/>
                <a:gd name="T93" fmla="*/ 242 h 351"/>
                <a:gd name="T94" fmla="*/ 390 w 506"/>
                <a:gd name="T95" fmla="*/ 229 h 351"/>
                <a:gd name="T96" fmla="*/ 388 w 506"/>
                <a:gd name="T97" fmla="*/ 217 h 351"/>
                <a:gd name="T98" fmla="*/ 377 w 506"/>
                <a:gd name="T99" fmla="*/ 189 h 351"/>
                <a:gd name="T100" fmla="*/ 401 w 506"/>
                <a:gd name="T101" fmla="*/ 176 h 351"/>
                <a:gd name="T102" fmla="*/ 371 w 506"/>
                <a:gd name="T103" fmla="*/ 167 h 351"/>
                <a:gd name="T104" fmla="*/ 383 w 506"/>
                <a:gd name="T105" fmla="*/ 144 h 351"/>
                <a:gd name="T106" fmla="*/ 396 w 506"/>
                <a:gd name="T107" fmla="*/ 156 h 351"/>
                <a:gd name="T108" fmla="*/ 433 w 506"/>
                <a:gd name="T109" fmla="*/ 135 h 351"/>
                <a:gd name="T110" fmla="*/ 453 w 506"/>
                <a:gd name="T111" fmla="*/ 126 h 351"/>
                <a:gd name="T112" fmla="*/ 473 w 506"/>
                <a:gd name="T113" fmla="*/ 118 h 351"/>
                <a:gd name="T114" fmla="*/ 475 w 506"/>
                <a:gd name="T115" fmla="*/ 96 h 351"/>
                <a:gd name="T116" fmla="*/ 499 w 506"/>
                <a:gd name="T117" fmla="*/ 80 h 351"/>
                <a:gd name="T118" fmla="*/ 386 w 506"/>
                <a:gd name="T119" fmla="*/ 313 h 351"/>
                <a:gd name="T120" fmla="*/ 284 w 506"/>
                <a:gd name="T121" fmla="*/ 34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 h="351">
                  <a:moveTo>
                    <a:pt x="503" y="63"/>
                  </a:moveTo>
                  <a:cubicBezTo>
                    <a:pt x="503" y="58"/>
                    <a:pt x="498" y="60"/>
                    <a:pt x="496" y="61"/>
                  </a:cubicBezTo>
                  <a:cubicBezTo>
                    <a:pt x="495" y="62"/>
                    <a:pt x="490" y="61"/>
                    <a:pt x="488" y="64"/>
                  </a:cubicBezTo>
                  <a:cubicBezTo>
                    <a:pt x="487" y="67"/>
                    <a:pt x="484" y="65"/>
                    <a:pt x="481" y="66"/>
                  </a:cubicBezTo>
                  <a:cubicBezTo>
                    <a:pt x="477" y="66"/>
                    <a:pt x="472" y="65"/>
                    <a:pt x="472" y="62"/>
                  </a:cubicBezTo>
                  <a:cubicBezTo>
                    <a:pt x="473" y="60"/>
                    <a:pt x="470" y="58"/>
                    <a:pt x="471" y="55"/>
                  </a:cubicBezTo>
                  <a:cubicBezTo>
                    <a:pt x="471" y="53"/>
                    <a:pt x="467" y="54"/>
                    <a:pt x="465" y="51"/>
                  </a:cubicBezTo>
                  <a:cubicBezTo>
                    <a:pt x="462" y="49"/>
                    <a:pt x="457" y="47"/>
                    <a:pt x="456" y="48"/>
                  </a:cubicBezTo>
                  <a:cubicBezTo>
                    <a:pt x="455" y="48"/>
                    <a:pt x="452" y="45"/>
                    <a:pt x="448" y="45"/>
                  </a:cubicBezTo>
                  <a:cubicBezTo>
                    <a:pt x="444" y="44"/>
                    <a:pt x="444" y="42"/>
                    <a:pt x="445" y="40"/>
                  </a:cubicBezTo>
                  <a:cubicBezTo>
                    <a:pt x="445" y="38"/>
                    <a:pt x="441" y="33"/>
                    <a:pt x="441" y="30"/>
                  </a:cubicBezTo>
                  <a:cubicBezTo>
                    <a:pt x="440" y="27"/>
                    <a:pt x="437" y="26"/>
                    <a:pt x="436" y="20"/>
                  </a:cubicBezTo>
                  <a:cubicBezTo>
                    <a:pt x="434" y="13"/>
                    <a:pt x="431" y="15"/>
                    <a:pt x="432" y="12"/>
                  </a:cubicBezTo>
                  <a:cubicBezTo>
                    <a:pt x="432" y="9"/>
                    <a:pt x="427" y="7"/>
                    <a:pt x="426" y="6"/>
                  </a:cubicBezTo>
                  <a:cubicBezTo>
                    <a:pt x="425" y="4"/>
                    <a:pt x="420" y="5"/>
                    <a:pt x="416" y="3"/>
                  </a:cubicBezTo>
                  <a:cubicBezTo>
                    <a:pt x="412" y="1"/>
                    <a:pt x="410" y="2"/>
                    <a:pt x="406" y="1"/>
                  </a:cubicBezTo>
                  <a:cubicBezTo>
                    <a:pt x="403" y="0"/>
                    <a:pt x="395" y="2"/>
                    <a:pt x="394" y="2"/>
                  </a:cubicBezTo>
                  <a:cubicBezTo>
                    <a:pt x="393" y="2"/>
                    <a:pt x="387" y="1"/>
                    <a:pt x="383" y="6"/>
                  </a:cubicBezTo>
                  <a:cubicBezTo>
                    <a:pt x="380" y="10"/>
                    <a:pt x="383" y="10"/>
                    <a:pt x="384" y="10"/>
                  </a:cubicBezTo>
                  <a:cubicBezTo>
                    <a:pt x="386" y="10"/>
                    <a:pt x="386" y="15"/>
                    <a:pt x="387" y="16"/>
                  </a:cubicBezTo>
                  <a:cubicBezTo>
                    <a:pt x="387" y="18"/>
                    <a:pt x="384" y="20"/>
                    <a:pt x="383" y="20"/>
                  </a:cubicBezTo>
                  <a:cubicBezTo>
                    <a:pt x="382" y="21"/>
                    <a:pt x="378" y="26"/>
                    <a:pt x="378" y="28"/>
                  </a:cubicBezTo>
                  <a:cubicBezTo>
                    <a:pt x="377" y="30"/>
                    <a:pt x="373" y="35"/>
                    <a:pt x="374" y="37"/>
                  </a:cubicBezTo>
                  <a:cubicBezTo>
                    <a:pt x="374" y="39"/>
                    <a:pt x="372" y="41"/>
                    <a:pt x="370" y="41"/>
                  </a:cubicBezTo>
                  <a:cubicBezTo>
                    <a:pt x="368" y="41"/>
                    <a:pt x="363" y="45"/>
                    <a:pt x="362" y="45"/>
                  </a:cubicBezTo>
                  <a:cubicBezTo>
                    <a:pt x="360" y="46"/>
                    <a:pt x="354" y="45"/>
                    <a:pt x="354" y="43"/>
                  </a:cubicBezTo>
                  <a:cubicBezTo>
                    <a:pt x="353" y="42"/>
                    <a:pt x="353" y="42"/>
                    <a:pt x="352" y="41"/>
                  </a:cubicBezTo>
                  <a:cubicBezTo>
                    <a:pt x="345" y="55"/>
                    <a:pt x="345" y="55"/>
                    <a:pt x="345" y="55"/>
                  </a:cubicBezTo>
                  <a:cubicBezTo>
                    <a:pt x="345" y="59"/>
                    <a:pt x="345" y="59"/>
                    <a:pt x="345" y="59"/>
                  </a:cubicBezTo>
                  <a:cubicBezTo>
                    <a:pt x="345" y="59"/>
                    <a:pt x="340" y="60"/>
                    <a:pt x="343" y="64"/>
                  </a:cubicBezTo>
                  <a:cubicBezTo>
                    <a:pt x="347" y="67"/>
                    <a:pt x="347" y="64"/>
                    <a:pt x="352" y="64"/>
                  </a:cubicBezTo>
                  <a:cubicBezTo>
                    <a:pt x="357" y="64"/>
                    <a:pt x="359" y="68"/>
                    <a:pt x="360" y="65"/>
                  </a:cubicBezTo>
                  <a:cubicBezTo>
                    <a:pt x="361" y="62"/>
                    <a:pt x="366" y="61"/>
                    <a:pt x="368" y="64"/>
                  </a:cubicBezTo>
                  <a:cubicBezTo>
                    <a:pt x="371" y="67"/>
                    <a:pt x="380" y="73"/>
                    <a:pt x="379" y="75"/>
                  </a:cubicBezTo>
                  <a:cubicBezTo>
                    <a:pt x="379" y="78"/>
                    <a:pt x="374" y="78"/>
                    <a:pt x="371" y="77"/>
                  </a:cubicBezTo>
                  <a:cubicBezTo>
                    <a:pt x="367" y="75"/>
                    <a:pt x="363" y="79"/>
                    <a:pt x="360" y="79"/>
                  </a:cubicBezTo>
                  <a:cubicBezTo>
                    <a:pt x="356" y="79"/>
                    <a:pt x="353" y="80"/>
                    <a:pt x="349" y="83"/>
                  </a:cubicBezTo>
                  <a:cubicBezTo>
                    <a:pt x="346" y="86"/>
                    <a:pt x="347" y="90"/>
                    <a:pt x="342" y="90"/>
                  </a:cubicBezTo>
                  <a:cubicBezTo>
                    <a:pt x="337" y="91"/>
                    <a:pt x="335" y="90"/>
                    <a:pt x="329" y="94"/>
                  </a:cubicBezTo>
                  <a:cubicBezTo>
                    <a:pt x="324" y="98"/>
                    <a:pt x="318" y="96"/>
                    <a:pt x="316" y="95"/>
                  </a:cubicBezTo>
                  <a:cubicBezTo>
                    <a:pt x="314" y="94"/>
                    <a:pt x="310" y="93"/>
                    <a:pt x="308" y="97"/>
                  </a:cubicBezTo>
                  <a:cubicBezTo>
                    <a:pt x="305" y="101"/>
                    <a:pt x="310" y="103"/>
                    <a:pt x="310" y="107"/>
                  </a:cubicBezTo>
                  <a:cubicBezTo>
                    <a:pt x="309" y="111"/>
                    <a:pt x="304" y="110"/>
                    <a:pt x="299" y="115"/>
                  </a:cubicBezTo>
                  <a:cubicBezTo>
                    <a:pt x="295" y="120"/>
                    <a:pt x="288" y="122"/>
                    <a:pt x="284" y="122"/>
                  </a:cubicBezTo>
                  <a:cubicBezTo>
                    <a:pt x="281" y="121"/>
                    <a:pt x="272" y="119"/>
                    <a:pt x="265" y="122"/>
                  </a:cubicBezTo>
                  <a:cubicBezTo>
                    <a:pt x="258" y="125"/>
                    <a:pt x="253" y="130"/>
                    <a:pt x="251" y="130"/>
                  </a:cubicBezTo>
                  <a:cubicBezTo>
                    <a:pt x="248" y="129"/>
                    <a:pt x="248" y="126"/>
                    <a:pt x="244" y="126"/>
                  </a:cubicBezTo>
                  <a:cubicBezTo>
                    <a:pt x="240" y="127"/>
                    <a:pt x="238" y="126"/>
                    <a:pt x="235" y="124"/>
                  </a:cubicBezTo>
                  <a:cubicBezTo>
                    <a:pt x="233" y="123"/>
                    <a:pt x="231" y="125"/>
                    <a:pt x="226" y="122"/>
                  </a:cubicBezTo>
                  <a:cubicBezTo>
                    <a:pt x="222" y="119"/>
                    <a:pt x="214" y="119"/>
                    <a:pt x="211" y="119"/>
                  </a:cubicBezTo>
                  <a:cubicBezTo>
                    <a:pt x="208" y="118"/>
                    <a:pt x="195" y="119"/>
                    <a:pt x="191" y="118"/>
                  </a:cubicBezTo>
                  <a:cubicBezTo>
                    <a:pt x="187" y="118"/>
                    <a:pt x="181" y="119"/>
                    <a:pt x="180" y="117"/>
                  </a:cubicBezTo>
                  <a:cubicBezTo>
                    <a:pt x="180" y="115"/>
                    <a:pt x="176" y="113"/>
                    <a:pt x="175" y="109"/>
                  </a:cubicBezTo>
                  <a:cubicBezTo>
                    <a:pt x="174" y="104"/>
                    <a:pt x="171" y="102"/>
                    <a:pt x="169" y="102"/>
                  </a:cubicBezTo>
                  <a:cubicBezTo>
                    <a:pt x="166" y="101"/>
                    <a:pt x="166" y="98"/>
                    <a:pt x="163" y="98"/>
                  </a:cubicBezTo>
                  <a:cubicBezTo>
                    <a:pt x="162" y="98"/>
                    <a:pt x="161" y="94"/>
                    <a:pt x="157" y="94"/>
                  </a:cubicBezTo>
                  <a:cubicBezTo>
                    <a:pt x="153" y="94"/>
                    <a:pt x="140" y="92"/>
                    <a:pt x="138" y="89"/>
                  </a:cubicBezTo>
                  <a:cubicBezTo>
                    <a:pt x="136" y="86"/>
                    <a:pt x="140" y="85"/>
                    <a:pt x="140" y="82"/>
                  </a:cubicBezTo>
                  <a:cubicBezTo>
                    <a:pt x="140" y="79"/>
                    <a:pt x="142" y="75"/>
                    <a:pt x="140" y="74"/>
                  </a:cubicBezTo>
                  <a:cubicBezTo>
                    <a:pt x="139" y="73"/>
                    <a:pt x="136" y="70"/>
                    <a:pt x="136" y="68"/>
                  </a:cubicBezTo>
                  <a:cubicBezTo>
                    <a:pt x="136" y="65"/>
                    <a:pt x="132" y="62"/>
                    <a:pt x="129" y="62"/>
                  </a:cubicBezTo>
                  <a:cubicBezTo>
                    <a:pt x="126" y="62"/>
                    <a:pt x="124" y="60"/>
                    <a:pt x="121" y="58"/>
                  </a:cubicBezTo>
                  <a:cubicBezTo>
                    <a:pt x="119" y="55"/>
                    <a:pt x="116" y="55"/>
                    <a:pt x="115" y="50"/>
                  </a:cubicBezTo>
                  <a:cubicBezTo>
                    <a:pt x="115" y="49"/>
                    <a:pt x="115" y="49"/>
                    <a:pt x="115" y="49"/>
                  </a:cubicBezTo>
                  <a:cubicBezTo>
                    <a:pt x="114" y="49"/>
                    <a:pt x="113" y="48"/>
                    <a:pt x="112" y="48"/>
                  </a:cubicBezTo>
                  <a:cubicBezTo>
                    <a:pt x="111" y="48"/>
                    <a:pt x="110" y="48"/>
                    <a:pt x="109" y="47"/>
                  </a:cubicBezTo>
                  <a:cubicBezTo>
                    <a:pt x="109" y="49"/>
                    <a:pt x="107" y="51"/>
                    <a:pt x="107" y="52"/>
                  </a:cubicBezTo>
                  <a:cubicBezTo>
                    <a:pt x="107" y="54"/>
                    <a:pt x="106" y="57"/>
                    <a:pt x="103" y="57"/>
                  </a:cubicBezTo>
                  <a:cubicBezTo>
                    <a:pt x="100" y="57"/>
                    <a:pt x="98" y="59"/>
                    <a:pt x="97" y="63"/>
                  </a:cubicBezTo>
                  <a:cubicBezTo>
                    <a:pt x="97" y="68"/>
                    <a:pt x="100" y="68"/>
                    <a:pt x="99" y="70"/>
                  </a:cubicBezTo>
                  <a:cubicBezTo>
                    <a:pt x="97" y="72"/>
                    <a:pt x="92" y="74"/>
                    <a:pt x="91" y="73"/>
                  </a:cubicBezTo>
                  <a:cubicBezTo>
                    <a:pt x="89" y="72"/>
                    <a:pt x="86" y="73"/>
                    <a:pt x="83" y="72"/>
                  </a:cubicBezTo>
                  <a:cubicBezTo>
                    <a:pt x="80" y="72"/>
                    <a:pt x="78" y="69"/>
                    <a:pt x="77" y="72"/>
                  </a:cubicBezTo>
                  <a:cubicBezTo>
                    <a:pt x="76" y="76"/>
                    <a:pt x="71" y="87"/>
                    <a:pt x="72" y="89"/>
                  </a:cubicBezTo>
                  <a:cubicBezTo>
                    <a:pt x="73" y="90"/>
                    <a:pt x="74" y="93"/>
                    <a:pt x="72" y="93"/>
                  </a:cubicBezTo>
                  <a:cubicBezTo>
                    <a:pt x="70" y="93"/>
                    <a:pt x="67" y="92"/>
                    <a:pt x="66" y="91"/>
                  </a:cubicBezTo>
                  <a:cubicBezTo>
                    <a:pt x="65" y="90"/>
                    <a:pt x="61" y="93"/>
                    <a:pt x="58" y="93"/>
                  </a:cubicBezTo>
                  <a:cubicBezTo>
                    <a:pt x="57" y="92"/>
                    <a:pt x="51" y="95"/>
                    <a:pt x="53" y="96"/>
                  </a:cubicBezTo>
                  <a:cubicBezTo>
                    <a:pt x="55" y="97"/>
                    <a:pt x="55" y="101"/>
                    <a:pt x="55" y="103"/>
                  </a:cubicBezTo>
                  <a:cubicBezTo>
                    <a:pt x="55" y="105"/>
                    <a:pt x="59" y="111"/>
                    <a:pt x="59" y="112"/>
                  </a:cubicBezTo>
                  <a:cubicBezTo>
                    <a:pt x="58" y="114"/>
                    <a:pt x="54" y="116"/>
                    <a:pt x="54" y="119"/>
                  </a:cubicBezTo>
                  <a:cubicBezTo>
                    <a:pt x="54" y="121"/>
                    <a:pt x="55" y="123"/>
                    <a:pt x="53" y="124"/>
                  </a:cubicBezTo>
                  <a:cubicBezTo>
                    <a:pt x="52" y="125"/>
                    <a:pt x="48" y="126"/>
                    <a:pt x="46" y="128"/>
                  </a:cubicBezTo>
                  <a:cubicBezTo>
                    <a:pt x="44" y="129"/>
                    <a:pt x="41" y="129"/>
                    <a:pt x="39" y="132"/>
                  </a:cubicBezTo>
                  <a:cubicBezTo>
                    <a:pt x="38" y="134"/>
                    <a:pt x="37" y="136"/>
                    <a:pt x="33" y="135"/>
                  </a:cubicBezTo>
                  <a:cubicBezTo>
                    <a:pt x="29" y="135"/>
                    <a:pt x="28" y="134"/>
                    <a:pt x="25" y="137"/>
                  </a:cubicBezTo>
                  <a:cubicBezTo>
                    <a:pt x="22" y="141"/>
                    <a:pt x="22" y="139"/>
                    <a:pt x="20" y="141"/>
                  </a:cubicBezTo>
                  <a:cubicBezTo>
                    <a:pt x="18" y="142"/>
                    <a:pt x="16" y="140"/>
                    <a:pt x="15" y="139"/>
                  </a:cubicBezTo>
                  <a:cubicBezTo>
                    <a:pt x="13" y="139"/>
                    <a:pt x="11" y="141"/>
                    <a:pt x="10" y="141"/>
                  </a:cubicBezTo>
                  <a:cubicBezTo>
                    <a:pt x="8" y="141"/>
                    <a:pt x="7" y="143"/>
                    <a:pt x="5" y="144"/>
                  </a:cubicBezTo>
                  <a:cubicBezTo>
                    <a:pt x="3" y="144"/>
                    <a:pt x="1" y="144"/>
                    <a:pt x="1" y="146"/>
                  </a:cubicBezTo>
                  <a:cubicBezTo>
                    <a:pt x="1" y="147"/>
                    <a:pt x="1" y="149"/>
                    <a:pt x="0" y="150"/>
                  </a:cubicBezTo>
                  <a:cubicBezTo>
                    <a:pt x="0" y="150"/>
                    <a:pt x="0" y="150"/>
                    <a:pt x="0" y="150"/>
                  </a:cubicBezTo>
                  <a:cubicBezTo>
                    <a:pt x="1" y="158"/>
                    <a:pt x="1" y="158"/>
                    <a:pt x="1" y="158"/>
                  </a:cubicBezTo>
                  <a:cubicBezTo>
                    <a:pt x="1" y="158"/>
                    <a:pt x="9" y="160"/>
                    <a:pt x="10" y="163"/>
                  </a:cubicBezTo>
                  <a:cubicBezTo>
                    <a:pt x="10" y="166"/>
                    <a:pt x="11" y="174"/>
                    <a:pt x="11" y="174"/>
                  </a:cubicBezTo>
                  <a:cubicBezTo>
                    <a:pt x="11" y="174"/>
                    <a:pt x="11" y="174"/>
                    <a:pt x="11" y="174"/>
                  </a:cubicBezTo>
                  <a:cubicBezTo>
                    <a:pt x="14" y="177"/>
                    <a:pt x="19" y="179"/>
                    <a:pt x="19" y="180"/>
                  </a:cubicBezTo>
                  <a:cubicBezTo>
                    <a:pt x="19" y="182"/>
                    <a:pt x="19" y="185"/>
                    <a:pt x="23" y="187"/>
                  </a:cubicBezTo>
                  <a:cubicBezTo>
                    <a:pt x="26" y="188"/>
                    <a:pt x="28" y="189"/>
                    <a:pt x="30" y="190"/>
                  </a:cubicBezTo>
                  <a:cubicBezTo>
                    <a:pt x="30" y="190"/>
                    <a:pt x="30" y="189"/>
                    <a:pt x="30" y="189"/>
                  </a:cubicBezTo>
                  <a:cubicBezTo>
                    <a:pt x="33" y="189"/>
                    <a:pt x="33" y="189"/>
                    <a:pt x="33" y="189"/>
                  </a:cubicBezTo>
                  <a:cubicBezTo>
                    <a:pt x="33" y="189"/>
                    <a:pt x="34" y="190"/>
                    <a:pt x="35" y="191"/>
                  </a:cubicBezTo>
                  <a:cubicBezTo>
                    <a:pt x="36" y="188"/>
                    <a:pt x="42" y="185"/>
                    <a:pt x="45" y="185"/>
                  </a:cubicBezTo>
                  <a:cubicBezTo>
                    <a:pt x="48" y="185"/>
                    <a:pt x="55" y="191"/>
                    <a:pt x="54" y="193"/>
                  </a:cubicBezTo>
                  <a:cubicBezTo>
                    <a:pt x="54" y="195"/>
                    <a:pt x="48" y="203"/>
                    <a:pt x="46" y="203"/>
                  </a:cubicBezTo>
                  <a:cubicBezTo>
                    <a:pt x="45" y="204"/>
                    <a:pt x="44" y="204"/>
                    <a:pt x="42" y="204"/>
                  </a:cubicBezTo>
                  <a:cubicBezTo>
                    <a:pt x="42" y="205"/>
                    <a:pt x="42" y="206"/>
                    <a:pt x="42" y="207"/>
                  </a:cubicBezTo>
                  <a:cubicBezTo>
                    <a:pt x="42" y="208"/>
                    <a:pt x="45" y="211"/>
                    <a:pt x="47" y="214"/>
                  </a:cubicBezTo>
                  <a:cubicBezTo>
                    <a:pt x="48" y="217"/>
                    <a:pt x="44" y="219"/>
                    <a:pt x="42" y="217"/>
                  </a:cubicBezTo>
                  <a:cubicBezTo>
                    <a:pt x="39" y="215"/>
                    <a:pt x="38" y="219"/>
                    <a:pt x="40" y="221"/>
                  </a:cubicBezTo>
                  <a:cubicBezTo>
                    <a:pt x="41" y="222"/>
                    <a:pt x="40" y="227"/>
                    <a:pt x="43" y="227"/>
                  </a:cubicBezTo>
                  <a:cubicBezTo>
                    <a:pt x="45" y="228"/>
                    <a:pt x="47" y="232"/>
                    <a:pt x="50" y="232"/>
                  </a:cubicBezTo>
                  <a:cubicBezTo>
                    <a:pt x="52" y="232"/>
                    <a:pt x="55" y="237"/>
                    <a:pt x="55" y="237"/>
                  </a:cubicBezTo>
                  <a:cubicBezTo>
                    <a:pt x="55" y="237"/>
                    <a:pt x="58" y="239"/>
                    <a:pt x="58" y="240"/>
                  </a:cubicBezTo>
                  <a:cubicBezTo>
                    <a:pt x="58" y="240"/>
                    <a:pt x="58" y="241"/>
                    <a:pt x="58" y="241"/>
                  </a:cubicBezTo>
                  <a:cubicBezTo>
                    <a:pt x="61" y="241"/>
                    <a:pt x="63" y="240"/>
                    <a:pt x="63" y="239"/>
                  </a:cubicBezTo>
                  <a:cubicBezTo>
                    <a:pt x="64" y="238"/>
                    <a:pt x="67" y="238"/>
                    <a:pt x="70" y="241"/>
                  </a:cubicBezTo>
                  <a:cubicBezTo>
                    <a:pt x="73" y="243"/>
                    <a:pt x="83" y="250"/>
                    <a:pt x="87" y="253"/>
                  </a:cubicBezTo>
                  <a:cubicBezTo>
                    <a:pt x="91" y="256"/>
                    <a:pt x="100" y="260"/>
                    <a:pt x="103" y="260"/>
                  </a:cubicBezTo>
                  <a:cubicBezTo>
                    <a:pt x="107" y="259"/>
                    <a:pt x="109" y="262"/>
                    <a:pt x="114" y="262"/>
                  </a:cubicBezTo>
                  <a:cubicBezTo>
                    <a:pt x="115" y="262"/>
                    <a:pt x="116" y="262"/>
                    <a:pt x="116" y="262"/>
                  </a:cubicBezTo>
                  <a:cubicBezTo>
                    <a:pt x="117" y="261"/>
                    <a:pt x="118" y="261"/>
                    <a:pt x="119" y="260"/>
                  </a:cubicBezTo>
                  <a:cubicBezTo>
                    <a:pt x="120" y="258"/>
                    <a:pt x="122" y="261"/>
                    <a:pt x="122" y="264"/>
                  </a:cubicBezTo>
                  <a:cubicBezTo>
                    <a:pt x="121" y="265"/>
                    <a:pt x="122" y="267"/>
                    <a:pt x="122" y="268"/>
                  </a:cubicBezTo>
                  <a:cubicBezTo>
                    <a:pt x="123" y="267"/>
                    <a:pt x="124" y="265"/>
                    <a:pt x="124" y="264"/>
                  </a:cubicBezTo>
                  <a:cubicBezTo>
                    <a:pt x="126" y="260"/>
                    <a:pt x="128" y="260"/>
                    <a:pt x="130" y="259"/>
                  </a:cubicBezTo>
                  <a:cubicBezTo>
                    <a:pt x="132" y="258"/>
                    <a:pt x="133" y="258"/>
                    <a:pt x="137" y="260"/>
                  </a:cubicBezTo>
                  <a:cubicBezTo>
                    <a:pt x="140" y="262"/>
                    <a:pt x="142" y="258"/>
                    <a:pt x="147" y="263"/>
                  </a:cubicBezTo>
                  <a:cubicBezTo>
                    <a:pt x="148" y="262"/>
                    <a:pt x="149" y="262"/>
                    <a:pt x="150" y="262"/>
                  </a:cubicBezTo>
                  <a:cubicBezTo>
                    <a:pt x="151" y="262"/>
                    <a:pt x="152" y="260"/>
                    <a:pt x="154" y="258"/>
                  </a:cubicBezTo>
                  <a:cubicBezTo>
                    <a:pt x="155" y="256"/>
                    <a:pt x="155" y="254"/>
                    <a:pt x="157" y="255"/>
                  </a:cubicBezTo>
                  <a:cubicBezTo>
                    <a:pt x="159" y="255"/>
                    <a:pt x="160" y="252"/>
                    <a:pt x="164" y="250"/>
                  </a:cubicBezTo>
                  <a:cubicBezTo>
                    <a:pt x="169" y="248"/>
                    <a:pt x="172" y="251"/>
                    <a:pt x="174" y="250"/>
                  </a:cubicBezTo>
                  <a:cubicBezTo>
                    <a:pt x="176" y="248"/>
                    <a:pt x="179" y="247"/>
                    <a:pt x="179" y="249"/>
                  </a:cubicBezTo>
                  <a:cubicBezTo>
                    <a:pt x="179" y="251"/>
                    <a:pt x="181" y="253"/>
                    <a:pt x="182" y="255"/>
                  </a:cubicBezTo>
                  <a:cubicBezTo>
                    <a:pt x="182" y="256"/>
                    <a:pt x="186" y="257"/>
                    <a:pt x="187" y="257"/>
                  </a:cubicBezTo>
                  <a:cubicBezTo>
                    <a:pt x="187" y="257"/>
                    <a:pt x="188" y="257"/>
                    <a:pt x="188" y="256"/>
                  </a:cubicBezTo>
                  <a:cubicBezTo>
                    <a:pt x="190" y="255"/>
                    <a:pt x="194" y="257"/>
                    <a:pt x="194" y="259"/>
                  </a:cubicBezTo>
                  <a:cubicBezTo>
                    <a:pt x="194" y="261"/>
                    <a:pt x="194" y="264"/>
                    <a:pt x="196" y="264"/>
                  </a:cubicBezTo>
                  <a:cubicBezTo>
                    <a:pt x="197" y="264"/>
                    <a:pt x="199" y="264"/>
                    <a:pt x="199" y="268"/>
                  </a:cubicBezTo>
                  <a:cubicBezTo>
                    <a:pt x="199" y="272"/>
                    <a:pt x="200" y="276"/>
                    <a:pt x="197" y="280"/>
                  </a:cubicBezTo>
                  <a:cubicBezTo>
                    <a:pt x="193" y="283"/>
                    <a:pt x="189" y="290"/>
                    <a:pt x="190" y="292"/>
                  </a:cubicBezTo>
                  <a:cubicBezTo>
                    <a:pt x="191" y="294"/>
                    <a:pt x="189" y="297"/>
                    <a:pt x="191" y="296"/>
                  </a:cubicBezTo>
                  <a:cubicBezTo>
                    <a:pt x="194" y="295"/>
                    <a:pt x="200" y="296"/>
                    <a:pt x="199" y="297"/>
                  </a:cubicBezTo>
                  <a:cubicBezTo>
                    <a:pt x="198" y="299"/>
                    <a:pt x="199" y="304"/>
                    <a:pt x="202" y="304"/>
                  </a:cubicBezTo>
                  <a:cubicBezTo>
                    <a:pt x="204" y="304"/>
                    <a:pt x="206" y="306"/>
                    <a:pt x="205" y="308"/>
                  </a:cubicBezTo>
                  <a:cubicBezTo>
                    <a:pt x="204" y="310"/>
                    <a:pt x="203" y="314"/>
                    <a:pt x="205" y="314"/>
                  </a:cubicBezTo>
                  <a:cubicBezTo>
                    <a:pt x="207" y="314"/>
                    <a:pt x="210" y="314"/>
                    <a:pt x="210" y="316"/>
                  </a:cubicBezTo>
                  <a:cubicBezTo>
                    <a:pt x="209" y="318"/>
                    <a:pt x="211" y="320"/>
                    <a:pt x="215" y="319"/>
                  </a:cubicBezTo>
                  <a:cubicBezTo>
                    <a:pt x="217" y="318"/>
                    <a:pt x="218" y="317"/>
                    <a:pt x="219" y="318"/>
                  </a:cubicBezTo>
                  <a:cubicBezTo>
                    <a:pt x="220" y="318"/>
                    <a:pt x="220" y="321"/>
                    <a:pt x="223" y="322"/>
                  </a:cubicBezTo>
                  <a:cubicBezTo>
                    <a:pt x="225" y="322"/>
                    <a:pt x="224" y="316"/>
                    <a:pt x="223" y="315"/>
                  </a:cubicBezTo>
                  <a:cubicBezTo>
                    <a:pt x="222" y="314"/>
                    <a:pt x="223" y="310"/>
                    <a:pt x="224" y="311"/>
                  </a:cubicBezTo>
                  <a:cubicBezTo>
                    <a:pt x="225" y="312"/>
                    <a:pt x="228" y="311"/>
                    <a:pt x="230" y="309"/>
                  </a:cubicBezTo>
                  <a:cubicBezTo>
                    <a:pt x="232" y="307"/>
                    <a:pt x="235" y="310"/>
                    <a:pt x="236" y="308"/>
                  </a:cubicBezTo>
                  <a:cubicBezTo>
                    <a:pt x="238" y="306"/>
                    <a:pt x="241" y="310"/>
                    <a:pt x="244" y="308"/>
                  </a:cubicBezTo>
                  <a:cubicBezTo>
                    <a:pt x="247" y="306"/>
                    <a:pt x="248" y="309"/>
                    <a:pt x="249" y="307"/>
                  </a:cubicBezTo>
                  <a:cubicBezTo>
                    <a:pt x="251" y="305"/>
                    <a:pt x="255" y="302"/>
                    <a:pt x="256" y="303"/>
                  </a:cubicBezTo>
                  <a:cubicBezTo>
                    <a:pt x="257" y="304"/>
                    <a:pt x="258" y="306"/>
                    <a:pt x="263" y="306"/>
                  </a:cubicBezTo>
                  <a:cubicBezTo>
                    <a:pt x="268" y="307"/>
                    <a:pt x="265" y="310"/>
                    <a:pt x="265" y="311"/>
                  </a:cubicBezTo>
                  <a:cubicBezTo>
                    <a:pt x="265" y="313"/>
                    <a:pt x="271" y="317"/>
                    <a:pt x="274" y="318"/>
                  </a:cubicBezTo>
                  <a:cubicBezTo>
                    <a:pt x="274" y="318"/>
                    <a:pt x="275" y="318"/>
                    <a:pt x="275" y="319"/>
                  </a:cubicBezTo>
                  <a:cubicBezTo>
                    <a:pt x="277" y="318"/>
                    <a:pt x="280" y="320"/>
                    <a:pt x="280" y="318"/>
                  </a:cubicBezTo>
                  <a:cubicBezTo>
                    <a:pt x="281" y="316"/>
                    <a:pt x="284" y="316"/>
                    <a:pt x="285" y="318"/>
                  </a:cubicBezTo>
                  <a:cubicBezTo>
                    <a:pt x="286" y="320"/>
                    <a:pt x="287" y="320"/>
                    <a:pt x="290" y="318"/>
                  </a:cubicBezTo>
                  <a:cubicBezTo>
                    <a:pt x="292" y="316"/>
                    <a:pt x="294" y="320"/>
                    <a:pt x="292" y="322"/>
                  </a:cubicBezTo>
                  <a:cubicBezTo>
                    <a:pt x="291" y="323"/>
                    <a:pt x="292" y="327"/>
                    <a:pt x="294" y="329"/>
                  </a:cubicBezTo>
                  <a:cubicBezTo>
                    <a:pt x="296" y="331"/>
                    <a:pt x="297" y="328"/>
                    <a:pt x="296" y="325"/>
                  </a:cubicBezTo>
                  <a:cubicBezTo>
                    <a:pt x="296" y="323"/>
                    <a:pt x="300" y="321"/>
                    <a:pt x="308" y="318"/>
                  </a:cubicBezTo>
                  <a:cubicBezTo>
                    <a:pt x="316" y="316"/>
                    <a:pt x="324" y="310"/>
                    <a:pt x="325" y="309"/>
                  </a:cubicBezTo>
                  <a:cubicBezTo>
                    <a:pt x="325" y="307"/>
                    <a:pt x="330" y="311"/>
                    <a:pt x="333" y="309"/>
                  </a:cubicBezTo>
                  <a:cubicBezTo>
                    <a:pt x="335" y="307"/>
                    <a:pt x="345" y="307"/>
                    <a:pt x="347" y="306"/>
                  </a:cubicBezTo>
                  <a:cubicBezTo>
                    <a:pt x="350" y="306"/>
                    <a:pt x="350" y="304"/>
                    <a:pt x="352" y="302"/>
                  </a:cubicBezTo>
                  <a:cubicBezTo>
                    <a:pt x="355" y="300"/>
                    <a:pt x="354" y="299"/>
                    <a:pt x="357" y="298"/>
                  </a:cubicBezTo>
                  <a:cubicBezTo>
                    <a:pt x="360" y="297"/>
                    <a:pt x="362" y="295"/>
                    <a:pt x="362" y="293"/>
                  </a:cubicBezTo>
                  <a:cubicBezTo>
                    <a:pt x="362" y="292"/>
                    <a:pt x="368" y="291"/>
                    <a:pt x="368" y="289"/>
                  </a:cubicBezTo>
                  <a:cubicBezTo>
                    <a:pt x="368" y="288"/>
                    <a:pt x="372" y="287"/>
                    <a:pt x="372" y="285"/>
                  </a:cubicBezTo>
                  <a:cubicBezTo>
                    <a:pt x="372" y="283"/>
                    <a:pt x="375" y="284"/>
                    <a:pt x="376" y="282"/>
                  </a:cubicBezTo>
                  <a:cubicBezTo>
                    <a:pt x="377" y="281"/>
                    <a:pt x="375" y="276"/>
                    <a:pt x="377" y="276"/>
                  </a:cubicBezTo>
                  <a:cubicBezTo>
                    <a:pt x="379" y="275"/>
                    <a:pt x="376" y="273"/>
                    <a:pt x="376" y="272"/>
                  </a:cubicBezTo>
                  <a:cubicBezTo>
                    <a:pt x="375" y="270"/>
                    <a:pt x="379" y="270"/>
                    <a:pt x="382" y="269"/>
                  </a:cubicBezTo>
                  <a:cubicBezTo>
                    <a:pt x="384" y="268"/>
                    <a:pt x="385" y="265"/>
                    <a:pt x="385" y="263"/>
                  </a:cubicBezTo>
                  <a:cubicBezTo>
                    <a:pt x="386" y="261"/>
                    <a:pt x="389" y="259"/>
                    <a:pt x="391" y="258"/>
                  </a:cubicBezTo>
                  <a:cubicBezTo>
                    <a:pt x="393" y="257"/>
                    <a:pt x="393" y="254"/>
                    <a:pt x="393" y="251"/>
                  </a:cubicBezTo>
                  <a:cubicBezTo>
                    <a:pt x="392" y="248"/>
                    <a:pt x="395" y="249"/>
                    <a:pt x="394" y="248"/>
                  </a:cubicBezTo>
                  <a:cubicBezTo>
                    <a:pt x="393" y="247"/>
                    <a:pt x="395" y="244"/>
                    <a:pt x="398" y="243"/>
                  </a:cubicBezTo>
                  <a:cubicBezTo>
                    <a:pt x="401" y="242"/>
                    <a:pt x="396" y="240"/>
                    <a:pt x="394" y="242"/>
                  </a:cubicBezTo>
                  <a:cubicBezTo>
                    <a:pt x="393" y="243"/>
                    <a:pt x="391" y="238"/>
                    <a:pt x="389" y="240"/>
                  </a:cubicBezTo>
                  <a:cubicBezTo>
                    <a:pt x="388" y="242"/>
                    <a:pt x="384" y="239"/>
                    <a:pt x="386" y="238"/>
                  </a:cubicBezTo>
                  <a:cubicBezTo>
                    <a:pt x="389" y="238"/>
                    <a:pt x="393" y="235"/>
                    <a:pt x="395" y="234"/>
                  </a:cubicBezTo>
                  <a:cubicBezTo>
                    <a:pt x="397" y="233"/>
                    <a:pt x="392" y="229"/>
                    <a:pt x="390" y="229"/>
                  </a:cubicBezTo>
                  <a:cubicBezTo>
                    <a:pt x="388" y="229"/>
                    <a:pt x="385" y="224"/>
                    <a:pt x="383" y="224"/>
                  </a:cubicBezTo>
                  <a:cubicBezTo>
                    <a:pt x="380" y="224"/>
                    <a:pt x="384" y="222"/>
                    <a:pt x="387" y="224"/>
                  </a:cubicBezTo>
                  <a:cubicBezTo>
                    <a:pt x="390" y="225"/>
                    <a:pt x="393" y="226"/>
                    <a:pt x="395" y="225"/>
                  </a:cubicBezTo>
                  <a:cubicBezTo>
                    <a:pt x="396" y="224"/>
                    <a:pt x="390" y="219"/>
                    <a:pt x="388" y="217"/>
                  </a:cubicBezTo>
                  <a:cubicBezTo>
                    <a:pt x="385" y="215"/>
                    <a:pt x="388" y="213"/>
                    <a:pt x="386" y="212"/>
                  </a:cubicBezTo>
                  <a:cubicBezTo>
                    <a:pt x="385" y="211"/>
                    <a:pt x="382" y="205"/>
                    <a:pt x="381" y="202"/>
                  </a:cubicBezTo>
                  <a:cubicBezTo>
                    <a:pt x="380" y="199"/>
                    <a:pt x="375" y="198"/>
                    <a:pt x="373" y="197"/>
                  </a:cubicBezTo>
                  <a:cubicBezTo>
                    <a:pt x="372" y="195"/>
                    <a:pt x="373" y="190"/>
                    <a:pt x="377" y="189"/>
                  </a:cubicBezTo>
                  <a:cubicBezTo>
                    <a:pt x="381" y="187"/>
                    <a:pt x="380" y="184"/>
                    <a:pt x="381" y="184"/>
                  </a:cubicBezTo>
                  <a:cubicBezTo>
                    <a:pt x="383" y="185"/>
                    <a:pt x="385" y="184"/>
                    <a:pt x="386" y="181"/>
                  </a:cubicBezTo>
                  <a:cubicBezTo>
                    <a:pt x="387" y="178"/>
                    <a:pt x="390" y="180"/>
                    <a:pt x="391" y="178"/>
                  </a:cubicBezTo>
                  <a:cubicBezTo>
                    <a:pt x="392" y="177"/>
                    <a:pt x="398" y="177"/>
                    <a:pt x="401" y="176"/>
                  </a:cubicBezTo>
                  <a:cubicBezTo>
                    <a:pt x="403" y="174"/>
                    <a:pt x="399" y="169"/>
                    <a:pt x="396" y="170"/>
                  </a:cubicBezTo>
                  <a:cubicBezTo>
                    <a:pt x="393" y="171"/>
                    <a:pt x="390" y="170"/>
                    <a:pt x="388" y="167"/>
                  </a:cubicBezTo>
                  <a:cubicBezTo>
                    <a:pt x="386" y="164"/>
                    <a:pt x="380" y="172"/>
                    <a:pt x="376" y="174"/>
                  </a:cubicBezTo>
                  <a:cubicBezTo>
                    <a:pt x="372" y="176"/>
                    <a:pt x="370" y="171"/>
                    <a:pt x="371" y="167"/>
                  </a:cubicBezTo>
                  <a:cubicBezTo>
                    <a:pt x="372" y="164"/>
                    <a:pt x="368" y="164"/>
                    <a:pt x="362" y="164"/>
                  </a:cubicBezTo>
                  <a:cubicBezTo>
                    <a:pt x="357" y="165"/>
                    <a:pt x="359" y="154"/>
                    <a:pt x="362" y="154"/>
                  </a:cubicBezTo>
                  <a:cubicBezTo>
                    <a:pt x="366" y="153"/>
                    <a:pt x="371" y="157"/>
                    <a:pt x="373" y="151"/>
                  </a:cubicBezTo>
                  <a:cubicBezTo>
                    <a:pt x="375" y="145"/>
                    <a:pt x="378" y="149"/>
                    <a:pt x="383" y="144"/>
                  </a:cubicBezTo>
                  <a:cubicBezTo>
                    <a:pt x="387" y="139"/>
                    <a:pt x="393" y="135"/>
                    <a:pt x="397" y="138"/>
                  </a:cubicBezTo>
                  <a:cubicBezTo>
                    <a:pt x="401" y="142"/>
                    <a:pt x="393" y="147"/>
                    <a:pt x="391" y="150"/>
                  </a:cubicBezTo>
                  <a:cubicBezTo>
                    <a:pt x="390" y="153"/>
                    <a:pt x="392" y="154"/>
                    <a:pt x="390" y="156"/>
                  </a:cubicBezTo>
                  <a:cubicBezTo>
                    <a:pt x="387" y="159"/>
                    <a:pt x="391" y="159"/>
                    <a:pt x="396" y="156"/>
                  </a:cubicBezTo>
                  <a:cubicBezTo>
                    <a:pt x="401" y="153"/>
                    <a:pt x="407" y="149"/>
                    <a:pt x="411" y="148"/>
                  </a:cubicBezTo>
                  <a:cubicBezTo>
                    <a:pt x="413" y="147"/>
                    <a:pt x="414" y="147"/>
                    <a:pt x="415" y="147"/>
                  </a:cubicBezTo>
                  <a:cubicBezTo>
                    <a:pt x="416" y="145"/>
                    <a:pt x="417" y="144"/>
                    <a:pt x="418" y="143"/>
                  </a:cubicBezTo>
                  <a:cubicBezTo>
                    <a:pt x="421" y="142"/>
                    <a:pt x="432" y="137"/>
                    <a:pt x="433" y="135"/>
                  </a:cubicBezTo>
                  <a:cubicBezTo>
                    <a:pt x="435" y="132"/>
                    <a:pt x="437" y="129"/>
                    <a:pt x="439" y="129"/>
                  </a:cubicBezTo>
                  <a:cubicBezTo>
                    <a:pt x="441" y="129"/>
                    <a:pt x="441" y="131"/>
                    <a:pt x="444" y="131"/>
                  </a:cubicBezTo>
                  <a:cubicBezTo>
                    <a:pt x="448" y="131"/>
                    <a:pt x="451" y="132"/>
                    <a:pt x="450" y="129"/>
                  </a:cubicBezTo>
                  <a:cubicBezTo>
                    <a:pt x="448" y="126"/>
                    <a:pt x="449" y="126"/>
                    <a:pt x="453" y="126"/>
                  </a:cubicBezTo>
                  <a:cubicBezTo>
                    <a:pt x="457" y="125"/>
                    <a:pt x="456" y="122"/>
                    <a:pt x="459" y="122"/>
                  </a:cubicBezTo>
                  <a:cubicBezTo>
                    <a:pt x="462" y="122"/>
                    <a:pt x="461" y="115"/>
                    <a:pt x="464" y="115"/>
                  </a:cubicBezTo>
                  <a:cubicBezTo>
                    <a:pt x="467" y="115"/>
                    <a:pt x="468" y="119"/>
                    <a:pt x="471" y="118"/>
                  </a:cubicBezTo>
                  <a:cubicBezTo>
                    <a:pt x="472" y="118"/>
                    <a:pt x="472" y="118"/>
                    <a:pt x="473" y="118"/>
                  </a:cubicBezTo>
                  <a:cubicBezTo>
                    <a:pt x="474" y="118"/>
                    <a:pt x="475" y="117"/>
                    <a:pt x="475" y="117"/>
                  </a:cubicBezTo>
                  <a:cubicBezTo>
                    <a:pt x="475" y="113"/>
                    <a:pt x="475" y="110"/>
                    <a:pt x="475" y="109"/>
                  </a:cubicBezTo>
                  <a:cubicBezTo>
                    <a:pt x="473" y="106"/>
                    <a:pt x="475" y="103"/>
                    <a:pt x="474" y="102"/>
                  </a:cubicBezTo>
                  <a:cubicBezTo>
                    <a:pt x="474" y="100"/>
                    <a:pt x="473" y="96"/>
                    <a:pt x="475" y="96"/>
                  </a:cubicBezTo>
                  <a:cubicBezTo>
                    <a:pt x="477" y="96"/>
                    <a:pt x="480" y="91"/>
                    <a:pt x="482" y="92"/>
                  </a:cubicBezTo>
                  <a:cubicBezTo>
                    <a:pt x="485" y="94"/>
                    <a:pt x="490" y="95"/>
                    <a:pt x="490" y="92"/>
                  </a:cubicBezTo>
                  <a:cubicBezTo>
                    <a:pt x="490" y="90"/>
                    <a:pt x="493" y="90"/>
                    <a:pt x="494" y="87"/>
                  </a:cubicBezTo>
                  <a:cubicBezTo>
                    <a:pt x="494" y="84"/>
                    <a:pt x="498" y="83"/>
                    <a:pt x="499" y="80"/>
                  </a:cubicBezTo>
                  <a:cubicBezTo>
                    <a:pt x="500" y="78"/>
                    <a:pt x="501" y="71"/>
                    <a:pt x="503" y="70"/>
                  </a:cubicBezTo>
                  <a:cubicBezTo>
                    <a:pt x="506" y="68"/>
                    <a:pt x="503" y="67"/>
                    <a:pt x="503" y="63"/>
                  </a:cubicBezTo>
                  <a:close/>
                  <a:moveTo>
                    <a:pt x="381" y="298"/>
                  </a:moveTo>
                  <a:cubicBezTo>
                    <a:pt x="378" y="308"/>
                    <a:pt x="385" y="314"/>
                    <a:pt x="386" y="313"/>
                  </a:cubicBezTo>
                  <a:cubicBezTo>
                    <a:pt x="388" y="311"/>
                    <a:pt x="398" y="290"/>
                    <a:pt x="396" y="287"/>
                  </a:cubicBezTo>
                  <a:cubicBezTo>
                    <a:pt x="394" y="284"/>
                    <a:pt x="384" y="289"/>
                    <a:pt x="381" y="298"/>
                  </a:cubicBezTo>
                  <a:close/>
                  <a:moveTo>
                    <a:pt x="292" y="332"/>
                  </a:moveTo>
                  <a:cubicBezTo>
                    <a:pt x="289" y="332"/>
                    <a:pt x="281" y="337"/>
                    <a:pt x="284" y="344"/>
                  </a:cubicBezTo>
                  <a:cubicBezTo>
                    <a:pt x="287" y="351"/>
                    <a:pt x="298" y="346"/>
                    <a:pt x="298" y="343"/>
                  </a:cubicBezTo>
                  <a:cubicBezTo>
                    <a:pt x="298" y="340"/>
                    <a:pt x="303" y="335"/>
                    <a:pt x="303" y="333"/>
                  </a:cubicBezTo>
                  <a:cubicBezTo>
                    <a:pt x="302" y="331"/>
                    <a:pt x="295" y="332"/>
                    <a:pt x="292" y="332"/>
                  </a:cubicBez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64" name="Freeform 150"/>
            <p:cNvSpPr>
              <a:spLocks noEditPoints="1"/>
            </p:cNvSpPr>
            <p:nvPr/>
          </p:nvSpPr>
          <p:spPr bwMode="auto">
            <a:xfrm>
              <a:off x="8760226" y="3854961"/>
              <a:ext cx="247367" cy="354884"/>
            </a:xfrm>
            <a:custGeom>
              <a:avLst/>
              <a:gdLst>
                <a:gd name="T0" fmla="*/ 43 w 82"/>
                <a:gd name="T1" fmla="*/ 44 h 114"/>
                <a:gd name="T2" fmla="*/ 54 w 82"/>
                <a:gd name="T3" fmla="*/ 52 h 114"/>
                <a:gd name="T4" fmla="*/ 56 w 82"/>
                <a:gd name="T5" fmla="*/ 59 h 114"/>
                <a:gd name="T6" fmla="*/ 60 w 82"/>
                <a:gd name="T7" fmla="*/ 63 h 114"/>
                <a:gd name="T8" fmla="*/ 64 w 82"/>
                <a:gd name="T9" fmla="*/ 73 h 114"/>
                <a:gd name="T10" fmla="*/ 67 w 82"/>
                <a:gd name="T11" fmla="*/ 71 h 114"/>
                <a:gd name="T12" fmla="*/ 70 w 82"/>
                <a:gd name="T13" fmla="*/ 66 h 114"/>
                <a:gd name="T14" fmla="*/ 68 w 82"/>
                <a:gd name="T15" fmla="*/ 56 h 114"/>
                <a:gd name="T16" fmla="*/ 59 w 82"/>
                <a:gd name="T17" fmla="*/ 49 h 114"/>
                <a:gd name="T18" fmla="*/ 53 w 82"/>
                <a:gd name="T19" fmla="*/ 42 h 114"/>
                <a:gd name="T20" fmla="*/ 41 w 82"/>
                <a:gd name="T21" fmla="*/ 40 h 114"/>
                <a:gd name="T22" fmla="*/ 37 w 82"/>
                <a:gd name="T23" fmla="*/ 32 h 114"/>
                <a:gd name="T24" fmla="*/ 43 w 82"/>
                <a:gd name="T25" fmla="*/ 20 h 114"/>
                <a:gd name="T26" fmla="*/ 42 w 82"/>
                <a:gd name="T27" fmla="*/ 6 h 114"/>
                <a:gd name="T28" fmla="*/ 41 w 82"/>
                <a:gd name="T29" fmla="*/ 3 h 114"/>
                <a:gd name="T30" fmla="*/ 29 w 82"/>
                <a:gd name="T31" fmla="*/ 2 h 114"/>
                <a:gd name="T32" fmla="*/ 27 w 82"/>
                <a:gd name="T33" fmla="*/ 22 h 114"/>
                <a:gd name="T34" fmla="*/ 23 w 82"/>
                <a:gd name="T35" fmla="*/ 21 h 114"/>
                <a:gd name="T36" fmla="*/ 25 w 82"/>
                <a:gd name="T37" fmla="*/ 32 h 114"/>
                <a:gd name="T38" fmla="*/ 27 w 82"/>
                <a:gd name="T39" fmla="*/ 39 h 114"/>
                <a:gd name="T40" fmla="*/ 36 w 82"/>
                <a:gd name="T41" fmla="*/ 42 h 114"/>
                <a:gd name="T42" fmla="*/ 43 w 82"/>
                <a:gd name="T43" fmla="*/ 44 h 114"/>
                <a:gd name="T44" fmla="*/ 28 w 82"/>
                <a:gd name="T45" fmla="*/ 46 h 114"/>
                <a:gd name="T46" fmla="*/ 36 w 82"/>
                <a:gd name="T47" fmla="*/ 55 h 114"/>
                <a:gd name="T48" fmla="*/ 28 w 82"/>
                <a:gd name="T49" fmla="*/ 46 h 114"/>
                <a:gd name="T50" fmla="*/ 41 w 82"/>
                <a:gd name="T51" fmla="*/ 71 h 114"/>
                <a:gd name="T52" fmla="*/ 46 w 82"/>
                <a:gd name="T53" fmla="*/ 68 h 114"/>
                <a:gd name="T54" fmla="*/ 47 w 82"/>
                <a:gd name="T55" fmla="*/ 75 h 114"/>
                <a:gd name="T56" fmla="*/ 48 w 82"/>
                <a:gd name="T57" fmla="*/ 84 h 114"/>
                <a:gd name="T58" fmla="*/ 57 w 82"/>
                <a:gd name="T59" fmla="*/ 71 h 114"/>
                <a:gd name="T60" fmla="*/ 54 w 82"/>
                <a:gd name="T61" fmla="*/ 69 h 114"/>
                <a:gd name="T62" fmla="*/ 41 w 82"/>
                <a:gd name="T63" fmla="*/ 59 h 114"/>
                <a:gd name="T64" fmla="*/ 41 w 82"/>
                <a:gd name="T65" fmla="*/ 71 h 114"/>
                <a:gd name="T66" fmla="*/ 12 w 82"/>
                <a:gd name="T67" fmla="*/ 75 h 114"/>
                <a:gd name="T68" fmla="*/ 1 w 82"/>
                <a:gd name="T69" fmla="*/ 89 h 114"/>
                <a:gd name="T70" fmla="*/ 17 w 82"/>
                <a:gd name="T71" fmla="*/ 75 h 114"/>
                <a:gd name="T72" fmla="*/ 19 w 82"/>
                <a:gd name="T73" fmla="*/ 66 h 114"/>
                <a:gd name="T74" fmla="*/ 12 w 82"/>
                <a:gd name="T75" fmla="*/ 75 h 114"/>
                <a:gd name="T76" fmla="*/ 56 w 82"/>
                <a:gd name="T77" fmla="*/ 80 h 114"/>
                <a:gd name="T78" fmla="*/ 63 w 82"/>
                <a:gd name="T79" fmla="*/ 76 h 114"/>
                <a:gd name="T80" fmla="*/ 56 w 82"/>
                <a:gd name="T81" fmla="*/ 80 h 114"/>
                <a:gd name="T82" fmla="*/ 79 w 82"/>
                <a:gd name="T83" fmla="*/ 100 h 114"/>
                <a:gd name="T84" fmla="*/ 77 w 82"/>
                <a:gd name="T85" fmla="*/ 81 h 114"/>
                <a:gd name="T86" fmla="*/ 71 w 82"/>
                <a:gd name="T87" fmla="*/ 80 h 114"/>
                <a:gd name="T88" fmla="*/ 66 w 82"/>
                <a:gd name="T89" fmla="*/ 85 h 114"/>
                <a:gd name="T90" fmla="*/ 61 w 82"/>
                <a:gd name="T91" fmla="*/ 89 h 114"/>
                <a:gd name="T92" fmla="*/ 54 w 82"/>
                <a:gd name="T93" fmla="*/ 87 h 114"/>
                <a:gd name="T94" fmla="*/ 44 w 82"/>
                <a:gd name="T95" fmla="*/ 93 h 114"/>
                <a:gd name="T96" fmla="*/ 41 w 82"/>
                <a:gd name="T97" fmla="*/ 101 h 114"/>
                <a:gd name="T98" fmla="*/ 48 w 82"/>
                <a:gd name="T99" fmla="*/ 97 h 114"/>
                <a:gd name="T100" fmla="*/ 54 w 82"/>
                <a:gd name="T101" fmla="*/ 95 h 114"/>
                <a:gd name="T102" fmla="*/ 61 w 82"/>
                <a:gd name="T103" fmla="*/ 110 h 114"/>
                <a:gd name="T104" fmla="*/ 70 w 82"/>
                <a:gd name="T105" fmla="*/ 114 h 114"/>
                <a:gd name="T106" fmla="*/ 70 w 82"/>
                <a:gd name="T107" fmla="*/ 103 h 114"/>
                <a:gd name="T108" fmla="*/ 79 w 82"/>
                <a:gd name="T109" fmla="*/ 10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114">
                  <a:moveTo>
                    <a:pt x="43" y="44"/>
                  </a:moveTo>
                  <a:cubicBezTo>
                    <a:pt x="48" y="43"/>
                    <a:pt x="55" y="49"/>
                    <a:pt x="54" y="52"/>
                  </a:cubicBezTo>
                  <a:cubicBezTo>
                    <a:pt x="53" y="54"/>
                    <a:pt x="54" y="61"/>
                    <a:pt x="56" y="59"/>
                  </a:cubicBezTo>
                  <a:cubicBezTo>
                    <a:pt x="58" y="57"/>
                    <a:pt x="62" y="60"/>
                    <a:pt x="60" y="63"/>
                  </a:cubicBezTo>
                  <a:cubicBezTo>
                    <a:pt x="57" y="66"/>
                    <a:pt x="63" y="69"/>
                    <a:pt x="64" y="73"/>
                  </a:cubicBezTo>
                  <a:cubicBezTo>
                    <a:pt x="65" y="77"/>
                    <a:pt x="67" y="74"/>
                    <a:pt x="67" y="71"/>
                  </a:cubicBezTo>
                  <a:cubicBezTo>
                    <a:pt x="66" y="68"/>
                    <a:pt x="67" y="68"/>
                    <a:pt x="70" y="66"/>
                  </a:cubicBezTo>
                  <a:cubicBezTo>
                    <a:pt x="74" y="64"/>
                    <a:pt x="70" y="60"/>
                    <a:pt x="68" y="56"/>
                  </a:cubicBezTo>
                  <a:cubicBezTo>
                    <a:pt x="66" y="52"/>
                    <a:pt x="59" y="53"/>
                    <a:pt x="59" y="49"/>
                  </a:cubicBezTo>
                  <a:cubicBezTo>
                    <a:pt x="59" y="45"/>
                    <a:pt x="53" y="44"/>
                    <a:pt x="53" y="42"/>
                  </a:cubicBezTo>
                  <a:cubicBezTo>
                    <a:pt x="53" y="39"/>
                    <a:pt x="45" y="37"/>
                    <a:pt x="41" y="40"/>
                  </a:cubicBezTo>
                  <a:cubicBezTo>
                    <a:pt x="37" y="42"/>
                    <a:pt x="40" y="35"/>
                    <a:pt x="37" y="32"/>
                  </a:cubicBezTo>
                  <a:cubicBezTo>
                    <a:pt x="34" y="29"/>
                    <a:pt x="39" y="24"/>
                    <a:pt x="43" y="20"/>
                  </a:cubicBezTo>
                  <a:cubicBezTo>
                    <a:pt x="46" y="16"/>
                    <a:pt x="42" y="9"/>
                    <a:pt x="42" y="6"/>
                  </a:cubicBezTo>
                  <a:cubicBezTo>
                    <a:pt x="43" y="3"/>
                    <a:pt x="42" y="2"/>
                    <a:pt x="41" y="3"/>
                  </a:cubicBezTo>
                  <a:cubicBezTo>
                    <a:pt x="39" y="4"/>
                    <a:pt x="32" y="0"/>
                    <a:pt x="29" y="2"/>
                  </a:cubicBezTo>
                  <a:cubicBezTo>
                    <a:pt x="25" y="4"/>
                    <a:pt x="28" y="21"/>
                    <a:pt x="27" y="22"/>
                  </a:cubicBezTo>
                  <a:cubicBezTo>
                    <a:pt x="25" y="23"/>
                    <a:pt x="23" y="19"/>
                    <a:pt x="23" y="21"/>
                  </a:cubicBezTo>
                  <a:cubicBezTo>
                    <a:pt x="22" y="23"/>
                    <a:pt x="23" y="32"/>
                    <a:pt x="25" y="32"/>
                  </a:cubicBezTo>
                  <a:cubicBezTo>
                    <a:pt x="27" y="32"/>
                    <a:pt x="29" y="35"/>
                    <a:pt x="27" y="39"/>
                  </a:cubicBezTo>
                  <a:cubicBezTo>
                    <a:pt x="26" y="43"/>
                    <a:pt x="31" y="43"/>
                    <a:pt x="36" y="42"/>
                  </a:cubicBezTo>
                  <a:cubicBezTo>
                    <a:pt x="40" y="40"/>
                    <a:pt x="39" y="45"/>
                    <a:pt x="43" y="44"/>
                  </a:cubicBezTo>
                  <a:close/>
                  <a:moveTo>
                    <a:pt x="28" y="46"/>
                  </a:moveTo>
                  <a:cubicBezTo>
                    <a:pt x="28" y="50"/>
                    <a:pt x="30" y="57"/>
                    <a:pt x="36" y="55"/>
                  </a:cubicBezTo>
                  <a:cubicBezTo>
                    <a:pt x="41" y="54"/>
                    <a:pt x="27" y="44"/>
                    <a:pt x="28" y="46"/>
                  </a:cubicBezTo>
                  <a:close/>
                  <a:moveTo>
                    <a:pt x="41" y="71"/>
                  </a:moveTo>
                  <a:cubicBezTo>
                    <a:pt x="43" y="70"/>
                    <a:pt x="46" y="71"/>
                    <a:pt x="46" y="68"/>
                  </a:cubicBezTo>
                  <a:cubicBezTo>
                    <a:pt x="46" y="66"/>
                    <a:pt x="49" y="73"/>
                    <a:pt x="47" y="75"/>
                  </a:cubicBezTo>
                  <a:cubicBezTo>
                    <a:pt x="44" y="77"/>
                    <a:pt x="44" y="83"/>
                    <a:pt x="48" y="84"/>
                  </a:cubicBezTo>
                  <a:cubicBezTo>
                    <a:pt x="51" y="85"/>
                    <a:pt x="58" y="73"/>
                    <a:pt x="57" y="71"/>
                  </a:cubicBezTo>
                  <a:cubicBezTo>
                    <a:pt x="56" y="68"/>
                    <a:pt x="53" y="72"/>
                    <a:pt x="54" y="69"/>
                  </a:cubicBezTo>
                  <a:cubicBezTo>
                    <a:pt x="54" y="66"/>
                    <a:pt x="45" y="58"/>
                    <a:pt x="41" y="59"/>
                  </a:cubicBezTo>
                  <a:cubicBezTo>
                    <a:pt x="37" y="60"/>
                    <a:pt x="39" y="71"/>
                    <a:pt x="41" y="71"/>
                  </a:cubicBezTo>
                  <a:close/>
                  <a:moveTo>
                    <a:pt x="12" y="75"/>
                  </a:moveTo>
                  <a:cubicBezTo>
                    <a:pt x="9" y="80"/>
                    <a:pt x="0" y="87"/>
                    <a:pt x="1" y="89"/>
                  </a:cubicBezTo>
                  <a:cubicBezTo>
                    <a:pt x="3" y="92"/>
                    <a:pt x="12" y="78"/>
                    <a:pt x="17" y="75"/>
                  </a:cubicBezTo>
                  <a:cubicBezTo>
                    <a:pt x="21" y="72"/>
                    <a:pt x="20" y="69"/>
                    <a:pt x="19" y="66"/>
                  </a:cubicBezTo>
                  <a:cubicBezTo>
                    <a:pt x="17" y="63"/>
                    <a:pt x="16" y="71"/>
                    <a:pt x="12" y="75"/>
                  </a:cubicBezTo>
                  <a:close/>
                  <a:moveTo>
                    <a:pt x="56" y="80"/>
                  </a:moveTo>
                  <a:cubicBezTo>
                    <a:pt x="57" y="83"/>
                    <a:pt x="65" y="79"/>
                    <a:pt x="63" y="76"/>
                  </a:cubicBezTo>
                  <a:cubicBezTo>
                    <a:pt x="61" y="74"/>
                    <a:pt x="56" y="78"/>
                    <a:pt x="56" y="80"/>
                  </a:cubicBezTo>
                  <a:close/>
                  <a:moveTo>
                    <a:pt x="79" y="100"/>
                  </a:moveTo>
                  <a:cubicBezTo>
                    <a:pt x="82" y="96"/>
                    <a:pt x="77" y="87"/>
                    <a:pt x="77" y="81"/>
                  </a:cubicBezTo>
                  <a:cubicBezTo>
                    <a:pt x="77" y="75"/>
                    <a:pt x="69" y="77"/>
                    <a:pt x="71" y="80"/>
                  </a:cubicBezTo>
                  <a:cubicBezTo>
                    <a:pt x="73" y="84"/>
                    <a:pt x="67" y="81"/>
                    <a:pt x="66" y="85"/>
                  </a:cubicBezTo>
                  <a:cubicBezTo>
                    <a:pt x="66" y="89"/>
                    <a:pt x="61" y="86"/>
                    <a:pt x="61" y="89"/>
                  </a:cubicBezTo>
                  <a:cubicBezTo>
                    <a:pt x="61" y="92"/>
                    <a:pt x="56" y="89"/>
                    <a:pt x="54" y="87"/>
                  </a:cubicBezTo>
                  <a:cubicBezTo>
                    <a:pt x="51" y="85"/>
                    <a:pt x="48" y="92"/>
                    <a:pt x="44" y="93"/>
                  </a:cubicBezTo>
                  <a:cubicBezTo>
                    <a:pt x="40" y="94"/>
                    <a:pt x="38" y="102"/>
                    <a:pt x="41" y="101"/>
                  </a:cubicBezTo>
                  <a:cubicBezTo>
                    <a:pt x="44" y="101"/>
                    <a:pt x="45" y="97"/>
                    <a:pt x="48" y="97"/>
                  </a:cubicBezTo>
                  <a:cubicBezTo>
                    <a:pt x="51" y="98"/>
                    <a:pt x="50" y="94"/>
                    <a:pt x="54" y="95"/>
                  </a:cubicBezTo>
                  <a:cubicBezTo>
                    <a:pt x="59" y="96"/>
                    <a:pt x="56" y="109"/>
                    <a:pt x="61" y="110"/>
                  </a:cubicBezTo>
                  <a:cubicBezTo>
                    <a:pt x="67" y="111"/>
                    <a:pt x="67" y="114"/>
                    <a:pt x="70" y="114"/>
                  </a:cubicBezTo>
                  <a:cubicBezTo>
                    <a:pt x="73" y="114"/>
                    <a:pt x="70" y="106"/>
                    <a:pt x="70" y="103"/>
                  </a:cubicBezTo>
                  <a:cubicBezTo>
                    <a:pt x="70" y="101"/>
                    <a:pt x="76" y="103"/>
                    <a:pt x="79" y="10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65" name="Freeform 151"/>
            <p:cNvSpPr>
              <a:spLocks noEditPoints="1"/>
            </p:cNvSpPr>
            <p:nvPr/>
          </p:nvSpPr>
          <p:spPr bwMode="auto">
            <a:xfrm>
              <a:off x="9369718" y="4428033"/>
              <a:ext cx="318772" cy="211617"/>
            </a:xfrm>
            <a:custGeom>
              <a:avLst/>
              <a:gdLst>
                <a:gd name="T0" fmla="*/ 76 w 106"/>
                <a:gd name="T1" fmla="*/ 63 h 68"/>
                <a:gd name="T2" fmla="*/ 70 w 106"/>
                <a:gd name="T3" fmla="*/ 57 h 68"/>
                <a:gd name="T4" fmla="*/ 62 w 106"/>
                <a:gd name="T5" fmla="*/ 53 h 68"/>
                <a:gd name="T6" fmla="*/ 56 w 106"/>
                <a:gd name="T7" fmla="*/ 42 h 68"/>
                <a:gd name="T8" fmla="*/ 54 w 106"/>
                <a:gd name="T9" fmla="*/ 35 h 68"/>
                <a:gd name="T10" fmla="*/ 56 w 106"/>
                <a:gd name="T11" fmla="*/ 29 h 68"/>
                <a:gd name="T12" fmla="*/ 39 w 106"/>
                <a:gd name="T13" fmla="*/ 20 h 68"/>
                <a:gd name="T14" fmla="*/ 6 w 106"/>
                <a:gd name="T15" fmla="*/ 2 h 68"/>
                <a:gd name="T16" fmla="*/ 0 w 106"/>
                <a:gd name="T17" fmla="*/ 0 h 68"/>
                <a:gd name="T18" fmla="*/ 0 w 106"/>
                <a:gd name="T19" fmla="*/ 53 h 68"/>
                <a:gd name="T20" fmla="*/ 9 w 106"/>
                <a:gd name="T21" fmla="*/ 56 h 68"/>
                <a:gd name="T22" fmla="*/ 19 w 106"/>
                <a:gd name="T23" fmla="*/ 50 h 68"/>
                <a:gd name="T24" fmla="*/ 24 w 106"/>
                <a:gd name="T25" fmla="*/ 44 h 68"/>
                <a:gd name="T26" fmla="*/ 41 w 106"/>
                <a:gd name="T27" fmla="*/ 48 h 68"/>
                <a:gd name="T28" fmla="*/ 60 w 106"/>
                <a:gd name="T29" fmla="*/ 65 h 68"/>
                <a:gd name="T30" fmla="*/ 77 w 106"/>
                <a:gd name="T31" fmla="*/ 68 h 68"/>
                <a:gd name="T32" fmla="*/ 76 w 106"/>
                <a:gd name="T33" fmla="*/ 63 h 68"/>
                <a:gd name="T34" fmla="*/ 90 w 106"/>
                <a:gd name="T35" fmla="*/ 18 h 68"/>
                <a:gd name="T36" fmla="*/ 80 w 106"/>
                <a:gd name="T37" fmla="*/ 24 h 68"/>
                <a:gd name="T38" fmla="*/ 62 w 106"/>
                <a:gd name="T39" fmla="*/ 25 h 68"/>
                <a:gd name="T40" fmla="*/ 76 w 106"/>
                <a:gd name="T41" fmla="*/ 31 h 68"/>
                <a:gd name="T42" fmla="*/ 93 w 106"/>
                <a:gd name="T43" fmla="*/ 22 h 68"/>
                <a:gd name="T44" fmla="*/ 96 w 106"/>
                <a:gd name="T45" fmla="*/ 15 h 68"/>
                <a:gd name="T46" fmla="*/ 90 w 106"/>
                <a:gd name="T47" fmla="*/ 18 h 68"/>
                <a:gd name="T48" fmla="*/ 99 w 106"/>
                <a:gd name="T49" fmla="*/ 9 h 68"/>
                <a:gd name="T50" fmla="*/ 96 w 106"/>
                <a:gd name="T51" fmla="*/ 9 h 68"/>
                <a:gd name="T52" fmla="*/ 102 w 106"/>
                <a:gd name="T53" fmla="*/ 17 h 68"/>
                <a:gd name="T54" fmla="*/ 99 w 106"/>
                <a:gd name="T55"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 h="68">
                  <a:moveTo>
                    <a:pt x="76" y="63"/>
                  </a:moveTo>
                  <a:cubicBezTo>
                    <a:pt x="75" y="62"/>
                    <a:pt x="70" y="59"/>
                    <a:pt x="70" y="57"/>
                  </a:cubicBezTo>
                  <a:cubicBezTo>
                    <a:pt x="71" y="55"/>
                    <a:pt x="65" y="55"/>
                    <a:pt x="62" y="53"/>
                  </a:cubicBezTo>
                  <a:cubicBezTo>
                    <a:pt x="58" y="51"/>
                    <a:pt x="60" y="43"/>
                    <a:pt x="56" y="42"/>
                  </a:cubicBezTo>
                  <a:cubicBezTo>
                    <a:pt x="52" y="40"/>
                    <a:pt x="49" y="34"/>
                    <a:pt x="54" y="35"/>
                  </a:cubicBezTo>
                  <a:cubicBezTo>
                    <a:pt x="58" y="35"/>
                    <a:pt x="59" y="32"/>
                    <a:pt x="56" y="29"/>
                  </a:cubicBezTo>
                  <a:cubicBezTo>
                    <a:pt x="52" y="26"/>
                    <a:pt x="39" y="25"/>
                    <a:pt x="39" y="20"/>
                  </a:cubicBezTo>
                  <a:cubicBezTo>
                    <a:pt x="38" y="15"/>
                    <a:pt x="16" y="4"/>
                    <a:pt x="6" y="2"/>
                  </a:cubicBezTo>
                  <a:cubicBezTo>
                    <a:pt x="4" y="1"/>
                    <a:pt x="2" y="1"/>
                    <a:pt x="0" y="0"/>
                  </a:cubicBezTo>
                  <a:cubicBezTo>
                    <a:pt x="0" y="53"/>
                    <a:pt x="0" y="53"/>
                    <a:pt x="0" y="53"/>
                  </a:cubicBezTo>
                  <a:cubicBezTo>
                    <a:pt x="2" y="55"/>
                    <a:pt x="5" y="56"/>
                    <a:pt x="9" y="56"/>
                  </a:cubicBezTo>
                  <a:cubicBezTo>
                    <a:pt x="19" y="57"/>
                    <a:pt x="17" y="50"/>
                    <a:pt x="19" y="50"/>
                  </a:cubicBezTo>
                  <a:cubicBezTo>
                    <a:pt x="21" y="50"/>
                    <a:pt x="21" y="47"/>
                    <a:pt x="24" y="44"/>
                  </a:cubicBezTo>
                  <a:cubicBezTo>
                    <a:pt x="26" y="41"/>
                    <a:pt x="36" y="44"/>
                    <a:pt x="41" y="48"/>
                  </a:cubicBezTo>
                  <a:cubicBezTo>
                    <a:pt x="47" y="53"/>
                    <a:pt x="54" y="66"/>
                    <a:pt x="60" y="65"/>
                  </a:cubicBezTo>
                  <a:cubicBezTo>
                    <a:pt x="66" y="63"/>
                    <a:pt x="72" y="68"/>
                    <a:pt x="77" y="68"/>
                  </a:cubicBezTo>
                  <a:cubicBezTo>
                    <a:pt x="83" y="68"/>
                    <a:pt x="78" y="63"/>
                    <a:pt x="76" y="63"/>
                  </a:cubicBezTo>
                  <a:close/>
                  <a:moveTo>
                    <a:pt x="90" y="18"/>
                  </a:moveTo>
                  <a:cubicBezTo>
                    <a:pt x="90" y="20"/>
                    <a:pt x="86" y="22"/>
                    <a:pt x="80" y="24"/>
                  </a:cubicBezTo>
                  <a:cubicBezTo>
                    <a:pt x="74" y="27"/>
                    <a:pt x="63" y="21"/>
                    <a:pt x="62" y="25"/>
                  </a:cubicBezTo>
                  <a:cubicBezTo>
                    <a:pt x="62" y="27"/>
                    <a:pt x="69" y="31"/>
                    <a:pt x="76" y="31"/>
                  </a:cubicBezTo>
                  <a:cubicBezTo>
                    <a:pt x="83" y="31"/>
                    <a:pt x="93" y="24"/>
                    <a:pt x="93" y="22"/>
                  </a:cubicBezTo>
                  <a:cubicBezTo>
                    <a:pt x="93" y="20"/>
                    <a:pt x="98" y="17"/>
                    <a:pt x="96" y="15"/>
                  </a:cubicBezTo>
                  <a:cubicBezTo>
                    <a:pt x="94" y="13"/>
                    <a:pt x="90" y="16"/>
                    <a:pt x="90" y="18"/>
                  </a:cubicBezTo>
                  <a:close/>
                  <a:moveTo>
                    <a:pt x="99" y="9"/>
                  </a:moveTo>
                  <a:cubicBezTo>
                    <a:pt x="95" y="6"/>
                    <a:pt x="91" y="5"/>
                    <a:pt x="96" y="9"/>
                  </a:cubicBezTo>
                  <a:cubicBezTo>
                    <a:pt x="101" y="14"/>
                    <a:pt x="99" y="18"/>
                    <a:pt x="102" y="17"/>
                  </a:cubicBezTo>
                  <a:cubicBezTo>
                    <a:pt x="106" y="16"/>
                    <a:pt x="103" y="11"/>
                    <a:pt x="99" y="9"/>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66" name="Freeform 152"/>
            <p:cNvSpPr>
              <a:spLocks/>
            </p:cNvSpPr>
            <p:nvPr/>
          </p:nvSpPr>
          <p:spPr bwMode="auto">
            <a:xfrm>
              <a:off x="7834511" y="4098121"/>
              <a:ext cx="54829" cy="109094"/>
            </a:xfrm>
            <a:custGeom>
              <a:avLst/>
              <a:gdLst>
                <a:gd name="T0" fmla="*/ 4 w 18"/>
                <a:gd name="T1" fmla="*/ 0 h 35"/>
                <a:gd name="T2" fmla="*/ 1 w 18"/>
                <a:gd name="T3" fmla="*/ 8 h 35"/>
                <a:gd name="T4" fmla="*/ 1 w 18"/>
                <a:gd name="T5" fmla="*/ 19 h 35"/>
                <a:gd name="T6" fmla="*/ 5 w 18"/>
                <a:gd name="T7" fmla="*/ 32 h 35"/>
                <a:gd name="T8" fmla="*/ 18 w 18"/>
                <a:gd name="T9" fmla="*/ 20 h 35"/>
                <a:gd name="T10" fmla="*/ 4 w 18"/>
                <a:gd name="T11" fmla="*/ 0 h 35"/>
              </a:gdLst>
              <a:ahLst/>
              <a:cxnLst>
                <a:cxn ang="0">
                  <a:pos x="T0" y="T1"/>
                </a:cxn>
                <a:cxn ang="0">
                  <a:pos x="T2" y="T3"/>
                </a:cxn>
                <a:cxn ang="0">
                  <a:pos x="T4" y="T5"/>
                </a:cxn>
                <a:cxn ang="0">
                  <a:pos x="T6" y="T7"/>
                </a:cxn>
                <a:cxn ang="0">
                  <a:pos x="T8" y="T9"/>
                </a:cxn>
                <a:cxn ang="0">
                  <a:pos x="T10" y="T11"/>
                </a:cxn>
              </a:cxnLst>
              <a:rect l="0" t="0" r="r" b="b"/>
              <a:pathLst>
                <a:path w="18" h="35">
                  <a:moveTo>
                    <a:pt x="4" y="0"/>
                  </a:moveTo>
                  <a:cubicBezTo>
                    <a:pt x="2" y="0"/>
                    <a:pt x="2" y="5"/>
                    <a:pt x="1" y="8"/>
                  </a:cubicBezTo>
                  <a:cubicBezTo>
                    <a:pt x="0" y="11"/>
                    <a:pt x="0" y="14"/>
                    <a:pt x="1" y="19"/>
                  </a:cubicBezTo>
                  <a:cubicBezTo>
                    <a:pt x="1" y="24"/>
                    <a:pt x="1" y="29"/>
                    <a:pt x="5" y="32"/>
                  </a:cubicBezTo>
                  <a:cubicBezTo>
                    <a:pt x="10" y="35"/>
                    <a:pt x="18" y="27"/>
                    <a:pt x="18" y="20"/>
                  </a:cubicBezTo>
                  <a:cubicBezTo>
                    <a:pt x="18" y="13"/>
                    <a:pt x="6" y="0"/>
                    <a:pt x="4" y="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67" name="Freeform 153"/>
            <p:cNvSpPr>
              <a:spLocks/>
            </p:cNvSpPr>
            <p:nvPr/>
          </p:nvSpPr>
          <p:spPr bwMode="auto">
            <a:xfrm>
              <a:off x="6890945" y="4658051"/>
              <a:ext cx="187438" cy="382487"/>
            </a:xfrm>
            <a:custGeom>
              <a:avLst/>
              <a:gdLst>
                <a:gd name="T0" fmla="*/ 53 w 62"/>
                <a:gd name="T1" fmla="*/ 4 h 123"/>
                <a:gd name="T2" fmla="*/ 50 w 62"/>
                <a:gd name="T3" fmla="*/ 6 h 123"/>
                <a:gd name="T4" fmla="*/ 48 w 62"/>
                <a:gd name="T5" fmla="*/ 12 h 123"/>
                <a:gd name="T6" fmla="*/ 43 w 62"/>
                <a:gd name="T7" fmla="*/ 16 h 123"/>
                <a:gd name="T8" fmla="*/ 39 w 62"/>
                <a:gd name="T9" fmla="*/ 20 h 123"/>
                <a:gd name="T10" fmla="*/ 39 w 62"/>
                <a:gd name="T11" fmla="*/ 24 h 123"/>
                <a:gd name="T12" fmla="*/ 33 w 62"/>
                <a:gd name="T13" fmla="*/ 29 h 123"/>
                <a:gd name="T14" fmla="*/ 21 w 62"/>
                <a:gd name="T15" fmla="*/ 35 h 123"/>
                <a:gd name="T16" fmla="*/ 10 w 62"/>
                <a:gd name="T17" fmla="*/ 37 h 123"/>
                <a:gd name="T18" fmla="*/ 7 w 62"/>
                <a:gd name="T19" fmla="*/ 49 h 123"/>
                <a:gd name="T20" fmla="*/ 8 w 62"/>
                <a:gd name="T21" fmla="*/ 64 h 123"/>
                <a:gd name="T22" fmla="*/ 6 w 62"/>
                <a:gd name="T23" fmla="*/ 81 h 123"/>
                <a:gd name="T24" fmla="*/ 2 w 62"/>
                <a:gd name="T25" fmla="*/ 101 h 123"/>
                <a:gd name="T26" fmla="*/ 8 w 62"/>
                <a:gd name="T27" fmla="*/ 117 h 123"/>
                <a:gd name="T28" fmla="*/ 23 w 62"/>
                <a:gd name="T29" fmla="*/ 121 h 123"/>
                <a:gd name="T30" fmla="*/ 32 w 62"/>
                <a:gd name="T31" fmla="*/ 117 h 123"/>
                <a:gd name="T32" fmla="*/ 44 w 62"/>
                <a:gd name="T33" fmla="*/ 82 h 123"/>
                <a:gd name="T34" fmla="*/ 53 w 62"/>
                <a:gd name="T35" fmla="*/ 49 h 123"/>
                <a:gd name="T36" fmla="*/ 55 w 62"/>
                <a:gd name="T37" fmla="*/ 40 h 123"/>
                <a:gd name="T38" fmla="*/ 57 w 62"/>
                <a:gd name="T39" fmla="*/ 35 h 123"/>
                <a:gd name="T40" fmla="*/ 62 w 62"/>
                <a:gd name="T41" fmla="*/ 34 h 123"/>
                <a:gd name="T42" fmla="*/ 59 w 62"/>
                <a:gd name="T43" fmla="*/ 18 h 123"/>
                <a:gd name="T44" fmla="*/ 53 w 62"/>
                <a:gd name="T45" fmla="*/ 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 h="123">
                  <a:moveTo>
                    <a:pt x="53" y="4"/>
                  </a:moveTo>
                  <a:cubicBezTo>
                    <a:pt x="51" y="0"/>
                    <a:pt x="51" y="5"/>
                    <a:pt x="50" y="6"/>
                  </a:cubicBezTo>
                  <a:cubicBezTo>
                    <a:pt x="49" y="7"/>
                    <a:pt x="48" y="10"/>
                    <a:pt x="48" y="12"/>
                  </a:cubicBezTo>
                  <a:cubicBezTo>
                    <a:pt x="49" y="14"/>
                    <a:pt x="45" y="16"/>
                    <a:pt x="43" y="16"/>
                  </a:cubicBezTo>
                  <a:cubicBezTo>
                    <a:pt x="41" y="16"/>
                    <a:pt x="38" y="17"/>
                    <a:pt x="39" y="20"/>
                  </a:cubicBezTo>
                  <a:cubicBezTo>
                    <a:pt x="40" y="22"/>
                    <a:pt x="38" y="22"/>
                    <a:pt x="39" y="24"/>
                  </a:cubicBezTo>
                  <a:cubicBezTo>
                    <a:pt x="40" y="26"/>
                    <a:pt x="36" y="29"/>
                    <a:pt x="33" y="29"/>
                  </a:cubicBezTo>
                  <a:cubicBezTo>
                    <a:pt x="29" y="30"/>
                    <a:pt x="25" y="36"/>
                    <a:pt x="21" y="35"/>
                  </a:cubicBezTo>
                  <a:cubicBezTo>
                    <a:pt x="17" y="35"/>
                    <a:pt x="13" y="38"/>
                    <a:pt x="10" y="37"/>
                  </a:cubicBezTo>
                  <a:cubicBezTo>
                    <a:pt x="7" y="37"/>
                    <a:pt x="9" y="44"/>
                    <a:pt x="7" y="49"/>
                  </a:cubicBezTo>
                  <a:cubicBezTo>
                    <a:pt x="4" y="53"/>
                    <a:pt x="5" y="58"/>
                    <a:pt x="8" y="64"/>
                  </a:cubicBezTo>
                  <a:cubicBezTo>
                    <a:pt x="10" y="69"/>
                    <a:pt x="12" y="74"/>
                    <a:pt x="6" y="81"/>
                  </a:cubicBezTo>
                  <a:cubicBezTo>
                    <a:pt x="0" y="88"/>
                    <a:pt x="0" y="96"/>
                    <a:pt x="2" y="101"/>
                  </a:cubicBezTo>
                  <a:cubicBezTo>
                    <a:pt x="5" y="106"/>
                    <a:pt x="5" y="114"/>
                    <a:pt x="8" y="117"/>
                  </a:cubicBezTo>
                  <a:cubicBezTo>
                    <a:pt x="11" y="120"/>
                    <a:pt x="20" y="123"/>
                    <a:pt x="23" y="121"/>
                  </a:cubicBezTo>
                  <a:cubicBezTo>
                    <a:pt x="26" y="118"/>
                    <a:pt x="29" y="121"/>
                    <a:pt x="32" y="117"/>
                  </a:cubicBezTo>
                  <a:cubicBezTo>
                    <a:pt x="35" y="114"/>
                    <a:pt x="40" y="95"/>
                    <a:pt x="44" y="82"/>
                  </a:cubicBezTo>
                  <a:cubicBezTo>
                    <a:pt x="48" y="69"/>
                    <a:pt x="54" y="53"/>
                    <a:pt x="53" y="49"/>
                  </a:cubicBezTo>
                  <a:cubicBezTo>
                    <a:pt x="53" y="46"/>
                    <a:pt x="56" y="44"/>
                    <a:pt x="55" y="40"/>
                  </a:cubicBezTo>
                  <a:cubicBezTo>
                    <a:pt x="53" y="36"/>
                    <a:pt x="55" y="32"/>
                    <a:pt x="57" y="35"/>
                  </a:cubicBezTo>
                  <a:cubicBezTo>
                    <a:pt x="59" y="38"/>
                    <a:pt x="61" y="38"/>
                    <a:pt x="62" y="34"/>
                  </a:cubicBezTo>
                  <a:cubicBezTo>
                    <a:pt x="62" y="30"/>
                    <a:pt x="59" y="23"/>
                    <a:pt x="59" y="18"/>
                  </a:cubicBezTo>
                  <a:cubicBezTo>
                    <a:pt x="58" y="12"/>
                    <a:pt x="53" y="6"/>
                    <a:pt x="53" y="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68" name="Freeform 154"/>
            <p:cNvSpPr>
              <a:spLocks noEditPoints="1"/>
            </p:cNvSpPr>
            <p:nvPr/>
          </p:nvSpPr>
          <p:spPr bwMode="auto">
            <a:xfrm>
              <a:off x="6882019" y="3843131"/>
              <a:ext cx="304746" cy="189271"/>
            </a:xfrm>
            <a:custGeom>
              <a:avLst/>
              <a:gdLst>
                <a:gd name="T0" fmla="*/ 72 w 101"/>
                <a:gd name="T1" fmla="*/ 2 h 61"/>
                <a:gd name="T2" fmla="*/ 55 w 101"/>
                <a:gd name="T3" fmla="*/ 3 h 61"/>
                <a:gd name="T4" fmla="*/ 42 w 101"/>
                <a:gd name="T5" fmla="*/ 14 h 61"/>
                <a:gd name="T6" fmla="*/ 36 w 101"/>
                <a:gd name="T7" fmla="*/ 16 h 61"/>
                <a:gd name="T8" fmla="*/ 24 w 101"/>
                <a:gd name="T9" fmla="*/ 14 h 61"/>
                <a:gd name="T10" fmla="*/ 14 w 101"/>
                <a:gd name="T11" fmla="*/ 14 h 61"/>
                <a:gd name="T12" fmla="*/ 8 w 101"/>
                <a:gd name="T13" fmla="*/ 13 h 61"/>
                <a:gd name="T14" fmla="*/ 4 w 101"/>
                <a:gd name="T15" fmla="*/ 16 h 61"/>
                <a:gd name="T16" fmla="*/ 4 w 101"/>
                <a:gd name="T17" fmla="*/ 20 h 61"/>
                <a:gd name="T18" fmla="*/ 1 w 101"/>
                <a:gd name="T19" fmla="*/ 22 h 61"/>
                <a:gd name="T20" fmla="*/ 1 w 101"/>
                <a:gd name="T21" fmla="*/ 28 h 61"/>
                <a:gd name="T22" fmla="*/ 4 w 101"/>
                <a:gd name="T23" fmla="*/ 41 h 61"/>
                <a:gd name="T24" fmla="*/ 7 w 101"/>
                <a:gd name="T25" fmla="*/ 53 h 61"/>
                <a:gd name="T26" fmla="*/ 22 w 101"/>
                <a:gd name="T27" fmla="*/ 52 h 61"/>
                <a:gd name="T28" fmla="*/ 33 w 101"/>
                <a:gd name="T29" fmla="*/ 48 h 61"/>
                <a:gd name="T30" fmla="*/ 42 w 101"/>
                <a:gd name="T31" fmla="*/ 44 h 61"/>
                <a:gd name="T32" fmla="*/ 50 w 101"/>
                <a:gd name="T33" fmla="*/ 42 h 61"/>
                <a:gd name="T34" fmla="*/ 57 w 101"/>
                <a:gd name="T35" fmla="*/ 38 h 61"/>
                <a:gd name="T36" fmla="*/ 75 w 101"/>
                <a:gd name="T37" fmla="*/ 32 h 61"/>
                <a:gd name="T38" fmla="*/ 83 w 101"/>
                <a:gd name="T39" fmla="*/ 24 h 61"/>
                <a:gd name="T40" fmla="*/ 90 w 101"/>
                <a:gd name="T41" fmla="*/ 21 h 61"/>
                <a:gd name="T42" fmla="*/ 80 w 101"/>
                <a:gd name="T43" fmla="*/ 0 h 61"/>
                <a:gd name="T44" fmla="*/ 72 w 101"/>
                <a:gd name="T45" fmla="*/ 2 h 61"/>
                <a:gd name="T46" fmla="*/ 92 w 101"/>
                <a:gd name="T47" fmla="*/ 58 h 61"/>
                <a:gd name="T48" fmla="*/ 101 w 101"/>
                <a:gd name="T49" fmla="*/ 56 h 61"/>
                <a:gd name="T50" fmla="*/ 92 w 101"/>
                <a:gd name="T51"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61">
                  <a:moveTo>
                    <a:pt x="72" y="2"/>
                  </a:moveTo>
                  <a:cubicBezTo>
                    <a:pt x="67" y="3"/>
                    <a:pt x="56" y="2"/>
                    <a:pt x="55" y="3"/>
                  </a:cubicBezTo>
                  <a:cubicBezTo>
                    <a:pt x="54" y="4"/>
                    <a:pt x="43" y="11"/>
                    <a:pt x="42" y="14"/>
                  </a:cubicBezTo>
                  <a:cubicBezTo>
                    <a:pt x="41" y="18"/>
                    <a:pt x="38" y="18"/>
                    <a:pt x="36" y="16"/>
                  </a:cubicBezTo>
                  <a:cubicBezTo>
                    <a:pt x="34" y="15"/>
                    <a:pt x="25" y="15"/>
                    <a:pt x="24" y="14"/>
                  </a:cubicBezTo>
                  <a:cubicBezTo>
                    <a:pt x="24" y="14"/>
                    <a:pt x="17" y="13"/>
                    <a:pt x="14" y="14"/>
                  </a:cubicBezTo>
                  <a:cubicBezTo>
                    <a:pt x="11" y="14"/>
                    <a:pt x="9" y="12"/>
                    <a:pt x="8" y="13"/>
                  </a:cubicBezTo>
                  <a:cubicBezTo>
                    <a:pt x="6" y="13"/>
                    <a:pt x="5" y="15"/>
                    <a:pt x="4" y="16"/>
                  </a:cubicBezTo>
                  <a:cubicBezTo>
                    <a:pt x="3" y="17"/>
                    <a:pt x="5" y="19"/>
                    <a:pt x="4" y="20"/>
                  </a:cubicBezTo>
                  <a:cubicBezTo>
                    <a:pt x="4" y="21"/>
                    <a:pt x="3" y="21"/>
                    <a:pt x="1" y="22"/>
                  </a:cubicBezTo>
                  <a:cubicBezTo>
                    <a:pt x="1" y="24"/>
                    <a:pt x="2" y="26"/>
                    <a:pt x="1" y="28"/>
                  </a:cubicBezTo>
                  <a:cubicBezTo>
                    <a:pt x="0" y="30"/>
                    <a:pt x="1" y="37"/>
                    <a:pt x="4" y="41"/>
                  </a:cubicBezTo>
                  <a:cubicBezTo>
                    <a:pt x="6" y="45"/>
                    <a:pt x="5" y="52"/>
                    <a:pt x="7" y="53"/>
                  </a:cubicBezTo>
                  <a:cubicBezTo>
                    <a:pt x="8" y="55"/>
                    <a:pt x="18" y="54"/>
                    <a:pt x="22" y="52"/>
                  </a:cubicBezTo>
                  <a:cubicBezTo>
                    <a:pt x="26" y="49"/>
                    <a:pt x="29" y="48"/>
                    <a:pt x="33" y="48"/>
                  </a:cubicBezTo>
                  <a:cubicBezTo>
                    <a:pt x="36" y="48"/>
                    <a:pt x="41" y="45"/>
                    <a:pt x="42" y="44"/>
                  </a:cubicBezTo>
                  <a:cubicBezTo>
                    <a:pt x="43" y="42"/>
                    <a:pt x="48" y="42"/>
                    <a:pt x="50" y="42"/>
                  </a:cubicBezTo>
                  <a:cubicBezTo>
                    <a:pt x="52" y="43"/>
                    <a:pt x="55" y="40"/>
                    <a:pt x="57" y="38"/>
                  </a:cubicBezTo>
                  <a:cubicBezTo>
                    <a:pt x="59" y="36"/>
                    <a:pt x="67" y="35"/>
                    <a:pt x="75" y="32"/>
                  </a:cubicBezTo>
                  <a:cubicBezTo>
                    <a:pt x="83" y="30"/>
                    <a:pt x="81" y="26"/>
                    <a:pt x="83" y="24"/>
                  </a:cubicBezTo>
                  <a:cubicBezTo>
                    <a:pt x="84" y="22"/>
                    <a:pt x="87" y="22"/>
                    <a:pt x="90" y="21"/>
                  </a:cubicBezTo>
                  <a:cubicBezTo>
                    <a:pt x="86" y="13"/>
                    <a:pt x="82" y="4"/>
                    <a:pt x="80" y="0"/>
                  </a:cubicBezTo>
                  <a:cubicBezTo>
                    <a:pt x="76" y="1"/>
                    <a:pt x="73" y="2"/>
                    <a:pt x="72" y="2"/>
                  </a:cubicBezTo>
                  <a:close/>
                  <a:moveTo>
                    <a:pt x="92" y="58"/>
                  </a:moveTo>
                  <a:cubicBezTo>
                    <a:pt x="95" y="61"/>
                    <a:pt x="100" y="57"/>
                    <a:pt x="101" y="56"/>
                  </a:cubicBezTo>
                  <a:cubicBezTo>
                    <a:pt x="101" y="55"/>
                    <a:pt x="89" y="55"/>
                    <a:pt x="92" y="5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69" name="Freeform 155"/>
            <p:cNvSpPr>
              <a:spLocks noEditPoints="1"/>
            </p:cNvSpPr>
            <p:nvPr/>
          </p:nvSpPr>
          <p:spPr bwMode="auto">
            <a:xfrm>
              <a:off x="9719093" y="4496381"/>
              <a:ext cx="205289" cy="152469"/>
            </a:xfrm>
            <a:custGeom>
              <a:avLst/>
              <a:gdLst>
                <a:gd name="T0" fmla="*/ 0 w 68"/>
                <a:gd name="T1" fmla="*/ 2 h 49"/>
                <a:gd name="T2" fmla="*/ 11 w 68"/>
                <a:gd name="T3" fmla="*/ 14 h 49"/>
                <a:gd name="T4" fmla="*/ 0 w 68"/>
                <a:gd name="T5" fmla="*/ 2 h 49"/>
                <a:gd name="T6" fmla="*/ 16 w 68"/>
                <a:gd name="T7" fmla="*/ 13 h 49"/>
                <a:gd name="T8" fmla="*/ 23 w 68"/>
                <a:gd name="T9" fmla="*/ 18 h 49"/>
                <a:gd name="T10" fmla="*/ 16 w 68"/>
                <a:gd name="T11" fmla="*/ 13 h 49"/>
                <a:gd name="T12" fmla="*/ 44 w 68"/>
                <a:gd name="T13" fmla="*/ 28 h 49"/>
                <a:gd name="T14" fmla="*/ 32 w 68"/>
                <a:gd name="T15" fmla="*/ 21 h 49"/>
                <a:gd name="T16" fmla="*/ 44 w 68"/>
                <a:gd name="T17" fmla="*/ 28 h 49"/>
                <a:gd name="T18" fmla="*/ 43 w 68"/>
                <a:gd name="T19" fmla="*/ 36 h 49"/>
                <a:gd name="T20" fmla="*/ 51 w 68"/>
                <a:gd name="T21" fmla="*/ 40 h 49"/>
                <a:gd name="T22" fmla="*/ 43 w 68"/>
                <a:gd name="T23" fmla="*/ 36 h 49"/>
                <a:gd name="T24" fmla="*/ 58 w 68"/>
                <a:gd name="T25" fmla="*/ 44 h 49"/>
                <a:gd name="T26" fmla="*/ 66 w 68"/>
                <a:gd name="T27" fmla="*/ 48 h 49"/>
                <a:gd name="T28" fmla="*/ 58 w 68"/>
                <a:gd name="T29" fmla="*/ 44 h 49"/>
                <a:gd name="T30" fmla="*/ 52 w 68"/>
                <a:gd name="T31" fmla="*/ 27 h 49"/>
                <a:gd name="T32" fmla="*/ 58 w 68"/>
                <a:gd name="T33" fmla="*/ 39 h 49"/>
                <a:gd name="T34" fmla="*/ 52 w 68"/>
                <a:gd name="T35" fmla="*/ 2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9">
                  <a:moveTo>
                    <a:pt x="0" y="2"/>
                  </a:moveTo>
                  <a:cubicBezTo>
                    <a:pt x="0" y="4"/>
                    <a:pt x="8" y="16"/>
                    <a:pt x="11" y="14"/>
                  </a:cubicBezTo>
                  <a:cubicBezTo>
                    <a:pt x="16" y="11"/>
                    <a:pt x="1" y="0"/>
                    <a:pt x="0" y="2"/>
                  </a:cubicBezTo>
                  <a:close/>
                  <a:moveTo>
                    <a:pt x="16" y="13"/>
                  </a:moveTo>
                  <a:cubicBezTo>
                    <a:pt x="16" y="14"/>
                    <a:pt x="22" y="19"/>
                    <a:pt x="23" y="18"/>
                  </a:cubicBezTo>
                  <a:cubicBezTo>
                    <a:pt x="25" y="18"/>
                    <a:pt x="17" y="11"/>
                    <a:pt x="16" y="13"/>
                  </a:cubicBezTo>
                  <a:close/>
                  <a:moveTo>
                    <a:pt x="44" y="28"/>
                  </a:moveTo>
                  <a:cubicBezTo>
                    <a:pt x="46" y="26"/>
                    <a:pt x="33" y="19"/>
                    <a:pt x="32" y="21"/>
                  </a:cubicBezTo>
                  <a:cubicBezTo>
                    <a:pt x="32" y="23"/>
                    <a:pt x="42" y="29"/>
                    <a:pt x="44" y="28"/>
                  </a:cubicBezTo>
                  <a:close/>
                  <a:moveTo>
                    <a:pt x="43" y="36"/>
                  </a:moveTo>
                  <a:cubicBezTo>
                    <a:pt x="44" y="39"/>
                    <a:pt x="49" y="42"/>
                    <a:pt x="51" y="40"/>
                  </a:cubicBezTo>
                  <a:cubicBezTo>
                    <a:pt x="54" y="39"/>
                    <a:pt x="42" y="32"/>
                    <a:pt x="43" y="36"/>
                  </a:cubicBezTo>
                  <a:close/>
                  <a:moveTo>
                    <a:pt x="58" y="44"/>
                  </a:moveTo>
                  <a:cubicBezTo>
                    <a:pt x="58" y="45"/>
                    <a:pt x="63" y="49"/>
                    <a:pt x="66" y="48"/>
                  </a:cubicBezTo>
                  <a:cubicBezTo>
                    <a:pt x="68" y="46"/>
                    <a:pt x="57" y="42"/>
                    <a:pt x="58" y="44"/>
                  </a:cubicBezTo>
                  <a:close/>
                  <a:moveTo>
                    <a:pt x="52" y="27"/>
                  </a:moveTo>
                  <a:cubicBezTo>
                    <a:pt x="50" y="31"/>
                    <a:pt x="57" y="38"/>
                    <a:pt x="58" y="39"/>
                  </a:cubicBezTo>
                  <a:cubicBezTo>
                    <a:pt x="59" y="39"/>
                    <a:pt x="53" y="24"/>
                    <a:pt x="52" y="2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70" name="Freeform 156"/>
            <p:cNvSpPr>
              <a:spLocks noEditPoints="1"/>
            </p:cNvSpPr>
            <p:nvPr/>
          </p:nvSpPr>
          <p:spPr bwMode="auto">
            <a:xfrm>
              <a:off x="9719093" y="4496381"/>
              <a:ext cx="205289" cy="152469"/>
            </a:xfrm>
            <a:custGeom>
              <a:avLst/>
              <a:gdLst>
                <a:gd name="T0" fmla="*/ 0 w 68"/>
                <a:gd name="T1" fmla="*/ 2 h 49"/>
                <a:gd name="T2" fmla="*/ 11 w 68"/>
                <a:gd name="T3" fmla="*/ 14 h 49"/>
                <a:gd name="T4" fmla="*/ 0 w 68"/>
                <a:gd name="T5" fmla="*/ 2 h 49"/>
                <a:gd name="T6" fmla="*/ 16 w 68"/>
                <a:gd name="T7" fmla="*/ 13 h 49"/>
                <a:gd name="T8" fmla="*/ 23 w 68"/>
                <a:gd name="T9" fmla="*/ 18 h 49"/>
                <a:gd name="T10" fmla="*/ 16 w 68"/>
                <a:gd name="T11" fmla="*/ 13 h 49"/>
                <a:gd name="T12" fmla="*/ 44 w 68"/>
                <a:gd name="T13" fmla="*/ 28 h 49"/>
                <a:gd name="T14" fmla="*/ 32 w 68"/>
                <a:gd name="T15" fmla="*/ 21 h 49"/>
                <a:gd name="T16" fmla="*/ 44 w 68"/>
                <a:gd name="T17" fmla="*/ 28 h 49"/>
                <a:gd name="T18" fmla="*/ 43 w 68"/>
                <a:gd name="T19" fmla="*/ 36 h 49"/>
                <a:gd name="T20" fmla="*/ 51 w 68"/>
                <a:gd name="T21" fmla="*/ 40 h 49"/>
                <a:gd name="T22" fmla="*/ 43 w 68"/>
                <a:gd name="T23" fmla="*/ 36 h 49"/>
                <a:gd name="T24" fmla="*/ 58 w 68"/>
                <a:gd name="T25" fmla="*/ 44 h 49"/>
                <a:gd name="T26" fmla="*/ 66 w 68"/>
                <a:gd name="T27" fmla="*/ 48 h 49"/>
                <a:gd name="T28" fmla="*/ 58 w 68"/>
                <a:gd name="T29" fmla="*/ 44 h 49"/>
                <a:gd name="T30" fmla="*/ 52 w 68"/>
                <a:gd name="T31" fmla="*/ 27 h 49"/>
                <a:gd name="T32" fmla="*/ 58 w 68"/>
                <a:gd name="T33" fmla="*/ 39 h 49"/>
                <a:gd name="T34" fmla="*/ 52 w 68"/>
                <a:gd name="T35" fmla="*/ 2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9">
                  <a:moveTo>
                    <a:pt x="0" y="2"/>
                  </a:moveTo>
                  <a:cubicBezTo>
                    <a:pt x="0" y="4"/>
                    <a:pt x="8" y="16"/>
                    <a:pt x="11" y="14"/>
                  </a:cubicBezTo>
                  <a:cubicBezTo>
                    <a:pt x="16" y="11"/>
                    <a:pt x="1" y="0"/>
                    <a:pt x="0" y="2"/>
                  </a:cubicBezTo>
                  <a:close/>
                  <a:moveTo>
                    <a:pt x="16" y="13"/>
                  </a:moveTo>
                  <a:cubicBezTo>
                    <a:pt x="16" y="14"/>
                    <a:pt x="22" y="19"/>
                    <a:pt x="23" y="18"/>
                  </a:cubicBezTo>
                  <a:cubicBezTo>
                    <a:pt x="25" y="18"/>
                    <a:pt x="17" y="11"/>
                    <a:pt x="16" y="13"/>
                  </a:cubicBezTo>
                  <a:close/>
                  <a:moveTo>
                    <a:pt x="44" y="28"/>
                  </a:moveTo>
                  <a:cubicBezTo>
                    <a:pt x="46" y="26"/>
                    <a:pt x="33" y="19"/>
                    <a:pt x="32" y="21"/>
                  </a:cubicBezTo>
                  <a:cubicBezTo>
                    <a:pt x="32" y="23"/>
                    <a:pt x="42" y="29"/>
                    <a:pt x="44" y="28"/>
                  </a:cubicBezTo>
                  <a:close/>
                  <a:moveTo>
                    <a:pt x="43" y="36"/>
                  </a:moveTo>
                  <a:cubicBezTo>
                    <a:pt x="44" y="39"/>
                    <a:pt x="49" y="42"/>
                    <a:pt x="51" y="40"/>
                  </a:cubicBezTo>
                  <a:cubicBezTo>
                    <a:pt x="54" y="39"/>
                    <a:pt x="42" y="32"/>
                    <a:pt x="43" y="36"/>
                  </a:cubicBezTo>
                  <a:close/>
                  <a:moveTo>
                    <a:pt x="58" y="44"/>
                  </a:moveTo>
                  <a:cubicBezTo>
                    <a:pt x="58" y="45"/>
                    <a:pt x="63" y="49"/>
                    <a:pt x="66" y="48"/>
                  </a:cubicBezTo>
                  <a:cubicBezTo>
                    <a:pt x="68" y="46"/>
                    <a:pt x="57" y="42"/>
                    <a:pt x="58" y="44"/>
                  </a:cubicBezTo>
                  <a:close/>
                  <a:moveTo>
                    <a:pt x="52" y="27"/>
                  </a:moveTo>
                  <a:cubicBezTo>
                    <a:pt x="50" y="31"/>
                    <a:pt x="57" y="38"/>
                    <a:pt x="58" y="39"/>
                  </a:cubicBezTo>
                  <a:cubicBezTo>
                    <a:pt x="59" y="39"/>
                    <a:pt x="53" y="24"/>
                    <a:pt x="52" y="2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71" name="Freeform 158"/>
            <p:cNvSpPr>
              <a:spLocks noEditPoints="1"/>
            </p:cNvSpPr>
            <p:nvPr/>
          </p:nvSpPr>
          <p:spPr bwMode="auto">
            <a:xfrm>
              <a:off x="10014914" y="5317874"/>
              <a:ext cx="316222" cy="389059"/>
            </a:xfrm>
            <a:custGeom>
              <a:avLst/>
              <a:gdLst>
                <a:gd name="T0" fmla="*/ 65 w 105"/>
                <a:gd name="T1" fmla="*/ 60 h 125"/>
                <a:gd name="T2" fmla="*/ 58 w 105"/>
                <a:gd name="T3" fmla="*/ 63 h 125"/>
                <a:gd name="T4" fmla="*/ 50 w 105"/>
                <a:gd name="T5" fmla="*/ 59 h 125"/>
                <a:gd name="T6" fmla="*/ 46 w 105"/>
                <a:gd name="T7" fmla="*/ 66 h 125"/>
                <a:gd name="T8" fmla="*/ 39 w 105"/>
                <a:gd name="T9" fmla="*/ 78 h 125"/>
                <a:gd name="T10" fmla="*/ 16 w 105"/>
                <a:gd name="T11" fmla="*/ 94 h 125"/>
                <a:gd name="T12" fmla="*/ 5 w 105"/>
                <a:gd name="T13" fmla="*/ 104 h 125"/>
                <a:gd name="T14" fmla="*/ 3 w 105"/>
                <a:gd name="T15" fmla="*/ 113 h 125"/>
                <a:gd name="T16" fmla="*/ 11 w 105"/>
                <a:gd name="T17" fmla="*/ 116 h 125"/>
                <a:gd name="T18" fmla="*/ 17 w 105"/>
                <a:gd name="T19" fmla="*/ 119 h 125"/>
                <a:gd name="T20" fmla="*/ 32 w 105"/>
                <a:gd name="T21" fmla="*/ 115 h 125"/>
                <a:gd name="T22" fmla="*/ 38 w 105"/>
                <a:gd name="T23" fmla="*/ 105 h 125"/>
                <a:gd name="T24" fmla="*/ 42 w 105"/>
                <a:gd name="T25" fmla="*/ 96 h 125"/>
                <a:gd name="T26" fmla="*/ 51 w 105"/>
                <a:gd name="T27" fmla="*/ 91 h 125"/>
                <a:gd name="T28" fmla="*/ 54 w 105"/>
                <a:gd name="T29" fmla="*/ 86 h 125"/>
                <a:gd name="T30" fmla="*/ 60 w 105"/>
                <a:gd name="T31" fmla="*/ 78 h 125"/>
                <a:gd name="T32" fmla="*/ 66 w 105"/>
                <a:gd name="T33" fmla="*/ 67 h 125"/>
                <a:gd name="T34" fmla="*/ 65 w 105"/>
                <a:gd name="T35" fmla="*/ 60 h 125"/>
                <a:gd name="T36" fmla="*/ 11 w 105"/>
                <a:gd name="T37" fmla="*/ 125 h 125"/>
                <a:gd name="T38" fmla="*/ 14 w 105"/>
                <a:gd name="T39" fmla="*/ 121 h 125"/>
                <a:gd name="T40" fmla="*/ 11 w 105"/>
                <a:gd name="T41" fmla="*/ 125 h 125"/>
                <a:gd name="T42" fmla="*/ 96 w 105"/>
                <a:gd name="T43" fmla="*/ 30 h 125"/>
                <a:gd name="T44" fmla="*/ 87 w 105"/>
                <a:gd name="T45" fmla="*/ 30 h 125"/>
                <a:gd name="T46" fmla="*/ 82 w 105"/>
                <a:gd name="T47" fmla="*/ 25 h 125"/>
                <a:gd name="T48" fmla="*/ 79 w 105"/>
                <a:gd name="T49" fmla="*/ 18 h 125"/>
                <a:gd name="T50" fmla="*/ 78 w 105"/>
                <a:gd name="T51" fmla="*/ 23 h 125"/>
                <a:gd name="T52" fmla="*/ 75 w 105"/>
                <a:gd name="T53" fmla="*/ 21 h 125"/>
                <a:gd name="T54" fmla="*/ 72 w 105"/>
                <a:gd name="T55" fmla="*/ 15 h 125"/>
                <a:gd name="T56" fmla="*/ 69 w 105"/>
                <a:gd name="T57" fmla="*/ 7 h 125"/>
                <a:gd name="T58" fmla="*/ 58 w 105"/>
                <a:gd name="T59" fmla="*/ 0 h 125"/>
                <a:gd name="T60" fmla="*/ 61 w 105"/>
                <a:gd name="T61" fmla="*/ 9 h 125"/>
                <a:gd name="T62" fmla="*/ 67 w 105"/>
                <a:gd name="T63" fmla="*/ 15 h 125"/>
                <a:gd name="T64" fmla="*/ 72 w 105"/>
                <a:gd name="T65" fmla="*/ 21 h 125"/>
                <a:gd name="T66" fmla="*/ 70 w 105"/>
                <a:gd name="T67" fmla="*/ 34 h 125"/>
                <a:gd name="T68" fmla="*/ 64 w 105"/>
                <a:gd name="T69" fmla="*/ 42 h 125"/>
                <a:gd name="T70" fmla="*/ 75 w 105"/>
                <a:gd name="T71" fmla="*/ 52 h 125"/>
                <a:gd name="T72" fmla="*/ 72 w 105"/>
                <a:gd name="T73" fmla="*/ 65 h 125"/>
                <a:gd name="T74" fmla="*/ 80 w 105"/>
                <a:gd name="T75" fmla="*/ 66 h 125"/>
                <a:gd name="T76" fmla="*/ 89 w 105"/>
                <a:gd name="T77" fmla="*/ 53 h 125"/>
                <a:gd name="T78" fmla="*/ 92 w 105"/>
                <a:gd name="T79" fmla="*/ 44 h 125"/>
                <a:gd name="T80" fmla="*/ 98 w 105"/>
                <a:gd name="T81" fmla="*/ 43 h 125"/>
                <a:gd name="T82" fmla="*/ 101 w 105"/>
                <a:gd name="T83" fmla="*/ 37 h 125"/>
                <a:gd name="T84" fmla="*/ 104 w 105"/>
                <a:gd name="T85" fmla="*/ 30 h 125"/>
                <a:gd name="T86" fmla="*/ 96 w 105"/>
                <a:gd name="T87" fmla="*/ 3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5" h="125">
                  <a:moveTo>
                    <a:pt x="65" y="60"/>
                  </a:moveTo>
                  <a:cubicBezTo>
                    <a:pt x="63" y="59"/>
                    <a:pt x="61" y="61"/>
                    <a:pt x="58" y="63"/>
                  </a:cubicBezTo>
                  <a:cubicBezTo>
                    <a:pt x="56" y="64"/>
                    <a:pt x="54" y="56"/>
                    <a:pt x="50" y="59"/>
                  </a:cubicBezTo>
                  <a:cubicBezTo>
                    <a:pt x="47" y="62"/>
                    <a:pt x="50" y="63"/>
                    <a:pt x="46" y="66"/>
                  </a:cubicBezTo>
                  <a:cubicBezTo>
                    <a:pt x="42" y="70"/>
                    <a:pt x="44" y="71"/>
                    <a:pt x="39" y="78"/>
                  </a:cubicBezTo>
                  <a:cubicBezTo>
                    <a:pt x="34" y="85"/>
                    <a:pt x="18" y="90"/>
                    <a:pt x="16" y="94"/>
                  </a:cubicBezTo>
                  <a:cubicBezTo>
                    <a:pt x="13" y="97"/>
                    <a:pt x="5" y="101"/>
                    <a:pt x="5" y="104"/>
                  </a:cubicBezTo>
                  <a:cubicBezTo>
                    <a:pt x="5" y="107"/>
                    <a:pt x="0" y="109"/>
                    <a:pt x="3" y="113"/>
                  </a:cubicBezTo>
                  <a:cubicBezTo>
                    <a:pt x="5" y="116"/>
                    <a:pt x="8" y="114"/>
                    <a:pt x="11" y="116"/>
                  </a:cubicBezTo>
                  <a:cubicBezTo>
                    <a:pt x="13" y="119"/>
                    <a:pt x="16" y="116"/>
                    <a:pt x="17" y="119"/>
                  </a:cubicBezTo>
                  <a:cubicBezTo>
                    <a:pt x="18" y="121"/>
                    <a:pt x="26" y="121"/>
                    <a:pt x="32" y="115"/>
                  </a:cubicBezTo>
                  <a:cubicBezTo>
                    <a:pt x="38" y="109"/>
                    <a:pt x="35" y="107"/>
                    <a:pt x="38" y="105"/>
                  </a:cubicBezTo>
                  <a:cubicBezTo>
                    <a:pt x="40" y="104"/>
                    <a:pt x="41" y="99"/>
                    <a:pt x="42" y="96"/>
                  </a:cubicBezTo>
                  <a:cubicBezTo>
                    <a:pt x="44" y="94"/>
                    <a:pt x="45" y="91"/>
                    <a:pt x="51" y="91"/>
                  </a:cubicBezTo>
                  <a:cubicBezTo>
                    <a:pt x="58" y="91"/>
                    <a:pt x="55" y="89"/>
                    <a:pt x="54" y="86"/>
                  </a:cubicBezTo>
                  <a:cubicBezTo>
                    <a:pt x="54" y="83"/>
                    <a:pt x="60" y="82"/>
                    <a:pt x="60" y="78"/>
                  </a:cubicBezTo>
                  <a:cubicBezTo>
                    <a:pt x="60" y="74"/>
                    <a:pt x="68" y="71"/>
                    <a:pt x="66" y="67"/>
                  </a:cubicBezTo>
                  <a:cubicBezTo>
                    <a:pt x="65" y="64"/>
                    <a:pt x="68" y="62"/>
                    <a:pt x="65" y="60"/>
                  </a:cubicBezTo>
                  <a:close/>
                  <a:moveTo>
                    <a:pt x="11" y="125"/>
                  </a:moveTo>
                  <a:cubicBezTo>
                    <a:pt x="13" y="125"/>
                    <a:pt x="17" y="124"/>
                    <a:pt x="14" y="121"/>
                  </a:cubicBezTo>
                  <a:cubicBezTo>
                    <a:pt x="12" y="118"/>
                    <a:pt x="8" y="124"/>
                    <a:pt x="11" y="125"/>
                  </a:cubicBezTo>
                  <a:close/>
                  <a:moveTo>
                    <a:pt x="96" y="30"/>
                  </a:moveTo>
                  <a:cubicBezTo>
                    <a:pt x="94" y="33"/>
                    <a:pt x="91" y="30"/>
                    <a:pt x="87" y="30"/>
                  </a:cubicBezTo>
                  <a:cubicBezTo>
                    <a:pt x="84" y="30"/>
                    <a:pt x="82" y="27"/>
                    <a:pt x="82" y="25"/>
                  </a:cubicBezTo>
                  <a:cubicBezTo>
                    <a:pt x="82" y="22"/>
                    <a:pt x="82" y="18"/>
                    <a:pt x="79" y="18"/>
                  </a:cubicBezTo>
                  <a:cubicBezTo>
                    <a:pt x="76" y="18"/>
                    <a:pt x="80" y="21"/>
                    <a:pt x="78" y="23"/>
                  </a:cubicBezTo>
                  <a:cubicBezTo>
                    <a:pt x="77" y="24"/>
                    <a:pt x="77" y="21"/>
                    <a:pt x="75" y="21"/>
                  </a:cubicBezTo>
                  <a:cubicBezTo>
                    <a:pt x="74" y="21"/>
                    <a:pt x="72" y="19"/>
                    <a:pt x="72" y="15"/>
                  </a:cubicBezTo>
                  <a:cubicBezTo>
                    <a:pt x="72" y="11"/>
                    <a:pt x="69" y="12"/>
                    <a:pt x="69" y="7"/>
                  </a:cubicBezTo>
                  <a:cubicBezTo>
                    <a:pt x="69" y="3"/>
                    <a:pt x="62" y="0"/>
                    <a:pt x="58" y="0"/>
                  </a:cubicBezTo>
                  <a:cubicBezTo>
                    <a:pt x="55" y="0"/>
                    <a:pt x="59" y="7"/>
                    <a:pt x="61" y="9"/>
                  </a:cubicBezTo>
                  <a:cubicBezTo>
                    <a:pt x="63" y="11"/>
                    <a:pt x="67" y="13"/>
                    <a:pt x="67" y="15"/>
                  </a:cubicBezTo>
                  <a:cubicBezTo>
                    <a:pt x="67" y="16"/>
                    <a:pt x="70" y="21"/>
                    <a:pt x="72" y="21"/>
                  </a:cubicBezTo>
                  <a:cubicBezTo>
                    <a:pt x="74" y="22"/>
                    <a:pt x="70" y="29"/>
                    <a:pt x="70" y="34"/>
                  </a:cubicBezTo>
                  <a:cubicBezTo>
                    <a:pt x="70" y="39"/>
                    <a:pt x="66" y="38"/>
                    <a:pt x="64" y="42"/>
                  </a:cubicBezTo>
                  <a:cubicBezTo>
                    <a:pt x="61" y="45"/>
                    <a:pt x="71" y="48"/>
                    <a:pt x="75" y="52"/>
                  </a:cubicBezTo>
                  <a:cubicBezTo>
                    <a:pt x="79" y="55"/>
                    <a:pt x="71" y="63"/>
                    <a:pt x="72" y="65"/>
                  </a:cubicBezTo>
                  <a:cubicBezTo>
                    <a:pt x="73" y="66"/>
                    <a:pt x="76" y="67"/>
                    <a:pt x="80" y="66"/>
                  </a:cubicBezTo>
                  <a:cubicBezTo>
                    <a:pt x="84" y="65"/>
                    <a:pt x="86" y="56"/>
                    <a:pt x="89" y="53"/>
                  </a:cubicBezTo>
                  <a:cubicBezTo>
                    <a:pt x="92" y="51"/>
                    <a:pt x="90" y="46"/>
                    <a:pt x="92" y="44"/>
                  </a:cubicBezTo>
                  <a:cubicBezTo>
                    <a:pt x="93" y="42"/>
                    <a:pt x="95" y="43"/>
                    <a:pt x="98" y="43"/>
                  </a:cubicBezTo>
                  <a:cubicBezTo>
                    <a:pt x="100" y="43"/>
                    <a:pt x="98" y="37"/>
                    <a:pt x="101" y="37"/>
                  </a:cubicBezTo>
                  <a:cubicBezTo>
                    <a:pt x="104" y="37"/>
                    <a:pt x="102" y="34"/>
                    <a:pt x="104" y="30"/>
                  </a:cubicBezTo>
                  <a:cubicBezTo>
                    <a:pt x="105" y="26"/>
                    <a:pt x="97" y="28"/>
                    <a:pt x="96" y="3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72" name="Freeform 159"/>
            <p:cNvSpPr>
              <a:spLocks/>
            </p:cNvSpPr>
            <p:nvPr/>
          </p:nvSpPr>
          <p:spPr bwMode="auto">
            <a:xfrm>
              <a:off x="7140863" y="3149134"/>
              <a:ext cx="364675" cy="236590"/>
            </a:xfrm>
            <a:custGeom>
              <a:avLst/>
              <a:gdLst>
                <a:gd name="T0" fmla="*/ 120 w 121"/>
                <a:gd name="T1" fmla="*/ 48 h 76"/>
                <a:gd name="T2" fmla="*/ 113 w 121"/>
                <a:gd name="T3" fmla="*/ 45 h 76"/>
                <a:gd name="T4" fmla="*/ 104 w 121"/>
                <a:gd name="T5" fmla="*/ 40 h 76"/>
                <a:gd name="T6" fmla="*/ 94 w 121"/>
                <a:gd name="T7" fmla="*/ 34 h 76"/>
                <a:gd name="T8" fmla="*/ 86 w 121"/>
                <a:gd name="T9" fmla="*/ 28 h 76"/>
                <a:gd name="T10" fmla="*/ 82 w 121"/>
                <a:gd name="T11" fmla="*/ 21 h 76"/>
                <a:gd name="T12" fmla="*/ 79 w 121"/>
                <a:gd name="T13" fmla="*/ 15 h 76"/>
                <a:gd name="T14" fmla="*/ 66 w 121"/>
                <a:gd name="T15" fmla="*/ 14 h 76"/>
                <a:gd name="T16" fmla="*/ 63 w 121"/>
                <a:gd name="T17" fmla="*/ 5 h 76"/>
                <a:gd name="T18" fmla="*/ 57 w 121"/>
                <a:gd name="T19" fmla="*/ 3 h 76"/>
                <a:gd name="T20" fmla="*/ 51 w 121"/>
                <a:gd name="T21" fmla="*/ 1 h 76"/>
                <a:gd name="T22" fmla="*/ 47 w 121"/>
                <a:gd name="T23" fmla="*/ 3 h 76"/>
                <a:gd name="T24" fmla="*/ 44 w 121"/>
                <a:gd name="T25" fmla="*/ 6 h 76"/>
                <a:gd name="T26" fmla="*/ 38 w 121"/>
                <a:gd name="T27" fmla="*/ 10 h 76"/>
                <a:gd name="T28" fmla="*/ 35 w 121"/>
                <a:gd name="T29" fmla="*/ 14 h 76"/>
                <a:gd name="T30" fmla="*/ 29 w 121"/>
                <a:gd name="T31" fmla="*/ 13 h 76"/>
                <a:gd name="T32" fmla="*/ 23 w 121"/>
                <a:gd name="T33" fmla="*/ 12 h 76"/>
                <a:gd name="T34" fmla="*/ 13 w 121"/>
                <a:gd name="T35" fmla="*/ 4 h 76"/>
                <a:gd name="T36" fmla="*/ 4 w 121"/>
                <a:gd name="T37" fmla="*/ 8 h 76"/>
                <a:gd name="T38" fmla="*/ 8 w 121"/>
                <a:gd name="T39" fmla="*/ 7 h 76"/>
                <a:gd name="T40" fmla="*/ 15 w 121"/>
                <a:gd name="T41" fmla="*/ 14 h 76"/>
                <a:gd name="T42" fmla="*/ 19 w 121"/>
                <a:gd name="T43" fmla="*/ 19 h 76"/>
                <a:gd name="T44" fmla="*/ 10 w 121"/>
                <a:gd name="T45" fmla="*/ 21 h 76"/>
                <a:gd name="T46" fmla="*/ 3 w 121"/>
                <a:gd name="T47" fmla="*/ 21 h 76"/>
                <a:gd name="T48" fmla="*/ 4 w 121"/>
                <a:gd name="T49" fmla="*/ 28 h 76"/>
                <a:gd name="T50" fmla="*/ 5 w 121"/>
                <a:gd name="T51" fmla="*/ 33 h 76"/>
                <a:gd name="T52" fmla="*/ 10 w 121"/>
                <a:gd name="T53" fmla="*/ 35 h 76"/>
                <a:gd name="T54" fmla="*/ 11 w 121"/>
                <a:gd name="T55" fmla="*/ 42 h 76"/>
                <a:gd name="T56" fmla="*/ 11 w 121"/>
                <a:gd name="T57" fmla="*/ 53 h 76"/>
                <a:gd name="T58" fmla="*/ 18 w 121"/>
                <a:gd name="T59" fmla="*/ 52 h 76"/>
                <a:gd name="T60" fmla="*/ 26 w 121"/>
                <a:gd name="T61" fmla="*/ 47 h 76"/>
                <a:gd name="T62" fmla="*/ 32 w 121"/>
                <a:gd name="T63" fmla="*/ 46 h 76"/>
                <a:gd name="T64" fmla="*/ 41 w 121"/>
                <a:gd name="T65" fmla="*/ 46 h 76"/>
                <a:gd name="T66" fmla="*/ 48 w 121"/>
                <a:gd name="T67" fmla="*/ 49 h 76"/>
                <a:gd name="T68" fmla="*/ 52 w 121"/>
                <a:gd name="T69" fmla="*/ 51 h 76"/>
                <a:gd name="T70" fmla="*/ 59 w 121"/>
                <a:gd name="T71" fmla="*/ 53 h 76"/>
                <a:gd name="T72" fmla="*/ 63 w 121"/>
                <a:gd name="T73" fmla="*/ 56 h 76"/>
                <a:gd name="T74" fmla="*/ 68 w 121"/>
                <a:gd name="T75" fmla="*/ 61 h 76"/>
                <a:gd name="T76" fmla="*/ 74 w 121"/>
                <a:gd name="T77" fmla="*/ 62 h 76"/>
                <a:gd name="T78" fmla="*/ 76 w 121"/>
                <a:gd name="T79" fmla="*/ 72 h 76"/>
                <a:gd name="T80" fmla="*/ 78 w 121"/>
                <a:gd name="T81" fmla="*/ 72 h 76"/>
                <a:gd name="T82" fmla="*/ 84 w 121"/>
                <a:gd name="T83" fmla="*/ 74 h 76"/>
                <a:gd name="T84" fmla="*/ 91 w 121"/>
                <a:gd name="T85" fmla="*/ 71 h 76"/>
                <a:gd name="T86" fmla="*/ 103 w 121"/>
                <a:gd name="T87" fmla="*/ 64 h 76"/>
                <a:gd name="T88" fmla="*/ 108 w 121"/>
                <a:gd name="T89" fmla="*/ 56 h 76"/>
                <a:gd name="T90" fmla="*/ 115 w 121"/>
                <a:gd name="T91" fmla="*/ 52 h 76"/>
                <a:gd name="T92" fmla="*/ 121 w 121"/>
                <a:gd name="T93" fmla="*/ 53 h 76"/>
                <a:gd name="T94" fmla="*/ 120 w 121"/>
                <a:gd name="T95"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1" h="76">
                  <a:moveTo>
                    <a:pt x="120" y="48"/>
                  </a:moveTo>
                  <a:cubicBezTo>
                    <a:pt x="120" y="48"/>
                    <a:pt x="115" y="45"/>
                    <a:pt x="113" y="45"/>
                  </a:cubicBezTo>
                  <a:cubicBezTo>
                    <a:pt x="111" y="46"/>
                    <a:pt x="107" y="41"/>
                    <a:pt x="104" y="40"/>
                  </a:cubicBezTo>
                  <a:cubicBezTo>
                    <a:pt x="100" y="38"/>
                    <a:pt x="96" y="36"/>
                    <a:pt x="94" y="34"/>
                  </a:cubicBezTo>
                  <a:cubicBezTo>
                    <a:pt x="93" y="32"/>
                    <a:pt x="87" y="29"/>
                    <a:pt x="86" y="28"/>
                  </a:cubicBezTo>
                  <a:cubicBezTo>
                    <a:pt x="85" y="26"/>
                    <a:pt x="84" y="23"/>
                    <a:pt x="82" y="21"/>
                  </a:cubicBezTo>
                  <a:cubicBezTo>
                    <a:pt x="80" y="18"/>
                    <a:pt x="80" y="15"/>
                    <a:pt x="79" y="15"/>
                  </a:cubicBezTo>
                  <a:cubicBezTo>
                    <a:pt x="77" y="15"/>
                    <a:pt x="66" y="15"/>
                    <a:pt x="66" y="14"/>
                  </a:cubicBezTo>
                  <a:cubicBezTo>
                    <a:pt x="66" y="12"/>
                    <a:pt x="65" y="5"/>
                    <a:pt x="63" y="5"/>
                  </a:cubicBezTo>
                  <a:cubicBezTo>
                    <a:pt x="61" y="4"/>
                    <a:pt x="58" y="4"/>
                    <a:pt x="57" y="3"/>
                  </a:cubicBezTo>
                  <a:cubicBezTo>
                    <a:pt x="55" y="1"/>
                    <a:pt x="51" y="0"/>
                    <a:pt x="51" y="1"/>
                  </a:cubicBezTo>
                  <a:cubicBezTo>
                    <a:pt x="50" y="2"/>
                    <a:pt x="48" y="3"/>
                    <a:pt x="47" y="3"/>
                  </a:cubicBezTo>
                  <a:cubicBezTo>
                    <a:pt x="46" y="3"/>
                    <a:pt x="47" y="6"/>
                    <a:pt x="44" y="6"/>
                  </a:cubicBezTo>
                  <a:cubicBezTo>
                    <a:pt x="42" y="6"/>
                    <a:pt x="38" y="9"/>
                    <a:pt x="38" y="10"/>
                  </a:cubicBezTo>
                  <a:cubicBezTo>
                    <a:pt x="38" y="12"/>
                    <a:pt x="38" y="15"/>
                    <a:pt x="35" y="14"/>
                  </a:cubicBezTo>
                  <a:cubicBezTo>
                    <a:pt x="34" y="14"/>
                    <a:pt x="31" y="14"/>
                    <a:pt x="29" y="13"/>
                  </a:cubicBezTo>
                  <a:cubicBezTo>
                    <a:pt x="29" y="13"/>
                    <a:pt x="26" y="15"/>
                    <a:pt x="23" y="12"/>
                  </a:cubicBezTo>
                  <a:cubicBezTo>
                    <a:pt x="20" y="8"/>
                    <a:pt x="16" y="4"/>
                    <a:pt x="13" y="4"/>
                  </a:cubicBezTo>
                  <a:cubicBezTo>
                    <a:pt x="11" y="4"/>
                    <a:pt x="3" y="4"/>
                    <a:pt x="4" y="8"/>
                  </a:cubicBezTo>
                  <a:cubicBezTo>
                    <a:pt x="5" y="7"/>
                    <a:pt x="6" y="7"/>
                    <a:pt x="8" y="7"/>
                  </a:cubicBezTo>
                  <a:cubicBezTo>
                    <a:pt x="14" y="7"/>
                    <a:pt x="12" y="14"/>
                    <a:pt x="15" y="14"/>
                  </a:cubicBezTo>
                  <a:cubicBezTo>
                    <a:pt x="18" y="15"/>
                    <a:pt x="22" y="20"/>
                    <a:pt x="19" y="19"/>
                  </a:cubicBezTo>
                  <a:cubicBezTo>
                    <a:pt x="16" y="19"/>
                    <a:pt x="13" y="22"/>
                    <a:pt x="10" y="21"/>
                  </a:cubicBezTo>
                  <a:cubicBezTo>
                    <a:pt x="7" y="20"/>
                    <a:pt x="4" y="18"/>
                    <a:pt x="3" y="21"/>
                  </a:cubicBezTo>
                  <a:cubicBezTo>
                    <a:pt x="2" y="25"/>
                    <a:pt x="0" y="28"/>
                    <a:pt x="4" y="28"/>
                  </a:cubicBezTo>
                  <a:cubicBezTo>
                    <a:pt x="8" y="28"/>
                    <a:pt x="8" y="31"/>
                    <a:pt x="5" y="33"/>
                  </a:cubicBezTo>
                  <a:cubicBezTo>
                    <a:pt x="2" y="36"/>
                    <a:pt x="9" y="33"/>
                    <a:pt x="10" y="35"/>
                  </a:cubicBezTo>
                  <a:cubicBezTo>
                    <a:pt x="10" y="38"/>
                    <a:pt x="12" y="38"/>
                    <a:pt x="11" y="42"/>
                  </a:cubicBezTo>
                  <a:cubicBezTo>
                    <a:pt x="11" y="45"/>
                    <a:pt x="11" y="50"/>
                    <a:pt x="11" y="53"/>
                  </a:cubicBezTo>
                  <a:cubicBezTo>
                    <a:pt x="14" y="53"/>
                    <a:pt x="18" y="53"/>
                    <a:pt x="18" y="52"/>
                  </a:cubicBezTo>
                  <a:cubicBezTo>
                    <a:pt x="20" y="50"/>
                    <a:pt x="24" y="47"/>
                    <a:pt x="26" y="47"/>
                  </a:cubicBezTo>
                  <a:cubicBezTo>
                    <a:pt x="28" y="47"/>
                    <a:pt x="31" y="48"/>
                    <a:pt x="32" y="46"/>
                  </a:cubicBezTo>
                  <a:cubicBezTo>
                    <a:pt x="33" y="44"/>
                    <a:pt x="40" y="45"/>
                    <a:pt x="41" y="46"/>
                  </a:cubicBezTo>
                  <a:cubicBezTo>
                    <a:pt x="43" y="48"/>
                    <a:pt x="47" y="49"/>
                    <a:pt x="48" y="49"/>
                  </a:cubicBezTo>
                  <a:cubicBezTo>
                    <a:pt x="49" y="49"/>
                    <a:pt x="49" y="51"/>
                    <a:pt x="52" y="51"/>
                  </a:cubicBezTo>
                  <a:cubicBezTo>
                    <a:pt x="54" y="51"/>
                    <a:pt x="59" y="52"/>
                    <a:pt x="59" y="53"/>
                  </a:cubicBezTo>
                  <a:cubicBezTo>
                    <a:pt x="59" y="55"/>
                    <a:pt x="61" y="56"/>
                    <a:pt x="63" y="56"/>
                  </a:cubicBezTo>
                  <a:cubicBezTo>
                    <a:pt x="65" y="56"/>
                    <a:pt x="66" y="61"/>
                    <a:pt x="68" y="61"/>
                  </a:cubicBezTo>
                  <a:cubicBezTo>
                    <a:pt x="70" y="61"/>
                    <a:pt x="74" y="61"/>
                    <a:pt x="74" y="62"/>
                  </a:cubicBezTo>
                  <a:cubicBezTo>
                    <a:pt x="74" y="63"/>
                    <a:pt x="75" y="69"/>
                    <a:pt x="76" y="72"/>
                  </a:cubicBezTo>
                  <a:cubicBezTo>
                    <a:pt x="77" y="72"/>
                    <a:pt x="77" y="72"/>
                    <a:pt x="78" y="72"/>
                  </a:cubicBezTo>
                  <a:cubicBezTo>
                    <a:pt x="79" y="73"/>
                    <a:pt x="83" y="71"/>
                    <a:pt x="84" y="74"/>
                  </a:cubicBezTo>
                  <a:cubicBezTo>
                    <a:pt x="84" y="76"/>
                    <a:pt x="91" y="75"/>
                    <a:pt x="91" y="71"/>
                  </a:cubicBezTo>
                  <a:cubicBezTo>
                    <a:pt x="91" y="67"/>
                    <a:pt x="102" y="67"/>
                    <a:pt x="103" y="64"/>
                  </a:cubicBezTo>
                  <a:cubicBezTo>
                    <a:pt x="104" y="61"/>
                    <a:pt x="105" y="55"/>
                    <a:pt x="108" y="56"/>
                  </a:cubicBezTo>
                  <a:cubicBezTo>
                    <a:pt x="111" y="57"/>
                    <a:pt x="112" y="52"/>
                    <a:pt x="115" y="52"/>
                  </a:cubicBezTo>
                  <a:cubicBezTo>
                    <a:pt x="117" y="52"/>
                    <a:pt x="118" y="54"/>
                    <a:pt x="121" y="53"/>
                  </a:cubicBezTo>
                  <a:lnTo>
                    <a:pt x="120" y="4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73" name="Freeform 160"/>
            <p:cNvSpPr>
              <a:spLocks/>
            </p:cNvSpPr>
            <p:nvPr/>
          </p:nvSpPr>
          <p:spPr bwMode="auto">
            <a:xfrm>
              <a:off x="6921547" y="3235885"/>
              <a:ext cx="503660" cy="436377"/>
            </a:xfrm>
            <a:custGeom>
              <a:avLst/>
              <a:gdLst>
                <a:gd name="T0" fmla="*/ 162 w 167"/>
                <a:gd name="T1" fmla="*/ 121 h 140"/>
                <a:gd name="T2" fmla="*/ 158 w 167"/>
                <a:gd name="T3" fmla="*/ 112 h 140"/>
                <a:gd name="T4" fmla="*/ 149 w 167"/>
                <a:gd name="T5" fmla="*/ 104 h 140"/>
                <a:gd name="T6" fmla="*/ 144 w 167"/>
                <a:gd name="T7" fmla="*/ 97 h 140"/>
                <a:gd name="T8" fmla="*/ 152 w 167"/>
                <a:gd name="T9" fmla="*/ 85 h 140"/>
                <a:gd name="T10" fmla="*/ 144 w 167"/>
                <a:gd name="T11" fmla="*/ 81 h 140"/>
                <a:gd name="T12" fmla="*/ 143 w 167"/>
                <a:gd name="T13" fmla="*/ 71 h 140"/>
                <a:gd name="T14" fmla="*/ 143 w 167"/>
                <a:gd name="T15" fmla="*/ 62 h 140"/>
                <a:gd name="T16" fmla="*/ 144 w 167"/>
                <a:gd name="T17" fmla="*/ 55 h 140"/>
                <a:gd name="T18" fmla="*/ 147 w 167"/>
                <a:gd name="T19" fmla="*/ 48 h 140"/>
                <a:gd name="T20" fmla="*/ 149 w 167"/>
                <a:gd name="T21" fmla="*/ 44 h 140"/>
                <a:gd name="T22" fmla="*/ 147 w 167"/>
                <a:gd name="T23" fmla="*/ 34 h 140"/>
                <a:gd name="T24" fmla="*/ 141 w 167"/>
                <a:gd name="T25" fmla="*/ 33 h 140"/>
                <a:gd name="T26" fmla="*/ 136 w 167"/>
                <a:gd name="T27" fmla="*/ 28 h 140"/>
                <a:gd name="T28" fmla="*/ 132 w 167"/>
                <a:gd name="T29" fmla="*/ 25 h 140"/>
                <a:gd name="T30" fmla="*/ 125 w 167"/>
                <a:gd name="T31" fmla="*/ 23 h 140"/>
                <a:gd name="T32" fmla="*/ 121 w 167"/>
                <a:gd name="T33" fmla="*/ 21 h 140"/>
                <a:gd name="T34" fmla="*/ 114 w 167"/>
                <a:gd name="T35" fmla="*/ 18 h 140"/>
                <a:gd name="T36" fmla="*/ 105 w 167"/>
                <a:gd name="T37" fmla="*/ 18 h 140"/>
                <a:gd name="T38" fmla="*/ 99 w 167"/>
                <a:gd name="T39" fmla="*/ 19 h 140"/>
                <a:gd name="T40" fmla="*/ 91 w 167"/>
                <a:gd name="T41" fmla="*/ 24 h 140"/>
                <a:gd name="T42" fmla="*/ 84 w 167"/>
                <a:gd name="T43" fmla="*/ 25 h 140"/>
                <a:gd name="T44" fmla="*/ 84 w 167"/>
                <a:gd name="T45" fmla="*/ 30 h 140"/>
                <a:gd name="T46" fmla="*/ 66 w 167"/>
                <a:gd name="T47" fmla="*/ 34 h 140"/>
                <a:gd name="T48" fmla="*/ 51 w 167"/>
                <a:gd name="T49" fmla="*/ 25 h 140"/>
                <a:gd name="T50" fmla="*/ 40 w 167"/>
                <a:gd name="T51" fmla="*/ 15 h 140"/>
                <a:gd name="T52" fmla="*/ 34 w 167"/>
                <a:gd name="T53" fmla="*/ 10 h 140"/>
                <a:gd name="T54" fmla="*/ 33 w 167"/>
                <a:gd name="T55" fmla="*/ 3 h 140"/>
                <a:gd name="T56" fmla="*/ 16 w 167"/>
                <a:gd name="T57" fmla="*/ 10 h 140"/>
                <a:gd name="T58" fmla="*/ 10 w 167"/>
                <a:gd name="T59" fmla="*/ 7 h 140"/>
                <a:gd name="T60" fmla="*/ 5 w 167"/>
                <a:gd name="T61" fmla="*/ 0 h 140"/>
                <a:gd name="T62" fmla="*/ 2 w 167"/>
                <a:gd name="T63" fmla="*/ 5 h 140"/>
                <a:gd name="T64" fmla="*/ 2 w 167"/>
                <a:gd name="T65" fmla="*/ 12 h 140"/>
                <a:gd name="T66" fmla="*/ 2 w 167"/>
                <a:gd name="T67" fmla="*/ 21 h 140"/>
                <a:gd name="T68" fmla="*/ 6 w 167"/>
                <a:gd name="T69" fmla="*/ 27 h 140"/>
                <a:gd name="T70" fmla="*/ 9 w 167"/>
                <a:gd name="T71" fmla="*/ 34 h 140"/>
                <a:gd name="T72" fmla="*/ 14 w 167"/>
                <a:gd name="T73" fmla="*/ 39 h 140"/>
                <a:gd name="T74" fmla="*/ 17 w 167"/>
                <a:gd name="T75" fmla="*/ 42 h 140"/>
                <a:gd name="T76" fmla="*/ 16 w 167"/>
                <a:gd name="T77" fmla="*/ 47 h 140"/>
                <a:gd name="T78" fmla="*/ 13 w 167"/>
                <a:gd name="T79" fmla="*/ 53 h 140"/>
                <a:gd name="T80" fmla="*/ 14 w 167"/>
                <a:gd name="T81" fmla="*/ 61 h 140"/>
                <a:gd name="T82" fmla="*/ 18 w 167"/>
                <a:gd name="T83" fmla="*/ 66 h 140"/>
                <a:gd name="T84" fmla="*/ 27 w 167"/>
                <a:gd name="T85" fmla="*/ 72 h 140"/>
                <a:gd name="T86" fmla="*/ 31 w 167"/>
                <a:gd name="T87" fmla="*/ 77 h 140"/>
                <a:gd name="T88" fmla="*/ 31 w 167"/>
                <a:gd name="T89" fmla="*/ 83 h 140"/>
                <a:gd name="T90" fmla="*/ 34 w 167"/>
                <a:gd name="T91" fmla="*/ 88 h 140"/>
                <a:gd name="T92" fmla="*/ 38 w 167"/>
                <a:gd name="T93" fmla="*/ 95 h 140"/>
                <a:gd name="T94" fmla="*/ 40 w 167"/>
                <a:gd name="T95" fmla="*/ 95 h 140"/>
                <a:gd name="T96" fmla="*/ 44 w 167"/>
                <a:gd name="T97" fmla="*/ 94 h 140"/>
                <a:gd name="T98" fmla="*/ 50 w 167"/>
                <a:gd name="T99" fmla="*/ 93 h 140"/>
                <a:gd name="T100" fmla="*/ 59 w 167"/>
                <a:gd name="T101" fmla="*/ 107 h 140"/>
                <a:gd name="T102" fmla="*/ 64 w 167"/>
                <a:gd name="T103" fmla="*/ 114 h 140"/>
                <a:gd name="T104" fmla="*/ 74 w 167"/>
                <a:gd name="T105" fmla="*/ 119 h 140"/>
                <a:gd name="T106" fmla="*/ 93 w 167"/>
                <a:gd name="T107" fmla="*/ 127 h 140"/>
                <a:gd name="T108" fmla="*/ 107 w 167"/>
                <a:gd name="T109" fmla="*/ 123 h 140"/>
                <a:gd name="T110" fmla="*/ 113 w 167"/>
                <a:gd name="T111" fmla="*/ 134 h 140"/>
                <a:gd name="T112" fmla="*/ 142 w 167"/>
                <a:gd name="T113" fmla="*/ 140 h 140"/>
                <a:gd name="T114" fmla="*/ 151 w 167"/>
                <a:gd name="T115" fmla="*/ 140 h 140"/>
                <a:gd name="T116" fmla="*/ 151 w 167"/>
                <a:gd name="T117" fmla="*/ 138 h 140"/>
                <a:gd name="T118" fmla="*/ 156 w 167"/>
                <a:gd name="T119" fmla="*/ 130 h 140"/>
                <a:gd name="T120" fmla="*/ 164 w 167"/>
                <a:gd name="T121" fmla="*/ 127 h 140"/>
                <a:gd name="T122" fmla="*/ 162 w 167"/>
                <a:gd name="T123" fmla="*/ 12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 h="140">
                  <a:moveTo>
                    <a:pt x="162" y="121"/>
                  </a:moveTo>
                  <a:cubicBezTo>
                    <a:pt x="160" y="120"/>
                    <a:pt x="162" y="113"/>
                    <a:pt x="158" y="112"/>
                  </a:cubicBezTo>
                  <a:cubicBezTo>
                    <a:pt x="154" y="110"/>
                    <a:pt x="150" y="107"/>
                    <a:pt x="149" y="104"/>
                  </a:cubicBezTo>
                  <a:cubicBezTo>
                    <a:pt x="148" y="102"/>
                    <a:pt x="143" y="99"/>
                    <a:pt x="144" y="97"/>
                  </a:cubicBezTo>
                  <a:cubicBezTo>
                    <a:pt x="144" y="95"/>
                    <a:pt x="154" y="89"/>
                    <a:pt x="152" y="85"/>
                  </a:cubicBezTo>
                  <a:cubicBezTo>
                    <a:pt x="151" y="81"/>
                    <a:pt x="145" y="82"/>
                    <a:pt x="144" y="81"/>
                  </a:cubicBezTo>
                  <a:cubicBezTo>
                    <a:pt x="143" y="79"/>
                    <a:pt x="144" y="75"/>
                    <a:pt x="143" y="71"/>
                  </a:cubicBezTo>
                  <a:cubicBezTo>
                    <a:pt x="141" y="67"/>
                    <a:pt x="144" y="64"/>
                    <a:pt x="143" y="62"/>
                  </a:cubicBezTo>
                  <a:cubicBezTo>
                    <a:pt x="141" y="60"/>
                    <a:pt x="143" y="56"/>
                    <a:pt x="144" y="55"/>
                  </a:cubicBezTo>
                  <a:cubicBezTo>
                    <a:pt x="144" y="53"/>
                    <a:pt x="147" y="51"/>
                    <a:pt x="147" y="48"/>
                  </a:cubicBezTo>
                  <a:cubicBezTo>
                    <a:pt x="147" y="46"/>
                    <a:pt x="148" y="45"/>
                    <a:pt x="149" y="44"/>
                  </a:cubicBezTo>
                  <a:cubicBezTo>
                    <a:pt x="148" y="41"/>
                    <a:pt x="147" y="35"/>
                    <a:pt x="147" y="34"/>
                  </a:cubicBezTo>
                  <a:cubicBezTo>
                    <a:pt x="147" y="33"/>
                    <a:pt x="143" y="33"/>
                    <a:pt x="141" y="33"/>
                  </a:cubicBezTo>
                  <a:cubicBezTo>
                    <a:pt x="139" y="33"/>
                    <a:pt x="138" y="28"/>
                    <a:pt x="136" y="28"/>
                  </a:cubicBezTo>
                  <a:cubicBezTo>
                    <a:pt x="134" y="28"/>
                    <a:pt x="132" y="27"/>
                    <a:pt x="132" y="25"/>
                  </a:cubicBezTo>
                  <a:cubicBezTo>
                    <a:pt x="132" y="24"/>
                    <a:pt x="127" y="23"/>
                    <a:pt x="125" y="23"/>
                  </a:cubicBezTo>
                  <a:cubicBezTo>
                    <a:pt x="122" y="23"/>
                    <a:pt x="122" y="21"/>
                    <a:pt x="121" y="21"/>
                  </a:cubicBezTo>
                  <a:cubicBezTo>
                    <a:pt x="120" y="21"/>
                    <a:pt x="116" y="20"/>
                    <a:pt x="114" y="18"/>
                  </a:cubicBezTo>
                  <a:cubicBezTo>
                    <a:pt x="113" y="17"/>
                    <a:pt x="106" y="16"/>
                    <a:pt x="105" y="18"/>
                  </a:cubicBezTo>
                  <a:cubicBezTo>
                    <a:pt x="104" y="20"/>
                    <a:pt x="101" y="19"/>
                    <a:pt x="99" y="19"/>
                  </a:cubicBezTo>
                  <a:cubicBezTo>
                    <a:pt x="97" y="19"/>
                    <a:pt x="93" y="22"/>
                    <a:pt x="91" y="24"/>
                  </a:cubicBezTo>
                  <a:cubicBezTo>
                    <a:pt x="91" y="25"/>
                    <a:pt x="87" y="25"/>
                    <a:pt x="84" y="25"/>
                  </a:cubicBezTo>
                  <a:cubicBezTo>
                    <a:pt x="84" y="27"/>
                    <a:pt x="84" y="29"/>
                    <a:pt x="84" y="30"/>
                  </a:cubicBezTo>
                  <a:cubicBezTo>
                    <a:pt x="83" y="32"/>
                    <a:pt x="73" y="34"/>
                    <a:pt x="66" y="34"/>
                  </a:cubicBezTo>
                  <a:cubicBezTo>
                    <a:pt x="59" y="34"/>
                    <a:pt x="58" y="25"/>
                    <a:pt x="51" y="25"/>
                  </a:cubicBezTo>
                  <a:cubicBezTo>
                    <a:pt x="45" y="25"/>
                    <a:pt x="41" y="19"/>
                    <a:pt x="40" y="15"/>
                  </a:cubicBezTo>
                  <a:cubicBezTo>
                    <a:pt x="37" y="13"/>
                    <a:pt x="34" y="11"/>
                    <a:pt x="34" y="10"/>
                  </a:cubicBezTo>
                  <a:cubicBezTo>
                    <a:pt x="35" y="9"/>
                    <a:pt x="37" y="1"/>
                    <a:pt x="33" y="3"/>
                  </a:cubicBezTo>
                  <a:cubicBezTo>
                    <a:pt x="29" y="5"/>
                    <a:pt x="23" y="11"/>
                    <a:pt x="16" y="10"/>
                  </a:cubicBezTo>
                  <a:cubicBezTo>
                    <a:pt x="8" y="9"/>
                    <a:pt x="14" y="8"/>
                    <a:pt x="10" y="7"/>
                  </a:cubicBezTo>
                  <a:cubicBezTo>
                    <a:pt x="6" y="5"/>
                    <a:pt x="9" y="1"/>
                    <a:pt x="5" y="0"/>
                  </a:cubicBezTo>
                  <a:cubicBezTo>
                    <a:pt x="1" y="0"/>
                    <a:pt x="4" y="5"/>
                    <a:pt x="2" y="5"/>
                  </a:cubicBezTo>
                  <a:cubicBezTo>
                    <a:pt x="0" y="5"/>
                    <a:pt x="2" y="10"/>
                    <a:pt x="2" y="12"/>
                  </a:cubicBezTo>
                  <a:cubicBezTo>
                    <a:pt x="3" y="13"/>
                    <a:pt x="1" y="20"/>
                    <a:pt x="2" y="21"/>
                  </a:cubicBezTo>
                  <a:cubicBezTo>
                    <a:pt x="4" y="21"/>
                    <a:pt x="7" y="26"/>
                    <a:pt x="6" y="27"/>
                  </a:cubicBezTo>
                  <a:cubicBezTo>
                    <a:pt x="6" y="28"/>
                    <a:pt x="9" y="32"/>
                    <a:pt x="9" y="34"/>
                  </a:cubicBezTo>
                  <a:cubicBezTo>
                    <a:pt x="9" y="36"/>
                    <a:pt x="12" y="39"/>
                    <a:pt x="14" y="39"/>
                  </a:cubicBezTo>
                  <a:cubicBezTo>
                    <a:pt x="16" y="39"/>
                    <a:pt x="18" y="40"/>
                    <a:pt x="17" y="42"/>
                  </a:cubicBezTo>
                  <a:cubicBezTo>
                    <a:pt x="17" y="44"/>
                    <a:pt x="18" y="47"/>
                    <a:pt x="16" y="47"/>
                  </a:cubicBezTo>
                  <a:cubicBezTo>
                    <a:pt x="14" y="47"/>
                    <a:pt x="15" y="52"/>
                    <a:pt x="13" y="53"/>
                  </a:cubicBezTo>
                  <a:cubicBezTo>
                    <a:pt x="11" y="54"/>
                    <a:pt x="13" y="60"/>
                    <a:pt x="14" y="61"/>
                  </a:cubicBezTo>
                  <a:cubicBezTo>
                    <a:pt x="15" y="62"/>
                    <a:pt x="18" y="63"/>
                    <a:pt x="18" y="66"/>
                  </a:cubicBezTo>
                  <a:cubicBezTo>
                    <a:pt x="18" y="68"/>
                    <a:pt x="25" y="72"/>
                    <a:pt x="27" y="72"/>
                  </a:cubicBezTo>
                  <a:cubicBezTo>
                    <a:pt x="30" y="72"/>
                    <a:pt x="30" y="76"/>
                    <a:pt x="31" y="77"/>
                  </a:cubicBezTo>
                  <a:cubicBezTo>
                    <a:pt x="33" y="78"/>
                    <a:pt x="30" y="81"/>
                    <a:pt x="31" y="83"/>
                  </a:cubicBezTo>
                  <a:cubicBezTo>
                    <a:pt x="31" y="84"/>
                    <a:pt x="34" y="86"/>
                    <a:pt x="34" y="88"/>
                  </a:cubicBezTo>
                  <a:cubicBezTo>
                    <a:pt x="33" y="90"/>
                    <a:pt x="36" y="93"/>
                    <a:pt x="38" y="95"/>
                  </a:cubicBezTo>
                  <a:cubicBezTo>
                    <a:pt x="39" y="95"/>
                    <a:pt x="40" y="95"/>
                    <a:pt x="40" y="95"/>
                  </a:cubicBezTo>
                  <a:cubicBezTo>
                    <a:pt x="43" y="95"/>
                    <a:pt x="43" y="92"/>
                    <a:pt x="44" y="94"/>
                  </a:cubicBezTo>
                  <a:cubicBezTo>
                    <a:pt x="46" y="95"/>
                    <a:pt x="48" y="93"/>
                    <a:pt x="50" y="93"/>
                  </a:cubicBezTo>
                  <a:cubicBezTo>
                    <a:pt x="52" y="93"/>
                    <a:pt x="57" y="102"/>
                    <a:pt x="59" y="107"/>
                  </a:cubicBezTo>
                  <a:cubicBezTo>
                    <a:pt x="61" y="111"/>
                    <a:pt x="61" y="112"/>
                    <a:pt x="64" y="114"/>
                  </a:cubicBezTo>
                  <a:cubicBezTo>
                    <a:pt x="66" y="116"/>
                    <a:pt x="70" y="115"/>
                    <a:pt x="74" y="119"/>
                  </a:cubicBezTo>
                  <a:cubicBezTo>
                    <a:pt x="78" y="124"/>
                    <a:pt x="88" y="126"/>
                    <a:pt x="93" y="127"/>
                  </a:cubicBezTo>
                  <a:cubicBezTo>
                    <a:pt x="97" y="127"/>
                    <a:pt x="101" y="122"/>
                    <a:pt x="107" y="123"/>
                  </a:cubicBezTo>
                  <a:cubicBezTo>
                    <a:pt x="112" y="124"/>
                    <a:pt x="111" y="131"/>
                    <a:pt x="113" y="134"/>
                  </a:cubicBezTo>
                  <a:cubicBezTo>
                    <a:pt x="115" y="137"/>
                    <a:pt x="138" y="138"/>
                    <a:pt x="142" y="140"/>
                  </a:cubicBezTo>
                  <a:cubicBezTo>
                    <a:pt x="144" y="140"/>
                    <a:pt x="147" y="140"/>
                    <a:pt x="151" y="140"/>
                  </a:cubicBezTo>
                  <a:cubicBezTo>
                    <a:pt x="151" y="139"/>
                    <a:pt x="151" y="139"/>
                    <a:pt x="151" y="138"/>
                  </a:cubicBezTo>
                  <a:cubicBezTo>
                    <a:pt x="151" y="134"/>
                    <a:pt x="154" y="131"/>
                    <a:pt x="156" y="130"/>
                  </a:cubicBezTo>
                  <a:cubicBezTo>
                    <a:pt x="159" y="128"/>
                    <a:pt x="161" y="128"/>
                    <a:pt x="164" y="127"/>
                  </a:cubicBezTo>
                  <a:cubicBezTo>
                    <a:pt x="167" y="127"/>
                    <a:pt x="164" y="122"/>
                    <a:pt x="162" y="121"/>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74" name="Freeform 161"/>
            <p:cNvSpPr>
              <a:spLocks noEditPoints="1"/>
            </p:cNvSpPr>
            <p:nvPr/>
          </p:nvSpPr>
          <p:spPr bwMode="auto">
            <a:xfrm>
              <a:off x="6984027" y="2716702"/>
              <a:ext cx="1034097" cy="500782"/>
            </a:xfrm>
            <a:custGeom>
              <a:avLst/>
              <a:gdLst>
                <a:gd name="T0" fmla="*/ 332 w 343"/>
                <a:gd name="T1" fmla="*/ 67 h 161"/>
                <a:gd name="T2" fmla="*/ 321 w 343"/>
                <a:gd name="T3" fmla="*/ 56 h 161"/>
                <a:gd name="T4" fmla="*/ 299 w 343"/>
                <a:gd name="T5" fmla="*/ 52 h 161"/>
                <a:gd name="T6" fmla="*/ 279 w 343"/>
                <a:gd name="T7" fmla="*/ 38 h 161"/>
                <a:gd name="T8" fmla="*/ 255 w 343"/>
                <a:gd name="T9" fmla="*/ 13 h 161"/>
                <a:gd name="T10" fmla="*/ 232 w 343"/>
                <a:gd name="T11" fmla="*/ 22 h 161"/>
                <a:gd name="T12" fmla="*/ 226 w 343"/>
                <a:gd name="T13" fmla="*/ 16 h 161"/>
                <a:gd name="T14" fmla="*/ 213 w 343"/>
                <a:gd name="T15" fmla="*/ 15 h 161"/>
                <a:gd name="T16" fmla="*/ 207 w 343"/>
                <a:gd name="T17" fmla="*/ 2 h 161"/>
                <a:gd name="T18" fmla="*/ 178 w 343"/>
                <a:gd name="T19" fmla="*/ 7 h 161"/>
                <a:gd name="T20" fmla="*/ 145 w 343"/>
                <a:gd name="T21" fmla="*/ 15 h 161"/>
                <a:gd name="T22" fmla="*/ 128 w 343"/>
                <a:gd name="T23" fmla="*/ 23 h 161"/>
                <a:gd name="T24" fmla="*/ 125 w 343"/>
                <a:gd name="T25" fmla="*/ 35 h 161"/>
                <a:gd name="T26" fmla="*/ 128 w 343"/>
                <a:gd name="T27" fmla="*/ 45 h 161"/>
                <a:gd name="T28" fmla="*/ 119 w 343"/>
                <a:gd name="T29" fmla="*/ 52 h 161"/>
                <a:gd name="T30" fmla="*/ 106 w 343"/>
                <a:gd name="T31" fmla="*/ 51 h 161"/>
                <a:gd name="T32" fmla="*/ 85 w 343"/>
                <a:gd name="T33" fmla="*/ 52 h 161"/>
                <a:gd name="T34" fmla="*/ 70 w 343"/>
                <a:gd name="T35" fmla="*/ 52 h 161"/>
                <a:gd name="T36" fmla="*/ 47 w 343"/>
                <a:gd name="T37" fmla="*/ 43 h 161"/>
                <a:gd name="T38" fmla="*/ 27 w 343"/>
                <a:gd name="T39" fmla="*/ 49 h 161"/>
                <a:gd name="T40" fmla="*/ 20 w 343"/>
                <a:gd name="T41" fmla="*/ 63 h 161"/>
                <a:gd name="T42" fmla="*/ 3 w 343"/>
                <a:gd name="T43" fmla="*/ 66 h 161"/>
                <a:gd name="T44" fmla="*/ 1 w 343"/>
                <a:gd name="T45" fmla="*/ 78 h 161"/>
                <a:gd name="T46" fmla="*/ 14 w 343"/>
                <a:gd name="T47" fmla="*/ 85 h 161"/>
                <a:gd name="T48" fmla="*/ 22 w 343"/>
                <a:gd name="T49" fmla="*/ 100 h 161"/>
                <a:gd name="T50" fmla="*/ 44 w 343"/>
                <a:gd name="T51" fmla="*/ 95 h 161"/>
                <a:gd name="T52" fmla="*/ 49 w 343"/>
                <a:gd name="T53" fmla="*/ 112 h 161"/>
                <a:gd name="T54" fmla="*/ 33 w 343"/>
                <a:gd name="T55" fmla="*/ 123 h 161"/>
                <a:gd name="T56" fmla="*/ 49 w 343"/>
                <a:gd name="T57" fmla="*/ 139 h 161"/>
                <a:gd name="T58" fmla="*/ 56 w 343"/>
                <a:gd name="T59" fmla="*/ 147 h 161"/>
                <a:gd name="T60" fmla="*/ 81 w 343"/>
                <a:gd name="T61" fmla="*/ 152 h 161"/>
                <a:gd name="T62" fmla="*/ 104 w 343"/>
                <a:gd name="T63" fmla="*/ 108 h 161"/>
                <a:gd name="T64" fmla="*/ 118 w 343"/>
                <a:gd name="T65" fmla="*/ 109 h 161"/>
                <a:gd name="T66" fmla="*/ 143 w 343"/>
                <a:gd name="T67" fmla="*/ 130 h 161"/>
                <a:gd name="T68" fmla="*/ 169 w 343"/>
                <a:gd name="T69" fmla="*/ 144 h 161"/>
                <a:gd name="T70" fmla="*/ 187 w 343"/>
                <a:gd name="T71" fmla="*/ 159 h 161"/>
                <a:gd name="T72" fmla="*/ 205 w 343"/>
                <a:gd name="T73" fmla="*/ 150 h 161"/>
                <a:gd name="T74" fmla="*/ 224 w 343"/>
                <a:gd name="T75" fmla="*/ 140 h 161"/>
                <a:gd name="T76" fmla="*/ 252 w 343"/>
                <a:gd name="T77" fmla="*/ 138 h 161"/>
                <a:gd name="T78" fmla="*/ 288 w 343"/>
                <a:gd name="T79" fmla="*/ 144 h 161"/>
                <a:gd name="T80" fmla="*/ 289 w 343"/>
                <a:gd name="T81" fmla="*/ 125 h 161"/>
                <a:gd name="T82" fmla="*/ 300 w 343"/>
                <a:gd name="T83" fmla="*/ 113 h 161"/>
                <a:gd name="T84" fmla="*/ 311 w 343"/>
                <a:gd name="T85" fmla="*/ 94 h 161"/>
                <a:gd name="T86" fmla="*/ 333 w 343"/>
                <a:gd name="T87" fmla="*/ 92 h 161"/>
                <a:gd name="T88" fmla="*/ 341 w 343"/>
                <a:gd name="T89" fmla="*/ 74 h 161"/>
                <a:gd name="T90" fmla="*/ 129 w 343"/>
                <a:gd name="T91" fmla="*/ 102 h 161"/>
                <a:gd name="T92" fmla="*/ 270 w 343"/>
                <a:gd name="T93" fmla="*/ 101 h 161"/>
                <a:gd name="T94" fmla="*/ 236 w 343"/>
                <a:gd name="T95" fmla="*/ 102 h 161"/>
                <a:gd name="T96" fmla="*/ 270 w 343"/>
                <a:gd name="T97" fmla="*/ 10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3" h="161">
                  <a:moveTo>
                    <a:pt x="342" y="66"/>
                  </a:moveTo>
                  <a:cubicBezTo>
                    <a:pt x="341" y="64"/>
                    <a:pt x="340" y="65"/>
                    <a:pt x="339" y="66"/>
                  </a:cubicBezTo>
                  <a:cubicBezTo>
                    <a:pt x="337" y="66"/>
                    <a:pt x="333" y="67"/>
                    <a:pt x="332" y="67"/>
                  </a:cubicBezTo>
                  <a:cubicBezTo>
                    <a:pt x="330" y="67"/>
                    <a:pt x="328" y="65"/>
                    <a:pt x="328" y="63"/>
                  </a:cubicBezTo>
                  <a:cubicBezTo>
                    <a:pt x="328" y="62"/>
                    <a:pt x="327" y="60"/>
                    <a:pt x="326" y="60"/>
                  </a:cubicBezTo>
                  <a:cubicBezTo>
                    <a:pt x="324" y="60"/>
                    <a:pt x="322" y="59"/>
                    <a:pt x="321" y="56"/>
                  </a:cubicBezTo>
                  <a:cubicBezTo>
                    <a:pt x="319" y="52"/>
                    <a:pt x="317" y="52"/>
                    <a:pt x="315" y="51"/>
                  </a:cubicBezTo>
                  <a:cubicBezTo>
                    <a:pt x="314" y="50"/>
                    <a:pt x="309" y="53"/>
                    <a:pt x="307" y="54"/>
                  </a:cubicBezTo>
                  <a:cubicBezTo>
                    <a:pt x="305" y="55"/>
                    <a:pt x="301" y="53"/>
                    <a:pt x="299" y="52"/>
                  </a:cubicBezTo>
                  <a:cubicBezTo>
                    <a:pt x="296" y="52"/>
                    <a:pt x="295" y="47"/>
                    <a:pt x="292" y="48"/>
                  </a:cubicBezTo>
                  <a:cubicBezTo>
                    <a:pt x="290" y="48"/>
                    <a:pt x="289" y="53"/>
                    <a:pt x="287" y="53"/>
                  </a:cubicBezTo>
                  <a:cubicBezTo>
                    <a:pt x="285" y="53"/>
                    <a:pt x="282" y="44"/>
                    <a:pt x="279" y="38"/>
                  </a:cubicBezTo>
                  <a:cubicBezTo>
                    <a:pt x="275" y="33"/>
                    <a:pt x="269" y="22"/>
                    <a:pt x="263" y="20"/>
                  </a:cubicBezTo>
                  <a:cubicBezTo>
                    <a:pt x="257" y="18"/>
                    <a:pt x="259" y="15"/>
                    <a:pt x="261" y="13"/>
                  </a:cubicBezTo>
                  <a:cubicBezTo>
                    <a:pt x="262" y="12"/>
                    <a:pt x="257" y="12"/>
                    <a:pt x="255" y="13"/>
                  </a:cubicBezTo>
                  <a:cubicBezTo>
                    <a:pt x="253" y="14"/>
                    <a:pt x="250" y="17"/>
                    <a:pt x="247" y="17"/>
                  </a:cubicBezTo>
                  <a:cubicBezTo>
                    <a:pt x="245" y="18"/>
                    <a:pt x="241" y="22"/>
                    <a:pt x="238" y="21"/>
                  </a:cubicBezTo>
                  <a:cubicBezTo>
                    <a:pt x="235" y="20"/>
                    <a:pt x="234" y="24"/>
                    <a:pt x="232" y="22"/>
                  </a:cubicBezTo>
                  <a:cubicBezTo>
                    <a:pt x="230" y="20"/>
                    <a:pt x="235" y="19"/>
                    <a:pt x="235" y="17"/>
                  </a:cubicBezTo>
                  <a:cubicBezTo>
                    <a:pt x="235" y="15"/>
                    <a:pt x="231" y="18"/>
                    <a:pt x="230" y="16"/>
                  </a:cubicBezTo>
                  <a:cubicBezTo>
                    <a:pt x="229" y="15"/>
                    <a:pt x="226" y="14"/>
                    <a:pt x="226" y="16"/>
                  </a:cubicBezTo>
                  <a:cubicBezTo>
                    <a:pt x="226" y="18"/>
                    <a:pt x="224" y="17"/>
                    <a:pt x="224" y="15"/>
                  </a:cubicBezTo>
                  <a:cubicBezTo>
                    <a:pt x="224" y="14"/>
                    <a:pt x="222" y="12"/>
                    <a:pt x="221" y="13"/>
                  </a:cubicBezTo>
                  <a:cubicBezTo>
                    <a:pt x="219" y="15"/>
                    <a:pt x="214" y="16"/>
                    <a:pt x="213" y="15"/>
                  </a:cubicBezTo>
                  <a:cubicBezTo>
                    <a:pt x="212" y="13"/>
                    <a:pt x="214" y="13"/>
                    <a:pt x="214" y="11"/>
                  </a:cubicBezTo>
                  <a:cubicBezTo>
                    <a:pt x="214" y="9"/>
                    <a:pt x="212" y="7"/>
                    <a:pt x="213" y="5"/>
                  </a:cubicBezTo>
                  <a:cubicBezTo>
                    <a:pt x="213" y="3"/>
                    <a:pt x="209" y="1"/>
                    <a:pt x="207" y="2"/>
                  </a:cubicBezTo>
                  <a:cubicBezTo>
                    <a:pt x="205" y="2"/>
                    <a:pt x="203" y="2"/>
                    <a:pt x="201" y="1"/>
                  </a:cubicBezTo>
                  <a:cubicBezTo>
                    <a:pt x="199" y="0"/>
                    <a:pt x="191" y="1"/>
                    <a:pt x="190" y="3"/>
                  </a:cubicBezTo>
                  <a:cubicBezTo>
                    <a:pt x="190" y="5"/>
                    <a:pt x="180" y="7"/>
                    <a:pt x="178" y="7"/>
                  </a:cubicBezTo>
                  <a:cubicBezTo>
                    <a:pt x="176" y="8"/>
                    <a:pt x="169" y="9"/>
                    <a:pt x="166" y="10"/>
                  </a:cubicBezTo>
                  <a:cubicBezTo>
                    <a:pt x="163" y="10"/>
                    <a:pt x="161" y="12"/>
                    <a:pt x="157" y="12"/>
                  </a:cubicBezTo>
                  <a:cubicBezTo>
                    <a:pt x="154" y="12"/>
                    <a:pt x="148" y="13"/>
                    <a:pt x="145" y="15"/>
                  </a:cubicBezTo>
                  <a:cubicBezTo>
                    <a:pt x="142" y="17"/>
                    <a:pt x="137" y="15"/>
                    <a:pt x="135" y="16"/>
                  </a:cubicBezTo>
                  <a:cubicBezTo>
                    <a:pt x="132" y="17"/>
                    <a:pt x="129" y="16"/>
                    <a:pt x="127" y="16"/>
                  </a:cubicBezTo>
                  <a:cubicBezTo>
                    <a:pt x="126" y="17"/>
                    <a:pt x="127" y="21"/>
                    <a:pt x="128" y="23"/>
                  </a:cubicBezTo>
                  <a:cubicBezTo>
                    <a:pt x="129" y="25"/>
                    <a:pt x="135" y="26"/>
                    <a:pt x="135" y="27"/>
                  </a:cubicBezTo>
                  <a:cubicBezTo>
                    <a:pt x="136" y="28"/>
                    <a:pt x="129" y="28"/>
                    <a:pt x="126" y="29"/>
                  </a:cubicBezTo>
                  <a:cubicBezTo>
                    <a:pt x="123" y="29"/>
                    <a:pt x="124" y="33"/>
                    <a:pt x="125" y="35"/>
                  </a:cubicBezTo>
                  <a:cubicBezTo>
                    <a:pt x="126" y="36"/>
                    <a:pt x="122" y="38"/>
                    <a:pt x="120" y="39"/>
                  </a:cubicBezTo>
                  <a:cubicBezTo>
                    <a:pt x="117" y="40"/>
                    <a:pt x="120" y="44"/>
                    <a:pt x="122" y="44"/>
                  </a:cubicBezTo>
                  <a:cubicBezTo>
                    <a:pt x="124" y="44"/>
                    <a:pt x="126" y="45"/>
                    <a:pt x="128" y="45"/>
                  </a:cubicBezTo>
                  <a:cubicBezTo>
                    <a:pt x="130" y="45"/>
                    <a:pt x="130" y="49"/>
                    <a:pt x="130" y="51"/>
                  </a:cubicBezTo>
                  <a:cubicBezTo>
                    <a:pt x="130" y="54"/>
                    <a:pt x="128" y="54"/>
                    <a:pt x="125" y="54"/>
                  </a:cubicBezTo>
                  <a:cubicBezTo>
                    <a:pt x="122" y="54"/>
                    <a:pt x="120" y="52"/>
                    <a:pt x="119" y="52"/>
                  </a:cubicBezTo>
                  <a:cubicBezTo>
                    <a:pt x="117" y="51"/>
                    <a:pt x="117" y="55"/>
                    <a:pt x="116" y="56"/>
                  </a:cubicBezTo>
                  <a:cubicBezTo>
                    <a:pt x="114" y="57"/>
                    <a:pt x="114" y="53"/>
                    <a:pt x="111" y="53"/>
                  </a:cubicBezTo>
                  <a:cubicBezTo>
                    <a:pt x="109" y="53"/>
                    <a:pt x="107" y="53"/>
                    <a:pt x="106" y="51"/>
                  </a:cubicBezTo>
                  <a:cubicBezTo>
                    <a:pt x="105" y="48"/>
                    <a:pt x="100" y="48"/>
                    <a:pt x="98" y="50"/>
                  </a:cubicBezTo>
                  <a:cubicBezTo>
                    <a:pt x="95" y="52"/>
                    <a:pt x="95" y="51"/>
                    <a:pt x="93" y="50"/>
                  </a:cubicBezTo>
                  <a:cubicBezTo>
                    <a:pt x="91" y="48"/>
                    <a:pt x="85" y="51"/>
                    <a:pt x="85" y="52"/>
                  </a:cubicBezTo>
                  <a:cubicBezTo>
                    <a:pt x="84" y="54"/>
                    <a:pt x="80" y="55"/>
                    <a:pt x="77" y="53"/>
                  </a:cubicBezTo>
                  <a:cubicBezTo>
                    <a:pt x="74" y="51"/>
                    <a:pt x="72" y="51"/>
                    <a:pt x="72" y="53"/>
                  </a:cubicBezTo>
                  <a:cubicBezTo>
                    <a:pt x="72" y="56"/>
                    <a:pt x="70" y="54"/>
                    <a:pt x="70" y="52"/>
                  </a:cubicBezTo>
                  <a:cubicBezTo>
                    <a:pt x="70" y="51"/>
                    <a:pt x="65" y="48"/>
                    <a:pt x="62" y="46"/>
                  </a:cubicBezTo>
                  <a:cubicBezTo>
                    <a:pt x="60" y="45"/>
                    <a:pt x="53" y="45"/>
                    <a:pt x="53" y="43"/>
                  </a:cubicBezTo>
                  <a:cubicBezTo>
                    <a:pt x="52" y="42"/>
                    <a:pt x="48" y="41"/>
                    <a:pt x="47" y="43"/>
                  </a:cubicBezTo>
                  <a:cubicBezTo>
                    <a:pt x="46" y="46"/>
                    <a:pt x="44" y="44"/>
                    <a:pt x="42" y="43"/>
                  </a:cubicBezTo>
                  <a:cubicBezTo>
                    <a:pt x="41" y="42"/>
                    <a:pt x="37" y="44"/>
                    <a:pt x="36" y="45"/>
                  </a:cubicBezTo>
                  <a:cubicBezTo>
                    <a:pt x="34" y="46"/>
                    <a:pt x="30" y="49"/>
                    <a:pt x="27" y="49"/>
                  </a:cubicBezTo>
                  <a:cubicBezTo>
                    <a:pt x="24" y="49"/>
                    <a:pt x="26" y="52"/>
                    <a:pt x="23" y="53"/>
                  </a:cubicBezTo>
                  <a:cubicBezTo>
                    <a:pt x="19" y="54"/>
                    <a:pt x="20" y="56"/>
                    <a:pt x="20" y="58"/>
                  </a:cubicBezTo>
                  <a:cubicBezTo>
                    <a:pt x="21" y="59"/>
                    <a:pt x="23" y="62"/>
                    <a:pt x="20" y="63"/>
                  </a:cubicBezTo>
                  <a:cubicBezTo>
                    <a:pt x="17" y="64"/>
                    <a:pt x="15" y="59"/>
                    <a:pt x="13" y="57"/>
                  </a:cubicBezTo>
                  <a:cubicBezTo>
                    <a:pt x="10" y="55"/>
                    <a:pt x="8" y="58"/>
                    <a:pt x="8" y="60"/>
                  </a:cubicBezTo>
                  <a:cubicBezTo>
                    <a:pt x="8" y="63"/>
                    <a:pt x="5" y="63"/>
                    <a:pt x="3" y="66"/>
                  </a:cubicBezTo>
                  <a:cubicBezTo>
                    <a:pt x="2" y="68"/>
                    <a:pt x="6" y="69"/>
                    <a:pt x="6" y="70"/>
                  </a:cubicBezTo>
                  <a:cubicBezTo>
                    <a:pt x="6" y="71"/>
                    <a:pt x="4" y="72"/>
                    <a:pt x="3" y="72"/>
                  </a:cubicBezTo>
                  <a:cubicBezTo>
                    <a:pt x="2" y="73"/>
                    <a:pt x="0" y="76"/>
                    <a:pt x="1" y="78"/>
                  </a:cubicBezTo>
                  <a:cubicBezTo>
                    <a:pt x="2" y="79"/>
                    <a:pt x="6" y="78"/>
                    <a:pt x="6" y="81"/>
                  </a:cubicBezTo>
                  <a:cubicBezTo>
                    <a:pt x="6" y="83"/>
                    <a:pt x="5" y="86"/>
                    <a:pt x="8" y="85"/>
                  </a:cubicBezTo>
                  <a:cubicBezTo>
                    <a:pt x="10" y="85"/>
                    <a:pt x="12" y="85"/>
                    <a:pt x="14" y="85"/>
                  </a:cubicBezTo>
                  <a:cubicBezTo>
                    <a:pt x="15" y="85"/>
                    <a:pt x="16" y="88"/>
                    <a:pt x="19" y="91"/>
                  </a:cubicBezTo>
                  <a:cubicBezTo>
                    <a:pt x="21" y="94"/>
                    <a:pt x="23" y="95"/>
                    <a:pt x="20" y="96"/>
                  </a:cubicBezTo>
                  <a:cubicBezTo>
                    <a:pt x="17" y="97"/>
                    <a:pt x="18" y="98"/>
                    <a:pt x="22" y="100"/>
                  </a:cubicBezTo>
                  <a:cubicBezTo>
                    <a:pt x="23" y="100"/>
                    <a:pt x="24" y="101"/>
                    <a:pt x="25" y="102"/>
                  </a:cubicBezTo>
                  <a:cubicBezTo>
                    <a:pt x="25" y="101"/>
                    <a:pt x="26" y="101"/>
                    <a:pt x="26" y="100"/>
                  </a:cubicBezTo>
                  <a:cubicBezTo>
                    <a:pt x="30" y="97"/>
                    <a:pt x="38" y="93"/>
                    <a:pt x="44" y="95"/>
                  </a:cubicBezTo>
                  <a:cubicBezTo>
                    <a:pt x="49" y="96"/>
                    <a:pt x="54" y="94"/>
                    <a:pt x="57" y="97"/>
                  </a:cubicBezTo>
                  <a:cubicBezTo>
                    <a:pt x="59" y="101"/>
                    <a:pt x="57" y="107"/>
                    <a:pt x="58" y="110"/>
                  </a:cubicBezTo>
                  <a:cubicBezTo>
                    <a:pt x="59" y="112"/>
                    <a:pt x="53" y="112"/>
                    <a:pt x="49" y="112"/>
                  </a:cubicBezTo>
                  <a:cubicBezTo>
                    <a:pt x="46" y="111"/>
                    <a:pt x="38" y="113"/>
                    <a:pt x="39" y="116"/>
                  </a:cubicBezTo>
                  <a:cubicBezTo>
                    <a:pt x="40" y="118"/>
                    <a:pt x="43" y="123"/>
                    <a:pt x="38" y="120"/>
                  </a:cubicBezTo>
                  <a:cubicBezTo>
                    <a:pt x="33" y="118"/>
                    <a:pt x="31" y="123"/>
                    <a:pt x="33" y="123"/>
                  </a:cubicBezTo>
                  <a:cubicBezTo>
                    <a:pt x="36" y="123"/>
                    <a:pt x="40" y="126"/>
                    <a:pt x="40" y="129"/>
                  </a:cubicBezTo>
                  <a:cubicBezTo>
                    <a:pt x="40" y="131"/>
                    <a:pt x="40" y="136"/>
                    <a:pt x="43" y="135"/>
                  </a:cubicBezTo>
                  <a:cubicBezTo>
                    <a:pt x="45" y="134"/>
                    <a:pt x="45" y="139"/>
                    <a:pt x="49" y="139"/>
                  </a:cubicBezTo>
                  <a:cubicBezTo>
                    <a:pt x="52" y="138"/>
                    <a:pt x="55" y="140"/>
                    <a:pt x="53" y="143"/>
                  </a:cubicBezTo>
                  <a:cubicBezTo>
                    <a:pt x="50" y="146"/>
                    <a:pt x="54" y="155"/>
                    <a:pt x="55" y="153"/>
                  </a:cubicBezTo>
                  <a:cubicBezTo>
                    <a:pt x="56" y="152"/>
                    <a:pt x="55" y="149"/>
                    <a:pt x="56" y="147"/>
                  </a:cubicBezTo>
                  <a:cubicBezTo>
                    <a:pt x="55" y="143"/>
                    <a:pt x="63" y="143"/>
                    <a:pt x="65" y="143"/>
                  </a:cubicBezTo>
                  <a:cubicBezTo>
                    <a:pt x="68" y="143"/>
                    <a:pt x="72" y="147"/>
                    <a:pt x="75" y="151"/>
                  </a:cubicBezTo>
                  <a:cubicBezTo>
                    <a:pt x="78" y="155"/>
                    <a:pt x="81" y="152"/>
                    <a:pt x="81" y="152"/>
                  </a:cubicBezTo>
                  <a:cubicBezTo>
                    <a:pt x="82" y="115"/>
                    <a:pt x="82" y="115"/>
                    <a:pt x="82" y="115"/>
                  </a:cubicBezTo>
                  <a:cubicBezTo>
                    <a:pt x="104" y="109"/>
                    <a:pt x="104" y="109"/>
                    <a:pt x="104" y="109"/>
                  </a:cubicBezTo>
                  <a:cubicBezTo>
                    <a:pt x="104" y="109"/>
                    <a:pt x="104" y="108"/>
                    <a:pt x="104" y="108"/>
                  </a:cubicBezTo>
                  <a:cubicBezTo>
                    <a:pt x="107" y="104"/>
                    <a:pt x="111" y="107"/>
                    <a:pt x="112" y="108"/>
                  </a:cubicBezTo>
                  <a:cubicBezTo>
                    <a:pt x="113" y="109"/>
                    <a:pt x="113" y="104"/>
                    <a:pt x="116" y="104"/>
                  </a:cubicBezTo>
                  <a:cubicBezTo>
                    <a:pt x="119" y="104"/>
                    <a:pt x="115" y="109"/>
                    <a:pt x="118" y="109"/>
                  </a:cubicBezTo>
                  <a:cubicBezTo>
                    <a:pt x="119" y="109"/>
                    <a:pt x="123" y="115"/>
                    <a:pt x="122" y="120"/>
                  </a:cubicBezTo>
                  <a:cubicBezTo>
                    <a:pt x="125" y="123"/>
                    <a:pt x="131" y="129"/>
                    <a:pt x="132" y="131"/>
                  </a:cubicBezTo>
                  <a:cubicBezTo>
                    <a:pt x="133" y="133"/>
                    <a:pt x="141" y="129"/>
                    <a:pt x="143" y="130"/>
                  </a:cubicBezTo>
                  <a:cubicBezTo>
                    <a:pt x="145" y="131"/>
                    <a:pt x="158" y="131"/>
                    <a:pt x="160" y="131"/>
                  </a:cubicBezTo>
                  <a:cubicBezTo>
                    <a:pt x="162" y="131"/>
                    <a:pt x="164" y="135"/>
                    <a:pt x="167" y="136"/>
                  </a:cubicBezTo>
                  <a:cubicBezTo>
                    <a:pt x="169" y="136"/>
                    <a:pt x="168" y="141"/>
                    <a:pt x="169" y="144"/>
                  </a:cubicBezTo>
                  <a:cubicBezTo>
                    <a:pt x="169" y="147"/>
                    <a:pt x="173" y="150"/>
                    <a:pt x="173" y="152"/>
                  </a:cubicBezTo>
                  <a:cubicBezTo>
                    <a:pt x="174" y="155"/>
                    <a:pt x="178" y="154"/>
                    <a:pt x="180" y="154"/>
                  </a:cubicBezTo>
                  <a:cubicBezTo>
                    <a:pt x="183" y="155"/>
                    <a:pt x="187" y="156"/>
                    <a:pt x="187" y="159"/>
                  </a:cubicBezTo>
                  <a:cubicBezTo>
                    <a:pt x="188" y="161"/>
                    <a:pt x="191" y="159"/>
                    <a:pt x="191" y="157"/>
                  </a:cubicBezTo>
                  <a:cubicBezTo>
                    <a:pt x="192" y="155"/>
                    <a:pt x="195" y="153"/>
                    <a:pt x="200" y="151"/>
                  </a:cubicBezTo>
                  <a:cubicBezTo>
                    <a:pt x="202" y="150"/>
                    <a:pt x="204" y="150"/>
                    <a:pt x="205" y="150"/>
                  </a:cubicBezTo>
                  <a:cubicBezTo>
                    <a:pt x="206" y="148"/>
                    <a:pt x="207" y="146"/>
                    <a:pt x="208" y="145"/>
                  </a:cubicBezTo>
                  <a:cubicBezTo>
                    <a:pt x="209" y="145"/>
                    <a:pt x="212" y="142"/>
                    <a:pt x="213" y="140"/>
                  </a:cubicBezTo>
                  <a:cubicBezTo>
                    <a:pt x="213" y="137"/>
                    <a:pt x="220" y="137"/>
                    <a:pt x="224" y="140"/>
                  </a:cubicBezTo>
                  <a:cubicBezTo>
                    <a:pt x="229" y="142"/>
                    <a:pt x="231" y="142"/>
                    <a:pt x="232" y="138"/>
                  </a:cubicBezTo>
                  <a:cubicBezTo>
                    <a:pt x="232" y="135"/>
                    <a:pt x="238" y="134"/>
                    <a:pt x="240" y="135"/>
                  </a:cubicBezTo>
                  <a:cubicBezTo>
                    <a:pt x="242" y="136"/>
                    <a:pt x="249" y="139"/>
                    <a:pt x="252" y="138"/>
                  </a:cubicBezTo>
                  <a:cubicBezTo>
                    <a:pt x="255" y="137"/>
                    <a:pt x="269" y="138"/>
                    <a:pt x="273" y="139"/>
                  </a:cubicBezTo>
                  <a:cubicBezTo>
                    <a:pt x="277" y="140"/>
                    <a:pt x="278" y="138"/>
                    <a:pt x="281" y="142"/>
                  </a:cubicBezTo>
                  <a:cubicBezTo>
                    <a:pt x="284" y="145"/>
                    <a:pt x="285" y="142"/>
                    <a:pt x="288" y="144"/>
                  </a:cubicBezTo>
                  <a:cubicBezTo>
                    <a:pt x="288" y="143"/>
                    <a:pt x="288" y="142"/>
                    <a:pt x="288" y="141"/>
                  </a:cubicBezTo>
                  <a:cubicBezTo>
                    <a:pt x="288" y="138"/>
                    <a:pt x="292" y="136"/>
                    <a:pt x="293" y="134"/>
                  </a:cubicBezTo>
                  <a:cubicBezTo>
                    <a:pt x="293" y="133"/>
                    <a:pt x="289" y="127"/>
                    <a:pt x="289" y="125"/>
                  </a:cubicBezTo>
                  <a:cubicBezTo>
                    <a:pt x="289" y="123"/>
                    <a:pt x="289" y="119"/>
                    <a:pt x="287" y="118"/>
                  </a:cubicBezTo>
                  <a:cubicBezTo>
                    <a:pt x="285" y="117"/>
                    <a:pt x="291" y="114"/>
                    <a:pt x="292" y="115"/>
                  </a:cubicBezTo>
                  <a:cubicBezTo>
                    <a:pt x="295" y="115"/>
                    <a:pt x="299" y="112"/>
                    <a:pt x="300" y="113"/>
                  </a:cubicBezTo>
                  <a:cubicBezTo>
                    <a:pt x="301" y="114"/>
                    <a:pt x="304" y="115"/>
                    <a:pt x="306" y="115"/>
                  </a:cubicBezTo>
                  <a:cubicBezTo>
                    <a:pt x="308" y="115"/>
                    <a:pt x="307" y="112"/>
                    <a:pt x="306" y="111"/>
                  </a:cubicBezTo>
                  <a:cubicBezTo>
                    <a:pt x="305" y="109"/>
                    <a:pt x="310" y="98"/>
                    <a:pt x="311" y="94"/>
                  </a:cubicBezTo>
                  <a:cubicBezTo>
                    <a:pt x="312" y="91"/>
                    <a:pt x="314" y="94"/>
                    <a:pt x="317" y="94"/>
                  </a:cubicBezTo>
                  <a:cubicBezTo>
                    <a:pt x="320" y="95"/>
                    <a:pt x="323" y="94"/>
                    <a:pt x="325" y="95"/>
                  </a:cubicBezTo>
                  <a:cubicBezTo>
                    <a:pt x="326" y="96"/>
                    <a:pt x="331" y="94"/>
                    <a:pt x="333" y="92"/>
                  </a:cubicBezTo>
                  <a:cubicBezTo>
                    <a:pt x="334" y="90"/>
                    <a:pt x="331" y="90"/>
                    <a:pt x="331" y="85"/>
                  </a:cubicBezTo>
                  <a:cubicBezTo>
                    <a:pt x="332" y="81"/>
                    <a:pt x="334" y="79"/>
                    <a:pt x="337" y="79"/>
                  </a:cubicBezTo>
                  <a:cubicBezTo>
                    <a:pt x="340" y="79"/>
                    <a:pt x="341" y="76"/>
                    <a:pt x="341" y="74"/>
                  </a:cubicBezTo>
                  <a:cubicBezTo>
                    <a:pt x="341" y="73"/>
                    <a:pt x="343" y="71"/>
                    <a:pt x="343" y="69"/>
                  </a:cubicBezTo>
                  <a:cubicBezTo>
                    <a:pt x="343" y="68"/>
                    <a:pt x="342" y="67"/>
                    <a:pt x="342" y="66"/>
                  </a:cubicBezTo>
                  <a:close/>
                  <a:moveTo>
                    <a:pt x="129" y="102"/>
                  </a:moveTo>
                  <a:cubicBezTo>
                    <a:pt x="128" y="104"/>
                    <a:pt x="118" y="101"/>
                    <a:pt x="117" y="99"/>
                  </a:cubicBezTo>
                  <a:cubicBezTo>
                    <a:pt x="116" y="97"/>
                    <a:pt x="131" y="99"/>
                    <a:pt x="129" y="102"/>
                  </a:cubicBezTo>
                  <a:close/>
                  <a:moveTo>
                    <a:pt x="270" y="101"/>
                  </a:moveTo>
                  <a:cubicBezTo>
                    <a:pt x="263" y="101"/>
                    <a:pt x="248" y="98"/>
                    <a:pt x="241" y="105"/>
                  </a:cubicBezTo>
                  <a:cubicBezTo>
                    <a:pt x="235" y="111"/>
                    <a:pt x="240" y="115"/>
                    <a:pt x="237" y="115"/>
                  </a:cubicBezTo>
                  <a:cubicBezTo>
                    <a:pt x="234" y="116"/>
                    <a:pt x="232" y="105"/>
                    <a:pt x="236" y="102"/>
                  </a:cubicBezTo>
                  <a:cubicBezTo>
                    <a:pt x="239" y="98"/>
                    <a:pt x="251" y="97"/>
                    <a:pt x="258" y="98"/>
                  </a:cubicBezTo>
                  <a:cubicBezTo>
                    <a:pt x="265" y="100"/>
                    <a:pt x="277" y="97"/>
                    <a:pt x="279" y="97"/>
                  </a:cubicBezTo>
                  <a:cubicBezTo>
                    <a:pt x="280" y="98"/>
                    <a:pt x="277" y="101"/>
                    <a:pt x="270" y="101"/>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75" name="Freeform 164"/>
            <p:cNvSpPr>
              <a:spLocks/>
            </p:cNvSpPr>
            <p:nvPr/>
          </p:nvSpPr>
          <p:spPr bwMode="auto">
            <a:xfrm>
              <a:off x="6122068" y="4200645"/>
              <a:ext cx="467957" cy="504726"/>
            </a:xfrm>
            <a:custGeom>
              <a:avLst/>
              <a:gdLst>
                <a:gd name="T0" fmla="*/ 138 w 155"/>
                <a:gd name="T1" fmla="*/ 76 h 162"/>
                <a:gd name="T2" fmla="*/ 138 w 155"/>
                <a:gd name="T3" fmla="*/ 70 h 162"/>
                <a:gd name="T4" fmla="*/ 136 w 155"/>
                <a:gd name="T5" fmla="*/ 68 h 162"/>
                <a:gd name="T6" fmla="*/ 140 w 155"/>
                <a:gd name="T7" fmla="*/ 60 h 162"/>
                <a:gd name="T8" fmla="*/ 142 w 155"/>
                <a:gd name="T9" fmla="*/ 53 h 162"/>
                <a:gd name="T10" fmla="*/ 146 w 155"/>
                <a:gd name="T11" fmla="*/ 40 h 162"/>
                <a:gd name="T12" fmla="*/ 152 w 155"/>
                <a:gd name="T13" fmla="*/ 33 h 162"/>
                <a:gd name="T14" fmla="*/ 152 w 155"/>
                <a:gd name="T15" fmla="*/ 24 h 162"/>
                <a:gd name="T16" fmla="*/ 153 w 155"/>
                <a:gd name="T17" fmla="*/ 17 h 162"/>
                <a:gd name="T18" fmla="*/ 139 w 155"/>
                <a:gd name="T19" fmla="*/ 10 h 162"/>
                <a:gd name="T20" fmla="*/ 129 w 155"/>
                <a:gd name="T21" fmla="*/ 9 h 162"/>
                <a:gd name="T22" fmla="*/ 123 w 155"/>
                <a:gd name="T23" fmla="*/ 3 h 162"/>
                <a:gd name="T24" fmla="*/ 117 w 155"/>
                <a:gd name="T25" fmla="*/ 4 h 162"/>
                <a:gd name="T26" fmla="*/ 101 w 155"/>
                <a:gd name="T27" fmla="*/ 4 h 162"/>
                <a:gd name="T28" fmla="*/ 85 w 155"/>
                <a:gd name="T29" fmla="*/ 7 h 162"/>
                <a:gd name="T30" fmla="*/ 67 w 155"/>
                <a:gd name="T31" fmla="*/ 9 h 162"/>
                <a:gd name="T32" fmla="*/ 51 w 155"/>
                <a:gd name="T33" fmla="*/ 11 h 162"/>
                <a:gd name="T34" fmla="*/ 50 w 155"/>
                <a:gd name="T35" fmla="*/ 26 h 162"/>
                <a:gd name="T36" fmla="*/ 40 w 155"/>
                <a:gd name="T37" fmla="*/ 52 h 162"/>
                <a:gd name="T38" fmla="*/ 33 w 155"/>
                <a:gd name="T39" fmla="*/ 76 h 162"/>
                <a:gd name="T40" fmla="*/ 24 w 155"/>
                <a:gd name="T41" fmla="*/ 87 h 162"/>
                <a:gd name="T42" fmla="*/ 14 w 155"/>
                <a:gd name="T43" fmla="*/ 87 h 162"/>
                <a:gd name="T44" fmla="*/ 0 w 155"/>
                <a:gd name="T45" fmla="*/ 90 h 162"/>
                <a:gd name="T46" fmla="*/ 4 w 155"/>
                <a:gd name="T47" fmla="*/ 101 h 162"/>
                <a:gd name="T48" fmla="*/ 36 w 155"/>
                <a:gd name="T49" fmla="*/ 98 h 162"/>
                <a:gd name="T50" fmla="*/ 40 w 155"/>
                <a:gd name="T51" fmla="*/ 111 h 162"/>
                <a:gd name="T52" fmla="*/ 57 w 155"/>
                <a:gd name="T53" fmla="*/ 115 h 162"/>
                <a:gd name="T54" fmla="*/ 67 w 155"/>
                <a:gd name="T55" fmla="*/ 108 h 162"/>
                <a:gd name="T56" fmla="*/ 77 w 155"/>
                <a:gd name="T57" fmla="*/ 111 h 162"/>
                <a:gd name="T58" fmla="*/ 77 w 155"/>
                <a:gd name="T59" fmla="*/ 129 h 162"/>
                <a:gd name="T60" fmla="*/ 81 w 155"/>
                <a:gd name="T61" fmla="*/ 143 h 162"/>
                <a:gd name="T62" fmla="*/ 93 w 155"/>
                <a:gd name="T63" fmla="*/ 140 h 162"/>
                <a:gd name="T64" fmla="*/ 98 w 155"/>
                <a:gd name="T65" fmla="*/ 142 h 162"/>
                <a:gd name="T66" fmla="*/ 105 w 155"/>
                <a:gd name="T67" fmla="*/ 143 h 162"/>
                <a:gd name="T68" fmla="*/ 115 w 155"/>
                <a:gd name="T69" fmla="*/ 150 h 162"/>
                <a:gd name="T70" fmla="*/ 122 w 155"/>
                <a:gd name="T71" fmla="*/ 147 h 162"/>
                <a:gd name="T72" fmla="*/ 133 w 155"/>
                <a:gd name="T73" fmla="*/ 154 h 162"/>
                <a:gd name="T74" fmla="*/ 142 w 155"/>
                <a:gd name="T75" fmla="*/ 161 h 162"/>
                <a:gd name="T76" fmla="*/ 142 w 155"/>
                <a:gd name="T77" fmla="*/ 151 h 162"/>
                <a:gd name="T78" fmla="*/ 131 w 155"/>
                <a:gd name="T79" fmla="*/ 146 h 162"/>
                <a:gd name="T80" fmla="*/ 133 w 155"/>
                <a:gd name="T81" fmla="*/ 129 h 162"/>
                <a:gd name="T82" fmla="*/ 137 w 155"/>
                <a:gd name="T83" fmla="*/ 119 h 162"/>
                <a:gd name="T84" fmla="*/ 147 w 155"/>
                <a:gd name="T85" fmla="*/ 117 h 162"/>
                <a:gd name="T86" fmla="*/ 142 w 155"/>
                <a:gd name="T87" fmla="*/ 10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5" h="162">
                  <a:moveTo>
                    <a:pt x="142" y="107"/>
                  </a:moveTo>
                  <a:cubicBezTo>
                    <a:pt x="137" y="105"/>
                    <a:pt x="136" y="77"/>
                    <a:pt x="138" y="76"/>
                  </a:cubicBezTo>
                  <a:cubicBezTo>
                    <a:pt x="138" y="76"/>
                    <a:pt x="138" y="76"/>
                    <a:pt x="139" y="77"/>
                  </a:cubicBezTo>
                  <a:cubicBezTo>
                    <a:pt x="138" y="70"/>
                    <a:pt x="138" y="70"/>
                    <a:pt x="138" y="70"/>
                  </a:cubicBezTo>
                  <a:cubicBezTo>
                    <a:pt x="138" y="70"/>
                    <a:pt x="138" y="70"/>
                    <a:pt x="138" y="70"/>
                  </a:cubicBezTo>
                  <a:cubicBezTo>
                    <a:pt x="137" y="70"/>
                    <a:pt x="136" y="69"/>
                    <a:pt x="136" y="68"/>
                  </a:cubicBezTo>
                  <a:cubicBezTo>
                    <a:pt x="136" y="65"/>
                    <a:pt x="138" y="65"/>
                    <a:pt x="138" y="65"/>
                  </a:cubicBezTo>
                  <a:cubicBezTo>
                    <a:pt x="138" y="65"/>
                    <a:pt x="137" y="61"/>
                    <a:pt x="140" y="60"/>
                  </a:cubicBezTo>
                  <a:cubicBezTo>
                    <a:pt x="140" y="60"/>
                    <a:pt x="140" y="59"/>
                    <a:pt x="141" y="59"/>
                  </a:cubicBezTo>
                  <a:cubicBezTo>
                    <a:pt x="142" y="58"/>
                    <a:pt x="142" y="55"/>
                    <a:pt x="142" y="53"/>
                  </a:cubicBezTo>
                  <a:cubicBezTo>
                    <a:pt x="142" y="51"/>
                    <a:pt x="143" y="48"/>
                    <a:pt x="143" y="46"/>
                  </a:cubicBezTo>
                  <a:cubicBezTo>
                    <a:pt x="144" y="44"/>
                    <a:pt x="144" y="41"/>
                    <a:pt x="146" y="40"/>
                  </a:cubicBezTo>
                  <a:cubicBezTo>
                    <a:pt x="147" y="39"/>
                    <a:pt x="147" y="36"/>
                    <a:pt x="149" y="35"/>
                  </a:cubicBezTo>
                  <a:cubicBezTo>
                    <a:pt x="151" y="34"/>
                    <a:pt x="152" y="34"/>
                    <a:pt x="152" y="33"/>
                  </a:cubicBezTo>
                  <a:cubicBezTo>
                    <a:pt x="152" y="31"/>
                    <a:pt x="155" y="30"/>
                    <a:pt x="155" y="28"/>
                  </a:cubicBezTo>
                  <a:cubicBezTo>
                    <a:pt x="155" y="27"/>
                    <a:pt x="152" y="26"/>
                    <a:pt x="152" y="24"/>
                  </a:cubicBezTo>
                  <a:cubicBezTo>
                    <a:pt x="152" y="22"/>
                    <a:pt x="153" y="17"/>
                    <a:pt x="153" y="17"/>
                  </a:cubicBezTo>
                  <a:cubicBezTo>
                    <a:pt x="153" y="17"/>
                    <a:pt x="153" y="17"/>
                    <a:pt x="153" y="17"/>
                  </a:cubicBezTo>
                  <a:cubicBezTo>
                    <a:pt x="149" y="13"/>
                    <a:pt x="144" y="9"/>
                    <a:pt x="143" y="9"/>
                  </a:cubicBezTo>
                  <a:cubicBezTo>
                    <a:pt x="141" y="8"/>
                    <a:pt x="139" y="10"/>
                    <a:pt x="139" y="10"/>
                  </a:cubicBezTo>
                  <a:cubicBezTo>
                    <a:pt x="139" y="10"/>
                    <a:pt x="136" y="7"/>
                    <a:pt x="134" y="9"/>
                  </a:cubicBezTo>
                  <a:cubicBezTo>
                    <a:pt x="132" y="11"/>
                    <a:pt x="129" y="9"/>
                    <a:pt x="129" y="9"/>
                  </a:cubicBezTo>
                  <a:cubicBezTo>
                    <a:pt x="129" y="9"/>
                    <a:pt x="126" y="8"/>
                    <a:pt x="125" y="5"/>
                  </a:cubicBezTo>
                  <a:cubicBezTo>
                    <a:pt x="125" y="4"/>
                    <a:pt x="124" y="3"/>
                    <a:pt x="123" y="3"/>
                  </a:cubicBezTo>
                  <a:cubicBezTo>
                    <a:pt x="123" y="3"/>
                    <a:pt x="123" y="3"/>
                    <a:pt x="123" y="3"/>
                  </a:cubicBezTo>
                  <a:cubicBezTo>
                    <a:pt x="117" y="4"/>
                    <a:pt x="117" y="4"/>
                    <a:pt x="117" y="4"/>
                  </a:cubicBezTo>
                  <a:cubicBezTo>
                    <a:pt x="117" y="4"/>
                    <a:pt x="109" y="0"/>
                    <a:pt x="108" y="3"/>
                  </a:cubicBezTo>
                  <a:cubicBezTo>
                    <a:pt x="106" y="6"/>
                    <a:pt x="105" y="4"/>
                    <a:pt x="101" y="4"/>
                  </a:cubicBezTo>
                  <a:cubicBezTo>
                    <a:pt x="97" y="4"/>
                    <a:pt x="94" y="6"/>
                    <a:pt x="92" y="7"/>
                  </a:cubicBezTo>
                  <a:cubicBezTo>
                    <a:pt x="90" y="8"/>
                    <a:pt x="87" y="6"/>
                    <a:pt x="85" y="7"/>
                  </a:cubicBezTo>
                  <a:cubicBezTo>
                    <a:pt x="84" y="8"/>
                    <a:pt x="83" y="12"/>
                    <a:pt x="83" y="12"/>
                  </a:cubicBezTo>
                  <a:cubicBezTo>
                    <a:pt x="67" y="9"/>
                    <a:pt x="67" y="9"/>
                    <a:pt x="67" y="9"/>
                  </a:cubicBezTo>
                  <a:cubicBezTo>
                    <a:pt x="67" y="9"/>
                    <a:pt x="64" y="5"/>
                    <a:pt x="60" y="5"/>
                  </a:cubicBezTo>
                  <a:cubicBezTo>
                    <a:pt x="56" y="5"/>
                    <a:pt x="51" y="11"/>
                    <a:pt x="51" y="11"/>
                  </a:cubicBezTo>
                  <a:cubicBezTo>
                    <a:pt x="51" y="17"/>
                    <a:pt x="51" y="17"/>
                    <a:pt x="51" y="17"/>
                  </a:cubicBezTo>
                  <a:cubicBezTo>
                    <a:pt x="52" y="20"/>
                    <a:pt x="51" y="24"/>
                    <a:pt x="50" y="26"/>
                  </a:cubicBezTo>
                  <a:cubicBezTo>
                    <a:pt x="48" y="28"/>
                    <a:pt x="47" y="29"/>
                    <a:pt x="47" y="35"/>
                  </a:cubicBezTo>
                  <a:cubicBezTo>
                    <a:pt x="47" y="40"/>
                    <a:pt x="40" y="48"/>
                    <a:pt x="40" y="52"/>
                  </a:cubicBezTo>
                  <a:cubicBezTo>
                    <a:pt x="40" y="57"/>
                    <a:pt x="33" y="59"/>
                    <a:pt x="33" y="62"/>
                  </a:cubicBezTo>
                  <a:cubicBezTo>
                    <a:pt x="33" y="64"/>
                    <a:pt x="33" y="70"/>
                    <a:pt x="33" y="76"/>
                  </a:cubicBezTo>
                  <a:cubicBezTo>
                    <a:pt x="33" y="82"/>
                    <a:pt x="30" y="77"/>
                    <a:pt x="30" y="82"/>
                  </a:cubicBezTo>
                  <a:cubicBezTo>
                    <a:pt x="30" y="87"/>
                    <a:pt x="27" y="84"/>
                    <a:pt x="24" y="87"/>
                  </a:cubicBezTo>
                  <a:cubicBezTo>
                    <a:pt x="22" y="89"/>
                    <a:pt x="21" y="90"/>
                    <a:pt x="21" y="87"/>
                  </a:cubicBezTo>
                  <a:cubicBezTo>
                    <a:pt x="21" y="85"/>
                    <a:pt x="17" y="84"/>
                    <a:pt x="14" y="87"/>
                  </a:cubicBezTo>
                  <a:cubicBezTo>
                    <a:pt x="11" y="89"/>
                    <a:pt x="10" y="87"/>
                    <a:pt x="8" y="86"/>
                  </a:cubicBezTo>
                  <a:cubicBezTo>
                    <a:pt x="7" y="86"/>
                    <a:pt x="4" y="88"/>
                    <a:pt x="0" y="90"/>
                  </a:cubicBezTo>
                  <a:cubicBezTo>
                    <a:pt x="2" y="94"/>
                    <a:pt x="3" y="97"/>
                    <a:pt x="3" y="100"/>
                  </a:cubicBezTo>
                  <a:cubicBezTo>
                    <a:pt x="3" y="100"/>
                    <a:pt x="3" y="100"/>
                    <a:pt x="4" y="101"/>
                  </a:cubicBezTo>
                  <a:cubicBezTo>
                    <a:pt x="5" y="99"/>
                    <a:pt x="7" y="98"/>
                    <a:pt x="8" y="98"/>
                  </a:cubicBezTo>
                  <a:cubicBezTo>
                    <a:pt x="11" y="98"/>
                    <a:pt x="36" y="98"/>
                    <a:pt x="36" y="98"/>
                  </a:cubicBezTo>
                  <a:cubicBezTo>
                    <a:pt x="36" y="98"/>
                    <a:pt x="38" y="102"/>
                    <a:pt x="37" y="105"/>
                  </a:cubicBezTo>
                  <a:cubicBezTo>
                    <a:pt x="36" y="108"/>
                    <a:pt x="39" y="107"/>
                    <a:pt x="40" y="111"/>
                  </a:cubicBezTo>
                  <a:cubicBezTo>
                    <a:pt x="42" y="116"/>
                    <a:pt x="44" y="118"/>
                    <a:pt x="47" y="117"/>
                  </a:cubicBezTo>
                  <a:cubicBezTo>
                    <a:pt x="51" y="115"/>
                    <a:pt x="56" y="115"/>
                    <a:pt x="57" y="115"/>
                  </a:cubicBezTo>
                  <a:cubicBezTo>
                    <a:pt x="59" y="115"/>
                    <a:pt x="58" y="109"/>
                    <a:pt x="61" y="108"/>
                  </a:cubicBezTo>
                  <a:cubicBezTo>
                    <a:pt x="63" y="107"/>
                    <a:pt x="67" y="108"/>
                    <a:pt x="67" y="108"/>
                  </a:cubicBezTo>
                  <a:cubicBezTo>
                    <a:pt x="67" y="108"/>
                    <a:pt x="68" y="110"/>
                    <a:pt x="71" y="110"/>
                  </a:cubicBezTo>
                  <a:cubicBezTo>
                    <a:pt x="75" y="110"/>
                    <a:pt x="77" y="108"/>
                    <a:pt x="77" y="111"/>
                  </a:cubicBezTo>
                  <a:cubicBezTo>
                    <a:pt x="77" y="113"/>
                    <a:pt x="77" y="116"/>
                    <a:pt x="78" y="117"/>
                  </a:cubicBezTo>
                  <a:cubicBezTo>
                    <a:pt x="80" y="118"/>
                    <a:pt x="76" y="128"/>
                    <a:pt x="77" y="129"/>
                  </a:cubicBezTo>
                  <a:cubicBezTo>
                    <a:pt x="79" y="131"/>
                    <a:pt x="82" y="134"/>
                    <a:pt x="81" y="136"/>
                  </a:cubicBezTo>
                  <a:cubicBezTo>
                    <a:pt x="81" y="138"/>
                    <a:pt x="80" y="142"/>
                    <a:pt x="81" y="143"/>
                  </a:cubicBezTo>
                  <a:cubicBezTo>
                    <a:pt x="83" y="143"/>
                    <a:pt x="83" y="141"/>
                    <a:pt x="86" y="141"/>
                  </a:cubicBezTo>
                  <a:cubicBezTo>
                    <a:pt x="89" y="141"/>
                    <a:pt x="91" y="141"/>
                    <a:pt x="93" y="140"/>
                  </a:cubicBezTo>
                  <a:cubicBezTo>
                    <a:pt x="94" y="139"/>
                    <a:pt x="95" y="140"/>
                    <a:pt x="96" y="140"/>
                  </a:cubicBezTo>
                  <a:cubicBezTo>
                    <a:pt x="97" y="140"/>
                    <a:pt x="98" y="142"/>
                    <a:pt x="98" y="142"/>
                  </a:cubicBezTo>
                  <a:cubicBezTo>
                    <a:pt x="98" y="142"/>
                    <a:pt x="99" y="145"/>
                    <a:pt x="100" y="144"/>
                  </a:cubicBezTo>
                  <a:cubicBezTo>
                    <a:pt x="102" y="143"/>
                    <a:pt x="106" y="142"/>
                    <a:pt x="105" y="143"/>
                  </a:cubicBezTo>
                  <a:cubicBezTo>
                    <a:pt x="105" y="145"/>
                    <a:pt x="106" y="148"/>
                    <a:pt x="108" y="148"/>
                  </a:cubicBezTo>
                  <a:cubicBezTo>
                    <a:pt x="109" y="147"/>
                    <a:pt x="113" y="150"/>
                    <a:pt x="115" y="150"/>
                  </a:cubicBezTo>
                  <a:cubicBezTo>
                    <a:pt x="117" y="150"/>
                    <a:pt x="119" y="150"/>
                    <a:pt x="119" y="149"/>
                  </a:cubicBezTo>
                  <a:cubicBezTo>
                    <a:pt x="119" y="148"/>
                    <a:pt x="121" y="146"/>
                    <a:pt x="122" y="147"/>
                  </a:cubicBezTo>
                  <a:cubicBezTo>
                    <a:pt x="123" y="149"/>
                    <a:pt x="124" y="152"/>
                    <a:pt x="126" y="152"/>
                  </a:cubicBezTo>
                  <a:cubicBezTo>
                    <a:pt x="128" y="152"/>
                    <a:pt x="133" y="152"/>
                    <a:pt x="133" y="154"/>
                  </a:cubicBezTo>
                  <a:cubicBezTo>
                    <a:pt x="133" y="155"/>
                    <a:pt x="134" y="159"/>
                    <a:pt x="136" y="161"/>
                  </a:cubicBezTo>
                  <a:cubicBezTo>
                    <a:pt x="138" y="162"/>
                    <a:pt x="142" y="161"/>
                    <a:pt x="142" y="161"/>
                  </a:cubicBezTo>
                  <a:cubicBezTo>
                    <a:pt x="142" y="161"/>
                    <a:pt x="143" y="160"/>
                    <a:pt x="143" y="157"/>
                  </a:cubicBezTo>
                  <a:cubicBezTo>
                    <a:pt x="143" y="154"/>
                    <a:pt x="143" y="151"/>
                    <a:pt x="142" y="151"/>
                  </a:cubicBezTo>
                  <a:cubicBezTo>
                    <a:pt x="141" y="151"/>
                    <a:pt x="139" y="154"/>
                    <a:pt x="137" y="153"/>
                  </a:cubicBezTo>
                  <a:cubicBezTo>
                    <a:pt x="134" y="152"/>
                    <a:pt x="132" y="147"/>
                    <a:pt x="131" y="146"/>
                  </a:cubicBezTo>
                  <a:cubicBezTo>
                    <a:pt x="130" y="145"/>
                    <a:pt x="133" y="141"/>
                    <a:pt x="133" y="138"/>
                  </a:cubicBezTo>
                  <a:cubicBezTo>
                    <a:pt x="133" y="136"/>
                    <a:pt x="135" y="130"/>
                    <a:pt x="133" y="129"/>
                  </a:cubicBezTo>
                  <a:cubicBezTo>
                    <a:pt x="132" y="128"/>
                    <a:pt x="133" y="126"/>
                    <a:pt x="135" y="124"/>
                  </a:cubicBezTo>
                  <a:cubicBezTo>
                    <a:pt x="136" y="123"/>
                    <a:pt x="134" y="119"/>
                    <a:pt x="137" y="119"/>
                  </a:cubicBezTo>
                  <a:cubicBezTo>
                    <a:pt x="140" y="119"/>
                    <a:pt x="145" y="119"/>
                    <a:pt x="147" y="117"/>
                  </a:cubicBezTo>
                  <a:cubicBezTo>
                    <a:pt x="147" y="117"/>
                    <a:pt x="147" y="117"/>
                    <a:pt x="147" y="117"/>
                  </a:cubicBezTo>
                  <a:cubicBezTo>
                    <a:pt x="147" y="117"/>
                    <a:pt x="148" y="116"/>
                    <a:pt x="148" y="116"/>
                  </a:cubicBezTo>
                  <a:cubicBezTo>
                    <a:pt x="146" y="113"/>
                    <a:pt x="144" y="108"/>
                    <a:pt x="142" y="10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76" name="Freeform 165"/>
            <p:cNvSpPr>
              <a:spLocks/>
            </p:cNvSpPr>
            <p:nvPr/>
          </p:nvSpPr>
          <p:spPr bwMode="auto">
            <a:xfrm>
              <a:off x="6537746" y="4412261"/>
              <a:ext cx="39528" cy="52575"/>
            </a:xfrm>
            <a:custGeom>
              <a:avLst/>
              <a:gdLst>
                <a:gd name="T0" fmla="*/ 1 w 13"/>
                <a:gd name="T1" fmla="*/ 9 h 17"/>
                <a:gd name="T2" fmla="*/ 3 w 13"/>
                <a:gd name="T3" fmla="*/ 17 h 17"/>
                <a:gd name="T4" fmla="*/ 6 w 13"/>
                <a:gd name="T5" fmla="*/ 15 h 17"/>
                <a:gd name="T6" fmla="*/ 13 w 13"/>
                <a:gd name="T7" fmla="*/ 5 h 17"/>
                <a:gd name="T8" fmla="*/ 11 w 13"/>
                <a:gd name="T9" fmla="*/ 4 h 17"/>
                <a:gd name="T10" fmla="*/ 11 w 13"/>
                <a:gd name="T11" fmla="*/ 0 h 17"/>
                <a:gd name="T12" fmla="*/ 7 w 13"/>
                <a:gd name="T13" fmla="*/ 0 h 17"/>
                <a:gd name="T14" fmla="*/ 2 w 13"/>
                <a:gd name="T15" fmla="*/ 2 h 17"/>
                <a:gd name="T16" fmla="*/ 0 w 13"/>
                <a:gd name="T17" fmla="*/ 2 h 17"/>
                <a:gd name="T18" fmla="*/ 0 w 13"/>
                <a:gd name="T19" fmla="*/ 2 h 17"/>
                <a:gd name="T20" fmla="*/ 1 w 13"/>
                <a:gd name="T2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7">
                  <a:moveTo>
                    <a:pt x="1" y="9"/>
                  </a:moveTo>
                  <a:cubicBezTo>
                    <a:pt x="1" y="10"/>
                    <a:pt x="2" y="14"/>
                    <a:pt x="3" y="17"/>
                  </a:cubicBezTo>
                  <a:cubicBezTo>
                    <a:pt x="4" y="16"/>
                    <a:pt x="6" y="16"/>
                    <a:pt x="6" y="15"/>
                  </a:cubicBezTo>
                  <a:cubicBezTo>
                    <a:pt x="8" y="14"/>
                    <a:pt x="13" y="5"/>
                    <a:pt x="13" y="5"/>
                  </a:cubicBezTo>
                  <a:cubicBezTo>
                    <a:pt x="11" y="4"/>
                    <a:pt x="11" y="4"/>
                    <a:pt x="11" y="4"/>
                  </a:cubicBezTo>
                  <a:cubicBezTo>
                    <a:pt x="11" y="4"/>
                    <a:pt x="11" y="2"/>
                    <a:pt x="11" y="0"/>
                  </a:cubicBezTo>
                  <a:cubicBezTo>
                    <a:pt x="9" y="0"/>
                    <a:pt x="7" y="0"/>
                    <a:pt x="7" y="0"/>
                  </a:cubicBezTo>
                  <a:cubicBezTo>
                    <a:pt x="7" y="0"/>
                    <a:pt x="7" y="3"/>
                    <a:pt x="2" y="2"/>
                  </a:cubicBezTo>
                  <a:cubicBezTo>
                    <a:pt x="2" y="2"/>
                    <a:pt x="1" y="2"/>
                    <a:pt x="0" y="2"/>
                  </a:cubicBezTo>
                  <a:cubicBezTo>
                    <a:pt x="0" y="2"/>
                    <a:pt x="0" y="2"/>
                    <a:pt x="0" y="2"/>
                  </a:cubicBezTo>
                  <a:lnTo>
                    <a:pt x="1" y="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77" name="Freeform 166"/>
            <p:cNvSpPr>
              <a:spLocks/>
            </p:cNvSpPr>
            <p:nvPr/>
          </p:nvSpPr>
          <p:spPr bwMode="auto">
            <a:xfrm>
              <a:off x="6561974" y="4626506"/>
              <a:ext cx="271593" cy="448206"/>
            </a:xfrm>
            <a:custGeom>
              <a:avLst/>
              <a:gdLst>
                <a:gd name="T0" fmla="*/ 89 w 90"/>
                <a:gd name="T1" fmla="*/ 37 h 144"/>
                <a:gd name="T2" fmla="*/ 87 w 90"/>
                <a:gd name="T3" fmla="*/ 21 h 144"/>
                <a:gd name="T4" fmla="*/ 86 w 90"/>
                <a:gd name="T5" fmla="*/ 1 h 144"/>
                <a:gd name="T6" fmla="*/ 86 w 90"/>
                <a:gd name="T7" fmla="*/ 0 h 144"/>
                <a:gd name="T8" fmla="*/ 77 w 90"/>
                <a:gd name="T9" fmla="*/ 5 h 144"/>
                <a:gd name="T10" fmla="*/ 71 w 90"/>
                <a:gd name="T11" fmla="*/ 6 h 144"/>
                <a:gd name="T12" fmla="*/ 66 w 90"/>
                <a:gd name="T13" fmla="*/ 6 h 144"/>
                <a:gd name="T14" fmla="*/ 64 w 90"/>
                <a:gd name="T15" fmla="*/ 9 h 144"/>
                <a:gd name="T16" fmla="*/ 59 w 90"/>
                <a:gd name="T17" fmla="*/ 10 h 144"/>
                <a:gd name="T18" fmla="*/ 51 w 90"/>
                <a:gd name="T19" fmla="*/ 11 h 144"/>
                <a:gd name="T20" fmla="*/ 49 w 90"/>
                <a:gd name="T21" fmla="*/ 8 h 144"/>
                <a:gd name="T22" fmla="*/ 44 w 90"/>
                <a:gd name="T23" fmla="*/ 9 h 144"/>
                <a:gd name="T24" fmla="*/ 39 w 90"/>
                <a:gd name="T25" fmla="*/ 9 h 144"/>
                <a:gd name="T26" fmla="*/ 39 w 90"/>
                <a:gd name="T27" fmla="*/ 12 h 144"/>
                <a:gd name="T28" fmla="*/ 42 w 90"/>
                <a:gd name="T29" fmla="*/ 30 h 144"/>
                <a:gd name="T30" fmla="*/ 47 w 90"/>
                <a:gd name="T31" fmla="*/ 35 h 144"/>
                <a:gd name="T32" fmla="*/ 48 w 90"/>
                <a:gd name="T33" fmla="*/ 43 h 144"/>
                <a:gd name="T34" fmla="*/ 43 w 90"/>
                <a:gd name="T35" fmla="*/ 49 h 144"/>
                <a:gd name="T36" fmla="*/ 42 w 90"/>
                <a:gd name="T37" fmla="*/ 56 h 144"/>
                <a:gd name="T38" fmla="*/ 34 w 90"/>
                <a:gd name="T39" fmla="*/ 46 h 144"/>
                <a:gd name="T40" fmla="*/ 36 w 90"/>
                <a:gd name="T41" fmla="*/ 35 h 144"/>
                <a:gd name="T42" fmla="*/ 29 w 90"/>
                <a:gd name="T43" fmla="*/ 34 h 144"/>
                <a:gd name="T44" fmla="*/ 24 w 90"/>
                <a:gd name="T45" fmla="*/ 30 h 144"/>
                <a:gd name="T46" fmla="*/ 0 w 90"/>
                <a:gd name="T47" fmla="*/ 39 h 144"/>
                <a:gd name="T48" fmla="*/ 2 w 90"/>
                <a:gd name="T49" fmla="*/ 45 h 144"/>
                <a:gd name="T50" fmla="*/ 1 w 90"/>
                <a:gd name="T51" fmla="*/ 45 h 144"/>
                <a:gd name="T52" fmla="*/ 3 w 90"/>
                <a:gd name="T53" fmla="*/ 48 h 144"/>
                <a:gd name="T54" fmla="*/ 14 w 90"/>
                <a:gd name="T55" fmla="*/ 50 h 144"/>
                <a:gd name="T56" fmla="*/ 23 w 90"/>
                <a:gd name="T57" fmla="*/ 54 h 144"/>
                <a:gd name="T58" fmla="*/ 24 w 90"/>
                <a:gd name="T59" fmla="*/ 67 h 144"/>
                <a:gd name="T60" fmla="*/ 21 w 90"/>
                <a:gd name="T61" fmla="*/ 74 h 144"/>
                <a:gd name="T62" fmla="*/ 24 w 90"/>
                <a:gd name="T63" fmla="*/ 80 h 144"/>
                <a:gd name="T64" fmla="*/ 19 w 90"/>
                <a:gd name="T65" fmla="*/ 87 h 144"/>
                <a:gd name="T66" fmla="*/ 17 w 90"/>
                <a:gd name="T67" fmla="*/ 95 h 144"/>
                <a:gd name="T68" fmla="*/ 9 w 90"/>
                <a:gd name="T69" fmla="*/ 103 h 144"/>
                <a:gd name="T70" fmla="*/ 9 w 90"/>
                <a:gd name="T71" fmla="*/ 104 h 144"/>
                <a:gd name="T72" fmla="*/ 14 w 90"/>
                <a:gd name="T73" fmla="*/ 119 h 144"/>
                <a:gd name="T74" fmla="*/ 15 w 90"/>
                <a:gd name="T75" fmla="*/ 135 h 144"/>
                <a:gd name="T76" fmla="*/ 16 w 90"/>
                <a:gd name="T77" fmla="*/ 144 h 144"/>
                <a:gd name="T78" fmla="*/ 22 w 90"/>
                <a:gd name="T79" fmla="*/ 144 h 144"/>
                <a:gd name="T80" fmla="*/ 23 w 90"/>
                <a:gd name="T81" fmla="*/ 140 h 144"/>
                <a:gd name="T82" fmla="*/ 19 w 90"/>
                <a:gd name="T83" fmla="*/ 137 h 144"/>
                <a:gd name="T84" fmla="*/ 32 w 90"/>
                <a:gd name="T85" fmla="*/ 127 h 144"/>
                <a:gd name="T86" fmla="*/ 43 w 90"/>
                <a:gd name="T87" fmla="*/ 120 h 144"/>
                <a:gd name="T88" fmla="*/ 44 w 90"/>
                <a:gd name="T89" fmla="*/ 108 h 144"/>
                <a:gd name="T90" fmla="*/ 42 w 90"/>
                <a:gd name="T91" fmla="*/ 97 h 144"/>
                <a:gd name="T92" fmla="*/ 38 w 90"/>
                <a:gd name="T93" fmla="*/ 87 h 144"/>
                <a:gd name="T94" fmla="*/ 40 w 90"/>
                <a:gd name="T95" fmla="*/ 80 h 144"/>
                <a:gd name="T96" fmla="*/ 44 w 90"/>
                <a:gd name="T97" fmla="*/ 76 h 144"/>
                <a:gd name="T98" fmla="*/ 51 w 90"/>
                <a:gd name="T99" fmla="*/ 71 h 144"/>
                <a:gd name="T100" fmla="*/ 59 w 90"/>
                <a:gd name="T101" fmla="*/ 62 h 144"/>
                <a:gd name="T102" fmla="*/ 76 w 90"/>
                <a:gd name="T103" fmla="*/ 55 h 144"/>
                <a:gd name="T104" fmla="*/ 89 w 90"/>
                <a:gd name="T105" fmla="*/ 3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44">
                  <a:moveTo>
                    <a:pt x="89" y="37"/>
                  </a:moveTo>
                  <a:cubicBezTo>
                    <a:pt x="88" y="35"/>
                    <a:pt x="87" y="25"/>
                    <a:pt x="87" y="21"/>
                  </a:cubicBezTo>
                  <a:cubicBezTo>
                    <a:pt x="88" y="17"/>
                    <a:pt x="86" y="6"/>
                    <a:pt x="86" y="1"/>
                  </a:cubicBezTo>
                  <a:cubicBezTo>
                    <a:pt x="86" y="0"/>
                    <a:pt x="86" y="0"/>
                    <a:pt x="86" y="0"/>
                  </a:cubicBezTo>
                  <a:cubicBezTo>
                    <a:pt x="82" y="2"/>
                    <a:pt x="78" y="4"/>
                    <a:pt x="77" y="5"/>
                  </a:cubicBezTo>
                  <a:cubicBezTo>
                    <a:pt x="77" y="6"/>
                    <a:pt x="73" y="5"/>
                    <a:pt x="71" y="6"/>
                  </a:cubicBezTo>
                  <a:cubicBezTo>
                    <a:pt x="69" y="8"/>
                    <a:pt x="68" y="7"/>
                    <a:pt x="66" y="6"/>
                  </a:cubicBezTo>
                  <a:cubicBezTo>
                    <a:pt x="65" y="6"/>
                    <a:pt x="64" y="8"/>
                    <a:pt x="64" y="9"/>
                  </a:cubicBezTo>
                  <a:cubicBezTo>
                    <a:pt x="63" y="11"/>
                    <a:pt x="60" y="10"/>
                    <a:pt x="59" y="10"/>
                  </a:cubicBezTo>
                  <a:cubicBezTo>
                    <a:pt x="57" y="10"/>
                    <a:pt x="53" y="11"/>
                    <a:pt x="51" y="11"/>
                  </a:cubicBezTo>
                  <a:cubicBezTo>
                    <a:pt x="50" y="11"/>
                    <a:pt x="51" y="9"/>
                    <a:pt x="49" y="8"/>
                  </a:cubicBezTo>
                  <a:cubicBezTo>
                    <a:pt x="47" y="8"/>
                    <a:pt x="45" y="9"/>
                    <a:pt x="44" y="9"/>
                  </a:cubicBezTo>
                  <a:cubicBezTo>
                    <a:pt x="43" y="9"/>
                    <a:pt x="41" y="9"/>
                    <a:pt x="39" y="9"/>
                  </a:cubicBezTo>
                  <a:cubicBezTo>
                    <a:pt x="39" y="10"/>
                    <a:pt x="39" y="11"/>
                    <a:pt x="39" y="12"/>
                  </a:cubicBezTo>
                  <a:cubicBezTo>
                    <a:pt x="37" y="16"/>
                    <a:pt x="42" y="26"/>
                    <a:pt x="42" y="30"/>
                  </a:cubicBezTo>
                  <a:cubicBezTo>
                    <a:pt x="44" y="31"/>
                    <a:pt x="46" y="33"/>
                    <a:pt x="47" y="35"/>
                  </a:cubicBezTo>
                  <a:cubicBezTo>
                    <a:pt x="50" y="37"/>
                    <a:pt x="47" y="37"/>
                    <a:pt x="48" y="43"/>
                  </a:cubicBezTo>
                  <a:cubicBezTo>
                    <a:pt x="48" y="49"/>
                    <a:pt x="45" y="47"/>
                    <a:pt x="43" y="49"/>
                  </a:cubicBezTo>
                  <a:cubicBezTo>
                    <a:pt x="41" y="51"/>
                    <a:pt x="43" y="55"/>
                    <a:pt x="42" y="56"/>
                  </a:cubicBezTo>
                  <a:cubicBezTo>
                    <a:pt x="42" y="58"/>
                    <a:pt x="35" y="48"/>
                    <a:pt x="34" y="46"/>
                  </a:cubicBezTo>
                  <a:cubicBezTo>
                    <a:pt x="34" y="45"/>
                    <a:pt x="37" y="39"/>
                    <a:pt x="36" y="35"/>
                  </a:cubicBezTo>
                  <a:cubicBezTo>
                    <a:pt x="35" y="32"/>
                    <a:pt x="31" y="34"/>
                    <a:pt x="29" y="34"/>
                  </a:cubicBezTo>
                  <a:cubicBezTo>
                    <a:pt x="28" y="34"/>
                    <a:pt x="24" y="30"/>
                    <a:pt x="24" y="30"/>
                  </a:cubicBezTo>
                  <a:cubicBezTo>
                    <a:pt x="23" y="30"/>
                    <a:pt x="0" y="39"/>
                    <a:pt x="0" y="39"/>
                  </a:cubicBezTo>
                  <a:cubicBezTo>
                    <a:pt x="2" y="45"/>
                    <a:pt x="2" y="45"/>
                    <a:pt x="2" y="45"/>
                  </a:cubicBezTo>
                  <a:cubicBezTo>
                    <a:pt x="1" y="45"/>
                    <a:pt x="1" y="45"/>
                    <a:pt x="1" y="45"/>
                  </a:cubicBezTo>
                  <a:cubicBezTo>
                    <a:pt x="3" y="48"/>
                    <a:pt x="3" y="48"/>
                    <a:pt x="3" y="48"/>
                  </a:cubicBezTo>
                  <a:cubicBezTo>
                    <a:pt x="3" y="48"/>
                    <a:pt x="10" y="48"/>
                    <a:pt x="14" y="50"/>
                  </a:cubicBezTo>
                  <a:cubicBezTo>
                    <a:pt x="17" y="52"/>
                    <a:pt x="22" y="53"/>
                    <a:pt x="23" y="54"/>
                  </a:cubicBezTo>
                  <a:cubicBezTo>
                    <a:pt x="24" y="54"/>
                    <a:pt x="23" y="63"/>
                    <a:pt x="24" y="67"/>
                  </a:cubicBezTo>
                  <a:cubicBezTo>
                    <a:pt x="24" y="71"/>
                    <a:pt x="19" y="72"/>
                    <a:pt x="21" y="74"/>
                  </a:cubicBezTo>
                  <a:cubicBezTo>
                    <a:pt x="24" y="76"/>
                    <a:pt x="22" y="80"/>
                    <a:pt x="24" y="80"/>
                  </a:cubicBezTo>
                  <a:cubicBezTo>
                    <a:pt x="25" y="81"/>
                    <a:pt x="21" y="86"/>
                    <a:pt x="19" y="87"/>
                  </a:cubicBezTo>
                  <a:cubicBezTo>
                    <a:pt x="18" y="88"/>
                    <a:pt x="19" y="92"/>
                    <a:pt x="17" y="95"/>
                  </a:cubicBezTo>
                  <a:cubicBezTo>
                    <a:pt x="16" y="97"/>
                    <a:pt x="12" y="101"/>
                    <a:pt x="9" y="103"/>
                  </a:cubicBezTo>
                  <a:cubicBezTo>
                    <a:pt x="9" y="104"/>
                    <a:pt x="9" y="104"/>
                    <a:pt x="9" y="104"/>
                  </a:cubicBezTo>
                  <a:cubicBezTo>
                    <a:pt x="10" y="105"/>
                    <a:pt x="12" y="118"/>
                    <a:pt x="14" y="119"/>
                  </a:cubicBezTo>
                  <a:cubicBezTo>
                    <a:pt x="17" y="121"/>
                    <a:pt x="15" y="134"/>
                    <a:pt x="15" y="135"/>
                  </a:cubicBezTo>
                  <a:cubicBezTo>
                    <a:pt x="15" y="136"/>
                    <a:pt x="16" y="144"/>
                    <a:pt x="16" y="144"/>
                  </a:cubicBezTo>
                  <a:cubicBezTo>
                    <a:pt x="16" y="144"/>
                    <a:pt x="19" y="144"/>
                    <a:pt x="22" y="144"/>
                  </a:cubicBezTo>
                  <a:cubicBezTo>
                    <a:pt x="22" y="142"/>
                    <a:pt x="23" y="141"/>
                    <a:pt x="23" y="140"/>
                  </a:cubicBezTo>
                  <a:cubicBezTo>
                    <a:pt x="23" y="136"/>
                    <a:pt x="20" y="139"/>
                    <a:pt x="19" y="137"/>
                  </a:cubicBezTo>
                  <a:cubicBezTo>
                    <a:pt x="18" y="134"/>
                    <a:pt x="25" y="129"/>
                    <a:pt x="32" y="127"/>
                  </a:cubicBezTo>
                  <a:cubicBezTo>
                    <a:pt x="40" y="124"/>
                    <a:pt x="42" y="123"/>
                    <a:pt x="43" y="120"/>
                  </a:cubicBezTo>
                  <a:cubicBezTo>
                    <a:pt x="44" y="118"/>
                    <a:pt x="43" y="111"/>
                    <a:pt x="44" y="108"/>
                  </a:cubicBezTo>
                  <a:cubicBezTo>
                    <a:pt x="45" y="105"/>
                    <a:pt x="43" y="104"/>
                    <a:pt x="42" y="97"/>
                  </a:cubicBezTo>
                  <a:cubicBezTo>
                    <a:pt x="42" y="91"/>
                    <a:pt x="39" y="90"/>
                    <a:pt x="38" y="87"/>
                  </a:cubicBezTo>
                  <a:cubicBezTo>
                    <a:pt x="37" y="83"/>
                    <a:pt x="38" y="81"/>
                    <a:pt x="40" y="80"/>
                  </a:cubicBezTo>
                  <a:cubicBezTo>
                    <a:pt x="42" y="80"/>
                    <a:pt x="42" y="79"/>
                    <a:pt x="44" y="76"/>
                  </a:cubicBezTo>
                  <a:cubicBezTo>
                    <a:pt x="45" y="73"/>
                    <a:pt x="47" y="74"/>
                    <a:pt x="51" y="71"/>
                  </a:cubicBezTo>
                  <a:cubicBezTo>
                    <a:pt x="54" y="69"/>
                    <a:pt x="54" y="66"/>
                    <a:pt x="59" y="62"/>
                  </a:cubicBezTo>
                  <a:cubicBezTo>
                    <a:pt x="65" y="58"/>
                    <a:pt x="71" y="58"/>
                    <a:pt x="76" y="55"/>
                  </a:cubicBezTo>
                  <a:cubicBezTo>
                    <a:pt x="81" y="52"/>
                    <a:pt x="90" y="39"/>
                    <a:pt x="89" y="37"/>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78" name="Freeform 167"/>
            <p:cNvSpPr>
              <a:spLocks/>
            </p:cNvSpPr>
            <p:nvPr/>
          </p:nvSpPr>
          <p:spPr bwMode="auto">
            <a:xfrm>
              <a:off x="6547946" y="4371514"/>
              <a:ext cx="274144" cy="289165"/>
            </a:xfrm>
            <a:custGeom>
              <a:avLst/>
              <a:gdLst>
                <a:gd name="T0" fmla="*/ 85 w 91"/>
                <a:gd name="T1" fmla="*/ 75 h 93"/>
                <a:gd name="T2" fmla="*/ 82 w 91"/>
                <a:gd name="T3" fmla="*/ 66 h 93"/>
                <a:gd name="T4" fmla="*/ 81 w 91"/>
                <a:gd name="T5" fmla="*/ 59 h 93"/>
                <a:gd name="T6" fmla="*/ 83 w 91"/>
                <a:gd name="T7" fmla="*/ 53 h 93"/>
                <a:gd name="T8" fmla="*/ 78 w 91"/>
                <a:gd name="T9" fmla="*/ 46 h 93"/>
                <a:gd name="T10" fmla="*/ 82 w 91"/>
                <a:gd name="T11" fmla="*/ 33 h 93"/>
                <a:gd name="T12" fmla="*/ 68 w 91"/>
                <a:gd name="T13" fmla="*/ 23 h 93"/>
                <a:gd name="T14" fmla="*/ 68 w 91"/>
                <a:gd name="T15" fmla="*/ 18 h 93"/>
                <a:gd name="T16" fmla="*/ 37 w 91"/>
                <a:gd name="T17" fmla="*/ 1 h 93"/>
                <a:gd name="T18" fmla="*/ 33 w 91"/>
                <a:gd name="T19" fmla="*/ 9 h 93"/>
                <a:gd name="T20" fmla="*/ 33 w 91"/>
                <a:gd name="T21" fmla="*/ 14 h 93"/>
                <a:gd name="T22" fmla="*/ 19 w 91"/>
                <a:gd name="T23" fmla="*/ 13 h 93"/>
                <a:gd name="T24" fmla="*/ 19 w 91"/>
                <a:gd name="T25" fmla="*/ 0 h 93"/>
                <a:gd name="T26" fmla="*/ 12 w 91"/>
                <a:gd name="T27" fmla="*/ 1 h 93"/>
                <a:gd name="T28" fmla="*/ 8 w 91"/>
                <a:gd name="T29" fmla="*/ 2 h 93"/>
                <a:gd name="T30" fmla="*/ 10 w 91"/>
                <a:gd name="T31" fmla="*/ 5 h 93"/>
                <a:gd name="T32" fmla="*/ 11 w 91"/>
                <a:gd name="T33" fmla="*/ 11 h 93"/>
                <a:gd name="T34" fmla="*/ 8 w 91"/>
                <a:gd name="T35" fmla="*/ 13 h 93"/>
                <a:gd name="T36" fmla="*/ 8 w 91"/>
                <a:gd name="T37" fmla="*/ 17 h 93"/>
                <a:gd name="T38" fmla="*/ 10 w 91"/>
                <a:gd name="T39" fmla="*/ 18 h 93"/>
                <a:gd name="T40" fmla="*/ 3 w 91"/>
                <a:gd name="T41" fmla="*/ 28 h 93"/>
                <a:gd name="T42" fmla="*/ 0 w 91"/>
                <a:gd name="T43" fmla="*/ 30 h 93"/>
                <a:gd name="T44" fmla="*/ 5 w 91"/>
                <a:gd name="T45" fmla="*/ 46 h 93"/>
                <a:gd name="T46" fmla="*/ 9 w 91"/>
                <a:gd name="T47" fmla="*/ 58 h 93"/>
                <a:gd name="T48" fmla="*/ 11 w 91"/>
                <a:gd name="T49" fmla="*/ 64 h 93"/>
                <a:gd name="T50" fmla="*/ 7 w 91"/>
                <a:gd name="T51" fmla="*/ 61 h 93"/>
                <a:gd name="T52" fmla="*/ 6 w 91"/>
                <a:gd name="T53" fmla="*/ 62 h 93"/>
                <a:gd name="T54" fmla="*/ 6 w 91"/>
                <a:gd name="T55" fmla="*/ 62 h 93"/>
                <a:gd name="T56" fmla="*/ 12 w 91"/>
                <a:gd name="T57" fmla="*/ 66 h 93"/>
                <a:gd name="T58" fmla="*/ 20 w 91"/>
                <a:gd name="T59" fmla="*/ 69 h 93"/>
                <a:gd name="T60" fmla="*/ 30 w 91"/>
                <a:gd name="T61" fmla="*/ 74 h 93"/>
                <a:gd name="T62" fmla="*/ 31 w 91"/>
                <a:gd name="T63" fmla="*/ 74 h 93"/>
                <a:gd name="T64" fmla="*/ 37 w 91"/>
                <a:gd name="T65" fmla="*/ 74 h 93"/>
                <a:gd name="T66" fmla="*/ 38 w 91"/>
                <a:gd name="T67" fmla="*/ 74 h 93"/>
                <a:gd name="T68" fmla="*/ 44 w 91"/>
                <a:gd name="T69" fmla="*/ 91 h 93"/>
                <a:gd name="T70" fmla="*/ 49 w 91"/>
                <a:gd name="T71" fmla="*/ 91 h 93"/>
                <a:gd name="T72" fmla="*/ 54 w 91"/>
                <a:gd name="T73" fmla="*/ 90 h 93"/>
                <a:gd name="T74" fmla="*/ 56 w 91"/>
                <a:gd name="T75" fmla="*/ 93 h 93"/>
                <a:gd name="T76" fmla="*/ 64 w 91"/>
                <a:gd name="T77" fmla="*/ 92 h 93"/>
                <a:gd name="T78" fmla="*/ 69 w 91"/>
                <a:gd name="T79" fmla="*/ 91 h 93"/>
                <a:gd name="T80" fmla="*/ 71 w 91"/>
                <a:gd name="T81" fmla="*/ 88 h 93"/>
                <a:gd name="T82" fmla="*/ 76 w 91"/>
                <a:gd name="T83" fmla="*/ 88 h 93"/>
                <a:gd name="T84" fmla="*/ 82 w 91"/>
                <a:gd name="T85" fmla="*/ 87 h 93"/>
                <a:gd name="T86" fmla="*/ 91 w 91"/>
                <a:gd name="T87" fmla="*/ 82 h 93"/>
                <a:gd name="T88" fmla="*/ 85 w 91"/>
                <a:gd name="T89" fmla="*/ 7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1" h="93">
                  <a:moveTo>
                    <a:pt x="85" y="75"/>
                  </a:moveTo>
                  <a:cubicBezTo>
                    <a:pt x="85" y="69"/>
                    <a:pt x="82" y="69"/>
                    <a:pt x="82" y="66"/>
                  </a:cubicBezTo>
                  <a:cubicBezTo>
                    <a:pt x="82" y="62"/>
                    <a:pt x="83" y="59"/>
                    <a:pt x="81" y="59"/>
                  </a:cubicBezTo>
                  <a:cubicBezTo>
                    <a:pt x="80" y="59"/>
                    <a:pt x="81" y="56"/>
                    <a:pt x="83" y="53"/>
                  </a:cubicBezTo>
                  <a:cubicBezTo>
                    <a:pt x="85" y="50"/>
                    <a:pt x="79" y="49"/>
                    <a:pt x="78" y="46"/>
                  </a:cubicBezTo>
                  <a:cubicBezTo>
                    <a:pt x="78" y="44"/>
                    <a:pt x="80" y="39"/>
                    <a:pt x="82" y="33"/>
                  </a:cubicBezTo>
                  <a:cubicBezTo>
                    <a:pt x="75" y="28"/>
                    <a:pt x="68" y="23"/>
                    <a:pt x="68" y="23"/>
                  </a:cubicBezTo>
                  <a:cubicBezTo>
                    <a:pt x="68" y="18"/>
                    <a:pt x="68" y="18"/>
                    <a:pt x="68" y="18"/>
                  </a:cubicBezTo>
                  <a:cubicBezTo>
                    <a:pt x="37" y="1"/>
                    <a:pt x="37" y="1"/>
                    <a:pt x="37" y="1"/>
                  </a:cubicBezTo>
                  <a:cubicBezTo>
                    <a:pt x="36" y="5"/>
                    <a:pt x="35" y="8"/>
                    <a:pt x="33" y="9"/>
                  </a:cubicBezTo>
                  <a:cubicBezTo>
                    <a:pt x="30" y="10"/>
                    <a:pt x="36" y="13"/>
                    <a:pt x="33" y="14"/>
                  </a:cubicBezTo>
                  <a:cubicBezTo>
                    <a:pt x="30" y="14"/>
                    <a:pt x="24" y="11"/>
                    <a:pt x="19" y="13"/>
                  </a:cubicBezTo>
                  <a:cubicBezTo>
                    <a:pt x="16" y="14"/>
                    <a:pt x="17" y="7"/>
                    <a:pt x="19" y="0"/>
                  </a:cubicBezTo>
                  <a:cubicBezTo>
                    <a:pt x="12" y="1"/>
                    <a:pt x="12" y="1"/>
                    <a:pt x="12" y="1"/>
                  </a:cubicBezTo>
                  <a:cubicBezTo>
                    <a:pt x="12" y="1"/>
                    <a:pt x="10" y="1"/>
                    <a:pt x="8" y="2"/>
                  </a:cubicBezTo>
                  <a:cubicBezTo>
                    <a:pt x="10" y="5"/>
                    <a:pt x="10" y="5"/>
                    <a:pt x="10" y="5"/>
                  </a:cubicBezTo>
                  <a:cubicBezTo>
                    <a:pt x="10" y="5"/>
                    <a:pt x="12" y="9"/>
                    <a:pt x="11" y="11"/>
                  </a:cubicBezTo>
                  <a:cubicBezTo>
                    <a:pt x="11" y="12"/>
                    <a:pt x="9" y="12"/>
                    <a:pt x="8" y="13"/>
                  </a:cubicBezTo>
                  <a:cubicBezTo>
                    <a:pt x="8" y="15"/>
                    <a:pt x="8" y="17"/>
                    <a:pt x="8" y="17"/>
                  </a:cubicBezTo>
                  <a:cubicBezTo>
                    <a:pt x="10" y="18"/>
                    <a:pt x="10" y="18"/>
                    <a:pt x="10" y="18"/>
                  </a:cubicBezTo>
                  <a:cubicBezTo>
                    <a:pt x="10" y="18"/>
                    <a:pt x="5" y="27"/>
                    <a:pt x="3" y="28"/>
                  </a:cubicBezTo>
                  <a:cubicBezTo>
                    <a:pt x="3" y="29"/>
                    <a:pt x="1" y="29"/>
                    <a:pt x="0" y="30"/>
                  </a:cubicBezTo>
                  <a:cubicBezTo>
                    <a:pt x="1" y="37"/>
                    <a:pt x="3" y="44"/>
                    <a:pt x="5" y="46"/>
                  </a:cubicBezTo>
                  <a:cubicBezTo>
                    <a:pt x="9" y="50"/>
                    <a:pt x="8" y="55"/>
                    <a:pt x="9" y="58"/>
                  </a:cubicBezTo>
                  <a:cubicBezTo>
                    <a:pt x="10" y="60"/>
                    <a:pt x="14" y="63"/>
                    <a:pt x="11" y="64"/>
                  </a:cubicBezTo>
                  <a:cubicBezTo>
                    <a:pt x="10" y="65"/>
                    <a:pt x="8" y="63"/>
                    <a:pt x="7" y="61"/>
                  </a:cubicBezTo>
                  <a:cubicBezTo>
                    <a:pt x="7" y="61"/>
                    <a:pt x="6" y="62"/>
                    <a:pt x="6" y="62"/>
                  </a:cubicBezTo>
                  <a:cubicBezTo>
                    <a:pt x="6" y="62"/>
                    <a:pt x="6" y="62"/>
                    <a:pt x="6" y="62"/>
                  </a:cubicBezTo>
                  <a:cubicBezTo>
                    <a:pt x="8" y="64"/>
                    <a:pt x="11" y="66"/>
                    <a:pt x="12" y="66"/>
                  </a:cubicBezTo>
                  <a:cubicBezTo>
                    <a:pt x="14" y="66"/>
                    <a:pt x="18" y="68"/>
                    <a:pt x="20" y="69"/>
                  </a:cubicBezTo>
                  <a:cubicBezTo>
                    <a:pt x="22" y="69"/>
                    <a:pt x="30" y="72"/>
                    <a:pt x="30" y="74"/>
                  </a:cubicBezTo>
                  <a:cubicBezTo>
                    <a:pt x="31" y="74"/>
                    <a:pt x="31" y="74"/>
                    <a:pt x="31" y="74"/>
                  </a:cubicBezTo>
                  <a:cubicBezTo>
                    <a:pt x="33" y="74"/>
                    <a:pt x="35" y="74"/>
                    <a:pt x="37" y="74"/>
                  </a:cubicBezTo>
                  <a:cubicBezTo>
                    <a:pt x="37" y="74"/>
                    <a:pt x="37" y="74"/>
                    <a:pt x="38" y="74"/>
                  </a:cubicBezTo>
                  <a:cubicBezTo>
                    <a:pt x="41" y="74"/>
                    <a:pt x="44" y="85"/>
                    <a:pt x="44" y="91"/>
                  </a:cubicBezTo>
                  <a:cubicBezTo>
                    <a:pt x="46" y="91"/>
                    <a:pt x="48" y="91"/>
                    <a:pt x="49" y="91"/>
                  </a:cubicBezTo>
                  <a:cubicBezTo>
                    <a:pt x="50" y="91"/>
                    <a:pt x="52" y="90"/>
                    <a:pt x="54" y="90"/>
                  </a:cubicBezTo>
                  <a:cubicBezTo>
                    <a:pt x="56" y="91"/>
                    <a:pt x="55" y="93"/>
                    <a:pt x="56" y="93"/>
                  </a:cubicBezTo>
                  <a:cubicBezTo>
                    <a:pt x="58" y="93"/>
                    <a:pt x="62" y="92"/>
                    <a:pt x="64" y="92"/>
                  </a:cubicBezTo>
                  <a:cubicBezTo>
                    <a:pt x="65" y="92"/>
                    <a:pt x="68" y="93"/>
                    <a:pt x="69" y="91"/>
                  </a:cubicBezTo>
                  <a:cubicBezTo>
                    <a:pt x="69" y="90"/>
                    <a:pt x="70" y="88"/>
                    <a:pt x="71" y="88"/>
                  </a:cubicBezTo>
                  <a:cubicBezTo>
                    <a:pt x="73" y="89"/>
                    <a:pt x="74" y="90"/>
                    <a:pt x="76" y="88"/>
                  </a:cubicBezTo>
                  <a:cubicBezTo>
                    <a:pt x="78" y="87"/>
                    <a:pt x="82" y="88"/>
                    <a:pt x="82" y="87"/>
                  </a:cubicBezTo>
                  <a:cubicBezTo>
                    <a:pt x="83" y="86"/>
                    <a:pt x="87" y="84"/>
                    <a:pt x="91" y="82"/>
                  </a:cubicBezTo>
                  <a:cubicBezTo>
                    <a:pt x="91" y="77"/>
                    <a:pt x="86" y="80"/>
                    <a:pt x="85" y="7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79" name="Freeform 168"/>
            <p:cNvSpPr>
              <a:spLocks/>
            </p:cNvSpPr>
            <p:nvPr/>
          </p:nvSpPr>
          <p:spPr bwMode="auto">
            <a:xfrm>
              <a:off x="6628276" y="4601532"/>
              <a:ext cx="85431" cy="206359"/>
            </a:xfrm>
            <a:custGeom>
              <a:avLst/>
              <a:gdLst>
                <a:gd name="T0" fmla="*/ 25 w 28"/>
                <a:gd name="T1" fmla="*/ 43 h 66"/>
                <a:gd name="T2" fmla="*/ 20 w 28"/>
                <a:gd name="T3" fmla="*/ 38 h 66"/>
                <a:gd name="T4" fmla="*/ 20 w 28"/>
                <a:gd name="T5" fmla="*/ 39 h 66"/>
                <a:gd name="T6" fmla="*/ 11 w 28"/>
                <a:gd name="T7" fmla="*/ 26 h 66"/>
                <a:gd name="T8" fmla="*/ 12 w 28"/>
                <a:gd name="T9" fmla="*/ 11 h 66"/>
                <a:gd name="T10" fmla="*/ 10 w 28"/>
                <a:gd name="T11" fmla="*/ 0 h 66"/>
                <a:gd name="T12" fmla="*/ 4 w 28"/>
                <a:gd name="T13" fmla="*/ 0 h 66"/>
                <a:gd name="T14" fmla="*/ 7 w 28"/>
                <a:gd name="T15" fmla="*/ 9 h 66"/>
                <a:gd name="T16" fmla="*/ 4 w 28"/>
                <a:gd name="T17" fmla="*/ 10 h 66"/>
                <a:gd name="T18" fmla="*/ 5 w 28"/>
                <a:gd name="T19" fmla="*/ 24 h 66"/>
                <a:gd name="T20" fmla="*/ 1 w 28"/>
                <a:gd name="T21" fmla="*/ 26 h 66"/>
                <a:gd name="T22" fmla="*/ 0 w 28"/>
                <a:gd name="T23" fmla="*/ 34 h 66"/>
                <a:gd name="T24" fmla="*/ 2 w 28"/>
                <a:gd name="T25" fmla="*/ 38 h 66"/>
                <a:gd name="T26" fmla="*/ 2 w 28"/>
                <a:gd name="T27" fmla="*/ 38 h 66"/>
                <a:gd name="T28" fmla="*/ 7 w 28"/>
                <a:gd name="T29" fmla="*/ 42 h 66"/>
                <a:gd name="T30" fmla="*/ 14 w 28"/>
                <a:gd name="T31" fmla="*/ 43 h 66"/>
                <a:gd name="T32" fmla="*/ 12 w 28"/>
                <a:gd name="T33" fmla="*/ 54 h 66"/>
                <a:gd name="T34" fmla="*/ 20 w 28"/>
                <a:gd name="T35" fmla="*/ 64 h 66"/>
                <a:gd name="T36" fmla="*/ 21 w 28"/>
                <a:gd name="T37" fmla="*/ 57 h 66"/>
                <a:gd name="T38" fmla="*/ 26 w 28"/>
                <a:gd name="T39" fmla="*/ 51 h 66"/>
                <a:gd name="T40" fmla="*/ 25 w 28"/>
                <a:gd name="T41" fmla="*/ 4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66">
                  <a:moveTo>
                    <a:pt x="25" y="43"/>
                  </a:moveTo>
                  <a:cubicBezTo>
                    <a:pt x="24" y="41"/>
                    <a:pt x="22" y="39"/>
                    <a:pt x="20" y="38"/>
                  </a:cubicBezTo>
                  <a:cubicBezTo>
                    <a:pt x="20" y="38"/>
                    <a:pt x="20" y="39"/>
                    <a:pt x="20" y="39"/>
                  </a:cubicBezTo>
                  <a:cubicBezTo>
                    <a:pt x="18" y="42"/>
                    <a:pt x="12" y="32"/>
                    <a:pt x="11" y="26"/>
                  </a:cubicBezTo>
                  <a:cubicBezTo>
                    <a:pt x="10" y="20"/>
                    <a:pt x="14" y="17"/>
                    <a:pt x="12" y="11"/>
                  </a:cubicBezTo>
                  <a:cubicBezTo>
                    <a:pt x="10" y="6"/>
                    <a:pt x="8" y="2"/>
                    <a:pt x="10" y="0"/>
                  </a:cubicBezTo>
                  <a:cubicBezTo>
                    <a:pt x="8" y="0"/>
                    <a:pt x="6" y="0"/>
                    <a:pt x="4" y="0"/>
                  </a:cubicBezTo>
                  <a:cubicBezTo>
                    <a:pt x="5" y="3"/>
                    <a:pt x="7" y="7"/>
                    <a:pt x="7" y="9"/>
                  </a:cubicBezTo>
                  <a:cubicBezTo>
                    <a:pt x="7" y="10"/>
                    <a:pt x="5" y="8"/>
                    <a:pt x="4" y="10"/>
                  </a:cubicBezTo>
                  <a:cubicBezTo>
                    <a:pt x="3" y="12"/>
                    <a:pt x="3" y="22"/>
                    <a:pt x="5" y="24"/>
                  </a:cubicBezTo>
                  <a:cubicBezTo>
                    <a:pt x="7" y="26"/>
                    <a:pt x="1" y="25"/>
                    <a:pt x="1" y="26"/>
                  </a:cubicBezTo>
                  <a:cubicBezTo>
                    <a:pt x="1" y="28"/>
                    <a:pt x="1" y="34"/>
                    <a:pt x="0" y="34"/>
                  </a:cubicBezTo>
                  <a:cubicBezTo>
                    <a:pt x="0" y="35"/>
                    <a:pt x="1" y="36"/>
                    <a:pt x="2" y="38"/>
                  </a:cubicBezTo>
                  <a:cubicBezTo>
                    <a:pt x="2" y="38"/>
                    <a:pt x="2" y="38"/>
                    <a:pt x="2" y="38"/>
                  </a:cubicBezTo>
                  <a:cubicBezTo>
                    <a:pt x="2" y="38"/>
                    <a:pt x="6" y="42"/>
                    <a:pt x="7" y="42"/>
                  </a:cubicBezTo>
                  <a:cubicBezTo>
                    <a:pt x="9" y="42"/>
                    <a:pt x="13" y="40"/>
                    <a:pt x="14" y="43"/>
                  </a:cubicBezTo>
                  <a:cubicBezTo>
                    <a:pt x="15" y="47"/>
                    <a:pt x="12" y="53"/>
                    <a:pt x="12" y="54"/>
                  </a:cubicBezTo>
                  <a:cubicBezTo>
                    <a:pt x="13" y="56"/>
                    <a:pt x="20" y="66"/>
                    <a:pt x="20" y="64"/>
                  </a:cubicBezTo>
                  <a:cubicBezTo>
                    <a:pt x="21" y="63"/>
                    <a:pt x="19" y="59"/>
                    <a:pt x="21" y="57"/>
                  </a:cubicBezTo>
                  <a:cubicBezTo>
                    <a:pt x="23" y="55"/>
                    <a:pt x="26" y="57"/>
                    <a:pt x="26" y="51"/>
                  </a:cubicBezTo>
                  <a:cubicBezTo>
                    <a:pt x="25" y="45"/>
                    <a:pt x="28" y="45"/>
                    <a:pt x="25" y="4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80" name="Freeform 169"/>
            <p:cNvSpPr>
              <a:spLocks/>
            </p:cNvSpPr>
            <p:nvPr/>
          </p:nvSpPr>
          <p:spPr bwMode="auto">
            <a:xfrm>
              <a:off x="7529765" y="3205654"/>
              <a:ext cx="193814" cy="136697"/>
            </a:xfrm>
            <a:custGeom>
              <a:avLst/>
              <a:gdLst>
                <a:gd name="T0" fmla="*/ 52 w 64"/>
                <a:gd name="T1" fmla="*/ 35 h 44"/>
                <a:gd name="T2" fmla="*/ 56 w 64"/>
                <a:gd name="T3" fmla="*/ 38 h 44"/>
                <a:gd name="T4" fmla="*/ 62 w 64"/>
                <a:gd name="T5" fmla="*/ 40 h 44"/>
                <a:gd name="T6" fmla="*/ 64 w 64"/>
                <a:gd name="T7" fmla="*/ 39 h 44"/>
                <a:gd name="T8" fmla="*/ 63 w 64"/>
                <a:gd name="T9" fmla="*/ 28 h 44"/>
                <a:gd name="T10" fmla="*/ 54 w 64"/>
                <a:gd name="T11" fmla="*/ 23 h 44"/>
                <a:gd name="T12" fmla="*/ 53 w 64"/>
                <a:gd name="T13" fmla="*/ 15 h 44"/>
                <a:gd name="T14" fmla="*/ 42 w 64"/>
                <a:gd name="T15" fmla="*/ 16 h 44"/>
                <a:gd name="T16" fmla="*/ 35 w 64"/>
                <a:gd name="T17" fmla="*/ 15 h 44"/>
                <a:gd name="T18" fmla="*/ 27 w 64"/>
                <a:gd name="T19" fmla="*/ 14 h 44"/>
                <a:gd name="T20" fmla="*/ 15 w 64"/>
                <a:gd name="T21" fmla="*/ 13 h 44"/>
                <a:gd name="T22" fmla="*/ 21 w 64"/>
                <a:gd name="T23" fmla="*/ 8 h 44"/>
                <a:gd name="T24" fmla="*/ 24 w 64"/>
                <a:gd name="T25" fmla="*/ 8 h 44"/>
                <a:gd name="T26" fmla="*/ 27 w 64"/>
                <a:gd name="T27" fmla="*/ 1 h 44"/>
                <a:gd name="T28" fmla="*/ 21 w 64"/>
                <a:gd name="T29" fmla="*/ 3 h 44"/>
                <a:gd name="T30" fmla="*/ 15 w 64"/>
                <a:gd name="T31" fmla="*/ 4 h 44"/>
                <a:gd name="T32" fmla="*/ 11 w 64"/>
                <a:gd name="T33" fmla="*/ 9 h 44"/>
                <a:gd name="T34" fmla="*/ 8 w 64"/>
                <a:gd name="T35" fmla="*/ 13 h 44"/>
                <a:gd name="T36" fmla="*/ 0 w 64"/>
                <a:gd name="T37" fmla="*/ 16 h 44"/>
                <a:gd name="T38" fmla="*/ 5 w 64"/>
                <a:gd name="T39" fmla="*/ 23 h 44"/>
                <a:gd name="T40" fmla="*/ 6 w 64"/>
                <a:gd name="T41" fmla="*/ 30 h 44"/>
                <a:gd name="T42" fmla="*/ 3 w 64"/>
                <a:gd name="T43" fmla="*/ 39 h 44"/>
                <a:gd name="T44" fmla="*/ 7 w 64"/>
                <a:gd name="T45" fmla="*/ 40 h 44"/>
                <a:gd name="T46" fmla="*/ 15 w 64"/>
                <a:gd name="T47" fmla="*/ 37 h 44"/>
                <a:gd name="T48" fmla="*/ 23 w 64"/>
                <a:gd name="T49" fmla="*/ 33 h 44"/>
                <a:gd name="T50" fmla="*/ 31 w 64"/>
                <a:gd name="T51" fmla="*/ 26 h 44"/>
                <a:gd name="T52" fmla="*/ 34 w 64"/>
                <a:gd name="T53" fmla="*/ 33 h 44"/>
                <a:gd name="T54" fmla="*/ 35 w 64"/>
                <a:gd name="T55" fmla="*/ 43 h 44"/>
                <a:gd name="T56" fmla="*/ 39 w 64"/>
                <a:gd name="T57" fmla="*/ 43 h 44"/>
                <a:gd name="T58" fmla="*/ 43 w 64"/>
                <a:gd name="T59" fmla="*/ 42 h 44"/>
                <a:gd name="T60" fmla="*/ 52 w 64"/>
                <a:gd name="T61"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44">
                  <a:moveTo>
                    <a:pt x="52" y="35"/>
                  </a:moveTo>
                  <a:cubicBezTo>
                    <a:pt x="54" y="37"/>
                    <a:pt x="54" y="38"/>
                    <a:pt x="56" y="38"/>
                  </a:cubicBezTo>
                  <a:cubicBezTo>
                    <a:pt x="57" y="38"/>
                    <a:pt x="60" y="38"/>
                    <a:pt x="62" y="40"/>
                  </a:cubicBezTo>
                  <a:cubicBezTo>
                    <a:pt x="63" y="39"/>
                    <a:pt x="64" y="39"/>
                    <a:pt x="64" y="39"/>
                  </a:cubicBezTo>
                  <a:cubicBezTo>
                    <a:pt x="64" y="39"/>
                    <a:pt x="63" y="31"/>
                    <a:pt x="63" y="28"/>
                  </a:cubicBezTo>
                  <a:cubicBezTo>
                    <a:pt x="62" y="25"/>
                    <a:pt x="54" y="23"/>
                    <a:pt x="54" y="23"/>
                  </a:cubicBezTo>
                  <a:cubicBezTo>
                    <a:pt x="53" y="15"/>
                    <a:pt x="53" y="15"/>
                    <a:pt x="53" y="15"/>
                  </a:cubicBezTo>
                  <a:cubicBezTo>
                    <a:pt x="53" y="15"/>
                    <a:pt x="44" y="17"/>
                    <a:pt x="42" y="16"/>
                  </a:cubicBezTo>
                  <a:cubicBezTo>
                    <a:pt x="40" y="15"/>
                    <a:pt x="37" y="17"/>
                    <a:pt x="35" y="15"/>
                  </a:cubicBezTo>
                  <a:cubicBezTo>
                    <a:pt x="33" y="12"/>
                    <a:pt x="30" y="16"/>
                    <a:pt x="27" y="14"/>
                  </a:cubicBezTo>
                  <a:cubicBezTo>
                    <a:pt x="24" y="12"/>
                    <a:pt x="16" y="15"/>
                    <a:pt x="15" y="13"/>
                  </a:cubicBezTo>
                  <a:cubicBezTo>
                    <a:pt x="15" y="12"/>
                    <a:pt x="19" y="8"/>
                    <a:pt x="21" y="8"/>
                  </a:cubicBezTo>
                  <a:cubicBezTo>
                    <a:pt x="22" y="8"/>
                    <a:pt x="23" y="8"/>
                    <a:pt x="24" y="8"/>
                  </a:cubicBezTo>
                  <a:cubicBezTo>
                    <a:pt x="25" y="7"/>
                    <a:pt x="28" y="2"/>
                    <a:pt x="27" y="1"/>
                  </a:cubicBezTo>
                  <a:cubicBezTo>
                    <a:pt x="26" y="0"/>
                    <a:pt x="23" y="1"/>
                    <a:pt x="21" y="3"/>
                  </a:cubicBezTo>
                  <a:cubicBezTo>
                    <a:pt x="19" y="4"/>
                    <a:pt x="16" y="2"/>
                    <a:pt x="15" y="4"/>
                  </a:cubicBezTo>
                  <a:cubicBezTo>
                    <a:pt x="14" y="6"/>
                    <a:pt x="13" y="9"/>
                    <a:pt x="11" y="9"/>
                  </a:cubicBezTo>
                  <a:cubicBezTo>
                    <a:pt x="9" y="9"/>
                    <a:pt x="10" y="12"/>
                    <a:pt x="8" y="13"/>
                  </a:cubicBezTo>
                  <a:cubicBezTo>
                    <a:pt x="6" y="14"/>
                    <a:pt x="1" y="14"/>
                    <a:pt x="0" y="16"/>
                  </a:cubicBezTo>
                  <a:cubicBezTo>
                    <a:pt x="0" y="19"/>
                    <a:pt x="6" y="20"/>
                    <a:pt x="5" y="23"/>
                  </a:cubicBezTo>
                  <a:cubicBezTo>
                    <a:pt x="5" y="26"/>
                    <a:pt x="9" y="29"/>
                    <a:pt x="6" y="30"/>
                  </a:cubicBezTo>
                  <a:cubicBezTo>
                    <a:pt x="4" y="32"/>
                    <a:pt x="3" y="34"/>
                    <a:pt x="3" y="39"/>
                  </a:cubicBezTo>
                  <a:cubicBezTo>
                    <a:pt x="4" y="40"/>
                    <a:pt x="6" y="41"/>
                    <a:pt x="7" y="40"/>
                  </a:cubicBezTo>
                  <a:cubicBezTo>
                    <a:pt x="8" y="37"/>
                    <a:pt x="15" y="40"/>
                    <a:pt x="15" y="37"/>
                  </a:cubicBezTo>
                  <a:cubicBezTo>
                    <a:pt x="15" y="35"/>
                    <a:pt x="23" y="36"/>
                    <a:pt x="23" y="33"/>
                  </a:cubicBezTo>
                  <a:cubicBezTo>
                    <a:pt x="23" y="31"/>
                    <a:pt x="28" y="26"/>
                    <a:pt x="31" y="26"/>
                  </a:cubicBezTo>
                  <a:cubicBezTo>
                    <a:pt x="34" y="26"/>
                    <a:pt x="31" y="31"/>
                    <a:pt x="34" y="33"/>
                  </a:cubicBezTo>
                  <a:cubicBezTo>
                    <a:pt x="38" y="35"/>
                    <a:pt x="33" y="41"/>
                    <a:pt x="35" y="43"/>
                  </a:cubicBezTo>
                  <a:cubicBezTo>
                    <a:pt x="35" y="44"/>
                    <a:pt x="37" y="44"/>
                    <a:pt x="39" y="43"/>
                  </a:cubicBezTo>
                  <a:cubicBezTo>
                    <a:pt x="40" y="43"/>
                    <a:pt x="42" y="42"/>
                    <a:pt x="43" y="42"/>
                  </a:cubicBezTo>
                  <a:cubicBezTo>
                    <a:pt x="46" y="39"/>
                    <a:pt x="51" y="35"/>
                    <a:pt x="52" y="35"/>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81" name="Freeform 170"/>
            <p:cNvSpPr>
              <a:spLocks/>
            </p:cNvSpPr>
            <p:nvPr/>
          </p:nvSpPr>
          <p:spPr bwMode="auto">
            <a:xfrm>
              <a:off x="3809055" y="3665689"/>
              <a:ext cx="21676" cy="46004"/>
            </a:xfrm>
            <a:custGeom>
              <a:avLst/>
              <a:gdLst>
                <a:gd name="T0" fmla="*/ 6 w 7"/>
                <a:gd name="T1" fmla="*/ 14 h 15"/>
                <a:gd name="T2" fmla="*/ 3 w 7"/>
                <a:gd name="T3" fmla="*/ 11 h 15"/>
                <a:gd name="T4" fmla="*/ 0 w 7"/>
                <a:gd name="T5" fmla="*/ 5 h 15"/>
                <a:gd name="T6" fmla="*/ 3 w 7"/>
                <a:gd name="T7" fmla="*/ 3 h 15"/>
                <a:gd name="T8" fmla="*/ 4 w 7"/>
                <a:gd name="T9" fmla="*/ 9 h 15"/>
                <a:gd name="T10" fmla="*/ 6 w 7"/>
                <a:gd name="T11" fmla="*/ 14 h 15"/>
              </a:gdLst>
              <a:ahLst/>
              <a:cxnLst>
                <a:cxn ang="0">
                  <a:pos x="T0" y="T1"/>
                </a:cxn>
                <a:cxn ang="0">
                  <a:pos x="T2" y="T3"/>
                </a:cxn>
                <a:cxn ang="0">
                  <a:pos x="T4" y="T5"/>
                </a:cxn>
                <a:cxn ang="0">
                  <a:pos x="T6" y="T7"/>
                </a:cxn>
                <a:cxn ang="0">
                  <a:pos x="T8" y="T9"/>
                </a:cxn>
                <a:cxn ang="0">
                  <a:pos x="T10" y="T11"/>
                </a:cxn>
              </a:cxnLst>
              <a:rect l="0" t="0" r="r" b="b"/>
              <a:pathLst>
                <a:path w="7" h="15">
                  <a:moveTo>
                    <a:pt x="6" y="14"/>
                  </a:moveTo>
                  <a:cubicBezTo>
                    <a:pt x="6" y="15"/>
                    <a:pt x="3" y="13"/>
                    <a:pt x="3" y="11"/>
                  </a:cubicBezTo>
                  <a:cubicBezTo>
                    <a:pt x="3" y="9"/>
                    <a:pt x="0" y="9"/>
                    <a:pt x="0" y="5"/>
                  </a:cubicBezTo>
                  <a:cubicBezTo>
                    <a:pt x="0" y="2"/>
                    <a:pt x="1" y="0"/>
                    <a:pt x="3" y="3"/>
                  </a:cubicBezTo>
                  <a:cubicBezTo>
                    <a:pt x="5" y="6"/>
                    <a:pt x="3" y="8"/>
                    <a:pt x="4" y="9"/>
                  </a:cubicBezTo>
                  <a:cubicBezTo>
                    <a:pt x="4" y="10"/>
                    <a:pt x="7" y="12"/>
                    <a:pt x="6" y="1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82" name="Freeform 171"/>
            <p:cNvSpPr>
              <a:spLocks/>
            </p:cNvSpPr>
            <p:nvPr/>
          </p:nvSpPr>
          <p:spPr bwMode="auto">
            <a:xfrm>
              <a:off x="4228560" y="4061319"/>
              <a:ext cx="30602" cy="27602"/>
            </a:xfrm>
            <a:custGeom>
              <a:avLst/>
              <a:gdLst>
                <a:gd name="T0" fmla="*/ 2 w 10"/>
                <a:gd name="T1" fmla="*/ 8 h 9"/>
                <a:gd name="T2" fmla="*/ 1 w 10"/>
                <a:gd name="T3" fmla="*/ 4 h 9"/>
                <a:gd name="T4" fmla="*/ 8 w 10"/>
                <a:gd name="T5" fmla="*/ 2 h 9"/>
                <a:gd name="T6" fmla="*/ 8 w 10"/>
                <a:gd name="T7" fmla="*/ 7 h 9"/>
                <a:gd name="T8" fmla="*/ 2 w 10"/>
                <a:gd name="T9" fmla="*/ 8 h 9"/>
              </a:gdLst>
              <a:ahLst/>
              <a:cxnLst>
                <a:cxn ang="0">
                  <a:pos x="T0" y="T1"/>
                </a:cxn>
                <a:cxn ang="0">
                  <a:pos x="T2" y="T3"/>
                </a:cxn>
                <a:cxn ang="0">
                  <a:pos x="T4" y="T5"/>
                </a:cxn>
                <a:cxn ang="0">
                  <a:pos x="T6" y="T7"/>
                </a:cxn>
                <a:cxn ang="0">
                  <a:pos x="T8" y="T9"/>
                </a:cxn>
              </a:cxnLst>
              <a:rect l="0" t="0" r="r" b="b"/>
              <a:pathLst>
                <a:path w="10" h="9">
                  <a:moveTo>
                    <a:pt x="2" y="8"/>
                  </a:moveTo>
                  <a:cubicBezTo>
                    <a:pt x="0" y="7"/>
                    <a:pt x="3" y="5"/>
                    <a:pt x="1" y="4"/>
                  </a:cubicBezTo>
                  <a:cubicBezTo>
                    <a:pt x="0" y="3"/>
                    <a:pt x="6" y="0"/>
                    <a:pt x="8" y="2"/>
                  </a:cubicBezTo>
                  <a:cubicBezTo>
                    <a:pt x="9" y="4"/>
                    <a:pt x="10" y="6"/>
                    <a:pt x="8" y="7"/>
                  </a:cubicBezTo>
                  <a:cubicBezTo>
                    <a:pt x="6" y="8"/>
                    <a:pt x="3" y="9"/>
                    <a:pt x="2" y="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83" name="Freeform 172"/>
            <p:cNvSpPr>
              <a:spLocks/>
            </p:cNvSpPr>
            <p:nvPr/>
          </p:nvSpPr>
          <p:spPr bwMode="auto">
            <a:xfrm>
              <a:off x="6903697" y="3192509"/>
              <a:ext cx="86705" cy="74920"/>
            </a:xfrm>
            <a:custGeom>
              <a:avLst/>
              <a:gdLst>
                <a:gd name="T0" fmla="*/ 27 w 29"/>
                <a:gd name="T1" fmla="*/ 19 h 24"/>
                <a:gd name="T2" fmla="*/ 22 w 29"/>
                <a:gd name="T3" fmla="*/ 12 h 24"/>
                <a:gd name="T4" fmla="*/ 19 w 29"/>
                <a:gd name="T5" fmla="*/ 6 h 24"/>
                <a:gd name="T6" fmla="*/ 16 w 29"/>
                <a:gd name="T7" fmla="*/ 1 h 24"/>
                <a:gd name="T8" fmla="*/ 9 w 29"/>
                <a:gd name="T9" fmla="*/ 0 h 24"/>
                <a:gd name="T10" fmla="*/ 0 w 29"/>
                <a:gd name="T11" fmla="*/ 2 h 24"/>
                <a:gd name="T12" fmla="*/ 2 w 29"/>
                <a:gd name="T13" fmla="*/ 8 h 24"/>
                <a:gd name="T14" fmla="*/ 9 w 29"/>
                <a:gd name="T15" fmla="*/ 11 h 24"/>
                <a:gd name="T16" fmla="*/ 10 w 29"/>
                <a:gd name="T17" fmla="*/ 14 h 24"/>
                <a:gd name="T18" fmla="*/ 11 w 29"/>
                <a:gd name="T19" fmla="*/ 14 h 24"/>
                <a:gd name="T20" fmla="*/ 13 w 29"/>
                <a:gd name="T21" fmla="*/ 16 h 24"/>
                <a:gd name="T22" fmla="*/ 17 w 29"/>
                <a:gd name="T23" fmla="*/ 18 h 24"/>
                <a:gd name="T24" fmla="*/ 21 w 29"/>
                <a:gd name="T25" fmla="*/ 19 h 24"/>
                <a:gd name="T26" fmla="*/ 23 w 29"/>
                <a:gd name="T27" fmla="*/ 24 h 24"/>
                <a:gd name="T28" fmla="*/ 29 w 29"/>
                <a:gd name="T29" fmla="*/ 23 h 24"/>
                <a:gd name="T30" fmla="*/ 27 w 29"/>
                <a:gd name="T31"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24">
                  <a:moveTo>
                    <a:pt x="27" y="19"/>
                  </a:moveTo>
                  <a:cubicBezTo>
                    <a:pt x="27" y="17"/>
                    <a:pt x="22" y="15"/>
                    <a:pt x="22" y="12"/>
                  </a:cubicBezTo>
                  <a:cubicBezTo>
                    <a:pt x="22" y="10"/>
                    <a:pt x="18" y="8"/>
                    <a:pt x="19" y="6"/>
                  </a:cubicBezTo>
                  <a:cubicBezTo>
                    <a:pt x="19" y="4"/>
                    <a:pt x="17" y="2"/>
                    <a:pt x="16" y="1"/>
                  </a:cubicBezTo>
                  <a:cubicBezTo>
                    <a:pt x="14" y="0"/>
                    <a:pt x="11" y="0"/>
                    <a:pt x="9" y="0"/>
                  </a:cubicBezTo>
                  <a:cubicBezTo>
                    <a:pt x="6" y="0"/>
                    <a:pt x="3" y="1"/>
                    <a:pt x="0" y="2"/>
                  </a:cubicBezTo>
                  <a:cubicBezTo>
                    <a:pt x="2" y="4"/>
                    <a:pt x="1" y="5"/>
                    <a:pt x="2" y="8"/>
                  </a:cubicBezTo>
                  <a:cubicBezTo>
                    <a:pt x="4" y="12"/>
                    <a:pt x="7" y="10"/>
                    <a:pt x="9" y="11"/>
                  </a:cubicBezTo>
                  <a:cubicBezTo>
                    <a:pt x="9" y="12"/>
                    <a:pt x="10" y="13"/>
                    <a:pt x="10" y="14"/>
                  </a:cubicBezTo>
                  <a:cubicBezTo>
                    <a:pt x="10" y="14"/>
                    <a:pt x="11" y="14"/>
                    <a:pt x="11" y="14"/>
                  </a:cubicBezTo>
                  <a:cubicBezTo>
                    <a:pt x="12" y="15"/>
                    <a:pt x="13" y="15"/>
                    <a:pt x="13" y="16"/>
                  </a:cubicBezTo>
                  <a:cubicBezTo>
                    <a:pt x="15" y="17"/>
                    <a:pt x="17" y="18"/>
                    <a:pt x="17" y="18"/>
                  </a:cubicBezTo>
                  <a:cubicBezTo>
                    <a:pt x="18" y="19"/>
                    <a:pt x="19" y="17"/>
                    <a:pt x="21" y="19"/>
                  </a:cubicBezTo>
                  <a:cubicBezTo>
                    <a:pt x="23" y="22"/>
                    <a:pt x="23" y="22"/>
                    <a:pt x="23" y="24"/>
                  </a:cubicBezTo>
                  <a:cubicBezTo>
                    <a:pt x="25" y="24"/>
                    <a:pt x="27" y="24"/>
                    <a:pt x="29" y="23"/>
                  </a:cubicBezTo>
                  <a:cubicBezTo>
                    <a:pt x="28" y="21"/>
                    <a:pt x="27" y="20"/>
                    <a:pt x="27" y="19"/>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84" name="Freeform 173"/>
            <p:cNvSpPr>
              <a:spLocks noEditPoints="1"/>
            </p:cNvSpPr>
            <p:nvPr/>
          </p:nvSpPr>
          <p:spPr bwMode="auto">
            <a:xfrm>
              <a:off x="6941950" y="3174108"/>
              <a:ext cx="127509" cy="109094"/>
            </a:xfrm>
            <a:custGeom>
              <a:avLst/>
              <a:gdLst>
                <a:gd name="T0" fmla="*/ 40 w 42"/>
                <a:gd name="T1" fmla="*/ 12 h 35"/>
                <a:gd name="T2" fmla="*/ 32 w 42"/>
                <a:gd name="T3" fmla="*/ 2 h 35"/>
                <a:gd name="T4" fmla="*/ 27 w 42"/>
                <a:gd name="T5" fmla="*/ 6 h 35"/>
                <a:gd name="T6" fmla="*/ 23 w 42"/>
                <a:gd name="T7" fmla="*/ 6 h 35"/>
                <a:gd name="T8" fmla="*/ 17 w 42"/>
                <a:gd name="T9" fmla="*/ 1 h 35"/>
                <a:gd name="T10" fmla="*/ 14 w 42"/>
                <a:gd name="T11" fmla="*/ 0 h 35"/>
                <a:gd name="T12" fmla="*/ 12 w 42"/>
                <a:gd name="T13" fmla="*/ 3 h 35"/>
                <a:gd name="T14" fmla="*/ 15 w 42"/>
                <a:gd name="T15" fmla="*/ 7 h 35"/>
                <a:gd name="T16" fmla="*/ 9 w 42"/>
                <a:gd name="T17" fmla="*/ 7 h 35"/>
                <a:gd name="T18" fmla="*/ 3 w 42"/>
                <a:gd name="T19" fmla="*/ 5 h 35"/>
                <a:gd name="T20" fmla="*/ 6 w 42"/>
                <a:gd name="T21" fmla="*/ 12 h 35"/>
                <a:gd name="T22" fmla="*/ 9 w 42"/>
                <a:gd name="T23" fmla="*/ 18 h 35"/>
                <a:gd name="T24" fmla="*/ 14 w 42"/>
                <a:gd name="T25" fmla="*/ 25 h 35"/>
                <a:gd name="T26" fmla="*/ 16 w 42"/>
                <a:gd name="T27" fmla="*/ 29 h 35"/>
                <a:gd name="T28" fmla="*/ 26 w 42"/>
                <a:gd name="T29" fmla="*/ 23 h 35"/>
                <a:gd name="T30" fmla="*/ 27 w 42"/>
                <a:gd name="T31" fmla="*/ 30 h 35"/>
                <a:gd name="T32" fmla="*/ 33 w 42"/>
                <a:gd name="T33" fmla="*/ 35 h 35"/>
                <a:gd name="T34" fmla="*/ 35 w 42"/>
                <a:gd name="T35" fmla="*/ 30 h 35"/>
                <a:gd name="T36" fmla="*/ 40 w 42"/>
                <a:gd name="T37" fmla="*/ 12 h 35"/>
                <a:gd name="T38" fmla="*/ 4 w 42"/>
                <a:gd name="T39" fmla="*/ 24 h 35"/>
                <a:gd name="T40" fmla="*/ 0 w 42"/>
                <a:gd name="T41" fmla="*/ 22 h 35"/>
                <a:gd name="T42" fmla="*/ 3 w 42"/>
                <a:gd name="T43" fmla="*/ 27 h 35"/>
                <a:gd name="T44" fmla="*/ 9 w 42"/>
                <a:gd name="T45" fmla="*/ 30 h 35"/>
                <a:gd name="T46" fmla="*/ 10 w 42"/>
                <a:gd name="T47" fmla="*/ 30 h 35"/>
                <a:gd name="T48" fmla="*/ 8 w 42"/>
                <a:gd name="T49" fmla="*/ 25 h 35"/>
                <a:gd name="T50" fmla="*/ 4 w 42"/>
                <a:gd name="T51"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35">
                  <a:moveTo>
                    <a:pt x="40" y="12"/>
                  </a:moveTo>
                  <a:cubicBezTo>
                    <a:pt x="39" y="10"/>
                    <a:pt x="36" y="6"/>
                    <a:pt x="32" y="2"/>
                  </a:cubicBezTo>
                  <a:cubicBezTo>
                    <a:pt x="31" y="5"/>
                    <a:pt x="28" y="4"/>
                    <a:pt x="27" y="6"/>
                  </a:cubicBezTo>
                  <a:cubicBezTo>
                    <a:pt x="26" y="8"/>
                    <a:pt x="24" y="6"/>
                    <a:pt x="23" y="6"/>
                  </a:cubicBezTo>
                  <a:cubicBezTo>
                    <a:pt x="22" y="6"/>
                    <a:pt x="19" y="2"/>
                    <a:pt x="17" y="1"/>
                  </a:cubicBezTo>
                  <a:cubicBezTo>
                    <a:pt x="16" y="1"/>
                    <a:pt x="15" y="1"/>
                    <a:pt x="14" y="0"/>
                  </a:cubicBezTo>
                  <a:cubicBezTo>
                    <a:pt x="13" y="2"/>
                    <a:pt x="12" y="3"/>
                    <a:pt x="12" y="3"/>
                  </a:cubicBezTo>
                  <a:cubicBezTo>
                    <a:pt x="13" y="5"/>
                    <a:pt x="16" y="6"/>
                    <a:pt x="15" y="7"/>
                  </a:cubicBezTo>
                  <a:cubicBezTo>
                    <a:pt x="14" y="8"/>
                    <a:pt x="10" y="8"/>
                    <a:pt x="9" y="7"/>
                  </a:cubicBezTo>
                  <a:cubicBezTo>
                    <a:pt x="7" y="5"/>
                    <a:pt x="4" y="3"/>
                    <a:pt x="3" y="5"/>
                  </a:cubicBezTo>
                  <a:cubicBezTo>
                    <a:pt x="2" y="6"/>
                    <a:pt x="6" y="10"/>
                    <a:pt x="6" y="12"/>
                  </a:cubicBezTo>
                  <a:cubicBezTo>
                    <a:pt x="5" y="14"/>
                    <a:pt x="9" y="16"/>
                    <a:pt x="9" y="18"/>
                  </a:cubicBezTo>
                  <a:cubicBezTo>
                    <a:pt x="9" y="21"/>
                    <a:pt x="14" y="23"/>
                    <a:pt x="14" y="25"/>
                  </a:cubicBezTo>
                  <a:cubicBezTo>
                    <a:pt x="14" y="26"/>
                    <a:pt x="15" y="27"/>
                    <a:pt x="16" y="29"/>
                  </a:cubicBezTo>
                  <a:cubicBezTo>
                    <a:pt x="20" y="27"/>
                    <a:pt x="23" y="24"/>
                    <a:pt x="26" y="23"/>
                  </a:cubicBezTo>
                  <a:cubicBezTo>
                    <a:pt x="30" y="21"/>
                    <a:pt x="28" y="29"/>
                    <a:pt x="27" y="30"/>
                  </a:cubicBezTo>
                  <a:cubicBezTo>
                    <a:pt x="27" y="31"/>
                    <a:pt x="30" y="33"/>
                    <a:pt x="33" y="35"/>
                  </a:cubicBezTo>
                  <a:cubicBezTo>
                    <a:pt x="33" y="33"/>
                    <a:pt x="34" y="31"/>
                    <a:pt x="35" y="30"/>
                  </a:cubicBezTo>
                  <a:cubicBezTo>
                    <a:pt x="39" y="24"/>
                    <a:pt x="42" y="16"/>
                    <a:pt x="40" y="12"/>
                  </a:cubicBezTo>
                  <a:close/>
                  <a:moveTo>
                    <a:pt x="4" y="24"/>
                  </a:moveTo>
                  <a:cubicBezTo>
                    <a:pt x="4" y="24"/>
                    <a:pt x="2" y="23"/>
                    <a:pt x="0" y="22"/>
                  </a:cubicBezTo>
                  <a:cubicBezTo>
                    <a:pt x="1" y="24"/>
                    <a:pt x="1" y="26"/>
                    <a:pt x="3" y="27"/>
                  </a:cubicBezTo>
                  <a:cubicBezTo>
                    <a:pt x="7" y="28"/>
                    <a:pt x="1" y="29"/>
                    <a:pt x="9" y="30"/>
                  </a:cubicBezTo>
                  <a:cubicBezTo>
                    <a:pt x="9" y="30"/>
                    <a:pt x="10" y="30"/>
                    <a:pt x="10" y="30"/>
                  </a:cubicBezTo>
                  <a:cubicBezTo>
                    <a:pt x="10" y="28"/>
                    <a:pt x="10" y="28"/>
                    <a:pt x="8" y="25"/>
                  </a:cubicBezTo>
                  <a:cubicBezTo>
                    <a:pt x="6" y="23"/>
                    <a:pt x="5" y="25"/>
                    <a:pt x="4" y="24"/>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85" name="Freeform 174"/>
            <p:cNvSpPr>
              <a:spLocks/>
            </p:cNvSpPr>
            <p:nvPr/>
          </p:nvSpPr>
          <p:spPr bwMode="auto">
            <a:xfrm>
              <a:off x="7346153" y="3285830"/>
              <a:ext cx="364675" cy="268135"/>
            </a:xfrm>
            <a:custGeom>
              <a:avLst/>
              <a:gdLst>
                <a:gd name="T0" fmla="*/ 117 w 121"/>
                <a:gd name="T1" fmla="*/ 12 h 86"/>
                <a:gd name="T2" fmla="*/ 113 w 121"/>
                <a:gd name="T3" fmla="*/ 9 h 86"/>
                <a:gd name="T4" fmla="*/ 104 w 121"/>
                <a:gd name="T5" fmla="*/ 16 h 86"/>
                <a:gd name="T6" fmla="*/ 100 w 121"/>
                <a:gd name="T7" fmla="*/ 17 h 86"/>
                <a:gd name="T8" fmla="*/ 96 w 121"/>
                <a:gd name="T9" fmla="*/ 17 h 86"/>
                <a:gd name="T10" fmla="*/ 95 w 121"/>
                <a:gd name="T11" fmla="*/ 7 h 86"/>
                <a:gd name="T12" fmla="*/ 92 w 121"/>
                <a:gd name="T13" fmla="*/ 0 h 86"/>
                <a:gd name="T14" fmla="*/ 84 w 121"/>
                <a:gd name="T15" fmla="*/ 7 h 86"/>
                <a:gd name="T16" fmla="*/ 76 w 121"/>
                <a:gd name="T17" fmla="*/ 11 h 86"/>
                <a:gd name="T18" fmla="*/ 68 w 121"/>
                <a:gd name="T19" fmla="*/ 14 h 86"/>
                <a:gd name="T20" fmla="*/ 60 w 121"/>
                <a:gd name="T21" fmla="*/ 12 h 86"/>
                <a:gd name="T22" fmla="*/ 54 w 121"/>
                <a:gd name="T23" fmla="*/ 9 h 86"/>
                <a:gd name="T24" fmla="*/ 47 w 121"/>
                <a:gd name="T25" fmla="*/ 8 h 86"/>
                <a:gd name="T26" fmla="*/ 40 w 121"/>
                <a:gd name="T27" fmla="*/ 12 h 86"/>
                <a:gd name="T28" fmla="*/ 35 w 121"/>
                <a:gd name="T29" fmla="*/ 20 h 86"/>
                <a:gd name="T30" fmla="*/ 23 w 121"/>
                <a:gd name="T31" fmla="*/ 27 h 86"/>
                <a:gd name="T32" fmla="*/ 16 w 121"/>
                <a:gd name="T33" fmla="*/ 30 h 86"/>
                <a:gd name="T34" fmla="*/ 10 w 121"/>
                <a:gd name="T35" fmla="*/ 28 h 86"/>
                <a:gd name="T36" fmla="*/ 6 w 121"/>
                <a:gd name="T37" fmla="*/ 32 h 86"/>
                <a:gd name="T38" fmla="*/ 3 w 121"/>
                <a:gd name="T39" fmla="*/ 39 h 86"/>
                <a:gd name="T40" fmla="*/ 2 w 121"/>
                <a:gd name="T41" fmla="*/ 46 h 86"/>
                <a:gd name="T42" fmla="*/ 2 w 121"/>
                <a:gd name="T43" fmla="*/ 55 h 86"/>
                <a:gd name="T44" fmla="*/ 3 w 121"/>
                <a:gd name="T45" fmla="*/ 65 h 86"/>
                <a:gd name="T46" fmla="*/ 11 w 121"/>
                <a:gd name="T47" fmla="*/ 69 h 86"/>
                <a:gd name="T48" fmla="*/ 3 w 121"/>
                <a:gd name="T49" fmla="*/ 81 h 86"/>
                <a:gd name="T50" fmla="*/ 4 w 121"/>
                <a:gd name="T51" fmla="*/ 84 h 86"/>
                <a:gd name="T52" fmla="*/ 17 w 121"/>
                <a:gd name="T53" fmla="*/ 85 h 86"/>
                <a:gd name="T54" fmla="*/ 51 w 121"/>
                <a:gd name="T55" fmla="*/ 81 h 86"/>
                <a:gd name="T56" fmla="*/ 50 w 121"/>
                <a:gd name="T57" fmla="*/ 73 h 86"/>
                <a:gd name="T58" fmla="*/ 57 w 121"/>
                <a:gd name="T59" fmla="*/ 69 h 86"/>
                <a:gd name="T60" fmla="*/ 63 w 121"/>
                <a:gd name="T61" fmla="*/ 67 h 86"/>
                <a:gd name="T62" fmla="*/ 72 w 121"/>
                <a:gd name="T63" fmla="*/ 64 h 86"/>
                <a:gd name="T64" fmla="*/ 76 w 121"/>
                <a:gd name="T65" fmla="*/ 60 h 86"/>
                <a:gd name="T66" fmla="*/ 79 w 121"/>
                <a:gd name="T67" fmla="*/ 51 h 86"/>
                <a:gd name="T68" fmla="*/ 84 w 121"/>
                <a:gd name="T69" fmla="*/ 48 h 86"/>
                <a:gd name="T70" fmla="*/ 82 w 121"/>
                <a:gd name="T71" fmla="*/ 42 h 86"/>
                <a:gd name="T72" fmla="*/ 91 w 121"/>
                <a:gd name="T73" fmla="*/ 43 h 86"/>
                <a:gd name="T74" fmla="*/ 92 w 121"/>
                <a:gd name="T75" fmla="*/ 36 h 86"/>
                <a:gd name="T76" fmla="*/ 96 w 121"/>
                <a:gd name="T77" fmla="*/ 30 h 86"/>
                <a:gd name="T78" fmla="*/ 94 w 121"/>
                <a:gd name="T79" fmla="*/ 25 h 86"/>
                <a:gd name="T80" fmla="*/ 95 w 121"/>
                <a:gd name="T81" fmla="*/ 21 h 86"/>
                <a:gd name="T82" fmla="*/ 97 w 121"/>
                <a:gd name="T83" fmla="*/ 20 h 86"/>
                <a:gd name="T84" fmla="*/ 101 w 121"/>
                <a:gd name="T85" fmla="*/ 19 h 86"/>
                <a:gd name="T86" fmla="*/ 112 w 121"/>
                <a:gd name="T87" fmla="*/ 15 h 86"/>
                <a:gd name="T88" fmla="*/ 121 w 121"/>
                <a:gd name="T89" fmla="*/ 13 h 86"/>
                <a:gd name="T90" fmla="*/ 117 w 121"/>
                <a:gd name="T91" fmla="*/ 1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1" h="86">
                  <a:moveTo>
                    <a:pt x="117" y="12"/>
                  </a:moveTo>
                  <a:cubicBezTo>
                    <a:pt x="115" y="12"/>
                    <a:pt x="115" y="11"/>
                    <a:pt x="113" y="9"/>
                  </a:cubicBezTo>
                  <a:cubicBezTo>
                    <a:pt x="112" y="9"/>
                    <a:pt x="107" y="13"/>
                    <a:pt x="104" y="16"/>
                  </a:cubicBezTo>
                  <a:cubicBezTo>
                    <a:pt x="103" y="16"/>
                    <a:pt x="101" y="17"/>
                    <a:pt x="100" y="17"/>
                  </a:cubicBezTo>
                  <a:cubicBezTo>
                    <a:pt x="98" y="18"/>
                    <a:pt x="97" y="18"/>
                    <a:pt x="96" y="17"/>
                  </a:cubicBezTo>
                  <a:cubicBezTo>
                    <a:pt x="94" y="15"/>
                    <a:pt x="99" y="9"/>
                    <a:pt x="95" y="7"/>
                  </a:cubicBezTo>
                  <a:cubicBezTo>
                    <a:pt x="92" y="5"/>
                    <a:pt x="95" y="0"/>
                    <a:pt x="92" y="0"/>
                  </a:cubicBezTo>
                  <a:cubicBezTo>
                    <a:pt x="89" y="0"/>
                    <a:pt x="84" y="5"/>
                    <a:pt x="84" y="7"/>
                  </a:cubicBezTo>
                  <a:cubicBezTo>
                    <a:pt x="84" y="10"/>
                    <a:pt x="76" y="9"/>
                    <a:pt x="76" y="11"/>
                  </a:cubicBezTo>
                  <a:cubicBezTo>
                    <a:pt x="76" y="14"/>
                    <a:pt x="69" y="11"/>
                    <a:pt x="68" y="14"/>
                  </a:cubicBezTo>
                  <a:cubicBezTo>
                    <a:pt x="66" y="16"/>
                    <a:pt x="63" y="12"/>
                    <a:pt x="60" y="12"/>
                  </a:cubicBezTo>
                  <a:cubicBezTo>
                    <a:pt x="58" y="12"/>
                    <a:pt x="57" y="8"/>
                    <a:pt x="54" y="9"/>
                  </a:cubicBezTo>
                  <a:cubicBezTo>
                    <a:pt x="51" y="10"/>
                    <a:pt x="49" y="8"/>
                    <a:pt x="47" y="8"/>
                  </a:cubicBezTo>
                  <a:cubicBezTo>
                    <a:pt x="44" y="8"/>
                    <a:pt x="43" y="13"/>
                    <a:pt x="40" y="12"/>
                  </a:cubicBezTo>
                  <a:cubicBezTo>
                    <a:pt x="37" y="11"/>
                    <a:pt x="36" y="17"/>
                    <a:pt x="35" y="20"/>
                  </a:cubicBezTo>
                  <a:cubicBezTo>
                    <a:pt x="34" y="23"/>
                    <a:pt x="23" y="23"/>
                    <a:pt x="23" y="27"/>
                  </a:cubicBezTo>
                  <a:cubicBezTo>
                    <a:pt x="23" y="31"/>
                    <a:pt x="16" y="32"/>
                    <a:pt x="16" y="30"/>
                  </a:cubicBezTo>
                  <a:cubicBezTo>
                    <a:pt x="15" y="27"/>
                    <a:pt x="11" y="29"/>
                    <a:pt x="10" y="28"/>
                  </a:cubicBezTo>
                  <a:cubicBezTo>
                    <a:pt x="9" y="27"/>
                    <a:pt x="6" y="29"/>
                    <a:pt x="6" y="32"/>
                  </a:cubicBezTo>
                  <a:cubicBezTo>
                    <a:pt x="6" y="35"/>
                    <a:pt x="3" y="37"/>
                    <a:pt x="3" y="39"/>
                  </a:cubicBezTo>
                  <a:cubicBezTo>
                    <a:pt x="2" y="40"/>
                    <a:pt x="0" y="44"/>
                    <a:pt x="2" y="46"/>
                  </a:cubicBezTo>
                  <a:cubicBezTo>
                    <a:pt x="3" y="48"/>
                    <a:pt x="0" y="51"/>
                    <a:pt x="2" y="55"/>
                  </a:cubicBezTo>
                  <a:cubicBezTo>
                    <a:pt x="3" y="59"/>
                    <a:pt x="2" y="63"/>
                    <a:pt x="3" y="65"/>
                  </a:cubicBezTo>
                  <a:cubicBezTo>
                    <a:pt x="4" y="66"/>
                    <a:pt x="10" y="65"/>
                    <a:pt x="11" y="69"/>
                  </a:cubicBezTo>
                  <a:cubicBezTo>
                    <a:pt x="13" y="73"/>
                    <a:pt x="3" y="79"/>
                    <a:pt x="3" y="81"/>
                  </a:cubicBezTo>
                  <a:cubicBezTo>
                    <a:pt x="3" y="82"/>
                    <a:pt x="3" y="83"/>
                    <a:pt x="4" y="84"/>
                  </a:cubicBezTo>
                  <a:cubicBezTo>
                    <a:pt x="8" y="84"/>
                    <a:pt x="13" y="84"/>
                    <a:pt x="17" y="85"/>
                  </a:cubicBezTo>
                  <a:cubicBezTo>
                    <a:pt x="23" y="86"/>
                    <a:pt x="51" y="82"/>
                    <a:pt x="51" y="81"/>
                  </a:cubicBezTo>
                  <a:cubicBezTo>
                    <a:pt x="52" y="80"/>
                    <a:pt x="50" y="74"/>
                    <a:pt x="50" y="73"/>
                  </a:cubicBezTo>
                  <a:cubicBezTo>
                    <a:pt x="51" y="71"/>
                    <a:pt x="54" y="68"/>
                    <a:pt x="57" y="69"/>
                  </a:cubicBezTo>
                  <a:cubicBezTo>
                    <a:pt x="60" y="69"/>
                    <a:pt x="63" y="69"/>
                    <a:pt x="63" y="67"/>
                  </a:cubicBezTo>
                  <a:cubicBezTo>
                    <a:pt x="63" y="65"/>
                    <a:pt x="71" y="62"/>
                    <a:pt x="72" y="64"/>
                  </a:cubicBezTo>
                  <a:cubicBezTo>
                    <a:pt x="73" y="66"/>
                    <a:pt x="76" y="65"/>
                    <a:pt x="76" y="60"/>
                  </a:cubicBezTo>
                  <a:cubicBezTo>
                    <a:pt x="76" y="55"/>
                    <a:pt x="76" y="52"/>
                    <a:pt x="79" y="51"/>
                  </a:cubicBezTo>
                  <a:cubicBezTo>
                    <a:pt x="82" y="51"/>
                    <a:pt x="85" y="49"/>
                    <a:pt x="84" y="48"/>
                  </a:cubicBezTo>
                  <a:cubicBezTo>
                    <a:pt x="84" y="46"/>
                    <a:pt x="81" y="43"/>
                    <a:pt x="82" y="42"/>
                  </a:cubicBezTo>
                  <a:cubicBezTo>
                    <a:pt x="83" y="41"/>
                    <a:pt x="90" y="45"/>
                    <a:pt x="91" y="43"/>
                  </a:cubicBezTo>
                  <a:cubicBezTo>
                    <a:pt x="92" y="40"/>
                    <a:pt x="90" y="38"/>
                    <a:pt x="92" y="36"/>
                  </a:cubicBezTo>
                  <a:cubicBezTo>
                    <a:pt x="93" y="34"/>
                    <a:pt x="96" y="32"/>
                    <a:pt x="96" y="30"/>
                  </a:cubicBezTo>
                  <a:cubicBezTo>
                    <a:pt x="95" y="28"/>
                    <a:pt x="96" y="27"/>
                    <a:pt x="94" y="25"/>
                  </a:cubicBezTo>
                  <a:cubicBezTo>
                    <a:pt x="92" y="23"/>
                    <a:pt x="93" y="21"/>
                    <a:pt x="95" y="21"/>
                  </a:cubicBezTo>
                  <a:cubicBezTo>
                    <a:pt x="96" y="21"/>
                    <a:pt x="96" y="20"/>
                    <a:pt x="97" y="20"/>
                  </a:cubicBezTo>
                  <a:cubicBezTo>
                    <a:pt x="98" y="20"/>
                    <a:pt x="100" y="20"/>
                    <a:pt x="101" y="19"/>
                  </a:cubicBezTo>
                  <a:cubicBezTo>
                    <a:pt x="104" y="16"/>
                    <a:pt x="110" y="14"/>
                    <a:pt x="112" y="15"/>
                  </a:cubicBezTo>
                  <a:cubicBezTo>
                    <a:pt x="114" y="16"/>
                    <a:pt x="118" y="15"/>
                    <a:pt x="121" y="13"/>
                  </a:cubicBezTo>
                  <a:cubicBezTo>
                    <a:pt x="119" y="12"/>
                    <a:pt x="118" y="12"/>
                    <a:pt x="117" y="1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86" name="Freeform 175"/>
            <p:cNvSpPr>
              <a:spLocks/>
            </p:cNvSpPr>
            <p:nvPr/>
          </p:nvSpPr>
          <p:spPr bwMode="auto">
            <a:xfrm>
              <a:off x="7358904" y="3326577"/>
              <a:ext cx="422055" cy="389059"/>
            </a:xfrm>
            <a:custGeom>
              <a:avLst/>
              <a:gdLst>
                <a:gd name="T0" fmla="*/ 129 w 140"/>
                <a:gd name="T1" fmla="*/ 6 h 125"/>
                <a:gd name="T2" fmla="*/ 119 w 140"/>
                <a:gd name="T3" fmla="*/ 1 h 125"/>
                <a:gd name="T4" fmla="*/ 108 w 140"/>
                <a:gd name="T5" fmla="*/ 2 h 125"/>
                <a:gd name="T6" fmla="*/ 93 w 140"/>
                <a:gd name="T7" fmla="*/ 7 h 125"/>
                <a:gd name="T8" fmla="*/ 90 w 140"/>
                <a:gd name="T9" fmla="*/ 12 h 125"/>
                <a:gd name="T10" fmla="*/ 88 w 140"/>
                <a:gd name="T11" fmla="*/ 23 h 125"/>
                <a:gd name="T12" fmla="*/ 78 w 140"/>
                <a:gd name="T13" fmla="*/ 29 h 125"/>
                <a:gd name="T14" fmla="*/ 75 w 140"/>
                <a:gd name="T15" fmla="*/ 38 h 125"/>
                <a:gd name="T16" fmla="*/ 68 w 140"/>
                <a:gd name="T17" fmla="*/ 51 h 125"/>
                <a:gd name="T18" fmla="*/ 53 w 140"/>
                <a:gd name="T19" fmla="*/ 56 h 125"/>
                <a:gd name="T20" fmla="*/ 47 w 140"/>
                <a:gd name="T21" fmla="*/ 68 h 125"/>
                <a:gd name="T22" fmla="*/ 0 w 140"/>
                <a:gd name="T23" fmla="*/ 71 h 125"/>
                <a:gd name="T24" fmla="*/ 13 w 140"/>
                <a:gd name="T25" fmla="*/ 83 h 125"/>
                <a:gd name="T26" fmla="*/ 19 w 140"/>
                <a:gd name="T27" fmla="*/ 98 h 125"/>
                <a:gd name="T28" fmla="*/ 6 w 140"/>
                <a:gd name="T29" fmla="*/ 109 h 125"/>
                <a:gd name="T30" fmla="*/ 22 w 140"/>
                <a:gd name="T31" fmla="*/ 110 h 125"/>
                <a:gd name="T32" fmla="*/ 42 w 140"/>
                <a:gd name="T33" fmla="*/ 109 h 125"/>
                <a:gd name="T34" fmla="*/ 53 w 140"/>
                <a:gd name="T35" fmla="*/ 116 h 125"/>
                <a:gd name="T36" fmla="*/ 62 w 140"/>
                <a:gd name="T37" fmla="*/ 125 h 125"/>
                <a:gd name="T38" fmla="*/ 63 w 140"/>
                <a:gd name="T39" fmla="*/ 125 h 125"/>
                <a:gd name="T40" fmla="*/ 79 w 140"/>
                <a:gd name="T41" fmla="*/ 119 h 125"/>
                <a:gd name="T42" fmla="*/ 82 w 140"/>
                <a:gd name="T43" fmla="*/ 110 h 125"/>
                <a:gd name="T44" fmla="*/ 73 w 140"/>
                <a:gd name="T45" fmla="*/ 95 h 125"/>
                <a:gd name="T46" fmla="*/ 86 w 140"/>
                <a:gd name="T47" fmla="*/ 88 h 125"/>
                <a:gd name="T48" fmla="*/ 96 w 140"/>
                <a:gd name="T49" fmla="*/ 81 h 125"/>
                <a:gd name="T50" fmla="*/ 107 w 140"/>
                <a:gd name="T51" fmla="*/ 68 h 125"/>
                <a:gd name="T52" fmla="*/ 116 w 140"/>
                <a:gd name="T53" fmla="*/ 59 h 125"/>
                <a:gd name="T54" fmla="*/ 122 w 140"/>
                <a:gd name="T55" fmla="*/ 47 h 125"/>
                <a:gd name="T56" fmla="*/ 113 w 140"/>
                <a:gd name="T57" fmla="*/ 35 h 125"/>
                <a:gd name="T58" fmla="*/ 116 w 140"/>
                <a:gd name="T59" fmla="*/ 22 h 125"/>
                <a:gd name="T60" fmla="*/ 137 w 140"/>
                <a:gd name="T61" fmla="*/ 21 h 125"/>
                <a:gd name="T62" fmla="*/ 133 w 140"/>
                <a:gd name="T63" fmla="*/ 1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0" h="125">
                  <a:moveTo>
                    <a:pt x="133" y="13"/>
                  </a:moveTo>
                  <a:cubicBezTo>
                    <a:pt x="129" y="11"/>
                    <a:pt x="129" y="8"/>
                    <a:pt x="129" y="6"/>
                  </a:cubicBezTo>
                  <a:cubicBezTo>
                    <a:pt x="129" y="5"/>
                    <a:pt x="124" y="3"/>
                    <a:pt x="121" y="0"/>
                  </a:cubicBezTo>
                  <a:cubicBezTo>
                    <a:pt x="121" y="0"/>
                    <a:pt x="120" y="0"/>
                    <a:pt x="119" y="1"/>
                  </a:cubicBezTo>
                  <a:cubicBezTo>
                    <a:pt x="118" y="0"/>
                    <a:pt x="118" y="0"/>
                    <a:pt x="117" y="0"/>
                  </a:cubicBezTo>
                  <a:cubicBezTo>
                    <a:pt x="114" y="2"/>
                    <a:pt x="110" y="3"/>
                    <a:pt x="108" y="2"/>
                  </a:cubicBezTo>
                  <a:cubicBezTo>
                    <a:pt x="106" y="1"/>
                    <a:pt x="100" y="3"/>
                    <a:pt x="97" y="6"/>
                  </a:cubicBezTo>
                  <a:cubicBezTo>
                    <a:pt x="96" y="7"/>
                    <a:pt x="94" y="7"/>
                    <a:pt x="93" y="7"/>
                  </a:cubicBezTo>
                  <a:cubicBezTo>
                    <a:pt x="92" y="7"/>
                    <a:pt x="92" y="8"/>
                    <a:pt x="91" y="8"/>
                  </a:cubicBezTo>
                  <a:cubicBezTo>
                    <a:pt x="89" y="8"/>
                    <a:pt x="88" y="10"/>
                    <a:pt x="90" y="12"/>
                  </a:cubicBezTo>
                  <a:cubicBezTo>
                    <a:pt x="92" y="14"/>
                    <a:pt x="91" y="15"/>
                    <a:pt x="92" y="17"/>
                  </a:cubicBezTo>
                  <a:cubicBezTo>
                    <a:pt x="92" y="19"/>
                    <a:pt x="89" y="21"/>
                    <a:pt x="88" y="23"/>
                  </a:cubicBezTo>
                  <a:cubicBezTo>
                    <a:pt x="86" y="25"/>
                    <a:pt x="88" y="27"/>
                    <a:pt x="87" y="30"/>
                  </a:cubicBezTo>
                  <a:cubicBezTo>
                    <a:pt x="86" y="32"/>
                    <a:pt x="79" y="28"/>
                    <a:pt x="78" y="29"/>
                  </a:cubicBezTo>
                  <a:cubicBezTo>
                    <a:pt x="77" y="30"/>
                    <a:pt x="80" y="33"/>
                    <a:pt x="80" y="35"/>
                  </a:cubicBezTo>
                  <a:cubicBezTo>
                    <a:pt x="81" y="36"/>
                    <a:pt x="78" y="38"/>
                    <a:pt x="75" y="38"/>
                  </a:cubicBezTo>
                  <a:cubicBezTo>
                    <a:pt x="72" y="39"/>
                    <a:pt x="72" y="42"/>
                    <a:pt x="72" y="47"/>
                  </a:cubicBezTo>
                  <a:cubicBezTo>
                    <a:pt x="72" y="52"/>
                    <a:pt x="69" y="53"/>
                    <a:pt x="68" y="51"/>
                  </a:cubicBezTo>
                  <a:cubicBezTo>
                    <a:pt x="67" y="49"/>
                    <a:pt x="59" y="52"/>
                    <a:pt x="59" y="54"/>
                  </a:cubicBezTo>
                  <a:cubicBezTo>
                    <a:pt x="59" y="56"/>
                    <a:pt x="56" y="56"/>
                    <a:pt x="53" y="56"/>
                  </a:cubicBezTo>
                  <a:cubicBezTo>
                    <a:pt x="50" y="55"/>
                    <a:pt x="47" y="58"/>
                    <a:pt x="46" y="60"/>
                  </a:cubicBezTo>
                  <a:cubicBezTo>
                    <a:pt x="46" y="61"/>
                    <a:pt x="48" y="67"/>
                    <a:pt x="47" y="68"/>
                  </a:cubicBezTo>
                  <a:cubicBezTo>
                    <a:pt x="47" y="69"/>
                    <a:pt x="19" y="73"/>
                    <a:pt x="13" y="72"/>
                  </a:cubicBezTo>
                  <a:cubicBezTo>
                    <a:pt x="9" y="71"/>
                    <a:pt x="4" y="71"/>
                    <a:pt x="0" y="71"/>
                  </a:cubicBezTo>
                  <a:cubicBezTo>
                    <a:pt x="2" y="72"/>
                    <a:pt x="4" y="74"/>
                    <a:pt x="4" y="75"/>
                  </a:cubicBezTo>
                  <a:cubicBezTo>
                    <a:pt x="5" y="78"/>
                    <a:pt x="9" y="81"/>
                    <a:pt x="13" y="83"/>
                  </a:cubicBezTo>
                  <a:cubicBezTo>
                    <a:pt x="17" y="84"/>
                    <a:pt x="15" y="91"/>
                    <a:pt x="17" y="92"/>
                  </a:cubicBezTo>
                  <a:cubicBezTo>
                    <a:pt x="19" y="93"/>
                    <a:pt x="22" y="98"/>
                    <a:pt x="19" y="98"/>
                  </a:cubicBezTo>
                  <a:cubicBezTo>
                    <a:pt x="16" y="99"/>
                    <a:pt x="14" y="99"/>
                    <a:pt x="11" y="101"/>
                  </a:cubicBezTo>
                  <a:cubicBezTo>
                    <a:pt x="9" y="102"/>
                    <a:pt x="6" y="105"/>
                    <a:pt x="6" y="109"/>
                  </a:cubicBezTo>
                  <a:cubicBezTo>
                    <a:pt x="6" y="110"/>
                    <a:pt x="6" y="110"/>
                    <a:pt x="6" y="111"/>
                  </a:cubicBezTo>
                  <a:cubicBezTo>
                    <a:pt x="13" y="111"/>
                    <a:pt x="21" y="111"/>
                    <a:pt x="22" y="110"/>
                  </a:cubicBezTo>
                  <a:cubicBezTo>
                    <a:pt x="23" y="109"/>
                    <a:pt x="26" y="108"/>
                    <a:pt x="28" y="109"/>
                  </a:cubicBezTo>
                  <a:cubicBezTo>
                    <a:pt x="30" y="110"/>
                    <a:pt x="39" y="111"/>
                    <a:pt x="42" y="109"/>
                  </a:cubicBezTo>
                  <a:cubicBezTo>
                    <a:pt x="46" y="107"/>
                    <a:pt x="49" y="109"/>
                    <a:pt x="49" y="111"/>
                  </a:cubicBezTo>
                  <a:cubicBezTo>
                    <a:pt x="49" y="113"/>
                    <a:pt x="51" y="114"/>
                    <a:pt x="53" y="116"/>
                  </a:cubicBezTo>
                  <a:cubicBezTo>
                    <a:pt x="54" y="117"/>
                    <a:pt x="53" y="119"/>
                    <a:pt x="54" y="121"/>
                  </a:cubicBezTo>
                  <a:cubicBezTo>
                    <a:pt x="55" y="123"/>
                    <a:pt x="58" y="123"/>
                    <a:pt x="62" y="125"/>
                  </a:cubicBezTo>
                  <a:cubicBezTo>
                    <a:pt x="62" y="125"/>
                    <a:pt x="63" y="125"/>
                    <a:pt x="63" y="125"/>
                  </a:cubicBezTo>
                  <a:cubicBezTo>
                    <a:pt x="63" y="125"/>
                    <a:pt x="63" y="125"/>
                    <a:pt x="63" y="125"/>
                  </a:cubicBezTo>
                  <a:cubicBezTo>
                    <a:pt x="65" y="123"/>
                    <a:pt x="66" y="119"/>
                    <a:pt x="71" y="120"/>
                  </a:cubicBezTo>
                  <a:cubicBezTo>
                    <a:pt x="76" y="121"/>
                    <a:pt x="76" y="119"/>
                    <a:pt x="79" y="119"/>
                  </a:cubicBezTo>
                  <a:cubicBezTo>
                    <a:pt x="82" y="120"/>
                    <a:pt x="84" y="120"/>
                    <a:pt x="85" y="118"/>
                  </a:cubicBezTo>
                  <a:cubicBezTo>
                    <a:pt x="87" y="116"/>
                    <a:pt x="84" y="112"/>
                    <a:pt x="82" y="110"/>
                  </a:cubicBezTo>
                  <a:cubicBezTo>
                    <a:pt x="81" y="108"/>
                    <a:pt x="78" y="105"/>
                    <a:pt x="79" y="101"/>
                  </a:cubicBezTo>
                  <a:cubicBezTo>
                    <a:pt x="79" y="98"/>
                    <a:pt x="73" y="98"/>
                    <a:pt x="73" y="95"/>
                  </a:cubicBezTo>
                  <a:cubicBezTo>
                    <a:pt x="73" y="93"/>
                    <a:pt x="79" y="88"/>
                    <a:pt x="80" y="87"/>
                  </a:cubicBezTo>
                  <a:cubicBezTo>
                    <a:pt x="81" y="86"/>
                    <a:pt x="85" y="90"/>
                    <a:pt x="86" y="88"/>
                  </a:cubicBezTo>
                  <a:cubicBezTo>
                    <a:pt x="87" y="86"/>
                    <a:pt x="90" y="87"/>
                    <a:pt x="92" y="88"/>
                  </a:cubicBezTo>
                  <a:cubicBezTo>
                    <a:pt x="93" y="88"/>
                    <a:pt x="96" y="84"/>
                    <a:pt x="96" y="81"/>
                  </a:cubicBezTo>
                  <a:cubicBezTo>
                    <a:pt x="97" y="78"/>
                    <a:pt x="102" y="78"/>
                    <a:pt x="103" y="77"/>
                  </a:cubicBezTo>
                  <a:cubicBezTo>
                    <a:pt x="104" y="76"/>
                    <a:pt x="106" y="69"/>
                    <a:pt x="107" y="68"/>
                  </a:cubicBezTo>
                  <a:cubicBezTo>
                    <a:pt x="107" y="67"/>
                    <a:pt x="112" y="68"/>
                    <a:pt x="112" y="64"/>
                  </a:cubicBezTo>
                  <a:cubicBezTo>
                    <a:pt x="112" y="60"/>
                    <a:pt x="114" y="60"/>
                    <a:pt x="116" y="59"/>
                  </a:cubicBezTo>
                  <a:cubicBezTo>
                    <a:pt x="118" y="59"/>
                    <a:pt x="117" y="56"/>
                    <a:pt x="117" y="53"/>
                  </a:cubicBezTo>
                  <a:cubicBezTo>
                    <a:pt x="118" y="50"/>
                    <a:pt x="119" y="47"/>
                    <a:pt x="122" y="47"/>
                  </a:cubicBezTo>
                  <a:cubicBezTo>
                    <a:pt x="124" y="46"/>
                    <a:pt x="121" y="42"/>
                    <a:pt x="118" y="43"/>
                  </a:cubicBezTo>
                  <a:cubicBezTo>
                    <a:pt x="115" y="44"/>
                    <a:pt x="113" y="35"/>
                    <a:pt x="113" y="35"/>
                  </a:cubicBezTo>
                  <a:cubicBezTo>
                    <a:pt x="113" y="35"/>
                    <a:pt x="113" y="28"/>
                    <a:pt x="111" y="27"/>
                  </a:cubicBezTo>
                  <a:cubicBezTo>
                    <a:pt x="110" y="26"/>
                    <a:pt x="112" y="22"/>
                    <a:pt x="116" y="22"/>
                  </a:cubicBezTo>
                  <a:cubicBezTo>
                    <a:pt x="119" y="22"/>
                    <a:pt x="126" y="26"/>
                    <a:pt x="128" y="25"/>
                  </a:cubicBezTo>
                  <a:cubicBezTo>
                    <a:pt x="131" y="23"/>
                    <a:pt x="135" y="22"/>
                    <a:pt x="137" y="21"/>
                  </a:cubicBezTo>
                  <a:cubicBezTo>
                    <a:pt x="138" y="21"/>
                    <a:pt x="139" y="18"/>
                    <a:pt x="140" y="16"/>
                  </a:cubicBezTo>
                  <a:cubicBezTo>
                    <a:pt x="138" y="15"/>
                    <a:pt x="136" y="14"/>
                    <a:pt x="133" y="13"/>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87" name="Freeform 176"/>
            <p:cNvSpPr>
              <a:spLocks noEditPoints="1"/>
            </p:cNvSpPr>
            <p:nvPr/>
          </p:nvSpPr>
          <p:spPr bwMode="auto">
            <a:xfrm>
              <a:off x="8199187" y="4198015"/>
              <a:ext cx="1170532" cy="439006"/>
            </a:xfrm>
            <a:custGeom>
              <a:avLst/>
              <a:gdLst>
                <a:gd name="T0" fmla="*/ 29 w 388"/>
                <a:gd name="T1" fmla="*/ 60 h 141"/>
                <a:gd name="T2" fmla="*/ 110 w 388"/>
                <a:gd name="T3" fmla="*/ 75 h 141"/>
                <a:gd name="T4" fmla="*/ 16 w 388"/>
                <a:gd name="T5" fmla="*/ 38 h 141"/>
                <a:gd name="T6" fmla="*/ 208 w 388"/>
                <a:gd name="T7" fmla="*/ 100 h 141"/>
                <a:gd name="T8" fmla="*/ 217 w 388"/>
                <a:gd name="T9" fmla="*/ 80 h 141"/>
                <a:gd name="T10" fmla="*/ 229 w 388"/>
                <a:gd name="T11" fmla="*/ 83 h 141"/>
                <a:gd name="T12" fmla="*/ 237 w 388"/>
                <a:gd name="T13" fmla="*/ 57 h 141"/>
                <a:gd name="T14" fmla="*/ 237 w 388"/>
                <a:gd name="T15" fmla="*/ 47 h 141"/>
                <a:gd name="T16" fmla="*/ 222 w 388"/>
                <a:gd name="T17" fmla="*/ 40 h 141"/>
                <a:gd name="T18" fmla="*/ 199 w 388"/>
                <a:gd name="T19" fmla="*/ 73 h 141"/>
                <a:gd name="T20" fmla="*/ 92 w 388"/>
                <a:gd name="T21" fmla="*/ 79 h 141"/>
                <a:gd name="T22" fmla="*/ 89 w 388"/>
                <a:gd name="T23" fmla="*/ 65 h 141"/>
                <a:gd name="T24" fmla="*/ 86 w 388"/>
                <a:gd name="T25" fmla="*/ 71 h 141"/>
                <a:gd name="T26" fmla="*/ 71 w 388"/>
                <a:gd name="T27" fmla="*/ 53 h 141"/>
                <a:gd name="T28" fmla="*/ 58 w 388"/>
                <a:gd name="T29" fmla="*/ 37 h 141"/>
                <a:gd name="T30" fmla="*/ 39 w 388"/>
                <a:gd name="T31" fmla="*/ 25 h 141"/>
                <a:gd name="T32" fmla="*/ 2 w 388"/>
                <a:gd name="T33" fmla="*/ 3 h 141"/>
                <a:gd name="T34" fmla="*/ 34 w 388"/>
                <a:gd name="T35" fmla="*/ 48 h 141"/>
                <a:gd name="T36" fmla="*/ 74 w 388"/>
                <a:gd name="T37" fmla="*/ 95 h 141"/>
                <a:gd name="T38" fmla="*/ 91 w 388"/>
                <a:gd name="T39" fmla="*/ 87 h 141"/>
                <a:gd name="T40" fmla="*/ 279 w 388"/>
                <a:gd name="T41" fmla="*/ 39 h 141"/>
                <a:gd name="T42" fmla="*/ 281 w 388"/>
                <a:gd name="T43" fmla="*/ 48 h 141"/>
                <a:gd name="T44" fmla="*/ 260 w 388"/>
                <a:gd name="T45" fmla="*/ 79 h 141"/>
                <a:gd name="T46" fmla="*/ 207 w 388"/>
                <a:gd name="T47" fmla="*/ 125 h 141"/>
                <a:gd name="T48" fmla="*/ 241 w 388"/>
                <a:gd name="T49" fmla="*/ 121 h 141"/>
                <a:gd name="T50" fmla="*/ 289 w 388"/>
                <a:gd name="T51" fmla="*/ 80 h 141"/>
                <a:gd name="T52" fmla="*/ 163 w 388"/>
                <a:gd name="T53" fmla="*/ 118 h 141"/>
                <a:gd name="T54" fmla="*/ 147 w 388"/>
                <a:gd name="T55" fmla="*/ 110 h 141"/>
                <a:gd name="T56" fmla="*/ 92 w 388"/>
                <a:gd name="T57" fmla="*/ 103 h 141"/>
                <a:gd name="T58" fmla="*/ 98 w 388"/>
                <a:gd name="T59" fmla="*/ 114 h 141"/>
                <a:gd name="T60" fmla="*/ 150 w 388"/>
                <a:gd name="T61" fmla="*/ 123 h 141"/>
                <a:gd name="T62" fmla="*/ 163 w 388"/>
                <a:gd name="T63" fmla="*/ 118 h 141"/>
                <a:gd name="T64" fmla="*/ 338 w 388"/>
                <a:gd name="T65" fmla="*/ 79 h 141"/>
                <a:gd name="T66" fmla="*/ 302 w 388"/>
                <a:gd name="T67" fmla="*/ 61 h 141"/>
                <a:gd name="T68" fmla="*/ 325 w 388"/>
                <a:gd name="T69" fmla="*/ 70 h 141"/>
                <a:gd name="T70" fmla="*/ 312 w 388"/>
                <a:gd name="T71" fmla="*/ 75 h 141"/>
                <a:gd name="T72" fmla="*/ 332 w 388"/>
                <a:gd name="T73" fmla="*/ 85 h 141"/>
                <a:gd name="T74" fmla="*/ 367 w 388"/>
                <a:gd name="T75" fmla="*/ 107 h 141"/>
                <a:gd name="T76" fmla="*/ 379 w 388"/>
                <a:gd name="T77" fmla="*/ 120 h 141"/>
                <a:gd name="T78" fmla="*/ 359 w 388"/>
                <a:gd name="T79" fmla="*/ 64 h 141"/>
                <a:gd name="T80" fmla="*/ 247 w 388"/>
                <a:gd name="T81" fmla="*/ 130 h 141"/>
                <a:gd name="T82" fmla="*/ 251 w 388"/>
                <a:gd name="T83" fmla="*/ 132 h 141"/>
                <a:gd name="T84" fmla="*/ 254 w 388"/>
                <a:gd name="T85" fmla="*/ 130 h 141"/>
                <a:gd name="T86" fmla="*/ 187 w 388"/>
                <a:gd name="T87" fmla="*/ 50 h 141"/>
                <a:gd name="T88" fmla="*/ 191 w 388"/>
                <a:gd name="T89" fmla="*/ 29 h 141"/>
                <a:gd name="T90" fmla="*/ 190 w 388"/>
                <a:gd name="T91" fmla="*/ 15 h 141"/>
                <a:gd name="T92" fmla="*/ 168 w 388"/>
                <a:gd name="T93" fmla="*/ 26 h 141"/>
                <a:gd name="T94" fmla="*/ 150 w 388"/>
                <a:gd name="T95" fmla="*/ 38 h 141"/>
                <a:gd name="T96" fmla="*/ 124 w 388"/>
                <a:gd name="T97" fmla="*/ 39 h 141"/>
                <a:gd name="T98" fmla="*/ 115 w 388"/>
                <a:gd name="T99" fmla="*/ 45 h 141"/>
                <a:gd name="T100" fmla="*/ 134 w 388"/>
                <a:gd name="T101" fmla="*/ 77 h 141"/>
                <a:gd name="T102" fmla="*/ 163 w 388"/>
                <a:gd name="T103" fmla="*/ 83 h 141"/>
                <a:gd name="T104" fmla="*/ 200 w 388"/>
                <a:gd name="T105" fmla="*/ 133 h 141"/>
                <a:gd name="T106" fmla="*/ 200 w 388"/>
                <a:gd name="T107" fmla="*/ 133 h 141"/>
                <a:gd name="T108" fmla="*/ 176 w 388"/>
                <a:gd name="T109" fmla="*/ 126 h 141"/>
                <a:gd name="T110" fmla="*/ 188 w 388"/>
                <a:gd name="T111" fmla="*/ 12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8" h="141">
                  <a:moveTo>
                    <a:pt x="29" y="60"/>
                  </a:moveTo>
                  <a:cubicBezTo>
                    <a:pt x="28" y="61"/>
                    <a:pt x="31" y="66"/>
                    <a:pt x="33" y="65"/>
                  </a:cubicBezTo>
                  <a:cubicBezTo>
                    <a:pt x="34" y="63"/>
                    <a:pt x="30" y="56"/>
                    <a:pt x="29" y="60"/>
                  </a:cubicBezTo>
                  <a:close/>
                  <a:moveTo>
                    <a:pt x="110" y="75"/>
                  </a:moveTo>
                  <a:cubicBezTo>
                    <a:pt x="110" y="73"/>
                    <a:pt x="104" y="74"/>
                    <a:pt x="105" y="77"/>
                  </a:cubicBezTo>
                  <a:cubicBezTo>
                    <a:pt x="107" y="80"/>
                    <a:pt x="110" y="77"/>
                    <a:pt x="110" y="75"/>
                  </a:cubicBezTo>
                  <a:close/>
                  <a:moveTo>
                    <a:pt x="16" y="38"/>
                  </a:moveTo>
                  <a:cubicBezTo>
                    <a:pt x="16" y="41"/>
                    <a:pt x="19" y="48"/>
                    <a:pt x="22" y="45"/>
                  </a:cubicBezTo>
                  <a:cubicBezTo>
                    <a:pt x="25" y="42"/>
                    <a:pt x="17" y="36"/>
                    <a:pt x="16" y="38"/>
                  </a:cubicBezTo>
                  <a:close/>
                  <a:moveTo>
                    <a:pt x="204" y="81"/>
                  </a:moveTo>
                  <a:cubicBezTo>
                    <a:pt x="208" y="81"/>
                    <a:pt x="208" y="87"/>
                    <a:pt x="207" y="90"/>
                  </a:cubicBezTo>
                  <a:cubicBezTo>
                    <a:pt x="206" y="93"/>
                    <a:pt x="205" y="101"/>
                    <a:pt x="208" y="100"/>
                  </a:cubicBezTo>
                  <a:cubicBezTo>
                    <a:pt x="212" y="98"/>
                    <a:pt x="214" y="93"/>
                    <a:pt x="212" y="91"/>
                  </a:cubicBezTo>
                  <a:cubicBezTo>
                    <a:pt x="210" y="90"/>
                    <a:pt x="210" y="79"/>
                    <a:pt x="211" y="76"/>
                  </a:cubicBezTo>
                  <a:cubicBezTo>
                    <a:pt x="212" y="73"/>
                    <a:pt x="219" y="75"/>
                    <a:pt x="217" y="80"/>
                  </a:cubicBezTo>
                  <a:cubicBezTo>
                    <a:pt x="214" y="84"/>
                    <a:pt x="221" y="83"/>
                    <a:pt x="221" y="88"/>
                  </a:cubicBezTo>
                  <a:cubicBezTo>
                    <a:pt x="221" y="93"/>
                    <a:pt x="224" y="90"/>
                    <a:pt x="228" y="89"/>
                  </a:cubicBezTo>
                  <a:cubicBezTo>
                    <a:pt x="232" y="88"/>
                    <a:pt x="232" y="85"/>
                    <a:pt x="229" y="83"/>
                  </a:cubicBezTo>
                  <a:cubicBezTo>
                    <a:pt x="226" y="80"/>
                    <a:pt x="231" y="75"/>
                    <a:pt x="227" y="73"/>
                  </a:cubicBezTo>
                  <a:cubicBezTo>
                    <a:pt x="224" y="70"/>
                    <a:pt x="221" y="67"/>
                    <a:pt x="224" y="66"/>
                  </a:cubicBezTo>
                  <a:cubicBezTo>
                    <a:pt x="228" y="65"/>
                    <a:pt x="238" y="59"/>
                    <a:pt x="237" y="57"/>
                  </a:cubicBezTo>
                  <a:cubicBezTo>
                    <a:pt x="236" y="54"/>
                    <a:pt x="221" y="57"/>
                    <a:pt x="220" y="62"/>
                  </a:cubicBezTo>
                  <a:cubicBezTo>
                    <a:pt x="219" y="66"/>
                    <a:pt x="208" y="61"/>
                    <a:pt x="210" y="53"/>
                  </a:cubicBezTo>
                  <a:cubicBezTo>
                    <a:pt x="211" y="46"/>
                    <a:pt x="231" y="44"/>
                    <a:pt x="237" y="47"/>
                  </a:cubicBezTo>
                  <a:cubicBezTo>
                    <a:pt x="243" y="50"/>
                    <a:pt x="250" y="43"/>
                    <a:pt x="252" y="38"/>
                  </a:cubicBezTo>
                  <a:cubicBezTo>
                    <a:pt x="254" y="34"/>
                    <a:pt x="247" y="39"/>
                    <a:pt x="243" y="42"/>
                  </a:cubicBezTo>
                  <a:cubicBezTo>
                    <a:pt x="239" y="45"/>
                    <a:pt x="228" y="42"/>
                    <a:pt x="222" y="40"/>
                  </a:cubicBezTo>
                  <a:cubicBezTo>
                    <a:pt x="216" y="38"/>
                    <a:pt x="217" y="43"/>
                    <a:pt x="212" y="44"/>
                  </a:cubicBezTo>
                  <a:cubicBezTo>
                    <a:pt x="207" y="45"/>
                    <a:pt x="208" y="55"/>
                    <a:pt x="206" y="56"/>
                  </a:cubicBezTo>
                  <a:cubicBezTo>
                    <a:pt x="204" y="58"/>
                    <a:pt x="204" y="65"/>
                    <a:pt x="199" y="73"/>
                  </a:cubicBezTo>
                  <a:cubicBezTo>
                    <a:pt x="195" y="80"/>
                    <a:pt x="201" y="81"/>
                    <a:pt x="204" y="81"/>
                  </a:cubicBezTo>
                  <a:close/>
                  <a:moveTo>
                    <a:pt x="91" y="87"/>
                  </a:moveTo>
                  <a:cubicBezTo>
                    <a:pt x="90" y="84"/>
                    <a:pt x="92" y="81"/>
                    <a:pt x="92" y="79"/>
                  </a:cubicBezTo>
                  <a:cubicBezTo>
                    <a:pt x="92" y="77"/>
                    <a:pt x="93" y="76"/>
                    <a:pt x="95" y="77"/>
                  </a:cubicBezTo>
                  <a:cubicBezTo>
                    <a:pt x="98" y="77"/>
                    <a:pt x="97" y="72"/>
                    <a:pt x="96" y="72"/>
                  </a:cubicBezTo>
                  <a:cubicBezTo>
                    <a:pt x="94" y="71"/>
                    <a:pt x="93" y="65"/>
                    <a:pt x="89" y="65"/>
                  </a:cubicBezTo>
                  <a:cubicBezTo>
                    <a:pt x="84" y="65"/>
                    <a:pt x="85" y="68"/>
                    <a:pt x="88" y="69"/>
                  </a:cubicBezTo>
                  <a:cubicBezTo>
                    <a:pt x="90" y="69"/>
                    <a:pt x="92" y="71"/>
                    <a:pt x="91" y="73"/>
                  </a:cubicBezTo>
                  <a:cubicBezTo>
                    <a:pt x="90" y="74"/>
                    <a:pt x="89" y="71"/>
                    <a:pt x="86" y="71"/>
                  </a:cubicBezTo>
                  <a:cubicBezTo>
                    <a:pt x="82" y="71"/>
                    <a:pt x="84" y="67"/>
                    <a:pt x="80" y="67"/>
                  </a:cubicBezTo>
                  <a:cubicBezTo>
                    <a:pt x="76" y="66"/>
                    <a:pt x="77" y="59"/>
                    <a:pt x="73" y="59"/>
                  </a:cubicBezTo>
                  <a:cubicBezTo>
                    <a:pt x="69" y="59"/>
                    <a:pt x="68" y="56"/>
                    <a:pt x="71" y="53"/>
                  </a:cubicBezTo>
                  <a:cubicBezTo>
                    <a:pt x="74" y="51"/>
                    <a:pt x="67" y="48"/>
                    <a:pt x="67" y="45"/>
                  </a:cubicBezTo>
                  <a:cubicBezTo>
                    <a:pt x="67" y="42"/>
                    <a:pt x="62" y="44"/>
                    <a:pt x="62" y="42"/>
                  </a:cubicBezTo>
                  <a:cubicBezTo>
                    <a:pt x="62" y="39"/>
                    <a:pt x="60" y="40"/>
                    <a:pt x="58" y="37"/>
                  </a:cubicBezTo>
                  <a:cubicBezTo>
                    <a:pt x="56" y="34"/>
                    <a:pt x="55" y="37"/>
                    <a:pt x="53" y="35"/>
                  </a:cubicBezTo>
                  <a:cubicBezTo>
                    <a:pt x="51" y="33"/>
                    <a:pt x="48" y="31"/>
                    <a:pt x="46" y="32"/>
                  </a:cubicBezTo>
                  <a:cubicBezTo>
                    <a:pt x="45" y="33"/>
                    <a:pt x="41" y="29"/>
                    <a:pt x="39" y="25"/>
                  </a:cubicBezTo>
                  <a:cubicBezTo>
                    <a:pt x="38" y="22"/>
                    <a:pt x="27" y="17"/>
                    <a:pt x="25" y="12"/>
                  </a:cubicBezTo>
                  <a:cubicBezTo>
                    <a:pt x="24" y="8"/>
                    <a:pt x="20" y="6"/>
                    <a:pt x="13" y="7"/>
                  </a:cubicBezTo>
                  <a:cubicBezTo>
                    <a:pt x="6" y="7"/>
                    <a:pt x="4" y="0"/>
                    <a:pt x="2" y="3"/>
                  </a:cubicBezTo>
                  <a:cubicBezTo>
                    <a:pt x="0" y="8"/>
                    <a:pt x="9" y="17"/>
                    <a:pt x="13" y="20"/>
                  </a:cubicBezTo>
                  <a:cubicBezTo>
                    <a:pt x="18" y="22"/>
                    <a:pt x="20" y="31"/>
                    <a:pt x="25" y="31"/>
                  </a:cubicBezTo>
                  <a:cubicBezTo>
                    <a:pt x="30" y="32"/>
                    <a:pt x="30" y="48"/>
                    <a:pt x="34" y="48"/>
                  </a:cubicBezTo>
                  <a:cubicBezTo>
                    <a:pt x="38" y="49"/>
                    <a:pt x="46" y="61"/>
                    <a:pt x="47" y="68"/>
                  </a:cubicBezTo>
                  <a:cubicBezTo>
                    <a:pt x="48" y="74"/>
                    <a:pt x="56" y="78"/>
                    <a:pt x="59" y="82"/>
                  </a:cubicBezTo>
                  <a:cubicBezTo>
                    <a:pt x="62" y="87"/>
                    <a:pt x="73" y="93"/>
                    <a:pt x="74" y="95"/>
                  </a:cubicBezTo>
                  <a:cubicBezTo>
                    <a:pt x="76" y="97"/>
                    <a:pt x="77" y="102"/>
                    <a:pt x="79" y="100"/>
                  </a:cubicBezTo>
                  <a:cubicBezTo>
                    <a:pt x="80" y="97"/>
                    <a:pt x="85" y="100"/>
                    <a:pt x="88" y="100"/>
                  </a:cubicBezTo>
                  <a:cubicBezTo>
                    <a:pt x="90" y="100"/>
                    <a:pt x="91" y="91"/>
                    <a:pt x="91" y="87"/>
                  </a:cubicBezTo>
                  <a:close/>
                  <a:moveTo>
                    <a:pt x="281" y="48"/>
                  </a:moveTo>
                  <a:cubicBezTo>
                    <a:pt x="286" y="48"/>
                    <a:pt x="284" y="45"/>
                    <a:pt x="284" y="41"/>
                  </a:cubicBezTo>
                  <a:cubicBezTo>
                    <a:pt x="284" y="38"/>
                    <a:pt x="279" y="41"/>
                    <a:pt x="279" y="39"/>
                  </a:cubicBezTo>
                  <a:cubicBezTo>
                    <a:pt x="279" y="37"/>
                    <a:pt x="277" y="30"/>
                    <a:pt x="273" y="36"/>
                  </a:cubicBezTo>
                  <a:cubicBezTo>
                    <a:pt x="269" y="41"/>
                    <a:pt x="274" y="55"/>
                    <a:pt x="278" y="54"/>
                  </a:cubicBezTo>
                  <a:cubicBezTo>
                    <a:pt x="280" y="54"/>
                    <a:pt x="275" y="47"/>
                    <a:pt x="281" y="48"/>
                  </a:cubicBezTo>
                  <a:close/>
                  <a:moveTo>
                    <a:pt x="260" y="79"/>
                  </a:moveTo>
                  <a:cubicBezTo>
                    <a:pt x="261" y="83"/>
                    <a:pt x="269" y="85"/>
                    <a:pt x="271" y="82"/>
                  </a:cubicBezTo>
                  <a:cubicBezTo>
                    <a:pt x="273" y="78"/>
                    <a:pt x="259" y="74"/>
                    <a:pt x="260" y="79"/>
                  </a:cubicBezTo>
                  <a:close/>
                  <a:moveTo>
                    <a:pt x="241" y="121"/>
                  </a:moveTo>
                  <a:cubicBezTo>
                    <a:pt x="234" y="120"/>
                    <a:pt x="229" y="125"/>
                    <a:pt x="223" y="122"/>
                  </a:cubicBezTo>
                  <a:cubicBezTo>
                    <a:pt x="216" y="120"/>
                    <a:pt x="206" y="122"/>
                    <a:pt x="207" y="125"/>
                  </a:cubicBezTo>
                  <a:cubicBezTo>
                    <a:pt x="208" y="127"/>
                    <a:pt x="214" y="127"/>
                    <a:pt x="221" y="127"/>
                  </a:cubicBezTo>
                  <a:cubicBezTo>
                    <a:pt x="227" y="127"/>
                    <a:pt x="233" y="124"/>
                    <a:pt x="238" y="123"/>
                  </a:cubicBezTo>
                  <a:cubicBezTo>
                    <a:pt x="242" y="123"/>
                    <a:pt x="247" y="122"/>
                    <a:pt x="241" y="121"/>
                  </a:cubicBezTo>
                  <a:close/>
                  <a:moveTo>
                    <a:pt x="294" y="75"/>
                  </a:moveTo>
                  <a:cubicBezTo>
                    <a:pt x="287" y="73"/>
                    <a:pt x="276" y="75"/>
                    <a:pt x="278" y="78"/>
                  </a:cubicBezTo>
                  <a:cubicBezTo>
                    <a:pt x="279" y="81"/>
                    <a:pt x="284" y="80"/>
                    <a:pt x="289" y="80"/>
                  </a:cubicBezTo>
                  <a:cubicBezTo>
                    <a:pt x="294" y="80"/>
                    <a:pt x="297" y="84"/>
                    <a:pt x="300" y="84"/>
                  </a:cubicBezTo>
                  <a:cubicBezTo>
                    <a:pt x="302" y="84"/>
                    <a:pt x="300" y="77"/>
                    <a:pt x="294" y="75"/>
                  </a:cubicBezTo>
                  <a:close/>
                  <a:moveTo>
                    <a:pt x="163" y="118"/>
                  </a:moveTo>
                  <a:cubicBezTo>
                    <a:pt x="163" y="115"/>
                    <a:pt x="153" y="118"/>
                    <a:pt x="148" y="116"/>
                  </a:cubicBezTo>
                  <a:cubicBezTo>
                    <a:pt x="143" y="114"/>
                    <a:pt x="153" y="112"/>
                    <a:pt x="157" y="110"/>
                  </a:cubicBezTo>
                  <a:cubicBezTo>
                    <a:pt x="160" y="108"/>
                    <a:pt x="155" y="107"/>
                    <a:pt x="147" y="110"/>
                  </a:cubicBezTo>
                  <a:cubicBezTo>
                    <a:pt x="139" y="112"/>
                    <a:pt x="129" y="104"/>
                    <a:pt x="129" y="108"/>
                  </a:cubicBezTo>
                  <a:cubicBezTo>
                    <a:pt x="129" y="111"/>
                    <a:pt x="115" y="106"/>
                    <a:pt x="111" y="104"/>
                  </a:cubicBezTo>
                  <a:cubicBezTo>
                    <a:pt x="108" y="101"/>
                    <a:pt x="94" y="98"/>
                    <a:pt x="92" y="103"/>
                  </a:cubicBezTo>
                  <a:cubicBezTo>
                    <a:pt x="89" y="108"/>
                    <a:pt x="86" y="103"/>
                    <a:pt x="88" y="108"/>
                  </a:cubicBezTo>
                  <a:cubicBezTo>
                    <a:pt x="88" y="111"/>
                    <a:pt x="92" y="109"/>
                    <a:pt x="94" y="109"/>
                  </a:cubicBezTo>
                  <a:cubicBezTo>
                    <a:pt x="96" y="109"/>
                    <a:pt x="95" y="113"/>
                    <a:pt x="98" y="114"/>
                  </a:cubicBezTo>
                  <a:cubicBezTo>
                    <a:pt x="102" y="114"/>
                    <a:pt x="112" y="117"/>
                    <a:pt x="113" y="115"/>
                  </a:cubicBezTo>
                  <a:cubicBezTo>
                    <a:pt x="114" y="113"/>
                    <a:pt x="124" y="115"/>
                    <a:pt x="129" y="119"/>
                  </a:cubicBezTo>
                  <a:cubicBezTo>
                    <a:pt x="134" y="123"/>
                    <a:pt x="146" y="123"/>
                    <a:pt x="150" y="123"/>
                  </a:cubicBezTo>
                  <a:cubicBezTo>
                    <a:pt x="155" y="122"/>
                    <a:pt x="160" y="126"/>
                    <a:pt x="161" y="123"/>
                  </a:cubicBezTo>
                  <a:cubicBezTo>
                    <a:pt x="163" y="121"/>
                    <a:pt x="166" y="127"/>
                    <a:pt x="171" y="123"/>
                  </a:cubicBezTo>
                  <a:cubicBezTo>
                    <a:pt x="176" y="120"/>
                    <a:pt x="163" y="121"/>
                    <a:pt x="163" y="118"/>
                  </a:cubicBezTo>
                  <a:close/>
                  <a:moveTo>
                    <a:pt x="359" y="64"/>
                  </a:moveTo>
                  <a:cubicBezTo>
                    <a:pt x="355" y="64"/>
                    <a:pt x="354" y="71"/>
                    <a:pt x="351" y="71"/>
                  </a:cubicBezTo>
                  <a:cubicBezTo>
                    <a:pt x="348" y="71"/>
                    <a:pt x="343" y="77"/>
                    <a:pt x="338" y="79"/>
                  </a:cubicBezTo>
                  <a:cubicBezTo>
                    <a:pt x="332" y="81"/>
                    <a:pt x="331" y="62"/>
                    <a:pt x="329" y="58"/>
                  </a:cubicBezTo>
                  <a:cubicBezTo>
                    <a:pt x="326" y="55"/>
                    <a:pt x="311" y="52"/>
                    <a:pt x="309" y="56"/>
                  </a:cubicBezTo>
                  <a:cubicBezTo>
                    <a:pt x="308" y="60"/>
                    <a:pt x="303" y="58"/>
                    <a:pt x="302" y="61"/>
                  </a:cubicBezTo>
                  <a:cubicBezTo>
                    <a:pt x="302" y="65"/>
                    <a:pt x="303" y="64"/>
                    <a:pt x="307" y="64"/>
                  </a:cubicBezTo>
                  <a:cubicBezTo>
                    <a:pt x="310" y="64"/>
                    <a:pt x="310" y="66"/>
                    <a:pt x="311" y="69"/>
                  </a:cubicBezTo>
                  <a:cubicBezTo>
                    <a:pt x="313" y="73"/>
                    <a:pt x="322" y="70"/>
                    <a:pt x="325" y="70"/>
                  </a:cubicBezTo>
                  <a:cubicBezTo>
                    <a:pt x="328" y="70"/>
                    <a:pt x="328" y="74"/>
                    <a:pt x="324" y="73"/>
                  </a:cubicBezTo>
                  <a:cubicBezTo>
                    <a:pt x="320" y="71"/>
                    <a:pt x="320" y="75"/>
                    <a:pt x="317" y="74"/>
                  </a:cubicBezTo>
                  <a:cubicBezTo>
                    <a:pt x="314" y="73"/>
                    <a:pt x="310" y="73"/>
                    <a:pt x="312" y="75"/>
                  </a:cubicBezTo>
                  <a:cubicBezTo>
                    <a:pt x="314" y="77"/>
                    <a:pt x="317" y="79"/>
                    <a:pt x="317" y="83"/>
                  </a:cubicBezTo>
                  <a:cubicBezTo>
                    <a:pt x="317" y="86"/>
                    <a:pt x="323" y="86"/>
                    <a:pt x="323" y="83"/>
                  </a:cubicBezTo>
                  <a:cubicBezTo>
                    <a:pt x="323" y="79"/>
                    <a:pt x="326" y="83"/>
                    <a:pt x="332" y="85"/>
                  </a:cubicBezTo>
                  <a:cubicBezTo>
                    <a:pt x="337" y="86"/>
                    <a:pt x="333" y="89"/>
                    <a:pt x="339" y="89"/>
                  </a:cubicBezTo>
                  <a:cubicBezTo>
                    <a:pt x="345" y="89"/>
                    <a:pt x="358" y="93"/>
                    <a:pt x="363" y="97"/>
                  </a:cubicBezTo>
                  <a:cubicBezTo>
                    <a:pt x="368" y="101"/>
                    <a:pt x="364" y="103"/>
                    <a:pt x="367" y="107"/>
                  </a:cubicBezTo>
                  <a:cubicBezTo>
                    <a:pt x="371" y="110"/>
                    <a:pt x="372" y="114"/>
                    <a:pt x="367" y="114"/>
                  </a:cubicBezTo>
                  <a:cubicBezTo>
                    <a:pt x="363" y="114"/>
                    <a:pt x="358" y="119"/>
                    <a:pt x="359" y="121"/>
                  </a:cubicBezTo>
                  <a:cubicBezTo>
                    <a:pt x="360" y="123"/>
                    <a:pt x="375" y="120"/>
                    <a:pt x="379" y="120"/>
                  </a:cubicBezTo>
                  <a:cubicBezTo>
                    <a:pt x="381" y="120"/>
                    <a:pt x="383" y="124"/>
                    <a:pt x="388" y="127"/>
                  </a:cubicBezTo>
                  <a:cubicBezTo>
                    <a:pt x="388" y="74"/>
                    <a:pt x="388" y="74"/>
                    <a:pt x="388" y="74"/>
                  </a:cubicBezTo>
                  <a:cubicBezTo>
                    <a:pt x="377" y="70"/>
                    <a:pt x="362" y="64"/>
                    <a:pt x="359" y="64"/>
                  </a:cubicBezTo>
                  <a:close/>
                  <a:moveTo>
                    <a:pt x="251" y="127"/>
                  </a:moveTo>
                  <a:cubicBezTo>
                    <a:pt x="250" y="127"/>
                    <a:pt x="249" y="128"/>
                    <a:pt x="248" y="128"/>
                  </a:cubicBezTo>
                  <a:cubicBezTo>
                    <a:pt x="248" y="129"/>
                    <a:pt x="248" y="130"/>
                    <a:pt x="247" y="130"/>
                  </a:cubicBezTo>
                  <a:cubicBezTo>
                    <a:pt x="246" y="131"/>
                    <a:pt x="245" y="130"/>
                    <a:pt x="244" y="129"/>
                  </a:cubicBezTo>
                  <a:cubicBezTo>
                    <a:pt x="239" y="131"/>
                    <a:pt x="237" y="137"/>
                    <a:pt x="240" y="139"/>
                  </a:cubicBezTo>
                  <a:cubicBezTo>
                    <a:pt x="243" y="140"/>
                    <a:pt x="248" y="136"/>
                    <a:pt x="251" y="132"/>
                  </a:cubicBezTo>
                  <a:cubicBezTo>
                    <a:pt x="251" y="132"/>
                    <a:pt x="252" y="131"/>
                    <a:pt x="252" y="131"/>
                  </a:cubicBezTo>
                  <a:cubicBezTo>
                    <a:pt x="252" y="131"/>
                    <a:pt x="252" y="131"/>
                    <a:pt x="253" y="130"/>
                  </a:cubicBezTo>
                  <a:cubicBezTo>
                    <a:pt x="253" y="130"/>
                    <a:pt x="253" y="130"/>
                    <a:pt x="254" y="130"/>
                  </a:cubicBezTo>
                  <a:cubicBezTo>
                    <a:pt x="253" y="129"/>
                    <a:pt x="252" y="128"/>
                    <a:pt x="251" y="127"/>
                  </a:cubicBezTo>
                  <a:close/>
                  <a:moveTo>
                    <a:pt x="182" y="63"/>
                  </a:moveTo>
                  <a:cubicBezTo>
                    <a:pt x="186" y="60"/>
                    <a:pt x="187" y="55"/>
                    <a:pt x="187" y="50"/>
                  </a:cubicBezTo>
                  <a:cubicBezTo>
                    <a:pt x="186" y="45"/>
                    <a:pt x="198" y="45"/>
                    <a:pt x="199" y="43"/>
                  </a:cubicBezTo>
                  <a:cubicBezTo>
                    <a:pt x="201" y="41"/>
                    <a:pt x="197" y="37"/>
                    <a:pt x="194" y="36"/>
                  </a:cubicBezTo>
                  <a:cubicBezTo>
                    <a:pt x="190" y="34"/>
                    <a:pt x="193" y="31"/>
                    <a:pt x="191" y="29"/>
                  </a:cubicBezTo>
                  <a:cubicBezTo>
                    <a:pt x="189" y="27"/>
                    <a:pt x="185" y="22"/>
                    <a:pt x="188" y="22"/>
                  </a:cubicBezTo>
                  <a:cubicBezTo>
                    <a:pt x="191" y="22"/>
                    <a:pt x="186" y="17"/>
                    <a:pt x="189" y="16"/>
                  </a:cubicBezTo>
                  <a:cubicBezTo>
                    <a:pt x="189" y="15"/>
                    <a:pt x="189" y="15"/>
                    <a:pt x="190" y="15"/>
                  </a:cubicBezTo>
                  <a:cubicBezTo>
                    <a:pt x="188" y="14"/>
                    <a:pt x="187" y="14"/>
                    <a:pt x="186" y="14"/>
                  </a:cubicBezTo>
                  <a:cubicBezTo>
                    <a:pt x="182" y="14"/>
                    <a:pt x="172" y="13"/>
                    <a:pt x="173" y="19"/>
                  </a:cubicBezTo>
                  <a:cubicBezTo>
                    <a:pt x="173" y="25"/>
                    <a:pt x="167" y="23"/>
                    <a:pt x="168" y="26"/>
                  </a:cubicBezTo>
                  <a:cubicBezTo>
                    <a:pt x="168" y="30"/>
                    <a:pt x="165" y="30"/>
                    <a:pt x="165" y="34"/>
                  </a:cubicBezTo>
                  <a:cubicBezTo>
                    <a:pt x="166" y="39"/>
                    <a:pt x="163" y="37"/>
                    <a:pt x="158" y="39"/>
                  </a:cubicBezTo>
                  <a:cubicBezTo>
                    <a:pt x="153" y="42"/>
                    <a:pt x="155" y="38"/>
                    <a:pt x="150" y="38"/>
                  </a:cubicBezTo>
                  <a:cubicBezTo>
                    <a:pt x="145" y="38"/>
                    <a:pt x="145" y="40"/>
                    <a:pt x="142" y="41"/>
                  </a:cubicBezTo>
                  <a:cubicBezTo>
                    <a:pt x="139" y="42"/>
                    <a:pt x="133" y="41"/>
                    <a:pt x="131" y="42"/>
                  </a:cubicBezTo>
                  <a:cubicBezTo>
                    <a:pt x="129" y="44"/>
                    <a:pt x="126" y="39"/>
                    <a:pt x="124" y="39"/>
                  </a:cubicBezTo>
                  <a:cubicBezTo>
                    <a:pt x="123" y="39"/>
                    <a:pt x="122" y="36"/>
                    <a:pt x="121" y="34"/>
                  </a:cubicBezTo>
                  <a:cubicBezTo>
                    <a:pt x="121" y="33"/>
                    <a:pt x="120" y="33"/>
                    <a:pt x="120" y="33"/>
                  </a:cubicBezTo>
                  <a:cubicBezTo>
                    <a:pt x="117" y="34"/>
                    <a:pt x="112" y="42"/>
                    <a:pt x="115" y="45"/>
                  </a:cubicBezTo>
                  <a:cubicBezTo>
                    <a:pt x="118" y="49"/>
                    <a:pt x="117" y="54"/>
                    <a:pt x="119" y="57"/>
                  </a:cubicBezTo>
                  <a:cubicBezTo>
                    <a:pt x="121" y="60"/>
                    <a:pt x="126" y="60"/>
                    <a:pt x="126" y="65"/>
                  </a:cubicBezTo>
                  <a:cubicBezTo>
                    <a:pt x="126" y="71"/>
                    <a:pt x="131" y="79"/>
                    <a:pt x="134" y="77"/>
                  </a:cubicBezTo>
                  <a:cubicBezTo>
                    <a:pt x="138" y="74"/>
                    <a:pt x="140" y="78"/>
                    <a:pt x="141" y="80"/>
                  </a:cubicBezTo>
                  <a:cubicBezTo>
                    <a:pt x="142" y="82"/>
                    <a:pt x="150" y="78"/>
                    <a:pt x="152" y="79"/>
                  </a:cubicBezTo>
                  <a:cubicBezTo>
                    <a:pt x="155" y="79"/>
                    <a:pt x="163" y="81"/>
                    <a:pt x="163" y="83"/>
                  </a:cubicBezTo>
                  <a:cubicBezTo>
                    <a:pt x="164" y="86"/>
                    <a:pt x="170" y="83"/>
                    <a:pt x="175" y="82"/>
                  </a:cubicBezTo>
                  <a:cubicBezTo>
                    <a:pt x="180" y="80"/>
                    <a:pt x="177" y="66"/>
                    <a:pt x="182" y="63"/>
                  </a:cubicBezTo>
                  <a:close/>
                  <a:moveTo>
                    <a:pt x="200" y="133"/>
                  </a:moveTo>
                  <a:cubicBezTo>
                    <a:pt x="202" y="135"/>
                    <a:pt x="206" y="135"/>
                    <a:pt x="208" y="136"/>
                  </a:cubicBezTo>
                  <a:cubicBezTo>
                    <a:pt x="210" y="138"/>
                    <a:pt x="216" y="141"/>
                    <a:pt x="216" y="137"/>
                  </a:cubicBezTo>
                  <a:cubicBezTo>
                    <a:pt x="216" y="133"/>
                    <a:pt x="199" y="130"/>
                    <a:pt x="200" y="133"/>
                  </a:cubicBezTo>
                  <a:close/>
                  <a:moveTo>
                    <a:pt x="188" y="120"/>
                  </a:moveTo>
                  <a:cubicBezTo>
                    <a:pt x="187" y="123"/>
                    <a:pt x="183" y="123"/>
                    <a:pt x="180" y="121"/>
                  </a:cubicBezTo>
                  <a:cubicBezTo>
                    <a:pt x="178" y="120"/>
                    <a:pt x="175" y="124"/>
                    <a:pt x="176" y="126"/>
                  </a:cubicBezTo>
                  <a:cubicBezTo>
                    <a:pt x="177" y="127"/>
                    <a:pt x="182" y="131"/>
                    <a:pt x="188" y="128"/>
                  </a:cubicBezTo>
                  <a:cubicBezTo>
                    <a:pt x="195" y="125"/>
                    <a:pt x="199" y="128"/>
                    <a:pt x="200" y="124"/>
                  </a:cubicBezTo>
                  <a:cubicBezTo>
                    <a:pt x="202" y="121"/>
                    <a:pt x="189" y="118"/>
                    <a:pt x="188" y="12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88" name="Freeform 177"/>
            <p:cNvSpPr>
              <a:spLocks noEditPoints="1"/>
            </p:cNvSpPr>
            <p:nvPr/>
          </p:nvSpPr>
          <p:spPr bwMode="auto">
            <a:xfrm>
              <a:off x="8934913" y="4571302"/>
              <a:ext cx="85431" cy="34174"/>
            </a:xfrm>
            <a:custGeom>
              <a:avLst/>
              <a:gdLst>
                <a:gd name="T0" fmla="*/ 3 w 28"/>
                <a:gd name="T1" fmla="*/ 8 h 11"/>
                <a:gd name="T2" fmla="*/ 0 w 28"/>
                <a:gd name="T3" fmla="*/ 9 h 11"/>
                <a:gd name="T4" fmla="*/ 3 w 28"/>
                <a:gd name="T5" fmla="*/ 10 h 11"/>
                <a:gd name="T6" fmla="*/ 4 w 28"/>
                <a:gd name="T7" fmla="*/ 8 h 11"/>
                <a:gd name="T8" fmla="*/ 3 w 28"/>
                <a:gd name="T9" fmla="*/ 8 h 11"/>
                <a:gd name="T10" fmla="*/ 3 w 28"/>
                <a:gd name="T11" fmla="*/ 8 h 11"/>
                <a:gd name="T12" fmla="*/ 15 w 28"/>
                <a:gd name="T13" fmla="*/ 2 h 11"/>
                <a:gd name="T14" fmla="*/ 8 w 28"/>
                <a:gd name="T15" fmla="*/ 6 h 11"/>
                <a:gd name="T16" fmla="*/ 7 w 28"/>
                <a:gd name="T17" fmla="*/ 7 h 11"/>
                <a:gd name="T18" fmla="*/ 10 w 28"/>
                <a:gd name="T19" fmla="*/ 10 h 11"/>
                <a:gd name="T20" fmla="*/ 27 w 28"/>
                <a:gd name="T21" fmla="*/ 2 h 11"/>
                <a:gd name="T22" fmla="*/ 15 w 28"/>
                <a:gd name="T23"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1">
                  <a:moveTo>
                    <a:pt x="3" y="8"/>
                  </a:moveTo>
                  <a:cubicBezTo>
                    <a:pt x="2" y="8"/>
                    <a:pt x="1" y="9"/>
                    <a:pt x="0" y="9"/>
                  </a:cubicBezTo>
                  <a:cubicBezTo>
                    <a:pt x="1" y="10"/>
                    <a:pt x="2" y="11"/>
                    <a:pt x="3" y="10"/>
                  </a:cubicBezTo>
                  <a:cubicBezTo>
                    <a:pt x="4" y="10"/>
                    <a:pt x="4" y="9"/>
                    <a:pt x="4" y="8"/>
                  </a:cubicBezTo>
                  <a:cubicBezTo>
                    <a:pt x="4" y="8"/>
                    <a:pt x="3" y="8"/>
                    <a:pt x="3" y="8"/>
                  </a:cubicBezTo>
                  <a:cubicBezTo>
                    <a:pt x="3" y="8"/>
                    <a:pt x="3" y="8"/>
                    <a:pt x="3" y="8"/>
                  </a:cubicBezTo>
                  <a:close/>
                  <a:moveTo>
                    <a:pt x="15" y="2"/>
                  </a:moveTo>
                  <a:cubicBezTo>
                    <a:pt x="11" y="2"/>
                    <a:pt x="10" y="4"/>
                    <a:pt x="8" y="6"/>
                  </a:cubicBezTo>
                  <a:cubicBezTo>
                    <a:pt x="7" y="7"/>
                    <a:pt x="7" y="7"/>
                    <a:pt x="7" y="7"/>
                  </a:cubicBezTo>
                  <a:cubicBezTo>
                    <a:pt x="8" y="8"/>
                    <a:pt x="9" y="9"/>
                    <a:pt x="10" y="10"/>
                  </a:cubicBezTo>
                  <a:cubicBezTo>
                    <a:pt x="14" y="7"/>
                    <a:pt x="27" y="3"/>
                    <a:pt x="27" y="2"/>
                  </a:cubicBezTo>
                  <a:cubicBezTo>
                    <a:pt x="28" y="0"/>
                    <a:pt x="20" y="2"/>
                    <a:pt x="15" y="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89" name="Freeform 178"/>
            <p:cNvSpPr>
              <a:spLocks noEditPoints="1"/>
            </p:cNvSpPr>
            <p:nvPr/>
          </p:nvSpPr>
          <p:spPr bwMode="auto">
            <a:xfrm>
              <a:off x="5983082" y="3005867"/>
              <a:ext cx="293271" cy="327282"/>
            </a:xfrm>
            <a:custGeom>
              <a:avLst/>
              <a:gdLst>
                <a:gd name="T0" fmla="*/ 68 w 97"/>
                <a:gd name="T1" fmla="*/ 91 h 105"/>
                <a:gd name="T2" fmla="*/ 58 w 97"/>
                <a:gd name="T3" fmla="*/ 91 h 105"/>
                <a:gd name="T4" fmla="*/ 50 w 97"/>
                <a:gd name="T5" fmla="*/ 95 h 105"/>
                <a:gd name="T6" fmla="*/ 59 w 97"/>
                <a:gd name="T7" fmla="*/ 99 h 105"/>
                <a:gd name="T8" fmla="*/ 69 w 97"/>
                <a:gd name="T9" fmla="*/ 105 h 105"/>
                <a:gd name="T10" fmla="*/ 71 w 97"/>
                <a:gd name="T11" fmla="*/ 100 h 105"/>
                <a:gd name="T12" fmla="*/ 74 w 97"/>
                <a:gd name="T13" fmla="*/ 92 h 105"/>
                <a:gd name="T14" fmla="*/ 68 w 97"/>
                <a:gd name="T15" fmla="*/ 91 h 105"/>
                <a:gd name="T16" fmla="*/ 20 w 97"/>
                <a:gd name="T17" fmla="*/ 63 h 105"/>
                <a:gd name="T18" fmla="*/ 13 w 97"/>
                <a:gd name="T19" fmla="*/ 64 h 105"/>
                <a:gd name="T20" fmla="*/ 17 w 97"/>
                <a:gd name="T21" fmla="*/ 75 h 105"/>
                <a:gd name="T22" fmla="*/ 20 w 97"/>
                <a:gd name="T23" fmla="*/ 83 h 105"/>
                <a:gd name="T24" fmla="*/ 26 w 97"/>
                <a:gd name="T25" fmla="*/ 80 h 105"/>
                <a:gd name="T26" fmla="*/ 27 w 97"/>
                <a:gd name="T27" fmla="*/ 66 h 105"/>
                <a:gd name="T28" fmla="*/ 20 w 97"/>
                <a:gd name="T29" fmla="*/ 63 h 105"/>
                <a:gd name="T30" fmla="*/ 81 w 97"/>
                <a:gd name="T31" fmla="*/ 59 h 105"/>
                <a:gd name="T32" fmla="*/ 74 w 97"/>
                <a:gd name="T33" fmla="*/ 54 h 105"/>
                <a:gd name="T34" fmla="*/ 61 w 97"/>
                <a:gd name="T35" fmla="*/ 41 h 105"/>
                <a:gd name="T36" fmla="*/ 49 w 97"/>
                <a:gd name="T37" fmla="*/ 28 h 105"/>
                <a:gd name="T38" fmla="*/ 50 w 97"/>
                <a:gd name="T39" fmla="*/ 20 h 105"/>
                <a:gd name="T40" fmla="*/ 53 w 97"/>
                <a:gd name="T41" fmla="*/ 15 h 105"/>
                <a:gd name="T42" fmla="*/ 54 w 97"/>
                <a:gd name="T43" fmla="*/ 4 h 105"/>
                <a:gd name="T44" fmla="*/ 49 w 97"/>
                <a:gd name="T45" fmla="*/ 3 h 105"/>
                <a:gd name="T46" fmla="*/ 48 w 97"/>
                <a:gd name="T47" fmla="*/ 0 h 105"/>
                <a:gd name="T48" fmla="*/ 41 w 97"/>
                <a:gd name="T49" fmla="*/ 1 h 105"/>
                <a:gd name="T50" fmla="*/ 36 w 97"/>
                <a:gd name="T51" fmla="*/ 2 h 105"/>
                <a:gd name="T52" fmla="*/ 35 w 97"/>
                <a:gd name="T53" fmla="*/ 2 h 105"/>
                <a:gd name="T54" fmla="*/ 33 w 97"/>
                <a:gd name="T55" fmla="*/ 3 h 105"/>
                <a:gd name="T56" fmla="*/ 32 w 97"/>
                <a:gd name="T57" fmla="*/ 5 h 105"/>
                <a:gd name="T58" fmla="*/ 29 w 97"/>
                <a:gd name="T59" fmla="*/ 6 h 105"/>
                <a:gd name="T60" fmla="*/ 25 w 97"/>
                <a:gd name="T61" fmla="*/ 7 h 105"/>
                <a:gd name="T62" fmla="*/ 22 w 97"/>
                <a:gd name="T63" fmla="*/ 9 h 105"/>
                <a:gd name="T64" fmla="*/ 20 w 97"/>
                <a:gd name="T65" fmla="*/ 12 h 105"/>
                <a:gd name="T66" fmla="*/ 15 w 97"/>
                <a:gd name="T67" fmla="*/ 6 h 105"/>
                <a:gd name="T68" fmla="*/ 11 w 97"/>
                <a:gd name="T69" fmla="*/ 12 h 105"/>
                <a:gd name="T70" fmla="*/ 4 w 97"/>
                <a:gd name="T71" fmla="*/ 13 h 105"/>
                <a:gd name="T72" fmla="*/ 5 w 97"/>
                <a:gd name="T73" fmla="*/ 17 h 105"/>
                <a:gd name="T74" fmla="*/ 3 w 97"/>
                <a:gd name="T75" fmla="*/ 20 h 105"/>
                <a:gd name="T76" fmla="*/ 2 w 97"/>
                <a:gd name="T77" fmla="*/ 22 h 105"/>
                <a:gd name="T78" fmla="*/ 4 w 97"/>
                <a:gd name="T79" fmla="*/ 26 h 105"/>
                <a:gd name="T80" fmla="*/ 6 w 97"/>
                <a:gd name="T81" fmla="*/ 30 h 105"/>
                <a:gd name="T82" fmla="*/ 10 w 97"/>
                <a:gd name="T83" fmla="*/ 32 h 105"/>
                <a:gd name="T84" fmla="*/ 9 w 97"/>
                <a:gd name="T85" fmla="*/ 35 h 105"/>
                <a:gd name="T86" fmla="*/ 13 w 97"/>
                <a:gd name="T87" fmla="*/ 33 h 105"/>
                <a:gd name="T88" fmla="*/ 19 w 97"/>
                <a:gd name="T89" fmla="*/ 28 h 105"/>
                <a:gd name="T90" fmla="*/ 31 w 97"/>
                <a:gd name="T91" fmla="*/ 33 h 105"/>
                <a:gd name="T92" fmla="*/ 33 w 97"/>
                <a:gd name="T93" fmla="*/ 38 h 105"/>
                <a:gd name="T94" fmla="*/ 41 w 97"/>
                <a:gd name="T95" fmla="*/ 49 h 105"/>
                <a:gd name="T96" fmla="*/ 53 w 97"/>
                <a:gd name="T97" fmla="*/ 58 h 105"/>
                <a:gd name="T98" fmla="*/ 61 w 97"/>
                <a:gd name="T99" fmla="*/ 62 h 105"/>
                <a:gd name="T100" fmla="*/ 68 w 97"/>
                <a:gd name="T101" fmla="*/ 67 h 105"/>
                <a:gd name="T102" fmla="*/ 74 w 97"/>
                <a:gd name="T103" fmla="*/ 72 h 105"/>
                <a:gd name="T104" fmla="*/ 77 w 97"/>
                <a:gd name="T105" fmla="*/ 77 h 105"/>
                <a:gd name="T106" fmla="*/ 77 w 97"/>
                <a:gd name="T107" fmla="*/ 86 h 105"/>
                <a:gd name="T108" fmla="*/ 78 w 97"/>
                <a:gd name="T109" fmla="*/ 93 h 105"/>
                <a:gd name="T110" fmla="*/ 82 w 97"/>
                <a:gd name="T111" fmla="*/ 86 h 105"/>
                <a:gd name="T112" fmla="*/ 87 w 97"/>
                <a:gd name="T113" fmla="*/ 81 h 105"/>
                <a:gd name="T114" fmla="*/ 83 w 97"/>
                <a:gd name="T115" fmla="*/ 74 h 105"/>
                <a:gd name="T116" fmla="*/ 91 w 97"/>
                <a:gd name="T117" fmla="*/ 70 h 105"/>
                <a:gd name="T118" fmla="*/ 97 w 97"/>
                <a:gd name="T119" fmla="*/ 71 h 105"/>
                <a:gd name="T120" fmla="*/ 81 w 97"/>
                <a:gd name="T121" fmla="*/ 5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 h="105">
                  <a:moveTo>
                    <a:pt x="68" y="91"/>
                  </a:moveTo>
                  <a:cubicBezTo>
                    <a:pt x="63" y="92"/>
                    <a:pt x="61" y="93"/>
                    <a:pt x="58" y="91"/>
                  </a:cubicBezTo>
                  <a:cubicBezTo>
                    <a:pt x="55" y="90"/>
                    <a:pt x="50" y="93"/>
                    <a:pt x="50" y="95"/>
                  </a:cubicBezTo>
                  <a:cubicBezTo>
                    <a:pt x="51" y="96"/>
                    <a:pt x="53" y="98"/>
                    <a:pt x="59" y="99"/>
                  </a:cubicBezTo>
                  <a:cubicBezTo>
                    <a:pt x="65" y="101"/>
                    <a:pt x="66" y="105"/>
                    <a:pt x="69" y="105"/>
                  </a:cubicBezTo>
                  <a:cubicBezTo>
                    <a:pt x="71" y="105"/>
                    <a:pt x="72" y="103"/>
                    <a:pt x="71" y="100"/>
                  </a:cubicBezTo>
                  <a:cubicBezTo>
                    <a:pt x="70" y="96"/>
                    <a:pt x="74" y="92"/>
                    <a:pt x="74" y="92"/>
                  </a:cubicBezTo>
                  <a:cubicBezTo>
                    <a:pt x="75" y="91"/>
                    <a:pt x="73" y="90"/>
                    <a:pt x="68" y="91"/>
                  </a:cubicBezTo>
                  <a:close/>
                  <a:moveTo>
                    <a:pt x="20" y="63"/>
                  </a:moveTo>
                  <a:cubicBezTo>
                    <a:pt x="17" y="65"/>
                    <a:pt x="15" y="63"/>
                    <a:pt x="13" y="64"/>
                  </a:cubicBezTo>
                  <a:cubicBezTo>
                    <a:pt x="12" y="67"/>
                    <a:pt x="18" y="70"/>
                    <a:pt x="17" y="75"/>
                  </a:cubicBezTo>
                  <a:cubicBezTo>
                    <a:pt x="15" y="80"/>
                    <a:pt x="17" y="86"/>
                    <a:pt x="20" y="83"/>
                  </a:cubicBezTo>
                  <a:cubicBezTo>
                    <a:pt x="23" y="80"/>
                    <a:pt x="24" y="82"/>
                    <a:pt x="26" y="80"/>
                  </a:cubicBezTo>
                  <a:cubicBezTo>
                    <a:pt x="28" y="78"/>
                    <a:pt x="26" y="70"/>
                    <a:pt x="27" y="66"/>
                  </a:cubicBezTo>
                  <a:cubicBezTo>
                    <a:pt x="28" y="62"/>
                    <a:pt x="22" y="61"/>
                    <a:pt x="20" y="63"/>
                  </a:cubicBezTo>
                  <a:close/>
                  <a:moveTo>
                    <a:pt x="81" y="59"/>
                  </a:moveTo>
                  <a:cubicBezTo>
                    <a:pt x="77" y="57"/>
                    <a:pt x="79" y="54"/>
                    <a:pt x="74" y="54"/>
                  </a:cubicBezTo>
                  <a:cubicBezTo>
                    <a:pt x="69" y="54"/>
                    <a:pt x="63" y="48"/>
                    <a:pt x="61" y="41"/>
                  </a:cubicBezTo>
                  <a:cubicBezTo>
                    <a:pt x="59" y="33"/>
                    <a:pt x="51" y="33"/>
                    <a:pt x="49" y="28"/>
                  </a:cubicBezTo>
                  <a:cubicBezTo>
                    <a:pt x="47" y="24"/>
                    <a:pt x="51" y="24"/>
                    <a:pt x="50" y="20"/>
                  </a:cubicBezTo>
                  <a:cubicBezTo>
                    <a:pt x="49" y="18"/>
                    <a:pt x="51" y="16"/>
                    <a:pt x="53" y="15"/>
                  </a:cubicBezTo>
                  <a:cubicBezTo>
                    <a:pt x="53" y="11"/>
                    <a:pt x="53" y="7"/>
                    <a:pt x="54" y="4"/>
                  </a:cubicBezTo>
                  <a:cubicBezTo>
                    <a:pt x="52" y="4"/>
                    <a:pt x="50" y="4"/>
                    <a:pt x="49" y="3"/>
                  </a:cubicBezTo>
                  <a:cubicBezTo>
                    <a:pt x="48" y="3"/>
                    <a:pt x="48" y="0"/>
                    <a:pt x="48" y="0"/>
                  </a:cubicBezTo>
                  <a:cubicBezTo>
                    <a:pt x="47" y="0"/>
                    <a:pt x="42" y="0"/>
                    <a:pt x="41" y="1"/>
                  </a:cubicBezTo>
                  <a:cubicBezTo>
                    <a:pt x="40" y="2"/>
                    <a:pt x="37" y="3"/>
                    <a:pt x="36" y="2"/>
                  </a:cubicBezTo>
                  <a:cubicBezTo>
                    <a:pt x="35" y="2"/>
                    <a:pt x="35" y="2"/>
                    <a:pt x="35" y="2"/>
                  </a:cubicBezTo>
                  <a:cubicBezTo>
                    <a:pt x="33" y="3"/>
                    <a:pt x="33" y="3"/>
                    <a:pt x="33" y="3"/>
                  </a:cubicBezTo>
                  <a:cubicBezTo>
                    <a:pt x="33" y="3"/>
                    <a:pt x="33" y="5"/>
                    <a:pt x="32" y="5"/>
                  </a:cubicBezTo>
                  <a:cubicBezTo>
                    <a:pt x="31" y="5"/>
                    <a:pt x="29" y="4"/>
                    <a:pt x="29" y="6"/>
                  </a:cubicBezTo>
                  <a:cubicBezTo>
                    <a:pt x="29" y="8"/>
                    <a:pt x="27" y="7"/>
                    <a:pt x="25" y="7"/>
                  </a:cubicBezTo>
                  <a:cubicBezTo>
                    <a:pt x="24" y="7"/>
                    <a:pt x="22" y="7"/>
                    <a:pt x="22" y="9"/>
                  </a:cubicBezTo>
                  <a:cubicBezTo>
                    <a:pt x="22" y="10"/>
                    <a:pt x="22" y="14"/>
                    <a:pt x="20" y="12"/>
                  </a:cubicBezTo>
                  <a:cubicBezTo>
                    <a:pt x="18" y="10"/>
                    <a:pt x="16" y="6"/>
                    <a:pt x="15" y="6"/>
                  </a:cubicBezTo>
                  <a:cubicBezTo>
                    <a:pt x="15" y="7"/>
                    <a:pt x="13" y="12"/>
                    <a:pt x="11" y="12"/>
                  </a:cubicBezTo>
                  <a:cubicBezTo>
                    <a:pt x="10" y="12"/>
                    <a:pt x="7" y="12"/>
                    <a:pt x="4" y="13"/>
                  </a:cubicBezTo>
                  <a:cubicBezTo>
                    <a:pt x="3" y="15"/>
                    <a:pt x="4" y="16"/>
                    <a:pt x="5" y="17"/>
                  </a:cubicBezTo>
                  <a:cubicBezTo>
                    <a:pt x="6" y="17"/>
                    <a:pt x="4" y="19"/>
                    <a:pt x="3" y="20"/>
                  </a:cubicBezTo>
                  <a:cubicBezTo>
                    <a:pt x="2" y="21"/>
                    <a:pt x="0" y="20"/>
                    <a:pt x="2" y="22"/>
                  </a:cubicBezTo>
                  <a:cubicBezTo>
                    <a:pt x="3" y="24"/>
                    <a:pt x="5" y="24"/>
                    <a:pt x="4" y="26"/>
                  </a:cubicBezTo>
                  <a:cubicBezTo>
                    <a:pt x="3" y="28"/>
                    <a:pt x="4" y="30"/>
                    <a:pt x="6" y="30"/>
                  </a:cubicBezTo>
                  <a:cubicBezTo>
                    <a:pt x="8" y="31"/>
                    <a:pt x="10" y="30"/>
                    <a:pt x="10" y="32"/>
                  </a:cubicBezTo>
                  <a:cubicBezTo>
                    <a:pt x="10" y="33"/>
                    <a:pt x="9" y="34"/>
                    <a:pt x="9" y="35"/>
                  </a:cubicBezTo>
                  <a:cubicBezTo>
                    <a:pt x="10" y="34"/>
                    <a:pt x="12" y="34"/>
                    <a:pt x="13" y="33"/>
                  </a:cubicBezTo>
                  <a:cubicBezTo>
                    <a:pt x="16" y="32"/>
                    <a:pt x="14" y="30"/>
                    <a:pt x="19" y="28"/>
                  </a:cubicBezTo>
                  <a:cubicBezTo>
                    <a:pt x="23" y="27"/>
                    <a:pt x="29" y="31"/>
                    <a:pt x="31" y="33"/>
                  </a:cubicBezTo>
                  <a:cubicBezTo>
                    <a:pt x="32" y="36"/>
                    <a:pt x="33" y="36"/>
                    <a:pt x="33" y="38"/>
                  </a:cubicBezTo>
                  <a:cubicBezTo>
                    <a:pt x="34" y="41"/>
                    <a:pt x="35" y="45"/>
                    <a:pt x="41" y="49"/>
                  </a:cubicBezTo>
                  <a:cubicBezTo>
                    <a:pt x="47" y="52"/>
                    <a:pt x="50" y="57"/>
                    <a:pt x="53" y="58"/>
                  </a:cubicBezTo>
                  <a:cubicBezTo>
                    <a:pt x="56" y="60"/>
                    <a:pt x="59" y="60"/>
                    <a:pt x="61" y="62"/>
                  </a:cubicBezTo>
                  <a:cubicBezTo>
                    <a:pt x="63" y="64"/>
                    <a:pt x="65" y="65"/>
                    <a:pt x="68" y="67"/>
                  </a:cubicBezTo>
                  <a:cubicBezTo>
                    <a:pt x="71" y="68"/>
                    <a:pt x="71" y="71"/>
                    <a:pt x="74" y="72"/>
                  </a:cubicBezTo>
                  <a:cubicBezTo>
                    <a:pt x="77" y="72"/>
                    <a:pt x="75" y="75"/>
                    <a:pt x="77" y="77"/>
                  </a:cubicBezTo>
                  <a:cubicBezTo>
                    <a:pt x="79" y="79"/>
                    <a:pt x="79" y="83"/>
                    <a:pt x="77" y="86"/>
                  </a:cubicBezTo>
                  <a:cubicBezTo>
                    <a:pt x="75" y="88"/>
                    <a:pt x="76" y="93"/>
                    <a:pt x="78" y="93"/>
                  </a:cubicBezTo>
                  <a:cubicBezTo>
                    <a:pt x="79" y="93"/>
                    <a:pt x="81" y="88"/>
                    <a:pt x="82" y="86"/>
                  </a:cubicBezTo>
                  <a:cubicBezTo>
                    <a:pt x="82" y="83"/>
                    <a:pt x="85" y="83"/>
                    <a:pt x="87" y="81"/>
                  </a:cubicBezTo>
                  <a:cubicBezTo>
                    <a:pt x="89" y="78"/>
                    <a:pt x="84" y="77"/>
                    <a:pt x="83" y="74"/>
                  </a:cubicBezTo>
                  <a:cubicBezTo>
                    <a:pt x="82" y="71"/>
                    <a:pt x="87" y="68"/>
                    <a:pt x="91" y="70"/>
                  </a:cubicBezTo>
                  <a:cubicBezTo>
                    <a:pt x="95" y="73"/>
                    <a:pt x="97" y="75"/>
                    <a:pt x="97" y="71"/>
                  </a:cubicBezTo>
                  <a:cubicBezTo>
                    <a:pt x="97" y="67"/>
                    <a:pt x="84" y="61"/>
                    <a:pt x="81" y="59"/>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90" name="Freeform 179"/>
            <p:cNvSpPr>
              <a:spLocks/>
            </p:cNvSpPr>
            <p:nvPr/>
          </p:nvSpPr>
          <p:spPr bwMode="auto">
            <a:xfrm>
              <a:off x="6276353" y="3124161"/>
              <a:ext cx="33152" cy="43375"/>
            </a:xfrm>
            <a:custGeom>
              <a:avLst/>
              <a:gdLst>
                <a:gd name="T0" fmla="*/ 4 w 11"/>
                <a:gd name="T1" fmla="*/ 0 h 14"/>
                <a:gd name="T2" fmla="*/ 1 w 11"/>
                <a:gd name="T3" fmla="*/ 7 h 14"/>
                <a:gd name="T4" fmla="*/ 0 w 11"/>
                <a:gd name="T5" fmla="*/ 9 h 14"/>
                <a:gd name="T6" fmla="*/ 6 w 11"/>
                <a:gd name="T7" fmla="*/ 14 h 14"/>
                <a:gd name="T8" fmla="*/ 7 w 11"/>
                <a:gd name="T9" fmla="*/ 14 h 14"/>
                <a:gd name="T10" fmla="*/ 11 w 11"/>
                <a:gd name="T11" fmla="*/ 8 h 14"/>
                <a:gd name="T12" fmla="*/ 4 w 1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1" h="14">
                  <a:moveTo>
                    <a:pt x="4" y="0"/>
                  </a:moveTo>
                  <a:cubicBezTo>
                    <a:pt x="2" y="3"/>
                    <a:pt x="1" y="6"/>
                    <a:pt x="1" y="7"/>
                  </a:cubicBezTo>
                  <a:cubicBezTo>
                    <a:pt x="1" y="7"/>
                    <a:pt x="1" y="8"/>
                    <a:pt x="0" y="9"/>
                  </a:cubicBezTo>
                  <a:cubicBezTo>
                    <a:pt x="3" y="11"/>
                    <a:pt x="5" y="13"/>
                    <a:pt x="6" y="14"/>
                  </a:cubicBezTo>
                  <a:cubicBezTo>
                    <a:pt x="6" y="14"/>
                    <a:pt x="7" y="14"/>
                    <a:pt x="7" y="14"/>
                  </a:cubicBezTo>
                  <a:cubicBezTo>
                    <a:pt x="7" y="11"/>
                    <a:pt x="9" y="8"/>
                    <a:pt x="11" y="8"/>
                  </a:cubicBezTo>
                  <a:cubicBezTo>
                    <a:pt x="9" y="6"/>
                    <a:pt x="6" y="2"/>
                    <a:pt x="4" y="0"/>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91" name="Freeform 180"/>
            <p:cNvSpPr>
              <a:spLocks/>
            </p:cNvSpPr>
            <p:nvPr/>
          </p:nvSpPr>
          <p:spPr bwMode="auto">
            <a:xfrm>
              <a:off x="6285279" y="3030840"/>
              <a:ext cx="105832" cy="130124"/>
            </a:xfrm>
            <a:custGeom>
              <a:avLst/>
              <a:gdLst>
                <a:gd name="T0" fmla="*/ 30 w 35"/>
                <a:gd name="T1" fmla="*/ 28 h 42"/>
                <a:gd name="T2" fmla="*/ 30 w 35"/>
                <a:gd name="T3" fmla="*/ 23 h 42"/>
                <a:gd name="T4" fmla="*/ 31 w 35"/>
                <a:gd name="T5" fmla="*/ 18 h 42"/>
                <a:gd name="T6" fmla="*/ 21 w 35"/>
                <a:gd name="T7" fmla="*/ 15 h 42"/>
                <a:gd name="T8" fmla="*/ 20 w 35"/>
                <a:gd name="T9" fmla="*/ 10 h 42"/>
                <a:gd name="T10" fmla="*/ 17 w 35"/>
                <a:gd name="T11" fmla="*/ 7 h 42"/>
                <a:gd name="T12" fmla="*/ 14 w 35"/>
                <a:gd name="T13" fmla="*/ 2 h 42"/>
                <a:gd name="T14" fmla="*/ 15 w 35"/>
                <a:gd name="T15" fmla="*/ 2 h 42"/>
                <a:gd name="T16" fmla="*/ 12 w 35"/>
                <a:gd name="T17" fmla="*/ 2 h 42"/>
                <a:gd name="T18" fmla="*/ 9 w 35"/>
                <a:gd name="T19" fmla="*/ 0 h 42"/>
                <a:gd name="T20" fmla="*/ 0 w 35"/>
                <a:gd name="T21" fmla="*/ 3 h 42"/>
                <a:gd name="T22" fmla="*/ 2 w 35"/>
                <a:gd name="T23" fmla="*/ 8 h 42"/>
                <a:gd name="T24" fmla="*/ 5 w 35"/>
                <a:gd name="T25" fmla="*/ 14 h 42"/>
                <a:gd name="T26" fmla="*/ 4 w 35"/>
                <a:gd name="T27" fmla="*/ 27 h 42"/>
                <a:gd name="T28" fmla="*/ 1 w 35"/>
                <a:gd name="T29" fmla="*/ 30 h 42"/>
                <a:gd name="T30" fmla="*/ 8 w 35"/>
                <a:gd name="T31" fmla="*/ 38 h 42"/>
                <a:gd name="T32" fmla="*/ 8 w 35"/>
                <a:gd name="T33" fmla="*/ 38 h 42"/>
                <a:gd name="T34" fmla="*/ 16 w 35"/>
                <a:gd name="T35" fmla="*/ 42 h 42"/>
                <a:gd name="T36" fmla="*/ 30 w 35"/>
                <a:gd name="T37" fmla="*/ 40 h 42"/>
                <a:gd name="T38" fmla="*/ 30 w 35"/>
                <a:gd name="T39" fmla="*/ 37 h 42"/>
                <a:gd name="T40" fmla="*/ 33 w 35"/>
                <a:gd name="T41" fmla="*/ 34 h 42"/>
                <a:gd name="T42" fmla="*/ 30 w 35"/>
                <a:gd name="T43"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42">
                  <a:moveTo>
                    <a:pt x="30" y="28"/>
                  </a:moveTo>
                  <a:cubicBezTo>
                    <a:pt x="29" y="27"/>
                    <a:pt x="29" y="24"/>
                    <a:pt x="30" y="23"/>
                  </a:cubicBezTo>
                  <a:cubicBezTo>
                    <a:pt x="32" y="22"/>
                    <a:pt x="31" y="20"/>
                    <a:pt x="31" y="18"/>
                  </a:cubicBezTo>
                  <a:cubicBezTo>
                    <a:pt x="31" y="16"/>
                    <a:pt x="23" y="16"/>
                    <a:pt x="21" y="15"/>
                  </a:cubicBezTo>
                  <a:cubicBezTo>
                    <a:pt x="20" y="15"/>
                    <a:pt x="22" y="10"/>
                    <a:pt x="20" y="10"/>
                  </a:cubicBezTo>
                  <a:cubicBezTo>
                    <a:pt x="18" y="10"/>
                    <a:pt x="17" y="9"/>
                    <a:pt x="17" y="7"/>
                  </a:cubicBezTo>
                  <a:cubicBezTo>
                    <a:pt x="17" y="6"/>
                    <a:pt x="14" y="3"/>
                    <a:pt x="14" y="2"/>
                  </a:cubicBezTo>
                  <a:cubicBezTo>
                    <a:pt x="14" y="2"/>
                    <a:pt x="15" y="2"/>
                    <a:pt x="15" y="2"/>
                  </a:cubicBezTo>
                  <a:cubicBezTo>
                    <a:pt x="13" y="2"/>
                    <a:pt x="13" y="2"/>
                    <a:pt x="12" y="2"/>
                  </a:cubicBezTo>
                  <a:cubicBezTo>
                    <a:pt x="11" y="1"/>
                    <a:pt x="9" y="0"/>
                    <a:pt x="9" y="0"/>
                  </a:cubicBezTo>
                  <a:cubicBezTo>
                    <a:pt x="9" y="0"/>
                    <a:pt x="3" y="2"/>
                    <a:pt x="0" y="3"/>
                  </a:cubicBezTo>
                  <a:cubicBezTo>
                    <a:pt x="0" y="5"/>
                    <a:pt x="1" y="8"/>
                    <a:pt x="2" y="8"/>
                  </a:cubicBezTo>
                  <a:cubicBezTo>
                    <a:pt x="5" y="9"/>
                    <a:pt x="4" y="12"/>
                    <a:pt x="5" y="14"/>
                  </a:cubicBezTo>
                  <a:cubicBezTo>
                    <a:pt x="6" y="17"/>
                    <a:pt x="5" y="27"/>
                    <a:pt x="4" y="27"/>
                  </a:cubicBezTo>
                  <a:cubicBezTo>
                    <a:pt x="4" y="27"/>
                    <a:pt x="2" y="29"/>
                    <a:pt x="1" y="30"/>
                  </a:cubicBezTo>
                  <a:cubicBezTo>
                    <a:pt x="3" y="32"/>
                    <a:pt x="6" y="36"/>
                    <a:pt x="8" y="38"/>
                  </a:cubicBezTo>
                  <a:cubicBezTo>
                    <a:pt x="8" y="38"/>
                    <a:pt x="8" y="38"/>
                    <a:pt x="8" y="38"/>
                  </a:cubicBezTo>
                  <a:cubicBezTo>
                    <a:pt x="9" y="38"/>
                    <a:pt x="16" y="42"/>
                    <a:pt x="16" y="42"/>
                  </a:cubicBezTo>
                  <a:cubicBezTo>
                    <a:pt x="16" y="42"/>
                    <a:pt x="24" y="41"/>
                    <a:pt x="30" y="40"/>
                  </a:cubicBezTo>
                  <a:cubicBezTo>
                    <a:pt x="30" y="39"/>
                    <a:pt x="30" y="38"/>
                    <a:pt x="30" y="37"/>
                  </a:cubicBezTo>
                  <a:cubicBezTo>
                    <a:pt x="30" y="36"/>
                    <a:pt x="31" y="34"/>
                    <a:pt x="33" y="34"/>
                  </a:cubicBezTo>
                  <a:cubicBezTo>
                    <a:pt x="35" y="34"/>
                    <a:pt x="32" y="30"/>
                    <a:pt x="30" y="28"/>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92" name="Freeform 17"/>
            <p:cNvSpPr>
              <a:spLocks/>
            </p:cNvSpPr>
            <p:nvPr/>
          </p:nvSpPr>
          <p:spPr bwMode="auto">
            <a:xfrm>
              <a:off x="5594180" y="3320005"/>
              <a:ext cx="527887" cy="525755"/>
            </a:xfrm>
            <a:custGeom>
              <a:avLst/>
              <a:gdLst>
                <a:gd name="T0" fmla="*/ 60 w 175"/>
                <a:gd name="T1" fmla="*/ 32 h 169"/>
                <a:gd name="T2" fmla="*/ 60 w 175"/>
                <a:gd name="T3" fmla="*/ 40 h 169"/>
                <a:gd name="T4" fmla="*/ 64 w 175"/>
                <a:gd name="T5" fmla="*/ 46 h 169"/>
                <a:gd name="T6" fmla="*/ 62 w 175"/>
                <a:gd name="T7" fmla="*/ 49 h 169"/>
                <a:gd name="T8" fmla="*/ 49 w 175"/>
                <a:gd name="T9" fmla="*/ 50 h 169"/>
                <a:gd name="T10" fmla="*/ 44 w 175"/>
                <a:gd name="T11" fmla="*/ 53 h 169"/>
                <a:gd name="T12" fmla="*/ 42 w 175"/>
                <a:gd name="T13" fmla="*/ 55 h 169"/>
                <a:gd name="T14" fmla="*/ 41 w 175"/>
                <a:gd name="T15" fmla="*/ 60 h 169"/>
                <a:gd name="T16" fmla="*/ 37 w 175"/>
                <a:gd name="T17" fmla="*/ 62 h 169"/>
                <a:gd name="T18" fmla="*/ 30 w 175"/>
                <a:gd name="T19" fmla="*/ 65 h 169"/>
                <a:gd name="T20" fmla="*/ 26 w 175"/>
                <a:gd name="T21" fmla="*/ 70 h 169"/>
                <a:gd name="T22" fmla="*/ 19 w 175"/>
                <a:gd name="T23" fmla="*/ 71 h 169"/>
                <a:gd name="T24" fmla="*/ 13 w 175"/>
                <a:gd name="T25" fmla="*/ 73 h 169"/>
                <a:gd name="T26" fmla="*/ 0 w 175"/>
                <a:gd name="T27" fmla="*/ 82 h 169"/>
                <a:gd name="T28" fmla="*/ 0 w 175"/>
                <a:gd name="T29" fmla="*/ 93 h 169"/>
                <a:gd name="T30" fmla="*/ 2 w 175"/>
                <a:gd name="T31" fmla="*/ 95 h 169"/>
                <a:gd name="T32" fmla="*/ 83 w 175"/>
                <a:gd name="T33" fmla="*/ 149 h 169"/>
                <a:gd name="T34" fmla="*/ 89 w 175"/>
                <a:gd name="T35" fmla="*/ 157 h 169"/>
                <a:gd name="T36" fmla="*/ 98 w 175"/>
                <a:gd name="T37" fmla="*/ 160 h 169"/>
                <a:gd name="T38" fmla="*/ 102 w 175"/>
                <a:gd name="T39" fmla="*/ 169 h 169"/>
                <a:gd name="T40" fmla="*/ 111 w 175"/>
                <a:gd name="T41" fmla="*/ 167 h 169"/>
                <a:gd name="T42" fmla="*/ 124 w 175"/>
                <a:gd name="T43" fmla="*/ 163 h 169"/>
                <a:gd name="T44" fmla="*/ 139 w 175"/>
                <a:gd name="T45" fmla="*/ 150 h 169"/>
                <a:gd name="T46" fmla="*/ 175 w 175"/>
                <a:gd name="T47" fmla="*/ 128 h 169"/>
                <a:gd name="T48" fmla="*/ 175 w 175"/>
                <a:gd name="T49" fmla="*/ 128 h 169"/>
                <a:gd name="T50" fmla="*/ 171 w 175"/>
                <a:gd name="T51" fmla="*/ 121 h 169"/>
                <a:gd name="T52" fmla="*/ 165 w 175"/>
                <a:gd name="T53" fmla="*/ 119 h 169"/>
                <a:gd name="T54" fmla="*/ 159 w 175"/>
                <a:gd name="T55" fmla="*/ 115 h 169"/>
                <a:gd name="T56" fmla="*/ 158 w 175"/>
                <a:gd name="T57" fmla="*/ 109 h 169"/>
                <a:gd name="T58" fmla="*/ 154 w 175"/>
                <a:gd name="T59" fmla="*/ 104 h 169"/>
                <a:gd name="T60" fmla="*/ 158 w 175"/>
                <a:gd name="T61" fmla="*/ 99 h 169"/>
                <a:gd name="T62" fmla="*/ 157 w 175"/>
                <a:gd name="T63" fmla="*/ 96 h 169"/>
                <a:gd name="T64" fmla="*/ 157 w 175"/>
                <a:gd name="T65" fmla="*/ 90 h 169"/>
                <a:gd name="T66" fmla="*/ 157 w 175"/>
                <a:gd name="T67" fmla="*/ 85 h 169"/>
                <a:gd name="T68" fmla="*/ 157 w 175"/>
                <a:gd name="T69" fmla="*/ 76 h 169"/>
                <a:gd name="T70" fmla="*/ 154 w 175"/>
                <a:gd name="T71" fmla="*/ 68 h 169"/>
                <a:gd name="T72" fmla="*/ 155 w 175"/>
                <a:gd name="T73" fmla="*/ 66 h 169"/>
                <a:gd name="T74" fmla="*/ 155 w 175"/>
                <a:gd name="T75" fmla="*/ 64 h 169"/>
                <a:gd name="T76" fmla="*/ 151 w 175"/>
                <a:gd name="T77" fmla="*/ 49 h 169"/>
                <a:gd name="T78" fmla="*/ 144 w 175"/>
                <a:gd name="T79" fmla="*/ 44 h 169"/>
                <a:gd name="T80" fmla="*/ 141 w 175"/>
                <a:gd name="T81" fmla="*/ 39 h 169"/>
                <a:gd name="T82" fmla="*/ 137 w 175"/>
                <a:gd name="T83" fmla="*/ 30 h 169"/>
                <a:gd name="T84" fmla="*/ 143 w 175"/>
                <a:gd name="T85" fmla="*/ 24 h 169"/>
                <a:gd name="T86" fmla="*/ 145 w 175"/>
                <a:gd name="T87" fmla="*/ 15 h 169"/>
                <a:gd name="T88" fmla="*/ 145 w 175"/>
                <a:gd name="T89" fmla="*/ 2 h 169"/>
                <a:gd name="T90" fmla="*/ 137 w 175"/>
                <a:gd name="T91" fmla="*/ 1 h 169"/>
                <a:gd name="T92" fmla="*/ 129 w 175"/>
                <a:gd name="T93" fmla="*/ 1 h 169"/>
                <a:gd name="T94" fmla="*/ 117 w 175"/>
                <a:gd name="T95" fmla="*/ 4 h 169"/>
                <a:gd name="T96" fmla="*/ 85 w 175"/>
                <a:gd name="T97" fmla="*/ 6 h 169"/>
                <a:gd name="T98" fmla="*/ 72 w 175"/>
                <a:gd name="T99" fmla="*/ 13 h 169"/>
                <a:gd name="T100" fmla="*/ 59 w 175"/>
                <a:gd name="T101" fmla="*/ 19 h 169"/>
                <a:gd name="T102" fmla="*/ 56 w 175"/>
                <a:gd name="T103" fmla="*/ 21 h 169"/>
                <a:gd name="T104" fmla="*/ 57 w 175"/>
                <a:gd name="T105" fmla="*/ 23 h 169"/>
                <a:gd name="T106" fmla="*/ 60 w 175"/>
                <a:gd name="T107" fmla="*/ 3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5" h="169">
                  <a:moveTo>
                    <a:pt x="60" y="32"/>
                  </a:moveTo>
                  <a:cubicBezTo>
                    <a:pt x="60" y="36"/>
                    <a:pt x="59" y="40"/>
                    <a:pt x="60" y="40"/>
                  </a:cubicBezTo>
                  <a:cubicBezTo>
                    <a:pt x="62" y="40"/>
                    <a:pt x="63" y="44"/>
                    <a:pt x="64" y="46"/>
                  </a:cubicBezTo>
                  <a:cubicBezTo>
                    <a:pt x="64" y="47"/>
                    <a:pt x="63" y="49"/>
                    <a:pt x="62" y="49"/>
                  </a:cubicBezTo>
                  <a:cubicBezTo>
                    <a:pt x="60" y="49"/>
                    <a:pt x="49" y="48"/>
                    <a:pt x="49" y="50"/>
                  </a:cubicBezTo>
                  <a:cubicBezTo>
                    <a:pt x="49" y="51"/>
                    <a:pt x="47" y="53"/>
                    <a:pt x="44" y="53"/>
                  </a:cubicBezTo>
                  <a:cubicBezTo>
                    <a:pt x="42" y="53"/>
                    <a:pt x="42" y="52"/>
                    <a:pt x="42" y="55"/>
                  </a:cubicBezTo>
                  <a:cubicBezTo>
                    <a:pt x="41" y="57"/>
                    <a:pt x="42" y="60"/>
                    <a:pt x="41" y="60"/>
                  </a:cubicBezTo>
                  <a:cubicBezTo>
                    <a:pt x="39" y="60"/>
                    <a:pt x="39" y="62"/>
                    <a:pt x="37" y="62"/>
                  </a:cubicBezTo>
                  <a:cubicBezTo>
                    <a:pt x="34" y="63"/>
                    <a:pt x="30" y="62"/>
                    <a:pt x="30" y="65"/>
                  </a:cubicBezTo>
                  <a:cubicBezTo>
                    <a:pt x="30" y="67"/>
                    <a:pt x="29" y="69"/>
                    <a:pt x="26" y="70"/>
                  </a:cubicBezTo>
                  <a:cubicBezTo>
                    <a:pt x="23" y="70"/>
                    <a:pt x="19" y="69"/>
                    <a:pt x="19" y="71"/>
                  </a:cubicBezTo>
                  <a:cubicBezTo>
                    <a:pt x="19" y="73"/>
                    <a:pt x="15" y="72"/>
                    <a:pt x="13" y="73"/>
                  </a:cubicBezTo>
                  <a:cubicBezTo>
                    <a:pt x="11" y="74"/>
                    <a:pt x="0" y="81"/>
                    <a:pt x="0" y="82"/>
                  </a:cubicBezTo>
                  <a:cubicBezTo>
                    <a:pt x="0" y="82"/>
                    <a:pt x="0" y="88"/>
                    <a:pt x="0" y="93"/>
                  </a:cubicBezTo>
                  <a:cubicBezTo>
                    <a:pt x="0" y="94"/>
                    <a:pt x="1" y="94"/>
                    <a:pt x="2" y="95"/>
                  </a:cubicBezTo>
                  <a:cubicBezTo>
                    <a:pt x="6" y="97"/>
                    <a:pt x="81" y="147"/>
                    <a:pt x="83" y="149"/>
                  </a:cubicBezTo>
                  <a:cubicBezTo>
                    <a:pt x="86" y="151"/>
                    <a:pt x="89" y="157"/>
                    <a:pt x="89" y="157"/>
                  </a:cubicBezTo>
                  <a:cubicBezTo>
                    <a:pt x="89" y="157"/>
                    <a:pt x="94" y="157"/>
                    <a:pt x="98" y="160"/>
                  </a:cubicBezTo>
                  <a:cubicBezTo>
                    <a:pt x="102" y="162"/>
                    <a:pt x="102" y="169"/>
                    <a:pt x="102" y="169"/>
                  </a:cubicBezTo>
                  <a:cubicBezTo>
                    <a:pt x="102" y="169"/>
                    <a:pt x="108" y="167"/>
                    <a:pt x="111" y="167"/>
                  </a:cubicBezTo>
                  <a:cubicBezTo>
                    <a:pt x="113" y="166"/>
                    <a:pt x="124" y="163"/>
                    <a:pt x="124" y="163"/>
                  </a:cubicBezTo>
                  <a:cubicBezTo>
                    <a:pt x="139" y="150"/>
                    <a:pt x="139" y="150"/>
                    <a:pt x="139" y="150"/>
                  </a:cubicBezTo>
                  <a:cubicBezTo>
                    <a:pt x="175" y="128"/>
                    <a:pt x="175" y="128"/>
                    <a:pt x="175" y="128"/>
                  </a:cubicBezTo>
                  <a:cubicBezTo>
                    <a:pt x="175" y="128"/>
                    <a:pt x="175" y="128"/>
                    <a:pt x="175" y="128"/>
                  </a:cubicBezTo>
                  <a:cubicBezTo>
                    <a:pt x="174" y="124"/>
                    <a:pt x="173" y="121"/>
                    <a:pt x="171" y="121"/>
                  </a:cubicBezTo>
                  <a:cubicBezTo>
                    <a:pt x="169" y="121"/>
                    <a:pt x="167" y="119"/>
                    <a:pt x="165" y="119"/>
                  </a:cubicBezTo>
                  <a:cubicBezTo>
                    <a:pt x="162" y="119"/>
                    <a:pt x="159" y="118"/>
                    <a:pt x="159" y="115"/>
                  </a:cubicBezTo>
                  <a:cubicBezTo>
                    <a:pt x="158" y="113"/>
                    <a:pt x="160" y="112"/>
                    <a:pt x="158" y="109"/>
                  </a:cubicBezTo>
                  <a:cubicBezTo>
                    <a:pt x="156" y="106"/>
                    <a:pt x="154" y="105"/>
                    <a:pt x="154" y="104"/>
                  </a:cubicBezTo>
                  <a:cubicBezTo>
                    <a:pt x="154" y="102"/>
                    <a:pt x="157" y="100"/>
                    <a:pt x="158" y="99"/>
                  </a:cubicBezTo>
                  <a:cubicBezTo>
                    <a:pt x="158" y="99"/>
                    <a:pt x="157" y="97"/>
                    <a:pt x="157" y="96"/>
                  </a:cubicBezTo>
                  <a:cubicBezTo>
                    <a:pt x="157" y="94"/>
                    <a:pt x="155" y="92"/>
                    <a:pt x="157" y="90"/>
                  </a:cubicBezTo>
                  <a:cubicBezTo>
                    <a:pt x="158" y="89"/>
                    <a:pt x="159" y="87"/>
                    <a:pt x="157" y="85"/>
                  </a:cubicBezTo>
                  <a:cubicBezTo>
                    <a:pt x="156" y="82"/>
                    <a:pt x="159" y="79"/>
                    <a:pt x="157" y="76"/>
                  </a:cubicBezTo>
                  <a:cubicBezTo>
                    <a:pt x="156" y="72"/>
                    <a:pt x="153" y="69"/>
                    <a:pt x="154" y="68"/>
                  </a:cubicBezTo>
                  <a:cubicBezTo>
                    <a:pt x="154" y="67"/>
                    <a:pt x="154" y="67"/>
                    <a:pt x="155" y="66"/>
                  </a:cubicBezTo>
                  <a:cubicBezTo>
                    <a:pt x="155" y="66"/>
                    <a:pt x="155" y="65"/>
                    <a:pt x="155" y="64"/>
                  </a:cubicBezTo>
                  <a:cubicBezTo>
                    <a:pt x="155" y="61"/>
                    <a:pt x="152" y="51"/>
                    <a:pt x="151" y="49"/>
                  </a:cubicBezTo>
                  <a:cubicBezTo>
                    <a:pt x="149" y="47"/>
                    <a:pt x="144" y="46"/>
                    <a:pt x="144" y="44"/>
                  </a:cubicBezTo>
                  <a:cubicBezTo>
                    <a:pt x="144" y="43"/>
                    <a:pt x="144" y="40"/>
                    <a:pt x="141" y="39"/>
                  </a:cubicBezTo>
                  <a:cubicBezTo>
                    <a:pt x="137" y="37"/>
                    <a:pt x="135" y="30"/>
                    <a:pt x="137" y="30"/>
                  </a:cubicBezTo>
                  <a:cubicBezTo>
                    <a:pt x="139" y="30"/>
                    <a:pt x="141" y="25"/>
                    <a:pt x="143" y="24"/>
                  </a:cubicBezTo>
                  <a:cubicBezTo>
                    <a:pt x="145" y="23"/>
                    <a:pt x="147" y="18"/>
                    <a:pt x="145" y="15"/>
                  </a:cubicBezTo>
                  <a:cubicBezTo>
                    <a:pt x="144" y="13"/>
                    <a:pt x="145" y="7"/>
                    <a:pt x="145" y="2"/>
                  </a:cubicBezTo>
                  <a:cubicBezTo>
                    <a:pt x="142" y="2"/>
                    <a:pt x="138" y="1"/>
                    <a:pt x="137" y="1"/>
                  </a:cubicBezTo>
                  <a:cubicBezTo>
                    <a:pt x="136" y="0"/>
                    <a:pt x="132" y="1"/>
                    <a:pt x="129" y="1"/>
                  </a:cubicBezTo>
                  <a:cubicBezTo>
                    <a:pt x="126" y="2"/>
                    <a:pt x="119" y="6"/>
                    <a:pt x="117" y="4"/>
                  </a:cubicBezTo>
                  <a:cubicBezTo>
                    <a:pt x="115" y="2"/>
                    <a:pt x="92" y="5"/>
                    <a:pt x="85" y="6"/>
                  </a:cubicBezTo>
                  <a:cubicBezTo>
                    <a:pt x="79" y="6"/>
                    <a:pt x="76" y="13"/>
                    <a:pt x="72" y="13"/>
                  </a:cubicBezTo>
                  <a:cubicBezTo>
                    <a:pt x="69" y="13"/>
                    <a:pt x="62" y="16"/>
                    <a:pt x="59" y="19"/>
                  </a:cubicBezTo>
                  <a:cubicBezTo>
                    <a:pt x="58" y="20"/>
                    <a:pt x="57" y="21"/>
                    <a:pt x="56" y="21"/>
                  </a:cubicBezTo>
                  <a:cubicBezTo>
                    <a:pt x="57" y="22"/>
                    <a:pt x="57" y="23"/>
                    <a:pt x="57" y="23"/>
                  </a:cubicBezTo>
                  <a:cubicBezTo>
                    <a:pt x="59" y="26"/>
                    <a:pt x="60" y="29"/>
                    <a:pt x="60" y="32"/>
                  </a:cubicBez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93" name="Freeform 107"/>
            <p:cNvSpPr>
              <a:spLocks/>
            </p:cNvSpPr>
            <p:nvPr/>
          </p:nvSpPr>
          <p:spPr bwMode="auto">
            <a:xfrm>
              <a:off x="3918714" y="4213788"/>
              <a:ext cx="1012421" cy="1067282"/>
            </a:xfrm>
            <a:custGeom>
              <a:avLst/>
              <a:gdLst>
                <a:gd name="T0" fmla="*/ 189 w 336"/>
                <a:gd name="T1" fmla="*/ 318 h 343"/>
                <a:gd name="T2" fmla="*/ 194 w 336"/>
                <a:gd name="T3" fmla="*/ 320 h 343"/>
                <a:gd name="T4" fmla="*/ 216 w 336"/>
                <a:gd name="T5" fmla="*/ 282 h 343"/>
                <a:gd name="T6" fmla="*/ 230 w 336"/>
                <a:gd name="T7" fmla="*/ 255 h 343"/>
                <a:gd name="T8" fmla="*/ 252 w 336"/>
                <a:gd name="T9" fmla="*/ 243 h 343"/>
                <a:gd name="T10" fmla="*/ 278 w 336"/>
                <a:gd name="T11" fmla="*/ 236 h 343"/>
                <a:gd name="T12" fmla="*/ 288 w 336"/>
                <a:gd name="T13" fmla="*/ 216 h 343"/>
                <a:gd name="T14" fmla="*/ 297 w 336"/>
                <a:gd name="T15" fmla="*/ 196 h 343"/>
                <a:gd name="T16" fmla="*/ 300 w 336"/>
                <a:gd name="T17" fmla="*/ 157 h 343"/>
                <a:gd name="T18" fmla="*/ 306 w 336"/>
                <a:gd name="T19" fmla="*/ 153 h 343"/>
                <a:gd name="T20" fmla="*/ 333 w 336"/>
                <a:gd name="T21" fmla="*/ 117 h 343"/>
                <a:gd name="T22" fmla="*/ 303 w 336"/>
                <a:gd name="T23" fmla="*/ 77 h 343"/>
                <a:gd name="T24" fmla="*/ 251 w 336"/>
                <a:gd name="T25" fmla="*/ 71 h 343"/>
                <a:gd name="T26" fmla="*/ 221 w 336"/>
                <a:gd name="T27" fmla="*/ 55 h 343"/>
                <a:gd name="T28" fmla="*/ 218 w 336"/>
                <a:gd name="T29" fmla="*/ 49 h 343"/>
                <a:gd name="T30" fmla="*/ 198 w 336"/>
                <a:gd name="T31" fmla="*/ 44 h 343"/>
                <a:gd name="T32" fmla="*/ 193 w 336"/>
                <a:gd name="T33" fmla="*/ 9 h 343"/>
                <a:gd name="T34" fmla="*/ 166 w 336"/>
                <a:gd name="T35" fmla="*/ 24 h 343"/>
                <a:gd name="T36" fmla="*/ 143 w 336"/>
                <a:gd name="T37" fmla="*/ 28 h 343"/>
                <a:gd name="T38" fmla="*/ 124 w 336"/>
                <a:gd name="T39" fmla="*/ 29 h 343"/>
                <a:gd name="T40" fmla="*/ 118 w 336"/>
                <a:gd name="T41" fmla="*/ 0 h 343"/>
                <a:gd name="T42" fmla="*/ 96 w 336"/>
                <a:gd name="T43" fmla="*/ 12 h 343"/>
                <a:gd name="T44" fmla="*/ 80 w 336"/>
                <a:gd name="T45" fmla="*/ 11 h 343"/>
                <a:gd name="T46" fmla="*/ 90 w 336"/>
                <a:gd name="T47" fmla="*/ 23 h 343"/>
                <a:gd name="T48" fmla="*/ 79 w 336"/>
                <a:gd name="T49" fmla="*/ 34 h 343"/>
                <a:gd name="T50" fmla="*/ 63 w 336"/>
                <a:gd name="T51" fmla="*/ 36 h 343"/>
                <a:gd name="T52" fmla="*/ 36 w 336"/>
                <a:gd name="T53" fmla="*/ 31 h 343"/>
                <a:gd name="T54" fmla="*/ 34 w 336"/>
                <a:gd name="T55" fmla="*/ 43 h 343"/>
                <a:gd name="T56" fmla="*/ 34 w 336"/>
                <a:gd name="T57" fmla="*/ 80 h 343"/>
                <a:gd name="T58" fmla="*/ 10 w 336"/>
                <a:gd name="T59" fmla="*/ 89 h 343"/>
                <a:gd name="T60" fmla="*/ 2 w 336"/>
                <a:gd name="T61" fmla="*/ 107 h 343"/>
                <a:gd name="T62" fmla="*/ 12 w 336"/>
                <a:gd name="T63" fmla="*/ 125 h 343"/>
                <a:gd name="T64" fmla="*/ 29 w 336"/>
                <a:gd name="T65" fmla="*/ 128 h 343"/>
                <a:gd name="T66" fmla="*/ 49 w 336"/>
                <a:gd name="T67" fmla="*/ 137 h 343"/>
                <a:gd name="T68" fmla="*/ 74 w 336"/>
                <a:gd name="T69" fmla="*/ 129 h 343"/>
                <a:gd name="T70" fmla="*/ 93 w 336"/>
                <a:gd name="T71" fmla="*/ 153 h 343"/>
                <a:gd name="T72" fmla="*/ 113 w 336"/>
                <a:gd name="T73" fmla="*/ 161 h 343"/>
                <a:gd name="T74" fmla="*/ 118 w 336"/>
                <a:gd name="T75" fmla="*/ 180 h 343"/>
                <a:gd name="T76" fmla="*/ 139 w 336"/>
                <a:gd name="T77" fmla="*/ 197 h 343"/>
                <a:gd name="T78" fmla="*/ 136 w 336"/>
                <a:gd name="T79" fmla="*/ 218 h 343"/>
                <a:gd name="T80" fmla="*/ 149 w 336"/>
                <a:gd name="T81" fmla="*/ 236 h 343"/>
                <a:gd name="T82" fmla="*/ 166 w 336"/>
                <a:gd name="T83" fmla="*/ 251 h 343"/>
                <a:gd name="T84" fmla="*/ 172 w 336"/>
                <a:gd name="T85" fmla="*/ 279 h 343"/>
                <a:gd name="T86" fmla="*/ 140 w 336"/>
                <a:gd name="T87" fmla="*/ 309 h 343"/>
                <a:gd name="T88" fmla="*/ 154 w 336"/>
                <a:gd name="T89" fmla="*/ 318 h 343"/>
                <a:gd name="T90" fmla="*/ 174 w 336"/>
                <a:gd name="T91" fmla="*/ 33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6" h="343">
                  <a:moveTo>
                    <a:pt x="178" y="339"/>
                  </a:moveTo>
                  <a:cubicBezTo>
                    <a:pt x="184" y="335"/>
                    <a:pt x="182" y="333"/>
                    <a:pt x="185" y="328"/>
                  </a:cubicBezTo>
                  <a:cubicBezTo>
                    <a:pt x="187" y="324"/>
                    <a:pt x="185" y="322"/>
                    <a:pt x="189" y="318"/>
                  </a:cubicBezTo>
                  <a:cubicBezTo>
                    <a:pt x="193" y="314"/>
                    <a:pt x="188" y="312"/>
                    <a:pt x="194" y="309"/>
                  </a:cubicBezTo>
                  <a:cubicBezTo>
                    <a:pt x="199" y="307"/>
                    <a:pt x="198" y="311"/>
                    <a:pt x="194" y="317"/>
                  </a:cubicBezTo>
                  <a:cubicBezTo>
                    <a:pt x="190" y="322"/>
                    <a:pt x="189" y="324"/>
                    <a:pt x="194" y="320"/>
                  </a:cubicBezTo>
                  <a:cubicBezTo>
                    <a:pt x="200" y="316"/>
                    <a:pt x="202" y="310"/>
                    <a:pt x="205" y="303"/>
                  </a:cubicBezTo>
                  <a:cubicBezTo>
                    <a:pt x="208" y="297"/>
                    <a:pt x="211" y="295"/>
                    <a:pt x="214" y="294"/>
                  </a:cubicBezTo>
                  <a:cubicBezTo>
                    <a:pt x="216" y="294"/>
                    <a:pt x="216" y="287"/>
                    <a:pt x="216" y="282"/>
                  </a:cubicBezTo>
                  <a:cubicBezTo>
                    <a:pt x="216" y="277"/>
                    <a:pt x="214" y="273"/>
                    <a:pt x="216" y="270"/>
                  </a:cubicBezTo>
                  <a:cubicBezTo>
                    <a:pt x="218" y="266"/>
                    <a:pt x="216" y="263"/>
                    <a:pt x="219" y="263"/>
                  </a:cubicBezTo>
                  <a:cubicBezTo>
                    <a:pt x="222" y="263"/>
                    <a:pt x="225" y="260"/>
                    <a:pt x="230" y="255"/>
                  </a:cubicBezTo>
                  <a:cubicBezTo>
                    <a:pt x="234" y="251"/>
                    <a:pt x="236" y="251"/>
                    <a:pt x="241" y="251"/>
                  </a:cubicBezTo>
                  <a:cubicBezTo>
                    <a:pt x="245" y="250"/>
                    <a:pt x="242" y="249"/>
                    <a:pt x="245" y="248"/>
                  </a:cubicBezTo>
                  <a:cubicBezTo>
                    <a:pt x="248" y="247"/>
                    <a:pt x="250" y="245"/>
                    <a:pt x="252" y="243"/>
                  </a:cubicBezTo>
                  <a:cubicBezTo>
                    <a:pt x="254" y="241"/>
                    <a:pt x="261" y="243"/>
                    <a:pt x="266" y="243"/>
                  </a:cubicBezTo>
                  <a:cubicBezTo>
                    <a:pt x="270" y="243"/>
                    <a:pt x="273" y="243"/>
                    <a:pt x="273" y="241"/>
                  </a:cubicBezTo>
                  <a:cubicBezTo>
                    <a:pt x="273" y="238"/>
                    <a:pt x="275" y="236"/>
                    <a:pt x="278" y="236"/>
                  </a:cubicBezTo>
                  <a:cubicBezTo>
                    <a:pt x="281" y="236"/>
                    <a:pt x="282" y="235"/>
                    <a:pt x="282" y="231"/>
                  </a:cubicBezTo>
                  <a:cubicBezTo>
                    <a:pt x="282" y="227"/>
                    <a:pt x="283" y="225"/>
                    <a:pt x="285" y="224"/>
                  </a:cubicBezTo>
                  <a:cubicBezTo>
                    <a:pt x="287" y="222"/>
                    <a:pt x="288" y="218"/>
                    <a:pt x="288" y="216"/>
                  </a:cubicBezTo>
                  <a:cubicBezTo>
                    <a:pt x="289" y="213"/>
                    <a:pt x="292" y="215"/>
                    <a:pt x="292" y="211"/>
                  </a:cubicBezTo>
                  <a:cubicBezTo>
                    <a:pt x="292" y="208"/>
                    <a:pt x="293" y="204"/>
                    <a:pt x="293" y="201"/>
                  </a:cubicBezTo>
                  <a:cubicBezTo>
                    <a:pt x="293" y="198"/>
                    <a:pt x="296" y="198"/>
                    <a:pt x="297" y="196"/>
                  </a:cubicBezTo>
                  <a:cubicBezTo>
                    <a:pt x="298" y="194"/>
                    <a:pt x="296" y="192"/>
                    <a:pt x="298" y="186"/>
                  </a:cubicBezTo>
                  <a:cubicBezTo>
                    <a:pt x="300" y="180"/>
                    <a:pt x="298" y="175"/>
                    <a:pt x="298" y="170"/>
                  </a:cubicBezTo>
                  <a:cubicBezTo>
                    <a:pt x="298" y="164"/>
                    <a:pt x="298" y="159"/>
                    <a:pt x="300" y="157"/>
                  </a:cubicBezTo>
                  <a:cubicBezTo>
                    <a:pt x="302" y="156"/>
                    <a:pt x="301" y="155"/>
                    <a:pt x="299" y="154"/>
                  </a:cubicBezTo>
                  <a:cubicBezTo>
                    <a:pt x="298" y="153"/>
                    <a:pt x="300" y="151"/>
                    <a:pt x="301" y="151"/>
                  </a:cubicBezTo>
                  <a:cubicBezTo>
                    <a:pt x="302" y="152"/>
                    <a:pt x="304" y="155"/>
                    <a:pt x="306" y="153"/>
                  </a:cubicBezTo>
                  <a:cubicBezTo>
                    <a:pt x="309" y="152"/>
                    <a:pt x="311" y="145"/>
                    <a:pt x="313" y="140"/>
                  </a:cubicBezTo>
                  <a:cubicBezTo>
                    <a:pt x="315" y="135"/>
                    <a:pt x="318" y="135"/>
                    <a:pt x="321" y="134"/>
                  </a:cubicBezTo>
                  <a:cubicBezTo>
                    <a:pt x="323" y="133"/>
                    <a:pt x="329" y="126"/>
                    <a:pt x="333" y="117"/>
                  </a:cubicBezTo>
                  <a:cubicBezTo>
                    <a:pt x="336" y="108"/>
                    <a:pt x="332" y="99"/>
                    <a:pt x="331" y="93"/>
                  </a:cubicBezTo>
                  <a:cubicBezTo>
                    <a:pt x="329" y="86"/>
                    <a:pt x="327" y="88"/>
                    <a:pt x="324" y="88"/>
                  </a:cubicBezTo>
                  <a:cubicBezTo>
                    <a:pt x="320" y="88"/>
                    <a:pt x="313" y="87"/>
                    <a:pt x="303" y="77"/>
                  </a:cubicBezTo>
                  <a:cubicBezTo>
                    <a:pt x="294" y="67"/>
                    <a:pt x="285" y="68"/>
                    <a:pt x="279" y="69"/>
                  </a:cubicBezTo>
                  <a:cubicBezTo>
                    <a:pt x="273" y="71"/>
                    <a:pt x="266" y="66"/>
                    <a:pt x="262" y="66"/>
                  </a:cubicBezTo>
                  <a:cubicBezTo>
                    <a:pt x="258" y="65"/>
                    <a:pt x="254" y="70"/>
                    <a:pt x="251" y="71"/>
                  </a:cubicBezTo>
                  <a:cubicBezTo>
                    <a:pt x="248" y="72"/>
                    <a:pt x="253" y="66"/>
                    <a:pt x="253" y="63"/>
                  </a:cubicBezTo>
                  <a:cubicBezTo>
                    <a:pt x="253" y="59"/>
                    <a:pt x="242" y="54"/>
                    <a:pt x="233" y="51"/>
                  </a:cubicBezTo>
                  <a:cubicBezTo>
                    <a:pt x="225" y="48"/>
                    <a:pt x="221" y="49"/>
                    <a:pt x="221" y="55"/>
                  </a:cubicBezTo>
                  <a:cubicBezTo>
                    <a:pt x="221" y="60"/>
                    <a:pt x="217" y="53"/>
                    <a:pt x="215" y="59"/>
                  </a:cubicBezTo>
                  <a:cubicBezTo>
                    <a:pt x="212" y="65"/>
                    <a:pt x="207" y="61"/>
                    <a:pt x="211" y="59"/>
                  </a:cubicBezTo>
                  <a:cubicBezTo>
                    <a:pt x="214" y="57"/>
                    <a:pt x="217" y="53"/>
                    <a:pt x="218" y="49"/>
                  </a:cubicBezTo>
                  <a:cubicBezTo>
                    <a:pt x="219" y="46"/>
                    <a:pt x="205" y="43"/>
                    <a:pt x="201" y="45"/>
                  </a:cubicBezTo>
                  <a:cubicBezTo>
                    <a:pt x="196" y="47"/>
                    <a:pt x="199" y="53"/>
                    <a:pt x="195" y="51"/>
                  </a:cubicBezTo>
                  <a:cubicBezTo>
                    <a:pt x="192" y="49"/>
                    <a:pt x="195" y="44"/>
                    <a:pt x="198" y="44"/>
                  </a:cubicBezTo>
                  <a:cubicBezTo>
                    <a:pt x="201" y="45"/>
                    <a:pt x="204" y="38"/>
                    <a:pt x="206" y="34"/>
                  </a:cubicBezTo>
                  <a:cubicBezTo>
                    <a:pt x="208" y="30"/>
                    <a:pt x="202" y="29"/>
                    <a:pt x="199" y="25"/>
                  </a:cubicBezTo>
                  <a:cubicBezTo>
                    <a:pt x="196" y="21"/>
                    <a:pt x="196" y="11"/>
                    <a:pt x="193" y="9"/>
                  </a:cubicBezTo>
                  <a:cubicBezTo>
                    <a:pt x="189" y="12"/>
                    <a:pt x="185" y="18"/>
                    <a:pt x="183" y="22"/>
                  </a:cubicBezTo>
                  <a:cubicBezTo>
                    <a:pt x="181" y="28"/>
                    <a:pt x="179" y="25"/>
                    <a:pt x="174" y="26"/>
                  </a:cubicBezTo>
                  <a:cubicBezTo>
                    <a:pt x="169" y="28"/>
                    <a:pt x="167" y="26"/>
                    <a:pt x="166" y="24"/>
                  </a:cubicBezTo>
                  <a:cubicBezTo>
                    <a:pt x="165" y="22"/>
                    <a:pt x="160" y="24"/>
                    <a:pt x="157" y="23"/>
                  </a:cubicBezTo>
                  <a:cubicBezTo>
                    <a:pt x="153" y="23"/>
                    <a:pt x="155" y="27"/>
                    <a:pt x="153" y="29"/>
                  </a:cubicBezTo>
                  <a:cubicBezTo>
                    <a:pt x="151" y="30"/>
                    <a:pt x="145" y="26"/>
                    <a:pt x="143" y="28"/>
                  </a:cubicBezTo>
                  <a:cubicBezTo>
                    <a:pt x="141" y="31"/>
                    <a:pt x="140" y="28"/>
                    <a:pt x="139" y="30"/>
                  </a:cubicBezTo>
                  <a:cubicBezTo>
                    <a:pt x="138" y="32"/>
                    <a:pt x="134" y="31"/>
                    <a:pt x="133" y="32"/>
                  </a:cubicBezTo>
                  <a:cubicBezTo>
                    <a:pt x="132" y="34"/>
                    <a:pt x="129" y="34"/>
                    <a:pt x="124" y="29"/>
                  </a:cubicBezTo>
                  <a:cubicBezTo>
                    <a:pt x="119" y="24"/>
                    <a:pt x="120" y="16"/>
                    <a:pt x="122" y="14"/>
                  </a:cubicBezTo>
                  <a:cubicBezTo>
                    <a:pt x="124" y="13"/>
                    <a:pt x="124" y="9"/>
                    <a:pt x="121" y="7"/>
                  </a:cubicBezTo>
                  <a:cubicBezTo>
                    <a:pt x="119" y="6"/>
                    <a:pt x="121" y="1"/>
                    <a:pt x="118" y="0"/>
                  </a:cubicBezTo>
                  <a:cubicBezTo>
                    <a:pt x="114" y="0"/>
                    <a:pt x="115" y="4"/>
                    <a:pt x="113" y="5"/>
                  </a:cubicBezTo>
                  <a:cubicBezTo>
                    <a:pt x="110" y="6"/>
                    <a:pt x="105" y="10"/>
                    <a:pt x="102" y="9"/>
                  </a:cubicBezTo>
                  <a:cubicBezTo>
                    <a:pt x="100" y="9"/>
                    <a:pt x="96" y="10"/>
                    <a:pt x="96" y="12"/>
                  </a:cubicBezTo>
                  <a:cubicBezTo>
                    <a:pt x="96" y="15"/>
                    <a:pt x="94" y="14"/>
                    <a:pt x="93" y="12"/>
                  </a:cubicBezTo>
                  <a:cubicBezTo>
                    <a:pt x="93" y="10"/>
                    <a:pt x="87" y="11"/>
                    <a:pt x="86" y="10"/>
                  </a:cubicBezTo>
                  <a:cubicBezTo>
                    <a:pt x="84" y="8"/>
                    <a:pt x="77" y="9"/>
                    <a:pt x="80" y="11"/>
                  </a:cubicBezTo>
                  <a:cubicBezTo>
                    <a:pt x="83" y="12"/>
                    <a:pt x="84" y="14"/>
                    <a:pt x="84" y="17"/>
                  </a:cubicBezTo>
                  <a:cubicBezTo>
                    <a:pt x="84" y="20"/>
                    <a:pt x="86" y="19"/>
                    <a:pt x="86" y="22"/>
                  </a:cubicBezTo>
                  <a:cubicBezTo>
                    <a:pt x="86" y="26"/>
                    <a:pt x="88" y="23"/>
                    <a:pt x="90" y="23"/>
                  </a:cubicBezTo>
                  <a:cubicBezTo>
                    <a:pt x="92" y="23"/>
                    <a:pt x="92" y="26"/>
                    <a:pt x="89" y="27"/>
                  </a:cubicBezTo>
                  <a:cubicBezTo>
                    <a:pt x="86" y="27"/>
                    <a:pt x="85" y="29"/>
                    <a:pt x="84" y="31"/>
                  </a:cubicBezTo>
                  <a:cubicBezTo>
                    <a:pt x="84" y="34"/>
                    <a:pt x="81" y="32"/>
                    <a:pt x="79" y="34"/>
                  </a:cubicBezTo>
                  <a:cubicBezTo>
                    <a:pt x="76" y="36"/>
                    <a:pt x="74" y="38"/>
                    <a:pt x="73" y="37"/>
                  </a:cubicBezTo>
                  <a:cubicBezTo>
                    <a:pt x="71" y="36"/>
                    <a:pt x="70" y="37"/>
                    <a:pt x="68" y="38"/>
                  </a:cubicBezTo>
                  <a:cubicBezTo>
                    <a:pt x="67" y="39"/>
                    <a:pt x="66" y="38"/>
                    <a:pt x="63" y="36"/>
                  </a:cubicBezTo>
                  <a:cubicBezTo>
                    <a:pt x="61" y="34"/>
                    <a:pt x="60" y="31"/>
                    <a:pt x="57" y="27"/>
                  </a:cubicBezTo>
                  <a:cubicBezTo>
                    <a:pt x="55" y="28"/>
                    <a:pt x="51" y="30"/>
                    <a:pt x="49" y="30"/>
                  </a:cubicBezTo>
                  <a:cubicBezTo>
                    <a:pt x="46" y="30"/>
                    <a:pt x="36" y="29"/>
                    <a:pt x="36" y="31"/>
                  </a:cubicBezTo>
                  <a:cubicBezTo>
                    <a:pt x="35" y="32"/>
                    <a:pt x="37" y="35"/>
                    <a:pt x="38" y="35"/>
                  </a:cubicBezTo>
                  <a:cubicBezTo>
                    <a:pt x="40" y="36"/>
                    <a:pt x="43" y="37"/>
                    <a:pt x="40" y="39"/>
                  </a:cubicBezTo>
                  <a:cubicBezTo>
                    <a:pt x="37" y="41"/>
                    <a:pt x="34" y="38"/>
                    <a:pt x="34" y="43"/>
                  </a:cubicBezTo>
                  <a:cubicBezTo>
                    <a:pt x="34" y="49"/>
                    <a:pt x="41" y="52"/>
                    <a:pt x="39" y="57"/>
                  </a:cubicBezTo>
                  <a:cubicBezTo>
                    <a:pt x="39" y="60"/>
                    <a:pt x="38" y="66"/>
                    <a:pt x="38" y="69"/>
                  </a:cubicBezTo>
                  <a:cubicBezTo>
                    <a:pt x="38" y="71"/>
                    <a:pt x="37" y="79"/>
                    <a:pt x="34" y="80"/>
                  </a:cubicBezTo>
                  <a:cubicBezTo>
                    <a:pt x="32" y="80"/>
                    <a:pt x="30" y="78"/>
                    <a:pt x="27" y="80"/>
                  </a:cubicBezTo>
                  <a:cubicBezTo>
                    <a:pt x="24" y="83"/>
                    <a:pt x="21" y="81"/>
                    <a:pt x="17" y="84"/>
                  </a:cubicBezTo>
                  <a:cubicBezTo>
                    <a:pt x="14" y="87"/>
                    <a:pt x="10" y="86"/>
                    <a:pt x="10" y="89"/>
                  </a:cubicBezTo>
                  <a:cubicBezTo>
                    <a:pt x="9" y="92"/>
                    <a:pt x="6" y="94"/>
                    <a:pt x="7" y="97"/>
                  </a:cubicBezTo>
                  <a:cubicBezTo>
                    <a:pt x="8" y="100"/>
                    <a:pt x="5" y="99"/>
                    <a:pt x="3" y="102"/>
                  </a:cubicBezTo>
                  <a:cubicBezTo>
                    <a:pt x="1" y="104"/>
                    <a:pt x="3" y="105"/>
                    <a:pt x="2" y="107"/>
                  </a:cubicBezTo>
                  <a:cubicBezTo>
                    <a:pt x="0" y="109"/>
                    <a:pt x="2" y="112"/>
                    <a:pt x="4" y="114"/>
                  </a:cubicBezTo>
                  <a:cubicBezTo>
                    <a:pt x="6" y="117"/>
                    <a:pt x="8" y="119"/>
                    <a:pt x="8" y="122"/>
                  </a:cubicBezTo>
                  <a:cubicBezTo>
                    <a:pt x="7" y="124"/>
                    <a:pt x="9" y="125"/>
                    <a:pt x="12" y="125"/>
                  </a:cubicBezTo>
                  <a:cubicBezTo>
                    <a:pt x="14" y="125"/>
                    <a:pt x="12" y="130"/>
                    <a:pt x="16" y="130"/>
                  </a:cubicBezTo>
                  <a:cubicBezTo>
                    <a:pt x="20" y="130"/>
                    <a:pt x="24" y="131"/>
                    <a:pt x="25" y="128"/>
                  </a:cubicBezTo>
                  <a:cubicBezTo>
                    <a:pt x="26" y="126"/>
                    <a:pt x="29" y="124"/>
                    <a:pt x="29" y="128"/>
                  </a:cubicBezTo>
                  <a:cubicBezTo>
                    <a:pt x="29" y="131"/>
                    <a:pt x="28" y="140"/>
                    <a:pt x="31" y="139"/>
                  </a:cubicBezTo>
                  <a:cubicBezTo>
                    <a:pt x="34" y="138"/>
                    <a:pt x="39" y="138"/>
                    <a:pt x="42" y="139"/>
                  </a:cubicBezTo>
                  <a:cubicBezTo>
                    <a:pt x="45" y="140"/>
                    <a:pt x="47" y="139"/>
                    <a:pt x="49" y="137"/>
                  </a:cubicBezTo>
                  <a:cubicBezTo>
                    <a:pt x="51" y="135"/>
                    <a:pt x="53" y="135"/>
                    <a:pt x="56" y="133"/>
                  </a:cubicBezTo>
                  <a:cubicBezTo>
                    <a:pt x="60" y="131"/>
                    <a:pt x="63" y="129"/>
                    <a:pt x="66" y="129"/>
                  </a:cubicBezTo>
                  <a:cubicBezTo>
                    <a:pt x="70" y="129"/>
                    <a:pt x="75" y="127"/>
                    <a:pt x="74" y="129"/>
                  </a:cubicBezTo>
                  <a:cubicBezTo>
                    <a:pt x="74" y="132"/>
                    <a:pt x="73" y="141"/>
                    <a:pt x="77" y="146"/>
                  </a:cubicBezTo>
                  <a:cubicBezTo>
                    <a:pt x="81" y="150"/>
                    <a:pt x="83" y="152"/>
                    <a:pt x="87" y="152"/>
                  </a:cubicBezTo>
                  <a:cubicBezTo>
                    <a:pt x="91" y="151"/>
                    <a:pt x="90" y="153"/>
                    <a:pt x="93" y="153"/>
                  </a:cubicBezTo>
                  <a:cubicBezTo>
                    <a:pt x="96" y="153"/>
                    <a:pt x="94" y="156"/>
                    <a:pt x="96" y="156"/>
                  </a:cubicBezTo>
                  <a:cubicBezTo>
                    <a:pt x="99" y="156"/>
                    <a:pt x="103" y="156"/>
                    <a:pt x="103" y="159"/>
                  </a:cubicBezTo>
                  <a:cubicBezTo>
                    <a:pt x="103" y="162"/>
                    <a:pt x="111" y="160"/>
                    <a:pt x="113" y="161"/>
                  </a:cubicBezTo>
                  <a:cubicBezTo>
                    <a:pt x="114" y="163"/>
                    <a:pt x="116" y="164"/>
                    <a:pt x="116" y="167"/>
                  </a:cubicBezTo>
                  <a:cubicBezTo>
                    <a:pt x="115" y="170"/>
                    <a:pt x="120" y="172"/>
                    <a:pt x="117" y="173"/>
                  </a:cubicBezTo>
                  <a:cubicBezTo>
                    <a:pt x="115" y="175"/>
                    <a:pt x="118" y="177"/>
                    <a:pt x="118" y="180"/>
                  </a:cubicBezTo>
                  <a:cubicBezTo>
                    <a:pt x="118" y="184"/>
                    <a:pt x="122" y="185"/>
                    <a:pt x="127" y="185"/>
                  </a:cubicBezTo>
                  <a:cubicBezTo>
                    <a:pt x="133" y="184"/>
                    <a:pt x="134" y="185"/>
                    <a:pt x="134" y="189"/>
                  </a:cubicBezTo>
                  <a:cubicBezTo>
                    <a:pt x="134" y="193"/>
                    <a:pt x="138" y="193"/>
                    <a:pt x="139" y="197"/>
                  </a:cubicBezTo>
                  <a:cubicBezTo>
                    <a:pt x="141" y="201"/>
                    <a:pt x="138" y="205"/>
                    <a:pt x="138" y="208"/>
                  </a:cubicBezTo>
                  <a:cubicBezTo>
                    <a:pt x="139" y="210"/>
                    <a:pt x="137" y="213"/>
                    <a:pt x="136" y="214"/>
                  </a:cubicBezTo>
                  <a:cubicBezTo>
                    <a:pt x="138" y="216"/>
                    <a:pt x="138" y="217"/>
                    <a:pt x="136" y="218"/>
                  </a:cubicBezTo>
                  <a:cubicBezTo>
                    <a:pt x="134" y="219"/>
                    <a:pt x="139" y="223"/>
                    <a:pt x="138" y="229"/>
                  </a:cubicBezTo>
                  <a:cubicBezTo>
                    <a:pt x="136" y="234"/>
                    <a:pt x="136" y="235"/>
                    <a:pt x="142" y="235"/>
                  </a:cubicBezTo>
                  <a:cubicBezTo>
                    <a:pt x="148" y="236"/>
                    <a:pt x="147" y="237"/>
                    <a:pt x="149" y="236"/>
                  </a:cubicBezTo>
                  <a:cubicBezTo>
                    <a:pt x="151" y="235"/>
                    <a:pt x="154" y="240"/>
                    <a:pt x="155" y="243"/>
                  </a:cubicBezTo>
                  <a:cubicBezTo>
                    <a:pt x="156" y="246"/>
                    <a:pt x="158" y="253"/>
                    <a:pt x="159" y="253"/>
                  </a:cubicBezTo>
                  <a:cubicBezTo>
                    <a:pt x="160" y="253"/>
                    <a:pt x="163" y="250"/>
                    <a:pt x="166" y="251"/>
                  </a:cubicBezTo>
                  <a:cubicBezTo>
                    <a:pt x="169" y="252"/>
                    <a:pt x="165" y="262"/>
                    <a:pt x="165" y="266"/>
                  </a:cubicBezTo>
                  <a:cubicBezTo>
                    <a:pt x="167" y="266"/>
                    <a:pt x="170" y="266"/>
                    <a:pt x="171" y="266"/>
                  </a:cubicBezTo>
                  <a:cubicBezTo>
                    <a:pt x="172" y="267"/>
                    <a:pt x="173" y="277"/>
                    <a:pt x="172" y="279"/>
                  </a:cubicBezTo>
                  <a:cubicBezTo>
                    <a:pt x="172" y="281"/>
                    <a:pt x="165" y="283"/>
                    <a:pt x="162" y="285"/>
                  </a:cubicBezTo>
                  <a:cubicBezTo>
                    <a:pt x="159" y="287"/>
                    <a:pt x="151" y="294"/>
                    <a:pt x="148" y="300"/>
                  </a:cubicBezTo>
                  <a:cubicBezTo>
                    <a:pt x="146" y="304"/>
                    <a:pt x="142" y="307"/>
                    <a:pt x="140" y="309"/>
                  </a:cubicBezTo>
                  <a:cubicBezTo>
                    <a:pt x="141" y="309"/>
                    <a:pt x="142" y="309"/>
                    <a:pt x="143" y="309"/>
                  </a:cubicBezTo>
                  <a:cubicBezTo>
                    <a:pt x="144" y="308"/>
                    <a:pt x="147" y="308"/>
                    <a:pt x="150" y="312"/>
                  </a:cubicBezTo>
                  <a:cubicBezTo>
                    <a:pt x="153" y="315"/>
                    <a:pt x="153" y="318"/>
                    <a:pt x="154" y="318"/>
                  </a:cubicBezTo>
                  <a:cubicBezTo>
                    <a:pt x="155" y="317"/>
                    <a:pt x="156" y="313"/>
                    <a:pt x="158" y="316"/>
                  </a:cubicBezTo>
                  <a:cubicBezTo>
                    <a:pt x="161" y="319"/>
                    <a:pt x="167" y="322"/>
                    <a:pt x="168" y="323"/>
                  </a:cubicBezTo>
                  <a:cubicBezTo>
                    <a:pt x="169" y="325"/>
                    <a:pt x="174" y="326"/>
                    <a:pt x="174" y="330"/>
                  </a:cubicBezTo>
                  <a:cubicBezTo>
                    <a:pt x="174" y="333"/>
                    <a:pt x="172" y="338"/>
                    <a:pt x="174" y="343"/>
                  </a:cubicBezTo>
                  <a:cubicBezTo>
                    <a:pt x="176" y="341"/>
                    <a:pt x="177" y="340"/>
                    <a:pt x="178" y="339"/>
                  </a:cubicBez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94" name="Freeform 593"/>
            <p:cNvSpPr>
              <a:spLocks/>
            </p:cNvSpPr>
            <p:nvPr/>
          </p:nvSpPr>
          <p:spPr bwMode="auto">
            <a:xfrm>
              <a:off x="1522966" y="2043735"/>
              <a:ext cx="2579361" cy="1633147"/>
            </a:xfrm>
            <a:custGeom>
              <a:avLst/>
              <a:gdLst>
                <a:gd name="connsiteX0" fmla="*/ 1772175 w 2457055"/>
                <a:gd name="connsiteY0" fmla="*/ 816496 h 1509195"/>
                <a:gd name="connsiteX1" fmla="*/ 1775947 w 2457055"/>
                <a:gd name="connsiteY1" fmla="*/ 817126 h 1509195"/>
                <a:gd name="connsiteX2" fmla="*/ 1787443 w 2457055"/>
                <a:gd name="connsiteY2" fmla="*/ 837267 h 1509195"/>
                <a:gd name="connsiteX3" fmla="*/ 1807560 w 2457055"/>
                <a:gd name="connsiteY3" fmla="*/ 843021 h 1509195"/>
                <a:gd name="connsiteX4" fmla="*/ 1830551 w 2457055"/>
                <a:gd name="connsiteY4" fmla="*/ 843021 h 1509195"/>
                <a:gd name="connsiteX5" fmla="*/ 1850668 w 2457055"/>
                <a:gd name="connsiteY5" fmla="*/ 851653 h 1509195"/>
                <a:gd name="connsiteX6" fmla="*/ 1870785 w 2457055"/>
                <a:gd name="connsiteY6" fmla="*/ 854530 h 1509195"/>
                <a:gd name="connsiteX7" fmla="*/ 1905272 w 2457055"/>
                <a:gd name="connsiteY7" fmla="*/ 860285 h 1509195"/>
                <a:gd name="connsiteX8" fmla="*/ 1893776 w 2457055"/>
                <a:gd name="connsiteY8" fmla="*/ 866039 h 1509195"/>
                <a:gd name="connsiteX9" fmla="*/ 1844920 w 2457055"/>
                <a:gd name="connsiteY9" fmla="*/ 894812 h 1509195"/>
                <a:gd name="connsiteX10" fmla="*/ 1876533 w 2457055"/>
                <a:gd name="connsiteY10" fmla="*/ 900567 h 1509195"/>
                <a:gd name="connsiteX11" fmla="*/ 1931136 w 2457055"/>
                <a:gd name="connsiteY11" fmla="*/ 877548 h 1509195"/>
                <a:gd name="connsiteX12" fmla="*/ 1939758 w 2457055"/>
                <a:gd name="connsiteY12" fmla="*/ 891935 h 1509195"/>
                <a:gd name="connsiteX13" fmla="*/ 1957001 w 2457055"/>
                <a:gd name="connsiteY13" fmla="*/ 906321 h 1509195"/>
                <a:gd name="connsiteX14" fmla="*/ 2002983 w 2457055"/>
                <a:gd name="connsiteY14" fmla="*/ 897689 h 1509195"/>
                <a:gd name="connsiteX15" fmla="*/ 2025974 w 2457055"/>
                <a:gd name="connsiteY15" fmla="*/ 909198 h 1509195"/>
                <a:gd name="connsiteX16" fmla="*/ 2028848 w 2457055"/>
                <a:gd name="connsiteY16" fmla="*/ 903444 h 1509195"/>
                <a:gd name="connsiteX17" fmla="*/ 2040344 w 2457055"/>
                <a:gd name="connsiteY17" fmla="*/ 914953 h 1509195"/>
                <a:gd name="connsiteX18" fmla="*/ 2037470 w 2457055"/>
                <a:gd name="connsiteY18" fmla="*/ 917830 h 1509195"/>
                <a:gd name="connsiteX19" fmla="*/ 1988614 w 2457055"/>
                <a:gd name="connsiteY19" fmla="*/ 926462 h 1509195"/>
                <a:gd name="connsiteX20" fmla="*/ 1951254 w 2457055"/>
                <a:gd name="connsiteY20" fmla="*/ 958112 h 1509195"/>
                <a:gd name="connsiteX21" fmla="*/ 1945506 w 2457055"/>
                <a:gd name="connsiteY21" fmla="*/ 998394 h 1509195"/>
                <a:gd name="connsiteX22" fmla="*/ 1965623 w 2457055"/>
                <a:gd name="connsiteY22" fmla="*/ 1044430 h 1509195"/>
                <a:gd name="connsiteX23" fmla="*/ 1982866 w 2457055"/>
                <a:gd name="connsiteY23" fmla="*/ 1009903 h 1509195"/>
                <a:gd name="connsiteX24" fmla="*/ 1988614 w 2457055"/>
                <a:gd name="connsiteY24" fmla="*/ 958112 h 1509195"/>
                <a:gd name="connsiteX25" fmla="*/ 2014479 w 2457055"/>
                <a:gd name="connsiteY25" fmla="*/ 940848 h 1509195"/>
                <a:gd name="connsiteX26" fmla="*/ 2051839 w 2457055"/>
                <a:gd name="connsiteY26" fmla="*/ 943726 h 1509195"/>
                <a:gd name="connsiteX27" fmla="*/ 2040344 w 2457055"/>
                <a:gd name="connsiteY27" fmla="*/ 989762 h 1509195"/>
                <a:gd name="connsiteX28" fmla="*/ 2066208 w 2457055"/>
                <a:gd name="connsiteY28" fmla="*/ 984008 h 1509195"/>
                <a:gd name="connsiteX29" fmla="*/ 2074830 w 2457055"/>
                <a:gd name="connsiteY29" fmla="*/ 1015658 h 1509195"/>
                <a:gd name="connsiteX30" fmla="*/ 2080578 w 2457055"/>
                <a:gd name="connsiteY30" fmla="*/ 1032921 h 1509195"/>
                <a:gd name="connsiteX31" fmla="*/ 2069082 w 2457055"/>
                <a:gd name="connsiteY31" fmla="*/ 1035799 h 1509195"/>
                <a:gd name="connsiteX32" fmla="*/ 2051839 w 2457055"/>
                <a:gd name="connsiteY32" fmla="*/ 1041553 h 1509195"/>
                <a:gd name="connsiteX33" fmla="*/ 2100695 w 2457055"/>
                <a:gd name="connsiteY33" fmla="*/ 1053062 h 1509195"/>
                <a:gd name="connsiteX34" fmla="*/ 2155299 w 2457055"/>
                <a:gd name="connsiteY34" fmla="*/ 1018535 h 1509195"/>
                <a:gd name="connsiteX35" fmla="*/ 2163920 w 2457055"/>
                <a:gd name="connsiteY35" fmla="*/ 1012780 h 1509195"/>
                <a:gd name="connsiteX36" fmla="*/ 2161046 w 2457055"/>
                <a:gd name="connsiteY36" fmla="*/ 1004149 h 1509195"/>
                <a:gd name="connsiteX37" fmla="*/ 2181163 w 2457055"/>
                <a:gd name="connsiteY37" fmla="*/ 1001271 h 1509195"/>
                <a:gd name="connsiteX38" fmla="*/ 2227145 w 2457055"/>
                <a:gd name="connsiteY38" fmla="*/ 978253 h 1509195"/>
                <a:gd name="connsiteX39" fmla="*/ 2227145 w 2457055"/>
                <a:gd name="connsiteY39" fmla="*/ 975376 h 1509195"/>
                <a:gd name="connsiteX40" fmla="*/ 2258758 w 2457055"/>
                <a:gd name="connsiteY40" fmla="*/ 952358 h 1509195"/>
                <a:gd name="connsiteX41" fmla="*/ 2342100 w 2457055"/>
                <a:gd name="connsiteY41" fmla="*/ 952358 h 1509195"/>
                <a:gd name="connsiteX42" fmla="*/ 2373713 w 2457055"/>
                <a:gd name="connsiteY42" fmla="*/ 920708 h 1509195"/>
                <a:gd name="connsiteX43" fmla="*/ 2402452 w 2457055"/>
                <a:gd name="connsiteY43" fmla="*/ 877548 h 1509195"/>
                <a:gd name="connsiteX44" fmla="*/ 2434064 w 2457055"/>
                <a:gd name="connsiteY44" fmla="*/ 886180 h 1509195"/>
                <a:gd name="connsiteX45" fmla="*/ 2457055 w 2457055"/>
                <a:gd name="connsiteY45" fmla="*/ 952358 h 1509195"/>
                <a:gd name="connsiteX46" fmla="*/ 2436938 w 2457055"/>
                <a:gd name="connsiteY46" fmla="*/ 966744 h 1509195"/>
                <a:gd name="connsiteX47" fmla="*/ 2408199 w 2457055"/>
                <a:gd name="connsiteY47" fmla="*/ 966744 h 1509195"/>
                <a:gd name="connsiteX48" fmla="*/ 2390956 w 2457055"/>
                <a:gd name="connsiteY48" fmla="*/ 984008 h 1509195"/>
                <a:gd name="connsiteX49" fmla="*/ 2376587 w 2457055"/>
                <a:gd name="connsiteY49" fmla="*/ 992639 h 1509195"/>
                <a:gd name="connsiteX50" fmla="*/ 2359343 w 2457055"/>
                <a:gd name="connsiteY50" fmla="*/ 1018535 h 1509195"/>
                <a:gd name="connsiteX51" fmla="*/ 2356470 w 2457055"/>
                <a:gd name="connsiteY51" fmla="*/ 1030044 h 1509195"/>
                <a:gd name="connsiteX52" fmla="*/ 2362217 w 2457055"/>
                <a:gd name="connsiteY52" fmla="*/ 1050185 h 1509195"/>
                <a:gd name="connsiteX53" fmla="*/ 2342100 w 2457055"/>
                <a:gd name="connsiteY53" fmla="*/ 1047308 h 1509195"/>
                <a:gd name="connsiteX54" fmla="*/ 2330605 w 2457055"/>
                <a:gd name="connsiteY54" fmla="*/ 1058817 h 1509195"/>
                <a:gd name="connsiteX55" fmla="*/ 2293244 w 2457055"/>
                <a:gd name="connsiteY55" fmla="*/ 1070326 h 1509195"/>
                <a:gd name="connsiteX56" fmla="*/ 2327731 w 2457055"/>
                <a:gd name="connsiteY56" fmla="*/ 1073203 h 1509195"/>
                <a:gd name="connsiteX57" fmla="*/ 2293244 w 2457055"/>
                <a:gd name="connsiteY57" fmla="*/ 1081835 h 1509195"/>
                <a:gd name="connsiteX58" fmla="*/ 2281749 w 2457055"/>
                <a:gd name="connsiteY58" fmla="*/ 1087590 h 1509195"/>
                <a:gd name="connsiteX59" fmla="*/ 2267380 w 2457055"/>
                <a:gd name="connsiteY59" fmla="*/ 1119240 h 1509195"/>
                <a:gd name="connsiteX60" fmla="*/ 2250136 w 2457055"/>
                <a:gd name="connsiteY60" fmla="*/ 1119240 h 1509195"/>
                <a:gd name="connsiteX61" fmla="*/ 2250136 w 2457055"/>
                <a:gd name="connsiteY61" fmla="*/ 1130749 h 1509195"/>
                <a:gd name="connsiteX62" fmla="*/ 2244389 w 2457055"/>
                <a:gd name="connsiteY62" fmla="*/ 1162399 h 1509195"/>
                <a:gd name="connsiteX63" fmla="*/ 2235767 w 2457055"/>
                <a:gd name="connsiteY63" fmla="*/ 1168153 h 1509195"/>
                <a:gd name="connsiteX64" fmla="*/ 2227145 w 2457055"/>
                <a:gd name="connsiteY64" fmla="*/ 1139380 h 1509195"/>
                <a:gd name="connsiteX65" fmla="*/ 2230019 w 2457055"/>
                <a:gd name="connsiteY65" fmla="*/ 1116362 h 1509195"/>
                <a:gd name="connsiteX66" fmla="*/ 2221398 w 2457055"/>
                <a:gd name="connsiteY66" fmla="*/ 1116362 h 1509195"/>
                <a:gd name="connsiteX67" fmla="*/ 2218524 w 2457055"/>
                <a:gd name="connsiteY67" fmla="*/ 1148012 h 1509195"/>
                <a:gd name="connsiteX68" fmla="*/ 2209902 w 2457055"/>
                <a:gd name="connsiteY68" fmla="*/ 1156644 h 1509195"/>
                <a:gd name="connsiteX69" fmla="*/ 2224271 w 2457055"/>
                <a:gd name="connsiteY69" fmla="*/ 1176785 h 1509195"/>
                <a:gd name="connsiteX70" fmla="*/ 2224271 w 2457055"/>
                <a:gd name="connsiteY70" fmla="*/ 1188294 h 1509195"/>
                <a:gd name="connsiteX71" fmla="*/ 2232893 w 2457055"/>
                <a:gd name="connsiteY71" fmla="*/ 1205558 h 1509195"/>
                <a:gd name="connsiteX72" fmla="*/ 2241515 w 2457055"/>
                <a:gd name="connsiteY72" fmla="*/ 1214190 h 1509195"/>
                <a:gd name="connsiteX73" fmla="*/ 2235767 w 2457055"/>
                <a:gd name="connsiteY73" fmla="*/ 1228576 h 1509195"/>
                <a:gd name="connsiteX74" fmla="*/ 2218524 w 2457055"/>
                <a:gd name="connsiteY74" fmla="*/ 1225699 h 1509195"/>
                <a:gd name="connsiteX75" fmla="*/ 2212776 w 2457055"/>
                <a:gd name="connsiteY75" fmla="*/ 1234331 h 1509195"/>
                <a:gd name="connsiteX76" fmla="*/ 2209902 w 2457055"/>
                <a:gd name="connsiteY76" fmla="*/ 1251594 h 1509195"/>
                <a:gd name="connsiteX77" fmla="*/ 2184037 w 2457055"/>
                <a:gd name="connsiteY77" fmla="*/ 1268858 h 1509195"/>
                <a:gd name="connsiteX78" fmla="*/ 2169668 w 2457055"/>
                <a:gd name="connsiteY78" fmla="*/ 1274612 h 1509195"/>
                <a:gd name="connsiteX79" fmla="*/ 2149551 w 2457055"/>
                <a:gd name="connsiteY79" fmla="*/ 1294753 h 1509195"/>
                <a:gd name="connsiteX80" fmla="*/ 2129434 w 2457055"/>
                <a:gd name="connsiteY80" fmla="*/ 1306262 h 1509195"/>
                <a:gd name="connsiteX81" fmla="*/ 2100695 w 2457055"/>
                <a:gd name="connsiteY81" fmla="*/ 1355176 h 1509195"/>
                <a:gd name="connsiteX82" fmla="*/ 2115064 w 2457055"/>
                <a:gd name="connsiteY82" fmla="*/ 1404090 h 1509195"/>
                <a:gd name="connsiteX83" fmla="*/ 2120812 w 2457055"/>
                <a:gd name="connsiteY83" fmla="*/ 1427108 h 1509195"/>
                <a:gd name="connsiteX84" fmla="*/ 2135181 w 2457055"/>
                <a:gd name="connsiteY84" fmla="*/ 1476022 h 1509195"/>
                <a:gd name="connsiteX85" fmla="*/ 2123686 w 2457055"/>
                <a:gd name="connsiteY85" fmla="*/ 1504794 h 1509195"/>
                <a:gd name="connsiteX86" fmla="*/ 2106443 w 2457055"/>
                <a:gd name="connsiteY86" fmla="*/ 1501917 h 1509195"/>
                <a:gd name="connsiteX87" fmla="*/ 2089199 w 2457055"/>
                <a:gd name="connsiteY87" fmla="*/ 1478899 h 1509195"/>
                <a:gd name="connsiteX88" fmla="*/ 2077704 w 2457055"/>
                <a:gd name="connsiteY88" fmla="*/ 1455881 h 1509195"/>
                <a:gd name="connsiteX89" fmla="*/ 2069082 w 2457055"/>
                <a:gd name="connsiteY89" fmla="*/ 1429985 h 1509195"/>
                <a:gd name="connsiteX90" fmla="*/ 2069082 w 2457055"/>
                <a:gd name="connsiteY90" fmla="*/ 1404090 h 1509195"/>
                <a:gd name="connsiteX91" fmla="*/ 2043217 w 2457055"/>
                <a:gd name="connsiteY91" fmla="*/ 1375317 h 1509195"/>
                <a:gd name="connsiteX92" fmla="*/ 2023100 w 2457055"/>
                <a:gd name="connsiteY92" fmla="*/ 1383949 h 1509195"/>
                <a:gd name="connsiteX93" fmla="*/ 2005857 w 2457055"/>
                <a:gd name="connsiteY93" fmla="*/ 1381072 h 1509195"/>
                <a:gd name="connsiteX94" fmla="*/ 1982866 w 2457055"/>
                <a:gd name="connsiteY94" fmla="*/ 1363808 h 1509195"/>
                <a:gd name="connsiteX95" fmla="*/ 1951254 w 2457055"/>
                <a:gd name="connsiteY95" fmla="*/ 1369562 h 1509195"/>
                <a:gd name="connsiteX96" fmla="*/ 1939758 w 2457055"/>
                <a:gd name="connsiteY96" fmla="*/ 1363808 h 1509195"/>
                <a:gd name="connsiteX97" fmla="*/ 1922515 w 2457055"/>
                <a:gd name="connsiteY97" fmla="*/ 1366685 h 1509195"/>
                <a:gd name="connsiteX98" fmla="*/ 1902398 w 2457055"/>
                <a:gd name="connsiteY98" fmla="*/ 1378194 h 1509195"/>
                <a:gd name="connsiteX99" fmla="*/ 1908145 w 2457055"/>
                <a:gd name="connsiteY99" fmla="*/ 1389703 h 1509195"/>
                <a:gd name="connsiteX100" fmla="*/ 1913893 w 2457055"/>
                <a:gd name="connsiteY100" fmla="*/ 1404090 h 1509195"/>
                <a:gd name="connsiteX101" fmla="*/ 1890902 w 2457055"/>
                <a:gd name="connsiteY101" fmla="*/ 1386826 h 1509195"/>
                <a:gd name="connsiteX102" fmla="*/ 1879407 w 2457055"/>
                <a:gd name="connsiteY102" fmla="*/ 1395458 h 1509195"/>
                <a:gd name="connsiteX103" fmla="*/ 1859290 w 2457055"/>
                <a:gd name="connsiteY103" fmla="*/ 1389703 h 1509195"/>
                <a:gd name="connsiteX104" fmla="*/ 1844920 w 2457055"/>
                <a:gd name="connsiteY104" fmla="*/ 1383949 h 1509195"/>
                <a:gd name="connsiteX105" fmla="*/ 1824803 w 2457055"/>
                <a:gd name="connsiteY105" fmla="*/ 1381072 h 1509195"/>
                <a:gd name="connsiteX106" fmla="*/ 1813308 w 2457055"/>
                <a:gd name="connsiteY106" fmla="*/ 1378194 h 1509195"/>
                <a:gd name="connsiteX107" fmla="*/ 1798938 w 2457055"/>
                <a:gd name="connsiteY107" fmla="*/ 1378194 h 1509195"/>
                <a:gd name="connsiteX108" fmla="*/ 1784569 w 2457055"/>
                <a:gd name="connsiteY108" fmla="*/ 1386826 h 1509195"/>
                <a:gd name="connsiteX109" fmla="*/ 1773073 w 2457055"/>
                <a:gd name="connsiteY109" fmla="*/ 1392581 h 1509195"/>
                <a:gd name="connsiteX110" fmla="*/ 1750082 w 2457055"/>
                <a:gd name="connsiteY110" fmla="*/ 1412722 h 1509195"/>
                <a:gd name="connsiteX111" fmla="*/ 1735713 w 2457055"/>
                <a:gd name="connsiteY111" fmla="*/ 1418476 h 1509195"/>
                <a:gd name="connsiteX112" fmla="*/ 1718470 w 2457055"/>
                <a:gd name="connsiteY112" fmla="*/ 1432862 h 1509195"/>
                <a:gd name="connsiteX113" fmla="*/ 1712722 w 2457055"/>
                <a:gd name="connsiteY113" fmla="*/ 1455881 h 1509195"/>
                <a:gd name="connsiteX114" fmla="*/ 1718470 w 2457055"/>
                <a:gd name="connsiteY114" fmla="*/ 1487531 h 1509195"/>
                <a:gd name="connsiteX115" fmla="*/ 1709848 w 2457055"/>
                <a:gd name="connsiteY115" fmla="*/ 1484653 h 1509195"/>
                <a:gd name="connsiteX116" fmla="*/ 1675362 w 2457055"/>
                <a:gd name="connsiteY116" fmla="*/ 1473144 h 1509195"/>
                <a:gd name="connsiteX117" fmla="*/ 1666740 w 2457055"/>
                <a:gd name="connsiteY117" fmla="*/ 1455881 h 1509195"/>
                <a:gd name="connsiteX118" fmla="*/ 1660992 w 2457055"/>
                <a:gd name="connsiteY118" fmla="*/ 1438617 h 1509195"/>
                <a:gd name="connsiteX119" fmla="*/ 1638001 w 2457055"/>
                <a:gd name="connsiteY119" fmla="*/ 1406967 h 1509195"/>
                <a:gd name="connsiteX120" fmla="*/ 1594893 w 2457055"/>
                <a:gd name="connsiteY120" fmla="*/ 1381072 h 1509195"/>
                <a:gd name="connsiteX121" fmla="*/ 1577650 w 2457055"/>
                <a:gd name="connsiteY121" fmla="*/ 1404090 h 1509195"/>
                <a:gd name="connsiteX122" fmla="*/ 1548911 w 2457055"/>
                <a:gd name="connsiteY122" fmla="*/ 1389703 h 1509195"/>
                <a:gd name="connsiteX123" fmla="*/ 1540290 w 2457055"/>
                <a:gd name="connsiteY123" fmla="*/ 1372440 h 1509195"/>
                <a:gd name="connsiteX124" fmla="*/ 1525920 w 2457055"/>
                <a:gd name="connsiteY124" fmla="*/ 1355176 h 1509195"/>
                <a:gd name="connsiteX125" fmla="*/ 1497182 w 2457055"/>
                <a:gd name="connsiteY125" fmla="*/ 1329281 h 1509195"/>
                <a:gd name="connsiteX126" fmla="*/ 1459821 w 2457055"/>
                <a:gd name="connsiteY126" fmla="*/ 1329281 h 1509195"/>
                <a:gd name="connsiteX127" fmla="*/ 1451200 w 2457055"/>
                <a:gd name="connsiteY127" fmla="*/ 1340790 h 1509195"/>
                <a:gd name="connsiteX128" fmla="*/ 1382227 w 2457055"/>
                <a:gd name="connsiteY128" fmla="*/ 1340790 h 1509195"/>
                <a:gd name="connsiteX129" fmla="*/ 1319001 w 2457055"/>
                <a:gd name="connsiteY129" fmla="*/ 1317771 h 1509195"/>
                <a:gd name="connsiteX130" fmla="*/ 1293137 w 2457055"/>
                <a:gd name="connsiteY130" fmla="*/ 1306262 h 1509195"/>
                <a:gd name="connsiteX131" fmla="*/ 1238533 w 2457055"/>
                <a:gd name="connsiteY131" fmla="*/ 1312017 h 1509195"/>
                <a:gd name="connsiteX132" fmla="*/ 1232785 w 2457055"/>
                <a:gd name="connsiteY132" fmla="*/ 1297631 h 1509195"/>
                <a:gd name="connsiteX133" fmla="*/ 1209794 w 2457055"/>
                <a:gd name="connsiteY133" fmla="*/ 1268858 h 1509195"/>
                <a:gd name="connsiteX134" fmla="*/ 1189677 w 2457055"/>
                <a:gd name="connsiteY134" fmla="*/ 1265981 h 1509195"/>
                <a:gd name="connsiteX135" fmla="*/ 1158065 w 2457055"/>
                <a:gd name="connsiteY135" fmla="*/ 1254471 h 1509195"/>
                <a:gd name="connsiteX136" fmla="*/ 1146569 w 2457055"/>
                <a:gd name="connsiteY136" fmla="*/ 1231453 h 1509195"/>
                <a:gd name="connsiteX137" fmla="*/ 1120704 w 2457055"/>
                <a:gd name="connsiteY137" fmla="*/ 1202680 h 1509195"/>
                <a:gd name="connsiteX138" fmla="*/ 1117830 w 2457055"/>
                <a:gd name="connsiteY138" fmla="*/ 1185417 h 1509195"/>
                <a:gd name="connsiteX139" fmla="*/ 1109209 w 2457055"/>
                <a:gd name="connsiteY139" fmla="*/ 1168153 h 1509195"/>
                <a:gd name="connsiteX140" fmla="*/ 1097713 w 2457055"/>
                <a:gd name="connsiteY140" fmla="*/ 1156644 h 1509195"/>
                <a:gd name="connsiteX141" fmla="*/ 1077596 w 2457055"/>
                <a:gd name="connsiteY141" fmla="*/ 1136503 h 1509195"/>
                <a:gd name="connsiteX142" fmla="*/ 1071848 w 2457055"/>
                <a:gd name="connsiteY142" fmla="*/ 1104853 h 1509195"/>
                <a:gd name="connsiteX143" fmla="*/ 1068974 w 2457055"/>
                <a:gd name="connsiteY143" fmla="*/ 1073203 h 1509195"/>
                <a:gd name="connsiteX144" fmla="*/ 1060353 w 2457055"/>
                <a:gd name="connsiteY144" fmla="*/ 1032921 h 1509195"/>
                <a:gd name="connsiteX145" fmla="*/ 1066101 w 2457055"/>
                <a:gd name="connsiteY145" fmla="*/ 995517 h 1509195"/>
                <a:gd name="connsiteX146" fmla="*/ 1068974 w 2457055"/>
                <a:gd name="connsiteY146" fmla="*/ 935094 h 1509195"/>
                <a:gd name="connsiteX147" fmla="*/ 1074722 w 2457055"/>
                <a:gd name="connsiteY147" fmla="*/ 912076 h 1509195"/>
                <a:gd name="connsiteX148" fmla="*/ 1074722 w 2457055"/>
                <a:gd name="connsiteY148" fmla="*/ 906321 h 1509195"/>
                <a:gd name="connsiteX149" fmla="*/ 1063227 w 2457055"/>
                <a:gd name="connsiteY149" fmla="*/ 883303 h 1509195"/>
                <a:gd name="connsiteX150" fmla="*/ 1051731 w 2457055"/>
                <a:gd name="connsiteY150" fmla="*/ 851653 h 1509195"/>
                <a:gd name="connsiteX151" fmla="*/ 1051731 w 2457055"/>
                <a:gd name="connsiteY151" fmla="*/ 848776 h 1509195"/>
                <a:gd name="connsiteX152" fmla="*/ 1089092 w 2457055"/>
                <a:gd name="connsiteY152" fmla="*/ 848776 h 1509195"/>
                <a:gd name="connsiteX153" fmla="*/ 1094839 w 2457055"/>
                <a:gd name="connsiteY153" fmla="*/ 857408 h 1509195"/>
                <a:gd name="connsiteX154" fmla="*/ 1097713 w 2457055"/>
                <a:gd name="connsiteY154" fmla="*/ 871794 h 1509195"/>
                <a:gd name="connsiteX155" fmla="*/ 1100587 w 2457055"/>
                <a:gd name="connsiteY155" fmla="*/ 886180 h 1509195"/>
                <a:gd name="connsiteX156" fmla="*/ 1109209 w 2457055"/>
                <a:gd name="connsiteY156" fmla="*/ 860285 h 1509195"/>
                <a:gd name="connsiteX157" fmla="*/ 1103461 w 2457055"/>
                <a:gd name="connsiteY157" fmla="*/ 834389 h 1509195"/>
                <a:gd name="connsiteX158" fmla="*/ 1100587 w 2457055"/>
                <a:gd name="connsiteY158" fmla="*/ 831512 h 1509195"/>
                <a:gd name="connsiteX159" fmla="*/ 1767326 w 2457055"/>
                <a:gd name="connsiteY159" fmla="*/ 828635 h 1509195"/>
                <a:gd name="connsiteX160" fmla="*/ 1772175 w 2457055"/>
                <a:gd name="connsiteY160" fmla="*/ 816496 h 1509195"/>
                <a:gd name="connsiteX161" fmla="*/ 26828 w 2457055"/>
                <a:gd name="connsiteY161" fmla="*/ 670231 h 1509195"/>
                <a:gd name="connsiteX162" fmla="*/ 15168 w 2457055"/>
                <a:gd name="connsiteY162" fmla="*/ 687722 h 1509195"/>
                <a:gd name="connsiteX163" fmla="*/ 26828 w 2457055"/>
                <a:gd name="connsiteY163" fmla="*/ 670231 h 1509195"/>
                <a:gd name="connsiteX164" fmla="*/ 94714 w 2457055"/>
                <a:gd name="connsiteY164" fmla="*/ 642054 h 1509195"/>
                <a:gd name="connsiteX165" fmla="*/ 107389 w 2457055"/>
                <a:gd name="connsiteY165" fmla="*/ 642235 h 1509195"/>
                <a:gd name="connsiteX166" fmla="*/ 93005 w 2457055"/>
                <a:gd name="connsiteY166" fmla="*/ 650889 h 1509195"/>
                <a:gd name="connsiteX167" fmla="*/ 72868 w 2457055"/>
                <a:gd name="connsiteY167" fmla="*/ 656658 h 1509195"/>
                <a:gd name="connsiteX168" fmla="*/ 94714 w 2457055"/>
                <a:gd name="connsiteY168" fmla="*/ 642054 h 1509195"/>
                <a:gd name="connsiteX169" fmla="*/ 371702 w 2457055"/>
                <a:gd name="connsiteY169" fmla="*/ 512282 h 1509195"/>
                <a:gd name="connsiteX170" fmla="*/ 377077 w 2457055"/>
                <a:gd name="connsiteY170" fmla="*/ 515847 h 1509195"/>
                <a:gd name="connsiteX171" fmla="*/ 382810 w 2457055"/>
                <a:gd name="connsiteY171" fmla="*/ 527254 h 1509195"/>
                <a:gd name="connsiteX172" fmla="*/ 365611 w 2457055"/>
                <a:gd name="connsiteY172" fmla="*/ 535809 h 1509195"/>
                <a:gd name="connsiteX173" fmla="*/ 374211 w 2457055"/>
                <a:gd name="connsiteY173" fmla="*/ 550067 h 1509195"/>
                <a:gd name="connsiteX174" fmla="*/ 342679 w 2457055"/>
                <a:gd name="connsiteY174" fmla="*/ 570030 h 1509195"/>
                <a:gd name="connsiteX175" fmla="*/ 331213 w 2457055"/>
                <a:gd name="connsiteY175" fmla="*/ 570030 h 1509195"/>
                <a:gd name="connsiteX176" fmla="*/ 319747 w 2457055"/>
                <a:gd name="connsiteY176" fmla="*/ 552919 h 1509195"/>
                <a:gd name="connsiteX177" fmla="*/ 336946 w 2457055"/>
                <a:gd name="connsiteY177" fmla="*/ 547216 h 1509195"/>
                <a:gd name="connsiteX178" fmla="*/ 359878 w 2457055"/>
                <a:gd name="connsiteY178" fmla="*/ 521550 h 1509195"/>
                <a:gd name="connsiteX179" fmla="*/ 371702 w 2457055"/>
                <a:gd name="connsiteY179" fmla="*/ 512282 h 1509195"/>
                <a:gd name="connsiteX180" fmla="*/ 23907 w 2457055"/>
                <a:gd name="connsiteY180" fmla="*/ 448441 h 1509195"/>
                <a:gd name="connsiteX181" fmla="*/ 35086 w 2457055"/>
                <a:gd name="connsiteY181" fmla="*/ 452085 h 1509195"/>
                <a:gd name="connsiteX182" fmla="*/ 52394 w 2457055"/>
                <a:gd name="connsiteY182" fmla="*/ 452085 h 1509195"/>
                <a:gd name="connsiteX183" fmla="*/ 49509 w 2457055"/>
                <a:gd name="connsiteY183" fmla="*/ 469576 h 1509195"/>
                <a:gd name="connsiteX184" fmla="*/ 14893 w 2457055"/>
                <a:gd name="connsiteY184" fmla="*/ 457916 h 1509195"/>
                <a:gd name="connsiteX185" fmla="*/ 23907 w 2457055"/>
                <a:gd name="connsiteY185" fmla="*/ 448441 h 1509195"/>
                <a:gd name="connsiteX186" fmla="*/ 276620 w 2457055"/>
                <a:gd name="connsiteY186" fmla="*/ 0 h 1509195"/>
                <a:gd name="connsiteX187" fmla="*/ 293862 w 2457055"/>
                <a:gd name="connsiteY187" fmla="*/ 11523 h 1509195"/>
                <a:gd name="connsiteX188" fmla="*/ 285241 w 2457055"/>
                <a:gd name="connsiteY188" fmla="*/ 20165 h 1509195"/>
                <a:gd name="connsiteX189" fmla="*/ 305357 w 2457055"/>
                <a:gd name="connsiteY189" fmla="*/ 17284 h 1509195"/>
                <a:gd name="connsiteX190" fmla="*/ 316851 w 2457055"/>
                <a:gd name="connsiteY190" fmla="*/ 14403 h 1509195"/>
                <a:gd name="connsiteX191" fmla="*/ 328346 w 2457055"/>
                <a:gd name="connsiteY191" fmla="*/ 23046 h 1509195"/>
                <a:gd name="connsiteX192" fmla="*/ 371450 w 2457055"/>
                <a:gd name="connsiteY192" fmla="*/ 23046 h 1509195"/>
                <a:gd name="connsiteX193" fmla="*/ 377197 w 2457055"/>
                <a:gd name="connsiteY193" fmla="*/ 37449 h 1509195"/>
                <a:gd name="connsiteX194" fmla="*/ 394439 w 2457055"/>
                <a:gd name="connsiteY194" fmla="*/ 43211 h 1509195"/>
                <a:gd name="connsiteX195" fmla="*/ 454786 w 2457055"/>
                <a:gd name="connsiteY195" fmla="*/ 37449 h 1509195"/>
                <a:gd name="connsiteX196" fmla="*/ 506511 w 2457055"/>
                <a:gd name="connsiteY196" fmla="*/ 54733 h 1509195"/>
                <a:gd name="connsiteX197" fmla="*/ 543868 w 2457055"/>
                <a:gd name="connsiteY197" fmla="*/ 60495 h 1509195"/>
                <a:gd name="connsiteX198" fmla="*/ 589846 w 2457055"/>
                <a:gd name="connsiteY198" fmla="*/ 57614 h 1509195"/>
                <a:gd name="connsiteX199" fmla="*/ 641572 w 2457055"/>
                <a:gd name="connsiteY199" fmla="*/ 72018 h 1509195"/>
                <a:gd name="connsiteX200" fmla="*/ 653066 w 2457055"/>
                <a:gd name="connsiteY200" fmla="*/ 74898 h 1509195"/>
                <a:gd name="connsiteX201" fmla="*/ 653066 w 2457055"/>
                <a:gd name="connsiteY201" fmla="*/ 446510 h 1509195"/>
                <a:gd name="connsiteX202" fmla="*/ 664561 w 2457055"/>
                <a:gd name="connsiteY202" fmla="*/ 449391 h 1509195"/>
                <a:gd name="connsiteX203" fmla="*/ 687550 w 2457055"/>
                <a:gd name="connsiteY203" fmla="*/ 443629 h 1509195"/>
                <a:gd name="connsiteX204" fmla="*/ 704792 w 2457055"/>
                <a:gd name="connsiteY204" fmla="*/ 455152 h 1509195"/>
                <a:gd name="connsiteX205" fmla="*/ 727781 w 2457055"/>
                <a:gd name="connsiteY205" fmla="*/ 481078 h 1509195"/>
                <a:gd name="connsiteX206" fmla="*/ 747896 w 2457055"/>
                <a:gd name="connsiteY206" fmla="*/ 492601 h 1509195"/>
                <a:gd name="connsiteX207" fmla="*/ 768012 w 2457055"/>
                <a:gd name="connsiteY207" fmla="*/ 475317 h 1509195"/>
                <a:gd name="connsiteX208" fmla="*/ 802495 w 2457055"/>
                <a:gd name="connsiteY208" fmla="*/ 478198 h 1509195"/>
                <a:gd name="connsiteX209" fmla="*/ 854221 w 2457055"/>
                <a:gd name="connsiteY209" fmla="*/ 535812 h 1509195"/>
                <a:gd name="connsiteX210" fmla="*/ 897325 w 2457055"/>
                <a:gd name="connsiteY210" fmla="*/ 587665 h 1509195"/>
                <a:gd name="connsiteX211" fmla="*/ 920314 w 2457055"/>
                <a:gd name="connsiteY211" fmla="*/ 613591 h 1509195"/>
                <a:gd name="connsiteX212" fmla="*/ 926062 w 2457055"/>
                <a:gd name="connsiteY212" fmla="*/ 636637 h 1509195"/>
                <a:gd name="connsiteX213" fmla="*/ 908820 w 2457055"/>
                <a:gd name="connsiteY213" fmla="*/ 648159 h 1509195"/>
                <a:gd name="connsiteX214" fmla="*/ 908820 w 2457055"/>
                <a:gd name="connsiteY214" fmla="*/ 645279 h 1509195"/>
                <a:gd name="connsiteX215" fmla="*/ 897325 w 2457055"/>
                <a:gd name="connsiteY215" fmla="*/ 642398 h 1509195"/>
                <a:gd name="connsiteX216" fmla="*/ 897325 w 2457055"/>
                <a:gd name="connsiteY216" fmla="*/ 625114 h 1509195"/>
                <a:gd name="connsiteX217" fmla="*/ 885831 w 2457055"/>
                <a:gd name="connsiteY217" fmla="*/ 630875 h 1509195"/>
                <a:gd name="connsiteX218" fmla="*/ 871463 w 2457055"/>
                <a:gd name="connsiteY218" fmla="*/ 627994 h 1509195"/>
                <a:gd name="connsiteX219" fmla="*/ 868589 w 2457055"/>
                <a:gd name="connsiteY219" fmla="*/ 639517 h 1509195"/>
                <a:gd name="connsiteX220" fmla="*/ 854221 w 2457055"/>
                <a:gd name="connsiteY220" fmla="*/ 636637 h 1509195"/>
                <a:gd name="connsiteX221" fmla="*/ 845600 w 2457055"/>
                <a:gd name="connsiteY221" fmla="*/ 645279 h 1509195"/>
                <a:gd name="connsiteX222" fmla="*/ 845600 w 2457055"/>
                <a:gd name="connsiteY222" fmla="*/ 619352 h 1509195"/>
                <a:gd name="connsiteX223" fmla="*/ 842726 w 2457055"/>
                <a:gd name="connsiteY223" fmla="*/ 602068 h 1509195"/>
                <a:gd name="connsiteX224" fmla="*/ 862842 w 2457055"/>
                <a:gd name="connsiteY224" fmla="*/ 610710 h 1509195"/>
                <a:gd name="connsiteX225" fmla="*/ 874336 w 2457055"/>
                <a:gd name="connsiteY225" fmla="*/ 599187 h 1509195"/>
                <a:gd name="connsiteX226" fmla="*/ 857094 w 2457055"/>
                <a:gd name="connsiteY226" fmla="*/ 576142 h 1509195"/>
                <a:gd name="connsiteX227" fmla="*/ 857094 w 2457055"/>
                <a:gd name="connsiteY227" fmla="*/ 587665 h 1509195"/>
                <a:gd name="connsiteX228" fmla="*/ 865715 w 2457055"/>
                <a:gd name="connsiteY228" fmla="*/ 599187 h 1509195"/>
                <a:gd name="connsiteX229" fmla="*/ 845600 w 2457055"/>
                <a:gd name="connsiteY229" fmla="*/ 584784 h 1509195"/>
                <a:gd name="connsiteX230" fmla="*/ 828358 w 2457055"/>
                <a:gd name="connsiteY230" fmla="*/ 587665 h 1509195"/>
                <a:gd name="connsiteX231" fmla="*/ 819737 w 2457055"/>
                <a:gd name="connsiteY231" fmla="*/ 596307 h 1509195"/>
                <a:gd name="connsiteX232" fmla="*/ 816864 w 2457055"/>
                <a:gd name="connsiteY232" fmla="*/ 570380 h 1509195"/>
                <a:gd name="connsiteX233" fmla="*/ 831232 w 2457055"/>
                <a:gd name="connsiteY233" fmla="*/ 564619 h 1509195"/>
                <a:gd name="connsiteX234" fmla="*/ 839853 w 2457055"/>
                <a:gd name="connsiteY234" fmla="*/ 547335 h 1509195"/>
                <a:gd name="connsiteX235" fmla="*/ 825484 w 2457055"/>
                <a:gd name="connsiteY235" fmla="*/ 530050 h 1509195"/>
                <a:gd name="connsiteX236" fmla="*/ 825484 w 2457055"/>
                <a:gd name="connsiteY236" fmla="*/ 553096 h 1509195"/>
                <a:gd name="connsiteX237" fmla="*/ 811116 w 2457055"/>
                <a:gd name="connsiteY237" fmla="*/ 561738 h 1509195"/>
                <a:gd name="connsiteX238" fmla="*/ 808243 w 2457055"/>
                <a:gd name="connsiteY238" fmla="*/ 544454 h 1509195"/>
                <a:gd name="connsiteX239" fmla="*/ 802495 w 2457055"/>
                <a:gd name="connsiteY239" fmla="*/ 561738 h 1509195"/>
                <a:gd name="connsiteX240" fmla="*/ 805369 w 2457055"/>
                <a:gd name="connsiteY240" fmla="*/ 587665 h 1509195"/>
                <a:gd name="connsiteX241" fmla="*/ 793874 w 2457055"/>
                <a:gd name="connsiteY241" fmla="*/ 573261 h 1509195"/>
                <a:gd name="connsiteX242" fmla="*/ 788127 w 2457055"/>
                <a:gd name="connsiteY242" fmla="*/ 555977 h 1509195"/>
                <a:gd name="connsiteX243" fmla="*/ 768012 w 2457055"/>
                <a:gd name="connsiteY243" fmla="*/ 532931 h 1509195"/>
                <a:gd name="connsiteX244" fmla="*/ 782380 w 2457055"/>
                <a:gd name="connsiteY244" fmla="*/ 530050 h 1509195"/>
                <a:gd name="connsiteX245" fmla="*/ 802495 w 2457055"/>
                <a:gd name="connsiteY245" fmla="*/ 532931 h 1509195"/>
                <a:gd name="connsiteX246" fmla="*/ 799622 w 2457055"/>
                <a:gd name="connsiteY246" fmla="*/ 501243 h 1509195"/>
                <a:gd name="connsiteX247" fmla="*/ 791001 w 2457055"/>
                <a:gd name="connsiteY247" fmla="*/ 498363 h 1509195"/>
                <a:gd name="connsiteX248" fmla="*/ 788127 w 2457055"/>
                <a:gd name="connsiteY248" fmla="*/ 518528 h 1509195"/>
                <a:gd name="connsiteX249" fmla="*/ 768012 w 2457055"/>
                <a:gd name="connsiteY249" fmla="*/ 509885 h 1509195"/>
                <a:gd name="connsiteX250" fmla="*/ 753644 w 2457055"/>
                <a:gd name="connsiteY250" fmla="*/ 521408 h 1509195"/>
                <a:gd name="connsiteX251" fmla="*/ 724907 w 2457055"/>
                <a:gd name="connsiteY251" fmla="*/ 498363 h 1509195"/>
                <a:gd name="connsiteX252" fmla="*/ 699045 w 2457055"/>
                <a:gd name="connsiteY252" fmla="*/ 483959 h 1509195"/>
                <a:gd name="connsiteX253" fmla="*/ 684676 w 2457055"/>
                <a:gd name="connsiteY253" fmla="*/ 475317 h 1509195"/>
                <a:gd name="connsiteX254" fmla="*/ 690424 w 2457055"/>
                <a:gd name="connsiteY254" fmla="*/ 460913 h 1509195"/>
                <a:gd name="connsiteX255" fmla="*/ 661687 w 2457055"/>
                <a:gd name="connsiteY255" fmla="*/ 469555 h 1509195"/>
                <a:gd name="connsiteX256" fmla="*/ 638698 w 2457055"/>
                <a:gd name="connsiteY256" fmla="*/ 455152 h 1509195"/>
                <a:gd name="connsiteX257" fmla="*/ 586973 w 2457055"/>
                <a:gd name="connsiteY257" fmla="*/ 458033 h 1509195"/>
                <a:gd name="connsiteX258" fmla="*/ 561110 w 2457055"/>
                <a:gd name="connsiteY258" fmla="*/ 449391 h 1509195"/>
                <a:gd name="connsiteX259" fmla="*/ 555363 w 2457055"/>
                <a:gd name="connsiteY259" fmla="*/ 443629 h 1509195"/>
                <a:gd name="connsiteX260" fmla="*/ 540995 w 2457055"/>
                <a:gd name="connsiteY260" fmla="*/ 446510 h 1509195"/>
                <a:gd name="connsiteX261" fmla="*/ 520879 w 2457055"/>
                <a:gd name="connsiteY261" fmla="*/ 449391 h 1509195"/>
                <a:gd name="connsiteX262" fmla="*/ 518006 w 2457055"/>
                <a:gd name="connsiteY262" fmla="*/ 440748 h 1509195"/>
                <a:gd name="connsiteX263" fmla="*/ 529500 w 2457055"/>
                <a:gd name="connsiteY263" fmla="*/ 432106 h 1509195"/>
                <a:gd name="connsiteX264" fmla="*/ 509385 w 2457055"/>
                <a:gd name="connsiteY264" fmla="*/ 429225 h 1509195"/>
                <a:gd name="connsiteX265" fmla="*/ 492143 w 2457055"/>
                <a:gd name="connsiteY265" fmla="*/ 420583 h 1509195"/>
                <a:gd name="connsiteX266" fmla="*/ 477775 w 2457055"/>
                <a:gd name="connsiteY266" fmla="*/ 423464 h 1509195"/>
                <a:gd name="connsiteX267" fmla="*/ 472027 w 2457055"/>
                <a:gd name="connsiteY267" fmla="*/ 434987 h 1509195"/>
                <a:gd name="connsiteX268" fmla="*/ 480648 w 2457055"/>
                <a:gd name="connsiteY268" fmla="*/ 449391 h 1509195"/>
                <a:gd name="connsiteX269" fmla="*/ 480648 w 2457055"/>
                <a:gd name="connsiteY269" fmla="*/ 460913 h 1509195"/>
                <a:gd name="connsiteX270" fmla="*/ 446165 w 2457055"/>
                <a:gd name="connsiteY270" fmla="*/ 463794 h 1509195"/>
                <a:gd name="connsiteX271" fmla="*/ 397313 w 2457055"/>
                <a:gd name="connsiteY271" fmla="*/ 489720 h 1509195"/>
                <a:gd name="connsiteX272" fmla="*/ 388692 w 2457055"/>
                <a:gd name="connsiteY272" fmla="*/ 481078 h 1509195"/>
                <a:gd name="connsiteX273" fmla="*/ 397313 w 2457055"/>
                <a:gd name="connsiteY273" fmla="*/ 469555 h 1509195"/>
                <a:gd name="connsiteX274" fmla="*/ 394439 w 2457055"/>
                <a:gd name="connsiteY274" fmla="*/ 452271 h 1509195"/>
                <a:gd name="connsiteX275" fmla="*/ 405934 w 2457055"/>
                <a:gd name="connsiteY275" fmla="*/ 432106 h 1509195"/>
                <a:gd name="connsiteX276" fmla="*/ 431797 w 2457055"/>
                <a:gd name="connsiteY276" fmla="*/ 426345 h 1509195"/>
                <a:gd name="connsiteX277" fmla="*/ 428923 w 2457055"/>
                <a:gd name="connsiteY277" fmla="*/ 417703 h 1509195"/>
                <a:gd name="connsiteX278" fmla="*/ 414555 w 2457055"/>
                <a:gd name="connsiteY278" fmla="*/ 411941 h 1509195"/>
                <a:gd name="connsiteX279" fmla="*/ 394439 w 2457055"/>
                <a:gd name="connsiteY279" fmla="*/ 426345 h 1509195"/>
                <a:gd name="connsiteX280" fmla="*/ 382945 w 2457055"/>
                <a:gd name="connsiteY280" fmla="*/ 440748 h 1509195"/>
                <a:gd name="connsiteX281" fmla="*/ 365703 w 2457055"/>
                <a:gd name="connsiteY281" fmla="*/ 458033 h 1509195"/>
                <a:gd name="connsiteX282" fmla="*/ 351335 w 2457055"/>
                <a:gd name="connsiteY282" fmla="*/ 472436 h 1509195"/>
                <a:gd name="connsiteX283" fmla="*/ 331219 w 2457055"/>
                <a:gd name="connsiteY283" fmla="*/ 489720 h 1509195"/>
                <a:gd name="connsiteX284" fmla="*/ 348461 w 2457055"/>
                <a:gd name="connsiteY284" fmla="*/ 498363 h 1509195"/>
                <a:gd name="connsiteX285" fmla="*/ 336967 w 2457055"/>
                <a:gd name="connsiteY285" fmla="*/ 512766 h 1509195"/>
                <a:gd name="connsiteX286" fmla="*/ 328346 w 2457055"/>
                <a:gd name="connsiteY286" fmla="*/ 530050 h 1509195"/>
                <a:gd name="connsiteX287" fmla="*/ 311104 w 2457055"/>
                <a:gd name="connsiteY287" fmla="*/ 535812 h 1509195"/>
                <a:gd name="connsiteX288" fmla="*/ 282368 w 2457055"/>
                <a:gd name="connsiteY288" fmla="*/ 553096 h 1509195"/>
                <a:gd name="connsiteX289" fmla="*/ 273747 w 2457055"/>
                <a:gd name="connsiteY289" fmla="*/ 564619 h 1509195"/>
                <a:gd name="connsiteX290" fmla="*/ 230642 w 2457055"/>
                <a:gd name="connsiteY290" fmla="*/ 590545 h 1509195"/>
                <a:gd name="connsiteX291" fmla="*/ 216274 w 2457055"/>
                <a:gd name="connsiteY291" fmla="*/ 604949 h 1509195"/>
                <a:gd name="connsiteX292" fmla="*/ 193285 w 2457055"/>
                <a:gd name="connsiteY292" fmla="*/ 613591 h 1509195"/>
                <a:gd name="connsiteX293" fmla="*/ 176043 w 2457055"/>
                <a:gd name="connsiteY293" fmla="*/ 616472 h 1509195"/>
                <a:gd name="connsiteX294" fmla="*/ 155928 w 2457055"/>
                <a:gd name="connsiteY294" fmla="*/ 622233 h 1509195"/>
                <a:gd name="connsiteX295" fmla="*/ 147307 w 2457055"/>
                <a:gd name="connsiteY295" fmla="*/ 622233 h 1509195"/>
                <a:gd name="connsiteX296" fmla="*/ 118570 w 2457055"/>
                <a:gd name="connsiteY296" fmla="*/ 639517 h 1509195"/>
                <a:gd name="connsiteX297" fmla="*/ 135812 w 2457055"/>
                <a:gd name="connsiteY297" fmla="*/ 613591 h 1509195"/>
                <a:gd name="connsiteX298" fmla="*/ 173169 w 2457055"/>
                <a:gd name="connsiteY298" fmla="*/ 607830 h 1509195"/>
                <a:gd name="connsiteX299" fmla="*/ 213400 w 2457055"/>
                <a:gd name="connsiteY299" fmla="*/ 576142 h 1509195"/>
                <a:gd name="connsiteX300" fmla="*/ 245010 w 2457055"/>
                <a:gd name="connsiteY300" fmla="*/ 550215 h 1509195"/>
                <a:gd name="connsiteX301" fmla="*/ 253631 w 2457055"/>
                <a:gd name="connsiteY301" fmla="*/ 512766 h 1509195"/>
                <a:gd name="connsiteX302" fmla="*/ 253631 w 2457055"/>
                <a:gd name="connsiteY302" fmla="*/ 501243 h 1509195"/>
                <a:gd name="connsiteX303" fmla="*/ 224895 w 2457055"/>
                <a:gd name="connsiteY303" fmla="*/ 498363 h 1509195"/>
                <a:gd name="connsiteX304" fmla="*/ 216274 w 2457055"/>
                <a:gd name="connsiteY304" fmla="*/ 509885 h 1509195"/>
                <a:gd name="connsiteX305" fmla="*/ 201906 w 2457055"/>
                <a:gd name="connsiteY305" fmla="*/ 507005 h 1509195"/>
                <a:gd name="connsiteX306" fmla="*/ 167422 w 2457055"/>
                <a:gd name="connsiteY306" fmla="*/ 504124 h 1509195"/>
                <a:gd name="connsiteX307" fmla="*/ 141559 w 2457055"/>
                <a:gd name="connsiteY307" fmla="*/ 507005 h 1509195"/>
                <a:gd name="connsiteX308" fmla="*/ 144433 w 2457055"/>
                <a:gd name="connsiteY308" fmla="*/ 481078 h 1509195"/>
                <a:gd name="connsiteX309" fmla="*/ 132939 w 2457055"/>
                <a:gd name="connsiteY309" fmla="*/ 455152 h 1509195"/>
                <a:gd name="connsiteX310" fmla="*/ 121444 w 2457055"/>
                <a:gd name="connsiteY310" fmla="*/ 463794 h 1509195"/>
                <a:gd name="connsiteX311" fmla="*/ 92708 w 2457055"/>
                <a:gd name="connsiteY311" fmla="*/ 469555 h 1509195"/>
                <a:gd name="connsiteX312" fmla="*/ 63971 w 2457055"/>
                <a:gd name="connsiteY312" fmla="*/ 440748 h 1509195"/>
                <a:gd name="connsiteX313" fmla="*/ 63971 w 2457055"/>
                <a:gd name="connsiteY313" fmla="*/ 417703 h 1509195"/>
                <a:gd name="connsiteX314" fmla="*/ 40982 w 2457055"/>
                <a:gd name="connsiteY314" fmla="*/ 403299 h 1509195"/>
                <a:gd name="connsiteX315" fmla="*/ 52477 w 2457055"/>
                <a:gd name="connsiteY315" fmla="*/ 380253 h 1509195"/>
                <a:gd name="connsiteX316" fmla="*/ 78340 w 2457055"/>
                <a:gd name="connsiteY316" fmla="*/ 362969 h 1509195"/>
                <a:gd name="connsiteX317" fmla="*/ 86960 w 2457055"/>
                <a:gd name="connsiteY317" fmla="*/ 339923 h 1509195"/>
                <a:gd name="connsiteX318" fmla="*/ 118570 w 2457055"/>
                <a:gd name="connsiteY318" fmla="*/ 348566 h 1509195"/>
                <a:gd name="connsiteX319" fmla="*/ 130065 w 2457055"/>
                <a:gd name="connsiteY319" fmla="*/ 328401 h 1509195"/>
                <a:gd name="connsiteX320" fmla="*/ 161675 w 2457055"/>
                <a:gd name="connsiteY320" fmla="*/ 325520 h 1509195"/>
                <a:gd name="connsiteX321" fmla="*/ 158801 w 2457055"/>
                <a:gd name="connsiteY321" fmla="*/ 293832 h 1509195"/>
                <a:gd name="connsiteX322" fmla="*/ 164549 w 2457055"/>
                <a:gd name="connsiteY322" fmla="*/ 276548 h 1509195"/>
                <a:gd name="connsiteX323" fmla="*/ 121444 w 2457055"/>
                <a:gd name="connsiteY323" fmla="*/ 290951 h 1509195"/>
                <a:gd name="connsiteX324" fmla="*/ 101329 w 2457055"/>
                <a:gd name="connsiteY324" fmla="*/ 288071 h 1509195"/>
                <a:gd name="connsiteX325" fmla="*/ 49603 w 2457055"/>
                <a:gd name="connsiteY325" fmla="*/ 288071 h 1509195"/>
                <a:gd name="connsiteX326" fmla="*/ 29488 w 2457055"/>
                <a:gd name="connsiteY326" fmla="*/ 270786 h 1509195"/>
                <a:gd name="connsiteX327" fmla="*/ 35235 w 2457055"/>
                <a:gd name="connsiteY327" fmla="*/ 259264 h 1509195"/>
                <a:gd name="connsiteX328" fmla="*/ 751 w 2457055"/>
                <a:gd name="connsiteY328" fmla="*/ 244860 h 1509195"/>
                <a:gd name="connsiteX329" fmla="*/ 32361 w 2457055"/>
                <a:gd name="connsiteY329" fmla="*/ 227576 h 1509195"/>
                <a:gd name="connsiteX330" fmla="*/ 52477 w 2457055"/>
                <a:gd name="connsiteY330" fmla="*/ 224695 h 1509195"/>
                <a:gd name="connsiteX331" fmla="*/ 66845 w 2457055"/>
                <a:gd name="connsiteY331" fmla="*/ 210292 h 1509195"/>
                <a:gd name="connsiteX332" fmla="*/ 95581 w 2457055"/>
                <a:gd name="connsiteY332" fmla="*/ 207411 h 1509195"/>
                <a:gd name="connsiteX333" fmla="*/ 95581 w 2457055"/>
                <a:gd name="connsiteY333" fmla="*/ 224695 h 1509195"/>
                <a:gd name="connsiteX334" fmla="*/ 127191 w 2457055"/>
                <a:gd name="connsiteY334" fmla="*/ 227576 h 1509195"/>
                <a:gd name="connsiteX335" fmla="*/ 147307 w 2457055"/>
                <a:gd name="connsiteY335" fmla="*/ 221814 h 1509195"/>
                <a:gd name="connsiteX336" fmla="*/ 176043 w 2457055"/>
                <a:gd name="connsiteY336" fmla="*/ 213172 h 1509195"/>
                <a:gd name="connsiteX337" fmla="*/ 150180 w 2457055"/>
                <a:gd name="connsiteY337" fmla="*/ 207411 h 1509195"/>
                <a:gd name="connsiteX338" fmla="*/ 144433 w 2457055"/>
                <a:gd name="connsiteY338" fmla="*/ 187246 h 1509195"/>
                <a:gd name="connsiteX339" fmla="*/ 101329 w 2457055"/>
                <a:gd name="connsiteY339" fmla="*/ 184365 h 1509195"/>
                <a:gd name="connsiteX340" fmla="*/ 63971 w 2457055"/>
                <a:gd name="connsiteY340" fmla="*/ 144035 h 1509195"/>
                <a:gd name="connsiteX341" fmla="*/ 35235 w 2457055"/>
                <a:gd name="connsiteY341" fmla="*/ 126751 h 1509195"/>
                <a:gd name="connsiteX342" fmla="*/ 43856 w 2457055"/>
                <a:gd name="connsiteY342" fmla="*/ 109467 h 1509195"/>
                <a:gd name="connsiteX343" fmla="*/ 104202 w 2457055"/>
                <a:gd name="connsiteY343" fmla="*/ 97944 h 1509195"/>
                <a:gd name="connsiteX344" fmla="*/ 112823 w 2457055"/>
                <a:gd name="connsiteY344" fmla="*/ 72018 h 1509195"/>
                <a:gd name="connsiteX345" fmla="*/ 141559 w 2457055"/>
                <a:gd name="connsiteY345" fmla="*/ 48972 h 1509195"/>
                <a:gd name="connsiteX346" fmla="*/ 178917 w 2457055"/>
                <a:gd name="connsiteY346" fmla="*/ 43211 h 1509195"/>
                <a:gd name="connsiteX347" fmla="*/ 196159 w 2457055"/>
                <a:gd name="connsiteY347" fmla="*/ 43211 h 1509195"/>
                <a:gd name="connsiteX348" fmla="*/ 190411 w 2457055"/>
                <a:gd name="connsiteY348" fmla="*/ 31688 h 1509195"/>
                <a:gd name="connsiteX349" fmla="*/ 213400 w 2457055"/>
                <a:gd name="connsiteY349" fmla="*/ 25926 h 1509195"/>
                <a:gd name="connsiteX350" fmla="*/ 250758 w 2457055"/>
                <a:gd name="connsiteY350" fmla="*/ 17284 h 1509195"/>
                <a:gd name="connsiteX351" fmla="*/ 276620 w 2457055"/>
                <a:gd name="connsiteY351" fmla="*/ 0 h 150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Lst>
              <a:rect l="l" t="t" r="r" b="b"/>
              <a:pathLst>
                <a:path w="2457055" h="1509195">
                  <a:moveTo>
                    <a:pt x="1772175" y="816496"/>
                  </a:moveTo>
                  <a:cubicBezTo>
                    <a:pt x="1773253" y="815687"/>
                    <a:pt x="1774510" y="815687"/>
                    <a:pt x="1775947" y="817126"/>
                  </a:cubicBezTo>
                  <a:cubicBezTo>
                    <a:pt x="1784569" y="822880"/>
                    <a:pt x="1778821" y="831512"/>
                    <a:pt x="1787443" y="837267"/>
                  </a:cubicBezTo>
                  <a:cubicBezTo>
                    <a:pt x="1796064" y="840144"/>
                    <a:pt x="1801812" y="845898"/>
                    <a:pt x="1807560" y="843021"/>
                  </a:cubicBezTo>
                  <a:cubicBezTo>
                    <a:pt x="1813308" y="840144"/>
                    <a:pt x="1821929" y="834389"/>
                    <a:pt x="1830551" y="843021"/>
                  </a:cubicBezTo>
                  <a:cubicBezTo>
                    <a:pt x="1839172" y="854530"/>
                    <a:pt x="1844920" y="845898"/>
                    <a:pt x="1850668" y="851653"/>
                  </a:cubicBezTo>
                  <a:cubicBezTo>
                    <a:pt x="1856416" y="857408"/>
                    <a:pt x="1865037" y="863162"/>
                    <a:pt x="1870785" y="854530"/>
                  </a:cubicBezTo>
                  <a:cubicBezTo>
                    <a:pt x="1876533" y="848776"/>
                    <a:pt x="1896650" y="857408"/>
                    <a:pt x="1905272" y="860285"/>
                  </a:cubicBezTo>
                  <a:cubicBezTo>
                    <a:pt x="1902398" y="863162"/>
                    <a:pt x="1896650" y="866039"/>
                    <a:pt x="1893776" y="866039"/>
                  </a:cubicBezTo>
                  <a:cubicBezTo>
                    <a:pt x="1873659" y="863162"/>
                    <a:pt x="1836299" y="886180"/>
                    <a:pt x="1844920" y="894812"/>
                  </a:cubicBezTo>
                  <a:cubicBezTo>
                    <a:pt x="1853542" y="903444"/>
                    <a:pt x="1865037" y="891935"/>
                    <a:pt x="1876533" y="900567"/>
                  </a:cubicBezTo>
                  <a:cubicBezTo>
                    <a:pt x="1888028" y="912076"/>
                    <a:pt x="1913893" y="889058"/>
                    <a:pt x="1931136" y="877548"/>
                  </a:cubicBezTo>
                  <a:cubicBezTo>
                    <a:pt x="1948380" y="868917"/>
                    <a:pt x="1928263" y="891935"/>
                    <a:pt x="1939758" y="891935"/>
                  </a:cubicBezTo>
                  <a:cubicBezTo>
                    <a:pt x="1951254" y="891935"/>
                    <a:pt x="1945506" y="900567"/>
                    <a:pt x="1957001" y="906321"/>
                  </a:cubicBezTo>
                  <a:cubicBezTo>
                    <a:pt x="1971371" y="912076"/>
                    <a:pt x="1985740" y="897689"/>
                    <a:pt x="2002983" y="897689"/>
                  </a:cubicBezTo>
                  <a:cubicBezTo>
                    <a:pt x="2017353" y="897689"/>
                    <a:pt x="2017353" y="914953"/>
                    <a:pt x="2025974" y="909198"/>
                  </a:cubicBezTo>
                  <a:cubicBezTo>
                    <a:pt x="2025974" y="906321"/>
                    <a:pt x="2025974" y="906321"/>
                    <a:pt x="2028848" y="903444"/>
                  </a:cubicBezTo>
                  <a:cubicBezTo>
                    <a:pt x="2031722" y="906321"/>
                    <a:pt x="2037470" y="909198"/>
                    <a:pt x="2040344" y="914953"/>
                  </a:cubicBezTo>
                  <a:cubicBezTo>
                    <a:pt x="2040344" y="914953"/>
                    <a:pt x="2037470" y="914953"/>
                    <a:pt x="2037470" y="917830"/>
                  </a:cubicBezTo>
                  <a:cubicBezTo>
                    <a:pt x="2037470" y="923585"/>
                    <a:pt x="2011605" y="920708"/>
                    <a:pt x="1988614" y="926462"/>
                  </a:cubicBezTo>
                  <a:cubicBezTo>
                    <a:pt x="1965623" y="932217"/>
                    <a:pt x="1942632" y="958112"/>
                    <a:pt x="1951254" y="958112"/>
                  </a:cubicBezTo>
                  <a:cubicBezTo>
                    <a:pt x="1962749" y="958112"/>
                    <a:pt x="1951254" y="978253"/>
                    <a:pt x="1945506" y="998394"/>
                  </a:cubicBezTo>
                  <a:cubicBezTo>
                    <a:pt x="1939758" y="1030044"/>
                    <a:pt x="1948380" y="1055939"/>
                    <a:pt x="1965623" y="1044430"/>
                  </a:cubicBezTo>
                  <a:cubicBezTo>
                    <a:pt x="1979992" y="1035799"/>
                    <a:pt x="1985740" y="1027167"/>
                    <a:pt x="1982866" y="1009903"/>
                  </a:cubicBezTo>
                  <a:cubicBezTo>
                    <a:pt x="1977118" y="992639"/>
                    <a:pt x="1982866" y="969621"/>
                    <a:pt x="1988614" y="958112"/>
                  </a:cubicBezTo>
                  <a:cubicBezTo>
                    <a:pt x="1994362" y="946603"/>
                    <a:pt x="2008731" y="955235"/>
                    <a:pt x="2014479" y="940848"/>
                  </a:cubicBezTo>
                  <a:cubicBezTo>
                    <a:pt x="2017353" y="926462"/>
                    <a:pt x="2037470" y="926462"/>
                    <a:pt x="2051839" y="943726"/>
                  </a:cubicBezTo>
                  <a:cubicBezTo>
                    <a:pt x="2063335" y="963867"/>
                    <a:pt x="2043217" y="975376"/>
                    <a:pt x="2040344" y="989762"/>
                  </a:cubicBezTo>
                  <a:cubicBezTo>
                    <a:pt x="2037470" y="1001271"/>
                    <a:pt x="2054713" y="981130"/>
                    <a:pt x="2066208" y="984008"/>
                  </a:cubicBezTo>
                  <a:cubicBezTo>
                    <a:pt x="2080578" y="989762"/>
                    <a:pt x="2069082" y="1012780"/>
                    <a:pt x="2074830" y="1015658"/>
                  </a:cubicBezTo>
                  <a:cubicBezTo>
                    <a:pt x="2074830" y="1021412"/>
                    <a:pt x="2074830" y="1030044"/>
                    <a:pt x="2080578" y="1032921"/>
                  </a:cubicBezTo>
                  <a:cubicBezTo>
                    <a:pt x="2074830" y="1038676"/>
                    <a:pt x="2071956" y="1038676"/>
                    <a:pt x="2069082" y="1035799"/>
                  </a:cubicBezTo>
                  <a:cubicBezTo>
                    <a:pt x="2066208" y="1030044"/>
                    <a:pt x="2051839" y="1027167"/>
                    <a:pt x="2051839" y="1041553"/>
                  </a:cubicBezTo>
                  <a:cubicBezTo>
                    <a:pt x="2051839" y="1058817"/>
                    <a:pt x="2080578" y="1064571"/>
                    <a:pt x="2100695" y="1053062"/>
                  </a:cubicBezTo>
                  <a:cubicBezTo>
                    <a:pt x="2117938" y="1044430"/>
                    <a:pt x="2152425" y="1027167"/>
                    <a:pt x="2155299" y="1018535"/>
                  </a:cubicBezTo>
                  <a:cubicBezTo>
                    <a:pt x="2158172" y="1015658"/>
                    <a:pt x="2161046" y="1015658"/>
                    <a:pt x="2163920" y="1012780"/>
                  </a:cubicBezTo>
                  <a:cubicBezTo>
                    <a:pt x="2163920" y="1009903"/>
                    <a:pt x="2161046" y="1007026"/>
                    <a:pt x="2161046" y="1004149"/>
                  </a:cubicBezTo>
                  <a:cubicBezTo>
                    <a:pt x="2166794" y="1001271"/>
                    <a:pt x="2172542" y="1001271"/>
                    <a:pt x="2181163" y="1001271"/>
                  </a:cubicBezTo>
                  <a:cubicBezTo>
                    <a:pt x="2207028" y="1001271"/>
                    <a:pt x="2235767" y="992639"/>
                    <a:pt x="2227145" y="978253"/>
                  </a:cubicBezTo>
                  <a:cubicBezTo>
                    <a:pt x="2227145" y="978253"/>
                    <a:pt x="2227145" y="978253"/>
                    <a:pt x="2227145" y="975376"/>
                  </a:cubicBezTo>
                  <a:cubicBezTo>
                    <a:pt x="2235767" y="966744"/>
                    <a:pt x="2255884" y="952358"/>
                    <a:pt x="2258758" y="952358"/>
                  </a:cubicBezTo>
                  <a:cubicBezTo>
                    <a:pt x="2264506" y="952358"/>
                    <a:pt x="2342100" y="952358"/>
                    <a:pt x="2342100" y="952358"/>
                  </a:cubicBezTo>
                  <a:cubicBezTo>
                    <a:pt x="2342100" y="952358"/>
                    <a:pt x="2367965" y="935094"/>
                    <a:pt x="2373713" y="920708"/>
                  </a:cubicBezTo>
                  <a:cubicBezTo>
                    <a:pt x="2376587" y="903444"/>
                    <a:pt x="2393830" y="868917"/>
                    <a:pt x="2402452" y="877548"/>
                  </a:cubicBezTo>
                  <a:cubicBezTo>
                    <a:pt x="2413947" y="883303"/>
                    <a:pt x="2434064" y="877548"/>
                    <a:pt x="2434064" y="886180"/>
                  </a:cubicBezTo>
                  <a:cubicBezTo>
                    <a:pt x="2436938" y="891935"/>
                    <a:pt x="2428316" y="917830"/>
                    <a:pt x="2457055" y="952358"/>
                  </a:cubicBezTo>
                  <a:cubicBezTo>
                    <a:pt x="2448434" y="958112"/>
                    <a:pt x="2442686" y="963867"/>
                    <a:pt x="2436938" y="966744"/>
                  </a:cubicBezTo>
                  <a:cubicBezTo>
                    <a:pt x="2425443" y="978253"/>
                    <a:pt x="2413947" y="958112"/>
                    <a:pt x="2408199" y="966744"/>
                  </a:cubicBezTo>
                  <a:cubicBezTo>
                    <a:pt x="2399578" y="972499"/>
                    <a:pt x="2399578" y="984008"/>
                    <a:pt x="2390956" y="984008"/>
                  </a:cubicBezTo>
                  <a:cubicBezTo>
                    <a:pt x="2382334" y="984008"/>
                    <a:pt x="2385208" y="989762"/>
                    <a:pt x="2376587" y="992639"/>
                  </a:cubicBezTo>
                  <a:cubicBezTo>
                    <a:pt x="2365091" y="995517"/>
                    <a:pt x="2356470" y="1012780"/>
                    <a:pt x="2359343" y="1018535"/>
                  </a:cubicBezTo>
                  <a:cubicBezTo>
                    <a:pt x="2362217" y="1024289"/>
                    <a:pt x="2347848" y="1030044"/>
                    <a:pt x="2356470" y="1030044"/>
                  </a:cubicBezTo>
                  <a:cubicBezTo>
                    <a:pt x="2365091" y="1032921"/>
                    <a:pt x="2370839" y="1044430"/>
                    <a:pt x="2362217" y="1050185"/>
                  </a:cubicBezTo>
                  <a:cubicBezTo>
                    <a:pt x="2356470" y="1053062"/>
                    <a:pt x="2347848" y="1055939"/>
                    <a:pt x="2342100" y="1047308"/>
                  </a:cubicBezTo>
                  <a:cubicBezTo>
                    <a:pt x="2336353" y="1041553"/>
                    <a:pt x="2344974" y="1058817"/>
                    <a:pt x="2330605" y="1058817"/>
                  </a:cubicBezTo>
                  <a:cubicBezTo>
                    <a:pt x="2319109" y="1058817"/>
                    <a:pt x="2293244" y="1064571"/>
                    <a:pt x="2293244" y="1070326"/>
                  </a:cubicBezTo>
                  <a:cubicBezTo>
                    <a:pt x="2293244" y="1076080"/>
                    <a:pt x="2333479" y="1061694"/>
                    <a:pt x="2327731" y="1073203"/>
                  </a:cubicBezTo>
                  <a:cubicBezTo>
                    <a:pt x="2327731" y="1076080"/>
                    <a:pt x="2304740" y="1081835"/>
                    <a:pt x="2293244" y="1081835"/>
                  </a:cubicBezTo>
                  <a:cubicBezTo>
                    <a:pt x="2281749" y="1081835"/>
                    <a:pt x="2273127" y="1084712"/>
                    <a:pt x="2281749" y="1087590"/>
                  </a:cubicBezTo>
                  <a:cubicBezTo>
                    <a:pt x="2287497" y="1093344"/>
                    <a:pt x="2276001" y="1107730"/>
                    <a:pt x="2267380" y="1119240"/>
                  </a:cubicBezTo>
                  <a:cubicBezTo>
                    <a:pt x="2258758" y="1127871"/>
                    <a:pt x="2255884" y="1127871"/>
                    <a:pt x="2250136" y="1119240"/>
                  </a:cubicBezTo>
                  <a:cubicBezTo>
                    <a:pt x="2244389" y="1113485"/>
                    <a:pt x="2244389" y="1127871"/>
                    <a:pt x="2250136" y="1130749"/>
                  </a:cubicBezTo>
                  <a:cubicBezTo>
                    <a:pt x="2255884" y="1130749"/>
                    <a:pt x="2253010" y="1145135"/>
                    <a:pt x="2244389" y="1162399"/>
                  </a:cubicBezTo>
                  <a:cubicBezTo>
                    <a:pt x="2238641" y="1176785"/>
                    <a:pt x="2232893" y="1179662"/>
                    <a:pt x="2235767" y="1168153"/>
                  </a:cubicBezTo>
                  <a:cubicBezTo>
                    <a:pt x="2238641" y="1156644"/>
                    <a:pt x="2235767" y="1148012"/>
                    <a:pt x="2227145" y="1139380"/>
                  </a:cubicBezTo>
                  <a:cubicBezTo>
                    <a:pt x="2221398" y="1130749"/>
                    <a:pt x="2227145" y="1122117"/>
                    <a:pt x="2230019" y="1116362"/>
                  </a:cubicBezTo>
                  <a:cubicBezTo>
                    <a:pt x="2232893" y="1110608"/>
                    <a:pt x="2224271" y="1110608"/>
                    <a:pt x="2221398" y="1116362"/>
                  </a:cubicBezTo>
                  <a:cubicBezTo>
                    <a:pt x="2218524" y="1122117"/>
                    <a:pt x="2224271" y="1145135"/>
                    <a:pt x="2218524" y="1148012"/>
                  </a:cubicBezTo>
                  <a:cubicBezTo>
                    <a:pt x="2212776" y="1148012"/>
                    <a:pt x="2201280" y="1150890"/>
                    <a:pt x="2209902" y="1156644"/>
                  </a:cubicBezTo>
                  <a:cubicBezTo>
                    <a:pt x="2215650" y="1162399"/>
                    <a:pt x="2230019" y="1171030"/>
                    <a:pt x="2224271" y="1176785"/>
                  </a:cubicBezTo>
                  <a:cubicBezTo>
                    <a:pt x="2218524" y="1182540"/>
                    <a:pt x="2215650" y="1188294"/>
                    <a:pt x="2224271" y="1188294"/>
                  </a:cubicBezTo>
                  <a:cubicBezTo>
                    <a:pt x="2235767" y="1188294"/>
                    <a:pt x="2241515" y="1202680"/>
                    <a:pt x="2232893" y="1205558"/>
                  </a:cubicBezTo>
                  <a:cubicBezTo>
                    <a:pt x="2227145" y="1208435"/>
                    <a:pt x="2230019" y="1211312"/>
                    <a:pt x="2241515" y="1214190"/>
                  </a:cubicBezTo>
                  <a:cubicBezTo>
                    <a:pt x="2253010" y="1214190"/>
                    <a:pt x="2241515" y="1222821"/>
                    <a:pt x="2235767" y="1228576"/>
                  </a:cubicBezTo>
                  <a:cubicBezTo>
                    <a:pt x="2230019" y="1231453"/>
                    <a:pt x="2221398" y="1231453"/>
                    <a:pt x="2218524" y="1225699"/>
                  </a:cubicBezTo>
                  <a:cubicBezTo>
                    <a:pt x="2215650" y="1222821"/>
                    <a:pt x="2209902" y="1228576"/>
                    <a:pt x="2212776" y="1234331"/>
                  </a:cubicBezTo>
                  <a:cubicBezTo>
                    <a:pt x="2215650" y="1242962"/>
                    <a:pt x="2224271" y="1248717"/>
                    <a:pt x="2209902" y="1251594"/>
                  </a:cubicBezTo>
                  <a:cubicBezTo>
                    <a:pt x="2195533" y="1254471"/>
                    <a:pt x="2186911" y="1263103"/>
                    <a:pt x="2184037" y="1268858"/>
                  </a:cubicBezTo>
                  <a:cubicBezTo>
                    <a:pt x="2184037" y="1274612"/>
                    <a:pt x="2175416" y="1274612"/>
                    <a:pt x="2169668" y="1274612"/>
                  </a:cubicBezTo>
                  <a:cubicBezTo>
                    <a:pt x="2163920" y="1274612"/>
                    <a:pt x="2152425" y="1286121"/>
                    <a:pt x="2149551" y="1294753"/>
                  </a:cubicBezTo>
                  <a:cubicBezTo>
                    <a:pt x="2149551" y="1303385"/>
                    <a:pt x="2138055" y="1297631"/>
                    <a:pt x="2129434" y="1306262"/>
                  </a:cubicBezTo>
                  <a:cubicBezTo>
                    <a:pt x="2120812" y="1314894"/>
                    <a:pt x="2100695" y="1340790"/>
                    <a:pt x="2100695" y="1355176"/>
                  </a:cubicBezTo>
                  <a:cubicBezTo>
                    <a:pt x="2100695" y="1372440"/>
                    <a:pt x="2106443" y="1392581"/>
                    <a:pt x="2115064" y="1404090"/>
                  </a:cubicBezTo>
                  <a:cubicBezTo>
                    <a:pt x="2123686" y="1415599"/>
                    <a:pt x="2115064" y="1418476"/>
                    <a:pt x="2120812" y="1427108"/>
                  </a:cubicBezTo>
                  <a:cubicBezTo>
                    <a:pt x="2126560" y="1435740"/>
                    <a:pt x="2135181" y="1467390"/>
                    <a:pt x="2135181" y="1476022"/>
                  </a:cubicBezTo>
                  <a:cubicBezTo>
                    <a:pt x="2132308" y="1484653"/>
                    <a:pt x="2123686" y="1496163"/>
                    <a:pt x="2123686" y="1504794"/>
                  </a:cubicBezTo>
                  <a:cubicBezTo>
                    <a:pt x="2123686" y="1513426"/>
                    <a:pt x="2106443" y="1507672"/>
                    <a:pt x="2106443" y="1501917"/>
                  </a:cubicBezTo>
                  <a:cubicBezTo>
                    <a:pt x="2103569" y="1496163"/>
                    <a:pt x="2097821" y="1481776"/>
                    <a:pt x="2089199" y="1478899"/>
                  </a:cubicBezTo>
                  <a:cubicBezTo>
                    <a:pt x="2080578" y="1478899"/>
                    <a:pt x="2089199" y="1461635"/>
                    <a:pt x="2077704" y="1455881"/>
                  </a:cubicBezTo>
                  <a:cubicBezTo>
                    <a:pt x="2069082" y="1447249"/>
                    <a:pt x="2074830" y="1438617"/>
                    <a:pt x="2069082" y="1429985"/>
                  </a:cubicBezTo>
                  <a:cubicBezTo>
                    <a:pt x="2063335" y="1424231"/>
                    <a:pt x="2077704" y="1412722"/>
                    <a:pt x="2069082" y="1404090"/>
                  </a:cubicBezTo>
                  <a:cubicBezTo>
                    <a:pt x="2060461" y="1395458"/>
                    <a:pt x="2051839" y="1383949"/>
                    <a:pt x="2043217" y="1375317"/>
                  </a:cubicBezTo>
                  <a:cubicBezTo>
                    <a:pt x="2037470" y="1369562"/>
                    <a:pt x="2028848" y="1378194"/>
                    <a:pt x="2023100" y="1383949"/>
                  </a:cubicBezTo>
                  <a:cubicBezTo>
                    <a:pt x="2014479" y="1389703"/>
                    <a:pt x="2005857" y="1386826"/>
                    <a:pt x="2005857" y="1381072"/>
                  </a:cubicBezTo>
                  <a:cubicBezTo>
                    <a:pt x="2002983" y="1375317"/>
                    <a:pt x="1994362" y="1363808"/>
                    <a:pt x="1982866" y="1363808"/>
                  </a:cubicBezTo>
                  <a:cubicBezTo>
                    <a:pt x="1971371" y="1363808"/>
                    <a:pt x="1951254" y="1375317"/>
                    <a:pt x="1951254" y="1369562"/>
                  </a:cubicBezTo>
                  <a:cubicBezTo>
                    <a:pt x="1951254" y="1363808"/>
                    <a:pt x="1945506" y="1355176"/>
                    <a:pt x="1939758" y="1363808"/>
                  </a:cubicBezTo>
                  <a:cubicBezTo>
                    <a:pt x="1936884" y="1369562"/>
                    <a:pt x="1936884" y="1366685"/>
                    <a:pt x="1922515" y="1366685"/>
                  </a:cubicBezTo>
                  <a:cubicBezTo>
                    <a:pt x="1911019" y="1366685"/>
                    <a:pt x="1896650" y="1372440"/>
                    <a:pt x="1902398" y="1378194"/>
                  </a:cubicBezTo>
                  <a:cubicBezTo>
                    <a:pt x="1908145" y="1381072"/>
                    <a:pt x="1899524" y="1383949"/>
                    <a:pt x="1908145" y="1389703"/>
                  </a:cubicBezTo>
                  <a:cubicBezTo>
                    <a:pt x="1913893" y="1395458"/>
                    <a:pt x="1922515" y="1404090"/>
                    <a:pt x="1913893" y="1404090"/>
                  </a:cubicBezTo>
                  <a:cubicBezTo>
                    <a:pt x="1902398" y="1401212"/>
                    <a:pt x="1890902" y="1381072"/>
                    <a:pt x="1890902" y="1386826"/>
                  </a:cubicBezTo>
                  <a:cubicBezTo>
                    <a:pt x="1890902" y="1395458"/>
                    <a:pt x="1890902" y="1395458"/>
                    <a:pt x="1879407" y="1395458"/>
                  </a:cubicBezTo>
                  <a:cubicBezTo>
                    <a:pt x="1870785" y="1395458"/>
                    <a:pt x="1867911" y="1398335"/>
                    <a:pt x="1859290" y="1389703"/>
                  </a:cubicBezTo>
                  <a:cubicBezTo>
                    <a:pt x="1853542" y="1383949"/>
                    <a:pt x="1844920" y="1375317"/>
                    <a:pt x="1844920" y="1383949"/>
                  </a:cubicBezTo>
                  <a:cubicBezTo>
                    <a:pt x="1842046" y="1389703"/>
                    <a:pt x="1827677" y="1389703"/>
                    <a:pt x="1824803" y="1381072"/>
                  </a:cubicBezTo>
                  <a:cubicBezTo>
                    <a:pt x="1819055" y="1375317"/>
                    <a:pt x="1813308" y="1375317"/>
                    <a:pt x="1813308" y="1378194"/>
                  </a:cubicBezTo>
                  <a:cubicBezTo>
                    <a:pt x="1813308" y="1383949"/>
                    <a:pt x="1807560" y="1381072"/>
                    <a:pt x="1798938" y="1378194"/>
                  </a:cubicBezTo>
                  <a:cubicBezTo>
                    <a:pt x="1793191" y="1375317"/>
                    <a:pt x="1796064" y="1389703"/>
                    <a:pt x="1784569" y="1386826"/>
                  </a:cubicBezTo>
                  <a:cubicBezTo>
                    <a:pt x="1775947" y="1386826"/>
                    <a:pt x="1773073" y="1386826"/>
                    <a:pt x="1773073" y="1392581"/>
                  </a:cubicBezTo>
                  <a:cubicBezTo>
                    <a:pt x="1773073" y="1398335"/>
                    <a:pt x="1758704" y="1412722"/>
                    <a:pt x="1750082" y="1412722"/>
                  </a:cubicBezTo>
                  <a:cubicBezTo>
                    <a:pt x="1741461" y="1412722"/>
                    <a:pt x="1735713" y="1412722"/>
                    <a:pt x="1735713" y="1418476"/>
                  </a:cubicBezTo>
                  <a:cubicBezTo>
                    <a:pt x="1735713" y="1424231"/>
                    <a:pt x="1724218" y="1429985"/>
                    <a:pt x="1718470" y="1432862"/>
                  </a:cubicBezTo>
                  <a:cubicBezTo>
                    <a:pt x="1709848" y="1438617"/>
                    <a:pt x="1724218" y="1447249"/>
                    <a:pt x="1712722" y="1455881"/>
                  </a:cubicBezTo>
                  <a:cubicBezTo>
                    <a:pt x="1701227" y="1464512"/>
                    <a:pt x="1718470" y="1467390"/>
                    <a:pt x="1718470" y="1487531"/>
                  </a:cubicBezTo>
                  <a:cubicBezTo>
                    <a:pt x="1715596" y="1484653"/>
                    <a:pt x="1709848" y="1484653"/>
                    <a:pt x="1709848" y="1484653"/>
                  </a:cubicBezTo>
                  <a:cubicBezTo>
                    <a:pt x="1698353" y="1484653"/>
                    <a:pt x="1678236" y="1473144"/>
                    <a:pt x="1675362" y="1473144"/>
                  </a:cubicBezTo>
                  <a:cubicBezTo>
                    <a:pt x="1669614" y="1473144"/>
                    <a:pt x="1672488" y="1461635"/>
                    <a:pt x="1666740" y="1455881"/>
                  </a:cubicBezTo>
                  <a:cubicBezTo>
                    <a:pt x="1663866" y="1453003"/>
                    <a:pt x="1666740" y="1441494"/>
                    <a:pt x="1660992" y="1438617"/>
                  </a:cubicBezTo>
                  <a:cubicBezTo>
                    <a:pt x="1658118" y="1435740"/>
                    <a:pt x="1643749" y="1421353"/>
                    <a:pt x="1638001" y="1406967"/>
                  </a:cubicBezTo>
                  <a:cubicBezTo>
                    <a:pt x="1635127" y="1389703"/>
                    <a:pt x="1606389" y="1381072"/>
                    <a:pt x="1594893" y="1381072"/>
                  </a:cubicBezTo>
                  <a:cubicBezTo>
                    <a:pt x="1586272" y="1381072"/>
                    <a:pt x="1580524" y="1401212"/>
                    <a:pt x="1577650" y="1404090"/>
                  </a:cubicBezTo>
                  <a:cubicBezTo>
                    <a:pt x="1574776" y="1404090"/>
                    <a:pt x="1554659" y="1392581"/>
                    <a:pt x="1548911" y="1389703"/>
                  </a:cubicBezTo>
                  <a:cubicBezTo>
                    <a:pt x="1543164" y="1386826"/>
                    <a:pt x="1540290" y="1381072"/>
                    <a:pt x="1540290" y="1372440"/>
                  </a:cubicBezTo>
                  <a:cubicBezTo>
                    <a:pt x="1540290" y="1366685"/>
                    <a:pt x="1528794" y="1355176"/>
                    <a:pt x="1525920" y="1355176"/>
                  </a:cubicBezTo>
                  <a:cubicBezTo>
                    <a:pt x="1520173" y="1352299"/>
                    <a:pt x="1497182" y="1329281"/>
                    <a:pt x="1497182" y="1329281"/>
                  </a:cubicBezTo>
                  <a:cubicBezTo>
                    <a:pt x="1497182" y="1329281"/>
                    <a:pt x="1497182" y="1329281"/>
                    <a:pt x="1459821" y="1329281"/>
                  </a:cubicBezTo>
                  <a:cubicBezTo>
                    <a:pt x="1459821" y="1329281"/>
                    <a:pt x="1459821" y="1329281"/>
                    <a:pt x="1451200" y="1340790"/>
                  </a:cubicBezTo>
                  <a:cubicBezTo>
                    <a:pt x="1451200" y="1340790"/>
                    <a:pt x="1451200" y="1340790"/>
                    <a:pt x="1382227" y="1340790"/>
                  </a:cubicBezTo>
                  <a:cubicBezTo>
                    <a:pt x="1382227" y="1340790"/>
                    <a:pt x="1330497" y="1320649"/>
                    <a:pt x="1319001" y="1317771"/>
                  </a:cubicBezTo>
                  <a:cubicBezTo>
                    <a:pt x="1310380" y="1317771"/>
                    <a:pt x="1293137" y="1306262"/>
                    <a:pt x="1293137" y="1306262"/>
                  </a:cubicBezTo>
                  <a:cubicBezTo>
                    <a:pt x="1293137" y="1306262"/>
                    <a:pt x="1293137" y="1306262"/>
                    <a:pt x="1238533" y="1312017"/>
                  </a:cubicBezTo>
                  <a:cubicBezTo>
                    <a:pt x="1235659" y="1306262"/>
                    <a:pt x="1232785" y="1300508"/>
                    <a:pt x="1232785" y="1297631"/>
                  </a:cubicBezTo>
                  <a:cubicBezTo>
                    <a:pt x="1229911" y="1286121"/>
                    <a:pt x="1215542" y="1271735"/>
                    <a:pt x="1209794" y="1268858"/>
                  </a:cubicBezTo>
                  <a:cubicBezTo>
                    <a:pt x="1204047" y="1268858"/>
                    <a:pt x="1198299" y="1271735"/>
                    <a:pt x="1189677" y="1265981"/>
                  </a:cubicBezTo>
                  <a:cubicBezTo>
                    <a:pt x="1178182" y="1260226"/>
                    <a:pt x="1169560" y="1254471"/>
                    <a:pt x="1158065" y="1254471"/>
                  </a:cubicBezTo>
                  <a:cubicBezTo>
                    <a:pt x="1149443" y="1254471"/>
                    <a:pt x="1160938" y="1242962"/>
                    <a:pt x="1146569" y="1231453"/>
                  </a:cubicBezTo>
                  <a:cubicBezTo>
                    <a:pt x="1132200" y="1217067"/>
                    <a:pt x="1120704" y="1208435"/>
                    <a:pt x="1120704" y="1202680"/>
                  </a:cubicBezTo>
                  <a:cubicBezTo>
                    <a:pt x="1120704" y="1196926"/>
                    <a:pt x="1126452" y="1188294"/>
                    <a:pt x="1117830" y="1185417"/>
                  </a:cubicBezTo>
                  <a:cubicBezTo>
                    <a:pt x="1109209" y="1179662"/>
                    <a:pt x="1109209" y="1179662"/>
                    <a:pt x="1109209" y="1168153"/>
                  </a:cubicBezTo>
                  <a:cubicBezTo>
                    <a:pt x="1109209" y="1159521"/>
                    <a:pt x="1103461" y="1165276"/>
                    <a:pt x="1097713" y="1156644"/>
                  </a:cubicBezTo>
                  <a:cubicBezTo>
                    <a:pt x="1091965" y="1145135"/>
                    <a:pt x="1086218" y="1139380"/>
                    <a:pt x="1077596" y="1136503"/>
                  </a:cubicBezTo>
                  <a:cubicBezTo>
                    <a:pt x="1071848" y="1130749"/>
                    <a:pt x="1077596" y="1113485"/>
                    <a:pt x="1071848" y="1104853"/>
                  </a:cubicBezTo>
                  <a:cubicBezTo>
                    <a:pt x="1066101" y="1093344"/>
                    <a:pt x="1063227" y="1084712"/>
                    <a:pt x="1068974" y="1073203"/>
                  </a:cubicBezTo>
                  <a:cubicBezTo>
                    <a:pt x="1071848" y="1058817"/>
                    <a:pt x="1066101" y="1044430"/>
                    <a:pt x="1060353" y="1032921"/>
                  </a:cubicBezTo>
                  <a:cubicBezTo>
                    <a:pt x="1051731" y="1021412"/>
                    <a:pt x="1066101" y="1004149"/>
                    <a:pt x="1066101" y="995517"/>
                  </a:cubicBezTo>
                  <a:cubicBezTo>
                    <a:pt x="1068974" y="984008"/>
                    <a:pt x="1068974" y="952358"/>
                    <a:pt x="1068974" y="935094"/>
                  </a:cubicBezTo>
                  <a:cubicBezTo>
                    <a:pt x="1071848" y="917830"/>
                    <a:pt x="1068974" y="912076"/>
                    <a:pt x="1074722" y="912076"/>
                  </a:cubicBezTo>
                  <a:cubicBezTo>
                    <a:pt x="1083344" y="914953"/>
                    <a:pt x="1083344" y="909198"/>
                    <a:pt x="1074722" y="906321"/>
                  </a:cubicBezTo>
                  <a:cubicBezTo>
                    <a:pt x="1066101" y="900567"/>
                    <a:pt x="1071848" y="894812"/>
                    <a:pt x="1063227" y="883303"/>
                  </a:cubicBezTo>
                  <a:cubicBezTo>
                    <a:pt x="1054605" y="871794"/>
                    <a:pt x="1051731" y="857408"/>
                    <a:pt x="1051731" y="851653"/>
                  </a:cubicBezTo>
                  <a:cubicBezTo>
                    <a:pt x="1051731" y="848776"/>
                    <a:pt x="1051731" y="848776"/>
                    <a:pt x="1051731" y="848776"/>
                  </a:cubicBezTo>
                  <a:cubicBezTo>
                    <a:pt x="1066101" y="851653"/>
                    <a:pt x="1077596" y="851653"/>
                    <a:pt x="1089092" y="848776"/>
                  </a:cubicBezTo>
                  <a:cubicBezTo>
                    <a:pt x="1089092" y="854530"/>
                    <a:pt x="1091965" y="857408"/>
                    <a:pt x="1094839" y="857408"/>
                  </a:cubicBezTo>
                  <a:cubicBezTo>
                    <a:pt x="1100587" y="857408"/>
                    <a:pt x="1103461" y="868917"/>
                    <a:pt x="1097713" y="871794"/>
                  </a:cubicBezTo>
                  <a:cubicBezTo>
                    <a:pt x="1091965" y="874671"/>
                    <a:pt x="1091965" y="886180"/>
                    <a:pt x="1100587" y="886180"/>
                  </a:cubicBezTo>
                  <a:cubicBezTo>
                    <a:pt x="1109209" y="886180"/>
                    <a:pt x="1112083" y="868917"/>
                    <a:pt x="1109209" y="860285"/>
                  </a:cubicBezTo>
                  <a:cubicBezTo>
                    <a:pt x="1106335" y="848776"/>
                    <a:pt x="1112083" y="843021"/>
                    <a:pt x="1103461" y="834389"/>
                  </a:cubicBezTo>
                  <a:cubicBezTo>
                    <a:pt x="1103461" y="834389"/>
                    <a:pt x="1103461" y="831512"/>
                    <a:pt x="1100587" y="831512"/>
                  </a:cubicBezTo>
                  <a:cubicBezTo>
                    <a:pt x="1100587" y="831512"/>
                    <a:pt x="1100587" y="831512"/>
                    <a:pt x="1767326" y="828635"/>
                  </a:cubicBezTo>
                  <a:cubicBezTo>
                    <a:pt x="1767326" y="828635"/>
                    <a:pt x="1768942" y="818924"/>
                    <a:pt x="1772175" y="816496"/>
                  </a:cubicBezTo>
                  <a:close/>
                  <a:moveTo>
                    <a:pt x="26828" y="670231"/>
                  </a:moveTo>
                  <a:cubicBezTo>
                    <a:pt x="32658" y="676062"/>
                    <a:pt x="26828" y="684807"/>
                    <a:pt x="15168" y="687722"/>
                  </a:cubicBezTo>
                  <a:cubicBezTo>
                    <a:pt x="3507" y="693552"/>
                    <a:pt x="20998" y="664401"/>
                    <a:pt x="26828" y="670231"/>
                  </a:cubicBezTo>
                  <a:close/>
                  <a:moveTo>
                    <a:pt x="94714" y="642054"/>
                  </a:moveTo>
                  <a:cubicBezTo>
                    <a:pt x="99298" y="640973"/>
                    <a:pt x="103793" y="640792"/>
                    <a:pt x="107389" y="642235"/>
                  </a:cubicBezTo>
                  <a:cubicBezTo>
                    <a:pt x="118896" y="645119"/>
                    <a:pt x="101636" y="650889"/>
                    <a:pt x="93005" y="650889"/>
                  </a:cubicBezTo>
                  <a:cubicBezTo>
                    <a:pt x="84375" y="650889"/>
                    <a:pt x="81499" y="659543"/>
                    <a:pt x="72868" y="656658"/>
                  </a:cubicBezTo>
                  <a:cubicBezTo>
                    <a:pt x="66396" y="656658"/>
                    <a:pt x="80959" y="645300"/>
                    <a:pt x="94714" y="642054"/>
                  </a:cubicBezTo>
                  <a:close/>
                  <a:moveTo>
                    <a:pt x="371702" y="512282"/>
                  </a:moveTo>
                  <a:cubicBezTo>
                    <a:pt x="374927" y="511569"/>
                    <a:pt x="377077" y="512995"/>
                    <a:pt x="377077" y="515847"/>
                  </a:cubicBezTo>
                  <a:cubicBezTo>
                    <a:pt x="377077" y="521550"/>
                    <a:pt x="388543" y="524402"/>
                    <a:pt x="382810" y="527254"/>
                  </a:cubicBezTo>
                  <a:cubicBezTo>
                    <a:pt x="377077" y="530105"/>
                    <a:pt x="365611" y="530105"/>
                    <a:pt x="365611" y="535809"/>
                  </a:cubicBezTo>
                  <a:cubicBezTo>
                    <a:pt x="365611" y="538661"/>
                    <a:pt x="379944" y="541512"/>
                    <a:pt x="374211" y="550067"/>
                  </a:cubicBezTo>
                  <a:cubicBezTo>
                    <a:pt x="368477" y="555771"/>
                    <a:pt x="348412" y="570030"/>
                    <a:pt x="342679" y="570030"/>
                  </a:cubicBezTo>
                  <a:cubicBezTo>
                    <a:pt x="336946" y="570030"/>
                    <a:pt x="336946" y="567178"/>
                    <a:pt x="331213" y="570030"/>
                  </a:cubicBezTo>
                  <a:cubicBezTo>
                    <a:pt x="322613" y="575733"/>
                    <a:pt x="316880" y="561474"/>
                    <a:pt x="319747" y="552919"/>
                  </a:cubicBezTo>
                  <a:cubicBezTo>
                    <a:pt x="322613" y="544364"/>
                    <a:pt x="336946" y="552919"/>
                    <a:pt x="336946" y="547216"/>
                  </a:cubicBezTo>
                  <a:cubicBezTo>
                    <a:pt x="339812" y="541512"/>
                    <a:pt x="348412" y="532957"/>
                    <a:pt x="359878" y="521550"/>
                  </a:cubicBezTo>
                  <a:cubicBezTo>
                    <a:pt x="364178" y="515847"/>
                    <a:pt x="368477" y="512995"/>
                    <a:pt x="371702" y="512282"/>
                  </a:cubicBezTo>
                  <a:close/>
                  <a:moveTo>
                    <a:pt x="23907" y="448441"/>
                  </a:moveTo>
                  <a:cubicBezTo>
                    <a:pt x="29316" y="446984"/>
                    <a:pt x="35086" y="447713"/>
                    <a:pt x="35086" y="452085"/>
                  </a:cubicBezTo>
                  <a:cubicBezTo>
                    <a:pt x="37970" y="460831"/>
                    <a:pt x="46624" y="446255"/>
                    <a:pt x="52394" y="452085"/>
                  </a:cubicBezTo>
                  <a:cubicBezTo>
                    <a:pt x="58163" y="457916"/>
                    <a:pt x="55278" y="466661"/>
                    <a:pt x="49509" y="469576"/>
                  </a:cubicBezTo>
                  <a:cubicBezTo>
                    <a:pt x="37970" y="472491"/>
                    <a:pt x="17778" y="466661"/>
                    <a:pt x="14893" y="457916"/>
                  </a:cubicBezTo>
                  <a:cubicBezTo>
                    <a:pt x="13451" y="453543"/>
                    <a:pt x="18499" y="449899"/>
                    <a:pt x="23907" y="448441"/>
                  </a:cubicBezTo>
                  <a:close/>
                  <a:moveTo>
                    <a:pt x="276620" y="0"/>
                  </a:moveTo>
                  <a:cubicBezTo>
                    <a:pt x="282368" y="2881"/>
                    <a:pt x="296736" y="5761"/>
                    <a:pt x="293862" y="11523"/>
                  </a:cubicBezTo>
                  <a:cubicBezTo>
                    <a:pt x="293862" y="14403"/>
                    <a:pt x="282368" y="17284"/>
                    <a:pt x="285241" y="20165"/>
                  </a:cubicBezTo>
                  <a:cubicBezTo>
                    <a:pt x="290988" y="25926"/>
                    <a:pt x="299609" y="23046"/>
                    <a:pt x="305357" y="17284"/>
                  </a:cubicBezTo>
                  <a:cubicBezTo>
                    <a:pt x="308230" y="11523"/>
                    <a:pt x="316851" y="8642"/>
                    <a:pt x="316851" y="14403"/>
                  </a:cubicBezTo>
                  <a:cubicBezTo>
                    <a:pt x="316851" y="20165"/>
                    <a:pt x="319725" y="25926"/>
                    <a:pt x="328346" y="23046"/>
                  </a:cubicBezTo>
                  <a:cubicBezTo>
                    <a:pt x="336967" y="23046"/>
                    <a:pt x="365703" y="14403"/>
                    <a:pt x="371450" y="23046"/>
                  </a:cubicBezTo>
                  <a:cubicBezTo>
                    <a:pt x="374324" y="31688"/>
                    <a:pt x="368577" y="37449"/>
                    <a:pt x="377197" y="37449"/>
                  </a:cubicBezTo>
                  <a:cubicBezTo>
                    <a:pt x="388692" y="34568"/>
                    <a:pt x="385818" y="46091"/>
                    <a:pt x="394439" y="43211"/>
                  </a:cubicBezTo>
                  <a:cubicBezTo>
                    <a:pt x="400187" y="40330"/>
                    <a:pt x="431797" y="34568"/>
                    <a:pt x="454786" y="37449"/>
                  </a:cubicBezTo>
                  <a:cubicBezTo>
                    <a:pt x="477775" y="43211"/>
                    <a:pt x="489269" y="57614"/>
                    <a:pt x="506511" y="54733"/>
                  </a:cubicBezTo>
                  <a:cubicBezTo>
                    <a:pt x="523753" y="51853"/>
                    <a:pt x="535247" y="54733"/>
                    <a:pt x="543868" y="60495"/>
                  </a:cubicBezTo>
                  <a:cubicBezTo>
                    <a:pt x="552489" y="63376"/>
                    <a:pt x="578352" y="60495"/>
                    <a:pt x="589846" y="57614"/>
                  </a:cubicBezTo>
                  <a:cubicBezTo>
                    <a:pt x="601341" y="54733"/>
                    <a:pt x="624330" y="66256"/>
                    <a:pt x="641572" y="72018"/>
                  </a:cubicBezTo>
                  <a:cubicBezTo>
                    <a:pt x="644445" y="72018"/>
                    <a:pt x="647319" y="72018"/>
                    <a:pt x="653066" y="74898"/>
                  </a:cubicBezTo>
                  <a:cubicBezTo>
                    <a:pt x="653066" y="74898"/>
                    <a:pt x="653066" y="74898"/>
                    <a:pt x="653066" y="446510"/>
                  </a:cubicBezTo>
                  <a:cubicBezTo>
                    <a:pt x="653066" y="446510"/>
                    <a:pt x="661687" y="452271"/>
                    <a:pt x="664561" y="449391"/>
                  </a:cubicBezTo>
                  <a:cubicBezTo>
                    <a:pt x="667435" y="443629"/>
                    <a:pt x="676055" y="449391"/>
                    <a:pt x="687550" y="443629"/>
                  </a:cubicBezTo>
                  <a:cubicBezTo>
                    <a:pt x="699045" y="437868"/>
                    <a:pt x="704792" y="449391"/>
                    <a:pt x="704792" y="455152"/>
                  </a:cubicBezTo>
                  <a:cubicBezTo>
                    <a:pt x="704792" y="460913"/>
                    <a:pt x="722034" y="472436"/>
                    <a:pt x="727781" y="481078"/>
                  </a:cubicBezTo>
                  <a:cubicBezTo>
                    <a:pt x="736402" y="489720"/>
                    <a:pt x="739275" y="498363"/>
                    <a:pt x="747896" y="492601"/>
                  </a:cubicBezTo>
                  <a:cubicBezTo>
                    <a:pt x="753644" y="486840"/>
                    <a:pt x="768012" y="483959"/>
                    <a:pt x="768012" y="475317"/>
                  </a:cubicBezTo>
                  <a:cubicBezTo>
                    <a:pt x="768012" y="466675"/>
                    <a:pt x="802495" y="463794"/>
                    <a:pt x="802495" y="478198"/>
                  </a:cubicBezTo>
                  <a:cubicBezTo>
                    <a:pt x="802495" y="489720"/>
                    <a:pt x="834105" y="504124"/>
                    <a:pt x="854221" y="535812"/>
                  </a:cubicBezTo>
                  <a:cubicBezTo>
                    <a:pt x="871463" y="570380"/>
                    <a:pt x="868589" y="576142"/>
                    <a:pt x="897325" y="587665"/>
                  </a:cubicBezTo>
                  <a:cubicBezTo>
                    <a:pt x="923188" y="599187"/>
                    <a:pt x="923188" y="604949"/>
                    <a:pt x="920314" y="613591"/>
                  </a:cubicBezTo>
                  <a:cubicBezTo>
                    <a:pt x="917441" y="622233"/>
                    <a:pt x="937556" y="627994"/>
                    <a:pt x="926062" y="636637"/>
                  </a:cubicBezTo>
                  <a:cubicBezTo>
                    <a:pt x="920314" y="639517"/>
                    <a:pt x="914567" y="642398"/>
                    <a:pt x="908820" y="648159"/>
                  </a:cubicBezTo>
                  <a:cubicBezTo>
                    <a:pt x="908820" y="645279"/>
                    <a:pt x="908820" y="645279"/>
                    <a:pt x="908820" y="645279"/>
                  </a:cubicBezTo>
                  <a:cubicBezTo>
                    <a:pt x="908820" y="636637"/>
                    <a:pt x="897325" y="648159"/>
                    <a:pt x="897325" y="642398"/>
                  </a:cubicBezTo>
                  <a:cubicBezTo>
                    <a:pt x="897325" y="636637"/>
                    <a:pt x="903073" y="627994"/>
                    <a:pt x="897325" y="625114"/>
                  </a:cubicBezTo>
                  <a:cubicBezTo>
                    <a:pt x="888704" y="625114"/>
                    <a:pt x="888704" y="636637"/>
                    <a:pt x="885831" y="630875"/>
                  </a:cubicBezTo>
                  <a:cubicBezTo>
                    <a:pt x="880083" y="625114"/>
                    <a:pt x="871463" y="622233"/>
                    <a:pt x="871463" y="627994"/>
                  </a:cubicBezTo>
                  <a:cubicBezTo>
                    <a:pt x="871463" y="630875"/>
                    <a:pt x="871463" y="645279"/>
                    <a:pt x="868589" y="639517"/>
                  </a:cubicBezTo>
                  <a:cubicBezTo>
                    <a:pt x="862842" y="636637"/>
                    <a:pt x="854221" y="630875"/>
                    <a:pt x="854221" y="636637"/>
                  </a:cubicBezTo>
                  <a:cubicBezTo>
                    <a:pt x="851347" y="639517"/>
                    <a:pt x="854221" y="651040"/>
                    <a:pt x="845600" y="645279"/>
                  </a:cubicBezTo>
                  <a:cubicBezTo>
                    <a:pt x="836979" y="636637"/>
                    <a:pt x="848473" y="627994"/>
                    <a:pt x="845600" y="619352"/>
                  </a:cubicBezTo>
                  <a:cubicBezTo>
                    <a:pt x="842726" y="613591"/>
                    <a:pt x="834105" y="602068"/>
                    <a:pt x="842726" y="602068"/>
                  </a:cubicBezTo>
                  <a:cubicBezTo>
                    <a:pt x="848473" y="602068"/>
                    <a:pt x="857094" y="619352"/>
                    <a:pt x="862842" y="610710"/>
                  </a:cubicBezTo>
                  <a:cubicBezTo>
                    <a:pt x="868589" y="604949"/>
                    <a:pt x="874336" y="604949"/>
                    <a:pt x="874336" y="599187"/>
                  </a:cubicBezTo>
                  <a:cubicBezTo>
                    <a:pt x="874336" y="593426"/>
                    <a:pt x="862842" y="573261"/>
                    <a:pt x="857094" y="576142"/>
                  </a:cubicBezTo>
                  <a:cubicBezTo>
                    <a:pt x="848473" y="576142"/>
                    <a:pt x="848473" y="587665"/>
                    <a:pt x="857094" y="587665"/>
                  </a:cubicBezTo>
                  <a:cubicBezTo>
                    <a:pt x="862842" y="587665"/>
                    <a:pt x="871463" y="599187"/>
                    <a:pt x="865715" y="599187"/>
                  </a:cubicBezTo>
                  <a:cubicBezTo>
                    <a:pt x="859968" y="602068"/>
                    <a:pt x="848473" y="593426"/>
                    <a:pt x="845600" y="584784"/>
                  </a:cubicBezTo>
                  <a:cubicBezTo>
                    <a:pt x="842726" y="576142"/>
                    <a:pt x="831232" y="596307"/>
                    <a:pt x="828358" y="587665"/>
                  </a:cubicBezTo>
                  <a:cubicBezTo>
                    <a:pt x="828358" y="579022"/>
                    <a:pt x="825484" y="596307"/>
                    <a:pt x="819737" y="596307"/>
                  </a:cubicBezTo>
                  <a:cubicBezTo>
                    <a:pt x="816864" y="596307"/>
                    <a:pt x="813990" y="573261"/>
                    <a:pt x="816864" y="570380"/>
                  </a:cubicBezTo>
                  <a:cubicBezTo>
                    <a:pt x="819737" y="567500"/>
                    <a:pt x="831232" y="570380"/>
                    <a:pt x="831232" y="564619"/>
                  </a:cubicBezTo>
                  <a:cubicBezTo>
                    <a:pt x="831232" y="558858"/>
                    <a:pt x="842726" y="558858"/>
                    <a:pt x="839853" y="547335"/>
                  </a:cubicBezTo>
                  <a:cubicBezTo>
                    <a:pt x="834105" y="535812"/>
                    <a:pt x="828358" y="524289"/>
                    <a:pt x="825484" y="530050"/>
                  </a:cubicBezTo>
                  <a:cubicBezTo>
                    <a:pt x="822611" y="538693"/>
                    <a:pt x="831232" y="550215"/>
                    <a:pt x="825484" y="553096"/>
                  </a:cubicBezTo>
                  <a:cubicBezTo>
                    <a:pt x="816864" y="558858"/>
                    <a:pt x="813990" y="564619"/>
                    <a:pt x="811116" y="561738"/>
                  </a:cubicBezTo>
                  <a:cubicBezTo>
                    <a:pt x="808243" y="558858"/>
                    <a:pt x="813990" y="547335"/>
                    <a:pt x="808243" y="544454"/>
                  </a:cubicBezTo>
                  <a:cubicBezTo>
                    <a:pt x="799622" y="541573"/>
                    <a:pt x="799622" y="553096"/>
                    <a:pt x="802495" y="561738"/>
                  </a:cubicBezTo>
                  <a:cubicBezTo>
                    <a:pt x="808243" y="567500"/>
                    <a:pt x="811116" y="584784"/>
                    <a:pt x="805369" y="587665"/>
                  </a:cubicBezTo>
                  <a:cubicBezTo>
                    <a:pt x="802495" y="590545"/>
                    <a:pt x="802495" y="576142"/>
                    <a:pt x="793874" y="573261"/>
                  </a:cubicBezTo>
                  <a:cubicBezTo>
                    <a:pt x="788127" y="570380"/>
                    <a:pt x="793874" y="558858"/>
                    <a:pt x="788127" y="555977"/>
                  </a:cubicBezTo>
                  <a:cubicBezTo>
                    <a:pt x="779506" y="555977"/>
                    <a:pt x="765138" y="541573"/>
                    <a:pt x="768012" y="532931"/>
                  </a:cubicBezTo>
                  <a:cubicBezTo>
                    <a:pt x="768012" y="524289"/>
                    <a:pt x="785254" y="524289"/>
                    <a:pt x="782380" y="530050"/>
                  </a:cubicBezTo>
                  <a:cubicBezTo>
                    <a:pt x="782380" y="532931"/>
                    <a:pt x="796748" y="541573"/>
                    <a:pt x="802495" y="532931"/>
                  </a:cubicBezTo>
                  <a:cubicBezTo>
                    <a:pt x="805369" y="521408"/>
                    <a:pt x="805369" y="507005"/>
                    <a:pt x="799622" y="501243"/>
                  </a:cubicBezTo>
                  <a:cubicBezTo>
                    <a:pt x="793874" y="492601"/>
                    <a:pt x="785254" y="481078"/>
                    <a:pt x="791001" y="498363"/>
                  </a:cubicBezTo>
                  <a:cubicBezTo>
                    <a:pt x="793874" y="515647"/>
                    <a:pt x="799622" y="530050"/>
                    <a:pt x="788127" y="518528"/>
                  </a:cubicBezTo>
                  <a:cubicBezTo>
                    <a:pt x="776633" y="509885"/>
                    <a:pt x="782380" y="518528"/>
                    <a:pt x="768012" y="509885"/>
                  </a:cubicBezTo>
                  <a:cubicBezTo>
                    <a:pt x="753644" y="498363"/>
                    <a:pt x="770885" y="530050"/>
                    <a:pt x="753644" y="521408"/>
                  </a:cubicBezTo>
                  <a:cubicBezTo>
                    <a:pt x="736402" y="512766"/>
                    <a:pt x="733528" y="504124"/>
                    <a:pt x="724907" y="498363"/>
                  </a:cubicBezTo>
                  <a:cubicBezTo>
                    <a:pt x="719160" y="489720"/>
                    <a:pt x="704792" y="486840"/>
                    <a:pt x="699045" y="483959"/>
                  </a:cubicBezTo>
                  <a:cubicBezTo>
                    <a:pt x="690424" y="481078"/>
                    <a:pt x="681803" y="481078"/>
                    <a:pt x="684676" y="475317"/>
                  </a:cubicBezTo>
                  <a:cubicBezTo>
                    <a:pt x="690424" y="469555"/>
                    <a:pt x="699045" y="466675"/>
                    <a:pt x="690424" y="460913"/>
                  </a:cubicBezTo>
                  <a:cubicBezTo>
                    <a:pt x="681803" y="452271"/>
                    <a:pt x="678929" y="472436"/>
                    <a:pt x="661687" y="469555"/>
                  </a:cubicBezTo>
                  <a:cubicBezTo>
                    <a:pt x="644445" y="466675"/>
                    <a:pt x="647319" y="455152"/>
                    <a:pt x="638698" y="455152"/>
                  </a:cubicBezTo>
                  <a:cubicBezTo>
                    <a:pt x="632951" y="455152"/>
                    <a:pt x="604215" y="458033"/>
                    <a:pt x="586973" y="458033"/>
                  </a:cubicBezTo>
                  <a:cubicBezTo>
                    <a:pt x="569731" y="455152"/>
                    <a:pt x="561110" y="452271"/>
                    <a:pt x="561110" y="449391"/>
                  </a:cubicBezTo>
                  <a:cubicBezTo>
                    <a:pt x="561110" y="443629"/>
                    <a:pt x="561110" y="437868"/>
                    <a:pt x="555363" y="443629"/>
                  </a:cubicBezTo>
                  <a:cubicBezTo>
                    <a:pt x="549616" y="449391"/>
                    <a:pt x="546742" y="452271"/>
                    <a:pt x="540995" y="446510"/>
                  </a:cubicBezTo>
                  <a:cubicBezTo>
                    <a:pt x="532374" y="440748"/>
                    <a:pt x="526626" y="443629"/>
                    <a:pt x="520879" y="449391"/>
                  </a:cubicBezTo>
                  <a:cubicBezTo>
                    <a:pt x="512258" y="455152"/>
                    <a:pt x="509385" y="443629"/>
                    <a:pt x="518006" y="440748"/>
                  </a:cubicBezTo>
                  <a:cubicBezTo>
                    <a:pt x="526626" y="437868"/>
                    <a:pt x="538121" y="440748"/>
                    <a:pt x="529500" y="432106"/>
                  </a:cubicBezTo>
                  <a:cubicBezTo>
                    <a:pt x="520879" y="426345"/>
                    <a:pt x="515132" y="437868"/>
                    <a:pt x="509385" y="429225"/>
                  </a:cubicBezTo>
                  <a:cubicBezTo>
                    <a:pt x="503637" y="417703"/>
                    <a:pt x="497890" y="426345"/>
                    <a:pt x="492143" y="420583"/>
                  </a:cubicBezTo>
                  <a:cubicBezTo>
                    <a:pt x="486396" y="417703"/>
                    <a:pt x="480648" y="414822"/>
                    <a:pt x="477775" y="423464"/>
                  </a:cubicBezTo>
                  <a:cubicBezTo>
                    <a:pt x="477775" y="432106"/>
                    <a:pt x="466280" y="423464"/>
                    <a:pt x="472027" y="434987"/>
                  </a:cubicBezTo>
                  <a:cubicBezTo>
                    <a:pt x="474901" y="443629"/>
                    <a:pt x="486396" y="446510"/>
                    <a:pt x="480648" y="449391"/>
                  </a:cubicBezTo>
                  <a:cubicBezTo>
                    <a:pt x="474901" y="452271"/>
                    <a:pt x="486396" y="460913"/>
                    <a:pt x="480648" y="460913"/>
                  </a:cubicBezTo>
                  <a:cubicBezTo>
                    <a:pt x="474901" y="463794"/>
                    <a:pt x="463407" y="455152"/>
                    <a:pt x="446165" y="463794"/>
                  </a:cubicBezTo>
                  <a:cubicBezTo>
                    <a:pt x="428923" y="472436"/>
                    <a:pt x="411681" y="489720"/>
                    <a:pt x="397313" y="489720"/>
                  </a:cubicBezTo>
                  <a:cubicBezTo>
                    <a:pt x="385818" y="489720"/>
                    <a:pt x="380071" y="483959"/>
                    <a:pt x="388692" y="481078"/>
                  </a:cubicBezTo>
                  <a:cubicBezTo>
                    <a:pt x="397313" y="478198"/>
                    <a:pt x="405934" y="472436"/>
                    <a:pt x="397313" y="469555"/>
                  </a:cubicBezTo>
                  <a:cubicBezTo>
                    <a:pt x="388692" y="469555"/>
                    <a:pt x="388692" y="463794"/>
                    <a:pt x="394439" y="452271"/>
                  </a:cubicBezTo>
                  <a:cubicBezTo>
                    <a:pt x="403060" y="443629"/>
                    <a:pt x="394439" y="440748"/>
                    <a:pt x="405934" y="432106"/>
                  </a:cubicBezTo>
                  <a:cubicBezTo>
                    <a:pt x="414555" y="420583"/>
                    <a:pt x="420302" y="420583"/>
                    <a:pt x="431797" y="426345"/>
                  </a:cubicBezTo>
                  <a:cubicBezTo>
                    <a:pt x="440417" y="432106"/>
                    <a:pt x="443291" y="417703"/>
                    <a:pt x="428923" y="417703"/>
                  </a:cubicBezTo>
                  <a:cubicBezTo>
                    <a:pt x="414555" y="417703"/>
                    <a:pt x="423176" y="406180"/>
                    <a:pt x="414555" y="411941"/>
                  </a:cubicBezTo>
                  <a:cubicBezTo>
                    <a:pt x="408807" y="414822"/>
                    <a:pt x="400187" y="426345"/>
                    <a:pt x="394439" y="426345"/>
                  </a:cubicBezTo>
                  <a:cubicBezTo>
                    <a:pt x="388692" y="426345"/>
                    <a:pt x="388692" y="432106"/>
                    <a:pt x="382945" y="440748"/>
                  </a:cubicBezTo>
                  <a:cubicBezTo>
                    <a:pt x="374324" y="446510"/>
                    <a:pt x="365703" y="449391"/>
                    <a:pt x="365703" y="458033"/>
                  </a:cubicBezTo>
                  <a:cubicBezTo>
                    <a:pt x="365703" y="466675"/>
                    <a:pt x="357082" y="472436"/>
                    <a:pt x="351335" y="472436"/>
                  </a:cubicBezTo>
                  <a:cubicBezTo>
                    <a:pt x="342714" y="472436"/>
                    <a:pt x="328346" y="486840"/>
                    <a:pt x="331219" y="489720"/>
                  </a:cubicBezTo>
                  <a:cubicBezTo>
                    <a:pt x="331219" y="492601"/>
                    <a:pt x="348461" y="492601"/>
                    <a:pt x="348461" y="498363"/>
                  </a:cubicBezTo>
                  <a:cubicBezTo>
                    <a:pt x="348461" y="504124"/>
                    <a:pt x="342714" y="509885"/>
                    <a:pt x="336967" y="512766"/>
                  </a:cubicBezTo>
                  <a:cubicBezTo>
                    <a:pt x="331219" y="512766"/>
                    <a:pt x="334093" y="527170"/>
                    <a:pt x="328346" y="530050"/>
                  </a:cubicBezTo>
                  <a:cubicBezTo>
                    <a:pt x="322598" y="532931"/>
                    <a:pt x="319725" y="530050"/>
                    <a:pt x="311104" y="535812"/>
                  </a:cubicBezTo>
                  <a:cubicBezTo>
                    <a:pt x="302483" y="544454"/>
                    <a:pt x="290988" y="553096"/>
                    <a:pt x="282368" y="553096"/>
                  </a:cubicBezTo>
                  <a:cubicBezTo>
                    <a:pt x="276620" y="553096"/>
                    <a:pt x="279494" y="564619"/>
                    <a:pt x="273747" y="564619"/>
                  </a:cubicBezTo>
                  <a:cubicBezTo>
                    <a:pt x="267999" y="567500"/>
                    <a:pt x="233516" y="584784"/>
                    <a:pt x="230642" y="590545"/>
                  </a:cubicBezTo>
                  <a:cubicBezTo>
                    <a:pt x="227768" y="599187"/>
                    <a:pt x="230642" y="602068"/>
                    <a:pt x="216274" y="604949"/>
                  </a:cubicBezTo>
                  <a:cubicBezTo>
                    <a:pt x="201906" y="607830"/>
                    <a:pt x="199032" y="613591"/>
                    <a:pt x="193285" y="613591"/>
                  </a:cubicBezTo>
                  <a:cubicBezTo>
                    <a:pt x="187538" y="613591"/>
                    <a:pt x="181790" y="610710"/>
                    <a:pt x="176043" y="616472"/>
                  </a:cubicBezTo>
                  <a:cubicBezTo>
                    <a:pt x="170296" y="619352"/>
                    <a:pt x="161675" y="627994"/>
                    <a:pt x="155928" y="622233"/>
                  </a:cubicBezTo>
                  <a:cubicBezTo>
                    <a:pt x="153054" y="619352"/>
                    <a:pt x="147307" y="616472"/>
                    <a:pt x="147307" y="622233"/>
                  </a:cubicBezTo>
                  <a:cubicBezTo>
                    <a:pt x="147307" y="630875"/>
                    <a:pt x="121444" y="642398"/>
                    <a:pt x="118570" y="639517"/>
                  </a:cubicBezTo>
                  <a:cubicBezTo>
                    <a:pt x="112823" y="633756"/>
                    <a:pt x="132939" y="625114"/>
                    <a:pt x="135812" y="613591"/>
                  </a:cubicBezTo>
                  <a:cubicBezTo>
                    <a:pt x="141559" y="599187"/>
                    <a:pt x="170296" y="613591"/>
                    <a:pt x="173169" y="607830"/>
                  </a:cubicBezTo>
                  <a:cubicBezTo>
                    <a:pt x="176043" y="604949"/>
                    <a:pt x="201906" y="579022"/>
                    <a:pt x="213400" y="576142"/>
                  </a:cubicBezTo>
                  <a:cubicBezTo>
                    <a:pt x="227768" y="576142"/>
                    <a:pt x="236389" y="553096"/>
                    <a:pt x="245010" y="550215"/>
                  </a:cubicBezTo>
                  <a:cubicBezTo>
                    <a:pt x="253631" y="547335"/>
                    <a:pt x="242137" y="527170"/>
                    <a:pt x="253631" y="512766"/>
                  </a:cubicBezTo>
                  <a:cubicBezTo>
                    <a:pt x="262252" y="501243"/>
                    <a:pt x="267999" y="492601"/>
                    <a:pt x="253631" y="501243"/>
                  </a:cubicBezTo>
                  <a:cubicBezTo>
                    <a:pt x="236389" y="507005"/>
                    <a:pt x="227768" y="507005"/>
                    <a:pt x="224895" y="498363"/>
                  </a:cubicBezTo>
                  <a:cubicBezTo>
                    <a:pt x="224895" y="489720"/>
                    <a:pt x="216274" y="501243"/>
                    <a:pt x="216274" y="509885"/>
                  </a:cubicBezTo>
                  <a:cubicBezTo>
                    <a:pt x="216274" y="521408"/>
                    <a:pt x="213400" y="518528"/>
                    <a:pt x="201906" y="507005"/>
                  </a:cubicBezTo>
                  <a:cubicBezTo>
                    <a:pt x="190411" y="492601"/>
                    <a:pt x="170296" y="495482"/>
                    <a:pt x="167422" y="504124"/>
                  </a:cubicBezTo>
                  <a:cubicBezTo>
                    <a:pt x="164549" y="509885"/>
                    <a:pt x="141559" y="512766"/>
                    <a:pt x="141559" y="507005"/>
                  </a:cubicBezTo>
                  <a:cubicBezTo>
                    <a:pt x="141559" y="498363"/>
                    <a:pt x="138686" y="486840"/>
                    <a:pt x="144433" y="481078"/>
                  </a:cubicBezTo>
                  <a:cubicBezTo>
                    <a:pt x="150180" y="478198"/>
                    <a:pt x="141559" y="460913"/>
                    <a:pt x="132939" y="455152"/>
                  </a:cubicBezTo>
                  <a:cubicBezTo>
                    <a:pt x="127191" y="449391"/>
                    <a:pt x="132939" y="463794"/>
                    <a:pt x="121444" y="463794"/>
                  </a:cubicBezTo>
                  <a:cubicBezTo>
                    <a:pt x="109949" y="466675"/>
                    <a:pt x="101329" y="475317"/>
                    <a:pt x="92708" y="469555"/>
                  </a:cubicBezTo>
                  <a:cubicBezTo>
                    <a:pt x="84087" y="460913"/>
                    <a:pt x="72592" y="443629"/>
                    <a:pt x="63971" y="440748"/>
                  </a:cubicBezTo>
                  <a:cubicBezTo>
                    <a:pt x="52477" y="437868"/>
                    <a:pt x="75466" y="426345"/>
                    <a:pt x="63971" y="417703"/>
                  </a:cubicBezTo>
                  <a:cubicBezTo>
                    <a:pt x="52477" y="409060"/>
                    <a:pt x="55350" y="420583"/>
                    <a:pt x="40982" y="403299"/>
                  </a:cubicBezTo>
                  <a:cubicBezTo>
                    <a:pt x="29488" y="383134"/>
                    <a:pt x="49603" y="400418"/>
                    <a:pt x="52477" y="380253"/>
                  </a:cubicBezTo>
                  <a:cubicBezTo>
                    <a:pt x="58224" y="362969"/>
                    <a:pt x="78340" y="371611"/>
                    <a:pt x="78340" y="362969"/>
                  </a:cubicBezTo>
                  <a:cubicBezTo>
                    <a:pt x="78340" y="354327"/>
                    <a:pt x="75466" y="339923"/>
                    <a:pt x="86960" y="339923"/>
                  </a:cubicBezTo>
                  <a:cubicBezTo>
                    <a:pt x="101329" y="339923"/>
                    <a:pt x="107076" y="354327"/>
                    <a:pt x="118570" y="348566"/>
                  </a:cubicBezTo>
                  <a:cubicBezTo>
                    <a:pt x="127191" y="339923"/>
                    <a:pt x="124318" y="328401"/>
                    <a:pt x="130065" y="328401"/>
                  </a:cubicBezTo>
                  <a:cubicBezTo>
                    <a:pt x="138686" y="328401"/>
                    <a:pt x="147307" y="334162"/>
                    <a:pt x="161675" y="325520"/>
                  </a:cubicBezTo>
                  <a:cubicBezTo>
                    <a:pt x="173169" y="316878"/>
                    <a:pt x="164549" y="299594"/>
                    <a:pt x="158801" y="293832"/>
                  </a:cubicBezTo>
                  <a:cubicBezTo>
                    <a:pt x="150180" y="285190"/>
                    <a:pt x="176043" y="288071"/>
                    <a:pt x="164549" y="276548"/>
                  </a:cubicBezTo>
                  <a:cubicBezTo>
                    <a:pt x="153054" y="265025"/>
                    <a:pt x="127191" y="285190"/>
                    <a:pt x="121444" y="290951"/>
                  </a:cubicBezTo>
                  <a:cubicBezTo>
                    <a:pt x="115697" y="299594"/>
                    <a:pt x="107076" y="288071"/>
                    <a:pt x="101329" y="288071"/>
                  </a:cubicBezTo>
                  <a:cubicBezTo>
                    <a:pt x="92708" y="288071"/>
                    <a:pt x="61098" y="296713"/>
                    <a:pt x="49603" y="288071"/>
                  </a:cubicBezTo>
                  <a:cubicBezTo>
                    <a:pt x="35235" y="282309"/>
                    <a:pt x="38109" y="273667"/>
                    <a:pt x="29488" y="270786"/>
                  </a:cubicBezTo>
                  <a:cubicBezTo>
                    <a:pt x="20867" y="267906"/>
                    <a:pt x="43856" y="262144"/>
                    <a:pt x="35235" y="259264"/>
                  </a:cubicBezTo>
                  <a:cubicBezTo>
                    <a:pt x="23740" y="256383"/>
                    <a:pt x="-4996" y="253502"/>
                    <a:pt x="751" y="244860"/>
                  </a:cubicBezTo>
                  <a:cubicBezTo>
                    <a:pt x="3625" y="239099"/>
                    <a:pt x="20867" y="233337"/>
                    <a:pt x="32361" y="227576"/>
                  </a:cubicBezTo>
                  <a:cubicBezTo>
                    <a:pt x="43856" y="218934"/>
                    <a:pt x="52477" y="233337"/>
                    <a:pt x="52477" y="224695"/>
                  </a:cubicBezTo>
                  <a:cubicBezTo>
                    <a:pt x="55350" y="216053"/>
                    <a:pt x="49603" y="218934"/>
                    <a:pt x="66845" y="210292"/>
                  </a:cubicBezTo>
                  <a:cubicBezTo>
                    <a:pt x="84087" y="198769"/>
                    <a:pt x="98455" y="204530"/>
                    <a:pt x="95581" y="207411"/>
                  </a:cubicBezTo>
                  <a:cubicBezTo>
                    <a:pt x="95581" y="213172"/>
                    <a:pt x="86960" y="227576"/>
                    <a:pt x="95581" y="224695"/>
                  </a:cubicBezTo>
                  <a:cubicBezTo>
                    <a:pt x="107076" y="224695"/>
                    <a:pt x="124318" y="221814"/>
                    <a:pt x="127191" y="227576"/>
                  </a:cubicBezTo>
                  <a:cubicBezTo>
                    <a:pt x="132939" y="233337"/>
                    <a:pt x="138686" y="227576"/>
                    <a:pt x="147307" y="221814"/>
                  </a:cubicBezTo>
                  <a:cubicBezTo>
                    <a:pt x="158801" y="213172"/>
                    <a:pt x="178917" y="218934"/>
                    <a:pt x="176043" y="213172"/>
                  </a:cubicBezTo>
                  <a:cubicBezTo>
                    <a:pt x="173169" y="204530"/>
                    <a:pt x="161675" y="210292"/>
                    <a:pt x="150180" y="207411"/>
                  </a:cubicBezTo>
                  <a:cubicBezTo>
                    <a:pt x="141559" y="201649"/>
                    <a:pt x="153054" y="187246"/>
                    <a:pt x="144433" y="187246"/>
                  </a:cubicBezTo>
                  <a:cubicBezTo>
                    <a:pt x="132939" y="184365"/>
                    <a:pt x="104202" y="193007"/>
                    <a:pt x="101329" y="184365"/>
                  </a:cubicBezTo>
                  <a:cubicBezTo>
                    <a:pt x="101329" y="178604"/>
                    <a:pt x="84087" y="149797"/>
                    <a:pt x="63971" y="144035"/>
                  </a:cubicBezTo>
                  <a:cubicBezTo>
                    <a:pt x="40982" y="138274"/>
                    <a:pt x="32361" y="132512"/>
                    <a:pt x="35235" y="126751"/>
                  </a:cubicBezTo>
                  <a:cubicBezTo>
                    <a:pt x="40982" y="120990"/>
                    <a:pt x="35235" y="109467"/>
                    <a:pt x="43856" y="109467"/>
                  </a:cubicBezTo>
                  <a:cubicBezTo>
                    <a:pt x="49603" y="109467"/>
                    <a:pt x="89834" y="115228"/>
                    <a:pt x="104202" y="97944"/>
                  </a:cubicBezTo>
                  <a:cubicBezTo>
                    <a:pt x="118570" y="83540"/>
                    <a:pt x="107076" y="77779"/>
                    <a:pt x="112823" y="72018"/>
                  </a:cubicBezTo>
                  <a:cubicBezTo>
                    <a:pt x="118570" y="66256"/>
                    <a:pt x="135812" y="48972"/>
                    <a:pt x="141559" y="48972"/>
                  </a:cubicBezTo>
                  <a:cubicBezTo>
                    <a:pt x="147307" y="48972"/>
                    <a:pt x="170296" y="51853"/>
                    <a:pt x="178917" y="43211"/>
                  </a:cubicBezTo>
                  <a:cubicBezTo>
                    <a:pt x="184664" y="34568"/>
                    <a:pt x="187538" y="51853"/>
                    <a:pt x="196159" y="43211"/>
                  </a:cubicBezTo>
                  <a:cubicBezTo>
                    <a:pt x="201906" y="37449"/>
                    <a:pt x="190411" y="37449"/>
                    <a:pt x="190411" y="31688"/>
                  </a:cubicBezTo>
                  <a:cubicBezTo>
                    <a:pt x="190411" y="25926"/>
                    <a:pt x="201906" y="23046"/>
                    <a:pt x="213400" y="25926"/>
                  </a:cubicBezTo>
                  <a:cubicBezTo>
                    <a:pt x="222021" y="25926"/>
                    <a:pt x="239263" y="25926"/>
                    <a:pt x="250758" y="17284"/>
                  </a:cubicBezTo>
                  <a:cubicBezTo>
                    <a:pt x="262252" y="5761"/>
                    <a:pt x="270873" y="0"/>
                    <a:pt x="276620" y="0"/>
                  </a:cubicBez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95" name="Freeform 157"/>
            <p:cNvSpPr>
              <a:spLocks noEditPoints="1"/>
            </p:cNvSpPr>
            <p:nvPr/>
          </p:nvSpPr>
          <p:spPr bwMode="auto">
            <a:xfrm>
              <a:off x="8649293" y="4637021"/>
              <a:ext cx="1045573" cy="954245"/>
            </a:xfrm>
            <a:custGeom>
              <a:avLst/>
              <a:gdLst>
                <a:gd name="T0" fmla="*/ 342 w 347"/>
                <a:gd name="T1" fmla="*/ 134 h 307"/>
                <a:gd name="T2" fmla="*/ 328 w 347"/>
                <a:gd name="T3" fmla="*/ 120 h 307"/>
                <a:gd name="T4" fmla="*/ 317 w 347"/>
                <a:gd name="T5" fmla="*/ 104 h 307"/>
                <a:gd name="T6" fmla="*/ 307 w 347"/>
                <a:gd name="T7" fmla="*/ 93 h 307"/>
                <a:gd name="T8" fmla="*/ 283 w 347"/>
                <a:gd name="T9" fmla="*/ 69 h 307"/>
                <a:gd name="T10" fmla="*/ 275 w 347"/>
                <a:gd name="T11" fmla="*/ 40 h 307"/>
                <a:gd name="T12" fmla="*/ 260 w 347"/>
                <a:gd name="T13" fmla="*/ 25 h 307"/>
                <a:gd name="T14" fmla="*/ 246 w 347"/>
                <a:gd name="T15" fmla="*/ 7 h 307"/>
                <a:gd name="T16" fmla="*/ 242 w 347"/>
                <a:gd name="T17" fmla="*/ 38 h 307"/>
                <a:gd name="T18" fmla="*/ 222 w 347"/>
                <a:gd name="T19" fmla="*/ 57 h 307"/>
                <a:gd name="T20" fmla="*/ 198 w 347"/>
                <a:gd name="T21" fmla="*/ 44 h 307"/>
                <a:gd name="T22" fmla="*/ 194 w 347"/>
                <a:gd name="T23" fmla="*/ 26 h 307"/>
                <a:gd name="T24" fmla="*/ 200 w 347"/>
                <a:gd name="T25" fmla="*/ 13 h 307"/>
                <a:gd name="T26" fmla="*/ 188 w 347"/>
                <a:gd name="T27" fmla="*/ 14 h 307"/>
                <a:gd name="T28" fmla="*/ 167 w 347"/>
                <a:gd name="T29" fmla="*/ 10 h 307"/>
                <a:gd name="T30" fmla="*/ 145 w 347"/>
                <a:gd name="T31" fmla="*/ 24 h 307"/>
                <a:gd name="T32" fmla="*/ 138 w 347"/>
                <a:gd name="T33" fmla="*/ 38 h 307"/>
                <a:gd name="T34" fmla="*/ 125 w 347"/>
                <a:gd name="T35" fmla="*/ 33 h 307"/>
                <a:gd name="T36" fmla="*/ 111 w 347"/>
                <a:gd name="T37" fmla="*/ 34 h 307"/>
                <a:gd name="T38" fmla="*/ 99 w 347"/>
                <a:gd name="T39" fmla="*/ 41 h 307"/>
                <a:gd name="T40" fmla="*/ 92 w 347"/>
                <a:gd name="T41" fmla="*/ 55 h 307"/>
                <a:gd name="T42" fmla="*/ 80 w 347"/>
                <a:gd name="T43" fmla="*/ 56 h 307"/>
                <a:gd name="T44" fmla="*/ 52 w 347"/>
                <a:gd name="T45" fmla="*/ 82 h 307"/>
                <a:gd name="T46" fmla="*/ 26 w 347"/>
                <a:gd name="T47" fmla="*/ 91 h 307"/>
                <a:gd name="T48" fmla="*/ 10 w 347"/>
                <a:gd name="T49" fmla="*/ 97 h 307"/>
                <a:gd name="T50" fmla="*/ 5 w 347"/>
                <a:gd name="T51" fmla="*/ 127 h 307"/>
                <a:gd name="T52" fmla="*/ 7 w 347"/>
                <a:gd name="T53" fmla="*/ 139 h 307"/>
                <a:gd name="T54" fmla="*/ 17 w 347"/>
                <a:gd name="T55" fmla="*/ 170 h 307"/>
                <a:gd name="T56" fmla="*/ 17 w 347"/>
                <a:gd name="T57" fmla="*/ 207 h 307"/>
                <a:gd name="T58" fmla="*/ 42 w 347"/>
                <a:gd name="T59" fmla="*/ 220 h 307"/>
                <a:gd name="T60" fmla="*/ 78 w 347"/>
                <a:gd name="T61" fmla="*/ 209 h 307"/>
                <a:gd name="T62" fmla="*/ 118 w 347"/>
                <a:gd name="T63" fmla="*/ 194 h 307"/>
                <a:gd name="T64" fmla="*/ 164 w 347"/>
                <a:gd name="T65" fmla="*/ 192 h 307"/>
                <a:gd name="T66" fmla="*/ 180 w 347"/>
                <a:gd name="T67" fmla="*/ 200 h 307"/>
                <a:gd name="T68" fmla="*/ 196 w 347"/>
                <a:gd name="T69" fmla="*/ 214 h 307"/>
                <a:gd name="T70" fmla="*/ 208 w 347"/>
                <a:gd name="T71" fmla="*/ 213 h 307"/>
                <a:gd name="T72" fmla="*/ 215 w 347"/>
                <a:gd name="T73" fmla="*/ 216 h 307"/>
                <a:gd name="T74" fmla="*/ 227 w 347"/>
                <a:gd name="T75" fmla="*/ 237 h 307"/>
                <a:gd name="T76" fmla="*/ 258 w 347"/>
                <a:gd name="T77" fmla="*/ 257 h 307"/>
                <a:gd name="T78" fmla="*/ 273 w 347"/>
                <a:gd name="T79" fmla="*/ 255 h 307"/>
                <a:gd name="T80" fmla="*/ 284 w 347"/>
                <a:gd name="T81" fmla="*/ 260 h 307"/>
                <a:gd name="T82" fmla="*/ 313 w 347"/>
                <a:gd name="T83" fmla="*/ 247 h 307"/>
                <a:gd name="T84" fmla="*/ 331 w 347"/>
                <a:gd name="T85" fmla="*/ 199 h 307"/>
                <a:gd name="T86" fmla="*/ 343 w 347"/>
                <a:gd name="T87" fmla="*/ 170 h 307"/>
                <a:gd name="T88" fmla="*/ 157 w 347"/>
                <a:gd name="T89" fmla="*/ 8 h 307"/>
                <a:gd name="T90" fmla="*/ 199 w 347"/>
                <a:gd name="T91" fmla="*/ 229 h 307"/>
                <a:gd name="T92" fmla="*/ 283 w 347"/>
                <a:gd name="T93" fmla="*/ 281 h 307"/>
                <a:gd name="T94" fmla="*/ 284 w 347"/>
                <a:gd name="T95" fmla="*/ 307 h 307"/>
                <a:gd name="T96" fmla="*/ 296 w 347"/>
                <a:gd name="T97" fmla="*/ 300 h 307"/>
                <a:gd name="T98" fmla="*/ 283 w 347"/>
                <a:gd name="T99" fmla="*/ 28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7" h="307">
                  <a:moveTo>
                    <a:pt x="344" y="154"/>
                  </a:moveTo>
                  <a:cubicBezTo>
                    <a:pt x="346" y="153"/>
                    <a:pt x="343" y="147"/>
                    <a:pt x="342" y="148"/>
                  </a:cubicBezTo>
                  <a:cubicBezTo>
                    <a:pt x="341" y="149"/>
                    <a:pt x="341" y="139"/>
                    <a:pt x="342" y="134"/>
                  </a:cubicBezTo>
                  <a:cubicBezTo>
                    <a:pt x="343" y="130"/>
                    <a:pt x="342" y="130"/>
                    <a:pt x="340" y="133"/>
                  </a:cubicBezTo>
                  <a:cubicBezTo>
                    <a:pt x="337" y="135"/>
                    <a:pt x="335" y="128"/>
                    <a:pt x="334" y="126"/>
                  </a:cubicBezTo>
                  <a:cubicBezTo>
                    <a:pt x="334" y="124"/>
                    <a:pt x="331" y="119"/>
                    <a:pt x="328" y="120"/>
                  </a:cubicBezTo>
                  <a:cubicBezTo>
                    <a:pt x="324" y="120"/>
                    <a:pt x="326" y="115"/>
                    <a:pt x="323" y="116"/>
                  </a:cubicBezTo>
                  <a:cubicBezTo>
                    <a:pt x="320" y="116"/>
                    <a:pt x="320" y="111"/>
                    <a:pt x="320" y="107"/>
                  </a:cubicBezTo>
                  <a:cubicBezTo>
                    <a:pt x="321" y="102"/>
                    <a:pt x="318" y="106"/>
                    <a:pt x="317" y="104"/>
                  </a:cubicBezTo>
                  <a:cubicBezTo>
                    <a:pt x="316" y="102"/>
                    <a:pt x="314" y="104"/>
                    <a:pt x="312" y="105"/>
                  </a:cubicBezTo>
                  <a:cubicBezTo>
                    <a:pt x="310" y="105"/>
                    <a:pt x="310" y="101"/>
                    <a:pt x="310" y="99"/>
                  </a:cubicBezTo>
                  <a:cubicBezTo>
                    <a:pt x="311" y="97"/>
                    <a:pt x="310" y="95"/>
                    <a:pt x="307" y="93"/>
                  </a:cubicBezTo>
                  <a:cubicBezTo>
                    <a:pt x="304" y="91"/>
                    <a:pt x="304" y="89"/>
                    <a:pt x="304" y="86"/>
                  </a:cubicBezTo>
                  <a:cubicBezTo>
                    <a:pt x="304" y="84"/>
                    <a:pt x="288" y="76"/>
                    <a:pt x="285" y="75"/>
                  </a:cubicBezTo>
                  <a:cubicBezTo>
                    <a:pt x="281" y="74"/>
                    <a:pt x="284" y="71"/>
                    <a:pt x="283" y="69"/>
                  </a:cubicBezTo>
                  <a:cubicBezTo>
                    <a:pt x="281" y="68"/>
                    <a:pt x="281" y="63"/>
                    <a:pt x="281" y="59"/>
                  </a:cubicBezTo>
                  <a:cubicBezTo>
                    <a:pt x="281" y="55"/>
                    <a:pt x="275" y="54"/>
                    <a:pt x="276" y="50"/>
                  </a:cubicBezTo>
                  <a:cubicBezTo>
                    <a:pt x="276" y="47"/>
                    <a:pt x="274" y="44"/>
                    <a:pt x="275" y="40"/>
                  </a:cubicBezTo>
                  <a:cubicBezTo>
                    <a:pt x="275" y="36"/>
                    <a:pt x="269" y="35"/>
                    <a:pt x="269" y="33"/>
                  </a:cubicBezTo>
                  <a:cubicBezTo>
                    <a:pt x="269" y="31"/>
                    <a:pt x="266" y="33"/>
                    <a:pt x="262" y="33"/>
                  </a:cubicBezTo>
                  <a:cubicBezTo>
                    <a:pt x="259" y="34"/>
                    <a:pt x="259" y="29"/>
                    <a:pt x="260" y="25"/>
                  </a:cubicBezTo>
                  <a:cubicBezTo>
                    <a:pt x="260" y="21"/>
                    <a:pt x="258" y="14"/>
                    <a:pt x="256" y="12"/>
                  </a:cubicBezTo>
                  <a:cubicBezTo>
                    <a:pt x="253" y="9"/>
                    <a:pt x="253" y="2"/>
                    <a:pt x="252" y="1"/>
                  </a:cubicBezTo>
                  <a:cubicBezTo>
                    <a:pt x="250" y="0"/>
                    <a:pt x="246" y="5"/>
                    <a:pt x="246" y="7"/>
                  </a:cubicBezTo>
                  <a:cubicBezTo>
                    <a:pt x="247" y="10"/>
                    <a:pt x="246" y="13"/>
                    <a:pt x="244" y="14"/>
                  </a:cubicBezTo>
                  <a:cubicBezTo>
                    <a:pt x="243" y="16"/>
                    <a:pt x="245" y="21"/>
                    <a:pt x="243" y="23"/>
                  </a:cubicBezTo>
                  <a:cubicBezTo>
                    <a:pt x="241" y="26"/>
                    <a:pt x="243" y="34"/>
                    <a:pt x="242" y="38"/>
                  </a:cubicBezTo>
                  <a:cubicBezTo>
                    <a:pt x="242" y="43"/>
                    <a:pt x="242" y="48"/>
                    <a:pt x="240" y="51"/>
                  </a:cubicBezTo>
                  <a:cubicBezTo>
                    <a:pt x="238" y="54"/>
                    <a:pt x="237" y="60"/>
                    <a:pt x="233" y="61"/>
                  </a:cubicBezTo>
                  <a:cubicBezTo>
                    <a:pt x="228" y="63"/>
                    <a:pt x="222" y="59"/>
                    <a:pt x="222" y="57"/>
                  </a:cubicBezTo>
                  <a:cubicBezTo>
                    <a:pt x="223" y="54"/>
                    <a:pt x="218" y="53"/>
                    <a:pt x="215" y="53"/>
                  </a:cubicBezTo>
                  <a:cubicBezTo>
                    <a:pt x="212" y="54"/>
                    <a:pt x="211" y="50"/>
                    <a:pt x="207" y="47"/>
                  </a:cubicBezTo>
                  <a:cubicBezTo>
                    <a:pt x="203" y="44"/>
                    <a:pt x="199" y="48"/>
                    <a:pt x="198" y="44"/>
                  </a:cubicBezTo>
                  <a:cubicBezTo>
                    <a:pt x="197" y="40"/>
                    <a:pt x="196" y="40"/>
                    <a:pt x="193" y="37"/>
                  </a:cubicBezTo>
                  <a:cubicBezTo>
                    <a:pt x="190" y="35"/>
                    <a:pt x="191" y="35"/>
                    <a:pt x="193" y="33"/>
                  </a:cubicBezTo>
                  <a:cubicBezTo>
                    <a:pt x="196" y="31"/>
                    <a:pt x="196" y="29"/>
                    <a:pt x="194" y="26"/>
                  </a:cubicBezTo>
                  <a:cubicBezTo>
                    <a:pt x="193" y="24"/>
                    <a:pt x="196" y="24"/>
                    <a:pt x="199" y="22"/>
                  </a:cubicBezTo>
                  <a:cubicBezTo>
                    <a:pt x="203" y="20"/>
                    <a:pt x="199" y="18"/>
                    <a:pt x="202" y="17"/>
                  </a:cubicBezTo>
                  <a:cubicBezTo>
                    <a:pt x="205" y="16"/>
                    <a:pt x="203" y="13"/>
                    <a:pt x="200" y="13"/>
                  </a:cubicBezTo>
                  <a:cubicBezTo>
                    <a:pt x="197" y="12"/>
                    <a:pt x="198" y="16"/>
                    <a:pt x="197" y="16"/>
                  </a:cubicBezTo>
                  <a:cubicBezTo>
                    <a:pt x="196" y="16"/>
                    <a:pt x="195" y="11"/>
                    <a:pt x="194" y="12"/>
                  </a:cubicBezTo>
                  <a:cubicBezTo>
                    <a:pt x="193" y="12"/>
                    <a:pt x="190" y="17"/>
                    <a:pt x="188" y="14"/>
                  </a:cubicBezTo>
                  <a:cubicBezTo>
                    <a:pt x="186" y="12"/>
                    <a:pt x="175" y="10"/>
                    <a:pt x="171" y="9"/>
                  </a:cubicBezTo>
                  <a:cubicBezTo>
                    <a:pt x="167" y="9"/>
                    <a:pt x="166" y="3"/>
                    <a:pt x="163" y="4"/>
                  </a:cubicBezTo>
                  <a:cubicBezTo>
                    <a:pt x="161" y="5"/>
                    <a:pt x="164" y="7"/>
                    <a:pt x="167" y="10"/>
                  </a:cubicBezTo>
                  <a:cubicBezTo>
                    <a:pt x="169" y="13"/>
                    <a:pt x="157" y="15"/>
                    <a:pt x="154" y="14"/>
                  </a:cubicBezTo>
                  <a:cubicBezTo>
                    <a:pt x="150" y="13"/>
                    <a:pt x="154" y="16"/>
                    <a:pt x="151" y="16"/>
                  </a:cubicBezTo>
                  <a:cubicBezTo>
                    <a:pt x="148" y="16"/>
                    <a:pt x="148" y="21"/>
                    <a:pt x="145" y="24"/>
                  </a:cubicBezTo>
                  <a:cubicBezTo>
                    <a:pt x="143" y="26"/>
                    <a:pt x="145" y="28"/>
                    <a:pt x="142" y="30"/>
                  </a:cubicBezTo>
                  <a:cubicBezTo>
                    <a:pt x="139" y="32"/>
                    <a:pt x="139" y="34"/>
                    <a:pt x="142" y="37"/>
                  </a:cubicBezTo>
                  <a:cubicBezTo>
                    <a:pt x="146" y="41"/>
                    <a:pt x="141" y="41"/>
                    <a:pt x="138" y="38"/>
                  </a:cubicBezTo>
                  <a:cubicBezTo>
                    <a:pt x="135" y="35"/>
                    <a:pt x="132" y="35"/>
                    <a:pt x="133" y="38"/>
                  </a:cubicBezTo>
                  <a:cubicBezTo>
                    <a:pt x="133" y="42"/>
                    <a:pt x="129" y="40"/>
                    <a:pt x="130" y="37"/>
                  </a:cubicBezTo>
                  <a:cubicBezTo>
                    <a:pt x="130" y="33"/>
                    <a:pt x="126" y="35"/>
                    <a:pt x="125" y="33"/>
                  </a:cubicBezTo>
                  <a:cubicBezTo>
                    <a:pt x="124" y="31"/>
                    <a:pt x="120" y="27"/>
                    <a:pt x="118" y="27"/>
                  </a:cubicBezTo>
                  <a:cubicBezTo>
                    <a:pt x="116" y="28"/>
                    <a:pt x="116" y="30"/>
                    <a:pt x="113" y="30"/>
                  </a:cubicBezTo>
                  <a:cubicBezTo>
                    <a:pt x="111" y="30"/>
                    <a:pt x="110" y="31"/>
                    <a:pt x="111" y="34"/>
                  </a:cubicBezTo>
                  <a:cubicBezTo>
                    <a:pt x="111" y="37"/>
                    <a:pt x="107" y="34"/>
                    <a:pt x="104" y="34"/>
                  </a:cubicBezTo>
                  <a:cubicBezTo>
                    <a:pt x="101" y="35"/>
                    <a:pt x="104" y="38"/>
                    <a:pt x="103" y="38"/>
                  </a:cubicBezTo>
                  <a:cubicBezTo>
                    <a:pt x="101" y="38"/>
                    <a:pt x="101" y="41"/>
                    <a:pt x="99" y="41"/>
                  </a:cubicBezTo>
                  <a:cubicBezTo>
                    <a:pt x="96" y="41"/>
                    <a:pt x="97" y="46"/>
                    <a:pt x="97" y="49"/>
                  </a:cubicBezTo>
                  <a:cubicBezTo>
                    <a:pt x="97" y="52"/>
                    <a:pt x="93" y="48"/>
                    <a:pt x="91" y="48"/>
                  </a:cubicBezTo>
                  <a:cubicBezTo>
                    <a:pt x="88" y="49"/>
                    <a:pt x="91" y="52"/>
                    <a:pt x="92" y="55"/>
                  </a:cubicBezTo>
                  <a:cubicBezTo>
                    <a:pt x="93" y="58"/>
                    <a:pt x="91" y="58"/>
                    <a:pt x="89" y="59"/>
                  </a:cubicBezTo>
                  <a:cubicBezTo>
                    <a:pt x="88" y="60"/>
                    <a:pt x="86" y="56"/>
                    <a:pt x="86" y="53"/>
                  </a:cubicBezTo>
                  <a:cubicBezTo>
                    <a:pt x="86" y="50"/>
                    <a:pt x="83" y="53"/>
                    <a:pt x="80" y="56"/>
                  </a:cubicBezTo>
                  <a:cubicBezTo>
                    <a:pt x="76" y="60"/>
                    <a:pt x="81" y="65"/>
                    <a:pt x="79" y="66"/>
                  </a:cubicBezTo>
                  <a:cubicBezTo>
                    <a:pt x="78" y="67"/>
                    <a:pt x="71" y="73"/>
                    <a:pt x="67" y="78"/>
                  </a:cubicBezTo>
                  <a:cubicBezTo>
                    <a:pt x="63" y="83"/>
                    <a:pt x="55" y="80"/>
                    <a:pt x="52" y="82"/>
                  </a:cubicBezTo>
                  <a:cubicBezTo>
                    <a:pt x="50" y="84"/>
                    <a:pt x="47" y="83"/>
                    <a:pt x="44" y="85"/>
                  </a:cubicBezTo>
                  <a:cubicBezTo>
                    <a:pt x="42" y="87"/>
                    <a:pt x="37" y="91"/>
                    <a:pt x="36" y="88"/>
                  </a:cubicBezTo>
                  <a:cubicBezTo>
                    <a:pt x="36" y="86"/>
                    <a:pt x="29" y="88"/>
                    <a:pt x="26" y="91"/>
                  </a:cubicBezTo>
                  <a:cubicBezTo>
                    <a:pt x="23" y="94"/>
                    <a:pt x="19" y="96"/>
                    <a:pt x="16" y="96"/>
                  </a:cubicBezTo>
                  <a:cubicBezTo>
                    <a:pt x="12" y="97"/>
                    <a:pt x="12" y="102"/>
                    <a:pt x="11" y="103"/>
                  </a:cubicBezTo>
                  <a:cubicBezTo>
                    <a:pt x="10" y="104"/>
                    <a:pt x="10" y="99"/>
                    <a:pt x="10" y="97"/>
                  </a:cubicBezTo>
                  <a:cubicBezTo>
                    <a:pt x="10" y="96"/>
                    <a:pt x="7" y="100"/>
                    <a:pt x="6" y="104"/>
                  </a:cubicBezTo>
                  <a:cubicBezTo>
                    <a:pt x="5" y="107"/>
                    <a:pt x="9" y="109"/>
                    <a:pt x="6" y="113"/>
                  </a:cubicBezTo>
                  <a:cubicBezTo>
                    <a:pt x="3" y="117"/>
                    <a:pt x="1" y="121"/>
                    <a:pt x="5" y="127"/>
                  </a:cubicBezTo>
                  <a:cubicBezTo>
                    <a:pt x="9" y="132"/>
                    <a:pt x="11" y="135"/>
                    <a:pt x="10" y="138"/>
                  </a:cubicBezTo>
                  <a:cubicBezTo>
                    <a:pt x="8" y="140"/>
                    <a:pt x="5" y="133"/>
                    <a:pt x="5" y="133"/>
                  </a:cubicBezTo>
                  <a:cubicBezTo>
                    <a:pt x="4" y="134"/>
                    <a:pt x="8" y="138"/>
                    <a:pt x="7" y="139"/>
                  </a:cubicBezTo>
                  <a:cubicBezTo>
                    <a:pt x="6" y="141"/>
                    <a:pt x="2" y="133"/>
                    <a:pt x="1" y="135"/>
                  </a:cubicBezTo>
                  <a:cubicBezTo>
                    <a:pt x="0" y="137"/>
                    <a:pt x="9" y="149"/>
                    <a:pt x="10" y="154"/>
                  </a:cubicBezTo>
                  <a:cubicBezTo>
                    <a:pt x="10" y="159"/>
                    <a:pt x="17" y="163"/>
                    <a:pt x="17" y="170"/>
                  </a:cubicBezTo>
                  <a:cubicBezTo>
                    <a:pt x="16" y="177"/>
                    <a:pt x="23" y="187"/>
                    <a:pt x="24" y="189"/>
                  </a:cubicBezTo>
                  <a:cubicBezTo>
                    <a:pt x="25" y="191"/>
                    <a:pt x="22" y="195"/>
                    <a:pt x="22" y="200"/>
                  </a:cubicBezTo>
                  <a:cubicBezTo>
                    <a:pt x="23" y="205"/>
                    <a:pt x="21" y="207"/>
                    <a:pt x="17" y="207"/>
                  </a:cubicBezTo>
                  <a:cubicBezTo>
                    <a:pt x="14" y="207"/>
                    <a:pt x="16" y="212"/>
                    <a:pt x="20" y="213"/>
                  </a:cubicBezTo>
                  <a:cubicBezTo>
                    <a:pt x="23" y="213"/>
                    <a:pt x="22" y="216"/>
                    <a:pt x="26" y="218"/>
                  </a:cubicBezTo>
                  <a:cubicBezTo>
                    <a:pt x="30" y="221"/>
                    <a:pt x="39" y="220"/>
                    <a:pt x="42" y="220"/>
                  </a:cubicBezTo>
                  <a:cubicBezTo>
                    <a:pt x="45" y="220"/>
                    <a:pt x="46" y="215"/>
                    <a:pt x="51" y="215"/>
                  </a:cubicBezTo>
                  <a:cubicBezTo>
                    <a:pt x="55" y="215"/>
                    <a:pt x="55" y="213"/>
                    <a:pt x="57" y="211"/>
                  </a:cubicBezTo>
                  <a:cubicBezTo>
                    <a:pt x="59" y="208"/>
                    <a:pt x="68" y="209"/>
                    <a:pt x="78" y="209"/>
                  </a:cubicBezTo>
                  <a:cubicBezTo>
                    <a:pt x="88" y="210"/>
                    <a:pt x="92" y="207"/>
                    <a:pt x="94" y="203"/>
                  </a:cubicBezTo>
                  <a:cubicBezTo>
                    <a:pt x="95" y="199"/>
                    <a:pt x="102" y="199"/>
                    <a:pt x="105" y="197"/>
                  </a:cubicBezTo>
                  <a:cubicBezTo>
                    <a:pt x="108" y="194"/>
                    <a:pt x="110" y="194"/>
                    <a:pt x="118" y="194"/>
                  </a:cubicBezTo>
                  <a:cubicBezTo>
                    <a:pt x="125" y="195"/>
                    <a:pt x="132" y="191"/>
                    <a:pt x="136" y="189"/>
                  </a:cubicBezTo>
                  <a:cubicBezTo>
                    <a:pt x="141" y="187"/>
                    <a:pt x="150" y="188"/>
                    <a:pt x="154" y="186"/>
                  </a:cubicBezTo>
                  <a:cubicBezTo>
                    <a:pt x="159" y="185"/>
                    <a:pt x="159" y="192"/>
                    <a:pt x="164" y="192"/>
                  </a:cubicBezTo>
                  <a:cubicBezTo>
                    <a:pt x="169" y="191"/>
                    <a:pt x="172" y="193"/>
                    <a:pt x="174" y="193"/>
                  </a:cubicBezTo>
                  <a:cubicBezTo>
                    <a:pt x="177" y="193"/>
                    <a:pt x="177" y="195"/>
                    <a:pt x="179" y="195"/>
                  </a:cubicBezTo>
                  <a:cubicBezTo>
                    <a:pt x="182" y="196"/>
                    <a:pt x="181" y="198"/>
                    <a:pt x="180" y="200"/>
                  </a:cubicBezTo>
                  <a:cubicBezTo>
                    <a:pt x="178" y="203"/>
                    <a:pt x="184" y="203"/>
                    <a:pt x="187" y="208"/>
                  </a:cubicBezTo>
                  <a:cubicBezTo>
                    <a:pt x="191" y="212"/>
                    <a:pt x="187" y="213"/>
                    <a:pt x="189" y="217"/>
                  </a:cubicBezTo>
                  <a:cubicBezTo>
                    <a:pt x="191" y="221"/>
                    <a:pt x="192" y="220"/>
                    <a:pt x="196" y="214"/>
                  </a:cubicBezTo>
                  <a:cubicBezTo>
                    <a:pt x="200" y="209"/>
                    <a:pt x="204" y="213"/>
                    <a:pt x="205" y="208"/>
                  </a:cubicBezTo>
                  <a:cubicBezTo>
                    <a:pt x="205" y="204"/>
                    <a:pt x="209" y="198"/>
                    <a:pt x="212" y="201"/>
                  </a:cubicBezTo>
                  <a:cubicBezTo>
                    <a:pt x="214" y="203"/>
                    <a:pt x="210" y="204"/>
                    <a:pt x="208" y="213"/>
                  </a:cubicBezTo>
                  <a:cubicBezTo>
                    <a:pt x="206" y="221"/>
                    <a:pt x="203" y="217"/>
                    <a:pt x="203" y="219"/>
                  </a:cubicBezTo>
                  <a:cubicBezTo>
                    <a:pt x="202" y="222"/>
                    <a:pt x="211" y="223"/>
                    <a:pt x="211" y="218"/>
                  </a:cubicBezTo>
                  <a:cubicBezTo>
                    <a:pt x="211" y="214"/>
                    <a:pt x="212" y="212"/>
                    <a:pt x="215" y="216"/>
                  </a:cubicBezTo>
                  <a:cubicBezTo>
                    <a:pt x="219" y="220"/>
                    <a:pt x="213" y="223"/>
                    <a:pt x="214" y="225"/>
                  </a:cubicBezTo>
                  <a:cubicBezTo>
                    <a:pt x="215" y="227"/>
                    <a:pt x="219" y="225"/>
                    <a:pt x="220" y="225"/>
                  </a:cubicBezTo>
                  <a:cubicBezTo>
                    <a:pt x="224" y="225"/>
                    <a:pt x="228" y="233"/>
                    <a:pt x="227" y="237"/>
                  </a:cubicBezTo>
                  <a:cubicBezTo>
                    <a:pt x="227" y="240"/>
                    <a:pt x="226" y="244"/>
                    <a:pt x="232" y="247"/>
                  </a:cubicBezTo>
                  <a:cubicBezTo>
                    <a:pt x="238" y="251"/>
                    <a:pt x="236" y="251"/>
                    <a:pt x="241" y="251"/>
                  </a:cubicBezTo>
                  <a:cubicBezTo>
                    <a:pt x="245" y="251"/>
                    <a:pt x="255" y="255"/>
                    <a:pt x="258" y="257"/>
                  </a:cubicBezTo>
                  <a:cubicBezTo>
                    <a:pt x="260" y="259"/>
                    <a:pt x="267" y="255"/>
                    <a:pt x="268" y="251"/>
                  </a:cubicBezTo>
                  <a:cubicBezTo>
                    <a:pt x="269" y="246"/>
                    <a:pt x="274" y="251"/>
                    <a:pt x="272" y="252"/>
                  </a:cubicBezTo>
                  <a:cubicBezTo>
                    <a:pt x="269" y="254"/>
                    <a:pt x="273" y="257"/>
                    <a:pt x="273" y="255"/>
                  </a:cubicBezTo>
                  <a:cubicBezTo>
                    <a:pt x="273" y="252"/>
                    <a:pt x="275" y="250"/>
                    <a:pt x="275" y="253"/>
                  </a:cubicBezTo>
                  <a:cubicBezTo>
                    <a:pt x="276" y="256"/>
                    <a:pt x="280" y="256"/>
                    <a:pt x="281" y="258"/>
                  </a:cubicBezTo>
                  <a:cubicBezTo>
                    <a:pt x="282" y="260"/>
                    <a:pt x="284" y="262"/>
                    <a:pt x="284" y="260"/>
                  </a:cubicBezTo>
                  <a:cubicBezTo>
                    <a:pt x="284" y="258"/>
                    <a:pt x="285" y="257"/>
                    <a:pt x="288" y="256"/>
                  </a:cubicBezTo>
                  <a:cubicBezTo>
                    <a:pt x="291" y="254"/>
                    <a:pt x="292" y="252"/>
                    <a:pt x="296" y="250"/>
                  </a:cubicBezTo>
                  <a:cubicBezTo>
                    <a:pt x="299" y="247"/>
                    <a:pt x="312" y="247"/>
                    <a:pt x="313" y="247"/>
                  </a:cubicBezTo>
                  <a:cubicBezTo>
                    <a:pt x="314" y="247"/>
                    <a:pt x="315" y="235"/>
                    <a:pt x="316" y="230"/>
                  </a:cubicBezTo>
                  <a:cubicBezTo>
                    <a:pt x="317" y="224"/>
                    <a:pt x="322" y="223"/>
                    <a:pt x="322" y="217"/>
                  </a:cubicBezTo>
                  <a:cubicBezTo>
                    <a:pt x="323" y="211"/>
                    <a:pt x="330" y="199"/>
                    <a:pt x="331" y="199"/>
                  </a:cubicBezTo>
                  <a:cubicBezTo>
                    <a:pt x="333" y="198"/>
                    <a:pt x="336" y="196"/>
                    <a:pt x="336" y="193"/>
                  </a:cubicBezTo>
                  <a:cubicBezTo>
                    <a:pt x="337" y="189"/>
                    <a:pt x="341" y="185"/>
                    <a:pt x="341" y="181"/>
                  </a:cubicBezTo>
                  <a:cubicBezTo>
                    <a:pt x="341" y="177"/>
                    <a:pt x="343" y="172"/>
                    <a:pt x="343" y="170"/>
                  </a:cubicBezTo>
                  <a:cubicBezTo>
                    <a:pt x="343" y="169"/>
                    <a:pt x="341" y="165"/>
                    <a:pt x="344" y="162"/>
                  </a:cubicBezTo>
                  <a:cubicBezTo>
                    <a:pt x="347" y="159"/>
                    <a:pt x="343" y="155"/>
                    <a:pt x="344" y="154"/>
                  </a:cubicBezTo>
                  <a:close/>
                  <a:moveTo>
                    <a:pt x="157" y="8"/>
                  </a:moveTo>
                  <a:cubicBezTo>
                    <a:pt x="157" y="6"/>
                    <a:pt x="143" y="9"/>
                    <a:pt x="146" y="11"/>
                  </a:cubicBezTo>
                  <a:cubicBezTo>
                    <a:pt x="148" y="12"/>
                    <a:pt x="157" y="10"/>
                    <a:pt x="157" y="8"/>
                  </a:cubicBezTo>
                  <a:close/>
                  <a:moveTo>
                    <a:pt x="199" y="229"/>
                  </a:moveTo>
                  <a:cubicBezTo>
                    <a:pt x="201" y="231"/>
                    <a:pt x="208" y="231"/>
                    <a:pt x="209" y="228"/>
                  </a:cubicBezTo>
                  <a:cubicBezTo>
                    <a:pt x="210" y="225"/>
                    <a:pt x="197" y="228"/>
                    <a:pt x="199" y="229"/>
                  </a:cubicBezTo>
                  <a:close/>
                  <a:moveTo>
                    <a:pt x="283" y="281"/>
                  </a:moveTo>
                  <a:cubicBezTo>
                    <a:pt x="278" y="282"/>
                    <a:pt x="271" y="277"/>
                    <a:pt x="269" y="277"/>
                  </a:cubicBezTo>
                  <a:cubicBezTo>
                    <a:pt x="267" y="278"/>
                    <a:pt x="276" y="290"/>
                    <a:pt x="273" y="294"/>
                  </a:cubicBezTo>
                  <a:cubicBezTo>
                    <a:pt x="270" y="297"/>
                    <a:pt x="281" y="306"/>
                    <a:pt x="284" y="307"/>
                  </a:cubicBezTo>
                  <a:cubicBezTo>
                    <a:pt x="288" y="307"/>
                    <a:pt x="286" y="303"/>
                    <a:pt x="289" y="304"/>
                  </a:cubicBezTo>
                  <a:cubicBezTo>
                    <a:pt x="291" y="304"/>
                    <a:pt x="290" y="301"/>
                    <a:pt x="291" y="299"/>
                  </a:cubicBezTo>
                  <a:cubicBezTo>
                    <a:pt x="291" y="297"/>
                    <a:pt x="294" y="301"/>
                    <a:pt x="296" y="300"/>
                  </a:cubicBezTo>
                  <a:cubicBezTo>
                    <a:pt x="298" y="299"/>
                    <a:pt x="295" y="291"/>
                    <a:pt x="298" y="291"/>
                  </a:cubicBezTo>
                  <a:cubicBezTo>
                    <a:pt x="301" y="291"/>
                    <a:pt x="299" y="281"/>
                    <a:pt x="298" y="278"/>
                  </a:cubicBezTo>
                  <a:cubicBezTo>
                    <a:pt x="297" y="275"/>
                    <a:pt x="289" y="281"/>
                    <a:pt x="283" y="281"/>
                  </a:cubicBez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596" name="Freeform 162"/>
            <p:cNvSpPr>
              <a:spLocks noEditPoints="1"/>
            </p:cNvSpPr>
            <p:nvPr/>
          </p:nvSpPr>
          <p:spPr bwMode="auto">
            <a:xfrm>
              <a:off x="6305680" y="1481178"/>
              <a:ext cx="4339127" cy="1717904"/>
            </a:xfrm>
            <a:custGeom>
              <a:avLst/>
              <a:gdLst>
                <a:gd name="T0" fmla="*/ 378 w 1439"/>
                <a:gd name="T1" fmla="*/ 11 h 552"/>
                <a:gd name="T2" fmla="*/ 639 w 1439"/>
                <a:gd name="T3" fmla="*/ 5 h 552"/>
                <a:gd name="T4" fmla="*/ 503 w 1439"/>
                <a:gd name="T5" fmla="*/ 158 h 552"/>
                <a:gd name="T6" fmla="*/ 694 w 1439"/>
                <a:gd name="T7" fmla="*/ 52 h 552"/>
                <a:gd name="T8" fmla="*/ 1050 w 1439"/>
                <a:gd name="T9" fmla="*/ 116 h 552"/>
                <a:gd name="T10" fmla="*/ 1103 w 1439"/>
                <a:gd name="T11" fmla="*/ 123 h 552"/>
                <a:gd name="T12" fmla="*/ 1028 w 1439"/>
                <a:gd name="T13" fmla="*/ 446 h 552"/>
                <a:gd name="T14" fmla="*/ 255 w 1439"/>
                <a:gd name="T15" fmla="*/ 23 h 552"/>
                <a:gd name="T16" fmla="*/ 1395 w 1439"/>
                <a:gd name="T17" fmla="*/ 253 h 552"/>
                <a:gd name="T18" fmla="*/ 1250 w 1439"/>
                <a:gd name="T19" fmla="*/ 212 h 552"/>
                <a:gd name="T20" fmla="*/ 1113 w 1439"/>
                <a:gd name="T21" fmla="*/ 185 h 552"/>
                <a:gd name="T22" fmla="*/ 1019 w 1439"/>
                <a:gd name="T23" fmla="*/ 157 h 552"/>
                <a:gd name="T24" fmla="*/ 945 w 1439"/>
                <a:gd name="T25" fmla="*/ 176 h 552"/>
                <a:gd name="T26" fmla="*/ 884 w 1439"/>
                <a:gd name="T27" fmla="*/ 145 h 552"/>
                <a:gd name="T28" fmla="*/ 783 w 1439"/>
                <a:gd name="T29" fmla="*/ 143 h 552"/>
                <a:gd name="T30" fmla="*/ 772 w 1439"/>
                <a:gd name="T31" fmla="*/ 123 h 552"/>
                <a:gd name="T32" fmla="*/ 732 w 1439"/>
                <a:gd name="T33" fmla="*/ 88 h 552"/>
                <a:gd name="T34" fmla="*/ 660 w 1439"/>
                <a:gd name="T35" fmla="*/ 100 h 552"/>
                <a:gd name="T36" fmla="*/ 572 w 1439"/>
                <a:gd name="T37" fmla="*/ 120 h 552"/>
                <a:gd name="T38" fmla="*/ 544 w 1439"/>
                <a:gd name="T39" fmla="*/ 144 h 552"/>
                <a:gd name="T40" fmla="*/ 501 w 1439"/>
                <a:gd name="T41" fmla="*/ 186 h 552"/>
                <a:gd name="T42" fmla="*/ 477 w 1439"/>
                <a:gd name="T43" fmla="*/ 214 h 552"/>
                <a:gd name="T44" fmla="*/ 442 w 1439"/>
                <a:gd name="T45" fmla="*/ 255 h 552"/>
                <a:gd name="T46" fmla="*/ 458 w 1439"/>
                <a:gd name="T47" fmla="*/ 223 h 552"/>
                <a:gd name="T48" fmla="*/ 405 w 1439"/>
                <a:gd name="T49" fmla="*/ 196 h 552"/>
                <a:gd name="T50" fmla="*/ 342 w 1439"/>
                <a:gd name="T51" fmla="*/ 205 h 552"/>
                <a:gd name="T52" fmla="*/ 281 w 1439"/>
                <a:gd name="T53" fmla="*/ 221 h 552"/>
                <a:gd name="T54" fmla="*/ 205 w 1439"/>
                <a:gd name="T55" fmla="*/ 224 h 552"/>
                <a:gd name="T56" fmla="*/ 157 w 1439"/>
                <a:gd name="T57" fmla="*/ 275 h 552"/>
                <a:gd name="T58" fmla="*/ 108 w 1439"/>
                <a:gd name="T59" fmla="*/ 244 h 552"/>
                <a:gd name="T60" fmla="*/ 112 w 1439"/>
                <a:gd name="T61" fmla="*/ 209 h 552"/>
                <a:gd name="T62" fmla="*/ 82 w 1439"/>
                <a:gd name="T63" fmla="*/ 241 h 552"/>
                <a:gd name="T64" fmla="*/ 74 w 1439"/>
                <a:gd name="T65" fmla="*/ 330 h 552"/>
                <a:gd name="T66" fmla="*/ 77 w 1439"/>
                <a:gd name="T67" fmla="*/ 388 h 552"/>
                <a:gd name="T68" fmla="*/ 120 w 1439"/>
                <a:gd name="T69" fmla="*/ 432 h 552"/>
                <a:gd name="T70" fmla="*/ 168 w 1439"/>
                <a:gd name="T71" fmla="*/ 472 h 552"/>
                <a:gd name="T72" fmla="*/ 172 w 1439"/>
                <a:gd name="T73" fmla="*/ 526 h 552"/>
                <a:gd name="T74" fmla="*/ 250 w 1439"/>
                <a:gd name="T75" fmla="*/ 499 h 552"/>
                <a:gd name="T76" fmla="*/ 248 w 1439"/>
                <a:gd name="T77" fmla="*/ 450 h 552"/>
                <a:gd name="T78" fmla="*/ 341 w 1439"/>
                <a:gd name="T79" fmla="*/ 453 h 552"/>
                <a:gd name="T80" fmla="*/ 391 w 1439"/>
                <a:gd name="T81" fmla="*/ 407 h 552"/>
                <a:gd name="T82" fmla="*/ 472 w 1439"/>
                <a:gd name="T83" fmla="*/ 414 h 552"/>
                <a:gd name="T84" fmla="*/ 567 w 1439"/>
                <a:gd name="T85" fmla="*/ 463 h 552"/>
                <a:gd name="T86" fmla="*/ 654 w 1439"/>
                <a:gd name="T87" fmla="*/ 453 h 552"/>
                <a:gd name="T88" fmla="*/ 729 w 1439"/>
                <a:gd name="T89" fmla="*/ 458 h 552"/>
                <a:gd name="T90" fmla="*/ 842 w 1439"/>
                <a:gd name="T91" fmla="*/ 439 h 552"/>
                <a:gd name="T92" fmla="*/ 930 w 1439"/>
                <a:gd name="T93" fmla="*/ 474 h 552"/>
                <a:gd name="T94" fmla="*/ 941 w 1439"/>
                <a:gd name="T95" fmla="*/ 532 h 552"/>
                <a:gd name="T96" fmla="*/ 1006 w 1439"/>
                <a:gd name="T97" fmla="*/ 412 h 552"/>
                <a:gd name="T98" fmla="*/ 1015 w 1439"/>
                <a:gd name="T99" fmla="*/ 365 h 552"/>
                <a:gd name="T100" fmla="*/ 1129 w 1439"/>
                <a:gd name="T101" fmla="*/ 353 h 552"/>
                <a:gd name="T102" fmla="*/ 1206 w 1439"/>
                <a:gd name="T103" fmla="*/ 313 h 552"/>
                <a:gd name="T104" fmla="*/ 1150 w 1439"/>
                <a:gd name="T105" fmla="*/ 444 h 552"/>
                <a:gd name="T106" fmla="*/ 1205 w 1439"/>
                <a:gd name="T107" fmla="*/ 369 h 552"/>
                <a:gd name="T108" fmla="*/ 1293 w 1439"/>
                <a:gd name="T109" fmla="*/ 324 h 552"/>
                <a:gd name="T110" fmla="*/ 1353 w 1439"/>
                <a:gd name="T111" fmla="*/ 274 h 552"/>
                <a:gd name="T112" fmla="*/ 1411 w 1439"/>
                <a:gd name="T113" fmla="*/ 280 h 552"/>
                <a:gd name="T114" fmla="*/ 740 w 1439"/>
                <a:gd name="T115" fmla="*/ 411 h 552"/>
                <a:gd name="T116" fmla="*/ 289 w 1439"/>
                <a:gd name="T117" fmla="*/ 25 h 552"/>
                <a:gd name="T118" fmla="*/ 295 w 1439"/>
                <a:gd name="T119" fmla="*/ 15 h 552"/>
                <a:gd name="T120" fmla="*/ 314 w 1439"/>
                <a:gd name="T121" fmla="*/ 152 h 552"/>
                <a:gd name="T122" fmla="*/ 314 w 1439"/>
                <a:gd name="T123" fmla="*/ 116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52">
                  <a:moveTo>
                    <a:pt x="22" y="399"/>
                  </a:moveTo>
                  <a:cubicBezTo>
                    <a:pt x="21" y="399"/>
                    <a:pt x="18" y="398"/>
                    <a:pt x="17" y="397"/>
                  </a:cubicBezTo>
                  <a:cubicBezTo>
                    <a:pt x="16" y="396"/>
                    <a:pt x="14" y="396"/>
                    <a:pt x="12" y="397"/>
                  </a:cubicBezTo>
                  <a:cubicBezTo>
                    <a:pt x="12" y="397"/>
                    <a:pt x="13" y="397"/>
                    <a:pt x="13" y="398"/>
                  </a:cubicBezTo>
                  <a:cubicBezTo>
                    <a:pt x="14" y="400"/>
                    <a:pt x="9" y="400"/>
                    <a:pt x="10" y="402"/>
                  </a:cubicBezTo>
                  <a:cubicBezTo>
                    <a:pt x="12" y="405"/>
                    <a:pt x="6" y="405"/>
                    <a:pt x="6" y="402"/>
                  </a:cubicBezTo>
                  <a:cubicBezTo>
                    <a:pt x="6" y="400"/>
                    <a:pt x="0" y="401"/>
                    <a:pt x="1" y="403"/>
                  </a:cubicBezTo>
                  <a:cubicBezTo>
                    <a:pt x="1" y="403"/>
                    <a:pt x="1" y="404"/>
                    <a:pt x="0" y="405"/>
                  </a:cubicBezTo>
                  <a:cubicBezTo>
                    <a:pt x="2" y="405"/>
                    <a:pt x="4" y="406"/>
                    <a:pt x="4" y="406"/>
                  </a:cubicBezTo>
                  <a:cubicBezTo>
                    <a:pt x="6" y="407"/>
                    <a:pt x="20" y="408"/>
                    <a:pt x="26" y="407"/>
                  </a:cubicBezTo>
                  <a:cubicBezTo>
                    <a:pt x="26" y="406"/>
                    <a:pt x="27" y="403"/>
                    <a:pt x="27" y="402"/>
                  </a:cubicBezTo>
                  <a:cubicBezTo>
                    <a:pt x="27" y="400"/>
                    <a:pt x="23" y="398"/>
                    <a:pt x="22" y="399"/>
                  </a:cubicBezTo>
                  <a:close/>
                  <a:moveTo>
                    <a:pt x="382" y="15"/>
                  </a:moveTo>
                  <a:cubicBezTo>
                    <a:pt x="392" y="14"/>
                    <a:pt x="391" y="9"/>
                    <a:pt x="386" y="8"/>
                  </a:cubicBezTo>
                  <a:cubicBezTo>
                    <a:pt x="381" y="7"/>
                    <a:pt x="381" y="11"/>
                    <a:pt x="378" y="11"/>
                  </a:cubicBezTo>
                  <a:cubicBezTo>
                    <a:pt x="376" y="11"/>
                    <a:pt x="366" y="13"/>
                    <a:pt x="368" y="15"/>
                  </a:cubicBezTo>
                  <a:cubicBezTo>
                    <a:pt x="371" y="17"/>
                    <a:pt x="377" y="16"/>
                    <a:pt x="382" y="15"/>
                  </a:cubicBezTo>
                  <a:close/>
                  <a:moveTo>
                    <a:pt x="430" y="154"/>
                  </a:moveTo>
                  <a:cubicBezTo>
                    <a:pt x="434" y="154"/>
                    <a:pt x="442" y="153"/>
                    <a:pt x="443" y="151"/>
                  </a:cubicBezTo>
                  <a:cubicBezTo>
                    <a:pt x="444" y="149"/>
                    <a:pt x="440" y="147"/>
                    <a:pt x="434" y="147"/>
                  </a:cubicBezTo>
                  <a:cubicBezTo>
                    <a:pt x="428" y="147"/>
                    <a:pt x="427" y="153"/>
                    <a:pt x="430" y="154"/>
                  </a:cubicBezTo>
                  <a:close/>
                  <a:moveTo>
                    <a:pt x="614" y="27"/>
                  </a:moveTo>
                  <a:cubicBezTo>
                    <a:pt x="619" y="29"/>
                    <a:pt x="617" y="30"/>
                    <a:pt x="612" y="30"/>
                  </a:cubicBezTo>
                  <a:cubicBezTo>
                    <a:pt x="607" y="30"/>
                    <a:pt x="603" y="32"/>
                    <a:pt x="606" y="33"/>
                  </a:cubicBezTo>
                  <a:cubicBezTo>
                    <a:pt x="609" y="34"/>
                    <a:pt x="609" y="37"/>
                    <a:pt x="614" y="38"/>
                  </a:cubicBezTo>
                  <a:cubicBezTo>
                    <a:pt x="619" y="39"/>
                    <a:pt x="624" y="35"/>
                    <a:pt x="624" y="32"/>
                  </a:cubicBezTo>
                  <a:cubicBezTo>
                    <a:pt x="623" y="29"/>
                    <a:pt x="642" y="26"/>
                    <a:pt x="647" y="25"/>
                  </a:cubicBezTo>
                  <a:cubicBezTo>
                    <a:pt x="652" y="24"/>
                    <a:pt x="644" y="18"/>
                    <a:pt x="649" y="18"/>
                  </a:cubicBezTo>
                  <a:cubicBezTo>
                    <a:pt x="655" y="17"/>
                    <a:pt x="652" y="15"/>
                    <a:pt x="646" y="14"/>
                  </a:cubicBezTo>
                  <a:cubicBezTo>
                    <a:pt x="639" y="13"/>
                    <a:pt x="642" y="7"/>
                    <a:pt x="639" y="5"/>
                  </a:cubicBezTo>
                  <a:cubicBezTo>
                    <a:pt x="637" y="3"/>
                    <a:pt x="636" y="8"/>
                    <a:pt x="627" y="9"/>
                  </a:cubicBezTo>
                  <a:cubicBezTo>
                    <a:pt x="618" y="11"/>
                    <a:pt x="614" y="13"/>
                    <a:pt x="618" y="15"/>
                  </a:cubicBezTo>
                  <a:cubicBezTo>
                    <a:pt x="621" y="17"/>
                    <a:pt x="618" y="21"/>
                    <a:pt x="614" y="21"/>
                  </a:cubicBezTo>
                  <a:cubicBezTo>
                    <a:pt x="610" y="21"/>
                    <a:pt x="610" y="25"/>
                    <a:pt x="614" y="27"/>
                  </a:cubicBezTo>
                  <a:close/>
                  <a:moveTo>
                    <a:pt x="627" y="34"/>
                  </a:moveTo>
                  <a:cubicBezTo>
                    <a:pt x="627" y="36"/>
                    <a:pt x="619" y="39"/>
                    <a:pt x="622" y="41"/>
                  </a:cubicBezTo>
                  <a:cubicBezTo>
                    <a:pt x="624" y="43"/>
                    <a:pt x="625" y="42"/>
                    <a:pt x="628" y="43"/>
                  </a:cubicBezTo>
                  <a:cubicBezTo>
                    <a:pt x="630" y="43"/>
                    <a:pt x="632" y="50"/>
                    <a:pt x="636" y="49"/>
                  </a:cubicBezTo>
                  <a:cubicBezTo>
                    <a:pt x="641" y="48"/>
                    <a:pt x="653" y="54"/>
                    <a:pt x="660" y="54"/>
                  </a:cubicBezTo>
                  <a:cubicBezTo>
                    <a:pt x="667" y="54"/>
                    <a:pt x="668" y="48"/>
                    <a:pt x="666" y="47"/>
                  </a:cubicBezTo>
                  <a:cubicBezTo>
                    <a:pt x="664" y="47"/>
                    <a:pt x="666" y="44"/>
                    <a:pt x="670" y="38"/>
                  </a:cubicBezTo>
                  <a:cubicBezTo>
                    <a:pt x="673" y="32"/>
                    <a:pt x="657" y="28"/>
                    <a:pt x="657" y="32"/>
                  </a:cubicBezTo>
                  <a:cubicBezTo>
                    <a:pt x="657" y="37"/>
                    <a:pt x="652" y="31"/>
                    <a:pt x="651" y="29"/>
                  </a:cubicBezTo>
                  <a:cubicBezTo>
                    <a:pt x="649" y="26"/>
                    <a:pt x="627" y="31"/>
                    <a:pt x="627" y="34"/>
                  </a:cubicBezTo>
                  <a:close/>
                  <a:moveTo>
                    <a:pt x="503" y="158"/>
                  </a:moveTo>
                  <a:cubicBezTo>
                    <a:pt x="507" y="160"/>
                    <a:pt x="510" y="159"/>
                    <a:pt x="509" y="155"/>
                  </a:cubicBezTo>
                  <a:cubicBezTo>
                    <a:pt x="509" y="151"/>
                    <a:pt x="500" y="156"/>
                    <a:pt x="503" y="158"/>
                  </a:cubicBezTo>
                  <a:close/>
                  <a:moveTo>
                    <a:pt x="608" y="9"/>
                  </a:moveTo>
                  <a:cubicBezTo>
                    <a:pt x="609" y="5"/>
                    <a:pt x="592" y="7"/>
                    <a:pt x="597" y="10"/>
                  </a:cubicBezTo>
                  <a:cubicBezTo>
                    <a:pt x="598" y="12"/>
                    <a:pt x="607" y="13"/>
                    <a:pt x="608" y="9"/>
                  </a:cubicBezTo>
                  <a:close/>
                  <a:moveTo>
                    <a:pt x="1340" y="189"/>
                  </a:moveTo>
                  <a:cubicBezTo>
                    <a:pt x="1345" y="192"/>
                    <a:pt x="1348" y="186"/>
                    <a:pt x="1352" y="189"/>
                  </a:cubicBezTo>
                  <a:cubicBezTo>
                    <a:pt x="1356" y="192"/>
                    <a:pt x="1366" y="188"/>
                    <a:pt x="1370" y="187"/>
                  </a:cubicBezTo>
                  <a:cubicBezTo>
                    <a:pt x="1374" y="186"/>
                    <a:pt x="1372" y="181"/>
                    <a:pt x="1361" y="180"/>
                  </a:cubicBezTo>
                  <a:cubicBezTo>
                    <a:pt x="1350" y="179"/>
                    <a:pt x="1335" y="187"/>
                    <a:pt x="1340" y="189"/>
                  </a:cubicBezTo>
                  <a:close/>
                  <a:moveTo>
                    <a:pt x="666" y="69"/>
                  </a:moveTo>
                  <a:cubicBezTo>
                    <a:pt x="670" y="71"/>
                    <a:pt x="681" y="66"/>
                    <a:pt x="688" y="66"/>
                  </a:cubicBezTo>
                  <a:cubicBezTo>
                    <a:pt x="696" y="67"/>
                    <a:pt x="717" y="61"/>
                    <a:pt x="717" y="57"/>
                  </a:cubicBezTo>
                  <a:cubicBezTo>
                    <a:pt x="718" y="53"/>
                    <a:pt x="710" y="53"/>
                    <a:pt x="706" y="50"/>
                  </a:cubicBezTo>
                  <a:cubicBezTo>
                    <a:pt x="703" y="46"/>
                    <a:pt x="696" y="49"/>
                    <a:pt x="694" y="52"/>
                  </a:cubicBezTo>
                  <a:cubicBezTo>
                    <a:pt x="692" y="55"/>
                    <a:pt x="690" y="52"/>
                    <a:pt x="695" y="48"/>
                  </a:cubicBezTo>
                  <a:cubicBezTo>
                    <a:pt x="700" y="43"/>
                    <a:pt x="690" y="39"/>
                    <a:pt x="690" y="42"/>
                  </a:cubicBezTo>
                  <a:cubicBezTo>
                    <a:pt x="690" y="45"/>
                    <a:pt x="681" y="43"/>
                    <a:pt x="681" y="45"/>
                  </a:cubicBezTo>
                  <a:cubicBezTo>
                    <a:pt x="681" y="48"/>
                    <a:pt x="678" y="49"/>
                    <a:pt x="678" y="52"/>
                  </a:cubicBezTo>
                  <a:cubicBezTo>
                    <a:pt x="678" y="55"/>
                    <a:pt x="672" y="51"/>
                    <a:pt x="672" y="57"/>
                  </a:cubicBezTo>
                  <a:cubicBezTo>
                    <a:pt x="672" y="63"/>
                    <a:pt x="662" y="67"/>
                    <a:pt x="666" y="69"/>
                  </a:cubicBezTo>
                  <a:close/>
                  <a:moveTo>
                    <a:pt x="987" y="120"/>
                  </a:moveTo>
                  <a:cubicBezTo>
                    <a:pt x="991" y="122"/>
                    <a:pt x="992" y="123"/>
                    <a:pt x="994" y="125"/>
                  </a:cubicBezTo>
                  <a:cubicBezTo>
                    <a:pt x="996" y="127"/>
                    <a:pt x="1003" y="124"/>
                    <a:pt x="1006" y="123"/>
                  </a:cubicBezTo>
                  <a:cubicBezTo>
                    <a:pt x="1009" y="122"/>
                    <a:pt x="1010" y="128"/>
                    <a:pt x="1014" y="125"/>
                  </a:cubicBezTo>
                  <a:cubicBezTo>
                    <a:pt x="1019" y="122"/>
                    <a:pt x="1024" y="123"/>
                    <a:pt x="1029" y="123"/>
                  </a:cubicBezTo>
                  <a:cubicBezTo>
                    <a:pt x="1035" y="123"/>
                    <a:pt x="1028" y="117"/>
                    <a:pt x="1029" y="114"/>
                  </a:cubicBezTo>
                  <a:cubicBezTo>
                    <a:pt x="1029" y="111"/>
                    <a:pt x="1035" y="113"/>
                    <a:pt x="1033" y="115"/>
                  </a:cubicBezTo>
                  <a:cubicBezTo>
                    <a:pt x="1031" y="118"/>
                    <a:pt x="1036" y="123"/>
                    <a:pt x="1044" y="123"/>
                  </a:cubicBezTo>
                  <a:cubicBezTo>
                    <a:pt x="1052" y="122"/>
                    <a:pt x="1046" y="118"/>
                    <a:pt x="1050" y="116"/>
                  </a:cubicBezTo>
                  <a:cubicBezTo>
                    <a:pt x="1054" y="114"/>
                    <a:pt x="1053" y="112"/>
                    <a:pt x="1048" y="109"/>
                  </a:cubicBezTo>
                  <a:cubicBezTo>
                    <a:pt x="1042" y="105"/>
                    <a:pt x="1034" y="107"/>
                    <a:pt x="1030" y="105"/>
                  </a:cubicBezTo>
                  <a:cubicBezTo>
                    <a:pt x="1024" y="103"/>
                    <a:pt x="1018" y="103"/>
                    <a:pt x="1018" y="108"/>
                  </a:cubicBezTo>
                  <a:cubicBezTo>
                    <a:pt x="1017" y="114"/>
                    <a:pt x="1007" y="102"/>
                    <a:pt x="1001" y="100"/>
                  </a:cubicBezTo>
                  <a:cubicBezTo>
                    <a:pt x="996" y="99"/>
                    <a:pt x="979" y="116"/>
                    <a:pt x="987" y="120"/>
                  </a:cubicBezTo>
                  <a:close/>
                  <a:moveTo>
                    <a:pt x="1039" y="152"/>
                  </a:moveTo>
                  <a:cubicBezTo>
                    <a:pt x="1044" y="151"/>
                    <a:pt x="1036" y="143"/>
                    <a:pt x="1028" y="141"/>
                  </a:cubicBezTo>
                  <a:cubicBezTo>
                    <a:pt x="1021" y="140"/>
                    <a:pt x="1013" y="147"/>
                    <a:pt x="1014" y="148"/>
                  </a:cubicBezTo>
                  <a:cubicBezTo>
                    <a:pt x="1017" y="151"/>
                    <a:pt x="1035" y="153"/>
                    <a:pt x="1039" y="152"/>
                  </a:cubicBezTo>
                  <a:close/>
                  <a:moveTo>
                    <a:pt x="1019" y="135"/>
                  </a:moveTo>
                  <a:cubicBezTo>
                    <a:pt x="1019" y="132"/>
                    <a:pt x="1006" y="137"/>
                    <a:pt x="1011" y="139"/>
                  </a:cubicBezTo>
                  <a:cubicBezTo>
                    <a:pt x="1014" y="140"/>
                    <a:pt x="1019" y="139"/>
                    <a:pt x="1019" y="135"/>
                  </a:cubicBezTo>
                  <a:close/>
                  <a:moveTo>
                    <a:pt x="1063" y="120"/>
                  </a:moveTo>
                  <a:cubicBezTo>
                    <a:pt x="1069" y="120"/>
                    <a:pt x="1072" y="126"/>
                    <a:pt x="1083" y="127"/>
                  </a:cubicBezTo>
                  <a:cubicBezTo>
                    <a:pt x="1094" y="127"/>
                    <a:pt x="1103" y="125"/>
                    <a:pt x="1103" y="123"/>
                  </a:cubicBezTo>
                  <a:cubicBezTo>
                    <a:pt x="1103" y="120"/>
                    <a:pt x="1093" y="117"/>
                    <a:pt x="1090" y="119"/>
                  </a:cubicBezTo>
                  <a:cubicBezTo>
                    <a:pt x="1086" y="120"/>
                    <a:pt x="1084" y="115"/>
                    <a:pt x="1080" y="117"/>
                  </a:cubicBezTo>
                  <a:cubicBezTo>
                    <a:pt x="1076" y="118"/>
                    <a:pt x="1070" y="118"/>
                    <a:pt x="1068" y="114"/>
                  </a:cubicBezTo>
                  <a:cubicBezTo>
                    <a:pt x="1066" y="111"/>
                    <a:pt x="1060" y="120"/>
                    <a:pt x="1063" y="120"/>
                  </a:cubicBezTo>
                  <a:close/>
                  <a:moveTo>
                    <a:pt x="231" y="19"/>
                  </a:moveTo>
                  <a:cubicBezTo>
                    <a:pt x="237" y="13"/>
                    <a:pt x="244" y="18"/>
                    <a:pt x="245" y="16"/>
                  </a:cubicBezTo>
                  <a:cubicBezTo>
                    <a:pt x="246" y="13"/>
                    <a:pt x="234" y="13"/>
                    <a:pt x="230" y="15"/>
                  </a:cubicBezTo>
                  <a:cubicBezTo>
                    <a:pt x="226" y="17"/>
                    <a:pt x="216" y="15"/>
                    <a:pt x="217" y="18"/>
                  </a:cubicBezTo>
                  <a:cubicBezTo>
                    <a:pt x="218" y="20"/>
                    <a:pt x="225" y="24"/>
                    <a:pt x="231" y="19"/>
                  </a:cubicBezTo>
                  <a:close/>
                  <a:moveTo>
                    <a:pt x="1037" y="439"/>
                  </a:moveTo>
                  <a:cubicBezTo>
                    <a:pt x="1034" y="432"/>
                    <a:pt x="1041" y="425"/>
                    <a:pt x="1036" y="421"/>
                  </a:cubicBezTo>
                  <a:cubicBezTo>
                    <a:pt x="1031" y="418"/>
                    <a:pt x="1033" y="410"/>
                    <a:pt x="1031" y="412"/>
                  </a:cubicBezTo>
                  <a:cubicBezTo>
                    <a:pt x="1028" y="413"/>
                    <a:pt x="1031" y="420"/>
                    <a:pt x="1027" y="420"/>
                  </a:cubicBezTo>
                  <a:cubicBezTo>
                    <a:pt x="1023" y="421"/>
                    <a:pt x="1027" y="424"/>
                    <a:pt x="1025" y="429"/>
                  </a:cubicBezTo>
                  <a:cubicBezTo>
                    <a:pt x="1024" y="434"/>
                    <a:pt x="1026" y="442"/>
                    <a:pt x="1028" y="446"/>
                  </a:cubicBezTo>
                  <a:cubicBezTo>
                    <a:pt x="1030" y="451"/>
                    <a:pt x="1025" y="475"/>
                    <a:pt x="1027" y="479"/>
                  </a:cubicBezTo>
                  <a:cubicBezTo>
                    <a:pt x="1029" y="482"/>
                    <a:pt x="1024" y="500"/>
                    <a:pt x="1026" y="502"/>
                  </a:cubicBezTo>
                  <a:cubicBezTo>
                    <a:pt x="1029" y="506"/>
                    <a:pt x="1027" y="497"/>
                    <a:pt x="1031" y="497"/>
                  </a:cubicBezTo>
                  <a:cubicBezTo>
                    <a:pt x="1035" y="496"/>
                    <a:pt x="1035" y="502"/>
                    <a:pt x="1038" y="503"/>
                  </a:cubicBezTo>
                  <a:cubicBezTo>
                    <a:pt x="1041" y="504"/>
                    <a:pt x="1039" y="495"/>
                    <a:pt x="1037" y="495"/>
                  </a:cubicBezTo>
                  <a:cubicBezTo>
                    <a:pt x="1034" y="496"/>
                    <a:pt x="1032" y="489"/>
                    <a:pt x="1031" y="485"/>
                  </a:cubicBezTo>
                  <a:cubicBezTo>
                    <a:pt x="1030" y="481"/>
                    <a:pt x="1033" y="477"/>
                    <a:pt x="1033" y="472"/>
                  </a:cubicBezTo>
                  <a:cubicBezTo>
                    <a:pt x="1033" y="467"/>
                    <a:pt x="1040" y="467"/>
                    <a:pt x="1043" y="471"/>
                  </a:cubicBezTo>
                  <a:cubicBezTo>
                    <a:pt x="1047" y="475"/>
                    <a:pt x="1048" y="472"/>
                    <a:pt x="1046" y="469"/>
                  </a:cubicBezTo>
                  <a:cubicBezTo>
                    <a:pt x="1045" y="467"/>
                    <a:pt x="1040" y="447"/>
                    <a:pt x="1037" y="439"/>
                  </a:cubicBezTo>
                  <a:close/>
                  <a:moveTo>
                    <a:pt x="254" y="16"/>
                  </a:moveTo>
                  <a:cubicBezTo>
                    <a:pt x="258" y="19"/>
                    <a:pt x="245" y="18"/>
                    <a:pt x="243" y="21"/>
                  </a:cubicBezTo>
                  <a:cubicBezTo>
                    <a:pt x="241" y="23"/>
                    <a:pt x="233" y="22"/>
                    <a:pt x="235" y="25"/>
                  </a:cubicBezTo>
                  <a:cubicBezTo>
                    <a:pt x="236" y="28"/>
                    <a:pt x="249" y="28"/>
                    <a:pt x="249" y="26"/>
                  </a:cubicBezTo>
                  <a:cubicBezTo>
                    <a:pt x="249" y="23"/>
                    <a:pt x="255" y="26"/>
                    <a:pt x="255" y="23"/>
                  </a:cubicBezTo>
                  <a:cubicBezTo>
                    <a:pt x="256" y="21"/>
                    <a:pt x="258" y="19"/>
                    <a:pt x="265" y="18"/>
                  </a:cubicBezTo>
                  <a:cubicBezTo>
                    <a:pt x="272" y="18"/>
                    <a:pt x="272" y="15"/>
                    <a:pt x="266" y="12"/>
                  </a:cubicBezTo>
                  <a:cubicBezTo>
                    <a:pt x="259" y="9"/>
                    <a:pt x="251" y="14"/>
                    <a:pt x="254" y="16"/>
                  </a:cubicBezTo>
                  <a:close/>
                  <a:moveTo>
                    <a:pt x="244" y="218"/>
                  </a:moveTo>
                  <a:cubicBezTo>
                    <a:pt x="250" y="224"/>
                    <a:pt x="256" y="215"/>
                    <a:pt x="259" y="214"/>
                  </a:cubicBezTo>
                  <a:cubicBezTo>
                    <a:pt x="262" y="214"/>
                    <a:pt x="257" y="210"/>
                    <a:pt x="252" y="209"/>
                  </a:cubicBezTo>
                  <a:cubicBezTo>
                    <a:pt x="246" y="207"/>
                    <a:pt x="238" y="213"/>
                    <a:pt x="244" y="218"/>
                  </a:cubicBezTo>
                  <a:close/>
                  <a:moveTo>
                    <a:pt x="1436" y="260"/>
                  </a:moveTo>
                  <a:cubicBezTo>
                    <a:pt x="1434" y="259"/>
                    <a:pt x="1426" y="254"/>
                    <a:pt x="1424" y="251"/>
                  </a:cubicBezTo>
                  <a:cubicBezTo>
                    <a:pt x="1422" y="248"/>
                    <a:pt x="1412" y="247"/>
                    <a:pt x="1412" y="248"/>
                  </a:cubicBezTo>
                  <a:cubicBezTo>
                    <a:pt x="1412" y="250"/>
                    <a:pt x="1409" y="248"/>
                    <a:pt x="1408" y="246"/>
                  </a:cubicBezTo>
                  <a:cubicBezTo>
                    <a:pt x="1408" y="245"/>
                    <a:pt x="1397" y="245"/>
                    <a:pt x="1397" y="246"/>
                  </a:cubicBezTo>
                  <a:cubicBezTo>
                    <a:pt x="1397" y="248"/>
                    <a:pt x="1400" y="248"/>
                    <a:pt x="1401" y="250"/>
                  </a:cubicBezTo>
                  <a:cubicBezTo>
                    <a:pt x="1403" y="252"/>
                    <a:pt x="1399" y="253"/>
                    <a:pt x="1400" y="256"/>
                  </a:cubicBezTo>
                  <a:cubicBezTo>
                    <a:pt x="1401" y="258"/>
                    <a:pt x="1396" y="254"/>
                    <a:pt x="1395" y="253"/>
                  </a:cubicBezTo>
                  <a:cubicBezTo>
                    <a:pt x="1393" y="252"/>
                    <a:pt x="1394" y="247"/>
                    <a:pt x="1394" y="245"/>
                  </a:cubicBezTo>
                  <a:cubicBezTo>
                    <a:pt x="1395" y="242"/>
                    <a:pt x="1391" y="243"/>
                    <a:pt x="1391" y="240"/>
                  </a:cubicBezTo>
                  <a:cubicBezTo>
                    <a:pt x="1391" y="238"/>
                    <a:pt x="1379" y="233"/>
                    <a:pt x="1375" y="231"/>
                  </a:cubicBezTo>
                  <a:cubicBezTo>
                    <a:pt x="1370" y="229"/>
                    <a:pt x="1364" y="227"/>
                    <a:pt x="1362" y="224"/>
                  </a:cubicBezTo>
                  <a:cubicBezTo>
                    <a:pt x="1361" y="222"/>
                    <a:pt x="1352" y="222"/>
                    <a:pt x="1349" y="218"/>
                  </a:cubicBezTo>
                  <a:cubicBezTo>
                    <a:pt x="1346" y="215"/>
                    <a:pt x="1331" y="209"/>
                    <a:pt x="1325" y="209"/>
                  </a:cubicBezTo>
                  <a:cubicBezTo>
                    <a:pt x="1319" y="208"/>
                    <a:pt x="1321" y="205"/>
                    <a:pt x="1318" y="205"/>
                  </a:cubicBezTo>
                  <a:cubicBezTo>
                    <a:pt x="1315" y="206"/>
                    <a:pt x="1302" y="205"/>
                    <a:pt x="1298" y="205"/>
                  </a:cubicBezTo>
                  <a:cubicBezTo>
                    <a:pt x="1294" y="204"/>
                    <a:pt x="1293" y="207"/>
                    <a:pt x="1290" y="206"/>
                  </a:cubicBezTo>
                  <a:cubicBezTo>
                    <a:pt x="1287" y="205"/>
                    <a:pt x="1272" y="199"/>
                    <a:pt x="1271" y="201"/>
                  </a:cubicBezTo>
                  <a:cubicBezTo>
                    <a:pt x="1269" y="203"/>
                    <a:pt x="1270" y="206"/>
                    <a:pt x="1268" y="207"/>
                  </a:cubicBezTo>
                  <a:cubicBezTo>
                    <a:pt x="1266" y="207"/>
                    <a:pt x="1268" y="210"/>
                    <a:pt x="1272" y="213"/>
                  </a:cubicBezTo>
                  <a:cubicBezTo>
                    <a:pt x="1276" y="217"/>
                    <a:pt x="1274" y="220"/>
                    <a:pt x="1270" y="222"/>
                  </a:cubicBezTo>
                  <a:cubicBezTo>
                    <a:pt x="1266" y="223"/>
                    <a:pt x="1260" y="220"/>
                    <a:pt x="1258" y="217"/>
                  </a:cubicBezTo>
                  <a:cubicBezTo>
                    <a:pt x="1257" y="214"/>
                    <a:pt x="1251" y="216"/>
                    <a:pt x="1250" y="212"/>
                  </a:cubicBezTo>
                  <a:cubicBezTo>
                    <a:pt x="1249" y="208"/>
                    <a:pt x="1252" y="208"/>
                    <a:pt x="1254" y="210"/>
                  </a:cubicBezTo>
                  <a:cubicBezTo>
                    <a:pt x="1257" y="212"/>
                    <a:pt x="1260" y="210"/>
                    <a:pt x="1260" y="207"/>
                  </a:cubicBezTo>
                  <a:cubicBezTo>
                    <a:pt x="1261" y="205"/>
                    <a:pt x="1254" y="203"/>
                    <a:pt x="1250" y="203"/>
                  </a:cubicBezTo>
                  <a:cubicBezTo>
                    <a:pt x="1246" y="203"/>
                    <a:pt x="1244" y="209"/>
                    <a:pt x="1240" y="211"/>
                  </a:cubicBezTo>
                  <a:cubicBezTo>
                    <a:pt x="1236" y="213"/>
                    <a:pt x="1220" y="210"/>
                    <a:pt x="1219" y="208"/>
                  </a:cubicBezTo>
                  <a:cubicBezTo>
                    <a:pt x="1217" y="207"/>
                    <a:pt x="1196" y="208"/>
                    <a:pt x="1193" y="210"/>
                  </a:cubicBezTo>
                  <a:cubicBezTo>
                    <a:pt x="1191" y="211"/>
                    <a:pt x="1193" y="217"/>
                    <a:pt x="1192" y="218"/>
                  </a:cubicBezTo>
                  <a:cubicBezTo>
                    <a:pt x="1191" y="218"/>
                    <a:pt x="1189" y="211"/>
                    <a:pt x="1189" y="210"/>
                  </a:cubicBezTo>
                  <a:cubicBezTo>
                    <a:pt x="1189" y="208"/>
                    <a:pt x="1187" y="207"/>
                    <a:pt x="1183" y="207"/>
                  </a:cubicBezTo>
                  <a:cubicBezTo>
                    <a:pt x="1179" y="207"/>
                    <a:pt x="1177" y="207"/>
                    <a:pt x="1179" y="206"/>
                  </a:cubicBezTo>
                  <a:cubicBezTo>
                    <a:pt x="1180" y="204"/>
                    <a:pt x="1177" y="202"/>
                    <a:pt x="1180" y="200"/>
                  </a:cubicBezTo>
                  <a:cubicBezTo>
                    <a:pt x="1183" y="198"/>
                    <a:pt x="1175" y="191"/>
                    <a:pt x="1166" y="188"/>
                  </a:cubicBezTo>
                  <a:cubicBezTo>
                    <a:pt x="1158" y="185"/>
                    <a:pt x="1139" y="187"/>
                    <a:pt x="1134" y="188"/>
                  </a:cubicBezTo>
                  <a:cubicBezTo>
                    <a:pt x="1129" y="190"/>
                    <a:pt x="1120" y="189"/>
                    <a:pt x="1115" y="189"/>
                  </a:cubicBezTo>
                  <a:cubicBezTo>
                    <a:pt x="1110" y="190"/>
                    <a:pt x="1114" y="188"/>
                    <a:pt x="1113" y="185"/>
                  </a:cubicBezTo>
                  <a:cubicBezTo>
                    <a:pt x="1111" y="183"/>
                    <a:pt x="1103" y="180"/>
                    <a:pt x="1102" y="182"/>
                  </a:cubicBezTo>
                  <a:cubicBezTo>
                    <a:pt x="1101" y="184"/>
                    <a:pt x="1099" y="182"/>
                    <a:pt x="1099" y="181"/>
                  </a:cubicBezTo>
                  <a:cubicBezTo>
                    <a:pt x="1099" y="180"/>
                    <a:pt x="1091" y="177"/>
                    <a:pt x="1088" y="177"/>
                  </a:cubicBezTo>
                  <a:cubicBezTo>
                    <a:pt x="1085" y="178"/>
                    <a:pt x="1084" y="175"/>
                    <a:pt x="1087" y="175"/>
                  </a:cubicBezTo>
                  <a:cubicBezTo>
                    <a:pt x="1091" y="175"/>
                    <a:pt x="1097" y="175"/>
                    <a:pt x="1094" y="171"/>
                  </a:cubicBezTo>
                  <a:cubicBezTo>
                    <a:pt x="1091" y="167"/>
                    <a:pt x="1069" y="166"/>
                    <a:pt x="1067" y="167"/>
                  </a:cubicBezTo>
                  <a:cubicBezTo>
                    <a:pt x="1065" y="168"/>
                    <a:pt x="1067" y="171"/>
                    <a:pt x="1062" y="175"/>
                  </a:cubicBezTo>
                  <a:cubicBezTo>
                    <a:pt x="1057" y="180"/>
                    <a:pt x="1052" y="177"/>
                    <a:pt x="1053" y="174"/>
                  </a:cubicBezTo>
                  <a:cubicBezTo>
                    <a:pt x="1054" y="172"/>
                    <a:pt x="1060" y="173"/>
                    <a:pt x="1060" y="170"/>
                  </a:cubicBezTo>
                  <a:cubicBezTo>
                    <a:pt x="1060" y="168"/>
                    <a:pt x="1051" y="169"/>
                    <a:pt x="1050" y="167"/>
                  </a:cubicBezTo>
                  <a:cubicBezTo>
                    <a:pt x="1049" y="166"/>
                    <a:pt x="1052" y="164"/>
                    <a:pt x="1055" y="165"/>
                  </a:cubicBezTo>
                  <a:cubicBezTo>
                    <a:pt x="1058" y="166"/>
                    <a:pt x="1063" y="167"/>
                    <a:pt x="1063" y="165"/>
                  </a:cubicBezTo>
                  <a:cubicBezTo>
                    <a:pt x="1064" y="164"/>
                    <a:pt x="1060" y="164"/>
                    <a:pt x="1055" y="163"/>
                  </a:cubicBezTo>
                  <a:cubicBezTo>
                    <a:pt x="1050" y="162"/>
                    <a:pt x="1038" y="159"/>
                    <a:pt x="1032" y="160"/>
                  </a:cubicBezTo>
                  <a:cubicBezTo>
                    <a:pt x="1026" y="160"/>
                    <a:pt x="1023" y="157"/>
                    <a:pt x="1019" y="157"/>
                  </a:cubicBezTo>
                  <a:cubicBezTo>
                    <a:pt x="1016" y="157"/>
                    <a:pt x="1016" y="159"/>
                    <a:pt x="1017" y="161"/>
                  </a:cubicBezTo>
                  <a:cubicBezTo>
                    <a:pt x="1019" y="163"/>
                    <a:pt x="1014" y="164"/>
                    <a:pt x="1010" y="163"/>
                  </a:cubicBezTo>
                  <a:cubicBezTo>
                    <a:pt x="1006" y="163"/>
                    <a:pt x="1000" y="166"/>
                    <a:pt x="1002" y="169"/>
                  </a:cubicBezTo>
                  <a:cubicBezTo>
                    <a:pt x="1004" y="172"/>
                    <a:pt x="1007" y="168"/>
                    <a:pt x="1009" y="169"/>
                  </a:cubicBezTo>
                  <a:cubicBezTo>
                    <a:pt x="1011" y="170"/>
                    <a:pt x="1004" y="172"/>
                    <a:pt x="1007" y="173"/>
                  </a:cubicBezTo>
                  <a:cubicBezTo>
                    <a:pt x="1010" y="175"/>
                    <a:pt x="1009" y="178"/>
                    <a:pt x="1009" y="179"/>
                  </a:cubicBezTo>
                  <a:cubicBezTo>
                    <a:pt x="1009" y="180"/>
                    <a:pt x="1004" y="181"/>
                    <a:pt x="1002" y="179"/>
                  </a:cubicBezTo>
                  <a:cubicBezTo>
                    <a:pt x="1001" y="177"/>
                    <a:pt x="998" y="179"/>
                    <a:pt x="994" y="179"/>
                  </a:cubicBezTo>
                  <a:cubicBezTo>
                    <a:pt x="991" y="178"/>
                    <a:pt x="988" y="180"/>
                    <a:pt x="992" y="180"/>
                  </a:cubicBezTo>
                  <a:cubicBezTo>
                    <a:pt x="996" y="181"/>
                    <a:pt x="997" y="183"/>
                    <a:pt x="992" y="184"/>
                  </a:cubicBezTo>
                  <a:cubicBezTo>
                    <a:pt x="987" y="184"/>
                    <a:pt x="988" y="179"/>
                    <a:pt x="985" y="180"/>
                  </a:cubicBezTo>
                  <a:cubicBezTo>
                    <a:pt x="982" y="180"/>
                    <a:pt x="976" y="177"/>
                    <a:pt x="972" y="178"/>
                  </a:cubicBezTo>
                  <a:cubicBezTo>
                    <a:pt x="969" y="178"/>
                    <a:pt x="967" y="180"/>
                    <a:pt x="963" y="181"/>
                  </a:cubicBezTo>
                  <a:cubicBezTo>
                    <a:pt x="958" y="181"/>
                    <a:pt x="952" y="178"/>
                    <a:pt x="950" y="176"/>
                  </a:cubicBezTo>
                  <a:cubicBezTo>
                    <a:pt x="948" y="173"/>
                    <a:pt x="947" y="173"/>
                    <a:pt x="945" y="176"/>
                  </a:cubicBezTo>
                  <a:cubicBezTo>
                    <a:pt x="943" y="178"/>
                    <a:pt x="943" y="184"/>
                    <a:pt x="941" y="184"/>
                  </a:cubicBezTo>
                  <a:cubicBezTo>
                    <a:pt x="938" y="185"/>
                    <a:pt x="938" y="189"/>
                    <a:pt x="935" y="191"/>
                  </a:cubicBezTo>
                  <a:cubicBezTo>
                    <a:pt x="933" y="192"/>
                    <a:pt x="933" y="189"/>
                    <a:pt x="930" y="189"/>
                  </a:cubicBezTo>
                  <a:cubicBezTo>
                    <a:pt x="927" y="189"/>
                    <a:pt x="918" y="180"/>
                    <a:pt x="917" y="178"/>
                  </a:cubicBezTo>
                  <a:cubicBezTo>
                    <a:pt x="917" y="175"/>
                    <a:pt x="911" y="170"/>
                    <a:pt x="910" y="169"/>
                  </a:cubicBezTo>
                  <a:cubicBezTo>
                    <a:pt x="908" y="168"/>
                    <a:pt x="911" y="168"/>
                    <a:pt x="913" y="169"/>
                  </a:cubicBezTo>
                  <a:cubicBezTo>
                    <a:pt x="915" y="171"/>
                    <a:pt x="917" y="171"/>
                    <a:pt x="919" y="170"/>
                  </a:cubicBezTo>
                  <a:cubicBezTo>
                    <a:pt x="921" y="169"/>
                    <a:pt x="921" y="164"/>
                    <a:pt x="918" y="164"/>
                  </a:cubicBezTo>
                  <a:cubicBezTo>
                    <a:pt x="914" y="164"/>
                    <a:pt x="916" y="161"/>
                    <a:pt x="917" y="161"/>
                  </a:cubicBezTo>
                  <a:cubicBezTo>
                    <a:pt x="919" y="160"/>
                    <a:pt x="913" y="155"/>
                    <a:pt x="915" y="155"/>
                  </a:cubicBezTo>
                  <a:cubicBezTo>
                    <a:pt x="917" y="154"/>
                    <a:pt x="917" y="152"/>
                    <a:pt x="914" y="152"/>
                  </a:cubicBezTo>
                  <a:cubicBezTo>
                    <a:pt x="911" y="152"/>
                    <a:pt x="908" y="149"/>
                    <a:pt x="908" y="148"/>
                  </a:cubicBezTo>
                  <a:cubicBezTo>
                    <a:pt x="908" y="147"/>
                    <a:pt x="896" y="146"/>
                    <a:pt x="897" y="148"/>
                  </a:cubicBezTo>
                  <a:cubicBezTo>
                    <a:pt x="897" y="150"/>
                    <a:pt x="893" y="150"/>
                    <a:pt x="894" y="148"/>
                  </a:cubicBezTo>
                  <a:cubicBezTo>
                    <a:pt x="894" y="146"/>
                    <a:pt x="890" y="147"/>
                    <a:pt x="884" y="145"/>
                  </a:cubicBezTo>
                  <a:cubicBezTo>
                    <a:pt x="879" y="144"/>
                    <a:pt x="879" y="140"/>
                    <a:pt x="877" y="140"/>
                  </a:cubicBezTo>
                  <a:cubicBezTo>
                    <a:pt x="875" y="139"/>
                    <a:pt x="876" y="145"/>
                    <a:pt x="873" y="144"/>
                  </a:cubicBezTo>
                  <a:cubicBezTo>
                    <a:pt x="870" y="143"/>
                    <a:pt x="867" y="145"/>
                    <a:pt x="869" y="148"/>
                  </a:cubicBezTo>
                  <a:cubicBezTo>
                    <a:pt x="870" y="151"/>
                    <a:pt x="869" y="152"/>
                    <a:pt x="868" y="154"/>
                  </a:cubicBezTo>
                  <a:cubicBezTo>
                    <a:pt x="868" y="157"/>
                    <a:pt x="867" y="156"/>
                    <a:pt x="863" y="155"/>
                  </a:cubicBezTo>
                  <a:cubicBezTo>
                    <a:pt x="860" y="154"/>
                    <a:pt x="860" y="158"/>
                    <a:pt x="853" y="156"/>
                  </a:cubicBezTo>
                  <a:cubicBezTo>
                    <a:pt x="846" y="154"/>
                    <a:pt x="843" y="156"/>
                    <a:pt x="842" y="154"/>
                  </a:cubicBezTo>
                  <a:cubicBezTo>
                    <a:pt x="841" y="151"/>
                    <a:pt x="839" y="151"/>
                    <a:pt x="838" y="153"/>
                  </a:cubicBezTo>
                  <a:cubicBezTo>
                    <a:pt x="838" y="155"/>
                    <a:pt x="827" y="154"/>
                    <a:pt x="826" y="151"/>
                  </a:cubicBezTo>
                  <a:cubicBezTo>
                    <a:pt x="826" y="149"/>
                    <a:pt x="828" y="148"/>
                    <a:pt x="830" y="148"/>
                  </a:cubicBezTo>
                  <a:cubicBezTo>
                    <a:pt x="832" y="147"/>
                    <a:pt x="828" y="146"/>
                    <a:pt x="822" y="146"/>
                  </a:cubicBezTo>
                  <a:cubicBezTo>
                    <a:pt x="817" y="146"/>
                    <a:pt x="813" y="143"/>
                    <a:pt x="807" y="144"/>
                  </a:cubicBezTo>
                  <a:cubicBezTo>
                    <a:pt x="801" y="144"/>
                    <a:pt x="788" y="146"/>
                    <a:pt x="786" y="146"/>
                  </a:cubicBezTo>
                  <a:cubicBezTo>
                    <a:pt x="784" y="147"/>
                    <a:pt x="787" y="151"/>
                    <a:pt x="785" y="151"/>
                  </a:cubicBezTo>
                  <a:cubicBezTo>
                    <a:pt x="782" y="151"/>
                    <a:pt x="784" y="145"/>
                    <a:pt x="783" y="143"/>
                  </a:cubicBezTo>
                  <a:cubicBezTo>
                    <a:pt x="783" y="140"/>
                    <a:pt x="778" y="140"/>
                    <a:pt x="779" y="142"/>
                  </a:cubicBezTo>
                  <a:cubicBezTo>
                    <a:pt x="780" y="144"/>
                    <a:pt x="772" y="145"/>
                    <a:pt x="770" y="143"/>
                  </a:cubicBezTo>
                  <a:cubicBezTo>
                    <a:pt x="768" y="141"/>
                    <a:pt x="765" y="139"/>
                    <a:pt x="761" y="138"/>
                  </a:cubicBezTo>
                  <a:cubicBezTo>
                    <a:pt x="756" y="137"/>
                    <a:pt x="750" y="142"/>
                    <a:pt x="751" y="143"/>
                  </a:cubicBezTo>
                  <a:cubicBezTo>
                    <a:pt x="752" y="145"/>
                    <a:pt x="756" y="144"/>
                    <a:pt x="756" y="145"/>
                  </a:cubicBezTo>
                  <a:cubicBezTo>
                    <a:pt x="756" y="147"/>
                    <a:pt x="746" y="146"/>
                    <a:pt x="746" y="148"/>
                  </a:cubicBezTo>
                  <a:cubicBezTo>
                    <a:pt x="746" y="150"/>
                    <a:pt x="736" y="152"/>
                    <a:pt x="733" y="152"/>
                  </a:cubicBezTo>
                  <a:cubicBezTo>
                    <a:pt x="725" y="153"/>
                    <a:pt x="723" y="153"/>
                    <a:pt x="719" y="156"/>
                  </a:cubicBezTo>
                  <a:cubicBezTo>
                    <a:pt x="715" y="160"/>
                    <a:pt x="718" y="154"/>
                    <a:pt x="721" y="151"/>
                  </a:cubicBezTo>
                  <a:cubicBezTo>
                    <a:pt x="724" y="148"/>
                    <a:pt x="727" y="149"/>
                    <a:pt x="729" y="147"/>
                  </a:cubicBezTo>
                  <a:cubicBezTo>
                    <a:pt x="731" y="144"/>
                    <a:pt x="734" y="144"/>
                    <a:pt x="738" y="144"/>
                  </a:cubicBezTo>
                  <a:cubicBezTo>
                    <a:pt x="743" y="143"/>
                    <a:pt x="743" y="140"/>
                    <a:pt x="745" y="139"/>
                  </a:cubicBezTo>
                  <a:cubicBezTo>
                    <a:pt x="747" y="138"/>
                    <a:pt x="753" y="136"/>
                    <a:pt x="754" y="134"/>
                  </a:cubicBezTo>
                  <a:cubicBezTo>
                    <a:pt x="755" y="132"/>
                    <a:pt x="766" y="128"/>
                    <a:pt x="768" y="128"/>
                  </a:cubicBezTo>
                  <a:cubicBezTo>
                    <a:pt x="770" y="128"/>
                    <a:pt x="771" y="123"/>
                    <a:pt x="772" y="123"/>
                  </a:cubicBezTo>
                  <a:cubicBezTo>
                    <a:pt x="773" y="123"/>
                    <a:pt x="780" y="121"/>
                    <a:pt x="782" y="120"/>
                  </a:cubicBezTo>
                  <a:cubicBezTo>
                    <a:pt x="785" y="118"/>
                    <a:pt x="786" y="116"/>
                    <a:pt x="786" y="114"/>
                  </a:cubicBezTo>
                  <a:cubicBezTo>
                    <a:pt x="786" y="113"/>
                    <a:pt x="783" y="113"/>
                    <a:pt x="783" y="112"/>
                  </a:cubicBezTo>
                  <a:cubicBezTo>
                    <a:pt x="782" y="110"/>
                    <a:pt x="784" y="111"/>
                    <a:pt x="787" y="110"/>
                  </a:cubicBezTo>
                  <a:cubicBezTo>
                    <a:pt x="789" y="109"/>
                    <a:pt x="787" y="106"/>
                    <a:pt x="785" y="106"/>
                  </a:cubicBezTo>
                  <a:cubicBezTo>
                    <a:pt x="783" y="107"/>
                    <a:pt x="786" y="104"/>
                    <a:pt x="784" y="102"/>
                  </a:cubicBezTo>
                  <a:cubicBezTo>
                    <a:pt x="782" y="100"/>
                    <a:pt x="778" y="103"/>
                    <a:pt x="778" y="101"/>
                  </a:cubicBezTo>
                  <a:cubicBezTo>
                    <a:pt x="779" y="99"/>
                    <a:pt x="778" y="96"/>
                    <a:pt x="777" y="94"/>
                  </a:cubicBezTo>
                  <a:cubicBezTo>
                    <a:pt x="775" y="93"/>
                    <a:pt x="772" y="97"/>
                    <a:pt x="769" y="94"/>
                  </a:cubicBezTo>
                  <a:cubicBezTo>
                    <a:pt x="766" y="92"/>
                    <a:pt x="757" y="91"/>
                    <a:pt x="757" y="92"/>
                  </a:cubicBezTo>
                  <a:cubicBezTo>
                    <a:pt x="757" y="93"/>
                    <a:pt x="753" y="90"/>
                    <a:pt x="752" y="91"/>
                  </a:cubicBezTo>
                  <a:cubicBezTo>
                    <a:pt x="751" y="92"/>
                    <a:pt x="744" y="92"/>
                    <a:pt x="742" y="91"/>
                  </a:cubicBezTo>
                  <a:cubicBezTo>
                    <a:pt x="739" y="91"/>
                    <a:pt x="736" y="92"/>
                    <a:pt x="736" y="94"/>
                  </a:cubicBezTo>
                  <a:cubicBezTo>
                    <a:pt x="736" y="97"/>
                    <a:pt x="727" y="96"/>
                    <a:pt x="726" y="95"/>
                  </a:cubicBezTo>
                  <a:cubicBezTo>
                    <a:pt x="724" y="95"/>
                    <a:pt x="732" y="89"/>
                    <a:pt x="732" y="88"/>
                  </a:cubicBezTo>
                  <a:cubicBezTo>
                    <a:pt x="732" y="87"/>
                    <a:pt x="719" y="88"/>
                    <a:pt x="718" y="87"/>
                  </a:cubicBezTo>
                  <a:cubicBezTo>
                    <a:pt x="717" y="85"/>
                    <a:pt x="711" y="85"/>
                    <a:pt x="708" y="85"/>
                  </a:cubicBezTo>
                  <a:cubicBezTo>
                    <a:pt x="705" y="85"/>
                    <a:pt x="708" y="84"/>
                    <a:pt x="710" y="84"/>
                  </a:cubicBezTo>
                  <a:cubicBezTo>
                    <a:pt x="713" y="84"/>
                    <a:pt x="715" y="82"/>
                    <a:pt x="718" y="81"/>
                  </a:cubicBezTo>
                  <a:cubicBezTo>
                    <a:pt x="721" y="81"/>
                    <a:pt x="720" y="80"/>
                    <a:pt x="719" y="78"/>
                  </a:cubicBezTo>
                  <a:cubicBezTo>
                    <a:pt x="718" y="76"/>
                    <a:pt x="715" y="77"/>
                    <a:pt x="712" y="76"/>
                  </a:cubicBezTo>
                  <a:cubicBezTo>
                    <a:pt x="709" y="75"/>
                    <a:pt x="706" y="74"/>
                    <a:pt x="703" y="74"/>
                  </a:cubicBezTo>
                  <a:cubicBezTo>
                    <a:pt x="701" y="74"/>
                    <a:pt x="698" y="75"/>
                    <a:pt x="692" y="76"/>
                  </a:cubicBezTo>
                  <a:cubicBezTo>
                    <a:pt x="686" y="77"/>
                    <a:pt x="686" y="82"/>
                    <a:pt x="683" y="83"/>
                  </a:cubicBezTo>
                  <a:cubicBezTo>
                    <a:pt x="680" y="85"/>
                    <a:pt x="675" y="90"/>
                    <a:pt x="677" y="91"/>
                  </a:cubicBezTo>
                  <a:cubicBezTo>
                    <a:pt x="680" y="91"/>
                    <a:pt x="678" y="93"/>
                    <a:pt x="679" y="94"/>
                  </a:cubicBezTo>
                  <a:cubicBezTo>
                    <a:pt x="679" y="96"/>
                    <a:pt x="677" y="96"/>
                    <a:pt x="674" y="96"/>
                  </a:cubicBezTo>
                  <a:cubicBezTo>
                    <a:pt x="671" y="95"/>
                    <a:pt x="661" y="95"/>
                    <a:pt x="661" y="97"/>
                  </a:cubicBezTo>
                  <a:cubicBezTo>
                    <a:pt x="661" y="100"/>
                    <a:pt x="667" y="101"/>
                    <a:pt x="667" y="102"/>
                  </a:cubicBezTo>
                  <a:cubicBezTo>
                    <a:pt x="666" y="103"/>
                    <a:pt x="662" y="102"/>
                    <a:pt x="660" y="100"/>
                  </a:cubicBezTo>
                  <a:cubicBezTo>
                    <a:pt x="658" y="99"/>
                    <a:pt x="654" y="100"/>
                    <a:pt x="653" y="102"/>
                  </a:cubicBezTo>
                  <a:cubicBezTo>
                    <a:pt x="652" y="104"/>
                    <a:pt x="649" y="104"/>
                    <a:pt x="647" y="103"/>
                  </a:cubicBezTo>
                  <a:cubicBezTo>
                    <a:pt x="646" y="103"/>
                    <a:pt x="644" y="104"/>
                    <a:pt x="642" y="104"/>
                  </a:cubicBezTo>
                  <a:cubicBezTo>
                    <a:pt x="640" y="103"/>
                    <a:pt x="646" y="100"/>
                    <a:pt x="644" y="99"/>
                  </a:cubicBezTo>
                  <a:cubicBezTo>
                    <a:pt x="643" y="97"/>
                    <a:pt x="637" y="99"/>
                    <a:pt x="636" y="101"/>
                  </a:cubicBezTo>
                  <a:cubicBezTo>
                    <a:pt x="636" y="103"/>
                    <a:pt x="632" y="99"/>
                    <a:pt x="631" y="100"/>
                  </a:cubicBezTo>
                  <a:cubicBezTo>
                    <a:pt x="629" y="101"/>
                    <a:pt x="628" y="102"/>
                    <a:pt x="625" y="103"/>
                  </a:cubicBezTo>
                  <a:cubicBezTo>
                    <a:pt x="623" y="104"/>
                    <a:pt x="618" y="102"/>
                    <a:pt x="617" y="104"/>
                  </a:cubicBezTo>
                  <a:cubicBezTo>
                    <a:pt x="616" y="106"/>
                    <a:pt x="622" y="106"/>
                    <a:pt x="622" y="107"/>
                  </a:cubicBezTo>
                  <a:cubicBezTo>
                    <a:pt x="622" y="108"/>
                    <a:pt x="609" y="108"/>
                    <a:pt x="608" y="109"/>
                  </a:cubicBezTo>
                  <a:cubicBezTo>
                    <a:pt x="608" y="111"/>
                    <a:pt x="603" y="111"/>
                    <a:pt x="598" y="111"/>
                  </a:cubicBezTo>
                  <a:cubicBezTo>
                    <a:pt x="592" y="111"/>
                    <a:pt x="594" y="114"/>
                    <a:pt x="590" y="114"/>
                  </a:cubicBezTo>
                  <a:cubicBezTo>
                    <a:pt x="585" y="115"/>
                    <a:pt x="583" y="115"/>
                    <a:pt x="582" y="118"/>
                  </a:cubicBezTo>
                  <a:cubicBezTo>
                    <a:pt x="581" y="120"/>
                    <a:pt x="577" y="120"/>
                    <a:pt x="576" y="119"/>
                  </a:cubicBezTo>
                  <a:cubicBezTo>
                    <a:pt x="574" y="117"/>
                    <a:pt x="570" y="119"/>
                    <a:pt x="572" y="120"/>
                  </a:cubicBezTo>
                  <a:cubicBezTo>
                    <a:pt x="574" y="120"/>
                    <a:pt x="572" y="122"/>
                    <a:pt x="571" y="122"/>
                  </a:cubicBezTo>
                  <a:cubicBezTo>
                    <a:pt x="570" y="121"/>
                    <a:pt x="566" y="124"/>
                    <a:pt x="568" y="124"/>
                  </a:cubicBezTo>
                  <a:cubicBezTo>
                    <a:pt x="570" y="123"/>
                    <a:pt x="571" y="125"/>
                    <a:pt x="570" y="127"/>
                  </a:cubicBezTo>
                  <a:cubicBezTo>
                    <a:pt x="569" y="128"/>
                    <a:pt x="564" y="125"/>
                    <a:pt x="563" y="126"/>
                  </a:cubicBezTo>
                  <a:cubicBezTo>
                    <a:pt x="562" y="128"/>
                    <a:pt x="565" y="129"/>
                    <a:pt x="567" y="129"/>
                  </a:cubicBezTo>
                  <a:cubicBezTo>
                    <a:pt x="570" y="129"/>
                    <a:pt x="571" y="130"/>
                    <a:pt x="571" y="132"/>
                  </a:cubicBezTo>
                  <a:cubicBezTo>
                    <a:pt x="571" y="133"/>
                    <a:pt x="566" y="131"/>
                    <a:pt x="565" y="132"/>
                  </a:cubicBezTo>
                  <a:cubicBezTo>
                    <a:pt x="564" y="134"/>
                    <a:pt x="566" y="134"/>
                    <a:pt x="568" y="134"/>
                  </a:cubicBezTo>
                  <a:cubicBezTo>
                    <a:pt x="570" y="135"/>
                    <a:pt x="569" y="136"/>
                    <a:pt x="571" y="137"/>
                  </a:cubicBezTo>
                  <a:cubicBezTo>
                    <a:pt x="571" y="138"/>
                    <a:pt x="571" y="138"/>
                    <a:pt x="571" y="138"/>
                  </a:cubicBezTo>
                  <a:cubicBezTo>
                    <a:pt x="572" y="139"/>
                    <a:pt x="570" y="140"/>
                    <a:pt x="570" y="141"/>
                  </a:cubicBezTo>
                  <a:cubicBezTo>
                    <a:pt x="571" y="143"/>
                    <a:pt x="568" y="144"/>
                    <a:pt x="568" y="142"/>
                  </a:cubicBezTo>
                  <a:cubicBezTo>
                    <a:pt x="568" y="141"/>
                    <a:pt x="561" y="140"/>
                    <a:pt x="560" y="142"/>
                  </a:cubicBezTo>
                  <a:cubicBezTo>
                    <a:pt x="559" y="143"/>
                    <a:pt x="558" y="145"/>
                    <a:pt x="556" y="143"/>
                  </a:cubicBezTo>
                  <a:cubicBezTo>
                    <a:pt x="554" y="142"/>
                    <a:pt x="550" y="144"/>
                    <a:pt x="544" y="144"/>
                  </a:cubicBezTo>
                  <a:cubicBezTo>
                    <a:pt x="537" y="144"/>
                    <a:pt x="525" y="145"/>
                    <a:pt x="522" y="146"/>
                  </a:cubicBezTo>
                  <a:cubicBezTo>
                    <a:pt x="519" y="147"/>
                    <a:pt x="516" y="151"/>
                    <a:pt x="519" y="154"/>
                  </a:cubicBezTo>
                  <a:cubicBezTo>
                    <a:pt x="522" y="157"/>
                    <a:pt x="519" y="158"/>
                    <a:pt x="519" y="160"/>
                  </a:cubicBezTo>
                  <a:cubicBezTo>
                    <a:pt x="519" y="162"/>
                    <a:pt x="526" y="166"/>
                    <a:pt x="530" y="166"/>
                  </a:cubicBezTo>
                  <a:cubicBezTo>
                    <a:pt x="534" y="166"/>
                    <a:pt x="538" y="171"/>
                    <a:pt x="535" y="174"/>
                  </a:cubicBezTo>
                  <a:cubicBezTo>
                    <a:pt x="533" y="177"/>
                    <a:pt x="526" y="173"/>
                    <a:pt x="521" y="170"/>
                  </a:cubicBezTo>
                  <a:cubicBezTo>
                    <a:pt x="516" y="166"/>
                    <a:pt x="505" y="164"/>
                    <a:pt x="502" y="165"/>
                  </a:cubicBezTo>
                  <a:cubicBezTo>
                    <a:pt x="498" y="165"/>
                    <a:pt x="500" y="161"/>
                    <a:pt x="496" y="162"/>
                  </a:cubicBezTo>
                  <a:cubicBezTo>
                    <a:pt x="491" y="162"/>
                    <a:pt x="487" y="166"/>
                    <a:pt x="490" y="166"/>
                  </a:cubicBezTo>
                  <a:cubicBezTo>
                    <a:pt x="493" y="166"/>
                    <a:pt x="495" y="166"/>
                    <a:pt x="494" y="167"/>
                  </a:cubicBezTo>
                  <a:cubicBezTo>
                    <a:pt x="492" y="169"/>
                    <a:pt x="495" y="168"/>
                    <a:pt x="498" y="170"/>
                  </a:cubicBezTo>
                  <a:cubicBezTo>
                    <a:pt x="502" y="171"/>
                    <a:pt x="495" y="174"/>
                    <a:pt x="491" y="171"/>
                  </a:cubicBezTo>
                  <a:cubicBezTo>
                    <a:pt x="488" y="168"/>
                    <a:pt x="483" y="171"/>
                    <a:pt x="482" y="173"/>
                  </a:cubicBezTo>
                  <a:cubicBezTo>
                    <a:pt x="481" y="175"/>
                    <a:pt x="487" y="181"/>
                    <a:pt x="493" y="182"/>
                  </a:cubicBezTo>
                  <a:cubicBezTo>
                    <a:pt x="500" y="183"/>
                    <a:pt x="498" y="185"/>
                    <a:pt x="501" y="186"/>
                  </a:cubicBezTo>
                  <a:cubicBezTo>
                    <a:pt x="504" y="187"/>
                    <a:pt x="502" y="188"/>
                    <a:pt x="500" y="188"/>
                  </a:cubicBezTo>
                  <a:cubicBezTo>
                    <a:pt x="498" y="188"/>
                    <a:pt x="493" y="185"/>
                    <a:pt x="490" y="183"/>
                  </a:cubicBezTo>
                  <a:cubicBezTo>
                    <a:pt x="487" y="182"/>
                    <a:pt x="478" y="184"/>
                    <a:pt x="476" y="182"/>
                  </a:cubicBezTo>
                  <a:cubicBezTo>
                    <a:pt x="474" y="180"/>
                    <a:pt x="477" y="178"/>
                    <a:pt x="475" y="177"/>
                  </a:cubicBezTo>
                  <a:cubicBezTo>
                    <a:pt x="474" y="175"/>
                    <a:pt x="475" y="172"/>
                    <a:pt x="477" y="168"/>
                  </a:cubicBezTo>
                  <a:cubicBezTo>
                    <a:pt x="480" y="165"/>
                    <a:pt x="477" y="159"/>
                    <a:pt x="474" y="158"/>
                  </a:cubicBezTo>
                  <a:cubicBezTo>
                    <a:pt x="470" y="157"/>
                    <a:pt x="471" y="160"/>
                    <a:pt x="471" y="161"/>
                  </a:cubicBezTo>
                  <a:cubicBezTo>
                    <a:pt x="472" y="162"/>
                    <a:pt x="472" y="167"/>
                    <a:pt x="469" y="170"/>
                  </a:cubicBezTo>
                  <a:cubicBezTo>
                    <a:pt x="467" y="173"/>
                    <a:pt x="459" y="173"/>
                    <a:pt x="459" y="175"/>
                  </a:cubicBezTo>
                  <a:cubicBezTo>
                    <a:pt x="459" y="177"/>
                    <a:pt x="454" y="179"/>
                    <a:pt x="456" y="180"/>
                  </a:cubicBezTo>
                  <a:cubicBezTo>
                    <a:pt x="458" y="182"/>
                    <a:pt x="464" y="190"/>
                    <a:pt x="465" y="192"/>
                  </a:cubicBezTo>
                  <a:cubicBezTo>
                    <a:pt x="466" y="194"/>
                    <a:pt x="459" y="202"/>
                    <a:pt x="461" y="206"/>
                  </a:cubicBezTo>
                  <a:cubicBezTo>
                    <a:pt x="462" y="211"/>
                    <a:pt x="460" y="213"/>
                    <a:pt x="461" y="215"/>
                  </a:cubicBezTo>
                  <a:cubicBezTo>
                    <a:pt x="462" y="217"/>
                    <a:pt x="465" y="215"/>
                    <a:pt x="467" y="216"/>
                  </a:cubicBezTo>
                  <a:cubicBezTo>
                    <a:pt x="469" y="217"/>
                    <a:pt x="473" y="215"/>
                    <a:pt x="477" y="214"/>
                  </a:cubicBezTo>
                  <a:cubicBezTo>
                    <a:pt x="482" y="213"/>
                    <a:pt x="490" y="218"/>
                    <a:pt x="493" y="219"/>
                  </a:cubicBezTo>
                  <a:cubicBezTo>
                    <a:pt x="496" y="221"/>
                    <a:pt x="495" y="223"/>
                    <a:pt x="496" y="226"/>
                  </a:cubicBezTo>
                  <a:cubicBezTo>
                    <a:pt x="498" y="228"/>
                    <a:pt x="493" y="228"/>
                    <a:pt x="493" y="232"/>
                  </a:cubicBezTo>
                  <a:cubicBezTo>
                    <a:pt x="493" y="236"/>
                    <a:pt x="502" y="237"/>
                    <a:pt x="502" y="238"/>
                  </a:cubicBezTo>
                  <a:cubicBezTo>
                    <a:pt x="503" y="240"/>
                    <a:pt x="496" y="239"/>
                    <a:pt x="493" y="238"/>
                  </a:cubicBezTo>
                  <a:cubicBezTo>
                    <a:pt x="490" y="237"/>
                    <a:pt x="490" y="233"/>
                    <a:pt x="489" y="232"/>
                  </a:cubicBezTo>
                  <a:cubicBezTo>
                    <a:pt x="488" y="232"/>
                    <a:pt x="491" y="229"/>
                    <a:pt x="491" y="226"/>
                  </a:cubicBezTo>
                  <a:cubicBezTo>
                    <a:pt x="491" y="224"/>
                    <a:pt x="488" y="222"/>
                    <a:pt x="487" y="221"/>
                  </a:cubicBezTo>
                  <a:cubicBezTo>
                    <a:pt x="486" y="219"/>
                    <a:pt x="484" y="217"/>
                    <a:pt x="482" y="217"/>
                  </a:cubicBezTo>
                  <a:cubicBezTo>
                    <a:pt x="479" y="218"/>
                    <a:pt x="471" y="219"/>
                    <a:pt x="469" y="221"/>
                  </a:cubicBezTo>
                  <a:cubicBezTo>
                    <a:pt x="466" y="223"/>
                    <a:pt x="469" y="229"/>
                    <a:pt x="470" y="233"/>
                  </a:cubicBezTo>
                  <a:cubicBezTo>
                    <a:pt x="472" y="236"/>
                    <a:pt x="463" y="240"/>
                    <a:pt x="463" y="242"/>
                  </a:cubicBezTo>
                  <a:cubicBezTo>
                    <a:pt x="464" y="245"/>
                    <a:pt x="461" y="246"/>
                    <a:pt x="457" y="248"/>
                  </a:cubicBezTo>
                  <a:cubicBezTo>
                    <a:pt x="453" y="250"/>
                    <a:pt x="449" y="252"/>
                    <a:pt x="449" y="255"/>
                  </a:cubicBezTo>
                  <a:cubicBezTo>
                    <a:pt x="449" y="258"/>
                    <a:pt x="444" y="256"/>
                    <a:pt x="442" y="255"/>
                  </a:cubicBezTo>
                  <a:cubicBezTo>
                    <a:pt x="439" y="253"/>
                    <a:pt x="436" y="256"/>
                    <a:pt x="432" y="256"/>
                  </a:cubicBezTo>
                  <a:cubicBezTo>
                    <a:pt x="428" y="255"/>
                    <a:pt x="428" y="252"/>
                    <a:pt x="425" y="253"/>
                  </a:cubicBezTo>
                  <a:cubicBezTo>
                    <a:pt x="422" y="255"/>
                    <a:pt x="420" y="252"/>
                    <a:pt x="421" y="250"/>
                  </a:cubicBezTo>
                  <a:cubicBezTo>
                    <a:pt x="422" y="248"/>
                    <a:pt x="425" y="249"/>
                    <a:pt x="426" y="251"/>
                  </a:cubicBezTo>
                  <a:cubicBezTo>
                    <a:pt x="426" y="253"/>
                    <a:pt x="428" y="252"/>
                    <a:pt x="431" y="250"/>
                  </a:cubicBezTo>
                  <a:cubicBezTo>
                    <a:pt x="433" y="249"/>
                    <a:pt x="432" y="252"/>
                    <a:pt x="435" y="252"/>
                  </a:cubicBezTo>
                  <a:cubicBezTo>
                    <a:pt x="439" y="253"/>
                    <a:pt x="437" y="251"/>
                    <a:pt x="440" y="251"/>
                  </a:cubicBezTo>
                  <a:cubicBezTo>
                    <a:pt x="442" y="251"/>
                    <a:pt x="443" y="250"/>
                    <a:pt x="442" y="249"/>
                  </a:cubicBezTo>
                  <a:cubicBezTo>
                    <a:pt x="441" y="247"/>
                    <a:pt x="444" y="246"/>
                    <a:pt x="445" y="246"/>
                  </a:cubicBezTo>
                  <a:cubicBezTo>
                    <a:pt x="447" y="245"/>
                    <a:pt x="446" y="242"/>
                    <a:pt x="448" y="241"/>
                  </a:cubicBezTo>
                  <a:cubicBezTo>
                    <a:pt x="450" y="240"/>
                    <a:pt x="449" y="239"/>
                    <a:pt x="450" y="239"/>
                  </a:cubicBezTo>
                  <a:cubicBezTo>
                    <a:pt x="452" y="238"/>
                    <a:pt x="453" y="236"/>
                    <a:pt x="454" y="236"/>
                  </a:cubicBezTo>
                  <a:cubicBezTo>
                    <a:pt x="456" y="236"/>
                    <a:pt x="457" y="233"/>
                    <a:pt x="456" y="232"/>
                  </a:cubicBezTo>
                  <a:cubicBezTo>
                    <a:pt x="455" y="230"/>
                    <a:pt x="457" y="227"/>
                    <a:pt x="458" y="226"/>
                  </a:cubicBezTo>
                  <a:cubicBezTo>
                    <a:pt x="460" y="226"/>
                    <a:pt x="460" y="224"/>
                    <a:pt x="458" y="223"/>
                  </a:cubicBezTo>
                  <a:cubicBezTo>
                    <a:pt x="457" y="222"/>
                    <a:pt x="451" y="218"/>
                    <a:pt x="452" y="216"/>
                  </a:cubicBezTo>
                  <a:cubicBezTo>
                    <a:pt x="452" y="213"/>
                    <a:pt x="451" y="209"/>
                    <a:pt x="452" y="207"/>
                  </a:cubicBezTo>
                  <a:cubicBezTo>
                    <a:pt x="452" y="205"/>
                    <a:pt x="452" y="202"/>
                    <a:pt x="451" y="199"/>
                  </a:cubicBezTo>
                  <a:cubicBezTo>
                    <a:pt x="451" y="197"/>
                    <a:pt x="453" y="195"/>
                    <a:pt x="454" y="190"/>
                  </a:cubicBezTo>
                  <a:cubicBezTo>
                    <a:pt x="454" y="186"/>
                    <a:pt x="449" y="182"/>
                    <a:pt x="447" y="181"/>
                  </a:cubicBezTo>
                  <a:cubicBezTo>
                    <a:pt x="444" y="180"/>
                    <a:pt x="446" y="178"/>
                    <a:pt x="449" y="175"/>
                  </a:cubicBezTo>
                  <a:cubicBezTo>
                    <a:pt x="453" y="172"/>
                    <a:pt x="453" y="162"/>
                    <a:pt x="453" y="160"/>
                  </a:cubicBezTo>
                  <a:cubicBezTo>
                    <a:pt x="453" y="158"/>
                    <a:pt x="445" y="156"/>
                    <a:pt x="443" y="157"/>
                  </a:cubicBezTo>
                  <a:cubicBezTo>
                    <a:pt x="440" y="157"/>
                    <a:pt x="429" y="156"/>
                    <a:pt x="427" y="156"/>
                  </a:cubicBezTo>
                  <a:cubicBezTo>
                    <a:pt x="424" y="155"/>
                    <a:pt x="423" y="158"/>
                    <a:pt x="422" y="161"/>
                  </a:cubicBezTo>
                  <a:cubicBezTo>
                    <a:pt x="421" y="163"/>
                    <a:pt x="418" y="167"/>
                    <a:pt x="416" y="173"/>
                  </a:cubicBezTo>
                  <a:cubicBezTo>
                    <a:pt x="415" y="178"/>
                    <a:pt x="408" y="180"/>
                    <a:pt x="405" y="181"/>
                  </a:cubicBezTo>
                  <a:cubicBezTo>
                    <a:pt x="402" y="182"/>
                    <a:pt x="400" y="187"/>
                    <a:pt x="402" y="189"/>
                  </a:cubicBezTo>
                  <a:cubicBezTo>
                    <a:pt x="403" y="191"/>
                    <a:pt x="405" y="189"/>
                    <a:pt x="406" y="190"/>
                  </a:cubicBezTo>
                  <a:cubicBezTo>
                    <a:pt x="408" y="190"/>
                    <a:pt x="406" y="196"/>
                    <a:pt x="405" y="196"/>
                  </a:cubicBezTo>
                  <a:cubicBezTo>
                    <a:pt x="404" y="197"/>
                    <a:pt x="407" y="199"/>
                    <a:pt x="405" y="200"/>
                  </a:cubicBezTo>
                  <a:cubicBezTo>
                    <a:pt x="403" y="202"/>
                    <a:pt x="401" y="205"/>
                    <a:pt x="402" y="206"/>
                  </a:cubicBezTo>
                  <a:cubicBezTo>
                    <a:pt x="403" y="208"/>
                    <a:pt x="409" y="208"/>
                    <a:pt x="412" y="210"/>
                  </a:cubicBezTo>
                  <a:cubicBezTo>
                    <a:pt x="414" y="211"/>
                    <a:pt x="413" y="214"/>
                    <a:pt x="415" y="217"/>
                  </a:cubicBezTo>
                  <a:cubicBezTo>
                    <a:pt x="417" y="219"/>
                    <a:pt x="420" y="218"/>
                    <a:pt x="421" y="219"/>
                  </a:cubicBezTo>
                  <a:cubicBezTo>
                    <a:pt x="422" y="221"/>
                    <a:pt x="417" y="227"/>
                    <a:pt x="415" y="228"/>
                  </a:cubicBezTo>
                  <a:cubicBezTo>
                    <a:pt x="414" y="228"/>
                    <a:pt x="407" y="221"/>
                    <a:pt x="405" y="220"/>
                  </a:cubicBezTo>
                  <a:cubicBezTo>
                    <a:pt x="403" y="218"/>
                    <a:pt x="395" y="216"/>
                    <a:pt x="392" y="214"/>
                  </a:cubicBezTo>
                  <a:cubicBezTo>
                    <a:pt x="388" y="212"/>
                    <a:pt x="385" y="212"/>
                    <a:pt x="380" y="209"/>
                  </a:cubicBezTo>
                  <a:cubicBezTo>
                    <a:pt x="376" y="206"/>
                    <a:pt x="373" y="205"/>
                    <a:pt x="365" y="205"/>
                  </a:cubicBezTo>
                  <a:cubicBezTo>
                    <a:pt x="357" y="205"/>
                    <a:pt x="352" y="203"/>
                    <a:pt x="349" y="204"/>
                  </a:cubicBezTo>
                  <a:cubicBezTo>
                    <a:pt x="347" y="204"/>
                    <a:pt x="348" y="201"/>
                    <a:pt x="343" y="199"/>
                  </a:cubicBezTo>
                  <a:cubicBezTo>
                    <a:pt x="339" y="197"/>
                    <a:pt x="336" y="194"/>
                    <a:pt x="333" y="196"/>
                  </a:cubicBezTo>
                  <a:cubicBezTo>
                    <a:pt x="330" y="197"/>
                    <a:pt x="331" y="202"/>
                    <a:pt x="335" y="203"/>
                  </a:cubicBezTo>
                  <a:cubicBezTo>
                    <a:pt x="339" y="203"/>
                    <a:pt x="337" y="205"/>
                    <a:pt x="342" y="205"/>
                  </a:cubicBezTo>
                  <a:cubicBezTo>
                    <a:pt x="346" y="205"/>
                    <a:pt x="347" y="206"/>
                    <a:pt x="347" y="209"/>
                  </a:cubicBezTo>
                  <a:cubicBezTo>
                    <a:pt x="347" y="212"/>
                    <a:pt x="349" y="214"/>
                    <a:pt x="351" y="216"/>
                  </a:cubicBezTo>
                  <a:cubicBezTo>
                    <a:pt x="353" y="218"/>
                    <a:pt x="352" y="221"/>
                    <a:pt x="348" y="221"/>
                  </a:cubicBezTo>
                  <a:cubicBezTo>
                    <a:pt x="345" y="221"/>
                    <a:pt x="341" y="221"/>
                    <a:pt x="343" y="223"/>
                  </a:cubicBezTo>
                  <a:cubicBezTo>
                    <a:pt x="344" y="226"/>
                    <a:pt x="342" y="226"/>
                    <a:pt x="338" y="225"/>
                  </a:cubicBezTo>
                  <a:cubicBezTo>
                    <a:pt x="335" y="224"/>
                    <a:pt x="337" y="222"/>
                    <a:pt x="338" y="220"/>
                  </a:cubicBezTo>
                  <a:cubicBezTo>
                    <a:pt x="340" y="219"/>
                    <a:pt x="335" y="217"/>
                    <a:pt x="333" y="216"/>
                  </a:cubicBezTo>
                  <a:cubicBezTo>
                    <a:pt x="331" y="216"/>
                    <a:pt x="322" y="222"/>
                    <a:pt x="320" y="223"/>
                  </a:cubicBezTo>
                  <a:cubicBezTo>
                    <a:pt x="318" y="224"/>
                    <a:pt x="312" y="221"/>
                    <a:pt x="306" y="223"/>
                  </a:cubicBezTo>
                  <a:cubicBezTo>
                    <a:pt x="300" y="224"/>
                    <a:pt x="300" y="229"/>
                    <a:pt x="298" y="229"/>
                  </a:cubicBezTo>
                  <a:cubicBezTo>
                    <a:pt x="296" y="228"/>
                    <a:pt x="289" y="229"/>
                    <a:pt x="287" y="228"/>
                  </a:cubicBezTo>
                  <a:cubicBezTo>
                    <a:pt x="284" y="226"/>
                    <a:pt x="286" y="225"/>
                    <a:pt x="289" y="225"/>
                  </a:cubicBezTo>
                  <a:cubicBezTo>
                    <a:pt x="291" y="226"/>
                    <a:pt x="292" y="225"/>
                    <a:pt x="291" y="223"/>
                  </a:cubicBezTo>
                  <a:cubicBezTo>
                    <a:pt x="289" y="221"/>
                    <a:pt x="293" y="218"/>
                    <a:pt x="293" y="217"/>
                  </a:cubicBezTo>
                  <a:cubicBezTo>
                    <a:pt x="293" y="216"/>
                    <a:pt x="283" y="219"/>
                    <a:pt x="281" y="221"/>
                  </a:cubicBezTo>
                  <a:cubicBezTo>
                    <a:pt x="280" y="222"/>
                    <a:pt x="281" y="224"/>
                    <a:pt x="280" y="225"/>
                  </a:cubicBezTo>
                  <a:cubicBezTo>
                    <a:pt x="278" y="226"/>
                    <a:pt x="278" y="224"/>
                    <a:pt x="276" y="223"/>
                  </a:cubicBezTo>
                  <a:cubicBezTo>
                    <a:pt x="274" y="222"/>
                    <a:pt x="259" y="226"/>
                    <a:pt x="257" y="229"/>
                  </a:cubicBezTo>
                  <a:cubicBezTo>
                    <a:pt x="254" y="232"/>
                    <a:pt x="249" y="232"/>
                    <a:pt x="249" y="234"/>
                  </a:cubicBezTo>
                  <a:cubicBezTo>
                    <a:pt x="249" y="236"/>
                    <a:pt x="242" y="235"/>
                    <a:pt x="239" y="237"/>
                  </a:cubicBezTo>
                  <a:cubicBezTo>
                    <a:pt x="237" y="238"/>
                    <a:pt x="238" y="243"/>
                    <a:pt x="237" y="245"/>
                  </a:cubicBezTo>
                  <a:cubicBezTo>
                    <a:pt x="236" y="248"/>
                    <a:pt x="226" y="247"/>
                    <a:pt x="223" y="247"/>
                  </a:cubicBezTo>
                  <a:cubicBezTo>
                    <a:pt x="220" y="247"/>
                    <a:pt x="219" y="241"/>
                    <a:pt x="216" y="241"/>
                  </a:cubicBezTo>
                  <a:cubicBezTo>
                    <a:pt x="214" y="241"/>
                    <a:pt x="215" y="237"/>
                    <a:pt x="216" y="236"/>
                  </a:cubicBezTo>
                  <a:cubicBezTo>
                    <a:pt x="217" y="234"/>
                    <a:pt x="219" y="235"/>
                    <a:pt x="222" y="233"/>
                  </a:cubicBezTo>
                  <a:cubicBezTo>
                    <a:pt x="225" y="231"/>
                    <a:pt x="228" y="234"/>
                    <a:pt x="229" y="233"/>
                  </a:cubicBezTo>
                  <a:cubicBezTo>
                    <a:pt x="231" y="232"/>
                    <a:pt x="225" y="228"/>
                    <a:pt x="224" y="225"/>
                  </a:cubicBezTo>
                  <a:cubicBezTo>
                    <a:pt x="224" y="222"/>
                    <a:pt x="217" y="221"/>
                    <a:pt x="214" y="222"/>
                  </a:cubicBezTo>
                  <a:cubicBezTo>
                    <a:pt x="210" y="223"/>
                    <a:pt x="206" y="222"/>
                    <a:pt x="203" y="221"/>
                  </a:cubicBezTo>
                  <a:cubicBezTo>
                    <a:pt x="201" y="220"/>
                    <a:pt x="201" y="223"/>
                    <a:pt x="205" y="224"/>
                  </a:cubicBezTo>
                  <a:cubicBezTo>
                    <a:pt x="209" y="225"/>
                    <a:pt x="207" y="228"/>
                    <a:pt x="207" y="230"/>
                  </a:cubicBezTo>
                  <a:cubicBezTo>
                    <a:pt x="208" y="232"/>
                    <a:pt x="206" y="236"/>
                    <a:pt x="204" y="239"/>
                  </a:cubicBezTo>
                  <a:cubicBezTo>
                    <a:pt x="202" y="242"/>
                    <a:pt x="203" y="242"/>
                    <a:pt x="207" y="242"/>
                  </a:cubicBezTo>
                  <a:cubicBezTo>
                    <a:pt x="210" y="242"/>
                    <a:pt x="210" y="246"/>
                    <a:pt x="210" y="250"/>
                  </a:cubicBezTo>
                  <a:cubicBezTo>
                    <a:pt x="210" y="253"/>
                    <a:pt x="207" y="254"/>
                    <a:pt x="207" y="256"/>
                  </a:cubicBezTo>
                  <a:cubicBezTo>
                    <a:pt x="207" y="259"/>
                    <a:pt x="204" y="255"/>
                    <a:pt x="204" y="256"/>
                  </a:cubicBezTo>
                  <a:cubicBezTo>
                    <a:pt x="203" y="257"/>
                    <a:pt x="202" y="256"/>
                    <a:pt x="201" y="254"/>
                  </a:cubicBezTo>
                  <a:cubicBezTo>
                    <a:pt x="201" y="252"/>
                    <a:pt x="195" y="253"/>
                    <a:pt x="193" y="252"/>
                  </a:cubicBezTo>
                  <a:cubicBezTo>
                    <a:pt x="190" y="251"/>
                    <a:pt x="189" y="252"/>
                    <a:pt x="187" y="255"/>
                  </a:cubicBezTo>
                  <a:cubicBezTo>
                    <a:pt x="186" y="257"/>
                    <a:pt x="182" y="258"/>
                    <a:pt x="180" y="258"/>
                  </a:cubicBezTo>
                  <a:cubicBezTo>
                    <a:pt x="177" y="258"/>
                    <a:pt x="174" y="262"/>
                    <a:pt x="172" y="264"/>
                  </a:cubicBezTo>
                  <a:cubicBezTo>
                    <a:pt x="169" y="265"/>
                    <a:pt x="169" y="268"/>
                    <a:pt x="172" y="271"/>
                  </a:cubicBezTo>
                  <a:cubicBezTo>
                    <a:pt x="175" y="274"/>
                    <a:pt x="176" y="276"/>
                    <a:pt x="176" y="278"/>
                  </a:cubicBezTo>
                  <a:cubicBezTo>
                    <a:pt x="175" y="279"/>
                    <a:pt x="167" y="279"/>
                    <a:pt x="166" y="277"/>
                  </a:cubicBezTo>
                  <a:cubicBezTo>
                    <a:pt x="164" y="275"/>
                    <a:pt x="159" y="275"/>
                    <a:pt x="157" y="275"/>
                  </a:cubicBezTo>
                  <a:cubicBezTo>
                    <a:pt x="155" y="275"/>
                    <a:pt x="150" y="269"/>
                    <a:pt x="147" y="269"/>
                  </a:cubicBezTo>
                  <a:cubicBezTo>
                    <a:pt x="145" y="269"/>
                    <a:pt x="143" y="272"/>
                    <a:pt x="142" y="274"/>
                  </a:cubicBezTo>
                  <a:cubicBezTo>
                    <a:pt x="141" y="276"/>
                    <a:pt x="143" y="276"/>
                    <a:pt x="145" y="279"/>
                  </a:cubicBezTo>
                  <a:cubicBezTo>
                    <a:pt x="146" y="282"/>
                    <a:pt x="151" y="282"/>
                    <a:pt x="153" y="282"/>
                  </a:cubicBezTo>
                  <a:cubicBezTo>
                    <a:pt x="155" y="282"/>
                    <a:pt x="154" y="285"/>
                    <a:pt x="154" y="287"/>
                  </a:cubicBezTo>
                  <a:cubicBezTo>
                    <a:pt x="153" y="288"/>
                    <a:pt x="149" y="289"/>
                    <a:pt x="147" y="288"/>
                  </a:cubicBezTo>
                  <a:cubicBezTo>
                    <a:pt x="146" y="286"/>
                    <a:pt x="141" y="288"/>
                    <a:pt x="141" y="286"/>
                  </a:cubicBezTo>
                  <a:cubicBezTo>
                    <a:pt x="141" y="284"/>
                    <a:pt x="137" y="281"/>
                    <a:pt x="133" y="281"/>
                  </a:cubicBezTo>
                  <a:cubicBezTo>
                    <a:pt x="129" y="282"/>
                    <a:pt x="128" y="280"/>
                    <a:pt x="129" y="277"/>
                  </a:cubicBezTo>
                  <a:cubicBezTo>
                    <a:pt x="129" y="274"/>
                    <a:pt x="127" y="272"/>
                    <a:pt x="127" y="270"/>
                  </a:cubicBezTo>
                  <a:cubicBezTo>
                    <a:pt x="127" y="269"/>
                    <a:pt x="125" y="266"/>
                    <a:pt x="127" y="265"/>
                  </a:cubicBezTo>
                  <a:cubicBezTo>
                    <a:pt x="129" y="264"/>
                    <a:pt x="127" y="262"/>
                    <a:pt x="128" y="260"/>
                  </a:cubicBezTo>
                  <a:cubicBezTo>
                    <a:pt x="128" y="258"/>
                    <a:pt x="124" y="255"/>
                    <a:pt x="121" y="255"/>
                  </a:cubicBezTo>
                  <a:cubicBezTo>
                    <a:pt x="118" y="255"/>
                    <a:pt x="119" y="252"/>
                    <a:pt x="116" y="251"/>
                  </a:cubicBezTo>
                  <a:cubicBezTo>
                    <a:pt x="113" y="251"/>
                    <a:pt x="108" y="246"/>
                    <a:pt x="108" y="244"/>
                  </a:cubicBezTo>
                  <a:cubicBezTo>
                    <a:pt x="107" y="242"/>
                    <a:pt x="103" y="242"/>
                    <a:pt x="105" y="242"/>
                  </a:cubicBezTo>
                  <a:cubicBezTo>
                    <a:pt x="106" y="241"/>
                    <a:pt x="109" y="242"/>
                    <a:pt x="111" y="244"/>
                  </a:cubicBezTo>
                  <a:cubicBezTo>
                    <a:pt x="114" y="246"/>
                    <a:pt x="117" y="248"/>
                    <a:pt x="123" y="249"/>
                  </a:cubicBezTo>
                  <a:cubicBezTo>
                    <a:pt x="129" y="250"/>
                    <a:pt x="131" y="253"/>
                    <a:pt x="138" y="254"/>
                  </a:cubicBezTo>
                  <a:cubicBezTo>
                    <a:pt x="144" y="255"/>
                    <a:pt x="148" y="256"/>
                    <a:pt x="158" y="257"/>
                  </a:cubicBezTo>
                  <a:cubicBezTo>
                    <a:pt x="167" y="258"/>
                    <a:pt x="179" y="249"/>
                    <a:pt x="182" y="246"/>
                  </a:cubicBezTo>
                  <a:cubicBezTo>
                    <a:pt x="185" y="244"/>
                    <a:pt x="181" y="238"/>
                    <a:pt x="181" y="236"/>
                  </a:cubicBezTo>
                  <a:cubicBezTo>
                    <a:pt x="181" y="234"/>
                    <a:pt x="177" y="234"/>
                    <a:pt x="176" y="233"/>
                  </a:cubicBezTo>
                  <a:cubicBezTo>
                    <a:pt x="176" y="231"/>
                    <a:pt x="173" y="228"/>
                    <a:pt x="169" y="228"/>
                  </a:cubicBezTo>
                  <a:cubicBezTo>
                    <a:pt x="166" y="228"/>
                    <a:pt x="165" y="224"/>
                    <a:pt x="162" y="224"/>
                  </a:cubicBezTo>
                  <a:cubicBezTo>
                    <a:pt x="160" y="225"/>
                    <a:pt x="158" y="223"/>
                    <a:pt x="150" y="218"/>
                  </a:cubicBezTo>
                  <a:cubicBezTo>
                    <a:pt x="143" y="213"/>
                    <a:pt x="132" y="210"/>
                    <a:pt x="130" y="210"/>
                  </a:cubicBezTo>
                  <a:cubicBezTo>
                    <a:pt x="129" y="211"/>
                    <a:pt x="127" y="212"/>
                    <a:pt x="126" y="210"/>
                  </a:cubicBezTo>
                  <a:cubicBezTo>
                    <a:pt x="125" y="208"/>
                    <a:pt x="122" y="208"/>
                    <a:pt x="120" y="210"/>
                  </a:cubicBezTo>
                  <a:cubicBezTo>
                    <a:pt x="118" y="211"/>
                    <a:pt x="116" y="209"/>
                    <a:pt x="112" y="209"/>
                  </a:cubicBezTo>
                  <a:cubicBezTo>
                    <a:pt x="108" y="210"/>
                    <a:pt x="106" y="208"/>
                    <a:pt x="107" y="207"/>
                  </a:cubicBezTo>
                  <a:cubicBezTo>
                    <a:pt x="108" y="206"/>
                    <a:pt x="114" y="207"/>
                    <a:pt x="114" y="205"/>
                  </a:cubicBezTo>
                  <a:cubicBezTo>
                    <a:pt x="113" y="203"/>
                    <a:pt x="111" y="205"/>
                    <a:pt x="108" y="202"/>
                  </a:cubicBezTo>
                  <a:cubicBezTo>
                    <a:pt x="105" y="200"/>
                    <a:pt x="103" y="202"/>
                    <a:pt x="102" y="204"/>
                  </a:cubicBezTo>
                  <a:cubicBezTo>
                    <a:pt x="101" y="205"/>
                    <a:pt x="99" y="205"/>
                    <a:pt x="97" y="203"/>
                  </a:cubicBezTo>
                  <a:cubicBezTo>
                    <a:pt x="97" y="203"/>
                    <a:pt x="97" y="203"/>
                    <a:pt x="96" y="203"/>
                  </a:cubicBezTo>
                  <a:cubicBezTo>
                    <a:pt x="96" y="206"/>
                    <a:pt x="94" y="206"/>
                    <a:pt x="92" y="206"/>
                  </a:cubicBezTo>
                  <a:cubicBezTo>
                    <a:pt x="90" y="205"/>
                    <a:pt x="88" y="209"/>
                    <a:pt x="85" y="209"/>
                  </a:cubicBezTo>
                  <a:cubicBezTo>
                    <a:pt x="83" y="209"/>
                    <a:pt x="80" y="212"/>
                    <a:pt x="79" y="214"/>
                  </a:cubicBezTo>
                  <a:cubicBezTo>
                    <a:pt x="79" y="216"/>
                    <a:pt x="76" y="215"/>
                    <a:pt x="76" y="217"/>
                  </a:cubicBezTo>
                  <a:cubicBezTo>
                    <a:pt x="76" y="218"/>
                    <a:pt x="76" y="220"/>
                    <a:pt x="75" y="221"/>
                  </a:cubicBezTo>
                  <a:cubicBezTo>
                    <a:pt x="74" y="223"/>
                    <a:pt x="75" y="223"/>
                    <a:pt x="76" y="226"/>
                  </a:cubicBezTo>
                  <a:cubicBezTo>
                    <a:pt x="77" y="228"/>
                    <a:pt x="80" y="228"/>
                    <a:pt x="81" y="229"/>
                  </a:cubicBezTo>
                  <a:cubicBezTo>
                    <a:pt x="83" y="230"/>
                    <a:pt x="87" y="234"/>
                    <a:pt x="87" y="235"/>
                  </a:cubicBezTo>
                  <a:cubicBezTo>
                    <a:pt x="87" y="237"/>
                    <a:pt x="84" y="240"/>
                    <a:pt x="82" y="241"/>
                  </a:cubicBezTo>
                  <a:cubicBezTo>
                    <a:pt x="81" y="242"/>
                    <a:pt x="79" y="245"/>
                    <a:pt x="80" y="246"/>
                  </a:cubicBezTo>
                  <a:cubicBezTo>
                    <a:pt x="81" y="248"/>
                    <a:pt x="85" y="254"/>
                    <a:pt x="88" y="259"/>
                  </a:cubicBezTo>
                  <a:cubicBezTo>
                    <a:pt x="90" y="264"/>
                    <a:pt x="87" y="262"/>
                    <a:pt x="85" y="264"/>
                  </a:cubicBezTo>
                  <a:cubicBezTo>
                    <a:pt x="83" y="266"/>
                    <a:pt x="86" y="269"/>
                    <a:pt x="86" y="270"/>
                  </a:cubicBezTo>
                  <a:cubicBezTo>
                    <a:pt x="87" y="272"/>
                    <a:pt x="84" y="272"/>
                    <a:pt x="84" y="273"/>
                  </a:cubicBezTo>
                  <a:cubicBezTo>
                    <a:pt x="84" y="274"/>
                    <a:pt x="88" y="275"/>
                    <a:pt x="88" y="276"/>
                  </a:cubicBezTo>
                  <a:cubicBezTo>
                    <a:pt x="89" y="277"/>
                    <a:pt x="86" y="278"/>
                    <a:pt x="87" y="280"/>
                  </a:cubicBezTo>
                  <a:cubicBezTo>
                    <a:pt x="88" y="282"/>
                    <a:pt x="91" y="282"/>
                    <a:pt x="92" y="284"/>
                  </a:cubicBezTo>
                  <a:cubicBezTo>
                    <a:pt x="92" y="287"/>
                    <a:pt x="86" y="287"/>
                    <a:pt x="86" y="289"/>
                  </a:cubicBezTo>
                  <a:cubicBezTo>
                    <a:pt x="87" y="291"/>
                    <a:pt x="94" y="294"/>
                    <a:pt x="97" y="297"/>
                  </a:cubicBezTo>
                  <a:cubicBezTo>
                    <a:pt x="100" y="301"/>
                    <a:pt x="100" y="302"/>
                    <a:pt x="99" y="304"/>
                  </a:cubicBezTo>
                  <a:cubicBezTo>
                    <a:pt x="98" y="308"/>
                    <a:pt x="89" y="311"/>
                    <a:pt x="87" y="316"/>
                  </a:cubicBezTo>
                  <a:cubicBezTo>
                    <a:pt x="85" y="320"/>
                    <a:pt x="77" y="323"/>
                    <a:pt x="74" y="326"/>
                  </a:cubicBezTo>
                  <a:cubicBezTo>
                    <a:pt x="73" y="328"/>
                    <a:pt x="71" y="330"/>
                    <a:pt x="70" y="332"/>
                  </a:cubicBezTo>
                  <a:cubicBezTo>
                    <a:pt x="71" y="331"/>
                    <a:pt x="73" y="331"/>
                    <a:pt x="74" y="330"/>
                  </a:cubicBezTo>
                  <a:cubicBezTo>
                    <a:pt x="75" y="329"/>
                    <a:pt x="77" y="334"/>
                    <a:pt x="79" y="336"/>
                  </a:cubicBezTo>
                  <a:cubicBezTo>
                    <a:pt x="81" y="337"/>
                    <a:pt x="85" y="336"/>
                    <a:pt x="86" y="337"/>
                  </a:cubicBezTo>
                  <a:cubicBezTo>
                    <a:pt x="88" y="339"/>
                    <a:pt x="85" y="339"/>
                    <a:pt x="82" y="338"/>
                  </a:cubicBezTo>
                  <a:cubicBezTo>
                    <a:pt x="79" y="338"/>
                    <a:pt x="79" y="340"/>
                    <a:pt x="74" y="341"/>
                  </a:cubicBezTo>
                  <a:cubicBezTo>
                    <a:pt x="71" y="342"/>
                    <a:pt x="71" y="344"/>
                    <a:pt x="70" y="344"/>
                  </a:cubicBezTo>
                  <a:cubicBezTo>
                    <a:pt x="72" y="347"/>
                    <a:pt x="69" y="348"/>
                    <a:pt x="68" y="350"/>
                  </a:cubicBezTo>
                  <a:cubicBezTo>
                    <a:pt x="67" y="352"/>
                    <a:pt x="66" y="353"/>
                    <a:pt x="65" y="354"/>
                  </a:cubicBezTo>
                  <a:cubicBezTo>
                    <a:pt x="65" y="356"/>
                    <a:pt x="66" y="357"/>
                    <a:pt x="66" y="359"/>
                  </a:cubicBezTo>
                  <a:cubicBezTo>
                    <a:pt x="66" y="361"/>
                    <a:pt x="67" y="362"/>
                    <a:pt x="68" y="364"/>
                  </a:cubicBezTo>
                  <a:cubicBezTo>
                    <a:pt x="69" y="365"/>
                    <a:pt x="67" y="365"/>
                    <a:pt x="66" y="366"/>
                  </a:cubicBezTo>
                  <a:cubicBezTo>
                    <a:pt x="65" y="367"/>
                    <a:pt x="65" y="369"/>
                    <a:pt x="67" y="371"/>
                  </a:cubicBezTo>
                  <a:cubicBezTo>
                    <a:pt x="68" y="372"/>
                    <a:pt x="68" y="374"/>
                    <a:pt x="68" y="376"/>
                  </a:cubicBezTo>
                  <a:cubicBezTo>
                    <a:pt x="67" y="377"/>
                    <a:pt x="69" y="379"/>
                    <a:pt x="70" y="380"/>
                  </a:cubicBezTo>
                  <a:cubicBezTo>
                    <a:pt x="72" y="382"/>
                    <a:pt x="71" y="385"/>
                    <a:pt x="73" y="386"/>
                  </a:cubicBezTo>
                  <a:cubicBezTo>
                    <a:pt x="74" y="387"/>
                    <a:pt x="75" y="388"/>
                    <a:pt x="77" y="388"/>
                  </a:cubicBezTo>
                  <a:cubicBezTo>
                    <a:pt x="79" y="387"/>
                    <a:pt x="80" y="388"/>
                    <a:pt x="81" y="390"/>
                  </a:cubicBezTo>
                  <a:cubicBezTo>
                    <a:pt x="82" y="391"/>
                    <a:pt x="84" y="390"/>
                    <a:pt x="86" y="390"/>
                  </a:cubicBezTo>
                  <a:cubicBezTo>
                    <a:pt x="88" y="389"/>
                    <a:pt x="93" y="391"/>
                    <a:pt x="94" y="392"/>
                  </a:cubicBezTo>
                  <a:cubicBezTo>
                    <a:pt x="95" y="392"/>
                    <a:pt x="94" y="396"/>
                    <a:pt x="94" y="398"/>
                  </a:cubicBezTo>
                  <a:cubicBezTo>
                    <a:pt x="95" y="400"/>
                    <a:pt x="93" y="402"/>
                    <a:pt x="95" y="404"/>
                  </a:cubicBezTo>
                  <a:cubicBezTo>
                    <a:pt x="97" y="405"/>
                    <a:pt x="97" y="408"/>
                    <a:pt x="99" y="409"/>
                  </a:cubicBezTo>
                  <a:cubicBezTo>
                    <a:pt x="102" y="410"/>
                    <a:pt x="103" y="413"/>
                    <a:pt x="104" y="413"/>
                  </a:cubicBezTo>
                  <a:cubicBezTo>
                    <a:pt x="106" y="414"/>
                    <a:pt x="108" y="416"/>
                    <a:pt x="109" y="418"/>
                  </a:cubicBezTo>
                  <a:cubicBezTo>
                    <a:pt x="109" y="419"/>
                    <a:pt x="106" y="421"/>
                    <a:pt x="104" y="422"/>
                  </a:cubicBezTo>
                  <a:cubicBezTo>
                    <a:pt x="103" y="422"/>
                    <a:pt x="100" y="419"/>
                    <a:pt x="99" y="421"/>
                  </a:cubicBezTo>
                  <a:cubicBezTo>
                    <a:pt x="97" y="422"/>
                    <a:pt x="99" y="424"/>
                    <a:pt x="100" y="429"/>
                  </a:cubicBezTo>
                  <a:cubicBezTo>
                    <a:pt x="101" y="433"/>
                    <a:pt x="102" y="433"/>
                    <a:pt x="103" y="433"/>
                  </a:cubicBezTo>
                  <a:cubicBezTo>
                    <a:pt x="105" y="433"/>
                    <a:pt x="106" y="432"/>
                    <a:pt x="107" y="431"/>
                  </a:cubicBezTo>
                  <a:cubicBezTo>
                    <a:pt x="109" y="430"/>
                    <a:pt x="112" y="431"/>
                    <a:pt x="113" y="431"/>
                  </a:cubicBezTo>
                  <a:cubicBezTo>
                    <a:pt x="114" y="430"/>
                    <a:pt x="119" y="430"/>
                    <a:pt x="120" y="432"/>
                  </a:cubicBezTo>
                  <a:cubicBezTo>
                    <a:pt x="121" y="433"/>
                    <a:pt x="122" y="437"/>
                    <a:pt x="121" y="438"/>
                  </a:cubicBezTo>
                  <a:cubicBezTo>
                    <a:pt x="120" y="439"/>
                    <a:pt x="122" y="441"/>
                    <a:pt x="123" y="443"/>
                  </a:cubicBezTo>
                  <a:cubicBezTo>
                    <a:pt x="124" y="444"/>
                    <a:pt x="128" y="444"/>
                    <a:pt x="129" y="444"/>
                  </a:cubicBezTo>
                  <a:cubicBezTo>
                    <a:pt x="130" y="445"/>
                    <a:pt x="133" y="449"/>
                    <a:pt x="133" y="451"/>
                  </a:cubicBezTo>
                  <a:cubicBezTo>
                    <a:pt x="132" y="452"/>
                    <a:pt x="135" y="453"/>
                    <a:pt x="136" y="452"/>
                  </a:cubicBezTo>
                  <a:cubicBezTo>
                    <a:pt x="137" y="452"/>
                    <a:pt x="138" y="453"/>
                    <a:pt x="140" y="454"/>
                  </a:cubicBezTo>
                  <a:cubicBezTo>
                    <a:pt x="141" y="455"/>
                    <a:pt x="143" y="455"/>
                    <a:pt x="144" y="454"/>
                  </a:cubicBezTo>
                  <a:cubicBezTo>
                    <a:pt x="146" y="453"/>
                    <a:pt x="148" y="452"/>
                    <a:pt x="149" y="453"/>
                  </a:cubicBezTo>
                  <a:cubicBezTo>
                    <a:pt x="150" y="455"/>
                    <a:pt x="153" y="457"/>
                    <a:pt x="153" y="458"/>
                  </a:cubicBezTo>
                  <a:cubicBezTo>
                    <a:pt x="153" y="459"/>
                    <a:pt x="157" y="458"/>
                    <a:pt x="160" y="459"/>
                  </a:cubicBezTo>
                  <a:cubicBezTo>
                    <a:pt x="162" y="460"/>
                    <a:pt x="164" y="460"/>
                    <a:pt x="167" y="461"/>
                  </a:cubicBezTo>
                  <a:cubicBezTo>
                    <a:pt x="169" y="462"/>
                    <a:pt x="171" y="462"/>
                    <a:pt x="172" y="464"/>
                  </a:cubicBezTo>
                  <a:cubicBezTo>
                    <a:pt x="172" y="465"/>
                    <a:pt x="169" y="467"/>
                    <a:pt x="169" y="467"/>
                  </a:cubicBezTo>
                  <a:cubicBezTo>
                    <a:pt x="169" y="468"/>
                    <a:pt x="171" y="469"/>
                    <a:pt x="171" y="470"/>
                  </a:cubicBezTo>
                  <a:cubicBezTo>
                    <a:pt x="171" y="471"/>
                    <a:pt x="169" y="471"/>
                    <a:pt x="168" y="472"/>
                  </a:cubicBezTo>
                  <a:cubicBezTo>
                    <a:pt x="168" y="473"/>
                    <a:pt x="170" y="474"/>
                    <a:pt x="170" y="475"/>
                  </a:cubicBezTo>
                  <a:cubicBezTo>
                    <a:pt x="170" y="476"/>
                    <a:pt x="169" y="479"/>
                    <a:pt x="169" y="480"/>
                  </a:cubicBezTo>
                  <a:cubicBezTo>
                    <a:pt x="169" y="481"/>
                    <a:pt x="163" y="480"/>
                    <a:pt x="162" y="480"/>
                  </a:cubicBezTo>
                  <a:cubicBezTo>
                    <a:pt x="160" y="480"/>
                    <a:pt x="156" y="484"/>
                    <a:pt x="155" y="484"/>
                  </a:cubicBezTo>
                  <a:cubicBezTo>
                    <a:pt x="154" y="485"/>
                    <a:pt x="155" y="487"/>
                    <a:pt x="155" y="488"/>
                  </a:cubicBezTo>
                  <a:cubicBezTo>
                    <a:pt x="159" y="488"/>
                    <a:pt x="163" y="487"/>
                    <a:pt x="164" y="488"/>
                  </a:cubicBezTo>
                  <a:cubicBezTo>
                    <a:pt x="164" y="490"/>
                    <a:pt x="155" y="494"/>
                    <a:pt x="153" y="494"/>
                  </a:cubicBezTo>
                  <a:cubicBezTo>
                    <a:pt x="151" y="495"/>
                    <a:pt x="156" y="498"/>
                    <a:pt x="156" y="499"/>
                  </a:cubicBezTo>
                  <a:cubicBezTo>
                    <a:pt x="156" y="501"/>
                    <a:pt x="151" y="501"/>
                    <a:pt x="151" y="504"/>
                  </a:cubicBezTo>
                  <a:cubicBezTo>
                    <a:pt x="152" y="507"/>
                    <a:pt x="150" y="508"/>
                    <a:pt x="147" y="508"/>
                  </a:cubicBezTo>
                  <a:cubicBezTo>
                    <a:pt x="144" y="508"/>
                    <a:pt x="143" y="509"/>
                    <a:pt x="144" y="509"/>
                  </a:cubicBezTo>
                  <a:cubicBezTo>
                    <a:pt x="146" y="510"/>
                    <a:pt x="146" y="513"/>
                    <a:pt x="151" y="515"/>
                  </a:cubicBezTo>
                  <a:cubicBezTo>
                    <a:pt x="156" y="516"/>
                    <a:pt x="162" y="521"/>
                    <a:pt x="167" y="526"/>
                  </a:cubicBezTo>
                  <a:cubicBezTo>
                    <a:pt x="167" y="527"/>
                    <a:pt x="168" y="527"/>
                    <a:pt x="169" y="528"/>
                  </a:cubicBezTo>
                  <a:cubicBezTo>
                    <a:pt x="170" y="527"/>
                    <a:pt x="171" y="527"/>
                    <a:pt x="172" y="526"/>
                  </a:cubicBezTo>
                  <a:cubicBezTo>
                    <a:pt x="175" y="526"/>
                    <a:pt x="180" y="528"/>
                    <a:pt x="182" y="529"/>
                  </a:cubicBezTo>
                  <a:cubicBezTo>
                    <a:pt x="185" y="531"/>
                    <a:pt x="194" y="529"/>
                    <a:pt x="195" y="531"/>
                  </a:cubicBezTo>
                  <a:cubicBezTo>
                    <a:pt x="196" y="532"/>
                    <a:pt x="199" y="534"/>
                    <a:pt x="200" y="534"/>
                  </a:cubicBezTo>
                  <a:cubicBezTo>
                    <a:pt x="202" y="534"/>
                    <a:pt x="204" y="538"/>
                    <a:pt x="206" y="537"/>
                  </a:cubicBezTo>
                  <a:cubicBezTo>
                    <a:pt x="207" y="535"/>
                    <a:pt x="213" y="535"/>
                    <a:pt x="214" y="535"/>
                  </a:cubicBezTo>
                  <a:cubicBezTo>
                    <a:pt x="216" y="535"/>
                    <a:pt x="216" y="537"/>
                    <a:pt x="217" y="537"/>
                  </a:cubicBezTo>
                  <a:cubicBezTo>
                    <a:pt x="219" y="537"/>
                    <a:pt x="219" y="542"/>
                    <a:pt x="220" y="542"/>
                  </a:cubicBezTo>
                  <a:cubicBezTo>
                    <a:pt x="221" y="541"/>
                    <a:pt x="225" y="545"/>
                    <a:pt x="228" y="545"/>
                  </a:cubicBezTo>
                  <a:cubicBezTo>
                    <a:pt x="230" y="546"/>
                    <a:pt x="233" y="550"/>
                    <a:pt x="234" y="550"/>
                  </a:cubicBezTo>
                  <a:cubicBezTo>
                    <a:pt x="235" y="550"/>
                    <a:pt x="237" y="552"/>
                    <a:pt x="238" y="550"/>
                  </a:cubicBezTo>
                  <a:cubicBezTo>
                    <a:pt x="239" y="548"/>
                    <a:pt x="242" y="549"/>
                    <a:pt x="243" y="546"/>
                  </a:cubicBezTo>
                  <a:cubicBezTo>
                    <a:pt x="239" y="540"/>
                    <a:pt x="233" y="534"/>
                    <a:pt x="234" y="531"/>
                  </a:cubicBezTo>
                  <a:cubicBezTo>
                    <a:pt x="234" y="527"/>
                    <a:pt x="236" y="524"/>
                    <a:pt x="230" y="520"/>
                  </a:cubicBezTo>
                  <a:cubicBezTo>
                    <a:pt x="225" y="515"/>
                    <a:pt x="231" y="512"/>
                    <a:pt x="235" y="508"/>
                  </a:cubicBezTo>
                  <a:cubicBezTo>
                    <a:pt x="238" y="503"/>
                    <a:pt x="245" y="502"/>
                    <a:pt x="250" y="499"/>
                  </a:cubicBezTo>
                  <a:cubicBezTo>
                    <a:pt x="249" y="498"/>
                    <a:pt x="248" y="497"/>
                    <a:pt x="247" y="497"/>
                  </a:cubicBezTo>
                  <a:cubicBezTo>
                    <a:pt x="243" y="495"/>
                    <a:pt x="242" y="494"/>
                    <a:pt x="245" y="493"/>
                  </a:cubicBezTo>
                  <a:cubicBezTo>
                    <a:pt x="248" y="492"/>
                    <a:pt x="246" y="491"/>
                    <a:pt x="244" y="488"/>
                  </a:cubicBezTo>
                  <a:cubicBezTo>
                    <a:pt x="241" y="485"/>
                    <a:pt x="240" y="482"/>
                    <a:pt x="239" y="482"/>
                  </a:cubicBezTo>
                  <a:cubicBezTo>
                    <a:pt x="237" y="482"/>
                    <a:pt x="235" y="482"/>
                    <a:pt x="233" y="482"/>
                  </a:cubicBezTo>
                  <a:cubicBezTo>
                    <a:pt x="230" y="483"/>
                    <a:pt x="231" y="480"/>
                    <a:pt x="231" y="478"/>
                  </a:cubicBezTo>
                  <a:cubicBezTo>
                    <a:pt x="231" y="475"/>
                    <a:pt x="227" y="476"/>
                    <a:pt x="226" y="475"/>
                  </a:cubicBezTo>
                  <a:cubicBezTo>
                    <a:pt x="225" y="473"/>
                    <a:pt x="227" y="470"/>
                    <a:pt x="228" y="469"/>
                  </a:cubicBezTo>
                  <a:cubicBezTo>
                    <a:pt x="229" y="469"/>
                    <a:pt x="231" y="468"/>
                    <a:pt x="231" y="467"/>
                  </a:cubicBezTo>
                  <a:cubicBezTo>
                    <a:pt x="231" y="466"/>
                    <a:pt x="227" y="465"/>
                    <a:pt x="228" y="463"/>
                  </a:cubicBezTo>
                  <a:cubicBezTo>
                    <a:pt x="230" y="460"/>
                    <a:pt x="233" y="460"/>
                    <a:pt x="233" y="457"/>
                  </a:cubicBezTo>
                  <a:cubicBezTo>
                    <a:pt x="233" y="455"/>
                    <a:pt x="235" y="452"/>
                    <a:pt x="238" y="454"/>
                  </a:cubicBezTo>
                  <a:cubicBezTo>
                    <a:pt x="240" y="456"/>
                    <a:pt x="242" y="461"/>
                    <a:pt x="245" y="460"/>
                  </a:cubicBezTo>
                  <a:cubicBezTo>
                    <a:pt x="248" y="459"/>
                    <a:pt x="246" y="456"/>
                    <a:pt x="245" y="455"/>
                  </a:cubicBezTo>
                  <a:cubicBezTo>
                    <a:pt x="245" y="453"/>
                    <a:pt x="244" y="451"/>
                    <a:pt x="248" y="450"/>
                  </a:cubicBezTo>
                  <a:cubicBezTo>
                    <a:pt x="251" y="449"/>
                    <a:pt x="249" y="446"/>
                    <a:pt x="252" y="446"/>
                  </a:cubicBezTo>
                  <a:cubicBezTo>
                    <a:pt x="255" y="446"/>
                    <a:pt x="259" y="443"/>
                    <a:pt x="261" y="442"/>
                  </a:cubicBezTo>
                  <a:cubicBezTo>
                    <a:pt x="262" y="441"/>
                    <a:pt x="266" y="439"/>
                    <a:pt x="267" y="440"/>
                  </a:cubicBezTo>
                  <a:cubicBezTo>
                    <a:pt x="269" y="441"/>
                    <a:pt x="271" y="443"/>
                    <a:pt x="272" y="440"/>
                  </a:cubicBezTo>
                  <a:cubicBezTo>
                    <a:pt x="273" y="438"/>
                    <a:pt x="277" y="439"/>
                    <a:pt x="278" y="440"/>
                  </a:cubicBezTo>
                  <a:cubicBezTo>
                    <a:pt x="278" y="442"/>
                    <a:pt x="285" y="442"/>
                    <a:pt x="287" y="443"/>
                  </a:cubicBezTo>
                  <a:cubicBezTo>
                    <a:pt x="290" y="445"/>
                    <a:pt x="295" y="448"/>
                    <a:pt x="295" y="449"/>
                  </a:cubicBezTo>
                  <a:cubicBezTo>
                    <a:pt x="295" y="451"/>
                    <a:pt x="297" y="453"/>
                    <a:pt x="297" y="450"/>
                  </a:cubicBezTo>
                  <a:cubicBezTo>
                    <a:pt x="297" y="448"/>
                    <a:pt x="299" y="448"/>
                    <a:pt x="302" y="450"/>
                  </a:cubicBezTo>
                  <a:cubicBezTo>
                    <a:pt x="305" y="452"/>
                    <a:pt x="309" y="451"/>
                    <a:pt x="310" y="449"/>
                  </a:cubicBezTo>
                  <a:cubicBezTo>
                    <a:pt x="310" y="448"/>
                    <a:pt x="316" y="445"/>
                    <a:pt x="318" y="447"/>
                  </a:cubicBezTo>
                  <a:cubicBezTo>
                    <a:pt x="320" y="448"/>
                    <a:pt x="320" y="449"/>
                    <a:pt x="323" y="447"/>
                  </a:cubicBezTo>
                  <a:cubicBezTo>
                    <a:pt x="325" y="445"/>
                    <a:pt x="330" y="445"/>
                    <a:pt x="331" y="448"/>
                  </a:cubicBezTo>
                  <a:cubicBezTo>
                    <a:pt x="332" y="450"/>
                    <a:pt x="334" y="450"/>
                    <a:pt x="336" y="450"/>
                  </a:cubicBezTo>
                  <a:cubicBezTo>
                    <a:pt x="339" y="450"/>
                    <a:pt x="339" y="454"/>
                    <a:pt x="341" y="453"/>
                  </a:cubicBezTo>
                  <a:cubicBezTo>
                    <a:pt x="342" y="452"/>
                    <a:pt x="342" y="448"/>
                    <a:pt x="344" y="449"/>
                  </a:cubicBezTo>
                  <a:cubicBezTo>
                    <a:pt x="345" y="449"/>
                    <a:pt x="347" y="451"/>
                    <a:pt x="350" y="451"/>
                  </a:cubicBezTo>
                  <a:cubicBezTo>
                    <a:pt x="353" y="451"/>
                    <a:pt x="355" y="451"/>
                    <a:pt x="355" y="448"/>
                  </a:cubicBezTo>
                  <a:cubicBezTo>
                    <a:pt x="355" y="446"/>
                    <a:pt x="355" y="442"/>
                    <a:pt x="353" y="442"/>
                  </a:cubicBezTo>
                  <a:cubicBezTo>
                    <a:pt x="351" y="442"/>
                    <a:pt x="349" y="441"/>
                    <a:pt x="347" y="441"/>
                  </a:cubicBezTo>
                  <a:cubicBezTo>
                    <a:pt x="345" y="441"/>
                    <a:pt x="342" y="437"/>
                    <a:pt x="345" y="436"/>
                  </a:cubicBezTo>
                  <a:cubicBezTo>
                    <a:pt x="347" y="435"/>
                    <a:pt x="351" y="433"/>
                    <a:pt x="350" y="432"/>
                  </a:cubicBezTo>
                  <a:cubicBezTo>
                    <a:pt x="349" y="430"/>
                    <a:pt x="348" y="426"/>
                    <a:pt x="351" y="426"/>
                  </a:cubicBezTo>
                  <a:cubicBezTo>
                    <a:pt x="354" y="425"/>
                    <a:pt x="361" y="425"/>
                    <a:pt x="360" y="424"/>
                  </a:cubicBezTo>
                  <a:cubicBezTo>
                    <a:pt x="360" y="423"/>
                    <a:pt x="354" y="422"/>
                    <a:pt x="353" y="420"/>
                  </a:cubicBezTo>
                  <a:cubicBezTo>
                    <a:pt x="352" y="418"/>
                    <a:pt x="351" y="414"/>
                    <a:pt x="352" y="413"/>
                  </a:cubicBezTo>
                  <a:cubicBezTo>
                    <a:pt x="354" y="413"/>
                    <a:pt x="357" y="414"/>
                    <a:pt x="360" y="413"/>
                  </a:cubicBezTo>
                  <a:cubicBezTo>
                    <a:pt x="362" y="412"/>
                    <a:pt x="367" y="414"/>
                    <a:pt x="370" y="412"/>
                  </a:cubicBezTo>
                  <a:cubicBezTo>
                    <a:pt x="373" y="410"/>
                    <a:pt x="379" y="409"/>
                    <a:pt x="382" y="409"/>
                  </a:cubicBezTo>
                  <a:cubicBezTo>
                    <a:pt x="386" y="409"/>
                    <a:pt x="388" y="407"/>
                    <a:pt x="391" y="407"/>
                  </a:cubicBezTo>
                  <a:cubicBezTo>
                    <a:pt x="394" y="406"/>
                    <a:pt x="401" y="405"/>
                    <a:pt x="403" y="404"/>
                  </a:cubicBezTo>
                  <a:cubicBezTo>
                    <a:pt x="405" y="404"/>
                    <a:pt x="415" y="402"/>
                    <a:pt x="415" y="400"/>
                  </a:cubicBezTo>
                  <a:cubicBezTo>
                    <a:pt x="416" y="398"/>
                    <a:pt x="424" y="397"/>
                    <a:pt x="426" y="398"/>
                  </a:cubicBezTo>
                  <a:cubicBezTo>
                    <a:pt x="428" y="399"/>
                    <a:pt x="430" y="399"/>
                    <a:pt x="432" y="399"/>
                  </a:cubicBezTo>
                  <a:cubicBezTo>
                    <a:pt x="434" y="398"/>
                    <a:pt x="438" y="400"/>
                    <a:pt x="438" y="402"/>
                  </a:cubicBezTo>
                  <a:cubicBezTo>
                    <a:pt x="437" y="404"/>
                    <a:pt x="439" y="406"/>
                    <a:pt x="439" y="408"/>
                  </a:cubicBezTo>
                  <a:cubicBezTo>
                    <a:pt x="439" y="410"/>
                    <a:pt x="437" y="410"/>
                    <a:pt x="438" y="412"/>
                  </a:cubicBezTo>
                  <a:cubicBezTo>
                    <a:pt x="439" y="413"/>
                    <a:pt x="444" y="412"/>
                    <a:pt x="446" y="410"/>
                  </a:cubicBezTo>
                  <a:cubicBezTo>
                    <a:pt x="447" y="409"/>
                    <a:pt x="449" y="411"/>
                    <a:pt x="449" y="412"/>
                  </a:cubicBezTo>
                  <a:cubicBezTo>
                    <a:pt x="449" y="414"/>
                    <a:pt x="451" y="415"/>
                    <a:pt x="451" y="413"/>
                  </a:cubicBezTo>
                  <a:cubicBezTo>
                    <a:pt x="451" y="411"/>
                    <a:pt x="454" y="412"/>
                    <a:pt x="455" y="413"/>
                  </a:cubicBezTo>
                  <a:cubicBezTo>
                    <a:pt x="456" y="415"/>
                    <a:pt x="460" y="412"/>
                    <a:pt x="460" y="414"/>
                  </a:cubicBezTo>
                  <a:cubicBezTo>
                    <a:pt x="460" y="416"/>
                    <a:pt x="455" y="417"/>
                    <a:pt x="457" y="419"/>
                  </a:cubicBezTo>
                  <a:cubicBezTo>
                    <a:pt x="459" y="421"/>
                    <a:pt x="460" y="417"/>
                    <a:pt x="463" y="418"/>
                  </a:cubicBezTo>
                  <a:cubicBezTo>
                    <a:pt x="466" y="419"/>
                    <a:pt x="470" y="415"/>
                    <a:pt x="472" y="414"/>
                  </a:cubicBezTo>
                  <a:cubicBezTo>
                    <a:pt x="475" y="414"/>
                    <a:pt x="478" y="411"/>
                    <a:pt x="480" y="410"/>
                  </a:cubicBezTo>
                  <a:cubicBezTo>
                    <a:pt x="482" y="409"/>
                    <a:pt x="487" y="409"/>
                    <a:pt x="486" y="410"/>
                  </a:cubicBezTo>
                  <a:cubicBezTo>
                    <a:pt x="484" y="412"/>
                    <a:pt x="482" y="415"/>
                    <a:pt x="488" y="417"/>
                  </a:cubicBezTo>
                  <a:cubicBezTo>
                    <a:pt x="494" y="419"/>
                    <a:pt x="500" y="430"/>
                    <a:pt x="504" y="435"/>
                  </a:cubicBezTo>
                  <a:cubicBezTo>
                    <a:pt x="507" y="441"/>
                    <a:pt x="510" y="450"/>
                    <a:pt x="512" y="450"/>
                  </a:cubicBezTo>
                  <a:cubicBezTo>
                    <a:pt x="514" y="450"/>
                    <a:pt x="515" y="445"/>
                    <a:pt x="517" y="445"/>
                  </a:cubicBezTo>
                  <a:cubicBezTo>
                    <a:pt x="520" y="444"/>
                    <a:pt x="521" y="449"/>
                    <a:pt x="524" y="449"/>
                  </a:cubicBezTo>
                  <a:cubicBezTo>
                    <a:pt x="526" y="450"/>
                    <a:pt x="530" y="452"/>
                    <a:pt x="532" y="451"/>
                  </a:cubicBezTo>
                  <a:cubicBezTo>
                    <a:pt x="534" y="450"/>
                    <a:pt x="539" y="447"/>
                    <a:pt x="540" y="448"/>
                  </a:cubicBezTo>
                  <a:cubicBezTo>
                    <a:pt x="542" y="449"/>
                    <a:pt x="544" y="449"/>
                    <a:pt x="546" y="453"/>
                  </a:cubicBezTo>
                  <a:cubicBezTo>
                    <a:pt x="547" y="456"/>
                    <a:pt x="549" y="457"/>
                    <a:pt x="551" y="457"/>
                  </a:cubicBezTo>
                  <a:cubicBezTo>
                    <a:pt x="552" y="457"/>
                    <a:pt x="553" y="459"/>
                    <a:pt x="553" y="460"/>
                  </a:cubicBezTo>
                  <a:cubicBezTo>
                    <a:pt x="553" y="462"/>
                    <a:pt x="555" y="464"/>
                    <a:pt x="557" y="464"/>
                  </a:cubicBezTo>
                  <a:cubicBezTo>
                    <a:pt x="558" y="464"/>
                    <a:pt x="562" y="463"/>
                    <a:pt x="564" y="463"/>
                  </a:cubicBezTo>
                  <a:cubicBezTo>
                    <a:pt x="565" y="462"/>
                    <a:pt x="566" y="461"/>
                    <a:pt x="567" y="463"/>
                  </a:cubicBezTo>
                  <a:cubicBezTo>
                    <a:pt x="567" y="465"/>
                    <a:pt x="569" y="467"/>
                    <a:pt x="571" y="467"/>
                  </a:cubicBezTo>
                  <a:cubicBezTo>
                    <a:pt x="572" y="467"/>
                    <a:pt x="575" y="469"/>
                    <a:pt x="575" y="467"/>
                  </a:cubicBezTo>
                  <a:cubicBezTo>
                    <a:pt x="576" y="466"/>
                    <a:pt x="580" y="465"/>
                    <a:pt x="581" y="465"/>
                  </a:cubicBezTo>
                  <a:cubicBezTo>
                    <a:pt x="583" y="465"/>
                    <a:pt x="588" y="464"/>
                    <a:pt x="589" y="462"/>
                  </a:cubicBezTo>
                  <a:cubicBezTo>
                    <a:pt x="590" y="459"/>
                    <a:pt x="594" y="459"/>
                    <a:pt x="595" y="458"/>
                  </a:cubicBezTo>
                  <a:cubicBezTo>
                    <a:pt x="597" y="456"/>
                    <a:pt x="600" y="456"/>
                    <a:pt x="601" y="454"/>
                  </a:cubicBezTo>
                  <a:cubicBezTo>
                    <a:pt x="602" y="453"/>
                    <a:pt x="606" y="453"/>
                    <a:pt x="607" y="452"/>
                  </a:cubicBezTo>
                  <a:cubicBezTo>
                    <a:pt x="607" y="450"/>
                    <a:pt x="611" y="450"/>
                    <a:pt x="613" y="451"/>
                  </a:cubicBezTo>
                  <a:cubicBezTo>
                    <a:pt x="614" y="451"/>
                    <a:pt x="623" y="453"/>
                    <a:pt x="624" y="453"/>
                  </a:cubicBezTo>
                  <a:cubicBezTo>
                    <a:pt x="625" y="452"/>
                    <a:pt x="626" y="457"/>
                    <a:pt x="627" y="457"/>
                  </a:cubicBezTo>
                  <a:cubicBezTo>
                    <a:pt x="628" y="458"/>
                    <a:pt x="633" y="461"/>
                    <a:pt x="634" y="460"/>
                  </a:cubicBezTo>
                  <a:cubicBezTo>
                    <a:pt x="635" y="459"/>
                    <a:pt x="638" y="458"/>
                    <a:pt x="641" y="460"/>
                  </a:cubicBezTo>
                  <a:cubicBezTo>
                    <a:pt x="643" y="461"/>
                    <a:pt x="646" y="463"/>
                    <a:pt x="647" y="461"/>
                  </a:cubicBezTo>
                  <a:cubicBezTo>
                    <a:pt x="648" y="460"/>
                    <a:pt x="653" y="459"/>
                    <a:pt x="654" y="458"/>
                  </a:cubicBezTo>
                  <a:cubicBezTo>
                    <a:pt x="654" y="457"/>
                    <a:pt x="655" y="454"/>
                    <a:pt x="654" y="453"/>
                  </a:cubicBezTo>
                  <a:cubicBezTo>
                    <a:pt x="653" y="452"/>
                    <a:pt x="651" y="448"/>
                    <a:pt x="651" y="446"/>
                  </a:cubicBezTo>
                  <a:cubicBezTo>
                    <a:pt x="650" y="444"/>
                    <a:pt x="654" y="443"/>
                    <a:pt x="654" y="442"/>
                  </a:cubicBezTo>
                  <a:cubicBezTo>
                    <a:pt x="655" y="440"/>
                    <a:pt x="658" y="440"/>
                    <a:pt x="659" y="439"/>
                  </a:cubicBezTo>
                  <a:cubicBezTo>
                    <a:pt x="660" y="438"/>
                    <a:pt x="660" y="435"/>
                    <a:pt x="662" y="436"/>
                  </a:cubicBezTo>
                  <a:cubicBezTo>
                    <a:pt x="664" y="436"/>
                    <a:pt x="667" y="438"/>
                    <a:pt x="668" y="438"/>
                  </a:cubicBezTo>
                  <a:cubicBezTo>
                    <a:pt x="669" y="439"/>
                    <a:pt x="672" y="440"/>
                    <a:pt x="673" y="440"/>
                  </a:cubicBezTo>
                  <a:cubicBezTo>
                    <a:pt x="675" y="440"/>
                    <a:pt x="678" y="441"/>
                    <a:pt x="679" y="442"/>
                  </a:cubicBezTo>
                  <a:cubicBezTo>
                    <a:pt x="681" y="443"/>
                    <a:pt x="687" y="443"/>
                    <a:pt x="688" y="445"/>
                  </a:cubicBezTo>
                  <a:cubicBezTo>
                    <a:pt x="689" y="446"/>
                    <a:pt x="687" y="450"/>
                    <a:pt x="689" y="452"/>
                  </a:cubicBezTo>
                  <a:cubicBezTo>
                    <a:pt x="690" y="453"/>
                    <a:pt x="693" y="457"/>
                    <a:pt x="694" y="456"/>
                  </a:cubicBezTo>
                  <a:cubicBezTo>
                    <a:pt x="695" y="455"/>
                    <a:pt x="700" y="458"/>
                    <a:pt x="701" y="458"/>
                  </a:cubicBezTo>
                  <a:cubicBezTo>
                    <a:pt x="703" y="458"/>
                    <a:pt x="706" y="455"/>
                    <a:pt x="707" y="455"/>
                  </a:cubicBezTo>
                  <a:cubicBezTo>
                    <a:pt x="709" y="455"/>
                    <a:pt x="714" y="454"/>
                    <a:pt x="715" y="454"/>
                  </a:cubicBezTo>
                  <a:cubicBezTo>
                    <a:pt x="717" y="454"/>
                    <a:pt x="722" y="456"/>
                    <a:pt x="723" y="456"/>
                  </a:cubicBezTo>
                  <a:cubicBezTo>
                    <a:pt x="724" y="455"/>
                    <a:pt x="729" y="456"/>
                    <a:pt x="729" y="458"/>
                  </a:cubicBezTo>
                  <a:cubicBezTo>
                    <a:pt x="730" y="459"/>
                    <a:pt x="736" y="459"/>
                    <a:pt x="736" y="461"/>
                  </a:cubicBezTo>
                  <a:cubicBezTo>
                    <a:pt x="736" y="463"/>
                    <a:pt x="740" y="464"/>
                    <a:pt x="741" y="466"/>
                  </a:cubicBezTo>
                  <a:cubicBezTo>
                    <a:pt x="742" y="468"/>
                    <a:pt x="750" y="466"/>
                    <a:pt x="751" y="468"/>
                  </a:cubicBezTo>
                  <a:cubicBezTo>
                    <a:pt x="753" y="469"/>
                    <a:pt x="762" y="469"/>
                    <a:pt x="763" y="468"/>
                  </a:cubicBezTo>
                  <a:cubicBezTo>
                    <a:pt x="763" y="467"/>
                    <a:pt x="772" y="466"/>
                    <a:pt x="774" y="465"/>
                  </a:cubicBezTo>
                  <a:cubicBezTo>
                    <a:pt x="775" y="464"/>
                    <a:pt x="780" y="464"/>
                    <a:pt x="780" y="462"/>
                  </a:cubicBezTo>
                  <a:cubicBezTo>
                    <a:pt x="781" y="461"/>
                    <a:pt x="785" y="459"/>
                    <a:pt x="787" y="458"/>
                  </a:cubicBezTo>
                  <a:cubicBezTo>
                    <a:pt x="789" y="456"/>
                    <a:pt x="797" y="457"/>
                    <a:pt x="797" y="458"/>
                  </a:cubicBezTo>
                  <a:cubicBezTo>
                    <a:pt x="798" y="460"/>
                    <a:pt x="803" y="461"/>
                    <a:pt x="805" y="460"/>
                  </a:cubicBezTo>
                  <a:cubicBezTo>
                    <a:pt x="807" y="459"/>
                    <a:pt x="812" y="460"/>
                    <a:pt x="813" y="462"/>
                  </a:cubicBezTo>
                  <a:cubicBezTo>
                    <a:pt x="813" y="464"/>
                    <a:pt x="819" y="465"/>
                    <a:pt x="821" y="464"/>
                  </a:cubicBezTo>
                  <a:cubicBezTo>
                    <a:pt x="822" y="464"/>
                    <a:pt x="827" y="460"/>
                    <a:pt x="829" y="460"/>
                  </a:cubicBezTo>
                  <a:cubicBezTo>
                    <a:pt x="831" y="460"/>
                    <a:pt x="833" y="458"/>
                    <a:pt x="833" y="456"/>
                  </a:cubicBezTo>
                  <a:cubicBezTo>
                    <a:pt x="832" y="454"/>
                    <a:pt x="836" y="449"/>
                    <a:pt x="837" y="447"/>
                  </a:cubicBezTo>
                  <a:cubicBezTo>
                    <a:pt x="837" y="445"/>
                    <a:pt x="841" y="440"/>
                    <a:pt x="842" y="439"/>
                  </a:cubicBezTo>
                  <a:cubicBezTo>
                    <a:pt x="843" y="439"/>
                    <a:pt x="846" y="437"/>
                    <a:pt x="846" y="435"/>
                  </a:cubicBezTo>
                  <a:cubicBezTo>
                    <a:pt x="845" y="434"/>
                    <a:pt x="845" y="429"/>
                    <a:pt x="843" y="429"/>
                  </a:cubicBezTo>
                  <a:cubicBezTo>
                    <a:pt x="842" y="429"/>
                    <a:pt x="839" y="429"/>
                    <a:pt x="842" y="425"/>
                  </a:cubicBezTo>
                  <a:cubicBezTo>
                    <a:pt x="846" y="420"/>
                    <a:pt x="852" y="421"/>
                    <a:pt x="853" y="421"/>
                  </a:cubicBezTo>
                  <a:cubicBezTo>
                    <a:pt x="854" y="421"/>
                    <a:pt x="862" y="419"/>
                    <a:pt x="865" y="420"/>
                  </a:cubicBezTo>
                  <a:cubicBezTo>
                    <a:pt x="869" y="421"/>
                    <a:pt x="871" y="420"/>
                    <a:pt x="875" y="422"/>
                  </a:cubicBezTo>
                  <a:cubicBezTo>
                    <a:pt x="879" y="424"/>
                    <a:pt x="884" y="423"/>
                    <a:pt x="885" y="425"/>
                  </a:cubicBezTo>
                  <a:cubicBezTo>
                    <a:pt x="886" y="426"/>
                    <a:pt x="891" y="428"/>
                    <a:pt x="891" y="431"/>
                  </a:cubicBezTo>
                  <a:cubicBezTo>
                    <a:pt x="890" y="434"/>
                    <a:pt x="893" y="432"/>
                    <a:pt x="895" y="439"/>
                  </a:cubicBezTo>
                  <a:cubicBezTo>
                    <a:pt x="896" y="445"/>
                    <a:pt x="899" y="446"/>
                    <a:pt x="900" y="449"/>
                  </a:cubicBezTo>
                  <a:cubicBezTo>
                    <a:pt x="900" y="452"/>
                    <a:pt x="904" y="457"/>
                    <a:pt x="904" y="459"/>
                  </a:cubicBezTo>
                  <a:cubicBezTo>
                    <a:pt x="903" y="461"/>
                    <a:pt x="903" y="463"/>
                    <a:pt x="907" y="464"/>
                  </a:cubicBezTo>
                  <a:cubicBezTo>
                    <a:pt x="911" y="464"/>
                    <a:pt x="914" y="467"/>
                    <a:pt x="915" y="467"/>
                  </a:cubicBezTo>
                  <a:cubicBezTo>
                    <a:pt x="916" y="466"/>
                    <a:pt x="921" y="468"/>
                    <a:pt x="924" y="470"/>
                  </a:cubicBezTo>
                  <a:cubicBezTo>
                    <a:pt x="926" y="473"/>
                    <a:pt x="930" y="472"/>
                    <a:pt x="930" y="474"/>
                  </a:cubicBezTo>
                  <a:cubicBezTo>
                    <a:pt x="929" y="477"/>
                    <a:pt x="932" y="479"/>
                    <a:pt x="931" y="481"/>
                  </a:cubicBezTo>
                  <a:cubicBezTo>
                    <a:pt x="931" y="484"/>
                    <a:pt x="936" y="485"/>
                    <a:pt x="940" y="485"/>
                  </a:cubicBezTo>
                  <a:cubicBezTo>
                    <a:pt x="943" y="484"/>
                    <a:pt x="946" y="486"/>
                    <a:pt x="947" y="483"/>
                  </a:cubicBezTo>
                  <a:cubicBezTo>
                    <a:pt x="949" y="480"/>
                    <a:pt x="954" y="481"/>
                    <a:pt x="955" y="480"/>
                  </a:cubicBezTo>
                  <a:cubicBezTo>
                    <a:pt x="957" y="479"/>
                    <a:pt x="962" y="477"/>
                    <a:pt x="962" y="482"/>
                  </a:cubicBezTo>
                  <a:cubicBezTo>
                    <a:pt x="962" y="486"/>
                    <a:pt x="965" y="487"/>
                    <a:pt x="962" y="489"/>
                  </a:cubicBezTo>
                  <a:cubicBezTo>
                    <a:pt x="960" y="490"/>
                    <a:pt x="959" y="497"/>
                    <a:pt x="958" y="499"/>
                  </a:cubicBezTo>
                  <a:cubicBezTo>
                    <a:pt x="957" y="502"/>
                    <a:pt x="953" y="503"/>
                    <a:pt x="953" y="506"/>
                  </a:cubicBezTo>
                  <a:cubicBezTo>
                    <a:pt x="952" y="509"/>
                    <a:pt x="949" y="509"/>
                    <a:pt x="949" y="511"/>
                  </a:cubicBezTo>
                  <a:cubicBezTo>
                    <a:pt x="949" y="514"/>
                    <a:pt x="944" y="513"/>
                    <a:pt x="941" y="511"/>
                  </a:cubicBezTo>
                  <a:cubicBezTo>
                    <a:pt x="939" y="510"/>
                    <a:pt x="936" y="515"/>
                    <a:pt x="934" y="515"/>
                  </a:cubicBezTo>
                  <a:cubicBezTo>
                    <a:pt x="932" y="515"/>
                    <a:pt x="933" y="519"/>
                    <a:pt x="933" y="521"/>
                  </a:cubicBezTo>
                  <a:cubicBezTo>
                    <a:pt x="934" y="522"/>
                    <a:pt x="932" y="525"/>
                    <a:pt x="934" y="528"/>
                  </a:cubicBezTo>
                  <a:cubicBezTo>
                    <a:pt x="934" y="529"/>
                    <a:pt x="934" y="532"/>
                    <a:pt x="934" y="536"/>
                  </a:cubicBezTo>
                  <a:cubicBezTo>
                    <a:pt x="937" y="533"/>
                    <a:pt x="940" y="532"/>
                    <a:pt x="941" y="532"/>
                  </a:cubicBezTo>
                  <a:cubicBezTo>
                    <a:pt x="944" y="532"/>
                    <a:pt x="947" y="537"/>
                    <a:pt x="951" y="537"/>
                  </a:cubicBezTo>
                  <a:cubicBezTo>
                    <a:pt x="954" y="537"/>
                    <a:pt x="970" y="527"/>
                    <a:pt x="970" y="525"/>
                  </a:cubicBezTo>
                  <a:cubicBezTo>
                    <a:pt x="971" y="523"/>
                    <a:pt x="980" y="514"/>
                    <a:pt x="984" y="510"/>
                  </a:cubicBezTo>
                  <a:cubicBezTo>
                    <a:pt x="988" y="505"/>
                    <a:pt x="994" y="499"/>
                    <a:pt x="996" y="493"/>
                  </a:cubicBezTo>
                  <a:cubicBezTo>
                    <a:pt x="998" y="490"/>
                    <a:pt x="1004" y="484"/>
                    <a:pt x="1005" y="481"/>
                  </a:cubicBezTo>
                  <a:cubicBezTo>
                    <a:pt x="1007" y="479"/>
                    <a:pt x="1008" y="479"/>
                    <a:pt x="1011" y="473"/>
                  </a:cubicBezTo>
                  <a:cubicBezTo>
                    <a:pt x="1013" y="467"/>
                    <a:pt x="1013" y="452"/>
                    <a:pt x="1014" y="451"/>
                  </a:cubicBezTo>
                  <a:cubicBezTo>
                    <a:pt x="1015" y="450"/>
                    <a:pt x="1015" y="447"/>
                    <a:pt x="1016" y="445"/>
                  </a:cubicBezTo>
                  <a:cubicBezTo>
                    <a:pt x="1017" y="444"/>
                    <a:pt x="1016" y="442"/>
                    <a:pt x="1019" y="439"/>
                  </a:cubicBezTo>
                  <a:cubicBezTo>
                    <a:pt x="1021" y="437"/>
                    <a:pt x="1021" y="435"/>
                    <a:pt x="1020" y="434"/>
                  </a:cubicBezTo>
                  <a:cubicBezTo>
                    <a:pt x="1020" y="432"/>
                    <a:pt x="1020" y="429"/>
                    <a:pt x="1020" y="427"/>
                  </a:cubicBezTo>
                  <a:cubicBezTo>
                    <a:pt x="1019" y="426"/>
                    <a:pt x="1019" y="426"/>
                    <a:pt x="1021" y="425"/>
                  </a:cubicBezTo>
                  <a:cubicBezTo>
                    <a:pt x="1022" y="424"/>
                    <a:pt x="1020" y="422"/>
                    <a:pt x="1018" y="421"/>
                  </a:cubicBezTo>
                  <a:cubicBezTo>
                    <a:pt x="1016" y="420"/>
                    <a:pt x="1013" y="419"/>
                    <a:pt x="1013" y="417"/>
                  </a:cubicBezTo>
                  <a:cubicBezTo>
                    <a:pt x="1012" y="414"/>
                    <a:pt x="1009" y="411"/>
                    <a:pt x="1006" y="412"/>
                  </a:cubicBezTo>
                  <a:cubicBezTo>
                    <a:pt x="1003" y="412"/>
                    <a:pt x="998" y="410"/>
                    <a:pt x="999" y="412"/>
                  </a:cubicBezTo>
                  <a:cubicBezTo>
                    <a:pt x="999" y="414"/>
                    <a:pt x="999" y="415"/>
                    <a:pt x="997" y="415"/>
                  </a:cubicBezTo>
                  <a:cubicBezTo>
                    <a:pt x="996" y="414"/>
                    <a:pt x="995" y="416"/>
                    <a:pt x="994" y="418"/>
                  </a:cubicBezTo>
                  <a:cubicBezTo>
                    <a:pt x="992" y="420"/>
                    <a:pt x="986" y="421"/>
                    <a:pt x="989" y="418"/>
                  </a:cubicBezTo>
                  <a:cubicBezTo>
                    <a:pt x="991" y="416"/>
                    <a:pt x="988" y="416"/>
                    <a:pt x="988" y="413"/>
                  </a:cubicBezTo>
                  <a:cubicBezTo>
                    <a:pt x="989" y="411"/>
                    <a:pt x="991" y="408"/>
                    <a:pt x="988" y="410"/>
                  </a:cubicBezTo>
                  <a:cubicBezTo>
                    <a:pt x="985" y="412"/>
                    <a:pt x="985" y="416"/>
                    <a:pt x="983" y="416"/>
                  </a:cubicBezTo>
                  <a:cubicBezTo>
                    <a:pt x="981" y="417"/>
                    <a:pt x="981" y="409"/>
                    <a:pt x="982" y="407"/>
                  </a:cubicBezTo>
                  <a:cubicBezTo>
                    <a:pt x="983" y="406"/>
                    <a:pt x="978" y="408"/>
                    <a:pt x="972" y="407"/>
                  </a:cubicBezTo>
                  <a:cubicBezTo>
                    <a:pt x="967" y="407"/>
                    <a:pt x="969" y="403"/>
                    <a:pt x="973" y="401"/>
                  </a:cubicBezTo>
                  <a:cubicBezTo>
                    <a:pt x="977" y="399"/>
                    <a:pt x="976" y="397"/>
                    <a:pt x="978" y="396"/>
                  </a:cubicBezTo>
                  <a:cubicBezTo>
                    <a:pt x="980" y="395"/>
                    <a:pt x="986" y="391"/>
                    <a:pt x="989" y="389"/>
                  </a:cubicBezTo>
                  <a:cubicBezTo>
                    <a:pt x="992" y="388"/>
                    <a:pt x="993" y="385"/>
                    <a:pt x="994" y="383"/>
                  </a:cubicBezTo>
                  <a:cubicBezTo>
                    <a:pt x="995" y="381"/>
                    <a:pt x="1001" y="379"/>
                    <a:pt x="1006" y="374"/>
                  </a:cubicBezTo>
                  <a:cubicBezTo>
                    <a:pt x="1011" y="370"/>
                    <a:pt x="1014" y="367"/>
                    <a:pt x="1015" y="365"/>
                  </a:cubicBezTo>
                  <a:cubicBezTo>
                    <a:pt x="1016" y="362"/>
                    <a:pt x="1024" y="359"/>
                    <a:pt x="1024" y="357"/>
                  </a:cubicBezTo>
                  <a:cubicBezTo>
                    <a:pt x="1025" y="355"/>
                    <a:pt x="1034" y="350"/>
                    <a:pt x="1040" y="349"/>
                  </a:cubicBezTo>
                  <a:cubicBezTo>
                    <a:pt x="1047" y="347"/>
                    <a:pt x="1057" y="349"/>
                    <a:pt x="1059" y="351"/>
                  </a:cubicBezTo>
                  <a:cubicBezTo>
                    <a:pt x="1060" y="353"/>
                    <a:pt x="1062" y="352"/>
                    <a:pt x="1063" y="351"/>
                  </a:cubicBezTo>
                  <a:cubicBezTo>
                    <a:pt x="1064" y="350"/>
                    <a:pt x="1066" y="350"/>
                    <a:pt x="1071" y="351"/>
                  </a:cubicBezTo>
                  <a:cubicBezTo>
                    <a:pt x="1075" y="351"/>
                    <a:pt x="1076" y="349"/>
                    <a:pt x="1079" y="350"/>
                  </a:cubicBezTo>
                  <a:cubicBezTo>
                    <a:pt x="1082" y="350"/>
                    <a:pt x="1084" y="351"/>
                    <a:pt x="1086" y="348"/>
                  </a:cubicBezTo>
                  <a:cubicBezTo>
                    <a:pt x="1088" y="344"/>
                    <a:pt x="1096" y="345"/>
                    <a:pt x="1098" y="346"/>
                  </a:cubicBezTo>
                  <a:cubicBezTo>
                    <a:pt x="1099" y="348"/>
                    <a:pt x="1101" y="349"/>
                    <a:pt x="1104" y="347"/>
                  </a:cubicBezTo>
                  <a:cubicBezTo>
                    <a:pt x="1107" y="345"/>
                    <a:pt x="1107" y="350"/>
                    <a:pt x="1110" y="350"/>
                  </a:cubicBezTo>
                  <a:cubicBezTo>
                    <a:pt x="1113" y="351"/>
                    <a:pt x="1111" y="353"/>
                    <a:pt x="1108" y="353"/>
                  </a:cubicBezTo>
                  <a:cubicBezTo>
                    <a:pt x="1106" y="353"/>
                    <a:pt x="1103" y="354"/>
                    <a:pt x="1106" y="356"/>
                  </a:cubicBezTo>
                  <a:cubicBezTo>
                    <a:pt x="1108" y="358"/>
                    <a:pt x="1112" y="354"/>
                    <a:pt x="1114" y="355"/>
                  </a:cubicBezTo>
                  <a:cubicBezTo>
                    <a:pt x="1116" y="355"/>
                    <a:pt x="1120" y="355"/>
                    <a:pt x="1123" y="353"/>
                  </a:cubicBezTo>
                  <a:cubicBezTo>
                    <a:pt x="1126" y="351"/>
                    <a:pt x="1127" y="355"/>
                    <a:pt x="1129" y="353"/>
                  </a:cubicBezTo>
                  <a:cubicBezTo>
                    <a:pt x="1131" y="351"/>
                    <a:pt x="1135" y="351"/>
                    <a:pt x="1138" y="351"/>
                  </a:cubicBezTo>
                  <a:cubicBezTo>
                    <a:pt x="1140" y="351"/>
                    <a:pt x="1138" y="348"/>
                    <a:pt x="1134" y="348"/>
                  </a:cubicBezTo>
                  <a:cubicBezTo>
                    <a:pt x="1130" y="348"/>
                    <a:pt x="1131" y="346"/>
                    <a:pt x="1134" y="341"/>
                  </a:cubicBezTo>
                  <a:cubicBezTo>
                    <a:pt x="1137" y="336"/>
                    <a:pt x="1142" y="333"/>
                    <a:pt x="1146" y="330"/>
                  </a:cubicBezTo>
                  <a:cubicBezTo>
                    <a:pt x="1150" y="327"/>
                    <a:pt x="1152" y="329"/>
                    <a:pt x="1152" y="327"/>
                  </a:cubicBezTo>
                  <a:cubicBezTo>
                    <a:pt x="1152" y="325"/>
                    <a:pt x="1154" y="319"/>
                    <a:pt x="1157" y="319"/>
                  </a:cubicBezTo>
                  <a:cubicBezTo>
                    <a:pt x="1159" y="319"/>
                    <a:pt x="1166" y="320"/>
                    <a:pt x="1170" y="318"/>
                  </a:cubicBezTo>
                  <a:cubicBezTo>
                    <a:pt x="1175" y="315"/>
                    <a:pt x="1174" y="319"/>
                    <a:pt x="1176" y="320"/>
                  </a:cubicBezTo>
                  <a:cubicBezTo>
                    <a:pt x="1178" y="321"/>
                    <a:pt x="1180" y="316"/>
                    <a:pt x="1182" y="318"/>
                  </a:cubicBezTo>
                  <a:cubicBezTo>
                    <a:pt x="1184" y="319"/>
                    <a:pt x="1179" y="322"/>
                    <a:pt x="1178" y="326"/>
                  </a:cubicBezTo>
                  <a:cubicBezTo>
                    <a:pt x="1177" y="329"/>
                    <a:pt x="1181" y="328"/>
                    <a:pt x="1183" y="329"/>
                  </a:cubicBezTo>
                  <a:cubicBezTo>
                    <a:pt x="1185" y="330"/>
                    <a:pt x="1180" y="331"/>
                    <a:pt x="1181" y="332"/>
                  </a:cubicBezTo>
                  <a:cubicBezTo>
                    <a:pt x="1181" y="333"/>
                    <a:pt x="1185" y="333"/>
                    <a:pt x="1191" y="328"/>
                  </a:cubicBezTo>
                  <a:cubicBezTo>
                    <a:pt x="1196" y="322"/>
                    <a:pt x="1201" y="321"/>
                    <a:pt x="1205" y="321"/>
                  </a:cubicBezTo>
                  <a:cubicBezTo>
                    <a:pt x="1208" y="322"/>
                    <a:pt x="1206" y="318"/>
                    <a:pt x="1206" y="313"/>
                  </a:cubicBezTo>
                  <a:cubicBezTo>
                    <a:pt x="1207" y="308"/>
                    <a:pt x="1217" y="306"/>
                    <a:pt x="1221" y="308"/>
                  </a:cubicBezTo>
                  <a:cubicBezTo>
                    <a:pt x="1224" y="309"/>
                    <a:pt x="1224" y="311"/>
                    <a:pt x="1221" y="310"/>
                  </a:cubicBezTo>
                  <a:cubicBezTo>
                    <a:pt x="1217" y="309"/>
                    <a:pt x="1214" y="312"/>
                    <a:pt x="1214" y="316"/>
                  </a:cubicBezTo>
                  <a:cubicBezTo>
                    <a:pt x="1214" y="320"/>
                    <a:pt x="1211" y="322"/>
                    <a:pt x="1213" y="323"/>
                  </a:cubicBezTo>
                  <a:cubicBezTo>
                    <a:pt x="1215" y="325"/>
                    <a:pt x="1211" y="325"/>
                    <a:pt x="1210" y="327"/>
                  </a:cubicBezTo>
                  <a:cubicBezTo>
                    <a:pt x="1210" y="329"/>
                    <a:pt x="1210" y="330"/>
                    <a:pt x="1208" y="331"/>
                  </a:cubicBezTo>
                  <a:cubicBezTo>
                    <a:pt x="1206" y="332"/>
                    <a:pt x="1197" y="333"/>
                    <a:pt x="1197" y="336"/>
                  </a:cubicBezTo>
                  <a:cubicBezTo>
                    <a:pt x="1197" y="339"/>
                    <a:pt x="1192" y="339"/>
                    <a:pt x="1190" y="343"/>
                  </a:cubicBezTo>
                  <a:cubicBezTo>
                    <a:pt x="1188" y="347"/>
                    <a:pt x="1180" y="350"/>
                    <a:pt x="1175" y="358"/>
                  </a:cubicBezTo>
                  <a:cubicBezTo>
                    <a:pt x="1169" y="366"/>
                    <a:pt x="1161" y="366"/>
                    <a:pt x="1161" y="367"/>
                  </a:cubicBezTo>
                  <a:cubicBezTo>
                    <a:pt x="1161" y="369"/>
                    <a:pt x="1155" y="369"/>
                    <a:pt x="1153" y="369"/>
                  </a:cubicBezTo>
                  <a:cubicBezTo>
                    <a:pt x="1151" y="369"/>
                    <a:pt x="1155" y="374"/>
                    <a:pt x="1150" y="379"/>
                  </a:cubicBezTo>
                  <a:cubicBezTo>
                    <a:pt x="1145" y="384"/>
                    <a:pt x="1142" y="391"/>
                    <a:pt x="1142" y="398"/>
                  </a:cubicBezTo>
                  <a:cubicBezTo>
                    <a:pt x="1142" y="405"/>
                    <a:pt x="1145" y="426"/>
                    <a:pt x="1147" y="429"/>
                  </a:cubicBezTo>
                  <a:cubicBezTo>
                    <a:pt x="1149" y="433"/>
                    <a:pt x="1148" y="442"/>
                    <a:pt x="1150" y="444"/>
                  </a:cubicBezTo>
                  <a:cubicBezTo>
                    <a:pt x="1151" y="446"/>
                    <a:pt x="1151" y="449"/>
                    <a:pt x="1152" y="450"/>
                  </a:cubicBezTo>
                  <a:cubicBezTo>
                    <a:pt x="1153" y="451"/>
                    <a:pt x="1157" y="445"/>
                    <a:pt x="1161" y="442"/>
                  </a:cubicBezTo>
                  <a:cubicBezTo>
                    <a:pt x="1164" y="440"/>
                    <a:pt x="1163" y="439"/>
                    <a:pt x="1165" y="437"/>
                  </a:cubicBezTo>
                  <a:cubicBezTo>
                    <a:pt x="1167" y="436"/>
                    <a:pt x="1166" y="430"/>
                    <a:pt x="1167" y="429"/>
                  </a:cubicBezTo>
                  <a:cubicBezTo>
                    <a:pt x="1167" y="427"/>
                    <a:pt x="1171" y="427"/>
                    <a:pt x="1172" y="425"/>
                  </a:cubicBezTo>
                  <a:cubicBezTo>
                    <a:pt x="1174" y="423"/>
                    <a:pt x="1177" y="424"/>
                    <a:pt x="1179" y="424"/>
                  </a:cubicBezTo>
                  <a:cubicBezTo>
                    <a:pt x="1180" y="423"/>
                    <a:pt x="1179" y="419"/>
                    <a:pt x="1178" y="417"/>
                  </a:cubicBezTo>
                  <a:cubicBezTo>
                    <a:pt x="1177" y="414"/>
                    <a:pt x="1183" y="411"/>
                    <a:pt x="1186" y="409"/>
                  </a:cubicBezTo>
                  <a:cubicBezTo>
                    <a:pt x="1189" y="407"/>
                    <a:pt x="1193" y="410"/>
                    <a:pt x="1196" y="407"/>
                  </a:cubicBezTo>
                  <a:cubicBezTo>
                    <a:pt x="1199" y="404"/>
                    <a:pt x="1196" y="400"/>
                    <a:pt x="1195" y="399"/>
                  </a:cubicBezTo>
                  <a:cubicBezTo>
                    <a:pt x="1193" y="397"/>
                    <a:pt x="1198" y="389"/>
                    <a:pt x="1201" y="389"/>
                  </a:cubicBezTo>
                  <a:cubicBezTo>
                    <a:pt x="1203" y="388"/>
                    <a:pt x="1205" y="390"/>
                    <a:pt x="1207" y="388"/>
                  </a:cubicBezTo>
                  <a:cubicBezTo>
                    <a:pt x="1209" y="386"/>
                    <a:pt x="1205" y="382"/>
                    <a:pt x="1203" y="383"/>
                  </a:cubicBezTo>
                  <a:cubicBezTo>
                    <a:pt x="1201" y="383"/>
                    <a:pt x="1201" y="376"/>
                    <a:pt x="1205" y="373"/>
                  </a:cubicBezTo>
                  <a:cubicBezTo>
                    <a:pt x="1209" y="370"/>
                    <a:pt x="1207" y="369"/>
                    <a:pt x="1205" y="369"/>
                  </a:cubicBezTo>
                  <a:cubicBezTo>
                    <a:pt x="1202" y="368"/>
                    <a:pt x="1201" y="369"/>
                    <a:pt x="1199" y="369"/>
                  </a:cubicBezTo>
                  <a:cubicBezTo>
                    <a:pt x="1197" y="369"/>
                    <a:pt x="1195" y="365"/>
                    <a:pt x="1198" y="360"/>
                  </a:cubicBezTo>
                  <a:cubicBezTo>
                    <a:pt x="1201" y="356"/>
                    <a:pt x="1205" y="357"/>
                    <a:pt x="1205" y="353"/>
                  </a:cubicBezTo>
                  <a:cubicBezTo>
                    <a:pt x="1206" y="349"/>
                    <a:pt x="1210" y="344"/>
                    <a:pt x="1212" y="342"/>
                  </a:cubicBezTo>
                  <a:cubicBezTo>
                    <a:pt x="1213" y="340"/>
                    <a:pt x="1217" y="342"/>
                    <a:pt x="1219" y="342"/>
                  </a:cubicBezTo>
                  <a:cubicBezTo>
                    <a:pt x="1221" y="342"/>
                    <a:pt x="1220" y="345"/>
                    <a:pt x="1222" y="343"/>
                  </a:cubicBezTo>
                  <a:cubicBezTo>
                    <a:pt x="1224" y="342"/>
                    <a:pt x="1228" y="335"/>
                    <a:pt x="1231" y="335"/>
                  </a:cubicBezTo>
                  <a:cubicBezTo>
                    <a:pt x="1234" y="335"/>
                    <a:pt x="1232" y="340"/>
                    <a:pt x="1232" y="343"/>
                  </a:cubicBezTo>
                  <a:cubicBezTo>
                    <a:pt x="1233" y="345"/>
                    <a:pt x="1235" y="342"/>
                    <a:pt x="1240" y="338"/>
                  </a:cubicBezTo>
                  <a:cubicBezTo>
                    <a:pt x="1246" y="334"/>
                    <a:pt x="1258" y="335"/>
                    <a:pt x="1261" y="337"/>
                  </a:cubicBezTo>
                  <a:cubicBezTo>
                    <a:pt x="1265" y="338"/>
                    <a:pt x="1266" y="342"/>
                    <a:pt x="1268" y="342"/>
                  </a:cubicBezTo>
                  <a:cubicBezTo>
                    <a:pt x="1271" y="341"/>
                    <a:pt x="1268" y="338"/>
                    <a:pt x="1271" y="337"/>
                  </a:cubicBezTo>
                  <a:cubicBezTo>
                    <a:pt x="1274" y="336"/>
                    <a:pt x="1279" y="333"/>
                    <a:pt x="1283" y="330"/>
                  </a:cubicBezTo>
                  <a:cubicBezTo>
                    <a:pt x="1287" y="327"/>
                    <a:pt x="1286" y="329"/>
                    <a:pt x="1288" y="327"/>
                  </a:cubicBezTo>
                  <a:cubicBezTo>
                    <a:pt x="1290" y="324"/>
                    <a:pt x="1292" y="325"/>
                    <a:pt x="1293" y="324"/>
                  </a:cubicBezTo>
                  <a:cubicBezTo>
                    <a:pt x="1294" y="322"/>
                    <a:pt x="1299" y="319"/>
                    <a:pt x="1307" y="317"/>
                  </a:cubicBezTo>
                  <a:cubicBezTo>
                    <a:pt x="1315" y="315"/>
                    <a:pt x="1325" y="310"/>
                    <a:pt x="1325" y="309"/>
                  </a:cubicBezTo>
                  <a:cubicBezTo>
                    <a:pt x="1324" y="307"/>
                    <a:pt x="1328" y="306"/>
                    <a:pt x="1328" y="308"/>
                  </a:cubicBezTo>
                  <a:cubicBezTo>
                    <a:pt x="1329" y="309"/>
                    <a:pt x="1331" y="309"/>
                    <a:pt x="1336" y="310"/>
                  </a:cubicBezTo>
                  <a:cubicBezTo>
                    <a:pt x="1340" y="311"/>
                    <a:pt x="1342" y="312"/>
                    <a:pt x="1345" y="309"/>
                  </a:cubicBezTo>
                  <a:cubicBezTo>
                    <a:pt x="1348" y="306"/>
                    <a:pt x="1344" y="305"/>
                    <a:pt x="1345" y="302"/>
                  </a:cubicBezTo>
                  <a:cubicBezTo>
                    <a:pt x="1345" y="300"/>
                    <a:pt x="1339" y="297"/>
                    <a:pt x="1340" y="294"/>
                  </a:cubicBezTo>
                  <a:cubicBezTo>
                    <a:pt x="1340" y="292"/>
                    <a:pt x="1335" y="285"/>
                    <a:pt x="1334" y="286"/>
                  </a:cubicBezTo>
                  <a:cubicBezTo>
                    <a:pt x="1332" y="288"/>
                    <a:pt x="1329" y="285"/>
                    <a:pt x="1329" y="283"/>
                  </a:cubicBezTo>
                  <a:cubicBezTo>
                    <a:pt x="1329" y="281"/>
                    <a:pt x="1329" y="279"/>
                    <a:pt x="1326" y="280"/>
                  </a:cubicBezTo>
                  <a:cubicBezTo>
                    <a:pt x="1324" y="282"/>
                    <a:pt x="1320" y="281"/>
                    <a:pt x="1319" y="279"/>
                  </a:cubicBezTo>
                  <a:cubicBezTo>
                    <a:pt x="1319" y="276"/>
                    <a:pt x="1324" y="275"/>
                    <a:pt x="1328" y="276"/>
                  </a:cubicBezTo>
                  <a:cubicBezTo>
                    <a:pt x="1331" y="278"/>
                    <a:pt x="1330" y="279"/>
                    <a:pt x="1332" y="280"/>
                  </a:cubicBezTo>
                  <a:cubicBezTo>
                    <a:pt x="1334" y="282"/>
                    <a:pt x="1339" y="281"/>
                    <a:pt x="1342" y="280"/>
                  </a:cubicBezTo>
                  <a:cubicBezTo>
                    <a:pt x="1344" y="279"/>
                    <a:pt x="1352" y="276"/>
                    <a:pt x="1353" y="274"/>
                  </a:cubicBezTo>
                  <a:cubicBezTo>
                    <a:pt x="1354" y="272"/>
                    <a:pt x="1353" y="271"/>
                    <a:pt x="1355" y="270"/>
                  </a:cubicBezTo>
                  <a:cubicBezTo>
                    <a:pt x="1358" y="269"/>
                    <a:pt x="1356" y="266"/>
                    <a:pt x="1354" y="265"/>
                  </a:cubicBezTo>
                  <a:cubicBezTo>
                    <a:pt x="1352" y="264"/>
                    <a:pt x="1352" y="261"/>
                    <a:pt x="1354" y="261"/>
                  </a:cubicBezTo>
                  <a:cubicBezTo>
                    <a:pt x="1357" y="261"/>
                    <a:pt x="1356" y="258"/>
                    <a:pt x="1358" y="258"/>
                  </a:cubicBezTo>
                  <a:cubicBezTo>
                    <a:pt x="1359" y="258"/>
                    <a:pt x="1359" y="259"/>
                    <a:pt x="1362" y="258"/>
                  </a:cubicBezTo>
                  <a:cubicBezTo>
                    <a:pt x="1365" y="256"/>
                    <a:pt x="1362" y="260"/>
                    <a:pt x="1361" y="262"/>
                  </a:cubicBezTo>
                  <a:cubicBezTo>
                    <a:pt x="1360" y="265"/>
                    <a:pt x="1363" y="267"/>
                    <a:pt x="1364" y="268"/>
                  </a:cubicBezTo>
                  <a:cubicBezTo>
                    <a:pt x="1364" y="269"/>
                    <a:pt x="1370" y="270"/>
                    <a:pt x="1373" y="268"/>
                  </a:cubicBezTo>
                  <a:cubicBezTo>
                    <a:pt x="1376" y="267"/>
                    <a:pt x="1385" y="270"/>
                    <a:pt x="1386" y="272"/>
                  </a:cubicBezTo>
                  <a:cubicBezTo>
                    <a:pt x="1386" y="275"/>
                    <a:pt x="1388" y="278"/>
                    <a:pt x="1392" y="280"/>
                  </a:cubicBezTo>
                  <a:cubicBezTo>
                    <a:pt x="1396" y="282"/>
                    <a:pt x="1399" y="281"/>
                    <a:pt x="1400" y="283"/>
                  </a:cubicBezTo>
                  <a:cubicBezTo>
                    <a:pt x="1401" y="285"/>
                    <a:pt x="1402" y="286"/>
                    <a:pt x="1405" y="285"/>
                  </a:cubicBezTo>
                  <a:cubicBezTo>
                    <a:pt x="1407" y="285"/>
                    <a:pt x="1408" y="287"/>
                    <a:pt x="1410" y="286"/>
                  </a:cubicBezTo>
                  <a:cubicBezTo>
                    <a:pt x="1411" y="284"/>
                    <a:pt x="1412" y="286"/>
                    <a:pt x="1414" y="285"/>
                  </a:cubicBezTo>
                  <a:cubicBezTo>
                    <a:pt x="1416" y="283"/>
                    <a:pt x="1410" y="281"/>
                    <a:pt x="1411" y="280"/>
                  </a:cubicBezTo>
                  <a:cubicBezTo>
                    <a:pt x="1411" y="278"/>
                    <a:pt x="1413" y="281"/>
                    <a:pt x="1415" y="281"/>
                  </a:cubicBezTo>
                  <a:cubicBezTo>
                    <a:pt x="1417" y="281"/>
                    <a:pt x="1414" y="277"/>
                    <a:pt x="1416" y="277"/>
                  </a:cubicBezTo>
                  <a:cubicBezTo>
                    <a:pt x="1417" y="276"/>
                    <a:pt x="1416" y="269"/>
                    <a:pt x="1414" y="269"/>
                  </a:cubicBezTo>
                  <a:cubicBezTo>
                    <a:pt x="1413" y="268"/>
                    <a:pt x="1414" y="265"/>
                    <a:pt x="1417" y="268"/>
                  </a:cubicBezTo>
                  <a:cubicBezTo>
                    <a:pt x="1420" y="270"/>
                    <a:pt x="1424" y="270"/>
                    <a:pt x="1426" y="270"/>
                  </a:cubicBezTo>
                  <a:cubicBezTo>
                    <a:pt x="1428" y="270"/>
                    <a:pt x="1426" y="268"/>
                    <a:pt x="1424" y="267"/>
                  </a:cubicBezTo>
                  <a:cubicBezTo>
                    <a:pt x="1422" y="267"/>
                    <a:pt x="1425" y="265"/>
                    <a:pt x="1426" y="266"/>
                  </a:cubicBezTo>
                  <a:cubicBezTo>
                    <a:pt x="1428" y="268"/>
                    <a:pt x="1431" y="268"/>
                    <a:pt x="1431" y="267"/>
                  </a:cubicBezTo>
                  <a:cubicBezTo>
                    <a:pt x="1431" y="265"/>
                    <a:pt x="1433" y="262"/>
                    <a:pt x="1435" y="262"/>
                  </a:cubicBezTo>
                  <a:cubicBezTo>
                    <a:pt x="1438" y="262"/>
                    <a:pt x="1439" y="261"/>
                    <a:pt x="1436" y="260"/>
                  </a:cubicBezTo>
                  <a:close/>
                  <a:moveTo>
                    <a:pt x="742" y="423"/>
                  </a:moveTo>
                  <a:cubicBezTo>
                    <a:pt x="735" y="430"/>
                    <a:pt x="721" y="431"/>
                    <a:pt x="721" y="436"/>
                  </a:cubicBezTo>
                  <a:cubicBezTo>
                    <a:pt x="721" y="442"/>
                    <a:pt x="703" y="444"/>
                    <a:pt x="702" y="442"/>
                  </a:cubicBezTo>
                  <a:cubicBezTo>
                    <a:pt x="701" y="440"/>
                    <a:pt x="715" y="439"/>
                    <a:pt x="718" y="432"/>
                  </a:cubicBezTo>
                  <a:cubicBezTo>
                    <a:pt x="721" y="424"/>
                    <a:pt x="734" y="421"/>
                    <a:pt x="740" y="411"/>
                  </a:cubicBezTo>
                  <a:cubicBezTo>
                    <a:pt x="745" y="404"/>
                    <a:pt x="749" y="393"/>
                    <a:pt x="751" y="393"/>
                  </a:cubicBezTo>
                  <a:cubicBezTo>
                    <a:pt x="754" y="394"/>
                    <a:pt x="749" y="417"/>
                    <a:pt x="742" y="423"/>
                  </a:cubicBezTo>
                  <a:close/>
                  <a:moveTo>
                    <a:pt x="774" y="131"/>
                  </a:moveTo>
                  <a:cubicBezTo>
                    <a:pt x="773" y="133"/>
                    <a:pt x="767" y="133"/>
                    <a:pt x="769" y="135"/>
                  </a:cubicBezTo>
                  <a:cubicBezTo>
                    <a:pt x="771" y="138"/>
                    <a:pt x="784" y="136"/>
                    <a:pt x="784" y="132"/>
                  </a:cubicBezTo>
                  <a:cubicBezTo>
                    <a:pt x="784" y="128"/>
                    <a:pt x="775" y="129"/>
                    <a:pt x="774" y="131"/>
                  </a:cubicBezTo>
                  <a:close/>
                  <a:moveTo>
                    <a:pt x="320" y="8"/>
                  </a:moveTo>
                  <a:cubicBezTo>
                    <a:pt x="326" y="8"/>
                    <a:pt x="324" y="4"/>
                    <a:pt x="328" y="5"/>
                  </a:cubicBezTo>
                  <a:cubicBezTo>
                    <a:pt x="332" y="5"/>
                    <a:pt x="338" y="5"/>
                    <a:pt x="336" y="2"/>
                  </a:cubicBezTo>
                  <a:cubicBezTo>
                    <a:pt x="334" y="0"/>
                    <a:pt x="319" y="1"/>
                    <a:pt x="321" y="3"/>
                  </a:cubicBezTo>
                  <a:cubicBezTo>
                    <a:pt x="322" y="5"/>
                    <a:pt x="309" y="4"/>
                    <a:pt x="309" y="5"/>
                  </a:cubicBezTo>
                  <a:cubicBezTo>
                    <a:pt x="310" y="6"/>
                    <a:pt x="314" y="8"/>
                    <a:pt x="320" y="8"/>
                  </a:cubicBezTo>
                  <a:close/>
                  <a:moveTo>
                    <a:pt x="289" y="25"/>
                  </a:moveTo>
                  <a:cubicBezTo>
                    <a:pt x="289" y="21"/>
                    <a:pt x="276" y="25"/>
                    <a:pt x="279" y="26"/>
                  </a:cubicBezTo>
                  <a:cubicBezTo>
                    <a:pt x="281" y="27"/>
                    <a:pt x="289" y="29"/>
                    <a:pt x="289" y="25"/>
                  </a:cubicBezTo>
                  <a:close/>
                  <a:moveTo>
                    <a:pt x="321" y="21"/>
                  </a:moveTo>
                  <a:cubicBezTo>
                    <a:pt x="322" y="23"/>
                    <a:pt x="320" y="24"/>
                    <a:pt x="315" y="24"/>
                  </a:cubicBezTo>
                  <a:cubicBezTo>
                    <a:pt x="310" y="24"/>
                    <a:pt x="308" y="26"/>
                    <a:pt x="310" y="29"/>
                  </a:cubicBezTo>
                  <a:cubicBezTo>
                    <a:pt x="313" y="31"/>
                    <a:pt x="326" y="30"/>
                    <a:pt x="329" y="27"/>
                  </a:cubicBezTo>
                  <a:cubicBezTo>
                    <a:pt x="331" y="24"/>
                    <a:pt x="337" y="27"/>
                    <a:pt x="338" y="24"/>
                  </a:cubicBezTo>
                  <a:cubicBezTo>
                    <a:pt x="339" y="21"/>
                    <a:pt x="321" y="19"/>
                    <a:pt x="321" y="21"/>
                  </a:cubicBezTo>
                  <a:close/>
                  <a:moveTo>
                    <a:pt x="364" y="17"/>
                  </a:moveTo>
                  <a:cubicBezTo>
                    <a:pt x="366" y="14"/>
                    <a:pt x="361" y="14"/>
                    <a:pt x="360" y="12"/>
                  </a:cubicBezTo>
                  <a:cubicBezTo>
                    <a:pt x="360" y="10"/>
                    <a:pt x="346" y="9"/>
                    <a:pt x="347" y="12"/>
                  </a:cubicBezTo>
                  <a:cubicBezTo>
                    <a:pt x="347" y="14"/>
                    <a:pt x="337" y="17"/>
                    <a:pt x="340" y="20"/>
                  </a:cubicBezTo>
                  <a:cubicBezTo>
                    <a:pt x="346" y="24"/>
                    <a:pt x="362" y="19"/>
                    <a:pt x="364" y="17"/>
                  </a:cubicBezTo>
                  <a:close/>
                  <a:moveTo>
                    <a:pt x="324" y="13"/>
                  </a:moveTo>
                  <a:cubicBezTo>
                    <a:pt x="325" y="7"/>
                    <a:pt x="316" y="12"/>
                    <a:pt x="310" y="9"/>
                  </a:cubicBezTo>
                  <a:cubicBezTo>
                    <a:pt x="304" y="6"/>
                    <a:pt x="300" y="6"/>
                    <a:pt x="304" y="10"/>
                  </a:cubicBezTo>
                  <a:cubicBezTo>
                    <a:pt x="306" y="12"/>
                    <a:pt x="293" y="13"/>
                    <a:pt x="295" y="15"/>
                  </a:cubicBezTo>
                  <a:cubicBezTo>
                    <a:pt x="300" y="20"/>
                    <a:pt x="324" y="18"/>
                    <a:pt x="324" y="13"/>
                  </a:cubicBezTo>
                  <a:close/>
                  <a:moveTo>
                    <a:pt x="287" y="151"/>
                  </a:moveTo>
                  <a:cubicBezTo>
                    <a:pt x="288" y="153"/>
                    <a:pt x="286" y="155"/>
                    <a:pt x="281" y="155"/>
                  </a:cubicBezTo>
                  <a:cubicBezTo>
                    <a:pt x="277" y="155"/>
                    <a:pt x="284" y="158"/>
                    <a:pt x="284" y="161"/>
                  </a:cubicBezTo>
                  <a:cubicBezTo>
                    <a:pt x="285" y="164"/>
                    <a:pt x="279" y="162"/>
                    <a:pt x="279" y="166"/>
                  </a:cubicBezTo>
                  <a:cubicBezTo>
                    <a:pt x="279" y="170"/>
                    <a:pt x="270" y="166"/>
                    <a:pt x="269" y="171"/>
                  </a:cubicBezTo>
                  <a:cubicBezTo>
                    <a:pt x="267" y="177"/>
                    <a:pt x="273" y="176"/>
                    <a:pt x="277" y="176"/>
                  </a:cubicBezTo>
                  <a:cubicBezTo>
                    <a:pt x="281" y="177"/>
                    <a:pt x="276" y="180"/>
                    <a:pt x="279" y="182"/>
                  </a:cubicBezTo>
                  <a:cubicBezTo>
                    <a:pt x="282" y="185"/>
                    <a:pt x="284" y="184"/>
                    <a:pt x="282" y="180"/>
                  </a:cubicBezTo>
                  <a:cubicBezTo>
                    <a:pt x="280" y="176"/>
                    <a:pt x="292" y="181"/>
                    <a:pt x="289" y="184"/>
                  </a:cubicBezTo>
                  <a:cubicBezTo>
                    <a:pt x="285" y="188"/>
                    <a:pt x="295" y="190"/>
                    <a:pt x="299" y="190"/>
                  </a:cubicBezTo>
                  <a:cubicBezTo>
                    <a:pt x="304" y="191"/>
                    <a:pt x="321" y="194"/>
                    <a:pt x="321" y="190"/>
                  </a:cubicBezTo>
                  <a:cubicBezTo>
                    <a:pt x="321" y="188"/>
                    <a:pt x="315" y="186"/>
                    <a:pt x="310" y="180"/>
                  </a:cubicBezTo>
                  <a:cubicBezTo>
                    <a:pt x="305" y="175"/>
                    <a:pt x="301" y="166"/>
                    <a:pt x="307" y="162"/>
                  </a:cubicBezTo>
                  <a:cubicBezTo>
                    <a:pt x="313" y="158"/>
                    <a:pt x="308" y="157"/>
                    <a:pt x="314" y="152"/>
                  </a:cubicBezTo>
                  <a:cubicBezTo>
                    <a:pt x="319" y="148"/>
                    <a:pt x="316" y="144"/>
                    <a:pt x="321" y="144"/>
                  </a:cubicBezTo>
                  <a:cubicBezTo>
                    <a:pt x="326" y="143"/>
                    <a:pt x="320" y="139"/>
                    <a:pt x="325" y="138"/>
                  </a:cubicBezTo>
                  <a:cubicBezTo>
                    <a:pt x="330" y="137"/>
                    <a:pt x="331" y="132"/>
                    <a:pt x="331" y="130"/>
                  </a:cubicBezTo>
                  <a:cubicBezTo>
                    <a:pt x="330" y="128"/>
                    <a:pt x="336" y="130"/>
                    <a:pt x="339" y="127"/>
                  </a:cubicBezTo>
                  <a:cubicBezTo>
                    <a:pt x="341" y="124"/>
                    <a:pt x="348" y="126"/>
                    <a:pt x="350" y="122"/>
                  </a:cubicBezTo>
                  <a:cubicBezTo>
                    <a:pt x="352" y="118"/>
                    <a:pt x="380" y="108"/>
                    <a:pt x="397" y="104"/>
                  </a:cubicBezTo>
                  <a:cubicBezTo>
                    <a:pt x="413" y="100"/>
                    <a:pt x="424" y="94"/>
                    <a:pt x="418" y="89"/>
                  </a:cubicBezTo>
                  <a:cubicBezTo>
                    <a:pt x="413" y="85"/>
                    <a:pt x="396" y="91"/>
                    <a:pt x="392" y="94"/>
                  </a:cubicBezTo>
                  <a:cubicBezTo>
                    <a:pt x="388" y="97"/>
                    <a:pt x="383" y="95"/>
                    <a:pt x="379" y="97"/>
                  </a:cubicBezTo>
                  <a:cubicBezTo>
                    <a:pt x="375" y="100"/>
                    <a:pt x="366" y="102"/>
                    <a:pt x="362" y="99"/>
                  </a:cubicBezTo>
                  <a:cubicBezTo>
                    <a:pt x="358" y="96"/>
                    <a:pt x="353" y="102"/>
                    <a:pt x="350" y="102"/>
                  </a:cubicBezTo>
                  <a:cubicBezTo>
                    <a:pt x="346" y="102"/>
                    <a:pt x="343" y="105"/>
                    <a:pt x="339" y="105"/>
                  </a:cubicBezTo>
                  <a:cubicBezTo>
                    <a:pt x="336" y="105"/>
                    <a:pt x="329" y="108"/>
                    <a:pt x="328" y="110"/>
                  </a:cubicBezTo>
                  <a:cubicBezTo>
                    <a:pt x="328" y="112"/>
                    <a:pt x="322" y="111"/>
                    <a:pt x="322" y="114"/>
                  </a:cubicBezTo>
                  <a:cubicBezTo>
                    <a:pt x="322" y="116"/>
                    <a:pt x="317" y="118"/>
                    <a:pt x="314" y="116"/>
                  </a:cubicBezTo>
                  <a:cubicBezTo>
                    <a:pt x="312" y="114"/>
                    <a:pt x="309" y="119"/>
                    <a:pt x="313" y="122"/>
                  </a:cubicBezTo>
                  <a:cubicBezTo>
                    <a:pt x="316" y="125"/>
                    <a:pt x="306" y="125"/>
                    <a:pt x="308" y="127"/>
                  </a:cubicBezTo>
                  <a:cubicBezTo>
                    <a:pt x="310" y="129"/>
                    <a:pt x="304" y="130"/>
                    <a:pt x="305" y="133"/>
                  </a:cubicBezTo>
                  <a:cubicBezTo>
                    <a:pt x="307" y="135"/>
                    <a:pt x="302" y="136"/>
                    <a:pt x="298" y="136"/>
                  </a:cubicBezTo>
                  <a:cubicBezTo>
                    <a:pt x="294" y="137"/>
                    <a:pt x="292" y="142"/>
                    <a:pt x="297" y="142"/>
                  </a:cubicBezTo>
                  <a:cubicBezTo>
                    <a:pt x="302" y="143"/>
                    <a:pt x="294" y="143"/>
                    <a:pt x="295" y="147"/>
                  </a:cubicBezTo>
                  <a:cubicBezTo>
                    <a:pt x="295" y="151"/>
                    <a:pt x="287" y="148"/>
                    <a:pt x="287" y="151"/>
                  </a:cubicBez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597" name="Group 596"/>
          <p:cNvGrpSpPr/>
          <p:nvPr/>
        </p:nvGrpSpPr>
        <p:grpSpPr>
          <a:xfrm>
            <a:off x="705499" y="2448490"/>
            <a:ext cx="707342" cy="290956"/>
            <a:chOff x="1238952" y="2549921"/>
            <a:chExt cx="620328" cy="255164"/>
          </a:xfrm>
        </p:grpSpPr>
        <p:sp>
          <p:nvSpPr>
            <p:cNvPr id="598" name="Rectangular Callout 597"/>
            <p:cNvSpPr/>
            <p:nvPr/>
          </p:nvSpPr>
          <p:spPr bwMode="auto">
            <a:xfrm>
              <a:off x="1238952" y="2549921"/>
              <a:ext cx="620328" cy="255164"/>
            </a:xfrm>
            <a:prstGeom prst="wedgeRectCallout">
              <a:avLst>
                <a:gd name="adj1" fmla="val 91270"/>
                <a:gd name="adj2" fmla="val -114523"/>
              </a:avLst>
            </a:prstGeom>
            <a:solidFill>
              <a:schemeClr val="accent1"/>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99" name="Rectangle 598"/>
            <p:cNvSpPr/>
            <p:nvPr/>
          </p:nvSpPr>
          <p:spPr>
            <a:xfrm>
              <a:off x="1301633" y="2592866"/>
              <a:ext cx="494967" cy="169277"/>
            </a:xfrm>
            <a:prstGeom prst="rect">
              <a:avLst/>
            </a:prstGeom>
          </p:spPr>
          <p:txBody>
            <a:bodyPr wrap="square" lIns="0" tIns="0" rIns="0" bIns="0" anchor="ctr">
              <a:spAutoFit/>
            </a:bodyPr>
            <a:lstStyle/>
            <a:p>
              <a:pPr algn="ctr"/>
              <a:r>
                <a:rPr lang="en-US" sz="1100" dirty="0">
                  <a:solidFill>
                    <a:schemeClr val="bg1"/>
                  </a:solidFill>
                </a:rPr>
                <a:t>USA</a:t>
              </a:r>
            </a:p>
          </p:txBody>
        </p:sp>
      </p:grpSp>
      <p:grpSp>
        <p:nvGrpSpPr>
          <p:cNvPr id="600" name="Group 599"/>
          <p:cNvGrpSpPr/>
          <p:nvPr/>
        </p:nvGrpSpPr>
        <p:grpSpPr>
          <a:xfrm>
            <a:off x="7450166" y="1732459"/>
            <a:ext cx="733878" cy="290956"/>
            <a:chOff x="1227316" y="2549921"/>
            <a:chExt cx="643600" cy="255164"/>
          </a:xfrm>
        </p:grpSpPr>
        <p:sp>
          <p:nvSpPr>
            <p:cNvPr id="601" name="Rectangular Callout 600"/>
            <p:cNvSpPr/>
            <p:nvPr/>
          </p:nvSpPr>
          <p:spPr bwMode="auto">
            <a:xfrm>
              <a:off x="1238952" y="2549921"/>
              <a:ext cx="620328" cy="255164"/>
            </a:xfrm>
            <a:prstGeom prst="wedgeRectCallout">
              <a:avLst>
                <a:gd name="adj1" fmla="val -89712"/>
                <a:gd name="adj2" fmla="val -117509"/>
              </a:avLst>
            </a:prstGeom>
            <a:solidFill>
              <a:schemeClr val="accent2"/>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02" name="Rectangle 601"/>
            <p:cNvSpPr/>
            <p:nvPr/>
          </p:nvSpPr>
          <p:spPr>
            <a:xfrm>
              <a:off x="1227316" y="2596649"/>
              <a:ext cx="643600" cy="161711"/>
            </a:xfrm>
            <a:prstGeom prst="rect">
              <a:avLst/>
            </a:prstGeom>
          </p:spPr>
          <p:txBody>
            <a:bodyPr wrap="square" lIns="0" tIns="0" rIns="0" bIns="0" anchor="ctr">
              <a:spAutoFit/>
            </a:bodyPr>
            <a:lstStyle/>
            <a:p>
              <a:pPr algn="ctr"/>
              <a:r>
                <a:rPr lang="en-US" sz="1051" dirty="0">
                  <a:solidFill>
                    <a:schemeClr val="bg1"/>
                  </a:solidFill>
                </a:rPr>
                <a:t>RUSSIA</a:t>
              </a:r>
            </a:p>
          </p:txBody>
        </p:sp>
      </p:grpSp>
      <p:grpSp>
        <p:nvGrpSpPr>
          <p:cNvPr id="603" name="Group 602"/>
          <p:cNvGrpSpPr/>
          <p:nvPr/>
        </p:nvGrpSpPr>
        <p:grpSpPr>
          <a:xfrm>
            <a:off x="7899435" y="3511462"/>
            <a:ext cx="733878" cy="290956"/>
            <a:chOff x="1227316" y="2549921"/>
            <a:chExt cx="643600" cy="255164"/>
          </a:xfrm>
        </p:grpSpPr>
        <p:sp>
          <p:nvSpPr>
            <p:cNvPr id="604" name="Rectangular Callout 603"/>
            <p:cNvSpPr/>
            <p:nvPr/>
          </p:nvSpPr>
          <p:spPr bwMode="auto">
            <a:xfrm>
              <a:off x="1238952" y="2549921"/>
              <a:ext cx="620328" cy="255164"/>
            </a:xfrm>
            <a:prstGeom prst="wedgeRectCallout">
              <a:avLst>
                <a:gd name="adj1" fmla="val -120060"/>
                <a:gd name="adj2" fmla="val 95925"/>
              </a:avLst>
            </a:prstGeom>
            <a:solidFill>
              <a:schemeClr val="accent3"/>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05" name="Rectangle 604"/>
            <p:cNvSpPr/>
            <p:nvPr/>
          </p:nvSpPr>
          <p:spPr>
            <a:xfrm>
              <a:off x="1227316" y="2623642"/>
              <a:ext cx="643600" cy="107722"/>
            </a:xfrm>
            <a:prstGeom prst="rect">
              <a:avLst/>
            </a:prstGeom>
          </p:spPr>
          <p:txBody>
            <a:bodyPr wrap="square" lIns="0" tIns="0" rIns="0" bIns="0" anchor="ctr">
              <a:spAutoFit/>
            </a:bodyPr>
            <a:lstStyle/>
            <a:p>
              <a:pPr algn="ctr"/>
              <a:r>
                <a:rPr lang="en-US" sz="700" dirty="0">
                  <a:solidFill>
                    <a:schemeClr val="bg1"/>
                  </a:solidFill>
                </a:rPr>
                <a:t>AUSTRALIA</a:t>
              </a:r>
            </a:p>
          </p:txBody>
        </p:sp>
      </p:grpSp>
      <p:grpSp>
        <p:nvGrpSpPr>
          <p:cNvPr id="606" name="Group 605"/>
          <p:cNvGrpSpPr/>
          <p:nvPr/>
        </p:nvGrpSpPr>
        <p:grpSpPr>
          <a:xfrm>
            <a:off x="5480921" y="3450046"/>
            <a:ext cx="733878" cy="290956"/>
            <a:chOff x="1227316" y="2549921"/>
            <a:chExt cx="643600" cy="255164"/>
          </a:xfrm>
        </p:grpSpPr>
        <p:sp>
          <p:nvSpPr>
            <p:cNvPr id="607" name="Rectangular Callout 606"/>
            <p:cNvSpPr/>
            <p:nvPr/>
          </p:nvSpPr>
          <p:spPr bwMode="auto">
            <a:xfrm>
              <a:off x="1238952" y="2549921"/>
              <a:ext cx="620328" cy="255164"/>
            </a:xfrm>
            <a:prstGeom prst="wedgeRectCallout">
              <a:avLst>
                <a:gd name="adj1" fmla="val 20467"/>
                <a:gd name="adj2" fmla="val -257655"/>
              </a:avLst>
            </a:prstGeom>
            <a:solidFill>
              <a:schemeClr val="accent4"/>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08" name="Rectangle 607"/>
            <p:cNvSpPr/>
            <p:nvPr/>
          </p:nvSpPr>
          <p:spPr>
            <a:xfrm>
              <a:off x="1227316" y="2608255"/>
              <a:ext cx="643600" cy="138499"/>
            </a:xfrm>
            <a:prstGeom prst="rect">
              <a:avLst/>
            </a:prstGeom>
          </p:spPr>
          <p:txBody>
            <a:bodyPr wrap="square" lIns="0" tIns="0" rIns="0" bIns="0" anchor="ctr">
              <a:spAutoFit/>
            </a:bodyPr>
            <a:lstStyle/>
            <a:p>
              <a:pPr algn="ctr"/>
              <a:r>
                <a:rPr lang="en-US" sz="900" dirty="0">
                  <a:solidFill>
                    <a:schemeClr val="bg1"/>
                  </a:solidFill>
                </a:rPr>
                <a:t>INDIA</a:t>
              </a:r>
            </a:p>
          </p:txBody>
        </p:sp>
      </p:grpSp>
      <p:grpSp>
        <p:nvGrpSpPr>
          <p:cNvPr id="609" name="Group 608"/>
          <p:cNvGrpSpPr/>
          <p:nvPr/>
        </p:nvGrpSpPr>
        <p:grpSpPr>
          <a:xfrm>
            <a:off x="1588619" y="3614625"/>
            <a:ext cx="707342" cy="290956"/>
            <a:chOff x="1238952" y="2549921"/>
            <a:chExt cx="620328" cy="255164"/>
          </a:xfrm>
        </p:grpSpPr>
        <p:sp>
          <p:nvSpPr>
            <p:cNvPr id="610" name="Rectangular Callout 609"/>
            <p:cNvSpPr/>
            <p:nvPr/>
          </p:nvSpPr>
          <p:spPr bwMode="auto">
            <a:xfrm>
              <a:off x="1238952" y="2549921"/>
              <a:ext cx="620328" cy="255164"/>
            </a:xfrm>
            <a:prstGeom prst="wedgeRectCallout">
              <a:avLst>
                <a:gd name="adj1" fmla="val 156129"/>
                <a:gd name="adj2" fmla="val -95410"/>
              </a:avLst>
            </a:prstGeom>
            <a:solidFill>
              <a:schemeClr val="accent5"/>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11" name="Rectangle 610"/>
            <p:cNvSpPr/>
            <p:nvPr/>
          </p:nvSpPr>
          <p:spPr>
            <a:xfrm>
              <a:off x="1301633" y="2596648"/>
              <a:ext cx="494967" cy="161711"/>
            </a:xfrm>
            <a:prstGeom prst="rect">
              <a:avLst/>
            </a:prstGeom>
          </p:spPr>
          <p:txBody>
            <a:bodyPr wrap="square" lIns="0" tIns="0" rIns="0" bIns="0" anchor="ctr">
              <a:spAutoFit/>
            </a:bodyPr>
            <a:lstStyle/>
            <a:p>
              <a:pPr algn="ctr"/>
              <a:r>
                <a:rPr lang="en-US" sz="1051" dirty="0">
                  <a:solidFill>
                    <a:schemeClr val="bg1"/>
                  </a:solidFill>
                </a:rPr>
                <a:t>BRAZIL</a:t>
              </a:r>
            </a:p>
          </p:txBody>
        </p:sp>
      </p:grpSp>
      <p:grpSp>
        <p:nvGrpSpPr>
          <p:cNvPr id="612" name="Group 611"/>
          <p:cNvGrpSpPr/>
          <p:nvPr/>
        </p:nvGrpSpPr>
        <p:grpSpPr>
          <a:xfrm>
            <a:off x="4310372" y="2936966"/>
            <a:ext cx="902023" cy="290956"/>
            <a:chOff x="1101936" y="2549921"/>
            <a:chExt cx="791060" cy="255164"/>
          </a:xfrm>
        </p:grpSpPr>
        <p:sp>
          <p:nvSpPr>
            <p:cNvPr id="613" name="Rectangular Callout 612"/>
            <p:cNvSpPr/>
            <p:nvPr/>
          </p:nvSpPr>
          <p:spPr bwMode="auto">
            <a:xfrm>
              <a:off x="1134536" y="2549921"/>
              <a:ext cx="725860" cy="255164"/>
            </a:xfrm>
            <a:prstGeom prst="wedgeRectCallout">
              <a:avLst>
                <a:gd name="adj1" fmla="val 55193"/>
                <a:gd name="adj2" fmla="val -119090"/>
              </a:avLst>
            </a:prstGeom>
            <a:solidFill>
              <a:schemeClr val="accent6"/>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14" name="Rectangle 613"/>
            <p:cNvSpPr/>
            <p:nvPr/>
          </p:nvSpPr>
          <p:spPr>
            <a:xfrm>
              <a:off x="1101936" y="2615949"/>
              <a:ext cx="791060" cy="123111"/>
            </a:xfrm>
            <a:prstGeom prst="rect">
              <a:avLst/>
            </a:prstGeom>
          </p:spPr>
          <p:txBody>
            <a:bodyPr wrap="square" lIns="0" tIns="0" rIns="0" bIns="0" anchor="ctr">
              <a:spAutoFit/>
            </a:bodyPr>
            <a:lstStyle/>
            <a:p>
              <a:pPr algn="ctr"/>
              <a:r>
                <a:rPr lang="en-US" sz="800" dirty="0">
                  <a:solidFill>
                    <a:schemeClr val="bg1"/>
                  </a:solidFill>
                </a:rPr>
                <a:t>SAUDI ARABIA</a:t>
              </a:r>
            </a:p>
          </p:txBody>
        </p:sp>
      </p:grpSp>
      <p:grpSp>
        <p:nvGrpSpPr>
          <p:cNvPr id="615" name="Group 614"/>
          <p:cNvGrpSpPr/>
          <p:nvPr/>
        </p:nvGrpSpPr>
        <p:grpSpPr>
          <a:xfrm>
            <a:off x="6961094" y="2662117"/>
            <a:ext cx="733878" cy="290956"/>
            <a:chOff x="1227316" y="2549921"/>
            <a:chExt cx="643600" cy="255164"/>
          </a:xfrm>
        </p:grpSpPr>
        <p:sp>
          <p:nvSpPr>
            <p:cNvPr id="616" name="Rectangular Callout 615"/>
            <p:cNvSpPr/>
            <p:nvPr/>
          </p:nvSpPr>
          <p:spPr bwMode="auto">
            <a:xfrm>
              <a:off x="1238952" y="2549921"/>
              <a:ext cx="620328" cy="255164"/>
            </a:xfrm>
            <a:prstGeom prst="wedgeRectCallout">
              <a:avLst>
                <a:gd name="adj1" fmla="val -89712"/>
                <a:gd name="adj2" fmla="val -117509"/>
              </a:avLst>
            </a:prstGeom>
            <a:solidFill>
              <a:schemeClr val="accent1"/>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17" name="Rectangle 616"/>
            <p:cNvSpPr/>
            <p:nvPr/>
          </p:nvSpPr>
          <p:spPr>
            <a:xfrm>
              <a:off x="1227316" y="2596649"/>
              <a:ext cx="643600" cy="161711"/>
            </a:xfrm>
            <a:prstGeom prst="rect">
              <a:avLst/>
            </a:prstGeom>
          </p:spPr>
          <p:txBody>
            <a:bodyPr wrap="square" lIns="0" tIns="0" rIns="0" bIns="0" anchor="ctr">
              <a:spAutoFit/>
            </a:bodyPr>
            <a:lstStyle/>
            <a:p>
              <a:pPr algn="ctr"/>
              <a:r>
                <a:rPr lang="en-US" sz="1051" dirty="0">
                  <a:solidFill>
                    <a:schemeClr val="bg1"/>
                  </a:solidFill>
                </a:rPr>
                <a:t>CHINA</a:t>
              </a:r>
            </a:p>
          </p:txBody>
        </p:sp>
      </p:grpSp>
      <p:grpSp>
        <p:nvGrpSpPr>
          <p:cNvPr id="618" name="Group 617"/>
          <p:cNvGrpSpPr/>
          <p:nvPr/>
        </p:nvGrpSpPr>
        <p:grpSpPr>
          <a:xfrm>
            <a:off x="3663515" y="4045770"/>
            <a:ext cx="733878" cy="290956"/>
            <a:chOff x="1227316" y="2549921"/>
            <a:chExt cx="643600" cy="255164"/>
          </a:xfrm>
        </p:grpSpPr>
        <p:sp>
          <p:nvSpPr>
            <p:cNvPr id="619" name="Rectangular Callout 618"/>
            <p:cNvSpPr/>
            <p:nvPr/>
          </p:nvSpPr>
          <p:spPr bwMode="auto">
            <a:xfrm>
              <a:off x="1238952" y="2549921"/>
              <a:ext cx="620328" cy="255164"/>
            </a:xfrm>
            <a:prstGeom prst="wedgeRectCallout">
              <a:avLst>
                <a:gd name="adj1" fmla="val 100312"/>
                <a:gd name="adj2" fmla="val -78476"/>
              </a:avLst>
            </a:prstGeom>
            <a:solidFill>
              <a:schemeClr val="accent2"/>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20" name="Rectangle 619"/>
            <p:cNvSpPr/>
            <p:nvPr/>
          </p:nvSpPr>
          <p:spPr>
            <a:xfrm>
              <a:off x="1227316" y="2569781"/>
              <a:ext cx="643600" cy="215444"/>
            </a:xfrm>
            <a:prstGeom prst="rect">
              <a:avLst/>
            </a:prstGeom>
          </p:spPr>
          <p:txBody>
            <a:bodyPr wrap="square" lIns="0" tIns="0" rIns="0" bIns="0" anchor="ctr">
              <a:spAutoFit/>
            </a:bodyPr>
            <a:lstStyle/>
            <a:p>
              <a:pPr algn="ctr"/>
              <a:r>
                <a:rPr lang="en-US" sz="700" dirty="0">
                  <a:solidFill>
                    <a:schemeClr val="bg1"/>
                  </a:solidFill>
                </a:rPr>
                <a:t>SOUTH </a:t>
              </a:r>
            </a:p>
            <a:p>
              <a:pPr algn="ctr"/>
              <a:r>
                <a:rPr lang="en-US" sz="700" dirty="0">
                  <a:solidFill>
                    <a:schemeClr val="bg1"/>
                  </a:solidFill>
                </a:rPr>
                <a:t>AFRICA</a:t>
              </a:r>
            </a:p>
          </p:txBody>
        </p:sp>
      </p:grpSp>
      <p:grpSp>
        <p:nvGrpSpPr>
          <p:cNvPr id="621" name="Group 620"/>
          <p:cNvGrpSpPr/>
          <p:nvPr/>
        </p:nvGrpSpPr>
        <p:grpSpPr>
          <a:xfrm>
            <a:off x="4790531" y="1658214"/>
            <a:ext cx="902023" cy="290956"/>
            <a:chOff x="1101936" y="2549921"/>
            <a:chExt cx="791060" cy="255164"/>
          </a:xfrm>
        </p:grpSpPr>
        <p:sp>
          <p:nvSpPr>
            <p:cNvPr id="622" name="Rectangular Callout 621"/>
            <p:cNvSpPr/>
            <p:nvPr/>
          </p:nvSpPr>
          <p:spPr bwMode="auto">
            <a:xfrm>
              <a:off x="1134536" y="2549921"/>
              <a:ext cx="725860" cy="255164"/>
            </a:xfrm>
            <a:prstGeom prst="wedgeRectCallout">
              <a:avLst>
                <a:gd name="adj1" fmla="val -70957"/>
                <a:gd name="adj2" fmla="val 63572"/>
              </a:avLst>
            </a:prstGeom>
            <a:solidFill>
              <a:schemeClr val="accent3"/>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23" name="Rectangle 622"/>
            <p:cNvSpPr/>
            <p:nvPr/>
          </p:nvSpPr>
          <p:spPr>
            <a:xfrm>
              <a:off x="1101936" y="2608256"/>
              <a:ext cx="791060" cy="138499"/>
            </a:xfrm>
            <a:prstGeom prst="rect">
              <a:avLst/>
            </a:prstGeom>
          </p:spPr>
          <p:txBody>
            <a:bodyPr wrap="square" lIns="0" tIns="0" rIns="0" bIns="0" anchor="ctr">
              <a:spAutoFit/>
            </a:bodyPr>
            <a:lstStyle/>
            <a:p>
              <a:pPr algn="ctr"/>
              <a:r>
                <a:rPr lang="en-US" sz="900" dirty="0">
                  <a:solidFill>
                    <a:schemeClr val="bg1"/>
                  </a:solidFill>
                </a:rPr>
                <a:t>GERMANY</a:t>
              </a:r>
            </a:p>
          </p:txBody>
        </p:sp>
      </p:grpSp>
      <p:grpSp>
        <p:nvGrpSpPr>
          <p:cNvPr id="624" name="Group 623"/>
          <p:cNvGrpSpPr/>
          <p:nvPr/>
        </p:nvGrpSpPr>
        <p:grpSpPr>
          <a:xfrm>
            <a:off x="3222238" y="2043529"/>
            <a:ext cx="902023" cy="290956"/>
            <a:chOff x="1101936" y="2549921"/>
            <a:chExt cx="791060" cy="255164"/>
          </a:xfrm>
        </p:grpSpPr>
        <p:sp>
          <p:nvSpPr>
            <p:cNvPr id="625" name="Rectangular Callout 624"/>
            <p:cNvSpPr/>
            <p:nvPr/>
          </p:nvSpPr>
          <p:spPr bwMode="auto">
            <a:xfrm>
              <a:off x="1134536" y="2549921"/>
              <a:ext cx="725860" cy="255164"/>
            </a:xfrm>
            <a:prstGeom prst="wedgeRectCallout">
              <a:avLst>
                <a:gd name="adj1" fmla="val 80562"/>
                <a:gd name="adj2" fmla="val 6832"/>
              </a:avLst>
            </a:prstGeom>
            <a:solidFill>
              <a:schemeClr val="accent4"/>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26" name="Rectangle 625"/>
            <p:cNvSpPr/>
            <p:nvPr/>
          </p:nvSpPr>
          <p:spPr>
            <a:xfrm>
              <a:off x="1101936" y="2600564"/>
              <a:ext cx="791060" cy="153888"/>
            </a:xfrm>
            <a:prstGeom prst="rect">
              <a:avLst/>
            </a:prstGeom>
          </p:spPr>
          <p:txBody>
            <a:bodyPr wrap="square" lIns="0" tIns="0" rIns="0" bIns="0" anchor="ctr">
              <a:spAutoFit/>
            </a:bodyPr>
            <a:lstStyle/>
            <a:p>
              <a:pPr algn="ctr"/>
              <a:r>
                <a:rPr lang="en-US" sz="1000" dirty="0">
                  <a:solidFill>
                    <a:schemeClr val="bg1"/>
                  </a:solidFill>
                </a:rPr>
                <a:t>FRANCE</a:t>
              </a:r>
              <a:endParaRPr lang="en-US" sz="1600" dirty="0">
                <a:solidFill>
                  <a:schemeClr val="bg1"/>
                </a:solidFill>
              </a:endParaRPr>
            </a:p>
          </p:txBody>
        </p:sp>
      </p:grpSp>
      <p:grpSp>
        <p:nvGrpSpPr>
          <p:cNvPr id="627" name="Group 626"/>
          <p:cNvGrpSpPr/>
          <p:nvPr/>
        </p:nvGrpSpPr>
        <p:grpSpPr>
          <a:xfrm>
            <a:off x="782920" y="709016"/>
            <a:ext cx="894519" cy="290956"/>
            <a:chOff x="1156877" y="2549921"/>
            <a:chExt cx="784478" cy="255164"/>
          </a:xfrm>
        </p:grpSpPr>
        <p:sp>
          <p:nvSpPr>
            <p:cNvPr id="628" name="Rectangular Callout 627"/>
            <p:cNvSpPr/>
            <p:nvPr/>
          </p:nvSpPr>
          <p:spPr bwMode="auto">
            <a:xfrm>
              <a:off x="1238952" y="2549921"/>
              <a:ext cx="620328" cy="255164"/>
            </a:xfrm>
            <a:prstGeom prst="wedgeRectCallout">
              <a:avLst>
                <a:gd name="adj1" fmla="val 47939"/>
                <a:gd name="adj2" fmla="val 230310"/>
              </a:avLst>
            </a:prstGeom>
            <a:solidFill>
              <a:schemeClr val="accent5"/>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29" name="Rectangle 628"/>
            <p:cNvSpPr/>
            <p:nvPr/>
          </p:nvSpPr>
          <p:spPr>
            <a:xfrm>
              <a:off x="1156877" y="2596649"/>
              <a:ext cx="784478" cy="161711"/>
            </a:xfrm>
            <a:prstGeom prst="rect">
              <a:avLst/>
            </a:prstGeom>
          </p:spPr>
          <p:txBody>
            <a:bodyPr wrap="square" lIns="0" tIns="0" rIns="0" bIns="0" anchor="ctr">
              <a:spAutoFit/>
            </a:bodyPr>
            <a:lstStyle/>
            <a:p>
              <a:pPr algn="ctr"/>
              <a:r>
                <a:rPr lang="en-US" sz="1051" dirty="0">
                  <a:solidFill>
                    <a:schemeClr val="bg1"/>
                  </a:solidFill>
                </a:rPr>
                <a:t>CANADA</a:t>
              </a:r>
            </a:p>
          </p:txBody>
        </p:sp>
      </p:grpSp>
      <p:grpSp>
        <p:nvGrpSpPr>
          <p:cNvPr id="630" name="Group 629"/>
          <p:cNvGrpSpPr/>
          <p:nvPr/>
        </p:nvGrpSpPr>
        <p:grpSpPr>
          <a:xfrm>
            <a:off x="3638940" y="1175098"/>
            <a:ext cx="902023" cy="290956"/>
            <a:chOff x="1101936" y="2549921"/>
            <a:chExt cx="791060" cy="255164"/>
          </a:xfrm>
        </p:grpSpPr>
        <p:sp>
          <p:nvSpPr>
            <p:cNvPr id="631" name="Rectangular Callout 630"/>
            <p:cNvSpPr/>
            <p:nvPr/>
          </p:nvSpPr>
          <p:spPr bwMode="auto">
            <a:xfrm>
              <a:off x="1134536" y="2549921"/>
              <a:ext cx="725860" cy="255164"/>
            </a:xfrm>
            <a:prstGeom prst="wedgeRectCallout">
              <a:avLst>
                <a:gd name="adj1" fmla="val 70239"/>
                <a:gd name="adj2" fmla="val 71038"/>
              </a:avLst>
            </a:prstGeom>
            <a:solidFill>
              <a:schemeClr val="accent1"/>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32" name="Rectangle 631"/>
            <p:cNvSpPr/>
            <p:nvPr/>
          </p:nvSpPr>
          <p:spPr>
            <a:xfrm>
              <a:off x="1101936" y="2600564"/>
              <a:ext cx="791060" cy="153888"/>
            </a:xfrm>
            <a:prstGeom prst="rect">
              <a:avLst/>
            </a:prstGeom>
          </p:spPr>
          <p:txBody>
            <a:bodyPr wrap="square" lIns="0" tIns="0" rIns="0" bIns="0" anchor="ctr">
              <a:spAutoFit/>
            </a:bodyPr>
            <a:lstStyle/>
            <a:p>
              <a:pPr algn="ctr"/>
              <a:r>
                <a:rPr lang="en-US" sz="1000" dirty="0">
                  <a:solidFill>
                    <a:schemeClr val="bg1"/>
                  </a:solidFill>
                </a:rPr>
                <a:t>SWEDEN</a:t>
              </a:r>
            </a:p>
          </p:txBody>
        </p:sp>
      </p:grpSp>
      <p:grpSp>
        <p:nvGrpSpPr>
          <p:cNvPr id="633" name="Group 632"/>
          <p:cNvGrpSpPr/>
          <p:nvPr/>
        </p:nvGrpSpPr>
        <p:grpSpPr>
          <a:xfrm>
            <a:off x="3105453" y="1555996"/>
            <a:ext cx="902023" cy="290956"/>
            <a:chOff x="1101936" y="2549921"/>
            <a:chExt cx="791060" cy="255164"/>
          </a:xfrm>
        </p:grpSpPr>
        <p:sp>
          <p:nvSpPr>
            <p:cNvPr id="634" name="Rectangular Callout 633"/>
            <p:cNvSpPr/>
            <p:nvPr/>
          </p:nvSpPr>
          <p:spPr bwMode="auto">
            <a:xfrm>
              <a:off x="1134536" y="2549921"/>
              <a:ext cx="725860" cy="255164"/>
            </a:xfrm>
            <a:prstGeom prst="wedgeRectCallout">
              <a:avLst>
                <a:gd name="adj1" fmla="val 78637"/>
                <a:gd name="adj2" fmla="val 49835"/>
              </a:avLst>
            </a:prstGeom>
            <a:solidFill>
              <a:schemeClr val="accent6"/>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35" name="Rectangle 634"/>
            <p:cNvSpPr/>
            <p:nvPr/>
          </p:nvSpPr>
          <p:spPr>
            <a:xfrm>
              <a:off x="1101936" y="2569785"/>
              <a:ext cx="791060" cy="215444"/>
            </a:xfrm>
            <a:prstGeom prst="rect">
              <a:avLst/>
            </a:prstGeom>
          </p:spPr>
          <p:txBody>
            <a:bodyPr wrap="square" lIns="0" tIns="0" rIns="0" bIns="0" anchor="ctr">
              <a:spAutoFit/>
            </a:bodyPr>
            <a:lstStyle/>
            <a:p>
              <a:pPr algn="ctr"/>
              <a:r>
                <a:rPr lang="en-US" sz="700" dirty="0">
                  <a:solidFill>
                    <a:schemeClr val="bg1"/>
                  </a:solidFill>
                </a:rPr>
                <a:t>UNITED</a:t>
              </a:r>
            </a:p>
            <a:p>
              <a:pPr algn="ctr"/>
              <a:r>
                <a:rPr lang="en-US" sz="700" dirty="0">
                  <a:solidFill>
                    <a:schemeClr val="bg1"/>
                  </a:solidFill>
                </a:rPr>
                <a:t>KINGDOM</a:t>
              </a:r>
            </a:p>
          </p:txBody>
        </p:sp>
      </p:grpSp>
      <p:grpSp>
        <p:nvGrpSpPr>
          <p:cNvPr id="636" name="Group 635"/>
          <p:cNvGrpSpPr/>
          <p:nvPr/>
        </p:nvGrpSpPr>
        <p:grpSpPr>
          <a:xfrm>
            <a:off x="3009939" y="2411007"/>
            <a:ext cx="902023" cy="290956"/>
            <a:chOff x="1101936" y="2549921"/>
            <a:chExt cx="791060" cy="255164"/>
          </a:xfrm>
        </p:grpSpPr>
        <p:sp>
          <p:nvSpPr>
            <p:cNvPr id="637" name="Rectangular Callout 636"/>
            <p:cNvSpPr/>
            <p:nvPr/>
          </p:nvSpPr>
          <p:spPr bwMode="auto">
            <a:xfrm>
              <a:off x="1134536" y="2549921"/>
              <a:ext cx="725860" cy="255164"/>
            </a:xfrm>
            <a:prstGeom prst="wedgeRectCallout">
              <a:avLst>
                <a:gd name="adj1" fmla="val 80562"/>
                <a:gd name="adj2" fmla="val 6832"/>
              </a:avLst>
            </a:prstGeom>
            <a:solidFill>
              <a:schemeClr val="accent5"/>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38" name="Rectangle 637"/>
            <p:cNvSpPr/>
            <p:nvPr/>
          </p:nvSpPr>
          <p:spPr>
            <a:xfrm>
              <a:off x="1101936" y="2615955"/>
              <a:ext cx="791060" cy="123111"/>
            </a:xfrm>
            <a:prstGeom prst="rect">
              <a:avLst/>
            </a:prstGeom>
          </p:spPr>
          <p:txBody>
            <a:bodyPr wrap="square" lIns="0" tIns="0" rIns="0" bIns="0" anchor="ctr">
              <a:spAutoFit/>
            </a:bodyPr>
            <a:lstStyle/>
            <a:p>
              <a:pPr algn="ctr"/>
              <a:r>
                <a:rPr lang="en-US" sz="800" dirty="0">
                  <a:solidFill>
                    <a:schemeClr val="bg1"/>
                  </a:solidFill>
                </a:rPr>
                <a:t>MOROCCO</a:t>
              </a:r>
            </a:p>
          </p:txBody>
        </p:sp>
      </p:grpSp>
    </p:spTree>
    <p:extLst>
      <p:ext uri="{BB962C8B-B14F-4D97-AF65-F5344CB8AC3E}">
        <p14:creationId xmlns:p14="http://schemas.microsoft.com/office/powerpoint/2010/main" val="831366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 Placeholder 56"/>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USA Map</a:t>
            </a:r>
          </a:p>
        </p:txBody>
      </p:sp>
      <p:grpSp>
        <p:nvGrpSpPr>
          <p:cNvPr id="274" name="Group 4"/>
          <p:cNvGrpSpPr>
            <a:grpSpLocks noChangeAspect="1"/>
          </p:cNvGrpSpPr>
          <p:nvPr/>
        </p:nvGrpSpPr>
        <p:grpSpPr bwMode="auto">
          <a:xfrm>
            <a:off x="3763428" y="1753803"/>
            <a:ext cx="4404775" cy="3002828"/>
            <a:chOff x="-1319" y="-1357"/>
            <a:chExt cx="10318" cy="7034"/>
          </a:xfrm>
          <a:solidFill>
            <a:srgbClr val="D9D9D9"/>
          </a:solidFill>
        </p:grpSpPr>
        <p:sp>
          <p:nvSpPr>
            <p:cNvPr id="275" name="Freeform 274"/>
            <p:cNvSpPr>
              <a:spLocks noEditPoints="1"/>
            </p:cNvSpPr>
            <p:nvPr/>
          </p:nvSpPr>
          <p:spPr bwMode="auto">
            <a:xfrm>
              <a:off x="-1319" y="3109"/>
              <a:ext cx="3929" cy="2568"/>
            </a:xfrm>
            <a:custGeom>
              <a:avLst/>
              <a:gdLst>
                <a:gd name="T0" fmla="*/ 3212 w 3929"/>
                <a:gd name="T1" fmla="*/ 1838 h 2568"/>
                <a:gd name="T2" fmla="*/ 3581 w 3929"/>
                <a:gd name="T3" fmla="*/ 1998 h 2568"/>
                <a:gd name="T4" fmla="*/ 3914 w 3929"/>
                <a:gd name="T5" fmla="*/ 2417 h 2568"/>
                <a:gd name="T6" fmla="*/ 3761 w 3929"/>
                <a:gd name="T7" fmla="*/ 2403 h 2568"/>
                <a:gd name="T8" fmla="*/ 3619 w 3929"/>
                <a:gd name="T9" fmla="*/ 2131 h 2568"/>
                <a:gd name="T10" fmla="*/ 3508 w 3929"/>
                <a:gd name="T11" fmla="*/ 2079 h 2568"/>
                <a:gd name="T12" fmla="*/ 3409 w 3929"/>
                <a:gd name="T13" fmla="*/ 2017 h 2568"/>
                <a:gd name="T14" fmla="*/ 3175 w 3929"/>
                <a:gd name="T15" fmla="*/ 1847 h 2568"/>
                <a:gd name="T16" fmla="*/ 2844 w 3929"/>
                <a:gd name="T17" fmla="*/ 1819 h 2568"/>
                <a:gd name="T18" fmla="*/ 2683 w 3929"/>
                <a:gd name="T19" fmla="*/ 1651 h 2568"/>
                <a:gd name="T20" fmla="*/ 2558 w 3929"/>
                <a:gd name="T21" fmla="*/ 1715 h 2568"/>
                <a:gd name="T22" fmla="*/ 2446 w 3929"/>
                <a:gd name="T23" fmla="*/ 1821 h 2568"/>
                <a:gd name="T24" fmla="*/ 2333 w 3929"/>
                <a:gd name="T25" fmla="*/ 1828 h 2568"/>
                <a:gd name="T26" fmla="*/ 2470 w 3929"/>
                <a:gd name="T27" fmla="*/ 1577 h 2568"/>
                <a:gd name="T28" fmla="*/ 2205 w 3929"/>
                <a:gd name="T29" fmla="*/ 1788 h 2568"/>
                <a:gd name="T30" fmla="*/ 2049 w 3929"/>
                <a:gd name="T31" fmla="*/ 2015 h 2568"/>
                <a:gd name="T32" fmla="*/ 1768 w 3929"/>
                <a:gd name="T33" fmla="*/ 2164 h 2568"/>
                <a:gd name="T34" fmla="*/ 1546 w 3929"/>
                <a:gd name="T35" fmla="*/ 2258 h 2568"/>
                <a:gd name="T36" fmla="*/ 1357 w 3929"/>
                <a:gd name="T37" fmla="*/ 2273 h 2568"/>
                <a:gd name="T38" fmla="*/ 1520 w 3929"/>
                <a:gd name="T39" fmla="*/ 2235 h 2568"/>
                <a:gd name="T40" fmla="*/ 1822 w 3929"/>
                <a:gd name="T41" fmla="*/ 2050 h 2568"/>
                <a:gd name="T42" fmla="*/ 1754 w 3929"/>
                <a:gd name="T43" fmla="*/ 1861 h 2568"/>
                <a:gd name="T44" fmla="*/ 1596 w 3929"/>
                <a:gd name="T45" fmla="*/ 1533 h 2568"/>
                <a:gd name="T46" fmla="*/ 1503 w 3929"/>
                <a:gd name="T47" fmla="*/ 1497 h 2568"/>
                <a:gd name="T48" fmla="*/ 1378 w 3929"/>
                <a:gd name="T49" fmla="*/ 1322 h 2568"/>
                <a:gd name="T50" fmla="*/ 1596 w 3929"/>
                <a:gd name="T51" fmla="*/ 1175 h 2568"/>
                <a:gd name="T52" fmla="*/ 1662 w 3929"/>
                <a:gd name="T53" fmla="*/ 958 h 2568"/>
                <a:gd name="T54" fmla="*/ 1484 w 3929"/>
                <a:gd name="T55" fmla="*/ 698 h 2568"/>
                <a:gd name="T56" fmla="*/ 1860 w 3929"/>
                <a:gd name="T57" fmla="*/ 731 h 2568"/>
                <a:gd name="T58" fmla="*/ 1740 w 3929"/>
                <a:gd name="T59" fmla="*/ 516 h 2568"/>
                <a:gd name="T60" fmla="*/ 2075 w 3929"/>
                <a:gd name="T61" fmla="*/ 90 h 2568"/>
                <a:gd name="T62" fmla="*/ 2295 w 3929"/>
                <a:gd name="T63" fmla="*/ 81 h 2568"/>
                <a:gd name="T64" fmla="*/ 2676 w 3929"/>
                <a:gd name="T65" fmla="*/ 220 h 2568"/>
                <a:gd name="T66" fmla="*/ 1132 w 3929"/>
                <a:gd name="T67" fmla="*/ 944 h 2568"/>
                <a:gd name="T68" fmla="*/ 1083 w 3929"/>
                <a:gd name="T69" fmla="*/ 963 h 2568"/>
                <a:gd name="T70" fmla="*/ 2584 w 3929"/>
                <a:gd name="T71" fmla="*/ 1778 h 2568"/>
                <a:gd name="T72" fmla="*/ 1326 w 3929"/>
                <a:gd name="T73" fmla="*/ 1528 h 2568"/>
                <a:gd name="T74" fmla="*/ 2617 w 3929"/>
                <a:gd name="T75" fmla="*/ 1797 h 2568"/>
                <a:gd name="T76" fmla="*/ 2215 w 3929"/>
                <a:gd name="T77" fmla="*/ 1979 h 2568"/>
                <a:gd name="T78" fmla="*/ 2210 w 3929"/>
                <a:gd name="T79" fmla="*/ 1986 h 2568"/>
                <a:gd name="T80" fmla="*/ 3534 w 3929"/>
                <a:gd name="T81" fmla="*/ 2102 h 2568"/>
                <a:gd name="T82" fmla="*/ 3472 w 3929"/>
                <a:gd name="T83" fmla="*/ 2173 h 2568"/>
                <a:gd name="T84" fmla="*/ 2175 w 3929"/>
                <a:gd name="T85" fmla="*/ 2128 h 2568"/>
                <a:gd name="T86" fmla="*/ 2030 w 3929"/>
                <a:gd name="T87" fmla="*/ 2133 h 2568"/>
                <a:gd name="T88" fmla="*/ 2153 w 3929"/>
                <a:gd name="T89" fmla="*/ 2046 h 2568"/>
                <a:gd name="T90" fmla="*/ 3498 w 3929"/>
                <a:gd name="T91" fmla="*/ 2277 h 2568"/>
                <a:gd name="T92" fmla="*/ 3650 w 3929"/>
                <a:gd name="T93" fmla="*/ 2247 h 2568"/>
                <a:gd name="T94" fmla="*/ 3624 w 3929"/>
                <a:gd name="T95" fmla="*/ 2299 h 2568"/>
                <a:gd name="T96" fmla="*/ 901 w 3929"/>
                <a:gd name="T97" fmla="*/ 1932 h 2568"/>
                <a:gd name="T98" fmla="*/ 3744 w 3929"/>
                <a:gd name="T99" fmla="*/ 2327 h 2568"/>
                <a:gd name="T100" fmla="*/ 3754 w 3929"/>
                <a:gd name="T101" fmla="*/ 2469 h 2568"/>
                <a:gd name="T102" fmla="*/ 3664 w 3929"/>
                <a:gd name="T103" fmla="*/ 2436 h 2568"/>
                <a:gd name="T104" fmla="*/ 3796 w 3929"/>
                <a:gd name="T105" fmla="*/ 2403 h 2568"/>
                <a:gd name="T106" fmla="*/ 1496 w 3929"/>
                <a:gd name="T107" fmla="*/ 2313 h 2568"/>
                <a:gd name="T108" fmla="*/ 1560 w 3929"/>
                <a:gd name="T109" fmla="*/ 2344 h 2568"/>
                <a:gd name="T110" fmla="*/ 1591 w 3929"/>
                <a:gd name="T111" fmla="*/ 2336 h 2568"/>
                <a:gd name="T112" fmla="*/ 1281 w 3929"/>
                <a:gd name="T113" fmla="*/ 2282 h 2568"/>
                <a:gd name="T114" fmla="*/ 1078 w 3929"/>
                <a:gd name="T115" fmla="*/ 2355 h 2568"/>
                <a:gd name="T116" fmla="*/ 971 w 3929"/>
                <a:gd name="T117" fmla="*/ 2386 h 2568"/>
                <a:gd name="T118" fmla="*/ 792 w 3929"/>
                <a:gd name="T119" fmla="*/ 2417 h 2568"/>
                <a:gd name="T120" fmla="*/ 239 w 3929"/>
                <a:gd name="T121" fmla="*/ 2360 h 2568"/>
                <a:gd name="T122" fmla="*/ 355 w 3929"/>
                <a:gd name="T123" fmla="*/ 2393 h 2568"/>
                <a:gd name="T124" fmla="*/ 83 w 3929"/>
                <a:gd name="T125" fmla="*/ 2306 h 2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9" h="2568">
                  <a:moveTo>
                    <a:pt x="3101" y="372"/>
                  </a:moveTo>
                  <a:lnTo>
                    <a:pt x="3099" y="419"/>
                  </a:lnTo>
                  <a:lnTo>
                    <a:pt x="3099" y="466"/>
                  </a:lnTo>
                  <a:lnTo>
                    <a:pt x="3099" y="513"/>
                  </a:lnTo>
                  <a:lnTo>
                    <a:pt x="3097" y="558"/>
                  </a:lnTo>
                  <a:lnTo>
                    <a:pt x="3097" y="606"/>
                  </a:lnTo>
                  <a:lnTo>
                    <a:pt x="3094" y="651"/>
                  </a:lnTo>
                  <a:lnTo>
                    <a:pt x="3094" y="695"/>
                  </a:lnTo>
                  <a:lnTo>
                    <a:pt x="3094" y="743"/>
                  </a:lnTo>
                  <a:lnTo>
                    <a:pt x="3092" y="788"/>
                  </a:lnTo>
                  <a:lnTo>
                    <a:pt x="3092" y="833"/>
                  </a:lnTo>
                  <a:lnTo>
                    <a:pt x="3089" y="878"/>
                  </a:lnTo>
                  <a:lnTo>
                    <a:pt x="3089" y="922"/>
                  </a:lnTo>
                  <a:lnTo>
                    <a:pt x="3089" y="967"/>
                  </a:lnTo>
                  <a:lnTo>
                    <a:pt x="3087" y="1012"/>
                  </a:lnTo>
                  <a:lnTo>
                    <a:pt x="3087" y="1057"/>
                  </a:lnTo>
                  <a:lnTo>
                    <a:pt x="3085" y="1100"/>
                  </a:lnTo>
                  <a:lnTo>
                    <a:pt x="3085" y="1145"/>
                  </a:lnTo>
                  <a:lnTo>
                    <a:pt x="3085" y="1190"/>
                  </a:lnTo>
                  <a:lnTo>
                    <a:pt x="3082" y="1232"/>
                  </a:lnTo>
                  <a:lnTo>
                    <a:pt x="3082" y="1277"/>
                  </a:lnTo>
                  <a:lnTo>
                    <a:pt x="3082" y="1320"/>
                  </a:lnTo>
                  <a:lnTo>
                    <a:pt x="3080" y="1365"/>
                  </a:lnTo>
                  <a:lnTo>
                    <a:pt x="3080" y="1407"/>
                  </a:lnTo>
                  <a:lnTo>
                    <a:pt x="3080" y="1450"/>
                  </a:lnTo>
                  <a:lnTo>
                    <a:pt x="3078" y="1492"/>
                  </a:lnTo>
                  <a:lnTo>
                    <a:pt x="3078" y="1535"/>
                  </a:lnTo>
                  <a:lnTo>
                    <a:pt x="3078" y="1580"/>
                  </a:lnTo>
                  <a:lnTo>
                    <a:pt x="3075" y="1622"/>
                  </a:lnTo>
                  <a:lnTo>
                    <a:pt x="3075" y="1665"/>
                  </a:lnTo>
                  <a:lnTo>
                    <a:pt x="3073" y="1707"/>
                  </a:lnTo>
                  <a:lnTo>
                    <a:pt x="3073" y="1748"/>
                  </a:lnTo>
                  <a:lnTo>
                    <a:pt x="3073" y="1790"/>
                  </a:lnTo>
                  <a:lnTo>
                    <a:pt x="3089" y="1797"/>
                  </a:lnTo>
                  <a:lnTo>
                    <a:pt x="3106" y="1804"/>
                  </a:lnTo>
                  <a:lnTo>
                    <a:pt x="3111" y="1793"/>
                  </a:lnTo>
                  <a:lnTo>
                    <a:pt x="3130" y="1802"/>
                  </a:lnTo>
                  <a:lnTo>
                    <a:pt x="3146" y="1809"/>
                  </a:lnTo>
                  <a:lnTo>
                    <a:pt x="3156" y="1800"/>
                  </a:lnTo>
                  <a:lnTo>
                    <a:pt x="3167" y="1788"/>
                  </a:lnTo>
                  <a:lnTo>
                    <a:pt x="3182" y="1788"/>
                  </a:lnTo>
                  <a:lnTo>
                    <a:pt x="3198" y="1788"/>
                  </a:lnTo>
                  <a:lnTo>
                    <a:pt x="3210" y="1786"/>
                  </a:lnTo>
                  <a:lnTo>
                    <a:pt x="3210" y="1795"/>
                  </a:lnTo>
                  <a:lnTo>
                    <a:pt x="3205" y="1812"/>
                  </a:lnTo>
                  <a:lnTo>
                    <a:pt x="3203" y="1823"/>
                  </a:lnTo>
                  <a:lnTo>
                    <a:pt x="3212" y="1835"/>
                  </a:lnTo>
                  <a:lnTo>
                    <a:pt x="3212" y="1838"/>
                  </a:lnTo>
                  <a:lnTo>
                    <a:pt x="3224" y="1845"/>
                  </a:lnTo>
                  <a:lnTo>
                    <a:pt x="3236" y="1849"/>
                  </a:lnTo>
                  <a:lnTo>
                    <a:pt x="3243" y="1868"/>
                  </a:lnTo>
                  <a:lnTo>
                    <a:pt x="3255" y="1880"/>
                  </a:lnTo>
                  <a:lnTo>
                    <a:pt x="3264" y="1892"/>
                  </a:lnTo>
                  <a:lnTo>
                    <a:pt x="3276" y="1901"/>
                  </a:lnTo>
                  <a:lnTo>
                    <a:pt x="3288" y="1916"/>
                  </a:lnTo>
                  <a:lnTo>
                    <a:pt x="3297" y="1925"/>
                  </a:lnTo>
                  <a:lnTo>
                    <a:pt x="3312" y="1939"/>
                  </a:lnTo>
                  <a:lnTo>
                    <a:pt x="3319" y="1946"/>
                  </a:lnTo>
                  <a:lnTo>
                    <a:pt x="3323" y="1960"/>
                  </a:lnTo>
                  <a:lnTo>
                    <a:pt x="3328" y="1979"/>
                  </a:lnTo>
                  <a:lnTo>
                    <a:pt x="3326" y="1991"/>
                  </a:lnTo>
                  <a:lnTo>
                    <a:pt x="3331" y="1991"/>
                  </a:lnTo>
                  <a:lnTo>
                    <a:pt x="3342" y="1979"/>
                  </a:lnTo>
                  <a:lnTo>
                    <a:pt x="3354" y="1972"/>
                  </a:lnTo>
                  <a:lnTo>
                    <a:pt x="3368" y="1963"/>
                  </a:lnTo>
                  <a:lnTo>
                    <a:pt x="3375" y="1956"/>
                  </a:lnTo>
                  <a:lnTo>
                    <a:pt x="3394" y="1956"/>
                  </a:lnTo>
                  <a:lnTo>
                    <a:pt x="3401" y="1937"/>
                  </a:lnTo>
                  <a:lnTo>
                    <a:pt x="3401" y="1911"/>
                  </a:lnTo>
                  <a:lnTo>
                    <a:pt x="3409" y="1911"/>
                  </a:lnTo>
                  <a:lnTo>
                    <a:pt x="3413" y="1906"/>
                  </a:lnTo>
                  <a:lnTo>
                    <a:pt x="3416" y="1899"/>
                  </a:lnTo>
                  <a:lnTo>
                    <a:pt x="3411" y="1890"/>
                  </a:lnTo>
                  <a:lnTo>
                    <a:pt x="3427" y="1885"/>
                  </a:lnTo>
                  <a:lnTo>
                    <a:pt x="3439" y="1880"/>
                  </a:lnTo>
                  <a:lnTo>
                    <a:pt x="3456" y="1871"/>
                  </a:lnTo>
                  <a:lnTo>
                    <a:pt x="3470" y="1861"/>
                  </a:lnTo>
                  <a:lnTo>
                    <a:pt x="3479" y="1868"/>
                  </a:lnTo>
                  <a:lnTo>
                    <a:pt x="3487" y="1873"/>
                  </a:lnTo>
                  <a:lnTo>
                    <a:pt x="3503" y="1890"/>
                  </a:lnTo>
                  <a:lnTo>
                    <a:pt x="3505" y="1894"/>
                  </a:lnTo>
                  <a:lnTo>
                    <a:pt x="3503" y="1901"/>
                  </a:lnTo>
                  <a:lnTo>
                    <a:pt x="3503" y="1908"/>
                  </a:lnTo>
                  <a:lnTo>
                    <a:pt x="3513" y="1930"/>
                  </a:lnTo>
                  <a:lnTo>
                    <a:pt x="3515" y="1932"/>
                  </a:lnTo>
                  <a:lnTo>
                    <a:pt x="3524" y="1937"/>
                  </a:lnTo>
                  <a:lnTo>
                    <a:pt x="3534" y="1942"/>
                  </a:lnTo>
                  <a:lnTo>
                    <a:pt x="3539" y="1949"/>
                  </a:lnTo>
                  <a:lnTo>
                    <a:pt x="3550" y="1958"/>
                  </a:lnTo>
                  <a:lnTo>
                    <a:pt x="3553" y="1963"/>
                  </a:lnTo>
                  <a:lnTo>
                    <a:pt x="3555" y="1970"/>
                  </a:lnTo>
                  <a:lnTo>
                    <a:pt x="3557" y="1975"/>
                  </a:lnTo>
                  <a:lnTo>
                    <a:pt x="3560" y="1979"/>
                  </a:lnTo>
                  <a:lnTo>
                    <a:pt x="3562" y="1984"/>
                  </a:lnTo>
                  <a:lnTo>
                    <a:pt x="3569" y="1991"/>
                  </a:lnTo>
                  <a:lnTo>
                    <a:pt x="3581" y="1998"/>
                  </a:lnTo>
                  <a:lnTo>
                    <a:pt x="3588" y="2003"/>
                  </a:lnTo>
                  <a:lnTo>
                    <a:pt x="3600" y="2010"/>
                  </a:lnTo>
                  <a:lnTo>
                    <a:pt x="3612" y="2024"/>
                  </a:lnTo>
                  <a:lnTo>
                    <a:pt x="3621" y="2036"/>
                  </a:lnTo>
                  <a:lnTo>
                    <a:pt x="3633" y="2050"/>
                  </a:lnTo>
                  <a:lnTo>
                    <a:pt x="3633" y="2060"/>
                  </a:lnTo>
                  <a:lnTo>
                    <a:pt x="3645" y="2076"/>
                  </a:lnTo>
                  <a:lnTo>
                    <a:pt x="3657" y="2095"/>
                  </a:lnTo>
                  <a:lnTo>
                    <a:pt x="3669" y="2114"/>
                  </a:lnTo>
                  <a:lnTo>
                    <a:pt x="3676" y="2124"/>
                  </a:lnTo>
                  <a:lnTo>
                    <a:pt x="3683" y="2138"/>
                  </a:lnTo>
                  <a:lnTo>
                    <a:pt x="3695" y="2154"/>
                  </a:lnTo>
                  <a:lnTo>
                    <a:pt x="3706" y="2173"/>
                  </a:lnTo>
                  <a:lnTo>
                    <a:pt x="3716" y="2187"/>
                  </a:lnTo>
                  <a:lnTo>
                    <a:pt x="3728" y="2204"/>
                  </a:lnTo>
                  <a:lnTo>
                    <a:pt x="3735" y="2213"/>
                  </a:lnTo>
                  <a:lnTo>
                    <a:pt x="3730" y="2223"/>
                  </a:lnTo>
                  <a:lnTo>
                    <a:pt x="3728" y="2232"/>
                  </a:lnTo>
                  <a:lnTo>
                    <a:pt x="3742" y="2235"/>
                  </a:lnTo>
                  <a:lnTo>
                    <a:pt x="3751" y="2237"/>
                  </a:lnTo>
                  <a:lnTo>
                    <a:pt x="3749" y="2249"/>
                  </a:lnTo>
                  <a:lnTo>
                    <a:pt x="3747" y="2261"/>
                  </a:lnTo>
                  <a:lnTo>
                    <a:pt x="3758" y="2266"/>
                  </a:lnTo>
                  <a:lnTo>
                    <a:pt x="3765" y="2270"/>
                  </a:lnTo>
                  <a:lnTo>
                    <a:pt x="3765" y="2277"/>
                  </a:lnTo>
                  <a:lnTo>
                    <a:pt x="3770" y="2284"/>
                  </a:lnTo>
                  <a:lnTo>
                    <a:pt x="3773" y="2299"/>
                  </a:lnTo>
                  <a:lnTo>
                    <a:pt x="3784" y="2296"/>
                  </a:lnTo>
                  <a:lnTo>
                    <a:pt x="3791" y="2294"/>
                  </a:lnTo>
                  <a:lnTo>
                    <a:pt x="3799" y="2301"/>
                  </a:lnTo>
                  <a:lnTo>
                    <a:pt x="3810" y="2306"/>
                  </a:lnTo>
                  <a:lnTo>
                    <a:pt x="3822" y="2313"/>
                  </a:lnTo>
                  <a:lnTo>
                    <a:pt x="3832" y="2318"/>
                  </a:lnTo>
                  <a:lnTo>
                    <a:pt x="3843" y="2320"/>
                  </a:lnTo>
                  <a:lnTo>
                    <a:pt x="3858" y="2325"/>
                  </a:lnTo>
                  <a:lnTo>
                    <a:pt x="3867" y="2334"/>
                  </a:lnTo>
                  <a:lnTo>
                    <a:pt x="3881" y="2339"/>
                  </a:lnTo>
                  <a:lnTo>
                    <a:pt x="3888" y="2353"/>
                  </a:lnTo>
                  <a:lnTo>
                    <a:pt x="3903" y="2358"/>
                  </a:lnTo>
                  <a:lnTo>
                    <a:pt x="3912" y="2353"/>
                  </a:lnTo>
                  <a:lnTo>
                    <a:pt x="3917" y="2358"/>
                  </a:lnTo>
                  <a:lnTo>
                    <a:pt x="3919" y="2365"/>
                  </a:lnTo>
                  <a:lnTo>
                    <a:pt x="3921" y="2374"/>
                  </a:lnTo>
                  <a:lnTo>
                    <a:pt x="3921" y="2381"/>
                  </a:lnTo>
                  <a:lnTo>
                    <a:pt x="3917" y="2391"/>
                  </a:lnTo>
                  <a:lnTo>
                    <a:pt x="3914" y="2398"/>
                  </a:lnTo>
                  <a:lnTo>
                    <a:pt x="3914" y="2407"/>
                  </a:lnTo>
                  <a:lnTo>
                    <a:pt x="3914" y="2417"/>
                  </a:lnTo>
                  <a:lnTo>
                    <a:pt x="3917" y="2426"/>
                  </a:lnTo>
                  <a:lnTo>
                    <a:pt x="3919" y="2433"/>
                  </a:lnTo>
                  <a:lnTo>
                    <a:pt x="3924" y="2448"/>
                  </a:lnTo>
                  <a:lnTo>
                    <a:pt x="3926" y="2457"/>
                  </a:lnTo>
                  <a:lnTo>
                    <a:pt x="3929" y="2464"/>
                  </a:lnTo>
                  <a:lnTo>
                    <a:pt x="3919" y="2488"/>
                  </a:lnTo>
                  <a:lnTo>
                    <a:pt x="3917" y="2500"/>
                  </a:lnTo>
                  <a:lnTo>
                    <a:pt x="3917" y="2504"/>
                  </a:lnTo>
                  <a:lnTo>
                    <a:pt x="3912" y="2516"/>
                  </a:lnTo>
                  <a:lnTo>
                    <a:pt x="3898" y="2533"/>
                  </a:lnTo>
                  <a:lnTo>
                    <a:pt x="3893" y="2542"/>
                  </a:lnTo>
                  <a:lnTo>
                    <a:pt x="3888" y="2540"/>
                  </a:lnTo>
                  <a:lnTo>
                    <a:pt x="3869" y="2537"/>
                  </a:lnTo>
                  <a:lnTo>
                    <a:pt x="3862" y="2519"/>
                  </a:lnTo>
                  <a:lnTo>
                    <a:pt x="3855" y="2504"/>
                  </a:lnTo>
                  <a:lnTo>
                    <a:pt x="3851" y="2493"/>
                  </a:lnTo>
                  <a:lnTo>
                    <a:pt x="3851" y="2488"/>
                  </a:lnTo>
                  <a:lnTo>
                    <a:pt x="3853" y="2478"/>
                  </a:lnTo>
                  <a:lnTo>
                    <a:pt x="3872" y="2469"/>
                  </a:lnTo>
                  <a:lnTo>
                    <a:pt x="3872" y="2466"/>
                  </a:lnTo>
                  <a:lnTo>
                    <a:pt x="3865" y="2466"/>
                  </a:lnTo>
                  <a:lnTo>
                    <a:pt x="3862" y="2462"/>
                  </a:lnTo>
                  <a:lnTo>
                    <a:pt x="3860" y="2448"/>
                  </a:lnTo>
                  <a:lnTo>
                    <a:pt x="3858" y="2436"/>
                  </a:lnTo>
                  <a:lnTo>
                    <a:pt x="3858" y="2426"/>
                  </a:lnTo>
                  <a:lnTo>
                    <a:pt x="3853" y="2410"/>
                  </a:lnTo>
                  <a:lnTo>
                    <a:pt x="3846" y="2400"/>
                  </a:lnTo>
                  <a:lnTo>
                    <a:pt x="3834" y="2381"/>
                  </a:lnTo>
                  <a:lnTo>
                    <a:pt x="3832" y="2377"/>
                  </a:lnTo>
                  <a:lnTo>
                    <a:pt x="3836" y="2370"/>
                  </a:lnTo>
                  <a:lnTo>
                    <a:pt x="3839" y="2362"/>
                  </a:lnTo>
                  <a:lnTo>
                    <a:pt x="3820" y="2374"/>
                  </a:lnTo>
                  <a:lnTo>
                    <a:pt x="3794" y="2388"/>
                  </a:lnTo>
                  <a:lnTo>
                    <a:pt x="3782" y="2396"/>
                  </a:lnTo>
                  <a:lnTo>
                    <a:pt x="3782" y="2400"/>
                  </a:lnTo>
                  <a:lnTo>
                    <a:pt x="3780" y="2403"/>
                  </a:lnTo>
                  <a:lnTo>
                    <a:pt x="3782" y="2410"/>
                  </a:lnTo>
                  <a:lnTo>
                    <a:pt x="3782" y="2412"/>
                  </a:lnTo>
                  <a:lnTo>
                    <a:pt x="3782" y="2417"/>
                  </a:lnTo>
                  <a:lnTo>
                    <a:pt x="3780" y="2429"/>
                  </a:lnTo>
                  <a:lnTo>
                    <a:pt x="3775" y="2443"/>
                  </a:lnTo>
                  <a:lnTo>
                    <a:pt x="3770" y="2445"/>
                  </a:lnTo>
                  <a:lnTo>
                    <a:pt x="3761" y="2440"/>
                  </a:lnTo>
                  <a:lnTo>
                    <a:pt x="3756" y="2438"/>
                  </a:lnTo>
                  <a:lnTo>
                    <a:pt x="3751" y="2422"/>
                  </a:lnTo>
                  <a:lnTo>
                    <a:pt x="3751" y="2417"/>
                  </a:lnTo>
                  <a:lnTo>
                    <a:pt x="3756" y="2412"/>
                  </a:lnTo>
                  <a:lnTo>
                    <a:pt x="3761" y="2403"/>
                  </a:lnTo>
                  <a:lnTo>
                    <a:pt x="3765" y="2391"/>
                  </a:lnTo>
                  <a:lnTo>
                    <a:pt x="3775" y="2358"/>
                  </a:lnTo>
                  <a:lnTo>
                    <a:pt x="3784" y="2358"/>
                  </a:lnTo>
                  <a:lnTo>
                    <a:pt x="3799" y="2348"/>
                  </a:lnTo>
                  <a:lnTo>
                    <a:pt x="3775" y="2348"/>
                  </a:lnTo>
                  <a:lnTo>
                    <a:pt x="3770" y="2346"/>
                  </a:lnTo>
                  <a:lnTo>
                    <a:pt x="3768" y="2341"/>
                  </a:lnTo>
                  <a:lnTo>
                    <a:pt x="3763" y="2334"/>
                  </a:lnTo>
                  <a:lnTo>
                    <a:pt x="3758" y="2327"/>
                  </a:lnTo>
                  <a:lnTo>
                    <a:pt x="3751" y="2325"/>
                  </a:lnTo>
                  <a:lnTo>
                    <a:pt x="3747" y="2322"/>
                  </a:lnTo>
                  <a:lnTo>
                    <a:pt x="3739" y="2313"/>
                  </a:lnTo>
                  <a:lnTo>
                    <a:pt x="3735" y="2310"/>
                  </a:lnTo>
                  <a:lnTo>
                    <a:pt x="3732" y="2306"/>
                  </a:lnTo>
                  <a:lnTo>
                    <a:pt x="3732" y="2299"/>
                  </a:lnTo>
                  <a:lnTo>
                    <a:pt x="3730" y="2296"/>
                  </a:lnTo>
                  <a:lnTo>
                    <a:pt x="3725" y="2294"/>
                  </a:lnTo>
                  <a:lnTo>
                    <a:pt x="3721" y="2292"/>
                  </a:lnTo>
                  <a:lnTo>
                    <a:pt x="3718" y="2277"/>
                  </a:lnTo>
                  <a:lnTo>
                    <a:pt x="3706" y="2273"/>
                  </a:lnTo>
                  <a:lnTo>
                    <a:pt x="3702" y="2270"/>
                  </a:lnTo>
                  <a:lnTo>
                    <a:pt x="3692" y="2261"/>
                  </a:lnTo>
                  <a:lnTo>
                    <a:pt x="3690" y="2256"/>
                  </a:lnTo>
                  <a:lnTo>
                    <a:pt x="3690" y="2251"/>
                  </a:lnTo>
                  <a:lnTo>
                    <a:pt x="3690" y="2240"/>
                  </a:lnTo>
                  <a:lnTo>
                    <a:pt x="3690" y="2237"/>
                  </a:lnTo>
                  <a:lnTo>
                    <a:pt x="3683" y="2240"/>
                  </a:lnTo>
                  <a:lnTo>
                    <a:pt x="3640" y="2225"/>
                  </a:lnTo>
                  <a:lnTo>
                    <a:pt x="3640" y="2202"/>
                  </a:lnTo>
                  <a:lnTo>
                    <a:pt x="3631" y="2171"/>
                  </a:lnTo>
                  <a:lnTo>
                    <a:pt x="3621" y="2159"/>
                  </a:lnTo>
                  <a:lnTo>
                    <a:pt x="3624" y="2154"/>
                  </a:lnTo>
                  <a:lnTo>
                    <a:pt x="3626" y="2152"/>
                  </a:lnTo>
                  <a:lnTo>
                    <a:pt x="3628" y="2152"/>
                  </a:lnTo>
                  <a:lnTo>
                    <a:pt x="3645" y="2159"/>
                  </a:lnTo>
                  <a:lnTo>
                    <a:pt x="3661" y="2169"/>
                  </a:lnTo>
                  <a:lnTo>
                    <a:pt x="3664" y="2166"/>
                  </a:lnTo>
                  <a:lnTo>
                    <a:pt x="3638" y="2147"/>
                  </a:lnTo>
                  <a:lnTo>
                    <a:pt x="3631" y="2140"/>
                  </a:lnTo>
                  <a:lnTo>
                    <a:pt x="3628" y="2131"/>
                  </a:lnTo>
                  <a:lnTo>
                    <a:pt x="3628" y="2128"/>
                  </a:lnTo>
                  <a:lnTo>
                    <a:pt x="3631" y="2126"/>
                  </a:lnTo>
                  <a:lnTo>
                    <a:pt x="3652" y="2126"/>
                  </a:lnTo>
                  <a:lnTo>
                    <a:pt x="3654" y="2124"/>
                  </a:lnTo>
                  <a:lnTo>
                    <a:pt x="3631" y="2119"/>
                  </a:lnTo>
                  <a:lnTo>
                    <a:pt x="3626" y="2119"/>
                  </a:lnTo>
                  <a:lnTo>
                    <a:pt x="3621" y="2128"/>
                  </a:lnTo>
                  <a:lnTo>
                    <a:pt x="3619" y="2131"/>
                  </a:lnTo>
                  <a:lnTo>
                    <a:pt x="3614" y="2131"/>
                  </a:lnTo>
                  <a:lnTo>
                    <a:pt x="3612" y="2128"/>
                  </a:lnTo>
                  <a:lnTo>
                    <a:pt x="3607" y="2119"/>
                  </a:lnTo>
                  <a:lnTo>
                    <a:pt x="3600" y="2109"/>
                  </a:lnTo>
                  <a:lnTo>
                    <a:pt x="3591" y="2100"/>
                  </a:lnTo>
                  <a:lnTo>
                    <a:pt x="3588" y="2093"/>
                  </a:lnTo>
                  <a:lnTo>
                    <a:pt x="3586" y="2081"/>
                  </a:lnTo>
                  <a:lnTo>
                    <a:pt x="3586" y="2069"/>
                  </a:lnTo>
                  <a:lnTo>
                    <a:pt x="3593" y="2043"/>
                  </a:lnTo>
                  <a:lnTo>
                    <a:pt x="3598" y="2039"/>
                  </a:lnTo>
                  <a:lnTo>
                    <a:pt x="3598" y="2036"/>
                  </a:lnTo>
                  <a:lnTo>
                    <a:pt x="3595" y="2036"/>
                  </a:lnTo>
                  <a:lnTo>
                    <a:pt x="3593" y="2039"/>
                  </a:lnTo>
                  <a:lnTo>
                    <a:pt x="3586" y="2050"/>
                  </a:lnTo>
                  <a:lnTo>
                    <a:pt x="3581" y="2072"/>
                  </a:lnTo>
                  <a:lnTo>
                    <a:pt x="3574" y="2079"/>
                  </a:lnTo>
                  <a:lnTo>
                    <a:pt x="3572" y="2076"/>
                  </a:lnTo>
                  <a:lnTo>
                    <a:pt x="3565" y="2069"/>
                  </a:lnTo>
                  <a:lnTo>
                    <a:pt x="3553" y="2060"/>
                  </a:lnTo>
                  <a:lnTo>
                    <a:pt x="3541" y="2057"/>
                  </a:lnTo>
                  <a:lnTo>
                    <a:pt x="3531" y="2048"/>
                  </a:lnTo>
                  <a:lnTo>
                    <a:pt x="3517" y="2022"/>
                  </a:lnTo>
                  <a:lnTo>
                    <a:pt x="3515" y="2008"/>
                  </a:lnTo>
                  <a:lnTo>
                    <a:pt x="3513" y="2005"/>
                  </a:lnTo>
                  <a:lnTo>
                    <a:pt x="3505" y="2001"/>
                  </a:lnTo>
                  <a:lnTo>
                    <a:pt x="3503" y="1994"/>
                  </a:lnTo>
                  <a:lnTo>
                    <a:pt x="3494" y="1960"/>
                  </a:lnTo>
                  <a:lnTo>
                    <a:pt x="3484" y="1939"/>
                  </a:lnTo>
                  <a:lnTo>
                    <a:pt x="3482" y="1925"/>
                  </a:lnTo>
                  <a:lnTo>
                    <a:pt x="3482" y="1913"/>
                  </a:lnTo>
                  <a:lnTo>
                    <a:pt x="3482" y="1913"/>
                  </a:lnTo>
                  <a:lnTo>
                    <a:pt x="3479" y="1923"/>
                  </a:lnTo>
                  <a:lnTo>
                    <a:pt x="3479" y="1927"/>
                  </a:lnTo>
                  <a:lnTo>
                    <a:pt x="3472" y="1930"/>
                  </a:lnTo>
                  <a:lnTo>
                    <a:pt x="3479" y="1939"/>
                  </a:lnTo>
                  <a:lnTo>
                    <a:pt x="3479" y="1944"/>
                  </a:lnTo>
                  <a:lnTo>
                    <a:pt x="3477" y="1942"/>
                  </a:lnTo>
                  <a:lnTo>
                    <a:pt x="3472" y="1944"/>
                  </a:lnTo>
                  <a:lnTo>
                    <a:pt x="3482" y="1960"/>
                  </a:lnTo>
                  <a:lnTo>
                    <a:pt x="3487" y="1986"/>
                  </a:lnTo>
                  <a:lnTo>
                    <a:pt x="3494" y="2003"/>
                  </a:lnTo>
                  <a:lnTo>
                    <a:pt x="3498" y="2020"/>
                  </a:lnTo>
                  <a:lnTo>
                    <a:pt x="3501" y="2031"/>
                  </a:lnTo>
                  <a:lnTo>
                    <a:pt x="3503" y="2041"/>
                  </a:lnTo>
                  <a:lnTo>
                    <a:pt x="3510" y="2065"/>
                  </a:lnTo>
                  <a:lnTo>
                    <a:pt x="3513" y="2069"/>
                  </a:lnTo>
                  <a:lnTo>
                    <a:pt x="3510" y="2074"/>
                  </a:lnTo>
                  <a:lnTo>
                    <a:pt x="3508" y="2079"/>
                  </a:lnTo>
                  <a:lnTo>
                    <a:pt x="3505" y="2081"/>
                  </a:lnTo>
                  <a:lnTo>
                    <a:pt x="3494" y="2079"/>
                  </a:lnTo>
                  <a:lnTo>
                    <a:pt x="3489" y="2072"/>
                  </a:lnTo>
                  <a:lnTo>
                    <a:pt x="3482" y="2062"/>
                  </a:lnTo>
                  <a:lnTo>
                    <a:pt x="3472" y="2057"/>
                  </a:lnTo>
                  <a:lnTo>
                    <a:pt x="3449" y="2060"/>
                  </a:lnTo>
                  <a:lnTo>
                    <a:pt x="3449" y="2060"/>
                  </a:lnTo>
                  <a:lnTo>
                    <a:pt x="3449" y="2050"/>
                  </a:lnTo>
                  <a:lnTo>
                    <a:pt x="3449" y="2034"/>
                  </a:lnTo>
                  <a:lnTo>
                    <a:pt x="3446" y="2029"/>
                  </a:lnTo>
                  <a:lnTo>
                    <a:pt x="3435" y="2005"/>
                  </a:lnTo>
                  <a:lnTo>
                    <a:pt x="3435" y="2001"/>
                  </a:lnTo>
                  <a:lnTo>
                    <a:pt x="3451" y="1989"/>
                  </a:lnTo>
                  <a:lnTo>
                    <a:pt x="3442" y="1989"/>
                  </a:lnTo>
                  <a:lnTo>
                    <a:pt x="3437" y="1994"/>
                  </a:lnTo>
                  <a:lnTo>
                    <a:pt x="3435" y="1989"/>
                  </a:lnTo>
                  <a:lnTo>
                    <a:pt x="3430" y="1975"/>
                  </a:lnTo>
                  <a:lnTo>
                    <a:pt x="3427" y="1970"/>
                  </a:lnTo>
                  <a:lnTo>
                    <a:pt x="3425" y="1968"/>
                  </a:lnTo>
                  <a:lnTo>
                    <a:pt x="3425" y="1982"/>
                  </a:lnTo>
                  <a:lnTo>
                    <a:pt x="3427" y="1989"/>
                  </a:lnTo>
                  <a:lnTo>
                    <a:pt x="3430" y="1994"/>
                  </a:lnTo>
                  <a:lnTo>
                    <a:pt x="3430" y="2001"/>
                  </a:lnTo>
                  <a:lnTo>
                    <a:pt x="3427" y="2005"/>
                  </a:lnTo>
                  <a:lnTo>
                    <a:pt x="3425" y="2008"/>
                  </a:lnTo>
                  <a:lnTo>
                    <a:pt x="3423" y="2008"/>
                  </a:lnTo>
                  <a:lnTo>
                    <a:pt x="3416" y="2005"/>
                  </a:lnTo>
                  <a:lnTo>
                    <a:pt x="3411" y="2001"/>
                  </a:lnTo>
                  <a:lnTo>
                    <a:pt x="3404" y="1998"/>
                  </a:lnTo>
                  <a:lnTo>
                    <a:pt x="3404" y="1996"/>
                  </a:lnTo>
                  <a:lnTo>
                    <a:pt x="3399" y="1989"/>
                  </a:lnTo>
                  <a:lnTo>
                    <a:pt x="3397" y="1984"/>
                  </a:lnTo>
                  <a:lnTo>
                    <a:pt x="3375" y="1979"/>
                  </a:lnTo>
                  <a:lnTo>
                    <a:pt x="3364" y="1972"/>
                  </a:lnTo>
                  <a:lnTo>
                    <a:pt x="3364" y="1972"/>
                  </a:lnTo>
                  <a:lnTo>
                    <a:pt x="3368" y="1982"/>
                  </a:lnTo>
                  <a:lnTo>
                    <a:pt x="3368" y="1986"/>
                  </a:lnTo>
                  <a:lnTo>
                    <a:pt x="3366" y="1986"/>
                  </a:lnTo>
                  <a:lnTo>
                    <a:pt x="3359" y="1994"/>
                  </a:lnTo>
                  <a:lnTo>
                    <a:pt x="3361" y="1996"/>
                  </a:lnTo>
                  <a:lnTo>
                    <a:pt x="3366" y="1994"/>
                  </a:lnTo>
                  <a:lnTo>
                    <a:pt x="3373" y="1994"/>
                  </a:lnTo>
                  <a:lnTo>
                    <a:pt x="3383" y="1998"/>
                  </a:lnTo>
                  <a:lnTo>
                    <a:pt x="3392" y="2003"/>
                  </a:lnTo>
                  <a:lnTo>
                    <a:pt x="3397" y="2005"/>
                  </a:lnTo>
                  <a:lnTo>
                    <a:pt x="3397" y="2010"/>
                  </a:lnTo>
                  <a:lnTo>
                    <a:pt x="3399" y="2013"/>
                  </a:lnTo>
                  <a:lnTo>
                    <a:pt x="3409" y="2017"/>
                  </a:lnTo>
                  <a:lnTo>
                    <a:pt x="3409" y="2020"/>
                  </a:lnTo>
                  <a:lnTo>
                    <a:pt x="3404" y="2029"/>
                  </a:lnTo>
                  <a:lnTo>
                    <a:pt x="3416" y="2029"/>
                  </a:lnTo>
                  <a:lnTo>
                    <a:pt x="3423" y="2031"/>
                  </a:lnTo>
                  <a:lnTo>
                    <a:pt x="3432" y="2046"/>
                  </a:lnTo>
                  <a:lnTo>
                    <a:pt x="3435" y="2053"/>
                  </a:lnTo>
                  <a:lnTo>
                    <a:pt x="3437" y="2062"/>
                  </a:lnTo>
                  <a:lnTo>
                    <a:pt x="3435" y="2065"/>
                  </a:lnTo>
                  <a:lnTo>
                    <a:pt x="3430" y="2067"/>
                  </a:lnTo>
                  <a:lnTo>
                    <a:pt x="3406" y="2072"/>
                  </a:lnTo>
                  <a:lnTo>
                    <a:pt x="3397" y="2083"/>
                  </a:lnTo>
                  <a:lnTo>
                    <a:pt x="3397" y="2083"/>
                  </a:lnTo>
                  <a:lnTo>
                    <a:pt x="3390" y="2081"/>
                  </a:lnTo>
                  <a:lnTo>
                    <a:pt x="3375" y="2072"/>
                  </a:lnTo>
                  <a:lnTo>
                    <a:pt x="3361" y="2062"/>
                  </a:lnTo>
                  <a:lnTo>
                    <a:pt x="3323" y="2036"/>
                  </a:lnTo>
                  <a:lnTo>
                    <a:pt x="3323" y="2036"/>
                  </a:lnTo>
                  <a:lnTo>
                    <a:pt x="3323" y="2031"/>
                  </a:lnTo>
                  <a:lnTo>
                    <a:pt x="3321" y="2027"/>
                  </a:lnTo>
                  <a:lnTo>
                    <a:pt x="3316" y="2027"/>
                  </a:lnTo>
                  <a:lnTo>
                    <a:pt x="3309" y="2020"/>
                  </a:lnTo>
                  <a:lnTo>
                    <a:pt x="3300" y="2008"/>
                  </a:lnTo>
                  <a:lnTo>
                    <a:pt x="3295" y="1998"/>
                  </a:lnTo>
                  <a:lnTo>
                    <a:pt x="3293" y="1994"/>
                  </a:lnTo>
                  <a:lnTo>
                    <a:pt x="3288" y="1986"/>
                  </a:lnTo>
                  <a:lnTo>
                    <a:pt x="3271" y="1970"/>
                  </a:lnTo>
                  <a:lnTo>
                    <a:pt x="3264" y="1965"/>
                  </a:lnTo>
                  <a:lnTo>
                    <a:pt x="3257" y="1963"/>
                  </a:lnTo>
                  <a:lnTo>
                    <a:pt x="3250" y="1960"/>
                  </a:lnTo>
                  <a:lnTo>
                    <a:pt x="3248" y="1960"/>
                  </a:lnTo>
                  <a:lnTo>
                    <a:pt x="3253" y="1956"/>
                  </a:lnTo>
                  <a:lnTo>
                    <a:pt x="3253" y="1953"/>
                  </a:lnTo>
                  <a:lnTo>
                    <a:pt x="3238" y="1951"/>
                  </a:lnTo>
                  <a:lnTo>
                    <a:pt x="3224" y="1944"/>
                  </a:lnTo>
                  <a:lnTo>
                    <a:pt x="3191" y="1925"/>
                  </a:lnTo>
                  <a:lnTo>
                    <a:pt x="3175" y="1911"/>
                  </a:lnTo>
                  <a:lnTo>
                    <a:pt x="3165" y="1906"/>
                  </a:lnTo>
                  <a:lnTo>
                    <a:pt x="3160" y="1901"/>
                  </a:lnTo>
                  <a:lnTo>
                    <a:pt x="3158" y="1899"/>
                  </a:lnTo>
                  <a:lnTo>
                    <a:pt x="3160" y="1897"/>
                  </a:lnTo>
                  <a:lnTo>
                    <a:pt x="3167" y="1894"/>
                  </a:lnTo>
                  <a:lnTo>
                    <a:pt x="3172" y="1890"/>
                  </a:lnTo>
                  <a:lnTo>
                    <a:pt x="3179" y="1878"/>
                  </a:lnTo>
                  <a:lnTo>
                    <a:pt x="3179" y="1873"/>
                  </a:lnTo>
                  <a:lnTo>
                    <a:pt x="3175" y="1866"/>
                  </a:lnTo>
                  <a:lnTo>
                    <a:pt x="3175" y="1856"/>
                  </a:lnTo>
                  <a:lnTo>
                    <a:pt x="3175" y="1852"/>
                  </a:lnTo>
                  <a:lnTo>
                    <a:pt x="3175" y="1847"/>
                  </a:lnTo>
                  <a:lnTo>
                    <a:pt x="3177" y="1845"/>
                  </a:lnTo>
                  <a:lnTo>
                    <a:pt x="3179" y="1842"/>
                  </a:lnTo>
                  <a:lnTo>
                    <a:pt x="3182" y="1840"/>
                  </a:lnTo>
                  <a:lnTo>
                    <a:pt x="3184" y="1840"/>
                  </a:lnTo>
                  <a:lnTo>
                    <a:pt x="3191" y="1852"/>
                  </a:lnTo>
                  <a:lnTo>
                    <a:pt x="3193" y="1856"/>
                  </a:lnTo>
                  <a:lnTo>
                    <a:pt x="3193" y="1873"/>
                  </a:lnTo>
                  <a:lnTo>
                    <a:pt x="3196" y="1890"/>
                  </a:lnTo>
                  <a:lnTo>
                    <a:pt x="3196" y="1890"/>
                  </a:lnTo>
                  <a:lnTo>
                    <a:pt x="3196" y="1882"/>
                  </a:lnTo>
                  <a:lnTo>
                    <a:pt x="3198" y="1871"/>
                  </a:lnTo>
                  <a:lnTo>
                    <a:pt x="3198" y="1866"/>
                  </a:lnTo>
                  <a:lnTo>
                    <a:pt x="3201" y="1861"/>
                  </a:lnTo>
                  <a:lnTo>
                    <a:pt x="3203" y="1859"/>
                  </a:lnTo>
                  <a:lnTo>
                    <a:pt x="3212" y="1859"/>
                  </a:lnTo>
                  <a:lnTo>
                    <a:pt x="3217" y="1859"/>
                  </a:lnTo>
                  <a:lnTo>
                    <a:pt x="3198" y="1849"/>
                  </a:lnTo>
                  <a:lnTo>
                    <a:pt x="3186" y="1835"/>
                  </a:lnTo>
                  <a:lnTo>
                    <a:pt x="3184" y="1833"/>
                  </a:lnTo>
                  <a:lnTo>
                    <a:pt x="3179" y="1833"/>
                  </a:lnTo>
                  <a:lnTo>
                    <a:pt x="3172" y="1838"/>
                  </a:lnTo>
                  <a:lnTo>
                    <a:pt x="3153" y="1859"/>
                  </a:lnTo>
                  <a:lnTo>
                    <a:pt x="3149" y="1864"/>
                  </a:lnTo>
                  <a:lnTo>
                    <a:pt x="3127" y="1873"/>
                  </a:lnTo>
                  <a:lnTo>
                    <a:pt x="3113" y="1875"/>
                  </a:lnTo>
                  <a:lnTo>
                    <a:pt x="3097" y="1873"/>
                  </a:lnTo>
                  <a:lnTo>
                    <a:pt x="3082" y="1871"/>
                  </a:lnTo>
                  <a:lnTo>
                    <a:pt x="3047" y="1852"/>
                  </a:lnTo>
                  <a:lnTo>
                    <a:pt x="3042" y="1847"/>
                  </a:lnTo>
                  <a:lnTo>
                    <a:pt x="3049" y="1835"/>
                  </a:lnTo>
                  <a:lnTo>
                    <a:pt x="3052" y="1833"/>
                  </a:lnTo>
                  <a:lnTo>
                    <a:pt x="3047" y="1821"/>
                  </a:lnTo>
                  <a:lnTo>
                    <a:pt x="3047" y="1819"/>
                  </a:lnTo>
                  <a:lnTo>
                    <a:pt x="3042" y="1816"/>
                  </a:lnTo>
                  <a:lnTo>
                    <a:pt x="3042" y="1816"/>
                  </a:lnTo>
                  <a:lnTo>
                    <a:pt x="3042" y="1821"/>
                  </a:lnTo>
                  <a:lnTo>
                    <a:pt x="3042" y="1826"/>
                  </a:lnTo>
                  <a:lnTo>
                    <a:pt x="3040" y="1830"/>
                  </a:lnTo>
                  <a:lnTo>
                    <a:pt x="3033" y="1833"/>
                  </a:lnTo>
                  <a:lnTo>
                    <a:pt x="3023" y="1838"/>
                  </a:lnTo>
                  <a:lnTo>
                    <a:pt x="2993" y="1826"/>
                  </a:lnTo>
                  <a:lnTo>
                    <a:pt x="2959" y="1819"/>
                  </a:lnTo>
                  <a:lnTo>
                    <a:pt x="2931" y="1814"/>
                  </a:lnTo>
                  <a:lnTo>
                    <a:pt x="2891" y="1819"/>
                  </a:lnTo>
                  <a:lnTo>
                    <a:pt x="2870" y="1823"/>
                  </a:lnTo>
                  <a:lnTo>
                    <a:pt x="2858" y="1823"/>
                  </a:lnTo>
                  <a:lnTo>
                    <a:pt x="2846" y="1823"/>
                  </a:lnTo>
                  <a:lnTo>
                    <a:pt x="2844" y="1819"/>
                  </a:lnTo>
                  <a:lnTo>
                    <a:pt x="2851" y="1816"/>
                  </a:lnTo>
                  <a:lnTo>
                    <a:pt x="2851" y="1814"/>
                  </a:lnTo>
                  <a:lnTo>
                    <a:pt x="2844" y="1802"/>
                  </a:lnTo>
                  <a:lnTo>
                    <a:pt x="2834" y="1797"/>
                  </a:lnTo>
                  <a:lnTo>
                    <a:pt x="2820" y="1793"/>
                  </a:lnTo>
                  <a:lnTo>
                    <a:pt x="2811" y="1790"/>
                  </a:lnTo>
                  <a:lnTo>
                    <a:pt x="2808" y="1788"/>
                  </a:lnTo>
                  <a:lnTo>
                    <a:pt x="2803" y="1783"/>
                  </a:lnTo>
                  <a:lnTo>
                    <a:pt x="2796" y="1778"/>
                  </a:lnTo>
                  <a:lnTo>
                    <a:pt x="2794" y="1774"/>
                  </a:lnTo>
                  <a:lnTo>
                    <a:pt x="2796" y="1755"/>
                  </a:lnTo>
                  <a:lnTo>
                    <a:pt x="2801" y="1745"/>
                  </a:lnTo>
                  <a:lnTo>
                    <a:pt x="2803" y="1738"/>
                  </a:lnTo>
                  <a:lnTo>
                    <a:pt x="2811" y="1726"/>
                  </a:lnTo>
                  <a:lnTo>
                    <a:pt x="2808" y="1726"/>
                  </a:lnTo>
                  <a:lnTo>
                    <a:pt x="2799" y="1736"/>
                  </a:lnTo>
                  <a:lnTo>
                    <a:pt x="2789" y="1743"/>
                  </a:lnTo>
                  <a:lnTo>
                    <a:pt x="2780" y="1755"/>
                  </a:lnTo>
                  <a:lnTo>
                    <a:pt x="2775" y="1760"/>
                  </a:lnTo>
                  <a:lnTo>
                    <a:pt x="2770" y="1764"/>
                  </a:lnTo>
                  <a:lnTo>
                    <a:pt x="2761" y="1764"/>
                  </a:lnTo>
                  <a:lnTo>
                    <a:pt x="2747" y="1755"/>
                  </a:lnTo>
                  <a:lnTo>
                    <a:pt x="2737" y="1750"/>
                  </a:lnTo>
                  <a:lnTo>
                    <a:pt x="2728" y="1750"/>
                  </a:lnTo>
                  <a:lnTo>
                    <a:pt x="2723" y="1748"/>
                  </a:lnTo>
                  <a:lnTo>
                    <a:pt x="2730" y="1741"/>
                  </a:lnTo>
                  <a:lnTo>
                    <a:pt x="2735" y="1736"/>
                  </a:lnTo>
                  <a:lnTo>
                    <a:pt x="2740" y="1729"/>
                  </a:lnTo>
                  <a:lnTo>
                    <a:pt x="2742" y="1724"/>
                  </a:lnTo>
                  <a:lnTo>
                    <a:pt x="2709" y="1719"/>
                  </a:lnTo>
                  <a:lnTo>
                    <a:pt x="2707" y="1715"/>
                  </a:lnTo>
                  <a:lnTo>
                    <a:pt x="2707" y="1712"/>
                  </a:lnTo>
                  <a:lnTo>
                    <a:pt x="2707" y="1710"/>
                  </a:lnTo>
                  <a:lnTo>
                    <a:pt x="2702" y="1707"/>
                  </a:lnTo>
                  <a:lnTo>
                    <a:pt x="2695" y="1707"/>
                  </a:lnTo>
                  <a:lnTo>
                    <a:pt x="2683" y="1712"/>
                  </a:lnTo>
                  <a:lnTo>
                    <a:pt x="2678" y="1707"/>
                  </a:lnTo>
                  <a:lnTo>
                    <a:pt x="2681" y="1705"/>
                  </a:lnTo>
                  <a:lnTo>
                    <a:pt x="2685" y="1705"/>
                  </a:lnTo>
                  <a:lnTo>
                    <a:pt x="2692" y="1698"/>
                  </a:lnTo>
                  <a:lnTo>
                    <a:pt x="2683" y="1693"/>
                  </a:lnTo>
                  <a:lnTo>
                    <a:pt x="2678" y="1686"/>
                  </a:lnTo>
                  <a:lnTo>
                    <a:pt x="2676" y="1684"/>
                  </a:lnTo>
                  <a:lnTo>
                    <a:pt x="2678" y="1670"/>
                  </a:lnTo>
                  <a:lnTo>
                    <a:pt x="2681" y="1660"/>
                  </a:lnTo>
                  <a:lnTo>
                    <a:pt x="2704" y="1653"/>
                  </a:lnTo>
                  <a:lnTo>
                    <a:pt x="2697" y="1651"/>
                  </a:lnTo>
                  <a:lnTo>
                    <a:pt x="2683" y="1651"/>
                  </a:lnTo>
                  <a:lnTo>
                    <a:pt x="2673" y="1658"/>
                  </a:lnTo>
                  <a:lnTo>
                    <a:pt x="2662" y="1667"/>
                  </a:lnTo>
                  <a:lnTo>
                    <a:pt x="2652" y="1670"/>
                  </a:lnTo>
                  <a:lnTo>
                    <a:pt x="2650" y="1667"/>
                  </a:lnTo>
                  <a:lnTo>
                    <a:pt x="2645" y="1665"/>
                  </a:lnTo>
                  <a:lnTo>
                    <a:pt x="2638" y="1665"/>
                  </a:lnTo>
                  <a:lnTo>
                    <a:pt x="2633" y="1667"/>
                  </a:lnTo>
                  <a:lnTo>
                    <a:pt x="2631" y="1672"/>
                  </a:lnTo>
                  <a:lnTo>
                    <a:pt x="2629" y="1674"/>
                  </a:lnTo>
                  <a:lnTo>
                    <a:pt x="2626" y="1677"/>
                  </a:lnTo>
                  <a:lnTo>
                    <a:pt x="2624" y="1677"/>
                  </a:lnTo>
                  <a:lnTo>
                    <a:pt x="2621" y="1670"/>
                  </a:lnTo>
                  <a:lnTo>
                    <a:pt x="2614" y="1667"/>
                  </a:lnTo>
                  <a:lnTo>
                    <a:pt x="2612" y="1663"/>
                  </a:lnTo>
                  <a:lnTo>
                    <a:pt x="2610" y="1665"/>
                  </a:lnTo>
                  <a:lnTo>
                    <a:pt x="2607" y="1672"/>
                  </a:lnTo>
                  <a:lnTo>
                    <a:pt x="2605" y="1674"/>
                  </a:lnTo>
                  <a:lnTo>
                    <a:pt x="2593" y="1677"/>
                  </a:lnTo>
                  <a:lnTo>
                    <a:pt x="2588" y="1677"/>
                  </a:lnTo>
                  <a:lnTo>
                    <a:pt x="2581" y="1667"/>
                  </a:lnTo>
                  <a:lnTo>
                    <a:pt x="2581" y="1665"/>
                  </a:lnTo>
                  <a:lnTo>
                    <a:pt x="2584" y="1658"/>
                  </a:lnTo>
                  <a:lnTo>
                    <a:pt x="2603" y="1629"/>
                  </a:lnTo>
                  <a:lnTo>
                    <a:pt x="2600" y="1629"/>
                  </a:lnTo>
                  <a:lnTo>
                    <a:pt x="2595" y="1634"/>
                  </a:lnTo>
                  <a:lnTo>
                    <a:pt x="2584" y="1644"/>
                  </a:lnTo>
                  <a:lnTo>
                    <a:pt x="2579" y="1648"/>
                  </a:lnTo>
                  <a:lnTo>
                    <a:pt x="2572" y="1646"/>
                  </a:lnTo>
                  <a:lnTo>
                    <a:pt x="2569" y="1646"/>
                  </a:lnTo>
                  <a:lnTo>
                    <a:pt x="2565" y="1646"/>
                  </a:lnTo>
                  <a:lnTo>
                    <a:pt x="2560" y="1648"/>
                  </a:lnTo>
                  <a:lnTo>
                    <a:pt x="2555" y="1651"/>
                  </a:lnTo>
                  <a:lnTo>
                    <a:pt x="2553" y="1655"/>
                  </a:lnTo>
                  <a:lnTo>
                    <a:pt x="2555" y="1655"/>
                  </a:lnTo>
                  <a:lnTo>
                    <a:pt x="2562" y="1653"/>
                  </a:lnTo>
                  <a:lnTo>
                    <a:pt x="2567" y="1651"/>
                  </a:lnTo>
                  <a:lnTo>
                    <a:pt x="2567" y="1653"/>
                  </a:lnTo>
                  <a:lnTo>
                    <a:pt x="2560" y="1667"/>
                  </a:lnTo>
                  <a:lnTo>
                    <a:pt x="2555" y="1679"/>
                  </a:lnTo>
                  <a:lnTo>
                    <a:pt x="2553" y="1681"/>
                  </a:lnTo>
                  <a:lnTo>
                    <a:pt x="2546" y="1679"/>
                  </a:lnTo>
                  <a:lnTo>
                    <a:pt x="2541" y="1681"/>
                  </a:lnTo>
                  <a:lnTo>
                    <a:pt x="2541" y="1684"/>
                  </a:lnTo>
                  <a:lnTo>
                    <a:pt x="2550" y="1696"/>
                  </a:lnTo>
                  <a:lnTo>
                    <a:pt x="2555" y="1698"/>
                  </a:lnTo>
                  <a:lnTo>
                    <a:pt x="2560" y="1700"/>
                  </a:lnTo>
                  <a:lnTo>
                    <a:pt x="2560" y="1705"/>
                  </a:lnTo>
                  <a:lnTo>
                    <a:pt x="2558" y="1715"/>
                  </a:lnTo>
                  <a:lnTo>
                    <a:pt x="2555" y="1717"/>
                  </a:lnTo>
                  <a:lnTo>
                    <a:pt x="2553" y="1719"/>
                  </a:lnTo>
                  <a:lnTo>
                    <a:pt x="2543" y="1719"/>
                  </a:lnTo>
                  <a:lnTo>
                    <a:pt x="2541" y="1719"/>
                  </a:lnTo>
                  <a:lnTo>
                    <a:pt x="2534" y="1724"/>
                  </a:lnTo>
                  <a:lnTo>
                    <a:pt x="2529" y="1729"/>
                  </a:lnTo>
                  <a:lnTo>
                    <a:pt x="2532" y="1729"/>
                  </a:lnTo>
                  <a:lnTo>
                    <a:pt x="2536" y="1726"/>
                  </a:lnTo>
                  <a:lnTo>
                    <a:pt x="2543" y="1724"/>
                  </a:lnTo>
                  <a:lnTo>
                    <a:pt x="2555" y="1726"/>
                  </a:lnTo>
                  <a:lnTo>
                    <a:pt x="2562" y="1724"/>
                  </a:lnTo>
                  <a:lnTo>
                    <a:pt x="2567" y="1719"/>
                  </a:lnTo>
                  <a:lnTo>
                    <a:pt x="2572" y="1722"/>
                  </a:lnTo>
                  <a:lnTo>
                    <a:pt x="2576" y="1729"/>
                  </a:lnTo>
                  <a:lnTo>
                    <a:pt x="2576" y="1733"/>
                  </a:lnTo>
                  <a:lnTo>
                    <a:pt x="2574" y="1738"/>
                  </a:lnTo>
                  <a:lnTo>
                    <a:pt x="2572" y="1743"/>
                  </a:lnTo>
                  <a:lnTo>
                    <a:pt x="2565" y="1743"/>
                  </a:lnTo>
                  <a:lnTo>
                    <a:pt x="2560" y="1745"/>
                  </a:lnTo>
                  <a:lnTo>
                    <a:pt x="2558" y="1750"/>
                  </a:lnTo>
                  <a:lnTo>
                    <a:pt x="2558" y="1755"/>
                  </a:lnTo>
                  <a:lnTo>
                    <a:pt x="2555" y="1764"/>
                  </a:lnTo>
                  <a:lnTo>
                    <a:pt x="2555" y="1778"/>
                  </a:lnTo>
                  <a:lnTo>
                    <a:pt x="2555" y="1781"/>
                  </a:lnTo>
                  <a:lnTo>
                    <a:pt x="2553" y="1781"/>
                  </a:lnTo>
                  <a:lnTo>
                    <a:pt x="2548" y="1781"/>
                  </a:lnTo>
                  <a:lnTo>
                    <a:pt x="2546" y="1783"/>
                  </a:lnTo>
                  <a:lnTo>
                    <a:pt x="2536" y="1802"/>
                  </a:lnTo>
                  <a:lnTo>
                    <a:pt x="2534" y="1804"/>
                  </a:lnTo>
                  <a:lnTo>
                    <a:pt x="2532" y="1802"/>
                  </a:lnTo>
                  <a:lnTo>
                    <a:pt x="2529" y="1802"/>
                  </a:lnTo>
                  <a:lnTo>
                    <a:pt x="2527" y="1804"/>
                  </a:lnTo>
                  <a:lnTo>
                    <a:pt x="2522" y="1804"/>
                  </a:lnTo>
                  <a:lnTo>
                    <a:pt x="2513" y="1807"/>
                  </a:lnTo>
                  <a:lnTo>
                    <a:pt x="2508" y="1804"/>
                  </a:lnTo>
                  <a:lnTo>
                    <a:pt x="2496" y="1800"/>
                  </a:lnTo>
                  <a:lnTo>
                    <a:pt x="2491" y="1795"/>
                  </a:lnTo>
                  <a:lnTo>
                    <a:pt x="2489" y="1790"/>
                  </a:lnTo>
                  <a:lnTo>
                    <a:pt x="2477" y="1795"/>
                  </a:lnTo>
                  <a:lnTo>
                    <a:pt x="2475" y="1793"/>
                  </a:lnTo>
                  <a:lnTo>
                    <a:pt x="2470" y="1778"/>
                  </a:lnTo>
                  <a:lnTo>
                    <a:pt x="2468" y="1778"/>
                  </a:lnTo>
                  <a:lnTo>
                    <a:pt x="2465" y="1793"/>
                  </a:lnTo>
                  <a:lnTo>
                    <a:pt x="2463" y="1797"/>
                  </a:lnTo>
                  <a:lnTo>
                    <a:pt x="2456" y="1807"/>
                  </a:lnTo>
                  <a:lnTo>
                    <a:pt x="2449" y="1823"/>
                  </a:lnTo>
                  <a:lnTo>
                    <a:pt x="2449" y="1826"/>
                  </a:lnTo>
                  <a:lnTo>
                    <a:pt x="2446" y="1821"/>
                  </a:lnTo>
                  <a:lnTo>
                    <a:pt x="2446" y="1807"/>
                  </a:lnTo>
                  <a:lnTo>
                    <a:pt x="2444" y="1802"/>
                  </a:lnTo>
                  <a:lnTo>
                    <a:pt x="2437" y="1812"/>
                  </a:lnTo>
                  <a:lnTo>
                    <a:pt x="2437" y="1814"/>
                  </a:lnTo>
                  <a:lnTo>
                    <a:pt x="2437" y="1826"/>
                  </a:lnTo>
                  <a:lnTo>
                    <a:pt x="2435" y="1828"/>
                  </a:lnTo>
                  <a:lnTo>
                    <a:pt x="2423" y="1819"/>
                  </a:lnTo>
                  <a:lnTo>
                    <a:pt x="2420" y="1819"/>
                  </a:lnTo>
                  <a:lnTo>
                    <a:pt x="2420" y="1819"/>
                  </a:lnTo>
                  <a:lnTo>
                    <a:pt x="2423" y="1830"/>
                  </a:lnTo>
                  <a:lnTo>
                    <a:pt x="2423" y="1833"/>
                  </a:lnTo>
                  <a:lnTo>
                    <a:pt x="2404" y="1849"/>
                  </a:lnTo>
                  <a:lnTo>
                    <a:pt x="2399" y="1847"/>
                  </a:lnTo>
                  <a:lnTo>
                    <a:pt x="2397" y="1845"/>
                  </a:lnTo>
                  <a:lnTo>
                    <a:pt x="2392" y="1845"/>
                  </a:lnTo>
                  <a:lnTo>
                    <a:pt x="2383" y="1849"/>
                  </a:lnTo>
                  <a:lnTo>
                    <a:pt x="2378" y="1849"/>
                  </a:lnTo>
                  <a:lnTo>
                    <a:pt x="2376" y="1845"/>
                  </a:lnTo>
                  <a:lnTo>
                    <a:pt x="2373" y="1845"/>
                  </a:lnTo>
                  <a:lnTo>
                    <a:pt x="2371" y="1849"/>
                  </a:lnTo>
                  <a:lnTo>
                    <a:pt x="2371" y="1856"/>
                  </a:lnTo>
                  <a:lnTo>
                    <a:pt x="2366" y="1864"/>
                  </a:lnTo>
                  <a:lnTo>
                    <a:pt x="2352" y="1875"/>
                  </a:lnTo>
                  <a:lnTo>
                    <a:pt x="2347" y="1880"/>
                  </a:lnTo>
                  <a:lnTo>
                    <a:pt x="2345" y="1887"/>
                  </a:lnTo>
                  <a:lnTo>
                    <a:pt x="2342" y="1887"/>
                  </a:lnTo>
                  <a:lnTo>
                    <a:pt x="2335" y="1880"/>
                  </a:lnTo>
                  <a:lnTo>
                    <a:pt x="2326" y="1878"/>
                  </a:lnTo>
                  <a:lnTo>
                    <a:pt x="2326" y="1878"/>
                  </a:lnTo>
                  <a:lnTo>
                    <a:pt x="2328" y="1882"/>
                  </a:lnTo>
                  <a:lnTo>
                    <a:pt x="2326" y="1887"/>
                  </a:lnTo>
                  <a:lnTo>
                    <a:pt x="2324" y="1887"/>
                  </a:lnTo>
                  <a:lnTo>
                    <a:pt x="2319" y="1885"/>
                  </a:lnTo>
                  <a:lnTo>
                    <a:pt x="2312" y="1882"/>
                  </a:lnTo>
                  <a:lnTo>
                    <a:pt x="2305" y="1885"/>
                  </a:lnTo>
                  <a:lnTo>
                    <a:pt x="2293" y="1890"/>
                  </a:lnTo>
                  <a:lnTo>
                    <a:pt x="2283" y="1887"/>
                  </a:lnTo>
                  <a:lnTo>
                    <a:pt x="2274" y="1875"/>
                  </a:lnTo>
                  <a:lnTo>
                    <a:pt x="2272" y="1875"/>
                  </a:lnTo>
                  <a:lnTo>
                    <a:pt x="2269" y="1871"/>
                  </a:lnTo>
                  <a:lnTo>
                    <a:pt x="2274" y="1864"/>
                  </a:lnTo>
                  <a:lnTo>
                    <a:pt x="2279" y="1859"/>
                  </a:lnTo>
                  <a:lnTo>
                    <a:pt x="2281" y="1854"/>
                  </a:lnTo>
                  <a:lnTo>
                    <a:pt x="2293" y="1849"/>
                  </a:lnTo>
                  <a:lnTo>
                    <a:pt x="2307" y="1847"/>
                  </a:lnTo>
                  <a:lnTo>
                    <a:pt x="2314" y="1845"/>
                  </a:lnTo>
                  <a:lnTo>
                    <a:pt x="2326" y="1835"/>
                  </a:lnTo>
                  <a:lnTo>
                    <a:pt x="2333" y="1828"/>
                  </a:lnTo>
                  <a:lnTo>
                    <a:pt x="2345" y="1812"/>
                  </a:lnTo>
                  <a:lnTo>
                    <a:pt x="2345" y="1809"/>
                  </a:lnTo>
                  <a:lnTo>
                    <a:pt x="2342" y="1809"/>
                  </a:lnTo>
                  <a:lnTo>
                    <a:pt x="2319" y="1823"/>
                  </a:lnTo>
                  <a:lnTo>
                    <a:pt x="2314" y="1823"/>
                  </a:lnTo>
                  <a:lnTo>
                    <a:pt x="2309" y="1823"/>
                  </a:lnTo>
                  <a:lnTo>
                    <a:pt x="2293" y="1814"/>
                  </a:lnTo>
                  <a:lnTo>
                    <a:pt x="2288" y="1812"/>
                  </a:lnTo>
                  <a:lnTo>
                    <a:pt x="2288" y="1802"/>
                  </a:lnTo>
                  <a:lnTo>
                    <a:pt x="2295" y="1783"/>
                  </a:lnTo>
                  <a:lnTo>
                    <a:pt x="2300" y="1774"/>
                  </a:lnTo>
                  <a:lnTo>
                    <a:pt x="2312" y="1760"/>
                  </a:lnTo>
                  <a:lnTo>
                    <a:pt x="2326" y="1745"/>
                  </a:lnTo>
                  <a:lnTo>
                    <a:pt x="2331" y="1736"/>
                  </a:lnTo>
                  <a:lnTo>
                    <a:pt x="2340" y="1710"/>
                  </a:lnTo>
                  <a:lnTo>
                    <a:pt x="2340" y="1696"/>
                  </a:lnTo>
                  <a:lnTo>
                    <a:pt x="2340" y="1681"/>
                  </a:lnTo>
                  <a:lnTo>
                    <a:pt x="2342" y="1672"/>
                  </a:lnTo>
                  <a:lnTo>
                    <a:pt x="2345" y="1670"/>
                  </a:lnTo>
                  <a:lnTo>
                    <a:pt x="2373" y="1658"/>
                  </a:lnTo>
                  <a:lnTo>
                    <a:pt x="2385" y="1651"/>
                  </a:lnTo>
                  <a:lnTo>
                    <a:pt x="2411" y="1637"/>
                  </a:lnTo>
                  <a:lnTo>
                    <a:pt x="2418" y="1639"/>
                  </a:lnTo>
                  <a:lnTo>
                    <a:pt x="2423" y="1644"/>
                  </a:lnTo>
                  <a:lnTo>
                    <a:pt x="2428" y="1648"/>
                  </a:lnTo>
                  <a:lnTo>
                    <a:pt x="2432" y="1653"/>
                  </a:lnTo>
                  <a:lnTo>
                    <a:pt x="2442" y="1653"/>
                  </a:lnTo>
                  <a:lnTo>
                    <a:pt x="2451" y="1651"/>
                  </a:lnTo>
                  <a:lnTo>
                    <a:pt x="2468" y="1653"/>
                  </a:lnTo>
                  <a:lnTo>
                    <a:pt x="2498" y="1667"/>
                  </a:lnTo>
                  <a:lnTo>
                    <a:pt x="2506" y="1670"/>
                  </a:lnTo>
                  <a:lnTo>
                    <a:pt x="2506" y="1667"/>
                  </a:lnTo>
                  <a:lnTo>
                    <a:pt x="2501" y="1660"/>
                  </a:lnTo>
                  <a:lnTo>
                    <a:pt x="2480" y="1653"/>
                  </a:lnTo>
                  <a:lnTo>
                    <a:pt x="2470" y="1648"/>
                  </a:lnTo>
                  <a:lnTo>
                    <a:pt x="2446" y="1627"/>
                  </a:lnTo>
                  <a:lnTo>
                    <a:pt x="2442" y="1620"/>
                  </a:lnTo>
                  <a:lnTo>
                    <a:pt x="2444" y="1615"/>
                  </a:lnTo>
                  <a:lnTo>
                    <a:pt x="2451" y="1613"/>
                  </a:lnTo>
                  <a:lnTo>
                    <a:pt x="2454" y="1611"/>
                  </a:lnTo>
                  <a:lnTo>
                    <a:pt x="2454" y="1606"/>
                  </a:lnTo>
                  <a:lnTo>
                    <a:pt x="2458" y="1601"/>
                  </a:lnTo>
                  <a:lnTo>
                    <a:pt x="2465" y="1594"/>
                  </a:lnTo>
                  <a:lnTo>
                    <a:pt x="2477" y="1587"/>
                  </a:lnTo>
                  <a:lnTo>
                    <a:pt x="2496" y="1577"/>
                  </a:lnTo>
                  <a:lnTo>
                    <a:pt x="2489" y="1575"/>
                  </a:lnTo>
                  <a:lnTo>
                    <a:pt x="2477" y="1577"/>
                  </a:lnTo>
                  <a:lnTo>
                    <a:pt x="2470" y="1577"/>
                  </a:lnTo>
                  <a:lnTo>
                    <a:pt x="2461" y="1585"/>
                  </a:lnTo>
                  <a:lnTo>
                    <a:pt x="2458" y="1592"/>
                  </a:lnTo>
                  <a:lnTo>
                    <a:pt x="2451" y="1601"/>
                  </a:lnTo>
                  <a:lnTo>
                    <a:pt x="2449" y="1603"/>
                  </a:lnTo>
                  <a:lnTo>
                    <a:pt x="2439" y="1603"/>
                  </a:lnTo>
                  <a:lnTo>
                    <a:pt x="2413" y="1603"/>
                  </a:lnTo>
                  <a:lnTo>
                    <a:pt x="2411" y="1596"/>
                  </a:lnTo>
                  <a:lnTo>
                    <a:pt x="2409" y="1594"/>
                  </a:lnTo>
                  <a:lnTo>
                    <a:pt x="2404" y="1594"/>
                  </a:lnTo>
                  <a:lnTo>
                    <a:pt x="2380" y="1608"/>
                  </a:lnTo>
                  <a:lnTo>
                    <a:pt x="2371" y="1613"/>
                  </a:lnTo>
                  <a:lnTo>
                    <a:pt x="2364" y="1622"/>
                  </a:lnTo>
                  <a:lnTo>
                    <a:pt x="2354" y="1627"/>
                  </a:lnTo>
                  <a:lnTo>
                    <a:pt x="2340" y="1629"/>
                  </a:lnTo>
                  <a:lnTo>
                    <a:pt x="2331" y="1632"/>
                  </a:lnTo>
                  <a:lnTo>
                    <a:pt x="2319" y="1641"/>
                  </a:lnTo>
                  <a:lnTo>
                    <a:pt x="2314" y="1648"/>
                  </a:lnTo>
                  <a:lnTo>
                    <a:pt x="2314" y="1651"/>
                  </a:lnTo>
                  <a:lnTo>
                    <a:pt x="2314" y="1663"/>
                  </a:lnTo>
                  <a:lnTo>
                    <a:pt x="2312" y="1665"/>
                  </a:lnTo>
                  <a:lnTo>
                    <a:pt x="2307" y="1665"/>
                  </a:lnTo>
                  <a:lnTo>
                    <a:pt x="2295" y="1672"/>
                  </a:lnTo>
                  <a:lnTo>
                    <a:pt x="2274" y="1691"/>
                  </a:lnTo>
                  <a:lnTo>
                    <a:pt x="2269" y="1698"/>
                  </a:lnTo>
                  <a:lnTo>
                    <a:pt x="2269" y="1700"/>
                  </a:lnTo>
                  <a:lnTo>
                    <a:pt x="2272" y="1707"/>
                  </a:lnTo>
                  <a:lnTo>
                    <a:pt x="2269" y="1712"/>
                  </a:lnTo>
                  <a:lnTo>
                    <a:pt x="2262" y="1717"/>
                  </a:lnTo>
                  <a:lnTo>
                    <a:pt x="2248" y="1726"/>
                  </a:lnTo>
                  <a:lnTo>
                    <a:pt x="2241" y="1729"/>
                  </a:lnTo>
                  <a:lnTo>
                    <a:pt x="2236" y="1726"/>
                  </a:lnTo>
                  <a:lnTo>
                    <a:pt x="2231" y="1724"/>
                  </a:lnTo>
                  <a:lnTo>
                    <a:pt x="2222" y="1717"/>
                  </a:lnTo>
                  <a:lnTo>
                    <a:pt x="2215" y="1717"/>
                  </a:lnTo>
                  <a:lnTo>
                    <a:pt x="2215" y="1717"/>
                  </a:lnTo>
                  <a:lnTo>
                    <a:pt x="2224" y="1724"/>
                  </a:lnTo>
                  <a:lnTo>
                    <a:pt x="2231" y="1736"/>
                  </a:lnTo>
                  <a:lnTo>
                    <a:pt x="2236" y="1743"/>
                  </a:lnTo>
                  <a:lnTo>
                    <a:pt x="2238" y="1750"/>
                  </a:lnTo>
                  <a:lnTo>
                    <a:pt x="2238" y="1757"/>
                  </a:lnTo>
                  <a:lnTo>
                    <a:pt x="2234" y="1762"/>
                  </a:lnTo>
                  <a:lnTo>
                    <a:pt x="2227" y="1771"/>
                  </a:lnTo>
                  <a:lnTo>
                    <a:pt x="2220" y="1774"/>
                  </a:lnTo>
                  <a:lnTo>
                    <a:pt x="2201" y="1776"/>
                  </a:lnTo>
                  <a:lnTo>
                    <a:pt x="2194" y="1776"/>
                  </a:lnTo>
                  <a:lnTo>
                    <a:pt x="2191" y="1778"/>
                  </a:lnTo>
                  <a:lnTo>
                    <a:pt x="2203" y="1786"/>
                  </a:lnTo>
                  <a:lnTo>
                    <a:pt x="2205" y="1788"/>
                  </a:lnTo>
                  <a:lnTo>
                    <a:pt x="2201" y="1797"/>
                  </a:lnTo>
                  <a:lnTo>
                    <a:pt x="2198" y="1800"/>
                  </a:lnTo>
                  <a:lnTo>
                    <a:pt x="2186" y="1802"/>
                  </a:lnTo>
                  <a:lnTo>
                    <a:pt x="2177" y="1802"/>
                  </a:lnTo>
                  <a:lnTo>
                    <a:pt x="2175" y="1802"/>
                  </a:lnTo>
                  <a:lnTo>
                    <a:pt x="2179" y="1795"/>
                  </a:lnTo>
                  <a:lnTo>
                    <a:pt x="2179" y="1793"/>
                  </a:lnTo>
                  <a:lnTo>
                    <a:pt x="2175" y="1790"/>
                  </a:lnTo>
                  <a:lnTo>
                    <a:pt x="2170" y="1793"/>
                  </a:lnTo>
                  <a:lnTo>
                    <a:pt x="2156" y="1802"/>
                  </a:lnTo>
                  <a:lnTo>
                    <a:pt x="2153" y="1802"/>
                  </a:lnTo>
                  <a:lnTo>
                    <a:pt x="2158" y="1807"/>
                  </a:lnTo>
                  <a:lnTo>
                    <a:pt x="2158" y="1809"/>
                  </a:lnTo>
                  <a:lnTo>
                    <a:pt x="2149" y="1814"/>
                  </a:lnTo>
                  <a:lnTo>
                    <a:pt x="2146" y="1819"/>
                  </a:lnTo>
                  <a:lnTo>
                    <a:pt x="2139" y="1823"/>
                  </a:lnTo>
                  <a:lnTo>
                    <a:pt x="2118" y="1835"/>
                  </a:lnTo>
                  <a:lnTo>
                    <a:pt x="2118" y="1840"/>
                  </a:lnTo>
                  <a:lnTo>
                    <a:pt x="2111" y="1854"/>
                  </a:lnTo>
                  <a:lnTo>
                    <a:pt x="2106" y="1864"/>
                  </a:lnTo>
                  <a:lnTo>
                    <a:pt x="2108" y="1871"/>
                  </a:lnTo>
                  <a:lnTo>
                    <a:pt x="2125" y="1878"/>
                  </a:lnTo>
                  <a:lnTo>
                    <a:pt x="2132" y="1882"/>
                  </a:lnTo>
                  <a:lnTo>
                    <a:pt x="2142" y="1887"/>
                  </a:lnTo>
                  <a:lnTo>
                    <a:pt x="2158" y="1901"/>
                  </a:lnTo>
                  <a:lnTo>
                    <a:pt x="2163" y="1908"/>
                  </a:lnTo>
                  <a:lnTo>
                    <a:pt x="2163" y="1913"/>
                  </a:lnTo>
                  <a:lnTo>
                    <a:pt x="2160" y="1916"/>
                  </a:lnTo>
                  <a:lnTo>
                    <a:pt x="2158" y="1920"/>
                  </a:lnTo>
                  <a:lnTo>
                    <a:pt x="2151" y="1930"/>
                  </a:lnTo>
                  <a:lnTo>
                    <a:pt x="2137" y="1942"/>
                  </a:lnTo>
                  <a:lnTo>
                    <a:pt x="2130" y="1944"/>
                  </a:lnTo>
                  <a:lnTo>
                    <a:pt x="2120" y="1946"/>
                  </a:lnTo>
                  <a:lnTo>
                    <a:pt x="2116" y="1949"/>
                  </a:lnTo>
                  <a:lnTo>
                    <a:pt x="2104" y="1960"/>
                  </a:lnTo>
                  <a:lnTo>
                    <a:pt x="2099" y="1965"/>
                  </a:lnTo>
                  <a:lnTo>
                    <a:pt x="2097" y="1972"/>
                  </a:lnTo>
                  <a:lnTo>
                    <a:pt x="2094" y="1977"/>
                  </a:lnTo>
                  <a:lnTo>
                    <a:pt x="2078" y="1982"/>
                  </a:lnTo>
                  <a:lnTo>
                    <a:pt x="2078" y="1984"/>
                  </a:lnTo>
                  <a:lnTo>
                    <a:pt x="2085" y="1986"/>
                  </a:lnTo>
                  <a:lnTo>
                    <a:pt x="2080" y="1994"/>
                  </a:lnTo>
                  <a:lnTo>
                    <a:pt x="2078" y="2003"/>
                  </a:lnTo>
                  <a:lnTo>
                    <a:pt x="2075" y="2005"/>
                  </a:lnTo>
                  <a:lnTo>
                    <a:pt x="2066" y="2003"/>
                  </a:lnTo>
                  <a:lnTo>
                    <a:pt x="2054" y="2005"/>
                  </a:lnTo>
                  <a:lnTo>
                    <a:pt x="2052" y="2008"/>
                  </a:lnTo>
                  <a:lnTo>
                    <a:pt x="2049" y="2015"/>
                  </a:lnTo>
                  <a:lnTo>
                    <a:pt x="2019" y="2015"/>
                  </a:lnTo>
                  <a:lnTo>
                    <a:pt x="2009" y="2027"/>
                  </a:lnTo>
                  <a:lnTo>
                    <a:pt x="2004" y="2031"/>
                  </a:lnTo>
                  <a:lnTo>
                    <a:pt x="1990" y="2039"/>
                  </a:lnTo>
                  <a:lnTo>
                    <a:pt x="1983" y="2043"/>
                  </a:lnTo>
                  <a:lnTo>
                    <a:pt x="1974" y="2043"/>
                  </a:lnTo>
                  <a:lnTo>
                    <a:pt x="1969" y="2046"/>
                  </a:lnTo>
                  <a:lnTo>
                    <a:pt x="1967" y="2050"/>
                  </a:lnTo>
                  <a:lnTo>
                    <a:pt x="1964" y="2055"/>
                  </a:lnTo>
                  <a:lnTo>
                    <a:pt x="1955" y="2060"/>
                  </a:lnTo>
                  <a:lnTo>
                    <a:pt x="1950" y="2067"/>
                  </a:lnTo>
                  <a:lnTo>
                    <a:pt x="1948" y="2067"/>
                  </a:lnTo>
                  <a:lnTo>
                    <a:pt x="1934" y="2067"/>
                  </a:lnTo>
                  <a:lnTo>
                    <a:pt x="1929" y="2069"/>
                  </a:lnTo>
                  <a:lnTo>
                    <a:pt x="1926" y="2079"/>
                  </a:lnTo>
                  <a:lnTo>
                    <a:pt x="1924" y="2079"/>
                  </a:lnTo>
                  <a:lnTo>
                    <a:pt x="1919" y="2076"/>
                  </a:lnTo>
                  <a:lnTo>
                    <a:pt x="1912" y="2076"/>
                  </a:lnTo>
                  <a:lnTo>
                    <a:pt x="1896" y="2086"/>
                  </a:lnTo>
                  <a:lnTo>
                    <a:pt x="1891" y="2091"/>
                  </a:lnTo>
                  <a:lnTo>
                    <a:pt x="1891" y="2093"/>
                  </a:lnTo>
                  <a:lnTo>
                    <a:pt x="1893" y="2095"/>
                  </a:lnTo>
                  <a:lnTo>
                    <a:pt x="1896" y="2102"/>
                  </a:lnTo>
                  <a:lnTo>
                    <a:pt x="1893" y="2107"/>
                  </a:lnTo>
                  <a:lnTo>
                    <a:pt x="1886" y="2121"/>
                  </a:lnTo>
                  <a:lnTo>
                    <a:pt x="1884" y="2124"/>
                  </a:lnTo>
                  <a:lnTo>
                    <a:pt x="1874" y="2124"/>
                  </a:lnTo>
                  <a:lnTo>
                    <a:pt x="1872" y="2131"/>
                  </a:lnTo>
                  <a:lnTo>
                    <a:pt x="1865" y="2131"/>
                  </a:lnTo>
                  <a:lnTo>
                    <a:pt x="1860" y="2131"/>
                  </a:lnTo>
                  <a:lnTo>
                    <a:pt x="1856" y="2135"/>
                  </a:lnTo>
                  <a:lnTo>
                    <a:pt x="1851" y="2138"/>
                  </a:lnTo>
                  <a:lnTo>
                    <a:pt x="1846" y="2138"/>
                  </a:lnTo>
                  <a:lnTo>
                    <a:pt x="1841" y="2140"/>
                  </a:lnTo>
                  <a:lnTo>
                    <a:pt x="1834" y="2145"/>
                  </a:lnTo>
                  <a:lnTo>
                    <a:pt x="1827" y="2150"/>
                  </a:lnTo>
                  <a:lnTo>
                    <a:pt x="1822" y="2150"/>
                  </a:lnTo>
                  <a:lnTo>
                    <a:pt x="1818" y="2150"/>
                  </a:lnTo>
                  <a:lnTo>
                    <a:pt x="1813" y="2147"/>
                  </a:lnTo>
                  <a:lnTo>
                    <a:pt x="1808" y="2147"/>
                  </a:lnTo>
                  <a:lnTo>
                    <a:pt x="1804" y="2150"/>
                  </a:lnTo>
                  <a:lnTo>
                    <a:pt x="1799" y="2154"/>
                  </a:lnTo>
                  <a:lnTo>
                    <a:pt x="1794" y="2164"/>
                  </a:lnTo>
                  <a:lnTo>
                    <a:pt x="1789" y="2169"/>
                  </a:lnTo>
                  <a:lnTo>
                    <a:pt x="1787" y="2171"/>
                  </a:lnTo>
                  <a:lnTo>
                    <a:pt x="1782" y="2169"/>
                  </a:lnTo>
                  <a:lnTo>
                    <a:pt x="1775" y="2164"/>
                  </a:lnTo>
                  <a:lnTo>
                    <a:pt x="1768" y="2164"/>
                  </a:lnTo>
                  <a:lnTo>
                    <a:pt x="1754" y="2169"/>
                  </a:lnTo>
                  <a:lnTo>
                    <a:pt x="1749" y="2173"/>
                  </a:lnTo>
                  <a:lnTo>
                    <a:pt x="1756" y="2176"/>
                  </a:lnTo>
                  <a:lnTo>
                    <a:pt x="1759" y="2178"/>
                  </a:lnTo>
                  <a:lnTo>
                    <a:pt x="1759" y="2180"/>
                  </a:lnTo>
                  <a:lnTo>
                    <a:pt x="1756" y="2180"/>
                  </a:lnTo>
                  <a:lnTo>
                    <a:pt x="1749" y="2178"/>
                  </a:lnTo>
                  <a:lnTo>
                    <a:pt x="1744" y="2178"/>
                  </a:lnTo>
                  <a:lnTo>
                    <a:pt x="1737" y="2180"/>
                  </a:lnTo>
                  <a:lnTo>
                    <a:pt x="1726" y="2183"/>
                  </a:lnTo>
                  <a:lnTo>
                    <a:pt x="1721" y="2183"/>
                  </a:lnTo>
                  <a:lnTo>
                    <a:pt x="1709" y="2195"/>
                  </a:lnTo>
                  <a:lnTo>
                    <a:pt x="1707" y="2197"/>
                  </a:lnTo>
                  <a:lnTo>
                    <a:pt x="1707" y="2199"/>
                  </a:lnTo>
                  <a:lnTo>
                    <a:pt x="1714" y="2199"/>
                  </a:lnTo>
                  <a:lnTo>
                    <a:pt x="1718" y="2202"/>
                  </a:lnTo>
                  <a:lnTo>
                    <a:pt x="1721" y="2206"/>
                  </a:lnTo>
                  <a:lnTo>
                    <a:pt x="1723" y="2209"/>
                  </a:lnTo>
                  <a:lnTo>
                    <a:pt x="1723" y="2216"/>
                  </a:lnTo>
                  <a:lnTo>
                    <a:pt x="1723" y="2218"/>
                  </a:lnTo>
                  <a:lnTo>
                    <a:pt x="1709" y="2228"/>
                  </a:lnTo>
                  <a:lnTo>
                    <a:pt x="1704" y="2232"/>
                  </a:lnTo>
                  <a:lnTo>
                    <a:pt x="1702" y="2232"/>
                  </a:lnTo>
                  <a:lnTo>
                    <a:pt x="1702" y="2230"/>
                  </a:lnTo>
                  <a:lnTo>
                    <a:pt x="1702" y="2218"/>
                  </a:lnTo>
                  <a:lnTo>
                    <a:pt x="1702" y="2216"/>
                  </a:lnTo>
                  <a:lnTo>
                    <a:pt x="1700" y="2213"/>
                  </a:lnTo>
                  <a:lnTo>
                    <a:pt x="1695" y="2218"/>
                  </a:lnTo>
                  <a:lnTo>
                    <a:pt x="1685" y="2232"/>
                  </a:lnTo>
                  <a:lnTo>
                    <a:pt x="1678" y="2240"/>
                  </a:lnTo>
                  <a:lnTo>
                    <a:pt x="1624" y="2247"/>
                  </a:lnTo>
                  <a:lnTo>
                    <a:pt x="1617" y="2249"/>
                  </a:lnTo>
                  <a:lnTo>
                    <a:pt x="1612" y="2258"/>
                  </a:lnTo>
                  <a:lnTo>
                    <a:pt x="1610" y="2266"/>
                  </a:lnTo>
                  <a:lnTo>
                    <a:pt x="1605" y="2270"/>
                  </a:lnTo>
                  <a:lnTo>
                    <a:pt x="1600" y="2273"/>
                  </a:lnTo>
                  <a:lnTo>
                    <a:pt x="1600" y="2270"/>
                  </a:lnTo>
                  <a:lnTo>
                    <a:pt x="1605" y="2249"/>
                  </a:lnTo>
                  <a:lnTo>
                    <a:pt x="1605" y="2244"/>
                  </a:lnTo>
                  <a:lnTo>
                    <a:pt x="1600" y="2242"/>
                  </a:lnTo>
                  <a:lnTo>
                    <a:pt x="1598" y="2242"/>
                  </a:lnTo>
                  <a:lnTo>
                    <a:pt x="1596" y="2242"/>
                  </a:lnTo>
                  <a:lnTo>
                    <a:pt x="1588" y="2244"/>
                  </a:lnTo>
                  <a:lnTo>
                    <a:pt x="1586" y="2247"/>
                  </a:lnTo>
                  <a:lnTo>
                    <a:pt x="1581" y="2244"/>
                  </a:lnTo>
                  <a:lnTo>
                    <a:pt x="1574" y="2247"/>
                  </a:lnTo>
                  <a:lnTo>
                    <a:pt x="1558" y="2258"/>
                  </a:lnTo>
                  <a:lnTo>
                    <a:pt x="1546" y="2258"/>
                  </a:lnTo>
                  <a:lnTo>
                    <a:pt x="1544" y="2261"/>
                  </a:lnTo>
                  <a:lnTo>
                    <a:pt x="1536" y="2268"/>
                  </a:lnTo>
                  <a:lnTo>
                    <a:pt x="1534" y="2270"/>
                  </a:lnTo>
                  <a:lnTo>
                    <a:pt x="1529" y="2268"/>
                  </a:lnTo>
                  <a:lnTo>
                    <a:pt x="1525" y="2266"/>
                  </a:lnTo>
                  <a:lnTo>
                    <a:pt x="1520" y="2266"/>
                  </a:lnTo>
                  <a:lnTo>
                    <a:pt x="1515" y="2270"/>
                  </a:lnTo>
                  <a:lnTo>
                    <a:pt x="1510" y="2273"/>
                  </a:lnTo>
                  <a:lnTo>
                    <a:pt x="1501" y="2266"/>
                  </a:lnTo>
                  <a:lnTo>
                    <a:pt x="1496" y="2268"/>
                  </a:lnTo>
                  <a:lnTo>
                    <a:pt x="1489" y="2273"/>
                  </a:lnTo>
                  <a:lnTo>
                    <a:pt x="1482" y="2277"/>
                  </a:lnTo>
                  <a:lnTo>
                    <a:pt x="1475" y="2277"/>
                  </a:lnTo>
                  <a:lnTo>
                    <a:pt x="1458" y="2275"/>
                  </a:lnTo>
                  <a:lnTo>
                    <a:pt x="1454" y="2273"/>
                  </a:lnTo>
                  <a:lnTo>
                    <a:pt x="1454" y="2270"/>
                  </a:lnTo>
                  <a:lnTo>
                    <a:pt x="1456" y="2261"/>
                  </a:lnTo>
                  <a:lnTo>
                    <a:pt x="1458" y="2256"/>
                  </a:lnTo>
                  <a:lnTo>
                    <a:pt x="1463" y="2254"/>
                  </a:lnTo>
                  <a:lnTo>
                    <a:pt x="1466" y="2251"/>
                  </a:lnTo>
                  <a:lnTo>
                    <a:pt x="1470" y="2251"/>
                  </a:lnTo>
                  <a:lnTo>
                    <a:pt x="1480" y="2256"/>
                  </a:lnTo>
                  <a:lnTo>
                    <a:pt x="1480" y="2254"/>
                  </a:lnTo>
                  <a:lnTo>
                    <a:pt x="1477" y="2249"/>
                  </a:lnTo>
                  <a:lnTo>
                    <a:pt x="1470" y="2244"/>
                  </a:lnTo>
                  <a:lnTo>
                    <a:pt x="1463" y="2240"/>
                  </a:lnTo>
                  <a:lnTo>
                    <a:pt x="1458" y="2240"/>
                  </a:lnTo>
                  <a:lnTo>
                    <a:pt x="1451" y="2242"/>
                  </a:lnTo>
                  <a:lnTo>
                    <a:pt x="1444" y="2244"/>
                  </a:lnTo>
                  <a:lnTo>
                    <a:pt x="1442" y="2249"/>
                  </a:lnTo>
                  <a:lnTo>
                    <a:pt x="1435" y="2263"/>
                  </a:lnTo>
                  <a:lnTo>
                    <a:pt x="1432" y="2266"/>
                  </a:lnTo>
                  <a:lnTo>
                    <a:pt x="1406" y="2287"/>
                  </a:lnTo>
                  <a:lnTo>
                    <a:pt x="1399" y="2294"/>
                  </a:lnTo>
                  <a:lnTo>
                    <a:pt x="1392" y="2292"/>
                  </a:lnTo>
                  <a:lnTo>
                    <a:pt x="1388" y="2294"/>
                  </a:lnTo>
                  <a:lnTo>
                    <a:pt x="1380" y="2299"/>
                  </a:lnTo>
                  <a:lnTo>
                    <a:pt x="1376" y="2301"/>
                  </a:lnTo>
                  <a:lnTo>
                    <a:pt x="1371" y="2299"/>
                  </a:lnTo>
                  <a:lnTo>
                    <a:pt x="1369" y="2299"/>
                  </a:lnTo>
                  <a:lnTo>
                    <a:pt x="1366" y="2294"/>
                  </a:lnTo>
                  <a:lnTo>
                    <a:pt x="1366" y="2294"/>
                  </a:lnTo>
                  <a:lnTo>
                    <a:pt x="1371" y="2292"/>
                  </a:lnTo>
                  <a:lnTo>
                    <a:pt x="1371" y="2287"/>
                  </a:lnTo>
                  <a:lnTo>
                    <a:pt x="1369" y="2277"/>
                  </a:lnTo>
                  <a:lnTo>
                    <a:pt x="1366" y="2270"/>
                  </a:lnTo>
                  <a:lnTo>
                    <a:pt x="1359" y="2268"/>
                  </a:lnTo>
                  <a:lnTo>
                    <a:pt x="1357" y="2273"/>
                  </a:lnTo>
                  <a:lnTo>
                    <a:pt x="1354" y="2292"/>
                  </a:lnTo>
                  <a:lnTo>
                    <a:pt x="1352" y="2296"/>
                  </a:lnTo>
                  <a:lnTo>
                    <a:pt x="1347" y="2301"/>
                  </a:lnTo>
                  <a:lnTo>
                    <a:pt x="1333" y="2306"/>
                  </a:lnTo>
                  <a:lnTo>
                    <a:pt x="1331" y="2303"/>
                  </a:lnTo>
                  <a:lnTo>
                    <a:pt x="1324" y="2289"/>
                  </a:lnTo>
                  <a:lnTo>
                    <a:pt x="1314" y="2282"/>
                  </a:lnTo>
                  <a:lnTo>
                    <a:pt x="1312" y="2287"/>
                  </a:lnTo>
                  <a:lnTo>
                    <a:pt x="1312" y="2296"/>
                  </a:lnTo>
                  <a:lnTo>
                    <a:pt x="1310" y="2303"/>
                  </a:lnTo>
                  <a:lnTo>
                    <a:pt x="1300" y="2308"/>
                  </a:lnTo>
                  <a:lnTo>
                    <a:pt x="1293" y="2310"/>
                  </a:lnTo>
                  <a:lnTo>
                    <a:pt x="1291" y="2308"/>
                  </a:lnTo>
                  <a:lnTo>
                    <a:pt x="1291" y="2303"/>
                  </a:lnTo>
                  <a:lnTo>
                    <a:pt x="1298" y="2294"/>
                  </a:lnTo>
                  <a:lnTo>
                    <a:pt x="1300" y="2287"/>
                  </a:lnTo>
                  <a:lnTo>
                    <a:pt x="1300" y="2280"/>
                  </a:lnTo>
                  <a:lnTo>
                    <a:pt x="1302" y="2275"/>
                  </a:lnTo>
                  <a:lnTo>
                    <a:pt x="1305" y="2273"/>
                  </a:lnTo>
                  <a:lnTo>
                    <a:pt x="1319" y="2266"/>
                  </a:lnTo>
                  <a:lnTo>
                    <a:pt x="1326" y="2266"/>
                  </a:lnTo>
                  <a:lnTo>
                    <a:pt x="1328" y="2268"/>
                  </a:lnTo>
                  <a:lnTo>
                    <a:pt x="1331" y="2270"/>
                  </a:lnTo>
                  <a:lnTo>
                    <a:pt x="1336" y="2270"/>
                  </a:lnTo>
                  <a:lnTo>
                    <a:pt x="1338" y="2268"/>
                  </a:lnTo>
                  <a:lnTo>
                    <a:pt x="1340" y="2263"/>
                  </a:lnTo>
                  <a:lnTo>
                    <a:pt x="1347" y="2258"/>
                  </a:lnTo>
                  <a:lnTo>
                    <a:pt x="1359" y="2254"/>
                  </a:lnTo>
                  <a:lnTo>
                    <a:pt x="1376" y="2244"/>
                  </a:lnTo>
                  <a:lnTo>
                    <a:pt x="1392" y="2228"/>
                  </a:lnTo>
                  <a:lnTo>
                    <a:pt x="1411" y="2213"/>
                  </a:lnTo>
                  <a:lnTo>
                    <a:pt x="1432" y="2204"/>
                  </a:lnTo>
                  <a:lnTo>
                    <a:pt x="1454" y="2197"/>
                  </a:lnTo>
                  <a:lnTo>
                    <a:pt x="1494" y="2192"/>
                  </a:lnTo>
                  <a:lnTo>
                    <a:pt x="1496" y="2192"/>
                  </a:lnTo>
                  <a:lnTo>
                    <a:pt x="1492" y="2197"/>
                  </a:lnTo>
                  <a:lnTo>
                    <a:pt x="1492" y="2202"/>
                  </a:lnTo>
                  <a:lnTo>
                    <a:pt x="1496" y="2202"/>
                  </a:lnTo>
                  <a:lnTo>
                    <a:pt x="1510" y="2204"/>
                  </a:lnTo>
                  <a:lnTo>
                    <a:pt x="1518" y="2202"/>
                  </a:lnTo>
                  <a:lnTo>
                    <a:pt x="1518" y="2204"/>
                  </a:lnTo>
                  <a:lnTo>
                    <a:pt x="1515" y="2209"/>
                  </a:lnTo>
                  <a:lnTo>
                    <a:pt x="1506" y="2211"/>
                  </a:lnTo>
                  <a:lnTo>
                    <a:pt x="1506" y="2213"/>
                  </a:lnTo>
                  <a:lnTo>
                    <a:pt x="1513" y="2232"/>
                  </a:lnTo>
                  <a:lnTo>
                    <a:pt x="1515" y="2235"/>
                  </a:lnTo>
                  <a:lnTo>
                    <a:pt x="1520" y="2237"/>
                  </a:lnTo>
                  <a:lnTo>
                    <a:pt x="1520" y="2235"/>
                  </a:lnTo>
                  <a:lnTo>
                    <a:pt x="1522" y="2223"/>
                  </a:lnTo>
                  <a:lnTo>
                    <a:pt x="1527" y="2221"/>
                  </a:lnTo>
                  <a:lnTo>
                    <a:pt x="1536" y="2223"/>
                  </a:lnTo>
                  <a:lnTo>
                    <a:pt x="1541" y="2225"/>
                  </a:lnTo>
                  <a:lnTo>
                    <a:pt x="1541" y="2230"/>
                  </a:lnTo>
                  <a:lnTo>
                    <a:pt x="1546" y="2235"/>
                  </a:lnTo>
                  <a:lnTo>
                    <a:pt x="1553" y="2237"/>
                  </a:lnTo>
                  <a:lnTo>
                    <a:pt x="1558" y="2237"/>
                  </a:lnTo>
                  <a:lnTo>
                    <a:pt x="1560" y="2235"/>
                  </a:lnTo>
                  <a:lnTo>
                    <a:pt x="1558" y="2230"/>
                  </a:lnTo>
                  <a:lnTo>
                    <a:pt x="1546" y="2216"/>
                  </a:lnTo>
                  <a:lnTo>
                    <a:pt x="1544" y="2211"/>
                  </a:lnTo>
                  <a:lnTo>
                    <a:pt x="1544" y="2206"/>
                  </a:lnTo>
                  <a:lnTo>
                    <a:pt x="1548" y="2199"/>
                  </a:lnTo>
                  <a:lnTo>
                    <a:pt x="1555" y="2190"/>
                  </a:lnTo>
                  <a:lnTo>
                    <a:pt x="1565" y="2178"/>
                  </a:lnTo>
                  <a:lnTo>
                    <a:pt x="1572" y="2169"/>
                  </a:lnTo>
                  <a:lnTo>
                    <a:pt x="1586" y="2159"/>
                  </a:lnTo>
                  <a:lnTo>
                    <a:pt x="1596" y="2157"/>
                  </a:lnTo>
                  <a:lnTo>
                    <a:pt x="1619" y="2143"/>
                  </a:lnTo>
                  <a:lnTo>
                    <a:pt x="1662" y="2135"/>
                  </a:lnTo>
                  <a:lnTo>
                    <a:pt x="1674" y="2126"/>
                  </a:lnTo>
                  <a:lnTo>
                    <a:pt x="1688" y="2117"/>
                  </a:lnTo>
                  <a:lnTo>
                    <a:pt x="1695" y="2114"/>
                  </a:lnTo>
                  <a:lnTo>
                    <a:pt x="1692" y="2119"/>
                  </a:lnTo>
                  <a:lnTo>
                    <a:pt x="1695" y="2124"/>
                  </a:lnTo>
                  <a:lnTo>
                    <a:pt x="1702" y="2128"/>
                  </a:lnTo>
                  <a:lnTo>
                    <a:pt x="1707" y="2131"/>
                  </a:lnTo>
                  <a:lnTo>
                    <a:pt x="1709" y="2131"/>
                  </a:lnTo>
                  <a:lnTo>
                    <a:pt x="1711" y="2126"/>
                  </a:lnTo>
                  <a:lnTo>
                    <a:pt x="1711" y="2117"/>
                  </a:lnTo>
                  <a:lnTo>
                    <a:pt x="1714" y="2109"/>
                  </a:lnTo>
                  <a:lnTo>
                    <a:pt x="1716" y="2102"/>
                  </a:lnTo>
                  <a:lnTo>
                    <a:pt x="1718" y="2098"/>
                  </a:lnTo>
                  <a:lnTo>
                    <a:pt x="1726" y="2088"/>
                  </a:lnTo>
                  <a:lnTo>
                    <a:pt x="1737" y="2079"/>
                  </a:lnTo>
                  <a:lnTo>
                    <a:pt x="1752" y="2067"/>
                  </a:lnTo>
                  <a:lnTo>
                    <a:pt x="1761" y="2062"/>
                  </a:lnTo>
                  <a:lnTo>
                    <a:pt x="1768" y="2060"/>
                  </a:lnTo>
                  <a:lnTo>
                    <a:pt x="1775" y="2055"/>
                  </a:lnTo>
                  <a:lnTo>
                    <a:pt x="1789" y="2043"/>
                  </a:lnTo>
                  <a:lnTo>
                    <a:pt x="1794" y="2043"/>
                  </a:lnTo>
                  <a:lnTo>
                    <a:pt x="1804" y="2041"/>
                  </a:lnTo>
                  <a:lnTo>
                    <a:pt x="1806" y="2043"/>
                  </a:lnTo>
                  <a:lnTo>
                    <a:pt x="1806" y="2048"/>
                  </a:lnTo>
                  <a:lnTo>
                    <a:pt x="1808" y="2050"/>
                  </a:lnTo>
                  <a:lnTo>
                    <a:pt x="1815" y="2053"/>
                  </a:lnTo>
                  <a:lnTo>
                    <a:pt x="1822" y="2050"/>
                  </a:lnTo>
                  <a:lnTo>
                    <a:pt x="1822" y="2050"/>
                  </a:lnTo>
                  <a:lnTo>
                    <a:pt x="1818" y="2048"/>
                  </a:lnTo>
                  <a:lnTo>
                    <a:pt x="1815" y="2046"/>
                  </a:lnTo>
                  <a:lnTo>
                    <a:pt x="1813" y="2036"/>
                  </a:lnTo>
                  <a:lnTo>
                    <a:pt x="1808" y="2029"/>
                  </a:lnTo>
                  <a:lnTo>
                    <a:pt x="1808" y="2024"/>
                  </a:lnTo>
                  <a:lnTo>
                    <a:pt x="1813" y="2015"/>
                  </a:lnTo>
                  <a:lnTo>
                    <a:pt x="1820" y="1996"/>
                  </a:lnTo>
                  <a:lnTo>
                    <a:pt x="1827" y="1975"/>
                  </a:lnTo>
                  <a:lnTo>
                    <a:pt x="1832" y="1963"/>
                  </a:lnTo>
                  <a:lnTo>
                    <a:pt x="1841" y="1960"/>
                  </a:lnTo>
                  <a:lnTo>
                    <a:pt x="1860" y="1960"/>
                  </a:lnTo>
                  <a:lnTo>
                    <a:pt x="1851" y="1953"/>
                  </a:lnTo>
                  <a:lnTo>
                    <a:pt x="1848" y="1951"/>
                  </a:lnTo>
                  <a:lnTo>
                    <a:pt x="1841" y="1946"/>
                  </a:lnTo>
                  <a:lnTo>
                    <a:pt x="1841" y="1932"/>
                  </a:lnTo>
                  <a:lnTo>
                    <a:pt x="1844" y="1923"/>
                  </a:lnTo>
                  <a:lnTo>
                    <a:pt x="1851" y="1913"/>
                  </a:lnTo>
                  <a:lnTo>
                    <a:pt x="1872" y="1897"/>
                  </a:lnTo>
                  <a:lnTo>
                    <a:pt x="1891" y="1887"/>
                  </a:lnTo>
                  <a:lnTo>
                    <a:pt x="1891" y="1885"/>
                  </a:lnTo>
                  <a:lnTo>
                    <a:pt x="1889" y="1882"/>
                  </a:lnTo>
                  <a:lnTo>
                    <a:pt x="1903" y="1856"/>
                  </a:lnTo>
                  <a:lnTo>
                    <a:pt x="1915" y="1835"/>
                  </a:lnTo>
                  <a:lnTo>
                    <a:pt x="1900" y="1852"/>
                  </a:lnTo>
                  <a:lnTo>
                    <a:pt x="1884" y="1866"/>
                  </a:lnTo>
                  <a:lnTo>
                    <a:pt x="1841" y="1875"/>
                  </a:lnTo>
                  <a:lnTo>
                    <a:pt x="1813" y="1885"/>
                  </a:lnTo>
                  <a:lnTo>
                    <a:pt x="1801" y="1887"/>
                  </a:lnTo>
                  <a:lnTo>
                    <a:pt x="1794" y="1880"/>
                  </a:lnTo>
                  <a:lnTo>
                    <a:pt x="1789" y="1866"/>
                  </a:lnTo>
                  <a:lnTo>
                    <a:pt x="1787" y="1859"/>
                  </a:lnTo>
                  <a:lnTo>
                    <a:pt x="1785" y="1849"/>
                  </a:lnTo>
                  <a:lnTo>
                    <a:pt x="1789" y="1838"/>
                  </a:lnTo>
                  <a:lnTo>
                    <a:pt x="1794" y="1828"/>
                  </a:lnTo>
                  <a:lnTo>
                    <a:pt x="1804" y="1830"/>
                  </a:lnTo>
                  <a:lnTo>
                    <a:pt x="1811" y="1835"/>
                  </a:lnTo>
                  <a:lnTo>
                    <a:pt x="1820" y="1838"/>
                  </a:lnTo>
                  <a:lnTo>
                    <a:pt x="1811" y="1828"/>
                  </a:lnTo>
                  <a:lnTo>
                    <a:pt x="1799" y="1816"/>
                  </a:lnTo>
                  <a:lnTo>
                    <a:pt x="1792" y="1819"/>
                  </a:lnTo>
                  <a:lnTo>
                    <a:pt x="1782" y="1828"/>
                  </a:lnTo>
                  <a:lnTo>
                    <a:pt x="1775" y="1835"/>
                  </a:lnTo>
                  <a:lnTo>
                    <a:pt x="1768" y="1830"/>
                  </a:lnTo>
                  <a:lnTo>
                    <a:pt x="1766" y="1826"/>
                  </a:lnTo>
                  <a:lnTo>
                    <a:pt x="1766" y="1838"/>
                  </a:lnTo>
                  <a:lnTo>
                    <a:pt x="1759" y="1852"/>
                  </a:lnTo>
                  <a:lnTo>
                    <a:pt x="1754" y="1861"/>
                  </a:lnTo>
                  <a:lnTo>
                    <a:pt x="1756" y="1890"/>
                  </a:lnTo>
                  <a:lnTo>
                    <a:pt x="1752" y="1901"/>
                  </a:lnTo>
                  <a:lnTo>
                    <a:pt x="1740" y="1904"/>
                  </a:lnTo>
                  <a:lnTo>
                    <a:pt x="1730" y="1892"/>
                  </a:lnTo>
                  <a:lnTo>
                    <a:pt x="1718" y="1854"/>
                  </a:lnTo>
                  <a:lnTo>
                    <a:pt x="1714" y="1842"/>
                  </a:lnTo>
                  <a:lnTo>
                    <a:pt x="1702" y="1821"/>
                  </a:lnTo>
                  <a:lnTo>
                    <a:pt x="1697" y="1823"/>
                  </a:lnTo>
                  <a:lnTo>
                    <a:pt x="1688" y="1830"/>
                  </a:lnTo>
                  <a:lnTo>
                    <a:pt x="1681" y="1830"/>
                  </a:lnTo>
                  <a:lnTo>
                    <a:pt x="1666" y="1814"/>
                  </a:lnTo>
                  <a:lnTo>
                    <a:pt x="1662" y="1804"/>
                  </a:lnTo>
                  <a:lnTo>
                    <a:pt x="1657" y="1790"/>
                  </a:lnTo>
                  <a:lnTo>
                    <a:pt x="1645" y="1795"/>
                  </a:lnTo>
                  <a:lnTo>
                    <a:pt x="1633" y="1800"/>
                  </a:lnTo>
                  <a:lnTo>
                    <a:pt x="1619" y="1807"/>
                  </a:lnTo>
                  <a:lnTo>
                    <a:pt x="1612" y="1807"/>
                  </a:lnTo>
                  <a:lnTo>
                    <a:pt x="1588" y="1812"/>
                  </a:lnTo>
                  <a:lnTo>
                    <a:pt x="1586" y="1809"/>
                  </a:lnTo>
                  <a:lnTo>
                    <a:pt x="1581" y="1814"/>
                  </a:lnTo>
                  <a:lnTo>
                    <a:pt x="1577" y="1816"/>
                  </a:lnTo>
                  <a:lnTo>
                    <a:pt x="1572" y="1826"/>
                  </a:lnTo>
                  <a:lnTo>
                    <a:pt x="1544" y="1826"/>
                  </a:lnTo>
                  <a:lnTo>
                    <a:pt x="1515" y="1816"/>
                  </a:lnTo>
                  <a:lnTo>
                    <a:pt x="1527" y="1812"/>
                  </a:lnTo>
                  <a:lnTo>
                    <a:pt x="1539" y="1812"/>
                  </a:lnTo>
                  <a:lnTo>
                    <a:pt x="1551" y="1802"/>
                  </a:lnTo>
                  <a:lnTo>
                    <a:pt x="1551" y="1788"/>
                  </a:lnTo>
                  <a:lnTo>
                    <a:pt x="1553" y="1778"/>
                  </a:lnTo>
                  <a:lnTo>
                    <a:pt x="1555" y="1771"/>
                  </a:lnTo>
                  <a:lnTo>
                    <a:pt x="1567" y="1760"/>
                  </a:lnTo>
                  <a:lnTo>
                    <a:pt x="1558" y="1757"/>
                  </a:lnTo>
                  <a:lnTo>
                    <a:pt x="1548" y="1760"/>
                  </a:lnTo>
                  <a:lnTo>
                    <a:pt x="1546" y="1748"/>
                  </a:lnTo>
                  <a:lnTo>
                    <a:pt x="1548" y="1729"/>
                  </a:lnTo>
                  <a:lnTo>
                    <a:pt x="1558" y="1719"/>
                  </a:lnTo>
                  <a:lnTo>
                    <a:pt x="1562" y="1712"/>
                  </a:lnTo>
                  <a:lnTo>
                    <a:pt x="1570" y="1700"/>
                  </a:lnTo>
                  <a:lnTo>
                    <a:pt x="1572" y="1691"/>
                  </a:lnTo>
                  <a:lnTo>
                    <a:pt x="1570" y="1672"/>
                  </a:lnTo>
                  <a:lnTo>
                    <a:pt x="1565" y="1629"/>
                  </a:lnTo>
                  <a:lnTo>
                    <a:pt x="1565" y="1601"/>
                  </a:lnTo>
                  <a:lnTo>
                    <a:pt x="1555" y="1582"/>
                  </a:lnTo>
                  <a:lnTo>
                    <a:pt x="1572" y="1561"/>
                  </a:lnTo>
                  <a:lnTo>
                    <a:pt x="1586" y="1542"/>
                  </a:lnTo>
                  <a:lnTo>
                    <a:pt x="1603" y="1535"/>
                  </a:lnTo>
                  <a:lnTo>
                    <a:pt x="1603" y="1533"/>
                  </a:lnTo>
                  <a:lnTo>
                    <a:pt x="1596" y="1533"/>
                  </a:lnTo>
                  <a:lnTo>
                    <a:pt x="1588" y="1533"/>
                  </a:lnTo>
                  <a:lnTo>
                    <a:pt x="1584" y="1537"/>
                  </a:lnTo>
                  <a:lnTo>
                    <a:pt x="1577" y="1542"/>
                  </a:lnTo>
                  <a:lnTo>
                    <a:pt x="1555" y="1566"/>
                  </a:lnTo>
                  <a:lnTo>
                    <a:pt x="1544" y="1577"/>
                  </a:lnTo>
                  <a:lnTo>
                    <a:pt x="1536" y="1580"/>
                  </a:lnTo>
                  <a:lnTo>
                    <a:pt x="1544" y="1587"/>
                  </a:lnTo>
                  <a:lnTo>
                    <a:pt x="1546" y="1592"/>
                  </a:lnTo>
                  <a:lnTo>
                    <a:pt x="1544" y="1603"/>
                  </a:lnTo>
                  <a:lnTo>
                    <a:pt x="1539" y="1615"/>
                  </a:lnTo>
                  <a:lnTo>
                    <a:pt x="1534" y="1620"/>
                  </a:lnTo>
                  <a:lnTo>
                    <a:pt x="1522" y="1618"/>
                  </a:lnTo>
                  <a:lnTo>
                    <a:pt x="1510" y="1625"/>
                  </a:lnTo>
                  <a:lnTo>
                    <a:pt x="1484" y="1629"/>
                  </a:lnTo>
                  <a:lnTo>
                    <a:pt x="1449" y="1627"/>
                  </a:lnTo>
                  <a:lnTo>
                    <a:pt x="1435" y="1620"/>
                  </a:lnTo>
                  <a:lnTo>
                    <a:pt x="1421" y="1603"/>
                  </a:lnTo>
                  <a:lnTo>
                    <a:pt x="1423" y="1596"/>
                  </a:lnTo>
                  <a:lnTo>
                    <a:pt x="1425" y="1592"/>
                  </a:lnTo>
                  <a:lnTo>
                    <a:pt x="1409" y="1563"/>
                  </a:lnTo>
                  <a:lnTo>
                    <a:pt x="1402" y="1537"/>
                  </a:lnTo>
                  <a:lnTo>
                    <a:pt x="1392" y="1535"/>
                  </a:lnTo>
                  <a:lnTo>
                    <a:pt x="1385" y="1525"/>
                  </a:lnTo>
                  <a:lnTo>
                    <a:pt x="1378" y="1514"/>
                  </a:lnTo>
                  <a:lnTo>
                    <a:pt x="1380" y="1507"/>
                  </a:lnTo>
                  <a:lnTo>
                    <a:pt x="1385" y="1502"/>
                  </a:lnTo>
                  <a:lnTo>
                    <a:pt x="1378" y="1497"/>
                  </a:lnTo>
                  <a:lnTo>
                    <a:pt x="1371" y="1495"/>
                  </a:lnTo>
                  <a:lnTo>
                    <a:pt x="1364" y="1490"/>
                  </a:lnTo>
                  <a:lnTo>
                    <a:pt x="1395" y="1469"/>
                  </a:lnTo>
                  <a:lnTo>
                    <a:pt x="1409" y="1452"/>
                  </a:lnTo>
                  <a:lnTo>
                    <a:pt x="1416" y="1452"/>
                  </a:lnTo>
                  <a:lnTo>
                    <a:pt x="1423" y="1457"/>
                  </a:lnTo>
                  <a:lnTo>
                    <a:pt x="1432" y="1469"/>
                  </a:lnTo>
                  <a:lnTo>
                    <a:pt x="1442" y="1473"/>
                  </a:lnTo>
                  <a:lnTo>
                    <a:pt x="1444" y="1478"/>
                  </a:lnTo>
                  <a:lnTo>
                    <a:pt x="1444" y="1488"/>
                  </a:lnTo>
                  <a:lnTo>
                    <a:pt x="1437" y="1497"/>
                  </a:lnTo>
                  <a:lnTo>
                    <a:pt x="1432" y="1502"/>
                  </a:lnTo>
                  <a:lnTo>
                    <a:pt x="1437" y="1502"/>
                  </a:lnTo>
                  <a:lnTo>
                    <a:pt x="1454" y="1495"/>
                  </a:lnTo>
                  <a:lnTo>
                    <a:pt x="1466" y="1485"/>
                  </a:lnTo>
                  <a:lnTo>
                    <a:pt x="1468" y="1488"/>
                  </a:lnTo>
                  <a:lnTo>
                    <a:pt x="1470" y="1490"/>
                  </a:lnTo>
                  <a:lnTo>
                    <a:pt x="1473" y="1502"/>
                  </a:lnTo>
                  <a:lnTo>
                    <a:pt x="1477" y="1516"/>
                  </a:lnTo>
                  <a:lnTo>
                    <a:pt x="1494" y="1509"/>
                  </a:lnTo>
                  <a:lnTo>
                    <a:pt x="1503" y="1497"/>
                  </a:lnTo>
                  <a:lnTo>
                    <a:pt x="1499" y="1490"/>
                  </a:lnTo>
                  <a:lnTo>
                    <a:pt x="1494" y="1485"/>
                  </a:lnTo>
                  <a:lnTo>
                    <a:pt x="1475" y="1476"/>
                  </a:lnTo>
                  <a:lnTo>
                    <a:pt x="1480" y="1473"/>
                  </a:lnTo>
                  <a:lnTo>
                    <a:pt x="1494" y="1476"/>
                  </a:lnTo>
                  <a:lnTo>
                    <a:pt x="1499" y="1473"/>
                  </a:lnTo>
                  <a:lnTo>
                    <a:pt x="1494" y="1469"/>
                  </a:lnTo>
                  <a:lnTo>
                    <a:pt x="1489" y="1462"/>
                  </a:lnTo>
                  <a:lnTo>
                    <a:pt x="1470" y="1471"/>
                  </a:lnTo>
                  <a:lnTo>
                    <a:pt x="1440" y="1462"/>
                  </a:lnTo>
                  <a:lnTo>
                    <a:pt x="1421" y="1447"/>
                  </a:lnTo>
                  <a:lnTo>
                    <a:pt x="1399" y="1443"/>
                  </a:lnTo>
                  <a:lnTo>
                    <a:pt x="1395" y="1440"/>
                  </a:lnTo>
                  <a:lnTo>
                    <a:pt x="1392" y="1436"/>
                  </a:lnTo>
                  <a:lnTo>
                    <a:pt x="1409" y="1428"/>
                  </a:lnTo>
                  <a:lnTo>
                    <a:pt x="1418" y="1424"/>
                  </a:lnTo>
                  <a:lnTo>
                    <a:pt x="1421" y="1421"/>
                  </a:lnTo>
                  <a:lnTo>
                    <a:pt x="1416" y="1419"/>
                  </a:lnTo>
                  <a:lnTo>
                    <a:pt x="1404" y="1419"/>
                  </a:lnTo>
                  <a:lnTo>
                    <a:pt x="1402" y="1412"/>
                  </a:lnTo>
                  <a:lnTo>
                    <a:pt x="1406" y="1405"/>
                  </a:lnTo>
                  <a:lnTo>
                    <a:pt x="1404" y="1405"/>
                  </a:lnTo>
                  <a:lnTo>
                    <a:pt x="1399" y="1407"/>
                  </a:lnTo>
                  <a:lnTo>
                    <a:pt x="1395" y="1405"/>
                  </a:lnTo>
                  <a:lnTo>
                    <a:pt x="1390" y="1400"/>
                  </a:lnTo>
                  <a:lnTo>
                    <a:pt x="1395" y="1395"/>
                  </a:lnTo>
                  <a:lnTo>
                    <a:pt x="1402" y="1391"/>
                  </a:lnTo>
                  <a:lnTo>
                    <a:pt x="1399" y="1391"/>
                  </a:lnTo>
                  <a:lnTo>
                    <a:pt x="1395" y="1391"/>
                  </a:lnTo>
                  <a:lnTo>
                    <a:pt x="1388" y="1395"/>
                  </a:lnTo>
                  <a:lnTo>
                    <a:pt x="1388" y="1402"/>
                  </a:lnTo>
                  <a:lnTo>
                    <a:pt x="1385" y="1412"/>
                  </a:lnTo>
                  <a:lnTo>
                    <a:pt x="1378" y="1410"/>
                  </a:lnTo>
                  <a:lnTo>
                    <a:pt x="1373" y="1407"/>
                  </a:lnTo>
                  <a:lnTo>
                    <a:pt x="1371" y="1398"/>
                  </a:lnTo>
                  <a:lnTo>
                    <a:pt x="1371" y="1379"/>
                  </a:lnTo>
                  <a:lnTo>
                    <a:pt x="1362" y="1369"/>
                  </a:lnTo>
                  <a:lnTo>
                    <a:pt x="1362" y="1360"/>
                  </a:lnTo>
                  <a:lnTo>
                    <a:pt x="1373" y="1348"/>
                  </a:lnTo>
                  <a:lnTo>
                    <a:pt x="1371" y="1341"/>
                  </a:lnTo>
                  <a:lnTo>
                    <a:pt x="1364" y="1336"/>
                  </a:lnTo>
                  <a:lnTo>
                    <a:pt x="1354" y="1341"/>
                  </a:lnTo>
                  <a:lnTo>
                    <a:pt x="1352" y="1334"/>
                  </a:lnTo>
                  <a:lnTo>
                    <a:pt x="1352" y="1327"/>
                  </a:lnTo>
                  <a:lnTo>
                    <a:pt x="1354" y="1320"/>
                  </a:lnTo>
                  <a:lnTo>
                    <a:pt x="1357" y="1320"/>
                  </a:lnTo>
                  <a:lnTo>
                    <a:pt x="1359" y="1322"/>
                  </a:lnTo>
                  <a:lnTo>
                    <a:pt x="1378" y="1322"/>
                  </a:lnTo>
                  <a:lnTo>
                    <a:pt x="1380" y="1320"/>
                  </a:lnTo>
                  <a:lnTo>
                    <a:pt x="1369" y="1308"/>
                  </a:lnTo>
                  <a:lnTo>
                    <a:pt x="1366" y="1301"/>
                  </a:lnTo>
                  <a:lnTo>
                    <a:pt x="1373" y="1296"/>
                  </a:lnTo>
                  <a:lnTo>
                    <a:pt x="1385" y="1301"/>
                  </a:lnTo>
                  <a:lnTo>
                    <a:pt x="1402" y="1301"/>
                  </a:lnTo>
                  <a:lnTo>
                    <a:pt x="1397" y="1289"/>
                  </a:lnTo>
                  <a:lnTo>
                    <a:pt x="1397" y="1284"/>
                  </a:lnTo>
                  <a:lnTo>
                    <a:pt x="1399" y="1277"/>
                  </a:lnTo>
                  <a:lnTo>
                    <a:pt x="1404" y="1265"/>
                  </a:lnTo>
                  <a:lnTo>
                    <a:pt x="1430" y="1242"/>
                  </a:lnTo>
                  <a:lnTo>
                    <a:pt x="1454" y="1223"/>
                  </a:lnTo>
                  <a:lnTo>
                    <a:pt x="1461" y="1218"/>
                  </a:lnTo>
                  <a:lnTo>
                    <a:pt x="1468" y="1218"/>
                  </a:lnTo>
                  <a:lnTo>
                    <a:pt x="1475" y="1223"/>
                  </a:lnTo>
                  <a:lnTo>
                    <a:pt x="1482" y="1230"/>
                  </a:lnTo>
                  <a:lnTo>
                    <a:pt x="1482" y="1227"/>
                  </a:lnTo>
                  <a:lnTo>
                    <a:pt x="1482" y="1225"/>
                  </a:lnTo>
                  <a:lnTo>
                    <a:pt x="1482" y="1213"/>
                  </a:lnTo>
                  <a:lnTo>
                    <a:pt x="1492" y="1213"/>
                  </a:lnTo>
                  <a:lnTo>
                    <a:pt x="1501" y="1204"/>
                  </a:lnTo>
                  <a:lnTo>
                    <a:pt x="1503" y="1201"/>
                  </a:lnTo>
                  <a:lnTo>
                    <a:pt x="1494" y="1204"/>
                  </a:lnTo>
                  <a:lnTo>
                    <a:pt x="1487" y="1209"/>
                  </a:lnTo>
                  <a:lnTo>
                    <a:pt x="1487" y="1201"/>
                  </a:lnTo>
                  <a:lnTo>
                    <a:pt x="1489" y="1183"/>
                  </a:lnTo>
                  <a:lnTo>
                    <a:pt x="1499" y="1168"/>
                  </a:lnTo>
                  <a:lnTo>
                    <a:pt x="1501" y="1161"/>
                  </a:lnTo>
                  <a:lnTo>
                    <a:pt x="1510" y="1154"/>
                  </a:lnTo>
                  <a:lnTo>
                    <a:pt x="1527" y="1157"/>
                  </a:lnTo>
                  <a:lnTo>
                    <a:pt x="1529" y="1159"/>
                  </a:lnTo>
                  <a:lnTo>
                    <a:pt x="1532" y="1157"/>
                  </a:lnTo>
                  <a:lnTo>
                    <a:pt x="1525" y="1142"/>
                  </a:lnTo>
                  <a:lnTo>
                    <a:pt x="1529" y="1135"/>
                  </a:lnTo>
                  <a:lnTo>
                    <a:pt x="1534" y="1133"/>
                  </a:lnTo>
                  <a:lnTo>
                    <a:pt x="1555" y="1131"/>
                  </a:lnTo>
                  <a:lnTo>
                    <a:pt x="1567" y="1135"/>
                  </a:lnTo>
                  <a:lnTo>
                    <a:pt x="1577" y="1147"/>
                  </a:lnTo>
                  <a:lnTo>
                    <a:pt x="1581" y="1159"/>
                  </a:lnTo>
                  <a:lnTo>
                    <a:pt x="1579" y="1164"/>
                  </a:lnTo>
                  <a:lnTo>
                    <a:pt x="1577" y="1166"/>
                  </a:lnTo>
                  <a:lnTo>
                    <a:pt x="1572" y="1168"/>
                  </a:lnTo>
                  <a:lnTo>
                    <a:pt x="1570" y="1171"/>
                  </a:lnTo>
                  <a:lnTo>
                    <a:pt x="1570" y="1173"/>
                  </a:lnTo>
                  <a:lnTo>
                    <a:pt x="1577" y="1168"/>
                  </a:lnTo>
                  <a:lnTo>
                    <a:pt x="1588" y="1164"/>
                  </a:lnTo>
                  <a:lnTo>
                    <a:pt x="1593" y="1168"/>
                  </a:lnTo>
                  <a:lnTo>
                    <a:pt x="1596" y="1175"/>
                  </a:lnTo>
                  <a:lnTo>
                    <a:pt x="1600" y="1175"/>
                  </a:lnTo>
                  <a:lnTo>
                    <a:pt x="1617" y="1175"/>
                  </a:lnTo>
                  <a:lnTo>
                    <a:pt x="1626" y="1173"/>
                  </a:lnTo>
                  <a:lnTo>
                    <a:pt x="1638" y="1161"/>
                  </a:lnTo>
                  <a:lnTo>
                    <a:pt x="1652" y="1157"/>
                  </a:lnTo>
                  <a:lnTo>
                    <a:pt x="1676" y="1135"/>
                  </a:lnTo>
                  <a:lnTo>
                    <a:pt x="1683" y="1123"/>
                  </a:lnTo>
                  <a:lnTo>
                    <a:pt x="1690" y="1123"/>
                  </a:lnTo>
                  <a:lnTo>
                    <a:pt x="1695" y="1126"/>
                  </a:lnTo>
                  <a:lnTo>
                    <a:pt x="1697" y="1138"/>
                  </a:lnTo>
                  <a:lnTo>
                    <a:pt x="1702" y="1140"/>
                  </a:lnTo>
                  <a:lnTo>
                    <a:pt x="1733" y="1147"/>
                  </a:lnTo>
                  <a:lnTo>
                    <a:pt x="1749" y="1145"/>
                  </a:lnTo>
                  <a:lnTo>
                    <a:pt x="1761" y="1140"/>
                  </a:lnTo>
                  <a:lnTo>
                    <a:pt x="1775" y="1128"/>
                  </a:lnTo>
                  <a:lnTo>
                    <a:pt x="1785" y="1119"/>
                  </a:lnTo>
                  <a:lnTo>
                    <a:pt x="1792" y="1107"/>
                  </a:lnTo>
                  <a:lnTo>
                    <a:pt x="1792" y="1088"/>
                  </a:lnTo>
                  <a:lnTo>
                    <a:pt x="1792" y="1074"/>
                  </a:lnTo>
                  <a:lnTo>
                    <a:pt x="1794" y="1041"/>
                  </a:lnTo>
                  <a:lnTo>
                    <a:pt x="1785" y="1017"/>
                  </a:lnTo>
                  <a:lnTo>
                    <a:pt x="1775" y="1008"/>
                  </a:lnTo>
                  <a:lnTo>
                    <a:pt x="1768" y="1005"/>
                  </a:lnTo>
                  <a:lnTo>
                    <a:pt x="1775" y="993"/>
                  </a:lnTo>
                  <a:lnTo>
                    <a:pt x="1789" y="998"/>
                  </a:lnTo>
                  <a:lnTo>
                    <a:pt x="1799" y="998"/>
                  </a:lnTo>
                  <a:lnTo>
                    <a:pt x="1808" y="993"/>
                  </a:lnTo>
                  <a:lnTo>
                    <a:pt x="1813" y="989"/>
                  </a:lnTo>
                  <a:lnTo>
                    <a:pt x="1818" y="979"/>
                  </a:lnTo>
                  <a:lnTo>
                    <a:pt x="1820" y="970"/>
                  </a:lnTo>
                  <a:lnTo>
                    <a:pt x="1820" y="963"/>
                  </a:lnTo>
                  <a:lnTo>
                    <a:pt x="1815" y="956"/>
                  </a:lnTo>
                  <a:lnTo>
                    <a:pt x="1811" y="944"/>
                  </a:lnTo>
                  <a:lnTo>
                    <a:pt x="1808" y="939"/>
                  </a:lnTo>
                  <a:lnTo>
                    <a:pt x="1806" y="939"/>
                  </a:lnTo>
                  <a:lnTo>
                    <a:pt x="1782" y="953"/>
                  </a:lnTo>
                  <a:lnTo>
                    <a:pt x="1773" y="951"/>
                  </a:lnTo>
                  <a:lnTo>
                    <a:pt x="1766" y="946"/>
                  </a:lnTo>
                  <a:lnTo>
                    <a:pt x="1756" y="956"/>
                  </a:lnTo>
                  <a:lnTo>
                    <a:pt x="1735" y="960"/>
                  </a:lnTo>
                  <a:lnTo>
                    <a:pt x="1721" y="967"/>
                  </a:lnTo>
                  <a:lnTo>
                    <a:pt x="1697" y="986"/>
                  </a:lnTo>
                  <a:lnTo>
                    <a:pt x="1690" y="996"/>
                  </a:lnTo>
                  <a:lnTo>
                    <a:pt x="1683" y="993"/>
                  </a:lnTo>
                  <a:lnTo>
                    <a:pt x="1683" y="972"/>
                  </a:lnTo>
                  <a:lnTo>
                    <a:pt x="1669" y="946"/>
                  </a:lnTo>
                  <a:lnTo>
                    <a:pt x="1662" y="951"/>
                  </a:lnTo>
                  <a:lnTo>
                    <a:pt x="1662" y="958"/>
                  </a:lnTo>
                  <a:lnTo>
                    <a:pt x="1666" y="965"/>
                  </a:lnTo>
                  <a:lnTo>
                    <a:pt x="1674" y="967"/>
                  </a:lnTo>
                  <a:lnTo>
                    <a:pt x="1669" y="972"/>
                  </a:lnTo>
                  <a:lnTo>
                    <a:pt x="1664" y="982"/>
                  </a:lnTo>
                  <a:lnTo>
                    <a:pt x="1657" y="972"/>
                  </a:lnTo>
                  <a:lnTo>
                    <a:pt x="1648" y="956"/>
                  </a:lnTo>
                  <a:lnTo>
                    <a:pt x="1633" y="946"/>
                  </a:lnTo>
                  <a:lnTo>
                    <a:pt x="1598" y="937"/>
                  </a:lnTo>
                  <a:lnTo>
                    <a:pt x="1570" y="941"/>
                  </a:lnTo>
                  <a:lnTo>
                    <a:pt x="1570" y="939"/>
                  </a:lnTo>
                  <a:lnTo>
                    <a:pt x="1567" y="937"/>
                  </a:lnTo>
                  <a:lnTo>
                    <a:pt x="1562" y="939"/>
                  </a:lnTo>
                  <a:lnTo>
                    <a:pt x="1558" y="941"/>
                  </a:lnTo>
                  <a:lnTo>
                    <a:pt x="1555" y="944"/>
                  </a:lnTo>
                  <a:lnTo>
                    <a:pt x="1551" y="944"/>
                  </a:lnTo>
                  <a:lnTo>
                    <a:pt x="1541" y="939"/>
                  </a:lnTo>
                  <a:lnTo>
                    <a:pt x="1525" y="927"/>
                  </a:lnTo>
                  <a:lnTo>
                    <a:pt x="1484" y="904"/>
                  </a:lnTo>
                  <a:lnTo>
                    <a:pt x="1475" y="894"/>
                  </a:lnTo>
                  <a:lnTo>
                    <a:pt x="1468" y="878"/>
                  </a:lnTo>
                  <a:lnTo>
                    <a:pt x="1473" y="866"/>
                  </a:lnTo>
                  <a:lnTo>
                    <a:pt x="1477" y="863"/>
                  </a:lnTo>
                  <a:lnTo>
                    <a:pt x="1482" y="849"/>
                  </a:lnTo>
                  <a:lnTo>
                    <a:pt x="1475" y="842"/>
                  </a:lnTo>
                  <a:lnTo>
                    <a:pt x="1463" y="816"/>
                  </a:lnTo>
                  <a:lnTo>
                    <a:pt x="1461" y="807"/>
                  </a:lnTo>
                  <a:lnTo>
                    <a:pt x="1463" y="807"/>
                  </a:lnTo>
                  <a:lnTo>
                    <a:pt x="1466" y="809"/>
                  </a:lnTo>
                  <a:lnTo>
                    <a:pt x="1470" y="811"/>
                  </a:lnTo>
                  <a:lnTo>
                    <a:pt x="1484" y="814"/>
                  </a:lnTo>
                  <a:lnTo>
                    <a:pt x="1494" y="802"/>
                  </a:lnTo>
                  <a:lnTo>
                    <a:pt x="1506" y="802"/>
                  </a:lnTo>
                  <a:lnTo>
                    <a:pt x="1515" y="807"/>
                  </a:lnTo>
                  <a:lnTo>
                    <a:pt x="1513" y="802"/>
                  </a:lnTo>
                  <a:lnTo>
                    <a:pt x="1513" y="797"/>
                  </a:lnTo>
                  <a:lnTo>
                    <a:pt x="1489" y="783"/>
                  </a:lnTo>
                  <a:lnTo>
                    <a:pt x="1484" y="785"/>
                  </a:lnTo>
                  <a:lnTo>
                    <a:pt x="1444" y="759"/>
                  </a:lnTo>
                  <a:lnTo>
                    <a:pt x="1416" y="726"/>
                  </a:lnTo>
                  <a:lnTo>
                    <a:pt x="1414" y="721"/>
                  </a:lnTo>
                  <a:lnTo>
                    <a:pt x="1414" y="712"/>
                  </a:lnTo>
                  <a:lnTo>
                    <a:pt x="1423" y="703"/>
                  </a:lnTo>
                  <a:lnTo>
                    <a:pt x="1428" y="700"/>
                  </a:lnTo>
                  <a:lnTo>
                    <a:pt x="1428" y="705"/>
                  </a:lnTo>
                  <a:lnTo>
                    <a:pt x="1425" y="712"/>
                  </a:lnTo>
                  <a:lnTo>
                    <a:pt x="1449" y="707"/>
                  </a:lnTo>
                  <a:lnTo>
                    <a:pt x="1466" y="695"/>
                  </a:lnTo>
                  <a:lnTo>
                    <a:pt x="1484" y="698"/>
                  </a:lnTo>
                  <a:lnTo>
                    <a:pt x="1492" y="695"/>
                  </a:lnTo>
                  <a:lnTo>
                    <a:pt x="1499" y="691"/>
                  </a:lnTo>
                  <a:lnTo>
                    <a:pt x="1513" y="679"/>
                  </a:lnTo>
                  <a:lnTo>
                    <a:pt x="1527" y="677"/>
                  </a:lnTo>
                  <a:lnTo>
                    <a:pt x="1536" y="672"/>
                  </a:lnTo>
                  <a:lnTo>
                    <a:pt x="1551" y="672"/>
                  </a:lnTo>
                  <a:lnTo>
                    <a:pt x="1558" y="681"/>
                  </a:lnTo>
                  <a:lnTo>
                    <a:pt x="1560" y="684"/>
                  </a:lnTo>
                  <a:lnTo>
                    <a:pt x="1577" y="688"/>
                  </a:lnTo>
                  <a:lnTo>
                    <a:pt x="1584" y="688"/>
                  </a:lnTo>
                  <a:lnTo>
                    <a:pt x="1586" y="686"/>
                  </a:lnTo>
                  <a:lnTo>
                    <a:pt x="1588" y="684"/>
                  </a:lnTo>
                  <a:lnTo>
                    <a:pt x="1574" y="667"/>
                  </a:lnTo>
                  <a:lnTo>
                    <a:pt x="1579" y="662"/>
                  </a:lnTo>
                  <a:lnTo>
                    <a:pt x="1581" y="658"/>
                  </a:lnTo>
                  <a:lnTo>
                    <a:pt x="1605" y="651"/>
                  </a:lnTo>
                  <a:lnTo>
                    <a:pt x="1622" y="651"/>
                  </a:lnTo>
                  <a:lnTo>
                    <a:pt x="1629" y="653"/>
                  </a:lnTo>
                  <a:lnTo>
                    <a:pt x="1657" y="641"/>
                  </a:lnTo>
                  <a:lnTo>
                    <a:pt x="1671" y="641"/>
                  </a:lnTo>
                  <a:lnTo>
                    <a:pt x="1697" y="643"/>
                  </a:lnTo>
                  <a:lnTo>
                    <a:pt x="1716" y="648"/>
                  </a:lnTo>
                  <a:lnTo>
                    <a:pt x="1721" y="658"/>
                  </a:lnTo>
                  <a:lnTo>
                    <a:pt x="1709" y="653"/>
                  </a:lnTo>
                  <a:lnTo>
                    <a:pt x="1704" y="653"/>
                  </a:lnTo>
                  <a:lnTo>
                    <a:pt x="1707" y="655"/>
                  </a:lnTo>
                  <a:lnTo>
                    <a:pt x="1709" y="660"/>
                  </a:lnTo>
                  <a:lnTo>
                    <a:pt x="1707" y="667"/>
                  </a:lnTo>
                  <a:lnTo>
                    <a:pt x="1697" y="681"/>
                  </a:lnTo>
                  <a:lnTo>
                    <a:pt x="1692" y="695"/>
                  </a:lnTo>
                  <a:lnTo>
                    <a:pt x="1688" y="698"/>
                  </a:lnTo>
                  <a:lnTo>
                    <a:pt x="1681" y="703"/>
                  </a:lnTo>
                  <a:lnTo>
                    <a:pt x="1697" y="729"/>
                  </a:lnTo>
                  <a:lnTo>
                    <a:pt x="1728" y="738"/>
                  </a:lnTo>
                  <a:lnTo>
                    <a:pt x="1747" y="738"/>
                  </a:lnTo>
                  <a:lnTo>
                    <a:pt x="1754" y="748"/>
                  </a:lnTo>
                  <a:lnTo>
                    <a:pt x="1761" y="752"/>
                  </a:lnTo>
                  <a:lnTo>
                    <a:pt x="1785" y="755"/>
                  </a:lnTo>
                  <a:lnTo>
                    <a:pt x="1801" y="762"/>
                  </a:lnTo>
                  <a:lnTo>
                    <a:pt x="1808" y="762"/>
                  </a:lnTo>
                  <a:lnTo>
                    <a:pt x="1832" y="738"/>
                  </a:lnTo>
                  <a:lnTo>
                    <a:pt x="1839" y="733"/>
                  </a:lnTo>
                  <a:lnTo>
                    <a:pt x="1844" y="740"/>
                  </a:lnTo>
                  <a:lnTo>
                    <a:pt x="1851" y="748"/>
                  </a:lnTo>
                  <a:lnTo>
                    <a:pt x="1858" y="745"/>
                  </a:lnTo>
                  <a:lnTo>
                    <a:pt x="1860" y="755"/>
                  </a:lnTo>
                  <a:lnTo>
                    <a:pt x="1863" y="738"/>
                  </a:lnTo>
                  <a:lnTo>
                    <a:pt x="1860" y="731"/>
                  </a:lnTo>
                  <a:lnTo>
                    <a:pt x="1839" y="714"/>
                  </a:lnTo>
                  <a:lnTo>
                    <a:pt x="1820" y="714"/>
                  </a:lnTo>
                  <a:lnTo>
                    <a:pt x="1815" y="707"/>
                  </a:lnTo>
                  <a:lnTo>
                    <a:pt x="1820" y="695"/>
                  </a:lnTo>
                  <a:lnTo>
                    <a:pt x="1811" y="662"/>
                  </a:lnTo>
                  <a:lnTo>
                    <a:pt x="1804" y="653"/>
                  </a:lnTo>
                  <a:lnTo>
                    <a:pt x="1796" y="651"/>
                  </a:lnTo>
                  <a:lnTo>
                    <a:pt x="1794" y="639"/>
                  </a:lnTo>
                  <a:lnTo>
                    <a:pt x="1794" y="625"/>
                  </a:lnTo>
                  <a:lnTo>
                    <a:pt x="1804" y="622"/>
                  </a:lnTo>
                  <a:lnTo>
                    <a:pt x="1811" y="622"/>
                  </a:lnTo>
                  <a:lnTo>
                    <a:pt x="1815" y="627"/>
                  </a:lnTo>
                  <a:lnTo>
                    <a:pt x="1818" y="646"/>
                  </a:lnTo>
                  <a:lnTo>
                    <a:pt x="1825" y="651"/>
                  </a:lnTo>
                  <a:lnTo>
                    <a:pt x="1818" y="667"/>
                  </a:lnTo>
                  <a:lnTo>
                    <a:pt x="1822" y="686"/>
                  </a:lnTo>
                  <a:lnTo>
                    <a:pt x="1837" y="705"/>
                  </a:lnTo>
                  <a:lnTo>
                    <a:pt x="1853" y="705"/>
                  </a:lnTo>
                  <a:lnTo>
                    <a:pt x="1865" y="707"/>
                  </a:lnTo>
                  <a:lnTo>
                    <a:pt x="1870" y="712"/>
                  </a:lnTo>
                  <a:lnTo>
                    <a:pt x="1882" y="729"/>
                  </a:lnTo>
                  <a:lnTo>
                    <a:pt x="1891" y="733"/>
                  </a:lnTo>
                  <a:lnTo>
                    <a:pt x="1917" y="731"/>
                  </a:lnTo>
                  <a:lnTo>
                    <a:pt x="1919" y="719"/>
                  </a:lnTo>
                  <a:lnTo>
                    <a:pt x="1919" y="707"/>
                  </a:lnTo>
                  <a:lnTo>
                    <a:pt x="1917" y="700"/>
                  </a:lnTo>
                  <a:lnTo>
                    <a:pt x="1898" y="698"/>
                  </a:lnTo>
                  <a:lnTo>
                    <a:pt x="1889" y="684"/>
                  </a:lnTo>
                  <a:lnTo>
                    <a:pt x="1877" y="684"/>
                  </a:lnTo>
                  <a:lnTo>
                    <a:pt x="1853" y="695"/>
                  </a:lnTo>
                  <a:lnTo>
                    <a:pt x="1844" y="686"/>
                  </a:lnTo>
                  <a:lnTo>
                    <a:pt x="1839" y="677"/>
                  </a:lnTo>
                  <a:lnTo>
                    <a:pt x="1830" y="665"/>
                  </a:lnTo>
                  <a:lnTo>
                    <a:pt x="1832" y="651"/>
                  </a:lnTo>
                  <a:lnTo>
                    <a:pt x="1846" y="634"/>
                  </a:lnTo>
                  <a:lnTo>
                    <a:pt x="1856" y="627"/>
                  </a:lnTo>
                  <a:lnTo>
                    <a:pt x="1851" y="620"/>
                  </a:lnTo>
                  <a:lnTo>
                    <a:pt x="1837" y="613"/>
                  </a:lnTo>
                  <a:lnTo>
                    <a:pt x="1811" y="610"/>
                  </a:lnTo>
                  <a:lnTo>
                    <a:pt x="1811" y="603"/>
                  </a:lnTo>
                  <a:lnTo>
                    <a:pt x="1813" y="596"/>
                  </a:lnTo>
                  <a:lnTo>
                    <a:pt x="1799" y="608"/>
                  </a:lnTo>
                  <a:lnTo>
                    <a:pt x="1789" y="601"/>
                  </a:lnTo>
                  <a:lnTo>
                    <a:pt x="1775" y="599"/>
                  </a:lnTo>
                  <a:lnTo>
                    <a:pt x="1747" y="580"/>
                  </a:lnTo>
                  <a:lnTo>
                    <a:pt x="1740" y="563"/>
                  </a:lnTo>
                  <a:lnTo>
                    <a:pt x="1740" y="549"/>
                  </a:lnTo>
                  <a:lnTo>
                    <a:pt x="1740" y="516"/>
                  </a:lnTo>
                  <a:lnTo>
                    <a:pt x="1735" y="495"/>
                  </a:lnTo>
                  <a:lnTo>
                    <a:pt x="1683" y="407"/>
                  </a:lnTo>
                  <a:lnTo>
                    <a:pt x="1655" y="381"/>
                  </a:lnTo>
                  <a:lnTo>
                    <a:pt x="1645" y="357"/>
                  </a:lnTo>
                  <a:lnTo>
                    <a:pt x="1636" y="350"/>
                  </a:lnTo>
                  <a:lnTo>
                    <a:pt x="1629" y="346"/>
                  </a:lnTo>
                  <a:lnTo>
                    <a:pt x="1619" y="336"/>
                  </a:lnTo>
                  <a:lnTo>
                    <a:pt x="1629" y="331"/>
                  </a:lnTo>
                  <a:lnTo>
                    <a:pt x="1633" y="331"/>
                  </a:lnTo>
                  <a:lnTo>
                    <a:pt x="1626" y="336"/>
                  </a:lnTo>
                  <a:lnTo>
                    <a:pt x="1631" y="341"/>
                  </a:lnTo>
                  <a:lnTo>
                    <a:pt x="1638" y="338"/>
                  </a:lnTo>
                  <a:lnTo>
                    <a:pt x="1643" y="334"/>
                  </a:lnTo>
                  <a:lnTo>
                    <a:pt x="1657" y="312"/>
                  </a:lnTo>
                  <a:lnTo>
                    <a:pt x="1671" y="279"/>
                  </a:lnTo>
                  <a:lnTo>
                    <a:pt x="1674" y="268"/>
                  </a:lnTo>
                  <a:lnTo>
                    <a:pt x="1711" y="282"/>
                  </a:lnTo>
                  <a:lnTo>
                    <a:pt x="1737" y="286"/>
                  </a:lnTo>
                  <a:lnTo>
                    <a:pt x="1747" y="286"/>
                  </a:lnTo>
                  <a:lnTo>
                    <a:pt x="1782" y="289"/>
                  </a:lnTo>
                  <a:lnTo>
                    <a:pt x="1792" y="289"/>
                  </a:lnTo>
                  <a:lnTo>
                    <a:pt x="1811" y="282"/>
                  </a:lnTo>
                  <a:lnTo>
                    <a:pt x="1834" y="265"/>
                  </a:lnTo>
                  <a:lnTo>
                    <a:pt x="1858" y="242"/>
                  </a:lnTo>
                  <a:lnTo>
                    <a:pt x="1860" y="237"/>
                  </a:lnTo>
                  <a:lnTo>
                    <a:pt x="1863" y="239"/>
                  </a:lnTo>
                  <a:lnTo>
                    <a:pt x="1863" y="237"/>
                  </a:lnTo>
                  <a:lnTo>
                    <a:pt x="1867" y="227"/>
                  </a:lnTo>
                  <a:lnTo>
                    <a:pt x="1877" y="204"/>
                  </a:lnTo>
                  <a:lnTo>
                    <a:pt x="1891" y="182"/>
                  </a:lnTo>
                  <a:lnTo>
                    <a:pt x="1936" y="140"/>
                  </a:lnTo>
                  <a:lnTo>
                    <a:pt x="1957" y="121"/>
                  </a:lnTo>
                  <a:lnTo>
                    <a:pt x="1964" y="114"/>
                  </a:lnTo>
                  <a:lnTo>
                    <a:pt x="1971" y="109"/>
                  </a:lnTo>
                  <a:lnTo>
                    <a:pt x="1974" y="116"/>
                  </a:lnTo>
                  <a:lnTo>
                    <a:pt x="1974" y="119"/>
                  </a:lnTo>
                  <a:lnTo>
                    <a:pt x="1974" y="121"/>
                  </a:lnTo>
                  <a:lnTo>
                    <a:pt x="1971" y="121"/>
                  </a:lnTo>
                  <a:lnTo>
                    <a:pt x="1964" y="128"/>
                  </a:lnTo>
                  <a:lnTo>
                    <a:pt x="1957" y="130"/>
                  </a:lnTo>
                  <a:lnTo>
                    <a:pt x="1955" y="133"/>
                  </a:lnTo>
                  <a:lnTo>
                    <a:pt x="1957" y="133"/>
                  </a:lnTo>
                  <a:lnTo>
                    <a:pt x="1971" y="130"/>
                  </a:lnTo>
                  <a:lnTo>
                    <a:pt x="1981" y="126"/>
                  </a:lnTo>
                  <a:lnTo>
                    <a:pt x="2016" y="123"/>
                  </a:lnTo>
                  <a:lnTo>
                    <a:pt x="2040" y="111"/>
                  </a:lnTo>
                  <a:lnTo>
                    <a:pt x="2042" y="107"/>
                  </a:lnTo>
                  <a:lnTo>
                    <a:pt x="2075" y="90"/>
                  </a:lnTo>
                  <a:lnTo>
                    <a:pt x="2078" y="93"/>
                  </a:lnTo>
                  <a:lnTo>
                    <a:pt x="2082" y="95"/>
                  </a:lnTo>
                  <a:lnTo>
                    <a:pt x="2071" y="109"/>
                  </a:lnTo>
                  <a:lnTo>
                    <a:pt x="2075" y="114"/>
                  </a:lnTo>
                  <a:lnTo>
                    <a:pt x="2066" y="130"/>
                  </a:lnTo>
                  <a:lnTo>
                    <a:pt x="2075" y="133"/>
                  </a:lnTo>
                  <a:lnTo>
                    <a:pt x="2078" y="142"/>
                  </a:lnTo>
                  <a:lnTo>
                    <a:pt x="2078" y="135"/>
                  </a:lnTo>
                  <a:lnTo>
                    <a:pt x="2080" y="126"/>
                  </a:lnTo>
                  <a:lnTo>
                    <a:pt x="2085" y="116"/>
                  </a:lnTo>
                  <a:lnTo>
                    <a:pt x="2087" y="109"/>
                  </a:lnTo>
                  <a:lnTo>
                    <a:pt x="2094" y="114"/>
                  </a:lnTo>
                  <a:lnTo>
                    <a:pt x="2111" y="109"/>
                  </a:lnTo>
                  <a:lnTo>
                    <a:pt x="2092" y="104"/>
                  </a:lnTo>
                  <a:lnTo>
                    <a:pt x="2085" y="85"/>
                  </a:lnTo>
                  <a:lnTo>
                    <a:pt x="2078" y="83"/>
                  </a:lnTo>
                  <a:lnTo>
                    <a:pt x="2106" y="64"/>
                  </a:lnTo>
                  <a:lnTo>
                    <a:pt x="2127" y="55"/>
                  </a:lnTo>
                  <a:lnTo>
                    <a:pt x="2132" y="55"/>
                  </a:lnTo>
                  <a:lnTo>
                    <a:pt x="2134" y="59"/>
                  </a:lnTo>
                  <a:lnTo>
                    <a:pt x="2132" y="62"/>
                  </a:lnTo>
                  <a:lnTo>
                    <a:pt x="2127" y="64"/>
                  </a:lnTo>
                  <a:lnTo>
                    <a:pt x="2123" y="69"/>
                  </a:lnTo>
                  <a:lnTo>
                    <a:pt x="2123" y="74"/>
                  </a:lnTo>
                  <a:lnTo>
                    <a:pt x="2125" y="76"/>
                  </a:lnTo>
                  <a:lnTo>
                    <a:pt x="2137" y="74"/>
                  </a:lnTo>
                  <a:lnTo>
                    <a:pt x="2142" y="69"/>
                  </a:lnTo>
                  <a:lnTo>
                    <a:pt x="2160" y="74"/>
                  </a:lnTo>
                  <a:lnTo>
                    <a:pt x="2168" y="74"/>
                  </a:lnTo>
                  <a:lnTo>
                    <a:pt x="2170" y="69"/>
                  </a:lnTo>
                  <a:lnTo>
                    <a:pt x="2196" y="74"/>
                  </a:lnTo>
                  <a:lnTo>
                    <a:pt x="2201" y="74"/>
                  </a:lnTo>
                  <a:lnTo>
                    <a:pt x="2220" y="64"/>
                  </a:lnTo>
                  <a:lnTo>
                    <a:pt x="2238" y="50"/>
                  </a:lnTo>
                  <a:lnTo>
                    <a:pt x="2246" y="43"/>
                  </a:lnTo>
                  <a:lnTo>
                    <a:pt x="2262" y="24"/>
                  </a:lnTo>
                  <a:lnTo>
                    <a:pt x="2274" y="10"/>
                  </a:lnTo>
                  <a:lnTo>
                    <a:pt x="2293" y="0"/>
                  </a:lnTo>
                  <a:lnTo>
                    <a:pt x="2298" y="3"/>
                  </a:lnTo>
                  <a:lnTo>
                    <a:pt x="2290" y="5"/>
                  </a:lnTo>
                  <a:lnTo>
                    <a:pt x="2286" y="10"/>
                  </a:lnTo>
                  <a:lnTo>
                    <a:pt x="2290" y="19"/>
                  </a:lnTo>
                  <a:lnTo>
                    <a:pt x="2321" y="41"/>
                  </a:lnTo>
                  <a:lnTo>
                    <a:pt x="2331" y="45"/>
                  </a:lnTo>
                  <a:lnTo>
                    <a:pt x="2331" y="55"/>
                  </a:lnTo>
                  <a:lnTo>
                    <a:pt x="2326" y="64"/>
                  </a:lnTo>
                  <a:lnTo>
                    <a:pt x="2316" y="74"/>
                  </a:lnTo>
                  <a:lnTo>
                    <a:pt x="2295" y="81"/>
                  </a:lnTo>
                  <a:lnTo>
                    <a:pt x="2300" y="85"/>
                  </a:lnTo>
                  <a:lnTo>
                    <a:pt x="2302" y="97"/>
                  </a:lnTo>
                  <a:lnTo>
                    <a:pt x="2307" y="97"/>
                  </a:lnTo>
                  <a:lnTo>
                    <a:pt x="2316" y="97"/>
                  </a:lnTo>
                  <a:lnTo>
                    <a:pt x="2326" y="93"/>
                  </a:lnTo>
                  <a:lnTo>
                    <a:pt x="2342" y="74"/>
                  </a:lnTo>
                  <a:lnTo>
                    <a:pt x="2350" y="64"/>
                  </a:lnTo>
                  <a:lnTo>
                    <a:pt x="2352" y="62"/>
                  </a:lnTo>
                  <a:lnTo>
                    <a:pt x="2364" y="67"/>
                  </a:lnTo>
                  <a:lnTo>
                    <a:pt x="2368" y="74"/>
                  </a:lnTo>
                  <a:lnTo>
                    <a:pt x="2376" y="85"/>
                  </a:lnTo>
                  <a:lnTo>
                    <a:pt x="2371" y="95"/>
                  </a:lnTo>
                  <a:lnTo>
                    <a:pt x="2366" y="100"/>
                  </a:lnTo>
                  <a:lnTo>
                    <a:pt x="2376" y="109"/>
                  </a:lnTo>
                  <a:lnTo>
                    <a:pt x="2385" y="111"/>
                  </a:lnTo>
                  <a:lnTo>
                    <a:pt x="2394" y="119"/>
                  </a:lnTo>
                  <a:lnTo>
                    <a:pt x="2413" y="109"/>
                  </a:lnTo>
                  <a:lnTo>
                    <a:pt x="2425" y="109"/>
                  </a:lnTo>
                  <a:lnTo>
                    <a:pt x="2435" y="111"/>
                  </a:lnTo>
                  <a:lnTo>
                    <a:pt x="2451" y="107"/>
                  </a:lnTo>
                  <a:lnTo>
                    <a:pt x="2472" y="119"/>
                  </a:lnTo>
                  <a:lnTo>
                    <a:pt x="2480" y="119"/>
                  </a:lnTo>
                  <a:lnTo>
                    <a:pt x="2489" y="121"/>
                  </a:lnTo>
                  <a:lnTo>
                    <a:pt x="2498" y="128"/>
                  </a:lnTo>
                  <a:lnTo>
                    <a:pt x="2501" y="135"/>
                  </a:lnTo>
                  <a:lnTo>
                    <a:pt x="2487" y="145"/>
                  </a:lnTo>
                  <a:lnTo>
                    <a:pt x="2484" y="159"/>
                  </a:lnTo>
                  <a:lnTo>
                    <a:pt x="2487" y="163"/>
                  </a:lnTo>
                  <a:lnTo>
                    <a:pt x="2494" y="166"/>
                  </a:lnTo>
                  <a:lnTo>
                    <a:pt x="2494" y="173"/>
                  </a:lnTo>
                  <a:lnTo>
                    <a:pt x="2498" y="175"/>
                  </a:lnTo>
                  <a:lnTo>
                    <a:pt x="2520" y="178"/>
                  </a:lnTo>
                  <a:lnTo>
                    <a:pt x="2517" y="182"/>
                  </a:lnTo>
                  <a:lnTo>
                    <a:pt x="2515" y="185"/>
                  </a:lnTo>
                  <a:lnTo>
                    <a:pt x="2508" y="194"/>
                  </a:lnTo>
                  <a:lnTo>
                    <a:pt x="2546" y="206"/>
                  </a:lnTo>
                  <a:lnTo>
                    <a:pt x="2553" y="201"/>
                  </a:lnTo>
                  <a:lnTo>
                    <a:pt x="2560" y="199"/>
                  </a:lnTo>
                  <a:lnTo>
                    <a:pt x="2579" y="194"/>
                  </a:lnTo>
                  <a:lnTo>
                    <a:pt x="2584" y="199"/>
                  </a:lnTo>
                  <a:lnTo>
                    <a:pt x="2591" y="206"/>
                  </a:lnTo>
                  <a:lnTo>
                    <a:pt x="2598" y="208"/>
                  </a:lnTo>
                  <a:lnTo>
                    <a:pt x="2605" y="208"/>
                  </a:lnTo>
                  <a:lnTo>
                    <a:pt x="2621" y="199"/>
                  </a:lnTo>
                  <a:lnTo>
                    <a:pt x="2638" y="201"/>
                  </a:lnTo>
                  <a:lnTo>
                    <a:pt x="2645" y="206"/>
                  </a:lnTo>
                  <a:lnTo>
                    <a:pt x="2652" y="204"/>
                  </a:lnTo>
                  <a:lnTo>
                    <a:pt x="2676" y="220"/>
                  </a:lnTo>
                  <a:lnTo>
                    <a:pt x="2683" y="223"/>
                  </a:lnTo>
                  <a:lnTo>
                    <a:pt x="2692" y="239"/>
                  </a:lnTo>
                  <a:lnTo>
                    <a:pt x="2699" y="239"/>
                  </a:lnTo>
                  <a:lnTo>
                    <a:pt x="2707" y="234"/>
                  </a:lnTo>
                  <a:lnTo>
                    <a:pt x="2711" y="234"/>
                  </a:lnTo>
                  <a:lnTo>
                    <a:pt x="2716" y="242"/>
                  </a:lnTo>
                  <a:lnTo>
                    <a:pt x="2725" y="244"/>
                  </a:lnTo>
                  <a:lnTo>
                    <a:pt x="2730" y="256"/>
                  </a:lnTo>
                  <a:lnTo>
                    <a:pt x="2735" y="260"/>
                  </a:lnTo>
                  <a:lnTo>
                    <a:pt x="2768" y="270"/>
                  </a:lnTo>
                  <a:lnTo>
                    <a:pt x="2787" y="268"/>
                  </a:lnTo>
                  <a:lnTo>
                    <a:pt x="2811" y="272"/>
                  </a:lnTo>
                  <a:lnTo>
                    <a:pt x="2822" y="277"/>
                  </a:lnTo>
                  <a:lnTo>
                    <a:pt x="2837" y="277"/>
                  </a:lnTo>
                  <a:lnTo>
                    <a:pt x="2855" y="296"/>
                  </a:lnTo>
                  <a:lnTo>
                    <a:pt x="2867" y="301"/>
                  </a:lnTo>
                  <a:lnTo>
                    <a:pt x="2870" y="305"/>
                  </a:lnTo>
                  <a:lnTo>
                    <a:pt x="2900" y="310"/>
                  </a:lnTo>
                  <a:lnTo>
                    <a:pt x="2912" y="303"/>
                  </a:lnTo>
                  <a:lnTo>
                    <a:pt x="2931" y="301"/>
                  </a:lnTo>
                  <a:lnTo>
                    <a:pt x="2950" y="294"/>
                  </a:lnTo>
                  <a:lnTo>
                    <a:pt x="2959" y="294"/>
                  </a:lnTo>
                  <a:lnTo>
                    <a:pt x="2971" y="296"/>
                  </a:lnTo>
                  <a:lnTo>
                    <a:pt x="2976" y="296"/>
                  </a:lnTo>
                  <a:lnTo>
                    <a:pt x="2978" y="294"/>
                  </a:lnTo>
                  <a:lnTo>
                    <a:pt x="3007" y="308"/>
                  </a:lnTo>
                  <a:lnTo>
                    <a:pt x="3021" y="324"/>
                  </a:lnTo>
                  <a:lnTo>
                    <a:pt x="3028" y="336"/>
                  </a:lnTo>
                  <a:lnTo>
                    <a:pt x="3061" y="353"/>
                  </a:lnTo>
                  <a:lnTo>
                    <a:pt x="3071" y="362"/>
                  </a:lnTo>
                  <a:lnTo>
                    <a:pt x="3078" y="372"/>
                  </a:lnTo>
                  <a:lnTo>
                    <a:pt x="3080" y="372"/>
                  </a:lnTo>
                  <a:lnTo>
                    <a:pt x="3085" y="369"/>
                  </a:lnTo>
                  <a:lnTo>
                    <a:pt x="3097" y="372"/>
                  </a:lnTo>
                  <a:lnTo>
                    <a:pt x="3101" y="372"/>
                  </a:lnTo>
                  <a:close/>
                  <a:moveTo>
                    <a:pt x="1558" y="665"/>
                  </a:moveTo>
                  <a:lnTo>
                    <a:pt x="1555" y="665"/>
                  </a:lnTo>
                  <a:lnTo>
                    <a:pt x="1558" y="662"/>
                  </a:lnTo>
                  <a:lnTo>
                    <a:pt x="1565" y="660"/>
                  </a:lnTo>
                  <a:lnTo>
                    <a:pt x="1581" y="655"/>
                  </a:lnTo>
                  <a:lnTo>
                    <a:pt x="1579" y="658"/>
                  </a:lnTo>
                  <a:lnTo>
                    <a:pt x="1572" y="662"/>
                  </a:lnTo>
                  <a:lnTo>
                    <a:pt x="1558" y="665"/>
                  </a:lnTo>
                  <a:close/>
                  <a:moveTo>
                    <a:pt x="1109" y="927"/>
                  </a:moveTo>
                  <a:lnTo>
                    <a:pt x="1109" y="930"/>
                  </a:lnTo>
                  <a:lnTo>
                    <a:pt x="1116" y="932"/>
                  </a:lnTo>
                  <a:lnTo>
                    <a:pt x="1123" y="937"/>
                  </a:lnTo>
                  <a:lnTo>
                    <a:pt x="1132" y="944"/>
                  </a:lnTo>
                  <a:lnTo>
                    <a:pt x="1144" y="946"/>
                  </a:lnTo>
                  <a:lnTo>
                    <a:pt x="1158" y="941"/>
                  </a:lnTo>
                  <a:lnTo>
                    <a:pt x="1168" y="941"/>
                  </a:lnTo>
                  <a:lnTo>
                    <a:pt x="1175" y="941"/>
                  </a:lnTo>
                  <a:lnTo>
                    <a:pt x="1184" y="946"/>
                  </a:lnTo>
                  <a:lnTo>
                    <a:pt x="1189" y="956"/>
                  </a:lnTo>
                  <a:lnTo>
                    <a:pt x="1191" y="960"/>
                  </a:lnTo>
                  <a:lnTo>
                    <a:pt x="1191" y="967"/>
                  </a:lnTo>
                  <a:lnTo>
                    <a:pt x="1191" y="974"/>
                  </a:lnTo>
                  <a:lnTo>
                    <a:pt x="1191" y="979"/>
                  </a:lnTo>
                  <a:lnTo>
                    <a:pt x="1203" y="991"/>
                  </a:lnTo>
                  <a:lnTo>
                    <a:pt x="1213" y="998"/>
                  </a:lnTo>
                  <a:lnTo>
                    <a:pt x="1215" y="1001"/>
                  </a:lnTo>
                  <a:lnTo>
                    <a:pt x="1215" y="1008"/>
                  </a:lnTo>
                  <a:lnTo>
                    <a:pt x="1222" y="1012"/>
                  </a:lnTo>
                  <a:lnTo>
                    <a:pt x="1229" y="1015"/>
                  </a:lnTo>
                  <a:lnTo>
                    <a:pt x="1234" y="1017"/>
                  </a:lnTo>
                  <a:lnTo>
                    <a:pt x="1248" y="1022"/>
                  </a:lnTo>
                  <a:lnTo>
                    <a:pt x="1265" y="1034"/>
                  </a:lnTo>
                  <a:lnTo>
                    <a:pt x="1258" y="1045"/>
                  </a:lnTo>
                  <a:lnTo>
                    <a:pt x="1250" y="1050"/>
                  </a:lnTo>
                  <a:lnTo>
                    <a:pt x="1234" y="1043"/>
                  </a:lnTo>
                  <a:lnTo>
                    <a:pt x="1217" y="1038"/>
                  </a:lnTo>
                  <a:lnTo>
                    <a:pt x="1208" y="1043"/>
                  </a:lnTo>
                  <a:lnTo>
                    <a:pt x="1198" y="1050"/>
                  </a:lnTo>
                  <a:lnTo>
                    <a:pt x="1196" y="1060"/>
                  </a:lnTo>
                  <a:lnTo>
                    <a:pt x="1191" y="1062"/>
                  </a:lnTo>
                  <a:lnTo>
                    <a:pt x="1187" y="1062"/>
                  </a:lnTo>
                  <a:lnTo>
                    <a:pt x="1187" y="1057"/>
                  </a:lnTo>
                  <a:lnTo>
                    <a:pt x="1187" y="1041"/>
                  </a:lnTo>
                  <a:lnTo>
                    <a:pt x="1187" y="1036"/>
                  </a:lnTo>
                  <a:lnTo>
                    <a:pt x="1184" y="1034"/>
                  </a:lnTo>
                  <a:lnTo>
                    <a:pt x="1177" y="1027"/>
                  </a:lnTo>
                  <a:lnTo>
                    <a:pt x="1170" y="1019"/>
                  </a:lnTo>
                  <a:lnTo>
                    <a:pt x="1165" y="1017"/>
                  </a:lnTo>
                  <a:lnTo>
                    <a:pt x="1165" y="1012"/>
                  </a:lnTo>
                  <a:lnTo>
                    <a:pt x="1165" y="1003"/>
                  </a:lnTo>
                  <a:lnTo>
                    <a:pt x="1163" y="998"/>
                  </a:lnTo>
                  <a:lnTo>
                    <a:pt x="1158" y="991"/>
                  </a:lnTo>
                  <a:lnTo>
                    <a:pt x="1153" y="984"/>
                  </a:lnTo>
                  <a:lnTo>
                    <a:pt x="1137" y="967"/>
                  </a:lnTo>
                  <a:lnTo>
                    <a:pt x="1130" y="965"/>
                  </a:lnTo>
                  <a:lnTo>
                    <a:pt x="1123" y="963"/>
                  </a:lnTo>
                  <a:lnTo>
                    <a:pt x="1116" y="965"/>
                  </a:lnTo>
                  <a:lnTo>
                    <a:pt x="1106" y="967"/>
                  </a:lnTo>
                  <a:lnTo>
                    <a:pt x="1097" y="970"/>
                  </a:lnTo>
                  <a:lnTo>
                    <a:pt x="1090" y="967"/>
                  </a:lnTo>
                  <a:lnTo>
                    <a:pt x="1083" y="963"/>
                  </a:lnTo>
                  <a:lnTo>
                    <a:pt x="1078" y="956"/>
                  </a:lnTo>
                  <a:lnTo>
                    <a:pt x="1078" y="948"/>
                  </a:lnTo>
                  <a:lnTo>
                    <a:pt x="1078" y="941"/>
                  </a:lnTo>
                  <a:lnTo>
                    <a:pt x="1080" y="934"/>
                  </a:lnTo>
                  <a:lnTo>
                    <a:pt x="1085" y="927"/>
                  </a:lnTo>
                  <a:lnTo>
                    <a:pt x="1094" y="911"/>
                  </a:lnTo>
                  <a:lnTo>
                    <a:pt x="1101" y="911"/>
                  </a:lnTo>
                  <a:lnTo>
                    <a:pt x="1109" y="927"/>
                  </a:lnTo>
                  <a:close/>
                  <a:moveTo>
                    <a:pt x="2584" y="1686"/>
                  </a:moveTo>
                  <a:lnTo>
                    <a:pt x="2574" y="1686"/>
                  </a:lnTo>
                  <a:lnTo>
                    <a:pt x="2572" y="1684"/>
                  </a:lnTo>
                  <a:lnTo>
                    <a:pt x="2572" y="1681"/>
                  </a:lnTo>
                  <a:lnTo>
                    <a:pt x="2574" y="1674"/>
                  </a:lnTo>
                  <a:lnTo>
                    <a:pt x="2574" y="1672"/>
                  </a:lnTo>
                  <a:lnTo>
                    <a:pt x="2579" y="1672"/>
                  </a:lnTo>
                  <a:lnTo>
                    <a:pt x="2584" y="1674"/>
                  </a:lnTo>
                  <a:lnTo>
                    <a:pt x="2584" y="1679"/>
                  </a:lnTo>
                  <a:lnTo>
                    <a:pt x="2584" y="1686"/>
                  </a:lnTo>
                  <a:close/>
                  <a:moveTo>
                    <a:pt x="860" y="1332"/>
                  </a:moveTo>
                  <a:lnTo>
                    <a:pt x="872" y="1346"/>
                  </a:lnTo>
                  <a:lnTo>
                    <a:pt x="882" y="1348"/>
                  </a:lnTo>
                  <a:lnTo>
                    <a:pt x="886" y="1360"/>
                  </a:lnTo>
                  <a:lnTo>
                    <a:pt x="886" y="1367"/>
                  </a:lnTo>
                  <a:lnTo>
                    <a:pt x="877" y="1358"/>
                  </a:lnTo>
                  <a:lnTo>
                    <a:pt x="860" y="1353"/>
                  </a:lnTo>
                  <a:lnTo>
                    <a:pt x="846" y="1324"/>
                  </a:lnTo>
                  <a:lnTo>
                    <a:pt x="841" y="1317"/>
                  </a:lnTo>
                  <a:lnTo>
                    <a:pt x="846" y="1308"/>
                  </a:lnTo>
                  <a:lnTo>
                    <a:pt x="856" y="1308"/>
                  </a:lnTo>
                  <a:lnTo>
                    <a:pt x="856" y="1322"/>
                  </a:lnTo>
                  <a:lnTo>
                    <a:pt x="860" y="1332"/>
                  </a:lnTo>
                  <a:close/>
                  <a:moveTo>
                    <a:pt x="2288" y="1719"/>
                  </a:moveTo>
                  <a:lnTo>
                    <a:pt x="2283" y="1719"/>
                  </a:lnTo>
                  <a:lnTo>
                    <a:pt x="2288" y="1712"/>
                  </a:lnTo>
                  <a:lnTo>
                    <a:pt x="2295" y="1698"/>
                  </a:lnTo>
                  <a:lnTo>
                    <a:pt x="2298" y="1700"/>
                  </a:lnTo>
                  <a:lnTo>
                    <a:pt x="2298" y="1703"/>
                  </a:lnTo>
                  <a:lnTo>
                    <a:pt x="2290" y="1717"/>
                  </a:lnTo>
                  <a:lnTo>
                    <a:pt x="2288" y="1719"/>
                  </a:lnTo>
                  <a:close/>
                  <a:moveTo>
                    <a:pt x="2598" y="1743"/>
                  </a:moveTo>
                  <a:lnTo>
                    <a:pt x="2598" y="1745"/>
                  </a:lnTo>
                  <a:lnTo>
                    <a:pt x="2595" y="1750"/>
                  </a:lnTo>
                  <a:lnTo>
                    <a:pt x="2598" y="1757"/>
                  </a:lnTo>
                  <a:lnTo>
                    <a:pt x="2593" y="1767"/>
                  </a:lnTo>
                  <a:lnTo>
                    <a:pt x="2591" y="1774"/>
                  </a:lnTo>
                  <a:lnTo>
                    <a:pt x="2588" y="1778"/>
                  </a:lnTo>
                  <a:lnTo>
                    <a:pt x="2586" y="1781"/>
                  </a:lnTo>
                  <a:lnTo>
                    <a:pt x="2584" y="1778"/>
                  </a:lnTo>
                  <a:lnTo>
                    <a:pt x="2584" y="1776"/>
                  </a:lnTo>
                  <a:lnTo>
                    <a:pt x="2584" y="1774"/>
                  </a:lnTo>
                  <a:lnTo>
                    <a:pt x="2579" y="1774"/>
                  </a:lnTo>
                  <a:lnTo>
                    <a:pt x="2579" y="1762"/>
                  </a:lnTo>
                  <a:lnTo>
                    <a:pt x="2584" y="1760"/>
                  </a:lnTo>
                  <a:lnTo>
                    <a:pt x="2584" y="1755"/>
                  </a:lnTo>
                  <a:lnTo>
                    <a:pt x="2584" y="1752"/>
                  </a:lnTo>
                  <a:lnTo>
                    <a:pt x="2588" y="1741"/>
                  </a:lnTo>
                  <a:lnTo>
                    <a:pt x="2591" y="1738"/>
                  </a:lnTo>
                  <a:lnTo>
                    <a:pt x="2591" y="1743"/>
                  </a:lnTo>
                  <a:lnTo>
                    <a:pt x="2591" y="1743"/>
                  </a:lnTo>
                  <a:lnTo>
                    <a:pt x="2593" y="1743"/>
                  </a:lnTo>
                  <a:lnTo>
                    <a:pt x="2595" y="1736"/>
                  </a:lnTo>
                  <a:lnTo>
                    <a:pt x="2598" y="1736"/>
                  </a:lnTo>
                  <a:lnTo>
                    <a:pt x="2598" y="1743"/>
                  </a:lnTo>
                  <a:close/>
                  <a:moveTo>
                    <a:pt x="2688" y="1750"/>
                  </a:moveTo>
                  <a:lnTo>
                    <a:pt x="2690" y="1755"/>
                  </a:lnTo>
                  <a:lnTo>
                    <a:pt x="2704" y="1755"/>
                  </a:lnTo>
                  <a:lnTo>
                    <a:pt x="2707" y="1755"/>
                  </a:lnTo>
                  <a:lnTo>
                    <a:pt x="2709" y="1757"/>
                  </a:lnTo>
                  <a:lnTo>
                    <a:pt x="2707" y="1760"/>
                  </a:lnTo>
                  <a:lnTo>
                    <a:pt x="2702" y="1762"/>
                  </a:lnTo>
                  <a:lnTo>
                    <a:pt x="2685" y="1769"/>
                  </a:lnTo>
                  <a:lnTo>
                    <a:pt x="2671" y="1776"/>
                  </a:lnTo>
                  <a:lnTo>
                    <a:pt x="2671" y="1774"/>
                  </a:lnTo>
                  <a:lnTo>
                    <a:pt x="2669" y="1764"/>
                  </a:lnTo>
                  <a:lnTo>
                    <a:pt x="2666" y="1762"/>
                  </a:lnTo>
                  <a:lnTo>
                    <a:pt x="2666" y="1757"/>
                  </a:lnTo>
                  <a:lnTo>
                    <a:pt x="2666" y="1755"/>
                  </a:lnTo>
                  <a:lnTo>
                    <a:pt x="2669" y="1750"/>
                  </a:lnTo>
                  <a:lnTo>
                    <a:pt x="2673" y="1745"/>
                  </a:lnTo>
                  <a:lnTo>
                    <a:pt x="2676" y="1745"/>
                  </a:lnTo>
                  <a:lnTo>
                    <a:pt x="2688" y="1750"/>
                  </a:lnTo>
                  <a:close/>
                  <a:moveTo>
                    <a:pt x="2777" y="1774"/>
                  </a:moveTo>
                  <a:lnTo>
                    <a:pt x="2775" y="1776"/>
                  </a:lnTo>
                  <a:lnTo>
                    <a:pt x="2770" y="1774"/>
                  </a:lnTo>
                  <a:lnTo>
                    <a:pt x="2766" y="1771"/>
                  </a:lnTo>
                  <a:lnTo>
                    <a:pt x="2777" y="1764"/>
                  </a:lnTo>
                  <a:lnTo>
                    <a:pt x="2780" y="1767"/>
                  </a:lnTo>
                  <a:lnTo>
                    <a:pt x="2777" y="1774"/>
                  </a:lnTo>
                  <a:close/>
                  <a:moveTo>
                    <a:pt x="1302" y="1497"/>
                  </a:moveTo>
                  <a:lnTo>
                    <a:pt x="1307" y="1504"/>
                  </a:lnTo>
                  <a:lnTo>
                    <a:pt x="1312" y="1507"/>
                  </a:lnTo>
                  <a:lnTo>
                    <a:pt x="1321" y="1507"/>
                  </a:lnTo>
                  <a:lnTo>
                    <a:pt x="1326" y="1511"/>
                  </a:lnTo>
                  <a:lnTo>
                    <a:pt x="1328" y="1514"/>
                  </a:lnTo>
                  <a:lnTo>
                    <a:pt x="1328" y="1518"/>
                  </a:lnTo>
                  <a:lnTo>
                    <a:pt x="1326" y="1528"/>
                  </a:lnTo>
                  <a:lnTo>
                    <a:pt x="1324" y="1535"/>
                  </a:lnTo>
                  <a:lnTo>
                    <a:pt x="1321" y="1544"/>
                  </a:lnTo>
                  <a:lnTo>
                    <a:pt x="1319" y="1549"/>
                  </a:lnTo>
                  <a:lnTo>
                    <a:pt x="1324" y="1556"/>
                  </a:lnTo>
                  <a:lnTo>
                    <a:pt x="1321" y="1563"/>
                  </a:lnTo>
                  <a:lnTo>
                    <a:pt x="1321" y="1573"/>
                  </a:lnTo>
                  <a:lnTo>
                    <a:pt x="1307" y="1570"/>
                  </a:lnTo>
                  <a:lnTo>
                    <a:pt x="1295" y="1568"/>
                  </a:lnTo>
                  <a:lnTo>
                    <a:pt x="1284" y="1570"/>
                  </a:lnTo>
                  <a:lnTo>
                    <a:pt x="1279" y="1575"/>
                  </a:lnTo>
                  <a:lnTo>
                    <a:pt x="1279" y="1580"/>
                  </a:lnTo>
                  <a:lnTo>
                    <a:pt x="1276" y="1582"/>
                  </a:lnTo>
                  <a:lnTo>
                    <a:pt x="1274" y="1580"/>
                  </a:lnTo>
                  <a:lnTo>
                    <a:pt x="1269" y="1573"/>
                  </a:lnTo>
                  <a:lnTo>
                    <a:pt x="1265" y="1568"/>
                  </a:lnTo>
                  <a:lnTo>
                    <a:pt x="1248" y="1556"/>
                  </a:lnTo>
                  <a:lnTo>
                    <a:pt x="1227" y="1533"/>
                  </a:lnTo>
                  <a:lnTo>
                    <a:pt x="1217" y="1525"/>
                  </a:lnTo>
                  <a:lnTo>
                    <a:pt x="1213" y="1511"/>
                  </a:lnTo>
                  <a:lnTo>
                    <a:pt x="1206" y="1492"/>
                  </a:lnTo>
                  <a:lnTo>
                    <a:pt x="1213" y="1492"/>
                  </a:lnTo>
                  <a:lnTo>
                    <a:pt x="1220" y="1492"/>
                  </a:lnTo>
                  <a:lnTo>
                    <a:pt x="1248" y="1504"/>
                  </a:lnTo>
                  <a:lnTo>
                    <a:pt x="1255" y="1495"/>
                  </a:lnTo>
                  <a:lnTo>
                    <a:pt x="1260" y="1492"/>
                  </a:lnTo>
                  <a:lnTo>
                    <a:pt x="1269" y="1492"/>
                  </a:lnTo>
                  <a:lnTo>
                    <a:pt x="1281" y="1490"/>
                  </a:lnTo>
                  <a:lnTo>
                    <a:pt x="1284" y="1490"/>
                  </a:lnTo>
                  <a:lnTo>
                    <a:pt x="1286" y="1495"/>
                  </a:lnTo>
                  <a:lnTo>
                    <a:pt x="1295" y="1492"/>
                  </a:lnTo>
                  <a:lnTo>
                    <a:pt x="1300" y="1492"/>
                  </a:lnTo>
                  <a:lnTo>
                    <a:pt x="1302" y="1497"/>
                  </a:lnTo>
                  <a:close/>
                  <a:moveTo>
                    <a:pt x="2584" y="1833"/>
                  </a:moveTo>
                  <a:lnTo>
                    <a:pt x="2576" y="1835"/>
                  </a:lnTo>
                  <a:lnTo>
                    <a:pt x="2574" y="1830"/>
                  </a:lnTo>
                  <a:lnTo>
                    <a:pt x="2579" y="1821"/>
                  </a:lnTo>
                  <a:lnTo>
                    <a:pt x="2584" y="1814"/>
                  </a:lnTo>
                  <a:lnTo>
                    <a:pt x="2586" y="1814"/>
                  </a:lnTo>
                  <a:lnTo>
                    <a:pt x="2595" y="1802"/>
                  </a:lnTo>
                  <a:lnTo>
                    <a:pt x="2607" y="1795"/>
                  </a:lnTo>
                  <a:lnTo>
                    <a:pt x="2617" y="1783"/>
                  </a:lnTo>
                  <a:lnTo>
                    <a:pt x="2629" y="1764"/>
                  </a:lnTo>
                  <a:lnTo>
                    <a:pt x="2631" y="1760"/>
                  </a:lnTo>
                  <a:lnTo>
                    <a:pt x="2636" y="1757"/>
                  </a:lnTo>
                  <a:lnTo>
                    <a:pt x="2643" y="1764"/>
                  </a:lnTo>
                  <a:lnTo>
                    <a:pt x="2645" y="1769"/>
                  </a:lnTo>
                  <a:lnTo>
                    <a:pt x="2643" y="1774"/>
                  </a:lnTo>
                  <a:lnTo>
                    <a:pt x="2617" y="1797"/>
                  </a:lnTo>
                  <a:lnTo>
                    <a:pt x="2614" y="1802"/>
                  </a:lnTo>
                  <a:lnTo>
                    <a:pt x="2612" y="1809"/>
                  </a:lnTo>
                  <a:lnTo>
                    <a:pt x="2610" y="1814"/>
                  </a:lnTo>
                  <a:lnTo>
                    <a:pt x="2607" y="1814"/>
                  </a:lnTo>
                  <a:lnTo>
                    <a:pt x="2605" y="1819"/>
                  </a:lnTo>
                  <a:lnTo>
                    <a:pt x="2603" y="1823"/>
                  </a:lnTo>
                  <a:lnTo>
                    <a:pt x="2598" y="1826"/>
                  </a:lnTo>
                  <a:lnTo>
                    <a:pt x="2595" y="1826"/>
                  </a:lnTo>
                  <a:lnTo>
                    <a:pt x="2591" y="1828"/>
                  </a:lnTo>
                  <a:lnTo>
                    <a:pt x="2588" y="1830"/>
                  </a:lnTo>
                  <a:lnTo>
                    <a:pt x="2584" y="1833"/>
                  </a:lnTo>
                  <a:close/>
                  <a:moveTo>
                    <a:pt x="2567" y="1795"/>
                  </a:moveTo>
                  <a:lnTo>
                    <a:pt x="2562" y="1800"/>
                  </a:lnTo>
                  <a:lnTo>
                    <a:pt x="2548" y="1795"/>
                  </a:lnTo>
                  <a:lnTo>
                    <a:pt x="2553" y="1788"/>
                  </a:lnTo>
                  <a:lnTo>
                    <a:pt x="2565" y="1783"/>
                  </a:lnTo>
                  <a:lnTo>
                    <a:pt x="2574" y="1793"/>
                  </a:lnTo>
                  <a:lnTo>
                    <a:pt x="2567" y="1795"/>
                  </a:lnTo>
                  <a:close/>
                  <a:moveTo>
                    <a:pt x="2813" y="1849"/>
                  </a:moveTo>
                  <a:lnTo>
                    <a:pt x="2811" y="1852"/>
                  </a:lnTo>
                  <a:lnTo>
                    <a:pt x="2815" y="1842"/>
                  </a:lnTo>
                  <a:lnTo>
                    <a:pt x="2822" y="1830"/>
                  </a:lnTo>
                  <a:lnTo>
                    <a:pt x="2829" y="1826"/>
                  </a:lnTo>
                  <a:lnTo>
                    <a:pt x="2839" y="1823"/>
                  </a:lnTo>
                  <a:lnTo>
                    <a:pt x="2837" y="1828"/>
                  </a:lnTo>
                  <a:lnTo>
                    <a:pt x="2825" y="1835"/>
                  </a:lnTo>
                  <a:lnTo>
                    <a:pt x="2813" y="1849"/>
                  </a:lnTo>
                  <a:close/>
                  <a:moveTo>
                    <a:pt x="1603" y="1847"/>
                  </a:moveTo>
                  <a:lnTo>
                    <a:pt x="1596" y="1847"/>
                  </a:lnTo>
                  <a:lnTo>
                    <a:pt x="1591" y="1845"/>
                  </a:lnTo>
                  <a:lnTo>
                    <a:pt x="1588" y="1830"/>
                  </a:lnTo>
                  <a:lnTo>
                    <a:pt x="1593" y="1830"/>
                  </a:lnTo>
                  <a:lnTo>
                    <a:pt x="1603" y="1823"/>
                  </a:lnTo>
                  <a:lnTo>
                    <a:pt x="1619" y="1821"/>
                  </a:lnTo>
                  <a:lnTo>
                    <a:pt x="1624" y="1821"/>
                  </a:lnTo>
                  <a:lnTo>
                    <a:pt x="1603" y="1847"/>
                  </a:lnTo>
                  <a:close/>
                  <a:moveTo>
                    <a:pt x="2215" y="1979"/>
                  </a:moveTo>
                  <a:lnTo>
                    <a:pt x="2212" y="1979"/>
                  </a:lnTo>
                  <a:lnTo>
                    <a:pt x="2208" y="1975"/>
                  </a:lnTo>
                  <a:lnTo>
                    <a:pt x="2205" y="1970"/>
                  </a:lnTo>
                  <a:lnTo>
                    <a:pt x="2208" y="1968"/>
                  </a:lnTo>
                  <a:lnTo>
                    <a:pt x="2220" y="1960"/>
                  </a:lnTo>
                  <a:lnTo>
                    <a:pt x="2224" y="1963"/>
                  </a:lnTo>
                  <a:lnTo>
                    <a:pt x="2227" y="1963"/>
                  </a:lnTo>
                  <a:lnTo>
                    <a:pt x="2227" y="1965"/>
                  </a:lnTo>
                  <a:lnTo>
                    <a:pt x="2227" y="1970"/>
                  </a:lnTo>
                  <a:lnTo>
                    <a:pt x="2224" y="1972"/>
                  </a:lnTo>
                  <a:lnTo>
                    <a:pt x="2215" y="1979"/>
                  </a:lnTo>
                  <a:close/>
                  <a:moveTo>
                    <a:pt x="2217" y="1998"/>
                  </a:moveTo>
                  <a:lnTo>
                    <a:pt x="2220" y="2001"/>
                  </a:lnTo>
                  <a:lnTo>
                    <a:pt x="2224" y="1991"/>
                  </a:lnTo>
                  <a:lnTo>
                    <a:pt x="2227" y="1991"/>
                  </a:lnTo>
                  <a:lnTo>
                    <a:pt x="2234" y="2001"/>
                  </a:lnTo>
                  <a:lnTo>
                    <a:pt x="2238" y="1998"/>
                  </a:lnTo>
                  <a:lnTo>
                    <a:pt x="2241" y="2008"/>
                  </a:lnTo>
                  <a:lnTo>
                    <a:pt x="2246" y="2010"/>
                  </a:lnTo>
                  <a:lnTo>
                    <a:pt x="2248" y="2010"/>
                  </a:lnTo>
                  <a:lnTo>
                    <a:pt x="2248" y="2010"/>
                  </a:lnTo>
                  <a:lnTo>
                    <a:pt x="2248" y="2020"/>
                  </a:lnTo>
                  <a:lnTo>
                    <a:pt x="2238" y="2027"/>
                  </a:lnTo>
                  <a:lnTo>
                    <a:pt x="2236" y="2029"/>
                  </a:lnTo>
                  <a:lnTo>
                    <a:pt x="2231" y="2027"/>
                  </a:lnTo>
                  <a:lnTo>
                    <a:pt x="2231" y="2024"/>
                  </a:lnTo>
                  <a:lnTo>
                    <a:pt x="2229" y="2020"/>
                  </a:lnTo>
                  <a:lnTo>
                    <a:pt x="2227" y="2015"/>
                  </a:lnTo>
                  <a:lnTo>
                    <a:pt x="2227" y="2015"/>
                  </a:lnTo>
                  <a:lnTo>
                    <a:pt x="2220" y="2020"/>
                  </a:lnTo>
                  <a:lnTo>
                    <a:pt x="2220" y="2024"/>
                  </a:lnTo>
                  <a:lnTo>
                    <a:pt x="2222" y="2029"/>
                  </a:lnTo>
                  <a:lnTo>
                    <a:pt x="2220" y="2031"/>
                  </a:lnTo>
                  <a:lnTo>
                    <a:pt x="2215" y="2031"/>
                  </a:lnTo>
                  <a:lnTo>
                    <a:pt x="2210" y="2029"/>
                  </a:lnTo>
                  <a:lnTo>
                    <a:pt x="2203" y="2034"/>
                  </a:lnTo>
                  <a:lnTo>
                    <a:pt x="2203" y="2029"/>
                  </a:lnTo>
                  <a:lnTo>
                    <a:pt x="2203" y="2022"/>
                  </a:lnTo>
                  <a:lnTo>
                    <a:pt x="2201" y="2024"/>
                  </a:lnTo>
                  <a:lnTo>
                    <a:pt x="2196" y="2031"/>
                  </a:lnTo>
                  <a:lnTo>
                    <a:pt x="2191" y="2036"/>
                  </a:lnTo>
                  <a:lnTo>
                    <a:pt x="2184" y="2041"/>
                  </a:lnTo>
                  <a:lnTo>
                    <a:pt x="2184" y="2041"/>
                  </a:lnTo>
                  <a:lnTo>
                    <a:pt x="2179" y="2041"/>
                  </a:lnTo>
                  <a:lnTo>
                    <a:pt x="2172" y="2043"/>
                  </a:lnTo>
                  <a:lnTo>
                    <a:pt x="2168" y="2043"/>
                  </a:lnTo>
                  <a:lnTo>
                    <a:pt x="2146" y="2029"/>
                  </a:lnTo>
                  <a:lnTo>
                    <a:pt x="2139" y="2024"/>
                  </a:lnTo>
                  <a:lnTo>
                    <a:pt x="2163" y="2008"/>
                  </a:lnTo>
                  <a:lnTo>
                    <a:pt x="2175" y="2001"/>
                  </a:lnTo>
                  <a:lnTo>
                    <a:pt x="2182" y="2001"/>
                  </a:lnTo>
                  <a:lnTo>
                    <a:pt x="2186" y="2005"/>
                  </a:lnTo>
                  <a:lnTo>
                    <a:pt x="2189" y="2005"/>
                  </a:lnTo>
                  <a:lnTo>
                    <a:pt x="2191" y="1996"/>
                  </a:lnTo>
                  <a:lnTo>
                    <a:pt x="2186" y="1989"/>
                  </a:lnTo>
                  <a:lnTo>
                    <a:pt x="2186" y="1984"/>
                  </a:lnTo>
                  <a:lnTo>
                    <a:pt x="2201" y="1982"/>
                  </a:lnTo>
                  <a:lnTo>
                    <a:pt x="2205" y="1984"/>
                  </a:lnTo>
                  <a:lnTo>
                    <a:pt x="2210" y="1986"/>
                  </a:lnTo>
                  <a:lnTo>
                    <a:pt x="2215" y="1991"/>
                  </a:lnTo>
                  <a:lnTo>
                    <a:pt x="2217" y="1998"/>
                  </a:lnTo>
                  <a:close/>
                  <a:moveTo>
                    <a:pt x="3541" y="2091"/>
                  </a:moveTo>
                  <a:lnTo>
                    <a:pt x="3560" y="2093"/>
                  </a:lnTo>
                  <a:lnTo>
                    <a:pt x="3574" y="2091"/>
                  </a:lnTo>
                  <a:lnTo>
                    <a:pt x="3588" y="2112"/>
                  </a:lnTo>
                  <a:lnTo>
                    <a:pt x="3595" y="2128"/>
                  </a:lnTo>
                  <a:lnTo>
                    <a:pt x="3602" y="2140"/>
                  </a:lnTo>
                  <a:lnTo>
                    <a:pt x="3605" y="2152"/>
                  </a:lnTo>
                  <a:lnTo>
                    <a:pt x="3609" y="2161"/>
                  </a:lnTo>
                  <a:lnTo>
                    <a:pt x="3609" y="2164"/>
                  </a:lnTo>
                  <a:lnTo>
                    <a:pt x="3600" y="2157"/>
                  </a:lnTo>
                  <a:lnTo>
                    <a:pt x="3595" y="2143"/>
                  </a:lnTo>
                  <a:lnTo>
                    <a:pt x="3591" y="2135"/>
                  </a:lnTo>
                  <a:lnTo>
                    <a:pt x="3588" y="2133"/>
                  </a:lnTo>
                  <a:lnTo>
                    <a:pt x="3586" y="2128"/>
                  </a:lnTo>
                  <a:lnTo>
                    <a:pt x="3579" y="2114"/>
                  </a:lnTo>
                  <a:lnTo>
                    <a:pt x="3579" y="2109"/>
                  </a:lnTo>
                  <a:lnTo>
                    <a:pt x="3576" y="2105"/>
                  </a:lnTo>
                  <a:lnTo>
                    <a:pt x="3574" y="2105"/>
                  </a:lnTo>
                  <a:lnTo>
                    <a:pt x="3569" y="2105"/>
                  </a:lnTo>
                  <a:lnTo>
                    <a:pt x="3569" y="2107"/>
                  </a:lnTo>
                  <a:lnTo>
                    <a:pt x="3569" y="2117"/>
                  </a:lnTo>
                  <a:lnTo>
                    <a:pt x="3574" y="2128"/>
                  </a:lnTo>
                  <a:lnTo>
                    <a:pt x="3588" y="2152"/>
                  </a:lnTo>
                  <a:lnTo>
                    <a:pt x="3598" y="2164"/>
                  </a:lnTo>
                  <a:lnTo>
                    <a:pt x="3600" y="2169"/>
                  </a:lnTo>
                  <a:lnTo>
                    <a:pt x="3602" y="2183"/>
                  </a:lnTo>
                  <a:lnTo>
                    <a:pt x="3598" y="2187"/>
                  </a:lnTo>
                  <a:lnTo>
                    <a:pt x="3605" y="2199"/>
                  </a:lnTo>
                  <a:lnTo>
                    <a:pt x="3605" y="2202"/>
                  </a:lnTo>
                  <a:lnTo>
                    <a:pt x="3602" y="2204"/>
                  </a:lnTo>
                  <a:lnTo>
                    <a:pt x="3591" y="2209"/>
                  </a:lnTo>
                  <a:lnTo>
                    <a:pt x="3579" y="2232"/>
                  </a:lnTo>
                  <a:lnTo>
                    <a:pt x="3567" y="2244"/>
                  </a:lnTo>
                  <a:lnTo>
                    <a:pt x="3560" y="2247"/>
                  </a:lnTo>
                  <a:lnTo>
                    <a:pt x="3557" y="2244"/>
                  </a:lnTo>
                  <a:lnTo>
                    <a:pt x="3555" y="2240"/>
                  </a:lnTo>
                  <a:lnTo>
                    <a:pt x="3553" y="2235"/>
                  </a:lnTo>
                  <a:lnTo>
                    <a:pt x="3550" y="2225"/>
                  </a:lnTo>
                  <a:lnTo>
                    <a:pt x="3555" y="2221"/>
                  </a:lnTo>
                  <a:lnTo>
                    <a:pt x="3560" y="2195"/>
                  </a:lnTo>
                  <a:lnTo>
                    <a:pt x="3560" y="2185"/>
                  </a:lnTo>
                  <a:lnTo>
                    <a:pt x="3550" y="2173"/>
                  </a:lnTo>
                  <a:lnTo>
                    <a:pt x="3546" y="2164"/>
                  </a:lnTo>
                  <a:lnTo>
                    <a:pt x="3541" y="2150"/>
                  </a:lnTo>
                  <a:lnTo>
                    <a:pt x="3536" y="2114"/>
                  </a:lnTo>
                  <a:lnTo>
                    <a:pt x="3534" y="2102"/>
                  </a:lnTo>
                  <a:lnTo>
                    <a:pt x="3529" y="2093"/>
                  </a:lnTo>
                  <a:lnTo>
                    <a:pt x="3527" y="2086"/>
                  </a:lnTo>
                  <a:lnTo>
                    <a:pt x="3522" y="2076"/>
                  </a:lnTo>
                  <a:lnTo>
                    <a:pt x="3520" y="2067"/>
                  </a:lnTo>
                  <a:lnTo>
                    <a:pt x="3520" y="2065"/>
                  </a:lnTo>
                  <a:lnTo>
                    <a:pt x="3527" y="2067"/>
                  </a:lnTo>
                  <a:lnTo>
                    <a:pt x="3536" y="2081"/>
                  </a:lnTo>
                  <a:lnTo>
                    <a:pt x="3541" y="2091"/>
                  </a:lnTo>
                  <a:close/>
                  <a:moveTo>
                    <a:pt x="3567" y="2079"/>
                  </a:moveTo>
                  <a:lnTo>
                    <a:pt x="3567" y="2083"/>
                  </a:lnTo>
                  <a:lnTo>
                    <a:pt x="3557" y="2083"/>
                  </a:lnTo>
                  <a:lnTo>
                    <a:pt x="3546" y="2079"/>
                  </a:lnTo>
                  <a:lnTo>
                    <a:pt x="3541" y="2072"/>
                  </a:lnTo>
                  <a:lnTo>
                    <a:pt x="3541" y="2069"/>
                  </a:lnTo>
                  <a:lnTo>
                    <a:pt x="3550" y="2065"/>
                  </a:lnTo>
                  <a:lnTo>
                    <a:pt x="3560" y="2072"/>
                  </a:lnTo>
                  <a:lnTo>
                    <a:pt x="3567" y="2079"/>
                  </a:lnTo>
                  <a:close/>
                  <a:moveTo>
                    <a:pt x="3461" y="2081"/>
                  </a:moveTo>
                  <a:lnTo>
                    <a:pt x="3472" y="2095"/>
                  </a:lnTo>
                  <a:lnTo>
                    <a:pt x="3472" y="2098"/>
                  </a:lnTo>
                  <a:lnTo>
                    <a:pt x="3470" y="2107"/>
                  </a:lnTo>
                  <a:lnTo>
                    <a:pt x="3465" y="2112"/>
                  </a:lnTo>
                  <a:lnTo>
                    <a:pt x="3468" y="2114"/>
                  </a:lnTo>
                  <a:lnTo>
                    <a:pt x="3470" y="2117"/>
                  </a:lnTo>
                  <a:lnTo>
                    <a:pt x="3475" y="2114"/>
                  </a:lnTo>
                  <a:lnTo>
                    <a:pt x="3484" y="2100"/>
                  </a:lnTo>
                  <a:lnTo>
                    <a:pt x="3489" y="2098"/>
                  </a:lnTo>
                  <a:lnTo>
                    <a:pt x="3491" y="2098"/>
                  </a:lnTo>
                  <a:lnTo>
                    <a:pt x="3505" y="2100"/>
                  </a:lnTo>
                  <a:lnTo>
                    <a:pt x="3517" y="2107"/>
                  </a:lnTo>
                  <a:lnTo>
                    <a:pt x="3520" y="2112"/>
                  </a:lnTo>
                  <a:lnTo>
                    <a:pt x="3522" y="2121"/>
                  </a:lnTo>
                  <a:lnTo>
                    <a:pt x="3520" y="2140"/>
                  </a:lnTo>
                  <a:lnTo>
                    <a:pt x="3510" y="2143"/>
                  </a:lnTo>
                  <a:lnTo>
                    <a:pt x="3505" y="2143"/>
                  </a:lnTo>
                  <a:lnTo>
                    <a:pt x="3501" y="2140"/>
                  </a:lnTo>
                  <a:lnTo>
                    <a:pt x="3494" y="2147"/>
                  </a:lnTo>
                  <a:lnTo>
                    <a:pt x="3501" y="2152"/>
                  </a:lnTo>
                  <a:lnTo>
                    <a:pt x="3520" y="2152"/>
                  </a:lnTo>
                  <a:lnTo>
                    <a:pt x="3527" y="2164"/>
                  </a:lnTo>
                  <a:lnTo>
                    <a:pt x="3529" y="2171"/>
                  </a:lnTo>
                  <a:lnTo>
                    <a:pt x="3527" y="2187"/>
                  </a:lnTo>
                  <a:lnTo>
                    <a:pt x="3515" y="2183"/>
                  </a:lnTo>
                  <a:lnTo>
                    <a:pt x="3503" y="2176"/>
                  </a:lnTo>
                  <a:lnTo>
                    <a:pt x="3482" y="2164"/>
                  </a:lnTo>
                  <a:lnTo>
                    <a:pt x="3477" y="2164"/>
                  </a:lnTo>
                  <a:lnTo>
                    <a:pt x="3472" y="2166"/>
                  </a:lnTo>
                  <a:lnTo>
                    <a:pt x="3472" y="2173"/>
                  </a:lnTo>
                  <a:lnTo>
                    <a:pt x="3472" y="2190"/>
                  </a:lnTo>
                  <a:lnTo>
                    <a:pt x="3468" y="2199"/>
                  </a:lnTo>
                  <a:lnTo>
                    <a:pt x="3451" y="2195"/>
                  </a:lnTo>
                  <a:lnTo>
                    <a:pt x="3444" y="2183"/>
                  </a:lnTo>
                  <a:lnTo>
                    <a:pt x="3437" y="2164"/>
                  </a:lnTo>
                  <a:lnTo>
                    <a:pt x="3413" y="2140"/>
                  </a:lnTo>
                  <a:lnTo>
                    <a:pt x="3409" y="2135"/>
                  </a:lnTo>
                  <a:lnTo>
                    <a:pt x="3399" y="2121"/>
                  </a:lnTo>
                  <a:lnTo>
                    <a:pt x="3401" y="2112"/>
                  </a:lnTo>
                  <a:lnTo>
                    <a:pt x="3404" y="2105"/>
                  </a:lnTo>
                  <a:lnTo>
                    <a:pt x="3406" y="2102"/>
                  </a:lnTo>
                  <a:lnTo>
                    <a:pt x="3413" y="2098"/>
                  </a:lnTo>
                  <a:lnTo>
                    <a:pt x="3416" y="2086"/>
                  </a:lnTo>
                  <a:lnTo>
                    <a:pt x="3423" y="2095"/>
                  </a:lnTo>
                  <a:lnTo>
                    <a:pt x="3430" y="2102"/>
                  </a:lnTo>
                  <a:lnTo>
                    <a:pt x="3430" y="2095"/>
                  </a:lnTo>
                  <a:lnTo>
                    <a:pt x="3435" y="2088"/>
                  </a:lnTo>
                  <a:lnTo>
                    <a:pt x="3442" y="2088"/>
                  </a:lnTo>
                  <a:lnTo>
                    <a:pt x="3444" y="2088"/>
                  </a:lnTo>
                  <a:lnTo>
                    <a:pt x="3449" y="2081"/>
                  </a:lnTo>
                  <a:lnTo>
                    <a:pt x="3456" y="2079"/>
                  </a:lnTo>
                  <a:lnTo>
                    <a:pt x="3461" y="2081"/>
                  </a:lnTo>
                  <a:close/>
                  <a:moveTo>
                    <a:pt x="2170" y="2069"/>
                  </a:moveTo>
                  <a:lnTo>
                    <a:pt x="2170" y="2076"/>
                  </a:lnTo>
                  <a:lnTo>
                    <a:pt x="2172" y="2076"/>
                  </a:lnTo>
                  <a:lnTo>
                    <a:pt x="2186" y="2069"/>
                  </a:lnTo>
                  <a:lnTo>
                    <a:pt x="2191" y="2067"/>
                  </a:lnTo>
                  <a:lnTo>
                    <a:pt x="2201" y="2069"/>
                  </a:lnTo>
                  <a:lnTo>
                    <a:pt x="2205" y="2074"/>
                  </a:lnTo>
                  <a:lnTo>
                    <a:pt x="2205" y="2076"/>
                  </a:lnTo>
                  <a:lnTo>
                    <a:pt x="2205" y="2079"/>
                  </a:lnTo>
                  <a:lnTo>
                    <a:pt x="2198" y="2086"/>
                  </a:lnTo>
                  <a:lnTo>
                    <a:pt x="2198" y="2091"/>
                  </a:lnTo>
                  <a:lnTo>
                    <a:pt x="2203" y="2098"/>
                  </a:lnTo>
                  <a:lnTo>
                    <a:pt x="2215" y="2105"/>
                  </a:lnTo>
                  <a:lnTo>
                    <a:pt x="2217" y="2107"/>
                  </a:lnTo>
                  <a:lnTo>
                    <a:pt x="2217" y="2109"/>
                  </a:lnTo>
                  <a:lnTo>
                    <a:pt x="2205" y="2121"/>
                  </a:lnTo>
                  <a:lnTo>
                    <a:pt x="2201" y="2124"/>
                  </a:lnTo>
                  <a:lnTo>
                    <a:pt x="2198" y="2126"/>
                  </a:lnTo>
                  <a:lnTo>
                    <a:pt x="2184" y="2121"/>
                  </a:lnTo>
                  <a:lnTo>
                    <a:pt x="2168" y="2114"/>
                  </a:lnTo>
                  <a:lnTo>
                    <a:pt x="2163" y="2112"/>
                  </a:lnTo>
                  <a:lnTo>
                    <a:pt x="2160" y="2112"/>
                  </a:lnTo>
                  <a:lnTo>
                    <a:pt x="2156" y="2117"/>
                  </a:lnTo>
                  <a:lnTo>
                    <a:pt x="2158" y="2119"/>
                  </a:lnTo>
                  <a:lnTo>
                    <a:pt x="2172" y="2121"/>
                  </a:lnTo>
                  <a:lnTo>
                    <a:pt x="2175" y="2128"/>
                  </a:lnTo>
                  <a:lnTo>
                    <a:pt x="2177" y="2133"/>
                  </a:lnTo>
                  <a:lnTo>
                    <a:pt x="2177" y="2138"/>
                  </a:lnTo>
                  <a:lnTo>
                    <a:pt x="2175" y="2138"/>
                  </a:lnTo>
                  <a:lnTo>
                    <a:pt x="2168" y="2140"/>
                  </a:lnTo>
                  <a:lnTo>
                    <a:pt x="2160" y="2138"/>
                  </a:lnTo>
                  <a:lnTo>
                    <a:pt x="2151" y="2143"/>
                  </a:lnTo>
                  <a:lnTo>
                    <a:pt x="2146" y="2147"/>
                  </a:lnTo>
                  <a:lnTo>
                    <a:pt x="2130" y="2147"/>
                  </a:lnTo>
                  <a:lnTo>
                    <a:pt x="2116" y="2154"/>
                  </a:lnTo>
                  <a:lnTo>
                    <a:pt x="2111" y="2157"/>
                  </a:lnTo>
                  <a:lnTo>
                    <a:pt x="2108" y="2161"/>
                  </a:lnTo>
                  <a:lnTo>
                    <a:pt x="2101" y="2164"/>
                  </a:lnTo>
                  <a:lnTo>
                    <a:pt x="2090" y="2166"/>
                  </a:lnTo>
                  <a:lnTo>
                    <a:pt x="2097" y="2171"/>
                  </a:lnTo>
                  <a:lnTo>
                    <a:pt x="2097" y="2173"/>
                  </a:lnTo>
                  <a:lnTo>
                    <a:pt x="2097" y="2176"/>
                  </a:lnTo>
                  <a:lnTo>
                    <a:pt x="2094" y="2180"/>
                  </a:lnTo>
                  <a:lnTo>
                    <a:pt x="2085" y="2192"/>
                  </a:lnTo>
                  <a:lnTo>
                    <a:pt x="2066" y="2202"/>
                  </a:lnTo>
                  <a:lnTo>
                    <a:pt x="2061" y="2199"/>
                  </a:lnTo>
                  <a:lnTo>
                    <a:pt x="2061" y="2199"/>
                  </a:lnTo>
                  <a:lnTo>
                    <a:pt x="2059" y="2197"/>
                  </a:lnTo>
                  <a:lnTo>
                    <a:pt x="2059" y="2195"/>
                  </a:lnTo>
                  <a:lnTo>
                    <a:pt x="2085" y="2173"/>
                  </a:lnTo>
                  <a:lnTo>
                    <a:pt x="2085" y="2173"/>
                  </a:lnTo>
                  <a:lnTo>
                    <a:pt x="2078" y="2171"/>
                  </a:lnTo>
                  <a:lnTo>
                    <a:pt x="2071" y="2164"/>
                  </a:lnTo>
                  <a:lnTo>
                    <a:pt x="2064" y="2166"/>
                  </a:lnTo>
                  <a:lnTo>
                    <a:pt x="2061" y="2166"/>
                  </a:lnTo>
                  <a:lnTo>
                    <a:pt x="2064" y="2161"/>
                  </a:lnTo>
                  <a:lnTo>
                    <a:pt x="2071" y="2154"/>
                  </a:lnTo>
                  <a:lnTo>
                    <a:pt x="2068" y="2152"/>
                  </a:lnTo>
                  <a:lnTo>
                    <a:pt x="2068" y="2150"/>
                  </a:lnTo>
                  <a:lnTo>
                    <a:pt x="2061" y="2150"/>
                  </a:lnTo>
                  <a:lnTo>
                    <a:pt x="2054" y="2147"/>
                  </a:lnTo>
                  <a:lnTo>
                    <a:pt x="2047" y="2147"/>
                  </a:lnTo>
                  <a:lnTo>
                    <a:pt x="2042" y="2150"/>
                  </a:lnTo>
                  <a:lnTo>
                    <a:pt x="2042" y="2152"/>
                  </a:lnTo>
                  <a:lnTo>
                    <a:pt x="2052" y="2152"/>
                  </a:lnTo>
                  <a:lnTo>
                    <a:pt x="2054" y="2154"/>
                  </a:lnTo>
                  <a:lnTo>
                    <a:pt x="2054" y="2159"/>
                  </a:lnTo>
                  <a:lnTo>
                    <a:pt x="2056" y="2161"/>
                  </a:lnTo>
                  <a:lnTo>
                    <a:pt x="2056" y="2166"/>
                  </a:lnTo>
                  <a:lnTo>
                    <a:pt x="2052" y="2173"/>
                  </a:lnTo>
                  <a:lnTo>
                    <a:pt x="2047" y="2178"/>
                  </a:lnTo>
                  <a:lnTo>
                    <a:pt x="2042" y="2176"/>
                  </a:lnTo>
                  <a:lnTo>
                    <a:pt x="2033" y="2159"/>
                  </a:lnTo>
                  <a:lnTo>
                    <a:pt x="2030" y="2133"/>
                  </a:lnTo>
                  <a:lnTo>
                    <a:pt x="2023" y="2114"/>
                  </a:lnTo>
                  <a:lnTo>
                    <a:pt x="2023" y="2109"/>
                  </a:lnTo>
                  <a:lnTo>
                    <a:pt x="2028" y="2100"/>
                  </a:lnTo>
                  <a:lnTo>
                    <a:pt x="2042" y="2086"/>
                  </a:lnTo>
                  <a:lnTo>
                    <a:pt x="2054" y="2083"/>
                  </a:lnTo>
                  <a:lnTo>
                    <a:pt x="2064" y="2079"/>
                  </a:lnTo>
                  <a:lnTo>
                    <a:pt x="2071" y="2076"/>
                  </a:lnTo>
                  <a:lnTo>
                    <a:pt x="2075" y="2079"/>
                  </a:lnTo>
                  <a:lnTo>
                    <a:pt x="2082" y="2081"/>
                  </a:lnTo>
                  <a:lnTo>
                    <a:pt x="2082" y="2088"/>
                  </a:lnTo>
                  <a:lnTo>
                    <a:pt x="2080" y="2091"/>
                  </a:lnTo>
                  <a:lnTo>
                    <a:pt x="2082" y="2093"/>
                  </a:lnTo>
                  <a:lnTo>
                    <a:pt x="2085" y="2098"/>
                  </a:lnTo>
                  <a:lnTo>
                    <a:pt x="2087" y="2109"/>
                  </a:lnTo>
                  <a:lnTo>
                    <a:pt x="2092" y="2124"/>
                  </a:lnTo>
                  <a:lnTo>
                    <a:pt x="2094" y="2128"/>
                  </a:lnTo>
                  <a:lnTo>
                    <a:pt x="2099" y="2131"/>
                  </a:lnTo>
                  <a:lnTo>
                    <a:pt x="2097" y="2121"/>
                  </a:lnTo>
                  <a:lnTo>
                    <a:pt x="2094" y="2112"/>
                  </a:lnTo>
                  <a:lnTo>
                    <a:pt x="2097" y="2088"/>
                  </a:lnTo>
                  <a:lnTo>
                    <a:pt x="2097" y="2083"/>
                  </a:lnTo>
                  <a:lnTo>
                    <a:pt x="2099" y="2083"/>
                  </a:lnTo>
                  <a:lnTo>
                    <a:pt x="2106" y="2083"/>
                  </a:lnTo>
                  <a:lnTo>
                    <a:pt x="2108" y="2081"/>
                  </a:lnTo>
                  <a:lnTo>
                    <a:pt x="2099" y="2072"/>
                  </a:lnTo>
                  <a:lnTo>
                    <a:pt x="2097" y="2067"/>
                  </a:lnTo>
                  <a:lnTo>
                    <a:pt x="2094" y="2060"/>
                  </a:lnTo>
                  <a:lnTo>
                    <a:pt x="2094" y="2057"/>
                  </a:lnTo>
                  <a:lnTo>
                    <a:pt x="2101" y="2053"/>
                  </a:lnTo>
                  <a:lnTo>
                    <a:pt x="2104" y="2050"/>
                  </a:lnTo>
                  <a:lnTo>
                    <a:pt x="2106" y="2050"/>
                  </a:lnTo>
                  <a:lnTo>
                    <a:pt x="2111" y="2053"/>
                  </a:lnTo>
                  <a:lnTo>
                    <a:pt x="2113" y="2055"/>
                  </a:lnTo>
                  <a:lnTo>
                    <a:pt x="2118" y="2069"/>
                  </a:lnTo>
                  <a:lnTo>
                    <a:pt x="2123" y="2074"/>
                  </a:lnTo>
                  <a:lnTo>
                    <a:pt x="2125" y="2074"/>
                  </a:lnTo>
                  <a:lnTo>
                    <a:pt x="2127" y="2072"/>
                  </a:lnTo>
                  <a:lnTo>
                    <a:pt x="2130" y="2069"/>
                  </a:lnTo>
                  <a:lnTo>
                    <a:pt x="2132" y="2067"/>
                  </a:lnTo>
                  <a:lnTo>
                    <a:pt x="2137" y="2065"/>
                  </a:lnTo>
                  <a:lnTo>
                    <a:pt x="2144" y="2069"/>
                  </a:lnTo>
                  <a:lnTo>
                    <a:pt x="2146" y="2069"/>
                  </a:lnTo>
                  <a:lnTo>
                    <a:pt x="2149" y="2065"/>
                  </a:lnTo>
                  <a:lnTo>
                    <a:pt x="2149" y="2060"/>
                  </a:lnTo>
                  <a:lnTo>
                    <a:pt x="2151" y="2057"/>
                  </a:lnTo>
                  <a:lnTo>
                    <a:pt x="2151" y="2053"/>
                  </a:lnTo>
                  <a:lnTo>
                    <a:pt x="2149" y="2046"/>
                  </a:lnTo>
                  <a:lnTo>
                    <a:pt x="2153" y="2046"/>
                  </a:lnTo>
                  <a:lnTo>
                    <a:pt x="2170" y="2053"/>
                  </a:lnTo>
                  <a:lnTo>
                    <a:pt x="2175" y="2057"/>
                  </a:lnTo>
                  <a:lnTo>
                    <a:pt x="2170" y="2069"/>
                  </a:lnTo>
                  <a:close/>
                  <a:moveTo>
                    <a:pt x="2146" y="2060"/>
                  </a:moveTo>
                  <a:lnTo>
                    <a:pt x="2144" y="2065"/>
                  </a:lnTo>
                  <a:lnTo>
                    <a:pt x="2142" y="2062"/>
                  </a:lnTo>
                  <a:lnTo>
                    <a:pt x="2137" y="2057"/>
                  </a:lnTo>
                  <a:lnTo>
                    <a:pt x="2130" y="2050"/>
                  </a:lnTo>
                  <a:lnTo>
                    <a:pt x="2127" y="2043"/>
                  </a:lnTo>
                  <a:lnTo>
                    <a:pt x="2127" y="2043"/>
                  </a:lnTo>
                  <a:lnTo>
                    <a:pt x="2130" y="2041"/>
                  </a:lnTo>
                  <a:lnTo>
                    <a:pt x="2139" y="2048"/>
                  </a:lnTo>
                  <a:lnTo>
                    <a:pt x="2144" y="2053"/>
                  </a:lnTo>
                  <a:lnTo>
                    <a:pt x="2146" y="2060"/>
                  </a:lnTo>
                  <a:close/>
                  <a:moveTo>
                    <a:pt x="3524" y="2206"/>
                  </a:moveTo>
                  <a:lnTo>
                    <a:pt x="3531" y="2221"/>
                  </a:lnTo>
                  <a:lnTo>
                    <a:pt x="3536" y="2232"/>
                  </a:lnTo>
                  <a:lnTo>
                    <a:pt x="3541" y="2247"/>
                  </a:lnTo>
                  <a:lnTo>
                    <a:pt x="3550" y="2275"/>
                  </a:lnTo>
                  <a:lnTo>
                    <a:pt x="3553" y="2287"/>
                  </a:lnTo>
                  <a:lnTo>
                    <a:pt x="3555" y="2294"/>
                  </a:lnTo>
                  <a:lnTo>
                    <a:pt x="3557" y="2310"/>
                  </a:lnTo>
                  <a:lnTo>
                    <a:pt x="3555" y="2313"/>
                  </a:lnTo>
                  <a:lnTo>
                    <a:pt x="3553" y="2315"/>
                  </a:lnTo>
                  <a:lnTo>
                    <a:pt x="3553" y="2320"/>
                  </a:lnTo>
                  <a:lnTo>
                    <a:pt x="3555" y="2334"/>
                  </a:lnTo>
                  <a:lnTo>
                    <a:pt x="3557" y="2351"/>
                  </a:lnTo>
                  <a:lnTo>
                    <a:pt x="3555" y="2362"/>
                  </a:lnTo>
                  <a:lnTo>
                    <a:pt x="3553" y="2365"/>
                  </a:lnTo>
                  <a:lnTo>
                    <a:pt x="3548" y="2360"/>
                  </a:lnTo>
                  <a:lnTo>
                    <a:pt x="3543" y="2355"/>
                  </a:lnTo>
                  <a:lnTo>
                    <a:pt x="3541" y="2348"/>
                  </a:lnTo>
                  <a:lnTo>
                    <a:pt x="3531" y="2332"/>
                  </a:lnTo>
                  <a:lnTo>
                    <a:pt x="3529" y="2322"/>
                  </a:lnTo>
                  <a:lnTo>
                    <a:pt x="3529" y="2315"/>
                  </a:lnTo>
                  <a:lnTo>
                    <a:pt x="3529" y="2310"/>
                  </a:lnTo>
                  <a:lnTo>
                    <a:pt x="3531" y="2308"/>
                  </a:lnTo>
                  <a:lnTo>
                    <a:pt x="3536" y="2301"/>
                  </a:lnTo>
                  <a:lnTo>
                    <a:pt x="3534" y="2299"/>
                  </a:lnTo>
                  <a:lnTo>
                    <a:pt x="3531" y="2301"/>
                  </a:lnTo>
                  <a:lnTo>
                    <a:pt x="3524" y="2303"/>
                  </a:lnTo>
                  <a:lnTo>
                    <a:pt x="3517" y="2296"/>
                  </a:lnTo>
                  <a:lnTo>
                    <a:pt x="3513" y="2294"/>
                  </a:lnTo>
                  <a:lnTo>
                    <a:pt x="3515" y="2284"/>
                  </a:lnTo>
                  <a:lnTo>
                    <a:pt x="3513" y="2280"/>
                  </a:lnTo>
                  <a:lnTo>
                    <a:pt x="3503" y="2284"/>
                  </a:lnTo>
                  <a:lnTo>
                    <a:pt x="3498" y="2282"/>
                  </a:lnTo>
                  <a:lnTo>
                    <a:pt x="3498" y="2277"/>
                  </a:lnTo>
                  <a:lnTo>
                    <a:pt x="3498" y="2270"/>
                  </a:lnTo>
                  <a:lnTo>
                    <a:pt x="3501" y="2266"/>
                  </a:lnTo>
                  <a:lnTo>
                    <a:pt x="3508" y="2251"/>
                  </a:lnTo>
                  <a:lnTo>
                    <a:pt x="3508" y="2249"/>
                  </a:lnTo>
                  <a:lnTo>
                    <a:pt x="3503" y="2249"/>
                  </a:lnTo>
                  <a:lnTo>
                    <a:pt x="3496" y="2244"/>
                  </a:lnTo>
                  <a:lnTo>
                    <a:pt x="3494" y="2230"/>
                  </a:lnTo>
                  <a:lnTo>
                    <a:pt x="3487" y="2221"/>
                  </a:lnTo>
                  <a:lnTo>
                    <a:pt x="3484" y="2223"/>
                  </a:lnTo>
                  <a:lnTo>
                    <a:pt x="3477" y="2247"/>
                  </a:lnTo>
                  <a:lnTo>
                    <a:pt x="3472" y="2251"/>
                  </a:lnTo>
                  <a:lnTo>
                    <a:pt x="3461" y="2256"/>
                  </a:lnTo>
                  <a:lnTo>
                    <a:pt x="3463" y="2249"/>
                  </a:lnTo>
                  <a:lnTo>
                    <a:pt x="3465" y="2244"/>
                  </a:lnTo>
                  <a:lnTo>
                    <a:pt x="3461" y="2225"/>
                  </a:lnTo>
                  <a:lnTo>
                    <a:pt x="3458" y="2218"/>
                  </a:lnTo>
                  <a:lnTo>
                    <a:pt x="3463" y="2213"/>
                  </a:lnTo>
                  <a:lnTo>
                    <a:pt x="3470" y="2211"/>
                  </a:lnTo>
                  <a:lnTo>
                    <a:pt x="3475" y="2206"/>
                  </a:lnTo>
                  <a:lnTo>
                    <a:pt x="3477" y="2202"/>
                  </a:lnTo>
                  <a:lnTo>
                    <a:pt x="3477" y="2197"/>
                  </a:lnTo>
                  <a:lnTo>
                    <a:pt x="3484" y="2183"/>
                  </a:lnTo>
                  <a:lnTo>
                    <a:pt x="3487" y="2180"/>
                  </a:lnTo>
                  <a:lnTo>
                    <a:pt x="3494" y="2180"/>
                  </a:lnTo>
                  <a:lnTo>
                    <a:pt x="3510" y="2195"/>
                  </a:lnTo>
                  <a:lnTo>
                    <a:pt x="3517" y="2197"/>
                  </a:lnTo>
                  <a:lnTo>
                    <a:pt x="3524" y="2206"/>
                  </a:lnTo>
                  <a:close/>
                  <a:moveTo>
                    <a:pt x="877" y="1835"/>
                  </a:moveTo>
                  <a:lnTo>
                    <a:pt x="867" y="1840"/>
                  </a:lnTo>
                  <a:lnTo>
                    <a:pt x="863" y="1835"/>
                  </a:lnTo>
                  <a:lnTo>
                    <a:pt x="860" y="1830"/>
                  </a:lnTo>
                  <a:lnTo>
                    <a:pt x="863" y="1828"/>
                  </a:lnTo>
                  <a:lnTo>
                    <a:pt x="884" y="1830"/>
                  </a:lnTo>
                  <a:lnTo>
                    <a:pt x="877" y="1835"/>
                  </a:lnTo>
                  <a:close/>
                  <a:moveTo>
                    <a:pt x="2146" y="2164"/>
                  </a:moveTo>
                  <a:lnTo>
                    <a:pt x="2137" y="2169"/>
                  </a:lnTo>
                  <a:lnTo>
                    <a:pt x="2134" y="2166"/>
                  </a:lnTo>
                  <a:lnTo>
                    <a:pt x="2127" y="2176"/>
                  </a:lnTo>
                  <a:lnTo>
                    <a:pt x="2123" y="2178"/>
                  </a:lnTo>
                  <a:lnTo>
                    <a:pt x="2118" y="2171"/>
                  </a:lnTo>
                  <a:lnTo>
                    <a:pt x="2120" y="2159"/>
                  </a:lnTo>
                  <a:lnTo>
                    <a:pt x="2127" y="2152"/>
                  </a:lnTo>
                  <a:lnTo>
                    <a:pt x="2153" y="2159"/>
                  </a:lnTo>
                  <a:lnTo>
                    <a:pt x="2156" y="2161"/>
                  </a:lnTo>
                  <a:lnTo>
                    <a:pt x="2156" y="2164"/>
                  </a:lnTo>
                  <a:lnTo>
                    <a:pt x="2153" y="2164"/>
                  </a:lnTo>
                  <a:lnTo>
                    <a:pt x="2146" y="2164"/>
                  </a:lnTo>
                  <a:close/>
                  <a:moveTo>
                    <a:pt x="3650" y="2247"/>
                  </a:moveTo>
                  <a:lnTo>
                    <a:pt x="3654" y="2251"/>
                  </a:lnTo>
                  <a:lnTo>
                    <a:pt x="3657" y="2247"/>
                  </a:lnTo>
                  <a:lnTo>
                    <a:pt x="3661" y="2247"/>
                  </a:lnTo>
                  <a:lnTo>
                    <a:pt x="3671" y="2251"/>
                  </a:lnTo>
                  <a:lnTo>
                    <a:pt x="3678" y="2256"/>
                  </a:lnTo>
                  <a:lnTo>
                    <a:pt x="3683" y="2263"/>
                  </a:lnTo>
                  <a:lnTo>
                    <a:pt x="3683" y="2268"/>
                  </a:lnTo>
                  <a:lnTo>
                    <a:pt x="3683" y="2277"/>
                  </a:lnTo>
                  <a:lnTo>
                    <a:pt x="3683" y="2287"/>
                  </a:lnTo>
                  <a:lnTo>
                    <a:pt x="3683" y="2292"/>
                  </a:lnTo>
                  <a:lnTo>
                    <a:pt x="3683" y="2296"/>
                  </a:lnTo>
                  <a:lnTo>
                    <a:pt x="3680" y="2299"/>
                  </a:lnTo>
                  <a:lnTo>
                    <a:pt x="3678" y="2301"/>
                  </a:lnTo>
                  <a:lnTo>
                    <a:pt x="3669" y="2292"/>
                  </a:lnTo>
                  <a:lnTo>
                    <a:pt x="3659" y="2277"/>
                  </a:lnTo>
                  <a:lnTo>
                    <a:pt x="3654" y="2273"/>
                  </a:lnTo>
                  <a:lnTo>
                    <a:pt x="3652" y="2273"/>
                  </a:lnTo>
                  <a:lnTo>
                    <a:pt x="3654" y="2277"/>
                  </a:lnTo>
                  <a:lnTo>
                    <a:pt x="3661" y="2287"/>
                  </a:lnTo>
                  <a:lnTo>
                    <a:pt x="3661" y="2292"/>
                  </a:lnTo>
                  <a:lnTo>
                    <a:pt x="3666" y="2296"/>
                  </a:lnTo>
                  <a:lnTo>
                    <a:pt x="3669" y="2301"/>
                  </a:lnTo>
                  <a:lnTo>
                    <a:pt x="3671" y="2308"/>
                  </a:lnTo>
                  <a:lnTo>
                    <a:pt x="3671" y="2313"/>
                  </a:lnTo>
                  <a:lnTo>
                    <a:pt x="3669" y="2318"/>
                  </a:lnTo>
                  <a:lnTo>
                    <a:pt x="3669" y="2322"/>
                  </a:lnTo>
                  <a:lnTo>
                    <a:pt x="3666" y="2322"/>
                  </a:lnTo>
                  <a:lnTo>
                    <a:pt x="3652" y="2322"/>
                  </a:lnTo>
                  <a:lnTo>
                    <a:pt x="3645" y="2327"/>
                  </a:lnTo>
                  <a:lnTo>
                    <a:pt x="3635" y="2325"/>
                  </a:lnTo>
                  <a:lnTo>
                    <a:pt x="3633" y="2322"/>
                  </a:lnTo>
                  <a:lnTo>
                    <a:pt x="3631" y="2318"/>
                  </a:lnTo>
                  <a:lnTo>
                    <a:pt x="3631" y="2306"/>
                  </a:lnTo>
                  <a:lnTo>
                    <a:pt x="3626" y="2292"/>
                  </a:lnTo>
                  <a:lnTo>
                    <a:pt x="3626" y="2277"/>
                  </a:lnTo>
                  <a:lnTo>
                    <a:pt x="3619" y="2268"/>
                  </a:lnTo>
                  <a:lnTo>
                    <a:pt x="3614" y="2261"/>
                  </a:lnTo>
                  <a:lnTo>
                    <a:pt x="3607" y="2256"/>
                  </a:lnTo>
                  <a:lnTo>
                    <a:pt x="3602" y="2249"/>
                  </a:lnTo>
                  <a:lnTo>
                    <a:pt x="3602" y="2244"/>
                  </a:lnTo>
                  <a:lnTo>
                    <a:pt x="3609" y="2242"/>
                  </a:lnTo>
                  <a:lnTo>
                    <a:pt x="3621" y="2242"/>
                  </a:lnTo>
                  <a:lnTo>
                    <a:pt x="3650" y="2247"/>
                  </a:lnTo>
                  <a:close/>
                  <a:moveTo>
                    <a:pt x="3602" y="2273"/>
                  </a:moveTo>
                  <a:lnTo>
                    <a:pt x="3607" y="2282"/>
                  </a:lnTo>
                  <a:lnTo>
                    <a:pt x="3614" y="2282"/>
                  </a:lnTo>
                  <a:lnTo>
                    <a:pt x="3619" y="2289"/>
                  </a:lnTo>
                  <a:lnTo>
                    <a:pt x="3624" y="2299"/>
                  </a:lnTo>
                  <a:lnTo>
                    <a:pt x="3621" y="2306"/>
                  </a:lnTo>
                  <a:lnTo>
                    <a:pt x="3619" y="2306"/>
                  </a:lnTo>
                  <a:lnTo>
                    <a:pt x="3614" y="2308"/>
                  </a:lnTo>
                  <a:lnTo>
                    <a:pt x="3614" y="2322"/>
                  </a:lnTo>
                  <a:lnTo>
                    <a:pt x="3614" y="2336"/>
                  </a:lnTo>
                  <a:lnTo>
                    <a:pt x="3614" y="2351"/>
                  </a:lnTo>
                  <a:lnTo>
                    <a:pt x="3612" y="2365"/>
                  </a:lnTo>
                  <a:lnTo>
                    <a:pt x="3612" y="2372"/>
                  </a:lnTo>
                  <a:lnTo>
                    <a:pt x="3609" y="2377"/>
                  </a:lnTo>
                  <a:lnTo>
                    <a:pt x="3607" y="2377"/>
                  </a:lnTo>
                  <a:lnTo>
                    <a:pt x="3605" y="2374"/>
                  </a:lnTo>
                  <a:lnTo>
                    <a:pt x="3602" y="2372"/>
                  </a:lnTo>
                  <a:lnTo>
                    <a:pt x="3598" y="2381"/>
                  </a:lnTo>
                  <a:lnTo>
                    <a:pt x="3593" y="2381"/>
                  </a:lnTo>
                  <a:lnTo>
                    <a:pt x="3588" y="2365"/>
                  </a:lnTo>
                  <a:lnTo>
                    <a:pt x="3591" y="2334"/>
                  </a:lnTo>
                  <a:lnTo>
                    <a:pt x="3598" y="2327"/>
                  </a:lnTo>
                  <a:lnTo>
                    <a:pt x="3593" y="2320"/>
                  </a:lnTo>
                  <a:lnTo>
                    <a:pt x="3581" y="2310"/>
                  </a:lnTo>
                  <a:lnTo>
                    <a:pt x="3581" y="2306"/>
                  </a:lnTo>
                  <a:lnTo>
                    <a:pt x="3574" y="2292"/>
                  </a:lnTo>
                  <a:lnTo>
                    <a:pt x="3572" y="2287"/>
                  </a:lnTo>
                  <a:lnTo>
                    <a:pt x="3574" y="2275"/>
                  </a:lnTo>
                  <a:lnTo>
                    <a:pt x="3581" y="2263"/>
                  </a:lnTo>
                  <a:lnTo>
                    <a:pt x="3591" y="2261"/>
                  </a:lnTo>
                  <a:lnTo>
                    <a:pt x="3598" y="2266"/>
                  </a:lnTo>
                  <a:lnTo>
                    <a:pt x="3602" y="2270"/>
                  </a:lnTo>
                  <a:lnTo>
                    <a:pt x="3602" y="2273"/>
                  </a:lnTo>
                  <a:close/>
                  <a:moveTo>
                    <a:pt x="3702" y="2310"/>
                  </a:moveTo>
                  <a:lnTo>
                    <a:pt x="3699" y="2313"/>
                  </a:lnTo>
                  <a:lnTo>
                    <a:pt x="3690" y="2315"/>
                  </a:lnTo>
                  <a:lnTo>
                    <a:pt x="3687" y="2313"/>
                  </a:lnTo>
                  <a:lnTo>
                    <a:pt x="3685" y="2306"/>
                  </a:lnTo>
                  <a:lnTo>
                    <a:pt x="3685" y="2301"/>
                  </a:lnTo>
                  <a:lnTo>
                    <a:pt x="3687" y="2296"/>
                  </a:lnTo>
                  <a:lnTo>
                    <a:pt x="3690" y="2289"/>
                  </a:lnTo>
                  <a:lnTo>
                    <a:pt x="3692" y="2275"/>
                  </a:lnTo>
                  <a:lnTo>
                    <a:pt x="3706" y="2289"/>
                  </a:lnTo>
                  <a:lnTo>
                    <a:pt x="3711" y="2296"/>
                  </a:lnTo>
                  <a:lnTo>
                    <a:pt x="3713" y="2303"/>
                  </a:lnTo>
                  <a:lnTo>
                    <a:pt x="3709" y="2308"/>
                  </a:lnTo>
                  <a:lnTo>
                    <a:pt x="3704" y="2308"/>
                  </a:lnTo>
                  <a:lnTo>
                    <a:pt x="3702" y="2310"/>
                  </a:lnTo>
                  <a:close/>
                  <a:moveTo>
                    <a:pt x="882" y="1920"/>
                  </a:moveTo>
                  <a:lnTo>
                    <a:pt x="889" y="1925"/>
                  </a:lnTo>
                  <a:lnTo>
                    <a:pt x="896" y="1925"/>
                  </a:lnTo>
                  <a:lnTo>
                    <a:pt x="901" y="1930"/>
                  </a:lnTo>
                  <a:lnTo>
                    <a:pt x="901" y="1932"/>
                  </a:lnTo>
                  <a:lnTo>
                    <a:pt x="889" y="1937"/>
                  </a:lnTo>
                  <a:lnTo>
                    <a:pt x="886" y="1934"/>
                  </a:lnTo>
                  <a:lnTo>
                    <a:pt x="879" y="1923"/>
                  </a:lnTo>
                  <a:lnTo>
                    <a:pt x="882" y="1920"/>
                  </a:lnTo>
                  <a:close/>
                  <a:moveTo>
                    <a:pt x="2042" y="2235"/>
                  </a:moveTo>
                  <a:lnTo>
                    <a:pt x="2038" y="2235"/>
                  </a:lnTo>
                  <a:lnTo>
                    <a:pt x="2033" y="2230"/>
                  </a:lnTo>
                  <a:lnTo>
                    <a:pt x="2035" y="2225"/>
                  </a:lnTo>
                  <a:lnTo>
                    <a:pt x="2045" y="2221"/>
                  </a:lnTo>
                  <a:lnTo>
                    <a:pt x="2052" y="2223"/>
                  </a:lnTo>
                  <a:lnTo>
                    <a:pt x="2052" y="2228"/>
                  </a:lnTo>
                  <a:lnTo>
                    <a:pt x="2052" y="2230"/>
                  </a:lnTo>
                  <a:lnTo>
                    <a:pt x="2049" y="2232"/>
                  </a:lnTo>
                  <a:lnTo>
                    <a:pt x="2047" y="2232"/>
                  </a:lnTo>
                  <a:lnTo>
                    <a:pt x="2042" y="2235"/>
                  </a:lnTo>
                  <a:close/>
                  <a:moveTo>
                    <a:pt x="2004" y="2240"/>
                  </a:moveTo>
                  <a:lnTo>
                    <a:pt x="1997" y="2242"/>
                  </a:lnTo>
                  <a:lnTo>
                    <a:pt x="1997" y="2240"/>
                  </a:lnTo>
                  <a:lnTo>
                    <a:pt x="1997" y="2237"/>
                  </a:lnTo>
                  <a:lnTo>
                    <a:pt x="2000" y="2232"/>
                  </a:lnTo>
                  <a:lnTo>
                    <a:pt x="2002" y="2230"/>
                  </a:lnTo>
                  <a:lnTo>
                    <a:pt x="2012" y="2223"/>
                  </a:lnTo>
                  <a:lnTo>
                    <a:pt x="2021" y="2218"/>
                  </a:lnTo>
                  <a:lnTo>
                    <a:pt x="2026" y="2221"/>
                  </a:lnTo>
                  <a:lnTo>
                    <a:pt x="2026" y="2223"/>
                  </a:lnTo>
                  <a:lnTo>
                    <a:pt x="2019" y="2230"/>
                  </a:lnTo>
                  <a:lnTo>
                    <a:pt x="2004" y="2240"/>
                  </a:lnTo>
                  <a:close/>
                  <a:moveTo>
                    <a:pt x="3754" y="2367"/>
                  </a:moveTo>
                  <a:lnTo>
                    <a:pt x="3756" y="2388"/>
                  </a:lnTo>
                  <a:lnTo>
                    <a:pt x="3751" y="2388"/>
                  </a:lnTo>
                  <a:lnTo>
                    <a:pt x="3749" y="2388"/>
                  </a:lnTo>
                  <a:lnTo>
                    <a:pt x="3742" y="2393"/>
                  </a:lnTo>
                  <a:lnTo>
                    <a:pt x="3737" y="2391"/>
                  </a:lnTo>
                  <a:lnTo>
                    <a:pt x="3732" y="2388"/>
                  </a:lnTo>
                  <a:lnTo>
                    <a:pt x="3732" y="2386"/>
                  </a:lnTo>
                  <a:lnTo>
                    <a:pt x="3732" y="2379"/>
                  </a:lnTo>
                  <a:lnTo>
                    <a:pt x="3730" y="2374"/>
                  </a:lnTo>
                  <a:lnTo>
                    <a:pt x="3718" y="2374"/>
                  </a:lnTo>
                  <a:lnTo>
                    <a:pt x="3713" y="2374"/>
                  </a:lnTo>
                  <a:lnTo>
                    <a:pt x="3709" y="2367"/>
                  </a:lnTo>
                  <a:lnTo>
                    <a:pt x="3709" y="2358"/>
                  </a:lnTo>
                  <a:lnTo>
                    <a:pt x="3711" y="2353"/>
                  </a:lnTo>
                  <a:lnTo>
                    <a:pt x="3716" y="2351"/>
                  </a:lnTo>
                  <a:lnTo>
                    <a:pt x="3721" y="2339"/>
                  </a:lnTo>
                  <a:lnTo>
                    <a:pt x="3723" y="2336"/>
                  </a:lnTo>
                  <a:lnTo>
                    <a:pt x="3730" y="2313"/>
                  </a:lnTo>
                  <a:lnTo>
                    <a:pt x="3735" y="2315"/>
                  </a:lnTo>
                  <a:lnTo>
                    <a:pt x="3744" y="2327"/>
                  </a:lnTo>
                  <a:lnTo>
                    <a:pt x="3756" y="2346"/>
                  </a:lnTo>
                  <a:lnTo>
                    <a:pt x="3754" y="2367"/>
                  </a:lnTo>
                  <a:close/>
                  <a:moveTo>
                    <a:pt x="3702" y="2351"/>
                  </a:moveTo>
                  <a:lnTo>
                    <a:pt x="3697" y="2351"/>
                  </a:lnTo>
                  <a:lnTo>
                    <a:pt x="3692" y="2351"/>
                  </a:lnTo>
                  <a:lnTo>
                    <a:pt x="3680" y="2339"/>
                  </a:lnTo>
                  <a:lnTo>
                    <a:pt x="3680" y="2336"/>
                  </a:lnTo>
                  <a:lnTo>
                    <a:pt x="3680" y="2332"/>
                  </a:lnTo>
                  <a:lnTo>
                    <a:pt x="3687" y="2325"/>
                  </a:lnTo>
                  <a:lnTo>
                    <a:pt x="3690" y="2322"/>
                  </a:lnTo>
                  <a:lnTo>
                    <a:pt x="3704" y="2322"/>
                  </a:lnTo>
                  <a:lnTo>
                    <a:pt x="3711" y="2325"/>
                  </a:lnTo>
                  <a:lnTo>
                    <a:pt x="3711" y="2327"/>
                  </a:lnTo>
                  <a:lnTo>
                    <a:pt x="3711" y="2329"/>
                  </a:lnTo>
                  <a:lnTo>
                    <a:pt x="3711" y="2334"/>
                  </a:lnTo>
                  <a:lnTo>
                    <a:pt x="3709" y="2336"/>
                  </a:lnTo>
                  <a:lnTo>
                    <a:pt x="3711" y="2341"/>
                  </a:lnTo>
                  <a:lnTo>
                    <a:pt x="3709" y="2344"/>
                  </a:lnTo>
                  <a:lnTo>
                    <a:pt x="3702" y="2351"/>
                  </a:lnTo>
                  <a:close/>
                  <a:moveTo>
                    <a:pt x="3640" y="2341"/>
                  </a:moveTo>
                  <a:lnTo>
                    <a:pt x="3654" y="2344"/>
                  </a:lnTo>
                  <a:lnTo>
                    <a:pt x="3669" y="2344"/>
                  </a:lnTo>
                  <a:lnTo>
                    <a:pt x="3673" y="2348"/>
                  </a:lnTo>
                  <a:lnTo>
                    <a:pt x="3676" y="2353"/>
                  </a:lnTo>
                  <a:lnTo>
                    <a:pt x="3678" y="2360"/>
                  </a:lnTo>
                  <a:lnTo>
                    <a:pt x="3680" y="2365"/>
                  </a:lnTo>
                  <a:lnTo>
                    <a:pt x="3680" y="2370"/>
                  </a:lnTo>
                  <a:lnTo>
                    <a:pt x="3678" y="2372"/>
                  </a:lnTo>
                  <a:lnTo>
                    <a:pt x="3678" y="2374"/>
                  </a:lnTo>
                  <a:lnTo>
                    <a:pt x="3706" y="2386"/>
                  </a:lnTo>
                  <a:lnTo>
                    <a:pt x="3718" y="2398"/>
                  </a:lnTo>
                  <a:lnTo>
                    <a:pt x="3725" y="2405"/>
                  </a:lnTo>
                  <a:lnTo>
                    <a:pt x="3728" y="2412"/>
                  </a:lnTo>
                  <a:lnTo>
                    <a:pt x="3735" y="2426"/>
                  </a:lnTo>
                  <a:lnTo>
                    <a:pt x="3747" y="2443"/>
                  </a:lnTo>
                  <a:lnTo>
                    <a:pt x="3754" y="2450"/>
                  </a:lnTo>
                  <a:lnTo>
                    <a:pt x="3756" y="2455"/>
                  </a:lnTo>
                  <a:lnTo>
                    <a:pt x="3756" y="2455"/>
                  </a:lnTo>
                  <a:lnTo>
                    <a:pt x="3747" y="2450"/>
                  </a:lnTo>
                  <a:lnTo>
                    <a:pt x="3730" y="2440"/>
                  </a:lnTo>
                  <a:lnTo>
                    <a:pt x="3728" y="2440"/>
                  </a:lnTo>
                  <a:lnTo>
                    <a:pt x="3728" y="2448"/>
                  </a:lnTo>
                  <a:lnTo>
                    <a:pt x="3725" y="2452"/>
                  </a:lnTo>
                  <a:lnTo>
                    <a:pt x="3721" y="2457"/>
                  </a:lnTo>
                  <a:lnTo>
                    <a:pt x="3725" y="2459"/>
                  </a:lnTo>
                  <a:lnTo>
                    <a:pt x="3737" y="2455"/>
                  </a:lnTo>
                  <a:lnTo>
                    <a:pt x="3749" y="2466"/>
                  </a:lnTo>
                  <a:lnTo>
                    <a:pt x="3754" y="2469"/>
                  </a:lnTo>
                  <a:lnTo>
                    <a:pt x="3761" y="2476"/>
                  </a:lnTo>
                  <a:lnTo>
                    <a:pt x="3761" y="2478"/>
                  </a:lnTo>
                  <a:lnTo>
                    <a:pt x="3758" y="2485"/>
                  </a:lnTo>
                  <a:lnTo>
                    <a:pt x="3756" y="2488"/>
                  </a:lnTo>
                  <a:lnTo>
                    <a:pt x="3756" y="2490"/>
                  </a:lnTo>
                  <a:lnTo>
                    <a:pt x="3761" y="2490"/>
                  </a:lnTo>
                  <a:lnTo>
                    <a:pt x="3773" y="2488"/>
                  </a:lnTo>
                  <a:lnTo>
                    <a:pt x="3775" y="2490"/>
                  </a:lnTo>
                  <a:lnTo>
                    <a:pt x="3775" y="2514"/>
                  </a:lnTo>
                  <a:lnTo>
                    <a:pt x="3777" y="2523"/>
                  </a:lnTo>
                  <a:lnTo>
                    <a:pt x="3777" y="2528"/>
                  </a:lnTo>
                  <a:lnTo>
                    <a:pt x="3777" y="2533"/>
                  </a:lnTo>
                  <a:lnTo>
                    <a:pt x="3777" y="2537"/>
                  </a:lnTo>
                  <a:lnTo>
                    <a:pt x="3780" y="2542"/>
                  </a:lnTo>
                  <a:lnTo>
                    <a:pt x="3780" y="2547"/>
                  </a:lnTo>
                  <a:lnTo>
                    <a:pt x="3777" y="2559"/>
                  </a:lnTo>
                  <a:lnTo>
                    <a:pt x="3775" y="2559"/>
                  </a:lnTo>
                  <a:lnTo>
                    <a:pt x="3768" y="2561"/>
                  </a:lnTo>
                  <a:lnTo>
                    <a:pt x="3763" y="2556"/>
                  </a:lnTo>
                  <a:lnTo>
                    <a:pt x="3756" y="2549"/>
                  </a:lnTo>
                  <a:lnTo>
                    <a:pt x="3749" y="2535"/>
                  </a:lnTo>
                  <a:lnTo>
                    <a:pt x="3747" y="2533"/>
                  </a:lnTo>
                  <a:lnTo>
                    <a:pt x="3739" y="2530"/>
                  </a:lnTo>
                  <a:lnTo>
                    <a:pt x="3737" y="2530"/>
                  </a:lnTo>
                  <a:lnTo>
                    <a:pt x="3732" y="2530"/>
                  </a:lnTo>
                  <a:lnTo>
                    <a:pt x="3728" y="2523"/>
                  </a:lnTo>
                  <a:lnTo>
                    <a:pt x="3728" y="2516"/>
                  </a:lnTo>
                  <a:lnTo>
                    <a:pt x="3725" y="2509"/>
                  </a:lnTo>
                  <a:lnTo>
                    <a:pt x="3725" y="2504"/>
                  </a:lnTo>
                  <a:lnTo>
                    <a:pt x="3721" y="2504"/>
                  </a:lnTo>
                  <a:lnTo>
                    <a:pt x="3718" y="2507"/>
                  </a:lnTo>
                  <a:lnTo>
                    <a:pt x="3721" y="2514"/>
                  </a:lnTo>
                  <a:lnTo>
                    <a:pt x="3721" y="2521"/>
                  </a:lnTo>
                  <a:lnTo>
                    <a:pt x="3713" y="2519"/>
                  </a:lnTo>
                  <a:lnTo>
                    <a:pt x="3702" y="2500"/>
                  </a:lnTo>
                  <a:lnTo>
                    <a:pt x="3690" y="2483"/>
                  </a:lnTo>
                  <a:lnTo>
                    <a:pt x="3683" y="2481"/>
                  </a:lnTo>
                  <a:lnTo>
                    <a:pt x="3685" y="2476"/>
                  </a:lnTo>
                  <a:lnTo>
                    <a:pt x="3690" y="2474"/>
                  </a:lnTo>
                  <a:lnTo>
                    <a:pt x="3695" y="2474"/>
                  </a:lnTo>
                  <a:lnTo>
                    <a:pt x="3697" y="2471"/>
                  </a:lnTo>
                  <a:lnTo>
                    <a:pt x="3685" y="2457"/>
                  </a:lnTo>
                  <a:lnTo>
                    <a:pt x="3685" y="2452"/>
                  </a:lnTo>
                  <a:lnTo>
                    <a:pt x="3687" y="2443"/>
                  </a:lnTo>
                  <a:lnTo>
                    <a:pt x="3683" y="2440"/>
                  </a:lnTo>
                  <a:lnTo>
                    <a:pt x="3671" y="2443"/>
                  </a:lnTo>
                  <a:lnTo>
                    <a:pt x="3666" y="2443"/>
                  </a:lnTo>
                  <a:lnTo>
                    <a:pt x="3664" y="2436"/>
                  </a:lnTo>
                  <a:lnTo>
                    <a:pt x="3661" y="2431"/>
                  </a:lnTo>
                  <a:lnTo>
                    <a:pt x="3650" y="2431"/>
                  </a:lnTo>
                  <a:lnTo>
                    <a:pt x="3647" y="2433"/>
                  </a:lnTo>
                  <a:lnTo>
                    <a:pt x="3638" y="2424"/>
                  </a:lnTo>
                  <a:lnTo>
                    <a:pt x="3635" y="2419"/>
                  </a:lnTo>
                  <a:lnTo>
                    <a:pt x="3635" y="2417"/>
                  </a:lnTo>
                  <a:lnTo>
                    <a:pt x="3643" y="2412"/>
                  </a:lnTo>
                  <a:lnTo>
                    <a:pt x="3647" y="2412"/>
                  </a:lnTo>
                  <a:lnTo>
                    <a:pt x="3654" y="2417"/>
                  </a:lnTo>
                  <a:lnTo>
                    <a:pt x="3657" y="2417"/>
                  </a:lnTo>
                  <a:lnTo>
                    <a:pt x="3664" y="2410"/>
                  </a:lnTo>
                  <a:lnTo>
                    <a:pt x="3664" y="2405"/>
                  </a:lnTo>
                  <a:lnTo>
                    <a:pt x="3669" y="2398"/>
                  </a:lnTo>
                  <a:lnTo>
                    <a:pt x="3669" y="2393"/>
                  </a:lnTo>
                  <a:lnTo>
                    <a:pt x="3664" y="2386"/>
                  </a:lnTo>
                  <a:lnTo>
                    <a:pt x="3657" y="2384"/>
                  </a:lnTo>
                  <a:lnTo>
                    <a:pt x="3645" y="2388"/>
                  </a:lnTo>
                  <a:lnTo>
                    <a:pt x="3633" y="2398"/>
                  </a:lnTo>
                  <a:lnTo>
                    <a:pt x="3628" y="2396"/>
                  </a:lnTo>
                  <a:lnTo>
                    <a:pt x="3628" y="2391"/>
                  </a:lnTo>
                  <a:lnTo>
                    <a:pt x="3640" y="2377"/>
                  </a:lnTo>
                  <a:lnTo>
                    <a:pt x="3645" y="2370"/>
                  </a:lnTo>
                  <a:lnTo>
                    <a:pt x="3643" y="2365"/>
                  </a:lnTo>
                  <a:lnTo>
                    <a:pt x="3638" y="2360"/>
                  </a:lnTo>
                  <a:lnTo>
                    <a:pt x="3638" y="2346"/>
                  </a:lnTo>
                  <a:lnTo>
                    <a:pt x="3640" y="2341"/>
                  </a:lnTo>
                  <a:close/>
                  <a:moveTo>
                    <a:pt x="3851" y="2445"/>
                  </a:moveTo>
                  <a:lnTo>
                    <a:pt x="3851" y="2459"/>
                  </a:lnTo>
                  <a:lnTo>
                    <a:pt x="3846" y="2476"/>
                  </a:lnTo>
                  <a:lnTo>
                    <a:pt x="3839" y="2485"/>
                  </a:lnTo>
                  <a:lnTo>
                    <a:pt x="3832" y="2485"/>
                  </a:lnTo>
                  <a:lnTo>
                    <a:pt x="3827" y="2478"/>
                  </a:lnTo>
                  <a:lnTo>
                    <a:pt x="3822" y="2478"/>
                  </a:lnTo>
                  <a:lnTo>
                    <a:pt x="3817" y="2478"/>
                  </a:lnTo>
                  <a:lnTo>
                    <a:pt x="3815" y="2471"/>
                  </a:lnTo>
                  <a:lnTo>
                    <a:pt x="3817" y="2464"/>
                  </a:lnTo>
                  <a:lnTo>
                    <a:pt x="3815" y="2459"/>
                  </a:lnTo>
                  <a:lnTo>
                    <a:pt x="3813" y="2464"/>
                  </a:lnTo>
                  <a:lnTo>
                    <a:pt x="3810" y="2469"/>
                  </a:lnTo>
                  <a:lnTo>
                    <a:pt x="3801" y="2476"/>
                  </a:lnTo>
                  <a:lnTo>
                    <a:pt x="3796" y="2488"/>
                  </a:lnTo>
                  <a:lnTo>
                    <a:pt x="3794" y="2495"/>
                  </a:lnTo>
                  <a:lnTo>
                    <a:pt x="3789" y="2488"/>
                  </a:lnTo>
                  <a:lnTo>
                    <a:pt x="3784" y="2469"/>
                  </a:lnTo>
                  <a:lnTo>
                    <a:pt x="3784" y="2462"/>
                  </a:lnTo>
                  <a:lnTo>
                    <a:pt x="3789" y="2448"/>
                  </a:lnTo>
                  <a:lnTo>
                    <a:pt x="3796" y="2436"/>
                  </a:lnTo>
                  <a:lnTo>
                    <a:pt x="3796" y="2403"/>
                  </a:lnTo>
                  <a:lnTo>
                    <a:pt x="3822" y="2381"/>
                  </a:lnTo>
                  <a:lnTo>
                    <a:pt x="3825" y="2384"/>
                  </a:lnTo>
                  <a:lnTo>
                    <a:pt x="3836" y="2396"/>
                  </a:lnTo>
                  <a:lnTo>
                    <a:pt x="3846" y="2412"/>
                  </a:lnTo>
                  <a:lnTo>
                    <a:pt x="3851" y="2419"/>
                  </a:lnTo>
                  <a:lnTo>
                    <a:pt x="3851" y="2433"/>
                  </a:lnTo>
                  <a:lnTo>
                    <a:pt x="3851" y="2445"/>
                  </a:lnTo>
                  <a:close/>
                  <a:moveTo>
                    <a:pt x="1922" y="2313"/>
                  </a:moveTo>
                  <a:lnTo>
                    <a:pt x="1917" y="2315"/>
                  </a:lnTo>
                  <a:lnTo>
                    <a:pt x="1912" y="2315"/>
                  </a:lnTo>
                  <a:lnTo>
                    <a:pt x="1908" y="2313"/>
                  </a:lnTo>
                  <a:lnTo>
                    <a:pt x="1908" y="2308"/>
                  </a:lnTo>
                  <a:lnTo>
                    <a:pt x="1919" y="2299"/>
                  </a:lnTo>
                  <a:lnTo>
                    <a:pt x="1922" y="2296"/>
                  </a:lnTo>
                  <a:lnTo>
                    <a:pt x="1924" y="2299"/>
                  </a:lnTo>
                  <a:lnTo>
                    <a:pt x="1924" y="2303"/>
                  </a:lnTo>
                  <a:lnTo>
                    <a:pt x="1922" y="2313"/>
                  </a:lnTo>
                  <a:close/>
                  <a:moveTo>
                    <a:pt x="3666" y="2452"/>
                  </a:moveTo>
                  <a:lnTo>
                    <a:pt x="3669" y="2455"/>
                  </a:lnTo>
                  <a:lnTo>
                    <a:pt x="3669" y="2457"/>
                  </a:lnTo>
                  <a:lnTo>
                    <a:pt x="3659" y="2469"/>
                  </a:lnTo>
                  <a:lnTo>
                    <a:pt x="3659" y="2469"/>
                  </a:lnTo>
                  <a:lnTo>
                    <a:pt x="3657" y="2476"/>
                  </a:lnTo>
                  <a:lnTo>
                    <a:pt x="3654" y="2478"/>
                  </a:lnTo>
                  <a:lnTo>
                    <a:pt x="3650" y="2483"/>
                  </a:lnTo>
                  <a:lnTo>
                    <a:pt x="3643" y="2493"/>
                  </a:lnTo>
                  <a:lnTo>
                    <a:pt x="3643" y="2471"/>
                  </a:lnTo>
                  <a:lnTo>
                    <a:pt x="3633" y="2459"/>
                  </a:lnTo>
                  <a:lnTo>
                    <a:pt x="3640" y="2455"/>
                  </a:lnTo>
                  <a:lnTo>
                    <a:pt x="3647" y="2455"/>
                  </a:lnTo>
                  <a:lnTo>
                    <a:pt x="3654" y="2455"/>
                  </a:lnTo>
                  <a:lnTo>
                    <a:pt x="3664" y="2450"/>
                  </a:lnTo>
                  <a:lnTo>
                    <a:pt x="3666" y="2452"/>
                  </a:lnTo>
                  <a:close/>
                  <a:moveTo>
                    <a:pt x="1510" y="2296"/>
                  </a:moveTo>
                  <a:lnTo>
                    <a:pt x="1513" y="2299"/>
                  </a:lnTo>
                  <a:lnTo>
                    <a:pt x="1515" y="2296"/>
                  </a:lnTo>
                  <a:lnTo>
                    <a:pt x="1522" y="2292"/>
                  </a:lnTo>
                  <a:lnTo>
                    <a:pt x="1522" y="2292"/>
                  </a:lnTo>
                  <a:lnTo>
                    <a:pt x="1522" y="2294"/>
                  </a:lnTo>
                  <a:lnTo>
                    <a:pt x="1518" y="2301"/>
                  </a:lnTo>
                  <a:lnTo>
                    <a:pt x="1520" y="2310"/>
                  </a:lnTo>
                  <a:lnTo>
                    <a:pt x="1522" y="2318"/>
                  </a:lnTo>
                  <a:lnTo>
                    <a:pt x="1522" y="2318"/>
                  </a:lnTo>
                  <a:lnTo>
                    <a:pt x="1513" y="2320"/>
                  </a:lnTo>
                  <a:lnTo>
                    <a:pt x="1506" y="2315"/>
                  </a:lnTo>
                  <a:lnTo>
                    <a:pt x="1501" y="2315"/>
                  </a:lnTo>
                  <a:lnTo>
                    <a:pt x="1496" y="2318"/>
                  </a:lnTo>
                  <a:lnTo>
                    <a:pt x="1496" y="2313"/>
                  </a:lnTo>
                  <a:lnTo>
                    <a:pt x="1499" y="2294"/>
                  </a:lnTo>
                  <a:lnTo>
                    <a:pt x="1499" y="2292"/>
                  </a:lnTo>
                  <a:lnTo>
                    <a:pt x="1506" y="2287"/>
                  </a:lnTo>
                  <a:lnTo>
                    <a:pt x="1510" y="2284"/>
                  </a:lnTo>
                  <a:lnTo>
                    <a:pt x="1513" y="2287"/>
                  </a:lnTo>
                  <a:lnTo>
                    <a:pt x="1515" y="2289"/>
                  </a:lnTo>
                  <a:lnTo>
                    <a:pt x="1513" y="2292"/>
                  </a:lnTo>
                  <a:lnTo>
                    <a:pt x="1510" y="2296"/>
                  </a:lnTo>
                  <a:close/>
                  <a:moveTo>
                    <a:pt x="1539" y="2301"/>
                  </a:moveTo>
                  <a:lnTo>
                    <a:pt x="1536" y="2310"/>
                  </a:lnTo>
                  <a:lnTo>
                    <a:pt x="1527" y="2301"/>
                  </a:lnTo>
                  <a:lnTo>
                    <a:pt x="1525" y="2299"/>
                  </a:lnTo>
                  <a:lnTo>
                    <a:pt x="1527" y="2296"/>
                  </a:lnTo>
                  <a:lnTo>
                    <a:pt x="1536" y="2296"/>
                  </a:lnTo>
                  <a:lnTo>
                    <a:pt x="1539" y="2301"/>
                  </a:lnTo>
                  <a:close/>
                  <a:moveTo>
                    <a:pt x="3709" y="2540"/>
                  </a:moveTo>
                  <a:lnTo>
                    <a:pt x="3711" y="2542"/>
                  </a:lnTo>
                  <a:lnTo>
                    <a:pt x="3711" y="2540"/>
                  </a:lnTo>
                  <a:lnTo>
                    <a:pt x="3716" y="2535"/>
                  </a:lnTo>
                  <a:lnTo>
                    <a:pt x="3721" y="2535"/>
                  </a:lnTo>
                  <a:lnTo>
                    <a:pt x="3725" y="2537"/>
                  </a:lnTo>
                  <a:lnTo>
                    <a:pt x="3728" y="2537"/>
                  </a:lnTo>
                  <a:lnTo>
                    <a:pt x="3728" y="2545"/>
                  </a:lnTo>
                  <a:lnTo>
                    <a:pt x="3728" y="2556"/>
                  </a:lnTo>
                  <a:lnTo>
                    <a:pt x="3725" y="2561"/>
                  </a:lnTo>
                  <a:lnTo>
                    <a:pt x="3723" y="2568"/>
                  </a:lnTo>
                  <a:lnTo>
                    <a:pt x="3713" y="2566"/>
                  </a:lnTo>
                  <a:lnTo>
                    <a:pt x="3706" y="2559"/>
                  </a:lnTo>
                  <a:lnTo>
                    <a:pt x="3697" y="2545"/>
                  </a:lnTo>
                  <a:lnTo>
                    <a:pt x="3690" y="2537"/>
                  </a:lnTo>
                  <a:lnTo>
                    <a:pt x="3690" y="2533"/>
                  </a:lnTo>
                  <a:lnTo>
                    <a:pt x="3687" y="2530"/>
                  </a:lnTo>
                  <a:lnTo>
                    <a:pt x="3678" y="2514"/>
                  </a:lnTo>
                  <a:lnTo>
                    <a:pt x="3673" y="2502"/>
                  </a:lnTo>
                  <a:lnTo>
                    <a:pt x="3669" y="2502"/>
                  </a:lnTo>
                  <a:lnTo>
                    <a:pt x="3661" y="2497"/>
                  </a:lnTo>
                  <a:lnTo>
                    <a:pt x="3657" y="2493"/>
                  </a:lnTo>
                  <a:lnTo>
                    <a:pt x="3659" y="2485"/>
                  </a:lnTo>
                  <a:lnTo>
                    <a:pt x="3669" y="2481"/>
                  </a:lnTo>
                  <a:lnTo>
                    <a:pt x="3685" y="2497"/>
                  </a:lnTo>
                  <a:lnTo>
                    <a:pt x="3690" y="2502"/>
                  </a:lnTo>
                  <a:lnTo>
                    <a:pt x="3695" y="2509"/>
                  </a:lnTo>
                  <a:lnTo>
                    <a:pt x="3697" y="2521"/>
                  </a:lnTo>
                  <a:lnTo>
                    <a:pt x="3699" y="2526"/>
                  </a:lnTo>
                  <a:lnTo>
                    <a:pt x="3709" y="2540"/>
                  </a:lnTo>
                  <a:close/>
                  <a:moveTo>
                    <a:pt x="1567" y="2336"/>
                  </a:moveTo>
                  <a:lnTo>
                    <a:pt x="1562" y="2339"/>
                  </a:lnTo>
                  <a:lnTo>
                    <a:pt x="1560" y="2344"/>
                  </a:lnTo>
                  <a:lnTo>
                    <a:pt x="1555" y="2344"/>
                  </a:lnTo>
                  <a:lnTo>
                    <a:pt x="1553" y="2346"/>
                  </a:lnTo>
                  <a:lnTo>
                    <a:pt x="1539" y="2358"/>
                  </a:lnTo>
                  <a:lnTo>
                    <a:pt x="1534" y="2358"/>
                  </a:lnTo>
                  <a:lnTo>
                    <a:pt x="1541" y="2348"/>
                  </a:lnTo>
                  <a:lnTo>
                    <a:pt x="1544" y="2344"/>
                  </a:lnTo>
                  <a:lnTo>
                    <a:pt x="1544" y="2341"/>
                  </a:lnTo>
                  <a:lnTo>
                    <a:pt x="1544" y="2332"/>
                  </a:lnTo>
                  <a:lnTo>
                    <a:pt x="1548" y="2334"/>
                  </a:lnTo>
                  <a:lnTo>
                    <a:pt x="1551" y="2332"/>
                  </a:lnTo>
                  <a:lnTo>
                    <a:pt x="1558" y="2325"/>
                  </a:lnTo>
                  <a:lnTo>
                    <a:pt x="1562" y="2327"/>
                  </a:lnTo>
                  <a:lnTo>
                    <a:pt x="1570" y="2318"/>
                  </a:lnTo>
                  <a:lnTo>
                    <a:pt x="1572" y="2318"/>
                  </a:lnTo>
                  <a:lnTo>
                    <a:pt x="1572" y="2320"/>
                  </a:lnTo>
                  <a:lnTo>
                    <a:pt x="1570" y="2325"/>
                  </a:lnTo>
                  <a:lnTo>
                    <a:pt x="1572" y="2332"/>
                  </a:lnTo>
                  <a:lnTo>
                    <a:pt x="1570" y="2336"/>
                  </a:lnTo>
                  <a:lnTo>
                    <a:pt x="1567" y="2336"/>
                  </a:lnTo>
                  <a:close/>
                  <a:moveTo>
                    <a:pt x="3827" y="2504"/>
                  </a:moveTo>
                  <a:lnTo>
                    <a:pt x="3836" y="2521"/>
                  </a:lnTo>
                  <a:lnTo>
                    <a:pt x="3839" y="2528"/>
                  </a:lnTo>
                  <a:lnTo>
                    <a:pt x="3829" y="2530"/>
                  </a:lnTo>
                  <a:lnTo>
                    <a:pt x="3825" y="2530"/>
                  </a:lnTo>
                  <a:lnTo>
                    <a:pt x="3820" y="2528"/>
                  </a:lnTo>
                  <a:lnTo>
                    <a:pt x="3820" y="2526"/>
                  </a:lnTo>
                  <a:lnTo>
                    <a:pt x="3822" y="2516"/>
                  </a:lnTo>
                  <a:lnTo>
                    <a:pt x="3817" y="2511"/>
                  </a:lnTo>
                  <a:lnTo>
                    <a:pt x="3813" y="2509"/>
                  </a:lnTo>
                  <a:lnTo>
                    <a:pt x="3808" y="2514"/>
                  </a:lnTo>
                  <a:lnTo>
                    <a:pt x="3808" y="2504"/>
                  </a:lnTo>
                  <a:lnTo>
                    <a:pt x="3810" y="2497"/>
                  </a:lnTo>
                  <a:lnTo>
                    <a:pt x="3808" y="2490"/>
                  </a:lnTo>
                  <a:lnTo>
                    <a:pt x="3806" y="2483"/>
                  </a:lnTo>
                  <a:lnTo>
                    <a:pt x="3808" y="2481"/>
                  </a:lnTo>
                  <a:lnTo>
                    <a:pt x="3810" y="2481"/>
                  </a:lnTo>
                  <a:lnTo>
                    <a:pt x="3820" y="2485"/>
                  </a:lnTo>
                  <a:lnTo>
                    <a:pt x="3827" y="2504"/>
                  </a:lnTo>
                  <a:close/>
                  <a:moveTo>
                    <a:pt x="1596" y="2341"/>
                  </a:moveTo>
                  <a:lnTo>
                    <a:pt x="1593" y="2351"/>
                  </a:lnTo>
                  <a:lnTo>
                    <a:pt x="1591" y="2353"/>
                  </a:lnTo>
                  <a:lnTo>
                    <a:pt x="1591" y="2348"/>
                  </a:lnTo>
                  <a:lnTo>
                    <a:pt x="1586" y="2351"/>
                  </a:lnTo>
                  <a:lnTo>
                    <a:pt x="1584" y="2348"/>
                  </a:lnTo>
                  <a:lnTo>
                    <a:pt x="1586" y="2346"/>
                  </a:lnTo>
                  <a:lnTo>
                    <a:pt x="1586" y="2341"/>
                  </a:lnTo>
                  <a:lnTo>
                    <a:pt x="1588" y="2344"/>
                  </a:lnTo>
                  <a:lnTo>
                    <a:pt x="1591" y="2336"/>
                  </a:lnTo>
                  <a:lnTo>
                    <a:pt x="1591" y="2334"/>
                  </a:lnTo>
                  <a:lnTo>
                    <a:pt x="1593" y="2329"/>
                  </a:lnTo>
                  <a:lnTo>
                    <a:pt x="1596" y="2329"/>
                  </a:lnTo>
                  <a:lnTo>
                    <a:pt x="1596" y="2341"/>
                  </a:lnTo>
                  <a:close/>
                  <a:moveTo>
                    <a:pt x="1603" y="2367"/>
                  </a:moveTo>
                  <a:lnTo>
                    <a:pt x="1600" y="2367"/>
                  </a:lnTo>
                  <a:lnTo>
                    <a:pt x="1598" y="2365"/>
                  </a:lnTo>
                  <a:lnTo>
                    <a:pt x="1598" y="2358"/>
                  </a:lnTo>
                  <a:lnTo>
                    <a:pt x="1598" y="2353"/>
                  </a:lnTo>
                  <a:lnTo>
                    <a:pt x="1603" y="2358"/>
                  </a:lnTo>
                  <a:lnTo>
                    <a:pt x="1603" y="2365"/>
                  </a:lnTo>
                  <a:lnTo>
                    <a:pt x="1603" y="2367"/>
                  </a:lnTo>
                  <a:close/>
                  <a:moveTo>
                    <a:pt x="1284" y="2287"/>
                  </a:moveTo>
                  <a:lnTo>
                    <a:pt x="1286" y="2310"/>
                  </a:lnTo>
                  <a:lnTo>
                    <a:pt x="1288" y="2315"/>
                  </a:lnTo>
                  <a:lnTo>
                    <a:pt x="1291" y="2320"/>
                  </a:lnTo>
                  <a:lnTo>
                    <a:pt x="1298" y="2325"/>
                  </a:lnTo>
                  <a:lnTo>
                    <a:pt x="1300" y="2329"/>
                  </a:lnTo>
                  <a:lnTo>
                    <a:pt x="1302" y="2334"/>
                  </a:lnTo>
                  <a:lnTo>
                    <a:pt x="1302" y="2336"/>
                  </a:lnTo>
                  <a:lnTo>
                    <a:pt x="1284" y="2322"/>
                  </a:lnTo>
                  <a:lnTo>
                    <a:pt x="1267" y="2332"/>
                  </a:lnTo>
                  <a:lnTo>
                    <a:pt x="1262" y="2332"/>
                  </a:lnTo>
                  <a:lnTo>
                    <a:pt x="1224" y="2322"/>
                  </a:lnTo>
                  <a:lnTo>
                    <a:pt x="1215" y="2322"/>
                  </a:lnTo>
                  <a:lnTo>
                    <a:pt x="1210" y="2325"/>
                  </a:lnTo>
                  <a:lnTo>
                    <a:pt x="1198" y="2334"/>
                  </a:lnTo>
                  <a:lnTo>
                    <a:pt x="1191" y="2339"/>
                  </a:lnTo>
                  <a:lnTo>
                    <a:pt x="1187" y="2339"/>
                  </a:lnTo>
                  <a:lnTo>
                    <a:pt x="1177" y="2339"/>
                  </a:lnTo>
                  <a:lnTo>
                    <a:pt x="1165" y="2336"/>
                  </a:lnTo>
                  <a:lnTo>
                    <a:pt x="1158" y="2332"/>
                  </a:lnTo>
                  <a:lnTo>
                    <a:pt x="1156" y="2325"/>
                  </a:lnTo>
                  <a:lnTo>
                    <a:pt x="1158" y="2313"/>
                  </a:lnTo>
                  <a:lnTo>
                    <a:pt x="1158" y="2310"/>
                  </a:lnTo>
                  <a:lnTo>
                    <a:pt x="1161" y="2306"/>
                  </a:lnTo>
                  <a:lnTo>
                    <a:pt x="1172" y="2301"/>
                  </a:lnTo>
                  <a:lnTo>
                    <a:pt x="1177" y="2299"/>
                  </a:lnTo>
                  <a:lnTo>
                    <a:pt x="1198" y="2277"/>
                  </a:lnTo>
                  <a:lnTo>
                    <a:pt x="1203" y="2275"/>
                  </a:lnTo>
                  <a:lnTo>
                    <a:pt x="1208" y="2275"/>
                  </a:lnTo>
                  <a:lnTo>
                    <a:pt x="1220" y="2280"/>
                  </a:lnTo>
                  <a:lnTo>
                    <a:pt x="1232" y="2275"/>
                  </a:lnTo>
                  <a:lnTo>
                    <a:pt x="1255" y="2270"/>
                  </a:lnTo>
                  <a:lnTo>
                    <a:pt x="1260" y="2270"/>
                  </a:lnTo>
                  <a:lnTo>
                    <a:pt x="1276" y="2275"/>
                  </a:lnTo>
                  <a:lnTo>
                    <a:pt x="1279" y="2277"/>
                  </a:lnTo>
                  <a:lnTo>
                    <a:pt x="1281" y="2282"/>
                  </a:lnTo>
                  <a:lnTo>
                    <a:pt x="1284" y="2287"/>
                  </a:lnTo>
                  <a:close/>
                  <a:moveTo>
                    <a:pt x="1371" y="2329"/>
                  </a:moveTo>
                  <a:lnTo>
                    <a:pt x="1369" y="2329"/>
                  </a:lnTo>
                  <a:lnTo>
                    <a:pt x="1364" y="2325"/>
                  </a:lnTo>
                  <a:lnTo>
                    <a:pt x="1364" y="2320"/>
                  </a:lnTo>
                  <a:lnTo>
                    <a:pt x="1362" y="2315"/>
                  </a:lnTo>
                  <a:lnTo>
                    <a:pt x="1376" y="2310"/>
                  </a:lnTo>
                  <a:lnTo>
                    <a:pt x="1378" y="2310"/>
                  </a:lnTo>
                  <a:lnTo>
                    <a:pt x="1378" y="2315"/>
                  </a:lnTo>
                  <a:lnTo>
                    <a:pt x="1378" y="2320"/>
                  </a:lnTo>
                  <a:lnTo>
                    <a:pt x="1373" y="2327"/>
                  </a:lnTo>
                  <a:lnTo>
                    <a:pt x="1371" y="2329"/>
                  </a:lnTo>
                  <a:close/>
                  <a:moveTo>
                    <a:pt x="1336" y="2384"/>
                  </a:moveTo>
                  <a:lnTo>
                    <a:pt x="1326" y="2384"/>
                  </a:lnTo>
                  <a:lnTo>
                    <a:pt x="1321" y="2379"/>
                  </a:lnTo>
                  <a:lnTo>
                    <a:pt x="1317" y="2372"/>
                  </a:lnTo>
                  <a:lnTo>
                    <a:pt x="1317" y="2365"/>
                  </a:lnTo>
                  <a:lnTo>
                    <a:pt x="1331" y="2374"/>
                  </a:lnTo>
                  <a:lnTo>
                    <a:pt x="1333" y="2377"/>
                  </a:lnTo>
                  <a:lnTo>
                    <a:pt x="1336" y="2384"/>
                  </a:lnTo>
                  <a:close/>
                  <a:moveTo>
                    <a:pt x="1090" y="2353"/>
                  </a:moveTo>
                  <a:lnTo>
                    <a:pt x="1087" y="2353"/>
                  </a:lnTo>
                  <a:lnTo>
                    <a:pt x="1087" y="2351"/>
                  </a:lnTo>
                  <a:lnTo>
                    <a:pt x="1087" y="2346"/>
                  </a:lnTo>
                  <a:lnTo>
                    <a:pt x="1087" y="2336"/>
                  </a:lnTo>
                  <a:lnTo>
                    <a:pt x="1094" y="2334"/>
                  </a:lnTo>
                  <a:lnTo>
                    <a:pt x="1097" y="2334"/>
                  </a:lnTo>
                  <a:lnTo>
                    <a:pt x="1097" y="2336"/>
                  </a:lnTo>
                  <a:lnTo>
                    <a:pt x="1099" y="2344"/>
                  </a:lnTo>
                  <a:lnTo>
                    <a:pt x="1101" y="2346"/>
                  </a:lnTo>
                  <a:lnTo>
                    <a:pt x="1104" y="2348"/>
                  </a:lnTo>
                  <a:lnTo>
                    <a:pt x="1099" y="2348"/>
                  </a:lnTo>
                  <a:lnTo>
                    <a:pt x="1090" y="2353"/>
                  </a:lnTo>
                  <a:close/>
                  <a:moveTo>
                    <a:pt x="1066" y="2355"/>
                  </a:moveTo>
                  <a:lnTo>
                    <a:pt x="1061" y="2358"/>
                  </a:lnTo>
                  <a:lnTo>
                    <a:pt x="1059" y="2355"/>
                  </a:lnTo>
                  <a:lnTo>
                    <a:pt x="1059" y="2355"/>
                  </a:lnTo>
                  <a:lnTo>
                    <a:pt x="1049" y="2353"/>
                  </a:lnTo>
                  <a:lnTo>
                    <a:pt x="1049" y="2353"/>
                  </a:lnTo>
                  <a:lnTo>
                    <a:pt x="1047" y="2344"/>
                  </a:lnTo>
                  <a:lnTo>
                    <a:pt x="1047" y="2339"/>
                  </a:lnTo>
                  <a:lnTo>
                    <a:pt x="1049" y="2336"/>
                  </a:lnTo>
                  <a:lnTo>
                    <a:pt x="1054" y="2334"/>
                  </a:lnTo>
                  <a:lnTo>
                    <a:pt x="1061" y="2334"/>
                  </a:lnTo>
                  <a:lnTo>
                    <a:pt x="1068" y="2336"/>
                  </a:lnTo>
                  <a:lnTo>
                    <a:pt x="1075" y="2346"/>
                  </a:lnTo>
                  <a:lnTo>
                    <a:pt x="1078" y="2353"/>
                  </a:lnTo>
                  <a:lnTo>
                    <a:pt x="1078" y="2355"/>
                  </a:lnTo>
                  <a:lnTo>
                    <a:pt x="1073" y="2355"/>
                  </a:lnTo>
                  <a:lnTo>
                    <a:pt x="1066" y="2355"/>
                  </a:lnTo>
                  <a:close/>
                  <a:moveTo>
                    <a:pt x="1000" y="2360"/>
                  </a:moveTo>
                  <a:lnTo>
                    <a:pt x="1000" y="2367"/>
                  </a:lnTo>
                  <a:lnTo>
                    <a:pt x="1007" y="2365"/>
                  </a:lnTo>
                  <a:lnTo>
                    <a:pt x="1014" y="2360"/>
                  </a:lnTo>
                  <a:lnTo>
                    <a:pt x="1019" y="2355"/>
                  </a:lnTo>
                  <a:lnTo>
                    <a:pt x="1021" y="2353"/>
                  </a:lnTo>
                  <a:lnTo>
                    <a:pt x="1023" y="2358"/>
                  </a:lnTo>
                  <a:lnTo>
                    <a:pt x="1031" y="2365"/>
                  </a:lnTo>
                  <a:lnTo>
                    <a:pt x="1021" y="2370"/>
                  </a:lnTo>
                  <a:lnTo>
                    <a:pt x="1005" y="2377"/>
                  </a:lnTo>
                  <a:lnTo>
                    <a:pt x="997" y="2384"/>
                  </a:lnTo>
                  <a:lnTo>
                    <a:pt x="995" y="2388"/>
                  </a:lnTo>
                  <a:lnTo>
                    <a:pt x="1009" y="2388"/>
                  </a:lnTo>
                  <a:lnTo>
                    <a:pt x="1012" y="2391"/>
                  </a:lnTo>
                  <a:lnTo>
                    <a:pt x="1014" y="2393"/>
                  </a:lnTo>
                  <a:lnTo>
                    <a:pt x="1009" y="2396"/>
                  </a:lnTo>
                  <a:lnTo>
                    <a:pt x="1002" y="2396"/>
                  </a:lnTo>
                  <a:lnTo>
                    <a:pt x="995" y="2400"/>
                  </a:lnTo>
                  <a:lnTo>
                    <a:pt x="976" y="2405"/>
                  </a:lnTo>
                  <a:lnTo>
                    <a:pt x="969" y="2412"/>
                  </a:lnTo>
                  <a:lnTo>
                    <a:pt x="962" y="2412"/>
                  </a:lnTo>
                  <a:lnTo>
                    <a:pt x="953" y="2410"/>
                  </a:lnTo>
                  <a:lnTo>
                    <a:pt x="936" y="2412"/>
                  </a:lnTo>
                  <a:lnTo>
                    <a:pt x="927" y="2412"/>
                  </a:lnTo>
                  <a:lnTo>
                    <a:pt x="922" y="2414"/>
                  </a:lnTo>
                  <a:lnTo>
                    <a:pt x="919" y="2414"/>
                  </a:lnTo>
                  <a:lnTo>
                    <a:pt x="915" y="2414"/>
                  </a:lnTo>
                  <a:lnTo>
                    <a:pt x="912" y="2414"/>
                  </a:lnTo>
                  <a:lnTo>
                    <a:pt x="905" y="2419"/>
                  </a:lnTo>
                  <a:lnTo>
                    <a:pt x="903" y="2419"/>
                  </a:lnTo>
                  <a:lnTo>
                    <a:pt x="896" y="2417"/>
                  </a:lnTo>
                  <a:lnTo>
                    <a:pt x="893" y="2419"/>
                  </a:lnTo>
                  <a:lnTo>
                    <a:pt x="889" y="2417"/>
                  </a:lnTo>
                  <a:lnTo>
                    <a:pt x="882" y="2410"/>
                  </a:lnTo>
                  <a:lnTo>
                    <a:pt x="882" y="2405"/>
                  </a:lnTo>
                  <a:lnTo>
                    <a:pt x="891" y="2403"/>
                  </a:lnTo>
                  <a:lnTo>
                    <a:pt x="898" y="2403"/>
                  </a:lnTo>
                  <a:lnTo>
                    <a:pt x="905" y="2403"/>
                  </a:lnTo>
                  <a:lnTo>
                    <a:pt x="917" y="2400"/>
                  </a:lnTo>
                  <a:lnTo>
                    <a:pt x="936" y="2398"/>
                  </a:lnTo>
                  <a:lnTo>
                    <a:pt x="943" y="2396"/>
                  </a:lnTo>
                  <a:lnTo>
                    <a:pt x="950" y="2381"/>
                  </a:lnTo>
                  <a:lnTo>
                    <a:pt x="955" y="2381"/>
                  </a:lnTo>
                  <a:lnTo>
                    <a:pt x="960" y="2377"/>
                  </a:lnTo>
                  <a:lnTo>
                    <a:pt x="969" y="2379"/>
                  </a:lnTo>
                  <a:lnTo>
                    <a:pt x="971" y="2386"/>
                  </a:lnTo>
                  <a:lnTo>
                    <a:pt x="971" y="2388"/>
                  </a:lnTo>
                  <a:lnTo>
                    <a:pt x="974" y="2388"/>
                  </a:lnTo>
                  <a:lnTo>
                    <a:pt x="976" y="2384"/>
                  </a:lnTo>
                  <a:lnTo>
                    <a:pt x="981" y="2381"/>
                  </a:lnTo>
                  <a:lnTo>
                    <a:pt x="979" y="2377"/>
                  </a:lnTo>
                  <a:lnTo>
                    <a:pt x="971" y="2372"/>
                  </a:lnTo>
                  <a:lnTo>
                    <a:pt x="967" y="2367"/>
                  </a:lnTo>
                  <a:lnTo>
                    <a:pt x="962" y="2367"/>
                  </a:lnTo>
                  <a:lnTo>
                    <a:pt x="960" y="2362"/>
                  </a:lnTo>
                  <a:lnTo>
                    <a:pt x="957" y="2358"/>
                  </a:lnTo>
                  <a:lnTo>
                    <a:pt x="957" y="2355"/>
                  </a:lnTo>
                  <a:lnTo>
                    <a:pt x="960" y="2351"/>
                  </a:lnTo>
                  <a:lnTo>
                    <a:pt x="962" y="2346"/>
                  </a:lnTo>
                  <a:lnTo>
                    <a:pt x="967" y="2344"/>
                  </a:lnTo>
                  <a:lnTo>
                    <a:pt x="974" y="2341"/>
                  </a:lnTo>
                  <a:lnTo>
                    <a:pt x="983" y="2344"/>
                  </a:lnTo>
                  <a:lnTo>
                    <a:pt x="993" y="2344"/>
                  </a:lnTo>
                  <a:lnTo>
                    <a:pt x="1000" y="2344"/>
                  </a:lnTo>
                  <a:lnTo>
                    <a:pt x="1002" y="2346"/>
                  </a:lnTo>
                  <a:lnTo>
                    <a:pt x="1000" y="2360"/>
                  </a:lnTo>
                  <a:close/>
                  <a:moveTo>
                    <a:pt x="1023" y="2393"/>
                  </a:moveTo>
                  <a:lnTo>
                    <a:pt x="1021" y="2393"/>
                  </a:lnTo>
                  <a:lnTo>
                    <a:pt x="1021" y="2388"/>
                  </a:lnTo>
                  <a:lnTo>
                    <a:pt x="1021" y="2386"/>
                  </a:lnTo>
                  <a:lnTo>
                    <a:pt x="1023" y="2384"/>
                  </a:lnTo>
                  <a:lnTo>
                    <a:pt x="1028" y="2379"/>
                  </a:lnTo>
                  <a:lnTo>
                    <a:pt x="1033" y="2379"/>
                  </a:lnTo>
                  <a:lnTo>
                    <a:pt x="1035" y="2379"/>
                  </a:lnTo>
                  <a:lnTo>
                    <a:pt x="1035" y="2381"/>
                  </a:lnTo>
                  <a:lnTo>
                    <a:pt x="1031" y="2386"/>
                  </a:lnTo>
                  <a:lnTo>
                    <a:pt x="1026" y="2388"/>
                  </a:lnTo>
                  <a:lnTo>
                    <a:pt x="1023" y="2393"/>
                  </a:lnTo>
                  <a:close/>
                  <a:moveTo>
                    <a:pt x="870" y="2398"/>
                  </a:moveTo>
                  <a:lnTo>
                    <a:pt x="841" y="2405"/>
                  </a:lnTo>
                  <a:lnTo>
                    <a:pt x="830" y="2412"/>
                  </a:lnTo>
                  <a:lnTo>
                    <a:pt x="820" y="2419"/>
                  </a:lnTo>
                  <a:lnTo>
                    <a:pt x="815" y="2424"/>
                  </a:lnTo>
                  <a:lnTo>
                    <a:pt x="811" y="2424"/>
                  </a:lnTo>
                  <a:lnTo>
                    <a:pt x="806" y="2424"/>
                  </a:lnTo>
                  <a:lnTo>
                    <a:pt x="797" y="2429"/>
                  </a:lnTo>
                  <a:lnTo>
                    <a:pt x="792" y="2429"/>
                  </a:lnTo>
                  <a:lnTo>
                    <a:pt x="761" y="2436"/>
                  </a:lnTo>
                  <a:lnTo>
                    <a:pt x="759" y="2436"/>
                  </a:lnTo>
                  <a:lnTo>
                    <a:pt x="761" y="2431"/>
                  </a:lnTo>
                  <a:lnTo>
                    <a:pt x="773" y="2429"/>
                  </a:lnTo>
                  <a:lnTo>
                    <a:pt x="778" y="2426"/>
                  </a:lnTo>
                  <a:lnTo>
                    <a:pt x="787" y="2419"/>
                  </a:lnTo>
                  <a:lnTo>
                    <a:pt x="792" y="2417"/>
                  </a:lnTo>
                  <a:lnTo>
                    <a:pt x="794" y="2412"/>
                  </a:lnTo>
                  <a:lnTo>
                    <a:pt x="799" y="2403"/>
                  </a:lnTo>
                  <a:lnTo>
                    <a:pt x="801" y="2400"/>
                  </a:lnTo>
                  <a:lnTo>
                    <a:pt x="808" y="2396"/>
                  </a:lnTo>
                  <a:lnTo>
                    <a:pt x="813" y="2393"/>
                  </a:lnTo>
                  <a:lnTo>
                    <a:pt x="818" y="2393"/>
                  </a:lnTo>
                  <a:lnTo>
                    <a:pt x="830" y="2398"/>
                  </a:lnTo>
                  <a:lnTo>
                    <a:pt x="834" y="2396"/>
                  </a:lnTo>
                  <a:lnTo>
                    <a:pt x="837" y="2393"/>
                  </a:lnTo>
                  <a:lnTo>
                    <a:pt x="834" y="2391"/>
                  </a:lnTo>
                  <a:lnTo>
                    <a:pt x="837" y="2386"/>
                  </a:lnTo>
                  <a:lnTo>
                    <a:pt x="839" y="2379"/>
                  </a:lnTo>
                  <a:lnTo>
                    <a:pt x="844" y="2374"/>
                  </a:lnTo>
                  <a:lnTo>
                    <a:pt x="851" y="2370"/>
                  </a:lnTo>
                  <a:lnTo>
                    <a:pt x="860" y="2367"/>
                  </a:lnTo>
                  <a:lnTo>
                    <a:pt x="870" y="2367"/>
                  </a:lnTo>
                  <a:lnTo>
                    <a:pt x="877" y="2370"/>
                  </a:lnTo>
                  <a:lnTo>
                    <a:pt x="889" y="2381"/>
                  </a:lnTo>
                  <a:lnTo>
                    <a:pt x="889" y="2384"/>
                  </a:lnTo>
                  <a:lnTo>
                    <a:pt x="884" y="2391"/>
                  </a:lnTo>
                  <a:lnTo>
                    <a:pt x="879" y="2396"/>
                  </a:lnTo>
                  <a:lnTo>
                    <a:pt x="870" y="2398"/>
                  </a:lnTo>
                  <a:close/>
                  <a:moveTo>
                    <a:pt x="711" y="2417"/>
                  </a:moveTo>
                  <a:lnTo>
                    <a:pt x="709" y="2422"/>
                  </a:lnTo>
                  <a:lnTo>
                    <a:pt x="707" y="2424"/>
                  </a:lnTo>
                  <a:lnTo>
                    <a:pt x="697" y="2417"/>
                  </a:lnTo>
                  <a:lnTo>
                    <a:pt x="688" y="2414"/>
                  </a:lnTo>
                  <a:lnTo>
                    <a:pt x="688" y="2412"/>
                  </a:lnTo>
                  <a:lnTo>
                    <a:pt x="690" y="2410"/>
                  </a:lnTo>
                  <a:lnTo>
                    <a:pt x="704" y="2410"/>
                  </a:lnTo>
                  <a:lnTo>
                    <a:pt x="709" y="2412"/>
                  </a:lnTo>
                  <a:lnTo>
                    <a:pt x="711" y="2414"/>
                  </a:lnTo>
                  <a:lnTo>
                    <a:pt x="711" y="2417"/>
                  </a:lnTo>
                  <a:close/>
                  <a:moveTo>
                    <a:pt x="619" y="2424"/>
                  </a:moveTo>
                  <a:lnTo>
                    <a:pt x="612" y="2426"/>
                  </a:lnTo>
                  <a:lnTo>
                    <a:pt x="612" y="2424"/>
                  </a:lnTo>
                  <a:lnTo>
                    <a:pt x="612" y="2417"/>
                  </a:lnTo>
                  <a:lnTo>
                    <a:pt x="617" y="2414"/>
                  </a:lnTo>
                  <a:lnTo>
                    <a:pt x="629" y="2410"/>
                  </a:lnTo>
                  <a:lnTo>
                    <a:pt x="633" y="2412"/>
                  </a:lnTo>
                  <a:lnTo>
                    <a:pt x="633" y="2417"/>
                  </a:lnTo>
                  <a:lnTo>
                    <a:pt x="633" y="2419"/>
                  </a:lnTo>
                  <a:lnTo>
                    <a:pt x="629" y="2422"/>
                  </a:lnTo>
                  <a:lnTo>
                    <a:pt x="626" y="2424"/>
                  </a:lnTo>
                  <a:lnTo>
                    <a:pt x="622" y="2422"/>
                  </a:lnTo>
                  <a:lnTo>
                    <a:pt x="619" y="2424"/>
                  </a:lnTo>
                  <a:close/>
                  <a:moveTo>
                    <a:pt x="284" y="2374"/>
                  </a:moveTo>
                  <a:lnTo>
                    <a:pt x="239" y="2360"/>
                  </a:lnTo>
                  <a:lnTo>
                    <a:pt x="234" y="2355"/>
                  </a:lnTo>
                  <a:lnTo>
                    <a:pt x="241" y="2355"/>
                  </a:lnTo>
                  <a:lnTo>
                    <a:pt x="248" y="2358"/>
                  </a:lnTo>
                  <a:lnTo>
                    <a:pt x="267" y="2358"/>
                  </a:lnTo>
                  <a:lnTo>
                    <a:pt x="288" y="2360"/>
                  </a:lnTo>
                  <a:lnTo>
                    <a:pt x="307" y="2360"/>
                  </a:lnTo>
                  <a:lnTo>
                    <a:pt x="321" y="2362"/>
                  </a:lnTo>
                  <a:lnTo>
                    <a:pt x="329" y="2358"/>
                  </a:lnTo>
                  <a:lnTo>
                    <a:pt x="317" y="2348"/>
                  </a:lnTo>
                  <a:lnTo>
                    <a:pt x="317" y="2346"/>
                  </a:lnTo>
                  <a:lnTo>
                    <a:pt x="324" y="2344"/>
                  </a:lnTo>
                  <a:lnTo>
                    <a:pt x="329" y="2341"/>
                  </a:lnTo>
                  <a:lnTo>
                    <a:pt x="343" y="2341"/>
                  </a:lnTo>
                  <a:lnTo>
                    <a:pt x="350" y="2351"/>
                  </a:lnTo>
                  <a:lnTo>
                    <a:pt x="350" y="2355"/>
                  </a:lnTo>
                  <a:lnTo>
                    <a:pt x="347" y="2362"/>
                  </a:lnTo>
                  <a:lnTo>
                    <a:pt x="343" y="2367"/>
                  </a:lnTo>
                  <a:lnTo>
                    <a:pt x="333" y="2365"/>
                  </a:lnTo>
                  <a:lnTo>
                    <a:pt x="331" y="2367"/>
                  </a:lnTo>
                  <a:lnTo>
                    <a:pt x="331" y="2379"/>
                  </a:lnTo>
                  <a:lnTo>
                    <a:pt x="312" y="2379"/>
                  </a:lnTo>
                  <a:lnTo>
                    <a:pt x="284" y="2374"/>
                  </a:lnTo>
                  <a:close/>
                  <a:moveTo>
                    <a:pt x="468" y="2412"/>
                  </a:moveTo>
                  <a:lnTo>
                    <a:pt x="461" y="2412"/>
                  </a:lnTo>
                  <a:lnTo>
                    <a:pt x="456" y="2407"/>
                  </a:lnTo>
                  <a:lnTo>
                    <a:pt x="461" y="2403"/>
                  </a:lnTo>
                  <a:lnTo>
                    <a:pt x="466" y="2400"/>
                  </a:lnTo>
                  <a:lnTo>
                    <a:pt x="473" y="2398"/>
                  </a:lnTo>
                  <a:lnTo>
                    <a:pt x="480" y="2403"/>
                  </a:lnTo>
                  <a:lnTo>
                    <a:pt x="482" y="2410"/>
                  </a:lnTo>
                  <a:lnTo>
                    <a:pt x="468" y="2412"/>
                  </a:lnTo>
                  <a:close/>
                  <a:moveTo>
                    <a:pt x="376" y="2396"/>
                  </a:moveTo>
                  <a:lnTo>
                    <a:pt x="390" y="2407"/>
                  </a:lnTo>
                  <a:lnTo>
                    <a:pt x="409" y="2414"/>
                  </a:lnTo>
                  <a:lnTo>
                    <a:pt x="416" y="2419"/>
                  </a:lnTo>
                  <a:lnTo>
                    <a:pt x="414" y="2419"/>
                  </a:lnTo>
                  <a:lnTo>
                    <a:pt x="402" y="2417"/>
                  </a:lnTo>
                  <a:lnTo>
                    <a:pt x="397" y="2414"/>
                  </a:lnTo>
                  <a:lnTo>
                    <a:pt x="385" y="2412"/>
                  </a:lnTo>
                  <a:lnTo>
                    <a:pt x="378" y="2410"/>
                  </a:lnTo>
                  <a:lnTo>
                    <a:pt x="362" y="2403"/>
                  </a:lnTo>
                  <a:lnTo>
                    <a:pt x="350" y="2398"/>
                  </a:lnTo>
                  <a:lnTo>
                    <a:pt x="345" y="2396"/>
                  </a:lnTo>
                  <a:lnTo>
                    <a:pt x="343" y="2393"/>
                  </a:lnTo>
                  <a:lnTo>
                    <a:pt x="340" y="2386"/>
                  </a:lnTo>
                  <a:lnTo>
                    <a:pt x="340" y="2384"/>
                  </a:lnTo>
                  <a:lnTo>
                    <a:pt x="345" y="2384"/>
                  </a:lnTo>
                  <a:lnTo>
                    <a:pt x="355" y="2393"/>
                  </a:lnTo>
                  <a:lnTo>
                    <a:pt x="357" y="2391"/>
                  </a:lnTo>
                  <a:lnTo>
                    <a:pt x="369" y="2391"/>
                  </a:lnTo>
                  <a:lnTo>
                    <a:pt x="376" y="2396"/>
                  </a:lnTo>
                  <a:close/>
                  <a:moveTo>
                    <a:pt x="177" y="2334"/>
                  </a:moveTo>
                  <a:lnTo>
                    <a:pt x="173" y="2336"/>
                  </a:lnTo>
                  <a:lnTo>
                    <a:pt x="168" y="2329"/>
                  </a:lnTo>
                  <a:lnTo>
                    <a:pt x="165" y="2325"/>
                  </a:lnTo>
                  <a:lnTo>
                    <a:pt x="168" y="2322"/>
                  </a:lnTo>
                  <a:lnTo>
                    <a:pt x="170" y="2318"/>
                  </a:lnTo>
                  <a:lnTo>
                    <a:pt x="177" y="2320"/>
                  </a:lnTo>
                  <a:lnTo>
                    <a:pt x="180" y="2322"/>
                  </a:lnTo>
                  <a:lnTo>
                    <a:pt x="182" y="2329"/>
                  </a:lnTo>
                  <a:lnTo>
                    <a:pt x="182" y="2332"/>
                  </a:lnTo>
                  <a:lnTo>
                    <a:pt x="177" y="2334"/>
                  </a:lnTo>
                  <a:close/>
                  <a:moveTo>
                    <a:pt x="125" y="2332"/>
                  </a:moveTo>
                  <a:lnTo>
                    <a:pt x="123" y="2336"/>
                  </a:lnTo>
                  <a:lnTo>
                    <a:pt x="132" y="2339"/>
                  </a:lnTo>
                  <a:lnTo>
                    <a:pt x="135" y="2341"/>
                  </a:lnTo>
                  <a:lnTo>
                    <a:pt x="130" y="2351"/>
                  </a:lnTo>
                  <a:lnTo>
                    <a:pt x="128" y="2353"/>
                  </a:lnTo>
                  <a:lnTo>
                    <a:pt x="128" y="2353"/>
                  </a:lnTo>
                  <a:lnTo>
                    <a:pt x="125" y="2348"/>
                  </a:lnTo>
                  <a:lnTo>
                    <a:pt x="118" y="2351"/>
                  </a:lnTo>
                  <a:lnTo>
                    <a:pt x="97" y="2355"/>
                  </a:lnTo>
                  <a:lnTo>
                    <a:pt x="95" y="2346"/>
                  </a:lnTo>
                  <a:lnTo>
                    <a:pt x="83" y="2351"/>
                  </a:lnTo>
                  <a:lnTo>
                    <a:pt x="99" y="2332"/>
                  </a:lnTo>
                  <a:lnTo>
                    <a:pt x="109" y="2332"/>
                  </a:lnTo>
                  <a:lnTo>
                    <a:pt x="111" y="2329"/>
                  </a:lnTo>
                  <a:lnTo>
                    <a:pt x="113" y="2322"/>
                  </a:lnTo>
                  <a:lnTo>
                    <a:pt x="123" y="2313"/>
                  </a:lnTo>
                  <a:lnTo>
                    <a:pt x="130" y="2318"/>
                  </a:lnTo>
                  <a:lnTo>
                    <a:pt x="132" y="2322"/>
                  </a:lnTo>
                  <a:lnTo>
                    <a:pt x="130" y="2327"/>
                  </a:lnTo>
                  <a:lnTo>
                    <a:pt x="125" y="2332"/>
                  </a:lnTo>
                  <a:close/>
                  <a:moveTo>
                    <a:pt x="73" y="2332"/>
                  </a:moveTo>
                  <a:lnTo>
                    <a:pt x="71" y="2332"/>
                  </a:lnTo>
                  <a:lnTo>
                    <a:pt x="66" y="2332"/>
                  </a:lnTo>
                  <a:lnTo>
                    <a:pt x="54" y="2325"/>
                  </a:lnTo>
                  <a:lnTo>
                    <a:pt x="47" y="2322"/>
                  </a:lnTo>
                  <a:lnTo>
                    <a:pt x="38" y="2320"/>
                  </a:lnTo>
                  <a:lnTo>
                    <a:pt x="31" y="2318"/>
                  </a:lnTo>
                  <a:lnTo>
                    <a:pt x="33" y="2315"/>
                  </a:lnTo>
                  <a:lnTo>
                    <a:pt x="33" y="2313"/>
                  </a:lnTo>
                  <a:lnTo>
                    <a:pt x="61" y="2318"/>
                  </a:lnTo>
                  <a:lnTo>
                    <a:pt x="71" y="2315"/>
                  </a:lnTo>
                  <a:lnTo>
                    <a:pt x="76" y="2313"/>
                  </a:lnTo>
                  <a:lnTo>
                    <a:pt x="83" y="2306"/>
                  </a:lnTo>
                  <a:lnTo>
                    <a:pt x="87" y="2306"/>
                  </a:lnTo>
                  <a:lnTo>
                    <a:pt x="87" y="2306"/>
                  </a:lnTo>
                  <a:lnTo>
                    <a:pt x="90" y="2310"/>
                  </a:lnTo>
                  <a:lnTo>
                    <a:pt x="87" y="2315"/>
                  </a:lnTo>
                  <a:lnTo>
                    <a:pt x="83" y="2318"/>
                  </a:lnTo>
                  <a:lnTo>
                    <a:pt x="80" y="2320"/>
                  </a:lnTo>
                  <a:lnTo>
                    <a:pt x="73" y="2332"/>
                  </a:lnTo>
                  <a:close/>
                  <a:moveTo>
                    <a:pt x="12" y="2313"/>
                  </a:moveTo>
                  <a:lnTo>
                    <a:pt x="9" y="2318"/>
                  </a:lnTo>
                  <a:lnTo>
                    <a:pt x="7" y="2318"/>
                  </a:lnTo>
                  <a:lnTo>
                    <a:pt x="0" y="2306"/>
                  </a:lnTo>
                  <a:lnTo>
                    <a:pt x="0" y="2301"/>
                  </a:lnTo>
                  <a:lnTo>
                    <a:pt x="7" y="2301"/>
                  </a:lnTo>
                  <a:lnTo>
                    <a:pt x="9" y="2299"/>
                  </a:lnTo>
                  <a:lnTo>
                    <a:pt x="12" y="2296"/>
                  </a:lnTo>
                  <a:lnTo>
                    <a:pt x="9" y="2289"/>
                  </a:lnTo>
                  <a:lnTo>
                    <a:pt x="2" y="2280"/>
                  </a:lnTo>
                  <a:lnTo>
                    <a:pt x="2" y="2275"/>
                  </a:lnTo>
                  <a:lnTo>
                    <a:pt x="5" y="2273"/>
                  </a:lnTo>
                  <a:lnTo>
                    <a:pt x="9" y="2273"/>
                  </a:lnTo>
                  <a:lnTo>
                    <a:pt x="21" y="2277"/>
                  </a:lnTo>
                  <a:lnTo>
                    <a:pt x="26" y="2289"/>
                  </a:lnTo>
                  <a:lnTo>
                    <a:pt x="31" y="2294"/>
                  </a:lnTo>
                  <a:lnTo>
                    <a:pt x="40" y="2301"/>
                  </a:lnTo>
                  <a:lnTo>
                    <a:pt x="33" y="2301"/>
                  </a:lnTo>
                  <a:lnTo>
                    <a:pt x="28" y="2301"/>
                  </a:lnTo>
                  <a:lnTo>
                    <a:pt x="19" y="2310"/>
                  </a:lnTo>
                  <a:lnTo>
                    <a:pt x="12" y="2313"/>
                  </a:lnTo>
                  <a:close/>
                  <a:moveTo>
                    <a:pt x="168" y="2358"/>
                  </a:moveTo>
                  <a:lnTo>
                    <a:pt x="158" y="2358"/>
                  </a:lnTo>
                  <a:lnTo>
                    <a:pt x="154" y="2348"/>
                  </a:lnTo>
                  <a:lnTo>
                    <a:pt x="156" y="2341"/>
                  </a:lnTo>
                  <a:lnTo>
                    <a:pt x="163" y="2351"/>
                  </a:lnTo>
                  <a:lnTo>
                    <a:pt x="168" y="2358"/>
                  </a:lnTo>
                  <a:close/>
                  <a:moveTo>
                    <a:pt x="144" y="2351"/>
                  </a:moveTo>
                  <a:lnTo>
                    <a:pt x="137" y="2355"/>
                  </a:lnTo>
                  <a:lnTo>
                    <a:pt x="135" y="2351"/>
                  </a:lnTo>
                  <a:lnTo>
                    <a:pt x="137" y="2341"/>
                  </a:lnTo>
                  <a:lnTo>
                    <a:pt x="142" y="2339"/>
                  </a:lnTo>
                  <a:lnTo>
                    <a:pt x="147" y="2351"/>
                  </a:lnTo>
                  <a:lnTo>
                    <a:pt x="144" y="235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6" name="Freeform 275"/>
            <p:cNvSpPr>
              <a:spLocks noEditPoints="1"/>
            </p:cNvSpPr>
            <p:nvPr/>
          </p:nvSpPr>
          <p:spPr bwMode="auto">
            <a:xfrm>
              <a:off x="6056" y="2059"/>
              <a:ext cx="652" cy="1050"/>
            </a:xfrm>
            <a:custGeom>
              <a:avLst/>
              <a:gdLst>
                <a:gd name="T0" fmla="*/ 461 w 652"/>
                <a:gd name="T1" fmla="*/ 53 h 1050"/>
                <a:gd name="T2" fmla="*/ 485 w 652"/>
                <a:gd name="T3" fmla="*/ 131 h 1050"/>
                <a:gd name="T4" fmla="*/ 508 w 652"/>
                <a:gd name="T5" fmla="*/ 209 h 1050"/>
                <a:gd name="T6" fmla="*/ 529 w 652"/>
                <a:gd name="T7" fmla="*/ 289 h 1050"/>
                <a:gd name="T8" fmla="*/ 553 w 652"/>
                <a:gd name="T9" fmla="*/ 367 h 1050"/>
                <a:gd name="T10" fmla="*/ 574 w 652"/>
                <a:gd name="T11" fmla="*/ 431 h 1050"/>
                <a:gd name="T12" fmla="*/ 624 w 652"/>
                <a:gd name="T13" fmla="*/ 528 h 1050"/>
                <a:gd name="T14" fmla="*/ 636 w 652"/>
                <a:gd name="T15" fmla="*/ 554 h 1050"/>
                <a:gd name="T16" fmla="*/ 619 w 652"/>
                <a:gd name="T17" fmla="*/ 585 h 1050"/>
                <a:gd name="T18" fmla="*/ 610 w 652"/>
                <a:gd name="T19" fmla="*/ 644 h 1050"/>
                <a:gd name="T20" fmla="*/ 626 w 652"/>
                <a:gd name="T21" fmla="*/ 693 h 1050"/>
                <a:gd name="T22" fmla="*/ 641 w 652"/>
                <a:gd name="T23" fmla="*/ 802 h 1050"/>
                <a:gd name="T24" fmla="*/ 537 w 652"/>
                <a:gd name="T25" fmla="*/ 840 h 1050"/>
                <a:gd name="T26" fmla="*/ 359 w 652"/>
                <a:gd name="T27" fmla="*/ 859 h 1050"/>
                <a:gd name="T28" fmla="*/ 184 w 652"/>
                <a:gd name="T29" fmla="*/ 875 h 1050"/>
                <a:gd name="T30" fmla="*/ 194 w 652"/>
                <a:gd name="T31" fmla="*/ 918 h 1050"/>
                <a:gd name="T32" fmla="*/ 222 w 652"/>
                <a:gd name="T33" fmla="*/ 970 h 1050"/>
                <a:gd name="T34" fmla="*/ 217 w 652"/>
                <a:gd name="T35" fmla="*/ 998 h 1050"/>
                <a:gd name="T36" fmla="*/ 194 w 652"/>
                <a:gd name="T37" fmla="*/ 1031 h 1050"/>
                <a:gd name="T38" fmla="*/ 142 w 652"/>
                <a:gd name="T39" fmla="*/ 1039 h 1050"/>
                <a:gd name="T40" fmla="*/ 147 w 652"/>
                <a:gd name="T41" fmla="*/ 1005 h 1050"/>
                <a:gd name="T42" fmla="*/ 132 w 652"/>
                <a:gd name="T43" fmla="*/ 975 h 1050"/>
                <a:gd name="T44" fmla="*/ 111 w 652"/>
                <a:gd name="T45" fmla="*/ 951 h 1050"/>
                <a:gd name="T46" fmla="*/ 97 w 652"/>
                <a:gd name="T47" fmla="*/ 1020 h 1050"/>
                <a:gd name="T48" fmla="*/ 50 w 652"/>
                <a:gd name="T49" fmla="*/ 1022 h 1050"/>
                <a:gd name="T50" fmla="*/ 33 w 652"/>
                <a:gd name="T51" fmla="*/ 899 h 1050"/>
                <a:gd name="T52" fmla="*/ 17 w 652"/>
                <a:gd name="T53" fmla="*/ 781 h 1050"/>
                <a:gd name="T54" fmla="*/ 7 w 652"/>
                <a:gd name="T55" fmla="*/ 663 h 1050"/>
                <a:gd name="T56" fmla="*/ 12 w 652"/>
                <a:gd name="T57" fmla="*/ 544 h 1050"/>
                <a:gd name="T58" fmla="*/ 14 w 652"/>
                <a:gd name="T59" fmla="*/ 428 h 1050"/>
                <a:gd name="T60" fmla="*/ 17 w 652"/>
                <a:gd name="T61" fmla="*/ 310 h 1050"/>
                <a:gd name="T62" fmla="*/ 19 w 652"/>
                <a:gd name="T63" fmla="*/ 192 h 1050"/>
                <a:gd name="T64" fmla="*/ 24 w 652"/>
                <a:gd name="T65" fmla="*/ 74 h 1050"/>
                <a:gd name="T66" fmla="*/ 24 w 652"/>
                <a:gd name="T67" fmla="*/ 57 h 1050"/>
                <a:gd name="T68" fmla="*/ 0 w 652"/>
                <a:gd name="T69" fmla="*/ 38 h 1050"/>
                <a:gd name="T70" fmla="*/ 59 w 652"/>
                <a:gd name="T71" fmla="*/ 34 h 1050"/>
                <a:gd name="T72" fmla="*/ 142 w 652"/>
                <a:gd name="T73" fmla="*/ 29 h 1050"/>
                <a:gd name="T74" fmla="*/ 225 w 652"/>
                <a:gd name="T75" fmla="*/ 22 h 1050"/>
                <a:gd name="T76" fmla="*/ 307 w 652"/>
                <a:gd name="T77" fmla="*/ 12 h 1050"/>
                <a:gd name="T78" fmla="*/ 390 w 652"/>
                <a:gd name="T79" fmla="*/ 5 h 1050"/>
                <a:gd name="T80" fmla="*/ 111 w 652"/>
                <a:gd name="T81" fmla="*/ 1041 h 1050"/>
                <a:gd name="T82" fmla="*/ 66 w 652"/>
                <a:gd name="T83" fmla="*/ 1048 h 1050"/>
                <a:gd name="T84" fmla="*/ 111 w 652"/>
                <a:gd name="T85" fmla="*/ 1041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2" h="1050">
                  <a:moveTo>
                    <a:pt x="447" y="0"/>
                  </a:moveTo>
                  <a:lnTo>
                    <a:pt x="454" y="26"/>
                  </a:lnTo>
                  <a:lnTo>
                    <a:pt x="461" y="53"/>
                  </a:lnTo>
                  <a:lnTo>
                    <a:pt x="468" y="79"/>
                  </a:lnTo>
                  <a:lnTo>
                    <a:pt x="475" y="105"/>
                  </a:lnTo>
                  <a:lnTo>
                    <a:pt x="485" y="131"/>
                  </a:lnTo>
                  <a:lnTo>
                    <a:pt x="492" y="157"/>
                  </a:lnTo>
                  <a:lnTo>
                    <a:pt x="499" y="183"/>
                  </a:lnTo>
                  <a:lnTo>
                    <a:pt x="508" y="209"/>
                  </a:lnTo>
                  <a:lnTo>
                    <a:pt x="515" y="235"/>
                  </a:lnTo>
                  <a:lnTo>
                    <a:pt x="522" y="261"/>
                  </a:lnTo>
                  <a:lnTo>
                    <a:pt x="529" y="289"/>
                  </a:lnTo>
                  <a:lnTo>
                    <a:pt x="539" y="315"/>
                  </a:lnTo>
                  <a:lnTo>
                    <a:pt x="546" y="341"/>
                  </a:lnTo>
                  <a:lnTo>
                    <a:pt x="553" y="367"/>
                  </a:lnTo>
                  <a:lnTo>
                    <a:pt x="563" y="393"/>
                  </a:lnTo>
                  <a:lnTo>
                    <a:pt x="570" y="419"/>
                  </a:lnTo>
                  <a:lnTo>
                    <a:pt x="574" y="431"/>
                  </a:lnTo>
                  <a:lnTo>
                    <a:pt x="581" y="450"/>
                  </a:lnTo>
                  <a:lnTo>
                    <a:pt x="615" y="504"/>
                  </a:lnTo>
                  <a:lnTo>
                    <a:pt x="624" y="528"/>
                  </a:lnTo>
                  <a:lnTo>
                    <a:pt x="622" y="540"/>
                  </a:lnTo>
                  <a:lnTo>
                    <a:pt x="626" y="547"/>
                  </a:lnTo>
                  <a:lnTo>
                    <a:pt x="636" y="554"/>
                  </a:lnTo>
                  <a:lnTo>
                    <a:pt x="636" y="561"/>
                  </a:lnTo>
                  <a:lnTo>
                    <a:pt x="626" y="573"/>
                  </a:lnTo>
                  <a:lnTo>
                    <a:pt x="619" y="585"/>
                  </a:lnTo>
                  <a:lnTo>
                    <a:pt x="617" y="606"/>
                  </a:lnTo>
                  <a:lnTo>
                    <a:pt x="617" y="606"/>
                  </a:lnTo>
                  <a:lnTo>
                    <a:pt x="610" y="644"/>
                  </a:lnTo>
                  <a:lnTo>
                    <a:pt x="612" y="665"/>
                  </a:lnTo>
                  <a:lnTo>
                    <a:pt x="626" y="693"/>
                  </a:lnTo>
                  <a:lnTo>
                    <a:pt x="626" y="693"/>
                  </a:lnTo>
                  <a:lnTo>
                    <a:pt x="631" y="705"/>
                  </a:lnTo>
                  <a:lnTo>
                    <a:pt x="631" y="764"/>
                  </a:lnTo>
                  <a:lnTo>
                    <a:pt x="641" y="802"/>
                  </a:lnTo>
                  <a:lnTo>
                    <a:pt x="652" y="826"/>
                  </a:lnTo>
                  <a:lnTo>
                    <a:pt x="596" y="833"/>
                  </a:lnTo>
                  <a:lnTo>
                    <a:pt x="537" y="840"/>
                  </a:lnTo>
                  <a:lnTo>
                    <a:pt x="477" y="845"/>
                  </a:lnTo>
                  <a:lnTo>
                    <a:pt x="418" y="852"/>
                  </a:lnTo>
                  <a:lnTo>
                    <a:pt x="359" y="859"/>
                  </a:lnTo>
                  <a:lnTo>
                    <a:pt x="303" y="864"/>
                  </a:lnTo>
                  <a:lnTo>
                    <a:pt x="243" y="871"/>
                  </a:lnTo>
                  <a:lnTo>
                    <a:pt x="184" y="875"/>
                  </a:lnTo>
                  <a:lnTo>
                    <a:pt x="182" y="892"/>
                  </a:lnTo>
                  <a:lnTo>
                    <a:pt x="187" y="906"/>
                  </a:lnTo>
                  <a:lnTo>
                    <a:pt x="194" y="918"/>
                  </a:lnTo>
                  <a:lnTo>
                    <a:pt x="222" y="942"/>
                  </a:lnTo>
                  <a:lnTo>
                    <a:pt x="225" y="949"/>
                  </a:lnTo>
                  <a:lnTo>
                    <a:pt x="222" y="970"/>
                  </a:lnTo>
                  <a:lnTo>
                    <a:pt x="225" y="984"/>
                  </a:lnTo>
                  <a:lnTo>
                    <a:pt x="222" y="991"/>
                  </a:lnTo>
                  <a:lnTo>
                    <a:pt x="217" y="998"/>
                  </a:lnTo>
                  <a:lnTo>
                    <a:pt x="215" y="1005"/>
                  </a:lnTo>
                  <a:lnTo>
                    <a:pt x="210" y="1008"/>
                  </a:lnTo>
                  <a:lnTo>
                    <a:pt x="194" y="1031"/>
                  </a:lnTo>
                  <a:lnTo>
                    <a:pt x="123" y="1046"/>
                  </a:lnTo>
                  <a:lnTo>
                    <a:pt x="128" y="1041"/>
                  </a:lnTo>
                  <a:lnTo>
                    <a:pt x="142" y="1039"/>
                  </a:lnTo>
                  <a:lnTo>
                    <a:pt x="163" y="1029"/>
                  </a:lnTo>
                  <a:lnTo>
                    <a:pt x="156" y="1017"/>
                  </a:lnTo>
                  <a:lnTo>
                    <a:pt x="147" y="1005"/>
                  </a:lnTo>
                  <a:lnTo>
                    <a:pt x="139" y="1005"/>
                  </a:lnTo>
                  <a:lnTo>
                    <a:pt x="135" y="998"/>
                  </a:lnTo>
                  <a:lnTo>
                    <a:pt x="132" y="975"/>
                  </a:lnTo>
                  <a:lnTo>
                    <a:pt x="128" y="960"/>
                  </a:lnTo>
                  <a:lnTo>
                    <a:pt x="113" y="946"/>
                  </a:lnTo>
                  <a:lnTo>
                    <a:pt x="111" y="951"/>
                  </a:lnTo>
                  <a:lnTo>
                    <a:pt x="104" y="975"/>
                  </a:lnTo>
                  <a:lnTo>
                    <a:pt x="99" y="1008"/>
                  </a:lnTo>
                  <a:lnTo>
                    <a:pt x="97" y="1020"/>
                  </a:lnTo>
                  <a:lnTo>
                    <a:pt x="76" y="1022"/>
                  </a:lnTo>
                  <a:lnTo>
                    <a:pt x="59" y="1020"/>
                  </a:lnTo>
                  <a:lnTo>
                    <a:pt x="50" y="1022"/>
                  </a:lnTo>
                  <a:lnTo>
                    <a:pt x="43" y="979"/>
                  </a:lnTo>
                  <a:lnTo>
                    <a:pt x="38" y="939"/>
                  </a:lnTo>
                  <a:lnTo>
                    <a:pt x="33" y="899"/>
                  </a:lnTo>
                  <a:lnTo>
                    <a:pt x="28" y="861"/>
                  </a:lnTo>
                  <a:lnTo>
                    <a:pt x="21" y="821"/>
                  </a:lnTo>
                  <a:lnTo>
                    <a:pt x="17" y="781"/>
                  </a:lnTo>
                  <a:lnTo>
                    <a:pt x="12" y="741"/>
                  </a:lnTo>
                  <a:lnTo>
                    <a:pt x="7" y="703"/>
                  </a:lnTo>
                  <a:lnTo>
                    <a:pt x="7" y="663"/>
                  </a:lnTo>
                  <a:lnTo>
                    <a:pt x="9" y="625"/>
                  </a:lnTo>
                  <a:lnTo>
                    <a:pt x="9" y="585"/>
                  </a:lnTo>
                  <a:lnTo>
                    <a:pt x="12" y="544"/>
                  </a:lnTo>
                  <a:lnTo>
                    <a:pt x="12" y="506"/>
                  </a:lnTo>
                  <a:lnTo>
                    <a:pt x="14" y="466"/>
                  </a:lnTo>
                  <a:lnTo>
                    <a:pt x="14" y="428"/>
                  </a:lnTo>
                  <a:lnTo>
                    <a:pt x="14" y="388"/>
                  </a:lnTo>
                  <a:lnTo>
                    <a:pt x="17" y="348"/>
                  </a:lnTo>
                  <a:lnTo>
                    <a:pt x="17" y="310"/>
                  </a:lnTo>
                  <a:lnTo>
                    <a:pt x="19" y="270"/>
                  </a:lnTo>
                  <a:lnTo>
                    <a:pt x="19" y="232"/>
                  </a:lnTo>
                  <a:lnTo>
                    <a:pt x="19" y="192"/>
                  </a:lnTo>
                  <a:lnTo>
                    <a:pt x="21" y="154"/>
                  </a:lnTo>
                  <a:lnTo>
                    <a:pt x="21" y="114"/>
                  </a:lnTo>
                  <a:lnTo>
                    <a:pt x="24" y="74"/>
                  </a:lnTo>
                  <a:lnTo>
                    <a:pt x="24" y="64"/>
                  </a:lnTo>
                  <a:lnTo>
                    <a:pt x="24" y="62"/>
                  </a:lnTo>
                  <a:lnTo>
                    <a:pt x="24" y="57"/>
                  </a:lnTo>
                  <a:lnTo>
                    <a:pt x="7" y="43"/>
                  </a:lnTo>
                  <a:lnTo>
                    <a:pt x="2" y="41"/>
                  </a:lnTo>
                  <a:lnTo>
                    <a:pt x="0" y="38"/>
                  </a:lnTo>
                  <a:lnTo>
                    <a:pt x="2" y="38"/>
                  </a:lnTo>
                  <a:lnTo>
                    <a:pt x="31" y="36"/>
                  </a:lnTo>
                  <a:lnTo>
                    <a:pt x="59" y="34"/>
                  </a:lnTo>
                  <a:lnTo>
                    <a:pt x="85" y="31"/>
                  </a:lnTo>
                  <a:lnTo>
                    <a:pt x="113" y="31"/>
                  </a:lnTo>
                  <a:lnTo>
                    <a:pt x="142" y="29"/>
                  </a:lnTo>
                  <a:lnTo>
                    <a:pt x="170" y="26"/>
                  </a:lnTo>
                  <a:lnTo>
                    <a:pt x="196" y="24"/>
                  </a:lnTo>
                  <a:lnTo>
                    <a:pt x="225" y="22"/>
                  </a:lnTo>
                  <a:lnTo>
                    <a:pt x="253" y="17"/>
                  </a:lnTo>
                  <a:lnTo>
                    <a:pt x="279" y="15"/>
                  </a:lnTo>
                  <a:lnTo>
                    <a:pt x="307" y="12"/>
                  </a:lnTo>
                  <a:lnTo>
                    <a:pt x="336" y="10"/>
                  </a:lnTo>
                  <a:lnTo>
                    <a:pt x="364" y="8"/>
                  </a:lnTo>
                  <a:lnTo>
                    <a:pt x="390" y="5"/>
                  </a:lnTo>
                  <a:lnTo>
                    <a:pt x="418" y="3"/>
                  </a:lnTo>
                  <a:lnTo>
                    <a:pt x="447" y="0"/>
                  </a:lnTo>
                  <a:close/>
                  <a:moveTo>
                    <a:pt x="111" y="1041"/>
                  </a:moveTo>
                  <a:lnTo>
                    <a:pt x="95" y="1048"/>
                  </a:lnTo>
                  <a:lnTo>
                    <a:pt x="71" y="1050"/>
                  </a:lnTo>
                  <a:lnTo>
                    <a:pt x="66" y="1048"/>
                  </a:lnTo>
                  <a:lnTo>
                    <a:pt x="76" y="1046"/>
                  </a:lnTo>
                  <a:lnTo>
                    <a:pt x="104" y="1039"/>
                  </a:lnTo>
                  <a:lnTo>
                    <a:pt x="111" y="104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7" name="Freeform 276"/>
            <p:cNvSpPr>
              <a:spLocks/>
            </p:cNvSpPr>
            <p:nvPr/>
          </p:nvSpPr>
          <p:spPr bwMode="auto">
            <a:xfrm>
              <a:off x="4943" y="1814"/>
              <a:ext cx="844" cy="763"/>
            </a:xfrm>
            <a:custGeom>
              <a:avLst/>
              <a:gdLst>
                <a:gd name="T0" fmla="*/ 844 w 844"/>
                <a:gd name="T1" fmla="*/ 111 h 763"/>
                <a:gd name="T2" fmla="*/ 836 w 844"/>
                <a:gd name="T3" fmla="*/ 120 h 763"/>
                <a:gd name="T4" fmla="*/ 832 w 844"/>
                <a:gd name="T5" fmla="*/ 130 h 763"/>
                <a:gd name="T6" fmla="*/ 829 w 844"/>
                <a:gd name="T7" fmla="*/ 141 h 763"/>
                <a:gd name="T8" fmla="*/ 808 w 844"/>
                <a:gd name="T9" fmla="*/ 189 h 763"/>
                <a:gd name="T10" fmla="*/ 780 w 844"/>
                <a:gd name="T11" fmla="*/ 248 h 763"/>
                <a:gd name="T12" fmla="*/ 758 w 844"/>
                <a:gd name="T13" fmla="*/ 307 h 763"/>
                <a:gd name="T14" fmla="*/ 754 w 844"/>
                <a:gd name="T15" fmla="*/ 324 h 763"/>
                <a:gd name="T16" fmla="*/ 735 w 844"/>
                <a:gd name="T17" fmla="*/ 350 h 763"/>
                <a:gd name="T18" fmla="*/ 721 w 844"/>
                <a:gd name="T19" fmla="*/ 373 h 763"/>
                <a:gd name="T20" fmla="*/ 709 w 844"/>
                <a:gd name="T21" fmla="*/ 423 h 763"/>
                <a:gd name="T22" fmla="*/ 680 w 844"/>
                <a:gd name="T23" fmla="*/ 456 h 763"/>
                <a:gd name="T24" fmla="*/ 657 w 844"/>
                <a:gd name="T25" fmla="*/ 494 h 763"/>
                <a:gd name="T26" fmla="*/ 657 w 844"/>
                <a:gd name="T27" fmla="*/ 522 h 763"/>
                <a:gd name="T28" fmla="*/ 633 w 844"/>
                <a:gd name="T29" fmla="*/ 536 h 763"/>
                <a:gd name="T30" fmla="*/ 638 w 844"/>
                <a:gd name="T31" fmla="*/ 555 h 763"/>
                <a:gd name="T32" fmla="*/ 628 w 844"/>
                <a:gd name="T33" fmla="*/ 584 h 763"/>
                <a:gd name="T34" fmla="*/ 617 w 844"/>
                <a:gd name="T35" fmla="*/ 610 h 763"/>
                <a:gd name="T36" fmla="*/ 612 w 844"/>
                <a:gd name="T37" fmla="*/ 631 h 763"/>
                <a:gd name="T38" fmla="*/ 624 w 844"/>
                <a:gd name="T39" fmla="*/ 655 h 763"/>
                <a:gd name="T40" fmla="*/ 631 w 844"/>
                <a:gd name="T41" fmla="*/ 695 h 763"/>
                <a:gd name="T42" fmla="*/ 626 w 844"/>
                <a:gd name="T43" fmla="*/ 742 h 763"/>
                <a:gd name="T44" fmla="*/ 529 w 844"/>
                <a:gd name="T45" fmla="*/ 747 h 763"/>
                <a:gd name="T46" fmla="*/ 432 w 844"/>
                <a:gd name="T47" fmla="*/ 751 h 763"/>
                <a:gd name="T48" fmla="*/ 338 w 844"/>
                <a:gd name="T49" fmla="*/ 756 h 763"/>
                <a:gd name="T50" fmla="*/ 241 w 844"/>
                <a:gd name="T51" fmla="*/ 759 h 763"/>
                <a:gd name="T52" fmla="*/ 146 w 844"/>
                <a:gd name="T53" fmla="*/ 761 h 763"/>
                <a:gd name="T54" fmla="*/ 111 w 844"/>
                <a:gd name="T55" fmla="*/ 707 h 763"/>
                <a:gd name="T56" fmla="*/ 101 w 844"/>
                <a:gd name="T57" fmla="*/ 643 h 763"/>
                <a:gd name="T58" fmla="*/ 66 w 844"/>
                <a:gd name="T59" fmla="*/ 643 h 763"/>
                <a:gd name="T60" fmla="*/ 52 w 844"/>
                <a:gd name="T61" fmla="*/ 647 h 763"/>
                <a:gd name="T62" fmla="*/ 33 w 844"/>
                <a:gd name="T63" fmla="*/ 631 h 763"/>
                <a:gd name="T64" fmla="*/ 33 w 844"/>
                <a:gd name="T65" fmla="*/ 562 h 763"/>
                <a:gd name="T66" fmla="*/ 33 w 844"/>
                <a:gd name="T67" fmla="*/ 491 h 763"/>
                <a:gd name="T68" fmla="*/ 33 w 844"/>
                <a:gd name="T69" fmla="*/ 423 h 763"/>
                <a:gd name="T70" fmla="*/ 33 w 844"/>
                <a:gd name="T71" fmla="*/ 354 h 763"/>
                <a:gd name="T72" fmla="*/ 35 w 844"/>
                <a:gd name="T73" fmla="*/ 286 h 763"/>
                <a:gd name="T74" fmla="*/ 26 w 844"/>
                <a:gd name="T75" fmla="*/ 205 h 763"/>
                <a:gd name="T76" fmla="*/ 11 w 844"/>
                <a:gd name="T77" fmla="*/ 118 h 763"/>
                <a:gd name="T78" fmla="*/ 0 w 844"/>
                <a:gd name="T79" fmla="*/ 30 h 763"/>
                <a:gd name="T80" fmla="*/ 141 w 844"/>
                <a:gd name="T81" fmla="*/ 28 h 763"/>
                <a:gd name="T82" fmla="*/ 283 w 844"/>
                <a:gd name="T83" fmla="*/ 23 h 763"/>
                <a:gd name="T84" fmla="*/ 425 w 844"/>
                <a:gd name="T85" fmla="*/ 18 h 763"/>
                <a:gd name="T86" fmla="*/ 567 w 844"/>
                <a:gd name="T87" fmla="*/ 11 h 763"/>
                <a:gd name="T88" fmla="*/ 709 w 844"/>
                <a:gd name="T89" fmla="*/ 2 h 763"/>
                <a:gd name="T90" fmla="*/ 773 w 844"/>
                <a:gd name="T91" fmla="*/ 26 h 763"/>
                <a:gd name="T92" fmla="*/ 761 w 844"/>
                <a:gd name="T93" fmla="*/ 59 h 763"/>
                <a:gd name="T94" fmla="*/ 737 w 844"/>
                <a:gd name="T95" fmla="*/ 85 h 763"/>
                <a:gd name="T96" fmla="*/ 782 w 844"/>
                <a:gd name="T97" fmla="*/ 104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4" h="763">
                  <a:moveTo>
                    <a:pt x="841" y="99"/>
                  </a:moveTo>
                  <a:lnTo>
                    <a:pt x="839" y="104"/>
                  </a:lnTo>
                  <a:lnTo>
                    <a:pt x="844" y="111"/>
                  </a:lnTo>
                  <a:lnTo>
                    <a:pt x="844" y="115"/>
                  </a:lnTo>
                  <a:lnTo>
                    <a:pt x="841" y="120"/>
                  </a:lnTo>
                  <a:lnTo>
                    <a:pt x="836" y="120"/>
                  </a:lnTo>
                  <a:lnTo>
                    <a:pt x="832" y="123"/>
                  </a:lnTo>
                  <a:lnTo>
                    <a:pt x="832" y="127"/>
                  </a:lnTo>
                  <a:lnTo>
                    <a:pt x="832" y="130"/>
                  </a:lnTo>
                  <a:lnTo>
                    <a:pt x="832" y="132"/>
                  </a:lnTo>
                  <a:lnTo>
                    <a:pt x="832" y="137"/>
                  </a:lnTo>
                  <a:lnTo>
                    <a:pt x="829" y="141"/>
                  </a:lnTo>
                  <a:lnTo>
                    <a:pt x="810" y="153"/>
                  </a:lnTo>
                  <a:lnTo>
                    <a:pt x="803" y="170"/>
                  </a:lnTo>
                  <a:lnTo>
                    <a:pt x="808" y="189"/>
                  </a:lnTo>
                  <a:lnTo>
                    <a:pt x="803" y="208"/>
                  </a:lnTo>
                  <a:lnTo>
                    <a:pt x="787" y="227"/>
                  </a:lnTo>
                  <a:lnTo>
                    <a:pt x="780" y="248"/>
                  </a:lnTo>
                  <a:lnTo>
                    <a:pt x="784" y="271"/>
                  </a:lnTo>
                  <a:lnTo>
                    <a:pt x="777" y="290"/>
                  </a:lnTo>
                  <a:lnTo>
                    <a:pt x="758" y="307"/>
                  </a:lnTo>
                  <a:lnTo>
                    <a:pt x="754" y="316"/>
                  </a:lnTo>
                  <a:lnTo>
                    <a:pt x="754" y="316"/>
                  </a:lnTo>
                  <a:lnTo>
                    <a:pt x="754" y="324"/>
                  </a:lnTo>
                  <a:lnTo>
                    <a:pt x="756" y="328"/>
                  </a:lnTo>
                  <a:lnTo>
                    <a:pt x="749" y="338"/>
                  </a:lnTo>
                  <a:lnTo>
                    <a:pt x="735" y="350"/>
                  </a:lnTo>
                  <a:lnTo>
                    <a:pt x="725" y="359"/>
                  </a:lnTo>
                  <a:lnTo>
                    <a:pt x="725" y="368"/>
                  </a:lnTo>
                  <a:lnTo>
                    <a:pt x="721" y="373"/>
                  </a:lnTo>
                  <a:lnTo>
                    <a:pt x="714" y="376"/>
                  </a:lnTo>
                  <a:lnTo>
                    <a:pt x="711" y="390"/>
                  </a:lnTo>
                  <a:lnTo>
                    <a:pt x="709" y="423"/>
                  </a:lnTo>
                  <a:lnTo>
                    <a:pt x="702" y="444"/>
                  </a:lnTo>
                  <a:lnTo>
                    <a:pt x="688" y="449"/>
                  </a:lnTo>
                  <a:lnTo>
                    <a:pt x="680" y="456"/>
                  </a:lnTo>
                  <a:lnTo>
                    <a:pt x="680" y="468"/>
                  </a:lnTo>
                  <a:lnTo>
                    <a:pt x="671" y="480"/>
                  </a:lnTo>
                  <a:lnTo>
                    <a:pt x="657" y="494"/>
                  </a:lnTo>
                  <a:lnTo>
                    <a:pt x="652" y="506"/>
                  </a:lnTo>
                  <a:lnTo>
                    <a:pt x="657" y="517"/>
                  </a:lnTo>
                  <a:lnTo>
                    <a:pt x="657" y="522"/>
                  </a:lnTo>
                  <a:lnTo>
                    <a:pt x="652" y="527"/>
                  </a:lnTo>
                  <a:lnTo>
                    <a:pt x="636" y="534"/>
                  </a:lnTo>
                  <a:lnTo>
                    <a:pt x="633" y="536"/>
                  </a:lnTo>
                  <a:lnTo>
                    <a:pt x="631" y="541"/>
                  </a:lnTo>
                  <a:lnTo>
                    <a:pt x="633" y="546"/>
                  </a:lnTo>
                  <a:lnTo>
                    <a:pt x="638" y="555"/>
                  </a:lnTo>
                  <a:lnTo>
                    <a:pt x="636" y="572"/>
                  </a:lnTo>
                  <a:lnTo>
                    <a:pt x="631" y="577"/>
                  </a:lnTo>
                  <a:lnTo>
                    <a:pt x="628" y="584"/>
                  </a:lnTo>
                  <a:lnTo>
                    <a:pt x="614" y="595"/>
                  </a:lnTo>
                  <a:lnTo>
                    <a:pt x="610" y="605"/>
                  </a:lnTo>
                  <a:lnTo>
                    <a:pt x="617" y="610"/>
                  </a:lnTo>
                  <a:lnTo>
                    <a:pt x="617" y="617"/>
                  </a:lnTo>
                  <a:lnTo>
                    <a:pt x="610" y="624"/>
                  </a:lnTo>
                  <a:lnTo>
                    <a:pt x="612" y="631"/>
                  </a:lnTo>
                  <a:lnTo>
                    <a:pt x="614" y="636"/>
                  </a:lnTo>
                  <a:lnTo>
                    <a:pt x="621" y="640"/>
                  </a:lnTo>
                  <a:lnTo>
                    <a:pt x="624" y="655"/>
                  </a:lnTo>
                  <a:lnTo>
                    <a:pt x="619" y="671"/>
                  </a:lnTo>
                  <a:lnTo>
                    <a:pt x="621" y="683"/>
                  </a:lnTo>
                  <a:lnTo>
                    <a:pt x="631" y="695"/>
                  </a:lnTo>
                  <a:lnTo>
                    <a:pt x="633" y="699"/>
                  </a:lnTo>
                  <a:lnTo>
                    <a:pt x="626" y="737"/>
                  </a:lnTo>
                  <a:lnTo>
                    <a:pt x="626" y="742"/>
                  </a:lnTo>
                  <a:lnTo>
                    <a:pt x="593" y="744"/>
                  </a:lnTo>
                  <a:lnTo>
                    <a:pt x="560" y="747"/>
                  </a:lnTo>
                  <a:lnTo>
                    <a:pt x="529" y="747"/>
                  </a:lnTo>
                  <a:lnTo>
                    <a:pt x="496" y="749"/>
                  </a:lnTo>
                  <a:lnTo>
                    <a:pt x="465" y="751"/>
                  </a:lnTo>
                  <a:lnTo>
                    <a:pt x="432" y="751"/>
                  </a:lnTo>
                  <a:lnTo>
                    <a:pt x="401" y="754"/>
                  </a:lnTo>
                  <a:lnTo>
                    <a:pt x="368" y="754"/>
                  </a:lnTo>
                  <a:lnTo>
                    <a:pt x="338" y="756"/>
                  </a:lnTo>
                  <a:lnTo>
                    <a:pt x="305" y="756"/>
                  </a:lnTo>
                  <a:lnTo>
                    <a:pt x="274" y="759"/>
                  </a:lnTo>
                  <a:lnTo>
                    <a:pt x="241" y="759"/>
                  </a:lnTo>
                  <a:lnTo>
                    <a:pt x="210" y="761"/>
                  </a:lnTo>
                  <a:lnTo>
                    <a:pt x="177" y="761"/>
                  </a:lnTo>
                  <a:lnTo>
                    <a:pt x="146" y="761"/>
                  </a:lnTo>
                  <a:lnTo>
                    <a:pt x="113" y="763"/>
                  </a:lnTo>
                  <a:lnTo>
                    <a:pt x="113" y="735"/>
                  </a:lnTo>
                  <a:lnTo>
                    <a:pt x="111" y="707"/>
                  </a:lnTo>
                  <a:lnTo>
                    <a:pt x="111" y="676"/>
                  </a:lnTo>
                  <a:lnTo>
                    <a:pt x="111" y="647"/>
                  </a:lnTo>
                  <a:lnTo>
                    <a:pt x="101" y="643"/>
                  </a:lnTo>
                  <a:lnTo>
                    <a:pt x="85" y="643"/>
                  </a:lnTo>
                  <a:lnTo>
                    <a:pt x="75" y="643"/>
                  </a:lnTo>
                  <a:lnTo>
                    <a:pt x="66" y="643"/>
                  </a:lnTo>
                  <a:lnTo>
                    <a:pt x="59" y="647"/>
                  </a:lnTo>
                  <a:lnTo>
                    <a:pt x="54" y="647"/>
                  </a:lnTo>
                  <a:lnTo>
                    <a:pt x="52" y="647"/>
                  </a:lnTo>
                  <a:lnTo>
                    <a:pt x="49" y="643"/>
                  </a:lnTo>
                  <a:lnTo>
                    <a:pt x="42" y="640"/>
                  </a:lnTo>
                  <a:lnTo>
                    <a:pt x="33" y="631"/>
                  </a:lnTo>
                  <a:lnTo>
                    <a:pt x="33" y="607"/>
                  </a:lnTo>
                  <a:lnTo>
                    <a:pt x="33" y="584"/>
                  </a:lnTo>
                  <a:lnTo>
                    <a:pt x="33" y="562"/>
                  </a:lnTo>
                  <a:lnTo>
                    <a:pt x="33" y="539"/>
                  </a:lnTo>
                  <a:lnTo>
                    <a:pt x="33" y="515"/>
                  </a:lnTo>
                  <a:lnTo>
                    <a:pt x="33" y="491"/>
                  </a:lnTo>
                  <a:lnTo>
                    <a:pt x="33" y="470"/>
                  </a:lnTo>
                  <a:lnTo>
                    <a:pt x="33" y="446"/>
                  </a:lnTo>
                  <a:lnTo>
                    <a:pt x="33" y="423"/>
                  </a:lnTo>
                  <a:lnTo>
                    <a:pt x="33" y="402"/>
                  </a:lnTo>
                  <a:lnTo>
                    <a:pt x="33" y="378"/>
                  </a:lnTo>
                  <a:lnTo>
                    <a:pt x="33" y="354"/>
                  </a:lnTo>
                  <a:lnTo>
                    <a:pt x="33" y="333"/>
                  </a:lnTo>
                  <a:lnTo>
                    <a:pt x="35" y="309"/>
                  </a:lnTo>
                  <a:lnTo>
                    <a:pt x="35" y="286"/>
                  </a:lnTo>
                  <a:lnTo>
                    <a:pt x="35" y="264"/>
                  </a:lnTo>
                  <a:lnTo>
                    <a:pt x="30" y="234"/>
                  </a:lnTo>
                  <a:lnTo>
                    <a:pt x="26" y="205"/>
                  </a:lnTo>
                  <a:lnTo>
                    <a:pt x="21" y="177"/>
                  </a:lnTo>
                  <a:lnTo>
                    <a:pt x="16" y="146"/>
                  </a:lnTo>
                  <a:lnTo>
                    <a:pt x="11" y="118"/>
                  </a:lnTo>
                  <a:lnTo>
                    <a:pt x="9" y="87"/>
                  </a:lnTo>
                  <a:lnTo>
                    <a:pt x="4" y="59"/>
                  </a:lnTo>
                  <a:lnTo>
                    <a:pt x="0" y="30"/>
                  </a:lnTo>
                  <a:lnTo>
                    <a:pt x="47" y="28"/>
                  </a:lnTo>
                  <a:lnTo>
                    <a:pt x="94" y="28"/>
                  </a:lnTo>
                  <a:lnTo>
                    <a:pt x="141" y="28"/>
                  </a:lnTo>
                  <a:lnTo>
                    <a:pt x="189" y="26"/>
                  </a:lnTo>
                  <a:lnTo>
                    <a:pt x="236" y="23"/>
                  </a:lnTo>
                  <a:lnTo>
                    <a:pt x="283" y="23"/>
                  </a:lnTo>
                  <a:lnTo>
                    <a:pt x="331" y="21"/>
                  </a:lnTo>
                  <a:lnTo>
                    <a:pt x="378" y="18"/>
                  </a:lnTo>
                  <a:lnTo>
                    <a:pt x="425" y="18"/>
                  </a:lnTo>
                  <a:lnTo>
                    <a:pt x="472" y="16"/>
                  </a:lnTo>
                  <a:lnTo>
                    <a:pt x="520" y="14"/>
                  </a:lnTo>
                  <a:lnTo>
                    <a:pt x="567" y="11"/>
                  </a:lnTo>
                  <a:lnTo>
                    <a:pt x="614" y="9"/>
                  </a:lnTo>
                  <a:lnTo>
                    <a:pt x="662" y="7"/>
                  </a:lnTo>
                  <a:lnTo>
                    <a:pt x="709" y="2"/>
                  </a:lnTo>
                  <a:lnTo>
                    <a:pt x="756" y="0"/>
                  </a:lnTo>
                  <a:lnTo>
                    <a:pt x="763" y="16"/>
                  </a:lnTo>
                  <a:lnTo>
                    <a:pt x="773" y="26"/>
                  </a:lnTo>
                  <a:lnTo>
                    <a:pt x="775" y="33"/>
                  </a:lnTo>
                  <a:lnTo>
                    <a:pt x="773" y="42"/>
                  </a:lnTo>
                  <a:lnTo>
                    <a:pt x="761" y="59"/>
                  </a:lnTo>
                  <a:lnTo>
                    <a:pt x="751" y="68"/>
                  </a:lnTo>
                  <a:lnTo>
                    <a:pt x="744" y="78"/>
                  </a:lnTo>
                  <a:lnTo>
                    <a:pt x="737" y="85"/>
                  </a:lnTo>
                  <a:lnTo>
                    <a:pt x="725" y="108"/>
                  </a:lnTo>
                  <a:lnTo>
                    <a:pt x="754" y="106"/>
                  </a:lnTo>
                  <a:lnTo>
                    <a:pt x="782" y="104"/>
                  </a:lnTo>
                  <a:lnTo>
                    <a:pt x="808" y="101"/>
                  </a:lnTo>
                  <a:lnTo>
                    <a:pt x="841" y="9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8" name="Freeform 277"/>
            <p:cNvSpPr>
              <a:spLocks/>
            </p:cNvSpPr>
            <p:nvPr/>
          </p:nvSpPr>
          <p:spPr bwMode="auto">
            <a:xfrm>
              <a:off x="1362" y="1438"/>
              <a:ext cx="1155" cy="1328"/>
            </a:xfrm>
            <a:custGeom>
              <a:avLst/>
              <a:gdLst>
                <a:gd name="T0" fmla="*/ 1144 w 1155"/>
                <a:gd name="T1" fmla="*/ 220 h 1328"/>
                <a:gd name="T2" fmla="*/ 1122 w 1155"/>
                <a:gd name="T3" fmla="*/ 366 h 1328"/>
                <a:gd name="T4" fmla="*/ 1101 w 1155"/>
                <a:gd name="T5" fmla="*/ 513 h 1328"/>
                <a:gd name="T6" fmla="*/ 1080 w 1155"/>
                <a:gd name="T7" fmla="*/ 662 h 1328"/>
                <a:gd name="T8" fmla="*/ 1058 w 1155"/>
                <a:gd name="T9" fmla="*/ 811 h 1328"/>
                <a:gd name="T10" fmla="*/ 1037 w 1155"/>
                <a:gd name="T11" fmla="*/ 957 h 1328"/>
                <a:gd name="T12" fmla="*/ 1016 w 1155"/>
                <a:gd name="T13" fmla="*/ 1106 h 1328"/>
                <a:gd name="T14" fmla="*/ 995 w 1155"/>
                <a:gd name="T15" fmla="*/ 1255 h 1328"/>
                <a:gd name="T16" fmla="*/ 943 w 1155"/>
                <a:gd name="T17" fmla="*/ 1324 h 1328"/>
                <a:gd name="T18" fmla="*/ 815 w 1155"/>
                <a:gd name="T19" fmla="*/ 1305 h 1328"/>
                <a:gd name="T20" fmla="*/ 687 w 1155"/>
                <a:gd name="T21" fmla="*/ 1284 h 1328"/>
                <a:gd name="T22" fmla="*/ 546 w 1155"/>
                <a:gd name="T23" fmla="*/ 1229 h 1328"/>
                <a:gd name="T24" fmla="*/ 387 w 1155"/>
                <a:gd name="T25" fmla="*/ 1137 h 1328"/>
                <a:gd name="T26" fmla="*/ 231 w 1155"/>
                <a:gd name="T27" fmla="*/ 1042 h 1328"/>
                <a:gd name="T28" fmla="*/ 75 w 1155"/>
                <a:gd name="T29" fmla="*/ 948 h 1328"/>
                <a:gd name="T30" fmla="*/ 9 w 1155"/>
                <a:gd name="T31" fmla="*/ 891 h 1328"/>
                <a:gd name="T32" fmla="*/ 28 w 1155"/>
                <a:gd name="T33" fmla="*/ 860 h 1328"/>
                <a:gd name="T34" fmla="*/ 54 w 1155"/>
                <a:gd name="T35" fmla="*/ 863 h 1328"/>
                <a:gd name="T36" fmla="*/ 75 w 1155"/>
                <a:gd name="T37" fmla="*/ 844 h 1328"/>
                <a:gd name="T38" fmla="*/ 80 w 1155"/>
                <a:gd name="T39" fmla="*/ 815 h 1328"/>
                <a:gd name="T40" fmla="*/ 56 w 1155"/>
                <a:gd name="T41" fmla="*/ 792 h 1328"/>
                <a:gd name="T42" fmla="*/ 54 w 1155"/>
                <a:gd name="T43" fmla="*/ 735 h 1328"/>
                <a:gd name="T44" fmla="*/ 70 w 1155"/>
                <a:gd name="T45" fmla="*/ 716 h 1328"/>
                <a:gd name="T46" fmla="*/ 92 w 1155"/>
                <a:gd name="T47" fmla="*/ 700 h 1328"/>
                <a:gd name="T48" fmla="*/ 108 w 1155"/>
                <a:gd name="T49" fmla="*/ 669 h 1328"/>
                <a:gd name="T50" fmla="*/ 115 w 1155"/>
                <a:gd name="T51" fmla="*/ 624 h 1328"/>
                <a:gd name="T52" fmla="*/ 156 w 1155"/>
                <a:gd name="T53" fmla="*/ 581 h 1328"/>
                <a:gd name="T54" fmla="*/ 198 w 1155"/>
                <a:gd name="T55" fmla="*/ 558 h 1328"/>
                <a:gd name="T56" fmla="*/ 198 w 1155"/>
                <a:gd name="T57" fmla="*/ 553 h 1328"/>
                <a:gd name="T58" fmla="*/ 172 w 1155"/>
                <a:gd name="T59" fmla="*/ 522 h 1328"/>
                <a:gd name="T60" fmla="*/ 165 w 1155"/>
                <a:gd name="T61" fmla="*/ 499 h 1328"/>
                <a:gd name="T62" fmla="*/ 163 w 1155"/>
                <a:gd name="T63" fmla="*/ 487 h 1328"/>
                <a:gd name="T64" fmla="*/ 141 w 1155"/>
                <a:gd name="T65" fmla="*/ 413 h 1328"/>
                <a:gd name="T66" fmla="*/ 146 w 1155"/>
                <a:gd name="T67" fmla="*/ 394 h 1328"/>
                <a:gd name="T68" fmla="*/ 158 w 1155"/>
                <a:gd name="T69" fmla="*/ 295 h 1328"/>
                <a:gd name="T70" fmla="*/ 167 w 1155"/>
                <a:gd name="T71" fmla="*/ 262 h 1328"/>
                <a:gd name="T72" fmla="*/ 165 w 1155"/>
                <a:gd name="T73" fmla="*/ 241 h 1328"/>
                <a:gd name="T74" fmla="*/ 172 w 1155"/>
                <a:gd name="T75" fmla="*/ 203 h 1328"/>
                <a:gd name="T76" fmla="*/ 167 w 1155"/>
                <a:gd name="T77" fmla="*/ 182 h 1328"/>
                <a:gd name="T78" fmla="*/ 184 w 1155"/>
                <a:gd name="T79" fmla="*/ 160 h 1328"/>
                <a:gd name="T80" fmla="*/ 212 w 1155"/>
                <a:gd name="T81" fmla="*/ 160 h 1328"/>
                <a:gd name="T82" fmla="*/ 241 w 1155"/>
                <a:gd name="T83" fmla="*/ 175 h 1328"/>
                <a:gd name="T84" fmla="*/ 252 w 1155"/>
                <a:gd name="T85" fmla="*/ 196 h 1328"/>
                <a:gd name="T86" fmla="*/ 274 w 1155"/>
                <a:gd name="T87" fmla="*/ 189 h 1328"/>
                <a:gd name="T88" fmla="*/ 290 w 1155"/>
                <a:gd name="T89" fmla="*/ 170 h 1328"/>
                <a:gd name="T90" fmla="*/ 326 w 1155"/>
                <a:gd name="T91" fmla="*/ 0 h 1328"/>
                <a:gd name="T92" fmla="*/ 427 w 1155"/>
                <a:gd name="T93" fmla="*/ 21 h 1328"/>
                <a:gd name="T94" fmla="*/ 531 w 1155"/>
                <a:gd name="T95" fmla="*/ 42 h 1328"/>
                <a:gd name="T96" fmla="*/ 635 w 1155"/>
                <a:gd name="T97" fmla="*/ 61 h 1328"/>
                <a:gd name="T98" fmla="*/ 739 w 1155"/>
                <a:gd name="T99" fmla="*/ 78 h 1328"/>
                <a:gd name="T100" fmla="*/ 843 w 1155"/>
                <a:gd name="T101" fmla="*/ 97 h 1328"/>
                <a:gd name="T102" fmla="*/ 947 w 1155"/>
                <a:gd name="T103" fmla="*/ 113 h 1328"/>
                <a:gd name="T104" fmla="*/ 1051 w 1155"/>
                <a:gd name="T105" fmla="*/ 130 h 1328"/>
                <a:gd name="T106" fmla="*/ 1155 w 1155"/>
                <a:gd name="T107" fmla="*/ 144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5" h="1328">
                  <a:moveTo>
                    <a:pt x="1155" y="144"/>
                  </a:moveTo>
                  <a:lnTo>
                    <a:pt x="1144" y="220"/>
                  </a:lnTo>
                  <a:lnTo>
                    <a:pt x="1134" y="293"/>
                  </a:lnTo>
                  <a:lnTo>
                    <a:pt x="1122" y="366"/>
                  </a:lnTo>
                  <a:lnTo>
                    <a:pt x="1110" y="439"/>
                  </a:lnTo>
                  <a:lnTo>
                    <a:pt x="1101" y="513"/>
                  </a:lnTo>
                  <a:lnTo>
                    <a:pt x="1089" y="588"/>
                  </a:lnTo>
                  <a:lnTo>
                    <a:pt x="1080" y="662"/>
                  </a:lnTo>
                  <a:lnTo>
                    <a:pt x="1068" y="735"/>
                  </a:lnTo>
                  <a:lnTo>
                    <a:pt x="1058" y="811"/>
                  </a:lnTo>
                  <a:lnTo>
                    <a:pt x="1047" y="884"/>
                  </a:lnTo>
                  <a:lnTo>
                    <a:pt x="1037" y="957"/>
                  </a:lnTo>
                  <a:lnTo>
                    <a:pt x="1025" y="1031"/>
                  </a:lnTo>
                  <a:lnTo>
                    <a:pt x="1016" y="1106"/>
                  </a:lnTo>
                  <a:lnTo>
                    <a:pt x="1004" y="1180"/>
                  </a:lnTo>
                  <a:lnTo>
                    <a:pt x="995" y="1255"/>
                  </a:lnTo>
                  <a:lnTo>
                    <a:pt x="983" y="1328"/>
                  </a:lnTo>
                  <a:lnTo>
                    <a:pt x="943" y="1324"/>
                  </a:lnTo>
                  <a:lnTo>
                    <a:pt x="879" y="1314"/>
                  </a:lnTo>
                  <a:lnTo>
                    <a:pt x="815" y="1305"/>
                  </a:lnTo>
                  <a:lnTo>
                    <a:pt x="751" y="1293"/>
                  </a:lnTo>
                  <a:lnTo>
                    <a:pt x="687" y="1284"/>
                  </a:lnTo>
                  <a:lnTo>
                    <a:pt x="626" y="1274"/>
                  </a:lnTo>
                  <a:lnTo>
                    <a:pt x="546" y="1229"/>
                  </a:lnTo>
                  <a:lnTo>
                    <a:pt x="465" y="1182"/>
                  </a:lnTo>
                  <a:lnTo>
                    <a:pt x="387" y="1137"/>
                  </a:lnTo>
                  <a:lnTo>
                    <a:pt x="309" y="1090"/>
                  </a:lnTo>
                  <a:lnTo>
                    <a:pt x="231" y="1042"/>
                  </a:lnTo>
                  <a:lnTo>
                    <a:pt x="153" y="995"/>
                  </a:lnTo>
                  <a:lnTo>
                    <a:pt x="75" y="948"/>
                  </a:lnTo>
                  <a:lnTo>
                    <a:pt x="0" y="900"/>
                  </a:lnTo>
                  <a:lnTo>
                    <a:pt x="9" y="891"/>
                  </a:lnTo>
                  <a:lnTo>
                    <a:pt x="28" y="863"/>
                  </a:lnTo>
                  <a:lnTo>
                    <a:pt x="28" y="860"/>
                  </a:lnTo>
                  <a:lnTo>
                    <a:pt x="28" y="860"/>
                  </a:lnTo>
                  <a:lnTo>
                    <a:pt x="54" y="863"/>
                  </a:lnTo>
                  <a:lnTo>
                    <a:pt x="66" y="858"/>
                  </a:lnTo>
                  <a:lnTo>
                    <a:pt x="75" y="844"/>
                  </a:lnTo>
                  <a:lnTo>
                    <a:pt x="80" y="830"/>
                  </a:lnTo>
                  <a:lnTo>
                    <a:pt x="80" y="815"/>
                  </a:lnTo>
                  <a:lnTo>
                    <a:pt x="70" y="801"/>
                  </a:lnTo>
                  <a:lnTo>
                    <a:pt x="56" y="792"/>
                  </a:lnTo>
                  <a:lnTo>
                    <a:pt x="52" y="768"/>
                  </a:lnTo>
                  <a:lnTo>
                    <a:pt x="54" y="735"/>
                  </a:lnTo>
                  <a:lnTo>
                    <a:pt x="61" y="718"/>
                  </a:lnTo>
                  <a:lnTo>
                    <a:pt x="70" y="716"/>
                  </a:lnTo>
                  <a:lnTo>
                    <a:pt x="80" y="711"/>
                  </a:lnTo>
                  <a:lnTo>
                    <a:pt x="92" y="700"/>
                  </a:lnTo>
                  <a:lnTo>
                    <a:pt x="101" y="685"/>
                  </a:lnTo>
                  <a:lnTo>
                    <a:pt x="108" y="669"/>
                  </a:lnTo>
                  <a:lnTo>
                    <a:pt x="113" y="650"/>
                  </a:lnTo>
                  <a:lnTo>
                    <a:pt x="115" y="624"/>
                  </a:lnTo>
                  <a:lnTo>
                    <a:pt x="137" y="598"/>
                  </a:lnTo>
                  <a:lnTo>
                    <a:pt x="156" y="581"/>
                  </a:lnTo>
                  <a:lnTo>
                    <a:pt x="189" y="565"/>
                  </a:lnTo>
                  <a:lnTo>
                    <a:pt x="198" y="558"/>
                  </a:lnTo>
                  <a:lnTo>
                    <a:pt x="198" y="553"/>
                  </a:lnTo>
                  <a:lnTo>
                    <a:pt x="198" y="553"/>
                  </a:lnTo>
                  <a:lnTo>
                    <a:pt x="196" y="543"/>
                  </a:lnTo>
                  <a:lnTo>
                    <a:pt x="172" y="522"/>
                  </a:lnTo>
                  <a:lnTo>
                    <a:pt x="165" y="508"/>
                  </a:lnTo>
                  <a:lnTo>
                    <a:pt x="165" y="499"/>
                  </a:lnTo>
                  <a:lnTo>
                    <a:pt x="165" y="496"/>
                  </a:lnTo>
                  <a:lnTo>
                    <a:pt x="163" y="487"/>
                  </a:lnTo>
                  <a:lnTo>
                    <a:pt x="146" y="439"/>
                  </a:lnTo>
                  <a:lnTo>
                    <a:pt x="141" y="413"/>
                  </a:lnTo>
                  <a:lnTo>
                    <a:pt x="144" y="397"/>
                  </a:lnTo>
                  <a:lnTo>
                    <a:pt x="146" y="394"/>
                  </a:lnTo>
                  <a:lnTo>
                    <a:pt x="163" y="321"/>
                  </a:lnTo>
                  <a:lnTo>
                    <a:pt x="158" y="295"/>
                  </a:lnTo>
                  <a:lnTo>
                    <a:pt x="160" y="281"/>
                  </a:lnTo>
                  <a:lnTo>
                    <a:pt x="167" y="262"/>
                  </a:lnTo>
                  <a:lnTo>
                    <a:pt x="167" y="253"/>
                  </a:lnTo>
                  <a:lnTo>
                    <a:pt x="165" y="241"/>
                  </a:lnTo>
                  <a:lnTo>
                    <a:pt x="167" y="224"/>
                  </a:lnTo>
                  <a:lnTo>
                    <a:pt x="172" y="203"/>
                  </a:lnTo>
                  <a:lnTo>
                    <a:pt x="167" y="186"/>
                  </a:lnTo>
                  <a:lnTo>
                    <a:pt x="167" y="182"/>
                  </a:lnTo>
                  <a:lnTo>
                    <a:pt x="174" y="168"/>
                  </a:lnTo>
                  <a:lnTo>
                    <a:pt x="184" y="160"/>
                  </a:lnTo>
                  <a:lnTo>
                    <a:pt x="198" y="158"/>
                  </a:lnTo>
                  <a:lnTo>
                    <a:pt x="212" y="160"/>
                  </a:lnTo>
                  <a:lnTo>
                    <a:pt x="229" y="165"/>
                  </a:lnTo>
                  <a:lnTo>
                    <a:pt x="241" y="175"/>
                  </a:lnTo>
                  <a:lnTo>
                    <a:pt x="245" y="186"/>
                  </a:lnTo>
                  <a:lnTo>
                    <a:pt x="252" y="196"/>
                  </a:lnTo>
                  <a:lnTo>
                    <a:pt x="260" y="196"/>
                  </a:lnTo>
                  <a:lnTo>
                    <a:pt x="274" y="189"/>
                  </a:lnTo>
                  <a:lnTo>
                    <a:pt x="288" y="170"/>
                  </a:lnTo>
                  <a:lnTo>
                    <a:pt x="290" y="170"/>
                  </a:lnTo>
                  <a:lnTo>
                    <a:pt x="309" y="82"/>
                  </a:lnTo>
                  <a:lnTo>
                    <a:pt x="326" y="0"/>
                  </a:lnTo>
                  <a:lnTo>
                    <a:pt x="378" y="11"/>
                  </a:lnTo>
                  <a:lnTo>
                    <a:pt x="427" y="21"/>
                  </a:lnTo>
                  <a:lnTo>
                    <a:pt x="479" y="30"/>
                  </a:lnTo>
                  <a:lnTo>
                    <a:pt x="531" y="42"/>
                  </a:lnTo>
                  <a:lnTo>
                    <a:pt x="583" y="52"/>
                  </a:lnTo>
                  <a:lnTo>
                    <a:pt x="635" y="61"/>
                  </a:lnTo>
                  <a:lnTo>
                    <a:pt x="687" y="71"/>
                  </a:lnTo>
                  <a:lnTo>
                    <a:pt x="739" y="78"/>
                  </a:lnTo>
                  <a:lnTo>
                    <a:pt x="791" y="87"/>
                  </a:lnTo>
                  <a:lnTo>
                    <a:pt x="843" y="97"/>
                  </a:lnTo>
                  <a:lnTo>
                    <a:pt x="895" y="104"/>
                  </a:lnTo>
                  <a:lnTo>
                    <a:pt x="947" y="113"/>
                  </a:lnTo>
                  <a:lnTo>
                    <a:pt x="999" y="120"/>
                  </a:lnTo>
                  <a:lnTo>
                    <a:pt x="1051" y="130"/>
                  </a:lnTo>
                  <a:lnTo>
                    <a:pt x="1103" y="137"/>
                  </a:lnTo>
                  <a:lnTo>
                    <a:pt x="1155" y="14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79" name="Freeform 278"/>
            <p:cNvSpPr>
              <a:spLocks noEditPoints="1"/>
            </p:cNvSpPr>
            <p:nvPr/>
          </p:nvSpPr>
          <p:spPr bwMode="auto">
            <a:xfrm>
              <a:off x="220" y="7"/>
              <a:ext cx="1340" cy="2294"/>
            </a:xfrm>
            <a:custGeom>
              <a:avLst/>
              <a:gdLst>
                <a:gd name="T0" fmla="*/ 723 w 1340"/>
                <a:gd name="T1" fmla="*/ 341 h 2294"/>
                <a:gd name="T2" fmla="*/ 671 w 1340"/>
                <a:gd name="T3" fmla="*/ 530 h 2294"/>
                <a:gd name="T4" fmla="*/ 619 w 1340"/>
                <a:gd name="T5" fmla="*/ 721 h 2294"/>
                <a:gd name="T6" fmla="*/ 683 w 1340"/>
                <a:gd name="T7" fmla="*/ 925 h 2294"/>
                <a:gd name="T8" fmla="*/ 829 w 1340"/>
                <a:gd name="T9" fmla="*/ 1140 h 2294"/>
                <a:gd name="T10" fmla="*/ 945 w 1340"/>
                <a:gd name="T11" fmla="*/ 1317 h 2294"/>
                <a:gd name="T12" fmla="*/ 1080 w 1340"/>
                <a:gd name="T13" fmla="*/ 1523 h 2294"/>
                <a:gd name="T14" fmla="*/ 1250 w 1340"/>
                <a:gd name="T15" fmla="*/ 1773 h 2294"/>
                <a:gd name="T16" fmla="*/ 1307 w 1340"/>
                <a:gd name="T17" fmla="*/ 1927 h 2294"/>
                <a:gd name="T18" fmla="*/ 1340 w 1340"/>
                <a:gd name="T19" fmla="*/ 1984 h 2294"/>
                <a:gd name="T20" fmla="*/ 1279 w 1340"/>
                <a:gd name="T21" fmla="*/ 2029 h 2294"/>
                <a:gd name="T22" fmla="*/ 1234 w 1340"/>
                <a:gd name="T23" fmla="*/ 2131 h 2294"/>
                <a:gd name="T24" fmla="*/ 1191 w 1340"/>
                <a:gd name="T25" fmla="*/ 2199 h 2294"/>
                <a:gd name="T26" fmla="*/ 1217 w 1340"/>
                <a:gd name="T27" fmla="*/ 2275 h 2294"/>
                <a:gd name="T28" fmla="*/ 1170 w 1340"/>
                <a:gd name="T29" fmla="*/ 2294 h 2294"/>
                <a:gd name="T30" fmla="*/ 945 w 1340"/>
                <a:gd name="T31" fmla="*/ 2265 h 2294"/>
                <a:gd name="T32" fmla="*/ 742 w 1340"/>
                <a:gd name="T33" fmla="*/ 2237 h 2294"/>
                <a:gd name="T34" fmla="*/ 737 w 1340"/>
                <a:gd name="T35" fmla="*/ 2161 h 2294"/>
                <a:gd name="T36" fmla="*/ 652 w 1340"/>
                <a:gd name="T37" fmla="*/ 1979 h 2294"/>
                <a:gd name="T38" fmla="*/ 581 w 1340"/>
                <a:gd name="T39" fmla="*/ 1934 h 2294"/>
                <a:gd name="T40" fmla="*/ 475 w 1340"/>
                <a:gd name="T41" fmla="*/ 1828 h 2294"/>
                <a:gd name="T42" fmla="*/ 395 w 1340"/>
                <a:gd name="T43" fmla="*/ 1745 h 2294"/>
                <a:gd name="T44" fmla="*/ 269 w 1340"/>
                <a:gd name="T45" fmla="*/ 1695 h 2294"/>
                <a:gd name="T46" fmla="*/ 265 w 1340"/>
                <a:gd name="T47" fmla="*/ 1620 h 2294"/>
                <a:gd name="T48" fmla="*/ 248 w 1340"/>
                <a:gd name="T49" fmla="*/ 1528 h 2294"/>
                <a:gd name="T50" fmla="*/ 224 w 1340"/>
                <a:gd name="T51" fmla="*/ 1433 h 2294"/>
                <a:gd name="T52" fmla="*/ 170 w 1340"/>
                <a:gd name="T53" fmla="*/ 1298 h 2294"/>
                <a:gd name="T54" fmla="*/ 184 w 1340"/>
                <a:gd name="T55" fmla="*/ 1175 h 2294"/>
                <a:gd name="T56" fmla="*/ 113 w 1340"/>
                <a:gd name="T57" fmla="*/ 1050 h 2294"/>
                <a:gd name="T58" fmla="*/ 142 w 1340"/>
                <a:gd name="T59" fmla="*/ 929 h 2294"/>
                <a:gd name="T60" fmla="*/ 161 w 1340"/>
                <a:gd name="T61" fmla="*/ 986 h 2294"/>
                <a:gd name="T62" fmla="*/ 177 w 1340"/>
                <a:gd name="T63" fmla="*/ 996 h 2294"/>
                <a:gd name="T64" fmla="*/ 161 w 1340"/>
                <a:gd name="T65" fmla="*/ 908 h 2294"/>
                <a:gd name="T66" fmla="*/ 272 w 1340"/>
                <a:gd name="T67" fmla="*/ 915 h 2294"/>
                <a:gd name="T68" fmla="*/ 279 w 1340"/>
                <a:gd name="T69" fmla="*/ 908 h 2294"/>
                <a:gd name="T70" fmla="*/ 227 w 1340"/>
                <a:gd name="T71" fmla="*/ 882 h 2294"/>
                <a:gd name="T72" fmla="*/ 153 w 1340"/>
                <a:gd name="T73" fmla="*/ 866 h 2294"/>
                <a:gd name="T74" fmla="*/ 109 w 1340"/>
                <a:gd name="T75" fmla="*/ 896 h 2294"/>
                <a:gd name="T76" fmla="*/ 66 w 1340"/>
                <a:gd name="T77" fmla="*/ 858 h 2294"/>
                <a:gd name="T78" fmla="*/ 85 w 1340"/>
                <a:gd name="T79" fmla="*/ 806 h 2294"/>
                <a:gd name="T80" fmla="*/ 12 w 1340"/>
                <a:gd name="T81" fmla="*/ 646 h 2294"/>
                <a:gd name="T82" fmla="*/ 45 w 1340"/>
                <a:gd name="T83" fmla="*/ 464 h 2294"/>
                <a:gd name="T84" fmla="*/ 7 w 1340"/>
                <a:gd name="T85" fmla="*/ 296 h 2294"/>
                <a:gd name="T86" fmla="*/ 40 w 1340"/>
                <a:gd name="T87" fmla="*/ 258 h 2294"/>
                <a:gd name="T88" fmla="*/ 49 w 1340"/>
                <a:gd name="T89" fmla="*/ 241 h 2294"/>
                <a:gd name="T90" fmla="*/ 116 w 1340"/>
                <a:gd name="T91" fmla="*/ 116 h 2294"/>
                <a:gd name="T92" fmla="*/ 127 w 1340"/>
                <a:gd name="T93" fmla="*/ 2 h 2294"/>
                <a:gd name="T94" fmla="*/ 286 w 1340"/>
                <a:gd name="T95" fmla="*/ 50 h 2294"/>
                <a:gd name="T96" fmla="*/ 484 w 1340"/>
                <a:gd name="T97" fmla="*/ 109 h 2294"/>
                <a:gd name="T98" fmla="*/ 683 w 1340"/>
                <a:gd name="T99" fmla="*/ 166 h 2294"/>
                <a:gd name="T100" fmla="*/ 399 w 1340"/>
                <a:gd name="T101" fmla="*/ 1821 h 2294"/>
                <a:gd name="T102" fmla="*/ 345 w 1340"/>
                <a:gd name="T103" fmla="*/ 1811 h 2294"/>
                <a:gd name="T104" fmla="*/ 250 w 1340"/>
                <a:gd name="T105" fmla="*/ 1785 h 2294"/>
                <a:gd name="T106" fmla="*/ 312 w 1340"/>
                <a:gd name="T107" fmla="*/ 1825 h 2294"/>
                <a:gd name="T108" fmla="*/ 324 w 1340"/>
                <a:gd name="T109" fmla="*/ 1816 h 2294"/>
                <a:gd name="T110" fmla="*/ 567 w 1340"/>
                <a:gd name="T111" fmla="*/ 2022 h 2294"/>
                <a:gd name="T112" fmla="*/ 539 w 1340"/>
                <a:gd name="T113" fmla="*/ 1991 h 2294"/>
                <a:gd name="T114" fmla="*/ 574 w 1340"/>
                <a:gd name="T115" fmla="*/ 2010 h 2294"/>
                <a:gd name="T116" fmla="*/ 366 w 1340"/>
                <a:gd name="T117" fmla="*/ 1979 h 2294"/>
                <a:gd name="T118" fmla="*/ 534 w 1340"/>
                <a:gd name="T119" fmla="*/ 2123 h 2294"/>
                <a:gd name="T120" fmla="*/ 525 w 1340"/>
                <a:gd name="T121" fmla="*/ 2090 h 2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0" h="2294">
                  <a:moveTo>
                    <a:pt x="763" y="187"/>
                  </a:moveTo>
                  <a:lnTo>
                    <a:pt x="754" y="225"/>
                  </a:lnTo>
                  <a:lnTo>
                    <a:pt x="742" y="263"/>
                  </a:lnTo>
                  <a:lnTo>
                    <a:pt x="733" y="300"/>
                  </a:lnTo>
                  <a:lnTo>
                    <a:pt x="723" y="341"/>
                  </a:lnTo>
                  <a:lnTo>
                    <a:pt x="711" y="378"/>
                  </a:lnTo>
                  <a:lnTo>
                    <a:pt x="702" y="416"/>
                  </a:lnTo>
                  <a:lnTo>
                    <a:pt x="690" y="454"/>
                  </a:lnTo>
                  <a:lnTo>
                    <a:pt x="681" y="492"/>
                  </a:lnTo>
                  <a:lnTo>
                    <a:pt x="671" y="530"/>
                  </a:lnTo>
                  <a:lnTo>
                    <a:pt x="659" y="568"/>
                  </a:lnTo>
                  <a:lnTo>
                    <a:pt x="650" y="605"/>
                  </a:lnTo>
                  <a:lnTo>
                    <a:pt x="640" y="643"/>
                  </a:lnTo>
                  <a:lnTo>
                    <a:pt x="629" y="681"/>
                  </a:lnTo>
                  <a:lnTo>
                    <a:pt x="619" y="721"/>
                  </a:lnTo>
                  <a:lnTo>
                    <a:pt x="610" y="759"/>
                  </a:lnTo>
                  <a:lnTo>
                    <a:pt x="598" y="797"/>
                  </a:lnTo>
                  <a:lnTo>
                    <a:pt x="626" y="840"/>
                  </a:lnTo>
                  <a:lnTo>
                    <a:pt x="655" y="882"/>
                  </a:lnTo>
                  <a:lnTo>
                    <a:pt x="683" y="925"/>
                  </a:lnTo>
                  <a:lnTo>
                    <a:pt x="711" y="970"/>
                  </a:lnTo>
                  <a:lnTo>
                    <a:pt x="742" y="1012"/>
                  </a:lnTo>
                  <a:lnTo>
                    <a:pt x="770" y="1055"/>
                  </a:lnTo>
                  <a:lnTo>
                    <a:pt x="801" y="1097"/>
                  </a:lnTo>
                  <a:lnTo>
                    <a:pt x="829" y="1140"/>
                  </a:lnTo>
                  <a:lnTo>
                    <a:pt x="853" y="1175"/>
                  </a:lnTo>
                  <a:lnTo>
                    <a:pt x="874" y="1211"/>
                  </a:lnTo>
                  <a:lnTo>
                    <a:pt x="898" y="1246"/>
                  </a:lnTo>
                  <a:lnTo>
                    <a:pt x="922" y="1282"/>
                  </a:lnTo>
                  <a:lnTo>
                    <a:pt x="945" y="1317"/>
                  </a:lnTo>
                  <a:lnTo>
                    <a:pt x="969" y="1353"/>
                  </a:lnTo>
                  <a:lnTo>
                    <a:pt x="993" y="1388"/>
                  </a:lnTo>
                  <a:lnTo>
                    <a:pt x="1016" y="1424"/>
                  </a:lnTo>
                  <a:lnTo>
                    <a:pt x="1047" y="1473"/>
                  </a:lnTo>
                  <a:lnTo>
                    <a:pt x="1080" y="1523"/>
                  </a:lnTo>
                  <a:lnTo>
                    <a:pt x="1113" y="1575"/>
                  </a:lnTo>
                  <a:lnTo>
                    <a:pt x="1149" y="1625"/>
                  </a:lnTo>
                  <a:lnTo>
                    <a:pt x="1182" y="1674"/>
                  </a:lnTo>
                  <a:lnTo>
                    <a:pt x="1215" y="1724"/>
                  </a:lnTo>
                  <a:lnTo>
                    <a:pt x="1250" y="1773"/>
                  </a:lnTo>
                  <a:lnTo>
                    <a:pt x="1286" y="1828"/>
                  </a:lnTo>
                  <a:lnTo>
                    <a:pt x="1283" y="1844"/>
                  </a:lnTo>
                  <a:lnTo>
                    <a:pt x="1286" y="1870"/>
                  </a:lnTo>
                  <a:lnTo>
                    <a:pt x="1305" y="1918"/>
                  </a:lnTo>
                  <a:lnTo>
                    <a:pt x="1307" y="1927"/>
                  </a:lnTo>
                  <a:lnTo>
                    <a:pt x="1307" y="1930"/>
                  </a:lnTo>
                  <a:lnTo>
                    <a:pt x="1305" y="1939"/>
                  </a:lnTo>
                  <a:lnTo>
                    <a:pt x="1314" y="1953"/>
                  </a:lnTo>
                  <a:lnTo>
                    <a:pt x="1335" y="1974"/>
                  </a:lnTo>
                  <a:lnTo>
                    <a:pt x="1340" y="1984"/>
                  </a:lnTo>
                  <a:lnTo>
                    <a:pt x="1340" y="1984"/>
                  </a:lnTo>
                  <a:lnTo>
                    <a:pt x="1340" y="1989"/>
                  </a:lnTo>
                  <a:lnTo>
                    <a:pt x="1331" y="1996"/>
                  </a:lnTo>
                  <a:lnTo>
                    <a:pt x="1298" y="2012"/>
                  </a:lnTo>
                  <a:lnTo>
                    <a:pt x="1279" y="2029"/>
                  </a:lnTo>
                  <a:lnTo>
                    <a:pt x="1257" y="2055"/>
                  </a:lnTo>
                  <a:lnTo>
                    <a:pt x="1255" y="2081"/>
                  </a:lnTo>
                  <a:lnTo>
                    <a:pt x="1250" y="2100"/>
                  </a:lnTo>
                  <a:lnTo>
                    <a:pt x="1243" y="2116"/>
                  </a:lnTo>
                  <a:lnTo>
                    <a:pt x="1234" y="2131"/>
                  </a:lnTo>
                  <a:lnTo>
                    <a:pt x="1222" y="2142"/>
                  </a:lnTo>
                  <a:lnTo>
                    <a:pt x="1212" y="2147"/>
                  </a:lnTo>
                  <a:lnTo>
                    <a:pt x="1203" y="2149"/>
                  </a:lnTo>
                  <a:lnTo>
                    <a:pt x="1196" y="2166"/>
                  </a:lnTo>
                  <a:lnTo>
                    <a:pt x="1191" y="2199"/>
                  </a:lnTo>
                  <a:lnTo>
                    <a:pt x="1198" y="2223"/>
                  </a:lnTo>
                  <a:lnTo>
                    <a:pt x="1212" y="2232"/>
                  </a:lnTo>
                  <a:lnTo>
                    <a:pt x="1222" y="2246"/>
                  </a:lnTo>
                  <a:lnTo>
                    <a:pt x="1222" y="2261"/>
                  </a:lnTo>
                  <a:lnTo>
                    <a:pt x="1217" y="2275"/>
                  </a:lnTo>
                  <a:lnTo>
                    <a:pt x="1208" y="2289"/>
                  </a:lnTo>
                  <a:lnTo>
                    <a:pt x="1196" y="2294"/>
                  </a:lnTo>
                  <a:lnTo>
                    <a:pt x="1170" y="2291"/>
                  </a:lnTo>
                  <a:lnTo>
                    <a:pt x="1170" y="2291"/>
                  </a:lnTo>
                  <a:lnTo>
                    <a:pt x="1170" y="2294"/>
                  </a:lnTo>
                  <a:lnTo>
                    <a:pt x="1149" y="2291"/>
                  </a:lnTo>
                  <a:lnTo>
                    <a:pt x="1099" y="2284"/>
                  </a:lnTo>
                  <a:lnTo>
                    <a:pt x="1047" y="2279"/>
                  </a:lnTo>
                  <a:lnTo>
                    <a:pt x="995" y="2272"/>
                  </a:lnTo>
                  <a:lnTo>
                    <a:pt x="945" y="2265"/>
                  </a:lnTo>
                  <a:lnTo>
                    <a:pt x="893" y="2258"/>
                  </a:lnTo>
                  <a:lnTo>
                    <a:pt x="844" y="2251"/>
                  </a:lnTo>
                  <a:lnTo>
                    <a:pt x="792" y="2244"/>
                  </a:lnTo>
                  <a:lnTo>
                    <a:pt x="742" y="2237"/>
                  </a:lnTo>
                  <a:lnTo>
                    <a:pt x="742" y="2237"/>
                  </a:lnTo>
                  <a:lnTo>
                    <a:pt x="747" y="2213"/>
                  </a:lnTo>
                  <a:lnTo>
                    <a:pt x="740" y="2204"/>
                  </a:lnTo>
                  <a:lnTo>
                    <a:pt x="728" y="2206"/>
                  </a:lnTo>
                  <a:lnTo>
                    <a:pt x="730" y="2175"/>
                  </a:lnTo>
                  <a:lnTo>
                    <a:pt x="737" y="2161"/>
                  </a:lnTo>
                  <a:lnTo>
                    <a:pt x="737" y="2149"/>
                  </a:lnTo>
                  <a:lnTo>
                    <a:pt x="737" y="2114"/>
                  </a:lnTo>
                  <a:lnTo>
                    <a:pt x="721" y="2067"/>
                  </a:lnTo>
                  <a:lnTo>
                    <a:pt x="678" y="2003"/>
                  </a:lnTo>
                  <a:lnTo>
                    <a:pt x="652" y="1979"/>
                  </a:lnTo>
                  <a:lnTo>
                    <a:pt x="636" y="1953"/>
                  </a:lnTo>
                  <a:lnTo>
                    <a:pt x="624" y="1944"/>
                  </a:lnTo>
                  <a:lnTo>
                    <a:pt x="607" y="1939"/>
                  </a:lnTo>
                  <a:lnTo>
                    <a:pt x="600" y="1946"/>
                  </a:lnTo>
                  <a:lnTo>
                    <a:pt x="581" y="1934"/>
                  </a:lnTo>
                  <a:lnTo>
                    <a:pt x="591" y="1913"/>
                  </a:lnTo>
                  <a:lnTo>
                    <a:pt x="579" y="1875"/>
                  </a:lnTo>
                  <a:lnTo>
                    <a:pt x="565" y="1868"/>
                  </a:lnTo>
                  <a:lnTo>
                    <a:pt x="525" y="1859"/>
                  </a:lnTo>
                  <a:lnTo>
                    <a:pt x="475" y="1828"/>
                  </a:lnTo>
                  <a:lnTo>
                    <a:pt x="463" y="1814"/>
                  </a:lnTo>
                  <a:lnTo>
                    <a:pt x="463" y="1792"/>
                  </a:lnTo>
                  <a:lnTo>
                    <a:pt x="442" y="1771"/>
                  </a:lnTo>
                  <a:lnTo>
                    <a:pt x="413" y="1745"/>
                  </a:lnTo>
                  <a:lnTo>
                    <a:pt x="395" y="1745"/>
                  </a:lnTo>
                  <a:lnTo>
                    <a:pt x="371" y="1736"/>
                  </a:lnTo>
                  <a:lnTo>
                    <a:pt x="343" y="1714"/>
                  </a:lnTo>
                  <a:lnTo>
                    <a:pt x="321" y="1707"/>
                  </a:lnTo>
                  <a:lnTo>
                    <a:pt x="283" y="1700"/>
                  </a:lnTo>
                  <a:lnTo>
                    <a:pt x="269" y="1695"/>
                  </a:lnTo>
                  <a:lnTo>
                    <a:pt x="260" y="1677"/>
                  </a:lnTo>
                  <a:lnTo>
                    <a:pt x="248" y="1665"/>
                  </a:lnTo>
                  <a:lnTo>
                    <a:pt x="255" y="1648"/>
                  </a:lnTo>
                  <a:lnTo>
                    <a:pt x="260" y="1632"/>
                  </a:lnTo>
                  <a:lnTo>
                    <a:pt x="265" y="1620"/>
                  </a:lnTo>
                  <a:lnTo>
                    <a:pt x="267" y="1589"/>
                  </a:lnTo>
                  <a:lnTo>
                    <a:pt x="279" y="1565"/>
                  </a:lnTo>
                  <a:lnTo>
                    <a:pt x="276" y="1554"/>
                  </a:lnTo>
                  <a:lnTo>
                    <a:pt x="269" y="1544"/>
                  </a:lnTo>
                  <a:lnTo>
                    <a:pt x="248" y="1528"/>
                  </a:lnTo>
                  <a:lnTo>
                    <a:pt x="248" y="1513"/>
                  </a:lnTo>
                  <a:lnTo>
                    <a:pt x="257" y="1494"/>
                  </a:lnTo>
                  <a:lnTo>
                    <a:pt x="253" y="1483"/>
                  </a:lnTo>
                  <a:lnTo>
                    <a:pt x="236" y="1464"/>
                  </a:lnTo>
                  <a:lnTo>
                    <a:pt x="224" y="1433"/>
                  </a:lnTo>
                  <a:lnTo>
                    <a:pt x="205" y="1412"/>
                  </a:lnTo>
                  <a:lnTo>
                    <a:pt x="201" y="1386"/>
                  </a:lnTo>
                  <a:lnTo>
                    <a:pt x="191" y="1367"/>
                  </a:lnTo>
                  <a:lnTo>
                    <a:pt x="189" y="1353"/>
                  </a:lnTo>
                  <a:lnTo>
                    <a:pt x="170" y="1298"/>
                  </a:lnTo>
                  <a:lnTo>
                    <a:pt x="146" y="1253"/>
                  </a:lnTo>
                  <a:lnTo>
                    <a:pt x="146" y="1230"/>
                  </a:lnTo>
                  <a:lnTo>
                    <a:pt x="153" y="1201"/>
                  </a:lnTo>
                  <a:lnTo>
                    <a:pt x="172" y="1189"/>
                  </a:lnTo>
                  <a:lnTo>
                    <a:pt x="184" y="1175"/>
                  </a:lnTo>
                  <a:lnTo>
                    <a:pt x="187" y="1161"/>
                  </a:lnTo>
                  <a:lnTo>
                    <a:pt x="187" y="1152"/>
                  </a:lnTo>
                  <a:lnTo>
                    <a:pt x="182" y="1130"/>
                  </a:lnTo>
                  <a:lnTo>
                    <a:pt x="137" y="1104"/>
                  </a:lnTo>
                  <a:lnTo>
                    <a:pt x="113" y="1050"/>
                  </a:lnTo>
                  <a:lnTo>
                    <a:pt x="120" y="1017"/>
                  </a:lnTo>
                  <a:lnTo>
                    <a:pt x="116" y="977"/>
                  </a:lnTo>
                  <a:lnTo>
                    <a:pt x="123" y="955"/>
                  </a:lnTo>
                  <a:lnTo>
                    <a:pt x="127" y="929"/>
                  </a:lnTo>
                  <a:lnTo>
                    <a:pt x="142" y="929"/>
                  </a:lnTo>
                  <a:lnTo>
                    <a:pt x="151" y="934"/>
                  </a:lnTo>
                  <a:lnTo>
                    <a:pt x="146" y="944"/>
                  </a:lnTo>
                  <a:lnTo>
                    <a:pt x="144" y="960"/>
                  </a:lnTo>
                  <a:lnTo>
                    <a:pt x="151" y="977"/>
                  </a:lnTo>
                  <a:lnTo>
                    <a:pt x="161" y="986"/>
                  </a:lnTo>
                  <a:lnTo>
                    <a:pt x="168" y="1003"/>
                  </a:lnTo>
                  <a:lnTo>
                    <a:pt x="175" y="1007"/>
                  </a:lnTo>
                  <a:lnTo>
                    <a:pt x="182" y="1010"/>
                  </a:lnTo>
                  <a:lnTo>
                    <a:pt x="179" y="1003"/>
                  </a:lnTo>
                  <a:lnTo>
                    <a:pt x="177" y="996"/>
                  </a:lnTo>
                  <a:lnTo>
                    <a:pt x="177" y="977"/>
                  </a:lnTo>
                  <a:lnTo>
                    <a:pt x="172" y="953"/>
                  </a:lnTo>
                  <a:lnTo>
                    <a:pt x="165" y="936"/>
                  </a:lnTo>
                  <a:lnTo>
                    <a:pt x="165" y="915"/>
                  </a:lnTo>
                  <a:lnTo>
                    <a:pt x="161" y="908"/>
                  </a:lnTo>
                  <a:lnTo>
                    <a:pt x="161" y="899"/>
                  </a:lnTo>
                  <a:lnTo>
                    <a:pt x="175" y="892"/>
                  </a:lnTo>
                  <a:lnTo>
                    <a:pt x="191" y="892"/>
                  </a:lnTo>
                  <a:lnTo>
                    <a:pt x="213" y="894"/>
                  </a:lnTo>
                  <a:lnTo>
                    <a:pt x="272" y="915"/>
                  </a:lnTo>
                  <a:lnTo>
                    <a:pt x="286" y="913"/>
                  </a:lnTo>
                  <a:lnTo>
                    <a:pt x="295" y="918"/>
                  </a:lnTo>
                  <a:lnTo>
                    <a:pt x="302" y="920"/>
                  </a:lnTo>
                  <a:lnTo>
                    <a:pt x="288" y="910"/>
                  </a:lnTo>
                  <a:lnTo>
                    <a:pt x="279" y="908"/>
                  </a:lnTo>
                  <a:lnTo>
                    <a:pt x="269" y="906"/>
                  </a:lnTo>
                  <a:lnTo>
                    <a:pt x="248" y="899"/>
                  </a:lnTo>
                  <a:lnTo>
                    <a:pt x="239" y="894"/>
                  </a:lnTo>
                  <a:lnTo>
                    <a:pt x="231" y="884"/>
                  </a:lnTo>
                  <a:lnTo>
                    <a:pt x="227" y="882"/>
                  </a:lnTo>
                  <a:lnTo>
                    <a:pt x="203" y="889"/>
                  </a:lnTo>
                  <a:lnTo>
                    <a:pt x="196" y="884"/>
                  </a:lnTo>
                  <a:lnTo>
                    <a:pt x="179" y="866"/>
                  </a:lnTo>
                  <a:lnTo>
                    <a:pt x="170" y="861"/>
                  </a:lnTo>
                  <a:lnTo>
                    <a:pt x="153" y="866"/>
                  </a:lnTo>
                  <a:lnTo>
                    <a:pt x="142" y="896"/>
                  </a:lnTo>
                  <a:lnTo>
                    <a:pt x="139" y="920"/>
                  </a:lnTo>
                  <a:lnTo>
                    <a:pt x="130" y="920"/>
                  </a:lnTo>
                  <a:lnTo>
                    <a:pt x="123" y="908"/>
                  </a:lnTo>
                  <a:lnTo>
                    <a:pt x="109" y="896"/>
                  </a:lnTo>
                  <a:lnTo>
                    <a:pt x="99" y="884"/>
                  </a:lnTo>
                  <a:lnTo>
                    <a:pt x="87" y="863"/>
                  </a:lnTo>
                  <a:lnTo>
                    <a:pt x="78" y="854"/>
                  </a:lnTo>
                  <a:lnTo>
                    <a:pt x="64" y="863"/>
                  </a:lnTo>
                  <a:lnTo>
                    <a:pt x="66" y="858"/>
                  </a:lnTo>
                  <a:lnTo>
                    <a:pt x="75" y="844"/>
                  </a:lnTo>
                  <a:lnTo>
                    <a:pt x="83" y="816"/>
                  </a:lnTo>
                  <a:lnTo>
                    <a:pt x="92" y="842"/>
                  </a:lnTo>
                  <a:lnTo>
                    <a:pt x="92" y="825"/>
                  </a:lnTo>
                  <a:lnTo>
                    <a:pt x="85" y="806"/>
                  </a:lnTo>
                  <a:lnTo>
                    <a:pt x="75" y="797"/>
                  </a:lnTo>
                  <a:lnTo>
                    <a:pt x="73" y="766"/>
                  </a:lnTo>
                  <a:lnTo>
                    <a:pt x="52" y="740"/>
                  </a:lnTo>
                  <a:lnTo>
                    <a:pt x="40" y="705"/>
                  </a:lnTo>
                  <a:lnTo>
                    <a:pt x="12" y="646"/>
                  </a:lnTo>
                  <a:lnTo>
                    <a:pt x="21" y="603"/>
                  </a:lnTo>
                  <a:lnTo>
                    <a:pt x="21" y="546"/>
                  </a:lnTo>
                  <a:lnTo>
                    <a:pt x="38" y="520"/>
                  </a:lnTo>
                  <a:lnTo>
                    <a:pt x="42" y="499"/>
                  </a:lnTo>
                  <a:lnTo>
                    <a:pt x="45" y="464"/>
                  </a:lnTo>
                  <a:lnTo>
                    <a:pt x="42" y="445"/>
                  </a:lnTo>
                  <a:lnTo>
                    <a:pt x="23" y="388"/>
                  </a:lnTo>
                  <a:lnTo>
                    <a:pt x="0" y="345"/>
                  </a:lnTo>
                  <a:lnTo>
                    <a:pt x="2" y="319"/>
                  </a:lnTo>
                  <a:lnTo>
                    <a:pt x="7" y="296"/>
                  </a:lnTo>
                  <a:lnTo>
                    <a:pt x="21" y="277"/>
                  </a:lnTo>
                  <a:lnTo>
                    <a:pt x="35" y="255"/>
                  </a:lnTo>
                  <a:lnTo>
                    <a:pt x="42" y="251"/>
                  </a:lnTo>
                  <a:lnTo>
                    <a:pt x="42" y="253"/>
                  </a:lnTo>
                  <a:lnTo>
                    <a:pt x="40" y="258"/>
                  </a:lnTo>
                  <a:lnTo>
                    <a:pt x="45" y="260"/>
                  </a:lnTo>
                  <a:lnTo>
                    <a:pt x="49" y="251"/>
                  </a:lnTo>
                  <a:lnTo>
                    <a:pt x="54" y="248"/>
                  </a:lnTo>
                  <a:lnTo>
                    <a:pt x="49" y="246"/>
                  </a:lnTo>
                  <a:lnTo>
                    <a:pt x="49" y="241"/>
                  </a:lnTo>
                  <a:lnTo>
                    <a:pt x="54" y="237"/>
                  </a:lnTo>
                  <a:lnTo>
                    <a:pt x="75" y="211"/>
                  </a:lnTo>
                  <a:lnTo>
                    <a:pt x="85" y="173"/>
                  </a:lnTo>
                  <a:lnTo>
                    <a:pt x="111" y="130"/>
                  </a:lnTo>
                  <a:lnTo>
                    <a:pt x="116" y="116"/>
                  </a:lnTo>
                  <a:lnTo>
                    <a:pt x="118" y="80"/>
                  </a:lnTo>
                  <a:lnTo>
                    <a:pt x="118" y="59"/>
                  </a:lnTo>
                  <a:lnTo>
                    <a:pt x="111" y="40"/>
                  </a:lnTo>
                  <a:lnTo>
                    <a:pt x="123" y="24"/>
                  </a:lnTo>
                  <a:lnTo>
                    <a:pt x="127" y="2"/>
                  </a:lnTo>
                  <a:lnTo>
                    <a:pt x="127" y="0"/>
                  </a:lnTo>
                  <a:lnTo>
                    <a:pt x="168" y="12"/>
                  </a:lnTo>
                  <a:lnTo>
                    <a:pt x="208" y="24"/>
                  </a:lnTo>
                  <a:lnTo>
                    <a:pt x="246" y="38"/>
                  </a:lnTo>
                  <a:lnTo>
                    <a:pt x="286" y="50"/>
                  </a:lnTo>
                  <a:lnTo>
                    <a:pt x="326" y="62"/>
                  </a:lnTo>
                  <a:lnTo>
                    <a:pt x="366" y="73"/>
                  </a:lnTo>
                  <a:lnTo>
                    <a:pt x="404" y="85"/>
                  </a:lnTo>
                  <a:lnTo>
                    <a:pt x="444" y="97"/>
                  </a:lnTo>
                  <a:lnTo>
                    <a:pt x="484" y="109"/>
                  </a:lnTo>
                  <a:lnTo>
                    <a:pt x="525" y="121"/>
                  </a:lnTo>
                  <a:lnTo>
                    <a:pt x="565" y="133"/>
                  </a:lnTo>
                  <a:lnTo>
                    <a:pt x="605" y="144"/>
                  </a:lnTo>
                  <a:lnTo>
                    <a:pt x="643" y="154"/>
                  </a:lnTo>
                  <a:lnTo>
                    <a:pt x="683" y="166"/>
                  </a:lnTo>
                  <a:lnTo>
                    <a:pt x="723" y="177"/>
                  </a:lnTo>
                  <a:lnTo>
                    <a:pt x="763" y="187"/>
                  </a:lnTo>
                  <a:close/>
                  <a:moveTo>
                    <a:pt x="350" y="1802"/>
                  </a:moveTo>
                  <a:lnTo>
                    <a:pt x="380" y="1821"/>
                  </a:lnTo>
                  <a:lnTo>
                    <a:pt x="399" y="1821"/>
                  </a:lnTo>
                  <a:lnTo>
                    <a:pt x="402" y="1825"/>
                  </a:lnTo>
                  <a:lnTo>
                    <a:pt x="399" y="1830"/>
                  </a:lnTo>
                  <a:lnTo>
                    <a:pt x="354" y="1828"/>
                  </a:lnTo>
                  <a:lnTo>
                    <a:pt x="343" y="1818"/>
                  </a:lnTo>
                  <a:lnTo>
                    <a:pt x="345" y="1811"/>
                  </a:lnTo>
                  <a:lnTo>
                    <a:pt x="343" y="1802"/>
                  </a:lnTo>
                  <a:lnTo>
                    <a:pt x="350" y="1802"/>
                  </a:lnTo>
                  <a:close/>
                  <a:moveTo>
                    <a:pt x="274" y="1792"/>
                  </a:moveTo>
                  <a:lnTo>
                    <a:pt x="265" y="1790"/>
                  </a:lnTo>
                  <a:lnTo>
                    <a:pt x="250" y="1785"/>
                  </a:lnTo>
                  <a:lnTo>
                    <a:pt x="257" y="1781"/>
                  </a:lnTo>
                  <a:lnTo>
                    <a:pt x="267" y="1781"/>
                  </a:lnTo>
                  <a:lnTo>
                    <a:pt x="267" y="1783"/>
                  </a:lnTo>
                  <a:lnTo>
                    <a:pt x="274" y="1792"/>
                  </a:lnTo>
                  <a:close/>
                  <a:moveTo>
                    <a:pt x="312" y="1825"/>
                  </a:moveTo>
                  <a:lnTo>
                    <a:pt x="300" y="1825"/>
                  </a:lnTo>
                  <a:lnTo>
                    <a:pt x="291" y="1821"/>
                  </a:lnTo>
                  <a:lnTo>
                    <a:pt x="283" y="1797"/>
                  </a:lnTo>
                  <a:lnTo>
                    <a:pt x="314" y="1804"/>
                  </a:lnTo>
                  <a:lnTo>
                    <a:pt x="324" y="1816"/>
                  </a:lnTo>
                  <a:lnTo>
                    <a:pt x="326" y="1818"/>
                  </a:lnTo>
                  <a:lnTo>
                    <a:pt x="312" y="1825"/>
                  </a:lnTo>
                  <a:close/>
                  <a:moveTo>
                    <a:pt x="574" y="2010"/>
                  </a:moveTo>
                  <a:lnTo>
                    <a:pt x="579" y="2029"/>
                  </a:lnTo>
                  <a:lnTo>
                    <a:pt x="567" y="2022"/>
                  </a:lnTo>
                  <a:lnTo>
                    <a:pt x="553" y="2019"/>
                  </a:lnTo>
                  <a:lnTo>
                    <a:pt x="551" y="2012"/>
                  </a:lnTo>
                  <a:lnTo>
                    <a:pt x="551" y="1998"/>
                  </a:lnTo>
                  <a:lnTo>
                    <a:pt x="548" y="1996"/>
                  </a:lnTo>
                  <a:lnTo>
                    <a:pt x="539" y="1991"/>
                  </a:lnTo>
                  <a:lnTo>
                    <a:pt x="539" y="1991"/>
                  </a:lnTo>
                  <a:lnTo>
                    <a:pt x="539" y="1984"/>
                  </a:lnTo>
                  <a:lnTo>
                    <a:pt x="543" y="1984"/>
                  </a:lnTo>
                  <a:lnTo>
                    <a:pt x="567" y="2003"/>
                  </a:lnTo>
                  <a:lnTo>
                    <a:pt x="574" y="2010"/>
                  </a:lnTo>
                  <a:close/>
                  <a:moveTo>
                    <a:pt x="378" y="1998"/>
                  </a:moveTo>
                  <a:lnTo>
                    <a:pt x="369" y="1996"/>
                  </a:lnTo>
                  <a:lnTo>
                    <a:pt x="359" y="1991"/>
                  </a:lnTo>
                  <a:lnTo>
                    <a:pt x="357" y="1979"/>
                  </a:lnTo>
                  <a:lnTo>
                    <a:pt x="366" y="1979"/>
                  </a:lnTo>
                  <a:lnTo>
                    <a:pt x="373" y="1984"/>
                  </a:lnTo>
                  <a:lnTo>
                    <a:pt x="378" y="1993"/>
                  </a:lnTo>
                  <a:lnTo>
                    <a:pt x="378" y="1998"/>
                  </a:lnTo>
                  <a:close/>
                  <a:moveTo>
                    <a:pt x="543" y="2126"/>
                  </a:moveTo>
                  <a:lnTo>
                    <a:pt x="534" y="2123"/>
                  </a:lnTo>
                  <a:lnTo>
                    <a:pt x="525" y="2116"/>
                  </a:lnTo>
                  <a:lnTo>
                    <a:pt x="520" y="2095"/>
                  </a:lnTo>
                  <a:lnTo>
                    <a:pt x="513" y="2076"/>
                  </a:lnTo>
                  <a:lnTo>
                    <a:pt x="520" y="2074"/>
                  </a:lnTo>
                  <a:lnTo>
                    <a:pt x="525" y="2090"/>
                  </a:lnTo>
                  <a:lnTo>
                    <a:pt x="539" y="2119"/>
                  </a:lnTo>
                  <a:lnTo>
                    <a:pt x="543" y="2126"/>
                  </a:lnTo>
                  <a:close/>
                </a:path>
              </a:pathLst>
            </a:custGeom>
            <a:solidFill>
              <a:srgbClr val="D9D9D9"/>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0" name="Freeform 279"/>
            <p:cNvSpPr>
              <a:spLocks/>
            </p:cNvSpPr>
            <p:nvPr/>
          </p:nvSpPr>
          <p:spPr bwMode="auto">
            <a:xfrm>
              <a:off x="2517" y="750"/>
              <a:ext cx="1232" cy="957"/>
            </a:xfrm>
            <a:custGeom>
              <a:avLst/>
              <a:gdLst>
                <a:gd name="T0" fmla="*/ 1215 w 1232"/>
                <a:gd name="T1" fmla="*/ 366 h 957"/>
                <a:gd name="T2" fmla="*/ 1211 w 1232"/>
                <a:gd name="T3" fmla="*/ 446 h 957"/>
                <a:gd name="T4" fmla="*/ 1206 w 1232"/>
                <a:gd name="T5" fmla="*/ 524 h 957"/>
                <a:gd name="T6" fmla="*/ 1201 w 1232"/>
                <a:gd name="T7" fmla="*/ 603 h 957"/>
                <a:gd name="T8" fmla="*/ 1196 w 1232"/>
                <a:gd name="T9" fmla="*/ 681 h 957"/>
                <a:gd name="T10" fmla="*/ 1192 w 1232"/>
                <a:gd name="T11" fmla="*/ 761 h 957"/>
                <a:gd name="T12" fmla="*/ 1185 w 1232"/>
                <a:gd name="T13" fmla="*/ 839 h 957"/>
                <a:gd name="T14" fmla="*/ 1180 w 1232"/>
                <a:gd name="T15" fmla="*/ 917 h 957"/>
                <a:gd name="T16" fmla="*/ 1137 w 1232"/>
                <a:gd name="T17" fmla="*/ 955 h 957"/>
                <a:gd name="T18" fmla="*/ 1055 w 1232"/>
                <a:gd name="T19" fmla="*/ 948 h 957"/>
                <a:gd name="T20" fmla="*/ 948 w 1232"/>
                <a:gd name="T21" fmla="*/ 941 h 957"/>
                <a:gd name="T22" fmla="*/ 821 w 1232"/>
                <a:gd name="T23" fmla="*/ 929 h 957"/>
                <a:gd name="T24" fmla="*/ 695 w 1232"/>
                <a:gd name="T25" fmla="*/ 917 h 957"/>
                <a:gd name="T26" fmla="*/ 568 w 1232"/>
                <a:gd name="T27" fmla="*/ 905 h 957"/>
                <a:gd name="T28" fmla="*/ 442 w 1232"/>
                <a:gd name="T29" fmla="*/ 891 h 957"/>
                <a:gd name="T30" fmla="*/ 315 w 1232"/>
                <a:gd name="T31" fmla="*/ 874 h 957"/>
                <a:gd name="T32" fmla="*/ 190 w 1232"/>
                <a:gd name="T33" fmla="*/ 858 h 957"/>
                <a:gd name="T34" fmla="*/ 62 w 1232"/>
                <a:gd name="T35" fmla="*/ 841 h 957"/>
                <a:gd name="T36" fmla="*/ 7 w 1232"/>
                <a:gd name="T37" fmla="*/ 780 h 957"/>
                <a:gd name="T38" fmla="*/ 22 w 1232"/>
                <a:gd name="T39" fmla="*/ 676 h 957"/>
                <a:gd name="T40" fmla="*/ 36 w 1232"/>
                <a:gd name="T41" fmla="*/ 572 h 957"/>
                <a:gd name="T42" fmla="*/ 52 w 1232"/>
                <a:gd name="T43" fmla="*/ 468 h 957"/>
                <a:gd name="T44" fmla="*/ 67 w 1232"/>
                <a:gd name="T45" fmla="*/ 364 h 957"/>
                <a:gd name="T46" fmla="*/ 83 w 1232"/>
                <a:gd name="T47" fmla="*/ 260 h 957"/>
                <a:gd name="T48" fmla="*/ 97 w 1232"/>
                <a:gd name="T49" fmla="*/ 156 h 957"/>
                <a:gd name="T50" fmla="*/ 111 w 1232"/>
                <a:gd name="T51" fmla="*/ 52 h 957"/>
                <a:gd name="T52" fmla="*/ 168 w 1232"/>
                <a:gd name="T53" fmla="*/ 7 h 957"/>
                <a:gd name="T54" fmla="*/ 268 w 1232"/>
                <a:gd name="T55" fmla="*/ 21 h 957"/>
                <a:gd name="T56" fmla="*/ 367 w 1232"/>
                <a:gd name="T57" fmla="*/ 35 h 957"/>
                <a:gd name="T58" fmla="*/ 466 w 1232"/>
                <a:gd name="T59" fmla="*/ 47 h 957"/>
                <a:gd name="T60" fmla="*/ 565 w 1232"/>
                <a:gd name="T61" fmla="*/ 59 h 957"/>
                <a:gd name="T62" fmla="*/ 665 w 1232"/>
                <a:gd name="T63" fmla="*/ 68 h 957"/>
                <a:gd name="T64" fmla="*/ 766 w 1232"/>
                <a:gd name="T65" fmla="*/ 80 h 957"/>
                <a:gd name="T66" fmla="*/ 866 w 1232"/>
                <a:gd name="T67" fmla="*/ 89 h 957"/>
                <a:gd name="T68" fmla="*/ 955 w 1232"/>
                <a:gd name="T69" fmla="*/ 97 h 957"/>
                <a:gd name="T70" fmla="*/ 1033 w 1232"/>
                <a:gd name="T71" fmla="*/ 104 h 957"/>
                <a:gd name="T72" fmla="*/ 1114 w 1232"/>
                <a:gd name="T73" fmla="*/ 108 h 957"/>
                <a:gd name="T74" fmla="*/ 1192 w 1232"/>
                <a:gd name="T75" fmla="*/ 115 h 957"/>
                <a:gd name="T76" fmla="*/ 1230 w 1232"/>
                <a:gd name="T77" fmla="*/ 144 h 957"/>
                <a:gd name="T78" fmla="*/ 1227 w 1232"/>
                <a:gd name="T79" fmla="*/ 196 h 957"/>
                <a:gd name="T80" fmla="*/ 1222 w 1232"/>
                <a:gd name="T81" fmla="*/ 248 h 957"/>
                <a:gd name="T82" fmla="*/ 1220 w 1232"/>
                <a:gd name="T83" fmla="*/ 302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32" h="957">
                  <a:moveTo>
                    <a:pt x="1218" y="328"/>
                  </a:moveTo>
                  <a:lnTo>
                    <a:pt x="1215" y="366"/>
                  </a:lnTo>
                  <a:lnTo>
                    <a:pt x="1213" y="406"/>
                  </a:lnTo>
                  <a:lnTo>
                    <a:pt x="1211" y="446"/>
                  </a:lnTo>
                  <a:lnTo>
                    <a:pt x="1208" y="484"/>
                  </a:lnTo>
                  <a:lnTo>
                    <a:pt x="1206" y="524"/>
                  </a:lnTo>
                  <a:lnTo>
                    <a:pt x="1204" y="565"/>
                  </a:lnTo>
                  <a:lnTo>
                    <a:pt x="1201" y="603"/>
                  </a:lnTo>
                  <a:lnTo>
                    <a:pt x="1199" y="643"/>
                  </a:lnTo>
                  <a:lnTo>
                    <a:pt x="1196" y="681"/>
                  </a:lnTo>
                  <a:lnTo>
                    <a:pt x="1194" y="721"/>
                  </a:lnTo>
                  <a:lnTo>
                    <a:pt x="1192" y="761"/>
                  </a:lnTo>
                  <a:lnTo>
                    <a:pt x="1189" y="799"/>
                  </a:lnTo>
                  <a:lnTo>
                    <a:pt x="1185" y="839"/>
                  </a:lnTo>
                  <a:lnTo>
                    <a:pt x="1182" y="879"/>
                  </a:lnTo>
                  <a:lnTo>
                    <a:pt x="1180" y="917"/>
                  </a:lnTo>
                  <a:lnTo>
                    <a:pt x="1178" y="957"/>
                  </a:lnTo>
                  <a:lnTo>
                    <a:pt x="1137" y="955"/>
                  </a:lnTo>
                  <a:lnTo>
                    <a:pt x="1095" y="950"/>
                  </a:lnTo>
                  <a:lnTo>
                    <a:pt x="1055" y="948"/>
                  </a:lnTo>
                  <a:lnTo>
                    <a:pt x="1012" y="945"/>
                  </a:lnTo>
                  <a:lnTo>
                    <a:pt x="948" y="941"/>
                  </a:lnTo>
                  <a:lnTo>
                    <a:pt x="884" y="934"/>
                  </a:lnTo>
                  <a:lnTo>
                    <a:pt x="821" y="929"/>
                  </a:lnTo>
                  <a:lnTo>
                    <a:pt x="759" y="924"/>
                  </a:lnTo>
                  <a:lnTo>
                    <a:pt x="695" y="917"/>
                  </a:lnTo>
                  <a:lnTo>
                    <a:pt x="632" y="910"/>
                  </a:lnTo>
                  <a:lnTo>
                    <a:pt x="568" y="905"/>
                  </a:lnTo>
                  <a:lnTo>
                    <a:pt x="504" y="898"/>
                  </a:lnTo>
                  <a:lnTo>
                    <a:pt x="442" y="891"/>
                  </a:lnTo>
                  <a:lnTo>
                    <a:pt x="379" y="884"/>
                  </a:lnTo>
                  <a:lnTo>
                    <a:pt x="315" y="874"/>
                  </a:lnTo>
                  <a:lnTo>
                    <a:pt x="251" y="867"/>
                  </a:lnTo>
                  <a:lnTo>
                    <a:pt x="190" y="858"/>
                  </a:lnTo>
                  <a:lnTo>
                    <a:pt x="126" y="851"/>
                  </a:lnTo>
                  <a:lnTo>
                    <a:pt x="62" y="841"/>
                  </a:lnTo>
                  <a:lnTo>
                    <a:pt x="0" y="832"/>
                  </a:lnTo>
                  <a:lnTo>
                    <a:pt x="7" y="780"/>
                  </a:lnTo>
                  <a:lnTo>
                    <a:pt x="15" y="728"/>
                  </a:lnTo>
                  <a:lnTo>
                    <a:pt x="22" y="676"/>
                  </a:lnTo>
                  <a:lnTo>
                    <a:pt x="29" y="624"/>
                  </a:lnTo>
                  <a:lnTo>
                    <a:pt x="36" y="572"/>
                  </a:lnTo>
                  <a:lnTo>
                    <a:pt x="45" y="520"/>
                  </a:lnTo>
                  <a:lnTo>
                    <a:pt x="52" y="468"/>
                  </a:lnTo>
                  <a:lnTo>
                    <a:pt x="59" y="416"/>
                  </a:lnTo>
                  <a:lnTo>
                    <a:pt x="67" y="364"/>
                  </a:lnTo>
                  <a:lnTo>
                    <a:pt x="74" y="312"/>
                  </a:lnTo>
                  <a:lnTo>
                    <a:pt x="83" y="260"/>
                  </a:lnTo>
                  <a:lnTo>
                    <a:pt x="90" y="208"/>
                  </a:lnTo>
                  <a:lnTo>
                    <a:pt x="97" y="156"/>
                  </a:lnTo>
                  <a:lnTo>
                    <a:pt x="104" y="104"/>
                  </a:lnTo>
                  <a:lnTo>
                    <a:pt x="111" y="52"/>
                  </a:lnTo>
                  <a:lnTo>
                    <a:pt x="119" y="0"/>
                  </a:lnTo>
                  <a:lnTo>
                    <a:pt x="168" y="7"/>
                  </a:lnTo>
                  <a:lnTo>
                    <a:pt x="218" y="14"/>
                  </a:lnTo>
                  <a:lnTo>
                    <a:pt x="268" y="21"/>
                  </a:lnTo>
                  <a:lnTo>
                    <a:pt x="317" y="28"/>
                  </a:lnTo>
                  <a:lnTo>
                    <a:pt x="367" y="35"/>
                  </a:lnTo>
                  <a:lnTo>
                    <a:pt x="416" y="40"/>
                  </a:lnTo>
                  <a:lnTo>
                    <a:pt x="466" y="47"/>
                  </a:lnTo>
                  <a:lnTo>
                    <a:pt x="516" y="52"/>
                  </a:lnTo>
                  <a:lnTo>
                    <a:pt x="565" y="59"/>
                  </a:lnTo>
                  <a:lnTo>
                    <a:pt x="615" y="63"/>
                  </a:lnTo>
                  <a:lnTo>
                    <a:pt x="665" y="68"/>
                  </a:lnTo>
                  <a:lnTo>
                    <a:pt x="717" y="75"/>
                  </a:lnTo>
                  <a:lnTo>
                    <a:pt x="766" y="80"/>
                  </a:lnTo>
                  <a:lnTo>
                    <a:pt x="816" y="85"/>
                  </a:lnTo>
                  <a:lnTo>
                    <a:pt x="866" y="89"/>
                  </a:lnTo>
                  <a:lnTo>
                    <a:pt x="915" y="94"/>
                  </a:lnTo>
                  <a:lnTo>
                    <a:pt x="955" y="97"/>
                  </a:lnTo>
                  <a:lnTo>
                    <a:pt x="993" y="99"/>
                  </a:lnTo>
                  <a:lnTo>
                    <a:pt x="1033" y="104"/>
                  </a:lnTo>
                  <a:lnTo>
                    <a:pt x="1074" y="106"/>
                  </a:lnTo>
                  <a:lnTo>
                    <a:pt x="1114" y="108"/>
                  </a:lnTo>
                  <a:lnTo>
                    <a:pt x="1152" y="113"/>
                  </a:lnTo>
                  <a:lnTo>
                    <a:pt x="1192" y="115"/>
                  </a:lnTo>
                  <a:lnTo>
                    <a:pt x="1232" y="118"/>
                  </a:lnTo>
                  <a:lnTo>
                    <a:pt x="1230" y="144"/>
                  </a:lnTo>
                  <a:lnTo>
                    <a:pt x="1230" y="170"/>
                  </a:lnTo>
                  <a:lnTo>
                    <a:pt x="1227" y="196"/>
                  </a:lnTo>
                  <a:lnTo>
                    <a:pt x="1225" y="222"/>
                  </a:lnTo>
                  <a:lnTo>
                    <a:pt x="1222" y="248"/>
                  </a:lnTo>
                  <a:lnTo>
                    <a:pt x="1222" y="276"/>
                  </a:lnTo>
                  <a:lnTo>
                    <a:pt x="1220" y="302"/>
                  </a:lnTo>
                  <a:lnTo>
                    <a:pt x="1218" y="32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1" name="Freeform 280"/>
            <p:cNvSpPr>
              <a:spLocks/>
            </p:cNvSpPr>
            <p:nvPr/>
          </p:nvSpPr>
          <p:spPr bwMode="auto">
            <a:xfrm>
              <a:off x="8205" y="182"/>
              <a:ext cx="290" cy="284"/>
            </a:xfrm>
            <a:custGeom>
              <a:avLst/>
              <a:gdLst>
                <a:gd name="T0" fmla="*/ 257 w 290"/>
                <a:gd name="T1" fmla="*/ 2 h 284"/>
                <a:gd name="T2" fmla="*/ 260 w 290"/>
                <a:gd name="T3" fmla="*/ 12 h 284"/>
                <a:gd name="T4" fmla="*/ 264 w 290"/>
                <a:gd name="T5" fmla="*/ 28 h 284"/>
                <a:gd name="T6" fmla="*/ 267 w 290"/>
                <a:gd name="T7" fmla="*/ 38 h 284"/>
                <a:gd name="T8" fmla="*/ 272 w 290"/>
                <a:gd name="T9" fmla="*/ 54 h 284"/>
                <a:gd name="T10" fmla="*/ 276 w 290"/>
                <a:gd name="T11" fmla="*/ 71 h 284"/>
                <a:gd name="T12" fmla="*/ 281 w 290"/>
                <a:gd name="T13" fmla="*/ 88 h 284"/>
                <a:gd name="T14" fmla="*/ 286 w 290"/>
                <a:gd name="T15" fmla="*/ 102 h 284"/>
                <a:gd name="T16" fmla="*/ 288 w 290"/>
                <a:gd name="T17" fmla="*/ 109 h 284"/>
                <a:gd name="T18" fmla="*/ 290 w 290"/>
                <a:gd name="T19" fmla="*/ 123 h 284"/>
                <a:gd name="T20" fmla="*/ 288 w 290"/>
                <a:gd name="T21" fmla="*/ 128 h 284"/>
                <a:gd name="T22" fmla="*/ 288 w 290"/>
                <a:gd name="T23" fmla="*/ 142 h 284"/>
                <a:gd name="T24" fmla="*/ 274 w 290"/>
                <a:gd name="T25" fmla="*/ 144 h 284"/>
                <a:gd name="T26" fmla="*/ 253 w 290"/>
                <a:gd name="T27" fmla="*/ 151 h 284"/>
                <a:gd name="T28" fmla="*/ 227 w 290"/>
                <a:gd name="T29" fmla="*/ 168 h 284"/>
                <a:gd name="T30" fmla="*/ 210 w 290"/>
                <a:gd name="T31" fmla="*/ 168 h 284"/>
                <a:gd name="T32" fmla="*/ 194 w 290"/>
                <a:gd name="T33" fmla="*/ 180 h 284"/>
                <a:gd name="T34" fmla="*/ 139 w 290"/>
                <a:gd name="T35" fmla="*/ 196 h 284"/>
                <a:gd name="T36" fmla="*/ 125 w 290"/>
                <a:gd name="T37" fmla="*/ 196 h 284"/>
                <a:gd name="T38" fmla="*/ 113 w 290"/>
                <a:gd name="T39" fmla="*/ 213 h 284"/>
                <a:gd name="T40" fmla="*/ 92 w 290"/>
                <a:gd name="T41" fmla="*/ 227 h 284"/>
                <a:gd name="T42" fmla="*/ 37 w 290"/>
                <a:gd name="T43" fmla="*/ 274 h 284"/>
                <a:gd name="T44" fmla="*/ 33 w 290"/>
                <a:gd name="T45" fmla="*/ 284 h 284"/>
                <a:gd name="T46" fmla="*/ 21 w 290"/>
                <a:gd name="T47" fmla="*/ 272 h 284"/>
                <a:gd name="T48" fmla="*/ 11 w 290"/>
                <a:gd name="T49" fmla="*/ 263 h 284"/>
                <a:gd name="T50" fmla="*/ 23 w 290"/>
                <a:gd name="T51" fmla="*/ 253 h 284"/>
                <a:gd name="T52" fmla="*/ 30 w 290"/>
                <a:gd name="T53" fmla="*/ 244 h 284"/>
                <a:gd name="T54" fmla="*/ 37 w 290"/>
                <a:gd name="T55" fmla="*/ 237 h 284"/>
                <a:gd name="T56" fmla="*/ 42 w 290"/>
                <a:gd name="T57" fmla="*/ 232 h 284"/>
                <a:gd name="T58" fmla="*/ 35 w 290"/>
                <a:gd name="T59" fmla="*/ 225 h 284"/>
                <a:gd name="T60" fmla="*/ 30 w 290"/>
                <a:gd name="T61" fmla="*/ 218 h 284"/>
                <a:gd name="T62" fmla="*/ 26 w 290"/>
                <a:gd name="T63" fmla="*/ 199 h 284"/>
                <a:gd name="T64" fmla="*/ 23 w 290"/>
                <a:gd name="T65" fmla="*/ 177 h 284"/>
                <a:gd name="T66" fmla="*/ 19 w 290"/>
                <a:gd name="T67" fmla="*/ 159 h 284"/>
                <a:gd name="T68" fmla="*/ 14 w 290"/>
                <a:gd name="T69" fmla="*/ 140 h 284"/>
                <a:gd name="T70" fmla="*/ 11 w 290"/>
                <a:gd name="T71" fmla="*/ 118 h 284"/>
                <a:gd name="T72" fmla="*/ 7 w 290"/>
                <a:gd name="T73" fmla="*/ 99 h 284"/>
                <a:gd name="T74" fmla="*/ 4 w 290"/>
                <a:gd name="T75" fmla="*/ 80 h 284"/>
                <a:gd name="T76" fmla="*/ 0 w 290"/>
                <a:gd name="T77" fmla="*/ 59 h 284"/>
                <a:gd name="T78" fmla="*/ 14 w 290"/>
                <a:gd name="T79" fmla="*/ 57 h 284"/>
                <a:gd name="T80" fmla="*/ 26 w 290"/>
                <a:gd name="T81" fmla="*/ 54 h 284"/>
                <a:gd name="T82" fmla="*/ 40 w 290"/>
                <a:gd name="T83" fmla="*/ 52 h 284"/>
                <a:gd name="T84" fmla="*/ 52 w 290"/>
                <a:gd name="T85" fmla="*/ 50 h 284"/>
                <a:gd name="T86" fmla="*/ 66 w 290"/>
                <a:gd name="T87" fmla="*/ 47 h 284"/>
                <a:gd name="T88" fmla="*/ 78 w 290"/>
                <a:gd name="T89" fmla="*/ 43 h 284"/>
                <a:gd name="T90" fmla="*/ 92 w 290"/>
                <a:gd name="T91" fmla="*/ 40 h 284"/>
                <a:gd name="T92" fmla="*/ 104 w 290"/>
                <a:gd name="T93" fmla="*/ 38 h 284"/>
                <a:gd name="T94" fmla="*/ 106 w 290"/>
                <a:gd name="T95" fmla="*/ 43 h 284"/>
                <a:gd name="T96" fmla="*/ 111 w 290"/>
                <a:gd name="T97" fmla="*/ 40 h 284"/>
                <a:gd name="T98" fmla="*/ 111 w 290"/>
                <a:gd name="T99" fmla="*/ 36 h 284"/>
                <a:gd name="T100" fmla="*/ 130 w 290"/>
                <a:gd name="T101" fmla="*/ 31 h 284"/>
                <a:gd name="T102" fmla="*/ 149 w 290"/>
                <a:gd name="T103" fmla="*/ 26 h 284"/>
                <a:gd name="T104" fmla="*/ 165 w 290"/>
                <a:gd name="T105" fmla="*/ 21 h 284"/>
                <a:gd name="T106" fmla="*/ 184 w 290"/>
                <a:gd name="T107" fmla="*/ 19 h 284"/>
                <a:gd name="T108" fmla="*/ 203 w 290"/>
                <a:gd name="T109" fmla="*/ 14 h 284"/>
                <a:gd name="T110" fmla="*/ 220 w 290"/>
                <a:gd name="T111" fmla="*/ 10 h 284"/>
                <a:gd name="T112" fmla="*/ 238 w 290"/>
                <a:gd name="T113" fmla="*/ 5 h 284"/>
                <a:gd name="T114" fmla="*/ 257 w 290"/>
                <a:gd name="T115" fmla="*/ 0 h 284"/>
                <a:gd name="T116" fmla="*/ 257 w 290"/>
                <a:gd name="T117" fmla="*/ 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84">
                  <a:moveTo>
                    <a:pt x="257" y="2"/>
                  </a:moveTo>
                  <a:lnTo>
                    <a:pt x="260" y="12"/>
                  </a:lnTo>
                  <a:lnTo>
                    <a:pt x="264" y="28"/>
                  </a:lnTo>
                  <a:lnTo>
                    <a:pt x="267" y="38"/>
                  </a:lnTo>
                  <a:lnTo>
                    <a:pt x="272" y="54"/>
                  </a:lnTo>
                  <a:lnTo>
                    <a:pt x="276" y="71"/>
                  </a:lnTo>
                  <a:lnTo>
                    <a:pt x="281" y="88"/>
                  </a:lnTo>
                  <a:lnTo>
                    <a:pt x="286" y="102"/>
                  </a:lnTo>
                  <a:lnTo>
                    <a:pt x="288" y="109"/>
                  </a:lnTo>
                  <a:lnTo>
                    <a:pt x="290" y="123"/>
                  </a:lnTo>
                  <a:lnTo>
                    <a:pt x="288" y="128"/>
                  </a:lnTo>
                  <a:lnTo>
                    <a:pt x="288" y="142"/>
                  </a:lnTo>
                  <a:lnTo>
                    <a:pt x="274" y="144"/>
                  </a:lnTo>
                  <a:lnTo>
                    <a:pt x="253" y="151"/>
                  </a:lnTo>
                  <a:lnTo>
                    <a:pt x="227" y="168"/>
                  </a:lnTo>
                  <a:lnTo>
                    <a:pt x="210" y="168"/>
                  </a:lnTo>
                  <a:lnTo>
                    <a:pt x="194" y="180"/>
                  </a:lnTo>
                  <a:lnTo>
                    <a:pt x="139" y="196"/>
                  </a:lnTo>
                  <a:lnTo>
                    <a:pt x="125" y="196"/>
                  </a:lnTo>
                  <a:lnTo>
                    <a:pt x="113" y="213"/>
                  </a:lnTo>
                  <a:lnTo>
                    <a:pt x="92" y="227"/>
                  </a:lnTo>
                  <a:lnTo>
                    <a:pt x="37" y="274"/>
                  </a:lnTo>
                  <a:lnTo>
                    <a:pt x="33" y="284"/>
                  </a:lnTo>
                  <a:lnTo>
                    <a:pt x="21" y="272"/>
                  </a:lnTo>
                  <a:lnTo>
                    <a:pt x="11" y="263"/>
                  </a:lnTo>
                  <a:lnTo>
                    <a:pt x="23" y="253"/>
                  </a:lnTo>
                  <a:lnTo>
                    <a:pt x="30" y="244"/>
                  </a:lnTo>
                  <a:lnTo>
                    <a:pt x="37" y="237"/>
                  </a:lnTo>
                  <a:lnTo>
                    <a:pt x="42" y="232"/>
                  </a:lnTo>
                  <a:lnTo>
                    <a:pt x="35" y="225"/>
                  </a:lnTo>
                  <a:lnTo>
                    <a:pt x="30" y="218"/>
                  </a:lnTo>
                  <a:lnTo>
                    <a:pt x="26" y="199"/>
                  </a:lnTo>
                  <a:lnTo>
                    <a:pt x="23" y="177"/>
                  </a:lnTo>
                  <a:lnTo>
                    <a:pt x="19" y="159"/>
                  </a:lnTo>
                  <a:lnTo>
                    <a:pt x="14" y="140"/>
                  </a:lnTo>
                  <a:lnTo>
                    <a:pt x="11" y="118"/>
                  </a:lnTo>
                  <a:lnTo>
                    <a:pt x="7" y="99"/>
                  </a:lnTo>
                  <a:lnTo>
                    <a:pt x="4" y="80"/>
                  </a:lnTo>
                  <a:lnTo>
                    <a:pt x="0" y="59"/>
                  </a:lnTo>
                  <a:lnTo>
                    <a:pt x="14" y="57"/>
                  </a:lnTo>
                  <a:lnTo>
                    <a:pt x="26" y="54"/>
                  </a:lnTo>
                  <a:lnTo>
                    <a:pt x="40" y="52"/>
                  </a:lnTo>
                  <a:lnTo>
                    <a:pt x="52" y="50"/>
                  </a:lnTo>
                  <a:lnTo>
                    <a:pt x="66" y="47"/>
                  </a:lnTo>
                  <a:lnTo>
                    <a:pt x="78" y="43"/>
                  </a:lnTo>
                  <a:lnTo>
                    <a:pt x="92" y="40"/>
                  </a:lnTo>
                  <a:lnTo>
                    <a:pt x="104" y="38"/>
                  </a:lnTo>
                  <a:lnTo>
                    <a:pt x="106" y="43"/>
                  </a:lnTo>
                  <a:lnTo>
                    <a:pt x="111" y="40"/>
                  </a:lnTo>
                  <a:lnTo>
                    <a:pt x="111" y="36"/>
                  </a:lnTo>
                  <a:lnTo>
                    <a:pt x="130" y="31"/>
                  </a:lnTo>
                  <a:lnTo>
                    <a:pt x="149" y="26"/>
                  </a:lnTo>
                  <a:lnTo>
                    <a:pt x="165" y="21"/>
                  </a:lnTo>
                  <a:lnTo>
                    <a:pt x="184" y="19"/>
                  </a:lnTo>
                  <a:lnTo>
                    <a:pt x="203" y="14"/>
                  </a:lnTo>
                  <a:lnTo>
                    <a:pt x="220" y="10"/>
                  </a:lnTo>
                  <a:lnTo>
                    <a:pt x="238" y="5"/>
                  </a:lnTo>
                  <a:lnTo>
                    <a:pt x="257" y="0"/>
                  </a:lnTo>
                  <a:lnTo>
                    <a:pt x="257"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2" name="Freeform 281"/>
            <p:cNvSpPr>
              <a:spLocks/>
            </p:cNvSpPr>
            <p:nvPr/>
          </p:nvSpPr>
          <p:spPr bwMode="auto">
            <a:xfrm>
              <a:off x="7784" y="995"/>
              <a:ext cx="33" cy="41"/>
            </a:xfrm>
            <a:custGeom>
              <a:avLst/>
              <a:gdLst>
                <a:gd name="T0" fmla="*/ 16 w 33"/>
                <a:gd name="T1" fmla="*/ 24 h 41"/>
                <a:gd name="T2" fmla="*/ 12 w 33"/>
                <a:gd name="T3" fmla="*/ 19 h 41"/>
                <a:gd name="T4" fmla="*/ 2 w 33"/>
                <a:gd name="T5" fmla="*/ 17 h 41"/>
                <a:gd name="T6" fmla="*/ 0 w 33"/>
                <a:gd name="T7" fmla="*/ 17 h 41"/>
                <a:gd name="T8" fmla="*/ 9 w 33"/>
                <a:gd name="T9" fmla="*/ 0 h 41"/>
                <a:gd name="T10" fmla="*/ 21 w 33"/>
                <a:gd name="T11" fmla="*/ 10 h 41"/>
                <a:gd name="T12" fmla="*/ 33 w 33"/>
                <a:gd name="T13" fmla="*/ 22 h 41"/>
                <a:gd name="T14" fmla="*/ 21 w 33"/>
                <a:gd name="T15" fmla="*/ 41 h 41"/>
                <a:gd name="T16" fmla="*/ 16 w 33"/>
                <a:gd name="T17"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41">
                  <a:moveTo>
                    <a:pt x="16" y="24"/>
                  </a:moveTo>
                  <a:lnTo>
                    <a:pt x="12" y="19"/>
                  </a:lnTo>
                  <a:lnTo>
                    <a:pt x="2" y="17"/>
                  </a:lnTo>
                  <a:lnTo>
                    <a:pt x="0" y="17"/>
                  </a:lnTo>
                  <a:lnTo>
                    <a:pt x="9" y="0"/>
                  </a:lnTo>
                  <a:lnTo>
                    <a:pt x="21" y="10"/>
                  </a:lnTo>
                  <a:lnTo>
                    <a:pt x="33" y="22"/>
                  </a:lnTo>
                  <a:lnTo>
                    <a:pt x="21" y="41"/>
                  </a:lnTo>
                  <a:lnTo>
                    <a:pt x="16" y="2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3" name="Freeform 282"/>
            <p:cNvSpPr>
              <a:spLocks/>
            </p:cNvSpPr>
            <p:nvPr/>
          </p:nvSpPr>
          <p:spPr bwMode="auto">
            <a:xfrm>
              <a:off x="7961" y="771"/>
              <a:ext cx="180" cy="291"/>
            </a:xfrm>
            <a:custGeom>
              <a:avLst/>
              <a:gdLst>
                <a:gd name="T0" fmla="*/ 55 w 180"/>
                <a:gd name="T1" fmla="*/ 2 h 291"/>
                <a:gd name="T2" fmla="*/ 50 w 180"/>
                <a:gd name="T3" fmla="*/ 9 h 291"/>
                <a:gd name="T4" fmla="*/ 45 w 180"/>
                <a:gd name="T5" fmla="*/ 26 h 291"/>
                <a:gd name="T6" fmla="*/ 36 w 180"/>
                <a:gd name="T7" fmla="*/ 42 h 291"/>
                <a:gd name="T8" fmla="*/ 40 w 180"/>
                <a:gd name="T9" fmla="*/ 54 h 291"/>
                <a:gd name="T10" fmla="*/ 43 w 180"/>
                <a:gd name="T11" fmla="*/ 61 h 291"/>
                <a:gd name="T12" fmla="*/ 45 w 180"/>
                <a:gd name="T13" fmla="*/ 76 h 291"/>
                <a:gd name="T14" fmla="*/ 57 w 180"/>
                <a:gd name="T15" fmla="*/ 90 h 291"/>
                <a:gd name="T16" fmla="*/ 81 w 180"/>
                <a:gd name="T17" fmla="*/ 111 h 291"/>
                <a:gd name="T18" fmla="*/ 92 w 180"/>
                <a:gd name="T19" fmla="*/ 149 h 291"/>
                <a:gd name="T20" fmla="*/ 111 w 180"/>
                <a:gd name="T21" fmla="*/ 172 h 291"/>
                <a:gd name="T22" fmla="*/ 140 w 180"/>
                <a:gd name="T23" fmla="*/ 196 h 291"/>
                <a:gd name="T24" fmla="*/ 156 w 180"/>
                <a:gd name="T25" fmla="*/ 201 h 291"/>
                <a:gd name="T26" fmla="*/ 159 w 180"/>
                <a:gd name="T27" fmla="*/ 213 h 291"/>
                <a:gd name="T28" fmla="*/ 156 w 180"/>
                <a:gd name="T29" fmla="*/ 234 h 291"/>
                <a:gd name="T30" fmla="*/ 149 w 180"/>
                <a:gd name="T31" fmla="*/ 243 h 291"/>
                <a:gd name="T32" fmla="*/ 161 w 180"/>
                <a:gd name="T33" fmla="*/ 239 h 291"/>
                <a:gd name="T34" fmla="*/ 168 w 180"/>
                <a:gd name="T35" fmla="*/ 241 h 291"/>
                <a:gd name="T36" fmla="*/ 177 w 180"/>
                <a:gd name="T37" fmla="*/ 255 h 291"/>
                <a:gd name="T38" fmla="*/ 180 w 180"/>
                <a:gd name="T39" fmla="*/ 267 h 291"/>
                <a:gd name="T40" fmla="*/ 163 w 180"/>
                <a:gd name="T41" fmla="*/ 269 h 291"/>
                <a:gd name="T42" fmla="*/ 128 w 180"/>
                <a:gd name="T43" fmla="*/ 279 h 291"/>
                <a:gd name="T44" fmla="*/ 92 w 180"/>
                <a:gd name="T45" fmla="*/ 286 h 291"/>
                <a:gd name="T46" fmla="*/ 76 w 180"/>
                <a:gd name="T47" fmla="*/ 291 h 291"/>
                <a:gd name="T48" fmla="*/ 76 w 180"/>
                <a:gd name="T49" fmla="*/ 291 h 291"/>
                <a:gd name="T50" fmla="*/ 73 w 180"/>
                <a:gd name="T51" fmla="*/ 291 h 291"/>
                <a:gd name="T52" fmla="*/ 73 w 180"/>
                <a:gd name="T53" fmla="*/ 291 h 291"/>
                <a:gd name="T54" fmla="*/ 73 w 180"/>
                <a:gd name="T55" fmla="*/ 291 h 291"/>
                <a:gd name="T56" fmla="*/ 73 w 180"/>
                <a:gd name="T57" fmla="*/ 291 h 291"/>
                <a:gd name="T58" fmla="*/ 73 w 180"/>
                <a:gd name="T59" fmla="*/ 291 h 291"/>
                <a:gd name="T60" fmla="*/ 73 w 180"/>
                <a:gd name="T61" fmla="*/ 291 h 291"/>
                <a:gd name="T62" fmla="*/ 71 w 180"/>
                <a:gd name="T63" fmla="*/ 291 h 291"/>
                <a:gd name="T64" fmla="*/ 64 w 180"/>
                <a:gd name="T65" fmla="*/ 258 h 291"/>
                <a:gd name="T66" fmla="*/ 55 w 180"/>
                <a:gd name="T67" fmla="*/ 227 h 291"/>
                <a:gd name="T68" fmla="*/ 45 w 180"/>
                <a:gd name="T69" fmla="*/ 194 h 291"/>
                <a:gd name="T70" fmla="*/ 36 w 180"/>
                <a:gd name="T71" fmla="*/ 163 h 291"/>
                <a:gd name="T72" fmla="*/ 29 w 180"/>
                <a:gd name="T73" fmla="*/ 130 h 291"/>
                <a:gd name="T74" fmla="*/ 19 w 180"/>
                <a:gd name="T75" fmla="*/ 99 h 291"/>
                <a:gd name="T76" fmla="*/ 10 w 180"/>
                <a:gd name="T77" fmla="*/ 66 h 291"/>
                <a:gd name="T78" fmla="*/ 0 w 180"/>
                <a:gd name="T79" fmla="*/ 33 h 291"/>
                <a:gd name="T80" fmla="*/ 10 w 180"/>
                <a:gd name="T81" fmla="*/ 14 h 291"/>
                <a:gd name="T82" fmla="*/ 12 w 180"/>
                <a:gd name="T83" fmla="*/ 9 h 291"/>
                <a:gd name="T84" fmla="*/ 19 w 180"/>
                <a:gd name="T85" fmla="*/ 5 h 291"/>
                <a:gd name="T86" fmla="*/ 38 w 180"/>
                <a:gd name="T87" fmla="*/ 0 h 291"/>
                <a:gd name="T88" fmla="*/ 55 w 180"/>
                <a:gd name="T89" fmla="*/ 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0" h="291">
                  <a:moveTo>
                    <a:pt x="55" y="2"/>
                  </a:moveTo>
                  <a:lnTo>
                    <a:pt x="50" y="9"/>
                  </a:lnTo>
                  <a:lnTo>
                    <a:pt x="45" y="26"/>
                  </a:lnTo>
                  <a:lnTo>
                    <a:pt x="36" y="42"/>
                  </a:lnTo>
                  <a:lnTo>
                    <a:pt x="40" y="54"/>
                  </a:lnTo>
                  <a:lnTo>
                    <a:pt x="43" y="61"/>
                  </a:lnTo>
                  <a:lnTo>
                    <a:pt x="45" y="76"/>
                  </a:lnTo>
                  <a:lnTo>
                    <a:pt x="57" y="90"/>
                  </a:lnTo>
                  <a:lnTo>
                    <a:pt x="81" y="111"/>
                  </a:lnTo>
                  <a:lnTo>
                    <a:pt x="92" y="149"/>
                  </a:lnTo>
                  <a:lnTo>
                    <a:pt x="111" y="172"/>
                  </a:lnTo>
                  <a:lnTo>
                    <a:pt x="140" y="196"/>
                  </a:lnTo>
                  <a:lnTo>
                    <a:pt x="156" y="201"/>
                  </a:lnTo>
                  <a:lnTo>
                    <a:pt x="159" y="213"/>
                  </a:lnTo>
                  <a:lnTo>
                    <a:pt x="156" y="234"/>
                  </a:lnTo>
                  <a:lnTo>
                    <a:pt x="149" y="243"/>
                  </a:lnTo>
                  <a:lnTo>
                    <a:pt x="161" y="239"/>
                  </a:lnTo>
                  <a:lnTo>
                    <a:pt x="168" y="241"/>
                  </a:lnTo>
                  <a:lnTo>
                    <a:pt x="177" y="255"/>
                  </a:lnTo>
                  <a:lnTo>
                    <a:pt x="180" y="267"/>
                  </a:lnTo>
                  <a:lnTo>
                    <a:pt x="163" y="269"/>
                  </a:lnTo>
                  <a:lnTo>
                    <a:pt x="128" y="279"/>
                  </a:lnTo>
                  <a:lnTo>
                    <a:pt x="92" y="286"/>
                  </a:lnTo>
                  <a:lnTo>
                    <a:pt x="76" y="291"/>
                  </a:lnTo>
                  <a:lnTo>
                    <a:pt x="76" y="291"/>
                  </a:lnTo>
                  <a:lnTo>
                    <a:pt x="73" y="291"/>
                  </a:lnTo>
                  <a:lnTo>
                    <a:pt x="73" y="291"/>
                  </a:lnTo>
                  <a:lnTo>
                    <a:pt x="73" y="291"/>
                  </a:lnTo>
                  <a:lnTo>
                    <a:pt x="73" y="291"/>
                  </a:lnTo>
                  <a:lnTo>
                    <a:pt x="73" y="291"/>
                  </a:lnTo>
                  <a:lnTo>
                    <a:pt x="73" y="291"/>
                  </a:lnTo>
                  <a:lnTo>
                    <a:pt x="71" y="291"/>
                  </a:lnTo>
                  <a:lnTo>
                    <a:pt x="64" y="258"/>
                  </a:lnTo>
                  <a:lnTo>
                    <a:pt x="55" y="227"/>
                  </a:lnTo>
                  <a:lnTo>
                    <a:pt x="45" y="194"/>
                  </a:lnTo>
                  <a:lnTo>
                    <a:pt x="36" y="163"/>
                  </a:lnTo>
                  <a:lnTo>
                    <a:pt x="29" y="130"/>
                  </a:lnTo>
                  <a:lnTo>
                    <a:pt x="19" y="99"/>
                  </a:lnTo>
                  <a:lnTo>
                    <a:pt x="10" y="66"/>
                  </a:lnTo>
                  <a:lnTo>
                    <a:pt x="0" y="33"/>
                  </a:lnTo>
                  <a:lnTo>
                    <a:pt x="10" y="14"/>
                  </a:lnTo>
                  <a:lnTo>
                    <a:pt x="12" y="9"/>
                  </a:lnTo>
                  <a:lnTo>
                    <a:pt x="19" y="5"/>
                  </a:lnTo>
                  <a:lnTo>
                    <a:pt x="38" y="0"/>
                  </a:lnTo>
                  <a:lnTo>
                    <a:pt x="55"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4" name="Freeform 283"/>
            <p:cNvSpPr>
              <a:spLocks noEditPoints="1"/>
            </p:cNvSpPr>
            <p:nvPr/>
          </p:nvSpPr>
          <p:spPr bwMode="auto">
            <a:xfrm>
              <a:off x="6238" y="2845"/>
              <a:ext cx="1544" cy="1324"/>
            </a:xfrm>
            <a:custGeom>
              <a:avLst/>
              <a:gdLst>
                <a:gd name="T0" fmla="*/ 1229 w 1544"/>
                <a:gd name="T1" fmla="*/ 262 h 1324"/>
                <a:gd name="T2" fmla="*/ 1369 w 1544"/>
                <a:gd name="T3" fmla="*/ 494 h 1324"/>
                <a:gd name="T4" fmla="*/ 1359 w 1544"/>
                <a:gd name="T5" fmla="*/ 487 h 1324"/>
                <a:gd name="T6" fmla="*/ 1333 w 1544"/>
                <a:gd name="T7" fmla="*/ 458 h 1324"/>
                <a:gd name="T8" fmla="*/ 1317 w 1544"/>
                <a:gd name="T9" fmla="*/ 404 h 1324"/>
                <a:gd name="T10" fmla="*/ 1350 w 1544"/>
                <a:gd name="T11" fmla="*/ 498 h 1324"/>
                <a:gd name="T12" fmla="*/ 1532 w 1544"/>
                <a:gd name="T13" fmla="*/ 837 h 1324"/>
                <a:gd name="T14" fmla="*/ 1529 w 1544"/>
                <a:gd name="T15" fmla="*/ 1016 h 1324"/>
                <a:gd name="T16" fmla="*/ 1451 w 1544"/>
                <a:gd name="T17" fmla="*/ 1158 h 1324"/>
                <a:gd name="T18" fmla="*/ 1369 w 1544"/>
                <a:gd name="T19" fmla="*/ 1139 h 1324"/>
                <a:gd name="T20" fmla="*/ 1371 w 1544"/>
                <a:gd name="T21" fmla="*/ 1125 h 1324"/>
                <a:gd name="T22" fmla="*/ 1210 w 1544"/>
                <a:gd name="T23" fmla="*/ 983 h 1324"/>
                <a:gd name="T24" fmla="*/ 1180 w 1544"/>
                <a:gd name="T25" fmla="*/ 874 h 1324"/>
                <a:gd name="T26" fmla="*/ 1137 w 1544"/>
                <a:gd name="T27" fmla="*/ 832 h 1324"/>
                <a:gd name="T28" fmla="*/ 1104 w 1544"/>
                <a:gd name="T29" fmla="*/ 846 h 1324"/>
                <a:gd name="T30" fmla="*/ 995 w 1544"/>
                <a:gd name="T31" fmla="*/ 721 h 1324"/>
                <a:gd name="T32" fmla="*/ 1042 w 1544"/>
                <a:gd name="T33" fmla="*/ 636 h 1324"/>
                <a:gd name="T34" fmla="*/ 988 w 1544"/>
                <a:gd name="T35" fmla="*/ 621 h 1324"/>
                <a:gd name="T36" fmla="*/ 988 w 1544"/>
                <a:gd name="T37" fmla="*/ 671 h 1324"/>
                <a:gd name="T38" fmla="*/ 974 w 1544"/>
                <a:gd name="T39" fmla="*/ 513 h 1324"/>
                <a:gd name="T40" fmla="*/ 740 w 1544"/>
                <a:gd name="T41" fmla="*/ 236 h 1324"/>
                <a:gd name="T42" fmla="*/ 615 w 1544"/>
                <a:gd name="T43" fmla="*/ 255 h 1324"/>
                <a:gd name="T44" fmla="*/ 501 w 1544"/>
                <a:gd name="T45" fmla="*/ 309 h 1324"/>
                <a:gd name="T46" fmla="*/ 433 w 1544"/>
                <a:gd name="T47" fmla="*/ 305 h 1324"/>
                <a:gd name="T48" fmla="*/ 371 w 1544"/>
                <a:gd name="T49" fmla="*/ 238 h 1324"/>
                <a:gd name="T50" fmla="*/ 366 w 1544"/>
                <a:gd name="T51" fmla="*/ 205 h 1324"/>
                <a:gd name="T52" fmla="*/ 274 w 1544"/>
                <a:gd name="T53" fmla="*/ 205 h 1324"/>
                <a:gd name="T54" fmla="*/ 255 w 1544"/>
                <a:gd name="T55" fmla="*/ 172 h 1324"/>
                <a:gd name="T56" fmla="*/ 128 w 1544"/>
                <a:gd name="T57" fmla="*/ 212 h 1324"/>
                <a:gd name="T58" fmla="*/ 118 w 1544"/>
                <a:gd name="T59" fmla="*/ 170 h 1324"/>
                <a:gd name="T60" fmla="*/ 76 w 1544"/>
                <a:gd name="T61" fmla="*/ 212 h 1324"/>
                <a:gd name="T62" fmla="*/ 33 w 1544"/>
                <a:gd name="T63" fmla="*/ 219 h 1324"/>
                <a:gd name="T64" fmla="*/ 40 w 1544"/>
                <a:gd name="T65" fmla="*/ 156 h 1324"/>
                <a:gd name="T66" fmla="*/ 118 w 1544"/>
                <a:gd name="T67" fmla="*/ 78 h 1324"/>
                <a:gd name="T68" fmla="*/ 470 w 1544"/>
                <a:gd name="T69" fmla="*/ 40 h 1324"/>
                <a:gd name="T70" fmla="*/ 577 w 1544"/>
                <a:gd name="T71" fmla="*/ 92 h 1324"/>
                <a:gd name="T72" fmla="*/ 752 w 1544"/>
                <a:gd name="T73" fmla="*/ 80 h 1324"/>
                <a:gd name="T74" fmla="*/ 927 w 1544"/>
                <a:gd name="T75" fmla="*/ 68 h 1324"/>
                <a:gd name="T76" fmla="*/ 1000 w 1544"/>
                <a:gd name="T77" fmla="*/ 96 h 1324"/>
                <a:gd name="T78" fmla="*/ 1019 w 1544"/>
                <a:gd name="T79" fmla="*/ 37 h 1324"/>
                <a:gd name="T80" fmla="*/ 1042 w 1544"/>
                <a:gd name="T81" fmla="*/ 2 h 1324"/>
                <a:gd name="T82" fmla="*/ 499 w 1544"/>
                <a:gd name="T83" fmla="*/ 328 h 1324"/>
                <a:gd name="T84" fmla="*/ 1480 w 1544"/>
                <a:gd name="T85" fmla="*/ 690 h 1324"/>
                <a:gd name="T86" fmla="*/ 1432 w 1544"/>
                <a:gd name="T87" fmla="*/ 612 h 1324"/>
                <a:gd name="T88" fmla="*/ 1135 w 1544"/>
                <a:gd name="T89" fmla="*/ 881 h 1324"/>
                <a:gd name="T90" fmla="*/ 1123 w 1544"/>
                <a:gd name="T91" fmla="*/ 907 h 1324"/>
                <a:gd name="T92" fmla="*/ 1492 w 1544"/>
                <a:gd name="T93" fmla="*/ 1186 h 1324"/>
                <a:gd name="T94" fmla="*/ 1532 w 1544"/>
                <a:gd name="T95" fmla="*/ 1104 h 1324"/>
                <a:gd name="T96" fmla="*/ 1482 w 1544"/>
                <a:gd name="T97" fmla="*/ 1201 h 1324"/>
                <a:gd name="T98" fmla="*/ 1454 w 1544"/>
                <a:gd name="T99" fmla="*/ 1229 h 1324"/>
                <a:gd name="T100" fmla="*/ 1399 w 1544"/>
                <a:gd name="T101" fmla="*/ 1260 h 1324"/>
                <a:gd name="T102" fmla="*/ 1345 w 1544"/>
                <a:gd name="T103" fmla="*/ 1291 h 1324"/>
                <a:gd name="T104" fmla="*/ 1352 w 1544"/>
                <a:gd name="T105" fmla="*/ 1286 h 1324"/>
                <a:gd name="T106" fmla="*/ 1317 w 1544"/>
                <a:gd name="T107" fmla="*/ 1300 h 1324"/>
                <a:gd name="T108" fmla="*/ 1276 w 1544"/>
                <a:gd name="T109" fmla="*/ 1314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4" h="1324">
                  <a:moveTo>
                    <a:pt x="1113" y="7"/>
                  </a:moveTo>
                  <a:lnTo>
                    <a:pt x="1125" y="23"/>
                  </a:lnTo>
                  <a:lnTo>
                    <a:pt x="1151" y="99"/>
                  </a:lnTo>
                  <a:lnTo>
                    <a:pt x="1163" y="125"/>
                  </a:lnTo>
                  <a:lnTo>
                    <a:pt x="1191" y="196"/>
                  </a:lnTo>
                  <a:lnTo>
                    <a:pt x="1229" y="262"/>
                  </a:lnTo>
                  <a:lnTo>
                    <a:pt x="1281" y="340"/>
                  </a:lnTo>
                  <a:lnTo>
                    <a:pt x="1362" y="435"/>
                  </a:lnTo>
                  <a:lnTo>
                    <a:pt x="1371" y="449"/>
                  </a:lnTo>
                  <a:lnTo>
                    <a:pt x="1366" y="461"/>
                  </a:lnTo>
                  <a:lnTo>
                    <a:pt x="1366" y="475"/>
                  </a:lnTo>
                  <a:lnTo>
                    <a:pt x="1369" y="494"/>
                  </a:lnTo>
                  <a:lnTo>
                    <a:pt x="1373" y="513"/>
                  </a:lnTo>
                  <a:lnTo>
                    <a:pt x="1385" y="536"/>
                  </a:lnTo>
                  <a:lnTo>
                    <a:pt x="1406" y="569"/>
                  </a:lnTo>
                  <a:lnTo>
                    <a:pt x="1397" y="562"/>
                  </a:lnTo>
                  <a:lnTo>
                    <a:pt x="1366" y="515"/>
                  </a:lnTo>
                  <a:lnTo>
                    <a:pt x="1359" y="487"/>
                  </a:lnTo>
                  <a:lnTo>
                    <a:pt x="1354" y="442"/>
                  </a:lnTo>
                  <a:lnTo>
                    <a:pt x="1350" y="444"/>
                  </a:lnTo>
                  <a:lnTo>
                    <a:pt x="1350" y="458"/>
                  </a:lnTo>
                  <a:lnTo>
                    <a:pt x="1350" y="475"/>
                  </a:lnTo>
                  <a:lnTo>
                    <a:pt x="1345" y="482"/>
                  </a:lnTo>
                  <a:lnTo>
                    <a:pt x="1333" y="458"/>
                  </a:lnTo>
                  <a:lnTo>
                    <a:pt x="1333" y="449"/>
                  </a:lnTo>
                  <a:lnTo>
                    <a:pt x="1338" y="435"/>
                  </a:lnTo>
                  <a:lnTo>
                    <a:pt x="1336" y="430"/>
                  </a:lnTo>
                  <a:lnTo>
                    <a:pt x="1321" y="425"/>
                  </a:lnTo>
                  <a:lnTo>
                    <a:pt x="1317" y="413"/>
                  </a:lnTo>
                  <a:lnTo>
                    <a:pt x="1317" y="404"/>
                  </a:lnTo>
                  <a:lnTo>
                    <a:pt x="1310" y="399"/>
                  </a:lnTo>
                  <a:lnTo>
                    <a:pt x="1305" y="401"/>
                  </a:lnTo>
                  <a:lnTo>
                    <a:pt x="1312" y="425"/>
                  </a:lnTo>
                  <a:lnTo>
                    <a:pt x="1319" y="439"/>
                  </a:lnTo>
                  <a:lnTo>
                    <a:pt x="1333" y="477"/>
                  </a:lnTo>
                  <a:lnTo>
                    <a:pt x="1350" y="498"/>
                  </a:lnTo>
                  <a:lnTo>
                    <a:pt x="1359" y="515"/>
                  </a:lnTo>
                  <a:lnTo>
                    <a:pt x="1475" y="706"/>
                  </a:lnTo>
                  <a:lnTo>
                    <a:pt x="1499" y="730"/>
                  </a:lnTo>
                  <a:lnTo>
                    <a:pt x="1508" y="747"/>
                  </a:lnTo>
                  <a:lnTo>
                    <a:pt x="1522" y="787"/>
                  </a:lnTo>
                  <a:lnTo>
                    <a:pt x="1532" y="837"/>
                  </a:lnTo>
                  <a:lnTo>
                    <a:pt x="1536" y="931"/>
                  </a:lnTo>
                  <a:lnTo>
                    <a:pt x="1544" y="995"/>
                  </a:lnTo>
                  <a:lnTo>
                    <a:pt x="1541" y="993"/>
                  </a:lnTo>
                  <a:lnTo>
                    <a:pt x="1539" y="985"/>
                  </a:lnTo>
                  <a:lnTo>
                    <a:pt x="1536" y="985"/>
                  </a:lnTo>
                  <a:lnTo>
                    <a:pt x="1529" y="1016"/>
                  </a:lnTo>
                  <a:lnTo>
                    <a:pt x="1518" y="1047"/>
                  </a:lnTo>
                  <a:lnTo>
                    <a:pt x="1520" y="1087"/>
                  </a:lnTo>
                  <a:lnTo>
                    <a:pt x="1518" y="1108"/>
                  </a:lnTo>
                  <a:lnTo>
                    <a:pt x="1496" y="1134"/>
                  </a:lnTo>
                  <a:lnTo>
                    <a:pt x="1482" y="1137"/>
                  </a:lnTo>
                  <a:lnTo>
                    <a:pt x="1451" y="1158"/>
                  </a:lnTo>
                  <a:lnTo>
                    <a:pt x="1425" y="1158"/>
                  </a:lnTo>
                  <a:lnTo>
                    <a:pt x="1399" y="1172"/>
                  </a:lnTo>
                  <a:lnTo>
                    <a:pt x="1380" y="1175"/>
                  </a:lnTo>
                  <a:lnTo>
                    <a:pt x="1366" y="1158"/>
                  </a:lnTo>
                  <a:lnTo>
                    <a:pt x="1366" y="1149"/>
                  </a:lnTo>
                  <a:lnTo>
                    <a:pt x="1369" y="1139"/>
                  </a:lnTo>
                  <a:lnTo>
                    <a:pt x="1376" y="1134"/>
                  </a:lnTo>
                  <a:lnTo>
                    <a:pt x="1404" y="1151"/>
                  </a:lnTo>
                  <a:lnTo>
                    <a:pt x="1409" y="1142"/>
                  </a:lnTo>
                  <a:lnTo>
                    <a:pt x="1399" y="1134"/>
                  </a:lnTo>
                  <a:lnTo>
                    <a:pt x="1383" y="1130"/>
                  </a:lnTo>
                  <a:lnTo>
                    <a:pt x="1371" y="1125"/>
                  </a:lnTo>
                  <a:lnTo>
                    <a:pt x="1343" y="1082"/>
                  </a:lnTo>
                  <a:lnTo>
                    <a:pt x="1314" y="1056"/>
                  </a:lnTo>
                  <a:lnTo>
                    <a:pt x="1307" y="1035"/>
                  </a:lnTo>
                  <a:lnTo>
                    <a:pt x="1265" y="1028"/>
                  </a:lnTo>
                  <a:lnTo>
                    <a:pt x="1234" y="1014"/>
                  </a:lnTo>
                  <a:lnTo>
                    <a:pt x="1210" y="983"/>
                  </a:lnTo>
                  <a:lnTo>
                    <a:pt x="1189" y="922"/>
                  </a:lnTo>
                  <a:lnTo>
                    <a:pt x="1177" y="917"/>
                  </a:lnTo>
                  <a:lnTo>
                    <a:pt x="1170" y="915"/>
                  </a:lnTo>
                  <a:lnTo>
                    <a:pt x="1180" y="889"/>
                  </a:lnTo>
                  <a:lnTo>
                    <a:pt x="1189" y="867"/>
                  </a:lnTo>
                  <a:lnTo>
                    <a:pt x="1180" y="874"/>
                  </a:lnTo>
                  <a:lnTo>
                    <a:pt x="1172" y="881"/>
                  </a:lnTo>
                  <a:lnTo>
                    <a:pt x="1165" y="900"/>
                  </a:lnTo>
                  <a:lnTo>
                    <a:pt x="1161" y="905"/>
                  </a:lnTo>
                  <a:lnTo>
                    <a:pt x="1154" y="903"/>
                  </a:lnTo>
                  <a:lnTo>
                    <a:pt x="1142" y="872"/>
                  </a:lnTo>
                  <a:lnTo>
                    <a:pt x="1137" y="832"/>
                  </a:lnTo>
                  <a:lnTo>
                    <a:pt x="1144" y="815"/>
                  </a:lnTo>
                  <a:lnTo>
                    <a:pt x="1130" y="818"/>
                  </a:lnTo>
                  <a:lnTo>
                    <a:pt x="1113" y="825"/>
                  </a:lnTo>
                  <a:lnTo>
                    <a:pt x="1118" y="839"/>
                  </a:lnTo>
                  <a:lnTo>
                    <a:pt x="1116" y="846"/>
                  </a:lnTo>
                  <a:lnTo>
                    <a:pt x="1104" y="846"/>
                  </a:lnTo>
                  <a:lnTo>
                    <a:pt x="1094" y="844"/>
                  </a:lnTo>
                  <a:lnTo>
                    <a:pt x="1080" y="832"/>
                  </a:lnTo>
                  <a:lnTo>
                    <a:pt x="1061" y="808"/>
                  </a:lnTo>
                  <a:lnTo>
                    <a:pt x="1016" y="740"/>
                  </a:lnTo>
                  <a:lnTo>
                    <a:pt x="1007" y="730"/>
                  </a:lnTo>
                  <a:lnTo>
                    <a:pt x="995" y="721"/>
                  </a:lnTo>
                  <a:lnTo>
                    <a:pt x="1000" y="718"/>
                  </a:lnTo>
                  <a:lnTo>
                    <a:pt x="1009" y="714"/>
                  </a:lnTo>
                  <a:lnTo>
                    <a:pt x="1026" y="678"/>
                  </a:lnTo>
                  <a:lnTo>
                    <a:pt x="1040" y="657"/>
                  </a:lnTo>
                  <a:lnTo>
                    <a:pt x="1042" y="643"/>
                  </a:lnTo>
                  <a:lnTo>
                    <a:pt x="1042" y="636"/>
                  </a:lnTo>
                  <a:lnTo>
                    <a:pt x="1033" y="628"/>
                  </a:lnTo>
                  <a:lnTo>
                    <a:pt x="1024" y="638"/>
                  </a:lnTo>
                  <a:lnTo>
                    <a:pt x="1019" y="636"/>
                  </a:lnTo>
                  <a:lnTo>
                    <a:pt x="1005" y="621"/>
                  </a:lnTo>
                  <a:lnTo>
                    <a:pt x="995" y="617"/>
                  </a:lnTo>
                  <a:lnTo>
                    <a:pt x="988" y="621"/>
                  </a:lnTo>
                  <a:lnTo>
                    <a:pt x="998" y="636"/>
                  </a:lnTo>
                  <a:lnTo>
                    <a:pt x="1005" y="640"/>
                  </a:lnTo>
                  <a:lnTo>
                    <a:pt x="1005" y="659"/>
                  </a:lnTo>
                  <a:lnTo>
                    <a:pt x="1005" y="666"/>
                  </a:lnTo>
                  <a:lnTo>
                    <a:pt x="998" y="673"/>
                  </a:lnTo>
                  <a:lnTo>
                    <a:pt x="988" y="671"/>
                  </a:lnTo>
                  <a:lnTo>
                    <a:pt x="983" y="678"/>
                  </a:lnTo>
                  <a:lnTo>
                    <a:pt x="976" y="673"/>
                  </a:lnTo>
                  <a:lnTo>
                    <a:pt x="969" y="666"/>
                  </a:lnTo>
                  <a:lnTo>
                    <a:pt x="960" y="652"/>
                  </a:lnTo>
                  <a:lnTo>
                    <a:pt x="964" y="567"/>
                  </a:lnTo>
                  <a:lnTo>
                    <a:pt x="974" y="513"/>
                  </a:lnTo>
                  <a:lnTo>
                    <a:pt x="967" y="451"/>
                  </a:lnTo>
                  <a:lnTo>
                    <a:pt x="967" y="442"/>
                  </a:lnTo>
                  <a:lnTo>
                    <a:pt x="962" y="427"/>
                  </a:lnTo>
                  <a:lnTo>
                    <a:pt x="936" y="394"/>
                  </a:lnTo>
                  <a:lnTo>
                    <a:pt x="827" y="326"/>
                  </a:lnTo>
                  <a:lnTo>
                    <a:pt x="740" y="236"/>
                  </a:lnTo>
                  <a:lnTo>
                    <a:pt x="671" y="205"/>
                  </a:lnTo>
                  <a:lnTo>
                    <a:pt x="624" y="222"/>
                  </a:lnTo>
                  <a:lnTo>
                    <a:pt x="615" y="229"/>
                  </a:lnTo>
                  <a:lnTo>
                    <a:pt x="612" y="241"/>
                  </a:lnTo>
                  <a:lnTo>
                    <a:pt x="617" y="250"/>
                  </a:lnTo>
                  <a:lnTo>
                    <a:pt x="615" y="255"/>
                  </a:lnTo>
                  <a:lnTo>
                    <a:pt x="600" y="257"/>
                  </a:lnTo>
                  <a:lnTo>
                    <a:pt x="584" y="262"/>
                  </a:lnTo>
                  <a:lnTo>
                    <a:pt x="541" y="293"/>
                  </a:lnTo>
                  <a:lnTo>
                    <a:pt x="525" y="295"/>
                  </a:lnTo>
                  <a:lnTo>
                    <a:pt x="511" y="305"/>
                  </a:lnTo>
                  <a:lnTo>
                    <a:pt x="501" y="309"/>
                  </a:lnTo>
                  <a:lnTo>
                    <a:pt x="470" y="316"/>
                  </a:lnTo>
                  <a:lnTo>
                    <a:pt x="447" y="326"/>
                  </a:lnTo>
                  <a:lnTo>
                    <a:pt x="437" y="323"/>
                  </a:lnTo>
                  <a:lnTo>
                    <a:pt x="428" y="309"/>
                  </a:lnTo>
                  <a:lnTo>
                    <a:pt x="425" y="293"/>
                  </a:lnTo>
                  <a:lnTo>
                    <a:pt x="433" y="305"/>
                  </a:lnTo>
                  <a:lnTo>
                    <a:pt x="442" y="312"/>
                  </a:lnTo>
                  <a:lnTo>
                    <a:pt x="447" y="309"/>
                  </a:lnTo>
                  <a:lnTo>
                    <a:pt x="447" y="300"/>
                  </a:lnTo>
                  <a:lnTo>
                    <a:pt x="437" y="283"/>
                  </a:lnTo>
                  <a:lnTo>
                    <a:pt x="407" y="267"/>
                  </a:lnTo>
                  <a:lnTo>
                    <a:pt x="371" y="238"/>
                  </a:lnTo>
                  <a:lnTo>
                    <a:pt x="381" y="238"/>
                  </a:lnTo>
                  <a:lnTo>
                    <a:pt x="383" y="231"/>
                  </a:lnTo>
                  <a:lnTo>
                    <a:pt x="371" y="224"/>
                  </a:lnTo>
                  <a:lnTo>
                    <a:pt x="373" y="215"/>
                  </a:lnTo>
                  <a:lnTo>
                    <a:pt x="381" y="203"/>
                  </a:lnTo>
                  <a:lnTo>
                    <a:pt x="366" y="205"/>
                  </a:lnTo>
                  <a:lnTo>
                    <a:pt x="357" y="215"/>
                  </a:lnTo>
                  <a:lnTo>
                    <a:pt x="357" y="224"/>
                  </a:lnTo>
                  <a:lnTo>
                    <a:pt x="355" y="231"/>
                  </a:lnTo>
                  <a:lnTo>
                    <a:pt x="350" y="231"/>
                  </a:lnTo>
                  <a:lnTo>
                    <a:pt x="336" y="224"/>
                  </a:lnTo>
                  <a:lnTo>
                    <a:pt x="274" y="205"/>
                  </a:lnTo>
                  <a:lnTo>
                    <a:pt x="222" y="196"/>
                  </a:lnTo>
                  <a:lnTo>
                    <a:pt x="260" y="186"/>
                  </a:lnTo>
                  <a:lnTo>
                    <a:pt x="281" y="189"/>
                  </a:lnTo>
                  <a:lnTo>
                    <a:pt x="279" y="182"/>
                  </a:lnTo>
                  <a:lnTo>
                    <a:pt x="274" y="177"/>
                  </a:lnTo>
                  <a:lnTo>
                    <a:pt x="255" y="172"/>
                  </a:lnTo>
                  <a:lnTo>
                    <a:pt x="234" y="177"/>
                  </a:lnTo>
                  <a:lnTo>
                    <a:pt x="220" y="177"/>
                  </a:lnTo>
                  <a:lnTo>
                    <a:pt x="208" y="184"/>
                  </a:lnTo>
                  <a:lnTo>
                    <a:pt x="194" y="193"/>
                  </a:lnTo>
                  <a:lnTo>
                    <a:pt x="180" y="200"/>
                  </a:lnTo>
                  <a:lnTo>
                    <a:pt x="128" y="212"/>
                  </a:lnTo>
                  <a:lnTo>
                    <a:pt x="87" y="222"/>
                  </a:lnTo>
                  <a:lnTo>
                    <a:pt x="92" y="215"/>
                  </a:lnTo>
                  <a:lnTo>
                    <a:pt x="99" y="210"/>
                  </a:lnTo>
                  <a:lnTo>
                    <a:pt x="123" y="200"/>
                  </a:lnTo>
                  <a:lnTo>
                    <a:pt x="125" y="184"/>
                  </a:lnTo>
                  <a:lnTo>
                    <a:pt x="118" y="170"/>
                  </a:lnTo>
                  <a:lnTo>
                    <a:pt x="113" y="174"/>
                  </a:lnTo>
                  <a:lnTo>
                    <a:pt x="106" y="186"/>
                  </a:lnTo>
                  <a:lnTo>
                    <a:pt x="97" y="179"/>
                  </a:lnTo>
                  <a:lnTo>
                    <a:pt x="87" y="179"/>
                  </a:lnTo>
                  <a:lnTo>
                    <a:pt x="87" y="198"/>
                  </a:lnTo>
                  <a:lnTo>
                    <a:pt x="76" y="212"/>
                  </a:lnTo>
                  <a:lnTo>
                    <a:pt x="71" y="224"/>
                  </a:lnTo>
                  <a:lnTo>
                    <a:pt x="38" y="238"/>
                  </a:lnTo>
                  <a:lnTo>
                    <a:pt x="33" y="234"/>
                  </a:lnTo>
                  <a:lnTo>
                    <a:pt x="43" y="222"/>
                  </a:lnTo>
                  <a:lnTo>
                    <a:pt x="40" y="215"/>
                  </a:lnTo>
                  <a:lnTo>
                    <a:pt x="33" y="219"/>
                  </a:lnTo>
                  <a:lnTo>
                    <a:pt x="33" y="212"/>
                  </a:lnTo>
                  <a:lnTo>
                    <a:pt x="40" y="205"/>
                  </a:lnTo>
                  <a:lnTo>
                    <a:pt x="43" y="198"/>
                  </a:lnTo>
                  <a:lnTo>
                    <a:pt x="40" y="184"/>
                  </a:lnTo>
                  <a:lnTo>
                    <a:pt x="43" y="163"/>
                  </a:lnTo>
                  <a:lnTo>
                    <a:pt x="40" y="156"/>
                  </a:lnTo>
                  <a:lnTo>
                    <a:pt x="9" y="132"/>
                  </a:lnTo>
                  <a:lnTo>
                    <a:pt x="2" y="120"/>
                  </a:lnTo>
                  <a:lnTo>
                    <a:pt x="0" y="106"/>
                  </a:lnTo>
                  <a:lnTo>
                    <a:pt x="2" y="89"/>
                  </a:lnTo>
                  <a:lnTo>
                    <a:pt x="59" y="85"/>
                  </a:lnTo>
                  <a:lnTo>
                    <a:pt x="118" y="78"/>
                  </a:lnTo>
                  <a:lnTo>
                    <a:pt x="177" y="73"/>
                  </a:lnTo>
                  <a:lnTo>
                    <a:pt x="236" y="66"/>
                  </a:lnTo>
                  <a:lnTo>
                    <a:pt x="295" y="61"/>
                  </a:lnTo>
                  <a:lnTo>
                    <a:pt x="355" y="54"/>
                  </a:lnTo>
                  <a:lnTo>
                    <a:pt x="411" y="47"/>
                  </a:lnTo>
                  <a:lnTo>
                    <a:pt x="470" y="40"/>
                  </a:lnTo>
                  <a:lnTo>
                    <a:pt x="480" y="56"/>
                  </a:lnTo>
                  <a:lnTo>
                    <a:pt x="499" y="87"/>
                  </a:lnTo>
                  <a:lnTo>
                    <a:pt x="501" y="96"/>
                  </a:lnTo>
                  <a:lnTo>
                    <a:pt x="518" y="94"/>
                  </a:lnTo>
                  <a:lnTo>
                    <a:pt x="546" y="94"/>
                  </a:lnTo>
                  <a:lnTo>
                    <a:pt x="577" y="92"/>
                  </a:lnTo>
                  <a:lnTo>
                    <a:pt x="605" y="89"/>
                  </a:lnTo>
                  <a:lnTo>
                    <a:pt x="634" y="87"/>
                  </a:lnTo>
                  <a:lnTo>
                    <a:pt x="664" y="87"/>
                  </a:lnTo>
                  <a:lnTo>
                    <a:pt x="693" y="85"/>
                  </a:lnTo>
                  <a:lnTo>
                    <a:pt x="721" y="82"/>
                  </a:lnTo>
                  <a:lnTo>
                    <a:pt x="752" y="80"/>
                  </a:lnTo>
                  <a:lnTo>
                    <a:pt x="780" y="78"/>
                  </a:lnTo>
                  <a:lnTo>
                    <a:pt x="811" y="75"/>
                  </a:lnTo>
                  <a:lnTo>
                    <a:pt x="839" y="73"/>
                  </a:lnTo>
                  <a:lnTo>
                    <a:pt x="868" y="73"/>
                  </a:lnTo>
                  <a:lnTo>
                    <a:pt x="898" y="70"/>
                  </a:lnTo>
                  <a:lnTo>
                    <a:pt x="927" y="68"/>
                  </a:lnTo>
                  <a:lnTo>
                    <a:pt x="955" y="66"/>
                  </a:lnTo>
                  <a:lnTo>
                    <a:pt x="986" y="63"/>
                  </a:lnTo>
                  <a:lnTo>
                    <a:pt x="986" y="68"/>
                  </a:lnTo>
                  <a:lnTo>
                    <a:pt x="993" y="80"/>
                  </a:lnTo>
                  <a:lnTo>
                    <a:pt x="995" y="92"/>
                  </a:lnTo>
                  <a:lnTo>
                    <a:pt x="1000" y="96"/>
                  </a:lnTo>
                  <a:lnTo>
                    <a:pt x="1005" y="99"/>
                  </a:lnTo>
                  <a:lnTo>
                    <a:pt x="1014" y="99"/>
                  </a:lnTo>
                  <a:lnTo>
                    <a:pt x="1024" y="92"/>
                  </a:lnTo>
                  <a:lnTo>
                    <a:pt x="1026" y="75"/>
                  </a:lnTo>
                  <a:lnTo>
                    <a:pt x="1026" y="56"/>
                  </a:lnTo>
                  <a:lnTo>
                    <a:pt x="1019" y="37"/>
                  </a:lnTo>
                  <a:lnTo>
                    <a:pt x="1016" y="21"/>
                  </a:lnTo>
                  <a:lnTo>
                    <a:pt x="1019" y="11"/>
                  </a:lnTo>
                  <a:lnTo>
                    <a:pt x="1024" y="9"/>
                  </a:lnTo>
                  <a:lnTo>
                    <a:pt x="1028" y="2"/>
                  </a:lnTo>
                  <a:lnTo>
                    <a:pt x="1033" y="0"/>
                  </a:lnTo>
                  <a:lnTo>
                    <a:pt x="1042" y="2"/>
                  </a:lnTo>
                  <a:lnTo>
                    <a:pt x="1083" y="9"/>
                  </a:lnTo>
                  <a:lnTo>
                    <a:pt x="1113" y="7"/>
                  </a:lnTo>
                  <a:close/>
                  <a:moveTo>
                    <a:pt x="525" y="323"/>
                  </a:moveTo>
                  <a:lnTo>
                    <a:pt x="508" y="333"/>
                  </a:lnTo>
                  <a:lnTo>
                    <a:pt x="487" y="331"/>
                  </a:lnTo>
                  <a:lnTo>
                    <a:pt x="499" y="328"/>
                  </a:lnTo>
                  <a:lnTo>
                    <a:pt x="508" y="328"/>
                  </a:lnTo>
                  <a:lnTo>
                    <a:pt x="529" y="316"/>
                  </a:lnTo>
                  <a:lnTo>
                    <a:pt x="541" y="305"/>
                  </a:lnTo>
                  <a:lnTo>
                    <a:pt x="553" y="300"/>
                  </a:lnTo>
                  <a:lnTo>
                    <a:pt x="525" y="323"/>
                  </a:lnTo>
                  <a:close/>
                  <a:moveTo>
                    <a:pt x="1480" y="690"/>
                  </a:moveTo>
                  <a:lnTo>
                    <a:pt x="1484" y="706"/>
                  </a:lnTo>
                  <a:lnTo>
                    <a:pt x="1461" y="673"/>
                  </a:lnTo>
                  <a:lnTo>
                    <a:pt x="1430" y="619"/>
                  </a:lnTo>
                  <a:lnTo>
                    <a:pt x="1411" y="579"/>
                  </a:lnTo>
                  <a:lnTo>
                    <a:pt x="1421" y="588"/>
                  </a:lnTo>
                  <a:lnTo>
                    <a:pt x="1432" y="612"/>
                  </a:lnTo>
                  <a:lnTo>
                    <a:pt x="1480" y="690"/>
                  </a:lnTo>
                  <a:close/>
                  <a:moveTo>
                    <a:pt x="1144" y="903"/>
                  </a:moveTo>
                  <a:lnTo>
                    <a:pt x="1146" y="917"/>
                  </a:lnTo>
                  <a:lnTo>
                    <a:pt x="1132" y="898"/>
                  </a:lnTo>
                  <a:lnTo>
                    <a:pt x="1123" y="874"/>
                  </a:lnTo>
                  <a:lnTo>
                    <a:pt x="1135" y="881"/>
                  </a:lnTo>
                  <a:lnTo>
                    <a:pt x="1144" y="903"/>
                  </a:lnTo>
                  <a:close/>
                  <a:moveTo>
                    <a:pt x="1156" y="924"/>
                  </a:moveTo>
                  <a:lnTo>
                    <a:pt x="1151" y="931"/>
                  </a:lnTo>
                  <a:lnTo>
                    <a:pt x="1137" y="929"/>
                  </a:lnTo>
                  <a:lnTo>
                    <a:pt x="1128" y="922"/>
                  </a:lnTo>
                  <a:lnTo>
                    <a:pt x="1123" y="907"/>
                  </a:lnTo>
                  <a:lnTo>
                    <a:pt x="1137" y="922"/>
                  </a:lnTo>
                  <a:lnTo>
                    <a:pt x="1142" y="924"/>
                  </a:lnTo>
                  <a:lnTo>
                    <a:pt x="1156" y="924"/>
                  </a:lnTo>
                  <a:close/>
                  <a:moveTo>
                    <a:pt x="1520" y="1149"/>
                  </a:moveTo>
                  <a:lnTo>
                    <a:pt x="1489" y="1196"/>
                  </a:lnTo>
                  <a:lnTo>
                    <a:pt x="1492" y="1186"/>
                  </a:lnTo>
                  <a:lnTo>
                    <a:pt x="1503" y="1160"/>
                  </a:lnTo>
                  <a:lnTo>
                    <a:pt x="1506" y="1151"/>
                  </a:lnTo>
                  <a:lnTo>
                    <a:pt x="1515" y="1142"/>
                  </a:lnTo>
                  <a:lnTo>
                    <a:pt x="1522" y="1130"/>
                  </a:lnTo>
                  <a:lnTo>
                    <a:pt x="1520" y="1116"/>
                  </a:lnTo>
                  <a:lnTo>
                    <a:pt x="1532" y="1104"/>
                  </a:lnTo>
                  <a:lnTo>
                    <a:pt x="1536" y="1101"/>
                  </a:lnTo>
                  <a:lnTo>
                    <a:pt x="1520" y="1149"/>
                  </a:lnTo>
                  <a:close/>
                  <a:moveTo>
                    <a:pt x="1480" y="1210"/>
                  </a:moveTo>
                  <a:lnTo>
                    <a:pt x="1475" y="1210"/>
                  </a:lnTo>
                  <a:lnTo>
                    <a:pt x="1480" y="1201"/>
                  </a:lnTo>
                  <a:lnTo>
                    <a:pt x="1482" y="1201"/>
                  </a:lnTo>
                  <a:lnTo>
                    <a:pt x="1480" y="1210"/>
                  </a:lnTo>
                  <a:close/>
                  <a:moveTo>
                    <a:pt x="1447" y="1236"/>
                  </a:moveTo>
                  <a:lnTo>
                    <a:pt x="1442" y="1236"/>
                  </a:lnTo>
                  <a:lnTo>
                    <a:pt x="1444" y="1234"/>
                  </a:lnTo>
                  <a:lnTo>
                    <a:pt x="1451" y="1227"/>
                  </a:lnTo>
                  <a:lnTo>
                    <a:pt x="1454" y="1229"/>
                  </a:lnTo>
                  <a:lnTo>
                    <a:pt x="1454" y="1231"/>
                  </a:lnTo>
                  <a:lnTo>
                    <a:pt x="1447" y="1236"/>
                  </a:lnTo>
                  <a:close/>
                  <a:moveTo>
                    <a:pt x="1406" y="1262"/>
                  </a:moveTo>
                  <a:lnTo>
                    <a:pt x="1399" y="1269"/>
                  </a:lnTo>
                  <a:lnTo>
                    <a:pt x="1390" y="1267"/>
                  </a:lnTo>
                  <a:lnTo>
                    <a:pt x="1399" y="1260"/>
                  </a:lnTo>
                  <a:lnTo>
                    <a:pt x="1428" y="1250"/>
                  </a:lnTo>
                  <a:lnTo>
                    <a:pt x="1418" y="1257"/>
                  </a:lnTo>
                  <a:lnTo>
                    <a:pt x="1406" y="1262"/>
                  </a:lnTo>
                  <a:close/>
                  <a:moveTo>
                    <a:pt x="1352" y="1286"/>
                  </a:moveTo>
                  <a:lnTo>
                    <a:pt x="1347" y="1291"/>
                  </a:lnTo>
                  <a:lnTo>
                    <a:pt x="1345" y="1291"/>
                  </a:lnTo>
                  <a:lnTo>
                    <a:pt x="1345" y="1283"/>
                  </a:lnTo>
                  <a:lnTo>
                    <a:pt x="1333" y="1272"/>
                  </a:lnTo>
                  <a:lnTo>
                    <a:pt x="1333" y="1267"/>
                  </a:lnTo>
                  <a:lnTo>
                    <a:pt x="1354" y="1279"/>
                  </a:lnTo>
                  <a:lnTo>
                    <a:pt x="1354" y="1281"/>
                  </a:lnTo>
                  <a:lnTo>
                    <a:pt x="1352" y="1286"/>
                  </a:lnTo>
                  <a:close/>
                  <a:moveTo>
                    <a:pt x="1310" y="1305"/>
                  </a:moveTo>
                  <a:lnTo>
                    <a:pt x="1298" y="1307"/>
                  </a:lnTo>
                  <a:lnTo>
                    <a:pt x="1307" y="1298"/>
                  </a:lnTo>
                  <a:lnTo>
                    <a:pt x="1307" y="1283"/>
                  </a:lnTo>
                  <a:lnTo>
                    <a:pt x="1314" y="1293"/>
                  </a:lnTo>
                  <a:lnTo>
                    <a:pt x="1317" y="1300"/>
                  </a:lnTo>
                  <a:lnTo>
                    <a:pt x="1310" y="1305"/>
                  </a:lnTo>
                  <a:close/>
                  <a:moveTo>
                    <a:pt x="1269" y="1321"/>
                  </a:moveTo>
                  <a:lnTo>
                    <a:pt x="1265" y="1324"/>
                  </a:lnTo>
                  <a:lnTo>
                    <a:pt x="1262" y="1321"/>
                  </a:lnTo>
                  <a:lnTo>
                    <a:pt x="1272" y="1314"/>
                  </a:lnTo>
                  <a:lnTo>
                    <a:pt x="1276" y="1314"/>
                  </a:lnTo>
                  <a:lnTo>
                    <a:pt x="1276" y="1319"/>
                  </a:lnTo>
                  <a:lnTo>
                    <a:pt x="1269" y="1321"/>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5" name="Freeform 284"/>
            <p:cNvSpPr>
              <a:spLocks noEditPoints="1"/>
            </p:cNvSpPr>
            <p:nvPr/>
          </p:nvSpPr>
          <p:spPr bwMode="auto">
            <a:xfrm>
              <a:off x="6503" y="2003"/>
              <a:ext cx="917" cy="941"/>
            </a:xfrm>
            <a:custGeom>
              <a:avLst/>
              <a:gdLst>
                <a:gd name="T0" fmla="*/ 891 w 917"/>
                <a:gd name="T1" fmla="*/ 593 h 941"/>
                <a:gd name="T2" fmla="*/ 884 w 917"/>
                <a:gd name="T3" fmla="*/ 605 h 941"/>
                <a:gd name="T4" fmla="*/ 886 w 917"/>
                <a:gd name="T5" fmla="*/ 624 h 941"/>
                <a:gd name="T6" fmla="*/ 874 w 917"/>
                <a:gd name="T7" fmla="*/ 643 h 941"/>
                <a:gd name="T8" fmla="*/ 867 w 917"/>
                <a:gd name="T9" fmla="*/ 664 h 941"/>
                <a:gd name="T10" fmla="*/ 877 w 917"/>
                <a:gd name="T11" fmla="*/ 671 h 941"/>
                <a:gd name="T12" fmla="*/ 870 w 917"/>
                <a:gd name="T13" fmla="*/ 695 h 941"/>
                <a:gd name="T14" fmla="*/ 851 w 917"/>
                <a:gd name="T15" fmla="*/ 719 h 941"/>
                <a:gd name="T16" fmla="*/ 858 w 917"/>
                <a:gd name="T17" fmla="*/ 752 h 941"/>
                <a:gd name="T18" fmla="*/ 844 w 917"/>
                <a:gd name="T19" fmla="*/ 763 h 941"/>
                <a:gd name="T20" fmla="*/ 844 w 917"/>
                <a:gd name="T21" fmla="*/ 811 h 941"/>
                <a:gd name="T22" fmla="*/ 848 w 917"/>
                <a:gd name="T23" fmla="*/ 849 h 941"/>
                <a:gd name="T24" fmla="*/ 768 w 917"/>
                <a:gd name="T25" fmla="*/ 842 h 941"/>
                <a:gd name="T26" fmla="*/ 756 w 917"/>
                <a:gd name="T27" fmla="*/ 853 h 941"/>
                <a:gd name="T28" fmla="*/ 761 w 917"/>
                <a:gd name="T29" fmla="*/ 898 h 941"/>
                <a:gd name="T30" fmla="*/ 751 w 917"/>
                <a:gd name="T31" fmla="*/ 941 h 941"/>
                <a:gd name="T32" fmla="*/ 733 w 917"/>
                <a:gd name="T33" fmla="*/ 934 h 941"/>
                <a:gd name="T34" fmla="*/ 721 w 917"/>
                <a:gd name="T35" fmla="*/ 905 h 941"/>
                <a:gd name="T36" fmla="*/ 633 w 917"/>
                <a:gd name="T37" fmla="*/ 912 h 941"/>
                <a:gd name="T38" fmla="*/ 546 w 917"/>
                <a:gd name="T39" fmla="*/ 917 h 941"/>
                <a:gd name="T40" fmla="*/ 458 w 917"/>
                <a:gd name="T41" fmla="*/ 924 h 941"/>
                <a:gd name="T42" fmla="*/ 371 w 917"/>
                <a:gd name="T43" fmla="*/ 929 h 941"/>
                <a:gd name="T44" fmla="*/ 283 w 917"/>
                <a:gd name="T45" fmla="*/ 936 h 941"/>
                <a:gd name="T46" fmla="*/ 234 w 917"/>
                <a:gd name="T47" fmla="*/ 929 h 941"/>
                <a:gd name="T48" fmla="*/ 194 w 917"/>
                <a:gd name="T49" fmla="*/ 858 h 941"/>
                <a:gd name="T50" fmla="*/ 179 w 917"/>
                <a:gd name="T51" fmla="*/ 749 h 941"/>
                <a:gd name="T52" fmla="*/ 163 w 917"/>
                <a:gd name="T53" fmla="*/ 700 h 941"/>
                <a:gd name="T54" fmla="*/ 172 w 917"/>
                <a:gd name="T55" fmla="*/ 641 h 941"/>
                <a:gd name="T56" fmla="*/ 189 w 917"/>
                <a:gd name="T57" fmla="*/ 610 h 941"/>
                <a:gd name="T58" fmla="*/ 177 w 917"/>
                <a:gd name="T59" fmla="*/ 586 h 941"/>
                <a:gd name="T60" fmla="*/ 130 w 917"/>
                <a:gd name="T61" fmla="*/ 487 h 941"/>
                <a:gd name="T62" fmla="*/ 106 w 917"/>
                <a:gd name="T63" fmla="*/ 423 h 941"/>
                <a:gd name="T64" fmla="*/ 82 w 917"/>
                <a:gd name="T65" fmla="*/ 345 h 941"/>
                <a:gd name="T66" fmla="*/ 61 w 917"/>
                <a:gd name="T67" fmla="*/ 265 h 941"/>
                <a:gd name="T68" fmla="*/ 38 w 917"/>
                <a:gd name="T69" fmla="*/ 187 h 941"/>
                <a:gd name="T70" fmla="*/ 14 w 917"/>
                <a:gd name="T71" fmla="*/ 109 h 941"/>
                <a:gd name="T72" fmla="*/ 54 w 917"/>
                <a:gd name="T73" fmla="*/ 49 h 941"/>
                <a:gd name="T74" fmla="*/ 222 w 917"/>
                <a:gd name="T75" fmla="*/ 30 h 941"/>
                <a:gd name="T76" fmla="*/ 378 w 917"/>
                <a:gd name="T77" fmla="*/ 9 h 941"/>
                <a:gd name="T78" fmla="*/ 423 w 917"/>
                <a:gd name="T79" fmla="*/ 16 h 941"/>
                <a:gd name="T80" fmla="*/ 432 w 917"/>
                <a:gd name="T81" fmla="*/ 85 h 941"/>
                <a:gd name="T82" fmla="*/ 470 w 917"/>
                <a:gd name="T83" fmla="*/ 106 h 941"/>
                <a:gd name="T84" fmla="*/ 501 w 917"/>
                <a:gd name="T85" fmla="*/ 125 h 941"/>
                <a:gd name="T86" fmla="*/ 551 w 917"/>
                <a:gd name="T87" fmla="*/ 194 h 941"/>
                <a:gd name="T88" fmla="*/ 629 w 917"/>
                <a:gd name="T89" fmla="*/ 255 h 941"/>
                <a:gd name="T90" fmla="*/ 685 w 917"/>
                <a:gd name="T91" fmla="*/ 305 h 941"/>
                <a:gd name="T92" fmla="*/ 709 w 917"/>
                <a:gd name="T93" fmla="*/ 326 h 941"/>
                <a:gd name="T94" fmla="*/ 759 w 917"/>
                <a:gd name="T95" fmla="*/ 364 h 941"/>
                <a:gd name="T96" fmla="*/ 808 w 917"/>
                <a:gd name="T97" fmla="*/ 454 h 941"/>
                <a:gd name="T98" fmla="*/ 863 w 917"/>
                <a:gd name="T99" fmla="*/ 515 h 941"/>
                <a:gd name="T100" fmla="*/ 917 w 917"/>
                <a:gd name="T101" fmla="*/ 558 h 941"/>
                <a:gd name="T102" fmla="*/ 851 w 917"/>
                <a:gd name="T103" fmla="*/ 830 h 941"/>
                <a:gd name="T104" fmla="*/ 855 w 917"/>
                <a:gd name="T105" fmla="*/ 797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17" h="941">
                  <a:moveTo>
                    <a:pt x="917" y="558"/>
                  </a:moveTo>
                  <a:lnTo>
                    <a:pt x="912" y="579"/>
                  </a:lnTo>
                  <a:lnTo>
                    <a:pt x="891" y="593"/>
                  </a:lnTo>
                  <a:lnTo>
                    <a:pt x="884" y="593"/>
                  </a:lnTo>
                  <a:lnTo>
                    <a:pt x="879" y="598"/>
                  </a:lnTo>
                  <a:lnTo>
                    <a:pt x="884" y="605"/>
                  </a:lnTo>
                  <a:lnTo>
                    <a:pt x="891" y="610"/>
                  </a:lnTo>
                  <a:lnTo>
                    <a:pt x="891" y="615"/>
                  </a:lnTo>
                  <a:lnTo>
                    <a:pt x="886" y="624"/>
                  </a:lnTo>
                  <a:lnTo>
                    <a:pt x="874" y="626"/>
                  </a:lnTo>
                  <a:lnTo>
                    <a:pt x="870" y="636"/>
                  </a:lnTo>
                  <a:lnTo>
                    <a:pt x="874" y="643"/>
                  </a:lnTo>
                  <a:lnTo>
                    <a:pt x="879" y="648"/>
                  </a:lnTo>
                  <a:lnTo>
                    <a:pt x="879" y="655"/>
                  </a:lnTo>
                  <a:lnTo>
                    <a:pt x="867" y="664"/>
                  </a:lnTo>
                  <a:lnTo>
                    <a:pt x="865" y="674"/>
                  </a:lnTo>
                  <a:lnTo>
                    <a:pt x="872" y="674"/>
                  </a:lnTo>
                  <a:lnTo>
                    <a:pt x="877" y="671"/>
                  </a:lnTo>
                  <a:lnTo>
                    <a:pt x="881" y="671"/>
                  </a:lnTo>
                  <a:lnTo>
                    <a:pt x="874" y="685"/>
                  </a:lnTo>
                  <a:lnTo>
                    <a:pt x="870" y="695"/>
                  </a:lnTo>
                  <a:lnTo>
                    <a:pt x="865" y="709"/>
                  </a:lnTo>
                  <a:lnTo>
                    <a:pt x="851" y="714"/>
                  </a:lnTo>
                  <a:lnTo>
                    <a:pt x="851" y="719"/>
                  </a:lnTo>
                  <a:lnTo>
                    <a:pt x="860" y="721"/>
                  </a:lnTo>
                  <a:lnTo>
                    <a:pt x="870" y="730"/>
                  </a:lnTo>
                  <a:lnTo>
                    <a:pt x="858" y="752"/>
                  </a:lnTo>
                  <a:lnTo>
                    <a:pt x="851" y="752"/>
                  </a:lnTo>
                  <a:lnTo>
                    <a:pt x="844" y="749"/>
                  </a:lnTo>
                  <a:lnTo>
                    <a:pt x="844" y="763"/>
                  </a:lnTo>
                  <a:lnTo>
                    <a:pt x="846" y="773"/>
                  </a:lnTo>
                  <a:lnTo>
                    <a:pt x="846" y="789"/>
                  </a:lnTo>
                  <a:lnTo>
                    <a:pt x="844" y="811"/>
                  </a:lnTo>
                  <a:lnTo>
                    <a:pt x="841" y="820"/>
                  </a:lnTo>
                  <a:lnTo>
                    <a:pt x="844" y="834"/>
                  </a:lnTo>
                  <a:lnTo>
                    <a:pt x="848" y="849"/>
                  </a:lnTo>
                  <a:lnTo>
                    <a:pt x="818" y="851"/>
                  </a:lnTo>
                  <a:lnTo>
                    <a:pt x="777" y="844"/>
                  </a:lnTo>
                  <a:lnTo>
                    <a:pt x="768" y="842"/>
                  </a:lnTo>
                  <a:lnTo>
                    <a:pt x="763" y="844"/>
                  </a:lnTo>
                  <a:lnTo>
                    <a:pt x="761" y="851"/>
                  </a:lnTo>
                  <a:lnTo>
                    <a:pt x="756" y="853"/>
                  </a:lnTo>
                  <a:lnTo>
                    <a:pt x="751" y="863"/>
                  </a:lnTo>
                  <a:lnTo>
                    <a:pt x="754" y="879"/>
                  </a:lnTo>
                  <a:lnTo>
                    <a:pt x="761" y="898"/>
                  </a:lnTo>
                  <a:lnTo>
                    <a:pt x="761" y="917"/>
                  </a:lnTo>
                  <a:lnTo>
                    <a:pt x="759" y="934"/>
                  </a:lnTo>
                  <a:lnTo>
                    <a:pt x="751" y="941"/>
                  </a:lnTo>
                  <a:lnTo>
                    <a:pt x="742" y="941"/>
                  </a:lnTo>
                  <a:lnTo>
                    <a:pt x="735" y="938"/>
                  </a:lnTo>
                  <a:lnTo>
                    <a:pt x="733" y="934"/>
                  </a:lnTo>
                  <a:lnTo>
                    <a:pt x="728" y="922"/>
                  </a:lnTo>
                  <a:lnTo>
                    <a:pt x="723" y="910"/>
                  </a:lnTo>
                  <a:lnTo>
                    <a:pt x="721" y="905"/>
                  </a:lnTo>
                  <a:lnTo>
                    <a:pt x="692" y="908"/>
                  </a:lnTo>
                  <a:lnTo>
                    <a:pt x="662" y="910"/>
                  </a:lnTo>
                  <a:lnTo>
                    <a:pt x="633" y="912"/>
                  </a:lnTo>
                  <a:lnTo>
                    <a:pt x="605" y="915"/>
                  </a:lnTo>
                  <a:lnTo>
                    <a:pt x="574" y="917"/>
                  </a:lnTo>
                  <a:lnTo>
                    <a:pt x="546" y="917"/>
                  </a:lnTo>
                  <a:lnTo>
                    <a:pt x="517" y="920"/>
                  </a:lnTo>
                  <a:lnTo>
                    <a:pt x="487" y="922"/>
                  </a:lnTo>
                  <a:lnTo>
                    <a:pt x="458" y="924"/>
                  </a:lnTo>
                  <a:lnTo>
                    <a:pt x="430" y="927"/>
                  </a:lnTo>
                  <a:lnTo>
                    <a:pt x="399" y="929"/>
                  </a:lnTo>
                  <a:lnTo>
                    <a:pt x="371" y="929"/>
                  </a:lnTo>
                  <a:lnTo>
                    <a:pt x="340" y="931"/>
                  </a:lnTo>
                  <a:lnTo>
                    <a:pt x="312" y="934"/>
                  </a:lnTo>
                  <a:lnTo>
                    <a:pt x="283" y="936"/>
                  </a:lnTo>
                  <a:lnTo>
                    <a:pt x="253" y="936"/>
                  </a:lnTo>
                  <a:lnTo>
                    <a:pt x="236" y="938"/>
                  </a:lnTo>
                  <a:lnTo>
                    <a:pt x="234" y="929"/>
                  </a:lnTo>
                  <a:lnTo>
                    <a:pt x="217" y="898"/>
                  </a:lnTo>
                  <a:lnTo>
                    <a:pt x="208" y="882"/>
                  </a:lnTo>
                  <a:lnTo>
                    <a:pt x="194" y="858"/>
                  </a:lnTo>
                  <a:lnTo>
                    <a:pt x="184" y="823"/>
                  </a:lnTo>
                  <a:lnTo>
                    <a:pt x="184" y="763"/>
                  </a:lnTo>
                  <a:lnTo>
                    <a:pt x="179" y="749"/>
                  </a:lnTo>
                  <a:lnTo>
                    <a:pt x="179" y="749"/>
                  </a:lnTo>
                  <a:lnTo>
                    <a:pt x="165" y="721"/>
                  </a:lnTo>
                  <a:lnTo>
                    <a:pt x="163" y="700"/>
                  </a:lnTo>
                  <a:lnTo>
                    <a:pt x="170" y="662"/>
                  </a:lnTo>
                  <a:lnTo>
                    <a:pt x="170" y="662"/>
                  </a:lnTo>
                  <a:lnTo>
                    <a:pt x="172" y="641"/>
                  </a:lnTo>
                  <a:lnTo>
                    <a:pt x="179" y="629"/>
                  </a:lnTo>
                  <a:lnTo>
                    <a:pt x="189" y="619"/>
                  </a:lnTo>
                  <a:lnTo>
                    <a:pt x="189" y="610"/>
                  </a:lnTo>
                  <a:lnTo>
                    <a:pt x="179" y="603"/>
                  </a:lnTo>
                  <a:lnTo>
                    <a:pt x="177" y="596"/>
                  </a:lnTo>
                  <a:lnTo>
                    <a:pt x="177" y="586"/>
                  </a:lnTo>
                  <a:lnTo>
                    <a:pt x="168" y="562"/>
                  </a:lnTo>
                  <a:lnTo>
                    <a:pt x="134" y="506"/>
                  </a:lnTo>
                  <a:lnTo>
                    <a:pt x="130" y="487"/>
                  </a:lnTo>
                  <a:lnTo>
                    <a:pt x="123" y="475"/>
                  </a:lnTo>
                  <a:lnTo>
                    <a:pt x="116" y="449"/>
                  </a:lnTo>
                  <a:lnTo>
                    <a:pt x="106" y="423"/>
                  </a:lnTo>
                  <a:lnTo>
                    <a:pt x="99" y="397"/>
                  </a:lnTo>
                  <a:lnTo>
                    <a:pt x="92" y="371"/>
                  </a:lnTo>
                  <a:lnTo>
                    <a:pt x="82" y="345"/>
                  </a:lnTo>
                  <a:lnTo>
                    <a:pt x="75" y="319"/>
                  </a:lnTo>
                  <a:lnTo>
                    <a:pt x="68" y="293"/>
                  </a:lnTo>
                  <a:lnTo>
                    <a:pt x="61" y="265"/>
                  </a:lnTo>
                  <a:lnTo>
                    <a:pt x="52" y="239"/>
                  </a:lnTo>
                  <a:lnTo>
                    <a:pt x="45" y="213"/>
                  </a:lnTo>
                  <a:lnTo>
                    <a:pt x="38" y="187"/>
                  </a:lnTo>
                  <a:lnTo>
                    <a:pt x="30" y="161"/>
                  </a:lnTo>
                  <a:lnTo>
                    <a:pt x="21" y="135"/>
                  </a:lnTo>
                  <a:lnTo>
                    <a:pt x="14" y="109"/>
                  </a:lnTo>
                  <a:lnTo>
                    <a:pt x="7" y="82"/>
                  </a:lnTo>
                  <a:lnTo>
                    <a:pt x="0" y="56"/>
                  </a:lnTo>
                  <a:lnTo>
                    <a:pt x="54" y="49"/>
                  </a:lnTo>
                  <a:lnTo>
                    <a:pt x="111" y="45"/>
                  </a:lnTo>
                  <a:lnTo>
                    <a:pt x="168" y="38"/>
                  </a:lnTo>
                  <a:lnTo>
                    <a:pt x="222" y="30"/>
                  </a:lnTo>
                  <a:lnTo>
                    <a:pt x="274" y="23"/>
                  </a:lnTo>
                  <a:lnTo>
                    <a:pt x="326" y="16"/>
                  </a:lnTo>
                  <a:lnTo>
                    <a:pt x="378" y="9"/>
                  </a:lnTo>
                  <a:lnTo>
                    <a:pt x="430" y="0"/>
                  </a:lnTo>
                  <a:lnTo>
                    <a:pt x="430" y="0"/>
                  </a:lnTo>
                  <a:lnTo>
                    <a:pt x="423" y="16"/>
                  </a:lnTo>
                  <a:lnTo>
                    <a:pt x="402" y="47"/>
                  </a:lnTo>
                  <a:lnTo>
                    <a:pt x="397" y="68"/>
                  </a:lnTo>
                  <a:lnTo>
                    <a:pt x="432" y="85"/>
                  </a:lnTo>
                  <a:lnTo>
                    <a:pt x="432" y="85"/>
                  </a:lnTo>
                  <a:lnTo>
                    <a:pt x="456" y="101"/>
                  </a:lnTo>
                  <a:lnTo>
                    <a:pt x="470" y="106"/>
                  </a:lnTo>
                  <a:lnTo>
                    <a:pt x="484" y="106"/>
                  </a:lnTo>
                  <a:lnTo>
                    <a:pt x="494" y="111"/>
                  </a:lnTo>
                  <a:lnTo>
                    <a:pt x="501" y="125"/>
                  </a:lnTo>
                  <a:lnTo>
                    <a:pt x="501" y="125"/>
                  </a:lnTo>
                  <a:lnTo>
                    <a:pt x="551" y="194"/>
                  </a:lnTo>
                  <a:lnTo>
                    <a:pt x="551" y="194"/>
                  </a:lnTo>
                  <a:lnTo>
                    <a:pt x="598" y="224"/>
                  </a:lnTo>
                  <a:lnTo>
                    <a:pt x="617" y="239"/>
                  </a:lnTo>
                  <a:lnTo>
                    <a:pt x="629" y="255"/>
                  </a:lnTo>
                  <a:lnTo>
                    <a:pt x="669" y="281"/>
                  </a:lnTo>
                  <a:lnTo>
                    <a:pt x="683" y="293"/>
                  </a:lnTo>
                  <a:lnTo>
                    <a:pt x="685" y="305"/>
                  </a:lnTo>
                  <a:lnTo>
                    <a:pt x="690" y="314"/>
                  </a:lnTo>
                  <a:lnTo>
                    <a:pt x="699" y="317"/>
                  </a:lnTo>
                  <a:lnTo>
                    <a:pt x="709" y="326"/>
                  </a:lnTo>
                  <a:lnTo>
                    <a:pt x="718" y="343"/>
                  </a:lnTo>
                  <a:lnTo>
                    <a:pt x="735" y="354"/>
                  </a:lnTo>
                  <a:lnTo>
                    <a:pt x="759" y="364"/>
                  </a:lnTo>
                  <a:lnTo>
                    <a:pt x="777" y="388"/>
                  </a:lnTo>
                  <a:lnTo>
                    <a:pt x="794" y="430"/>
                  </a:lnTo>
                  <a:lnTo>
                    <a:pt x="808" y="454"/>
                  </a:lnTo>
                  <a:lnTo>
                    <a:pt x="825" y="461"/>
                  </a:lnTo>
                  <a:lnTo>
                    <a:pt x="853" y="494"/>
                  </a:lnTo>
                  <a:lnTo>
                    <a:pt x="863" y="515"/>
                  </a:lnTo>
                  <a:lnTo>
                    <a:pt x="865" y="534"/>
                  </a:lnTo>
                  <a:lnTo>
                    <a:pt x="879" y="548"/>
                  </a:lnTo>
                  <a:lnTo>
                    <a:pt x="917" y="558"/>
                  </a:lnTo>
                  <a:close/>
                  <a:moveTo>
                    <a:pt x="855" y="797"/>
                  </a:moveTo>
                  <a:lnTo>
                    <a:pt x="855" y="849"/>
                  </a:lnTo>
                  <a:lnTo>
                    <a:pt x="851" y="830"/>
                  </a:lnTo>
                  <a:lnTo>
                    <a:pt x="846" y="813"/>
                  </a:lnTo>
                  <a:lnTo>
                    <a:pt x="851" y="801"/>
                  </a:lnTo>
                  <a:lnTo>
                    <a:pt x="855" y="797"/>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6" name="Freeform 285"/>
            <p:cNvSpPr>
              <a:spLocks noEditPoints="1"/>
            </p:cNvSpPr>
            <p:nvPr/>
          </p:nvSpPr>
          <p:spPr bwMode="auto">
            <a:xfrm>
              <a:off x="2955" y="4081"/>
              <a:ext cx="357" cy="709"/>
            </a:xfrm>
            <a:custGeom>
              <a:avLst/>
              <a:gdLst>
                <a:gd name="T0" fmla="*/ 80 w 357"/>
                <a:gd name="T1" fmla="*/ 62 h 709"/>
                <a:gd name="T2" fmla="*/ 64 w 357"/>
                <a:gd name="T3" fmla="*/ 33 h 709"/>
                <a:gd name="T4" fmla="*/ 101 w 357"/>
                <a:gd name="T5" fmla="*/ 24 h 709"/>
                <a:gd name="T6" fmla="*/ 118 w 357"/>
                <a:gd name="T7" fmla="*/ 59 h 709"/>
                <a:gd name="T8" fmla="*/ 97 w 357"/>
                <a:gd name="T9" fmla="*/ 71 h 709"/>
                <a:gd name="T10" fmla="*/ 0 w 357"/>
                <a:gd name="T11" fmla="*/ 12 h 709"/>
                <a:gd name="T12" fmla="*/ 19 w 357"/>
                <a:gd name="T13" fmla="*/ 2 h 709"/>
                <a:gd name="T14" fmla="*/ 30 w 357"/>
                <a:gd name="T15" fmla="*/ 10 h 709"/>
                <a:gd name="T16" fmla="*/ 9 w 357"/>
                <a:gd name="T17" fmla="*/ 12 h 709"/>
                <a:gd name="T18" fmla="*/ 220 w 357"/>
                <a:gd name="T19" fmla="*/ 258 h 709"/>
                <a:gd name="T20" fmla="*/ 215 w 357"/>
                <a:gd name="T21" fmla="*/ 279 h 709"/>
                <a:gd name="T22" fmla="*/ 191 w 357"/>
                <a:gd name="T23" fmla="*/ 265 h 709"/>
                <a:gd name="T24" fmla="*/ 186 w 357"/>
                <a:gd name="T25" fmla="*/ 246 h 709"/>
                <a:gd name="T26" fmla="*/ 182 w 357"/>
                <a:gd name="T27" fmla="*/ 251 h 709"/>
                <a:gd name="T28" fmla="*/ 170 w 357"/>
                <a:gd name="T29" fmla="*/ 232 h 709"/>
                <a:gd name="T30" fmla="*/ 175 w 357"/>
                <a:gd name="T31" fmla="*/ 199 h 709"/>
                <a:gd name="T32" fmla="*/ 217 w 357"/>
                <a:gd name="T33" fmla="*/ 211 h 709"/>
                <a:gd name="T34" fmla="*/ 210 w 357"/>
                <a:gd name="T35" fmla="*/ 246 h 709"/>
                <a:gd name="T36" fmla="*/ 269 w 357"/>
                <a:gd name="T37" fmla="*/ 345 h 709"/>
                <a:gd name="T38" fmla="*/ 293 w 357"/>
                <a:gd name="T39" fmla="*/ 369 h 709"/>
                <a:gd name="T40" fmla="*/ 272 w 357"/>
                <a:gd name="T41" fmla="*/ 371 h 709"/>
                <a:gd name="T42" fmla="*/ 238 w 357"/>
                <a:gd name="T43" fmla="*/ 326 h 709"/>
                <a:gd name="T44" fmla="*/ 250 w 357"/>
                <a:gd name="T45" fmla="*/ 324 h 709"/>
                <a:gd name="T46" fmla="*/ 314 w 357"/>
                <a:gd name="T47" fmla="*/ 423 h 709"/>
                <a:gd name="T48" fmla="*/ 331 w 357"/>
                <a:gd name="T49" fmla="*/ 454 h 709"/>
                <a:gd name="T50" fmla="*/ 331 w 357"/>
                <a:gd name="T51" fmla="*/ 475 h 709"/>
                <a:gd name="T52" fmla="*/ 290 w 357"/>
                <a:gd name="T53" fmla="*/ 464 h 709"/>
                <a:gd name="T54" fmla="*/ 283 w 357"/>
                <a:gd name="T55" fmla="*/ 442 h 709"/>
                <a:gd name="T56" fmla="*/ 276 w 357"/>
                <a:gd name="T57" fmla="*/ 416 h 709"/>
                <a:gd name="T58" fmla="*/ 290 w 357"/>
                <a:gd name="T59" fmla="*/ 390 h 709"/>
                <a:gd name="T60" fmla="*/ 300 w 357"/>
                <a:gd name="T61" fmla="*/ 414 h 709"/>
                <a:gd name="T62" fmla="*/ 234 w 357"/>
                <a:gd name="T63" fmla="*/ 393 h 709"/>
                <a:gd name="T64" fmla="*/ 253 w 357"/>
                <a:gd name="T65" fmla="*/ 378 h 709"/>
                <a:gd name="T66" fmla="*/ 257 w 357"/>
                <a:gd name="T67" fmla="*/ 400 h 709"/>
                <a:gd name="T68" fmla="*/ 222 w 357"/>
                <a:gd name="T69" fmla="*/ 700 h 709"/>
                <a:gd name="T70" fmla="*/ 205 w 357"/>
                <a:gd name="T71" fmla="*/ 660 h 709"/>
                <a:gd name="T72" fmla="*/ 243 w 357"/>
                <a:gd name="T73" fmla="*/ 579 h 709"/>
                <a:gd name="T74" fmla="*/ 290 w 357"/>
                <a:gd name="T75" fmla="*/ 568 h 709"/>
                <a:gd name="T76" fmla="*/ 312 w 357"/>
                <a:gd name="T77" fmla="*/ 539 h 709"/>
                <a:gd name="T78" fmla="*/ 354 w 357"/>
                <a:gd name="T79" fmla="*/ 643 h 709"/>
                <a:gd name="T80" fmla="*/ 350 w 357"/>
                <a:gd name="T81" fmla="*/ 679 h 709"/>
                <a:gd name="T82" fmla="*/ 345 w 357"/>
                <a:gd name="T83" fmla="*/ 709 h 709"/>
                <a:gd name="T84" fmla="*/ 243 w 357"/>
                <a:gd name="T85" fmla="*/ 691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7" h="709">
                  <a:moveTo>
                    <a:pt x="97" y="71"/>
                  </a:moveTo>
                  <a:lnTo>
                    <a:pt x="82" y="69"/>
                  </a:lnTo>
                  <a:lnTo>
                    <a:pt x="80" y="62"/>
                  </a:lnTo>
                  <a:lnTo>
                    <a:pt x="71" y="55"/>
                  </a:lnTo>
                  <a:lnTo>
                    <a:pt x="71" y="45"/>
                  </a:lnTo>
                  <a:lnTo>
                    <a:pt x="64" y="33"/>
                  </a:lnTo>
                  <a:lnTo>
                    <a:pt x="66" y="24"/>
                  </a:lnTo>
                  <a:lnTo>
                    <a:pt x="80" y="19"/>
                  </a:lnTo>
                  <a:lnTo>
                    <a:pt x="101" y="24"/>
                  </a:lnTo>
                  <a:lnTo>
                    <a:pt x="123" y="43"/>
                  </a:lnTo>
                  <a:lnTo>
                    <a:pt x="123" y="52"/>
                  </a:lnTo>
                  <a:lnTo>
                    <a:pt x="118" y="59"/>
                  </a:lnTo>
                  <a:lnTo>
                    <a:pt x="111" y="62"/>
                  </a:lnTo>
                  <a:lnTo>
                    <a:pt x="104" y="69"/>
                  </a:lnTo>
                  <a:lnTo>
                    <a:pt x="97" y="71"/>
                  </a:lnTo>
                  <a:close/>
                  <a:moveTo>
                    <a:pt x="9" y="12"/>
                  </a:moveTo>
                  <a:lnTo>
                    <a:pt x="2" y="17"/>
                  </a:lnTo>
                  <a:lnTo>
                    <a:pt x="0" y="12"/>
                  </a:lnTo>
                  <a:lnTo>
                    <a:pt x="2" y="7"/>
                  </a:lnTo>
                  <a:lnTo>
                    <a:pt x="9" y="2"/>
                  </a:lnTo>
                  <a:lnTo>
                    <a:pt x="19" y="2"/>
                  </a:lnTo>
                  <a:lnTo>
                    <a:pt x="33" y="0"/>
                  </a:lnTo>
                  <a:lnTo>
                    <a:pt x="35" y="7"/>
                  </a:lnTo>
                  <a:lnTo>
                    <a:pt x="30" y="10"/>
                  </a:lnTo>
                  <a:lnTo>
                    <a:pt x="26" y="14"/>
                  </a:lnTo>
                  <a:lnTo>
                    <a:pt x="14" y="12"/>
                  </a:lnTo>
                  <a:lnTo>
                    <a:pt x="9" y="12"/>
                  </a:lnTo>
                  <a:close/>
                  <a:moveTo>
                    <a:pt x="212" y="251"/>
                  </a:moveTo>
                  <a:lnTo>
                    <a:pt x="215" y="253"/>
                  </a:lnTo>
                  <a:lnTo>
                    <a:pt x="220" y="258"/>
                  </a:lnTo>
                  <a:lnTo>
                    <a:pt x="215" y="267"/>
                  </a:lnTo>
                  <a:lnTo>
                    <a:pt x="215" y="277"/>
                  </a:lnTo>
                  <a:lnTo>
                    <a:pt x="215" y="279"/>
                  </a:lnTo>
                  <a:lnTo>
                    <a:pt x="208" y="279"/>
                  </a:lnTo>
                  <a:lnTo>
                    <a:pt x="196" y="272"/>
                  </a:lnTo>
                  <a:lnTo>
                    <a:pt x="191" y="265"/>
                  </a:lnTo>
                  <a:lnTo>
                    <a:pt x="191" y="255"/>
                  </a:lnTo>
                  <a:lnTo>
                    <a:pt x="184" y="251"/>
                  </a:lnTo>
                  <a:lnTo>
                    <a:pt x="186" y="246"/>
                  </a:lnTo>
                  <a:lnTo>
                    <a:pt x="186" y="244"/>
                  </a:lnTo>
                  <a:lnTo>
                    <a:pt x="182" y="241"/>
                  </a:lnTo>
                  <a:lnTo>
                    <a:pt x="182" y="251"/>
                  </a:lnTo>
                  <a:lnTo>
                    <a:pt x="170" y="244"/>
                  </a:lnTo>
                  <a:lnTo>
                    <a:pt x="168" y="239"/>
                  </a:lnTo>
                  <a:lnTo>
                    <a:pt x="170" y="232"/>
                  </a:lnTo>
                  <a:lnTo>
                    <a:pt x="170" y="211"/>
                  </a:lnTo>
                  <a:lnTo>
                    <a:pt x="175" y="206"/>
                  </a:lnTo>
                  <a:lnTo>
                    <a:pt x="175" y="199"/>
                  </a:lnTo>
                  <a:lnTo>
                    <a:pt x="191" y="208"/>
                  </a:lnTo>
                  <a:lnTo>
                    <a:pt x="210" y="208"/>
                  </a:lnTo>
                  <a:lnTo>
                    <a:pt x="217" y="211"/>
                  </a:lnTo>
                  <a:lnTo>
                    <a:pt x="215" y="237"/>
                  </a:lnTo>
                  <a:lnTo>
                    <a:pt x="210" y="241"/>
                  </a:lnTo>
                  <a:lnTo>
                    <a:pt x="210" y="246"/>
                  </a:lnTo>
                  <a:lnTo>
                    <a:pt x="212" y="251"/>
                  </a:lnTo>
                  <a:close/>
                  <a:moveTo>
                    <a:pt x="250" y="324"/>
                  </a:moveTo>
                  <a:lnTo>
                    <a:pt x="269" y="345"/>
                  </a:lnTo>
                  <a:lnTo>
                    <a:pt x="274" y="348"/>
                  </a:lnTo>
                  <a:lnTo>
                    <a:pt x="276" y="352"/>
                  </a:lnTo>
                  <a:lnTo>
                    <a:pt x="293" y="369"/>
                  </a:lnTo>
                  <a:lnTo>
                    <a:pt x="295" y="371"/>
                  </a:lnTo>
                  <a:lnTo>
                    <a:pt x="288" y="374"/>
                  </a:lnTo>
                  <a:lnTo>
                    <a:pt x="272" y="371"/>
                  </a:lnTo>
                  <a:lnTo>
                    <a:pt x="260" y="352"/>
                  </a:lnTo>
                  <a:lnTo>
                    <a:pt x="234" y="329"/>
                  </a:lnTo>
                  <a:lnTo>
                    <a:pt x="238" y="326"/>
                  </a:lnTo>
                  <a:lnTo>
                    <a:pt x="243" y="324"/>
                  </a:lnTo>
                  <a:lnTo>
                    <a:pt x="248" y="319"/>
                  </a:lnTo>
                  <a:lnTo>
                    <a:pt x="250" y="324"/>
                  </a:lnTo>
                  <a:close/>
                  <a:moveTo>
                    <a:pt x="300" y="414"/>
                  </a:moveTo>
                  <a:lnTo>
                    <a:pt x="300" y="419"/>
                  </a:lnTo>
                  <a:lnTo>
                    <a:pt x="314" y="423"/>
                  </a:lnTo>
                  <a:lnTo>
                    <a:pt x="324" y="428"/>
                  </a:lnTo>
                  <a:lnTo>
                    <a:pt x="331" y="447"/>
                  </a:lnTo>
                  <a:lnTo>
                    <a:pt x="331" y="454"/>
                  </a:lnTo>
                  <a:lnTo>
                    <a:pt x="335" y="466"/>
                  </a:lnTo>
                  <a:lnTo>
                    <a:pt x="335" y="473"/>
                  </a:lnTo>
                  <a:lnTo>
                    <a:pt x="331" y="475"/>
                  </a:lnTo>
                  <a:lnTo>
                    <a:pt x="314" y="475"/>
                  </a:lnTo>
                  <a:lnTo>
                    <a:pt x="300" y="468"/>
                  </a:lnTo>
                  <a:lnTo>
                    <a:pt x="290" y="464"/>
                  </a:lnTo>
                  <a:lnTo>
                    <a:pt x="279" y="456"/>
                  </a:lnTo>
                  <a:lnTo>
                    <a:pt x="279" y="452"/>
                  </a:lnTo>
                  <a:lnTo>
                    <a:pt x="283" y="442"/>
                  </a:lnTo>
                  <a:lnTo>
                    <a:pt x="288" y="428"/>
                  </a:lnTo>
                  <a:lnTo>
                    <a:pt x="281" y="426"/>
                  </a:lnTo>
                  <a:lnTo>
                    <a:pt x="276" y="416"/>
                  </a:lnTo>
                  <a:lnTo>
                    <a:pt x="276" y="400"/>
                  </a:lnTo>
                  <a:lnTo>
                    <a:pt x="279" y="395"/>
                  </a:lnTo>
                  <a:lnTo>
                    <a:pt x="290" y="390"/>
                  </a:lnTo>
                  <a:lnTo>
                    <a:pt x="298" y="395"/>
                  </a:lnTo>
                  <a:lnTo>
                    <a:pt x="300" y="404"/>
                  </a:lnTo>
                  <a:lnTo>
                    <a:pt x="300" y="414"/>
                  </a:lnTo>
                  <a:close/>
                  <a:moveTo>
                    <a:pt x="248" y="402"/>
                  </a:moveTo>
                  <a:lnTo>
                    <a:pt x="241" y="400"/>
                  </a:lnTo>
                  <a:lnTo>
                    <a:pt x="234" y="393"/>
                  </a:lnTo>
                  <a:lnTo>
                    <a:pt x="238" y="386"/>
                  </a:lnTo>
                  <a:lnTo>
                    <a:pt x="241" y="371"/>
                  </a:lnTo>
                  <a:lnTo>
                    <a:pt x="253" y="378"/>
                  </a:lnTo>
                  <a:lnTo>
                    <a:pt x="257" y="386"/>
                  </a:lnTo>
                  <a:lnTo>
                    <a:pt x="257" y="390"/>
                  </a:lnTo>
                  <a:lnTo>
                    <a:pt x="257" y="400"/>
                  </a:lnTo>
                  <a:lnTo>
                    <a:pt x="248" y="402"/>
                  </a:lnTo>
                  <a:close/>
                  <a:moveTo>
                    <a:pt x="229" y="698"/>
                  </a:moveTo>
                  <a:lnTo>
                    <a:pt x="222" y="700"/>
                  </a:lnTo>
                  <a:lnTo>
                    <a:pt x="215" y="695"/>
                  </a:lnTo>
                  <a:lnTo>
                    <a:pt x="203" y="667"/>
                  </a:lnTo>
                  <a:lnTo>
                    <a:pt x="205" y="660"/>
                  </a:lnTo>
                  <a:lnTo>
                    <a:pt x="229" y="631"/>
                  </a:lnTo>
                  <a:lnTo>
                    <a:pt x="238" y="603"/>
                  </a:lnTo>
                  <a:lnTo>
                    <a:pt x="243" y="579"/>
                  </a:lnTo>
                  <a:lnTo>
                    <a:pt x="257" y="575"/>
                  </a:lnTo>
                  <a:lnTo>
                    <a:pt x="272" y="575"/>
                  </a:lnTo>
                  <a:lnTo>
                    <a:pt x="290" y="568"/>
                  </a:lnTo>
                  <a:lnTo>
                    <a:pt x="295" y="546"/>
                  </a:lnTo>
                  <a:lnTo>
                    <a:pt x="305" y="537"/>
                  </a:lnTo>
                  <a:lnTo>
                    <a:pt x="312" y="539"/>
                  </a:lnTo>
                  <a:lnTo>
                    <a:pt x="324" y="568"/>
                  </a:lnTo>
                  <a:lnTo>
                    <a:pt x="354" y="620"/>
                  </a:lnTo>
                  <a:lnTo>
                    <a:pt x="354" y="643"/>
                  </a:lnTo>
                  <a:lnTo>
                    <a:pt x="347" y="657"/>
                  </a:lnTo>
                  <a:lnTo>
                    <a:pt x="354" y="667"/>
                  </a:lnTo>
                  <a:lnTo>
                    <a:pt x="350" y="679"/>
                  </a:lnTo>
                  <a:lnTo>
                    <a:pt x="354" y="695"/>
                  </a:lnTo>
                  <a:lnTo>
                    <a:pt x="357" y="705"/>
                  </a:lnTo>
                  <a:lnTo>
                    <a:pt x="345" y="709"/>
                  </a:lnTo>
                  <a:lnTo>
                    <a:pt x="312" y="707"/>
                  </a:lnTo>
                  <a:lnTo>
                    <a:pt x="281" y="693"/>
                  </a:lnTo>
                  <a:lnTo>
                    <a:pt x="243" y="691"/>
                  </a:lnTo>
                  <a:lnTo>
                    <a:pt x="229" y="69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7" name="Freeform 286"/>
            <p:cNvSpPr>
              <a:spLocks/>
            </p:cNvSpPr>
            <p:nvPr/>
          </p:nvSpPr>
          <p:spPr bwMode="auto">
            <a:xfrm>
              <a:off x="4612" y="352"/>
              <a:ext cx="1014" cy="660"/>
            </a:xfrm>
            <a:custGeom>
              <a:avLst/>
              <a:gdLst>
                <a:gd name="T0" fmla="*/ 957 w 1014"/>
                <a:gd name="T1" fmla="*/ 230 h 660"/>
                <a:gd name="T2" fmla="*/ 981 w 1014"/>
                <a:gd name="T3" fmla="*/ 265 h 660"/>
                <a:gd name="T4" fmla="*/ 1014 w 1014"/>
                <a:gd name="T5" fmla="*/ 296 h 660"/>
                <a:gd name="T6" fmla="*/ 1007 w 1014"/>
                <a:gd name="T7" fmla="*/ 348 h 660"/>
                <a:gd name="T8" fmla="*/ 988 w 1014"/>
                <a:gd name="T9" fmla="*/ 388 h 660"/>
                <a:gd name="T10" fmla="*/ 926 w 1014"/>
                <a:gd name="T11" fmla="*/ 428 h 660"/>
                <a:gd name="T12" fmla="*/ 877 w 1014"/>
                <a:gd name="T13" fmla="*/ 468 h 660"/>
                <a:gd name="T14" fmla="*/ 898 w 1014"/>
                <a:gd name="T15" fmla="*/ 509 h 660"/>
                <a:gd name="T16" fmla="*/ 879 w 1014"/>
                <a:gd name="T17" fmla="*/ 580 h 660"/>
                <a:gd name="T18" fmla="*/ 834 w 1014"/>
                <a:gd name="T19" fmla="*/ 627 h 660"/>
                <a:gd name="T20" fmla="*/ 829 w 1014"/>
                <a:gd name="T21" fmla="*/ 660 h 660"/>
                <a:gd name="T22" fmla="*/ 799 w 1014"/>
                <a:gd name="T23" fmla="*/ 634 h 660"/>
                <a:gd name="T24" fmla="*/ 780 w 1014"/>
                <a:gd name="T25" fmla="*/ 610 h 660"/>
                <a:gd name="T26" fmla="*/ 659 w 1014"/>
                <a:gd name="T27" fmla="*/ 617 h 660"/>
                <a:gd name="T28" fmla="*/ 539 w 1014"/>
                <a:gd name="T29" fmla="*/ 622 h 660"/>
                <a:gd name="T30" fmla="*/ 416 w 1014"/>
                <a:gd name="T31" fmla="*/ 627 h 660"/>
                <a:gd name="T32" fmla="*/ 295 w 1014"/>
                <a:gd name="T33" fmla="*/ 629 h 660"/>
                <a:gd name="T34" fmla="*/ 175 w 1014"/>
                <a:gd name="T35" fmla="*/ 632 h 660"/>
                <a:gd name="T36" fmla="*/ 118 w 1014"/>
                <a:gd name="T37" fmla="*/ 601 h 660"/>
                <a:gd name="T38" fmla="*/ 120 w 1014"/>
                <a:gd name="T39" fmla="*/ 530 h 660"/>
                <a:gd name="T40" fmla="*/ 111 w 1014"/>
                <a:gd name="T41" fmla="*/ 497 h 660"/>
                <a:gd name="T42" fmla="*/ 106 w 1014"/>
                <a:gd name="T43" fmla="*/ 478 h 660"/>
                <a:gd name="T44" fmla="*/ 106 w 1014"/>
                <a:gd name="T45" fmla="*/ 450 h 660"/>
                <a:gd name="T46" fmla="*/ 97 w 1014"/>
                <a:gd name="T47" fmla="*/ 438 h 660"/>
                <a:gd name="T48" fmla="*/ 85 w 1014"/>
                <a:gd name="T49" fmla="*/ 419 h 660"/>
                <a:gd name="T50" fmla="*/ 75 w 1014"/>
                <a:gd name="T51" fmla="*/ 364 h 660"/>
                <a:gd name="T52" fmla="*/ 64 w 1014"/>
                <a:gd name="T53" fmla="*/ 329 h 660"/>
                <a:gd name="T54" fmla="*/ 35 w 1014"/>
                <a:gd name="T55" fmla="*/ 249 h 660"/>
                <a:gd name="T56" fmla="*/ 16 w 1014"/>
                <a:gd name="T57" fmla="*/ 213 h 660"/>
                <a:gd name="T58" fmla="*/ 0 w 1014"/>
                <a:gd name="T59" fmla="*/ 182 h 660"/>
                <a:gd name="T60" fmla="*/ 9 w 1014"/>
                <a:gd name="T61" fmla="*/ 156 h 660"/>
                <a:gd name="T62" fmla="*/ 26 w 1014"/>
                <a:gd name="T63" fmla="*/ 104 h 660"/>
                <a:gd name="T64" fmla="*/ 21 w 1014"/>
                <a:gd name="T65" fmla="*/ 83 h 660"/>
                <a:gd name="T66" fmla="*/ 9 w 1014"/>
                <a:gd name="T67" fmla="*/ 67 h 660"/>
                <a:gd name="T68" fmla="*/ 14 w 1014"/>
                <a:gd name="T69" fmla="*/ 48 h 660"/>
                <a:gd name="T70" fmla="*/ 26 w 1014"/>
                <a:gd name="T71" fmla="*/ 22 h 660"/>
                <a:gd name="T72" fmla="*/ 177 w 1014"/>
                <a:gd name="T73" fmla="*/ 22 h 660"/>
                <a:gd name="T74" fmla="*/ 326 w 1014"/>
                <a:gd name="T75" fmla="*/ 19 h 660"/>
                <a:gd name="T76" fmla="*/ 475 w 1014"/>
                <a:gd name="T77" fmla="*/ 15 h 660"/>
                <a:gd name="T78" fmla="*/ 626 w 1014"/>
                <a:gd name="T79" fmla="*/ 10 h 660"/>
                <a:gd name="T80" fmla="*/ 775 w 1014"/>
                <a:gd name="T81" fmla="*/ 5 h 660"/>
                <a:gd name="T82" fmla="*/ 832 w 1014"/>
                <a:gd name="T83" fmla="*/ 24 h 660"/>
                <a:gd name="T84" fmla="*/ 851 w 1014"/>
                <a:gd name="T85" fmla="*/ 48 h 660"/>
                <a:gd name="T86" fmla="*/ 846 w 1014"/>
                <a:gd name="T87" fmla="*/ 109 h 660"/>
                <a:gd name="T88" fmla="*/ 879 w 1014"/>
                <a:gd name="T89" fmla="*/ 163 h 660"/>
                <a:gd name="T90" fmla="*/ 929 w 1014"/>
                <a:gd name="T91" fmla="*/ 20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14" h="660">
                  <a:moveTo>
                    <a:pt x="929" y="204"/>
                  </a:moveTo>
                  <a:lnTo>
                    <a:pt x="941" y="218"/>
                  </a:lnTo>
                  <a:lnTo>
                    <a:pt x="957" y="230"/>
                  </a:lnTo>
                  <a:lnTo>
                    <a:pt x="967" y="242"/>
                  </a:lnTo>
                  <a:lnTo>
                    <a:pt x="969" y="253"/>
                  </a:lnTo>
                  <a:lnTo>
                    <a:pt x="981" y="265"/>
                  </a:lnTo>
                  <a:lnTo>
                    <a:pt x="1000" y="277"/>
                  </a:lnTo>
                  <a:lnTo>
                    <a:pt x="1009" y="286"/>
                  </a:lnTo>
                  <a:lnTo>
                    <a:pt x="1014" y="296"/>
                  </a:lnTo>
                  <a:lnTo>
                    <a:pt x="1014" y="312"/>
                  </a:lnTo>
                  <a:lnTo>
                    <a:pt x="1011" y="331"/>
                  </a:lnTo>
                  <a:lnTo>
                    <a:pt x="1007" y="348"/>
                  </a:lnTo>
                  <a:lnTo>
                    <a:pt x="997" y="357"/>
                  </a:lnTo>
                  <a:lnTo>
                    <a:pt x="993" y="372"/>
                  </a:lnTo>
                  <a:lnTo>
                    <a:pt x="988" y="388"/>
                  </a:lnTo>
                  <a:lnTo>
                    <a:pt x="976" y="402"/>
                  </a:lnTo>
                  <a:lnTo>
                    <a:pt x="952" y="419"/>
                  </a:lnTo>
                  <a:lnTo>
                    <a:pt x="926" y="428"/>
                  </a:lnTo>
                  <a:lnTo>
                    <a:pt x="898" y="435"/>
                  </a:lnTo>
                  <a:lnTo>
                    <a:pt x="881" y="450"/>
                  </a:lnTo>
                  <a:lnTo>
                    <a:pt x="877" y="468"/>
                  </a:lnTo>
                  <a:lnTo>
                    <a:pt x="879" y="483"/>
                  </a:lnTo>
                  <a:lnTo>
                    <a:pt x="891" y="495"/>
                  </a:lnTo>
                  <a:lnTo>
                    <a:pt x="898" y="509"/>
                  </a:lnTo>
                  <a:lnTo>
                    <a:pt x="900" y="523"/>
                  </a:lnTo>
                  <a:lnTo>
                    <a:pt x="893" y="547"/>
                  </a:lnTo>
                  <a:lnTo>
                    <a:pt x="879" y="580"/>
                  </a:lnTo>
                  <a:lnTo>
                    <a:pt x="863" y="601"/>
                  </a:lnTo>
                  <a:lnTo>
                    <a:pt x="844" y="613"/>
                  </a:lnTo>
                  <a:lnTo>
                    <a:pt x="834" y="627"/>
                  </a:lnTo>
                  <a:lnTo>
                    <a:pt x="839" y="646"/>
                  </a:lnTo>
                  <a:lnTo>
                    <a:pt x="836" y="655"/>
                  </a:lnTo>
                  <a:lnTo>
                    <a:pt x="829" y="660"/>
                  </a:lnTo>
                  <a:lnTo>
                    <a:pt x="813" y="651"/>
                  </a:lnTo>
                  <a:lnTo>
                    <a:pt x="810" y="641"/>
                  </a:lnTo>
                  <a:lnTo>
                    <a:pt x="799" y="634"/>
                  </a:lnTo>
                  <a:lnTo>
                    <a:pt x="796" y="629"/>
                  </a:lnTo>
                  <a:lnTo>
                    <a:pt x="789" y="625"/>
                  </a:lnTo>
                  <a:lnTo>
                    <a:pt x="780" y="610"/>
                  </a:lnTo>
                  <a:lnTo>
                    <a:pt x="740" y="613"/>
                  </a:lnTo>
                  <a:lnTo>
                    <a:pt x="699" y="615"/>
                  </a:lnTo>
                  <a:lnTo>
                    <a:pt x="659" y="617"/>
                  </a:lnTo>
                  <a:lnTo>
                    <a:pt x="619" y="617"/>
                  </a:lnTo>
                  <a:lnTo>
                    <a:pt x="579" y="620"/>
                  </a:lnTo>
                  <a:lnTo>
                    <a:pt x="539" y="622"/>
                  </a:lnTo>
                  <a:lnTo>
                    <a:pt x="496" y="622"/>
                  </a:lnTo>
                  <a:lnTo>
                    <a:pt x="456" y="625"/>
                  </a:lnTo>
                  <a:lnTo>
                    <a:pt x="416" y="627"/>
                  </a:lnTo>
                  <a:lnTo>
                    <a:pt x="376" y="627"/>
                  </a:lnTo>
                  <a:lnTo>
                    <a:pt x="335" y="627"/>
                  </a:lnTo>
                  <a:lnTo>
                    <a:pt x="295" y="629"/>
                  </a:lnTo>
                  <a:lnTo>
                    <a:pt x="255" y="629"/>
                  </a:lnTo>
                  <a:lnTo>
                    <a:pt x="215" y="629"/>
                  </a:lnTo>
                  <a:lnTo>
                    <a:pt x="175" y="632"/>
                  </a:lnTo>
                  <a:lnTo>
                    <a:pt x="134" y="632"/>
                  </a:lnTo>
                  <a:lnTo>
                    <a:pt x="125" y="615"/>
                  </a:lnTo>
                  <a:lnTo>
                    <a:pt x="118" y="601"/>
                  </a:lnTo>
                  <a:lnTo>
                    <a:pt x="123" y="594"/>
                  </a:lnTo>
                  <a:lnTo>
                    <a:pt x="123" y="570"/>
                  </a:lnTo>
                  <a:lnTo>
                    <a:pt x="120" y="530"/>
                  </a:lnTo>
                  <a:lnTo>
                    <a:pt x="118" y="509"/>
                  </a:lnTo>
                  <a:lnTo>
                    <a:pt x="111" y="504"/>
                  </a:lnTo>
                  <a:lnTo>
                    <a:pt x="111" y="497"/>
                  </a:lnTo>
                  <a:lnTo>
                    <a:pt x="116" y="487"/>
                  </a:lnTo>
                  <a:lnTo>
                    <a:pt x="113" y="480"/>
                  </a:lnTo>
                  <a:lnTo>
                    <a:pt x="106" y="478"/>
                  </a:lnTo>
                  <a:lnTo>
                    <a:pt x="104" y="471"/>
                  </a:lnTo>
                  <a:lnTo>
                    <a:pt x="106" y="459"/>
                  </a:lnTo>
                  <a:lnTo>
                    <a:pt x="106" y="450"/>
                  </a:lnTo>
                  <a:lnTo>
                    <a:pt x="99" y="447"/>
                  </a:lnTo>
                  <a:lnTo>
                    <a:pt x="97" y="445"/>
                  </a:lnTo>
                  <a:lnTo>
                    <a:pt x="97" y="438"/>
                  </a:lnTo>
                  <a:lnTo>
                    <a:pt x="94" y="435"/>
                  </a:lnTo>
                  <a:lnTo>
                    <a:pt x="87" y="433"/>
                  </a:lnTo>
                  <a:lnTo>
                    <a:pt x="85" y="419"/>
                  </a:lnTo>
                  <a:lnTo>
                    <a:pt x="85" y="393"/>
                  </a:lnTo>
                  <a:lnTo>
                    <a:pt x="82" y="374"/>
                  </a:lnTo>
                  <a:lnTo>
                    <a:pt x="75" y="364"/>
                  </a:lnTo>
                  <a:lnTo>
                    <a:pt x="73" y="355"/>
                  </a:lnTo>
                  <a:lnTo>
                    <a:pt x="73" y="346"/>
                  </a:lnTo>
                  <a:lnTo>
                    <a:pt x="64" y="329"/>
                  </a:lnTo>
                  <a:lnTo>
                    <a:pt x="49" y="310"/>
                  </a:lnTo>
                  <a:lnTo>
                    <a:pt x="40" y="282"/>
                  </a:lnTo>
                  <a:lnTo>
                    <a:pt x="35" y="249"/>
                  </a:lnTo>
                  <a:lnTo>
                    <a:pt x="26" y="230"/>
                  </a:lnTo>
                  <a:lnTo>
                    <a:pt x="21" y="230"/>
                  </a:lnTo>
                  <a:lnTo>
                    <a:pt x="16" y="213"/>
                  </a:lnTo>
                  <a:lnTo>
                    <a:pt x="14" y="204"/>
                  </a:lnTo>
                  <a:lnTo>
                    <a:pt x="12" y="199"/>
                  </a:lnTo>
                  <a:lnTo>
                    <a:pt x="0" y="182"/>
                  </a:lnTo>
                  <a:lnTo>
                    <a:pt x="0" y="178"/>
                  </a:lnTo>
                  <a:lnTo>
                    <a:pt x="0" y="171"/>
                  </a:lnTo>
                  <a:lnTo>
                    <a:pt x="9" y="156"/>
                  </a:lnTo>
                  <a:lnTo>
                    <a:pt x="16" y="133"/>
                  </a:lnTo>
                  <a:lnTo>
                    <a:pt x="19" y="116"/>
                  </a:lnTo>
                  <a:lnTo>
                    <a:pt x="26" y="104"/>
                  </a:lnTo>
                  <a:lnTo>
                    <a:pt x="26" y="100"/>
                  </a:lnTo>
                  <a:lnTo>
                    <a:pt x="23" y="90"/>
                  </a:lnTo>
                  <a:lnTo>
                    <a:pt x="21" y="83"/>
                  </a:lnTo>
                  <a:lnTo>
                    <a:pt x="12" y="78"/>
                  </a:lnTo>
                  <a:lnTo>
                    <a:pt x="9" y="76"/>
                  </a:lnTo>
                  <a:lnTo>
                    <a:pt x="9" y="67"/>
                  </a:lnTo>
                  <a:lnTo>
                    <a:pt x="12" y="62"/>
                  </a:lnTo>
                  <a:lnTo>
                    <a:pt x="14" y="55"/>
                  </a:lnTo>
                  <a:lnTo>
                    <a:pt x="14" y="48"/>
                  </a:lnTo>
                  <a:lnTo>
                    <a:pt x="7" y="33"/>
                  </a:lnTo>
                  <a:lnTo>
                    <a:pt x="4" y="22"/>
                  </a:lnTo>
                  <a:lnTo>
                    <a:pt x="26" y="22"/>
                  </a:lnTo>
                  <a:lnTo>
                    <a:pt x="75" y="22"/>
                  </a:lnTo>
                  <a:lnTo>
                    <a:pt x="127" y="22"/>
                  </a:lnTo>
                  <a:lnTo>
                    <a:pt x="177" y="22"/>
                  </a:lnTo>
                  <a:lnTo>
                    <a:pt x="227" y="19"/>
                  </a:lnTo>
                  <a:lnTo>
                    <a:pt x="276" y="19"/>
                  </a:lnTo>
                  <a:lnTo>
                    <a:pt x="326" y="19"/>
                  </a:lnTo>
                  <a:lnTo>
                    <a:pt x="376" y="17"/>
                  </a:lnTo>
                  <a:lnTo>
                    <a:pt x="425" y="17"/>
                  </a:lnTo>
                  <a:lnTo>
                    <a:pt x="475" y="15"/>
                  </a:lnTo>
                  <a:lnTo>
                    <a:pt x="527" y="15"/>
                  </a:lnTo>
                  <a:lnTo>
                    <a:pt x="576" y="12"/>
                  </a:lnTo>
                  <a:lnTo>
                    <a:pt x="626" y="10"/>
                  </a:lnTo>
                  <a:lnTo>
                    <a:pt x="676" y="10"/>
                  </a:lnTo>
                  <a:lnTo>
                    <a:pt x="725" y="7"/>
                  </a:lnTo>
                  <a:lnTo>
                    <a:pt x="775" y="5"/>
                  </a:lnTo>
                  <a:lnTo>
                    <a:pt x="827" y="0"/>
                  </a:lnTo>
                  <a:lnTo>
                    <a:pt x="827" y="15"/>
                  </a:lnTo>
                  <a:lnTo>
                    <a:pt x="832" y="24"/>
                  </a:lnTo>
                  <a:lnTo>
                    <a:pt x="839" y="31"/>
                  </a:lnTo>
                  <a:lnTo>
                    <a:pt x="848" y="36"/>
                  </a:lnTo>
                  <a:lnTo>
                    <a:pt x="851" y="48"/>
                  </a:lnTo>
                  <a:lnTo>
                    <a:pt x="844" y="64"/>
                  </a:lnTo>
                  <a:lnTo>
                    <a:pt x="844" y="85"/>
                  </a:lnTo>
                  <a:lnTo>
                    <a:pt x="846" y="109"/>
                  </a:lnTo>
                  <a:lnTo>
                    <a:pt x="853" y="130"/>
                  </a:lnTo>
                  <a:lnTo>
                    <a:pt x="860" y="149"/>
                  </a:lnTo>
                  <a:lnTo>
                    <a:pt x="879" y="163"/>
                  </a:lnTo>
                  <a:lnTo>
                    <a:pt x="905" y="171"/>
                  </a:lnTo>
                  <a:lnTo>
                    <a:pt x="922" y="185"/>
                  </a:lnTo>
                  <a:lnTo>
                    <a:pt x="929" y="204"/>
                  </a:lnTo>
                  <a:lnTo>
                    <a:pt x="929" y="20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8" name="Freeform 287"/>
            <p:cNvSpPr>
              <a:spLocks/>
            </p:cNvSpPr>
            <p:nvPr/>
          </p:nvSpPr>
          <p:spPr bwMode="auto">
            <a:xfrm>
              <a:off x="1437" y="-1135"/>
              <a:ext cx="1005" cy="1629"/>
            </a:xfrm>
            <a:custGeom>
              <a:avLst/>
              <a:gdLst>
                <a:gd name="T0" fmla="*/ 988 w 1005"/>
                <a:gd name="T1" fmla="*/ 1206 h 1629"/>
                <a:gd name="T2" fmla="*/ 967 w 1005"/>
                <a:gd name="T3" fmla="*/ 1336 h 1629"/>
                <a:gd name="T4" fmla="*/ 946 w 1005"/>
                <a:gd name="T5" fmla="*/ 1466 h 1629"/>
                <a:gd name="T6" fmla="*/ 924 w 1005"/>
                <a:gd name="T7" fmla="*/ 1596 h 1629"/>
                <a:gd name="T8" fmla="*/ 832 w 1005"/>
                <a:gd name="T9" fmla="*/ 1615 h 1629"/>
                <a:gd name="T10" fmla="*/ 716 w 1005"/>
                <a:gd name="T11" fmla="*/ 1594 h 1629"/>
                <a:gd name="T12" fmla="*/ 601 w 1005"/>
                <a:gd name="T13" fmla="*/ 1572 h 1629"/>
                <a:gd name="T14" fmla="*/ 485 w 1005"/>
                <a:gd name="T15" fmla="*/ 1549 h 1629"/>
                <a:gd name="T16" fmla="*/ 286 w 1005"/>
                <a:gd name="T17" fmla="*/ 1509 h 1629"/>
                <a:gd name="T18" fmla="*/ 57 w 1005"/>
                <a:gd name="T19" fmla="*/ 1457 h 1629"/>
                <a:gd name="T20" fmla="*/ 33 w 1005"/>
                <a:gd name="T21" fmla="*/ 1308 h 1629"/>
                <a:gd name="T22" fmla="*/ 76 w 1005"/>
                <a:gd name="T23" fmla="*/ 1123 h 1629"/>
                <a:gd name="T24" fmla="*/ 109 w 1005"/>
                <a:gd name="T25" fmla="*/ 1029 h 1629"/>
                <a:gd name="T26" fmla="*/ 123 w 1005"/>
                <a:gd name="T27" fmla="*/ 996 h 1629"/>
                <a:gd name="T28" fmla="*/ 88 w 1005"/>
                <a:gd name="T29" fmla="*/ 958 h 1629"/>
                <a:gd name="T30" fmla="*/ 166 w 1005"/>
                <a:gd name="T31" fmla="*/ 854 h 1629"/>
                <a:gd name="T32" fmla="*/ 255 w 1005"/>
                <a:gd name="T33" fmla="*/ 714 h 1629"/>
                <a:gd name="T34" fmla="*/ 213 w 1005"/>
                <a:gd name="T35" fmla="*/ 636 h 1629"/>
                <a:gd name="T36" fmla="*/ 215 w 1005"/>
                <a:gd name="T37" fmla="*/ 591 h 1629"/>
                <a:gd name="T38" fmla="*/ 213 w 1005"/>
                <a:gd name="T39" fmla="*/ 534 h 1629"/>
                <a:gd name="T40" fmla="*/ 237 w 1005"/>
                <a:gd name="T41" fmla="*/ 433 h 1629"/>
                <a:gd name="T42" fmla="*/ 267 w 1005"/>
                <a:gd name="T43" fmla="*/ 300 h 1629"/>
                <a:gd name="T44" fmla="*/ 298 w 1005"/>
                <a:gd name="T45" fmla="*/ 168 h 1629"/>
                <a:gd name="T46" fmla="*/ 329 w 1005"/>
                <a:gd name="T47" fmla="*/ 33 h 1629"/>
                <a:gd name="T48" fmla="*/ 473 w 1005"/>
                <a:gd name="T49" fmla="*/ 33 h 1629"/>
                <a:gd name="T50" fmla="*/ 426 w 1005"/>
                <a:gd name="T51" fmla="*/ 239 h 1629"/>
                <a:gd name="T52" fmla="*/ 456 w 1005"/>
                <a:gd name="T53" fmla="*/ 310 h 1629"/>
                <a:gd name="T54" fmla="*/ 456 w 1005"/>
                <a:gd name="T55" fmla="*/ 355 h 1629"/>
                <a:gd name="T56" fmla="*/ 447 w 1005"/>
                <a:gd name="T57" fmla="*/ 364 h 1629"/>
                <a:gd name="T58" fmla="*/ 492 w 1005"/>
                <a:gd name="T59" fmla="*/ 414 h 1629"/>
                <a:gd name="T60" fmla="*/ 534 w 1005"/>
                <a:gd name="T61" fmla="*/ 497 h 1629"/>
                <a:gd name="T62" fmla="*/ 553 w 1005"/>
                <a:gd name="T63" fmla="*/ 542 h 1629"/>
                <a:gd name="T64" fmla="*/ 570 w 1005"/>
                <a:gd name="T65" fmla="*/ 549 h 1629"/>
                <a:gd name="T66" fmla="*/ 582 w 1005"/>
                <a:gd name="T67" fmla="*/ 568 h 1629"/>
                <a:gd name="T68" fmla="*/ 608 w 1005"/>
                <a:gd name="T69" fmla="*/ 575 h 1629"/>
                <a:gd name="T70" fmla="*/ 593 w 1005"/>
                <a:gd name="T71" fmla="*/ 612 h 1629"/>
                <a:gd name="T72" fmla="*/ 565 w 1005"/>
                <a:gd name="T73" fmla="*/ 669 h 1629"/>
                <a:gd name="T74" fmla="*/ 567 w 1005"/>
                <a:gd name="T75" fmla="*/ 709 h 1629"/>
                <a:gd name="T76" fmla="*/ 546 w 1005"/>
                <a:gd name="T77" fmla="*/ 740 h 1629"/>
                <a:gd name="T78" fmla="*/ 534 w 1005"/>
                <a:gd name="T79" fmla="*/ 787 h 1629"/>
                <a:gd name="T80" fmla="*/ 560 w 1005"/>
                <a:gd name="T81" fmla="*/ 813 h 1629"/>
                <a:gd name="T82" fmla="*/ 596 w 1005"/>
                <a:gd name="T83" fmla="*/ 802 h 1629"/>
                <a:gd name="T84" fmla="*/ 619 w 1005"/>
                <a:gd name="T85" fmla="*/ 780 h 1629"/>
                <a:gd name="T86" fmla="*/ 641 w 1005"/>
                <a:gd name="T87" fmla="*/ 806 h 1629"/>
                <a:gd name="T88" fmla="*/ 641 w 1005"/>
                <a:gd name="T89" fmla="*/ 839 h 1629"/>
                <a:gd name="T90" fmla="*/ 660 w 1005"/>
                <a:gd name="T91" fmla="*/ 908 h 1629"/>
                <a:gd name="T92" fmla="*/ 671 w 1005"/>
                <a:gd name="T93" fmla="*/ 941 h 1629"/>
                <a:gd name="T94" fmla="*/ 679 w 1005"/>
                <a:gd name="T95" fmla="*/ 984 h 1629"/>
                <a:gd name="T96" fmla="*/ 705 w 1005"/>
                <a:gd name="T97" fmla="*/ 998 h 1629"/>
                <a:gd name="T98" fmla="*/ 716 w 1005"/>
                <a:gd name="T99" fmla="*/ 1050 h 1629"/>
                <a:gd name="T100" fmla="*/ 733 w 1005"/>
                <a:gd name="T101" fmla="*/ 1083 h 1629"/>
                <a:gd name="T102" fmla="*/ 745 w 1005"/>
                <a:gd name="T103" fmla="*/ 1071 h 1629"/>
                <a:gd name="T104" fmla="*/ 806 w 1005"/>
                <a:gd name="T105" fmla="*/ 1081 h 1629"/>
                <a:gd name="T106" fmla="*/ 832 w 1005"/>
                <a:gd name="T107" fmla="*/ 1066 h 1629"/>
                <a:gd name="T108" fmla="*/ 917 w 1005"/>
                <a:gd name="T109" fmla="*/ 1081 h 1629"/>
                <a:gd name="T110" fmla="*/ 943 w 1005"/>
                <a:gd name="T111" fmla="*/ 1081 h 1629"/>
                <a:gd name="T112" fmla="*/ 960 w 1005"/>
                <a:gd name="T113" fmla="*/ 1050 h 1629"/>
                <a:gd name="T114" fmla="*/ 981 w 1005"/>
                <a:gd name="T115" fmla="*/ 1064 h 1629"/>
                <a:gd name="T116" fmla="*/ 1005 w 1005"/>
                <a:gd name="T117" fmla="*/ 110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05" h="1629">
                  <a:moveTo>
                    <a:pt x="1005" y="1109"/>
                  </a:moveTo>
                  <a:lnTo>
                    <a:pt x="1000" y="1142"/>
                  </a:lnTo>
                  <a:lnTo>
                    <a:pt x="995" y="1175"/>
                  </a:lnTo>
                  <a:lnTo>
                    <a:pt x="988" y="1206"/>
                  </a:lnTo>
                  <a:lnTo>
                    <a:pt x="983" y="1239"/>
                  </a:lnTo>
                  <a:lnTo>
                    <a:pt x="979" y="1272"/>
                  </a:lnTo>
                  <a:lnTo>
                    <a:pt x="974" y="1305"/>
                  </a:lnTo>
                  <a:lnTo>
                    <a:pt x="967" y="1336"/>
                  </a:lnTo>
                  <a:lnTo>
                    <a:pt x="962" y="1369"/>
                  </a:lnTo>
                  <a:lnTo>
                    <a:pt x="957" y="1402"/>
                  </a:lnTo>
                  <a:lnTo>
                    <a:pt x="950" y="1433"/>
                  </a:lnTo>
                  <a:lnTo>
                    <a:pt x="946" y="1466"/>
                  </a:lnTo>
                  <a:lnTo>
                    <a:pt x="941" y="1499"/>
                  </a:lnTo>
                  <a:lnTo>
                    <a:pt x="936" y="1532"/>
                  </a:lnTo>
                  <a:lnTo>
                    <a:pt x="929" y="1563"/>
                  </a:lnTo>
                  <a:lnTo>
                    <a:pt x="924" y="1596"/>
                  </a:lnTo>
                  <a:lnTo>
                    <a:pt x="920" y="1629"/>
                  </a:lnTo>
                  <a:lnTo>
                    <a:pt x="889" y="1624"/>
                  </a:lnTo>
                  <a:lnTo>
                    <a:pt x="861" y="1620"/>
                  </a:lnTo>
                  <a:lnTo>
                    <a:pt x="832" y="1615"/>
                  </a:lnTo>
                  <a:lnTo>
                    <a:pt x="804" y="1608"/>
                  </a:lnTo>
                  <a:lnTo>
                    <a:pt x="773" y="1603"/>
                  </a:lnTo>
                  <a:lnTo>
                    <a:pt x="745" y="1598"/>
                  </a:lnTo>
                  <a:lnTo>
                    <a:pt x="716" y="1594"/>
                  </a:lnTo>
                  <a:lnTo>
                    <a:pt x="688" y="1589"/>
                  </a:lnTo>
                  <a:lnTo>
                    <a:pt x="660" y="1582"/>
                  </a:lnTo>
                  <a:lnTo>
                    <a:pt x="629" y="1577"/>
                  </a:lnTo>
                  <a:lnTo>
                    <a:pt x="601" y="1572"/>
                  </a:lnTo>
                  <a:lnTo>
                    <a:pt x="572" y="1565"/>
                  </a:lnTo>
                  <a:lnTo>
                    <a:pt x="544" y="1561"/>
                  </a:lnTo>
                  <a:lnTo>
                    <a:pt x="515" y="1556"/>
                  </a:lnTo>
                  <a:lnTo>
                    <a:pt x="485" y="1549"/>
                  </a:lnTo>
                  <a:lnTo>
                    <a:pt x="456" y="1544"/>
                  </a:lnTo>
                  <a:lnTo>
                    <a:pt x="400" y="1532"/>
                  </a:lnTo>
                  <a:lnTo>
                    <a:pt x="343" y="1520"/>
                  </a:lnTo>
                  <a:lnTo>
                    <a:pt x="286" y="1509"/>
                  </a:lnTo>
                  <a:lnTo>
                    <a:pt x="229" y="1497"/>
                  </a:lnTo>
                  <a:lnTo>
                    <a:pt x="170" y="1483"/>
                  </a:lnTo>
                  <a:lnTo>
                    <a:pt x="114" y="1471"/>
                  </a:lnTo>
                  <a:lnTo>
                    <a:pt x="57" y="1457"/>
                  </a:lnTo>
                  <a:lnTo>
                    <a:pt x="0" y="1445"/>
                  </a:lnTo>
                  <a:lnTo>
                    <a:pt x="12" y="1397"/>
                  </a:lnTo>
                  <a:lnTo>
                    <a:pt x="21" y="1353"/>
                  </a:lnTo>
                  <a:lnTo>
                    <a:pt x="33" y="1308"/>
                  </a:lnTo>
                  <a:lnTo>
                    <a:pt x="43" y="1260"/>
                  </a:lnTo>
                  <a:lnTo>
                    <a:pt x="55" y="1215"/>
                  </a:lnTo>
                  <a:lnTo>
                    <a:pt x="64" y="1170"/>
                  </a:lnTo>
                  <a:lnTo>
                    <a:pt x="76" y="1123"/>
                  </a:lnTo>
                  <a:lnTo>
                    <a:pt x="88" y="1074"/>
                  </a:lnTo>
                  <a:lnTo>
                    <a:pt x="88" y="1071"/>
                  </a:lnTo>
                  <a:lnTo>
                    <a:pt x="104" y="1043"/>
                  </a:lnTo>
                  <a:lnTo>
                    <a:pt x="109" y="1029"/>
                  </a:lnTo>
                  <a:lnTo>
                    <a:pt x="109" y="1019"/>
                  </a:lnTo>
                  <a:lnTo>
                    <a:pt x="114" y="1012"/>
                  </a:lnTo>
                  <a:lnTo>
                    <a:pt x="121" y="1005"/>
                  </a:lnTo>
                  <a:lnTo>
                    <a:pt x="123" y="996"/>
                  </a:lnTo>
                  <a:lnTo>
                    <a:pt x="118" y="986"/>
                  </a:lnTo>
                  <a:lnTo>
                    <a:pt x="109" y="977"/>
                  </a:lnTo>
                  <a:lnTo>
                    <a:pt x="92" y="969"/>
                  </a:lnTo>
                  <a:lnTo>
                    <a:pt x="88" y="958"/>
                  </a:lnTo>
                  <a:lnTo>
                    <a:pt x="90" y="939"/>
                  </a:lnTo>
                  <a:lnTo>
                    <a:pt x="111" y="910"/>
                  </a:lnTo>
                  <a:lnTo>
                    <a:pt x="144" y="877"/>
                  </a:lnTo>
                  <a:lnTo>
                    <a:pt x="166" y="854"/>
                  </a:lnTo>
                  <a:lnTo>
                    <a:pt x="170" y="837"/>
                  </a:lnTo>
                  <a:lnTo>
                    <a:pt x="194" y="802"/>
                  </a:lnTo>
                  <a:lnTo>
                    <a:pt x="237" y="750"/>
                  </a:lnTo>
                  <a:lnTo>
                    <a:pt x="255" y="714"/>
                  </a:lnTo>
                  <a:lnTo>
                    <a:pt x="253" y="695"/>
                  </a:lnTo>
                  <a:lnTo>
                    <a:pt x="241" y="676"/>
                  </a:lnTo>
                  <a:lnTo>
                    <a:pt x="225" y="657"/>
                  </a:lnTo>
                  <a:lnTo>
                    <a:pt x="213" y="636"/>
                  </a:lnTo>
                  <a:lnTo>
                    <a:pt x="211" y="627"/>
                  </a:lnTo>
                  <a:lnTo>
                    <a:pt x="208" y="612"/>
                  </a:lnTo>
                  <a:lnTo>
                    <a:pt x="211" y="598"/>
                  </a:lnTo>
                  <a:lnTo>
                    <a:pt x="215" y="591"/>
                  </a:lnTo>
                  <a:lnTo>
                    <a:pt x="215" y="577"/>
                  </a:lnTo>
                  <a:lnTo>
                    <a:pt x="211" y="553"/>
                  </a:lnTo>
                  <a:lnTo>
                    <a:pt x="211" y="539"/>
                  </a:lnTo>
                  <a:lnTo>
                    <a:pt x="213" y="534"/>
                  </a:lnTo>
                  <a:lnTo>
                    <a:pt x="213" y="532"/>
                  </a:lnTo>
                  <a:lnTo>
                    <a:pt x="222" y="499"/>
                  </a:lnTo>
                  <a:lnTo>
                    <a:pt x="229" y="466"/>
                  </a:lnTo>
                  <a:lnTo>
                    <a:pt x="237" y="433"/>
                  </a:lnTo>
                  <a:lnTo>
                    <a:pt x="244" y="400"/>
                  </a:lnTo>
                  <a:lnTo>
                    <a:pt x="253" y="367"/>
                  </a:lnTo>
                  <a:lnTo>
                    <a:pt x="260" y="333"/>
                  </a:lnTo>
                  <a:lnTo>
                    <a:pt x="267" y="300"/>
                  </a:lnTo>
                  <a:lnTo>
                    <a:pt x="274" y="267"/>
                  </a:lnTo>
                  <a:lnTo>
                    <a:pt x="284" y="234"/>
                  </a:lnTo>
                  <a:lnTo>
                    <a:pt x="291" y="201"/>
                  </a:lnTo>
                  <a:lnTo>
                    <a:pt x="298" y="168"/>
                  </a:lnTo>
                  <a:lnTo>
                    <a:pt x="307" y="135"/>
                  </a:lnTo>
                  <a:lnTo>
                    <a:pt x="315" y="102"/>
                  </a:lnTo>
                  <a:lnTo>
                    <a:pt x="322" y="69"/>
                  </a:lnTo>
                  <a:lnTo>
                    <a:pt x="329" y="33"/>
                  </a:lnTo>
                  <a:lnTo>
                    <a:pt x="338" y="0"/>
                  </a:lnTo>
                  <a:lnTo>
                    <a:pt x="381" y="12"/>
                  </a:lnTo>
                  <a:lnTo>
                    <a:pt x="440" y="24"/>
                  </a:lnTo>
                  <a:lnTo>
                    <a:pt x="473" y="33"/>
                  </a:lnTo>
                  <a:lnTo>
                    <a:pt x="461" y="83"/>
                  </a:lnTo>
                  <a:lnTo>
                    <a:pt x="449" y="135"/>
                  </a:lnTo>
                  <a:lnTo>
                    <a:pt x="437" y="187"/>
                  </a:lnTo>
                  <a:lnTo>
                    <a:pt x="426" y="239"/>
                  </a:lnTo>
                  <a:lnTo>
                    <a:pt x="437" y="263"/>
                  </a:lnTo>
                  <a:lnTo>
                    <a:pt x="445" y="277"/>
                  </a:lnTo>
                  <a:lnTo>
                    <a:pt x="449" y="293"/>
                  </a:lnTo>
                  <a:lnTo>
                    <a:pt x="456" y="310"/>
                  </a:lnTo>
                  <a:lnTo>
                    <a:pt x="459" y="315"/>
                  </a:lnTo>
                  <a:lnTo>
                    <a:pt x="459" y="331"/>
                  </a:lnTo>
                  <a:lnTo>
                    <a:pt x="454" y="343"/>
                  </a:lnTo>
                  <a:lnTo>
                    <a:pt x="456" y="355"/>
                  </a:lnTo>
                  <a:lnTo>
                    <a:pt x="454" y="362"/>
                  </a:lnTo>
                  <a:lnTo>
                    <a:pt x="449" y="362"/>
                  </a:lnTo>
                  <a:lnTo>
                    <a:pt x="447" y="364"/>
                  </a:lnTo>
                  <a:lnTo>
                    <a:pt x="447" y="364"/>
                  </a:lnTo>
                  <a:lnTo>
                    <a:pt x="449" y="367"/>
                  </a:lnTo>
                  <a:lnTo>
                    <a:pt x="461" y="381"/>
                  </a:lnTo>
                  <a:lnTo>
                    <a:pt x="473" y="400"/>
                  </a:lnTo>
                  <a:lnTo>
                    <a:pt x="492" y="414"/>
                  </a:lnTo>
                  <a:lnTo>
                    <a:pt x="497" y="421"/>
                  </a:lnTo>
                  <a:lnTo>
                    <a:pt x="515" y="459"/>
                  </a:lnTo>
                  <a:lnTo>
                    <a:pt x="523" y="480"/>
                  </a:lnTo>
                  <a:lnTo>
                    <a:pt x="534" y="497"/>
                  </a:lnTo>
                  <a:lnTo>
                    <a:pt x="539" y="516"/>
                  </a:lnTo>
                  <a:lnTo>
                    <a:pt x="549" y="532"/>
                  </a:lnTo>
                  <a:lnTo>
                    <a:pt x="551" y="539"/>
                  </a:lnTo>
                  <a:lnTo>
                    <a:pt x="553" y="542"/>
                  </a:lnTo>
                  <a:lnTo>
                    <a:pt x="553" y="542"/>
                  </a:lnTo>
                  <a:lnTo>
                    <a:pt x="563" y="542"/>
                  </a:lnTo>
                  <a:lnTo>
                    <a:pt x="565" y="542"/>
                  </a:lnTo>
                  <a:lnTo>
                    <a:pt x="570" y="549"/>
                  </a:lnTo>
                  <a:lnTo>
                    <a:pt x="567" y="558"/>
                  </a:lnTo>
                  <a:lnTo>
                    <a:pt x="570" y="563"/>
                  </a:lnTo>
                  <a:lnTo>
                    <a:pt x="577" y="565"/>
                  </a:lnTo>
                  <a:lnTo>
                    <a:pt x="582" y="568"/>
                  </a:lnTo>
                  <a:lnTo>
                    <a:pt x="603" y="568"/>
                  </a:lnTo>
                  <a:lnTo>
                    <a:pt x="608" y="568"/>
                  </a:lnTo>
                  <a:lnTo>
                    <a:pt x="608" y="570"/>
                  </a:lnTo>
                  <a:lnTo>
                    <a:pt x="608" y="575"/>
                  </a:lnTo>
                  <a:lnTo>
                    <a:pt x="608" y="582"/>
                  </a:lnTo>
                  <a:lnTo>
                    <a:pt x="603" y="591"/>
                  </a:lnTo>
                  <a:lnTo>
                    <a:pt x="596" y="601"/>
                  </a:lnTo>
                  <a:lnTo>
                    <a:pt x="593" y="612"/>
                  </a:lnTo>
                  <a:lnTo>
                    <a:pt x="584" y="634"/>
                  </a:lnTo>
                  <a:lnTo>
                    <a:pt x="577" y="648"/>
                  </a:lnTo>
                  <a:lnTo>
                    <a:pt x="575" y="662"/>
                  </a:lnTo>
                  <a:lnTo>
                    <a:pt x="565" y="669"/>
                  </a:lnTo>
                  <a:lnTo>
                    <a:pt x="567" y="681"/>
                  </a:lnTo>
                  <a:lnTo>
                    <a:pt x="563" y="695"/>
                  </a:lnTo>
                  <a:lnTo>
                    <a:pt x="563" y="700"/>
                  </a:lnTo>
                  <a:lnTo>
                    <a:pt x="567" y="709"/>
                  </a:lnTo>
                  <a:lnTo>
                    <a:pt x="567" y="728"/>
                  </a:lnTo>
                  <a:lnTo>
                    <a:pt x="565" y="731"/>
                  </a:lnTo>
                  <a:lnTo>
                    <a:pt x="551" y="735"/>
                  </a:lnTo>
                  <a:lnTo>
                    <a:pt x="546" y="740"/>
                  </a:lnTo>
                  <a:lnTo>
                    <a:pt x="544" y="747"/>
                  </a:lnTo>
                  <a:lnTo>
                    <a:pt x="544" y="769"/>
                  </a:lnTo>
                  <a:lnTo>
                    <a:pt x="537" y="778"/>
                  </a:lnTo>
                  <a:lnTo>
                    <a:pt x="534" y="787"/>
                  </a:lnTo>
                  <a:lnTo>
                    <a:pt x="534" y="790"/>
                  </a:lnTo>
                  <a:lnTo>
                    <a:pt x="546" y="797"/>
                  </a:lnTo>
                  <a:lnTo>
                    <a:pt x="558" y="811"/>
                  </a:lnTo>
                  <a:lnTo>
                    <a:pt x="560" y="813"/>
                  </a:lnTo>
                  <a:lnTo>
                    <a:pt x="565" y="813"/>
                  </a:lnTo>
                  <a:lnTo>
                    <a:pt x="572" y="811"/>
                  </a:lnTo>
                  <a:lnTo>
                    <a:pt x="579" y="806"/>
                  </a:lnTo>
                  <a:lnTo>
                    <a:pt x="596" y="802"/>
                  </a:lnTo>
                  <a:lnTo>
                    <a:pt x="615" y="787"/>
                  </a:lnTo>
                  <a:lnTo>
                    <a:pt x="617" y="783"/>
                  </a:lnTo>
                  <a:lnTo>
                    <a:pt x="617" y="780"/>
                  </a:lnTo>
                  <a:lnTo>
                    <a:pt x="619" y="780"/>
                  </a:lnTo>
                  <a:lnTo>
                    <a:pt x="624" y="785"/>
                  </a:lnTo>
                  <a:lnTo>
                    <a:pt x="634" y="797"/>
                  </a:lnTo>
                  <a:lnTo>
                    <a:pt x="641" y="804"/>
                  </a:lnTo>
                  <a:lnTo>
                    <a:pt x="641" y="806"/>
                  </a:lnTo>
                  <a:lnTo>
                    <a:pt x="643" y="809"/>
                  </a:lnTo>
                  <a:lnTo>
                    <a:pt x="641" y="818"/>
                  </a:lnTo>
                  <a:lnTo>
                    <a:pt x="643" y="828"/>
                  </a:lnTo>
                  <a:lnTo>
                    <a:pt x="641" y="839"/>
                  </a:lnTo>
                  <a:lnTo>
                    <a:pt x="645" y="854"/>
                  </a:lnTo>
                  <a:lnTo>
                    <a:pt x="645" y="870"/>
                  </a:lnTo>
                  <a:lnTo>
                    <a:pt x="655" y="891"/>
                  </a:lnTo>
                  <a:lnTo>
                    <a:pt x="660" y="908"/>
                  </a:lnTo>
                  <a:lnTo>
                    <a:pt x="664" y="915"/>
                  </a:lnTo>
                  <a:lnTo>
                    <a:pt x="669" y="925"/>
                  </a:lnTo>
                  <a:lnTo>
                    <a:pt x="671" y="934"/>
                  </a:lnTo>
                  <a:lnTo>
                    <a:pt x="671" y="941"/>
                  </a:lnTo>
                  <a:lnTo>
                    <a:pt x="662" y="955"/>
                  </a:lnTo>
                  <a:lnTo>
                    <a:pt x="664" y="960"/>
                  </a:lnTo>
                  <a:lnTo>
                    <a:pt x="667" y="967"/>
                  </a:lnTo>
                  <a:lnTo>
                    <a:pt x="679" y="984"/>
                  </a:lnTo>
                  <a:lnTo>
                    <a:pt x="681" y="986"/>
                  </a:lnTo>
                  <a:lnTo>
                    <a:pt x="693" y="986"/>
                  </a:lnTo>
                  <a:lnTo>
                    <a:pt x="700" y="991"/>
                  </a:lnTo>
                  <a:lnTo>
                    <a:pt x="705" y="998"/>
                  </a:lnTo>
                  <a:lnTo>
                    <a:pt x="709" y="1010"/>
                  </a:lnTo>
                  <a:lnTo>
                    <a:pt x="712" y="1022"/>
                  </a:lnTo>
                  <a:lnTo>
                    <a:pt x="712" y="1033"/>
                  </a:lnTo>
                  <a:lnTo>
                    <a:pt x="716" y="1050"/>
                  </a:lnTo>
                  <a:lnTo>
                    <a:pt x="714" y="1062"/>
                  </a:lnTo>
                  <a:lnTo>
                    <a:pt x="719" y="1066"/>
                  </a:lnTo>
                  <a:lnTo>
                    <a:pt x="726" y="1076"/>
                  </a:lnTo>
                  <a:lnTo>
                    <a:pt x="733" y="1083"/>
                  </a:lnTo>
                  <a:lnTo>
                    <a:pt x="738" y="1083"/>
                  </a:lnTo>
                  <a:lnTo>
                    <a:pt x="740" y="1083"/>
                  </a:lnTo>
                  <a:lnTo>
                    <a:pt x="742" y="1076"/>
                  </a:lnTo>
                  <a:lnTo>
                    <a:pt x="745" y="1071"/>
                  </a:lnTo>
                  <a:lnTo>
                    <a:pt x="757" y="1066"/>
                  </a:lnTo>
                  <a:lnTo>
                    <a:pt x="768" y="1066"/>
                  </a:lnTo>
                  <a:lnTo>
                    <a:pt x="804" y="1081"/>
                  </a:lnTo>
                  <a:lnTo>
                    <a:pt x="806" y="1081"/>
                  </a:lnTo>
                  <a:lnTo>
                    <a:pt x="809" y="1078"/>
                  </a:lnTo>
                  <a:lnTo>
                    <a:pt x="818" y="1069"/>
                  </a:lnTo>
                  <a:lnTo>
                    <a:pt x="823" y="1066"/>
                  </a:lnTo>
                  <a:lnTo>
                    <a:pt x="832" y="1066"/>
                  </a:lnTo>
                  <a:lnTo>
                    <a:pt x="856" y="1074"/>
                  </a:lnTo>
                  <a:lnTo>
                    <a:pt x="882" y="1076"/>
                  </a:lnTo>
                  <a:lnTo>
                    <a:pt x="896" y="1081"/>
                  </a:lnTo>
                  <a:lnTo>
                    <a:pt x="917" y="1081"/>
                  </a:lnTo>
                  <a:lnTo>
                    <a:pt x="941" y="1088"/>
                  </a:lnTo>
                  <a:lnTo>
                    <a:pt x="943" y="1088"/>
                  </a:lnTo>
                  <a:lnTo>
                    <a:pt x="946" y="1085"/>
                  </a:lnTo>
                  <a:lnTo>
                    <a:pt x="943" y="1081"/>
                  </a:lnTo>
                  <a:lnTo>
                    <a:pt x="943" y="1071"/>
                  </a:lnTo>
                  <a:lnTo>
                    <a:pt x="950" y="1062"/>
                  </a:lnTo>
                  <a:lnTo>
                    <a:pt x="955" y="1055"/>
                  </a:lnTo>
                  <a:lnTo>
                    <a:pt x="960" y="1050"/>
                  </a:lnTo>
                  <a:lnTo>
                    <a:pt x="967" y="1050"/>
                  </a:lnTo>
                  <a:lnTo>
                    <a:pt x="972" y="1050"/>
                  </a:lnTo>
                  <a:lnTo>
                    <a:pt x="976" y="1057"/>
                  </a:lnTo>
                  <a:lnTo>
                    <a:pt x="981" y="1064"/>
                  </a:lnTo>
                  <a:lnTo>
                    <a:pt x="986" y="1085"/>
                  </a:lnTo>
                  <a:lnTo>
                    <a:pt x="991" y="1095"/>
                  </a:lnTo>
                  <a:lnTo>
                    <a:pt x="998" y="1102"/>
                  </a:lnTo>
                  <a:lnTo>
                    <a:pt x="1005" y="110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9" name="Freeform 288"/>
            <p:cNvSpPr>
              <a:spLocks/>
            </p:cNvSpPr>
            <p:nvPr/>
          </p:nvSpPr>
          <p:spPr bwMode="auto">
            <a:xfrm>
              <a:off x="5432" y="527"/>
              <a:ext cx="669" cy="1171"/>
            </a:xfrm>
            <a:custGeom>
              <a:avLst/>
              <a:gdLst>
                <a:gd name="T0" fmla="*/ 558 w 669"/>
                <a:gd name="T1" fmla="*/ 59 h 1171"/>
                <a:gd name="T2" fmla="*/ 577 w 669"/>
                <a:gd name="T3" fmla="*/ 85 h 1171"/>
                <a:gd name="T4" fmla="*/ 605 w 669"/>
                <a:gd name="T5" fmla="*/ 149 h 1171"/>
                <a:gd name="T6" fmla="*/ 622 w 669"/>
                <a:gd name="T7" fmla="*/ 277 h 1171"/>
                <a:gd name="T8" fmla="*/ 638 w 669"/>
                <a:gd name="T9" fmla="*/ 464 h 1171"/>
                <a:gd name="T10" fmla="*/ 655 w 669"/>
                <a:gd name="T11" fmla="*/ 648 h 1171"/>
                <a:gd name="T12" fmla="*/ 643 w 669"/>
                <a:gd name="T13" fmla="*/ 669 h 1171"/>
                <a:gd name="T14" fmla="*/ 641 w 669"/>
                <a:gd name="T15" fmla="*/ 695 h 1171"/>
                <a:gd name="T16" fmla="*/ 664 w 669"/>
                <a:gd name="T17" fmla="*/ 747 h 1171"/>
                <a:gd name="T18" fmla="*/ 659 w 669"/>
                <a:gd name="T19" fmla="*/ 797 h 1171"/>
                <a:gd name="T20" fmla="*/ 641 w 669"/>
                <a:gd name="T21" fmla="*/ 842 h 1171"/>
                <a:gd name="T22" fmla="*/ 619 w 669"/>
                <a:gd name="T23" fmla="*/ 882 h 1171"/>
                <a:gd name="T24" fmla="*/ 603 w 669"/>
                <a:gd name="T25" fmla="*/ 892 h 1171"/>
                <a:gd name="T26" fmla="*/ 610 w 669"/>
                <a:gd name="T27" fmla="*/ 913 h 1171"/>
                <a:gd name="T28" fmla="*/ 605 w 669"/>
                <a:gd name="T29" fmla="*/ 927 h 1171"/>
                <a:gd name="T30" fmla="*/ 598 w 669"/>
                <a:gd name="T31" fmla="*/ 944 h 1171"/>
                <a:gd name="T32" fmla="*/ 591 w 669"/>
                <a:gd name="T33" fmla="*/ 967 h 1171"/>
                <a:gd name="T34" fmla="*/ 596 w 669"/>
                <a:gd name="T35" fmla="*/ 993 h 1171"/>
                <a:gd name="T36" fmla="*/ 596 w 669"/>
                <a:gd name="T37" fmla="*/ 1043 h 1171"/>
                <a:gd name="T38" fmla="*/ 534 w 669"/>
                <a:gd name="T39" fmla="*/ 1086 h 1171"/>
                <a:gd name="T40" fmla="*/ 544 w 669"/>
                <a:gd name="T41" fmla="*/ 1123 h 1171"/>
                <a:gd name="T42" fmla="*/ 518 w 669"/>
                <a:gd name="T43" fmla="*/ 1140 h 1171"/>
                <a:gd name="T44" fmla="*/ 430 w 669"/>
                <a:gd name="T45" fmla="*/ 1149 h 1171"/>
                <a:gd name="T46" fmla="*/ 416 w 669"/>
                <a:gd name="T47" fmla="*/ 1159 h 1171"/>
                <a:gd name="T48" fmla="*/ 404 w 669"/>
                <a:gd name="T49" fmla="*/ 1157 h 1171"/>
                <a:gd name="T50" fmla="*/ 407 w 669"/>
                <a:gd name="T51" fmla="*/ 1166 h 1171"/>
                <a:gd name="T52" fmla="*/ 395 w 669"/>
                <a:gd name="T53" fmla="*/ 1166 h 1171"/>
                <a:gd name="T54" fmla="*/ 366 w 669"/>
                <a:gd name="T55" fmla="*/ 1112 h 1171"/>
                <a:gd name="T56" fmla="*/ 364 w 669"/>
                <a:gd name="T57" fmla="*/ 1069 h 1171"/>
                <a:gd name="T58" fmla="*/ 340 w 669"/>
                <a:gd name="T59" fmla="*/ 1019 h 1171"/>
                <a:gd name="T60" fmla="*/ 262 w 669"/>
                <a:gd name="T61" fmla="*/ 972 h 1171"/>
                <a:gd name="T62" fmla="*/ 208 w 669"/>
                <a:gd name="T63" fmla="*/ 920 h 1171"/>
                <a:gd name="T64" fmla="*/ 239 w 669"/>
                <a:gd name="T65" fmla="*/ 809 h 1171"/>
                <a:gd name="T66" fmla="*/ 239 w 669"/>
                <a:gd name="T67" fmla="*/ 795 h 1171"/>
                <a:gd name="T68" fmla="*/ 203 w 669"/>
                <a:gd name="T69" fmla="*/ 778 h 1171"/>
                <a:gd name="T70" fmla="*/ 151 w 669"/>
                <a:gd name="T71" fmla="*/ 771 h 1171"/>
                <a:gd name="T72" fmla="*/ 54 w 669"/>
                <a:gd name="T73" fmla="*/ 646 h 1171"/>
                <a:gd name="T74" fmla="*/ 9 w 669"/>
                <a:gd name="T75" fmla="*/ 577 h 1171"/>
                <a:gd name="T76" fmla="*/ 9 w 669"/>
                <a:gd name="T77" fmla="*/ 485 h 1171"/>
                <a:gd name="T78" fmla="*/ 14 w 669"/>
                <a:gd name="T79" fmla="*/ 452 h 1171"/>
                <a:gd name="T80" fmla="*/ 59 w 669"/>
                <a:gd name="T81" fmla="*/ 405 h 1171"/>
                <a:gd name="T82" fmla="*/ 78 w 669"/>
                <a:gd name="T83" fmla="*/ 334 h 1171"/>
                <a:gd name="T84" fmla="*/ 57 w 669"/>
                <a:gd name="T85" fmla="*/ 293 h 1171"/>
                <a:gd name="T86" fmla="*/ 106 w 669"/>
                <a:gd name="T87" fmla="*/ 253 h 1171"/>
                <a:gd name="T88" fmla="*/ 168 w 669"/>
                <a:gd name="T89" fmla="*/ 213 h 1171"/>
                <a:gd name="T90" fmla="*/ 187 w 669"/>
                <a:gd name="T91" fmla="*/ 173 h 1171"/>
                <a:gd name="T92" fmla="*/ 194 w 669"/>
                <a:gd name="T93" fmla="*/ 121 h 1171"/>
                <a:gd name="T94" fmla="*/ 161 w 669"/>
                <a:gd name="T95" fmla="*/ 90 h 1171"/>
                <a:gd name="T96" fmla="*/ 137 w 669"/>
                <a:gd name="T97" fmla="*/ 55 h 1171"/>
                <a:gd name="T98" fmla="*/ 182 w 669"/>
                <a:gd name="T99" fmla="*/ 26 h 1171"/>
                <a:gd name="T100" fmla="*/ 390 w 669"/>
                <a:gd name="T101" fmla="*/ 12 h 1171"/>
                <a:gd name="T102" fmla="*/ 551 w 669"/>
                <a:gd name="T103" fmla="*/ 0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9" h="1171">
                  <a:moveTo>
                    <a:pt x="551" y="0"/>
                  </a:moveTo>
                  <a:lnTo>
                    <a:pt x="553" y="33"/>
                  </a:lnTo>
                  <a:lnTo>
                    <a:pt x="558" y="59"/>
                  </a:lnTo>
                  <a:lnTo>
                    <a:pt x="565" y="71"/>
                  </a:lnTo>
                  <a:lnTo>
                    <a:pt x="570" y="81"/>
                  </a:lnTo>
                  <a:lnTo>
                    <a:pt x="577" y="85"/>
                  </a:lnTo>
                  <a:lnTo>
                    <a:pt x="586" y="102"/>
                  </a:lnTo>
                  <a:lnTo>
                    <a:pt x="596" y="130"/>
                  </a:lnTo>
                  <a:lnTo>
                    <a:pt x="605" y="149"/>
                  </a:lnTo>
                  <a:lnTo>
                    <a:pt x="610" y="156"/>
                  </a:lnTo>
                  <a:lnTo>
                    <a:pt x="617" y="213"/>
                  </a:lnTo>
                  <a:lnTo>
                    <a:pt x="622" y="277"/>
                  </a:lnTo>
                  <a:lnTo>
                    <a:pt x="626" y="338"/>
                  </a:lnTo>
                  <a:lnTo>
                    <a:pt x="633" y="402"/>
                  </a:lnTo>
                  <a:lnTo>
                    <a:pt x="638" y="464"/>
                  </a:lnTo>
                  <a:lnTo>
                    <a:pt x="645" y="528"/>
                  </a:lnTo>
                  <a:lnTo>
                    <a:pt x="650" y="589"/>
                  </a:lnTo>
                  <a:lnTo>
                    <a:pt x="655" y="648"/>
                  </a:lnTo>
                  <a:lnTo>
                    <a:pt x="655" y="651"/>
                  </a:lnTo>
                  <a:lnTo>
                    <a:pt x="648" y="658"/>
                  </a:lnTo>
                  <a:lnTo>
                    <a:pt x="643" y="669"/>
                  </a:lnTo>
                  <a:lnTo>
                    <a:pt x="648" y="681"/>
                  </a:lnTo>
                  <a:lnTo>
                    <a:pt x="645" y="688"/>
                  </a:lnTo>
                  <a:lnTo>
                    <a:pt x="641" y="695"/>
                  </a:lnTo>
                  <a:lnTo>
                    <a:pt x="645" y="707"/>
                  </a:lnTo>
                  <a:lnTo>
                    <a:pt x="657" y="729"/>
                  </a:lnTo>
                  <a:lnTo>
                    <a:pt x="664" y="747"/>
                  </a:lnTo>
                  <a:lnTo>
                    <a:pt x="669" y="769"/>
                  </a:lnTo>
                  <a:lnTo>
                    <a:pt x="669" y="783"/>
                  </a:lnTo>
                  <a:lnTo>
                    <a:pt x="659" y="797"/>
                  </a:lnTo>
                  <a:lnTo>
                    <a:pt x="655" y="826"/>
                  </a:lnTo>
                  <a:lnTo>
                    <a:pt x="648" y="837"/>
                  </a:lnTo>
                  <a:lnTo>
                    <a:pt x="641" y="842"/>
                  </a:lnTo>
                  <a:lnTo>
                    <a:pt x="633" y="854"/>
                  </a:lnTo>
                  <a:lnTo>
                    <a:pt x="626" y="873"/>
                  </a:lnTo>
                  <a:lnTo>
                    <a:pt x="619" y="882"/>
                  </a:lnTo>
                  <a:lnTo>
                    <a:pt x="612" y="882"/>
                  </a:lnTo>
                  <a:lnTo>
                    <a:pt x="607" y="885"/>
                  </a:lnTo>
                  <a:lnTo>
                    <a:pt x="603" y="892"/>
                  </a:lnTo>
                  <a:lnTo>
                    <a:pt x="605" y="899"/>
                  </a:lnTo>
                  <a:lnTo>
                    <a:pt x="610" y="906"/>
                  </a:lnTo>
                  <a:lnTo>
                    <a:pt x="610" y="913"/>
                  </a:lnTo>
                  <a:lnTo>
                    <a:pt x="603" y="920"/>
                  </a:lnTo>
                  <a:lnTo>
                    <a:pt x="603" y="925"/>
                  </a:lnTo>
                  <a:lnTo>
                    <a:pt x="605" y="927"/>
                  </a:lnTo>
                  <a:lnTo>
                    <a:pt x="605" y="930"/>
                  </a:lnTo>
                  <a:lnTo>
                    <a:pt x="600" y="932"/>
                  </a:lnTo>
                  <a:lnTo>
                    <a:pt x="598" y="944"/>
                  </a:lnTo>
                  <a:lnTo>
                    <a:pt x="598" y="958"/>
                  </a:lnTo>
                  <a:lnTo>
                    <a:pt x="596" y="967"/>
                  </a:lnTo>
                  <a:lnTo>
                    <a:pt x="591" y="967"/>
                  </a:lnTo>
                  <a:lnTo>
                    <a:pt x="591" y="972"/>
                  </a:lnTo>
                  <a:lnTo>
                    <a:pt x="603" y="989"/>
                  </a:lnTo>
                  <a:lnTo>
                    <a:pt x="596" y="993"/>
                  </a:lnTo>
                  <a:lnTo>
                    <a:pt x="589" y="1010"/>
                  </a:lnTo>
                  <a:lnTo>
                    <a:pt x="589" y="1026"/>
                  </a:lnTo>
                  <a:lnTo>
                    <a:pt x="596" y="1043"/>
                  </a:lnTo>
                  <a:lnTo>
                    <a:pt x="584" y="1060"/>
                  </a:lnTo>
                  <a:lnTo>
                    <a:pt x="551" y="1074"/>
                  </a:lnTo>
                  <a:lnTo>
                    <a:pt x="534" y="1086"/>
                  </a:lnTo>
                  <a:lnTo>
                    <a:pt x="532" y="1093"/>
                  </a:lnTo>
                  <a:lnTo>
                    <a:pt x="537" y="1107"/>
                  </a:lnTo>
                  <a:lnTo>
                    <a:pt x="544" y="1123"/>
                  </a:lnTo>
                  <a:lnTo>
                    <a:pt x="546" y="1135"/>
                  </a:lnTo>
                  <a:lnTo>
                    <a:pt x="541" y="1142"/>
                  </a:lnTo>
                  <a:lnTo>
                    <a:pt x="518" y="1140"/>
                  </a:lnTo>
                  <a:lnTo>
                    <a:pt x="473" y="1128"/>
                  </a:lnTo>
                  <a:lnTo>
                    <a:pt x="444" y="1131"/>
                  </a:lnTo>
                  <a:lnTo>
                    <a:pt x="430" y="1149"/>
                  </a:lnTo>
                  <a:lnTo>
                    <a:pt x="428" y="1161"/>
                  </a:lnTo>
                  <a:lnTo>
                    <a:pt x="430" y="1171"/>
                  </a:lnTo>
                  <a:lnTo>
                    <a:pt x="416" y="1159"/>
                  </a:lnTo>
                  <a:lnTo>
                    <a:pt x="409" y="1154"/>
                  </a:lnTo>
                  <a:lnTo>
                    <a:pt x="407" y="1157"/>
                  </a:lnTo>
                  <a:lnTo>
                    <a:pt x="404" y="1157"/>
                  </a:lnTo>
                  <a:lnTo>
                    <a:pt x="404" y="1161"/>
                  </a:lnTo>
                  <a:lnTo>
                    <a:pt x="404" y="1164"/>
                  </a:lnTo>
                  <a:lnTo>
                    <a:pt x="407" y="1166"/>
                  </a:lnTo>
                  <a:lnTo>
                    <a:pt x="407" y="1168"/>
                  </a:lnTo>
                  <a:lnTo>
                    <a:pt x="404" y="1168"/>
                  </a:lnTo>
                  <a:lnTo>
                    <a:pt x="395" y="1166"/>
                  </a:lnTo>
                  <a:lnTo>
                    <a:pt x="383" y="1152"/>
                  </a:lnTo>
                  <a:lnTo>
                    <a:pt x="371" y="1131"/>
                  </a:lnTo>
                  <a:lnTo>
                    <a:pt x="366" y="1112"/>
                  </a:lnTo>
                  <a:lnTo>
                    <a:pt x="371" y="1097"/>
                  </a:lnTo>
                  <a:lnTo>
                    <a:pt x="371" y="1083"/>
                  </a:lnTo>
                  <a:lnTo>
                    <a:pt x="364" y="1069"/>
                  </a:lnTo>
                  <a:lnTo>
                    <a:pt x="359" y="1055"/>
                  </a:lnTo>
                  <a:lnTo>
                    <a:pt x="357" y="1041"/>
                  </a:lnTo>
                  <a:lnTo>
                    <a:pt x="340" y="1019"/>
                  </a:lnTo>
                  <a:lnTo>
                    <a:pt x="305" y="993"/>
                  </a:lnTo>
                  <a:lnTo>
                    <a:pt x="279" y="977"/>
                  </a:lnTo>
                  <a:lnTo>
                    <a:pt x="262" y="972"/>
                  </a:lnTo>
                  <a:lnTo>
                    <a:pt x="243" y="958"/>
                  </a:lnTo>
                  <a:lnTo>
                    <a:pt x="222" y="937"/>
                  </a:lnTo>
                  <a:lnTo>
                    <a:pt x="208" y="920"/>
                  </a:lnTo>
                  <a:lnTo>
                    <a:pt x="208" y="911"/>
                  </a:lnTo>
                  <a:lnTo>
                    <a:pt x="215" y="878"/>
                  </a:lnTo>
                  <a:lnTo>
                    <a:pt x="239" y="809"/>
                  </a:lnTo>
                  <a:lnTo>
                    <a:pt x="241" y="799"/>
                  </a:lnTo>
                  <a:lnTo>
                    <a:pt x="241" y="797"/>
                  </a:lnTo>
                  <a:lnTo>
                    <a:pt x="239" y="795"/>
                  </a:lnTo>
                  <a:lnTo>
                    <a:pt x="236" y="792"/>
                  </a:lnTo>
                  <a:lnTo>
                    <a:pt x="225" y="785"/>
                  </a:lnTo>
                  <a:lnTo>
                    <a:pt x="203" y="778"/>
                  </a:lnTo>
                  <a:lnTo>
                    <a:pt x="182" y="776"/>
                  </a:lnTo>
                  <a:lnTo>
                    <a:pt x="165" y="785"/>
                  </a:lnTo>
                  <a:lnTo>
                    <a:pt x="151" y="771"/>
                  </a:lnTo>
                  <a:lnTo>
                    <a:pt x="137" y="731"/>
                  </a:lnTo>
                  <a:lnTo>
                    <a:pt x="104" y="688"/>
                  </a:lnTo>
                  <a:lnTo>
                    <a:pt x="54" y="646"/>
                  </a:lnTo>
                  <a:lnTo>
                    <a:pt x="26" y="617"/>
                  </a:lnTo>
                  <a:lnTo>
                    <a:pt x="16" y="601"/>
                  </a:lnTo>
                  <a:lnTo>
                    <a:pt x="9" y="577"/>
                  </a:lnTo>
                  <a:lnTo>
                    <a:pt x="2" y="544"/>
                  </a:lnTo>
                  <a:lnTo>
                    <a:pt x="0" y="518"/>
                  </a:lnTo>
                  <a:lnTo>
                    <a:pt x="9" y="485"/>
                  </a:lnTo>
                  <a:lnTo>
                    <a:pt x="16" y="480"/>
                  </a:lnTo>
                  <a:lnTo>
                    <a:pt x="19" y="471"/>
                  </a:lnTo>
                  <a:lnTo>
                    <a:pt x="14" y="452"/>
                  </a:lnTo>
                  <a:lnTo>
                    <a:pt x="24" y="438"/>
                  </a:lnTo>
                  <a:lnTo>
                    <a:pt x="43" y="426"/>
                  </a:lnTo>
                  <a:lnTo>
                    <a:pt x="59" y="405"/>
                  </a:lnTo>
                  <a:lnTo>
                    <a:pt x="73" y="372"/>
                  </a:lnTo>
                  <a:lnTo>
                    <a:pt x="80" y="348"/>
                  </a:lnTo>
                  <a:lnTo>
                    <a:pt x="78" y="334"/>
                  </a:lnTo>
                  <a:lnTo>
                    <a:pt x="71" y="320"/>
                  </a:lnTo>
                  <a:lnTo>
                    <a:pt x="59" y="308"/>
                  </a:lnTo>
                  <a:lnTo>
                    <a:pt x="57" y="293"/>
                  </a:lnTo>
                  <a:lnTo>
                    <a:pt x="61" y="275"/>
                  </a:lnTo>
                  <a:lnTo>
                    <a:pt x="78" y="260"/>
                  </a:lnTo>
                  <a:lnTo>
                    <a:pt x="106" y="253"/>
                  </a:lnTo>
                  <a:lnTo>
                    <a:pt x="132" y="244"/>
                  </a:lnTo>
                  <a:lnTo>
                    <a:pt x="156" y="227"/>
                  </a:lnTo>
                  <a:lnTo>
                    <a:pt x="168" y="213"/>
                  </a:lnTo>
                  <a:lnTo>
                    <a:pt x="173" y="197"/>
                  </a:lnTo>
                  <a:lnTo>
                    <a:pt x="177" y="182"/>
                  </a:lnTo>
                  <a:lnTo>
                    <a:pt x="187" y="173"/>
                  </a:lnTo>
                  <a:lnTo>
                    <a:pt x="191" y="156"/>
                  </a:lnTo>
                  <a:lnTo>
                    <a:pt x="194" y="137"/>
                  </a:lnTo>
                  <a:lnTo>
                    <a:pt x="194" y="121"/>
                  </a:lnTo>
                  <a:lnTo>
                    <a:pt x="189" y="111"/>
                  </a:lnTo>
                  <a:lnTo>
                    <a:pt x="180" y="102"/>
                  </a:lnTo>
                  <a:lnTo>
                    <a:pt x="161" y="90"/>
                  </a:lnTo>
                  <a:lnTo>
                    <a:pt x="149" y="78"/>
                  </a:lnTo>
                  <a:lnTo>
                    <a:pt x="147" y="67"/>
                  </a:lnTo>
                  <a:lnTo>
                    <a:pt x="137" y="55"/>
                  </a:lnTo>
                  <a:lnTo>
                    <a:pt x="121" y="43"/>
                  </a:lnTo>
                  <a:lnTo>
                    <a:pt x="109" y="29"/>
                  </a:lnTo>
                  <a:lnTo>
                    <a:pt x="182" y="26"/>
                  </a:lnTo>
                  <a:lnTo>
                    <a:pt x="251" y="22"/>
                  </a:lnTo>
                  <a:lnTo>
                    <a:pt x="321" y="17"/>
                  </a:lnTo>
                  <a:lnTo>
                    <a:pt x="390" y="12"/>
                  </a:lnTo>
                  <a:lnTo>
                    <a:pt x="461" y="7"/>
                  </a:lnTo>
                  <a:lnTo>
                    <a:pt x="532" y="3"/>
                  </a:lnTo>
                  <a:lnTo>
                    <a:pt x="551"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0" name="Freeform 289"/>
            <p:cNvSpPr>
              <a:spLocks/>
            </p:cNvSpPr>
            <p:nvPr/>
          </p:nvSpPr>
          <p:spPr bwMode="auto">
            <a:xfrm>
              <a:off x="6023" y="631"/>
              <a:ext cx="522" cy="885"/>
            </a:xfrm>
            <a:custGeom>
              <a:avLst/>
              <a:gdLst>
                <a:gd name="T0" fmla="*/ 463 w 522"/>
                <a:gd name="T1" fmla="*/ 149 h 885"/>
                <a:gd name="T2" fmla="*/ 487 w 522"/>
                <a:gd name="T3" fmla="*/ 353 h 885"/>
                <a:gd name="T4" fmla="*/ 510 w 522"/>
                <a:gd name="T5" fmla="*/ 558 h 885"/>
                <a:gd name="T6" fmla="*/ 510 w 522"/>
                <a:gd name="T7" fmla="*/ 577 h 885"/>
                <a:gd name="T8" fmla="*/ 510 w 522"/>
                <a:gd name="T9" fmla="*/ 596 h 885"/>
                <a:gd name="T10" fmla="*/ 522 w 522"/>
                <a:gd name="T11" fmla="*/ 613 h 885"/>
                <a:gd name="T12" fmla="*/ 470 w 522"/>
                <a:gd name="T13" fmla="*/ 646 h 885"/>
                <a:gd name="T14" fmla="*/ 461 w 522"/>
                <a:gd name="T15" fmla="*/ 648 h 885"/>
                <a:gd name="T16" fmla="*/ 442 w 522"/>
                <a:gd name="T17" fmla="*/ 641 h 885"/>
                <a:gd name="T18" fmla="*/ 425 w 522"/>
                <a:gd name="T19" fmla="*/ 672 h 885"/>
                <a:gd name="T20" fmla="*/ 399 w 522"/>
                <a:gd name="T21" fmla="*/ 712 h 885"/>
                <a:gd name="T22" fmla="*/ 373 w 522"/>
                <a:gd name="T23" fmla="*/ 745 h 885"/>
                <a:gd name="T24" fmla="*/ 350 w 522"/>
                <a:gd name="T25" fmla="*/ 804 h 885"/>
                <a:gd name="T26" fmla="*/ 310 w 522"/>
                <a:gd name="T27" fmla="*/ 804 h 885"/>
                <a:gd name="T28" fmla="*/ 288 w 522"/>
                <a:gd name="T29" fmla="*/ 778 h 885"/>
                <a:gd name="T30" fmla="*/ 281 w 522"/>
                <a:gd name="T31" fmla="*/ 778 h 885"/>
                <a:gd name="T32" fmla="*/ 269 w 522"/>
                <a:gd name="T33" fmla="*/ 785 h 885"/>
                <a:gd name="T34" fmla="*/ 267 w 522"/>
                <a:gd name="T35" fmla="*/ 804 h 885"/>
                <a:gd name="T36" fmla="*/ 260 w 522"/>
                <a:gd name="T37" fmla="*/ 826 h 885"/>
                <a:gd name="T38" fmla="*/ 236 w 522"/>
                <a:gd name="T39" fmla="*/ 842 h 885"/>
                <a:gd name="T40" fmla="*/ 187 w 522"/>
                <a:gd name="T41" fmla="*/ 837 h 885"/>
                <a:gd name="T42" fmla="*/ 161 w 522"/>
                <a:gd name="T43" fmla="*/ 868 h 885"/>
                <a:gd name="T44" fmla="*/ 104 w 522"/>
                <a:gd name="T45" fmla="*/ 844 h 885"/>
                <a:gd name="T46" fmla="*/ 85 w 522"/>
                <a:gd name="T47" fmla="*/ 844 h 885"/>
                <a:gd name="T48" fmla="*/ 83 w 522"/>
                <a:gd name="T49" fmla="*/ 859 h 885"/>
                <a:gd name="T50" fmla="*/ 73 w 522"/>
                <a:gd name="T51" fmla="*/ 868 h 885"/>
                <a:gd name="T52" fmla="*/ 54 w 522"/>
                <a:gd name="T53" fmla="*/ 861 h 885"/>
                <a:gd name="T54" fmla="*/ 33 w 522"/>
                <a:gd name="T55" fmla="*/ 859 h 885"/>
                <a:gd name="T56" fmla="*/ 31 w 522"/>
                <a:gd name="T57" fmla="*/ 878 h 885"/>
                <a:gd name="T58" fmla="*/ 14 w 522"/>
                <a:gd name="T59" fmla="*/ 882 h 885"/>
                <a:gd name="T60" fmla="*/ 0 w 522"/>
                <a:gd name="T61" fmla="*/ 863 h 885"/>
                <a:gd name="T62" fmla="*/ 7 w 522"/>
                <a:gd name="T63" fmla="*/ 840 h 885"/>
                <a:gd name="T64" fmla="*/ 14 w 522"/>
                <a:gd name="T65" fmla="*/ 823 h 885"/>
                <a:gd name="T66" fmla="*/ 19 w 522"/>
                <a:gd name="T67" fmla="*/ 809 h 885"/>
                <a:gd name="T68" fmla="*/ 12 w 522"/>
                <a:gd name="T69" fmla="*/ 788 h 885"/>
                <a:gd name="T70" fmla="*/ 28 w 522"/>
                <a:gd name="T71" fmla="*/ 778 h 885"/>
                <a:gd name="T72" fmla="*/ 50 w 522"/>
                <a:gd name="T73" fmla="*/ 738 h 885"/>
                <a:gd name="T74" fmla="*/ 68 w 522"/>
                <a:gd name="T75" fmla="*/ 693 h 885"/>
                <a:gd name="T76" fmla="*/ 73 w 522"/>
                <a:gd name="T77" fmla="*/ 643 h 885"/>
                <a:gd name="T78" fmla="*/ 50 w 522"/>
                <a:gd name="T79" fmla="*/ 591 h 885"/>
                <a:gd name="T80" fmla="*/ 52 w 522"/>
                <a:gd name="T81" fmla="*/ 565 h 885"/>
                <a:gd name="T82" fmla="*/ 64 w 522"/>
                <a:gd name="T83" fmla="*/ 544 h 885"/>
                <a:gd name="T84" fmla="*/ 47 w 522"/>
                <a:gd name="T85" fmla="*/ 360 h 885"/>
                <a:gd name="T86" fmla="*/ 31 w 522"/>
                <a:gd name="T87" fmla="*/ 173 h 885"/>
                <a:gd name="T88" fmla="*/ 21 w 522"/>
                <a:gd name="T89" fmla="*/ 55 h 885"/>
                <a:gd name="T90" fmla="*/ 35 w 522"/>
                <a:gd name="T91" fmla="*/ 62 h 885"/>
                <a:gd name="T92" fmla="*/ 64 w 522"/>
                <a:gd name="T93" fmla="*/ 69 h 885"/>
                <a:gd name="T94" fmla="*/ 123 w 522"/>
                <a:gd name="T95" fmla="*/ 36 h 885"/>
                <a:gd name="T96" fmla="*/ 258 w 522"/>
                <a:gd name="T97" fmla="*/ 22 h 885"/>
                <a:gd name="T98" fmla="*/ 399 w 522"/>
                <a:gd name="T99" fmla="*/ 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2" h="885">
                  <a:moveTo>
                    <a:pt x="447" y="12"/>
                  </a:moveTo>
                  <a:lnTo>
                    <a:pt x="456" y="81"/>
                  </a:lnTo>
                  <a:lnTo>
                    <a:pt x="463" y="149"/>
                  </a:lnTo>
                  <a:lnTo>
                    <a:pt x="470" y="216"/>
                  </a:lnTo>
                  <a:lnTo>
                    <a:pt x="480" y="284"/>
                  </a:lnTo>
                  <a:lnTo>
                    <a:pt x="487" y="353"/>
                  </a:lnTo>
                  <a:lnTo>
                    <a:pt x="494" y="421"/>
                  </a:lnTo>
                  <a:lnTo>
                    <a:pt x="503" y="487"/>
                  </a:lnTo>
                  <a:lnTo>
                    <a:pt x="510" y="558"/>
                  </a:lnTo>
                  <a:lnTo>
                    <a:pt x="508" y="561"/>
                  </a:lnTo>
                  <a:lnTo>
                    <a:pt x="506" y="570"/>
                  </a:lnTo>
                  <a:lnTo>
                    <a:pt x="510" y="577"/>
                  </a:lnTo>
                  <a:lnTo>
                    <a:pt x="513" y="584"/>
                  </a:lnTo>
                  <a:lnTo>
                    <a:pt x="508" y="591"/>
                  </a:lnTo>
                  <a:lnTo>
                    <a:pt x="510" y="596"/>
                  </a:lnTo>
                  <a:lnTo>
                    <a:pt x="518" y="596"/>
                  </a:lnTo>
                  <a:lnTo>
                    <a:pt x="522" y="603"/>
                  </a:lnTo>
                  <a:lnTo>
                    <a:pt x="522" y="613"/>
                  </a:lnTo>
                  <a:lnTo>
                    <a:pt x="506" y="627"/>
                  </a:lnTo>
                  <a:lnTo>
                    <a:pt x="477" y="641"/>
                  </a:lnTo>
                  <a:lnTo>
                    <a:pt x="470" y="646"/>
                  </a:lnTo>
                  <a:lnTo>
                    <a:pt x="466" y="648"/>
                  </a:lnTo>
                  <a:lnTo>
                    <a:pt x="461" y="648"/>
                  </a:lnTo>
                  <a:lnTo>
                    <a:pt x="461" y="648"/>
                  </a:lnTo>
                  <a:lnTo>
                    <a:pt x="458" y="646"/>
                  </a:lnTo>
                  <a:lnTo>
                    <a:pt x="451" y="641"/>
                  </a:lnTo>
                  <a:lnTo>
                    <a:pt x="442" y="641"/>
                  </a:lnTo>
                  <a:lnTo>
                    <a:pt x="425" y="643"/>
                  </a:lnTo>
                  <a:lnTo>
                    <a:pt x="421" y="655"/>
                  </a:lnTo>
                  <a:lnTo>
                    <a:pt x="425" y="672"/>
                  </a:lnTo>
                  <a:lnTo>
                    <a:pt x="421" y="686"/>
                  </a:lnTo>
                  <a:lnTo>
                    <a:pt x="409" y="698"/>
                  </a:lnTo>
                  <a:lnTo>
                    <a:pt x="399" y="712"/>
                  </a:lnTo>
                  <a:lnTo>
                    <a:pt x="395" y="729"/>
                  </a:lnTo>
                  <a:lnTo>
                    <a:pt x="385" y="740"/>
                  </a:lnTo>
                  <a:lnTo>
                    <a:pt x="373" y="745"/>
                  </a:lnTo>
                  <a:lnTo>
                    <a:pt x="364" y="759"/>
                  </a:lnTo>
                  <a:lnTo>
                    <a:pt x="359" y="788"/>
                  </a:lnTo>
                  <a:lnTo>
                    <a:pt x="350" y="804"/>
                  </a:lnTo>
                  <a:lnTo>
                    <a:pt x="340" y="811"/>
                  </a:lnTo>
                  <a:lnTo>
                    <a:pt x="328" y="811"/>
                  </a:lnTo>
                  <a:lnTo>
                    <a:pt x="310" y="804"/>
                  </a:lnTo>
                  <a:lnTo>
                    <a:pt x="298" y="795"/>
                  </a:lnTo>
                  <a:lnTo>
                    <a:pt x="295" y="785"/>
                  </a:lnTo>
                  <a:lnTo>
                    <a:pt x="288" y="778"/>
                  </a:lnTo>
                  <a:lnTo>
                    <a:pt x="284" y="776"/>
                  </a:lnTo>
                  <a:lnTo>
                    <a:pt x="281" y="776"/>
                  </a:lnTo>
                  <a:lnTo>
                    <a:pt x="281" y="778"/>
                  </a:lnTo>
                  <a:lnTo>
                    <a:pt x="281" y="781"/>
                  </a:lnTo>
                  <a:lnTo>
                    <a:pt x="281" y="785"/>
                  </a:lnTo>
                  <a:lnTo>
                    <a:pt x="269" y="785"/>
                  </a:lnTo>
                  <a:lnTo>
                    <a:pt x="267" y="790"/>
                  </a:lnTo>
                  <a:lnTo>
                    <a:pt x="269" y="797"/>
                  </a:lnTo>
                  <a:lnTo>
                    <a:pt x="267" y="804"/>
                  </a:lnTo>
                  <a:lnTo>
                    <a:pt x="260" y="807"/>
                  </a:lnTo>
                  <a:lnTo>
                    <a:pt x="258" y="814"/>
                  </a:lnTo>
                  <a:lnTo>
                    <a:pt x="260" y="826"/>
                  </a:lnTo>
                  <a:lnTo>
                    <a:pt x="255" y="835"/>
                  </a:lnTo>
                  <a:lnTo>
                    <a:pt x="248" y="844"/>
                  </a:lnTo>
                  <a:lnTo>
                    <a:pt x="236" y="842"/>
                  </a:lnTo>
                  <a:lnTo>
                    <a:pt x="217" y="830"/>
                  </a:lnTo>
                  <a:lnTo>
                    <a:pt x="201" y="828"/>
                  </a:lnTo>
                  <a:lnTo>
                    <a:pt x="187" y="837"/>
                  </a:lnTo>
                  <a:lnTo>
                    <a:pt x="175" y="849"/>
                  </a:lnTo>
                  <a:lnTo>
                    <a:pt x="168" y="863"/>
                  </a:lnTo>
                  <a:lnTo>
                    <a:pt x="161" y="868"/>
                  </a:lnTo>
                  <a:lnTo>
                    <a:pt x="146" y="859"/>
                  </a:lnTo>
                  <a:lnTo>
                    <a:pt x="118" y="847"/>
                  </a:lnTo>
                  <a:lnTo>
                    <a:pt x="104" y="844"/>
                  </a:lnTo>
                  <a:lnTo>
                    <a:pt x="94" y="849"/>
                  </a:lnTo>
                  <a:lnTo>
                    <a:pt x="87" y="849"/>
                  </a:lnTo>
                  <a:lnTo>
                    <a:pt x="85" y="844"/>
                  </a:lnTo>
                  <a:lnTo>
                    <a:pt x="83" y="844"/>
                  </a:lnTo>
                  <a:lnTo>
                    <a:pt x="80" y="847"/>
                  </a:lnTo>
                  <a:lnTo>
                    <a:pt x="83" y="859"/>
                  </a:lnTo>
                  <a:lnTo>
                    <a:pt x="80" y="866"/>
                  </a:lnTo>
                  <a:lnTo>
                    <a:pt x="76" y="870"/>
                  </a:lnTo>
                  <a:lnTo>
                    <a:pt x="73" y="868"/>
                  </a:lnTo>
                  <a:lnTo>
                    <a:pt x="68" y="861"/>
                  </a:lnTo>
                  <a:lnTo>
                    <a:pt x="64" y="859"/>
                  </a:lnTo>
                  <a:lnTo>
                    <a:pt x="54" y="861"/>
                  </a:lnTo>
                  <a:lnTo>
                    <a:pt x="45" y="861"/>
                  </a:lnTo>
                  <a:lnTo>
                    <a:pt x="35" y="856"/>
                  </a:lnTo>
                  <a:lnTo>
                    <a:pt x="33" y="859"/>
                  </a:lnTo>
                  <a:lnTo>
                    <a:pt x="31" y="861"/>
                  </a:lnTo>
                  <a:lnTo>
                    <a:pt x="33" y="870"/>
                  </a:lnTo>
                  <a:lnTo>
                    <a:pt x="31" y="878"/>
                  </a:lnTo>
                  <a:lnTo>
                    <a:pt x="28" y="882"/>
                  </a:lnTo>
                  <a:lnTo>
                    <a:pt x="21" y="885"/>
                  </a:lnTo>
                  <a:lnTo>
                    <a:pt x="14" y="882"/>
                  </a:lnTo>
                  <a:lnTo>
                    <a:pt x="12" y="885"/>
                  </a:lnTo>
                  <a:lnTo>
                    <a:pt x="0" y="868"/>
                  </a:lnTo>
                  <a:lnTo>
                    <a:pt x="0" y="863"/>
                  </a:lnTo>
                  <a:lnTo>
                    <a:pt x="5" y="863"/>
                  </a:lnTo>
                  <a:lnTo>
                    <a:pt x="7" y="854"/>
                  </a:lnTo>
                  <a:lnTo>
                    <a:pt x="7" y="840"/>
                  </a:lnTo>
                  <a:lnTo>
                    <a:pt x="9" y="828"/>
                  </a:lnTo>
                  <a:lnTo>
                    <a:pt x="14" y="826"/>
                  </a:lnTo>
                  <a:lnTo>
                    <a:pt x="14" y="823"/>
                  </a:lnTo>
                  <a:lnTo>
                    <a:pt x="12" y="821"/>
                  </a:lnTo>
                  <a:lnTo>
                    <a:pt x="12" y="816"/>
                  </a:lnTo>
                  <a:lnTo>
                    <a:pt x="19" y="809"/>
                  </a:lnTo>
                  <a:lnTo>
                    <a:pt x="19" y="802"/>
                  </a:lnTo>
                  <a:lnTo>
                    <a:pt x="14" y="795"/>
                  </a:lnTo>
                  <a:lnTo>
                    <a:pt x="12" y="788"/>
                  </a:lnTo>
                  <a:lnTo>
                    <a:pt x="16" y="781"/>
                  </a:lnTo>
                  <a:lnTo>
                    <a:pt x="21" y="778"/>
                  </a:lnTo>
                  <a:lnTo>
                    <a:pt x="28" y="778"/>
                  </a:lnTo>
                  <a:lnTo>
                    <a:pt x="35" y="769"/>
                  </a:lnTo>
                  <a:lnTo>
                    <a:pt x="42" y="750"/>
                  </a:lnTo>
                  <a:lnTo>
                    <a:pt x="50" y="738"/>
                  </a:lnTo>
                  <a:lnTo>
                    <a:pt x="57" y="733"/>
                  </a:lnTo>
                  <a:lnTo>
                    <a:pt x="64" y="722"/>
                  </a:lnTo>
                  <a:lnTo>
                    <a:pt x="68" y="693"/>
                  </a:lnTo>
                  <a:lnTo>
                    <a:pt x="78" y="679"/>
                  </a:lnTo>
                  <a:lnTo>
                    <a:pt x="78" y="665"/>
                  </a:lnTo>
                  <a:lnTo>
                    <a:pt x="73" y="643"/>
                  </a:lnTo>
                  <a:lnTo>
                    <a:pt x="66" y="625"/>
                  </a:lnTo>
                  <a:lnTo>
                    <a:pt x="54" y="603"/>
                  </a:lnTo>
                  <a:lnTo>
                    <a:pt x="50" y="591"/>
                  </a:lnTo>
                  <a:lnTo>
                    <a:pt x="54" y="584"/>
                  </a:lnTo>
                  <a:lnTo>
                    <a:pt x="57" y="577"/>
                  </a:lnTo>
                  <a:lnTo>
                    <a:pt x="52" y="565"/>
                  </a:lnTo>
                  <a:lnTo>
                    <a:pt x="57" y="554"/>
                  </a:lnTo>
                  <a:lnTo>
                    <a:pt x="64" y="547"/>
                  </a:lnTo>
                  <a:lnTo>
                    <a:pt x="64" y="544"/>
                  </a:lnTo>
                  <a:lnTo>
                    <a:pt x="59" y="485"/>
                  </a:lnTo>
                  <a:lnTo>
                    <a:pt x="54" y="424"/>
                  </a:lnTo>
                  <a:lnTo>
                    <a:pt x="47" y="360"/>
                  </a:lnTo>
                  <a:lnTo>
                    <a:pt x="42" y="298"/>
                  </a:lnTo>
                  <a:lnTo>
                    <a:pt x="35" y="234"/>
                  </a:lnTo>
                  <a:lnTo>
                    <a:pt x="31" y="173"/>
                  </a:lnTo>
                  <a:lnTo>
                    <a:pt x="26" y="109"/>
                  </a:lnTo>
                  <a:lnTo>
                    <a:pt x="19" y="52"/>
                  </a:lnTo>
                  <a:lnTo>
                    <a:pt x="21" y="55"/>
                  </a:lnTo>
                  <a:lnTo>
                    <a:pt x="28" y="59"/>
                  </a:lnTo>
                  <a:lnTo>
                    <a:pt x="33" y="62"/>
                  </a:lnTo>
                  <a:lnTo>
                    <a:pt x="35" y="62"/>
                  </a:lnTo>
                  <a:lnTo>
                    <a:pt x="38" y="67"/>
                  </a:lnTo>
                  <a:lnTo>
                    <a:pt x="47" y="69"/>
                  </a:lnTo>
                  <a:lnTo>
                    <a:pt x="64" y="69"/>
                  </a:lnTo>
                  <a:lnTo>
                    <a:pt x="78" y="64"/>
                  </a:lnTo>
                  <a:lnTo>
                    <a:pt x="92" y="59"/>
                  </a:lnTo>
                  <a:lnTo>
                    <a:pt x="123" y="36"/>
                  </a:lnTo>
                  <a:lnTo>
                    <a:pt x="161" y="33"/>
                  </a:lnTo>
                  <a:lnTo>
                    <a:pt x="208" y="26"/>
                  </a:lnTo>
                  <a:lnTo>
                    <a:pt x="258" y="22"/>
                  </a:lnTo>
                  <a:lnTo>
                    <a:pt x="305" y="17"/>
                  </a:lnTo>
                  <a:lnTo>
                    <a:pt x="352" y="12"/>
                  </a:lnTo>
                  <a:lnTo>
                    <a:pt x="399" y="5"/>
                  </a:lnTo>
                  <a:lnTo>
                    <a:pt x="447" y="0"/>
                  </a:lnTo>
                  <a:lnTo>
                    <a:pt x="447" y="1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1" name="Freeform 290"/>
            <p:cNvSpPr>
              <a:spLocks/>
            </p:cNvSpPr>
            <p:nvPr/>
          </p:nvSpPr>
          <p:spPr bwMode="auto">
            <a:xfrm>
              <a:off x="3695" y="1078"/>
              <a:ext cx="1245" cy="662"/>
            </a:xfrm>
            <a:custGeom>
              <a:avLst/>
              <a:gdLst>
                <a:gd name="T0" fmla="*/ 1207 w 1245"/>
                <a:gd name="T1" fmla="*/ 662 h 662"/>
                <a:gd name="T2" fmla="*/ 1129 w 1245"/>
                <a:gd name="T3" fmla="*/ 662 h 662"/>
                <a:gd name="T4" fmla="*/ 1051 w 1245"/>
                <a:gd name="T5" fmla="*/ 662 h 662"/>
                <a:gd name="T6" fmla="*/ 973 w 1245"/>
                <a:gd name="T7" fmla="*/ 662 h 662"/>
                <a:gd name="T8" fmla="*/ 895 w 1245"/>
                <a:gd name="T9" fmla="*/ 662 h 662"/>
                <a:gd name="T10" fmla="*/ 817 w 1245"/>
                <a:gd name="T11" fmla="*/ 662 h 662"/>
                <a:gd name="T12" fmla="*/ 739 w 1245"/>
                <a:gd name="T13" fmla="*/ 660 h 662"/>
                <a:gd name="T14" fmla="*/ 661 w 1245"/>
                <a:gd name="T15" fmla="*/ 658 h 662"/>
                <a:gd name="T16" fmla="*/ 583 w 1245"/>
                <a:gd name="T17" fmla="*/ 658 h 662"/>
                <a:gd name="T18" fmla="*/ 505 w 1245"/>
                <a:gd name="T19" fmla="*/ 655 h 662"/>
                <a:gd name="T20" fmla="*/ 427 w 1245"/>
                <a:gd name="T21" fmla="*/ 650 h 662"/>
                <a:gd name="T22" fmla="*/ 349 w 1245"/>
                <a:gd name="T23" fmla="*/ 648 h 662"/>
                <a:gd name="T24" fmla="*/ 271 w 1245"/>
                <a:gd name="T25" fmla="*/ 643 h 662"/>
                <a:gd name="T26" fmla="*/ 196 w 1245"/>
                <a:gd name="T27" fmla="*/ 641 h 662"/>
                <a:gd name="T28" fmla="*/ 118 w 1245"/>
                <a:gd name="T29" fmla="*/ 636 h 662"/>
                <a:gd name="T30" fmla="*/ 40 w 1245"/>
                <a:gd name="T31" fmla="*/ 632 h 662"/>
                <a:gd name="T32" fmla="*/ 2 w 1245"/>
                <a:gd name="T33" fmla="*/ 589 h 662"/>
                <a:gd name="T34" fmla="*/ 7 w 1245"/>
                <a:gd name="T35" fmla="*/ 511 h 662"/>
                <a:gd name="T36" fmla="*/ 14 w 1245"/>
                <a:gd name="T37" fmla="*/ 433 h 662"/>
                <a:gd name="T38" fmla="*/ 18 w 1245"/>
                <a:gd name="T39" fmla="*/ 353 h 662"/>
                <a:gd name="T40" fmla="*/ 23 w 1245"/>
                <a:gd name="T41" fmla="*/ 275 h 662"/>
                <a:gd name="T42" fmla="*/ 28 w 1245"/>
                <a:gd name="T43" fmla="*/ 196 h 662"/>
                <a:gd name="T44" fmla="*/ 33 w 1245"/>
                <a:gd name="T45" fmla="*/ 118 h 662"/>
                <a:gd name="T46" fmla="*/ 37 w 1245"/>
                <a:gd name="T47" fmla="*/ 38 h 662"/>
                <a:gd name="T48" fmla="*/ 73 w 1245"/>
                <a:gd name="T49" fmla="*/ 3 h 662"/>
                <a:gd name="T50" fmla="*/ 141 w 1245"/>
                <a:gd name="T51" fmla="*/ 5 h 662"/>
                <a:gd name="T52" fmla="*/ 210 w 1245"/>
                <a:gd name="T53" fmla="*/ 10 h 662"/>
                <a:gd name="T54" fmla="*/ 276 w 1245"/>
                <a:gd name="T55" fmla="*/ 14 h 662"/>
                <a:gd name="T56" fmla="*/ 345 w 1245"/>
                <a:gd name="T57" fmla="*/ 17 h 662"/>
                <a:gd name="T58" fmla="*/ 413 w 1245"/>
                <a:gd name="T59" fmla="*/ 19 h 662"/>
                <a:gd name="T60" fmla="*/ 479 w 1245"/>
                <a:gd name="T61" fmla="*/ 22 h 662"/>
                <a:gd name="T62" fmla="*/ 548 w 1245"/>
                <a:gd name="T63" fmla="*/ 24 h 662"/>
                <a:gd name="T64" fmla="*/ 617 w 1245"/>
                <a:gd name="T65" fmla="*/ 26 h 662"/>
                <a:gd name="T66" fmla="*/ 683 w 1245"/>
                <a:gd name="T67" fmla="*/ 29 h 662"/>
                <a:gd name="T68" fmla="*/ 751 w 1245"/>
                <a:gd name="T69" fmla="*/ 29 h 662"/>
                <a:gd name="T70" fmla="*/ 820 w 1245"/>
                <a:gd name="T71" fmla="*/ 31 h 662"/>
                <a:gd name="T72" fmla="*/ 886 w 1245"/>
                <a:gd name="T73" fmla="*/ 31 h 662"/>
                <a:gd name="T74" fmla="*/ 955 w 1245"/>
                <a:gd name="T75" fmla="*/ 31 h 662"/>
                <a:gd name="T76" fmla="*/ 1023 w 1245"/>
                <a:gd name="T77" fmla="*/ 31 h 662"/>
                <a:gd name="T78" fmla="*/ 1089 w 1245"/>
                <a:gd name="T79" fmla="*/ 31 h 662"/>
                <a:gd name="T80" fmla="*/ 1155 w 1245"/>
                <a:gd name="T81" fmla="*/ 59 h 662"/>
                <a:gd name="T82" fmla="*/ 1177 w 1245"/>
                <a:gd name="T83" fmla="*/ 55 h 662"/>
                <a:gd name="T84" fmla="*/ 1193 w 1245"/>
                <a:gd name="T85" fmla="*/ 76 h 662"/>
                <a:gd name="T86" fmla="*/ 1184 w 1245"/>
                <a:gd name="T87" fmla="*/ 85 h 662"/>
                <a:gd name="T88" fmla="*/ 1163 w 1245"/>
                <a:gd name="T89" fmla="*/ 116 h 662"/>
                <a:gd name="T90" fmla="*/ 1184 w 1245"/>
                <a:gd name="T91" fmla="*/ 152 h 662"/>
                <a:gd name="T92" fmla="*/ 1200 w 1245"/>
                <a:gd name="T93" fmla="*/ 187 h 662"/>
                <a:gd name="T94" fmla="*/ 1238 w 1245"/>
                <a:gd name="T95" fmla="*/ 215 h 662"/>
                <a:gd name="T96" fmla="*/ 1238 w 1245"/>
                <a:gd name="T97" fmla="*/ 251 h 662"/>
                <a:gd name="T98" fmla="*/ 1241 w 1245"/>
                <a:gd name="T99" fmla="*/ 305 h 662"/>
                <a:gd name="T100" fmla="*/ 1241 w 1245"/>
                <a:gd name="T101" fmla="*/ 360 h 662"/>
                <a:gd name="T102" fmla="*/ 1243 w 1245"/>
                <a:gd name="T103" fmla="*/ 414 h 662"/>
                <a:gd name="T104" fmla="*/ 1243 w 1245"/>
                <a:gd name="T105" fmla="*/ 468 h 662"/>
                <a:gd name="T106" fmla="*/ 1243 w 1245"/>
                <a:gd name="T107" fmla="*/ 523 h 662"/>
                <a:gd name="T108" fmla="*/ 1245 w 1245"/>
                <a:gd name="T109" fmla="*/ 580 h 662"/>
                <a:gd name="T110" fmla="*/ 1245 w 1245"/>
                <a:gd name="T111" fmla="*/ 634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5" h="662">
                  <a:moveTo>
                    <a:pt x="1245" y="660"/>
                  </a:moveTo>
                  <a:lnTo>
                    <a:pt x="1207" y="662"/>
                  </a:lnTo>
                  <a:lnTo>
                    <a:pt x="1167" y="662"/>
                  </a:lnTo>
                  <a:lnTo>
                    <a:pt x="1129" y="662"/>
                  </a:lnTo>
                  <a:lnTo>
                    <a:pt x="1089" y="662"/>
                  </a:lnTo>
                  <a:lnTo>
                    <a:pt x="1051" y="662"/>
                  </a:lnTo>
                  <a:lnTo>
                    <a:pt x="1011" y="662"/>
                  </a:lnTo>
                  <a:lnTo>
                    <a:pt x="973" y="662"/>
                  </a:lnTo>
                  <a:lnTo>
                    <a:pt x="936" y="662"/>
                  </a:lnTo>
                  <a:lnTo>
                    <a:pt x="895" y="662"/>
                  </a:lnTo>
                  <a:lnTo>
                    <a:pt x="858" y="662"/>
                  </a:lnTo>
                  <a:lnTo>
                    <a:pt x="817" y="662"/>
                  </a:lnTo>
                  <a:lnTo>
                    <a:pt x="780" y="660"/>
                  </a:lnTo>
                  <a:lnTo>
                    <a:pt x="739" y="660"/>
                  </a:lnTo>
                  <a:lnTo>
                    <a:pt x="702" y="660"/>
                  </a:lnTo>
                  <a:lnTo>
                    <a:pt x="661" y="658"/>
                  </a:lnTo>
                  <a:lnTo>
                    <a:pt x="624" y="658"/>
                  </a:lnTo>
                  <a:lnTo>
                    <a:pt x="583" y="658"/>
                  </a:lnTo>
                  <a:lnTo>
                    <a:pt x="546" y="655"/>
                  </a:lnTo>
                  <a:lnTo>
                    <a:pt x="505" y="655"/>
                  </a:lnTo>
                  <a:lnTo>
                    <a:pt x="468" y="653"/>
                  </a:lnTo>
                  <a:lnTo>
                    <a:pt x="427" y="650"/>
                  </a:lnTo>
                  <a:lnTo>
                    <a:pt x="390" y="650"/>
                  </a:lnTo>
                  <a:lnTo>
                    <a:pt x="349" y="648"/>
                  </a:lnTo>
                  <a:lnTo>
                    <a:pt x="312" y="646"/>
                  </a:lnTo>
                  <a:lnTo>
                    <a:pt x="271" y="643"/>
                  </a:lnTo>
                  <a:lnTo>
                    <a:pt x="234" y="643"/>
                  </a:lnTo>
                  <a:lnTo>
                    <a:pt x="196" y="641"/>
                  </a:lnTo>
                  <a:lnTo>
                    <a:pt x="156" y="639"/>
                  </a:lnTo>
                  <a:lnTo>
                    <a:pt x="118" y="636"/>
                  </a:lnTo>
                  <a:lnTo>
                    <a:pt x="78" y="634"/>
                  </a:lnTo>
                  <a:lnTo>
                    <a:pt x="40" y="632"/>
                  </a:lnTo>
                  <a:lnTo>
                    <a:pt x="0" y="629"/>
                  </a:lnTo>
                  <a:lnTo>
                    <a:pt x="2" y="589"/>
                  </a:lnTo>
                  <a:lnTo>
                    <a:pt x="4" y="551"/>
                  </a:lnTo>
                  <a:lnTo>
                    <a:pt x="7" y="511"/>
                  </a:lnTo>
                  <a:lnTo>
                    <a:pt x="11" y="471"/>
                  </a:lnTo>
                  <a:lnTo>
                    <a:pt x="14" y="433"/>
                  </a:lnTo>
                  <a:lnTo>
                    <a:pt x="16" y="393"/>
                  </a:lnTo>
                  <a:lnTo>
                    <a:pt x="18" y="353"/>
                  </a:lnTo>
                  <a:lnTo>
                    <a:pt x="21" y="315"/>
                  </a:lnTo>
                  <a:lnTo>
                    <a:pt x="23" y="275"/>
                  </a:lnTo>
                  <a:lnTo>
                    <a:pt x="26" y="237"/>
                  </a:lnTo>
                  <a:lnTo>
                    <a:pt x="28" y="196"/>
                  </a:lnTo>
                  <a:lnTo>
                    <a:pt x="30" y="156"/>
                  </a:lnTo>
                  <a:lnTo>
                    <a:pt x="33" y="118"/>
                  </a:lnTo>
                  <a:lnTo>
                    <a:pt x="35" y="78"/>
                  </a:lnTo>
                  <a:lnTo>
                    <a:pt x="37" y="38"/>
                  </a:lnTo>
                  <a:lnTo>
                    <a:pt x="40" y="0"/>
                  </a:lnTo>
                  <a:lnTo>
                    <a:pt x="73" y="3"/>
                  </a:lnTo>
                  <a:lnTo>
                    <a:pt x="108" y="5"/>
                  </a:lnTo>
                  <a:lnTo>
                    <a:pt x="141" y="5"/>
                  </a:lnTo>
                  <a:lnTo>
                    <a:pt x="174" y="7"/>
                  </a:lnTo>
                  <a:lnTo>
                    <a:pt x="210" y="10"/>
                  </a:lnTo>
                  <a:lnTo>
                    <a:pt x="243" y="12"/>
                  </a:lnTo>
                  <a:lnTo>
                    <a:pt x="276" y="14"/>
                  </a:lnTo>
                  <a:lnTo>
                    <a:pt x="312" y="14"/>
                  </a:lnTo>
                  <a:lnTo>
                    <a:pt x="345" y="17"/>
                  </a:lnTo>
                  <a:lnTo>
                    <a:pt x="378" y="19"/>
                  </a:lnTo>
                  <a:lnTo>
                    <a:pt x="413" y="19"/>
                  </a:lnTo>
                  <a:lnTo>
                    <a:pt x="446" y="22"/>
                  </a:lnTo>
                  <a:lnTo>
                    <a:pt x="479" y="22"/>
                  </a:lnTo>
                  <a:lnTo>
                    <a:pt x="515" y="24"/>
                  </a:lnTo>
                  <a:lnTo>
                    <a:pt x="548" y="24"/>
                  </a:lnTo>
                  <a:lnTo>
                    <a:pt x="581" y="26"/>
                  </a:lnTo>
                  <a:lnTo>
                    <a:pt x="617" y="26"/>
                  </a:lnTo>
                  <a:lnTo>
                    <a:pt x="650" y="26"/>
                  </a:lnTo>
                  <a:lnTo>
                    <a:pt x="683" y="29"/>
                  </a:lnTo>
                  <a:lnTo>
                    <a:pt x="718" y="29"/>
                  </a:lnTo>
                  <a:lnTo>
                    <a:pt x="751" y="29"/>
                  </a:lnTo>
                  <a:lnTo>
                    <a:pt x="784" y="31"/>
                  </a:lnTo>
                  <a:lnTo>
                    <a:pt x="820" y="31"/>
                  </a:lnTo>
                  <a:lnTo>
                    <a:pt x="853" y="31"/>
                  </a:lnTo>
                  <a:lnTo>
                    <a:pt x="886" y="31"/>
                  </a:lnTo>
                  <a:lnTo>
                    <a:pt x="921" y="31"/>
                  </a:lnTo>
                  <a:lnTo>
                    <a:pt x="955" y="31"/>
                  </a:lnTo>
                  <a:lnTo>
                    <a:pt x="988" y="31"/>
                  </a:lnTo>
                  <a:lnTo>
                    <a:pt x="1023" y="31"/>
                  </a:lnTo>
                  <a:lnTo>
                    <a:pt x="1056" y="31"/>
                  </a:lnTo>
                  <a:lnTo>
                    <a:pt x="1089" y="31"/>
                  </a:lnTo>
                  <a:lnTo>
                    <a:pt x="1118" y="31"/>
                  </a:lnTo>
                  <a:lnTo>
                    <a:pt x="1155" y="59"/>
                  </a:lnTo>
                  <a:lnTo>
                    <a:pt x="1167" y="59"/>
                  </a:lnTo>
                  <a:lnTo>
                    <a:pt x="1177" y="55"/>
                  </a:lnTo>
                  <a:lnTo>
                    <a:pt x="1186" y="59"/>
                  </a:lnTo>
                  <a:lnTo>
                    <a:pt x="1193" y="76"/>
                  </a:lnTo>
                  <a:lnTo>
                    <a:pt x="1191" y="85"/>
                  </a:lnTo>
                  <a:lnTo>
                    <a:pt x="1184" y="85"/>
                  </a:lnTo>
                  <a:lnTo>
                    <a:pt x="1174" y="95"/>
                  </a:lnTo>
                  <a:lnTo>
                    <a:pt x="1163" y="116"/>
                  </a:lnTo>
                  <a:lnTo>
                    <a:pt x="1167" y="135"/>
                  </a:lnTo>
                  <a:lnTo>
                    <a:pt x="1184" y="152"/>
                  </a:lnTo>
                  <a:lnTo>
                    <a:pt x="1196" y="168"/>
                  </a:lnTo>
                  <a:lnTo>
                    <a:pt x="1200" y="187"/>
                  </a:lnTo>
                  <a:lnTo>
                    <a:pt x="1212" y="201"/>
                  </a:lnTo>
                  <a:lnTo>
                    <a:pt x="1238" y="215"/>
                  </a:lnTo>
                  <a:lnTo>
                    <a:pt x="1238" y="222"/>
                  </a:lnTo>
                  <a:lnTo>
                    <a:pt x="1238" y="251"/>
                  </a:lnTo>
                  <a:lnTo>
                    <a:pt x="1241" y="277"/>
                  </a:lnTo>
                  <a:lnTo>
                    <a:pt x="1241" y="305"/>
                  </a:lnTo>
                  <a:lnTo>
                    <a:pt x="1241" y="331"/>
                  </a:lnTo>
                  <a:lnTo>
                    <a:pt x="1241" y="360"/>
                  </a:lnTo>
                  <a:lnTo>
                    <a:pt x="1241" y="386"/>
                  </a:lnTo>
                  <a:lnTo>
                    <a:pt x="1243" y="414"/>
                  </a:lnTo>
                  <a:lnTo>
                    <a:pt x="1243" y="442"/>
                  </a:lnTo>
                  <a:lnTo>
                    <a:pt x="1243" y="468"/>
                  </a:lnTo>
                  <a:lnTo>
                    <a:pt x="1243" y="497"/>
                  </a:lnTo>
                  <a:lnTo>
                    <a:pt x="1243" y="523"/>
                  </a:lnTo>
                  <a:lnTo>
                    <a:pt x="1245" y="551"/>
                  </a:lnTo>
                  <a:lnTo>
                    <a:pt x="1245" y="580"/>
                  </a:lnTo>
                  <a:lnTo>
                    <a:pt x="1245" y="606"/>
                  </a:lnTo>
                  <a:lnTo>
                    <a:pt x="1245" y="634"/>
                  </a:lnTo>
                  <a:lnTo>
                    <a:pt x="1245" y="66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2" name="Freeform 291"/>
            <p:cNvSpPr>
              <a:spLocks noEditPoints="1"/>
            </p:cNvSpPr>
            <p:nvPr/>
          </p:nvSpPr>
          <p:spPr bwMode="auto">
            <a:xfrm>
              <a:off x="5801" y="1178"/>
              <a:ext cx="1245" cy="628"/>
            </a:xfrm>
            <a:custGeom>
              <a:avLst/>
              <a:gdLst>
                <a:gd name="T0" fmla="*/ 1123 w 1245"/>
                <a:gd name="T1" fmla="*/ 137 h 628"/>
                <a:gd name="T2" fmla="*/ 1146 w 1245"/>
                <a:gd name="T3" fmla="*/ 189 h 628"/>
                <a:gd name="T4" fmla="*/ 1189 w 1245"/>
                <a:gd name="T5" fmla="*/ 245 h 628"/>
                <a:gd name="T6" fmla="*/ 1165 w 1245"/>
                <a:gd name="T7" fmla="*/ 349 h 628"/>
                <a:gd name="T8" fmla="*/ 1120 w 1245"/>
                <a:gd name="T9" fmla="*/ 406 h 628"/>
                <a:gd name="T10" fmla="*/ 1030 w 1245"/>
                <a:gd name="T11" fmla="*/ 482 h 628"/>
                <a:gd name="T12" fmla="*/ 988 w 1245"/>
                <a:gd name="T13" fmla="*/ 506 h 628"/>
                <a:gd name="T14" fmla="*/ 983 w 1245"/>
                <a:gd name="T15" fmla="*/ 508 h 628"/>
                <a:gd name="T16" fmla="*/ 865 w 1245"/>
                <a:gd name="T17" fmla="*/ 520 h 628"/>
                <a:gd name="T18" fmla="*/ 628 w 1245"/>
                <a:gd name="T19" fmla="*/ 541 h 628"/>
                <a:gd name="T20" fmla="*/ 399 w 1245"/>
                <a:gd name="T21" fmla="*/ 562 h 628"/>
                <a:gd name="T22" fmla="*/ 267 w 1245"/>
                <a:gd name="T23" fmla="*/ 569 h 628"/>
                <a:gd name="T24" fmla="*/ 255 w 1245"/>
                <a:gd name="T25" fmla="*/ 607 h 628"/>
                <a:gd name="T26" fmla="*/ 170 w 1245"/>
                <a:gd name="T27" fmla="*/ 617 h 628"/>
                <a:gd name="T28" fmla="*/ 52 w 1245"/>
                <a:gd name="T29" fmla="*/ 624 h 628"/>
                <a:gd name="T30" fmla="*/ 38 w 1245"/>
                <a:gd name="T31" fmla="*/ 602 h 628"/>
                <a:gd name="T32" fmla="*/ 66 w 1245"/>
                <a:gd name="T33" fmla="*/ 579 h 628"/>
                <a:gd name="T34" fmla="*/ 59 w 1245"/>
                <a:gd name="T35" fmla="*/ 510 h 628"/>
                <a:gd name="T36" fmla="*/ 149 w 1245"/>
                <a:gd name="T37" fmla="*/ 489 h 628"/>
                <a:gd name="T38" fmla="*/ 168 w 1245"/>
                <a:gd name="T39" fmla="*/ 456 h 628"/>
                <a:gd name="T40" fmla="*/ 215 w 1245"/>
                <a:gd name="T41" fmla="*/ 409 h 628"/>
                <a:gd name="T42" fmla="*/ 229 w 1245"/>
                <a:gd name="T43" fmla="*/ 342 h 628"/>
                <a:gd name="T44" fmla="*/ 250 w 1245"/>
                <a:gd name="T45" fmla="*/ 335 h 628"/>
                <a:gd name="T46" fmla="*/ 255 w 1245"/>
                <a:gd name="T47" fmla="*/ 309 h 628"/>
                <a:gd name="T48" fmla="*/ 286 w 1245"/>
                <a:gd name="T49" fmla="*/ 309 h 628"/>
                <a:gd name="T50" fmla="*/ 302 w 1245"/>
                <a:gd name="T51" fmla="*/ 319 h 628"/>
                <a:gd name="T52" fmla="*/ 307 w 1245"/>
                <a:gd name="T53" fmla="*/ 297 h 628"/>
                <a:gd name="T54" fmla="*/ 342 w 1245"/>
                <a:gd name="T55" fmla="*/ 300 h 628"/>
                <a:gd name="T56" fmla="*/ 397 w 1245"/>
                <a:gd name="T57" fmla="*/ 302 h 628"/>
                <a:gd name="T58" fmla="*/ 458 w 1245"/>
                <a:gd name="T59" fmla="*/ 295 h 628"/>
                <a:gd name="T60" fmla="*/ 480 w 1245"/>
                <a:gd name="T61" fmla="*/ 267 h 628"/>
                <a:gd name="T62" fmla="*/ 489 w 1245"/>
                <a:gd name="T63" fmla="*/ 243 h 628"/>
                <a:gd name="T64" fmla="*/ 503 w 1245"/>
                <a:gd name="T65" fmla="*/ 231 h 628"/>
                <a:gd name="T66" fmla="*/ 517 w 1245"/>
                <a:gd name="T67" fmla="*/ 238 h 628"/>
                <a:gd name="T68" fmla="*/ 565 w 1245"/>
                <a:gd name="T69" fmla="*/ 264 h 628"/>
                <a:gd name="T70" fmla="*/ 595 w 1245"/>
                <a:gd name="T71" fmla="*/ 198 h 628"/>
                <a:gd name="T72" fmla="*/ 631 w 1245"/>
                <a:gd name="T73" fmla="*/ 151 h 628"/>
                <a:gd name="T74" fmla="*/ 647 w 1245"/>
                <a:gd name="T75" fmla="*/ 96 h 628"/>
                <a:gd name="T76" fmla="*/ 683 w 1245"/>
                <a:gd name="T77" fmla="*/ 101 h 628"/>
                <a:gd name="T78" fmla="*/ 699 w 1245"/>
                <a:gd name="T79" fmla="*/ 94 h 628"/>
                <a:gd name="T80" fmla="*/ 740 w 1245"/>
                <a:gd name="T81" fmla="*/ 49 h 628"/>
                <a:gd name="T82" fmla="*/ 732 w 1245"/>
                <a:gd name="T83" fmla="*/ 30 h 628"/>
                <a:gd name="T84" fmla="*/ 742 w 1245"/>
                <a:gd name="T85" fmla="*/ 2 h 628"/>
                <a:gd name="T86" fmla="*/ 784 w 1245"/>
                <a:gd name="T87" fmla="*/ 2 h 628"/>
                <a:gd name="T88" fmla="*/ 836 w 1245"/>
                <a:gd name="T89" fmla="*/ 44 h 628"/>
                <a:gd name="T90" fmla="*/ 919 w 1245"/>
                <a:gd name="T91" fmla="*/ 75 h 628"/>
                <a:gd name="T92" fmla="*/ 966 w 1245"/>
                <a:gd name="T93" fmla="*/ 68 h 628"/>
                <a:gd name="T94" fmla="*/ 1059 w 1245"/>
                <a:gd name="T95" fmla="*/ 47 h 628"/>
                <a:gd name="T96" fmla="*/ 1111 w 1245"/>
                <a:gd name="T97" fmla="*/ 96 h 628"/>
                <a:gd name="T98" fmla="*/ 0 w 1245"/>
                <a:gd name="T99" fmla="*/ 621 h 628"/>
                <a:gd name="T100" fmla="*/ 9 w 1245"/>
                <a:gd name="T101" fmla="*/ 621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45" h="628">
                  <a:moveTo>
                    <a:pt x="1111" y="96"/>
                  </a:moveTo>
                  <a:lnTo>
                    <a:pt x="1115" y="101"/>
                  </a:lnTo>
                  <a:lnTo>
                    <a:pt x="1123" y="132"/>
                  </a:lnTo>
                  <a:lnTo>
                    <a:pt x="1123" y="137"/>
                  </a:lnTo>
                  <a:lnTo>
                    <a:pt x="1118" y="151"/>
                  </a:lnTo>
                  <a:lnTo>
                    <a:pt x="1120" y="158"/>
                  </a:lnTo>
                  <a:lnTo>
                    <a:pt x="1127" y="167"/>
                  </a:lnTo>
                  <a:lnTo>
                    <a:pt x="1146" y="189"/>
                  </a:lnTo>
                  <a:lnTo>
                    <a:pt x="1151" y="198"/>
                  </a:lnTo>
                  <a:lnTo>
                    <a:pt x="1158" y="205"/>
                  </a:lnTo>
                  <a:lnTo>
                    <a:pt x="1167" y="219"/>
                  </a:lnTo>
                  <a:lnTo>
                    <a:pt x="1189" y="245"/>
                  </a:lnTo>
                  <a:lnTo>
                    <a:pt x="1222" y="264"/>
                  </a:lnTo>
                  <a:lnTo>
                    <a:pt x="1245" y="269"/>
                  </a:lnTo>
                  <a:lnTo>
                    <a:pt x="1191" y="328"/>
                  </a:lnTo>
                  <a:lnTo>
                    <a:pt x="1165" y="349"/>
                  </a:lnTo>
                  <a:lnTo>
                    <a:pt x="1141" y="368"/>
                  </a:lnTo>
                  <a:lnTo>
                    <a:pt x="1139" y="373"/>
                  </a:lnTo>
                  <a:lnTo>
                    <a:pt x="1134" y="390"/>
                  </a:lnTo>
                  <a:lnTo>
                    <a:pt x="1120" y="406"/>
                  </a:lnTo>
                  <a:lnTo>
                    <a:pt x="1113" y="423"/>
                  </a:lnTo>
                  <a:lnTo>
                    <a:pt x="1089" y="439"/>
                  </a:lnTo>
                  <a:lnTo>
                    <a:pt x="1073" y="458"/>
                  </a:lnTo>
                  <a:lnTo>
                    <a:pt x="1030" y="482"/>
                  </a:lnTo>
                  <a:lnTo>
                    <a:pt x="1007" y="491"/>
                  </a:lnTo>
                  <a:lnTo>
                    <a:pt x="990" y="503"/>
                  </a:lnTo>
                  <a:lnTo>
                    <a:pt x="990" y="506"/>
                  </a:lnTo>
                  <a:lnTo>
                    <a:pt x="988" y="506"/>
                  </a:lnTo>
                  <a:lnTo>
                    <a:pt x="988" y="506"/>
                  </a:lnTo>
                  <a:lnTo>
                    <a:pt x="985" y="506"/>
                  </a:lnTo>
                  <a:lnTo>
                    <a:pt x="985" y="508"/>
                  </a:lnTo>
                  <a:lnTo>
                    <a:pt x="983" y="508"/>
                  </a:lnTo>
                  <a:lnTo>
                    <a:pt x="983" y="508"/>
                  </a:lnTo>
                  <a:lnTo>
                    <a:pt x="981" y="508"/>
                  </a:lnTo>
                  <a:lnTo>
                    <a:pt x="924" y="515"/>
                  </a:lnTo>
                  <a:lnTo>
                    <a:pt x="865" y="520"/>
                  </a:lnTo>
                  <a:lnTo>
                    <a:pt x="806" y="527"/>
                  </a:lnTo>
                  <a:lnTo>
                    <a:pt x="747" y="532"/>
                  </a:lnTo>
                  <a:lnTo>
                    <a:pt x="688" y="536"/>
                  </a:lnTo>
                  <a:lnTo>
                    <a:pt x="628" y="541"/>
                  </a:lnTo>
                  <a:lnTo>
                    <a:pt x="572" y="546"/>
                  </a:lnTo>
                  <a:lnTo>
                    <a:pt x="513" y="548"/>
                  </a:lnTo>
                  <a:lnTo>
                    <a:pt x="456" y="555"/>
                  </a:lnTo>
                  <a:lnTo>
                    <a:pt x="399" y="562"/>
                  </a:lnTo>
                  <a:lnTo>
                    <a:pt x="345" y="569"/>
                  </a:lnTo>
                  <a:lnTo>
                    <a:pt x="288" y="574"/>
                  </a:lnTo>
                  <a:lnTo>
                    <a:pt x="283" y="569"/>
                  </a:lnTo>
                  <a:lnTo>
                    <a:pt x="267" y="569"/>
                  </a:lnTo>
                  <a:lnTo>
                    <a:pt x="246" y="569"/>
                  </a:lnTo>
                  <a:lnTo>
                    <a:pt x="243" y="569"/>
                  </a:lnTo>
                  <a:lnTo>
                    <a:pt x="253" y="591"/>
                  </a:lnTo>
                  <a:lnTo>
                    <a:pt x="255" y="607"/>
                  </a:lnTo>
                  <a:lnTo>
                    <a:pt x="253" y="610"/>
                  </a:lnTo>
                  <a:lnTo>
                    <a:pt x="227" y="612"/>
                  </a:lnTo>
                  <a:lnTo>
                    <a:pt x="198" y="614"/>
                  </a:lnTo>
                  <a:lnTo>
                    <a:pt x="170" y="617"/>
                  </a:lnTo>
                  <a:lnTo>
                    <a:pt x="139" y="619"/>
                  </a:lnTo>
                  <a:lnTo>
                    <a:pt x="111" y="621"/>
                  </a:lnTo>
                  <a:lnTo>
                    <a:pt x="80" y="624"/>
                  </a:lnTo>
                  <a:lnTo>
                    <a:pt x="52" y="624"/>
                  </a:lnTo>
                  <a:lnTo>
                    <a:pt x="19" y="628"/>
                  </a:lnTo>
                  <a:lnTo>
                    <a:pt x="26" y="607"/>
                  </a:lnTo>
                  <a:lnTo>
                    <a:pt x="33" y="602"/>
                  </a:lnTo>
                  <a:lnTo>
                    <a:pt x="38" y="602"/>
                  </a:lnTo>
                  <a:lnTo>
                    <a:pt x="45" y="605"/>
                  </a:lnTo>
                  <a:lnTo>
                    <a:pt x="49" y="605"/>
                  </a:lnTo>
                  <a:lnTo>
                    <a:pt x="59" y="598"/>
                  </a:lnTo>
                  <a:lnTo>
                    <a:pt x="66" y="579"/>
                  </a:lnTo>
                  <a:lnTo>
                    <a:pt x="68" y="558"/>
                  </a:lnTo>
                  <a:lnTo>
                    <a:pt x="68" y="536"/>
                  </a:lnTo>
                  <a:lnTo>
                    <a:pt x="61" y="520"/>
                  </a:lnTo>
                  <a:lnTo>
                    <a:pt x="59" y="510"/>
                  </a:lnTo>
                  <a:lnTo>
                    <a:pt x="64" y="496"/>
                  </a:lnTo>
                  <a:lnTo>
                    <a:pt x="75" y="480"/>
                  </a:lnTo>
                  <a:lnTo>
                    <a:pt x="106" y="477"/>
                  </a:lnTo>
                  <a:lnTo>
                    <a:pt x="149" y="489"/>
                  </a:lnTo>
                  <a:lnTo>
                    <a:pt x="175" y="491"/>
                  </a:lnTo>
                  <a:lnTo>
                    <a:pt x="177" y="484"/>
                  </a:lnTo>
                  <a:lnTo>
                    <a:pt x="175" y="472"/>
                  </a:lnTo>
                  <a:lnTo>
                    <a:pt x="168" y="456"/>
                  </a:lnTo>
                  <a:lnTo>
                    <a:pt x="163" y="442"/>
                  </a:lnTo>
                  <a:lnTo>
                    <a:pt x="165" y="435"/>
                  </a:lnTo>
                  <a:lnTo>
                    <a:pt x="182" y="423"/>
                  </a:lnTo>
                  <a:lnTo>
                    <a:pt x="215" y="409"/>
                  </a:lnTo>
                  <a:lnTo>
                    <a:pt x="227" y="392"/>
                  </a:lnTo>
                  <a:lnTo>
                    <a:pt x="220" y="375"/>
                  </a:lnTo>
                  <a:lnTo>
                    <a:pt x="220" y="359"/>
                  </a:lnTo>
                  <a:lnTo>
                    <a:pt x="229" y="342"/>
                  </a:lnTo>
                  <a:lnTo>
                    <a:pt x="234" y="338"/>
                  </a:lnTo>
                  <a:lnTo>
                    <a:pt x="236" y="335"/>
                  </a:lnTo>
                  <a:lnTo>
                    <a:pt x="243" y="338"/>
                  </a:lnTo>
                  <a:lnTo>
                    <a:pt x="250" y="335"/>
                  </a:lnTo>
                  <a:lnTo>
                    <a:pt x="253" y="331"/>
                  </a:lnTo>
                  <a:lnTo>
                    <a:pt x="255" y="323"/>
                  </a:lnTo>
                  <a:lnTo>
                    <a:pt x="253" y="312"/>
                  </a:lnTo>
                  <a:lnTo>
                    <a:pt x="255" y="309"/>
                  </a:lnTo>
                  <a:lnTo>
                    <a:pt x="257" y="309"/>
                  </a:lnTo>
                  <a:lnTo>
                    <a:pt x="267" y="314"/>
                  </a:lnTo>
                  <a:lnTo>
                    <a:pt x="276" y="314"/>
                  </a:lnTo>
                  <a:lnTo>
                    <a:pt x="286" y="309"/>
                  </a:lnTo>
                  <a:lnTo>
                    <a:pt x="290" y="312"/>
                  </a:lnTo>
                  <a:lnTo>
                    <a:pt x="295" y="321"/>
                  </a:lnTo>
                  <a:lnTo>
                    <a:pt x="298" y="323"/>
                  </a:lnTo>
                  <a:lnTo>
                    <a:pt x="302" y="319"/>
                  </a:lnTo>
                  <a:lnTo>
                    <a:pt x="305" y="312"/>
                  </a:lnTo>
                  <a:lnTo>
                    <a:pt x="302" y="300"/>
                  </a:lnTo>
                  <a:lnTo>
                    <a:pt x="305" y="297"/>
                  </a:lnTo>
                  <a:lnTo>
                    <a:pt x="307" y="297"/>
                  </a:lnTo>
                  <a:lnTo>
                    <a:pt x="309" y="302"/>
                  </a:lnTo>
                  <a:lnTo>
                    <a:pt x="316" y="302"/>
                  </a:lnTo>
                  <a:lnTo>
                    <a:pt x="326" y="297"/>
                  </a:lnTo>
                  <a:lnTo>
                    <a:pt x="342" y="300"/>
                  </a:lnTo>
                  <a:lnTo>
                    <a:pt x="371" y="312"/>
                  </a:lnTo>
                  <a:lnTo>
                    <a:pt x="383" y="321"/>
                  </a:lnTo>
                  <a:lnTo>
                    <a:pt x="390" y="316"/>
                  </a:lnTo>
                  <a:lnTo>
                    <a:pt x="397" y="302"/>
                  </a:lnTo>
                  <a:lnTo>
                    <a:pt x="409" y="290"/>
                  </a:lnTo>
                  <a:lnTo>
                    <a:pt x="423" y="281"/>
                  </a:lnTo>
                  <a:lnTo>
                    <a:pt x="439" y="283"/>
                  </a:lnTo>
                  <a:lnTo>
                    <a:pt x="458" y="295"/>
                  </a:lnTo>
                  <a:lnTo>
                    <a:pt x="470" y="297"/>
                  </a:lnTo>
                  <a:lnTo>
                    <a:pt x="477" y="288"/>
                  </a:lnTo>
                  <a:lnTo>
                    <a:pt x="482" y="279"/>
                  </a:lnTo>
                  <a:lnTo>
                    <a:pt x="480" y="267"/>
                  </a:lnTo>
                  <a:lnTo>
                    <a:pt x="484" y="260"/>
                  </a:lnTo>
                  <a:lnTo>
                    <a:pt x="489" y="255"/>
                  </a:lnTo>
                  <a:lnTo>
                    <a:pt x="491" y="250"/>
                  </a:lnTo>
                  <a:lnTo>
                    <a:pt x="489" y="243"/>
                  </a:lnTo>
                  <a:lnTo>
                    <a:pt x="494" y="238"/>
                  </a:lnTo>
                  <a:lnTo>
                    <a:pt x="503" y="236"/>
                  </a:lnTo>
                  <a:lnTo>
                    <a:pt x="506" y="234"/>
                  </a:lnTo>
                  <a:lnTo>
                    <a:pt x="503" y="231"/>
                  </a:lnTo>
                  <a:lnTo>
                    <a:pt x="503" y="229"/>
                  </a:lnTo>
                  <a:lnTo>
                    <a:pt x="506" y="229"/>
                  </a:lnTo>
                  <a:lnTo>
                    <a:pt x="510" y="231"/>
                  </a:lnTo>
                  <a:lnTo>
                    <a:pt x="517" y="238"/>
                  </a:lnTo>
                  <a:lnTo>
                    <a:pt x="520" y="248"/>
                  </a:lnTo>
                  <a:lnTo>
                    <a:pt x="532" y="257"/>
                  </a:lnTo>
                  <a:lnTo>
                    <a:pt x="550" y="264"/>
                  </a:lnTo>
                  <a:lnTo>
                    <a:pt x="565" y="264"/>
                  </a:lnTo>
                  <a:lnTo>
                    <a:pt x="572" y="257"/>
                  </a:lnTo>
                  <a:lnTo>
                    <a:pt x="581" y="241"/>
                  </a:lnTo>
                  <a:lnTo>
                    <a:pt x="586" y="212"/>
                  </a:lnTo>
                  <a:lnTo>
                    <a:pt x="595" y="198"/>
                  </a:lnTo>
                  <a:lnTo>
                    <a:pt x="607" y="193"/>
                  </a:lnTo>
                  <a:lnTo>
                    <a:pt x="617" y="182"/>
                  </a:lnTo>
                  <a:lnTo>
                    <a:pt x="621" y="165"/>
                  </a:lnTo>
                  <a:lnTo>
                    <a:pt x="631" y="151"/>
                  </a:lnTo>
                  <a:lnTo>
                    <a:pt x="643" y="139"/>
                  </a:lnTo>
                  <a:lnTo>
                    <a:pt x="647" y="125"/>
                  </a:lnTo>
                  <a:lnTo>
                    <a:pt x="643" y="108"/>
                  </a:lnTo>
                  <a:lnTo>
                    <a:pt x="647" y="96"/>
                  </a:lnTo>
                  <a:lnTo>
                    <a:pt x="664" y="94"/>
                  </a:lnTo>
                  <a:lnTo>
                    <a:pt x="673" y="94"/>
                  </a:lnTo>
                  <a:lnTo>
                    <a:pt x="680" y="99"/>
                  </a:lnTo>
                  <a:lnTo>
                    <a:pt x="683" y="101"/>
                  </a:lnTo>
                  <a:lnTo>
                    <a:pt x="683" y="101"/>
                  </a:lnTo>
                  <a:lnTo>
                    <a:pt x="688" y="101"/>
                  </a:lnTo>
                  <a:lnTo>
                    <a:pt x="692" y="99"/>
                  </a:lnTo>
                  <a:lnTo>
                    <a:pt x="699" y="94"/>
                  </a:lnTo>
                  <a:lnTo>
                    <a:pt x="728" y="80"/>
                  </a:lnTo>
                  <a:lnTo>
                    <a:pt x="744" y="66"/>
                  </a:lnTo>
                  <a:lnTo>
                    <a:pt x="744" y="56"/>
                  </a:lnTo>
                  <a:lnTo>
                    <a:pt x="740" y="49"/>
                  </a:lnTo>
                  <a:lnTo>
                    <a:pt x="732" y="49"/>
                  </a:lnTo>
                  <a:lnTo>
                    <a:pt x="730" y="44"/>
                  </a:lnTo>
                  <a:lnTo>
                    <a:pt x="735" y="37"/>
                  </a:lnTo>
                  <a:lnTo>
                    <a:pt x="732" y="30"/>
                  </a:lnTo>
                  <a:lnTo>
                    <a:pt x="728" y="21"/>
                  </a:lnTo>
                  <a:lnTo>
                    <a:pt x="730" y="11"/>
                  </a:lnTo>
                  <a:lnTo>
                    <a:pt x="732" y="9"/>
                  </a:lnTo>
                  <a:lnTo>
                    <a:pt x="742" y="2"/>
                  </a:lnTo>
                  <a:lnTo>
                    <a:pt x="751" y="0"/>
                  </a:lnTo>
                  <a:lnTo>
                    <a:pt x="758" y="7"/>
                  </a:lnTo>
                  <a:lnTo>
                    <a:pt x="770" y="7"/>
                  </a:lnTo>
                  <a:lnTo>
                    <a:pt x="784" y="2"/>
                  </a:lnTo>
                  <a:lnTo>
                    <a:pt x="796" y="2"/>
                  </a:lnTo>
                  <a:lnTo>
                    <a:pt x="810" y="9"/>
                  </a:lnTo>
                  <a:lnTo>
                    <a:pt x="822" y="23"/>
                  </a:lnTo>
                  <a:lnTo>
                    <a:pt x="836" y="44"/>
                  </a:lnTo>
                  <a:lnTo>
                    <a:pt x="855" y="56"/>
                  </a:lnTo>
                  <a:lnTo>
                    <a:pt x="884" y="59"/>
                  </a:lnTo>
                  <a:lnTo>
                    <a:pt x="905" y="63"/>
                  </a:lnTo>
                  <a:lnTo>
                    <a:pt x="919" y="75"/>
                  </a:lnTo>
                  <a:lnTo>
                    <a:pt x="929" y="78"/>
                  </a:lnTo>
                  <a:lnTo>
                    <a:pt x="940" y="70"/>
                  </a:lnTo>
                  <a:lnTo>
                    <a:pt x="952" y="66"/>
                  </a:lnTo>
                  <a:lnTo>
                    <a:pt x="966" y="68"/>
                  </a:lnTo>
                  <a:lnTo>
                    <a:pt x="985" y="75"/>
                  </a:lnTo>
                  <a:lnTo>
                    <a:pt x="1009" y="70"/>
                  </a:lnTo>
                  <a:lnTo>
                    <a:pt x="1040" y="49"/>
                  </a:lnTo>
                  <a:lnTo>
                    <a:pt x="1059" y="47"/>
                  </a:lnTo>
                  <a:lnTo>
                    <a:pt x="1068" y="63"/>
                  </a:lnTo>
                  <a:lnTo>
                    <a:pt x="1085" y="80"/>
                  </a:lnTo>
                  <a:lnTo>
                    <a:pt x="1111" y="94"/>
                  </a:lnTo>
                  <a:lnTo>
                    <a:pt x="1111" y="96"/>
                  </a:lnTo>
                  <a:close/>
                  <a:moveTo>
                    <a:pt x="12" y="628"/>
                  </a:moveTo>
                  <a:lnTo>
                    <a:pt x="0" y="628"/>
                  </a:lnTo>
                  <a:lnTo>
                    <a:pt x="0" y="626"/>
                  </a:lnTo>
                  <a:lnTo>
                    <a:pt x="0" y="621"/>
                  </a:lnTo>
                  <a:lnTo>
                    <a:pt x="0" y="617"/>
                  </a:lnTo>
                  <a:lnTo>
                    <a:pt x="2" y="617"/>
                  </a:lnTo>
                  <a:lnTo>
                    <a:pt x="4" y="617"/>
                  </a:lnTo>
                  <a:lnTo>
                    <a:pt x="9" y="621"/>
                  </a:lnTo>
                  <a:lnTo>
                    <a:pt x="12" y="62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3" name="Freeform 292"/>
            <p:cNvSpPr>
              <a:spLocks noEditPoints="1"/>
            </p:cNvSpPr>
            <p:nvPr/>
          </p:nvSpPr>
          <p:spPr bwMode="auto">
            <a:xfrm>
              <a:off x="5056" y="2556"/>
              <a:ext cx="981" cy="835"/>
            </a:xfrm>
            <a:custGeom>
              <a:avLst/>
              <a:gdLst>
                <a:gd name="T0" fmla="*/ 733 w 981"/>
                <a:gd name="T1" fmla="*/ 549 h 835"/>
                <a:gd name="T2" fmla="*/ 728 w 981"/>
                <a:gd name="T3" fmla="*/ 622 h 835"/>
                <a:gd name="T4" fmla="*/ 806 w 981"/>
                <a:gd name="T5" fmla="*/ 586 h 835"/>
                <a:gd name="T6" fmla="*/ 794 w 981"/>
                <a:gd name="T7" fmla="*/ 622 h 835"/>
                <a:gd name="T8" fmla="*/ 853 w 981"/>
                <a:gd name="T9" fmla="*/ 608 h 835"/>
                <a:gd name="T10" fmla="*/ 879 w 981"/>
                <a:gd name="T11" fmla="*/ 650 h 835"/>
                <a:gd name="T12" fmla="*/ 846 w 981"/>
                <a:gd name="T13" fmla="*/ 683 h 835"/>
                <a:gd name="T14" fmla="*/ 818 w 981"/>
                <a:gd name="T15" fmla="*/ 702 h 835"/>
                <a:gd name="T16" fmla="*/ 922 w 981"/>
                <a:gd name="T17" fmla="*/ 757 h 835"/>
                <a:gd name="T18" fmla="*/ 939 w 981"/>
                <a:gd name="T19" fmla="*/ 806 h 835"/>
                <a:gd name="T20" fmla="*/ 898 w 981"/>
                <a:gd name="T21" fmla="*/ 830 h 835"/>
                <a:gd name="T22" fmla="*/ 861 w 981"/>
                <a:gd name="T23" fmla="*/ 778 h 835"/>
                <a:gd name="T24" fmla="*/ 809 w 981"/>
                <a:gd name="T25" fmla="*/ 764 h 835"/>
                <a:gd name="T26" fmla="*/ 738 w 981"/>
                <a:gd name="T27" fmla="*/ 733 h 835"/>
                <a:gd name="T28" fmla="*/ 757 w 981"/>
                <a:gd name="T29" fmla="*/ 776 h 835"/>
                <a:gd name="T30" fmla="*/ 726 w 981"/>
                <a:gd name="T31" fmla="*/ 813 h 835"/>
                <a:gd name="T32" fmla="*/ 645 w 981"/>
                <a:gd name="T33" fmla="*/ 813 h 835"/>
                <a:gd name="T34" fmla="*/ 539 w 981"/>
                <a:gd name="T35" fmla="*/ 780 h 835"/>
                <a:gd name="T36" fmla="*/ 534 w 981"/>
                <a:gd name="T37" fmla="*/ 733 h 835"/>
                <a:gd name="T38" fmla="*/ 454 w 981"/>
                <a:gd name="T39" fmla="*/ 698 h 835"/>
                <a:gd name="T40" fmla="*/ 369 w 981"/>
                <a:gd name="T41" fmla="*/ 712 h 835"/>
                <a:gd name="T42" fmla="*/ 270 w 981"/>
                <a:gd name="T43" fmla="*/ 738 h 835"/>
                <a:gd name="T44" fmla="*/ 137 w 981"/>
                <a:gd name="T45" fmla="*/ 702 h 835"/>
                <a:gd name="T46" fmla="*/ 45 w 981"/>
                <a:gd name="T47" fmla="*/ 698 h 835"/>
                <a:gd name="T48" fmla="*/ 62 w 981"/>
                <a:gd name="T49" fmla="*/ 662 h 835"/>
                <a:gd name="T50" fmla="*/ 66 w 981"/>
                <a:gd name="T51" fmla="*/ 577 h 835"/>
                <a:gd name="T52" fmla="*/ 95 w 981"/>
                <a:gd name="T53" fmla="*/ 482 h 835"/>
                <a:gd name="T54" fmla="*/ 99 w 981"/>
                <a:gd name="T55" fmla="*/ 423 h 835"/>
                <a:gd name="T56" fmla="*/ 64 w 981"/>
                <a:gd name="T57" fmla="*/ 345 h 835"/>
                <a:gd name="T58" fmla="*/ 43 w 981"/>
                <a:gd name="T59" fmla="*/ 277 h 835"/>
                <a:gd name="T60" fmla="*/ 2 w 981"/>
                <a:gd name="T61" fmla="*/ 154 h 835"/>
                <a:gd name="T62" fmla="*/ 0 w 981"/>
                <a:gd name="T63" fmla="*/ 21 h 835"/>
                <a:gd name="T64" fmla="*/ 161 w 981"/>
                <a:gd name="T65" fmla="*/ 17 h 835"/>
                <a:gd name="T66" fmla="*/ 319 w 981"/>
                <a:gd name="T67" fmla="*/ 9 h 835"/>
                <a:gd name="T68" fmla="*/ 480 w 981"/>
                <a:gd name="T69" fmla="*/ 2 h 835"/>
                <a:gd name="T70" fmla="*/ 520 w 981"/>
                <a:gd name="T71" fmla="*/ 45 h 835"/>
                <a:gd name="T72" fmla="*/ 520 w 981"/>
                <a:gd name="T73" fmla="*/ 83 h 835"/>
                <a:gd name="T74" fmla="*/ 551 w 981"/>
                <a:gd name="T75" fmla="*/ 132 h 835"/>
                <a:gd name="T76" fmla="*/ 551 w 981"/>
                <a:gd name="T77" fmla="*/ 175 h 835"/>
                <a:gd name="T78" fmla="*/ 525 w 981"/>
                <a:gd name="T79" fmla="*/ 222 h 835"/>
                <a:gd name="T80" fmla="*/ 468 w 981"/>
                <a:gd name="T81" fmla="*/ 319 h 835"/>
                <a:gd name="T82" fmla="*/ 447 w 981"/>
                <a:gd name="T83" fmla="*/ 385 h 835"/>
                <a:gd name="T84" fmla="*/ 489 w 981"/>
                <a:gd name="T85" fmla="*/ 428 h 835"/>
                <a:gd name="T86" fmla="*/ 707 w 981"/>
                <a:gd name="T87" fmla="*/ 416 h 835"/>
                <a:gd name="T88" fmla="*/ 780 w 981"/>
                <a:gd name="T89" fmla="*/ 478 h 835"/>
                <a:gd name="T90" fmla="*/ 811 w 981"/>
                <a:gd name="T91" fmla="*/ 525 h 835"/>
                <a:gd name="T92" fmla="*/ 842 w 981"/>
                <a:gd name="T93" fmla="*/ 577 h 835"/>
                <a:gd name="T94" fmla="*/ 882 w 981"/>
                <a:gd name="T95" fmla="*/ 603 h 835"/>
                <a:gd name="T96" fmla="*/ 903 w 981"/>
                <a:gd name="T97" fmla="*/ 589 h 835"/>
                <a:gd name="T98" fmla="*/ 969 w 981"/>
                <a:gd name="T99" fmla="*/ 598 h 835"/>
                <a:gd name="T100" fmla="*/ 960 w 981"/>
                <a:gd name="T101" fmla="*/ 683 h 835"/>
                <a:gd name="T102" fmla="*/ 435 w 981"/>
                <a:gd name="T103" fmla="*/ 750 h 835"/>
                <a:gd name="T104" fmla="*/ 419 w 981"/>
                <a:gd name="T105" fmla="*/ 721 h 835"/>
                <a:gd name="T106" fmla="*/ 435 w 981"/>
                <a:gd name="T107" fmla="*/ 75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1" h="835">
                  <a:moveTo>
                    <a:pt x="846" y="579"/>
                  </a:moveTo>
                  <a:lnTo>
                    <a:pt x="835" y="586"/>
                  </a:lnTo>
                  <a:lnTo>
                    <a:pt x="766" y="568"/>
                  </a:lnTo>
                  <a:lnTo>
                    <a:pt x="747" y="551"/>
                  </a:lnTo>
                  <a:lnTo>
                    <a:pt x="733" y="549"/>
                  </a:lnTo>
                  <a:lnTo>
                    <a:pt x="714" y="549"/>
                  </a:lnTo>
                  <a:lnTo>
                    <a:pt x="695" y="570"/>
                  </a:lnTo>
                  <a:lnTo>
                    <a:pt x="683" y="601"/>
                  </a:lnTo>
                  <a:lnTo>
                    <a:pt x="707" y="615"/>
                  </a:lnTo>
                  <a:lnTo>
                    <a:pt x="728" y="622"/>
                  </a:lnTo>
                  <a:lnTo>
                    <a:pt x="761" y="612"/>
                  </a:lnTo>
                  <a:lnTo>
                    <a:pt x="778" y="598"/>
                  </a:lnTo>
                  <a:lnTo>
                    <a:pt x="794" y="598"/>
                  </a:lnTo>
                  <a:lnTo>
                    <a:pt x="801" y="594"/>
                  </a:lnTo>
                  <a:lnTo>
                    <a:pt x="806" y="586"/>
                  </a:lnTo>
                  <a:lnTo>
                    <a:pt x="820" y="591"/>
                  </a:lnTo>
                  <a:lnTo>
                    <a:pt x="820" y="596"/>
                  </a:lnTo>
                  <a:lnTo>
                    <a:pt x="811" y="605"/>
                  </a:lnTo>
                  <a:lnTo>
                    <a:pt x="801" y="612"/>
                  </a:lnTo>
                  <a:lnTo>
                    <a:pt x="794" y="622"/>
                  </a:lnTo>
                  <a:lnTo>
                    <a:pt x="809" y="636"/>
                  </a:lnTo>
                  <a:lnTo>
                    <a:pt x="830" y="641"/>
                  </a:lnTo>
                  <a:lnTo>
                    <a:pt x="837" y="638"/>
                  </a:lnTo>
                  <a:lnTo>
                    <a:pt x="842" y="620"/>
                  </a:lnTo>
                  <a:lnTo>
                    <a:pt x="853" y="608"/>
                  </a:lnTo>
                  <a:lnTo>
                    <a:pt x="870" y="608"/>
                  </a:lnTo>
                  <a:lnTo>
                    <a:pt x="868" y="615"/>
                  </a:lnTo>
                  <a:lnTo>
                    <a:pt x="872" y="622"/>
                  </a:lnTo>
                  <a:lnTo>
                    <a:pt x="879" y="634"/>
                  </a:lnTo>
                  <a:lnTo>
                    <a:pt x="879" y="650"/>
                  </a:lnTo>
                  <a:lnTo>
                    <a:pt x="882" y="655"/>
                  </a:lnTo>
                  <a:lnTo>
                    <a:pt x="865" y="664"/>
                  </a:lnTo>
                  <a:lnTo>
                    <a:pt x="851" y="669"/>
                  </a:lnTo>
                  <a:lnTo>
                    <a:pt x="839" y="679"/>
                  </a:lnTo>
                  <a:lnTo>
                    <a:pt x="846" y="683"/>
                  </a:lnTo>
                  <a:lnTo>
                    <a:pt x="835" y="690"/>
                  </a:lnTo>
                  <a:lnTo>
                    <a:pt x="827" y="688"/>
                  </a:lnTo>
                  <a:lnTo>
                    <a:pt x="823" y="690"/>
                  </a:lnTo>
                  <a:lnTo>
                    <a:pt x="823" y="698"/>
                  </a:lnTo>
                  <a:lnTo>
                    <a:pt x="818" y="702"/>
                  </a:lnTo>
                  <a:lnTo>
                    <a:pt x="827" y="719"/>
                  </a:lnTo>
                  <a:lnTo>
                    <a:pt x="846" y="728"/>
                  </a:lnTo>
                  <a:lnTo>
                    <a:pt x="858" y="742"/>
                  </a:lnTo>
                  <a:lnTo>
                    <a:pt x="910" y="757"/>
                  </a:lnTo>
                  <a:lnTo>
                    <a:pt x="922" y="757"/>
                  </a:lnTo>
                  <a:lnTo>
                    <a:pt x="936" y="773"/>
                  </a:lnTo>
                  <a:lnTo>
                    <a:pt x="946" y="780"/>
                  </a:lnTo>
                  <a:lnTo>
                    <a:pt x="955" y="783"/>
                  </a:lnTo>
                  <a:lnTo>
                    <a:pt x="955" y="795"/>
                  </a:lnTo>
                  <a:lnTo>
                    <a:pt x="939" y="806"/>
                  </a:lnTo>
                  <a:lnTo>
                    <a:pt x="936" y="816"/>
                  </a:lnTo>
                  <a:lnTo>
                    <a:pt x="931" y="823"/>
                  </a:lnTo>
                  <a:lnTo>
                    <a:pt x="924" y="816"/>
                  </a:lnTo>
                  <a:lnTo>
                    <a:pt x="915" y="811"/>
                  </a:lnTo>
                  <a:lnTo>
                    <a:pt x="898" y="830"/>
                  </a:lnTo>
                  <a:lnTo>
                    <a:pt x="891" y="835"/>
                  </a:lnTo>
                  <a:lnTo>
                    <a:pt x="894" y="816"/>
                  </a:lnTo>
                  <a:lnTo>
                    <a:pt x="887" y="809"/>
                  </a:lnTo>
                  <a:lnTo>
                    <a:pt x="875" y="790"/>
                  </a:lnTo>
                  <a:lnTo>
                    <a:pt x="861" y="778"/>
                  </a:lnTo>
                  <a:lnTo>
                    <a:pt x="849" y="776"/>
                  </a:lnTo>
                  <a:lnTo>
                    <a:pt x="842" y="768"/>
                  </a:lnTo>
                  <a:lnTo>
                    <a:pt x="830" y="766"/>
                  </a:lnTo>
                  <a:lnTo>
                    <a:pt x="823" y="768"/>
                  </a:lnTo>
                  <a:lnTo>
                    <a:pt x="809" y="764"/>
                  </a:lnTo>
                  <a:lnTo>
                    <a:pt x="806" y="754"/>
                  </a:lnTo>
                  <a:lnTo>
                    <a:pt x="801" y="747"/>
                  </a:lnTo>
                  <a:lnTo>
                    <a:pt x="792" y="740"/>
                  </a:lnTo>
                  <a:lnTo>
                    <a:pt x="738" y="726"/>
                  </a:lnTo>
                  <a:lnTo>
                    <a:pt x="738" y="733"/>
                  </a:lnTo>
                  <a:lnTo>
                    <a:pt x="742" y="738"/>
                  </a:lnTo>
                  <a:lnTo>
                    <a:pt x="749" y="740"/>
                  </a:lnTo>
                  <a:lnTo>
                    <a:pt x="759" y="747"/>
                  </a:lnTo>
                  <a:lnTo>
                    <a:pt x="759" y="766"/>
                  </a:lnTo>
                  <a:lnTo>
                    <a:pt x="757" y="776"/>
                  </a:lnTo>
                  <a:lnTo>
                    <a:pt x="757" y="787"/>
                  </a:lnTo>
                  <a:lnTo>
                    <a:pt x="754" y="802"/>
                  </a:lnTo>
                  <a:lnTo>
                    <a:pt x="747" y="811"/>
                  </a:lnTo>
                  <a:lnTo>
                    <a:pt x="733" y="818"/>
                  </a:lnTo>
                  <a:lnTo>
                    <a:pt x="726" y="813"/>
                  </a:lnTo>
                  <a:lnTo>
                    <a:pt x="714" y="787"/>
                  </a:lnTo>
                  <a:lnTo>
                    <a:pt x="700" y="780"/>
                  </a:lnTo>
                  <a:lnTo>
                    <a:pt x="676" y="780"/>
                  </a:lnTo>
                  <a:lnTo>
                    <a:pt x="662" y="787"/>
                  </a:lnTo>
                  <a:lnTo>
                    <a:pt x="645" y="813"/>
                  </a:lnTo>
                  <a:lnTo>
                    <a:pt x="634" y="818"/>
                  </a:lnTo>
                  <a:lnTo>
                    <a:pt x="584" y="809"/>
                  </a:lnTo>
                  <a:lnTo>
                    <a:pt x="530" y="790"/>
                  </a:lnTo>
                  <a:lnTo>
                    <a:pt x="532" y="785"/>
                  </a:lnTo>
                  <a:lnTo>
                    <a:pt x="539" y="780"/>
                  </a:lnTo>
                  <a:lnTo>
                    <a:pt x="556" y="783"/>
                  </a:lnTo>
                  <a:lnTo>
                    <a:pt x="556" y="776"/>
                  </a:lnTo>
                  <a:lnTo>
                    <a:pt x="537" y="754"/>
                  </a:lnTo>
                  <a:lnTo>
                    <a:pt x="534" y="745"/>
                  </a:lnTo>
                  <a:lnTo>
                    <a:pt x="534" y="733"/>
                  </a:lnTo>
                  <a:lnTo>
                    <a:pt x="530" y="733"/>
                  </a:lnTo>
                  <a:lnTo>
                    <a:pt x="520" y="742"/>
                  </a:lnTo>
                  <a:lnTo>
                    <a:pt x="485" y="735"/>
                  </a:lnTo>
                  <a:lnTo>
                    <a:pt x="475" y="726"/>
                  </a:lnTo>
                  <a:lnTo>
                    <a:pt x="454" y="698"/>
                  </a:lnTo>
                  <a:lnTo>
                    <a:pt x="426" y="698"/>
                  </a:lnTo>
                  <a:lnTo>
                    <a:pt x="414" y="681"/>
                  </a:lnTo>
                  <a:lnTo>
                    <a:pt x="390" y="688"/>
                  </a:lnTo>
                  <a:lnTo>
                    <a:pt x="378" y="698"/>
                  </a:lnTo>
                  <a:lnTo>
                    <a:pt x="369" y="712"/>
                  </a:lnTo>
                  <a:lnTo>
                    <a:pt x="374" y="719"/>
                  </a:lnTo>
                  <a:lnTo>
                    <a:pt x="383" y="728"/>
                  </a:lnTo>
                  <a:lnTo>
                    <a:pt x="381" y="733"/>
                  </a:lnTo>
                  <a:lnTo>
                    <a:pt x="348" y="742"/>
                  </a:lnTo>
                  <a:lnTo>
                    <a:pt x="270" y="738"/>
                  </a:lnTo>
                  <a:lnTo>
                    <a:pt x="248" y="731"/>
                  </a:lnTo>
                  <a:lnTo>
                    <a:pt x="218" y="714"/>
                  </a:lnTo>
                  <a:lnTo>
                    <a:pt x="175" y="702"/>
                  </a:lnTo>
                  <a:lnTo>
                    <a:pt x="156" y="700"/>
                  </a:lnTo>
                  <a:lnTo>
                    <a:pt x="137" y="702"/>
                  </a:lnTo>
                  <a:lnTo>
                    <a:pt x="80" y="707"/>
                  </a:lnTo>
                  <a:lnTo>
                    <a:pt x="66" y="709"/>
                  </a:lnTo>
                  <a:lnTo>
                    <a:pt x="54" y="716"/>
                  </a:lnTo>
                  <a:lnTo>
                    <a:pt x="47" y="709"/>
                  </a:lnTo>
                  <a:lnTo>
                    <a:pt x="45" y="698"/>
                  </a:lnTo>
                  <a:lnTo>
                    <a:pt x="52" y="698"/>
                  </a:lnTo>
                  <a:lnTo>
                    <a:pt x="59" y="690"/>
                  </a:lnTo>
                  <a:lnTo>
                    <a:pt x="64" y="676"/>
                  </a:lnTo>
                  <a:lnTo>
                    <a:pt x="66" y="667"/>
                  </a:lnTo>
                  <a:lnTo>
                    <a:pt x="62" y="662"/>
                  </a:lnTo>
                  <a:lnTo>
                    <a:pt x="73" y="641"/>
                  </a:lnTo>
                  <a:lnTo>
                    <a:pt x="76" y="634"/>
                  </a:lnTo>
                  <a:lnTo>
                    <a:pt x="73" y="598"/>
                  </a:lnTo>
                  <a:lnTo>
                    <a:pt x="66" y="584"/>
                  </a:lnTo>
                  <a:lnTo>
                    <a:pt x="66" y="577"/>
                  </a:lnTo>
                  <a:lnTo>
                    <a:pt x="73" y="558"/>
                  </a:lnTo>
                  <a:lnTo>
                    <a:pt x="71" y="539"/>
                  </a:lnTo>
                  <a:lnTo>
                    <a:pt x="80" y="518"/>
                  </a:lnTo>
                  <a:lnTo>
                    <a:pt x="88" y="506"/>
                  </a:lnTo>
                  <a:lnTo>
                    <a:pt x="95" y="482"/>
                  </a:lnTo>
                  <a:lnTo>
                    <a:pt x="97" y="466"/>
                  </a:lnTo>
                  <a:lnTo>
                    <a:pt x="99" y="456"/>
                  </a:lnTo>
                  <a:lnTo>
                    <a:pt x="97" y="445"/>
                  </a:lnTo>
                  <a:lnTo>
                    <a:pt x="102" y="435"/>
                  </a:lnTo>
                  <a:lnTo>
                    <a:pt x="99" y="423"/>
                  </a:lnTo>
                  <a:lnTo>
                    <a:pt x="97" y="407"/>
                  </a:lnTo>
                  <a:lnTo>
                    <a:pt x="90" y="400"/>
                  </a:lnTo>
                  <a:lnTo>
                    <a:pt x="76" y="376"/>
                  </a:lnTo>
                  <a:lnTo>
                    <a:pt x="76" y="367"/>
                  </a:lnTo>
                  <a:lnTo>
                    <a:pt x="64" y="345"/>
                  </a:lnTo>
                  <a:lnTo>
                    <a:pt x="62" y="336"/>
                  </a:lnTo>
                  <a:lnTo>
                    <a:pt x="50" y="324"/>
                  </a:lnTo>
                  <a:lnTo>
                    <a:pt x="47" y="317"/>
                  </a:lnTo>
                  <a:lnTo>
                    <a:pt x="45" y="286"/>
                  </a:lnTo>
                  <a:lnTo>
                    <a:pt x="43" y="277"/>
                  </a:lnTo>
                  <a:lnTo>
                    <a:pt x="31" y="260"/>
                  </a:lnTo>
                  <a:lnTo>
                    <a:pt x="5" y="234"/>
                  </a:lnTo>
                  <a:lnTo>
                    <a:pt x="5" y="208"/>
                  </a:lnTo>
                  <a:lnTo>
                    <a:pt x="5" y="182"/>
                  </a:lnTo>
                  <a:lnTo>
                    <a:pt x="2" y="154"/>
                  </a:lnTo>
                  <a:lnTo>
                    <a:pt x="2" y="128"/>
                  </a:lnTo>
                  <a:lnTo>
                    <a:pt x="2" y="102"/>
                  </a:lnTo>
                  <a:lnTo>
                    <a:pt x="2" y="73"/>
                  </a:lnTo>
                  <a:lnTo>
                    <a:pt x="0" y="47"/>
                  </a:lnTo>
                  <a:lnTo>
                    <a:pt x="0" y="21"/>
                  </a:lnTo>
                  <a:lnTo>
                    <a:pt x="33" y="21"/>
                  </a:lnTo>
                  <a:lnTo>
                    <a:pt x="64" y="19"/>
                  </a:lnTo>
                  <a:lnTo>
                    <a:pt x="97" y="19"/>
                  </a:lnTo>
                  <a:lnTo>
                    <a:pt x="128" y="17"/>
                  </a:lnTo>
                  <a:lnTo>
                    <a:pt x="161" y="17"/>
                  </a:lnTo>
                  <a:lnTo>
                    <a:pt x="192" y="17"/>
                  </a:lnTo>
                  <a:lnTo>
                    <a:pt x="225" y="14"/>
                  </a:lnTo>
                  <a:lnTo>
                    <a:pt x="255" y="14"/>
                  </a:lnTo>
                  <a:lnTo>
                    <a:pt x="288" y="12"/>
                  </a:lnTo>
                  <a:lnTo>
                    <a:pt x="319" y="9"/>
                  </a:lnTo>
                  <a:lnTo>
                    <a:pt x="352" y="9"/>
                  </a:lnTo>
                  <a:lnTo>
                    <a:pt x="383" y="7"/>
                  </a:lnTo>
                  <a:lnTo>
                    <a:pt x="416" y="7"/>
                  </a:lnTo>
                  <a:lnTo>
                    <a:pt x="447" y="5"/>
                  </a:lnTo>
                  <a:lnTo>
                    <a:pt x="480" y="2"/>
                  </a:lnTo>
                  <a:lnTo>
                    <a:pt x="515" y="0"/>
                  </a:lnTo>
                  <a:lnTo>
                    <a:pt x="515" y="12"/>
                  </a:lnTo>
                  <a:lnTo>
                    <a:pt x="525" y="17"/>
                  </a:lnTo>
                  <a:lnTo>
                    <a:pt x="527" y="28"/>
                  </a:lnTo>
                  <a:lnTo>
                    <a:pt x="520" y="45"/>
                  </a:lnTo>
                  <a:lnTo>
                    <a:pt x="520" y="57"/>
                  </a:lnTo>
                  <a:lnTo>
                    <a:pt x="527" y="62"/>
                  </a:lnTo>
                  <a:lnTo>
                    <a:pt x="527" y="69"/>
                  </a:lnTo>
                  <a:lnTo>
                    <a:pt x="520" y="76"/>
                  </a:lnTo>
                  <a:lnTo>
                    <a:pt x="520" y="83"/>
                  </a:lnTo>
                  <a:lnTo>
                    <a:pt x="525" y="92"/>
                  </a:lnTo>
                  <a:lnTo>
                    <a:pt x="530" y="102"/>
                  </a:lnTo>
                  <a:lnTo>
                    <a:pt x="530" y="111"/>
                  </a:lnTo>
                  <a:lnTo>
                    <a:pt x="537" y="125"/>
                  </a:lnTo>
                  <a:lnTo>
                    <a:pt x="551" y="132"/>
                  </a:lnTo>
                  <a:lnTo>
                    <a:pt x="558" y="144"/>
                  </a:lnTo>
                  <a:lnTo>
                    <a:pt x="560" y="149"/>
                  </a:lnTo>
                  <a:lnTo>
                    <a:pt x="560" y="154"/>
                  </a:lnTo>
                  <a:lnTo>
                    <a:pt x="560" y="163"/>
                  </a:lnTo>
                  <a:lnTo>
                    <a:pt x="551" y="175"/>
                  </a:lnTo>
                  <a:lnTo>
                    <a:pt x="541" y="184"/>
                  </a:lnTo>
                  <a:lnTo>
                    <a:pt x="539" y="187"/>
                  </a:lnTo>
                  <a:lnTo>
                    <a:pt x="537" y="192"/>
                  </a:lnTo>
                  <a:lnTo>
                    <a:pt x="537" y="206"/>
                  </a:lnTo>
                  <a:lnTo>
                    <a:pt x="525" y="222"/>
                  </a:lnTo>
                  <a:lnTo>
                    <a:pt x="504" y="241"/>
                  </a:lnTo>
                  <a:lnTo>
                    <a:pt x="489" y="265"/>
                  </a:lnTo>
                  <a:lnTo>
                    <a:pt x="482" y="293"/>
                  </a:lnTo>
                  <a:lnTo>
                    <a:pt x="475" y="312"/>
                  </a:lnTo>
                  <a:lnTo>
                    <a:pt x="468" y="319"/>
                  </a:lnTo>
                  <a:lnTo>
                    <a:pt x="463" y="336"/>
                  </a:lnTo>
                  <a:lnTo>
                    <a:pt x="463" y="357"/>
                  </a:lnTo>
                  <a:lnTo>
                    <a:pt x="459" y="369"/>
                  </a:lnTo>
                  <a:lnTo>
                    <a:pt x="449" y="374"/>
                  </a:lnTo>
                  <a:lnTo>
                    <a:pt x="447" y="385"/>
                  </a:lnTo>
                  <a:lnTo>
                    <a:pt x="454" y="407"/>
                  </a:lnTo>
                  <a:lnTo>
                    <a:pt x="452" y="416"/>
                  </a:lnTo>
                  <a:lnTo>
                    <a:pt x="445" y="426"/>
                  </a:lnTo>
                  <a:lnTo>
                    <a:pt x="445" y="430"/>
                  </a:lnTo>
                  <a:lnTo>
                    <a:pt x="489" y="428"/>
                  </a:lnTo>
                  <a:lnTo>
                    <a:pt x="532" y="426"/>
                  </a:lnTo>
                  <a:lnTo>
                    <a:pt x="577" y="423"/>
                  </a:lnTo>
                  <a:lnTo>
                    <a:pt x="619" y="421"/>
                  </a:lnTo>
                  <a:lnTo>
                    <a:pt x="664" y="419"/>
                  </a:lnTo>
                  <a:lnTo>
                    <a:pt x="707" y="416"/>
                  </a:lnTo>
                  <a:lnTo>
                    <a:pt x="752" y="414"/>
                  </a:lnTo>
                  <a:lnTo>
                    <a:pt x="794" y="411"/>
                  </a:lnTo>
                  <a:lnTo>
                    <a:pt x="792" y="435"/>
                  </a:lnTo>
                  <a:lnTo>
                    <a:pt x="780" y="468"/>
                  </a:lnTo>
                  <a:lnTo>
                    <a:pt x="780" y="478"/>
                  </a:lnTo>
                  <a:lnTo>
                    <a:pt x="785" y="489"/>
                  </a:lnTo>
                  <a:lnTo>
                    <a:pt x="785" y="494"/>
                  </a:lnTo>
                  <a:lnTo>
                    <a:pt x="790" y="504"/>
                  </a:lnTo>
                  <a:lnTo>
                    <a:pt x="801" y="511"/>
                  </a:lnTo>
                  <a:lnTo>
                    <a:pt x="811" y="525"/>
                  </a:lnTo>
                  <a:lnTo>
                    <a:pt x="823" y="549"/>
                  </a:lnTo>
                  <a:lnTo>
                    <a:pt x="825" y="558"/>
                  </a:lnTo>
                  <a:lnTo>
                    <a:pt x="832" y="575"/>
                  </a:lnTo>
                  <a:lnTo>
                    <a:pt x="837" y="577"/>
                  </a:lnTo>
                  <a:lnTo>
                    <a:pt x="842" y="577"/>
                  </a:lnTo>
                  <a:lnTo>
                    <a:pt x="846" y="579"/>
                  </a:lnTo>
                  <a:close/>
                  <a:moveTo>
                    <a:pt x="903" y="598"/>
                  </a:moveTo>
                  <a:lnTo>
                    <a:pt x="903" y="608"/>
                  </a:lnTo>
                  <a:lnTo>
                    <a:pt x="894" y="603"/>
                  </a:lnTo>
                  <a:lnTo>
                    <a:pt x="882" y="603"/>
                  </a:lnTo>
                  <a:lnTo>
                    <a:pt x="887" y="601"/>
                  </a:lnTo>
                  <a:lnTo>
                    <a:pt x="891" y="596"/>
                  </a:lnTo>
                  <a:lnTo>
                    <a:pt x="891" y="594"/>
                  </a:lnTo>
                  <a:lnTo>
                    <a:pt x="908" y="579"/>
                  </a:lnTo>
                  <a:lnTo>
                    <a:pt x="903" y="589"/>
                  </a:lnTo>
                  <a:lnTo>
                    <a:pt x="903" y="598"/>
                  </a:lnTo>
                  <a:close/>
                  <a:moveTo>
                    <a:pt x="979" y="650"/>
                  </a:moveTo>
                  <a:lnTo>
                    <a:pt x="976" y="657"/>
                  </a:lnTo>
                  <a:lnTo>
                    <a:pt x="979" y="624"/>
                  </a:lnTo>
                  <a:lnTo>
                    <a:pt x="969" y="598"/>
                  </a:lnTo>
                  <a:lnTo>
                    <a:pt x="976" y="610"/>
                  </a:lnTo>
                  <a:lnTo>
                    <a:pt x="981" y="624"/>
                  </a:lnTo>
                  <a:lnTo>
                    <a:pt x="979" y="650"/>
                  </a:lnTo>
                  <a:close/>
                  <a:moveTo>
                    <a:pt x="969" y="672"/>
                  </a:moveTo>
                  <a:lnTo>
                    <a:pt x="960" y="683"/>
                  </a:lnTo>
                  <a:lnTo>
                    <a:pt x="960" y="679"/>
                  </a:lnTo>
                  <a:lnTo>
                    <a:pt x="967" y="667"/>
                  </a:lnTo>
                  <a:lnTo>
                    <a:pt x="972" y="662"/>
                  </a:lnTo>
                  <a:lnTo>
                    <a:pt x="969" y="672"/>
                  </a:lnTo>
                  <a:close/>
                  <a:moveTo>
                    <a:pt x="435" y="750"/>
                  </a:moveTo>
                  <a:lnTo>
                    <a:pt x="428" y="754"/>
                  </a:lnTo>
                  <a:lnTo>
                    <a:pt x="395" y="738"/>
                  </a:lnTo>
                  <a:lnTo>
                    <a:pt x="395" y="728"/>
                  </a:lnTo>
                  <a:lnTo>
                    <a:pt x="409" y="721"/>
                  </a:lnTo>
                  <a:lnTo>
                    <a:pt x="419" y="721"/>
                  </a:lnTo>
                  <a:lnTo>
                    <a:pt x="433" y="731"/>
                  </a:lnTo>
                  <a:lnTo>
                    <a:pt x="437" y="733"/>
                  </a:lnTo>
                  <a:lnTo>
                    <a:pt x="442" y="735"/>
                  </a:lnTo>
                  <a:lnTo>
                    <a:pt x="440" y="742"/>
                  </a:lnTo>
                  <a:lnTo>
                    <a:pt x="435" y="75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4" name="Freeform 293"/>
            <p:cNvSpPr>
              <a:spLocks noEditPoints="1"/>
            </p:cNvSpPr>
            <p:nvPr/>
          </p:nvSpPr>
          <p:spPr bwMode="auto">
            <a:xfrm>
              <a:off x="8200" y="-33"/>
              <a:ext cx="581" cy="312"/>
            </a:xfrm>
            <a:custGeom>
              <a:avLst/>
              <a:gdLst>
                <a:gd name="T0" fmla="*/ 371 w 581"/>
                <a:gd name="T1" fmla="*/ 21 h 312"/>
                <a:gd name="T2" fmla="*/ 392 w 581"/>
                <a:gd name="T3" fmla="*/ 38 h 312"/>
                <a:gd name="T4" fmla="*/ 407 w 581"/>
                <a:gd name="T5" fmla="*/ 38 h 312"/>
                <a:gd name="T6" fmla="*/ 390 w 581"/>
                <a:gd name="T7" fmla="*/ 59 h 312"/>
                <a:gd name="T8" fmla="*/ 371 w 581"/>
                <a:gd name="T9" fmla="*/ 94 h 312"/>
                <a:gd name="T10" fmla="*/ 397 w 581"/>
                <a:gd name="T11" fmla="*/ 125 h 312"/>
                <a:gd name="T12" fmla="*/ 437 w 581"/>
                <a:gd name="T13" fmla="*/ 165 h 312"/>
                <a:gd name="T14" fmla="*/ 468 w 581"/>
                <a:gd name="T15" fmla="*/ 206 h 312"/>
                <a:gd name="T16" fmla="*/ 529 w 581"/>
                <a:gd name="T17" fmla="*/ 194 h 312"/>
                <a:gd name="T18" fmla="*/ 522 w 581"/>
                <a:gd name="T19" fmla="*/ 151 h 312"/>
                <a:gd name="T20" fmla="*/ 503 w 581"/>
                <a:gd name="T21" fmla="*/ 144 h 312"/>
                <a:gd name="T22" fmla="*/ 499 w 581"/>
                <a:gd name="T23" fmla="*/ 130 h 312"/>
                <a:gd name="T24" fmla="*/ 541 w 581"/>
                <a:gd name="T25" fmla="*/ 149 h 312"/>
                <a:gd name="T26" fmla="*/ 563 w 581"/>
                <a:gd name="T27" fmla="*/ 206 h 312"/>
                <a:gd name="T28" fmla="*/ 496 w 581"/>
                <a:gd name="T29" fmla="*/ 236 h 312"/>
                <a:gd name="T30" fmla="*/ 461 w 581"/>
                <a:gd name="T31" fmla="*/ 260 h 312"/>
                <a:gd name="T32" fmla="*/ 447 w 581"/>
                <a:gd name="T33" fmla="*/ 232 h 312"/>
                <a:gd name="T34" fmla="*/ 388 w 581"/>
                <a:gd name="T35" fmla="*/ 295 h 312"/>
                <a:gd name="T36" fmla="*/ 376 w 581"/>
                <a:gd name="T37" fmla="*/ 243 h 312"/>
                <a:gd name="T38" fmla="*/ 357 w 581"/>
                <a:gd name="T39" fmla="*/ 248 h 312"/>
                <a:gd name="T40" fmla="*/ 343 w 581"/>
                <a:gd name="T41" fmla="*/ 234 h 312"/>
                <a:gd name="T42" fmla="*/ 329 w 581"/>
                <a:gd name="T43" fmla="*/ 208 h 312"/>
                <a:gd name="T44" fmla="*/ 305 w 581"/>
                <a:gd name="T45" fmla="*/ 206 h 312"/>
                <a:gd name="T46" fmla="*/ 262 w 581"/>
                <a:gd name="T47" fmla="*/ 217 h 312"/>
                <a:gd name="T48" fmla="*/ 225 w 581"/>
                <a:gd name="T49" fmla="*/ 225 h 312"/>
                <a:gd name="T50" fmla="*/ 170 w 581"/>
                <a:gd name="T51" fmla="*/ 236 h 312"/>
                <a:gd name="T52" fmla="*/ 116 w 581"/>
                <a:gd name="T53" fmla="*/ 251 h 312"/>
                <a:gd name="T54" fmla="*/ 109 w 581"/>
                <a:gd name="T55" fmla="*/ 253 h 312"/>
                <a:gd name="T56" fmla="*/ 71 w 581"/>
                <a:gd name="T57" fmla="*/ 260 h 312"/>
                <a:gd name="T58" fmla="*/ 31 w 581"/>
                <a:gd name="T59" fmla="*/ 269 h 312"/>
                <a:gd name="T60" fmla="*/ 0 w 581"/>
                <a:gd name="T61" fmla="*/ 272 h 312"/>
                <a:gd name="T62" fmla="*/ 2 w 581"/>
                <a:gd name="T63" fmla="*/ 215 h 312"/>
                <a:gd name="T64" fmla="*/ 2 w 581"/>
                <a:gd name="T65" fmla="*/ 161 h 312"/>
                <a:gd name="T66" fmla="*/ 19 w 581"/>
                <a:gd name="T67" fmla="*/ 120 h 312"/>
                <a:gd name="T68" fmla="*/ 64 w 581"/>
                <a:gd name="T69" fmla="*/ 111 h 312"/>
                <a:gd name="T70" fmla="*/ 109 w 581"/>
                <a:gd name="T71" fmla="*/ 102 h 312"/>
                <a:gd name="T72" fmla="*/ 165 w 581"/>
                <a:gd name="T73" fmla="*/ 87 h 312"/>
                <a:gd name="T74" fmla="*/ 229 w 581"/>
                <a:gd name="T75" fmla="*/ 73 h 312"/>
                <a:gd name="T76" fmla="*/ 295 w 581"/>
                <a:gd name="T77" fmla="*/ 57 h 312"/>
                <a:gd name="T78" fmla="*/ 326 w 581"/>
                <a:gd name="T79" fmla="*/ 21 h 312"/>
                <a:gd name="T80" fmla="*/ 364 w 581"/>
                <a:gd name="T81" fmla="*/ 0 h 312"/>
                <a:gd name="T82" fmla="*/ 447 w 581"/>
                <a:gd name="T83" fmla="*/ 307 h 312"/>
                <a:gd name="T84" fmla="*/ 473 w 581"/>
                <a:gd name="T85" fmla="*/ 279 h 312"/>
                <a:gd name="T86" fmla="*/ 581 w 581"/>
                <a:gd name="T87" fmla="*/ 288 h 312"/>
                <a:gd name="T88" fmla="*/ 563 w 581"/>
                <a:gd name="T89" fmla="*/ 284 h 312"/>
                <a:gd name="T90" fmla="*/ 565 w 581"/>
                <a:gd name="T91" fmla="*/ 26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1" h="312">
                  <a:moveTo>
                    <a:pt x="364" y="0"/>
                  </a:moveTo>
                  <a:lnTo>
                    <a:pt x="362" y="12"/>
                  </a:lnTo>
                  <a:lnTo>
                    <a:pt x="371" y="21"/>
                  </a:lnTo>
                  <a:lnTo>
                    <a:pt x="376" y="31"/>
                  </a:lnTo>
                  <a:lnTo>
                    <a:pt x="385" y="38"/>
                  </a:lnTo>
                  <a:lnTo>
                    <a:pt x="392" y="38"/>
                  </a:lnTo>
                  <a:lnTo>
                    <a:pt x="397" y="35"/>
                  </a:lnTo>
                  <a:lnTo>
                    <a:pt x="402" y="33"/>
                  </a:lnTo>
                  <a:lnTo>
                    <a:pt x="407" y="38"/>
                  </a:lnTo>
                  <a:lnTo>
                    <a:pt x="407" y="42"/>
                  </a:lnTo>
                  <a:lnTo>
                    <a:pt x="399" y="47"/>
                  </a:lnTo>
                  <a:lnTo>
                    <a:pt x="390" y="59"/>
                  </a:lnTo>
                  <a:lnTo>
                    <a:pt x="378" y="66"/>
                  </a:lnTo>
                  <a:lnTo>
                    <a:pt x="376" y="80"/>
                  </a:lnTo>
                  <a:lnTo>
                    <a:pt x="371" y="94"/>
                  </a:lnTo>
                  <a:lnTo>
                    <a:pt x="359" y="120"/>
                  </a:lnTo>
                  <a:lnTo>
                    <a:pt x="369" y="125"/>
                  </a:lnTo>
                  <a:lnTo>
                    <a:pt x="397" y="125"/>
                  </a:lnTo>
                  <a:lnTo>
                    <a:pt x="411" y="128"/>
                  </a:lnTo>
                  <a:lnTo>
                    <a:pt x="440" y="161"/>
                  </a:lnTo>
                  <a:lnTo>
                    <a:pt x="437" y="165"/>
                  </a:lnTo>
                  <a:lnTo>
                    <a:pt x="437" y="173"/>
                  </a:lnTo>
                  <a:lnTo>
                    <a:pt x="456" y="180"/>
                  </a:lnTo>
                  <a:lnTo>
                    <a:pt x="468" y="206"/>
                  </a:lnTo>
                  <a:lnTo>
                    <a:pt x="485" y="210"/>
                  </a:lnTo>
                  <a:lnTo>
                    <a:pt x="506" y="210"/>
                  </a:lnTo>
                  <a:lnTo>
                    <a:pt x="529" y="194"/>
                  </a:lnTo>
                  <a:lnTo>
                    <a:pt x="546" y="177"/>
                  </a:lnTo>
                  <a:lnTo>
                    <a:pt x="541" y="168"/>
                  </a:lnTo>
                  <a:lnTo>
                    <a:pt x="522" y="151"/>
                  </a:lnTo>
                  <a:lnTo>
                    <a:pt x="518" y="142"/>
                  </a:lnTo>
                  <a:lnTo>
                    <a:pt x="506" y="137"/>
                  </a:lnTo>
                  <a:lnTo>
                    <a:pt x="503" y="144"/>
                  </a:lnTo>
                  <a:lnTo>
                    <a:pt x="496" y="139"/>
                  </a:lnTo>
                  <a:lnTo>
                    <a:pt x="494" y="135"/>
                  </a:lnTo>
                  <a:lnTo>
                    <a:pt x="499" y="130"/>
                  </a:lnTo>
                  <a:lnTo>
                    <a:pt x="506" y="130"/>
                  </a:lnTo>
                  <a:lnTo>
                    <a:pt x="515" y="132"/>
                  </a:lnTo>
                  <a:lnTo>
                    <a:pt x="541" y="149"/>
                  </a:lnTo>
                  <a:lnTo>
                    <a:pt x="555" y="180"/>
                  </a:lnTo>
                  <a:lnTo>
                    <a:pt x="563" y="199"/>
                  </a:lnTo>
                  <a:lnTo>
                    <a:pt x="563" y="206"/>
                  </a:lnTo>
                  <a:lnTo>
                    <a:pt x="555" y="206"/>
                  </a:lnTo>
                  <a:lnTo>
                    <a:pt x="546" y="210"/>
                  </a:lnTo>
                  <a:lnTo>
                    <a:pt x="496" y="236"/>
                  </a:lnTo>
                  <a:lnTo>
                    <a:pt x="487" y="248"/>
                  </a:lnTo>
                  <a:lnTo>
                    <a:pt x="463" y="265"/>
                  </a:lnTo>
                  <a:lnTo>
                    <a:pt x="461" y="260"/>
                  </a:lnTo>
                  <a:lnTo>
                    <a:pt x="459" y="251"/>
                  </a:lnTo>
                  <a:lnTo>
                    <a:pt x="451" y="229"/>
                  </a:lnTo>
                  <a:lnTo>
                    <a:pt x="447" y="232"/>
                  </a:lnTo>
                  <a:lnTo>
                    <a:pt x="414" y="277"/>
                  </a:lnTo>
                  <a:lnTo>
                    <a:pt x="399" y="284"/>
                  </a:lnTo>
                  <a:lnTo>
                    <a:pt x="388" y="295"/>
                  </a:lnTo>
                  <a:lnTo>
                    <a:pt x="383" y="291"/>
                  </a:lnTo>
                  <a:lnTo>
                    <a:pt x="373" y="267"/>
                  </a:lnTo>
                  <a:lnTo>
                    <a:pt x="376" y="243"/>
                  </a:lnTo>
                  <a:lnTo>
                    <a:pt x="371" y="246"/>
                  </a:lnTo>
                  <a:lnTo>
                    <a:pt x="366" y="255"/>
                  </a:lnTo>
                  <a:lnTo>
                    <a:pt x="357" y="248"/>
                  </a:lnTo>
                  <a:lnTo>
                    <a:pt x="352" y="243"/>
                  </a:lnTo>
                  <a:lnTo>
                    <a:pt x="345" y="241"/>
                  </a:lnTo>
                  <a:lnTo>
                    <a:pt x="343" y="234"/>
                  </a:lnTo>
                  <a:lnTo>
                    <a:pt x="340" y="222"/>
                  </a:lnTo>
                  <a:lnTo>
                    <a:pt x="333" y="222"/>
                  </a:lnTo>
                  <a:lnTo>
                    <a:pt x="329" y="208"/>
                  </a:lnTo>
                  <a:lnTo>
                    <a:pt x="324" y="199"/>
                  </a:lnTo>
                  <a:lnTo>
                    <a:pt x="314" y="201"/>
                  </a:lnTo>
                  <a:lnTo>
                    <a:pt x="305" y="206"/>
                  </a:lnTo>
                  <a:lnTo>
                    <a:pt x="288" y="208"/>
                  </a:lnTo>
                  <a:lnTo>
                    <a:pt x="274" y="213"/>
                  </a:lnTo>
                  <a:lnTo>
                    <a:pt x="262" y="217"/>
                  </a:lnTo>
                  <a:lnTo>
                    <a:pt x="262" y="215"/>
                  </a:lnTo>
                  <a:lnTo>
                    <a:pt x="243" y="220"/>
                  </a:lnTo>
                  <a:lnTo>
                    <a:pt x="225" y="225"/>
                  </a:lnTo>
                  <a:lnTo>
                    <a:pt x="208" y="229"/>
                  </a:lnTo>
                  <a:lnTo>
                    <a:pt x="189" y="234"/>
                  </a:lnTo>
                  <a:lnTo>
                    <a:pt x="170" y="236"/>
                  </a:lnTo>
                  <a:lnTo>
                    <a:pt x="154" y="241"/>
                  </a:lnTo>
                  <a:lnTo>
                    <a:pt x="135" y="246"/>
                  </a:lnTo>
                  <a:lnTo>
                    <a:pt x="116" y="251"/>
                  </a:lnTo>
                  <a:lnTo>
                    <a:pt x="116" y="255"/>
                  </a:lnTo>
                  <a:lnTo>
                    <a:pt x="111" y="258"/>
                  </a:lnTo>
                  <a:lnTo>
                    <a:pt x="109" y="253"/>
                  </a:lnTo>
                  <a:lnTo>
                    <a:pt x="97" y="255"/>
                  </a:lnTo>
                  <a:lnTo>
                    <a:pt x="83" y="258"/>
                  </a:lnTo>
                  <a:lnTo>
                    <a:pt x="71" y="260"/>
                  </a:lnTo>
                  <a:lnTo>
                    <a:pt x="57" y="265"/>
                  </a:lnTo>
                  <a:lnTo>
                    <a:pt x="45" y="267"/>
                  </a:lnTo>
                  <a:lnTo>
                    <a:pt x="31" y="269"/>
                  </a:lnTo>
                  <a:lnTo>
                    <a:pt x="19" y="272"/>
                  </a:lnTo>
                  <a:lnTo>
                    <a:pt x="5" y="274"/>
                  </a:lnTo>
                  <a:lnTo>
                    <a:pt x="0" y="272"/>
                  </a:lnTo>
                  <a:lnTo>
                    <a:pt x="0" y="253"/>
                  </a:lnTo>
                  <a:lnTo>
                    <a:pt x="0" y="234"/>
                  </a:lnTo>
                  <a:lnTo>
                    <a:pt x="2" y="215"/>
                  </a:lnTo>
                  <a:lnTo>
                    <a:pt x="2" y="199"/>
                  </a:lnTo>
                  <a:lnTo>
                    <a:pt x="2" y="180"/>
                  </a:lnTo>
                  <a:lnTo>
                    <a:pt x="2" y="161"/>
                  </a:lnTo>
                  <a:lnTo>
                    <a:pt x="2" y="142"/>
                  </a:lnTo>
                  <a:lnTo>
                    <a:pt x="2" y="123"/>
                  </a:lnTo>
                  <a:lnTo>
                    <a:pt x="19" y="120"/>
                  </a:lnTo>
                  <a:lnTo>
                    <a:pt x="33" y="118"/>
                  </a:lnTo>
                  <a:lnTo>
                    <a:pt x="47" y="113"/>
                  </a:lnTo>
                  <a:lnTo>
                    <a:pt x="64" y="111"/>
                  </a:lnTo>
                  <a:lnTo>
                    <a:pt x="78" y="109"/>
                  </a:lnTo>
                  <a:lnTo>
                    <a:pt x="92" y="104"/>
                  </a:lnTo>
                  <a:lnTo>
                    <a:pt x="109" y="102"/>
                  </a:lnTo>
                  <a:lnTo>
                    <a:pt x="123" y="97"/>
                  </a:lnTo>
                  <a:lnTo>
                    <a:pt x="144" y="92"/>
                  </a:lnTo>
                  <a:lnTo>
                    <a:pt x="165" y="87"/>
                  </a:lnTo>
                  <a:lnTo>
                    <a:pt x="187" y="83"/>
                  </a:lnTo>
                  <a:lnTo>
                    <a:pt x="208" y="78"/>
                  </a:lnTo>
                  <a:lnTo>
                    <a:pt x="229" y="73"/>
                  </a:lnTo>
                  <a:lnTo>
                    <a:pt x="253" y="68"/>
                  </a:lnTo>
                  <a:lnTo>
                    <a:pt x="274" y="61"/>
                  </a:lnTo>
                  <a:lnTo>
                    <a:pt x="295" y="57"/>
                  </a:lnTo>
                  <a:lnTo>
                    <a:pt x="307" y="47"/>
                  </a:lnTo>
                  <a:lnTo>
                    <a:pt x="317" y="28"/>
                  </a:lnTo>
                  <a:lnTo>
                    <a:pt x="326" y="21"/>
                  </a:lnTo>
                  <a:lnTo>
                    <a:pt x="338" y="7"/>
                  </a:lnTo>
                  <a:lnTo>
                    <a:pt x="345" y="5"/>
                  </a:lnTo>
                  <a:lnTo>
                    <a:pt x="364" y="0"/>
                  </a:lnTo>
                  <a:close/>
                  <a:moveTo>
                    <a:pt x="494" y="291"/>
                  </a:moveTo>
                  <a:lnTo>
                    <a:pt x="456" y="312"/>
                  </a:lnTo>
                  <a:lnTo>
                    <a:pt x="447" y="307"/>
                  </a:lnTo>
                  <a:lnTo>
                    <a:pt x="456" y="303"/>
                  </a:lnTo>
                  <a:lnTo>
                    <a:pt x="466" y="284"/>
                  </a:lnTo>
                  <a:lnTo>
                    <a:pt x="473" y="279"/>
                  </a:lnTo>
                  <a:lnTo>
                    <a:pt x="489" y="284"/>
                  </a:lnTo>
                  <a:lnTo>
                    <a:pt x="494" y="291"/>
                  </a:lnTo>
                  <a:close/>
                  <a:moveTo>
                    <a:pt x="581" y="288"/>
                  </a:moveTo>
                  <a:lnTo>
                    <a:pt x="572" y="295"/>
                  </a:lnTo>
                  <a:lnTo>
                    <a:pt x="541" y="295"/>
                  </a:lnTo>
                  <a:lnTo>
                    <a:pt x="563" y="284"/>
                  </a:lnTo>
                  <a:lnTo>
                    <a:pt x="565" y="281"/>
                  </a:lnTo>
                  <a:lnTo>
                    <a:pt x="565" y="269"/>
                  </a:lnTo>
                  <a:lnTo>
                    <a:pt x="565" y="265"/>
                  </a:lnTo>
                  <a:lnTo>
                    <a:pt x="579" y="284"/>
                  </a:lnTo>
                  <a:lnTo>
                    <a:pt x="581" y="28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5" name="Freeform 294"/>
            <p:cNvSpPr>
              <a:spLocks noEditPoints="1"/>
            </p:cNvSpPr>
            <p:nvPr/>
          </p:nvSpPr>
          <p:spPr bwMode="auto">
            <a:xfrm>
              <a:off x="7375" y="804"/>
              <a:ext cx="768" cy="362"/>
            </a:xfrm>
            <a:custGeom>
              <a:avLst/>
              <a:gdLst>
                <a:gd name="T0" fmla="*/ 615 w 768"/>
                <a:gd name="T1" fmla="*/ 97 h 362"/>
                <a:gd name="T2" fmla="*/ 650 w 768"/>
                <a:gd name="T3" fmla="*/ 227 h 362"/>
                <a:gd name="T4" fmla="*/ 659 w 768"/>
                <a:gd name="T5" fmla="*/ 258 h 362"/>
                <a:gd name="T6" fmla="*/ 662 w 768"/>
                <a:gd name="T7" fmla="*/ 258 h 362"/>
                <a:gd name="T8" fmla="*/ 749 w 768"/>
                <a:gd name="T9" fmla="*/ 236 h 362"/>
                <a:gd name="T10" fmla="*/ 763 w 768"/>
                <a:gd name="T11" fmla="*/ 253 h 362"/>
                <a:gd name="T12" fmla="*/ 754 w 768"/>
                <a:gd name="T13" fmla="*/ 251 h 362"/>
                <a:gd name="T14" fmla="*/ 740 w 768"/>
                <a:gd name="T15" fmla="*/ 310 h 362"/>
                <a:gd name="T16" fmla="*/ 693 w 768"/>
                <a:gd name="T17" fmla="*/ 348 h 362"/>
                <a:gd name="T18" fmla="*/ 657 w 768"/>
                <a:gd name="T19" fmla="*/ 350 h 362"/>
                <a:gd name="T20" fmla="*/ 636 w 768"/>
                <a:gd name="T21" fmla="*/ 324 h 362"/>
                <a:gd name="T22" fmla="*/ 638 w 768"/>
                <a:gd name="T23" fmla="*/ 281 h 362"/>
                <a:gd name="T24" fmla="*/ 619 w 768"/>
                <a:gd name="T25" fmla="*/ 293 h 362"/>
                <a:gd name="T26" fmla="*/ 598 w 768"/>
                <a:gd name="T27" fmla="*/ 300 h 362"/>
                <a:gd name="T28" fmla="*/ 563 w 768"/>
                <a:gd name="T29" fmla="*/ 248 h 362"/>
                <a:gd name="T30" fmla="*/ 600 w 768"/>
                <a:gd name="T31" fmla="*/ 234 h 362"/>
                <a:gd name="T32" fmla="*/ 553 w 768"/>
                <a:gd name="T33" fmla="*/ 213 h 362"/>
                <a:gd name="T34" fmla="*/ 555 w 768"/>
                <a:gd name="T35" fmla="*/ 201 h 362"/>
                <a:gd name="T36" fmla="*/ 537 w 768"/>
                <a:gd name="T37" fmla="*/ 187 h 362"/>
                <a:gd name="T38" fmla="*/ 558 w 768"/>
                <a:gd name="T39" fmla="*/ 165 h 362"/>
                <a:gd name="T40" fmla="*/ 539 w 768"/>
                <a:gd name="T41" fmla="*/ 125 h 362"/>
                <a:gd name="T42" fmla="*/ 589 w 768"/>
                <a:gd name="T43" fmla="*/ 76 h 362"/>
                <a:gd name="T44" fmla="*/ 579 w 768"/>
                <a:gd name="T45" fmla="*/ 57 h 362"/>
                <a:gd name="T46" fmla="*/ 560 w 768"/>
                <a:gd name="T47" fmla="*/ 40 h 362"/>
                <a:gd name="T48" fmla="*/ 551 w 768"/>
                <a:gd name="T49" fmla="*/ 71 h 362"/>
                <a:gd name="T50" fmla="*/ 527 w 768"/>
                <a:gd name="T51" fmla="*/ 76 h 362"/>
                <a:gd name="T52" fmla="*/ 513 w 768"/>
                <a:gd name="T53" fmla="*/ 90 h 362"/>
                <a:gd name="T54" fmla="*/ 511 w 768"/>
                <a:gd name="T55" fmla="*/ 118 h 362"/>
                <a:gd name="T56" fmla="*/ 501 w 768"/>
                <a:gd name="T57" fmla="*/ 142 h 362"/>
                <a:gd name="T58" fmla="*/ 496 w 768"/>
                <a:gd name="T59" fmla="*/ 161 h 362"/>
                <a:gd name="T60" fmla="*/ 508 w 768"/>
                <a:gd name="T61" fmla="*/ 196 h 362"/>
                <a:gd name="T62" fmla="*/ 527 w 768"/>
                <a:gd name="T63" fmla="*/ 269 h 362"/>
                <a:gd name="T64" fmla="*/ 544 w 768"/>
                <a:gd name="T65" fmla="*/ 303 h 362"/>
                <a:gd name="T66" fmla="*/ 499 w 768"/>
                <a:gd name="T67" fmla="*/ 265 h 362"/>
                <a:gd name="T68" fmla="*/ 553 w 768"/>
                <a:gd name="T69" fmla="*/ 322 h 362"/>
                <a:gd name="T70" fmla="*/ 560 w 768"/>
                <a:gd name="T71" fmla="*/ 350 h 362"/>
                <a:gd name="T72" fmla="*/ 475 w 768"/>
                <a:gd name="T73" fmla="*/ 312 h 362"/>
                <a:gd name="T74" fmla="*/ 454 w 768"/>
                <a:gd name="T75" fmla="*/ 314 h 362"/>
                <a:gd name="T76" fmla="*/ 414 w 768"/>
                <a:gd name="T77" fmla="*/ 322 h 362"/>
                <a:gd name="T78" fmla="*/ 430 w 768"/>
                <a:gd name="T79" fmla="*/ 253 h 362"/>
                <a:gd name="T80" fmla="*/ 442 w 768"/>
                <a:gd name="T81" fmla="*/ 213 h 362"/>
                <a:gd name="T82" fmla="*/ 397 w 768"/>
                <a:gd name="T83" fmla="*/ 203 h 362"/>
                <a:gd name="T84" fmla="*/ 338 w 768"/>
                <a:gd name="T85" fmla="*/ 173 h 362"/>
                <a:gd name="T86" fmla="*/ 295 w 768"/>
                <a:gd name="T87" fmla="*/ 144 h 362"/>
                <a:gd name="T88" fmla="*/ 281 w 768"/>
                <a:gd name="T89" fmla="*/ 128 h 362"/>
                <a:gd name="T90" fmla="*/ 267 w 768"/>
                <a:gd name="T91" fmla="*/ 106 h 362"/>
                <a:gd name="T92" fmla="*/ 248 w 768"/>
                <a:gd name="T93" fmla="*/ 97 h 362"/>
                <a:gd name="T94" fmla="*/ 187 w 768"/>
                <a:gd name="T95" fmla="*/ 102 h 362"/>
                <a:gd name="T96" fmla="*/ 165 w 768"/>
                <a:gd name="T97" fmla="*/ 130 h 362"/>
                <a:gd name="T98" fmla="*/ 123 w 768"/>
                <a:gd name="T99" fmla="*/ 128 h 362"/>
                <a:gd name="T100" fmla="*/ 116 w 768"/>
                <a:gd name="T101" fmla="*/ 121 h 362"/>
                <a:gd name="T102" fmla="*/ 78 w 768"/>
                <a:gd name="T103" fmla="*/ 158 h 362"/>
                <a:gd name="T104" fmla="*/ 19 w 768"/>
                <a:gd name="T105" fmla="*/ 227 h 362"/>
                <a:gd name="T106" fmla="*/ 0 w 768"/>
                <a:gd name="T107" fmla="*/ 121 h 362"/>
                <a:gd name="T108" fmla="*/ 147 w 768"/>
                <a:gd name="T109" fmla="*/ 92 h 362"/>
                <a:gd name="T110" fmla="*/ 295 w 768"/>
                <a:gd name="T111" fmla="*/ 64 h 362"/>
                <a:gd name="T112" fmla="*/ 442 w 768"/>
                <a:gd name="T113" fmla="*/ 33 h 362"/>
                <a:gd name="T114" fmla="*/ 586 w 768"/>
                <a:gd name="T115" fmla="*/ 0 h 362"/>
                <a:gd name="T116" fmla="*/ 761 w 768"/>
                <a:gd name="T117" fmla="*/ 281 h 362"/>
                <a:gd name="T118" fmla="*/ 756 w 768"/>
                <a:gd name="T119" fmla="*/ 324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8" h="362">
                  <a:moveTo>
                    <a:pt x="586" y="0"/>
                  </a:moveTo>
                  <a:lnTo>
                    <a:pt x="596" y="33"/>
                  </a:lnTo>
                  <a:lnTo>
                    <a:pt x="605" y="66"/>
                  </a:lnTo>
                  <a:lnTo>
                    <a:pt x="615" y="97"/>
                  </a:lnTo>
                  <a:lnTo>
                    <a:pt x="622" y="130"/>
                  </a:lnTo>
                  <a:lnTo>
                    <a:pt x="631" y="161"/>
                  </a:lnTo>
                  <a:lnTo>
                    <a:pt x="641" y="194"/>
                  </a:lnTo>
                  <a:lnTo>
                    <a:pt x="650" y="227"/>
                  </a:lnTo>
                  <a:lnTo>
                    <a:pt x="657" y="258"/>
                  </a:lnTo>
                  <a:lnTo>
                    <a:pt x="659" y="258"/>
                  </a:lnTo>
                  <a:lnTo>
                    <a:pt x="659" y="258"/>
                  </a:lnTo>
                  <a:lnTo>
                    <a:pt x="659" y="258"/>
                  </a:lnTo>
                  <a:lnTo>
                    <a:pt x="659" y="258"/>
                  </a:lnTo>
                  <a:lnTo>
                    <a:pt x="659" y="258"/>
                  </a:lnTo>
                  <a:lnTo>
                    <a:pt x="659" y="258"/>
                  </a:lnTo>
                  <a:lnTo>
                    <a:pt x="662" y="258"/>
                  </a:lnTo>
                  <a:lnTo>
                    <a:pt x="662" y="258"/>
                  </a:lnTo>
                  <a:lnTo>
                    <a:pt x="678" y="253"/>
                  </a:lnTo>
                  <a:lnTo>
                    <a:pt x="714" y="246"/>
                  </a:lnTo>
                  <a:lnTo>
                    <a:pt x="749" y="236"/>
                  </a:lnTo>
                  <a:lnTo>
                    <a:pt x="766" y="234"/>
                  </a:lnTo>
                  <a:lnTo>
                    <a:pt x="768" y="239"/>
                  </a:lnTo>
                  <a:lnTo>
                    <a:pt x="768" y="248"/>
                  </a:lnTo>
                  <a:lnTo>
                    <a:pt x="763" y="253"/>
                  </a:lnTo>
                  <a:lnTo>
                    <a:pt x="763" y="243"/>
                  </a:lnTo>
                  <a:lnTo>
                    <a:pt x="759" y="241"/>
                  </a:lnTo>
                  <a:lnTo>
                    <a:pt x="756" y="246"/>
                  </a:lnTo>
                  <a:lnTo>
                    <a:pt x="754" y="251"/>
                  </a:lnTo>
                  <a:lnTo>
                    <a:pt x="756" y="269"/>
                  </a:lnTo>
                  <a:lnTo>
                    <a:pt x="756" y="279"/>
                  </a:lnTo>
                  <a:lnTo>
                    <a:pt x="747" y="284"/>
                  </a:lnTo>
                  <a:lnTo>
                    <a:pt x="740" y="310"/>
                  </a:lnTo>
                  <a:lnTo>
                    <a:pt x="733" y="324"/>
                  </a:lnTo>
                  <a:lnTo>
                    <a:pt x="733" y="333"/>
                  </a:lnTo>
                  <a:lnTo>
                    <a:pt x="716" y="340"/>
                  </a:lnTo>
                  <a:lnTo>
                    <a:pt x="693" y="348"/>
                  </a:lnTo>
                  <a:lnTo>
                    <a:pt x="690" y="359"/>
                  </a:lnTo>
                  <a:lnTo>
                    <a:pt x="676" y="357"/>
                  </a:lnTo>
                  <a:lnTo>
                    <a:pt x="657" y="362"/>
                  </a:lnTo>
                  <a:lnTo>
                    <a:pt x="657" y="350"/>
                  </a:lnTo>
                  <a:lnTo>
                    <a:pt x="662" y="336"/>
                  </a:lnTo>
                  <a:lnTo>
                    <a:pt x="648" y="329"/>
                  </a:lnTo>
                  <a:lnTo>
                    <a:pt x="643" y="329"/>
                  </a:lnTo>
                  <a:lnTo>
                    <a:pt x="636" y="324"/>
                  </a:lnTo>
                  <a:lnTo>
                    <a:pt x="641" y="314"/>
                  </a:lnTo>
                  <a:lnTo>
                    <a:pt x="643" y="303"/>
                  </a:lnTo>
                  <a:lnTo>
                    <a:pt x="638" y="293"/>
                  </a:lnTo>
                  <a:lnTo>
                    <a:pt x="638" y="281"/>
                  </a:lnTo>
                  <a:lnTo>
                    <a:pt x="633" y="286"/>
                  </a:lnTo>
                  <a:lnTo>
                    <a:pt x="629" y="296"/>
                  </a:lnTo>
                  <a:lnTo>
                    <a:pt x="624" y="300"/>
                  </a:lnTo>
                  <a:lnTo>
                    <a:pt x="619" y="293"/>
                  </a:lnTo>
                  <a:lnTo>
                    <a:pt x="617" y="296"/>
                  </a:lnTo>
                  <a:lnTo>
                    <a:pt x="615" y="303"/>
                  </a:lnTo>
                  <a:lnTo>
                    <a:pt x="610" y="307"/>
                  </a:lnTo>
                  <a:lnTo>
                    <a:pt x="598" y="300"/>
                  </a:lnTo>
                  <a:lnTo>
                    <a:pt x="581" y="296"/>
                  </a:lnTo>
                  <a:lnTo>
                    <a:pt x="570" y="281"/>
                  </a:lnTo>
                  <a:lnTo>
                    <a:pt x="563" y="272"/>
                  </a:lnTo>
                  <a:lnTo>
                    <a:pt x="563" y="248"/>
                  </a:lnTo>
                  <a:lnTo>
                    <a:pt x="572" y="241"/>
                  </a:lnTo>
                  <a:lnTo>
                    <a:pt x="586" y="243"/>
                  </a:lnTo>
                  <a:lnTo>
                    <a:pt x="605" y="239"/>
                  </a:lnTo>
                  <a:lnTo>
                    <a:pt x="600" y="234"/>
                  </a:lnTo>
                  <a:lnTo>
                    <a:pt x="593" y="236"/>
                  </a:lnTo>
                  <a:lnTo>
                    <a:pt x="572" y="222"/>
                  </a:lnTo>
                  <a:lnTo>
                    <a:pt x="563" y="213"/>
                  </a:lnTo>
                  <a:lnTo>
                    <a:pt x="553" y="213"/>
                  </a:lnTo>
                  <a:lnTo>
                    <a:pt x="548" y="225"/>
                  </a:lnTo>
                  <a:lnTo>
                    <a:pt x="544" y="229"/>
                  </a:lnTo>
                  <a:lnTo>
                    <a:pt x="546" y="206"/>
                  </a:lnTo>
                  <a:lnTo>
                    <a:pt x="555" y="201"/>
                  </a:lnTo>
                  <a:lnTo>
                    <a:pt x="565" y="194"/>
                  </a:lnTo>
                  <a:lnTo>
                    <a:pt x="560" y="180"/>
                  </a:lnTo>
                  <a:lnTo>
                    <a:pt x="551" y="177"/>
                  </a:lnTo>
                  <a:lnTo>
                    <a:pt x="537" y="187"/>
                  </a:lnTo>
                  <a:lnTo>
                    <a:pt x="537" y="177"/>
                  </a:lnTo>
                  <a:lnTo>
                    <a:pt x="537" y="165"/>
                  </a:lnTo>
                  <a:lnTo>
                    <a:pt x="546" y="163"/>
                  </a:lnTo>
                  <a:lnTo>
                    <a:pt x="558" y="165"/>
                  </a:lnTo>
                  <a:lnTo>
                    <a:pt x="560" y="144"/>
                  </a:lnTo>
                  <a:lnTo>
                    <a:pt x="560" y="137"/>
                  </a:lnTo>
                  <a:lnTo>
                    <a:pt x="548" y="151"/>
                  </a:lnTo>
                  <a:lnTo>
                    <a:pt x="539" y="125"/>
                  </a:lnTo>
                  <a:lnTo>
                    <a:pt x="548" y="97"/>
                  </a:lnTo>
                  <a:lnTo>
                    <a:pt x="558" y="83"/>
                  </a:lnTo>
                  <a:lnTo>
                    <a:pt x="574" y="80"/>
                  </a:lnTo>
                  <a:lnTo>
                    <a:pt x="589" y="76"/>
                  </a:lnTo>
                  <a:lnTo>
                    <a:pt x="577" y="73"/>
                  </a:lnTo>
                  <a:lnTo>
                    <a:pt x="567" y="73"/>
                  </a:lnTo>
                  <a:lnTo>
                    <a:pt x="572" y="61"/>
                  </a:lnTo>
                  <a:lnTo>
                    <a:pt x="579" y="57"/>
                  </a:lnTo>
                  <a:lnTo>
                    <a:pt x="584" y="47"/>
                  </a:lnTo>
                  <a:lnTo>
                    <a:pt x="567" y="52"/>
                  </a:lnTo>
                  <a:lnTo>
                    <a:pt x="565" y="35"/>
                  </a:lnTo>
                  <a:lnTo>
                    <a:pt x="560" y="40"/>
                  </a:lnTo>
                  <a:lnTo>
                    <a:pt x="551" y="43"/>
                  </a:lnTo>
                  <a:lnTo>
                    <a:pt x="548" y="52"/>
                  </a:lnTo>
                  <a:lnTo>
                    <a:pt x="551" y="64"/>
                  </a:lnTo>
                  <a:lnTo>
                    <a:pt x="551" y="71"/>
                  </a:lnTo>
                  <a:lnTo>
                    <a:pt x="546" y="78"/>
                  </a:lnTo>
                  <a:lnTo>
                    <a:pt x="534" y="85"/>
                  </a:lnTo>
                  <a:lnTo>
                    <a:pt x="532" y="78"/>
                  </a:lnTo>
                  <a:lnTo>
                    <a:pt x="527" y="76"/>
                  </a:lnTo>
                  <a:lnTo>
                    <a:pt x="529" y="92"/>
                  </a:lnTo>
                  <a:lnTo>
                    <a:pt x="527" y="99"/>
                  </a:lnTo>
                  <a:lnTo>
                    <a:pt x="515" y="85"/>
                  </a:lnTo>
                  <a:lnTo>
                    <a:pt x="513" y="90"/>
                  </a:lnTo>
                  <a:lnTo>
                    <a:pt x="515" y="95"/>
                  </a:lnTo>
                  <a:lnTo>
                    <a:pt x="515" y="102"/>
                  </a:lnTo>
                  <a:lnTo>
                    <a:pt x="508" y="109"/>
                  </a:lnTo>
                  <a:lnTo>
                    <a:pt x="511" y="118"/>
                  </a:lnTo>
                  <a:lnTo>
                    <a:pt x="508" y="125"/>
                  </a:lnTo>
                  <a:lnTo>
                    <a:pt x="482" y="121"/>
                  </a:lnTo>
                  <a:lnTo>
                    <a:pt x="482" y="125"/>
                  </a:lnTo>
                  <a:lnTo>
                    <a:pt x="501" y="142"/>
                  </a:lnTo>
                  <a:lnTo>
                    <a:pt x="513" y="147"/>
                  </a:lnTo>
                  <a:lnTo>
                    <a:pt x="515" y="156"/>
                  </a:lnTo>
                  <a:lnTo>
                    <a:pt x="508" y="168"/>
                  </a:lnTo>
                  <a:lnTo>
                    <a:pt x="496" y="161"/>
                  </a:lnTo>
                  <a:lnTo>
                    <a:pt x="494" y="163"/>
                  </a:lnTo>
                  <a:lnTo>
                    <a:pt x="503" y="175"/>
                  </a:lnTo>
                  <a:lnTo>
                    <a:pt x="511" y="184"/>
                  </a:lnTo>
                  <a:lnTo>
                    <a:pt x="508" y="196"/>
                  </a:lnTo>
                  <a:lnTo>
                    <a:pt x="511" y="208"/>
                  </a:lnTo>
                  <a:lnTo>
                    <a:pt x="513" y="217"/>
                  </a:lnTo>
                  <a:lnTo>
                    <a:pt x="513" y="229"/>
                  </a:lnTo>
                  <a:lnTo>
                    <a:pt x="527" y="269"/>
                  </a:lnTo>
                  <a:lnTo>
                    <a:pt x="537" y="281"/>
                  </a:lnTo>
                  <a:lnTo>
                    <a:pt x="546" y="291"/>
                  </a:lnTo>
                  <a:lnTo>
                    <a:pt x="551" y="300"/>
                  </a:lnTo>
                  <a:lnTo>
                    <a:pt x="544" y="303"/>
                  </a:lnTo>
                  <a:lnTo>
                    <a:pt x="532" y="298"/>
                  </a:lnTo>
                  <a:lnTo>
                    <a:pt x="520" y="293"/>
                  </a:lnTo>
                  <a:lnTo>
                    <a:pt x="503" y="274"/>
                  </a:lnTo>
                  <a:lnTo>
                    <a:pt x="499" y="265"/>
                  </a:lnTo>
                  <a:lnTo>
                    <a:pt x="494" y="260"/>
                  </a:lnTo>
                  <a:lnTo>
                    <a:pt x="499" y="274"/>
                  </a:lnTo>
                  <a:lnTo>
                    <a:pt x="508" y="291"/>
                  </a:lnTo>
                  <a:lnTo>
                    <a:pt x="553" y="322"/>
                  </a:lnTo>
                  <a:lnTo>
                    <a:pt x="565" y="333"/>
                  </a:lnTo>
                  <a:lnTo>
                    <a:pt x="572" y="345"/>
                  </a:lnTo>
                  <a:lnTo>
                    <a:pt x="572" y="355"/>
                  </a:lnTo>
                  <a:lnTo>
                    <a:pt x="560" y="350"/>
                  </a:lnTo>
                  <a:lnTo>
                    <a:pt x="551" y="343"/>
                  </a:lnTo>
                  <a:lnTo>
                    <a:pt x="525" y="336"/>
                  </a:lnTo>
                  <a:lnTo>
                    <a:pt x="496" y="336"/>
                  </a:lnTo>
                  <a:lnTo>
                    <a:pt x="475" y="312"/>
                  </a:lnTo>
                  <a:lnTo>
                    <a:pt x="477" y="324"/>
                  </a:lnTo>
                  <a:lnTo>
                    <a:pt x="475" y="333"/>
                  </a:lnTo>
                  <a:lnTo>
                    <a:pt x="463" y="324"/>
                  </a:lnTo>
                  <a:lnTo>
                    <a:pt x="454" y="314"/>
                  </a:lnTo>
                  <a:lnTo>
                    <a:pt x="449" y="305"/>
                  </a:lnTo>
                  <a:lnTo>
                    <a:pt x="437" y="307"/>
                  </a:lnTo>
                  <a:lnTo>
                    <a:pt x="428" y="322"/>
                  </a:lnTo>
                  <a:lnTo>
                    <a:pt x="414" y="322"/>
                  </a:lnTo>
                  <a:lnTo>
                    <a:pt x="409" y="303"/>
                  </a:lnTo>
                  <a:lnTo>
                    <a:pt x="411" y="293"/>
                  </a:lnTo>
                  <a:lnTo>
                    <a:pt x="418" y="267"/>
                  </a:lnTo>
                  <a:lnTo>
                    <a:pt x="430" y="253"/>
                  </a:lnTo>
                  <a:lnTo>
                    <a:pt x="433" y="236"/>
                  </a:lnTo>
                  <a:lnTo>
                    <a:pt x="425" y="215"/>
                  </a:lnTo>
                  <a:lnTo>
                    <a:pt x="430" y="232"/>
                  </a:lnTo>
                  <a:lnTo>
                    <a:pt x="442" y="213"/>
                  </a:lnTo>
                  <a:lnTo>
                    <a:pt x="430" y="201"/>
                  </a:lnTo>
                  <a:lnTo>
                    <a:pt x="418" y="189"/>
                  </a:lnTo>
                  <a:lnTo>
                    <a:pt x="409" y="206"/>
                  </a:lnTo>
                  <a:lnTo>
                    <a:pt x="397" y="203"/>
                  </a:lnTo>
                  <a:lnTo>
                    <a:pt x="376" y="189"/>
                  </a:lnTo>
                  <a:lnTo>
                    <a:pt x="345" y="184"/>
                  </a:lnTo>
                  <a:lnTo>
                    <a:pt x="338" y="180"/>
                  </a:lnTo>
                  <a:lnTo>
                    <a:pt x="338" y="173"/>
                  </a:lnTo>
                  <a:lnTo>
                    <a:pt x="340" y="161"/>
                  </a:lnTo>
                  <a:lnTo>
                    <a:pt x="329" y="154"/>
                  </a:lnTo>
                  <a:lnTo>
                    <a:pt x="305" y="149"/>
                  </a:lnTo>
                  <a:lnTo>
                    <a:pt x="295" y="144"/>
                  </a:lnTo>
                  <a:lnTo>
                    <a:pt x="293" y="142"/>
                  </a:lnTo>
                  <a:lnTo>
                    <a:pt x="291" y="132"/>
                  </a:lnTo>
                  <a:lnTo>
                    <a:pt x="286" y="128"/>
                  </a:lnTo>
                  <a:lnTo>
                    <a:pt x="281" y="128"/>
                  </a:lnTo>
                  <a:lnTo>
                    <a:pt x="279" y="123"/>
                  </a:lnTo>
                  <a:lnTo>
                    <a:pt x="281" y="116"/>
                  </a:lnTo>
                  <a:lnTo>
                    <a:pt x="277" y="111"/>
                  </a:lnTo>
                  <a:lnTo>
                    <a:pt x="267" y="106"/>
                  </a:lnTo>
                  <a:lnTo>
                    <a:pt x="262" y="102"/>
                  </a:lnTo>
                  <a:lnTo>
                    <a:pt x="265" y="97"/>
                  </a:lnTo>
                  <a:lnTo>
                    <a:pt x="260" y="95"/>
                  </a:lnTo>
                  <a:lnTo>
                    <a:pt x="248" y="97"/>
                  </a:lnTo>
                  <a:lnTo>
                    <a:pt x="236" y="95"/>
                  </a:lnTo>
                  <a:lnTo>
                    <a:pt x="222" y="87"/>
                  </a:lnTo>
                  <a:lnTo>
                    <a:pt x="208" y="87"/>
                  </a:lnTo>
                  <a:lnTo>
                    <a:pt x="187" y="102"/>
                  </a:lnTo>
                  <a:lnTo>
                    <a:pt x="175" y="109"/>
                  </a:lnTo>
                  <a:lnTo>
                    <a:pt x="170" y="113"/>
                  </a:lnTo>
                  <a:lnTo>
                    <a:pt x="170" y="125"/>
                  </a:lnTo>
                  <a:lnTo>
                    <a:pt x="165" y="130"/>
                  </a:lnTo>
                  <a:lnTo>
                    <a:pt x="151" y="132"/>
                  </a:lnTo>
                  <a:lnTo>
                    <a:pt x="149" y="132"/>
                  </a:lnTo>
                  <a:lnTo>
                    <a:pt x="135" y="132"/>
                  </a:lnTo>
                  <a:lnTo>
                    <a:pt x="123" y="128"/>
                  </a:lnTo>
                  <a:lnTo>
                    <a:pt x="121" y="125"/>
                  </a:lnTo>
                  <a:lnTo>
                    <a:pt x="121" y="121"/>
                  </a:lnTo>
                  <a:lnTo>
                    <a:pt x="118" y="118"/>
                  </a:lnTo>
                  <a:lnTo>
                    <a:pt x="116" y="121"/>
                  </a:lnTo>
                  <a:lnTo>
                    <a:pt x="113" y="123"/>
                  </a:lnTo>
                  <a:lnTo>
                    <a:pt x="111" y="132"/>
                  </a:lnTo>
                  <a:lnTo>
                    <a:pt x="92" y="161"/>
                  </a:lnTo>
                  <a:lnTo>
                    <a:pt x="78" y="158"/>
                  </a:lnTo>
                  <a:lnTo>
                    <a:pt x="73" y="158"/>
                  </a:lnTo>
                  <a:lnTo>
                    <a:pt x="45" y="201"/>
                  </a:lnTo>
                  <a:lnTo>
                    <a:pt x="35" y="208"/>
                  </a:lnTo>
                  <a:lnTo>
                    <a:pt x="19" y="227"/>
                  </a:lnTo>
                  <a:lnTo>
                    <a:pt x="14" y="201"/>
                  </a:lnTo>
                  <a:lnTo>
                    <a:pt x="9" y="173"/>
                  </a:lnTo>
                  <a:lnTo>
                    <a:pt x="5" y="147"/>
                  </a:lnTo>
                  <a:lnTo>
                    <a:pt x="0" y="121"/>
                  </a:lnTo>
                  <a:lnTo>
                    <a:pt x="38" y="113"/>
                  </a:lnTo>
                  <a:lnTo>
                    <a:pt x="73" y="106"/>
                  </a:lnTo>
                  <a:lnTo>
                    <a:pt x="111" y="99"/>
                  </a:lnTo>
                  <a:lnTo>
                    <a:pt x="147" y="92"/>
                  </a:lnTo>
                  <a:lnTo>
                    <a:pt x="184" y="85"/>
                  </a:lnTo>
                  <a:lnTo>
                    <a:pt x="222" y="78"/>
                  </a:lnTo>
                  <a:lnTo>
                    <a:pt x="258" y="71"/>
                  </a:lnTo>
                  <a:lnTo>
                    <a:pt x="295" y="64"/>
                  </a:lnTo>
                  <a:lnTo>
                    <a:pt x="331" y="57"/>
                  </a:lnTo>
                  <a:lnTo>
                    <a:pt x="369" y="47"/>
                  </a:lnTo>
                  <a:lnTo>
                    <a:pt x="404" y="40"/>
                  </a:lnTo>
                  <a:lnTo>
                    <a:pt x="442" y="33"/>
                  </a:lnTo>
                  <a:lnTo>
                    <a:pt x="477" y="24"/>
                  </a:lnTo>
                  <a:lnTo>
                    <a:pt x="515" y="16"/>
                  </a:lnTo>
                  <a:lnTo>
                    <a:pt x="551" y="9"/>
                  </a:lnTo>
                  <a:lnTo>
                    <a:pt x="586" y="0"/>
                  </a:lnTo>
                  <a:close/>
                  <a:moveTo>
                    <a:pt x="756" y="324"/>
                  </a:moveTo>
                  <a:lnTo>
                    <a:pt x="752" y="326"/>
                  </a:lnTo>
                  <a:lnTo>
                    <a:pt x="754" y="319"/>
                  </a:lnTo>
                  <a:lnTo>
                    <a:pt x="761" y="281"/>
                  </a:lnTo>
                  <a:lnTo>
                    <a:pt x="763" y="267"/>
                  </a:lnTo>
                  <a:lnTo>
                    <a:pt x="763" y="293"/>
                  </a:lnTo>
                  <a:lnTo>
                    <a:pt x="759" y="317"/>
                  </a:lnTo>
                  <a:lnTo>
                    <a:pt x="756" y="32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6" name="Freeform 295"/>
            <p:cNvSpPr>
              <a:spLocks noEditPoints="1"/>
            </p:cNvSpPr>
            <p:nvPr/>
          </p:nvSpPr>
          <p:spPr bwMode="auto">
            <a:xfrm>
              <a:off x="8384" y="-1050"/>
              <a:ext cx="615" cy="974"/>
            </a:xfrm>
            <a:custGeom>
              <a:avLst/>
              <a:gdLst>
                <a:gd name="T0" fmla="*/ 187 w 615"/>
                <a:gd name="T1" fmla="*/ 57 h 974"/>
                <a:gd name="T2" fmla="*/ 246 w 615"/>
                <a:gd name="T3" fmla="*/ 24 h 974"/>
                <a:gd name="T4" fmla="*/ 277 w 615"/>
                <a:gd name="T5" fmla="*/ 0 h 974"/>
                <a:gd name="T6" fmla="*/ 362 w 615"/>
                <a:gd name="T7" fmla="*/ 64 h 974"/>
                <a:gd name="T8" fmla="*/ 402 w 615"/>
                <a:gd name="T9" fmla="*/ 185 h 974"/>
                <a:gd name="T10" fmla="*/ 433 w 615"/>
                <a:gd name="T11" fmla="*/ 267 h 974"/>
                <a:gd name="T12" fmla="*/ 438 w 615"/>
                <a:gd name="T13" fmla="*/ 284 h 974"/>
                <a:gd name="T14" fmla="*/ 440 w 615"/>
                <a:gd name="T15" fmla="*/ 308 h 974"/>
                <a:gd name="T16" fmla="*/ 459 w 615"/>
                <a:gd name="T17" fmla="*/ 315 h 974"/>
                <a:gd name="T18" fmla="*/ 492 w 615"/>
                <a:gd name="T19" fmla="*/ 317 h 974"/>
                <a:gd name="T20" fmla="*/ 504 w 615"/>
                <a:gd name="T21" fmla="*/ 336 h 974"/>
                <a:gd name="T22" fmla="*/ 511 w 615"/>
                <a:gd name="T23" fmla="*/ 355 h 974"/>
                <a:gd name="T24" fmla="*/ 518 w 615"/>
                <a:gd name="T25" fmla="*/ 383 h 974"/>
                <a:gd name="T26" fmla="*/ 546 w 615"/>
                <a:gd name="T27" fmla="*/ 402 h 974"/>
                <a:gd name="T28" fmla="*/ 561 w 615"/>
                <a:gd name="T29" fmla="*/ 388 h 974"/>
                <a:gd name="T30" fmla="*/ 582 w 615"/>
                <a:gd name="T31" fmla="*/ 405 h 974"/>
                <a:gd name="T32" fmla="*/ 610 w 615"/>
                <a:gd name="T33" fmla="*/ 445 h 974"/>
                <a:gd name="T34" fmla="*/ 570 w 615"/>
                <a:gd name="T35" fmla="*/ 497 h 974"/>
                <a:gd name="T36" fmla="*/ 537 w 615"/>
                <a:gd name="T37" fmla="*/ 537 h 974"/>
                <a:gd name="T38" fmla="*/ 509 w 615"/>
                <a:gd name="T39" fmla="*/ 570 h 974"/>
                <a:gd name="T40" fmla="*/ 492 w 615"/>
                <a:gd name="T41" fmla="*/ 591 h 974"/>
                <a:gd name="T42" fmla="*/ 461 w 615"/>
                <a:gd name="T43" fmla="*/ 570 h 974"/>
                <a:gd name="T44" fmla="*/ 442 w 615"/>
                <a:gd name="T45" fmla="*/ 594 h 974"/>
                <a:gd name="T46" fmla="*/ 423 w 615"/>
                <a:gd name="T47" fmla="*/ 613 h 974"/>
                <a:gd name="T48" fmla="*/ 416 w 615"/>
                <a:gd name="T49" fmla="*/ 631 h 974"/>
                <a:gd name="T50" fmla="*/ 393 w 615"/>
                <a:gd name="T51" fmla="*/ 608 h 974"/>
                <a:gd name="T52" fmla="*/ 381 w 615"/>
                <a:gd name="T53" fmla="*/ 598 h 974"/>
                <a:gd name="T54" fmla="*/ 357 w 615"/>
                <a:gd name="T55" fmla="*/ 622 h 974"/>
                <a:gd name="T56" fmla="*/ 355 w 615"/>
                <a:gd name="T57" fmla="*/ 710 h 974"/>
                <a:gd name="T58" fmla="*/ 315 w 615"/>
                <a:gd name="T59" fmla="*/ 752 h 974"/>
                <a:gd name="T60" fmla="*/ 298 w 615"/>
                <a:gd name="T61" fmla="*/ 759 h 974"/>
                <a:gd name="T62" fmla="*/ 279 w 615"/>
                <a:gd name="T63" fmla="*/ 750 h 974"/>
                <a:gd name="T64" fmla="*/ 267 w 615"/>
                <a:gd name="T65" fmla="*/ 764 h 974"/>
                <a:gd name="T66" fmla="*/ 267 w 615"/>
                <a:gd name="T67" fmla="*/ 790 h 974"/>
                <a:gd name="T68" fmla="*/ 246 w 615"/>
                <a:gd name="T69" fmla="*/ 790 h 974"/>
                <a:gd name="T70" fmla="*/ 213 w 615"/>
                <a:gd name="T71" fmla="*/ 832 h 974"/>
                <a:gd name="T72" fmla="*/ 194 w 615"/>
                <a:gd name="T73" fmla="*/ 908 h 974"/>
                <a:gd name="T74" fmla="*/ 161 w 615"/>
                <a:gd name="T75" fmla="*/ 958 h 974"/>
                <a:gd name="T76" fmla="*/ 121 w 615"/>
                <a:gd name="T77" fmla="*/ 906 h 974"/>
                <a:gd name="T78" fmla="*/ 95 w 615"/>
                <a:gd name="T79" fmla="*/ 823 h 974"/>
                <a:gd name="T80" fmla="*/ 67 w 615"/>
                <a:gd name="T81" fmla="*/ 736 h 974"/>
                <a:gd name="T82" fmla="*/ 36 w 615"/>
                <a:gd name="T83" fmla="*/ 646 h 974"/>
                <a:gd name="T84" fmla="*/ 5 w 615"/>
                <a:gd name="T85" fmla="*/ 556 h 974"/>
                <a:gd name="T86" fmla="*/ 15 w 615"/>
                <a:gd name="T87" fmla="*/ 523 h 974"/>
                <a:gd name="T88" fmla="*/ 33 w 615"/>
                <a:gd name="T89" fmla="*/ 523 h 974"/>
                <a:gd name="T90" fmla="*/ 45 w 615"/>
                <a:gd name="T91" fmla="*/ 499 h 974"/>
                <a:gd name="T92" fmla="*/ 41 w 615"/>
                <a:gd name="T93" fmla="*/ 468 h 974"/>
                <a:gd name="T94" fmla="*/ 67 w 615"/>
                <a:gd name="T95" fmla="*/ 407 h 974"/>
                <a:gd name="T96" fmla="*/ 71 w 615"/>
                <a:gd name="T97" fmla="*/ 364 h 974"/>
                <a:gd name="T98" fmla="*/ 67 w 615"/>
                <a:gd name="T99" fmla="*/ 286 h 974"/>
                <a:gd name="T100" fmla="*/ 81 w 615"/>
                <a:gd name="T101" fmla="*/ 170 h 974"/>
                <a:gd name="T102" fmla="*/ 121 w 615"/>
                <a:gd name="T103" fmla="*/ 47 h 974"/>
                <a:gd name="T104" fmla="*/ 159 w 615"/>
                <a:gd name="T105" fmla="*/ 19 h 974"/>
                <a:gd name="T106" fmla="*/ 468 w 615"/>
                <a:gd name="T107" fmla="*/ 613 h 974"/>
                <a:gd name="T108" fmla="*/ 449 w 615"/>
                <a:gd name="T109" fmla="*/ 627 h 974"/>
                <a:gd name="T110" fmla="*/ 452 w 615"/>
                <a:gd name="T111" fmla="*/ 587 h 974"/>
                <a:gd name="T112" fmla="*/ 421 w 615"/>
                <a:gd name="T113" fmla="*/ 655 h 974"/>
                <a:gd name="T114" fmla="*/ 407 w 615"/>
                <a:gd name="T115" fmla="*/ 646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5" h="974">
                  <a:moveTo>
                    <a:pt x="166" y="45"/>
                  </a:moveTo>
                  <a:lnTo>
                    <a:pt x="168" y="50"/>
                  </a:lnTo>
                  <a:lnTo>
                    <a:pt x="178" y="55"/>
                  </a:lnTo>
                  <a:lnTo>
                    <a:pt x="187" y="57"/>
                  </a:lnTo>
                  <a:lnTo>
                    <a:pt x="194" y="57"/>
                  </a:lnTo>
                  <a:lnTo>
                    <a:pt x="204" y="55"/>
                  </a:lnTo>
                  <a:lnTo>
                    <a:pt x="223" y="38"/>
                  </a:lnTo>
                  <a:lnTo>
                    <a:pt x="246" y="24"/>
                  </a:lnTo>
                  <a:lnTo>
                    <a:pt x="258" y="12"/>
                  </a:lnTo>
                  <a:lnTo>
                    <a:pt x="260" y="5"/>
                  </a:lnTo>
                  <a:lnTo>
                    <a:pt x="265" y="3"/>
                  </a:lnTo>
                  <a:lnTo>
                    <a:pt x="277" y="0"/>
                  </a:lnTo>
                  <a:lnTo>
                    <a:pt x="301" y="10"/>
                  </a:lnTo>
                  <a:lnTo>
                    <a:pt x="329" y="24"/>
                  </a:lnTo>
                  <a:lnTo>
                    <a:pt x="353" y="36"/>
                  </a:lnTo>
                  <a:lnTo>
                    <a:pt x="362" y="64"/>
                  </a:lnTo>
                  <a:lnTo>
                    <a:pt x="374" y="95"/>
                  </a:lnTo>
                  <a:lnTo>
                    <a:pt x="383" y="128"/>
                  </a:lnTo>
                  <a:lnTo>
                    <a:pt x="393" y="152"/>
                  </a:lnTo>
                  <a:lnTo>
                    <a:pt x="402" y="185"/>
                  </a:lnTo>
                  <a:lnTo>
                    <a:pt x="412" y="211"/>
                  </a:lnTo>
                  <a:lnTo>
                    <a:pt x="423" y="244"/>
                  </a:lnTo>
                  <a:lnTo>
                    <a:pt x="428" y="263"/>
                  </a:lnTo>
                  <a:lnTo>
                    <a:pt x="433" y="267"/>
                  </a:lnTo>
                  <a:lnTo>
                    <a:pt x="433" y="274"/>
                  </a:lnTo>
                  <a:lnTo>
                    <a:pt x="435" y="279"/>
                  </a:lnTo>
                  <a:lnTo>
                    <a:pt x="435" y="282"/>
                  </a:lnTo>
                  <a:lnTo>
                    <a:pt x="438" y="284"/>
                  </a:lnTo>
                  <a:lnTo>
                    <a:pt x="440" y="289"/>
                  </a:lnTo>
                  <a:lnTo>
                    <a:pt x="438" y="293"/>
                  </a:lnTo>
                  <a:lnTo>
                    <a:pt x="438" y="300"/>
                  </a:lnTo>
                  <a:lnTo>
                    <a:pt x="440" y="308"/>
                  </a:lnTo>
                  <a:lnTo>
                    <a:pt x="445" y="312"/>
                  </a:lnTo>
                  <a:lnTo>
                    <a:pt x="449" y="315"/>
                  </a:lnTo>
                  <a:lnTo>
                    <a:pt x="454" y="312"/>
                  </a:lnTo>
                  <a:lnTo>
                    <a:pt x="459" y="315"/>
                  </a:lnTo>
                  <a:lnTo>
                    <a:pt x="466" y="319"/>
                  </a:lnTo>
                  <a:lnTo>
                    <a:pt x="478" y="319"/>
                  </a:lnTo>
                  <a:lnTo>
                    <a:pt x="487" y="319"/>
                  </a:lnTo>
                  <a:lnTo>
                    <a:pt x="492" y="317"/>
                  </a:lnTo>
                  <a:lnTo>
                    <a:pt x="501" y="317"/>
                  </a:lnTo>
                  <a:lnTo>
                    <a:pt x="506" y="324"/>
                  </a:lnTo>
                  <a:lnTo>
                    <a:pt x="506" y="331"/>
                  </a:lnTo>
                  <a:lnTo>
                    <a:pt x="504" y="336"/>
                  </a:lnTo>
                  <a:lnTo>
                    <a:pt x="499" y="341"/>
                  </a:lnTo>
                  <a:lnTo>
                    <a:pt x="501" y="345"/>
                  </a:lnTo>
                  <a:lnTo>
                    <a:pt x="506" y="350"/>
                  </a:lnTo>
                  <a:lnTo>
                    <a:pt x="511" y="355"/>
                  </a:lnTo>
                  <a:lnTo>
                    <a:pt x="516" y="362"/>
                  </a:lnTo>
                  <a:lnTo>
                    <a:pt x="518" y="369"/>
                  </a:lnTo>
                  <a:lnTo>
                    <a:pt x="516" y="376"/>
                  </a:lnTo>
                  <a:lnTo>
                    <a:pt x="518" y="383"/>
                  </a:lnTo>
                  <a:lnTo>
                    <a:pt x="523" y="388"/>
                  </a:lnTo>
                  <a:lnTo>
                    <a:pt x="532" y="395"/>
                  </a:lnTo>
                  <a:lnTo>
                    <a:pt x="539" y="400"/>
                  </a:lnTo>
                  <a:lnTo>
                    <a:pt x="546" y="402"/>
                  </a:lnTo>
                  <a:lnTo>
                    <a:pt x="551" y="397"/>
                  </a:lnTo>
                  <a:lnTo>
                    <a:pt x="551" y="393"/>
                  </a:lnTo>
                  <a:lnTo>
                    <a:pt x="553" y="388"/>
                  </a:lnTo>
                  <a:lnTo>
                    <a:pt x="561" y="388"/>
                  </a:lnTo>
                  <a:lnTo>
                    <a:pt x="565" y="390"/>
                  </a:lnTo>
                  <a:lnTo>
                    <a:pt x="572" y="390"/>
                  </a:lnTo>
                  <a:lnTo>
                    <a:pt x="575" y="395"/>
                  </a:lnTo>
                  <a:lnTo>
                    <a:pt x="582" y="405"/>
                  </a:lnTo>
                  <a:lnTo>
                    <a:pt x="591" y="423"/>
                  </a:lnTo>
                  <a:lnTo>
                    <a:pt x="589" y="435"/>
                  </a:lnTo>
                  <a:lnTo>
                    <a:pt x="596" y="447"/>
                  </a:lnTo>
                  <a:lnTo>
                    <a:pt x="610" y="445"/>
                  </a:lnTo>
                  <a:lnTo>
                    <a:pt x="613" y="447"/>
                  </a:lnTo>
                  <a:lnTo>
                    <a:pt x="615" y="452"/>
                  </a:lnTo>
                  <a:lnTo>
                    <a:pt x="596" y="492"/>
                  </a:lnTo>
                  <a:lnTo>
                    <a:pt x="570" y="497"/>
                  </a:lnTo>
                  <a:lnTo>
                    <a:pt x="561" y="509"/>
                  </a:lnTo>
                  <a:lnTo>
                    <a:pt x="546" y="516"/>
                  </a:lnTo>
                  <a:lnTo>
                    <a:pt x="544" y="530"/>
                  </a:lnTo>
                  <a:lnTo>
                    <a:pt x="537" y="537"/>
                  </a:lnTo>
                  <a:lnTo>
                    <a:pt x="527" y="539"/>
                  </a:lnTo>
                  <a:lnTo>
                    <a:pt x="516" y="537"/>
                  </a:lnTo>
                  <a:lnTo>
                    <a:pt x="511" y="542"/>
                  </a:lnTo>
                  <a:lnTo>
                    <a:pt x="509" y="570"/>
                  </a:lnTo>
                  <a:lnTo>
                    <a:pt x="499" y="570"/>
                  </a:lnTo>
                  <a:lnTo>
                    <a:pt x="499" y="579"/>
                  </a:lnTo>
                  <a:lnTo>
                    <a:pt x="497" y="584"/>
                  </a:lnTo>
                  <a:lnTo>
                    <a:pt x="492" y="591"/>
                  </a:lnTo>
                  <a:lnTo>
                    <a:pt x="483" y="582"/>
                  </a:lnTo>
                  <a:lnTo>
                    <a:pt x="475" y="572"/>
                  </a:lnTo>
                  <a:lnTo>
                    <a:pt x="471" y="572"/>
                  </a:lnTo>
                  <a:lnTo>
                    <a:pt x="461" y="570"/>
                  </a:lnTo>
                  <a:lnTo>
                    <a:pt x="457" y="572"/>
                  </a:lnTo>
                  <a:lnTo>
                    <a:pt x="452" y="577"/>
                  </a:lnTo>
                  <a:lnTo>
                    <a:pt x="447" y="584"/>
                  </a:lnTo>
                  <a:lnTo>
                    <a:pt x="442" y="594"/>
                  </a:lnTo>
                  <a:lnTo>
                    <a:pt x="433" y="589"/>
                  </a:lnTo>
                  <a:lnTo>
                    <a:pt x="426" y="584"/>
                  </a:lnTo>
                  <a:lnTo>
                    <a:pt x="426" y="598"/>
                  </a:lnTo>
                  <a:lnTo>
                    <a:pt x="423" y="613"/>
                  </a:lnTo>
                  <a:lnTo>
                    <a:pt x="431" y="627"/>
                  </a:lnTo>
                  <a:lnTo>
                    <a:pt x="431" y="639"/>
                  </a:lnTo>
                  <a:lnTo>
                    <a:pt x="423" y="636"/>
                  </a:lnTo>
                  <a:lnTo>
                    <a:pt x="416" y="631"/>
                  </a:lnTo>
                  <a:lnTo>
                    <a:pt x="397" y="629"/>
                  </a:lnTo>
                  <a:lnTo>
                    <a:pt x="386" y="634"/>
                  </a:lnTo>
                  <a:lnTo>
                    <a:pt x="386" y="624"/>
                  </a:lnTo>
                  <a:lnTo>
                    <a:pt x="393" y="608"/>
                  </a:lnTo>
                  <a:lnTo>
                    <a:pt x="388" y="608"/>
                  </a:lnTo>
                  <a:lnTo>
                    <a:pt x="383" y="610"/>
                  </a:lnTo>
                  <a:lnTo>
                    <a:pt x="381" y="610"/>
                  </a:lnTo>
                  <a:lnTo>
                    <a:pt x="381" y="598"/>
                  </a:lnTo>
                  <a:lnTo>
                    <a:pt x="376" y="584"/>
                  </a:lnTo>
                  <a:lnTo>
                    <a:pt x="374" y="591"/>
                  </a:lnTo>
                  <a:lnTo>
                    <a:pt x="371" y="605"/>
                  </a:lnTo>
                  <a:lnTo>
                    <a:pt x="357" y="622"/>
                  </a:lnTo>
                  <a:lnTo>
                    <a:pt x="362" y="639"/>
                  </a:lnTo>
                  <a:lnTo>
                    <a:pt x="357" y="679"/>
                  </a:lnTo>
                  <a:lnTo>
                    <a:pt x="362" y="695"/>
                  </a:lnTo>
                  <a:lnTo>
                    <a:pt x="355" y="710"/>
                  </a:lnTo>
                  <a:lnTo>
                    <a:pt x="345" y="724"/>
                  </a:lnTo>
                  <a:lnTo>
                    <a:pt x="329" y="726"/>
                  </a:lnTo>
                  <a:lnTo>
                    <a:pt x="317" y="738"/>
                  </a:lnTo>
                  <a:lnTo>
                    <a:pt x="315" y="752"/>
                  </a:lnTo>
                  <a:lnTo>
                    <a:pt x="308" y="754"/>
                  </a:lnTo>
                  <a:lnTo>
                    <a:pt x="301" y="743"/>
                  </a:lnTo>
                  <a:lnTo>
                    <a:pt x="298" y="738"/>
                  </a:lnTo>
                  <a:lnTo>
                    <a:pt x="298" y="759"/>
                  </a:lnTo>
                  <a:lnTo>
                    <a:pt x="293" y="762"/>
                  </a:lnTo>
                  <a:lnTo>
                    <a:pt x="289" y="750"/>
                  </a:lnTo>
                  <a:lnTo>
                    <a:pt x="284" y="740"/>
                  </a:lnTo>
                  <a:lnTo>
                    <a:pt x="279" y="750"/>
                  </a:lnTo>
                  <a:lnTo>
                    <a:pt x="282" y="773"/>
                  </a:lnTo>
                  <a:lnTo>
                    <a:pt x="275" y="773"/>
                  </a:lnTo>
                  <a:lnTo>
                    <a:pt x="272" y="766"/>
                  </a:lnTo>
                  <a:lnTo>
                    <a:pt x="267" y="764"/>
                  </a:lnTo>
                  <a:lnTo>
                    <a:pt x="270" y="773"/>
                  </a:lnTo>
                  <a:lnTo>
                    <a:pt x="275" y="785"/>
                  </a:lnTo>
                  <a:lnTo>
                    <a:pt x="275" y="792"/>
                  </a:lnTo>
                  <a:lnTo>
                    <a:pt x="267" y="790"/>
                  </a:lnTo>
                  <a:lnTo>
                    <a:pt x="263" y="785"/>
                  </a:lnTo>
                  <a:lnTo>
                    <a:pt x="256" y="792"/>
                  </a:lnTo>
                  <a:lnTo>
                    <a:pt x="249" y="797"/>
                  </a:lnTo>
                  <a:lnTo>
                    <a:pt x="246" y="790"/>
                  </a:lnTo>
                  <a:lnTo>
                    <a:pt x="246" y="783"/>
                  </a:lnTo>
                  <a:lnTo>
                    <a:pt x="232" y="790"/>
                  </a:lnTo>
                  <a:lnTo>
                    <a:pt x="220" y="809"/>
                  </a:lnTo>
                  <a:lnTo>
                    <a:pt x="213" y="832"/>
                  </a:lnTo>
                  <a:lnTo>
                    <a:pt x="218" y="835"/>
                  </a:lnTo>
                  <a:lnTo>
                    <a:pt x="225" y="840"/>
                  </a:lnTo>
                  <a:lnTo>
                    <a:pt x="211" y="875"/>
                  </a:lnTo>
                  <a:lnTo>
                    <a:pt x="194" y="908"/>
                  </a:lnTo>
                  <a:lnTo>
                    <a:pt x="189" y="958"/>
                  </a:lnTo>
                  <a:lnTo>
                    <a:pt x="182" y="965"/>
                  </a:lnTo>
                  <a:lnTo>
                    <a:pt x="178" y="974"/>
                  </a:lnTo>
                  <a:lnTo>
                    <a:pt x="161" y="958"/>
                  </a:lnTo>
                  <a:lnTo>
                    <a:pt x="154" y="944"/>
                  </a:lnTo>
                  <a:lnTo>
                    <a:pt x="135" y="929"/>
                  </a:lnTo>
                  <a:lnTo>
                    <a:pt x="128" y="920"/>
                  </a:lnTo>
                  <a:lnTo>
                    <a:pt x="121" y="906"/>
                  </a:lnTo>
                  <a:lnTo>
                    <a:pt x="119" y="889"/>
                  </a:lnTo>
                  <a:lnTo>
                    <a:pt x="111" y="868"/>
                  </a:lnTo>
                  <a:lnTo>
                    <a:pt x="104" y="847"/>
                  </a:lnTo>
                  <a:lnTo>
                    <a:pt x="95" y="823"/>
                  </a:lnTo>
                  <a:lnTo>
                    <a:pt x="88" y="802"/>
                  </a:lnTo>
                  <a:lnTo>
                    <a:pt x="81" y="778"/>
                  </a:lnTo>
                  <a:lnTo>
                    <a:pt x="74" y="757"/>
                  </a:lnTo>
                  <a:lnTo>
                    <a:pt x="67" y="736"/>
                  </a:lnTo>
                  <a:lnTo>
                    <a:pt x="59" y="712"/>
                  </a:lnTo>
                  <a:lnTo>
                    <a:pt x="50" y="691"/>
                  </a:lnTo>
                  <a:lnTo>
                    <a:pt x="43" y="667"/>
                  </a:lnTo>
                  <a:lnTo>
                    <a:pt x="36" y="646"/>
                  </a:lnTo>
                  <a:lnTo>
                    <a:pt x="29" y="624"/>
                  </a:lnTo>
                  <a:lnTo>
                    <a:pt x="22" y="601"/>
                  </a:lnTo>
                  <a:lnTo>
                    <a:pt x="15" y="579"/>
                  </a:lnTo>
                  <a:lnTo>
                    <a:pt x="5" y="556"/>
                  </a:lnTo>
                  <a:lnTo>
                    <a:pt x="0" y="537"/>
                  </a:lnTo>
                  <a:lnTo>
                    <a:pt x="3" y="532"/>
                  </a:lnTo>
                  <a:lnTo>
                    <a:pt x="10" y="525"/>
                  </a:lnTo>
                  <a:lnTo>
                    <a:pt x="15" y="523"/>
                  </a:lnTo>
                  <a:lnTo>
                    <a:pt x="22" y="532"/>
                  </a:lnTo>
                  <a:lnTo>
                    <a:pt x="29" y="537"/>
                  </a:lnTo>
                  <a:lnTo>
                    <a:pt x="33" y="532"/>
                  </a:lnTo>
                  <a:lnTo>
                    <a:pt x="33" y="523"/>
                  </a:lnTo>
                  <a:lnTo>
                    <a:pt x="31" y="513"/>
                  </a:lnTo>
                  <a:lnTo>
                    <a:pt x="33" y="504"/>
                  </a:lnTo>
                  <a:lnTo>
                    <a:pt x="41" y="499"/>
                  </a:lnTo>
                  <a:lnTo>
                    <a:pt x="45" y="499"/>
                  </a:lnTo>
                  <a:lnTo>
                    <a:pt x="48" y="494"/>
                  </a:lnTo>
                  <a:lnTo>
                    <a:pt x="45" y="487"/>
                  </a:lnTo>
                  <a:lnTo>
                    <a:pt x="41" y="480"/>
                  </a:lnTo>
                  <a:lnTo>
                    <a:pt x="41" y="468"/>
                  </a:lnTo>
                  <a:lnTo>
                    <a:pt x="50" y="445"/>
                  </a:lnTo>
                  <a:lnTo>
                    <a:pt x="64" y="428"/>
                  </a:lnTo>
                  <a:lnTo>
                    <a:pt x="69" y="419"/>
                  </a:lnTo>
                  <a:lnTo>
                    <a:pt x="67" y="407"/>
                  </a:lnTo>
                  <a:lnTo>
                    <a:pt x="74" y="390"/>
                  </a:lnTo>
                  <a:lnTo>
                    <a:pt x="76" y="381"/>
                  </a:lnTo>
                  <a:lnTo>
                    <a:pt x="76" y="374"/>
                  </a:lnTo>
                  <a:lnTo>
                    <a:pt x="71" y="364"/>
                  </a:lnTo>
                  <a:lnTo>
                    <a:pt x="67" y="350"/>
                  </a:lnTo>
                  <a:lnTo>
                    <a:pt x="64" y="329"/>
                  </a:lnTo>
                  <a:lnTo>
                    <a:pt x="62" y="308"/>
                  </a:lnTo>
                  <a:lnTo>
                    <a:pt x="67" y="286"/>
                  </a:lnTo>
                  <a:lnTo>
                    <a:pt x="76" y="263"/>
                  </a:lnTo>
                  <a:lnTo>
                    <a:pt x="74" y="234"/>
                  </a:lnTo>
                  <a:lnTo>
                    <a:pt x="69" y="204"/>
                  </a:lnTo>
                  <a:lnTo>
                    <a:pt x="81" y="170"/>
                  </a:lnTo>
                  <a:lnTo>
                    <a:pt x="93" y="135"/>
                  </a:lnTo>
                  <a:lnTo>
                    <a:pt x="100" y="114"/>
                  </a:lnTo>
                  <a:lnTo>
                    <a:pt x="111" y="73"/>
                  </a:lnTo>
                  <a:lnTo>
                    <a:pt x="121" y="47"/>
                  </a:lnTo>
                  <a:lnTo>
                    <a:pt x="126" y="33"/>
                  </a:lnTo>
                  <a:lnTo>
                    <a:pt x="130" y="19"/>
                  </a:lnTo>
                  <a:lnTo>
                    <a:pt x="145" y="19"/>
                  </a:lnTo>
                  <a:lnTo>
                    <a:pt x="159" y="19"/>
                  </a:lnTo>
                  <a:lnTo>
                    <a:pt x="163" y="38"/>
                  </a:lnTo>
                  <a:lnTo>
                    <a:pt x="166" y="45"/>
                  </a:lnTo>
                  <a:close/>
                  <a:moveTo>
                    <a:pt x="475" y="608"/>
                  </a:moveTo>
                  <a:lnTo>
                    <a:pt x="468" y="613"/>
                  </a:lnTo>
                  <a:lnTo>
                    <a:pt x="459" y="615"/>
                  </a:lnTo>
                  <a:lnTo>
                    <a:pt x="461" y="624"/>
                  </a:lnTo>
                  <a:lnTo>
                    <a:pt x="461" y="629"/>
                  </a:lnTo>
                  <a:lnTo>
                    <a:pt x="449" y="627"/>
                  </a:lnTo>
                  <a:lnTo>
                    <a:pt x="445" y="624"/>
                  </a:lnTo>
                  <a:lnTo>
                    <a:pt x="442" y="610"/>
                  </a:lnTo>
                  <a:lnTo>
                    <a:pt x="447" y="594"/>
                  </a:lnTo>
                  <a:lnTo>
                    <a:pt x="452" y="587"/>
                  </a:lnTo>
                  <a:lnTo>
                    <a:pt x="461" y="589"/>
                  </a:lnTo>
                  <a:lnTo>
                    <a:pt x="473" y="601"/>
                  </a:lnTo>
                  <a:lnTo>
                    <a:pt x="475" y="608"/>
                  </a:lnTo>
                  <a:close/>
                  <a:moveTo>
                    <a:pt x="421" y="655"/>
                  </a:moveTo>
                  <a:lnTo>
                    <a:pt x="416" y="660"/>
                  </a:lnTo>
                  <a:lnTo>
                    <a:pt x="409" y="660"/>
                  </a:lnTo>
                  <a:lnTo>
                    <a:pt x="407" y="650"/>
                  </a:lnTo>
                  <a:lnTo>
                    <a:pt x="407" y="646"/>
                  </a:lnTo>
                  <a:lnTo>
                    <a:pt x="409" y="643"/>
                  </a:lnTo>
                  <a:lnTo>
                    <a:pt x="414" y="646"/>
                  </a:lnTo>
                  <a:lnTo>
                    <a:pt x="421" y="65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7" name="Freeform 296"/>
            <p:cNvSpPr>
              <a:spLocks noEditPoints="1"/>
            </p:cNvSpPr>
            <p:nvPr/>
          </p:nvSpPr>
          <p:spPr bwMode="auto">
            <a:xfrm>
              <a:off x="5527" y="-662"/>
              <a:ext cx="1274" cy="1329"/>
            </a:xfrm>
            <a:custGeom>
              <a:avLst/>
              <a:gdLst>
                <a:gd name="T0" fmla="*/ 160 w 1274"/>
                <a:gd name="T1" fmla="*/ 66 h 1329"/>
                <a:gd name="T2" fmla="*/ 238 w 1274"/>
                <a:gd name="T3" fmla="*/ 19 h 1329"/>
                <a:gd name="T4" fmla="*/ 278 w 1274"/>
                <a:gd name="T5" fmla="*/ 246 h 1329"/>
                <a:gd name="T6" fmla="*/ 278 w 1274"/>
                <a:gd name="T7" fmla="*/ 222 h 1329"/>
                <a:gd name="T8" fmla="*/ 364 w 1274"/>
                <a:gd name="T9" fmla="*/ 142 h 1329"/>
                <a:gd name="T10" fmla="*/ 888 w 1274"/>
                <a:gd name="T11" fmla="*/ 293 h 1329"/>
                <a:gd name="T12" fmla="*/ 928 w 1274"/>
                <a:gd name="T13" fmla="*/ 355 h 1329"/>
                <a:gd name="T14" fmla="*/ 952 w 1274"/>
                <a:gd name="T15" fmla="*/ 397 h 1329"/>
                <a:gd name="T16" fmla="*/ 855 w 1274"/>
                <a:gd name="T17" fmla="*/ 390 h 1329"/>
                <a:gd name="T18" fmla="*/ 808 w 1274"/>
                <a:gd name="T19" fmla="*/ 411 h 1329"/>
                <a:gd name="T20" fmla="*/ 671 w 1274"/>
                <a:gd name="T21" fmla="*/ 437 h 1329"/>
                <a:gd name="T22" fmla="*/ 583 w 1274"/>
                <a:gd name="T23" fmla="*/ 489 h 1329"/>
                <a:gd name="T24" fmla="*/ 579 w 1274"/>
                <a:gd name="T25" fmla="*/ 475 h 1329"/>
                <a:gd name="T26" fmla="*/ 524 w 1274"/>
                <a:gd name="T27" fmla="*/ 504 h 1329"/>
                <a:gd name="T28" fmla="*/ 494 w 1274"/>
                <a:gd name="T29" fmla="*/ 511 h 1329"/>
                <a:gd name="T30" fmla="*/ 423 w 1274"/>
                <a:gd name="T31" fmla="*/ 627 h 1329"/>
                <a:gd name="T32" fmla="*/ 392 w 1274"/>
                <a:gd name="T33" fmla="*/ 582 h 1329"/>
                <a:gd name="T34" fmla="*/ 347 w 1274"/>
                <a:gd name="T35" fmla="*/ 494 h 1329"/>
                <a:gd name="T36" fmla="*/ 217 w 1274"/>
                <a:gd name="T37" fmla="*/ 447 h 1329"/>
                <a:gd name="T38" fmla="*/ 44 w 1274"/>
                <a:gd name="T39" fmla="*/ 407 h 1329"/>
                <a:gd name="T40" fmla="*/ 0 w 1274"/>
                <a:gd name="T41" fmla="*/ 355 h 1329"/>
                <a:gd name="T42" fmla="*/ 186 w 1274"/>
                <a:gd name="T43" fmla="*/ 255 h 1329"/>
                <a:gd name="T44" fmla="*/ 252 w 1274"/>
                <a:gd name="T45" fmla="*/ 220 h 1329"/>
                <a:gd name="T46" fmla="*/ 281 w 1274"/>
                <a:gd name="T47" fmla="*/ 291 h 1329"/>
                <a:gd name="T48" fmla="*/ 394 w 1274"/>
                <a:gd name="T49" fmla="*/ 272 h 1329"/>
                <a:gd name="T50" fmla="*/ 494 w 1274"/>
                <a:gd name="T51" fmla="*/ 326 h 1329"/>
                <a:gd name="T52" fmla="*/ 583 w 1274"/>
                <a:gd name="T53" fmla="*/ 307 h 1329"/>
                <a:gd name="T54" fmla="*/ 780 w 1274"/>
                <a:gd name="T55" fmla="*/ 243 h 1329"/>
                <a:gd name="T56" fmla="*/ 813 w 1274"/>
                <a:gd name="T57" fmla="*/ 307 h 1329"/>
                <a:gd name="T58" fmla="*/ 919 w 1274"/>
                <a:gd name="T59" fmla="*/ 317 h 1329"/>
                <a:gd name="T60" fmla="*/ 914 w 1274"/>
                <a:gd name="T61" fmla="*/ 286 h 1329"/>
                <a:gd name="T62" fmla="*/ 921 w 1274"/>
                <a:gd name="T63" fmla="*/ 329 h 1329"/>
                <a:gd name="T64" fmla="*/ 969 w 1274"/>
                <a:gd name="T65" fmla="*/ 390 h 1329"/>
                <a:gd name="T66" fmla="*/ 992 w 1274"/>
                <a:gd name="T67" fmla="*/ 362 h 1329"/>
                <a:gd name="T68" fmla="*/ 898 w 1274"/>
                <a:gd name="T69" fmla="*/ 449 h 1329"/>
                <a:gd name="T70" fmla="*/ 910 w 1274"/>
                <a:gd name="T71" fmla="*/ 466 h 1329"/>
                <a:gd name="T72" fmla="*/ 1044 w 1274"/>
                <a:gd name="T73" fmla="*/ 518 h 1329"/>
                <a:gd name="T74" fmla="*/ 1082 w 1274"/>
                <a:gd name="T75" fmla="*/ 575 h 1329"/>
                <a:gd name="T76" fmla="*/ 1089 w 1274"/>
                <a:gd name="T77" fmla="*/ 660 h 1329"/>
                <a:gd name="T78" fmla="*/ 1066 w 1274"/>
                <a:gd name="T79" fmla="*/ 776 h 1329"/>
                <a:gd name="T80" fmla="*/ 1018 w 1274"/>
                <a:gd name="T81" fmla="*/ 854 h 1329"/>
                <a:gd name="T82" fmla="*/ 1094 w 1274"/>
                <a:gd name="T83" fmla="*/ 849 h 1329"/>
                <a:gd name="T84" fmla="*/ 1155 w 1274"/>
                <a:gd name="T85" fmla="*/ 776 h 1329"/>
                <a:gd name="T86" fmla="*/ 1274 w 1274"/>
                <a:gd name="T87" fmla="*/ 981 h 1329"/>
                <a:gd name="T88" fmla="*/ 1186 w 1274"/>
                <a:gd name="T89" fmla="*/ 1161 h 1329"/>
                <a:gd name="T90" fmla="*/ 1170 w 1274"/>
                <a:gd name="T91" fmla="*/ 1229 h 1329"/>
                <a:gd name="T92" fmla="*/ 895 w 1274"/>
                <a:gd name="T93" fmla="*/ 1298 h 1329"/>
                <a:gd name="T94" fmla="*/ 659 w 1274"/>
                <a:gd name="T95" fmla="*/ 1277 h 1329"/>
                <a:gd name="T96" fmla="*/ 676 w 1274"/>
                <a:gd name="T97" fmla="*/ 1029 h 1329"/>
                <a:gd name="T98" fmla="*/ 621 w 1274"/>
                <a:gd name="T99" fmla="*/ 842 h 1329"/>
                <a:gd name="T100" fmla="*/ 650 w 1274"/>
                <a:gd name="T101" fmla="*/ 697 h 1329"/>
                <a:gd name="T102" fmla="*/ 711 w 1274"/>
                <a:gd name="T103" fmla="*/ 629 h 1329"/>
                <a:gd name="T104" fmla="*/ 739 w 1274"/>
                <a:gd name="T105" fmla="*/ 636 h 1329"/>
                <a:gd name="T106" fmla="*/ 751 w 1274"/>
                <a:gd name="T107" fmla="*/ 629 h 1329"/>
                <a:gd name="T108" fmla="*/ 770 w 1274"/>
                <a:gd name="T109" fmla="*/ 608 h 1329"/>
                <a:gd name="T110" fmla="*/ 824 w 1274"/>
                <a:gd name="T111" fmla="*/ 527 h 1329"/>
                <a:gd name="T112" fmla="*/ 815 w 1274"/>
                <a:gd name="T113" fmla="*/ 454 h 1329"/>
                <a:gd name="T114" fmla="*/ 728 w 1274"/>
                <a:gd name="T115" fmla="*/ 466 h 1329"/>
                <a:gd name="T116" fmla="*/ 666 w 1274"/>
                <a:gd name="T117" fmla="*/ 605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4" h="1329">
                  <a:moveTo>
                    <a:pt x="189" y="59"/>
                  </a:moveTo>
                  <a:lnTo>
                    <a:pt x="189" y="61"/>
                  </a:lnTo>
                  <a:lnTo>
                    <a:pt x="193" y="61"/>
                  </a:lnTo>
                  <a:lnTo>
                    <a:pt x="193" y="64"/>
                  </a:lnTo>
                  <a:lnTo>
                    <a:pt x="189" y="69"/>
                  </a:lnTo>
                  <a:lnTo>
                    <a:pt x="172" y="76"/>
                  </a:lnTo>
                  <a:lnTo>
                    <a:pt x="163" y="78"/>
                  </a:lnTo>
                  <a:lnTo>
                    <a:pt x="156" y="76"/>
                  </a:lnTo>
                  <a:lnTo>
                    <a:pt x="156" y="71"/>
                  </a:lnTo>
                  <a:lnTo>
                    <a:pt x="160" y="66"/>
                  </a:lnTo>
                  <a:lnTo>
                    <a:pt x="158" y="61"/>
                  </a:lnTo>
                  <a:lnTo>
                    <a:pt x="156" y="61"/>
                  </a:lnTo>
                  <a:lnTo>
                    <a:pt x="156" y="59"/>
                  </a:lnTo>
                  <a:lnTo>
                    <a:pt x="163" y="54"/>
                  </a:lnTo>
                  <a:lnTo>
                    <a:pt x="215" y="19"/>
                  </a:lnTo>
                  <a:lnTo>
                    <a:pt x="238" y="5"/>
                  </a:lnTo>
                  <a:lnTo>
                    <a:pt x="250" y="0"/>
                  </a:lnTo>
                  <a:lnTo>
                    <a:pt x="252" y="2"/>
                  </a:lnTo>
                  <a:lnTo>
                    <a:pt x="238" y="14"/>
                  </a:lnTo>
                  <a:lnTo>
                    <a:pt x="238" y="19"/>
                  </a:lnTo>
                  <a:lnTo>
                    <a:pt x="238" y="24"/>
                  </a:lnTo>
                  <a:lnTo>
                    <a:pt x="234" y="28"/>
                  </a:lnTo>
                  <a:lnTo>
                    <a:pt x="196" y="54"/>
                  </a:lnTo>
                  <a:lnTo>
                    <a:pt x="189" y="59"/>
                  </a:lnTo>
                  <a:close/>
                  <a:moveTo>
                    <a:pt x="307" y="201"/>
                  </a:moveTo>
                  <a:lnTo>
                    <a:pt x="304" y="208"/>
                  </a:lnTo>
                  <a:lnTo>
                    <a:pt x="307" y="213"/>
                  </a:lnTo>
                  <a:lnTo>
                    <a:pt x="290" y="232"/>
                  </a:lnTo>
                  <a:lnTo>
                    <a:pt x="283" y="243"/>
                  </a:lnTo>
                  <a:lnTo>
                    <a:pt x="278" y="246"/>
                  </a:lnTo>
                  <a:lnTo>
                    <a:pt x="274" y="239"/>
                  </a:lnTo>
                  <a:lnTo>
                    <a:pt x="274" y="232"/>
                  </a:lnTo>
                  <a:lnTo>
                    <a:pt x="278" y="227"/>
                  </a:lnTo>
                  <a:lnTo>
                    <a:pt x="281" y="220"/>
                  </a:lnTo>
                  <a:lnTo>
                    <a:pt x="281" y="210"/>
                  </a:lnTo>
                  <a:lnTo>
                    <a:pt x="278" y="208"/>
                  </a:lnTo>
                  <a:lnTo>
                    <a:pt x="274" y="217"/>
                  </a:lnTo>
                  <a:lnTo>
                    <a:pt x="278" y="217"/>
                  </a:lnTo>
                  <a:lnTo>
                    <a:pt x="278" y="220"/>
                  </a:lnTo>
                  <a:lnTo>
                    <a:pt x="278" y="222"/>
                  </a:lnTo>
                  <a:lnTo>
                    <a:pt x="257" y="220"/>
                  </a:lnTo>
                  <a:lnTo>
                    <a:pt x="250" y="213"/>
                  </a:lnTo>
                  <a:lnTo>
                    <a:pt x="250" y="203"/>
                  </a:lnTo>
                  <a:lnTo>
                    <a:pt x="257" y="191"/>
                  </a:lnTo>
                  <a:lnTo>
                    <a:pt x="278" y="165"/>
                  </a:lnTo>
                  <a:lnTo>
                    <a:pt x="288" y="158"/>
                  </a:lnTo>
                  <a:lnTo>
                    <a:pt x="319" y="144"/>
                  </a:lnTo>
                  <a:lnTo>
                    <a:pt x="335" y="139"/>
                  </a:lnTo>
                  <a:lnTo>
                    <a:pt x="352" y="139"/>
                  </a:lnTo>
                  <a:lnTo>
                    <a:pt x="364" y="142"/>
                  </a:lnTo>
                  <a:lnTo>
                    <a:pt x="373" y="147"/>
                  </a:lnTo>
                  <a:lnTo>
                    <a:pt x="366" y="154"/>
                  </a:lnTo>
                  <a:lnTo>
                    <a:pt x="333" y="161"/>
                  </a:lnTo>
                  <a:lnTo>
                    <a:pt x="333" y="161"/>
                  </a:lnTo>
                  <a:lnTo>
                    <a:pt x="338" y="165"/>
                  </a:lnTo>
                  <a:lnTo>
                    <a:pt x="340" y="168"/>
                  </a:lnTo>
                  <a:lnTo>
                    <a:pt x="335" y="175"/>
                  </a:lnTo>
                  <a:lnTo>
                    <a:pt x="307" y="201"/>
                  </a:lnTo>
                  <a:close/>
                  <a:moveTo>
                    <a:pt x="884" y="291"/>
                  </a:moveTo>
                  <a:lnTo>
                    <a:pt x="888" y="293"/>
                  </a:lnTo>
                  <a:lnTo>
                    <a:pt x="891" y="298"/>
                  </a:lnTo>
                  <a:lnTo>
                    <a:pt x="900" y="310"/>
                  </a:lnTo>
                  <a:lnTo>
                    <a:pt x="905" y="317"/>
                  </a:lnTo>
                  <a:lnTo>
                    <a:pt x="910" y="331"/>
                  </a:lnTo>
                  <a:lnTo>
                    <a:pt x="912" y="333"/>
                  </a:lnTo>
                  <a:lnTo>
                    <a:pt x="912" y="343"/>
                  </a:lnTo>
                  <a:lnTo>
                    <a:pt x="907" y="348"/>
                  </a:lnTo>
                  <a:lnTo>
                    <a:pt x="907" y="352"/>
                  </a:lnTo>
                  <a:lnTo>
                    <a:pt x="910" y="355"/>
                  </a:lnTo>
                  <a:lnTo>
                    <a:pt x="928" y="355"/>
                  </a:lnTo>
                  <a:lnTo>
                    <a:pt x="936" y="357"/>
                  </a:lnTo>
                  <a:lnTo>
                    <a:pt x="940" y="362"/>
                  </a:lnTo>
                  <a:lnTo>
                    <a:pt x="938" y="366"/>
                  </a:lnTo>
                  <a:lnTo>
                    <a:pt x="940" y="371"/>
                  </a:lnTo>
                  <a:lnTo>
                    <a:pt x="945" y="378"/>
                  </a:lnTo>
                  <a:lnTo>
                    <a:pt x="959" y="383"/>
                  </a:lnTo>
                  <a:lnTo>
                    <a:pt x="964" y="388"/>
                  </a:lnTo>
                  <a:lnTo>
                    <a:pt x="964" y="392"/>
                  </a:lnTo>
                  <a:lnTo>
                    <a:pt x="959" y="395"/>
                  </a:lnTo>
                  <a:lnTo>
                    <a:pt x="952" y="397"/>
                  </a:lnTo>
                  <a:lnTo>
                    <a:pt x="898" y="397"/>
                  </a:lnTo>
                  <a:lnTo>
                    <a:pt x="884" y="397"/>
                  </a:lnTo>
                  <a:lnTo>
                    <a:pt x="881" y="400"/>
                  </a:lnTo>
                  <a:lnTo>
                    <a:pt x="879" y="402"/>
                  </a:lnTo>
                  <a:lnTo>
                    <a:pt x="876" y="400"/>
                  </a:lnTo>
                  <a:lnTo>
                    <a:pt x="872" y="402"/>
                  </a:lnTo>
                  <a:lnTo>
                    <a:pt x="869" y="400"/>
                  </a:lnTo>
                  <a:lnTo>
                    <a:pt x="867" y="395"/>
                  </a:lnTo>
                  <a:lnTo>
                    <a:pt x="862" y="390"/>
                  </a:lnTo>
                  <a:lnTo>
                    <a:pt x="855" y="390"/>
                  </a:lnTo>
                  <a:lnTo>
                    <a:pt x="848" y="395"/>
                  </a:lnTo>
                  <a:lnTo>
                    <a:pt x="843" y="411"/>
                  </a:lnTo>
                  <a:lnTo>
                    <a:pt x="846" y="416"/>
                  </a:lnTo>
                  <a:lnTo>
                    <a:pt x="846" y="426"/>
                  </a:lnTo>
                  <a:lnTo>
                    <a:pt x="848" y="428"/>
                  </a:lnTo>
                  <a:lnTo>
                    <a:pt x="848" y="430"/>
                  </a:lnTo>
                  <a:lnTo>
                    <a:pt x="846" y="433"/>
                  </a:lnTo>
                  <a:lnTo>
                    <a:pt x="841" y="433"/>
                  </a:lnTo>
                  <a:lnTo>
                    <a:pt x="834" y="430"/>
                  </a:lnTo>
                  <a:lnTo>
                    <a:pt x="808" y="411"/>
                  </a:lnTo>
                  <a:lnTo>
                    <a:pt x="787" y="400"/>
                  </a:lnTo>
                  <a:lnTo>
                    <a:pt x="763" y="395"/>
                  </a:lnTo>
                  <a:lnTo>
                    <a:pt x="744" y="392"/>
                  </a:lnTo>
                  <a:lnTo>
                    <a:pt x="730" y="395"/>
                  </a:lnTo>
                  <a:lnTo>
                    <a:pt x="718" y="402"/>
                  </a:lnTo>
                  <a:lnTo>
                    <a:pt x="711" y="414"/>
                  </a:lnTo>
                  <a:lnTo>
                    <a:pt x="699" y="423"/>
                  </a:lnTo>
                  <a:lnTo>
                    <a:pt x="680" y="428"/>
                  </a:lnTo>
                  <a:lnTo>
                    <a:pt x="671" y="430"/>
                  </a:lnTo>
                  <a:lnTo>
                    <a:pt x="671" y="437"/>
                  </a:lnTo>
                  <a:lnTo>
                    <a:pt x="664" y="437"/>
                  </a:lnTo>
                  <a:lnTo>
                    <a:pt x="650" y="435"/>
                  </a:lnTo>
                  <a:lnTo>
                    <a:pt x="638" y="435"/>
                  </a:lnTo>
                  <a:lnTo>
                    <a:pt x="626" y="437"/>
                  </a:lnTo>
                  <a:lnTo>
                    <a:pt x="616" y="442"/>
                  </a:lnTo>
                  <a:lnTo>
                    <a:pt x="609" y="459"/>
                  </a:lnTo>
                  <a:lnTo>
                    <a:pt x="607" y="466"/>
                  </a:lnTo>
                  <a:lnTo>
                    <a:pt x="602" y="473"/>
                  </a:lnTo>
                  <a:lnTo>
                    <a:pt x="583" y="485"/>
                  </a:lnTo>
                  <a:lnTo>
                    <a:pt x="583" y="489"/>
                  </a:lnTo>
                  <a:lnTo>
                    <a:pt x="574" y="501"/>
                  </a:lnTo>
                  <a:lnTo>
                    <a:pt x="572" y="508"/>
                  </a:lnTo>
                  <a:lnTo>
                    <a:pt x="572" y="515"/>
                  </a:lnTo>
                  <a:lnTo>
                    <a:pt x="569" y="515"/>
                  </a:lnTo>
                  <a:lnTo>
                    <a:pt x="562" y="508"/>
                  </a:lnTo>
                  <a:lnTo>
                    <a:pt x="560" y="499"/>
                  </a:lnTo>
                  <a:lnTo>
                    <a:pt x="567" y="487"/>
                  </a:lnTo>
                  <a:lnTo>
                    <a:pt x="572" y="480"/>
                  </a:lnTo>
                  <a:lnTo>
                    <a:pt x="576" y="480"/>
                  </a:lnTo>
                  <a:lnTo>
                    <a:pt x="579" y="475"/>
                  </a:lnTo>
                  <a:lnTo>
                    <a:pt x="579" y="463"/>
                  </a:lnTo>
                  <a:lnTo>
                    <a:pt x="576" y="459"/>
                  </a:lnTo>
                  <a:lnTo>
                    <a:pt x="567" y="461"/>
                  </a:lnTo>
                  <a:lnTo>
                    <a:pt x="562" y="468"/>
                  </a:lnTo>
                  <a:lnTo>
                    <a:pt x="555" y="468"/>
                  </a:lnTo>
                  <a:lnTo>
                    <a:pt x="548" y="466"/>
                  </a:lnTo>
                  <a:lnTo>
                    <a:pt x="543" y="473"/>
                  </a:lnTo>
                  <a:lnTo>
                    <a:pt x="538" y="487"/>
                  </a:lnTo>
                  <a:lnTo>
                    <a:pt x="531" y="499"/>
                  </a:lnTo>
                  <a:lnTo>
                    <a:pt x="524" y="504"/>
                  </a:lnTo>
                  <a:lnTo>
                    <a:pt x="517" y="499"/>
                  </a:lnTo>
                  <a:lnTo>
                    <a:pt x="515" y="485"/>
                  </a:lnTo>
                  <a:lnTo>
                    <a:pt x="512" y="475"/>
                  </a:lnTo>
                  <a:lnTo>
                    <a:pt x="515" y="461"/>
                  </a:lnTo>
                  <a:lnTo>
                    <a:pt x="512" y="459"/>
                  </a:lnTo>
                  <a:lnTo>
                    <a:pt x="510" y="463"/>
                  </a:lnTo>
                  <a:lnTo>
                    <a:pt x="505" y="475"/>
                  </a:lnTo>
                  <a:lnTo>
                    <a:pt x="501" y="499"/>
                  </a:lnTo>
                  <a:lnTo>
                    <a:pt x="498" y="508"/>
                  </a:lnTo>
                  <a:lnTo>
                    <a:pt x="494" y="511"/>
                  </a:lnTo>
                  <a:lnTo>
                    <a:pt x="484" y="527"/>
                  </a:lnTo>
                  <a:lnTo>
                    <a:pt x="475" y="553"/>
                  </a:lnTo>
                  <a:lnTo>
                    <a:pt x="463" y="582"/>
                  </a:lnTo>
                  <a:lnTo>
                    <a:pt x="449" y="608"/>
                  </a:lnTo>
                  <a:lnTo>
                    <a:pt x="442" y="619"/>
                  </a:lnTo>
                  <a:lnTo>
                    <a:pt x="437" y="622"/>
                  </a:lnTo>
                  <a:lnTo>
                    <a:pt x="437" y="627"/>
                  </a:lnTo>
                  <a:lnTo>
                    <a:pt x="437" y="638"/>
                  </a:lnTo>
                  <a:lnTo>
                    <a:pt x="430" y="636"/>
                  </a:lnTo>
                  <a:lnTo>
                    <a:pt x="423" y="627"/>
                  </a:lnTo>
                  <a:lnTo>
                    <a:pt x="418" y="619"/>
                  </a:lnTo>
                  <a:lnTo>
                    <a:pt x="418" y="610"/>
                  </a:lnTo>
                  <a:lnTo>
                    <a:pt x="425" y="589"/>
                  </a:lnTo>
                  <a:lnTo>
                    <a:pt x="425" y="584"/>
                  </a:lnTo>
                  <a:lnTo>
                    <a:pt x="423" y="584"/>
                  </a:lnTo>
                  <a:lnTo>
                    <a:pt x="418" y="582"/>
                  </a:lnTo>
                  <a:lnTo>
                    <a:pt x="408" y="586"/>
                  </a:lnTo>
                  <a:lnTo>
                    <a:pt x="397" y="586"/>
                  </a:lnTo>
                  <a:lnTo>
                    <a:pt x="394" y="586"/>
                  </a:lnTo>
                  <a:lnTo>
                    <a:pt x="392" y="582"/>
                  </a:lnTo>
                  <a:lnTo>
                    <a:pt x="392" y="577"/>
                  </a:lnTo>
                  <a:lnTo>
                    <a:pt x="392" y="570"/>
                  </a:lnTo>
                  <a:lnTo>
                    <a:pt x="399" y="556"/>
                  </a:lnTo>
                  <a:lnTo>
                    <a:pt x="397" y="544"/>
                  </a:lnTo>
                  <a:lnTo>
                    <a:pt x="399" y="537"/>
                  </a:lnTo>
                  <a:lnTo>
                    <a:pt x="397" y="525"/>
                  </a:lnTo>
                  <a:lnTo>
                    <a:pt x="397" y="518"/>
                  </a:lnTo>
                  <a:lnTo>
                    <a:pt x="390" y="513"/>
                  </a:lnTo>
                  <a:lnTo>
                    <a:pt x="378" y="504"/>
                  </a:lnTo>
                  <a:lnTo>
                    <a:pt x="347" y="494"/>
                  </a:lnTo>
                  <a:lnTo>
                    <a:pt x="349" y="482"/>
                  </a:lnTo>
                  <a:lnTo>
                    <a:pt x="347" y="475"/>
                  </a:lnTo>
                  <a:lnTo>
                    <a:pt x="340" y="468"/>
                  </a:lnTo>
                  <a:lnTo>
                    <a:pt x="309" y="461"/>
                  </a:lnTo>
                  <a:lnTo>
                    <a:pt x="288" y="459"/>
                  </a:lnTo>
                  <a:lnTo>
                    <a:pt x="269" y="459"/>
                  </a:lnTo>
                  <a:lnTo>
                    <a:pt x="255" y="456"/>
                  </a:lnTo>
                  <a:lnTo>
                    <a:pt x="238" y="456"/>
                  </a:lnTo>
                  <a:lnTo>
                    <a:pt x="226" y="452"/>
                  </a:lnTo>
                  <a:lnTo>
                    <a:pt x="217" y="447"/>
                  </a:lnTo>
                  <a:lnTo>
                    <a:pt x="205" y="442"/>
                  </a:lnTo>
                  <a:lnTo>
                    <a:pt x="196" y="437"/>
                  </a:lnTo>
                  <a:lnTo>
                    <a:pt x="177" y="433"/>
                  </a:lnTo>
                  <a:lnTo>
                    <a:pt x="158" y="430"/>
                  </a:lnTo>
                  <a:lnTo>
                    <a:pt x="139" y="426"/>
                  </a:lnTo>
                  <a:lnTo>
                    <a:pt x="120" y="421"/>
                  </a:lnTo>
                  <a:lnTo>
                    <a:pt x="101" y="418"/>
                  </a:lnTo>
                  <a:lnTo>
                    <a:pt x="82" y="414"/>
                  </a:lnTo>
                  <a:lnTo>
                    <a:pt x="63" y="409"/>
                  </a:lnTo>
                  <a:lnTo>
                    <a:pt x="44" y="407"/>
                  </a:lnTo>
                  <a:lnTo>
                    <a:pt x="40" y="397"/>
                  </a:lnTo>
                  <a:lnTo>
                    <a:pt x="35" y="390"/>
                  </a:lnTo>
                  <a:lnTo>
                    <a:pt x="30" y="381"/>
                  </a:lnTo>
                  <a:lnTo>
                    <a:pt x="26" y="371"/>
                  </a:lnTo>
                  <a:lnTo>
                    <a:pt x="18" y="369"/>
                  </a:lnTo>
                  <a:lnTo>
                    <a:pt x="14" y="366"/>
                  </a:lnTo>
                  <a:lnTo>
                    <a:pt x="9" y="362"/>
                  </a:lnTo>
                  <a:lnTo>
                    <a:pt x="2" y="364"/>
                  </a:lnTo>
                  <a:lnTo>
                    <a:pt x="0" y="357"/>
                  </a:lnTo>
                  <a:lnTo>
                    <a:pt x="0" y="355"/>
                  </a:lnTo>
                  <a:lnTo>
                    <a:pt x="9" y="352"/>
                  </a:lnTo>
                  <a:lnTo>
                    <a:pt x="35" y="340"/>
                  </a:lnTo>
                  <a:lnTo>
                    <a:pt x="59" y="326"/>
                  </a:lnTo>
                  <a:lnTo>
                    <a:pt x="78" y="307"/>
                  </a:lnTo>
                  <a:lnTo>
                    <a:pt x="101" y="298"/>
                  </a:lnTo>
                  <a:lnTo>
                    <a:pt x="130" y="291"/>
                  </a:lnTo>
                  <a:lnTo>
                    <a:pt x="148" y="284"/>
                  </a:lnTo>
                  <a:lnTo>
                    <a:pt x="160" y="277"/>
                  </a:lnTo>
                  <a:lnTo>
                    <a:pt x="177" y="260"/>
                  </a:lnTo>
                  <a:lnTo>
                    <a:pt x="186" y="255"/>
                  </a:lnTo>
                  <a:lnTo>
                    <a:pt x="196" y="253"/>
                  </a:lnTo>
                  <a:lnTo>
                    <a:pt x="205" y="246"/>
                  </a:lnTo>
                  <a:lnTo>
                    <a:pt x="210" y="234"/>
                  </a:lnTo>
                  <a:lnTo>
                    <a:pt x="222" y="222"/>
                  </a:lnTo>
                  <a:lnTo>
                    <a:pt x="236" y="208"/>
                  </a:lnTo>
                  <a:lnTo>
                    <a:pt x="245" y="201"/>
                  </a:lnTo>
                  <a:lnTo>
                    <a:pt x="248" y="203"/>
                  </a:lnTo>
                  <a:lnTo>
                    <a:pt x="248" y="208"/>
                  </a:lnTo>
                  <a:lnTo>
                    <a:pt x="248" y="215"/>
                  </a:lnTo>
                  <a:lnTo>
                    <a:pt x="252" y="220"/>
                  </a:lnTo>
                  <a:lnTo>
                    <a:pt x="262" y="225"/>
                  </a:lnTo>
                  <a:lnTo>
                    <a:pt x="267" y="229"/>
                  </a:lnTo>
                  <a:lnTo>
                    <a:pt x="267" y="236"/>
                  </a:lnTo>
                  <a:lnTo>
                    <a:pt x="269" y="241"/>
                  </a:lnTo>
                  <a:lnTo>
                    <a:pt x="276" y="246"/>
                  </a:lnTo>
                  <a:lnTo>
                    <a:pt x="278" y="258"/>
                  </a:lnTo>
                  <a:lnTo>
                    <a:pt x="276" y="274"/>
                  </a:lnTo>
                  <a:lnTo>
                    <a:pt x="276" y="284"/>
                  </a:lnTo>
                  <a:lnTo>
                    <a:pt x="278" y="288"/>
                  </a:lnTo>
                  <a:lnTo>
                    <a:pt x="281" y="291"/>
                  </a:lnTo>
                  <a:lnTo>
                    <a:pt x="286" y="288"/>
                  </a:lnTo>
                  <a:lnTo>
                    <a:pt x="288" y="281"/>
                  </a:lnTo>
                  <a:lnTo>
                    <a:pt x="290" y="279"/>
                  </a:lnTo>
                  <a:lnTo>
                    <a:pt x="290" y="274"/>
                  </a:lnTo>
                  <a:lnTo>
                    <a:pt x="314" y="255"/>
                  </a:lnTo>
                  <a:lnTo>
                    <a:pt x="316" y="255"/>
                  </a:lnTo>
                  <a:lnTo>
                    <a:pt x="326" y="258"/>
                  </a:lnTo>
                  <a:lnTo>
                    <a:pt x="364" y="260"/>
                  </a:lnTo>
                  <a:lnTo>
                    <a:pt x="378" y="265"/>
                  </a:lnTo>
                  <a:lnTo>
                    <a:pt x="394" y="272"/>
                  </a:lnTo>
                  <a:lnTo>
                    <a:pt x="399" y="274"/>
                  </a:lnTo>
                  <a:lnTo>
                    <a:pt x="420" y="305"/>
                  </a:lnTo>
                  <a:lnTo>
                    <a:pt x="430" y="314"/>
                  </a:lnTo>
                  <a:lnTo>
                    <a:pt x="437" y="317"/>
                  </a:lnTo>
                  <a:lnTo>
                    <a:pt x="439" y="322"/>
                  </a:lnTo>
                  <a:lnTo>
                    <a:pt x="442" y="333"/>
                  </a:lnTo>
                  <a:lnTo>
                    <a:pt x="446" y="336"/>
                  </a:lnTo>
                  <a:lnTo>
                    <a:pt x="472" y="336"/>
                  </a:lnTo>
                  <a:lnTo>
                    <a:pt x="486" y="331"/>
                  </a:lnTo>
                  <a:lnTo>
                    <a:pt x="494" y="326"/>
                  </a:lnTo>
                  <a:lnTo>
                    <a:pt x="501" y="329"/>
                  </a:lnTo>
                  <a:lnTo>
                    <a:pt x="512" y="338"/>
                  </a:lnTo>
                  <a:lnTo>
                    <a:pt x="522" y="340"/>
                  </a:lnTo>
                  <a:lnTo>
                    <a:pt x="529" y="333"/>
                  </a:lnTo>
                  <a:lnTo>
                    <a:pt x="538" y="333"/>
                  </a:lnTo>
                  <a:lnTo>
                    <a:pt x="546" y="338"/>
                  </a:lnTo>
                  <a:lnTo>
                    <a:pt x="550" y="340"/>
                  </a:lnTo>
                  <a:lnTo>
                    <a:pt x="553" y="340"/>
                  </a:lnTo>
                  <a:lnTo>
                    <a:pt x="567" y="324"/>
                  </a:lnTo>
                  <a:lnTo>
                    <a:pt x="583" y="307"/>
                  </a:lnTo>
                  <a:lnTo>
                    <a:pt x="607" y="291"/>
                  </a:lnTo>
                  <a:lnTo>
                    <a:pt x="621" y="284"/>
                  </a:lnTo>
                  <a:lnTo>
                    <a:pt x="626" y="284"/>
                  </a:lnTo>
                  <a:lnTo>
                    <a:pt x="647" y="277"/>
                  </a:lnTo>
                  <a:lnTo>
                    <a:pt x="668" y="274"/>
                  </a:lnTo>
                  <a:lnTo>
                    <a:pt x="697" y="274"/>
                  </a:lnTo>
                  <a:lnTo>
                    <a:pt x="720" y="267"/>
                  </a:lnTo>
                  <a:lnTo>
                    <a:pt x="742" y="255"/>
                  </a:lnTo>
                  <a:lnTo>
                    <a:pt x="763" y="248"/>
                  </a:lnTo>
                  <a:lnTo>
                    <a:pt x="780" y="243"/>
                  </a:lnTo>
                  <a:lnTo>
                    <a:pt x="787" y="246"/>
                  </a:lnTo>
                  <a:lnTo>
                    <a:pt x="784" y="253"/>
                  </a:lnTo>
                  <a:lnTo>
                    <a:pt x="784" y="265"/>
                  </a:lnTo>
                  <a:lnTo>
                    <a:pt x="784" y="281"/>
                  </a:lnTo>
                  <a:lnTo>
                    <a:pt x="784" y="291"/>
                  </a:lnTo>
                  <a:lnTo>
                    <a:pt x="782" y="296"/>
                  </a:lnTo>
                  <a:lnTo>
                    <a:pt x="782" y="300"/>
                  </a:lnTo>
                  <a:lnTo>
                    <a:pt x="784" y="303"/>
                  </a:lnTo>
                  <a:lnTo>
                    <a:pt x="803" y="303"/>
                  </a:lnTo>
                  <a:lnTo>
                    <a:pt x="813" y="307"/>
                  </a:lnTo>
                  <a:lnTo>
                    <a:pt x="822" y="305"/>
                  </a:lnTo>
                  <a:lnTo>
                    <a:pt x="834" y="300"/>
                  </a:lnTo>
                  <a:lnTo>
                    <a:pt x="843" y="300"/>
                  </a:lnTo>
                  <a:lnTo>
                    <a:pt x="850" y="307"/>
                  </a:lnTo>
                  <a:lnTo>
                    <a:pt x="860" y="307"/>
                  </a:lnTo>
                  <a:lnTo>
                    <a:pt x="869" y="300"/>
                  </a:lnTo>
                  <a:lnTo>
                    <a:pt x="874" y="296"/>
                  </a:lnTo>
                  <a:lnTo>
                    <a:pt x="879" y="291"/>
                  </a:lnTo>
                  <a:lnTo>
                    <a:pt x="884" y="291"/>
                  </a:lnTo>
                  <a:close/>
                  <a:moveTo>
                    <a:pt x="919" y="317"/>
                  </a:moveTo>
                  <a:lnTo>
                    <a:pt x="919" y="322"/>
                  </a:lnTo>
                  <a:lnTo>
                    <a:pt x="914" y="319"/>
                  </a:lnTo>
                  <a:lnTo>
                    <a:pt x="912" y="317"/>
                  </a:lnTo>
                  <a:lnTo>
                    <a:pt x="907" y="312"/>
                  </a:lnTo>
                  <a:lnTo>
                    <a:pt x="902" y="300"/>
                  </a:lnTo>
                  <a:lnTo>
                    <a:pt x="895" y="293"/>
                  </a:lnTo>
                  <a:lnTo>
                    <a:pt x="902" y="281"/>
                  </a:lnTo>
                  <a:lnTo>
                    <a:pt x="907" y="279"/>
                  </a:lnTo>
                  <a:lnTo>
                    <a:pt x="914" y="281"/>
                  </a:lnTo>
                  <a:lnTo>
                    <a:pt x="914" y="286"/>
                  </a:lnTo>
                  <a:lnTo>
                    <a:pt x="912" y="296"/>
                  </a:lnTo>
                  <a:lnTo>
                    <a:pt x="914" y="307"/>
                  </a:lnTo>
                  <a:lnTo>
                    <a:pt x="919" y="317"/>
                  </a:lnTo>
                  <a:close/>
                  <a:moveTo>
                    <a:pt x="924" y="340"/>
                  </a:moveTo>
                  <a:lnTo>
                    <a:pt x="921" y="340"/>
                  </a:lnTo>
                  <a:lnTo>
                    <a:pt x="914" y="333"/>
                  </a:lnTo>
                  <a:lnTo>
                    <a:pt x="912" y="329"/>
                  </a:lnTo>
                  <a:lnTo>
                    <a:pt x="912" y="326"/>
                  </a:lnTo>
                  <a:lnTo>
                    <a:pt x="914" y="324"/>
                  </a:lnTo>
                  <a:lnTo>
                    <a:pt x="921" y="329"/>
                  </a:lnTo>
                  <a:lnTo>
                    <a:pt x="924" y="331"/>
                  </a:lnTo>
                  <a:lnTo>
                    <a:pt x="924" y="338"/>
                  </a:lnTo>
                  <a:lnTo>
                    <a:pt x="924" y="340"/>
                  </a:lnTo>
                  <a:close/>
                  <a:moveTo>
                    <a:pt x="1021" y="376"/>
                  </a:moveTo>
                  <a:lnTo>
                    <a:pt x="1023" y="381"/>
                  </a:lnTo>
                  <a:lnTo>
                    <a:pt x="1021" y="388"/>
                  </a:lnTo>
                  <a:lnTo>
                    <a:pt x="1011" y="395"/>
                  </a:lnTo>
                  <a:lnTo>
                    <a:pt x="990" y="397"/>
                  </a:lnTo>
                  <a:lnTo>
                    <a:pt x="976" y="395"/>
                  </a:lnTo>
                  <a:lnTo>
                    <a:pt x="969" y="390"/>
                  </a:lnTo>
                  <a:lnTo>
                    <a:pt x="966" y="388"/>
                  </a:lnTo>
                  <a:lnTo>
                    <a:pt x="966" y="383"/>
                  </a:lnTo>
                  <a:lnTo>
                    <a:pt x="971" y="383"/>
                  </a:lnTo>
                  <a:lnTo>
                    <a:pt x="976" y="385"/>
                  </a:lnTo>
                  <a:lnTo>
                    <a:pt x="980" y="383"/>
                  </a:lnTo>
                  <a:lnTo>
                    <a:pt x="990" y="376"/>
                  </a:lnTo>
                  <a:lnTo>
                    <a:pt x="992" y="371"/>
                  </a:lnTo>
                  <a:lnTo>
                    <a:pt x="995" y="369"/>
                  </a:lnTo>
                  <a:lnTo>
                    <a:pt x="990" y="364"/>
                  </a:lnTo>
                  <a:lnTo>
                    <a:pt x="992" y="362"/>
                  </a:lnTo>
                  <a:lnTo>
                    <a:pt x="1004" y="362"/>
                  </a:lnTo>
                  <a:lnTo>
                    <a:pt x="1009" y="364"/>
                  </a:lnTo>
                  <a:lnTo>
                    <a:pt x="1016" y="376"/>
                  </a:lnTo>
                  <a:lnTo>
                    <a:pt x="1021" y="376"/>
                  </a:lnTo>
                  <a:close/>
                  <a:moveTo>
                    <a:pt x="872" y="437"/>
                  </a:moveTo>
                  <a:lnTo>
                    <a:pt x="891" y="437"/>
                  </a:lnTo>
                  <a:lnTo>
                    <a:pt x="893" y="437"/>
                  </a:lnTo>
                  <a:lnTo>
                    <a:pt x="898" y="442"/>
                  </a:lnTo>
                  <a:lnTo>
                    <a:pt x="900" y="447"/>
                  </a:lnTo>
                  <a:lnTo>
                    <a:pt x="898" y="449"/>
                  </a:lnTo>
                  <a:lnTo>
                    <a:pt x="895" y="454"/>
                  </a:lnTo>
                  <a:lnTo>
                    <a:pt x="891" y="454"/>
                  </a:lnTo>
                  <a:lnTo>
                    <a:pt x="884" y="452"/>
                  </a:lnTo>
                  <a:lnTo>
                    <a:pt x="872" y="442"/>
                  </a:lnTo>
                  <a:lnTo>
                    <a:pt x="872" y="437"/>
                  </a:lnTo>
                  <a:close/>
                  <a:moveTo>
                    <a:pt x="843" y="447"/>
                  </a:moveTo>
                  <a:lnTo>
                    <a:pt x="853" y="449"/>
                  </a:lnTo>
                  <a:lnTo>
                    <a:pt x="874" y="461"/>
                  </a:lnTo>
                  <a:lnTo>
                    <a:pt x="893" y="466"/>
                  </a:lnTo>
                  <a:lnTo>
                    <a:pt x="910" y="466"/>
                  </a:lnTo>
                  <a:lnTo>
                    <a:pt x="924" y="468"/>
                  </a:lnTo>
                  <a:lnTo>
                    <a:pt x="931" y="475"/>
                  </a:lnTo>
                  <a:lnTo>
                    <a:pt x="938" y="482"/>
                  </a:lnTo>
                  <a:lnTo>
                    <a:pt x="943" y="489"/>
                  </a:lnTo>
                  <a:lnTo>
                    <a:pt x="952" y="494"/>
                  </a:lnTo>
                  <a:lnTo>
                    <a:pt x="964" y="494"/>
                  </a:lnTo>
                  <a:lnTo>
                    <a:pt x="976" y="496"/>
                  </a:lnTo>
                  <a:lnTo>
                    <a:pt x="983" y="501"/>
                  </a:lnTo>
                  <a:lnTo>
                    <a:pt x="1025" y="511"/>
                  </a:lnTo>
                  <a:lnTo>
                    <a:pt x="1044" y="518"/>
                  </a:lnTo>
                  <a:lnTo>
                    <a:pt x="1054" y="525"/>
                  </a:lnTo>
                  <a:lnTo>
                    <a:pt x="1058" y="530"/>
                  </a:lnTo>
                  <a:lnTo>
                    <a:pt x="1058" y="534"/>
                  </a:lnTo>
                  <a:lnTo>
                    <a:pt x="1061" y="541"/>
                  </a:lnTo>
                  <a:lnTo>
                    <a:pt x="1068" y="551"/>
                  </a:lnTo>
                  <a:lnTo>
                    <a:pt x="1070" y="551"/>
                  </a:lnTo>
                  <a:lnTo>
                    <a:pt x="1073" y="556"/>
                  </a:lnTo>
                  <a:lnTo>
                    <a:pt x="1075" y="565"/>
                  </a:lnTo>
                  <a:lnTo>
                    <a:pt x="1077" y="572"/>
                  </a:lnTo>
                  <a:lnTo>
                    <a:pt x="1082" y="575"/>
                  </a:lnTo>
                  <a:lnTo>
                    <a:pt x="1080" y="577"/>
                  </a:lnTo>
                  <a:lnTo>
                    <a:pt x="1068" y="572"/>
                  </a:lnTo>
                  <a:lnTo>
                    <a:pt x="1061" y="575"/>
                  </a:lnTo>
                  <a:lnTo>
                    <a:pt x="1058" y="584"/>
                  </a:lnTo>
                  <a:lnTo>
                    <a:pt x="1058" y="591"/>
                  </a:lnTo>
                  <a:lnTo>
                    <a:pt x="1061" y="596"/>
                  </a:lnTo>
                  <a:lnTo>
                    <a:pt x="1080" y="612"/>
                  </a:lnTo>
                  <a:lnTo>
                    <a:pt x="1087" y="631"/>
                  </a:lnTo>
                  <a:lnTo>
                    <a:pt x="1092" y="650"/>
                  </a:lnTo>
                  <a:lnTo>
                    <a:pt x="1089" y="660"/>
                  </a:lnTo>
                  <a:lnTo>
                    <a:pt x="1092" y="679"/>
                  </a:lnTo>
                  <a:lnTo>
                    <a:pt x="1094" y="707"/>
                  </a:lnTo>
                  <a:lnTo>
                    <a:pt x="1094" y="716"/>
                  </a:lnTo>
                  <a:lnTo>
                    <a:pt x="1092" y="726"/>
                  </a:lnTo>
                  <a:lnTo>
                    <a:pt x="1077" y="742"/>
                  </a:lnTo>
                  <a:lnTo>
                    <a:pt x="1077" y="740"/>
                  </a:lnTo>
                  <a:lnTo>
                    <a:pt x="1073" y="740"/>
                  </a:lnTo>
                  <a:lnTo>
                    <a:pt x="1070" y="742"/>
                  </a:lnTo>
                  <a:lnTo>
                    <a:pt x="1066" y="754"/>
                  </a:lnTo>
                  <a:lnTo>
                    <a:pt x="1066" y="776"/>
                  </a:lnTo>
                  <a:lnTo>
                    <a:pt x="1061" y="790"/>
                  </a:lnTo>
                  <a:lnTo>
                    <a:pt x="1054" y="792"/>
                  </a:lnTo>
                  <a:lnTo>
                    <a:pt x="1051" y="794"/>
                  </a:lnTo>
                  <a:lnTo>
                    <a:pt x="1051" y="799"/>
                  </a:lnTo>
                  <a:lnTo>
                    <a:pt x="1044" y="804"/>
                  </a:lnTo>
                  <a:lnTo>
                    <a:pt x="1032" y="806"/>
                  </a:lnTo>
                  <a:lnTo>
                    <a:pt x="1023" y="813"/>
                  </a:lnTo>
                  <a:lnTo>
                    <a:pt x="1021" y="835"/>
                  </a:lnTo>
                  <a:lnTo>
                    <a:pt x="1021" y="842"/>
                  </a:lnTo>
                  <a:lnTo>
                    <a:pt x="1018" y="854"/>
                  </a:lnTo>
                  <a:lnTo>
                    <a:pt x="1021" y="863"/>
                  </a:lnTo>
                  <a:lnTo>
                    <a:pt x="1025" y="870"/>
                  </a:lnTo>
                  <a:lnTo>
                    <a:pt x="1037" y="877"/>
                  </a:lnTo>
                  <a:lnTo>
                    <a:pt x="1054" y="882"/>
                  </a:lnTo>
                  <a:lnTo>
                    <a:pt x="1066" y="882"/>
                  </a:lnTo>
                  <a:lnTo>
                    <a:pt x="1073" y="877"/>
                  </a:lnTo>
                  <a:lnTo>
                    <a:pt x="1077" y="863"/>
                  </a:lnTo>
                  <a:lnTo>
                    <a:pt x="1084" y="858"/>
                  </a:lnTo>
                  <a:lnTo>
                    <a:pt x="1092" y="854"/>
                  </a:lnTo>
                  <a:lnTo>
                    <a:pt x="1094" y="849"/>
                  </a:lnTo>
                  <a:lnTo>
                    <a:pt x="1106" y="820"/>
                  </a:lnTo>
                  <a:lnTo>
                    <a:pt x="1106" y="816"/>
                  </a:lnTo>
                  <a:lnTo>
                    <a:pt x="1099" y="813"/>
                  </a:lnTo>
                  <a:lnTo>
                    <a:pt x="1099" y="811"/>
                  </a:lnTo>
                  <a:lnTo>
                    <a:pt x="1106" y="811"/>
                  </a:lnTo>
                  <a:lnTo>
                    <a:pt x="1113" y="806"/>
                  </a:lnTo>
                  <a:lnTo>
                    <a:pt x="1115" y="799"/>
                  </a:lnTo>
                  <a:lnTo>
                    <a:pt x="1125" y="794"/>
                  </a:lnTo>
                  <a:lnTo>
                    <a:pt x="1144" y="785"/>
                  </a:lnTo>
                  <a:lnTo>
                    <a:pt x="1155" y="776"/>
                  </a:lnTo>
                  <a:lnTo>
                    <a:pt x="1160" y="773"/>
                  </a:lnTo>
                  <a:lnTo>
                    <a:pt x="1172" y="776"/>
                  </a:lnTo>
                  <a:lnTo>
                    <a:pt x="1186" y="783"/>
                  </a:lnTo>
                  <a:lnTo>
                    <a:pt x="1200" y="794"/>
                  </a:lnTo>
                  <a:lnTo>
                    <a:pt x="1210" y="811"/>
                  </a:lnTo>
                  <a:lnTo>
                    <a:pt x="1229" y="856"/>
                  </a:lnTo>
                  <a:lnTo>
                    <a:pt x="1250" y="927"/>
                  </a:lnTo>
                  <a:lnTo>
                    <a:pt x="1266" y="967"/>
                  </a:lnTo>
                  <a:lnTo>
                    <a:pt x="1271" y="976"/>
                  </a:lnTo>
                  <a:lnTo>
                    <a:pt x="1274" y="981"/>
                  </a:lnTo>
                  <a:lnTo>
                    <a:pt x="1271" y="1040"/>
                  </a:lnTo>
                  <a:lnTo>
                    <a:pt x="1266" y="1064"/>
                  </a:lnTo>
                  <a:lnTo>
                    <a:pt x="1252" y="1081"/>
                  </a:lnTo>
                  <a:lnTo>
                    <a:pt x="1240" y="1097"/>
                  </a:lnTo>
                  <a:lnTo>
                    <a:pt x="1224" y="1123"/>
                  </a:lnTo>
                  <a:lnTo>
                    <a:pt x="1205" y="1137"/>
                  </a:lnTo>
                  <a:lnTo>
                    <a:pt x="1196" y="1144"/>
                  </a:lnTo>
                  <a:lnTo>
                    <a:pt x="1193" y="1149"/>
                  </a:lnTo>
                  <a:lnTo>
                    <a:pt x="1191" y="1149"/>
                  </a:lnTo>
                  <a:lnTo>
                    <a:pt x="1186" y="1161"/>
                  </a:lnTo>
                  <a:lnTo>
                    <a:pt x="1184" y="1180"/>
                  </a:lnTo>
                  <a:lnTo>
                    <a:pt x="1184" y="1192"/>
                  </a:lnTo>
                  <a:lnTo>
                    <a:pt x="1186" y="1199"/>
                  </a:lnTo>
                  <a:lnTo>
                    <a:pt x="1184" y="1203"/>
                  </a:lnTo>
                  <a:lnTo>
                    <a:pt x="1177" y="1213"/>
                  </a:lnTo>
                  <a:lnTo>
                    <a:pt x="1174" y="1218"/>
                  </a:lnTo>
                  <a:lnTo>
                    <a:pt x="1177" y="1222"/>
                  </a:lnTo>
                  <a:lnTo>
                    <a:pt x="1174" y="1225"/>
                  </a:lnTo>
                  <a:lnTo>
                    <a:pt x="1172" y="1225"/>
                  </a:lnTo>
                  <a:lnTo>
                    <a:pt x="1170" y="1229"/>
                  </a:lnTo>
                  <a:lnTo>
                    <a:pt x="1162" y="1239"/>
                  </a:lnTo>
                  <a:lnTo>
                    <a:pt x="1153" y="1265"/>
                  </a:lnTo>
                  <a:lnTo>
                    <a:pt x="1153" y="1270"/>
                  </a:lnTo>
                  <a:lnTo>
                    <a:pt x="1151" y="1270"/>
                  </a:lnTo>
                  <a:lnTo>
                    <a:pt x="1099" y="1279"/>
                  </a:lnTo>
                  <a:lnTo>
                    <a:pt x="1047" y="1289"/>
                  </a:lnTo>
                  <a:lnTo>
                    <a:pt x="995" y="1296"/>
                  </a:lnTo>
                  <a:lnTo>
                    <a:pt x="943" y="1305"/>
                  </a:lnTo>
                  <a:lnTo>
                    <a:pt x="943" y="1293"/>
                  </a:lnTo>
                  <a:lnTo>
                    <a:pt x="895" y="1298"/>
                  </a:lnTo>
                  <a:lnTo>
                    <a:pt x="848" y="1305"/>
                  </a:lnTo>
                  <a:lnTo>
                    <a:pt x="801" y="1310"/>
                  </a:lnTo>
                  <a:lnTo>
                    <a:pt x="751" y="1315"/>
                  </a:lnTo>
                  <a:lnTo>
                    <a:pt x="704" y="1319"/>
                  </a:lnTo>
                  <a:lnTo>
                    <a:pt x="657" y="1326"/>
                  </a:lnTo>
                  <a:lnTo>
                    <a:pt x="619" y="1329"/>
                  </a:lnTo>
                  <a:lnTo>
                    <a:pt x="628" y="1322"/>
                  </a:lnTo>
                  <a:lnTo>
                    <a:pt x="642" y="1308"/>
                  </a:lnTo>
                  <a:lnTo>
                    <a:pt x="652" y="1293"/>
                  </a:lnTo>
                  <a:lnTo>
                    <a:pt x="659" y="1277"/>
                  </a:lnTo>
                  <a:lnTo>
                    <a:pt x="666" y="1256"/>
                  </a:lnTo>
                  <a:lnTo>
                    <a:pt x="680" y="1225"/>
                  </a:lnTo>
                  <a:lnTo>
                    <a:pt x="687" y="1206"/>
                  </a:lnTo>
                  <a:lnTo>
                    <a:pt x="692" y="1182"/>
                  </a:lnTo>
                  <a:lnTo>
                    <a:pt x="694" y="1159"/>
                  </a:lnTo>
                  <a:lnTo>
                    <a:pt x="697" y="1133"/>
                  </a:lnTo>
                  <a:lnTo>
                    <a:pt x="697" y="1107"/>
                  </a:lnTo>
                  <a:lnTo>
                    <a:pt x="692" y="1081"/>
                  </a:lnTo>
                  <a:lnTo>
                    <a:pt x="685" y="1055"/>
                  </a:lnTo>
                  <a:lnTo>
                    <a:pt x="676" y="1029"/>
                  </a:lnTo>
                  <a:lnTo>
                    <a:pt x="668" y="1014"/>
                  </a:lnTo>
                  <a:lnTo>
                    <a:pt x="666" y="1010"/>
                  </a:lnTo>
                  <a:lnTo>
                    <a:pt x="650" y="976"/>
                  </a:lnTo>
                  <a:lnTo>
                    <a:pt x="628" y="932"/>
                  </a:lnTo>
                  <a:lnTo>
                    <a:pt x="628" y="927"/>
                  </a:lnTo>
                  <a:lnTo>
                    <a:pt x="640" y="896"/>
                  </a:lnTo>
                  <a:lnTo>
                    <a:pt x="640" y="891"/>
                  </a:lnTo>
                  <a:lnTo>
                    <a:pt x="635" y="870"/>
                  </a:lnTo>
                  <a:lnTo>
                    <a:pt x="631" y="858"/>
                  </a:lnTo>
                  <a:lnTo>
                    <a:pt x="621" y="842"/>
                  </a:lnTo>
                  <a:lnTo>
                    <a:pt x="621" y="839"/>
                  </a:lnTo>
                  <a:lnTo>
                    <a:pt x="635" y="818"/>
                  </a:lnTo>
                  <a:lnTo>
                    <a:pt x="642" y="802"/>
                  </a:lnTo>
                  <a:lnTo>
                    <a:pt x="650" y="780"/>
                  </a:lnTo>
                  <a:lnTo>
                    <a:pt x="652" y="759"/>
                  </a:lnTo>
                  <a:lnTo>
                    <a:pt x="652" y="733"/>
                  </a:lnTo>
                  <a:lnTo>
                    <a:pt x="652" y="716"/>
                  </a:lnTo>
                  <a:lnTo>
                    <a:pt x="647" y="709"/>
                  </a:lnTo>
                  <a:lnTo>
                    <a:pt x="647" y="702"/>
                  </a:lnTo>
                  <a:lnTo>
                    <a:pt x="650" y="697"/>
                  </a:lnTo>
                  <a:lnTo>
                    <a:pt x="666" y="690"/>
                  </a:lnTo>
                  <a:lnTo>
                    <a:pt x="671" y="681"/>
                  </a:lnTo>
                  <a:lnTo>
                    <a:pt x="668" y="662"/>
                  </a:lnTo>
                  <a:lnTo>
                    <a:pt x="671" y="655"/>
                  </a:lnTo>
                  <a:lnTo>
                    <a:pt x="678" y="653"/>
                  </a:lnTo>
                  <a:lnTo>
                    <a:pt x="683" y="650"/>
                  </a:lnTo>
                  <a:lnTo>
                    <a:pt x="687" y="641"/>
                  </a:lnTo>
                  <a:lnTo>
                    <a:pt x="692" y="638"/>
                  </a:lnTo>
                  <a:lnTo>
                    <a:pt x="702" y="641"/>
                  </a:lnTo>
                  <a:lnTo>
                    <a:pt x="711" y="629"/>
                  </a:lnTo>
                  <a:lnTo>
                    <a:pt x="723" y="603"/>
                  </a:lnTo>
                  <a:lnTo>
                    <a:pt x="732" y="589"/>
                  </a:lnTo>
                  <a:lnTo>
                    <a:pt x="739" y="584"/>
                  </a:lnTo>
                  <a:lnTo>
                    <a:pt x="739" y="586"/>
                  </a:lnTo>
                  <a:lnTo>
                    <a:pt x="737" y="596"/>
                  </a:lnTo>
                  <a:lnTo>
                    <a:pt x="735" y="603"/>
                  </a:lnTo>
                  <a:lnTo>
                    <a:pt x="739" y="612"/>
                  </a:lnTo>
                  <a:lnTo>
                    <a:pt x="737" y="619"/>
                  </a:lnTo>
                  <a:lnTo>
                    <a:pt x="735" y="631"/>
                  </a:lnTo>
                  <a:lnTo>
                    <a:pt x="739" y="636"/>
                  </a:lnTo>
                  <a:lnTo>
                    <a:pt x="735" y="655"/>
                  </a:lnTo>
                  <a:lnTo>
                    <a:pt x="735" y="664"/>
                  </a:lnTo>
                  <a:lnTo>
                    <a:pt x="739" y="671"/>
                  </a:lnTo>
                  <a:lnTo>
                    <a:pt x="744" y="667"/>
                  </a:lnTo>
                  <a:lnTo>
                    <a:pt x="746" y="655"/>
                  </a:lnTo>
                  <a:lnTo>
                    <a:pt x="749" y="648"/>
                  </a:lnTo>
                  <a:lnTo>
                    <a:pt x="746" y="648"/>
                  </a:lnTo>
                  <a:lnTo>
                    <a:pt x="746" y="643"/>
                  </a:lnTo>
                  <a:lnTo>
                    <a:pt x="749" y="634"/>
                  </a:lnTo>
                  <a:lnTo>
                    <a:pt x="751" y="629"/>
                  </a:lnTo>
                  <a:lnTo>
                    <a:pt x="754" y="629"/>
                  </a:lnTo>
                  <a:lnTo>
                    <a:pt x="756" y="634"/>
                  </a:lnTo>
                  <a:lnTo>
                    <a:pt x="756" y="643"/>
                  </a:lnTo>
                  <a:lnTo>
                    <a:pt x="751" y="667"/>
                  </a:lnTo>
                  <a:lnTo>
                    <a:pt x="749" y="674"/>
                  </a:lnTo>
                  <a:lnTo>
                    <a:pt x="751" y="676"/>
                  </a:lnTo>
                  <a:lnTo>
                    <a:pt x="758" y="660"/>
                  </a:lnTo>
                  <a:lnTo>
                    <a:pt x="765" y="636"/>
                  </a:lnTo>
                  <a:lnTo>
                    <a:pt x="770" y="617"/>
                  </a:lnTo>
                  <a:lnTo>
                    <a:pt x="770" y="608"/>
                  </a:lnTo>
                  <a:lnTo>
                    <a:pt x="765" y="584"/>
                  </a:lnTo>
                  <a:lnTo>
                    <a:pt x="763" y="575"/>
                  </a:lnTo>
                  <a:lnTo>
                    <a:pt x="765" y="567"/>
                  </a:lnTo>
                  <a:lnTo>
                    <a:pt x="772" y="558"/>
                  </a:lnTo>
                  <a:lnTo>
                    <a:pt x="787" y="546"/>
                  </a:lnTo>
                  <a:lnTo>
                    <a:pt x="798" y="541"/>
                  </a:lnTo>
                  <a:lnTo>
                    <a:pt x="813" y="539"/>
                  </a:lnTo>
                  <a:lnTo>
                    <a:pt x="822" y="534"/>
                  </a:lnTo>
                  <a:lnTo>
                    <a:pt x="827" y="530"/>
                  </a:lnTo>
                  <a:lnTo>
                    <a:pt x="824" y="527"/>
                  </a:lnTo>
                  <a:lnTo>
                    <a:pt x="815" y="525"/>
                  </a:lnTo>
                  <a:lnTo>
                    <a:pt x="808" y="520"/>
                  </a:lnTo>
                  <a:lnTo>
                    <a:pt x="801" y="513"/>
                  </a:lnTo>
                  <a:lnTo>
                    <a:pt x="798" y="504"/>
                  </a:lnTo>
                  <a:lnTo>
                    <a:pt x="798" y="492"/>
                  </a:lnTo>
                  <a:lnTo>
                    <a:pt x="803" y="480"/>
                  </a:lnTo>
                  <a:lnTo>
                    <a:pt x="813" y="468"/>
                  </a:lnTo>
                  <a:lnTo>
                    <a:pt x="815" y="461"/>
                  </a:lnTo>
                  <a:lnTo>
                    <a:pt x="810" y="456"/>
                  </a:lnTo>
                  <a:lnTo>
                    <a:pt x="815" y="454"/>
                  </a:lnTo>
                  <a:lnTo>
                    <a:pt x="827" y="454"/>
                  </a:lnTo>
                  <a:lnTo>
                    <a:pt x="836" y="452"/>
                  </a:lnTo>
                  <a:lnTo>
                    <a:pt x="841" y="447"/>
                  </a:lnTo>
                  <a:lnTo>
                    <a:pt x="843" y="447"/>
                  </a:lnTo>
                  <a:close/>
                  <a:moveTo>
                    <a:pt x="730" y="501"/>
                  </a:moveTo>
                  <a:lnTo>
                    <a:pt x="725" y="504"/>
                  </a:lnTo>
                  <a:lnTo>
                    <a:pt x="723" y="501"/>
                  </a:lnTo>
                  <a:lnTo>
                    <a:pt x="720" y="492"/>
                  </a:lnTo>
                  <a:lnTo>
                    <a:pt x="725" y="473"/>
                  </a:lnTo>
                  <a:lnTo>
                    <a:pt x="728" y="466"/>
                  </a:lnTo>
                  <a:lnTo>
                    <a:pt x="737" y="468"/>
                  </a:lnTo>
                  <a:lnTo>
                    <a:pt x="735" y="470"/>
                  </a:lnTo>
                  <a:lnTo>
                    <a:pt x="739" y="487"/>
                  </a:lnTo>
                  <a:lnTo>
                    <a:pt x="737" y="496"/>
                  </a:lnTo>
                  <a:lnTo>
                    <a:pt x="730" y="501"/>
                  </a:lnTo>
                  <a:close/>
                  <a:moveTo>
                    <a:pt x="680" y="615"/>
                  </a:moveTo>
                  <a:lnTo>
                    <a:pt x="678" y="617"/>
                  </a:lnTo>
                  <a:lnTo>
                    <a:pt x="673" y="617"/>
                  </a:lnTo>
                  <a:lnTo>
                    <a:pt x="671" y="615"/>
                  </a:lnTo>
                  <a:lnTo>
                    <a:pt x="666" y="605"/>
                  </a:lnTo>
                  <a:lnTo>
                    <a:pt x="668" y="603"/>
                  </a:lnTo>
                  <a:lnTo>
                    <a:pt x="676" y="605"/>
                  </a:lnTo>
                  <a:lnTo>
                    <a:pt x="678" y="608"/>
                  </a:lnTo>
                  <a:lnTo>
                    <a:pt x="680" y="615"/>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8" name="Freeform 297"/>
            <p:cNvSpPr>
              <a:spLocks noEditPoints="1"/>
            </p:cNvSpPr>
            <p:nvPr/>
          </p:nvSpPr>
          <p:spPr bwMode="auto">
            <a:xfrm>
              <a:off x="4536" y="-875"/>
              <a:ext cx="1090" cy="1249"/>
            </a:xfrm>
            <a:custGeom>
              <a:avLst/>
              <a:gdLst>
                <a:gd name="T0" fmla="*/ 574 w 1090"/>
                <a:gd name="T1" fmla="*/ 154 h 1249"/>
                <a:gd name="T2" fmla="*/ 619 w 1090"/>
                <a:gd name="T3" fmla="*/ 166 h 1249"/>
                <a:gd name="T4" fmla="*/ 669 w 1090"/>
                <a:gd name="T5" fmla="*/ 192 h 1249"/>
                <a:gd name="T6" fmla="*/ 693 w 1090"/>
                <a:gd name="T7" fmla="*/ 225 h 1249"/>
                <a:gd name="T8" fmla="*/ 740 w 1090"/>
                <a:gd name="T9" fmla="*/ 218 h 1249"/>
                <a:gd name="T10" fmla="*/ 813 w 1090"/>
                <a:gd name="T11" fmla="*/ 265 h 1249"/>
                <a:gd name="T12" fmla="*/ 879 w 1090"/>
                <a:gd name="T13" fmla="*/ 234 h 1249"/>
                <a:gd name="T14" fmla="*/ 915 w 1090"/>
                <a:gd name="T15" fmla="*/ 246 h 1249"/>
                <a:gd name="T16" fmla="*/ 983 w 1090"/>
                <a:gd name="T17" fmla="*/ 248 h 1249"/>
                <a:gd name="T18" fmla="*/ 1031 w 1090"/>
                <a:gd name="T19" fmla="*/ 263 h 1249"/>
                <a:gd name="T20" fmla="*/ 1090 w 1090"/>
                <a:gd name="T21" fmla="*/ 263 h 1249"/>
                <a:gd name="T22" fmla="*/ 1078 w 1090"/>
                <a:gd name="T23" fmla="*/ 267 h 1249"/>
                <a:gd name="T24" fmla="*/ 1033 w 1090"/>
                <a:gd name="T25" fmla="*/ 300 h 1249"/>
                <a:gd name="T26" fmla="*/ 915 w 1090"/>
                <a:gd name="T27" fmla="*/ 362 h 1249"/>
                <a:gd name="T28" fmla="*/ 804 w 1090"/>
                <a:gd name="T29" fmla="*/ 480 h 1249"/>
                <a:gd name="T30" fmla="*/ 740 w 1090"/>
                <a:gd name="T31" fmla="*/ 546 h 1249"/>
                <a:gd name="T32" fmla="*/ 723 w 1090"/>
                <a:gd name="T33" fmla="*/ 565 h 1249"/>
                <a:gd name="T34" fmla="*/ 716 w 1090"/>
                <a:gd name="T35" fmla="*/ 629 h 1249"/>
                <a:gd name="T36" fmla="*/ 714 w 1090"/>
                <a:gd name="T37" fmla="*/ 693 h 1249"/>
                <a:gd name="T38" fmla="*/ 662 w 1090"/>
                <a:gd name="T39" fmla="*/ 731 h 1249"/>
                <a:gd name="T40" fmla="*/ 636 w 1090"/>
                <a:gd name="T41" fmla="*/ 773 h 1249"/>
                <a:gd name="T42" fmla="*/ 655 w 1090"/>
                <a:gd name="T43" fmla="*/ 806 h 1249"/>
                <a:gd name="T44" fmla="*/ 667 w 1090"/>
                <a:gd name="T45" fmla="*/ 842 h 1249"/>
                <a:gd name="T46" fmla="*/ 657 w 1090"/>
                <a:gd name="T47" fmla="*/ 899 h 1249"/>
                <a:gd name="T48" fmla="*/ 657 w 1090"/>
                <a:gd name="T49" fmla="*/ 936 h 1249"/>
                <a:gd name="T50" fmla="*/ 660 w 1090"/>
                <a:gd name="T51" fmla="*/ 979 h 1249"/>
                <a:gd name="T52" fmla="*/ 695 w 1090"/>
                <a:gd name="T53" fmla="*/ 1005 h 1249"/>
                <a:gd name="T54" fmla="*/ 730 w 1090"/>
                <a:gd name="T55" fmla="*/ 1026 h 1249"/>
                <a:gd name="T56" fmla="*/ 771 w 1090"/>
                <a:gd name="T57" fmla="*/ 1045 h 1249"/>
                <a:gd name="T58" fmla="*/ 823 w 1090"/>
                <a:gd name="T59" fmla="*/ 1100 h 1249"/>
                <a:gd name="T60" fmla="*/ 886 w 1090"/>
                <a:gd name="T61" fmla="*/ 1137 h 1249"/>
                <a:gd name="T62" fmla="*/ 851 w 1090"/>
                <a:gd name="T63" fmla="*/ 1232 h 1249"/>
                <a:gd name="T64" fmla="*/ 702 w 1090"/>
                <a:gd name="T65" fmla="*/ 1239 h 1249"/>
                <a:gd name="T66" fmla="*/ 553 w 1090"/>
                <a:gd name="T67" fmla="*/ 1244 h 1249"/>
                <a:gd name="T68" fmla="*/ 402 w 1090"/>
                <a:gd name="T69" fmla="*/ 1246 h 1249"/>
                <a:gd name="T70" fmla="*/ 253 w 1090"/>
                <a:gd name="T71" fmla="*/ 1249 h 1249"/>
                <a:gd name="T72" fmla="*/ 102 w 1090"/>
                <a:gd name="T73" fmla="*/ 1249 h 1249"/>
                <a:gd name="T74" fmla="*/ 104 w 1090"/>
                <a:gd name="T75" fmla="*/ 1107 h 1249"/>
                <a:gd name="T76" fmla="*/ 104 w 1090"/>
                <a:gd name="T77" fmla="*/ 962 h 1249"/>
                <a:gd name="T78" fmla="*/ 92 w 1090"/>
                <a:gd name="T79" fmla="*/ 854 h 1249"/>
                <a:gd name="T80" fmla="*/ 52 w 1090"/>
                <a:gd name="T81" fmla="*/ 814 h 1249"/>
                <a:gd name="T82" fmla="*/ 52 w 1090"/>
                <a:gd name="T83" fmla="*/ 792 h 1249"/>
                <a:gd name="T84" fmla="*/ 85 w 1090"/>
                <a:gd name="T85" fmla="*/ 752 h 1249"/>
                <a:gd name="T86" fmla="*/ 90 w 1090"/>
                <a:gd name="T87" fmla="*/ 691 h 1249"/>
                <a:gd name="T88" fmla="*/ 83 w 1090"/>
                <a:gd name="T89" fmla="*/ 650 h 1249"/>
                <a:gd name="T90" fmla="*/ 57 w 1090"/>
                <a:gd name="T91" fmla="*/ 582 h 1249"/>
                <a:gd name="T92" fmla="*/ 62 w 1090"/>
                <a:gd name="T93" fmla="*/ 523 h 1249"/>
                <a:gd name="T94" fmla="*/ 50 w 1090"/>
                <a:gd name="T95" fmla="*/ 428 h 1249"/>
                <a:gd name="T96" fmla="*/ 36 w 1090"/>
                <a:gd name="T97" fmla="*/ 345 h 1249"/>
                <a:gd name="T98" fmla="*/ 28 w 1090"/>
                <a:gd name="T99" fmla="*/ 310 h 1249"/>
                <a:gd name="T100" fmla="*/ 12 w 1090"/>
                <a:gd name="T101" fmla="*/ 232 h 1249"/>
                <a:gd name="T102" fmla="*/ 10 w 1090"/>
                <a:gd name="T103" fmla="*/ 180 h 1249"/>
                <a:gd name="T104" fmla="*/ 0 w 1090"/>
                <a:gd name="T105" fmla="*/ 81 h 1249"/>
                <a:gd name="T106" fmla="*/ 137 w 1090"/>
                <a:gd name="T107" fmla="*/ 83 h 1249"/>
                <a:gd name="T108" fmla="*/ 291 w 1090"/>
                <a:gd name="T109" fmla="*/ 83 h 1249"/>
                <a:gd name="T110" fmla="*/ 322 w 1090"/>
                <a:gd name="T111" fmla="*/ 5 h 1249"/>
                <a:gd name="T112" fmla="*/ 331 w 1090"/>
                <a:gd name="T113" fmla="*/ 24 h 1249"/>
                <a:gd name="T114" fmla="*/ 355 w 1090"/>
                <a:gd name="T115" fmla="*/ 109 h 1249"/>
                <a:gd name="T116" fmla="*/ 359 w 1090"/>
                <a:gd name="T117" fmla="*/ 128 h 1249"/>
                <a:gd name="T118" fmla="*/ 447 w 1090"/>
                <a:gd name="T119" fmla="*/ 151 h 1249"/>
                <a:gd name="T120" fmla="*/ 496 w 1090"/>
                <a:gd name="T121" fmla="*/ 177 h 1249"/>
                <a:gd name="T122" fmla="*/ 544 w 1090"/>
                <a:gd name="T123" fmla="*/ 156 h 1249"/>
                <a:gd name="T124" fmla="*/ 544 w 1090"/>
                <a:gd name="T125" fmla="*/ 156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1249">
                  <a:moveTo>
                    <a:pt x="544" y="156"/>
                  </a:moveTo>
                  <a:lnTo>
                    <a:pt x="560" y="154"/>
                  </a:lnTo>
                  <a:lnTo>
                    <a:pt x="574" y="154"/>
                  </a:lnTo>
                  <a:lnTo>
                    <a:pt x="589" y="156"/>
                  </a:lnTo>
                  <a:lnTo>
                    <a:pt x="598" y="156"/>
                  </a:lnTo>
                  <a:lnTo>
                    <a:pt x="619" y="166"/>
                  </a:lnTo>
                  <a:lnTo>
                    <a:pt x="636" y="173"/>
                  </a:lnTo>
                  <a:lnTo>
                    <a:pt x="657" y="187"/>
                  </a:lnTo>
                  <a:lnTo>
                    <a:pt x="669" y="192"/>
                  </a:lnTo>
                  <a:lnTo>
                    <a:pt x="676" y="206"/>
                  </a:lnTo>
                  <a:lnTo>
                    <a:pt x="683" y="225"/>
                  </a:lnTo>
                  <a:lnTo>
                    <a:pt x="693" y="225"/>
                  </a:lnTo>
                  <a:lnTo>
                    <a:pt x="700" y="213"/>
                  </a:lnTo>
                  <a:lnTo>
                    <a:pt x="716" y="211"/>
                  </a:lnTo>
                  <a:lnTo>
                    <a:pt x="740" y="218"/>
                  </a:lnTo>
                  <a:lnTo>
                    <a:pt x="764" y="239"/>
                  </a:lnTo>
                  <a:lnTo>
                    <a:pt x="794" y="258"/>
                  </a:lnTo>
                  <a:lnTo>
                    <a:pt x="813" y="265"/>
                  </a:lnTo>
                  <a:lnTo>
                    <a:pt x="832" y="265"/>
                  </a:lnTo>
                  <a:lnTo>
                    <a:pt x="856" y="253"/>
                  </a:lnTo>
                  <a:lnTo>
                    <a:pt x="879" y="234"/>
                  </a:lnTo>
                  <a:lnTo>
                    <a:pt x="896" y="230"/>
                  </a:lnTo>
                  <a:lnTo>
                    <a:pt x="908" y="230"/>
                  </a:lnTo>
                  <a:lnTo>
                    <a:pt x="915" y="246"/>
                  </a:lnTo>
                  <a:lnTo>
                    <a:pt x="922" y="251"/>
                  </a:lnTo>
                  <a:lnTo>
                    <a:pt x="941" y="248"/>
                  </a:lnTo>
                  <a:lnTo>
                    <a:pt x="983" y="248"/>
                  </a:lnTo>
                  <a:lnTo>
                    <a:pt x="1014" y="241"/>
                  </a:lnTo>
                  <a:lnTo>
                    <a:pt x="1024" y="251"/>
                  </a:lnTo>
                  <a:lnTo>
                    <a:pt x="1031" y="263"/>
                  </a:lnTo>
                  <a:lnTo>
                    <a:pt x="1045" y="265"/>
                  </a:lnTo>
                  <a:lnTo>
                    <a:pt x="1061" y="260"/>
                  </a:lnTo>
                  <a:lnTo>
                    <a:pt x="1090" y="263"/>
                  </a:lnTo>
                  <a:lnTo>
                    <a:pt x="1087" y="265"/>
                  </a:lnTo>
                  <a:lnTo>
                    <a:pt x="1083" y="263"/>
                  </a:lnTo>
                  <a:lnTo>
                    <a:pt x="1078" y="267"/>
                  </a:lnTo>
                  <a:lnTo>
                    <a:pt x="1071" y="274"/>
                  </a:lnTo>
                  <a:lnTo>
                    <a:pt x="1057" y="286"/>
                  </a:lnTo>
                  <a:lnTo>
                    <a:pt x="1033" y="300"/>
                  </a:lnTo>
                  <a:lnTo>
                    <a:pt x="1005" y="312"/>
                  </a:lnTo>
                  <a:lnTo>
                    <a:pt x="948" y="338"/>
                  </a:lnTo>
                  <a:lnTo>
                    <a:pt x="915" y="362"/>
                  </a:lnTo>
                  <a:lnTo>
                    <a:pt x="898" y="376"/>
                  </a:lnTo>
                  <a:lnTo>
                    <a:pt x="842" y="445"/>
                  </a:lnTo>
                  <a:lnTo>
                    <a:pt x="804" y="480"/>
                  </a:lnTo>
                  <a:lnTo>
                    <a:pt x="747" y="532"/>
                  </a:lnTo>
                  <a:lnTo>
                    <a:pt x="740" y="539"/>
                  </a:lnTo>
                  <a:lnTo>
                    <a:pt x="740" y="546"/>
                  </a:lnTo>
                  <a:lnTo>
                    <a:pt x="738" y="546"/>
                  </a:lnTo>
                  <a:lnTo>
                    <a:pt x="728" y="558"/>
                  </a:lnTo>
                  <a:lnTo>
                    <a:pt x="723" y="565"/>
                  </a:lnTo>
                  <a:lnTo>
                    <a:pt x="714" y="568"/>
                  </a:lnTo>
                  <a:lnTo>
                    <a:pt x="716" y="598"/>
                  </a:lnTo>
                  <a:lnTo>
                    <a:pt x="716" y="629"/>
                  </a:lnTo>
                  <a:lnTo>
                    <a:pt x="719" y="660"/>
                  </a:lnTo>
                  <a:lnTo>
                    <a:pt x="719" y="691"/>
                  </a:lnTo>
                  <a:lnTo>
                    <a:pt x="714" y="693"/>
                  </a:lnTo>
                  <a:lnTo>
                    <a:pt x="709" y="700"/>
                  </a:lnTo>
                  <a:lnTo>
                    <a:pt x="700" y="702"/>
                  </a:lnTo>
                  <a:lnTo>
                    <a:pt x="662" y="731"/>
                  </a:lnTo>
                  <a:lnTo>
                    <a:pt x="655" y="738"/>
                  </a:lnTo>
                  <a:lnTo>
                    <a:pt x="648" y="754"/>
                  </a:lnTo>
                  <a:lnTo>
                    <a:pt x="636" y="773"/>
                  </a:lnTo>
                  <a:lnTo>
                    <a:pt x="634" y="783"/>
                  </a:lnTo>
                  <a:lnTo>
                    <a:pt x="634" y="797"/>
                  </a:lnTo>
                  <a:lnTo>
                    <a:pt x="655" y="806"/>
                  </a:lnTo>
                  <a:lnTo>
                    <a:pt x="662" y="818"/>
                  </a:lnTo>
                  <a:lnTo>
                    <a:pt x="667" y="830"/>
                  </a:lnTo>
                  <a:lnTo>
                    <a:pt x="667" y="842"/>
                  </a:lnTo>
                  <a:lnTo>
                    <a:pt x="657" y="863"/>
                  </a:lnTo>
                  <a:lnTo>
                    <a:pt x="655" y="873"/>
                  </a:lnTo>
                  <a:lnTo>
                    <a:pt x="657" y="899"/>
                  </a:lnTo>
                  <a:lnTo>
                    <a:pt x="652" y="908"/>
                  </a:lnTo>
                  <a:lnTo>
                    <a:pt x="657" y="929"/>
                  </a:lnTo>
                  <a:lnTo>
                    <a:pt x="657" y="936"/>
                  </a:lnTo>
                  <a:lnTo>
                    <a:pt x="655" y="960"/>
                  </a:lnTo>
                  <a:lnTo>
                    <a:pt x="655" y="967"/>
                  </a:lnTo>
                  <a:lnTo>
                    <a:pt x="660" y="979"/>
                  </a:lnTo>
                  <a:lnTo>
                    <a:pt x="660" y="981"/>
                  </a:lnTo>
                  <a:lnTo>
                    <a:pt x="678" y="998"/>
                  </a:lnTo>
                  <a:lnTo>
                    <a:pt x="695" y="1005"/>
                  </a:lnTo>
                  <a:lnTo>
                    <a:pt x="709" y="1007"/>
                  </a:lnTo>
                  <a:lnTo>
                    <a:pt x="721" y="1015"/>
                  </a:lnTo>
                  <a:lnTo>
                    <a:pt x="730" y="1026"/>
                  </a:lnTo>
                  <a:lnTo>
                    <a:pt x="740" y="1033"/>
                  </a:lnTo>
                  <a:lnTo>
                    <a:pt x="754" y="1036"/>
                  </a:lnTo>
                  <a:lnTo>
                    <a:pt x="771" y="1045"/>
                  </a:lnTo>
                  <a:lnTo>
                    <a:pt x="792" y="1069"/>
                  </a:lnTo>
                  <a:lnTo>
                    <a:pt x="804" y="1088"/>
                  </a:lnTo>
                  <a:lnTo>
                    <a:pt x="823" y="1100"/>
                  </a:lnTo>
                  <a:lnTo>
                    <a:pt x="856" y="1114"/>
                  </a:lnTo>
                  <a:lnTo>
                    <a:pt x="875" y="1128"/>
                  </a:lnTo>
                  <a:lnTo>
                    <a:pt x="886" y="1137"/>
                  </a:lnTo>
                  <a:lnTo>
                    <a:pt x="894" y="1166"/>
                  </a:lnTo>
                  <a:lnTo>
                    <a:pt x="903" y="1230"/>
                  </a:lnTo>
                  <a:lnTo>
                    <a:pt x="851" y="1232"/>
                  </a:lnTo>
                  <a:lnTo>
                    <a:pt x="801" y="1234"/>
                  </a:lnTo>
                  <a:lnTo>
                    <a:pt x="752" y="1237"/>
                  </a:lnTo>
                  <a:lnTo>
                    <a:pt x="702" y="1239"/>
                  </a:lnTo>
                  <a:lnTo>
                    <a:pt x="652" y="1239"/>
                  </a:lnTo>
                  <a:lnTo>
                    <a:pt x="603" y="1242"/>
                  </a:lnTo>
                  <a:lnTo>
                    <a:pt x="553" y="1244"/>
                  </a:lnTo>
                  <a:lnTo>
                    <a:pt x="501" y="1244"/>
                  </a:lnTo>
                  <a:lnTo>
                    <a:pt x="452" y="1246"/>
                  </a:lnTo>
                  <a:lnTo>
                    <a:pt x="402" y="1246"/>
                  </a:lnTo>
                  <a:lnTo>
                    <a:pt x="352" y="1246"/>
                  </a:lnTo>
                  <a:lnTo>
                    <a:pt x="303" y="1249"/>
                  </a:lnTo>
                  <a:lnTo>
                    <a:pt x="253" y="1249"/>
                  </a:lnTo>
                  <a:lnTo>
                    <a:pt x="203" y="1249"/>
                  </a:lnTo>
                  <a:lnTo>
                    <a:pt x="154" y="1249"/>
                  </a:lnTo>
                  <a:lnTo>
                    <a:pt x="102" y="1249"/>
                  </a:lnTo>
                  <a:lnTo>
                    <a:pt x="104" y="1201"/>
                  </a:lnTo>
                  <a:lnTo>
                    <a:pt x="104" y="1154"/>
                  </a:lnTo>
                  <a:lnTo>
                    <a:pt x="104" y="1107"/>
                  </a:lnTo>
                  <a:lnTo>
                    <a:pt x="104" y="1059"/>
                  </a:lnTo>
                  <a:lnTo>
                    <a:pt x="104" y="1010"/>
                  </a:lnTo>
                  <a:lnTo>
                    <a:pt x="104" y="962"/>
                  </a:lnTo>
                  <a:lnTo>
                    <a:pt x="104" y="915"/>
                  </a:lnTo>
                  <a:lnTo>
                    <a:pt x="104" y="868"/>
                  </a:lnTo>
                  <a:lnTo>
                    <a:pt x="92" y="854"/>
                  </a:lnTo>
                  <a:lnTo>
                    <a:pt x="69" y="840"/>
                  </a:lnTo>
                  <a:lnTo>
                    <a:pt x="62" y="832"/>
                  </a:lnTo>
                  <a:lnTo>
                    <a:pt x="52" y="814"/>
                  </a:lnTo>
                  <a:lnTo>
                    <a:pt x="47" y="804"/>
                  </a:lnTo>
                  <a:lnTo>
                    <a:pt x="45" y="799"/>
                  </a:lnTo>
                  <a:lnTo>
                    <a:pt x="52" y="792"/>
                  </a:lnTo>
                  <a:lnTo>
                    <a:pt x="73" y="771"/>
                  </a:lnTo>
                  <a:lnTo>
                    <a:pt x="80" y="762"/>
                  </a:lnTo>
                  <a:lnTo>
                    <a:pt x="85" y="752"/>
                  </a:lnTo>
                  <a:lnTo>
                    <a:pt x="90" y="731"/>
                  </a:lnTo>
                  <a:lnTo>
                    <a:pt x="88" y="714"/>
                  </a:lnTo>
                  <a:lnTo>
                    <a:pt x="90" y="691"/>
                  </a:lnTo>
                  <a:lnTo>
                    <a:pt x="85" y="672"/>
                  </a:lnTo>
                  <a:lnTo>
                    <a:pt x="85" y="662"/>
                  </a:lnTo>
                  <a:lnTo>
                    <a:pt x="83" y="650"/>
                  </a:lnTo>
                  <a:lnTo>
                    <a:pt x="66" y="620"/>
                  </a:lnTo>
                  <a:lnTo>
                    <a:pt x="62" y="594"/>
                  </a:lnTo>
                  <a:lnTo>
                    <a:pt x="57" y="582"/>
                  </a:lnTo>
                  <a:lnTo>
                    <a:pt x="57" y="549"/>
                  </a:lnTo>
                  <a:lnTo>
                    <a:pt x="57" y="542"/>
                  </a:lnTo>
                  <a:lnTo>
                    <a:pt x="62" y="523"/>
                  </a:lnTo>
                  <a:lnTo>
                    <a:pt x="54" y="513"/>
                  </a:lnTo>
                  <a:lnTo>
                    <a:pt x="52" y="504"/>
                  </a:lnTo>
                  <a:lnTo>
                    <a:pt x="50" y="428"/>
                  </a:lnTo>
                  <a:lnTo>
                    <a:pt x="47" y="416"/>
                  </a:lnTo>
                  <a:lnTo>
                    <a:pt x="50" y="381"/>
                  </a:lnTo>
                  <a:lnTo>
                    <a:pt x="36" y="345"/>
                  </a:lnTo>
                  <a:lnTo>
                    <a:pt x="31" y="331"/>
                  </a:lnTo>
                  <a:lnTo>
                    <a:pt x="28" y="317"/>
                  </a:lnTo>
                  <a:lnTo>
                    <a:pt x="28" y="310"/>
                  </a:lnTo>
                  <a:lnTo>
                    <a:pt x="19" y="284"/>
                  </a:lnTo>
                  <a:lnTo>
                    <a:pt x="12" y="256"/>
                  </a:lnTo>
                  <a:lnTo>
                    <a:pt x="12" y="232"/>
                  </a:lnTo>
                  <a:lnTo>
                    <a:pt x="12" y="215"/>
                  </a:lnTo>
                  <a:lnTo>
                    <a:pt x="12" y="201"/>
                  </a:lnTo>
                  <a:lnTo>
                    <a:pt x="10" y="180"/>
                  </a:lnTo>
                  <a:lnTo>
                    <a:pt x="12" y="166"/>
                  </a:lnTo>
                  <a:lnTo>
                    <a:pt x="12" y="149"/>
                  </a:lnTo>
                  <a:lnTo>
                    <a:pt x="0" y="81"/>
                  </a:lnTo>
                  <a:lnTo>
                    <a:pt x="17" y="81"/>
                  </a:lnTo>
                  <a:lnTo>
                    <a:pt x="78" y="83"/>
                  </a:lnTo>
                  <a:lnTo>
                    <a:pt x="137" y="83"/>
                  </a:lnTo>
                  <a:lnTo>
                    <a:pt x="196" y="83"/>
                  </a:lnTo>
                  <a:lnTo>
                    <a:pt x="258" y="83"/>
                  </a:lnTo>
                  <a:lnTo>
                    <a:pt x="291" y="83"/>
                  </a:lnTo>
                  <a:lnTo>
                    <a:pt x="291" y="36"/>
                  </a:lnTo>
                  <a:lnTo>
                    <a:pt x="291" y="0"/>
                  </a:lnTo>
                  <a:lnTo>
                    <a:pt x="322" y="5"/>
                  </a:lnTo>
                  <a:lnTo>
                    <a:pt x="331" y="12"/>
                  </a:lnTo>
                  <a:lnTo>
                    <a:pt x="333" y="14"/>
                  </a:lnTo>
                  <a:lnTo>
                    <a:pt x="331" y="24"/>
                  </a:lnTo>
                  <a:lnTo>
                    <a:pt x="336" y="55"/>
                  </a:lnTo>
                  <a:lnTo>
                    <a:pt x="340" y="78"/>
                  </a:lnTo>
                  <a:lnTo>
                    <a:pt x="355" y="109"/>
                  </a:lnTo>
                  <a:lnTo>
                    <a:pt x="355" y="109"/>
                  </a:lnTo>
                  <a:lnTo>
                    <a:pt x="355" y="121"/>
                  </a:lnTo>
                  <a:lnTo>
                    <a:pt x="359" y="128"/>
                  </a:lnTo>
                  <a:lnTo>
                    <a:pt x="366" y="135"/>
                  </a:lnTo>
                  <a:lnTo>
                    <a:pt x="397" y="142"/>
                  </a:lnTo>
                  <a:lnTo>
                    <a:pt x="447" y="151"/>
                  </a:lnTo>
                  <a:lnTo>
                    <a:pt x="478" y="161"/>
                  </a:lnTo>
                  <a:lnTo>
                    <a:pt x="485" y="173"/>
                  </a:lnTo>
                  <a:lnTo>
                    <a:pt x="496" y="177"/>
                  </a:lnTo>
                  <a:lnTo>
                    <a:pt x="518" y="175"/>
                  </a:lnTo>
                  <a:lnTo>
                    <a:pt x="532" y="170"/>
                  </a:lnTo>
                  <a:lnTo>
                    <a:pt x="544" y="156"/>
                  </a:lnTo>
                  <a:close/>
                  <a:moveTo>
                    <a:pt x="544" y="156"/>
                  </a:moveTo>
                  <a:lnTo>
                    <a:pt x="544" y="159"/>
                  </a:lnTo>
                  <a:lnTo>
                    <a:pt x="544" y="156"/>
                  </a:lnTo>
                  <a:lnTo>
                    <a:pt x="544" y="15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9" name="Freeform 298"/>
            <p:cNvSpPr>
              <a:spLocks/>
            </p:cNvSpPr>
            <p:nvPr/>
          </p:nvSpPr>
          <p:spPr bwMode="auto">
            <a:xfrm>
              <a:off x="4746" y="962"/>
              <a:ext cx="1123" cy="960"/>
            </a:xfrm>
            <a:custGeom>
              <a:avLst/>
              <a:gdLst>
                <a:gd name="T0" fmla="*/ 688 w 1123"/>
                <a:gd name="T1" fmla="*/ 109 h 960"/>
                <a:gd name="T2" fmla="*/ 712 w 1123"/>
                <a:gd name="T3" fmla="*/ 182 h 960"/>
                <a:gd name="T4" fmla="*/ 823 w 1123"/>
                <a:gd name="T5" fmla="*/ 296 h 960"/>
                <a:gd name="T6" fmla="*/ 868 w 1123"/>
                <a:gd name="T7" fmla="*/ 341 h 960"/>
                <a:gd name="T8" fmla="*/ 922 w 1123"/>
                <a:gd name="T9" fmla="*/ 357 h 960"/>
                <a:gd name="T10" fmla="*/ 927 w 1123"/>
                <a:gd name="T11" fmla="*/ 364 h 960"/>
                <a:gd name="T12" fmla="*/ 894 w 1123"/>
                <a:gd name="T13" fmla="*/ 476 h 960"/>
                <a:gd name="T14" fmla="*/ 929 w 1123"/>
                <a:gd name="T15" fmla="*/ 523 h 960"/>
                <a:gd name="T16" fmla="*/ 991 w 1123"/>
                <a:gd name="T17" fmla="*/ 558 h 960"/>
                <a:gd name="T18" fmla="*/ 1045 w 1123"/>
                <a:gd name="T19" fmla="*/ 620 h 960"/>
                <a:gd name="T20" fmla="*/ 1057 w 1123"/>
                <a:gd name="T21" fmla="*/ 662 h 960"/>
                <a:gd name="T22" fmla="*/ 1069 w 1123"/>
                <a:gd name="T23" fmla="*/ 717 h 960"/>
                <a:gd name="T24" fmla="*/ 1093 w 1123"/>
                <a:gd name="T25" fmla="*/ 733 h 960"/>
                <a:gd name="T26" fmla="*/ 1090 w 1123"/>
                <a:gd name="T27" fmla="*/ 726 h 960"/>
                <a:gd name="T28" fmla="*/ 1095 w 1123"/>
                <a:gd name="T29" fmla="*/ 719 h 960"/>
                <a:gd name="T30" fmla="*/ 1121 w 1123"/>
                <a:gd name="T31" fmla="*/ 752 h 960"/>
                <a:gd name="T32" fmla="*/ 1114 w 1123"/>
                <a:gd name="T33" fmla="*/ 814 h 960"/>
                <a:gd name="T34" fmla="*/ 1093 w 1123"/>
                <a:gd name="T35" fmla="*/ 818 h 960"/>
                <a:gd name="T36" fmla="*/ 1074 w 1123"/>
                <a:gd name="T37" fmla="*/ 844 h 960"/>
                <a:gd name="T38" fmla="*/ 1067 w 1123"/>
                <a:gd name="T39" fmla="*/ 844 h 960"/>
                <a:gd name="T40" fmla="*/ 1059 w 1123"/>
                <a:gd name="T41" fmla="*/ 833 h 960"/>
                <a:gd name="T42" fmla="*/ 1055 w 1123"/>
                <a:gd name="T43" fmla="*/ 837 h 960"/>
                <a:gd name="T44" fmla="*/ 1059 w 1123"/>
                <a:gd name="T45" fmla="*/ 861 h 960"/>
                <a:gd name="T46" fmla="*/ 1048 w 1123"/>
                <a:gd name="T47" fmla="*/ 882 h 960"/>
                <a:gd name="T48" fmla="*/ 1052 w 1123"/>
                <a:gd name="T49" fmla="*/ 897 h 960"/>
                <a:gd name="T50" fmla="*/ 1038 w 1123"/>
                <a:gd name="T51" fmla="*/ 906 h 960"/>
                <a:gd name="T52" fmla="*/ 1038 w 1123"/>
                <a:gd name="T53" fmla="*/ 946 h 960"/>
                <a:gd name="T54" fmla="*/ 979 w 1123"/>
                <a:gd name="T55" fmla="*/ 956 h 960"/>
                <a:gd name="T56" fmla="*/ 934 w 1123"/>
                <a:gd name="T57" fmla="*/ 937 h 960"/>
                <a:gd name="T58" fmla="*/ 958 w 1123"/>
                <a:gd name="T59" fmla="*/ 911 h 960"/>
                <a:gd name="T60" fmla="*/ 970 w 1123"/>
                <a:gd name="T61" fmla="*/ 878 h 960"/>
                <a:gd name="T62" fmla="*/ 906 w 1123"/>
                <a:gd name="T63" fmla="*/ 854 h 960"/>
                <a:gd name="T64" fmla="*/ 764 w 1123"/>
                <a:gd name="T65" fmla="*/ 863 h 960"/>
                <a:gd name="T66" fmla="*/ 622 w 1123"/>
                <a:gd name="T67" fmla="*/ 870 h 960"/>
                <a:gd name="T68" fmla="*/ 480 w 1123"/>
                <a:gd name="T69" fmla="*/ 875 h 960"/>
                <a:gd name="T70" fmla="*/ 338 w 1123"/>
                <a:gd name="T71" fmla="*/ 880 h 960"/>
                <a:gd name="T72" fmla="*/ 197 w 1123"/>
                <a:gd name="T73" fmla="*/ 882 h 960"/>
                <a:gd name="T74" fmla="*/ 197 w 1123"/>
                <a:gd name="T75" fmla="*/ 802 h 960"/>
                <a:gd name="T76" fmla="*/ 194 w 1123"/>
                <a:gd name="T77" fmla="*/ 722 h 960"/>
                <a:gd name="T78" fmla="*/ 192 w 1123"/>
                <a:gd name="T79" fmla="*/ 639 h 960"/>
                <a:gd name="T80" fmla="*/ 192 w 1123"/>
                <a:gd name="T81" fmla="*/ 558 h 960"/>
                <a:gd name="T82" fmla="*/ 190 w 1123"/>
                <a:gd name="T83" fmla="*/ 476 h 960"/>
                <a:gd name="T84" fmla="*/ 190 w 1123"/>
                <a:gd name="T85" fmla="*/ 393 h 960"/>
                <a:gd name="T86" fmla="*/ 187 w 1123"/>
                <a:gd name="T87" fmla="*/ 331 h 960"/>
                <a:gd name="T88" fmla="*/ 145 w 1123"/>
                <a:gd name="T89" fmla="*/ 284 h 960"/>
                <a:gd name="T90" fmla="*/ 112 w 1123"/>
                <a:gd name="T91" fmla="*/ 232 h 960"/>
                <a:gd name="T92" fmla="*/ 140 w 1123"/>
                <a:gd name="T93" fmla="*/ 201 h 960"/>
                <a:gd name="T94" fmla="*/ 126 w 1123"/>
                <a:gd name="T95" fmla="*/ 171 h 960"/>
                <a:gd name="T96" fmla="*/ 67 w 1123"/>
                <a:gd name="T97" fmla="*/ 147 h 960"/>
                <a:gd name="T98" fmla="*/ 48 w 1123"/>
                <a:gd name="T99" fmla="*/ 107 h 960"/>
                <a:gd name="T100" fmla="*/ 17 w 1123"/>
                <a:gd name="T101" fmla="*/ 71 h 960"/>
                <a:gd name="T102" fmla="*/ 0 w 1123"/>
                <a:gd name="T103" fmla="*/ 22 h 960"/>
                <a:gd name="T104" fmla="*/ 121 w 1123"/>
                <a:gd name="T105" fmla="*/ 19 h 960"/>
                <a:gd name="T106" fmla="*/ 242 w 1123"/>
                <a:gd name="T107" fmla="*/ 17 h 960"/>
                <a:gd name="T108" fmla="*/ 362 w 1123"/>
                <a:gd name="T109" fmla="*/ 12 h 960"/>
                <a:gd name="T110" fmla="*/ 485 w 1123"/>
                <a:gd name="T111" fmla="*/ 7 h 960"/>
                <a:gd name="T112" fmla="*/ 606 w 1123"/>
                <a:gd name="T113" fmla="*/ 3 h 960"/>
                <a:gd name="T114" fmla="*/ 662 w 1123"/>
                <a:gd name="T115" fmla="*/ 19 h 960"/>
                <a:gd name="T116" fmla="*/ 679 w 1123"/>
                <a:gd name="T117" fmla="*/ 41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3" h="960">
                  <a:moveTo>
                    <a:pt x="695" y="50"/>
                  </a:moveTo>
                  <a:lnTo>
                    <a:pt x="686" y="83"/>
                  </a:lnTo>
                  <a:lnTo>
                    <a:pt x="688" y="109"/>
                  </a:lnTo>
                  <a:lnTo>
                    <a:pt x="695" y="142"/>
                  </a:lnTo>
                  <a:lnTo>
                    <a:pt x="702" y="166"/>
                  </a:lnTo>
                  <a:lnTo>
                    <a:pt x="712" y="182"/>
                  </a:lnTo>
                  <a:lnTo>
                    <a:pt x="740" y="211"/>
                  </a:lnTo>
                  <a:lnTo>
                    <a:pt x="790" y="253"/>
                  </a:lnTo>
                  <a:lnTo>
                    <a:pt x="823" y="296"/>
                  </a:lnTo>
                  <a:lnTo>
                    <a:pt x="837" y="336"/>
                  </a:lnTo>
                  <a:lnTo>
                    <a:pt x="851" y="350"/>
                  </a:lnTo>
                  <a:lnTo>
                    <a:pt x="868" y="341"/>
                  </a:lnTo>
                  <a:lnTo>
                    <a:pt x="889" y="343"/>
                  </a:lnTo>
                  <a:lnTo>
                    <a:pt x="911" y="350"/>
                  </a:lnTo>
                  <a:lnTo>
                    <a:pt x="922" y="357"/>
                  </a:lnTo>
                  <a:lnTo>
                    <a:pt x="925" y="360"/>
                  </a:lnTo>
                  <a:lnTo>
                    <a:pt x="927" y="362"/>
                  </a:lnTo>
                  <a:lnTo>
                    <a:pt x="927" y="364"/>
                  </a:lnTo>
                  <a:lnTo>
                    <a:pt x="925" y="374"/>
                  </a:lnTo>
                  <a:lnTo>
                    <a:pt x="901" y="443"/>
                  </a:lnTo>
                  <a:lnTo>
                    <a:pt x="894" y="476"/>
                  </a:lnTo>
                  <a:lnTo>
                    <a:pt x="894" y="485"/>
                  </a:lnTo>
                  <a:lnTo>
                    <a:pt x="908" y="502"/>
                  </a:lnTo>
                  <a:lnTo>
                    <a:pt x="929" y="523"/>
                  </a:lnTo>
                  <a:lnTo>
                    <a:pt x="948" y="537"/>
                  </a:lnTo>
                  <a:lnTo>
                    <a:pt x="965" y="542"/>
                  </a:lnTo>
                  <a:lnTo>
                    <a:pt x="991" y="558"/>
                  </a:lnTo>
                  <a:lnTo>
                    <a:pt x="1026" y="584"/>
                  </a:lnTo>
                  <a:lnTo>
                    <a:pt x="1043" y="606"/>
                  </a:lnTo>
                  <a:lnTo>
                    <a:pt x="1045" y="620"/>
                  </a:lnTo>
                  <a:lnTo>
                    <a:pt x="1050" y="634"/>
                  </a:lnTo>
                  <a:lnTo>
                    <a:pt x="1057" y="648"/>
                  </a:lnTo>
                  <a:lnTo>
                    <a:pt x="1057" y="662"/>
                  </a:lnTo>
                  <a:lnTo>
                    <a:pt x="1052" y="677"/>
                  </a:lnTo>
                  <a:lnTo>
                    <a:pt x="1057" y="696"/>
                  </a:lnTo>
                  <a:lnTo>
                    <a:pt x="1069" y="717"/>
                  </a:lnTo>
                  <a:lnTo>
                    <a:pt x="1081" y="731"/>
                  </a:lnTo>
                  <a:lnTo>
                    <a:pt x="1090" y="733"/>
                  </a:lnTo>
                  <a:lnTo>
                    <a:pt x="1093" y="733"/>
                  </a:lnTo>
                  <a:lnTo>
                    <a:pt x="1093" y="731"/>
                  </a:lnTo>
                  <a:lnTo>
                    <a:pt x="1090" y="729"/>
                  </a:lnTo>
                  <a:lnTo>
                    <a:pt x="1090" y="726"/>
                  </a:lnTo>
                  <a:lnTo>
                    <a:pt x="1090" y="722"/>
                  </a:lnTo>
                  <a:lnTo>
                    <a:pt x="1093" y="722"/>
                  </a:lnTo>
                  <a:lnTo>
                    <a:pt x="1095" y="719"/>
                  </a:lnTo>
                  <a:lnTo>
                    <a:pt x="1102" y="724"/>
                  </a:lnTo>
                  <a:lnTo>
                    <a:pt x="1116" y="736"/>
                  </a:lnTo>
                  <a:lnTo>
                    <a:pt x="1121" y="752"/>
                  </a:lnTo>
                  <a:lnTo>
                    <a:pt x="1123" y="774"/>
                  </a:lnTo>
                  <a:lnTo>
                    <a:pt x="1119" y="795"/>
                  </a:lnTo>
                  <a:lnTo>
                    <a:pt x="1114" y="814"/>
                  </a:lnTo>
                  <a:lnTo>
                    <a:pt x="1104" y="821"/>
                  </a:lnTo>
                  <a:lnTo>
                    <a:pt x="1100" y="821"/>
                  </a:lnTo>
                  <a:lnTo>
                    <a:pt x="1093" y="818"/>
                  </a:lnTo>
                  <a:lnTo>
                    <a:pt x="1088" y="818"/>
                  </a:lnTo>
                  <a:lnTo>
                    <a:pt x="1081" y="826"/>
                  </a:lnTo>
                  <a:lnTo>
                    <a:pt x="1074" y="844"/>
                  </a:lnTo>
                  <a:lnTo>
                    <a:pt x="1074" y="844"/>
                  </a:lnTo>
                  <a:lnTo>
                    <a:pt x="1069" y="847"/>
                  </a:lnTo>
                  <a:lnTo>
                    <a:pt x="1067" y="844"/>
                  </a:lnTo>
                  <a:lnTo>
                    <a:pt x="1067" y="844"/>
                  </a:lnTo>
                  <a:lnTo>
                    <a:pt x="1064" y="837"/>
                  </a:lnTo>
                  <a:lnTo>
                    <a:pt x="1059" y="833"/>
                  </a:lnTo>
                  <a:lnTo>
                    <a:pt x="1057" y="833"/>
                  </a:lnTo>
                  <a:lnTo>
                    <a:pt x="1055" y="833"/>
                  </a:lnTo>
                  <a:lnTo>
                    <a:pt x="1055" y="837"/>
                  </a:lnTo>
                  <a:lnTo>
                    <a:pt x="1055" y="842"/>
                  </a:lnTo>
                  <a:lnTo>
                    <a:pt x="1055" y="844"/>
                  </a:lnTo>
                  <a:lnTo>
                    <a:pt x="1059" y="861"/>
                  </a:lnTo>
                  <a:lnTo>
                    <a:pt x="1057" y="870"/>
                  </a:lnTo>
                  <a:lnTo>
                    <a:pt x="1050" y="878"/>
                  </a:lnTo>
                  <a:lnTo>
                    <a:pt x="1048" y="882"/>
                  </a:lnTo>
                  <a:lnTo>
                    <a:pt x="1055" y="889"/>
                  </a:lnTo>
                  <a:lnTo>
                    <a:pt x="1055" y="894"/>
                  </a:lnTo>
                  <a:lnTo>
                    <a:pt x="1052" y="897"/>
                  </a:lnTo>
                  <a:lnTo>
                    <a:pt x="1048" y="897"/>
                  </a:lnTo>
                  <a:lnTo>
                    <a:pt x="1043" y="899"/>
                  </a:lnTo>
                  <a:lnTo>
                    <a:pt x="1038" y="906"/>
                  </a:lnTo>
                  <a:lnTo>
                    <a:pt x="1048" y="915"/>
                  </a:lnTo>
                  <a:lnTo>
                    <a:pt x="1045" y="930"/>
                  </a:lnTo>
                  <a:lnTo>
                    <a:pt x="1038" y="946"/>
                  </a:lnTo>
                  <a:lnTo>
                    <a:pt x="1038" y="951"/>
                  </a:lnTo>
                  <a:lnTo>
                    <a:pt x="1005" y="953"/>
                  </a:lnTo>
                  <a:lnTo>
                    <a:pt x="979" y="956"/>
                  </a:lnTo>
                  <a:lnTo>
                    <a:pt x="951" y="958"/>
                  </a:lnTo>
                  <a:lnTo>
                    <a:pt x="922" y="960"/>
                  </a:lnTo>
                  <a:lnTo>
                    <a:pt x="934" y="937"/>
                  </a:lnTo>
                  <a:lnTo>
                    <a:pt x="941" y="930"/>
                  </a:lnTo>
                  <a:lnTo>
                    <a:pt x="948" y="920"/>
                  </a:lnTo>
                  <a:lnTo>
                    <a:pt x="958" y="911"/>
                  </a:lnTo>
                  <a:lnTo>
                    <a:pt x="970" y="894"/>
                  </a:lnTo>
                  <a:lnTo>
                    <a:pt x="972" y="885"/>
                  </a:lnTo>
                  <a:lnTo>
                    <a:pt x="970" y="878"/>
                  </a:lnTo>
                  <a:lnTo>
                    <a:pt x="960" y="868"/>
                  </a:lnTo>
                  <a:lnTo>
                    <a:pt x="953" y="852"/>
                  </a:lnTo>
                  <a:lnTo>
                    <a:pt x="906" y="854"/>
                  </a:lnTo>
                  <a:lnTo>
                    <a:pt x="859" y="859"/>
                  </a:lnTo>
                  <a:lnTo>
                    <a:pt x="811" y="861"/>
                  </a:lnTo>
                  <a:lnTo>
                    <a:pt x="764" y="863"/>
                  </a:lnTo>
                  <a:lnTo>
                    <a:pt x="717" y="866"/>
                  </a:lnTo>
                  <a:lnTo>
                    <a:pt x="669" y="868"/>
                  </a:lnTo>
                  <a:lnTo>
                    <a:pt x="622" y="870"/>
                  </a:lnTo>
                  <a:lnTo>
                    <a:pt x="575" y="870"/>
                  </a:lnTo>
                  <a:lnTo>
                    <a:pt x="528" y="873"/>
                  </a:lnTo>
                  <a:lnTo>
                    <a:pt x="480" y="875"/>
                  </a:lnTo>
                  <a:lnTo>
                    <a:pt x="433" y="875"/>
                  </a:lnTo>
                  <a:lnTo>
                    <a:pt x="386" y="878"/>
                  </a:lnTo>
                  <a:lnTo>
                    <a:pt x="338" y="880"/>
                  </a:lnTo>
                  <a:lnTo>
                    <a:pt x="291" y="880"/>
                  </a:lnTo>
                  <a:lnTo>
                    <a:pt x="244" y="880"/>
                  </a:lnTo>
                  <a:lnTo>
                    <a:pt x="197" y="882"/>
                  </a:lnTo>
                  <a:lnTo>
                    <a:pt x="197" y="856"/>
                  </a:lnTo>
                  <a:lnTo>
                    <a:pt x="197" y="830"/>
                  </a:lnTo>
                  <a:lnTo>
                    <a:pt x="197" y="802"/>
                  </a:lnTo>
                  <a:lnTo>
                    <a:pt x="194" y="776"/>
                  </a:lnTo>
                  <a:lnTo>
                    <a:pt x="194" y="750"/>
                  </a:lnTo>
                  <a:lnTo>
                    <a:pt x="194" y="722"/>
                  </a:lnTo>
                  <a:lnTo>
                    <a:pt x="194" y="696"/>
                  </a:lnTo>
                  <a:lnTo>
                    <a:pt x="194" y="667"/>
                  </a:lnTo>
                  <a:lnTo>
                    <a:pt x="192" y="639"/>
                  </a:lnTo>
                  <a:lnTo>
                    <a:pt x="192" y="613"/>
                  </a:lnTo>
                  <a:lnTo>
                    <a:pt x="192" y="584"/>
                  </a:lnTo>
                  <a:lnTo>
                    <a:pt x="192" y="558"/>
                  </a:lnTo>
                  <a:lnTo>
                    <a:pt x="192" y="530"/>
                  </a:lnTo>
                  <a:lnTo>
                    <a:pt x="190" y="502"/>
                  </a:lnTo>
                  <a:lnTo>
                    <a:pt x="190" y="476"/>
                  </a:lnTo>
                  <a:lnTo>
                    <a:pt x="190" y="447"/>
                  </a:lnTo>
                  <a:lnTo>
                    <a:pt x="190" y="421"/>
                  </a:lnTo>
                  <a:lnTo>
                    <a:pt x="190" y="393"/>
                  </a:lnTo>
                  <a:lnTo>
                    <a:pt x="187" y="367"/>
                  </a:lnTo>
                  <a:lnTo>
                    <a:pt x="187" y="338"/>
                  </a:lnTo>
                  <a:lnTo>
                    <a:pt x="187" y="331"/>
                  </a:lnTo>
                  <a:lnTo>
                    <a:pt x="161" y="317"/>
                  </a:lnTo>
                  <a:lnTo>
                    <a:pt x="149" y="303"/>
                  </a:lnTo>
                  <a:lnTo>
                    <a:pt x="145" y="284"/>
                  </a:lnTo>
                  <a:lnTo>
                    <a:pt x="133" y="268"/>
                  </a:lnTo>
                  <a:lnTo>
                    <a:pt x="116" y="251"/>
                  </a:lnTo>
                  <a:lnTo>
                    <a:pt x="112" y="232"/>
                  </a:lnTo>
                  <a:lnTo>
                    <a:pt x="123" y="211"/>
                  </a:lnTo>
                  <a:lnTo>
                    <a:pt x="133" y="201"/>
                  </a:lnTo>
                  <a:lnTo>
                    <a:pt x="140" y="201"/>
                  </a:lnTo>
                  <a:lnTo>
                    <a:pt x="142" y="192"/>
                  </a:lnTo>
                  <a:lnTo>
                    <a:pt x="135" y="175"/>
                  </a:lnTo>
                  <a:lnTo>
                    <a:pt x="126" y="171"/>
                  </a:lnTo>
                  <a:lnTo>
                    <a:pt x="116" y="175"/>
                  </a:lnTo>
                  <a:lnTo>
                    <a:pt x="104" y="175"/>
                  </a:lnTo>
                  <a:lnTo>
                    <a:pt x="67" y="147"/>
                  </a:lnTo>
                  <a:lnTo>
                    <a:pt x="64" y="145"/>
                  </a:lnTo>
                  <a:lnTo>
                    <a:pt x="52" y="128"/>
                  </a:lnTo>
                  <a:lnTo>
                    <a:pt x="48" y="107"/>
                  </a:lnTo>
                  <a:lnTo>
                    <a:pt x="38" y="93"/>
                  </a:lnTo>
                  <a:lnTo>
                    <a:pt x="26" y="85"/>
                  </a:lnTo>
                  <a:lnTo>
                    <a:pt x="17" y="71"/>
                  </a:lnTo>
                  <a:lnTo>
                    <a:pt x="12" y="50"/>
                  </a:lnTo>
                  <a:lnTo>
                    <a:pt x="3" y="29"/>
                  </a:lnTo>
                  <a:lnTo>
                    <a:pt x="0" y="22"/>
                  </a:lnTo>
                  <a:lnTo>
                    <a:pt x="41" y="22"/>
                  </a:lnTo>
                  <a:lnTo>
                    <a:pt x="81" y="19"/>
                  </a:lnTo>
                  <a:lnTo>
                    <a:pt x="121" y="19"/>
                  </a:lnTo>
                  <a:lnTo>
                    <a:pt x="161" y="19"/>
                  </a:lnTo>
                  <a:lnTo>
                    <a:pt x="201" y="17"/>
                  </a:lnTo>
                  <a:lnTo>
                    <a:pt x="242" y="17"/>
                  </a:lnTo>
                  <a:lnTo>
                    <a:pt x="282" y="17"/>
                  </a:lnTo>
                  <a:lnTo>
                    <a:pt x="322" y="15"/>
                  </a:lnTo>
                  <a:lnTo>
                    <a:pt x="362" y="12"/>
                  </a:lnTo>
                  <a:lnTo>
                    <a:pt x="405" y="12"/>
                  </a:lnTo>
                  <a:lnTo>
                    <a:pt x="445" y="10"/>
                  </a:lnTo>
                  <a:lnTo>
                    <a:pt x="485" y="7"/>
                  </a:lnTo>
                  <a:lnTo>
                    <a:pt x="525" y="7"/>
                  </a:lnTo>
                  <a:lnTo>
                    <a:pt x="565" y="5"/>
                  </a:lnTo>
                  <a:lnTo>
                    <a:pt x="606" y="3"/>
                  </a:lnTo>
                  <a:lnTo>
                    <a:pt x="646" y="0"/>
                  </a:lnTo>
                  <a:lnTo>
                    <a:pt x="655" y="15"/>
                  </a:lnTo>
                  <a:lnTo>
                    <a:pt x="662" y="19"/>
                  </a:lnTo>
                  <a:lnTo>
                    <a:pt x="665" y="24"/>
                  </a:lnTo>
                  <a:lnTo>
                    <a:pt x="676" y="31"/>
                  </a:lnTo>
                  <a:lnTo>
                    <a:pt x="679" y="41"/>
                  </a:lnTo>
                  <a:lnTo>
                    <a:pt x="695" y="5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0" name="Freeform 299"/>
            <p:cNvSpPr>
              <a:spLocks noEditPoints="1"/>
            </p:cNvSpPr>
            <p:nvPr/>
          </p:nvSpPr>
          <p:spPr bwMode="auto">
            <a:xfrm>
              <a:off x="5501" y="2104"/>
              <a:ext cx="605" cy="1031"/>
            </a:xfrm>
            <a:custGeom>
              <a:avLst/>
              <a:gdLst>
                <a:gd name="T0" fmla="*/ 579 w 605"/>
                <a:gd name="T1" fmla="*/ 17 h 1031"/>
                <a:gd name="T2" fmla="*/ 576 w 605"/>
                <a:gd name="T3" fmla="*/ 69 h 1031"/>
                <a:gd name="T4" fmla="*/ 574 w 605"/>
                <a:gd name="T5" fmla="*/ 187 h 1031"/>
                <a:gd name="T6" fmla="*/ 572 w 605"/>
                <a:gd name="T7" fmla="*/ 305 h 1031"/>
                <a:gd name="T8" fmla="*/ 567 w 605"/>
                <a:gd name="T9" fmla="*/ 421 h 1031"/>
                <a:gd name="T10" fmla="*/ 564 w 605"/>
                <a:gd name="T11" fmla="*/ 540 h 1031"/>
                <a:gd name="T12" fmla="*/ 562 w 605"/>
                <a:gd name="T13" fmla="*/ 658 h 1031"/>
                <a:gd name="T14" fmla="*/ 576 w 605"/>
                <a:gd name="T15" fmla="*/ 776 h 1031"/>
                <a:gd name="T16" fmla="*/ 593 w 605"/>
                <a:gd name="T17" fmla="*/ 894 h 1031"/>
                <a:gd name="T18" fmla="*/ 550 w 605"/>
                <a:gd name="T19" fmla="*/ 984 h 1031"/>
                <a:gd name="T20" fmla="*/ 510 w 605"/>
                <a:gd name="T21" fmla="*/ 975 h 1031"/>
                <a:gd name="T22" fmla="*/ 446 w 605"/>
                <a:gd name="T23" fmla="*/ 996 h 1031"/>
                <a:gd name="T24" fmla="*/ 401 w 605"/>
                <a:gd name="T25" fmla="*/ 1031 h 1031"/>
                <a:gd name="T26" fmla="*/ 387 w 605"/>
                <a:gd name="T27" fmla="*/ 1024 h 1031"/>
                <a:gd name="T28" fmla="*/ 366 w 605"/>
                <a:gd name="T29" fmla="*/ 975 h 1031"/>
                <a:gd name="T30" fmla="*/ 340 w 605"/>
                <a:gd name="T31" fmla="*/ 946 h 1031"/>
                <a:gd name="T32" fmla="*/ 335 w 605"/>
                <a:gd name="T33" fmla="*/ 920 h 1031"/>
                <a:gd name="T34" fmla="*/ 307 w 605"/>
                <a:gd name="T35" fmla="*/ 866 h 1031"/>
                <a:gd name="T36" fmla="*/ 174 w 605"/>
                <a:gd name="T37" fmla="*/ 873 h 1031"/>
                <a:gd name="T38" fmla="*/ 42 w 605"/>
                <a:gd name="T39" fmla="*/ 880 h 1031"/>
                <a:gd name="T40" fmla="*/ 7 w 605"/>
                <a:gd name="T41" fmla="*/ 868 h 1031"/>
                <a:gd name="T42" fmla="*/ 4 w 605"/>
                <a:gd name="T43" fmla="*/ 823 h 1031"/>
                <a:gd name="T44" fmla="*/ 18 w 605"/>
                <a:gd name="T45" fmla="*/ 788 h 1031"/>
                <a:gd name="T46" fmla="*/ 37 w 605"/>
                <a:gd name="T47" fmla="*/ 745 h 1031"/>
                <a:gd name="T48" fmla="*/ 80 w 605"/>
                <a:gd name="T49" fmla="*/ 672 h 1031"/>
                <a:gd name="T50" fmla="*/ 92 w 605"/>
                <a:gd name="T51" fmla="*/ 639 h 1031"/>
                <a:gd name="T52" fmla="*/ 113 w 605"/>
                <a:gd name="T53" fmla="*/ 615 h 1031"/>
                <a:gd name="T54" fmla="*/ 113 w 605"/>
                <a:gd name="T55" fmla="*/ 594 h 1031"/>
                <a:gd name="T56" fmla="*/ 82 w 605"/>
                <a:gd name="T57" fmla="*/ 563 h 1031"/>
                <a:gd name="T58" fmla="*/ 73 w 605"/>
                <a:gd name="T59" fmla="*/ 535 h 1031"/>
                <a:gd name="T60" fmla="*/ 82 w 605"/>
                <a:gd name="T61" fmla="*/ 514 h 1031"/>
                <a:gd name="T62" fmla="*/ 80 w 605"/>
                <a:gd name="T63" fmla="*/ 480 h 1031"/>
                <a:gd name="T64" fmla="*/ 68 w 605"/>
                <a:gd name="T65" fmla="*/ 452 h 1031"/>
                <a:gd name="T66" fmla="*/ 73 w 605"/>
                <a:gd name="T67" fmla="*/ 405 h 1031"/>
                <a:gd name="T68" fmla="*/ 66 w 605"/>
                <a:gd name="T69" fmla="*/ 362 h 1031"/>
                <a:gd name="T70" fmla="*/ 54 w 605"/>
                <a:gd name="T71" fmla="*/ 341 h 1031"/>
                <a:gd name="T72" fmla="*/ 59 w 605"/>
                <a:gd name="T73" fmla="*/ 320 h 1031"/>
                <a:gd name="T74" fmla="*/ 70 w 605"/>
                <a:gd name="T75" fmla="*/ 294 h 1031"/>
                <a:gd name="T76" fmla="*/ 80 w 605"/>
                <a:gd name="T77" fmla="*/ 265 h 1031"/>
                <a:gd name="T78" fmla="*/ 75 w 605"/>
                <a:gd name="T79" fmla="*/ 246 h 1031"/>
                <a:gd name="T80" fmla="*/ 99 w 605"/>
                <a:gd name="T81" fmla="*/ 232 h 1031"/>
                <a:gd name="T82" fmla="*/ 99 w 605"/>
                <a:gd name="T83" fmla="*/ 204 h 1031"/>
                <a:gd name="T84" fmla="*/ 122 w 605"/>
                <a:gd name="T85" fmla="*/ 166 h 1031"/>
                <a:gd name="T86" fmla="*/ 151 w 605"/>
                <a:gd name="T87" fmla="*/ 133 h 1031"/>
                <a:gd name="T88" fmla="*/ 163 w 605"/>
                <a:gd name="T89" fmla="*/ 83 h 1031"/>
                <a:gd name="T90" fmla="*/ 177 w 605"/>
                <a:gd name="T91" fmla="*/ 60 h 1031"/>
                <a:gd name="T92" fmla="*/ 196 w 605"/>
                <a:gd name="T93" fmla="*/ 31 h 1031"/>
                <a:gd name="T94" fmla="*/ 286 w 605"/>
                <a:gd name="T95" fmla="*/ 19 h 1031"/>
                <a:gd name="T96" fmla="*/ 423 w 605"/>
                <a:gd name="T97" fmla="*/ 10 h 1031"/>
                <a:gd name="T98" fmla="*/ 562 w 605"/>
                <a:gd name="T99" fmla="*/ 0 h 1031"/>
                <a:gd name="T100" fmla="*/ 560 w 605"/>
                <a:gd name="T101" fmla="*/ 1012 h 1031"/>
                <a:gd name="T102" fmla="*/ 574 w 605"/>
                <a:gd name="T103" fmla="*/ 1010 h 1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05" h="1031">
                  <a:moveTo>
                    <a:pt x="562" y="0"/>
                  </a:moveTo>
                  <a:lnTo>
                    <a:pt x="579" y="12"/>
                  </a:lnTo>
                  <a:lnTo>
                    <a:pt x="579" y="17"/>
                  </a:lnTo>
                  <a:lnTo>
                    <a:pt x="579" y="19"/>
                  </a:lnTo>
                  <a:lnTo>
                    <a:pt x="576" y="31"/>
                  </a:lnTo>
                  <a:lnTo>
                    <a:pt x="576" y="69"/>
                  </a:lnTo>
                  <a:lnTo>
                    <a:pt x="576" y="109"/>
                  </a:lnTo>
                  <a:lnTo>
                    <a:pt x="574" y="147"/>
                  </a:lnTo>
                  <a:lnTo>
                    <a:pt x="574" y="187"/>
                  </a:lnTo>
                  <a:lnTo>
                    <a:pt x="574" y="225"/>
                  </a:lnTo>
                  <a:lnTo>
                    <a:pt x="572" y="265"/>
                  </a:lnTo>
                  <a:lnTo>
                    <a:pt x="572" y="305"/>
                  </a:lnTo>
                  <a:lnTo>
                    <a:pt x="569" y="343"/>
                  </a:lnTo>
                  <a:lnTo>
                    <a:pt x="569" y="383"/>
                  </a:lnTo>
                  <a:lnTo>
                    <a:pt x="567" y="421"/>
                  </a:lnTo>
                  <a:lnTo>
                    <a:pt x="567" y="461"/>
                  </a:lnTo>
                  <a:lnTo>
                    <a:pt x="567" y="499"/>
                  </a:lnTo>
                  <a:lnTo>
                    <a:pt x="564" y="540"/>
                  </a:lnTo>
                  <a:lnTo>
                    <a:pt x="564" y="580"/>
                  </a:lnTo>
                  <a:lnTo>
                    <a:pt x="562" y="618"/>
                  </a:lnTo>
                  <a:lnTo>
                    <a:pt x="562" y="658"/>
                  </a:lnTo>
                  <a:lnTo>
                    <a:pt x="567" y="698"/>
                  </a:lnTo>
                  <a:lnTo>
                    <a:pt x="572" y="736"/>
                  </a:lnTo>
                  <a:lnTo>
                    <a:pt x="576" y="776"/>
                  </a:lnTo>
                  <a:lnTo>
                    <a:pt x="581" y="816"/>
                  </a:lnTo>
                  <a:lnTo>
                    <a:pt x="588" y="854"/>
                  </a:lnTo>
                  <a:lnTo>
                    <a:pt x="593" y="894"/>
                  </a:lnTo>
                  <a:lnTo>
                    <a:pt x="598" y="934"/>
                  </a:lnTo>
                  <a:lnTo>
                    <a:pt x="605" y="977"/>
                  </a:lnTo>
                  <a:lnTo>
                    <a:pt x="550" y="984"/>
                  </a:lnTo>
                  <a:lnTo>
                    <a:pt x="527" y="977"/>
                  </a:lnTo>
                  <a:lnTo>
                    <a:pt x="517" y="975"/>
                  </a:lnTo>
                  <a:lnTo>
                    <a:pt x="510" y="975"/>
                  </a:lnTo>
                  <a:lnTo>
                    <a:pt x="484" y="986"/>
                  </a:lnTo>
                  <a:lnTo>
                    <a:pt x="453" y="998"/>
                  </a:lnTo>
                  <a:lnTo>
                    <a:pt x="446" y="996"/>
                  </a:lnTo>
                  <a:lnTo>
                    <a:pt x="434" y="996"/>
                  </a:lnTo>
                  <a:lnTo>
                    <a:pt x="416" y="1024"/>
                  </a:lnTo>
                  <a:lnTo>
                    <a:pt x="401" y="1031"/>
                  </a:lnTo>
                  <a:lnTo>
                    <a:pt x="397" y="1029"/>
                  </a:lnTo>
                  <a:lnTo>
                    <a:pt x="392" y="1029"/>
                  </a:lnTo>
                  <a:lnTo>
                    <a:pt x="387" y="1024"/>
                  </a:lnTo>
                  <a:lnTo>
                    <a:pt x="380" y="1010"/>
                  </a:lnTo>
                  <a:lnTo>
                    <a:pt x="378" y="998"/>
                  </a:lnTo>
                  <a:lnTo>
                    <a:pt x="366" y="975"/>
                  </a:lnTo>
                  <a:lnTo>
                    <a:pt x="356" y="963"/>
                  </a:lnTo>
                  <a:lnTo>
                    <a:pt x="345" y="956"/>
                  </a:lnTo>
                  <a:lnTo>
                    <a:pt x="340" y="946"/>
                  </a:lnTo>
                  <a:lnTo>
                    <a:pt x="340" y="939"/>
                  </a:lnTo>
                  <a:lnTo>
                    <a:pt x="335" y="930"/>
                  </a:lnTo>
                  <a:lnTo>
                    <a:pt x="335" y="920"/>
                  </a:lnTo>
                  <a:lnTo>
                    <a:pt x="347" y="887"/>
                  </a:lnTo>
                  <a:lnTo>
                    <a:pt x="349" y="863"/>
                  </a:lnTo>
                  <a:lnTo>
                    <a:pt x="307" y="866"/>
                  </a:lnTo>
                  <a:lnTo>
                    <a:pt x="262" y="868"/>
                  </a:lnTo>
                  <a:lnTo>
                    <a:pt x="219" y="871"/>
                  </a:lnTo>
                  <a:lnTo>
                    <a:pt x="174" y="873"/>
                  </a:lnTo>
                  <a:lnTo>
                    <a:pt x="132" y="875"/>
                  </a:lnTo>
                  <a:lnTo>
                    <a:pt x="87" y="878"/>
                  </a:lnTo>
                  <a:lnTo>
                    <a:pt x="42" y="880"/>
                  </a:lnTo>
                  <a:lnTo>
                    <a:pt x="0" y="882"/>
                  </a:lnTo>
                  <a:lnTo>
                    <a:pt x="0" y="878"/>
                  </a:lnTo>
                  <a:lnTo>
                    <a:pt x="7" y="868"/>
                  </a:lnTo>
                  <a:lnTo>
                    <a:pt x="9" y="859"/>
                  </a:lnTo>
                  <a:lnTo>
                    <a:pt x="2" y="837"/>
                  </a:lnTo>
                  <a:lnTo>
                    <a:pt x="4" y="823"/>
                  </a:lnTo>
                  <a:lnTo>
                    <a:pt x="14" y="821"/>
                  </a:lnTo>
                  <a:lnTo>
                    <a:pt x="18" y="809"/>
                  </a:lnTo>
                  <a:lnTo>
                    <a:pt x="18" y="788"/>
                  </a:lnTo>
                  <a:lnTo>
                    <a:pt x="21" y="771"/>
                  </a:lnTo>
                  <a:lnTo>
                    <a:pt x="30" y="764"/>
                  </a:lnTo>
                  <a:lnTo>
                    <a:pt x="37" y="745"/>
                  </a:lnTo>
                  <a:lnTo>
                    <a:pt x="42" y="717"/>
                  </a:lnTo>
                  <a:lnTo>
                    <a:pt x="56" y="693"/>
                  </a:lnTo>
                  <a:lnTo>
                    <a:pt x="80" y="672"/>
                  </a:lnTo>
                  <a:lnTo>
                    <a:pt x="89" y="658"/>
                  </a:lnTo>
                  <a:lnTo>
                    <a:pt x="89" y="644"/>
                  </a:lnTo>
                  <a:lnTo>
                    <a:pt x="92" y="639"/>
                  </a:lnTo>
                  <a:lnTo>
                    <a:pt x="96" y="634"/>
                  </a:lnTo>
                  <a:lnTo>
                    <a:pt x="104" y="627"/>
                  </a:lnTo>
                  <a:lnTo>
                    <a:pt x="113" y="615"/>
                  </a:lnTo>
                  <a:lnTo>
                    <a:pt x="115" y="606"/>
                  </a:lnTo>
                  <a:lnTo>
                    <a:pt x="115" y="601"/>
                  </a:lnTo>
                  <a:lnTo>
                    <a:pt x="113" y="594"/>
                  </a:lnTo>
                  <a:lnTo>
                    <a:pt x="106" y="584"/>
                  </a:lnTo>
                  <a:lnTo>
                    <a:pt x="92" y="577"/>
                  </a:lnTo>
                  <a:lnTo>
                    <a:pt x="82" y="563"/>
                  </a:lnTo>
                  <a:lnTo>
                    <a:pt x="82" y="551"/>
                  </a:lnTo>
                  <a:lnTo>
                    <a:pt x="80" y="542"/>
                  </a:lnTo>
                  <a:lnTo>
                    <a:pt x="73" y="535"/>
                  </a:lnTo>
                  <a:lnTo>
                    <a:pt x="75" y="528"/>
                  </a:lnTo>
                  <a:lnTo>
                    <a:pt x="82" y="521"/>
                  </a:lnTo>
                  <a:lnTo>
                    <a:pt x="82" y="514"/>
                  </a:lnTo>
                  <a:lnTo>
                    <a:pt x="75" y="506"/>
                  </a:lnTo>
                  <a:lnTo>
                    <a:pt x="75" y="497"/>
                  </a:lnTo>
                  <a:lnTo>
                    <a:pt x="80" y="480"/>
                  </a:lnTo>
                  <a:lnTo>
                    <a:pt x="80" y="469"/>
                  </a:lnTo>
                  <a:lnTo>
                    <a:pt x="70" y="464"/>
                  </a:lnTo>
                  <a:lnTo>
                    <a:pt x="68" y="452"/>
                  </a:lnTo>
                  <a:lnTo>
                    <a:pt x="68" y="447"/>
                  </a:lnTo>
                  <a:lnTo>
                    <a:pt x="75" y="409"/>
                  </a:lnTo>
                  <a:lnTo>
                    <a:pt x="73" y="405"/>
                  </a:lnTo>
                  <a:lnTo>
                    <a:pt x="63" y="393"/>
                  </a:lnTo>
                  <a:lnTo>
                    <a:pt x="61" y="381"/>
                  </a:lnTo>
                  <a:lnTo>
                    <a:pt x="66" y="362"/>
                  </a:lnTo>
                  <a:lnTo>
                    <a:pt x="63" y="350"/>
                  </a:lnTo>
                  <a:lnTo>
                    <a:pt x="56" y="346"/>
                  </a:lnTo>
                  <a:lnTo>
                    <a:pt x="54" y="341"/>
                  </a:lnTo>
                  <a:lnTo>
                    <a:pt x="52" y="334"/>
                  </a:lnTo>
                  <a:lnTo>
                    <a:pt x="59" y="327"/>
                  </a:lnTo>
                  <a:lnTo>
                    <a:pt x="59" y="320"/>
                  </a:lnTo>
                  <a:lnTo>
                    <a:pt x="52" y="315"/>
                  </a:lnTo>
                  <a:lnTo>
                    <a:pt x="56" y="305"/>
                  </a:lnTo>
                  <a:lnTo>
                    <a:pt x="70" y="294"/>
                  </a:lnTo>
                  <a:lnTo>
                    <a:pt x="73" y="287"/>
                  </a:lnTo>
                  <a:lnTo>
                    <a:pt x="78" y="279"/>
                  </a:lnTo>
                  <a:lnTo>
                    <a:pt x="80" y="265"/>
                  </a:lnTo>
                  <a:lnTo>
                    <a:pt x="78" y="256"/>
                  </a:lnTo>
                  <a:lnTo>
                    <a:pt x="73" y="249"/>
                  </a:lnTo>
                  <a:lnTo>
                    <a:pt x="75" y="246"/>
                  </a:lnTo>
                  <a:lnTo>
                    <a:pt x="78" y="244"/>
                  </a:lnTo>
                  <a:lnTo>
                    <a:pt x="94" y="237"/>
                  </a:lnTo>
                  <a:lnTo>
                    <a:pt x="99" y="232"/>
                  </a:lnTo>
                  <a:lnTo>
                    <a:pt x="99" y="227"/>
                  </a:lnTo>
                  <a:lnTo>
                    <a:pt x="94" y="216"/>
                  </a:lnTo>
                  <a:lnTo>
                    <a:pt x="99" y="204"/>
                  </a:lnTo>
                  <a:lnTo>
                    <a:pt x="113" y="190"/>
                  </a:lnTo>
                  <a:lnTo>
                    <a:pt x="122" y="175"/>
                  </a:lnTo>
                  <a:lnTo>
                    <a:pt x="122" y="166"/>
                  </a:lnTo>
                  <a:lnTo>
                    <a:pt x="130" y="159"/>
                  </a:lnTo>
                  <a:lnTo>
                    <a:pt x="144" y="152"/>
                  </a:lnTo>
                  <a:lnTo>
                    <a:pt x="151" y="133"/>
                  </a:lnTo>
                  <a:lnTo>
                    <a:pt x="153" y="100"/>
                  </a:lnTo>
                  <a:lnTo>
                    <a:pt x="156" y="86"/>
                  </a:lnTo>
                  <a:lnTo>
                    <a:pt x="163" y="83"/>
                  </a:lnTo>
                  <a:lnTo>
                    <a:pt x="167" y="78"/>
                  </a:lnTo>
                  <a:lnTo>
                    <a:pt x="167" y="69"/>
                  </a:lnTo>
                  <a:lnTo>
                    <a:pt x="177" y="60"/>
                  </a:lnTo>
                  <a:lnTo>
                    <a:pt x="191" y="48"/>
                  </a:lnTo>
                  <a:lnTo>
                    <a:pt x="198" y="38"/>
                  </a:lnTo>
                  <a:lnTo>
                    <a:pt x="196" y="31"/>
                  </a:lnTo>
                  <a:lnTo>
                    <a:pt x="196" y="26"/>
                  </a:lnTo>
                  <a:lnTo>
                    <a:pt x="238" y="24"/>
                  </a:lnTo>
                  <a:lnTo>
                    <a:pt x="286" y="19"/>
                  </a:lnTo>
                  <a:lnTo>
                    <a:pt x="330" y="17"/>
                  </a:lnTo>
                  <a:lnTo>
                    <a:pt x="378" y="15"/>
                  </a:lnTo>
                  <a:lnTo>
                    <a:pt x="423" y="10"/>
                  </a:lnTo>
                  <a:lnTo>
                    <a:pt x="468" y="8"/>
                  </a:lnTo>
                  <a:lnTo>
                    <a:pt x="515" y="3"/>
                  </a:lnTo>
                  <a:lnTo>
                    <a:pt x="562" y="0"/>
                  </a:lnTo>
                  <a:close/>
                  <a:moveTo>
                    <a:pt x="579" y="1012"/>
                  </a:moveTo>
                  <a:lnTo>
                    <a:pt x="576" y="1015"/>
                  </a:lnTo>
                  <a:lnTo>
                    <a:pt x="560" y="1012"/>
                  </a:lnTo>
                  <a:lnTo>
                    <a:pt x="548" y="1008"/>
                  </a:lnTo>
                  <a:lnTo>
                    <a:pt x="546" y="1005"/>
                  </a:lnTo>
                  <a:lnTo>
                    <a:pt x="574" y="1010"/>
                  </a:lnTo>
                  <a:lnTo>
                    <a:pt x="579" y="101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1" name="Freeform 300"/>
            <p:cNvSpPr>
              <a:spLocks/>
            </p:cNvSpPr>
            <p:nvPr/>
          </p:nvSpPr>
          <p:spPr bwMode="auto">
            <a:xfrm>
              <a:off x="1863" y="-1102"/>
              <a:ext cx="1716" cy="1104"/>
            </a:xfrm>
            <a:custGeom>
              <a:avLst/>
              <a:gdLst>
                <a:gd name="T0" fmla="*/ 1650 w 1716"/>
                <a:gd name="T1" fmla="*/ 1052 h 1104"/>
                <a:gd name="T2" fmla="*/ 1645 w 1716"/>
                <a:gd name="T3" fmla="*/ 1104 h 1104"/>
                <a:gd name="T4" fmla="*/ 1642 w 1716"/>
                <a:gd name="T5" fmla="*/ 1104 h 1104"/>
                <a:gd name="T6" fmla="*/ 1543 w 1716"/>
                <a:gd name="T7" fmla="*/ 1095 h 1104"/>
                <a:gd name="T8" fmla="*/ 1411 w 1716"/>
                <a:gd name="T9" fmla="*/ 1083 h 1104"/>
                <a:gd name="T10" fmla="*/ 1281 w 1716"/>
                <a:gd name="T11" fmla="*/ 1069 h 1104"/>
                <a:gd name="T12" fmla="*/ 1151 w 1716"/>
                <a:gd name="T13" fmla="*/ 1052 h 1104"/>
                <a:gd name="T14" fmla="*/ 1021 w 1716"/>
                <a:gd name="T15" fmla="*/ 1036 h 1104"/>
                <a:gd name="T16" fmla="*/ 888 w 1716"/>
                <a:gd name="T17" fmla="*/ 1017 h 1104"/>
                <a:gd name="T18" fmla="*/ 758 w 1716"/>
                <a:gd name="T19" fmla="*/ 998 h 1104"/>
                <a:gd name="T20" fmla="*/ 628 w 1716"/>
                <a:gd name="T21" fmla="*/ 977 h 1104"/>
                <a:gd name="T22" fmla="*/ 583 w 1716"/>
                <a:gd name="T23" fmla="*/ 1050 h 1104"/>
                <a:gd name="T24" fmla="*/ 560 w 1716"/>
                <a:gd name="T25" fmla="*/ 1052 h 1104"/>
                <a:gd name="T26" fmla="*/ 541 w 1716"/>
                <a:gd name="T27" fmla="*/ 1017 h 1104"/>
                <a:gd name="T28" fmla="*/ 517 w 1716"/>
                <a:gd name="T29" fmla="*/ 1038 h 1104"/>
                <a:gd name="T30" fmla="*/ 515 w 1716"/>
                <a:gd name="T31" fmla="*/ 1055 h 1104"/>
                <a:gd name="T32" fmla="*/ 430 w 1716"/>
                <a:gd name="T33" fmla="*/ 1041 h 1104"/>
                <a:gd name="T34" fmla="*/ 383 w 1716"/>
                <a:gd name="T35" fmla="*/ 1045 h 1104"/>
                <a:gd name="T36" fmla="*/ 331 w 1716"/>
                <a:gd name="T37" fmla="*/ 1033 h 1104"/>
                <a:gd name="T38" fmla="*/ 312 w 1716"/>
                <a:gd name="T39" fmla="*/ 1050 h 1104"/>
                <a:gd name="T40" fmla="*/ 288 w 1716"/>
                <a:gd name="T41" fmla="*/ 1029 h 1104"/>
                <a:gd name="T42" fmla="*/ 283 w 1716"/>
                <a:gd name="T43" fmla="*/ 977 h 1104"/>
                <a:gd name="T44" fmla="*/ 255 w 1716"/>
                <a:gd name="T45" fmla="*/ 953 h 1104"/>
                <a:gd name="T46" fmla="*/ 236 w 1716"/>
                <a:gd name="T47" fmla="*/ 922 h 1104"/>
                <a:gd name="T48" fmla="*/ 238 w 1716"/>
                <a:gd name="T49" fmla="*/ 882 h 1104"/>
                <a:gd name="T50" fmla="*/ 219 w 1716"/>
                <a:gd name="T51" fmla="*/ 821 h 1104"/>
                <a:gd name="T52" fmla="*/ 217 w 1716"/>
                <a:gd name="T53" fmla="*/ 776 h 1104"/>
                <a:gd name="T54" fmla="*/ 198 w 1716"/>
                <a:gd name="T55" fmla="*/ 752 h 1104"/>
                <a:gd name="T56" fmla="*/ 189 w 1716"/>
                <a:gd name="T57" fmla="*/ 754 h 1104"/>
                <a:gd name="T58" fmla="*/ 139 w 1716"/>
                <a:gd name="T59" fmla="*/ 780 h 1104"/>
                <a:gd name="T60" fmla="*/ 108 w 1716"/>
                <a:gd name="T61" fmla="*/ 757 h 1104"/>
                <a:gd name="T62" fmla="*/ 118 w 1716"/>
                <a:gd name="T63" fmla="*/ 714 h 1104"/>
                <a:gd name="T64" fmla="*/ 141 w 1716"/>
                <a:gd name="T65" fmla="*/ 695 h 1104"/>
                <a:gd name="T66" fmla="*/ 141 w 1716"/>
                <a:gd name="T67" fmla="*/ 648 h 1104"/>
                <a:gd name="T68" fmla="*/ 158 w 1716"/>
                <a:gd name="T69" fmla="*/ 601 h 1104"/>
                <a:gd name="T70" fmla="*/ 182 w 1716"/>
                <a:gd name="T71" fmla="*/ 549 h 1104"/>
                <a:gd name="T72" fmla="*/ 177 w 1716"/>
                <a:gd name="T73" fmla="*/ 535 h 1104"/>
                <a:gd name="T74" fmla="*/ 141 w 1716"/>
                <a:gd name="T75" fmla="*/ 525 h 1104"/>
                <a:gd name="T76" fmla="*/ 127 w 1716"/>
                <a:gd name="T77" fmla="*/ 509 h 1104"/>
                <a:gd name="T78" fmla="*/ 113 w 1716"/>
                <a:gd name="T79" fmla="*/ 483 h 1104"/>
                <a:gd name="T80" fmla="*/ 71 w 1716"/>
                <a:gd name="T81" fmla="*/ 388 h 1104"/>
                <a:gd name="T82" fmla="*/ 23 w 1716"/>
                <a:gd name="T83" fmla="*/ 334 h 1104"/>
                <a:gd name="T84" fmla="*/ 28 w 1716"/>
                <a:gd name="T85" fmla="*/ 329 h 1104"/>
                <a:gd name="T86" fmla="*/ 33 w 1716"/>
                <a:gd name="T87" fmla="*/ 282 h 1104"/>
                <a:gd name="T88" fmla="*/ 11 w 1716"/>
                <a:gd name="T89" fmla="*/ 230 h 1104"/>
                <a:gd name="T90" fmla="*/ 35 w 1716"/>
                <a:gd name="T91" fmla="*/ 50 h 1104"/>
                <a:gd name="T92" fmla="*/ 189 w 1716"/>
                <a:gd name="T93" fmla="*/ 31 h 1104"/>
                <a:gd name="T94" fmla="*/ 366 w 1716"/>
                <a:gd name="T95" fmla="*/ 66 h 1104"/>
                <a:gd name="T96" fmla="*/ 602 w 1716"/>
                <a:gd name="T97" fmla="*/ 111 h 1104"/>
                <a:gd name="T98" fmla="*/ 839 w 1716"/>
                <a:gd name="T99" fmla="*/ 151 h 1104"/>
                <a:gd name="T100" fmla="*/ 1016 w 1716"/>
                <a:gd name="T101" fmla="*/ 177 h 1104"/>
                <a:gd name="T102" fmla="*/ 1255 w 1716"/>
                <a:gd name="T103" fmla="*/ 211 h 1104"/>
                <a:gd name="T104" fmla="*/ 1494 w 1716"/>
                <a:gd name="T105" fmla="*/ 237 h 1104"/>
                <a:gd name="T106" fmla="*/ 1716 w 1716"/>
                <a:gd name="T107" fmla="*/ 260 h 1104"/>
                <a:gd name="T108" fmla="*/ 1702 w 1716"/>
                <a:gd name="T109" fmla="*/ 421 h 1104"/>
                <a:gd name="T110" fmla="*/ 1690 w 1716"/>
                <a:gd name="T111" fmla="*/ 584 h 1104"/>
                <a:gd name="T112" fmla="*/ 1676 w 1716"/>
                <a:gd name="T113" fmla="*/ 745 h 1104"/>
                <a:gd name="T114" fmla="*/ 1661 w 1716"/>
                <a:gd name="T115" fmla="*/ 906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6" h="1104">
                  <a:moveTo>
                    <a:pt x="1661" y="906"/>
                  </a:moveTo>
                  <a:lnTo>
                    <a:pt x="1659" y="955"/>
                  </a:lnTo>
                  <a:lnTo>
                    <a:pt x="1654" y="1005"/>
                  </a:lnTo>
                  <a:lnTo>
                    <a:pt x="1650" y="1052"/>
                  </a:lnTo>
                  <a:lnTo>
                    <a:pt x="1645" y="1102"/>
                  </a:lnTo>
                  <a:lnTo>
                    <a:pt x="1645" y="1102"/>
                  </a:lnTo>
                  <a:lnTo>
                    <a:pt x="1645" y="1104"/>
                  </a:lnTo>
                  <a:lnTo>
                    <a:pt x="1645" y="1104"/>
                  </a:lnTo>
                  <a:lnTo>
                    <a:pt x="1645" y="1104"/>
                  </a:lnTo>
                  <a:lnTo>
                    <a:pt x="1645" y="1104"/>
                  </a:lnTo>
                  <a:lnTo>
                    <a:pt x="1642" y="1104"/>
                  </a:lnTo>
                  <a:lnTo>
                    <a:pt x="1642" y="1104"/>
                  </a:lnTo>
                  <a:lnTo>
                    <a:pt x="1640" y="1104"/>
                  </a:lnTo>
                  <a:lnTo>
                    <a:pt x="1607" y="1102"/>
                  </a:lnTo>
                  <a:lnTo>
                    <a:pt x="1576" y="1100"/>
                  </a:lnTo>
                  <a:lnTo>
                    <a:pt x="1543" y="1095"/>
                  </a:lnTo>
                  <a:lnTo>
                    <a:pt x="1510" y="1093"/>
                  </a:lnTo>
                  <a:lnTo>
                    <a:pt x="1477" y="1090"/>
                  </a:lnTo>
                  <a:lnTo>
                    <a:pt x="1444" y="1085"/>
                  </a:lnTo>
                  <a:lnTo>
                    <a:pt x="1411" y="1083"/>
                  </a:lnTo>
                  <a:lnTo>
                    <a:pt x="1380" y="1078"/>
                  </a:lnTo>
                  <a:lnTo>
                    <a:pt x="1347" y="1076"/>
                  </a:lnTo>
                  <a:lnTo>
                    <a:pt x="1314" y="1071"/>
                  </a:lnTo>
                  <a:lnTo>
                    <a:pt x="1281" y="1069"/>
                  </a:lnTo>
                  <a:lnTo>
                    <a:pt x="1248" y="1064"/>
                  </a:lnTo>
                  <a:lnTo>
                    <a:pt x="1215" y="1059"/>
                  </a:lnTo>
                  <a:lnTo>
                    <a:pt x="1184" y="1057"/>
                  </a:lnTo>
                  <a:lnTo>
                    <a:pt x="1151" y="1052"/>
                  </a:lnTo>
                  <a:lnTo>
                    <a:pt x="1118" y="1048"/>
                  </a:lnTo>
                  <a:lnTo>
                    <a:pt x="1085" y="1043"/>
                  </a:lnTo>
                  <a:lnTo>
                    <a:pt x="1052" y="1041"/>
                  </a:lnTo>
                  <a:lnTo>
                    <a:pt x="1021" y="1036"/>
                  </a:lnTo>
                  <a:lnTo>
                    <a:pt x="988" y="1031"/>
                  </a:lnTo>
                  <a:lnTo>
                    <a:pt x="955" y="1026"/>
                  </a:lnTo>
                  <a:lnTo>
                    <a:pt x="922" y="1022"/>
                  </a:lnTo>
                  <a:lnTo>
                    <a:pt x="888" y="1017"/>
                  </a:lnTo>
                  <a:lnTo>
                    <a:pt x="858" y="1012"/>
                  </a:lnTo>
                  <a:lnTo>
                    <a:pt x="825" y="1007"/>
                  </a:lnTo>
                  <a:lnTo>
                    <a:pt x="791" y="1003"/>
                  </a:lnTo>
                  <a:lnTo>
                    <a:pt x="758" y="998"/>
                  </a:lnTo>
                  <a:lnTo>
                    <a:pt x="728" y="993"/>
                  </a:lnTo>
                  <a:lnTo>
                    <a:pt x="695" y="986"/>
                  </a:lnTo>
                  <a:lnTo>
                    <a:pt x="661" y="981"/>
                  </a:lnTo>
                  <a:lnTo>
                    <a:pt x="628" y="977"/>
                  </a:lnTo>
                  <a:lnTo>
                    <a:pt x="598" y="972"/>
                  </a:lnTo>
                  <a:lnTo>
                    <a:pt x="593" y="998"/>
                  </a:lnTo>
                  <a:lnTo>
                    <a:pt x="588" y="1024"/>
                  </a:lnTo>
                  <a:lnTo>
                    <a:pt x="583" y="1050"/>
                  </a:lnTo>
                  <a:lnTo>
                    <a:pt x="579" y="1076"/>
                  </a:lnTo>
                  <a:lnTo>
                    <a:pt x="572" y="1069"/>
                  </a:lnTo>
                  <a:lnTo>
                    <a:pt x="565" y="1062"/>
                  </a:lnTo>
                  <a:lnTo>
                    <a:pt x="560" y="1052"/>
                  </a:lnTo>
                  <a:lnTo>
                    <a:pt x="555" y="1031"/>
                  </a:lnTo>
                  <a:lnTo>
                    <a:pt x="550" y="1024"/>
                  </a:lnTo>
                  <a:lnTo>
                    <a:pt x="546" y="1017"/>
                  </a:lnTo>
                  <a:lnTo>
                    <a:pt x="541" y="1017"/>
                  </a:lnTo>
                  <a:lnTo>
                    <a:pt x="534" y="1017"/>
                  </a:lnTo>
                  <a:lnTo>
                    <a:pt x="529" y="1022"/>
                  </a:lnTo>
                  <a:lnTo>
                    <a:pt x="524" y="1029"/>
                  </a:lnTo>
                  <a:lnTo>
                    <a:pt x="517" y="1038"/>
                  </a:lnTo>
                  <a:lnTo>
                    <a:pt x="517" y="1048"/>
                  </a:lnTo>
                  <a:lnTo>
                    <a:pt x="520" y="1052"/>
                  </a:lnTo>
                  <a:lnTo>
                    <a:pt x="517" y="1055"/>
                  </a:lnTo>
                  <a:lnTo>
                    <a:pt x="515" y="1055"/>
                  </a:lnTo>
                  <a:lnTo>
                    <a:pt x="491" y="1048"/>
                  </a:lnTo>
                  <a:lnTo>
                    <a:pt x="470" y="1048"/>
                  </a:lnTo>
                  <a:lnTo>
                    <a:pt x="456" y="1043"/>
                  </a:lnTo>
                  <a:lnTo>
                    <a:pt x="430" y="1041"/>
                  </a:lnTo>
                  <a:lnTo>
                    <a:pt x="406" y="1033"/>
                  </a:lnTo>
                  <a:lnTo>
                    <a:pt x="397" y="1033"/>
                  </a:lnTo>
                  <a:lnTo>
                    <a:pt x="392" y="1036"/>
                  </a:lnTo>
                  <a:lnTo>
                    <a:pt x="383" y="1045"/>
                  </a:lnTo>
                  <a:lnTo>
                    <a:pt x="380" y="1048"/>
                  </a:lnTo>
                  <a:lnTo>
                    <a:pt x="378" y="1048"/>
                  </a:lnTo>
                  <a:lnTo>
                    <a:pt x="342" y="1033"/>
                  </a:lnTo>
                  <a:lnTo>
                    <a:pt x="331" y="1033"/>
                  </a:lnTo>
                  <a:lnTo>
                    <a:pt x="319" y="1038"/>
                  </a:lnTo>
                  <a:lnTo>
                    <a:pt x="316" y="1043"/>
                  </a:lnTo>
                  <a:lnTo>
                    <a:pt x="314" y="1050"/>
                  </a:lnTo>
                  <a:lnTo>
                    <a:pt x="312" y="1050"/>
                  </a:lnTo>
                  <a:lnTo>
                    <a:pt x="307" y="1050"/>
                  </a:lnTo>
                  <a:lnTo>
                    <a:pt x="300" y="1043"/>
                  </a:lnTo>
                  <a:lnTo>
                    <a:pt x="293" y="1033"/>
                  </a:lnTo>
                  <a:lnTo>
                    <a:pt x="288" y="1029"/>
                  </a:lnTo>
                  <a:lnTo>
                    <a:pt x="290" y="1017"/>
                  </a:lnTo>
                  <a:lnTo>
                    <a:pt x="286" y="1000"/>
                  </a:lnTo>
                  <a:lnTo>
                    <a:pt x="286" y="989"/>
                  </a:lnTo>
                  <a:lnTo>
                    <a:pt x="283" y="977"/>
                  </a:lnTo>
                  <a:lnTo>
                    <a:pt x="279" y="965"/>
                  </a:lnTo>
                  <a:lnTo>
                    <a:pt x="274" y="958"/>
                  </a:lnTo>
                  <a:lnTo>
                    <a:pt x="267" y="953"/>
                  </a:lnTo>
                  <a:lnTo>
                    <a:pt x="255" y="953"/>
                  </a:lnTo>
                  <a:lnTo>
                    <a:pt x="253" y="951"/>
                  </a:lnTo>
                  <a:lnTo>
                    <a:pt x="241" y="934"/>
                  </a:lnTo>
                  <a:lnTo>
                    <a:pt x="238" y="927"/>
                  </a:lnTo>
                  <a:lnTo>
                    <a:pt x="236" y="922"/>
                  </a:lnTo>
                  <a:lnTo>
                    <a:pt x="245" y="908"/>
                  </a:lnTo>
                  <a:lnTo>
                    <a:pt x="245" y="901"/>
                  </a:lnTo>
                  <a:lnTo>
                    <a:pt x="243" y="892"/>
                  </a:lnTo>
                  <a:lnTo>
                    <a:pt x="238" y="882"/>
                  </a:lnTo>
                  <a:lnTo>
                    <a:pt x="234" y="875"/>
                  </a:lnTo>
                  <a:lnTo>
                    <a:pt x="229" y="858"/>
                  </a:lnTo>
                  <a:lnTo>
                    <a:pt x="219" y="837"/>
                  </a:lnTo>
                  <a:lnTo>
                    <a:pt x="219" y="821"/>
                  </a:lnTo>
                  <a:lnTo>
                    <a:pt x="215" y="806"/>
                  </a:lnTo>
                  <a:lnTo>
                    <a:pt x="217" y="795"/>
                  </a:lnTo>
                  <a:lnTo>
                    <a:pt x="215" y="785"/>
                  </a:lnTo>
                  <a:lnTo>
                    <a:pt x="217" y="776"/>
                  </a:lnTo>
                  <a:lnTo>
                    <a:pt x="215" y="773"/>
                  </a:lnTo>
                  <a:lnTo>
                    <a:pt x="215" y="771"/>
                  </a:lnTo>
                  <a:lnTo>
                    <a:pt x="208" y="764"/>
                  </a:lnTo>
                  <a:lnTo>
                    <a:pt x="198" y="752"/>
                  </a:lnTo>
                  <a:lnTo>
                    <a:pt x="193" y="747"/>
                  </a:lnTo>
                  <a:lnTo>
                    <a:pt x="191" y="747"/>
                  </a:lnTo>
                  <a:lnTo>
                    <a:pt x="191" y="750"/>
                  </a:lnTo>
                  <a:lnTo>
                    <a:pt x="189" y="754"/>
                  </a:lnTo>
                  <a:lnTo>
                    <a:pt x="170" y="769"/>
                  </a:lnTo>
                  <a:lnTo>
                    <a:pt x="153" y="773"/>
                  </a:lnTo>
                  <a:lnTo>
                    <a:pt x="146" y="778"/>
                  </a:lnTo>
                  <a:lnTo>
                    <a:pt x="139" y="780"/>
                  </a:lnTo>
                  <a:lnTo>
                    <a:pt x="134" y="780"/>
                  </a:lnTo>
                  <a:lnTo>
                    <a:pt x="132" y="778"/>
                  </a:lnTo>
                  <a:lnTo>
                    <a:pt x="120" y="764"/>
                  </a:lnTo>
                  <a:lnTo>
                    <a:pt x="108" y="757"/>
                  </a:lnTo>
                  <a:lnTo>
                    <a:pt x="108" y="754"/>
                  </a:lnTo>
                  <a:lnTo>
                    <a:pt x="111" y="745"/>
                  </a:lnTo>
                  <a:lnTo>
                    <a:pt x="118" y="736"/>
                  </a:lnTo>
                  <a:lnTo>
                    <a:pt x="118" y="714"/>
                  </a:lnTo>
                  <a:lnTo>
                    <a:pt x="120" y="707"/>
                  </a:lnTo>
                  <a:lnTo>
                    <a:pt x="125" y="702"/>
                  </a:lnTo>
                  <a:lnTo>
                    <a:pt x="139" y="698"/>
                  </a:lnTo>
                  <a:lnTo>
                    <a:pt x="141" y="695"/>
                  </a:lnTo>
                  <a:lnTo>
                    <a:pt x="141" y="676"/>
                  </a:lnTo>
                  <a:lnTo>
                    <a:pt x="137" y="667"/>
                  </a:lnTo>
                  <a:lnTo>
                    <a:pt x="137" y="662"/>
                  </a:lnTo>
                  <a:lnTo>
                    <a:pt x="141" y="648"/>
                  </a:lnTo>
                  <a:lnTo>
                    <a:pt x="139" y="636"/>
                  </a:lnTo>
                  <a:lnTo>
                    <a:pt x="149" y="629"/>
                  </a:lnTo>
                  <a:lnTo>
                    <a:pt x="151" y="615"/>
                  </a:lnTo>
                  <a:lnTo>
                    <a:pt x="158" y="601"/>
                  </a:lnTo>
                  <a:lnTo>
                    <a:pt x="167" y="579"/>
                  </a:lnTo>
                  <a:lnTo>
                    <a:pt x="170" y="568"/>
                  </a:lnTo>
                  <a:lnTo>
                    <a:pt x="177" y="558"/>
                  </a:lnTo>
                  <a:lnTo>
                    <a:pt x="182" y="549"/>
                  </a:lnTo>
                  <a:lnTo>
                    <a:pt x="182" y="542"/>
                  </a:lnTo>
                  <a:lnTo>
                    <a:pt x="182" y="537"/>
                  </a:lnTo>
                  <a:lnTo>
                    <a:pt x="182" y="535"/>
                  </a:lnTo>
                  <a:lnTo>
                    <a:pt x="177" y="535"/>
                  </a:lnTo>
                  <a:lnTo>
                    <a:pt x="156" y="535"/>
                  </a:lnTo>
                  <a:lnTo>
                    <a:pt x="151" y="532"/>
                  </a:lnTo>
                  <a:lnTo>
                    <a:pt x="144" y="530"/>
                  </a:lnTo>
                  <a:lnTo>
                    <a:pt x="141" y="525"/>
                  </a:lnTo>
                  <a:lnTo>
                    <a:pt x="144" y="516"/>
                  </a:lnTo>
                  <a:lnTo>
                    <a:pt x="139" y="509"/>
                  </a:lnTo>
                  <a:lnTo>
                    <a:pt x="137" y="509"/>
                  </a:lnTo>
                  <a:lnTo>
                    <a:pt x="127" y="509"/>
                  </a:lnTo>
                  <a:lnTo>
                    <a:pt x="127" y="509"/>
                  </a:lnTo>
                  <a:lnTo>
                    <a:pt x="125" y="506"/>
                  </a:lnTo>
                  <a:lnTo>
                    <a:pt x="123" y="499"/>
                  </a:lnTo>
                  <a:lnTo>
                    <a:pt x="113" y="483"/>
                  </a:lnTo>
                  <a:lnTo>
                    <a:pt x="108" y="464"/>
                  </a:lnTo>
                  <a:lnTo>
                    <a:pt x="97" y="447"/>
                  </a:lnTo>
                  <a:lnTo>
                    <a:pt x="89" y="426"/>
                  </a:lnTo>
                  <a:lnTo>
                    <a:pt x="71" y="388"/>
                  </a:lnTo>
                  <a:lnTo>
                    <a:pt x="66" y="381"/>
                  </a:lnTo>
                  <a:lnTo>
                    <a:pt x="47" y="367"/>
                  </a:lnTo>
                  <a:lnTo>
                    <a:pt x="35" y="348"/>
                  </a:lnTo>
                  <a:lnTo>
                    <a:pt x="23" y="334"/>
                  </a:lnTo>
                  <a:lnTo>
                    <a:pt x="21" y="331"/>
                  </a:lnTo>
                  <a:lnTo>
                    <a:pt x="21" y="331"/>
                  </a:lnTo>
                  <a:lnTo>
                    <a:pt x="23" y="329"/>
                  </a:lnTo>
                  <a:lnTo>
                    <a:pt x="28" y="329"/>
                  </a:lnTo>
                  <a:lnTo>
                    <a:pt x="30" y="322"/>
                  </a:lnTo>
                  <a:lnTo>
                    <a:pt x="28" y="310"/>
                  </a:lnTo>
                  <a:lnTo>
                    <a:pt x="33" y="298"/>
                  </a:lnTo>
                  <a:lnTo>
                    <a:pt x="33" y="282"/>
                  </a:lnTo>
                  <a:lnTo>
                    <a:pt x="30" y="277"/>
                  </a:lnTo>
                  <a:lnTo>
                    <a:pt x="23" y="260"/>
                  </a:lnTo>
                  <a:lnTo>
                    <a:pt x="19" y="244"/>
                  </a:lnTo>
                  <a:lnTo>
                    <a:pt x="11" y="230"/>
                  </a:lnTo>
                  <a:lnTo>
                    <a:pt x="0" y="206"/>
                  </a:lnTo>
                  <a:lnTo>
                    <a:pt x="11" y="154"/>
                  </a:lnTo>
                  <a:lnTo>
                    <a:pt x="23" y="102"/>
                  </a:lnTo>
                  <a:lnTo>
                    <a:pt x="35" y="50"/>
                  </a:lnTo>
                  <a:lnTo>
                    <a:pt x="47" y="0"/>
                  </a:lnTo>
                  <a:lnTo>
                    <a:pt x="73" y="5"/>
                  </a:lnTo>
                  <a:lnTo>
                    <a:pt x="132" y="17"/>
                  </a:lnTo>
                  <a:lnTo>
                    <a:pt x="189" y="31"/>
                  </a:lnTo>
                  <a:lnTo>
                    <a:pt x="248" y="43"/>
                  </a:lnTo>
                  <a:lnTo>
                    <a:pt x="307" y="55"/>
                  </a:lnTo>
                  <a:lnTo>
                    <a:pt x="321" y="57"/>
                  </a:lnTo>
                  <a:lnTo>
                    <a:pt x="366" y="66"/>
                  </a:lnTo>
                  <a:lnTo>
                    <a:pt x="425" y="78"/>
                  </a:lnTo>
                  <a:lnTo>
                    <a:pt x="484" y="90"/>
                  </a:lnTo>
                  <a:lnTo>
                    <a:pt x="543" y="99"/>
                  </a:lnTo>
                  <a:lnTo>
                    <a:pt x="602" y="111"/>
                  </a:lnTo>
                  <a:lnTo>
                    <a:pt x="661" y="121"/>
                  </a:lnTo>
                  <a:lnTo>
                    <a:pt x="721" y="130"/>
                  </a:lnTo>
                  <a:lnTo>
                    <a:pt x="780" y="142"/>
                  </a:lnTo>
                  <a:lnTo>
                    <a:pt x="839" y="151"/>
                  </a:lnTo>
                  <a:lnTo>
                    <a:pt x="884" y="159"/>
                  </a:lnTo>
                  <a:lnTo>
                    <a:pt x="898" y="161"/>
                  </a:lnTo>
                  <a:lnTo>
                    <a:pt x="957" y="168"/>
                  </a:lnTo>
                  <a:lnTo>
                    <a:pt x="1016" y="177"/>
                  </a:lnTo>
                  <a:lnTo>
                    <a:pt x="1075" y="187"/>
                  </a:lnTo>
                  <a:lnTo>
                    <a:pt x="1134" y="194"/>
                  </a:lnTo>
                  <a:lnTo>
                    <a:pt x="1196" y="201"/>
                  </a:lnTo>
                  <a:lnTo>
                    <a:pt x="1255" y="211"/>
                  </a:lnTo>
                  <a:lnTo>
                    <a:pt x="1314" y="218"/>
                  </a:lnTo>
                  <a:lnTo>
                    <a:pt x="1373" y="225"/>
                  </a:lnTo>
                  <a:lnTo>
                    <a:pt x="1432" y="232"/>
                  </a:lnTo>
                  <a:lnTo>
                    <a:pt x="1494" y="237"/>
                  </a:lnTo>
                  <a:lnTo>
                    <a:pt x="1553" y="244"/>
                  </a:lnTo>
                  <a:lnTo>
                    <a:pt x="1612" y="248"/>
                  </a:lnTo>
                  <a:lnTo>
                    <a:pt x="1671" y="256"/>
                  </a:lnTo>
                  <a:lnTo>
                    <a:pt x="1716" y="260"/>
                  </a:lnTo>
                  <a:lnTo>
                    <a:pt x="1713" y="300"/>
                  </a:lnTo>
                  <a:lnTo>
                    <a:pt x="1709" y="341"/>
                  </a:lnTo>
                  <a:lnTo>
                    <a:pt x="1706" y="381"/>
                  </a:lnTo>
                  <a:lnTo>
                    <a:pt x="1702" y="421"/>
                  </a:lnTo>
                  <a:lnTo>
                    <a:pt x="1699" y="461"/>
                  </a:lnTo>
                  <a:lnTo>
                    <a:pt x="1697" y="501"/>
                  </a:lnTo>
                  <a:lnTo>
                    <a:pt x="1692" y="544"/>
                  </a:lnTo>
                  <a:lnTo>
                    <a:pt x="1690" y="584"/>
                  </a:lnTo>
                  <a:lnTo>
                    <a:pt x="1685" y="624"/>
                  </a:lnTo>
                  <a:lnTo>
                    <a:pt x="1683" y="665"/>
                  </a:lnTo>
                  <a:lnTo>
                    <a:pt x="1678" y="705"/>
                  </a:lnTo>
                  <a:lnTo>
                    <a:pt x="1676" y="745"/>
                  </a:lnTo>
                  <a:lnTo>
                    <a:pt x="1673" y="785"/>
                  </a:lnTo>
                  <a:lnTo>
                    <a:pt x="1668" y="825"/>
                  </a:lnTo>
                  <a:lnTo>
                    <a:pt x="1666" y="866"/>
                  </a:lnTo>
                  <a:lnTo>
                    <a:pt x="1661" y="906"/>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2" name="Freeform 301"/>
            <p:cNvSpPr>
              <a:spLocks noEditPoints="1"/>
            </p:cNvSpPr>
            <p:nvPr/>
          </p:nvSpPr>
          <p:spPr bwMode="auto">
            <a:xfrm>
              <a:off x="6725" y="1459"/>
              <a:ext cx="1489" cy="645"/>
            </a:xfrm>
            <a:custGeom>
              <a:avLst/>
              <a:gdLst>
                <a:gd name="T0" fmla="*/ 1383 w 1489"/>
                <a:gd name="T1" fmla="*/ 57 h 645"/>
                <a:gd name="T2" fmla="*/ 1335 w 1489"/>
                <a:gd name="T3" fmla="*/ 66 h 645"/>
                <a:gd name="T4" fmla="*/ 1331 w 1489"/>
                <a:gd name="T5" fmla="*/ 102 h 645"/>
                <a:gd name="T6" fmla="*/ 1279 w 1489"/>
                <a:gd name="T7" fmla="*/ 135 h 645"/>
                <a:gd name="T8" fmla="*/ 1253 w 1489"/>
                <a:gd name="T9" fmla="*/ 137 h 645"/>
                <a:gd name="T10" fmla="*/ 1331 w 1489"/>
                <a:gd name="T11" fmla="*/ 135 h 645"/>
                <a:gd name="T12" fmla="*/ 1373 w 1489"/>
                <a:gd name="T13" fmla="*/ 184 h 645"/>
                <a:gd name="T14" fmla="*/ 1406 w 1489"/>
                <a:gd name="T15" fmla="*/ 120 h 645"/>
                <a:gd name="T16" fmla="*/ 1402 w 1489"/>
                <a:gd name="T17" fmla="*/ 217 h 645"/>
                <a:gd name="T18" fmla="*/ 1326 w 1489"/>
                <a:gd name="T19" fmla="*/ 255 h 645"/>
                <a:gd name="T20" fmla="*/ 1293 w 1489"/>
                <a:gd name="T21" fmla="*/ 236 h 645"/>
                <a:gd name="T22" fmla="*/ 1234 w 1489"/>
                <a:gd name="T23" fmla="*/ 265 h 645"/>
                <a:gd name="T24" fmla="*/ 1309 w 1489"/>
                <a:gd name="T25" fmla="*/ 314 h 645"/>
                <a:gd name="T26" fmla="*/ 1231 w 1489"/>
                <a:gd name="T27" fmla="*/ 331 h 645"/>
                <a:gd name="T28" fmla="*/ 1361 w 1489"/>
                <a:gd name="T29" fmla="*/ 350 h 645"/>
                <a:gd name="T30" fmla="*/ 1309 w 1489"/>
                <a:gd name="T31" fmla="*/ 411 h 645"/>
                <a:gd name="T32" fmla="*/ 1224 w 1489"/>
                <a:gd name="T33" fmla="*/ 449 h 645"/>
                <a:gd name="T34" fmla="*/ 1198 w 1489"/>
                <a:gd name="T35" fmla="*/ 459 h 645"/>
                <a:gd name="T36" fmla="*/ 1161 w 1489"/>
                <a:gd name="T37" fmla="*/ 522 h 645"/>
                <a:gd name="T38" fmla="*/ 1135 w 1489"/>
                <a:gd name="T39" fmla="*/ 600 h 645"/>
                <a:gd name="T40" fmla="*/ 1057 w 1489"/>
                <a:gd name="T41" fmla="*/ 631 h 645"/>
                <a:gd name="T42" fmla="*/ 917 w 1489"/>
                <a:gd name="T43" fmla="*/ 567 h 645"/>
                <a:gd name="T44" fmla="*/ 782 w 1489"/>
                <a:gd name="T45" fmla="*/ 494 h 645"/>
                <a:gd name="T46" fmla="*/ 662 w 1489"/>
                <a:gd name="T47" fmla="*/ 511 h 645"/>
                <a:gd name="T48" fmla="*/ 589 w 1489"/>
                <a:gd name="T49" fmla="*/ 473 h 645"/>
                <a:gd name="T50" fmla="*/ 555 w 1489"/>
                <a:gd name="T51" fmla="*/ 461 h 645"/>
                <a:gd name="T52" fmla="*/ 440 w 1489"/>
                <a:gd name="T53" fmla="*/ 470 h 645"/>
                <a:gd name="T54" fmla="*/ 326 w 1489"/>
                <a:gd name="T55" fmla="*/ 482 h 645"/>
                <a:gd name="T56" fmla="*/ 236 w 1489"/>
                <a:gd name="T57" fmla="*/ 532 h 645"/>
                <a:gd name="T58" fmla="*/ 52 w 1489"/>
                <a:gd name="T59" fmla="*/ 567 h 645"/>
                <a:gd name="T60" fmla="*/ 26 w 1489"/>
                <a:gd name="T61" fmla="*/ 513 h 645"/>
                <a:gd name="T62" fmla="*/ 87 w 1489"/>
                <a:gd name="T63" fmla="*/ 442 h 645"/>
                <a:gd name="T64" fmla="*/ 210 w 1489"/>
                <a:gd name="T65" fmla="*/ 366 h 645"/>
                <a:gd name="T66" fmla="*/ 239 w 1489"/>
                <a:gd name="T67" fmla="*/ 326 h 645"/>
                <a:gd name="T68" fmla="*/ 267 w 1489"/>
                <a:gd name="T69" fmla="*/ 326 h 645"/>
                <a:gd name="T70" fmla="*/ 300 w 1489"/>
                <a:gd name="T71" fmla="*/ 298 h 645"/>
                <a:gd name="T72" fmla="*/ 371 w 1489"/>
                <a:gd name="T73" fmla="*/ 241 h 645"/>
                <a:gd name="T74" fmla="*/ 399 w 1489"/>
                <a:gd name="T75" fmla="*/ 201 h 645"/>
                <a:gd name="T76" fmla="*/ 529 w 1489"/>
                <a:gd name="T77" fmla="*/ 156 h 645"/>
                <a:gd name="T78" fmla="*/ 832 w 1489"/>
                <a:gd name="T79" fmla="*/ 106 h 645"/>
                <a:gd name="T80" fmla="*/ 1132 w 1489"/>
                <a:gd name="T81" fmla="*/ 50 h 645"/>
                <a:gd name="T82" fmla="*/ 1366 w 1489"/>
                <a:gd name="T83" fmla="*/ 0 h 645"/>
                <a:gd name="T84" fmla="*/ 1449 w 1489"/>
                <a:gd name="T85" fmla="*/ 128 h 645"/>
                <a:gd name="T86" fmla="*/ 1439 w 1489"/>
                <a:gd name="T87" fmla="*/ 137 h 645"/>
                <a:gd name="T88" fmla="*/ 1484 w 1489"/>
                <a:gd name="T89" fmla="*/ 255 h 645"/>
                <a:gd name="T90" fmla="*/ 1480 w 1489"/>
                <a:gd name="T91" fmla="*/ 184 h 645"/>
                <a:gd name="T92" fmla="*/ 1489 w 1489"/>
                <a:gd name="T93" fmla="*/ 210 h 645"/>
                <a:gd name="T94" fmla="*/ 1416 w 1489"/>
                <a:gd name="T95" fmla="*/ 298 h 645"/>
                <a:gd name="T96" fmla="*/ 1357 w 1489"/>
                <a:gd name="T97" fmla="*/ 390 h 645"/>
                <a:gd name="T98" fmla="*/ 1343 w 1489"/>
                <a:gd name="T99" fmla="*/ 414 h 645"/>
                <a:gd name="T100" fmla="*/ 1328 w 1489"/>
                <a:gd name="T101" fmla="*/ 409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89" h="645">
                  <a:moveTo>
                    <a:pt x="1354" y="2"/>
                  </a:moveTo>
                  <a:lnTo>
                    <a:pt x="1352" y="19"/>
                  </a:lnTo>
                  <a:lnTo>
                    <a:pt x="1357" y="28"/>
                  </a:lnTo>
                  <a:lnTo>
                    <a:pt x="1369" y="35"/>
                  </a:lnTo>
                  <a:lnTo>
                    <a:pt x="1383" y="57"/>
                  </a:lnTo>
                  <a:lnTo>
                    <a:pt x="1399" y="87"/>
                  </a:lnTo>
                  <a:lnTo>
                    <a:pt x="1385" y="78"/>
                  </a:lnTo>
                  <a:lnTo>
                    <a:pt x="1373" y="73"/>
                  </a:lnTo>
                  <a:lnTo>
                    <a:pt x="1354" y="71"/>
                  </a:lnTo>
                  <a:lnTo>
                    <a:pt x="1335" y="66"/>
                  </a:lnTo>
                  <a:lnTo>
                    <a:pt x="1340" y="78"/>
                  </a:lnTo>
                  <a:lnTo>
                    <a:pt x="1343" y="92"/>
                  </a:lnTo>
                  <a:lnTo>
                    <a:pt x="1328" y="92"/>
                  </a:lnTo>
                  <a:lnTo>
                    <a:pt x="1321" y="87"/>
                  </a:lnTo>
                  <a:lnTo>
                    <a:pt x="1331" y="102"/>
                  </a:lnTo>
                  <a:lnTo>
                    <a:pt x="1314" y="102"/>
                  </a:lnTo>
                  <a:lnTo>
                    <a:pt x="1305" y="104"/>
                  </a:lnTo>
                  <a:lnTo>
                    <a:pt x="1300" y="118"/>
                  </a:lnTo>
                  <a:lnTo>
                    <a:pt x="1293" y="130"/>
                  </a:lnTo>
                  <a:lnTo>
                    <a:pt x="1279" y="135"/>
                  </a:lnTo>
                  <a:lnTo>
                    <a:pt x="1257" y="128"/>
                  </a:lnTo>
                  <a:lnTo>
                    <a:pt x="1248" y="113"/>
                  </a:lnTo>
                  <a:lnTo>
                    <a:pt x="1241" y="97"/>
                  </a:lnTo>
                  <a:lnTo>
                    <a:pt x="1243" y="118"/>
                  </a:lnTo>
                  <a:lnTo>
                    <a:pt x="1253" y="137"/>
                  </a:lnTo>
                  <a:lnTo>
                    <a:pt x="1255" y="154"/>
                  </a:lnTo>
                  <a:lnTo>
                    <a:pt x="1274" y="151"/>
                  </a:lnTo>
                  <a:lnTo>
                    <a:pt x="1291" y="144"/>
                  </a:lnTo>
                  <a:lnTo>
                    <a:pt x="1317" y="139"/>
                  </a:lnTo>
                  <a:lnTo>
                    <a:pt x="1331" y="135"/>
                  </a:lnTo>
                  <a:lnTo>
                    <a:pt x="1340" y="128"/>
                  </a:lnTo>
                  <a:lnTo>
                    <a:pt x="1364" y="125"/>
                  </a:lnTo>
                  <a:lnTo>
                    <a:pt x="1369" y="144"/>
                  </a:lnTo>
                  <a:lnTo>
                    <a:pt x="1371" y="163"/>
                  </a:lnTo>
                  <a:lnTo>
                    <a:pt x="1373" y="184"/>
                  </a:lnTo>
                  <a:lnTo>
                    <a:pt x="1380" y="182"/>
                  </a:lnTo>
                  <a:lnTo>
                    <a:pt x="1387" y="175"/>
                  </a:lnTo>
                  <a:lnTo>
                    <a:pt x="1383" y="137"/>
                  </a:lnTo>
                  <a:lnTo>
                    <a:pt x="1399" y="120"/>
                  </a:lnTo>
                  <a:lnTo>
                    <a:pt x="1406" y="120"/>
                  </a:lnTo>
                  <a:lnTo>
                    <a:pt x="1416" y="130"/>
                  </a:lnTo>
                  <a:lnTo>
                    <a:pt x="1421" y="139"/>
                  </a:lnTo>
                  <a:lnTo>
                    <a:pt x="1428" y="156"/>
                  </a:lnTo>
                  <a:lnTo>
                    <a:pt x="1428" y="182"/>
                  </a:lnTo>
                  <a:lnTo>
                    <a:pt x="1402" y="217"/>
                  </a:lnTo>
                  <a:lnTo>
                    <a:pt x="1385" y="248"/>
                  </a:lnTo>
                  <a:lnTo>
                    <a:pt x="1373" y="258"/>
                  </a:lnTo>
                  <a:lnTo>
                    <a:pt x="1357" y="258"/>
                  </a:lnTo>
                  <a:lnTo>
                    <a:pt x="1335" y="255"/>
                  </a:lnTo>
                  <a:lnTo>
                    <a:pt x="1326" y="255"/>
                  </a:lnTo>
                  <a:lnTo>
                    <a:pt x="1319" y="260"/>
                  </a:lnTo>
                  <a:lnTo>
                    <a:pt x="1314" y="253"/>
                  </a:lnTo>
                  <a:lnTo>
                    <a:pt x="1307" y="239"/>
                  </a:lnTo>
                  <a:lnTo>
                    <a:pt x="1298" y="234"/>
                  </a:lnTo>
                  <a:lnTo>
                    <a:pt x="1293" y="236"/>
                  </a:lnTo>
                  <a:lnTo>
                    <a:pt x="1293" y="253"/>
                  </a:lnTo>
                  <a:lnTo>
                    <a:pt x="1276" y="262"/>
                  </a:lnTo>
                  <a:lnTo>
                    <a:pt x="1250" y="260"/>
                  </a:lnTo>
                  <a:lnTo>
                    <a:pt x="1220" y="253"/>
                  </a:lnTo>
                  <a:lnTo>
                    <a:pt x="1234" y="265"/>
                  </a:lnTo>
                  <a:lnTo>
                    <a:pt x="1305" y="277"/>
                  </a:lnTo>
                  <a:lnTo>
                    <a:pt x="1312" y="281"/>
                  </a:lnTo>
                  <a:lnTo>
                    <a:pt x="1321" y="286"/>
                  </a:lnTo>
                  <a:lnTo>
                    <a:pt x="1314" y="300"/>
                  </a:lnTo>
                  <a:lnTo>
                    <a:pt x="1309" y="314"/>
                  </a:lnTo>
                  <a:lnTo>
                    <a:pt x="1312" y="324"/>
                  </a:lnTo>
                  <a:lnTo>
                    <a:pt x="1309" y="331"/>
                  </a:lnTo>
                  <a:lnTo>
                    <a:pt x="1288" y="355"/>
                  </a:lnTo>
                  <a:lnTo>
                    <a:pt x="1274" y="355"/>
                  </a:lnTo>
                  <a:lnTo>
                    <a:pt x="1231" y="331"/>
                  </a:lnTo>
                  <a:lnTo>
                    <a:pt x="1253" y="355"/>
                  </a:lnTo>
                  <a:lnTo>
                    <a:pt x="1269" y="362"/>
                  </a:lnTo>
                  <a:lnTo>
                    <a:pt x="1295" y="362"/>
                  </a:lnTo>
                  <a:lnTo>
                    <a:pt x="1343" y="343"/>
                  </a:lnTo>
                  <a:lnTo>
                    <a:pt x="1361" y="350"/>
                  </a:lnTo>
                  <a:lnTo>
                    <a:pt x="1352" y="371"/>
                  </a:lnTo>
                  <a:lnTo>
                    <a:pt x="1343" y="388"/>
                  </a:lnTo>
                  <a:lnTo>
                    <a:pt x="1326" y="392"/>
                  </a:lnTo>
                  <a:lnTo>
                    <a:pt x="1312" y="400"/>
                  </a:lnTo>
                  <a:lnTo>
                    <a:pt x="1309" y="411"/>
                  </a:lnTo>
                  <a:lnTo>
                    <a:pt x="1298" y="414"/>
                  </a:lnTo>
                  <a:lnTo>
                    <a:pt x="1281" y="418"/>
                  </a:lnTo>
                  <a:lnTo>
                    <a:pt x="1255" y="423"/>
                  </a:lnTo>
                  <a:lnTo>
                    <a:pt x="1241" y="426"/>
                  </a:lnTo>
                  <a:lnTo>
                    <a:pt x="1224" y="449"/>
                  </a:lnTo>
                  <a:lnTo>
                    <a:pt x="1217" y="452"/>
                  </a:lnTo>
                  <a:lnTo>
                    <a:pt x="1205" y="452"/>
                  </a:lnTo>
                  <a:lnTo>
                    <a:pt x="1198" y="437"/>
                  </a:lnTo>
                  <a:lnTo>
                    <a:pt x="1191" y="430"/>
                  </a:lnTo>
                  <a:lnTo>
                    <a:pt x="1198" y="459"/>
                  </a:lnTo>
                  <a:lnTo>
                    <a:pt x="1201" y="466"/>
                  </a:lnTo>
                  <a:lnTo>
                    <a:pt x="1205" y="470"/>
                  </a:lnTo>
                  <a:lnTo>
                    <a:pt x="1187" y="492"/>
                  </a:lnTo>
                  <a:lnTo>
                    <a:pt x="1168" y="515"/>
                  </a:lnTo>
                  <a:lnTo>
                    <a:pt x="1161" y="522"/>
                  </a:lnTo>
                  <a:lnTo>
                    <a:pt x="1153" y="534"/>
                  </a:lnTo>
                  <a:lnTo>
                    <a:pt x="1139" y="565"/>
                  </a:lnTo>
                  <a:lnTo>
                    <a:pt x="1139" y="586"/>
                  </a:lnTo>
                  <a:lnTo>
                    <a:pt x="1137" y="612"/>
                  </a:lnTo>
                  <a:lnTo>
                    <a:pt x="1135" y="600"/>
                  </a:lnTo>
                  <a:lnTo>
                    <a:pt x="1132" y="584"/>
                  </a:lnTo>
                  <a:lnTo>
                    <a:pt x="1123" y="565"/>
                  </a:lnTo>
                  <a:lnTo>
                    <a:pt x="1127" y="603"/>
                  </a:lnTo>
                  <a:lnTo>
                    <a:pt x="1123" y="619"/>
                  </a:lnTo>
                  <a:lnTo>
                    <a:pt x="1057" y="631"/>
                  </a:lnTo>
                  <a:lnTo>
                    <a:pt x="1031" y="645"/>
                  </a:lnTo>
                  <a:lnTo>
                    <a:pt x="1000" y="626"/>
                  </a:lnTo>
                  <a:lnTo>
                    <a:pt x="974" y="608"/>
                  </a:lnTo>
                  <a:lnTo>
                    <a:pt x="945" y="589"/>
                  </a:lnTo>
                  <a:lnTo>
                    <a:pt x="917" y="567"/>
                  </a:lnTo>
                  <a:lnTo>
                    <a:pt x="889" y="548"/>
                  </a:lnTo>
                  <a:lnTo>
                    <a:pt x="863" y="530"/>
                  </a:lnTo>
                  <a:lnTo>
                    <a:pt x="834" y="511"/>
                  </a:lnTo>
                  <a:lnTo>
                    <a:pt x="808" y="492"/>
                  </a:lnTo>
                  <a:lnTo>
                    <a:pt x="782" y="494"/>
                  </a:lnTo>
                  <a:lnTo>
                    <a:pt x="759" y="499"/>
                  </a:lnTo>
                  <a:lnTo>
                    <a:pt x="735" y="501"/>
                  </a:lnTo>
                  <a:lnTo>
                    <a:pt x="709" y="504"/>
                  </a:lnTo>
                  <a:lnTo>
                    <a:pt x="685" y="508"/>
                  </a:lnTo>
                  <a:lnTo>
                    <a:pt x="662" y="511"/>
                  </a:lnTo>
                  <a:lnTo>
                    <a:pt x="638" y="515"/>
                  </a:lnTo>
                  <a:lnTo>
                    <a:pt x="612" y="518"/>
                  </a:lnTo>
                  <a:lnTo>
                    <a:pt x="610" y="501"/>
                  </a:lnTo>
                  <a:lnTo>
                    <a:pt x="607" y="489"/>
                  </a:lnTo>
                  <a:lnTo>
                    <a:pt x="589" y="473"/>
                  </a:lnTo>
                  <a:lnTo>
                    <a:pt x="577" y="463"/>
                  </a:lnTo>
                  <a:lnTo>
                    <a:pt x="560" y="475"/>
                  </a:lnTo>
                  <a:lnTo>
                    <a:pt x="558" y="470"/>
                  </a:lnTo>
                  <a:lnTo>
                    <a:pt x="558" y="463"/>
                  </a:lnTo>
                  <a:lnTo>
                    <a:pt x="555" y="461"/>
                  </a:lnTo>
                  <a:lnTo>
                    <a:pt x="551" y="459"/>
                  </a:lnTo>
                  <a:lnTo>
                    <a:pt x="522" y="461"/>
                  </a:lnTo>
                  <a:lnTo>
                    <a:pt x="496" y="466"/>
                  </a:lnTo>
                  <a:lnTo>
                    <a:pt x="468" y="468"/>
                  </a:lnTo>
                  <a:lnTo>
                    <a:pt x="440" y="470"/>
                  </a:lnTo>
                  <a:lnTo>
                    <a:pt x="414" y="475"/>
                  </a:lnTo>
                  <a:lnTo>
                    <a:pt x="385" y="478"/>
                  </a:lnTo>
                  <a:lnTo>
                    <a:pt x="359" y="480"/>
                  </a:lnTo>
                  <a:lnTo>
                    <a:pt x="331" y="482"/>
                  </a:lnTo>
                  <a:lnTo>
                    <a:pt x="326" y="482"/>
                  </a:lnTo>
                  <a:lnTo>
                    <a:pt x="314" y="492"/>
                  </a:lnTo>
                  <a:lnTo>
                    <a:pt x="284" y="506"/>
                  </a:lnTo>
                  <a:lnTo>
                    <a:pt x="269" y="518"/>
                  </a:lnTo>
                  <a:lnTo>
                    <a:pt x="262" y="518"/>
                  </a:lnTo>
                  <a:lnTo>
                    <a:pt x="236" y="532"/>
                  </a:lnTo>
                  <a:lnTo>
                    <a:pt x="210" y="544"/>
                  </a:lnTo>
                  <a:lnTo>
                    <a:pt x="208" y="544"/>
                  </a:lnTo>
                  <a:lnTo>
                    <a:pt x="156" y="553"/>
                  </a:lnTo>
                  <a:lnTo>
                    <a:pt x="104" y="560"/>
                  </a:lnTo>
                  <a:lnTo>
                    <a:pt x="52" y="567"/>
                  </a:lnTo>
                  <a:lnTo>
                    <a:pt x="0" y="574"/>
                  </a:lnTo>
                  <a:lnTo>
                    <a:pt x="2" y="530"/>
                  </a:lnTo>
                  <a:lnTo>
                    <a:pt x="5" y="520"/>
                  </a:lnTo>
                  <a:lnTo>
                    <a:pt x="9" y="515"/>
                  </a:lnTo>
                  <a:lnTo>
                    <a:pt x="26" y="513"/>
                  </a:lnTo>
                  <a:lnTo>
                    <a:pt x="38" y="508"/>
                  </a:lnTo>
                  <a:lnTo>
                    <a:pt x="45" y="480"/>
                  </a:lnTo>
                  <a:lnTo>
                    <a:pt x="64" y="454"/>
                  </a:lnTo>
                  <a:lnTo>
                    <a:pt x="73" y="449"/>
                  </a:lnTo>
                  <a:lnTo>
                    <a:pt x="87" y="442"/>
                  </a:lnTo>
                  <a:lnTo>
                    <a:pt x="123" y="433"/>
                  </a:lnTo>
                  <a:lnTo>
                    <a:pt x="158" y="407"/>
                  </a:lnTo>
                  <a:lnTo>
                    <a:pt x="184" y="383"/>
                  </a:lnTo>
                  <a:lnTo>
                    <a:pt x="206" y="373"/>
                  </a:lnTo>
                  <a:lnTo>
                    <a:pt x="210" y="366"/>
                  </a:lnTo>
                  <a:lnTo>
                    <a:pt x="215" y="357"/>
                  </a:lnTo>
                  <a:lnTo>
                    <a:pt x="215" y="343"/>
                  </a:lnTo>
                  <a:lnTo>
                    <a:pt x="217" y="340"/>
                  </a:lnTo>
                  <a:lnTo>
                    <a:pt x="232" y="340"/>
                  </a:lnTo>
                  <a:lnTo>
                    <a:pt x="239" y="326"/>
                  </a:lnTo>
                  <a:lnTo>
                    <a:pt x="248" y="319"/>
                  </a:lnTo>
                  <a:lnTo>
                    <a:pt x="255" y="314"/>
                  </a:lnTo>
                  <a:lnTo>
                    <a:pt x="262" y="314"/>
                  </a:lnTo>
                  <a:lnTo>
                    <a:pt x="265" y="317"/>
                  </a:lnTo>
                  <a:lnTo>
                    <a:pt x="267" y="326"/>
                  </a:lnTo>
                  <a:lnTo>
                    <a:pt x="269" y="329"/>
                  </a:lnTo>
                  <a:lnTo>
                    <a:pt x="274" y="329"/>
                  </a:lnTo>
                  <a:lnTo>
                    <a:pt x="279" y="326"/>
                  </a:lnTo>
                  <a:lnTo>
                    <a:pt x="286" y="319"/>
                  </a:lnTo>
                  <a:lnTo>
                    <a:pt x="300" y="298"/>
                  </a:lnTo>
                  <a:lnTo>
                    <a:pt x="312" y="288"/>
                  </a:lnTo>
                  <a:lnTo>
                    <a:pt x="331" y="281"/>
                  </a:lnTo>
                  <a:lnTo>
                    <a:pt x="345" y="288"/>
                  </a:lnTo>
                  <a:lnTo>
                    <a:pt x="355" y="284"/>
                  </a:lnTo>
                  <a:lnTo>
                    <a:pt x="371" y="241"/>
                  </a:lnTo>
                  <a:lnTo>
                    <a:pt x="381" y="234"/>
                  </a:lnTo>
                  <a:lnTo>
                    <a:pt x="388" y="229"/>
                  </a:lnTo>
                  <a:lnTo>
                    <a:pt x="399" y="227"/>
                  </a:lnTo>
                  <a:lnTo>
                    <a:pt x="397" y="217"/>
                  </a:lnTo>
                  <a:lnTo>
                    <a:pt x="399" y="201"/>
                  </a:lnTo>
                  <a:lnTo>
                    <a:pt x="399" y="189"/>
                  </a:lnTo>
                  <a:lnTo>
                    <a:pt x="404" y="173"/>
                  </a:lnTo>
                  <a:lnTo>
                    <a:pt x="407" y="175"/>
                  </a:lnTo>
                  <a:lnTo>
                    <a:pt x="468" y="165"/>
                  </a:lnTo>
                  <a:lnTo>
                    <a:pt x="529" y="156"/>
                  </a:lnTo>
                  <a:lnTo>
                    <a:pt x="589" y="147"/>
                  </a:lnTo>
                  <a:lnTo>
                    <a:pt x="650" y="137"/>
                  </a:lnTo>
                  <a:lnTo>
                    <a:pt x="709" y="125"/>
                  </a:lnTo>
                  <a:lnTo>
                    <a:pt x="771" y="116"/>
                  </a:lnTo>
                  <a:lnTo>
                    <a:pt x="832" y="106"/>
                  </a:lnTo>
                  <a:lnTo>
                    <a:pt x="891" y="94"/>
                  </a:lnTo>
                  <a:lnTo>
                    <a:pt x="953" y="83"/>
                  </a:lnTo>
                  <a:lnTo>
                    <a:pt x="1012" y="71"/>
                  </a:lnTo>
                  <a:lnTo>
                    <a:pt x="1073" y="61"/>
                  </a:lnTo>
                  <a:lnTo>
                    <a:pt x="1132" y="50"/>
                  </a:lnTo>
                  <a:lnTo>
                    <a:pt x="1194" y="35"/>
                  </a:lnTo>
                  <a:lnTo>
                    <a:pt x="1253" y="24"/>
                  </a:lnTo>
                  <a:lnTo>
                    <a:pt x="1312" y="12"/>
                  </a:lnTo>
                  <a:lnTo>
                    <a:pt x="1354" y="2"/>
                  </a:lnTo>
                  <a:close/>
                  <a:moveTo>
                    <a:pt x="1366" y="0"/>
                  </a:moveTo>
                  <a:lnTo>
                    <a:pt x="1371" y="0"/>
                  </a:lnTo>
                  <a:lnTo>
                    <a:pt x="1404" y="61"/>
                  </a:lnTo>
                  <a:lnTo>
                    <a:pt x="1454" y="125"/>
                  </a:lnTo>
                  <a:lnTo>
                    <a:pt x="1461" y="137"/>
                  </a:lnTo>
                  <a:lnTo>
                    <a:pt x="1449" y="128"/>
                  </a:lnTo>
                  <a:lnTo>
                    <a:pt x="1413" y="85"/>
                  </a:lnTo>
                  <a:lnTo>
                    <a:pt x="1392" y="54"/>
                  </a:lnTo>
                  <a:lnTo>
                    <a:pt x="1366" y="0"/>
                  </a:lnTo>
                  <a:close/>
                  <a:moveTo>
                    <a:pt x="1442" y="132"/>
                  </a:moveTo>
                  <a:lnTo>
                    <a:pt x="1439" y="137"/>
                  </a:lnTo>
                  <a:lnTo>
                    <a:pt x="1423" y="118"/>
                  </a:lnTo>
                  <a:lnTo>
                    <a:pt x="1437" y="123"/>
                  </a:lnTo>
                  <a:lnTo>
                    <a:pt x="1439" y="128"/>
                  </a:lnTo>
                  <a:lnTo>
                    <a:pt x="1442" y="132"/>
                  </a:lnTo>
                  <a:close/>
                  <a:moveTo>
                    <a:pt x="1484" y="255"/>
                  </a:moveTo>
                  <a:lnTo>
                    <a:pt x="1463" y="267"/>
                  </a:lnTo>
                  <a:lnTo>
                    <a:pt x="1461" y="265"/>
                  </a:lnTo>
                  <a:lnTo>
                    <a:pt x="1484" y="248"/>
                  </a:lnTo>
                  <a:lnTo>
                    <a:pt x="1484" y="206"/>
                  </a:lnTo>
                  <a:lnTo>
                    <a:pt x="1480" y="184"/>
                  </a:lnTo>
                  <a:lnTo>
                    <a:pt x="1468" y="154"/>
                  </a:lnTo>
                  <a:lnTo>
                    <a:pt x="1468" y="147"/>
                  </a:lnTo>
                  <a:lnTo>
                    <a:pt x="1475" y="156"/>
                  </a:lnTo>
                  <a:lnTo>
                    <a:pt x="1484" y="187"/>
                  </a:lnTo>
                  <a:lnTo>
                    <a:pt x="1489" y="210"/>
                  </a:lnTo>
                  <a:lnTo>
                    <a:pt x="1489" y="246"/>
                  </a:lnTo>
                  <a:lnTo>
                    <a:pt x="1484" y="255"/>
                  </a:lnTo>
                  <a:close/>
                  <a:moveTo>
                    <a:pt x="1447" y="274"/>
                  </a:moveTo>
                  <a:lnTo>
                    <a:pt x="1421" y="298"/>
                  </a:lnTo>
                  <a:lnTo>
                    <a:pt x="1416" y="298"/>
                  </a:lnTo>
                  <a:lnTo>
                    <a:pt x="1435" y="281"/>
                  </a:lnTo>
                  <a:lnTo>
                    <a:pt x="1447" y="274"/>
                  </a:lnTo>
                  <a:close/>
                  <a:moveTo>
                    <a:pt x="1350" y="416"/>
                  </a:moveTo>
                  <a:lnTo>
                    <a:pt x="1347" y="418"/>
                  </a:lnTo>
                  <a:lnTo>
                    <a:pt x="1357" y="390"/>
                  </a:lnTo>
                  <a:lnTo>
                    <a:pt x="1380" y="350"/>
                  </a:lnTo>
                  <a:lnTo>
                    <a:pt x="1387" y="343"/>
                  </a:lnTo>
                  <a:lnTo>
                    <a:pt x="1369" y="376"/>
                  </a:lnTo>
                  <a:lnTo>
                    <a:pt x="1350" y="416"/>
                  </a:lnTo>
                  <a:close/>
                  <a:moveTo>
                    <a:pt x="1343" y="414"/>
                  </a:moveTo>
                  <a:lnTo>
                    <a:pt x="1338" y="416"/>
                  </a:lnTo>
                  <a:lnTo>
                    <a:pt x="1331" y="414"/>
                  </a:lnTo>
                  <a:lnTo>
                    <a:pt x="1321" y="411"/>
                  </a:lnTo>
                  <a:lnTo>
                    <a:pt x="1319" y="409"/>
                  </a:lnTo>
                  <a:lnTo>
                    <a:pt x="1328" y="409"/>
                  </a:lnTo>
                  <a:lnTo>
                    <a:pt x="1343" y="41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3" name="Freeform 302"/>
            <p:cNvSpPr>
              <a:spLocks/>
            </p:cNvSpPr>
            <p:nvPr/>
          </p:nvSpPr>
          <p:spPr bwMode="auto">
            <a:xfrm>
              <a:off x="3524" y="-842"/>
              <a:ext cx="1102" cy="698"/>
            </a:xfrm>
            <a:custGeom>
              <a:avLst/>
              <a:gdLst>
                <a:gd name="T0" fmla="*/ 1066 w 1102"/>
                <a:gd name="T1" fmla="*/ 698 h 698"/>
                <a:gd name="T2" fmla="*/ 998 w 1102"/>
                <a:gd name="T3" fmla="*/ 698 h 698"/>
                <a:gd name="T4" fmla="*/ 929 w 1102"/>
                <a:gd name="T5" fmla="*/ 695 h 698"/>
                <a:gd name="T6" fmla="*/ 861 w 1102"/>
                <a:gd name="T7" fmla="*/ 695 h 698"/>
                <a:gd name="T8" fmla="*/ 792 w 1102"/>
                <a:gd name="T9" fmla="*/ 693 h 698"/>
                <a:gd name="T10" fmla="*/ 724 w 1102"/>
                <a:gd name="T11" fmla="*/ 691 h 698"/>
                <a:gd name="T12" fmla="*/ 655 w 1102"/>
                <a:gd name="T13" fmla="*/ 688 h 698"/>
                <a:gd name="T14" fmla="*/ 587 w 1102"/>
                <a:gd name="T15" fmla="*/ 686 h 698"/>
                <a:gd name="T16" fmla="*/ 516 w 1102"/>
                <a:gd name="T17" fmla="*/ 681 h 698"/>
                <a:gd name="T18" fmla="*/ 447 w 1102"/>
                <a:gd name="T19" fmla="*/ 679 h 698"/>
                <a:gd name="T20" fmla="*/ 379 w 1102"/>
                <a:gd name="T21" fmla="*/ 674 h 698"/>
                <a:gd name="T22" fmla="*/ 310 w 1102"/>
                <a:gd name="T23" fmla="*/ 669 h 698"/>
                <a:gd name="T24" fmla="*/ 241 w 1102"/>
                <a:gd name="T25" fmla="*/ 665 h 698"/>
                <a:gd name="T26" fmla="*/ 173 w 1102"/>
                <a:gd name="T27" fmla="*/ 660 h 698"/>
                <a:gd name="T28" fmla="*/ 104 w 1102"/>
                <a:gd name="T29" fmla="*/ 655 h 698"/>
                <a:gd name="T30" fmla="*/ 36 w 1102"/>
                <a:gd name="T31" fmla="*/ 648 h 698"/>
                <a:gd name="T32" fmla="*/ 5 w 1102"/>
                <a:gd name="T33" fmla="*/ 606 h 698"/>
                <a:gd name="T34" fmla="*/ 12 w 1102"/>
                <a:gd name="T35" fmla="*/ 525 h 698"/>
                <a:gd name="T36" fmla="*/ 17 w 1102"/>
                <a:gd name="T37" fmla="*/ 445 h 698"/>
                <a:gd name="T38" fmla="*/ 24 w 1102"/>
                <a:gd name="T39" fmla="*/ 364 h 698"/>
                <a:gd name="T40" fmla="*/ 31 w 1102"/>
                <a:gd name="T41" fmla="*/ 284 h 698"/>
                <a:gd name="T42" fmla="*/ 38 w 1102"/>
                <a:gd name="T43" fmla="*/ 201 h 698"/>
                <a:gd name="T44" fmla="*/ 45 w 1102"/>
                <a:gd name="T45" fmla="*/ 121 h 698"/>
                <a:gd name="T46" fmla="*/ 52 w 1102"/>
                <a:gd name="T47" fmla="*/ 40 h 698"/>
                <a:gd name="T48" fmla="*/ 71 w 1102"/>
                <a:gd name="T49" fmla="*/ 0 h 698"/>
                <a:gd name="T50" fmla="*/ 189 w 1102"/>
                <a:gd name="T51" fmla="*/ 10 h 698"/>
                <a:gd name="T52" fmla="*/ 310 w 1102"/>
                <a:gd name="T53" fmla="*/ 19 h 698"/>
                <a:gd name="T54" fmla="*/ 431 w 1102"/>
                <a:gd name="T55" fmla="*/ 26 h 698"/>
                <a:gd name="T56" fmla="*/ 549 w 1102"/>
                <a:gd name="T57" fmla="*/ 33 h 698"/>
                <a:gd name="T58" fmla="*/ 669 w 1102"/>
                <a:gd name="T59" fmla="*/ 38 h 698"/>
                <a:gd name="T60" fmla="*/ 790 w 1102"/>
                <a:gd name="T61" fmla="*/ 43 h 698"/>
                <a:gd name="T62" fmla="*/ 908 w 1102"/>
                <a:gd name="T63" fmla="*/ 45 h 698"/>
                <a:gd name="T64" fmla="*/ 1012 w 1102"/>
                <a:gd name="T65" fmla="*/ 48 h 698"/>
                <a:gd name="T66" fmla="*/ 1024 w 1102"/>
                <a:gd name="T67" fmla="*/ 133 h 698"/>
                <a:gd name="T68" fmla="*/ 1024 w 1102"/>
                <a:gd name="T69" fmla="*/ 166 h 698"/>
                <a:gd name="T70" fmla="*/ 1024 w 1102"/>
                <a:gd name="T71" fmla="*/ 199 h 698"/>
                <a:gd name="T72" fmla="*/ 1031 w 1102"/>
                <a:gd name="T73" fmla="*/ 251 h 698"/>
                <a:gd name="T74" fmla="*/ 1040 w 1102"/>
                <a:gd name="T75" fmla="*/ 284 h 698"/>
                <a:gd name="T76" fmla="*/ 1048 w 1102"/>
                <a:gd name="T77" fmla="*/ 312 h 698"/>
                <a:gd name="T78" fmla="*/ 1059 w 1102"/>
                <a:gd name="T79" fmla="*/ 383 h 698"/>
                <a:gd name="T80" fmla="*/ 1064 w 1102"/>
                <a:gd name="T81" fmla="*/ 468 h 698"/>
                <a:gd name="T82" fmla="*/ 1071 w 1102"/>
                <a:gd name="T83" fmla="*/ 490 h 698"/>
                <a:gd name="T84" fmla="*/ 1069 w 1102"/>
                <a:gd name="T85" fmla="*/ 516 h 698"/>
                <a:gd name="T86" fmla="*/ 1074 w 1102"/>
                <a:gd name="T87" fmla="*/ 561 h 698"/>
                <a:gd name="T88" fmla="*/ 1092 w 1102"/>
                <a:gd name="T89" fmla="*/ 617 h 698"/>
                <a:gd name="T90" fmla="*/ 1097 w 1102"/>
                <a:gd name="T91" fmla="*/ 639 h 698"/>
                <a:gd name="T92" fmla="*/ 1100 w 1102"/>
                <a:gd name="T93" fmla="*/ 681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02" h="698">
                  <a:moveTo>
                    <a:pt x="1102" y="698"/>
                  </a:moveTo>
                  <a:lnTo>
                    <a:pt x="1066" y="698"/>
                  </a:lnTo>
                  <a:lnTo>
                    <a:pt x="1033" y="698"/>
                  </a:lnTo>
                  <a:lnTo>
                    <a:pt x="998" y="698"/>
                  </a:lnTo>
                  <a:lnTo>
                    <a:pt x="965" y="698"/>
                  </a:lnTo>
                  <a:lnTo>
                    <a:pt x="929" y="695"/>
                  </a:lnTo>
                  <a:lnTo>
                    <a:pt x="896" y="695"/>
                  </a:lnTo>
                  <a:lnTo>
                    <a:pt x="861" y="695"/>
                  </a:lnTo>
                  <a:lnTo>
                    <a:pt x="825" y="693"/>
                  </a:lnTo>
                  <a:lnTo>
                    <a:pt x="792" y="693"/>
                  </a:lnTo>
                  <a:lnTo>
                    <a:pt x="757" y="691"/>
                  </a:lnTo>
                  <a:lnTo>
                    <a:pt x="724" y="691"/>
                  </a:lnTo>
                  <a:lnTo>
                    <a:pt x="688" y="688"/>
                  </a:lnTo>
                  <a:lnTo>
                    <a:pt x="655" y="688"/>
                  </a:lnTo>
                  <a:lnTo>
                    <a:pt x="620" y="686"/>
                  </a:lnTo>
                  <a:lnTo>
                    <a:pt x="587" y="686"/>
                  </a:lnTo>
                  <a:lnTo>
                    <a:pt x="551" y="684"/>
                  </a:lnTo>
                  <a:lnTo>
                    <a:pt x="516" y="681"/>
                  </a:lnTo>
                  <a:lnTo>
                    <a:pt x="483" y="681"/>
                  </a:lnTo>
                  <a:lnTo>
                    <a:pt x="447" y="679"/>
                  </a:lnTo>
                  <a:lnTo>
                    <a:pt x="414" y="676"/>
                  </a:lnTo>
                  <a:lnTo>
                    <a:pt x="379" y="674"/>
                  </a:lnTo>
                  <a:lnTo>
                    <a:pt x="345" y="672"/>
                  </a:lnTo>
                  <a:lnTo>
                    <a:pt x="310" y="669"/>
                  </a:lnTo>
                  <a:lnTo>
                    <a:pt x="277" y="667"/>
                  </a:lnTo>
                  <a:lnTo>
                    <a:pt x="241" y="665"/>
                  </a:lnTo>
                  <a:lnTo>
                    <a:pt x="208" y="662"/>
                  </a:lnTo>
                  <a:lnTo>
                    <a:pt x="173" y="660"/>
                  </a:lnTo>
                  <a:lnTo>
                    <a:pt x="137" y="658"/>
                  </a:lnTo>
                  <a:lnTo>
                    <a:pt x="104" y="655"/>
                  </a:lnTo>
                  <a:lnTo>
                    <a:pt x="69" y="653"/>
                  </a:lnTo>
                  <a:lnTo>
                    <a:pt x="36" y="648"/>
                  </a:lnTo>
                  <a:lnTo>
                    <a:pt x="0" y="646"/>
                  </a:lnTo>
                  <a:lnTo>
                    <a:pt x="5" y="606"/>
                  </a:lnTo>
                  <a:lnTo>
                    <a:pt x="7" y="565"/>
                  </a:lnTo>
                  <a:lnTo>
                    <a:pt x="12" y="525"/>
                  </a:lnTo>
                  <a:lnTo>
                    <a:pt x="15" y="485"/>
                  </a:lnTo>
                  <a:lnTo>
                    <a:pt x="17" y="445"/>
                  </a:lnTo>
                  <a:lnTo>
                    <a:pt x="22" y="405"/>
                  </a:lnTo>
                  <a:lnTo>
                    <a:pt x="24" y="364"/>
                  </a:lnTo>
                  <a:lnTo>
                    <a:pt x="29" y="324"/>
                  </a:lnTo>
                  <a:lnTo>
                    <a:pt x="31" y="284"/>
                  </a:lnTo>
                  <a:lnTo>
                    <a:pt x="36" y="241"/>
                  </a:lnTo>
                  <a:lnTo>
                    <a:pt x="38" y="201"/>
                  </a:lnTo>
                  <a:lnTo>
                    <a:pt x="41" y="161"/>
                  </a:lnTo>
                  <a:lnTo>
                    <a:pt x="45" y="121"/>
                  </a:lnTo>
                  <a:lnTo>
                    <a:pt x="48" y="81"/>
                  </a:lnTo>
                  <a:lnTo>
                    <a:pt x="52" y="40"/>
                  </a:lnTo>
                  <a:lnTo>
                    <a:pt x="55" y="0"/>
                  </a:lnTo>
                  <a:lnTo>
                    <a:pt x="71" y="0"/>
                  </a:lnTo>
                  <a:lnTo>
                    <a:pt x="130" y="5"/>
                  </a:lnTo>
                  <a:lnTo>
                    <a:pt x="189" y="10"/>
                  </a:lnTo>
                  <a:lnTo>
                    <a:pt x="251" y="14"/>
                  </a:lnTo>
                  <a:lnTo>
                    <a:pt x="310" y="19"/>
                  </a:lnTo>
                  <a:lnTo>
                    <a:pt x="369" y="24"/>
                  </a:lnTo>
                  <a:lnTo>
                    <a:pt x="431" y="26"/>
                  </a:lnTo>
                  <a:lnTo>
                    <a:pt x="490" y="31"/>
                  </a:lnTo>
                  <a:lnTo>
                    <a:pt x="549" y="33"/>
                  </a:lnTo>
                  <a:lnTo>
                    <a:pt x="610" y="36"/>
                  </a:lnTo>
                  <a:lnTo>
                    <a:pt x="669" y="38"/>
                  </a:lnTo>
                  <a:lnTo>
                    <a:pt x="728" y="40"/>
                  </a:lnTo>
                  <a:lnTo>
                    <a:pt x="790" y="43"/>
                  </a:lnTo>
                  <a:lnTo>
                    <a:pt x="849" y="45"/>
                  </a:lnTo>
                  <a:lnTo>
                    <a:pt x="908" y="45"/>
                  </a:lnTo>
                  <a:lnTo>
                    <a:pt x="970" y="48"/>
                  </a:lnTo>
                  <a:lnTo>
                    <a:pt x="1012" y="48"/>
                  </a:lnTo>
                  <a:lnTo>
                    <a:pt x="1024" y="114"/>
                  </a:lnTo>
                  <a:lnTo>
                    <a:pt x="1024" y="133"/>
                  </a:lnTo>
                  <a:lnTo>
                    <a:pt x="1022" y="147"/>
                  </a:lnTo>
                  <a:lnTo>
                    <a:pt x="1024" y="166"/>
                  </a:lnTo>
                  <a:lnTo>
                    <a:pt x="1022" y="180"/>
                  </a:lnTo>
                  <a:lnTo>
                    <a:pt x="1024" y="199"/>
                  </a:lnTo>
                  <a:lnTo>
                    <a:pt x="1024" y="223"/>
                  </a:lnTo>
                  <a:lnTo>
                    <a:pt x="1031" y="251"/>
                  </a:lnTo>
                  <a:lnTo>
                    <a:pt x="1040" y="277"/>
                  </a:lnTo>
                  <a:lnTo>
                    <a:pt x="1040" y="284"/>
                  </a:lnTo>
                  <a:lnTo>
                    <a:pt x="1043" y="298"/>
                  </a:lnTo>
                  <a:lnTo>
                    <a:pt x="1048" y="312"/>
                  </a:lnTo>
                  <a:lnTo>
                    <a:pt x="1062" y="348"/>
                  </a:lnTo>
                  <a:lnTo>
                    <a:pt x="1059" y="383"/>
                  </a:lnTo>
                  <a:lnTo>
                    <a:pt x="1062" y="395"/>
                  </a:lnTo>
                  <a:lnTo>
                    <a:pt x="1064" y="468"/>
                  </a:lnTo>
                  <a:lnTo>
                    <a:pt x="1064" y="480"/>
                  </a:lnTo>
                  <a:lnTo>
                    <a:pt x="1071" y="490"/>
                  </a:lnTo>
                  <a:lnTo>
                    <a:pt x="1069" y="509"/>
                  </a:lnTo>
                  <a:lnTo>
                    <a:pt x="1069" y="516"/>
                  </a:lnTo>
                  <a:lnTo>
                    <a:pt x="1069" y="549"/>
                  </a:lnTo>
                  <a:lnTo>
                    <a:pt x="1074" y="561"/>
                  </a:lnTo>
                  <a:lnTo>
                    <a:pt x="1076" y="587"/>
                  </a:lnTo>
                  <a:lnTo>
                    <a:pt x="1092" y="617"/>
                  </a:lnTo>
                  <a:lnTo>
                    <a:pt x="1097" y="629"/>
                  </a:lnTo>
                  <a:lnTo>
                    <a:pt x="1097" y="639"/>
                  </a:lnTo>
                  <a:lnTo>
                    <a:pt x="1102" y="658"/>
                  </a:lnTo>
                  <a:lnTo>
                    <a:pt x="1100" y="681"/>
                  </a:lnTo>
                  <a:lnTo>
                    <a:pt x="1102" y="698"/>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4" name="Freeform 303"/>
            <p:cNvSpPr>
              <a:spLocks/>
            </p:cNvSpPr>
            <p:nvPr/>
          </p:nvSpPr>
          <p:spPr bwMode="auto">
            <a:xfrm>
              <a:off x="3432" y="423"/>
              <a:ext cx="1381" cy="686"/>
            </a:xfrm>
            <a:custGeom>
              <a:avLst/>
              <a:gdLst>
                <a:gd name="T0" fmla="*/ 1206 w 1381"/>
                <a:gd name="T1" fmla="*/ 159 h 686"/>
                <a:gd name="T2" fmla="*/ 1220 w 1381"/>
                <a:gd name="T3" fmla="*/ 211 h 686"/>
                <a:gd name="T4" fmla="*/ 1244 w 1381"/>
                <a:gd name="T5" fmla="*/ 258 h 686"/>
                <a:gd name="T6" fmla="*/ 1253 w 1381"/>
                <a:gd name="T7" fmla="*/ 284 h 686"/>
                <a:gd name="T8" fmla="*/ 1262 w 1381"/>
                <a:gd name="T9" fmla="*/ 303 h 686"/>
                <a:gd name="T10" fmla="*/ 1265 w 1381"/>
                <a:gd name="T11" fmla="*/ 348 h 686"/>
                <a:gd name="T12" fmla="*/ 1274 w 1381"/>
                <a:gd name="T13" fmla="*/ 364 h 686"/>
                <a:gd name="T14" fmla="*/ 1277 w 1381"/>
                <a:gd name="T15" fmla="*/ 374 h 686"/>
                <a:gd name="T16" fmla="*/ 1286 w 1381"/>
                <a:gd name="T17" fmla="*/ 379 h 686"/>
                <a:gd name="T18" fmla="*/ 1284 w 1381"/>
                <a:gd name="T19" fmla="*/ 400 h 686"/>
                <a:gd name="T20" fmla="*/ 1293 w 1381"/>
                <a:gd name="T21" fmla="*/ 409 h 686"/>
                <a:gd name="T22" fmla="*/ 1291 w 1381"/>
                <a:gd name="T23" fmla="*/ 426 h 686"/>
                <a:gd name="T24" fmla="*/ 1298 w 1381"/>
                <a:gd name="T25" fmla="*/ 438 h 686"/>
                <a:gd name="T26" fmla="*/ 1303 w 1381"/>
                <a:gd name="T27" fmla="*/ 499 h 686"/>
                <a:gd name="T28" fmla="*/ 1298 w 1381"/>
                <a:gd name="T29" fmla="*/ 530 h 686"/>
                <a:gd name="T30" fmla="*/ 1314 w 1381"/>
                <a:gd name="T31" fmla="*/ 561 h 686"/>
                <a:gd name="T32" fmla="*/ 1326 w 1381"/>
                <a:gd name="T33" fmla="*/ 589 h 686"/>
                <a:gd name="T34" fmla="*/ 1340 w 1381"/>
                <a:gd name="T35" fmla="*/ 624 h 686"/>
                <a:gd name="T36" fmla="*/ 1362 w 1381"/>
                <a:gd name="T37" fmla="*/ 646 h 686"/>
                <a:gd name="T38" fmla="*/ 1378 w 1381"/>
                <a:gd name="T39" fmla="*/ 684 h 686"/>
                <a:gd name="T40" fmla="*/ 1352 w 1381"/>
                <a:gd name="T41" fmla="*/ 686 h 686"/>
                <a:gd name="T42" fmla="*/ 1286 w 1381"/>
                <a:gd name="T43" fmla="*/ 686 h 686"/>
                <a:gd name="T44" fmla="*/ 1218 w 1381"/>
                <a:gd name="T45" fmla="*/ 686 h 686"/>
                <a:gd name="T46" fmla="*/ 1149 w 1381"/>
                <a:gd name="T47" fmla="*/ 686 h 686"/>
                <a:gd name="T48" fmla="*/ 1083 w 1381"/>
                <a:gd name="T49" fmla="*/ 686 h 686"/>
                <a:gd name="T50" fmla="*/ 1014 w 1381"/>
                <a:gd name="T51" fmla="*/ 684 h 686"/>
                <a:gd name="T52" fmla="*/ 946 w 1381"/>
                <a:gd name="T53" fmla="*/ 684 h 686"/>
                <a:gd name="T54" fmla="*/ 880 w 1381"/>
                <a:gd name="T55" fmla="*/ 681 h 686"/>
                <a:gd name="T56" fmla="*/ 811 w 1381"/>
                <a:gd name="T57" fmla="*/ 679 h 686"/>
                <a:gd name="T58" fmla="*/ 742 w 1381"/>
                <a:gd name="T59" fmla="*/ 677 h 686"/>
                <a:gd name="T60" fmla="*/ 676 w 1381"/>
                <a:gd name="T61" fmla="*/ 674 h 686"/>
                <a:gd name="T62" fmla="*/ 608 w 1381"/>
                <a:gd name="T63" fmla="*/ 672 h 686"/>
                <a:gd name="T64" fmla="*/ 539 w 1381"/>
                <a:gd name="T65" fmla="*/ 669 h 686"/>
                <a:gd name="T66" fmla="*/ 473 w 1381"/>
                <a:gd name="T67" fmla="*/ 665 h 686"/>
                <a:gd name="T68" fmla="*/ 404 w 1381"/>
                <a:gd name="T69" fmla="*/ 660 h 686"/>
                <a:gd name="T70" fmla="*/ 336 w 1381"/>
                <a:gd name="T71" fmla="*/ 658 h 686"/>
                <a:gd name="T72" fmla="*/ 305 w 1381"/>
                <a:gd name="T73" fmla="*/ 629 h 686"/>
                <a:gd name="T74" fmla="*/ 307 w 1381"/>
                <a:gd name="T75" fmla="*/ 575 h 686"/>
                <a:gd name="T76" fmla="*/ 312 w 1381"/>
                <a:gd name="T77" fmla="*/ 523 h 686"/>
                <a:gd name="T78" fmla="*/ 315 w 1381"/>
                <a:gd name="T79" fmla="*/ 471 h 686"/>
                <a:gd name="T80" fmla="*/ 277 w 1381"/>
                <a:gd name="T81" fmla="*/ 442 h 686"/>
                <a:gd name="T82" fmla="*/ 199 w 1381"/>
                <a:gd name="T83" fmla="*/ 435 h 686"/>
                <a:gd name="T84" fmla="*/ 118 w 1381"/>
                <a:gd name="T85" fmla="*/ 431 h 686"/>
                <a:gd name="T86" fmla="*/ 40 w 1381"/>
                <a:gd name="T87" fmla="*/ 424 h 686"/>
                <a:gd name="T88" fmla="*/ 5 w 1381"/>
                <a:gd name="T89" fmla="*/ 367 h 686"/>
                <a:gd name="T90" fmla="*/ 14 w 1381"/>
                <a:gd name="T91" fmla="*/ 263 h 686"/>
                <a:gd name="T92" fmla="*/ 21 w 1381"/>
                <a:gd name="T93" fmla="*/ 159 h 686"/>
                <a:gd name="T94" fmla="*/ 31 w 1381"/>
                <a:gd name="T95" fmla="*/ 52 h 686"/>
                <a:gd name="T96" fmla="*/ 90 w 1381"/>
                <a:gd name="T97" fmla="*/ 5 h 686"/>
                <a:gd name="T98" fmla="*/ 196 w 1381"/>
                <a:gd name="T99" fmla="*/ 14 h 686"/>
                <a:gd name="T100" fmla="*/ 303 w 1381"/>
                <a:gd name="T101" fmla="*/ 22 h 686"/>
                <a:gd name="T102" fmla="*/ 409 w 1381"/>
                <a:gd name="T103" fmla="*/ 29 h 686"/>
                <a:gd name="T104" fmla="*/ 515 w 1381"/>
                <a:gd name="T105" fmla="*/ 36 h 686"/>
                <a:gd name="T106" fmla="*/ 624 w 1381"/>
                <a:gd name="T107" fmla="*/ 40 h 686"/>
                <a:gd name="T108" fmla="*/ 731 w 1381"/>
                <a:gd name="T109" fmla="*/ 45 h 686"/>
                <a:gd name="T110" fmla="*/ 837 w 1381"/>
                <a:gd name="T111" fmla="*/ 48 h 686"/>
                <a:gd name="T112" fmla="*/ 943 w 1381"/>
                <a:gd name="T113" fmla="*/ 83 h 686"/>
                <a:gd name="T114" fmla="*/ 984 w 1381"/>
                <a:gd name="T115" fmla="*/ 85 h 686"/>
                <a:gd name="T116" fmla="*/ 1057 w 1381"/>
                <a:gd name="T117" fmla="*/ 78 h 686"/>
                <a:gd name="T118" fmla="*/ 1095 w 1381"/>
                <a:gd name="T119" fmla="*/ 95 h 686"/>
                <a:gd name="T120" fmla="*/ 1151 w 1381"/>
                <a:gd name="T121" fmla="*/ 118 h 686"/>
                <a:gd name="T122" fmla="*/ 1177 w 1381"/>
                <a:gd name="T123" fmla="*/ 147 h 686"/>
                <a:gd name="T124" fmla="*/ 1201 w 1381"/>
                <a:gd name="T125" fmla="*/ 159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1" h="686">
                  <a:moveTo>
                    <a:pt x="1201" y="159"/>
                  </a:moveTo>
                  <a:lnTo>
                    <a:pt x="1206" y="159"/>
                  </a:lnTo>
                  <a:lnTo>
                    <a:pt x="1215" y="178"/>
                  </a:lnTo>
                  <a:lnTo>
                    <a:pt x="1220" y="211"/>
                  </a:lnTo>
                  <a:lnTo>
                    <a:pt x="1229" y="239"/>
                  </a:lnTo>
                  <a:lnTo>
                    <a:pt x="1244" y="258"/>
                  </a:lnTo>
                  <a:lnTo>
                    <a:pt x="1253" y="275"/>
                  </a:lnTo>
                  <a:lnTo>
                    <a:pt x="1253" y="284"/>
                  </a:lnTo>
                  <a:lnTo>
                    <a:pt x="1255" y="293"/>
                  </a:lnTo>
                  <a:lnTo>
                    <a:pt x="1262" y="303"/>
                  </a:lnTo>
                  <a:lnTo>
                    <a:pt x="1265" y="322"/>
                  </a:lnTo>
                  <a:lnTo>
                    <a:pt x="1265" y="348"/>
                  </a:lnTo>
                  <a:lnTo>
                    <a:pt x="1267" y="362"/>
                  </a:lnTo>
                  <a:lnTo>
                    <a:pt x="1274" y="364"/>
                  </a:lnTo>
                  <a:lnTo>
                    <a:pt x="1277" y="367"/>
                  </a:lnTo>
                  <a:lnTo>
                    <a:pt x="1277" y="374"/>
                  </a:lnTo>
                  <a:lnTo>
                    <a:pt x="1279" y="376"/>
                  </a:lnTo>
                  <a:lnTo>
                    <a:pt x="1286" y="379"/>
                  </a:lnTo>
                  <a:lnTo>
                    <a:pt x="1286" y="388"/>
                  </a:lnTo>
                  <a:lnTo>
                    <a:pt x="1284" y="400"/>
                  </a:lnTo>
                  <a:lnTo>
                    <a:pt x="1286" y="407"/>
                  </a:lnTo>
                  <a:lnTo>
                    <a:pt x="1293" y="409"/>
                  </a:lnTo>
                  <a:lnTo>
                    <a:pt x="1296" y="416"/>
                  </a:lnTo>
                  <a:lnTo>
                    <a:pt x="1291" y="426"/>
                  </a:lnTo>
                  <a:lnTo>
                    <a:pt x="1291" y="433"/>
                  </a:lnTo>
                  <a:lnTo>
                    <a:pt x="1298" y="438"/>
                  </a:lnTo>
                  <a:lnTo>
                    <a:pt x="1300" y="459"/>
                  </a:lnTo>
                  <a:lnTo>
                    <a:pt x="1303" y="499"/>
                  </a:lnTo>
                  <a:lnTo>
                    <a:pt x="1303" y="523"/>
                  </a:lnTo>
                  <a:lnTo>
                    <a:pt x="1298" y="530"/>
                  </a:lnTo>
                  <a:lnTo>
                    <a:pt x="1305" y="544"/>
                  </a:lnTo>
                  <a:lnTo>
                    <a:pt x="1314" y="561"/>
                  </a:lnTo>
                  <a:lnTo>
                    <a:pt x="1317" y="568"/>
                  </a:lnTo>
                  <a:lnTo>
                    <a:pt x="1326" y="589"/>
                  </a:lnTo>
                  <a:lnTo>
                    <a:pt x="1331" y="610"/>
                  </a:lnTo>
                  <a:lnTo>
                    <a:pt x="1340" y="624"/>
                  </a:lnTo>
                  <a:lnTo>
                    <a:pt x="1352" y="632"/>
                  </a:lnTo>
                  <a:lnTo>
                    <a:pt x="1362" y="646"/>
                  </a:lnTo>
                  <a:lnTo>
                    <a:pt x="1366" y="667"/>
                  </a:lnTo>
                  <a:lnTo>
                    <a:pt x="1378" y="684"/>
                  </a:lnTo>
                  <a:lnTo>
                    <a:pt x="1381" y="686"/>
                  </a:lnTo>
                  <a:lnTo>
                    <a:pt x="1352" y="686"/>
                  </a:lnTo>
                  <a:lnTo>
                    <a:pt x="1319" y="686"/>
                  </a:lnTo>
                  <a:lnTo>
                    <a:pt x="1286" y="686"/>
                  </a:lnTo>
                  <a:lnTo>
                    <a:pt x="1251" y="686"/>
                  </a:lnTo>
                  <a:lnTo>
                    <a:pt x="1218" y="686"/>
                  </a:lnTo>
                  <a:lnTo>
                    <a:pt x="1184" y="686"/>
                  </a:lnTo>
                  <a:lnTo>
                    <a:pt x="1149" y="686"/>
                  </a:lnTo>
                  <a:lnTo>
                    <a:pt x="1116" y="686"/>
                  </a:lnTo>
                  <a:lnTo>
                    <a:pt x="1083" y="686"/>
                  </a:lnTo>
                  <a:lnTo>
                    <a:pt x="1047" y="686"/>
                  </a:lnTo>
                  <a:lnTo>
                    <a:pt x="1014" y="684"/>
                  </a:lnTo>
                  <a:lnTo>
                    <a:pt x="981" y="684"/>
                  </a:lnTo>
                  <a:lnTo>
                    <a:pt x="946" y="684"/>
                  </a:lnTo>
                  <a:lnTo>
                    <a:pt x="913" y="681"/>
                  </a:lnTo>
                  <a:lnTo>
                    <a:pt x="880" y="681"/>
                  </a:lnTo>
                  <a:lnTo>
                    <a:pt x="844" y="681"/>
                  </a:lnTo>
                  <a:lnTo>
                    <a:pt x="811" y="679"/>
                  </a:lnTo>
                  <a:lnTo>
                    <a:pt x="778" y="679"/>
                  </a:lnTo>
                  <a:lnTo>
                    <a:pt x="742" y="677"/>
                  </a:lnTo>
                  <a:lnTo>
                    <a:pt x="709" y="677"/>
                  </a:lnTo>
                  <a:lnTo>
                    <a:pt x="676" y="674"/>
                  </a:lnTo>
                  <a:lnTo>
                    <a:pt x="641" y="674"/>
                  </a:lnTo>
                  <a:lnTo>
                    <a:pt x="608" y="672"/>
                  </a:lnTo>
                  <a:lnTo>
                    <a:pt x="575" y="669"/>
                  </a:lnTo>
                  <a:lnTo>
                    <a:pt x="539" y="669"/>
                  </a:lnTo>
                  <a:lnTo>
                    <a:pt x="506" y="667"/>
                  </a:lnTo>
                  <a:lnTo>
                    <a:pt x="473" y="665"/>
                  </a:lnTo>
                  <a:lnTo>
                    <a:pt x="437" y="662"/>
                  </a:lnTo>
                  <a:lnTo>
                    <a:pt x="404" y="660"/>
                  </a:lnTo>
                  <a:lnTo>
                    <a:pt x="371" y="660"/>
                  </a:lnTo>
                  <a:lnTo>
                    <a:pt x="336" y="658"/>
                  </a:lnTo>
                  <a:lnTo>
                    <a:pt x="303" y="655"/>
                  </a:lnTo>
                  <a:lnTo>
                    <a:pt x="305" y="629"/>
                  </a:lnTo>
                  <a:lnTo>
                    <a:pt x="307" y="603"/>
                  </a:lnTo>
                  <a:lnTo>
                    <a:pt x="307" y="575"/>
                  </a:lnTo>
                  <a:lnTo>
                    <a:pt x="310" y="549"/>
                  </a:lnTo>
                  <a:lnTo>
                    <a:pt x="312" y="523"/>
                  </a:lnTo>
                  <a:lnTo>
                    <a:pt x="315" y="497"/>
                  </a:lnTo>
                  <a:lnTo>
                    <a:pt x="315" y="471"/>
                  </a:lnTo>
                  <a:lnTo>
                    <a:pt x="317" y="445"/>
                  </a:lnTo>
                  <a:lnTo>
                    <a:pt x="277" y="442"/>
                  </a:lnTo>
                  <a:lnTo>
                    <a:pt x="237" y="440"/>
                  </a:lnTo>
                  <a:lnTo>
                    <a:pt x="199" y="435"/>
                  </a:lnTo>
                  <a:lnTo>
                    <a:pt x="159" y="433"/>
                  </a:lnTo>
                  <a:lnTo>
                    <a:pt x="118" y="431"/>
                  </a:lnTo>
                  <a:lnTo>
                    <a:pt x="78" y="426"/>
                  </a:lnTo>
                  <a:lnTo>
                    <a:pt x="40" y="424"/>
                  </a:lnTo>
                  <a:lnTo>
                    <a:pt x="0" y="421"/>
                  </a:lnTo>
                  <a:lnTo>
                    <a:pt x="5" y="367"/>
                  </a:lnTo>
                  <a:lnTo>
                    <a:pt x="10" y="315"/>
                  </a:lnTo>
                  <a:lnTo>
                    <a:pt x="14" y="263"/>
                  </a:lnTo>
                  <a:lnTo>
                    <a:pt x="17" y="211"/>
                  </a:lnTo>
                  <a:lnTo>
                    <a:pt x="21" y="159"/>
                  </a:lnTo>
                  <a:lnTo>
                    <a:pt x="26" y="104"/>
                  </a:lnTo>
                  <a:lnTo>
                    <a:pt x="31" y="52"/>
                  </a:lnTo>
                  <a:lnTo>
                    <a:pt x="36" y="0"/>
                  </a:lnTo>
                  <a:lnTo>
                    <a:pt x="90" y="5"/>
                  </a:lnTo>
                  <a:lnTo>
                    <a:pt x="142" y="10"/>
                  </a:lnTo>
                  <a:lnTo>
                    <a:pt x="196" y="14"/>
                  </a:lnTo>
                  <a:lnTo>
                    <a:pt x="248" y="17"/>
                  </a:lnTo>
                  <a:lnTo>
                    <a:pt x="303" y="22"/>
                  </a:lnTo>
                  <a:lnTo>
                    <a:pt x="357" y="26"/>
                  </a:lnTo>
                  <a:lnTo>
                    <a:pt x="409" y="29"/>
                  </a:lnTo>
                  <a:lnTo>
                    <a:pt x="463" y="31"/>
                  </a:lnTo>
                  <a:lnTo>
                    <a:pt x="515" y="36"/>
                  </a:lnTo>
                  <a:lnTo>
                    <a:pt x="570" y="38"/>
                  </a:lnTo>
                  <a:lnTo>
                    <a:pt x="624" y="40"/>
                  </a:lnTo>
                  <a:lnTo>
                    <a:pt x="676" y="43"/>
                  </a:lnTo>
                  <a:lnTo>
                    <a:pt x="731" y="45"/>
                  </a:lnTo>
                  <a:lnTo>
                    <a:pt x="785" y="48"/>
                  </a:lnTo>
                  <a:lnTo>
                    <a:pt x="837" y="48"/>
                  </a:lnTo>
                  <a:lnTo>
                    <a:pt x="898" y="50"/>
                  </a:lnTo>
                  <a:lnTo>
                    <a:pt x="943" y="83"/>
                  </a:lnTo>
                  <a:lnTo>
                    <a:pt x="972" y="92"/>
                  </a:lnTo>
                  <a:lnTo>
                    <a:pt x="984" y="85"/>
                  </a:lnTo>
                  <a:lnTo>
                    <a:pt x="1012" y="81"/>
                  </a:lnTo>
                  <a:lnTo>
                    <a:pt x="1057" y="78"/>
                  </a:lnTo>
                  <a:lnTo>
                    <a:pt x="1085" y="83"/>
                  </a:lnTo>
                  <a:lnTo>
                    <a:pt x="1095" y="95"/>
                  </a:lnTo>
                  <a:lnTo>
                    <a:pt x="1118" y="104"/>
                  </a:lnTo>
                  <a:lnTo>
                    <a:pt x="1151" y="118"/>
                  </a:lnTo>
                  <a:lnTo>
                    <a:pt x="1170" y="133"/>
                  </a:lnTo>
                  <a:lnTo>
                    <a:pt x="1177" y="147"/>
                  </a:lnTo>
                  <a:lnTo>
                    <a:pt x="1189" y="156"/>
                  </a:lnTo>
                  <a:lnTo>
                    <a:pt x="1201" y="159"/>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5" name="Freeform 304"/>
            <p:cNvSpPr>
              <a:spLocks/>
            </p:cNvSpPr>
            <p:nvPr/>
          </p:nvSpPr>
          <p:spPr bwMode="auto">
            <a:xfrm>
              <a:off x="8292" y="-513"/>
              <a:ext cx="272" cy="577"/>
            </a:xfrm>
            <a:custGeom>
              <a:avLst/>
              <a:gdLst>
                <a:gd name="T0" fmla="*/ 272 w 272"/>
                <a:gd name="T1" fmla="*/ 466 h 577"/>
                <a:gd name="T2" fmla="*/ 253 w 272"/>
                <a:gd name="T3" fmla="*/ 485 h 577"/>
                <a:gd name="T4" fmla="*/ 234 w 272"/>
                <a:gd name="T5" fmla="*/ 501 h 577"/>
                <a:gd name="T6" fmla="*/ 215 w 272"/>
                <a:gd name="T7" fmla="*/ 527 h 577"/>
                <a:gd name="T8" fmla="*/ 182 w 272"/>
                <a:gd name="T9" fmla="*/ 541 h 577"/>
                <a:gd name="T10" fmla="*/ 137 w 272"/>
                <a:gd name="T11" fmla="*/ 553 h 577"/>
                <a:gd name="T12" fmla="*/ 95 w 272"/>
                <a:gd name="T13" fmla="*/ 563 h 577"/>
                <a:gd name="T14" fmla="*/ 52 w 272"/>
                <a:gd name="T15" fmla="*/ 572 h 577"/>
                <a:gd name="T16" fmla="*/ 26 w 272"/>
                <a:gd name="T17" fmla="*/ 572 h 577"/>
                <a:gd name="T18" fmla="*/ 12 w 272"/>
                <a:gd name="T19" fmla="*/ 556 h 577"/>
                <a:gd name="T20" fmla="*/ 10 w 272"/>
                <a:gd name="T21" fmla="*/ 532 h 577"/>
                <a:gd name="T22" fmla="*/ 14 w 272"/>
                <a:gd name="T23" fmla="*/ 515 h 577"/>
                <a:gd name="T24" fmla="*/ 7 w 272"/>
                <a:gd name="T25" fmla="*/ 452 h 577"/>
                <a:gd name="T26" fmla="*/ 0 w 272"/>
                <a:gd name="T27" fmla="*/ 400 h 577"/>
                <a:gd name="T28" fmla="*/ 3 w 272"/>
                <a:gd name="T29" fmla="*/ 371 h 577"/>
                <a:gd name="T30" fmla="*/ 12 w 272"/>
                <a:gd name="T31" fmla="*/ 331 h 577"/>
                <a:gd name="T32" fmla="*/ 14 w 272"/>
                <a:gd name="T33" fmla="*/ 303 h 577"/>
                <a:gd name="T34" fmla="*/ 10 w 272"/>
                <a:gd name="T35" fmla="*/ 241 h 577"/>
                <a:gd name="T36" fmla="*/ 31 w 272"/>
                <a:gd name="T37" fmla="*/ 222 h 577"/>
                <a:gd name="T38" fmla="*/ 52 w 272"/>
                <a:gd name="T39" fmla="*/ 196 h 577"/>
                <a:gd name="T40" fmla="*/ 59 w 272"/>
                <a:gd name="T41" fmla="*/ 180 h 577"/>
                <a:gd name="T42" fmla="*/ 62 w 272"/>
                <a:gd name="T43" fmla="*/ 165 h 577"/>
                <a:gd name="T44" fmla="*/ 47 w 272"/>
                <a:gd name="T45" fmla="*/ 137 h 577"/>
                <a:gd name="T46" fmla="*/ 52 w 272"/>
                <a:gd name="T47" fmla="*/ 94 h 577"/>
                <a:gd name="T48" fmla="*/ 45 w 272"/>
                <a:gd name="T49" fmla="*/ 76 h 577"/>
                <a:gd name="T50" fmla="*/ 57 w 272"/>
                <a:gd name="T51" fmla="*/ 9 h 577"/>
                <a:gd name="T52" fmla="*/ 85 w 272"/>
                <a:gd name="T53" fmla="*/ 9 h 577"/>
                <a:gd name="T54" fmla="*/ 97 w 272"/>
                <a:gd name="T55" fmla="*/ 19 h 577"/>
                <a:gd name="T56" fmla="*/ 114 w 272"/>
                <a:gd name="T57" fmla="*/ 64 h 577"/>
                <a:gd name="T58" fmla="*/ 128 w 272"/>
                <a:gd name="T59" fmla="*/ 109 h 577"/>
                <a:gd name="T60" fmla="*/ 142 w 272"/>
                <a:gd name="T61" fmla="*/ 154 h 577"/>
                <a:gd name="T62" fmla="*/ 159 w 272"/>
                <a:gd name="T63" fmla="*/ 199 h 577"/>
                <a:gd name="T64" fmla="*/ 173 w 272"/>
                <a:gd name="T65" fmla="*/ 241 h 577"/>
                <a:gd name="T66" fmla="*/ 187 w 272"/>
                <a:gd name="T67" fmla="*/ 286 h 577"/>
                <a:gd name="T68" fmla="*/ 203 w 272"/>
                <a:gd name="T69" fmla="*/ 331 h 577"/>
                <a:gd name="T70" fmla="*/ 213 w 272"/>
                <a:gd name="T71" fmla="*/ 369 h 577"/>
                <a:gd name="T72" fmla="*/ 227 w 272"/>
                <a:gd name="T73" fmla="*/ 392 h 577"/>
                <a:gd name="T74" fmla="*/ 253 w 272"/>
                <a:gd name="T75" fmla="*/ 421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2" h="577">
                  <a:moveTo>
                    <a:pt x="272" y="437"/>
                  </a:moveTo>
                  <a:lnTo>
                    <a:pt x="272" y="466"/>
                  </a:lnTo>
                  <a:lnTo>
                    <a:pt x="272" y="480"/>
                  </a:lnTo>
                  <a:lnTo>
                    <a:pt x="253" y="485"/>
                  </a:lnTo>
                  <a:lnTo>
                    <a:pt x="246" y="487"/>
                  </a:lnTo>
                  <a:lnTo>
                    <a:pt x="234" y="501"/>
                  </a:lnTo>
                  <a:lnTo>
                    <a:pt x="225" y="508"/>
                  </a:lnTo>
                  <a:lnTo>
                    <a:pt x="215" y="527"/>
                  </a:lnTo>
                  <a:lnTo>
                    <a:pt x="203" y="537"/>
                  </a:lnTo>
                  <a:lnTo>
                    <a:pt x="182" y="541"/>
                  </a:lnTo>
                  <a:lnTo>
                    <a:pt x="161" y="548"/>
                  </a:lnTo>
                  <a:lnTo>
                    <a:pt x="137" y="553"/>
                  </a:lnTo>
                  <a:lnTo>
                    <a:pt x="116" y="558"/>
                  </a:lnTo>
                  <a:lnTo>
                    <a:pt x="95" y="563"/>
                  </a:lnTo>
                  <a:lnTo>
                    <a:pt x="73" y="567"/>
                  </a:lnTo>
                  <a:lnTo>
                    <a:pt x="52" y="572"/>
                  </a:lnTo>
                  <a:lnTo>
                    <a:pt x="31" y="577"/>
                  </a:lnTo>
                  <a:lnTo>
                    <a:pt x="26" y="572"/>
                  </a:lnTo>
                  <a:lnTo>
                    <a:pt x="14" y="560"/>
                  </a:lnTo>
                  <a:lnTo>
                    <a:pt x="12" y="556"/>
                  </a:lnTo>
                  <a:lnTo>
                    <a:pt x="10" y="548"/>
                  </a:lnTo>
                  <a:lnTo>
                    <a:pt x="10" y="532"/>
                  </a:lnTo>
                  <a:lnTo>
                    <a:pt x="12" y="525"/>
                  </a:lnTo>
                  <a:lnTo>
                    <a:pt x="14" y="515"/>
                  </a:lnTo>
                  <a:lnTo>
                    <a:pt x="7" y="475"/>
                  </a:lnTo>
                  <a:lnTo>
                    <a:pt x="7" y="452"/>
                  </a:lnTo>
                  <a:lnTo>
                    <a:pt x="0" y="411"/>
                  </a:lnTo>
                  <a:lnTo>
                    <a:pt x="0" y="400"/>
                  </a:lnTo>
                  <a:lnTo>
                    <a:pt x="3" y="390"/>
                  </a:lnTo>
                  <a:lnTo>
                    <a:pt x="3" y="371"/>
                  </a:lnTo>
                  <a:lnTo>
                    <a:pt x="10" y="352"/>
                  </a:lnTo>
                  <a:lnTo>
                    <a:pt x="12" y="331"/>
                  </a:lnTo>
                  <a:lnTo>
                    <a:pt x="17" y="312"/>
                  </a:lnTo>
                  <a:lnTo>
                    <a:pt x="14" y="303"/>
                  </a:lnTo>
                  <a:lnTo>
                    <a:pt x="14" y="279"/>
                  </a:lnTo>
                  <a:lnTo>
                    <a:pt x="10" y="241"/>
                  </a:lnTo>
                  <a:lnTo>
                    <a:pt x="12" y="234"/>
                  </a:lnTo>
                  <a:lnTo>
                    <a:pt x="31" y="222"/>
                  </a:lnTo>
                  <a:lnTo>
                    <a:pt x="36" y="217"/>
                  </a:lnTo>
                  <a:lnTo>
                    <a:pt x="52" y="196"/>
                  </a:lnTo>
                  <a:lnTo>
                    <a:pt x="57" y="187"/>
                  </a:lnTo>
                  <a:lnTo>
                    <a:pt x="59" y="180"/>
                  </a:lnTo>
                  <a:lnTo>
                    <a:pt x="59" y="168"/>
                  </a:lnTo>
                  <a:lnTo>
                    <a:pt x="62" y="165"/>
                  </a:lnTo>
                  <a:lnTo>
                    <a:pt x="59" y="158"/>
                  </a:lnTo>
                  <a:lnTo>
                    <a:pt x="47" y="137"/>
                  </a:lnTo>
                  <a:lnTo>
                    <a:pt x="43" y="128"/>
                  </a:lnTo>
                  <a:lnTo>
                    <a:pt x="52" y="94"/>
                  </a:lnTo>
                  <a:lnTo>
                    <a:pt x="45" y="80"/>
                  </a:lnTo>
                  <a:lnTo>
                    <a:pt x="45" y="76"/>
                  </a:lnTo>
                  <a:lnTo>
                    <a:pt x="47" y="33"/>
                  </a:lnTo>
                  <a:lnTo>
                    <a:pt x="57" y="9"/>
                  </a:lnTo>
                  <a:lnTo>
                    <a:pt x="76" y="12"/>
                  </a:lnTo>
                  <a:lnTo>
                    <a:pt x="85" y="9"/>
                  </a:lnTo>
                  <a:lnTo>
                    <a:pt x="92" y="0"/>
                  </a:lnTo>
                  <a:lnTo>
                    <a:pt x="97" y="19"/>
                  </a:lnTo>
                  <a:lnTo>
                    <a:pt x="107" y="42"/>
                  </a:lnTo>
                  <a:lnTo>
                    <a:pt x="114" y="64"/>
                  </a:lnTo>
                  <a:lnTo>
                    <a:pt x="121" y="87"/>
                  </a:lnTo>
                  <a:lnTo>
                    <a:pt x="128" y="109"/>
                  </a:lnTo>
                  <a:lnTo>
                    <a:pt x="135" y="130"/>
                  </a:lnTo>
                  <a:lnTo>
                    <a:pt x="142" y="154"/>
                  </a:lnTo>
                  <a:lnTo>
                    <a:pt x="151" y="175"/>
                  </a:lnTo>
                  <a:lnTo>
                    <a:pt x="159" y="199"/>
                  </a:lnTo>
                  <a:lnTo>
                    <a:pt x="166" y="220"/>
                  </a:lnTo>
                  <a:lnTo>
                    <a:pt x="173" y="241"/>
                  </a:lnTo>
                  <a:lnTo>
                    <a:pt x="180" y="265"/>
                  </a:lnTo>
                  <a:lnTo>
                    <a:pt x="187" y="286"/>
                  </a:lnTo>
                  <a:lnTo>
                    <a:pt x="196" y="310"/>
                  </a:lnTo>
                  <a:lnTo>
                    <a:pt x="203" y="331"/>
                  </a:lnTo>
                  <a:lnTo>
                    <a:pt x="211" y="352"/>
                  </a:lnTo>
                  <a:lnTo>
                    <a:pt x="213" y="369"/>
                  </a:lnTo>
                  <a:lnTo>
                    <a:pt x="220" y="383"/>
                  </a:lnTo>
                  <a:lnTo>
                    <a:pt x="227" y="392"/>
                  </a:lnTo>
                  <a:lnTo>
                    <a:pt x="246" y="407"/>
                  </a:lnTo>
                  <a:lnTo>
                    <a:pt x="253" y="421"/>
                  </a:lnTo>
                  <a:lnTo>
                    <a:pt x="272" y="43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6" name="Freeform 305"/>
            <p:cNvSpPr>
              <a:spLocks noEditPoints="1"/>
            </p:cNvSpPr>
            <p:nvPr/>
          </p:nvSpPr>
          <p:spPr bwMode="auto">
            <a:xfrm>
              <a:off x="8006" y="430"/>
              <a:ext cx="222" cy="504"/>
            </a:xfrm>
            <a:custGeom>
              <a:avLst/>
              <a:gdLst>
                <a:gd name="T0" fmla="*/ 189 w 222"/>
                <a:gd name="T1" fmla="*/ 62 h 504"/>
                <a:gd name="T2" fmla="*/ 177 w 222"/>
                <a:gd name="T3" fmla="*/ 107 h 504"/>
                <a:gd name="T4" fmla="*/ 166 w 222"/>
                <a:gd name="T5" fmla="*/ 121 h 504"/>
                <a:gd name="T6" fmla="*/ 158 w 222"/>
                <a:gd name="T7" fmla="*/ 135 h 504"/>
                <a:gd name="T8" fmla="*/ 163 w 222"/>
                <a:gd name="T9" fmla="*/ 168 h 504"/>
                <a:gd name="T10" fmla="*/ 201 w 222"/>
                <a:gd name="T11" fmla="*/ 159 h 504"/>
                <a:gd name="T12" fmla="*/ 213 w 222"/>
                <a:gd name="T13" fmla="*/ 182 h 504"/>
                <a:gd name="T14" fmla="*/ 215 w 222"/>
                <a:gd name="T15" fmla="*/ 216 h 504"/>
                <a:gd name="T16" fmla="*/ 220 w 222"/>
                <a:gd name="T17" fmla="*/ 270 h 504"/>
                <a:gd name="T18" fmla="*/ 220 w 222"/>
                <a:gd name="T19" fmla="*/ 289 h 504"/>
                <a:gd name="T20" fmla="*/ 210 w 222"/>
                <a:gd name="T21" fmla="*/ 260 h 504"/>
                <a:gd name="T22" fmla="*/ 210 w 222"/>
                <a:gd name="T23" fmla="*/ 315 h 504"/>
                <a:gd name="T24" fmla="*/ 194 w 222"/>
                <a:gd name="T25" fmla="*/ 360 h 504"/>
                <a:gd name="T26" fmla="*/ 187 w 222"/>
                <a:gd name="T27" fmla="*/ 372 h 504"/>
                <a:gd name="T28" fmla="*/ 187 w 222"/>
                <a:gd name="T29" fmla="*/ 393 h 504"/>
                <a:gd name="T30" fmla="*/ 175 w 222"/>
                <a:gd name="T31" fmla="*/ 405 h 504"/>
                <a:gd name="T32" fmla="*/ 163 w 222"/>
                <a:gd name="T33" fmla="*/ 419 h 504"/>
                <a:gd name="T34" fmla="*/ 161 w 222"/>
                <a:gd name="T35" fmla="*/ 438 h 504"/>
                <a:gd name="T36" fmla="*/ 130 w 222"/>
                <a:gd name="T37" fmla="*/ 504 h 504"/>
                <a:gd name="T38" fmla="*/ 125 w 222"/>
                <a:gd name="T39" fmla="*/ 480 h 504"/>
                <a:gd name="T40" fmla="*/ 109 w 222"/>
                <a:gd name="T41" fmla="*/ 454 h 504"/>
                <a:gd name="T42" fmla="*/ 83 w 222"/>
                <a:gd name="T43" fmla="*/ 457 h 504"/>
                <a:gd name="T44" fmla="*/ 43 w 222"/>
                <a:gd name="T45" fmla="*/ 438 h 504"/>
                <a:gd name="T46" fmla="*/ 7 w 222"/>
                <a:gd name="T47" fmla="*/ 405 h 504"/>
                <a:gd name="T48" fmla="*/ 5 w 222"/>
                <a:gd name="T49" fmla="*/ 364 h 504"/>
                <a:gd name="T50" fmla="*/ 19 w 222"/>
                <a:gd name="T51" fmla="*/ 336 h 504"/>
                <a:gd name="T52" fmla="*/ 54 w 222"/>
                <a:gd name="T53" fmla="*/ 308 h 504"/>
                <a:gd name="T54" fmla="*/ 62 w 222"/>
                <a:gd name="T55" fmla="*/ 286 h 504"/>
                <a:gd name="T56" fmla="*/ 102 w 222"/>
                <a:gd name="T57" fmla="*/ 249 h 504"/>
                <a:gd name="T58" fmla="*/ 40 w 222"/>
                <a:gd name="T59" fmla="*/ 204 h 504"/>
                <a:gd name="T60" fmla="*/ 12 w 222"/>
                <a:gd name="T61" fmla="*/ 178 h 504"/>
                <a:gd name="T62" fmla="*/ 2 w 222"/>
                <a:gd name="T63" fmla="*/ 156 h 504"/>
                <a:gd name="T64" fmla="*/ 2 w 222"/>
                <a:gd name="T65" fmla="*/ 137 h 504"/>
                <a:gd name="T66" fmla="*/ 14 w 222"/>
                <a:gd name="T67" fmla="*/ 116 h 504"/>
                <a:gd name="T68" fmla="*/ 0 w 222"/>
                <a:gd name="T69" fmla="*/ 95 h 504"/>
                <a:gd name="T70" fmla="*/ 12 w 222"/>
                <a:gd name="T71" fmla="*/ 76 h 504"/>
                <a:gd name="T72" fmla="*/ 31 w 222"/>
                <a:gd name="T73" fmla="*/ 24 h 504"/>
                <a:gd name="T74" fmla="*/ 38 w 222"/>
                <a:gd name="T75" fmla="*/ 10 h 504"/>
                <a:gd name="T76" fmla="*/ 64 w 222"/>
                <a:gd name="T77" fmla="*/ 7 h 504"/>
                <a:gd name="T78" fmla="*/ 99 w 222"/>
                <a:gd name="T79" fmla="*/ 17 h 504"/>
                <a:gd name="T80" fmla="*/ 135 w 222"/>
                <a:gd name="T81" fmla="*/ 29 h 504"/>
                <a:gd name="T82" fmla="*/ 170 w 222"/>
                <a:gd name="T83" fmla="*/ 41 h 504"/>
                <a:gd name="T84" fmla="*/ 220 w 222"/>
                <a:gd name="T85" fmla="*/ 322 h 504"/>
                <a:gd name="T86" fmla="*/ 206 w 222"/>
                <a:gd name="T87" fmla="*/ 350 h 504"/>
                <a:gd name="T88" fmla="*/ 220 w 222"/>
                <a:gd name="T89" fmla="*/ 322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2" h="504">
                  <a:moveTo>
                    <a:pt x="187" y="45"/>
                  </a:moveTo>
                  <a:lnTo>
                    <a:pt x="189" y="62"/>
                  </a:lnTo>
                  <a:lnTo>
                    <a:pt x="182" y="97"/>
                  </a:lnTo>
                  <a:lnTo>
                    <a:pt x="177" y="107"/>
                  </a:lnTo>
                  <a:lnTo>
                    <a:pt x="170" y="116"/>
                  </a:lnTo>
                  <a:lnTo>
                    <a:pt x="166" y="121"/>
                  </a:lnTo>
                  <a:lnTo>
                    <a:pt x="163" y="126"/>
                  </a:lnTo>
                  <a:lnTo>
                    <a:pt x="158" y="135"/>
                  </a:lnTo>
                  <a:lnTo>
                    <a:pt x="156" y="154"/>
                  </a:lnTo>
                  <a:lnTo>
                    <a:pt x="163" y="168"/>
                  </a:lnTo>
                  <a:lnTo>
                    <a:pt x="194" y="166"/>
                  </a:lnTo>
                  <a:lnTo>
                    <a:pt x="201" y="159"/>
                  </a:lnTo>
                  <a:lnTo>
                    <a:pt x="208" y="168"/>
                  </a:lnTo>
                  <a:lnTo>
                    <a:pt x="213" y="182"/>
                  </a:lnTo>
                  <a:lnTo>
                    <a:pt x="215" y="199"/>
                  </a:lnTo>
                  <a:lnTo>
                    <a:pt x="215" y="216"/>
                  </a:lnTo>
                  <a:lnTo>
                    <a:pt x="215" y="237"/>
                  </a:lnTo>
                  <a:lnTo>
                    <a:pt x="220" y="270"/>
                  </a:lnTo>
                  <a:lnTo>
                    <a:pt x="222" y="298"/>
                  </a:lnTo>
                  <a:lnTo>
                    <a:pt x="220" y="289"/>
                  </a:lnTo>
                  <a:lnTo>
                    <a:pt x="215" y="256"/>
                  </a:lnTo>
                  <a:lnTo>
                    <a:pt x="210" y="260"/>
                  </a:lnTo>
                  <a:lnTo>
                    <a:pt x="208" y="268"/>
                  </a:lnTo>
                  <a:lnTo>
                    <a:pt x="210" y="315"/>
                  </a:lnTo>
                  <a:lnTo>
                    <a:pt x="203" y="341"/>
                  </a:lnTo>
                  <a:lnTo>
                    <a:pt x="194" y="360"/>
                  </a:lnTo>
                  <a:lnTo>
                    <a:pt x="182" y="360"/>
                  </a:lnTo>
                  <a:lnTo>
                    <a:pt x="187" y="372"/>
                  </a:lnTo>
                  <a:lnTo>
                    <a:pt x="187" y="379"/>
                  </a:lnTo>
                  <a:lnTo>
                    <a:pt x="187" y="393"/>
                  </a:lnTo>
                  <a:lnTo>
                    <a:pt x="182" y="405"/>
                  </a:lnTo>
                  <a:lnTo>
                    <a:pt x="175" y="405"/>
                  </a:lnTo>
                  <a:lnTo>
                    <a:pt x="166" y="414"/>
                  </a:lnTo>
                  <a:lnTo>
                    <a:pt x="163" y="419"/>
                  </a:lnTo>
                  <a:lnTo>
                    <a:pt x="166" y="428"/>
                  </a:lnTo>
                  <a:lnTo>
                    <a:pt x="161" y="438"/>
                  </a:lnTo>
                  <a:lnTo>
                    <a:pt x="147" y="485"/>
                  </a:lnTo>
                  <a:lnTo>
                    <a:pt x="130" y="504"/>
                  </a:lnTo>
                  <a:lnTo>
                    <a:pt x="125" y="502"/>
                  </a:lnTo>
                  <a:lnTo>
                    <a:pt x="125" y="480"/>
                  </a:lnTo>
                  <a:lnTo>
                    <a:pt x="123" y="461"/>
                  </a:lnTo>
                  <a:lnTo>
                    <a:pt x="109" y="454"/>
                  </a:lnTo>
                  <a:lnTo>
                    <a:pt x="97" y="452"/>
                  </a:lnTo>
                  <a:lnTo>
                    <a:pt x="83" y="457"/>
                  </a:lnTo>
                  <a:lnTo>
                    <a:pt x="64" y="445"/>
                  </a:lnTo>
                  <a:lnTo>
                    <a:pt x="43" y="438"/>
                  </a:lnTo>
                  <a:lnTo>
                    <a:pt x="7" y="414"/>
                  </a:lnTo>
                  <a:lnTo>
                    <a:pt x="7" y="405"/>
                  </a:lnTo>
                  <a:lnTo>
                    <a:pt x="2" y="390"/>
                  </a:lnTo>
                  <a:lnTo>
                    <a:pt x="5" y="364"/>
                  </a:lnTo>
                  <a:lnTo>
                    <a:pt x="10" y="348"/>
                  </a:lnTo>
                  <a:lnTo>
                    <a:pt x="19" y="336"/>
                  </a:lnTo>
                  <a:lnTo>
                    <a:pt x="47" y="322"/>
                  </a:lnTo>
                  <a:lnTo>
                    <a:pt x="54" y="308"/>
                  </a:lnTo>
                  <a:lnTo>
                    <a:pt x="54" y="296"/>
                  </a:lnTo>
                  <a:lnTo>
                    <a:pt x="62" y="286"/>
                  </a:lnTo>
                  <a:lnTo>
                    <a:pt x="76" y="270"/>
                  </a:lnTo>
                  <a:lnTo>
                    <a:pt x="102" y="249"/>
                  </a:lnTo>
                  <a:lnTo>
                    <a:pt x="50" y="206"/>
                  </a:lnTo>
                  <a:lnTo>
                    <a:pt x="40" y="204"/>
                  </a:lnTo>
                  <a:lnTo>
                    <a:pt x="26" y="182"/>
                  </a:lnTo>
                  <a:lnTo>
                    <a:pt x="12" y="178"/>
                  </a:lnTo>
                  <a:lnTo>
                    <a:pt x="7" y="175"/>
                  </a:lnTo>
                  <a:lnTo>
                    <a:pt x="2" y="156"/>
                  </a:lnTo>
                  <a:lnTo>
                    <a:pt x="2" y="145"/>
                  </a:lnTo>
                  <a:lnTo>
                    <a:pt x="2" y="137"/>
                  </a:lnTo>
                  <a:lnTo>
                    <a:pt x="10" y="130"/>
                  </a:lnTo>
                  <a:lnTo>
                    <a:pt x="14" y="116"/>
                  </a:lnTo>
                  <a:lnTo>
                    <a:pt x="12" y="111"/>
                  </a:lnTo>
                  <a:lnTo>
                    <a:pt x="0" y="95"/>
                  </a:lnTo>
                  <a:lnTo>
                    <a:pt x="0" y="90"/>
                  </a:lnTo>
                  <a:lnTo>
                    <a:pt x="12" y="76"/>
                  </a:lnTo>
                  <a:lnTo>
                    <a:pt x="24" y="50"/>
                  </a:lnTo>
                  <a:lnTo>
                    <a:pt x="31" y="24"/>
                  </a:lnTo>
                  <a:lnTo>
                    <a:pt x="33" y="17"/>
                  </a:lnTo>
                  <a:lnTo>
                    <a:pt x="38" y="10"/>
                  </a:lnTo>
                  <a:lnTo>
                    <a:pt x="47" y="0"/>
                  </a:lnTo>
                  <a:lnTo>
                    <a:pt x="64" y="7"/>
                  </a:lnTo>
                  <a:lnTo>
                    <a:pt x="83" y="12"/>
                  </a:lnTo>
                  <a:lnTo>
                    <a:pt x="99" y="17"/>
                  </a:lnTo>
                  <a:lnTo>
                    <a:pt x="118" y="24"/>
                  </a:lnTo>
                  <a:lnTo>
                    <a:pt x="135" y="29"/>
                  </a:lnTo>
                  <a:lnTo>
                    <a:pt x="154" y="33"/>
                  </a:lnTo>
                  <a:lnTo>
                    <a:pt x="170" y="41"/>
                  </a:lnTo>
                  <a:lnTo>
                    <a:pt x="187" y="45"/>
                  </a:lnTo>
                  <a:close/>
                  <a:moveTo>
                    <a:pt x="220" y="322"/>
                  </a:moveTo>
                  <a:lnTo>
                    <a:pt x="208" y="357"/>
                  </a:lnTo>
                  <a:lnTo>
                    <a:pt x="206" y="350"/>
                  </a:lnTo>
                  <a:lnTo>
                    <a:pt x="220" y="308"/>
                  </a:lnTo>
                  <a:lnTo>
                    <a:pt x="220" y="32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7" name="Freeform 306"/>
            <p:cNvSpPr>
              <a:spLocks/>
            </p:cNvSpPr>
            <p:nvPr/>
          </p:nvSpPr>
          <p:spPr bwMode="auto">
            <a:xfrm>
              <a:off x="2345" y="1582"/>
              <a:ext cx="1184" cy="1206"/>
            </a:xfrm>
            <a:custGeom>
              <a:avLst/>
              <a:gdLst>
                <a:gd name="T0" fmla="*/ 1170 w 1184"/>
                <a:gd name="T1" fmla="*/ 217 h 1206"/>
                <a:gd name="T2" fmla="*/ 1160 w 1184"/>
                <a:gd name="T3" fmla="*/ 336 h 1206"/>
                <a:gd name="T4" fmla="*/ 1149 w 1184"/>
                <a:gd name="T5" fmla="*/ 454 h 1206"/>
                <a:gd name="T6" fmla="*/ 1139 w 1184"/>
                <a:gd name="T7" fmla="*/ 572 h 1206"/>
                <a:gd name="T8" fmla="*/ 1130 w 1184"/>
                <a:gd name="T9" fmla="*/ 690 h 1206"/>
                <a:gd name="T10" fmla="*/ 1120 w 1184"/>
                <a:gd name="T11" fmla="*/ 806 h 1206"/>
                <a:gd name="T12" fmla="*/ 1111 w 1184"/>
                <a:gd name="T13" fmla="*/ 924 h 1206"/>
                <a:gd name="T14" fmla="*/ 1101 w 1184"/>
                <a:gd name="T15" fmla="*/ 1045 h 1206"/>
                <a:gd name="T16" fmla="*/ 1092 w 1184"/>
                <a:gd name="T17" fmla="*/ 1163 h 1206"/>
                <a:gd name="T18" fmla="*/ 1012 w 1184"/>
                <a:gd name="T19" fmla="*/ 1156 h 1206"/>
                <a:gd name="T20" fmla="*/ 931 w 1184"/>
                <a:gd name="T21" fmla="*/ 1149 h 1206"/>
                <a:gd name="T22" fmla="*/ 848 w 1184"/>
                <a:gd name="T23" fmla="*/ 1142 h 1206"/>
                <a:gd name="T24" fmla="*/ 768 w 1184"/>
                <a:gd name="T25" fmla="*/ 1135 h 1206"/>
                <a:gd name="T26" fmla="*/ 688 w 1184"/>
                <a:gd name="T27" fmla="*/ 1125 h 1206"/>
                <a:gd name="T28" fmla="*/ 607 w 1184"/>
                <a:gd name="T29" fmla="*/ 1118 h 1206"/>
                <a:gd name="T30" fmla="*/ 527 w 1184"/>
                <a:gd name="T31" fmla="*/ 1109 h 1206"/>
                <a:gd name="T32" fmla="*/ 447 w 1184"/>
                <a:gd name="T33" fmla="*/ 1099 h 1206"/>
                <a:gd name="T34" fmla="*/ 458 w 1184"/>
                <a:gd name="T35" fmla="*/ 1140 h 1206"/>
                <a:gd name="T36" fmla="*/ 480 w 1184"/>
                <a:gd name="T37" fmla="*/ 1154 h 1206"/>
                <a:gd name="T38" fmla="*/ 440 w 1184"/>
                <a:gd name="T39" fmla="*/ 1147 h 1206"/>
                <a:gd name="T40" fmla="*/ 359 w 1184"/>
                <a:gd name="T41" fmla="*/ 1137 h 1206"/>
                <a:gd name="T42" fmla="*/ 281 w 1184"/>
                <a:gd name="T43" fmla="*/ 1128 h 1206"/>
                <a:gd name="T44" fmla="*/ 203 w 1184"/>
                <a:gd name="T45" fmla="*/ 1116 h 1206"/>
                <a:gd name="T46" fmla="*/ 161 w 1184"/>
                <a:gd name="T47" fmla="*/ 1135 h 1206"/>
                <a:gd name="T48" fmla="*/ 153 w 1184"/>
                <a:gd name="T49" fmla="*/ 1182 h 1206"/>
                <a:gd name="T50" fmla="*/ 87 w 1184"/>
                <a:gd name="T51" fmla="*/ 1196 h 1206"/>
                <a:gd name="T52" fmla="*/ 0 w 1184"/>
                <a:gd name="T53" fmla="*/ 1184 h 1206"/>
                <a:gd name="T54" fmla="*/ 21 w 1184"/>
                <a:gd name="T55" fmla="*/ 1036 h 1206"/>
                <a:gd name="T56" fmla="*/ 42 w 1184"/>
                <a:gd name="T57" fmla="*/ 887 h 1206"/>
                <a:gd name="T58" fmla="*/ 64 w 1184"/>
                <a:gd name="T59" fmla="*/ 740 h 1206"/>
                <a:gd name="T60" fmla="*/ 85 w 1184"/>
                <a:gd name="T61" fmla="*/ 591 h 1206"/>
                <a:gd name="T62" fmla="*/ 106 w 1184"/>
                <a:gd name="T63" fmla="*/ 444 h 1206"/>
                <a:gd name="T64" fmla="*/ 127 w 1184"/>
                <a:gd name="T65" fmla="*/ 295 h 1206"/>
                <a:gd name="T66" fmla="*/ 151 w 1184"/>
                <a:gd name="T67" fmla="*/ 149 h 1206"/>
                <a:gd name="T68" fmla="*/ 172 w 1184"/>
                <a:gd name="T69" fmla="*/ 0 h 1206"/>
                <a:gd name="T70" fmla="*/ 298 w 1184"/>
                <a:gd name="T71" fmla="*/ 19 h 1206"/>
                <a:gd name="T72" fmla="*/ 423 w 1184"/>
                <a:gd name="T73" fmla="*/ 35 h 1206"/>
                <a:gd name="T74" fmla="*/ 551 w 1184"/>
                <a:gd name="T75" fmla="*/ 52 h 1206"/>
                <a:gd name="T76" fmla="*/ 676 w 1184"/>
                <a:gd name="T77" fmla="*/ 66 h 1206"/>
                <a:gd name="T78" fmla="*/ 804 w 1184"/>
                <a:gd name="T79" fmla="*/ 78 h 1206"/>
                <a:gd name="T80" fmla="*/ 931 w 1184"/>
                <a:gd name="T81" fmla="*/ 92 h 1206"/>
                <a:gd name="T82" fmla="*/ 1056 w 1184"/>
                <a:gd name="T83" fmla="*/ 102 h 1206"/>
                <a:gd name="T84" fmla="*/ 1184 w 1184"/>
                <a:gd name="T85" fmla="*/ 113 h 1206"/>
                <a:gd name="T86" fmla="*/ 1179 w 1184"/>
                <a:gd name="T87" fmla="*/ 165 h 1206"/>
                <a:gd name="T88" fmla="*/ 1177 w 1184"/>
                <a:gd name="T89" fmla="*/ 217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4" h="1206">
                  <a:moveTo>
                    <a:pt x="1177" y="217"/>
                  </a:moveTo>
                  <a:lnTo>
                    <a:pt x="1170" y="217"/>
                  </a:lnTo>
                  <a:lnTo>
                    <a:pt x="1165" y="277"/>
                  </a:lnTo>
                  <a:lnTo>
                    <a:pt x="1160" y="336"/>
                  </a:lnTo>
                  <a:lnTo>
                    <a:pt x="1156" y="395"/>
                  </a:lnTo>
                  <a:lnTo>
                    <a:pt x="1149" y="454"/>
                  </a:lnTo>
                  <a:lnTo>
                    <a:pt x="1144" y="513"/>
                  </a:lnTo>
                  <a:lnTo>
                    <a:pt x="1139" y="572"/>
                  </a:lnTo>
                  <a:lnTo>
                    <a:pt x="1134" y="631"/>
                  </a:lnTo>
                  <a:lnTo>
                    <a:pt x="1130" y="690"/>
                  </a:lnTo>
                  <a:lnTo>
                    <a:pt x="1125" y="747"/>
                  </a:lnTo>
                  <a:lnTo>
                    <a:pt x="1120" y="806"/>
                  </a:lnTo>
                  <a:lnTo>
                    <a:pt x="1116" y="865"/>
                  </a:lnTo>
                  <a:lnTo>
                    <a:pt x="1111" y="924"/>
                  </a:lnTo>
                  <a:lnTo>
                    <a:pt x="1106" y="983"/>
                  </a:lnTo>
                  <a:lnTo>
                    <a:pt x="1101" y="1045"/>
                  </a:lnTo>
                  <a:lnTo>
                    <a:pt x="1097" y="1104"/>
                  </a:lnTo>
                  <a:lnTo>
                    <a:pt x="1092" y="1163"/>
                  </a:lnTo>
                  <a:lnTo>
                    <a:pt x="1052" y="1158"/>
                  </a:lnTo>
                  <a:lnTo>
                    <a:pt x="1012" y="1156"/>
                  </a:lnTo>
                  <a:lnTo>
                    <a:pt x="971" y="1151"/>
                  </a:lnTo>
                  <a:lnTo>
                    <a:pt x="931" y="1149"/>
                  </a:lnTo>
                  <a:lnTo>
                    <a:pt x="889" y="1144"/>
                  </a:lnTo>
                  <a:lnTo>
                    <a:pt x="848" y="1142"/>
                  </a:lnTo>
                  <a:lnTo>
                    <a:pt x="808" y="1137"/>
                  </a:lnTo>
                  <a:lnTo>
                    <a:pt x="768" y="1135"/>
                  </a:lnTo>
                  <a:lnTo>
                    <a:pt x="728" y="1130"/>
                  </a:lnTo>
                  <a:lnTo>
                    <a:pt x="688" y="1125"/>
                  </a:lnTo>
                  <a:lnTo>
                    <a:pt x="648" y="1123"/>
                  </a:lnTo>
                  <a:lnTo>
                    <a:pt x="607" y="1118"/>
                  </a:lnTo>
                  <a:lnTo>
                    <a:pt x="567" y="1114"/>
                  </a:lnTo>
                  <a:lnTo>
                    <a:pt x="527" y="1109"/>
                  </a:lnTo>
                  <a:lnTo>
                    <a:pt x="487" y="1104"/>
                  </a:lnTo>
                  <a:lnTo>
                    <a:pt x="447" y="1099"/>
                  </a:lnTo>
                  <a:lnTo>
                    <a:pt x="447" y="1099"/>
                  </a:lnTo>
                  <a:lnTo>
                    <a:pt x="458" y="1140"/>
                  </a:lnTo>
                  <a:lnTo>
                    <a:pt x="458" y="1140"/>
                  </a:lnTo>
                  <a:lnTo>
                    <a:pt x="480" y="1154"/>
                  </a:lnTo>
                  <a:lnTo>
                    <a:pt x="477" y="1151"/>
                  </a:lnTo>
                  <a:lnTo>
                    <a:pt x="440" y="1147"/>
                  </a:lnTo>
                  <a:lnTo>
                    <a:pt x="399" y="1142"/>
                  </a:lnTo>
                  <a:lnTo>
                    <a:pt x="359" y="1137"/>
                  </a:lnTo>
                  <a:lnTo>
                    <a:pt x="321" y="1132"/>
                  </a:lnTo>
                  <a:lnTo>
                    <a:pt x="281" y="1128"/>
                  </a:lnTo>
                  <a:lnTo>
                    <a:pt x="241" y="1123"/>
                  </a:lnTo>
                  <a:lnTo>
                    <a:pt x="203" y="1116"/>
                  </a:lnTo>
                  <a:lnTo>
                    <a:pt x="163" y="1111"/>
                  </a:lnTo>
                  <a:lnTo>
                    <a:pt x="161" y="1135"/>
                  </a:lnTo>
                  <a:lnTo>
                    <a:pt x="156" y="1158"/>
                  </a:lnTo>
                  <a:lnTo>
                    <a:pt x="153" y="1182"/>
                  </a:lnTo>
                  <a:lnTo>
                    <a:pt x="151" y="1206"/>
                  </a:lnTo>
                  <a:lnTo>
                    <a:pt x="87" y="1196"/>
                  </a:lnTo>
                  <a:lnTo>
                    <a:pt x="23" y="1187"/>
                  </a:lnTo>
                  <a:lnTo>
                    <a:pt x="0" y="1184"/>
                  </a:lnTo>
                  <a:lnTo>
                    <a:pt x="12" y="1111"/>
                  </a:lnTo>
                  <a:lnTo>
                    <a:pt x="21" y="1036"/>
                  </a:lnTo>
                  <a:lnTo>
                    <a:pt x="33" y="962"/>
                  </a:lnTo>
                  <a:lnTo>
                    <a:pt x="42" y="887"/>
                  </a:lnTo>
                  <a:lnTo>
                    <a:pt x="54" y="813"/>
                  </a:lnTo>
                  <a:lnTo>
                    <a:pt x="64" y="740"/>
                  </a:lnTo>
                  <a:lnTo>
                    <a:pt x="75" y="667"/>
                  </a:lnTo>
                  <a:lnTo>
                    <a:pt x="85" y="591"/>
                  </a:lnTo>
                  <a:lnTo>
                    <a:pt x="97" y="518"/>
                  </a:lnTo>
                  <a:lnTo>
                    <a:pt x="106" y="444"/>
                  </a:lnTo>
                  <a:lnTo>
                    <a:pt x="118" y="369"/>
                  </a:lnTo>
                  <a:lnTo>
                    <a:pt x="127" y="295"/>
                  </a:lnTo>
                  <a:lnTo>
                    <a:pt x="139" y="222"/>
                  </a:lnTo>
                  <a:lnTo>
                    <a:pt x="151" y="149"/>
                  </a:lnTo>
                  <a:lnTo>
                    <a:pt x="161" y="76"/>
                  </a:lnTo>
                  <a:lnTo>
                    <a:pt x="172" y="0"/>
                  </a:lnTo>
                  <a:lnTo>
                    <a:pt x="234" y="9"/>
                  </a:lnTo>
                  <a:lnTo>
                    <a:pt x="298" y="19"/>
                  </a:lnTo>
                  <a:lnTo>
                    <a:pt x="362" y="26"/>
                  </a:lnTo>
                  <a:lnTo>
                    <a:pt x="423" y="35"/>
                  </a:lnTo>
                  <a:lnTo>
                    <a:pt x="487" y="42"/>
                  </a:lnTo>
                  <a:lnTo>
                    <a:pt x="551" y="52"/>
                  </a:lnTo>
                  <a:lnTo>
                    <a:pt x="614" y="59"/>
                  </a:lnTo>
                  <a:lnTo>
                    <a:pt x="676" y="66"/>
                  </a:lnTo>
                  <a:lnTo>
                    <a:pt x="740" y="73"/>
                  </a:lnTo>
                  <a:lnTo>
                    <a:pt x="804" y="78"/>
                  </a:lnTo>
                  <a:lnTo>
                    <a:pt x="867" y="85"/>
                  </a:lnTo>
                  <a:lnTo>
                    <a:pt x="931" y="92"/>
                  </a:lnTo>
                  <a:lnTo>
                    <a:pt x="993" y="97"/>
                  </a:lnTo>
                  <a:lnTo>
                    <a:pt x="1056" y="102"/>
                  </a:lnTo>
                  <a:lnTo>
                    <a:pt x="1120" y="109"/>
                  </a:lnTo>
                  <a:lnTo>
                    <a:pt x="1184" y="113"/>
                  </a:lnTo>
                  <a:lnTo>
                    <a:pt x="1182" y="139"/>
                  </a:lnTo>
                  <a:lnTo>
                    <a:pt x="1179" y="165"/>
                  </a:lnTo>
                  <a:lnTo>
                    <a:pt x="1177" y="191"/>
                  </a:lnTo>
                  <a:lnTo>
                    <a:pt x="1177" y="21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8" name="Freeform 307"/>
            <p:cNvSpPr>
              <a:spLocks/>
            </p:cNvSpPr>
            <p:nvPr/>
          </p:nvSpPr>
          <p:spPr bwMode="auto">
            <a:xfrm>
              <a:off x="818" y="194"/>
              <a:ext cx="1075" cy="1641"/>
            </a:xfrm>
            <a:custGeom>
              <a:avLst/>
              <a:gdLst>
                <a:gd name="T0" fmla="*/ 853 w 1075"/>
                <a:gd name="T1" fmla="*/ 1326 h 1641"/>
                <a:gd name="T2" fmla="*/ 832 w 1075"/>
                <a:gd name="T3" fmla="*/ 1414 h 1641"/>
                <a:gd name="T4" fmla="*/ 804 w 1075"/>
                <a:gd name="T5" fmla="*/ 1440 h 1641"/>
                <a:gd name="T6" fmla="*/ 789 w 1075"/>
                <a:gd name="T7" fmla="*/ 1430 h 1641"/>
                <a:gd name="T8" fmla="*/ 773 w 1075"/>
                <a:gd name="T9" fmla="*/ 1409 h 1641"/>
                <a:gd name="T10" fmla="*/ 742 w 1075"/>
                <a:gd name="T11" fmla="*/ 1402 h 1641"/>
                <a:gd name="T12" fmla="*/ 718 w 1075"/>
                <a:gd name="T13" fmla="*/ 1412 h 1641"/>
                <a:gd name="T14" fmla="*/ 711 w 1075"/>
                <a:gd name="T15" fmla="*/ 1430 h 1641"/>
                <a:gd name="T16" fmla="*/ 711 w 1075"/>
                <a:gd name="T17" fmla="*/ 1468 h 1641"/>
                <a:gd name="T18" fmla="*/ 711 w 1075"/>
                <a:gd name="T19" fmla="*/ 1497 h 1641"/>
                <a:gd name="T20" fmla="*/ 704 w 1075"/>
                <a:gd name="T21" fmla="*/ 1525 h 1641"/>
                <a:gd name="T22" fmla="*/ 707 w 1075"/>
                <a:gd name="T23" fmla="*/ 1565 h 1641"/>
                <a:gd name="T24" fmla="*/ 688 w 1075"/>
                <a:gd name="T25" fmla="*/ 1641 h 1641"/>
                <a:gd name="T26" fmla="*/ 617 w 1075"/>
                <a:gd name="T27" fmla="*/ 1537 h 1641"/>
                <a:gd name="T28" fmla="*/ 551 w 1075"/>
                <a:gd name="T29" fmla="*/ 1438 h 1641"/>
                <a:gd name="T30" fmla="*/ 484 w 1075"/>
                <a:gd name="T31" fmla="*/ 1336 h 1641"/>
                <a:gd name="T32" fmla="*/ 418 w 1075"/>
                <a:gd name="T33" fmla="*/ 1237 h 1641"/>
                <a:gd name="T34" fmla="*/ 371 w 1075"/>
                <a:gd name="T35" fmla="*/ 1166 h 1641"/>
                <a:gd name="T36" fmla="*/ 324 w 1075"/>
                <a:gd name="T37" fmla="*/ 1095 h 1641"/>
                <a:gd name="T38" fmla="*/ 279 w 1075"/>
                <a:gd name="T39" fmla="*/ 1024 h 1641"/>
                <a:gd name="T40" fmla="*/ 231 w 1075"/>
                <a:gd name="T41" fmla="*/ 953 h 1641"/>
                <a:gd name="T42" fmla="*/ 172 w 1075"/>
                <a:gd name="T43" fmla="*/ 868 h 1641"/>
                <a:gd name="T44" fmla="*/ 116 w 1075"/>
                <a:gd name="T45" fmla="*/ 783 h 1641"/>
                <a:gd name="T46" fmla="*/ 57 w 1075"/>
                <a:gd name="T47" fmla="*/ 695 h 1641"/>
                <a:gd name="T48" fmla="*/ 0 w 1075"/>
                <a:gd name="T49" fmla="*/ 610 h 1641"/>
                <a:gd name="T50" fmla="*/ 21 w 1075"/>
                <a:gd name="T51" fmla="*/ 534 h 1641"/>
                <a:gd name="T52" fmla="*/ 42 w 1075"/>
                <a:gd name="T53" fmla="*/ 456 h 1641"/>
                <a:gd name="T54" fmla="*/ 61 w 1075"/>
                <a:gd name="T55" fmla="*/ 381 h 1641"/>
                <a:gd name="T56" fmla="*/ 83 w 1075"/>
                <a:gd name="T57" fmla="*/ 305 h 1641"/>
                <a:gd name="T58" fmla="*/ 104 w 1075"/>
                <a:gd name="T59" fmla="*/ 229 h 1641"/>
                <a:gd name="T60" fmla="*/ 125 w 1075"/>
                <a:gd name="T61" fmla="*/ 154 h 1641"/>
                <a:gd name="T62" fmla="*/ 144 w 1075"/>
                <a:gd name="T63" fmla="*/ 76 h 1641"/>
                <a:gd name="T64" fmla="*/ 165 w 1075"/>
                <a:gd name="T65" fmla="*/ 0 h 1641"/>
                <a:gd name="T66" fmla="*/ 279 w 1075"/>
                <a:gd name="T67" fmla="*/ 31 h 1641"/>
                <a:gd name="T68" fmla="*/ 392 w 1075"/>
                <a:gd name="T69" fmla="*/ 59 h 1641"/>
                <a:gd name="T70" fmla="*/ 506 w 1075"/>
                <a:gd name="T71" fmla="*/ 87 h 1641"/>
                <a:gd name="T72" fmla="*/ 619 w 1075"/>
                <a:gd name="T73" fmla="*/ 116 h 1641"/>
                <a:gd name="T74" fmla="*/ 733 w 1075"/>
                <a:gd name="T75" fmla="*/ 142 h 1641"/>
                <a:gd name="T76" fmla="*/ 848 w 1075"/>
                <a:gd name="T77" fmla="*/ 168 h 1641"/>
                <a:gd name="T78" fmla="*/ 962 w 1075"/>
                <a:gd name="T79" fmla="*/ 191 h 1641"/>
                <a:gd name="T80" fmla="*/ 1075 w 1075"/>
                <a:gd name="T81" fmla="*/ 215 h 1641"/>
                <a:gd name="T82" fmla="*/ 1064 w 1075"/>
                <a:gd name="T83" fmla="*/ 279 h 1641"/>
                <a:gd name="T84" fmla="*/ 1049 w 1075"/>
                <a:gd name="T85" fmla="*/ 343 h 1641"/>
                <a:gd name="T86" fmla="*/ 1038 w 1075"/>
                <a:gd name="T87" fmla="*/ 409 h 1641"/>
                <a:gd name="T88" fmla="*/ 1023 w 1075"/>
                <a:gd name="T89" fmla="*/ 473 h 1641"/>
                <a:gd name="T90" fmla="*/ 1012 w 1075"/>
                <a:gd name="T91" fmla="*/ 537 h 1641"/>
                <a:gd name="T92" fmla="*/ 997 w 1075"/>
                <a:gd name="T93" fmla="*/ 600 h 1641"/>
                <a:gd name="T94" fmla="*/ 986 w 1075"/>
                <a:gd name="T95" fmla="*/ 667 h 1641"/>
                <a:gd name="T96" fmla="*/ 971 w 1075"/>
                <a:gd name="T97" fmla="*/ 731 h 1641"/>
                <a:gd name="T98" fmla="*/ 960 w 1075"/>
                <a:gd name="T99" fmla="*/ 794 h 1641"/>
                <a:gd name="T100" fmla="*/ 945 w 1075"/>
                <a:gd name="T101" fmla="*/ 858 h 1641"/>
                <a:gd name="T102" fmla="*/ 934 w 1075"/>
                <a:gd name="T103" fmla="*/ 922 h 1641"/>
                <a:gd name="T104" fmla="*/ 922 w 1075"/>
                <a:gd name="T105" fmla="*/ 988 h 1641"/>
                <a:gd name="T106" fmla="*/ 908 w 1075"/>
                <a:gd name="T107" fmla="*/ 1052 h 1641"/>
                <a:gd name="T108" fmla="*/ 896 w 1075"/>
                <a:gd name="T109" fmla="*/ 1116 h 1641"/>
                <a:gd name="T110" fmla="*/ 882 w 1075"/>
                <a:gd name="T111" fmla="*/ 1180 h 1641"/>
                <a:gd name="T112" fmla="*/ 870 w 1075"/>
                <a:gd name="T113" fmla="*/ 1244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75" h="1641">
                  <a:moveTo>
                    <a:pt x="870" y="1244"/>
                  </a:moveTo>
                  <a:lnTo>
                    <a:pt x="853" y="1326"/>
                  </a:lnTo>
                  <a:lnTo>
                    <a:pt x="834" y="1414"/>
                  </a:lnTo>
                  <a:lnTo>
                    <a:pt x="832" y="1414"/>
                  </a:lnTo>
                  <a:lnTo>
                    <a:pt x="818" y="1433"/>
                  </a:lnTo>
                  <a:lnTo>
                    <a:pt x="804" y="1440"/>
                  </a:lnTo>
                  <a:lnTo>
                    <a:pt x="796" y="1440"/>
                  </a:lnTo>
                  <a:lnTo>
                    <a:pt x="789" y="1430"/>
                  </a:lnTo>
                  <a:lnTo>
                    <a:pt x="785" y="1419"/>
                  </a:lnTo>
                  <a:lnTo>
                    <a:pt x="773" y="1409"/>
                  </a:lnTo>
                  <a:lnTo>
                    <a:pt x="756" y="1404"/>
                  </a:lnTo>
                  <a:lnTo>
                    <a:pt x="742" y="1402"/>
                  </a:lnTo>
                  <a:lnTo>
                    <a:pt x="728" y="1404"/>
                  </a:lnTo>
                  <a:lnTo>
                    <a:pt x="718" y="1412"/>
                  </a:lnTo>
                  <a:lnTo>
                    <a:pt x="711" y="1426"/>
                  </a:lnTo>
                  <a:lnTo>
                    <a:pt x="711" y="1430"/>
                  </a:lnTo>
                  <a:lnTo>
                    <a:pt x="716" y="1447"/>
                  </a:lnTo>
                  <a:lnTo>
                    <a:pt x="711" y="1468"/>
                  </a:lnTo>
                  <a:lnTo>
                    <a:pt x="709" y="1485"/>
                  </a:lnTo>
                  <a:lnTo>
                    <a:pt x="711" y="1497"/>
                  </a:lnTo>
                  <a:lnTo>
                    <a:pt x="711" y="1506"/>
                  </a:lnTo>
                  <a:lnTo>
                    <a:pt x="704" y="1525"/>
                  </a:lnTo>
                  <a:lnTo>
                    <a:pt x="702" y="1539"/>
                  </a:lnTo>
                  <a:lnTo>
                    <a:pt x="707" y="1565"/>
                  </a:lnTo>
                  <a:lnTo>
                    <a:pt x="690" y="1638"/>
                  </a:lnTo>
                  <a:lnTo>
                    <a:pt x="688" y="1641"/>
                  </a:lnTo>
                  <a:lnTo>
                    <a:pt x="652" y="1586"/>
                  </a:lnTo>
                  <a:lnTo>
                    <a:pt x="617" y="1537"/>
                  </a:lnTo>
                  <a:lnTo>
                    <a:pt x="584" y="1487"/>
                  </a:lnTo>
                  <a:lnTo>
                    <a:pt x="551" y="1438"/>
                  </a:lnTo>
                  <a:lnTo>
                    <a:pt x="518" y="1388"/>
                  </a:lnTo>
                  <a:lnTo>
                    <a:pt x="484" y="1336"/>
                  </a:lnTo>
                  <a:lnTo>
                    <a:pt x="451" y="1286"/>
                  </a:lnTo>
                  <a:lnTo>
                    <a:pt x="418" y="1237"/>
                  </a:lnTo>
                  <a:lnTo>
                    <a:pt x="395" y="1201"/>
                  </a:lnTo>
                  <a:lnTo>
                    <a:pt x="371" y="1166"/>
                  </a:lnTo>
                  <a:lnTo>
                    <a:pt x="347" y="1130"/>
                  </a:lnTo>
                  <a:lnTo>
                    <a:pt x="324" y="1095"/>
                  </a:lnTo>
                  <a:lnTo>
                    <a:pt x="300" y="1059"/>
                  </a:lnTo>
                  <a:lnTo>
                    <a:pt x="279" y="1024"/>
                  </a:lnTo>
                  <a:lnTo>
                    <a:pt x="255" y="988"/>
                  </a:lnTo>
                  <a:lnTo>
                    <a:pt x="231" y="953"/>
                  </a:lnTo>
                  <a:lnTo>
                    <a:pt x="203" y="910"/>
                  </a:lnTo>
                  <a:lnTo>
                    <a:pt x="172" y="868"/>
                  </a:lnTo>
                  <a:lnTo>
                    <a:pt x="144" y="825"/>
                  </a:lnTo>
                  <a:lnTo>
                    <a:pt x="116" y="783"/>
                  </a:lnTo>
                  <a:lnTo>
                    <a:pt x="85" y="738"/>
                  </a:lnTo>
                  <a:lnTo>
                    <a:pt x="57" y="695"/>
                  </a:lnTo>
                  <a:lnTo>
                    <a:pt x="28" y="653"/>
                  </a:lnTo>
                  <a:lnTo>
                    <a:pt x="0" y="610"/>
                  </a:lnTo>
                  <a:lnTo>
                    <a:pt x="12" y="572"/>
                  </a:lnTo>
                  <a:lnTo>
                    <a:pt x="21" y="534"/>
                  </a:lnTo>
                  <a:lnTo>
                    <a:pt x="31" y="494"/>
                  </a:lnTo>
                  <a:lnTo>
                    <a:pt x="42" y="456"/>
                  </a:lnTo>
                  <a:lnTo>
                    <a:pt x="52" y="418"/>
                  </a:lnTo>
                  <a:lnTo>
                    <a:pt x="61" y="381"/>
                  </a:lnTo>
                  <a:lnTo>
                    <a:pt x="73" y="343"/>
                  </a:lnTo>
                  <a:lnTo>
                    <a:pt x="83" y="305"/>
                  </a:lnTo>
                  <a:lnTo>
                    <a:pt x="94" y="267"/>
                  </a:lnTo>
                  <a:lnTo>
                    <a:pt x="104" y="229"/>
                  </a:lnTo>
                  <a:lnTo>
                    <a:pt x="113" y="191"/>
                  </a:lnTo>
                  <a:lnTo>
                    <a:pt x="125" y="154"/>
                  </a:lnTo>
                  <a:lnTo>
                    <a:pt x="135" y="113"/>
                  </a:lnTo>
                  <a:lnTo>
                    <a:pt x="144" y="76"/>
                  </a:lnTo>
                  <a:lnTo>
                    <a:pt x="156" y="38"/>
                  </a:lnTo>
                  <a:lnTo>
                    <a:pt x="165" y="0"/>
                  </a:lnTo>
                  <a:lnTo>
                    <a:pt x="222" y="16"/>
                  </a:lnTo>
                  <a:lnTo>
                    <a:pt x="279" y="31"/>
                  </a:lnTo>
                  <a:lnTo>
                    <a:pt x="335" y="45"/>
                  </a:lnTo>
                  <a:lnTo>
                    <a:pt x="392" y="59"/>
                  </a:lnTo>
                  <a:lnTo>
                    <a:pt x="449" y="73"/>
                  </a:lnTo>
                  <a:lnTo>
                    <a:pt x="506" y="87"/>
                  </a:lnTo>
                  <a:lnTo>
                    <a:pt x="562" y="102"/>
                  </a:lnTo>
                  <a:lnTo>
                    <a:pt x="619" y="116"/>
                  </a:lnTo>
                  <a:lnTo>
                    <a:pt x="676" y="128"/>
                  </a:lnTo>
                  <a:lnTo>
                    <a:pt x="733" y="142"/>
                  </a:lnTo>
                  <a:lnTo>
                    <a:pt x="789" y="154"/>
                  </a:lnTo>
                  <a:lnTo>
                    <a:pt x="848" y="168"/>
                  </a:lnTo>
                  <a:lnTo>
                    <a:pt x="905" y="180"/>
                  </a:lnTo>
                  <a:lnTo>
                    <a:pt x="962" y="191"/>
                  </a:lnTo>
                  <a:lnTo>
                    <a:pt x="1019" y="203"/>
                  </a:lnTo>
                  <a:lnTo>
                    <a:pt x="1075" y="215"/>
                  </a:lnTo>
                  <a:lnTo>
                    <a:pt x="1068" y="246"/>
                  </a:lnTo>
                  <a:lnTo>
                    <a:pt x="1064" y="279"/>
                  </a:lnTo>
                  <a:lnTo>
                    <a:pt x="1056" y="312"/>
                  </a:lnTo>
                  <a:lnTo>
                    <a:pt x="1049" y="343"/>
                  </a:lnTo>
                  <a:lnTo>
                    <a:pt x="1045" y="376"/>
                  </a:lnTo>
                  <a:lnTo>
                    <a:pt x="1038" y="409"/>
                  </a:lnTo>
                  <a:lnTo>
                    <a:pt x="1030" y="440"/>
                  </a:lnTo>
                  <a:lnTo>
                    <a:pt x="1023" y="473"/>
                  </a:lnTo>
                  <a:lnTo>
                    <a:pt x="1019" y="504"/>
                  </a:lnTo>
                  <a:lnTo>
                    <a:pt x="1012" y="537"/>
                  </a:lnTo>
                  <a:lnTo>
                    <a:pt x="1004" y="570"/>
                  </a:lnTo>
                  <a:lnTo>
                    <a:pt x="997" y="600"/>
                  </a:lnTo>
                  <a:lnTo>
                    <a:pt x="993" y="634"/>
                  </a:lnTo>
                  <a:lnTo>
                    <a:pt x="986" y="667"/>
                  </a:lnTo>
                  <a:lnTo>
                    <a:pt x="978" y="697"/>
                  </a:lnTo>
                  <a:lnTo>
                    <a:pt x="971" y="731"/>
                  </a:lnTo>
                  <a:lnTo>
                    <a:pt x="967" y="761"/>
                  </a:lnTo>
                  <a:lnTo>
                    <a:pt x="960" y="794"/>
                  </a:lnTo>
                  <a:lnTo>
                    <a:pt x="952" y="827"/>
                  </a:lnTo>
                  <a:lnTo>
                    <a:pt x="945" y="858"/>
                  </a:lnTo>
                  <a:lnTo>
                    <a:pt x="941" y="891"/>
                  </a:lnTo>
                  <a:lnTo>
                    <a:pt x="934" y="922"/>
                  </a:lnTo>
                  <a:lnTo>
                    <a:pt x="926" y="955"/>
                  </a:lnTo>
                  <a:lnTo>
                    <a:pt x="922" y="988"/>
                  </a:lnTo>
                  <a:lnTo>
                    <a:pt x="915" y="1019"/>
                  </a:lnTo>
                  <a:lnTo>
                    <a:pt x="908" y="1052"/>
                  </a:lnTo>
                  <a:lnTo>
                    <a:pt x="900" y="1083"/>
                  </a:lnTo>
                  <a:lnTo>
                    <a:pt x="896" y="1116"/>
                  </a:lnTo>
                  <a:lnTo>
                    <a:pt x="889" y="1149"/>
                  </a:lnTo>
                  <a:lnTo>
                    <a:pt x="882" y="1180"/>
                  </a:lnTo>
                  <a:lnTo>
                    <a:pt x="874" y="1213"/>
                  </a:lnTo>
                  <a:lnTo>
                    <a:pt x="870" y="124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9" name="Freeform 308"/>
            <p:cNvSpPr>
              <a:spLocks noEditPoints="1"/>
            </p:cNvSpPr>
            <p:nvPr/>
          </p:nvSpPr>
          <p:spPr bwMode="auto">
            <a:xfrm>
              <a:off x="7233" y="-466"/>
              <a:ext cx="1267" cy="1050"/>
            </a:xfrm>
            <a:custGeom>
              <a:avLst/>
              <a:gdLst>
                <a:gd name="T0" fmla="*/ 969 w 1267"/>
                <a:gd name="T1" fmla="*/ 556 h 1050"/>
                <a:gd name="T2" fmla="*/ 969 w 1267"/>
                <a:gd name="T3" fmla="*/ 648 h 1050"/>
                <a:gd name="T4" fmla="*/ 976 w 1267"/>
                <a:gd name="T5" fmla="*/ 728 h 1050"/>
                <a:gd name="T6" fmla="*/ 995 w 1267"/>
                <a:gd name="T7" fmla="*/ 825 h 1050"/>
                <a:gd name="T8" fmla="*/ 1009 w 1267"/>
                <a:gd name="T9" fmla="*/ 885 h 1050"/>
                <a:gd name="T10" fmla="*/ 1005 w 1267"/>
                <a:gd name="T11" fmla="*/ 929 h 1050"/>
                <a:gd name="T12" fmla="*/ 967 w 1267"/>
                <a:gd name="T13" fmla="*/ 986 h 1050"/>
                <a:gd name="T14" fmla="*/ 955 w 1267"/>
                <a:gd name="T15" fmla="*/ 903 h 1050"/>
                <a:gd name="T16" fmla="*/ 960 w 1267"/>
                <a:gd name="T17" fmla="*/ 941 h 1050"/>
                <a:gd name="T18" fmla="*/ 872 w 1267"/>
                <a:gd name="T19" fmla="*/ 913 h 1050"/>
                <a:gd name="T20" fmla="*/ 809 w 1267"/>
                <a:gd name="T21" fmla="*/ 885 h 1050"/>
                <a:gd name="T22" fmla="*/ 749 w 1267"/>
                <a:gd name="T23" fmla="*/ 847 h 1050"/>
                <a:gd name="T24" fmla="*/ 731 w 1267"/>
                <a:gd name="T25" fmla="*/ 809 h 1050"/>
                <a:gd name="T26" fmla="*/ 648 w 1267"/>
                <a:gd name="T27" fmla="*/ 797 h 1050"/>
                <a:gd name="T28" fmla="*/ 541 w 1267"/>
                <a:gd name="T29" fmla="*/ 821 h 1050"/>
                <a:gd name="T30" fmla="*/ 435 w 1267"/>
                <a:gd name="T31" fmla="*/ 844 h 1050"/>
                <a:gd name="T32" fmla="*/ 331 w 1267"/>
                <a:gd name="T33" fmla="*/ 866 h 1050"/>
                <a:gd name="T34" fmla="*/ 225 w 1267"/>
                <a:gd name="T35" fmla="*/ 887 h 1050"/>
                <a:gd name="T36" fmla="*/ 118 w 1267"/>
                <a:gd name="T37" fmla="*/ 908 h 1050"/>
                <a:gd name="T38" fmla="*/ 12 w 1267"/>
                <a:gd name="T39" fmla="*/ 927 h 1050"/>
                <a:gd name="T40" fmla="*/ 36 w 1267"/>
                <a:gd name="T41" fmla="*/ 840 h 1050"/>
                <a:gd name="T42" fmla="*/ 92 w 1267"/>
                <a:gd name="T43" fmla="*/ 766 h 1050"/>
                <a:gd name="T44" fmla="*/ 111 w 1267"/>
                <a:gd name="T45" fmla="*/ 719 h 1050"/>
                <a:gd name="T46" fmla="*/ 102 w 1267"/>
                <a:gd name="T47" fmla="*/ 681 h 1050"/>
                <a:gd name="T48" fmla="*/ 123 w 1267"/>
                <a:gd name="T49" fmla="*/ 615 h 1050"/>
                <a:gd name="T50" fmla="*/ 286 w 1267"/>
                <a:gd name="T51" fmla="*/ 601 h 1050"/>
                <a:gd name="T52" fmla="*/ 385 w 1267"/>
                <a:gd name="T53" fmla="*/ 580 h 1050"/>
                <a:gd name="T54" fmla="*/ 416 w 1267"/>
                <a:gd name="T55" fmla="*/ 558 h 1050"/>
                <a:gd name="T56" fmla="*/ 449 w 1267"/>
                <a:gd name="T57" fmla="*/ 516 h 1050"/>
                <a:gd name="T58" fmla="*/ 487 w 1267"/>
                <a:gd name="T59" fmla="*/ 490 h 1050"/>
                <a:gd name="T60" fmla="*/ 482 w 1267"/>
                <a:gd name="T61" fmla="*/ 473 h 1050"/>
                <a:gd name="T62" fmla="*/ 461 w 1267"/>
                <a:gd name="T63" fmla="*/ 435 h 1050"/>
                <a:gd name="T64" fmla="*/ 480 w 1267"/>
                <a:gd name="T65" fmla="*/ 419 h 1050"/>
                <a:gd name="T66" fmla="*/ 473 w 1267"/>
                <a:gd name="T67" fmla="*/ 407 h 1050"/>
                <a:gd name="T68" fmla="*/ 466 w 1267"/>
                <a:gd name="T69" fmla="*/ 388 h 1050"/>
                <a:gd name="T70" fmla="*/ 454 w 1267"/>
                <a:gd name="T71" fmla="*/ 369 h 1050"/>
                <a:gd name="T72" fmla="*/ 506 w 1267"/>
                <a:gd name="T73" fmla="*/ 291 h 1050"/>
                <a:gd name="T74" fmla="*/ 619 w 1267"/>
                <a:gd name="T75" fmla="*/ 154 h 1050"/>
                <a:gd name="T76" fmla="*/ 742 w 1267"/>
                <a:gd name="T77" fmla="*/ 123 h 1050"/>
                <a:gd name="T78" fmla="*/ 851 w 1267"/>
                <a:gd name="T79" fmla="*/ 147 h 1050"/>
                <a:gd name="T80" fmla="*/ 882 w 1267"/>
                <a:gd name="T81" fmla="*/ 256 h 1050"/>
                <a:gd name="T82" fmla="*/ 894 w 1267"/>
                <a:gd name="T83" fmla="*/ 331 h 1050"/>
                <a:gd name="T84" fmla="*/ 905 w 1267"/>
                <a:gd name="T85" fmla="*/ 393 h 1050"/>
                <a:gd name="T86" fmla="*/ 929 w 1267"/>
                <a:gd name="T87" fmla="*/ 393 h 1050"/>
                <a:gd name="T88" fmla="*/ 955 w 1267"/>
                <a:gd name="T89" fmla="*/ 501 h 1050"/>
                <a:gd name="T90" fmla="*/ 468 w 1267"/>
                <a:gd name="T91" fmla="*/ 345 h 1050"/>
                <a:gd name="T92" fmla="*/ 473 w 1267"/>
                <a:gd name="T93" fmla="*/ 338 h 1050"/>
                <a:gd name="T94" fmla="*/ 456 w 1267"/>
                <a:gd name="T95" fmla="*/ 407 h 1050"/>
                <a:gd name="T96" fmla="*/ 99 w 1267"/>
                <a:gd name="T97" fmla="*/ 693 h 1050"/>
                <a:gd name="T98" fmla="*/ 85 w 1267"/>
                <a:gd name="T99" fmla="*/ 688 h 1050"/>
                <a:gd name="T100" fmla="*/ 1177 w 1267"/>
                <a:gd name="T101" fmla="*/ 887 h 1050"/>
                <a:gd name="T102" fmla="*/ 1210 w 1267"/>
                <a:gd name="T103" fmla="*/ 870 h 1050"/>
                <a:gd name="T104" fmla="*/ 1267 w 1267"/>
                <a:gd name="T105" fmla="*/ 847 h 1050"/>
                <a:gd name="T106" fmla="*/ 1149 w 1267"/>
                <a:gd name="T107" fmla="*/ 939 h 1050"/>
                <a:gd name="T108" fmla="*/ 1002 w 1267"/>
                <a:gd name="T109" fmla="*/ 1017 h 1050"/>
                <a:gd name="T110" fmla="*/ 983 w 1267"/>
                <a:gd name="T111" fmla="*/ 1010 h 1050"/>
                <a:gd name="T112" fmla="*/ 965 w 1267"/>
                <a:gd name="T113" fmla="*/ 998 h 1050"/>
                <a:gd name="T114" fmla="*/ 1007 w 1267"/>
                <a:gd name="T115" fmla="*/ 953 h 1050"/>
                <a:gd name="T116" fmla="*/ 1040 w 1267"/>
                <a:gd name="T117" fmla="*/ 932 h 1050"/>
                <a:gd name="T118" fmla="*/ 1097 w 1267"/>
                <a:gd name="T119" fmla="*/ 913 h 1050"/>
                <a:gd name="T120" fmla="*/ 1203 w 1267"/>
                <a:gd name="T121" fmla="*/ 844 h 1050"/>
                <a:gd name="T122" fmla="*/ 936 w 1267"/>
                <a:gd name="T123" fmla="*/ 1029 h 1050"/>
                <a:gd name="T124" fmla="*/ 948 w 1267"/>
                <a:gd name="T125" fmla="*/ 1043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7" h="1050">
                  <a:moveTo>
                    <a:pt x="154" y="0"/>
                  </a:moveTo>
                  <a:lnTo>
                    <a:pt x="154" y="0"/>
                  </a:lnTo>
                  <a:lnTo>
                    <a:pt x="154" y="0"/>
                  </a:lnTo>
                  <a:lnTo>
                    <a:pt x="154" y="0"/>
                  </a:lnTo>
                  <a:close/>
                  <a:moveTo>
                    <a:pt x="969" y="556"/>
                  </a:moveTo>
                  <a:lnTo>
                    <a:pt x="969" y="575"/>
                  </a:lnTo>
                  <a:lnTo>
                    <a:pt x="969" y="594"/>
                  </a:lnTo>
                  <a:lnTo>
                    <a:pt x="969" y="613"/>
                  </a:lnTo>
                  <a:lnTo>
                    <a:pt x="969" y="629"/>
                  </a:lnTo>
                  <a:lnTo>
                    <a:pt x="969" y="648"/>
                  </a:lnTo>
                  <a:lnTo>
                    <a:pt x="967" y="667"/>
                  </a:lnTo>
                  <a:lnTo>
                    <a:pt x="967" y="686"/>
                  </a:lnTo>
                  <a:lnTo>
                    <a:pt x="967" y="705"/>
                  </a:lnTo>
                  <a:lnTo>
                    <a:pt x="972" y="707"/>
                  </a:lnTo>
                  <a:lnTo>
                    <a:pt x="976" y="728"/>
                  </a:lnTo>
                  <a:lnTo>
                    <a:pt x="979" y="747"/>
                  </a:lnTo>
                  <a:lnTo>
                    <a:pt x="983" y="766"/>
                  </a:lnTo>
                  <a:lnTo>
                    <a:pt x="986" y="785"/>
                  </a:lnTo>
                  <a:lnTo>
                    <a:pt x="991" y="807"/>
                  </a:lnTo>
                  <a:lnTo>
                    <a:pt x="995" y="825"/>
                  </a:lnTo>
                  <a:lnTo>
                    <a:pt x="998" y="844"/>
                  </a:lnTo>
                  <a:lnTo>
                    <a:pt x="1002" y="866"/>
                  </a:lnTo>
                  <a:lnTo>
                    <a:pt x="1009" y="873"/>
                  </a:lnTo>
                  <a:lnTo>
                    <a:pt x="1014" y="877"/>
                  </a:lnTo>
                  <a:lnTo>
                    <a:pt x="1009" y="885"/>
                  </a:lnTo>
                  <a:lnTo>
                    <a:pt x="1002" y="892"/>
                  </a:lnTo>
                  <a:lnTo>
                    <a:pt x="995" y="901"/>
                  </a:lnTo>
                  <a:lnTo>
                    <a:pt x="983" y="911"/>
                  </a:lnTo>
                  <a:lnTo>
                    <a:pt x="993" y="920"/>
                  </a:lnTo>
                  <a:lnTo>
                    <a:pt x="1005" y="929"/>
                  </a:lnTo>
                  <a:lnTo>
                    <a:pt x="1000" y="937"/>
                  </a:lnTo>
                  <a:lnTo>
                    <a:pt x="986" y="960"/>
                  </a:lnTo>
                  <a:lnTo>
                    <a:pt x="979" y="972"/>
                  </a:lnTo>
                  <a:lnTo>
                    <a:pt x="969" y="977"/>
                  </a:lnTo>
                  <a:lnTo>
                    <a:pt x="967" y="986"/>
                  </a:lnTo>
                  <a:lnTo>
                    <a:pt x="962" y="993"/>
                  </a:lnTo>
                  <a:lnTo>
                    <a:pt x="962" y="974"/>
                  </a:lnTo>
                  <a:lnTo>
                    <a:pt x="965" y="958"/>
                  </a:lnTo>
                  <a:lnTo>
                    <a:pt x="965" y="927"/>
                  </a:lnTo>
                  <a:lnTo>
                    <a:pt x="955" y="903"/>
                  </a:lnTo>
                  <a:lnTo>
                    <a:pt x="948" y="896"/>
                  </a:lnTo>
                  <a:lnTo>
                    <a:pt x="939" y="892"/>
                  </a:lnTo>
                  <a:lnTo>
                    <a:pt x="953" y="913"/>
                  </a:lnTo>
                  <a:lnTo>
                    <a:pt x="960" y="941"/>
                  </a:lnTo>
                  <a:lnTo>
                    <a:pt x="960" y="941"/>
                  </a:lnTo>
                  <a:lnTo>
                    <a:pt x="943" y="937"/>
                  </a:lnTo>
                  <a:lnTo>
                    <a:pt x="927" y="929"/>
                  </a:lnTo>
                  <a:lnTo>
                    <a:pt x="908" y="925"/>
                  </a:lnTo>
                  <a:lnTo>
                    <a:pt x="891" y="920"/>
                  </a:lnTo>
                  <a:lnTo>
                    <a:pt x="872" y="913"/>
                  </a:lnTo>
                  <a:lnTo>
                    <a:pt x="856" y="908"/>
                  </a:lnTo>
                  <a:lnTo>
                    <a:pt x="839" y="901"/>
                  </a:lnTo>
                  <a:lnTo>
                    <a:pt x="820" y="896"/>
                  </a:lnTo>
                  <a:lnTo>
                    <a:pt x="816" y="889"/>
                  </a:lnTo>
                  <a:lnTo>
                    <a:pt x="809" y="885"/>
                  </a:lnTo>
                  <a:lnTo>
                    <a:pt x="778" y="882"/>
                  </a:lnTo>
                  <a:lnTo>
                    <a:pt x="771" y="875"/>
                  </a:lnTo>
                  <a:lnTo>
                    <a:pt x="761" y="868"/>
                  </a:lnTo>
                  <a:lnTo>
                    <a:pt x="754" y="859"/>
                  </a:lnTo>
                  <a:lnTo>
                    <a:pt x="749" y="847"/>
                  </a:lnTo>
                  <a:lnTo>
                    <a:pt x="747" y="837"/>
                  </a:lnTo>
                  <a:lnTo>
                    <a:pt x="747" y="825"/>
                  </a:lnTo>
                  <a:lnTo>
                    <a:pt x="738" y="821"/>
                  </a:lnTo>
                  <a:lnTo>
                    <a:pt x="738" y="814"/>
                  </a:lnTo>
                  <a:lnTo>
                    <a:pt x="731" y="809"/>
                  </a:lnTo>
                  <a:lnTo>
                    <a:pt x="712" y="807"/>
                  </a:lnTo>
                  <a:lnTo>
                    <a:pt x="705" y="797"/>
                  </a:lnTo>
                  <a:lnTo>
                    <a:pt x="690" y="788"/>
                  </a:lnTo>
                  <a:lnTo>
                    <a:pt x="669" y="792"/>
                  </a:lnTo>
                  <a:lnTo>
                    <a:pt x="648" y="797"/>
                  </a:lnTo>
                  <a:lnTo>
                    <a:pt x="627" y="802"/>
                  </a:lnTo>
                  <a:lnTo>
                    <a:pt x="605" y="807"/>
                  </a:lnTo>
                  <a:lnTo>
                    <a:pt x="584" y="811"/>
                  </a:lnTo>
                  <a:lnTo>
                    <a:pt x="563" y="816"/>
                  </a:lnTo>
                  <a:lnTo>
                    <a:pt x="541" y="821"/>
                  </a:lnTo>
                  <a:lnTo>
                    <a:pt x="520" y="825"/>
                  </a:lnTo>
                  <a:lnTo>
                    <a:pt x="499" y="830"/>
                  </a:lnTo>
                  <a:lnTo>
                    <a:pt x="478" y="835"/>
                  </a:lnTo>
                  <a:lnTo>
                    <a:pt x="456" y="840"/>
                  </a:lnTo>
                  <a:lnTo>
                    <a:pt x="435" y="844"/>
                  </a:lnTo>
                  <a:lnTo>
                    <a:pt x="414" y="849"/>
                  </a:lnTo>
                  <a:lnTo>
                    <a:pt x="393" y="854"/>
                  </a:lnTo>
                  <a:lnTo>
                    <a:pt x="374" y="859"/>
                  </a:lnTo>
                  <a:lnTo>
                    <a:pt x="352" y="861"/>
                  </a:lnTo>
                  <a:lnTo>
                    <a:pt x="331" y="866"/>
                  </a:lnTo>
                  <a:lnTo>
                    <a:pt x="310" y="870"/>
                  </a:lnTo>
                  <a:lnTo>
                    <a:pt x="289" y="875"/>
                  </a:lnTo>
                  <a:lnTo>
                    <a:pt x="267" y="880"/>
                  </a:lnTo>
                  <a:lnTo>
                    <a:pt x="246" y="882"/>
                  </a:lnTo>
                  <a:lnTo>
                    <a:pt x="225" y="887"/>
                  </a:lnTo>
                  <a:lnTo>
                    <a:pt x="203" y="892"/>
                  </a:lnTo>
                  <a:lnTo>
                    <a:pt x="182" y="896"/>
                  </a:lnTo>
                  <a:lnTo>
                    <a:pt x="161" y="899"/>
                  </a:lnTo>
                  <a:lnTo>
                    <a:pt x="140" y="903"/>
                  </a:lnTo>
                  <a:lnTo>
                    <a:pt x="118" y="908"/>
                  </a:lnTo>
                  <a:lnTo>
                    <a:pt x="97" y="913"/>
                  </a:lnTo>
                  <a:lnTo>
                    <a:pt x="76" y="915"/>
                  </a:lnTo>
                  <a:lnTo>
                    <a:pt x="55" y="920"/>
                  </a:lnTo>
                  <a:lnTo>
                    <a:pt x="33" y="922"/>
                  </a:lnTo>
                  <a:lnTo>
                    <a:pt x="12" y="927"/>
                  </a:lnTo>
                  <a:lnTo>
                    <a:pt x="7" y="899"/>
                  </a:lnTo>
                  <a:lnTo>
                    <a:pt x="0" y="873"/>
                  </a:lnTo>
                  <a:lnTo>
                    <a:pt x="0" y="870"/>
                  </a:lnTo>
                  <a:lnTo>
                    <a:pt x="10" y="863"/>
                  </a:lnTo>
                  <a:lnTo>
                    <a:pt x="36" y="840"/>
                  </a:lnTo>
                  <a:lnTo>
                    <a:pt x="47" y="823"/>
                  </a:lnTo>
                  <a:lnTo>
                    <a:pt x="62" y="809"/>
                  </a:lnTo>
                  <a:lnTo>
                    <a:pt x="76" y="797"/>
                  </a:lnTo>
                  <a:lnTo>
                    <a:pt x="85" y="783"/>
                  </a:lnTo>
                  <a:lnTo>
                    <a:pt x="92" y="766"/>
                  </a:lnTo>
                  <a:lnTo>
                    <a:pt x="102" y="754"/>
                  </a:lnTo>
                  <a:lnTo>
                    <a:pt x="111" y="745"/>
                  </a:lnTo>
                  <a:lnTo>
                    <a:pt x="116" y="738"/>
                  </a:lnTo>
                  <a:lnTo>
                    <a:pt x="116" y="728"/>
                  </a:lnTo>
                  <a:lnTo>
                    <a:pt x="111" y="719"/>
                  </a:lnTo>
                  <a:lnTo>
                    <a:pt x="104" y="707"/>
                  </a:lnTo>
                  <a:lnTo>
                    <a:pt x="102" y="698"/>
                  </a:lnTo>
                  <a:lnTo>
                    <a:pt x="104" y="688"/>
                  </a:lnTo>
                  <a:lnTo>
                    <a:pt x="104" y="684"/>
                  </a:lnTo>
                  <a:lnTo>
                    <a:pt x="102" y="681"/>
                  </a:lnTo>
                  <a:lnTo>
                    <a:pt x="76" y="679"/>
                  </a:lnTo>
                  <a:lnTo>
                    <a:pt x="71" y="643"/>
                  </a:lnTo>
                  <a:lnTo>
                    <a:pt x="69" y="641"/>
                  </a:lnTo>
                  <a:lnTo>
                    <a:pt x="71" y="641"/>
                  </a:lnTo>
                  <a:lnTo>
                    <a:pt x="123" y="615"/>
                  </a:lnTo>
                  <a:lnTo>
                    <a:pt x="156" y="603"/>
                  </a:lnTo>
                  <a:lnTo>
                    <a:pt x="199" y="594"/>
                  </a:lnTo>
                  <a:lnTo>
                    <a:pt x="251" y="591"/>
                  </a:lnTo>
                  <a:lnTo>
                    <a:pt x="272" y="594"/>
                  </a:lnTo>
                  <a:lnTo>
                    <a:pt x="286" y="601"/>
                  </a:lnTo>
                  <a:lnTo>
                    <a:pt x="303" y="598"/>
                  </a:lnTo>
                  <a:lnTo>
                    <a:pt x="317" y="591"/>
                  </a:lnTo>
                  <a:lnTo>
                    <a:pt x="341" y="587"/>
                  </a:lnTo>
                  <a:lnTo>
                    <a:pt x="369" y="582"/>
                  </a:lnTo>
                  <a:lnTo>
                    <a:pt x="385" y="580"/>
                  </a:lnTo>
                  <a:lnTo>
                    <a:pt x="388" y="582"/>
                  </a:lnTo>
                  <a:lnTo>
                    <a:pt x="390" y="582"/>
                  </a:lnTo>
                  <a:lnTo>
                    <a:pt x="390" y="577"/>
                  </a:lnTo>
                  <a:lnTo>
                    <a:pt x="397" y="570"/>
                  </a:lnTo>
                  <a:lnTo>
                    <a:pt x="416" y="558"/>
                  </a:lnTo>
                  <a:lnTo>
                    <a:pt x="421" y="558"/>
                  </a:lnTo>
                  <a:lnTo>
                    <a:pt x="423" y="553"/>
                  </a:lnTo>
                  <a:lnTo>
                    <a:pt x="428" y="544"/>
                  </a:lnTo>
                  <a:lnTo>
                    <a:pt x="437" y="530"/>
                  </a:lnTo>
                  <a:lnTo>
                    <a:pt x="449" y="516"/>
                  </a:lnTo>
                  <a:lnTo>
                    <a:pt x="463" y="509"/>
                  </a:lnTo>
                  <a:lnTo>
                    <a:pt x="475" y="504"/>
                  </a:lnTo>
                  <a:lnTo>
                    <a:pt x="485" y="499"/>
                  </a:lnTo>
                  <a:lnTo>
                    <a:pt x="487" y="494"/>
                  </a:lnTo>
                  <a:lnTo>
                    <a:pt x="487" y="490"/>
                  </a:lnTo>
                  <a:lnTo>
                    <a:pt x="485" y="485"/>
                  </a:lnTo>
                  <a:lnTo>
                    <a:pt x="485" y="480"/>
                  </a:lnTo>
                  <a:lnTo>
                    <a:pt x="485" y="478"/>
                  </a:lnTo>
                  <a:lnTo>
                    <a:pt x="485" y="478"/>
                  </a:lnTo>
                  <a:lnTo>
                    <a:pt x="482" y="473"/>
                  </a:lnTo>
                  <a:lnTo>
                    <a:pt x="478" y="457"/>
                  </a:lnTo>
                  <a:lnTo>
                    <a:pt x="473" y="449"/>
                  </a:lnTo>
                  <a:lnTo>
                    <a:pt x="468" y="442"/>
                  </a:lnTo>
                  <a:lnTo>
                    <a:pt x="463" y="440"/>
                  </a:lnTo>
                  <a:lnTo>
                    <a:pt x="461" y="435"/>
                  </a:lnTo>
                  <a:lnTo>
                    <a:pt x="468" y="428"/>
                  </a:lnTo>
                  <a:lnTo>
                    <a:pt x="468" y="433"/>
                  </a:lnTo>
                  <a:lnTo>
                    <a:pt x="471" y="435"/>
                  </a:lnTo>
                  <a:lnTo>
                    <a:pt x="475" y="431"/>
                  </a:lnTo>
                  <a:lnTo>
                    <a:pt x="480" y="419"/>
                  </a:lnTo>
                  <a:lnTo>
                    <a:pt x="480" y="414"/>
                  </a:lnTo>
                  <a:lnTo>
                    <a:pt x="485" y="409"/>
                  </a:lnTo>
                  <a:lnTo>
                    <a:pt x="487" y="402"/>
                  </a:lnTo>
                  <a:lnTo>
                    <a:pt x="482" y="402"/>
                  </a:lnTo>
                  <a:lnTo>
                    <a:pt x="473" y="407"/>
                  </a:lnTo>
                  <a:lnTo>
                    <a:pt x="471" y="405"/>
                  </a:lnTo>
                  <a:lnTo>
                    <a:pt x="473" y="395"/>
                  </a:lnTo>
                  <a:lnTo>
                    <a:pt x="471" y="390"/>
                  </a:lnTo>
                  <a:lnTo>
                    <a:pt x="468" y="388"/>
                  </a:lnTo>
                  <a:lnTo>
                    <a:pt x="466" y="388"/>
                  </a:lnTo>
                  <a:lnTo>
                    <a:pt x="454" y="400"/>
                  </a:lnTo>
                  <a:lnTo>
                    <a:pt x="452" y="400"/>
                  </a:lnTo>
                  <a:lnTo>
                    <a:pt x="449" y="397"/>
                  </a:lnTo>
                  <a:lnTo>
                    <a:pt x="442" y="388"/>
                  </a:lnTo>
                  <a:lnTo>
                    <a:pt x="454" y="369"/>
                  </a:lnTo>
                  <a:lnTo>
                    <a:pt x="506" y="312"/>
                  </a:lnTo>
                  <a:lnTo>
                    <a:pt x="511" y="303"/>
                  </a:lnTo>
                  <a:lnTo>
                    <a:pt x="511" y="298"/>
                  </a:lnTo>
                  <a:lnTo>
                    <a:pt x="508" y="291"/>
                  </a:lnTo>
                  <a:lnTo>
                    <a:pt x="506" y="291"/>
                  </a:lnTo>
                  <a:lnTo>
                    <a:pt x="506" y="289"/>
                  </a:lnTo>
                  <a:lnTo>
                    <a:pt x="551" y="220"/>
                  </a:lnTo>
                  <a:lnTo>
                    <a:pt x="577" y="187"/>
                  </a:lnTo>
                  <a:lnTo>
                    <a:pt x="601" y="166"/>
                  </a:lnTo>
                  <a:lnTo>
                    <a:pt x="619" y="154"/>
                  </a:lnTo>
                  <a:lnTo>
                    <a:pt x="634" y="152"/>
                  </a:lnTo>
                  <a:lnTo>
                    <a:pt x="641" y="149"/>
                  </a:lnTo>
                  <a:lnTo>
                    <a:pt x="648" y="147"/>
                  </a:lnTo>
                  <a:lnTo>
                    <a:pt x="681" y="137"/>
                  </a:lnTo>
                  <a:lnTo>
                    <a:pt x="742" y="123"/>
                  </a:lnTo>
                  <a:lnTo>
                    <a:pt x="804" y="109"/>
                  </a:lnTo>
                  <a:lnTo>
                    <a:pt x="839" y="100"/>
                  </a:lnTo>
                  <a:lnTo>
                    <a:pt x="844" y="114"/>
                  </a:lnTo>
                  <a:lnTo>
                    <a:pt x="844" y="130"/>
                  </a:lnTo>
                  <a:lnTo>
                    <a:pt x="851" y="147"/>
                  </a:lnTo>
                  <a:lnTo>
                    <a:pt x="856" y="185"/>
                  </a:lnTo>
                  <a:lnTo>
                    <a:pt x="872" y="211"/>
                  </a:lnTo>
                  <a:lnTo>
                    <a:pt x="877" y="230"/>
                  </a:lnTo>
                  <a:lnTo>
                    <a:pt x="882" y="248"/>
                  </a:lnTo>
                  <a:lnTo>
                    <a:pt x="882" y="256"/>
                  </a:lnTo>
                  <a:lnTo>
                    <a:pt x="877" y="267"/>
                  </a:lnTo>
                  <a:lnTo>
                    <a:pt x="875" y="282"/>
                  </a:lnTo>
                  <a:lnTo>
                    <a:pt x="877" y="293"/>
                  </a:lnTo>
                  <a:lnTo>
                    <a:pt x="877" y="300"/>
                  </a:lnTo>
                  <a:lnTo>
                    <a:pt x="894" y="331"/>
                  </a:lnTo>
                  <a:lnTo>
                    <a:pt x="898" y="345"/>
                  </a:lnTo>
                  <a:lnTo>
                    <a:pt x="901" y="355"/>
                  </a:lnTo>
                  <a:lnTo>
                    <a:pt x="901" y="383"/>
                  </a:lnTo>
                  <a:lnTo>
                    <a:pt x="903" y="393"/>
                  </a:lnTo>
                  <a:lnTo>
                    <a:pt x="905" y="393"/>
                  </a:lnTo>
                  <a:lnTo>
                    <a:pt x="908" y="393"/>
                  </a:lnTo>
                  <a:lnTo>
                    <a:pt x="910" y="383"/>
                  </a:lnTo>
                  <a:lnTo>
                    <a:pt x="913" y="381"/>
                  </a:lnTo>
                  <a:lnTo>
                    <a:pt x="917" y="383"/>
                  </a:lnTo>
                  <a:lnTo>
                    <a:pt x="929" y="393"/>
                  </a:lnTo>
                  <a:lnTo>
                    <a:pt x="936" y="416"/>
                  </a:lnTo>
                  <a:lnTo>
                    <a:pt x="939" y="433"/>
                  </a:lnTo>
                  <a:lnTo>
                    <a:pt x="943" y="452"/>
                  </a:lnTo>
                  <a:lnTo>
                    <a:pt x="950" y="480"/>
                  </a:lnTo>
                  <a:lnTo>
                    <a:pt x="955" y="501"/>
                  </a:lnTo>
                  <a:lnTo>
                    <a:pt x="960" y="520"/>
                  </a:lnTo>
                  <a:lnTo>
                    <a:pt x="962" y="535"/>
                  </a:lnTo>
                  <a:lnTo>
                    <a:pt x="965" y="544"/>
                  </a:lnTo>
                  <a:lnTo>
                    <a:pt x="969" y="556"/>
                  </a:lnTo>
                  <a:close/>
                  <a:moveTo>
                    <a:pt x="468" y="345"/>
                  </a:moveTo>
                  <a:lnTo>
                    <a:pt x="466" y="348"/>
                  </a:lnTo>
                  <a:lnTo>
                    <a:pt x="463" y="345"/>
                  </a:lnTo>
                  <a:lnTo>
                    <a:pt x="463" y="343"/>
                  </a:lnTo>
                  <a:lnTo>
                    <a:pt x="466" y="341"/>
                  </a:lnTo>
                  <a:lnTo>
                    <a:pt x="473" y="338"/>
                  </a:lnTo>
                  <a:lnTo>
                    <a:pt x="473" y="341"/>
                  </a:lnTo>
                  <a:lnTo>
                    <a:pt x="468" y="345"/>
                  </a:lnTo>
                  <a:close/>
                  <a:moveTo>
                    <a:pt x="459" y="409"/>
                  </a:moveTo>
                  <a:lnTo>
                    <a:pt x="459" y="412"/>
                  </a:lnTo>
                  <a:lnTo>
                    <a:pt x="456" y="407"/>
                  </a:lnTo>
                  <a:lnTo>
                    <a:pt x="459" y="405"/>
                  </a:lnTo>
                  <a:lnTo>
                    <a:pt x="463" y="402"/>
                  </a:lnTo>
                  <a:lnTo>
                    <a:pt x="463" y="405"/>
                  </a:lnTo>
                  <a:lnTo>
                    <a:pt x="459" y="409"/>
                  </a:lnTo>
                  <a:close/>
                  <a:moveTo>
                    <a:pt x="99" y="693"/>
                  </a:moveTo>
                  <a:lnTo>
                    <a:pt x="97" y="700"/>
                  </a:lnTo>
                  <a:lnTo>
                    <a:pt x="92" y="700"/>
                  </a:lnTo>
                  <a:lnTo>
                    <a:pt x="88" y="700"/>
                  </a:lnTo>
                  <a:lnTo>
                    <a:pt x="85" y="695"/>
                  </a:lnTo>
                  <a:lnTo>
                    <a:pt x="85" y="688"/>
                  </a:lnTo>
                  <a:lnTo>
                    <a:pt x="90" y="686"/>
                  </a:lnTo>
                  <a:lnTo>
                    <a:pt x="99" y="686"/>
                  </a:lnTo>
                  <a:lnTo>
                    <a:pt x="102" y="688"/>
                  </a:lnTo>
                  <a:lnTo>
                    <a:pt x="99" y="693"/>
                  </a:lnTo>
                  <a:close/>
                  <a:moveTo>
                    <a:pt x="1177" y="887"/>
                  </a:moveTo>
                  <a:lnTo>
                    <a:pt x="1170" y="903"/>
                  </a:lnTo>
                  <a:lnTo>
                    <a:pt x="1180" y="901"/>
                  </a:lnTo>
                  <a:lnTo>
                    <a:pt x="1187" y="896"/>
                  </a:lnTo>
                  <a:lnTo>
                    <a:pt x="1194" y="887"/>
                  </a:lnTo>
                  <a:lnTo>
                    <a:pt x="1210" y="870"/>
                  </a:lnTo>
                  <a:lnTo>
                    <a:pt x="1225" y="861"/>
                  </a:lnTo>
                  <a:lnTo>
                    <a:pt x="1229" y="859"/>
                  </a:lnTo>
                  <a:lnTo>
                    <a:pt x="1239" y="866"/>
                  </a:lnTo>
                  <a:lnTo>
                    <a:pt x="1253" y="854"/>
                  </a:lnTo>
                  <a:lnTo>
                    <a:pt x="1267" y="847"/>
                  </a:lnTo>
                  <a:lnTo>
                    <a:pt x="1208" y="899"/>
                  </a:lnTo>
                  <a:lnTo>
                    <a:pt x="1196" y="906"/>
                  </a:lnTo>
                  <a:lnTo>
                    <a:pt x="1180" y="922"/>
                  </a:lnTo>
                  <a:lnTo>
                    <a:pt x="1161" y="934"/>
                  </a:lnTo>
                  <a:lnTo>
                    <a:pt x="1149" y="939"/>
                  </a:lnTo>
                  <a:lnTo>
                    <a:pt x="1090" y="981"/>
                  </a:lnTo>
                  <a:lnTo>
                    <a:pt x="1083" y="984"/>
                  </a:lnTo>
                  <a:lnTo>
                    <a:pt x="1078" y="984"/>
                  </a:lnTo>
                  <a:lnTo>
                    <a:pt x="1026" y="1010"/>
                  </a:lnTo>
                  <a:lnTo>
                    <a:pt x="1002" y="1017"/>
                  </a:lnTo>
                  <a:lnTo>
                    <a:pt x="983" y="1026"/>
                  </a:lnTo>
                  <a:lnTo>
                    <a:pt x="995" y="1012"/>
                  </a:lnTo>
                  <a:lnTo>
                    <a:pt x="995" y="1010"/>
                  </a:lnTo>
                  <a:lnTo>
                    <a:pt x="991" y="1007"/>
                  </a:lnTo>
                  <a:lnTo>
                    <a:pt x="983" y="1010"/>
                  </a:lnTo>
                  <a:lnTo>
                    <a:pt x="976" y="1022"/>
                  </a:lnTo>
                  <a:lnTo>
                    <a:pt x="965" y="1029"/>
                  </a:lnTo>
                  <a:lnTo>
                    <a:pt x="960" y="1019"/>
                  </a:lnTo>
                  <a:lnTo>
                    <a:pt x="962" y="1007"/>
                  </a:lnTo>
                  <a:lnTo>
                    <a:pt x="965" y="998"/>
                  </a:lnTo>
                  <a:lnTo>
                    <a:pt x="976" y="981"/>
                  </a:lnTo>
                  <a:lnTo>
                    <a:pt x="993" y="967"/>
                  </a:lnTo>
                  <a:lnTo>
                    <a:pt x="1000" y="958"/>
                  </a:lnTo>
                  <a:lnTo>
                    <a:pt x="1007" y="963"/>
                  </a:lnTo>
                  <a:lnTo>
                    <a:pt x="1007" y="953"/>
                  </a:lnTo>
                  <a:lnTo>
                    <a:pt x="1012" y="948"/>
                  </a:lnTo>
                  <a:lnTo>
                    <a:pt x="1017" y="944"/>
                  </a:lnTo>
                  <a:lnTo>
                    <a:pt x="1028" y="939"/>
                  </a:lnTo>
                  <a:lnTo>
                    <a:pt x="1036" y="937"/>
                  </a:lnTo>
                  <a:lnTo>
                    <a:pt x="1040" y="932"/>
                  </a:lnTo>
                  <a:lnTo>
                    <a:pt x="1045" y="929"/>
                  </a:lnTo>
                  <a:lnTo>
                    <a:pt x="1062" y="932"/>
                  </a:lnTo>
                  <a:lnTo>
                    <a:pt x="1076" y="927"/>
                  </a:lnTo>
                  <a:lnTo>
                    <a:pt x="1085" y="918"/>
                  </a:lnTo>
                  <a:lnTo>
                    <a:pt x="1097" y="913"/>
                  </a:lnTo>
                  <a:lnTo>
                    <a:pt x="1128" y="903"/>
                  </a:lnTo>
                  <a:lnTo>
                    <a:pt x="1158" y="892"/>
                  </a:lnTo>
                  <a:lnTo>
                    <a:pt x="1170" y="880"/>
                  </a:lnTo>
                  <a:lnTo>
                    <a:pt x="1192" y="854"/>
                  </a:lnTo>
                  <a:lnTo>
                    <a:pt x="1203" y="844"/>
                  </a:lnTo>
                  <a:lnTo>
                    <a:pt x="1187" y="873"/>
                  </a:lnTo>
                  <a:lnTo>
                    <a:pt x="1177" y="887"/>
                  </a:lnTo>
                  <a:close/>
                  <a:moveTo>
                    <a:pt x="941" y="1048"/>
                  </a:moveTo>
                  <a:lnTo>
                    <a:pt x="934" y="1050"/>
                  </a:lnTo>
                  <a:lnTo>
                    <a:pt x="936" y="1029"/>
                  </a:lnTo>
                  <a:lnTo>
                    <a:pt x="948" y="1017"/>
                  </a:lnTo>
                  <a:lnTo>
                    <a:pt x="953" y="1017"/>
                  </a:lnTo>
                  <a:lnTo>
                    <a:pt x="955" y="1024"/>
                  </a:lnTo>
                  <a:lnTo>
                    <a:pt x="955" y="1031"/>
                  </a:lnTo>
                  <a:lnTo>
                    <a:pt x="948" y="1043"/>
                  </a:lnTo>
                  <a:lnTo>
                    <a:pt x="941" y="1048"/>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0" name="Freeform 309"/>
            <p:cNvSpPr>
              <a:spLocks/>
            </p:cNvSpPr>
            <p:nvPr/>
          </p:nvSpPr>
          <p:spPr bwMode="auto">
            <a:xfrm>
              <a:off x="6470" y="485"/>
              <a:ext cx="706" cy="792"/>
            </a:xfrm>
            <a:custGeom>
              <a:avLst/>
              <a:gdLst>
                <a:gd name="T0" fmla="*/ 688 w 706"/>
                <a:gd name="T1" fmla="*/ 300 h 792"/>
                <a:gd name="T2" fmla="*/ 702 w 706"/>
                <a:gd name="T3" fmla="*/ 340 h 792"/>
                <a:gd name="T4" fmla="*/ 680 w 706"/>
                <a:gd name="T5" fmla="*/ 477 h 792"/>
                <a:gd name="T6" fmla="*/ 647 w 706"/>
                <a:gd name="T7" fmla="*/ 541 h 792"/>
                <a:gd name="T8" fmla="*/ 610 w 706"/>
                <a:gd name="T9" fmla="*/ 567 h 792"/>
                <a:gd name="T10" fmla="*/ 586 w 706"/>
                <a:gd name="T11" fmla="*/ 584 h 792"/>
                <a:gd name="T12" fmla="*/ 565 w 706"/>
                <a:gd name="T13" fmla="*/ 603 h 792"/>
                <a:gd name="T14" fmla="*/ 553 w 706"/>
                <a:gd name="T15" fmla="*/ 636 h 792"/>
                <a:gd name="T16" fmla="*/ 562 w 706"/>
                <a:gd name="T17" fmla="*/ 664 h 792"/>
                <a:gd name="T18" fmla="*/ 553 w 706"/>
                <a:gd name="T19" fmla="*/ 669 h 792"/>
                <a:gd name="T20" fmla="*/ 543 w 706"/>
                <a:gd name="T21" fmla="*/ 676 h 792"/>
                <a:gd name="T22" fmla="*/ 524 w 706"/>
                <a:gd name="T23" fmla="*/ 657 h 792"/>
                <a:gd name="T24" fmla="*/ 498 w 706"/>
                <a:gd name="T25" fmla="*/ 711 h 792"/>
                <a:gd name="T26" fmla="*/ 503 w 706"/>
                <a:gd name="T27" fmla="*/ 745 h 792"/>
                <a:gd name="T28" fmla="*/ 489 w 706"/>
                <a:gd name="T29" fmla="*/ 775 h 792"/>
                <a:gd name="T30" fmla="*/ 442 w 706"/>
                <a:gd name="T31" fmla="*/ 789 h 792"/>
                <a:gd name="T32" fmla="*/ 399 w 706"/>
                <a:gd name="T33" fmla="*/ 756 h 792"/>
                <a:gd name="T34" fmla="*/ 340 w 706"/>
                <a:gd name="T35" fmla="*/ 763 h 792"/>
                <a:gd name="T36" fmla="*/ 283 w 706"/>
                <a:gd name="T37" fmla="*/ 759 h 792"/>
                <a:gd name="T38" fmla="*/ 250 w 706"/>
                <a:gd name="T39" fmla="*/ 768 h 792"/>
                <a:gd name="T40" fmla="*/ 186 w 706"/>
                <a:gd name="T41" fmla="*/ 749 h 792"/>
                <a:gd name="T42" fmla="*/ 141 w 706"/>
                <a:gd name="T43" fmla="*/ 702 h 792"/>
                <a:gd name="T44" fmla="*/ 101 w 706"/>
                <a:gd name="T45" fmla="*/ 700 h 792"/>
                <a:gd name="T46" fmla="*/ 73 w 706"/>
                <a:gd name="T47" fmla="*/ 695 h 792"/>
                <a:gd name="T48" fmla="*/ 47 w 706"/>
                <a:gd name="T49" fmla="*/ 567 h 792"/>
                <a:gd name="T50" fmla="*/ 23 w 706"/>
                <a:gd name="T51" fmla="*/ 362 h 792"/>
                <a:gd name="T52" fmla="*/ 0 w 706"/>
                <a:gd name="T53" fmla="*/ 158 h 792"/>
                <a:gd name="T54" fmla="*/ 156 w 706"/>
                <a:gd name="T55" fmla="*/ 132 h 792"/>
                <a:gd name="T56" fmla="*/ 210 w 706"/>
                <a:gd name="T57" fmla="*/ 123 h 792"/>
                <a:gd name="T58" fmla="*/ 236 w 706"/>
                <a:gd name="T59" fmla="*/ 130 h 792"/>
                <a:gd name="T60" fmla="*/ 283 w 706"/>
                <a:gd name="T61" fmla="*/ 151 h 792"/>
                <a:gd name="T62" fmla="*/ 305 w 706"/>
                <a:gd name="T63" fmla="*/ 149 h 792"/>
                <a:gd name="T64" fmla="*/ 316 w 706"/>
                <a:gd name="T65" fmla="*/ 146 h 792"/>
                <a:gd name="T66" fmla="*/ 293 w 706"/>
                <a:gd name="T67" fmla="*/ 168 h 792"/>
                <a:gd name="T68" fmla="*/ 307 w 706"/>
                <a:gd name="T69" fmla="*/ 172 h 792"/>
                <a:gd name="T70" fmla="*/ 340 w 706"/>
                <a:gd name="T71" fmla="*/ 165 h 792"/>
                <a:gd name="T72" fmla="*/ 364 w 706"/>
                <a:gd name="T73" fmla="*/ 170 h 792"/>
                <a:gd name="T74" fmla="*/ 385 w 706"/>
                <a:gd name="T75" fmla="*/ 163 h 792"/>
                <a:gd name="T76" fmla="*/ 449 w 706"/>
                <a:gd name="T77" fmla="*/ 137 h 792"/>
                <a:gd name="T78" fmla="*/ 498 w 706"/>
                <a:gd name="T79" fmla="*/ 120 h 792"/>
                <a:gd name="T80" fmla="*/ 607 w 706"/>
                <a:gd name="T81" fmla="*/ 28 h 792"/>
                <a:gd name="T82" fmla="*/ 664 w 706"/>
                <a:gd name="T83" fmla="*/ 40 h 792"/>
                <a:gd name="T84" fmla="*/ 676 w 706"/>
                <a:gd name="T85" fmla="*/ 104 h 792"/>
                <a:gd name="T86" fmla="*/ 688 w 706"/>
                <a:gd name="T87" fmla="*/ 170 h 792"/>
                <a:gd name="T88" fmla="*/ 697 w 706"/>
                <a:gd name="T89" fmla="*/ 234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6" h="792">
                  <a:moveTo>
                    <a:pt x="706" y="279"/>
                  </a:moveTo>
                  <a:lnTo>
                    <a:pt x="688" y="291"/>
                  </a:lnTo>
                  <a:lnTo>
                    <a:pt x="688" y="300"/>
                  </a:lnTo>
                  <a:lnTo>
                    <a:pt x="695" y="309"/>
                  </a:lnTo>
                  <a:lnTo>
                    <a:pt x="699" y="321"/>
                  </a:lnTo>
                  <a:lnTo>
                    <a:pt x="702" y="340"/>
                  </a:lnTo>
                  <a:lnTo>
                    <a:pt x="699" y="378"/>
                  </a:lnTo>
                  <a:lnTo>
                    <a:pt x="688" y="440"/>
                  </a:lnTo>
                  <a:lnTo>
                    <a:pt x="680" y="477"/>
                  </a:lnTo>
                  <a:lnTo>
                    <a:pt x="683" y="492"/>
                  </a:lnTo>
                  <a:lnTo>
                    <a:pt x="673" y="513"/>
                  </a:lnTo>
                  <a:lnTo>
                    <a:pt x="647" y="541"/>
                  </a:lnTo>
                  <a:lnTo>
                    <a:pt x="631" y="560"/>
                  </a:lnTo>
                  <a:lnTo>
                    <a:pt x="621" y="567"/>
                  </a:lnTo>
                  <a:lnTo>
                    <a:pt x="610" y="567"/>
                  </a:lnTo>
                  <a:lnTo>
                    <a:pt x="602" y="562"/>
                  </a:lnTo>
                  <a:lnTo>
                    <a:pt x="595" y="567"/>
                  </a:lnTo>
                  <a:lnTo>
                    <a:pt x="586" y="584"/>
                  </a:lnTo>
                  <a:lnTo>
                    <a:pt x="579" y="591"/>
                  </a:lnTo>
                  <a:lnTo>
                    <a:pt x="572" y="593"/>
                  </a:lnTo>
                  <a:lnTo>
                    <a:pt x="565" y="603"/>
                  </a:lnTo>
                  <a:lnTo>
                    <a:pt x="562" y="622"/>
                  </a:lnTo>
                  <a:lnTo>
                    <a:pt x="558" y="633"/>
                  </a:lnTo>
                  <a:lnTo>
                    <a:pt x="553" y="636"/>
                  </a:lnTo>
                  <a:lnTo>
                    <a:pt x="555" y="645"/>
                  </a:lnTo>
                  <a:lnTo>
                    <a:pt x="562" y="659"/>
                  </a:lnTo>
                  <a:lnTo>
                    <a:pt x="562" y="664"/>
                  </a:lnTo>
                  <a:lnTo>
                    <a:pt x="560" y="664"/>
                  </a:lnTo>
                  <a:lnTo>
                    <a:pt x="558" y="664"/>
                  </a:lnTo>
                  <a:lnTo>
                    <a:pt x="553" y="669"/>
                  </a:lnTo>
                  <a:lnTo>
                    <a:pt x="548" y="678"/>
                  </a:lnTo>
                  <a:lnTo>
                    <a:pt x="546" y="678"/>
                  </a:lnTo>
                  <a:lnTo>
                    <a:pt x="543" y="676"/>
                  </a:lnTo>
                  <a:lnTo>
                    <a:pt x="539" y="667"/>
                  </a:lnTo>
                  <a:lnTo>
                    <a:pt x="534" y="659"/>
                  </a:lnTo>
                  <a:lnTo>
                    <a:pt x="524" y="657"/>
                  </a:lnTo>
                  <a:lnTo>
                    <a:pt x="515" y="669"/>
                  </a:lnTo>
                  <a:lnTo>
                    <a:pt x="503" y="695"/>
                  </a:lnTo>
                  <a:lnTo>
                    <a:pt x="498" y="711"/>
                  </a:lnTo>
                  <a:lnTo>
                    <a:pt x="503" y="723"/>
                  </a:lnTo>
                  <a:lnTo>
                    <a:pt x="508" y="737"/>
                  </a:lnTo>
                  <a:lnTo>
                    <a:pt x="503" y="745"/>
                  </a:lnTo>
                  <a:lnTo>
                    <a:pt x="496" y="749"/>
                  </a:lnTo>
                  <a:lnTo>
                    <a:pt x="491" y="759"/>
                  </a:lnTo>
                  <a:lnTo>
                    <a:pt x="489" y="775"/>
                  </a:lnTo>
                  <a:lnTo>
                    <a:pt x="480" y="787"/>
                  </a:lnTo>
                  <a:lnTo>
                    <a:pt x="463" y="792"/>
                  </a:lnTo>
                  <a:lnTo>
                    <a:pt x="442" y="789"/>
                  </a:lnTo>
                  <a:lnTo>
                    <a:pt x="442" y="787"/>
                  </a:lnTo>
                  <a:lnTo>
                    <a:pt x="416" y="773"/>
                  </a:lnTo>
                  <a:lnTo>
                    <a:pt x="399" y="756"/>
                  </a:lnTo>
                  <a:lnTo>
                    <a:pt x="390" y="740"/>
                  </a:lnTo>
                  <a:lnTo>
                    <a:pt x="371" y="742"/>
                  </a:lnTo>
                  <a:lnTo>
                    <a:pt x="340" y="763"/>
                  </a:lnTo>
                  <a:lnTo>
                    <a:pt x="316" y="768"/>
                  </a:lnTo>
                  <a:lnTo>
                    <a:pt x="297" y="761"/>
                  </a:lnTo>
                  <a:lnTo>
                    <a:pt x="283" y="759"/>
                  </a:lnTo>
                  <a:lnTo>
                    <a:pt x="271" y="763"/>
                  </a:lnTo>
                  <a:lnTo>
                    <a:pt x="260" y="771"/>
                  </a:lnTo>
                  <a:lnTo>
                    <a:pt x="250" y="768"/>
                  </a:lnTo>
                  <a:lnTo>
                    <a:pt x="236" y="759"/>
                  </a:lnTo>
                  <a:lnTo>
                    <a:pt x="215" y="752"/>
                  </a:lnTo>
                  <a:lnTo>
                    <a:pt x="186" y="749"/>
                  </a:lnTo>
                  <a:lnTo>
                    <a:pt x="167" y="737"/>
                  </a:lnTo>
                  <a:lnTo>
                    <a:pt x="153" y="716"/>
                  </a:lnTo>
                  <a:lnTo>
                    <a:pt x="141" y="702"/>
                  </a:lnTo>
                  <a:lnTo>
                    <a:pt x="127" y="695"/>
                  </a:lnTo>
                  <a:lnTo>
                    <a:pt x="115" y="695"/>
                  </a:lnTo>
                  <a:lnTo>
                    <a:pt x="101" y="700"/>
                  </a:lnTo>
                  <a:lnTo>
                    <a:pt x="89" y="700"/>
                  </a:lnTo>
                  <a:lnTo>
                    <a:pt x="82" y="693"/>
                  </a:lnTo>
                  <a:lnTo>
                    <a:pt x="73" y="695"/>
                  </a:lnTo>
                  <a:lnTo>
                    <a:pt x="63" y="704"/>
                  </a:lnTo>
                  <a:lnTo>
                    <a:pt x="56" y="633"/>
                  </a:lnTo>
                  <a:lnTo>
                    <a:pt x="47" y="567"/>
                  </a:lnTo>
                  <a:lnTo>
                    <a:pt x="40" y="499"/>
                  </a:lnTo>
                  <a:lnTo>
                    <a:pt x="33" y="430"/>
                  </a:lnTo>
                  <a:lnTo>
                    <a:pt x="23" y="362"/>
                  </a:lnTo>
                  <a:lnTo>
                    <a:pt x="16" y="295"/>
                  </a:lnTo>
                  <a:lnTo>
                    <a:pt x="9" y="227"/>
                  </a:lnTo>
                  <a:lnTo>
                    <a:pt x="0" y="158"/>
                  </a:lnTo>
                  <a:lnTo>
                    <a:pt x="52" y="149"/>
                  </a:lnTo>
                  <a:lnTo>
                    <a:pt x="104" y="142"/>
                  </a:lnTo>
                  <a:lnTo>
                    <a:pt x="156" y="132"/>
                  </a:lnTo>
                  <a:lnTo>
                    <a:pt x="208" y="123"/>
                  </a:lnTo>
                  <a:lnTo>
                    <a:pt x="210" y="123"/>
                  </a:lnTo>
                  <a:lnTo>
                    <a:pt x="210" y="123"/>
                  </a:lnTo>
                  <a:lnTo>
                    <a:pt x="212" y="125"/>
                  </a:lnTo>
                  <a:lnTo>
                    <a:pt x="227" y="125"/>
                  </a:lnTo>
                  <a:lnTo>
                    <a:pt x="236" y="130"/>
                  </a:lnTo>
                  <a:lnTo>
                    <a:pt x="245" y="135"/>
                  </a:lnTo>
                  <a:lnTo>
                    <a:pt x="274" y="144"/>
                  </a:lnTo>
                  <a:lnTo>
                    <a:pt x="283" y="151"/>
                  </a:lnTo>
                  <a:lnTo>
                    <a:pt x="293" y="153"/>
                  </a:lnTo>
                  <a:lnTo>
                    <a:pt x="300" y="153"/>
                  </a:lnTo>
                  <a:lnTo>
                    <a:pt x="305" y="149"/>
                  </a:lnTo>
                  <a:lnTo>
                    <a:pt x="307" y="144"/>
                  </a:lnTo>
                  <a:lnTo>
                    <a:pt x="312" y="142"/>
                  </a:lnTo>
                  <a:lnTo>
                    <a:pt x="316" y="146"/>
                  </a:lnTo>
                  <a:lnTo>
                    <a:pt x="333" y="149"/>
                  </a:lnTo>
                  <a:lnTo>
                    <a:pt x="333" y="151"/>
                  </a:lnTo>
                  <a:lnTo>
                    <a:pt x="293" y="168"/>
                  </a:lnTo>
                  <a:lnTo>
                    <a:pt x="286" y="172"/>
                  </a:lnTo>
                  <a:lnTo>
                    <a:pt x="295" y="175"/>
                  </a:lnTo>
                  <a:lnTo>
                    <a:pt x="307" y="172"/>
                  </a:lnTo>
                  <a:lnTo>
                    <a:pt x="316" y="165"/>
                  </a:lnTo>
                  <a:lnTo>
                    <a:pt x="328" y="165"/>
                  </a:lnTo>
                  <a:lnTo>
                    <a:pt x="340" y="165"/>
                  </a:lnTo>
                  <a:lnTo>
                    <a:pt x="342" y="163"/>
                  </a:lnTo>
                  <a:lnTo>
                    <a:pt x="345" y="161"/>
                  </a:lnTo>
                  <a:lnTo>
                    <a:pt x="364" y="170"/>
                  </a:lnTo>
                  <a:lnTo>
                    <a:pt x="373" y="172"/>
                  </a:lnTo>
                  <a:lnTo>
                    <a:pt x="378" y="170"/>
                  </a:lnTo>
                  <a:lnTo>
                    <a:pt x="385" y="163"/>
                  </a:lnTo>
                  <a:lnTo>
                    <a:pt x="402" y="156"/>
                  </a:lnTo>
                  <a:lnTo>
                    <a:pt x="425" y="144"/>
                  </a:lnTo>
                  <a:lnTo>
                    <a:pt x="449" y="137"/>
                  </a:lnTo>
                  <a:lnTo>
                    <a:pt x="472" y="135"/>
                  </a:lnTo>
                  <a:lnTo>
                    <a:pt x="487" y="130"/>
                  </a:lnTo>
                  <a:lnTo>
                    <a:pt x="498" y="120"/>
                  </a:lnTo>
                  <a:lnTo>
                    <a:pt x="524" y="90"/>
                  </a:lnTo>
                  <a:lnTo>
                    <a:pt x="555" y="64"/>
                  </a:lnTo>
                  <a:lnTo>
                    <a:pt x="607" y="28"/>
                  </a:lnTo>
                  <a:lnTo>
                    <a:pt x="657" y="0"/>
                  </a:lnTo>
                  <a:lnTo>
                    <a:pt x="662" y="16"/>
                  </a:lnTo>
                  <a:lnTo>
                    <a:pt x="664" y="40"/>
                  </a:lnTo>
                  <a:lnTo>
                    <a:pt x="669" y="61"/>
                  </a:lnTo>
                  <a:lnTo>
                    <a:pt x="671" y="82"/>
                  </a:lnTo>
                  <a:lnTo>
                    <a:pt x="676" y="104"/>
                  </a:lnTo>
                  <a:lnTo>
                    <a:pt x="678" y="125"/>
                  </a:lnTo>
                  <a:lnTo>
                    <a:pt x="683" y="149"/>
                  </a:lnTo>
                  <a:lnTo>
                    <a:pt x="688" y="170"/>
                  </a:lnTo>
                  <a:lnTo>
                    <a:pt x="690" y="191"/>
                  </a:lnTo>
                  <a:lnTo>
                    <a:pt x="695" y="213"/>
                  </a:lnTo>
                  <a:lnTo>
                    <a:pt x="697" y="234"/>
                  </a:lnTo>
                  <a:lnTo>
                    <a:pt x="702" y="257"/>
                  </a:lnTo>
                  <a:lnTo>
                    <a:pt x="706" y="27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1" name="Freeform 310"/>
            <p:cNvSpPr>
              <a:spLocks/>
            </p:cNvSpPr>
            <p:nvPr/>
          </p:nvSpPr>
          <p:spPr bwMode="auto">
            <a:xfrm>
              <a:off x="3522" y="1695"/>
              <a:ext cx="1456" cy="750"/>
            </a:xfrm>
            <a:custGeom>
              <a:avLst/>
              <a:gdLst>
                <a:gd name="T0" fmla="*/ 1432 w 1456"/>
                <a:gd name="T1" fmla="*/ 237 h 750"/>
                <a:gd name="T2" fmla="*/ 1451 w 1456"/>
                <a:gd name="T3" fmla="*/ 353 h 750"/>
                <a:gd name="T4" fmla="*/ 1454 w 1456"/>
                <a:gd name="T5" fmla="*/ 452 h 750"/>
                <a:gd name="T6" fmla="*/ 1454 w 1456"/>
                <a:gd name="T7" fmla="*/ 542 h 750"/>
                <a:gd name="T8" fmla="*/ 1454 w 1456"/>
                <a:gd name="T9" fmla="*/ 634 h 750"/>
                <a:gd name="T10" fmla="*/ 1454 w 1456"/>
                <a:gd name="T11" fmla="*/ 726 h 750"/>
                <a:gd name="T12" fmla="*/ 1385 w 1456"/>
                <a:gd name="T13" fmla="*/ 724 h 750"/>
                <a:gd name="T14" fmla="*/ 1319 w 1456"/>
                <a:gd name="T15" fmla="*/ 686 h 750"/>
                <a:gd name="T16" fmla="*/ 1269 w 1456"/>
                <a:gd name="T17" fmla="*/ 700 h 750"/>
                <a:gd name="T18" fmla="*/ 1253 w 1456"/>
                <a:gd name="T19" fmla="*/ 691 h 750"/>
                <a:gd name="T20" fmla="*/ 1196 w 1456"/>
                <a:gd name="T21" fmla="*/ 703 h 750"/>
                <a:gd name="T22" fmla="*/ 1130 w 1456"/>
                <a:gd name="T23" fmla="*/ 738 h 750"/>
                <a:gd name="T24" fmla="*/ 1083 w 1456"/>
                <a:gd name="T25" fmla="*/ 710 h 750"/>
                <a:gd name="T26" fmla="*/ 1073 w 1456"/>
                <a:gd name="T27" fmla="*/ 696 h 750"/>
                <a:gd name="T28" fmla="*/ 1038 w 1456"/>
                <a:gd name="T29" fmla="*/ 700 h 750"/>
                <a:gd name="T30" fmla="*/ 1014 w 1456"/>
                <a:gd name="T31" fmla="*/ 688 h 750"/>
                <a:gd name="T32" fmla="*/ 1000 w 1456"/>
                <a:gd name="T33" fmla="*/ 712 h 750"/>
                <a:gd name="T34" fmla="*/ 979 w 1456"/>
                <a:gd name="T35" fmla="*/ 726 h 750"/>
                <a:gd name="T36" fmla="*/ 976 w 1456"/>
                <a:gd name="T37" fmla="*/ 698 h 750"/>
                <a:gd name="T38" fmla="*/ 946 w 1456"/>
                <a:gd name="T39" fmla="*/ 710 h 750"/>
                <a:gd name="T40" fmla="*/ 910 w 1456"/>
                <a:gd name="T41" fmla="*/ 693 h 750"/>
                <a:gd name="T42" fmla="*/ 896 w 1456"/>
                <a:gd name="T43" fmla="*/ 677 h 750"/>
                <a:gd name="T44" fmla="*/ 856 w 1456"/>
                <a:gd name="T45" fmla="*/ 700 h 750"/>
                <a:gd name="T46" fmla="*/ 839 w 1456"/>
                <a:gd name="T47" fmla="*/ 674 h 750"/>
                <a:gd name="T48" fmla="*/ 799 w 1456"/>
                <a:gd name="T49" fmla="*/ 643 h 750"/>
                <a:gd name="T50" fmla="*/ 749 w 1456"/>
                <a:gd name="T51" fmla="*/ 653 h 750"/>
                <a:gd name="T52" fmla="*/ 667 w 1456"/>
                <a:gd name="T53" fmla="*/ 625 h 750"/>
                <a:gd name="T54" fmla="*/ 626 w 1456"/>
                <a:gd name="T55" fmla="*/ 601 h 750"/>
                <a:gd name="T56" fmla="*/ 598 w 1456"/>
                <a:gd name="T57" fmla="*/ 570 h 750"/>
                <a:gd name="T58" fmla="*/ 570 w 1456"/>
                <a:gd name="T59" fmla="*/ 580 h 750"/>
                <a:gd name="T60" fmla="*/ 501 w 1456"/>
                <a:gd name="T61" fmla="*/ 542 h 750"/>
                <a:gd name="T62" fmla="*/ 494 w 1456"/>
                <a:gd name="T63" fmla="*/ 461 h 750"/>
                <a:gd name="T64" fmla="*/ 496 w 1456"/>
                <a:gd name="T65" fmla="*/ 362 h 750"/>
                <a:gd name="T66" fmla="*/ 501 w 1456"/>
                <a:gd name="T67" fmla="*/ 260 h 750"/>
                <a:gd name="T68" fmla="*/ 506 w 1456"/>
                <a:gd name="T69" fmla="*/ 161 h 750"/>
                <a:gd name="T70" fmla="*/ 411 w 1456"/>
                <a:gd name="T71" fmla="*/ 130 h 750"/>
                <a:gd name="T72" fmla="*/ 284 w 1456"/>
                <a:gd name="T73" fmla="*/ 123 h 750"/>
                <a:gd name="T74" fmla="*/ 158 w 1456"/>
                <a:gd name="T75" fmla="*/ 116 h 750"/>
                <a:gd name="T76" fmla="*/ 31 w 1456"/>
                <a:gd name="T77" fmla="*/ 107 h 750"/>
                <a:gd name="T78" fmla="*/ 5 w 1456"/>
                <a:gd name="T79" fmla="*/ 26 h 750"/>
                <a:gd name="T80" fmla="*/ 132 w 1456"/>
                <a:gd name="T81" fmla="*/ 10 h 750"/>
                <a:gd name="T82" fmla="*/ 291 w 1456"/>
                <a:gd name="T83" fmla="*/ 19 h 750"/>
                <a:gd name="T84" fmla="*/ 444 w 1456"/>
                <a:gd name="T85" fmla="*/ 26 h 750"/>
                <a:gd name="T86" fmla="*/ 600 w 1456"/>
                <a:gd name="T87" fmla="*/ 33 h 750"/>
                <a:gd name="T88" fmla="*/ 756 w 1456"/>
                <a:gd name="T89" fmla="*/ 41 h 750"/>
                <a:gd name="T90" fmla="*/ 912 w 1456"/>
                <a:gd name="T91" fmla="*/ 43 h 750"/>
                <a:gd name="T92" fmla="*/ 1068 w 1456"/>
                <a:gd name="T93" fmla="*/ 45 h 750"/>
                <a:gd name="T94" fmla="*/ 1224 w 1456"/>
                <a:gd name="T95" fmla="*/ 45 h 750"/>
                <a:gd name="T96" fmla="*/ 1380 w 1456"/>
                <a:gd name="T97" fmla="*/ 45 h 750"/>
                <a:gd name="T98" fmla="*/ 1421 w 1456"/>
                <a:gd name="T99" fmla="*/ 12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56" h="750">
                  <a:moveTo>
                    <a:pt x="1421" y="149"/>
                  </a:moveTo>
                  <a:lnTo>
                    <a:pt x="1425" y="178"/>
                  </a:lnTo>
                  <a:lnTo>
                    <a:pt x="1430" y="206"/>
                  </a:lnTo>
                  <a:lnTo>
                    <a:pt x="1432" y="237"/>
                  </a:lnTo>
                  <a:lnTo>
                    <a:pt x="1437" y="265"/>
                  </a:lnTo>
                  <a:lnTo>
                    <a:pt x="1442" y="296"/>
                  </a:lnTo>
                  <a:lnTo>
                    <a:pt x="1447" y="324"/>
                  </a:lnTo>
                  <a:lnTo>
                    <a:pt x="1451" y="353"/>
                  </a:lnTo>
                  <a:lnTo>
                    <a:pt x="1456" y="383"/>
                  </a:lnTo>
                  <a:lnTo>
                    <a:pt x="1456" y="405"/>
                  </a:lnTo>
                  <a:lnTo>
                    <a:pt x="1456" y="428"/>
                  </a:lnTo>
                  <a:lnTo>
                    <a:pt x="1454" y="452"/>
                  </a:lnTo>
                  <a:lnTo>
                    <a:pt x="1454" y="473"/>
                  </a:lnTo>
                  <a:lnTo>
                    <a:pt x="1454" y="497"/>
                  </a:lnTo>
                  <a:lnTo>
                    <a:pt x="1454" y="521"/>
                  </a:lnTo>
                  <a:lnTo>
                    <a:pt x="1454" y="542"/>
                  </a:lnTo>
                  <a:lnTo>
                    <a:pt x="1454" y="565"/>
                  </a:lnTo>
                  <a:lnTo>
                    <a:pt x="1454" y="589"/>
                  </a:lnTo>
                  <a:lnTo>
                    <a:pt x="1454" y="610"/>
                  </a:lnTo>
                  <a:lnTo>
                    <a:pt x="1454" y="634"/>
                  </a:lnTo>
                  <a:lnTo>
                    <a:pt x="1454" y="658"/>
                  </a:lnTo>
                  <a:lnTo>
                    <a:pt x="1454" y="681"/>
                  </a:lnTo>
                  <a:lnTo>
                    <a:pt x="1454" y="703"/>
                  </a:lnTo>
                  <a:lnTo>
                    <a:pt x="1454" y="726"/>
                  </a:lnTo>
                  <a:lnTo>
                    <a:pt x="1454" y="750"/>
                  </a:lnTo>
                  <a:lnTo>
                    <a:pt x="1414" y="738"/>
                  </a:lnTo>
                  <a:lnTo>
                    <a:pt x="1404" y="733"/>
                  </a:lnTo>
                  <a:lnTo>
                    <a:pt x="1385" y="724"/>
                  </a:lnTo>
                  <a:lnTo>
                    <a:pt x="1369" y="710"/>
                  </a:lnTo>
                  <a:lnTo>
                    <a:pt x="1336" y="691"/>
                  </a:lnTo>
                  <a:lnTo>
                    <a:pt x="1324" y="686"/>
                  </a:lnTo>
                  <a:lnTo>
                    <a:pt x="1319" y="686"/>
                  </a:lnTo>
                  <a:lnTo>
                    <a:pt x="1314" y="696"/>
                  </a:lnTo>
                  <a:lnTo>
                    <a:pt x="1295" y="703"/>
                  </a:lnTo>
                  <a:lnTo>
                    <a:pt x="1286" y="703"/>
                  </a:lnTo>
                  <a:lnTo>
                    <a:pt x="1269" y="700"/>
                  </a:lnTo>
                  <a:lnTo>
                    <a:pt x="1267" y="698"/>
                  </a:lnTo>
                  <a:lnTo>
                    <a:pt x="1265" y="693"/>
                  </a:lnTo>
                  <a:lnTo>
                    <a:pt x="1258" y="688"/>
                  </a:lnTo>
                  <a:lnTo>
                    <a:pt x="1253" y="691"/>
                  </a:lnTo>
                  <a:lnTo>
                    <a:pt x="1227" y="700"/>
                  </a:lnTo>
                  <a:lnTo>
                    <a:pt x="1224" y="705"/>
                  </a:lnTo>
                  <a:lnTo>
                    <a:pt x="1210" y="705"/>
                  </a:lnTo>
                  <a:lnTo>
                    <a:pt x="1196" y="703"/>
                  </a:lnTo>
                  <a:lnTo>
                    <a:pt x="1161" y="714"/>
                  </a:lnTo>
                  <a:lnTo>
                    <a:pt x="1149" y="724"/>
                  </a:lnTo>
                  <a:lnTo>
                    <a:pt x="1137" y="729"/>
                  </a:lnTo>
                  <a:lnTo>
                    <a:pt x="1130" y="738"/>
                  </a:lnTo>
                  <a:lnTo>
                    <a:pt x="1128" y="736"/>
                  </a:lnTo>
                  <a:lnTo>
                    <a:pt x="1113" y="724"/>
                  </a:lnTo>
                  <a:lnTo>
                    <a:pt x="1102" y="722"/>
                  </a:lnTo>
                  <a:lnTo>
                    <a:pt x="1083" y="710"/>
                  </a:lnTo>
                  <a:lnTo>
                    <a:pt x="1083" y="698"/>
                  </a:lnTo>
                  <a:lnTo>
                    <a:pt x="1080" y="696"/>
                  </a:lnTo>
                  <a:lnTo>
                    <a:pt x="1076" y="696"/>
                  </a:lnTo>
                  <a:lnTo>
                    <a:pt x="1073" y="696"/>
                  </a:lnTo>
                  <a:lnTo>
                    <a:pt x="1064" y="705"/>
                  </a:lnTo>
                  <a:lnTo>
                    <a:pt x="1059" y="707"/>
                  </a:lnTo>
                  <a:lnTo>
                    <a:pt x="1054" y="707"/>
                  </a:lnTo>
                  <a:lnTo>
                    <a:pt x="1038" y="700"/>
                  </a:lnTo>
                  <a:lnTo>
                    <a:pt x="1031" y="691"/>
                  </a:lnTo>
                  <a:lnTo>
                    <a:pt x="1026" y="686"/>
                  </a:lnTo>
                  <a:lnTo>
                    <a:pt x="1021" y="686"/>
                  </a:lnTo>
                  <a:lnTo>
                    <a:pt x="1014" y="688"/>
                  </a:lnTo>
                  <a:lnTo>
                    <a:pt x="1009" y="700"/>
                  </a:lnTo>
                  <a:lnTo>
                    <a:pt x="1007" y="705"/>
                  </a:lnTo>
                  <a:lnTo>
                    <a:pt x="1000" y="707"/>
                  </a:lnTo>
                  <a:lnTo>
                    <a:pt x="1000" y="712"/>
                  </a:lnTo>
                  <a:lnTo>
                    <a:pt x="993" y="729"/>
                  </a:lnTo>
                  <a:lnTo>
                    <a:pt x="988" y="731"/>
                  </a:lnTo>
                  <a:lnTo>
                    <a:pt x="983" y="731"/>
                  </a:lnTo>
                  <a:lnTo>
                    <a:pt x="979" y="726"/>
                  </a:lnTo>
                  <a:lnTo>
                    <a:pt x="976" y="722"/>
                  </a:lnTo>
                  <a:lnTo>
                    <a:pt x="974" y="717"/>
                  </a:lnTo>
                  <a:lnTo>
                    <a:pt x="979" y="703"/>
                  </a:lnTo>
                  <a:lnTo>
                    <a:pt x="976" y="698"/>
                  </a:lnTo>
                  <a:lnTo>
                    <a:pt x="972" y="698"/>
                  </a:lnTo>
                  <a:lnTo>
                    <a:pt x="964" y="703"/>
                  </a:lnTo>
                  <a:lnTo>
                    <a:pt x="957" y="703"/>
                  </a:lnTo>
                  <a:lnTo>
                    <a:pt x="946" y="710"/>
                  </a:lnTo>
                  <a:lnTo>
                    <a:pt x="941" y="710"/>
                  </a:lnTo>
                  <a:lnTo>
                    <a:pt x="934" y="710"/>
                  </a:lnTo>
                  <a:lnTo>
                    <a:pt x="927" y="698"/>
                  </a:lnTo>
                  <a:lnTo>
                    <a:pt x="910" y="693"/>
                  </a:lnTo>
                  <a:lnTo>
                    <a:pt x="905" y="681"/>
                  </a:lnTo>
                  <a:lnTo>
                    <a:pt x="901" y="677"/>
                  </a:lnTo>
                  <a:lnTo>
                    <a:pt x="898" y="677"/>
                  </a:lnTo>
                  <a:lnTo>
                    <a:pt x="896" y="677"/>
                  </a:lnTo>
                  <a:lnTo>
                    <a:pt x="889" y="681"/>
                  </a:lnTo>
                  <a:lnTo>
                    <a:pt x="870" y="696"/>
                  </a:lnTo>
                  <a:lnTo>
                    <a:pt x="863" y="700"/>
                  </a:lnTo>
                  <a:lnTo>
                    <a:pt x="856" y="700"/>
                  </a:lnTo>
                  <a:lnTo>
                    <a:pt x="849" y="700"/>
                  </a:lnTo>
                  <a:lnTo>
                    <a:pt x="844" y="696"/>
                  </a:lnTo>
                  <a:lnTo>
                    <a:pt x="844" y="679"/>
                  </a:lnTo>
                  <a:lnTo>
                    <a:pt x="839" y="674"/>
                  </a:lnTo>
                  <a:lnTo>
                    <a:pt x="823" y="665"/>
                  </a:lnTo>
                  <a:lnTo>
                    <a:pt x="820" y="655"/>
                  </a:lnTo>
                  <a:lnTo>
                    <a:pt x="818" y="641"/>
                  </a:lnTo>
                  <a:lnTo>
                    <a:pt x="799" y="643"/>
                  </a:lnTo>
                  <a:lnTo>
                    <a:pt x="773" y="641"/>
                  </a:lnTo>
                  <a:lnTo>
                    <a:pt x="761" y="653"/>
                  </a:lnTo>
                  <a:lnTo>
                    <a:pt x="756" y="655"/>
                  </a:lnTo>
                  <a:lnTo>
                    <a:pt x="749" y="653"/>
                  </a:lnTo>
                  <a:lnTo>
                    <a:pt x="730" y="636"/>
                  </a:lnTo>
                  <a:lnTo>
                    <a:pt x="709" y="639"/>
                  </a:lnTo>
                  <a:lnTo>
                    <a:pt x="695" y="636"/>
                  </a:lnTo>
                  <a:lnTo>
                    <a:pt x="667" y="625"/>
                  </a:lnTo>
                  <a:lnTo>
                    <a:pt x="643" y="622"/>
                  </a:lnTo>
                  <a:lnTo>
                    <a:pt x="634" y="620"/>
                  </a:lnTo>
                  <a:lnTo>
                    <a:pt x="629" y="617"/>
                  </a:lnTo>
                  <a:lnTo>
                    <a:pt x="626" y="601"/>
                  </a:lnTo>
                  <a:lnTo>
                    <a:pt x="619" y="584"/>
                  </a:lnTo>
                  <a:lnTo>
                    <a:pt x="615" y="582"/>
                  </a:lnTo>
                  <a:lnTo>
                    <a:pt x="600" y="570"/>
                  </a:lnTo>
                  <a:lnTo>
                    <a:pt x="598" y="570"/>
                  </a:lnTo>
                  <a:lnTo>
                    <a:pt x="596" y="573"/>
                  </a:lnTo>
                  <a:lnTo>
                    <a:pt x="591" y="584"/>
                  </a:lnTo>
                  <a:lnTo>
                    <a:pt x="586" y="584"/>
                  </a:lnTo>
                  <a:lnTo>
                    <a:pt x="570" y="580"/>
                  </a:lnTo>
                  <a:lnTo>
                    <a:pt x="553" y="582"/>
                  </a:lnTo>
                  <a:lnTo>
                    <a:pt x="544" y="577"/>
                  </a:lnTo>
                  <a:lnTo>
                    <a:pt x="513" y="549"/>
                  </a:lnTo>
                  <a:lnTo>
                    <a:pt x="501" y="542"/>
                  </a:lnTo>
                  <a:lnTo>
                    <a:pt x="489" y="537"/>
                  </a:lnTo>
                  <a:lnTo>
                    <a:pt x="492" y="513"/>
                  </a:lnTo>
                  <a:lnTo>
                    <a:pt x="492" y="487"/>
                  </a:lnTo>
                  <a:lnTo>
                    <a:pt x="494" y="461"/>
                  </a:lnTo>
                  <a:lnTo>
                    <a:pt x="494" y="438"/>
                  </a:lnTo>
                  <a:lnTo>
                    <a:pt x="496" y="412"/>
                  </a:lnTo>
                  <a:lnTo>
                    <a:pt x="496" y="388"/>
                  </a:lnTo>
                  <a:lnTo>
                    <a:pt x="496" y="362"/>
                  </a:lnTo>
                  <a:lnTo>
                    <a:pt x="499" y="336"/>
                  </a:lnTo>
                  <a:lnTo>
                    <a:pt x="499" y="312"/>
                  </a:lnTo>
                  <a:lnTo>
                    <a:pt x="501" y="286"/>
                  </a:lnTo>
                  <a:lnTo>
                    <a:pt x="501" y="260"/>
                  </a:lnTo>
                  <a:lnTo>
                    <a:pt x="503" y="237"/>
                  </a:lnTo>
                  <a:lnTo>
                    <a:pt x="503" y="211"/>
                  </a:lnTo>
                  <a:lnTo>
                    <a:pt x="506" y="185"/>
                  </a:lnTo>
                  <a:lnTo>
                    <a:pt x="506" y="161"/>
                  </a:lnTo>
                  <a:lnTo>
                    <a:pt x="508" y="135"/>
                  </a:lnTo>
                  <a:lnTo>
                    <a:pt x="475" y="135"/>
                  </a:lnTo>
                  <a:lnTo>
                    <a:pt x="444" y="133"/>
                  </a:lnTo>
                  <a:lnTo>
                    <a:pt x="411" y="130"/>
                  </a:lnTo>
                  <a:lnTo>
                    <a:pt x="381" y="130"/>
                  </a:lnTo>
                  <a:lnTo>
                    <a:pt x="347" y="128"/>
                  </a:lnTo>
                  <a:lnTo>
                    <a:pt x="317" y="126"/>
                  </a:lnTo>
                  <a:lnTo>
                    <a:pt x="284" y="123"/>
                  </a:lnTo>
                  <a:lnTo>
                    <a:pt x="253" y="123"/>
                  </a:lnTo>
                  <a:lnTo>
                    <a:pt x="222" y="121"/>
                  </a:lnTo>
                  <a:lnTo>
                    <a:pt x="189" y="119"/>
                  </a:lnTo>
                  <a:lnTo>
                    <a:pt x="158" y="116"/>
                  </a:lnTo>
                  <a:lnTo>
                    <a:pt x="125" y="114"/>
                  </a:lnTo>
                  <a:lnTo>
                    <a:pt x="95" y="111"/>
                  </a:lnTo>
                  <a:lnTo>
                    <a:pt x="61" y="109"/>
                  </a:lnTo>
                  <a:lnTo>
                    <a:pt x="31" y="107"/>
                  </a:lnTo>
                  <a:lnTo>
                    <a:pt x="0" y="104"/>
                  </a:lnTo>
                  <a:lnTo>
                    <a:pt x="0" y="78"/>
                  </a:lnTo>
                  <a:lnTo>
                    <a:pt x="2" y="52"/>
                  </a:lnTo>
                  <a:lnTo>
                    <a:pt x="5" y="26"/>
                  </a:lnTo>
                  <a:lnTo>
                    <a:pt x="7" y="0"/>
                  </a:lnTo>
                  <a:lnTo>
                    <a:pt x="50" y="3"/>
                  </a:lnTo>
                  <a:lnTo>
                    <a:pt x="90" y="5"/>
                  </a:lnTo>
                  <a:lnTo>
                    <a:pt x="132" y="10"/>
                  </a:lnTo>
                  <a:lnTo>
                    <a:pt x="173" y="12"/>
                  </a:lnTo>
                  <a:lnTo>
                    <a:pt x="213" y="15"/>
                  </a:lnTo>
                  <a:lnTo>
                    <a:pt x="251" y="17"/>
                  </a:lnTo>
                  <a:lnTo>
                    <a:pt x="291" y="19"/>
                  </a:lnTo>
                  <a:lnTo>
                    <a:pt x="329" y="22"/>
                  </a:lnTo>
                  <a:lnTo>
                    <a:pt x="369" y="24"/>
                  </a:lnTo>
                  <a:lnTo>
                    <a:pt x="407" y="26"/>
                  </a:lnTo>
                  <a:lnTo>
                    <a:pt x="444" y="26"/>
                  </a:lnTo>
                  <a:lnTo>
                    <a:pt x="485" y="29"/>
                  </a:lnTo>
                  <a:lnTo>
                    <a:pt x="522" y="31"/>
                  </a:lnTo>
                  <a:lnTo>
                    <a:pt x="563" y="33"/>
                  </a:lnTo>
                  <a:lnTo>
                    <a:pt x="600" y="33"/>
                  </a:lnTo>
                  <a:lnTo>
                    <a:pt x="641" y="36"/>
                  </a:lnTo>
                  <a:lnTo>
                    <a:pt x="678" y="38"/>
                  </a:lnTo>
                  <a:lnTo>
                    <a:pt x="719" y="38"/>
                  </a:lnTo>
                  <a:lnTo>
                    <a:pt x="756" y="41"/>
                  </a:lnTo>
                  <a:lnTo>
                    <a:pt x="797" y="41"/>
                  </a:lnTo>
                  <a:lnTo>
                    <a:pt x="834" y="41"/>
                  </a:lnTo>
                  <a:lnTo>
                    <a:pt x="875" y="43"/>
                  </a:lnTo>
                  <a:lnTo>
                    <a:pt x="912" y="43"/>
                  </a:lnTo>
                  <a:lnTo>
                    <a:pt x="953" y="43"/>
                  </a:lnTo>
                  <a:lnTo>
                    <a:pt x="990" y="45"/>
                  </a:lnTo>
                  <a:lnTo>
                    <a:pt x="1031" y="45"/>
                  </a:lnTo>
                  <a:lnTo>
                    <a:pt x="1068" y="45"/>
                  </a:lnTo>
                  <a:lnTo>
                    <a:pt x="1109" y="45"/>
                  </a:lnTo>
                  <a:lnTo>
                    <a:pt x="1146" y="45"/>
                  </a:lnTo>
                  <a:lnTo>
                    <a:pt x="1184" y="45"/>
                  </a:lnTo>
                  <a:lnTo>
                    <a:pt x="1224" y="45"/>
                  </a:lnTo>
                  <a:lnTo>
                    <a:pt x="1262" y="45"/>
                  </a:lnTo>
                  <a:lnTo>
                    <a:pt x="1302" y="45"/>
                  </a:lnTo>
                  <a:lnTo>
                    <a:pt x="1340" y="45"/>
                  </a:lnTo>
                  <a:lnTo>
                    <a:pt x="1380" y="45"/>
                  </a:lnTo>
                  <a:lnTo>
                    <a:pt x="1418" y="43"/>
                  </a:lnTo>
                  <a:lnTo>
                    <a:pt x="1421" y="69"/>
                  </a:lnTo>
                  <a:lnTo>
                    <a:pt x="1421" y="97"/>
                  </a:lnTo>
                  <a:lnTo>
                    <a:pt x="1421" y="123"/>
                  </a:lnTo>
                  <a:lnTo>
                    <a:pt x="1421" y="14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2" name="Freeform 311"/>
            <p:cNvSpPr>
              <a:spLocks/>
            </p:cNvSpPr>
            <p:nvPr/>
          </p:nvSpPr>
          <p:spPr bwMode="auto">
            <a:xfrm>
              <a:off x="336" y="-832"/>
              <a:ext cx="1356" cy="1142"/>
            </a:xfrm>
            <a:custGeom>
              <a:avLst/>
              <a:gdLst>
                <a:gd name="T0" fmla="*/ 446 w 1356"/>
                <a:gd name="T1" fmla="*/ 54 h 1142"/>
                <a:gd name="T2" fmla="*/ 463 w 1356"/>
                <a:gd name="T3" fmla="*/ 149 h 1142"/>
                <a:gd name="T4" fmla="*/ 482 w 1356"/>
                <a:gd name="T5" fmla="*/ 184 h 1142"/>
                <a:gd name="T6" fmla="*/ 539 w 1356"/>
                <a:gd name="T7" fmla="*/ 208 h 1142"/>
                <a:gd name="T8" fmla="*/ 614 w 1356"/>
                <a:gd name="T9" fmla="*/ 203 h 1142"/>
                <a:gd name="T10" fmla="*/ 678 w 1356"/>
                <a:gd name="T11" fmla="*/ 236 h 1142"/>
                <a:gd name="T12" fmla="*/ 803 w 1356"/>
                <a:gd name="T13" fmla="*/ 253 h 1142"/>
                <a:gd name="T14" fmla="*/ 945 w 1356"/>
                <a:gd name="T15" fmla="*/ 246 h 1142"/>
                <a:gd name="T16" fmla="*/ 1009 w 1356"/>
                <a:gd name="T17" fmla="*/ 248 h 1142"/>
                <a:gd name="T18" fmla="*/ 1087 w 1356"/>
                <a:gd name="T19" fmla="*/ 267 h 1142"/>
                <a:gd name="T20" fmla="*/ 1200 w 1356"/>
                <a:gd name="T21" fmla="*/ 295 h 1142"/>
                <a:gd name="T22" fmla="*/ 1312 w 1356"/>
                <a:gd name="T23" fmla="*/ 324 h 1142"/>
                <a:gd name="T24" fmla="*/ 1342 w 1356"/>
                <a:gd name="T25" fmla="*/ 373 h 1142"/>
                <a:gd name="T26" fmla="*/ 1338 w 1356"/>
                <a:gd name="T27" fmla="*/ 447 h 1142"/>
                <a:gd name="T28" fmla="*/ 1267 w 1356"/>
                <a:gd name="T29" fmla="*/ 551 h 1142"/>
                <a:gd name="T30" fmla="*/ 1191 w 1356"/>
                <a:gd name="T31" fmla="*/ 636 h 1142"/>
                <a:gd name="T32" fmla="*/ 1210 w 1356"/>
                <a:gd name="T33" fmla="*/ 674 h 1142"/>
                <a:gd name="T34" fmla="*/ 1222 w 1356"/>
                <a:gd name="T35" fmla="*/ 702 h 1142"/>
                <a:gd name="T36" fmla="*/ 1210 w 1356"/>
                <a:gd name="T37" fmla="*/ 726 h 1142"/>
                <a:gd name="T38" fmla="*/ 1189 w 1356"/>
                <a:gd name="T39" fmla="*/ 771 h 1142"/>
                <a:gd name="T40" fmla="*/ 1156 w 1356"/>
                <a:gd name="T41" fmla="*/ 912 h 1142"/>
                <a:gd name="T42" fmla="*/ 1122 w 1356"/>
                <a:gd name="T43" fmla="*/ 1050 h 1142"/>
                <a:gd name="T44" fmla="*/ 1044 w 1356"/>
                <a:gd name="T45" fmla="*/ 1128 h 1142"/>
                <a:gd name="T46" fmla="*/ 874 w 1356"/>
                <a:gd name="T47" fmla="*/ 1085 h 1142"/>
                <a:gd name="T48" fmla="*/ 704 w 1356"/>
                <a:gd name="T49" fmla="*/ 1042 h 1142"/>
                <a:gd name="T50" fmla="*/ 567 w 1356"/>
                <a:gd name="T51" fmla="*/ 1005 h 1142"/>
                <a:gd name="T52" fmla="*/ 449 w 1356"/>
                <a:gd name="T53" fmla="*/ 972 h 1142"/>
                <a:gd name="T54" fmla="*/ 328 w 1356"/>
                <a:gd name="T55" fmla="*/ 936 h 1142"/>
                <a:gd name="T56" fmla="*/ 210 w 1356"/>
                <a:gd name="T57" fmla="*/ 901 h 1142"/>
                <a:gd name="T58" fmla="*/ 92 w 1356"/>
                <a:gd name="T59" fmla="*/ 863 h 1142"/>
                <a:gd name="T60" fmla="*/ 0 w 1356"/>
                <a:gd name="T61" fmla="*/ 808 h 1142"/>
                <a:gd name="T62" fmla="*/ 21 w 1356"/>
                <a:gd name="T63" fmla="*/ 711 h 1142"/>
                <a:gd name="T64" fmla="*/ 30 w 1356"/>
                <a:gd name="T65" fmla="*/ 638 h 1142"/>
                <a:gd name="T66" fmla="*/ 85 w 1356"/>
                <a:gd name="T67" fmla="*/ 560 h 1142"/>
                <a:gd name="T68" fmla="*/ 104 w 1356"/>
                <a:gd name="T69" fmla="*/ 551 h 1142"/>
                <a:gd name="T70" fmla="*/ 123 w 1356"/>
                <a:gd name="T71" fmla="*/ 508 h 1142"/>
                <a:gd name="T72" fmla="*/ 179 w 1356"/>
                <a:gd name="T73" fmla="*/ 376 h 1142"/>
                <a:gd name="T74" fmla="*/ 208 w 1356"/>
                <a:gd name="T75" fmla="*/ 314 h 1142"/>
                <a:gd name="T76" fmla="*/ 271 w 1356"/>
                <a:gd name="T77" fmla="*/ 151 h 1142"/>
                <a:gd name="T78" fmla="*/ 316 w 1356"/>
                <a:gd name="T79" fmla="*/ 19 h 1142"/>
                <a:gd name="T80" fmla="*/ 321 w 1356"/>
                <a:gd name="T81" fmla="*/ 0 h 1142"/>
                <a:gd name="T82" fmla="*/ 383 w 1356"/>
                <a:gd name="T83" fmla="*/ 21 h 1142"/>
                <a:gd name="T84" fmla="*/ 406 w 1356"/>
                <a:gd name="T85" fmla="*/ 45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6" h="1142">
                  <a:moveTo>
                    <a:pt x="420" y="47"/>
                  </a:moveTo>
                  <a:lnTo>
                    <a:pt x="437" y="47"/>
                  </a:lnTo>
                  <a:lnTo>
                    <a:pt x="446" y="54"/>
                  </a:lnTo>
                  <a:lnTo>
                    <a:pt x="458" y="68"/>
                  </a:lnTo>
                  <a:lnTo>
                    <a:pt x="463" y="99"/>
                  </a:lnTo>
                  <a:lnTo>
                    <a:pt x="463" y="149"/>
                  </a:lnTo>
                  <a:lnTo>
                    <a:pt x="461" y="165"/>
                  </a:lnTo>
                  <a:lnTo>
                    <a:pt x="468" y="179"/>
                  </a:lnTo>
                  <a:lnTo>
                    <a:pt x="482" y="184"/>
                  </a:lnTo>
                  <a:lnTo>
                    <a:pt x="529" y="205"/>
                  </a:lnTo>
                  <a:lnTo>
                    <a:pt x="539" y="208"/>
                  </a:lnTo>
                  <a:lnTo>
                    <a:pt x="539" y="208"/>
                  </a:lnTo>
                  <a:lnTo>
                    <a:pt x="548" y="208"/>
                  </a:lnTo>
                  <a:lnTo>
                    <a:pt x="581" y="198"/>
                  </a:lnTo>
                  <a:lnTo>
                    <a:pt x="614" y="203"/>
                  </a:lnTo>
                  <a:lnTo>
                    <a:pt x="652" y="215"/>
                  </a:lnTo>
                  <a:lnTo>
                    <a:pt x="673" y="224"/>
                  </a:lnTo>
                  <a:lnTo>
                    <a:pt x="678" y="236"/>
                  </a:lnTo>
                  <a:lnTo>
                    <a:pt x="699" y="243"/>
                  </a:lnTo>
                  <a:lnTo>
                    <a:pt x="749" y="246"/>
                  </a:lnTo>
                  <a:lnTo>
                    <a:pt x="803" y="253"/>
                  </a:lnTo>
                  <a:lnTo>
                    <a:pt x="832" y="253"/>
                  </a:lnTo>
                  <a:lnTo>
                    <a:pt x="869" y="246"/>
                  </a:lnTo>
                  <a:lnTo>
                    <a:pt x="945" y="246"/>
                  </a:lnTo>
                  <a:lnTo>
                    <a:pt x="983" y="253"/>
                  </a:lnTo>
                  <a:lnTo>
                    <a:pt x="1002" y="250"/>
                  </a:lnTo>
                  <a:lnTo>
                    <a:pt x="1009" y="248"/>
                  </a:lnTo>
                  <a:lnTo>
                    <a:pt x="1011" y="248"/>
                  </a:lnTo>
                  <a:lnTo>
                    <a:pt x="1049" y="257"/>
                  </a:lnTo>
                  <a:lnTo>
                    <a:pt x="1087" y="267"/>
                  </a:lnTo>
                  <a:lnTo>
                    <a:pt x="1125" y="276"/>
                  </a:lnTo>
                  <a:lnTo>
                    <a:pt x="1163" y="286"/>
                  </a:lnTo>
                  <a:lnTo>
                    <a:pt x="1200" y="295"/>
                  </a:lnTo>
                  <a:lnTo>
                    <a:pt x="1238" y="305"/>
                  </a:lnTo>
                  <a:lnTo>
                    <a:pt x="1276" y="314"/>
                  </a:lnTo>
                  <a:lnTo>
                    <a:pt x="1312" y="324"/>
                  </a:lnTo>
                  <a:lnTo>
                    <a:pt x="1314" y="333"/>
                  </a:lnTo>
                  <a:lnTo>
                    <a:pt x="1326" y="354"/>
                  </a:lnTo>
                  <a:lnTo>
                    <a:pt x="1342" y="373"/>
                  </a:lnTo>
                  <a:lnTo>
                    <a:pt x="1354" y="392"/>
                  </a:lnTo>
                  <a:lnTo>
                    <a:pt x="1356" y="411"/>
                  </a:lnTo>
                  <a:lnTo>
                    <a:pt x="1338" y="447"/>
                  </a:lnTo>
                  <a:lnTo>
                    <a:pt x="1295" y="499"/>
                  </a:lnTo>
                  <a:lnTo>
                    <a:pt x="1271" y="534"/>
                  </a:lnTo>
                  <a:lnTo>
                    <a:pt x="1267" y="551"/>
                  </a:lnTo>
                  <a:lnTo>
                    <a:pt x="1245" y="574"/>
                  </a:lnTo>
                  <a:lnTo>
                    <a:pt x="1212" y="607"/>
                  </a:lnTo>
                  <a:lnTo>
                    <a:pt x="1191" y="636"/>
                  </a:lnTo>
                  <a:lnTo>
                    <a:pt x="1189" y="655"/>
                  </a:lnTo>
                  <a:lnTo>
                    <a:pt x="1193" y="666"/>
                  </a:lnTo>
                  <a:lnTo>
                    <a:pt x="1210" y="674"/>
                  </a:lnTo>
                  <a:lnTo>
                    <a:pt x="1219" y="683"/>
                  </a:lnTo>
                  <a:lnTo>
                    <a:pt x="1224" y="693"/>
                  </a:lnTo>
                  <a:lnTo>
                    <a:pt x="1222" y="702"/>
                  </a:lnTo>
                  <a:lnTo>
                    <a:pt x="1215" y="709"/>
                  </a:lnTo>
                  <a:lnTo>
                    <a:pt x="1210" y="716"/>
                  </a:lnTo>
                  <a:lnTo>
                    <a:pt x="1210" y="726"/>
                  </a:lnTo>
                  <a:lnTo>
                    <a:pt x="1205" y="740"/>
                  </a:lnTo>
                  <a:lnTo>
                    <a:pt x="1189" y="768"/>
                  </a:lnTo>
                  <a:lnTo>
                    <a:pt x="1189" y="771"/>
                  </a:lnTo>
                  <a:lnTo>
                    <a:pt x="1177" y="820"/>
                  </a:lnTo>
                  <a:lnTo>
                    <a:pt x="1165" y="867"/>
                  </a:lnTo>
                  <a:lnTo>
                    <a:pt x="1156" y="912"/>
                  </a:lnTo>
                  <a:lnTo>
                    <a:pt x="1144" y="957"/>
                  </a:lnTo>
                  <a:lnTo>
                    <a:pt x="1134" y="1005"/>
                  </a:lnTo>
                  <a:lnTo>
                    <a:pt x="1122" y="1050"/>
                  </a:lnTo>
                  <a:lnTo>
                    <a:pt x="1113" y="1094"/>
                  </a:lnTo>
                  <a:lnTo>
                    <a:pt x="1101" y="1142"/>
                  </a:lnTo>
                  <a:lnTo>
                    <a:pt x="1044" y="1128"/>
                  </a:lnTo>
                  <a:lnTo>
                    <a:pt x="988" y="1113"/>
                  </a:lnTo>
                  <a:lnTo>
                    <a:pt x="931" y="1099"/>
                  </a:lnTo>
                  <a:lnTo>
                    <a:pt x="874" y="1085"/>
                  </a:lnTo>
                  <a:lnTo>
                    <a:pt x="817" y="1071"/>
                  </a:lnTo>
                  <a:lnTo>
                    <a:pt x="761" y="1057"/>
                  </a:lnTo>
                  <a:lnTo>
                    <a:pt x="704" y="1042"/>
                  </a:lnTo>
                  <a:lnTo>
                    <a:pt x="647" y="1026"/>
                  </a:lnTo>
                  <a:lnTo>
                    <a:pt x="607" y="1016"/>
                  </a:lnTo>
                  <a:lnTo>
                    <a:pt x="567" y="1005"/>
                  </a:lnTo>
                  <a:lnTo>
                    <a:pt x="527" y="993"/>
                  </a:lnTo>
                  <a:lnTo>
                    <a:pt x="487" y="981"/>
                  </a:lnTo>
                  <a:lnTo>
                    <a:pt x="449" y="972"/>
                  </a:lnTo>
                  <a:lnTo>
                    <a:pt x="409" y="960"/>
                  </a:lnTo>
                  <a:lnTo>
                    <a:pt x="368" y="948"/>
                  </a:lnTo>
                  <a:lnTo>
                    <a:pt x="328" y="936"/>
                  </a:lnTo>
                  <a:lnTo>
                    <a:pt x="288" y="924"/>
                  </a:lnTo>
                  <a:lnTo>
                    <a:pt x="250" y="912"/>
                  </a:lnTo>
                  <a:lnTo>
                    <a:pt x="210" y="901"/>
                  </a:lnTo>
                  <a:lnTo>
                    <a:pt x="170" y="889"/>
                  </a:lnTo>
                  <a:lnTo>
                    <a:pt x="130" y="877"/>
                  </a:lnTo>
                  <a:lnTo>
                    <a:pt x="92" y="863"/>
                  </a:lnTo>
                  <a:lnTo>
                    <a:pt x="52" y="851"/>
                  </a:lnTo>
                  <a:lnTo>
                    <a:pt x="11" y="839"/>
                  </a:lnTo>
                  <a:lnTo>
                    <a:pt x="0" y="808"/>
                  </a:lnTo>
                  <a:lnTo>
                    <a:pt x="4" y="768"/>
                  </a:lnTo>
                  <a:lnTo>
                    <a:pt x="7" y="752"/>
                  </a:lnTo>
                  <a:lnTo>
                    <a:pt x="21" y="711"/>
                  </a:lnTo>
                  <a:lnTo>
                    <a:pt x="21" y="693"/>
                  </a:lnTo>
                  <a:lnTo>
                    <a:pt x="16" y="659"/>
                  </a:lnTo>
                  <a:lnTo>
                    <a:pt x="30" y="638"/>
                  </a:lnTo>
                  <a:lnTo>
                    <a:pt x="42" y="624"/>
                  </a:lnTo>
                  <a:lnTo>
                    <a:pt x="80" y="562"/>
                  </a:lnTo>
                  <a:lnTo>
                    <a:pt x="85" y="560"/>
                  </a:lnTo>
                  <a:lnTo>
                    <a:pt x="92" y="562"/>
                  </a:lnTo>
                  <a:lnTo>
                    <a:pt x="106" y="553"/>
                  </a:lnTo>
                  <a:lnTo>
                    <a:pt x="104" y="551"/>
                  </a:lnTo>
                  <a:lnTo>
                    <a:pt x="92" y="553"/>
                  </a:lnTo>
                  <a:lnTo>
                    <a:pt x="108" y="529"/>
                  </a:lnTo>
                  <a:lnTo>
                    <a:pt x="123" y="508"/>
                  </a:lnTo>
                  <a:lnTo>
                    <a:pt x="132" y="503"/>
                  </a:lnTo>
                  <a:lnTo>
                    <a:pt x="158" y="430"/>
                  </a:lnTo>
                  <a:lnTo>
                    <a:pt x="179" y="376"/>
                  </a:lnTo>
                  <a:lnTo>
                    <a:pt x="193" y="359"/>
                  </a:lnTo>
                  <a:lnTo>
                    <a:pt x="196" y="340"/>
                  </a:lnTo>
                  <a:lnTo>
                    <a:pt x="208" y="314"/>
                  </a:lnTo>
                  <a:lnTo>
                    <a:pt x="215" y="288"/>
                  </a:lnTo>
                  <a:lnTo>
                    <a:pt x="269" y="168"/>
                  </a:lnTo>
                  <a:lnTo>
                    <a:pt x="271" y="151"/>
                  </a:lnTo>
                  <a:lnTo>
                    <a:pt x="283" y="132"/>
                  </a:lnTo>
                  <a:lnTo>
                    <a:pt x="297" y="78"/>
                  </a:lnTo>
                  <a:lnTo>
                    <a:pt x="316" y="19"/>
                  </a:lnTo>
                  <a:lnTo>
                    <a:pt x="316" y="9"/>
                  </a:lnTo>
                  <a:lnTo>
                    <a:pt x="316" y="0"/>
                  </a:lnTo>
                  <a:lnTo>
                    <a:pt x="321" y="0"/>
                  </a:lnTo>
                  <a:lnTo>
                    <a:pt x="326" y="12"/>
                  </a:lnTo>
                  <a:lnTo>
                    <a:pt x="359" y="21"/>
                  </a:lnTo>
                  <a:lnTo>
                    <a:pt x="383" y="21"/>
                  </a:lnTo>
                  <a:lnTo>
                    <a:pt x="390" y="26"/>
                  </a:lnTo>
                  <a:lnTo>
                    <a:pt x="394" y="40"/>
                  </a:lnTo>
                  <a:lnTo>
                    <a:pt x="406" y="45"/>
                  </a:lnTo>
                  <a:lnTo>
                    <a:pt x="420" y="47"/>
                  </a:lnTo>
                  <a:close/>
                </a:path>
              </a:pathLst>
            </a:custGeom>
            <a:solidFill>
              <a:srgbClr val="D9D9D9"/>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3" name="Freeform 312"/>
            <p:cNvSpPr>
              <a:spLocks/>
            </p:cNvSpPr>
            <p:nvPr/>
          </p:nvSpPr>
          <p:spPr bwMode="auto">
            <a:xfrm>
              <a:off x="7127" y="322"/>
              <a:ext cx="981" cy="633"/>
            </a:xfrm>
            <a:custGeom>
              <a:avLst/>
              <a:gdLst>
                <a:gd name="T0" fmla="*/ 912 w 981"/>
                <a:gd name="T1" fmla="*/ 125 h 633"/>
                <a:gd name="T2" fmla="*/ 891 w 981"/>
                <a:gd name="T3" fmla="*/ 184 h 633"/>
                <a:gd name="T4" fmla="*/ 891 w 981"/>
                <a:gd name="T5" fmla="*/ 219 h 633"/>
                <a:gd name="T6" fmla="*/ 881 w 981"/>
                <a:gd name="T7" fmla="*/ 245 h 633"/>
                <a:gd name="T8" fmla="*/ 889 w 981"/>
                <a:gd name="T9" fmla="*/ 283 h 633"/>
                <a:gd name="T10" fmla="*/ 919 w 981"/>
                <a:gd name="T11" fmla="*/ 312 h 633"/>
                <a:gd name="T12" fmla="*/ 957 w 981"/>
                <a:gd name="T13" fmla="*/ 378 h 633"/>
                <a:gd name="T14" fmla="*/ 924 w 981"/>
                <a:gd name="T15" fmla="*/ 425 h 633"/>
                <a:gd name="T16" fmla="*/ 889 w 981"/>
                <a:gd name="T17" fmla="*/ 451 h 633"/>
                <a:gd name="T18" fmla="*/ 846 w 981"/>
                <a:gd name="T19" fmla="*/ 458 h 633"/>
                <a:gd name="T20" fmla="*/ 799 w 981"/>
                <a:gd name="T21" fmla="*/ 491 h 633"/>
                <a:gd name="T22" fmla="*/ 688 w 981"/>
                <a:gd name="T23" fmla="*/ 515 h 633"/>
                <a:gd name="T24" fmla="*/ 579 w 981"/>
                <a:gd name="T25" fmla="*/ 539 h 633"/>
                <a:gd name="T26" fmla="*/ 468 w 981"/>
                <a:gd name="T27" fmla="*/ 560 h 633"/>
                <a:gd name="T28" fmla="*/ 359 w 981"/>
                <a:gd name="T29" fmla="*/ 581 h 633"/>
                <a:gd name="T30" fmla="*/ 248 w 981"/>
                <a:gd name="T31" fmla="*/ 603 h 633"/>
                <a:gd name="T32" fmla="*/ 187 w 981"/>
                <a:gd name="T33" fmla="*/ 614 h 633"/>
                <a:gd name="T34" fmla="*/ 123 w 981"/>
                <a:gd name="T35" fmla="*/ 626 h 633"/>
                <a:gd name="T36" fmla="*/ 78 w 981"/>
                <a:gd name="T37" fmla="*/ 610 h 633"/>
                <a:gd name="T38" fmla="*/ 66 w 981"/>
                <a:gd name="T39" fmla="*/ 536 h 633"/>
                <a:gd name="T40" fmla="*/ 52 w 981"/>
                <a:gd name="T41" fmla="*/ 465 h 633"/>
                <a:gd name="T42" fmla="*/ 40 w 981"/>
                <a:gd name="T43" fmla="*/ 397 h 633"/>
                <a:gd name="T44" fmla="*/ 31 w 981"/>
                <a:gd name="T45" fmla="*/ 333 h 633"/>
                <a:gd name="T46" fmla="*/ 19 w 981"/>
                <a:gd name="T47" fmla="*/ 267 h 633"/>
                <a:gd name="T48" fmla="*/ 7 w 981"/>
                <a:gd name="T49" fmla="*/ 203 h 633"/>
                <a:gd name="T50" fmla="*/ 28 w 981"/>
                <a:gd name="T51" fmla="*/ 146 h 633"/>
                <a:gd name="T52" fmla="*/ 57 w 981"/>
                <a:gd name="T53" fmla="*/ 123 h 633"/>
                <a:gd name="T54" fmla="*/ 106 w 981"/>
                <a:gd name="T55" fmla="*/ 85 h 633"/>
                <a:gd name="T56" fmla="*/ 139 w 981"/>
                <a:gd name="T57" fmla="*/ 137 h 633"/>
                <a:gd name="T58" fmla="*/ 203 w 981"/>
                <a:gd name="T59" fmla="*/ 125 h 633"/>
                <a:gd name="T60" fmla="*/ 267 w 981"/>
                <a:gd name="T61" fmla="*/ 113 h 633"/>
                <a:gd name="T62" fmla="*/ 331 w 981"/>
                <a:gd name="T63" fmla="*/ 99 h 633"/>
                <a:gd name="T64" fmla="*/ 395 w 981"/>
                <a:gd name="T65" fmla="*/ 87 h 633"/>
                <a:gd name="T66" fmla="*/ 458 w 981"/>
                <a:gd name="T67" fmla="*/ 75 h 633"/>
                <a:gd name="T68" fmla="*/ 520 w 981"/>
                <a:gd name="T69" fmla="*/ 61 h 633"/>
                <a:gd name="T70" fmla="*/ 584 w 981"/>
                <a:gd name="T71" fmla="*/ 47 h 633"/>
                <a:gd name="T72" fmla="*/ 647 w 981"/>
                <a:gd name="T73" fmla="*/ 35 h 633"/>
                <a:gd name="T74" fmla="*/ 711 w 981"/>
                <a:gd name="T75" fmla="*/ 21 h 633"/>
                <a:gd name="T76" fmla="*/ 775 w 981"/>
                <a:gd name="T77" fmla="*/ 7 h 633"/>
                <a:gd name="T78" fmla="*/ 818 w 981"/>
                <a:gd name="T79" fmla="*/ 19 h 633"/>
                <a:gd name="T80" fmla="*/ 844 w 981"/>
                <a:gd name="T81" fmla="*/ 33 h 633"/>
                <a:gd name="T82" fmla="*/ 855 w 981"/>
                <a:gd name="T83" fmla="*/ 59 h 633"/>
                <a:gd name="T84" fmla="*/ 877 w 981"/>
                <a:gd name="T85" fmla="*/ 87 h 633"/>
                <a:gd name="T86" fmla="*/ 922 w 981"/>
                <a:gd name="T87" fmla="*/ 101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81" h="633">
                  <a:moveTo>
                    <a:pt x="926" y="108"/>
                  </a:moveTo>
                  <a:lnTo>
                    <a:pt x="917" y="118"/>
                  </a:lnTo>
                  <a:lnTo>
                    <a:pt x="912" y="125"/>
                  </a:lnTo>
                  <a:lnTo>
                    <a:pt x="910" y="132"/>
                  </a:lnTo>
                  <a:lnTo>
                    <a:pt x="903" y="158"/>
                  </a:lnTo>
                  <a:lnTo>
                    <a:pt x="891" y="184"/>
                  </a:lnTo>
                  <a:lnTo>
                    <a:pt x="879" y="198"/>
                  </a:lnTo>
                  <a:lnTo>
                    <a:pt x="879" y="203"/>
                  </a:lnTo>
                  <a:lnTo>
                    <a:pt x="891" y="219"/>
                  </a:lnTo>
                  <a:lnTo>
                    <a:pt x="893" y="224"/>
                  </a:lnTo>
                  <a:lnTo>
                    <a:pt x="889" y="238"/>
                  </a:lnTo>
                  <a:lnTo>
                    <a:pt x="881" y="245"/>
                  </a:lnTo>
                  <a:lnTo>
                    <a:pt x="881" y="253"/>
                  </a:lnTo>
                  <a:lnTo>
                    <a:pt x="881" y="264"/>
                  </a:lnTo>
                  <a:lnTo>
                    <a:pt x="889" y="283"/>
                  </a:lnTo>
                  <a:lnTo>
                    <a:pt x="891" y="286"/>
                  </a:lnTo>
                  <a:lnTo>
                    <a:pt x="905" y="290"/>
                  </a:lnTo>
                  <a:lnTo>
                    <a:pt x="919" y="312"/>
                  </a:lnTo>
                  <a:lnTo>
                    <a:pt x="929" y="314"/>
                  </a:lnTo>
                  <a:lnTo>
                    <a:pt x="981" y="357"/>
                  </a:lnTo>
                  <a:lnTo>
                    <a:pt x="957" y="378"/>
                  </a:lnTo>
                  <a:lnTo>
                    <a:pt x="941" y="394"/>
                  </a:lnTo>
                  <a:lnTo>
                    <a:pt x="936" y="404"/>
                  </a:lnTo>
                  <a:lnTo>
                    <a:pt x="924" y="425"/>
                  </a:lnTo>
                  <a:lnTo>
                    <a:pt x="900" y="437"/>
                  </a:lnTo>
                  <a:lnTo>
                    <a:pt x="891" y="446"/>
                  </a:lnTo>
                  <a:lnTo>
                    <a:pt x="889" y="451"/>
                  </a:lnTo>
                  <a:lnTo>
                    <a:pt x="872" y="449"/>
                  </a:lnTo>
                  <a:lnTo>
                    <a:pt x="853" y="454"/>
                  </a:lnTo>
                  <a:lnTo>
                    <a:pt x="846" y="458"/>
                  </a:lnTo>
                  <a:lnTo>
                    <a:pt x="844" y="463"/>
                  </a:lnTo>
                  <a:lnTo>
                    <a:pt x="834" y="482"/>
                  </a:lnTo>
                  <a:lnTo>
                    <a:pt x="799" y="491"/>
                  </a:lnTo>
                  <a:lnTo>
                    <a:pt x="761" y="498"/>
                  </a:lnTo>
                  <a:lnTo>
                    <a:pt x="725" y="508"/>
                  </a:lnTo>
                  <a:lnTo>
                    <a:pt x="688" y="515"/>
                  </a:lnTo>
                  <a:lnTo>
                    <a:pt x="652" y="522"/>
                  </a:lnTo>
                  <a:lnTo>
                    <a:pt x="614" y="532"/>
                  </a:lnTo>
                  <a:lnTo>
                    <a:pt x="579" y="539"/>
                  </a:lnTo>
                  <a:lnTo>
                    <a:pt x="541" y="546"/>
                  </a:lnTo>
                  <a:lnTo>
                    <a:pt x="506" y="553"/>
                  </a:lnTo>
                  <a:lnTo>
                    <a:pt x="468" y="560"/>
                  </a:lnTo>
                  <a:lnTo>
                    <a:pt x="432" y="567"/>
                  </a:lnTo>
                  <a:lnTo>
                    <a:pt x="395" y="574"/>
                  </a:lnTo>
                  <a:lnTo>
                    <a:pt x="359" y="581"/>
                  </a:lnTo>
                  <a:lnTo>
                    <a:pt x="321" y="588"/>
                  </a:lnTo>
                  <a:lnTo>
                    <a:pt x="286" y="595"/>
                  </a:lnTo>
                  <a:lnTo>
                    <a:pt x="248" y="603"/>
                  </a:lnTo>
                  <a:lnTo>
                    <a:pt x="227" y="607"/>
                  </a:lnTo>
                  <a:lnTo>
                    <a:pt x="205" y="610"/>
                  </a:lnTo>
                  <a:lnTo>
                    <a:pt x="187" y="614"/>
                  </a:lnTo>
                  <a:lnTo>
                    <a:pt x="165" y="619"/>
                  </a:lnTo>
                  <a:lnTo>
                    <a:pt x="144" y="621"/>
                  </a:lnTo>
                  <a:lnTo>
                    <a:pt x="123" y="626"/>
                  </a:lnTo>
                  <a:lnTo>
                    <a:pt x="101" y="629"/>
                  </a:lnTo>
                  <a:lnTo>
                    <a:pt x="83" y="633"/>
                  </a:lnTo>
                  <a:lnTo>
                    <a:pt x="78" y="610"/>
                  </a:lnTo>
                  <a:lnTo>
                    <a:pt x="73" y="586"/>
                  </a:lnTo>
                  <a:lnTo>
                    <a:pt x="68" y="560"/>
                  </a:lnTo>
                  <a:lnTo>
                    <a:pt x="66" y="536"/>
                  </a:lnTo>
                  <a:lnTo>
                    <a:pt x="61" y="513"/>
                  </a:lnTo>
                  <a:lnTo>
                    <a:pt x="57" y="489"/>
                  </a:lnTo>
                  <a:lnTo>
                    <a:pt x="52" y="465"/>
                  </a:lnTo>
                  <a:lnTo>
                    <a:pt x="49" y="442"/>
                  </a:lnTo>
                  <a:lnTo>
                    <a:pt x="45" y="420"/>
                  </a:lnTo>
                  <a:lnTo>
                    <a:pt x="40" y="397"/>
                  </a:lnTo>
                  <a:lnTo>
                    <a:pt x="38" y="376"/>
                  </a:lnTo>
                  <a:lnTo>
                    <a:pt x="33" y="354"/>
                  </a:lnTo>
                  <a:lnTo>
                    <a:pt x="31" y="333"/>
                  </a:lnTo>
                  <a:lnTo>
                    <a:pt x="26" y="312"/>
                  </a:lnTo>
                  <a:lnTo>
                    <a:pt x="21" y="288"/>
                  </a:lnTo>
                  <a:lnTo>
                    <a:pt x="19" y="267"/>
                  </a:lnTo>
                  <a:lnTo>
                    <a:pt x="14" y="245"/>
                  </a:lnTo>
                  <a:lnTo>
                    <a:pt x="12" y="224"/>
                  </a:lnTo>
                  <a:lnTo>
                    <a:pt x="7" y="203"/>
                  </a:lnTo>
                  <a:lnTo>
                    <a:pt x="5" y="179"/>
                  </a:lnTo>
                  <a:lnTo>
                    <a:pt x="0" y="163"/>
                  </a:lnTo>
                  <a:lnTo>
                    <a:pt x="28" y="146"/>
                  </a:lnTo>
                  <a:lnTo>
                    <a:pt x="40" y="137"/>
                  </a:lnTo>
                  <a:lnTo>
                    <a:pt x="49" y="130"/>
                  </a:lnTo>
                  <a:lnTo>
                    <a:pt x="57" y="123"/>
                  </a:lnTo>
                  <a:lnTo>
                    <a:pt x="64" y="118"/>
                  </a:lnTo>
                  <a:lnTo>
                    <a:pt x="106" y="82"/>
                  </a:lnTo>
                  <a:lnTo>
                    <a:pt x="106" y="85"/>
                  </a:lnTo>
                  <a:lnTo>
                    <a:pt x="113" y="113"/>
                  </a:lnTo>
                  <a:lnTo>
                    <a:pt x="118" y="139"/>
                  </a:lnTo>
                  <a:lnTo>
                    <a:pt x="139" y="137"/>
                  </a:lnTo>
                  <a:lnTo>
                    <a:pt x="161" y="132"/>
                  </a:lnTo>
                  <a:lnTo>
                    <a:pt x="182" y="127"/>
                  </a:lnTo>
                  <a:lnTo>
                    <a:pt x="203" y="125"/>
                  </a:lnTo>
                  <a:lnTo>
                    <a:pt x="224" y="120"/>
                  </a:lnTo>
                  <a:lnTo>
                    <a:pt x="246" y="115"/>
                  </a:lnTo>
                  <a:lnTo>
                    <a:pt x="267" y="113"/>
                  </a:lnTo>
                  <a:lnTo>
                    <a:pt x="288" y="108"/>
                  </a:lnTo>
                  <a:lnTo>
                    <a:pt x="309" y="104"/>
                  </a:lnTo>
                  <a:lnTo>
                    <a:pt x="331" y="99"/>
                  </a:lnTo>
                  <a:lnTo>
                    <a:pt x="352" y="97"/>
                  </a:lnTo>
                  <a:lnTo>
                    <a:pt x="373" y="92"/>
                  </a:lnTo>
                  <a:lnTo>
                    <a:pt x="395" y="87"/>
                  </a:lnTo>
                  <a:lnTo>
                    <a:pt x="416" y="82"/>
                  </a:lnTo>
                  <a:lnTo>
                    <a:pt x="437" y="78"/>
                  </a:lnTo>
                  <a:lnTo>
                    <a:pt x="458" y="75"/>
                  </a:lnTo>
                  <a:lnTo>
                    <a:pt x="477" y="71"/>
                  </a:lnTo>
                  <a:lnTo>
                    <a:pt x="499" y="66"/>
                  </a:lnTo>
                  <a:lnTo>
                    <a:pt x="520" y="61"/>
                  </a:lnTo>
                  <a:lnTo>
                    <a:pt x="541" y="56"/>
                  </a:lnTo>
                  <a:lnTo>
                    <a:pt x="562" y="52"/>
                  </a:lnTo>
                  <a:lnTo>
                    <a:pt x="584" y="47"/>
                  </a:lnTo>
                  <a:lnTo>
                    <a:pt x="605" y="42"/>
                  </a:lnTo>
                  <a:lnTo>
                    <a:pt x="626" y="37"/>
                  </a:lnTo>
                  <a:lnTo>
                    <a:pt x="647" y="35"/>
                  </a:lnTo>
                  <a:lnTo>
                    <a:pt x="669" y="30"/>
                  </a:lnTo>
                  <a:lnTo>
                    <a:pt x="690" y="26"/>
                  </a:lnTo>
                  <a:lnTo>
                    <a:pt x="711" y="21"/>
                  </a:lnTo>
                  <a:lnTo>
                    <a:pt x="733" y="16"/>
                  </a:lnTo>
                  <a:lnTo>
                    <a:pt x="754" y="11"/>
                  </a:lnTo>
                  <a:lnTo>
                    <a:pt x="775" y="7"/>
                  </a:lnTo>
                  <a:lnTo>
                    <a:pt x="796" y="0"/>
                  </a:lnTo>
                  <a:lnTo>
                    <a:pt x="811" y="9"/>
                  </a:lnTo>
                  <a:lnTo>
                    <a:pt x="818" y="19"/>
                  </a:lnTo>
                  <a:lnTo>
                    <a:pt x="837" y="23"/>
                  </a:lnTo>
                  <a:lnTo>
                    <a:pt x="844" y="26"/>
                  </a:lnTo>
                  <a:lnTo>
                    <a:pt x="844" y="33"/>
                  </a:lnTo>
                  <a:lnTo>
                    <a:pt x="853" y="37"/>
                  </a:lnTo>
                  <a:lnTo>
                    <a:pt x="853" y="49"/>
                  </a:lnTo>
                  <a:lnTo>
                    <a:pt x="855" y="59"/>
                  </a:lnTo>
                  <a:lnTo>
                    <a:pt x="860" y="71"/>
                  </a:lnTo>
                  <a:lnTo>
                    <a:pt x="867" y="80"/>
                  </a:lnTo>
                  <a:lnTo>
                    <a:pt x="877" y="87"/>
                  </a:lnTo>
                  <a:lnTo>
                    <a:pt x="884" y="94"/>
                  </a:lnTo>
                  <a:lnTo>
                    <a:pt x="915" y="97"/>
                  </a:lnTo>
                  <a:lnTo>
                    <a:pt x="922" y="101"/>
                  </a:lnTo>
                  <a:lnTo>
                    <a:pt x="926" y="10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4" name="Freeform 313"/>
            <p:cNvSpPr>
              <a:spLocks noEditPoints="1"/>
            </p:cNvSpPr>
            <p:nvPr/>
          </p:nvSpPr>
          <p:spPr bwMode="auto">
            <a:xfrm>
              <a:off x="8462" y="166"/>
              <a:ext cx="114" cy="158"/>
            </a:xfrm>
            <a:custGeom>
              <a:avLst/>
              <a:gdLst>
                <a:gd name="T0" fmla="*/ 104 w 114"/>
                <a:gd name="T1" fmla="*/ 56 h 158"/>
                <a:gd name="T2" fmla="*/ 100 w 114"/>
                <a:gd name="T3" fmla="*/ 63 h 158"/>
                <a:gd name="T4" fmla="*/ 90 w 114"/>
                <a:gd name="T5" fmla="*/ 56 h 158"/>
                <a:gd name="T6" fmla="*/ 85 w 114"/>
                <a:gd name="T7" fmla="*/ 49 h 158"/>
                <a:gd name="T8" fmla="*/ 81 w 114"/>
                <a:gd name="T9" fmla="*/ 44 h 158"/>
                <a:gd name="T10" fmla="*/ 76 w 114"/>
                <a:gd name="T11" fmla="*/ 44 h 158"/>
                <a:gd name="T12" fmla="*/ 83 w 114"/>
                <a:gd name="T13" fmla="*/ 63 h 158"/>
                <a:gd name="T14" fmla="*/ 78 w 114"/>
                <a:gd name="T15" fmla="*/ 80 h 158"/>
                <a:gd name="T16" fmla="*/ 85 w 114"/>
                <a:gd name="T17" fmla="*/ 115 h 158"/>
                <a:gd name="T18" fmla="*/ 78 w 114"/>
                <a:gd name="T19" fmla="*/ 134 h 158"/>
                <a:gd name="T20" fmla="*/ 43 w 114"/>
                <a:gd name="T21" fmla="*/ 156 h 158"/>
                <a:gd name="T22" fmla="*/ 31 w 114"/>
                <a:gd name="T23" fmla="*/ 158 h 158"/>
                <a:gd name="T24" fmla="*/ 31 w 114"/>
                <a:gd name="T25" fmla="*/ 144 h 158"/>
                <a:gd name="T26" fmla="*/ 33 w 114"/>
                <a:gd name="T27" fmla="*/ 139 h 158"/>
                <a:gd name="T28" fmla="*/ 31 w 114"/>
                <a:gd name="T29" fmla="*/ 125 h 158"/>
                <a:gd name="T30" fmla="*/ 29 w 114"/>
                <a:gd name="T31" fmla="*/ 118 h 158"/>
                <a:gd name="T32" fmla="*/ 24 w 114"/>
                <a:gd name="T33" fmla="*/ 104 h 158"/>
                <a:gd name="T34" fmla="*/ 19 w 114"/>
                <a:gd name="T35" fmla="*/ 87 h 158"/>
                <a:gd name="T36" fmla="*/ 15 w 114"/>
                <a:gd name="T37" fmla="*/ 70 h 158"/>
                <a:gd name="T38" fmla="*/ 12 w 114"/>
                <a:gd name="T39" fmla="*/ 54 h 158"/>
                <a:gd name="T40" fmla="*/ 7 w 114"/>
                <a:gd name="T41" fmla="*/ 44 h 158"/>
                <a:gd name="T42" fmla="*/ 3 w 114"/>
                <a:gd name="T43" fmla="*/ 28 h 158"/>
                <a:gd name="T44" fmla="*/ 0 w 114"/>
                <a:gd name="T45" fmla="*/ 18 h 158"/>
                <a:gd name="T46" fmla="*/ 12 w 114"/>
                <a:gd name="T47" fmla="*/ 14 h 158"/>
                <a:gd name="T48" fmla="*/ 29 w 114"/>
                <a:gd name="T49" fmla="*/ 9 h 158"/>
                <a:gd name="T50" fmla="*/ 43 w 114"/>
                <a:gd name="T51" fmla="*/ 7 h 158"/>
                <a:gd name="T52" fmla="*/ 52 w 114"/>
                <a:gd name="T53" fmla="*/ 2 h 158"/>
                <a:gd name="T54" fmla="*/ 64 w 114"/>
                <a:gd name="T55" fmla="*/ 0 h 158"/>
                <a:gd name="T56" fmla="*/ 67 w 114"/>
                <a:gd name="T57" fmla="*/ 9 h 158"/>
                <a:gd name="T58" fmla="*/ 71 w 114"/>
                <a:gd name="T59" fmla="*/ 23 h 158"/>
                <a:gd name="T60" fmla="*/ 78 w 114"/>
                <a:gd name="T61" fmla="*/ 23 h 158"/>
                <a:gd name="T62" fmla="*/ 81 w 114"/>
                <a:gd name="T63" fmla="*/ 35 h 158"/>
                <a:gd name="T64" fmla="*/ 83 w 114"/>
                <a:gd name="T65" fmla="*/ 42 h 158"/>
                <a:gd name="T66" fmla="*/ 90 w 114"/>
                <a:gd name="T67" fmla="*/ 44 h 158"/>
                <a:gd name="T68" fmla="*/ 97 w 114"/>
                <a:gd name="T69" fmla="*/ 49 h 158"/>
                <a:gd name="T70" fmla="*/ 104 w 114"/>
                <a:gd name="T71" fmla="*/ 56 h 158"/>
                <a:gd name="T72" fmla="*/ 114 w 114"/>
                <a:gd name="T73" fmla="*/ 99 h 158"/>
                <a:gd name="T74" fmla="*/ 109 w 114"/>
                <a:gd name="T75" fmla="*/ 108 h 158"/>
                <a:gd name="T76" fmla="*/ 100 w 114"/>
                <a:gd name="T77" fmla="*/ 108 h 158"/>
                <a:gd name="T78" fmla="*/ 102 w 114"/>
                <a:gd name="T79" fmla="*/ 101 h 158"/>
                <a:gd name="T80" fmla="*/ 100 w 114"/>
                <a:gd name="T81" fmla="*/ 89 h 158"/>
                <a:gd name="T82" fmla="*/ 102 w 114"/>
                <a:gd name="T83" fmla="*/ 75 h 158"/>
                <a:gd name="T84" fmla="*/ 102 w 114"/>
                <a:gd name="T85" fmla="*/ 70 h 158"/>
                <a:gd name="T86" fmla="*/ 107 w 114"/>
                <a:gd name="T87" fmla="*/ 66 h 158"/>
                <a:gd name="T88" fmla="*/ 114 w 114"/>
                <a:gd name="T89" fmla="*/ 99 h 158"/>
                <a:gd name="T90" fmla="*/ 97 w 114"/>
                <a:gd name="T91" fmla="*/ 106 h 158"/>
                <a:gd name="T92" fmla="*/ 93 w 114"/>
                <a:gd name="T93" fmla="*/ 111 h 158"/>
                <a:gd name="T94" fmla="*/ 88 w 114"/>
                <a:gd name="T95" fmla="*/ 101 h 158"/>
                <a:gd name="T96" fmla="*/ 88 w 114"/>
                <a:gd name="T97" fmla="*/ 89 h 158"/>
                <a:gd name="T98" fmla="*/ 93 w 114"/>
                <a:gd name="T99" fmla="*/ 89 h 158"/>
                <a:gd name="T100" fmla="*/ 95 w 114"/>
                <a:gd name="T101" fmla="*/ 94 h 158"/>
                <a:gd name="T102" fmla="*/ 97 w 114"/>
                <a:gd name="T103" fmla="*/ 10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4" h="158">
                  <a:moveTo>
                    <a:pt x="104" y="56"/>
                  </a:moveTo>
                  <a:lnTo>
                    <a:pt x="100" y="63"/>
                  </a:lnTo>
                  <a:lnTo>
                    <a:pt x="90" y="56"/>
                  </a:lnTo>
                  <a:lnTo>
                    <a:pt x="85" y="49"/>
                  </a:lnTo>
                  <a:lnTo>
                    <a:pt x="81" y="44"/>
                  </a:lnTo>
                  <a:lnTo>
                    <a:pt x="76" y="44"/>
                  </a:lnTo>
                  <a:lnTo>
                    <a:pt x="83" y="63"/>
                  </a:lnTo>
                  <a:lnTo>
                    <a:pt x="78" y="80"/>
                  </a:lnTo>
                  <a:lnTo>
                    <a:pt x="85" y="115"/>
                  </a:lnTo>
                  <a:lnTo>
                    <a:pt x="78" y="134"/>
                  </a:lnTo>
                  <a:lnTo>
                    <a:pt x="43" y="156"/>
                  </a:lnTo>
                  <a:lnTo>
                    <a:pt x="31" y="158"/>
                  </a:lnTo>
                  <a:lnTo>
                    <a:pt x="31" y="144"/>
                  </a:lnTo>
                  <a:lnTo>
                    <a:pt x="33" y="139"/>
                  </a:lnTo>
                  <a:lnTo>
                    <a:pt x="31" y="125"/>
                  </a:lnTo>
                  <a:lnTo>
                    <a:pt x="29" y="118"/>
                  </a:lnTo>
                  <a:lnTo>
                    <a:pt x="24" y="104"/>
                  </a:lnTo>
                  <a:lnTo>
                    <a:pt x="19" y="87"/>
                  </a:lnTo>
                  <a:lnTo>
                    <a:pt x="15" y="70"/>
                  </a:lnTo>
                  <a:lnTo>
                    <a:pt x="12" y="54"/>
                  </a:lnTo>
                  <a:lnTo>
                    <a:pt x="7" y="44"/>
                  </a:lnTo>
                  <a:lnTo>
                    <a:pt x="3" y="28"/>
                  </a:lnTo>
                  <a:lnTo>
                    <a:pt x="0" y="18"/>
                  </a:lnTo>
                  <a:lnTo>
                    <a:pt x="12" y="14"/>
                  </a:lnTo>
                  <a:lnTo>
                    <a:pt x="29" y="9"/>
                  </a:lnTo>
                  <a:lnTo>
                    <a:pt x="43" y="7"/>
                  </a:lnTo>
                  <a:lnTo>
                    <a:pt x="52" y="2"/>
                  </a:lnTo>
                  <a:lnTo>
                    <a:pt x="64" y="0"/>
                  </a:lnTo>
                  <a:lnTo>
                    <a:pt x="67" y="9"/>
                  </a:lnTo>
                  <a:lnTo>
                    <a:pt x="71" y="23"/>
                  </a:lnTo>
                  <a:lnTo>
                    <a:pt x="78" y="23"/>
                  </a:lnTo>
                  <a:lnTo>
                    <a:pt x="81" y="35"/>
                  </a:lnTo>
                  <a:lnTo>
                    <a:pt x="83" y="42"/>
                  </a:lnTo>
                  <a:lnTo>
                    <a:pt x="90" y="44"/>
                  </a:lnTo>
                  <a:lnTo>
                    <a:pt x="97" y="49"/>
                  </a:lnTo>
                  <a:lnTo>
                    <a:pt x="104" y="56"/>
                  </a:lnTo>
                  <a:close/>
                  <a:moveTo>
                    <a:pt x="114" y="99"/>
                  </a:moveTo>
                  <a:lnTo>
                    <a:pt x="109" y="108"/>
                  </a:lnTo>
                  <a:lnTo>
                    <a:pt x="100" y="108"/>
                  </a:lnTo>
                  <a:lnTo>
                    <a:pt x="102" y="101"/>
                  </a:lnTo>
                  <a:lnTo>
                    <a:pt x="100" y="89"/>
                  </a:lnTo>
                  <a:lnTo>
                    <a:pt x="102" y="75"/>
                  </a:lnTo>
                  <a:lnTo>
                    <a:pt x="102" y="70"/>
                  </a:lnTo>
                  <a:lnTo>
                    <a:pt x="107" y="66"/>
                  </a:lnTo>
                  <a:lnTo>
                    <a:pt x="114" y="99"/>
                  </a:lnTo>
                  <a:close/>
                  <a:moveTo>
                    <a:pt x="97" y="106"/>
                  </a:moveTo>
                  <a:lnTo>
                    <a:pt x="93" y="111"/>
                  </a:lnTo>
                  <a:lnTo>
                    <a:pt x="88" y="101"/>
                  </a:lnTo>
                  <a:lnTo>
                    <a:pt x="88" y="89"/>
                  </a:lnTo>
                  <a:lnTo>
                    <a:pt x="93" y="89"/>
                  </a:lnTo>
                  <a:lnTo>
                    <a:pt x="95" y="94"/>
                  </a:lnTo>
                  <a:lnTo>
                    <a:pt x="97" y="10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5" name="Freeform 314"/>
            <p:cNvSpPr>
              <a:spLocks/>
            </p:cNvSpPr>
            <p:nvPr/>
          </p:nvSpPr>
          <p:spPr bwMode="auto">
            <a:xfrm>
              <a:off x="6900" y="1918"/>
              <a:ext cx="856" cy="643"/>
            </a:xfrm>
            <a:custGeom>
              <a:avLst/>
              <a:gdLst>
                <a:gd name="T0" fmla="*/ 813 w 856"/>
                <a:gd name="T1" fmla="*/ 227 h 643"/>
                <a:gd name="T2" fmla="*/ 770 w 856"/>
                <a:gd name="T3" fmla="*/ 338 h 643"/>
                <a:gd name="T4" fmla="*/ 759 w 856"/>
                <a:gd name="T5" fmla="*/ 307 h 643"/>
                <a:gd name="T6" fmla="*/ 761 w 856"/>
                <a:gd name="T7" fmla="*/ 364 h 643"/>
                <a:gd name="T8" fmla="*/ 711 w 856"/>
                <a:gd name="T9" fmla="*/ 402 h 643"/>
                <a:gd name="T10" fmla="*/ 681 w 856"/>
                <a:gd name="T11" fmla="*/ 454 h 643"/>
                <a:gd name="T12" fmla="*/ 662 w 856"/>
                <a:gd name="T13" fmla="*/ 482 h 643"/>
                <a:gd name="T14" fmla="*/ 622 w 856"/>
                <a:gd name="T15" fmla="*/ 506 h 643"/>
                <a:gd name="T16" fmla="*/ 593 w 856"/>
                <a:gd name="T17" fmla="*/ 529 h 643"/>
                <a:gd name="T18" fmla="*/ 546 w 856"/>
                <a:gd name="T19" fmla="*/ 536 h 643"/>
                <a:gd name="T20" fmla="*/ 577 w 856"/>
                <a:gd name="T21" fmla="*/ 565 h 643"/>
                <a:gd name="T22" fmla="*/ 558 w 856"/>
                <a:gd name="T23" fmla="*/ 581 h 643"/>
                <a:gd name="T24" fmla="*/ 541 w 856"/>
                <a:gd name="T25" fmla="*/ 565 h 643"/>
                <a:gd name="T26" fmla="*/ 518 w 856"/>
                <a:gd name="T27" fmla="*/ 555 h 643"/>
                <a:gd name="T28" fmla="*/ 536 w 856"/>
                <a:gd name="T29" fmla="*/ 591 h 643"/>
                <a:gd name="T30" fmla="*/ 536 w 856"/>
                <a:gd name="T31" fmla="*/ 617 h 643"/>
                <a:gd name="T32" fmla="*/ 518 w 856"/>
                <a:gd name="T33" fmla="*/ 636 h 643"/>
                <a:gd name="T34" fmla="*/ 468 w 856"/>
                <a:gd name="T35" fmla="*/ 619 h 643"/>
                <a:gd name="T36" fmla="*/ 428 w 856"/>
                <a:gd name="T37" fmla="*/ 546 h 643"/>
                <a:gd name="T38" fmla="*/ 380 w 856"/>
                <a:gd name="T39" fmla="*/ 473 h 643"/>
                <a:gd name="T40" fmla="*/ 321 w 856"/>
                <a:gd name="T41" fmla="*/ 428 h 643"/>
                <a:gd name="T42" fmla="*/ 293 w 856"/>
                <a:gd name="T43" fmla="*/ 399 h 643"/>
                <a:gd name="T44" fmla="*/ 269 w 856"/>
                <a:gd name="T45" fmla="*/ 364 h 643"/>
                <a:gd name="T46" fmla="*/ 201 w 856"/>
                <a:gd name="T47" fmla="*/ 309 h 643"/>
                <a:gd name="T48" fmla="*/ 104 w 856"/>
                <a:gd name="T49" fmla="*/ 210 h 643"/>
                <a:gd name="T50" fmla="*/ 87 w 856"/>
                <a:gd name="T51" fmla="*/ 191 h 643"/>
                <a:gd name="T52" fmla="*/ 35 w 856"/>
                <a:gd name="T53" fmla="*/ 170 h 643"/>
                <a:gd name="T54" fmla="*/ 5 w 856"/>
                <a:gd name="T55" fmla="*/ 130 h 643"/>
                <a:gd name="T56" fmla="*/ 33 w 856"/>
                <a:gd name="T57" fmla="*/ 85 h 643"/>
                <a:gd name="T58" fmla="*/ 87 w 856"/>
                <a:gd name="T59" fmla="*/ 59 h 643"/>
                <a:gd name="T60" fmla="*/ 139 w 856"/>
                <a:gd name="T61" fmla="*/ 33 h 643"/>
                <a:gd name="T62" fmla="*/ 184 w 856"/>
                <a:gd name="T63" fmla="*/ 21 h 643"/>
                <a:gd name="T64" fmla="*/ 265 w 856"/>
                <a:gd name="T65" fmla="*/ 11 h 643"/>
                <a:gd name="T66" fmla="*/ 347 w 856"/>
                <a:gd name="T67" fmla="*/ 2 h 643"/>
                <a:gd name="T68" fmla="*/ 383 w 856"/>
                <a:gd name="T69" fmla="*/ 4 h 643"/>
                <a:gd name="T70" fmla="*/ 402 w 856"/>
                <a:gd name="T71" fmla="*/ 4 h 643"/>
                <a:gd name="T72" fmla="*/ 435 w 856"/>
                <a:gd name="T73" fmla="*/ 42 h 643"/>
                <a:gd name="T74" fmla="*/ 487 w 856"/>
                <a:gd name="T75" fmla="*/ 52 h 643"/>
                <a:gd name="T76" fmla="*/ 560 w 856"/>
                <a:gd name="T77" fmla="*/ 42 h 643"/>
                <a:gd name="T78" fmla="*/ 631 w 856"/>
                <a:gd name="T79" fmla="*/ 30 h 643"/>
                <a:gd name="T80" fmla="*/ 714 w 856"/>
                <a:gd name="T81" fmla="*/ 89 h 643"/>
                <a:gd name="T82" fmla="*/ 796 w 856"/>
                <a:gd name="T83" fmla="*/ 146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56" h="643">
                  <a:moveTo>
                    <a:pt x="856" y="186"/>
                  </a:moveTo>
                  <a:lnTo>
                    <a:pt x="853" y="189"/>
                  </a:lnTo>
                  <a:lnTo>
                    <a:pt x="813" y="227"/>
                  </a:lnTo>
                  <a:lnTo>
                    <a:pt x="801" y="243"/>
                  </a:lnTo>
                  <a:lnTo>
                    <a:pt x="775" y="302"/>
                  </a:lnTo>
                  <a:lnTo>
                    <a:pt x="770" y="338"/>
                  </a:lnTo>
                  <a:lnTo>
                    <a:pt x="761" y="326"/>
                  </a:lnTo>
                  <a:lnTo>
                    <a:pt x="761" y="314"/>
                  </a:lnTo>
                  <a:lnTo>
                    <a:pt x="759" y="307"/>
                  </a:lnTo>
                  <a:lnTo>
                    <a:pt x="754" y="326"/>
                  </a:lnTo>
                  <a:lnTo>
                    <a:pt x="766" y="352"/>
                  </a:lnTo>
                  <a:lnTo>
                    <a:pt x="761" y="364"/>
                  </a:lnTo>
                  <a:lnTo>
                    <a:pt x="740" y="387"/>
                  </a:lnTo>
                  <a:lnTo>
                    <a:pt x="726" y="394"/>
                  </a:lnTo>
                  <a:lnTo>
                    <a:pt x="711" y="402"/>
                  </a:lnTo>
                  <a:lnTo>
                    <a:pt x="709" y="423"/>
                  </a:lnTo>
                  <a:lnTo>
                    <a:pt x="692" y="444"/>
                  </a:lnTo>
                  <a:lnTo>
                    <a:pt x="681" y="454"/>
                  </a:lnTo>
                  <a:lnTo>
                    <a:pt x="657" y="454"/>
                  </a:lnTo>
                  <a:lnTo>
                    <a:pt x="669" y="468"/>
                  </a:lnTo>
                  <a:lnTo>
                    <a:pt x="662" y="482"/>
                  </a:lnTo>
                  <a:lnTo>
                    <a:pt x="650" y="494"/>
                  </a:lnTo>
                  <a:lnTo>
                    <a:pt x="633" y="503"/>
                  </a:lnTo>
                  <a:lnTo>
                    <a:pt x="622" y="506"/>
                  </a:lnTo>
                  <a:lnTo>
                    <a:pt x="614" y="510"/>
                  </a:lnTo>
                  <a:lnTo>
                    <a:pt x="610" y="520"/>
                  </a:lnTo>
                  <a:lnTo>
                    <a:pt x="593" y="529"/>
                  </a:lnTo>
                  <a:lnTo>
                    <a:pt x="577" y="529"/>
                  </a:lnTo>
                  <a:lnTo>
                    <a:pt x="555" y="529"/>
                  </a:lnTo>
                  <a:lnTo>
                    <a:pt x="546" y="536"/>
                  </a:lnTo>
                  <a:lnTo>
                    <a:pt x="565" y="541"/>
                  </a:lnTo>
                  <a:lnTo>
                    <a:pt x="577" y="551"/>
                  </a:lnTo>
                  <a:lnTo>
                    <a:pt x="577" y="565"/>
                  </a:lnTo>
                  <a:lnTo>
                    <a:pt x="574" y="572"/>
                  </a:lnTo>
                  <a:lnTo>
                    <a:pt x="562" y="581"/>
                  </a:lnTo>
                  <a:lnTo>
                    <a:pt x="558" y="581"/>
                  </a:lnTo>
                  <a:lnTo>
                    <a:pt x="553" y="574"/>
                  </a:lnTo>
                  <a:lnTo>
                    <a:pt x="548" y="560"/>
                  </a:lnTo>
                  <a:lnTo>
                    <a:pt x="541" y="565"/>
                  </a:lnTo>
                  <a:lnTo>
                    <a:pt x="544" y="572"/>
                  </a:lnTo>
                  <a:lnTo>
                    <a:pt x="539" y="574"/>
                  </a:lnTo>
                  <a:lnTo>
                    <a:pt x="518" y="555"/>
                  </a:lnTo>
                  <a:lnTo>
                    <a:pt x="522" y="572"/>
                  </a:lnTo>
                  <a:lnTo>
                    <a:pt x="529" y="584"/>
                  </a:lnTo>
                  <a:lnTo>
                    <a:pt x="536" y="591"/>
                  </a:lnTo>
                  <a:lnTo>
                    <a:pt x="544" y="593"/>
                  </a:lnTo>
                  <a:lnTo>
                    <a:pt x="546" y="600"/>
                  </a:lnTo>
                  <a:lnTo>
                    <a:pt x="536" y="617"/>
                  </a:lnTo>
                  <a:lnTo>
                    <a:pt x="532" y="621"/>
                  </a:lnTo>
                  <a:lnTo>
                    <a:pt x="522" y="626"/>
                  </a:lnTo>
                  <a:lnTo>
                    <a:pt x="518" y="636"/>
                  </a:lnTo>
                  <a:lnTo>
                    <a:pt x="520" y="643"/>
                  </a:lnTo>
                  <a:lnTo>
                    <a:pt x="482" y="633"/>
                  </a:lnTo>
                  <a:lnTo>
                    <a:pt x="468" y="619"/>
                  </a:lnTo>
                  <a:lnTo>
                    <a:pt x="466" y="600"/>
                  </a:lnTo>
                  <a:lnTo>
                    <a:pt x="456" y="579"/>
                  </a:lnTo>
                  <a:lnTo>
                    <a:pt x="428" y="546"/>
                  </a:lnTo>
                  <a:lnTo>
                    <a:pt x="411" y="539"/>
                  </a:lnTo>
                  <a:lnTo>
                    <a:pt x="397" y="515"/>
                  </a:lnTo>
                  <a:lnTo>
                    <a:pt x="380" y="473"/>
                  </a:lnTo>
                  <a:lnTo>
                    <a:pt x="359" y="447"/>
                  </a:lnTo>
                  <a:lnTo>
                    <a:pt x="338" y="439"/>
                  </a:lnTo>
                  <a:lnTo>
                    <a:pt x="321" y="428"/>
                  </a:lnTo>
                  <a:lnTo>
                    <a:pt x="312" y="411"/>
                  </a:lnTo>
                  <a:lnTo>
                    <a:pt x="302" y="402"/>
                  </a:lnTo>
                  <a:lnTo>
                    <a:pt x="293" y="399"/>
                  </a:lnTo>
                  <a:lnTo>
                    <a:pt x="288" y="390"/>
                  </a:lnTo>
                  <a:lnTo>
                    <a:pt x="286" y="378"/>
                  </a:lnTo>
                  <a:lnTo>
                    <a:pt x="269" y="364"/>
                  </a:lnTo>
                  <a:lnTo>
                    <a:pt x="232" y="340"/>
                  </a:lnTo>
                  <a:lnTo>
                    <a:pt x="220" y="324"/>
                  </a:lnTo>
                  <a:lnTo>
                    <a:pt x="201" y="309"/>
                  </a:lnTo>
                  <a:lnTo>
                    <a:pt x="154" y="276"/>
                  </a:lnTo>
                  <a:lnTo>
                    <a:pt x="154" y="276"/>
                  </a:lnTo>
                  <a:lnTo>
                    <a:pt x="104" y="210"/>
                  </a:lnTo>
                  <a:lnTo>
                    <a:pt x="104" y="210"/>
                  </a:lnTo>
                  <a:lnTo>
                    <a:pt x="94" y="196"/>
                  </a:lnTo>
                  <a:lnTo>
                    <a:pt x="87" y="191"/>
                  </a:lnTo>
                  <a:lnTo>
                    <a:pt x="73" y="191"/>
                  </a:lnTo>
                  <a:lnTo>
                    <a:pt x="59" y="186"/>
                  </a:lnTo>
                  <a:lnTo>
                    <a:pt x="35" y="170"/>
                  </a:lnTo>
                  <a:lnTo>
                    <a:pt x="35" y="170"/>
                  </a:lnTo>
                  <a:lnTo>
                    <a:pt x="0" y="151"/>
                  </a:lnTo>
                  <a:lnTo>
                    <a:pt x="5" y="130"/>
                  </a:lnTo>
                  <a:lnTo>
                    <a:pt x="26" y="101"/>
                  </a:lnTo>
                  <a:lnTo>
                    <a:pt x="31" y="85"/>
                  </a:lnTo>
                  <a:lnTo>
                    <a:pt x="33" y="85"/>
                  </a:lnTo>
                  <a:lnTo>
                    <a:pt x="35" y="85"/>
                  </a:lnTo>
                  <a:lnTo>
                    <a:pt x="61" y="73"/>
                  </a:lnTo>
                  <a:lnTo>
                    <a:pt x="87" y="59"/>
                  </a:lnTo>
                  <a:lnTo>
                    <a:pt x="94" y="59"/>
                  </a:lnTo>
                  <a:lnTo>
                    <a:pt x="109" y="47"/>
                  </a:lnTo>
                  <a:lnTo>
                    <a:pt x="139" y="33"/>
                  </a:lnTo>
                  <a:lnTo>
                    <a:pt x="149" y="23"/>
                  </a:lnTo>
                  <a:lnTo>
                    <a:pt x="156" y="23"/>
                  </a:lnTo>
                  <a:lnTo>
                    <a:pt x="184" y="21"/>
                  </a:lnTo>
                  <a:lnTo>
                    <a:pt x="210" y="19"/>
                  </a:lnTo>
                  <a:lnTo>
                    <a:pt x="239" y="16"/>
                  </a:lnTo>
                  <a:lnTo>
                    <a:pt x="265" y="11"/>
                  </a:lnTo>
                  <a:lnTo>
                    <a:pt x="293" y="9"/>
                  </a:lnTo>
                  <a:lnTo>
                    <a:pt x="319" y="7"/>
                  </a:lnTo>
                  <a:lnTo>
                    <a:pt x="347" y="2"/>
                  </a:lnTo>
                  <a:lnTo>
                    <a:pt x="373" y="0"/>
                  </a:lnTo>
                  <a:lnTo>
                    <a:pt x="380" y="0"/>
                  </a:lnTo>
                  <a:lnTo>
                    <a:pt x="383" y="4"/>
                  </a:lnTo>
                  <a:lnTo>
                    <a:pt x="383" y="11"/>
                  </a:lnTo>
                  <a:lnTo>
                    <a:pt x="385" y="16"/>
                  </a:lnTo>
                  <a:lnTo>
                    <a:pt x="402" y="4"/>
                  </a:lnTo>
                  <a:lnTo>
                    <a:pt x="414" y="14"/>
                  </a:lnTo>
                  <a:lnTo>
                    <a:pt x="432" y="30"/>
                  </a:lnTo>
                  <a:lnTo>
                    <a:pt x="435" y="42"/>
                  </a:lnTo>
                  <a:lnTo>
                    <a:pt x="437" y="59"/>
                  </a:lnTo>
                  <a:lnTo>
                    <a:pt x="461" y="56"/>
                  </a:lnTo>
                  <a:lnTo>
                    <a:pt x="487" y="52"/>
                  </a:lnTo>
                  <a:lnTo>
                    <a:pt x="510" y="49"/>
                  </a:lnTo>
                  <a:lnTo>
                    <a:pt x="534" y="45"/>
                  </a:lnTo>
                  <a:lnTo>
                    <a:pt x="560" y="42"/>
                  </a:lnTo>
                  <a:lnTo>
                    <a:pt x="584" y="37"/>
                  </a:lnTo>
                  <a:lnTo>
                    <a:pt x="607" y="35"/>
                  </a:lnTo>
                  <a:lnTo>
                    <a:pt x="631" y="30"/>
                  </a:lnTo>
                  <a:lnTo>
                    <a:pt x="659" y="52"/>
                  </a:lnTo>
                  <a:lnTo>
                    <a:pt x="688" y="71"/>
                  </a:lnTo>
                  <a:lnTo>
                    <a:pt x="714" y="89"/>
                  </a:lnTo>
                  <a:lnTo>
                    <a:pt x="742" y="108"/>
                  </a:lnTo>
                  <a:lnTo>
                    <a:pt x="770" y="127"/>
                  </a:lnTo>
                  <a:lnTo>
                    <a:pt x="796" y="146"/>
                  </a:lnTo>
                  <a:lnTo>
                    <a:pt x="825" y="167"/>
                  </a:lnTo>
                  <a:lnTo>
                    <a:pt x="856" y="18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6" name="Freeform 315"/>
            <p:cNvSpPr>
              <a:spLocks/>
            </p:cNvSpPr>
            <p:nvPr/>
          </p:nvSpPr>
          <p:spPr bwMode="auto">
            <a:xfrm>
              <a:off x="3468" y="-196"/>
              <a:ext cx="1172" cy="778"/>
            </a:xfrm>
            <a:custGeom>
              <a:avLst/>
              <a:gdLst>
                <a:gd name="T0" fmla="*/ 1153 w 1172"/>
                <a:gd name="T1" fmla="*/ 73 h 778"/>
                <a:gd name="T2" fmla="*/ 1141 w 1172"/>
                <a:gd name="T3" fmla="*/ 92 h 778"/>
                <a:gd name="T4" fmla="*/ 1113 w 1172"/>
                <a:gd name="T5" fmla="*/ 118 h 778"/>
                <a:gd name="T6" fmla="*/ 1120 w 1172"/>
                <a:gd name="T7" fmla="*/ 135 h 778"/>
                <a:gd name="T8" fmla="*/ 1137 w 1172"/>
                <a:gd name="T9" fmla="*/ 161 h 778"/>
                <a:gd name="T10" fmla="*/ 1172 w 1172"/>
                <a:gd name="T11" fmla="*/ 189 h 778"/>
                <a:gd name="T12" fmla="*/ 1172 w 1172"/>
                <a:gd name="T13" fmla="*/ 283 h 778"/>
                <a:gd name="T14" fmla="*/ 1172 w 1172"/>
                <a:gd name="T15" fmla="*/ 378 h 778"/>
                <a:gd name="T16" fmla="*/ 1172 w 1172"/>
                <a:gd name="T17" fmla="*/ 475 h 778"/>
                <a:gd name="T18" fmla="*/ 1170 w 1172"/>
                <a:gd name="T19" fmla="*/ 570 h 778"/>
                <a:gd name="T20" fmla="*/ 1151 w 1172"/>
                <a:gd name="T21" fmla="*/ 581 h 778"/>
                <a:gd name="T22" fmla="*/ 1158 w 1172"/>
                <a:gd name="T23" fmla="*/ 603 h 778"/>
                <a:gd name="T24" fmla="*/ 1153 w 1172"/>
                <a:gd name="T25" fmla="*/ 615 h 778"/>
                <a:gd name="T26" fmla="*/ 1156 w 1172"/>
                <a:gd name="T27" fmla="*/ 626 h 778"/>
                <a:gd name="T28" fmla="*/ 1167 w 1172"/>
                <a:gd name="T29" fmla="*/ 638 h 778"/>
                <a:gd name="T30" fmla="*/ 1170 w 1172"/>
                <a:gd name="T31" fmla="*/ 652 h 778"/>
                <a:gd name="T32" fmla="*/ 1160 w 1172"/>
                <a:gd name="T33" fmla="*/ 681 h 778"/>
                <a:gd name="T34" fmla="*/ 1144 w 1172"/>
                <a:gd name="T35" fmla="*/ 719 h 778"/>
                <a:gd name="T36" fmla="*/ 1144 w 1172"/>
                <a:gd name="T37" fmla="*/ 730 h 778"/>
                <a:gd name="T38" fmla="*/ 1158 w 1172"/>
                <a:gd name="T39" fmla="*/ 752 h 778"/>
                <a:gd name="T40" fmla="*/ 1165 w 1172"/>
                <a:gd name="T41" fmla="*/ 778 h 778"/>
                <a:gd name="T42" fmla="*/ 1141 w 1172"/>
                <a:gd name="T43" fmla="*/ 766 h 778"/>
                <a:gd name="T44" fmla="*/ 1115 w 1172"/>
                <a:gd name="T45" fmla="*/ 737 h 778"/>
                <a:gd name="T46" fmla="*/ 1059 w 1172"/>
                <a:gd name="T47" fmla="*/ 714 h 778"/>
                <a:gd name="T48" fmla="*/ 1021 w 1172"/>
                <a:gd name="T49" fmla="*/ 697 h 778"/>
                <a:gd name="T50" fmla="*/ 948 w 1172"/>
                <a:gd name="T51" fmla="*/ 704 h 778"/>
                <a:gd name="T52" fmla="*/ 907 w 1172"/>
                <a:gd name="T53" fmla="*/ 702 h 778"/>
                <a:gd name="T54" fmla="*/ 801 w 1172"/>
                <a:gd name="T55" fmla="*/ 667 h 778"/>
                <a:gd name="T56" fmla="*/ 695 w 1172"/>
                <a:gd name="T57" fmla="*/ 664 h 778"/>
                <a:gd name="T58" fmla="*/ 588 w 1172"/>
                <a:gd name="T59" fmla="*/ 659 h 778"/>
                <a:gd name="T60" fmla="*/ 479 w 1172"/>
                <a:gd name="T61" fmla="*/ 655 h 778"/>
                <a:gd name="T62" fmla="*/ 373 w 1172"/>
                <a:gd name="T63" fmla="*/ 648 h 778"/>
                <a:gd name="T64" fmla="*/ 267 w 1172"/>
                <a:gd name="T65" fmla="*/ 641 h 778"/>
                <a:gd name="T66" fmla="*/ 160 w 1172"/>
                <a:gd name="T67" fmla="*/ 633 h 778"/>
                <a:gd name="T68" fmla="*/ 54 w 1172"/>
                <a:gd name="T69" fmla="*/ 624 h 778"/>
                <a:gd name="T70" fmla="*/ 4 w 1172"/>
                <a:gd name="T71" fmla="*/ 567 h 778"/>
                <a:gd name="T72" fmla="*/ 14 w 1172"/>
                <a:gd name="T73" fmla="*/ 461 h 778"/>
                <a:gd name="T74" fmla="*/ 23 w 1172"/>
                <a:gd name="T75" fmla="*/ 357 h 778"/>
                <a:gd name="T76" fmla="*/ 30 w 1172"/>
                <a:gd name="T77" fmla="*/ 250 h 778"/>
                <a:gd name="T78" fmla="*/ 37 w 1172"/>
                <a:gd name="T79" fmla="*/ 198 h 778"/>
                <a:gd name="T80" fmla="*/ 40 w 1172"/>
                <a:gd name="T81" fmla="*/ 198 h 778"/>
                <a:gd name="T82" fmla="*/ 40 w 1172"/>
                <a:gd name="T83" fmla="*/ 198 h 778"/>
                <a:gd name="T84" fmla="*/ 40 w 1172"/>
                <a:gd name="T85" fmla="*/ 196 h 778"/>
                <a:gd name="T86" fmla="*/ 45 w 1172"/>
                <a:gd name="T87" fmla="*/ 146 h 778"/>
                <a:gd name="T88" fmla="*/ 54 w 1172"/>
                <a:gd name="T89" fmla="*/ 49 h 778"/>
                <a:gd name="T90" fmla="*/ 92 w 1172"/>
                <a:gd name="T91" fmla="*/ 2 h 778"/>
                <a:gd name="T92" fmla="*/ 160 w 1172"/>
                <a:gd name="T93" fmla="*/ 9 h 778"/>
                <a:gd name="T94" fmla="*/ 229 w 1172"/>
                <a:gd name="T95" fmla="*/ 14 h 778"/>
                <a:gd name="T96" fmla="*/ 297 w 1172"/>
                <a:gd name="T97" fmla="*/ 19 h 778"/>
                <a:gd name="T98" fmla="*/ 366 w 1172"/>
                <a:gd name="T99" fmla="*/ 23 h 778"/>
                <a:gd name="T100" fmla="*/ 435 w 1172"/>
                <a:gd name="T101" fmla="*/ 28 h 778"/>
                <a:gd name="T102" fmla="*/ 503 w 1172"/>
                <a:gd name="T103" fmla="*/ 33 h 778"/>
                <a:gd name="T104" fmla="*/ 572 w 1172"/>
                <a:gd name="T105" fmla="*/ 35 h 778"/>
                <a:gd name="T106" fmla="*/ 643 w 1172"/>
                <a:gd name="T107" fmla="*/ 40 h 778"/>
                <a:gd name="T108" fmla="*/ 711 w 1172"/>
                <a:gd name="T109" fmla="*/ 42 h 778"/>
                <a:gd name="T110" fmla="*/ 780 w 1172"/>
                <a:gd name="T111" fmla="*/ 45 h 778"/>
                <a:gd name="T112" fmla="*/ 848 w 1172"/>
                <a:gd name="T113" fmla="*/ 47 h 778"/>
                <a:gd name="T114" fmla="*/ 917 w 1172"/>
                <a:gd name="T115" fmla="*/ 49 h 778"/>
                <a:gd name="T116" fmla="*/ 985 w 1172"/>
                <a:gd name="T117" fmla="*/ 49 h 778"/>
                <a:gd name="T118" fmla="*/ 1054 w 1172"/>
                <a:gd name="T119" fmla="*/ 52 h 778"/>
                <a:gd name="T120" fmla="*/ 1122 w 1172"/>
                <a:gd name="T121" fmla="*/ 52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2" h="778">
                  <a:moveTo>
                    <a:pt x="1158" y="52"/>
                  </a:moveTo>
                  <a:lnTo>
                    <a:pt x="1153" y="73"/>
                  </a:lnTo>
                  <a:lnTo>
                    <a:pt x="1148" y="83"/>
                  </a:lnTo>
                  <a:lnTo>
                    <a:pt x="1141" y="92"/>
                  </a:lnTo>
                  <a:lnTo>
                    <a:pt x="1120" y="113"/>
                  </a:lnTo>
                  <a:lnTo>
                    <a:pt x="1113" y="118"/>
                  </a:lnTo>
                  <a:lnTo>
                    <a:pt x="1115" y="125"/>
                  </a:lnTo>
                  <a:lnTo>
                    <a:pt x="1120" y="135"/>
                  </a:lnTo>
                  <a:lnTo>
                    <a:pt x="1130" y="153"/>
                  </a:lnTo>
                  <a:lnTo>
                    <a:pt x="1137" y="161"/>
                  </a:lnTo>
                  <a:lnTo>
                    <a:pt x="1160" y="172"/>
                  </a:lnTo>
                  <a:lnTo>
                    <a:pt x="1172" y="189"/>
                  </a:lnTo>
                  <a:lnTo>
                    <a:pt x="1172" y="236"/>
                  </a:lnTo>
                  <a:lnTo>
                    <a:pt x="1172" y="283"/>
                  </a:lnTo>
                  <a:lnTo>
                    <a:pt x="1172" y="331"/>
                  </a:lnTo>
                  <a:lnTo>
                    <a:pt x="1172" y="378"/>
                  </a:lnTo>
                  <a:lnTo>
                    <a:pt x="1172" y="425"/>
                  </a:lnTo>
                  <a:lnTo>
                    <a:pt x="1172" y="475"/>
                  </a:lnTo>
                  <a:lnTo>
                    <a:pt x="1170" y="522"/>
                  </a:lnTo>
                  <a:lnTo>
                    <a:pt x="1170" y="570"/>
                  </a:lnTo>
                  <a:lnTo>
                    <a:pt x="1148" y="570"/>
                  </a:lnTo>
                  <a:lnTo>
                    <a:pt x="1151" y="581"/>
                  </a:lnTo>
                  <a:lnTo>
                    <a:pt x="1158" y="596"/>
                  </a:lnTo>
                  <a:lnTo>
                    <a:pt x="1158" y="603"/>
                  </a:lnTo>
                  <a:lnTo>
                    <a:pt x="1156" y="610"/>
                  </a:lnTo>
                  <a:lnTo>
                    <a:pt x="1153" y="615"/>
                  </a:lnTo>
                  <a:lnTo>
                    <a:pt x="1153" y="624"/>
                  </a:lnTo>
                  <a:lnTo>
                    <a:pt x="1156" y="626"/>
                  </a:lnTo>
                  <a:lnTo>
                    <a:pt x="1165" y="631"/>
                  </a:lnTo>
                  <a:lnTo>
                    <a:pt x="1167" y="638"/>
                  </a:lnTo>
                  <a:lnTo>
                    <a:pt x="1170" y="648"/>
                  </a:lnTo>
                  <a:lnTo>
                    <a:pt x="1170" y="652"/>
                  </a:lnTo>
                  <a:lnTo>
                    <a:pt x="1163" y="664"/>
                  </a:lnTo>
                  <a:lnTo>
                    <a:pt x="1160" y="681"/>
                  </a:lnTo>
                  <a:lnTo>
                    <a:pt x="1153" y="704"/>
                  </a:lnTo>
                  <a:lnTo>
                    <a:pt x="1144" y="719"/>
                  </a:lnTo>
                  <a:lnTo>
                    <a:pt x="1144" y="726"/>
                  </a:lnTo>
                  <a:lnTo>
                    <a:pt x="1144" y="730"/>
                  </a:lnTo>
                  <a:lnTo>
                    <a:pt x="1156" y="747"/>
                  </a:lnTo>
                  <a:lnTo>
                    <a:pt x="1158" y="752"/>
                  </a:lnTo>
                  <a:lnTo>
                    <a:pt x="1160" y="761"/>
                  </a:lnTo>
                  <a:lnTo>
                    <a:pt x="1165" y="778"/>
                  </a:lnTo>
                  <a:lnTo>
                    <a:pt x="1153" y="775"/>
                  </a:lnTo>
                  <a:lnTo>
                    <a:pt x="1141" y="766"/>
                  </a:lnTo>
                  <a:lnTo>
                    <a:pt x="1134" y="752"/>
                  </a:lnTo>
                  <a:lnTo>
                    <a:pt x="1115" y="737"/>
                  </a:lnTo>
                  <a:lnTo>
                    <a:pt x="1082" y="723"/>
                  </a:lnTo>
                  <a:lnTo>
                    <a:pt x="1059" y="714"/>
                  </a:lnTo>
                  <a:lnTo>
                    <a:pt x="1049" y="702"/>
                  </a:lnTo>
                  <a:lnTo>
                    <a:pt x="1021" y="697"/>
                  </a:lnTo>
                  <a:lnTo>
                    <a:pt x="976" y="700"/>
                  </a:lnTo>
                  <a:lnTo>
                    <a:pt x="948" y="704"/>
                  </a:lnTo>
                  <a:lnTo>
                    <a:pt x="936" y="711"/>
                  </a:lnTo>
                  <a:lnTo>
                    <a:pt x="907" y="702"/>
                  </a:lnTo>
                  <a:lnTo>
                    <a:pt x="862" y="669"/>
                  </a:lnTo>
                  <a:lnTo>
                    <a:pt x="801" y="667"/>
                  </a:lnTo>
                  <a:lnTo>
                    <a:pt x="749" y="667"/>
                  </a:lnTo>
                  <a:lnTo>
                    <a:pt x="695" y="664"/>
                  </a:lnTo>
                  <a:lnTo>
                    <a:pt x="640" y="662"/>
                  </a:lnTo>
                  <a:lnTo>
                    <a:pt x="588" y="659"/>
                  </a:lnTo>
                  <a:lnTo>
                    <a:pt x="534" y="657"/>
                  </a:lnTo>
                  <a:lnTo>
                    <a:pt x="479" y="655"/>
                  </a:lnTo>
                  <a:lnTo>
                    <a:pt x="427" y="650"/>
                  </a:lnTo>
                  <a:lnTo>
                    <a:pt x="373" y="648"/>
                  </a:lnTo>
                  <a:lnTo>
                    <a:pt x="321" y="645"/>
                  </a:lnTo>
                  <a:lnTo>
                    <a:pt x="267" y="641"/>
                  </a:lnTo>
                  <a:lnTo>
                    <a:pt x="212" y="636"/>
                  </a:lnTo>
                  <a:lnTo>
                    <a:pt x="160" y="633"/>
                  </a:lnTo>
                  <a:lnTo>
                    <a:pt x="106" y="629"/>
                  </a:lnTo>
                  <a:lnTo>
                    <a:pt x="54" y="624"/>
                  </a:lnTo>
                  <a:lnTo>
                    <a:pt x="0" y="619"/>
                  </a:lnTo>
                  <a:lnTo>
                    <a:pt x="4" y="567"/>
                  </a:lnTo>
                  <a:lnTo>
                    <a:pt x="9" y="515"/>
                  </a:lnTo>
                  <a:lnTo>
                    <a:pt x="14" y="461"/>
                  </a:lnTo>
                  <a:lnTo>
                    <a:pt x="19" y="409"/>
                  </a:lnTo>
                  <a:lnTo>
                    <a:pt x="23" y="357"/>
                  </a:lnTo>
                  <a:lnTo>
                    <a:pt x="26" y="305"/>
                  </a:lnTo>
                  <a:lnTo>
                    <a:pt x="30" y="250"/>
                  </a:lnTo>
                  <a:lnTo>
                    <a:pt x="35" y="198"/>
                  </a:lnTo>
                  <a:lnTo>
                    <a:pt x="37" y="198"/>
                  </a:lnTo>
                  <a:lnTo>
                    <a:pt x="37" y="198"/>
                  </a:lnTo>
                  <a:lnTo>
                    <a:pt x="40" y="198"/>
                  </a:lnTo>
                  <a:lnTo>
                    <a:pt x="40" y="198"/>
                  </a:lnTo>
                  <a:lnTo>
                    <a:pt x="40" y="198"/>
                  </a:lnTo>
                  <a:lnTo>
                    <a:pt x="40" y="198"/>
                  </a:lnTo>
                  <a:lnTo>
                    <a:pt x="40" y="196"/>
                  </a:lnTo>
                  <a:lnTo>
                    <a:pt x="40" y="196"/>
                  </a:lnTo>
                  <a:lnTo>
                    <a:pt x="45" y="146"/>
                  </a:lnTo>
                  <a:lnTo>
                    <a:pt x="49" y="99"/>
                  </a:lnTo>
                  <a:lnTo>
                    <a:pt x="54" y="49"/>
                  </a:lnTo>
                  <a:lnTo>
                    <a:pt x="56" y="0"/>
                  </a:lnTo>
                  <a:lnTo>
                    <a:pt x="92" y="2"/>
                  </a:lnTo>
                  <a:lnTo>
                    <a:pt x="125" y="7"/>
                  </a:lnTo>
                  <a:lnTo>
                    <a:pt x="160" y="9"/>
                  </a:lnTo>
                  <a:lnTo>
                    <a:pt x="193" y="12"/>
                  </a:lnTo>
                  <a:lnTo>
                    <a:pt x="229" y="14"/>
                  </a:lnTo>
                  <a:lnTo>
                    <a:pt x="264" y="16"/>
                  </a:lnTo>
                  <a:lnTo>
                    <a:pt x="297" y="19"/>
                  </a:lnTo>
                  <a:lnTo>
                    <a:pt x="333" y="21"/>
                  </a:lnTo>
                  <a:lnTo>
                    <a:pt x="366" y="23"/>
                  </a:lnTo>
                  <a:lnTo>
                    <a:pt x="401" y="26"/>
                  </a:lnTo>
                  <a:lnTo>
                    <a:pt x="435" y="28"/>
                  </a:lnTo>
                  <a:lnTo>
                    <a:pt x="470" y="30"/>
                  </a:lnTo>
                  <a:lnTo>
                    <a:pt x="503" y="33"/>
                  </a:lnTo>
                  <a:lnTo>
                    <a:pt x="539" y="35"/>
                  </a:lnTo>
                  <a:lnTo>
                    <a:pt x="572" y="35"/>
                  </a:lnTo>
                  <a:lnTo>
                    <a:pt x="607" y="38"/>
                  </a:lnTo>
                  <a:lnTo>
                    <a:pt x="643" y="40"/>
                  </a:lnTo>
                  <a:lnTo>
                    <a:pt x="676" y="40"/>
                  </a:lnTo>
                  <a:lnTo>
                    <a:pt x="711" y="42"/>
                  </a:lnTo>
                  <a:lnTo>
                    <a:pt x="744" y="42"/>
                  </a:lnTo>
                  <a:lnTo>
                    <a:pt x="780" y="45"/>
                  </a:lnTo>
                  <a:lnTo>
                    <a:pt x="813" y="45"/>
                  </a:lnTo>
                  <a:lnTo>
                    <a:pt x="848" y="47"/>
                  </a:lnTo>
                  <a:lnTo>
                    <a:pt x="881" y="47"/>
                  </a:lnTo>
                  <a:lnTo>
                    <a:pt x="917" y="49"/>
                  </a:lnTo>
                  <a:lnTo>
                    <a:pt x="952" y="49"/>
                  </a:lnTo>
                  <a:lnTo>
                    <a:pt x="985" y="49"/>
                  </a:lnTo>
                  <a:lnTo>
                    <a:pt x="1021" y="52"/>
                  </a:lnTo>
                  <a:lnTo>
                    <a:pt x="1054" y="52"/>
                  </a:lnTo>
                  <a:lnTo>
                    <a:pt x="1089" y="52"/>
                  </a:lnTo>
                  <a:lnTo>
                    <a:pt x="1122" y="52"/>
                  </a:lnTo>
                  <a:lnTo>
                    <a:pt x="1158" y="5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7" name="Freeform 316"/>
            <p:cNvSpPr>
              <a:spLocks/>
            </p:cNvSpPr>
            <p:nvPr/>
          </p:nvSpPr>
          <p:spPr bwMode="auto">
            <a:xfrm>
              <a:off x="5697" y="1632"/>
              <a:ext cx="1432" cy="498"/>
            </a:xfrm>
            <a:custGeom>
              <a:avLst/>
              <a:gdLst>
                <a:gd name="T0" fmla="*/ 1215 w 1432"/>
                <a:gd name="T1" fmla="*/ 35 h 498"/>
                <a:gd name="T2" fmla="*/ 1347 w 1432"/>
                <a:gd name="T3" fmla="*/ 14 h 498"/>
                <a:gd name="T4" fmla="*/ 1409 w 1432"/>
                <a:gd name="T5" fmla="*/ 2 h 498"/>
                <a:gd name="T6" fmla="*/ 1427 w 1432"/>
                <a:gd name="T7" fmla="*/ 28 h 498"/>
                <a:gd name="T8" fmla="*/ 1416 w 1432"/>
                <a:gd name="T9" fmla="*/ 56 h 498"/>
                <a:gd name="T10" fmla="*/ 1383 w 1432"/>
                <a:gd name="T11" fmla="*/ 111 h 498"/>
                <a:gd name="T12" fmla="*/ 1340 w 1432"/>
                <a:gd name="T13" fmla="*/ 115 h 498"/>
                <a:gd name="T14" fmla="*/ 1307 w 1432"/>
                <a:gd name="T15" fmla="*/ 153 h 498"/>
                <a:gd name="T16" fmla="*/ 1295 w 1432"/>
                <a:gd name="T17" fmla="*/ 153 h 498"/>
                <a:gd name="T18" fmla="*/ 1283 w 1432"/>
                <a:gd name="T19" fmla="*/ 141 h 498"/>
                <a:gd name="T20" fmla="*/ 1260 w 1432"/>
                <a:gd name="T21" fmla="*/ 167 h 498"/>
                <a:gd name="T22" fmla="*/ 1243 w 1432"/>
                <a:gd name="T23" fmla="*/ 184 h 498"/>
                <a:gd name="T24" fmla="*/ 1212 w 1432"/>
                <a:gd name="T25" fmla="*/ 210 h 498"/>
                <a:gd name="T26" fmla="*/ 1115 w 1432"/>
                <a:gd name="T27" fmla="*/ 269 h 498"/>
                <a:gd name="T28" fmla="*/ 1070 w 1432"/>
                <a:gd name="T29" fmla="*/ 307 h 498"/>
                <a:gd name="T30" fmla="*/ 1037 w 1432"/>
                <a:gd name="T31" fmla="*/ 342 h 498"/>
                <a:gd name="T32" fmla="*/ 1028 w 1432"/>
                <a:gd name="T33" fmla="*/ 401 h 498"/>
                <a:gd name="T34" fmla="*/ 860 w 1432"/>
                <a:gd name="T35" fmla="*/ 420 h 498"/>
                <a:gd name="T36" fmla="*/ 749 w 1432"/>
                <a:gd name="T37" fmla="*/ 432 h 498"/>
                <a:gd name="T38" fmla="*/ 666 w 1432"/>
                <a:gd name="T39" fmla="*/ 439 h 498"/>
                <a:gd name="T40" fmla="*/ 584 w 1432"/>
                <a:gd name="T41" fmla="*/ 449 h 498"/>
                <a:gd name="T42" fmla="*/ 501 w 1432"/>
                <a:gd name="T43" fmla="*/ 456 h 498"/>
                <a:gd name="T44" fmla="*/ 418 w 1432"/>
                <a:gd name="T45" fmla="*/ 463 h 498"/>
                <a:gd name="T46" fmla="*/ 359 w 1432"/>
                <a:gd name="T47" fmla="*/ 465 h 498"/>
                <a:gd name="T48" fmla="*/ 319 w 1432"/>
                <a:gd name="T49" fmla="*/ 475 h 498"/>
                <a:gd name="T50" fmla="*/ 182 w 1432"/>
                <a:gd name="T51" fmla="*/ 487 h 498"/>
                <a:gd name="T52" fmla="*/ 42 w 1432"/>
                <a:gd name="T53" fmla="*/ 496 h 498"/>
                <a:gd name="T54" fmla="*/ 4 w 1432"/>
                <a:gd name="T55" fmla="*/ 489 h 498"/>
                <a:gd name="T56" fmla="*/ 26 w 1432"/>
                <a:gd name="T57" fmla="*/ 430 h 498"/>
                <a:gd name="T58" fmla="*/ 54 w 1432"/>
                <a:gd name="T59" fmla="*/ 371 h 498"/>
                <a:gd name="T60" fmla="*/ 75 w 1432"/>
                <a:gd name="T61" fmla="*/ 323 h 498"/>
                <a:gd name="T62" fmla="*/ 78 w 1432"/>
                <a:gd name="T63" fmla="*/ 312 h 498"/>
                <a:gd name="T64" fmla="*/ 82 w 1432"/>
                <a:gd name="T65" fmla="*/ 302 h 498"/>
                <a:gd name="T66" fmla="*/ 90 w 1432"/>
                <a:gd name="T67" fmla="*/ 293 h 498"/>
                <a:gd name="T68" fmla="*/ 87 w 1432"/>
                <a:gd name="T69" fmla="*/ 276 h 498"/>
                <a:gd name="T70" fmla="*/ 87 w 1432"/>
                <a:gd name="T71" fmla="*/ 236 h 498"/>
                <a:gd name="T72" fmla="*/ 101 w 1432"/>
                <a:gd name="T73" fmla="*/ 227 h 498"/>
                <a:gd name="T74" fmla="*/ 97 w 1432"/>
                <a:gd name="T75" fmla="*/ 212 h 498"/>
                <a:gd name="T76" fmla="*/ 108 w 1432"/>
                <a:gd name="T77" fmla="*/ 191 h 498"/>
                <a:gd name="T78" fmla="*/ 116 w 1432"/>
                <a:gd name="T79" fmla="*/ 174 h 498"/>
                <a:gd name="T80" fmla="*/ 123 w 1432"/>
                <a:gd name="T81" fmla="*/ 174 h 498"/>
                <a:gd name="T82" fmla="*/ 215 w 1432"/>
                <a:gd name="T83" fmla="*/ 167 h 498"/>
                <a:gd name="T84" fmla="*/ 302 w 1432"/>
                <a:gd name="T85" fmla="*/ 160 h 498"/>
                <a:gd name="T86" fmla="*/ 359 w 1432"/>
                <a:gd name="T87" fmla="*/ 156 h 498"/>
                <a:gd name="T88" fmla="*/ 350 w 1432"/>
                <a:gd name="T89" fmla="*/ 115 h 498"/>
                <a:gd name="T90" fmla="*/ 392 w 1432"/>
                <a:gd name="T91" fmla="*/ 122 h 498"/>
                <a:gd name="T92" fmla="*/ 560 w 1432"/>
                <a:gd name="T93" fmla="*/ 101 h 498"/>
                <a:gd name="T94" fmla="*/ 732 w 1432"/>
                <a:gd name="T95" fmla="*/ 87 h 498"/>
                <a:gd name="T96" fmla="*/ 910 w 1432"/>
                <a:gd name="T97" fmla="*/ 73 h 498"/>
                <a:gd name="T98" fmla="*/ 1085 w 1432"/>
                <a:gd name="T99" fmla="*/ 56 h 498"/>
                <a:gd name="T100" fmla="*/ 1089 w 1432"/>
                <a:gd name="T101" fmla="*/ 54 h 498"/>
                <a:gd name="T102" fmla="*/ 1092 w 1432"/>
                <a:gd name="T103" fmla="*/ 52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32" h="498">
                  <a:moveTo>
                    <a:pt x="1094" y="49"/>
                  </a:moveTo>
                  <a:lnTo>
                    <a:pt x="1134" y="44"/>
                  </a:lnTo>
                  <a:lnTo>
                    <a:pt x="1215" y="35"/>
                  </a:lnTo>
                  <a:lnTo>
                    <a:pt x="1271" y="26"/>
                  </a:lnTo>
                  <a:lnTo>
                    <a:pt x="1319" y="18"/>
                  </a:lnTo>
                  <a:lnTo>
                    <a:pt x="1347" y="14"/>
                  </a:lnTo>
                  <a:lnTo>
                    <a:pt x="1383" y="9"/>
                  </a:lnTo>
                  <a:lnTo>
                    <a:pt x="1390" y="4"/>
                  </a:lnTo>
                  <a:lnTo>
                    <a:pt x="1409" y="2"/>
                  </a:lnTo>
                  <a:lnTo>
                    <a:pt x="1432" y="0"/>
                  </a:lnTo>
                  <a:lnTo>
                    <a:pt x="1427" y="16"/>
                  </a:lnTo>
                  <a:lnTo>
                    <a:pt x="1427" y="28"/>
                  </a:lnTo>
                  <a:lnTo>
                    <a:pt x="1425" y="44"/>
                  </a:lnTo>
                  <a:lnTo>
                    <a:pt x="1427" y="54"/>
                  </a:lnTo>
                  <a:lnTo>
                    <a:pt x="1416" y="56"/>
                  </a:lnTo>
                  <a:lnTo>
                    <a:pt x="1409" y="61"/>
                  </a:lnTo>
                  <a:lnTo>
                    <a:pt x="1399" y="68"/>
                  </a:lnTo>
                  <a:lnTo>
                    <a:pt x="1383" y="111"/>
                  </a:lnTo>
                  <a:lnTo>
                    <a:pt x="1373" y="115"/>
                  </a:lnTo>
                  <a:lnTo>
                    <a:pt x="1359" y="108"/>
                  </a:lnTo>
                  <a:lnTo>
                    <a:pt x="1340" y="115"/>
                  </a:lnTo>
                  <a:lnTo>
                    <a:pt x="1328" y="125"/>
                  </a:lnTo>
                  <a:lnTo>
                    <a:pt x="1314" y="146"/>
                  </a:lnTo>
                  <a:lnTo>
                    <a:pt x="1307" y="153"/>
                  </a:lnTo>
                  <a:lnTo>
                    <a:pt x="1302" y="156"/>
                  </a:lnTo>
                  <a:lnTo>
                    <a:pt x="1297" y="156"/>
                  </a:lnTo>
                  <a:lnTo>
                    <a:pt x="1295" y="153"/>
                  </a:lnTo>
                  <a:lnTo>
                    <a:pt x="1293" y="144"/>
                  </a:lnTo>
                  <a:lnTo>
                    <a:pt x="1290" y="141"/>
                  </a:lnTo>
                  <a:lnTo>
                    <a:pt x="1283" y="141"/>
                  </a:lnTo>
                  <a:lnTo>
                    <a:pt x="1276" y="146"/>
                  </a:lnTo>
                  <a:lnTo>
                    <a:pt x="1267" y="153"/>
                  </a:lnTo>
                  <a:lnTo>
                    <a:pt x="1260" y="167"/>
                  </a:lnTo>
                  <a:lnTo>
                    <a:pt x="1245" y="167"/>
                  </a:lnTo>
                  <a:lnTo>
                    <a:pt x="1243" y="170"/>
                  </a:lnTo>
                  <a:lnTo>
                    <a:pt x="1243" y="184"/>
                  </a:lnTo>
                  <a:lnTo>
                    <a:pt x="1238" y="193"/>
                  </a:lnTo>
                  <a:lnTo>
                    <a:pt x="1234" y="200"/>
                  </a:lnTo>
                  <a:lnTo>
                    <a:pt x="1212" y="210"/>
                  </a:lnTo>
                  <a:lnTo>
                    <a:pt x="1186" y="234"/>
                  </a:lnTo>
                  <a:lnTo>
                    <a:pt x="1151" y="260"/>
                  </a:lnTo>
                  <a:lnTo>
                    <a:pt x="1115" y="269"/>
                  </a:lnTo>
                  <a:lnTo>
                    <a:pt x="1101" y="276"/>
                  </a:lnTo>
                  <a:lnTo>
                    <a:pt x="1092" y="281"/>
                  </a:lnTo>
                  <a:lnTo>
                    <a:pt x="1070" y="307"/>
                  </a:lnTo>
                  <a:lnTo>
                    <a:pt x="1066" y="333"/>
                  </a:lnTo>
                  <a:lnTo>
                    <a:pt x="1054" y="340"/>
                  </a:lnTo>
                  <a:lnTo>
                    <a:pt x="1037" y="342"/>
                  </a:lnTo>
                  <a:lnTo>
                    <a:pt x="1033" y="347"/>
                  </a:lnTo>
                  <a:lnTo>
                    <a:pt x="1028" y="357"/>
                  </a:lnTo>
                  <a:lnTo>
                    <a:pt x="1028" y="401"/>
                  </a:lnTo>
                  <a:lnTo>
                    <a:pt x="974" y="409"/>
                  </a:lnTo>
                  <a:lnTo>
                    <a:pt x="917" y="416"/>
                  </a:lnTo>
                  <a:lnTo>
                    <a:pt x="860" y="420"/>
                  </a:lnTo>
                  <a:lnTo>
                    <a:pt x="806" y="427"/>
                  </a:lnTo>
                  <a:lnTo>
                    <a:pt x="777" y="430"/>
                  </a:lnTo>
                  <a:lnTo>
                    <a:pt x="749" y="432"/>
                  </a:lnTo>
                  <a:lnTo>
                    <a:pt x="721" y="435"/>
                  </a:lnTo>
                  <a:lnTo>
                    <a:pt x="695" y="437"/>
                  </a:lnTo>
                  <a:lnTo>
                    <a:pt x="666" y="439"/>
                  </a:lnTo>
                  <a:lnTo>
                    <a:pt x="638" y="444"/>
                  </a:lnTo>
                  <a:lnTo>
                    <a:pt x="612" y="446"/>
                  </a:lnTo>
                  <a:lnTo>
                    <a:pt x="584" y="449"/>
                  </a:lnTo>
                  <a:lnTo>
                    <a:pt x="555" y="451"/>
                  </a:lnTo>
                  <a:lnTo>
                    <a:pt x="527" y="453"/>
                  </a:lnTo>
                  <a:lnTo>
                    <a:pt x="501" y="456"/>
                  </a:lnTo>
                  <a:lnTo>
                    <a:pt x="472" y="458"/>
                  </a:lnTo>
                  <a:lnTo>
                    <a:pt x="444" y="461"/>
                  </a:lnTo>
                  <a:lnTo>
                    <a:pt x="418" y="463"/>
                  </a:lnTo>
                  <a:lnTo>
                    <a:pt x="390" y="463"/>
                  </a:lnTo>
                  <a:lnTo>
                    <a:pt x="361" y="465"/>
                  </a:lnTo>
                  <a:lnTo>
                    <a:pt x="359" y="465"/>
                  </a:lnTo>
                  <a:lnTo>
                    <a:pt x="361" y="468"/>
                  </a:lnTo>
                  <a:lnTo>
                    <a:pt x="366" y="472"/>
                  </a:lnTo>
                  <a:lnTo>
                    <a:pt x="319" y="475"/>
                  </a:lnTo>
                  <a:lnTo>
                    <a:pt x="272" y="480"/>
                  </a:lnTo>
                  <a:lnTo>
                    <a:pt x="227" y="482"/>
                  </a:lnTo>
                  <a:lnTo>
                    <a:pt x="182" y="487"/>
                  </a:lnTo>
                  <a:lnTo>
                    <a:pt x="134" y="489"/>
                  </a:lnTo>
                  <a:lnTo>
                    <a:pt x="90" y="491"/>
                  </a:lnTo>
                  <a:lnTo>
                    <a:pt x="42" y="496"/>
                  </a:lnTo>
                  <a:lnTo>
                    <a:pt x="0" y="498"/>
                  </a:lnTo>
                  <a:lnTo>
                    <a:pt x="0" y="498"/>
                  </a:lnTo>
                  <a:lnTo>
                    <a:pt x="4" y="489"/>
                  </a:lnTo>
                  <a:lnTo>
                    <a:pt x="23" y="472"/>
                  </a:lnTo>
                  <a:lnTo>
                    <a:pt x="30" y="453"/>
                  </a:lnTo>
                  <a:lnTo>
                    <a:pt x="26" y="430"/>
                  </a:lnTo>
                  <a:lnTo>
                    <a:pt x="33" y="409"/>
                  </a:lnTo>
                  <a:lnTo>
                    <a:pt x="49" y="390"/>
                  </a:lnTo>
                  <a:lnTo>
                    <a:pt x="54" y="371"/>
                  </a:lnTo>
                  <a:lnTo>
                    <a:pt x="49" y="352"/>
                  </a:lnTo>
                  <a:lnTo>
                    <a:pt x="56" y="335"/>
                  </a:lnTo>
                  <a:lnTo>
                    <a:pt x="75" y="323"/>
                  </a:lnTo>
                  <a:lnTo>
                    <a:pt x="78" y="319"/>
                  </a:lnTo>
                  <a:lnTo>
                    <a:pt x="78" y="314"/>
                  </a:lnTo>
                  <a:lnTo>
                    <a:pt x="78" y="312"/>
                  </a:lnTo>
                  <a:lnTo>
                    <a:pt x="78" y="309"/>
                  </a:lnTo>
                  <a:lnTo>
                    <a:pt x="78" y="305"/>
                  </a:lnTo>
                  <a:lnTo>
                    <a:pt x="82" y="302"/>
                  </a:lnTo>
                  <a:lnTo>
                    <a:pt x="87" y="302"/>
                  </a:lnTo>
                  <a:lnTo>
                    <a:pt x="90" y="297"/>
                  </a:lnTo>
                  <a:lnTo>
                    <a:pt x="90" y="293"/>
                  </a:lnTo>
                  <a:lnTo>
                    <a:pt x="85" y="286"/>
                  </a:lnTo>
                  <a:lnTo>
                    <a:pt x="87" y="281"/>
                  </a:lnTo>
                  <a:lnTo>
                    <a:pt x="87" y="276"/>
                  </a:lnTo>
                  <a:lnTo>
                    <a:pt x="94" y="260"/>
                  </a:lnTo>
                  <a:lnTo>
                    <a:pt x="97" y="245"/>
                  </a:lnTo>
                  <a:lnTo>
                    <a:pt x="87" y="236"/>
                  </a:lnTo>
                  <a:lnTo>
                    <a:pt x="92" y="229"/>
                  </a:lnTo>
                  <a:lnTo>
                    <a:pt x="97" y="227"/>
                  </a:lnTo>
                  <a:lnTo>
                    <a:pt x="101" y="227"/>
                  </a:lnTo>
                  <a:lnTo>
                    <a:pt x="104" y="224"/>
                  </a:lnTo>
                  <a:lnTo>
                    <a:pt x="104" y="219"/>
                  </a:lnTo>
                  <a:lnTo>
                    <a:pt x="97" y="212"/>
                  </a:lnTo>
                  <a:lnTo>
                    <a:pt x="99" y="208"/>
                  </a:lnTo>
                  <a:lnTo>
                    <a:pt x="106" y="200"/>
                  </a:lnTo>
                  <a:lnTo>
                    <a:pt x="108" y="191"/>
                  </a:lnTo>
                  <a:lnTo>
                    <a:pt x="104" y="174"/>
                  </a:lnTo>
                  <a:lnTo>
                    <a:pt x="116" y="174"/>
                  </a:lnTo>
                  <a:lnTo>
                    <a:pt x="116" y="174"/>
                  </a:lnTo>
                  <a:lnTo>
                    <a:pt x="118" y="177"/>
                  </a:lnTo>
                  <a:lnTo>
                    <a:pt x="123" y="174"/>
                  </a:lnTo>
                  <a:lnTo>
                    <a:pt x="123" y="174"/>
                  </a:lnTo>
                  <a:lnTo>
                    <a:pt x="156" y="172"/>
                  </a:lnTo>
                  <a:lnTo>
                    <a:pt x="184" y="170"/>
                  </a:lnTo>
                  <a:lnTo>
                    <a:pt x="215" y="167"/>
                  </a:lnTo>
                  <a:lnTo>
                    <a:pt x="243" y="165"/>
                  </a:lnTo>
                  <a:lnTo>
                    <a:pt x="272" y="163"/>
                  </a:lnTo>
                  <a:lnTo>
                    <a:pt x="302" y="160"/>
                  </a:lnTo>
                  <a:lnTo>
                    <a:pt x="331" y="158"/>
                  </a:lnTo>
                  <a:lnTo>
                    <a:pt x="357" y="156"/>
                  </a:lnTo>
                  <a:lnTo>
                    <a:pt x="359" y="156"/>
                  </a:lnTo>
                  <a:lnTo>
                    <a:pt x="357" y="137"/>
                  </a:lnTo>
                  <a:lnTo>
                    <a:pt x="347" y="115"/>
                  </a:lnTo>
                  <a:lnTo>
                    <a:pt x="350" y="115"/>
                  </a:lnTo>
                  <a:lnTo>
                    <a:pt x="371" y="115"/>
                  </a:lnTo>
                  <a:lnTo>
                    <a:pt x="387" y="115"/>
                  </a:lnTo>
                  <a:lnTo>
                    <a:pt x="392" y="122"/>
                  </a:lnTo>
                  <a:lnTo>
                    <a:pt x="449" y="115"/>
                  </a:lnTo>
                  <a:lnTo>
                    <a:pt x="503" y="108"/>
                  </a:lnTo>
                  <a:lnTo>
                    <a:pt x="560" y="101"/>
                  </a:lnTo>
                  <a:lnTo>
                    <a:pt x="617" y="94"/>
                  </a:lnTo>
                  <a:lnTo>
                    <a:pt x="676" y="92"/>
                  </a:lnTo>
                  <a:lnTo>
                    <a:pt x="732" y="87"/>
                  </a:lnTo>
                  <a:lnTo>
                    <a:pt x="792" y="82"/>
                  </a:lnTo>
                  <a:lnTo>
                    <a:pt x="851" y="78"/>
                  </a:lnTo>
                  <a:lnTo>
                    <a:pt x="910" y="73"/>
                  </a:lnTo>
                  <a:lnTo>
                    <a:pt x="969" y="66"/>
                  </a:lnTo>
                  <a:lnTo>
                    <a:pt x="1026" y="61"/>
                  </a:lnTo>
                  <a:lnTo>
                    <a:pt x="1085" y="56"/>
                  </a:lnTo>
                  <a:lnTo>
                    <a:pt x="1087" y="54"/>
                  </a:lnTo>
                  <a:lnTo>
                    <a:pt x="1087" y="54"/>
                  </a:lnTo>
                  <a:lnTo>
                    <a:pt x="1089" y="54"/>
                  </a:lnTo>
                  <a:lnTo>
                    <a:pt x="1089" y="52"/>
                  </a:lnTo>
                  <a:lnTo>
                    <a:pt x="1092" y="52"/>
                  </a:lnTo>
                  <a:lnTo>
                    <a:pt x="1092" y="52"/>
                  </a:lnTo>
                  <a:lnTo>
                    <a:pt x="1094" y="52"/>
                  </a:lnTo>
                  <a:lnTo>
                    <a:pt x="1094" y="4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8" name="Freeform 317"/>
            <p:cNvSpPr>
              <a:spLocks noEditPoints="1"/>
            </p:cNvSpPr>
            <p:nvPr/>
          </p:nvSpPr>
          <p:spPr bwMode="auto">
            <a:xfrm>
              <a:off x="2792" y="1799"/>
              <a:ext cx="2366" cy="2301"/>
            </a:xfrm>
            <a:custGeom>
              <a:avLst/>
              <a:gdLst>
                <a:gd name="T0" fmla="*/ 2226 w 2366"/>
                <a:gd name="T1" fmla="*/ 658 h 2301"/>
                <a:gd name="T2" fmla="*/ 2264 w 2366"/>
                <a:gd name="T3" fmla="*/ 804 h 2301"/>
                <a:gd name="T4" fmla="*/ 2295 w 2366"/>
                <a:gd name="T5" fmla="*/ 1017 h 2301"/>
                <a:gd name="T6" fmla="*/ 2340 w 2366"/>
                <a:gd name="T7" fmla="*/ 1133 h 2301"/>
                <a:gd name="T8" fmla="*/ 2359 w 2366"/>
                <a:gd name="T9" fmla="*/ 1239 h 2301"/>
                <a:gd name="T10" fmla="*/ 2340 w 2366"/>
                <a:gd name="T11" fmla="*/ 1391 h 2301"/>
                <a:gd name="T12" fmla="*/ 2181 w 2366"/>
                <a:gd name="T13" fmla="*/ 1528 h 2301"/>
                <a:gd name="T14" fmla="*/ 2151 w 2366"/>
                <a:gd name="T15" fmla="*/ 1471 h 2301"/>
                <a:gd name="T16" fmla="*/ 2125 w 2366"/>
                <a:gd name="T17" fmla="*/ 1552 h 2301"/>
                <a:gd name="T18" fmla="*/ 1945 w 2366"/>
                <a:gd name="T19" fmla="*/ 1710 h 2301"/>
                <a:gd name="T20" fmla="*/ 1846 w 2366"/>
                <a:gd name="T21" fmla="*/ 1705 h 2301"/>
                <a:gd name="T22" fmla="*/ 1817 w 2366"/>
                <a:gd name="T23" fmla="*/ 1741 h 2301"/>
                <a:gd name="T24" fmla="*/ 1763 w 2366"/>
                <a:gd name="T25" fmla="*/ 1797 h 2301"/>
                <a:gd name="T26" fmla="*/ 1697 w 2366"/>
                <a:gd name="T27" fmla="*/ 1814 h 2301"/>
                <a:gd name="T28" fmla="*/ 1650 w 2366"/>
                <a:gd name="T29" fmla="*/ 1873 h 2301"/>
                <a:gd name="T30" fmla="*/ 1579 w 2366"/>
                <a:gd name="T31" fmla="*/ 1958 h 2301"/>
                <a:gd name="T32" fmla="*/ 1628 w 2366"/>
                <a:gd name="T33" fmla="*/ 2110 h 2301"/>
                <a:gd name="T34" fmla="*/ 1668 w 2366"/>
                <a:gd name="T35" fmla="*/ 2284 h 2301"/>
                <a:gd name="T36" fmla="*/ 1512 w 2366"/>
                <a:gd name="T37" fmla="*/ 2256 h 2301"/>
                <a:gd name="T38" fmla="*/ 1333 w 2366"/>
                <a:gd name="T39" fmla="*/ 2178 h 2301"/>
                <a:gd name="T40" fmla="*/ 1255 w 2366"/>
                <a:gd name="T41" fmla="*/ 2034 h 2301"/>
                <a:gd name="T42" fmla="*/ 1248 w 2366"/>
                <a:gd name="T43" fmla="*/ 1930 h 2301"/>
                <a:gd name="T44" fmla="*/ 1099 w 2366"/>
                <a:gd name="T45" fmla="*/ 1734 h 2301"/>
                <a:gd name="T46" fmla="*/ 999 w 2366"/>
                <a:gd name="T47" fmla="*/ 1540 h 2301"/>
                <a:gd name="T48" fmla="*/ 891 w 2366"/>
                <a:gd name="T49" fmla="*/ 1433 h 2301"/>
                <a:gd name="T50" fmla="*/ 744 w 2366"/>
                <a:gd name="T51" fmla="*/ 1407 h 2301"/>
                <a:gd name="T52" fmla="*/ 631 w 2366"/>
                <a:gd name="T53" fmla="*/ 1537 h 2301"/>
                <a:gd name="T54" fmla="*/ 453 w 2366"/>
                <a:gd name="T55" fmla="*/ 1507 h 2301"/>
                <a:gd name="T56" fmla="*/ 314 w 2366"/>
                <a:gd name="T57" fmla="*/ 1346 h 2301"/>
                <a:gd name="T58" fmla="*/ 134 w 2366"/>
                <a:gd name="T59" fmla="*/ 1060 h 2301"/>
                <a:gd name="T60" fmla="*/ 11 w 2366"/>
                <a:gd name="T61" fmla="*/ 923 h 2301"/>
                <a:gd name="T62" fmla="*/ 241 w 2366"/>
                <a:gd name="T63" fmla="*/ 908 h 2301"/>
                <a:gd name="T64" fmla="*/ 565 w 2366"/>
                <a:gd name="T65" fmla="*/ 939 h 2301"/>
                <a:gd name="T66" fmla="*/ 673 w 2366"/>
                <a:gd name="T67" fmla="*/ 592 h 2301"/>
                <a:gd name="T68" fmla="*/ 713 w 2366"/>
                <a:gd name="T69" fmla="*/ 119 h 2301"/>
                <a:gd name="T70" fmla="*/ 888 w 2366"/>
                <a:gd name="T71" fmla="*/ 12 h 2301"/>
                <a:gd name="T72" fmla="*/ 1141 w 2366"/>
                <a:gd name="T73" fmla="*/ 26 h 2301"/>
                <a:gd name="T74" fmla="*/ 1231 w 2366"/>
                <a:gd name="T75" fmla="*/ 159 h 2301"/>
                <a:gd name="T76" fmla="*/ 1224 w 2366"/>
                <a:gd name="T77" fmla="*/ 360 h 2301"/>
                <a:gd name="T78" fmla="*/ 1300 w 2366"/>
                <a:gd name="T79" fmla="*/ 476 h 2301"/>
                <a:gd name="T80" fmla="*/ 1359 w 2366"/>
                <a:gd name="T81" fmla="*/ 497 h 2301"/>
                <a:gd name="T82" fmla="*/ 1479 w 2366"/>
                <a:gd name="T83" fmla="*/ 549 h 2301"/>
                <a:gd name="T84" fmla="*/ 1572 w 2366"/>
                <a:gd name="T85" fmla="*/ 570 h 2301"/>
                <a:gd name="T86" fmla="*/ 1626 w 2366"/>
                <a:gd name="T87" fmla="*/ 573 h 2301"/>
                <a:gd name="T88" fmla="*/ 1678 w 2366"/>
                <a:gd name="T89" fmla="*/ 606 h 2301"/>
                <a:gd name="T90" fmla="*/ 1711 w 2366"/>
                <a:gd name="T91" fmla="*/ 625 h 2301"/>
                <a:gd name="T92" fmla="*/ 1744 w 2366"/>
                <a:gd name="T93" fmla="*/ 587 h 2301"/>
                <a:gd name="T94" fmla="*/ 1803 w 2366"/>
                <a:gd name="T95" fmla="*/ 594 h 2301"/>
                <a:gd name="T96" fmla="*/ 1862 w 2366"/>
                <a:gd name="T97" fmla="*/ 634 h 2301"/>
                <a:gd name="T98" fmla="*/ 1983 w 2366"/>
                <a:gd name="T99" fmla="*/ 589 h 2301"/>
                <a:gd name="T100" fmla="*/ 2051 w 2366"/>
                <a:gd name="T101" fmla="*/ 582 h 2301"/>
                <a:gd name="T102" fmla="*/ 2096 w 2366"/>
                <a:gd name="T103" fmla="*/ 1599 h 2301"/>
                <a:gd name="T104" fmla="*/ 1765 w 2366"/>
                <a:gd name="T105" fmla="*/ 1814 h 2301"/>
                <a:gd name="T106" fmla="*/ 1813 w 2366"/>
                <a:gd name="T107" fmla="*/ 1786 h 2301"/>
                <a:gd name="T108" fmla="*/ 1758 w 2366"/>
                <a:gd name="T109" fmla="*/ 1826 h 2301"/>
                <a:gd name="T110" fmla="*/ 1716 w 2366"/>
                <a:gd name="T111" fmla="*/ 1883 h 2301"/>
                <a:gd name="T112" fmla="*/ 1652 w 2366"/>
                <a:gd name="T113" fmla="*/ 2015 h 2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6" h="2301">
                  <a:moveTo>
                    <a:pt x="2184" y="646"/>
                  </a:moveTo>
                  <a:lnTo>
                    <a:pt x="2193" y="655"/>
                  </a:lnTo>
                  <a:lnTo>
                    <a:pt x="2200" y="658"/>
                  </a:lnTo>
                  <a:lnTo>
                    <a:pt x="2203" y="662"/>
                  </a:lnTo>
                  <a:lnTo>
                    <a:pt x="2205" y="662"/>
                  </a:lnTo>
                  <a:lnTo>
                    <a:pt x="2210" y="662"/>
                  </a:lnTo>
                  <a:lnTo>
                    <a:pt x="2217" y="658"/>
                  </a:lnTo>
                  <a:lnTo>
                    <a:pt x="2226" y="658"/>
                  </a:lnTo>
                  <a:lnTo>
                    <a:pt x="2236" y="658"/>
                  </a:lnTo>
                  <a:lnTo>
                    <a:pt x="2252" y="658"/>
                  </a:lnTo>
                  <a:lnTo>
                    <a:pt x="2262" y="662"/>
                  </a:lnTo>
                  <a:lnTo>
                    <a:pt x="2262" y="691"/>
                  </a:lnTo>
                  <a:lnTo>
                    <a:pt x="2262" y="722"/>
                  </a:lnTo>
                  <a:lnTo>
                    <a:pt x="2264" y="750"/>
                  </a:lnTo>
                  <a:lnTo>
                    <a:pt x="2264" y="778"/>
                  </a:lnTo>
                  <a:lnTo>
                    <a:pt x="2264" y="804"/>
                  </a:lnTo>
                  <a:lnTo>
                    <a:pt x="2266" y="830"/>
                  </a:lnTo>
                  <a:lnTo>
                    <a:pt x="2266" y="859"/>
                  </a:lnTo>
                  <a:lnTo>
                    <a:pt x="2266" y="885"/>
                  </a:lnTo>
                  <a:lnTo>
                    <a:pt x="2266" y="911"/>
                  </a:lnTo>
                  <a:lnTo>
                    <a:pt x="2269" y="939"/>
                  </a:lnTo>
                  <a:lnTo>
                    <a:pt x="2269" y="965"/>
                  </a:lnTo>
                  <a:lnTo>
                    <a:pt x="2269" y="991"/>
                  </a:lnTo>
                  <a:lnTo>
                    <a:pt x="2295" y="1017"/>
                  </a:lnTo>
                  <a:lnTo>
                    <a:pt x="2307" y="1034"/>
                  </a:lnTo>
                  <a:lnTo>
                    <a:pt x="2309" y="1043"/>
                  </a:lnTo>
                  <a:lnTo>
                    <a:pt x="2311" y="1074"/>
                  </a:lnTo>
                  <a:lnTo>
                    <a:pt x="2314" y="1081"/>
                  </a:lnTo>
                  <a:lnTo>
                    <a:pt x="2326" y="1093"/>
                  </a:lnTo>
                  <a:lnTo>
                    <a:pt x="2328" y="1100"/>
                  </a:lnTo>
                  <a:lnTo>
                    <a:pt x="2340" y="1124"/>
                  </a:lnTo>
                  <a:lnTo>
                    <a:pt x="2340" y="1133"/>
                  </a:lnTo>
                  <a:lnTo>
                    <a:pt x="2354" y="1157"/>
                  </a:lnTo>
                  <a:lnTo>
                    <a:pt x="2361" y="1164"/>
                  </a:lnTo>
                  <a:lnTo>
                    <a:pt x="2363" y="1180"/>
                  </a:lnTo>
                  <a:lnTo>
                    <a:pt x="2366" y="1192"/>
                  </a:lnTo>
                  <a:lnTo>
                    <a:pt x="2361" y="1202"/>
                  </a:lnTo>
                  <a:lnTo>
                    <a:pt x="2363" y="1213"/>
                  </a:lnTo>
                  <a:lnTo>
                    <a:pt x="2361" y="1223"/>
                  </a:lnTo>
                  <a:lnTo>
                    <a:pt x="2359" y="1239"/>
                  </a:lnTo>
                  <a:lnTo>
                    <a:pt x="2352" y="1263"/>
                  </a:lnTo>
                  <a:lnTo>
                    <a:pt x="2344" y="1275"/>
                  </a:lnTo>
                  <a:lnTo>
                    <a:pt x="2335" y="1296"/>
                  </a:lnTo>
                  <a:lnTo>
                    <a:pt x="2335" y="1313"/>
                  </a:lnTo>
                  <a:lnTo>
                    <a:pt x="2330" y="1334"/>
                  </a:lnTo>
                  <a:lnTo>
                    <a:pt x="2330" y="1341"/>
                  </a:lnTo>
                  <a:lnTo>
                    <a:pt x="2335" y="1355"/>
                  </a:lnTo>
                  <a:lnTo>
                    <a:pt x="2340" y="1391"/>
                  </a:lnTo>
                  <a:lnTo>
                    <a:pt x="2335" y="1398"/>
                  </a:lnTo>
                  <a:lnTo>
                    <a:pt x="2323" y="1419"/>
                  </a:lnTo>
                  <a:lnTo>
                    <a:pt x="2316" y="1419"/>
                  </a:lnTo>
                  <a:lnTo>
                    <a:pt x="2297" y="1455"/>
                  </a:lnTo>
                  <a:lnTo>
                    <a:pt x="2309" y="1473"/>
                  </a:lnTo>
                  <a:lnTo>
                    <a:pt x="2309" y="1481"/>
                  </a:lnTo>
                  <a:lnTo>
                    <a:pt x="2269" y="1485"/>
                  </a:lnTo>
                  <a:lnTo>
                    <a:pt x="2181" y="1528"/>
                  </a:lnTo>
                  <a:lnTo>
                    <a:pt x="2148" y="1549"/>
                  </a:lnTo>
                  <a:lnTo>
                    <a:pt x="2148" y="1542"/>
                  </a:lnTo>
                  <a:lnTo>
                    <a:pt x="2191" y="1514"/>
                  </a:lnTo>
                  <a:lnTo>
                    <a:pt x="2177" y="1509"/>
                  </a:lnTo>
                  <a:lnTo>
                    <a:pt x="2153" y="1516"/>
                  </a:lnTo>
                  <a:lnTo>
                    <a:pt x="2144" y="1514"/>
                  </a:lnTo>
                  <a:lnTo>
                    <a:pt x="2153" y="1492"/>
                  </a:lnTo>
                  <a:lnTo>
                    <a:pt x="2151" y="1471"/>
                  </a:lnTo>
                  <a:lnTo>
                    <a:pt x="2134" y="1471"/>
                  </a:lnTo>
                  <a:lnTo>
                    <a:pt x="2122" y="1488"/>
                  </a:lnTo>
                  <a:lnTo>
                    <a:pt x="2115" y="1485"/>
                  </a:lnTo>
                  <a:lnTo>
                    <a:pt x="2106" y="1481"/>
                  </a:lnTo>
                  <a:lnTo>
                    <a:pt x="2099" y="1483"/>
                  </a:lnTo>
                  <a:lnTo>
                    <a:pt x="2103" y="1518"/>
                  </a:lnTo>
                  <a:lnTo>
                    <a:pt x="2115" y="1533"/>
                  </a:lnTo>
                  <a:lnTo>
                    <a:pt x="2125" y="1552"/>
                  </a:lnTo>
                  <a:lnTo>
                    <a:pt x="2099" y="1575"/>
                  </a:lnTo>
                  <a:lnTo>
                    <a:pt x="2077" y="1596"/>
                  </a:lnTo>
                  <a:lnTo>
                    <a:pt x="2075" y="1615"/>
                  </a:lnTo>
                  <a:lnTo>
                    <a:pt x="2054" y="1639"/>
                  </a:lnTo>
                  <a:lnTo>
                    <a:pt x="2032" y="1653"/>
                  </a:lnTo>
                  <a:lnTo>
                    <a:pt x="1980" y="1686"/>
                  </a:lnTo>
                  <a:lnTo>
                    <a:pt x="1966" y="1693"/>
                  </a:lnTo>
                  <a:lnTo>
                    <a:pt x="1945" y="1710"/>
                  </a:lnTo>
                  <a:lnTo>
                    <a:pt x="1912" y="1719"/>
                  </a:lnTo>
                  <a:lnTo>
                    <a:pt x="1884" y="1738"/>
                  </a:lnTo>
                  <a:lnTo>
                    <a:pt x="1872" y="1741"/>
                  </a:lnTo>
                  <a:lnTo>
                    <a:pt x="1891" y="1726"/>
                  </a:lnTo>
                  <a:lnTo>
                    <a:pt x="1914" y="1710"/>
                  </a:lnTo>
                  <a:lnTo>
                    <a:pt x="1895" y="1712"/>
                  </a:lnTo>
                  <a:lnTo>
                    <a:pt x="1865" y="1705"/>
                  </a:lnTo>
                  <a:lnTo>
                    <a:pt x="1846" y="1705"/>
                  </a:lnTo>
                  <a:lnTo>
                    <a:pt x="1846" y="1710"/>
                  </a:lnTo>
                  <a:lnTo>
                    <a:pt x="1832" y="1719"/>
                  </a:lnTo>
                  <a:lnTo>
                    <a:pt x="1817" y="1708"/>
                  </a:lnTo>
                  <a:lnTo>
                    <a:pt x="1810" y="1700"/>
                  </a:lnTo>
                  <a:lnTo>
                    <a:pt x="1808" y="1693"/>
                  </a:lnTo>
                  <a:lnTo>
                    <a:pt x="1803" y="1691"/>
                  </a:lnTo>
                  <a:lnTo>
                    <a:pt x="1796" y="1693"/>
                  </a:lnTo>
                  <a:lnTo>
                    <a:pt x="1817" y="1741"/>
                  </a:lnTo>
                  <a:lnTo>
                    <a:pt x="1827" y="1743"/>
                  </a:lnTo>
                  <a:lnTo>
                    <a:pt x="1836" y="1748"/>
                  </a:lnTo>
                  <a:lnTo>
                    <a:pt x="1824" y="1760"/>
                  </a:lnTo>
                  <a:lnTo>
                    <a:pt x="1810" y="1767"/>
                  </a:lnTo>
                  <a:lnTo>
                    <a:pt x="1789" y="1771"/>
                  </a:lnTo>
                  <a:lnTo>
                    <a:pt x="1770" y="1755"/>
                  </a:lnTo>
                  <a:lnTo>
                    <a:pt x="1765" y="1776"/>
                  </a:lnTo>
                  <a:lnTo>
                    <a:pt x="1763" y="1797"/>
                  </a:lnTo>
                  <a:lnTo>
                    <a:pt x="1758" y="1805"/>
                  </a:lnTo>
                  <a:lnTo>
                    <a:pt x="1749" y="1812"/>
                  </a:lnTo>
                  <a:lnTo>
                    <a:pt x="1742" y="1805"/>
                  </a:lnTo>
                  <a:lnTo>
                    <a:pt x="1739" y="1797"/>
                  </a:lnTo>
                  <a:lnTo>
                    <a:pt x="1735" y="1805"/>
                  </a:lnTo>
                  <a:lnTo>
                    <a:pt x="1725" y="1809"/>
                  </a:lnTo>
                  <a:lnTo>
                    <a:pt x="1709" y="1812"/>
                  </a:lnTo>
                  <a:lnTo>
                    <a:pt x="1697" y="1814"/>
                  </a:lnTo>
                  <a:lnTo>
                    <a:pt x="1697" y="1823"/>
                  </a:lnTo>
                  <a:lnTo>
                    <a:pt x="1702" y="1831"/>
                  </a:lnTo>
                  <a:lnTo>
                    <a:pt x="1720" y="1826"/>
                  </a:lnTo>
                  <a:lnTo>
                    <a:pt x="1713" y="1847"/>
                  </a:lnTo>
                  <a:lnTo>
                    <a:pt x="1694" y="1871"/>
                  </a:lnTo>
                  <a:lnTo>
                    <a:pt x="1678" y="1875"/>
                  </a:lnTo>
                  <a:lnTo>
                    <a:pt x="1657" y="1871"/>
                  </a:lnTo>
                  <a:lnTo>
                    <a:pt x="1650" y="1873"/>
                  </a:lnTo>
                  <a:lnTo>
                    <a:pt x="1645" y="1878"/>
                  </a:lnTo>
                  <a:lnTo>
                    <a:pt x="1671" y="1913"/>
                  </a:lnTo>
                  <a:lnTo>
                    <a:pt x="1654" y="1968"/>
                  </a:lnTo>
                  <a:lnTo>
                    <a:pt x="1642" y="1987"/>
                  </a:lnTo>
                  <a:lnTo>
                    <a:pt x="1633" y="1989"/>
                  </a:lnTo>
                  <a:lnTo>
                    <a:pt x="1626" y="1989"/>
                  </a:lnTo>
                  <a:lnTo>
                    <a:pt x="1595" y="1972"/>
                  </a:lnTo>
                  <a:lnTo>
                    <a:pt x="1579" y="1958"/>
                  </a:lnTo>
                  <a:lnTo>
                    <a:pt x="1593" y="1996"/>
                  </a:lnTo>
                  <a:lnTo>
                    <a:pt x="1633" y="2005"/>
                  </a:lnTo>
                  <a:lnTo>
                    <a:pt x="1635" y="2020"/>
                  </a:lnTo>
                  <a:lnTo>
                    <a:pt x="1633" y="2031"/>
                  </a:lnTo>
                  <a:lnTo>
                    <a:pt x="1626" y="2046"/>
                  </a:lnTo>
                  <a:lnTo>
                    <a:pt x="1619" y="2065"/>
                  </a:lnTo>
                  <a:lnTo>
                    <a:pt x="1624" y="2076"/>
                  </a:lnTo>
                  <a:lnTo>
                    <a:pt x="1628" y="2110"/>
                  </a:lnTo>
                  <a:lnTo>
                    <a:pt x="1635" y="2124"/>
                  </a:lnTo>
                  <a:lnTo>
                    <a:pt x="1640" y="2169"/>
                  </a:lnTo>
                  <a:lnTo>
                    <a:pt x="1645" y="2188"/>
                  </a:lnTo>
                  <a:lnTo>
                    <a:pt x="1680" y="2258"/>
                  </a:lnTo>
                  <a:lnTo>
                    <a:pt x="1692" y="2258"/>
                  </a:lnTo>
                  <a:lnTo>
                    <a:pt x="1694" y="2266"/>
                  </a:lnTo>
                  <a:lnTo>
                    <a:pt x="1694" y="2282"/>
                  </a:lnTo>
                  <a:lnTo>
                    <a:pt x="1668" y="2284"/>
                  </a:lnTo>
                  <a:lnTo>
                    <a:pt x="1657" y="2292"/>
                  </a:lnTo>
                  <a:lnTo>
                    <a:pt x="1654" y="2296"/>
                  </a:lnTo>
                  <a:lnTo>
                    <a:pt x="1652" y="2301"/>
                  </a:lnTo>
                  <a:lnTo>
                    <a:pt x="1650" y="2299"/>
                  </a:lnTo>
                  <a:lnTo>
                    <a:pt x="1635" y="2296"/>
                  </a:lnTo>
                  <a:lnTo>
                    <a:pt x="1607" y="2275"/>
                  </a:lnTo>
                  <a:lnTo>
                    <a:pt x="1567" y="2261"/>
                  </a:lnTo>
                  <a:lnTo>
                    <a:pt x="1512" y="2256"/>
                  </a:lnTo>
                  <a:lnTo>
                    <a:pt x="1475" y="2244"/>
                  </a:lnTo>
                  <a:lnTo>
                    <a:pt x="1456" y="2228"/>
                  </a:lnTo>
                  <a:lnTo>
                    <a:pt x="1434" y="2218"/>
                  </a:lnTo>
                  <a:lnTo>
                    <a:pt x="1413" y="2216"/>
                  </a:lnTo>
                  <a:lnTo>
                    <a:pt x="1397" y="2206"/>
                  </a:lnTo>
                  <a:lnTo>
                    <a:pt x="1382" y="2192"/>
                  </a:lnTo>
                  <a:lnTo>
                    <a:pt x="1361" y="2183"/>
                  </a:lnTo>
                  <a:lnTo>
                    <a:pt x="1333" y="2178"/>
                  </a:lnTo>
                  <a:lnTo>
                    <a:pt x="1316" y="2169"/>
                  </a:lnTo>
                  <a:lnTo>
                    <a:pt x="1304" y="2143"/>
                  </a:lnTo>
                  <a:lnTo>
                    <a:pt x="1304" y="2143"/>
                  </a:lnTo>
                  <a:lnTo>
                    <a:pt x="1295" y="2100"/>
                  </a:lnTo>
                  <a:lnTo>
                    <a:pt x="1283" y="2072"/>
                  </a:lnTo>
                  <a:lnTo>
                    <a:pt x="1257" y="2039"/>
                  </a:lnTo>
                  <a:lnTo>
                    <a:pt x="1255" y="2034"/>
                  </a:lnTo>
                  <a:lnTo>
                    <a:pt x="1255" y="2034"/>
                  </a:lnTo>
                  <a:lnTo>
                    <a:pt x="1255" y="2029"/>
                  </a:lnTo>
                  <a:lnTo>
                    <a:pt x="1257" y="2010"/>
                  </a:lnTo>
                  <a:lnTo>
                    <a:pt x="1255" y="1996"/>
                  </a:lnTo>
                  <a:lnTo>
                    <a:pt x="1248" y="1984"/>
                  </a:lnTo>
                  <a:lnTo>
                    <a:pt x="1245" y="1972"/>
                  </a:lnTo>
                  <a:lnTo>
                    <a:pt x="1250" y="1961"/>
                  </a:lnTo>
                  <a:lnTo>
                    <a:pt x="1252" y="1946"/>
                  </a:lnTo>
                  <a:lnTo>
                    <a:pt x="1248" y="1930"/>
                  </a:lnTo>
                  <a:lnTo>
                    <a:pt x="1231" y="1909"/>
                  </a:lnTo>
                  <a:lnTo>
                    <a:pt x="1203" y="1887"/>
                  </a:lnTo>
                  <a:lnTo>
                    <a:pt x="1179" y="1859"/>
                  </a:lnTo>
                  <a:lnTo>
                    <a:pt x="1158" y="1819"/>
                  </a:lnTo>
                  <a:lnTo>
                    <a:pt x="1139" y="1790"/>
                  </a:lnTo>
                  <a:lnTo>
                    <a:pt x="1120" y="1776"/>
                  </a:lnTo>
                  <a:lnTo>
                    <a:pt x="1106" y="1757"/>
                  </a:lnTo>
                  <a:lnTo>
                    <a:pt x="1099" y="1734"/>
                  </a:lnTo>
                  <a:lnTo>
                    <a:pt x="1099" y="1722"/>
                  </a:lnTo>
                  <a:lnTo>
                    <a:pt x="1101" y="1719"/>
                  </a:lnTo>
                  <a:lnTo>
                    <a:pt x="1089" y="1693"/>
                  </a:lnTo>
                  <a:lnTo>
                    <a:pt x="1063" y="1648"/>
                  </a:lnTo>
                  <a:lnTo>
                    <a:pt x="1049" y="1615"/>
                  </a:lnTo>
                  <a:lnTo>
                    <a:pt x="1047" y="1594"/>
                  </a:lnTo>
                  <a:lnTo>
                    <a:pt x="1030" y="1570"/>
                  </a:lnTo>
                  <a:lnTo>
                    <a:pt x="999" y="1540"/>
                  </a:lnTo>
                  <a:lnTo>
                    <a:pt x="983" y="1521"/>
                  </a:lnTo>
                  <a:lnTo>
                    <a:pt x="981" y="1509"/>
                  </a:lnTo>
                  <a:lnTo>
                    <a:pt x="978" y="1509"/>
                  </a:lnTo>
                  <a:lnTo>
                    <a:pt x="933" y="1469"/>
                  </a:lnTo>
                  <a:lnTo>
                    <a:pt x="919" y="1445"/>
                  </a:lnTo>
                  <a:lnTo>
                    <a:pt x="910" y="1436"/>
                  </a:lnTo>
                  <a:lnTo>
                    <a:pt x="895" y="1436"/>
                  </a:lnTo>
                  <a:lnTo>
                    <a:pt x="891" y="1433"/>
                  </a:lnTo>
                  <a:lnTo>
                    <a:pt x="891" y="1429"/>
                  </a:lnTo>
                  <a:lnTo>
                    <a:pt x="886" y="1429"/>
                  </a:lnTo>
                  <a:lnTo>
                    <a:pt x="877" y="1433"/>
                  </a:lnTo>
                  <a:lnTo>
                    <a:pt x="851" y="1431"/>
                  </a:lnTo>
                  <a:lnTo>
                    <a:pt x="808" y="1426"/>
                  </a:lnTo>
                  <a:lnTo>
                    <a:pt x="775" y="1419"/>
                  </a:lnTo>
                  <a:lnTo>
                    <a:pt x="756" y="1407"/>
                  </a:lnTo>
                  <a:lnTo>
                    <a:pt x="744" y="1407"/>
                  </a:lnTo>
                  <a:lnTo>
                    <a:pt x="735" y="1419"/>
                  </a:lnTo>
                  <a:lnTo>
                    <a:pt x="718" y="1426"/>
                  </a:lnTo>
                  <a:lnTo>
                    <a:pt x="692" y="1429"/>
                  </a:lnTo>
                  <a:lnTo>
                    <a:pt x="669" y="1450"/>
                  </a:lnTo>
                  <a:lnTo>
                    <a:pt x="645" y="1490"/>
                  </a:lnTo>
                  <a:lnTo>
                    <a:pt x="635" y="1516"/>
                  </a:lnTo>
                  <a:lnTo>
                    <a:pt x="638" y="1528"/>
                  </a:lnTo>
                  <a:lnTo>
                    <a:pt x="631" y="1537"/>
                  </a:lnTo>
                  <a:lnTo>
                    <a:pt x="619" y="1542"/>
                  </a:lnTo>
                  <a:lnTo>
                    <a:pt x="605" y="1554"/>
                  </a:lnTo>
                  <a:lnTo>
                    <a:pt x="591" y="1573"/>
                  </a:lnTo>
                  <a:lnTo>
                    <a:pt x="576" y="1580"/>
                  </a:lnTo>
                  <a:lnTo>
                    <a:pt x="560" y="1578"/>
                  </a:lnTo>
                  <a:lnTo>
                    <a:pt x="529" y="1561"/>
                  </a:lnTo>
                  <a:lnTo>
                    <a:pt x="487" y="1528"/>
                  </a:lnTo>
                  <a:lnTo>
                    <a:pt x="453" y="1507"/>
                  </a:lnTo>
                  <a:lnTo>
                    <a:pt x="430" y="1497"/>
                  </a:lnTo>
                  <a:lnTo>
                    <a:pt x="409" y="1483"/>
                  </a:lnTo>
                  <a:lnTo>
                    <a:pt x="390" y="1462"/>
                  </a:lnTo>
                  <a:lnTo>
                    <a:pt x="373" y="1445"/>
                  </a:lnTo>
                  <a:lnTo>
                    <a:pt x="357" y="1438"/>
                  </a:lnTo>
                  <a:lnTo>
                    <a:pt x="340" y="1414"/>
                  </a:lnTo>
                  <a:lnTo>
                    <a:pt x="323" y="1374"/>
                  </a:lnTo>
                  <a:lnTo>
                    <a:pt x="314" y="1346"/>
                  </a:lnTo>
                  <a:lnTo>
                    <a:pt x="316" y="1315"/>
                  </a:lnTo>
                  <a:lnTo>
                    <a:pt x="295" y="1246"/>
                  </a:lnTo>
                  <a:lnTo>
                    <a:pt x="283" y="1216"/>
                  </a:lnTo>
                  <a:lnTo>
                    <a:pt x="274" y="1202"/>
                  </a:lnTo>
                  <a:lnTo>
                    <a:pt x="253" y="1183"/>
                  </a:lnTo>
                  <a:lnTo>
                    <a:pt x="222" y="1161"/>
                  </a:lnTo>
                  <a:lnTo>
                    <a:pt x="184" y="1121"/>
                  </a:lnTo>
                  <a:lnTo>
                    <a:pt x="134" y="1060"/>
                  </a:lnTo>
                  <a:lnTo>
                    <a:pt x="99" y="1022"/>
                  </a:lnTo>
                  <a:lnTo>
                    <a:pt x="80" y="1010"/>
                  </a:lnTo>
                  <a:lnTo>
                    <a:pt x="61" y="986"/>
                  </a:lnTo>
                  <a:lnTo>
                    <a:pt x="49" y="958"/>
                  </a:lnTo>
                  <a:lnTo>
                    <a:pt x="35" y="937"/>
                  </a:lnTo>
                  <a:lnTo>
                    <a:pt x="33" y="937"/>
                  </a:lnTo>
                  <a:lnTo>
                    <a:pt x="11" y="923"/>
                  </a:lnTo>
                  <a:lnTo>
                    <a:pt x="11" y="923"/>
                  </a:lnTo>
                  <a:lnTo>
                    <a:pt x="0" y="882"/>
                  </a:lnTo>
                  <a:lnTo>
                    <a:pt x="0" y="882"/>
                  </a:lnTo>
                  <a:lnTo>
                    <a:pt x="40" y="887"/>
                  </a:lnTo>
                  <a:lnTo>
                    <a:pt x="80" y="892"/>
                  </a:lnTo>
                  <a:lnTo>
                    <a:pt x="120" y="897"/>
                  </a:lnTo>
                  <a:lnTo>
                    <a:pt x="160" y="901"/>
                  </a:lnTo>
                  <a:lnTo>
                    <a:pt x="201" y="906"/>
                  </a:lnTo>
                  <a:lnTo>
                    <a:pt x="241" y="908"/>
                  </a:lnTo>
                  <a:lnTo>
                    <a:pt x="281" y="913"/>
                  </a:lnTo>
                  <a:lnTo>
                    <a:pt x="321" y="918"/>
                  </a:lnTo>
                  <a:lnTo>
                    <a:pt x="361" y="920"/>
                  </a:lnTo>
                  <a:lnTo>
                    <a:pt x="401" y="925"/>
                  </a:lnTo>
                  <a:lnTo>
                    <a:pt x="444" y="930"/>
                  </a:lnTo>
                  <a:lnTo>
                    <a:pt x="484" y="932"/>
                  </a:lnTo>
                  <a:lnTo>
                    <a:pt x="524" y="937"/>
                  </a:lnTo>
                  <a:lnTo>
                    <a:pt x="565" y="939"/>
                  </a:lnTo>
                  <a:lnTo>
                    <a:pt x="605" y="941"/>
                  </a:lnTo>
                  <a:lnTo>
                    <a:pt x="645" y="946"/>
                  </a:lnTo>
                  <a:lnTo>
                    <a:pt x="650" y="887"/>
                  </a:lnTo>
                  <a:lnTo>
                    <a:pt x="654" y="828"/>
                  </a:lnTo>
                  <a:lnTo>
                    <a:pt x="659" y="769"/>
                  </a:lnTo>
                  <a:lnTo>
                    <a:pt x="664" y="710"/>
                  </a:lnTo>
                  <a:lnTo>
                    <a:pt x="669" y="651"/>
                  </a:lnTo>
                  <a:lnTo>
                    <a:pt x="673" y="592"/>
                  </a:lnTo>
                  <a:lnTo>
                    <a:pt x="678" y="532"/>
                  </a:lnTo>
                  <a:lnTo>
                    <a:pt x="683" y="473"/>
                  </a:lnTo>
                  <a:lnTo>
                    <a:pt x="687" y="414"/>
                  </a:lnTo>
                  <a:lnTo>
                    <a:pt x="692" y="355"/>
                  </a:lnTo>
                  <a:lnTo>
                    <a:pt x="697" y="296"/>
                  </a:lnTo>
                  <a:lnTo>
                    <a:pt x="704" y="237"/>
                  </a:lnTo>
                  <a:lnTo>
                    <a:pt x="709" y="178"/>
                  </a:lnTo>
                  <a:lnTo>
                    <a:pt x="713" y="119"/>
                  </a:lnTo>
                  <a:lnTo>
                    <a:pt x="718" y="60"/>
                  </a:lnTo>
                  <a:lnTo>
                    <a:pt x="723" y="0"/>
                  </a:lnTo>
                  <a:lnTo>
                    <a:pt x="730" y="0"/>
                  </a:lnTo>
                  <a:lnTo>
                    <a:pt x="761" y="3"/>
                  </a:lnTo>
                  <a:lnTo>
                    <a:pt x="791" y="5"/>
                  </a:lnTo>
                  <a:lnTo>
                    <a:pt x="825" y="7"/>
                  </a:lnTo>
                  <a:lnTo>
                    <a:pt x="855" y="10"/>
                  </a:lnTo>
                  <a:lnTo>
                    <a:pt x="888" y="12"/>
                  </a:lnTo>
                  <a:lnTo>
                    <a:pt x="919" y="15"/>
                  </a:lnTo>
                  <a:lnTo>
                    <a:pt x="952" y="17"/>
                  </a:lnTo>
                  <a:lnTo>
                    <a:pt x="983" y="19"/>
                  </a:lnTo>
                  <a:lnTo>
                    <a:pt x="1016" y="22"/>
                  </a:lnTo>
                  <a:lnTo>
                    <a:pt x="1047" y="22"/>
                  </a:lnTo>
                  <a:lnTo>
                    <a:pt x="1077" y="24"/>
                  </a:lnTo>
                  <a:lnTo>
                    <a:pt x="1111" y="26"/>
                  </a:lnTo>
                  <a:lnTo>
                    <a:pt x="1141" y="26"/>
                  </a:lnTo>
                  <a:lnTo>
                    <a:pt x="1174" y="29"/>
                  </a:lnTo>
                  <a:lnTo>
                    <a:pt x="1205" y="31"/>
                  </a:lnTo>
                  <a:lnTo>
                    <a:pt x="1238" y="31"/>
                  </a:lnTo>
                  <a:lnTo>
                    <a:pt x="1236" y="57"/>
                  </a:lnTo>
                  <a:lnTo>
                    <a:pt x="1236" y="83"/>
                  </a:lnTo>
                  <a:lnTo>
                    <a:pt x="1233" y="107"/>
                  </a:lnTo>
                  <a:lnTo>
                    <a:pt x="1233" y="133"/>
                  </a:lnTo>
                  <a:lnTo>
                    <a:pt x="1231" y="159"/>
                  </a:lnTo>
                  <a:lnTo>
                    <a:pt x="1231" y="182"/>
                  </a:lnTo>
                  <a:lnTo>
                    <a:pt x="1231" y="208"/>
                  </a:lnTo>
                  <a:lnTo>
                    <a:pt x="1229" y="234"/>
                  </a:lnTo>
                  <a:lnTo>
                    <a:pt x="1229" y="258"/>
                  </a:lnTo>
                  <a:lnTo>
                    <a:pt x="1226" y="284"/>
                  </a:lnTo>
                  <a:lnTo>
                    <a:pt x="1226" y="308"/>
                  </a:lnTo>
                  <a:lnTo>
                    <a:pt x="1224" y="334"/>
                  </a:lnTo>
                  <a:lnTo>
                    <a:pt x="1224" y="360"/>
                  </a:lnTo>
                  <a:lnTo>
                    <a:pt x="1222" y="383"/>
                  </a:lnTo>
                  <a:lnTo>
                    <a:pt x="1222" y="409"/>
                  </a:lnTo>
                  <a:lnTo>
                    <a:pt x="1222" y="435"/>
                  </a:lnTo>
                  <a:lnTo>
                    <a:pt x="1231" y="438"/>
                  </a:lnTo>
                  <a:lnTo>
                    <a:pt x="1243" y="445"/>
                  </a:lnTo>
                  <a:lnTo>
                    <a:pt x="1274" y="473"/>
                  </a:lnTo>
                  <a:lnTo>
                    <a:pt x="1283" y="478"/>
                  </a:lnTo>
                  <a:lnTo>
                    <a:pt x="1300" y="476"/>
                  </a:lnTo>
                  <a:lnTo>
                    <a:pt x="1319" y="480"/>
                  </a:lnTo>
                  <a:lnTo>
                    <a:pt x="1323" y="480"/>
                  </a:lnTo>
                  <a:lnTo>
                    <a:pt x="1326" y="469"/>
                  </a:lnTo>
                  <a:lnTo>
                    <a:pt x="1328" y="466"/>
                  </a:lnTo>
                  <a:lnTo>
                    <a:pt x="1330" y="466"/>
                  </a:lnTo>
                  <a:lnTo>
                    <a:pt x="1347" y="478"/>
                  </a:lnTo>
                  <a:lnTo>
                    <a:pt x="1349" y="483"/>
                  </a:lnTo>
                  <a:lnTo>
                    <a:pt x="1359" y="497"/>
                  </a:lnTo>
                  <a:lnTo>
                    <a:pt x="1359" y="513"/>
                  </a:lnTo>
                  <a:lnTo>
                    <a:pt x="1364" y="518"/>
                  </a:lnTo>
                  <a:lnTo>
                    <a:pt x="1373" y="521"/>
                  </a:lnTo>
                  <a:lnTo>
                    <a:pt x="1397" y="521"/>
                  </a:lnTo>
                  <a:lnTo>
                    <a:pt x="1427" y="532"/>
                  </a:lnTo>
                  <a:lnTo>
                    <a:pt x="1439" y="535"/>
                  </a:lnTo>
                  <a:lnTo>
                    <a:pt x="1460" y="532"/>
                  </a:lnTo>
                  <a:lnTo>
                    <a:pt x="1479" y="549"/>
                  </a:lnTo>
                  <a:lnTo>
                    <a:pt x="1486" y="551"/>
                  </a:lnTo>
                  <a:lnTo>
                    <a:pt x="1494" y="549"/>
                  </a:lnTo>
                  <a:lnTo>
                    <a:pt x="1505" y="539"/>
                  </a:lnTo>
                  <a:lnTo>
                    <a:pt x="1529" y="539"/>
                  </a:lnTo>
                  <a:lnTo>
                    <a:pt x="1550" y="539"/>
                  </a:lnTo>
                  <a:lnTo>
                    <a:pt x="1550" y="551"/>
                  </a:lnTo>
                  <a:lnTo>
                    <a:pt x="1555" y="561"/>
                  </a:lnTo>
                  <a:lnTo>
                    <a:pt x="1572" y="570"/>
                  </a:lnTo>
                  <a:lnTo>
                    <a:pt x="1574" y="575"/>
                  </a:lnTo>
                  <a:lnTo>
                    <a:pt x="1574" y="592"/>
                  </a:lnTo>
                  <a:lnTo>
                    <a:pt x="1579" y="596"/>
                  </a:lnTo>
                  <a:lnTo>
                    <a:pt x="1586" y="596"/>
                  </a:lnTo>
                  <a:lnTo>
                    <a:pt x="1593" y="596"/>
                  </a:lnTo>
                  <a:lnTo>
                    <a:pt x="1602" y="592"/>
                  </a:lnTo>
                  <a:lnTo>
                    <a:pt x="1619" y="577"/>
                  </a:lnTo>
                  <a:lnTo>
                    <a:pt x="1626" y="573"/>
                  </a:lnTo>
                  <a:lnTo>
                    <a:pt x="1628" y="573"/>
                  </a:lnTo>
                  <a:lnTo>
                    <a:pt x="1633" y="573"/>
                  </a:lnTo>
                  <a:lnTo>
                    <a:pt x="1635" y="577"/>
                  </a:lnTo>
                  <a:lnTo>
                    <a:pt x="1640" y="589"/>
                  </a:lnTo>
                  <a:lnTo>
                    <a:pt x="1657" y="596"/>
                  </a:lnTo>
                  <a:lnTo>
                    <a:pt x="1666" y="606"/>
                  </a:lnTo>
                  <a:lnTo>
                    <a:pt x="1671" y="608"/>
                  </a:lnTo>
                  <a:lnTo>
                    <a:pt x="1678" y="606"/>
                  </a:lnTo>
                  <a:lnTo>
                    <a:pt x="1687" y="599"/>
                  </a:lnTo>
                  <a:lnTo>
                    <a:pt x="1694" y="601"/>
                  </a:lnTo>
                  <a:lnTo>
                    <a:pt x="1704" y="594"/>
                  </a:lnTo>
                  <a:lnTo>
                    <a:pt x="1706" y="596"/>
                  </a:lnTo>
                  <a:lnTo>
                    <a:pt x="1709" y="599"/>
                  </a:lnTo>
                  <a:lnTo>
                    <a:pt x="1706" y="613"/>
                  </a:lnTo>
                  <a:lnTo>
                    <a:pt x="1706" y="618"/>
                  </a:lnTo>
                  <a:lnTo>
                    <a:pt x="1711" y="625"/>
                  </a:lnTo>
                  <a:lnTo>
                    <a:pt x="1716" y="627"/>
                  </a:lnTo>
                  <a:lnTo>
                    <a:pt x="1720" y="629"/>
                  </a:lnTo>
                  <a:lnTo>
                    <a:pt x="1723" y="625"/>
                  </a:lnTo>
                  <a:lnTo>
                    <a:pt x="1730" y="608"/>
                  </a:lnTo>
                  <a:lnTo>
                    <a:pt x="1730" y="603"/>
                  </a:lnTo>
                  <a:lnTo>
                    <a:pt x="1737" y="601"/>
                  </a:lnTo>
                  <a:lnTo>
                    <a:pt x="1742" y="599"/>
                  </a:lnTo>
                  <a:lnTo>
                    <a:pt x="1744" y="587"/>
                  </a:lnTo>
                  <a:lnTo>
                    <a:pt x="1754" y="582"/>
                  </a:lnTo>
                  <a:lnTo>
                    <a:pt x="1756" y="582"/>
                  </a:lnTo>
                  <a:lnTo>
                    <a:pt x="1761" y="587"/>
                  </a:lnTo>
                  <a:lnTo>
                    <a:pt x="1768" y="599"/>
                  </a:lnTo>
                  <a:lnTo>
                    <a:pt x="1787" y="603"/>
                  </a:lnTo>
                  <a:lnTo>
                    <a:pt x="1791" y="603"/>
                  </a:lnTo>
                  <a:lnTo>
                    <a:pt x="1796" y="601"/>
                  </a:lnTo>
                  <a:lnTo>
                    <a:pt x="1803" y="594"/>
                  </a:lnTo>
                  <a:lnTo>
                    <a:pt x="1808" y="592"/>
                  </a:lnTo>
                  <a:lnTo>
                    <a:pt x="1810" y="594"/>
                  </a:lnTo>
                  <a:lnTo>
                    <a:pt x="1813" y="594"/>
                  </a:lnTo>
                  <a:lnTo>
                    <a:pt x="1813" y="606"/>
                  </a:lnTo>
                  <a:lnTo>
                    <a:pt x="1832" y="618"/>
                  </a:lnTo>
                  <a:lnTo>
                    <a:pt x="1846" y="620"/>
                  </a:lnTo>
                  <a:lnTo>
                    <a:pt x="1858" y="634"/>
                  </a:lnTo>
                  <a:lnTo>
                    <a:pt x="1862" y="634"/>
                  </a:lnTo>
                  <a:lnTo>
                    <a:pt x="1867" y="625"/>
                  </a:lnTo>
                  <a:lnTo>
                    <a:pt x="1881" y="622"/>
                  </a:lnTo>
                  <a:lnTo>
                    <a:pt x="1893" y="610"/>
                  </a:lnTo>
                  <a:lnTo>
                    <a:pt x="1926" y="599"/>
                  </a:lnTo>
                  <a:lnTo>
                    <a:pt x="1940" y="603"/>
                  </a:lnTo>
                  <a:lnTo>
                    <a:pt x="1954" y="601"/>
                  </a:lnTo>
                  <a:lnTo>
                    <a:pt x="1959" y="596"/>
                  </a:lnTo>
                  <a:lnTo>
                    <a:pt x="1983" y="589"/>
                  </a:lnTo>
                  <a:lnTo>
                    <a:pt x="1988" y="584"/>
                  </a:lnTo>
                  <a:lnTo>
                    <a:pt x="1995" y="589"/>
                  </a:lnTo>
                  <a:lnTo>
                    <a:pt x="1997" y="594"/>
                  </a:lnTo>
                  <a:lnTo>
                    <a:pt x="2002" y="596"/>
                  </a:lnTo>
                  <a:lnTo>
                    <a:pt x="2018" y="601"/>
                  </a:lnTo>
                  <a:lnTo>
                    <a:pt x="2028" y="601"/>
                  </a:lnTo>
                  <a:lnTo>
                    <a:pt x="2044" y="592"/>
                  </a:lnTo>
                  <a:lnTo>
                    <a:pt x="2051" y="582"/>
                  </a:lnTo>
                  <a:lnTo>
                    <a:pt x="2054" y="582"/>
                  </a:lnTo>
                  <a:lnTo>
                    <a:pt x="2068" y="587"/>
                  </a:lnTo>
                  <a:lnTo>
                    <a:pt x="2099" y="606"/>
                  </a:lnTo>
                  <a:lnTo>
                    <a:pt x="2115" y="622"/>
                  </a:lnTo>
                  <a:lnTo>
                    <a:pt x="2134" y="629"/>
                  </a:lnTo>
                  <a:lnTo>
                    <a:pt x="2144" y="636"/>
                  </a:lnTo>
                  <a:lnTo>
                    <a:pt x="2184" y="646"/>
                  </a:lnTo>
                  <a:close/>
                  <a:moveTo>
                    <a:pt x="2096" y="1599"/>
                  </a:moveTo>
                  <a:lnTo>
                    <a:pt x="2087" y="1601"/>
                  </a:lnTo>
                  <a:lnTo>
                    <a:pt x="2127" y="1568"/>
                  </a:lnTo>
                  <a:lnTo>
                    <a:pt x="2134" y="1559"/>
                  </a:lnTo>
                  <a:lnTo>
                    <a:pt x="2146" y="1559"/>
                  </a:lnTo>
                  <a:lnTo>
                    <a:pt x="2127" y="1578"/>
                  </a:lnTo>
                  <a:lnTo>
                    <a:pt x="2096" y="1599"/>
                  </a:lnTo>
                  <a:close/>
                  <a:moveTo>
                    <a:pt x="1772" y="1812"/>
                  </a:moveTo>
                  <a:lnTo>
                    <a:pt x="1765" y="1814"/>
                  </a:lnTo>
                  <a:lnTo>
                    <a:pt x="1772" y="1802"/>
                  </a:lnTo>
                  <a:lnTo>
                    <a:pt x="1787" y="1795"/>
                  </a:lnTo>
                  <a:lnTo>
                    <a:pt x="1817" y="1774"/>
                  </a:lnTo>
                  <a:lnTo>
                    <a:pt x="1832" y="1771"/>
                  </a:lnTo>
                  <a:lnTo>
                    <a:pt x="1836" y="1764"/>
                  </a:lnTo>
                  <a:lnTo>
                    <a:pt x="1841" y="1764"/>
                  </a:lnTo>
                  <a:lnTo>
                    <a:pt x="1839" y="1774"/>
                  </a:lnTo>
                  <a:lnTo>
                    <a:pt x="1813" y="1786"/>
                  </a:lnTo>
                  <a:lnTo>
                    <a:pt x="1772" y="1812"/>
                  </a:lnTo>
                  <a:close/>
                  <a:moveTo>
                    <a:pt x="1723" y="1866"/>
                  </a:moveTo>
                  <a:lnTo>
                    <a:pt x="1720" y="1866"/>
                  </a:lnTo>
                  <a:lnTo>
                    <a:pt x="1730" y="1847"/>
                  </a:lnTo>
                  <a:lnTo>
                    <a:pt x="1730" y="1842"/>
                  </a:lnTo>
                  <a:lnTo>
                    <a:pt x="1746" y="1819"/>
                  </a:lnTo>
                  <a:lnTo>
                    <a:pt x="1754" y="1816"/>
                  </a:lnTo>
                  <a:lnTo>
                    <a:pt x="1758" y="1826"/>
                  </a:lnTo>
                  <a:lnTo>
                    <a:pt x="1742" y="1840"/>
                  </a:lnTo>
                  <a:lnTo>
                    <a:pt x="1723" y="1866"/>
                  </a:lnTo>
                  <a:close/>
                  <a:moveTo>
                    <a:pt x="1657" y="1994"/>
                  </a:moveTo>
                  <a:lnTo>
                    <a:pt x="1652" y="2005"/>
                  </a:lnTo>
                  <a:lnTo>
                    <a:pt x="1654" y="1987"/>
                  </a:lnTo>
                  <a:lnTo>
                    <a:pt x="1668" y="1946"/>
                  </a:lnTo>
                  <a:lnTo>
                    <a:pt x="1702" y="1892"/>
                  </a:lnTo>
                  <a:lnTo>
                    <a:pt x="1716" y="1883"/>
                  </a:lnTo>
                  <a:lnTo>
                    <a:pt x="1678" y="1942"/>
                  </a:lnTo>
                  <a:lnTo>
                    <a:pt x="1657" y="1994"/>
                  </a:lnTo>
                  <a:close/>
                  <a:moveTo>
                    <a:pt x="1690" y="2237"/>
                  </a:moveTo>
                  <a:lnTo>
                    <a:pt x="1687" y="2249"/>
                  </a:lnTo>
                  <a:lnTo>
                    <a:pt x="1671" y="2202"/>
                  </a:lnTo>
                  <a:lnTo>
                    <a:pt x="1647" y="2095"/>
                  </a:lnTo>
                  <a:lnTo>
                    <a:pt x="1647" y="2036"/>
                  </a:lnTo>
                  <a:lnTo>
                    <a:pt x="1652" y="2015"/>
                  </a:lnTo>
                  <a:lnTo>
                    <a:pt x="1657" y="2100"/>
                  </a:lnTo>
                  <a:lnTo>
                    <a:pt x="1683" y="2209"/>
                  </a:lnTo>
                  <a:lnTo>
                    <a:pt x="1690" y="2237"/>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9" name="Freeform 318"/>
            <p:cNvSpPr>
              <a:spLocks/>
            </p:cNvSpPr>
            <p:nvPr/>
          </p:nvSpPr>
          <p:spPr bwMode="auto">
            <a:xfrm>
              <a:off x="1688" y="409"/>
              <a:ext cx="948" cy="1173"/>
            </a:xfrm>
            <a:custGeom>
              <a:avLst/>
              <a:gdLst>
                <a:gd name="T0" fmla="*/ 664 w 948"/>
                <a:gd name="T1" fmla="*/ 111 h 1173"/>
                <a:gd name="T2" fmla="*/ 654 w 948"/>
                <a:gd name="T3" fmla="*/ 163 h 1173"/>
                <a:gd name="T4" fmla="*/ 647 w 948"/>
                <a:gd name="T5" fmla="*/ 215 h 1173"/>
                <a:gd name="T6" fmla="*/ 638 w 948"/>
                <a:gd name="T7" fmla="*/ 267 h 1173"/>
                <a:gd name="T8" fmla="*/ 673 w 948"/>
                <a:gd name="T9" fmla="*/ 298 h 1173"/>
                <a:gd name="T10" fmla="*/ 751 w 948"/>
                <a:gd name="T11" fmla="*/ 312 h 1173"/>
                <a:gd name="T12" fmla="*/ 829 w 948"/>
                <a:gd name="T13" fmla="*/ 324 h 1173"/>
                <a:gd name="T14" fmla="*/ 910 w 948"/>
                <a:gd name="T15" fmla="*/ 336 h 1173"/>
                <a:gd name="T16" fmla="*/ 940 w 948"/>
                <a:gd name="T17" fmla="*/ 393 h 1173"/>
                <a:gd name="T18" fmla="*/ 926 w 948"/>
                <a:gd name="T19" fmla="*/ 497 h 1173"/>
                <a:gd name="T20" fmla="*/ 912 w 948"/>
                <a:gd name="T21" fmla="*/ 601 h 1173"/>
                <a:gd name="T22" fmla="*/ 896 w 948"/>
                <a:gd name="T23" fmla="*/ 705 h 1173"/>
                <a:gd name="T24" fmla="*/ 881 w 948"/>
                <a:gd name="T25" fmla="*/ 809 h 1173"/>
                <a:gd name="T26" fmla="*/ 865 w 948"/>
                <a:gd name="T27" fmla="*/ 913 h 1173"/>
                <a:gd name="T28" fmla="*/ 851 w 948"/>
                <a:gd name="T29" fmla="*/ 1017 h 1173"/>
                <a:gd name="T30" fmla="*/ 836 w 948"/>
                <a:gd name="T31" fmla="*/ 1121 h 1173"/>
                <a:gd name="T32" fmla="*/ 777 w 948"/>
                <a:gd name="T33" fmla="*/ 1166 h 1173"/>
                <a:gd name="T34" fmla="*/ 673 w 948"/>
                <a:gd name="T35" fmla="*/ 1149 h 1173"/>
                <a:gd name="T36" fmla="*/ 569 w 948"/>
                <a:gd name="T37" fmla="*/ 1133 h 1173"/>
                <a:gd name="T38" fmla="*/ 465 w 948"/>
                <a:gd name="T39" fmla="*/ 1116 h 1173"/>
                <a:gd name="T40" fmla="*/ 361 w 948"/>
                <a:gd name="T41" fmla="*/ 1100 h 1173"/>
                <a:gd name="T42" fmla="*/ 257 w 948"/>
                <a:gd name="T43" fmla="*/ 1081 h 1173"/>
                <a:gd name="T44" fmla="*/ 153 w 948"/>
                <a:gd name="T45" fmla="*/ 1059 h 1173"/>
                <a:gd name="T46" fmla="*/ 52 w 948"/>
                <a:gd name="T47" fmla="*/ 1040 h 1173"/>
                <a:gd name="T48" fmla="*/ 4 w 948"/>
                <a:gd name="T49" fmla="*/ 998 h 1173"/>
                <a:gd name="T50" fmla="*/ 19 w 948"/>
                <a:gd name="T51" fmla="*/ 934 h 1173"/>
                <a:gd name="T52" fmla="*/ 30 w 948"/>
                <a:gd name="T53" fmla="*/ 868 h 1173"/>
                <a:gd name="T54" fmla="*/ 45 w 948"/>
                <a:gd name="T55" fmla="*/ 804 h 1173"/>
                <a:gd name="T56" fmla="*/ 56 w 948"/>
                <a:gd name="T57" fmla="*/ 740 h 1173"/>
                <a:gd name="T58" fmla="*/ 71 w 948"/>
                <a:gd name="T59" fmla="*/ 676 h 1173"/>
                <a:gd name="T60" fmla="*/ 82 w 948"/>
                <a:gd name="T61" fmla="*/ 612 h 1173"/>
                <a:gd name="T62" fmla="*/ 97 w 948"/>
                <a:gd name="T63" fmla="*/ 546 h 1173"/>
                <a:gd name="T64" fmla="*/ 108 w 948"/>
                <a:gd name="T65" fmla="*/ 482 h 1173"/>
                <a:gd name="T66" fmla="*/ 123 w 948"/>
                <a:gd name="T67" fmla="*/ 419 h 1173"/>
                <a:gd name="T68" fmla="*/ 134 w 948"/>
                <a:gd name="T69" fmla="*/ 355 h 1173"/>
                <a:gd name="T70" fmla="*/ 149 w 948"/>
                <a:gd name="T71" fmla="*/ 289 h 1173"/>
                <a:gd name="T72" fmla="*/ 160 w 948"/>
                <a:gd name="T73" fmla="*/ 225 h 1173"/>
                <a:gd name="T74" fmla="*/ 175 w 948"/>
                <a:gd name="T75" fmla="*/ 161 h 1173"/>
                <a:gd name="T76" fmla="*/ 186 w 948"/>
                <a:gd name="T77" fmla="*/ 97 h 1173"/>
                <a:gd name="T78" fmla="*/ 198 w 948"/>
                <a:gd name="T79" fmla="*/ 31 h 1173"/>
                <a:gd name="T80" fmla="*/ 234 w 948"/>
                <a:gd name="T81" fmla="*/ 5 h 1173"/>
                <a:gd name="T82" fmla="*/ 293 w 948"/>
                <a:gd name="T83" fmla="*/ 17 h 1173"/>
                <a:gd name="T84" fmla="*/ 350 w 948"/>
                <a:gd name="T85" fmla="*/ 28 h 1173"/>
                <a:gd name="T86" fmla="*/ 409 w 948"/>
                <a:gd name="T87" fmla="*/ 38 h 1173"/>
                <a:gd name="T88" fmla="*/ 465 w 948"/>
                <a:gd name="T89" fmla="*/ 50 h 1173"/>
                <a:gd name="T90" fmla="*/ 522 w 948"/>
                <a:gd name="T91" fmla="*/ 59 h 1173"/>
                <a:gd name="T92" fmla="*/ 581 w 948"/>
                <a:gd name="T93" fmla="*/ 71 h 1173"/>
                <a:gd name="T94" fmla="*/ 638 w 948"/>
                <a:gd name="T95" fmla="*/ 80 h 1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48" h="1173">
                  <a:moveTo>
                    <a:pt x="669" y="85"/>
                  </a:moveTo>
                  <a:lnTo>
                    <a:pt x="664" y="111"/>
                  </a:lnTo>
                  <a:lnTo>
                    <a:pt x="659" y="137"/>
                  </a:lnTo>
                  <a:lnTo>
                    <a:pt x="654" y="163"/>
                  </a:lnTo>
                  <a:lnTo>
                    <a:pt x="650" y="189"/>
                  </a:lnTo>
                  <a:lnTo>
                    <a:pt x="647" y="215"/>
                  </a:lnTo>
                  <a:lnTo>
                    <a:pt x="643" y="241"/>
                  </a:lnTo>
                  <a:lnTo>
                    <a:pt x="638" y="267"/>
                  </a:lnTo>
                  <a:lnTo>
                    <a:pt x="633" y="293"/>
                  </a:lnTo>
                  <a:lnTo>
                    <a:pt x="673" y="298"/>
                  </a:lnTo>
                  <a:lnTo>
                    <a:pt x="711" y="305"/>
                  </a:lnTo>
                  <a:lnTo>
                    <a:pt x="751" y="312"/>
                  </a:lnTo>
                  <a:lnTo>
                    <a:pt x="792" y="317"/>
                  </a:lnTo>
                  <a:lnTo>
                    <a:pt x="829" y="324"/>
                  </a:lnTo>
                  <a:lnTo>
                    <a:pt x="870" y="329"/>
                  </a:lnTo>
                  <a:lnTo>
                    <a:pt x="910" y="336"/>
                  </a:lnTo>
                  <a:lnTo>
                    <a:pt x="948" y="341"/>
                  </a:lnTo>
                  <a:lnTo>
                    <a:pt x="940" y="393"/>
                  </a:lnTo>
                  <a:lnTo>
                    <a:pt x="933" y="445"/>
                  </a:lnTo>
                  <a:lnTo>
                    <a:pt x="926" y="497"/>
                  </a:lnTo>
                  <a:lnTo>
                    <a:pt x="919" y="549"/>
                  </a:lnTo>
                  <a:lnTo>
                    <a:pt x="912" y="601"/>
                  </a:lnTo>
                  <a:lnTo>
                    <a:pt x="903" y="653"/>
                  </a:lnTo>
                  <a:lnTo>
                    <a:pt x="896" y="705"/>
                  </a:lnTo>
                  <a:lnTo>
                    <a:pt x="888" y="757"/>
                  </a:lnTo>
                  <a:lnTo>
                    <a:pt x="881" y="809"/>
                  </a:lnTo>
                  <a:lnTo>
                    <a:pt x="874" y="861"/>
                  </a:lnTo>
                  <a:lnTo>
                    <a:pt x="865" y="913"/>
                  </a:lnTo>
                  <a:lnTo>
                    <a:pt x="858" y="965"/>
                  </a:lnTo>
                  <a:lnTo>
                    <a:pt x="851" y="1017"/>
                  </a:lnTo>
                  <a:lnTo>
                    <a:pt x="844" y="1069"/>
                  </a:lnTo>
                  <a:lnTo>
                    <a:pt x="836" y="1121"/>
                  </a:lnTo>
                  <a:lnTo>
                    <a:pt x="829" y="1173"/>
                  </a:lnTo>
                  <a:lnTo>
                    <a:pt x="777" y="1166"/>
                  </a:lnTo>
                  <a:lnTo>
                    <a:pt x="725" y="1159"/>
                  </a:lnTo>
                  <a:lnTo>
                    <a:pt x="673" y="1149"/>
                  </a:lnTo>
                  <a:lnTo>
                    <a:pt x="621" y="1142"/>
                  </a:lnTo>
                  <a:lnTo>
                    <a:pt x="569" y="1133"/>
                  </a:lnTo>
                  <a:lnTo>
                    <a:pt x="517" y="1126"/>
                  </a:lnTo>
                  <a:lnTo>
                    <a:pt x="465" y="1116"/>
                  </a:lnTo>
                  <a:lnTo>
                    <a:pt x="413" y="1107"/>
                  </a:lnTo>
                  <a:lnTo>
                    <a:pt x="361" y="1100"/>
                  </a:lnTo>
                  <a:lnTo>
                    <a:pt x="309" y="1090"/>
                  </a:lnTo>
                  <a:lnTo>
                    <a:pt x="257" y="1081"/>
                  </a:lnTo>
                  <a:lnTo>
                    <a:pt x="205" y="1071"/>
                  </a:lnTo>
                  <a:lnTo>
                    <a:pt x="153" y="1059"/>
                  </a:lnTo>
                  <a:lnTo>
                    <a:pt x="101" y="1050"/>
                  </a:lnTo>
                  <a:lnTo>
                    <a:pt x="52" y="1040"/>
                  </a:lnTo>
                  <a:lnTo>
                    <a:pt x="0" y="1029"/>
                  </a:lnTo>
                  <a:lnTo>
                    <a:pt x="4" y="998"/>
                  </a:lnTo>
                  <a:lnTo>
                    <a:pt x="12" y="965"/>
                  </a:lnTo>
                  <a:lnTo>
                    <a:pt x="19" y="934"/>
                  </a:lnTo>
                  <a:lnTo>
                    <a:pt x="26" y="901"/>
                  </a:lnTo>
                  <a:lnTo>
                    <a:pt x="30" y="868"/>
                  </a:lnTo>
                  <a:lnTo>
                    <a:pt x="38" y="837"/>
                  </a:lnTo>
                  <a:lnTo>
                    <a:pt x="45" y="804"/>
                  </a:lnTo>
                  <a:lnTo>
                    <a:pt x="52" y="773"/>
                  </a:lnTo>
                  <a:lnTo>
                    <a:pt x="56" y="740"/>
                  </a:lnTo>
                  <a:lnTo>
                    <a:pt x="64" y="707"/>
                  </a:lnTo>
                  <a:lnTo>
                    <a:pt x="71" y="676"/>
                  </a:lnTo>
                  <a:lnTo>
                    <a:pt x="75" y="643"/>
                  </a:lnTo>
                  <a:lnTo>
                    <a:pt x="82" y="612"/>
                  </a:lnTo>
                  <a:lnTo>
                    <a:pt x="90" y="579"/>
                  </a:lnTo>
                  <a:lnTo>
                    <a:pt x="97" y="546"/>
                  </a:lnTo>
                  <a:lnTo>
                    <a:pt x="101" y="516"/>
                  </a:lnTo>
                  <a:lnTo>
                    <a:pt x="108" y="482"/>
                  </a:lnTo>
                  <a:lnTo>
                    <a:pt x="116" y="452"/>
                  </a:lnTo>
                  <a:lnTo>
                    <a:pt x="123" y="419"/>
                  </a:lnTo>
                  <a:lnTo>
                    <a:pt x="127" y="385"/>
                  </a:lnTo>
                  <a:lnTo>
                    <a:pt x="134" y="355"/>
                  </a:lnTo>
                  <a:lnTo>
                    <a:pt x="142" y="322"/>
                  </a:lnTo>
                  <a:lnTo>
                    <a:pt x="149" y="289"/>
                  </a:lnTo>
                  <a:lnTo>
                    <a:pt x="153" y="258"/>
                  </a:lnTo>
                  <a:lnTo>
                    <a:pt x="160" y="225"/>
                  </a:lnTo>
                  <a:lnTo>
                    <a:pt x="168" y="194"/>
                  </a:lnTo>
                  <a:lnTo>
                    <a:pt x="175" y="161"/>
                  </a:lnTo>
                  <a:lnTo>
                    <a:pt x="179" y="128"/>
                  </a:lnTo>
                  <a:lnTo>
                    <a:pt x="186" y="97"/>
                  </a:lnTo>
                  <a:lnTo>
                    <a:pt x="194" y="64"/>
                  </a:lnTo>
                  <a:lnTo>
                    <a:pt x="198" y="31"/>
                  </a:lnTo>
                  <a:lnTo>
                    <a:pt x="205" y="0"/>
                  </a:lnTo>
                  <a:lnTo>
                    <a:pt x="234" y="5"/>
                  </a:lnTo>
                  <a:lnTo>
                    <a:pt x="264" y="12"/>
                  </a:lnTo>
                  <a:lnTo>
                    <a:pt x="293" y="17"/>
                  </a:lnTo>
                  <a:lnTo>
                    <a:pt x="321" y="21"/>
                  </a:lnTo>
                  <a:lnTo>
                    <a:pt x="350" y="28"/>
                  </a:lnTo>
                  <a:lnTo>
                    <a:pt x="378" y="33"/>
                  </a:lnTo>
                  <a:lnTo>
                    <a:pt x="409" y="38"/>
                  </a:lnTo>
                  <a:lnTo>
                    <a:pt x="437" y="45"/>
                  </a:lnTo>
                  <a:lnTo>
                    <a:pt x="465" y="50"/>
                  </a:lnTo>
                  <a:lnTo>
                    <a:pt x="494" y="54"/>
                  </a:lnTo>
                  <a:lnTo>
                    <a:pt x="522" y="59"/>
                  </a:lnTo>
                  <a:lnTo>
                    <a:pt x="553" y="64"/>
                  </a:lnTo>
                  <a:lnTo>
                    <a:pt x="581" y="71"/>
                  </a:lnTo>
                  <a:lnTo>
                    <a:pt x="610" y="76"/>
                  </a:lnTo>
                  <a:lnTo>
                    <a:pt x="638" y="80"/>
                  </a:lnTo>
                  <a:lnTo>
                    <a:pt x="669" y="8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20" name="Freeform 319"/>
            <p:cNvSpPr>
              <a:spLocks noEditPoints="1"/>
            </p:cNvSpPr>
            <p:nvPr/>
          </p:nvSpPr>
          <p:spPr bwMode="auto">
            <a:xfrm>
              <a:off x="6791" y="946"/>
              <a:ext cx="1340" cy="735"/>
            </a:xfrm>
            <a:custGeom>
              <a:avLst/>
              <a:gdLst>
                <a:gd name="T0" fmla="*/ 924 w 1340"/>
                <a:gd name="T1" fmla="*/ 21 h 735"/>
                <a:gd name="T2" fmla="*/ 960 w 1340"/>
                <a:gd name="T3" fmla="*/ 49 h 735"/>
                <a:gd name="T4" fmla="*/ 1005 w 1340"/>
                <a:gd name="T5" fmla="*/ 68 h 735"/>
                <a:gd name="T6" fmla="*/ 998 w 1340"/>
                <a:gd name="T7" fmla="*/ 123 h 735"/>
                <a:gd name="T8" fmla="*/ 993 w 1340"/>
                <a:gd name="T9" fmla="*/ 191 h 735"/>
                <a:gd name="T10" fmla="*/ 1059 w 1340"/>
                <a:gd name="T11" fmla="*/ 213 h 735"/>
                <a:gd name="T12" fmla="*/ 1161 w 1340"/>
                <a:gd name="T13" fmla="*/ 241 h 735"/>
                <a:gd name="T14" fmla="*/ 1180 w 1340"/>
                <a:gd name="T15" fmla="*/ 288 h 735"/>
                <a:gd name="T16" fmla="*/ 1090 w 1340"/>
                <a:gd name="T17" fmla="*/ 260 h 735"/>
                <a:gd name="T18" fmla="*/ 1028 w 1340"/>
                <a:gd name="T19" fmla="*/ 224 h 735"/>
                <a:gd name="T20" fmla="*/ 1125 w 1340"/>
                <a:gd name="T21" fmla="*/ 293 h 735"/>
                <a:gd name="T22" fmla="*/ 1177 w 1340"/>
                <a:gd name="T23" fmla="*/ 328 h 735"/>
                <a:gd name="T24" fmla="*/ 1177 w 1340"/>
                <a:gd name="T25" fmla="*/ 359 h 735"/>
                <a:gd name="T26" fmla="*/ 1158 w 1340"/>
                <a:gd name="T27" fmla="*/ 380 h 735"/>
                <a:gd name="T28" fmla="*/ 1147 w 1340"/>
                <a:gd name="T29" fmla="*/ 380 h 735"/>
                <a:gd name="T30" fmla="*/ 1208 w 1340"/>
                <a:gd name="T31" fmla="*/ 414 h 735"/>
                <a:gd name="T32" fmla="*/ 1184 w 1340"/>
                <a:gd name="T33" fmla="*/ 435 h 735"/>
                <a:gd name="T34" fmla="*/ 1137 w 1340"/>
                <a:gd name="T35" fmla="*/ 407 h 735"/>
                <a:gd name="T36" fmla="*/ 1052 w 1340"/>
                <a:gd name="T37" fmla="*/ 407 h 735"/>
                <a:gd name="T38" fmla="*/ 1144 w 1340"/>
                <a:gd name="T39" fmla="*/ 414 h 735"/>
                <a:gd name="T40" fmla="*/ 1201 w 1340"/>
                <a:gd name="T41" fmla="*/ 461 h 735"/>
                <a:gd name="T42" fmla="*/ 1274 w 1340"/>
                <a:gd name="T43" fmla="*/ 451 h 735"/>
                <a:gd name="T44" fmla="*/ 1300 w 1340"/>
                <a:gd name="T45" fmla="*/ 513 h 735"/>
                <a:gd name="T46" fmla="*/ 1125 w 1340"/>
                <a:gd name="T47" fmla="*/ 548 h 735"/>
                <a:gd name="T48" fmla="*/ 887 w 1340"/>
                <a:gd name="T49" fmla="*/ 596 h 735"/>
                <a:gd name="T50" fmla="*/ 643 w 1340"/>
                <a:gd name="T51" fmla="*/ 638 h 735"/>
                <a:gd name="T52" fmla="*/ 402 w 1340"/>
                <a:gd name="T53" fmla="*/ 678 h 735"/>
                <a:gd name="T54" fmla="*/ 296 w 1340"/>
                <a:gd name="T55" fmla="*/ 690 h 735"/>
                <a:gd name="T56" fmla="*/ 177 w 1340"/>
                <a:gd name="T57" fmla="*/ 712 h 735"/>
                <a:gd name="T58" fmla="*/ 17 w 1340"/>
                <a:gd name="T59" fmla="*/ 723 h 735"/>
                <a:gd name="T60" fmla="*/ 121 w 1340"/>
                <a:gd name="T61" fmla="*/ 655 h 735"/>
                <a:gd name="T62" fmla="*/ 149 w 1340"/>
                <a:gd name="T63" fmla="*/ 603 h 735"/>
                <a:gd name="T64" fmla="*/ 258 w 1340"/>
                <a:gd name="T65" fmla="*/ 506 h 735"/>
                <a:gd name="T66" fmla="*/ 277 w 1340"/>
                <a:gd name="T67" fmla="*/ 541 h 735"/>
                <a:gd name="T68" fmla="*/ 329 w 1340"/>
                <a:gd name="T69" fmla="*/ 560 h 735"/>
                <a:gd name="T70" fmla="*/ 364 w 1340"/>
                <a:gd name="T71" fmla="*/ 527 h 735"/>
                <a:gd name="T72" fmla="*/ 433 w 1340"/>
                <a:gd name="T73" fmla="*/ 522 h 735"/>
                <a:gd name="T74" fmla="*/ 442 w 1340"/>
                <a:gd name="T75" fmla="*/ 496 h 735"/>
                <a:gd name="T76" fmla="*/ 466 w 1340"/>
                <a:gd name="T77" fmla="*/ 496 h 735"/>
                <a:gd name="T78" fmla="*/ 523 w 1340"/>
                <a:gd name="T79" fmla="*/ 470 h 735"/>
                <a:gd name="T80" fmla="*/ 534 w 1340"/>
                <a:gd name="T81" fmla="*/ 433 h 735"/>
                <a:gd name="T82" fmla="*/ 567 w 1340"/>
                <a:gd name="T83" fmla="*/ 340 h 735"/>
                <a:gd name="T84" fmla="*/ 596 w 1340"/>
                <a:gd name="T85" fmla="*/ 260 h 735"/>
                <a:gd name="T86" fmla="*/ 615 w 1340"/>
                <a:gd name="T87" fmla="*/ 222 h 735"/>
                <a:gd name="T88" fmla="*/ 660 w 1340"/>
                <a:gd name="T89" fmla="*/ 236 h 735"/>
                <a:gd name="T90" fmla="*/ 683 w 1340"/>
                <a:gd name="T91" fmla="*/ 184 h 735"/>
                <a:gd name="T92" fmla="*/ 716 w 1340"/>
                <a:gd name="T93" fmla="*/ 149 h 735"/>
                <a:gd name="T94" fmla="*/ 740 w 1340"/>
                <a:gd name="T95" fmla="*/ 120 h 735"/>
                <a:gd name="T96" fmla="*/ 778 w 1340"/>
                <a:gd name="T97" fmla="*/ 26 h 735"/>
                <a:gd name="T98" fmla="*/ 818 w 1340"/>
                <a:gd name="T99" fmla="*/ 21 h 735"/>
                <a:gd name="T100" fmla="*/ 879 w 1340"/>
                <a:gd name="T101" fmla="*/ 2 h 735"/>
                <a:gd name="T102" fmla="*/ 1329 w 1340"/>
                <a:gd name="T103" fmla="*/ 217 h 735"/>
                <a:gd name="T104" fmla="*/ 1277 w 1340"/>
                <a:gd name="T105" fmla="*/ 206 h 735"/>
                <a:gd name="T106" fmla="*/ 1303 w 1340"/>
                <a:gd name="T107" fmla="*/ 295 h 735"/>
                <a:gd name="T108" fmla="*/ 1272 w 1340"/>
                <a:gd name="T109" fmla="*/ 331 h 735"/>
                <a:gd name="T110" fmla="*/ 1251 w 1340"/>
                <a:gd name="T111" fmla="*/ 371 h 735"/>
                <a:gd name="T112" fmla="*/ 1269 w 1340"/>
                <a:gd name="T113" fmla="*/ 246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0" h="735">
                  <a:moveTo>
                    <a:pt x="879" y="2"/>
                  </a:moveTo>
                  <a:lnTo>
                    <a:pt x="889" y="9"/>
                  </a:lnTo>
                  <a:lnTo>
                    <a:pt x="913" y="14"/>
                  </a:lnTo>
                  <a:lnTo>
                    <a:pt x="924" y="21"/>
                  </a:lnTo>
                  <a:lnTo>
                    <a:pt x="922" y="31"/>
                  </a:lnTo>
                  <a:lnTo>
                    <a:pt x="922" y="38"/>
                  </a:lnTo>
                  <a:lnTo>
                    <a:pt x="927" y="42"/>
                  </a:lnTo>
                  <a:lnTo>
                    <a:pt x="960" y="49"/>
                  </a:lnTo>
                  <a:lnTo>
                    <a:pt x="981" y="61"/>
                  </a:lnTo>
                  <a:lnTo>
                    <a:pt x="993" y="66"/>
                  </a:lnTo>
                  <a:lnTo>
                    <a:pt x="995" y="66"/>
                  </a:lnTo>
                  <a:lnTo>
                    <a:pt x="1005" y="68"/>
                  </a:lnTo>
                  <a:lnTo>
                    <a:pt x="1009" y="73"/>
                  </a:lnTo>
                  <a:lnTo>
                    <a:pt x="1012" y="97"/>
                  </a:lnTo>
                  <a:lnTo>
                    <a:pt x="1007" y="111"/>
                  </a:lnTo>
                  <a:lnTo>
                    <a:pt x="998" y="123"/>
                  </a:lnTo>
                  <a:lnTo>
                    <a:pt x="986" y="142"/>
                  </a:lnTo>
                  <a:lnTo>
                    <a:pt x="983" y="156"/>
                  </a:lnTo>
                  <a:lnTo>
                    <a:pt x="986" y="184"/>
                  </a:lnTo>
                  <a:lnTo>
                    <a:pt x="993" y="191"/>
                  </a:lnTo>
                  <a:lnTo>
                    <a:pt x="1000" y="194"/>
                  </a:lnTo>
                  <a:lnTo>
                    <a:pt x="1019" y="182"/>
                  </a:lnTo>
                  <a:lnTo>
                    <a:pt x="1031" y="184"/>
                  </a:lnTo>
                  <a:lnTo>
                    <a:pt x="1059" y="213"/>
                  </a:lnTo>
                  <a:lnTo>
                    <a:pt x="1104" y="215"/>
                  </a:lnTo>
                  <a:lnTo>
                    <a:pt x="1123" y="220"/>
                  </a:lnTo>
                  <a:lnTo>
                    <a:pt x="1139" y="234"/>
                  </a:lnTo>
                  <a:lnTo>
                    <a:pt x="1161" y="241"/>
                  </a:lnTo>
                  <a:lnTo>
                    <a:pt x="1177" y="250"/>
                  </a:lnTo>
                  <a:lnTo>
                    <a:pt x="1180" y="260"/>
                  </a:lnTo>
                  <a:lnTo>
                    <a:pt x="1177" y="272"/>
                  </a:lnTo>
                  <a:lnTo>
                    <a:pt x="1180" y="288"/>
                  </a:lnTo>
                  <a:lnTo>
                    <a:pt x="1175" y="298"/>
                  </a:lnTo>
                  <a:lnTo>
                    <a:pt x="1161" y="302"/>
                  </a:lnTo>
                  <a:lnTo>
                    <a:pt x="1149" y="302"/>
                  </a:lnTo>
                  <a:lnTo>
                    <a:pt x="1090" y="260"/>
                  </a:lnTo>
                  <a:lnTo>
                    <a:pt x="1083" y="258"/>
                  </a:lnTo>
                  <a:lnTo>
                    <a:pt x="1059" y="234"/>
                  </a:lnTo>
                  <a:lnTo>
                    <a:pt x="1035" y="224"/>
                  </a:lnTo>
                  <a:lnTo>
                    <a:pt x="1028" y="224"/>
                  </a:lnTo>
                  <a:lnTo>
                    <a:pt x="1064" y="246"/>
                  </a:lnTo>
                  <a:lnTo>
                    <a:pt x="1080" y="262"/>
                  </a:lnTo>
                  <a:lnTo>
                    <a:pt x="1109" y="284"/>
                  </a:lnTo>
                  <a:lnTo>
                    <a:pt x="1125" y="293"/>
                  </a:lnTo>
                  <a:lnTo>
                    <a:pt x="1142" y="307"/>
                  </a:lnTo>
                  <a:lnTo>
                    <a:pt x="1154" y="314"/>
                  </a:lnTo>
                  <a:lnTo>
                    <a:pt x="1187" y="319"/>
                  </a:lnTo>
                  <a:lnTo>
                    <a:pt x="1177" y="328"/>
                  </a:lnTo>
                  <a:lnTo>
                    <a:pt x="1196" y="333"/>
                  </a:lnTo>
                  <a:lnTo>
                    <a:pt x="1201" y="345"/>
                  </a:lnTo>
                  <a:lnTo>
                    <a:pt x="1203" y="362"/>
                  </a:lnTo>
                  <a:lnTo>
                    <a:pt x="1177" y="359"/>
                  </a:lnTo>
                  <a:lnTo>
                    <a:pt x="1180" y="371"/>
                  </a:lnTo>
                  <a:lnTo>
                    <a:pt x="1184" y="378"/>
                  </a:lnTo>
                  <a:lnTo>
                    <a:pt x="1175" y="385"/>
                  </a:lnTo>
                  <a:lnTo>
                    <a:pt x="1158" y="380"/>
                  </a:lnTo>
                  <a:lnTo>
                    <a:pt x="1113" y="347"/>
                  </a:lnTo>
                  <a:lnTo>
                    <a:pt x="1116" y="354"/>
                  </a:lnTo>
                  <a:lnTo>
                    <a:pt x="1121" y="359"/>
                  </a:lnTo>
                  <a:lnTo>
                    <a:pt x="1147" y="380"/>
                  </a:lnTo>
                  <a:lnTo>
                    <a:pt x="1168" y="392"/>
                  </a:lnTo>
                  <a:lnTo>
                    <a:pt x="1187" y="395"/>
                  </a:lnTo>
                  <a:lnTo>
                    <a:pt x="1201" y="407"/>
                  </a:lnTo>
                  <a:lnTo>
                    <a:pt x="1208" y="414"/>
                  </a:lnTo>
                  <a:lnTo>
                    <a:pt x="1213" y="425"/>
                  </a:lnTo>
                  <a:lnTo>
                    <a:pt x="1206" y="435"/>
                  </a:lnTo>
                  <a:lnTo>
                    <a:pt x="1196" y="442"/>
                  </a:lnTo>
                  <a:lnTo>
                    <a:pt x="1184" y="435"/>
                  </a:lnTo>
                  <a:lnTo>
                    <a:pt x="1175" y="428"/>
                  </a:lnTo>
                  <a:lnTo>
                    <a:pt x="1156" y="418"/>
                  </a:lnTo>
                  <a:lnTo>
                    <a:pt x="1149" y="402"/>
                  </a:lnTo>
                  <a:lnTo>
                    <a:pt x="1137" y="407"/>
                  </a:lnTo>
                  <a:lnTo>
                    <a:pt x="1083" y="395"/>
                  </a:lnTo>
                  <a:lnTo>
                    <a:pt x="1040" y="402"/>
                  </a:lnTo>
                  <a:lnTo>
                    <a:pt x="1045" y="404"/>
                  </a:lnTo>
                  <a:lnTo>
                    <a:pt x="1052" y="407"/>
                  </a:lnTo>
                  <a:lnTo>
                    <a:pt x="1085" y="404"/>
                  </a:lnTo>
                  <a:lnTo>
                    <a:pt x="1099" y="411"/>
                  </a:lnTo>
                  <a:lnTo>
                    <a:pt x="1128" y="414"/>
                  </a:lnTo>
                  <a:lnTo>
                    <a:pt x="1144" y="414"/>
                  </a:lnTo>
                  <a:lnTo>
                    <a:pt x="1156" y="437"/>
                  </a:lnTo>
                  <a:lnTo>
                    <a:pt x="1180" y="451"/>
                  </a:lnTo>
                  <a:lnTo>
                    <a:pt x="1187" y="463"/>
                  </a:lnTo>
                  <a:lnTo>
                    <a:pt x="1201" y="461"/>
                  </a:lnTo>
                  <a:lnTo>
                    <a:pt x="1225" y="444"/>
                  </a:lnTo>
                  <a:lnTo>
                    <a:pt x="1241" y="444"/>
                  </a:lnTo>
                  <a:lnTo>
                    <a:pt x="1265" y="442"/>
                  </a:lnTo>
                  <a:lnTo>
                    <a:pt x="1274" y="451"/>
                  </a:lnTo>
                  <a:lnTo>
                    <a:pt x="1281" y="470"/>
                  </a:lnTo>
                  <a:lnTo>
                    <a:pt x="1295" y="492"/>
                  </a:lnTo>
                  <a:lnTo>
                    <a:pt x="1305" y="511"/>
                  </a:lnTo>
                  <a:lnTo>
                    <a:pt x="1300" y="513"/>
                  </a:lnTo>
                  <a:lnTo>
                    <a:pt x="1288" y="515"/>
                  </a:lnTo>
                  <a:lnTo>
                    <a:pt x="1246" y="525"/>
                  </a:lnTo>
                  <a:lnTo>
                    <a:pt x="1187" y="537"/>
                  </a:lnTo>
                  <a:lnTo>
                    <a:pt x="1125" y="548"/>
                  </a:lnTo>
                  <a:lnTo>
                    <a:pt x="1066" y="563"/>
                  </a:lnTo>
                  <a:lnTo>
                    <a:pt x="1007" y="574"/>
                  </a:lnTo>
                  <a:lnTo>
                    <a:pt x="946" y="584"/>
                  </a:lnTo>
                  <a:lnTo>
                    <a:pt x="887" y="596"/>
                  </a:lnTo>
                  <a:lnTo>
                    <a:pt x="825" y="607"/>
                  </a:lnTo>
                  <a:lnTo>
                    <a:pt x="764" y="619"/>
                  </a:lnTo>
                  <a:lnTo>
                    <a:pt x="705" y="629"/>
                  </a:lnTo>
                  <a:lnTo>
                    <a:pt x="643" y="638"/>
                  </a:lnTo>
                  <a:lnTo>
                    <a:pt x="584" y="650"/>
                  </a:lnTo>
                  <a:lnTo>
                    <a:pt x="523" y="660"/>
                  </a:lnTo>
                  <a:lnTo>
                    <a:pt x="461" y="669"/>
                  </a:lnTo>
                  <a:lnTo>
                    <a:pt x="402" y="678"/>
                  </a:lnTo>
                  <a:lnTo>
                    <a:pt x="341" y="688"/>
                  </a:lnTo>
                  <a:lnTo>
                    <a:pt x="338" y="686"/>
                  </a:lnTo>
                  <a:lnTo>
                    <a:pt x="315" y="688"/>
                  </a:lnTo>
                  <a:lnTo>
                    <a:pt x="296" y="690"/>
                  </a:lnTo>
                  <a:lnTo>
                    <a:pt x="289" y="695"/>
                  </a:lnTo>
                  <a:lnTo>
                    <a:pt x="253" y="700"/>
                  </a:lnTo>
                  <a:lnTo>
                    <a:pt x="225" y="704"/>
                  </a:lnTo>
                  <a:lnTo>
                    <a:pt x="177" y="712"/>
                  </a:lnTo>
                  <a:lnTo>
                    <a:pt x="121" y="721"/>
                  </a:lnTo>
                  <a:lnTo>
                    <a:pt x="38" y="730"/>
                  </a:lnTo>
                  <a:lnTo>
                    <a:pt x="0" y="735"/>
                  </a:lnTo>
                  <a:lnTo>
                    <a:pt x="17" y="723"/>
                  </a:lnTo>
                  <a:lnTo>
                    <a:pt x="40" y="714"/>
                  </a:lnTo>
                  <a:lnTo>
                    <a:pt x="83" y="690"/>
                  </a:lnTo>
                  <a:lnTo>
                    <a:pt x="99" y="671"/>
                  </a:lnTo>
                  <a:lnTo>
                    <a:pt x="121" y="655"/>
                  </a:lnTo>
                  <a:lnTo>
                    <a:pt x="130" y="638"/>
                  </a:lnTo>
                  <a:lnTo>
                    <a:pt x="144" y="622"/>
                  </a:lnTo>
                  <a:lnTo>
                    <a:pt x="149" y="605"/>
                  </a:lnTo>
                  <a:lnTo>
                    <a:pt x="149" y="603"/>
                  </a:lnTo>
                  <a:lnTo>
                    <a:pt x="175" y="584"/>
                  </a:lnTo>
                  <a:lnTo>
                    <a:pt x="201" y="560"/>
                  </a:lnTo>
                  <a:lnTo>
                    <a:pt x="255" y="501"/>
                  </a:lnTo>
                  <a:lnTo>
                    <a:pt x="258" y="506"/>
                  </a:lnTo>
                  <a:lnTo>
                    <a:pt x="258" y="515"/>
                  </a:lnTo>
                  <a:lnTo>
                    <a:pt x="265" y="522"/>
                  </a:lnTo>
                  <a:lnTo>
                    <a:pt x="270" y="534"/>
                  </a:lnTo>
                  <a:lnTo>
                    <a:pt x="277" y="541"/>
                  </a:lnTo>
                  <a:lnTo>
                    <a:pt x="286" y="546"/>
                  </a:lnTo>
                  <a:lnTo>
                    <a:pt x="300" y="551"/>
                  </a:lnTo>
                  <a:lnTo>
                    <a:pt x="317" y="558"/>
                  </a:lnTo>
                  <a:lnTo>
                    <a:pt x="329" y="560"/>
                  </a:lnTo>
                  <a:lnTo>
                    <a:pt x="333" y="558"/>
                  </a:lnTo>
                  <a:lnTo>
                    <a:pt x="345" y="546"/>
                  </a:lnTo>
                  <a:lnTo>
                    <a:pt x="355" y="539"/>
                  </a:lnTo>
                  <a:lnTo>
                    <a:pt x="364" y="527"/>
                  </a:lnTo>
                  <a:lnTo>
                    <a:pt x="388" y="539"/>
                  </a:lnTo>
                  <a:lnTo>
                    <a:pt x="395" y="537"/>
                  </a:lnTo>
                  <a:lnTo>
                    <a:pt x="414" y="527"/>
                  </a:lnTo>
                  <a:lnTo>
                    <a:pt x="433" y="522"/>
                  </a:lnTo>
                  <a:lnTo>
                    <a:pt x="437" y="520"/>
                  </a:lnTo>
                  <a:lnTo>
                    <a:pt x="445" y="513"/>
                  </a:lnTo>
                  <a:lnTo>
                    <a:pt x="442" y="501"/>
                  </a:lnTo>
                  <a:lnTo>
                    <a:pt x="442" y="496"/>
                  </a:lnTo>
                  <a:lnTo>
                    <a:pt x="445" y="494"/>
                  </a:lnTo>
                  <a:lnTo>
                    <a:pt x="449" y="494"/>
                  </a:lnTo>
                  <a:lnTo>
                    <a:pt x="459" y="496"/>
                  </a:lnTo>
                  <a:lnTo>
                    <a:pt x="466" y="496"/>
                  </a:lnTo>
                  <a:lnTo>
                    <a:pt x="499" y="475"/>
                  </a:lnTo>
                  <a:lnTo>
                    <a:pt x="501" y="475"/>
                  </a:lnTo>
                  <a:lnTo>
                    <a:pt x="508" y="482"/>
                  </a:lnTo>
                  <a:lnTo>
                    <a:pt x="523" y="470"/>
                  </a:lnTo>
                  <a:lnTo>
                    <a:pt x="530" y="461"/>
                  </a:lnTo>
                  <a:lnTo>
                    <a:pt x="532" y="449"/>
                  </a:lnTo>
                  <a:lnTo>
                    <a:pt x="537" y="437"/>
                  </a:lnTo>
                  <a:lnTo>
                    <a:pt x="534" y="433"/>
                  </a:lnTo>
                  <a:lnTo>
                    <a:pt x="530" y="425"/>
                  </a:lnTo>
                  <a:lnTo>
                    <a:pt x="532" y="409"/>
                  </a:lnTo>
                  <a:lnTo>
                    <a:pt x="539" y="392"/>
                  </a:lnTo>
                  <a:lnTo>
                    <a:pt x="567" y="340"/>
                  </a:lnTo>
                  <a:lnTo>
                    <a:pt x="572" y="310"/>
                  </a:lnTo>
                  <a:lnTo>
                    <a:pt x="584" y="291"/>
                  </a:lnTo>
                  <a:lnTo>
                    <a:pt x="586" y="274"/>
                  </a:lnTo>
                  <a:lnTo>
                    <a:pt x="596" y="260"/>
                  </a:lnTo>
                  <a:lnTo>
                    <a:pt x="598" y="229"/>
                  </a:lnTo>
                  <a:lnTo>
                    <a:pt x="601" y="222"/>
                  </a:lnTo>
                  <a:lnTo>
                    <a:pt x="608" y="220"/>
                  </a:lnTo>
                  <a:lnTo>
                    <a:pt x="615" y="222"/>
                  </a:lnTo>
                  <a:lnTo>
                    <a:pt x="622" y="227"/>
                  </a:lnTo>
                  <a:lnTo>
                    <a:pt x="627" y="234"/>
                  </a:lnTo>
                  <a:lnTo>
                    <a:pt x="645" y="239"/>
                  </a:lnTo>
                  <a:lnTo>
                    <a:pt x="660" y="236"/>
                  </a:lnTo>
                  <a:lnTo>
                    <a:pt x="669" y="229"/>
                  </a:lnTo>
                  <a:lnTo>
                    <a:pt x="674" y="217"/>
                  </a:lnTo>
                  <a:lnTo>
                    <a:pt x="679" y="198"/>
                  </a:lnTo>
                  <a:lnTo>
                    <a:pt x="683" y="184"/>
                  </a:lnTo>
                  <a:lnTo>
                    <a:pt x="686" y="170"/>
                  </a:lnTo>
                  <a:lnTo>
                    <a:pt x="690" y="158"/>
                  </a:lnTo>
                  <a:lnTo>
                    <a:pt x="697" y="151"/>
                  </a:lnTo>
                  <a:lnTo>
                    <a:pt x="716" y="149"/>
                  </a:lnTo>
                  <a:lnTo>
                    <a:pt x="726" y="137"/>
                  </a:lnTo>
                  <a:lnTo>
                    <a:pt x="731" y="125"/>
                  </a:lnTo>
                  <a:lnTo>
                    <a:pt x="735" y="120"/>
                  </a:lnTo>
                  <a:lnTo>
                    <a:pt x="740" y="120"/>
                  </a:lnTo>
                  <a:lnTo>
                    <a:pt x="757" y="101"/>
                  </a:lnTo>
                  <a:lnTo>
                    <a:pt x="773" y="64"/>
                  </a:lnTo>
                  <a:lnTo>
                    <a:pt x="773" y="42"/>
                  </a:lnTo>
                  <a:lnTo>
                    <a:pt x="778" y="26"/>
                  </a:lnTo>
                  <a:lnTo>
                    <a:pt x="775" y="9"/>
                  </a:lnTo>
                  <a:lnTo>
                    <a:pt x="778" y="0"/>
                  </a:lnTo>
                  <a:lnTo>
                    <a:pt x="804" y="12"/>
                  </a:lnTo>
                  <a:lnTo>
                    <a:pt x="818" y="21"/>
                  </a:lnTo>
                  <a:lnTo>
                    <a:pt x="849" y="38"/>
                  </a:lnTo>
                  <a:lnTo>
                    <a:pt x="870" y="47"/>
                  </a:lnTo>
                  <a:lnTo>
                    <a:pt x="872" y="28"/>
                  </a:lnTo>
                  <a:lnTo>
                    <a:pt x="879" y="2"/>
                  </a:lnTo>
                  <a:close/>
                  <a:moveTo>
                    <a:pt x="1336" y="184"/>
                  </a:moveTo>
                  <a:lnTo>
                    <a:pt x="1340" y="182"/>
                  </a:lnTo>
                  <a:lnTo>
                    <a:pt x="1340" y="182"/>
                  </a:lnTo>
                  <a:lnTo>
                    <a:pt x="1329" y="217"/>
                  </a:lnTo>
                  <a:lnTo>
                    <a:pt x="1324" y="222"/>
                  </a:lnTo>
                  <a:lnTo>
                    <a:pt x="1336" y="184"/>
                  </a:lnTo>
                  <a:close/>
                  <a:moveTo>
                    <a:pt x="1274" y="217"/>
                  </a:moveTo>
                  <a:lnTo>
                    <a:pt x="1277" y="206"/>
                  </a:lnTo>
                  <a:lnTo>
                    <a:pt x="1300" y="198"/>
                  </a:lnTo>
                  <a:lnTo>
                    <a:pt x="1317" y="191"/>
                  </a:lnTo>
                  <a:lnTo>
                    <a:pt x="1298" y="281"/>
                  </a:lnTo>
                  <a:lnTo>
                    <a:pt x="1303" y="295"/>
                  </a:lnTo>
                  <a:lnTo>
                    <a:pt x="1298" y="302"/>
                  </a:lnTo>
                  <a:lnTo>
                    <a:pt x="1286" y="307"/>
                  </a:lnTo>
                  <a:lnTo>
                    <a:pt x="1279" y="319"/>
                  </a:lnTo>
                  <a:lnTo>
                    <a:pt x="1272" y="331"/>
                  </a:lnTo>
                  <a:lnTo>
                    <a:pt x="1272" y="359"/>
                  </a:lnTo>
                  <a:lnTo>
                    <a:pt x="1265" y="392"/>
                  </a:lnTo>
                  <a:lnTo>
                    <a:pt x="1255" y="380"/>
                  </a:lnTo>
                  <a:lnTo>
                    <a:pt x="1251" y="371"/>
                  </a:lnTo>
                  <a:lnTo>
                    <a:pt x="1248" y="343"/>
                  </a:lnTo>
                  <a:lnTo>
                    <a:pt x="1251" y="293"/>
                  </a:lnTo>
                  <a:lnTo>
                    <a:pt x="1260" y="262"/>
                  </a:lnTo>
                  <a:lnTo>
                    <a:pt x="1269" y="246"/>
                  </a:lnTo>
                  <a:lnTo>
                    <a:pt x="1274" y="217"/>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21" name="Freeform 320"/>
            <p:cNvSpPr>
              <a:spLocks/>
            </p:cNvSpPr>
            <p:nvPr/>
          </p:nvSpPr>
          <p:spPr bwMode="auto">
            <a:xfrm>
              <a:off x="8072" y="-437"/>
              <a:ext cx="282" cy="527"/>
            </a:xfrm>
            <a:custGeom>
              <a:avLst/>
              <a:gdLst>
                <a:gd name="T0" fmla="*/ 237 w 282"/>
                <a:gd name="T1" fmla="*/ 506 h 527"/>
                <a:gd name="T2" fmla="*/ 206 w 282"/>
                <a:gd name="T3" fmla="*/ 513 h 527"/>
                <a:gd name="T4" fmla="*/ 175 w 282"/>
                <a:gd name="T5" fmla="*/ 517 h 527"/>
                <a:gd name="T6" fmla="*/ 147 w 282"/>
                <a:gd name="T7" fmla="*/ 524 h 527"/>
                <a:gd name="T8" fmla="*/ 123 w 282"/>
                <a:gd name="T9" fmla="*/ 517 h 527"/>
                <a:gd name="T10" fmla="*/ 121 w 282"/>
                <a:gd name="T11" fmla="*/ 491 h 527"/>
                <a:gd name="T12" fmla="*/ 111 w 282"/>
                <a:gd name="T13" fmla="*/ 451 h 527"/>
                <a:gd name="T14" fmla="*/ 100 w 282"/>
                <a:gd name="T15" fmla="*/ 404 h 527"/>
                <a:gd name="T16" fmla="*/ 90 w 282"/>
                <a:gd name="T17" fmla="*/ 364 h 527"/>
                <a:gd name="T18" fmla="*/ 74 w 282"/>
                <a:gd name="T19" fmla="*/ 352 h 527"/>
                <a:gd name="T20" fmla="*/ 69 w 282"/>
                <a:gd name="T21" fmla="*/ 364 h 527"/>
                <a:gd name="T22" fmla="*/ 64 w 282"/>
                <a:gd name="T23" fmla="*/ 364 h 527"/>
                <a:gd name="T24" fmla="*/ 59 w 282"/>
                <a:gd name="T25" fmla="*/ 326 h 527"/>
                <a:gd name="T26" fmla="*/ 55 w 282"/>
                <a:gd name="T27" fmla="*/ 302 h 527"/>
                <a:gd name="T28" fmla="*/ 36 w 282"/>
                <a:gd name="T29" fmla="*/ 264 h 527"/>
                <a:gd name="T30" fmla="*/ 38 w 282"/>
                <a:gd name="T31" fmla="*/ 238 h 527"/>
                <a:gd name="T32" fmla="*/ 43 w 282"/>
                <a:gd name="T33" fmla="*/ 219 h 527"/>
                <a:gd name="T34" fmla="*/ 33 w 282"/>
                <a:gd name="T35" fmla="*/ 182 h 527"/>
                <a:gd name="T36" fmla="*/ 12 w 282"/>
                <a:gd name="T37" fmla="*/ 118 h 527"/>
                <a:gd name="T38" fmla="*/ 3 w 282"/>
                <a:gd name="T39" fmla="*/ 85 h 527"/>
                <a:gd name="T40" fmla="*/ 24 w 282"/>
                <a:gd name="T41" fmla="*/ 63 h 527"/>
                <a:gd name="T42" fmla="*/ 144 w 282"/>
                <a:gd name="T43" fmla="*/ 33 h 527"/>
                <a:gd name="T44" fmla="*/ 265 w 282"/>
                <a:gd name="T45" fmla="*/ 0 h 527"/>
                <a:gd name="T46" fmla="*/ 272 w 282"/>
                <a:gd name="T47" fmla="*/ 18 h 527"/>
                <a:gd name="T48" fmla="*/ 267 w 282"/>
                <a:gd name="T49" fmla="*/ 61 h 527"/>
                <a:gd name="T50" fmla="*/ 282 w 282"/>
                <a:gd name="T51" fmla="*/ 89 h 527"/>
                <a:gd name="T52" fmla="*/ 279 w 282"/>
                <a:gd name="T53" fmla="*/ 104 h 527"/>
                <a:gd name="T54" fmla="*/ 272 w 282"/>
                <a:gd name="T55" fmla="*/ 120 h 527"/>
                <a:gd name="T56" fmla="*/ 251 w 282"/>
                <a:gd name="T57" fmla="*/ 146 h 527"/>
                <a:gd name="T58" fmla="*/ 230 w 282"/>
                <a:gd name="T59" fmla="*/ 165 h 527"/>
                <a:gd name="T60" fmla="*/ 234 w 282"/>
                <a:gd name="T61" fmla="*/ 227 h 527"/>
                <a:gd name="T62" fmla="*/ 232 w 282"/>
                <a:gd name="T63" fmla="*/ 255 h 527"/>
                <a:gd name="T64" fmla="*/ 223 w 282"/>
                <a:gd name="T65" fmla="*/ 295 h 527"/>
                <a:gd name="T66" fmla="*/ 220 w 282"/>
                <a:gd name="T67" fmla="*/ 324 h 527"/>
                <a:gd name="T68" fmla="*/ 227 w 282"/>
                <a:gd name="T69" fmla="*/ 376 h 527"/>
                <a:gd name="T70" fmla="*/ 234 w 282"/>
                <a:gd name="T71" fmla="*/ 439 h 527"/>
                <a:gd name="T72" fmla="*/ 230 w 282"/>
                <a:gd name="T73" fmla="*/ 456 h 527"/>
                <a:gd name="T74" fmla="*/ 232 w 282"/>
                <a:gd name="T75" fmla="*/ 480 h 527"/>
                <a:gd name="T76" fmla="*/ 246 w 282"/>
                <a:gd name="T77" fmla="*/ 496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2" h="527">
                  <a:moveTo>
                    <a:pt x="251" y="501"/>
                  </a:moveTo>
                  <a:lnTo>
                    <a:pt x="237" y="506"/>
                  </a:lnTo>
                  <a:lnTo>
                    <a:pt x="220" y="508"/>
                  </a:lnTo>
                  <a:lnTo>
                    <a:pt x="206" y="513"/>
                  </a:lnTo>
                  <a:lnTo>
                    <a:pt x="192" y="515"/>
                  </a:lnTo>
                  <a:lnTo>
                    <a:pt x="175" y="517"/>
                  </a:lnTo>
                  <a:lnTo>
                    <a:pt x="161" y="522"/>
                  </a:lnTo>
                  <a:lnTo>
                    <a:pt x="147" y="524"/>
                  </a:lnTo>
                  <a:lnTo>
                    <a:pt x="130" y="527"/>
                  </a:lnTo>
                  <a:lnTo>
                    <a:pt x="123" y="517"/>
                  </a:lnTo>
                  <a:lnTo>
                    <a:pt x="123" y="506"/>
                  </a:lnTo>
                  <a:lnTo>
                    <a:pt x="121" y="491"/>
                  </a:lnTo>
                  <a:lnTo>
                    <a:pt x="116" y="472"/>
                  </a:lnTo>
                  <a:lnTo>
                    <a:pt x="111" y="451"/>
                  </a:lnTo>
                  <a:lnTo>
                    <a:pt x="104" y="423"/>
                  </a:lnTo>
                  <a:lnTo>
                    <a:pt x="100" y="404"/>
                  </a:lnTo>
                  <a:lnTo>
                    <a:pt x="95" y="387"/>
                  </a:lnTo>
                  <a:lnTo>
                    <a:pt x="90" y="364"/>
                  </a:lnTo>
                  <a:lnTo>
                    <a:pt x="78" y="354"/>
                  </a:lnTo>
                  <a:lnTo>
                    <a:pt x="74" y="352"/>
                  </a:lnTo>
                  <a:lnTo>
                    <a:pt x="71" y="354"/>
                  </a:lnTo>
                  <a:lnTo>
                    <a:pt x="69" y="364"/>
                  </a:lnTo>
                  <a:lnTo>
                    <a:pt x="66" y="364"/>
                  </a:lnTo>
                  <a:lnTo>
                    <a:pt x="64" y="364"/>
                  </a:lnTo>
                  <a:lnTo>
                    <a:pt x="62" y="354"/>
                  </a:lnTo>
                  <a:lnTo>
                    <a:pt x="59" y="326"/>
                  </a:lnTo>
                  <a:lnTo>
                    <a:pt x="59" y="316"/>
                  </a:lnTo>
                  <a:lnTo>
                    <a:pt x="55" y="302"/>
                  </a:lnTo>
                  <a:lnTo>
                    <a:pt x="38" y="271"/>
                  </a:lnTo>
                  <a:lnTo>
                    <a:pt x="36" y="264"/>
                  </a:lnTo>
                  <a:lnTo>
                    <a:pt x="36" y="253"/>
                  </a:lnTo>
                  <a:lnTo>
                    <a:pt x="38" y="238"/>
                  </a:lnTo>
                  <a:lnTo>
                    <a:pt x="43" y="227"/>
                  </a:lnTo>
                  <a:lnTo>
                    <a:pt x="43" y="219"/>
                  </a:lnTo>
                  <a:lnTo>
                    <a:pt x="36" y="201"/>
                  </a:lnTo>
                  <a:lnTo>
                    <a:pt x="33" y="182"/>
                  </a:lnTo>
                  <a:lnTo>
                    <a:pt x="17" y="156"/>
                  </a:lnTo>
                  <a:lnTo>
                    <a:pt x="12" y="118"/>
                  </a:lnTo>
                  <a:lnTo>
                    <a:pt x="5" y="101"/>
                  </a:lnTo>
                  <a:lnTo>
                    <a:pt x="3" y="85"/>
                  </a:lnTo>
                  <a:lnTo>
                    <a:pt x="0" y="71"/>
                  </a:lnTo>
                  <a:lnTo>
                    <a:pt x="24" y="63"/>
                  </a:lnTo>
                  <a:lnTo>
                    <a:pt x="85" y="49"/>
                  </a:lnTo>
                  <a:lnTo>
                    <a:pt x="144" y="33"/>
                  </a:lnTo>
                  <a:lnTo>
                    <a:pt x="206" y="16"/>
                  </a:lnTo>
                  <a:lnTo>
                    <a:pt x="265" y="0"/>
                  </a:lnTo>
                  <a:lnTo>
                    <a:pt x="265" y="4"/>
                  </a:lnTo>
                  <a:lnTo>
                    <a:pt x="272" y="18"/>
                  </a:lnTo>
                  <a:lnTo>
                    <a:pt x="263" y="52"/>
                  </a:lnTo>
                  <a:lnTo>
                    <a:pt x="267" y="61"/>
                  </a:lnTo>
                  <a:lnTo>
                    <a:pt x="279" y="82"/>
                  </a:lnTo>
                  <a:lnTo>
                    <a:pt x="282" y="89"/>
                  </a:lnTo>
                  <a:lnTo>
                    <a:pt x="279" y="92"/>
                  </a:lnTo>
                  <a:lnTo>
                    <a:pt x="279" y="104"/>
                  </a:lnTo>
                  <a:lnTo>
                    <a:pt x="277" y="111"/>
                  </a:lnTo>
                  <a:lnTo>
                    <a:pt x="272" y="120"/>
                  </a:lnTo>
                  <a:lnTo>
                    <a:pt x="256" y="141"/>
                  </a:lnTo>
                  <a:lnTo>
                    <a:pt x="251" y="146"/>
                  </a:lnTo>
                  <a:lnTo>
                    <a:pt x="232" y="158"/>
                  </a:lnTo>
                  <a:lnTo>
                    <a:pt x="230" y="165"/>
                  </a:lnTo>
                  <a:lnTo>
                    <a:pt x="234" y="203"/>
                  </a:lnTo>
                  <a:lnTo>
                    <a:pt x="234" y="227"/>
                  </a:lnTo>
                  <a:lnTo>
                    <a:pt x="237" y="236"/>
                  </a:lnTo>
                  <a:lnTo>
                    <a:pt x="232" y="255"/>
                  </a:lnTo>
                  <a:lnTo>
                    <a:pt x="230" y="276"/>
                  </a:lnTo>
                  <a:lnTo>
                    <a:pt x="223" y="295"/>
                  </a:lnTo>
                  <a:lnTo>
                    <a:pt x="223" y="314"/>
                  </a:lnTo>
                  <a:lnTo>
                    <a:pt x="220" y="324"/>
                  </a:lnTo>
                  <a:lnTo>
                    <a:pt x="220" y="335"/>
                  </a:lnTo>
                  <a:lnTo>
                    <a:pt x="227" y="376"/>
                  </a:lnTo>
                  <a:lnTo>
                    <a:pt x="227" y="399"/>
                  </a:lnTo>
                  <a:lnTo>
                    <a:pt x="234" y="439"/>
                  </a:lnTo>
                  <a:lnTo>
                    <a:pt x="232" y="449"/>
                  </a:lnTo>
                  <a:lnTo>
                    <a:pt x="230" y="456"/>
                  </a:lnTo>
                  <a:lnTo>
                    <a:pt x="230" y="472"/>
                  </a:lnTo>
                  <a:lnTo>
                    <a:pt x="232" y="480"/>
                  </a:lnTo>
                  <a:lnTo>
                    <a:pt x="234" y="484"/>
                  </a:lnTo>
                  <a:lnTo>
                    <a:pt x="246" y="496"/>
                  </a:lnTo>
                  <a:lnTo>
                    <a:pt x="251" y="50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22" name="Freeform 321"/>
            <p:cNvSpPr>
              <a:spLocks noEditPoints="1"/>
            </p:cNvSpPr>
            <p:nvPr/>
          </p:nvSpPr>
          <p:spPr bwMode="auto">
            <a:xfrm>
              <a:off x="645" y="-1357"/>
              <a:ext cx="1130" cy="849"/>
            </a:xfrm>
            <a:custGeom>
              <a:avLst/>
              <a:gdLst>
                <a:gd name="T0" fmla="*/ 816 w 1130"/>
                <a:gd name="T1" fmla="*/ 801 h 849"/>
                <a:gd name="T2" fmla="*/ 674 w 1130"/>
                <a:gd name="T3" fmla="*/ 778 h 849"/>
                <a:gd name="T4" fmla="*/ 390 w 1130"/>
                <a:gd name="T5" fmla="*/ 768 h 849"/>
                <a:gd name="T6" fmla="*/ 239 w 1130"/>
                <a:gd name="T7" fmla="*/ 733 h 849"/>
                <a:gd name="T8" fmla="*/ 152 w 1130"/>
                <a:gd name="T9" fmla="*/ 690 h 849"/>
                <a:gd name="T10" fmla="*/ 111 w 1130"/>
                <a:gd name="T11" fmla="*/ 572 h 849"/>
                <a:gd name="T12" fmla="*/ 55 w 1130"/>
                <a:gd name="T13" fmla="*/ 522 h 849"/>
                <a:gd name="T14" fmla="*/ 24 w 1130"/>
                <a:gd name="T15" fmla="*/ 444 h 849"/>
                <a:gd name="T16" fmla="*/ 31 w 1130"/>
                <a:gd name="T17" fmla="*/ 416 h 849"/>
                <a:gd name="T18" fmla="*/ 40 w 1130"/>
                <a:gd name="T19" fmla="*/ 362 h 849"/>
                <a:gd name="T20" fmla="*/ 48 w 1130"/>
                <a:gd name="T21" fmla="*/ 217 h 849"/>
                <a:gd name="T22" fmla="*/ 50 w 1130"/>
                <a:gd name="T23" fmla="*/ 57 h 849"/>
                <a:gd name="T24" fmla="*/ 225 w 1130"/>
                <a:gd name="T25" fmla="*/ 170 h 849"/>
                <a:gd name="T26" fmla="*/ 274 w 1130"/>
                <a:gd name="T27" fmla="*/ 196 h 849"/>
                <a:gd name="T28" fmla="*/ 298 w 1130"/>
                <a:gd name="T29" fmla="*/ 234 h 849"/>
                <a:gd name="T30" fmla="*/ 222 w 1130"/>
                <a:gd name="T31" fmla="*/ 295 h 849"/>
                <a:gd name="T32" fmla="*/ 232 w 1130"/>
                <a:gd name="T33" fmla="*/ 331 h 849"/>
                <a:gd name="T34" fmla="*/ 232 w 1130"/>
                <a:gd name="T35" fmla="*/ 298 h 849"/>
                <a:gd name="T36" fmla="*/ 305 w 1130"/>
                <a:gd name="T37" fmla="*/ 253 h 849"/>
                <a:gd name="T38" fmla="*/ 291 w 1130"/>
                <a:gd name="T39" fmla="*/ 281 h 849"/>
                <a:gd name="T40" fmla="*/ 284 w 1130"/>
                <a:gd name="T41" fmla="*/ 321 h 849"/>
                <a:gd name="T42" fmla="*/ 256 w 1130"/>
                <a:gd name="T43" fmla="*/ 359 h 849"/>
                <a:gd name="T44" fmla="*/ 225 w 1130"/>
                <a:gd name="T45" fmla="*/ 354 h 849"/>
                <a:gd name="T46" fmla="*/ 239 w 1130"/>
                <a:gd name="T47" fmla="*/ 399 h 849"/>
                <a:gd name="T48" fmla="*/ 286 w 1130"/>
                <a:gd name="T49" fmla="*/ 373 h 849"/>
                <a:gd name="T50" fmla="*/ 319 w 1130"/>
                <a:gd name="T51" fmla="*/ 310 h 849"/>
                <a:gd name="T52" fmla="*/ 329 w 1130"/>
                <a:gd name="T53" fmla="*/ 269 h 849"/>
                <a:gd name="T54" fmla="*/ 352 w 1130"/>
                <a:gd name="T55" fmla="*/ 210 h 849"/>
                <a:gd name="T56" fmla="*/ 334 w 1130"/>
                <a:gd name="T57" fmla="*/ 201 h 849"/>
                <a:gd name="T58" fmla="*/ 355 w 1130"/>
                <a:gd name="T59" fmla="*/ 170 h 849"/>
                <a:gd name="T60" fmla="*/ 331 w 1130"/>
                <a:gd name="T61" fmla="*/ 125 h 849"/>
                <a:gd name="T62" fmla="*/ 357 w 1130"/>
                <a:gd name="T63" fmla="*/ 113 h 849"/>
                <a:gd name="T64" fmla="*/ 352 w 1130"/>
                <a:gd name="T65" fmla="*/ 66 h 849"/>
                <a:gd name="T66" fmla="*/ 478 w 1130"/>
                <a:gd name="T67" fmla="*/ 52 h 849"/>
                <a:gd name="T68" fmla="*/ 823 w 1130"/>
                <a:gd name="T69" fmla="*/ 146 h 849"/>
                <a:gd name="T70" fmla="*/ 1130 w 1130"/>
                <a:gd name="T71" fmla="*/ 222 h 849"/>
                <a:gd name="T72" fmla="*/ 1083 w 1130"/>
                <a:gd name="T73" fmla="*/ 423 h 849"/>
                <a:gd name="T74" fmla="*/ 1036 w 1130"/>
                <a:gd name="T75" fmla="*/ 622 h 849"/>
                <a:gd name="T76" fmla="*/ 1003 w 1130"/>
                <a:gd name="T77" fmla="*/ 761 h 849"/>
                <a:gd name="T78" fmla="*/ 1003 w 1130"/>
                <a:gd name="T79" fmla="*/ 849 h 849"/>
                <a:gd name="T80" fmla="*/ 329 w 1130"/>
                <a:gd name="T81" fmla="*/ 78 h 849"/>
                <a:gd name="T82" fmla="*/ 310 w 1130"/>
                <a:gd name="T83" fmla="*/ 87 h 849"/>
                <a:gd name="T84" fmla="*/ 315 w 1130"/>
                <a:gd name="T85" fmla="*/ 66 h 849"/>
                <a:gd name="T86" fmla="*/ 270 w 1130"/>
                <a:gd name="T87" fmla="*/ 92 h 849"/>
                <a:gd name="T88" fmla="*/ 310 w 1130"/>
                <a:gd name="T89" fmla="*/ 125 h 849"/>
                <a:gd name="T90" fmla="*/ 308 w 1130"/>
                <a:gd name="T91" fmla="*/ 99 h 849"/>
                <a:gd name="T92" fmla="*/ 324 w 1130"/>
                <a:gd name="T93" fmla="*/ 222 h 849"/>
                <a:gd name="T94" fmla="*/ 331 w 1130"/>
                <a:gd name="T95" fmla="*/ 243 h 849"/>
                <a:gd name="T96" fmla="*/ 319 w 1130"/>
                <a:gd name="T97" fmla="*/ 196 h 849"/>
                <a:gd name="T98" fmla="*/ 312 w 1130"/>
                <a:gd name="T99" fmla="*/ 161 h 849"/>
                <a:gd name="T100" fmla="*/ 338 w 1130"/>
                <a:gd name="T101" fmla="*/ 165 h 849"/>
                <a:gd name="T102" fmla="*/ 300 w 1130"/>
                <a:gd name="T103" fmla="*/ 310 h 849"/>
                <a:gd name="T104" fmla="*/ 300 w 1130"/>
                <a:gd name="T105" fmla="*/ 286 h 849"/>
                <a:gd name="T106" fmla="*/ 296 w 1130"/>
                <a:gd name="T107" fmla="*/ 362 h 849"/>
                <a:gd name="T108" fmla="*/ 296 w 1130"/>
                <a:gd name="T109" fmla="*/ 333 h 849"/>
                <a:gd name="T110" fmla="*/ 225 w 1130"/>
                <a:gd name="T111" fmla="*/ 378 h 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30" h="849">
                  <a:moveTo>
                    <a:pt x="1003" y="849"/>
                  </a:moveTo>
                  <a:lnTo>
                    <a:pt x="967" y="839"/>
                  </a:lnTo>
                  <a:lnTo>
                    <a:pt x="929" y="830"/>
                  </a:lnTo>
                  <a:lnTo>
                    <a:pt x="891" y="820"/>
                  </a:lnTo>
                  <a:lnTo>
                    <a:pt x="854" y="811"/>
                  </a:lnTo>
                  <a:lnTo>
                    <a:pt x="816" y="801"/>
                  </a:lnTo>
                  <a:lnTo>
                    <a:pt x="778" y="792"/>
                  </a:lnTo>
                  <a:lnTo>
                    <a:pt x="740" y="782"/>
                  </a:lnTo>
                  <a:lnTo>
                    <a:pt x="702" y="773"/>
                  </a:lnTo>
                  <a:lnTo>
                    <a:pt x="700" y="773"/>
                  </a:lnTo>
                  <a:lnTo>
                    <a:pt x="693" y="775"/>
                  </a:lnTo>
                  <a:lnTo>
                    <a:pt x="674" y="778"/>
                  </a:lnTo>
                  <a:lnTo>
                    <a:pt x="636" y="771"/>
                  </a:lnTo>
                  <a:lnTo>
                    <a:pt x="558" y="771"/>
                  </a:lnTo>
                  <a:lnTo>
                    <a:pt x="523" y="778"/>
                  </a:lnTo>
                  <a:lnTo>
                    <a:pt x="494" y="778"/>
                  </a:lnTo>
                  <a:lnTo>
                    <a:pt x="440" y="771"/>
                  </a:lnTo>
                  <a:lnTo>
                    <a:pt x="390" y="768"/>
                  </a:lnTo>
                  <a:lnTo>
                    <a:pt x="369" y="761"/>
                  </a:lnTo>
                  <a:lnTo>
                    <a:pt x="364" y="752"/>
                  </a:lnTo>
                  <a:lnTo>
                    <a:pt x="343" y="740"/>
                  </a:lnTo>
                  <a:lnTo>
                    <a:pt x="305" y="728"/>
                  </a:lnTo>
                  <a:lnTo>
                    <a:pt x="272" y="723"/>
                  </a:lnTo>
                  <a:lnTo>
                    <a:pt x="239" y="733"/>
                  </a:lnTo>
                  <a:lnTo>
                    <a:pt x="230" y="733"/>
                  </a:lnTo>
                  <a:lnTo>
                    <a:pt x="230" y="733"/>
                  </a:lnTo>
                  <a:lnTo>
                    <a:pt x="220" y="730"/>
                  </a:lnTo>
                  <a:lnTo>
                    <a:pt x="173" y="709"/>
                  </a:lnTo>
                  <a:lnTo>
                    <a:pt x="159" y="704"/>
                  </a:lnTo>
                  <a:lnTo>
                    <a:pt x="152" y="690"/>
                  </a:lnTo>
                  <a:lnTo>
                    <a:pt x="154" y="676"/>
                  </a:lnTo>
                  <a:lnTo>
                    <a:pt x="154" y="624"/>
                  </a:lnTo>
                  <a:lnTo>
                    <a:pt x="149" y="593"/>
                  </a:lnTo>
                  <a:lnTo>
                    <a:pt x="137" y="579"/>
                  </a:lnTo>
                  <a:lnTo>
                    <a:pt x="128" y="572"/>
                  </a:lnTo>
                  <a:lnTo>
                    <a:pt x="111" y="572"/>
                  </a:lnTo>
                  <a:lnTo>
                    <a:pt x="109" y="567"/>
                  </a:lnTo>
                  <a:lnTo>
                    <a:pt x="102" y="565"/>
                  </a:lnTo>
                  <a:lnTo>
                    <a:pt x="90" y="551"/>
                  </a:lnTo>
                  <a:lnTo>
                    <a:pt x="85" y="539"/>
                  </a:lnTo>
                  <a:lnTo>
                    <a:pt x="59" y="532"/>
                  </a:lnTo>
                  <a:lnTo>
                    <a:pt x="55" y="522"/>
                  </a:lnTo>
                  <a:lnTo>
                    <a:pt x="24" y="520"/>
                  </a:lnTo>
                  <a:lnTo>
                    <a:pt x="17" y="511"/>
                  </a:lnTo>
                  <a:lnTo>
                    <a:pt x="0" y="511"/>
                  </a:lnTo>
                  <a:lnTo>
                    <a:pt x="10" y="492"/>
                  </a:lnTo>
                  <a:lnTo>
                    <a:pt x="17" y="468"/>
                  </a:lnTo>
                  <a:lnTo>
                    <a:pt x="24" y="444"/>
                  </a:lnTo>
                  <a:lnTo>
                    <a:pt x="24" y="463"/>
                  </a:lnTo>
                  <a:lnTo>
                    <a:pt x="29" y="485"/>
                  </a:lnTo>
                  <a:lnTo>
                    <a:pt x="38" y="466"/>
                  </a:lnTo>
                  <a:lnTo>
                    <a:pt x="50" y="440"/>
                  </a:lnTo>
                  <a:lnTo>
                    <a:pt x="43" y="428"/>
                  </a:lnTo>
                  <a:lnTo>
                    <a:pt x="31" y="416"/>
                  </a:lnTo>
                  <a:lnTo>
                    <a:pt x="31" y="390"/>
                  </a:lnTo>
                  <a:lnTo>
                    <a:pt x="76" y="380"/>
                  </a:lnTo>
                  <a:lnTo>
                    <a:pt x="57" y="371"/>
                  </a:lnTo>
                  <a:lnTo>
                    <a:pt x="52" y="359"/>
                  </a:lnTo>
                  <a:lnTo>
                    <a:pt x="43" y="354"/>
                  </a:lnTo>
                  <a:lnTo>
                    <a:pt x="40" y="362"/>
                  </a:lnTo>
                  <a:lnTo>
                    <a:pt x="33" y="371"/>
                  </a:lnTo>
                  <a:lnTo>
                    <a:pt x="36" y="357"/>
                  </a:lnTo>
                  <a:lnTo>
                    <a:pt x="38" y="343"/>
                  </a:lnTo>
                  <a:lnTo>
                    <a:pt x="43" y="317"/>
                  </a:lnTo>
                  <a:lnTo>
                    <a:pt x="40" y="272"/>
                  </a:lnTo>
                  <a:lnTo>
                    <a:pt x="48" y="217"/>
                  </a:lnTo>
                  <a:lnTo>
                    <a:pt x="45" y="187"/>
                  </a:lnTo>
                  <a:lnTo>
                    <a:pt x="31" y="156"/>
                  </a:lnTo>
                  <a:lnTo>
                    <a:pt x="29" y="139"/>
                  </a:lnTo>
                  <a:lnTo>
                    <a:pt x="36" y="101"/>
                  </a:lnTo>
                  <a:lnTo>
                    <a:pt x="48" y="75"/>
                  </a:lnTo>
                  <a:lnTo>
                    <a:pt x="50" y="57"/>
                  </a:lnTo>
                  <a:lnTo>
                    <a:pt x="59" y="61"/>
                  </a:lnTo>
                  <a:lnTo>
                    <a:pt x="83" y="85"/>
                  </a:lnTo>
                  <a:lnTo>
                    <a:pt x="114" y="106"/>
                  </a:lnTo>
                  <a:lnTo>
                    <a:pt x="121" y="118"/>
                  </a:lnTo>
                  <a:lnTo>
                    <a:pt x="135" y="130"/>
                  </a:lnTo>
                  <a:lnTo>
                    <a:pt x="225" y="170"/>
                  </a:lnTo>
                  <a:lnTo>
                    <a:pt x="232" y="170"/>
                  </a:lnTo>
                  <a:lnTo>
                    <a:pt x="246" y="168"/>
                  </a:lnTo>
                  <a:lnTo>
                    <a:pt x="251" y="170"/>
                  </a:lnTo>
                  <a:lnTo>
                    <a:pt x="260" y="189"/>
                  </a:lnTo>
                  <a:lnTo>
                    <a:pt x="265" y="194"/>
                  </a:lnTo>
                  <a:lnTo>
                    <a:pt x="274" y="196"/>
                  </a:lnTo>
                  <a:lnTo>
                    <a:pt x="282" y="194"/>
                  </a:lnTo>
                  <a:lnTo>
                    <a:pt x="296" y="189"/>
                  </a:lnTo>
                  <a:lnTo>
                    <a:pt x="296" y="191"/>
                  </a:lnTo>
                  <a:lnTo>
                    <a:pt x="293" y="201"/>
                  </a:lnTo>
                  <a:lnTo>
                    <a:pt x="293" y="215"/>
                  </a:lnTo>
                  <a:lnTo>
                    <a:pt x="298" y="234"/>
                  </a:lnTo>
                  <a:lnTo>
                    <a:pt x="298" y="246"/>
                  </a:lnTo>
                  <a:lnTo>
                    <a:pt x="272" y="269"/>
                  </a:lnTo>
                  <a:lnTo>
                    <a:pt x="267" y="269"/>
                  </a:lnTo>
                  <a:lnTo>
                    <a:pt x="270" y="260"/>
                  </a:lnTo>
                  <a:lnTo>
                    <a:pt x="270" y="258"/>
                  </a:lnTo>
                  <a:lnTo>
                    <a:pt x="222" y="295"/>
                  </a:lnTo>
                  <a:lnTo>
                    <a:pt x="204" y="317"/>
                  </a:lnTo>
                  <a:lnTo>
                    <a:pt x="199" y="326"/>
                  </a:lnTo>
                  <a:lnTo>
                    <a:pt x="199" y="333"/>
                  </a:lnTo>
                  <a:lnTo>
                    <a:pt x="204" y="336"/>
                  </a:lnTo>
                  <a:lnTo>
                    <a:pt x="213" y="336"/>
                  </a:lnTo>
                  <a:lnTo>
                    <a:pt x="232" y="331"/>
                  </a:lnTo>
                  <a:lnTo>
                    <a:pt x="232" y="328"/>
                  </a:lnTo>
                  <a:lnTo>
                    <a:pt x="218" y="328"/>
                  </a:lnTo>
                  <a:lnTo>
                    <a:pt x="211" y="326"/>
                  </a:lnTo>
                  <a:lnTo>
                    <a:pt x="215" y="317"/>
                  </a:lnTo>
                  <a:lnTo>
                    <a:pt x="218" y="312"/>
                  </a:lnTo>
                  <a:lnTo>
                    <a:pt x="232" y="298"/>
                  </a:lnTo>
                  <a:lnTo>
                    <a:pt x="244" y="291"/>
                  </a:lnTo>
                  <a:lnTo>
                    <a:pt x="263" y="284"/>
                  </a:lnTo>
                  <a:lnTo>
                    <a:pt x="272" y="279"/>
                  </a:lnTo>
                  <a:lnTo>
                    <a:pt x="282" y="267"/>
                  </a:lnTo>
                  <a:lnTo>
                    <a:pt x="300" y="258"/>
                  </a:lnTo>
                  <a:lnTo>
                    <a:pt x="305" y="253"/>
                  </a:lnTo>
                  <a:lnTo>
                    <a:pt x="308" y="241"/>
                  </a:lnTo>
                  <a:lnTo>
                    <a:pt x="310" y="239"/>
                  </a:lnTo>
                  <a:lnTo>
                    <a:pt x="317" y="243"/>
                  </a:lnTo>
                  <a:lnTo>
                    <a:pt x="312" y="265"/>
                  </a:lnTo>
                  <a:lnTo>
                    <a:pt x="308" y="274"/>
                  </a:lnTo>
                  <a:lnTo>
                    <a:pt x="291" y="281"/>
                  </a:lnTo>
                  <a:lnTo>
                    <a:pt x="289" y="286"/>
                  </a:lnTo>
                  <a:lnTo>
                    <a:pt x="286" y="302"/>
                  </a:lnTo>
                  <a:lnTo>
                    <a:pt x="284" y="302"/>
                  </a:lnTo>
                  <a:lnTo>
                    <a:pt x="279" y="298"/>
                  </a:lnTo>
                  <a:lnTo>
                    <a:pt x="277" y="300"/>
                  </a:lnTo>
                  <a:lnTo>
                    <a:pt x="284" y="321"/>
                  </a:lnTo>
                  <a:lnTo>
                    <a:pt x="284" y="336"/>
                  </a:lnTo>
                  <a:lnTo>
                    <a:pt x="282" y="347"/>
                  </a:lnTo>
                  <a:lnTo>
                    <a:pt x="272" y="369"/>
                  </a:lnTo>
                  <a:lnTo>
                    <a:pt x="267" y="371"/>
                  </a:lnTo>
                  <a:lnTo>
                    <a:pt x="260" y="369"/>
                  </a:lnTo>
                  <a:lnTo>
                    <a:pt x="256" y="359"/>
                  </a:lnTo>
                  <a:lnTo>
                    <a:pt x="253" y="359"/>
                  </a:lnTo>
                  <a:lnTo>
                    <a:pt x="241" y="376"/>
                  </a:lnTo>
                  <a:lnTo>
                    <a:pt x="239" y="373"/>
                  </a:lnTo>
                  <a:lnTo>
                    <a:pt x="241" y="352"/>
                  </a:lnTo>
                  <a:lnTo>
                    <a:pt x="239" y="350"/>
                  </a:lnTo>
                  <a:lnTo>
                    <a:pt x="225" y="354"/>
                  </a:lnTo>
                  <a:lnTo>
                    <a:pt x="215" y="362"/>
                  </a:lnTo>
                  <a:lnTo>
                    <a:pt x="208" y="376"/>
                  </a:lnTo>
                  <a:lnTo>
                    <a:pt x="199" y="380"/>
                  </a:lnTo>
                  <a:lnTo>
                    <a:pt x="215" y="388"/>
                  </a:lnTo>
                  <a:lnTo>
                    <a:pt x="230" y="388"/>
                  </a:lnTo>
                  <a:lnTo>
                    <a:pt x="239" y="399"/>
                  </a:lnTo>
                  <a:lnTo>
                    <a:pt x="244" y="399"/>
                  </a:lnTo>
                  <a:lnTo>
                    <a:pt x="256" y="397"/>
                  </a:lnTo>
                  <a:lnTo>
                    <a:pt x="260" y="392"/>
                  </a:lnTo>
                  <a:lnTo>
                    <a:pt x="274" y="373"/>
                  </a:lnTo>
                  <a:lnTo>
                    <a:pt x="282" y="371"/>
                  </a:lnTo>
                  <a:lnTo>
                    <a:pt x="286" y="373"/>
                  </a:lnTo>
                  <a:lnTo>
                    <a:pt x="293" y="371"/>
                  </a:lnTo>
                  <a:lnTo>
                    <a:pt x="308" y="362"/>
                  </a:lnTo>
                  <a:lnTo>
                    <a:pt x="310" y="357"/>
                  </a:lnTo>
                  <a:lnTo>
                    <a:pt x="315" y="328"/>
                  </a:lnTo>
                  <a:lnTo>
                    <a:pt x="319" y="314"/>
                  </a:lnTo>
                  <a:lnTo>
                    <a:pt x="319" y="310"/>
                  </a:lnTo>
                  <a:lnTo>
                    <a:pt x="317" y="302"/>
                  </a:lnTo>
                  <a:lnTo>
                    <a:pt x="319" y="298"/>
                  </a:lnTo>
                  <a:lnTo>
                    <a:pt x="324" y="291"/>
                  </a:lnTo>
                  <a:lnTo>
                    <a:pt x="326" y="284"/>
                  </a:lnTo>
                  <a:lnTo>
                    <a:pt x="326" y="276"/>
                  </a:lnTo>
                  <a:lnTo>
                    <a:pt x="329" y="269"/>
                  </a:lnTo>
                  <a:lnTo>
                    <a:pt x="343" y="255"/>
                  </a:lnTo>
                  <a:lnTo>
                    <a:pt x="345" y="248"/>
                  </a:lnTo>
                  <a:lnTo>
                    <a:pt x="362" y="236"/>
                  </a:lnTo>
                  <a:lnTo>
                    <a:pt x="360" y="229"/>
                  </a:lnTo>
                  <a:lnTo>
                    <a:pt x="355" y="220"/>
                  </a:lnTo>
                  <a:lnTo>
                    <a:pt x="352" y="210"/>
                  </a:lnTo>
                  <a:lnTo>
                    <a:pt x="350" y="198"/>
                  </a:lnTo>
                  <a:lnTo>
                    <a:pt x="348" y="194"/>
                  </a:lnTo>
                  <a:lnTo>
                    <a:pt x="345" y="194"/>
                  </a:lnTo>
                  <a:lnTo>
                    <a:pt x="345" y="213"/>
                  </a:lnTo>
                  <a:lnTo>
                    <a:pt x="345" y="215"/>
                  </a:lnTo>
                  <a:lnTo>
                    <a:pt x="334" y="201"/>
                  </a:lnTo>
                  <a:lnTo>
                    <a:pt x="334" y="194"/>
                  </a:lnTo>
                  <a:lnTo>
                    <a:pt x="334" y="187"/>
                  </a:lnTo>
                  <a:lnTo>
                    <a:pt x="336" y="179"/>
                  </a:lnTo>
                  <a:lnTo>
                    <a:pt x="345" y="177"/>
                  </a:lnTo>
                  <a:lnTo>
                    <a:pt x="355" y="177"/>
                  </a:lnTo>
                  <a:lnTo>
                    <a:pt x="355" y="170"/>
                  </a:lnTo>
                  <a:lnTo>
                    <a:pt x="350" y="151"/>
                  </a:lnTo>
                  <a:lnTo>
                    <a:pt x="345" y="142"/>
                  </a:lnTo>
                  <a:lnTo>
                    <a:pt x="341" y="137"/>
                  </a:lnTo>
                  <a:lnTo>
                    <a:pt x="334" y="132"/>
                  </a:lnTo>
                  <a:lnTo>
                    <a:pt x="331" y="130"/>
                  </a:lnTo>
                  <a:lnTo>
                    <a:pt x="331" y="125"/>
                  </a:lnTo>
                  <a:lnTo>
                    <a:pt x="334" y="120"/>
                  </a:lnTo>
                  <a:lnTo>
                    <a:pt x="338" y="120"/>
                  </a:lnTo>
                  <a:lnTo>
                    <a:pt x="350" y="125"/>
                  </a:lnTo>
                  <a:lnTo>
                    <a:pt x="357" y="125"/>
                  </a:lnTo>
                  <a:lnTo>
                    <a:pt x="360" y="118"/>
                  </a:lnTo>
                  <a:lnTo>
                    <a:pt x="357" y="113"/>
                  </a:lnTo>
                  <a:lnTo>
                    <a:pt x="364" y="90"/>
                  </a:lnTo>
                  <a:lnTo>
                    <a:pt x="367" y="68"/>
                  </a:lnTo>
                  <a:lnTo>
                    <a:pt x="364" y="66"/>
                  </a:lnTo>
                  <a:lnTo>
                    <a:pt x="362" y="64"/>
                  </a:lnTo>
                  <a:lnTo>
                    <a:pt x="360" y="66"/>
                  </a:lnTo>
                  <a:lnTo>
                    <a:pt x="352" y="66"/>
                  </a:lnTo>
                  <a:lnTo>
                    <a:pt x="350" y="57"/>
                  </a:lnTo>
                  <a:lnTo>
                    <a:pt x="348" y="45"/>
                  </a:lnTo>
                  <a:lnTo>
                    <a:pt x="348" y="12"/>
                  </a:lnTo>
                  <a:lnTo>
                    <a:pt x="362" y="16"/>
                  </a:lnTo>
                  <a:lnTo>
                    <a:pt x="419" y="33"/>
                  </a:lnTo>
                  <a:lnTo>
                    <a:pt x="478" y="52"/>
                  </a:lnTo>
                  <a:lnTo>
                    <a:pt x="534" y="68"/>
                  </a:lnTo>
                  <a:lnTo>
                    <a:pt x="591" y="85"/>
                  </a:lnTo>
                  <a:lnTo>
                    <a:pt x="650" y="99"/>
                  </a:lnTo>
                  <a:lnTo>
                    <a:pt x="707" y="116"/>
                  </a:lnTo>
                  <a:lnTo>
                    <a:pt x="766" y="132"/>
                  </a:lnTo>
                  <a:lnTo>
                    <a:pt x="823" y="146"/>
                  </a:lnTo>
                  <a:lnTo>
                    <a:pt x="882" y="163"/>
                  </a:lnTo>
                  <a:lnTo>
                    <a:pt x="941" y="177"/>
                  </a:lnTo>
                  <a:lnTo>
                    <a:pt x="998" y="191"/>
                  </a:lnTo>
                  <a:lnTo>
                    <a:pt x="1057" y="206"/>
                  </a:lnTo>
                  <a:lnTo>
                    <a:pt x="1114" y="220"/>
                  </a:lnTo>
                  <a:lnTo>
                    <a:pt x="1130" y="222"/>
                  </a:lnTo>
                  <a:lnTo>
                    <a:pt x="1121" y="255"/>
                  </a:lnTo>
                  <a:lnTo>
                    <a:pt x="1114" y="291"/>
                  </a:lnTo>
                  <a:lnTo>
                    <a:pt x="1107" y="324"/>
                  </a:lnTo>
                  <a:lnTo>
                    <a:pt x="1097" y="357"/>
                  </a:lnTo>
                  <a:lnTo>
                    <a:pt x="1090" y="390"/>
                  </a:lnTo>
                  <a:lnTo>
                    <a:pt x="1083" y="423"/>
                  </a:lnTo>
                  <a:lnTo>
                    <a:pt x="1076" y="456"/>
                  </a:lnTo>
                  <a:lnTo>
                    <a:pt x="1066" y="489"/>
                  </a:lnTo>
                  <a:lnTo>
                    <a:pt x="1059" y="522"/>
                  </a:lnTo>
                  <a:lnTo>
                    <a:pt x="1052" y="555"/>
                  </a:lnTo>
                  <a:lnTo>
                    <a:pt x="1045" y="589"/>
                  </a:lnTo>
                  <a:lnTo>
                    <a:pt x="1036" y="622"/>
                  </a:lnTo>
                  <a:lnTo>
                    <a:pt x="1029" y="655"/>
                  </a:lnTo>
                  <a:lnTo>
                    <a:pt x="1021" y="688"/>
                  </a:lnTo>
                  <a:lnTo>
                    <a:pt x="1014" y="721"/>
                  </a:lnTo>
                  <a:lnTo>
                    <a:pt x="1005" y="754"/>
                  </a:lnTo>
                  <a:lnTo>
                    <a:pt x="1005" y="756"/>
                  </a:lnTo>
                  <a:lnTo>
                    <a:pt x="1003" y="761"/>
                  </a:lnTo>
                  <a:lnTo>
                    <a:pt x="1003" y="775"/>
                  </a:lnTo>
                  <a:lnTo>
                    <a:pt x="1007" y="799"/>
                  </a:lnTo>
                  <a:lnTo>
                    <a:pt x="1007" y="813"/>
                  </a:lnTo>
                  <a:lnTo>
                    <a:pt x="1003" y="820"/>
                  </a:lnTo>
                  <a:lnTo>
                    <a:pt x="1000" y="834"/>
                  </a:lnTo>
                  <a:lnTo>
                    <a:pt x="1003" y="849"/>
                  </a:lnTo>
                  <a:close/>
                  <a:moveTo>
                    <a:pt x="308" y="0"/>
                  </a:moveTo>
                  <a:lnTo>
                    <a:pt x="312" y="2"/>
                  </a:lnTo>
                  <a:lnTo>
                    <a:pt x="310" y="5"/>
                  </a:lnTo>
                  <a:lnTo>
                    <a:pt x="308" y="2"/>
                  </a:lnTo>
                  <a:lnTo>
                    <a:pt x="308" y="0"/>
                  </a:lnTo>
                  <a:close/>
                  <a:moveTo>
                    <a:pt x="329" y="78"/>
                  </a:moveTo>
                  <a:lnTo>
                    <a:pt x="329" y="83"/>
                  </a:lnTo>
                  <a:lnTo>
                    <a:pt x="322" y="85"/>
                  </a:lnTo>
                  <a:lnTo>
                    <a:pt x="319" y="85"/>
                  </a:lnTo>
                  <a:lnTo>
                    <a:pt x="315" y="75"/>
                  </a:lnTo>
                  <a:lnTo>
                    <a:pt x="312" y="75"/>
                  </a:lnTo>
                  <a:lnTo>
                    <a:pt x="310" y="87"/>
                  </a:lnTo>
                  <a:lnTo>
                    <a:pt x="310" y="90"/>
                  </a:lnTo>
                  <a:lnTo>
                    <a:pt x="298" y="80"/>
                  </a:lnTo>
                  <a:lnTo>
                    <a:pt x="298" y="73"/>
                  </a:lnTo>
                  <a:lnTo>
                    <a:pt x="303" y="68"/>
                  </a:lnTo>
                  <a:lnTo>
                    <a:pt x="312" y="66"/>
                  </a:lnTo>
                  <a:lnTo>
                    <a:pt x="315" y="66"/>
                  </a:lnTo>
                  <a:lnTo>
                    <a:pt x="329" y="78"/>
                  </a:lnTo>
                  <a:close/>
                  <a:moveTo>
                    <a:pt x="286" y="104"/>
                  </a:moveTo>
                  <a:lnTo>
                    <a:pt x="289" y="111"/>
                  </a:lnTo>
                  <a:lnTo>
                    <a:pt x="274" y="104"/>
                  </a:lnTo>
                  <a:lnTo>
                    <a:pt x="270" y="97"/>
                  </a:lnTo>
                  <a:lnTo>
                    <a:pt x="270" y="92"/>
                  </a:lnTo>
                  <a:lnTo>
                    <a:pt x="272" y="80"/>
                  </a:lnTo>
                  <a:lnTo>
                    <a:pt x="274" y="75"/>
                  </a:lnTo>
                  <a:lnTo>
                    <a:pt x="279" y="75"/>
                  </a:lnTo>
                  <a:lnTo>
                    <a:pt x="289" y="97"/>
                  </a:lnTo>
                  <a:lnTo>
                    <a:pt x="286" y="104"/>
                  </a:lnTo>
                  <a:close/>
                  <a:moveTo>
                    <a:pt x="310" y="125"/>
                  </a:moveTo>
                  <a:lnTo>
                    <a:pt x="305" y="127"/>
                  </a:lnTo>
                  <a:lnTo>
                    <a:pt x="300" y="123"/>
                  </a:lnTo>
                  <a:lnTo>
                    <a:pt x="296" y="116"/>
                  </a:lnTo>
                  <a:lnTo>
                    <a:pt x="298" y="111"/>
                  </a:lnTo>
                  <a:lnTo>
                    <a:pt x="303" y="101"/>
                  </a:lnTo>
                  <a:lnTo>
                    <a:pt x="308" y="99"/>
                  </a:lnTo>
                  <a:lnTo>
                    <a:pt x="310" y="99"/>
                  </a:lnTo>
                  <a:lnTo>
                    <a:pt x="308" y="111"/>
                  </a:lnTo>
                  <a:lnTo>
                    <a:pt x="310" y="123"/>
                  </a:lnTo>
                  <a:lnTo>
                    <a:pt x="310" y="125"/>
                  </a:lnTo>
                  <a:close/>
                  <a:moveTo>
                    <a:pt x="326" y="191"/>
                  </a:moveTo>
                  <a:lnTo>
                    <a:pt x="324" y="222"/>
                  </a:lnTo>
                  <a:lnTo>
                    <a:pt x="331" y="210"/>
                  </a:lnTo>
                  <a:lnTo>
                    <a:pt x="343" y="236"/>
                  </a:lnTo>
                  <a:lnTo>
                    <a:pt x="341" y="246"/>
                  </a:lnTo>
                  <a:lnTo>
                    <a:pt x="338" y="248"/>
                  </a:lnTo>
                  <a:lnTo>
                    <a:pt x="334" y="248"/>
                  </a:lnTo>
                  <a:lnTo>
                    <a:pt x="331" y="243"/>
                  </a:lnTo>
                  <a:lnTo>
                    <a:pt x="329" y="236"/>
                  </a:lnTo>
                  <a:lnTo>
                    <a:pt x="326" y="232"/>
                  </a:lnTo>
                  <a:lnTo>
                    <a:pt x="317" y="227"/>
                  </a:lnTo>
                  <a:lnTo>
                    <a:pt x="315" y="217"/>
                  </a:lnTo>
                  <a:lnTo>
                    <a:pt x="315" y="213"/>
                  </a:lnTo>
                  <a:lnTo>
                    <a:pt x="319" y="196"/>
                  </a:lnTo>
                  <a:lnTo>
                    <a:pt x="319" y="191"/>
                  </a:lnTo>
                  <a:lnTo>
                    <a:pt x="315" y="189"/>
                  </a:lnTo>
                  <a:lnTo>
                    <a:pt x="310" y="184"/>
                  </a:lnTo>
                  <a:lnTo>
                    <a:pt x="308" y="172"/>
                  </a:lnTo>
                  <a:lnTo>
                    <a:pt x="308" y="168"/>
                  </a:lnTo>
                  <a:lnTo>
                    <a:pt x="312" y="161"/>
                  </a:lnTo>
                  <a:lnTo>
                    <a:pt x="324" y="149"/>
                  </a:lnTo>
                  <a:lnTo>
                    <a:pt x="331" y="144"/>
                  </a:lnTo>
                  <a:lnTo>
                    <a:pt x="336" y="146"/>
                  </a:lnTo>
                  <a:lnTo>
                    <a:pt x="338" y="151"/>
                  </a:lnTo>
                  <a:lnTo>
                    <a:pt x="341" y="161"/>
                  </a:lnTo>
                  <a:lnTo>
                    <a:pt x="338" y="165"/>
                  </a:lnTo>
                  <a:lnTo>
                    <a:pt x="315" y="170"/>
                  </a:lnTo>
                  <a:lnTo>
                    <a:pt x="312" y="172"/>
                  </a:lnTo>
                  <a:lnTo>
                    <a:pt x="322" y="179"/>
                  </a:lnTo>
                  <a:lnTo>
                    <a:pt x="324" y="182"/>
                  </a:lnTo>
                  <a:lnTo>
                    <a:pt x="326" y="191"/>
                  </a:lnTo>
                  <a:close/>
                  <a:moveTo>
                    <a:pt x="300" y="310"/>
                  </a:moveTo>
                  <a:lnTo>
                    <a:pt x="300" y="314"/>
                  </a:lnTo>
                  <a:lnTo>
                    <a:pt x="293" y="307"/>
                  </a:lnTo>
                  <a:lnTo>
                    <a:pt x="291" y="302"/>
                  </a:lnTo>
                  <a:lnTo>
                    <a:pt x="296" y="293"/>
                  </a:lnTo>
                  <a:lnTo>
                    <a:pt x="298" y="286"/>
                  </a:lnTo>
                  <a:lnTo>
                    <a:pt x="300" y="286"/>
                  </a:lnTo>
                  <a:lnTo>
                    <a:pt x="305" y="291"/>
                  </a:lnTo>
                  <a:lnTo>
                    <a:pt x="305" y="291"/>
                  </a:lnTo>
                  <a:lnTo>
                    <a:pt x="300" y="310"/>
                  </a:lnTo>
                  <a:close/>
                  <a:moveTo>
                    <a:pt x="303" y="354"/>
                  </a:moveTo>
                  <a:lnTo>
                    <a:pt x="300" y="359"/>
                  </a:lnTo>
                  <a:lnTo>
                    <a:pt x="296" y="362"/>
                  </a:lnTo>
                  <a:lnTo>
                    <a:pt x="293" y="359"/>
                  </a:lnTo>
                  <a:lnTo>
                    <a:pt x="293" y="354"/>
                  </a:lnTo>
                  <a:lnTo>
                    <a:pt x="293" y="352"/>
                  </a:lnTo>
                  <a:lnTo>
                    <a:pt x="286" y="357"/>
                  </a:lnTo>
                  <a:lnTo>
                    <a:pt x="289" y="345"/>
                  </a:lnTo>
                  <a:lnTo>
                    <a:pt x="296" y="333"/>
                  </a:lnTo>
                  <a:lnTo>
                    <a:pt x="298" y="333"/>
                  </a:lnTo>
                  <a:lnTo>
                    <a:pt x="300" y="343"/>
                  </a:lnTo>
                  <a:lnTo>
                    <a:pt x="303" y="354"/>
                  </a:lnTo>
                  <a:close/>
                  <a:moveTo>
                    <a:pt x="227" y="376"/>
                  </a:moveTo>
                  <a:lnTo>
                    <a:pt x="225" y="378"/>
                  </a:lnTo>
                  <a:lnTo>
                    <a:pt x="225" y="378"/>
                  </a:lnTo>
                  <a:lnTo>
                    <a:pt x="222" y="369"/>
                  </a:lnTo>
                  <a:lnTo>
                    <a:pt x="222" y="362"/>
                  </a:lnTo>
                  <a:lnTo>
                    <a:pt x="227" y="359"/>
                  </a:lnTo>
                  <a:lnTo>
                    <a:pt x="230" y="373"/>
                  </a:lnTo>
                  <a:lnTo>
                    <a:pt x="227" y="376"/>
                  </a:lnTo>
                  <a:close/>
                </a:path>
              </a:pathLst>
            </a:custGeom>
            <a:solidFill>
              <a:srgbClr val="D9D9D9"/>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23" name="Freeform 322"/>
            <p:cNvSpPr>
              <a:spLocks noEditPoints="1"/>
            </p:cNvSpPr>
            <p:nvPr/>
          </p:nvSpPr>
          <p:spPr bwMode="auto">
            <a:xfrm>
              <a:off x="5170" y="-409"/>
              <a:ext cx="900" cy="965"/>
            </a:xfrm>
            <a:custGeom>
              <a:avLst/>
              <a:gdLst>
                <a:gd name="T0" fmla="*/ 345 w 900"/>
                <a:gd name="T1" fmla="*/ 2 h 965"/>
                <a:gd name="T2" fmla="*/ 309 w 900"/>
                <a:gd name="T3" fmla="*/ 33 h 965"/>
                <a:gd name="T4" fmla="*/ 302 w 900"/>
                <a:gd name="T5" fmla="*/ 26 h 965"/>
                <a:gd name="T6" fmla="*/ 359 w 900"/>
                <a:gd name="T7" fmla="*/ 111 h 965"/>
                <a:gd name="T8" fmla="*/ 387 w 900"/>
                <a:gd name="T9" fmla="*/ 128 h 965"/>
                <a:gd name="T10" fmla="*/ 439 w 900"/>
                <a:gd name="T11" fmla="*/ 161 h 965"/>
                <a:gd name="T12" fmla="*/ 531 w 900"/>
                <a:gd name="T13" fmla="*/ 180 h 965"/>
                <a:gd name="T14" fmla="*/ 595 w 900"/>
                <a:gd name="T15" fmla="*/ 203 h 965"/>
                <a:gd name="T16" fmla="*/ 697 w 900"/>
                <a:gd name="T17" fmla="*/ 215 h 965"/>
                <a:gd name="T18" fmla="*/ 747 w 900"/>
                <a:gd name="T19" fmla="*/ 258 h 965"/>
                <a:gd name="T20" fmla="*/ 754 w 900"/>
                <a:gd name="T21" fmla="*/ 303 h 965"/>
                <a:gd name="T22" fmla="*/ 754 w 900"/>
                <a:gd name="T23" fmla="*/ 333 h 965"/>
                <a:gd name="T24" fmla="*/ 780 w 900"/>
                <a:gd name="T25" fmla="*/ 336 h 965"/>
                <a:gd name="T26" fmla="*/ 794 w 900"/>
                <a:gd name="T27" fmla="*/ 385 h 965"/>
                <a:gd name="T28" fmla="*/ 761 w 900"/>
                <a:gd name="T29" fmla="*/ 430 h 965"/>
                <a:gd name="T30" fmla="*/ 742 w 900"/>
                <a:gd name="T31" fmla="*/ 504 h 965"/>
                <a:gd name="T32" fmla="*/ 775 w 900"/>
                <a:gd name="T33" fmla="*/ 482 h 965"/>
                <a:gd name="T34" fmla="*/ 806 w 900"/>
                <a:gd name="T35" fmla="*/ 437 h 965"/>
                <a:gd name="T36" fmla="*/ 841 w 900"/>
                <a:gd name="T37" fmla="*/ 452 h 965"/>
                <a:gd name="T38" fmla="*/ 820 w 900"/>
                <a:gd name="T39" fmla="*/ 534 h 965"/>
                <a:gd name="T40" fmla="*/ 806 w 900"/>
                <a:gd name="T41" fmla="*/ 605 h 965"/>
                <a:gd name="T42" fmla="*/ 806 w 900"/>
                <a:gd name="T43" fmla="*/ 671 h 965"/>
                <a:gd name="T44" fmla="*/ 791 w 900"/>
                <a:gd name="T45" fmla="*/ 738 h 965"/>
                <a:gd name="T46" fmla="*/ 787 w 900"/>
                <a:gd name="T47" fmla="*/ 804 h 965"/>
                <a:gd name="T48" fmla="*/ 791 w 900"/>
                <a:gd name="T49" fmla="*/ 830 h 965"/>
                <a:gd name="T50" fmla="*/ 810 w 900"/>
                <a:gd name="T51" fmla="*/ 870 h 965"/>
                <a:gd name="T52" fmla="*/ 791 w 900"/>
                <a:gd name="T53" fmla="*/ 939 h 965"/>
                <a:gd name="T54" fmla="*/ 442 w 900"/>
                <a:gd name="T55" fmla="*/ 962 h 965"/>
                <a:gd name="T56" fmla="*/ 321 w 900"/>
                <a:gd name="T57" fmla="*/ 924 h 965"/>
                <a:gd name="T58" fmla="*/ 286 w 900"/>
                <a:gd name="T59" fmla="*/ 825 h 965"/>
                <a:gd name="T60" fmla="*/ 269 w 900"/>
                <a:gd name="T61" fmla="*/ 776 h 965"/>
                <a:gd name="T62" fmla="*/ 219 w 900"/>
                <a:gd name="T63" fmla="*/ 648 h 965"/>
                <a:gd name="T64" fmla="*/ 120 w 900"/>
                <a:gd name="T65" fmla="*/ 570 h 965"/>
                <a:gd name="T66" fmla="*/ 61 w 900"/>
                <a:gd name="T67" fmla="*/ 539 h 965"/>
                <a:gd name="T68" fmla="*/ 21 w 900"/>
                <a:gd name="T69" fmla="*/ 494 h 965"/>
                <a:gd name="T70" fmla="*/ 21 w 900"/>
                <a:gd name="T71" fmla="*/ 407 h 965"/>
                <a:gd name="T72" fmla="*/ 21 w 900"/>
                <a:gd name="T73" fmla="*/ 340 h 965"/>
                <a:gd name="T74" fmla="*/ 21 w 900"/>
                <a:gd name="T75" fmla="*/ 272 h 965"/>
                <a:gd name="T76" fmla="*/ 85 w 900"/>
                <a:gd name="T77" fmla="*/ 225 h 965"/>
                <a:gd name="T78" fmla="*/ 89 w 900"/>
                <a:gd name="T79" fmla="*/ 99 h 965"/>
                <a:gd name="T80" fmla="*/ 111 w 900"/>
                <a:gd name="T81" fmla="*/ 85 h 965"/>
                <a:gd name="T82" fmla="*/ 215 w 900"/>
                <a:gd name="T83" fmla="*/ 64 h 965"/>
                <a:gd name="T84" fmla="*/ 274 w 900"/>
                <a:gd name="T85" fmla="*/ 31 h 965"/>
                <a:gd name="T86" fmla="*/ 297 w 900"/>
                <a:gd name="T87" fmla="*/ 47 h 965"/>
                <a:gd name="T88" fmla="*/ 276 w 900"/>
                <a:gd name="T89" fmla="*/ 102 h 965"/>
                <a:gd name="T90" fmla="*/ 305 w 900"/>
                <a:gd name="T91" fmla="*/ 85 h 965"/>
                <a:gd name="T92" fmla="*/ 357 w 900"/>
                <a:gd name="T93" fmla="*/ 102 h 965"/>
                <a:gd name="T94" fmla="*/ 326 w 900"/>
                <a:gd name="T95" fmla="*/ 26 h 965"/>
                <a:gd name="T96" fmla="*/ 302 w 900"/>
                <a:gd name="T97" fmla="*/ 69 h 965"/>
                <a:gd name="T98" fmla="*/ 326 w 900"/>
                <a:gd name="T99" fmla="*/ 45 h 965"/>
                <a:gd name="T100" fmla="*/ 309 w 900"/>
                <a:gd name="T101" fmla="*/ 64 h 965"/>
                <a:gd name="T102" fmla="*/ 886 w 900"/>
                <a:gd name="T103" fmla="*/ 307 h 965"/>
                <a:gd name="T104" fmla="*/ 900 w 900"/>
                <a:gd name="T105" fmla="*/ 322 h 965"/>
                <a:gd name="T106" fmla="*/ 877 w 900"/>
                <a:gd name="T107" fmla="*/ 364 h 965"/>
                <a:gd name="T108" fmla="*/ 877 w 900"/>
                <a:gd name="T109" fmla="*/ 378 h 965"/>
                <a:gd name="T110" fmla="*/ 860 w 900"/>
                <a:gd name="T111" fmla="*/ 404 h 965"/>
                <a:gd name="T112" fmla="*/ 843 w 900"/>
                <a:gd name="T113" fmla="*/ 440 h 965"/>
                <a:gd name="T114" fmla="*/ 829 w 900"/>
                <a:gd name="T115" fmla="*/ 414 h 965"/>
                <a:gd name="T116" fmla="*/ 858 w 900"/>
                <a:gd name="T117" fmla="*/ 362 h 965"/>
                <a:gd name="T118" fmla="*/ 884 w 900"/>
                <a:gd name="T119" fmla="*/ 340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00" h="965">
                  <a:moveTo>
                    <a:pt x="347" y="12"/>
                  </a:moveTo>
                  <a:lnTo>
                    <a:pt x="342" y="14"/>
                  </a:lnTo>
                  <a:lnTo>
                    <a:pt x="342" y="12"/>
                  </a:lnTo>
                  <a:lnTo>
                    <a:pt x="342" y="7"/>
                  </a:lnTo>
                  <a:lnTo>
                    <a:pt x="345" y="2"/>
                  </a:lnTo>
                  <a:lnTo>
                    <a:pt x="347" y="0"/>
                  </a:lnTo>
                  <a:lnTo>
                    <a:pt x="349" y="2"/>
                  </a:lnTo>
                  <a:lnTo>
                    <a:pt x="349" y="7"/>
                  </a:lnTo>
                  <a:lnTo>
                    <a:pt x="347" y="12"/>
                  </a:lnTo>
                  <a:close/>
                  <a:moveTo>
                    <a:pt x="309" y="33"/>
                  </a:moveTo>
                  <a:lnTo>
                    <a:pt x="307" y="35"/>
                  </a:lnTo>
                  <a:lnTo>
                    <a:pt x="300" y="33"/>
                  </a:lnTo>
                  <a:lnTo>
                    <a:pt x="300" y="31"/>
                  </a:lnTo>
                  <a:lnTo>
                    <a:pt x="300" y="26"/>
                  </a:lnTo>
                  <a:lnTo>
                    <a:pt x="302" y="26"/>
                  </a:lnTo>
                  <a:lnTo>
                    <a:pt x="307" y="31"/>
                  </a:lnTo>
                  <a:lnTo>
                    <a:pt x="309" y="33"/>
                  </a:lnTo>
                  <a:close/>
                  <a:moveTo>
                    <a:pt x="357" y="102"/>
                  </a:moveTo>
                  <a:lnTo>
                    <a:pt x="357" y="104"/>
                  </a:lnTo>
                  <a:lnTo>
                    <a:pt x="359" y="111"/>
                  </a:lnTo>
                  <a:lnTo>
                    <a:pt x="366" y="109"/>
                  </a:lnTo>
                  <a:lnTo>
                    <a:pt x="371" y="113"/>
                  </a:lnTo>
                  <a:lnTo>
                    <a:pt x="375" y="116"/>
                  </a:lnTo>
                  <a:lnTo>
                    <a:pt x="383" y="118"/>
                  </a:lnTo>
                  <a:lnTo>
                    <a:pt x="387" y="128"/>
                  </a:lnTo>
                  <a:lnTo>
                    <a:pt x="392" y="135"/>
                  </a:lnTo>
                  <a:lnTo>
                    <a:pt x="397" y="144"/>
                  </a:lnTo>
                  <a:lnTo>
                    <a:pt x="401" y="154"/>
                  </a:lnTo>
                  <a:lnTo>
                    <a:pt x="420" y="156"/>
                  </a:lnTo>
                  <a:lnTo>
                    <a:pt x="439" y="161"/>
                  </a:lnTo>
                  <a:lnTo>
                    <a:pt x="458" y="165"/>
                  </a:lnTo>
                  <a:lnTo>
                    <a:pt x="477" y="168"/>
                  </a:lnTo>
                  <a:lnTo>
                    <a:pt x="496" y="173"/>
                  </a:lnTo>
                  <a:lnTo>
                    <a:pt x="513" y="175"/>
                  </a:lnTo>
                  <a:lnTo>
                    <a:pt x="531" y="180"/>
                  </a:lnTo>
                  <a:lnTo>
                    <a:pt x="550" y="184"/>
                  </a:lnTo>
                  <a:lnTo>
                    <a:pt x="562" y="189"/>
                  </a:lnTo>
                  <a:lnTo>
                    <a:pt x="572" y="194"/>
                  </a:lnTo>
                  <a:lnTo>
                    <a:pt x="583" y="199"/>
                  </a:lnTo>
                  <a:lnTo>
                    <a:pt x="595" y="203"/>
                  </a:lnTo>
                  <a:lnTo>
                    <a:pt x="609" y="203"/>
                  </a:lnTo>
                  <a:lnTo>
                    <a:pt x="626" y="206"/>
                  </a:lnTo>
                  <a:lnTo>
                    <a:pt x="645" y="206"/>
                  </a:lnTo>
                  <a:lnTo>
                    <a:pt x="666" y="208"/>
                  </a:lnTo>
                  <a:lnTo>
                    <a:pt x="697" y="215"/>
                  </a:lnTo>
                  <a:lnTo>
                    <a:pt x="704" y="222"/>
                  </a:lnTo>
                  <a:lnTo>
                    <a:pt x="706" y="229"/>
                  </a:lnTo>
                  <a:lnTo>
                    <a:pt x="704" y="241"/>
                  </a:lnTo>
                  <a:lnTo>
                    <a:pt x="735" y="251"/>
                  </a:lnTo>
                  <a:lnTo>
                    <a:pt x="747" y="258"/>
                  </a:lnTo>
                  <a:lnTo>
                    <a:pt x="751" y="265"/>
                  </a:lnTo>
                  <a:lnTo>
                    <a:pt x="751" y="272"/>
                  </a:lnTo>
                  <a:lnTo>
                    <a:pt x="756" y="284"/>
                  </a:lnTo>
                  <a:lnTo>
                    <a:pt x="754" y="291"/>
                  </a:lnTo>
                  <a:lnTo>
                    <a:pt x="754" y="303"/>
                  </a:lnTo>
                  <a:lnTo>
                    <a:pt x="749" y="317"/>
                  </a:lnTo>
                  <a:lnTo>
                    <a:pt x="749" y="324"/>
                  </a:lnTo>
                  <a:lnTo>
                    <a:pt x="749" y="329"/>
                  </a:lnTo>
                  <a:lnTo>
                    <a:pt x="749" y="333"/>
                  </a:lnTo>
                  <a:lnTo>
                    <a:pt x="754" y="333"/>
                  </a:lnTo>
                  <a:lnTo>
                    <a:pt x="763" y="333"/>
                  </a:lnTo>
                  <a:lnTo>
                    <a:pt x="775" y="329"/>
                  </a:lnTo>
                  <a:lnTo>
                    <a:pt x="780" y="329"/>
                  </a:lnTo>
                  <a:lnTo>
                    <a:pt x="780" y="331"/>
                  </a:lnTo>
                  <a:lnTo>
                    <a:pt x="780" y="336"/>
                  </a:lnTo>
                  <a:lnTo>
                    <a:pt x="773" y="357"/>
                  </a:lnTo>
                  <a:lnTo>
                    <a:pt x="775" y="366"/>
                  </a:lnTo>
                  <a:lnTo>
                    <a:pt x="780" y="374"/>
                  </a:lnTo>
                  <a:lnTo>
                    <a:pt x="787" y="383"/>
                  </a:lnTo>
                  <a:lnTo>
                    <a:pt x="794" y="385"/>
                  </a:lnTo>
                  <a:lnTo>
                    <a:pt x="794" y="390"/>
                  </a:lnTo>
                  <a:lnTo>
                    <a:pt x="791" y="400"/>
                  </a:lnTo>
                  <a:lnTo>
                    <a:pt x="784" y="409"/>
                  </a:lnTo>
                  <a:lnTo>
                    <a:pt x="763" y="423"/>
                  </a:lnTo>
                  <a:lnTo>
                    <a:pt x="761" y="430"/>
                  </a:lnTo>
                  <a:lnTo>
                    <a:pt x="761" y="435"/>
                  </a:lnTo>
                  <a:lnTo>
                    <a:pt x="749" y="461"/>
                  </a:lnTo>
                  <a:lnTo>
                    <a:pt x="742" y="478"/>
                  </a:lnTo>
                  <a:lnTo>
                    <a:pt x="739" y="494"/>
                  </a:lnTo>
                  <a:lnTo>
                    <a:pt x="742" y="504"/>
                  </a:lnTo>
                  <a:lnTo>
                    <a:pt x="749" y="506"/>
                  </a:lnTo>
                  <a:lnTo>
                    <a:pt x="756" y="504"/>
                  </a:lnTo>
                  <a:lnTo>
                    <a:pt x="758" y="496"/>
                  </a:lnTo>
                  <a:lnTo>
                    <a:pt x="765" y="489"/>
                  </a:lnTo>
                  <a:lnTo>
                    <a:pt x="775" y="482"/>
                  </a:lnTo>
                  <a:lnTo>
                    <a:pt x="782" y="473"/>
                  </a:lnTo>
                  <a:lnTo>
                    <a:pt x="789" y="452"/>
                  </a:lnTo>
                  <a:lnTo>
                    <a:pt x="799" y="440"/>
                  </a:lnTo>
                  <a:lnTo>
                    <a:pt x="803" y="437"/>
                  </a:lnTo>
                  <a:lnTo>
                    <a:pt x="806" y="437"/>
                  </a:lnTo>
                  <a:lnTo>
                    <a:pt x="817" y="433"/>
                  </a:lnTo>
                  <a:lnTo>
                    <a:pt x="827" y="433"/>
                  </a:lnTo>
                  <a:lnTo>
                    <a:pt x="832" y="440"/>
                  </a:lnTo>
                  <a:lnTo>
                    <a:pt x="839" y="444"/>
                  </a:lnTo>
                  <a:lnTo>
                    <a:pt x="841" y="452"/>
                  </a:lnTo>
                  <a:lnTo>
                    <a:pt x="839" y="463"/>
                  </a:lnTo>
                  <a:lnTo>
                    <a:pt x="834" y="475"/>
                  </a:lnTo>
                  <a:lnTo>
                    <a:pt x="829" y="489"/>
                  </a:lnTo>
                  <a:lnTo>
                    <a:pt x="822" y="508"/>
                  </a:lnTo>
                  <a:lnTo>
                    <a:pt x="820" y="534"/>
                  </a:lnTo>
                  <a:lnTo>
                    <a:pt x="820" y="556"/>
                  </a:lnTo>
                  <a:lnTo>
                    <a:pt x="825" y="567"/>
                  </a:lnTo>
                  <a:lnTo>
                    <a:pt x="822" y="579"/>
                  </a:lnTo>
                  <a:lnTo>
                    <a:pt x="813" y="591"/>
                  </a:lnTo>
                  <a:lnTo>
                    <a:pt x="806" y="605"/>
                  </a:lnTo>
                  <a:lnTo>
                    <a:pt x="801" y="624"/>
                  </a:lnTo>
                  <a:lnTo>
                    <a:pt x="799" y="638"/>
                  </a:lnTo>
                  <a:lnTo>
                    <a:pt x="799" y="650"/>
                  </a:lnTo>
                  <a:lnTo>
                    <a:pt x="801" y="660"/>
                  </a:lnTo>
                  <a:lnTo>
                    <a:pt x="806" y="671"/>
                  </a:lnTo>
                  <a:lnTo>
                    <a:pt x="806" y="676"/>
                  </a:lnTo>
                  <a:lnTo>
                    <a:pt x="796" y="705"/>
                  </a:lnTo>
                  <a:lnTo>
                    <a:pt x="794" y="716"/>
                  </a:lnTo>
                  <a:lnTo>
                    <a:pt x="794" y="728"/>
                  </a:lnTo>
                  <a:lnTo>
                    <a:pt x="791" y="738"/>
                  </a:lnTo>
                  <a:lnTo>
                    <a:pt x="784" y="759"/>
                  </a:lnTo>
                  <a:lnTo>
                    <a:pt x="784" y="771"/>
                  </a:lnTo>
                  <a:lnTo>
                    <a:pt x="784" y="780"/>
                  </a:lnTo>
                  <a:lnTo>
                    <a:pt x="787" y="797"/>
                  </a:lnTo>
                  <a:lnTo>
                    <a:pt x="787" y="804"/>
                  </a:lnTo>
                  <a:lnTo>
                    <a:pt x="789" y="806"/>
                  </a:lnTo>
                  <a:lnTo>
                    <a:pt x="791" y="811"/>
                  </a:lnTo>
                  <a:lnTo>
                    <a:pt x="791" y="816"/>
                  </a:lnTo>
                  <a:lnTo>
                    <a:pt x="789" y="823"/>
                  </a:lnTo>
                  <a:lnTo>
                    <a:pt x="791" y="830"/>
                  </a:lnTo>
                  <a:lnTo>
                    <a:pt x="796" y="832"/>
                  </a:lnTo>
                  <a:lnTo>
                    <a:pt x="799" y="842"/>
                  </a:lnTo>
                  <a:lnTo>
                    <a:pt x="801" y="854"/>
                  </a:lnTo>
                  <a:lnTo>
                    <a:pt x="806" y="863"/>
                  </a:lnTo>
                  <a:lnTo>
                    <a:pt x="810" y="870"/>
                  </a:lnTo>
                  <a:lnTo>
                    <a:pt x="813" y="882"/>
                  </a:lnTo>
                  <a:lnTo>
                    <a:pt x="810" y="898"/>
                  </a:lnTo>
                  <a:lnTo>
                    <a:pt x="810" y="927"/>
                  </a:lnTo>
                  <a:lnTo>
                    <a:pt x="813" y="936"/>
                  </a:lnTo>
                  <a:lnTo>
                    <a:pt x="791" y="939"/>
                  </a:lnTo>
                  <a:lnTo>
                    <a:pt x="723" y="943"/>
                  </a:lnTo>
                  <a:lnTo>
                    <a:pt x="652" y="948"/>
                  </a:lnTo>
                  <a:lnTo>
                    <a:pt x="583" y="953"/>
                  </a:lnTo>
                  <a:lnTo>
                    <a:pt x="513" y="958"/>
                  </a:lnTo>
                  <a:lnTo>
                    <a:pt x="442" y="962"/>
                  </a:lnTo>
                  <a:lnTo>
                    <a:pt x="371" y="965"/>
                  </a:lnTo>
                  <a:lnTo>
                    <a:pt x="371" y="965"/>
                  </a:lnTo>
                  <a:lnTo>
                    <a:pt x="364" y="946"/>
                  </a:lnTo>
                  <a:lnTo>
                    <a:pt x="347" y="932"/>
                  </a:lnTo>
                  <a:lnTo>
                    <a:pt x="321" y="924"/>
                  </a:lnTo>
                  <a:lnTo>
                    <a:pt x="302" y="913"/>
                  </a:lnTo>
                  <a:lnTo>
                    <a:pt x="295" y="891"/>
                  </a:lnTo>
                  <a:lnTo>
                    <a:pt x="288" y="870"/>
                  </a:lnTo>
                  <a:lnTo>
                    <a:pt x="286" y="846"/>
                  </a:lnTo>
                  <a:lnTo>
                    <a:pt x="286" y="825"/>
                  </a:lnTo>
                  <a:lnTo>
                    <a:pt x="290" y="809"/>
                  </a:lnTo>
                  <a:lnTo>
                    <a:pt x="288" y="797"/>
                  </a:lnTo>
                  <a:lnTo>
                    <a:pt x="278" y="792"/>
                  </a:lnTo>
                  <a:lnTo>
                    <a:pt x="274" y="785"/>
                  </a:lnTo>
                  <a:lnTo>
                    <a:pt x="269" y="776"/>
                  </a:lnTo>
                  <a:lnTo>
                    <a:pt x="267" y="764"/>
                  </a:lnTo>
                  <a:lnTo>
                    <a:pt x="260" y="700"/>
                  </a:lnTo>
                  <a:lnTo>
                    <a:pt x="250" y="671"/>
                  </a:lnTo>
                  <a:lnTo>
                    <a:pt x="241" y="660"/>
                  </a:lnTo>
                  <a:lnTo>
                    <a:pt x="219" y="648"/>
                  </a:lnTo>
                  <a:lnTo>
                    <a:pt x="189" y="634"/>
                  </a:lnTo>
                  <a:lnTo>
                    <a:pt x="170" y="622"/>
                  </a:lnTo>
                  <a:lnTo>
                    <a:pt x="158" y="601"/>
                  </a:lnTo>
                  <a:lnTo>
                    <a:pt x="134" y="579"/>
                  </a:lnTo>
                  <a:lnTo>
                    <a:pt x="120" y="570"/>
                  </a:lnTo>
                  <a:lnTo>
                    <a:pt x="106" y="567"/>
                  </a:lnTo>
                  <a:lnTo>
                    <a:pt x="94" y="560"/>
                  </a:lnTo>
                  <a:lnTo>
                    <a:pt x="87" y="549"/>
                  </a:lnTo>
                  <a:lnTo>
                    <a:pt x="75" y="541"/>
                  </a:lnTo>
                  <a:lnTo>
                    <a:pt x="61" y="539"/>
                  </a:lnTo>
                  <a:lnTo>
                    <a:pt x="44" y="532"/>
                  </a:lnTo>
                  <a:lnTo>
                    <a:pt x="23" y="515"/>
                  </a:lnTo>
                  <a:lnTo>
                    <a:pt x="23" y="513"/>
                  </a:lnTo>
                  <a:lnTo>
                    <a:pt x="18" y="501"/>
                  </a:lnTo>
                  <a:lnTo>
                    <a:pt x="21" y="494"/>
                  </a:lnTo>
                  <a:lnTo>
                    <a:pt x="23" y="470"/>
                  </a:lnTo>
                  <a:lnTo>
                    <a:pt x="23" y="463"/>
                  </a:lnTo>
                  <a:lnTo>
                    <a:pt x="18" y="442"/>
                  </a:lnTo>
                  <a:lnTo>
                    <a:pt x="23" y="433"/>
                  </a:lnTo>
                  <a:lnTo>
                    <a:pt x="21" y="407"/>
                  </a:lnTo>
                  <a:lnTo>
                    <a:pt x="23" y="397"/>
                  </a:lnTo>
                  <a:lnTo>
                    <a:pt x="33" y="376"/>
                  </a:lnTo>
                  <a:lnTo>
                    <a:pt x="33" y="364"/>
                  </a:lnTo>
                  <a:lnTo>
                    <a:pt x="28" y="352"/>
                  </a:lnTo>
                  <a:lnTo>
                    <a:pt x="21" y="340"/>
                  </a:lnTo>
                  <a:lnTo>
                    <a:pt x="0" y="331"/>
                  </a:lnTo>
                  <a:lnTo>
                    <a:pt x="0" y="317"/>
                  </a:lnTo>
                  <a:lnTo>
                    <a:pt x="2" y="307"/>
                  </a:lnTo>
                  <a:lnTo>
                    <a:pt x="14" y="288"/>
                  </a:lnTo>
                  <a:lnTo>
                    <a:pt x="21" y="272"/>
                  </a:lnTo>
                  <a:lnTo>
                    <a:pt x="26" y="262"/>
                  </a:lnTo>
                  <a:lnTo>
                    <a:pt x="66" y="236"/>
                  </a:lnTo>
                  <a:lnTo>
                    <a:pt x="73" y="234"/>
                  </a:lnTo>
                  <a:lnTo>
                    <a:pt x="80" y="227"/>
                  </a:lnTo>
                  <a:lnTo>
                    <a:pt x="85" y="225"/>
                  </a:lnTo>
                  <a:lnTo>
                    <a:pt x="82" y="194"/>
                  </a:lnTo>
                  <a:lnTo>
                    <a:pt x="82" y="163"/>
                  </a:lnTo>
                  <a:lnTo>
                    <a:pt x="80" y="132"/>
                  </a:lnTo>
                  <a:lnTo>
                    <a:pt x="80" y="102"/>
                  </a:lnTo>
                  <a:lnTo>
                    <a:pt x="89" y="99"/>
                  </a:lnTo>
                  <a:lnTo>
                    <a:pt x="94" y="92"/>
                  </a:lnTo>
                  <a:lnTo>
                    <a:pt x="104" y="80"/>
                  </a:lnTo>
                  <a:lnTo>
                    <a:pt x="106" y="80"/>
                  </a:lnTo>
                  <a:lnTo>
                    <a:pt x="106" y="80"/>
                  </a:lnTo>
                  <a:lnTo>
                    <a:pt x="111" y="85"/>
                  </a:lnTo>
                  <a:lnTo>
                    <a:pt x="125" y="92"/>
                  </a:lnTo>
                  <a:lnTo>
                    <a:pt x="134" y="92"/>
                  </a:lnTo>
                  <a:lnTo>
                    <a:pt x="146" y="90"/>
                  </a:lnTo>
                  <a:lnTo>
                    <a:pt x="193" y="73"/>
                  </a:lnTo>
                  <a:lnTo>
                    <a:pt x="215" y="64"/>
                  </a:lnTo>
                  <a:lnTo>
                    <a:pt x="234" y="47"/>
                  </a:lnTo>
                  <a:lnTo>
                    <a:pt x="236" y="47"/>
                  </a:lnTo>
                  <a:lnTo>
                    <a:pt x="245" y="50"/>
                  </a:lnTo>
                  <a:lnTo>
                    <a:pt x="248" y="50"/>
                  </a:lnTo>
                  <a:lnTo>
                    <a:pt x="274" y="31"/>
                  </a:lnTo>
                  <a:lnTo>
                    <a:pt x="281" y="28"/>
                  </a:lnTo>
                  <a:lnTo>
                    <a:pt x="288" y="28"/>
                  </a:lnTo>
                  <a:lnTo>
                    <a:pt x="297" y="35"/>
                  </a:lnTo>
                  <a:lnTo>
                    <a:pt x="300" y="38"/>
                  </a:lnTo>
                  <a:lnTo>
                    <a:pt x="297" y="47"/>
                  </a:lnTo>
                  <a:lnTo>
                    <a:pt x="290" y="59"/>
                  </a:lnTo>
                  <a:lnTo>
                    <a:pt x="286" y="71"/>
                  </a:lnTo>
                  <a:lnTo>
                    <a:pt x="288" y="80"/>
                  </a:lnTo>
                  <a:lnTo>
                    <a:pt x="286" y="87"/>
                  </a:lnTo>
                  <a:lnTo>
                    <a:pt x="276" y="102"/>
                  </a:lnTo>
                  <a:lnTo>
                    <a:pt x="281" y="104"/>
                  </a:lnTo>
                  <a:lnTo>
                    <a:pt x="302" y="95"/>
                  </a:lnTo>
                  <a:lnTo>
                    <a:pt x="305" y="90"/>
                  </a:lnTo>
                  <a:lnTo>
                    <a:pt x="305" y="90"/>
                  </a:lnTo>
                  <a:lnTo>
                    <a:pt x="305" y="85"/>
                  </a:lnTo>
                  <a:lnTo>
                    <a:pt x="307" y="85"/>
                  </a:lnTo>
                  <a:lnTo>
                    <a:pt x="323" y="97"/>
                  </a:lnTo>
                  <a:lnTo>
                    <a:pt x="338" y="102"/>
                  </a:lnTo>
                  <a:lnTo>
                    <a:pt x="347" y="104"/>
                  </a:lnTo>
                  <a:lnTo>
                    <a:pt x="357" y="102"/>
                  </a:lnTo>
                  <a:close/>
                  <a:moveTo>
                    <a:pt x="331" y="35"/>
                  </a:moveTo>
                  <a:lnTo>
                    <a:pt x="326" y="35"/>
                  </a:lnTo>
                  <a:lnTo>
                    <a:pt x="316" y="35"/>
                  </a:lnTo>
                  <a:lnTo>
                    <a:pt x="316" y="31"/>
                  </a:lnTo>
                  <a:lnTo>
                    <a:pt x="326" y="26"/>
                  </a:lnTo>
                  <a:lnTo>
                    <a:pt x="331" y="26"/>
                  </a:lnTo>
                  <a:lnTo>
                    <a:pt x="333" y="26"/>
                  </a:lnTo>
                  <a:lnTo>
                    <a:pt x="331" y="35"/>
                  </a:lnTo>
                  <a:close/>
                  <a:moveTo>
                    <a:pt x="309" y="64"/>
                  </a:moveTo>
                  <a:lnTo>
                    <a:pt x="302" y="69"/>
                  </a:lnTo>
                  <a:lnTo>
                    <a:pt x="297" y="69"/>
                  </a:lnTo>
                  <a:lnTo>
                    <a:pt x="300" y="64"/>
                  </a:lnTo>
                  <a:lnTo>
                    <a:pt x="302" y="59"/>
                  </a:lnTo>
                  <a:lnTo>
                    <a:pt x="321" y="45"/>
                  </a:lnTo>
                  <a:lnTo>
                    <a:pt x="326" y="45"/>
                  </a:lnTo>
                  <a:lnTo>
                    <a:pt x="326" y="47"/>
                  </a:lnTo>
                  <a:lnTo>
                    <a:pt x="316" y="54"/>
                  </a:lnTo>
                  <a:lnTo>
                    <a:pt x="314" y="59"/>
                  </a:lnTo>
                  <a:lnTo>
                    <a:pt x="314" y="61"/>
                  </a:lnTo>
                  <a:lnTo>
                    <a:pt x="309" y="64"/>
                  </a:lnTo>
                  <a:close/>
                  <a:moveTo>
                    <a:pt x="900" y="322"/>
                  </a:moveTo>
                  <a:lnTo>
                    <a:pt x="895" y="324"/>
                  </a:lnTo>
                  <a:lnTo>
                    <a:pt x="886" y="324"/>
                  </a:lnTo>
                  <a:lnTo>
                    <a:pt x="884" y="319"/>
                  </a:lnTo>
                  <a:lnTo>
                    <a:pt x="886" y="307"/>
                  </a:lnTo>
                  <a:lnTo>
                    <a:pt x="888" y="310"/>
                  </a:lnTo>
                  <a:lnTo>
                    <a:pt x="895" y="310"/>
                  </a:lnTo>
                  <a:lnTo>
                    <a:pt x="898" y="310"/>
                  </a:lnTo>
                  <a:lnTo>
                    <a:pt x="900" y="312"/>
                  </a:lnTo>
                  <a:lnTo>
                    <a:pt x="900" y="322"/>
                  </a:lnTo>
                  <a:close/>
                  <a:moveTo>
                    <a:pt x="884" y="348"/>
                  </a:moveTo>
                  <a:lnTo>
                    <a:pt x="881" y="350"/>
                  </a:lnTo>
                  <a:lnTo>
                    <a:pt x="877" y="350"/>
                  </a:lnTo>
                  <a:lnTo>
                    <a:pt x="874" y="352"/>
                  </a:lnTo>
                  <a:lnTo>
                    <a:pt x="877" y="364"/>
                  </a:lnTo>
                  <a:lnTo>
                    <a:pt x="874" y="366"/>
                  </a:lnTo>
                  <a:lnTo>
                    <a:pt x="872" y="366"/>
                  </a:lnTo>
                  <a:lnTo>
                    <a:pt x="872" y="369"/>
                  </a:lnTo>
                  <a:lnTo>
                    <a:pt x="874" y="374"/>
                  </a:lnTo>
                  <a:lnTo>
                    <a:pt x="877" y="378"/>
                  </a:lnTo>
                  <a:lnTo>
                    <a:pt x="874" y="383"/>
                  </a:lnTo>
                  <a:lnTo>
                    <a:pt x="872" y="385"/>
                  </a:lnTo>
                  <a:lnTo>
                    <a:pt x="867" y="385"/>
                  </a:lnTo>
                  <a:lnTo>
                    <a:pt x="865" y="392"/>
                  </a:lnTo>
                  <a:lnTo>
                    <a:pt x="860" y="404"/>
                  </a:lnTo>
                  <a:lnTo>
                    <a:pt x="860" y="411"/>
                  </a:lnTo>
                  <a:lnTo>
                    <a:pt x="860" y="414"/>
                  </a:lnTo>
                  <a:lnTo>
                    <a:pt x="860" y="418"/>
                  </a:lnTo>
                  <a:lnTo>
                    <a:pt x="848" y="437"/>
                  </a:lnTo>
                  <a:lnTo>
                    <a:pt x="843" y="440"/>
                  </a:lnTo>
                  <a:lnTo>
                    <a:pt x="836" y="437"/>
                  </a:lnTo>
                  <a:lnTo>
                    <a:pt x="832" y="433"/>
                  </a:lnTo>
                  <a:lnTo>
                    <a:pt x="829" y="426"/>
                  </a:lnTo>
                  <a:lnTo>
                    <a:pt x="827" y="418"/>
                  </a:lnTo>
                  <a:lnTo>
                    <a:pt x="829" y="414"/>
                  </a:lnTo>
                  <a:lnTo>
                    <a:pt x="839" y="397"/>
                  </a:lnTo>
                  <a:lnTo>
                    <a:pt x="843" y="385"/>
                  </a:lnTo>
                  <a:lnTo>
                    <a:pt x="846" y="374"/>
                  </a:lnTo>
                  <a:lnTo>
                    <a:pt x="851" y="364"/>
                  </a:lnTo>
                  <a:lnTo>
                    <a:pt x="858" y="362"/>
                  </a:lnTo>
                  <a:lnTo>
                    <a:pt x="865" y="352"/>
                  </a:lnTo>
                  <a:lnTo>
                    <a:pt x="867" y="340"/>
                  </a:lnTo>
                  <a:lnTo>
                    <a:pt x="872" y="336"/>
                  </a:lnTo>
                  <a:lnTo>
                    <a:pt x="879" y="336"/>
                  </a:lnTo>
                  <a:lnTo>
                    <a:pt x="884" y="340"/>
                  </a:lnTo>
                  <a:lnTo>
                    <a:pt x="884" y="34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24" name="Freeform 323"/>
            <p:cNvSpPr>
              <a:spLocks/>
            </p:cNvSpPr>
            <p:nvPr/>
          </p:nvSpPr>
          <p:spPr bwMode="auto">
            <a:xfrm>
              <a:off x="6912" y="764"/>
              <a:ext cx="758" cy="742"/>
            </a:xfrm>
            <a:custGeom>
              <a:avLst/>
              <a:gdLst>
                <a:gd name="T0" fmla="*/ 472 w 758"/>
                <a:gd name="T1" fmla="*/ 215 h 742"/>
                <a:gd name="T2" fmla="*/ 498 w 758"/>
                <a:gd name="T3" fmla="*/ 248 h 742"/>
                <a:gd name="T4" fmla="*/ 541 w 758"/>
                <a:gd name="T5" fmla="*/ 198 h 742"/>
                <a:gd name="T6" fmla="*/ 576 w 758"/>
                <a:gd name="T7" fmla="*/ 163 h 742"/>
                <a:gd name="T8" fmla="*/ 584 w 758"/>
                <a:gd name="T9" fmla="*/ 163 h 742"/>
                <a:gd name="T10" fmla="*/ 598 w 758"/>
                <a:gd name="T11" fmla="*/ 172 h 742"/>
                <a:gd name="T12" fmla="*/ 626 w 758"/>
                <a:gd name="T13" fmla="*/ 170 h 742"/>
                <a:gd name="T14" fmla="*/ 638 w 758"/>
                <a:gd name="T15" fmla="*/ 149 h 742"/>
                <a:gd name="T16" fmla="*/ 685 w 758"/>
                <a:gd name="T17" fmla="*/ 127 h 742"/>
                <a:gd name="T18" fmla="*/ 721 w 758"/>
                <a:gd name="T19" fmla="*/ 135 h 742"/>
                <a:gd name="T20" fmla="*/ 730 w 758"/>
                <a:gd name="T21" fmla="*/ 146 h 742"/>
                <a:gd name="T22" fmla="*/ 742 w 758"/>
                <a:gd name="T23" fmla="*/ 163 h 742"/>
                <a:gd name="T24" fmla="*/ 751 w 758"/>
                <a:gd name="T25" fmla="*/ 175 h 742"/>
                <a:gd name="T26" fmla="*/ 751 w 758"/>
                <a:gd name="T27" fmla="*/ 213 h 742"/>
                <a:gd name="T28" fmla="*/ 697 w 758"/>
                <a:gd name="T29" fmla="*/ 203 h 742"/>
                <a:gd name="T30" fmla="*/ 654 w 758"/>
                <a:gd name="T31" fmla="*/ 191 h 742"/>
                <a:gd name="T32" fmla="*/ 652 w 758"/>
                <a:gd name="T33" fmla="*/ 246 h 742"/>
                <a:gd name="T34" fmla="*/ 614 w 758"/>
                <a:gd name="T35" fmla="*/ 302 h 742"/>
                <a:gd name="T36" fmla="*/ 595 w 758"/>
                <a:gd name="T37" fmla="*/ 331 h 742"/>
                <a:gd name="T38" fmla="*/ 565 w 758"/>
                <a:gd name="T39" fmla="*/ 352 h 742"/>
                <a:gd name="T40" fmla="*/ 553 w 758"/>
                <a:gd name="T41" fmla="*/ 399 h 742"/>
                <a:gd name="T42" fmla="*/ 524 w 758"/>
                <a:gd name="T43" fmla="*/ 421 h 742"/>
                <a:gd name="T44" fmla="*/ 494 w 758"/>
                <a:gd name="T45" fmla="*/ 404 h 742"/>
                <a:gd name="T46" fmla="*/ 477 w 758"/>
                <a:gd name="T47" fmla="*/ 411 h 742"/>
                <a:gd name="T48" fmla="*/ 463 w 758"/>
                <a:gd name="T49" fmla="*/ 473 h 742"/>
                <a:gd name="T50" fmla="*/ 418 w 758"/>
                <a:gd name="T51" fmla="*/ 574 h 742"/>
                <a:gd name="T52" fmla="*/ 413 w 758"/>
                <a:gd name="T53" fmla="*/ 615 h 742"/>
                <a:gd name="T54" fmla="*/ 409 w 758"/>
                <a:gd name="T55" fmla="*/ 643 h 742"/>
                <a:gd name="T56" fmla="*/ 383 w 758"/>
                <a:gd name="T57" fmla="*/ 657 h 742"/>
                <a:gd name="T58" fmla="*/ 338 w 758"/>
                <a:gd name="T59" fmla="*/ 678 h 742"/>
                <a:gd name="T60" fmla="*/ 321 w 758"/>
                <a:gd name="T61" fmla="*/ 678 h 742"/>
                <a:gd name="T62" fmla="*/ 316 w 758"/>
                <a:gd name="T63" fmla="*/ 702 h 742"/>
                <a:gd name="T64" fmla="*/ 274 w 758"/>
                <a:gd name="T65" fmla="*/ 719 h 742"/>
                <a:gd name="T66" fmla="*/ 234 w 758"/>
                <a:gd name="T67" fmla="*/ 721 h 742"/>
                <a:gd name="T68" fmla="*/ 208 w 758"/>
                <a:gd name="T69" fmla="*/ 742 h 742"/>
                <a:gd name="T70" fmla="*/ 165 w 758"/>
                <a:gd name="T71" fmla="*/ 728 h 742"/>
                <a:gd name="T72" fmla="*/ 144 w 758"/>
                <a:gd name="T73" fmla="*/ 704 h 742"/>
                <a:gd name="T74" fmla="*/ 134 w 758"/>
                <a:gd name="T75" fmla="*/ 683 h 742"/>
                <a:gd name="T76" fmla="*/ 56 w 758"/>
                <a:gd name="T77" fmla="*/ 633 h 742"/>
                <a:gd name="T78" fmla="*/ 35 w 758"/>
                <a:gd name="T79" fmla="*/ 603 h 742"/>
                <a:gd name="T80" fmla="*/ 7 w 758"/>
                <a:gd name="T81" fmla="*/ 565 h 742"/>
                <a:gd name="T82" fmla="*/ 4 w 758"/>
                <a:gd name="T83" fmla="*/ 515 h 742"/>
                <a:gd name="T84" fmla="*/ 38 w 758"/>
                <a:gd name="T85" fmla="*/ 508 h 742"/>
                <a:gd name="T86" fmla="*/ 54 w 758"/>
                <a:gd name="T87" fmla="*/ 470 h 742"/>
                <a:gd name="T88" fmla="*/ 61 w 758"/>
                <a:gd name="T89" fmla="*/ 444 h 742"/>
                <a:gd name="T90" fmla="*/ 73 w 758"/>
                <a:gd name="T91" fmla="*/ 390 h 742"/>
                <a:gd name="T92" fmla="*/ 97 w 758"/>
                <a:gd name="T93" fmla="*/ 388 h 742"/>
                <a:gd name="T94" fmla="*/ 106 w 758"/>
                <a:gd name="T95" fmla="*/ 399 h 742"/>
                <a:gd name="T96" fmla="*/ 118 w 758"/>
                <a:gd name="T97" fmla="*/ 385 h 742"/>
                <a:gd name="T98" fmla="*/ 113 w 758"/>
                <a:gd name="T99" fmla="*/ 366 h 742"/>
                <a:gd name="T100" fmla="*/ 120 w 758"/>
                <a:gd name="T101" fmla="*/ 343 h 742"/>
                <a:gd name="T102" fmla="*/ 137 w 758"/>
                <a:gd name="T103" fmla="*/ 312 h 742"/>
                <a:gd name="T104" fmla="*/ 160 w 758"/>
                <a:gd name="T105" fmla="*/ 283 h 742"/>
                <a:gd name="T106" fmla="*/ 189 w 758"/>
                <a:gd name="T107" fmla="*/ 281 h 742"/>
                <a:gd name="T108" fmla="*/ 241 w 758"/>
                <a:gd name="T109" fmla="*/ 213 h 742"/>
                <a:gd name="T110" fmla="*/ 257 w 758"/>
                <a:gd name="T111" fmla="*/ 99 h 742"/>
                <a:gd name="T112" fmla="*/ 253 w 758"/>
                <a:gd name="T113" fmla="*/ 30 h 742"/>
                <a:gd name="T114" fmla="*/ 264 w 758"/>
                <a:gd name="T115" fmla="*/ 0 h 742"/>
                <a:gd name="T116" fmla="*/ 276 w 758"/>
                <a:gd name="T117" fmla="*/ 71 h 742"/>
                <a:gd name="T118" fmla="*/ 288 w 758"/>
                <a:gd name="T119" fmla="*/ 144 h 742"/>
                <a:gd name="T120" fmla="*/ 316 w 758"/>
                <a:gd name="T121" fmla="*/ 187 h 742"/>
                <a:gd name="T122" fmla="*/ 380 w 758"/>
                <a:gd name="T123" fmla="*/ 177 h 742"/>
                <a:gd name="T124" fmla="*/ 442 w 758"/>
                <a:gd name="T125" fmla="*/ 165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8" h="742">
                  <a:moveTo>
                    <a:pt x="463" y="161"/>
                  </a:moveTo>
                  <a:lnTo>
                    <a:pt x="468" y="187"/>
                  </a:lnTo>
                  <a:lnTo>
                    <a:pt x="472" y="215"/>
                  </a:lnTo>
                  <a:lnTo>
                    <a:pt x="477" y="241"/>
                  </a:lnTo>
                  <a:lnTo>
                    <a:pt x="480" y="267"/>
                  </a:lnTo>
                  <a:lnTo>
                    <a:pt x="498" y="248"/>
                  </a:lnTo>
                  <a:lnTo>
                    <a:pt x="508" y="241"/>
                  </a:lnTo>
                  <a:lnTo>
                    <a:pt x="536" y="201"/>
                  </a:lnTo>
                  <a:lnTo>
                    <a:pt x="541" y="198"/>
                  </a:lnTo>
                  <a:lnTo>
                    <a:pt x="555" y="201"/>
                  </a:lnTo>
                  <a:lnTo>
                    <a:pt x="574" y="172"/>
                  </a:lnTo>
                  <a:lnTo>
                    <a:pt x="576" y="163"/>
                  </a:lnTo>
                  <a:lnTo>
                    <a:pt x="579" y="161"/>
                  </a:lnTo>
                  <a:lnTo>
                    <a:pt x="581" y="161"/>
                  </a:lnTo>
                  <a:lnTo>
                    <a:pt x="584" y="163"/>
                  </a:lnTo>
                  <a:lnTo>
                    <a:pt x="584" y="168"/>
                  </a:lnTo>
                  <a:lnTo>
                    <a:pt x="586" y="170"/>
                  </a:lnTo>
                  <a:lnTo>
                    <a:pt x="598" y="172"/>
                  </a:lnTo>
                  <a:lnTo>
                    <a:pt x="612" y="172"/>
                  </a:lnTo>
                  <a:lnTo>
                    <a:pt x="614" y="172"/>
                  </a:lnTo>
                  <a:lnTo>
                    <a:pt x="626" y="170"/>
                  </a:lnTo>
                  <a:lnTo>
                    <a:pt x="631" y="165"/>
                  </a:lnTo>
                  <a:lnTo>
                    <a:pt x="633" y="156"/>
                  </a:lnTo>
                  <a:lnTo>
                    <a:pt x="638" y="149"/>
                  </a:lnTo>
                  <a:lnTo>
                    <a:pt x="650" y="144"/>
                  </a:lnTo>
                  <a:lnTo>
                    <a:pt x="671" y="130"/>
                  </a:lnTo>
                  <a:lnTo>
                    <a:pt x="685" y="127"/>
                  </a:lnTo>
                  <a:lnTo>
                    <a:pt x="697" y="135"/>
                  </a:lnTo>
                  <a:lnTo>
                    <a:pt x="711" y="137"/>
                  </a:lnTo>
                  <a:lnTo>
                    <a:pt x="721" y="135"/>
                  </a:lnTo>
                  <a:lnTo>
                    <a:pt x="725" y="137"/>
                  </a:lnTo>
                  <a:lnTo>
                    <a:pt x="725" y="142"/>
                  </a:lnTo>
                  <a:lnTo>
                    <a:pt x="730" y="146"/>
                  </a:lnTo>
                  <a:lnTo>
                    <a:pt x="740" y="151"/>
                  </a:lnTo>
                  <a:lnTo>
                    <a:pt x="744" y="158"/>
                  </a:lnTo>
                  <a:lnTo>
                    <a:pt x="742" y="163"/>
                  </a:lnTo>
                  <a:lnTo>
                    <a:pt x="744" y="168"/>
                  </a:lnTo>
                  <a:lnTo>
                    <a:pt x="749" y="168"/>
                  </a:lnTo>
                  <a:lnTo>
                    <a:pt x="751" y="175"/>
                  </a:lnTo>
                  <a:lnTo>
                    <a:pt x="756" y="184"/>
                  </a:lnTo>
                  <a:lnTo>
                    <a:pt x="758" y="184"/>
                  </a:lnTo>
                  <a:lnTo>
                    <a:pt x="751" y="213"/>
                  </a:lnTo>
                  <a:lnTo>
                    <a:pt x="749" y="229"/>
                  </a:lnTo>
                  <a:lnTo>
                    <a:pt x="728" y="220"/>
                  </a:lnTo>
                  <a:lnTo>
                    <a:pt x="697" y="203"/>
                  </a:lnTo>
                  <a:lnTo>
                    <a:pt x="683" y="194"/>
                  </a:lnTo>
                  <a:lnTo>
                    <a:pt x="659" y="182"/>
                  </a:lnTo>
                  <a:lnTo>
                    <a:pt x="654" y="191"/>
                  </a:lnTo>
                  <a:lnTo>
                    <a:pt x="657" y="208"/>
                  </a:lnTo>
                  <a:lnTo>
                    <a:pt x="652" y="224"/>
                  </a:lnTo>
                  <a:lnTo>
                    <a:pt x="652" y="246"/>
                  </a:lnTo>
                  <a:lnTo>
                    <a:pt x="636" y="283"/>
                  </a:lnTo>
                  <a:lnTo>
                    <a:pt x="619" y="302"/>
                  </a:lnTo>
                  <a:lnTo>
                    <a:pt x="614" y="302"/>
                  </a:lnTo>
                  <a:lnTo>
                    <a:pt x="610" y="307"/>
                  </a:lnTo>
                  <a:lnTo>
                    <a:pt x="605" y="319"/>
                  </a:lnTo>
                  <a:lnTo>
                    <a:pt x="595" y="331"/>
                  </a:lnTo>
                  <a:lnTo>
                    <a:pt x="576" y="333"/>
                  </a:lnTo>
                  <a:lnTo>
                    <a:pt x="569" y="340"/>
                  </a:lnTo>
                  <a:lnTo>
                    <a:pt x="565" y="352"/>
                  </a:lnTo>
                  <a:lnTo>
                    <a:pt x="562" y="366"/>
                  </a:lnTo>
                  <a:lnTo>
                    <a:pt x="558" y="380"/>
                  </a:lnTo>
                  <a:lnTo>
                    <a:pt x="553" y="399"/>
                  </a:lnTo>
                  <a:lnTo>
                    <a:pt x="548" y="411"/>
                  </a:lnTo>
                  <a:lnTo>
                    <a:pt x="539" y="418"/>
                  </a:lnTo>
                  <a:lnTo>
                    <a:pt x="524" y="421"/>
                  </a:lnTo>
                  <a:lnTo>
                    <a:pt x="506" y="416"/>
                  </a:lnTo>
                  <a:lnTo>
                    <a:pt x="501" y="409"/>
                  </a:lnTo>
                  <a:lnTo>
                    <a:pt x="494" y="404"/>
                  </a:lnTo>
                  <a:lnTo>
                    <a:pt x="487" y="402"/>
                  </a:lnTo>
                  <a:lnTo>
                    <a:pt x="480" y="404"/>
                  </a:lnTo>
                  <a:lnTo>
                    <a:pt x="477" y="411"/>
                  </a:lnTo>
                  <a:lnTo>
                    <a:pt x="475" y="442"/>
                  </a:lnTo>
                  <a:lnTo>
                    <a:pt x="465" y="456"/>
                  </a:lnTo>
                  <a:lnTo>
                    <a:pt x="463" y="473"/>
                  </a:lnTo>
                  <a:lnTo>
                    <a:pt x="451" y="492"/>
                  </a:lnTo>
                  <a:lnTo>
                    <a:pt x="446" y="522"/>
                  </a:lnTo>
                  <a:lnTo>
                    <a:pt x="418" y="574"/>
                  </a:lnTo>
                  <a:lnTo>
                    <a:pt x="411" y="591"/>
                  </a:lnTo>
                  <a:lnTo>
                    <a:pt x="409" y="607"/>
                  </a:lnTo>
                  <a:lnTo>
                    <a:pt x="413" y="615"/>
                  </a:lnTo>
                  <a:lnTo>
                    <a:pt x="416" y="619"/>
                  </a:lnTo>
                  <a:lnTo>
                    <a:pt x="411" y="631"/>
                  </a:lnTo>
                  <a:lnTo>
                    <a:pt x="409" y="643"/>
                  </a:lnTo>
                  <a:lnTo>
                    <a:pt x="402" y="652"/>
                  </a:lnTo>
                  <a:lnTo>
                    <a:pt x="387" y="664"/>
                  </a:lnTo>
                  <a:lnTo>
                    <a:pt x="383" y="657"/>
                  </a:lnTo>
                  <a:lnTo>
                    <a:pt x="378" y="657"/>
                  </a:lnTo>
                  <a:lnTo>
                    <a:pt x="347" y="678"/>
                  </a:lnTo>
                  <a:lnTo>
                    <a:pt x="338" y="678"/>
                  </a:lnTo>
                  <a:lnTo>
                    <a:pt x="328" y="676"/>
                  </a:lnTo>
                  <a:lnTo>
                    <a:pt x="326" y="676"/>
                  </a:lnTo>
                  <a:lnTo>
                    <a:pt x="321" y="678"/>
                  </a:lnTo>
                  <a:lnTo>
                    <a:pt x="321" y="683"/>
                  </a:lnTo>
                  <a:lnTo>
                    <a:pt x="324" y="695"/>
                  </a:lnTo>
                  <a:lnTo>
                    <a:pt x="316" y="702"/>
                  </a:lnTo>
                  <a:lnTo>
                    <a:pt x="312" y="704"/>
                  </a:lnTo>
                  <a:lnTo>
                    <a:pt x="293" y="709"/>
                  </a:lnTo>
                  <a:lnTo>
                    <a:pt x="274" y="719"/>
                  </a:lnTo>
                  <a:lnTo>
                    <a:pt x="267" y="721"/>
                  </a:lnTo>
                  <a:lnTo>
                    <a:pt x="243" y="709"/>
                  </a:lnTo>
                  <a:lnTo>
                    <a:pt x="234" y="721"/>
                  </a:lnTo>
                  <a:lnTo>
                    <a:pt x="224" y="728"/>
                  </a:lnTo>
                  <a:lnTo>
                    <a:pt x="212" y="740"/>
                  </a:lnTo>
                  <a:lnTo>
                    <a:pt x="208" y="742"/>
                  </a:lnTo>
                  <a:lnTo>
                    <a:pt x="196" y="740"/>
                  </a:lnTo>
                  <a:lnTo>
                    <a:pt x="179" y="733"/>
                  </a:lnTo>
                  <a:lnTo>
                    <a:pt x="165" y="728"/>
                  </a:lnTo>
                  <a:lnTo>
                    <a:pt x="158" y="723"/>
                  </a:lnTo>
                  <a:lnTo>
                    <a:pt x="149" y="716"/>
                  </a:lnTo>
                  <a:lnTo>
                    <a:pt x="144" y="704"/>
                  </a:lnTo>
                  <a:lnTo>
                    <a:pt x="137" y="697"/>
                  </a:lnTo>
                  <a:lnTo>
                    <a:pt x="137" y="688"/>
                  </a:lnTo>
                  <a:lnTo>
                    <a:pt x="134" y="683"/>
                  </a:lnTo>
                  <a:lnTo>
                    <a:pt x="111" y="678"/>
                  </a:lnTo>
                  <a:lnTo>
                    <a:pt x="78" y="659"/>
                  </a:lnTo>
                  <a:lnTo>
                    <a:pt x="56" y="633"/>
                  </a:lnTo>
                  <a:lnTo>
                    <a:pt x="47" y="619"/>
                  </a:lnTo>
                  <a:lnTo>
                    <a:pt x="40" y="612"/>
                  </a:lnTo>
                  <a:lnTo>
                    <a:pt x="35" y="603"/>
                  </a:lnTo>
                  <a:lnTo>
                    <a:pt x="14" y="581"/>
                  </a:lnTo>
                  <a:lnTo>
                    <a:pt x="9" y="572"/>
                  </a:lnTo>
                  <a:lnTo>
                    <a:pt x="7" y="565"/>
                  </a:lnTo>
                  <a:lnTo>
                    <a:pt x="12" y="551"/>
                  </a:lnTo>
                  <a:lnTo>
                    <a:pt x="12" y="546"/>
                  </a:lnTo>
                  <a:lnTo>
                    <a:pt x="4" y="515"/>
                  </a:lnTo>
                  <a:lnTo>
                    <a:pt x="0" y="510"/>
                  </a:lnTo>
                  <a:lnTo>
                    <a:pt x="21" y="513"/>
                  </a:lnTo>
                  <a:lnTo>
                    <a:pt x="38" y="508"/>
                  </a:lnTo>
                  <a:lnTo>
                    <a:pt x="47" y="496"/>
                  </a:lnTo>
                  <a:lnTo>
                    <a:pt x="49" y="480"/>
                  </a:lnTo>
                  <a:lnTo>
                    <a:pt x="54" y="470"/>
                  </a:lnTo>
                  <a:lnTo>
                    <a:pt x="61" y="466"/>
                  </a:lnTo>
                  <a:lnTo>
                    <a:pt x="66" y="458"/>
                  </a:lnTo>
                  <a:lnTo>
                    <a:pt x="61" y="444"/>
                  </a:lnTo>
                  <a:lnTo>
                    <a:pt x="56" y="432"/>
                  </a:lnTo>
                  <a:lnTo>
                    <a:pt x="61" y="416"/>
                  </a:lnTo>
                  <a:lnTo>
                    <a:pt x="73" y="390"/>
                  </a:lnTo>
                  <a:lnTo>
                    <a:pt x="82" y="378"/>
                  </a:lnTo>
                  <a:lnTo>
                    <a:pt x="92" y="380"/>
                  </a:lnTo>
                  <a:lnTo>
                    <a:pt x="97" y="388"/>
                  </a:lnTo>
                  <a:lnTo>
                    <a:pt x="101" y="397"/>
                  </a:lnTo>
                  <a:lnTo>
                    <a:pt x="104" y="399"/>
                  </a:lnTo>
                  <a:lnTo>
                    <a:pt x="106" y="399"/>
                  </a:lnTo>
                  <a:lnTo>
                    <a:pt x="111" y="390"/>
                  </a:lnTo>
                  <a:lnTo>
                    <a:pt x="116" y="385"/>
                  </a:lnTo>
                  <a:lnTo>
                    <a:pt x="118" y="385"/>
                  </a:lnTo>
                  <a:lnTo>
                    <a:pt x="120" y="385"/>
                  </a:lnTo>
                  <a:lnTo>
                    <a:pt x="120" y="380"/>
                  </a:lnTo>
                  <a:lnTo>
                    <a:pt x="113" y="366"/>
                  </a:lnTo>
                  <a:lnTo>
                    <a:pt x="111" y="357"/>
                  </a:lnTo>
                  <a:lnTo>
                    <a:pt x="116" y="354"/>
                  </a:lnTo>
                  <a:lnTo>
                    <a:pt x="120" y="343"/>
                  </a:lnTo>
                  <a:lnTo>
                    <a:pt x="123" y="324"/>
                  </a:lnTo>
                  <a:lnTo>
                    <a:pt x="130" y="314"/>
                  </a:lnTo>
                  <a:lnTo>
                    <a:pt x="137" y="312"/>
                  </a:lnTo>
                  <a:lnTo>
                    <a:pt x="144" y="305"/>
                  </a:lnTo>
                  <a:lnTo>
                    <a:pt x="153" y="288"/>
                  </a:lnTo>
                  <a:lnTo>
                    <a:pt x="160" y="283"/>
                  </a:lnTo>
                  <a:lnTo>
                    <a:pt x="168" y="288"/>
                  </a:lnTo>
                  <a:lnTo>
                    <a:pt x="179" y="288"/>
                  </a:lnTo>
                  <a:lnTo>
                    <a:pt x="189" y="281"/>
                  </a:lnTo>
                  <a:lnTo>
                    <a:pt x="205" y="262"/>
                  </a:lnTo>
                  <a:lnTo>
                    <a:pt x="231" y="234"/>
                  </a:lnTo>
                  <a:lnTo>
                    <a:pt x="241" y="213"/>
                  </a:lnTo>
                  <a:lnTo>
                    <a:pt x="238" y="198"/>
                  </a:lnTo>
                  <a:lnTo>
                    <a:pt x="246" y="161"/>
                  </a:lnTo>
                  <a:lnTo>
                    <a:pt x="257" y="99"/>
                  </a:lnTo>
                  <a:lnTo>
                    <a:pt x="260" y="61"/>
                  </a:lnTo>
                  <a:lnTo>
                    <a:pt x="257" y="42"/>
                  </a:lnTo>
                  <a:lnTo>
                    <a:pt x="253" y="30"/>
                  </a:lnTo>
                  <a:lnTo>
                    <a:pt x="246" y="21"/>
                  </a:lnTo>
                  <a:lnTo>
                    <a:pt x="246" y="12"/>
                  </a:lnTo>
                  <a:lnTo>
                    <a:pt x="264" y="0"/>
                  </a:lnTo>
                  <a:lnTo>
                    <a:pt x="267" y="23"/>
                  </a:lnTo>
                  <a:lnTo>
                    <a:pt x="272" y="47"/>
                  </a:lnTo>
                  <a:lnTo>
                    <a:pt x="276" y="71"/>
                  </a:lnTo>
                  <a:lnTo>
                    <a:pt x="281" y="94"/>
                  </a:lnTo>
                  <a:lnTo>
                    <a:pt x="283" y="118"/>
                  </a:lnTo>
                  <a:lnTo>
                    <a:pt x="288" y="144"/>
                  </a:lnTo>
                  <a:lnTo>
                    <a:pt x="293" y="168"/>
                  </a:lnTo>
                  <a:lnTo>
                    <a:pt x="298" y="191"/>
                  </a:lnTo>
                  <a:lnTo>
                    <a:pt x="316" y="187"/>
                  </a:lnTo>
                  <a:lnTo>
                    <a:pt x="338" y="184"/>
                  </a:lnTo>
                  <a:lnTo>
                    <a:pt x="359" y="179"/>
                  </a:lnTo>
                  <a:lnTo>
                    <a:pt x="380" y="177"/>
                  </a:lnTo>
                  <a:lnTo>
                    <a:pt x="402" y="172"/>
                  </a:lnTo>
                  <a:lnTo>
                    <a:pt x="420" y="168"/>
                  </a:lnTo>
                  <a:lnTo>
                    <a:pt x="442" y="165"/>
                  </a:lnTo>
                  <a:lnTo>
                    <a:pt x="463" y="16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25" name="Freeform 324"/>
            <p:cNvSpPr>
              <a:spLocks/>
            </p:cNvSpPr>
            <p:nvPr/>
          </p:nvSpPr>
          <p:spPr bwMode="auto">
            <a:xfrm>
              <a:off x="2321" y="-130"/>
              <a:ext cx="1182" cy="974"/>
            </a:xfrm>
            <a:custGeom>
              <a:avLst/>
              <a:gdLst>
                <a:gd name="T0" fmla="*/ 1142 w 1182"/>
                <a:gd name="T1" fmla="*/ 605 h 974"/>
                <a:gd name="T2" fmla="*/ 1132 w 1182"/>
                <a:gd name="T3" fmla="*/ 712 h 974"/>
                <a:gd name="T4" fmla="*/ 1125 w 1182"/>
                <a:gd name="T5" fmla="*/ 816 h 974"/>
                <a:gd name="T6" fmla="*/ 1116 w 1182"/>
                <a:gd name="T7" fmla="*/ 920 h 974"/>
                <a:gd name="T8" fmla="*/ 1062 w 1182"/>
                <a:gd name="T9" fmla="*/ 969 h 974"/>
                <a:gd name="T10" fmla="*/ 962 w 1182"/>
                <a:gd name="T11" fmla="*/ 960 h 974"/>
                <a:gd name="T12" fmla="*/ 861 w 1182"/>
                <a:gd name="T13" fmla="*/ 948 h 974"/>
                <a:gd name="T14" fmla="*/ 761 w 1182"/>
                <a:gd name="T15" fmla="*/ 939 h 974"/>
                <a:gd name="T16" fmla="*/ 662 w 1182"/>
                <a:gd name="T17" fmla="*/ 927 h 974"/>
                <a:gd name="T18" fmla="*/ 563 w 1182"/>
                <a:gd name="T19" fmla="*/ 915 h 974"/>
                <a:gd name="T20" fmla="*/ 464 w 1182"/>
                <a:gd name="T21" fmla="*/ 901 h 974"/>
                <a:gd name="T22" fmla="*/ 364 w 1182"/>
                <a:gd name="T23" fmla="*/ 887 h 974"/>
                <a:gd name="T24" fmla="*/ 277 w 1182"/>
                <a:gd name="T25" fmla="*/ 875 h 974"/>
                <a:gd name="T26" fmla="*/ 196 w 1182"/>
                <a:gd name="T27" fmla="*/ 863 h 974"/>
                <a:gd name="T28" fmla="*/ 118 w 1182"/>
                <a:gd name="T29" fmla="*/ 851 h 974"/>
                <a:gd name="T30" fmla="*/ 40 w 1182"/>
                <a:gd name="T31" fmla="*/ 837 h 974"/>
                <a:gd name="T32" fmla="*/ 5 w 1182"/>
                <a:gd name="T33" fmla="*/ 806 h 974"/>
                <a:gd name="T34" fmla="*/ 14 w 1182"/>
                <a:gd name="T35" fmla="*/ 754 h 974"/>
                <a:gd name="T36" fmla="*/ 21 w 1182"/>
                <a:gd name="T37" fmla="*/ 702 h 974"/>
                <a:gd name="T38" fmla="*/ 31 w 1182"/>
                <a:gd name="T39" fmla="*/ 650 h 974"/>
                <a:gd name="T40" fmla="*/ 40 w 1182"/>
                <a:gd name="T41" fmla="*/ 591 h 974"/>
                <a:gd name="T42" fmla="*/ 52 w 1182"/>
                <a:gd name="T43" fmla="*/ 527 h 974"/>
                <a:gd name="T44" fmla="*/ 62 w 1182"/>
                <a:gd name="T45" fmla="*/ 461 h 974"/>
                <a:gd name="T46" fmla="*/ 73 w 1182"/>
                <a:gd name="T47" fmla="*/ 397 h 974"/>
                <a:gd name="T48" fmla="*/ 83 w 1182"/>
                <a:gd name="T49" fmla="*/ 331 h 974"/>
                <a:gd name="T50" fmla="*/ 95 w 1182"/>
                <a:gd name="T51" fmla="*/ 267 h 974"/>
                <a:gd name="T52" fmla="*/ 104 w 1182"/>
                <a:gd name="T53" fmla="*/ 201 h 974"/>
                <a:gd name="T54" fmla="*/ 116 w 1182"/>
                <a:gd name="T55" fmla="*/ 137 h 974"/>
                <a:gd name="T56" fmla="*/ 125 w 1182"/>
                <a:gd name="T57" fmla="*/ 78 h 974"/>
                <a:gd name="T58" fmla="*/ 135 w 1182"/>
                <a:gd name="T59" fmla="*/ 26 h 974"/>
                <a:gd name="T60" fmla="*/ 170 w 1182"/>
                <a:gd name="T61" fmla="*/ 5 h 974"/>
                <a:gd name="T62" fmla="*/ 237 w 1182"/>
                <a:gd name="T63" fmla="*/ 14 h 974"/>
                <a:gd name="T64" fmla="*/ 300 w 1182"/>
                <a:gd name="T65" fmla="*/ 26 h 974"/>
                <a:gd name="T66" fmla="*/ 367 w 1182"/>
                <a:gd name="T67" fmla="*/ 35 h 974"/>
                <a:gd name="T68" fmla="*/ 430 w 1182"/>
                <a:gd name="T69" fmla="*/ 45 h 974"/>
                <a:gd name="T70" fmla="*/ 497 w 1182"/>
                <a:gd name="T71" fmla="*/ 54 h 974"/>
                <a:gd name="T72" fmla="*/ 563 w 1182"/>
                <a:gd name="T73" fmla="*/ 64 h 974"/>
                <a:gd name="T74" fmla="*/ 627 w 1182"/>
                <a:gd name="T75" fmla="*/ 71 h 974"/>
                <a:gd name="T76" fmla="*/ 693 w 1182"/>
                <a:gd name="T77" fmla="*/ 80 h 974"/>
                <a:gd name="T78" fmla="*/ 757 w 1182"/>
                <a:gd name="T79" fmla="*/ 87 h 974"/>
                <a:gd name="T80" fmla="*/ 823 w 1182"/>
                <a:gd name="T81" fmla="*/ 97 h 974"/>
                <a:gd name="T82" fmla="*/ 889 w 1182"/>
                <a:gd name="T83" fmla="*/ 104 h 974"/>
                <a:gd name="T84" fmla="*/ 953 w 1182"/>
                <a:gd name="T85" fmla="*/ 111 h 974"/>
                <a:gd name="T86" fmla="*/ 1019 w 1182"/>
                <a:gd name="T87" fmla="*/ 118 h 974"/>
                <a:gd name="T88" fmla="*/ 1085 w 1182"/>
                <a:gd name="T89" fmla="*/ 123 h 974"/>
                <a:gd name="T90" fmla="*/ 1149 w 1182"/>
                <a:gd name="T91" fmla="*/ 130 h 974"/>
                <a:gd name="T92" fmla="*/ 1177 w 1182"/>
                <a:gd name="T93" fmla="*/ 184 h 974"/>
                <a:gd name="T94" fmla="*/ 1170 w 1182"/>
                <a:gd name="T95" fmla="*/ 291 h 974"/>
                <a:gd name="T96" fmla="*/ 1161 w 1182"/>
                <a:gd name="T97" fmla="*/ 395 h 974"/>
                <a:gd name="T98" fmla="*/ 1151 w 1182"/>
                <a:gd name="T99" fmla="*/ 501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2" h="974">
                  <a:moveTo>
                    <a:pt x="1147" y="553"/>
                  </a:moveTo>
                  <a:lnTo>
                    <a:pt x="1142" y="605"/>
                  </a:lnTo>
                  <a:lnTo>
                    <a:pt x="1137" y="657"/>
                  </a:lnTo>
                  <a:lnTo>
                    <a:pt x="1132" y="712"/>
                  </a:lnTo>
                  <a:lnTo>
                    <a:pt x="1128" y="764"/>
                  </a:lnTo>
                  <a:lnTo>
                    <a:pt x="1125" y="816"/>
                  </a:lnTo>
                  <a:lnTo>
                    <a:pt x="1121" y="868"/>
                  </a:lnTo>
                  <a:lnTo>
                    <a:pt x="1116" y="920"/>
                  </a:lnTo>
                  <a:lnTo>
                    <a:pt x="1111" y="974"/>
                  </a:lnTo>
                  <a:lnTo>
                    <a:pt x="1062" y="969"/>
                  </a:lnTo>
                  <a:lnTo>
                    <a:pt x="1012" y="965"/>
                  </a:lnTo>
                  <a:lnTo>
                    <a:pt x="962" y="960"/>
                  </a:lnTo>
                  <a:lnTo>
                    <a:pt x="913" y="955"/>
                  </a:lnTo>
                  <a:lnTo>
                    <a:pt x="861" y="948"/>
                  </a:lnTo>
                  <a:lnTo>
                    <a:pt x="811" y="943"/>
                  </a:lnTo>
                  <a:lnTo>
                    <a:pt x="761" y="939"/>
                  </a:lnTo>
                  <a:lnTo>
                    <a:pt x="712" y="932"/>
                  </a:lnTo>
                  <a:lnTo>
                    <a:pt x="662" y="927"/>
                  </a:lnTo>
                  <a:lnTo>
                    <a:pt x="612" y="920"/>
                  </a:lnTo>
                  <a:lnTo>
                    <a:pt x="563" y="915"/>
                  </a:lnTo>
                  <a:lnTo>
                    <a:pt x="513" y="908"/>
                  </a:lnTo>
                  <a:lnTo>
                    <a:pt x="464" y="901"/>
                  </a:lnTo>
                  <a:lnTo>
                    <a:pt x="414" y="894"/>
                  </a:lnTo>
                  <a:lnTo>
                    <a:pt x="364" y="887"/>
                  </a:lnTo>
                  <a:lnTo>
                    <a:pt x="315" y="880"/>
                  </a:lnTo>
                  <a:lnTo>
                    <a:pt x="277" y="875"/>
                  </a:lnTo>
                  <a:lnTo>
                    <a:pt x="237" y="868"/>
                  </a:lnTo>
                  <a:lnTo>
                    <a:pt x="196" y="863"/>
                  </a:lnTo>
                  <a:lnTo>
                    <a:pt x="159" y="856"/>
                  </a:lnTo>
                  <a:lnTo>
                    <a:pt x="118" y="851"/>
                  </a:lnTo>
                  <a:lnTo>
                    <a:pt x="78" y="844"/>
                  </a:lnTo>
                  <a:lnTo>
                    <a:pt x="40" y="837"/>
                  </a:lnTo>
                  <a:lnTo>
                    <a:pt x="0" y="832"/>
                  </a:lnTo>
                  <a:lnTo>
                    <a:pt x="5" y="806"/>
                  </a:lnTo>
                  <a:lnTo>
                    <a:pt x="10" y="780"/>
                  </a:lnTo>
                  <a:lnTo>
                    <a:pt x="14" y="754"/>
                  </a:lnTo>
                  <a:lnTo>
                    <a:pt x="17" y="728"/>
                  </a:lnTo>
                  <a:lnTo>
                    <a:pt x="21" y="702"/>
                  </a:lnTo>
                  <a:lnTo>
                    <a:pt x="26" y="676"/>
                  </a:lnTo>
                  <a:lnTo>
                    <a:pt x="31" y="650"/>
                  </a:lnTo>
                  <a:lnTo>
                    <a:pt x="36" y="624"/>
                  </a:lnTo>
                  <a:lnTo>
                    <a:pt x="40" y="591"/>
                  </a:lnTo>
                  <a:lnTo>
                    <a:pt x="45" y="558"/>
                  </a:lnTo>
                  <a:lnTo>
                    <a:pt x="52" y="527"/>
                  </a:lnTo>
                  <a:lnTo>
                    <a:pt x="57" y="494"/>
                  </a:lnTo>
                  <a:lnTo>
                    <a:pt x="62" y="461"/>
                  </a:lnTo>
                  <a:lnTo>
                    <a:pt x="66" y="428"/>
                  </a:lnTo>
                  <a:lnTo>
                    <a:pt x="73" y="397"/>
                  </a:lnTo>
                  <a:lnTo>
                    <a:pt x="78" y="364"/>
                  </a:lnTo>
                  <a:lnTo>
                    <a:pt x="83" y="331"/>
                  </a:lnTo>
                  <a:lnTo>
                    <a:pt x="90" y="300"/>
                  </a:lnTo>
                  <a:lnTo>
                    <a:pt x="95" y="267"/>
                  </a:lnTo>
                  <a:lnTo>
                    <a:pt x="99" y="234"/>
                  </a:lnTo>
                  <a:lnTo>
                    <a:pt x="104" y="201"/>
                  </a:lnTo>
                  <a:lnTo>
                    <a:pt x="111" y="170"/>
                  </a:lnTo>
                  <a:lnTo>
                    <a:pt x="116" y="137"/>
                  </a:lnTo>
                  <a:lnTo>
                    <a:pt x="121" y="104"/>
                  </a:lnTo>
                  <a:lnTo>
                    <a:pt x="125" y="78"/>
                  </a:lnTo>
                  <a:lnTo>
                    <a:pt x="130" y="52"/>
                  </a:lnTo>
                  <a:lnTo>
                    <a:pt x="135" y="26"/>
                  </a:lnTo>
                  <a:lnTo>
                    <a:pt x="140" y="0"/>
                  </a:lnTo>
                  <a:lnTo>
                    <a:pt x="170" y="5"/>
                  </a:lnTo>
                  <a:lnTo>
                    <a:pt x="203" y="9"/>
                  </a:lnTo>
                  <a:lnTo>
                    <a:pt x="237" y="14"/>
                  </a:lnTo>
                  <a:lnTo>
                    <a:pt x="270" y="21"/>
                  </a:lnTo>
                  <a:lnTo>
                    <a:pt x="300" y="26"/>
                  </a:lnTo>
                  <a:lnTo>
                    <a:pt x="333" y="31"/>
                  </a:lnTo>
                  <a:lnTo>
                    <a:pt x="367" y="35"/>
                  </a:lnTo>
                  <a:lnTo>
                    <a:pt x="400" y="40"/>
                  </a:lnTo>
                  <a:lnTo>
                    <a:pt x="430" y="45"/>
                  </a:lnTo>
                  <a:lnTo>
                    <a:pt x="464" y="50"/>
                  </a:lnTo>
                  <a:lnTo>
                    <a:pt x="497" y="54"/>
                  </a:lnTo>
                  <a:lnTo>
                    <a:pt x="530" y="59"/>
                  </a:lnTo>
                  <a:lnTo>
                    <a:pt x="563" y="64"/>
                  </a:lnTo>
                  <a:lnTo>
                    <a:pt x="594" y="69"/>
                  </a:lnTo>
                  <a:lnTo>
                    <a:pt x="627" y="71"/>
                  </a:lnTo>
                  <a:lnTo>
                    <a:pt x="660" y="76"/>
                  </a:lnTo>
                  <a:lnTo>
                    <a:pt x="693" y="80"/>
                  </a:lnTo>
                  <a:lnTo>
                    <a:pt x="726" y="85"/>
                  </a:lnTo>
                  <a:lnTo>
                    <a:pt x="757" y="87"/>
                  </a:lnTo>
                  <a:lnTo>
                    <a:pt x="790" y="92"/>
                  </a:lnTo>
                  <a:lnTo>
                    <a:pt x="823" y="97"/>
                  </a:lnTo>
                  <a:lnTo>
                    <a:pt x="856" y="99"/>
                  </a:lnTo>
                  <a:lnTo>
                    <a:pt x="889" y="104"/>
                  </a:lnTo>
                  <a:lnTo>
                    <a:pt x="922" y="106"/>
                  </a:lnTo>
                  <a:lnTo>
                    <a:pt x="953" y="111"/>
                  </a:lnTo>
                  <a:lnTo>
                    <a:pt x="986" y="113"/>
                  </a:lnTo>
                  <a:lnTo>
                    <a:pt x="1019" y="118"/>
                  </a:lnTo>
                  <a:lnTo>
                    <a:pt x="1052" y="121"/>
                  </a:lnTo>
                  <a:lnTo>
                    <a:pt x="1085" y="123"/>
                  </a:lnTo>
                  <a:lnTo>
                    <a:pt x="1118" y="128"/>
                  </a:lnTo>
                  <a:lnTo>
                    <a:pt x="1149" y="130"/>
                  </a:lnTo>
                  <a:lnTo>
                    <a:pt x="1182" y="132"/>
                  </a:lnTo>
                  <a:lnTo>
                    <a:pt x="1177" y="184"/>
                  </a:lnTo>
                  <a:lnTo>
                    <a:pt x="1173" y="239"/>
                  </a:lnTo>
                  <a:lnTo>
                    <a:pt x="1170" y="291"/>
                  </a:lnTo>
                  <a:lnTo>
                    <a:pt x="1166" y="343"/>
                  </a:lnTo>
                  <a:lnTo>
                    <a:pt x="1161" y="395"/>
                  </a:lnTo>
                  <a:lnTo>
                    <a:pt x="1156" y="449"/>
                  </a:lnTo>
                  <a:lnTo>
                    <a:pt x="1151" y="501"/>
                  </a:lnTo>
                  <a:lnTo>
                    <a:pt x="1147" y="55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335" name="Group 334"/>
          <p:cNvGrpSpPr/>
          <p:nvPr/>
        </p:nvGrpSpPr>
        <p:grpSpPr>
          <a:xfrm>
            <a:off x="4792995" y="1342638"/>
            <a:ext cx="1216051" cy="309611"/>
            <a:chOff x="941091" y="2522698"/>
            <a:chExt cx="1216050" cy="309610"/>
          </a:xfrm>
        </p:grpSpPr>
        <p:sp>
          <p:nvSpPr>
            <p:cNvPr id="336" name="Rectangular Callout 335"/>
            <p:cNvSpPr/>
            <p:nvPr/>
          </p:nvSpPr>
          <p:spPr bwMode="auto">
            <a:xfrm>
              <a:off x="1109974" y="2522698"/>
              <a:ext cx="878286" cy="309610"/>
            </a:xfrm>
            <a:prstGeom prst="wedgeRectCallout">
              <a:avLst>
                <a:gd name="adj1" fmla="val 9280"/>
                <a:gd name="adj2" fmla="val 104687"/>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337" name="Rectangle 336"/>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MONTANA</a:t>
              </a:r>
            </a:p>
          </p:txBody>
        </p:sp>
      </p:grpSp>
      <p:grpSp>
        <p:nvGrpSpPr>
          <p:cNvPr id="338" name="Group 337"/>
          <p:cNvGrpSpPr/>
          <p:nvPr/>
        </p:nvGrpSpPr>
        <p:grpSpPr>
          <a:xfrm>
            <a:off x="5876899" y="1342641"/>
            <a:ext cx="1216051" cy="309611"/>
            <a:chOff x="941091" y="2522698"/>
            <a:chExt cx="1216050" cy="309610"/>
          </a:xfrm>
        </p:grpSpPr>
        <p:sp>
          <p:nvSpPr>
            <p:cNvPr id="339" name="Rectangular Callout 338"/>
            <p:cNvSpPr/>
            <p:nvPr/>
          </p:nvSpPr>
          <p:spPr bwMode="auto">
            <a:xfrm>
              <a:off x="1109974" y="2522698"/>
              <a:ext cx="878286" cy="309610"/>
            </a:xfrm>
            <a:prstGeom prst="wedgeRectCallout">
              <a:avLst>
                <a:gd name="adj1" fmla="val -45209"/>
                <a:gd name="adj2" fmla="val 121248"/>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340" name="Rectangle 339"/>
            <p:cNvSpPr/>
            <p:nvPr/>
          </p:nvSpPr>
          <p:spPr>
            <a:xfrm>
              <a:off x="941091" y="2539015"/>
              <a:ext cx="1216050" cy="276998"/>
            </a:xfrm>
            <a:prstGeom prst="rect">
              <a:avLst/>
            </a:prstGeom>
            <a:noFill/>
          </p:spPr>
          <p:txBody>
            <a:bodyPr wrap="square" lIns="0" tIns="0" rIns="0" bIns="0" anchor="ctr">
              <a:spAutoFit/>
            </a:bodyPr>
            <a:lstStyle/>
            <a:p>
              <a:pPr algn="ctr" defTabSz="1714414"/>
              <a:r>
                <a:rPr lang="en-US" sz="900" dirty="0">
                  <a:solidFill>
                    <a:schemeClr val="bg1"/>
                  </a:solidFill>
                </a:rPr>
                <a:t>NORTH</a:t>
              </a:r>
            </a:p>
            <a:p>
              <a:pPr algn="ctr" defTabSz="1714414"/>
              <a:r>
                <a:rPr lang="en-US" sz="900" dirty="0">
                  <a:solidFill>
                    <a:schemeClr val="bg1"/>
                  </a:solidFill>
                </a:rPr>
                <a:t>DAKOTA</a:t>
              </a:r>
            </a:p>
          </p:txBody>
        </p:sp>
      </p:grpSp>
      <p:grpSp>
        <p:nvGrpSpPr>
          <p:cNvPr id="341" name="Group 340"/>
          <p:cNvGrpSpPr/>
          <p:nvPr/>
        </p:nvGrpSpPr>
        <p:grpSpPr>
          <a:xfrm>
            <a:off x="5262127" y="4265266"/>
            <a:ext cx="1216051" cy="309611"/>
            <a:chOff x="941091" y="2522698"/>
            <a:chExt cx="1216050" cy="309610"/>
          </a:xfrm>
        </p:grpSpPr>
        <p:sp>
          <p:nvSpPr>
            <p:cNvPr id="342" name="Rectangular Callout 341"/>
            <p:cNvSpPr/>
            <p:nvPr/>
          </p:nvSpPr>
          <p:spPr bwMode="auto">
            <a:xfrm>
              <a:off x="1109974" y="2522698"/>
              <a:ext cx="878286" cy="309610"/>
            </a:xfrm>
            <a:prstGeom prst="wedgeRectCallout">
              <a:avLst>
                <a:gd name="adj1" fmla="val -7262"/>
                <a:gd name="adj2" fmla="val -207214"/>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343" name="Rectangle 342"/>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TEXAS</a:t>
              </a:r>
            </a:p>
          </p:txBody>
        </p:sp>
      </p:grpSp>
      <p:grpSp>
        <p:nvGrpSpPr>
          <p:cNvPr id="344" name="Group 343"/>
          <p:cNvGrpSpPr/>
          <p:nvPr/>
        </p:nvGrpSpPr>
        <p:grpSpPr>
          <a:xfrm>
            <a:off x="6866885" y="1638034"/>
            <a:ext cx="1216051" cy="309611"/>
            <a:chOff x="941091" y="2522698"/>
            <a:chExt cx="1216050" cy="309610"/>
          </a:xfrm>
        </p:grpSpPr>
        <p:sp>
          <p:nvSpPr>
            <p:cNvPr id="345" name="Rectangular Callout 344"/>
            <p:cNvSpPr/>
            <p:nvPr/>
          </p:nvSpPr>
          <p:spPr bwMode="auto">
            <a:xfrm>
              <a:off x="1109974" y="2522698"/>
              <a:ext cx="878286" cy="309610"/>
            </a:xfrm>
            <a:prstGeom prst="wedgeRectCallout">
              <a:avLst>
                <a:gd name="adj1" fmla="val -45209"/>
                <a:gd name="adj2" fmla="val 121248"/>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346" name="Rectangle 345"/>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MICHIGAN</a:t>
              </a:r>
            </a:p>
          </p:txBody>
        </p:sp>
      </p:grpSp>
      <p:grpSp>
        <p:nvGrpSpPr>
          <p:cNvPr id="347" name="Group 346"/>
          <p:cNvGrpSpPr/>
          <p:nvPr/>
        </p:nvGrpSpPr>
        <p:grpSpPr>
          <a:xfrm>
            <a:off x="7858267" y="2681193"/>
            <a:ext cx="1216051" cy="309611"/>
            <a:chOff x="941091" y="2522698"/>
            <a:chExt cx="1216050" cy="309610"/>
          </a:xfrm>
        </p:grpSpPr>
        <p:sp>
          <p:nvSpPr>
            <p:cNvPr id="348" name="Rectangular Callout 347"/>
            <p:cNvSpPr/>
            <p:nvPr/>
          </p:nvSpPr>
          <p:spPr bwMode="auto">
            <a:xfrm>
              <a:off x="1109974" y="2522698"/>
              <a:ext cx="878286" cy="309610"/>
            </a:xfrm>
            <a:prstGeom prst="wedgeRectCallout">
              <a:avLst>
                <a:gd name="adj1" fmla="val -73426"/>
                <a:gd name="adj2" fmla="val -88526"/>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349" name="Rectangle 348"/>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NEW YORK</a:t>
              </a:r>
            </a:p>
          </p:txBody>
        </p:sp>
      </p:grpSp>
      <p:grpSp>
        <p:nvGrpSpPr>
          <p:cNvPr id="350" name="Group 349"/>
          <p:cNvGrpSpPr/>
          <p:nvPr/>
        </p:nvGrpSpPr>
        <p:grpSpPr>
          <a:xfrm>
            <a:off x="7712267" y="3167007"/>
            <a:ext cx="1216051" cy="309611"/>
            <a:chOff x="941091" y="2522698"/>
            <a:chExt cx="1216050" cy="309610"/>
          </a:xfrm>
        </p:grpSpPr>
        <p:sp>
          <p:nvSpPr>
            <p:cNvPr id="351" name="Rectangular Callout 350"/>
            <p:cNvSpPr/>
            <p:nvPr/>
          </p:nvSpPr>
          <p:spPr bwMode="auto">
            <a:xfrm>
              <a:off x="1109974" y="2522698"/>
              <a:ext cx="878286" cy="309610"/>
            </a:xfrm>
            <a:prstGeom prst="wedgeRectCallout">
              <a:avLst>
                <a:gd name="adj1" fmla="val -73426"/>
                <a:gd name="adj2" fmla="val -88526"/>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352" name="Rectangle 351"/>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VIRGINIA</a:t>
              </a:r>
            </a:p>
          </p:txBody>
        </p:sp>
      </p:grpSp>
      <p:grpSp>
        <p:nvGrpSpPr>
          <p:cNvPr id="353" name="Group 352"/>
          <p:cNvGrpSpPr/>
          <p:nvPr/>
        </p:nvGrpSpPr>
        <p:grpSpPr>
          <a:xfrm>
            <a:off x="7654538" y="4129942"/>
            <a:ext cx="1216051" cy="309611"/>
            <a:chOff x="941091" y="2522698"/>
            <a:chExt cx="1216050" cy="309610"/>
          </a:xfrm>
        </p:grpSpPr>
        <p:sp>
          <p:nvSpPr>
            <p:cNvPr id="354" name="Rectangular Callout 353"/>
            <p:cNvSpPr/>
            <p:nvPr/>
          </p:nvSpPr>
          <p:spPr bwMode="auto">
            <a:xfrm>
              <a:off x="1109974" y="2522698"/>
              <a:ext cx="878286" cy="309610"/>
            </a:xfrm>
            <a:prstGeom prst="wedgeRectCallout">
              <a:avLst>
                <a:gd name="adj1" fmla="val -73426"/>
                <a:gd name="adj2" fmla="val -88526"/>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355" name="Rectangle 354"/>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FLORIDA</a:t>
              </a:r>
            </a:p>
          </p:txBody>
        </p:sp>
      </p:grpSp>
      <p:grpSp>
        <p:nvGrpSpPr>
          <p:cNvPr id="356" name="Group 355"/>
          <p:cNvGrpSpPr/>
          <p:nvPr/>
        </p:nvGrpSpPr>
        <p:grpSpPr>
          <a:xfrm>
            <a:off x="7624153" y="3605691"/>
            <a:ext cx="1216051" cy="309611"/>
            <a:chOff x="941091" y="2522698"/>
            <a:chExt cx="1216050" cy="309610"/>
          </a:xfrm>
        </p:grpSpPr>
        <p:sp>
          <p:nvSpPr>
            <p:cNvPr id="357" name="Rectangular Callout 356"/>
            <p:cNvSpPr/>
            <p:nvPr/>
          </p:nvSpPr>
          <p:spPr bwMode="auto">
            <a:xfrm>
              <a:off x="1109974" y="2522698"/>
              <a:ext cx="878286" cy="309610"/>
            </a:xfrm>
            <a:prstGeom prst="wedgeRectCallout">
              <a:avLst>
                <a:gd name="adj1" fmla="val -86075"/>
                <a:gd name="adj2" fmla="val -88526"/>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358" name="Rectangle 357"/>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GEOGIA</a:t>
              </a:r>
            </a:p>
          </p:txBody>
        </p:sp>
      </p:grpSp>
      <p:grpSp>
        <p:nvGrpSpPr>
          <p:cNvPr id="359" name="Group 358"/>
          <p:cNvGrpSpPr/>
          <p:nvPr/>
        </p:nvGrpSpPr>
        <p:grpSpPr>
          <a:xfrm>
            <a:off x="6395103" y="4047706"/>
            <a:ext cx="1216051" cy="309611"/>
            <a:chOff x="941091" y="2522698"/>
            <a:chExt cx="1216050" cy="309610"/>
          </a:xfrm>
        </p:grpSpPr>
        <p:sp>
          <p:nvSpPr>
            <p:cNvPr id="360" name="Rectangular Callout 359"/>
            <p:cNvSpPr/>
            <p:nvPr/>
          </p:nvSpPr>
          <p:spPr bwMode="auto">
            <a:xfrm>
              <a:off x="1109974" y="2522698"/>
              <a:ext cx="878286" cy="309610"/>
            </a:xfrm>
            <a:prstGeom prst="wedgeRectCallout">
              <a:avLst>
                <a:gd name="adj1" fmla="val -75740"/>
                <a:gd name="adj2" fmla="val -426525"/>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361" name="Rectangle 360"/>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NEBRASKA</a:t>
              </a:r>
            </a:p>
          </p:txBody>
        </p:sp>
      </p:grpSp>
      <p:grpSp>
        <p:nvGrpSpPr>
          <p:cNvPr id="143" name="Group 142">
            <a:extLst>
              <a:ext uri="{FF2B5EF4-FFF2-40B4-BE49-F238E27FC236}">
                <a16:creationId xmlns:a16="http://schemas.microsoft.com/office/drawing/2014/main" id="{56360605-47EE-4281-8970-D50D586E8857}"/>
              </a:ext>
            </a:extLst>
          </p:cNvPr>
          <p:cNvGrpSpPr/>
          <p:nvPr/>
        </p:nvGrpSpPr>
        <p:grpSpPr>
          <a:xfrm>
            <a:off x="2219479" y="2721720"/>
            <a:ext cx="1722547" cy="1963595"/>
            <a:chOff x="2219479" y="2651760"/>
            <a:chExt cx="1722547" cy="1963595"/>
          </a:xfrm>
        </p:grpSpPr>
        <p:sp>
          <p:nvSpPr>
            <p:cNvPr id="144" name="Rectangle: Rounded Corners 9">
              <a:extLst>
                <a:ext uri="{FF2B5EF4-FFF2-40B4-BE49-F238E27FC236}">
                  <a16:creationId xmlns:a16="http://schemas.microsoft.com/office/drawing/2014/main" id="{0590E087-B35B-46EF-B561-9155E3655C47}"/>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45" name="Freeform: Shape 144">
              <a:extLst>
                <a:ext uri="{FF2B5EF4-FFF2-40B4-BE49-F238E27FC236}">
                  <a16:creationId xmlns:a16="http://schemas.microsoft.com/office/drawing/2014/main" id="{28329907-EAD3-4B25-B603-2B2B8C3A4D99}"/>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46" name="Group 145">
            <a:extLst>
              <a:ext uri="{FF2B5EF4-FFF2-40B4-BE49-F238E27FC236}">
                <a16:creationId xmlns:a16="http://schemas.microsoft.com/office/drawing/2014/main" id="{C91DAA2F-18AB-40A7-91BE-4D240DA4B001}"/>
              </a:ext>
            </a:extLst>
          </p:cNvPr>
          <p:cNvGrpSpPr/>
          <p:nvPr/>
        </p:nvGrpSpPr>
        <p:grpSpPr>
          <a:xfrm>
            <a:off x="381115" y="2721720"/>
            <a:ext cx="1722547" cy="1963595"/>
            <a:chOff x="381115" y="2651760"/>
            <a:chExt cx="1722547" cy="1963595"/>
          </a:xfrm>
        </p:grpSpPr>
        <p:sp>
          <p:nvSpPr>
            <p:cNvPr id="147" name="Rectangle: Rounded Corners 9">
              <a:extLst>
                <a:ext uri="{FF2B5EF4-FFF2-40B4-BE49-F238E27FC236}">
                  <a16:creationId xmlns:a16="http://schemas.microsoft.com/office/drawing/2014/main" id="{CF6E12BD-C363-44CA-93BB-A3E28416C85C}"/>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48" name="Freeform: Shape 147">
              <a:extLst>
                <a:ext uri="{FF2B5EF4-FFF2-40B4-BE49-F238E27FC236}">
                  <a16:creationId xmlns:a16="http://schemas.microsoft.com/office/drawing/2014/main" id="{5786A13D-3B70-4C44-884D-C6749250E48F}"/>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49" name="Group 148">
            <a:extLst>
              <a:ext uri="{FF2B5EF4-FFF2-40B4-BE49-F238E27FC236}">
                <a16:creationId xmlns:a16="http://schemas.microsoft.com/office/drawing/2014/main" id="{133C8716-8A12-4430-AE32-C4E24004AE04}"/>
              </a:ext>
            </a:extLst>
          </p:cNvPr>
          <p:cNvGrpSpPr/>
          <p:nvPr/>
        </p:nvGrpSpPr>
        <p:grpSpPr>
          <a:xfrm>
            <a:off x="659050" y="2966292"/>
            <a:ext cx="1166676" cy="1166676"/>
            <a:chOff x="4419962" y="4767072"/>
            <a:chExt cx="1103462" cy="1103462"/>
          </a:xfrm>
        </p:grpSpPr>
        <p:grpSp>
          <p:nvGrpSpPr>
            <p:cNvPr id="150" name="Group 149">
              <a:extLst>
                <a:ext uri="{FF2B5EF4-FFF2-40B4-BE49-F238E27FC236}">
                  <a16:creationId xmlns:a16="http://schemas.microsoft.com/office/drawing/2014/main" id="{F1615D72-9E0A-4453-9F2A-7F4C0E7CDBC6}"/>
                </a:ext>
              </a:extLst>
            </p:cNvPr>
            <p:cNvGrpSpPr/>
            <p:nvPr/>
          </p:nvGrpSpPr>
          <p:grpSpPr>
            <a:xfrm>
              <a:off x="4419962" y="4767072"/>
              <a:ext cx="1103462" cy="1103462"/>
              <a:chOff x="4946650" y="377825"/>
              <a:chExt cx="4387854" cy="4387851"/>
            </a:xfrm>
            <a:solidFill>
              <a:schemeClr val="bg1">
                <a:lumMod val="95000"/>
              </a:schemeClr>
            </a:solidFill>
          </p:grpSpPr>
          <p:sp>
            <p:nvSpPr>
              <p:cNvPr id="152" name="Freeform 230">
                <a:extLst>
                  <a:ext uri="{FF2B5EF4-FFF2-40B4-BE49-F238E27FC236}">
                    <a16:creationId xmlns:a16="http://schemas.microsoft.com/office/drawing/2014/main" id="{946A9B13-4087-4570-9456-29D3E0288EFD}"/>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53" name="Freeform 231">
                <a:extLst>
                  <a:ext uri="{FF2B5EF4-FFF2-40B4-BE49-F238E27FC236}">
                    <a16:creationId xmlns:a16="http://schemas.microsoft.com/office/drawing/2014/main" id="{D81F27B9-64FE-4C56-A410-1EF8F425ABA2}"/>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4" name="Freeform 232">
                <a:extLst>
                  <a:ext uri="{FF2B5EF4-FFF2-40B4-BE49-F238E27FC236}">
                    <a16:creationId xmlns:a16="http://schemas.microsoft.com/office/drawing/2014/main" id="{C1FC2275-9A6D-4A5F-B3E9-A88F73208ED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5" name="Freeform 233">
                <a:extLst>
                  <a:ext uri="{FF2B5EF4-FFF2-40B4-BE49-F238E27FC236}">
                    <a16:creationId xmlns:a16="http://schemas.microsoft.com/office/drawing/2014/main" id="{2E2DD5A0-44EC-413F-A852-3399E83B36BF}"/>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6" name="Freeform 234">
                <a:extLst>
                  <a:ext uri="{FF2B5EF4-FFF2-40B4-BE49-F238E27FC236}">
                    <a16:creationId xmlns:a16="http://schemas.microsoft.com/office/drawing/2014/main" id="{012849C4-72A9-4968-A51B-B42CD64601E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7" name="Freeform 235">
                <a:extLst>
                  <a:ext uri="{FF2B5EF4-FFF2-40B4-BE49-F238E27FC236}">
                    <a16:creationId xmlns:a16="http://schemas.microsoft.com/office/drawing/2014/main" id="{F1F7045F-C8D9-4919-913F-38CA9048A724}"/>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8" name="Freeform 236">
                <a:extLst>
                  <a:ext uri="{FF2B5EF4-FFF2-40B4-BE49-F238E27FC236}">
                    <a16:creationId xmlns:a16="http://schemas.microsoft.com/office/drawing/2014/main" id="{03A07327-ACA9-47C2-AA26-9E264A6372F1}"/>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9" name="Freeform 237">
                <a:extLst>
                  <a:ext uri="{FF2B5EF4-FFF2-40B4-BE49-F238E27FC236}">
                    <a16:creationId xmlns:a16="http://schemas.microsoft.com/office/drawing/2014/main" id="{F1CE3565-7704-4E80-BEF5-97499D14434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0" name="Freeform 238">
                <a:extLst>
                  <a:ext uri="{FF2B5EF4-FFF2-40B4-BE49-F238E27FC236}">
                    <a16:creationId xmlns:a16="http://schemas.microsoft.com/office/drawing/2014/main" id="{651D4FA4-A0C5-4F54-8E86-BEFF8C9EE5A4}"/>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1" name="Freeform 239">
                <a:extLst>
                  <a:ext uri="{FF2B5EF4-FFF2-40B4-BE49-F238E27FC236}">
                    <a16:creationId xmlns:a16="http://schemas.microsoft.com/office/drawing/2014/main" id="{715573DC-03C5-450B-8453-57A5077D77FE}"/>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2" name="Freeform 240">
                <a:extLst>
                  <a:ext uri="{FF2B5EF4-FFF2-40B4-BE49-F238E27FC236}">
                    <a16:creationId xmlns:a16="http://schemas.microsoft.com/office/drawing/2014/main" id="{2DC7DFE0-1001-4B6E-A837-D3A166A99946}"/>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3" name="Freeform 241">
                <a:extLst>
                  <a:ext uri="{FF2B5EF4-FFF2-40B4-BE49-F238E27FC236}">
                    <a16:creationId xmlns:a16="http://schemas.microsoft.com/office/drawing/2014/main" id="{BF1B3CF9-D2A0-4B2C-9097-9B97F61C534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4" name="Freeform 242">
                <a:extLst>
                  <a:ext uri="{FF2B5EF4-FFF2-40B4-BE49-F238E27FC236}">
                    <a16:creationId xmlns:a16="http://schemas.microsoft.com/office/drawing/2014/main" id="{DDDF6562-398D-489C-A488-202A1FB3E68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5" name="Freeform 243">
                <a:extLst>
                  <a:ext uri="{FF2B5EF4-FFF2-40B4-BE49-F238E27FC236}">
                    <a16:creationId xmlns:a16="http://schemas.microsoft.com/office/drawing/2014/main" id="{DA24DD57-97B0-4075-BF96-65EACF2C419A}"/>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6" name="Freeform 244">
                <a:extLst>
                  <a:ext uri="{FF2B5EF4-FFF2-40B4-BE49-F238E27FC236}">
                    <a16:creationId xmlns:a16="http://schemas.microsoft.com/office/drawing/2014/main" id="{B2EABF47-BDC4-420E-B324-C4619CFF1326}"/>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7" name="Freeform 245">
                <a:extLst>
                  <a:ext uri="{FF2B5EF4-FFF2-40B4-BE49-F238E27FC236}">
                    <a16:creationId xmlns:a16="http://schemas.microsoft.com/office/drawing/2014/main" id="{8DF556F0-281C-4E17-A524-57B034540F3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8" name="Freeform 246">
                <a:extLst>
                  <a:ext uri="{FF2B5EF4-FFF2-40B4-BE49-F238E27FC236}">
                    <a16:creationId xmlns:a16="http://schemas.microsoft.com/office/drawing/2014/main" id="{49BEDDAB-152F-4952-AA01-324C67471E90}"/>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9" name="Freeform 247">
                <a:extLst>
                  <a:ext uri="{FF2B5EF4-FFF2-40B4-BE49-F238E27FC236}">
                    <a16:creationId xmlns:a16="http://schemas.microsoft.com/office/drawing/2014/main" id="{7A2A4EB5-3D90-4F8F-A5FA-25B45743B10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0" name="Freeform 248">
                <a:extLst>
                  <a:ext uri="{FF2B5EF4-FFF2-40B4-BE49-F238E27FC236}">
                    <a16:creationId xmlns:a16="http://schemas.microsoft.com/office/drawing/2014/main" id="{97E9F38F-2783-46AE-9ADF-3FC4C58D47DC}"/>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1" name="Freeform 249">
                <a:extLst>
                  <a:ext uri="{FF2B5EF4-FFF2-40B4-BE49-F238E27FC236}">
                    <a16:creationId xmlns:a16="http://schemas.microsoft.com/office/drawing/2014/main" id="{46D0DD26-A27A-4116-9302-2602AD9E97B8}"/>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51" name="Oval 150">
              <a:extLst>
                <a:ext uri="{FF2B5EF4-FFF2-40B4-BE49-F238E27FC236}">
                  <a16:creationId xmlns:a16="http://schemas.microsoft.com/office/drawing/2014/main" id="{07B7D170-9DFB-4F9C-9759-8ECC3321BA6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72" name="Inhaltsplatzhalter 4">
            <a:extLst>
              <a:ext uri="{FF2B5EF4-FFF2-40B4-BE49-F238E27FC236}">
                <a16:creationId xmlns:a16="http://schemas.microsoft.com/office/drawing/2014/main" id="{D1A185B6-BBC9-43B3-9400-6F69E25AE81A}"/>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73" name="Group 172">
            <a:extLst>
              <a:ext uri="{FF2B5EF4-FFF2-40B4-BE49-F238E27FC236}">
                <a16:creationId xmlns:a16="http://schemas.microsoft.com/office/drawing/2014/main" id="{2E29E88D-9598-4262-982F-E7F410B7FB3C}"/>
              </a:ext>
            </a:extLst>
          </p:cNvPr>
          <p:cNvGrpSpPr/>
          <p:nvPr/>
        </p:nvGrpSpPr>
        <p:grpSpPr>
          <a:xfrm>
            <a:off x="2497414" y="2966292"/>
            <a:ext cx="1166676" cy="1166676"/>
            <a:chOff x="4419962" y="4767072"/>
            <a:chExt cx="1103462" cy="1103462"/>
          </a:xfrm>
        </p:grpSpPr>
        <p:grpSp>
          <p:nvGrpSpPr>
            <p:cNvPr id="174" name="Group 173">
              <a:extLst>
                <a:ext uri="{FF2B5EF4-FFF2-40B4-BE49-F238E27FC236}">
                  <a16:creationId xmlns:a16="http://schemas.microsoft.com/office/drawing/2014/main" id="{EDA71FCE-BFA1-4AE5-A3E6-17B6178748C1}"/>
                </a:ext>
              </a:extLst>
            </p:cNvPr>
            <p:cNvGrpSpPr/>
            <p:nvPr/>
          </p:nvGrpSpPr>
          <p:grpSpPr>
            <a:xfrm>
              <a:off x="4419962" y="4767072"/>
              <a:ext cx="1103462" cy="1103462"/>
              <a:chOff x="4946650" y="377825"/>
              <a:chExt cx="4387854" cy="4387851"/>
            </a:xfrm>
            <a:solidFill>
              <a:schemeClr val="bg1">
                <a:lumMod val="95000"/>
              </a:schemeClr>
            </a:solidFill>
          </p:grpSpPr>
          <p:sp>
            <p:nvSpPr>
              <p:cNvPr id="176" name="Freeform 230">
                <a:extLst>
                  <a:ext uri="{FF2B5EF4-FFF2-40B4-BE49-F238E27FC236}">
                    <a16:creationId xmlns:a16="http://schemas.microsoft.com/office/drawing/2014/main" id="{23B3D874-A6DC-429C-87E7-C5ADCBA1BF94}"/>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77" name="Freeform 231">
                <a:extLst>
                  <a:ext uri="{FF2B5EF4-FFF2-40B4-BE49-F238E27FC236}">
                    <a16:creationId xmlns:a16="http://schemas.microsoft.com/office/drawing/2014/main" id="{5EFDB51A-6CEE-4C0B-A724-05E44E955D3D}"/>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8" name="Freeform 232">
                <a:extLst>
                  <a:ext uri="{FF2B5EF4-FFF2-40B4-BE49-F238E27FC236}">
                    <a16:creationId xmlns:a16="http://schemas.microsoft.com/office/drawing/2014/main" id="{916F05D1-B80B-40A1-B257-7300BD215B82}"/>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9" name="Freeform 233">
                <a:extLst>
                  <a:ext uri="{FF2B5EF4-FFF2-40B4-BE49-F238E27FC236}">
                    <a16:creationId xmlns:a16="http://schemas.microsoft.com/office/drawing/2014/main" id="{A0D2DBC0-11F1-478C-9E35-F0FFD9C3642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0" name="Freeform 234">
                <a:extLst>
                  <a:ext uri="{FF2B5EF4-FFF2-40B4-BE49-F238E27FC236}">
                    <a16:creationId xmlns:a16="http://schemas.microsoft.com/office/drawing/2014/main" id="{778659FB-F5E6-4F24-9013-63A9338C2EFE}"/>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1" name="Freeform 235">
                <a:extLst>
                  <a:ext uri="{FF2B5EF4-FFF2-40B4-BE49-F238E27FC236}">
                    <a16:creationId xmlns:a16="http://schemas.microsoft.com/office/drawing/2014/main" id="{B17090F6-6AED-4A77-ADD0-B89ECFC83AF3}"/>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2" name="Freeform 236">
                <a:extLst>
                  <a:ext uri="{FF2B5EF4-FFF2-40B4-BE49-F238E27FC236}">
                    <a16:creationId xmlns:a16="http://schemas.microsoft.com/office/drawing/2014/main" id="{DC9BF3AC-AA26-4AB5-8AF0-E122AC0DAA9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3" name="Freeform 237">
                <a:extLst>
                  <a:ext uri="{FF2B5EF4-FFF2-40B4-BE49-F238E27FC236}">
                    <a16:creationId xmlns:a16="http://schemas.microsoft.com/office/drawing/2014/main" id="{FECE50D0-0A68-4519-AA66-CA4CAB034F28}"/>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4" name="Freeform 238">
                <a:extLst>
                  <a:ext uri="{FF2B5EF4-FFF2-40B4-BE49-F238E27FC236}">
                    <a16:creationId xmlns:a16="http://schemas.microsoft.com/office/drawing/2014/main" id="{71857A21-AC0A-4C2C-A539-1BBBDDB0ADA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5" name="Freeform 239">
                <a:extLst>
                  <a:ext uri="{FF2B5EF4-FFF2-40B4-BE49-F238E27FC236}">
                    <a16:creationId xmlns:a16="http://schemas.microsoft.com/office/drawing/2014/main" id="{DAD4765B-8FDA-44C6-9C80-9AE01F1BE8F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6" name="Freeform 240">
                <a:extLst>
                  <a:ext uri="{FF2B5EF4-FFF2-40B4-BE49-F238E27FC236}">
                    <a16:creationId xmlns:a16="http://schemas.microsoft.com/office/drawing/2014/main" id="{C4B1FFD5-C98F-43E1-8F71-20B13205BE83}"/>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7" name="Freeform 241">
                <a:extLst>
                  <a:ext uri="{FF2B5EF4-FFF2-40B4-BE49-F238E27FC236}">
                    <a16:creationId xmlns:a16="http://schemas.microsoft.com/office/drawing/2014/main" id="{802A01B7-5834-46F3-B113-4C10B40877E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8" name="Freeform 242">
                <a:extLst>
                  <a:ext uri="{FF2B5EF4-FFF2-40B4-BE49-F238E27FC236}">
                    <a16:creationId xmlns:a16="http://schemas.microsoft.com/office/drawing/2014/main" id="{96365D35-4A8C-4197-B003-433838FDE753}"/>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9" name="Freeform 243">
                <a:extLst>
                  <a:ext uri="{FF2B5EF4-FFF2-40B4-BE49-F238E27FC236}">
                    <a16:creationId xmlns:a16="http://schemas.microsoft.com/office/drawing/2014/main" id="{A0AE2BF3-D917-4153-97F2-6C2CBCE03BA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0" name="Freeform 244">
                <a:extLst>
                  <a:ext uri="{FF2B5EF4-FFF2-40B4-BE49-F238E27FC236}">
                    <a16:creationId xmlns:a16="http://schemas.microsoft.com/office/drawing/2014/main" id="{69E0EC0D-3BDF-4E63-A047-ADEA7A1A448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1" name="Freeform 245">
                <a:extLst>
                  <a:ext uri="{FF2B5EF4-FFF2-40B4-BE49-F238E27FC236}">
                    <a16:creationId xmlns:a16="http://schemas.microsoft.com/office/drawing/2014/main" id="{053D98A3-A250-457B-9C41-6A7E46622435}"/>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2" name="Freeform 246">
                <a:extLst>
                  <a:ext uri="{FF2B5EF4-FFF2-40B4-BE49-F238E27FC236}">
                    <a16:creationId xmlns:a16="http://schemas.microsoft.com/office/drawing/2014/main" id="{06C36EEA-9B43-4ED0-8172-895121769BE0}"/>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3" name="Freeform 247">
                <a:extLst>
                  <a:ext uri="{FF2B5EF4-FFF2-40B4-BE49-F238E27FC236}">
                    <a16:creationId xmlns:a16="http://schemas.microsoft.com/office/drawing/2014/main" id="{1820354D-917C-42B1-87BB-808ABDF74E0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4" name="Freeform 248">
                <a:extLst>
                  <a:ext uri="{FF2B5EF4-FFF2-40B4-BE49-F238E27FC236}">
                    <a16:creationId xmlns:a16="http://schemas.microsoft.com/office/drawing/2014/main" id="{41878160-DE58-4D9B-8602-2AC2DDA56C6D}"/>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5" name="Freeform 249">
                <a:extLst>
                  <a:ext uri="{FF2B5EF4-FFF2-40B4-BE49-F238E27FC236}">
                    <a16:creationId xmlns:a16="http://schemas.microsoft.com/office/drawing/2014/main" id="{C131193F-2C1E-4920-873F-1FD0CD7BF993}"/>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75" name="Oval 174">
              <a:extLst>
                <a:ext uri="{FF2B5EF4-FFF2-40B4-BE49-F238E27FC236}">
                  <a16:creationId xmlns:a16="http://schemas.microsoft.com/office/drawing/2014/main" id="{BE6C834E-34DA-4DDC-87E8-99CAC382ABB6}"/>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196" name="Inhaltsplatzhalter 4">
            <a:extLst>
              <a:ext uri="{FF2B5EF4-FFF2-40B4-BE49-F238E27FC236}">
                <a16:creationId xmlns:a16="http://schemas.microsoft.com/office/drawing/2014/main" id="{2794A9E0-4DB5-4445-A44E-CE2534807815}"/>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197" name="3">
            <a:extLst>
              <a:ext uri="{FF2B5EF4-FFF2-40B4-BE49-F238E27FC236}">
                <a16:creationId xmlns:a16="http://schemas.microsoft.com/office/drawing/2014/main" id="{9956CE7F-B110-44F3-846A-723E07E38326}"/>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198" name="Freeform 317">
            <a:extLst>
              <a:ext uri="{FF2B5EF4-FFF2-40B4-BE49-F238E27FC236}">
                <a16:creationId xmlns:a16="http://schemas.microsoft.com/office/drawing/2014/main" id="{0C11C61A-7315-4E16-A4FD-1DDE73984FB0}"/>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99" name="Freeform 319">
            <a:extLst>
              <a:ext uri="{FF2B5EF4-FFF2-40B4-BE49-F238E27FC236}">
                <a16:creationId xmlns:a16="http://schemas.microsoft.com/office/drawing/2014/main" id="{A0FA82A7-9994-49FC-99D0-C51CF6E0266A}"/>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00" name="Rounded Rectangle 318">
            <a:extLst>
              <a:ext uri="{FF2B5EF4-FFF2-40B4-BE49-F238E27FC236}">
                <a16:creationId xmlns:a16="http://schemas.microsoft.com/office/drawing/2014/main" id="{A6F79F48-D3CC-4BA7-A29F-39A25F17EB8D}"/>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01" name="Rounded Rectangle 320">
            <a:extLst>
              <a:ext uri="{FF2B5EF4-FFF2-40B4-BE49-F238E27FC236}">
                <a16:creationId xmlns:a16="http://schemas.microsoft.com/office/drawing/2014/main" id="{0BFBECB6-B349-45B2-9A13-036EF1A9A4E6}"/>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2145325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 name="Group 110"/>
          <p:cNvGrpSpPr/>
          <p:nvPr/>
        </p:nvGrpSpPr>
        <p:grpSpPr>
          <a:xfrm>
            <a:off x="3969524" y="2726"/>
            <a:ext cx="5174476" cy="5138048"/>
            <a:chOff x="3969524" y="2726"/>
            <a:chExt cx="5174476" cy="5138048"/>
          </a:xfrm>
        </p:grpSpPr>
        <p:sp>
          <p:nvSpPr>
            <p:cNvPr id="85" name="Rectangle 84"/>
            <p:cNvSpPr/>
            <p:nvPr/>
          </p:nvSpPr>
          <p:spPr bwMode="auto">
            <a:xfrm>
              <a:off x="5269697" y="1290756"/>
              <a:ext cx="1273956" cy="127395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1" name="Rectangle 90"/>
            <p:cNvSpPr/>
            <p:nvPr/>
          </p:nvSpPr>
          <p:spPr bwMode="auto">
            <a:xfrm>
              <a:off x="5269697" y="2578787"/>
              <a:ext cx="1273956" cy="127395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5" name="Rectangle 94"/>
            <p:cNvSpPr/>
            <p:nvPr/>
          </p:nvSpPr>
          <p:spPr bwMode="auto">
            <a:xfrm>
              <a:off x="5269697" y="3866818"/>
              <a:ext cx="1273956" cy="1273956"/>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9" name="Rectangle 98"/>
            <p:cNvSpPr/>
            <p:nvPr/>
          </p:nvSpPr>
          <p:spPr bwMode="auto">
            <a:xfrm>
              <a:off x="5269697" y="2726"/>
              <a:ext cx="1273956" cy="127395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6" name="Rectangle 85"/>
            <p:cNvSpPr/>
            <p:nvPr/>
          </p:nvSpPr>
          <p:spPr bwMode="auto">
            <a:xfrm>
              <a:off x="6569871" y="1290756"/>
              <a:ext cx="1273956" cy="127395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2" name="Rectangle 91"/>
            <p:cNvSpPr/>
            <p:nvPr/>
          </p:nvSpPr>
          <p:spPr bwMode="auto">
            <a:xfrm>
              <a:off x="6569871" y="2578787"/>
              <a:ext cx="1273956" cy="127395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6" name="Rectangle 95"/>
            <p:cNvSpPr/>
            <p:nvPr/>
          </p:nvSpPr>
          <p:spPr bwMode="auto">
            <a:xfrm>
              <a:off x="6569871" y="3866818"/>
              <a:ext cx="1273956" cy="1273956"/>
            </a:xfrm>
            <a:prstGeom prst="rect">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0" name="Rectangle 99"/>
            <p:cNvSpPr/>
            <p:nvPr/>
          </p:nvSpPr>
          <p:spPr bwMode="auto">
            <a:xfrm>
              <a:off x="6569871" y="2726"/>
              <a:ext cx="1273956" cy="127395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7" name="Rectangle 86"/>
            <p:cNvSpPr/>
            <p:nvPr/>
          </p:nvSpPr>
          <p:spPr bwMode="auto">
            <a:xfrm>
              <a:off x="7870044" y="1290756"/>
              <a:ext cx="1273956" cy="1273956"/>
            </a:xfrm>
            <a:prstGeom prst="rect">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3" name="Rectangle 92"/>
            <p:cNvSpPr/>
            <p:nvPr/>
          </p:nvSpPr>
          <p:spPr bwMode="auto">
            <a:xfrm>
              <a:off x="7870044" y="2578787"/>
              <a:ext cx="1273956" cy="127395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1" name="Rectangle 100"/>
            <p:cNvSpPr/>
            <p:nvPr/>
          </p:nvSpPr>
          <p:spPr bwMode="auto">
            <a:xfrm>
              <a:off x="7870044" y="2726"/>
              <a:ext cx="1273956" cy="127395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2" name="Rectangle 101"/>
            <p:cNvSpPr/>
            <p:nvPr/>
          </p:nvSpPr>
          <p:spPr bwMode="auto">
            <a:xfrm>
              <a:off x="3969524" y="1290756"/>
              <a:ext cx="1273956" cy="127395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3" name="Rectangle 102"/>
            <p:cNvSpPr/>
            <p:nvPr/>
          </p:nvSpPr>
          <p:spPr bwMode="auto">
            <a:xfrm>
              <a:off x="3969524" y="2578787"/>
              <a:ext cx="1273956" cy="127395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4" name="Rectangle 103"/>
            <p:cNvSpPr/>
            <p:nvPr/>
          </p:nvSpPr>
          <p:spPr bwMode="auto">
            <a:xfrm>
              <a:off x="3969524" y="3866818"/>
              <a:ext cx="1273956" cy="127395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sp>
        <p:nvSpPr>
          <p:cNvPr id="5" name="TextBox 4"/>
          <p:cNvSpPr txBox="1"/>
          <p:nvPr/>
        </p:nvSpPr>
        <p:spPr>
          <a:xfrm>
            <a:off x="429229" y="1708834"/>
            <a:ext cx="3177572" cy="1123064"/>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p>
          <a:p>
            <a:pPr>
              <a:lnSpc>
                <a:spcPct val="150000"/>
              </a:lnSpc>
            </a:pPr>
            <a:r>
              <a:rPr lang="en-US" sz="1000" dirty="0">
                <a:solidFill>
                  <a:schemeClr val="tx1">
                    <a:lumMod val="75000"/>
                    <a:lumOff val="25000"/>
                  </a:schemeClr>
                </a:solidFill>
              </a:rPr>
              <a:t>You can change its color or font size. This is a sample text. You simply add</a:t>
            </a:r>
          </a:p>
        </p:txBody>
      </p:sp>
      <p:sp>
        <p:nvSpPr>
          <p:cNvPr id="9" name="Rectangle 8"/>
          <p:cNvSpPr/>
          <p:nvPr/>
        </p:nvSpPr>
        <p:spPr bwMode="auto">
          <a:xfrm>
            <a:off x="429228" y="3149188"/>
            <a:ext cx="547026" cy="54702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sp>
        <p:nvSpPr>
          <p:cNvPr id="38" name="Rectangle 37"/>
          <p:cNvSpPr/>
          <p:nvPr/>
        </p:nvSpPr>
        <p:spPr>
          <a:xfrm>
            <a:off x="1260019" y="3053370"/>
            <a:ext cx="2346782" cy="738664"/>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39" name="Rectangle 38"/>
          <p:cNvSpPr/>
          <p:nvPr/>
        </p:nvSpPr>
        <p:spPr bwMode="auto">
          <a:xfrm>
            <a:off x="429228" y="3991047"/>
            <a:ext cx="547026" cy="547026"/>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sp>
        <p:nvSpPr>
          <p:cNvPr id="40" name="Rectangle 39"/>
          <p:cNvSpPr/>
          <p:nvPr/>
        </p:nvSpPr>
        <p:spPr>
          <a:xfrm>
            <a:off x="1260019" y="3895228"/>
            <a:ext cx="2346782" cy="738664"/>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grpSp>
        <p:nvGrpSpPr>
          <p:cNvPr id="42" name="Group 41"/>
          <p:cNvGrpSpPr/>
          <p:nvPr/>
        </p:nvGrpSpPr>
        <p:grpSpPr>
          <a:xfrm>
            <a:off x="546355" y="4105508"/>
            <a:ext cx="312773" cy="318104"/>
            <a:chOff x="9451975" y="5634038"/>
            <a:chExt cx="558800" cy="568325"/>
          </a:xfrm>
          <a:solidFill>
            <a:schemeClr val="bg1"/>
          </a:solidFill>
        </p:grpSpPr>
        <p:sp>
          <p:nvSpPr>
            <p:cNvPr id="43" name="Freeform 26"/>
            <p:cNvSpPr>
              <a:spLocks noEditPoints="1"/>
            </p:cNvSpPr>
            <p:nvPr/>
          </p:nvSpPr>
          <p:spPr bwMode="auto">
            <a:xfrm>
              <a:off x="9956800" y="6148388"/>
              <a:ext cx="53975" cy="53975"/>
            </a:xfrm>
            <a:custGeom>
              <a:avLst/>
              <a:gdLst>
                <a:gd name="T0" fmla="*/ 96 w 192"/>
                <a:gd name="T1" fmla="*/ 128 h 192"/>
                <a:gd name="T2" fmla="*/ 64 w 192"/>
                <a:gd name="T3" fmla="*/ 96 h 192"/>
                <a:gd name="T4" fmla="*/ 96 w 192"/>
                <a:gd name="T5" fmla="*/ 64 h 192"/>
                <a:gd name="T6" fmla="*/ 128 w 192"/>
                <a:gd name="T7" fmla="*/ 96 h 192"/>
                <a:gd name="T8" fmla="*/ 96 w 192"/>
                <a:gd name="T9" fmla="*/ 128 h 192"/>
                <a:gd name="T10" fmla="*/ 96 w 192"/>
                <a:gd name="T11" fmla="*/ 0 h 192"/>
                <a:gd name="T12" fmla="*/ 0 w 192"/>
                <a:gd name="T13" fmla="*/ 96 h 192"/>
                <a:gd name="T14" fmla="*/ 96 w 192"/>
                <a:gd name="T15" fmla="*/ 192 h 192"/>
                <a:gd name="T16" fmla="*/ 192 w 192"/>
                <a:gd name="T17" fmla="*/ 96 h 192"/>
                <a:gd name="T18" fmla="*/ 96 w 192"/>
                <a:gd name="T1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128"/>
                  </a:moveTo>
                  <a:cubicBezTo>
                    <a:pt x="78" y="128"/>
                    <a:pt x="64" y="113"/>
                    <a:pt x="64" y="96"/>
                  </a:cubicBezTo>
                  <a:cubicBezTo>
                    <a:pt x="64" y="78"/>
                    <a:pt x="78" y="64"/>
                    <a:pt x="96" y="64"/>
                  </a:cubicBezTo>
                  <a:cubicBezTo>
                    <a:pt x="114" y="64"/>
                    <a:pt x="128" y="78"/>
                    <a:pt x="128" y="96"/>
                  </a:cubicBezTo>
                  <a:cubicBezTo>
                    <a:pt x="128" y="113"/>
                    <a:pt x="114" y="128"/>
                    <a:pt x="96" y="128"/>
                  </a:cubicBezTo>
                  <a:moveTo>
                    <a:pt x="96" y="0"/>
                  </a:moveTo>
                  <a:cubicBezTo>
                    <a:pt x="43" y="0"/>
                    <a:pt x="0" y="43"/>
                    <a:pt x="0" y="96"/>
                  </a:cubicBezTo>
                  <a:cubicBezTo>
                    <a:pt x="0" y="148"/>
                    <a:pt x="43" y="192"/>
                    <a:pt x="96" y="192"/>
                  </a:cubicBezTo>
                  <a:cubicBezTo>
                    <a:pt x="149" y="192"/>
                    <a:pt x="192" y="148"/>
                    <a:pt x="192" y="96"/>
                  </a:cubicBezTo>
                  <a:cubicBezTo>
                    <a:pt x="192" y="43"/>
                    <a:pt x="149" y="0"/>
                    <a:pt x="9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27"/>
            <p:cNvSpPr>
              <a:spLocks noEditPoints="1"/>
            </p:cNvSpPr>
            <p:nvPr/>
          </p:nvSpPr>
          <p:spPr bwMode="auto">
            <a:xfrm>
              <a:off x="9451975" y="5634038"/>
              <a:ext cx="53975" cy="53975"/>
            </a:xfrm>
            <a:custGeom>
              <a:avLst/>
              <a:gdLst>
                <a:gd name="T0" fmla="*/ 64 w 192"/>
                <a:gd name="T1" fmla="*/ 96 h 192"/>
                <a:gd name="T2" fmla="*/ 96 w 192"/>
                <a:gd name="T3" fmla="*/ 64 h 192"/>
                <a:gd name="T4" fmla="*/ 128 w 192"/>
                <a:gd name="T5" fmla="*/ 96 h 192"/>
                <a:gd name="T6" fmla="*/ 96 w 192"/>
                <a:gd name="T7" fmla="*/ 128 h 192"/>
                <a:gd name="T8" fmla="*/ 64 w 192"/>
                <a:gd name="T9" fmla="*/ 96 h 192"/>
                <a:gd name="T10" fmla="*/ 192 w 192"/>
                <a:gd name="T11" fmla="*/ 96 h 192"/>
                <a:gd name="T12" fmla="*/ 96 w 192"/>
                <a:gd name="T13" fmla="*/ 0 h 192"/>
                <a:gd name="T14" fmla="*/ 0 w 192"/>
                <a:gd name="T15" fmla="*/ 96 h 192"/>
                <a:gd name="T16" fmla="*/ 96 w 192"/>
                <a:gd name="T17" fmla="*/ 192 h 192"/>
                <a:gd name="T18" fmla="*/ 192 w 192"/>
                <a:gd name="T19"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64" y="96"/>
                  </a:moveTo>
                  <a:cubicBezTo>
                    <a:pt x="64" y="78"/>
                    <a:pt x="78" y="64"/>
                    <a:pt x="96" y="64"/>
                  </a:cubicBezTo>
                  <a:cubicBezTo>
                    <a:pt x="114" y="64"/>
                    <a:pt x="128" y="78"/>
                    <a:pt x="128" y="96"/>
                  </a:cubicBezTo>
                  <a:cubicBezTo>
                    <a:pt x="128" y="113"/>
                    <a:pt x="114" y="128"/>
                    <a:pt x="96" y="128"/>
                  </a:cubicBezTo>
                  <a:cubicBezTo>
                    <a:pt x="78" y="128"/>
                    <a:pt x="64" y="113"/>
                    <a:pt x="64" y="96"/>
                  </a:cubicBezTo>
                  <a:moveTo>
                    <a:pt x="192" y="96"/>
                  </a:moveTo>
                  <a:cubicBezTo>
                    <a:pt x="192" y="43"/>
                    <a:pt x="149" y="0"/>
                    <a:pt x="96" y="0"/>
                  </a:cubicBezTo>
                  <a:cubicBezTo>
                    <a:pt x="43" y="0"/>
                    <a:pt x="0" y="43"/>
                    <a:pt x="0" y="96"/>
                  </a:cubicBezTo>
                  <a:cubicBezTo>
                    <a:pt x="0" y="148"/>
                    <a:pt x="43" y="192"/>
                    <a:pt x="96" y="192"/>
                  </a:cubicBezTo>
                  <a:cubicBezTo>
                    <a:pt x="149" y="192"/>
                    <a:pt x="192" y="148"/>
                    <a:pt x="192"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28"/>
            <p:cNvSpPr>
              <a:spLocks noEditPoints="1"/>
            </p:cNvSpPr>
            <p:nvPr/>
          </p:nvSpPr>
          <p:spPr bwMode="auto">
            <a:xfrm>
              <a:off x="9496425" y="5643563"/>
              <a:ext cx="469900" cy="558800"/>
            </a:xfrm>
            <a:custGeom>
              <a:avLst/>
              <a:gdLst>
                <a:gd name="T0" fmla="*/ 960 w 1664"/>
                <a:gd name="T1" fmla="*/ 1696 h 1984"/>
                <a:gd name="T2" fmla="*/ 864 w 1664"/>
                <a:gd name="T3" fmla="*/ 1920 h 1984"/>
                <a:gd name="T4" fmla="*/ 864 w 1664"/>
                <a:gd name="T5" fmla="*/ 1344 h 1984"/>
                <a:gd name="T6" fmla="*/ 864 w 1664"/>
                <a:gd name="T7" fmla="*/ 1600 h 1984"/>
                <a:gd name="T8" fmla="*/ 928 w 1664"/>
                <a:gd name="T9" fmla="*/ 1856 h 1984"/>
                <a:gd name="T10" fmla="*/ 224 w 1664"/>
                <a:gd name="T11" fmla="*/ 1664 h 1984"/>
                <a:gd name="T12" fmla="*/ 1088 w 1664"/>
                <a:gd name="T13" fmla="*/ 1184 h 1984"/>
                <a:gd name="T14" fmla="*/ 617 w 1664"/>
                <a:gd name="T15" fmla="*/ 1385 h 1984"/>
                <a:gd name="T16" fmla="*/ 589 w 1664"/>
                <a:gd name="T17" fmla="*/ 1760 h 1984"/>
                <a:gd name="T18" fmla="*/ 160 w 1664"/>
                <a:gd name="T19" fmla="*/ 1248 h 1984"/>
                <a:gd name="T20" fmla="*/ 960 w 1664"/>
                <a:gd name="T21" fmla="*/ 1440 h 1984"/>
                <a:gd name="T22" fmla="*/ 960 w 1664"/>
                <a:gd name="T23" fmla="*/ 1504 h 1984"/>
                <a:gd name="T24" fmla="*/ 960 w 1664"/>
                <a:gd name="T25" fmla="*/ 1376 h 1984"/>
                <a:gd name="T26" fmla="*/ 1312 w 1664"/>
                <a:gd name="T27" fmla="*/ 800 h 1984"/>
                <a:gd name="T28" fmla="*/ 564 w 1664"/>
                <a:gd name="T29" fmla="*/ 1214 h 1984"/>
                <a:gd name="T30" fmla="*/ 1182 w 1664"/>
                <a:gd name="T31" fmla="*/ 1200 h 1984"/>
                <a:gd name="T32" fmla="*/ 1120 w 1664"/>
                <a:gd name="T33" fmla="*/ 845 h 1984"/>
                <a:gd name="T34" fmla="*/ 928 w 1664"/>
                <a:gd name="T35" fmla="*/ 722 h 1984"/>
                <a:gd name="T36" fmla="*/ 800 w 1664"/>
                <a:gd name="T37" fmla="*/ 544 h 1984"/>
                <a:gd name="T38" fmla="*/ 736 w 1664"/>
                <a:gd name="T39" fmla="*/ 973 h 1984"/>
                <a:gd name="T40" fmla="*/ 480 w 1664"/>
                <a:gd name="T41" fmla="*/ 800 h 1984"/>
                <a:gd name="T42" fmla="*/ 992 w 1664"/>
                <a:gd name="T43" fmla="*/ 1120 h 1984"/>
                <a:gd name="T44" fmla="*/ 928 w 1664"/>
                <a:gd name="T45" fmla="*/ 1120 h 1984"/>
                <a:gd name="T46" fmla="*/ 941 w 1664"/>
                <a:gd name="T47" fmla="*/ 800 h 1984"/>
                <a:gd name="T48" fmla="*/ 1056 w 1664"/>
                <a:gd name="T49" fmla="*/ 818 h 1984"/>
                <a:gd name="T50" fmla="*/ 672 w 1664"/>
                <a:gd name="T51" fmla="*/ 672 h 1984"/>
                <a:gd name="T52" fmla="*/ 1248 w 1664"/>
                <a:gd name="T53" fmla="*/ 1600 h 1984"/>
                <a:gd name="T54" fmla="*/ 960 w 1664"/>
                <a:gd name="T55" fmla="*/ 1568 h 1984"/>
                <a:gd name="T56" fmla="*/ 254 w 1664"/>
                <a:gd name="T57" fmla="*/ 992 h 1984"/>
                <a:gd name="T58" fmla="*/ 249 w 1664"/>
                <a:gd name="T59" fmla="*/ 622 h 1984"/>
                <a:gd name="T60" fmla="*/ 247 w 1664"/>
                <a:gd name="T61" fmla="*/ 376 h 1984"/>
                <a:gd name="T62" fmla="*/ 671 w 1664"/>
                <a:gd name="T63" fmla="*/ 189 h 1984"/>
                <a:gd name="T64" fmla="*/ 1041 w 1664"/>
                <a:gd name="T65" fmla="*/ 184 h 1984"/>
                <a:gd name="T66" fmla="*/ 1288 w 1664"/>
                <a:gd name="T67" fmla="*/ 182 h 1984"/>
                <a:gd name="T68" fmla="*/ 1474 w 1664"/>
                <a:gd name="T69" fmla="*/ 607 h 1984"/>
                <a:gd name="T70" fmla="*/ 1479 w 1664"/>
                <a:gd name="T71" fmla="*/ 977 h 1984"/>
                <a:gd name="T72" fmla="*/ 1481 w 1664"/>
                <a:gd name="T73" fmla="*/ 1223 h 1984"/>
                <a:gd name="T74" fmla="*/ 1225 w 1664"/>
                <a:gd name="T75" fmla="*/ 1248 h 1984"/>
                <a:gd name="T76" fmla="*/ 502 w 1664"/>
                <a:gd name="T77" fmla="*/ 1248 h 1984"/>
                <a:gd name="T78" fmla="*/ 1559 w 1664"/>
                <a:gd name="T79" fmla="*/ 1236 h 1984"/>
                <a:gd name="T80" fmla="*/ 1664 w 1664"/>
                <a:gd name="T81" fmla="*/ 616 h 1984"/>
                <a:gd name="T82" fmla="*/ 1300 w 1664"/>
                <a:gd name="T83" fmla="*/ 104 h 1984"/>
                <a:gd name="T84" fmla="*/ 681 w 1664"/>
                <a:gd name="T85" fmla="*/ 0 h 1984"/>
                <a:gd name="T86" fmla="*/ 169 w 1664"/>
                <a:gd name="T87" fmla="*/ 363 h 1984"/>
                <a:gd name="T88" fmla="*/ 64 w 1664"/>
                <a:gd name="T89" fmla="*/ 983 h 1984"/>
                <a:gd name="T90" fmla="*/ 0 w 1664"/>
                <a:gd name="T91" fmla="*/ 1184 h 1984"/>
                <a:gd name="T92" fmla="*/ 467 w 1664"/>
                <a:gd name="T93" fmla="*/ 1728 h 1984"/>
                <a:gd name="T94" fmla="*/ 864 w 1664"/>
                <a:gd name="T95" fmla="*/ 1984 h 1984"/>
                <a:gd name="T96" fmla="*/ 1312 w 1664"/>
                <a:gd name="T97" fmla="*/ 1728 h 1984"/>
                <a:gd name="T98" fmla="*/ 1311 w 1664"/>
                <a:gd name="T99" fmla="*/ 14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4" h="1984">
                  <a:moveTo>
                    <a:pt x="1216" y="1760"/>
                  </a:moveTo>
                  <a:cubicBezTo>
                    <a:pt x="960" y="1760"/>
                    <a:pt x="960" y="1760"/>
                    <a:pt x="960" y="1760"/>
                  </a:cubicBezTo>
                  <a:cubicBezTo>
                    <a:pt x="942" y="1760"/>
                    <a:pt x="928" y="1745"/>
                    <a:pt x="928" y="1728"/>
                  </a:cubicBezTo>
                  <a:cubicBezTo>
                    <a:pt x="928" y="1710"/>
                    <a:pt x="942" y="1696"/>
                    <a:pt x="960" y="1696"/>
                  </a:cubicBezTo>
                  <a:cubicBezTo>
                    <a:pt x="1216" y="1696"/>
                    <a:pt x="1216" y="1696"/>
                    <a:pt x="1216" y="1696"/>
                  </a:cubicBezTo>
                  <a:cubicBezTo>
                    <a:pt x="1234" y="1696"/>
                    <a:pt x="1248" y="1710"/>
                    <a:pt x="1248" y="1728"/>
                  </a:cubicBezTo>
                  <a:cubicBezTo>
                    <a:pt x="1248" y="1745"/>
                    <a:pt x="1234" y="1760"/>
                    <a:pt x="1216" y="1760"/>
                  </a:cubicBezTo>
                  <a:moveTo>
                    <a:pt x="864" y="1920"/>
                  </a:moveTo>
                  <a:cubicBezTo>
                    <a:pt x="829" y="1920"/>
                    <a:pt x="800" y="1891"/>
                    <a:pt x="800" y="1856"/>
                  </a:cubicBezTo>
                  <a:cubicBezTo>
                    <a:pt x="800" y="1312"/>
                    <a:pt x="800" y="1312"/>
                    <a:pt x="800" y="1312"/>
                  </a:cubicBezTo>
                  <a:cubicBezTo>
                    <a:pt x="870" y="1312"/>
                    <a:pt x="870" y="1312"/>
                    <a:pt x="870" y="1312"/>
                  </a:cubicBezTo>
                  <a:cubicBezTo>
                    <a:pt x="866" y="1322"/>
                    <a:pt x="864" y="1332"/>
                    <a:pt x="864" y="1344"/>
                  </a:cubicBezTo>
                  <a:cubicBezTo>
                    <a:pt x="864" y="1368"/>
                    <a:pt x="874" y="1391"/>
                    <a:pt x="889" y="1408"/>
                  </a:cubicBezTo>
                  <a:cubicBezTo>
                    <a:pt x="874" y="1425"/>
                    <a:pt x="864" y="1447"/>
                    <a:pt x="864" y="1472"/>
                  </a:cubicBezTo>
                  <a:cubicBezTo>
                    <a:pt x="864" y="1496"/>
                    <a:pt x="874" y="1519"/>
                    <a:pt x="889" y="1536"/>
                  </a:cubicBezTo>
                  <a:cubicBezTo>
                    <a:pt x="874" y="1553"/>
                    <a:pt x="864" y="1575"/>
                    <a:pt x="864" y="1600"/>
                  </a:cubicBezTo>
                  <a:cubicBezTo>
                    <a:pt x="864" y="1624"/>
                    <a:pt x="874" y="1647"/>
                    <a:pt x="889" y="1664"/>
                  </a:cubicBezTo>
                  <a:cubicBezTo>
                    <a:pt x="874" y="1681"/>
                    <a:pt x="864" y="1703"/>
                    <a:pt x="864" y="1728"/>
                  </a:cubicBezTo>
                  <a:cubicBezTo>
                    <a:pt x="864" y="1769"/>
                    <a:pt x="891" y="1804"/>
                    <a:pt x="928" y="1818"/>
                  </a:cubicBezTo>
                  <a:cubicBezTo>
                    <a:pt x="928" y="1856"/>
                    <a:pt x="928" y="1856"/>
                    <a:pt x="928" y="1856"/>
                  </a:cubicBezTo>
                  <a:cubicBezTo>
                    <a:pt x="928" y="1891"/>
                    <a:pt x="899" y="1920"/>
                    <a:pt x="864" y="1920"/>
                  </a:cubicBezTo>
                  <a:moveTo>
                    <a:pt x="589" y="1760"/>
                  </a:moveTo>
                  <a:cubicBezTo>
                    <a:pt x="493" y="1664"/>
                    <a:pt x="493" y="1664"/>
                    <a:pt x="493" y="1664"/>
                  </a:cubicBezTo>
                  <a:cubicBezTo>
                    <a:pt x="224" y="1664"/>
                    <a:pt x="224" y="1664"/>
                    <a:pt x="224" y="1664"/>
                  </a:cubicBezTo>
                  <a:cubicBezTo>
                    <a:pt x="224" y="1312"/>
                    <a:pt x="224" y="1312"/>
                    <a:pt x="224" y="1312"/>
                  </a:cubicBezTo>
                  <a:cubicBezTo>
                    <a:pt x="557" y="1312"/>
                    <a:pt x="557" y="1312"/>
                    <a:pt x="557" y="1312"/>
                  </a:cubicBezTo>
                  <a:cubicBezTo>
                    <a:pt x="685" y="1184"/>
                    <a:pt x="685" y="1184"/>
                    <a:pt x="685" y="1184"/>
                  </a:cubicBezTo>
                  <a:cubicBezTo>
                    <a:pt x="1088" y="1184"/>
                    <a:pt x="1088" y="1184"/>
                    <a:pt x="1088" y="1184"/>
                  </a:cubicBezTo>
                  <a:cubicBezTo>
                    <a:pt x="1106" y="1184"/>
                    <a:pt x="1120" y="1198"/>
                    <a:pt x="1120" y="1216"/>
                  </a:cubicBezTo>
                  <a:cubicBezTo>
                    <a:pt x="1120" y="1233"/>
                    <a:pt x="1106" y="1248"/>
                    <a:pt x="1088" y="1248"/>
                  </a:cubicBezTo>
                  <a:cubicBezTo>
                    <a:pt x="755" y="1248"/>
                    <a:pt x="755" y="1248"/>
                    <a:pt x="755" y="1248"/>
                  </a:cubicBezTo>
                  <a:cubicBezTo>
                    <a:pt x="617" y="1385"/>
                    <a:pt x="617" y="1385"/>
                    <a:pt x="617" y="1385"/>
                  </a:cubicBezTo>
                  <a:cubicBezTo>
                    <a:pt x="663" y="1430"/>
                    <a:pt x="663" y="1430"/>
                    <a:pt x="663" y="1430"/>
                  </a:cubicBezTo>
                  <a:cubicBezTo>
                    <a:pt x="736" y="1357"/>
                    <a:pt x="736" y="1357"/>
                    <a:pt x="736" y="1357"/>
                  </a:cubicBezTo>
                  <a:cubicBezTo>
                    <a:pt x="736" y="1760"/>
                    <a:pt x="736" y="1760"/>
                    <a:pt x="736" y="1760"/>
                  </a:cubicBezTo>
                  <a:lnTo>
                    <a:pt x="589" y="1760"/>
                  </a:lnTo>
                  <a:close/>
                  <a:moveTo>
                    <a:pt x="160" y="1760"/>
                  </a:moveTo>
                  <a:cubicBezTo>
                    <a:pt x="64" y="1760"/>
                    <a:pt x="64" y="1760"/>
                    <a:pt x="64" y="1760"/>
                  </a:cubicBezTo>
                  <a:cubicBezTo>
                    <a:pt x="64" y="1248"/>
                    <a:pt x="64" y="1248"/>
                    <a:pt x="64" y="1248"/>
                  </a:cubicBezTo>
                  <a:cubicBezTo>
                    <a:pt x="160" y="1248"/>
                    <a:pt x="160" y="1248"/>
                    <a:pt x="160" y="1248"/>
                  </a:cubicBezTo>
                  <a:lnTo>
                    <a:pt x="160" y="1760"/>
                  </a:lnTo>
                  <a:close/>
                  <a:moveTo>
                    <a:pt x="960" y="1504"/>
                  </a:moveTo>
                  <a:cubicBezTo>
                    <a:pt x="942" y="1504"/>
                    <a:pt x="928" y="1489"/>
                    <a:pt x="928" y="1472"/>
                  </a:cubicBezTo>
                  <a:cubicBezTo>
                    <a:pt x="928" y="1454"/>
                    <a:pt x="942" y="1440"/>
                    <a:pt x="960" y="1440"/>
                  </a:cubicBezTo>
                  <a:cubicBezTo>
                    <a:pt x="1216" y="1440"/>
                    <a:pt x="1216" y="1440"/>
                    <a:pt x="1216" y="1440"/>
                  </a:cubicBezTo>
                  <a:cubicBezTo>
                    <a:pt x="1234" y="1440"/>
                    <a:pt x="1248" y="1454"/>
                    <a:pt x="1248" y="1472"/>
                  </a:cubicBezTo>
                  <a:cubicBezTo>
                    <a:pt x="1248" y="1489"/>
                    <a:pt x="1234" y="1504"/>
                    <a:pt x="1216" y="1504"/>
                  </a:cubicBezTo>
                  <a:lnTo>
                    <a:pt x="960" y="1504"/>
                  </a:lnTo>
                  <a:close/>
                  <a:moveTo>
                    <a:pt x="1216" y="1312"/>
                  </a:moveTo>
                  <a:cubicBezTo>
                    <a:pt x="1234" y="1312"/>
                    <a:pt x="1248" y="1326"/>
                    <a:pt x="1248" y="1344"/>
                  </a:cubicBezTo>
                  <a:cubicBezTo>
                    <a:pt x="1248" y="1361"/>
                    <a:pt x="1234" y="1376"/>
                    <a:pt x="1216" y="1376"/>
                  </a:cubicBezTo>
                  <a:cubicBezTo>
                    <a:pt x="960" y="1376"/>
                    <a:pt x="960" y="1376"/>
                    <a:pt x="960" y="1376"/>
                  </a:cubicBezTo>
                  <a:cubicBezTo>
                    <a:pt x="942" y="1376"/>
                    <a:pt x="928" y="1361"/>
                    <a:pt x="928" y="1344"/>
                  </a:cubicBezTo>
                  <a:cubicBezTo>
                    <a:pt x="928" y="1326"/>
                    <a:pt x="942" y="1312"/>
                    <a:pt x="960" y="1312"/>
                  </a:cubicBezTo>
                  <a:lnTo>
                    <a:pt x="1216" y="1312"/>
                  </a:lnTo>
                  <a:close/>
                  <a:moveTo>
                    <a:pt x="1312" y="800"/>
                  </a:moveTo>
                  <a:cubicBezTo>
                    <a:pt x="1312" y="553"/>
                    <a:pt x="1111" y="352"/>
                    <a:pt x="864" y="352"/>
                  </a:cubicBezTo>
                  <a:cubicBezTo>
                    <a:pt x="617" y="352"/>
                    <a:pt x="416" y="553"/>
                    <a:pt x="416" y="800"/>
                  </a:cubicBezTo>
                  <a:cubicBezTo>
                    <a:pt x="416" y="947"/>
                    <a:pt x="490" y="1085"/>
                    <a:pt x="610" y="1168"/>
                  </a:cubicBezTo>
                  <a:cubicBezTo>
                    <a:pt x="564" y="1214"/>
                    <a:pt x="564" y="1214"/>
                    <a:pt x="564" y="1214"/>
                  </a:cubicBezTo>
                  <a:cubicBezTo>
                    <a:pt x="431" y="1118"/>
                    <a:pt x="352" y="964"/>
                    <a:pt x="352" y="800"/>
                  </a:cubicBezTo>
                  <a:cubicBezTo>
                    <a:pt x="352" y="517"/>
                    <a:pt x="582" y="288"/>
                    <a:pt x="864" y="288"/>
                  </a:cubicBezTo>
                  <a:cubicBezTo>
                    <a:pt x="1146" y="288"/>
                    <a:pt x="1376" y="517"/>
                    <a:pt x="1376" y="800"/>
                  </a:cubicBezTo>
                  <a:cubicBezTo>
                    <a:pt x="1376" y="958"/>
                    <a:pt x="1305" y="1104"/>
                    <a:pt x="1182" y="1200"/>
                  </a:cubicBezTo>
                  <a:cubicBezTo>
                    <a:pt x="1179" y="1178"/>
                    <a:pt x="1167" y="1158"/>
                    <a:pt x="1151" y="1143"/>
                  </a:cubicBezTo>
                  <a:cubicBezTo>
                    <a:pt x="1253" y="1059"/>
                    <a:pt x="1312" y="934"/>
                    <a:pt x="1312" y="800"/>
                  </a:cubicBezTo>
                  <a:moveTo>
                    <a:pt x="992" y="973"/>
                  </a:moveTo>
                  <a:cubicBezTo>
                    <a:pt x="1120" y="845"/>
                    <a:pt x="1120" y="845"/>
                    <a:pt x="1120" y="845"/>
                  </a:cubicBezTo>
                  <a:cubicBezTo>
                    <a:pt x="1120" y="672"/>
                    <a:pt x="1120" y="672"/>
                    <a:pt x="1120" y="672"/>
                  </a:cubicBezTo>
                  <a:cubicBezTo>
                    <a:pt x="1120" y="601"/>
                    <a:pt x="1063" y="544"/>
                    <a:pt x="992" y="544"/>
                  </a:cubicBezTo>
                  <a:cubicBezTo>
                    <a:pt x="928" y="544"/>
                    <a:pt x="928" y="544"/>
                    <a:pt x="928" y="544"/>
                  </a:cubicBezTo>
                  <a:cubicBezTo>
                    <a:pt x="928" y="722"/>
                    <a:pt x="928" y="722"/>
                    <a:pt x="928" y="722"/>
                  </a:cubicBezTo>
                  <a:cubicBezTo>
                    <a:pt x="915" y="736"/>
                    <a:pt x="915" y="736"/>
                    <a:pt x="915" y="736"/>
                  </a:cubicBezTo>
                  <a:cubicBezTo>
                    <a:pt x="813" y="736"/>
                    <a:pt x="813" y="736"/>
                    <a:pt x="813" y="736"/>
                  </a:cubicBezTo>
                  <a:cubicBezTo>
                    <a:pt x="800" y="722"/>
                    <a:pt x="800" y="722"/>
                    <a:pt x="800" y="722"/>
                  </a:cubicBezTo>
                  <a:cubicBezTo>
                    <a:pt x="800" y="544"/>
                    <a:pt x="800" y="544"/>
                    <a:pt x="800" y="544"/>
                  </a:cubicBezTo>
                  <a:cubicBezTo>
                    <a:pt x="736" y="544"/>
                    <a:pt x="736" y="544"/>
                    <a:pt x="736" y="544"/>
                  </a:cubicBezTo>
                  <a:cubicBezTo>
                    <a:pt x="665" y="544"/>
                    <a:pt x="608" y="601"/>
                    <a:pt x="608" y="672"/>
                  </a:cubicBezTo>
                  <a:cubicBezTo>
                    <a:pt x="608" y="845"/>
                    <a:pt x="608" y="845"/>
                    <a:pt x="608" y="845"/>
                  </a:cubicBezTo>
                  <a:cubicBezTo>
                    <a:pt x="736" y="973"/>
                    <a:pt x="736" y="973"/>
                    <a:pt x="736" y="973"/>
                  </a:cubicBezTo>
                  <a:cubicBezTo>
                    <a:pt x="736" y="1120"/>
                    <a:pt x="736" y="1120"/>
                    <a:pt x="736" y="1120"/>
                  </a:cubicBezTo>
                  <a:cubicBezTo>
                    <a:pt x="659" y="1120"/>
                    <a:pt x="659" y="1120"/>
                    <a:pt x="659" y="1120"/>
                  </a:cubicBezTo>
                  <a:cubicBezTo>
                    <a:pt x="657" y="1122"/>
                    <a:pt x="657" y="1122"/>
                    <a:pt x="657" y="1122"/>
                  </a:cubicBezTo>
                  <a:cubicBezTo>
                    <a:pt x="547" y="1051"/>
                    <a:pt x="480" y="930"/>
                    <a:pt x="480" y="800"/>
                  </a:cubicBezTo>
                  <a:cubicBezTo>
                    <a:pt x="480" y="588"/>
                    <a:pt x="652" y="416"/>
                    <a:pt x="864" y="416"/>
                  </a:cubicBezTo>
                  <a:cubicBezTo>
                    <a:pt x="1076" y="416"/>
                    <a:pt x="1248" y="588"/>
                    <a:pt x="1248" y="800"/>
                  </a:cubicBezTo>
                  <a:cubicBezTo>
                    <a:pt x="1248" y="929"/>
                    <a:pt x="1183" y="1048"/>
                    <a:pt x="1075" y="1120"/>
                  </a:cubicBezTo>
                  <a:cubicBezTo>
                    <a:pt x="992" y="1120"/>
                    <a:pt x="992" y="1120"/>
                    <a:pt x="992" y="1120"/>
                  </a:cubicBezTo>
                  <a:lnTo>
                    <a:pt x="992" y="973"/>
                  </a:lnTo>
                  <a:close/>
                  <a:moveTo>
                    <a:pt x="800" y="992"/>
                  </a:moveTo>
                  <a:cubicBezTo>
                    <a:pt x="928" y="992"/>
                    <a:pt x="928" y="992"/>
                    <a:pt x="928" y="992"/>
                  </a:cubicBezTo>
                  <a:cubicBezTo>
                    <a:pt x="928" y="1120"/>
                    <a:pt x="928" y="1120"/>
                    <a:pt x="928" y="1120"/>
                  </a:cubicBezTo>
                  <a:cubicBezTo>
                    <a:pt x="800" y="1120"/>
                    <a:pt x="800" y="1120"/>
                    <a:pt x="800" y="1120"/>
                  </a:cubicBezTo>
                  <a:lnTo>
                    <a:pt x="800" y="992"/>
                  </a:lnTo>
                  <a:close/>
                  <a:moveTo>
                    <a:pt x="787" y="800"/>
                  </a:moveTo>
                  <a:cubicBezTo>
                    <a:pt x="941" y="800"/>
                    <a:pt x="941" y="800"/>
                    <a:pt x="941" y="800"/>
                  </a:cubicBezTo>
                  <a:cubicBezTo>
                    <a:pt x="992" y="749"/>
                    <a:pt x="992" y="749"/>
                    <a:pt x="992" y="749"/>
                  </a:cubicBezTo>
                  <a:cubicBezTo>
                    <a:pt x="992" y="608"/>
                    <a:pt x="992" y="608"/>
                    <a:pt x="992" y="608"/>
                  </a:cubicBezTo>
                  <a:cubicBezTo>
                    <a:pt x="1027" y="608"/>
                    <a:pt x="1056" y="636"/>
                    <a:pt x="1056" y="672"/>
                  </a:cubicBezTo>
                  <a:cubicBezTo>
                    <a:pt x="1056" y="818"/>
                    <a:pt x="1056" y="818"/>
                    <a:pt x="1056" y="818"/>
                  </a:cubicBezTo>
                  <a:cubicBezTo>
                    <a:pt x="947" y="928"/>
                    <a:pt x="947" y="928"/>
                    <a:pt x="947" y="928"/>
                  </a:cubicBezTo>
                  <a:cubicBezTo>
                    <a:pt x="781" y="928"/>
                    <a:pt x="781" y="928"/>
                    <a:pt x="781" y="928"/>
                  </a:cubicBezTo>
                  <a:cubicBezTo>
                    <a:pt x="672" y="818"/>
                    <a:pt x="672" y="818"/>
                    <a:pt x="672" y="818"/>
                  </a:cubicBezTo>
                  <a:cubicBezTo>
                    <a:pt x="672" y="672"/>
                    <a:pt x="672" y="672"/>
                    <a:pt x="672" y="672"/>
                  </a:cubicBezTo>
                  <a:cubicBezTo>
                    <a:pt x="672" y="636"/>
                    <a:pt x="701" y="608"/>
                    <a:pt x="736" y="608"/>
                  </a:cubicBezTo>
                  <a:cubicBezTo>
                    <a:pt x="736" y="749"/>
                    <a:pt x="736" y="749"/>
                    <a:pt x="736" y="749"/>
                  </a:cubicBezTo>
                  <a:lnTo>
                    <a:pt x="787" y="800"/>
                  </a:lnTo>
                  <a:close/>
                  <a:moveTo>
                    <a:pt x="1248" y="1600"/>
                  </a:moveTo>
                  <a:cubicBezTo>
                    <a:pt x="1248" y="1617"/>
                    <a:pt x="1234" y="1632"/>
                    <a:pt x="1216" y="1632"/>
                  </a:cubicBezTo>
                  <a:cubicBezTo>
                    <a:pt x="960" y="1632"/>
                    <a:pt x="960" y="1632"/>
                    <a:pt x="960" y="1632"/>
                  </a:cubicBezTo>
                  <a:cubicBezTo>
                    <a:pt x="942" y="1632"/>
                    <a:pt x="928" y="1617"/>
                    <a:pt x="928" y="1600"/>
                  </a:cubicBezTo>
                  <a:cubicBezTo>
                    <a:pt x="928" y="1582"/>
                    <a:pt x="942" y="1568"/>
                    <a:pt x="960" y="1568"/>
                  </a:cubicBezTo>
                  <a:cubicBezTo>
                    <a:pt x="1216" y="1568"/>
                    <a:pt x="1216" y="1568"/>
                    <a:pt x="1216" y="1568"/>
                  </a:cubicBezTo>
                  <a:cubicBezTo>
                    <a:pt x="1234" y="1568"/>
                    <a:pt x="1248" y="1582"/>
                    <a:pt x="1248" y="1600"/>
                  </a:cubicBezTo>
                  <a:moveTo>
                    <a:pt x="296" y="1094"/>
                  </a:moveTo>
                  <a:cubicBezTo>
                    <a:pt x="279" y="1061"/>
                    <a:pt x="264" y="1026"/>
                    <a:pt x="254" y="992"/>
                  </a:cubicBezTo>
                  <a:cubicBezTo>
                    <a:pt x="249" y="977"/>
                    <a:pt x="249" y="977"/>
                    <a:pt x="249" y="977"/>
                  </a:cubicBezTo>
                  <a:cubicBezTo>
                    <a:pt x="128" y="936"/>
                    <a:pt x="128" y="936"/>
                    <a:pt x="128" y="936"/>
                  </a:cubicBezTo>
                  <a:cubicBezTo>
                    <a:pt x="128" y="663"/>
                    <a:pt x="128" y="663"/>
                    <a:pt x="128" y="663"/>
                  </a:cubicBezTo>
                  <a:cubicBezTo>
                    <a:pt x="249" y="622"/>
                    <a:pt x="249" y="622"/>
                    <a:pt x="249" y="622"/>
                  </a:cubicBezTo>
                  <a:cubicBezTo>
                    <a:pt x="254" y="607"/>
                    <a:pt x="254" y="607"/>
                    <a:pt x="254" y="607"/>
                  </a:cubicBezTo>
                  <a:cubicBezTo>
                    <a:pt x="264" y="573"/>
                    <a:pt x="279" y="539"/>
                    <a:pt x="296" y="505"/>
                  </a:cubicBezTo>
                  <a:cubicBezTo>
                    <a:pt x="304" y="490"/>
                    <a:pt x="304" y="490"/>
                    <a:pt x="304" y="490"/>
                  </a:cubicBezTo>
                  <a:cubicBezTo>
                    <a:pt x="247" y="376"/>
                    <a:pt x="247" y="376"/>
                    <a:pt x="247" y="376"/>
                  </a:cubicBezTo>
                  <a:cubicBezTo>
                    <a:pt x="440" y="182"/>
                    <a:pt x="440" y="182"/>
                    <a:pt x="440" y="182"/>
                  </a:cubicBezTo>
                  <a:cubicBezTo>
                    <a:pt x="555" y="239"/>
                    <a:pt x="555" y="239"/>
                    <a:pt x="555" y="239"/>
                  </a:cubicBezTo>
                  <a:cubicBezTo>
                    <a:pt x="569" y="232"/>
                    <a:pt x="569" y="232"/>
                    <a:pt x="569" y="232"/>
                  </a:cubicBezTo>
                  <a:cubicBezTo>
                    <a:pt x="603" y="214"/>
                    <a:pt x="637" y="200"/>
                    <a:pt x="671" y="189"/>
                  </a:cubicBezTo>
                  <a:cubicBezTo>
                    <a:pt x="687" y="184"/>
                    <a:pt x="687" y="184"/>
                    <a:pt x="687" y="184"/>
                  </a:cubicBezTo>
                  <a:cubicBezTo>
                    <a:pt x="727" y="64"/>
                    <a:pt x="727" y="64"/>
                    <a:pt x="727" y="64"/>
                  </a:cubicBezTo>
                  <a:cubicBezTo>
                    <a:pt x="1001" y="64"/>
                    <a:pt x="1001" y="64"/>
                    <a:pt x="1001" y="64"/>
                  </a:cubicBezTo>
                  <a:cubicBezTo>
                    <a:pt x="1041" y="184"/>
                    <a:pt x="1041" y="184"/>
                    <a:pt x="1041" y="184"/>
                  </a:cubicBezTo>
                  <a:cubicBezTo>
                    <a:pt x="1057" y="189"/>
                    <a:pt x="1057" y="189"/>
                    <a:pt x="1057" y="189"/>
                  </a:cubicBezTo>
                  <a:cubicBezTo>
                    <a:pt x="1091" y="200"/>
                    <a:pt x="1125" y="214"/>
                    <a:pt x="1159" y="232"/>
                  </a:cubicBezTo>
                  <a:cubicBezTo>
                    <a:pt x="1173" y="239"/>
                    <a:pt x="1173" y="239"/>
                    <a:pt x="1173" y="239"/>
                  </a:cubicBezTo>
                  <a:cubicBezTo>
                    <a:pt x="1288" y="182"/>
                    <a:pt x="1288" y="182"/>
                    <a:pt x="1288" y="182"/>
                  </a:cubicBezTo>
                  <a:cubicBezTo>
                    <a:pt x="1481" y="376"/>
                    <a:pt x="1481" y="376"/>
                    <a:pt x="1481" y="376"/>
                  </a:cubicBezTo>
                  <a:cubicBezTo>
                    <a:pt x="1424" y="490"/>
                    <a:pt x="1424" y="490"/>
                    <a:pt x="1424" y="490"/>
                  </a:cubicBezTo>
                  <a:cubicBezTo>
                    <a:pt x="1432" y="505"/>
                    <a:pt x="1432" y="505"/>
                    <a:pt x="1432" y="505"/>
                  </a:cubicBezTo>
                  <a:cubicBezTo>
                    <a:pt x="1449" y="539"/>
                    <a:pt x="1464" y="573"/>
                    <a:pt x="1474" y="607"/>
                  </a:cubicBezTo>
                  <a:cubicBezTo>
                    <a:pt x="1479" y="622"/>
                    <a:pt x="1479" y="622"/>
                    <a:pt x="1479" y="622"/>
                  </a:cubicBezTo>
                  <a:cubicBezTo>
                    <a:pt x="1600" y="663"/>
                    <a:pt x="1600" y="663"/>
                    <a:pt x="1600" y="663"/>
                  </a:cubicBezTo>
                  <a:cubicBezTo>
                    <a:pt x="1600" y="937"/>
                    <a:pt x="1600" y="937"/>
                    <a:pt x="1600" y="937"/>
                  </a:cubicBezTo>
                  <a:cubicBezTo>
                    <a:pt x="1479" y="977"/>
                    <a:pt x="1479" y="977"/>
                    <a:pt x="1479" y="977"/>
                  </a:cubicBezTo>
                  <a:cubicBezTo>
                    <a:pt x="1474" y="992"/>
                    <a:pt x="1474" y="992"/>
                    <a:pt x="1474" y="992"/>
                  </a:cubicBezTo>
                  <a:cubicBezTo>
                    <a:pt x="1464" y="1026"/>
                    <a:pt x="1449" y="1061"/>
                    <a:pt x="1432" y="1094"/>
                  </a:cubicBezTo>
                  <a:cubicBezTo>
                    <a:pt x="1424" y="1109"/>
                    <a:pt x="1424" y="1109"/>
                    <a:pt x="1424" y="1109"/>
                  </a:cubicBezTo>
                  <a:cubicBezTo>
                    <a:pt x="1481" y="1223"/>
                    <a:pt x="1481" y="1223"/>
                    <a:pt x="1481" y="1223"/>
                  </a:cubicBezTo>
                  <a:cubicBezTo>
                    <a:pt x="1292" y="1414"/>
                    <a:pt x="1292" y="1414"/>
                    <a:pt x="1292" y="1414"/>
                  </a:cubicBezTo>
                  <a:cubicBezTo>
                    <a:pt x="1291" y="1412"/>
                    <a:pt x="1289" y="1410"/>
                    <a:pt x="1287" y="1408"/>
                  </a:cubicBezTo>
                  <a:cubicBezTo>
                    <a:pt x="1302" y="1391"/>
                    <a:pt x="1312" y="1368"/>
                    <a:pt x="1312" y="1344"/>
                  </a:cubicBezTo>
                  <a:cubicBezTo>
                    <a:pt x="1312" y="1294"/>
                    <a:pt x="1274" y="1253"/>
                    <a:pt x="1225" y="1248"/>
                  </a:cubicBezTo>
                  <a:cubicBezTo>
                    <a:pt x="1361" y="1140"/>
                    <a:pt x="1440" y="976"/>
                    <a:pt x="1440" y="800"/>
                  </a:cubicBezTo>
                  <a:cubicBezTo>
                    <a:pt x="1440" y="482"/>
                    <a:pt x="1182" y="224"/>
                    <a:pt x="864" y="224"/>
                  </a:cubicBezTo>
                  <a:cubicBezTo>
                    <a:pt x="546" y="224"/>
                    <a:pt x="288" y="482"/>
                    <a:pt x="288" y="800"/>
                  </a:cubicBezTo>
                  <a:cubicBezTo>
                    <a:pt x="288" y="974"/>
                    <a:pt x="367" y="1139"/>
                    <a:pt x="502" y="1248"/>
                  </a:cubicBezTo>
                  <a:cubicBezTo>
                    <a:pt x="229" y="1248"/>
                    <a:pt x="229" y="1248"/>
                    <a:pt x="229" y="1248"/>
                  </a:cubicBezTo>
                  <a:cubicBezTo>
                    <a:pt x="304" y="1110"/>
                    <a:pt x="304" y="1110"/>
                    <a:pt x="304" y="1110"/>
                  </a:cubicBezTo>
                  <a:lnTo>
                    <a:pt x="296" y="1094"/>
                  </a:lnTo>
                  <a:close/>
                  <a:moveTo>
                    <a:pt x="1559" y="1236"/>
                  </a:moveTo>
                  <a:cubicBezTo>
                    <a:pt x="1496" y="1109"/>
                    <a:pt x="1496" y="1109"/>
                    <a:pt x="1496" y="1109"/>
                  </a:cubicBezTo>
                  <a:cubicBezTo>
                    <a:pt x="1509" y="1082"/>
                    <a:pt x="1521" y="1055"/>
                    <a:pt x="1530" y="1027"/>
                  </a:cubicBezTo>
                  <a:cubicBezTo>
                    <a:pt x="1664" y="983"/>
                    <a:pt x="1664" y="983"/>
                    <a:pt x="1664" y="983"/>
                  </a:cubicBezTo>
                  <a:cubicBezTo>
                    <a:pt x="1664" y="616"/>
                    <a:pt x="1664" y="616"/>
                    <a:pt x="1664" y="616"/>
                  </a:cubicBezTo>
                  <a:cubicBezTo>
                    <a:pt x="1530" y="572"/>
                    <a:pt x="1530" y="572"/>
                    <a:pt x="1530" y="572"/>
                  </a:cubicBezTo>
                  <a:cubicBezTo>
                    <a:pt x="1521" y="545"/>
                    <a:pt x="1509" y="517"/>
                    <a:pt x="1496" y="490"/>
                  </a:cubicBezTo>
                  <a:cubicBezTo>
                    <a:pt x="1559" y="363"/>
                    <a:pt x="1559" y="363"/>
                    <a:pt x="1559" y="363"/>
                  </a:cubicBezTo>
                  <a:cubicBezTo>
                    <a:pt x="1300" y="104"/>
                    <a:pt x="1300" y="104"/>
                    <a:pt x="1300" y="104"/>
                  </a:cubicBezTo>
                  <a:cubicBezTo>
                    <a:pt x="1174" y="168"/>
                    <a:pt x="1174" y="168"/>
                    <a:pt x="1174" y="168"/>
                  </a:cubicBezTo>
                  <a:cubicBezTo>
                    <a:pt x="1147" y="154"/>
                    <a:pt x="1119" y="143"/>
                    <a:pt x="1092" y="133"/>
                  </a:cubicBezTo>
                  <a:cubicBezTo>
                    <a:pt x="1047" y="0"/>
                    <a:pt x="1047" y="0"/>
                    <a:pt x="1047" y="0"/>
                  </a:cubicBezTo>
                  <a:cubicBezTo>
                    <a:pt x="681" y="0"/>
                    <a:pt x="681" y="0"/>
                    <a:pt x="681" y="0"/>
                  </a:cubicBezTo>
                  <a:cubicBezTo>
                    <a:pt x="636" y="133"/>
                    <a:pt x="636" y="133"/>
                    <a:pt x="636" y="133"/>
                  </a:cubicBezTo>
                  <a:cubicBezTo>
                    <a:pt x="609" y="143"/>
                    <a:pt x="581" y="154"/>
                    <a:pt x="554" y="168"/>
                  </a:cubicBezTo>
                  <a:cubicBezTo>
                    <a:pt x="428" y="104"/>
                    <a:pt x="428" y="104"/>
                    <a:pt x="428" y="104"/>
                  </a:cubicBezTo>
                  <a:cubicBezTo>
                    <a:pt x="169" y="363"/>
                    <a:pt x="169" y="363"/>
                    <a:pt x="169" y="363"/>
                  </a:cubicBezTo>
                  <a:cubicBezTo>
                    <a:pt x="232" y="490"/>
                    <a:pt x="232" y="490"/>
                    <a:pt x="232" y="490"/>
                  </a:cubicBezTo>
                  <a:cubicBezTo>
                    <a:pt x="219" y="517"/>
                    <a:pt x="207" y="545"/>
                    <a:pt x="198" y="572"/>
                  </a:cubicBezTo>
                  <a:cubicBezTo>
                    <a:pt x="64" y="616"/>
                    <a:pt x="64" y="616"/>
                    <a:pt x="64" y="616"/>
                  </a:cubicBezTo>
                  <a:cubicBezTo>
                    <a:pt x="64" y="983"/>
                    <a:pt x="64" y="983"/>
                    <a:pt x="64" y="983"/>
                  </a:cubicBezTo>
                  <a:cubicBezTo>
                    <a:pt x="198" y="1027"/>
                    <a:pt x="198" y="1027"/>
                    <a:pt x="198" y="1027"/>
                  </a:cubicBezTo>
                  <a:cubicBezTo>
                    <a:pt x="207" y="1054"/>
                    <a:pt x="219" y="1082"/>
                    <a:pt x="232" y="1109"/>
                  </a:cubicBezTo>
                  <a:cubicBezTo>
                    <a:pt x="191" y="1184"/>
                    <a:pt x="191" y="1184"/>
                    <a:pt x="191" y="1184"/>
                  </a:cubicBezTo>
                  <a:cubicBezTo>
                    <a:pt x="0" y="1184"/>
                    <a:pt x="0" y="1184"/>
                    <a:pt x="0" y="1184"/>
                  </a:cubicBezTo>
                  <a:cubicBezTo>
                    <a:pt x="0" y="1824"/>
                    <a:pt x="0" y="1824"/>
                    <a:pt x="0" y="1824"/>
                  </a:cubicBezTo>
                  <a:cubicBezTo>
                    <a:pt x="224" y="1824"/>
                    <a:pt x="224" y="1824"/>
                    <a:pt x="224" y="1824"/>
                  </a:cubicBezTo>
                  <a:cubicBezTo>
                    <a:pt x="224" y="1728"/>
                    <a:pt x="224" y="1728"/>
                    <a:pt x="224" y="1728"/>
                  </a:cubicBezTo>
                  <a:cubicBezTo>
                    <a:pt x="467" y="1728"/>
                    <a:pt x="467" y="1728"/>
                    <a:pt x="467" y="1728"/>
                  </a:cubicBezTo>
                  <a:cubicBezTo>
                    <a:pt x="563" y="1824"/>
                    <a:pt x="563" y="1824"/>
                    <a:pt x="563" y="1824"/>
                  </a:cubicBezTo>
                  <a:cubicBezTo>
                    <a:pt x="736" y="1824"/>
                    <a:pt x="736" y="1824"/>
                    <a:pt x="736" y="1824"/>
                  </a:cubicBezTo>
                  <a:cubicBezTo>
                    <a:pt x="736" y="1856"/>
                    <a:pt x="736" y="1856"/>
                    <a:pt x="736" y="1856"/>
                  </a:cubicBezTo>
                  <a:cubicBezTo>
                    <a:pt x="736" y="1926"/>
                    <a:pt x="793" y="1984"/>
                    <a:pt x="864" y="1984"/>
                  </a:cubicBezTo>
                  <a:cubicBezTo>
                    <a:pt x="935" y="1984"/>
                    <a:pt x="992" y="1926"/>
                    <a:pt x="992" y="1856"/>
                  </a:cubicBezTo>
                  <a:cubicBezTo>
                    <a:pt x="992" y="1824"/>
                    <a:pt x="992" y="1824"/>
                    <a:pt x="992" y="1824"/>
                  </a:cubicBezTo>
                  <a:cubicBezTo>
                    <a:pt x="1216" y="1824"/>
                    <a:pt x="1216" y="1824"/>
                    <a:pt x="1216" y="1824"/>
                  </a:cubicBezTo>
                  <a:cubicBezTo>
                    <a:pt x="1269" y="1824"/>
                    <a:pt x="1312" y="1780"/>
                    <a:pt x="1312" y="1728"/>
                  </a:cubicBezTo>
                  <a:cubicBezTo>
                    <a:pt x="1312" y="1703"/>
                    <a:pt x="1302" y="1681"/>
                    <a:pt x="1287" y="1664"/>
                  </a:cubicBezTo>
                  <a:cubicBezTo>
                    <a:pt x="1302" y="1647"/>
                    <a:pt x="1312" y="1624"/>
                    <a:pt x="1312" y="1600"/>
                  </a:cubicBezTo>
                  <a:cubicBezTo>
                    <a:pt x="1312" y="1575"/>
                    <a:pt x="1302" y="1553"/>
                    <a:pt x="1287" y="1536"/>
                  </a:cubicBezTo>
                  <a:cubicBezTo>
                    <a:pt x="1299" y="1522"/>
                    <a:pt x="1308" y="1505"/>
                    <a:pt x="1311" y="1486"/>
                  </a:cubicBezTo>
                  <a:lnTo>
                    <a:pt x="1559" y="12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Rectangle 29"/>
            <p:cNvSpPr>
              <a:spLocks noChangeArrowheads="1"/>
            </p:cNvSpPr>
            <p:nvPr/>
          </p:nvSpPr>
          <p:spPr bwMode="auto">
            <a:xfrm>
              <a:off x="9469438" y="57150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Rectangle 30"/>
            <p:cNvSpPr>
              <a:spLocks noChangeArrowheads="1"/>
            </p:cNvSpPr>
            <p:nvPr/>
          </p:nvSpPr>
          <p:spPr bwMode="auto">
            <a:xfrm>
              <a:off x="9469438" y="57594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Rectangle 31"/>
            <p:cNvSpPr>
              <a:spLocks noChangeArrowheads="1"/>
            </p:cNvSpPr>
            <p:nvPr/>
          </p:nvSpPr>
          <p:spPr bwMode="auto">
            <a:xfrm>
              <a:off x="9469438" y="5805488"/>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Rectangle 32"/>
            <p:cNvSpPr>
              <a:spLocks noChangeArrowheads="1"/>
            </p:cNvSpPr>
            <p:nvPr/>
          </p:nvSpPr>
          <p:spPr bwMode="auto">
            <a:xfrm>
              <a:off x="9974263" y="601345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0" name="Rectangle 33"/>
            <p:cNvSpPr>
              <a:spLocks noChangeArrowheads="1"/>
            </p:cNvSpPr>
            <p:nvPr/>
          </p:nvSpPr>
          <p:spPr bwMode="auto">
            <a:xfrm>
              <a:off x="9974263" y="60579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1" name="Rectangle 34"/>
            <p:cNvSpPr>
              <a:spLocks noChangeArrowheads="1"/>
            </p:cNvSpPr>
            <p:nvPr/>
          </p:nvSpPr>
          <p:spPr bwMode="auto">
            <a:xfrm>
              <a:off x="9974263" y="61023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52" name="Group 51"/>
          <p:cNvGrpSpPr/>
          <p:nvPr/>
        </p:nvGrpSpPr>
        <p:grpSpPr>
          <a:xfrm>
            <a:off x="545494" y="3265085"/>
            <a:ext cx="314494" cy="315233"/>
            <a:chOff x="8305800" y="5635625"/>
            <a:chExt cx="674688" cy="676276"/>
          </a:xfrm>
          <a:solidFill>
            <a:schemeClr val="bg1"/>
          </a:solidFill>
        </p:grpSpPr>
        <p:sp>
          <p:nvSpPr>
            <p:cNvPr id="53" name="Freeform 38"/>
            <p:cNvSpPr>
              <a:spLocks noEditPoints="1"/>
            </p:cNvSpPr>
            <p:nvPr/>
          </p:nvSpPr>
          <p:spPr bwMode="auto">
            <a:xfrm>
              <a:off x="8432800" y="5821363"/>
              <a:ext cx="420688" cy="490538"/>
            </a:xfrm>
            <a:custGeom>
              <a:avLst/>
              <a:gdLst>
                <a:gd name="T0" fmla="*/ 779 w 1238"/>
                <a:gd name="T1" fmla="*/ 997 h 1440"/>
                <a:gd name="T2" fmla="*/ 874 w 1238"/>
                <a:gd name="T3" fmla="*/ 896 h 1440"/>
                <a:gd name="T4" fmla="*/ 1035 w 1238"/>
                <a:gd name="T5" fmla="*/ 800 h 1440"/>
                <a:gd name="T6" fmla="*/ 892 w 1238"/>
                <a:gd name="T7" fmla="*/ 131 h 1440"/>
                <a:gd name="T8" fmla="*/ 597 w 1238"/>
                <a:gd name="T9" fmla="*/ 0 h 1440"/>
                <a:gd name="T10" fmla="*/ 203 w 1238"/>
                <a:gd name="T11" fmla="*/ 640 h 1440"/>
                <a:gd name="T12" fmla="*/ 459 w 1238"/>
                <a:gd name="T13" fmla="*/ 980 h 1440"/>
                <a:gd name="T14" fmla="*/ 249 w 1238"/>
                <a:gd name="T15" fmla="*/ 1035 h 1440"/>
                <a:gd name="T16" fmla="*/ 0 w 1238"/>
                <a:gd name="T17" fmla="*/ 1440 h 1440"/>
                <a:gd name="T18" fmla="*/ 1163 w 1238"/>
                <a:gd name="T19" fmla="*/ 1191 h 1440"/>
                <a:gd name="T20" fmla="*/ 483 w 1238"/>
                <a:gd name="T21" fmla="*/ 1058 h 1440"/>
                <a:gd name="T22" fmla="*/ 505 w 1238"/>
                <a:gd name="T23" fmla="*/ 1188 h 1440"/>
                <a:gd name="T24" fmla="*/ 483 w 1238"/>
                <a:gd name="T25" fmla="*/ 1058 h 1440"/>
                <a:gd name="T26" fmla="*/ 526 w 1238"/>
                <a:gd name="T27" fmla="*/ 1010 h 1440"/>
                <a:gd name="T28" fmla="*/ 712 w 1238"/>
                <a:gd name="T29" fmla="*/ 1010 h 1440"/>
                <a:gd name="T30" fmla="*/ 755 w 1238"/>
                <a:gd name="T31" fmla="*/ 1058 h 1440"/>
                <a:gd name="T32" fmla="*/ 733 w 1238"/>
                <a:gd name="T33" fmla="*/ 1188 h 1440"/>
                <a:gd name="T34" fmla="*/ 755 w 1238"/>
                <a:gd name="T35" fmla="*/ 1058 h 1440"/>
                <a:gd name="T36" fmla="*/ 912 w 1238"/>
                <a:gd name="T37" fmla="*/ 832 h 1440"/>
                <a:gd name="T38" fmla="*/ 971 w 1238"/>
                <a:gd name="T39" fmla="*/ 750 h 1440"/>
                <a:gd name="T40" fmla="*/ 939 w 1238"/>
                <a:gd name="T41" fmla="*/ 832 h 1440"/>
                <a:gd name="T42" fmla="*/ 971 w 1238"/>
                <a:gd name="T43" fmla="*/ 640 h 1440"/>
                <a:gd name="T44" fmla="*/ 939 w 1238"/>
                <a:gd name="T45" fmla="*/ 584 h 1440"/>
                <a:gd name="T46" fmla="*/ 299 w 1238"/>
                <a:gd name="T47" fmla="*/ 584 h 1440"/>
                <a:gd name="T48" fmla="*/ 267 w 1238"/>
                <a:gd name="T49" fmla="*/ 640 h 1440"/>
                <a:gd name="T50" fmla="*/ 299 w 1238"/>
                <a:gd name="T51" fmla="*/ 516 h 1440"/>
                <a:gd name="T52" fmla="*/ 267 w 1238"/>
                <a:gd name="T53" fmla="*/ 394 h 1440"/>
                <a:gd name="T54" fmla="*/ 830 w 1238"/>
                <a:gd name="T55" fmla="*/ 160 h 1440"/>
                <a:gd name="T56" fmla="*/ 867 w 1238"/>
                <a:gd name="T57" fmla="*/ 191 h 1440"/>
                <a:gd name="T58" fmla="*/ 971 w 1238"/>
                <a:gd name="T59" fmla="*/ 529 h 1440"/>
                <a:gd name="T60" fmla="*/ 939 w 1238"/>
                <a:gd name="T61" fmla="*/ 480 h 1440"/>
                <a:gd name="T62" fmla="*/ 616 w 1238"/>
                <a:gd name="T63" fmla="*/ 369 h 1440"/>
                <a:gd name="T64" fmla="*/ 527 w 1238"/>
                <a:gd name="T65" fmla="*/ 398 h 1440"/>
                <a:gd name="T66" fmla="*/ 299 w 1238"/>
                <a:gd name="T67" fmla="*/ 480 h 1440"/>
                <a:gd name="T68" fmla="*/ 363 w 1238"/>
                <a:gd name="T69" fmla="*/ 542 h 1440"/>
                <a:gd name="T70" fmla="*/ 585 w 1238"/>
                <a:gd name="T71" fmla="*/ 431 h 1440"/>
                <a:gd name="T72" fmla="*/ 875 w 1238"/>
                <a:gd name="T73" fmla="*/ 544 h 1440"/>
                <a:gd name="T74" fmla="*/ 840 w 1238"/>
                <a:gd name="T75" fmla="*/ 832 h 1440"/>
                <a:gd name="T76" fmla="*/ 619 w 1238"/>
                <a:gd name="T77" fmla="*/ 896 h 1440"/>
                <a:gd name="T78" fmla="*/ 619 w 1238"/>
                <a:gd name="T79" fmla="*/ 960 h 1440"/>
                <a:gd name="T80" fmla="*/ 86 w 1238"/>
                <a:gd name="T81" fmla="*/ 1376 h 1440"/>
                <a:gd name="T82" fmla="*/ 261 w 1238"/>
                <a:gd name="T83" fmla="*/ 1098 h 1440"/>
                <a:gd name="T84" fmla="*/ 477 w 1238"/>
                <a:gd name="T85" fmla="*/ 1307 h 1440"/>
                <a:gd name="T86" fmla="*/ 761 w 1238"/>
                <a:gd name="T87" fmla="*/ 1307 h 1440"/>
                <a:gd name="T88" fmla="*/ 978 w 1238"/>
                <a:gd name="T89" fmla="*/ 1098 h 1440"/>
                <a:gd name="T90" fmla="*/ 1152 w 1238"/>
                <a:gd name="T91" fmla="*/ 137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8" h="1440">
                  <a:moveTo>
                    <a:pt x="989" y="1035"/>
                  </a:moveTo>
                  <a:cubicBezTo>
                    <a:pt x="779" y="997"/>
                    <a:pt x="779" y="997"/>
                    <a:pt x="779" y="997"/>
                  </a:cubicBezTo>
                  <a:cubicBezTo>
                    <a:pt x="779" y="980"/>
                    <a:pt x="779" y="980"/>
                    <a:pt x="779" y="980"/>
                  </a:cubicBezTo>
                  <a:cubicBezTo>
                    <a:pt x="816" y="959"/>
                    <a:pt x="849" y="930"/>
                    <a:pt x="874" y="896"/>
                  </a:cubicBezTo>
                  <a:cubicBezTo>
                    <a:pt x="939" y="896"/>
                    <a:pt x="939" y="896"/>
                    <a:pt x="939" y="896"/>
                  </a:cubicBezTo>
                  <a:cubicBezTo>
                    <a:pt x="992" y="896"/>
                    <a:pt x="1035" y="852"/>
                    <a:pt x="1035" y="800"/>
                  </a:cubicBezTo>
                  <a:cubicBezTo>
                    <a:pt x="1035" y="323"/>
                    <a:pt x="1035" y="323"/>
                    <a:pt x="1035" y="323"/>
                  </a:cubicBezTo>
                  <a:cubicBezTo>
                    <a:pt x="1035" y="234"/>
                    <a:pt x="977" y="156"/>
                    <a:pt x="892" y="131"/>
                  </a:cubicBezTo>
                  <a:cubicBezTo>
                    <a:pt x="876" y="115"/>
                    <a:pt x="876" y="115"/>
                    <a:pt x="876" y="115"/>
                  </a:cubicBezTo>
                  <a:cubicBezTo>
                    <a:pt x="801" y="41"/>
                    <a:pt x="702" y="0"/>
                    <a:pt x="597" y="0"/>
                  </a:cubicBezTo>
                  <a:cubicBezTo>
                    <a:pt x="380" y="0"/>
                    <a:pt x="203" y="176"/>
                    <a:pt x="203" y="394"/>
                  </a:cubicBezTo>
                  <a:cubicBezTo>
                    <a:pt x="203" y="640"/>
                    <a:pt x="203" y="640"/>
                    <a:pt x="203" y="640"/>
                  </a:cubicBezTo>
                  <a:cubicBezTo>
                    <a:pt x="203" y="701"/>
                    <a:pt x="247" y="753"/>
                    <a:pt x="305" y="765"/>
                  </a:cubicBezTo>
                  <a:cubicBezTo>
                    <a:pt x="323" y="857"/>
                    <a:pt x="380" y="935"/>
                    <a:pt x="459" y="980"/>
                  </a:cubicBezTo>
                  <a:cubicBezTo>
                    <a:pt x="459" y="997"/>
                    <a:pt x="459" y="997"/>
                    <a:pt x="459" y="997"/>
                  </a:cubicBezTo>
                  <a:cubicBezTo>
                    <a:pt x="249" y="1035"/>
                    <a:pt x="249" y="1035"/>
                    <a:pt x="249" y="1035"/>
                  </a:cubicBezTo>
                  <a:cubicBezTo>
                    <a:pt x="166" y="1050"/>
                    <a:pt x="99" y="1110"/>
                    <a:pt x="75" y="1191"/>
                  </a:cubicBezTo>
                  <a:cubicBezTo>
                    <a:pt x="0" y="1440"/>
                    <a:pt x="0" y="1440"/>
                    <a:pt x="0" y="1440"/>
                  </a:cubicBezTo>
                  <a:cubicBezTo>
                    <a:pt x="1238" y="1440"/>
                    <a:pt x="1238" y="1440"/>
                    <a:pt x="1238" y="1440"/>
                  </a:cubicBezTo>
                  <a:cubicBezTo>
                    <a:pt x="1163" y="1191"/>
                    <a:pt x="1163" y="1191"/>
                    <a:pt x="1163" y="1191"/>
                  </a:cubicBezTo>
                  <a:cubicBezTo>
                    <a:pt x="1139" y="1110"/>
                    <a:pt x="1072" y="1050"/>
                    <a:pt x="989" y="1035"/>
                  </a:cubicBezTo>
                  <a:moveTo>
                    <a:pt x="483" y="1058"/>
                  </a:moveTo>
                  <a:cubicBezTo>
                    <a:pt x="570" y="1123"/>
                    <a:pt x="570" y="1123"/>
                    <a:pt x="570" y="1123"/>
                  </a:cubicBezTo>
                  <a:cubicBezTo>
                    <a:pt x="505" y="1188"/>
                    <a:pt x="505" y="1188"/>
                    <a:pt x="505" y="1188"/>
                  </a:cubicBezTo>
                  <a:cubicBezTo>
                    <a:pt x="463" y="1061"/>
                    <a:pt x="463" y="1061"/>
                    <a:pt x="463" y="1061"/>
                  </a:cubicBezTo>
                  <a:lnTo>
                    <a:pt x="483" y="1058"/>
                  </a:lnTo>
                  <a:close/>
                  <a:moveTo>
                    <a:pt x="619" y="1080"/>
                  </a:moveTo>
                  <a:cubicBezTo>
                    <a:pt x="526" y="1010"/>
                    <a:pt x="526" y="1010"/>
                    <a:pt x="526" y="1010"/>
                  </a:cubicBezTo>
                  <a:cubicBezTo>
                    <a:pt x="555" y="1019"/>
                    <a:pt x="587" y="1024"/>
                    <a:pt x="619" y="1024"/>
                  </a:cubicBezTo>
                  <a:cubicBezTo>
                    <a:pt x="651" y="1024"/>
                    <a:pt x="683" y="1019"/>
                    <a:pt x="712" y="1010"/>
                  </a:cubicBezTo>
                  <a:lnTo>
                    <a:pt x="619" y="1080"/>
                  </a:lnTo>
                  <a:close/>
                  <a:moveTo>
                    <a:pt x="755" y="1058"/>
                  </a:moveTo>
                  <a:cubicBezTo>
                    <a:pt x="775" y="1061"/>
                    <a:pt x="775" y="1061"/>
                    <a:pt x="775" y="1061"/>
                  </a:cubicBezTo>
                  <a:cubicBezTo>
                    <a:pt x="733" y="1188"/>
                    <a:pt x="733" y="1188"/>
                    <a:pt x="733" y="1188"/>
                  </a:cubicBezTo>
                  <a:cubicBezTo>
                    <a:pt x="668" y="1123"/>
                    <a:pt x="668" y="1123"/>
                    <a:pt x="668" y="1123"/>
                  </a:cubicBezTo>
                  <a:lnTo>
                    <a:pt x="755" y="1058"/>
                  </a:lnTo>
                  <a:close/>
                  <a:moveTo>
                    <a:pt x="939" y="832"/>
                  </a:moveTo>
                  <a:cubicBezTo>
                    <a:pt x="912" y="832"/>
                    <a:pt x="912" y="832"/>
                    <a:pt x="912" y="832"/>
                  </a:cubicBezTo>
                  <a:cubicBezTo>
                    <a:pt x="921" y="810"/>
                    <a:pt x="928" y="788"/>
                    <a:pt x="933" y="765"/>
                  </a:cubicBezTo>
                  <a:cubicBezTo>
                    <a:pt x="947" y="762"/>
                    <a:pt x="959" y="757"/>
                    <a:pt x="971" y="750"/>
                  </a:cubicBezTo>
                  <a:cubicBezTo>
                    <a:pt x="971" y="800"/>
                    <a:pt x="971" y="800"/>
                    <a:pt x="971" y="800"/>
                  </a:cubicBezTo>
                  <a:cubicBezTo>
                    <a:pt x="971" y="817"/>
                    <a:pt x="957" y="832"/>
                    <a:pt x="939" y="832"/>
                  </a:cubicBezTo>
                  <a:moveTo>
                    <a:pt x="939" y="584"/>
                  </a:moveTo>
                  <a:cubicBezTo>
                    <a:pt x="958" y="596"/>
                    <a:pt x="971" y="616"/>
                    <a:pt x="971" y="640"/>
                  </a:cubicBezTo>
                  <a:cubicBezTo>
                    <a:pt x="971" y="663"/>
                    <a:pt x="958" y="684"/>
                    <a:pt x="939" y="695"/>
                  </a:cubicBezTo>
                  <a:lnTo>
                    <a:pt x="939" y="584"/>
                  </a:lnTo>
                  <a:close/>
                  <a:moveTo>
                    <a:pt x="267" y="640"/>
                  </a:moveTo>
                  <a:cubicBezTo>
                    <a:pt x="267" y="616"/>
                    <a:pt x="280" y="596"/>
                    <a:pt x="299" y="584"/>
                  </a:cubicBezTo>
                  <a:cubicBezTo>
                    <a:pt x="299" y="695"/>
                    <a:pt x="299" y="695"/>
                    <a:pt x="299" y="695"/>
                  </a:cubicBezTo>
                  <a:cubicBezTo>
                    <a:pt x="280" y="684"/>
                    <a:pt x="267" y="663"/>
                    <a:pt x="267" y="640"/>
                  </a:cubicBezTo>
                  <a:moveTo>
                    <a:pt x="299" y="480"/>
                  </a:moveTo>
                  <a:cubicBezTo>
                    <a:pt x="299" y="516"/>
                    <a:pt x="299" y="516"/>
                    <a:pt x="299" y="516"/>
                  </a:cubicBezTo>
                  <a:cubicBezTo>
                    <a:pt x="288" y="519"/>
                    <a:pt x="277" y="524"/>
                    <a:pt x="267" y="529"/>
                  </a:cubicBezTo>
                  <a:cubicBezTo>
                    <a:pt x="267" y="394"/>
                    <a:pt x="267" y="394"/>
                    <a:pt x="267" y="394"/>
                  </a:cubicBezTo>
                  <a:cubicBezTo>
                    <a:pt x="267" y="212"/>
                    <a:pt x="415" y="64"/>
                    <a:pt x="597" y="64"/>
                  </a:cubicBezTo>
                  <a:cubicBezTo>
                    <a:pt x="685" y="64"/>
                    <a:pt x="768" y="98"/>
                    <a:pt x="830" y="160"/>
                  </a:cubicBezTo>
                  <a:cubicBezTo>
                    <a:pt x="859" y="188"/>
                    <a:pt x="859" y="188"/>
                    <a:pt x="859" y="188"/>
                  </a:cubicBezTo>
                  <a:cubicBezTo>
                    <a:pt x="867" y="191"/>
                    <a:pt x="867" y="191"/>
                    <a:pt x="867" y="191"/>
                  </a:cubicBezTo>
                  <a:cubicBezTo>
                    <a:pt x="928" y="206"/>
                    <a:pt x="971" y="261"/>
                    <a:pt x="971" y="323"/>
                  </a:cubicBezTo>
                  <a:cubicBezTo>
                    <a:pt x="971" y="529"/>
                    <a:pt x="971" y="529"/>
                    <a:pt x="971" y="529"/>
                  </a:cubicBezTo>
                  <a:cubicBezTo>
                    <a:pt x="961" y="524"/>
                    <a:pt x="950" y="519"/>
                    <a:pt x="939" y="516"/>
                  </a:cubicBezTo>
                  <a:cubicBezTo>
                    <a:pt x="939" y="480"/>
                    <a:pt x="939" y="480"/>
                    <a:pt x="939" y="480"/>
                  </a:cubicBezTo>
                  <a:cubicBezTo>
                    <a:pt x="837" y="480"/>
                    <a:pt x="837" y="480"/>
                    <a:pt x="837" y="480"/>
                  </a:cubicBezTo>
                  <a:cubicBezTo>
                    <a:pt x="751" y="480"/>
                    <a:pt x="668" y="438"/>
                    <a:pt x="616" y="369"/>
                  </a:cubicBezTo>
                  <a:cubicBezTo>
                    <a:pt x="590" y="335"/>
                    <a:pt x="590" y="335"/>
                    <a:pt x="590" y="335"/>
                  </a:cubicBezTo>
                  <a:cubicBezTo>
                    <a:pt x="527" y="398"/>
                    <a:pt x="527" y="398"/>
                    <a:pt x="527" y="398"/>
                  </a:cubicBezTo>
                  <a:cubicBezTo>
                    <a:pt x="475" y="451"/>
                    <a:pt x="405" y="480"/>
                    <a:pt x="331" y="480"/>
                  </a:cubicBezTo>
                  <a:lnTo>
                    <a:pt x="299" y="480"/>
                  </a:lnTo>
                  <a:close/>
                  <a:moveTo>
                    <a:pt x="363" y="704"/>
                  </a:moveTo>
                  <a:cubicBezTo>
                    <a:pt x="363" y="542"/>
                    <a:pt x="363" y="542"/>
                    <a:pt x="363" y="542"/>
                  </a:cubicBezTo>
                  <a:cubicBezTo>
                    <a:pt x="442" y="535"/>
                    <a:pt x="515" y="500"/>
                    <a:pt x="572" y="444"/>
                  </a:cubicBezTo>
                  <a:cubicBezTo>
                    <a:pt x="585" y="431"/>
                    <a:pt x="585" y="431"/>
                    <a:pt x="585" y="431"/>
                  </a:cubicBezTo>
                  <a:cubicBezTo>
                    <a:pt x="649" y="502"/>
                    <a:pt x="741" y="544"/>
                    <a:pt x="837" y="544"/>
                  </a:cubicBezTo>
                  <a:cubicBezTo>
                    <a:pt x="875" y="544"/>
                    <a:pt x="875" y="544"/>
                    <a:pt x="875" y="544"/>
                  </a:cubicBezTo>
                  <a:cubicBezTo>
                    <a:pt x="875" y="704"/>
                    <a:pt x="875" y="704"/>
                    <a:pt x="875" y="704"/>
                  </a:cubicBezTo>
                  <a:cubicBezTo>
                    <a:pt x="875" y="750"/>
                    <a:pt x="862" y="794"/>
                    <a:pt x="840" y="832"/>
                  </a:cubicBezTo>
                  <a:cubicBezTo>
                    <a:pt x="619" y="832"/>
                    <a:pt x="619" y="832"/>
                    <a:pt x="619" y="832"/>
                  </a:cubicBezTo>
                  <a:cubicBezTo>
                    <a:pt x="619" y="896"/>
                    <a:pt x="619" y="896"/>
                    <a:pt x="619" y="896"/>
                  </a:cubicBezTo>
                  <a:cubicBezTo>
                    <a:pt x="788" y="896"/>
                    <a:pt x="788" y="896"/>
                    <a:pt x="788" y="896"/>
                  </a:cubicBezTo>
                  <a:cubicBezTo>
                    <a:pt x="743" y="935"/>
                    <a:pt x="684" y="960"/>
                    <a:pt x="619" y="960"/>
                  </a:cubicBezTo>
                  <a:cubicBezTo>
                    <a:pt x="478" y="960"/>
                    <a:pt x="363" y="845"/>
                    <a:pt x="363" y="704"/>
                  </a:cubicBezTo>
                  <a:moveTo>
                    <a:pt x="86" y="1376"/>
                  </a:moveTo>
                  <a:cubicBezTo>
                    <a:pt x="136" y="1209"/>
                    <a:pt x="136" y="1209"/>
                    <a:pt x="136" y="1209"/>
                  </a:cubicBezTo>
                  <a:cubicBezTo>
                    <a:pt x="153" y="1152"/>
                    <a:pt x="201" y="1109"/>
                    <a:pt x="261" y="1098"/>
                  </a:cubicBezTo>
                  <a:cubicBezTo>
                    <a:pt x="399" y="1073"/>
                    <a:pt x="399" y="1073"/>
                    <a:pt x="399" y="1073"/>
                  </a:cubicBezTo>
                  <a:cubicBezTo>
                    <a:pt x="477" y="1307"/>
                    <a:pt x="477" y="1307"/>
                    <a:pt x="477" y="1307"/>
                  </a:cubicBezTo>
                  <a:cubicBezTo>
                    <a:pt x="619" y="1165"/>
                    <a:pt x="619" y="1165"/>
                    <a:pt x="619" y="1165"/>
                  </a:cubicBezTo>
                  <a:cubicBezTo>
                    <a:pt x="761" y="1307"/>
                    <a:pt x="761" y="1307"/>
                    <a:pt x="761" y="1307"/>
                  </a:cubicBezTo>
                  <a:cubicBezTo>
                    <a:pt x="839" y="1073"/>
                    <a:pt x="839" y="1073"/>
                    <a:pt x="839" y="1073"/>
                  </a:cubicBezTo>
                  <a:cubicBezTo>
                    <a:pt x="978" y="1098"/>
                    <a:pt x="978" y="1098"/>
                    <a:pt x="978" y="1098"/>
                  </a:cubicBezTo>
                  <a:cubicBezTo>
                    <a:pt x="1037" y="1109"/>
                    <a:pt x="1085" y="1152"/>
                    <a:pt x="1102" y="1209"/>
                  </a:cubicBezTo>
                  <a:cubicBezTo>
                    <a:pt x="1152" y="1376"/>
                    <a:pt x="1152" y="1376"/>
                    <a:pt x="1152" y="1376"/>
                  </a:cubicBezTo>
                  <a:lnTo>
                    <a:pt x="86" y="13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4" name="Freeform 39"/>
            <p:cNvSpPr>
              <a:spLocks noEditPoints="1"/>
            </p:cNvSpPr>
            <p:nvPr/>
          </p:nvSpPr>
          <p:spPr bwMode="auto">
            <a:xfrm>
              <a:off x="8305800" y="5635625"/>
              <a:ext cx="260350" cy="276225"/>
            </a:xfrm>
            <a:custGeom>
              <a:avLst/>
              <a:gdLst>
                <a:gd name="T0" fmla="*/ 521 w 768"/>
                <a:gd name="T1" fmla="*/ 576 h 808"/>
                <a:gd name="T2" fmla="*/ 672 w 768"/>
                <a:gd name="T3" fmla="*/ 576 h 808"/>
                <a:gd name="T4" fmla="*/ 768 w 768"/>
                <a:gd name="T5" fmla="*/ 480 h 808"/>
                <a:gd name="T6" fmla="*/ 768 w 768"/>
                <a:gd name="T7" fmla="*/ 96 h 808"/>
                <a:gd name="T8" fmla="*/ 672 w 768"/>
                <a:gd name="T9" fmla="*/ 0 h 808"/>
                <a:gd name="T10" fmla="*/ 96 w 768"/>
                <a:gd name="T11" fmla="*/ 0 h 808"/>
                <a:gd name="T12" fmla="*/ 0 w 768"/>
                <a:gd name="T13" fmla="*/ 96 h 808"/>
                <a:gd name="T14" fmla="*/ 0 w 768"/>
                <a:gd name="T15" fmla="*/ 480 h 808"/>
                <a:gd name="T16" fmla="*/ 96 w 768"/>
                <a:gd name="T17" fmla="*/ 576 h 808"/>
                <a:gd name="T18" fmla="*/ 245 w 768"/>
                <a:gd name="T19" fmla="*/ 576 h 808"/>
                <a:gd name="T20" fmla="*/ 555 w 768"/>
                <a:gd name="T21" fmla="*/ 808 h 808"/>
                <a:gd name="T22" fmla="*/ 521 w 768"/>
                <a:gd name="T23" fmla="*/ 576 h 808"/>
                <a:gd name="T24" fmla="*/ 267 w 768"/>
                <a:gd name="T25" fmla="*/ 512 h 808"/>
                <a:gd name="T26" fmla="*/ 96 w 768"/>
                <a:gd name="T27" fmla="*/ 512 h 808"/>
                <a:gd name="T28" fmla="*/ 64 w 768"/>
                <a:gd name="T29" fmla="*/ 480 h 808"/>
                <a:gd name="T30" fmla="*/ 64 w 768"/>
                <a:gd name="T31" fmla="*/ 96 h 808"/>
                <a:gd name="T32" fmla="*/ 96 w 768"/>
                <a:gd name="T33" fmla="*/ 64 h 808"/>
                <a:gd name="T34" fmla="*/ 672 w 768"/>
                <a:gd name="T35" fmla="*/ 64 h 808"/>
                <a:gd name="T36" fmla="*/ 704 w 768"/>
                <a:gd name="T37" fmla="*/ 96 h 808"/>
                <a:gd name="T38" fmla="*/ 704 w 768"/>
                <a:gd name="T39" fmla="*/ 480 h 808"/>
                <a:gd name="T40" fmla="*/ 672 w 768"/>
                <a:gd name="T41" fmla="*/ 512 h 808"/>
                <a:gd name="T42" fmla="*/ 448 w 768"/>
                <a:gd name="T43" fmla="*/ 512 h 808"/>
                <a:gd name="T44" fmla="*/ 469 w 768"/>
                <a:gd name="T45" fmla="*/ 664 h 808"/>
                <a:gd name="T46" fmla="*/ 267 w 768"/>
                <a:gd name="T47" fmla="*/ 51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8" h="808">
                  <a:moveTo>
                    <a:pt x="521" y="576"/>
                  </a:moveTo>
                  <a:cubicBezTo>
                    <a:pt x="672" y="576"/>
                    <a:pt x="672" y="576"/>
                    <a:pt x="672" y="576"/>
                  </a:cubicBezTo>
                  <a:cubicBezTo>
                    <a:pt x="725" y="576"/>
                    <a:pt x="768" y="532"/>
                    <a:pt x="768" y="480"/>
                  </a:cubicBezTo>
                  <a:cubicBezTo>
                    <a:pt x="768" y="96"/>
                    <a:pt x="768" y="96"/>
                    <a:pt x="768" y="96"/>
                  </a:cubicBezTo>
                  <a:cubicBezTo>
                    <a:pt x="768" y="43"/>
                    <a:pt x="725" y="0"/>
                    <a:pt x="672" y="0"/>
                  </a:cubicBezTo>
                  <a:cubicBezTo>
                    <a:pt x="96" y="0"/>
                    <a:pt x="96" y="0"/>
                    <a:pt x="96" y="0"/>
                  </a:cubicBezTo>
                  <a:cubicBezTo>
                    <a:pt x="43" y="0"/>
                    <a:pt x="0" y="43"/>
                    <a:pt x="0" y="96"/>
                  </a:cubicBezTo>
                  <a:cubicBezTo>
                    <a:pt x="0" y="480"/>
                    <a:pt x="0" y="480"/>
                    <a:pt x="0" y="480"/>
                  </a:cubicBezTo>
                  <a:cubicBezTo>
                    <a:pt x="0" y="532"/>
                    <a:pt x="43" y="576"/>
                    <a:pt x="96" y="576"/>
                  </a:cubicBezTo>
                  <a:cubicBezTo>
                    <a:pt x="245" y="576"/>
                    <a:pt x="245" y="576"/>
                    <a:pt x="245" y="576"/>
                  </a:cubicBezTo>
                  <a:cubicBezTo>
                    <a:pt x="555" y="808"/>
                    <a:pt x="555" y="808"/>
                    <a:pt x="555" y="808"/>
                  </a:cubicBezTo>
                  <a:lnTo>
                    <a:pt x="521" y="576"/>
                  </a:lnTo>
                  <a:close/>
                  <a:moveTo>
                    <a:pt x="267" y="512"/>
                  </a:moveTo>
                  <a:cubicBezTo>
                    <a:pt x="96" y="512"/>
                    <a:pt x="96" y="512"/>
                    <a:pt x="96" y="512"/>
                  </a:cubicBezTo>
                  <a:cubicBezTo>
                    <a:pt x="78" y="512"/>
                    <a:pt x="64" y="497"/>
                    <a:pt x="64" y="480"/>
                  </a:cubicBezTo>
                  <a:cubicBezTo>
                    <a:pt x="64" y="96"/>
                    <a:pt x="64" y="96"/>
                    <a:pt x="64" y="96"/>
                  </a:cubicBezTo>
                  <a:cubicBezTo>
                    <a:pt x="64" y="78"/>
                    <a:pt x="78" y="64"/>
                    <a:pt x="96" y="64"/>
                  </a:cubicBezTo>
                  <a:cubicBezTo>
                    <a:pt x="672" y="64"/>
                    <a:pt x="672" y="64"/>
                    <a:pt x="672" y="64"/>
                  </a:cubicBezTo>
                  <a:cubicBezTo>
                    <a:pt x="690" y="64"/>
                    <a:pt x="704" y="78"/>
                    <a:pt x="704" y="96"/>
                  </a:cubicBezTo>
                  <a:cubicBezTo>
                    <a:pt x="704" y="480"/>
                    <a:pt x="704" y="480"/>
                    <a:pt x="704" y="480"/>
                  </a:cubicBezTo>
                  <a:cubicBezTo>
                    <a:pt x="704" y="497"/>
                    <a:pt x="690" y="512"/>
                    <a:pt x="672" y="512"/>
                  </a:cubicBezTo>
                  <a:cubicBezTo>
                    <a:pt x="448" y="512"/>
                    <a:pt x="448" y="512"/>
                    <a:pt x="448" y="512"/>
                  </a:cubicBezTo>
                  <a:cubicBezTo>
                    <a:pt x="469" y="664"/>
                    <a:pt x="469" y="664"/>
                    <a:pt x="469" y="664"/>
                  </a:cubicBezTo>
                  <a:lnTo>
                    <a:pt x="267"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5" name="Rectangle 40"/>
            <p:cNvSpPr>
              <a:spLocks noChangeArrowheads="1"/>
            </p:cNvSpPr>
            <p:nvPr/>
          </p:nvSpPr>
          <p:spPr bwMode="auto">
            <a:xfrm>
              <a:off x="8348663" y="5680075"/>
              <a:ext cx="174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6" name="Rectangle 41"/>
            <p:cNvSpPr>
              <a:spLocks noChangeArrowheads="1"/>
            </p:cNvSpPr>
            <p:nvPr/>
          </p:nvSpPr>
          <p:spPr bwMode="auto">
            <a:xfrm>
              <a:off x="8348663" y="5767388"/>
              <a:ext cx="131763"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7" name="Freeform 42"/>
            <p:cNvSpPr>
              <a:spLocks noEditPoints="1"/>
            </p:cNvSpPr>
            <p:nvPr/>
          </p:nvSpPr>
          <p:spPr bwMode="auto">
            <a:xfrm>
              <a:off x="8785225" y="5635625"/>
              <a:ext cx="195263" cy="250825"/>
            </a:xfrm>
            <a:custGeom>
              <a:avLst/>
              <a:gdLst>
                <a:gd name="T0" fmla="*/ 480 w 576"/>
                <a:gd name="T1" fmla="*/ 502 h 736"/>
                <a:gd name="T2" fmla="*/ 576 w 576"/>
                <a:gd name="T3" fmla="*/ 288 h 736"/>
                <a:gd name="T4" fmla="*/ 288 w 576"/>
                <a:gd name="T5" fmla="*/ 0 h 736"/>
                <a:gd name="T6" fmla="*/ 0 w 576"/>
                <a:gd name="T7" fmla="*/ 288 h 736"/>
                <a:gd name="T8" fmla="*/ 96 w 576"/>
                <a:gd name="T9" fmla="*/ 502 h 736"/>
                <a:gd name="T10" fmla="*/ 96 w 576"/>
                <a:gd name="T11" fmla="*/ 544 h 736"/>
                <a:gd name="T12" fmla="*/ 32 w 576"/>
                <a:gd name="T13" fmla="*/ 544 h 736"/>
                <a:gd name="T14" fmla="*/ 32 w 576"/>
                <a:gd name="T15" fmla="*/ 608 h 736"/>
                <a:gd name="T16" fmla="*/ 96 w 576"/>
                <a:gd name="T17" fmla="*/ 608 h 736"/>
                <a:gd name="T18" fmla="*/ 96 w 576"/>
                <a:gd name="T19" fmla="*/ 736 h 736"/>
                <a:gd name="T20" fmla="*/ 480 w 576"/>
                <a:gd name="T21" fmla="*/ 736 h 736"/>
                <a:gd name="T22" fmla="*/ 480 w 576"/>
                <a:gd name="T23" fmla="*/ 608 h 736"/>
                <a:gd name="T24" fmla="*/ 544 w 576"/>
                <a:gd name="T25" fmla="*/ 608 h 736"/>
                <a:gd name="T26" fmla="*/ 544 w 576"/>
                <a:gd name="T27" fmla="*/ 544 h 736"/>
                <a:gd name="T28" fmla="*/ 480 w 576"/>
                <a:gd name="T29" fmla="*/ 544 h 736"/>
                <a:gd name="T30" fmla="*/ 480 w 576"/>
                <a:gd name="T31" fmla="*/ 502 h 736"/>
                <a:gd name="T32" fmla="*/ 148 w 576"/>
                <a:gd name="T33" fmla="*/ 462 h 736"/>
                <a:gd name="T34" fmla="*/ 64 w 576"/>
                <a:gd name="T35" fmla="*/ 288 h 736"/>
                <a:gd name="T36" fmla="*/ 288 w 576"/>
                <a:gd name="T37" fmla="*/ 64 h 736"/>
                <a:gd name="T38" fmla="*/ 512 w 576"/>
                <a:gd name="T39" fmla="*/ 288 h 736"/>
                <a:gd name="T40" fmla="*/ 428 w 576"/>
                <a:gd name="T41" fmla="*/ 462 h 736"/>
                <a:gd name="T42" fmla="*/ 416 w 576"/>
                <a:gd name="T43" fmla="*/ 472 h 736"/>
                <a:gd name="T44" fmla="*/ 416 w 576"/>
                <a:gd name="T45" fmla="*/ 544 h 736"/>
                <a:gd name="T46" fmla="*/ 320 w 576"/>
                <a:gd name="T47" fmla="*/ 544 h 736"/>
                <a:gd name="T48" fmla="*/ 320 w 576"/>
                <a:gd name="T49" fmla="*/ 378 h 736"/>
                <a:gd name="T50" fmla="*/ 384 w 576"/>
                <a:gd name="T51" fmla="*/ 288 h 736"/>
                <a:gd name="T52" fmla="*/ 288 w 576"/>
                <a:gd name="T53" fmla="*/ 192 h 736"/>
                <a:gd name="T54" fmla="*/ 192 w 576"/>
                <a:gd name="T55" fmla="*/ 288 h 736"/>
                <a:gd name="T56" fmla="*/ 256 w 576"/>
                <a:gd name="T57" fmla="*/ 378 h 736"/>
                <a:gd name="T58" fmla="*/ 256 w 576"/>
                <a:gd name="T59" fmla="*/ 544 h 736"/>
                <a:gd name="T60" fmla="*/ 160 w 576"/>
                <a:gd name="T61" fmla="*/ 544 h 736"/>
                <a:gd name="T62" fmla="*/ 160 w 576"/>
                <a:gd name="T63" fmla="*/ 472 h 736"/>
                <a:gd name="T64" fmla="*/ 148 w 576"/>
                <a:gd name="T65" fmla="*/ 462 h 736"/>
                <a:gd name="T66" fmla="*/ 256 w 576"/>
                <a:gd name="T67" fmla="*/ 288 h 736"/>
                <a:gd name="T68" fmla="*/ 288 w 576"/>
                <a:gd name="T69" fmla="*/ 256 h 736"/>
                <a:gd name="T70" fmla="*/ 320 w 576"/>
                <a:gd name="T71" fmla="*/ 288 h 736"/>
                <a:gd name="T72" fmla="*/ 288 w 576"/>
                <a:gd name="T73" fmla="*/ 320 h 736"/>
                <a:gd name="T74" fmla="*/ 256 w 576"/>
                <a:gd name="T75" fmla="*/ 288 h 736"/>
                <a:gd name="T76" fmla="*/ 416 w 576"/>
                <a:gd name="T77" fmla="*/ 672 h 736"/>
                <a:gd name="T78" fmla="*/ 160 w 576"/>
                <a:gd name="T79" fmla="*/ 672 h 736"/>
                <a:gd name="T80" fmla="*/ 160 w 576"/>
                <a:gd name="T81" fmla="*/ 608 h 736"/>
                <a:gd name="T82" fmla="*/ 416 w 576"/>
                <a:gd name="T83" fmla="*/ 608 h 736"/>
                <a:gd name="T84" fmla="*/ 416 w 576"/>
                <a:gd name="T85" fmla="*/ 6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6" h="736">
                  <a:moveTo>
                    <a:pt x="480" y="502"/>
                  </a:moveTo>
                  <a:cubicBezTo>
                    <a:pt x="541" y="447"/>
                    <a:pt x="576" y="370"/>
                    <a:pt x="576" y="288"/>
                  </a:cubicBezTo>
                  <a:cubicBezTo>
                    <a:pt x="576" y="129"/>
                    <a:pt x="447" y="0"/>
                    <a:pt x="288" y="0"/>
                  </a:cubicBezTo>
                  <a:cubicBezTo>
                    <a:pt x="129" y="0"/>
                    <a:pt x="0" y="129"/>
                    <a:pt x="0" y="288"/>
                  </a:cubicBezTo>
                  <a:cubicBezTo>
                    <a:pt x="0" y="370"/>
                    <a:pt x="35" y="447"/>
                    <a:pt x="96" y="502"/>
                  </a:cubicBezTo>
                  <a:cubicBezTo>
                    <a:pt x="96" y="544"/>
                    <a:pt x="96" y="544"/>
                    <a:pt x="96" y="544"/>
                  </a:cubicBezTo>
                  <a:cubicBezTo>
                    <a:pt x="32" y="544"/>
                    <a:pt x="32" y="544"/>
                    <a:pt x="32" y="544"/>
                  </a:cubicBezTo>
                  <a:cubicBezTo>
                    <a:pt x="32" y="608"/>
                    <a:pt x="32" y="608"/>
                    <a:pt x="32" y="608"/>
                  </a:cubicBezTo>
                  <a:cubicBezTo>
                    <a:pt x="96" y="608"/>
                    <a:pt x="96" y="608"/>
                    <a:pt x="96" y="608"/>
                  </a:cubicBezTo>
                  <a:cubicBezTo>
                    <a:pt x="96" y="736"/>
                    <a:pt x="96" y="736"/>
                    <a:pt x="96" y="736"/>
                  </a:cubicBezTo>
                  <a:cubicBezTo>
                    <a:pt x="480" y="736"/>
                    <a:pt x="480" y="736"/>
                    <a:pt x="480" y="736"/>
                  </a:cubicBezTo>
                  <a:cubicBezTo>
                    <a:pt x="480" y="608"/>
                    <a:pt x="480" y="608"/>
                    <a:pt x="480" y="608"/>
                  </a:cubicBezTo>
                  <a:cubicBezTo>
                    <a:pt x="544" y="608"/>
                    <a:pt x="544" y="608"/>
                    <a:pt x="544" y="608"/>
                  </a:cubicBezTo>
                  <a:cubicBezTo>
                    <a:pt x="544" y="544"/>
                    <a:pt x="544" y="544"/>
                    <a:pt x="544" y="544"/>
                  </a:cubicBezTo>
                  <a:cubicBezTo>
                    <a:pt x="480" y="544"/>
                    <a:pt x="480" y="544"/>
                    <a:pt x="480" y="544"/>
                  </a:cubicBezTo>
                  <a:lnTo>
                    <a:pt x="480" y="502"/>
                  </a:lnTo>
                  <a:close/>
                  <a:moveTo>
                    <a:pt x="148" y="462"/>
                  </a:moveTo>
                  <a:cubicBezTo>
                    <a:pt x="95" y="419"/>
                    <a:pt x="64" y="356"/>
                    <a:pt x="64" y="288"/>
                  </a:cubicBezTo>
                  <a:cubicBezTo>
                    <a:pt x="64" y="164"/>
                    <a:pt x="165" y="64"/>
                    <a:pt x="288" y="64"/>
                  </a:cubicBezTo>
                  <a:cubicBezTo>
                    <a:pt x="411" y="64"/>
                    <a:pt x="512" y="164"/>
                    <a:pt x="512" y="288"/>
                  </a:cubicBezTo>
                  <a:cubicBezTo>
                    <a:pt x="512" y="356"/>
                    <a:pt x="481" y="419"/>
                    <a:pt x="428" y="462"/>
                  </a:cubicBezTo>
                  <a:cubicBezTo>
                    <a:pt x="416" y="472"/>
                    <a:pt x="416" y="472"/>
                    <a:pt x="416" y="472"/>
                  </a:cubicBezTo>
                  <a:cubicBezTo>
                    <a:pt x="416" y="544"/>
                    <a:pt x="416" y="544"/>
                    <a:pt x="416" y="544"/>
                  </a:cubicBezTo>
                  <a:cubicBezTo>
                    <a:pt x="320" y="544"/>
                    <a:pt x="320" y="544"/>
                    <a:pt x="320" y="544"/>
                  </a:cubicBezTo>
                  <a:cubicBezTo>
                    <a:pt x="320" y="378"/>
                    <a:pt x="320" y="378"/>
                    <a:pt x="320" y="378"/>
                  </a:cubicBezTo>
                  <a:cubicBezTo>
                    <a:pt x="357" y="364"/>
                    <a:pt x="384" y="329"/>
                    <a:pt x="384" y="288"/>
                  </a:cubicBezTo>
                  <a:cubicBezTo>
                    <a:pt x="384" y="235"/>
                    <a:pt x="341" y="192"/>
                    <a:pt x="288" y="192"/>
                  </a:cubicBezTo>
                  <a:cubicBezTo>
                    <a:pt x="235" y="192"/>
                    <a:pt x="192" y="235"/>
                    <a:pt x="192" y="288"/>
                  </a:cubicBezTo>
                  <a:cubicBezTo>
                    <a:pt x="192" y="329"/>
                    <a:pt x="219" y="364"/>
                    <a:pt x="256" y="378"/>
                  </a:cubicBezTo>
                  <a:cubicBezTo>
                    <a:pt x="256" y="544"/>
                    <a:pt x="256" y="544"/>
                    <a:pt x="256" y="544"/>
                  </a:cubicBezTo>
                  <a:cubicBezTo>
                    <a:pt x="160" y="544"/>
                    <a:pt x="160" y="544"/>
                    <a:pt x="160" y="544"/>
                  </a:cubicBezTo>
                  <a:cubicBezTo>
                    <a:pt x="160" y="472"/>
                    <a:pt x="160" y="472"/>
                    <a:pt x="160" y="472"/>
                  </a:cubicBezTo>
                  <a:lnTo>
                    <a:pt x="148" y="462"/>
                  </a:lnTo>
                  <a:close/>
                  <a:moveTo>
                    <a:pt x="256" y="288"/>
                  </a:moveTo>
                  <a:cubicBezTo>
                    <a:pt x="256" y="270"/>
                    <a:pt x="270" y="256"/>
                    <a:pt x="288" y="256"/>
                  </a:cubicBezTo>
                  <a:cubicBezTo>
                    <a:pt x="306" y="256"/>
                    <a:pt x="320" y="270"/>
                    <a:pt x="320" y="288"/>
                  </a:cubicBezTo>
                  <a:cubicBezTo>
                    <a:pt x="320" y="305"/>
                    <a:pt x="306" y="320"/>
                    <a:pt x="288" y="320"/>
                  </a:cubicBezTo>
                  <a:cubicBezTo>
                    <a:pt x="270" y="320"/>
                    <a:pt x="256" y="305"/>
                    <a:pt x="256" y="288"/>
                  </a:cubicBezTo>
                  <a:moveTo>
                    <a:pt x="416" y="672"/>
                  </a:moveTo>
                  <a:cubicBezTo>
                    <a:pt x="160" y="672"/>
                    <a:pt x="160" y="672"/>
                    <a:pt x="160" y="672"/>
                  </a:cubicBezTo>
                  <a:cubicBezTo>
                    <a:pt x="160" y="608"/>
                    <a:pt x="160" y="608"/>
                    <a:pt x="160" y="608"/>
                  </a:cubicBezTo>
                  <a:cubicBezTo>
                    <a:pt x="416" y="608"/>
                    <a:pt x="416" y="608"/>
                    <a:pt x="416" y="608"/>
                  </a:cubicBezTo>
                  <a:lnTo>
                    <a:pt x="416"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8" name="Rectangle 43"/>
            <p:cNvSpPr>
              <a:spLocks noChangeArrowheads="1"/>
            </p:cNvSpPr>
            <p:nvPr/>
          </p:nvSpPr>
          <p:spPr bwMode="auto">
            <a:xfrm>
              <a:off x="8348663" y="5722938"/>
              <a:ext cx="1746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59" name="Rectangle 44"/>
            <p:cNvSpPr>
              <a:spLocks noChangeArrowheads="1"/>
            </p:cNvSpPr>
            <p:nvPr/>
          </p:nvSpPr>
          <p:spPr bwMode="auto">
            <a:xfrm>
              <a:off x="8501063" y="5767388"/>
              <a:ext cx="222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76" name="Rectangle 75"/>
          <p:cNvSpPr/>
          <p:nvPr/>
        </p:nvSpPr>
        <p:spPr>
          <a:xfrm>
            <a:off x="429228" y="765589"/>
            <a:ext cx="3448619" cy="615553"/>
          </a:xfrm>
          <a:prstGeom prst="rect">
            <a:avLst/>
          </a:prstGeom>
        </p:spPr>
        <p:txBody>
          <a:bodyPr wrap="square" lIns="0" tIns="0" rIns="0" bIns="0" anchor="ctr">
            <a:spAutoFit/>
          </a:bodyPr>
          <a:lstStyle/>
          <a:p>
            <a:r>
              <a:rPr lang="en-US" sz="2000" b="1" dirty="0">
                <a:solidFill>
                  <a:schemeClr val="accent1"/>
                </a:solidFill>
              </a:rPr>
              <a:t>COMPANY TOOLBOX PRESENTATION TEMPLATE</a:t>
            </a:r>
            <a:endParaRPr lang="ar-IQ" sz="2000" b="1" dirty="0">
              <a:solidFill>
                <a:schemeClr val="accent1"/>
              </a:solidFill>
            </a:endParaRPr>
          </a:p>
        </p:txBody>
      </p:sp>
      <p:sp>
        <p:nvSpPr>
          <p:cNvPr id="77" name="3">
            <a:extLst>
              <a:ext uri="{FF2B5EF4-FFF2-40B4-BE49-F238E27FC236}">
                <a16:creationId xmlns:a16="http://schemas.microsoft.com/office/drawing/2014/main" id="{D7AC1464-9E86-44A2-ABB9-20E60AEF7C6C}"/>
              </a:ext>
            </a:extLst>
          </p:cNvPr>
          <p:cNvSpPr txBox="1"/>
          <p:nvPr/>
        </p:nvSpPr>
        <p:spPr>
          <a:xfrm>
            <a:off x="429228" y="509609"/>
            <a:ext cx="3448619" cy="169277"/>
          </a:xfrm>
          <a:prstGeom prst="rect">
            <a:avLst/>
          </a:prstGeom>
          <a:noFill/>
        </p:spPr>
        <p:txBody>
          <a:bodyPr wrap="square" lIns="0" tIns="0" rIns="0" bIns="0" rtlCol="0" anchor="ctr">
            <a:spAutoFit/>
          </a:bodyPr>
          <a:lstStyle/>
          <a:p>
            <a:r>
              <a:rPr lang="en-US" sz="1100" dirty="0">
                <a:solidFill>
                  <a:schemeClr val="tx1">
                    <a:lumMod val="75000"/>
                    <a:lumOff val="25000"/>
                  </a:schemeClr>
                </a:solidFill>
              </a:rPr>
              <a:t>BUSINESS PRESENTATION TEMPLATE</a:t>
            </a:r>
          </a:p>
        </p:txBody>
      </p:sp>
      <p:grpSp>
        <p:nvGrpSpPr>
          <p:cNvPr id="78" name="Group 77"/>
          <p:cNvGrpSpPr/>
          <p:nvPr/>
        </p:nvGrpSpPr>
        <p:grpSpPr>
          <a:xfrm>
            <a:off x="429228" y="1526921"/>
            <a:ext cx="945826" cy="39525"/>
            <a:chOff x="5454974" y="1391277"/>
            <a:chExt cx="945826" cy="39525"/>
          </a:xfrm>
        </p:grpSpPr>
        <p:sp>
          <p:nvSpPr>
            <p:cNvPr id="7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3" name="Picture Placeholder 2">
            <a:extLst>
              <a:ext uri="{FF2B5EF4-FFF2-40B4-BE49-F238E27FC236}">
                <a16:creationId xmlns:a16="http://schemas.microsoft.com/office/drawing/2014/main" id="{0F65CE3D-26D1-4FE5-A768-08EC3BDB74C6}"/>
              </a:ext>
            </a:extLst>
          </p:cNvPr>
          <p:cNvSpPr>
            <a:spLocks noGrp="1"/>
          </p:cNvSpPr>
          <p:nvPr>
            <p:ph type="pic" sz="quarter" idx="108"/>
          </p:nvPr>
        </p:nvSpPr>
        <p:spPr/>
      </p:sp>
    </p:spTree>
    <p:extLst>
      <p:ext uri="{BB962C8B-B14F-4D97-AF65-F5344CB8AC3E}">
        <p14:creationId xmlns:p14="http://schemas.microsoft.com/office/powerpoint/2010/main" val="31961520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Canada Map</a:t>
            </a:r>
          </a:p>
        </p:txBody>
      </p:sp>
      <p:grpSp>
        <p:nvGrpSpPr>
          <p:cNvPr id="115" name="Group 4"/>
          <p:cNvGrpSpPr>
            <a:grpSpLocks noChangeAspect="1"/>
          </p:cNvGrpSpPr>
          <p:nvPr/>
        </p:nvGrpSpPr>
        <p:grpSpPr bwMode="auto">
          <a:xfrm>
            <a:off x="1061720" y="1053265"/>
            <a:ext cx="4205891" cy="3456627"/>
            <a:chOff x="-8255" y="-7778"/>
            <a:chExt cx="24188" cy="19879"/>
          </a:xfrm>
          <a:solidFill>
            <a:srgbClr val="D9D9D9"/>
          </a:solidFill>
        </p:grpSpPr>
        <p:sp>
          <p:nvSpPr>
            <p:cNvPr id="116" name="Freeform 5"/>
            <p:cNvSpPr>
              <a:spLocks/>
            </p:cNvSpPr>
            <p:nvPr/>
          </p:nvSpPr>
          <p:spPr bwMode="auto">
            <a:xfrm>
              <a:off x="-8255" y="-2886"/>
              <a:ext cx="3664" cy="5728"/>
            </a:xfrm>
            <a:custGeom>
              <a:avLst/>
              <a:gdLst>
                <a:gd name="T0" fmla="*/ 3636 w 3664"/>
                <a:gd name="T1" fmla="*/ 5562 h 5728"/>
                <a:gd name="T2" fmla="*/ 3608 w 3664"/>
                <a:gd name="T3" fmla="*/ 5395 h 5728"/>
                <a:gd name="T4" fmla="*/ 3608 w 3664"/>
                <a:gd name="T5" fmla="*/ 5203 h 5728"/>
                <a:gd name="T6" fmla="*/ 3471 w 3664"/>
                <a:gd name="T7" fmla="*/ 5243 h 5728"/>
                <a:gd name="T8" fmla="*/ 3289 w 3664"/>
                <a:gd name="T9" fmla="*/ 5158 h 5728"/>
                <a:gd name="T10" fmla="*/ 3204 w 3664"/>
                <a:gd name="T11" fmla="*/ 5146 h 5728"/>
                <a:gd name="T12" fmla="*/ 3114 w 3664"/>
                <a:gd name="T13" fmla="*/ 5135 h 5728"/>
                <a:gd name="T14" fmla="*/ 3137 w 3664"/>
                <a:gd name="T15" fmla="*/ 5021 h 5728"/>
                <a:gd name="T16" fmla="*/ 3145 w 3664"/>
                <a:gd name="T17" fmla="*/ 4950 h 5728"/>
                <a:gd name="T18" fmla="*/ 3180 w 3664"/>
                <a:gd name="T19" fmla="*/ 4830 h 5728"/>
                <a:gd name="T20" fmla="*/ 3100 w 3664"/>
                <a:gd name="T21" fmla="*/ 4716 h 5728"/>
                <a:gd name="T22" fmla="*/ 3048 w 3664"/>
                <a:gd name="T23" fmla="*/ 4594 h 5728"/>
                <a:gd name="T24" fmla="*/ 3034 w 3664"/>
                <a:gd name="T25" fmla="*/ 4466 h 5728"/>
                <a:gd name="T26" fmla="*/ 2993 w 3664"/>
                <a:gd name="T27" fmla="*/ 4357 h 5728"/>
                <a:gd name="T28" fmla="*/ 2913 w 3664"/>
                <a:gd name="T29" fmla="*/ 4317 h 5728"/>
                <a:gd name="T30" fmla="*/ 2892 w 3664"/>
                <a:gd name="T31" fmla="*/ 4251 h 5728"/>
                <a:gd name="T32" fmla="*/ 2932 w 3664"/>
                <a:gd name="T33" fmla="*/ 4152 h 5728"/>
                <a:gd name="T34" fmla="*/ 2920 w 3664"/>
                <a:gd name="T35" fmla="*/ 4052 h 5728"/>
                <a:gd name="T36" fmla="*/ 2911 w 3664"/>
                <a:gd name="T37" fmla="*/ 4010 h 5728"/>
                <a:gd name="T38" fmla="*/ 2915 w 3664"/>
                <a:gd name="T39" fmla="*/ 3939 h 5728"/>
                <a:gd name="T40" fmla="*/ 2982 w 3664"/>
                <a:gd name="T41" fmla="*/ 3866 h 5728"/>
                <a:gd name="T42" fmla="*/ 2948 w 3664"/>
                <a:gd name="T43" fmla="*/ 3755 h 5728"/>
                <a:gd name="T44" fmla="*/ 2982 w 3664"/>
                <a:gd name="T45" fmla="*/ 3688 h 5728"/>
                <a:gd name="T46" fmla="*/ 3041 w 3664"/>
                <a:gd name="T47" fmla="*/ 3577 h 5728"/>
                <a:gd name="T48" fmla="*/ 3000 w 3664"/>
                <a:gd name="T49" fmla="*/ 3525 h 5728"/>
                <a:gd name="T50" fmla="*/ 3050 w 3664"/>
                <a:gd name="T51" fmla="*/ 3485 h 5728"/>
                <a:gd name="T52" fmla="*/ 2998 w 3664"/>
                <a:gd name="T53" fmla="*/ 3381 h 5728"/>
                <a:gd name="T54" fmla="*/ 2958 w 3664"/>
                <a:gd name="T55" fmla="*/ 3303 h 5728"/>
                <a:gd name="T56" fmla="*/ 2996 w 3664"/>
                <a:gd name="T57" fmla="*/ 3166 h 5728"/>
                <a:gd name="T58" fmla="*/ 2956 w 3664"/>
                <a:gd name="T59" fmla="*/ 3069 h 5728"/>
                <a:gd name="T60" fmla="*/ 2882 w 3664"/>
                <a:gd name="T61" fmla="*/ 3079 h 5728"/>
                <a:gd name="T62" fmla="*/ 2885 w 3664"/>
                <a:gd name="T63" fmla="*/ 2984 h 5728"/>
                <a:gd name="T64" fmla="*/ 2842 w 3664"/>
                <a:gd name="T65" fmla="*/ 2847 h 5728"/>
                <a:gd name="T66" fmla="*/ 2854 w 3664"/>
                <a:gd name="T67" fmla="*/ 2760 h 5728"/>
                <a:gd name="T68" fmla="*/ 2889 w 3664"/>
                <a:gd name="T69" fmla="*/ 2698 h 5728"/>
                <a:gd name="T70" fmla="*/ 2873 w 3664"/>
                <a:gd name="T71" fmla="*/ 2632 h 5728"/>
                <a:gd name="T72" fmla="*/ 2960 w 3664"/>
                <a:gd name="T73" fmla="*/ 2573 h 5728"/>
                <a:gd name="T74" fmla="*/ 3022 w 3664"/>
                <a:gd name="T75" fmla="*/ 2540 h 5728"/>
                <a:gd name="T76" fmla="*/ 3076 w 3664"/>
                <a:gd name="T77" fmla="*/ 2460 h 5728"/>
                <a:gd name="T78" fmla="*/ 3102 w 3664"/>
                <a:gd name="T79" fmla="*/ 2339 h 5728"/>
                <a:gd name="T80" fmla="*/ 3078 w 3664"/>
                <a:gd name="T81" fmla="*/ 2280 h 5728"/>
                <a:gd name="T82" fmla="*/ 3029 w 3664"/>
                <a:gd name="T83" fmla="*/ 2245 h 5728"/>
                <a:gd name="T84" fmla="*/ 2904 w 3664"/>
                <a:gd name="T85" fmla="*/ 2219 h 5728"/>
                <a:gd name="T86" fmla="*/ 2984 w 3664"/>
                <a:gd name="T87" fmla="*/ 2098 h 5728"/>
                <a:gd name="T88" fmla="*/ 3024 w 3664"/>
                <a:gd name="T89" fmla="*/ 1980 h 5728"/>
                <a:gd name="T90" fmla="*/ 3055 w 3664"/>
                <a:gd name="T91" fmla="*/ 1869 h 5728"/>
                <a:gd name="T92" fmla="*/ 3078 w 3664"/>
                <a:gd name="T93" fmla="*/ 1767 h 5728"/>
                <a:gd name="T94" fmla="*/ 2930 w 3664"/>
                <a:gd name="T95" fmla="*/ 1647 h 5728"/>
                <a:gd name="T96" fmla="*/ 2743 w 3664"/>
                <a:gd name="T97" fmla="*/ 1510 h 5728"/>
                <a:gd name="T98" fmla="*/ 2802 w 3664"/>
                <a:gd name="T99" fmla="*/ 1446 h 5728"/>
                <a:gd name="T100" fmla="*/ 2852 w 3664"/>
                <a:gd name="T101" fmla="*/ 1351 h 5728"/>
                <a:gd name="T102" fmla="*/ 2873 w 3664"/>
                <a:gd name="T103" fmla="*/ 1247 h 5728"/>
                <a:gd name="T104" fmla="*/ 3050 w 3664"/>
                <a:gd name="T105" fmla="*/ 954 h 5728"/>
                <a:gd name="T106" fmla="*/ 3154 w 3664"/>
                <a:gd name="T107" fmla="*/ 699 h 5728"/>
                <a:gd name="T108" fmla="*/ 3031 w 3664"/>
                <a:gd name="T109" fmla="*/ 378 h 5728"/>
                <a:gd name="T110" fmla="*/ 2982 w 3664"/>
                <a:gd name="T111" fmla="*/ 387 h 5728"/>
                <a:gd name="T112" fmla="*/ 2854 w 3664"/>
                <a:gd name="T113" fmla="*/ 94 h 5728"/>
                <a:gd name="T114" fmla="*/ 2358 w 3664"/>
                <a:gd name="T115" fmla="*/ 526 h 5728"/>
                <a:gd name="T116" fmla="*/ 1309 w 3664"/>
                <a:gd name="T117" fmla="*/ 1947 h 5728"/>
                <a:gd name="T118" fmla="*/ 248 w 3664"/>
                <a:gd name="T119" fmla="*/ 3454 h 5728"/>
                <a:gd name="T120" fmla="*/ 1309 w 3664"/>
                <a:gd name="T121" fmla="*/ 4754 h 5728"/>
                <a:gd name="T122" fmla="*/ 3660 w 3664"/>
                <a:gd name="T123" fmla="*/ 5707 h 5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64" h="5728">
                  <a:moveTo>
                    <a:pt x="3660" y="5707"/>
                  </a:moveTo>
                  <a:lnTo>
                    <a:pt x="3653" y="5704"/>
                  </a:lnTo>
                  <a:lnTo>
                    <a:pt x="3645" y="5704"/>
                  </a:lnTo>
                  <a:lnTo>
                    <a:pt x="3636" y="5707"/>
                  </a:lnTo>
                  <a:lnTo>
                    <a:pt x="3627" y="5707"/>
                  </a:lnTo>
                  <a:lnTo>
                    <a:pt x="3620" y="5702"/>
                  </a:lnTo>
                  <a:lnTo>
                    <a:pt x="3624" y="5692"/>
                  </a:lnTo>
                  <a:lnTo>
                    <a:pt x="3634" y="5683"/>
                  </a:lnTo>
                  <a:lnTo>
                    <a:pt x="3641" y="5676"/>
                  </a:lnTo>
                  <a:lnTo>
                    <a:pt x="3643" y="5669"/>
                  </a:lnTo>
                  <a:lnTo>
                    <a:pt x="3643" y="5655"/>
                  </a:lnTo>
                  <a:lnTo>
                    <a:pt x="3643" y="5650"/>
                  </a:lnTo>
                  <a:lnTo>
                    <a:pt x="3645" y="5647"/>
                  </a:lnTo>
                  <a:lnTo>
                    <a:pt x="3645" y="5643"/>
                  </a:lnTo>
                  <a:lnTo>
                    <a:pt x="3645" y="5638"/>
                  </a:lnTo>
                  <a:lnTo>
                    <a:pt x="3643" y="5631"/>
                  </a:lnTo>
                  <a:lnTo>
                    <a:pt x="3641" y="5626"/>
                  </a:lnTo>
                  <a:lnTo>
                    <a:pt x="3638" y="5619"/>
                  </a:lnTo>
                  <a:lnTo>
                    <a:pt x="3638" y="5614"/>
                  </a:lnTo>
                  <a:lnTo>
                    <a:pt x="3636" y="5605"/>
                  </a:lnTo>
                  <a:lnTo>
                    <a:pt x="3636" y="5595"/>
                  </a:lnTo>
                  <a:lnTo>
                    <a:pt x="3636" y="5584"/>
                  </a:lnTo>
                  <a:lnTo>
                    <a:pt x="3636" y="5572"/>
                  </a:lnTo>
                  <a:lnTo>
                    <a:pt x="3636" y="5562"/>
                  </a:lnTo>
                  <a:lnTo>
                    <a:pt x="3634" y="5555"/>
                  </a:lnTo>
                  <a:lnTo>
                    <a:pt x="3634" y="5546"/>
                  </a:lnTo>
                  <a:lnTo>
                    <a:pt x="3636" y="5534"/>
                  </a:lnTo>
                  <a:lnTo>
                    <a:pt x="3638" y="5525"/>
                  </a:lnTo>
                  <a:lnTo>
                    <a:pt x="3641" y="5515"/>
                  </a:lnTo>
                  <a:lnTo>
                    <a:pt x="3645" y="5508"/>
                  </a:lnTo>
                  <a:lnTo>
                    <a:pt x="3648" y="5499"/>
                  </a:lnTo>
                  <a:lnTo>
                    <a:pt x="3653" y="5482"/>
                  </a:lnTo>
                  <a:lnTo>
                    <a:pt x="3648" y="5473"/>
                  </a:lnTo>
                  <a:lnTo>
                    <a:pt x="3641" y="5468"/>
                  </a:lnTo>
                  <a:lnTo>
                    <a:pt x="3631" y="5466"/>
                  </a:lnTo>
                  <a:lnTo>
                    <a:pt x="3627" y="5466"/>
                  </a:lnTo>
                  <a:lnTo>
                    <a:pt x="3620" y="5463"/>
                  </a:lnTo>
                  <a:lnTo>
                    <a:pt x="3615" y="5461"/>
                  </a:lnTo>
                  <a:lnTo>
                    <a:pt x="3610" y="5458"/>
                  </a:lnTo>
                  <a:lnTo>
                    <a:pt x="3608" y="5456"/>
                  </a:lnTo>
                  <a:lnTo>
                    <a:pt x="3610" y="5451"/>
                  </a:lnTo>
                  <a:lnTo>
                    <a:pt x="3612" y="5444"/>
                  </a:lnTo>
                  <a:lnTo>
                    <a:pt x="3612" y="5440"/>
                  </a:lnTo>
                  <a:lnTo>
                    <a:pt x="3615" y="5430"/>
                  </a:lnTo>
                  <a:lnTo>
                    <a:pt x="3615" y="5423"/>
                  </a:lnTo>
                  <a:lnTo>
                    <a:pt x="3615" y="5414"/>
                  </a:lnTo>
                  <a:lnTo>
                    <a:pt x="3615" y="5409"/>
                  </a:lnTo>
                  <a:lnTo>
                    <a:pt x="3608" y="5395"/>
                  </a:lnTo>
                  <a:lnTo>
                    <a:pt x="3601" y="5371"/>
                  </a:lnTo>
                  <a:lnTo>
                    <a:pt x="3598" y="5350"/>
                  </a:lnTo>
                  <a:lnTo>
                    <a:pt x="3608" y="5333"/>
                  </a:lnTo>
                  <a:lnTo>
                    <a:pt x="3620" y="5331"/>
                  </a:lnTo>
                  <a:lnTo>
                    <a:pt x="3629" y="5326"/>
                  </a:lnTo>
                  <a:lnTo>
                    <a:pt x="3638" y="5321"/>
                  </a:lnTo>
                  <a:lnTo>
                    <a:pt x="3650" y="5312"/>
                  </a:lnTo>
                  <a:lnTo>
                    <a:pt x="3650" y="5305"/>
                  </a:lnTo>
                  <a:lnTo>
                    <a:pt x="3650" y="5295"/>
                  </a:lnTo>
                  <a:lnTo>
                    <a:pt x="3648" y="5286"/>
                  </a:lnTo>
                  <a:lnTo>
                    <a:pt x="3648" y="5276"/>
                  </a:lnTo>
                  <a:lnTo>
                    <a:pt x="3653" y="5255"/>
                  </a:lnTo>
                  <a:lnTo>
                    <a:pt x="3655" y="5234"/>
                  </a:lnTo>
                  <a:lnTo>
                    <a:pt x="3653" y="5220"/>
                  </a:lnTo>
                  <a:lnTo>
                    <a:pt x="3641" y="5220"/>
                  </a:lnTo>
                  <a:lnTo>
                    <a:pt x="3636" y="5220"/>
                  </a:lnTo>
                  <a:lnTo>
                    <a:pt x="3634" y="5217"/>
                  </a:lnTo>
                  <a:lnTo>
                    <a:pt x="3629" y="5215"/>
                  </a:lnTo>
                  <a:lnTo>
                    <a:pt x="3627" y="5215"/>
                  </a:lnTo>
                  <a:lnTo>
                    <a:pt x="3622" y="5213"/>
                  </a:lnTo>
                  <a:lnTo>
                    <a:pt x="3617" y="5213"/>
                  </a:lnTo>
                  <a:lnTo>
                    <a:pt x="3615" y="5213"/>
                  </a:lnTo>
                  <a:lnTo>
                    <a:pt x="3612" y="5208"/>
                  </a:lnTo>
                  <a:lnTo>
                    <a:pt x="3608" y="5203"/>
                  </a:lnTo>
                  <a:lnTo>
                    <a:pt x="3601" y="5203"/>
                  </a:lnTo>
                  <a:lnTo>
                    <a:pt x="3594" y="5210"/>
                  </a:lnTo>
                  <a:lnTo>
                    <a:pt x="3586" y="5217"/>
                  </a:lnTo>
                  <a:lnTo>
                    <a:pt x="3579" y="5227"/>
                  </a:lnTo>
                  <a:lnTo>
                    <a:pt x="3577" y="5236"/>
                  </a:lnTo>
                  <a:lnTo>
                    <a:pt x="3575" y="5246"/>
                  </a:lnTo>
                  <a:lnTo>
                    <a:pt x="3568" y="5248"/>
                  </a:lnTo>
                  <a:lnTo>
                    <a:pt x="3563" y="5246"/>
                  </a:lnTo>
                  <a:lnTo>
                    <a:pt x="3556" y="5243"/>
                  </a:lnTo>
                  <a:lnTo>
                    <a:pt x="3551" y="5241"/>
                  </a:lnTo>
                  <a:lnTo>
                    <a:pt x="3544" y="5236"/>
                  </a:lnTo>
                  <a:lnTo>
                    <a:pt x="3539" y="5236"/>
                  </a:lnTo>
                  <a:lnTo>
                    <a:pt x="3532" y="5236"/>
                  </a:lnTo>
                  <a:lnTo>
                    <a:pt x="3527" y="5234"/>
                  </a:lnTo>
                  <a:lnTo>
                    <a:pt x="3520" y="5234"/>
                  </a:lnTo>
                  <a:lnTo>
                    <a:pt x="3516" y="5232"/>
                  </a:lnTo>
                  <a:lnTo>
                    <a:pt x="3513" y="5229"/>
                  </a:lnTo>
                  <a:lnTo>
                    <a:pt x="3506" y="5229"/>
                  </a:lnTo>
                  <a:lnTo>
                    <a:pt x="3501" y="5227"/>
                  </a:lnTo>
                  <a:lnTo>
                    <a:pt x="3497" y="5229"/>
                  </a:lnTo>
                  <a:lnTo>
                    <a:pt x="3492" y="5232"/>
                  </a:lnTo>
                  <a:lnTo>
                    <a:pt x="3487" y="5236"/>
                  </a:lnTo>
                  <a:lnTo>
                    <a:pt x="3482" y="5239"/>
                  </a:lnTo>
                  <a:lnTo>
                    <a:pt x="3471" y="5243"/>
                  </a:lnTo>
                  <a:lnTo>
                    <a:pt x="3459" y="5246"/>
                  </a:lnTo>
                  <a:lnTo>
                    <a:pt x="3447" y="5243"/>
                  </a:lnTo>
                  <a:lnTo>
                    <a:pt x="3440" y="5239"/>
                  </a:lnTo>
                  <a:lnTo>
                    <a:pt x="3430" y="5229"/>
                  </a:lnTo>
                  <a:lnTo>
                    <a:pt x="3423" y="5220"/>
                  </a:lnTo>
                  <a:lnTo>
                    <a:pt x="3414" y="5210"/>
                  </a:lnTo>
                  <a:lnTo>
                    <a:pt x="3404" y="5206"/>
                  </a:lnTo>
                  <a:lnTo>
                    <a:pt x="3395" y="5201"/>
                  </a:lnTo>
                  <a:lnTo>
                    <a:pt x="3386" y="5198"/>
                  </a:lnTo>
                  <a:lnTo>
                    <a:pt x="3378" y="5191"/>
                  </a:lnTo>
                  <a:lnTo>
                    <a:pt x="3371" y="5182"/>
                  </a:lnTo>
                  <a:lnTo>
                    <a:pt x="3369" y="5170"/>
                  </a:lnTo>
                  <a:lnTo>
                    <a:pt x="3362" y="5161"/>
                  </a:lnTo>
                  <a:lnTo>
                    <a:pt x="3357" y="5151"/>
                  </a:lnTo>
                  <a:lnTo>
                    <a:pt x="3348" y="5149"/>
                  </a:lnTo>
                  <a:lnTo>
                    <a:pt x="3338" y="5151"/>
                  </a:lnTo>
                  <a:lnTo>
                    <a:pt x="3329" y="5156"/>
                  </a:lnTo>
                  <a:lnTo>
                    <a:pt x="3322" y="5165"/>
                  </a:lnTo>
                  <a:lnTo>
                    <a:pt x="3312" y="5180"/>
                  </a:lnTo>
                  <a:lnTo>
                    <a:pt x="3305" y="5182"/>
                  </a:lnTo>
                  <a:lnTo>
                    <a:pt x="3298" y="5177"/>
                  </a:lnTo>
                  <a:lnTo>
                    <a:pt x="3291" y="5170"/>
                  </a:lnTo>
                  <a:lnTo>
                    <a:pt x="3289" y="5163"/>
                  </a:lnTo>
                  <a:lnTo>
                    <a:pt x="3289" y="5158"/>
                  </a:lnTo>
                  <a:lnTo>
                    <a:pt x="3291" y="5156"/>
                  </a:lnTo>
                  <a:lnTo>
                    <a:pt x="3293" y="5151"/>
                  </a:lnTo>
                  <a:lnTo>
                    <a:pt x="3296" y="5149"/>
                  </a:lnTo>
                  <a:lnTo>
                    <a:pt x="3293" y="5144"/>
                  </a:lnTo>
                  <a:lnTo>
                    <a:pt x="3289" y="5142"/>
                  </a:lnTo>
                  <a:lnTo>
                    <a:pt x="3284" y="5142"/>
                  </a:lnTo>
                  <a:lnTo>
                    <a:pt x="3279" y="5139"/>
                  </a:lnTo>
                  <a:lnTo>
                    <a:pt x="3275" y="5139"/>
                  </a:lnTo>
                  <a:lnTo>
                    <a:pt x="3270" y="5137"/>
                  </a:lnTo>
                  <a:lnTo>
                    <a:pt x="3265" y="5139"/>
                  </a:lnTo>
                  <a:lnTo>
                    <a:pt x="3263" y="5144"/>
                  </a:lnTo>
                  <a:lnTo>
                    <a:pt x="3260" y="5149"/>
                  </a:lnTo>
                  <a:lnTo>
                    <a:pt x="3263" y="5151"/>
                  </a:lnTo>
                  <a:lnTo>
                    <a:pt x="3263" y="5156"/>
                  </a:lnTo>
                  <a:lnTo>
                    <a:pt x="3260" y="5163"/>
                  </a:lnTo>
                  <a:lnTo>
                    <a:pt x="3251" y="5170"/>
                  </a:lnTo>
                  <a:lnTo>
                    <a:pt x="3239" y="5170"/>
                  </a:lnTo>
                  <a:lnTo>
                    <a:pt x="3230" y="5168"/>
                  </a:lnTo>
                  <a:lnTo>
                    <a:pt x="3223" y="5165"/>
                  </a:lnTo>
                  <a:lnTo>
                    <a:pt x="3218" y="5163"/>
                  </a:lnTo>
                  <a:lnTo>
                    <a:pt x="3213" y="5161"/>
                  </a:lnTo>
                  <a:lnTo>
                    <a:pt x="3208" y="5156"/>
                  </a:lnTo>
                  <a:lnTo>
                    <a:pt x="3206" y="5151"/>
                  </a:lnTo>
                  <a:lnTo>
                    <a:pt x="3204" y="5146"/>
                  </a:lnTo>
                  <a:lnTo>
                    <a:pt x="3201" y="5142"/>
                  </a:lnTo>
                  <a:lnTo>
                    <a:pt x="3199" y="5139"/>
                  </a:lnTo>
                  <a:lnTo>
                    <a:pt x="3197" y="5135"/>
                  </a:lnTo>
                  <a:lnTo>
                    <a:pt x="3189" y="5135"/>
                  </a:lnTo>
                  <a:lnTo>
                    <a:pt x="3180" y="5137"/>
                  </a:lnTo>
                  <a:lnTo>
                    <a:pt x="3171" y="5142"/>
                  </a:lnTo>
                  <a:lnTo>
                    <a:pt x="3161" y="5146"/>
                  </a:lnTo>
                  <a:lnTo>
                    <a:pt x="3156" y="5151"/>
                  </a:lnTo>
                  <a:lnTo>
                    <a:pt x="3152" y="5154"/>
                  </a:lnTo>
                  <a:lnTo>
                    <a:pt x="3147" y="5154"/>
                  </a:lnTo>
                  <a:lnTo>
                    <a:pt x="3142" y="5151"/>
                  </a:lnTo>
                  <a:lnTo>
                    <a:pt x="3142" y="5146"/>
                  </a:lnTo>
                  <a:lnTo>
                    <a:pt x="3140" y="5139"/>
                  </a:lnTo>
                  <a:lnTo>
                    <a:pt x="3140" y="5135"/>
                  </a:lnTo>
                  <a:lnTo>
                    <a:pt x="3137" y="5130"/>
                  </a:lnTo>
                  <a:lnTo>
                    <a:pt x="3133" y="5128"/>
                  </a:lnTo>
                  <a:lnTo>
                    <a:pt x="3128" y="5128"/>
                  </a:lnTo>
                  <a:lnTo>
                    <a:pt x="3126" y="5128"/>
                  </a:lnTo>
                  <a:lnTo>
                    <a:pt x="3121" y="5130"/>
                  </a:lnTo>
                  <a:lnTo>
                    <a:pt x="3119" y="5132"/>
                  </a:lnTo>
                  <a:lnTo>
                    <a:pt x="3119" y="5132"/>
                  </a:lnTo>
                  <a:lnTo>
                    <a:pt x="3116" y="5135"/>
                  </a:lnTo>
                  <a:lnTo>
                    <a:pt x="3114" y="5137"/>
                  </a:lnTo>
                  <a:lnTo>
                    <a:pt x="3114" y="5135"/>
                  </a:lnTo>
                  <a:lnTo>
                    <a:pt x="3111" y="5135"/>
                  </a:lnTo>
                  <a:lnTo>
                    <a:pt x="3111" y="5132"/>
                  </a:lnTo>
                  <a:lnTo>
                    <a:pt x="3109" y="5130"/>
                  </a:lnTo>
                  <a:lnTo>
                    <a:pt x="3109" y="5123"/>
                  </a:lnTo>
                  <a:lnTo>
                    <a:pt x="3107" y="5118"/>
                  </a:lnTo>
                  <a:lnTo>
                    <a:pt x="3107" y="5113"/>
                  </a:lnTo>
                  <a:lnTo>
                    <a:pt x="3109" y="5106"/>
                  </a:lnTo>
                  <a:lnTo>
                    <a:pt x="3111" y="5104"/>
                  </a:lnTo>
                  <a:lnTo>
                    <a:pt x="3116" y="5099"/>
                  </a:lnTo>
                  <a:lnTo>
                    <a:pt x="3119" y="5097"/>
                  </a:lnTo>
                  <a:lnTo>
                    <a:pt x="3116" y="5092"/>
                  </a:lnTo>
                  <a:lnTo>
                    <a:pt x="3114" y="5085"/>
                  </a:lnTo>
                  <a:lnTo>
                    <a:pt x="3116" y="5078"/>
                  </a:lnTo>
                  <a:lnTo>
                    <a:pt x="3119" y="5071"/>
                  </a:lnTo>
                  <a:lnTo>
                    <a:pt x="3123" y="5061"/>
                  </a:lnTo>
                  <a:lnTo>
                    <a:pt x="3126" y="5054"/>
                  </a:lnTo>
                  <a:lnTo>
                    <a:pt x="3128" y="5052"/>
                  </a:lnTo>
                  <a:lnTo>
                    <a:pt x="3130" y="5050"/>
                  </a:lnTo>
                  <a:lnTo>
                    <a:pt x="3133" y="5045"/>
                  </a:lnTo>
                  <a:lnTo>
                    <a:pt x="3135" y="5043"/>
                  </a:lnTo>
                  <a:lnTo>
                    <a:pt x="3135" y="5038"/>
                  </a:lnTo>
                  <a:lnTo>
                    <a:pt x="3135" y="5033"/>
                  </a:lnTo>
                  <a:lnTo>
                    <a:pt x="3135" y="5031"/>
                  </a:lnTo>
                  <a:lnTo>
                    <a:pt x="3137" y="5021"/>
                  </a:lnTo>
                  <a:lnTo>
                    <a:pt x="3137" y="5014"/>
                  </a:lnTo>
                  <a:lnTo>
                    <a:pt x="3140" y="5007"/>
                  </a:lnTo>
                  <a:lnTo>
                    <a:pt x="3145" y="4998"/>
                  </a:lnTo>
                  <a:lnTo>
                    <a:pt x="3147" y="4995"/>
                  </a:lnTo>
                  <a:lnTo>
                    <a:pt x="3147" y="4991"/>
                  </a:lnTo>
                  <a:lnTo>
                    <a:pt x="3149" y="4988"/>
                  </a:lnTo>
                  <a:lnTo>
                    <a:pt x="3147" y="4983"/>
                  </a:lnTo>
                  <a:lnTo>
                    <a:pt x="3145" y="4981"/>
                  </a:lnTo>
                  <a:lnTo>
                    <a:pt x="3137" y="4981"/>
                  </a:lnTo>
                  <a:lnTo>
                    <a:pt x="3133" y="4981"/>
                  </a:lnTo>
                  <a:lnTo>
                    <a:pt x="3126" y="4983"/>
                  </a:lnTo>
                  <a:lnTo>
                    <a:pt x="3121" y="4986"/>
                  </a:lnTo>
                  <a:lnTo>
                    <a:pt x="3119" y="4986"/>
                  </a:lnTo>
                  <a:lnTo>
                    <a:pt x="3116" y="4983"/>
                  </a:lnTo>
                  <a:lnTo>
                    <a:pt x="3116" y="4979"/>
                  </a:lnTo>
                  <a:lnTo>
                    <a:pt x="3116" y="4974"/>
                  </a:lnTo>
                  <a:lnTo>
                    <a:pt x="3116" y="4969"/>
                  </a:lnTo>
                  <a:lnTo>
                    <a:pt x="3116" y="4965"/>
                  </a:lnTo>
                  <a:lnTo>
                    <a:pt x="3121" y="4960"/>
                  </a:lnTo>
                  <a:lnTo>
                    <a:pt x="3126" y="4960"/>
                  </a:lnTo>
                  <a:lnTo>
                    <a:pt x="3130" y="4960"/>
                  </a:lnTo>
                  <a:lnTo>
                    <a:pt x="3133" y="4957"/>
                  </a:lnTo>
                  <a:lnTo>
                    <a:pt x="3137" y="4957"/>
                  </a:lnTo>
                  <a:lnTo>
                    <a:pt x="3145" y="4950"/>
                  </a:lnTo>
                  <a:lnTo>
                    <a:pt x="3147" y="4946"/>
                  </a:lnTo>
                  <a:lnTo>
                    <a:pt x="3145" y="4943"/>
                  </a:lnTo>
                  <a:lnTo>
                    <a:pt x="3147" y="4936"/>
                  </a:lnTo>
                  <a:lnTo>
                    <a:pt x="3149" y="4934"/>
                  </a:lnTo>
                  <a:lnTo>
                    <a:pt x="3152" y="4931"/>
                  </a:lnTo>
                  <a:lnTo>
                    <a:pt x="3156" y="4927"/>
                  </a:lnTo>
                  <a:lnTo>
                    <a:pt x="3159" y="4922"/>
                  </a:lnTo>
                  <a:lnTo>
                    <a:pt x="3159" y="4920"/>
                  </a:lnTo>
                  <a:lnTo>
                    <a:pt x="3161" y="4915"/>
                  </a:lnTo>
                  <a:lnTo>
                    <a:pt x="3161" y="4910"/>
                  </a:lnTo>
                  <a:lnTo>
                    <a:pt x="3163" y="4905"/>
                  </a:lnTo>
                  <a:lnTo>
                    <a:pt x="3166" y="4896"/>
                  </a:lnTo>
                  <a:lnTo>
                    <a:pt x="3168" y="4887"/>
                  </a:lnTo>
                  <a:lnTo>
                    <a:pt x="3171" y="4877"/>
                  </a:lnTo>
                  <a:lnTo>
                    <a:pt x="3173" y="4868"/>
                  </a:lnTo>
                  <a:lnTo>
                    <a:pt x="3173" y="4863"/>
                  </a:lnTo>
                  <a:lnTo>
                    <a:pt x="3173" y="4861"/>
                  </a:lnTo>
                  <a:lnTo>
                    <a:pt x="3173" y="4856"/>
                  </a:lnTo>
                  <a:lnTo>
                    <a:pt x="3173" y="4851"/>
                  </a:lnTo>
                  <a:lnTo>
                    <a:pt x="3175" y="4846"/>
                  </a:lnTo>
                  <a:lnTo>
                    <a:pt x="3178" y="4844"/>
                  </a:lnTo>
                  <a:lnTo>
                    <a:pt x="3180" y="4839"/>
                  </a:lnTo>
                  <a:lnTo>
                    <a:pt x="3182" y="4835"/>
                  </a:lnTo>
                  <a:lnTo>
                    <a:pt x="3180" y="4830"/>
                  </a:lnTo>
                  <a:lnTo>
                    <a:pt x="3178" y="4825"/>
                  </a:lnTo>
                  <a:lnTo>
                    <a:pt x="3175" y="4823"/>
                  </a:lnTo>
                  <a:lnTo>
                    <a:pt x="3175" y="4818"/>
                  </a:lnTo>
                  <a:lnTo>
                    <a:pt x="3175" y="4813"/>
                  </a:lnTo>
                  <a:lnTo>
                    <a:pt x="3178" y="4806"/>
                  </a:lnTo>
                  <a:lnTo>
                    <a:pt x="3180" y="4801"/>
                  </a:lnTo>
                  <a:lnTo>
                    <a:pt x="3180" y="4797"/>
                  </a:lnTo>
                  <a:lnTo>
                    <a:pt x="3182" y="4785"/>
                  </a:lnTo>
                  <a:lnTo>
                    <a:pt x="3180" y="4778"/>
                  </a:lnTo>
                  <a:lnTo>
                    <a:pt x="3173" y="4773"/>
                  </a:lnTo>
                  <a:lnTo>
                    <a:pt x="3171" y="4768"/>
                  </a:lnTo>
                  <a:lnTo>
                    <a:pt x="3166" y="4759"/>
                  </a:lnTo>
                  <a:lnTo>
                    <a:pt x="3163" y="4749"/>
                  </a:lnTo>
                  <a:lnTo>
                    <a:pt x="3156" y="4745"/>
                  </a:lnTo>
                  <a:lnTo>
                    <a:pt x="3147" y="4745"/>
                  </a:lnTo>
                  <a:lnTo>
                    <a:pt x="3137" y="4745"/>
                  </a:lnTo>
                  <a:lnTo>
                    <a:pt x="3128" y="4742"/>
                  </a:lnTo>
                  <a:lnTo>
                    <a:pt x="3119" y="4738"/>
                  </a:lnTo>
                  <a:lnTo>
                    <a:pt x="3109" y="4733"/>
                  </a:lnTo>
                  <a:lnTo>
                    <a:pt x="3107" y="4731"/>
                  </a:lnTo>
                  <a:lnTo>
                    <a:pt x="3104" y="4728"/>
                  </a:lnTo>
                  <a:lnTo>
                    <a:pt x="3102" y="4726"/>
                  </a:lnTo>
                  <a:lnTo>
                    <a:pt x="3102" y="4721"/>
                  </a:lnTo>
                  <a:lnTo>
                    <a:pt x="3100" y="4716"/>
                  </a:lnTo>
                  <a:lnTo>
                    <a:pt x="3095" y="4712"/>
                  </a:lnTo>
                  <a:lnTo>
                    <a:pt x="3090" y="4709"/>
                  </a:lnTo>
                  <a:lnTo>
                    <a:pt x="3086" y="4705"/>
                  </a:lnTo>
                  <a:lnTo>
                    <a:pt x="3086" y="4702"/>
                  </a:lnTo>
                  <a:lnTo>
                    <a:pt x="3086" y="4697"/>
                  </a:lnTo>
                  <a:lnTo>
                    <a:pt x="3086" y="4695"/>
                  </a:lnTo>
                  <a:lnTo>
                    <a:pt x="3086" y="4688"/>
                  </a:lnTo>
                  <a:lnTo>
                    <a:pt x="3086" y="4681"/>
                  </a:lnTo>
                  <a:lnTo>
                    <a:pt x="3083" y="4676"/>
                  </a:lnTo>
                  <a:lnTo>
                    <a:pt x="3076" y="4671"/>
                  </a:lnTo>
                  <a:lnTo>
                    <a:pt x="3074" y="4669"/>
                  </a:lnTo>
                  <a:lnTo>
                    <a:pt x="3067" y="4662"/>
                  </a:lnTo>
                  <a:lnTo>
                    <a:pt x="3064" y="4653"/>
                  </a:lnTo>
                  <a:lnTo>
                    <a:pt x="3062" y="4641"/>
                  </a:lnTo>
                  <a:lnTo>
                    <a:pt x="3060" y="4627"/>
                  </a:lnTo>
                  <a:lnTo>
                    <a:pt x="3057" y="4622"/>
                  </a:lnTo>
                  <a:lnTo>
                    <a:pt x="3055" y="4620"/>
                  </a:lnTo>
                  <a:lnTo>
                    <a:pt x="3050" y="4617"/>
                  </a:lnTo>
                  <a:lnTo>
                    <a:pt x="3048" y="4612"/>
                  </a:lnTo>
                  <a:lnTo>
                    <a:pt x="3045" y="4610"/>
                  </a:lnTo>
                  <a:lnTo>
                    <a:pt x="3045" y="4605"/>
                  </a:lnTo>
                  <a:lnTo>
                    <a:pt x="3045" y="4603"/>
                  </a:lnTo>
                  <a:lnTo>
                    <a:pt x="3045" y="4598"/>
                  </a:lnTo>
                  <a:lnTo>
                    <a:pt x="3048" y="4594"/>
                  </a:lnTo>
                  <a:lnTo>
                    <a:pt x="3050" y="4586"/>
                  </a:lnTo>
                  <a:lnTo>
                    <a:pt x="3052" y="4582"/>
                  </a:lnTo>
                  <a:lnTo>
                    <a:pt x="3055" y="4575"/>
                  </a:lnTo>
                  <a:lnTo>
                    <a:pt x="3057" y="4570"/>
                  </a:lnTo>
                  <a:lnTo>
                    <a:pt x="3057" y="4565"/>
                  </a:lnTo>
                  <a:lnTo>
                    <a:pt x="3057" y="4560"/>
                  </a:lnTo>
                  <a:lnTo>
                    <a:pt x="3057" y="4556"/>
                  </a:lnTo>
                  <a:lnTo>
                    <a:pt x="3057" y="4546"/>
                  </a:lnTo>
                  <a:lnTo>
                    <a:pt x="3057" y="4537"/>
                  </a:lnTo>
                  <a:lnTo>
                    <a:pt x="3055" y="4530"/>
                  </a:lnTo>
                  <a:lnTo>
                    <a:pt x="3052" y="4523"/>
                  </a:lnTo>
                  <a:lnTo>
                    <a:pt x="3045" y="4523"/>
                  </a:lnTo>
                  <a:lnTo>
                    <a:pt x="3038" y="4523"/>
                  </a:lnTo>
                  <a:lnTo>
                    <a:pt x="3031" y="4523"/>
                  </a:lnTo>
                  <a:lnTo>
                    <a:pt x="3026" y="4513"/>
                  </a:lnTo>
                  <a:lnTo>
                    <a:pt x="3029" y="4508"/>
                  </a:lnTo>
                  <a:lnTo>
                    <a:pt x="3031" y="4501"/>
                  </a:lnTo>
                  <a:lnTo>
                    <a:pt x="3031" y="4497"/>
                  </a:lnTo>
                  <a:lnTo>
                    <a:pt x="3034" y="4490"/>
                  </a:lnTo>
                  <a:lnTo>
                    <a:pt x="3036" y="4485"/>
                  </a:lnTo>
                  <a:lnTo>
                    <a:pt x="3036" y="4480"/>
                  </a:lnTo>
                  <a:lnTo>
                    <a:pt x="3034" y="4475"/>
                  </a:lnTo>
                  <a:lnTo>
                    <a:pt x="3034" y="4468"/>
                  </a:lnTo>
                  <a:lnTo>
                    <a:pt x="3034" y="4466"/>
                  </a:lnTo>
                  <a:lnTo>
                    <a:pt x="3031" y="4456"/>
                  </a:lnTo>
                  <a:lnTo>
                    <a:pt x="3029" y="4452"/>
                  </a:lnTo>
                  <a:lnTo>
                    <a:pt x="3026" y="4449"/>
                  </a:lnTo>
                  <a:lnTo>
                    <a:pt x="3024" y="4445"/>
                  </a:lnTo>
                  <a:lnTo>
                    <a:pt x="3022" y="4440"/>
                  </a:lnTo>
                  <a:lnTo>
                    <a:pt x="3022" y="4435"/>
                  </a:lnTo>
                  <a:lnTo>
                    <a:pt x="3022" y="4430"/>
                  </a:lnTo>
                  <a:lnTo>
                    <a:pt x="3026" y="4428"/>
                  </a:lnTo>
                  <a:lnTo>
                    <a:pt x="3029" y="4426"/>
                  </a:lnTo>
                  <a:lnTo>
                    <a:pt x="3029" y="4421"/>
                  </a:lnTo>
                  <a:lnTo>
                    <a:pt x="3029" y="4416"/>
                  </a:lnTo>
                  <a:lnTo>
                    <a:pt x="3024" y="4412"/>
                  </a:lnTo>
                  <a:lnTo>
                    <a:pt x="3022" y="4404"/>
                  </a:lnTo>
                  <a:lnTo>
                    <a:pt x="3019" y="4400"/>
                  </a:lnTo>
                  <a:lnTo>
                    <a:pt x="3017" y="4395"/>
                  </a:lnTo>
                  <a:lnTo>
                    <a:pt x="3015" y="4393"/>
                  </a:lnTo>
                  <a:lnTo>
                    <a:pt x="3015" y="4388"/>
                  </a:lnTo>
                  <a:lnTo>
                    <a:pt x="3012" y="4383"/>
                  </a:lnTo>
                  <a:lnTo>
                    <a:pt x="3012" y="4376"/>
                  </a:lnTo>
                  <a:lnTo>
                    <a:pt x="3015" y="4371"/>
                  </a:lnTo>
                  <a:lnTo>
                    <a:pt x="3012" y="4367"/>
                  </a:lnTo>
                  <a:lnTo>
                    <a:pt x="3010" y="4364"/>
                  </a:lnTo>
                  <a:lnTo>
                    <a:pt x="3000" y="4362"/>
                  </a:lnTo>
                  <a:lnTo>
                    <a:pt x="2993" y="4357"/>
                  </a:lnTo>
                  <a:lnTo>
                    <a:pt x="2984" y="4355"/>
                  </a:lnTo>
                  <a:lnTo>
                    <a:pt x="2972" y="4360"/>
                  </a:lnTo>
                  <a:lnTo>
                    <a:pt x="2967" y="4362"/>
                  </a:lnTo>
                  <a:lnTo>
                    <a:pt x="2963" y="4367"/>
                  </a:lnTo>
                  <a:lnTo>
                    <a:pt x="2958" y="4371"/>
                  </a:lnTo>
                  <a:lnTo>
                    <a:pt x="2956" y="4376"/>
                  </a:lnTo>
                  <a:lnTo>
                    <a:pt x="2951" y="4376"/>
                  </a:lnTo>
                  <a:lnTo>
                    <a:pt x="2946" y="4371"/>
                  </a:lnTo>
                  <a:lnTo>
                    <a:pt x="2941" y="4369"/>
                  </a:lnTo>
                  <a:lnTo>
                    <a:pt x="2939" y="4364"/>
                  </a:lnTo>
                  <a:lnTo>
                    <a:pt x="2937" y="4362"/>
                  </a:lnTo>
                  <a:lnTo>
                    <a:pt x="2939" y="4357"/>
                  </a:lnTo>
                  <a:lnTo>
                    <a:pt x="2941" y="4352"/>
                  </a:lnTo>
                  <a:lnTo>
                    <a:pt x="2941" y="4348"/>
                  </a:lnTo>
                  <a:lnTo>
                    <a:pt x="2941" y="4341"/>
                  </a:lnTo>
                  <a:lnTo>
                    <a:pt x="2939" y="4338"/>
                  </a:lnTo>
                  <a:lnTo>
                    <a:pt x="2934" y="4336"/>
                  </a:lnTo>
                  <a:lnTo>
                    <a:pt x="2932" y="4336"/>
                  </a:lnTo>
                  <a:lnTo>
                    <a:pt x="2930" y="4334"/>
                  </a:lnTo>
                  <a:lnTo>
                    <a:pt x="2927" y="4329"/>
                  </a:lnTo>
                  <a:lnTo>
                    <a:pt x="2925" y="4324"/>
                  </a:lnTo>
                  <a:lnTo>
                    <a:pt x="2920" y="4322"/>
                  </a:lnTo>
                  <a:lnTo>
                    <a:pt x="2918" y="4319"/>
                  </a:lnTo>
                  <a:lnTo>
                    <a:pt x="2913" y="4317"/>
                  </a:lnTo>
                  <a:lnTo>
                    <a:pt x="2908" y="4317"/>
                  </a:lnTo>
                  <a:lnTo>
                    <a:pt x="2904" y="4317"/>
                  </a:lnTo>
                  <a:lnTo>
                    <a:pt x="2899" y="4317"/>
                  </a:lnTo>
                  <a:lnTo>
                    <a:pt x="2894" y="4319"/>
                  </a:lnTo>
                  <a:lnTo>
                    <a:pt x="2889" y="4319"/>
                  </a:lnTo>
                  <a:lnTo>
                    <a:pt x="2885" y="4315"/>
                  </a:lnTo>
                  <a:lnTo>
                    <a:pt x="2882" y="4308"/>
                  </a:lnTo>
                  <a:lnTo>
                    <a:pt x="2880" y="4303"/>
                  </a:lnTo>
                  <a:lnTo>
                    <a:pt x="2878" y="4298"/>
                  </a:lnTo>
                  <a:lnTo>
                    <a:pt x="2873" y="4293"/>
                  </a:lnTo>
                  <a:lnTo>
                    <a:pt x="2870" y="4291"/>
                  </a:lnTo>
                  <a:lnTo>
                    <a:pt x="2866" y="4291"/>
                  </a:lnTo>
                  <a:lnTo>
                    <a:pt x="2863" y="4289"/>
                  </a:lnTo>
                  <a:lnTo>
                    <a:pt x="2863" y="4284"/>
                  </a:lnTo>
                  <a:lnTo>
                    <a:pt x="2868" y="4279"/>
                  </a:lnTo>
                  <a:lnTo>
                    <a:pt x="2875" y="4277"/>
                  </a:lnTo>
                  <a:lnTo>
                    <a:pt x="2882" y="4277"/>
                  </a:lnTo>
                  <a:lnTo>
                    <a:pt x="2887" y="4274"/>
                  </a:lnTo>
                  <a:lnTo>
                    <a:pt x="2894" y="4270"/>
                  </a:lnTo>
                  <a:lnTo>
                    <a:pt x="2894" y="4267"/>
                  </a:lnTo>
                  <a:lnTo>
                    <a:pt x="2892" y="4265"/>
                  </a:lnTo>
                  <a:lnTo>
                    <a:pt x="2889" y="4260"/>
                  </a:lnTo>
                  <a:lnTo>
                    <a:pt x="2889" y="4256"/>
                  </a:lnTo>
                  <a:lnTo>
                    <a:pt x="2892" y="4251"/>
                  </a:lnTo>
                  <a:lnTo>
                    <a:pt x="2892" y="4246"/>
                  </a:lnTo>
                  <a:lnTo>
                    <a:pt x="2889" y="4241"/>
                  </a:lnTo>
                  <a:lnTo>
                    <a:pt x="2889" y="4239"/>
                  </a:lnTo>
                  <a:lnTo>
                    <a:pt x="2889" y="4234"/>
                  </a:lnTo>
                  <a:lnTo>
                    <a:pt x="2892" y="4230"/>
                  </a:lnTo>
                  <a:lnTo>
                    <a:pt x="2894" y="4225"/>
                  </a:lnTo>
                  <a:lnTo>
                    <a:pt x="2894" y="4220"/>
                  </a:lnTo>
                  <a:lnTo>
                    <a:pt x="2894" y="4218"/>
                  </a:lnTo>
                  <a:lnTo>
                    <a:pt x="2894" y="4213"/>
                  </a:lnTo>
                  <a:lnTo>
                    <a:pt x="2894" y="4211"/>
                  </a:lnTo>
                  <a:lnTo>
                    <a:pt x="2901" y="4204"/>
                  </a:lnTo>
                  <a:lnTo>
                    <a:pt x="2911" y="4199"/>
                  </a:lnTo>
                  <a:lnTo>
                    <a:pt x="2920" y="4194"/>
                  </a:lnTo>
                  <a:lnTo>
                    <a:pt x="2925" y="4192"/>
                  </a:lnTo>
                  <a:lnTo>
                    <a:pt x="2922" y="4187"/>
                  </a:lnTo>
                  <a:lnTo>
                    <a:pt x="2920" y="4182"/>
                  </a:lnTo>
                  <a:lnTo>
                    <a:pt x="2915" y="4178"/>
                  </a:lnTo>
                  <a:lnTo>
                    <a:pt x="2915" y="4173"/>
                  </a:lnTo>
                  <a:lnTo>
                    <a:pt x="2918" y="4163"/>
                  </a:lnTo>
                  <a:lnTo>
                    <a:pt x="2920" y="4163"/>
                  </a:lnTo>
                  <a:lnTo>
                    <a:pt x="2922" y="4163"/>
                  </a:lnTo>
                  <a:lnTo>
                    <a:pt x="2925" y="4159"/>
                  </a:lnTo>
                  <a:lnTo>
                    <a:pt x="2930" y="4154"/>
                  </a:lnTo>
                  <a:lnTo>
                    <a:pt x="2932" y="4152"/>
                  </a:lnTo>
                  <a:lnTo>
                    <a:pt x="2934" y="4154"/>
                  </a:lnTo>
                  <a:lnTo>
                    <a:pt x="2939" y="4154"/>
                  </a:lnTo>
                  <a:lnTo>
                    <a:pt x="2941" y="4156"/>
                  </a:lnTo>
                  <a:lnTo>
                    <a:pt x="2946" y="4156"/>
                  </a:lnTo>
                  <a:lnTo>
                    <a:pt x="2953" y="4156"/>
                  </a:lnTo>
                  <a:lnTo>
                    <a:pt x="2956" y="4152"/>
                  </a:lnTo>
                  <a:lnTo>
                    <a:pt x="2958" y="4135"/>
                  </a:lnTo>
                  <a:lnTo>
                    <a:pt x="2951" y="4126"/>
                  </a:lnTo>
                  <a:lnTo>
                    <a:pt x="2941" y="4116"/>
                  </a:lnTo>
                  <a:lnTo>
                    <a:pt x="2934" y="4111"/>
                  </a:lnTo>
                  <a:lnTo>
                    <a:pt x="2932" y="4104"/>
                  </a:lnTo>
                  <a:lnTo>
                    <a:pt x="2930" y="4093"/>
                  </a:lnTo>
                  <a:lnTo>
                    <a:pt x="2927" y="4083"/>
                  </a:lnTo>
                  <a:lnTo>
                    <a:pt x="2922" y="4076"/>
                  </a:lnTo>
                  <a:lnTo>
                    <a:pt x="2915" y="4076"/>
                  </a:lnTo>
                  <a:lnTo>
                    <a:pt x="2906" y="4078"/>
                  </a:lnTo>
                  <a:lnTo>
                    <a:pt x="2896" y="4078"/>
                  </a:lnTo>
                  <a:lnTo>
                    <a:pt x="2896" y="4071"/>
                  </a:lnTo>
                  <a:lnTo>
                    <a:pt x="2901" y="4067"/>
                  </a:lnTo>
                  <a:lnTo>
                    <a:pt x="2908" y="4067"/>
                  </a:lnTo>
                  <a:lnTo>
                    <a:pt x="2918" y="4064"/>
                  </a:lnTo>
                  <a:lnTo>
                    <a:pt x="2922" y="4055"/>
                  </a:lnTo>
                  <a:lnTo>
                    <a:pt x="2920" y="4052"/>
                  </a:lnTo>
                  <a:lnTo>
                    <a:pt x="2920" y="4052"/>
                  </a:lnTo>
                  <a:lnTo>
                    <a:pt x="2920" y="4050"/>
                  </a:lnTo>
                  <a:lnTo>
                    <a:pt x="2918" y="4048"/>
                  </a:lnTo>
                  <a:lnTo>
                    <a:pt x="2920" y="4048"/>
                  </a:lnTo>
                  <a:lnTo>
                    <a:pt x="2920" y="4045"/>
                  </a:lnTo>
                  <a:lnTo>
                    <a:pt x="2920" y="4043"/>
                  </a:lnTo>
                  <a:lnTo>
                    <a:pt x="2920" y="4041"/>
                  </a:lnTo>
                  <a:lnTo>
                    <a:pt x="2922" y="4041"/>
                  </a:lnTo>
                  <a:lnTo>
                    <a:pt x="2922" y="4038"/>
                  </a:lnTo>
                  <a:lnTo>
                    <a:pt x="2925" y="4036"/>
                  </a:lnTo>
                  <a:lnTo>
                    <a:pt x="2927" y="4033"/>
                  </a:lnTo>
                  <a:lnTo>
                    <a:pt x="2925" y="4031"/>
                  </a:lnTo>
                  <a:lnTo>
                    <a:pt x="2925" y="4029"/>
                  </a:lnTo>
                  <a:lnTo>
                    <a:pt x="2922" y="4026"/>
                  </a:lnTo>
                  <a:lnTo>
                    <a:pt x="2922" y="4026"/>
                  </a:lnTo>
                  <a:lnTo>
                    <a:pt x="2920" y="4024"/>
                  </a:lnTo>
                  <a:lnTo>
                    <a:pt x="2922" y="4022"/>
                  </a:lnTo>
                  <a:lnTo>
                    <a:pt x="2922" y="4019"/>
                  </a:lnTo>
                  <a:lnTo>
                    <a:pt x="2920" y="4017"/>
                  </a:lnTo>
                  <a:lnTo>
                    <a:pt x="2920" y="4015"/>
                  </a:lnTo>
                  <a:lnTo>
                    <a:pt x="2918" y="4015"/>
                  </a:lnTo>
                  <a:lnTo>
                    <a:pt x="2915" y="4015"/>
                  </a:lnTo>
                  <a:lnTo>
                    <a:pt x="2913" y="4012"/>
                  </a:lnTo>
                  <a:lnTo>
                    <a:pt x="2911" y="4012"/>
                  </a:lnTo>
                  <a:lnTo>
                    <a:pt x="2911" y="4010"/>
                  </a:lnTo>
                  <a:lnTo>
                    <a:pt x="2913" y="4007"/>
                  </a:lnTo>
                  <a:lnTo>
                    <a:pt x="2913" y="4003"/>
                  </a:lnTo>
                  <a:lnTo>
                    <a:pt x="2915" y="3998"/>
                  </a:lnTo>
                  <a:lnTo>
                    <a:pt x="2915" y="3996"/>
                  </a:lnTo>
                  <a:lnTo>
                    <a:pt x="2915" y="3996"/>
                  </a:lnTo>
                  <a:lnTo>
                    <a:pt x="2915" y="3993"/>
                  </a:lnTo>
                  <a:lnTo>
                    <a:pt x="2915" y="3991"/>
                  </a:lnTo>
                  <a:lnTo>
                    <a:pt x="2915" y="3991"/>
                  </a:lnTo>
                  <a:lnTo>
                    <a:pt x="2915" y="3989"/>
                  </a:lnTo>
                  <a:lnTo>
                    <a:pt x="2915" y="3989"/>
                  </a:lnTo>
                  <a:lnTo>
                    <a:pt x="2915" y="3989"/>
                  </a:lnTo>
                  <a:lnTo>
                    <a:pt x="2918" y="3986"/>
                  </a:lnTo>
                  <a:lnTo>
                    <a:pt x="2920" y="3986"/>
                  </a:lnTo>
                  <a:lnTo>
                    <a:pt x="2920" y="3986"/>
                  </a:lnTo>
                  <a:lnTo>
                    <a:pt x="2920" y="3984"/>
                  </a:lnTo>
                  <a:lnTo>
                    <a:pt x="2920" y="3981"/>
                  </a:lnTo>
                  <a:lnTo>
                    <a:pt x="2920" y="3979"/>
                  </a:lnTo>
                  <a:lnTo>
                    <a:pt x="2920" y="3977"/>
                  </a:lnTo>
                  <a:lnTo>
                    <a:pt x="2920" y="3970"/>
                  </a:lnTo>
                  <a:lnTo>
                    <a:pt x="2920" y="3963"/>
                  </a:lnTo>
                  <a:lnTo>
                    <a:pt x="2920" y="3955"/>
                  </a:lnTo>
                  <a:lnTo>
                    <a:pt x="2920" y="3948"/>
                  </a:lnTo>
                  <a:lnTo>
                    <a:pt x="2918" y="3944"/>
                  </a:lnTo>
                  <a:lnTo>
                    <a:pt x="2915" y="3939"/>
                  </a:lnTo>
                  <a:lnTo>
                    <a:pt x="2913" y="3932"/>
                  </a:lnTo>
                  <a:lnTo>
                    <a:pt x="2915" y="3922"/>
                  </a:lnTo>
                  <a:lnTo>
                    <a:pt x="2920" y="3915"/>
                  </a:lnTo>
                  <a:lnTo>
                    <a:pt x="2925" y="3918"/>
                  </a:lnTo>
                  <a:lnTo>
                    <a:pt x="2930" y="3920"/>
                  </a:lnTo>
                  <a:lnTo>
                    <a:pt x="2934" y="3918"/>
                  </a:lnTo>
                  <a:lnTo>
                    <a:pt x="2934" y="3913"/>
                  </a:lnTo>
                  <a:lnTo>
                    <a:pt x="2934" y="3911"/>
                  </a:lnTo>
                  <a:lnTo>
                    <a:pt x="2939" y="3906"/>
                  </a:lnTo>
                  <a:lnTo>
                    <a:pt x="2941" y="3901"/>
                  </a:lnTo>
                  <a:lnTo>
                    <a:pt x="2944" y="3899"/>
                  </a:lnTo>
                  <a:lnTo>
                    <a:pt x="2944" y="3896"/>
                  </a:lnTo>
                  <a:lnTo>
                    <a:pt x="2946" y="3894"/>
                  </a:lnTo>
                  <a:lnTo>
                    <a:pt x="2946" y="3892"/>
                  </a:lnTo>
                  <a:lnTo>
                    <a:pt x="2948" y="3889"/>
                  </a:lnTo>
                  <a:lnTo>
                    <a:pt x="2953" y="3889"/>
                  </a:lnTo>
                  <a:lnTo>
                    <a:pt x="2956" y="3887"/>
                  </a:lnTo>
                  <a:lnTo>
                    <a:pt x="2960" y="3885"/>
                  </a:lnTo>
                  <a:lnTo>
                    <a:pt x="2963" y="3880"/>
                  </a:lnTo>
                  <a:lnTo>
                    <a:pt x="2965" y="3875"/>
                  </a:lnTo>
                  <a:lnTo>
                    <a:pt x="2967" y="3873"/>
                  </a:lnTo>
                  <a:lnTo>
                    <a:pt x="2972" y="3868"/>
                  </a:lnTo>
                  <a:lnTo>
                    <a:pt x="2977" y="3868"/>
                  </a:lnTo>
                  <a:lnTo>
                    <a:pt x="2982" y="3866"/>
                  </a:lnTo>
                  <a:lnTo>
                    <a:pt x="2986" y="3863"/>
                  </a:lnTo>
                  <a:lnTo>
                    <a:pt x="2989" y="3859"/>
                  </a:lnTo>
                  <a:lnTo>
                    <a:pt x="2991" y="3847"/>
                  </a:lnTo>
                  <a:lnTo>
                    <a:pt x="2984" y="3840"/>
                  </a:lnTo>
                  <a:lnTo>
                    <a:pt x="2972" y="3840"/>
                  </a:lnTo>
                  <a:lnTo>
                    <a:pt x="2965" y="3840"/>
                  </a:lnTo>
                  <a:lnTo>
                    <a:pt x="2963" y="3835"/>
                  </a:lnTo>
                  <a:lnTo>
                    <a:pt x="2960" y="3830"/>
                  </a:lnTo>
                  <a:lnTo>
                    <a:pt x="2958" y="3825"/>
                  </a:lnTo>
                  <a:lnTo>
                    <a:pt x="2956" y="3821"/>
                  </a:lnTo>
                  <a:lnTo>
                    <a:pt x="2951" y="3818"/>
                  </a:lnTo>
                  <a:lnTo>
                    <a:pt x="2948" y="3816"/>
                  </a:lnTo>
                  <a:lnTo>
                    <a:pt x="2951" y="3814"/>
                  </a:lnTo>
                  <a:lnTo>
                    <a:pt x="2956" y="3807"/>
                  </a:lnTo>
                  <a:lnTo>
                    <a:pt x="2956" y="3802"/>
                  </a:lnTo>
                  <a:lnTo>
                    <a:pt x="2956" y="3792"/>
                  </a:lnTo>
                  <a:lnTo>
                    <a:pt x="2958" y="3781"/>
                  </a:lnTo>
                  <a:lnTo>
                    <a:pt x="2960" y="3771"/>
                  </a:lnTo>
                  <a:lnTo>
                    <a:pt x="2960" y="3764"/>
                  </a:lnTo>
                  <a:lnTo>
                    <a:pt x="2960" y="3759"/>
                  </a:lnTo>
                  <a:lnTo>
                    <a:pt x="2956" y="3757"/>
                  </a:lnTo>
                  <a:lnTo>
                    <a:pt x="2953" y="3757"/>
                  </a:lnTo>
                  <a:lnTo>
                    <a:pt x="2948" y="3755"/>
                  </a:lnTo>
                  <a:lnTo>
                    <a:pt x="2948" y="3755"/>
                  </a:lnTo>
                  <a:lnTo>
                    <a:pt x="2948" y="3750"/>
                  </a:lnTo>
                  <a:lnTo>
                    <a:pt x="2948" y="3745"/>
                  </a:lnTo>
                  <a:lnTo>
                    <a:pt x="2948" y="3733"/>
                  </a:lnTo>
                  <a:lnTo>
                    <a:pt x="2948" y="3724"/>
                  </a:lnTo>
                  <a:lnTo>
                    <a:pt x="2946" y="3719"/>
                  </a:lnTo>
                  <a:lnTo>
                    <a:pt x="2939" y="3717"/>
                  </a:lnTo>
                  <a:lnTo>
                    <a:pt x="2932" y="3717"/>
                  </a:lnTo>
                  <a:lnTo>
                    <a:pt x="2927" y="3714"/>
                  </a:lnTo>
                  <a:lnTo>
                    <a:pt x="2927" y="3714"/>
                  </a:lnTo>
                  <a:lnTo>
                    <a:pt x="2927" y="3712"/>
                  </a:lnTo>
                  <a:lnTo>
                    <a:pt x="2927" y="3710"/>
                  </a:lnTo>
                  <a:lnTo>
                    <a:pt x="2927" y="3710"/>
                  </a:lnTo>
                  <a:lnTo>
                    <a:pt x="2930" y="3707"/>
                  </a:lnTo>
                  <a:lnTo>
                    <a:pt x="2932" y="3705"/>
                  </a:lnTo>
                  <a:lnTo>
                    <a:pt x="2934" y="3698"/>
                  </a:lnTo>
                  <a:lnTo>
                    <a:pt x="2939" y="3693"/>
                  </a:lnTo>
                  <a:lnTo>
                    <a:pt x="2941" y="3691"/>
                  </a:lnTo>
                  <a:lnTo>
                    <a:pt x="2946" y="3688"/>
                  </a:lnTo>
                  <a:lnTo>
                    <a:pt x="2953" y="3688"/>
                  </a:lnTo>
                  <a:lnTo>
                    <a:pt x="2960" y="3686"/>
                  </a:lnTo>
                  <a:lnTo>
                    <a:pt x="2965" y="3686"/>
                  </a:lnTo>
                  <a:lnTo>
                    <a:pt x="2970" y="3686"/>
                  </a:lnTo>
                  <a:lnTo>
                    <a:pt x="2974" y="3688"/>
                  </a:lnTo>
                  <a:lnTo>
                    <a:pt x="2982" y="3688"/>
                  </a:lnTo>
                  <a:lnTo>
                    <a:pt x="2986" y="3688"/>
                  </a:lnTo>
                  <a:lnTo>
                    <a:pt x="2991" y="3686"/>
                  </a:lnTo>
                  <a:lnTo>
                    <a:pt x="2996" y="3684"/>
                  </a:lnTo>
                  <a:lnTo>
                    <a:pt x="3000" y="3681"/>
                  </a:lnTo>
                  <a:lnTo>
                    <a:pt x="3003" y="3677"/>
                  </a:lnTo>
                  <a:lnTo>
                    <a:pt x="3005" y="3667"/>
                  </a:lnTo>
                  <a:lnTo>
                    <a:pt x="3008" y="3660"/>
                  </a:lnTo>
                  <a:lnTo>
                    <a:pt x="3012" y="3655"/>
                  </a:lnTo>
                  <a:lnTo>
                    <a:pt x="3019" y="3651"/>
                  </a:lnTo>
                  <a:lnTo>
                    <a:pt x="3026" y="3648"/>
                  </a:lnTo>
                  <a:lnTo>
                    <a:pt x="3034" y="3648"/>
                  </a:lnTo>
                  <a:lnTo>
                    <a:pt x="3038" y="3646"/>
                  </a:lnTo>
                  <a:lnTo>
                    <a:pt x="3038" y="3634"/>
                  </a:lnTo>
                  <a:lnTo>
                    <a:pt x="3041" y="3627"/>
                  </a:lnTo>
                  <a:lnTo>
                    <a:pt x="3041" y="3618"/>
                  </a:lnTo>
                  <a:lnTo>
                    <a:pt x="3043" y="3610"/>
                  </a:lnTo>
                  <a:lnTo>
                    <a:pt x="3043" y="3601"/>
                  </a:lnTo>
                  <a:lnTo>
                    <a:pt x="3043" y="3596"/>
                  </a:lnTo>
                  <a:lnTo>
                    <a:pt x="3038" y="3594"/>
                  </a:lnTo>
                  <a:lnTo>
                    <a:pt x="3036" y="3592"/>
                  </a:lnTo>
                  <a:lnTo>
                    <a:pt x="3034" y="3587"/>
                  </a:lnTo>
                  <a:lnTo>
                    <a:pt x="3036" y="3584"/>
                  </a:lnTo>
                  <a:lnTo>
                    <a:pt x="3038" y="3582"/>
                  </a:lnTo>
                  <a:lnTo>
                    <a:pt x="3041" y="3577"/>
                  </a:lnTo>
                  <a:lnTo>
                    <a:pt x="3041" y="3573"/>
                  </a:lnTo>
                  <a:lnTo>
                    <a:pt x="3041" y="3568"/>
                  </a:lnTo>
                  <a:lnTo>
                    <a:pt x="3034" y="3563"/>
                  </a:lnTo>
                  <a:lnTo>
                    <a:pt x="3029" y="3561"/>
                  </a:lnTo>
                  <a:lnTo>
                    <a:pt x="3024" y="3561"/>
                  </a:lnTo>
                  <a:lnTo>
                    <a:pt x="3022" y="3558"/>
                  </a:lnTo>
                  <a:lnTo>
                    <a:pt x="3022" y="3558"/>
                  </a:lnTo>
                  <a:lnTo>
                    <a:pt x="3019" y="3556"/>
                  </a:lnTo>
                  <a:lnTo>
                    <a:pt x="3017" y="3556"/>
                  </a:lnTo>
                  <a:lnTo>
                    <a:pt x="3017" y="3554"/>
                  </a:lnTo>
                  <a:lnTo>
                    <a:pt x="3019" y="3551"/>
                  </a:lnTo>
                  <a:lnTo>
                    <a:pt x="3022" y="3549"/>
                  </a:lnTo>
                  <a:lnTo>
                    <a:pt x="3022" y="3547"/>
                  </a:lnTo>
                  <a:lnTo>
                    <a:pt x="3022" y="3542"/>
                  </a:lnTo>
                  <a:lnTo>
                    <a:pt x="3022" y="3540"/>
                  </a:lnTo>
                  <a:lnTo>
                    <a:pt x="3022" y="3537"/>
                  </a:lnTo>
                  <a:lnTo>
                    <a:pt x="3026" y="3535"/>
                  </a:lnTo>
                  <a:lnTo>
                    <a:pt x="3031" y="3530"/>
                  </a:lnTo>
                  <a:lnTo>
                    <a:pt x="3031" y="3523"/>
                  </a:lnTo>
                  <a:lnTo>
                    <a:pt x="3029" y="3521"/>
                  </a:lnTo>
                  <a:lnTo>
                    <a:pt x="3026" y="3518"/>
                  </a:lnTo>
                  <a:lnTo>
                    <a:pt x="3019" y="3521"/>
                  </a:lnTo>
                  <a:lnTo>
                    <a:pt x="3010" y="3523"/>
                  </a:lnTo>
                  <a:lnTo>
                    <a:pt x="3000" y="3525"/>
                  </a:lnTo>
                  <a:lnTo>
                    <a:pt x="2993" y="3525"/>
                  </a:lnTo>
                  <a:lnTo>
                    <a:pt x="2991" y="3521"/>
                  </a:lnTo>
                  <a:lnTo>
                    <a:pt x="2991" y="3518"/>
                  </a:lnTo>
                  <a:lnTo>
                    <a:pt x="2993" y="3514"/>
                  </a:lnTo>
                  <a:lnTo>
                    <a:pt x="2991" y="3511"/>
                  </a:lnTo>
                  <a:lnTo>
                    <a:pt x="2989" y="3506"/>
                  </a:lnTo>
                  <a:lnTo>
                    <a:pt x="2989" y="3502"/>
                  </a:lnTo>
                  <a:lnTo>
                    <a:pt x="2991" y="3497"/>
                  </a:lnTo>
                  <a:lnTo>
                    <a:pt x="2998" y="3492"/>
                  </a:lnTo>
                  <a:lnTo>
                    <a:pt x="3005" y="3490"/>
                  </a:lnTo>
                  <a:lnTo>
                    <a:pt x="3008" y="3492"/>
                  </a:lnTo>
                  <a:lnTo>
                    <a:pt x="3012" y="3492"/>
                  </a:lnTo>
                  <a:lnTo>
                    <a:pt x="3017" y="3495"/>
                  </a:lnTo>
                  <a:lnTo>
                    <a:pt x="3019" y="3492"/>
                  </a:lnTo>
                  <a:lnTo>
                    <a:pt x="3019" y="3492"/>
                  </a:lnTo>
                  <a:lnTo>
                    <a:pt x="3019" y="3490"/>
                  </a:lnTo>
                  <a:lnTo>
                    <a:pt x="3022" y="3488"/>
                  </a:lnTo>
                  <a:lnTo>
                    <a:pt x="3024" y="3488"/>
                  </a:lnTo>
                  <a:lnTo>
                    <a:pt x="3026" y="3490"/>
                  </a:lnTo>
                  <a:lnTo>
                    <a:pt x="3029" y="3492"/>
                  </a:lnTo>
                  <a:lnTo>
                    <a:pt x="3031" y="3492"/>
                  </a:lnTo>
                  <a:lnTo>
                    <a:pt x="3038" y="3495"/>
                  </a:lnTo>
                  <a:lnTo>
                    <a:pt x="3045" y="3492"/>
                  </a:lnTo>
                  <a:lnTo>
                    <a:pt x="3050" y="3485"/>
                  </a:lnTo>
                  <a:lnTo>
                    <a:pt x="3052" y="3476"/>
                  </a:lnTo>
                  <a:lnTo>
                    <a:pt x="3050" y="3471"/>
                  </a:lnTo>
                  <a:lnTo>
                    <a:pt x="3048" y="3471"/>
                  </a:lnTo>
                  <a:lnTo>
                    <a:pt x="3045" y="3471"/>
                  </a:lnTo>
                  <a:lnTo>
                    <a:pt x="3041" y="3471"/>
                  </a:lnTo>
                  <a:lnTo>
                    <a:pt x="3036" y="3471"/>
                  </a:lnTo>
                  <a:lnTo>
                    <a:pt x="3034" y="3469"/>
                  </a:lnTo>
                  <a:lnTo>
                    <a:pt x="3031" y="3464"/>
                  </a:lnTo>
                  <a:lnTo>
                    <a:pt x="3029" y="3462"/>
                  </a:lnTo>
                  <a:lnTo>
                    <a:pt x="3022" y="3452"/>
                  </a:lnTo>
                  <a:lnTo>
                    <a:pt x="3017" y="3445"/>
                  </a:lnTo>
                  <a:lnTo>
                    <a:pt x="3010" y="3436"/>
                  </a:lnTo>
                  <a:lnTo>
                    <a:pt x="3008" y="3426"/>
                  </a:lnTo>
                  <a:lnTo>
                    <a:pt x="3008" y="3421"/>
                  </a:lnTo>
                  <a:lnTo>
                    <a:pt x="3008" y="3417"/>
                  </a:lnTo>
                  <a:lnTo>
                    <a:pt x="3008" y="3412"/>
                  </a:lnTo>
                  <a:lnTo>
                    <a:pt x="3008" y="3410"/>
                  </a:lnTo>
                  <a:lnTo>
                    <a:pt x="3005" y="3402"/>
                  </a:lnTo>
                  <a:lnTo>
                    <a:pt x="3005" y="3400"/>
                  </a:lnTo>
                  <a:lnTo>
                    <a:pt x="3003" y="3395"/>
                  </a:lnTo>
                  <a:lnTo>
                    <a:pt x="3000" y="3391"/>
                  </a:lnTo>
                  <a:lnTo>
                    <a:pt x="3000" y="3386"/>
                  </a:lnTo>
                  <a:lnTo>
                    <a:pt x="3000" y="3384"/>
                  </a:lnTo>
                  <a:lnTo>
                    <a:pt x="2998" y="3381"/>
                  </a:lnTo>
                  <a:lnTo>
                    <a:pt x="2996" y="3379"/>
                  </a:lnTo>
                  <a:lnTo>
                    <a:pt x="2993" y="3379"/>
                  </a:lnTo>
                  <a:lnTo>
                    <a:pt x="2993" y="3381"/>
                  </a:lnTo>
                  <a:lnTo>
                    <a:pt x="2991" y="3381"/>
                  </a:lnTo>
                  <a:lnTo>
                    <a:pt x="2989" y="3381"/>
                  </a:lnTo>
                  <a:lnTo>
                    <a:pt x="2986" y="3381"/>
                  </a:lnTo>
                  <a:lnTo>
                    <a:pt x="2986" y="3376"/>
                  </a:lnTo>
                  <a:lnTo>
                    <a:pt x="2984" y="3374"/>
                  </a:lnTo>
                  <a:lnTo>
                    <a:pt x="2984" y="3369"/>
                  </a:lnTo>
                  <a:lnTo>
                    <a:pt x="2979" y="3362"/>
                  </a:lnTo>
                  <a:lnTo>
                    <a:pt x="2972" y="3355"/>
                  </a:lnTo>
                  <a:lnTo>
                    <a:pt x="2967" y="3346"/>
                  </a:lnTo>
                  <a:lnTo>
                    <a:pt x="2965" y="3332"/>
                  </a:lnTo>
                  <a:lnTo>
                    <a:pt x="2967" y="3324"/>
                  </a:lnTo>
                  <a:lnTo>
                    <a:pt x="2970" y="3322"/>
                  </a:lnTo>
                  <a:lnTo>
                    <a:pt x="2974" y="3320"/>
                  </a:lnTo>
                  <a:lnTo>
                    <a:pt x="2979" y="3317"/>
                  </a:lnTo>
                  <a:lnTo>
                    <a:pt x="2979" y="3310"/>
                  </a:lnTo>
                  <a:lnTo>
                    <a:pt x="2977" y="3308"/>
                  </a:lnTo>
                  <a:lnTo>
                    <a:pt x="2974" y="3306"/>
                  </a:lnTo>
                  <a:lnTo>
                    <a:pt x="2970" y="3303"/>
                  </a:lnTo>
                  <a:lnTo>
                    <a:pt x="2967" y="3306"/>
                  </a:lnTo>
                  <a:lnTo>
                    <a:pt x="2963" y="3306"/>
                  </a:lnTo>
                  <a:lnTo>
                    <a:pt x="2958" y="3303"/>
                  </a:lnTo>
                  <a:lnTo>
                    <a:pt x="2960" y="3298"/>
                  </a:lnTo>
                  <a:lnTo>
                    <a:pt x="2965" y="3294"/>
                  </a:lnTo>
                  <a:lnTo>
                    <a:pt x="2967" y="3289"/>
                  </a:lnTo>
                  <a:lnTo>
                    <a:pt x="2965" y="3284"/>
                  </a:lnTo>
                  <a:lnTo>
                    <a:pt x="2965" y="3280"/>
                  </a:lnTo>
                  <a:lnTo>
                    <a:pt x="2963" y="3273"/>
                  </a:lnTo>
                  <a:lnTo>
                    <a:pt x="2960" y="3265"/>
                  </a:lnTo>
                  <a:lnTo>
                    <a:pt x="2963" y="3258"/>
                  </a:lnTo>
                  <a:lnTo>
                    <a:pt x="2967" y="3249"/>
                  </a:lnTo>
                  <a:lnTo>
                    <a:pt x="2977" y="3242"/>
                  </a:lnTo>
                  <a:lnTo>
                    <a:pt x="2986" y="3239"/>
                  </a:lnTo>
                  <a:lnTo>
                    <a:pt x="2989" y="3237"/>
                  </a:lnTo>
                  <a:lnTo>
                    <a:pt x="2984" y="3228"/>
                  </a:lnTo>
                  <a:lnTo>
                    <a:pt x="2982" y="3223"/>
                  </a:lnTo>
                  <a:lnTo>
                    <a:pt x="2982" y="3218"/>
                  </a:lnTo>
                  <a:lnTo>
                    <a:pt x="2984" y="3211"/>
                  </a:lnTo>
                  <a:lnTo>
                    <a:pt x="2986" y="3204"/>
                  </a:lnTo>
                  <a:lnTo>
                    <a:pt x="2986" y="3195"/>
                  </a:lnTo>
                  <a:lnTo>
                    <a:pt x="2982" y="3190"/>
                  </a:lnTo>
                  <a:lnTo>
                    <a:pt x="2977" y="3185"/>
                  </a:lnTo>
                  <a:lnTo>
                    <a:pt x="2974" y="3180"/>
                  </a:lnTo>
                  <a:lnTo>
                    <a:pt x="2982" y="3176"/>
                  </a:lnTo>
                  <a:lnTo>
                    <a:pt x="2989" y="3171"/>
                  </a:lnTo>
                  <a:lnTo>
                    <a:pt x="2996" y="3166"/>
                  </a:lnTo>
                  <a:lnTo>
                    <a:pt x="2993" y="3157"/>
                  </a:lnTo>
                  <a:lnTo>
                    <a:pt x="2993" y="3154"/>
                  </a:lnTo>
                  <a:lnTo>
                    <a:pt x="2991" y="3152"/>
                  </a:lnTo>
                  <a:lnTo>
                    <a:pt x="2989" y="3150"/>
                  </a:lnTo>
                  <a:lnTo>
                    <a:pt x="2989" y="3145"/>
                  </a:lnTo>
                  <a:lnTo>
                    <a:pt x="2991" y="3143"/>
                  </a:lnTo>
                  <a:lnTo>
                    <a:pt x="2991" y="3140"/>
                  </a:lnTo>
                  <a:lnTo>
                    <a:pt x="2993" y="3140"/>
                  </a:lnTo>
                  <a:lnTo>
                    <a:pt x="2993" y="3138"/>
                  </a:lnTo>
                  <a:lnTo>
                    <a:pt x="2993" y="3133"/>
                  </a:lnTo>
                  <a:lnTo>
                    <a:pt x="2993" y="3131"/>
                  </a:lnTo>
                  <a:lnTo>
                    <a:pt x="2991" y="3126"/>
                  </a:lnTo>
                  <a:lnTo>
                    <a:pt x="2991" y="3121"/>
                  </a:lnTo>
                  <a:lnTo>
                    <a:pt x="2991" y="3109"/>
                  </a:lnTo>
                  <a:lnTo>
                    <a:pt x="2984" y="3105"/>
                  </a:lnTo>
                  <a:lnTo>
                    <a:pt x="2977" y="3100"/>
                  </a:lnTo>
                  <a:lnTo>
                    <a:pt x="2972" y="3095"/>
                  </a:lnTo>
                  <a:lnTo>
                    <a:pt x="2970" y="3093"/>
                  </a:lnTo>
                  <a:lnTo>
                    <a:pt x="2965" y="3088"/>
                  </a:lnTo>
                  <a:lnTo>
                    <a:pt x="2963" y="3086"/>
                  </a:lnTo>
                  <a:lnTo>
                    <a:pt x="2960" y="3081"/>
                  </a:lnTo>
                  <a:lnTo>
                    <a:pt x="2958" y="3076"/>
                  </a:lnTo>
                  <a:lnTo>
                    <a:pt x="2958" y="3072"/>
                  </a:lnTo>
                  <a:lnTo>
                    <a:pt x="2956" y="3069"/>
                  </a:lnTo>
                  <a:lnTo>
                    <a:pt x="2951" y="3069"/>
                  </a:lnTo>
                  <a:lnTo>
                    <a:pt x="2946" y="3072"/>
                  </a:lnTo>
                  <a:lnTo>
                    <a:pt x="2944" y="3074"/>
                  </a:lnTo>
                  <a:lnTo>
                    <a:pt x="2941" y="3079"/>
                  </a:lnTo>
                  <a:lnTo>
                    <a:pt x="2939" y="3083"/>
                  </a:lnTo>
                  <a:lnTo>
                    <a:pt x="2934" y="3088"/>
                  </a:lnTo>
                  <a:lnTo>
                    <a:pt x="2930" y="3088"/>
                  </a:lnTo>
                  <a:lnTo>
                    <a:pt x="2925" y="3088"/>
                  </a:lnTo>
                  <a:lnTo>
                    <a:pt x="2922" y="3088"/>
                  </a:lnTo>
                  <a:lnTo>
                    <a:pt x="2920" y="3088"/>
                  </a:lnTo>
                  <a:lnTo>
                    <a:pt x="2918" y="3091"/>
                  </a:lnTo>
                  <a:lnTo>
                    <a:pt x="2915" y="3093"/>
                  </a:lnTo>
                  <a:lnTo>
                    <a:pt x="2913" y="3093"/>
                  </a:lnTo>
                  <a:lnTo>
                    <a:pt x="2911" y="3093"/>
                  </a:lnTo>
                  <a:lnTo>
                    <a:pt x="2908" y="3091"/>
                  </a:lnTo>
                  <a:lnTo>
                    <a:pt x="2906" y="3091"/>
                  </a:lnTo>
                  <a:lnTo>
                    <a:pt x="2906" y="3088"/>
                  </a:lnTo>
                  <a:lnTo>
                    <a:pt x="2901" y="3091"/>
                  </a:lnTo>
                  <a:lnTo>
                    <a:pt x="2894" y="3093"/>
                  </a:lnTo>
                  <a:lnTo>
                    <a:pt x="2892" y="3093"/>
                  </a:lnTo>
                  <a:lnTo>
                    <a:pt x="2887" y="3093"/>
                  </a:lnTo>
                  <a:lnTo>
                    <a:pt x="2885" y="3088"/>
                  </a:lnTo>
                  <a:lnTo>
                    <a:pt x="2885" y="3083"/>
                  </a:lnTo>
                  <a:lnTo>
                    <a:pt x="2882" y="3079"/>
                  </a:lnTo>
                  <a:lnTo>
                    <a:pt x="2880" y="3076"/>
                  </a:lnTo>
                  <a:lnTo>
                    <a:pt x="2875" y="3074"/>
                  </a:lnTo>
                  <a:lnTo>
                    <a:pt x="2870" y="3072"/>
                  </a:lnTo>
                  <a:lnTo>
                    <a:pt x="2866" y="3072"/>
                  </a:lnTo>
                  <a:lnTo>
                    <a:pt x="2861" y="3072"/>
                  </a:lnTo>
                  <a:lnTo>
                    <a:pt x="2856" y="3072"/>
                  </a:lnTo>
                  <a:lnTo>
                    <a:pt x="2854" y="3072"/>
                  </a:lnTo>
                  <a:lnTo>
                    <a:pt x="2852" y="3069"/>
                  </a:lnTo>
                  <a:lnTo>
                    <a:pt x="2852" y="3065"/>
                  </a:lnTo>
                  <a:lnTo>
                    <a:pt x="2854" y="3062"/>
                  </a:lnTo>
                  <a:lnTo>
                    <a:pt x="2856" y="3060"/>
                  </a:lnTo>
                  <a:lnTo>
                    <a:pt x="2861" y="3055"/>
                  </a:lnTo>
                  <a:lnTo>
                    <a:pt x="2863" y="3050"/>
                  </a:lnTo>
                  <a:lnTo>
                    <a:pt x="2878" y="3039"/>
                  </a:lnTo>
                  <a:lnTo>
                    <a:pt x="2896" y="3031"/>
                  </a:lnTo>
                  <a:lnTo>
                    <a:pt x="2911" y="3020"/>
                  </a:lnTo>
                  <a:lnTo>
                    <a:pt x="2906" y="3003"/>
                  </a:lnTo>
                  <a:lnTo>
                    <a:pt x="2904" y="3001"/>
                  </a:lnTo>
                  <a:lnTo>
                    <a:pt x="2899" y="2996"/>
                  </a:lnTo>
                  <a:lnTo>
                    <a:pt x="2896" y="2996"/>
                  </a:lnTo>
                  <a:lnTo>
                    <a:pt x="2892" y="2994"/>
                  </a:lnTo>
                  <a:lnTo>
                    <a:pt x="2889" y="2991"/>
                  </a:lnTo>
                  <a:lnTo>
                    <a:pt x="2887" y="2989"/>
                  </a:lnTo>
                  <a:lnTo>
                    <a:pt x="2885" y="2984"/>
                  </a:lnTo>
                  <a:lnTo>
                    <a:pt x="2885" y="2979"/>
                  </a:lnTo>
                  <a:lnTo>
                    <a:pt x="2882" y="2975"/>
                  </a:lnTo>
                  <a:lnTo>
                    <a:pt x="2882" y="2970"/>
                  </a:lnTo>
                  <a:lnTo>
                    <a:pt x="2880" y="2968"/>
                  </a:lnTo>
                  <a:lnTo>
                    <a:pt x="2880" y="2963"/>
                  </a:lnTo>
                  <a:lnTo>
                    <a:pt x="2880" y="2958"/>
                  </a:lnTo>
                  <a:lnTo>
                    <a:pt x="2880" y="2953"/>
                  </a:lnTo>
                  <a:lnTo>
                    <a:pt x="2880" y="2949"/>
                  </a:lnTo>
                  <a:lnTo>
                    <a:pt x="2882" y="2944"/>
                  </a:lnTo>
                  <a:lnTo>
                    <a:pt x="2880" y="2937"/>
                  </a:lnTo>
                  <a:lnTo>
                    <a:pt x="2880" y="2935"/>
                  </a:lnTo>
                  <a:lnTo>
                    <a:pt x="2880" y="2930"/>
                  </a:lnTo>
                  <a:lnTo>
                    <a:pt x="2880" y="2923"/>
                  </a:lnTo>
                  <a:lnTo>
                    <a:pt x="2882" y="2918"/>
                  </a:lnTo>
                  <a:lnTo>
                    <a:pt x="2882" y="2913"/>
                  </a:lnTo>
                  <a:lnTo>
                    <a:pt x="2880" y="2909"/>
                  </a:lnTo>
                  <a:lnTo>
                    <a:pt x="2878" y="2906"/>
                  </a:lnTo>
                  <a:lnTo>
                    <a:pt x="2870" y="2901"/>
                  </a:lnTo>
                  <a:lnTo>
                    <a:pt x="2863" y="2894"/>
                  </a:lnTo>
                  <a:lnTo>
                    <a:pt x="2859" y="2887"/>
                  </a:lnTo>
                  <a:lnTo>
                    <a:pt x="2856" y="2873"/>
                  </a:lnTo>
                  <a:lnTo>
                    <a:pt x="2854" y="2861"/>
                  </a:lnTo>
                  <a:lnTo>
                    <a:pt x="2847" y="2854"/>
                  </a:lnTo>
                  <a:lnTo>
                    <a:pt x="2842" y="2847"/>
                  </a:lnTo>
                  <a:lnTo>
                    <a:pt x="2833" y="2842"/>
                  </a:lnTo>
                  <a:lnTo>
                    <a:pt x="2830" y="2840"/>
                  </a:lnTo>
                  <a:lnTo>
                    <a:pt x="2828" y="2838"/>
                  </a:lnTo>
                  <a:lnTo>
                    <a:pt x="2826" y="2833"/>
                  </a:lnTo>
                  <a:lnTo>
                    <a:pt x="2821" y="2833"/>
                  </a:lnTo>
                  <a:lnTo>
                    <a:pt x="2816" y="2833"/>
                  </a:lnTo>
                  <a:lnTo>
                    <a:pt x="2811" y="2833"/>
                  </a:lnTo>
                  <a:lnTo>
                    <a:pt x="2809" y="2833"/>
                  </a:lnTo>
                  <a:lnTo>
                    <a:pt x="2804" y="2831"/>
                  </a:lnTo>
                  <a:lnTo>
                    <a:pt x="2802" y="2828"/>
                  </a:lnTo>
                  <a:lnTo>
                    <a:pt x="2804" y="2823"/>
                  </a:lnTo>
                  <a:lnTo>
                    <a:pt x="2804" y="2819"/>
                  </a:lnTo>
                  <a:lnTo>
                    <a:pt x="2807" y="2814"/>
                  </a:lnTo>
                  <a:lnTo>
                    <a:pt x="2804" y="2809"/>
                  </a:lnTo>
                  <a:lnTo>
                    <a:pt x="2804" y="2807"/>
                  </a:lnTo>
                  <a:lnTo>
                    <a:pt x="2804" y="2802"/>
                  </a:lnTo>
                  <a:lnTo>
                    <a:pt x="2809" y="2798"/>
                  </a:lnTo>
                  <a:lnTo>
                    <a:pt x="2819" y="2795"/>
                  </a:lnTo>
                  <a:lnTo>
                    <a:pt x="2828" y="2795"/>
                  </a:lnTo>
                  <a:lnTo>
                    <a:pt x="2837" y="2795"/>
                  </a:lnTo>
                  <a:lnTo>
                    <a:pt x="2844" y="2790"/>
                  </a:lnTo>
                  <a:lnTo>
                    <a:pt x="2849" y="2779"/>
                  </a:lnTo>
                  <a:lnTo>
                    <a:pt x="2852" y="2769"/>
                  </a:lnTo>
                  <a:lnTo>
                    <a:pt x="2854" y="2760"/>
                  </a:lnTo>
                  <a:lnTo>
                    <a:pt x="2859" y="2750"/>
                  </a:lnTo>
                  <a:lnTo>
                    <a:pt x="2866" y="2748"/>
                  </a:lnTo>
                  <a:lnTo>
                    <a:pt x="2868" y="2748"/>
                  </a:lnTo>
                  <a:lnTo>
                    <a:pt x="2873" y="2750"/>
                  </a:lnTo>
                  <a:lnTo>
                    <a:pt x="2878" y="2750"/>
                  </a:lnTo>
                  <a:lnTo>
                    <a:pt x="2880" y="2748"/>
                  </a:lnTo>
                  <a:lnTo>
                    <a:pt x="2882" y="2743"/>
                  </a:lnTo>
                  <a:lnTo>
                    <a:pt x="2887" y="2741"/>
                  </a:lnTo>
                  <a:lnTo>
                    <a:pt x="2889" y="2738"/>
                  </a:lnTo>
                  <a:lnTo>
                    <a:pt x="2894" y="2738"/>
                  </a:lnTo>
                  <a:lnTo>
                    <a:pt x="2899" y="2741"/>
                  </a:lnTo>
                  <a:lnTo>
                    <a:pt x="2904" y="2741"/>
                  </a:lnTo>
                  <a:lnTo>
                    <a:pt x="2908" y="2736"/>
                  </a:lnTo>
                  <a:lnTo>
                    <a:pt x="2908" y="2734"/>
                  </a:lnTo>
                  <a:lnTo>
                    <a:pt x="2911" y="2729"/>
                  </a:lnTo>
                  <a:lnTo>
                    <a:pt x="2913" y="2722"/>
                  </a:lnTo>
                  <a:lnTo>
                    <a:pt x="2913" y="2720"/>
                  </a:lnTo>
                  <a:lnTo>
                    <a:pt x="2913" y="2712"/>
                  </a:lnTo>
                  <a:lnTo>
                    <a:pt x="2911" y="2708"/>
                  </a:lnTo>
                  <a:lnTo>
                    <a:pt x="2906" y="2708"/>
                  </a:lnTo>
                  <a:lnTo>
                    <a:pt x="2901" y="2705"/>
                  </a:lnTo>
                  <a:lnTo>
                    <a:pt x="2896" y="2705"/>
                  </a:lnTo>
                  <a:lnTo>
                    <a:pt x="2894" y="2701"/>
                  </a:lnTo>
                  <a:lnTo>
                    <a:pt x="2889" y="2698"/>
                  </a:lnTo>
                  <a:lnTo>
                    <a:pt x="2887" y="2694"/>
                  </a:lnTo>
                  <a:lnTo>
                    <a:pt x="2885" y="2686"/>
                  </a:lnTo>
                  <a:lnTo>
                    <a:pt x="2889" y="2679"/>
                  </a:lnTo>
                  <a:lnTo>
                    <a:pt x="2896" y="2672"/>
                  </a:lnTo>
                  <a:lnTo>
                    <a:pt x="2901" y="2665"/>
                  </a:lnTo>
                  <a:lnTo>
                    <a:pt x="2904" y="2658"/>
                  </a:lnTo>
                  <a:lnTo>
                    <a:pt x="2904" y="2651"/>
                  </a:lnTo>
                  <a:lnTo>
                    <a:pt x="2901" y="2646"/>
                  </a:lnTo>
                  <a:lnTo>
                    <a:pt x="2899" y="2644"/>
                  </a:lnTo>
                  <a:lnTo>
                    <a:pt x="2894" y="2646"/>
                  </a:lnTo>
                  <a:lnTo>
                    <a:pt x="2892" y="2649"/>
                  </a:lnTo>
                  <a:lnTo>
                    <a:pt x="2887" y="2649"/>
                  </a:lnTo>
                  <a:lnTo>
                    <a:pt x="2885" y="2649"/>
                  </a:lnTo>
                  <a:lnTo>
                    <a:pt x="2880" y="2646"/>
                  </a:lnTo>
                  <a:lnTo>
                    <a:pt x="2878" y="2646"/>
                  </a:lnTo>
                  <a:lnTo>
                    <a:pt x="2875" y="2646"/>
                  </a:lnTo>
                  <a:lnTo>
                    <a:pt x="2870" y="2651"/>
                  </a:lnTo>
                  <a:lnTo>
                    <a:pt x="2868" y="2649"/>
                  </a:lnTo>
                  <a:lnTo>
                    <a:pt x="2863" y="2642"/>
                  </a:lnTo>
                  <a:lnTo>
                    <a:pt x="2861" y="2634"/>
                  </a:lnTo>
                  <a:lnTo>
                    <a:pt x="2861" y="2627"/>
                  </a:lnTo>
                  <a:lnTo>
                    <a:pt x="2866" y="2630"/>
                  </a:lnTo>
                  <a:lnTo>
                    <a:pt x="2870" y="2630"/>
                  </a:lnTo>
                  <a:lnTo>
                    <a:pt x="2873" y="2632"/>
                  </a:lnTo>
                  <a:lnTo>
                    <a:pt x="2878" y="2630"/>
                  </a:lnTo>
                  <a:lnTo>
                    <a:pt x="2880" y="2625"/>
                  </a:lnTo>
                  <a:lnTo>
                    <a:pt x="2878" y="2620"/>
                  </a:lnTo>
                  <a:lnTo>
                    <a:pt x="2873" y="2618"/>
                  </a:lnTo>
                  <a:lnTo>
                    <a:pt x="2873" y="2618"/>
                  </a:lnTo>
                  <a:lnTo>
                    <a:pt x="2873" y="2611"/>
                  </a:lnTo>
                  <a:lnTo>
                    <a:pt x="2875" y="2611"/>
                  </a:lnTo>
                  <a:lnTo>
                    <a:pt x="2878" y="2613"/>
                  </a:lnTo>
                  <a:lnTo>
                    <a:pt x="2882" y="2616"/>
                  </a:lnTo>
                  <a:lnTo>
                    <a:pt x="2885" y="2618"/>
                  </a:lnTo>
                  <a:lnTo>
                    <a:pt x="2889" y="2616"/>
                  </a:lnTo>
                  <a:lnTo>
                    <a:pt x="2892" y="2613"/>
                  </a:lnTo>
                  <a:lnTo>
                    <a:pt x="2899" y="2608"/>
                  </a:lnTo>
                  <a:lnTo>
                    <a:pt x="2904" y="2604"/>
                  </a:lnTo>
                  <a:lnTo>
                    <a:pt x="2908" y="2604"/>
                  </a:lnTo>
                  <a:lnTo>
                    <a:pt x="2913" y="2601"/>
                  </a:lnTo>
                  <a:lnTo>
                    <a:pt x="2915" y="2604"/>
                  </a:lnTo>
                  <a:lnTo>
                    <a:pt x="2918" y="2606"/>
                  </a:lnTo>
                  <a:lnTo>
                    <a:pt x="2922" y="2606"/>
                  </a:lnTo>
                  <a:lnTo>
                    <a:pt x="2927" y="2606"/>
                  </a:lnTo>
                  <a:lnTo>
                    <a:pt x="2932" y="2601"/>
                  </a:lnTo>
                  <a:lnTo>
                    <a:pt x="2939" y="2587"/>
                  </a:lnTo>
                  <a:lnTo>
                    <a:pt x="2948" y="2580"/>
                  </a:lnTo>
                  <a:lnTo>
                    <a:pt x="2960" y="2573"/>
                  </a:lnTo>
                  <a:lnTo>
                    <a:pt x="2967" y="2571"/>
                  </a:lnTo>
                  <a:lnTo>
                    <a:pt x="2970" y="2571"/>
                  </a:lnTo>
                  <a:lnTo>
                    <a:pt x="2974" y="2568"/>
                  </a:lnTo>
                  <a:lnTo>
                    <a:pt x="2977" y="2568"/>
                  </a:lnTo>
                  <a:lnTo>
                    <a:pt x="2982" y="2566"/>
                  </a:lnTo>
                  <a:lnTo>
                    <a:pt x="2984" y="2566"/>
                  </a:lnTo>
                  <a:lnTo>
                    <a:pt x="2986" y="2566"/>
                  </a:lnTo>
                  <a:lnTo>
                    <a:pt x="2989" y="2566"/>
                  </a:lnTo>
                  <a:lnTo>
                    <a:pt x="2993" y="2564"/>
                  </a:lnTo>
                  <a:lnTo>
                    <a:pt x="2993" y="2564"/>
                  </a:lnTo>
                  <a:lnTo>
                    <a:pt x="2996" y="2561"/>
                  </a:lnTo>
                  <a:lnTo>
                    <a:pt x="2998" y="2559"/>
                  </a:lnTo>
                  <a:lnTo>
                    <a:pt x="3000" y="2559"/>
                  </a:lnTo>
                  <a:lnTo>
                    <a:pt x="3003" y="2559"/>
                  </a:lnTo>
                  <a:lnTo>
                    <a:pt x="3003" y="2559"/>
                  </a:lnTo>
                  <a:lnTo>
                    <a:pt x="3005" y="2561"/>
                  </a:lnTo>
                  <a:lnTo>
                    <a:pt x="3008" y="2559"/>
                  </a:lnTo>
                  <a:lnTo>
                    <a:pt x="3008" y="2559"/>
                  </a:lnTo>
                  <a:lnTo>
                    <a:pt x="3010" y="2554"/>
                  </a:lnTo>
                  <a:lnTo>
                    <a:pt x="3012" y="2552"/>
                  </a:lnTo>
                  <a:lnTo>
                    <a:pt x="3012" y="2549"/>
                  </a:lnTo>
                  <a:lnTo>
                    <a:pt x="3017" y="2545"/>
                  </a:lnTo>
                  <a:lnTo>
                    <a:pt x="3019" y="2542"/>
                  </a:lnTo>
                  <a:lnTo>
                    <a:pt x="3022" y="2540"/>
                  </a:lnTo>
                  <a:lnTo>
                    <a:pt x="3026" y="2535"/>
                  </a:lnTo>
                  <a:lnTo>
                    <a:pt x="3029" y="2535"/>
                  </a:lnTo>
                  <a:lnTo>
                    <a:pt x="3034" y="2530"/>
                  </a:lnTo>
                  <a:lnTo>
                    <a:pt x="3036" y="2528"/>
                  </a:lnTo>
                  <a:lnTo>
                    <a:pt x="3038" y="2523"/>
                  </a:lnTo>
                  <a:lnTo>
                    <a:pt x="3041" y="2516"/>
                  </a:lnTo>
                  <a:lnTo>
                    <a:pt x="3045" y="2516"/>
                  </a:lnTo>
                  <a:lnTo>
                    <a:pt x="3050" y="2514"/>
                  </a:lnTo>
                  <a:lnTo>
                    <a:pt x="3052" y="2514"/>
                  </a:lnTo>
                  <a:lnTo>
                    <a:pt x="3057" y="2514"/>
                  </a:lnTo>
                  <a:lnTo>
                    <a:pt x="3060" y="2514"/>
                  </a:lnTo>
                  <a:lnTo>
                    <a:pt x="3064" y="2512"/>
                  </a:lnTo>
                  <a:lnTo>
                    <a:pt x="3067" y="2509"/>
                  </a:lnTo>
                  <a:lnTo>
                    <a:pt x="3071" y="2504"/>
                  </a:lnTo>
                  <a:lnTo>
                    <a:pt x="3074" y="2500"/>
                  </a:lnTo>
                  <a:lnTo>
                    <a:pt x="3074" y="2495"/>
                  </a:lnTo>
                  <a:lnTo>
                    <a:pt x="3074" y="2493"/>
                  </a:lnTo>
                  <a:lnTo>
                    <a:pt x="3074" y="2486"/>
                  </a:lnTo>
                  <a:lnTo>
                    <a:pt x="3076" y="2481"/>
                  </a:lnTo>
                  <a:lnTo>
                    <a:pt x="3076" y="2478"/>
                  </a:lnTo>
                  <a:lnTo>
                    <a:pt x="3078" y="2471"/>
                  </a:lnTo>
                  <a:lnTo>
                    <a:pt x="3078" y="2467"/>
                  </a:lnTo>
                  <a:lnTo>
                    <a:pt x="3076" y="2462"/>
                  </a:lnTo>
                  <a:lnTo>
                    <a:pt x="3076" y="2460"/>
                  </a:lnTo>
                  <a:lnTo>
                    <a:pt x="3076" y="2455"/>
                  </a:lnTo>
                  <a:lnTo>
                    <a:pt x="3076" y="2450"/>
                  </a:lnTo>
                  <a:lnTo>
                    <a:pt x="3076" y="2448"/>
                  </a:lnTo>
                  <a:lnTo>
                    <a:pt x="3078" y="2443"/>
                  </a:lnTo>
                  <a:lnTo>
                    <a:pt x="3078" y="2438"/>
                  </a:lnTo>
                  <a:lnTo>
                    <a:pt x="3078" y="2436"/>
                  </a:lnTo>
                  <a:lnTo>
                    <a:pt x="3078" y="2431"/>
                  </a:lnTo>
                  <a:lnTo>
                    <a:pt x="3078" y="2429"/>
                  </a:lnTo>
                  <a:lnTo>
                    <a:pt x="3078" y="2424"/>
                  </a:lnTo>
                  <a:lnTo>
                    <a:pt x="3078" y="2410"/>
                  </a:lnTo>
                  <a:lnTo>
                    <a:pt x="3076" y="2398"/>
                  </a:lnTo>
                  <a:lnTo>
                    <a:pt x="3071" y="2386"/>
                  </a:lnTo>
                  <a:lnTo>
                    <a:pt x="3067" y="2377"/>
                  </a:lnTo>
                  <a:lnTo>
                    <a:pt x="3064" y="2374"/>
                  </a:lnTo>
                  <a:lnTo>
                    <a:pt x="3062" y="2372"/>
                  </a:lnTo>
                  <a:lnTo>
                    <a:pt x="3060" y="2367"/>
                  </a:lnTo>
                  <a:lnTo>
                    <a:pt x="3060" y="2360"/>
                  </a:lnTo>
                  <a:lnTo>
                    <a:pt x="3062" y="2356"/>
                  </a:lnTo>
                  <a:lnTo>
                    <a:pt x="3067" y="2351"/>
                  </a:lnTo>
                  <a:lnTo>
                    <a:pt x="3071" y="2349"/>
                  </a:lnTo>
                  <a:lnTo>
                    <a:pt x="3074" y="2344"/>
                  </a:lnTo>
                  <a:lnTo>
                    <a:pt x="3083" y="2339"/>
                  </a:lnTo>
                  <a:lnTo>
                    <a:pt x="3093" y="2339"/>
                  </a:lnTo>
                  <a:lnTo>
                    <a:pt x="3102" y="2339"/>
                  </a:lnTo>
                  <a:lnTo>
                    <a:pt x="3109" y="2337"/>
                  </a:lnTo>
                  <a:lnTo>
                    <a:pt x="3114" y="2337"/>
                  </a:lnTo>
                  <a:lnTo>
                    <a:pt x="3119" y="2339"/>
                  </a:lnTo>
                  <a:lnTo>
                    <a:pt x="3123" y="2339"/>
                  </a:lnTo>
                  <a:lnTo>
                    <a:pt x="3126" y="2337"/>
                  </a:lnTo>
                  <a:lnTo>
                    <a:pt x="3128" y="2332"/>
                  </a:lnTo>
                  <a:lnTo>
                    <a:pt x="3130" y="2327"/>
                  </a:lnTo>
                  <a:lnTo>
                    <a:pt x="3133" y="2323"/>
                  </a:lnTo>
                  <a:lnTo>
                    <a:pt x="3133" y="2318"/>
                  </a:lnTo>
                  <a:lnTo>
                    <a:pt x="3128" y="2311"/>
                  </a:lnTo>
                  <a:lnTo>
                    <a:pt x="3119" y="2311"/>
                  </a:lnTo>
                  <a:lnTo>
                    <a:pt x="3107" y="2311"/>
                  </a:lnTo>
                  <a:lnTo>
                    <a:pt x="3104" y="2304"/>
                  </a:lnTo>
                  <a:lnTo>
                    <a:pt x="3104" y="2299"/>
                  </a:lnTo>
                  <a:lnTo>
                    <a:pt x="3107" y="2294"/>
                  </a:lnTo>
                  <a:lnTo>
                    <a:pt x="3107" y="2289"/>
                  </a:lnTo>
                  <a:lnTo>
                    <a:pt x="3107" y="2287"/>
                  </a:lnTo>
                  <a:lnTo>
                    <a:pt x="3107" y="2280"/>
                  </a:lnTo>
                  <a:lnTo>
                    <a:pt x="3102" y="2278"/>
                  </a:lnTo>
                  <a:lnTo>
                    <a:pt x="3100" y="2278"/>
                  </a:lnTo>
                  <a:lnTo>
                    <a:pt x="3095" y="2275"/>
                  </a:lnTo>
                  <a:lnTo>
                    <a:pt x="3090" y="2275"/>
                  </a:lnTo>
                  <a:lnTo>
                    <a:pt x="3083" y="2278"/>
                  </a:lnTo>
                  <a:lnTo>
                    <a:pt x="3078" y="2280"/>
                  </a:lnTo>
                  <a:lnTo>
                    <a:pt x="3071" y="2285"/>
                  </a:lnTo>
                  <a:lnTo>
                    <a:pt x="3064" y="2287"/>
                  </a:lnTo>
                  <a:lnTo>
                    <a:pt x="3060" y="2287"/>
                  </a:lnTo>
                  <a:lnTo>
                    <a:pt x="3052" y="2287"/>
                  </a:lnTo>
                  <a:lnTo>
                    <a:pt x="3045" y="2294"/>
                  </a:lnTo>
                  <a:lnTo>
                    <a:pt x="3043" y="2297"/>
                  </a:lnTo>
                  <a:lnTo>
                    <a:pt x="3041" y="2301"/>
                  </a:lnTo>
                  <a:lnTo>
                    <a:pt x="3038" y="2304"/>
                  </a:lnTo>
                  <a:lnTo>
                    <a:pt x="3036" y="2306"/>
                  </a:lnTo>
                  <a:lnTo>
                    <a:pt x="3031" y="2306"/>
                  </a:lnTo>
                  <a:lnTo>
                    <a:pt x="3029" y="2306"/>
                  </a:lnTo>
                  <a:lnTo>
                    <a:pt x="3024" y="2306"/>
                  </a:lnTo>
                  <a:lnTo>
                    <a:pt x="3022" y="2306"/>
                  </a:lnTo>
                  <a:lnTo>
                    <a:pt x="3017" y="2304"/>
                  </a:lnTo>
                  <a:lnTo>
                    <a:pt x="3010" y="2301"/>
                  </a:lnTo>
                  <a:lnTo>
                    <a:pt x="3005" y="2297"/>
                  </a:lnTo>
                  <a:lnTo>
                    <a:pt x="3003" y="2289"/>
                  </a:lnTo>
                  <a:lnTo>
                    <a:pt x="3012" y="2285"/>
                  </a:lnTo>
                  <a:lnTo>
                    <a:pt x="3022" y="2278"/>
                  </a:lnTo>
                  <a:lnTo>
                    <a:pt x="3031" y="2271"/>
                  </a:lnTo>
                  <a:lnTo>
                    <a:pt x="3038" y="2261"/>
                  </a:lnTo>
                  <a:lnTo>
                    <a:pt x="3041" y="2252"/>
                  </a:lnTo>
                  <a:lnTo>
                    <a:pt x="3036" y="2247"/>
                  </a:lnTo>
                  <a:lnTo>
                    <a:pt x="3029" y="2245"/>
                  </a:lnTo>
                  <a:lnTo>
                    <a:pt x="3022" y="2242"/>
                  </a:lnTo>
                  <a:lnTo>
                    <a:pt x="3012" y="2237"/>
                  </a:lnTo>
                  <a:lnTo>
                    <a:pt x="3003" y="2235"/>
                  </a:lnTo>
                  <a:lnTo>
                    <a:pt x="2993" y="2233"/>
                  </a:lnTo>
                  <a:lnTo>
                    <a:pt x="2982" y="2233"/>
                  </a:lnTo>
                  <a:lnTo>
                    <a:pt x="2977" y="2235"/>
                  </a:lnTo>
                  <a:lnTo>
                    <a:pt x="2972" y="2235"/>
                  </a:lnTo>
                  <a:lnTo>
                    <a:pt x="2967" y="2237"/>
                  </a:lnTo>
                  <a:lnTo>
                    <a:pt x="2963" y="2235"/>
                  </a:lnTo>
                  <a:lnTo>
                    <a:pt x="2963" y="2235"/>
                  </a:lnTo>
                  <a:lnTo>
                    <a:pt x="2960" y="2233"/>
                  </a:lnTo>
                  <a:lnTo>
                    <a:pt x="2958" y="2233"/>
                  </a:lnTo>
                  <a:lnTo>
                    <a:pt x="2956" y="2233"/>
                  </a:lnTo>
                  <a:lnTo>
                    <a:pt x="2956" y="2233"/>
                  </a:lnTo>
                  <a:lnTo>
                    <a:pt x="2953" y="2235"/>
                  </a:lnTo>
                  <a:lnTo>
                    <a:pt x="2951" y="2237"/>
                  </a:lnTo>
                  <a:lnTo>
                    <a:pt x="2948" y="2240"/>
                  </a:lnTo>
                  <a:lnTo>
                    <a:pt x="2939" y="2245"/>
                  </a:lnTo>
                  <a:lnTo>
                    <a:pt x="2932" y="2242"/>
                  </a:lnTo>
                  <a:lnTo>
                    <a:pt x="2927" y="2237"/>
                  </a:lnTo>
                  <a:lnTo>
                    <a:pt x="2922" y="2230"/>
                  </a:lnTo>
                  <a:lnTo>
                    <a:pt x="2915" y="2226"/>
                  </a:lnTo>
                  <a:lnTo>
                    <a:pt x="2908" y="2223"/>
                  </a:lnTo>
                  <a:lnTo>
                    <a:pt x="2904" y="2219"/>
                  </a:lnTo>
                  <a:lnTo>
                    <a:pt x="2906" y="2207"/>
                  </a:lnTo>
                  <a:lnTo>
                    <a:pt x="2913" y="2193"/>
                  </a:lnTo>
                  <a:lnTo>
                    <a:pt x="2922" y="2185"/>
                  </a:lnTo>
                  <a:lnTo>
                    <a:pt x="2925" y="2181"/>
                  </a:lnTo>
                  <a:lnTo>
                    <a:pt x="2920" y="2174"/>
                  </a:lnTo>
                  <a:lnTo>
                    <a:pt x="2918" y="2174"/>
                  </a:lnTo>
                  <a:lnTo>
                    <a:pt x="2915" y="2171"/>
                  </a:lnTo>
                  <a:lnTo>
                    <a:pt x="2913" y="2167"/>
                  </a:lnTo>
                  <a:lnTo>
                    <a:pt x="2913" y="2162"/>
                  </a:lnTo>
                  <a:lnTo>
                    <a:pt x="2918" y="2157"/>
                  </a:lnTo>
                  <a:lnTo>
                    <a:pt x="2922" y="2150"/>
                  </a:lnTo>
                  <a:lnTo>
                    <a:pt x="2930" y="2148"/>
                  </a:lnTo>
                  <a:lnTo>
                    <a:pt x="2934" y="2145"/>
                  </a:lnTo>
                  <a:lnTo>
                    <a:pt x="2941" y="2143"/>
                  </a:lnTo>
                  <a:lnTo>
                    <a:pt x="2948" y="2143"/>
                  </a:lnTo>
                  <a:lnTo>
                    <a:pt x="2958" y="2138"/>
                  </a:lnTo>
                  <a:lnTo>
                    <a:pt x="2967" y="2129"/>
                  </a:lnTo>
                  <a:lnTo>
                    <a:pt x="2967" y="2124"/>
                  </a:lnTo>
                  <a:lnTo>
                    <a:pt x="2970" y="2119"/>
                  </a:lnTo>
                  <a:lnTo>
                    <a:pt x="2970" y="2115"/>
                  </a:lnTo>
                  <a:lnTo>
                    <a:pt x="2974" y="2107"/>
                  </a:lnTo>
                  <a:lnTo>
                    <a:pt x="2977" y="2105"/>
                  </a:lnTo>
                  <a:lnTo>
                    <a:pt x="2979" y="2100"/>
                  </a:lnTo>
                  <a:lnTo>
                    <a:pt x="2984" y="2098"/>
                  </a:lnTo>
                  <a:lnTo>
                    <a:pt x="2986" y="2093"/>
                  </a:lnTo>
                  <a:lnTo>
                    <a:pt x="2991" y="2077"/>
                  </a:lnTo>
                  <a:lnTo>
                    <a:pt x="2984" y="2067"/>
                  </a:lnTo>
                  <a:lnTo>
                    <a:pt x="2974" y="2065"/>
                  </a:lnTo>
                  <a:lnTo>
                    <a:pt x="2967" y="2063"/>
                  </a:lnTo>
                  <a:lnTo>
                    <a:pt x="2960" y="2060"/>
                  </a:lnTo>
                  <a:lnTo>
                    <a:pt x="2953" y="2055"/>
                  </a:lnTo>
                  <a:lnTo>
                    <a:pt x="2953" y="2048"/>
                  </a:lnTo>
                  <a:lnTo>
                    <a:pt x="2963" y="2039"/>
                  </a:lnTo>
                  <a:lnTo>
                    <a:pt x="2967" y="2034"/>
                  </a:lnTo>
                  <a:lnTo>
                    <a:pt x="2972" y="2032"/>
                  </a:lnTo>
                  <a:lnTo>
                    <a:pt x="2977" y="2027"/>
                  </a:lnTo>
                  <a:lnTo>
                    <a:pt x="2982" y="2022"/>
                  </a:lnTo>
                  <a:lnTo>
                    <a:pt x="2984" y="2018"/>
                  </a:lnTo>
                  <a:lnTo>
                    <a:pt x="2989" y="2011"/>
                  </a:lnTo>
                  <a:lnTo>
                    <a:pt x="2991" y="2006"/>
                  </a:lnTo>
                  <a:lnTo>
                    <a:pt x="2996" y="1999"/>
                  </a:lnTo>
                  <a:lnTo>
                    <a:pt x="3005" y="1994"/>
                  </a:lnTo>
                  <a:lnTo>
                    <a:pt x="3010" y="2001"/>
                  </a:lnTo>
                  <a:lnTo>
                    <a:pt x="3015" y="2008"/>
                  </a:lnTo>
                  <a:lnTo>
                    <a:pt x="3019" y="2008"/>
                  </a:lnTo>
                  <a:lnTo>
                    <a:pt x="3024" y="1999"/>
                  </a:lnTo>
                  <a:lnTo>
                    <a:pt x="3024" y="1989"/>
                  </a:lnTo>
                  <a:lnTo>
                    <a:pt x="3024" y="1980"/>
                  </a:lnTo>
                  <a:lnTo>
                    <a:pt x="3029" y="1970"/>
                  </a:lnTo>
                  <a:lnTo>
                    <a:pt x="3036" y="1963"/>
                  </a:lnTo>
                  <a:lnTo>
                    <a:pt x="3045" y="1961"/>
                  </a:lnTo>
                  <a:lnTo>
                    <a:pt x="3055" y="1961"/>
                  </a:lnTo>
                  <a:lnTo>
                    <a:pt x="3057" y="1956"/>
                  </a:lnTo>
                  <a:lnTo>
                    <a:pt x="3057" y="1951"/>
                  </a:lnTo>
                  <a:lnTo>
                    <a:pt x="3055" y="1947"/>
                  </a:lnTo>
                  <a:lnTo>
                    <a:pt x="3050" y="1944"/>
                  </a:lnTo>
                  <a:lnTo>
                    <a:pt x="3048" y="1940"/>
                  </a:lnTo>
                  <a:lnTo>
                    <a:pt x="3048" y="1935"/>
                  </a:lnTo>
                  <a:lnTo>
                    <a:pt x="3048" y="1933"/>
                  </a:lnTo>
                  <a:lnTo>
                    <a:pt x="3050" y="1928"/>
                  </a:lnTo>
                  <a:lnTo>
                    <a:pt x="3052" y="1923"/>
                  </a:lnTo>
                  <a:lnTo>
                    <a:pt x="3052" y="1916"/>
                  </a:lnTo>
                  <a:lnTo>
                    <a:pt x="3050" y="1914"/>
                  </a:lnTo>
                  <a:lnTo>
                    <a:pt x="3048" y="1911"/>
                  </a:lnTo>
                  <a:lnTo>
                    <a:pt x="3045" y="1907"/>
                  </a:lnTo>
                  <a:lnTo>
                    <a:pt x="3048" y="1902"/>
                  </a:lnTo>
                  <a:lnTo>
                    <a:pt x="3050" y="1899"/>
                  </a:lnTo>
                  <a:lnTo>
                    <a:pt x="3055" y="1897"/>
                  </a:lnTo>
                  <a:lnTo>
                    <a:pt x="3057" y="1895"/>
                  </a:lnTo>
                  <a:lnTo>
                    <a:pt x="3060" y="1888"/>
                  </a:lnTo>
                  <a:lnTo>
                    <a:pt x="3057" y="1876"/>
                  </a:lnTo>
                  <a:lnTo>
                    <a:pt x="3055" y="1869"/>
                  </a:lnTo>
                  <a:lnTo>
                    <a:pt x="3060" y="1862"/>
                  </a:lnTo>
                  <a:lnTo>
                    <a:pt x="3064" y="1859"/>
                  </a:lnTo>
                  <a:lnTo>
                    <a:pt x="3069" y="1859"/>
                  </a:lnTo>
                  <a:lnTo>
                    <a:pt x="3074" y="1857"/>
                  </a:lnTo>
                  <a:lnTo>
                    <a:pt x="3081" y="1850"/>
                  </a:lnTo>
                  <a:lnTo>
                    <a:pt x="3086" y="1843"/>
                  </a:lnTo>
                  <a:lnTo>
                    <a:pt x="3088" y="1838"/>
                  </a:lnTo>
                  <a:lnTo>
                    <a:pt x="3088" y="1833"/>
                  </a:lnTo>
                  <a:lnTo>
                    <a:pt x="3086" y="1831"/>
                  </a:lnTo>
                  <a:lnTo>
                    <a:pt x="3086" y="1824"/>
                  </a:lnTo>
                  <a:lnTo>
                    <a:pt x="3086" y="1819"/>
                  </a:lnTo>
                  <a:lnTo>
                    <a:pt x="3088" y="1814"/>
                  </a:lnTo>
                  <a:lnTo>
                    <a:pt x="3088" y="1810"/>
                  </a:lnTo>
                  <a:lnTo>
                    <a:pt x="3088" y="1805"/>
                  </a:lnTo>
                  <a:lnTo>
                    <a:pt x="3088" y="1803"/>
                  </a:lnTo>
                  <a:lnTo>
                    <a:pt x="3088" y="1803"/>
                  </a:lnTo>
                  <a:lnTo>
                    <a:pt x="3086" y="1800"/>
                  </a:lnTo>
                  <a:lnTo>
                    <a:pt x="3086" y="1798"/>
                  </a:lnTo>
                  <a:lnTo>
                    <a:pt x="3088" y="1796"/>
                  </a:lnTo>
                  <a:lnTo>
                    <a:pt x="3088" y="1793"/>
                  </a:lnTo>
                  <a:lnTo>
                    <a:pt x="3088" y="1791"/>
                  </a:lnTo>
                  <a:lnTo>
                    <a:pt x="3088" y="1779"/>
                  </a:lnTo>
                  <a:lnTo>
                    <a:pt x="3083" y="1772"/>
                  </a:lnTo>
                  <a:lnTo>
                    <a:pt x="3078" y="1767"/>
                  </a:lnTo>
                  <a:lnTo>
                    <a:pt x="3074" y="1760"/>
                  </a:lnTo>
                  <a:lnTo>
                    <a:pt x="3071" y="1758"/>
                  </a:lnTo>
                  <a:lnTo>
                    <a:pt x="3071" y="1753"/>
                  </a:lnTo>
                  <a:lnTo>
                    <a:pt x="3069" y="1748"/>
                  </a:lnTo>
                  <a:lnTo>
                    <a:pt x="3071" y="1744"/>
                  </a:lnTo>
                  <a:lnTo>
                    <a:pt x="3076" y="1739"/>
                  </a:lnTo>
                  <a:lnTo>
                    <a:pt x="3081" y="1739"/>
                  </a:lnTo>
                  <a:lnTo>
                    <a:pt x="3086" y="1739"/>
                  </a:lnTo>
                  <a:lnTo>
                    <a:pt x="3088" y="1739"/>
                  </a:lnTo>
                  <a:lnTo>
                    <a:pt x="3095" y="1744"/>
                  </a:lnTo>
                  <a:lnTo>
                    <a:pt x="3104" y="1748"/>
                  </a:lnTo>
                  <a:lnTo>
                    <a:pt x="3114" y="1753"/>
                  </a:lnTo>
                  <a:lnTo>
                    <a:pt x="3126" y="1748"/>
                  </a:lnTo>
                  <a:lnTo>
                    <a:pt x="3109" y="1741"/>
                  </a:lnTo>
                  <a:lnTo>
                    <a:pt x="3095" y="1732"/>
                  </a:lnTo>
                  <a:lnTo>
                    <a:pt x="3078" y="1725"/>
                  </a:lnTo>
                  <a:lnTo>
                    <a:pt x="3062" y="1715"/>
                  </a:lnTo>
                  <a:lnTo>
                    <a:pt x="3048" y="1708"/>
                  </a:lnTo>
                  <a:lnTo>
                    <a:pt x="3026" y="1699"/>
                  </a:lnTo>
                  <a:lnTo>
                    <a:pt x="3008" y="1687"/>
                  </a:lnTo>
                  <a:lnTo>
                    <a:pt x="2989" y="1677"/>
                  </a:lnTo>
                  <a:lnTo>
                    <a:pt x="2967" y="1666"/>
                  </a:lnTo>
                  <a:lnTo>
                    <a:pt x="2948" y="1656"/>
                  </a:lnTo>
                  <a:lnTo>
                    <a:pt x="2930" y="1647"/>
                  </a:lnTo>
                  <a:lnTo>
                    <a:pt x="2911" y="1635"/>
                  </a:lnTo>
                  <a:lnTo>
                    <a:pt x="2889" y="1625"/>
                  </a:lnTo>
                  <a:lnTo>
                    <a:pt x="2880" y="1618"/>
                  </a:lnTo>
                  <a:lnTo>
                    <a:pt x="2859" y="1606"/>
                  </a:lnTo>
                  <a:lnTo>
                    <a:pt x="2837" y="1595"/>
                  </a:lnTo>
                  <a:lnTo>
                    <a:pt x="2828" y="1590"/>
                  </a:lnTo>
                  <a:lnTo>
                    <a:pt x="2811" y="1583"/>
                  </a:lnTo>
                  <a:lnTo>
                    <a:pt x="2795" y="1573"/>
                  </a:lnTo>
                  <a:lnTo>
                    <a:pt x="2781" y="1564"/>
                  </a:lnTo>
                  <a:lnTo>
                    <a:pt x="2764" y="1554"/>
                  </a:lnTo>
                  <a:lnTo>
                    <a:pt x="2748" y="1547"/>
                  </a:lnTo>
                  <a:lnTo>
                    <a:pt x="2745" y="1545"/>
                  </a:lnTo>
                  <a:lnTo>
                    <a:pt x="2741" y="1543"/>
                  </a:lnTo>
                  <a:lnTo>
                    <a:pt x="2738" y="1540"/>
                  </a:lnTo>
                  <a:lnTo>
                    <a:pt x="2736" y="1540"/>
                  </a:lnTo>
                  <a:lnTo>
                    <a:pt x="2736" y="1538"/>
                  </a:lnTo>
                  <a:lnTo>
                    <a:pt x="2736" y="1536"/>
                  </a:lnTo>
                  <a:lnTo>
                    <a:pt x="2736" y="1533"/>
                  </a:lnTo>
                  <a:lnTo>
                    <a:pt x="2738" y="1531"/>
                  </a:lnTo>
                  <a:lnTo>
                    <a:pt x="2741" y="1524"/>
                  </a:lnTo>
                  <a:lnTo>
                    <a:pt x="2741" y="1521"/>
                  </a:lnTo>
                  <a:lnTo>
                    <a:pt x="2741" y="1517"/>
                  </a:lnTo>
                  <a:lnTo>
                    <a:pt x="2741" y="1512"/>
                  </a:lnTo>
                  <a:lnTo>
                    <a:pt x="2743" y="1510"/>
                  </a:lnTo>
                  <a:lnTo>
                    <a:pt x="2745" y="1505"/>
                  </a:lnTo>
                  <a:lnTo>
                    <a:pt x="2748" y="1500"/>
                  </a:lnTo>
                  <a:lnTo>
                    <a:pt x="2750" y="1498"/>
                  </a:lnTo>
                  <a:lnTo>
                    <a:pt x="2752" y="1495"/>
                  </a:lnTo>
                  <a:lnTo>
                    <a:pt x="2752" y="1493"/>
                  </a:lnTo>
                  <a:lnTo>
                    <a:pt x="2752" y="1491"/>
                  </a:lnTo>
                  <a:lnTo>
                    <a:pt x="2755" y="1488"/>
                  </a:lnTo>
                  <a:lnTo>
                    <a:pt x="2757" y="1486"/>
                  </a:lnTo>
                  <a:lnTo>
                    <a:pt x="2759" y="1484"/>
                  </a:lnTo>
                  <a:lnTo>
                    <a:pt x="2759" y="1484"/>
                  </a:lnTo>
                  <a:lnTo>
                    <a:pt x="2762" y="1481"/>
                  </a:lnTo>
                  <a:lnTo>
                    <a:pt x="2767" y="1476"/>
                  </a:lnTo>
                  <a:lnTo>
                    <a:pt x="2767" y="1474"/>
                  </a:lnTo>
                  <a:lnTo>
                    <a:pt x="2767" y="1469"/>
                  </a:lnTo>
                  <a:lnTo>
                    <a:pt x="2767" y="1465"/>
                  </a:lnTo>
                  <a:lnTo>
                    <a:pt x="2771" y="1460"/>
                  </a:lnTo>
                  <a:lnTo>
                    <a:pt x="2774" y="1455"/>
                  </a:lnTo>
                  <a:lnTo>
                    <a:pt x="2778" y="1453"/>
                  </a:lnTo>
                  <a:lnTo>
                    <a:pt x="2781" y="1453"/>
                  </a:lnTo>
                  <a:lnTo>
                    <a:pt x="2785" y="1453"/>
                  </a:lnTo>
                  <a:lnTo>
                    <a:pt x="2790" y="1450"/>
                  </a:lnTo>
                  <a:lnTo>
                    <a:pt x="2795" y="1450"/>
                  </a:lnTo>
                  <a:lnTo>
                    <a:pt x="2800" y="1448"/>
                  </a:lnTo>
                  <a:lnTo>
                    <a:pt x="2802" y="1446"/>
                  </a:lnTo>
                  <a:lnTo>
                    <a:pt x="2807" y="1441"/>
                  </a:lnTo>
                  <a:lnTo>
                    <a:pt x="2811" y="1434"/>
                  </a:lnTo>
                  <a:lnTo>
                    <a:pt x="2816" y="1429"/>
                  </a:lnTo>
                  <a:lnTo>
                    <a:pt x="2821" y="1425"/>
                  </a:lnTo>
                  <a:lnTo>
                    <a:pt x="2823" y="1425"/>
                  </a:lnTo>
                  <a:lnTo>
                    <a:pt x="2826" y="1422"/>
                  </a:lnTo>
                  <a:lnTo>
                    <a:pt x="2828" y="1417"/>
                  </a:lnTo>
                  <a:lnTo>
                    <a:pt x="2830" y="1413"/>
                  </a:lnTo>
                  <a:lnTo>
                    <a:pt x="2830" y="1408"/>
                  </a:lnTo>
                  <a:lnTo>
                    <a:pt x="2830" y="1406"/>
                  </a:lnTo>
                  <a:lnTo>
                    <a:pt x="2833" y="1401"/>
                  </a:lnTo>
                  <a:lnTo>
                    <a:pt x="2835" y="1391"/>
                  </a:lnTo>
                  <a:lnTo>
                    <a:pt x="2837" y="1391"/>
                  </a:lnTo>
                  <a:lnTo>
                    <a:pt x="2840" y="1391"/>
                  </a:lnTo>
                  <a:lnTo>
                    <a:pt x="2844" y="1387"/>
                  </a:lnTo>
                  <a:lnTo>
                    <a:pt x="2844" y="1382"/>
                  </a:lnTo>
                  <a:lnTo>
                    <a:pt x="2842" y="1380"/>
                  </a:lnTo>
                  <a:lnTo>
                    <a:pt x="2842" y="1375"/>
                  </a:lnTo>
                  <a:lnTo>
                    <a:pt x="2840" y="1373"/>
                  </a:lnTo>
                  <a:lnTo>
                    <a:pt x="2840" y="1368"/>
                  </a:lnTo>
                  <a:lnTo>
                    <a:pt x="2837" y="1365"/>
                  </a:lnTo>
                  <a:lnTo>
                    <a:pt x="2840" y="1363"/>
                  </a:lnTo>
                  <a:lnTo>
                    <a:pt x="2844" y="1358"/>
                  </a:lnTo>
                  <a:lnTo>
                    <a:pt x="2852" y="1351"/>
                  </a:lnTo>
                  <a:lnTo>
                    <a:pt x="2856" y="1347"/>
                  </a:lnTo>
                  <a:lnTo>
                    <a:pt x="2861" y="1339"/>
                  </a:lnTo>
                  <a:lnTo>
                    <a:pt x="2866" y="1332"/>
                  </a:lnTo>
                  <a:lnTo>
                    <a:pt x="2868" y="1330"/>
                  </a:lnTo>
                  <a:lnTo>
                    <a:pt x="2868" y="1330"/>
                  </a:lnTo>
                  <a:lnTo>
                    <a:pt x="2870" y="1330"/>
                  </a:lnTo>
                  <a:lnTo>
                    <a:pt x="2873" y="1325"/>
                  </a:lnTo>
                  <a:lnTo>
                    <a:pt x="2873" y="1325"/>
                  </a:lnTo>
                  <a:lnTo>
                    <a:pt x="2873" y="1323"/>
                  </a:lnTo>
                  <a:lnTo>
                    <a:pt x="2870" y="1321"/>
                  </a:lnTo>
                  <a:lnTo>
                    <a:pt x="2873" y="1318"/>
                  </a:lnTo>
                  <a:lnTo>
                    <a:pt x="2875" y="1313"/>
                  </a:lnTo>
                  <a:lnTo>
                    <a:pt x="2880" y="1306"/>
                  </a:lnTo>
                  <a:lnTo>
                    <a:pt x="2882" y="1302"/>
                  </a:lnTo>
                  <a:lnTo>
                    <a:pt x="2885" y="1295"/>
                  </a:lnTo>
                  <a:lnTo>
                    <a:pt x="2887" y="1283"/>
                  </a:lnTo>
                  <a:lnTo>
                    <a:pt x="2887" y="1271"/>
                  </a:lnTo>
                  <a:lnTo>
                    <a:pt x="2887" y="1264"/>
                  </a:lnTo>
                  <a:lnTo>
                    <a:pt x="2882" y="1259"/>
                  </a:lnTo>
                  <a:lnTo>
                    <a:pt x="2880" y="1257"/>
                  </a:lnTo>
                  <a:lnTo>
                    <a:pt x="2878" y="1254"/>
                  </a:lnTo>
                  <a:lnTo>
                    <a:pt x="2875" y="1252"/>
                  </a:lnTo>
                  <a:lnTo>
                    <a:pt x="2873" y="1247"/>
                  </a:lnTo>
                  <a:lnTo>
                    <a:pt x="2873" y="1247"/>
                  </a:lnTo>
                  <a:lnTo>
                    <a:pt x="2870" y="1245"/>
                  </a:lnTo>
                  <a:lnTo>
                    <a:pt x="2870" y="1243"/>
                  </a:lnTo>
                  <a:lnTo>
                    <a:pt x="2870" y="1240"/>
                  </a:lnTo>
                  <a:lnTo>
                    <a:pt x="2870" y="1238"/>
                  </a:lnTo>
                  <a:lnTo>
                    <a:pt x="2873" y="1235"/>
                  </a:lnTo>
                  <a:lnTo>
                    <a:pt x="2873" y="1233"/>
                  </a:lnTo>
                  <a:lnTo>
                    <a:pt x="2875" y="1231"/>
                  </a:lnTo>
                  <a:lnTo>
                    <a:pt x="2875" y="1231"/>
                  </a:lnTo>
                  <a:lnTo>
                    <a:pt x="2878" y="1228"/>
                  </a:lnTo>
                  <a:lnTo>
                    <a:pt x="2878" y="1226"/>
                  </a:lnTo>
                  <a:lnTo>
                    <a:pt x="2880" y="1224"/>
                  </a:lnTo>
                  <a:lnTo>
                    <a:pt x="2880" y="1224"/>
                  </a:lnTo>
                  <a:lnTo>
                    <a:pt x="2880" y="1221"/>
                  </a:lnTo>
                  <a:lnTo>
                    <a:pt x="2880" y="1219"/>
                  </a:lnTo>
                  <a:lnTo>
                    <a:pt x="2880" y="1217"/>
                  </a:lnTo>
                  <a:lnTo>
                    <a:pt x="2885" y="1209"/>
                  </a:lnTo>
                  <a:lnTo>
                    <a:pt x="2889" y="1200"/>
                  </a:lnTo>
                  <a:lnTo>
                    <a:pt x="2896" y="1193"/>
                  </a:lnTo>
                  <a:lnTo>
                    <a:pt x="2901" y="1183"/>
                  </a:lnTo>
                  <a:lnTo>
                    <a:pt x="2925" y="1148"/>
                  </a:lnTo>
                  <a:lnTo>
                    <a:pt x="2948" y="1110"/>
                  </a:lnTo>
                  <a:lnTo>
                    <a:pt x="2972" y="1075"/>
                  </a:lnTo>
                  <a:lnTo>
                    <a:pt x="2998" y="1037"/>
                  </a:lnTo>
                  <a:lnTo>
                    <a:pt x="3050" y="954"/>
                  </a:lnTo>
                  <a:lnTo>
                    <a:pt x="3078" y="914"/>
                  </a:lnTo>
                  <a:lnTo>
                    <a:pt x="3104" y="872"/>
                  </a:lnTo>
                  <a:lnTo>
                    <a:pt x="3119" y="850"/>
                  </a:lnTo>
                  <a:lnTo>
                    <a:pt x="3133" y="831"/>
                  </a:lnTo>
                  <a:lnTo>
                    <a:pt x="3145" y="810"/>
                  </a:lnTo>
                  <a:lnTo>
                    <a:pt x="3159" y="789"/>
                  </a:lnTo>
                  <a:lnTo>
                    <a:pt x="3166" y="779"/>
                  </a:lnTo>
                  <a:lnTo>
                    <a:pt x="3173" y="768"/>
                  </a:lnTo>
                  <a:lnTo>
                    <a:pt x="3180" y="758"/>
                  </a:lnTo>
                  <a:lnTo>
                    <a:pt x="3194" y="734"/>
                  </a:lnTo>
                  <a:lnTo>
                    <a:pt x="3208" y="713"/>
                  </a:lnTo>
                  <a:lnTo>
                    <a:pt x="3208" y="711"/>
                  </a:lnTo>
                  <a:lnTo>
                    <a:pt x="3201" y="706"/>
                  </a:lnTo>
                  <a:lnTo>
                    <a:pt x="3194" y="706"/>
                  </a:lnTo>
                  <a:lnTo>
                    <a:pt x="3192" y="708"/>
                  </a:lnTo>
                  <a:lnTo>
                    <a:pt x="3192" y="711"/>
                  </a:lnTo>
                  <a:lnTo>
                    <a:pt x="3192" y="713"/>
                  </a:lnTo>
                  <a:lnTo>
                    <a:pt x="3182" y="704"/>
                  </a:lnTo>
                  <a:lnTo>
                    <a:pt x="3180" y="704"/>
                  </a:lnTo>
                  <a:lnTo>
                    <a:pt x="3175" y="706"/>
                  </a:lnTo>
                  <a:lnTo>
                    <a:pt x="3173" y="708"/>
                  </a:lnTo>
                  <a:lnTo>
                    <a:pt x="3171" y="708"/>
                  </a:lnTo>
                  <a:lnTo>
                    <a:pt x="3166" y="708"/>
                  </a:lnTo>
                  <a:lnTo>
                    <a:pt x="3154" y="699"/>
                  </a:lnTo>
                  <a:lnTo>
                    <a:pt x="3149" y="692"/>
                  </a:lnTo>
                  <a:lnTo>
                    <a:pt x="3142" y="668"/>
                  </a:lnTo>
                  <a:lnTo>
                    <a:pt x="3135" y="661"/>
                  </a:lnTo>
                  <a:lnTo>
                    <a:pt x="3135" y="659"/>
                  </a:lnTo>
                  <a:lnTo>
                    <a:pt x="3137" y="652"/>
                  </a:lnTo>
                  <a:lnTo>
                    <a:pt x="3135" y="649"/>
                  </a:lnTo>
                  <a:lnTo>
                    <a:pt x="3128" y="640"/>
                  </a:lnTo>
                  <a:lnTo>
                    <a:pt x="3107" y="633"/>
                  </a:lnTo>
                  <a:lnTo>
                    <a:pt x="3102" y="628"/>
                  </a:lnTo>
                  <a:lnTo>
                    <a:pt x="3097" y="612"/>
                  </a:lnTo>
                  <a:lnTo>
                    <a:pt x="3083" y="590"/>
                  </a:lnTo>
                  <a:lnTo>
                    <a:pt x="3086" y="588"/>
                  </a:lnTo>
                  <a:lnTo>
                    <a:pt x="3093" y="593"/>
                  </a:lnTo>
                  <a:lnTo>
                    <a:pt x="3090" y="583"/>
                  </a:lnTo>
                  <a:lnTo>
                    <a:pt x="3076" y="574"/>
                  </a:lnTo>
                  <a:lnTo>
                    <a:pt x="3045" y="512"/>
                  </a:lnTo>
                  <a:lnTo>
                    <a:pt x="3026" y="472"/>
                  </a:lnTo>
                  <a:lnTo>
                    <a:pt x="3019" y="444"/>
                  </a:lnTo>
                  <a:lnTo>
                    <a:pt x="3019" y="415"/>
                  </a:lnTo>
                  <a:lnTo>
                    <a:pt x="3019" y="411"/>
                  </a:lnTo>
                  <a:lnTo>
                    <a:pt x="3024" y="401"/>
                  </a:lnTo>
                  <a:lnTo>
                    <a:pt x="3031" y="389"/>
                  </a:lnTo>
                  <a:lnTo>
                    <a:pt x="3034" y="382"/>
                  </a:lnTo>
                  <a:lnTo>
                    <a:pt x="3031" y="378"/>
                  </a:lnTo>
                  <a:lnTo>
                    <a:pt x="3024" y="378"/>
                  </a:lnTo>
                  <a:lnTo>
                    <a:pt x="3015" y="382"/>
                  </a:lnTo>
                  <a:lnTo>
                    <a:pt x="3022" y="380"/>
                  </a:lnTo>
                  <a:lnTo>
                    <a:pt x="3024" y="380"/>
                  </a:lnTo>
                  <a:lnTo>
                    <a:pt x="3026" y="380"/>
                  </a:lnTo>
                  <a:lnTo>
                    <a:pt x="3022" y="387"/>
                  </a:lnTo>
                  <a:lnTo>
                    <a:pt x="3017" y="392"/>
                  </a:lnTo>
                  <a:lnTo>
                    <a:pt x="3012" y="397"/>
                  </a:lnTo>
                  <a:lnTo>
                    <a:pt x="3005" y="397"/>
                  </a:lnTo>
                  <a:lnTo>
                    <a:pt x="3005" y="397"/>
                  </a:lnTo>
                  <a:lnTo>
                    <a:pt x="3003" y="399"/>
                  </a:lnTo>
                  <a:lnTo>
                    <a:pt x="3003" y="401"/>
                  </a:lnTo>
                  <a:lnTo>
                    <a:pt x="3000" y="401"/>
                  </a:lnTo>
                  <a:lnTo>
                    <a:pt x="3000" y="401"/>
                  </a:lnTo>
                  <a:lnTo>
                    <a:pt x="2996" y="399"/>
                  </a:lnTo>
                  <a:lnTo>
                    <a:pt x="2993" y="392"/>
                  </a:lnTo>
                  <a:lnTo>
                    <a:pt x="2993" y="389"/>
                  </a:lnTo>
                  <a:lnTo>
                    <a:pt x="2996" y="392"/>
                  </a:lnTo>
                  <a:lnTo>
                    <a:pt x="2998" y="387"/>
                  </a:lnTo>
                  <a:lnTo>
                    <a:pt x="2993" y="385"/>
                  </a:lnTo>
                  <a:lnTo>
                    <a:pt x="2991" y="382"/>
                  </a:lnTo>
                  <a:lnTo>
                    <a:pt x="2989" y="385"/>
                  </a:lnTo>
                  <a:lnTo>
                    <a:pt x="2984" y="387"/>
                  </a:lnTo>
                  <a:lnTo>
                    <a:pt x="2982" y="387"/>
                  </a:lnTo>
                  <a:lnTo>
                    <a:pt x="2982" y="385"/>
                  </a:lnTo>
                  <a:lnTo>
                    <a:pt x="2982" y="382"/>
                  </a:lnTo>
                  <a:lnTo>
                    <a:pt x="2989" y="366"/>
                  </a:lnTo>
                  <a:lnTo>
                    <a:pt x="2989" y="356"/>
                  </a:lnTo>
                  <a:lnTo>
                    <a:pt x="2989" y="337"/>
                  </a:lnTo>
                  <a:lnTo>
                    <a:pt x="2991" y="323"/>
                  </a:lnTo>
                  <a:lnTo>
                    <a:pt x="2977" y="285"/>
                  </a:lnTo>
                  <a:lnTo>
                    <a:pt x="2977" y="276"/>
                  </a:lnTo>
                  <a:lnTo>
                    <a:pt x="2977" y="264"/>
                  </a:lnTo>
                  <a:lnTo>
                    <a:pt x="2977" y="259"/>
                  </a:lnTo>
                  <a:lnTo>
                    <a:pt x="2982" y="236"/>
                  </a:lnTo>
                  <a:lnTo>
                    <a:pt x="2982" y="226"/>
                  </a:lnTo>
                  <a:lnTo>
                    <a:pt x="2960" y="210"/>
                  </a:lnTo>
                  <a:lnTo>
                    <a:pt x="2958" y="207"/>
                  </a:lnTo>
                  <a:lnTo>
                    <a:pt x="2958" y="193"/>
                  </a:lnTo>
                  <a:lnTo>
                    <a:pt x="2920" y="151"/>
                  </a:lnTo>
                  <a:lnTo>
                    <a:pt x="2915" y="141"/>
                  </a:lnTo>
                  <a:lnTo>
                    <a:pt x="2918" y="134"/>
                  </a:lnTo>
                  <a:lnTo>
                    <a:pt x="2922" y="144"/>
                  </a:lnTo>
                  <a:lnTo>
                    <a:pt x="2937" y="158"/>
                  </a:lnTo>
                  <a:lnTo>
                    <a:pt x="2934" y="155"/>
                  </a:lnTo>
                  <a:lnTo>
                    <a:pt x="2904" y="113"/>
                  </a:lnTo>
                  <a:lnTo>
                    <a:pt x="2868" y="92"/>
                  </a:lnTo>
                  <a:lnTo>
                    <a:pt x="2854" y="94"/>
                  </a:lnTo>
                  <a:lnTo>
                    <a:pt x="2828" y="75"/>
                  </a:lnTo>
                  <a:lnTo>
                    <a:pt x="2800" y="47"/>
                  </a:lnTo>
                  <a:lnTo>
                    <a:pt x="2781" y="23"/>
                  </a:lnTo>
                  <a:lnTo>
                    <a:pt x="2776" y="21"/>
                  </a:lnTo>
                  <a:lnTo>
                    <a:pt x="2776" y="23"/>
                  </a:lnTo>
                  <a:lnTo>
                    <a:pt x="2776" y="26"/>
                  </a:lnTo>
                  <a:lnTo>
                    <a:pt x="2769" y="23"/>
                  </a:lnTo>
                  <a:lnTo>
                    <a:pt x="2769" y="21"/>
                  </a:lnTo>
                  <a:lnTo>
                    <a:pt x="2767" y="16"/>
                  </a:lnTo>
                  <a:lnTo>
                    <a:pt x="2769" y="16"/>
                  </a:lnTo>
                  <a:lnTo>
                    <a:pt x="2769" y="16"/>
                  </a:lnTo>
                  <a:lnTo>
                    <a:pt x="2769" y="16"/>
                  </a:lnTo>
                  <a:lnTo>
                    <a:pt x="2771" y="14"/>
                  </a:lnTo>
                  <a:lnTo>
                    <a:pt x="2759" y="4"/>
                  </a:lnTo>
                  <a:lnTo>
                    <a:pt x="2759" y="0"/>
                  </a:lnTo>
                  <a:lnTo>
                    <a:pt x="2715" y="59"/>
                  </a:lnTo>
                  <a:lnTo>
                    <a:pt x="2670" y="115"/>
                  </a:lnTo>
                  <a:lnTo>
                    <a:pt x="2625" y="174"/>
                  </a:lnTo>
                  <a:lnTo>
                    <a:pt x="2580" y="233"/>
                  </a:lnTo>
                  <a:lnTo>
                    <a:pt x="2535" y="290"/>
                  </a:lnTo>
                  <a:lnTo>
                    <a:pt x="2490" y="349"/>
                  </a:lnTo>
                  <a:lnTo>
                    <a:pt x="2448" y="408"/>
                  </a:lnTo>
                  <a:lnTo>
                    <a:pt x="2403" y="467"/>
                  </a:lnTo>
                  <a:lnTo>
                    <a:pt x="2358" y="526"/>
                  </a:lnTo>
                  <a:lnTo>
                    <a:pt x="2313" y="583"/>
                  </a:lnTo>
                  <a:lnTo>
                    <a:pt x="2270" y="642"/>
                  </a:lnTo>
                  <a:lnTo>
                    <a:pt x="2225" y="701"/>
                  </a:lnTo>
                  <a:lnTo>
                    <a:pt x="2181" y="760"/>
                  </a:lnTo>
                  <a:lnTo>
                    <a:pt x="2138" y="820"/>
                  </a:lnTo>
                  <a:lnTo>
                    <a:pt x="2093" y="879"/>
                  </a:lnTo>
                  <a:lnTo>
                    <a:pt x="2048" y="938"/>
                  </a:lnTo>
                  <a:lnTo>
                    <a:pt x="2006" y="997"/>
                  </a:lnTo>
                  <a:lnTo>
                    <a:pt x="1961" y="1056"/>
                  </a:lnTo>
                  <a:lnTo>
                    <a:pt x="1918" y="1115"/>
                  </a:lnTo>
                  <a:lnTo>
                    <a:pt x="1873" y="1174"/>
                  </a:lnTo>
                  <a:lnTo>
                    <a:pt x="1828" y="1233"/>
                  </a:lnTo>
                  <a:lnTo>
                    <a:pt x="1786" y="1292"/>
                  </a:lnTo>
                  <a:lnTo>
                    <a:pt x="1743" y="1351"/>
                  </a:lnTo>
                  <a:lnTo>
                    <a:pt x="1699" y="1410"/>
                  </a:lnTo>
                  <a:lnTo>
                    <a:pt x="1656" y="1469"/>
                  </a:lnTo>
                  <a:lnTo>
                    <a:pt x="1611" y="1528"/>
                  </a:lnTo>
                  <a:lnTo>
                    <a:pt x="1569" y="1588"/>
                  </a:lnTo>
                  <a:lnTo>
                    <a:pt x="1524" y="1649"/>
                  </a:lnTo>
                  <a:lnTo>
                    <a:pt x="1481" y="1708"/>
                  </a:lnTo>
                  <a:lnTo>
                    <a:pt x="1439" y="1767"/>
                  </a:lnTo>
                  <a:lnTo>
                    <a:pt x="1396" y="1826"/>
                  </a:lnTo>
                  <a:lnTo>
                    <a:pt x="1351" y="1888"/>
                  </a:lnTo>
                  <a:lnTo>
                    <a:pt x="1309" y="1947"/>
                  </a:lnTo>
                  <a:lnTo>
                    <a:pt x="1266" y="2006"/>
                  </a:lnTo>
                  <a:lnTo>
                    <a:pt x="1224" y="2065"/>
                  </a:lnTo>
                  <a:lnTo>
                    <a:pt x="1179" y="2126"/>
                  </a:lnTo>
                  <a:lnTo>
                    <a:pt x="1136" y="2185"/>
                  </a:lnTo>
                  <a:lnTo>
                    <a:pt x="1094" y="2247"/>
                  </a:lnTo>
                  <a:lnTo>
                    <a:pt x="1051" y="2306"/>
                  </a:lnTo>
                  <a:lnTo>
                    <a:pt x="1009" y="2365"/>
                  </a:lnTo>
                  <a:lnTo>
                    <a:pt x="966" y="2426"/>
                  </a:lnTo>
                  <a:lnTo>
                    <a:pt x="924" y="2486"/>
                  </a:lnTo>
                  <a:lnTo>
                    <a:pt x="881" y="2547"/>
                  </a:lnTo>
                  <a:lnTo>
                    <a:pt x="838" y="2606"/>
                  </a:lnTo>
                  <a:lnTo>
                    <a:pt x="796" y="2668"/>
                  </a:lnTo>
                  <a:lnTo>
                    <a:pt x="753" y="2727"/>
                  </a:lnTo>
                  <a:lnTo>
                    <a:pt x="711" y="2788"/>
                  </a:lnTo>
                  <a:lnTo>
                    <a:pt x="668" y="2847"/>
                  </a:lnTo>
                  <a:lnTo>
                    <a:pt x="626" y="2909"/>
                  </a:lnTo>
                  <a:lnTo>
                    <a:pt x="583" y="2970"/>
                  </a:lnTo>
                  <a:lnTo>
                    <a:pt x="498" y="3091"/>
                  </a:lnTo>
                  <a:lnTo>
                    <a:pt x="456" y="3150"/>
                  </a:lnTo>
                  <a:lnTo>
                    <a:pt x="415" y="3211"/>
                  </a:lnTo>
                  <a:lnTo>
                    <a:pt x="373" y="3273"/>
                  </a:lnTo>
                  <a:lnTo>
                    <a:pt x="330" y="3332"/>
                  </a:lnTo>
                  <a:lnTo>
                    <a:pt x="288" y="3393"/>
                  </a:lnTo>
                  <a:lnTo>
                    <a:pt x="248" y="3454"/>
                  </a:lnTo>
                  <a:lnTo>
                    <a:pt x="205" y="3516"/>
                  </a:lnTo>
                  <a:lnTo>
                    <a:pt x="163" y="3575"/>
                  </a:lnTo>
                  <a:lnTo>
                    <a:pt x="123" y="3636"/>
                  </a:lnTo>
                  <a:lnTo>
                    <a:pt x="80" y="3698"/>
                  </a:lnTo>
                  <a:lnTo>
                    <a:pt x="37" y="3759"/>
                  </a:lnTo>
                  <a:lnTo>
                    <a:pt x="0" y="3816"/>
                  </a:lnTo>
                  <a:lnTo>
                    <a:pt x="71" y="3918"/>
                  </a:lnTo>
                  <a:lnTo>
                    <a:pt x="108" y="3892"/>
                  </a:lnTo>
                  <a:lnTo>
                    <a:pt x="167" y="4005"/>
                  </a:lnTo>
                  <a:lnTo>
                    <a:pt x="269" y="3977"/>
                  </a:lnTo>
                  <a:lnTo>
                    <a:pt x="399" y="4045"/>
                  </a:lnTo>
                  <a:lnTo>
                    <a:pt x="394" y="4059"/>
                  </a:lnTo>
                  <a:lnTo>
                    <a:pt x="304" y="4145"/>
                  </a:lnTo>
                  <a:lnTo>
                    <a:pt x="304" y="4201"/>
                  </a:lnTo>
                  <a:lnTo>
                    <a:pt x="401" y="4258"/>
                  </a:lnTo>
                  <a:lnTo>
                    <a:pt x="501" y="4317"/>
                  </a:lnTo>
                  <a:lnTo>
                    <a:pt x="600" y="4374"/>
                  </a:lnTo>
                  <a:lnTo>
                    <a:pt x="701" y="4430"/>
                  </a:lnTo>
                  <a:lnTo>
                    <a:pt x="801" y="4485"/>
                  </a:lnTo>
                  <a:lnTo>
                    <a:pt x="902" y="4539"/>
                  </a:lnTo>
                  <a:lnTo>
                    <a:pt x="1004" y="4594"/>
                  </a:lnTo>
                  <a:lnTo>
                    <a:pt x="1105" y="4648"/>
                  </a:lnTo>
                  <a:lnTo>
                    <a:pt x="1207" y="4702"/>
                  </a:lnTo>
                  <a:lnTo>
                    <a:pt x="1309" y="4754"/>
                  </a:lnTo>
                  <a:lnTo>
                    <a:pt x="1413" y="4804"/>
                  </a:lnTo>
                  <a:lnTo>
                    <a:pt x="1517" y="4856"/>
                  </a:lnTo>
                  <a:lnTo>
                    <a:pt x="1621" y="4905"/>
                  </a:lnTo>
                  <a:lnTo>
                    <a:pt x="1725" y="4955"/>
                  </a:lnTo>
                  <a:lnTo>
                    <a:pt x="1828" y="5005"/>
                  </a:lnTo>
                  <a:lnTo>
                    <a:pt x="1935" y="5052"/>
                  </a:lnTo>
                  <a:lnTo>
                    <a:pt x="2039" y="5099"/>
                  </a:lnTo>
                  <a:lnTo>
                    <a:pt x="2145" y="5146"/>
                  </a:lnTo>
                  <a:lnTo>
                    <a:pt x="2251" y="5191"/>
                  </a:lnTo>
                  <a:lnTo>
                    <a:pt x="2358" y="5239"/>
                  </a:lnTo>
                  <a:lnTo>
                    <a:pt x="2464" y="5284"/>
                  </a:lnTo>
                  <a:lnTo>
                    <a:pt x="2573" y="5326"/>
                  </a:lnTo>
                  <a:lnTo>
                    <a:pt x="2679" y="5371"/>
                  </a:lnTo>
                  <a:lnTo>
                    <a:pt x="2788" y="5414"/>
                  </a:lnTo>
                  <a:lnTo>
                    <a:pt x="2896" y="5454"/>
                  </a:lnTo>
                  <a:lnTo>
                    <a:pt x="3005" y="5496"/>
                  </a:lnTo>
                  <a:lnTo>
                    <a:pt x="3114" y="5536"/>
                  </a:lnTo>
                  <a:lnTo>
                    <a:pt x="3223" y="5577"/>
                  </a:lnTo>
                  <a:lnTo>
                    <a:pt x="3334" y="5614"/>
                  </a:lnTo>
                  <a:lnTo>
                    <a:pt x="3442" y="5652"/>
                  </a:lnTo>
                  <a:lnTo>
                    <a:pt x="3553" y="5690"/>
                  </a:lnTo>
                  <a:lnTo>
                    <a:pt x="3664" y="5728"/>
                  </a:lnTo>
                  <a:lnTo>
                    <a:pt x="3664" y="5714"/>
                  </a:lnTo>
                  <a:lnTo>
                    <a:pt x="3660" y="5707"/>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17" name="Freeform 6"/>
            <p:cNvSpPr>
              <a:spLocks/>
            </p:cNvSpPr>
            <p:nvPr/>
          </p:nvSpPr>
          <p:spPr bwMode="auto">
            <a:xfrm>
              <a:off x="-5283" y="-2716"/>
              <a:ext cx="73" cy="52"/>
            </a:xfrm>
            <a:custGeom>
              <a:avLst/>
              <a:gdLst>
                <a:gd name="T0" fmla="*/ 5 w 73"/>
                <a:gd name="T1" fmla="*/ 19 h 52"/>
                <a:gd name="T2" fmla="*/ 7 w 73"/>
                <a:gd name="T3" fmla="*/ 19 h 52"/>
                <a:gd name="T4" fmla="*/ 12 w 73"/>
                <a:gd name="T5" fmla="*/ 16 h 52"/>
                <a:gd name="T6" fmla="*/ 14 w 73"/>
                <a:gd name="T7" fmla="*/ 16 h 52"/>
                <a:gd name="T8" fmla="*/ 14 w 73"/>
                <a:gd name="T9" fmla="*/ 19 h 52"/>
                <a:gd name="T10" fmla="*/ 12 w 73"/>
                <a:gd name="T11" fmla="*/ 23 h 52"/>
                <a:gd name="T12" fmla="*/ 12 w 73"/>
                <a:gd name="T13" fmla="*/ 28 h 52"/>
                <a:gd name="T14" fmla="*/ 12 w 73"/>
                <a:gd name="T15" fmla="*/ 35 h 52"/>
                <a:gd name="T16" fmla="*/ 14 w 73"/>
                <a:gd name="T17" fmla="*/ 42 h 52"/>
                <a:gd name="T18" fmla="*/ 17 w 73"/>
                <a:gd name="T19" fmla="*/ 47 h 52"/>
                <a:gd name="T20" fmla="*/ 21 w 73"/>
                <a:gd name="T21" fmla="*/ 49 h 52"/>
                <a:gd name="T22" fmla="*/ 26 w 73"/>
                <a:gd name="T23" fmla="*/ 47 h 52"/>
                <a:gd name="T24" fmla="*/ 40 w 73"/>
                <a:gd name="T25" fmla="*/ 40 h 52"/>
                <a:gd name="T26" fmla="*/ 47 w 73"/>
                <a:gd name="T27" fmla="*/ 37 h 52"/>
                <a:gd name="T28" fmla="*/ 52 w 73"/>
                <a:gd name="T29" fmla="*/ 40 h 52"/>
                <a:gd name="T30" fmla="*/ 62 w 73"/>
                <a:gd name="T31" fmla="*/ 52 h 52"/>
                <a:gd name="T32" fmla="*/ 71 w 73"/>
                <a:gd name="T33" fmla="*/ 49 h 52"/>
                <a:gd name="T34" fmla="*/ 73 w 73"/>
                <a:gd name="T35" fmla="*/ 40 h 52"/>
                <a:gd name="T36" fmla="*/ 71 w 73"/>
                <a:gd name="T37" fmla="*/ 33 h 52"/>
                <a:gd name="T38" fmla="*/ 69 w 73"/>
                <a:gd name="T39" fmla="*/ 28 h 52"/>
                <a:gd name="T40" fmla="*/ 62 w 73"/>
                <a:gd name="T41" fmla="*/ 21 h 52"/>
                <a:gd name="T42" fmla="*/ 59 w 73"/>
                <a:gd name="T43" fmla="*/ 7 h 52"/>
                <a:gd name="T44" fmla="*/ 54 w 73"/>
                <a:gd name="T45" fmla="*/ 2 h 52"/>
                <a:gd name="T46" fmla="*/ 45 w 73"/>
                <a:gd name="T47" fmla="*/ 0 h 52"/>
                <a:gd name="T48" fmla="*/ 33 w 73"/>
                <a:gd name="T49" fmla="*/ 2 h 52"/>
                <a:gd name="T50" fmla="*/ 5 w 73"/>
                <a:gd name="T51" fmla="*/ 11 h 52"/>
                <a:gd name="T52" fmla="*/ 0 w 73"/>
                <a:gd name="T53" fmla="*/ 14 h 52"/>
                <a:gd name="T54" fmla="*/ 0 w 73"/>
                <a:gd name="T55" fmla="*/ 16 h 52"/>
                <a:gd name="T56" fmla="*/ 5 w 73"/>
                <a:gd name="T5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3" h="52">
                  <a:moveTo>
                    <a:pt x="5" y="19"/>
                  </a:moveTo>
                  <a:lnTo>
                    <a:pt x="7" y="19"/>
                  </a:lnTo>
                  <a:lnTo>
                    <a:pt x="12" y="16"/>
                  </a:lnTo>
                  <a:lnTo>
                    <a:pt x="14" y="16"/>
                  </a:lnTo>
                  <a:lnTo>
                    <a:pt x="14" y="19"/>
                  </a:lnTo>
                  <a:lnTo>
                    <a:pt x="12" y="23"/>
                  </a:lnTo>
                  <a:lnTo>
                    <a:pt x="12" y="28"/>
                  </a:lnTo>
                  <a:lnTo>
                    <a:pt x="12" y="35"/>
                  </a:lnTo>
                  <a:lnTo>
                    <a:pt x="14" y="42"/>
                  </a:lnTo>
                  <a:lnTo>
                    <a:pt x="17" y="47"/>
                  </a:lnTo>
                  <a:lnTo>
                    <a:pt x="21" y="49"/>
                  </a:lnTo>
                  <a:lnTo>
                    <a:pt x="26" y="47"/>
                  </a:lnTo>
                  <a:lnTo>
                    <a:pt x="40" y="40"/>
                  </a:lnTo>
                  <a:lnTo>
                    <a:pt x="47" y="37"/>
                  </a:lnTo>
                  <a:lnTo>
                    <a:pt x="52" y="40"/>
                  </a:lnTo>
                  <a:lnTo>
                    <a:pt x="62" y="52"/>
                  </a:lnTo>
                  <a:lnTo>
                    <a:pt x="71" y="49"/>
                  </a:lnTo>
                  <a:lnTo>
                    <a:pt x="73" y="40"/>
                  </a:lnTo>
                  <a:lnTo>
                    <a:pt x="71" y="33"/>
                  </a:lnTo>
                  <a:lnTo>
                    <a:pt x="69" y="28"/>
                  </a:lnTo>
                  <a:lnTo>
                    <a:pt x="62" y="21"/>
                  </a:lnTo>
                  <a:lnTo>
                    <a:pt x="59" y="7"/>
                  </a:lnTo>
                  <a:lnTo>
                    <a:pt x="54" y="2"/>
                  </a:lnTo>
                  <a:lnTo>
                    <a:pt x="45" y="0"/>
                  </a:lnTo>
                  <a:lnTo>
                    <a:pt x="33" y="2"/>
                  </a:lnTo>
                  <a:lnTo>
                    <a:pt x="5" y="11"/>
                  </a:lnTo>
                  <a:lnTo>
                    <a:pt x="0" y="14"/>
                  </a:lnTo>
                  <a:lnTo>
                    <a:pt x="0" y="16"/>
                  </a:lnTo>
                  <a:lnTo>
                    <a:pt x="5" y="1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18" name="Freeform 7"/>
            <p:cNvSpPr>
              <a:spLocks/>
            </p:cNvSpPr>
            <p:nvPr/>
          </p:nvSpPr>
          <p:spPr bwMode="auto">
            <a:xfrm>
              <a:off x="-2020" y="3600"/>
              <a:ext cx="2781" cy="5561"/>
            </a:xfrm>
            <a:custGeom>
              <a:avLst/>
              <a:gdLst>
                <a:gd name="T0" fmla="*/ 2649 w 2781"/>
                <a:gd name="T1" fmla="*/ 5559 h 5561"/>
                <a:gd name="T2" fmla="*/ 2436 w 2781"/>
                <a:gd name="T3" fmla="*/ 5554 h 5561"/>
                <a:gd name="T4" fmla="*/ 2224 w 2781"/>
                <a:gd name="T5" fmla="*/ 5547 h 5561"/>
                <a:gd name="T6" fmla="*/ 2011 w 2781"/>
                <a:gd name="T7" fmla="*/ 5537 h 5561"/>
                <a:gd name="T8" fmla="*/ 1869 w 2781"/>
                <a:gd name="T9" fmla="*/ 5530 h 5561"/>
                <a:gd name="T10" fmla="*/ 1657 w 2781"/>
                <a:gd name="T11" fmla="*/ 5518 h 5561"/>
                <a:gd name="T12" fmla="*/ 1444 w 2781"/>
                <a:gd name="T13" fmla="*/ 5504 h 5561"/>
                <a:gd name="T14" fmla="*/ 1231 w 2781"/>
                <a:gd name="T15" fmla="*/ 5488 h 5561"/>
                <a:gd name="T16" fmla="*/ 1019 w 2781"/>
                <a:gd name="T17" fmla="*/ 5471 h 5561"/>
                <a:gd name="T18" fmla="*/ 806 w 2781"/>
                <a:gd name="T19" fmla="*/ 5452 h 5561"/>
                <a:gd name="T20" fmla="*/ 593 w 2781"/>
                <a:gd name="T21" fmla="*/ 5431 h 5561"/>
                <a:gd name="T22" fmla="*/ 383 w 2781"/>
                <a:gd name="T23" fmla="*/ 5407 h 5561"/>
                <a:gd name="T24" fmla="*/ 170 w 2781"/>
                <a:gd name="T25" fmla="*/ 5384 h 5561"/>
                <a:gd name="T26" fmla="*/ 0 w 2781"/>
                <a:gd name="T27" fmla="*/ 5362 h 5561"/>
                <a:gd name="T28" fmla="*/ 43 w 2781"/>
                <a:gd name="T29" fmla="*/ 5022 h 5561"/>
                <a:gd name="T30" fmla="*/ 111 w 2781"/>
                <a:gd name="T31" fmla="*/ 4519 h 5561"/>
                <a:gd name="T32" fmla="*/ 177 w 2781"/>
                <a:gd name="T33" fmla="*/ 4015 h 5561"/>
                <a:gd name="T34" fmla="*/ 246 w 2781"/>
                <a:gd name="T35" fmla="*/ 3512 h 5561"/>
                <a:gd name="T36" fmla="*/ 317 w 2781"/>
                <a:gd name="T37" fmla="*/ 3009 h 5561"/>
                <a:gd name="T38" fmla="*/ 385 w 2781"/>
                <a:gd name="T39" fmla="*/ 2505 h 5561"/>
                <a:gd name="T40" fmla="*/ 456 w 2781"/>
                <a:gd name="T41" fmla="*/ 2002 h 5561"/>
                <a:gd name="T42" fmla="*/ 527 w 2781"/>
                <a:gd name="T43" fmla="*/ 1501 h 5561"/>
                <a:gd name="T44" fmla="*/ 600 w 2781"/>
                <a:gd name="T45" fmla="*/ 1000 h 5561"/>
                <a:gd name="T46" fmla="*/ 674 w 2781"/>
                <a:gd name="T47" fmla="*/ 499 h 5561"/>
                <a:gd name="T48" fmla="*/ 747 w 2781"/>
                <a:gd name="T49" fmla="*/ 0 h 5561"/>
                <a:gd name="T50" fmla="*/ 1115 w 2781"/>
                <a:gd name="T51" fmla="*/ 45 h 5561"/>
                <a:gd name="T52" fmla="*/ 1486 w 2781"/>
                <a:gd name="T53" fmla="*/ 83 h 5561"/>
                <a:gd name="T54" fmla="*/ 1857 w 2781"/>
                <a:gd name="T55" fmla="*/ 114 h 5561"/>
                <a:gd name="T56" fmla="*/ 2228 w 2781"/>
                <a:gd name="T57" fmla="*/ 137 h 5561"/>
                <a:gd name="T58" fmla="*/ 2602 w 2781"/>
                <a:gd name="T59" fmla="*/ 152 h 5561"/>
                <a:gd name="T60" fmla="*/ 2722 w 2781"/>
                <a:gd name="T61" fmla="*/ 267 h 5561"/>
                <a:gd name="T62" fmla="*/ 2710 w 2781"/>
                <a:gd name="T63" fmla="*/ 655 h 5561"/>
                <a:gd name="T64" fmla="*/ 2687 w 2781"/>
                <a:gd name="T65" fmla="*/ 1489 h 5561"/>
                <a:gd name="T66" fmla="*/ 2673 w 2781"/>
                <a:gd name="T67" fmla="*/ 2026 h 5561"/>
                <a:gd name="T68" fmla="*/ 2673 w 2781"/>
                <a:gd name="T69" fmla="*/ 2413 h 5561"/>
                <a:gd name="T70" fmla="*/ 2680 w 2781"/>
                <a:gd name="T71" fmla="*/ 2730 h 5561"/>
                <a:gd name="T72" fmla="*/ 2689 w 2781"/>
                <a:gd name="T73" fmla="*/ 3047 h 5561"/>
                <a:gd name="T74" fmla="*/ 2699 w 2781"/>
                <a:gd name="T75" fmla="*/ 3363 h 5561"/>
                <a:gd name="T76" fmla="*/ 2710 w 2781"/>
                <a:gd name="T77" fmla="*/ 3677 h 5561"/>
                <a:gd name="T78" fmla="*/ 2720 w 2781"/>
                <a:gd name="T79" fmla="*/ 3994 h 5561"/>
                <a:gd name="T80" fmla="*/ 2732 w 2781"/>
                <a:gd name="T81" fmla="*/ 4311 h 5561"/>
                <a:gd name="T82" fmla="*/ 2743 w 2781"/>
                <a:gd name="T83" fmla="*/ 4627 h 5561"/>
                <a:gd name="T84" fmla="*/ 2755 w 2781"/>
                <a:gd name="T85" fmla="*/ 4944 h 5561"/>
                <a:gd name="T86" fmla="*/ 2769 w 2781"/>
                <a:gd name="T87" fmla="*/ 5261 h 5561"/>
                <a:gd name="T88" fmla="*/ 2781 w 2781"/>
                <a:gd name="T89" fmla="*/ 5561 h 5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81" h="5561">
                  <a:moveTo>
                    <a:pt x="2781" y="5561"/>
                  </a:moveTo>
                  <a:lnTo>
                    <a:pt x="2720" y="5561"/>
                  </a:lnTo>
                  <a:lnTo>
                    <a:pt x="2649" y="5559"/>
                  </a:lnTo>
                  <a:lnTo>
                    <a:pt x="2578" y="5559"/>
                  </a:lnTo>
                  <a:lnTo>
                    <a:pt x="2507" y="5556"/>
                  </a:lnTo>
                  <a:lnTo>
                    <a:pt x="2436" y="5554"/>
                  </a:lnTo>
                  <a:lnTo>
                    <a:pt x="2365" y="5551"/>
                  </a:lnTo>
                  <a:lnTo>
                    <a:pt x="2294" y="5549"/>
                  </a:lnTo>
                  <a:lnTo>
                    <a:pt x="2224" y="5547"/>
                  </a:lnTo>
                  <a:lnTo>
                    <a:pt x="2153" y="5544"/>
                  </a:lnTo>
                  <a:lnTo>
                    <a:pt x="2082" y="5540"/>
                  </a:lnTo>
                  <a:lnTo>
                    <a:pt x="2011" y="5537"/>
                  </a:lnTo>
                  <a:lnTo>
                    <a:pt x="1940" y="5533"/>
                  </a:lnTo>
                  <a:lnTo>
                    <a:pt x="1919" y="5533"/>
                  </a:lnTo>
                  <a:lnTo>
                    <a:pt x="1869" y="5530"/>
                  </a:lnTo>
                  <a:lnTo>
                    <a:pt x="1798" y="5525"/>
                  </a:lnTo>
                  <a:lnTo>
                    <a:pt x="1727" y="5523"/>
                  </a:lnTo>
                  <a:lnTo>
                    <a:pt x="1657" y="5518"/>
                  </a:lnTo>
                  <a:lnTo>
                    <a:pt x="1586" y="5514"/>
                  </a:lnTo>
                  <a:lnTo>
                    <a:pt x="1515" y="5509"/>
                  </a:lnTo>
                  <a:lnTo>
                    <a:pt x="1444" y="5504"/>
                  </a:lnTo>
                  <a:lnTo>
                    <a:pt x="1371" y="5499"/>
                  </a:lnTo>
                  <a:lnTo>
                    <a:pt x="1302" y="5495"/>
                  </a:lnTo>
                  <a:lnTo>
                    <a:pt x="1231" y="5488"/>
                  </a:lnTo>
                  <a:lnTo>
                    <a:pt x="1160" y="5483"/>
                  </a:lnTo>
                  <a:lnTo>
                    <a:pt x="1089" y="5476"/>
                  </a:lnTo>
                  <a:lnTo>
                    <a:pt x="1019" y="5471"/>
                  </a:lnTo>
                  <a:lnTo>
                    <a:pt x="948" y="5464"/>
                  </a:lnTo>
                  <a:lnTo>
                    <a:pt x="877" y="5459"/>
                  </a:lnTo>
                  <a:lnTo>
                    <a:pt x="806" y="5452"/>
                  </a:lnTo>
                  <a:lnTo>
                    <a:pt x="735" y="5445"/>
                  </a:lnTo>
                  <a:lnTo>
                    <a:pt x="664" y="5438"/>
                  </a:lnTo>
                  <a:lnTo>
                    <a:pt x="593" y="5431"/>
                  </a:lnTo>
                  <a:lnTo>
                    <a:pt x="522" y="5424"/>
                  </a:lnTo>
                  <a:lnTo>
                    <a:pt x="451" y="5417"/>
                  </a:lnTo>
                  <a:lnTo>
                    <a:pt x="383" y="5407"/>
                  </a:lnTo>
                  <a:lnTo>
                    <a:pt x="312" y="5400"/>
                  </a:lnTo>
                  <a:lnTo>
                    <a:pt x="241" y="5393"/>
                  </a:lnTo>
                  <a:lnTo>
                    <a:pt x="170" y="5384"/>
                  </a:lnTo>
                  <a:lnTo>
                    <a:pt x="99" y="5374"/>
                  </a:lnTo>
                  <a:lnTo>
                    <a:pt x="29" y="5367"/>
                  </a:lnTo>
                  <a:lnTo>
                    <a:pt x="0" y="5362"/>
                  </a:lnTo>
                  <a:lnTo>
                    <a:pt x="0" y="5360"/>
                  </a:lnTo>
                  <a:lnTo>
                    <a:pt x="21" y="5190"/>
                  </a:lnTo>
                  <a:lnTo>
                    <a:pt x="43" y="5022"/>
                  </a:lnTo>
                  <a:lnTo>
                    <a:pt x="66" y="4854"/>
                  </a:lnTo>
                  <a:lnTo>
                    <a:pt x="88" y="4687"/>
                  </a:lnTo>
                  <a:lnTo>
                    <a:pt x="111" y="4519"/>
                  </a:lnTo>
                  <a:lnTo>
                    <a:pt x="132" y="4351"/>
                  </a:lnTo>
                  <a:lnTo>
                    <a:pt x="156" y="4183"/>
                  </a:lnTo>
                  <a:lnTo>
                    <a:pt x="177" y="4015"/>
                  </a:lnTo>
                  <a:lnTo>
                    <a:pt x="201" y="3848"/>
                  </a:lnTo>
                  <a:lnTo>
                    <a:pt x="222" y="3680"/>
                  </a:lnTo>
                  <a:lnTo>
                    <a:pt x="246" y="3512"/>
                  </a:lnTo>
                  <a:lnTo>
                    <a:pt x="270" y="3344"/>
                  </a:lnTo>
                  <a:lnTo>
                    <a:pt x="293" y="3177"/>
                  </a:lnTo>
                  <a:lnTo>
                    <a:pt x="317" y="3009"/>
                  </a:lnTo>
                  <a:lnTo>
                    <a:pt x="338" y="2841"/>
                  </a:lnTo>
                  <a:lnTo>
                    <a:pt x="362" y="2673"/>
                  </a:lnTo>
                  <a:lnTo>
                    <a:pt x="385" y="2505"/>
                  </a:lnTo>
                  <a:lnTo>
                    <a:pt x="409" y="2338"/>
                  </a:lnTo>
                  <a:lnTo>
                    <a:pt x="433" y="2170"/>
                  </a:lnTo>
                  <a:lnTo>
                    <a:pt x="456" y="2002"/>
                  </a:lnTo>
                  <a:lnTo>
                    <a:pt x="480" y="1837"/>
                  </a:lnTo>
                  <a:lnTo>
                    <a:pt x="503" y="1669"/>
                  </a:lnTo>
                  <a:lnTo>
                    <a:pt x="527" y="1501"/>
                  </a:lnTo>
                  <a:lnTo>
                    <a:pt x="553" y="1333"/>
                  </a:lnTo>
                  <a:lnTo>
                    <a:pt x="577" y="1168"/>
                  </a:lnTo>
                  <a:lnTo>
                    <a:pt x="600" y="1000"/>
                  </a:lnTo>
                  <a:lnTo>
                    <a:pt x="624" y="832"/>
                  </a:lnTo>
                  <a:lnTo>
                    <a:pt x="650" y="667"/>
                  </a:lnTo>
                  <a:lnTo>
                    <a:pt x="674" y="499"/>
                  </a:lnTo>
                  <a:lnTo>
                    <a:pt x="697" y="334"/>
                  </a:lnTo>
                  <a:lnTo>
                    <a:pt x="723" y="166"/>
                  </a:lnTo>
                  <a:lnTo>
                    <a:pt x="747" y="0"/>
                  </a:lnTo>
                  <a:lnTo>
                    <a:pt x="870" y="15"/>
                  </a:lnTo>
                  <a:lnTo>
                    <a:pt x="993" y="31"/>
                  </a:lnTo>
                  <a:lnTo>
                    <a:pt x="1115" y="45"/>
                  </a:lnTo>
                  <a:lnTo>
                    <a:pt x="1241" y="59"/>
                  </a:lnTo>
                  <a:lnTo>
                    <a:pt x="1364" y="71"/>
                  </a:lnTo>
                  <a:lnTo>
                    <a:pt x="1486" y="83"/>
                  </a:lnTo>
                  <a:lnTo>
                    <a:pt x="1609" y="95"/>
                  </a:lnTo>
                  <a:lnTo>
                    <a:pt x="1734" y="104"/>
                  </a:lnTo>
                  <a:lnTo>
                    <a:pt x="1857" y="114"/>
                  </a:lnTo>
                  <a:lnTo>
                    <a:pt x="1983" y="121"/>
                  </a:lnTo>
                  <a:lnTo>
                    <a:pt x="2105" y="130"/>
                  </a:lnTo>
                  <a:lnTo>
                    <a:pt x="2228" y="137"/>
                  </a:lnTo>
                  <a:lnTo>
                    <a:pt x="2354" y="142"/>
                  </a:lnTo>
                  <a:lnTo>
                    <a:pt x="2476" y="149"/>
                  </a:lnTo>
                  <a:lnTo>
                    <a:pt x="2602" y="152"/>
                  </a:lnTo>
                  <a:lnTo>
                    <a:pt x="2725" y="156"/>
                  </a:lnTo>
                  <a:lnTo>
                    <a:pt x="2725" y="213"/>
                  </a:lnTo>
                  <a:lnTo>
                    <a:pt x="2722" y="267"/>
                  </a:lnTo>
                  <a:lnTo>
                    <a:pt x="2720" y="322"/>
                  </a:lnTo>
                  <a:lnTo>
                    <a:pt x="2720" y="379"/>
                  </a:lnTo>
                  <a:lnTo>
                    <a:pt x="2710" y="655"/>
                  </a:lnTo>
                  <a:lnTo>
                    <a:pt x="2703" y="934"/>
                  </a:lnTo>
                  <a:lnTo>
                    <a:pt x="2694" y="1210"/>
                  </a:lnTo>
                  <a:lnTo>
                    <a:pt x="2687" y="1489"/>
                  </a:lnTo>
                  <a:lnTo>
                    <a:pt x="2682" y="1669"/>
                  </a:lnTo>
                  <a:lnTo>
                    <a:pt x="2677" y="1846"/>
                  </a:lnTo>
                  <a:lnTo>
                    <a:pt x="2673" y="2026"/>
                  </a:lnTo>
                  <a:lnTo>
                    <a:pt x="2665" y="2203"/>
                  </a:lnTo>
                  <a:lnTo>
                    <a:pt x="2670" y="2309"/>
                  </a:lnTo>
                  <a:lnTo>
                    <a:pt x="2673" y="2413"/>
                  </a:lnTo>
                  <a:lnTo>
                    <a:pt x="2675" y="2520"/>
                  </a:lnTo>
                  <a:lnTo>
                    <a:pt x="2677" y="2626"/>
                  </a:lnTo>
                  <a:lnTo>
                    <a:pt x="2680" y="2730"/>
                  </a:lnTo>
                  <a:lnTo>
                    <a:pt x="2684" y="2836"/>
                  </a:lnTo>
                  <a:lnTo>
                    <a:pt x="2687" y="2940"/>
                  </a:lnTo>
                  <a:lnTo>
                    <a:pt x="2689" y="3047"/>
                  </a:lnTo>
                  <a:lnTo>
                    <a:pt x="2691" y="3151"/>
                  </a:lnTo>
                  <a:lnTo>
                    <a:pt x="2696" y="3257"/>
                  </a:lnTo>
                  <a:lnTo>
                    <a:pt x="2699" y="3363"/>
                  </a:lnTo>
                  <a:lnTo>
                    <a:pt x="2703" y="3467"/>
                  </a:lnTo>
                  <a:lnTo>
                    <a:pt x="2706" y="3574"/>
                  </a:lnTo>
                  <a:lnTo>
                    <a:pt x="2710" y="3677"/>
                  </a:lnTo>
                  <a:lnTo>
                    <a:pt x="2713" y="3784"/>
                  </a:lnTo>
                  <a:lnTo>
                    <a:pt x="2717" y="3890"/>
                  </a:lnTo>
                  <a:lnTo>
                    <a:pt x="2720" y="3994"/>
                  </a:lnTo>
                  <a:lnTo>
                    <a:pt x="2725" y="4101"/>
                  </a:lnTo>
                  <a:lnTo>
                    <a:pt x="2727" y="4207"/>
                  </a:lnTo>
                  <a:lnTo>
                    <a:pt x="2732" y="4311"/>
                  </a:lnTo>
                  <a:lnTo>
                    <a:pt x="2736" y="4417"/>
                  </a:lnTo>
                  <a:lnTo>
                    <a:pt x="2739" y="4524"/>
                  </a:lnTo>
                  <a:lnTo>
                    <a:pt x="2743" y="4627"/>
                  </a:lnTo>
                  <a:lnTo>
                    <a:pt x="2748" y="4734"/>
                  </a:lnTo>
                  <a:lnTo>
                    <a:pt x="2751" y="4838"/>
                  </a:lnTo>
                  <a:lnTo>
                    <a:pt x="2755" y="4944"/>
                  </a:lnTo>
                  <a:lnTo>
                    <a:pt x="2760" y="5050"/>
                  </a:lnTo>
                  <a:lnTo>
                    <a:pt x="2765" y="5157"/>
                  </a:lnTo>
                  <a:lnTo>
                    <a:pt x="2769" y="5261"/>
                  </a:lnTo>
                  <a:lnTo>
                    <a:pt x="2774" y="5367"/>
                  </a:lnTo>
                  <a:lnTo>
                    <a:pt x="2776" y="5474"/>
                  </a:lnTo>
                  <a:lnTo>
                    <a:pt x="2781" y="5561"/>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19" name="Freeform 8"/>
            <p:cNvSpPr>
              <a:spLocks noEditPoints="1"/>
            </p:cNvSpPr>
            <p:nvPr/>
          </p:nvSpPr>
          <p:spPr bwMode="auto">
            <a:xfrm>
              <a:off x="6172" y="1500"/>
              <a:ext cx="7403" cy="8264"/>
            </a:xfrm>
            <a:custGeom>
              <a:avLst/>
              <a:gdLst>
                <a:gd name="T0" fmla="*/ 6236 w 7403"/>
                <a:gd name="T1" fmla="*/ 4579 h 8264"/>
                <a:gd name="T2" fmla="*/ 4565 w 7403"/>
                <a:gd name="T3" fmla="*/ 6876 h 8264"/>
                <a:gd name="T4" fmla="*/ 2632 w 7403"/>
                <a:gd name="T5" fmla="*/ 1148 h 8264"/>
                <a:gd name="T6" fmla="*/ 6172 w 7403"/>
                <a:gd name="T7" fmla="*/ 5180 h 8264"/>
                <a:gd name="T8" fmla="*/ 4650 w 7403"/>
                <a:gd name="T9" fmla="*/ 6836 h 8264"/>
                <a:gd name="T10" fmla="*/ 3908 w 7403"/>
                <a:gd name="T11" fmla="*/ 7975 h 8264"/>
                <a:gd name="T12" fmla="*/ 4891 w 7403"/>
                <a:gd name="T13" fmla="*/ 7588 h 8264"/>
                <a:gd name="T14" fmla="*/ 5189 w 7403"/>
                <a:gd name="T15" fmla="*/ 6115 h 8264"/>
                <a:gd name="T16" fmla="*/ 5718 w 7403"/>
                <a:gd name="T17" fmla="*/ 5801 h 8264"/>
                <a:gd name="T18" fmla="*/ 7216 w 7403"/>
                <a:gd name="T19" fmla="*/ 5303 h 8264"/>
                <a:gd name="T20" fmla="*/ 5442 w 7403"/>
                <a:gd name="T21" fmla="*/ 3367 h 8264"/>
                <a:gd name="T22" fmla="*/ 5409 w 7403"/>
                <a:gd name="T23" fmla="*/ 3774 h 8264"/>
                <a:gd name="T24" fmla="*/ 4993 w 7403"/>
                <a:gd name="T25" fmla="*/ 3918 h 8264"/>
                <a:gd name="T26" fmla="*/ 4669 w 7403"/>
                <a:gd name="T27" fmla="*/ 3603 h 8264"/>
                <a:gd name="T28" fmla="*/ 4197 w 7403"/>
                <a:gd name="T29" fmla="*/ 3365 h 8264"/>
                <a:gd name="T30" fmla="*/ 4045 w 7403"/>
                <a:gd name="T31" fmla="*/ 2892 h 8264"/>
                <a:gd name="T32" fmla="*/ 4003 w 7403"/>
                <a:gd name="T33" fmla="*/ 2571 h 8264"/>
                <a:gd name="T34" fmla="*/ 4860 w 7403"/>
                <a:gd name="T35" fmla="*/ 2280 h 8264"/>
                <a:gd name="T36" fmla="*/ 4454 w 7403"/>
                <a:gd name="T37" fmla="*/ 1826 h 8264"/>
                <a:gd name="T38" fmla="*/ 4263 w 7403"/>
                <a:gd name="T39" fmla="*/ 1285 h 8264"/>
                <a:gd name="T40" fmla="*/ 3944 w 7403"/>
                <a:gd name="T41" fmla="*/ 798 h 8264"/>
                <a:gd name="T42" fmla="*/ 3648 w 7403"/>
                <a:gd name="T43" fmla="*/ 675 h 8264"/>
                <a:gd name="T44" fmla="*/ 3436 w 7403"/>
                <a:gd name="T45" fmla="*/ 375 h 8264"/>
                <a:gd name="T46" fmla="*/ 3284 w 7403"/>
                <a:gd name="T47" fmla="*/ 127 h 8264"/>
                <a:gd name="T48" fmla="*/ 3282 w 7403"/>
                <a:gd name="T49" fmla="*/ 432 h 8264"/>
                <a:gd name="T50" fmla="*/ 3429 w 7403"/>
                <a:gd name="T51" fmla="*/ 749 h 8264"/>
                <a:gd name="T52" fmla="*/ 3497 w 7403"/>
                <a:gd name="T53" fmla="*/ 1072 h 8264"/>
                <a:gd name="T54" fmla="*/ 3292 w 7403"/>
                <a:gd name="T55" fmla="*/ 1179 h 8264"/>
                <a:gd name="T56" fmla="*/ 3093 w 7403"/>
                <a:gd name="T57" fmla="*/ 1396 h 8264"/>
                <a:gd name="T58" fmla="*/ 3013 w 7403"/>
                <a:gd name="T59" fmla="*/ 1474 h 8264"/>
                <a:gd name="T60" fmla="*/ 2526 w 7403"/>
                <a:gd name="T61" fmla="*/ 1387 h 8264"/>
                <a:gd name="T62" fmla="*/ 2547 w 7403"/>
                <a:gd name="T63" fmla="*/ 1150 h 8264"/>
                <a:gd name="T64" fmla="*/ 2382 w 7403"/>
                <a:gd name="T65" fmla="*/ 909 h 8264"/>
                <a:gd name="T66" fmla="*/ 2193 w 7403"/>
                <a:gd name="T67" fmla="*/ 583 h 8264"/>
                <a:gd name="T68" fmla="*/ 2004 w 7403"/>
                <a:gd name="T69" fmla="*/ 375 h 8264"/>
                <a:gd name="T70" fmla="*/ 1649 w 7403"/>
                <a:gd name="T71" fmla="*/ 387 h 8264"/>
                <a:gd name="T72" fmla="*/ 1406 w 7403"/>
                <a:gd name="T73" fmla="*/ 304 h 8264"/>
                <a:gd name="T74" fmla="*/ 1007 w 7403"/>
                <a:gd name="T75" fmla="*/ 30 h 8264"/>
                <a:gd name="T76" fmla="*/ 421 w 7403"/>
                <a:gd name="T77" fmla="*/ 231 h 8264"/>
                <a:gd name="T78" fmla="*/ 196 w 7403"/>
                <a:gd name="T79" fmla="*/ 687 h 8264"/>
                <a:gd name="T80" fmla="*/ 414 w 7403"/>
                <a:gd name="T81" fmla="*/ 1212 h 8264"/>
                <a:gd name="T82" fmla="*/ 546 w 7403"/>
                <a:gd name="T83" fmla="*/ 1564 h 8264"/>
                <a:gd name="T84" fmla="*/ 489 w 7403"/>
                <a:gd name="T85" fmla="*/ 1907 h 8264"/>
                <a:gd name="T86" fmla="*/ 605 w 7403"/>
                <a:gd name="T87" fmla="*/ 2207 h 8264"/>
                <a:gd name="T88" fmla="*/ 1347 w 7403"/>
                <a:gd name="T89" fmla="*/ 3102 h 8264"/>
                <a:gd name="T90" fmla="*/ 796 w 7403"/>
                <a:gd name="T91" fmla="*/ 4137 h 8264"/>
                <a:gd name="T92" fmla="*/ 1019 w 7403"/>
                <a:gd name="T93" fmla="*/ 4395 h 8264"/>
                <a:gd name="T94" fmla="*/ 1104 w 7403"/>
                <a:gd name="T95" fmla="*/ 4653 h 8264"/>
                <a:gd name="T96" fmla="*/ 1286 w 7403"/>
                <a:gd name="T97" fmla="*/ 5005 h 8264"/>
                <a:gd name="T98" fmla="*/ 1345 w 7403"/>
                <a:gd name="T99" fmla="*/ 5430 h 8264"/>
                <a:gd name="T100" fmla="*/ 1385 w 7403"/>
                <a:gd name="T101" fmla="*/ 5969 h 8264"/>
                <a:gd name="T102" fmla="*/ 2684 w 7403"/>
                <a:gd name="T103" fmla="*/ 8074 h 8264"/>
                <a:gd name="T104" fmla="*/ 3677 w 7403"/>
                <a:gd name="T105" fmla="*/ 7956 h 8264"/>
                <a:gd name="T106" fmla="*/ 4296 w 7403"/>
                <a:gd name="T107" fmla="*/ 7143 h 8264"/>
                <a:gd name="T108" fmla="*/ 4386 w 7403"/>
                <a:gd name="T109" fmla="*/ 6217 h 8264"/>
                <a:gd name="T110" fmla="*/ 4844 w 7403"/>
                <a:gd name="T111" fmla="*/ 5650 h 8264"/>
                <a:gd name="T112" fmla="*/ 5182 w 7403"/>
                <a:gd name="T113" fmla="*/ 4894 h 8264"/>
                <a:gd name="T114" fmla="*/ 5978 w 7403"/>
                <a:gd name="T115" fmla="*/ 4435 h 8264"/>
                <a:gd name="T116" fmla="*/ 6628 w 7403"/>
                <a:gd name="T117" fmla="*/ 4126 h 8264"/>
                <a:gd name="T118" fmla="*/ 6942 w 7403"/>
                <a:gd name="T119" fmla="*/ 3920 h 8264"/>
                <a:gd name="T120" fmla="*/ 7079 w 7403"/>
                <a:gd name="T121" fmla="*/ 3462 h 8264"/>
                <a:gd name="T122" fmla="*/ 7233 w 7403"/>
                <a:gd name="T123" fmla="*/ 3053 h 8264"/>
                <a:gd name="T124" fmla="*/ 7197 w 7403"/>
                <a:gd name="T125" fmla="*/ 5520 h 8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403" h="8264">
                  <a:moveTo>
                    <a:pt x="4617" y="6657"/>
                  </a:moveTo>
                  <a:lnTo>
                    <a:pt x="4622" y="6654"/>
                  </a:lnTo>
                  <a:lnTo>
                    <a:pt x="4629" y="6652"/>
                  </a:lnTo>
                  <a:lnTo>
                    <a:pt x="4631" y="6645"/>
                  </a:lnTo>
                  <a:lnTo>
                    <a:pt x="4638" y="6621"/>
                  </a:lnTo>
                  <a:lnTo>
                    <a:pt x="4638" y="6616"/>
                  </a:lnTo>
                  <a:lnTo>
                    <a:pt x="4634" y="6619"/>
                  </a:lnTo>
                  <a:lnTo>
                    <a:pt x="4624" y="6624"/>
                  </a:lnTo>
                  <a:lnTo>
                    <a:pt x="4619" y="6628"/>
                  </a:lnTo>
                  <a:lnTo>
                    <a:pt x="4615" y="6633"/>
                  </a:lnTo>
                  <a:lnTo>
                    <a:pt x="4612" y="6640"/>
                  </a:lnTo>
                  <a:lnTo>
                    <a:pt x="4612" y="6645"/>
                  </a:lnTo>
                  <a:lnTo>
                    <a:pt x="4612" y="6650"/>
                  </a:lnTo>
                  <a:lnTo>
                    <a:pt x="4615" y="6654"/>
                  </a:lnTo>
                  <a:lnTo>
                    <a:pt x="4617" y="6657"/>
                  </a:lnTo>
                  <a:close/>
                  <a:moveTo>
                    <a:pt x="3847" y="8030"/>
                  </a:moveTo>
                  <a:lnTo>
                    <a:pt x="3844" y="8034"/>
                  </a:lnTo>
                  <a:lnTo>
                    <a:pt x="3842" y="8037"/>
                  </a:lnTo>
                  <a:lnTo>
                    <a:pt x="3835" y="8044"/>
                  </a:lnTo>
                  <a:lnTo>
                    <a:pt x="3830" y="8046"/>
                  </a:lnTo>
                  <a:lnTo>
                    <a:pt x="3804" y="8053"/>
                  </a:lnTo>
                  <a:lnTo>
                    <a:pt x="3802" y="8053"/>
                  </a:lnTo>
                  <a:lnTo>
                    <a:pt x="3800" y="8058"/>
                  </a:lnTo>
                  <a:lnTo>
                    <a:pt x="3797" y="8063"/>
                  </a:lnTo>
                  <a:lnTo>
                    <a:pt x="3795" y="8067"/>
                  </a:lnTo>
                  <a:lnTo>
                    <a:pt x="3795" y="8072"/>
                  </a:lnTo>
                  <a:lnTo>
                    <a:pt x="3797" y="8077"/>
                  </a:lnTo>
                  <a:lnTo>
                    <a:pt x="3800" y="8079"/>
                  </a:lnTo>
                  <a:lnTo>
                    <a:pt x="3802" y="8082"/>
                  </a:lnTo>
                  <a:lnTo>
                    <a:pt x="3807" y="8082"/>
                  </a:lnTo>
                  <a:lnTo>
                    <a:pt x="3809" y="8082"/>
                  </a:lnTo>
                  <a:lnTo>
                    <a:pt x="3828" y="8074"/>
                  </a:lnTo>
                  <a:lnTo>
                    <a:pt x="3837" y="8070"/>
                  </a:lnTo>
                  <a:lnTo>
                    <a:pt x="3842" y="8063"/>
                  </a:lnTo>
                  <a:lnTo>
                    <a:pt x="3849" y="8058"/>
                  </a:lnTo>
                  <a:lnTo>
                    <a:pt x="3852" y="8056"/>
                  </a:lnTo>
                  <a:lnTo>
                    <a:pt x="3854" y="8053"/>
                  </a:lnTo>
                  <a:lnTo>
                    <a:pt x="3859" y="8044"/>
                  </a:lnTo>
                  <a:lnTo>
                    <a:pt x="3863" y="8037"/>
                  </a:lnTo>
                  <a:lnTo>
                    <a:pt x="3863" y="8032"/>
                  </a:lnTo>
                  <a:lnTo>
                    <a:pt x="3866" y="8030"/>
                  </a:lnTo>
                  <a:lnTo>
                    <a:pt x="3866" y="8027"/>
                  </a:lnTo>
                  <a:lnTo>
                    <a:pt x="3866" y="8025"/>
                  </a:lnTo>
                  <a:lnTo>
                    <a:pt x="3866" y="8023"/>
                  </a:lnTo>
                  <a:lnTo>
                    <a:pt x="3866" y="8018"/>
                  </a:lnTo>
                  <a:lnTo>
                    <a:pt x="3847" y="8030"/>
                  </a:lnTo>
                  <a:lnTo>
                    <a:pt x="3847" y="8030"/>
                  </a:lnTo>
                  <a:close/>
                  <a:moveTo>
                    <a:pt x="6784" y="4669"/>
                  </a:moveTo>
                  <a:lnTo>
                    <a:pt x="6784" y="4662"/>
                  </a:lnTo>
                  <a:lnTo>
                    <a:pt x="6784" y="4660"/>
                  </a:lnTo>
                  <a:lnTo>
                    <a:pt x="6786" y="4650"/>
                  </a:lnTo>
                  <a:lnTo>
                    <a:pt x="6789" y="4643"/>
                  </a:lnTo>
                  <a:lnTo>
                    <a:pt x="6777" y="4641"/>
                  </a:lnTo>
                  <a:lnTo>
                    <a:pt x="6767" y="4636"/>
                  </a:lnTo>
                  <a:lnTo>
                    <a:pt x="6751" y="4624"/>
                  </a:lnTo>
                  <a:lnTo>
                    <a:pt x="6744" y="4622"/>
                  </a:lnTo>
                  <a:lnTo>
                    <a:pt x="6734" y="4620"/>
                  </a:lnTo>
                  <a:lnTo>
                    <a:pt x="6732" y="4620"/>
                  </a:lnTo>
                  <a:lnTo>
                    <a:pt x="6729" y="4617"/>
                  </a:lnTo>
                  <a:lnTo>
                    <a:pt x="6725" y="4610"/>
                  </a:lnTo>
                  <a:lnTo>
                    <a:pt x="6722" y="4610"/>
                  </a:lnTo>
                  <a:lnTo>
                    <a:pt x="6711" y="4608"/>
                  </a:lnTo>
                  <a:lnTo>
                    <a:pt x="6708" y="4605"/>
                  </a:lnTo>
                  <a:lnTo>
                    <a:pt x="6706" y="4598"/>
                  </a:lnTo>
                  <a:lnTo>
                    <a:pt x="6687" y="4591"/>
                  </a:lnTo>
                  <a:lnTo>
                    <a:pt x="6677" y="4586"/>
                  </a:lnTo>
                  <a:lnTo>
                    <a:pt x="6673" y="4591"/>
                  </a:lnTo>
                  <a:lnTo>
                    <a:pt x="6663" y="4598"/>
                  </a:lnTo>
                  <a:lnTo>
                    <a:pt x="6659" y="4598"/>
                  </a:lnTo>
                  <a:lnTo>
                    <a:pt x="6652" y="4596"/>
                  </a:lnTo>
                  <a:lnTo>
                    <a:pt x="6637" y="4591"/>
                  </a:lnTo>
                  <a:lnTo>
                    <a:pt x="6633" y="4591"/>
                  </a:lnTo>
                  <a:lnTo>
                    <a:pt x="6600" y="4605"/>
                  </a:lnTo>
                  <a:lnTo>
                    <a:pt x="6583" y="4608"/>
                  </a:lnTo>
                  <a:lnTo>
                    <a:pt x="6581" y="4608"/>
                  </a:lnTo>
                  <a:lnTo>
                    <a:pt x="6576" y="4608"/>
                  </a:lnTo>
                  <a:lnTo>
                    <a:pt x="6571" y="4608"/>
                  </a:lnTo>
                  <a:lnTo>
                    <a:pt x="6569" y="4605"/>
                  </a:lnTo>
                  <a:lnTo>
                    <a:pt x="6566" y="4605"/>
                  </a:lnTo>
                  <a:lnTo>
                    <a:pt x="6552" y="4596"/>
                  </a:lnTo>
                  <a:lnTo>
                    <a:pt x="6548" y="4594"/>
                  </a:lnTo>
                  <a:lnTo>
                    <a:pt x="6543" y="4596"/>
                  </a:lnTo>
                  <a:lnTo>
                    <a:pt x="6536" y="4598"/>
                  </a:lnTo>
                  <a:lnTo>
                    <a:pt x="6533" y="4598"/>
                  </a:lnTo>
                  <a:lnTo>
                    <a:pt x="6519" y="4594"/>
                  </a:lnTo>
                  <a:lnTo>
                    <a:pt x="6517" y="4596"/>
                  </a:lnTo>
                  <a:lnTo>
                    <a:pt x="6510" y="4601"/>
                  </a:lnTo>
                  <a:lnTo>
                    <a:pt x="6507" y="4601"/>
                  </a:lnTo>
                  <a:lnTo>
                    <a:pt x="6503" y="4601"/>
                  </a:lnTo>
                  <a:lnTo>
                    <a:pt x="6481" y="4591"/>
                  </a:lnTo>
                  <a:lnTo>
                    <a:pt x="6481" y="4589"/>
                  </a:lnTo>
                  <a:lnTo>
                    <a:pt x="6477" y="4584"/>
                  </a:lnTo>
                  <a:lnTo>
                    <a:pt x="6474" y="4582"/>
                  </a:lnTo>
                  <a:lnTo>
                    <a:pt x="6472" y="4582"/>
                  </a:lnTo>
                  <a:lnTo>
                    <a:pt x="6467" y="4582"/>
                  </a:lnTo>
                  <a:lnTo>
                    <a:pt x="6465" y="4582"/>
                  </a:lnTo>
                  <a:lnTo>
                    <a:pt x="6448" y="4575"/>
                  </a:lnTo>
                  <a:lnTo>
                    <a:pt x="6439" y="4572"/>
                  </a:lnTo>
                  <a:lnTo>
                    <a:pt x="6422" y="4577"/>
                  </a:lnTo>
                  <a:lnTo>
                    <a:pt x="6413" y="4577"/>
                  </a:lnTo>
                  <a:lnTo>
                    <a:pt x="6387" y="4572"/>
                  </a:lnTo>
                  <a:lnTo>
                    <a:pt x="6380" y="4575"/>
                  </a:lnTo>
                  <a:lnTo>
                    <a:pt x="6373" y="4575"/>
                  </a:lnTo>
                  <a:lnTo>
                    <a:pt x="6366" y="4579"/>
                  </a:lnTo>
                  <a:lnTo>
                    <a:pt x="6359" y="4579"/>
                  </a:lnTo>
                  <a:lnTo>
                    <a:pt x="6333" y="4577"/>
                  </a:lnTo>
                  <a:lnTo>
                    <a:pt x="6321" y="4584"/>
                  </a:lnTo>
                  <a:lnTo>
                    <a:pt x="6316" y="4584"/>
                  </a:lnTo>
                  <a:lnTo>
                    <a:pt x="6299" y="4575"/>
                  </a:lnTo>
                  <a:lnTo>
                    <a:pt x="6290" y="4575"/>
                  </a:lnTo>
                  <a:lnTo>
                    <a:pt x="6264" y="4579"/>
                  </a:lnTo>
                  <a:lnTo>
                    <a:pt x="6236" y="4579"/>
                  </a:lnTo>
                  <a:lnTo>
                    <a:pt x="6212" y="4586"/>
                  </a:lnTo>
                  <a:lnTo>
                    <a:pt x="6155" y="4594"/>
                  </a:lnTo>
                  <a:lnTo>
                    <a:pt x="6115" y="4608"/>
                  </a:lnTo>
                  <a:lnTo>
                    <a:pt x="6089" y="4617"/>
                  </a:lnTo>
                  <a:lnTo>
                    <a:pt x="6058" y="4624"/>
                  </a:lnTo>
                  <a:lnTo>
                    <a:pt x="5985" y="4646"/>
                  </a:lnTo>
                  <a:lnTo>
                    <a:pt x="5966" y="4643"/>
                  </a:lnTo>
                  <a:lnTo>
                    <a:pt x="5964" y="4643"/>
                  </a:lnTo>
                  <a:lnTo>
                    <a:pt x="5957" y="4646"/>
                  </a:lnTo>
                  <a:lnTo>
                    <a:pt x="5919" y="4648"/>
                  </a:lnTo>
                  <a:lnTo>
                    <a:pt x="5898" y="4657"/>
                  </a:lnTo>
                  <a:lnTo>
                    <a:pt x="5893" y="4662"/>
                  </a:lnTo>
                  <a:lnTo>
                    <a:pt x="5893" y="4664"/>
                  </a:lnTo>
                  <a:lnTo>
                    <a:pt x="5891" y="4669"/>
                  </a:lnTo>
                  <a:lnTo>
                    <a:pt x="5891" y="4674"/>
                  </a:lnTo>
                  <a:lnTo>
                    <a:pt x="5886" y="4676"/>
                  </a:lnTo>
                  <a:lnTo>
                    <a:pt x="5879" y="4679"/>
                  </a:lnTo>
                  <a:lnTo>
                    <a:pt x="5865" y="4688"/>
                  </a:lnTo>
                  <a:lnTo>
                    <a:pt x="5841" y="4709"/>
                  </a:lnTo>
                  <a:lnTo>
                    <a:pt x="5834" y="4724"/>
                  </a:lnTo>
                  <a:lnTo>
                    <a:pt x="5834" y="4738"/>
                  </a:lnTo>
                  <a:lnTo>
                    <a:pt x="5841" y="4740"/>
                  </a:lnTo>
                  <a:lnTo>
                    <a:pt x="5848" y="4738"/>
                  </a:lnTo>
                  <a:lnTo>
                    <a:pt x="5855" y="4742"/>
                  </a:lnTo>
                  <a:lnTo>
                    <a:pt x="5862" y="4750"/>
                  </a:lnTo>
                  <a:lnTo>
                    <a:pt x="5872" y="4752"/>
                  </a:lnTo>
                  <a:lnTo>
                    <a:pt x="5881" y="4754"/>
                  </a:lnTo>
                  <a:lnTo>
                    <a:pt x="5888" y="4752"/>
                  </a:lnTo>
                  <a:lnTo>
                    <a:pt x="5879" y="4742"/>
                  </a:lnTo>
                  <a:lnTo>
                    <a:pt x="5884" y="4735"/>
                  </a:lnTo>
                  <a:lnTo>
                    <a:pt x="5895" y="4738"/>
                  </a:lnTo>
                  <a:lnTo>
                    <a:pt x="5905" y="4745"/>
                  </a:lnTo>
                  <a:lnTo>
                    <a:pt x="5912" y="4747"/>
                  </a:lnTo>
                  <a:lnTo>
                    <a:pt x="5954" y="4747"/>
                  </a:lnTo>
                  <a:lnTo>
                    <a:pt x="5995" y="4742"/>
                  </a:lnTo>
                  <a:lnTo>
                    <a:pt x="6040" y="4742"/>
                  </a:lnTo>
                  <a:lnTo>
                    <a:pt x="6101" y="4752"/>
                  </a:lnTo>
                  <a:lnTo>
                    <a:pt x="6139" y="4766"/>
                  </a:lnTo>
                  <a:lnTo>
                    <a:pt x="6155" y="4773"/>
                  </a:lnTo>
                  <a:lnTo>
                    <a:pt x="6162" y="4778"/>
                  </a:lnTo>
                  <a:lnTo>
                    <a:pt x="6169" y="4785"/>
                  </a:lnTo>
                  <a:lnTo>
                    <a:pt x="6174" y="4792"/>
                  </a:lnTo>
                  <a:lnTo>
                    <a:pt x="6179" y="4799"/>
                  </a:lnTo>
                  <a:lnTo>
                    <a:pt x="6184" y="4804"/>
                  </a:lnTo>
                  <a:lnTo>
                    <a:pt x="6193" y="4809"/>
                  </a:lnTo>
                  <a:lnTo>
                    <a:pt x="6200" y="4813"/>
                  </a:lnTo>
                  <a:lnTo>
                    <a:pt x="6198" y="4823"/>
                  </a:lnTo>
                  <a:lnTo>
                    <a:pt x="6240" y="4818"/>
                  </a:lnTo>
                  <a:lnTo>
                    <a:pt x="6259" y="4811"/>
                  </a:lnTo>
                  <a:lnTo>
                    <a:pt x="6266" y="4811"/>
                  </a:lnTo>
                  <a:lnTo>
                    <a:pt x="6273" y="4811"/>
                  </a:lnTo>
                  <a:lnTo>
                    <a:pt x="6285" y="4816"/>
                  </a:lnTo>
                  <a:lnTo>
                    <a:pt x="6302" y="4811"/>
                  </a:lnTo>
                  <a:lnTo>
                    <a:pt x="6330" y="4820"/>
                  </a:lnTo>
                  <a:lnTo>
                    <a:pt x="6344" y="4818"/>
                  </a:lnTo>
                  <a:lnTo>
                    <a:pt x="6373" y="4820"/>
                  </a:lnTo>
                  <a:lnTo>
                    <a:pt x="6439" y="4806"/>
                  </a:lnTo>
                  <a:lnTo>
                    <a:pt x="6505" y="4799"/>
                  </a:lnTo>
                  <a:lnTo>
                    <a:pt x="6557" y="4776"/>
                  </a:lnTo>
                  <a:lnTo>
                    <a:pt x="6588" y="4776"/>
                  </a:lnTo>
                  <a:lnTo>
                    <a:pt x="6611" y="4768"/>
                  </a:lnTo>
                  <a:lnTo>
                    <a:pt x="6618" y="4771"/>
                  </a:lnTo>
                  <a:lnTo>
                    <a:pt x="6628" y="4773"/>
                  </a:lnTo>
                  <a:lnTo>
                    <a:pt x="6637" y="4773"/>
                  </a:lnTo>
                  <a:lnTo>
                    <a:pt x="6644" y="4771"/>
                  </a:lnTo>
                  <a:lnTo>
                    <a:pt x="6675" y="4745"/>
                  </a:lnTo>
                  <a:lnTo>
                    <a:pt x="6699" y="4738"/>
                  </a:lnTo>
                  <a:lnTo>
                    <a:pt x="6744" y="4707"/>
                  </a:lnTo>
                  <a:lnTo>
                    <a:pt x="6748" y="4707"/>
                  </a:lnTo>
                  <a:lnTo>
                    <a:pt x="6763" y="4705"/>
                  </a:lnTo>
                  <a:lnTo>
                    <a:pt x="6765" y="4705"/>
                  </a:lnTo>
                  <a:lnTo>
                    <a:pt x="6774" y="4683"/>
                  </a:lnTo>
                  <a:lnTo>
                    <a:pt x="6777" y="4681"/>
                  </a:lnTo>
                  <a:lnTo>
                    <a:pt x="6784" y="4679"/>
                  </a:lnTo>
                  <a:lnTo>
                    <a:pt x="6789" y="4674"/>
                  </a:lnTo>
                  <a:lnTo>
                    <a:pt x="6786" y="4672"/>
                  </a:lnTo>
                  <a:lnTo>
                    <a:pt x="6784" y="4669"/>
                  </a:lnTo>
                  <a:close/>
                  <a:moveTo>
                    <a:pt x="3837" y="7994"/>
                  </a:moveTo>
                  <a:lnTo>
                    <a:pt x="3840" y="7997"/>
                  </a:lnTo>
                  <a:lnTo>
                    <a:pt x="3847" y="8001"/>
                  </a:lnTo>
                  <a:lnTo>
                    <a:pt x="3849" y="8004"/>
                  </a:lnTo>
                  <a:lnTo>
                    <a:pt x="3852" y="8004"/>
                  </a:lnTo>
                  <a:lnTo>
                    <a:pt x="3852" y="8006"/>
                  </a:lnTo>
                  <a:lnTo>
                    <a:pt x="3856" y="8004"/>
                  </a:lnTo>
                  <a:lnTo>
                    <a:pt x="3863" y="8004"/>
                  </a:lnTo>
                  <a:lnTo>
                    <a:pt x="3866" y="8001"/>
                  </a:lnTo>
                  <a:lnTo>
                    <a:pt x="3868" y="7999"/>
                  </a:lnTo>
                  <a:lnTo>
                    <a:pt x="3873" y="7992"/>
                  </a:lnTo>
                  <a:lnTo>
                    <a:pt x="3875" y="7992"/>
                  </a:lnTo>
                  <a:lnTo>
                    <a:pt x="3880" y="7989"/>
                  </a:lnTo>
                  <a:lnTo>
                    <a:pt x="3878" y="7987"/>
                  </a:lnTo>
                  <a:lnTo>
                    <a:pt x="3878" y="7985"/>
                  </a:lnTo>
                  <a:lnTo>
                    <a:pt x="3875" y="7987"/>
                  </a:lnTo>
                  <a:lnTo>
                    <a:pt x="3870" y="7985"/>
                  </a:lnTo>
                  <a:lnTo>
                    <a:pt x="3866" y="7985"/>
                  </a:lnTo>
                  <a:lnTo>
                    <a:pt x="3866" y="7985"/>
                  </a:lnTo>
                  <a:lnTo>
                    <a:pt x="3861" y="7982"/>
                  </a:lnTo>
                  <a:lnTo>
                    <a:pt x="3859" y="7982"/>
                  </a:lnTo>
                  <a:lnTo>
                    <a:pt x="3856" y="7982"/>
                  </a:lnTo>
                  <a:lnTo>
                    <a:pt x="3835" y="7987"/>
                  </a:lnTo>
                  <a:lnTo>
                    <a:pt x="3835" y="7987"/>
                  </a:lnTo>
                  <a:lnTo>
                    <a:pt x="3835" y="7987"/>
                  </a:lnTo>
                  <a:lnTo>
                    <a:pt x="3835" y="7987"/>
                  </a:lnTo>
                  <a:lnTo>
                    <a:pt x="3835" y="7992"/>
                  </a:lnTo>
                  <a:lnTo>
                    <a:pt x="3837" y="7994"/>
                  </a:lnTo>
                  <a:close/>
                  <a:moveTo>
                    <a:pt x="4525" y="6966"/>
                  </a:moveTo>
                  <a:lnTo>
                    <a:pt x="4541" y="6943"/>
                  </a:lnTo>
                  <a:lnTo>
                    <a:pt x="4556" y="6917"/>
                  </a:lnTo>
                  <a:lnTo>
                    <a:pt x="4560" y="6912"/>
                  </a:lnTo>
                  <a:lnTo>
                    <a:pt x="4560" y="6907"/>
                  </a:lnTo>
                  <a:lnTo>
                    <a:pt x="4565" y="6883"/>
                  </a:lnTo>
                  <a:lnTo>
                    <a:pt x="4565" y="6876"/>
                  </a:lnTo>
                  <a:lnTo>
                    <a:pt x="4565" y="6869"/>
                  </a:lnTo>
                  <a:lnTo>
                    <a:pt x="4563" y="6865"/>
                  </a:lnTo>
                  <a:lnTo>
                    <a:pt x="4556" y="6865"/>
                  </a:lnTo>
                  <a:lnTo>
                    <a:pt x="4551" y="6865"/>
                  </a:lnTo>
                  <a:lnTo>
                    <a:pt x="4539" y="6872"/>
                  </a:lnTo>
                  <a:lnTo>
                    <a:pt x="4532" y="6888"/>
                  </a:lnTo>
                  <a:lnTo>
                    <a:pt x="4520" y="6921"/>
                  </a:lnTo>
                  <a:lnTo>
                    <a:pt x="4499" y="6952"/>
                  </a:lnTo>
                  <a:lnTo>
                    <a:pt x="4492" y="6971"/>
                  </a:lnTo>
                  <a:lnTo>
                    <a:pt x="4499" y="6978"/>
                  </a:lnTo>
                  <a:lnTo>
                    <a:pt x="4513" y="6973"/>
                  </a:lnTo>
                  <a:lnTo>
                    <a:pt x="4525" y="6966"/>
                  </a:lnTo>
                  <a:close/>
                  <a:moveTo>
                    <a:pt x="3833" y="7973"/>
                  </a:moveTo>
                  <a:lnTo>
                    <a:pt x="3833" y="7975"/>
                  </a:lnTo>
                  <a:lnTo>
                    <a:pt x="3835" y="7975"/>
                  </a:lnTo>
                  <a:lnTo>
                    <a:pt x="3840" y="7978"/>
                  </a:lnTo>
                  <a:lnTo>
                    <a:pt x="3840" y="7978"/>
                  </a:lnTo>
                  <a:lnTo>
                    <a:pt x="3844" y="7975"/>
                  </a:lnTo>
                  <a:lnTo>
                    <a:pt x="3849" y="7973"/>
                  </a:lnTo>
                  <a:lnTo>
                    <a:pt x="3870" y="7956"/>
                  </a:lnTo>
                  <a:lnTo>
                    <a:pt x="3880" y="7945"/>
                  </a:lnTo>
                  <a:lnTo>
                    <a:pt x="3885" y="7942"/>
                  </a:lnTo>
                  <a:lnTo>
                    <a:pt x="3885" y="7942"/>
                  </a:lnTo>
                  <a:lnTo>
                    <a:pt x="3911" y="7935"/>
                  </a:lnTo>
                  <a:lnTo>
                    <a:pt x="3946" y="7933"/>
                  </a:lnTo>
                  <a:lnTo>
                    <a:pt x="3951" y="7933"/>
                  </a:lnTo>
                  <a:lnTo>
                    <a:pt x="3953" y="7930"/>
                  </a:lnTo>
                  <a:lnTo>
                    <a:pt x="3956" y="7928"/>
                  </a:lnTo>
                  <a:lnTo>
                    <a:pt x="3956" y="7926"/>
                  </a:lnTo>
                  <a:lnTo>
                    <a:pt x="3958" y="7919"/>
                  </a:lnTo>
                  <a:lnTo>
                    <a:pt x="3958" y="7916"/>
                  </a:lnTo>
                  <a:lnTo>
                    <a:pt x="3958" y="7916"/>
                  </a:lnTo>
                  <a:lnTo>
                    <a:pt x="3963" y="7909"/>
                  </a:lnTo>
                  <a:lnTo>
                    <a:pt x="3965" y="7909"/>
                  </a:lnTo>
                  <a:lnTo>
                    <a:pt x="3965" y="7907"/>
                  </a:lnTo>
                  <a:lnTo>
                    <a:pt x="3965" y="7904"/>
                  </a:lnTo>
                  <a:lnTo>
                    <a:pt x="3965" y="7902"/>
                  </a:lnTo>
                  <a:lnTo>
                    <a:pt x="3958" y="7885"/>
                  </a:lnTo>
                  <a:lnTo>
                    <a:pt x="3956" y="7881"/>
                  </a:lnTo>
                  <a:lnTo>
                    <a:pt x="3956" y="7876"/>
                  </a:lnTo>
                  <a:lnTo>
                    <a:pt x="3953" y="7869"/>
                  </a:lnTo>
                  <a:lnTo>
                    <a:pt x="3953" y="7864"/>
                  </a:lnTo>
                  <a:lnTo>
                    <a:pt x="3956" y="7859"/>
                  </a:lnTo>
                  <a:lnTo>
                    <a:pt x="3958" y="7850"/>
                  </a:lnTo>
                  <a:lnTo>
                    <a:pt x="3958" y="7845"/>
                  </a:lnTo>
                  <a:lnTo>
                    <a:pt x="3958" y="7843"/>
                  </a:lnTo>
                  <a:lnTo>
                    <a:pt x="3956" y="7833"/>
                  </a:lnTo>
                  <a:lnTo>
                    <a:pt x="3953" y="7807"/>
                  </a:lnTo>
                  <a:lnTo>
                    <a:pt x="3953" y="7800"/>
                  </a:lnTo>
                  <a:lnTo>
                    <a:pt x="3953" y="7793"/>
                  </a:lnTo>
                  <a:lnTo>
                    <a:pt x="3951" y="7789"/>
                  </a:lnTo>
                  <a:lnTo>
                    <a:pt x="3948" y="7791"/>
                  </a:lnTo>
                  <a:lnTo>
                    <a:pt x="3941" y="7793"/>
                  </a:lnTo>
                  <a:lnTo>
                    <a:pt x="3939" y="7796"/>
                  </a:lnTo>
                  <a:lnTo>
                    <a:pt x="3937" y="7798"/>
                  </a:lnTo>
                  <a:lnTo>
                    <a:pt x="3937" y="7803"/>
                  </a:lnTo>
                  <a:lnTo>
                    <a:pt x="3932" y="7810"/>
                  </a:lnTo>
                  <a:lnTo>
                    <a:pt x="3918" y="7836"/>
                  </a:lnTo>
                  <a:lnTo>
                    <a:pt x="3915" y="7841"/>
                  </a:lnTo>
                  <a:lnTo>
                    <a:pt x="3915" y="7845"/>
                  </a:lnTo>
                  <a:lnTo>
                    <a:pt x="3913" y="7857"/>
                  </a:lnTo>
                  <a:lnTo>
                    <a:pt x="3913" y="7864"/>
                  </a:lnTo>
                  <a:lnTo>
                    <a:pt x="3908" y="7876"/>
                  </a:lnTo>
                  <a:lnTo>
                    <a:pt x="3904" y="7888"/>
                  </a:lnTo>
                  <a:lnTo>
                    <a:pt x="3899" y="7897"/>
                  </a:lnTo>
                  <a:lnTo>
                    <a:pt x="3885" y="7909"/>
                  </a:lnTo>
                  <a:lnTo>
                    <a:pt x="3882" y="7914"/>
                  </a:lnTo>
                  <a:lnTo>
                    <a:pt x="3880" y="7914"/>
                  </a:lnTo>
                  <a:lnTo>
                    <a:pt x="3875" y="7914"/>
                  </a:lnTo>
                  <a:lnTo>
                    <a:pt x="3873" y="7914"/>
                  </a:lnTo>
                  <a:lnTo>
                    <a:pt x="3868" y="7919"/>
                  </a:lnTo>
                  <a:lnTo>
                    <a:pt x="3861" y="7921"/>
                  </a:lnTo>
                  <a:lnTo>
                    <a:pt x="3859" y="7923"/>
                  </a:lnTo>
                  <a:lnTo>
                    <a:pt x="3859" y="7926"/>
                  </a:lnTo>
                  <a:lnTo>
                    <a:pt x="3856" y="7935"/>
                  </a:lnTo>
                  <a:lnTo>
                    <a:pt x="3856" y="7937"/>
                  </a:lnTo>
                  <a:lnTo>
                    <a:pt x="3849" y="7945"/>
                  </a:lnTo>
                  <a:lnTo>
                    <a:pt x="3835" y="7968"/>
                  </a:lnTo>
                  <a:lnTo>
                    <a:pt x="3833" y="7973"/>
                  </a:lnTo>
                  <a:lnTo>
                    <a:pt x="3833" y="7973"/>
                  </a:lnTo>
                  <a:lnTo>
                    <a:pt x="3833" y="7973"/>
                  </a:lnTo>
                  <a:close/>
                  <a:moveTo>
                    <a:pt x="2564" y="1132"/>
                  </a:moveTo>
                  <a:lnTo>
                    <a:pt x="2576" y="1141"/>
                  </a:lnTo>
                  <a:lnTo>
                    <a:pt x="2590" y="1153"/>
                  </a:lnTo>
                  <a:lnTo>
                    <a:pt x="2595" y="1158"/>
                  </a:lnTo>
                  <a:lnTo>
                    <a:pt x="2597" y="1160"/>
                  </a:lnTo>
                  <a:lnTo>
                    <a:pt x="2595" y="1162"/>
                  </a:lnTo>
                  <a:lnTo>
                    <a:pt x="2597" y="1172"/>
                  </a:lnTo>
                  <a:lnTo>
                    <a:pt x="2597" y="1174"/>
                  </a:lnTo>
                  <a:lnTo>
                    <a:pt x="2597" y="1176"/>
                  </a:lnTo>
                  <a:lnTo>
                    <a:pt x="2597" y="1179"/>
                  </a:lnTo>
                  <a:lnTo>
                    <a:pt x="2599" y="1188"/>
                  </a:lnTo>
                  <a:lnTo>
                    <a:pt x="2602" y="1191"/>
                  </a:lnTo>
                  <a:lnTo>
                    <a:pt x="2602" y="1198"/>
                  </a:lnTo>
                  <a:lnTo>
                    <a:pt x="2599" y="1207"/>
                  </a:lnTo>
                  <a:lnTo>
                    <a:pt x="2602" y="1212"/>
                  </a:lnTo>
                  <a:lnTo>
                    <a:pt x="2609" y="1217"/>
                  </a:lnTo>
                  <a:lnTo>
                    <a:pt x="2613" y="1214"/>
                  </a:lnTo>
                  <a:lnTo>
                    <a:pt x="2613" y="1207"/>
                  </a:lnTo>
                  <a:lnTo>
                    <a:pt x="2611" y="1198"/>
                  </a:lnTo>
                  <a:lnTo>
                    <a:pt x="2625" y="1202"/>
                  </a:lnTo>
                  <a:lnTo>
                    <a:pt x="2632" y="1205"/>
                  </a:lnTo>
                  <a:lnTo>
                    <a:pt x="2635" y="1198"/>
                  </a:lnTo>
                  <a:lnTo>
                    <a:pt x="2628" y="1193"/>
                  </a:lnTo>
                  <a:lnTo>
                    <a:pt x="2628" y="1183"/>
                  </a:lnTo>
                  <a:lnTo>
                    <a:pt x="2632" y="1172"/>
                  </a:lnTo>
                  <a:lnTo>
                    <a:pt x="2632" y="1169"/>
                  </a:lnTo>
                  <a:lnTo>
                    <a:pt x="2630" y="1162"/>
                  </a:lnTo>
                  <a:lnTo>
                    <a:pt x="2628" y="1158"/>
                  </a:lnTo>
                  <a:lnTo>
                    <a:pt x="2630" y="1155"/>
                  </a:lnTo>
                  <a:lnTo>
                    <a:pt x="2632" y="1150"/>
                  </a:lnTo>
                  <a:lnTo>
                    <a:pt x="2632" y="1148"/>
                  </a:lnTo>
                  <a:lnTo>
                    <a:pt x="2628" y="1143"/>
                  </a:lnTo>
                  <a:lnTo>
                    <a:pt x="2623" y="1146"/>
                  </a:lnTo>
                  <a:lnTo>
                    <a:pt x="2618" y="1148"/>
                  </a:lnTo>
                  <a:lnTo>
                    <a:pt x="2613" y="1146"/>
                  </a:lnTo>
                  <a:lnTo>
                    <a:pt x="2611" y="1139"/>
                  </a:lnTo>
                  <a:lnTo>
                    <a:pt x="2604" y="1117"/>
                  </a:lnTo>
                  <a:lnTo>
                    <a:pt x="2604" y="1117"/>
                  </a:lnTo>
                  <a:lnTo>
                    <a:pt x="2599" y="1113"/>
                  </a:lnTo>
                  <a:lnTo>
                    <a:pt x="2590" y="1115"/>
                  </a:lnTo>
                  <a:lnTo>
                    <a:pt x="2576" y="1122"/>
                  </a:lnTo>
                  <a:lnTo>
                    <a:pt x="2573" y="1124"/>
                  </a:lnTo>
                  <a:lnTo>
                    <a:pt x="2566" y="1127"/>
                  </a:lnTo>
                  <a:lnTo>
                    <a:pt x="2564" y="1132"/>
                  </a:lnTo>
                  <a:close/>
                  <a:moveTo>
                    <a:pt x="3908" y="7838"/>
                  </a:moveTo>
                  <a:lnTo>
                    <a:pt x="3913" y="7826"/>
                  </a:lnTo>
                  <a:lnTo>
                    <a:pt x="3918" y="7819"/>
                  </a:lnTo>
                  <a:lnTo>
                    <a:pt x="3922" y="7815"/>
                  </a:lnTo>
                  <a:lnTo>
                    <a:pt x="3925" y="7810"/>
                  </a:lnTo>
                  <a:lnTo>
                    <a:pt x="3922" y="7807"/>
                  </a:lnTo>
                  <a:lnTo>
                    <a:pt x="3920" y="7807"/>
                  </a:lnTo>
                  <a:lnTo>
                    <a:pt x="3915" y="7807"/>
                  </a:lnTo>
                  <a:lnTo>
                    <a:pt x="3901" y="7819"/>
                  </a:lnTo>
                  <a:lnTo>
                    <a:pt x="3899" y="7819"/>
                  </a:lnTo>
                  <a:lnTo>
                    <a:pt x="3894" y="7822"/>
                  </a:lnTo>
                  <a:lnTo>
                    <a:pt x="3892" y="7822"/>
                  </a:lnTo>
                  <a:lnTo>
                    <a:pt x="3889" y="7824"/>
                  </a:lnTo>
                  <a:lnTo>
                    <a:pt x="3878" y="7833"/>
                  </a:lnTo>
                  <a:lnTo>
                    <a:pt x="3873" y="7843"/>
                  </a:lnTo>
                  <a:lnTo>
                    <a:pt x="3868" y="7850"/>
                  </a:lnTo>
                  <a:lnTo>
                    <a:pt x="3859" y="7874"/>
                  </a:lnTo>
                  <a:lnTo>
                    <a:pt x="3854" y="7883"/>
                  </a:lnTo>
                  <a:lnTo>
                    <a:pt x="3849" y="7893"/>
                  </a:lnTo>
                  <a:lnTo>
                    <a:pt x="3847" y="7902"/>
                  </a:lnTo>
                  <a:lnTo>
                    <a:pt x="3847" y="7904"/>
                  </a:lnTo>
                  <a:lnTo>
                    <a:pt x="3849" y="7909"/>
                  </a:lnTo>
                  <a:lnTo>
                    <a:pt x="3852" y="7909"/>
                  </a:lnTo>
                  <a:lnTo>
                    <a:pt x="3859" y="7909"/>
                  </a:lnTo>
                  <a:lnTo>
                    <a:pt x="3878" y="7902"/>
                  </a:lnTo>
                  <a:lnTo>
                    <a:pt x="3887" y="7897"/>
                  </a:lnTo>
                  <a:lnTo>
                    <a:pt x="3892" y="7893"/>
                  </a:lnTo>
                  <a:lnTo>
                    <a:pt x="3894" y="7888"/>
                  </a:lnTo>
                  <a:lnTo>
                    <a:pt x="3899" y="7883"/>
                  </a:lnTo>
                  <a:lnTo>
                    <a:pt x="3901" y="7874"/>
                  </a:lnTo>
                  <a:lnTo>
                    <a:pt x="3906" y="7848"/>
                  </a:lnTo>
                  <a:lnTo>
                    <a:pt x="3906" y="7843"/>
                  </a:lnTo>
                  <a:lnTo>
                    <a:pt x="3906" y="7841"/>
                  </a:lnTo>
                  <a:lnTo>
                    <a:pt x="3908" y="7838"/>
                  </a:lnTo>
                  <a:close/>
                  <a:moveTo>
                    <a:pt x="3844" y="7926"/>
                  </a:moveTo>
                  <a:lnTo>
                    <a:pt x="3844" y="7926"/>
                  </a:lnTo>
                  <a:lnTo>
                    <a:pt x="3833" y="7935"/>
                  </a:lnTo>
                  <a:lnTo>
                    <a:pt x="3833" y="7937"/>
                  </a:lnTo>
                  <a:lnTo>
                    <a:pt x="3833" y="7940"/>
                  </a:lnTo>
                  <a:lnTo>
                    <a:pt x="3830" y="7942"/>
                  </a:lnTo>
                  <a:lnTo>
                    <a:pt x="3833" y="7945"/>
                  </a:lnTo>
                  <a:lnTo>
                    <a:pt x="3833" y="7945"/>
                  </a:lnTo>
                  <a:lnTo>
                    <a:pt x="3835" y="7947"/>
                  </a:lnTo>
                  <a:lnTo>
                    <a:pt x="3837" y="7947"/>
                  </a:lnTo>
                  <a:lnTo>
                    <a:pt x="3837" y="7947"/>
                  </a:lnTo>
                  <a:lnTo>
                    <a:pt x="3842" y="7945"/>
                  </a:lnTo>
                  <a:lnTo>
                    <a:pt x="3847" y="7937"/>
                  </a:lnTo>
                  <a:lnTo>
                    <a:pt x="3849" y="7930"/>
                  </a:lnTo>
                  <a:lnTo>
                    <a:pt x="3847" y="7926"/>
                  </a:lnTo>
                  <a:lnTo>
                    <a:pt x="3844" y="7926"/>
                  </a:lnTo>
                  <a:close/>
                  <a:moveTo>
                    <a:pt x="6214" y="5300"/>
                  </a:moveTo>
                  <a:lnTo>
                    <a:pt x="6200" y="5295"/>
                  </a:lnTo>
                  <a:lnTo>
                    <a:pt x="6191" y="5295"/>
                  </a:lnTo>
                  <a:lnTo>
                    <a:pt x="6188" y="5291"/>
                  </a:lnTo>
                  <a:lnTo>
                    <a:pt x="6186" y="5284"/>
                  </a:lnTo>
                  <a:lnTo>
                    <a:pt x="6184" y="5265"/>
                  </a:lnTo>
                  <a:lnTo>
                    <a:pt x="6191" y="5258"/>
                  </a:lnTo>
                  <a:lnTo>
                    <a:pt x="6203" y="5255"/>
                  </a:lnTo>
                  <a:lnTo>
                    <a:pt x="6210" y="5248"/>
                  </a:lnTo>
                  <a:lnTo>
                    <a:pt x="6203" y="5243"/>
                  </a:lnTo>
                  <a:lnTo>
                    <a:pt x="6195" y="5239"/>
                  </a:lnTo>
                  <a:lnTo>
                    <a:pt x="6188" y="5236"/>
                  </a:lnTo>
                  <a:lnTo>
                    <a:pt x="6184" y="5236"/>
                  </a:lnTo>
                  <a:lnTo>
                    <a:pt x="6177" y="5236"/>
                  </a:lnTo>
                  <a:lnTo>
                    <a:pt x="6155" y="5220"/>
                  </a:lnTo>
                  <a:lnTo>
                    <a:pt x="6134" y="5213"/>
                  </a:lnTo>
                  <a:lnTo>
                    <a:pt x="6125" y="5215"/>
                  </a:lnTo>
                  <a:lnTo>
                    <a:pt x="6115" y="5213"/>
                  </a:lnTo>
                  <a:lnTo>
                    <a:pt x="6110" y="5210"/>
                  </a:lnTo>
                  <a:lnTo>
                    <a:pt x="6108" y="5213"/>
                  </a:lnTo>
                  <a:lnTo>
                    <a:pt x="6106" y="5217"/>
                  </a:lnTo>
                  <a:lnTo>
                    <a:pt x="6103" y="5217"/>
                  </a:lnTo>
                  <a:lnTo>
                    <a:pt x="6099" y="5217"/>
                  </a:lnTo>
                  <a:lnTo>
                    <a:pt x="6101" y="5210"/>
                  </a:lnTo>
                  <a:lnTo>
                    <a:pt x="6103" y="5208"/>
                  </a:lnTo>
                  <a:lnTo>
                    <a:pt x="6110" y="5208"/>
                  </a:lnTo>
                  <a:lnTo>
                    <a:pt x="6113" y="5203"/>
                  </a:lnTo>
                  <a:lnTo>
                    <a:pt x="6110" y="5201"/>
                  </a:lnTo>
                  <a:lnTo>
                    <a:pt x="6106" y="5199"/>
                  </a:lnTo>
                  <a:lnTo>
                    <a:pt x="6103" y="5199"/>
                  </a:lnTo>
                  <a:lnTo>
                    <a:pt x="6099" y="5194"/>
                  </a:lnTo>
                  <a:lnTo>
                    <a:pt x="6092" y="5194"/>
                  </a:lnTo>
                  <a:lnTo>
                    <a:pt x="6080" y="5201"/>
                  </a:lnTo>
                  <a:lnTo>
                    <a:pt x="6066" y="5213"/>
                  </a:lnTo>
                  <a:lnTo>
                    <a:pt x="6058" y="5215"/>
                  </a:lnTo>
                  <a:lnTo>
                    <a:pt x="6058" y="5210"/>
                  </a:lnTo>
                  <a:lnTo>
                    <a:pt x="6073" y="5199"/>
                  </a:lnTo>
                  <a:lnTo>
                    <a:pt x="6073" y="5196"/>
                  </a:lnTo>
                  <a:lnTo>
                    <a:pt x="6047" y="5189"/>
                  </a:lnTo>
                  <a:lnTo>
                    <a:pt x="6040" y="5189"/>
                  </a:lnTo>
                  <a:lnTo>
                    <a:pt x="6049" y="5184"/>
                  </a:lnTo>
                  <a:lnTo>
                    <a:pt x="6125" y="5177"/>
                  </a:lnTo>
                  <a:lnTo>
                    <a:pt x="6143" y="5180"/>
                  </a:lnTo>
                  <a:lnTo>
                    <a:pt x="6153" y="5180"/>
                  </a:lnTo>
                  <a:lnTo>
                    <a:pt x="6158" y="5182"/>
                  </a:lnTo>
                  <a:lnTo>
                    <a:pt x="6169" y="5187"/>
                  </a:lnTo>
                  <a:lnTo>
                    <a:pt x="6177" y="5189"/>
                  </a:lnTo>
                  <a:lnTo>
                    <a:pt x="6179" y="5182"/>
                  </a:lnTo>
                  <a:lnTo>
                    <a:pt x="6172" y="5180"/>
                  </a:lnTo>
                  <a:lnTo>
                    <a:pt x="6162" y="5175"/>
                  </a:lnTo>
                  <a:lnTo>
                    <a:pt x="6148" y="5165"/>
                  </a:lnTo>
                  <a:lnTo>
                    <a:pt x="6143" y="5144"/>
                  </a:lnTo>
                  <a:lnTo>
                    <a:pt x="6134" y="5137"/>
                  </a:lnTo>
                  <a:lnTo>
                    <a:pt x="6108" y="5128"/>
                  </a:lnTo>
                  <a:lnTo>
                    <a:pt x="6103" y="5125"/>
                  </a:lnTo>
                  <a:lnTo>
                    <a:pt x="6099" y="5118"/>
                  </a:lnTo>
                  <a:lnTo>
                    <a:pt x="6096" y="5118"/>
                  </a:lnTo>
                  <a:lnTo>
                    <a:pt x="6092" y="5118"/>
                  </a:lnTo>
                  <a:lnTo>
                    <a:pt x="6082" y="5118"/>
                  </a:lnTo>
                  <a:lnTo>
                    <a:pt x="6077" y="5118"/>
                  </a:lnTo>
                  <a:lnTo>
                    <a:pt x="6063" y="5111"/>
                  </a:lnTo>
                  <a:lnTo>
                    <a:pt x="6058" y="5109"/>
                  </a:lnTo>
                  <a:lnTo>
                    <a:pt x="6042" y="5106"/>
                  </a:lnTo>
                  <a:lnTo>
                    <a:pt x="6037" y="5104"/>
                  </a:lnTo>
                  <a:lnTo>
                    <a:pt x="6028" y="5099"/>
                  </a:lnTo>
                  <a:lnTo>
                    <a:pt x="6025" y="5099"/>
                  </a:lnTo>
                  <a:lnTo>
                    <a:pt x="6021" y="5099"/>
                  </a:lnTo>
                  <a:lnTo>
                    <a:pt x="6018" y="5099"/>
                  </a:lnTo>
                  <a:lnTo>
                    <a:pt x="5995" y="5092"/>
                  </a:lnTo>
                  <a:lnTo>
                    <a:pt x="5985" y="5092"/>
                  </a:lnTo>
                  <a:lnTo>
                    <a:pt x="5976" y="5090"/>
                  </a:lnTo>
                  <a:lnTo>
                    <a:pt x="5971" y="5087"/>
                  </a:lnTo>
                  <a:lnTo>
                    <a:pt x="5947" y="5095"/>
                  </a:lnTo>
                  <a:lnTo>
                    <a:pt x="5940" y="5095"/>
                  </a:lnTo>
                  <a:lnTo>
                    <a:pt x="5924" y="5092"/>
                  </a:lnTo>
                  <a:lnTo>
                    <a:pt x="5905" y="5087"/>
                  </a:lnTo>
                  <a:lnTo>
                    <a:pt x="5898" y="5087"/>
                  </a:lnTo>
                  <a:lnTo>
                    <a:pt x="5881" y="5092"/>
                  </a:lnTo>
                  <a:lnTo>
                    <a:pt x="5851" y="5095"/>
                  </a:lnTo>
                  <a:lnTo>
                    <a:pt x="5782" y="5118"/>
                  </a:lnTo>
                  <a:lnTo>
                    <a:pt x="5756" y="5125"/>
                  </a:lnTo>
                  <a:lnTo>
                    <a:pt x="5721" y="5135"/>
                  </a:lnTo>
                  <a:lnTo>
                    <a:pt x="5671" y="5156"/>
                  </a:lnTo>
                  <a:lnTo>
                    <a:pt x="5657" y="5165"/>
                  </a:lnTo>
                  <a:lnTo>
                    <a:pt x="5643" y="5182"/>
                  </a:lnTo>
                  <a:lnTo>
                    <a:pt x="5588" y="5217"/>
                  </a:lnTo>
                  <a:lnTo>
                    <a:pt x="5541" y="5241"/>
                  </a:lnTo>
                  <a:lnTo>
                    <a:pt x="5496" y="5269"/>
                  </a:lnTo>
                  <a:lnTo>
                    <a:pt x="5425" y="5345"/>
                  </a:lnTo>
                  <a:lnTo>
                    <a:pt x="5399" y="5364"/>
                  </a:lnTo>
                  <a:lnTo>
                    <a:pt x="5342" y="5432"/>
                  </a:lnTo>
                  <a:lnTo>
                    <a:pt x="5291" y="5501"/>
                  </a:lnTo>
                  <a:lnTo>
                    <a:pt x="5248" y="5541"/>
                  </a:lnTo>
                  <a:lnTo>
                    <a:pt x="5231" y="5560"/>
                  </a:lnTo>
                  <a:lnTo>
                    <a:pt x="5220" y="5584"/>
                  </a:lnTo>
                  <a:lnTo>
                    <a:pt x="5187" y="5605"/>
                  </a:lnTo>
                  <a:lnTo>
                    <a:pt x="5177" y="5624"/>
                  </a:lnTo>
                  <a:lnTo>
                    <a:pt x="5165" y="5633"/>
                  </a:lnTo>
                  <a:lnTo>
                    <a:pt x="5161" y="5640"/>
                  </a:lnTo>
                  <a:lnTo>
                    <a:pt x="5151" y="5655"/>
                  </a:lnTo>
                  <a:lnTo>
                    <a:pt x="5151" y="5657"/>
                  </a:lnTo>
                  <a:lnTo>
                    <a:pt x="5099" y="5730"/>
                  </a:lnTo>
                  <a:lnTo>
                    <a:pt x="5094" y="5735"/>
                  </a:lnTo>
                  <a:lnTo>
                    <a:pt x="5078" y="5742"/>
                  </a:lnTo>
                  <a:lnTo>
                    <a:pt x="5071" y="5747"/>
                  </a:lnTo>
                  <a:lnTo>
                    <a:pt x="5066" y="5754"/>
                  </a:lnTo>
                  <a:lnTo>
                    <a:pt x="5061" y="5770"/>
                  </a:lnTo>
                  <a:lnTo>
                    <a:pt x="5059" y="5775"/>
                  </a:lnTo>
                  <a:lnTo>
                    <a:pt x="5045" y="5785"/>
                  </a:lnTo>
                  <a:lnTo>
                    <a:pt x="5040" y="5789"/>
                  </a:lnTo>
                  <a:lnTo>
                    <a:pt x="5019" y="5829"/>
                  </a:lnTo>
                  <a:lnTo>
                    <a:pt x="5014" y="5848"/>
                  </a:lnTo>
                  <a:lnTo>
                    <a:pt x="5007" y="5853"/>
                  </a:lnTo>
                  <a:lnTo>
                    <a:pt x="4993" y="5863"/>
                  </a:lnTo>
                  <a:lnTo>
                    <a:pt x="4986" y="5874"/>
                  </a:lnTo>
                  <a:lnTo>
                    <a:pt x="4981" y="5910"/>
                  </a:lnTo>
                  <a:lnTo>
                    <a:pt x="4972" y="5924"/>
                  </a:lnTo>
                  <a:lnTo>
                    <a:pt x="4953" y="5943"/>
                  </a:lnTo>
                  <a:lnTo>
                    <a:pt x="4953" y="5948"/>
                  </a:lnTo>
                  <a:lnTo>
                    <a:pt x="4950" y="5955"/>
                  </a:lnTo>
                  <a:lnTo>
                    <a:pt x="4938" y="5978"/>
                  </a:lnTo>
                  <a:lnTo>
                    <a:pt x="4934" y="5983"/>
                  </a:lnTo>
                  <a:lnTo>
                    <a:pt x="4915" y="5990"/>
                  </a:lnTo>
                  <a:lnTo>
                    <a:pt x="4912" y="5997"/>
                  </a:lnTo>
                  <a:lnTo>
                    <a:pt x="4910" y="6009"/>
                  </a:lnTo>
                  <a:lnTo>
                    <a:pt x="4884" y="6049"/>
                  </a:lnTo>
                  <a:lnTo>
                    <a:pt x="4870" y="6087"/>
                  </a:lnTo>
                  <a:lnTo>
                    <a:pt x="4856" y="6139"/>
                  </a:lnTo>
                  <a:lnTo>
                    <a:pt x="4837" y="6177"/>
                  </a:lnTo>
                  <a:lnTo>
                    <a:pt x="4827" y="6215"/>
                  </a:lnTo>
                  <a:lnTo>
                    <a:pt x="4825" y="6222"/>
                  </a:lnTo>
                  <a:lnTo>
                    <a:pt x="4820" y="6226"/>
                  </a:lnTo>
                  <a:lnTo>
                    <a:pt x="4808" y="6238"/>
                  </a:lnTo>
                  <a:lnTo>
                    <a:pt x="4801" y="6241"/>
                  </a:lnTo>
                  <a:lnTo>
                    <a:pt x="4799" y="6248"/>
                  </a:lnTo>
                  <a:lnTo>
                    <a:pt x="4787" y="6307"/>
                  </a:lnTo>
                  <a:lnTo>
                    <a:pt x="4790" y="6316"/>
                  </a:lnTo>
                  <a:lnTo>
                    <a:pt x="4792" y="6323"/>
                  </a:lnTo>
                  <a:lnTo>
                    <a:pt x="4794" y="6326"/>
                  </a:lnTo>
                  <a:lnTo>
                    <a:pt x="4794" y="6328"/>
                  </a:lnTo>
                  <a:lnTo>
                    <a:pt x="4797" y="6333"/>
                  </a:lnTo>
                  <a:lnTo>
                    <a:pt x="4794" y="6338"/>
                  </a:lnTo>
                  <a:lnTo>
                    <a:pt x="4790" y="6347"/>
                  </a:lnTo>
                  <a:lnTo>
                    <a:pt x="4775" y="6399"/>
                  </a:lnTo>
                  <a:lnTo>
                    <a:pt x="4761" y="6463"/>
                  </a:lnTo>
                  <a:lnTo>
                    <a:pt x="4745" y="6510"/>
                  </a:lnTo>
                  <a:lnTo>
                    <a:pt x="4738" y="6520"/>
                  </a:lnTo>
                  <a:lnTo>
                    <a:pt x="4735" y="6522"/>
                  </a:lnTo>
                  <a:lnTo>
                    <a:pt x="4735" y="6529"/>
                  </a:lnTo>
                  <a:lnTo>
                    <a:pt x="4733" y="6534"/>
                  </a:lnTo>
                  <a:lnTo>
                    <a:pt x="4731" y="6536"/>
                  </a:lnTo>
                  <a:lnTo>
                    <a:pt x="4726" y="6541"/>
                  </a:lnTo>
                  <a:lnTo>
                    <a:pt x="4723" y="6543"/>
                  </a:lnTo>
                  <a:lnTo>
                    <a:pt x="4721" y="6562"/>
                  </a:lnTo>
                  <a:lnTo>
                    <a:pt x="4728" y="6598"/>
                  </a:lnTo>
                  <a:lnTo>
                    <a:pt x="4726" y="6614"/>
                  </a:lnTo>
                  <a:lnTo>
                    <a:pt x="4700" y="6654"/>
                  </a:lnTo>
                  <a:lnTo>
                    <a:pt x="4695" y="6671"/>
                  </a:lnTo>
                  <a:lnTo>
                    <a:pt x="4690" y="6713"/>
                  </a:lnTo>
                  <a:lnTo>
                    <a:pt x="4676" y="6770"/>
                  </a:lnTo>
                  <a:lnTo>
                    <a:pt x="4650" y="6836"/>
                  </a:lnTo>
                  <a:lnTo>
                    <a:pt x="4645" y="6843"/>
                  </a:lnTo>
                  <a:lnTo>
                    <a:pt x="4634" y="6850"/>
                  </a:lnTo>
                  <a:lnTo>
                    <a:pt x="4601" y="6886"/>
                  </a:lnTo>
                  <a:lnTo>
                    <a:pt x="4598" y="6893"/>
                  </a:lnTo>
                  <a:lnTo>
                    <a:pt x="4596" y="6907"/>
                  </a:lnTo>
                  <a:lnTo>
                    <a:pt x="4593" y="6909"/>
                  </a:lnTo>
                  <a:lnTo>
                    <a:pt x="4591" y="6912"/>
                  </a:lnTo>
                  <a:lnTo>
                    <a:pt x="4584" y="6914"/>
                  </a:lnTo>
                  <a:lnTo>
                    <a:pt x="4582" y="6914"/>
                  </a:lnTo>
                  <a:lnTo>
                    <a:pt x="4579" y="6919"/>
                  </a:lnTo>
                  <a:lnTo>
                    <a:pt x="4575" y="6926"/>
                  </a:lnTo>
                  <a:lnTo>
                    <a:pt x="4572" y="6931"/>
                  </a:lnTo>
                  <a:lnTo>
                    <a:pt x="4570" y="6931"/>
                  </a:lnTo>
                  <a:lnTo>
                    <a:pt x="4560" y="6931"/>
                  </a:lnTo>
                  <a:lnTo>
                    <a:pt x="4556" y="6933"/>
                  </a:lnTo>
                  <a:lnTo>
                    <a:pt x="4553" y="6935"/>
                  </a:lnTo>
                  <a:lnTo>
                    <a:pt x="4541" y="6959"/>
                  </a:lnTo>
                  <a:lnTo>
                    <a:pt x="4530" y="6971"/>
                  </a:lnTo>
                  <a:lnTo>
                    <a:pt x="4499" y="6980"/>
                  </a:lnTo>
                  <a:lnTo>
                    <a:pt x="4490" y="6992"/>
                  </a:lnTo>
                  <a:lnTo>
                    <a:pt x="4487" y="7002"/>
                  </a:lnTo>
                  <a:lnTo>
                    <a:pt x="4482" y="7023"/>
                  </a:lnTo>
                  <a:lnTo>
                    <a:pt x="4480" y="7028"/>
                  </a:lnTo>
                  <a:lnTo>
                    <a:pt x="4473" y="7032"/>
                  </a:lnTo>
                  <a:lnTo>
                    <a:pt x="4466" y="7047"/>
                  </a:lnTo>
                  <a:lnTo>
                    <a:pt x="4461" y="7054"/>
                  </a:lnTo>
                  <a:lnTo>
                    <a:pt x="4352" y="7155"/>
                  </a:lnTo>
                  <a:lnTo>
                    <a:pt x="4338" y="7160"/>
                  </a:lnTo>
                  <a:lnTo>
                    <a:pt x="4322" y="7158"/>
                  </a:lnTo>
                  <a:lnTo>
                    <a:pt x="4312" y="7155"/>
                  </a:lnTo>
                  <a:lnTo>
                    <a:pt x="4305" y="7153"/>
                  </a:lnTo>
                  <a:lnTo>
                    <a:pt x="4298" y="7158"/>
                  </a:lnTo>
                  <a:lnTo>
                    <a:pt x="4291" y="7174"/>
                  </a:lnTo>
                  <a:lnTo>
                    <a:pt x="4279" y="7193"/>
                  </a:lnTo>
                  <a:lnTo>
                    <a:pt x="4274" y="7202"/>
                  </a:lnTo>
                  <a:lnTo>
                    <a:pt x="4274" y="7210"/>
                  </a:lnTo>
                  <a:lnTo>
                    <a:pt x="4272" y="7219"/>
                  </a:lnTo>
                  <a:lnTo>
                    <a:pt x="4265" y="7224"/>
                  </a:lnTo>
                  <a:lnTo>
                    <a:pt x="4256" y="7226"/>
                  </a:lnTo>
                  <a:lnTo>
                    <a:pt x="4244" y="7236"/>
                  </a:lnTo>
                  <a:lnTo>
                    <a:pt x="4223" y="7262"/>
                  </a:lnTo>
                  <a:lnTo>
                    <a:pt x="4220" y="7266"/>
                  </a:lnTo>
                  <a:lnTo>
                    <a:pt x="4223" y="7273"/>
                  </a:lnTo>
                  <a:lnTo>
                    <a:pt x="4223" y="7285"/>
                  </a:lnTo>
                  <a:lnTo>
                    <a:pt x="4220" y="7304"/>
                  </a:lnTo>
                  <a:lnTo>
                    <a:pt x="4213" y="7321"/>
                  </a:lnTo>
                  <a:lnTo>
                    <a:pt x="4178" y="7347"/>
                  </a:lnTo>
                  <a:lnTo>
                    <a:pt x="4166" y="7363"/>
                  </a:lnTo>
                  <a:lnTo>
                    <a:pt x="4159" y="7368"/>
                  </a:lnTo>
                  <a:lnTo>
                    <a:pt x="4154" y="7373"/>
                  </a:lnTo>
                  <a:lnTo>
                    <a:pt x="4145" y="7406"/>
                  </a:lnTo>
                  <a:lnTo>
                    <a:pt x="4133" y="7427"/>
                  </a:lnTo>
                  <a:lnTo>
                    <a:pt x="4121" y="7439"/>
                  </a:lnTo>
                  <a:lnTo>
                    <a:pt x="4119" y="7446"/>
                  </a:lnTo>
                  <a:lnTo>
                    <a:pt x="4121" y="7455"/>
                  </a:lnTo>
                  <a:lnTo>
                    <a:pt x="4123" y="7462"/>
                  </a:lnTo>
                  <a:lnTo>
                    <a:pt x="4109" y="7486"/>
                  </a:lnTo>
                  <a:lnTo>
                    <a:pt x="4102" y="7493"/>
                  </a:lnTo>
                  <a:lnTo>
                    <a:pt x="4081" y="7517"/>
                  </a:lnTo>
                  <a:lnTo>
                    <a:pt x="4071" y="7522"/>
                  </a:lnTo>
                  <a:lnTo>
                    <a:pt x="4059" y="7526"/>
                  </a:lnTo>
                  <a:lnTo>
                    <a:pt x="4052" y="7526"/>
                  </a:lnTo>
                  <a:lnTo>
                    <a:pt x="4048" y="7533"/>
                  </a:lnTo>
                  <a:lnTo>
                    <a:pt x="4043" y="7545"/>
                  </a:lnTo>
                  <a:lnTo>
                    <a:pt x="4038" y="7552"/>
                  </a:lnTo>
                  <a:lnTo>
                    <a:pt x="4033" y="7559"/>
                  </a:lnTo>
                  <a:lnTo>
                    <a:pt x="4031" y="7566"/>
                  </a:lnTo>
                  <a:lnTo>
                    <a:pt x="4029" y="7571"/>
                  </a:lnTo>
                  <a:lnTo>
                    <a:pt x="4000" y="7590"/>
                  </a:lnTo>
                  <a:lnTo>
                    <a:pt x="3996" y="7595"/>
                  </a:lnTo>
                  <a:lnTo>
                    <a:pt x="3996" y="7599"/>
                  </a:lnTo>
                  <a:lnTo>
                    <a:pt x="3996" y="7604"/>
                  </a:lnTo>
                  <a:lnTo>
                    <a:pt x="3996" y="7607"/>
                  </a:lnTo>
                  <a:lnTo>
                    <a:pt x="3996" y="7614"/>
                  </a:lnTo>
                  <a:lnTo>
                    <a:pt x="3998" y="7618"/>
                  </a:lnTo>
                  <a:lnTo>
                    <a:pt x="3993" y="7633"/>
                  </a:lnTo>
                  <a:lnTo>
                    <a:pt x="3993" y="7637"/>
                  </a:lnTo>
                  <a:lnTo>
                    <a:pt x="3996" y="7647"/>
                  </a:lnTo>
                  <a:lnTo>
                    <a:pt x="4000" y="7656"/>
                  </a:lnTo>
                  <a:lnTo>
                    <a:pt x="4003" y="7663"/>
                  </a:lnTo>
                  <a:lnTo>
                    <a:pt x="4003" y="7673"/>
                  </a:lnTo>
                  <a:lnTo>
                    <a:pt x="3996" y="7699"/>
                  </a:lnTo>
                  <a:lnTo>
                    <a:pt x="3963" y="7765"/>
                  </a:lnTo>
                  <a:lnTo>
                    <a:pt x="3960" y="7777"/>
                  </a:lnTo>
                  <a:lnTo>
                    <a:pt x="3958" y="7791"/>
                  </a:lnTo>
                  <a:lnTo>
                    <a:pt x="3963" y="7807"/>
                  </a:lnTo>
                  <a:lnTo>
                    <a:pt x="3970" y="7819"/>
                  </a:lnTo>
                  <a:lnTo>
                    <a:pt x="3970" y="7824"/>
                  </a:lnTo>
                  <a:lnTo>
                    <a:pt x="3970" y="7833"/>
                  </a:lnTo>
                  <a:lnTo>
                    <a:pt x="3970" y="7838"/>
                  </a:lnTo>
                  <a:lnTo>
                    <a:pt x="3970" y="7843"/>
                  </a:lnTo>
                  <a:lnTo>
                    <a:pt x="3965" y="7852"/>
                  </a:lnTo>
                  <a:lnTo>
                    <a:pt x="3963" y="7876"/>
                  </a:lnTo>
                  <a:lnTo>
                    <a:pt x="3963" y="7883"/>
                  </a:lnTo>
                  <a:lnTo>
                    <a:pt x="3965" y="7890"/>
                  </a:lnTo>
                  <a:lnTo>
                    <a:pt x="3967" y="7895"/>
                  </a:lnTo>
                  <a:lnTo>
                    <a:pt x="3982" y="7911"/>
                  </a:lnTo>
                  <a:lnTo>
                    <a:pt x="3984" y="7919"/>
                  </a:lnTo>
                  <a:lnTo>
                    <a:pt x="3982" y="7930"/>
                  </a:lnTo>
                  <a:lnTo>
                    <a:pt x="3979" y="7933"/>
                  </a:lnTo>
                  <a:lnTo>
                    <a:pt x="3974" y="7937"/>
                  </a:lnTo>
                  <a:lnTo>
                    <a:pt x="3970" y="7940"/>
                  </a:lnTo>
                  <a:lnTo>
                    <a:pt x="3967" y="7940"/>
                  </a:lnTo>
                  <a:lnTo>
                    <a:pt x="3965" y="7935"/>
                  </a:lnTo>
                  <a:lnTo>
                    <a:pt x="3960" y="7937"/>
                  </a:lnTo>
                  <a:lnTo>
                    <a:pt x="3953" y="7942"/>
                  </a:lnTo>
                  <a:lnTo>
                    <a:pt x="3927" y="7947"/>
                  </a:lnTo>
                  <a:lnTo>
                    <a:pt x="3922" y="7952"/>
                  </a:lnTo>
                  <a:lnTo>
                    <a:pt x="3920" y="7954"/>
                  </a:lnTo>
                  <a:lnTo>
                    <a:pt x="3913" y="7959"/>
                  </a:lnTo>
                  <a:lnTo>
                    <a:pt x="3911" y="7961"/>
                  </a:lnTo>
                  <a:lnTo>
                    <a:pt x="3908" y="7975"/>
                  </a:lnTo>
                  <a:lnTo>
                    <a:pt x="3906" y="7980"/>
                  </a:lnTo>
                  <a:lnTo>
                    <a:pt x="3892" y="7999"/>
                  </a:lnTo>
                  <a:lnTo>
                    <a:pt x="3887" y="8006"/>
                  </a:lnTo>
                  <a:lnTo>
                    <a:pt x="3885" y="8008"/>
                  </a:lnTo>
                  <a:lnTo>
                    <a:pt x="3878" y="8011"/>
                  </a:lnTo>
                  <a:lnTo>
                    <a:pt x="3875" y="8013"/>
                  </a:lnTo>
                  <a:lnTo>
                    <a:pt x="3863" y="8056"/>
                  </a:lnTo>
                  <a:lnTo>
                    <a:pt x="3854" y="8070"/>
                  </a:lnTo>
                  <a:lnTo>
                    <a:pt x="3840" y="8082"/>
                  </a:lnTo>
                  <a:lnTo>
                    <a:pt x="3809" y="8091"/>
                  </a:lnTo>
                  <a:lnTo>
                    <a:pt x="3804" y="8096"/>
                  </a:lnTo>
                  <a:lnTo>
                    <a:pt x="3797" y="8110"/>
                  </a:lnTo>
                  <a:lnTo>
                    <a:pt x="3790" y="8117"/>
                  </a:lnTo>
                  <a:lnTo>
                    <a:pt x="3764" y="8131"/>
                  </a:lnTo>
                  <a:lnTo>
                    <a:pt x="3757" y="8138"/>
                  </a:lnTo>
                  <a:lnTo>
                    <a:pt x="3752" y="8150"/>
                  </a:lnTo>
                  <a:lnTo>
                    <a:pt x="3750" y="8152"/>
                  </a:lnTo>
                  <a:lnTo>
                    <a:pt x="3745" y="8155"/>
                  </a:lnTo>
                  <a:lnTo>
                    <a:pt x="3743" y="8157"/>
                  </a:lnTo>
                  <a:lnTo>
                    <a:pt x="3740" y="8162"/>
                  </a:lnTo>
                  <a:lnTo>
                    <a:pt x="3740" y="8167"/>
                  </a:lnTo>
                  <a:lnTo>
                    <a:pt x="3743" y="8171"/>
                  </a:lnTo>
                  <a:lnTo>
                    <a:pt x="3743" y="8176"/>
                  </a:lnTo>
                  <a:lnTo>
                    <a:pt x="3738" y="8193"/>
                  </a:lnTo>
                  <a:lnTo>
                    <a:pt x="3729" y="8207"/>
                  </a:lnTo>
                  <a:lnTo>
                    <a:pt x="3684" y="8249"/>
                  </a:lnTo>
                  <a:lnTo>
                    <a:pt x="3660" y="8264"/>
                  </a:lnTo>
                  <a:lnTo>
                    <a:pt x="3665" y="8264"/>
                  </a:lnTo>
                  <a:lnTo>
                    <a:pt x="3698" y="8252"/>
                  </a:lnTo>
                  <a:lnTo>
                    <a:pt x="3731" y="8240"/>
                  </a:lnTo>
                  <a:lnTo>
                    <a:pt x="3764" y="8228"/>
                  </a:lnTo>
                  <a:lnTo>
                    <a:pt x="3795" y="8219"/>
                  </a:lnTo>
                  <a:lnTo>
                    <a:pt x="3828" y="8207"/>
                  </a:lnTo>
                  <a:lnTo>
                    <a:pt x="3894" y="8186"/>
                  </a:lnTo>
                  <a:lnTo>
                    <a:pt x="3925" y="8174"/>
                  </a:lnTo>
                  <a:lnTo>
                    <a:pt x="3958" y="8162"/>
                  </a:lnTo>
                  <a:lnTo>
                    <a:pt x="3991" y="8150"/>
                  </a:lnTo>
                  <a:lnTo>
                    <a:pt x="4022" y="8138"/>
                  </a:lnTo>
                  <a:lnTo>
                    <a:pt x="4055" y="8126"/>
                  </a:lnTo>
                  <a:lnTo>
                    <a:pt x="4119" y="8105"/>
                  </a:lnTo>
                  <a:lnTo>
                    <a:pt x="4152" y="8093"/>
                  </a:lnTo>
                  <a:lnTo>
                    <a:pt x="4185" y="8082"/>
                  </a:lnTo>
                  <a:lnTo>
                    <a:pt x="4215" y="8070"/>
                  </a:lnTo>
                  <a:lnTo>
                    <a:pt x="4282" y="8046"/>
                  </a:lnTo>
                  <a:lnTo>
                    <a:pt x="4378" y="8011"/>
                  </a:lnTo>
                  <a:lnTo>
                    <a:pt x="4409" y="7999"/>
                  </a:lnTo>
                  <a:lnTo>
                    <a:pt x="4442" y="7987"/>
                  </a:lnTo>
                  <a:lnTo>
                    <a:pt x="4473" y="7975"/>
                  </a:lnTo>
                  <a:lnTo>
                    <a:pt x="4506" y="7963"/>
                  </a:lnTo>
                  <a:lnTo>
                    <a:pt x="4539" y="7952"/>
                  </a:lnTo>
                  <a:lnTo>
                    <a:pt x="4570" y="7937"/>
                  </a:lnTo>
                  <a:lnTo>
                    <a:pt x="4603" y="7926"/>
                  </a:lnTo>
                  <a:lnTo>
                    <a:pt x="4634" y="7914"/>
                  </a:lnTo>
                  <a:lnTo>
                    <a:pt x="4667" y="7902"/>
                  </a:lnTo>
                  <a:lnTo>
                    <a:pt x="4697" y="7890"/>
                  </a:lnTo>
                  <a:lnTo>
                    <a:pt x="4693" y="7878"/>
                  </a:lnTo>
                  <a:lnTo>
                    <a:pt x="4690" y="7871"/>
                  </a:lnTo>
                  <a:lnTo>
                    <a:pt x="4690" y="7864"/>
                  </a:lnTo>
                  <a:lnTo>
                    <a:pt x="4697" y="7838"/>
                  </a:lnTo>
                  <a:lnTo>
                    <a:pt x="4697" y="7833"/>
                  </a:lnTo>
                  <a:lnTo>
                    <a:pt x="4695" y="7824"/>
                  </a:lnTo>
                  <a:lnTo>
                    <a:pt x="4695" y="7817"/>
                  </a:lnTo>
                  <a:lnTo>
                    <a:pt x="4697" y="7798"/>
                  </a:lnTo>
                  <a:lnTo>
                    <a:pt x="4697" y="7789"/>
                  </a:lnTo>
                  <a:lnTo>
                    <a:pt x="4688" y="7784"/>
                  </a:lnTo>
                  <a:lnTo>
                    <a:pt x="4679" y="7784"/>
                  </a:lnTo>
                  <a:lnTo>
                    <a:pt x="4681" y="7779"/>
                  </a:lnTo>
                  <a:lnTo>
                    <a:pt x="4693" y="7770"/>
                  </a:lnTo>
                  <a:lnTo>
                    <a:pt x="4697" y="7763"/>
                  </a:lnTo>
                  <a:lnTo>
                    <a:pt x="4702" y="7746"/>
                  </a:lnTo>
                  <a:lnTo>
                    <a:pt x="4705" y="7739"/>
                  </a:lnTo>
                  <a:lnTo>
                    <a:pt x="4712" y="7734"/>
                  </a:lnTo>
                  <a:lnTo>
                    <a:pt x="4716" y="7734"/>
                  </a:lnTo>
                  <a:lnTo>
                    <a:pt x="4752" y="7741"/>
                  </a:lnTo>
                  <a:lnTo>
                    <a:pt x="4759" y="7741"/>
                  </a:lnTo>
                  <a:lnTo>
                    <a:pt x="4768" y="7739"/>
                  </a:lnTo>
                  <a:lnTo>
                    <a:pt x="4773" y="7734"/>
                  </a:lnTo>
                  <a:lnTo>
                    <a:pt x="4775" y="7713"/>
                  </a:lnTo>
                  <a:lnTo>
                    <a:pt x="4780" y="7706"/>
                  </a:lnTo>
                  <a:lnTo>
                    <a:pt x="4783" y="7701"/>
                  </a:lnTo>
                  <a:lnTo>
                    <a:pt x="4787" y="7699"/>
                  </a:lnTo>
                  <a:lnTo>
                    <a:pt x="4790" y="7696"/>
                  </a:lnTo>
                  <a:lnTo>
                    <a:pt x="4794" y="7687"/>
                  </a:lnTo>
                  <a:lnTo>
                    <a:pt x="4794" y="7680"/>
                  </a:lnTo>
                  <a:lnTo>
                    <a:pt x="4797" y="7675"/>
                  </a:lnTo>
                  <a:lnTo>
                    <a:pt x="4804" y="7670"/>
                  </a:lnTo>
                  <a:lnTo>
                    <a:pt x="4811" y="7668"/>
                  </a:lnTo>
                  <a:lnTo>
                    <a:pt x="4820" y="7673"/>
                  </a:lnTo>
                  <a:lnTo>
                    <a:pt x="4849" y="7708"/>
                  </a:lnTo>
                  <a:lnTo>
                    <a:pt x="4856" y="7711"/>
                  </a:lnTo>
                  <a:lnTo>
                    <a:pt x="4858" y="7703"/>
                  </a:lnTo>
                  <a:lnTo>
                    <a:pt x="4858" y="7699"/>
                  </a:lnTo>
                  <a:lnTo>
                    <a:pt x="4856" y="7689"/>
                  </a:lnTo>
                  <a:lnTo>
                    <a:pt x="4853" y="7685"/>
                  </a:lnTo>
                  <a:lnTo>
                    <a:pt x="4856" y="7682"/>
                  </a:lnTo>
                  <a:lnTo>
                    <a:pt x="4860" y="7673"/>
                  </a:lnTo>
                  <a:lnTo>
                    <a:pt x="4860" y="7668"/>
                  </a:lnTo>
                  <a:lnTo>
                    <a:pt x="4858" y="7659"/>
                  </a:lnTo>
                  <a:lnTo>
                    <a:pt x="4849" y="7640"/>
                  </a:lnTo>
                  <a:lnTo>
                    <a:pt x="4846" y="7630"/>
                  </a:lnTo>
                  <a:lnTo>
                    <a:pt x="4846" y="7621"/>
                  </a:lnTo>
                  <a:lnTo>
                    <a:pt x="4846" y="7614"/>
                  </a:lnTo>
                  <a:lnTo>
                    <a:pt x="4851" y="7607"/>
                  </a:lnTo>
                  <a:lnTo>
                    <a:pt x="4858" y="7604"/>
                  </a:lnTo>
                  <a:lnTo>
                    <a:pt x="4868" y="7607"/>
                  </a:lnTo>
                  <a:lnTo>
                    <a:pt x="4882" y="7614"/>
                  </a:lnTo>
                  <a:lnTo>
                    <a:pt x="4891" y="7614"/>
                  </a:lnTo>
                  <a:lnTo>
                    <a:pt x="4896" y="7611"/>
                  </a:lnTo>
                  <a:lnTo>
                    <a:pt x="4903" y="7607"/>
                  </a:lnTo>
                  <a:lnTo>
                    <a:pt x="4905" y="7599"/>
                  </a:lnTo>
                  <a:lnTo>
                    <a:pt x="4898" y="7590"/>
                  </a:lnTo>
                  <a:lnTo>
                    <a:pt x="4891" y="7588"/>
                  </a:lnTo>
                  <a:lnTo>
                    <a:pt x="4875" y="7585"/>
                  </a:lnTo>
                  <a:lnTo>
                    <a:pt x="4868" y="7581"/>
                  </a:lnTo>
                  <a:lnTo>
                    <a:pt x="4860" y="7571"/>
                  </a:lnTo>
                  <a:lnTo>
                    <a:pt x="4858" y="7564"/>
                  </a:lnTo>
                  <a:lnTo>
                    <a:pt x="4860" y="7529"/>
                  </a:lnTo>
                  <a:lnTo>
                    <a:pt x="4877" y="7479"/>
                  </a:lnTo>
                  <a:lnTo>
                    <a:pt x="4882" y="7472"/>
                  </a:lnTo>
                  <a:lnTo>
                    <a:pt x="4896" y="7455"/>
                  </a:lnTo>
                  <a:lnTo>
                    <a:pt x="4903" y="7444"/>
                  </a:lnTo>
                  <a:lnTo>
                    <a:pt x="4905" y="7439"/>
                  </a:lnTo>
                  <a:lnTo>
                    <a:pt x="4912" y="7436"/>
                  </a:lnTo>
                  <a:lnTo>
                    <a:pt x="4915" y="7434"/>
                  </a:lnTo>
                  <a:lnTo>
                    <a:pt x="4920" y="7427"/>
                  </a:lnTo>
                  <a:lnTo>
                    <a:pt x="4922" y="7418"/>
                  </a:lnTo>
                  <a:lnTo>
                    <a:pt x="4920" y="7410"/>
                  </a:lnTo>
                  <a:lnTo>
                    <a:pt x="4915" y="7399"/>
                  </a:lnTo>
                  <a:lnTo>
                    <a:pt x="4912" y="7396"/>
                  </a:lnTo>
                  <a:lnTo>
                    <a:pt x="4908" y="7394"/>
                  </a:lnTo>
                  <a:lnTo>
                    <a:pt x="4905" y="7392"/>
                  </a:lnTo>
                  <a:lnTo>
                    <a:pt x="4905" y="7384"/>
                  </a:lnTo>
                  <a:lnTo>
                    <a:pt x="4905" y="7382"/>
                  </a:lnTo>
                  <a:lnTo>
                    <a:pt x="4910" y="7373"/>
                  </a:lnTo>
                  <a:lnTo>
                    <a:pt x="4927" y="7342"/>
                  </a:lnTo>
                  <a:lnTo>
                    <a:pt x="4931" y="7328"/>
                  </a:lnTo>
                  <a:lnTo>
                    <a:pt x="4931" y="7311"/>
                  </a:lnTo>
                  <a:lnTo>
                    <a:pt x="4929" y="7299"/>
                  </a:lnTo>
                  <a:lnTo>
                    <a:pt x="4924" y="7295"/>
                  </a:lnTo>
                  <a:lnTo>
                    <a:pt x="4920" y="7297"/>
                  </a:lnTo>
                  <a:lnTo>
                    <a:pt x="4910" y="7295"/>
                  </a:lnTo>
                  <a:lnTo>
                    <a:pt x="4903" y="7290"/>
                  </a:lnTo>
                  <a:lnTo>
                    <a:pt x="4901" y="7283"/>
                  </a:lnTo>
                  <a:lnTo>
                    <a:pt x="4898" y="7264"/>
                  </a:lnTo>
                  <a:lnTo>
                    <a:pt x="4898" y="7262"/>
                  </a:lnTo>
                  <a:lnTo>
                    <a:pt x="4901" y="7259"/>
                  </a:lnTo>
                  <a:lnTo>
                    <a:pt x="4901" y="7257"/>
                  </a:lnTo>
                  <a:lnTo>
                    <a:pt x="4898" y="7254"/>
                  </a:lnTo>
                  <a:lnTo>
                    <a:pt x="4896" y="7252"/>
                  </a:lnTo>
                  <a:lnTo>
                    <a:pt x="4894" y="7252"/>
                  </a:lnTo>
                  <a:lnTo>
                    <a:pt x="4894" y="7250"/>
                  </a:lnTo>
                  <a:lnTo>
                    <a:pt x="4889" y="7247"/>
                  </a:lnTo>
                  <a:lnTo>
                    <a:pt x="4889" y="7245"/>
                  </a:lnTo>
                  <a:lnTo>
                    <a:pt x="4889" y="7238"/>
                  </a:lnTo>
                  <a:lnTo>
                    <a:pt x="4898" y="7226"/>
                  </a:lnTo>
                  <a:lnTo>
                    <a:pt x="4901" y="7217"/>
                  </a:lnTo>
                  <a:lnTo>
                    <a:pt x="4898" y="7207"/>
                  </a:lnTo>
                  <a:lnTo>
                    <a:pt x="4894" y="7198"/>
                  </a:lnTo>
                  <a:lnTo>
                    <a:pt x="4884" y="7191"/>
                  </a:lnTo>
                  <a:lnTo>
                    <a:pt x="4877" y="7188"/>
                  </a:lnTo>
                  <a:lnTo>
                    <a:pt x="4875" y="7179"/>
                  </a:lnTo>
                  <a:lnTo>
                    <a:pt x="4875" y="7158"/>
                  </a:lnTo>
                  <a:lnTo>
                    <a:pt x="4875" y="7136"/>
                  </a:lnTo>
                  <a:lnTo>
                    <a:pt x="4875" y="7129"/>
                  </a:lnTo>
                  <a:lnTo>
                    <a:pt x="4882" y="7125"/>
                  </a:lnTo>
                  <a:lnTo>
                    <a:pt x="4879" y="7120"/>
                  </a:lnTo>
                  <a:lnTo>
                    <a:pt x="4877" y="7110"/>
                  </a:lnTo>
                  <a:lnTo>
                    <a:pt x="4875" y="7099"/>
                  </a:lnTo>
                  <a:lnTo>
                    <a:pt x="4882" y="7091"/>
                  </a:lnTo>
                  <a:lnTo>
                    <a:pt x="4884" y="7087"/>
                  </a:lnTo>
                  <a:lnTo>
                    <a:pt x="4901" y="7056"/>
                  </a:lnTo>
                  <a:lnTo>
                    <a:pt x="4898" y="7042"/>
                  </a:lnTo>
                  <a:lnTo>
                    <a:pt x="4891" y="7011"/>
                  </a:lnTo>
                  <a:lnTo>
                    <a:pt x="4877" y="6961"/>
                  </a:lnTo>
                  <a:lnTo>
                    <a:pt x="4872" y="6938"/>
                  </a:lnTo>
                  <a:lnTo>
                    <a:pt x="4868" y="6914"/>
                  </a:lnTo>
                  <a:lnTo>
                    <a:pt x="4870" y="6905"/>
                  </a:lnTo>
                  <a:lnTo>
                    <a:pt x="4882" y="6853"/>
                  </a:lnTo>
                  <a:lnTo>
                    <a:pt x="4894" y="6798"/>
                  </a:lnTo>
                  <a:lnTo>
                    <a:pt x="4903" y="6746"/>
                  </a:lnTo>
                  <a:lnTo>
                    <a:pt x="4915" y="6692"/>
                  </a:lnTo>
                  <a:lnTo>
                    <a:pt x="4927" y="6640"/>
                  </a:lnTo>
                  <a:lnTo>
                    <a:pt x="4936" y="6586"/>
                  </a:lnTo>
                  <a:lnTo>
                    <a:pt x="4946" y="6534"/>
                  </a:lnTo>
                  <a:lnTo>
                    <a:pt x="4957" y="6479"/>
                  </a:lnTo>
                  <a:lnTo>
                    <a:pt x="4960" y="6472"/>
                  </a:lnTo>
                  <a:lnTo>
                    <a:pt x="4962" y="6468"/>
                  </a:lnTo>
                  <a:lnTo>
                    <a:pt x="4967" y="6465"/>
                  </a:lnTo>
                  <a:lnTo>
                    <a:pt x="5019" y="6458"/>
                  </a:lnTo>
                  <a:lnTo>
                    <a:pt x="5026" y="6463"/>
                  </a:lnTo>
                  <a:lnTo>
                    <a:pt x="5031" y="6477"/>
                  </a:lnTo>
                  <a:lnTo>
                    <a:pt x="5038" y="6505"/>
                  </a:lnTo>
                  <a:lnTo>
                    <a:pt x="5045" y="6522"/>
                  </a:lnTo>
                  <a:lnTo>
                    <a:pt x="5047" y="6524"/>
                  </a:lnTo>
                  <a:lnTo>
                    <a:pt x="5047" y="6524"/>
                  </a:lnTo>
                  <a:lnTo>
                    <a:pt x="5050" y="6522"/>
                  </a:lnTo>
                  <a:lnTo>
                    <a:pt x="5066" y="6503"/>
                  </a:lnTo>
                  <a:lnTo>
                    <a:pt x="5087" y="6486"/>
                  </a:lnTo>
                  <a:lnTo>
                    <a:pt x="5106" y="6470"/>
                  </a:lnTo>
                  <a:lnTo>
                    <a:pt x="5123" y="6453"/>
                  </a:lnTo>
                  <a:lnTo>
                    <a:pt x="5156" y="6416"/>
                  </a:lnTo>
                  <a:lnTo>
                    <a:pt x="5168" y="6401"/>
                  </a:lnTo>
                  <a:lnTo>
                    <a:pt x="5172" y="6392"/>
                  </a:lnTo>
                  <a:lnTo>
                    <a:pt x="5179" y="6378"/>
                  </a:lnTo>
                  <a:lnTo>
                    <a:pt x="5182" y="6364"/>
                  </a:lnTo>
                  <a:lnTo>
                    <a:pt x="5187" y="6349"/>
                  </a:lnTo>
                  <a:lnTo>
                    <a:pt x="5191" y="6338"/>
                  </a:lnTo>
                  <a:lnTo>
                    <a:pt x="5198" y="6326"/>
                  </a:lnTo>
                  <a:lnTo>
                    <a:pt x="5198" y="6314"/>
                  </a:lnTo>
                  <a:lnTo>
                    <a:pt x="5196" y="6300"/>
                  </a:lnTo>
                  <a:lnTo>
                    <a:pt x="5191" y="6290"/>
                  </a:lnTo>
                  <a:lnTo>
                    <a:pt x="5189" y="6278"/>
                  </a:lnTo>
                  <a:lnTo>
                    <a:pt x="5182" y="6262"/>
                  </a:lnTo>
                  <a:lnTo>
                    <a:pt x="5175" y="6245"/>
                  </a:lnTo>
                  <a:lnTo>
                    <a:pt x="5158" y="6210"/>
                  </a:lnTo>
                  <a:lnTo>
                    <a:pt x="5151" y="6193"/>
                  </a:lnTo>
                  <a:lnTo>
                    <a:pt x="5144" y="6177"/>
                  </a:lnTo>
                  <a:lnTo>
                    <a:pt x="5137" y="6158"/>
                  </a:lnTo>
                  <a:lnTo>
                    <a:pt x="5130" y="6141"/>
                  </a:lnTo>
                  <a:lnTo>
                    <a:pt x="5149" y="6132"/>
                  </a:lnTo>
                  <a:lnTo>
                    <a:pt x="5158" y="6130"/>
                  </a:lnTo>
                  <a:lnTo>
                    <a:pt x="5170" y="6125"/>
                  </a:lnTo>
                  <a:lnTo>
                    <a:pt x="5179" y="6120"/>
                  </a:lnTo>
                  <a:lnTo>
                    <a:pt x="5189" y="6115"/>
                  </a:lnTo>
                  <a:lnTo>
                    <a:pt x="5198" y="6111"/>
                  </a:lnTo>
                  <a:lnTo>
                    <a:pt x="5208" y="6108"/>
                  </a:lnTo>
                  <a:lnTo>
                    <a:pt x="5205" y="6104"/>
                  </a:lnTo>
                  <a:lnTo>
                    <a:pt x="5205" y="6099"/>
                  </a:lnTo>
                  <a:lnTo>
                    <a:pt x="5203" y="6094"/>
                  </a:lnTo>
                  <a:lnTo>
                    <a:pt x="5201" y="6092"/>
                  </a:lnTo>
                  <a:lnTo>
                    <a:pt x="5201" y="6087"/>
                  </a:lnTo>
                  <a:lnTo>
                    <a:pt x="5198" y="6082"/>
                  </a:lnTo>
                  <a:lnTo>
                    <a:pt x="5196" y="6080"/>
                  </a:lnTo>
                  <a:lnTo>
                    <a:pt x="5194" y="6075"/>
                  </a:lnTo>
                  <a:lnTo>
                    <a:pt x="5213" y="6068"/>
                  </a:lnTo>
                  <a:lnTo>
                    <a:pt x="5231" y="6059"/>
                  </a:lnTo>
                  <a:lnTo>
                    <a:pt x="5248" y="6052"/>
                  </a:lnTo>
                  <a:lnTo>
                    <a:pt x="5267" y="6045"/>
                  </a:lnTo>
                  <a:lnTo>
                    <a:pt x="5283" y="6035"/>
                  </a:lnTo>
                  <a:lnTo>
                    <a:pt x="5302" y="6028"/>
                  </a:lnTo>
                  <a:lnTo>
                    <a:pt x="5321" y="6021"/>
                  </a:lnTo>
                  <a:lnTo>
                    <a:pt x="5338" y="6011"/>
                  </a:lnTo>
                  <a:lnTo>
                    <a:pt x="5342" y="6009"/>
                  </a:lnTo>
                  <a:lnTo>
                    <a:pt x="5345" y="6011"/>
                  </a:lnTo>
                  <a:lnTo>
                    <a:pt x="5347" y="6016"/>
                  </a:lnTo>
                  <a:lnTo>
                    <a:pt x="5350" y="6023"/>
                  </a:lnTo>
                  <a:lnTo>
                    <a:pt x="5352" y="6026"/>
                  </a:lnTo>
                  <a:lnTo>
                    <a:pt x="5354" y="6030"/>
                  </a:lnTo>
                  <a:lnTo>
                    <a:pt x="5354" y="6035"/>
                  </a:lnTo>
                  <a:lnTo>
                    <a:pt x="5357" y="6037"/>
                  </a:lnTo>
                  <a:lnTo>
                    <a:pt x="5361" y="6035"/>
                  </a:lnTo>
                  <a:lnTo>
                    <a:pt x="5371" y="6035"/>
                  </a:lnTo>
                  <a:lnTo>
                    <a:pt x="5378" y="6035"/>
                  </a:lnTo>
                  <a:lnTo>
                    <a:pt x="5385" y="6033"/>
                  </a:lnTo>
                  <a:lnTo>
                    <a:pt x="5394" y="6035"/>
                  </a:lnTo>
                  <a:lnTo>
                    <a:pt x="5399" y="6035"/>
                  </a:lnTo>
                  <a:lnTo>
                    <a:pt x="5406" y="6035"/>
                  </a:lnTo>
                  <a:lnTo>
                    <a:pt x="5411" y="6037"/>
                  </a:lnTo>
                  <a:lnTo>
                    <a:pt x="5416" y="6037"/>
                  </a:lnTo>
                  <a:lnTo>
                    <a:pt x="5418" y="6037"/>
                  </a:lnTo>
                  <a:lnTo>
                    <a:pt x="5423" y="6037"/>
                  </a:lnTo>
                  <a:lnTo>
                    <a:pt x="5425" y="6037"/>
                  </a:lnTo>
                  <a:lnTo>
                    <a:pt x="5428" y="6037"/>
                  </a:lnTo>
                  <a:lnTo>
                    <a:pt x="5430" y="6040"/>
                  </a:lnTo>
                  <a:lnTo>
                    <a:pt x="5432" y="6045"/>
                  </a:lnTo>
                  <a:lnTo>
                    <a:pt x="5435" y="6047"/>
                  </a:lnTo>
                  <a:lnTo>
                    <a:pt x="5437" y="6049"/>
                  </a:lnTo>
                  <a:lnTo>
                    <a:pt x="5449" y="6049"/>
                  </a:lnTo>
                  <a:lnTo>
                    <a:pt x="5451" y="6042"/>
                  </a:lnTo>
                  <a:lnTo>
                    <a:pt x="5449" y="6033"/>
                  </a:lnTo>
                  <a:lnTo>
                    <a:pt x="5446" y="6023"/>
                  </a:lnTo>
                  <a:lnTo>
                    <a:pt x="5449" y="6019"/>
                  </a:lnTo>
                  <a:lnTo>
                    <a:pt x="5454" y="6016"/>
                  </a:lnTo>
                  <a:lnTo>
                    <a:pt x="5461" y="6016"/>
                  </a:lnTo>
                  <a:lnTo>
                    <a:pt x="5465" y="6014"/>
                  </a:lnTo>
                  <a:lnTo>
                    <a:pt x="5470" y="6011"/>
                  </a:lnTo>
                  <a:lnTo>
                    <a:pt x="5472" y="6009"/>
                  </a:lnTo>
                  <a:lnTo>
                    <a:pt x="5475" y="6007"/>
                  </a:lnTo>
                  <a:lnTo>
                    <a:pt x="5482" y="6007"/>
                  </a:lnTo>
                  <a:lnTo>
                    <a:pt x="5487" y="6007"/>
                  </a:lnTo>
                  <a:lnTo>
                    <a:pt x="5491" y="6004"/>
                  </a:lnTo>
                  <a:lnTo>
                    <a:pt x="5496" y="6002"/>
                  </a:lnTo>
                  <a:lnTo>
                    <a:pt x="5498" y="5997"/>
                  </a:lnTo>
                  <a:lnTo>
                    <a:pt x="5501" y="5995"/>
                  </a:lnTo>
                  <a:lnTo>
                    <a:pt x="5503" y="5990"/>
                  </a:lnTo>
                  <a:lnTo>
                    <a:pt x="5506" y="5988"/>
                  </a:lnTo>
                  <a:lnTo>
                    <a:pt x="5508" y="5983"/>
                  </a:lnTo>
                  <a:lnTo>
                    <a:pt x="5510" y="5976"/>
                  </a:lnTo>
                  <a:lnTo>
                    <a:pt x="5517" y="5971"/>
                  </a:lnTo>
                  <a:lnTo>
                    <a:pt x="5522" y="5967"/>
                  </a:lnTo>
                  <a:lnTo>
                    <a:pt x="5529" y="5964"/>
                  </a:lnTo>
                  <a:lnTo>
                    <a:pt x="5536" y="5967"/>
                  </a:lnTo>
                  <a:lnTo>
                    <a:pt x="5546" y="5971"/>
                  </a:lnTo>
                  <a:lnTo>
                    <a:pt x="5555" y="5971"/>
                  </a:lnTo>
                  <a:lnTo>
                    <a:pt x="5560" y="5964"/>
                  </a:lnTo>
                  <a:lnTo>
                    <a:pt x="5558" y="5957"/>
                  </a:lnTo>
                  <a:lnTo>
                    <a:pt x="5553" y="5952"/>
                  </a:lnTo>
                  <a:lnTo>
                    <a:pt x="5548" y="5945"/>
                  </a:lnTo>
                  <a:lnTo>
                    <a:pt x="5548" y="5933"/>
                  </a:lnTo>
                  <a:lnTo>
                    <a:pt x="5550" y="5924"/>
                  </a:lnTo>
                  <a:lnTo>
                    <a:pt x="5555" y="5917"/>
                  </a:lnTo>
                  <a:lnTo>
                    <a:pt x="5562" y="5910"/>
                  </a:lnTo>
                  <a:lnTo>
                    <a:pt x="5569" y="5907"/>
                  </a:lnTo>
                  <a:lnTo>
                    <a:pt x="5569" y="5907"/>
                  </a:lnTo>
                  <a:lnTo>
                    <a:pt x="5567" y="5907"/>
                  </a:lnTo>
                  <a:lnTo>
                    <a:pt x="5572" y="5903"/>
                  </a:lnTo>
                  <a:lnTo>
                    <a:pt x="5576" y="5900"/>
                  </a:lnTo>
                  <a:lnTo>
                    <a:pt x="5586" y="5896"/>
                  </a:lnTo>
                  <a:lnTo>
                    <a:pt x="5588" y="5893"/>
                  </a:lnTo>
                  <a:lnTo>
                    <a:pt x="5593" y="5886"/>
                  </a:lnTo>
                  <a:lnTo>
                    <a:pt x="5607" y="5877"/>
                  </a:lnTo>
                  <a:lnTo>
                    <a:pt x="5614" y="5867"/>
                  </a:lnTo>
                  <a:lnTo>
                    <a:pt x="5617" y="5863"/>
                  </a:lnTo>
                  <a:lnTo>
                    <a:pt x="5617" y="5860"/>
                  </a:lnTo>
                  <a:lnTo>
                    <a:pt x="5617" y="5855"/>
                  </a:lnTo>
                  <a:lnTo>
                    <a:pt x="5619" y="5853"/>
                  </a:lnTo>
                  <a:lnTo>
                    <a:pt x="5628" y="5853"/>
                  </a:lnTo>
                  <a:lnTo>
                    <a:pt x="5631" y="5853"/>
                  </a:lnTo>
                  <a:lnTo>
                    <a:pt x="5633" y="5844"/>
                  </a:lnTo>
                  <a:lnTo>
                    <a:pt x="5645" y="5839"/>
                  </a:lnTo>
                  <a:lnTo>
                    <a:pt x="5645" y="5832"/>
                  </a:lnTo>
                  <a:lnTo>
                    <a:pt x="5643" y="5813"/>
                  </a:lnTo>
                  <a:lnTo>
                    <a:pt x="5652" y="5801"/>
                  </a:lnTo>
                  <a:lnTo>
                    <a:pt x="5683" y="5792"/>
                  </a:lnTo>
                  <a:lnTo>
                    <a:pt x="5695" y="5792"/>
                  </a:lnTo>
                  <a:lnTo>
                    <a:pt x="5697" y="5792"/>
                  </a:lnTo>
                  <a:lnTo>
                    <a:pt x="5699" y="5794"/>
                  </a:lnTo>
                  <a:lnTo>
                    <a:pt x="5702" y="5796"/>
                  </a:lnTo>
                  <a:lnTo>
                    <a:pt x="5702" y="5799"/>
                  </a:lnTo>
                  <a:lnTo>
                    <a:pt x="5704" y="5799"/>
                  </a:lnTo>
                  <a:lnTo>
                    <a:pt x="5706" y="5799"/>
                  </a:lnTo>
                  <a:lnTo>
                    <a:pt x="5709" y="5796"/>
                  </a:lnTo>
                  <a:lnTo>
                    <a:pt x="5709" y="5796"/>
                  </a:lnTo>
                  <a:lnTo>
                    <a:pt x="5713" y="5799"/>
                  </a:lnTo>
                  <a:lnTo>
                    <a:pt x="5716" y="5801"/>
                  </a:lnTo>
                  <a:lnTo>
                    <a:pt x="5718" y="5801"/>
                  </a:lnTo>
                  <a:lnTo>
                    <a:pt x="5721" y="5799"/>
                  </a:lnTo>
                  <a:lnTo>
                    <a:pt x="5721" y="5796"/>
                  </a:lnTo>
                  <a:lnTo>
                    <a:pt x="5718" y="5782"/>
                  </a:lnTo>
                  <a:lnTo>
                    <a:pt x="5711" y="5785"/>
                  </a:lnTo>
                  <a:lnTo>
                    <a:pt x="5709" y="5785"/>
                  </a:lnTo>
                  <a:lnTo>
                    <a:pt x="5706" y="5782"/>
                  </a:lnTo>
                  <a:lnTo>
                    <a:pt x="5709" y="5780"/>
                  </a:lnTo>
                  <a:lnTo>
                    <a:pt x="5713" y="5775"/>
                  </a:lnTo>
                  <a:lnTo>
                    <a:pt x="5739" y="5763"/>
                  </a:lnTo>
                  <a:lnTo>
                    <a:pt x="5768" y="5761"/>
                  </a:lnTo>
                  <a:lnTo>
                    <a:pt x="5775" y="5754"/>
                  </a:lnTo>
                  <a:lnTo>
                    <a:pt x="5780" y="5744"/>
                  </a:lnTo>
                  <a:lnTo>
                    <a:pt x="5787" y="5702"/>
                  </a:lnTo>
                  <a:lnTo>
                    <a:pt x="5789" y="5697"/>
                  </a:lnTo>
                  <a:lnTo>
                    <a:pt x="5791" y="5692"/>
                  </a:lnTo>
                  <a:lnTo>
                    <a:pt x="5796" y="5690"/>
                  </a:lnTo>
                  <a:lnTo>
                    <a:pt x="5799" y="5688"/>
                  </a:lnTo>
                  <a:lnTo>
                    <a:pt x="5801" y="5683"/>
                  </a:lnTo>
                  <a:lnTo>
                    <a:pt x="5799" y="5674"/>
                  </a:lnTo>
                  <a:lnTo>
                    <a:pt x="5803" y="5681"/>
                  </a:lnTo>
                  <a:lnTo>
                    <a:pt x="5808" y="5692"/>
                  </a:lnTo>
                  <a:lnTo>
                    <a:pt x="5813" y="5700"/>
                  </a:lnTo>
                  <a:lnTo>
                    <a:pt x="5825" y="5700"/>
                  </a:lnTo>
                  <a:lnTo>
                    <a:pt x="5841" y="5707"/>
                  </a:lnTo>
                  <a:lnTo>
                    <a:pt x="5855" y="5709"/>
                  </a:lnTo>
                  <a:lnTo>
                    <a:pt x="5893" y="5702"/>
                  </a:lnTo>
                  <a:lnTo>
                    <a:pt x="5926" y="5704"/>
                  </a:lnTo>
                  <a:lnTo>
                    <a:pt x="5938" y="5700"/>
                  </a:lnTo>
                  <a:lnTo>
                    <a:pt x="5950" y="5700"/>
                  </a:lnTo>
                  <a:lnTo>
                    <a:pt x="5954" y="5700"/>
                  </a:lnTo>
                  <a:lnTo>
                    <a:pt x="5957" y="5702"/>
                  </a:lnTo>
                  <a:lnTo>
                    <a:pt x="5962" y="5709"/>
                  </a:lnTo>
                  <a:lnTo>
                    <a:pt x="5964" y="5709"/>
                  </a:lnTo>
                  <a:lnTo>
                    <a:pt x="5971" y="5711"/>
                  </a:lnTo>
                  <a:lnTo>
                    <a:pt x="5980" y="5711"/>
                  </a:lnTo>
                  <a:lnTo>
                    <a:pt x="5990" y="5709"/>
                  </a:lnTo>
                  <a:lnTo>
                    <a:pt x="5995" y="5702"/>
                  </a:lnTo>
                  <a:lnTo>
                    <a:pt x="6021" y="5688"/>
                  </a:lnTo>
                  <a:lnTo>
                    <a:pt x="6047" y="5657"/>
                  </a:lnTo>
                  <a:lnTo>
                    <a:pt x="6070" y="5612"/>
                  </a:lnTo>
                  <a:lnTo>
                    <a:pt x="6084" y="5593"/>
                  </a:lnTo>
                  <a:lnTo>
                    <a:pt x="6089" y="5577"/>
                  </a:lnTo>
                  <a:lnTo>
                    <a:pt x="6084" y="5574"/>
                  </a:lnTo>
                  <a:lnTo>
                    <a:pt x="6080" y="5567"/>
                  </a:lnTo>
                  <a:lnTo>
                    <a:pt x="6077" y="5562"/>
                  </a:lnTo>
                  <a:lnTo>
                    <a:pt x="6077" y="5560"/>
                  </a:lnTo>
                  <a:lnTo>
                    <a:pt x="6082" y="5562"/>
                  </a:lnTo>
                  <a:lnTo>
                    <a:pt x="6087" y="5562"/>
                  </a:lnTo>
                  <a:lnTo>
                    <a:pt x="6092" y="5560"/>
                  </a:lnTo>
                  <a:lnTo>
                    <a:pt x="6094" y="5558"/>
                  </a:lnTo>
                  <a:lnTo>
                    <a:pt x="6127" y="5527"/>
                  </a:lnTo>
                  <a:lnTo>
                    <a:pt x="6127" y="5520"/>
                  </a:lnTo>
                  <a:lnTo>
                    <a:pt x="6125" y="5508"/>
                  </a:lnTo>
                  <a:lnTo>
                    <a:pt x="6125" y="5494"/>
                  </a:lnTo>
                  <a:lnTo>
                    <a:pt x="6122" y="5484"/>
                  </a:lnTo>
                  <a:lnTo>
                    <a:pt x="6125" y="5482"/>
                  </a:lnTo>
                  <a:lnTo>
                    <a:pt x="6125" y="5482"/>
                  </a:lnTo>
                  <a:lnTo>
                    <a:pt x="6125" y="5477"/>
                  </a:lnTo>
                  <a:lnTo>
                    <a:pt x="6125" y="5473"/>
                  </a:lnTo>
                  <a:lnTo>
                    <a:pt x="6125" y="5470"/>
                  </a:lnTo>
                  <a:lnTo>
                    <a:pt x="6125" y="5466"/>
                  </a:lnTo>
                  <a:lnTo>
                    <a:pt x="6122" y="5463"/>
                  </a:lnTo>
                  <a:lnTo>
                    <a:pt x="6118" y="5461"/>
                  </a:lnTo>
                  <a:lnTo>
                    <a:pt x="6113" y="5461"/>
                  </a:lnTo>
                  <a:lnTo>
                    <a:pt x="6118" y="5456"/>
                  </a:lnTo>
                  <a:lnTo>
                    <a:pt x="6125" y="5451"/>
                  </a:lnTo>
                  <a:lnTo>
                    <a:pt x="6127" y="5444"/>
                  </a:lnTo>
                  <a:lnTo>
                    <a:pt x="6153" y="5411"/>
                  </a:lnTo>
                  <a:lnTo>
                    <a:pt x="6167" y="5402"/>
                  </a:lnTo>
                  <a:lnTo>
                    <a:pt x="6179" y="5388"/>
                  </a:lnTo>
                  <a:lnTo>
                    <a:pt x="6200" y="5373"/>
                  </a:lnTo>
                  <a:lnTo>
                    <a:pt x="6207" y="5366"/>
                  </a:lnTo>
                  <a:lnTo>
                    <a:pt x="6210" y="5359"/>
                  </a:lnTo>
                  <a:lnTo>
                    <a:pt x="6205" y="5357"/>
                  </a:lnTo>
                  <a:lnTo>
                    <a:pt x="6203" y="5347"/>
                  </a:lnTo>
                  <a:lnTo>
                    <a:pt x="6205" y="5340"/>
                  </a:lnTo>
                  <a:lnTo>
                    <a:pt x="6207" y="5333"/>
                  </a:lnTo>
                  <a:lnTo>
                    <a:pt x="6212" y="5326"/>
                  </a:lnTo>
                  <a:lnTo>
                    <a:pt x="6221" y="5319"/>
                  </a:lnTo>
                  <a:lnTo>
                    <a:pt x="6221" y="5317"/>
                  </a:lnTo>
                  <a:lnTo>
                    <a:pt x="6221" y="5312"/>
                  </a:lnTo>
                  <a:lnTo>
                    <a:pt x="6221" y="5307"/>
                  </a:lnTo>
                  <a:lnTo>
                    <a:pt x="6224" y="5303"/>
                  </a:lnTo>
                  <a:lnTo>
                    <a:pt x="6224" y="5298"/>
                  </a:lnTo>
                  <a:lnTo>
                    <a:pt x="6219" y="5300"/>
                  </a:lnTo>
                  <a:lnTo>
                    <a:pt x="6214" y="5300"/>
                  </a:lnTo>
                  <a:close/>
                  <a:moveTo>
                    <a:pt x="3379" y="683"/>
                  </a:moveTo>
                  <a:lnTo>
                    <a:pt x="3381" y="683"/>
                  </a:lnTo>
                  <a:lnTo>
                    <a:pt x="3381" y="683"/>
                  </a:lnTo>
                  <a:lnTo>
                    <a:pt x="3379" y="683"/>
                  </a:lnTo>
                  <a:close/>
                  <a:moveTo>
                    <a:pt x="7223" y="5274"/>
                  </a:moveTo>
                  <a:lnTo>
                    <a:pt x="7190" y="5293"/>
                  </a:lnTo>
                  <a:lnTo>
                    <a:pt x="7183" y="5300"/>
                  </a:lnTo>
                  <a:lnTo>
                    <a:pt x="7178" y="5310"/>
                  </a:lnTo>
                  <a:lnTo>
                    <a:pt x="7162" y="5369"/>
                  </a:lnTo>
                  <a:lnTo>
                    <a:pt x="7167" y="5362"/>
                  </a:lnTo>
                  <a:lnTo>
                    <a:pt x="7171" y="5354"/>
                  </a:lnTo>
                  <a:lnTo>
                    <a:pt x="7176" y="5345"/>
                  </a:lnTo>
                  <a:lnTo>
                    <a:pt x="7178" y="5324"/>
                  </a:lnTo>
                  <a:lnTo>
                    <a:pt x="7183" y="5312"/>
                  </a:lnTo>
                  <a:lnTo>
                    <a:pt x="7188" y="5305"/>
                  </a:lnTo>
                  <a:lnTo>
                    <a:pt x="7197" y="5300"/>
                  </a:lnTo>
                  <a:lnTo>
                    <a:pt x="7204" y="5295"/>
                  </a:lnTo>
                  <a:lnTo>
                    <a:pt x="7207" y="5307"/>
                  </a:lnTo>
                  <a:lnTo>
                    <a:pt x="7204" y="5319"/>
                  </a:lnTo>
                  <a:lnTo>
                    <a:pt x="7202" y="5328"/>
                  </a:lnTo>
                  <a:lnTo>
                    <a:pt x="7197" y="5336"/>
                  </a:lnTo>
                  <a:lnTo>
                    <a:pt x="7204" y="5338"/>
                  </a:lnTo>
                  <a:lnTo>
                    <a:pt x="7212" y="5331"/>
                  </a:lnTo>
                  <a:lnTo>
                    <a:pt x="7219" y="5319"/>
                  </a:lnTo>
                  <a:lnTo>
                    <a:pt x="7219" y="5312"/>
                  </a:lnTo>
                  <a:lnTo>
                    <a:pt x="7216" y="5303"/>
                  </a:lnTo>
                  <a:lnTo>
                    <a:pt x="7219" y="5298"/>
                  </a:lnTo>
                  <a:lnTo>
                    <a:pt x="7226" y="5288"/>
                  </a:lnTo>
                  <a:lnTo>
                    <a:pt x="7228" y="5281"/>
                  </a:lnTo>
                  <a:lnTo>
                    <a:pt x="7226" y="5277"/>
                  </a:lnTo>
                  <a:lnTo>
                    <a:pt x="7223" y="5274"/>
                  </a:lnTo>
                  <a:close/>
                  <a:moveTo>
                    <a:pt x="7398" y="2928"/>
                  </a:moveTo>
                  <a:lnTo>
                    <a:pt x="7386" y="2909"/>
                  </a:lnTo>
                  <a:lnTo>
                    <a:pt x="7370" y="2885"/>
                  </a:lnTo>
                  <a:lnTo>
                    <a:pt x="7353" y="2857"/>
                  </a:lnTo>
                  <a:lnTo>
                    <a:pt x="7341" y="2840"/>
                  </a:lnTo>
                  <a:lnTo>
                    <a:pt x="7323" y="2807"/>
                  </a:lnTo>
                  <a:lnTo>
                    <a:pt x="7301" y="2776"/>
                  </a:lnTo>
                  <a:lnTo>
                    <a:pt x="7280" y="2746"/>
                  </a:lnTo>
                  <a:lnTo>
                    <a:pt x="7275" y="2734"/>
                  </a:lnTo>
                  <a:lnTo>
                    <a:pt x="7261" y="2715"/>
                  </a:lnTo>
                  <a:lnTo>
                    <a:pt x="7245" y="2686"/>
                  </a:lnTo>
                  <a:lnTo>
                    <a:pt x="7237" y="2691"/>
                  </a:lnTo>
                  <a:lnTo>
                    <a:pt x="7212" y="2708"/>
                  </a:lnTo>
                  <a:lnTo>
                    <a:pt x="7186" y="2724"/>
                  </a:lnTo>
                  <a:lnTo>
                    <a:pt x="7157" y="2743"/>
                  </a:lnTo>
                  <a:lnTo>
                    <a:pt x="7131" y="2760"/>
                  </a:lnTo>
                  <a:lnTo>
                    <a:pt x="7067" y="2800"/>
                  </a:lnTo>
                  <a:lnTo>
                    <a:pt x="7039" y="2819"/>
                  </a:lnTo>
                  <a:lnTo>
                    <a:pt x="7008" y="2838"/>
                  </a:lnTo>
                  <a:lnTo>
                    <a:pt x="6947" y="2878"/>
                  </a:lnTo>
                  <a:lnTo>
                    <a:pt x="6883" y="2916"/>
                  </a:lnTo>
                  <a:lnTo>
                    <a:pt x="6822" y="2954"/>
                  </a:lnTo>
                  <a:lnTo>
                    <a:pt x="6758" y="2994"/>
                  </a:lnTo>
                  <a:lnTo>
                    <a:pt x="6696" y="3031"/>
                  </a:lnTo>
                  <a:lnTo>
                    <a:pt x="6633" y="3069"/>
                  </a:lnTo>
                  <a:lnTo>
                    <a:pt x="6557" y="3114"/>
                  </a:lnTo>
                  <a:lnTo>
                    <a:pt x="6479" y="3161"/>
                  </a:lnTo>
                  <a:lnTo>
                    <a:pt x="6401" y="3206"/>
                  </a:lnTo>
                  <a:lnTo>
                    <a:pt x="6323" y="3251"/>
                  </a:lnTo>
                  <a:lnTo>
                    <a:pt x="6247" y="3296"/>
                  </a:lnTo>
                  <a:lnTo>
                    <a:pt x="6167" y="3341"/>
                  </a:lnTo>
                  <a:lnTo>
                    <a:pt x="6089" y="3384"/>
                  </a:lnTo>
                  <a:lnTo>
                    <a:pt x="6011" y="3429"/>
                  </a:lnTo>
                  <a:lnTo>
                    <a:pt x="5959" y="3457"/>
                  </a:lnTo>
                  <a:lnTo>
                    <a:pt x="5905" y="3485"/>
                  </a:lnTo>
                  <a:lnTo>
                    <a:pt x="5853" y="3514"/>
                  </a:lnTo>
                  <a:lnTo>
                    <a:pt x="5801" y="3542"/>
                  </a:lnTo>
                  <a:lnTo>
                    <a:pt x="5747" y="3570"/>
                  </a:lnTo>
                  <a:lnTo>
                    <a:pt x="5695" y="3599"/>
                  </a:lnTo>
                  <a:lnTo>
                    <a:pt x="5669" y="3613"/>
                  </a:lnTo>
                  <a:lnTo>
                    <a:pt x="5643" y="3627"/>
                  </a:lnTo>
                  <a:lnTo>
                    <a:pt x="5588" y="3655"/>
                  </a:lnTo>
                  <a:lnTo>
                    <a:pt x="5579" y="3660"/>
                  </a:lnTo>
                  <a:lnTo>
                    <a:pt x="5572" y="3665"/>
                  </a:lnTo>
                  <a:lnTo>
                    <a:pt x="5562" y="3670"/>
                  </a:lnTo>
                  <a:lnTo>
                    <a:pt x="5553" y="3674"/>
                  </a:lnTo>
                  <a:lnTo>
                    <a:pt x="5541" y="3672"/>
                  </a:lnTo>
                  <a:lnTo>
                    <a:pt x="5524" y="3665"/>
                  </a:lnTo>
                  <a:lnTo>
                    <a:pt x="5515" y="3655"/>
                  </a:lnTo>
                  <a:lnTo>
                    <a:pt x="5524" y="3648"/>
                  </a:lnTo>
                  <a:lnTo>
                    <a:pt x="5534" y="3648"/>
                  </a:lnTo>
                  <a:lnTo>
                    <a:pt x="5548" y="3648"/>
                  </a:lnTo>
                  <a:lnTo>
                    <a:pt x="5562" y="3648"/>
                  </a:lnTo>
                  <a:lnTo>
                    <a:pt x="5569" y="3644"/>
                  </a:lnTo>
                  <a:lnTo>
                    <a:pt x="5567" y="3639"/>
                  </a:lnTo>
                  <a:lnTo>
                    <a:pt x="5562" y="3632"/>
                  </a:lnTo>
                  <a:lnTo>
                    <a:pt x="5553" y="3627"/>
                  </a:lnTo>
                  <a:lnTo>
                    <a:pt x="5548" y="3620"/>
                  </a:lnTo>
                  <a:lnTo>
                    <a:pt x="5534" y="3601"/>
                  </a:lnTo>
                  <a:lnTo>
                    <a:pt x="5522" y="3584"/>
                  </a:lnTo>
                  <a:lnTo>
                    <a:pt x="5506" y="3568"/>
                  </a:lnTo>
                  <a:lnTo>
                    <a:pt x="5489" y="3556"/>
                  </a:lnTo>
                  <a:lnTo>
                    <a:pt x="5484" y="3556"/>
                  </a:lnTo>
                  <a:lnTo>
                    <a:pt x="5480" y="3554"/>
                  </a:lnTo>
                  <a:lnTo>
                    <a:pt x="5472" y="3549"/>
                  </a:lnTo>
                  <a:lnTo>
                    <a:pt x="5470" y="3544"/>
                  </a:lnTo>
                  <a:lnTo>
                    <a:pt x="5472" y="3542"/>
                  </a:lnTo>
                  <a:lnTo>
                    <a:pt x="5475" y="3540"/>
                  </a:lnTo>
                  <a:lnTo>
                    <a:pt x="5477" y="3535"/>
                  </a:lnTo>
                  <a:lnTo>
                    <a:pt x="5475" y="3530"/>
                  </a:lnTo>
                  <a:lnTo>
                    <a:pt x="5465" y="3528"/>
                  </a:lnTo>
                  <a:lnTo>
                    <a:pt x="5454" y="3532"/>
                  </a:lnTo>
                  <a:lnTo>
                    <a:pt x="5444" y="3540"/>
                  </a:lnTo>
                  <a:lnTo>
                    <a:pt x="5435" y="3544"/>
                  </a:lnTo>
                  <a:lnTo>
                    <a:pt x="5428" y="3544"/>
                  </a:lnTo>
                  <a:lnTo>
                    <a:pt x="5411" y="3544"/>
                  </a:lnTo>
                  <a:lnTo>
                    <a:pt x="5397" y="3544"/>
                  </a:lnTo>
                  <a:lnTo>
                    <a:pt x="5390" y="3537"/>
                  </a:lnTo>
                  <a:lnTo>
                    <a:pt x="5397" y="3535"/>
                  </a:lnTo>
                  <a:lnTo>
                    <a:pt x="5409" y="3530"/>
                  </a:lnTo>
                  <a:lnTo>
                    <a:pt x="5416" y="3523"/>
                  </a:lnTo>
                  <a:lnTo>
                    <a:pt x="5404" y="3514"/>
                  </a:lnTo>
                  <a:lnTo>
                    <a:pt x="5399" y="3509"/>
                  </a:lnTo>
                  <a:lnTo>
                    <a:pt x="5397" y="3506"/>
                  </a:lnTo>
                  <a:lnTo>
                    <a:pt x="5392" y="3504"/>
                  </a:lnTo>
                  <a:lnTo>
                    <a:pt x="5387" y="3502"/>
                  </a:lnTo>
                  <a:lnTo>
                    <a:pt x="5383" y="3502"/>
                  </a:lnTo>
                  <a:lnTo>
                    <a:pt x="5380" y="3504"/>
                  </a:lnTo>
                  <a:lnTo>
                    <a:pt x="5378" y="3509"/>
                  </a:lnTo>
                  <a:lnTo>
                    <a:pt x="5378" y="3514"/>
                  </a:lnTo>
                  <a:lnTo>
                    <a:pt x="5373" y="3518"/>
                  </a:lnTo>
                  <a:lnTo>
                    <a:pt x="5366" y="3518"/>
                  </a:lnTo>
                  <a:lnTo>
                    <a:pt x="5359" y="3516"/>
                  </a:lnTo>
                  <a:lnTo>
                    <a:pt x="5352" y="3509"/>
                  </a:lnTo>
                  <a:lnTo>
                    <a:pt x="5352" y="3497"/>
                  </a:lnTo>
                  <a:lnTo>
                    <a:pt x="5352" y="3483"/>
                  </a:lnTo>
                  <a:lnTo>
                    <a:pt x="5354" y="3469"/>
                  </a:lnTo>
                  <a:lnTo>
                    <a:pt x="5354" y="3459"/>
                  </a:lnTo>
                  <a:lnTo>
                    <a:pt x="5361" y="3445"/>
                  </a:lnTo>
                  <a:lnTo>
                    <a:pt x="5368" y="3429"/>
                  </a:lnTo>
                  <a:lnTo>
                    <a:pt x="5378" y="3417"/>
                  </a:lnTo>
                  <a:lnTo>
                    <a:pt x="5387" y="3407"/>
                  </a:lnTo>
                  <a:lnTo>
                    <a:pt x="5399" y="3398"/>
                  </a:lnTo>
                  <a:lnTo>
                    <a:pt x="5411" y="3391"/>
                  </a:lnTo>
                  <a:lnTo>
                    <a:pt x="5425" y="3381"/>
                  </a:lnTo>
                  <a:lnTo>
                    <a:pt x="5437" y="3372"/>
                  </a:lnTo>
                  <a:lnTo>
                    <a:pt x="5442" y="3367"/>
                  </a:lnTo>
                  <a:lnTo>
                    <a:pt x="5449" y="3362"/>
                  </a:lnTo>
                  <a:lnTo>
                    <a:pt x="5456" y="3358"/>
                  </a:lnTo>
                  <a:lnTo>
                    <a:pt x="5463" y="3353"/>
                  </a:lnTo>
                  <a:lnTo>
                    <a:pt x="5468" y="3351"/>
                  </a:lnTo>
                  <a:lnTo>
                    <a:pt x="5475" y="3348"/>
                  </a:lnTo>
                  <a:lnTo>
                    <a:pt x="5482" y="3348"/>
                  </a:lnTo>
                  <a:lnTo>
                    <a:pt x="5487" y="3343"/>
                  </a:lnTo>
                  <a:lnTo>
                    <a:pt x="5494" y="3334"/>
                  </a:lnTo>
                  <a:lnTo>
                    <a:pt x="5487" y="3325"/>
                  </a:lnTo>
                  <a:lnTo>
                    <a:pt x="5475" y="3317"/>
                  </a:lnTo>
                  <a:lnTo>
                    <a:pt x="5463" y="3313"/>
                  </a:lnTo>
                  <a:lnTo>
                    <a:pt x="5456" y="3313"/>
                  </a:lnTo>
                  <a:lnTo>
                    <a:pt x="5449" y="3313"/>
                  </a:lnTo>
                  <a:lnTo>
                    <a:pt x="5442" y="3313"/>
                  </a:lnTo>
                  <a:lnTo>
                    <a:pt x="5437" y="3313"/>
                  </a:lnTo>
                  <a:lnTo>
                    <a:pt x="5430" y="3310"/>
                  </a:lnTo>
                  <a:lnTo>
                    <a:pt x="5423" y="3310"/>
                  </a:lnTo>
                  <a:lnTo>
                    <a:pt x="5413" y="3308"/>
                  </a:lnTo>
                  <a:lnTo>
                    <a:pt x="5409" y="3310"/>
                  </a:lnTo>
                  <a:lnTo>
                    <a:pt x="5404" y="3289"/>
                  </a:lnTo>
                  <a:lnTo>
                    <a:pt x="5397" y="3268"/>
                  </a:lnTo>
                  <a:lnTo>
                    <a:pt x="5392" y="3247"/>
                  </a:lnTo>
                  <a:lnTo>
                    <a:pt x="5383" y="3228"/>
                  </a:lnTo>
                  <a:lnTo>
                    <a:pt x="5376" y="3213"/>
                  </a:lnTo>
                  <a:lnTo>
                    <a:pt x="5366" y="3206"/>
                  </a:lnTo>
                  <a:lnTo>
                    <a:pt x="5357" y="3202"/>
                  </a:lnTo>
                  <a:lnTo>
                    <a:pt x="5347" y="3199"/>
                  </a:lnTo>
                  <a:lnTo>
                    <a:pt x="5338" y="3195"/>
                  </a:lnTo>
                  <a:lnTo>
                    <a:pt x="5333" y="3190"/>
                  </a:lnTo>
                  <a:lnTo>
                    <a:pt x="5331" y="3183"/>
                  </a:lnTo>
                  <a:lnTo>
                    <a:pt x="5326" y="3173"/>
                  </a:lnTo>
                  <a:lnTo>
                    <a:pt x="5314" y="3169"/>
                  </a:lnTo>
                  <a:lnTo>
                    <a:pt x="5300" y="3171"/>
                  </a:lnTo>
                  <a:lnTo>
                    <a:pt x="5288" y="3176"/>
                  </a:lnTo>
                  <a:lnTo>
                    <a:pt x="5279" y="3180"/>
                  </a:lnTo>
                  <a:lnTo>
                    <a:pt x="5272" y="3187"/>
                  </a:lnTo>
                  <a:lnTo>
                    <a:pt x="5260" y="3197"/>
                  </a:lnTo>
                  <a:lnTo>
                    <a:pt x="5253" y="3206"/>
                  </a:lnTo>
                  <a:lnTo>
                    <a:pt x="5253" y="3223"/>
                  </a:lnTo>
                  <a:lnTo>
                    <a:pt x="5257" y="3232"/>
                  </a:lnTo>
                  <a:lnTo>
                    <a:pt x="5262" y="3239"/>
                  </a:lnTo>
                  <a:lnTo>
                    <a:pt x="5269" y="3249"/>
                  </a:lnTo>
                  <a:lnTo>
                    <a:pt x="5274" y="3258"/>
                  </a:lnTo>
                  <a:lnTo>
                    <a:pt x="5276" y="3270"/>
                  </a:lnTo>
                  <a:lnTo>
                    <a:pt x="5272" y="3280"/>
                  </a:lnTo>
                  <a:lnTo>
                    <a:pt x="5272" y="3289"/>
                  </a:lnTo>
                  <a:lnTo>
                    <a:pt x="5279" y="3296"/>
                  </a:lnTo>
                  <a:lnTo>
                    <a:pt x="5291" y="3310"/>
                  </a:lnTo>
                  <a:lnTo>
                    <a:pt x="5288" y="3317"/>
                  </a:lnTo>
                  <a:lnTo>
                    <a:pt x="5279" y="3322"/>
                  </a:lnTo>
                  <a:lnTo>
                    <a:pt x="5269" y="3322"/>
                  </a:lnTo>
                  <a:lnTo>
                    <a:pt x="5260" y="3327"/>
                  </a:lnTo>
                  <a:lnTo>
                    <a:pt x="5250" y="3332"/>
                  </a:lnTo>
                  <a:lnTo>
                    <a:pt x="5243" y="3341"/>
                  </a:lnTo>
                  <a:lnTo>
                    <a:pt x="5241" y="3355"/>
                  </a:lnTo>
                  <a:lnTo>
                    <a:pt x="5243" y="3367"/>
                  </a:lnTo>
                  <a:lnTo>
                    <a:pt x="5246" y="3377"/>
                  </a:lnTo>
                  <a:lnTo>
                    <a:pt x="5250" y="3386"/>
                  </a:lnTo>
                  <a:lnTo>
                    <a:pt x="5260" y="3391"/>
                  </a:lnTo>
                  <a:lnTo>
                    <a:pt x="5269" y="3398"/>
                  </a:lnTo>
                  <a:lnTo>
                    <a:pt x="5272" y="3407"/>
                  </a:lnTo>
                  <a:lnTo>
                    <a:pt x="5272" y="3419"/>
                  </a:lnTo>
                  <a:lnTo>
                    <a:pt x="5274" y="3433"/>
                  </a:lnTo>
                  <a:lnTo>
                    <a:pt x="5279" y="3443"/>
                  </a:lnTo>
                  <a:lnTo>
                    <a:pt x="5293" y="3455"/>
                  </a:lnTo>
                  <a:lnTo>
                    <a:pt x="5298" y="3464"/>
                  </a:lnTo>
                  <a:lnTo>
                    <a:pt x="5300" y="3469"/>
                  </a:lnTo>
                  <a:lnTo>
                    <a:pt x="5300" y="3476"/>
                  </a:lnTo>
                  <a:lnTo>
                    <a:pt x="5300" y="3480"/>
                  </a:lnTo>
                  <a:lnTo>
                    <a:pt x="5300" y="3488"/>
                  </a:lnTo>
                  <a:lnTo>
                    <a:pt x="5305" y="3495"/>
                  </a:lnTo>
                  <a:lnTo>
                    <a:pt x="5309" y="3499"/>
                  </a:lnTo>
                  <a:lnTo>
                    <a:pt x="5314" y="3504"/>
                  </a:lnTo>
                  <a:lnTo>
                    <a:pt x="5321" y="3506"/>
                  </a:lnTo>
                  <a:lnTo>
                    <a:pt x="5331" y="3511"/>
                  </a:lnTo>
                  <a:lnTo>
                    <a:pt x="5340" y="3518"/>
                  </a:lnTo>
                  <a:lnTo>
                    <a:pt x="5347" y="3528"/>
                  </a:lnTo>
                  <a:lnTo>
                    <a:pt x="5357" y="3535"/>
                  </a:lnTo>
                  <a:lnTo>
                    <a:pt x="5361" y="3540"/>
                  </a:lnTo>
                  <a:lnTo>
                    <a:pt x="5366" y="3544"/>
                  </a:lnTo>
                  <a:lnTo>
                    <a:pt x="5368" y="3547"/>
                  </a:lnTo>
                  <a:lnTo>
                    <a:pt x="5373" y="3551"/>
                  </a:lnTo>
                  <a:lnTo>
                    <a:pt x="5378" y="3556"/>
                  </a:lnTo>
                  <a:lnTo>
                    <a:pt x="5380" y="3563"/>
                  </a:lnTo>
                  <a:lnTo>
                    <a:pt x="5378" y="3570"/>
                  </a:lnTo>
                  <a:lnTo>
                    <a:pt x="5378" y="3577"/>
                  </a:lnTo>
                  <a:lnTo>
                    <a:pt x="5380" y="3589"/>
                  </a:lnTo>
                  <a:lnTo>
                    <a:pt x="5385" y="3601"/>
                  </a:lnTo>
                  <a:lnTo>
                    <a:pt x="5390" y="3613"/>
                  </a:lnTo>
                  <a:lnTo>
                    <a:pt x="5397" y="3625"/>
                  </a:lnTo>
                  <a:lnTo>
                    <a:pt x="5402" y="3632"/>
                  </a:lnTo>
                  <a:lnTo>
                    <a:pt x="5409" y="3641"/>
                  </a:lnTo>
                  <a:lnTo>
                    <a:pt x="5413" y="3648"/>
                  </a:lnTo>
                  <a:lnTo>
                    <a:pt x="5418" y="3655"/>
                  </a:lnTo>
                  <a:lnTo>
                    <a:pt x="5418" y="3665"/>
                  </a:lnTo>
                  <a:lnTo>
                    <a:pt x="5411" y="3672"/>
                  </a:lnTo>
                  <a:lnTo>
                    <a:pt x="5402" y="3677"/>
                  </a:lnTo>
                  <a:lnTo>
                    <a:pt x="5394" y="3679"/>
                  </a:lnTo>
                  <a:lnTo>
                    <a:pt x="5390" y="3684"/>
                  </a:lnTo>
                  <a:lnTo>
                    <a:pt x="5390" y="3693"/>
                  </a:lnTo>
                  <a:lnTo>
                    <a:pt x="5392" y="3703"/>
                  </a:lnTo>
                  <a:lnTo>
                    <a:pt x="5394" y="3714"/>
                  </a:lnTo>
                  <a:lnTo>
                    <a:pt x="5394" y="3722"/>
                  </a:lnTo>
                  <a:lnTo>
                    <a:pt x="5397" y="3726"/>
                  </a:lnTo>
                  <a:lnTo>
                    <a:pt x="5399" y="3729"/>
                  </a:lnTo>
                  <a:lnTo>
                    <a:pt x="5402" y="3733"/>
                  </a:lnTo>
                  <a:lnTo>
                    <a:pt x="5406" y="3738"/>
                  </a:lnTo>
                  <a:lnTo>
                    <a:pt x="5411" y="3743"/>
                  </a:lnTo>
                  <a:lnTo>
                    <a:pt x="5411" y="3748"/>
                  </a:lnTo>
                  <a:lnTo>
                    <a:pt x="5411" y="3755"/>
                  </a:lnTo>
                  <a:lnTo>
                    <a:pt x="5406" y="3764"/>
                  </a:lnTo>
                  <a:lnTo>
                    <a:pt x="5409" y="3774"/>
                  </a:lnTo>
                  <a:lnTo>
                    <a:pt x="5418" y="3785"/>
                  </a:lnTo>
                  <a:lnTo>
                    <a:pt x="5423" y="3797"/>
                  </a:lnTo>
                  <a:lnTo>
                    <a:pt x="5425" y="3809"/>
                  </a:lnTo>
                  <a:lnTo>
                    <a:pt x="5425" y="3818"/>
                  </a:lnTo>
                  <a:lnTo>
                    <a:pt x="5428" y="3826"/>
                  </a:lnTo>
                  <a:lnTo>
                    <a:pt x="5435" y="3833"/>
                  </a:lnTo>
                  <a:lnTo>
                    <a:pt x="5442" y="3837"/>
                  </a:lnTo>
                  <a:lnTo>
                    <a:pt x="5446" y="3844"/>
                  </a:lnTo>
                  <a:lnTo>
                    <a:pt x="5451" y="3849"/>
                  </a:lnTo>
                  <a:lnTo>
                    <a:pt x="5456" y="3854"/>
                  </a:lnTo>
                  <a:lnTo>
                    <a:pt x="5461" y="3854"/>
                  </a:lnTo>
                  <a:lnTo>
                    <a:pt x="5465" y="3852"/>
                  </a:lnTo>
                  <a:lnTo>
                    <a:pt x="5470" y="3854"/>
                  </a:lnTo>
                  <a:lnTo>
                    <a:pt x="5475" y="3859"/>
                  </a:lnTo>
                  <a:lnTo>
                    <a:pt x="5475" y="3863"/>
                  </a:lnTo>
                  <a:lnTo>
                    <a:pt x="5472" y="3870"/>
                  </a:lnTo>
                  <a:lnTo>
                    <a:pt x="5472" y="3878"/>
                  </a:lnTo>
                  <a:lnTo>
                    <a:pt x="5470" y="3885"/>
                  </a:lnTo>
                  <a:lnTo>
                    <a:pt x="5468" y="3892"/>
                  </a:lnTo>
                  <a:lnTo>
                    <a:pt x="5463" y="3899"/>
                  </a:lnTo>
                  <a:lnTo>
                    <a:pt x="5458" y="3904"/>
                  </a:lnTo>
                  <a:lnTo>
                    <a:pt x="5454" y="3908"/>
                  </a:lnTo>
                  <a:lnTo>
                    <a:pt x="5446" y="3918"/>
                  </a:lnTo>
                  <a:lnTo>
                    <a:pt x="5444" y="3927"/>
                  </a:lnTo>
                  <a:lnTo>
                    <a:pt x="5444" y="3937"/>
                  </a:lnTo>
                  <a:lnTo>
                    <a:pt x="5444" y="3951"/>
                  </a:lnTo>
                  <a:lnTo>
                    <a:pt x="5444" y="3955"/>
                  </a:lnTo>
                  <a:lnTo>
                    <a:pt x="5444" y="3958"/>
                  </a:lnTo>
                  <a:lnTo>
                    <a:pt x="5442" y="3963"/>
                  </a:lnTo>
                  <a:lnTo>
                    <a:pt x="5442" y="3965"/>
                  </a:lnTo>
                  <a:lnTo>
                    <a:pt x="5439" y="3963"/>
                  </a:lnTo>
                  <a:lnTo>
                    <a:pt x="5437" y="3963"/>
                  </a:lnTo>
                  <a:lnTo>
                    <a:pt x="5435" y="3963"/>
                  </a:lnTo>
                  <a:lnTo>
                    <a:pt x="5435" y="3963"/>
                  </a:lnTo>
                  <a:lnTo>
                    <a:pt x="5435" y="3967"/>
                  </a:lnTo>
                  <a:lnTo>
                    <a:pt x="5435" y="3974"/>
                  </a:lnTo>
                  <a:lnTo>
                    <a:pt x="5435" y="3979"/>
                  </a:lnTo>
                  <a:lnTo>
                    <a:pt x="5435" y="3984"/>
                  </a:lnTo>
                  <a:lnTo>
                    <a:pt x="5428" y="3984"/>
                  </a:lnTo>
                  <a:lnTo>
                    <a:pt x="5420" y="3974"/>
                  </a:lnTo>
                  <a:lnTo>
                    <a:pt x="5413" y="3960"/>
                  </a:lnTo>
                  <a:lnTo>
                    <a:pt x="5406" y="3951"/>
                  </a:lnTo>
                  <a:lnTo>
                    <a:pt x="5394" y="3946"/>
                  </a:lnTo>
                  <a:lnTo>
                    <a:pt x="5385" y="3944"/>
                  </a:lnTo>
                  <a:lnTo>
                    <a:pt x="5373" y="3941"/>
                  </a:lnTo>
                  <a:lnTo>
                    <a:pt x="5364" y="3934"/>
                  </a:lnTo>
                  <a:lnTo>
                    <a:pt x="5357" y="3925"/>
                  </a:lnTo>
                  <a:lnTo>
                    <a:pt x="5352" y="3918"/>
                  </a:lnTo>
                  <a:lnTo>
                    <a:pt x="5352" y="3911"/>
                  </a:lnTo>
                  <a:lnTo>
                    <a:pt x="5354" y="3901"/>
                  </a:lnTo>
                  <a:lnTo>
                    <a:pt x="5361" y="3896"/>
                  </a:lnTo>
                  <a:lnTo>
                    <a:pt x="5371" y="3887"/>
                  </a:lnTo>
                  <a:lnTo>
                    <a:pt x="5376" y="3875"/>
                  </a:lnTo>
                  <a:lnTo>
                    <a:pt x="5368" y="3866"/>
                  </a:lnTo>
                  <a:lnTo>
                    <a:pt x="5354" y="3861"/>
                  </a:lnTo>
                  <a:lnTo>
                    <a:pt x="5342" y="3863"/>
                  </a:lnTo>
                  <a:lnTo>
                    <a:pt x="5328" y="3866"/>
                  </a:lnTo>
                  <a:lnTo>
                    <a:pt x="5314" y="3863"/>
                  </a:lnTo>
                  <a:lnTo>
                    <a:pt x="5305" y="3861"/>
                  </a:lnTo>
                  <a:lnTo>
                    <a:pt x="5291" y="3859"/>
                  </a:lnTo>
                  <a:lnTo>
                    <a:pt x="5279" y="3856"/>
                  </a:lnTo>
                  <a:lnTo>
                    <a:pt x="5269" y="3847"/>
                  </a:lnTo>
                  <a:lnTo>
                    <a:pt x="5267" y="3837"/>
                  </a:lnTo>
                  <a:lnTo>
                    <a:pt x="5267" y="3828"/>
                  </a:lnTo>
                  <a:lnTo>
                    <a:pt x="5265" y="3821"/>
                  </a:lnTo>
                  <a:lnTo>
                    <a:pt x="5253" y="3814"/>
                  </a:lnTo>
                  <a:lnTo>
                    <a:pt x="5241" y="3809"/>
                  </a:lnTo>
                  <a:lnTo>
                    <a:pt x="5229" y="3809"/>
                  </a:lnTo>
                  <a:lnTo>
                    <a:pt x="5217" y="3809"/>
                  </a:lnTo>
                  <a:lnTo>
                    <a:pt x="5205" y="3804"/>
                  </a:lnTo>
                  <a:lnTo>
                    <a:pt x="5191" y="3797"/>
                  </a:lnTo>
                  <a:lnTo>
                    <a:pt x="5179" y="3790"/>
                  </a:lnTo>
                  <a:lnTo>
                    <a:pt x="5165" y="3783"/>
                  </a:lnTo>
                  <a:lnTo>
                    <a:pt x="5153" y="3781"/>
                  </a:lnTo>
                  <a:lnTo>
                    <a:pt x="5139" y="3783"/>
                  </a:lnTo>
                  <a:lnTo>
                    <a:pt x="5125" y="3792"/>
                  </a:lnTo>
                  <a:lnTo>
                    <a:pt x="5113" y="3800"/>
                  </a:lnTo>
                  <a:lnTo>
                    <a:pt x="5099" y="3802"/>
                  </a:lnTo>
                  <a:lnTo>
                    <a:pt x="5097" y="3802"/>
                  </a:lnTo>
                  <a:lnTo>
                    <a:pt x="5092" y="3800"/>
                  </a:lnTo>
                  <a:lnTo>
                    <a:pt x="5087" y="3797"/>
                  </a:lnTo>
                  <a:lnTo>
                    <a:pt x="5085" y="3795"/>
                  </a:lnTo>
                  <a:lnTo>
                    <a:pt x="5078" y="3795"/>
                  </a:lnTo>
                  <a:lnTo>
                    <a:pt x="5071" y="3797"/>
                  </a:lnTo>
                  <a:lnTo>
                    <a:pt x="5066" y="3802"/>
                  </a:lnTo>
                  <a:lnTo>
                    <a:pt x="5061" y="3807"/>
                  </a:lnTo>
                  <a:lnTo>
                    <a:pt x="5057" y="3809"/>
                  </a:lnTo>
                  <a:lnTo>
                    <a:pt x="5052" y="3811"/>
                  </a:lnTo>
                  <a:lnTo>
                    <a:pt x="5047" y="3816"/>
                  </a:lnTo>
                  <a:lnTo>
                    <a:pt x="5047" y="3823"/>
                  </a:lnTo>
                  <a:lnTo>
                    <a:pt x="5047" y="3830"/>
                  </a:lnTo>
                  <a:lnTo>
                    <a:pt x="5050" y="3840"/>
                  </a:lnTo>
                  <a:lnTo>
                    <a:pt x="5050" y="3847"/>
                  </a:lnTo>
                  <a:lnTo>
                    <a:pt x="5050" y="3854"/>
                  </a:lnTo>
                  <a:lnTo>
                    <a:pt x="5052" y="3868"/>
                  </a:lnTo>
                  <a:lnTo>
                    <a:pt x="5057" y="3882"/>
                  </a:lnTo>
                  <a:lnTo>
                    <a:pt x="5059" y="3894"/>
                  </a:lnTo>
                  <a:lnTo>
                    <a:pt x="5052" y="3901"/>
                  </a:lnTo>
                  <a:lnTo>
                    <a:pt x="5047" y="3901"/>
                  </a:lnTo>
                  <a:lnTo>
                    <a:pt x="5042" y="3896"/>
                  </a:lnTo>
                  <a:lnTo>
                    <a:pt x="5038" y="3892"/>
                  </a:lnTo>
                  <a:lnTo>
                    <a:pt x="5033" y="3889"/>
                  </a:lnTo>
                  <a:lnTo>
                    <a:pt x="5024" y="3887"/>
                  </a:lnTo>
                  <a:lnTo>
                    <a:pt x="5014" y="3887"/>
                  </a:lnTo>
                  <a:lnTo>
                    <a:pt x="5005" y="3889"/>
                  </a:lnTo>
                  <a:lnTo>
                    <a:pt x="4998" y="3892"/>
                  </a:lnTo>
                  <a:lnTo>
                    <a:pt x="4993" y="3892"/>
                  </a:lnTo>
                  <a:lnTo>
                    <a:pt x="4990" y="3894"/>
                  </a:lnTo>
                  <a:lnTo>
                    <a:pt x="4986" y="3899"/>
                  </a:lnTo>
                  <a:lnTo>
                    <a:pt x="4986" y="3904"/>
                  </a:lnTo>
                  <a:lnTo>
                    <a:pt x="4988" y="3911"/>
                  </a:lnTo>
                  <a:lnTo>
                    <a:pt x="4993" y="3918"/>
                  </a:lnTo>
                  <a:lnTo>
                    <a:pt x="4995" y="3922"/>
                  </a:lnTo>
                  <a:lnTo>
                    <a:pt x="4998" y="3930"/>
                  </a:lnTo>
                  <a:lnTo>
                    <a:pt x="4995" y="3932"/>
                  </a:lnTo>
                  <a:lnTo>
                    <a:pt x="4990" y="3932"/>
                  </a:lnTo>
                  <a:lnTo>
                    <a:pt x="4983" y="3932"/>
                  </a:lnTo>
                  <a:lnTo>
                    <a:pt x="4981" y="3930"/>
                  </a:lnTo>
                  <a:lnTo>
                    <a:pt x="4974" y="3932"/>
                  </a:lnTo>
                  <a:lnTo>
                    <a:pt x="4969" y="3937"/>
                  </a:lnTo>
                  <a:lnTo>
                    <a:pt x="4964" y="3939"/>
                  </a:lnTo>
                  <a:lnTo>
                    <a:pt x="4957" y="3939"/>
                  </a:lnTo>
                  <a:lnTo>
                    <a:pt x="4946" y="3939"/>
                  </a:lnTo>
                  <a:lnTo>
                    <a:pt x="4934" y="3939"/>
                  </a:lnTo>
                  <a:lnTo>
                    <a:pt x="4920" y="3934"/>
                  </a:lnTo>
                  <a:lnTo>
                    <a:pt x="4908" y="3927"/>
                  </a:lnTo>
                  <a:lnTo>
                    <a:pt x="4901" y="3915"/>
                  </a:lnTo>
                  <a:lnTo>
                    <a:pt x="4898" y="3904"/>
                  </a:lnTo>
                  <a:lnTo>
                    <a:pt x="4894" y="3892"/>
                  </a:lnTo>
                  <a:lnTo>
                    <a:pt x="4886" y="3885"/>
                  </a:lnTo>
                  <a:lnTo>
                    <a:pt x="4875" y="3885"/>
                  </a:lnTo>
                  <a:lnTo>
                    <a:pt x="4868" y="3889"/>
                  </a:lnTo>
                  <a:lnTo>
                    <a:pt x="4860" y="3894"/>
                  </a:lnTo>
                  <a:lnTo>
                    <a:pt x="4851" y="3892"/>
                  </a:lnTo>
                  <a:lnTo>
                    <a:pt x="4844" y="3889"/>
                  </a:lnTo>
                  <a:lnTo>
                    <a:pt x="4839" y="3887"/>
                  </a:lnTo>
                  <a:lnTo>
                    <a:pt x="4834" y="3885"/>
                  </a:lnTo>
                  <a:lnTo>
                    <a:pt x="4830" y="3882"/>
                  </a:lnTo>
                  <a:lnTo>
                    <a:pt x="4825" y="3878"/>
                  </a:lnTo>
                  <a:lnTo>
                    <a:pt x="4820" y="3873"/>
                  </a:lnTo>
                  <a:lnTo>
                    <a:pt x="4818" y="3868"/>
                  </a:lnTo>
                  <a:lnTo>
                    <a:pt x="4813" y="3868"/>
                  </a:lnTo>
                  <a:lnTo>
                    <a:pt x="4806" y="3870"/>
                  </a:lnTo>
                  <a:lnTo>
                    <a:pt x="4804" y="3878"/>
                  </a:lnTo>
                  <a:lnTo>
                    <a:pt x="4808" y="3889"/>
                  </a:lnTo>
                  <a:lnTo>
                    <a:pt x="4813" y="3899"/>
                  </a:lnTo>
                  <a:lnTo>
                    <a:pt x="4818" y="3904"/>
                  </a:lnTo>
                  <a:lnTo>
                    <a:pt x="4820" y="3908"/>
                  </a:lnTo>
                  <a:lnTo>
                    <a:pt x="4823" y="3913"/>
                  </a:lnTo>
                  <a:lnTo>
                    <a:pt x="4825" y="3918"/>
                  </a:lnTo>
                  <a:lnTo>
                    <a:pt x="4825" y="3925"/>
                  </a:lnTo>
                  <a:lnTo>
                    <a:pt x="4823" y="3930"/>
                  </a:lnTo>
                  <a:lnTo>
                    <a:pt x="4823" y="3937"/>
                  </a:lnTo>
                  <a:lnTo>
                    <a:pt x="4827" y="3944"/>
                  </a:lnTo>
                  <a:lnTo>
                    <a:pt x="4832" y="3948"/>
                  </a:lnTo>
                  <a:lnTo>
                    <a:pt x="4834" y="3953"/>
                  </a:lnTo>
                  <a:lnTo>
                    <a:pt x="4832" y="3955"/>
                  </a:lnTo>
                  <a:lnTo>
                    <a:pt x="4827" y="3953"/>
                  </a:lnTo>
                  <a:lnTo>
                    <a:pt x="4823" y="3951"/>
                  </a:lnTo>
                  <a:lnTo>
                    <a:pt x="4820" y="3951"/>
                  </a:lnTo>
                  <a:lnTo>
                    <a:pt x="4816" y="3951"/>
                  </a:lnTo>
                  <a:lnTo>
                    <a:pt x="4811" y="3951"/>
                  </a:lnTo>
                  <a:lnTo>
                    <a:pt x="4799" y="3946"/>
                  </a:lnTo>
                  <a:lnTo>
                    <a:pt x="4792" y="3937"/>
                  </a:lnTo>
                  <a:lnTo>
                    <a:pt x="4785" y="3927"/>
                  </a:lnTo>
                  <a:lnTo>
                    <a:pt x="4775" y="3913"/>
                  </a:lnTo>
                  <a:lnTo>
                    <a:pt x="4768" y="3906"/>
                  </a:lnTo>
                  <a:lnTo>
                    <a:pt x="4761" y="3901"/>
                  </a:lnTo>
                  <a:lnTo>
                    <a:pt x="4757" y="3894"/>
                  </a:lnTo>
                  <a:lnTo>
                    <a:pt x="4752" y="3882"/>
                  </a:lnTo>
                  <a:lnTo>
                    <a:pt x="4752" y="3875"/>
                  </a:lnTo>
                  <a:lnTo>
                    <a:pt x="4752" y="3870"/>
                  </a:lnTo>
                  <a:lnTo>
                    <a:pt x="4752" y="3866"/>
                  </a:lnTo>
                  <a:lnTo>
                    <a:pt x="4752" y="3861"/>
                  </a:lnTo>
                  <a:lnTo>
                    <a:pt x="4757" y="3856"/>
                  </a:lnTo>
                  <a:lnTo>
                    <a:pt x="4761" y="3849"/>
                  </a:lnTo>
                  <a:lnTo>
                    <a:pt x="4768" y="3842"/>
                  </a:lnTo>
                  <a:lnTo>
                    <a:pt x="4768" y="3835"/>
                  </a:lnTo>
                  <a:lnTo>
                    <a:pt x="4766" y="3835"/>
                  </a:lnTo>
                  <a:lnTo>
                    <a:pt x="4761" y="3830"/>
                  </a:lnTo>
                  <a:lnTo>
                    <a:pt x="4757" y="3828"/>
                  </a:lnTo>
                  <a:lnTo>
                    <a:pt x="4752" y="3826"/>
                  </a:lnTo>
                  <a:lnTo>
                    <a:pt x="4749" y="3821"/>
                  </a:lnTo>
                  <a:lnTo>
                    <a:pt x="4747" y="3814"/>
                  </a:lnTo>
                  <a:lnTo>
                    <a:pt x="4745" y="3811"/>
                  </a:lnTo>
                  <a:lnTo>
                    <a:pt x="4740" y="3807"/>
                  </a:lnTo>
                  <a:lnTo>
                    <a:pt x="4735" y="3802"/>
                  </a:lnTo>
                  <a:lnTo>
                    <a:pt x="4733" y="3800"/>
                  </a:lnTo>
                  <a:lnTo>
                    <a:pt x="4728" y="3797"/>
                  </a:lnTo>
                  <a:lnTo>
                    <a:pt x="4723" y="3795"/>
                  </a:lnTo>
                  <a:lnTo>
                    <a:pt x="4716" y="3788"/>
                  </a:lnTo>
                  <a:lnTo>
                    <a:pt x="4719" y="3785"/>
                  </a:lnTo>
                  <a:lnTo>
                    <a:pt x="4726" y="3785"/>
                  </a:lnTo>
                  <a:lnTo>
                    <a:pt x="4731" y="3783"/>
                  </a:lnTo>
                  <a:lnTo>
                    <a:pt x="4735" y="3778"/>
                  </a:lnTo>
                  <a:lnTo>
                    <a:pt x="4726" y="3769"/>
                  </a:lnTo>
                  <a:lnTo>
                    <a:pt x="4714" y="3759"/>
                  </a:lnTo>
                  <a:lnTo>
                    <a:pt x="4705" y="3755"/>
                  </a:lnTo>
                  <a:lnTo>
                    <a:pt x="4702" y="3750"/>
                  </a:lnTo>
                  <a:lnTo>
                    <a:pt x="4700" y="3745"/>
                  </a:lnTo>
                  <a:lnTo>
                    <a:pt x="4697" y="3740"/>
                  </a:lnTo>
                  <a:lnTo>
                    <a:pt x="4697" y="3736"/>
                  </a:lnTo>
                  <a:lnTo>
                    <a:pt x="4695" y="3731"/>
                  </a:lnTo>
                  <a:lnTo>
                    <a:pt x="4693" y="3729"/>
                  </a:lnTo>
                  <a:lnTo>
                    <a:pt x="4690" y="3726"/>
                  </a:lnTo>
                  <a:lnTo>
                    <a:pt x="4688" y="3722"/>
                  </a:lnTo>
                  <a:lnTo>
                    <a:pt x="4683" y="3710"/>
                  </a:lnTo>
                  <a:lnTo>
                    <a:pt x="4683" y="3703"/>
                  </a:lnTo>
                  <a:lnTo>
                    <a:pt x="4690" y="3700"/>
                  </a:lnTo>
                  <a:lnTo>
                    <a:pt x="4697" y="3700"/>
                  </a:lnTo>
                  <a:lnTo>
                    <a:pt x="4705" y="3698"/>
                  </a:lnTo>
                  <a:lnTo>
                    <a:pt x="4705" y="3691"/>
                  </a:lnTo>
                  <a:lnTo>
                    <a:pt x="4702" y="3681"/>
                  </a:lnTo>
                  <a:lnTo>
                    <a:pt x="4697" y="3672"/>
                  </a:lnTo>
                  <a:lnTo>
                    <a:pt x="4688" y="3665"/>
                  </a:lnTo>
                  <a:lnTo>
                    <a:pt x="4679" y="3660"/>
                  </a:lnTo>
                  <a:lnTo>
                    <a:pt x="4671" y="3653"/>
                  </a:lnTo>
                  <a:lnTo>
                    <a:pt x="4669" y="3641"/>
                  </a:lnTo>
                  <a:lnTo>
                    <a:pt x="4674" y="3636"/>
                  </a:lnTo>
                  <a:lnTo>
                    <a:pt x="4681" y="3627"/>
                  </a:lnTo>
                  <a:lnTo>
                    <a:pt x="4688" y="3615"/>
                  </a:lnTo>
                  <a:lnTo>
                    <a:pt x="4686" y="3608"/>
                  </a:lnTo>
                  <a:lnTo>
                    <a:pt x="4679" y="3606"/>
                  </a:lnTo>
                  <a:lnTo>
                    <a:pt x="4669" y="3603"/>
                  </a:lnTo>
                  <a:lnTo>
                    <a:pt x="4660" y="3599"/>
                  </a:lnTo>
                  <a:lnTo>
                    <a:pt x="4653" y="3587"/>
                  </a:lnTo>
                  <a:lnTo>
                    <a:pt x="4645" y="3577"/>
                  </a:lnTo>
                  <a:lnTo>
                    <a:pt x="4638" y="3573"/>
                  </a:lnTo>
                  <a:lnTo>
                    <a:pt x="4629" y="3573"/>
                  </a:lnTo>
                  <a:lnTo>
                    <a:pt x="4619" y="3570"/>
                  </a:lnTo>
                  <a:lnTo>
                    <a:pt x="4615" y="3568"/>
                  </a:lnTo>
                  <a:lnTo>
                    <a:pt x="4608" y="3566"/>
                  </a:lnTo>
                  <a:lnTo>
                    <a:pt x="4603" y="3566"/>
                  </a:lnTo>
                  <a:lnTo>
                    <a:pt x="4598" y="3568"/>
                  </a:lnTo>
                  <a:lnTo>
                    <a:pt x="4596" y="3570"/>
                  </a:lnTo>
                  <a:lnTo>
                    <a:pt x="4596" y="3575"/>
                  </a:lnTo>
                  <a:lnTo>
                    <a:pt x="4601" y="3580"/>
                  </a:lnTo>
                  <a:lnTo>
                    <a:pt x="4603" y="3587"/>
                  </a:lnTo>
                  <a:lnTo>
                    <a:pt x="4608" y="3601"/>
                  </a:lnTo>
                  <a:lnTo>
                    <a:pt x="4608" y="3610"/>
                  </a:lnTo>
                  <a:lnTo>
                    <a:pt x="4603" y="3620"/>
                  </a:lnTo>
                  <a:lnTo>
                    <a:pt x="4596" y="3625"/>
                  </a:lnTo>
                  <a:lnTo>
                    <a:pt x="4586" y="3625"/>
                  </a:lnTo>
                  <a:lnTo>
                    <a:pt x="4579" y="3625"/>
                  </a:lnTo>
                  <a:lnTo>
                    <a:pt x="4575" y="3629"/>
                  </a:lnTo>
                  <a:lnTo>
                    <a:pt x="4579" y="3644"/>
                  </a:lnTo>
                  <a:lnTo>
                    <a:pt x="4584" y="3655"/>
                  </a:lnTo>
                  <a:lnTo>
                    <a:pt x="4596" y="3679"/>
                  </a:lnTo>
                  <a:lnTo>
                    <a:pt x="4601" y="3688"/>
                  </a:lnTo>
                  <a:lnTo>
                    <a:pt x="4605" y="3700"/>
                  </a:lnTo>
                  <a:lnTo>
                    <a:pt x="4612" y="3712"/>
                  </a:lnTo>
                  <a:lnTo>
                    <a:pt x="4615" y="3726"/>
                  </a:lnTo>
                  <a:lnTo>
                    <a:pt x="4615" y="3733"/>
                  </a:lnTo>
                  <a:lnTo>
                    <a:pt x="4608" y="3740"/>
                  </a:lnTo>
                  <a:lnTo>
                    <a:pt x="4601" y="3745"/>
                  </a:lnTo>
                  <a:lnTo>
                    <a:pt x="4596" y="3755"/>
                  </a:lnTo>
                  <a:lnTo>
                    <a:pt x="4593" y="3769"/>
                  </a:lnTo>
                  <a:lnTo>
                    <a:pt x="4591" y="3778"/>
                  </a:lnTo>
                  <a:lnTo>
                    <a:pt x="4579" y="3769"/>
                  </a:lnTo>
                  <a:lnTo>
                    <a:pt x="4570" y="3755"/>
                  </a:lnTo>
                  <a:lnTo>
                    <a:pt x="4560" y="3745"/>
                  </a:lnTo>
                  <a:lnTo>
                    <a:pt x="4553" y="3748"/>
                  </a:lnTo>
                  <a:lnTo>
                    <a:pt x="4558" y="3759"/>
                  </a:lnTo>
                  <a:lnTo>
                    <a:pt x="4567" y="3771"/>
                  </a:lnTo>
                  <a:lnTo>
                    <a:pt x="4572" y="3778"/>
                  </a:lnTo>
                  <a:lnTo>
                    <a:pt x="4567" y="3781"/>
                  </a:lnTo>
                  <a:lnTo>
                    <a:pt x="4560" y="3781"/>
                  </a:lnTo>
                  <a:lnTo>
                    <a:pt x="4556" y="3778"/>
                  </a:lnTo>
                  <a:lnTo>
                    <a:pt x="4549" y="3776"/>
                  </a:lnTo>
                  <a:lnTo>
                    <a:pt x="4541" y="3778"/>
                  </a:lnTo>
                  <a:lnTo>
                    <a:pt x="4537" y="3781"/>
                  </a:lnTo>
                  <a:lnTo>
                    <a:pt x="4532" y="3783"/>
                  </a:lnTo>
                  <a:lnTo>
                    <a:pt x="4527" y="3788"/>
                  </a:lnTo>
                  <a:lnTo>
                    <a:pt x="4520" y="3790"/>
                  </a:lnTo>
                  <a:lnTo>
                    <a:pt x="4511" y="3788"/>
                  </a:lnTo>
                  <a:lnTo>
                    <a:pt x="4501" y="3778"/>
                  </a:lnTo>
                  <a:lnTo>
                    <a:pt x="4499" y="3764"/>
                  </a:lnTo>
                  <a:lnTo>
                    <a:pt x="4497" y="3750"/>
                  </a:lnTo>
                  <a:lnTo>
                    <a:pt x="4492" y="3738"/>
                  </a:lnTo>
                  <a:lnTo>
                    <a:pt x="4487" y="3724"/>
                  </a:lnTo>
                  <a:lnTo>
                    <a:pt x="4478" y="3712"/>
                  </a:lnTo>
                  <a:lnTo>
                    <a:pt x="4473" y="3703"/>
                  </a:lnTo>
                  <a:lnTo>
                    <a:pt x="4466" y="3693"/>
                  </a:lnTo>
                  <a:lnTo>
                    <a:pt x="4461" y="3684"/>
                  </a:lnTo>
                  <a:lnTo>
                    <a:pt x="4459" y="3674"/>
                  </a:lnTo>
                  <a:lnTo>
                    <a:pt x="4459" y="3660"/>
                  </a:lnTo>
                  <a:lnTo>
                    <a:pt x="4464" y="3651"/>
                  </a:lnTo>
                  <a:lnTo>
                    <a:pt x="4468" y="3641"/>
                  </a:lnTo>
                  <a:lnTo>
                    <a:pt x="4468" y="3629"/>
                  </a:lnTo>
                  <a:lnTo>
                    <a:pt x="4466" y="3620"/>
                  </a:lnTo>
                  <a:lnTo>
                    <a:pt x="4464" y="3606"/>
                  </a:lnTo>
                  <a:lnTo>
                    <a:pt x="4459" y="3594"/>
                  </a:lnTo>
                  <a:lnTo>
                    <a:pt x="4454" y="3587"/>
                  </a:lnTo>
                  <a:lnTo>
                    <a:pt x="4447" y="3580"/>
                  </a:lnTo>
                  <a:lnTo>
                    <a:pt x="4440" y="3573"/>
                  </a:lnTo>
                  <a:lnTo>
                    <a:pt x="4433" y="3566"/>
                  </a:lnTo>
                  <a:lnTo>
                    <a:pt x="4428" y="3554"/>
                  </a:lnTo>
                  <a:lnTo>
                    <a:pt x="4426" y="3540"/>
                  </a:lnTo>
                  <a:lnTo>
                    <a:pt x="4423" y="3523"/>
                  </a:lnTo>
                  <a:lnTo>
                    <a:pt x="4426" y="3509"/>
                  </a:lnTo>
                  <a:lnTo>
                    <a:pt x="4426" y="3495"/>
                  </a:lnTo>
                  <a:lnTo>
                    <a:pt x="4423" y="3485"/>
                  </a:lnTo>
                  <a:lnTo>
                    <a:pt x="4416" y="3478"/>
                  </a:lnTo>
                  <a:lnTo>
                    <a:pt x="4407" y="3473"/>
                  </a:lnTo>
                  <a:lnTo>
                    <a:pt x="4402" y="3469"/>
                  </a:lnTo>
                  <a:lnTo>
                    <a:pt x="4397" y="3466"/>
                  </a:lnTo>
                  <a:lnTo>
                    <a:pt x="4393" y="3464"/>
                  </a:lnTo>
                  <a:lnTo>
                    <a:pt x="4388" y="3464"/>
                  </a:lnTo>
                  <a:lnTo>
                    <a:pt x="4383" y="3462"/>
                  </a:lnTo>
                  <a:lnTo>
                    <a:pt x="4381" y="3464"/>
                  </a:lnTo>
                  <a:lnTo>
                    <a:pt x="4378" y="3469"/>
                  </a:lnTo>
                  <a:lnTo>
                    <a:pt x="4378" y="3476"/>
                  </a:lnTo>
                  <a:lnTo>
                    <a:pt x="4376" y="3478"/>
                  </a:lnTo>
                  <a:lnTo>
                    <a:pt x="4371" y="3480"/>
                  </a:lnTo>
                  <a:lnTo>
                    <a:pt x="4364" y="3473"/>
                  </a:lnTo>
                  <a:lnTo>
                    <a:pt x="4360" y="3464"/>
                  </a:lnTo>
                  <a:lnTo>
                    <a:pt x="4350" y="3457"/>
                  </a:lnTo>
                  <a:lnTo>
                    <a:pt x="4345" y="3457"/>
                  </a:lnTo>
                  <a:lnTo>
                    <a:pt x="4341" y="3455"/>
                  </a:lnTo>
                  <a:lnTo>
                    <a:pt x="4336" y="3452"/>
                  </a:lnTo>
                  <a:lnTo>
                    <a:pt x="4331" y="3445"/>
                  </a:lnTo>
                  <a:lnTo>
                    <a:pt x="4329" y="3440"/>
                  </a:lnTo>
                  <a:lnTo>
                    <a:pt x="4326" y="3433"/>
                  </a:lnTo>
                  <a:lnTo>
                    <a:pt x="4322" y="3426"/>
                  </a:lnTo>
                  <a:lnTo>
                    <a:pt x="4319" y="3421"/>
                  </a:lnTo>
                  <a:lnTo>
                    <a:pt x="4305" y="3417"/>
                  </a:lnTo>
                  <a:lnTo>
                    <a:pt x="4291" y="3417"/>
                  </a:lnTo>
                  <a:lnTo>
                    <a:pt x="4279" y="3421"/>
                  </a:lnTo>
                  <a:lnTo>
                    <a:pt x="4270" y="3426"/>
                  </a:lnTo>
                  <a:lnTo>
                    <a:pt x="4258" y="3431"/>
                  </a:lnTo>
                  <a:lnTo>
                    <a:pt x="4249" y="3433"/>
                  </a:lnTo>
                  <a:lnTo>
                    <a:pt x="4237" y="3436"/>
                  </a:lnTo>
                  <a:lnTo>
                    <a:pt x="4225" y="3436"/>
                  </a:lnTo>
                  <a:lnTo>
                    <a:pt x="4204" y="3426"/>
                  </a:lnTo>
                  <a:lnTo>
                    <a:pt x="4199" y="3398"/>
                  </a:lnTo>
                  <a:lnTo>
                    <a:pt x="4197" y="3365"/>
                  </a:lnTo>
                  <a:lnTo>
                    <a:pt x="4182" y="3341"/>
                  </a:lnTo>
                  <a:lnTo>
                    <a:pt x="4178" y="3336"/>
                  </a:lnTo>
                  <a:lnTo>
                    <a:pt x="4171" y="3334"/>
                  </a:lnTo>
                  <a:lnTo>
                    <a:pt x="4166" y="3334"/>
                  </a:lnTo>
                  <a:lnTo>
                    <a:pt x="4161" y="3332"/>
                  </a:lnTo>
                  <a:lnTo>
                    <a:pt x="4154" y="3332"/>
                  </a:lnTo>
                  <a:lnTo>
                    <a:pt x="4145" y="3332"/>
                  </a:lnTo>
                  <a:lnTo>
                    <a:pt x="4137" y="3332"/>
                  </a:lnTo>
                  <a:lnTo>
                    <a:pt x="4130" y="3329"/>
                  </a:lnTo>
                  <a:lnTo>
                    <a:pt x="4126" y="3325"/>
                  </a:lnTo>
                  <a:lnTo>
                    <a:pt x="4123" y="3320"/>
                  </a:lnTo>
                  <a:lnTo>
                    <a:pt x="4121" y="3313"/>
                  </a:lnTo>
                  <a:lnTo>
                    <a:pt x="4119" y="3308"/>
                  </a:lnTo>
                  <a:lnTo>
                    <a:pt x="4114" y="3303"/>
                  </a:lnTo>
                  <a:lnTo>
                    <a:pt x="4109" y="3299"/>
                  </a:lnTo>
                  <a:lnTo>
                    <a:pt x="4102" y="3296"/>
                  </a:lnTo>
                  <a:lnTo>
                    <a:pt x="4097" y="3294"/>
                  </a:lnTo>
                  <a:lnTo>
                    <a:pt x="4085" y="3291"/>
                  </a:lnTo>
                  <a:lnTo>
                    <a:pt x="4076" y="3287"/>
                  </a:lnTo>
                  <a:lnTo>
                    <a:pt x="4064" y="3284"/>
                  </a:lnTo>
                  <a:lnTo>
                    <a:pt x="4052" y="3277"/>
                  </a:lnTo>
                  <a:lnTo>
                    <a:pt x="4043" y="3273"/>
                  </a:lnTo>
                  <a:lnTo>
                    <a:pt x="4038" y="3265"/>
                  </a:lnTo>
                  <a:lnTo>
                    <a:pt x="4038" y="3256"/>
                  </a:lnTo>
                  <a:lnTo>
                    <a:pt x="4038" y="3247"/>
                  </a:lnTo>
                  <a:lnTo>
                    <a:pt x="4038" y="3239"/>
                  </a:lnTo>
                  <a:lnTo>
                    <a:pt x="4038" y="3232"/>
                  </a:lnTo>
                  <a:lnTo>
                    <a:pt x="4038" y="3225"/>
                  </a:lnTo>
                  <a:lnTo>
                    <a:pt x="4041" y="3218"/>
                  </a:lnTo>
                  <a:lnTo>
                    <a:pt x="4043" y="3213"/>
                  </a:lnTo>
                  <a:lnTo>
                    <a:pt x="4045" y="3209"/>
                  </a:lnTo>
                  <a:lnTo>
                    <a:pt x="4048" y="3204"/>
                  </a:lnTo>
                  <a:lnTo>
                    <a:pt x="4050" y="3195"/>
                  </a:lnTo>
                  <a:lnTo>
                    <a:pt x="4050" y="3190"/>
                  </a:lnTo>
                  <a:lnTo>
                    <a:pt x="4052" y="3185"/>
                  </a:lnTo>
                  <a:lnTo>
                    <a:pt x="4057" y="3183"/>
                  </a:lnTo>
                  <a:lnTo>
                    <a:pt x="4059" y="3178"/>
                  </a:lnTo>
                  <a:lnTo>
                    <a:pt x="4062" y="3173"/>
                  </a:lnTo>
                  <a:lnTo>
                    <a:pt x="4064" y="3169"/>
                  </a:lnTo>
                  <a:lnTo>
                    <a:pt x="4064" y="3164"/>
                  </a:lnTo>
                  <a:lnTo>
                    <a:pt x="4067" y="3161"/>
                  </a:lnTo>
                  <a:lnTo>
                    <a:pt x="4069" y="3159"/>
                  </a:lnTo>
                  <a:lnTo>
                    <a:pt x="4074" y="3157"/>
                  </a:lnTo>
                  <a:lnTo>
                    <a:pt x="4076" y="3154"/>
                  </a:lnTo>
                  <a:lnTo>
                    <a:pt x="4076" y="3150"/>
                  </a:lnTo>
                  <a:lnTo>
                    <a:pt x="4074" y="3145"/>
                  </a:lnTo>
                  <a:lnTo>
                    <a:pt x="4069" y="3145"/>
                  </a:lnTo>
                  <a:lnTo>
                    <a:pt x="4064" y="3145"/>
                  </a:lnTo>
                  <a:lnTo>
                    <a:pt x="4062" y="3145"/>
                  </a:lnTo>
                  <a:lnTo>
                    <a:pt x="4062" y="3140"/>
                  </a:lnTo>
                  <a:lnTo>
                    <a:pt x="4062" y="3128"/>
                  </a:lnTo>
                  <a:lnTo>
                    <a:pt x="4062" y="3117"/>
                  </a:lnTo>
                  <a:lnTo>
                    <a:pt x="4052" y="3109"/>
                  </a:lnTo>
                  <a:lnTo>
                    <a:pt x="4043" y="3107"/>
                  </a:lnTo>
                  <a:lnTo>
                    <a:pt x="4033" y="3107"/>
                  </a:lnTo>
                  <a:lnTo>
                    <a:pt x="4026" y="3102"/>
                  </a:lnTo>
                  <a:lnTo>
                    <a:pt x="4017" y="3095"/>
                  </a:lnTo>
                  <a:lnTo>
                    <a:pt x="4015" y="3088"/>
                  </a:lnTo>
                  <a:lnTo>
                    <a:pt x="4012" y="3081"/>
                  </a:lnTo>
                  <a:lnTo>
                    <a:pt x="4010" y="3074"/>
                  </a:lnTo>
                  <a:lnTo>
                    <a:pt x="4005" y="3069"/>
                  </a:lnTo>
                  <a:lnTo>
                    <a:pt x="4000" y="3065"/>
                  </a:lnTo>
                  <a:lnTo>
                    <a:pt x="3993" y="3062"/>
                  </a:lnTo>
                  <a:lnTo>
                    <a:pt x="3989" y="3057"/>
                  </a:lnTo>
                  <a:lnTo>
                    <a:pt x="3984" y="3050"/>
                  </a:lnTo>
                  <a:lnTo>
                    <a:pt x="3982" y="3041"/>
                  </a:lnTo>
                  <a:lnTo>
                    <a:pt x="3977" y="3029"/>
                  </a:lnTo>
                  <a:lnTo>
                    <a:pt x="3974" y="3017"/>
                  </a:lnTo>
                  <a:lnTo>
                    <a:pt x="3974" y="3008"/>
                  </a:lnTo>
                  <a:lnTo>
                    <a:pt x="3979" y="2998"/>
                  </a:lnTo>
                  <a:lnTo>
                    <a:pt x="3991" y="2991"/>
                  </a:lnTo>
                  <a:lnTo>
                    <a:pt x="4000" y="2989"/>
                  </a:lnTo>
                  <a:lnTo>
                    <a:pt x="4012" y="2991"/>
                  </a:lnTo>
                  <a:lnTo>
                    <a:pt x="4026" y="2998"/>
                  </a:lnTo>
                  <a:lnTo>
                    <a:pt x="4043" y="3003"/>
                  </a:lnTo>
                  <a:lnTo>
                    <a:pt x="4057" y="3006"/>
                  </a:lnTo>
                  <a:lnTo>
                    <a:pt x="4067" y="3001"/>
                  </a:lnTo>
                  <a:lnTo>
                    <a:pt x="4069" y="2996"/>
                  </a:lnTo>
                  <a:lnTo>
                    <a:pt x="4067" y="2991"/>
                  </a:lnTo>
                  <a:lnTo>
                    <a:pt x="4067" y="2987"/>
                  </a:lnTo>
                  <a:lnTo>
                    <a:pt x="4062" y="2980"/>
                  </a:lnTo>
                  <a:lnTo>
                    <a:pt x="4059" y="2972"/>
                  </a:lnTo>
                  <a:lnTo>
                    <a:pt x="4059" y="2968"/>
                  </a:lnTo>
                  <a:lnTo>
                    <a:pt x="4059" y="2963"/>
                  </a:lnTo>
                  <a:lnTo>
                    <a:pt x="4062" y="2958"/>
                  </a:lnTo>
                  <a:lnTo>
                    <a:pt x="4062" y="2951"/>
                  </a:lnTo>
                  <a:lnTo>
                    <a:pt x="4064" y="2946"/>
                  </a:lnTo>
                  <a:lnTo>
                    <a:pt x="4064" y="2944"/>
                  </a:lnTo>
                  <a:lnTo>
                    <a:pt x="4069" y="2942"/>
                  </a:lnTo>
                  <a:lnTo>
                    <a:pt x="4074" y="2939"/>
                  </a:lnTo>
                  <a:lnTo>
                    <a:pt x="4081" y="2939"/>
                  </a:lnTo>
                  <a:lnTo>
                    <a:pt x="4088" y="2939"/>
                  </a:lnTo>
                  <a:lnTo>
                    <a:pt x="4093" y="2937"/>
                  </a:lnTo>
                  <a:lnTo>
                    <a:pt x="4097" y="2932"/>
                  </a:lnTo>
                  <a:lnTo>
                    <a:pt x="4104" y="2923"/>
                  </a:lnTo>
                  <a:lnTo>
                    <a:pt x="4104" y="2913"/>
                  </a:lnTo>
                  <a:lnTo>
                    <a:pt x="4097" y="2909"/>
                  </a:lnTo>
                  <a:lnTo>
                    <a:pt x="4090" y="2909"/>
                  </a:lnTo>
                  <a:lnTo>
                    <a:pt x="4081" y="2909"/>
                  </a:lnTo>
                  <a:lnTo>
                    <a:pt x="4074" y="2911"/>
                  </a:lnTo>
                  <a:lnTo>
                    <a:pt x="4067" y="2911"/>
                  </a:lnTo>
                  <a:lnTo>
                    <a:pt x="4064" y="2913"/>
                  </a:lnTo>
                  <a:lnTo>
                    <a:pt x="4059" y="2916"/>
                  </a:lnTo>
                  <a:lnTo>
                    <a:pt x="4057" y="2918"/>
                  </a:lnTo>
                  <a:lnTo>
                    <a:pt x="4052" y="2918"/>
                  </a:lnTo>
                  <a:lnTo>
                    <a:pt x="4048" y="2916"/>
                  </a:lnTo>
                  <a:lnTo>
                    <a:pt x="4048" y="2911"/>
                  </a:lnTo>
                  <a:lnTo>
                    <a:pt x="4048" y="2906"/>
                  </a:lnTo>
                  <a:lnTo>
                    <a:pt x="4048" y="2904"/>
                  </a:lnTo>
                  <a:lnTo>
                    <a:pt x="4050" y="2897"/>
                  </a:lnTo>
                  <a:lnTo>
                    <a:pt x="4048" y="2894"/>
                  </a:lnTo>
                  <a:lnTo>
                    <a:pt x="4045" y="2892"/>
                  </a:lnTo>
                  <a:lnTo>
                    <a:pt x="4041" y="2890"/>
                  </a:lnTo>
                  <a:lnTo>
                    <a:pt x="4031" y="2887"/>
                  </a:lnTo>
                  <a:lnTo>
                    <a:pt x="4017" y="2885"/>
                  </a:lnTo>
                  <a:lnTo>
                    <a:pt x="4005" y="2880"/>
                  </a:lnTo>
                  <a:lnTo>
                    <a:pt x="3998" y="2871"/>
                  </a:lnTo>
                  <a:lnTo>
                    <a:pt x="3998" y="2866"/>
                  </a:lnTo>
                  <a:lnTo>
                    <a:pt x="4000" y="2861"/>
                  </a:lnTo>
                  <a:lnTo>
                    <a:pt x="4003" y="2859"/>
                  </a:lnTo>
                  <a:lnTo>
                    <a:pt x="4005" y="2854"/>
                  </a:lnTo>
                  <a:lnTo>
                    <a:pt x="4000" y="2850"/>
                  </a:lnTo>
                  <a:lnTo>
                    <a:pt x="3993" y="2847"/>
                  </a:lnTo>
                  <a:lnTo>
                    <a:pt x="3984" y="2847"/>
                  </a:lnTo>
                  <a:lnTo>
                    <a:pt x="3979" y="2845"/>
                  </a:lnTo>
                  <a:lnTo>
                    <a:pt x="3970" y="2840"/>
                  </a:lnTo>
                  <a:lnTo>
                    <a:pt x="3963" y="2833"/>
                  </a:lnTo>
                  <a:lnTo>
                    <a:pt x="3956" y="2824"/>
                  </a:lnTo>
                  <a:lnTo>
                    <a:pt x="3946" y="2814"/>
                  </a:lnTo>
                  <a:lnTo>
                    <a:pt x="3939" y="2807"/>
                  </a:lnTo>
                  <a:lnTo>
                    <a:pt x="3932" y="2802"/>
                  </a:lnTo>
                  <a:lnTo>
                    <a:pt x="3925" y="2798"/>
                  </a:lnTo>
                  <a:lnTo>
                    <a:pt x="3918" y="2790"/>
                  </a:lnTo>
                  <a:lnTo>
                    <a:pt x="3911" y="2779"/>
                  </a:lnTo>
                  <a:lnTo>
                    <a:pt x="3908" y="2764"/>
                  </a:lnTo>
                  <a:lnTo>
                    <a:pt x="3911" y="2755"/>
                  </a:lnTo>
                  <a:lnTo>
                    <a:pt x="3918" y="2748"/>
                  </a:lnTo>
                  <a:lnTo>
                    <a:pt x="3922" y="2746"/>
                  </a:lnTo>
                  <a:lnTo>
                    <a:pt x="3930" y="2746"/>
                  </a:lnTo>
                  <a:lnTo>
                    <a:pt x="3937" y="2746"/>
                  </a:lnTo>
                  <a:lnTo>
                    <a:pt x="3944" y="2746"/>
                  </a:lnTo>
                  <a:lnTo>
                    <a:pt x="3948" y="2746"/>
                  </a:lnTo>
                  <a:lnTo>
                    <a:pt x="3951" y="2748"/>
                  </a:lnTo>
                  <a:lnTo>
                    <a:pt x="3951" y="2750"/>
                  </a:lnTo>
                  <a:lnTo>
                    <a:pt x="3951" y="2755"/>
                  </a:lnTo>
                  <a:lnTo>
                    <a:pt x="3951" y="2760"/>
                  </a:lnTo>
                  <a:lnTo>
                    <a:pt x="3948" y="2762"/>
                  </a:lnTo>
                  <a:lnTo>
                    <a:pt x="3948" y="2767"/>
                  </a:lnTo>
                  <a:lnTo>
                    <a:pt x="3951" y="2772"/>
                  </a:lnTo>
                  <a:lnTo>
                    <a:pt x="3956" y="2776"/>
                  </a:lnTo>
                  <a:lnTo>
                    <a:pt x="3963" y="2776"/>
                  </a:lnTo>
                  <a:lnTo>
                    <a:pt x="3972" y="2776"/>
                  </a:lnTo>
                  <a:lnTo>
                    <a:pt x="3977" y="2774"/>
                  </a:lnTo>
                  <a:lnTo>
                    <a:pt x="3989" y="2779"/>
                  </a:lnTo>
                  <a:lnTo>
                    <a:pt x="3998" y="2781"/>
                  </a:lnTo>
                  <a:lnTo>
                    <a:pt x="4010" y="2788"/>
                  </a:lnTo>
                  <a:lnTo>
                    <a:pt x="4022" y="2790"/>
                  </a:lnTo>
                  <a:lnTo>
                    <a:pt x="4029" y="2790"/>
                  </a:lnTo>
                  <a:lnTo>
                    <a:pt x="4036" y="2790"/>
                  </a:lnTo>
                  <a:lnTo>
                    <a:pt x="4041" y="2790"/>
                  </a:lnTo>
                  <a:lnTo>
                    <a:pt x="4048" y="2793"/>
                  </a:lnTo>
                  <a:lnTo>
                    <a:pt x="4052" y="2798"/>
                  </a:lnTo>
                  <a:lnTo>
                    <a:pt x="4059" y="2802"/>
                  </a:lnTo>
                  <a:lnTo>
                    <a:pt x="4064" y="2809"/>
                  </a:lnTo>
                  <a:lnTo>
                    <a:pt x="4069" y="2816"/>
                  </a:lnTo>
                  <a:lnTo>
                    <a:pt x="4081" y="2824"/>
                  </a:lnTo>
                  <a:lnTo>
                    <a:pt x="4093" y="2826"/>
                  </a:lnTo>
                  <a:lnTo>
                    <a:pt x="4102" y="2826"/>
                  </a:lnTo>
                  <a:lnTo>
                    <a:pt x="4114" y="2828"/>
                  </a:lnTo>
                  <a:lnTo>
                    <a:pt x="4126" y="2828"/>
                  </a:lnTo>
                  <a:lnTo>
                    <a:pt x="4142" y="2833"/>
                  </a:lnTo>
                  <a:lnTo>
                    <a:pt x="4156" y="2831"/>
                  </a:lnTo>
                  <a:lnTo>
                    <a:pt x="4163" y="2824"/>
                  </a:lnTo>
                  <a:lnTo>
                    <a:pt x="4163" y="2821"/>
                  </a:lnTo>
                  <a:lnTo>
                    <a:pt x="4159" y="2819"/>
                  </a:lnTo>
                  <a:lnTo>
                    <a:pt x="4154" y="2814"/>
                  </a:lnTo>
                  <a:lnTo>
                    <a:pt x="4152" y="2812"/>
                  </a:lnTo>
                  <a:lnTo>
                    <a:pt x="4154" y="2805"/>
                  </a:lnTo>
                  <a:lnTo>
                    <a:pt x="4159" y="2802"/>
                  </a:lnTo>
                  <a:lnTo>
                    <a:pt x="4166" y="2800"/>
                  </a:lnTo>
                  <a:lnTo>
                    <a:pt x="4171" y="2800"/>
                  </a:lnTo>
                  <a:lnTo>
                    <a:pt x="4173" y="2786"/>
                  </a:lnTo>
                  <a:lnTo>
                    <a:pt x="4156" y="2767"/>
                  </a:lnTo>
                  <a:lnTo>
                    <a:pt x="4130" y="2750"/>
                  </a:lnTo>
                  <a:lnTo>
                    <a:pt x="4114" y="2738"/>
                  </a:lnTo>
                  <a:lnTo>
                    <a:pt x="4109" y="2729"/>
                  </a:lnTo>
                  <a:lnTo>
                    <a:pt x="4114" y="2722"/>
                  </a:lnTo>
                  <a:lnTo>
                    <a:pt x="4119" y="2715"/>
                  </a:lnTo>
                  <a:lnTo>
                    <a:pt x="4121" y="2710"/>
                  </a:lnTo>
                  <a:lnTo>
                    <a:pt x="4116" y="2705"/>
                  </a:lnTo>
                  <a:lnTo>
                    <a:pt x="4111" y="2701"/>
                  </a:lnTo>
                  <a:lnTo>
                    <a:pt x="4107" y="2698"/>
                  </a:lnTo>
                  <a:lnTo>
                    <a:pt x="4102" y="2696"/>
                  </a:lnTo>
                  <a:lnTo>
                    <a:pt x="4097" y="2694"/>
                  </a:lnTo>
                  <a:lnTo>
                    <a:pt x="4093" y="2691"/>
                  </a:lnTo>
                  <a:lnTo>
                    <a:pt x="4090" y="2686"/>
                  </a:lnTo>
                  <a:lnTo>
                    <a:pt x="4085" y="2684"/>
                  </a:lnTo>
                  <a:lnTo>
                    <a:pt x="4083" y="2679"/>
                  </a:lnTo>
                  <a:lnTo>
                    <a:pt x="4078" y="2677"/>
                  </a:lnTo>
                  <a:lnTo>
                    <a:pt x="4074" y="2675"/>
                  </a:lnTo>
                  <a:lnTo>
                    <a:pt x="4071" y="2672"/>
                  </a:lnTo>
                  <a:lnTo>
                    <a:pt x="4069" y="2668"/>
                  </a:lnTo>
                  <a:lnTo>
                    <a:pt x="4067" y="2663"/>
                  </a:lnTo>
                  <a:lnTo>
                    <a:pt x="4067" y="2660"/>
                  </a:lnTo>
                  <a:lnTo>
                    <a:pt x="4064" y="2653"/>
                  </a:lnTo>
                  <a:lnTo>
                    <a:pt x="4062" y="2646"/>
                  </a:lnTo>
                  <a:lnTo>
                    <a:pt x="4059" y="2642"/>
                  </a:lnTo>
                  <a:lnTo>
                    <a:pt x="4057" y="2634"/>
                  </a:lnTo>
                  <a:lnTo>
                    <a:pt x="4057" y="2630"/>
                  </a:lnTo>
                  <a:lnTo>
                    <a:pt x="4059" y="2625"/>
                  </a:lnTo>
                  <a:lnTo>
                    <a:pt x="4062" y="2623"/>
                  </a:lnTo>
                  <a:lnTo>
                    <a:pt x="4064" y="2620"/>
                  </a:lnTo>
                  <a:lnTo>
                    <a:pt x="4064" y="2616"/>
                  </a:lnTo>
                  <a:lnTo>
                    <a:pt x="4057" y="2608"/>
                  </a:lnTo>
                  <a:lnTo>
                    <a:pt x="4045" y="2601"/>
                  </a:lnTo>
                  <a:lnTo>
                    <a:pt x="4033" y="2597"/>
                  </a:lnTo>
                  <a:lnTo>
                    <a:pt x="4026" y="2594"/>
                  </a:lnTo>
                  <a:lnTo>
                    <a:pt x="4022" y="2592"/>
                  </a:lnTo>
                  <a:lnTo>
                    <a:pt x="4015" y="2590"/>
                  </a:lnTo>
                  <a:lnTo>
                    <a:pt x="4007" y="2585"/>
                  </a:lnTo>
                  <a:lnTo>
                    <a:pt x="4003" y="2580"/>
                  </a:lnTo>
                  <a:lnTo>
                    <a:pt x="3998" y="2575"/>
                  </a:lnTo>
                  <a:lnTo>
                    <a:pt x="4000" y="2573"/>
                  </a:lnTo>
                  <a:lnTo>
                    <a:pt x="4003" y="2571"/>
                  </a:lnTo>
                  <a:lnTo>
                    <a:pt x="4005" y="2568"/>
                  </a:lnTo>
                  <a:lnTo>
                    <a:pt x="4015" y="2564"/>
                  </a:lnTo>
                  <a:lnTo>
                    <a:pt x="4026" y="2564"/>
                  </a:lnTo>
                  <a:lnTo>
                    <a:pt x="4038" y="2568"/>
                  </a:lnTo>
                  <a:lnTo>
                    <a:pt x="4048" y="2580"/>
                  </a:lnTo>
                  <a:lnTo>
                    <a:pt x="4055" y="2590"/>
                  </a:lnTo>
                  <a:lnTo>
                    <a:pt x="4062" y="2587"/>
                  </a:lnTo>
                  <a:lnTo>
                    <a:pt x="4069" y="2582"/>
                  </a:lnTo>
                  <a:lnTo>
                    <a:pt x="4078" y="2580"/>
                  </a:lnTo>
                  <a:lnTo>
                    <a:pt x="4088" y="2582"/>
                  </a:lnTo>
                  <a:lnTo>
                    <a:pt x="4100" y="2590"/>
                  </a:lnTo>
                  <a:lnTo>
                    <a:pt x="4109" y="2597"/>
                  </a:lnTo>
                  <a:lnTo>
                    <a:pt x="4121" y="2606"/>
                  </a:lnTo>
                  <a:lnTo>
                    <a:pt x="4126" y="2608"/>
                  </a:lnTo>
                  <a:lnTo>
                    <a:pt x="4130" y="2611"/>
                  </a:lnTo>
                  <a:lnTo>
                    <a:pt x="4135" y="2611"/>
                  </a:lnTo>
                  <a:lnTo>
                    <a:pt x="4140" y="2611"/>
                  </a:lnTo>
                  <a:lnTo>
                    <a:pt x="4145" y="2613"/>
                  </a:lnTo>
                  <a:lnTo>
                    <a:pt x="4149" y="2616"/>
                  </a:lnTo>
                  <a:lnTo>
                    <a:pt x="4154" y="2618"/>
                  </a:lnTo>
                  <a:lnTo>
                    <a:pt x="4159" y="2620"/>
                  </a:lnTo>
                  <a:lnTo>
                    <a:pt x="4180" y="2632"/>
                  </a:lnTo>
                  <a:lnTo>
                    <a:pt x="4199" y="2644"/>
                  </a:lnTo>
                  <a:lnTo>
                    <a:pt x="4218" y="2656"/>
                  </a:lnTo>
                  <a:lnTo>
                    <a:pt x="4237" y="2658"/>
                  </a:lnTo>
                  <a:lnTo>
                    <a:pt x="4244" y="2656"/>
                  </a:lnTo>
                  <a:lnTo>
                    <a:pt x="4249" y="2656"/>
                  </a:lnTo>
                  <a:lnTo>
                    <a:pt x="4256" y="2656"/>
                  </a:lnTo>
                  <a:lnTo>
                    <a:pt x="4263" y="2656"/>
                  </a:lnTo>
                  <a:lnTo>
                    <a:pt x="4270" y="2660"/>
                  </a:lnTo>
                  <a:lnTo>
                    <a:pt x="4277" y="2663"/>
                  </a:lnTo>
                  <a:lnTo>
                    <a:pt x="4286" y="2668"/>
                  </a:lnTo>
                  <a:lnTo>
                    <a:pt x="4291" y="2668"/>
                  </a:lnTo>
                  <a:lnTo>
                    <a:pt x="4293" y="2668"/>
                  </a:lnTo>
                  <a:lnTo>
                    <a:pt x="4296" y="2663"/>
                  </a:lnTo>
                  <a:lnTo>
                    <a:pt x="4298" y="2658"/>
                  </a:lnTo>
                  <a:lnTo>
                    <a:pt x="4300" y="2656"/>
                  </a:lnTo>
                  <a:lnTo>
                    <a:pt x="4305" y="2651"/>
                  </a:lnTo>
                  <a:lnTo>
                    <a:pt x="4310" y="2651"/>
                  </a:lnTo>
                  <a:lnTo>
                    <a:pt x="4317" y="2649"/>
                  </a:lnTo>
                  <a:lnTo>
                    <a:pt x="4324" y="2649"/>
                  </a:lnTo>
                  <a:lnTo>
                    <a:pt x="4326" y="2649"/>
                  </a:lnTo>
                  <a:lnTo>
                    <a:pt x="4334" y="2646"/>
                  </a:lnTo>
                  <a:lnTo>
                    <a:pt x="4338" y="2646"/>
                  </a:lnTo>
                  <a:lnTo>
                    <a:pt x="4343" y="2651"/>
                  </a:lnTo>
                  <a:lnTo>
                    <a:pt x="4345" y="2658"/>
                  </a:lnTo>
                  <a:lnTo>
                    <a:pt x="4348" y="2663"/>
                  </a:lnTo>
                  <a:lnTo>
                    <a:pt x="4352" y="2670"/>
                  </a:lnTo>
                  <a:lnTo>
                    <a:pt x="4357" y="2675"/>
                  </a:lnTo>
                  <a:lnTo>
                    <a:pt x="4369" y="2684"/>
                  </a:lnTo>
                  <a:lnTo>
                    <a:pt x="4381" y="2689"/>
                  </a:lnTo>
                  <a:lnTo>
                    <a:pt x="4390" y="2694"/>
                  </a:lnTo>
                  <a:lnTo>
                    <a:pt x="4402" y="2698"/>
                  </a:lnTo>
                  <a:lnTo>
                    <a:pt x="4414" y="2705"/>
                  </a:lnTo>
                  <a:lnTo>
                    <a:pt x="4421" y="2710"/>
                  </a:lnTo>
                  <a:lnTo>
                    <a:pt x="4426" y="2712"/>
                  </a:lnTo>
                  <a:lnTo>
                    <a:pt x="4435" y="2708"/>
                  </a:lnTo>
                  <a:lnTo>
                    <a:pt x="4447" y="2701"/>
                  </a:lnTo>
                  <a:lnTo>
                    <a:pt x="4456" y="2689"/>
                  </a:lnTo>
                  <a:lnTo>
                    <a:pt x="4466" y="2679"/>
                  </a:lnTo>
                  <a:lnTo>
                    <a:pt x="4478" y="2670"/>
                  </a:lnTo>
                  <a:lnTo>
                    <a:pt x="4482" y="2668"/>
                  </a:lnTo>
                  <a:lnTo>
                    <a:pt x="4487" y="2668"/>
                  </a:lnTo>
                  <a:lnTo>
                    <a:pt x="4492" y="2665"/>
                  </a:lnTo>
                  <a:lnTo>
                    <a:pt x="4499" y="2665"/>
                  </a:lnTo>
                  <a:lnTo>
                    <a:pt x="4504" y="2663"/>
                  </a:lnTo>
                  <a:lnTo>
                    <a:pt x="4508" y="2660"/>
                  </a:lnTo>
                  <a:lnTo>
                    <a:pt x="4513" y="2658"/>
                  </a:lnTo>
                  <a:lnTo>
                    <a:pt x="4518" y="2658"/>
                  </a:lnTo>
                  <a:lnTo>
                    <a:pt x="4532" y="2658"/>
                  </a:lnTo>
                  <a:lnTo>
                    <a:pt x="4544" y="2658"/>
                  </a:lnTo>
                  <a:lnTo>
                    <a:pt x="4558" y="2656"/>
                  </a:lnTo>
                  <a:lnTo>
                    <a:pt x="4570" y="2651"/>
                  </a:lnTo>
                  <a:lnTo>
                    <a:pt x="4589" y="2637"/>
                  </a:lnTo>
                  <a:lnTo>
                    <a:pt x="4605" y="2618"/>
                  </a:lnTo>
                  <a:lnTo>
                    <a:pt x="4622" y="2599"/>
                  </a:lnTo>
                  <a:lnTo>
                    <a:pt x="4641" y="2585"/>
                  </a:lnTo>
                  <a:lnTo>
                    <a:pt x="4653" y="2580"/>
                  </a:lnTo>
                  <a:lnTo>
                    <a:pt x="4664" y="2578"/>
                  </a:lnTo>
                  <a:lnTo>
                    <a:pt x="4679" y="2575"/>
                  </a:lnTo>
                  <a:lnTo>
                    <a:pt x="4690" y="2575"/>
                  </a:lnTo>
                  <a:lnTo>
                    <a:pt x="4702" y="2571"/>
                  </a:lnTo>
                  <a:lnTo>
                    <a:pt x="4712" y="2561"/>
                  </a:lnTo>
                  <a:lnTo>
                    <a:pt x="4721" y="2552"/>
                  </a:lnTo>
                  <a:lnTo>
                    <a:pt x="4731" y="2540"/>
                  </a:lnTo>
                  <a:lnTo>
                    <a:pt x="4738" y="2533"/>
                  </a:lnTo>
                  <a:lnTo>
                    <a:pt x="4747" y="2528"/>
                  </a:lnTo>
                  <a:lnTo>
                    <a:pt x="4757" y="2528"/>
                  </a:lnTo>
                  <a:lnTo>
                    <a:pt x="4768" y="2528"/>
                  </a:lnTo>
                  <a:lnTo>
                    <a:pt x="4785" y="2531"/>
                  </a:lnTo>
                  <a:lnTo>
                    <a:pt x="4801" y="2533"/>
                  </a:lnTo>
                  <a:lnTo>
                    <a:pt x="4818" y="2533"/>
                  </a:lnTo>
                  <a:lnTo>
                    <a:pt x="4832" y="2533"/>
                  </a:lnTo>
                  <a:lnTo>
                    <a:pt x="4860" y="2535"/>
                  </a:lnTo>
                  <a:lnTo>
                    <a:pt x="4889" y="2533"/>
                  </a:lnTo>
                  <a:lnTo>
                    <a:pt x="4915" y="2526"/>
                  </a:lnTo>
                  <a:lnTo>
                    <a:pt x="4938" y="2516"/>
                  </a:lnTo>
                  <a:lnTo>
                    <a:pt x="4948" y="2505"/>
                  </a:lnTo>
                  <a:lnTo>
                    <a:pt x="4950" y="2483"/>
                  </a:lnTo>
                  <a:lnTo>
                    <a:pt x="4943" y="2457"/>
                  </a:lnTo>
                  <a:lnTo>
                    <a:pt x="4936" y="2431"/>
                  </a:lnTo>
                  <a:lnTo>
                    <a:pt x="4929" y="2403"/>
                  </a:lnTo>
                  <a:lnTo>
                    <a:pt x="4924" y="2375"/>
                  </a:lnTo>
                  <a:lnTo>
                    <a:pt x="4922" y="2349"/>
                  </a:lnTo>
                  <a:lnTo>
                    <a:pt x="4922" y="2323"/>
                  </a:lnTo>
                  <a:lnTo>
                    <a:pt x="4917" y="2308"/>
                  </a:lnTo>
                  <a:lnTo>
                    <a:pt x="4908" y="2301"/>
                  </a:lnTo>
                  <a:lnTo>
                    <a:pt x="4896" y="2299"/>
                  </a:lnTo>
                  <a:lnTo>
                    <a:pt x="4886" y="2297"/>
                  </a:lnTo>
                  <a:lnTo>
                    <a:pt x="4875" y="2294"/>
                  </a:lnTo>
                  <a:lnTo>
                    <a:pt x="4868" y="2289"/>
                  </a:lnTo>
                  <a:lnTo>
                    <a:pt x="4860" y="2280"/>
                  </a:lnTo>
                  <a:lnTo>
                    <a:pt x="4856" y="2263"/>
                  </a:lnTo>
                  <a:lnTo>
                    <a:pt x="4851" y="2249"/>
                  </a:lnTo>
                  <a:lnTo>
                    <a:pt x="4849" y="2235"/>
                  </a:lnTo>
                  <a:lnTo>
                    <a:pt x="4849" y="2223"/>
                  </a:lnTo>
                  <a:lnTo>
                    <a:pt x="4849" y="2211"/>
                  </a:lnTo>
                  <a:lnTo>
                    <a:pt x="4856" y="2202"/>
                  </a:lnTo>
                  <a:lnTo>
                    <a:pt x="4865" y="2195"/>
                  </a:lnTo>
                  <a:lnTo>
                    <a:pt x="4875" y="2188"/>
                  </a:lnTo>
                  <a:lnTo>
                    <a:pt x="4882" y="2178"/>
                  </a:lnTo>
                  <a:lnTo>
                    <a:pt x="4891" y="2162"/>
                  </a:lnTo>
                  <a:lnTo>
                    <a:pt x="4903" y="2141"/>
                  </a:lnTo>
                  <a:lnTo>
                    <a:pt x="4912" y="2119"/>
                  </a:lnTo>
                  <a:lnTo>
                    <a:pt x="4910" y="2103"/>
                  </a:lnTo>
                  <a:lnTo>
                    <a:pt x="4903" y="2098"/>
                  </a:lnTo>
                  <a:lnTo>
                    <a:pt x="4894" y="2093"/>
                  </a:lnTo>
                  <a:lnTo>
                    <a:pt x="4884" y="2091"/>
                  </a:lnTo>
                  <a:lnTo>
                    <a:pt x="4877" y="2086"/>
                  </a:lnTo>
                  <a:lnTo>
                    <a:pt x="4870" y="2077"/>
                  </a:lnTo>
                  <a:lnTo>
                    <a:pt x="4868" y="2065"/>
                  </a:lnTo>
                  <a:lnTo>
                    <a:pt x="4865" y="2051"/>
                  </a:lnTo>
                  <a:lnTo>
                    <a:pt x="4863" y="2039"/>
                  </a:lnTo>
                  <a:lnTo>
                    <a:pt x="4851" y="2030"/>
                  </a:lnTo>
                  <a:lnTo>
                    <a:pt x="4839" y="2037"/>
                  </a:lnTo>
                  <a:lnTo>
                    <a:pt x="4830" y="2046"/>
                  </a:lnTo>
                  <a:lnTo>
                    <a:pt x="4820" y="2051"/>
                  </a:lnTo>
                  <a:lnTo>
                    <a:pt x="4813" y="2051"/>
                  </a:lnTo>
                  <a:lnTo>
                    <a:pt x="4801" y="2046"/>
                  </a:lnTo>
                  <a:lnTo>
                    <a:pt x="4792" y="2041"/>
                  </a:lnTo>
                  <a:lnTo>
                    <a:pt x="4783" y="2039"/>
                  </a:lnTo>
                  <a:lnTo>
                    <a:pt x="4778" y="2039"/>
                  </a:lnTo>
                  <a:lnTo>
                    <a:pt x="4771" y="2039"/>
                  </a:lnTo>
                  <a:lnTo>
                    <a:pt x="4764" y="2039"/>
                  </a:lnTo>
                  <a:lnTo>
                    <a:pt x="4757" y="2034"/>
                  </a:lnTo>
                  <a:lnTo>
                    <a:pt x="4752" y="2027"/>
                  </a:lnTo>
                  <a:lnTo>
                    <a:pt x="4749" y="2022"/>
                  </a:lnTo>
                  <a:lnTo>
                    <a:pt x="4745" y="2015"/>
                  </a:lnTo>
                  <a:lnTo>
                    <a:pt x="4740" y="2008"/>
                  </a:lnTo>
                  <a:lnTo>
                    <a:pt x="4731" y="2001"/>
                  </a:lnTo>
                  <a:lnTo>
                    <a:pt x="4723" y="1996"/>
                  </a:lnTo>
                  <a:lnTo>
                    <a:pt x="4716" y="1994"/>
                  </a:lnTo>
                  <a:lnTo>
                    <a:pt x="4707" y="1992"/>
                  </a:lnTo>
                  <a:lnTo>
                    <a:pt x="4688" y="1985"/>
                  </a:lnTo>
                  <a:lnTo>
                    <a:pt x="4664" y="1978"/>
                  </a:lnTo>
                  <a:lnTo>
                    <a:pt x="4643" y="1963"/>
                  </a:lnTo>
                  <a:lnTo>
                    <a:pt x="4627" y="1942"/>
                  </a:lnTo>
                  <a:lnTo>
                    <a:pt x="4622" y="1928"/>
                  </a:lnTo>
                  <a:lnTo>
                    <a:pt x="4622" y="1918"/>
                  </a:lnTo>
                  <a:lnTo>
                    <a:pt x="4624" y="1911"/>
                  </a:lnTo>
                  <a:lnTo>
                    <a:pt x="4629" y="1902"/>
                  </a:lnTo>
                  <a:lnTo>
                    <a:pt x="4631" y="1897"/>
                  </a:lnTo>
                  <a:lnTo>
                    <a:pt x="4634" y="1892"/>
                  </a:lnTo>
                  <a:lnTo>
                    <a:pt x="4636" y="1885"/>
                  </a:lnTo>
                  <a:lnTo>
                    <a:pt x="4636" y="1881"/>
                  </a:lnTo>
                  <a:lnTo>
                    <a:pt x="4641" y="1876"/>
                  </a:lnTo>
                  <a:lnTo>
                    <a:pt x="4645" y="1874"/>
                  </a:lnTo>
                  <a:lnTo>
                    <a:pt x="4650" y="1871"/>
                  </a:lnTo>
                  <a:lnTo>
                    <a:pt x="4655" y="1869"/>
                  </a:lnTo>
                  <a:lnTo>
                    <a:pt x="4657" y="1866"/>
                  </a:lnTo>
                  <a:lnTo>
                    <a:pt x="4660" y="1862"/>
                  </a:lnTo>
                  <a:lnTo>
                    <a:pt x="4662" y="1857"/>
                  </a:lnTo>
                  <a:lnTo>
                    <a:pt x="4660" y="1850"/>
                  </a:lnTo>
                  <a:lnTo>
                    <a:pt x="4655" y="1850"/>
                  </a:lnTo>
                  <a:lnTo>
                    <a:pt x="4648" y="1855"/>
                  </a:lnTo>
                  <a:lnTo>
                    <a:pt x="4641" y="1862"/>
                  </a:lnTo>
                  <a:lnTo>
                    <a:pt x="4636" y="1864"/>
                  </a:lnTo>
                  <a:lnTo>
                    <a:pt x="4631" y="1869"/>
                  </a:lnTo>
                  <a:lnTo>
                    <a:pt x="4629" y="1871"/>
                  </a:lnTo>
                  <a:lnTo>
                    <a:pt x="4622" y="1874"/>
                  </a:lnTo>
                  <a:lnTo>
                    <a:pt x="4617" y="1876"/>
                  </a:lnTo>
                  <a:lnTo>
                    <a:pt x="4610" y="1876"/>
                  </a:lnTo>
                  <a:lnTo>
                    <a:pt x="4605" y="1874"/>
                  </a:lnTo>
                  <a:lnTo>
                    <a:pt x="4598" y="1874"/>
                  </a:lnTo>
                  <a:lnTo>
                    <a:pt x="4593" y="1874"/>
                  </a:lnTo>
                  <a:lnTo>
                    <a:pt x="4586" y="1878"/>
                  </a:lnTo>
                  <a:lnTo>
                    <a:pt x="4577" y="1883"/>
                  </a:lnTo>
                  <a:lnTo>
                    <a:pt x="4570" y="1888"/>
                  </a:lnTo>
                  <a:lnTo>
                    <a:pt x="4560" y="1888"/>
                  </a:lnTo>
                  <a:lnTo>
                    <a:pt x="4558" y="1885"/>
                  </a:lnTo>
                  <a:lnTo>
                    <a:pt x="4556" y="1881"/>
                  </a:lnTo>
                  <a:lnTo>
                    <a:pt x="4553" y="1881"/>
                  </a:lnTo>
                  <a:lnTo>
                    <a:pt x="4551" y="1881"/>
                  </a:lnTo>
                  <a:lnTo>
                    <a:pt x="4546" y="1883"/>
                  </a:lnTo>
                  <a:lnTo>
                    <a:pt x="4544" y="1881"/>
                  </a:lnTo>
                  <a:lnTo>
                    <a:pt x="4541" y="1878"/>
                  </a:lnTo>
                  <a:lnTo>
                    <a:pt x="4541" y="1874"/>
                  </a:lnTo>
                  <a:lnTo>
                    <a:pt x="4544" y="1869"/>
                  </a:lnTo>
                  <a:lnTo>
                    <a:pt x="4544" y="1864"/>
                  </a:lnTo>
                  <a:lnTo>
                    <a:pt x="4544" y="1862"/>
                  </a:lnTo>
                  <a:lnTo>
                    <a:pt x="4541" y="1859"/>
                  </a:lnTo>
                  <a:lnTo>
                    <a:pt x="4537" y="1859"/>
                  </a:lnTo>
                  <a:lnTo>
                    <a:pt x="4532" y="1864"/>
                  </a:lnTo>
                  <a:lnTo>
                    <a:pt x="4530" y="1869"/>
                  </a:lnTo>
                  <a:lnTo>
                    <a:pt x="4527" y="1874"/>
                  </a:lnTo>
                  <a:lnTo>
                    <a:pt x="4525" y="1881"/>
                  </a:lnTo>
                  <a:lnTo>
                    <a:pt x="4520" y="1895"/>
                  </a:lnTo>
                  <a:lnTo>
                    <a:pt x="4516" y="1902"/>
                  </a:lnTo>
                  <a:lnTo>
                    <a:pt x="4506" y="1895"/>
                  </a:lnTo>
                  <a:lnTo>
                    <a:pt x="4501" y="1883"/>
                  </a:lnTo>
                  <a:lnTo>
                    <a:pt x="4497" y="1874"/>
                  </a:lnTo>
                  <a:lnTo>
                    <a:pt x="4494" y="1864"/>
                  </a:lnTo>
                  <a:lnTo>
                    <a:pt x="4494" y="1855"/>
                  </a:lnTo>
                  <a:lnTo>
                    <a:pt x="4499" y="1848"/>
                  </a:lnTo>
                  <a:lnTo>
                    <a:pt x="4508" y="1840"/>
                  </a:lnTo>
                  <a:lnTo>
                    <a:pt x="4513" y="1831"/>
                  </a:lnTo>
                  <a:lnTo>
                    <a:pt x="4511" y="1819"/>
                  </a:lnTo>
                  <a:lnTo>
                    <a:pt x="4499" y="1814"/>
                  </a:lnTo>
                  <a:lnTo>
                    <a:pt x="4487" y="1812"/>
                  </a:lnTo>
                  <a:lnTo>
                    <a:pt x="4473" y="1814"/>
                  </a:lnTo>
                  <a:lnTo>
                    <a:pt x="4466" y="1817"/>
                  </a:lnTo>
                  <a:lnTo>
                    <a:pt x="4461" y="1822"/>
                  </a:lnTo>
                  <a:lnTo>
                    <a:pt x="4459" y="1824"/>
                  </a:lnTo>
                  <a:lnTo>
                    <a:pt x="4454" y="1826"/>
                  </a:lnTo>
                  <a:lnTo>
                    <a:pt x="4449" y="1826"/>
                  </a:lnTo>
                  <a:lnTo>
                    <a:pt x="4447" y="1826"/>
                  </a:lnTo>
                  <a:lnTo>
                    <a:pt x="4445" y="1824"/>
                  </a:lnTo>
                  <a:lnTo>
                    <a:pt x="4442" y="1822"/>
                  </a:lnTo>
                  <a:lnTo>
                    <a:pt x="4440" y="1819"/>
                  </a:lnTo>
                  <a:lnTo>
                    <a:pt x="4435" y="1817"/>
                  </a:lnTo>
                  <a:lnTo>
                    <a:pt x="4433" y="1817"/>
                  </a:lnTo>
                  <a:lnTo>
                    <a:pt x="4430" y="1817"/>
                  </a:lnTo>
                  <a:lnTo>
                    <a:pt x="4428" y="1814"/>
                  </a:lnTo>
                  <a:lnTo>
                    <a:pt x="4428" y="1803"/>
                  </a:lnTo>
                  <a:lnTo>
                    <a:pt x="4426" y="1791"/>
                  </a:lnTo>
                  <a:lnTo>
                    <a:pt x="4416" y="1779"/>
                  </a:lnTo>
                  <a:lnTo>
                    <a:pt x="4407" y="1770"/>
                  </a:lnTo>
                  <a:lnTo>
                    <a:pt x="4404" y="1770"/>
                  </a:lnTo>
                  <a:lnTo>
                    <a:pt x="4400" y="1770"/>
                  </a:lnTo>
                  <a:lnTo>
                    <a:pt x="4395" y="1770"/>
                  </a:lnTo>
                  <a:lnTo>
                    <a:pt x="4390" y="1765"/>
                  </a:lnTo>
                  <a:lnTo>
                    <a:pt x="4390" y="1760"/>
                  </a:lnTo>
                  <a:lnTo>
                    <a:pt x="4393" y="1758"/>
                  </a:lnTo>
                  <a:lnTo>
                    <a:pt x="4397" y="1755"/>
                  </a:lnTo>
                  <a:lnTo>
                    <a:pt x="4402" y="1755"/>
                  </a:lnTo>
                  <a:lnTo>
                    <a:pt x="4416" y="1751"/>
                  </a:lnTo>
                  <a:lnTo>
                    <a:pt x="4430" y="1748"/>
                  </a:lnTo>
                  <a:lnTo>
                    <a:pt x="4440" y="1741"/>
                  </a:lnTo>
                  <a:lnTo>
                    <a:pt x="4452" y="1732"/>
                  </a:lnTo>
                  <a:lnTo>
                    <a:pt x="4456" y="1722"/>
                  </a:lnTo>
                  <a:lnTo>
                    <a:pt x="4454" y="1715"/>
                  </a:lnTo>
                  <a:lnTo>
                    <a:pt x="4447" y="1713"/>
                  </a:lnTo>
                  <a:lnTo>
                    <a:pt x="4438" y="1713"/>
                  </a:lnTo>
                  <a:lnTo>
                    <a:pt x="4428" y="1710"/>
                  </a:lnTo>
                  <a:lnTo>
                    <a:pt x="4423" y="1703"/>
                  </a:lnTo>
                  <a:lnTo>
                    <a:pt x="4421" y="1692"/>
                  </a:lnTo>
                  <a:lnTo>
                    <a:pt x="4414" y="1684"/>
                  </a:lnTo>
                  <a:lnTo>
                    <a:pt x="4409" y="1680"/>
                  </a:lnTo>
                  <a:lnTo>
                    <a:pt x="4404" y="1677"/>
                  </a:lnTo>
                  <a:lnTo>
                    <a:pt x="4400" y="1677"/>
                  </a:lnTo>
                  <a:lnTo>
                    <a:pt x="4393" y="1675"/>
                  </a:lnTo>
                  <a:lnTo>
                    <a:pt x="4388" y="1673"/>
                  </a:lnTo>
                  <a:lnTo>
                    <a:pt x="4383" y="1670"/>
                  </a:lnTo>
                  <a:lnTo>
                    <a:pt x="4378" y="1666"/>
                  </a:lnTo>
                  <a:lnTo>
                    <a:pt x="4374" y="1658"/>
                  </a:lnTo>
                  <a:lnTo>
                    <a:pt x="4364" y="1654"/>
                  </a:lnTo>
                  <a:lnTo>
                    <a:pt x="4355" y="1651"/>
                  </a:lnTo>
                  <a:lnTo>
                    <a:pt x="4345" y="1649"/>
                  </a:lnTo>
                  <a:lnTo>
                    <a:pt x="4336" y="1642"/>
                  </a:lnTo>
                  <a:lnTo>
                    <a:pt x="4331" y="1635"/>
                  </a:lnTo>
                  <a:lnTo>
                    <a:pt x="4329" y="1623"/>
                  </a:lnTo>
                  <a:lnTo>
                    <a:pt x="4329" y="1611"/>
                  </a:lnTo>
                  <a:lnTo>
                    <a:pt x="4329" y="1604"/>
                  </a:lnTo>
                  <a:lnTo>
                    <a:pt x="4334" y="1597"/>
                  </a:lnTo>
                  <a:lnTo>
                    <a:pt x="4341" y="1590"/>
                  </a:lnTo>
                  <a:lnTo>
                    <a:pt x="4343" y="1583"/>
                  </a:lnTo>
                  <a:lnTo>
                    <a:pt x="4336" y="1573"/>
                  </a:lnTo>
                  <a:lnTo>
                    <a:pt x="4326" y="1564"/>
                  </a:lnTo>
                  <a:lnTo>
                    <a:pt x="4326" y="1555"/>
                  </a:lnTo>
                  <a:lnTo>
                    <a:pt x="4329" y="1545"/>
                  </a:lnTo>
                  <a:lnTo>
                    <a:pt x="4334" y="1538"/>
                  </a:lnTo>
                  <a:lnTo>
                    <a:pt x="4338" y="1536"/>
                  </a:lnTo>
                  <a:lnTo>
                    <a:pt x="4343" y="1533"/>
                  </a:lnTo>
                  <a:lnTo>
                    <a:pt x="4348" y="1531"/>
                  </a:lnTo>
                  <a:lnTo>
                    <a:pt x="4350" y="1529"/>
                  </a:lnTo>
                  <a:lnTo>
                    <a:pt x="4348" y="1524"/>
                  </a:lnTo>
                  <a:lnTo>
                    <a:pt x="4341" y="1519"/>
                  </a:lnTo>
                  <a:lnTo>
                    <a:pt x="4336" y="1517"/>
                  </a:lnTo>
                  <a:lnTo>
                    <a:pt x="4331" y="1517"/>
                  </a:lnTo>
                  <a:lnTo>
                    <a:pt x="4326" y="1507"/>
                  </a:lnTo>
                  <a:lnTo>
                    <a:pt x="4322" y="1498"/>
                  </a:lnTo>
                  <a:lnTo>
                    <a:pt x="4319" y="1488"/>
                  </a:lnTo>
                  <a:lnTo>
                    <a:pt x="4322" y="1481"/>
                  </a:lnTo>
                  <a:lnTo>
                    <a:pt x="4324" y="1477"/>
                  </a:lnTo>
                  <a:lnTo>
                    <a:pt x="4322" y="1474"/>
                  </a:lnTo>
                  <a:lnTo>
                    <a:pt x="4317" y="1472"/>
                  </a:lnTo>
                  <a:lnTo>
                    <a:pt x="4312" y="1467"/>
                  </a:lnTo>
                  <a:lnTo>
                    <a:pt x="4310" y="1462"/>
                  </a:lnTo>
                  <a:lnTo>
                    <a:pt x="4308" y="1455"/>
                  </a:lnTo>
                  <a:lnTo>
                    <a:pt x="4305" y="1448"/>
                  </a:lnTo>
                  <a:lnTo>
                    <a:pt x="4303" y="1443"/>
                  </a:lnTo>
                  <a:lnTo>
                    <a:pt x="4305" y="1434"/>
                  </a:lnTo>
                  <a:lnTo>
                    <a:pt x="4310" y="1429"/>
                  </a:lnTo>
                  <a:lnTo>
                    <a:pt x="4312" y="1420"/>
                  </a:lnTo>
                  <a:lnTo>
                    <a:pt x="4310" y="1408"/>
                  </a:lnTo>
                  <a:lnTo>
                    <a:pt x="4305" y="1403"/>
                  </a:lnTo>
                  <a:lnTo>
                    <a:pt x="4303" y="1399"/>
                  </a:lnTo>
                  <a:lnTo>
                    <a:pt x="4298" y="1396"/>
                  </a:lnTo>
                  <a:lnTo>
                    <a:pt x="4298" y="1391"/>
                  </a:lnTo>
                  <a:lnTo>
                    <a:pt x="4296" y="1382"/>
                  </a:lnTo>
                  <a:lnTo>
                    <a:pt x="4296" y="1375"/>
                  </a:lnTo>
                  <a:lnTo>
                    <a:pt x="4296" y="1368"/>
                  </a:lnTo>
                  <a:lnTo>
                    <a:pt x="4293" y="1358"/>
                  </a:lnTo>
                  <a:lnTo>
                    <a:pt x="4289" y="1351"/>
                  </a:lnTo>
                  <a:lnTo>
                    <a:pt x="4277" y="1347"/>
                  </a:lnTo>
                  <a:lnTo>
                    <a:pt x="4267" y="1344"/>
                  </a:lnTo>
                  <a:lnTo>
                    <a:pt x="4265" y="1347"/>
                  </a:lnTo>
                  <a:lnTo>
                    <a:pt x="4267" y="1356"/>
                  </a:lnTo>
                  <a:lnTo>
                    <a:pt x="4274" y="1375"/>
                  </a:lnTo>
                  <a:lnTo>
                    <a:pt x="4277" y="1387"/>
                  </a:lnTo>
                  <a:lnTo>
                    <a:pt x="4272" y="1387"/>
                  </a:lnTo>
                  <a:lnTo>
                    <a:pt x="4263" y="1375"/>
                  </a:lnTo>
                  <a:lnTo>
                    <a:pt x="4258" y="1365"/>
                  </a:lnTo>
                  <a:lnTo>
                    <a:pt x="4258" y="1354"/>
                  </a:lnTo>
                  <a:lnTo>
                    <a:pt x="4253" y="1342"/>
                  </a:lnTo>
                  <a:lnTo>
                    <a:pt x="4251" y="1337"/>
                  </a:lnTo>
                  <a:lnTo>
                    <a:pt x="4249" y="1332"/>
                  </a:lnTo>
                  <a:lnTo>
                    <a:pt x="4249" y="1328"/>
                  </a:lnTo>
                  <a:lnTo>
                    <a:pt x="4249" y="1323"/>
                  </a:lnTo>
                  <a:lnTo>
                    <a:pt x="4251" y="1318"/>
                  </a:lnTo>
                  <a:lnTo>
                    <a:pt x="4251" y="1313"/>
                  </a:lnTo>
                  <a:lnTo>
                    <a:pt x="4253" y="1309"/>
                  </a:lnTo>
                  <a:lnTo>
                    <a:pt x="4256" y="1306"/>
                  </a:lnTo>
                  <a:lnTo>
                    <a:pt x="4260" y="1299"/>
                  </a:lnTo>
                  <a:lnTo>
                    <a:pt x="4265" y="1292"/>
                  </a:lnTo>
                  <a:lnTo>
                    <a:pt x="4263" y="1285"/>
                  </a:lnTo>
                  <a:lnTo>
                    <a:pt x="4253" y="1278"/>
                  </a:lnTo>
                  <a:lnTo>
                    <a:pt x="4246" y="1273"/>
                  </a:lnTo>
                  <a:lnTo>
                    <a:pt x="4237" y="1266"/>
                  </a:lnTo>
                  <a:lnTo>
                    <a:pt x="4230" y="1259"/>
                  </a:lnTo>
                  <a:lnTo>
                    <a:pt x="4225" y="1247"/>
                  </a:lnTo>
                  <a:lnTo>
                    <a:pt x="4220" y="1235"/>
                  </a:lnTo>
                  <a:lnTo>
                    <a:pt x="4213" y="1226"/>
                  </a:lnTo>
                  <a:lnTo>
                    <a:pt x="4206" y="1214"/>
                  </a:lnTo>
                  <a:lnTo>
                    <a:pt x="4201" y="1202"/>
                  </a:lnTo>
                  <a:lnTo>
                    <a:pt x="4204" y="1193"/>
                  </a:lnTo>
                  <a:lnTo>
                    <a:pt x="4208" y="1183"/>
                  </a:lnTo>
                  <a:lnTo>
                    <a:pt x="4213" y="1176"/>
                  </a:lnTo>
                  <a:lnTo>
                    <a:pt x="4215" y="1165"/>
                  </a:lnTo>
                  <a:lnTo>
                    <a:pt x="4215" y="1155"/>
                  </a:lnTo>
                  <a:lnTo>
                    <a:pt x="4215" y="1141"/>
                  </a:lnTo>
                  <a:lnTo>
                    <a:pt x="4211" y="1129"/>
                  </a:lnTo>
                  <a:lnTo>
                    <a:pt x="4201" y="1117"/>
                  </a:lnTo>
                  <a:lnTo>
                    <a:pt x="4197" y="1117"/>
                  </a:lnTo>
                  <a:lnTo>
                    <a:pt x="4192" y="1122"/>
                  </a:lnTo>
                  <a:lnTo>
                    <a:pt x="4189" y="1127"/>
                  </a:lnTo>
                  <a:lnTo>
                    <a:pt x="4189" y="1132"/>
                  </a:lnTo>
                  <a:lnTo>
                    <a:pt x="4192" y="1139"/>
                  </a:lnTo>
                  <a:lnTo>
                    <a:pt x="4194" y="1143"/>
                  </a:lnTo>
                  <a:lnTo>
                    <a:pt x="4197" y="1148"/>
                  </a:lnTo>
                  <a:lnTo>
                    <a:pt x="4199" y="1155"/>
                  </a:lnTo>
                  <a:lnTo>
                    <a:pt x="4197" y="1165"/>
                  </a:lnTo>
                  <a:lnTo>
                    <a:pt x="4189" y="1160"/>
                  </a:lnTo>
                  <a:lnTo>
                    <a:pt x="4180" y="1153"/>
                  </a:lnTo>
                  <a:lnTo>
                    <a:pt x="4171" y="1146"/>
                  </a:lnTo>
                  <a:lnTo>
                    <a:pt x="4163" y="1141"/>
                  </a:lnTo>
                  <a:lnTo>
                    <a:pt x="4163" y="1146"/>
                  </a:lnTo>
                  <a:lnTo>
                    <a:pt x="4166" y="1155"/>
                  </a:lnTo>
                  <a:lnTo>
                    <a:pt x="4166" y="1162"/>
                  </a:lnTo>
                  <a:lnTo>
                    <a:pt x="4163" y="1165"/>
                  </a:lnTo>
                  <a:lnTo>
                    <a:pt x="4159" y="1165"/>
                  </a:lnTo>
                  <a:lnTo>
                    <a:pt x="4156" y="1160"/>
                  </a:lnTo>
                  <a:lnTo>
                    <a:pt x="4152" y="1155"/>
                  </a:lnTo>
                  <a:lnTo>
                    <a:pt x="4147" y="1153"/>
                  </a:lnTo>
                  <a:lnTo>
                    <a:pt x="4145" y="1155"/>
                  </a:lnTo>
                  <a:lnTo>
                    <a:pt x="4140" y="1158"/>
                  </a:lnTo>
                  <a:lnTo>
                    <a:pt x="4135" y="1155"/>
                  </a:lnTo>
                  <a:lnTo>
                    <a:pt x="4130" y="1150"/>
                  </a:lnTo>
                  <a:lnTo>
                    <a:pt x="4123" y="1143"/>
                  </a:lnTo>
                  <a:lnTo>
                    <a:pt x="4119" y="1136"/>
                  </a:lnTo>
                  <a:lnTo>
                    <a:pt x="4111" y="1132"/>
                  </a:lnTo>
                  <a:lnTo>
                    <a:pt x="4107" y="1132"/>
                  </a:lnTo>
                  <a:lnTo>
                    <a:pt x="4102" y="1132"/>
                  </a:lnTo>
                  <a:lnTo>
                    <a:pt x="4097" y="1132"/>
                  </a:lnTo>
                  <a:lnTo>
                    <a:pt x="4093" y="1132"/>
                  </a:lnTo>
                  <a:lnTo>
                    <a:pt x="4088" y="1134"/>
                  </a:lnTo>
                  <a:lnTo>
                    <a:pt x="4088" y="1139"/>
                  </a:lnTo>
                  <a:lnTo>
                    <a:pt x="4093" y="1146"/>
                  </a:lnTo>
                  <a:lnTo>
                    <a:pt x="4095" y="1150"/>
                  </a:lnTo>
                  <a:lnTo>
                    <a:pt x="4090" y="1160"/>
                  </a:lnTo>
                  <a:lnTo>
                    <a:pt x="4071" y="1148"/>
                  </a:lnTo>
                  <a:lnTo>
                    <a:pt x="4050" y="1127"/>
                  </a:lnTo>
                  <a:lnTo>
                    <a:pt x="4036" y="1113"/>
                  </a:lnTo>
                  <a:lnTo>
                    <a:pt x="4026" y="1106"/>
                  </a:lnTo>
                  <a:lnTo>
                    <a:pt x="4019" y="1101"/>
                  </a:lnTo>
                  <a:lnTo>
                    <a:pt x="4010" y="1094"/>
                  </a:lnTo>
                  <a:lnTo>
                    <a:pt x="4000" y="1087"/>
                  </a:lnTo>
                  <a:lnTo>
                    <a:pt x="3996" y="1075"/>
                  </a:lnTo>
                  <a:lnTo>
                    <a:pt x="3989" y="1063"/>
                  </a:lnTo>
                  <a:lnTo>
                    <a:pt x="3984" y="1058"/>
                  </a:lnTo>
                  <a:lnTo>
                    <a:pt x="3974" y="1061"/>
                  </a:lnTo>
                  <a:lnTo>
                    <a:pt x="3970" y="1063"/>
                  </a:lnTo>
                  <a:lnTo>
                    <a:pt x="3965" y="1063"/>
                  </a:lnTo>
                  <a:lnTo>
                    <a:pt x="3960" y="1063"/>
                  </a:lnTo>
                  <a:lnTo>
                    <a:pt x="3956" y="1063"/>
                  </a:lnTo>
                  <a:lnTo>
                    <a:pt x="3951" y="1063"/>
                  </a:lnTo>
                  <a:lnTo>
                    <a:pt x="3946" y="1065"/>
                  </a:lnTo>
                  <a:lnTo>
                    <a:pt x="3941" y="1068"/>
                  </a:lnTo>
                  <a:lnTo>
                    <a:pt x="3937" y="1070"/>
                  </a:lnTo>
                  <a:lnTo>
                    <a:pt x="3930" y="1070"/>
                  </a:lnTo>
                  <a:lnTo>
                    <a:pt x="3922" y="1058"/>
                  </a:lnTo>
                  <a:lnTo>
                    <a:pt x="3920" y="1046"/>
                  </a:lnTo>
                  <a:lnTo>
                    <a:pt x="3915" y="1035"/>
                  </a:lnTo>
                  <a:lnTo>
                    <a:pt x="3911" y="1016"/>
                  </a:lnTo>
                  <a:lnTo>
                    <a:pt x="3915" y="1002"/>
                  </a:lnTo>
                  <a:lnTo>
                    <a:pt x="3922" y="994"/>
                  </a:lnTo>
                  <a:lnTo>
                    <a:pt x="3932" y="987"/>
                  </a:lnTo>
                  <a:lnTo>
                    <a:pt x="3937" y="983"/>
                  </a:lnTo>
                  <a:lnTo>
                    <a:pt x="3937" y="978"/>
                  </a:lnTo>
                  <a:lnTo>
                    <a:pt x="3939" y="971"/>
                  </a:lnTo>
                  <a:lnTo>
                    <a:pt x="3939" y="964"/>
                  </a:lnTo>
                  <a:lnTo>
                    <a:pt x="3937" y="957"/>
                  </a:lnTo>
                  <a:lnTo>
                    <a:pt x="3932" y="952"/>
                  </a:lnTo>
                  <a:lnTo>
                    <a:pt x="3930" y="945"/>
                  </a:lnTo>
                  <a:lnTo>
                    <a:pt x="3927" y="938"/>
                  </a:lnTo>
                  <a:lnTo>
                    <a:pt x="3927" y="931"/>
                  </a:lnTo>
                  <a:lnTo>
                    <a:pt x="3925" y="926"/>
                  </a:lnTo>
                  <a:lnTo>
                    <a:pt x="3922" y="921"/>
                  </a:lnTo>
                  <a:lnTo>
                    <a:pt x="3922" y="916"/>
                  </a:lnTo>
                  <a:lnTo>
                    <a:pt x="3925" y="909"/>
                  </a:lnTo>
                  <a:lnTo>
                    <a:pt x="3930" y="905"/>
                  </a:lnTo>
                  <a:lnTo>
                    <a:pt x="3937" y="898"/>
                  </a:lnTo>
                  <a:lnTo>
                    <a:pt x="3941" y="893"/>
                  </a:lnTo>
                  <a:lnTo>
                    <a:pt x="3944" y="886"/>
                  </a:lnTo>
                  <a:lnTo>
                    <a:pt x="3941" y="876"/>
                  </a:lnTo>
                  <a:lnTo>
                    <a:pt x="3939" y="867"/>
                  </a:lnTo>
                  <a:lnTo>
                    <a:pt x="3941" y="857"/>
                  </a:lnTo>
                  <a:lnTo>
                    <a:pt x="3948" y="853"/>
                  </a:lnTo>
                  <a:lnTo>
                    <a:pt x="3958" y="848"/>
                  </a:lnTo>
                  <a:lnTo>
                    <a:pt x="3965" y="843"/>
                  </a:lnTo>
                  <a:lnTo>
                    <a:pt x="3967" y="829"/>
                  </a:lnTo>
                  <a:lnTo>
                    <a:pt x="3967" y="822"/>
                  </a:lnTo>
                  <a:lnTo>
                    <a:pt x="3965" y="817"/>
                  </a:lnTo>
                  <a:lnTo>
                    <a:pt x="3960" y="812"/>
                  </a:lnTo>
                  <a:lnTo>
                    <a:pt x="3953" y="810"/>
                  </a:lnTo>
                  <a:lnTo>
                    <a:pt x="3948" y="808"/>
                  </a:lnTo>
                  <a:lnTo>
                    <a:pt x="3946" y="803"/>
                  </a:lnTo>
                  <a:lnTo>
                    <a:pt x="3944" y="798"/>
                  </a:lnTo>
                  <a:lnTo>
                    <a:pt x="3939" y="794"/>
                  </a:lnTo>
                  <a:lnTo>
                    <a:pt x="3927" y="789"/>
                  </a:lnTo>
                  <a:lnTo>
                    <a:pt x="3922" y="796"/>
                  </a:lnTo>
                  <a:lnTo>
                    <a:pt x="3920" y="805"/>
                  </a:lnTo>
                  <a:lnTo>
                    <a:pt x="3918" y="815"/>
                  </a:lnTo>
                  <a:lnTo>
                    <a:pt x="3913" y="820"/>
                  </a:lnTo>
                  <a:lnTo>
                    <a:pt x="3906" y="824"/>
                  </a:lnTo>
                  <a:lnTo>
                    <a:pt x="3901" y="824"/>
                  </a:lnTo>
                  <a:lnTo>
                    <a:pt x="3889" y="817"/>
                  </a:lnTo>
                  <a:lnTo>
                    <a:pt x="3882" y="812"/>
                  </a:lnTo>
                  <a:lnTo>
                    <a:pt x="3875" y="803"/>
                  </a:lnTo>
                  <a:lnTo>
                    <a:pt x="3870" y="794"/>
                  </a:lnTo>
                  <a:lnTo>
                    <a:pt x="3868" y="782"/>
                  </a:lnTo>
                  <a:lnTo>
                    <a:pt x="3866" y="765"/>
                  </a:lnTo>
                  <a:lnTo>
                    <a:pt x="3868" y="756"/>
                  </a:lnTo>
                  <a:lnTo>
                    <a:pt x="3875" y="751"/>
                  </a:lnTo>
                  <a:lnTo>
                    <a:pt x="3885" y="746"/>
                  </a:lnTo>
                  <a:lnTo>
                    <a:pt x="3889" y="742"/>
                  </a:lnTo>
                  <a:lnTo>
                    <a:pt x="3892" y="732"/>
                  </a:lnTo>
                  <a:lnTo>
                    <a:pt x="3896" y="727"/>
                  </a:lnTo>
                  <a:lnTo>
                    <a:pt x="3901" y="727"/>
                  </a:lnTo>
                  <a:lnTo>
                    <a:pt x="3906" y="725"/>
                  </a:lnTo>
                  <a:lnTo>
                    <a:pt x="3911" y="723"/>
                  </a:lnTo>
                  <a:lnTo>
                    <a:pt x="3915" y="720"/>
                  </a:lnTo>
                  <a:lnTo>
                    <a:pt x="3927" y="713"/>
                  </a:lnTo>
                  <a:lnTo>
                    <a:pt x="3939" y="704"/>
                  </a:lnTo>
                  <a:lnTo>
                    <a:pt x="3951" y="697"/>
                  </a:lnTo>
                  <a:lnTo>
                    <a:pt x="3960" y="687"/>
                  </a:lnTo>
                  <a:lnTo>
                    <a:pt x="3967" y="678"/>
                  </a:lnTo>
                  <a:lnTo>
                    <a:pt x="3972" y="668"/>
                  </a:lnTo>
                  <a:lnTo>
                    <a:pt x="3970" y="657"/>
                  </a:lnTo>
                  <a:lnTo>
                    <a:pt x="3956" y="647"/>
                  </a:lnTo>
                  <a:lnTo>
                    <a:pt x="3951" y="642"/>
                  </a:lnTo>
                  <a:lnTo>
                    <a:pt x="3944" y="640"/>
                  </a:lnTo>
                  <a:lnTo>
                    <a:pt x="3937" y="638"/>
                  </a:lnTo>
                  <a:lnTo>
                    <a:pt x="3932" y="635"/>
                  </a:lnTo>
                  <a:lnTo>
                    <a:pt x="3925" y="633"/>
                  </a:lnTo>
                  <a:lnTo>
                    <a:pt x="3918" y="633"/>
                  </a:lnTo>
                  <a:lnTo>
                    <a:pt x="3913" y="635"/>
                  </a:lnTo>
                  <a:lnTo>
                    <a:pt x="3906" y="635"/>
                  </a:lnTo>
                  <a:lnTo>
                    <a:pt x="3896" y="633"/>
                  </a:lnTo>
                  <a:lnTo>
                    <a:pt x="3887" y="633"/>
                  </a:lnTo>
                  <a:lnTo>
                    <a:pt x="3880" y="638"/>
                  </a:lnTo>
                  <a:lnTo>
                    <a:pt x="3875" y="647"/>
                  </a:lnTo>
                  <a:lnTo>
                    <a:pt x="3873" y="652"/>
                  </a:lnTo>
                  <a:lnTo>
                    <a:pt x="3875" y="659"/>
                  </a:lnTo>
                  <a:lnTo>
                    <a:pt x="3875" y="664"/>
                  </a:lnTo>
                  <a:lnTo>
                    <a:pt x="3873" y="668"/>
                  </a:lnTo>
                  <a:lnTo>
                    <a:pt x="3868" y="673"/>
                  </a:lnTo>
                  <a:lnTo>
                    <a:pt x="3863" y="678"/>
                  </a:lnTo>
                  <a:lnTo>
                    <a:pt x="3859" y="680"/>
                  </a:lnTo>
                  <a:lnTo>
                    <a:pt x="3852" y="683"/>
                  </a:lnTo>
                  <a:lnTo>
                    <a:pt x="3844" y="687"/>
                  </a:lnTo>
                  <a:lnTo>
                    <a:pt x="3840" y="699"/>
                  </a:lnTo>
                  <a:lnTo>
                    <a:pt x="3835" y="711"/>
                  </a:lnTo>
                  <a:lnTo>
                    <a:pt x="3833" y="725"/>
                  </a:lnTo>
                  <a:lnTo>
                    <a:pt x="3830" y="737"/>
                  </a:lnTo>
                  <a:lnTo>
                    <a:pt x="3823" y="739"/>
                  </a:lnTo>
                  <a:lnTo>
                    <a:pt x="3814" y="742"/>
                  </a:lnTo>
                  <a:lnTo>
                    <a:pt x="3804" y="742"/>
                  </a:lnTo>
                  <a:lnTo>
                    <a:pt x="3802" y="742"/>
                  </a:lnTo>
                  <a:lnTo>
                    <a:pt x="3797" y="742"/>
                  </a:lnTo>
                  <a:lnTo>
                    <a:pt x="3792" y="739"/>
                  </a:lnTo>
                  <a:lnTo>
                    <a:pt x="3788" y="734"/>
                  </a:lnTo>
                  <a:lnTo>
                    <a:pt x="3785" y="730"/>
                  </a:lnTo>
                  <a:lnTo>
                    <a:pt x="3783" y="723"/>
                  </a:lnTo>
                  <a:lnTo>
                    <a:pt x="3781" y="716"/>
                  </a:lnTo>
                  <a:lnTo>
                    <a:pt x="3776" y="709"/>
                  </a:lnTo>
                  <a:lnTo>
                    <a:pt x="3766" y="699"/>
                  </a:lnTo>
                  <a:lnTo>
                    <a:pt x="3757" y="699"/>
                  </a:lnTo>
                  <a:lnTo>
                    <a:pt x="3748" y="704"/>
                  </a:lnTo>
                  <a:lnTo>
                    <a:pt x="3743" y="709"/>
                  </a:lnTo>
                  <a:lnTo>
                    <a:pt x="3736" y="711"/>
                  </a:lnTo>
                  <a:lnTo>
                    <a:pt x="3731" y="711"/>
                  </a:lnTo>
                  <a:lnTo>
                    <a:pt x="3724" y="711"/>
                  </a:lnTo>
                  <a:lnTo>
                    <a:pt x="3717" y="713"/>
                  </a:lnTo>
                  <a:lnTo>
                    <a:pt x="3712" y="718"/>
                  </a:lnTo>
                  <a:lnTo>
                    <a:pt x="3707" y="720"/>
                  </a:lnTo>
                  <a:lnTo>
                    <a:pt x="3705" y="725"/>
                  </a:lnTo>
                  <a:lnTo>
                    <a:pt x="3698" y="727"/>
                  </a:lnTo>
                  <a:lnTo>
                    <a:pt x="3689" y="730"/>
                  </a:lnTo>
                  <a:lnTo>
                    <a:pt x="3677" y="725"/>
                  </a:lnTo>
                  <a:lnTo>
                    <a:pt x="3667" y="723"/>
                  </a:lnTo>
                  <a:lnTo>
                    <a:pt x="3655" y="720"/>
                  </a:lnTo>
                  <a:lnTo>
                    <a:pt x="3648" y="725"/>
                  </a:lnTo>
                  <a:lnTo>
                    <a:pt x="3646" y="732"/>
                  </a:lnTo>
                  <a:lnTo>
                    <a:pt x="3644" y="742"/>
                  </a:lnTo>
                  <a:lnTo>
                    <a:pt x="3637" y="746"/>
                  </a:lnTo>
                  <a:lnTo>
                    <a:pt x="3634" y="749"/>
                  </a:lnTo>
                  <a:lnTo>
                    <a:pt x="3627" y="749"/>
                  </a:lnTo>
                  <a:lnTo>
                    <a:pt x="3622" y="746"/>
                  </a:lnTo>
                  <a:lnTo>
                    <a:pt x="3618" y="744"/>
                  </a:lnTo>
                  <a:lnTo>
                    <a:pt x="3618" y="739"/>
                  </a:lnTo>
                  <a:lnTo>
                    <a:pt x="3620" y="734"/>
                  </a:lnTo>
                  <a:lnTo>
                    <a:pt x="3622" y="730"/>
                  </a:lnTo>
                  <a:lnTo>
                    <a:pt x="3620" y="725"/>
                  </a:lnTo>
                  <a:lnTo>
                    <a:pt x="3618" y="723"/>
                  </a:lnTo>
                  <a:lnTo>
                    <a:pt x="3613" y="720"/>
                  </a:lnTo>
                  <a:lnTo>
                    <a:pt x="3611" y="718"/>
                  </a:lnTo>
                  <a:lnTo>
                    <a:pt x="3608" y="716"/>
                  </a:lnTo>
                  <a:lnTo>
                    <a:pt x="3606" y="711"/>
                  </a:lnTo>
                  <a:lnTo>
                    <a:pt x="3606" y="704"/>
                  </a:lnTo>
                  <a:lnTo>
                    <a:pt x="3606" y="697"/>
                  </a:lnTo>
                  <a:lnTo>
                    <a:pt x="3606" y="692"/>
                  </a:lnTo>
                  <a:lnTo>
                    <a:pt x="3608" y="680"/>
                  </a:lnTo>
                  <a:lnTo>
                    <a:pt x="3613" y="671"/>
                  </a:lnTo>
                  <a:lnTo>
                    <a:pt x="3622" y="666"/>
                  </a:lnTo>
                  <a:lnTo>
                    <a:pt x="3632" y="668"/>
                  </a:lnTo>
                  <a:lnTo>
                    <a:pt x="3637" y="671"/>
                  </a:lnTo>
                  <a:lnTo>
                    <a:pt x="3641" y="673"/>
                  </a:lnTo>
                  <a:lnTo>
                    <a:pt x="3644" y="675"/>
                  </a:lnTo>
                  <a:lnTo>
                    <a:pt x="3648" y="675"/>
                  </a:lnTo>
                  <a:lnTo>
                    <a:pt x="3655" y="675"/>
                  </a:lnTo>
                  <a:lnTo>
                    <a:pt x="3660" y="673"/>
                  </a:lnTo>
                  <a:lnTo>
                    <a:pt x="3665" y="673"/>
                  </a:lnTo>
                  <a:lnTo>
                    <a:pt x="3672" y="673"/>
                  </a:lnTo>
                  <a:lnTo>
                    <a:pt x="3677" y="675"/>
                  </a:lnTo>
                  <a:lnTo>
                    <a:pt x="3681" y="673"/>
                  </a:lnTo>
                  <a:lnTo>
                    <a:pt x="3686" y="671"/>
                  </a:lnTo>
                  <a:lnTo>
                    <a:pt x="3691" y="671"/>
                  </a:lnTo>
                  <a:lnTo>
                    <a:pt x="3698" y="673"/>
                  </a:lnTo>
                  <a:lnTo>
                    <a:pt x="3705" y="671"/>
                  </a:lnTo>
                  <a:lnTo>
                    <a:pt x="3710" y="668"/>
                  </a:lnTo>
                  <a:lnTo>
                    <a:pt x="3715" y="666"/>
                  </a:lnTo>
                  <a:lnTo>
                    <a:pt x="3722" y="661"/>
                  </a:lnTo>
                  <a:lnTo>
                    <a:pt x="3729" y="654"/>
                  </a:lnTo>
                  <a:lnTo>
                    <a:pt x="3731" y="645"/>
                  </a:lnTo>
                  <a:lnTo>
                    <a:pt x="3722" y="633"/>
                  </a:lnTo>
                  <a:lnTo>
                    <a:pt x="3715" y="631"/>
                  </a:lnTo>
                  <a:lnTo>
                    <a:pt x="3710" y="626"/>
                  </a:lnTo>
                  <a:lnTo>
                    <a:pt x="3703" y="623"/>
                  </a:lnTo>
                  <a:lnTo>
                    <a:pt x="3698" y="623"/>
                  </a:lnTo>
                  <a:lnTo>
                    <a:pt x="3691" y="623"/>
                  </a:lnTo>
                  <a:lnTo>
                    <a:pt x="3684" y="626"/>
                  </a:lnTo>
                  <a:lnTo>
                    <a:pt x="3679" y="628"/>
                  </a:lnTo>
                  <a:lnTo>
                    <a:pt x="3672" y="628"/>
                  </a:lnTo>
                  <a:lnTo>
                    <a:pt x="3663" y="623"/>
                  </a:lnTo>
                  <a:lnTo>
                    <a:pt x="3658" y="614"/>
                  </a:lnTo>
                  <a:lnTo>
                    <a:pt x="3653" y="605"/>
                  </a:lnTo>
                  <a:lnTo>
                    <a:pt x="3646" y="597"/>
                  </a:lnTo>
                  <a:lnTo>
                    <a:pt x="3641" y="597"/>
                  </a:lnTo>
                  <a:lnTo>
                    <a:pt x="3639" y="595"/>
                  </a:lnTo>
                  <a:lnTo>
                    <a:pt x="3634" y="593"/>
                  </a:lnTo>
                  <a:lnTo>
                    <a:pt x="3629" y="590"/>
                  </a:lnTo>
                  <a:lnTo>
                    <a:pt x="3627" y="583"/>
                  </a:lnTo>
                  <a:lnTo>
                    <a:pt x="3625" y="576"/>
                  </a:lnTo>
                  <a:lnTo>
                    <a:pt x="3625" y="569"/>
                  </a:lnTo>
                  <a:lnTo>
                    <a:pt x="3622" y="562"/>
                  </a:lnTo>
                  <a:lnTo>
                    <a:pt x="3620" y="557"/>
                  </a:lnTo>
                  <a:lnTo>
                    <a:pt x="3615" y="555"/>
                  </a:lnTo>
                  <a:lnTo>
                    <a:pt x="3611" y="555"/>
                  </a:lnTo>
                  <a:lnTo>
                    <a:pt x="3608" y="550"/>
                  </a:lnTo>
                  <a:lnTo>
                    <a:pt x="3606" y="545"/>
                  </a:lnTo>
                  <a:lnTo>
                    <a:pt x="3603" y="541"/>
                  </a:lnTo>
                  <a:lnTo>
                    <a:pt x="3603" y="536"/>
                  </a:lnTo>
                  <a:lnTo>
                    <a:pt x="3603" y="531"/>
                  </a:lnTo>
                  <a:lnTo>
                    <a:pt x="3601" y="522"/>
                  </a:lnTo>
                  <a:lnTo>
                    <a:pt x="3592" y="517"/>
                  </a:lnTo>
                  <a:lnTo>
                    <a:pt x="3587" y="512"/>
                  </a:lnTo>
                  <a:lnTo>
                    <a:pt x="3587" y="505"/>
                  </a:lnTo>
                  <a:lnTo>
                    <a:pt x="3589" y="503"/>
                  </a:lnTo>
                  <a:lnTo>
                    <a:pt x="3592" y="498"/>
                  </a:lnTo>
                  <a:lnTo>
                    <a:pt x="3592" y="493"/>
                  </a:lnTo>
                  <a:lnTo>
                    <a:pt x="3587" y="491"/>
                  </a:lnTo>
                  <a:lnTo>
                    <a:pt x="3580" y="486"/>
                  </a:lnTo>
                  <a:lnTo>
                    <a:pt x="3580" y="484"/>
                  </a:lnTo>
                  <a:lnTo>
                    <a:pt x="3580" y="479"/>
                  </a:lnTo>
                  <a:lnTo>
                    <a:pt x="3582" y="475"/>
                  </a:lnTo>
                  <a:lnTo>
                    <a:pt x="3585" y="467"/>
                  </a:lnTo>
                  <a:lnTo>
                    <a:pt x="3587" y="463"/>
                  </a:lnTo>
                  <a:lnTo>
                    <a:pt x="3589" y="456"/>
                  </a:lnTo>
                  <a:lnTo>
                    <a:pt x="3592" y="451"/>
                  </a:lnTo>
                  <a:lnTo>
                    <a:pt x="3596" y="446"/>
                  </a:lnTo>
                  <a:lnTo>
                    <a:pt x="3599" y="441"/>
                  </a:lnTo>
                  <a:lnTo>
                    <a:pt x="3599" y="437"/>
                  </a:lnTo>
                  <a:lnTo>
                    <a:pt x="3594" y="432"/>
                  </a:lnTo>
                  <a:lnTo>
                    <a:pt x="3585" y="427"/>
                  </a:lnTo>
                  <a:lnTo>
                    <a:pt x="3575" y="430"/>
                  </a:lnTo>
                  <a:lnTo>
                    <a:pt x="3566" y="434"/>
                  </a:lnTo>
                  <a:lnTo>
                    <a:pt x="3561" y="441"/>
                  </a:lnTo>
                  <a:lnTo>
                    <a:pt x="3559" y="451"/>
                  </a:lnTo>
                  <a:lnTo>
                    <a:pt x="3554" y="463"/>
                  </a:lnTo>
                  <a:lnTo>
                    <a:pt x="3551" y="470"/>
                  </a:lnTo>
                  <a:lnTo>
                    <a:pt x="3547" y="479"/>
                  </a:lnTo>
                  <a:lnTo>
                    <a:pt x="3542" y="486"/>
                  </a:lnTo>
                  <a:lnTo>
                    <a:pt x="3537" y="493"/>
                  </a:lnTo>
                  <a:lnTo>
                    <a:pt x="3533" y="498"/>
                  </a:lnTo>
                  <a:lnTo>
                    <a:pt x="3523" y="498"/>
                  </a:lnTo>
                  <a:lnTo>
                    <a:pt x="3518" y="496"/>
                  </a:lnTo>
                  <a:lnTo>
                    <a:pt x="3514" y="491"/>
                  </a:lnTo>
                  <a:lnTo>
                    <a:pt x="3509" y="489"/>
                  </a:lnTo>
                  <a:lnTo>
                    <a:pt x="3504" y="484"/>
                  </a:lnTo>
                  <a:lnTo>
                    <a:pt x="3502" y="484"/>
                  </a:lnTo>
                  <a:lnTo>
                    <a:pt x="3502" y="482"/>
                  </a:lnTo>
                  <a:lnTo>
                    <a:pt x="3502" y="479"/>
                  </a:lnTo>
                  <a:lnTo>
                    <a:pt x="3499" y="477"/>
                  </a:lnTo>
                  <a:lnTo>
                    <a:pt x="3497" y="475"/>
                  </a:lnTo>
                  <a:lnTo>
                    <a:pt x="3495" y="477"/>
                  </a:lnTo>
                  <a:lnTo>
                    <a:pt x="3495" y="477"/>
                  </a:lnTo>
                  <a:lnTo>
                    <a:pt x="3492" y="477"/>
                  </a:lnTo>
                  <a:lnTo>
                    <a:pt x="3483" y="475"/>
                  </a:lnTo>
                  <a:lnTo>
                    <a:pt x="3478" y="467"/>
                  </a:lnTo>
                  <a:lnTo>
                    <a:pt x="3476" y="458"/>
                  </a:lnTo>
                  <a:lnTo>
                    <a:pt x="3471" y="446"/>
                  </a:lnTo>
                  <a:lnTo>
                    <a:pt x="3471" y="444"/>
                  </a:lnTo>
                  <a:lnTo>
                    <a:pt x="3471" y="441"/>
                  </a:lnTo>
                  <a:lnTo>
                    <a:pt x="3471" y="439"/>
                  </a:lnTo>
                  <a:lnTo>
                    <a:pt x="3471" y="437"/>
                  </a:lnTo>
                  <a:lnTo>
                    <a:pt x="3469" y="434"/>
                  </a:lnTo>
                  <a:lnTo>
                    <a:pt x="3466" y="432"/>
                  </a:lnTo>
                  <a:lnTo>
                    <a:pt x="3464" y="432"/>
                  </a:lnTo>
                  <a:lnTo>
                    <a:pt x="3462" y="430"/>
                  </a:lnTo>
                  <a:lnTo>
                    <a:pt x="3459" y="423"/>
                  </a:lnTo>
                  <a:lnTo>
                    <a:pt x="3459" y="415"/>
                  </a:lnTo>
                  <a:lnTo>
                    <a:pt x="3459" y="408"/>
                  </a:lnTo>
                  <a:lnTo>
                    <a:pt x="3457" y="401"/>
                  </a:lnTo>
                  <a:lnTo>
                    <a:pt x="3455" y="397"/>
                  </a:lnTo>
                  <a:lnTo>
                    <a:pt x="3452" y="394"/>
                  </a:lnTo>
                  <a:lnTo>
                    <a:pt x="3450" y="392"/>
                  </a:lnTo>
                  <a:lnTo>
                    <a:pt x="3448" y="389"/>
                  </a:lnTo>
                  <a:lnTo>
                    <a:pt x="3445" y="385"/>
                  </a:lnTo>
                  <a:lnTo>
                    <a:pt x="3440" y="382"/>
                  </a:lnTo>
                  <a:lnTo>
                    <a:pt x="3438" y="378"/>
                  </a:lnTo>
                  <a:lnTo>
                    <a:pt x="3436" y="375"/>
                  </a:lnTo>
                  <a:lnTo>
                    <a:pt x="3433" y="373"/>
                  </a:lnTo>
                  <a:lnTo>
                    <a:pt x="3431" y="371"/>
                  </a:lnTo>
                  <a:lnTo>
                    <a:pt x="3429" y="368"/>
                  </a:lnTo>
                  <a:lnTo>
                    <a:pt x="3426" y="366"/>
                  </a:lnTo>
                  <a:lnTo>
                    <a:pt x="3426" y="363"/>
                  </a:lnTo>
                  <a:lnTo>
                    <a:pt x="3426" y="361"/>
                  </a:lnTo>
                  <a:lnTo>
                    <a:pt x="3426" y="359"/>
                  </a:lnTo>
                  <a:lnTo>
                    <a:pt x="3426" y="359"/>
                  </a:lnTo>
                  <a:lnTo>
                    <a:pt x="3424" y="356"/>
                  </a:lnTo>
                  <a:lnTo>
                    <a:pt x="3422" y="352"/>
                  </a:lnTo>
                  <a:lnTo>
                    <a:pt x="3419" y="349"/>
                  </a:lnTo>
                  <a:lnTo>
                    <a:pt x="3417" y="347"/>
                  </a:lnTo>
                  <a:lnTo>
                    <a:pt x="3417" y="342"/>
                  </a:lnTo>
                  <a:lnTo>
                    <a:pt x="3419" y="337"/>
                  </a:lnTo>
                  <a:lnTo>
                    <a:pt x="3422" y="335"/>
                  </a:lnTo>
                  <a:lnTo>
                    <a:pt x="3424" y="330"/>
                  </a:lnTo>
                  <a:lnTo>
                    <a:pt x="3424" y="326"/>
                  </a:lnTo>
                  <a:lnTo>
                    <a:pt x="3419" y="323"/>
                  </a:lnTo>
                  <a:lnTo>
                    <a:pt x="3414" y="321"/>
                  </a:lnTo>
                  <a:lnTo>
                    <a:pt x="3412" y="316"/>
                  </a:lnTo>
                  <a:lnTo>
                    <a:pt x="3414" y="307"/>
                  </a:lnTo>
                  <a:lnTo>
                    <a:pt x="3424" y="307"/>
                  </a:lnTo>
                  <a:lnTo>
                    <a:pt x="3431" y="304"/>
                  </a:lnTo>
                  <a:lnTo>
                    <a:pt x="3426" y="288"/>
                  </a:lnTo>
                  <a:lnTo>
                    <a:pt x="3419" y="278"/>
                  </a:lnTo>
                  <a:lnTo>
                    <a:pt x="3410" y="276"/>
                  </a:lnTo>
                  <a:lnTo>
                    <a:pt x="3403" y="281"/>
                  </a:lnTo>
                  <a:lnTo>
                    <a:pt x="3396" y="281"/>
                  </a:lnTo>
                  <a:lnTo>
                    <a:pt x="3391" y="281"/>
                  </a:lnTo>
                  <a:lnTo>
                    <a:pt x="3386" y="278"/>
                  </a:lnTo>
                  <a:lnTo>
                    <a:pt x="3384" y="278"/>
                  </a:lnTo>
                  <a:lnTo>
                    <a:pt x="3381" y="281"/>
                  </a:lnTo>
                  <a:lnTo>
                    <a:pt x="3379" y="285"/>
                  </a:lnTo>
                  <a:lnTo>
                    <a:pt x="3377" y="288"/>
                  </a:lnTo>
                  <a:lnTo>
                    <a:pt x="3372" y="285"/>
                  </a:lnTo>
                  <a:lnTo>
                    <a:pt x="3367" y="283"/>
                  </a:lnTo>
                  <a:lnTo>
                    <a:pt x="3365" y="278"/>
                  </a:lnTo>
                  <a:lnTo>
                    <a:pt x="3360" y="274"/>
                  </a:lnTo>
                  <a:lnTo>
                    <a:pt x="3355" y="269"/>
                  </a:lnTo>
                  <a:lnTo>
                    <a:pt x="3353" y="267"/>
                  </a:lnTo>
                  <a:lnTo>
                    <a:pt x="3348" y="264"/>
                  </a:lnTo>
                  <a:lnTo>
                    <a:pt x="3344" y="262"/>
                  </a:lnTo>
                  <a:lnTo>
                    <a:pt x="3341" y="257"/>
                  </a:lnTo>
                  <a:lnTo>
                    <a:pt x="3339" y="252"/>
                  </a:lnTo>
                  <a:lnTo>
                    <a:pt x="3344" y="250"/>
                  </a:lnTo>
                  <a:lnTo>
                    <a:pt x="3348" y="250"/>
                  </a:lnTo>
                  <a:lnTo>
                    <a:pt x="3355" y="252"/>
                  </a:lnTo>
                  <a:lnTo>
                    <a:pt x="3360" y="252"/>
                  </a:lnTo>
                  <a:lnTo>
                    <a:pt x="3365" y="250"/>
                  </a:lnTo>
                  <a:lnTo>
                    <a:pt x="3367" y="245"/>
                  </a:lnTo>
                  <a:lnTo>
                    <a:pt x="3370" y="241"/>
                  </a:lnTo>
                  <a:lnTo>
                    <a:pt x="3372" y="238"/>
                  </a:lnTo>
                  <a:lnTo>
                    <a:pt x="3374" y="236"/>
                  </a:lnTo>
                  <a:lnTo>
                    <a:pt x="3377" y="231"/>
                  </a:lnTo>
                  <a:lnTo>
                    <a:pt x="3379" y="229"/>
                  </a:lnTo>
                  <a:lnTo>
                    <a:pt x="3377" y="224"/>
                  </a:lnTo>
                  <a:lnTo>
                    <a:pt x="3372" y="222"/>
                  </a:lnTo>
                  <a:lnTo>
                    <a:pt x="3367" y="219"/>
                  </a:lnTo>
                  <a:lnTo>
                    <a:pt x="3362" y="217"/>
                  </a:lnTo>
                  <a:lnTo>
                    <a:pt x="3365" y="212"/>
                  </a:lnTo>
                  <a:lnTo>
                    <a:pt x="3370" y="210"/>
                  </a:lnTo>
                  <a:lnTo>
                    <a:pt x="3377" y="205"/>
                  </a:lnTo>
                  <a:lnTo>
                    <a:pt x="3381" y="203"/>
                  </a:lnTo>
                  <a:lnTo>
                    <a:pt x="3386" y="200"/>
                  </a:lnTo>
                  <a:lnTo>
                    <a:pt x="3388" y="198"/>
                  </a:lnTo>
                  <a:lnTo>
                    <a:pt x="3388" y="193"/>
                  </a:lnTo>
                  <a:lnTo>
                    <a:pt x="3384" y="189"/>
                  </a:lnTo>
                  <a:lnTo>
                    <a:pt x="3379" y="184"/>
                  </a:lnTo>
                  <a:lnTo>
                    <a:pt x="3367" y="172"/>
                  </a:lnTo>
                  <a:lnTo>
                    <a:pt x="3358" y="172"/>
                  </a:lnTo>
                  <a:lnTo>
                    <a:pt x="3351" y="179"/>
                  </a:lnTo>
                  <a:lnTo>
                    <a:pt x="3344" y="186"/>
                  </a:lnTo>
                  <a:lnTo>
                    <a:pt x="3336" y="184"/>
                  </a:lnTo>
                  <a:lnTo>
                    <a:pt x="3325" y="182"/>
                  </a:lnTo>
                  <a:lnTo>
                    <a:pt x="3310" y="177"/>
                  </a:lnTo>
                  <a:lnTo>
                    <a:pt x="3303" y="170"/>
                  </a:lnTo>
                  <a:lnTo>
                    <a:pt x="3299" y="156"/>
                  </a:lnTo>
                  <a:lnTo>
                    <a:pt x="3303" y="146"/>
                  </a:lnTo>
                  <a:lnTo>
                    <a:pt x="3310" y="137"/>
                  </a:lnTo>
                  <a:lnTo>
                    <a:pt x="3318" y="130"/>
                  </a:lnTo>
                  <a:lnTo>
                    <a:pt x="3322" y="127"/>
                  </a:lnTo>
                  <a:lnTo>
                    <a:pt x="3327" y="125"/>
                  </a:lnTo>
                  <a:lnTo>
                    <a:pt x="3334" y="122"/>
                  </a:lnTo>
                  <a:lnTo>
                    <a:pt x="3339" y="120"/>
                  </a:lnTo>
                  <a:lnTo>
                    <a:pt x="3341" y="115"/>
                  </a:lnTo>
                  <a:lnTo>
                    <a:pt x="3346" y="111"/>
                  </a:lnTo>
                  <a:lnTo>
                    <a:pt x="3351" y="108"/>
                  </a:lnTo>
                  <a:lnTo>
                    <a:pt x="3355" y="106"/>
                  </a:lnTo>
                  <a:lnTo>
                    <a:pt x="3355" y="104"/>
                  </a:lnTo>
                  <a:lnTo>
                    <a:pt x="3353" y="104"/>
                  </a:lnTo>
                  <a:lnTo>
                    <a:pt x="3336" y="101"/>
                  </a:lnTo>
                  <a:lnTo>
                    <a:pt x="3332" y="99"/>
                  </a:lnTo>
                  <a:lnTo>
                    <a:pt x="3325" y="96"/>
                  </a:lnTo>
                  <a:lnTo>
                    <a:pt x="3315" y="101"/>
                  </a:lnTo>
                  <a:lnTo>
                    <a:pt x="3308" y="101"/>
                  </a:lnTo>
                  <a:lnTo>
                    <a:pt x="3310" y="104"/>
                  </a:lnTo>
                  <a:lnTo>
                    <a:pt x="3313" y="104"/>
                  </a:lnTo>
                  <a:lnTo>
                    <a:pt x="3315" y="104"/>
                  </a:lnTo>
                  <a:lnTo>
                    <a:pt x="3318" y="106"/>
                  </a:lnTo>
                  <a:lnTo>
                    <a:pt x="3315" y="108"/>
                  </a:lnTo>
                  <a:lnTo>
                    <a:pt x="3308" y="108"/>
                  </a:lnTo>
                  <a:lnTo>
                    <a:pt x="3306" y="108"/>
                  </a:lnTo>
                  <a:lnTo>
                    <a:pt x="3294" y="106"/>
                  </a:lnTo>
                  <a:lnTo>
                    <a:pt x="3289" y="106"/>
                  </a:lnTo>
                  <a:lnTo>
                    <a:pt x="3282" y="111"/>
                  </a:lnTo>
                  <a:lnTo>
                    <a:pt x="3280" y="111"/>
                  </a:lnTo>
                  <a:lnTo>
                    <a:pt x="3275" y="111"/>
                  </a:lnTo>
                  <a:lnTo>
                    <a:pt x="3273" y="113"/>
                  </a:lnTo>
                  <a:lnTo>
                    <a:pt x="3273" y="115"/>
                  </a:lnTo>
                  <a:lnTo>
                    <a:pt x="3275" y="118"/>
                  </a:lnTo>
                  <a:lnTo>
                    <a:pt x="3282" y="120"/>
                  </a:lnTo>
                  <a:lnTo>
                    <a:pt x="3284" y="127"/>
                  </a:lnTo>
                  <a:lnTo>
                    <a:pt x="3287" y="134"/>
                  </a:lnTo>
                  <a:lnTo>
                    <a:pt x="3287" y="144"/>
                  </a:lnTo>
                  <a:lnTo>
                    <a:pt x="3287" y="153"/>
                  </a:lnTo>
                  <a:lnTo>
                    <a:pt x="3284" y="160"/>
                  </a:lnTo>
                  <a:lnTo>
                    <a:pt x="3277" y="172"/>
                  </a:lnTo>
                  <a:lnTo>
                    <a:pt x="3303" y="179"/>
                  </a:lnTo>
                  <a:lnTo>
                    <a:pt x="3308" y="186"/>
                  </a:lnTo>
                  <a:lnTo>
                    <a:pt x="3306" y="191"/>
                  </a:lnTo>
                  <a:lnTo>
                    <a:pt x="3299" y="196"/>
                  </a:lnTo>
                  <a:lnTo>
                    <a:pt x="3294" y="198"/>
                  </a:lnTo>
                  <a:lnTo>
                    <a:pt x="3296" y="210"/>
                  </a:lnTo>
                  <a:lnTo>
                    <a:pt x="3301" y="217"/>
                  </a:lnTo>
                  <a:lnTo>
                    <a:pt x="3299" y="219"/>
                  </a:lnTo>
                  <a:lnTo>
                    <a:pt x="3296" y="219"/>
                  </a:lnTo>
                  <a:lnTo>
                    <a:pt x="3296" y="222"/>
                  </a:lnTo>
                  <a:lnTo>
                    <a:pt x="3296" y="224"/>
                  </a:lnTo>
                  <a:lnTo>
                    <a:pt x="3299" y="229"/>
                  </a:lnTo>
                  <a:lnTo>
                    <a:pt x="3301" y="231"/>
                  </a:lnTo>
                  <a:lnTo>
                    <a:pt x="3301" y="231"/>
                  </a:lnTo>
                  <a:lnTo>
                    <a:pt x="3301" y="234"/>
                  </a:lnTo>
                  <a:lnTo>
                    <a:pt x="3303" y="238"/>
                  </a:lnTo>
                  <a:lnTo>
                    <a:pt x="3303" y="241"/>
                  </a:lnTo>
                  <a:lnTo>
                    <a:pt x="3301" y="238"/>
                  </a:lnTo>
                  <a:lnTo>
                    <a:pt x="3299" y="238"/>
                  </a:lnTo>
                  <a:lnTo>
                    <a:pt x="3296" y="243"/>
                  </a:lnTo>
                  <a:lnTo>
                    <a:pt x="3294" y="248"/>
                  </a:lnTo>
                  <a:lnTo>
                    <a:pt x="3292" y="250"/>
                  </a:lnTo>
                  <a:lnTo>
                    <a:pt x="3294" y="255"/>
                  </a:lnTo>
                  <a:lnTo>
                    <a:pt x="3299" y="257"/>
                  </a:lnTo>
                  <a:lnTo>
                    <a:pt x="3306" y="257"/>
                  </a:lnTo>
                  <a:lnTo>
                    <a:pt x="3308" y="271"/>
                  </a:lnTo>
                  <a:lnTo>
                    <a:pt x="3306" y="276"/>
                  </a:lnTo>
                  <a:lnTo>
                    <a:pt x="3292" y="283"/>
                  </a:lnTo>
                  <a:lnTo>
                    <a:pt x="3294" y="285"/>
                  </a:lnTo>
                  <a:lnTo>
                    <a:pt x="3296" y="288"/>
                  </a:lnTo>
                  <a:lnTo>
                    <a:pt x="3301" y="295"/>
                  </a:lnTo>
                  <a:lnTo>
                    <a:pt x="3303" y="300"/>
                  </a:lnTo>
                  <a:lnTo>
                    <a:pt x="3308" y="300"/>
                  </a:lnTo>
                  <a:lnTo>
                    <a:pt x="3313" y="302"/>
                  </a:lnTo>
                  <a:lnTo>
                    <a:pt x="3318" y="302"/>
                  </a:lnTo>
                  <a:lnTo>
                    <a:pt x="3322" y="307"/>
                  </a:lnTo>
                  <a:lnTo>
                    <a:pt x="3320" y="307"/>
                  </a:lnTo>
                  <a:lnTo>
                    <a:pt x="3315" y="309"/>
                  </a:lnTo>
                  <a:lnTo>
                    <a:pt x="3310" y="309"/>
                  </a:lnTo>
                  <a:lnTo>
                    <a:pt x="3310" y="314"/>
                  </a:lnTo>
                  <a:lnTo>
                    <a:pt x="3325" y="319"/>
                  </a:lnTo>
                  <a:lnTo>
                    <a:pt x="3329" y="321"/>
                  </a:lnTo>
                  <a:lnTo>
                    <a:pt x="3332" y="328"/>
                  </a:lnTo>
                  <a:lnTo>
                    <a:pt x="3322" y="323"/>
                  </a:lnTo>
                  <a:lnTo>
                    <a:pt x="3320" y="323"/>
                  </a:lnTo>
                  <a:lnTo>
                    <a:pt x="3318" y="323"/>
                  </a:lnTo>
                  <a:lnTo>
                    <a:pt x="3313" y="323"/>
                  </a:lnTo>
                  <a:lnTo>
                    <a:pt x="3313" y="326"/>
                  </a:lnTo>
                  <a:lnTo>
                    <a:pt x="3313" y="326"/>
                  </a:lnTo>
                  <a:lnTo>
                    <a:pt x="3315" y="328"/>
                  </a:lnTo>
                  <a:lnTo>
                    <a:pt x="3315" y="330"/>
                  </a:lnTo>
                  <a:lnTo>
                    <a:pt x="3315" y="330"/>
                  </a:lnTo>
                  <a:lnTo>
                    <a:pt x="3318" y="333"/>
                  </a:lnTo>
                  <a:lnTo>
                    <a:pt x="3318" y="335"/>
                  </a:lnTo>
                  <a:lnTo>
                    <a:pt x="3318" y="335"/>
                  </a:lnTo>
                  <a:lnTo>
                    <a:pt x="3318" y="337"/>
                  </a:lnTo>
                  <a:lnTo>
                    <a:pt x="3313" y="342"/>
                  </a:lnTo>
                  <a:lnTo>
                    <a:pt x="3313" y="342"/>
                  </a:lnTo>
                  <a:lnTo>
                    <a:pt x="3306" y="347"/>
                  </a:lnTo>
                  <a:lnTo>
                    <a:pt x="3308" y="349"/>
                  </a:lnTo>
                  <a:lnTo>
                    <a:pt x="3320" y="347"/>
                  </a:lnTo>
                  <a:lnTo>
                    <a:pt x="3327" y="349"/>
                  </a:lnTo>
                  <a:lnTo>
                    <a:pt x="3332" y="354"/>
                  </a:lnTo>
                  <a:lnTo>
                    <a:pt x="3332" y="361"/>
                  </a:lnTo>
                  <a:lnTo>
                    <a:pt x="3325" y="361"/>
                  </a:lnTo>
                  <a:lnTo>
                    <a:pt x="3318" y="361"/>
                  </a:lnTo>
                  <a:lnTo>
                    <a:pt x="3313" y="361"/>
                  </a:lnTo>
                  <a:lnTo>
                    <a:pt x="3310" y="359"/>
                  </a:lnTo>
                  <a:lnTo>
                    <a:pt x="3308" y="359"/>
                  </a:lnTo>
                  <a:lnTo>
                    <a:pt x="3308" y="361"/>
                  </a:lnTo>
                  <a:lnTo>
                    <a:pt x="3310" y="366"/>
                  </a:lnTo>
                  <a:lnTo>
                    <a:pt x="3313" y="368"/>
                  </a:lnTo>
                  <a:lnTo>
                    <a:pt x="3320" y="373"/>
                  </a:lnTo>
                  <a:lnTo>
                    <a:pt x="3322" y="375"/>
                  </a:lnTo>
                  <a:lnTo>
                    <a:pt x="3322" y="380"/>
                  </a:lnTo>
                  <a:lnTo>
                    <a:pt x="3320" y="380"/>
                  </a:lnTo>
                  <a:lnTo>
                    <a:pt x="3322" y="385"/>
                  </a:lnTo>
                  <a:lnTo>
                    <a:pt x="3329" y="382"/>
                  </a:lnTo>
                  <a:lnTo>
                    <a:pt x="3348" y="389"/>
                  </a:lnTo>
                  <a:lnTo>
                    <a:pt x="3360" y="389"/>
                  </a:lnTo>
                  <a:lnTo>
                    <a:pt x="3372" y="392"/>
                  </a:lnTo>
                  <a:lnTo>
                    <a:pt x="3374" y="392"/>
                  </a:lnTo>
                  <a:lnTo>
                    <a:pt x="3391" y="387"/>
                  </a:lnTo>
                  <a:lnTo>
                    <a:pt x="3393" y="389"/>
                  </a:lnTo>
                  <a:lnTo>
                    <a:pt x="3377" y="397"/>
                  </a:lnTo>
                  <a:lnTo>
                    <a:pt x="3370" y="399"/>
                  </a:lnTo>
                  <a:lnTo>
                    <a:pt x="3360" y="397"/>
                  </a:lnTo>
                  <a:lnTo>
                    <a:pt x="3346" y="399"/>
                  </a:lnTo>
                  <a:lnTo>
                    <a:pt x="3334" y="392"/>
                  </a:lnTo>
                  <a:lnTo>
                    <a:pt x="3329" y="392"/>
                  </a:lnTo>
                  <a:lnTo>
                    <a:pt x="3301" y="392"/>
                  </a:lnTo>
                  <a:lnTo>
                    <a:pt x="3299" y="392"/>
                  </a:lnTo>
                  <a:lnTo>
                    <a:pt x="3296" y="394"/>
                  </a:lnTo>
                  <a:lnTo>
                    <a:pt x="3296" y="401"/>
                  </a:lnTo>
                  <a:lnTo>
                    <a:pt x="3294" y="404"/>
                  </a:lnTo>
                  <a:lnTo>
                    <a:pt x="3292" y="406"/>
                  </a:lnTo>
                  <a:lnTo>
                    <a:pt x="3294" y="411"/>
                  </a:lnTo>
                  <a:lnTo>
                    <a:pt x="3296" y="415"/>
                  </a:lnTo>
                  <a:lnTo>
                    <a:pt x="3301" y="418"/>
                  </a:lnTo>
                  <a:lnTo>
                    <a:pt x="3296" y="418"/>
                  </a:lnTo>
                  <a:lnTo>
                    <a:pt x="3292" y="418"/>
                  </a:lnTo>
                  <a:lnTo>
                    <a:pt x="3287" y="415"/>
                  </a:lnTo>
                  <a:lnTo>
                    <a:pt x="3284" y="420"/>
                  </a:lnTo>
                  <a:lnTo>
                    <a:pt x="3287" y="430"/>
                  </a:lnTo>
                  <a:lnTo>
                    <a:pt x="3287" y="432"/>
                  </a:lnTo>
                  <a:lnTo>
                    <a:pt x="3284" y="432"/>
                  </a:lnTo>
                  <a:lnTo>
                    <a:pt x="3282" y="432"/>
                  </a:lnTo>
                  <a:lnTo>
                    <a:pt x="3275" y="432"/>
                  </a:lnTo>
                  <a:lnTo>
                    <a:pt x="3275" y="432"/>
                  </a:lnTo>
                  <a:lnTo>
                    <a:pt x="3275" y="432"/>
                  </a:lnTo>
                  <a:lnTo>
                    <a:pt x="3275" y="434"/>
                  </a:lnTo>
                  <a:lnTo>
                    <a:pt x="3287" y="441"/>
                  </a:lnTo>
                  <a:lnTo>
                    <a:pt x="3284" y="449"/>
                  </a:lnTo>
                  <a:lnTo>
                    <a:pt x="3280" y="456"/>
                  </a:lnTo>
                  <a:lnTo>
                    <a:pt x="3280" y="467"/>
                  </a:lnTo>
                  <a:lnTo>
                    <a:pt x="3284" y="472"/>
                  </a:lnTo>
                  <a:lnTo>
                    <a:pt x="3292" y="477"/>
                  </a:lnTo>
                  <a:lnTo>
                    <a:pt x="3318" y="508"/>
                  </a:lnTo>
                  <a:lnTo>
                    <a:pt x="3353" y="543"/>
                  </a:lnTo>
                  <a:lnTo>
                    <a:pt x="3360" y="548"/>
                  </a:lnTo>
                  <a:lnTo>
                    <a:pt x="3365" y="548"/>
                  </a:lnTo>
                  <a:lnTo>
                    <a:pt x="3384" y="541"/>
                  </a:lnTo>
                  <a:lnTo>
                    <a:pt x="3400" y="541"/>
                  </a:lnTo>
                  <a:lnTo>
                    <a:pt x="3414" y="538"/>
                  </a:lnTo>
                  <a:lnTo>
                    <a:pt x="3419" y="541"/>
                  </a:lnTo>
                  <a:lnTo>
                    <a:pt x="3443" y="550"/>
                  </a:lnTo>
                  <a:lnTo>
                    <a:pt x="3457" y="557"/>
                  </a:lnTo>
                  <a:lnTo>
                    <a:pt x="3473" y="560"/>
                  </a:lnTo>
                  <a:lnTo>
                    <a:pt x="3485" y="560"/>
                  </a:lnTo>
                  <a:lnTo>
                    <a:pt x="3483" y="564"/>
                  </a:lnTo>
                  <a:lnTo>
                    <a:pt x="3473" y="564"/>
                  </a:lnTo>
                  <a:lnTo>
                    <a:pt x="3471" y="567"/>
                  </a:lnTo>
                  <a:lnTo>
                    <a:pt x="3469" y="564"/>
                  </a:lnTo>
                  <a:lnTo>
                    <a:pt x="3431" y="555"/>
                  </a:lnTo>
                  <a:lnTo>
                    <a:pt x="3429" y="553"/>
                  </a:lnTo>
                  <a:lnTo>
                    <a:pt x="3426" y="550"/>
                  </a:lnTo>
                  <a:lnTo>
                    <a:pt x="3424" y="548"/>
                  </a:lnTo>
                  <a:lnTo>
                    <a:pt x="3422" y="545"/>
                  </a:lnTo>
                  <a:lnTo>
                    <a:pt x="3422" y="545"/>
                  </a:lnTo>
                  <a:lnTo>
                    <a:pt x="3419" y="548"/>
                  </a:lnTo>
                  <a:lnTo>
                    <a:pt x="3419" y="548"/>
                  </a:lnTo>
                  <a:lnTo>
                    <a:pt x="3407" y="548"/>
                  </a:lnTo>
                  <a:lnTo>
                    <a:pt x="3379" y="557"/>
                  </a:lnTo>
                  <a:lnTo>
                    <a:pt x="3374" y="560"/>
                  </a:lnTo>
                  <a:lnTo>
                    <a:pt x="3370" y="569"/>
                  </a:lnTo>
                  <a:lnTo>
                    <a:pt x="3360" y="571"/>
                  </a:lnTo>
                  <a:lnTo>
                    <a:pt x="3341" y="571"/>
                  </a:lnTo>
                  <a:lnTo>
                    <a:pt x="3334" y="576"/>
                  </a:lnTo>
                  <a:lnTo>
                    <a:pt x="3341" y="581"/>
                  </a:lnTo>
                  <a:lnTo>
                    <a:pt x="3348" y="581"/>
                  </a:lnTo>
                  <a:lnTo>
                    <a:pt x="3355" y="581"/>
                  </a:lnTo>
                  <a:lnTo>
                    <a:pt x="3362" y="583"/>
                  </a:lnTo>
                  <a:lnTo>
                    <a:pt x="3365" y="586"/>
                  </a:lnTo>
                  <a:lnTo>
                    <a:pt x="3358" y="588"/>
                  </a:lnTo>
                  <a:lnTo>
                    <a:pt x="3360" y="593"/>
                  </a:lnTo>
                  <a:lnTo>
                    <a:pt x="3386" y="590"/>
                  </a:lnTo>
                  <a:lnTo>
                    <a:pt x="3393" y="595"/>
                  </a:lnTo>
                  <a:lnTo>
                    <a:pt x="3386" y="597"/>
                  </a:lnTo>
                  <a:lnTo>
                    <a:pt x="3384" y="600"/>
                  </a:lnTo>
                  <a:lnTo>
                    <a:pt x="3384" y="607"/>
                  </a:lnTo>
                  <a:lnTo>
                    <a:pt x="3388" y="616"/>
                  </a:lnTo>
                  <a:lnTo>
                    <a:pt x="3393" y="623"/>
                  </a:lnTo>
                  <a:lnTo>
                    <a:pt x="3398" y="626"/>
                  </a:lnTo>
                  <a:lnTo>
                    <a:pt x="3405" y="623"/>
                  </a:lnTo>
                  <a:lnTo>
                    <a:pt x="3429" y="645"/>
                  </a:lnTo>
                  <a:lnTo>
                    <a:pt x="3426" y="647"/>
                  </a:lnTo>
                  <a:lnTo>
                    <a:pt x="3377" y="628"/>
                  </a:lnTo>
                  <a:lnTo>
                    <a:pt x="3362" y="626"/>
                  </a:lnTo>
                  <a:lnTo>
                    <a:pt x="3360" y="633"/>
                  </a:lnTo>
                  <a:lnTo>
                    <a:pt x="3365" y="640"/>
                  </a:lnTo>
                  <a:lnTo>
                    <a:pt x="3370" y="649"/>
                  </a:lnTo>
                  <a:lnTo>
                    <a:pt x="3377" y="657"/>
                  </a:lnTo>
                  <a:lnTo>
                    <a:pt x="3381" y="659"/>
                  </a:lnTo>
                  <a:lnTo>
                    <a:pt x="3386" y="659"/>
                  </a:lnTo>
                  <a:lnTo>
                    <a:pt x="3398" y="666"/>
                  </a:lnTo>
                  <a:lnTo>
                    <a:pt x="3403" y="666"/>
                  </a:lnTo>
                  <a:lnTo>
                    <a:pt x="3405" y="671"/>
                  </a:lnTo>
                  <a:lnTo>
                    <a:pt x="3403" y="673"/>
                  </a:lnTo>
                  <a:lnTo>
                    <a:pt x="3391" y="673"/>
                  </a:lnTo>
                  <a:lnTo>
                    <a:pt x="3391" y="675"/>
                  </a:lnTo>
                  <a:lnTo>
                    <a:pt x="3391" y="680"/>
                  </a:lnTo>
                  <a:lnTo>
                    <a:pt x="3391" y="683"/>
                  </a:lnTo>
                  <a:lnTo>
                    <a:pt x="3391" y="685"/>
                  </a:lnTo>
                  <a:lnTo>
                    <a:pt x="3388" y="685"/>
                  </a:lnTo>
                  <a:lnTo>
                    <a:pt x="3388" y="685"/>
                  </a:lnTo>
                  <a:lnTo>
                    <a:pt x="3384" y="685"/>
                  </a:lnTo>
                  <a:lnTo>
                    <a:pt x="3381" y="683"/>
                  </a:lnTo>
                  <a:lnTo>
                    <a:pt x="3381" y="683"/>
                  </a:lnTo>
                  <a:lnTo>
                    <a:pt x="3381" y="687"/>
                  </a:lnTo>
                  <a:lnTo>
                    <a:pt x="3396" y="704"/>
                  </a:lnTo>
                  <a:lnTo>
                    <a:pt x="3398" y="711"/>
                  </a:lnTo>
                  <a:lnTo>
                    <a:pt x="3372" y="694"/>
                  </a:lnTo>
                  <a:lnTo>
                    <a:pt x="3362" y="690"/>
                  </a:lnTo>
                  <a:lnTo>
                    <a:pt x="3351" y="690"/>
                  </a:lnTo>
                  <a:lnTo>
                    <a:pt x="3346" y="692"/>
                  </a:lnTo>
                  <a:lnTo>
                    <a:pt x="3346" y="694"/>
                  </a:lnTo>
                  <a:lnTo>
                    <a:pt x="3348" y="697"/>
                  </a:lnTo>
                  <a:lnTo>
                    <a:pt x="3351" y="701"/>
                  </a:lnTo>
                  <a:lnTo>
                    <a:pt x="3355" y="706"/>
                  </a:lnTo>
                  <a:lnTo>
                    <a:pt x="3355" y="711"/>
                  </a:lnTo>
                  <a:lnTo>
                    <a:pt x="3362" y="716"/>
                  </a:lnTo>
                  <a:lnTo>
                    <a:pt x="3367" y="716"/>
                  </a:lnTo>
                  <a:lnTo>
                    <a:pt x="3372" y="716"/>
                  </a:lnTo>
                  <a:lnTo>
                    <a:pt x="3377" y="718"/>
                  </a:lnTo>
                  <a:lnTo>
                    <a:pt x="3374" y="723"/>
                  </a:lnTo>
                  <a:lnTo>
                    <a:pt x="3374" y="727"/>
                  </a:lnTo>
                  <a:lnTo>
                    <a:pt x="3374" y="732"/>
                  </a:lnTo>
                  <a:lnTo>
                    <a:pt x="3379" y="739"/>
                  </a:lnTo>
                  <a:lnTo>
                    <a:pt x="3381" y="742"/>
                  </a:lnTo>
                  <a:lnTo>
                    <a:pt x="3400" y="753"/>
                  </a:lnTo>
                  <a:lnTo>
                    <a:pt x="3412" y="765"/>
                  </a:lnTo>
                  <a:lnTo>
                    <a:pt x="3417" y="768"/>
                  </a:lnTo>
                  <a:lnTo>
                    <a:pt x="3419" y="768"/>
                  </a:lnTo>
                  <a:lnTo>
                    <a:pt x="3424" y="765"/>
                  </a:lnTo>
                  <a:lnTo>
                    <a:pt x="3429" y="760"/>
                  </a:lnTo>
                  <a:lnTo>
                    <a:pt x="3431" y="756"/>
                  </a:lnTo>
                  <a:lnTo>
                    <a:pt x="3431" y="753"/>
                  </a:lnTo>
                  <a:lnTo>
                    <a:pt x="3431" y="751"/>
                  </a:lnTo>
                  <a:lnTo>
                    <a:pt x="3429" y="749"/>
                  </a:lnTo>
                  <a:lnTo>
                    <a:pt x="3429" y="744"/>
                  </a:lnTo>
                  <a:lnTo>
                    <a:pt x="3429" y="742"/>
                  </a:lnTo>
                  <a:lnTo>
                    <a:pt x="3431" y="744"/>
                  </a:lnTo>
                  <a:lnTo>
                    <a:pt x="3433" y="746"/>
                  </a:lnTo>
                  <a:lnTo>
                    <a:pt x="3436" y="746"/>
                  </a:lnTo>
                  <a:lnTo>
                    <a:pt x="3440" y="746"/>
                  </a:lnTo>
                  <a:lnTo>
                    <a:pt x="3452" y="744"/>
                  </a:lnTo>
                  <a:lnTo>
                    <a:pt x="3466" y="749"/>
                  </a:lnTo>
                  <a:lnTo>
                    <a:pt x="3483" y="739"/>
                  </a:lnTo>
                  <a:lnTo>
                    <a:pt x="3492" y="742"/>
                  </a:lnTo>
                  <a:lnTo>
                    <a:pt x="3495" y="744"/>
                  </a:lnTo>
                  <a:lnTo>
                    <a:pt x="3488" y="751"/>
                  </a:lnTo>
                  <a:lnTo>
                    <a:pt x="3466" y="758"/>
                  </a:lnTo>
                  <a:lnTo>
                    <a:pt x="3457" y="758"/>
                  </a:lnTo>
                  <a:lnTo>
                    <a:pt x="3450" y="758"/>
                  </a:lnTo>
                  <a:lnTo>
                    <a:pt x="3448" y="758"/>
                  </a:lnTo>
                  <a:lnTo>
                    <a:pt x="3443" y="758"/>
                  </a:lnTo>
                  <a:lnTo>
                    <a:pt x="3440" y="760"/>
                  </a:lnTo>
                  <a:lnTo>
                    <a:pt x="3433" y="772"/>
                  </a:lnTo>
                  <a:lnTo>
                    <a:pt x="3433" y="775"/>
                  </a:lnTo>
                  <a:lnTo>
                    <a:pt x="3445" y="782"/>
                  </a:lnTo>
                  <a:lnTo>
                    <a:pt x="3450" y="782"/>
                  </a:lnTo>
                  <a:lnTo>
                    <a:pt x="3455" y="782"/>
                  </a:lnTo>
                  <a:lnTo>
                    <a:pt x="3459" y="782"/>
                  </a:lnTo>
                  <a:lnTo>
                    <a:pt x="3464" y="784"/>
                  </a:lnTo>
                  <a:lnTo>
                    <a:pt x="3469" y="789"/>
                  </a:lnTo>
                  <a:lnTo>
                    <a:pt x="3466" y="791"/>
                  </a:lnTo>
                  <a:lnTo>
                    <a:pt x="3438" y="791"/>
                  </a:lnTo>
                  <a:lnTo>
                    <a:pt x="3419" y="782"/>
                  </a:lnTo>
                  <a:lnTo>
                    <a:pt x="3412" y="784"/>
                  </a:lnTo>
                  <a:lnTo>
                    <a:pt x="3412" y="782"/>
                  </a:lnTo>
                  <a:lnTo>
                    <a:pt x="3405" y="794"/>
                  </a:lnTo>
                  <a:lnTo>
                    <a:pt x="3400" y="798"/>
                  </a:lnTo>
                  <a:lnTo>
                    <a:pt x="3396" y="803"/>
                  </a:lnTo>
                  <a:lnTo>
                    <a:pt x="3405" y="803"/>
                  </a:lnTo>
                  <a:lnTo>
                    <a:pt x="3407" y="803"/>
                  </a:lnTo>
                  <a:lnTo>
                    <a:pt x="3400" y="808"/>
                  </a:lnTo>
                  <a:lnTo>
                    <a:pt x="3398" y="810"/>
                  </a:lnTo>
                  <a:lnTo>
                    <a:pt x="3398" y="815"/>
                  </a:lnTo>
                  <a:lnTo>
                    <a:pt x="3426" y="817"/>
                  </a:lnTo>
                  <a:lnTo>
                    <a:pt x="3429" y="817"/>
                  </a:lnTo>
                  <a:lnTo>
                    <a:pt x="3433" y="820"/>
                  </a:lnTo>
                  <a:lnTo>
                    <a:pt x="3436" y="822"/>
                  </a:lnTo>
                  <a:lnTo>
                    <a:pt x="3440" y="827"/>
                  </a:lnTo>
                  <a:lnTo>
                    <a:pt x="3443" y="831"/>
                  </a:lnTo>
                  <a:lnTo>
                    <a:pt x="3443" y="836"/>
                  </a:lnTo>
                  <a:lnTo>
                    <a:pt x="3440" y="836"/>
                  </a:lnTo>
                  <a:lnTo>
                    <a:pt x="3431" y="831"/>
                  </a:lnTo>
                  <a:lnTo>
                    <a:pt x="3414" y="824"/>
                  </a:lnTo>
                  <a:lnTo>
                    <a:pt x="3381" y="822"/>
                  </a:lnTo>
                  <a:lnTo>
                    <a:pt x="3377" y="824"/>
                  </a:lnTo>
                  <a:lnTo>
                    <a:pt x="3381" y="831"/>
                  </a:lnTo>
                  <a:lnTo>
                    <a:pt x="3388" y="836"/>
                  </a:lnTo>
                  <a:lnTo>
                    <a:pt x="3396" y="841"/>
                  </a:lnTo>
                  <a:lnTo>
                    <a:pt x="3398" y="850"/>
                  </a:lnTo>
                  <a:lnTo>
                    <a:pt x="3396" y="853"/>
                  </a:lnTo>
                  <a:lnTo>
                    <a:pt x="3386" y="862"/>
                  </a:lnTo>
                  <a:lnTo>
                    <a:pt x="3384" y="867"/>
                  </a:lnTo>
                  <a:lnTo>
                    <a:pt x="3377" y="876"/>
                  </a:lnTo>
                  <a:lnTo>
                    <a:pt x="3379" y="881"/>
                  </a:lnTo>
                  <a:lnTo>
                    <a:pt x="3386" y="886"/>
                  </a:lnTo>
                  <a:lnTo>
                    <a:pt x="3396" y="886"/>
                  </a:lnTo>
                  <a:lnTo>
                    <a:pt x="3410" y="886"/>
                  </a:lnTo>
                  <a:lnTo>
                    <a:pt x="3429" y="879"/>
                  </a:lnTo>
                  <a:lnTo>
                    <a:pt x="3431" y="879"/>
                  </a:lnTo>
                  <a:lnTo>
                    <a:pt x="3433" y="883"/>
                  </a:lnTo>
                  <a:lnTo>
                    <a:pt x="3433" y="888"/>
                  </a:lnTo>
                  <a:lnTo>
                    <a:pt x="3431" y="893"/>
                  </a:lnTo>
                  <a:lnTo>
                    <a:pt x="3424" y="900"/>
                  </a:lnTo>
                  <a:lnTo>
                    <a:pt x="3403" y="905"/>
                  </a:lnTo>
                  <a:lnTo>
                    <a:pt x="3400" y="914"/>
                  </a:lnTo>
                  <a:lnTo>
                    <a:pt x="3384" y="905"/>
                  </a:lnTo>
                  <a:lnTo>
                    <a:pt x="3381" y="905"/>
                  </a:lnTo>
                  <a:lnTo>
                    <a:pt x="3381" y="907"/>
                  </a:lnTo>
                  <a:lnTo>
                    <a:pt x="3381" y="912"/>
                  </a:lnTo>
                  <a:lnTo>
                    <a:pt x="3384" y="945"/>
                  </a:lnTo>
                  <a:lnTo>
                    <a:pt x="3381" y="950"/>
                  </a:lnTo>
                  <a:lnTo>
                    <a:pt x="3386" y="952"/>
                  </a:lnTo>
                  <a:lnTo>
                    <a:pt x="3400" y="952"/>
                  </a:lnTo>
                  <a:lnTo>
                    <a:pt x="3405" y="957"/>
                  </a:lnTo>
                  <a:lnTo>
                    <a:pt x="3410" y="964"/>
                  </a:lnTo>
                  <a:lnTo>
                    <a:pt x="3414" y="973"/>
                  </a:lnTo>
                  <a:lnTo>
                    <a:pt x="3417" y="980"/>
                  </a:lnTo>
                  <a:lnTo>
                    <a:pt x="3424" y="980"/>
                  </a:lnTo>
                  <a:lnTo>
                    <a:pt x="3436" y="976"/>
                  </a:lnTo>
                  <a:lnTo>
                    <a:pt x="3443" y="978"/>
                  </a:lnTo>
                  <a:lnTo>
                    <a:pt x="3445" y="980"/>
                  </a:lnTo>
                  <a:lnTo>
                    <a:pt x="3450" y="990"/>
                  </a:lnTo>
                  <a:lnTo>
                    <a:pt x="3457" y="990"/>
                  </a:lnTo>
                  <a:lnTo>
                    <a:pt x="3462" y="990"/>
                  </a:lnTo>
                  <a:lnTo>
                    <a:pt x="3469" y="992"/>
                  </a:lnTo>
                  <a:lnTo>
                    <a:pt x="3471" y="994"/>
                  </a:lnTo>
                  <a:lnTo>
                    <a:pt x="3478" y="1004"/>
                  </a:lnTo>
                  <a:lnTo>
                    <a:pt x="3481" y="1004"/>
                  </a:lnTo>
                  <a:lnTo>
                    <a:pt x="3483" y="1006"/>
                  </a:lnTo>
                  <a:lnTo>
                    <a:pt x="3492" y="1009"/>
                  </a:lnTo>
                  <a:lnTo>
                    <a:pt x="3490" y="1011"/>
                  </a:lnTo>
                  <a:lnTo>
                    <a:pt x="3481" y="1011"/>
                  </a:lnTo>
                  <a:lnTo>
                    <a:pt x="3478" y="1013"/>
                  </a:lnTo>
                  <a:lnTo>
                    <a:pt x="3478" y="1018"/>
                  </a:lnTo>
                  <a:lnTo>
                    <a:pt x="3478" y="1023"/>
                  </a:lnTo>
                  <a:lnTo>
                    <a:pt x="3481" y="1025"/>
                  </a:lnTo>
                  <a:lnTo>
                    <a:pt x="3483" y="1030"/>
                  </a:lnTo>
                  <a:lnTo>
                    <a:pt x="3483" y="1035"/>
                  </a:lnTo>
                  <a:lnTo>
                    <a:pt x="3483" y="1037"/>
                  </a:lnTo>
                  <a:lnTo>
                    <a:pt x="3483" y="1039"/>
                  </a:lnTo>
                  <a:lnTo>
                    <a:pt x="3478" y="1056"/>
                  </a:lnTo>
                  <a:lnTo>
                    <a:pt x="3478" y="1065"/>
                  </a:lnTo>
                  <a:lnTo>
                    <a:pt x="3481" y="1070"/>
                  </a:lnTo>
                  <a:lnTo>
                    <a:pt x="3485" y="1072"/>
                  </a:lnTo>
                  <a:lnTo>
                    <a:pt x="3492" y="1072"/>
                  </a:lnTo>
                  <a:lnTo>
                    <a:pt x="3497" y="1072"/>
                  </a:lnTo>
                  <a:lnTo>
                    <a:pt x="3502" y="1080"/>
                  </a:lnTo>
                  <a:lnTo>
                    <a:pt x="3502" y="1080"/>
                  </a:lnTo>
                  <a:lnTo>
                    <a:pt x="3497" y="1084"/>
                  </a:lnTo>
                  <a:lnTo>
                    <a:pt x="3497" y="1087"/>
                  </a:lnTo>
                  <a:lnTo>
                    <a:pt x="3499" y="1091"/>
                  </a:lnTo>
                  <a:lnTo>
                    <a:pt x="3502" y="1096"/>
                  </a:lnTo>
                  <a:lnTo>
                    <a:pt x="3502" y="1098"/>
                  </a:lnTo>
                  <a:lnTo>
                    <a:pt x="3502" y="1106"/>
                  </a:lnTo>
                  <a:lnTo>
                    <a:pt x="3499" y="1108"/>
                  </a:lnTo>
                  <a:lnTo>
                    <a:pt x="3497" y="1110"/>
                  </a:lnTo>
                  <a:lnTo>
                    <a:pt x="3495" y="1115"/>
                  </a:lnTo>
                  <a:lnTo>
                    <a:pt x="3492" y="1122"/>
                  </a:lnTo>
                  <a:lnTo>
                    <a:pt x="3495" y="1129"/>
                  </a:lnTo>
                  <a:lnTo>
                    <a:pt x="3497" y="1136"/>
                  </a:lnTo>
                  <a:lnTo>
                    <a:pt x="3499" y="1143"/>
                  </a:lnTo>
                  <a:lnTo>
                    <a:pt x="3497" y="1146"/>
                  </a:lnTo>
                  <a:lnTo>
                    <a:pt x="3492" y="1143"/>
                  </a:lnTo>
                  <a:lnTo>
                    <a:pt x="3483" y="1136"/>
                  </a:lnTo>
                  <a:lnTo>
                    <a:pt x="3483" y="1124"/>
                  </a:lnTo>
                  <a:lnTo>
                    <a:pt x="3492" y="1110"/>
                  </a:lnTo>
                  <a:lnTo>
                    <a:pt x="3492" y="1103"/>
                  </a:lnTo>
                  <a:lnTo>
                    <a:pt x="3490" y="1091"/>
                  </a:lnTo>
                  <a:lnTo>
                    <a:pt x="3481" y="1082"/>
                  </a:lnTo>
                  <a:lnTo>
                    <a:pt x="3473" y="1072"/>
                  </a:lnTo>
                  <a:lnTo>
                    <a:pt x="3469" y="1068"/>
                  </a:lnTo>
                  <a:lnTo>
                    <a:pt x="3469" y="1065"/>
                  </a:lnTo>
                  <a:lnTo>
                    <a:pt x="3466" y="1058"/>
                  </a:lnTo>
                  <a:lnTo>
                    <a:pt x="3464" y="1051"/>
                  </a:lnTo>
                  <a:lnTo>
                    <a:pt x="3466" y="1046"/>
                  </a:lnTo>
                  <a:lnTo>
                    <a:pt x="3466" y="1042"/>
                  </a:lnTo>
                  <a:lnTo>
                    <a:pt x="3464" y="1037"/>
                  </a:lnTo>
                  <a:lnTo>
                    <a:pt x="3464" y="1035"/>
                  </a:lnTo>
                  <a:lnTo>
                    <a:pt x="3462" y="1032"/>
                  </a:lnTo>
                  <a:lnTo>
                    <a:pt x="3462" y="1030"/>
                  </a:lnTo>
                  <a:lnTo>
                    <a:pt x="3464" y="1030"/>
                  </a:lnTo>
                  <a:lnTo>
                    <a:pt x="3464" y="1028"/>
                  </a:lnTo>
                  <a:lnTo>
                    <a:pt x="3464" y="1020"/>
                  </a:lnTo>
                  <a:lnTo>
                    <a:pt x="3462" y="1013"/>
                  </a:lnTo>
                  <a:lnTo>
                    <a:pt x="3459" y="1006"/>
                  </a:lnTo>
                  <a:lnTo>
                    <a:pt x="3455" y="1002"/>
                  </a:lnTo>
                  <a:lnTo>
                    <a:pt x="3452" y="1002"/>
                  </a:lnTo>
                  <a:lnTo>
                    <a:pt x="3443" y="1004"/>
                  </a:lnTo>
                  <a:lnTo>
                    <a:pt x="3438" y="1004"/>
                  </a:lnTo>
                  <a:lnTo>
                    <a:pt x="3438" y="997"/>
                  </a:lnTo>
                  <a:lnTo>
                    <a:pt x="3433" y="994"/>
                  </a:lnTo>
                  <a:lnTo>
                    <a:pt x="3429" y="994"/>
                  </a:lnTo>
                  <a:lnTo>
                    <a:pt x="3426" y="999"/>
                  </a:lnTo>
                  <a:lnTo>
                    <a:pt x="3422" y="1004"/>
                  </a:lnTo>
                  <a:lnTo>
                    <a:pt x="3417" y="1002"/>
                  </a:lnTo>
                  <a:lnTo>
                    <a:pt x="3410" y="997"/>
                  </a:lnTo>
                  <a:lnTo>
                    <a:pt x="3405" y="992"/>
                  </a:lnTo>
                  <a:lnTo>
                    <a:pt x="3400" y="985"/>
                  </a:lnTo>
                  <a:lnTo>
                    <a:pt x="3396" y="980"/>
                  </a:lnTo>
                  <a:lnTo>
                    <a:pt x="3393" y="976"/>
                  </a:lnTo>
                  <a:lnTo>
                    <a:pt x="3388" y="976"/>
                  </a:lnTo>
                  <a:lnTo>
                    <a:pt x="3384" y="976"/>
                  </a:lnTo>
                  <a:lnTo>
                    <a:pt x="3370" y="973"/>
                  </a:lnTo>
                  <a:lnTo>
                    <a:pt x="3362" y="971"/>
                  </a:lnTo>
                  <a:lnTo>
                    <a:pt x="3351" y="964"/>
                  </a:lnTo>
                  <a:lnTo>
                    <a:pt x="3346" y="959"/>
                  </a:lnTo>
                  <a:lnTo>
                    <a:pt x="3334" y="961"/>
                  </a:lnTo>
                  <a:lnTo>
                    <a:pt x="3315" y="954"/>
                  </a:lnTo>
                  <a:lnTo>
                    <a:pt x="3313" y="952"/>
                  </a:lnTo>
                  <a:lnTo>
                    <a:pt x="3313" y="950"/>
                  </a:lnTo>
                  <a:lnTo>
                    <a:pt x="3313" y="947"/>
                  </a:lnTo>
                  <a:lnTo>
                    <a:pt x="3308" y="947"/>
                  </a:lnTo>
                  <a:lnTo>
                    <a:pt x="3303" y="947"/>
                  </a:lnTo>
                  <a:lnTo>
                    <a:pt x="3303" y="947"/>
                  </a:lnTo>
                  <a:lnTo>
                    <a:pt x="3301" y="950"/>
                  </a:lnTo>
                  <a:lnTo>
                    <a:pt x="3301" y="952"/>
                  </a:lnTo>
                  <a:lnTo>
                    <a:pt x="3301" y="957"/>
                  </a:lnTo>
                  <a:lnTo>
                    <a:pt x="3301" y="957"/>
                  </a:lnTo>
                  <a:lnTo>
                    <a:pt x="3296" y="959"/>
                  </a:lnTo>
                  <a:lnTo>
                    <a:pt x="3294" y="964"/>
                  </a:lnTo>
                  <a:lnTo>
                    <a:pt x="3292" y="971"/>
                  </a:lnTo>
                  <a:lnTo>
                    <a:pt x="3292" y="976"/>
                  </a:lnTo>
                  <a:lnTo>
                    <a:pt x="3296" y="980"/>
                  </a:lnTo>
                  <a:lnTo>
                    <a:pt x="3299" y="987"/>
                  </a:lnTo>
                  <a:lnTo>
                    <a:pt x="3301" y="994"/>
                  </a:lnTo>
                  <a:lnTo>
                    <a:pt x="3299" y="999"/>
                  </a:lnTo>
                  <a:lnTo>
                    <a:pt x="3301" y="1004"/>
                  </a:lnTo>
                  <a:lnTo>
                    <a:pt x="3306" y="1004"/>
                  </a:lnTo>
                  <a:lnTo>
                    <a:pt x="3313" y="1004"/>
                  </a:lnTo>
                  <a:lnTo>
                    <a:pt x="3313" y="1016"/>
                  </a:lnTo>
                  <a:lnTo>
                    <a:pt x="3308" y="1020"/>
                  </a:lnTo>
                  <a:lnTo>
                    <a:pt x="3301" y="1023"/>
                  </a:lnTo>
                  <a:lnTo>
                    <a:pt x="3296" y="1030"/>
                  </a:lnTo>
                  <a:lnTo>
                    <a:pt x="3301" y="1044"/>
                  </a:lnTo>
                  <a:lnTo>
                    <a:pt x="3303" y="1051"/>
                  </a:lnTo>
                  <a:lnTo>
                    <a:pt x="3299" y="1051"/>
                  </a:lnTo>
                  <a:lnTo>
                    <a:pt x="3296" y="1049"/>
                  </a:lnTo>
                  <a:lnTo>
                    <a:pt x="3296" y="1054"/>
                  </a:lnTo>
                  <a:lnTo>
                    <a:pt x="3301" y="1061"/>
                  </a:lnTo>
                  <a:lnTo>
                    <a:pt x="3303" y="1063"/>
                  </a:lnTo>
                  <a:lnTo>
                    <a:pt x="3308" y="1070"/>
                  </a:lnTo>
                  <a:lnTo>
                    <a:pt x="3308" y="1077"/>
                  </a:lnTo>
                  <a:lnTo>
                    <a:pt x="3306" y="1084"/>
                  </a:lnTo>
                  <a:lnTo>
                    <a:pt x="3308" y="1091"/>
                  </a:lnTo>
                  <a:lnTo>
                    <a:pt x="3310" y="1096"/>
                  </a:lnTo>
                  <a:lnTo>
                    <a:pt x="3315" y="1103"/>
                  </a:lnTo>
                  <a:lnTo>
                    <a:pt x="3318" y="1108"/>
                  </a:lnTo>
                  <a:lnTo>
                    <a:pt x="3315" y="1113"/>
                  </a:lnTo>
                  <a:lnTo>
                    <a:pt x="3310" y="1120"/>
                  </a:lnTo>
                  <a:lnTo>
                    <a:pt x="3315" y="1124"/>
                  </a:lnTo>
                  <a:lnTo>
                    <a:pt x="3332" y="1132"/>
                  </a:lnTo>
                  <a:lnTo>
                    <a:pt x="3329" y="1136"/>
                  </a:lnTo>
                  <a:lnTo>
                    <a:pt x="3322" y="1141"/>
                  </a:lnTo>
                  <a:lnTo>
                    <a:pt x="3310" y="1143"/>
                  </a:lnTo>
                  <a:lnTo>
                    <a:pt x="3289" y="1153"/>
                  </a:lnTo>
                  <a:lnTo>
                    <a:pt x="3294" y="1162"/>
                  </a:lnTo>
                  <a:lnTo>
                    <a:pt x="3296" y="1167"/>
                  </a:lnTo>
                  <a:lnTo>
                    <a:pt x="3292" y="1179"/>
                  </a:lnTo>
                  <a:lnTo>
                    <a:pt x="3294" y="1181"/>
                  </a:lnTo>
                  <a:lnTo>
                    <a:pt x="3294" y="1186"/>
                  </a:lnTo>
                  <a:lnTo>
                    <a:pt x="3296" y="1191"/>
                  </a:lnTo>
                  <a:lnTo>
                    <a:pt x="3292" y="1188"/>
                  </a:lnTo>
                  <a:lnTo>
                    <a:pt x="3289" y="1186"/>
                  </a:lnTo>
                  <a:lnTo>
                    <a:pt x="3287" y="1183"/>
                  </a:lnTo>
                  <a:lnTo>
                    <a:pt x="3280" y="1183"/>
                  </a:lnTo>
                  <a:lnTo>
                    <a:pt x="3273" y="1167"/>
                  </a:lnTo>
                  <a:lnTo>
                    <a:pt x="3266" y="1162"/>
                  </a:lnTo>
                  <a:lnTo>
                    <a:pt x="3256" y="1167"/>
                  </a:lnTo>
                  <a:lnTo>
                    <a:pt x="3256" y="1174"/>
                  </a:lnTo>
                  <a:lnTo>
                    <a:pt x="3256" y="1181"/>
                  </a:lnTo>
                  <a:lnTo>
                    <a:pt x="3256" y="1202"/>
                  </a:lnTo>
                  <a:lnTo>
                    <a:pt x="3256" y="1209"/>
                  </a:lnTo>
                  <a:lnTo>
                    <a:pt x="3254" y="1212"/>
                  </a:lnTo>
                  <a:lnTo>
                    <a:pt x="3244" y="1217"/>
                  </a:lnTo>
                  <a:lnTo>
                    <a:pt x="3249" y="1221"/>
                  </a:lnTo>
                  <a:lnTo>
                    <a:pt x="3251" y="1226"/>
                  </a:lnTo>
                  <a:lnTo>
                    <a:pt x="3254" y="1228"/>
                  </a:lnTo>
                  <a:lnTo>
                    <a:pt x="3256" y="1233"/>
                  </a:lnTo>
                  <a:lnTo>
                    <a:pt x="3256" y="1240"/>
                  </a:lnTo>
                  <a:lnTo>
                    <a:pt x="3256" y="1245"/>
                  </a:lnTo>
                  <a:lnTo>
                    <a:pt x="3254" y="1247"/>
                  </a:lnTo>
                  <a:lnTo>
                    <a:pt x="3251" y="1247"/>
                  </a:lnTo>
                  <a:lnTo>
                    <a:pt x="3247" y="1247"/>
                  </a:lnTo>
                  <a:lnTo>
                    <a:pt x="3240" y="1245"/>
                  </a:lnTo>
                  <a:lnTo>
                    <a:pt x="3235" y="1245"/>
                  </a:lnTo>
                  <a:lnTo>
                    <a:pt x="3232" y="1250"/>
                  </a:lnTo>
                  <a:lnTo>
                    <a:pt x="3230" y="1261"/>
                  </a:lnTo>
                  <a:lnTo>
                    <a:pt x="3230" y="1266"/>
                  </a:lnTo>
                  <a:lnTo>
                    <a:pt x="3228" y="1271"/>
                  </a:lnTo>
                  <a:lnTo>
                    <a:pt x="3214" y="1278"/>
                  </a:lnTo>
                  <a:lnTo>
                    <a:pt x="3209" y="1287"/>
                  </a:lnTo>
                  <a:lnTo>
                    <a:pt x="3209" y="1309"/>
                  </a:lnTo>
                  <a:lnTo>
                    <a:pt x="3202" y="1313"/>
                  </a:lnTo>
                  <a:lnTo>
                    <a:pt x="3192" y="1316"/>
                  </a:lnTo>
                  <a:lnTo>
                    <a:pt x="3185" y="1321"/>
                  </a:lnTo>
                  <a:lnTo>
                    <a:pt x="3183" y="1325"/>
                  </a:lnTo>
                  <a:lnTo>
                    <a:pt x="3183" y="1332"/>
                  </a:lnTo>
                  <a:lnTo>
                    <a:pt x="3181" y="1351"/>
                  </a:lnTo>
                  <a:lnTo>
                    <a:pt x="3181" y="1354"/>
                  </a:lnTo>
                  <a:lnTo>
                    <a:pt x="3176" y="1354"/>
                  </a:lnTo>
                  <a:lnTo>
                    <a:pt x="3176" y="1356"/>
                  </a:lnTo>
                  <a:lnTo>
                    <a:pt x="3173" y="1358"/>
                  </a:lnTo>
                  <a:lnTo>
                    <a:pt x="3176" y="1373"/>
                  </a:lnTo>
                  <a:lnTo>
                    <a:pt x="3178" y="1384"/>
                  </a:lnTo>
                  <a:lnTo>
                    <a:pt x="3178" y="1406"/>
                  </a:lnTo>
                  <a:lnTo>
                    <a:pt x="3178" y="1417"/>
                  </a:lnTo>
                  <a:lnTo>
                    <a:pt x="3183" y="1425"/>
                  </a:lnTo>
                  <a:lnTo>
                    <a:pt x="3190" y="1432"/>
                  </a:lnTo>
                  <a:lnTo>
                    <a:pt x="3195" y="1436"/>
                  </a:lnTo>
                  <a:lnTo>
                    <a:pt x="3199" y="1446"/>
                  </a:lnTo>
                  <a:lnTo>
                    <a:pt x="3199" y="1455"/>
                  </a:lnTo>
                  <a:lnTo>
                    <a:pt x="3197" y="1469"/>
                  </a:lnTo>
                  <a:lnTo>
                    <a:pt x="3197" y="1479"/>
                  </a:lnTo>
                  <a:lnTo>
                    <a:pt x="3199" y="1488"/>
                  </a:lnTo>
                  <a:lnTo>
                    <a:pt x="3206" y="1495"/>
                  </a:lnTo>
                  <a:lnTo>
                    <a:pt x="3209" y="1500"/>
                  </a:lnTo>
                  <a:lnTo>
                    <a:pt x="3211" y="1505"/>
                  </a:lnTo>
                  <a:lnTo>
                    <a:pt x="3209" y="1507"/>
                  </a:lnTo>
                  <a:lnTo>
                    <a:pt x="3206" y="1507"/>
                  </a:lnTo>
                  <a:lnTo>
                    <a:pt x="3202" y="1505"/>
                  </a:lnTo>
                  <a:lnTo>
                    <a:pt x="3199" y="1503"/>
                  </a:lnTo>
                  <a:lnTo>
                    <a:pt x="3195" y="1493"/>
                  </a:lnTo>
                  <a:lnTo>
                    <a:pt x="3192" y="1484"/>
                  </a:lnTo>
                  <a:lnTo>
                    <a:pt x="3192" y="1474"/>
                  </a:lnTo>
                  <a:lnTo>
                    <a:pt x="3192" y="1467"/>
                  </a:lnTo>
                  <a:lnTo>
                    <a:pt x="3192" y="1460"/>
                  </a:lnTo>
                  <a:lnTo>
                    <a:pt x="3188" y="1436"/>
                  </a:lnTo>
                  <a:lnTo>
                    <a:pt x="3173" y="1422"/>
                  </a:lnTo>
                  <a:lnTo>
                    <a:pt x="3164" y="1410"/>
                  </a:lnTo>
                  <a:lnTo>
                    <a:pt x="3159" y="1396"/>
                  </a:lnTo>
                  <a:lnTo>
                    <a:pt x="3157" y="1368"/>
                  </a:lnTo>
                  <a:lnTo>
                    <a:pt x="3155" y="1361"/>
                  </a:lnTo>
                  <a:lnTo>
                    <a:pt x="3152" y="1354"/>
                  </a:lnTo>
                  <a:lnTo>
                    <a:pt x="3145" y="1349"/>
                  </a:lnTo>
                  <a:lnTo>
                    <a:pt x="3138" y="1344"/>
                  </a:lnTo>
                  <a:lnTo>
                    <a:pt x="3133" y="1344"/>
                  </a:lnTo>
                  <a:lnTo>
                    <a:pt x="3129" y="1344"/>
                  </a:lnTo>
                  <a:lnTo>
                    <a:pt x="3124" y="1349"/>
                  </a:lnTo>
                  <a:lnTo>
                    <a:pt x="3124" y="1342"/>
                  </a:lnTo>
                  <a:lnTo>
                    <a:pt x="3124" y="1342"/>
                  </a:lnTo>
                  <a:lnTo>
                    <a:pt x="3117" y="1332"/>
                  </a:lnTo>
                  <a:lnTo>
                    <a:pt x="3114" y="1328"/>
                  </a:lnTo>
                  <a:lnTo>
                    <a:pt x="3117" y="1311"/>
                  </a:lnTo>
                  <a:lnTo>
                    <a:pt x="3107" y="1302"/>
                  </a:lnTo>
                  <a:lnTo>
                    <a:pt x="3107" y="1290"/>
                  </a:lnTo>
                  <a:lnTo>
                    <a:pt x="3107" y="1280"/>
                  </a:lnTo>
                  <a:lnTo>
                    <a:pt x="3100" y="1273"/>
                  </a:lnTo>
                  <a:lnTo>
                    <a:pt x="3095" y="1276"/>
                  </a:lnTo>
                  <a:lnTo>
                    <a:pt x="3093" y="1273"/>
                  </a:lnTo>
                  <a:lnTo>
                    <a:pt x="3091" y="1271"/>
                  </a:lnTo>
                  <a:lnTo>
                    <a:pt x="3091" y="1271"/>
                  </a:lnTo>
                  <a:lnTo>
                    <a:pt x="3088" y="1269"/>
                  </a:lnTo>
                  <a:lnTo>
                    <a:pt x="3081" y="1266"/>
                  </a:lnTo>
                  <a:lnTo>
                    <a:pt x="3077" y="1266"/>
                  </a:lnTo>
                  <a:lnTo>
                    <a:pt x="3072" y="1269"/>
                  </a:lnTo>
                  <a:lnTo>
                    <a:pt x="3072" y="1271"/>
                  </a:lnTo>
                  <a:lnTo>
                    <a:pt x="3072" y="1273"/>
                  </a:lnTo>
                  <a:lnTo>
                    <a:pt x="3077" y="1280"/>
                  </a:lnTo>
                  <a:lnTo>
                    <a:pt x="3077" y="1283"/>
                  </a:lnTo>
                  <a:lnTo>
                    <a:pt x="3077" y="1297"/>
                  </a:lnTo>
                  <a:lnTo>
                    <a:pt x="3077" y="1302"/>
                  </a:lnTo>
                  <a:lnTo>
                    <a:pt x="3079" y="1306"/>
                  </a:lnTo>
                  <a:lnTo>
                    <a:pt x="3093" y="1335"/>
                  </a:lnTo>
                  <a:lnTo>
                    <a:pt x="3098" y="1342"/>
                  </a:lnTo>
                  <a:lnTo>
                    <a:pt x="3105" y="1349"/>
                  </a:lnTo>
                  <a:lnTo>
                    <a:pt x="3100" y="1363"/>
                  </a:lnTo>
                  <a:lnTo>
                    <a:pt x="3100" y="1375"/>
                  </a:lnTo>
                  <a:lnTo>
                    <a:pt x="3105" y="1384"/>
                  </a:lnTo>
                  <a:lnTo>
                    <a:pt x="3098" y="1389"/>
                  </a:lnTo>
                  <a:lnTo>
                    <a:pt x="3093" y="1396"/>
                  </a:lnTo>
                  <a:lnTo>
                    <a:pt x="3091" y="1406"/>
                  </a:lnTo>
                  <a:lnTo>
                    <a:pt x="3091" y="1417"/>
                  </a:lnTo>
                  <a:lnTo>
                    <a:pt x="3095" y="1436"/>
                  </a:lnTo>
                  <a:lnTo>
                    <a:pt x="3095" y="1441"/>
                  </a:lnTo>
                  <a:lnTo>
                    <a:pt x="3093" y="1448"/>
                  </a:lnTo>
                  <a:lnTo>
                    <a:pt x="3086" y="1455"/>
                  </a:lnTo>
                  <a:lnTo>
                    <a:pt x="3086" y="1462"/>
                  </a:lnTo>
                  <a:lnTo>
                    <a:pt x="3084" y="1479"/>
                  </a:lnTo>
                  <a:lnTo>
                    <a:pt x="3081" y="1486"/>
                  </a:lnTo>
                  <a:lnTo>
                    <a:pt x="3077" y="1481"/>
                  </a:lnTo>
                  <a:lnTo>
                    <a:pt x="3077" y="1474"/>
                  </a:lnTo>
                  <a:lnTo>
                    <a:pt x="3072" y="1443"/>
                  </a:lnTo>
                  <a:lnTo>
                    <a:pt x="3081" y="1415"/>
                  </a:lnTo>
                  <a:lnTo>
                    <a:pt x="3084" y="1410"/>
                  </a:lnTo>
                  <a:lnTo>
                    <a:pt x="3093" y="1380"/>
                  </a:lnTo>
                  <a:lnTo>
                    <a:pt x="3093" y="1370"/>
                  </a:lnTo>
                  <a:lnTo>
                    <a:pt x="3093" y="1361"/>
                  </a:lnTo>
                  <a:lnTo>
                    <a:pt x="3088" y="1351"/>
                  </a:lnTo>
                  <a:lnTo>
                    <a:pt x="3086" y="1344"/>
                  </a:lnTo>
                  <a:lnTo>
                    <a:pt x="3084" y="1342"/>
                  </a:lnTo>
                  <a:lnTo>
                    <a:pt x="3069" y="1332"/>
                  </a:lnTo>
                  <a:lnTo>
                    <a:pt x="3065" y="1330"/>
                  </a:lnTo>
                  <a:lnTo>
                    <a:pt x="3065" y="1330"/>
                  </a:lnTo>
                  <a:lnTo>
                    <a:pt x="3065" y="1325"/>
                  </a:lnTo>
                  <a:lnTo>
                    <a:pt x="3062" y="1323"/>
                  </a:lnTo>
                  <a:lnTo>
                    <a:pt x="3060" y="1321"/>
                  </a:lnTo>
                  <a:lnTo>
                    <a:pt x="3058" y="1318"/>
                  </a:lnTo>
                  <a:lnTo>
                    <a:pt x="3055" y="1318"/>
                  </a:lnTo>
                  <a:lnTo>
                    <a:pt x="3053" y="1316"/>
                  </a:lnTo>
                  <a:lnTo>
                    <a:pt x="3053" y="1311"/>
                  </a:lnTo>
                  <a:lnTo>
                    <a:pt x="3043" y="1292"/>
                  </a:lnTo>
                  <a:lnTo>
                    <a:pt x="3043" y="1285"/>
                  </a:lnTo>
                  <a:lnTo>
                    <a:pt x="3043" y="1276"/>
                  </a:lnTo>
                  <a:lnTo>
                    <a:pt x="3041" y="1269"/>
                  </a:lnTo>
                  <a:lnTo>
                    <a:pt x="3034" y="1266"/>
                  </a:lnTo>
                  <a:lnTo>
                    <a:pt x="3027" y="1269"/>
                  </a:lnTo>
                  <a:lnTo>
                    <a:pt x="3022" y="1269"/>
                  </a:lnTo>
                  <a:lnTo>
                    <a:pt x="3020" y="1269"/>
                  </a:lnTo>
                  <a:lnTo>
                    <a:pt x="3017" y="1266"/>
                  </a:lnTo>
                  <a:lnTo>
                    <a:pt x="3015" y="1257"/>
                  </a:lnTo>
                  <a:lnTo>
                    <a:pt x="3006" y="1247"/>
                  </a:lnTo>
                  <a:lnTo>
                    <a:pt x="2996" y="1245"/>
                  </a:lnTo>
                  <a:lnTo>
                    <a:pt x="2996" y="1259"/>
                  </a:lnTo>
                  <a:lnTo>
                    <a:pt x="3001" y="1269"/>
                  </a:lnTo>
                  <a:lnTo>
                    <a:pt x="3003" y="1271"/>
                  </a:lnTo>
                  <a:lnTo>
                    <a:pt x="3003" y="1273"/>
                  </a:lnTo>
                  <a:lnTo>
                    <a:pt x="3001" y="1278"/>
                  </a:lnTo>
                  <a:lnTo>
                    <a:pt x="2996" y="1280"/>
                  </a:lnTo>
                  <a:lnTo>
                    <a:pt x="2989" y="1280"/>
                  </a:lnTo>
                  <a:lnTo>
                    <a:pt x="2984" y="1280"/>
                  </a:lnTo>
                  <a:lnTo>
                    <a:pt x="2980" y="1280"/>
                  </a:lnTo>
                  <a:lnTo>
                    <a:pt x="2977" y="1285"/>
                  </a:lnTo>
                  <a:lnTo>
                    <a:pt x="2977" y="1299"/>
                  </a:lnTo>
                  <a:lnTo>
                    <a:pt x="2977" y="1304"/>
                  </a:lnTo>
                  <a:lnTo>
                    <a:pt x="2977" y="1306"/>
                  </a:lnTo>
                  <a:lnTo>
                    <a:pt x="2994" y="1335"/>
                  </a:lnTo>
                  <a:lnTo>
                    <a:pt x="2994" y="1337"/>
                  </a:lnTo>
                  <a:lnTo>
                    <a:pt x="2994" y="1342"/>
                  </a:lnTo>
                  <a:lnTo>
                    <a:pt x="2996" y="1347"/>
                  </a:lnTo>
                  <a:lnTo>
                    <a:pt x="2996" y="1347"/>
                  </a:lnTo>
                  <a:lnTo>
                    <a:pt x="2996" y="1349"/>
                  </a:lnTo>
                  <a:lnTo>
                    <a:pt x="2999" y="1354"/>
                  </a:lnTo>
                  <a:lnTo>
                    <a:pt x="3001" y="1358"/>
                  </a:lnTo>
                  <a:lnTo>
                    <a:pt x="3001" y="1361"/>
                  </a:lnTo>
                  <a:lnTo>
                    <a:pt x="3003" y="1382"/>
                  </a:lnTo>
                  <a:lnTo>
                    <a:pt x="3003" y="1391"/>
                  </a:lnTo>
                  <a:lnTo>
                    <a:pt x="3008" y="1403"/>
                  </a:lnTo>
                  <a:lnTo>
                    <a:pt x="3010" y="1410"/>
                  </a:lnTo>
                  <a:lnTo>
                    <a:pt x="3015" y="1417"/>
                  </a:lnTo>
                  <a:lnTo>
                    <a:pt x="3015" y="1425"/>
                  </a:lnTo>
                  <a:lnTo>
                    <a:pt x="3010" y="1432"/>
                  </a:lnTo>
                  <a:lnTo>
                    <a:pt x="3008" y="1436"/>
                  </a:lnTo>
                  <a:lnTo>
                    <a:pt x="3010" y="1448"/>
                  </a:lnTo>
                  <a:lnTo>
                    <a:pt x="3015" y="1458"/>
                  </a:lnTo>
                  <a:lnTo>
                    <a:pt x="3025" y="1479"/>
                  </a:lnTo>
                  <a:lnTo>
                    <a:pt x="3027" y="1484"/>
                  </a:lnTo>
                  <a:lnTo>
                    <a:pt x="3027" y="1491"/>
                  </a:lnTo>
                  <a:lnTo>
                    <a:pt x="3027" y="1500"/>
                  </a:lnTo>
                  <a:lnTo>
                    <a:pt x="3027" y="1505"/>
                  </a:lnTo>
                  <a:lnTo>
                    <a:pt x="3020" y="1510"/>
                  </a:lnTo>
                  <a:lnTo>
                    <a:pt x="3020" y="1514"/>
                  </a:lnTo>
                  <a:lnTo>
                    <a:pt x="3020" y="1519"/>
                  </a:lnTo>
                  <a:lnTo>
                    <a:pt x="3020" y="1524"/>
                  </a:lnTo>
                  <a:lnTo>
                    <a:pt x="3020" y="1529"/>
                  </a:lnTo>
                  <a:lnTo>
                    <a:pt x="3020" y="1533"/>
                  </a:lnTo>
                  <a:lnTo>
                    <a:pt x="3013" y="1545"/>
                  </a:lnTo>
                  <a:lnTo>
                    <a:pt x="2984" y="1571"/>
                  </a:lnTo>
                  <a:lnTo>
                    <a:pt x="2965" y="1581"/>
                  </a:lnTo>
                  <a:lnTo>
                    <a:pt x="2954" y="1597"/>
                  </a:lnTo>
                  <a:lnTo>
                    <a:pt x="2916" y="1633"/>
                  </a:lnTo>
                  <a:lnTo>
                    <a:pt x="2902" y="1656"/>
                  </a:lnTo>
                  <a:lnTo>
                    <a:pt x="2888" y="1670"/>
                  </a:lnTo>
                  <a:lnTo>
                    <a:pt x="2888" y="1677"/>
                  </a:lnTo>
                  <a:lnTo>
                    <a:pt x="2885" y="1684"/>
                  </a:lnTo>
                  <a:lnTo>
                    <a:pt x="2852" y="1753"/>
                  </a:lnTo>
                  <a:lnTo>
                    <a:pt x="2869" y="1696"/>
                  </a:lnTo>
                  <a:lnTo>
                    <a:pt x="2880" y="1670"/>
                  </a:lnTo>
                  <a:lnTo>
                    <a:pt x="2899" y="1654"/>
                  </a:lnTo>
                  <a:lnTo>
                    <a:pt x="2899" y="1651"/>
                  </a:lnTo>
                  <a:lnTo>
                    <a:pt x="2906" y="1640"/>
                  </a:lnTo>
                  <a:lnTo>
                    <a:pt x="2906" y="1635"/>
                  </a:lnTo>
                  <a:lnTo>
                    <a:pt x="2906" y="1630"/>
                  </a:lnTo>
                  <a:lnTo>
                    <a:pt x="2906" y="1625"/>
                  </a:lnTo>
                  <a:lnTo>
                    <a:pt x="2932" y="1607"/>
                  </a:lnTo>
                  <a:lnTo>
                    <a:pt x="2954" y="1576"/>
                  </a:lnTo>
                  <a:lnTo>
                    <a:pt x="2999" y="1547"/>
                  </a:lnTo>
                  <a:lnTo>
                    <a:pt x="3006" y="1536"/>
                  </a:lnTo>
                  <a:lnTo>
                    <a:pt x="3013" y="1495"/>
                  </a:lnTo>
                  <a:lnTo>
                    <a:pt x="3015" y="1488"/>
                  </a:lnTo>
                  <a:lnTo>
                    <a:pt x="3015" y="1484"/>
                  </a:lnTo>
                  <a:lnTo>
                    <a:pt x="3015" y="1477"/>
                  </a:lnTo>
                  <a:lnTo>
                    <a:pt x="3013" y="1474"/>
                  </a:lnTo>
                  <a:lnTo>
                    <a:pt x="3010" y="1472"/>
                  </a:lnTo>
                  <a:lnTo>
                    <a:pt x="3006" y="1465"/>
                  </a:lnTo>
                  <a:lnTo>
                    <a:pt x="3006" y="1462"/>
                  </a:lnTo>
                  <a:lnTo>
                    <a:pt x="3006" y="1458"/>
                  </a:lnTo>
                  <a:lnTo>
                    <a:pt x="2996" y="1427"/>
                  </a:lnTo>
                  <a:lnTo>
                    <a:pt x="2991" y="1373"/>
                  </a:lnTo>
                  <a:lnTo>
                    <a:pt x="2987" y="1351"/>
                  </a:lnTo>
                  <a:lnTo>
                    <a:pt x="2982" y="1342"/>
                  </a:lnTo>
                  <a:lnTo>
                    <a:pt x="2980" y="1337"/>
                  </a:lnTo>
                  <a:lnTo>
                    <a:pt x="2982" y="1332"/>
                  </a:lnTo>
                  <a:lnTo>
                    <a:pt x="2980" y="1328"/>
                  </a:lnTo>
                  <a:lnTo>
                    <a:pt x="2975" y="1323"/>
                  </a:lnTo>
                  <a:lnTo>
                    <a:pt x="2973" y="1318"/>
                  </a:lnTo>
                  <a:lnTo>
                    <a:pt x="2968" y="1311"/>
                  </a:lnTo>
                  <a:lnTo>
                    <a:pt x="2963" y="1299"/>
                  </a:lnTo>
                  <a:lnTo>
                    <a:pt x="2961" y="1280"/>
                  </a:lnTo>
                  <a:lnTo>
                    <a:pt x="2956" y="1280"/>
                  </a:lnTo>
                  <a:lnTo>
                    <a:pt x="2951" y="1295"/>
                  </a:lnTo>
                  <a:lnTo>
                    <a:pt x="2947" y="1299"/>
                  </a:lnTo>
                  <a:lnTo>
                    <a:pt x="2939" y="1297"/>
                  </a:lnTo>
                  <a:lnTo>
                    <a:pt x="2939" y="1290"/>
                  </a:lnTo>
                  <a:lnTo>
                    <a:pt x="2937" y="1280"/>
                  </a:lnTo>
                  <a:lnTo>
                    <a:pt x="2932" y="1271"/>
                  </a:lnTo>
                  <a:lnTo>
                    <a:pt x="2925" y="1266"/>
                  </a:lnTo>
                  <a:lnTo>
                    <a:pt x="2918" y="1276"/>
                  </a:lnTo>
                  <a:lnTo>
                    <a:pt x="2913" y="1273"/>
                  </a:lnTo>
                  <a:lnTo>
                    <a:pt x="2906" y="1264"/>
                  </a:lnTo>
                  <a:lnTo>
                    <a:pt x="2904" y="1245"/>
                  </a:lnTo>
                  <a:lnTo>
                    <a:pt x="2902" y="1235"/>
                  </a:lnTo>
                  <a:lnTo>
                    <a:pt x="2897" y="1235"/>
                  </a:lnTo>
                  <a:lnTo>
                    <a:pt x="2885" y="1231"/>
                  </a:lnTo>
                  <a:lnTo>
                    <a:pt x="2883" y="1231"/>
                  </a:lnTo>
                  <a:lnTo>
                    <a:pt x="2880" y="1226"/>
                  </a:lnTo>
                  <a:lnTo>
                    <a:pt x="2876" y="1217"/>
                  </a:lnTo>
                  <a:lnTo>
                    <a:pt x="2873" y="1209"/>
                  </a:lnTo>
                  <a:lnTo>
                    <a:pt x="2876" y="1200"/>
                  </a:lnTo>
                  <a:lnTo>
                    <a:pt x="2873" y="1195"/>
                  </a:lnTo>
                  <a:lnTo>
                    <a:pt x="2869" y="1191"/>
                  </a:lnTo>
                  <a:lnTo>
                    <a:pt x="2866" y="1188"/>
                  </a:lnTo>
                  <a:lnTo>
                    <a:pt x="2859" y="1188"/>
                  </a:lnTo>
                  <a:lnTo>
                    <a:pt x="2854" y="1183"/>
                  </a:lnTo>
                  <a:lnTo>
                    <a:pt x="2852" y="1181"/>
                  </a:lnTo>
                  <a:lnTo>
                    <a:pt x="2850" y="1179"/>
                  </a:lnTo>
                  <a:lnTo>
                    <a:pt x="2826" y="1183"/>
                  </a:lnTo>
                  <a:lnTo>
                    <a:pt x="2824" y="1183"/>
                  </a:lnTo>
                  <a:lnTo>
                    <a:pt x="2812" y="1174"/>
                  </a:lnTo>
                  <a:lnTo>
                    <a:pt x="2788" y="1169"/>
                  </a:lnTo>
                  <a:lnTo>
                    <a:pt x="2779" y="1169"/>
                  </a:lnTo>
                  <a:lnTo>
                    <a:pt x="2760" y="1176"/>
                  </a:lnTo>
                  <a:lnTo>
                    <a:pt x="2753" y="1176"/>
                  </a:lnTo>
                  <a:lnTo>
                    <a:pt x="2750" y="1174"/>
                  </a:lnTo>
                  <a:lnTo>
                    <a:pt x="2748" y="1172"/>
                  </a:lnTo>
                  <a:lnTo>
                    <a:pt x="2746" y="1172"/>
                  </a:lnTo>
                  <a:lnTo>
                    <a:pt x="2741" y="1172"/>
                  </a:lnTo>
                  <a:lnTo>
                    <a:pt x="2727" y="1205"/>
                  </a:lnTo>
                  <a:lnTo>
                    <a:pt x="2703" y="1212"/>
                  </a:lnTo>
                  <a:lnTo>
                    <a:pt x="2703" y="1209"/>
                  </a:lnTo>
                  <a:lnTo>
                    <a:pt x="2701" y="1205"/>
                  </a:lnTo>
                  <a:lnTo>
                    <a:pt x="2701" y="1202"/>
                  </a:lnTo>
                  <a:lnTo>
                    <a:pt x="2668" y="1217"/>
                  </a:lnTo>
                  <a:lnTo>
                    <a:pt x="2656" y="1226"/>
                  </a:lnTo>
                  <a:lnTo>
                    <a:pt x="2639" y="1231"/>
                  </a:lnTo>
                  <a:lnTo>
                    <a:pt x="2635" y="1235"/>
                  </a:lnTo>
                  <a:lnTo>
                    <a:pt x="2630" y="1243"/>
                  </a:lnTo>
                  <a:lnTo>
                    <a:pt x="2625" y="1247"/>
                  </a:lnTo>
                  <a:lnTo>
                    <a:pt x="2623" y="1252"/>
                  </a:lnTo>
                  <a:lnTo>
                    <a:pt x="2621" y="1252"/>
                  </a:lnTo>
                  <a:lnTo>
                    <a:pt x="2618" y="1257"/>
                  </a:lnTo>
                  <a:lnTo>
                    <a:pt x="2616" y="1264"/>
                  </a:lnTo>
                  <a:lnTo>
                    <a:pt x="2616" y="1271"/>
                  </a:lnTo>
                  <a:lnTo>
                    <a:pt x="2616" y="1278"/>
                  </a:lnTo>
                  <a:lnTo>
                    <a:pt x="2609" y="1302"/>
                  </a:lnTo>
                  <a:lnTo>
                    <a:pt x="2595" y="1318"/>
                  </a:lnTo>
                  <a:lnTo>
                    <a:pt x="2587" y="1330"/>
                  </a:lnTo>
                  <a:lnTo>
                    <a:pt x="2587" y="1342"/>
                  </a:lnTo>
                  <a:lnTo>
                    <a:pt x="2585" y="1342"/>
                  </a:lnTo>
                  <a:lnTo>
                    <a:pt x="2590" y="1349"/>
                  </a:lnTo>
                  <a:lnTo>
                    <a:pt x="2590" y="1354"/>
                  </a:lnTo>
                  <a:lnTo>
                    <a:pt x="2590" y="1361"/>
                  </a:lnTo>
                  <a:lnTo>
                    <a:pt x="2587" y="1365"/>
                  </a:lnTo>
                  <a:lnTo>
                    <a:pt x="2585" y="1365"/>
                  </a:lnTo>
                  <a:lnTo>
                    <a:pt x="2580" y="1363"/>
                  </a:lnTo>
                  <a:lnTo>
                    <a:pt x="2578" y="1365"/>
                  </a:lnTo>
                  <a:lnTo>
                    <a:pt x="2578" y="1365"/>
                  </a:lnTo>
                  <a:lnTo>
                    <a:pt x="2580" y="1370"/>
                  </a:lnTo>
                  <a:lnTo>
                    <a:pt x="2578" y="1370"/>
                  </a:lnTo>
                  <a:lnTo>
                    <a:pt x="2578" y="1382"/>
                  </a:lnTo>
                  <a:lnTo>
                    <a:pt x="2580" y="1391"/>
                  </a:lnTo>
                  <a:lnTo>
                    <a:pt x="2576" y="1406"/>
                  </a:lnTo>
                  <a:lnTo>
                    <a:pt x="2576" y="1413"/>
                  </a:lnTo>
                  <a:lnTo>
                    <a:pt x="2578" y="1422"/>
                  </a:lnTo>
                  <a:lnTo>
                    <a:pt x="2573" y="1425"/>
                  </a:lnTo>
                  <a:lnTo>
                    <a:pt x="2569" y="1422"/>
                  </a:lnTo>
                  <a:lnTo>
                    <a:pt x="2561" y="1420"/>
                  </a:lnTo>
                  <a:lnTo>
                    <a:pt x="2557" y="1415"/>
                  </a:lnTo>
                  <a:lnTo>
                    <a:pt x="2552" y="1413"/>
                  </a:lnTo>
                  <a:lnTo>
                    <a:pt x="2550" y="1408"/>
                  </a:lnTo>
                  <a:lnTo>
                    <a:pt x="2550" y="1406"/>
                  </a:lnTo>
                  <a:lnTo>
                    <a:pt x="2550" y="1396"/>
                  </a:lnTo>
                  <a:lnTo>
                    <a:pt x="2552" y="1394"/>
                  </a:lnTo>
                  <a:lnTo>
                    <a:pt x="2554" y="1391"/>
                  </a:lnTo>
                  <a:lnTo>
                    <a:pt x="2557" y="1389"/>
                  </a:lnTo>
                  <a:lnTo>
                    <a:pt x="2557" y="1384"/>
                  </a:lnTo>
                  <a:lnTo>
                    <a:pt x="2557" y="1380"/>
                  </a:lnTo>
                  <a:lnTo>
                    <a:pt x="2557" y="1375"/>
                  </a:lnTo>
                  <a:lnTo>
                    <a:pt x="2554" y="1373"/>
                  </a:lnTo>
                  <a:lnTo>
                    <a:pt x="2543" y="1373"/>
                  </a:lnTo>
                  <a:lnTo>
                    <a:pt x="2538" y="1375"/>
                  </a:lnTo>
                  <a:lnTo>
                    <a:pt x="2535" y="1380"/>
                  </a:lnTo>
                  <a:lnTo>
                    <a:pt x="2533" y="1389"/>
                  </a:lnTo>
                  <a:lnTo>
                    <a:pt x="2531" y="1394"/>
                  </a:lnTo>
                  <a:lnTo>
                    <a:pt x="2526" y="1387"/>
                  </a:lnTo>
                  <a:lnTo>
                    <a:pt x="2519" y="1377"/>
                  </a:lnTo>
                  <a:lnTo>
                    <a:pt x="2517" y="1368"/>
                  </a:lnTo>
                  <a:lnTo>
                    <a:pt x="2514" y="1358"/>
                  </a:lnTo>
                  <a:lnTo>
                    <a:pt x="2512" y="1354"/>
                  </a:lnTo>
                  <a:lnTo>
                    <a:pt x="2512" y="1351"/>
                  </a:lnTo>
                  <a:lnTo>
                    <a:pt x="2507" y="1356"/>
                  </a:lnTo>
                  <a:lnTo>
                    <a:pt x="2505" y="1358"/>
                  </a:lnTo>
                  <a:lnTo>
                    <a:pt x="2505" y="1365"/>
                  </a:lnTo>
                  <a:lnTo>
                    <a:pt x="2500" y="1373"/>
                  </a:lnTo>
                  <a:lnTo>
                    <a:pt x="2495" y="1380"/>
                  </a:lnTo>
                  <a:lnTo>
                    <a:pt x="2493" y="1382"/>
                  </a:lnTo>
                  <a:lnTo>
                    <a:pt x="2491" y="1382"/>
                  </a:lnTo>
                  <a:lnTo>
                    <a:pt x="2486" y="1377"/>
                  </a:lnTo>
                  <a:lnTo>
                    <a:pt x="2483" y="1375"/>
                  </a:lnTo>
                  <a:lnTo>
                    <a:pt x="2467" y="1384"/>
                  </a:lnTo>
                  <a:lnTo>
                    <a:pt x="2462" y="1382"/>
                  </a:lnTo>
                  <a:lnTo>
                    <a:pt x="2453" y="1377"/>
                  </a:lnTo>
                  <a:lnTo>
                    <a:pt x="2446" y="1380"/>
                  </a:lnTo>
                  <a:lnTo>
                    <a:pt x="2436" y="1389"/>
                  </a:lnTo>
                  <a:lnTo>
                    <a:pt x="2439" y="1380"/>
                  </a:lnTo>
                  <a:lnTo>
                    <a:pt x="2441" y="1375"/>
                  </a:lnTo>
                  <a:lnTo>
                    <a:pt x="2460" y="1370"/>
                  </a:lnTo>
                  <a:lnTo>
                    <a:pt x="2474" y="1361"/>
                  </a:lnTo>
                  <a:lnTo>
                    <a:pt x="2474" y="1358"/>
                  </a:lnTo>
                  <a:lnTo>
                    <a:pt x="2476" y="1351"/>
                  </a:lnTo>
                  <a:lnTo>
                    <a:pt x="2479" y="1349"/>
                  </a:lnTo>
                  <a:lnTo>
                    <a:pt x="2481" y="1347"/>
                  </a:lnTo>
                  <a:lnTo>
                    <a:pt x="2491" y="1342"/>
                  </a:lnTo>
                  <a:lnTo>
                    <a:pt x="2495" y="1339"/>
                  </a:lnTo>
                  <a:lnTo>
                    <a:pt x="2507" y="1325"/>
                  </a:lnTo>
                  <a:lnTo>
                    <a:pt x="2505" y="1321"/>
                  </a:lnTo>
                  <a:lnTo>
                    <a:pt x="2502" y="1318"/>
                  </a:lnTo>
                  <a:lnTo>
                    <a:pt x="2493" y="1309"/>
                  </a:lnTo>
                  <a:lnTo>
                    <a:pt x="2498" y="1306"/>
                  </a:lnTo>
                  <a:lnTo>
                    <a:pt x="2502" y="1306"/>
                  </a:lnTo>
                  <a:lnTo>
                    <a:pt x="2505" y="1309"/>
                  </a:lnTo>
                  <a:lnTo>
                    <a:pt x="2509" y="1311"/>
                  </a:lnTo>
                  <a:lnTo>
                    <a:pt x="2519" y="1318"/>
                  </a:lnTo>
                  <a:lnTo>
                    <a:pt x="2526" y="1321"/>
                  </a:lnTo>
                  <a:lnTo>
                    <a:pt x="2528" y="1318"/>
                  </a:lnTo>
                  <a:lnTo>
                    <a:pt x="2528" y="1313"/>
                  </a:lnTo>
                  <a:lnTo>
                    <a:pt x="2524" y="1306"/>
                  </a:lnTo>
                  <a:lnTo>
                    <a:pt x="2517" y="1299"/>
                  </a:lnTo>
                  <a:lnTo>
                    <a:pt x="2514" y="1295"/>
                  </a:lnTo>
                  <a:lnTo>
                    <a:pt x="2509" y="1278"/>
                  </a:lnTo>
                  <a:lnTo>
                    <a:pt x="2498" y="1266"/>
                  </a:lnTo>
                  <a:lnTo>
                    <a:pt x="2488" y="1264"/>
                  </a:lnTo>
                  <a:lnTo>
                    <a:pt x="2479" y="1266"/>
                  </a:lnTo>
                  <a:lnTo>
                    <a:pt x="2479" y="1261"/>
                  </a:lnTo>
                  <a:lnTo>
                    <a:pt x="2481" y="1259"/>
                  </a:lnTo>
                  <a:lnTo>
                    <a:pt x="2479" y="1252"/>
                  </a:lnTo>
                  <a:lnTo>
                    <a:pt x="2476" y="1245"/>
                  </a:lnTo>
                  <a:lnTo>
                    <a:pt x="2467" y="1231"/>
                  </a:lnTo>
                  <a:lnTo>
                    <a:pt x="2465" y="1224"/>
                  </a:lnTo>
                  <a:lnTo>
                    <a:pt x="2465" y="1219"/>
                  </a:lnTo>
                  <a:lnTo>
                    <a:pt x="2474" y="1224"/>
                  </a:lnTo>
                  <a:lnTo>
                    <a:pt x="2498" y="1247"/>
                  </a:lnTo>
                  <a:lnTo>
                    <a:pt x="2507" y="1250"/>
                  </a:lnTo>
                  <a:lnTo>
                    <a:pt x="2505" y="1243"/>
                  </a:lnTo>
                  <a:lnTo>
                    <a:pt x="2512" y="1240"/>
                  </a:lnTo>
                  <a:lnTo>
                    <a:pt x="2521" y="1247"/>
                  </a:lnTo>
                  <a:lnTo>
                    <a:pt x="2524" y="1261"/>
                  </a:lnTo>
                  <a:lnTo>
                    <a:pt x="2528" y="1264"/>
                  </a:lnTo>
                  <a:lnTo>
                    <a:pt x="2531" y="1266"/>
                  </a:lnTo>
                  <a:lnTo>
                    <a:pt x="2533" y="1266"/>
                  </a:lnTo>
                  <a:lnTo>
                    <a:pt x="2535" y="1266"/>
                  </a:lnTo>
                  <a:lnTo>
                    <a:pt x="2533" y="1259"/>
                  </a:lnTo>
                  <a:lnTo>
                    <a:pt x="2533" y="1257"/>
                  </a:lnTo>
                  <a:lnTo>
                    <a:pt x="2538" y="1259"/>
                  </a:lnTo>
                  <a:lnTo>
                    <a:pt x="2543" y="1269"/>
                  </a:lnTo>
                  <a:lnTo>
                    <a:pt x="2543" y="1276"/>
                  </a:lnTo>
                  <a:lnTo>
                    <a:pt x="2543" y="1280"/>
                  </a:lnTo>
                  <a:lnTo>
                    <a:pt x="2540" y="1292"/>
                  </a:lnTo>
                  <a:lnTo>
                    <a:pt x="2561" y="1316"/>
                  </a:lnTo>
                  <a:lnTo>
                    <a:pt x="2569" y="1321"/>
                  </a:lnTo>
                  <a:lnTo>
                    <a:pt x="2573" y="1318"/>
                  </a:lnTo>
                  <a:lnTo>
                    <a:pt x="2587" y="1304"/>
                  </a:lnTo>
                  <a:lnTo>
                    <a:pt x="2590" y="1299"/>
                  </a:lnTo>
                  <a:lnTo>
                    <a:pt x="2587" y="1287"/>
                  </a:lnTo>
                  <a:lnTo>
                    <a:pt x="2585" y="1276"/>
                  </a:lnTo>
                  <a:lnTo>
                    <a:pt x="2580" y="1269"/>
                  </a:lnTo>
                  <a:lnTo>
                    <a:pt x="2580" y="1261"/>
                  </a:lnTo>
                  <a:lnTo>
                    <a:pt x="2583" y="1261"/>
                  </a:lnTo>
                  <a:lnTo>
                    <a:pt x="2587" y="1261"/>
                  </a:lnTo>
                  <a:lnTo>
                    <a:pt x="2590" y="1264"/>
                  </a:lnTo>
                  <a:lnTo>
                    <a:pt x="2595" y="1266"/>
                  </a:lnTo>
                  <a:lnTo>
                    <a:pt x="2595" y="1261"/>
                  </a:lnTo>
                  <a:lnTo>
                    <a:pt x="2595" y="1252"/>
                  </a:lnTo>
                  <a:lnTo>
                    <a:pt x="2595" y="1250"/>
                  </a:lnTo>
                  <a:lnTo>
                    <a:pt x="2583" y="1235"/>
                  </a:lnTo>
                  <a:lnTo>
                    <a:pt x="2545" y="1176"/>
                  </a:lnTo>
                  <a:lnTo>
                    <a:pt x="2550" y="1176"/>
                  </a:lnTo>
                  <a:lnTo>
                    <a:pt x="2552" y="1179"/>
                  </a:lnTo>
                  <a:lnTo>
                    <a:pt x="2554" y="1181"/>
                  </a:lnTo>
                  <a:lnTo>
                    <a:pt x="2559" y="1186"/>
                  </a:lnTo>
                  <a:lnTo>
                    <a:pt x="2564" y="1188"/>
                  </a:lnTo>
                  <a:lnTo>
                    <a:pt x="2569" y="1191"/>
                  </a:lnTo>
                  <a:lnTo>
                    <a:pt x="2571" y="1191"/>
                  </a:lnTo>
                  <a:lnTo>
                    <a:pt x="2569" y="1176"/>
                  </a:lnTo>
                  <a:lnTo>
                    <a:pt x="2571" y="1167"/>
                  </a:lnTo>
                  <a:lnTo>
                    <a:pt x="2578" y="1153"/>
                  </a:lnTo>
                  <a:lnTo>
                    <a:pt x="2573" y="1146"/>
                  </a:lnTo>
                  <a:lnTo>
                    <a:pt x="2569" y="1143"/>
                  </a:lnTo>
                  <a:lnTo>
                    <a:pt x="2564" y="1143"/>
                  </a:lnTo>
                  <a:lnTo>
                    <a:pt x="2559" y="1146"/>
                  </a:lnTo>
                  <a:lnTo>
                    <a:pt x="2557" y="1148"/>
                  </a:lnTo>
                  <a:lnTo>
                    <a:pt x="2557" y="1153"/>
                  </a:lnTo>
                  <a:lnTo>
                    <a:pt x="2557" y="1153"/>
                  </a:lnTo>
                  <a:lnTo>
                    <a:pt x="2552" y="1153"/>
                  </a:lnTo>
                  <a:lnTo>
                    <a:pt x="2552" y="1153"/>
                  </a:lnTo>
                  <a:lnTo>
                    <a:pt x="2550" y="1150"/>
                  </a:lnTo>
                  <a:lnTo>
                    <a:pt x="2547" y="1150"/>
                  </a:lnTo>
                  <a:lnTo>
                    <a:pt x="2543" y="1146"/>
                  </a:lnTo>
                  <a:lnTo>
                    <a:pt x="2540" y="1146"/>
                  </a:lnTo>
                  <a:lnTo>
                    <a:pt x="2538" y="1148"/>
                  </a:lnTo>
                  <a:lnTo>
                    <a:pt x="2538" y="1150"/>
                  </a:lnTo>
                  <a:lnTo>
                    <a:pt x="2538" y="1153"/>
                  </a:lnTo>
                  <a:lnTo>
                    <a:pt x="2538" y="1155"/>
                  </a:lnTo>
                  <a:lnTo>
                    <a:pt x="2538" y="1158"/>
                  </a:lnTo>
                  <a:lnTo>
                    <a:pt x="2538" y="1162"/>
                  </a:lnTo>
                  <a:lnTo>
                    <a:pt x="2535" y="1162"/>
                  </a:lnTo>
                  <a:lnTo>
                    <a:pt x="2528" y="1160"/>
                  </a:lnTo>
                  <a:lnTo>
                    <a:pt x="2524" y="1158"/>
                  </a:lnTo>
                  <a:lnTo>
                    <a:pt x="2524" y="1153"/>
                  </a:lnTo>
                  <a:lnTo>
                    <a:pt x="2521" y="1150"/>
                  </a:lnTo>
                  <a:lnTo>
                    <a:pt x="2521" y="1148"/>
                  </a:lnTo>
                  <a:lnTo>
                    <a:pt x="2521" y="1146"/>
                  </a:lnTo>
                  <a:lnTo>
                    <a:pt x="2521" y="1143"/>
                  </a:lnTo>
                  <a:lnTo>
                    <a:pt x="2517" y="1139"/>
                  </a:lnTo>
                  <a:lnTo>
                    <a:pt x="2514" y="1129"/>
                  </a:lnTo>
                  <a:lnTo>
                    <a:pt x="2524" y="1101"/>
                  </a:lnTo>
                  <a:lnTo>
                    <a:pt x="2526" y="1101"/>
                  </a:lnTo>
                  <a:lnTo>
                    <a:pt x="2531" y="1101"/>
                  </a:lnTo>
                  <a:lnTo>
                    <a:pt x="2533" y="1103"/>
                  </a:lnTo>
                  <a:lnTo>
                    <a:pt x="2533" y="1108"/>
                  </a:lnTo>
                  <a:lnTo>
                    <a:pt x="2535" y="1110"/>
                  </a:lnTo>
                  <a:lnTo>
                    <a:pt x="2538" y="1110"/>
                  </a:lnTo>
                  <a:lnTo>
                    <a:pt x="2543" y="1113"/>
                  </a:lnTo>
                  <a:lnTo>
                    <a:pt x="2545" y="1110"/>
                  </a:lnTo>
                  <a:lnTo>
                    <a:pt x="2547" y="1108"/>
                  </a:lnTo>
                  <a:lnTo>
                    <a:pt x="2547" y="1106"/>
                  </a:lnTo>
                  <a:lnTo>
                    <a:pt x="2547" y="1103"/>
                  </a:lnTo>
                  <a:lnTo>
                    <a:pt x="2545" y="1101"/>
                  </a:lnTo>
                  <a:lnTo>
                    <a:pt x="2543" y="1091"/>
                  </a:lnTo>
                  <a:lnTo>
                    <a:pt x="2540" y="1089"/>
                  </a:lnTo>
                  <a:lnTo>
                    <a:pt x="2540" y="1087"/>
                  </a:lnTo>
                  <a:lnTo>
                    <a:pt x="2543" y="1084"/>
                  </a:lnTo>
                  <a:lnTo>
                    <a:pt x="2547" y="1084"/>
                  </a:lnTo>
                  <a:lnTo>
                    <a:pt x="2557" y="1091"/>
                  </a:lnTo>
                  <a:lnTo>
                    <a:pt x="2561" y="1091"/>
                  </a:lnTo>
                  <a:lnTo>
                    <a:pt x="2569" y="1089"/>
                  </a:lnTo>
                  <a:lnTo>
                    <a:pt x="2571" y="1082"/>
                  </a:lnTo>
                  <a:lnTo>
                    <a:pt x="2571" y="1075"/>
                  </a:lnTo>
                  <a:lnTo>
                    <a:pt x="2566" y="1068"/>
                  </a:lnTo>
                  <a:lnTo>
                    <a:pt x="2561" y="1065"/>
                  </a:lnTo>
                  <a:lnTo>
                    <a:pt x="2559" y="1063"/>
                  </a:lnTo>
                  <a:lnTo>
                    <a:pt x="2554" y="1063"/>
                  </a:lnTo>
                  <a:lnTo>
                    <a:pt x="2554" y="1056"/>
                  </a:lnTo>
                  <a:lnTo>
                    <a:pt x="2554" y="1051"/>
                  </a:lnTo>
                  <a:lnTo>
                    <a:pt x="2554" y="1049"/>
                  </a:lnTo>
                  <a:lnTo>
                    <a:pt x="2547" y="1039"/>
                  </a:lnTo>
                  <a:lnTo>
                    <a:pt x="2540" y="1037"/>
                  </a:lnTo>
                  <a:lnTo>
                    <a:pt x="2535" y="1039"/>
                  </a:lnTo>
                  <a:lnTo>
                    <a:pt x="2531" y="1051"/>
                  </a:lnTo>
                  <a:lnTo>
                    <a:pt x="2526" y="1054"/>
                  </a:lnTo>
                  <a:lnTo>
                    <a:pt x="2524" y="1054"/>
                  </a:lnTo>
                  <a:lnTo>
                    <a:pt x="2524" y="1044"/>
                  </a:lnTo>
                  <a:lnTo>
                    <a:pt x="2517" y="1042"/>
                  </a:lnTo>
                  <a:lnTo>
                    <a:pt x="2509" y="1039"/>
                  </a:lnTo>
                  <a:lnTo>
                    <a:pt x="2502" y="1039"/>
                  </a:lnTo>
                  <a:lnTo>
                    <a:pt x="2498" y="1042"/>
                  </a:lnTo>
                  <a:lnTo>
                    <a:pt x="2483" y="1063"/>
                  </a:lnTo>
                  <a:lnTo>
                    <a:pt x="2476" y="1065"/>
                  </a:lnTo>
                  <a:lnTo>
                    <a:pt x="2474" y="1068"/>
                  </a:lnTo>
                  <a:lnTo>
                    <a:pt x="2472" y="1075"/>
                  </a:lnTo>
                  <a:lnTo>
                    <a:pt x="2469" y="1077"/>
                  </a:lnTo>
                  <a:lnTo>
                    <a:pt x="2469" y="1077"/>
                  </a:lnTo>
                  <a:lnTo>
                    <a:pt x="2469" y="1080"/>
                  </a:lnTo>
                  <a:lnTo>
                    <a:pt x="2469" y="1082"/>
                  </a:lnTo>
                  <a:lnTo>
                    <a:pt x="2467" y="1084"/>
                  </a:lnTo>
                  <a:lnTo>
                    <a:pt x="2446" y="1094"/>
                  </a:lnTo>
                  <a:lnTo>
                    <a:pt x="2441" y="1096"/>
                  </a:lnTo>
                  <a:lnTo>
                    <a:pt x="2436" y="1091"/>
                  </a:lnTo>
                  <a:lnTo>
                    <a:pt x="2431" y="1087"/>
                  </a:lnTo>
                  <a:lnTo>
                    <a:pt x="2431" y="1080"/>
                  </a:lnTo>
                  <a:lnTo>
                    <a:pt x="2450" y="1061"/>
                  </a:lnTo>
                  <a:lnTo>
                    <a:pt x="2450" y="1054"/>
                  </a:lnTo>
                  <a:lnTo>
                    <a:pt x="2448" y="1049"/>
                  </a:lnTo>
                  <a:lnTo>
                    <a:pt x="2446" y="1049"/>
                  </a:lnTo>
                  <a:lnTo>
                    <a:pt x="2439" y="1051"/>
                  </a:lnTo>
                  <a:lnTo>
                    <a:pt x="2439" y="1046"/>
                  </a:lnTo>
                  <a:lnTo>
                    <a:pt x="2436" y="1042"/>
                  </a:lnTo>
                  <a:lnTo>
                    <a:pt x="2439" y="1039"/>
                  </a:lnTo>
                  <a:lnTo>
                    <a:pt x="2441" y="1037"/>
                  </a:lnTo>
                  <a:lnTo>
                    <a:pt x="2436" y="1032"/>
                  </a:lnTo>
                  <a:lnTo>
                    <a:pt x="2431" y="1028"/>
                  </a:lnTo>
                  <a:lnTo>
                    <a:pt x="2427" y="1023"/>
                  </a:lnTo>
                  <a:lnTo>
                    <a:pt x="2424" y="1020"/>
                  </a:lnTo>
                  <a:lnTo>
                    <a:pt x="2420" y="1020"/>
                  </a:lnTo>
                  <a:lnTo>
                    <a:pt x="2417" y="1018"/>
                  </a:lnTo>
                  <a:lnTo>
                    <a:pt x="2415" y="1018"/>
                  </a:lnTo>
                  <a:lnTo>
                    <a:pt x="2413" y="1011"/>
                  </a:lnTo>
                  <a:lnTo>
                    <a:pt x="2405" y="1016"/>
                  </a:lnTo>
                  <a:lnTo>
                    <a:pt x="2401" y="1016"/>
                  </a:lnTo>
                  <a:lnTo>
                    <a:pt x="2398" y="1013"/>
                  </a:lnTo>
                  <a:lnTo>
                    <a:pt x="2398" y="1013"/>
                  </a:lnTo>
                  <a:lnTo>
                    <a:pt x="2398" y="1011"/>
                  </a:lnTo>
                  <a:lnTo>
                    <a:pt x="2396" y="1006"/>
                  </a:lnTo>
                  <a:lnTo>
                    <a:pt x="2394" y="1002"/>
                  </a:lnTo>
                  <a:lnTo>
                    <a:pt x="2398" y="976"/>
                  </a:lnTo>
                  <a:lnTo>
                    <a:pt x="2401" y="966"/>
                  </a:lnTo>
                  <a:lnTo>
                    <a:pt x="2408" y="957"/>
                  </a:lnTo>
                  <a:lnTo>
                    <a:pt x="2413" y="950"/>
                  </a:lnTo>
                  <a:lnTo>
                    <a:pt x="2417" y="945"/>
                  </a:lnTo>
                  <a:lnTo>
                    <a:pt x="2420" y="933"/>
                  </a:lnTo>
                  <a:lnTo>
                    <a:pt x="2420" y="919"/>
                  </a:lnTo>
                  <a:lnTo>
                    <a:pt x="2413" y="907"/>
                  </a:lnTo>
                  <a:lnTo>
                    <a:pt x="2408" y="907"/>
                  </a:lnTo>
                  <a:lnTo>
                    <a:pt x="2396" y="912"/>
                  </a:lnTo>
                  <a:lnTo>
                    <a:pt x="2394" y="909"/>
                  </a:lnTo>
                  <a:lnTo>
                    <a:pt x="2391" y="907"/>
                  </a:lnTo>
                  <a:lnTo>
                    <a:pt x="2389" y="907"/>
                  </a:lnTo>
                  <a:lnTo>
                    <a:pt x="2387" y="907"/>
                  </a:lnTo>
                  <a:lnTo>
                    <a:pt x="2382" y="909"/>
                  </a:lnTo>
                  <a:lnTo>
                    <a:pt x="2379" y="909"/>
                  </a:lnTo>
                  <a:lnTo>
                    <a:pt x="2375" y="907"/>
                  </a:lnTo>
                  <a:lnTo>
                    <a:pt x="2377" y="905"/>
                  </a:lnTo>
                  <a:lnTo>
                    <a:pt x="2377" y="893"/>
                  </a:lnTo>
                  <a:lnTo>
                    <a:pt x="2384" y="886"/>
                  </a:lnTo>
                  <a:lnTo>
                    <a:pt x="2384" y="874"/>
                  </a:lnTo>
                  <a:lnTo>
                    <a:pt x="2387" y="869"/>
                  </a:lnTo>
                  <a:lnTo>
                    <a:pt x="2382" y="869"/>
                  </a:lnTo>
                  <a:lnTo>
                    <a:pt x="2379" y="867"/>
                  </a:lnTo>
                  <a:lnTo>
                    <a:pt x="2375" y="867"/>
                  </a:lnTo>
                  <a:lnTo>
                    <a:pt x="2370" y="869"/>
                  </a:lnTo>
                  <a:lnTo>
                    <a:pt x="2368" y="867"/>
                  </a:lnTo>
                  <a:lnTo>
                    <a:pt x="2368" y="862"/>
                  </a:lnTo>
                  <a:lnTo>
                    <a:pt x="2365" y="855"/>
                  </a:lnTo>
                  <a:lnTo>
                    <a:pt x="2365" y="850"/>
                  </a:lnTo>
                  <a:lnTo>
                    <a:pt x="2363" y="848"/>
                  </a:lnTo>
                  <a:lnTo>
                    <a:pt x="2361" y="843"/>
                  </a:lnTo>
                  <a:lnTo>
                    <a:pt x="2361" y="838"/>
                  </a:lnTo>
                  <a:lnTo>
                    <a:pt x="2363" y="829"/>
                  </a:lnTo>
                  <a:lnTo>
                    <a:pt x="2363" y="827"/>
                  </a:lnTo>
                  <a:lnTo>
                    <a:pt x="2354" y="824"/>
                  </a:lnTo>
                  <a:lnTo>
                    <a:pt x="2318" y="827"/>
                  </a:lnTo>
                  <a:lnTo>
                    <a:pt x="2306" y="822"/>
                  </a:lnTo>
                  <a:lnTo>
                    <a:pt x="2311" y="822"/>
                  </a:lnTo>
                  <a:lnTo>
                    <a:pt x="2313" y="817"/>
                  </a:lnTo>
                  <a:lnTo>
                    <a:pt x="2311" y="808"/>
                  </a:lnTo>
                  <a:lnTo>
                    <a:pt x="2306" y="798"/>
                  </a:lnTo>
                  <a:lnTo>
                    <a:pt x="2302" y="796"/>
                  </a:lnTo>
                  <a:lnTo>
                    <a:pt x="2292" y="798"/>
                  </a:lnTo>
                  <a:lnTo>
                    <a:pt x="2276" y="810"/>
                  </a:lnTo>
                  <a:lnTo>
                    <a:pt x="2257" y="817"/>
                  </a:lnTo>
                  <a:lnTo>
                    <a:pt x="2235" y="834"/>
                  </a:lnTo>
                  <a:lnTo>
                    <a:pt x="2221" y="838"/>
                  </a:lnTo>
                  <a:lnTo>
                    <a:pt x="2207" y="838"/>
                  </a:lnTo>
                  <a:lnTo>
                    <a:pt x="2190" y="834"/>
                  </a:lnTo>
                  <a:lnTo>
                    <a:pt x="2188" y="836"/>
                  </a:lnTo>
                  <a:lnTo>
                    <a:pt x="2167" y="848"/>
                  </a:lnTo>
                  <a:lnTo>
                    <a:pt x="2164" y="848"/>
                  </a:lnTo>
                  <a:lnTo>
                    <a:pt x="2155" y="848"/>
                  </a:lnTo>
                  <a:lnTo>
                    <a:pt x="2150" y="848"/>
                  </a:lnTo>
                  <a:lnTo>
                    <a:pt x="2146" y="850"/>
                  </a:lnTo>
                  <a:lnTo>
                    <a:pt x="2134" y="867"/>
                  </a:lnTo>
                  <a:lnTo>
                    <a:pt x="2110" y="872"/>
                  </a:lnTo>
                  <a:lnTo>
                    <a:pt x="2072" y="872"/>
                  </a:lnTo>
                  <a:lnTo>
                    <a:pt x="2058" y="874"/>
                  </a:lnTo>
                  <a:lnTo>
                    <a:pt x="2049" y="874"/>
                  </a:lnTo>
                  <a:lnTo>
                    <a:pt x="2037" y="876"/>
                  </a:lnTo>
                  <a:lnTo>
                    <a:pt x="2030" y="874"/>
                  </a:lnTo>
                  <a:lnTo>
                    <a:pt x="2018" y="869"/>
                  </a:lnTo>
                  <a:lnTo>
                    <a:pt x="1990" y="874"/>
                  </a:lnTo>
                  <a:lnTo>
                    <a:pt x="1997" y="867"/>
                  </a:lnTo>
                  <a:lnTo>
                    <a:pt x="2084" y="860"/>
                  </a:lnTo>
                  <a:lnTo>
                    <a:pt x="2096" y="864"/>
                  </a:lnTo>
                  <a:lnTo>
                    <a:pt x="2103" y="864"/>
                  </a:lnTo>
                  <a:lnTo>
                    <a:pt x="2108" y="864"/>
                  </a:lnTo>
                  <a:lnTo>
                    <a:pt x="2160" y="836"/>
                  </a:lnTo>
                  <a:lnTo>
                    <a:pt x="2164" y="831"/>
                  </a:lnTo>
                  <a:lnTo>
                    <a:pt x="2157" y="829"/>
                  </a:lnTo>
                  <a:lnTo>
                    <a:pt x="2155" y="829"/>
                  </a:lnTo>
                  <a:lnTo>
                    <a:pt x="2153" y="824"/>
                  </a:lnTo>
                  <a:lnTo>
                    <a:pt x="2164" y="824"/>
                  </a:lnTo>
                  <a:lnTo>
                    <a:pt x="2257" y="796"/>
                  </a:lnTo>
                  <a:lnTo>
                    <a:pt x="2278" y="796"/>
                  </a:lnTo>
                  <a:lnTo>
                    <a:pt x="2283" y="791"/>
                  </a:lnTo>
                  <a:lnTo>
                    <a:pt x="2285" y="784"/>
                  </a:lnTo>
                  <a:lnTo>
                    <a:pt x="2278" y="782"/>
                  </a:lnTo>
                  <a:lnTo>
                    <a:pt x="2268" y="779"/>
                  </a:lnTo>
                  <a:lnTo>
                    <a:pt x="2264" y="779"/>
                  </a:lnTo>
                  <a:lnTo>
                    <a:pt x="2259" y="765"/>
                  </a:lnTo>
                  <a:lnTo>
                    <a:pt x="2259" y="758"/>
                  </a:lnTo>
                  <a:lnTo>
                    <a:pt x="2264" y="756"/>
                  </a:lnTo>
                  <a:lnTo>
                    <a:pt x="2271" y="756"/>
                  </a:lnTo>
                  <a:lnTo>
                    <a:pt x="2285" y="760"/>
                  </a:lnTo>
                  <a:lnTo>
                    <a:pt x="2287" y="760"/>
                  </a:lnTo>
                  <a:lnTo>
                    <a:pt x="2290" y="758"/>
                  </a:lnTo>
                  <a:lnTo>
                    <a:pt x="2287" y="751"/>
                  </a:lnTo>
                  <a:lnTo>
                    <a:pt x="2290" y="749"/>
                  </a:lnTo>
                  <a:lnTo>
                    <a:pt x="2299" y="742"/>
                  </a:lnTo>
                  <a:lnTo>
                    <a:pt x="2302" y="737"/>
                  </a:lnTo>
                  <a:lnTo>
                    <a:pt x="2297" y="730"/>
                  </a:lnTo>
                  <a:lnTo>
                    <a:pt x="2302" y="725"/>
                  </a:lnTo>
                  <a:lnTo>
                    <a:pt x="2299" y="718"/>
                  </a:lnTo>
                  <a:lnTo>
                    <a:pt x="2294" y="711"/>
                  </a:lnTo>
                  <a:lnTo>
                    <a:pt x="2290" y="701"/>
                  </a:lnTo>
                  <a:lnTo>
                    <a:pt x="2290" y="692"/>
                  </a:lnTo>
                  <a:lnTo>
                    <a:pt x="2287" y="687"/>
                  </a:lnTo>
                  <a:lnTo>
                    <a:pt x="2285" y="685"/>
                  </a:lnTo>
                  <a:lnTo>
                    <a:pt x="2273" y="690"/>
                  </a:lnTo>
                  <a:lnTo>
                    <a:pt x="2273" y="685"/>
                  </a:lnTo>
                  <a:lnTo>
                    <a:pt x="2276" y="673"/>
                  </a:lnTo>
                  <a:lnTo>
                    <a:pt x="2276" y="668"/>
                  </a:lnTo>
                  <a:lnTo>
                    <a:pt x="2271" y="664"/>
                  </a:lnTo>
                  <a:lnTo>
                    <a:pt x="2261" y="666"/>
                  </a:lnTo>
                  <a:lnTo>
                    <a:pt x="2257" y="661"/>
                  </a:lnTo>
                  <a:lnTo>
                    <a:pt x="2252" y="657"/>
                  </a:lnTo>
                  <a:lnTo>
                    <a:pt x="2235" y="645"/>
                  </a:lnTo>
                  <a:lnTo>
                    <a:pt x="2233" y="645"/>
                  </a:lnTo>
                  <a:lnTo>
                    <a:pt x="2228" y="645"/>
                  </a:lnTo>
                  <a:lnTo>
                    <a:pt x="2226" y="645"/>
                  </a:lnTo>
                  <a:lnTo>
                    <a:pt x="2221" y="642"/>
                  </a:lnTo>
                  <a:lnTo>
                    <a:pt x="2216" y="640"/>
                  </a:lnTo>
                  <a:lnTo>
                    <a:pt x="2219" y="633"/>
                  </a:lnTo>
                  <a:lnTo>
                    <a:pt x="2219" y="626"/>
                  </a:lnTo>
                  <a:lnTo>
                    <a:pt x="2219" y="616"/>
                  </a:lnTo>
                  <a:lnTo>
                    <a:pt x="2216" y="612"/>
                  </a:lnTo>
                  <a:lnTo>
                    <a:pt x="2214" y="607"/>
                  </a:lnTo>
                  <a:lnTo>
                    <a:pt x="2207" y="597"/>
                  </a:lnTo>
                  <a:lnTo>
                    <a:pt x="2202" y="595"/>
                  </a:lnTo>
                  <a:lnTo>
                    <a:pt x="2198" y="597"/>
                  </a:lnTo>
                  <a:lnTo>
                    <a:pt x="2195" y="595"/>
                  </a:lnTo>
                  <a:lnTo>
                    <a:pt x="2193" y="590"/>
                  </a:lnTo>
                  <a:lnTo>
                    <a:pt x="2193" y="583"/>
                  </a:lnTo>
                  <a:lnTo>
                    <a:pt x="2193" y="574"/>
                  </a:lnTo>
                  <a:lnTo>
                    <a:pt x="2188" y="571"/>
                  </a:lnTo>
                  <a:lnTo>
                    <a:pt x="2176" y="567"/>
                  </a:lnTo>
                  <a:lnTo>
                    <a:pt x="2164" y="555"/>
                  </a:lnTo>
                  <a:lnTo>
                    <a:pt x="2162" y="555"/>
                  </a:lnTo>
                  <a:lnTo>
                    <a:pt x="2164" y="548"/>
                  </a:lnTo>
                  <a:lnTo>
                    <a:pt x="2186" y="527"/>
                  </a:lnTo>
                  <a:lnTo>
                    <a:pt x="2188" y="519"/>
                  </a:lnTo>
                  <a:lnTo>
                    <a:pt x="2186" y="510"/>
                  </a:lnTo>
                  <a:lnTo>
                    <a:pt x="2181" y="505"/>
                  </a:lnTo>
                  <a:lnTo>
                    <a:pt x="2176" y="505"/>
                  </a:lnTo>
                  <a:lnTo>
                    <a:pt x="2172" y="505"/>
                  </a:lnTo>
                  <a:lnTo>
                    <a:pt x="2172" y="496"/>
                  </a:lnTo>
                  <a:lnTo>
                    <a:pt x="2169" y="486"/>
                  </a:lnTo>
                  <a:lnTo>
                    <a:pt x="2162" y="479"/>
                  </a:lnTo>
                  <a:lnTo>
                    <a:pt x="2155" y="475"/>
                  </a:lnTo>
                  <a:lnTo>
                    <a:pt x="2150" y="472"/>
                  </a:lnTo>
                  <a:lnTo>
                    <a:pt x="2153" y="467"/>
                  </a:lnTo>
                  <a:lnTo>
                    <a:pt x="2157" y="458"/>
                  </a:lnTo>
                  <a:lnTo>
                    <a:pt x="2162" y="458"/>
                  </a:lnTo>
                  <a:lnTo>
                    <a:pt x="2162" y="453"/>
                  </a:lnTo>
                  <a:lnTo>
                    <a:pt x="2164" y="437"/>
                  </a:lnTo>
                  <a:lnTo>
                    <a:pt x="2169" y="427"/>
                  </a:lnTo>
                  <a:lnTo>
                    <a:pt x="2179" y="413"/>
                  </a:lnTo>
                  <a:lnTo>
                    <a:pt x="2193" y="404"/>
                  </a:lnTo>
                  <a:lnTo>
                    <a:pt x="2198" y="397"/>
                  </a:lnTo>
                  <a:lnTo>
                    <a:pt x="2200" y="387"/>
                  </a:lnTo>
                  <a:lnTo>
                    <a:pt x="2198" y="375"/>
                  </a:lnTo>
                  <a:lnTo>
                    <a:pt x="2195" y="373"/>
                  </a:lnTo>
                  <a:lnTo>
                    <a:pt x="2186" y="363"/>
                  </a:lnTo>
                  <a:lnTo>
                    <a:pt x="2183" y="359"/>
                  </a:lnTo>
                  <a:lnTo>
                    <a:pt x="2181" y="352"/>
                  </a:lnTo>
                  <a:lnTo>
                    <a:pt x="2179" y="340"/>
                  </a:lnTo>
                  <a:lnTo>
                    <a:pt x="2176" y="335"/>
                  </a:lnTo>
                  <a:lnTo>
                    <a:pt x="2167" y="335"/>
                  </a:lnTo>
                  <a:lnTo>
                    <a:pt x="2164" y="337"/>
                  </a:lnTo>
                  <a:lnTo>
                    <a:pt x="2160" y="328"/>
                  </a:lnTo>
                  <a:lnTo>
                    <a:pt x="2153" y="319"/>
                  </a:lnTo>
                  <a:lnTo>
                    <a:pt x="2146" y="311"/>
                  </a:lnTo>
                  <a:lnTo>
                    <a:pt x="2141" y="309"/>
                  </a:lnTo>
                  <a:lnTo>
                    <a:pt x="2136" y="307"/>
                  </a:lnTo>
                  <a:lnTo>
                    <a:pt x="2117" y="285"/>
                  </a:lnTo>
                  <a:lnTo>
                    <a:pt x="2110" y="281"/>
                  </a:lnTo>
                  <a:lnTo>
                    <a:pt x="2105" y="276"/>
                  </a:lnTo>
                  <a:lnTo>
                    <a:pt x="2101" y="276"/>
                  </a:lnTo>
                  <a:lnTo>
                    <a:pt x="2094" y="278"/>
                  </a:lnTo>
                  <a:lnTo>
                    <a:pt x="2091" y="281"/>
                  </a:lnTo>
                  <a:lnTo>
                    <a:pt x="2089" y="290"/>
                  </a:lnTo>
                  <a:lnTo>
                    <a:pt x="2087" y="290"/>
                  </a:lnTo>
                  <a:lnTo>
                    <a:pt x="2084" y="295"/>
                  </a:lnTo>
                  <a:lnTo>
                    <a:pt x="2084" y="297"/>
                  </a:lnTo>
                  <a:lnTo>
                    <a:pt x="2087" y="302"/>
                  </a:lnTo>
                  <a:lnTo>
                    <a:pt x="2089" y="304"/>
                  </a:lnTo>
                  <a:lnTo>
                    <a:pt x="2089" y="309"/>
                  </a:lnTo>
                  <a:lnTo>
                    <a:pt x="2089" y="316"/>
                  </a:lnTo>
                  <a:lnTo>
                    <a:pt x="2089" y="321"/>
                  </a:lnTo>
                  <a:lnTo>
                    <a:pt x="2091" y="326"/>
                  </a:lnTo>
                  <a:lnTo>
                    <a:pt x="2094" y="335"/>
                  </a:lnTo>
                  <a:lnTo>
                    <a:pt x="2096" y="337"/>
                  </a:lnTo>
                  <a:lnTo>
                    <a:pt x="2098" y="345"/>
                  </a:lnTo>
                  <a:lnTo>
                    <a:pt x="2105" y="352"/>
                  </a:lnTo>
                  <a:lnTo>
                    <a:pt x="2112" y="356"/>
                  </a:lnTo>
                  <a:lnTo>
                    <a:pt x="2117" y="361"/>
                  </a:lnTo>
                  <a:lnTo>
                    <a:pt x="2120" y="375"/>
                  </a:lnTo>
                  <a:lnTo>
                    <a:pt x="2115" y="385"/>
                  </a:lnTo>
                  <a:lnTo>
                    <a:pt x="2103" y="382"/>
                  </a:lnTo>
                  <a:lnTo>
                    <a:pt x="2096" y="366"/>
                  </a:lnTo>
                  <a:lnTo>
                    <a:pt x="2089" y="371"/>
                  </a:lnTo>
                  <a:lnTo>
                    <a:pt x="2082" y="382"/>
                  </a:lnTo>
                  <a:lnTo>
                    <a:pt x="2077" y="394"/>
                  </a:lnTo>
                  <a:lnTo>
                    <a:pt x="2077" y="406"/>
                  </a:lnTo>
                  <a:lnTo>
                    <a:pt x="2075" y="408"/>
                  </a:lnTo>
                  <a:lnTo>
                    <a:pt x="2072" y="415"/>
                  </a:lnTo>
                  <a:lnTo>
                    <a:pt x="2070" y="423"/>
                  </a:lnTo>
                  <a:lnTo>
                    <a:pt x="2072" y="425"/>
                  </a:lnTo>
                  <a:lnTo>
                    <a:pt x="2077" y="420"/>
                  </a:lnTo>
                  <a:lnTo>
                    <a:pt x="2082" y="411"/>
                  </a:lnTo>
                  <a:lnTo>
                    <a:pt x="2087" y="408"/>
                  </a:lnTo>
                  <a:lnTo>
                    <a:pt x="2087" y="413"/>
                  </a:lnTo>
                  <a:lnTo>
                    <a:pt x="2084" y="425"/>
                  </a:lnTo>
                  <a:lnTo>
                    <a:pt x="2084" y="430"/>
                  </a:lnTo>
                  <a:lnTo>
                    <a:pt x="2082" y="434"/>
                  </a:lnTo>
                  <a:lnTo>
                    <a:pt x="2077" y="434"/>
                  </a:lnTo>
                  <a:lnTo>
                    <a:pt x="2070" y="430"/>
                  </a:lnTo>
                  <a:lnTo>
                    <a:pt x="2068" y="430"/>
                  </a:lnTo>
                  <a:lnTo>
                    <a:pt x="2061" y="425"/>
                  </a:lnTo>
                  <a:lnTo>
                    <a:pt x="2058" y="423"/>
                  </a:lnTo>
                  <a:lnTo>
                    <a:pt x="2056" y="425"/>
                  </a:lnTo>
                  <a:lnTo>
                    <a:pt x="2046" y="430"/>
                  </a:lnTo>
                  <a:lnTo>
                    <a:pt x="2042" y="430"/>
                  </a:lnTo>
                  <a:lnTo>
                    <a:pt x="2039" y="427"/>
                  </a:lnTo>
                  <a:lnTo>
                    <a:pt x="2037" y="418"/>
                  </a:lnTo>
                  <a:lnTo>
                    <a:pt x="2032" y="418"/>
                  </a:lnTo>
                  <a:lnTo>
                    <a:pt x="2016" y="423"/>
                  </a:lnTo>
                  <a:lnTo>
                    <a:pt x="2013" y="420"/>
                  </a:lnTo>
                  <a:lnTo>
                    <a:pt x="2023" y="413"/>
                  </a:lnTo>
                  <a:lnTo>
                    <a:pt x="2023" y="408"/>
                  </a:lnTo>
                  <a:lnTo>
                    <a:pt x="2023" y="406"/>
                  </a:lnTo>
                  <a:lnTo>
                    <a:pt x="2020" y="404"/>
                  </a:lnTo>
                  <a:lnTo>
                    <a:pt x="2018" y="401"/>
                  </a:lnTo>
                  <a:lnTo>
                    <a:pt x="2018" y="401"/>
                  </a:lnTo>
                  <a:lnTo>
                    <a:pt x="2016" y="399"/>
                  </a:lnTo>
                  <a:lnTo>
                    <a:pt x="2013" y="397"/>
                  </a:lnTo>
                  <a:lnTo>
                    <a:pt x="2013" y="389"/>
                  </a:lnTo>
                  <a:lnTo>
                    <a:pt x="2013" y="389"/>
                  </a:lnTo>
                  <a:lnTo>
                    <a:pt x="2013" y="387"/>
                  </a:lnTo>
                  <a:lnTo>
                    <a:pt x="2013" y="385"/>
                  </a:lnTo>
                  <a:lnTo>
                    <a:pt x="2011" y="382"/>
                  </a:lnTo>
                  <a:lnTo>
                    <a:pt x="2009" y="378"/>
                  </a:lnTo>
                  <a:lnTo>
                    <a:pt x="2009" y="378"/>
                  </a:lnTo>
                  <a:lnTo>
                    <a:pt x="2006" y="378"/>
                  </a:lnTo>
                  <a:lnTo>
                    <a:pt x="2004" y="375"/>
                  </a:lnTo>
                  <a:lnTo>
                    <a:pt x="1999" y="368"/>
                  </a:lnTo>
                  <a:lnTo>
                    <a:pt x="1997" y="363"/>
                  </a:lnTo>
                  <a:lnTo>
                    <a:pt x="1999" y="359"/>
                  </a:lnTo>
                  <a:lnTo>
                    <a:pt x="1997" y="356"/>
                  </a:lnTo>
                  <a:lnTo>
                    <a:pt x="1992" y="363"/>
                  </a:lnTo>
                  <a:lnTo>
                    <a:pt x="1987" y="366"/>
                  </a:lnTo>
                  <a:lnTo>
                    <a:pt x="1983" y="361"/>
                  </a:lnTo>
                  <a:lnTo>
                    <a:pt x="1980" y="352"/>
                  </a:lnTo>
                  <a:lnTo>
                    <a:pt x="1983" y="349"/>
                  </a:lnTo>
                  <a:lnTo>
                    <a:pt x="1985" y="342"/>
                  </a:lnTo>
                  <a:lnTo>
                    <a:pt x="1985" y="340"/>
                  </a:lnTo>
                  <a:lnTo>
                    <a:pt x="1983" y="335"/>
                  </a:lnTo>
                  <a:lnTo>
                    <a:pt x="1980" y="335"/>
                  </a:lnTo>
                  <a:lnTo>
                    <a:pt x="1978" y="337"/>
                  </a:lnTo>
                  <a:lnTo>
                    <a:pt x="1973" y="337"/>
                  </a:lnTo>
                  <a:lnTo>
                    <a:pt x="1973" y="333"/>
                  </a:lnTo>
                  <a:lnTo>
                    <a:pt x="1971" y="330"/>
                  </a:lnTo>
                  <a:lnTo>
                    <a:pt x="1964" y="335"/>
                  </a:lnTo>
                  <a:lnTo>
                    <a:pt x="1961" y="337"/>
                  </a:lnTo>
                  <a:lnTo>
                    <a:pt x="1959" y="340"/>
                  </a:lnTo>
                  <a:lnTo>
                    <a:pt x="1957" y="345"/>
                  </a:lnTo>
                  <a:lnTo>
                    <a:pt x="1954" y="347"/>
                  </a:lnTo>
                  <a:lnTo>
                    <a:pt x="1952" y="345"/>
                  </a:lnTo>
                  <a:lnTo>
                    <a:pt x="1945" y="342"/>
                  </a:lnTo>
                  <a:lnTo>
                    <a:pt x="1938" y="342"/>
                  </a:lnTo>
                  <a:lnTo>
                    <a:pt x="1935" y="340"/>
                  </a:lnTo>
                  <a:lnTo>
                    <a:pt x="1931" y="342"/>
                  </a:lnTo>
                  <a:lnTo>
                    <a:pt x="1928" y="345"/>
                  </a:lnTo>
                  <a:lnTo>
                    <a:pt x="1931" y="352"/>
                  </a:lnTo>
                  <a:lnTo>
                    <a:pt x="1933" y="359"/>
                  </a:lnTo>
                  <a:lnTo>
                    <a:pt x="1928" y="359"/>
                  </a:lnTo>
                  <a:lnTo>
                    <a:pt x="1916" y="354"/>
                  </a:lnTo>
                  <a:lnTo>
                    <a:pt x="1912" y="356"/>
                  </a:lnTo>
                  <a:lnTo>
                    <a:pt x="1912" y="359"/>
                  </a:lnTo>
                  <a:lnTo>
                    <a:pt x="1916" y="361"/>
                  </a:lnTo>
                  <a:lnTo>
                    <a:pt x="1916" y="361"/>
                  </a:lnTo>
                  <a:lnTo>
                    <a:pt x="1921" y="366"/>
                  </a:lnTo>
                  <a:lnTo>
                    <a:pt x="1919" y="368"/>
                  </a:lnTo>
                  <a:lnTo>
                    <a:pt x="1916" y="366"/>
                  </a:lnTo>
                  <a:lnTo>
                    <a:pt x="1914" y="366"/>
                  </a:lnTo>
                  <a:lnTo>
                    <a:pt x="1914" y="371"/>
                  </a:lnTo>
                  <a:lnTo>
                    <a:pt x="1916" y="375"/>
                  </a:lnTo>
                  <a:lnTo>
                    <a:pt x="1921" y="378"/>
                  </a:lnTo>
                  <a:lnTo>
                    <a:pt x="1923" y="385"/>
                  </a:lnTo>
                  <a:lnTo>
                    <a:pt x="1916" y="385"/>
                  </a:lnTo>
                  <a:lnTo>
                    <a:pt x="1914" y="385"/>
                  </a:lnTo>
                  <a:lnTo>
                    <a:pt x="1912" y="382"/>
                  </a:lnTo>
                  <a:lnTo>
                    <a:pt x="1909" y="378"/>
                  </a:lnTo>
                  <a:lnTo>
                    <a:pt x="1909" y="375"/>
                  </a:lnTo>
                  <a:lnTo>
                    <a:pt x="1905" y="375"/>
                  </a:lnTo>
                  <a:lnTo>
                    <a:pt x="1897" y="373"/>
                  </a:lnTo>
                  <a:lnTo>
                    <a:pt x="1895" y="375"/>
                  </a:lnTo>
                  <a:lnTo>
                    <a:pt x="1893" y="380"/>
                  </a:lnTo>
                  <a:lnTo>
                    <a:pt x="1893" y="382"/>
                  </a:lnTo>
                  <a:lnTo>
                    <a:pt x="1895" y="382"/>
                  </a:lnTo>
                  <a:lnTo>
                    <a:pt x="1895" y="385"/>
                  </a:lnTo>
                  <a:lnTo>
                    <a:pt x="1895" y="385"/>
                  </a:lnTo>
                  <a:lnTo>
                    <a:pt x="1895" y="385"/>
                  </a:lnTo>
                  <a:lnTo>
                    <a:pt x="1890" y="387"/>
                  </a:lnTo>
                  <a:lnTo>
                    <a:pt x="1888" y="387"/>
                  </a:lnTo>
                  <a:lnTo>
                    <a:pt x="1893" y="392"/>
                  </a:lnTo>
                  <a:lnTo>
                    <a:pt x="1895" y="394"/>
                  </a:lnTo>
                  <a:lnTo>
                    <a:pt x="1900" y="397"/>
                  </a:lnTo>
                  <a:lnTo>
                    <a:pt x="1902" y="397"/>
                  </a:lnTo>
                  <a:lnTo>
                    <a:pt x="1905" y="401"/>
                  </a:lnTo>
                  <a:lnTo>
                    <a:pt x="1900" y="401"/>
                  </a:lnTo>
                  <a:lnTo>
                    <a:pt x="1883" y="397"/>
                  </a:lnTo>
                  <a:lnTo>
                    <a:pt x="1871" y="406"/>
                  </a:lnTo>
                  <a:lnTo>
                    <a:pt x="1867" y="404"/>
                  </a:lnTo>
                  <a:lnTo>
                    <a:pt x="1869" y="399"/>
                  </a:lnTo>
                  <a:lnTo>
                    <a:pt x="1869" y="397"/>
                  </a:lnTo>
                  <a:lnTo>
                    <a:pt x="1869" y="392"/>
                  </a:lnTo>
                  <a:lnTo>
                    <a:pt x="1848" y="387"/>
                  </a:lnTo>
                  <a:lnTo>
                    <a:pt x="1838" y="387"/>
                  </a:lnTo>
                  <a:lnTo>
                    <a:pt x="1836" y="394"/>
                  </a:lnTo>
                  <a:lnTo>
                    <a:pt x="1841" y="397"/>
                  </a:lnTo>
                  <a:lnTo>
                    <a:pt x="1843" y="399"/>
                  </a:lnTo>
                  <a:lnTo>
                    <a:pt x="1845" y="401"/>
                  </a:lnTo>
                  <a:lnTo>
                    <a:pt x="1843" y="404"/>
                  </a:lnTo>
                  <a:lnTo>
                    <a:pt x="1838" y="404"/>
                  </a:lnTo>
                  <a:lnTo>
                    <a:pt x="1836" y="404"/>
                  </a:lnTo>
                  <a:lnTo>
                    <a:pt x="1834" y="404"/>
                  </a:lnTo>
                  <a:lnTo>
                    <a:pt x="1829" y="401"/>
                  </a:lnTo>
                  <a:lnTo>
                    <a:pt x="1831" y="401"/>
                  </a:lnTo>
                  <a:lnTo>
                    <a:pt x="1822" y="401"/>
                  </a:lnTo>
                  <a:lnTo>
                    <a:pt x="1803" y="408"/>
                  </a:lnTo>
                  <a:lnTo>
                    <a:pt x="1801" y="399"/>
                  </a:lnTo>
                  <a:lnTo>
                    <a:pt x="1796" y="394"/>
                  </a:lnTo>
                  <a:lnTo>
                    <a:pt x="1791" y="392"/>
                  </a:lnTo>
                  <a:lnTo>
                    <a:pt x="1770" y="392"/>
                  </a:lnTo>
                  <a:lnTo>
                    <a:pt x="1760" y="394"/>
                  </a:lnTo>
                  <a:lnTo>
                    <a:pt x="1758" y="399"/>
                  </a:lnTo>
                  <a:lnTo>
                    <a:pt x="1756" y="401"/>
                  </a:lnTo>
                  <a:lnTo>
                    <a:pt x="1739" y="399"/>
                  </a:lnTo>
                  <a:lnTo>
                    <a:pt x="1737" y="401"/>
                  </a:lnTo>
                  <a:lnTo>
                    <a:pt x="1739" y="408"/>
                  </a:lnTo>
                  <a:lnTo>
                    <a:pt x="1737" y="408"/>
                  </a:lnTo>
                  <a:lnTo>
                    <a:pt x="1730" y="404"/>
                  </a:lnTo>
                  <a:lnTo>
                    <a:pt x="1725" y="401"/>
                  </a:lnTo>
                  <a:lnTo>
                    <a:pt x="1723" y="392"/>
                  </a:lnTo>
                  <a:lnTo>
                    <a:pt x="1720" y="394"/>
                  </a:lnTo>
                  <a:lnTo>
                    <a:pt x="1713" y="401"/>
                  </a:lnTo>
                  <a:lnTo>
                    <a:pt x="1692" y="413"/>
                  </a:lnTo>
                  <a:lnTo>
                    <a:pt x="1701" y="423"/>
                  </a:lnTo>
                  <a:lnTo>
                    <a:pt x="1697" y="423"/>
                  </a:lnTo>
                  <a:lnTo>
                    <a:pt x="1690" y="418"/>
                  </a:lnTo>
                  <a:lnTo>
                    <a:pt x="1687" y="415"/>
                  </a:lnTo>
                  <a:lnTo>
                    <a:pt x="1671" y="404"/>
                  </a:lnTo>
                  <a:lnTo>
                    <a:pt x="1666" y="401"/>
                  </a:lnTo>
                  <a:lnTo>
                    <a:pt x="1661" y="392"/>
                  </a:lnTo>
                  <a:lnTo>
                    <a:pt x="1654" y="389"/>
                  </a:lnTo>
                  <a:lnTo>
                    <a:pt x="1649" y="387"/>
                  </a:lnTo>
                  <a:lnTo>
                    <a:pt x="1645" y="394"/>
                  </a:lnTo>
                  <a:lnTo>
                    <a:pt x="1645" y="401"/>
                  </a:lnTo>
                  <a:lnTo>
                    <a:pt x="1647" y="406"/>
                  </a:lnTo>
                  <a:lnTo>
                    <a:pt x="1654" y="413"/>
                  </a:lnTo>
                  <a:lnTo>
                    <a:pt x="1659" y="418"/>
                  </a:lnTo>
                  <a:lnTo>
                    <a:pt x="1656" y="420"/>
                  </a:lnTo>
                  <a:lnTo>
                    <a:pt x="1654" y="425"/>
                  </a:lnTo>
                  <a:lnTo>
                    <a:pt x="1652" y="427"/>
                  </a:lnTo>
                  <a:lnTo>
                    <a:pt x="1647" y="430"/>
                  </a:lnTo>
                  <a:lnTo>
                    <a:pt x="1645" y="427"/>
                  </a:lnTo>
                  <a:lnTo>
                    <a:pt x="1645" y="420"/>
                  </a:lnTo>
                  <a:lnTo>
                    <a:pt x="1642" y="408"/>
                  </a:lnTo>
                  <a:lnTo>
                    <a:pt x="1640" y="406"/>
                  </a:lnTo>
                  <a:lnTo>
                    <a:pt x="1638" y="401"/>
                  </a:lnTo>
                  <a:lnTo>
                    <a:pt x="1635" y="399"/>
                  </a:lnTo>
                  <a:lnTo>
                    <a:pt x="1630" y="399"/>
                  </a:lnTo>
                  <a:lnTo>
                    <a:pt x="1630" y="401"/>
                  </a:lnTo>
                  <a:lnTo>
                    <a:pt x="1628" y="408"/>
                  </a:lnTo>
                  <a:lnTo>
                    <a:pt x="1626" y="413"/>
                  </a:lnTo>
                  <a:lnTo>
                    <a:pt x="1623" y="404"/>
                  </a:lnTo>
                  <a:lnTo>
                    <a:pt x="1621" y="397"/>
                  </a:lnTo>
                  <a:lnTo>
                    <a:pt x="1621" y="385"/>
                  </a:lnTo>
                  <a:lnTo>
                    <a:pt x="1595" y="385"/>
                  </a:lnTo>
                  <a:lnTo>
                    <a:pt x="1588" y="382"/>
                  </a:lnTo>
                  <a:lnTo>
                    <a:pt x="1586" y="380"/>
                  </a:lnTo>
                  <a:lnTo>
                    <a:pt x="1590" y="371"/>
                  </a:lnTo>
                  <a:lnTo>
                    <a:pt x="1593" y="363"/>
                  </a:lnTo>
                  <a:lnTo>
                    <a:pt x="1590" y="356"/>
                  </a:lnTo>
                  <a:lnTo>
                    <a:pt x="1588" y="359"/>
                  </a:lnTo>
                  <a:lnTo>
                    <a:pt x="1576" y="356"/>
                  </a:lnTo>
                  <a:lnTo>
                    <a:pt x="1571" y="356"/>
                  </a:lnTo>
                  <a:lnTo>
                    <a:pt x="1562" y="361"/>
                  </a:lnTo>
                  <a:lnTo>
                    <a:pt x="1557" y="361"/>
                  </a:lnTo>
                  <a:lnTo>
                    <a:pt x="1553" y="361"/>
                  </a:lnTo>
                  <a:lnTo>
                    <a:pt x="1555" y="359"/>
                  </a:lnTo>
                  <a:lnTo>
                    <a:pt x="1557" y="354"/>
                  </a:lnTo>
                  <a:lnTo>
                    <a:pt x="1555" y="352"/>
                  </a:lnTo>
                  <a:lnTo>
                    <a:pt x="1555" y="352"/>
                  </a:lnTo>
                  <a:lnTo>
                    <a:pt x="1548" y="352"/>
                  </a:lnTo>
                  <a:lnTo>
                    <a:pt x="1576" y="345"/>
                  </a:lnTo>
                  <a:lnTo>
                    <a:pt x="1581" y="337"/>
                  </a:lnTo>
                  <a:lnTo>
                    <a:pt x="1583" y="335"/>
                  </a:lnTo>
                  <a:lnTo>
                    <a:pt x="1583" y="330"/>
                  </a:lnTo>
                  <a:lnTo>
                    <a:pt x="1583" y="328"/>
                  </a:lnTo>
                  <a:lnTo>
                    <a:pt x="1588" y="326"/>
                  </a:lnTo>
                  <a:lnTo>
                    <a:pt x="1593" y="314"/>
                  </a:lnTo>
                  <a:lnTo>
                    <a:pt x="1583" y="314"/>
                  </a:lnTo>
                  <a:lnTo>
                    <a:pt x="1562" y="328"/>
                  </a:lnTo>
                  <a:lnTo>
                    <a:pt x="1545" y="328"/>
                  </a:lnTo>
                  <a:lnTo>
                    <a:pt x="1531" y="333"/>
                  </a:lnTo>
                  <a:lnTo>
                    <a:pt x="1522" y="333"/>
                  </a:lnTo>
                  <a:lnTo>
                    <a:pt x="1522" y="328"/>
                  </a:lnTo>
                  <a:lnTo>
                    <a:pt x="1536" y="316"/>
                  </a:lnTo>
                  <a:lnTo>
                    <a:pt x="1543" y="307"/>
                  </a:lnTo>
                  <a:lnTo>
                    <a:pt x="1543" y="297"/>
                  </a:lnTo>
                  <a:lnTo>
                    <a:pt x="1541" y="297"/>
                  </a:lnTo>
                  <a:lnTo>
                    <a:pt x="1538" y="297"/>
                  </a:lnTo>
                  <a:lnTo>
                    <a:pt x="1531" y="295"/>
                  </a:lnTo>
                  <a:lnTo>
                    <a:pt x="1529" y="293"/>
                  </a:lnTo>
                  <a:lnTo>
                    <a:pt x="1531" y="288"/>
                  </a:lnTo>
                  <a:lnTo>
                    <a:pt x="1529" y="285"/>
                  </a:lnTo>
                  <a:lnTo>
                    <a:pt x="1527" y="281"/>
                  </a:lnTo>
                  <a:lnTo>
                    <a:pt x="1524" y="281"/>
                  </a:lnTo>
                  <a:lnTo>
                    <a:pt x="1517" y="285"/>
                  </a:lnTo>
                  <a:lnTo>
                    <a:pt x="1512" y="285"/>
                  </a:lnTo>
                  <a:lnTo>
                    <a:pt x="1510" y="283"/>
                  </a:lnTo>
                  <a:lnTo>
                    <a:pt x="1519" y="274"/>
                  </a:lnTo>
                  <a:lnTo>
                    <a:pt x="1543" y="264"/>
                  </a:lnTo>
                  <a:lnTo>
                    <a:pt x="1555" y="257"/>
                  </a:lnTo>
                  <a:lnTo>
                    <a:pt x="1555" y="255"/>
                  </a:lnTo>
                  <a:lnTo>
                    <a:pt x="1553" y="250"/>
                  </a:lnTo>
                  <a:lnTo>
                    <a:pt x="1553" y="248"/>
                  </a:lnTo>
                  <a:lnTo>
                    <a:pt x="1557" y="245"/>
                  </a:lnTo>
                  <a:lnTo>
                    <a:pt x="1567" y="245"/>
                  </a:lnTo>
                  <a:lnTo>
                    <a:pt x="1569" y="243"/>
                  </a:lnTo>
                  <a:lnTo>
                    <a:pt x="1567" y="236"/>
                  </a:lnTo>
                  <a:lnTo>
                    <a:pt x="1562" y="231"/>
                  </a:lnTo>
                  <a:lnTo>
                    <a:pt x="1557" y="229"/>
                  </a:lnTo>
                  <a:lnTo>
                    <a:pt x="1553" y="229"/>
                  </a:lnTo>
                  <a:lnTo>
                    <a:pt x="1557" y="226"/>
                  </a:lnTo>
                  <a:lnTo>
                    <a:pt x="1553" y="222"/>
                  </a:lnTo>
                  <a:lnTo>
                    <a:pt x="1529" y="212"/>
                  </a:lnTo>
                  <a:lnTo>
                    <a:pt x="1524" y="210"/>
                  </a:lnTo>
                  <a:lnTo>
                    <a:pt x="1510" y="212"/>
                  </a:lnTo>
                  <a:lnTo>
                    <a:pt x="1503" y="210"/>
                  </a:lnTo>
                  <a:lnTo>
                    <a:pt x="1501" y="210"/>
                  </a:lnTo>
                  <a:lnTo>
                    <a:pt x="1489" y="210"/>
                  </a:lnTo>
                  <a:lnTo>
                    <a:pt x="1475" y="208"/>
                  </a:lnTo>
                  <a:lnTo>
                    <a:pt x="1451" y="210"/>
                  </a:lnTo>
                  <a:lnTo>
                    <a:pt x="1449" y="212"/>
                  </a:lnTo>
                  <a:lnTo>
                    <a:pt x="1451" y="217"/>
                  </a:lnTo>
                  <a:lnTo>
                    <a:pt x="1458" y="219"/>
                  </a:lnTo>
                  <a:lnTo>
                    <a:pt x="1460" y="222"/>
                  </a:lnTo>
                  <a:lnTo>
                    <a:pt x="1463" y="224"/>
                  </a:lnTo>
                  <a:lnTo>
                    <a:pt x="1465" y="226"/>
                  </a:lnTo>
                  <a:lnTo>
                    <a:pt x="1467" y="234"/>
                  </a:lnTo>
                  <a:lnTo>
                    <a:pt x="1467" y="236"/>
                  </a:lnTo>
                  <a:lnTo>
                    <a:pt x="1465" y="238"/>
                  </a:lnTo>
                  <a:lnTo>
                    <a:pt x="1465" y="243"/>
                  </a:lnTo>
                  <a:lnTo>
                    <a:pt x="1465" y="248"/>
                  </a:lnTo>
                  <a:lnTo>
                    <a:pt x="1467" y="252"/>
                  </a:lnTo>
                  <a:lnTo>
                    <a:pt x="1470" y="257"/>
                  </a:lnTo>
                  <a:lnTo>
                    <a:pt x="1470" y="262"/>
                  </a:lnTo>
                  <a:lnTo>
                    <a:pt x="1467" y="264"/>
                  </a:lnTo>
                  <a:lnTo>
                    <a:pt x="1460" y="264"/>
                  </a:lnTo>
                  <a:lnTo>
                    <a:pt x="1458" y="267"/>
                  </a:lnTo>
                  <a:lnTo>
                    <a:pt x="1451" y="274"/>
                  </a:lnTo>
                  <a:lnTo>
                    <a:pt x="1449" y="276"/>
                  </a:lnTo>
                  <a:lnTo>
                    <a:pt x="1441" y="281"/>
                  </a:lnTo>
                  <a:lnTo>
                    <a:pt x="1418" y="283"/>
                  </a:lnTo>
                  <a:lnTo>
                    <a:pt x="1413" y="285"/>
                  </a:lnTo>
                  <a:lnTo>
                    <a:pt x="1406" y="304"/>
                  </a:lnTo>
                  <a:lnTo>
                    <a:pt x="1404" y="288"/>
                  </a:lnTo>
                  <a:lnTo>
                    <a:pt x="1408" y="276"/>
                  </a:lnTo>
                  <a:lnTo>
                    <a:pt x="1418" y="274"/>
                  </a:lnTo>
                  <a:lnTo>
                    <a:pt x="1437" y="274"/>
                  </a:lnTo>
                  <a:lnTo>
                    <a:pt x="1441" y="271"/>
                  </a:lnTo>
                  <a:lnTo>
                    <a:pt x="1446" y="269"/>
                  </a:lnTo>
                  <a:lnTo>
                    <a:pt x="1449" y="262"/>
                  </a:lnTo>
                  <a:lnTo>
                    <a:pt x="1451" y="248"/>
                  </a:lnTo>
                  <a:lnTo>
                    <a:pt x="1451" y="238"/>
                  </a:lnTo>
                  <a:lnTo>
                    <a:pt x="1451" y="229"/>
                  </a:lnTo>
                  <a:lnTo>
                    <a:pt x="1449" y="226"/>
                  </a:lnTo>
                  <a:lnTo>
                    <a:pt x="1446" y="224"/>
                  </a:lnTo>
                  <a:lnTo>
                    <a:pt x="1441" y="222"/>
                  </a:lnTo>
                  <a:lnTo>
                    <a:pt x="1437" y="222"/>
                  </a:lnTo>
                  <a:lnTo>
                    <a:pt x="1434" y="219"/>
                  </a:lnTo>
                  <a:lnTo>
                    <a:pt x="1434" y="215"/>
                  </a:lnTo>
                  <a:lnTo>
                    <a:pt x="1430" y="210"/>
                  </a:lnTo>
                  <a:lnTo>
                    <a:pt x="1425" y="208"/>
                  </a:lnTo>
                  <a:lnTo>
                    <a:pt x="1420" y="205"/>
                  </a:lnTo>
                  <a:lnTo>
                    <a:pt x="1404" y="205"/>
                  </a:lnTo>
                  <a:lnTo>
                    <a:pt x="1401" y="205"/>
                  </a:lnTo>
                  <a:lnTo>
                    <a:pt x="1399" y="215"/>
                  </a:lnTo>
                  <a:lnTo>
                    <a:pt x="1399" y="217"/>
                  </a:lnTo>
                  <a:lnTo>
                    <a:pt x="1397" y="219"/>
                  </a:lnTo>
                  <a:lnTo>
                    <a:pt x="1392" y="219"/>
                  </a:lnTo>
                  <a:lnTo>
                    <a:pt x="1387" y="215"/>
                  </a:lnTo>
                  <a:lnTo>
                    <a:pt x="1382" y="208"/>
                  </a:lnTo>
                  <a:lnTo>
                    <a:pt x="1382" y="200"/>
                  </a:lnTo>
                  <a:lnTo>
                    <a:pt x="1389" y="198"/>
                  </a:lnTo>
                  <a:lnTo>
                    <a:pt x="1387" y="196"/>
                  </a:lnTo>
                  <a:lnTo>
                    <a:pt x="1385" y="196"/>
                  </a:lnTo>
                  <a:lnTo>
                    <a:pt x="1382" y="193"/>
                  </a:lnTo>
                  <a:lnTo>
                    <a:pt x="1392" y="186"/>
                  </a:lnTo>
                  <a:lnTo>
                    <a:pt x="1397" y="184"/>
                  </a:lnTo>
                  <a:lnTo>
                    <a:pt x="1392" y="182"/>
                  </a:lnTo>
                  <a:lnTo>
                    <a:pt x="1380" y="177"/>
                  </a:lnTo>
                  <a:lnTo>
                    <a:pt x="1378" y="172"/>
                  </a:lnTo>
                  <a:lnTo>
                    <a:pt x="1373" y="170"/>
                  </a:lnTo>
                  <a:lnTo>
                    <a:pt x="1371" y="165"/>
                  </a:lnTo>
                  <a:lnTo>
                    <a:pt x="1368" y="160"/>
                  </a:lnTo>
                  <a:lnTo>
                    <a:pt x="1359" y="156"/>
                  </a:lnTo>
                  <a:lnTo>
                    <a:pt x="1330" y="163"/>
                  </a:lnTo>
                  <a:lnTo>
                    <a:pt x="1295" y="158"/>
                  </a:lnTo>
                  <a:lnTo>
                    <a:pt x="1276" y="160"/>
                  </a:lnTo>
                  <a:lnTo>
                    <a:pt x="1269" y="158"/>
                  </a:lnTo>
                  <a:lnTo>
                    <a:pt x="1267" y="160"/>
                  </a:lnTo>
                  <a:lnTo>
                    <a:pt x="1264" y="172"/>
                  </a:lnTo>
                  <a:lnTo>
                    <a:pt x="1269" y="184"/>
                  </a:lnTo>
                  <a:lnTo>
                    <a:pt x="1278" y="196"/>
                  </a:lnTo>
                  <a:lnTo>
                    <a:pt x="1286" y="205"/>
                  </a:lnTo>
                  <a:lnTo>
                    <a:pt x="1293" y="219"/>
                  </a:lnTo>
                  <a:lnTo>
                    <a:pt x="1286" y="217"/>
                  </a:lnTo>
                  <a:lnTo>
                    <a:pt x="1271" y="208"/>
                  </a:lnTo>
                  <a:lnTo>
                    <a:pt x="1264" y="191"/>
                  </a:lnTo>
                  <a:lnTo>
                    <a:pt x="1262" y="198"/>
                  </a:lnTo>
                  <a:lnTo>
                    <a:pt x="1260" y="215"/>
                  </a:lnTo>
                  <a:lnTo>
                    <a:pt x="1255" y="222"/>
                  </a:lnTo>
                  <a:lnTo>
                    <a:pt x="1248" y="224"/>
                  </a:lnTo>
                  <a:lnTo>
                    <a:pt x="1255" y="186"/>
                  </a:lnTo>
                  <a:lnTo>
                    <a:pt x="1255" y="182"/>
                  </a:lnTo>
                  <a:lnTo>
                    <a:pt x="1252" y="174"/>
                  </a:lnTo>
                  <a:lnTo>
                    <a:pt x="1248" y="165"/>
                  </a:lnTo>
                  <a:lnTo>
                    <a:pt x="1248" y="163"/>
                  </a:lnTo>
                  <a:lnTo>
                    <a:pt x="1248" y="158"/>
                  </a:lnTo>
                  <a:lnTo>
                    <a:pt x="1260" y="151"/>
                  </a:lnTo>
                  <a:lnTo>
                    <a:pt x="1260" y="146"/>
                  </a:lnTo>
                  <a:lnTo>
                    <a:pt x="1257" y="139"/>
                  </a:lnTo>
                  <a:lnTo>
                    <a:pt x="1255" y="130"/>
                  </a:lnTo>
                  <a:lnTo>
                    <a:pt x="1252" y="125"/>
                  </a:lnTo>
                  <a:lnTo>
                    <a:pt x="1248" y="122"/>
                  </a:lnTo>
                  <a:lnTo>
                    <a:pt x="1245" y="118"/>
                  </a:lnTo>
                  <a:lnTo>
                    <a:pt x="1245" y="115"/>
                  </a:lnTo>
                  <a:lnTo>
                    <a:pt x="1248" y="111"/>
                  </a:lnTo>
                  <a:lnTo>
                    <a:pt x="1243" y="106"/>
                  </a:lnTo>
                  <a:lnTo>
                    <a:pt x="1238" y="106"/>
                  </a:lnTo>
                  <a:lnTo>
                    <a:pt x="1231" y="111"/>
                  </a:lnTo>
                  <a:lnTo>
                    <a:pt x="1231" y="99"/>
                  </a:lnTo>
                  <a:lnTo>
                    <a:pt x="1231" y="89"/>
                  </a:lnTo>
                  <a:lnTo>
                    <a:pt x="1226" y="82"/>
                  </a:lnTo>
                  <a:lnTo>
                    <a:pt x="1212" y="82"/>
                  </a:lnTo>
                  <a:lnTo>
                    <a:pt x="1203" y="78"/>
                  </a:lnTo>
                  <a:lnTo>
                    <a:pt x="1198" y="75"/>
                  </a:lnTo>
                  <a:lnTo>
                    <a:pt x="1193" y="78"/>
                  </a:lnTo>
                  <a:lnTo>
                    <a:pt x="1184" y="85"/>
                  </a:lnTo>
                  <a:lnTo>
                    <a:pt x="1182" y="89"/>
                  </a:lnTo>
                  <a:lnTo>
                    <a:pt x="1193" y="96"/>
                  </a:lnTo>
                  <a:lnTo>
                    <a:pt x="1196" y="99"/>
                  </a:lnTo>
                  <a:lnTo>
                    <a:pt x="1184" y="99"/>
                  </a:lnTo>
                  <a:lnTo>
                    <a:pt x="1158" y="106"/>
                  </a:lnTo>
                  <a:lnTo>
                    <a:pt x="1160" y="104"/>
                  </a:lnTo>
                  <a:lnTo>
                    <a:pt x="1163" y="101"/>
                  </a:lnTo>
                  <a:lnTo>
                    <a:pt x="1163" y="99"/>
                  </a:lnTo>
                  <a:lnTo>
                    <a:pt x="1165" y="92"/>
                  </a:lnTo>
                  <a:lnTo>
                    <a:pt x="1153" y="87"/>
                  </a:lnTo>
                  <a:lnTo>
                    <a:pt x="1144" y="85"/>
                  </a:lnTo>
                  <a:lnTo>
                    <a:pt x="1132" y="85"/>
                  </a:lnTo>
                  <a:lnTo>
                    <a:pt x="1125" y="87"/>
                  </a:lnTo>
                  <a:lnTo>
                    <a:pt x="1120" y="87"/>
                  </a:lnTo>
                  <a:lnTo>
                    <a:pt x="1118" y="82"/>
                  </a:lnTo>
                  <a:lnTo>
                    <a:pt x="1115" y="78"/>
                  </a:lnTo>
                  <a:lnTo>
                    <a:pt x="1111" y="75"/>
                  </a:lnTo>
                  <a:lnTo>
                    <a:pt x="1078" y="63"/>
                  </a:lnTo>
                  <a:lnTo>
                    <a:pt x="1070" y="59"/>
                  </a:lnTo>
                  <a:lnTo>
                    <a:pt x="1068" y="47"/>
                  </a:lnTo>
                  <a:lnTo>
                    <a:pt x="1066" y="40"/>
                  </a:lnTo>
                  <a:lnTo>
                    <a:pt x="1054" y="40"/>
                  </a:lnTo>
                  <a:lnTo>
                    <a:pt x="1040" y="42"/>
                  </a:lnTo>
                  <a:lnTo>
                    <a:pt x="1033" y="40"/>
                  </a:lnTo>
                  <a:lnTo>
                    <a:pt x="1026" y="33"/>
                  </a:lnTo>
                  <a:lnTo>
                    <a:pt x="1019" y="28"/>
                  </a:lnTo>
                  <a:lnTo>
                    <a:pt x="1011" y="28"/>
                  </a:lnTo>
                  <a:lnTo>
                    <a:pt x="1007" y="30"/>
                  </a:lnTo>
                  <a:lnTo>
                    <a:pt x="1007" y="33"/>
                  </a:lnTo>
                  <a:lnTo>
                    <a:pt x="1004" y="35"/>
                  </a:lnTo>
                  <a:lnTo>
                    <a:pt x="1000" y="35"/>
                  </a:lnTo>
                  <a:lnTo>
                    <a:pt x="997" y="35"/>
                  </a:lnTo>
                  <a:lnTo>
                    <a:pt x="995" y="33"/>
                  </a:lnTo>
                  <a:lnTo>
                    <a:pt x="990" y="30"/>
                  </a:lnTo>
                  <a:lnTo>
                    <a:pt x="988" y="28"/>
                  </a:lnTo>
                  <a:lnTo>
                    <a:pt x="981" y="30"/>
                  </a:lnTo>
                  <a:lnTo>
                    <a:pt x="976" y="33"/>
                  </a:lnTo>
                  <a:lnTo>
                    <a:pt x="971" y="33"/>
                  </a:lnTo>
                  <a:lnTo>
                    <a:pt x="964" y="26"/>
                  </a:lnTo>
                  <a:lnTo>
                    <a:pt x="948" y="7"/>
                  </a:lnTo>
                  <a:lnTo>
                    <a:pt x="941" y="2"/>
                  </a:lnTo>
                  <a:lnTo>
                    <a:pt x="933" y="0"/>
                  </a:lnTo>
                  <a:lnTo>
                    <a:pt x="929" y="2"/>
                  </a:lnTo>
                  <a:lnTo>
                    <a:pt x="919" y="11"/>
                  </a:lnTo>
                  <a:lnTo>
                    <a:pt x="896" y="23"/>
                  </a:lnTo>
                  <a:lnTo>
                    <a:pt x="896" y="28"/>
                  </a:lnTo>
                  <a:lnTo>
                    <a:pt x="896" y="35"/>
                  </a:lnTo>
                  <a:lnTo>
                    <a:pt x="893" y="42"/>
                  </a:lnTo>
                  <a:lnTo>
                    <a:pt x="889" y="52"/>
                  </a:lnTo>
                  <a:lnTo>
                    <a:pt x="889" y="59"/>
                  </a:lnTo>
                  <a:lnTo>
                    <a:pt x="889" y="73"/>
                  </a:lnTo>
                  <a:lnTo>
                    <a:pt x="886" y="80"/>
                  </a:lnTo>
                  <a:lnTo>
                    <a:pt x="884" y="82"/>
                  </a:lnTo>
                  <a:lnTo>
                    <a:pt x="870" y="92"/>
                  </a:lnTo>
                  <a:lnTo>
                    <a:pt x="863" y="108"/>
                  </a:lnTo>
                  <a:lnTo>
                    <a:pt x="860" y="111"/>
                  </a:lnTo>
                  <a:lnTo>
                    <a:pt x="858" y="113"/>
                  </a:lnTo>
                  <a:lnTo>
                    <a:pt x="853" y="113"/>
                  </a:lnTo>
                  <a:lnTo>
                    <a:pt x="846" y="111"/>
                  </a:lnTo>
                  <a:lnTo>
                    <a:pt x="844" y="111"/>
                  </a:lnTo>
                  <a:lnTo>
                    <a:pt x="841" y="115"/>
                  </a:lnTo>
                  <a:lnTo>
                    <a:pt x="834" y="120"/>
                  </a:lnTo>
                  <a:lnTo>
                    <a:pt x="837" y="134"/>
                  </a:lnTo>
                  <a:lnTo>
                    <a:pt x="834" y="141"/>
                  </a:lnTo>
                  <a:lnTo>
                    <a:pt x="827" y="146"/>
                  </a:lnTo>
                  <a:lnTo>
                    <a:pt x="825" y="148"/>
                  </a:lnTo>
                  <a:lnTo>
                    <a:pt x="825" y="153"/>
                  </a:lnTo>
                  <a:lnTo>
                    <a:pt x="825" y="156"/>
                  </a:lnTo>
                  <a:lnTo>
                    <a:pt x="822" y="160"/>
                  </a:lnTo>
                  <a:lnTo>
                    <a:pt x="818" y="165"/>
                  </a:lnTo>
                  <a:lnTo>
                    <a:pt x="756" y="186"/>
                  </a:lnTo>
                  <a:lnTo>
                    <a:pt x="754" y="191"/>
                  </a:lnTo>
                  <a:lnTo>
                    <a:pt x="752" y="198"/>
                  </a:lnTo>
                  <a:lnTo>
                    <a:pt x="754" y="208"/>
                  </a:lnTo>
                  <a:lnTo>
                    <a:pt x="756" y="215"/>
                  </a:lnTo>
                  <a:lnTo>
                    <a:pt x="761" y="219"/>
                  </a:lnTo>
                  <a:lnTo>
                    <a:pt x="777" y="229"/>
                  </a:lnTo>
                  <a:lnTo>
                    <a:pt x="792" y="231"/>
                  </a:lnTo>
                  <a:lnTo>
                    <a:pt x="806" y="238"/>
                  </a:lnTo>
                  <a:lnTo>
                    <a:pt x="813" y="238"/>
                  </a:lnTo>
                  <a:lnTo>
                    <a:pt x="815" y="241"/>
                  </a:lnTo>
                  <a:lnTo>
                    <a:pt x="806" y="243"/>
                  </a:lnTo>
                  <a:lnTo>
                    <a:pt x="787" y="243"/>
                  </a:lnTo>
                  <a:lnTo>
                    <a:pt x="763" y="236"/>
                  </a:lnTo>
                  <a:lnTo>
                    <a:pt x="759" y="236"/>
                  </a:lnTo>
                  <a:lnTo>
                    <a:pt x="754" y="229"/>
                  </a:lnTo>
                  <a:lnTo>
                    <a:pt x="754" y="226"/>
                  </a:lnTo>
                  <a:lnTo>
                    <a:pt x="752" y="226"/>
                  </a:lnTo>
                  <a:lnTo>
                    <a:pt x="735" y="219"/>
                  </a:lnTo>
                  <a:lnTo>
                    <a:pt x="721" y="210"/>
                  </a:lnTo>
                  <a:lnTo>
                    <a:pt x="688" y="203"/>
                  </a:lnTo>
                  <a:lnTo>
                    <a:pt x="678" y="203"/>
                  </a:lnTo>
                  <a:lnTo>
                    <a:pt x="671" y="210"/>
                  </a:lnTo>
                  <a:lnTo>
                    <a:pt x="671" y="210"/>
                  </a:lnTo>
                  <a:lnTo>
                    <a:pt x="669" y="212"/>
                  </a:lnTo>
                  <a:lnTo>
                    <a:pt x="666" y="226"/>
                  </a:lnTo>
                  <a:lnTo>
                    <a:pt x="664" y="229"/>
                  </a:lnTo>
                  <a:lnTo>
                    <a:pt x="662" y="219"/>
                  </a:lnTo>
                  <a:lnTo>
                    <a:pt x="659" y="210"/>
                  </a:lnTo>
                  <a:lnTo>
                    <a:pt x="655" y="205"/>
                  </a:lnTo>
                  <a:lnTo>
                    <a:pt x="648" y="203"/>
                  </a:lnTo>
                  <a:lnTo>
                    <a:pt x="610" y="203"/>
                  </a:lnTo>
                  <a:lnTo>
                    <a:pt x="581" y="222"/>
                  </a:lnTo>
                  <a:lnTo>
                    <a:pt x="579" y="226"/>
                  </a:lnTo>
                  <a:lnTo>
                    <a:pt x="570" y="255"/>
                  </a:lnTo>
                  <a:lnTo>
                    <a:pt x="553" y="274"/>
                  </a:lnTo>
                  <a:lnTo>
                    <a:pt x="553" y="276"/>
                  </a:lnTo>
                  <a:lnTo>
                    <a:pt x="544" y="290"/>
                  </a:lnTo>
                  <a:lnTo>
                    <a:pt x="536" y="297"/>
                  </a:lnTo>
                  <a:lnTo>
                    <a:pt x="532" y="309"/>
                  </a:lnTo>
                  <a:lnTo>
                    <a:pt x="529" y="311"/>
                  </a:lnTo>
                  <a:lnTo>
                    <a:pt x="515" y="316"/>
                  </a:lnTo>
                  <a:lnTo>
                    <a:pt x="522" y="302"/>
                  </a:lnTo>
                  <a:lnTo>
                    <a:pt x="525" y="297"/>
                  </a:lnTo>
                  <a:lnTo>
                    <a:pt x="527" y="293"/>
                  </a:lnTo>
                  <a:lnTo>
                    <a:pt x="534" y="288"/>
                  </a:lnTo>
                  <a:lnTo>
                    <a:pt x="536" y="283"/>
                  </a:lnTo>
                  <a:lnTo>
                    <a:pt x="541" y="269"/>
                  </a:lnTo>
                  <a:lnTo>
                    <a:pt x="562" y="248"/>
                  </a:lnTo>
                  <a:lnTo>
                    <a:pt x="562" y="243"/>
                  </a:lnTo>
                  <a:lnTo>
                    <a:pt x="544" y="238"/>
                  </a:lnTo>
                  <a:lnTo>
                    <a:pt x="503" y="243"/>
                  </a:lnTo>
                  <a:lnTo>
                    <a:pt x="496" y="238"/>
                  </a:lnTo>
                  <a:lnTo>
                    <a:pt x="480" y="238"/>
                  </a:lnTo>
                  <a:lnTo>
                    <a:pt x="473" y="234"/>
                  </a:lnTo>
                  <a:lnTo>
                    <a:pt x="470" y="231"/>
                  </a:lnTo>
                  <a:lnTo>
                    <a:pt x="466" y="234"/>
                  </a:lnTo>
                  <a:lnTo>
                    <a:pt x="461" y="241"/>
                  </a:lnTo>
                  <a:lnTo>
                    <a:pt x="459" y="243"/>
                  </a:lnTo>
                  <a:lnTo>
                    <a:pt x="456" y="243"/>
                  </a:lnTo>
                  <a:lnTo>
                    <a:pt x="449" y="241"/>
                  </a:lnTo>
                  <a:lnTo>
                    <a:pt x="447" y="241"/>
                  </a:lnTo>
                  <a:lnTo>
                    <a:pt x="444" y="243"/>
                  </a:lnTo>
                  <a:lnTo>
                    <a:pt x="442" y="245"/>
                  </a:lnTo>
                  <a:lnTo>
                    <a:pt x="440" y="248"/>
                  </a:lnTo>
                  <a:lnTo>
                    <a:pt x="435" y="248"/>
                  </a:lnTo>
                  <a:lnTo>
                    <a:pt x="435" y="245"/>
                  </a:lnTo>
                  <a:lnTo>
                    <a:pt x="428" y="236"/>
                  </a:lnTo>
                  <a:lnTo>
                    <a:pt x="425" y="234"/>
                  </a:lnTo>
                  <a:lnTo>
                    <a:pt x="421" y="231"/>
                  </a:lnTo>
                  <a:lnTo>
                    <a:pt x="411" y="234"/>
                  </a:lnTo>
                  <a:lnTo>
                    <a:pt x="404" y="231"/>
                  </a:lnTo>
                  <a:lnTo>
                    <a:pt x="383" y="234"/>
                  </a:lnTo>
                  <a:lnTo>
                    <a:pt x="359" y="229"/>
                  </a:lnTo>
                  <a:lnTo>
                    <a:pt x="345" y="231"/>
                  </a:lnTo>
                  <a:lnTo>
                    <a:pt x="326" y="226"/>
                  </a:lnTo>
                  <a:lnTo>
                    <a:pt x="312" y="231"/>
                  </a:lnTo>
                  <a:lnTo>
                    <a:pt x="305" y="231"/>
                  </a:lnTo>
                  <a:lnTo>
                    <a:pt x="298" y="229"/>
                  </a:lnTo>
                  <a:lnTo>
                    <a:pt x="298" y="224"/>
                  </a:lnTo>
                  <a:lnTo>
                    <a:pt x="293" y="222"/>
                  </a:lnTo>
                  <a:lnTo>
                    <a:pt x="284" y="224"/>
                  </a:lnTo>
                  <a:lnTo>
                    <a:pt x="279" y="222"/>
                  </a:lnTo>
                  <a:lnTo>
                    <a:pt x="274" y="219"/>
                  </a:lnTo>
                  <a:lnTo>
                    <a:pt x="269" y="217"/>
                  </a:lnTo>
                  <a:lnTo>
                    <a:pt x="234" y="224"/>
                  </a:lnTo>
                  <a:lnTo>
                    <a:pt x="229" y="222"/>
                  </a:lnTo>
                  <a:lnTo>
                    <a:pt x="227" y="219"/>
                  </a:lnTo>
                  <a:lnTo>
                    <a:pt x="222" y="217"/>
                  </a:lnTo>
                  <a:lnTo>
                    <a:pt x="218" y="217"/>
                  </a:lnTo>
                  <a:lnTo>
                    <a:pt x="213" y="219"/>
                  </a:lnTo>
                  <a:lnTo>
                    <a:pt x="208" y="226"/>
                  </a:lnTo>
                  <a:lnTo>
                    <a:pt x="206" y="234"/>
                  </a:lnTo>
                  <a:lnTo>
                    <a:pt x="203" y="234"/>
                  </a:lnTo>
                  <a:lnTo>
                    <a:pt x="201" y="231"/>
                  </a:lnTo>
                  <a:lnTo>
                    <a:pt x="199" y="229"/>
                  </a:lnTo>
                  <a:lnTo>
                    <a:pt x="194" y="229"/>
                  </a:lnTo>
                  <a:lnTo>
                    <a:pt x="187" y="231"/>
                  </a:lnTo>
                  <a:lnTo>
                    <a:pt x="184" y="236"/>
                  </a:lnTo>
                  <a:lnTo>
                    <a:pt x="184" y="236"/>
                  </a:lnTo>
                  <a:lnTo>
                    <a:pt x="182" y="236"/>
                  </a:lnTo>
                  <a:lnTo>
                    <a:pt x="180" y="234"/>
                  </a:lnTo>
                  <a:lnTo>
                    <a:pt x="177" y="231"/>
                  </a:lnTo>
                  <a:lnTo>
                    <a:pt x="175" y="229"/>
                  </a:lnTo>
                  <a:lnTo>
                    <a:pt x="173" y="229"/>
                  </a:lnTo>
                  <a:lnTo>
                    <a:pt x="156" y="234"/>
                  </a:lnTo>
                  <a:lnTo>
                    <a:pt x="154" y="231"/>
                  </a:lnTo>
                  <a:lnTo>
                    <a:pt x="149" y="234"/>
                  </a:lnTo>
                  <a:lnTo>
                    <a:pt x="130" y="236"/>
                  </a:lnTo>
                  <a:lnTo>
                    <a:pt x="128" y="236"/>
                  </a:lnTo>
                  <a:lnTo>
                    <a:pt x="128" y="238"/>
                  </a:lnTo>
                  <a:lnTo>
                    <a:pt x="125" y="238"/>
                  </a:lnTo>
                  <a:lnTo>
                    <a:pt x="123" y="238"/>
                  </a:lnTo>
                  <a:lnTo>
                    <a:pt x="121" y="236"/>
                  </a:lnTo>
                  <a:lnTo>
                    <a:pt x="118" y="229"/>
                  </a:lnTo>
                  <a:lnTo>
                    <a:pt x="116" y="226"/>
                  </a:lnTo>
                  <a:lnTo>
                    <a:pt x="99" y="229"/>
                  </a:lnTo>
                  <a:lnTo>
                    <a:pt x="97" y="234"/>
                  </a:lnTo>
                  <a:lnTo>
                    <a:pt x="97" y="236"/>
                  </a:lnTo>
                  <a:lnTo>
                    <a:pt x="95" y="250"/>
                  </a:lnTo>
                  <a:lnTo>
                    <a:pt x="95" y="255"/>
                  </a:lnTo>
                  <a:lnTo>
                    <a:pt x="80" y="267"/>
                  </a:lnTo>
                  <a:lnTo>
                    <a:pt x="73" y="276"/>
                  </a:lnTo>
                  <a:lnTo>
                    <a:pt x="73" y="290"/>
                  </a:lnTo>
                  <a:lnTo>
                    <a:pt x="73" y="297"/>
                  </a:lnTo>
                  <a:lnTo>
                    <a:pt x="66" y="302"/>
                  </a:lnTo>
                  <a:lnTo>
                    <a:pt x="57" y="304"/>
                  </a:lnTo>
                  <a:lnTo>
                    <a:pt x="52" y="309"/>
                  </a:lnTo>
                  <a:lnTo>
                    <a:pt x="38" y="335"/>
                  </a:lnTo>
                  <a:lnTo>
                    <a:pt x="33" y="337"/>
                  </a:lnTo>
                  <a:lnTo>
                    <a:pt x="31" y="340"/>
                  </a:lnTo>
                  <a:lnTo>
                    <a:pt x="31" y="347"/>
                  </a:lnTo>
                  <a:lnTo>
                    <a:pt x="24" y="354"/>
                  </a:lnTo>
                  <a:lnTo>
                    <a:pt x="14" y="356"/>
                  </a:lnTo>
                  <a:lnTo>
                    <a:pt x="12" y="359"/>
                  </a:lnTo>
                  <a:lnTo>
                    <a:pt x="2" y="385"/>
                  </a:lnTo>
                  <a:lnTo>
                    <a:pt x="2" y="389"/>
                  </a:lnTo>
                  <a:lnTo>
                    <a:pt x="5" y="397"/>
                  </a:lnTo>
                  <a:lnTo>
                    <a:pt x="7" y="401"/>
                  </a:lnTo>
                  <a:lnTo>
                    <a:pt x="5" y="404"/>
                  </a:lnTo>
                  <a:lnTo>
                    <a:pt x="2" y="406"/>
                  </a:lnTo>
                  <a:lnTo>
                    <a:pt x="0" y="413"/>
                  </a:lnTo>
                  <a:lnTo>
                    <a:pt x="2" y="423"/>
                  </a:lnTo>
                  <a:lnTo>
                    <a:pt x="12" y="441"/>
                  </a:lnTo>
                  <a:lnTo>
                    <a:pt x="14" y="451"/>
                  </a:lnTo>
                  <a:lnTo>
                    <a:pt x="17" y="463"/>
                  </a:lnTo>
                  <a:lnTo>
                    <a:pt x="19" y="475"/>
                  </a:lnTo>
                  <a:lnTo>
                    <a:pt x="24" y="484"/>
                  </a:lnTo>
                  <a:lnTo>
                    <a:pt x="28" y="491"/>
                  </a:lnTo>
                  <a:lnTo>
                    <a:pt x="33" y="501"/>
                  </a:lnTo>
                  <a:lnTo>
                    <a:pt x="45" y="531"/>
                  </a:lnTo>
                  <a:lnTo>
                    <a:pt x="50" y="543"/>
                  </a:lnTo>
                  <a:lnTo>
                    <a:pt x="54" y="553"/>
                  </a:lnTo>
                  <a:lnTo>
                    <a:pt x="64" y="557"/>
                  </a:lnTo>
                  <a:lnTo>
                    <a:pt x="69" y="567"/>
                  </a:lnTo>
                  <a:lnTo>
                    <a:pt x="73" y="576"/>
                  </a:lnTo>
                  <a:lnTo>
                    <a:pt x="78" y="581"/>
                  </a:lnTo>
                  <a:lnTo>
                    <a:pt x="78" y="590"/>
                  </a:lnTo>
                  <a:lnTo>
                    <a:pt x="80" y="600"/>
                  </a:lnTo>
                  <a:lnTo>
                    <a:pt x="85" y="605"/>
                  </a:lnTo>
                  <a:lnTo>
                    <a:pt x="90" y="612"/>
                  </a:lnTo>
                  <a:lnTo>
                    <a:pt x="97" y="619"/>
                  </a:lnTo>
                  <a:lnTo>
                    <a:pt x="99" y="623"/>
                  </a:lnTo>
                  <a:lnTo>
                    <a:pt x="102" y="628"/>
                  </a:lnTo>
                  <a:lnTo>
                    <a:pt x="106" y="635"/>
                  </a:lnTo>
                  <a:lnTo>
                    <a:pt x="109" y="640"/>
                  </a:lnTo>
                  <a:lnTo>
                    <a:pt x="111" y="642"/>
                  </a:lnTo>
                  <a:lnTo>
                    <a:pt x="114" y="642"/>
                  </a:lnTo>
                  <a:lnTo>
                    <a:pt x="114" y="645"/>
                  </a:lnTo>
                  <a:lnTo>
                    <a:pt x="118" y="649"/>
                  </a:lnTo>
                  <a:lnTo>
                    <a:pt x="118" y="657"/>
                  </a:lnTo>
                  <a:lnTo>
                    <a:pt x="121" y="661"/>
                  </a:lnTo>
                  <a:lnTo>
                    <a:pt x="123" y="666"/>
                  </a:lnTo>
                  <a:lnTo>
                    <a:pt x="130" y="673"/>
                  </a:lnTo>
                  <a:lnTo>
                    <a:pt x="137" y="678"/>
                  </a:lnTo>
                  <a:lnTo>
                    <a:pt x="144" y="680"/>
                  </a:lnTo>
                  <a:lnTo>
                    <a:pt x="173" y="673"/>
                  </a:lnTo>
                  <a:lnTo>
                    <a:pt x="175" y="666"/>
                  </a:lnTo>
                  <a:lnTo>
                    <a:pt x="175" y="666"/>
                  </a:lnTo>
                  <a:lnTo>
                    <a:pt x="187" y="680"/>
                  </a:lnTo>
                  <a:lnTo>
                    <a:pt x="192" y="685"/>
                  </a:lnTo>
                  <a:lnTo>
                    <a:pt x="196" y="687"/>
                  </a:lnTo>
                  <a:lnTo>
                    <a:pt x="208" y="699"/>
                  </a:lnTo>
                  <a:lnTo>
                    <a:pt x="215" y="701"/>
                  </a:lnTo>
                  <a:lnTo>
                    <a:pt x="234" y="697"/>
                  </a:lnTo>
                  <a:lnTo>
                    <a:pt x="241" y="697"/>
                  </a:lnTo>
                  <a:lnTo>
                    <a:pt x="241" y="701"/>
                  </a:lnTo>
                  <a:lnTo>
                    <a:pt x="239" y="704"/>
                  </a:lnTo>
                  <a:lnTo>
                    <a:pt x="234" y="704"/>
                  </a:lnTo>
                  <a:lnTo>
                    <a:pt x="232" y="706"/>
                  </a:lnTo>
                  <a:lnTo>
                    <a:pt x="229" y="711"/>
                  </a:lnTo>
                  <a:lnTo>
                    <a:pt x="251" y="709"/>
                  </a:lnTo>
                  <a:lnTo>
                    <a:pt x="262" y="711"/>
                  </a:lnTo>
                  <a:lnTo>
                    <a:pt x="272" y="720"/>
                  </a:lnTo>
                  <a:lnTo>
                    <a:pt x="251" y="723"/>
                  </a:lnTo>
                  <a:lnTo>
                    <a:pt x="239" y="718"/>
                  </a:lnTo>
                  <a:lnTo>
                    <a:pt x="236" y="718"/>
                  </a:lnTo>
                  <a:lnTo>
                    <a:pt x="232" y="723"/>
                  </a:lnTo>
                  <a:lnTo>
                    <a:pt x="229" y="725"/>
                  </a:lnTo>
                  <a:lnTo>
                    <a:pt x="232" y="739"/>
                  </a:lnTo>
                  <a:lnTo>
                    <a:pt x="241" y="744"/>
                  </a:lnTo>
                  <a:lnTo>
                    <a:pt x="265" y="749"/>
                  </a:lnTo>
                  <a:lnTo>
                    <a:pt x="262" y="758"/>
                  </a:lnTo>
                  <a:lnTo>
                    <a:pt x="255" y="763"/>
                  </a:lnTo>
                  <a:lnTo>
                    <a:pt x="239" y="770"/>
                  </a:lnTo>
                  <a:lnTo>
                    <a:pt x="243" y="779"/>
                  </a:lnTo>
                  <a:lnTo>
                    <a:pt x="239" y="784"/>
                  </a:lnTo>
                  <a:lnTo>
                    <a:pt x="234" y="784"/>
                  </a:lnTo>
                  <a:lnTo>
                    <a:pt x="227" y="777"/>
                  </a:lnTo>
                  <a:lnTo>
                    <a:pt x="225" y="777"/>
                  </a:lnTo>
                  <a:lnTo>
                    <a:pt x="218" y="777"/>
                  </a:lnTo>
                  <a:lnTo>
                    <a:pt x="218" y="782"/>
                  </a:lnTo>
                  <a:lnTo>
                    <a:pt x="232" y="805"/>
                  </a:lnTo>
                  <a:lnTo>
                    <a:pt x="239" y="815"/>
                  </a:lnTo>
                  <a:lnTo>
                    <a:pt x="243" y="827"/>
                  </a:lnTo>
                  <a:lnTo>
                    <a:pt x="251" y="850"/>
                  </a:lnTo>
                  <a:lnTo>
                    <a:pt x="253" y="855"/>
                  </a:lnTo>
                  <a:lnTo>
                    <a:pt x="258" y="860"/>
                  </a:lnTo>
                  <a:lnTo>
                    <a:pt x="260" y="862"/>
                  </a:lnTo>
                  <a:lnTo>
                    <a:pt x="260" y="869"/>
                  </a:lnTo>
                  <a:lnTo>
                    <a:pt x="260" y="874"/>
                  </a:lnTo>
                  <a:lnTo>
                    <a:pt x="260" y="876"/>
                  </a:lnTo>
                  <a:lnTo>
                    <a:pt x="260" y="883"/>
                  </a:lnTo>
                  <a:lnTo>
                    <a:pt x="272" y="886"/>
                  </a:lnTo>
                  <a:lnTo>
                    <a:pt x="277" y="890"/>
                  </a:lnTo>
                  <a:lnTo>
                    <a:pt x="277" y="898"/>
                  </a:lnTo>
                  <a:lnTo>
                    <a:pt x="267" y="905"/>
                  </a:lnTo>
                  <a:lnTo>
                    <a:pt x="265" y="907"/>
                  </a:lnTo>
                  <a:lnTo>
                    <a:pt x="265" y="919"/>
                  </a:lnTo>
                  <a:lnTo>
                    <a:pt x="265" y="921"/>
                  </a:lnTo>
                  <a:lnTo>
                    <a:pt x="265" y="926"/>
                  </a:lnTo>
                  <a:lnTo>
                    <a:pt x="269" y="954"/>
                  </a:lnTo>
                  <a:lnTo>
                    <a:pt x="272" y="959"/>
                  </a:lnTo>
                  <a:lnTo>
                    <a:pt x="274" y="964"/>
                  </a:lnTo>
                  <a:lnTo>
                    <a:pt x="274" y="968"/>
                  </a:lnTo>
                  <a:lnTo>
                    <a:pt x="272" y="971"/>
                  </a:lnTo>
                  <a:lnTo>
                    <a:pt x="267" y="971"/>
                  </a:lnTo>
                  <a:lnTo>
                    <a:pt x="262" y="973"/>
                  </a:lnTo>
                  <a:lnTo>
                    <a:pt x="262" y="976"/>
                  </a:lnTo>
                  <a:lnTo>
                    <a:pt x="260" y="983"/>
                  </a:lnTo>
                  <a:lnTo>
                    <a:pt x="243" y="1020"/>
                  </a:lnTo>
                  <a:lnTo>
                    <a:pt x="243" y="1028"/>
                  </a:lnTo>
                  <a:lnTo>
                    <a:pt x="243" y="1032"/>
                  </a:lnTo>
                  <a:lnTo>
                    <a:pt x="232" y="1054"/>
                  </a:lnTo>
                  <a:lnTo>
                    <a:pt x="232" y="1070"/>
                  </a:lnTo>
                  <a:lnTo>
                    <a:pt x="229" y="1077"/>
                  </a:lnTo>
                  <a:lnTo>
                    <a:pt x="225" y="1082"/>
                  </a:lnTo>
                  <a:lnTo>
                    <a:pt x="225" y="1087"/>
                  </a:lnTo>
                  <a:lnTo>
                    <a:pt x="229" y="1120"/>
                  </a:lnTo>
                  <a:lnTo>
                    <a:pt x="253" y="1103"/>
                  </a:lnTo>
                  <a:lnTo>
                    <a:pt x="260" y="1101"/>
                  </a:lnTo>
                  <a:lnTo>
                    <a:pt x="277" y="1084"/>
                  </a:lnTo>
                  <a:lnTo>
                    <a:pt x="286" y="1080"/>
                  </a:lnTo>
                  <a:lnTo>
                    <a:pt x="295" y="1080"/>
                  </a:lnTo>
                  <a:lnTo>
                    <a:pt x="281" y="1103"/>
                  </a:lnTo>
                  <a:lnTo>
                    <a:pt x="300" y="1094"/>
                  </a:lnTo>
                  <a:lnTo>
                    <a:pt x="305" y="1096"/>
                  </a:lnTo>
                  <a:lnTo>
                    <a:pt x="305" y="1106"/>
                  </a:lnTo>
                  <a:lnTo>
                    <a:pt x="303" y="1110"/>
                  </a:lnTo>
                  <a:lnTo>
                    <a:pt x="305" y="1117"/>
                  </a:lnTo>
                  <a:lnTo>
                    <a:pt x="366" y="1054"/>
                  </a:lnTo>
                  <a:lnTo>
                    <a:pt x="378" y="1049"/>
                  </a:lnTo>
                  <a:lnTo>
                    <a:pt x="378" y="1051"/>
                  </a:lnTo>
                  <a:lnTo>
                    <a:pt x="340" y="1091"/>
                  </a:lnTo>
                  <a:lnTo>
                    <a:pt x="336" y="1098"/>
                  </a:lnTo>
                  <a:lnTo>
                    <a:pt x="352" y="1089"/>
                  </a:lnTo>
                  <a:lnTo>
                    <a:pt x="362" y="1087"/>
                  </a:lnTo>
                  <a:lnTo>
                    <a:pt x="369" y="1094"/>
                  </a:lnTo>
                  <a:lnTo>
                    <a:pt x="366" y="1096"/>
                  </a:lnTo>
                  <a:lnTo>
                    <a:pt x="359" y="1110"/>
                  </a:lnTo>
                  <a:lnTo>
                    <a:pt x="355" y="1124"/>
                  </a:lnTo>
                  <a:lnTo>
                    <a:pt x="352" y="1129"/>
                  </a:lnTo>
                  <a:lnTo>
                    <a:pt x="347" y="1139"/>
                  </a:lnTo>
                  <a:lnTo>
                    <a:pt x="338" y="1158"/>
                  </a:lnTo>
                  <a:lnTo>
                    <a:pt x="336" y="1160"/>
                  </a:lnTo>
                  <a:lnTo>
                    <a:pt x="336" y="1162"/>
                  </a:lnTo>
                  <a:lnTo>
                    <a:pt x="352" y="1179"/>
                  </a:lnTo>
                  <a:lnTo>
                    <a:pt x="357" y="1183"/>
                  </a:lnTo>
                  <a:lnTo>
                    <a:pt x="383" y="1193"/>
                  </a:lnTo>
                  <a:lnTo>
                    <a:pt x="388" y="1193"/>
                  </a:lnTo>
                  <a:lnTo>
                    <a:pt x="399" y="1186"/>
                  </a:lnTo>
                  <a:lnTo>
                    <a:pt x="402" y="1186"/>
                  </a:lnTo>
                  <a:lnTo>
                    <a:pt x="404" y="1179"/>
                  </a:lnTo>
                  <a:lnTo>
                    <a:pt x="407" y="1176"/>
                  </a:lnTo>
                  <a:lnTo>
                    <a:pt x="414" y="1174"/>
                  </a:lnTo>
                  <a:lnTo>
                    <a:pt x="433" y="1172"/>
                  </a:lnTo>
                  <a:lnTo>
                    <a:pt x="442" y="1174"/>
                  </a:lnTo>
                  <a:lnTo>
                    <a:pt x="447" y="1179"/>
                  </a:lnTo>
                  <a:lnTo>
                    <a:pt x="416" y="1188"/>
                  </a:lnTo>
                  <a:lnTo>
                    <a:pt x="416" y="1191"/>
                  </a:lnTo>
                  <a:lnTo>
                    <a:pt x="416" y="1193"/>
                  </a:lnTo>
                  <a:lnTo>
                    <a:pt x="416" y="1200"/>
                  </a:lnTo>
                  <a:lnTo>
                    <a:pt x="416" y="1202"/>
                  </a:lnTo>
                  <a:lnTo>
                    <a:pt x="414" y="1212"/>
                  </a:lnTo>
                  <a:lnTo>
                    <a:pt x="395" y="1238"/>
                  </a:lnTo>
                  <a:lnTo>
                    <a:pt x="392" y="1247"/>
                  </a:lnTo>
                  <a:lnTo>
                    <a:pt x="390" y="1259"/>
                  </a:lnTo>
                  <a:lnTo>
                    <a:pt x="395" y="1269"/>
                  </a:lnTo>
                  <a:lnTo>
                    <a:pt x="404" y="1278"/>
                  </a:lnTo>
                  <a:lnTo>
                    <a:pt x="409" y="1278"/>
                  </a:lnTo>
                  <a:lnTo>
                    <a:pt x="421" y="1278"/>
                  </a:lnTo>
                  <a:lnTo>
                    <a:pt x="425" y="1280"/>
                  </a:lnTo>
                  <a:lnTo>
                    <a:pt x="428" y="1283"/>
                  </a:lnTo>
                  <a:lnTo>
                    <a:pt x="428" y="1287"/>
                  </a:lnTo>
                  <a:lnTo>
                    <a:pt x="430" y="1290"/>
                  </a:lnTo>
                  <a:lnTo>
                    <a:pt x="435" y="1290"/>
                  </a:lnTo>
                  <a:lnTo>
                    <a:pt x="437" y="1292"/>
                  </a:lnTo>
                  <a:lnTo>
                    <a:pt x="442" y="1297"/>
                  </a:lnTo>
                  <a:lnTo>
                    <a:pt x="442" y="1313"/>
                  </a:lnTo>
                  <a:lnTo>
                    <a:pt x="444" y="1323"/>
                  </a:lnTo>
                  <a:lnTo>
                    <a:pt x="447" y="1325"/>
                  </a:lnTo>
                  <a:lnTo>
                    <a:pt x="451" y="1321"/>
                  </a:lnTo>
                  <a:lnTo>
                    <a:pt x="456" y="1311"/>
                  </a:lnTo>
                  <a:lnTo>
                    <a:pt x="461" y="1309"/>
                  </a:lnTo>
                  <a:lnTo>
                    <a:pt x="459" y="1318"/>
                  </a:lnTo>
                  <a:lnTo>
                    <a:pt x="459" y="1321"/>
                  </a:lnTo>
                  <a:lnTo>
                    <a:pt x="461" y="1321"/>
                  </a:lnTo>
                  <a:lnTo>
                    <a:pt x="468" y="1323"/>
                  </a:lnTo>
                  <a:lnTo>
                    <a:pt x="487" y="1337"/>
                  </a:lnTo>
                  <a:lnTo>
                    <a:pt x="485" y="1342"/>
                  </a:lnTo>
                  <a:lnTo>
                    <a:pt x="480" y="1344"/>
                  </a:lnTo>
                  <a:lnTo>
                    <a:pt x="468" y="1347"/>
                  </a:lnTo>
                  <a:lnTo>
                    <a:pt x="473" y="1351"/>
                  </a:lnTo>
                  <a:lnTo>
                    <a:pt x="477" y="1356"/>
                  </a:lnTo>
                  <a:lnTo>
                    <a:pt x="489" y="1365"/>
                  </a:lnTo>
                  <a:lnTo>
                    <a:pt x="496" y="1368"/>
                  </a:lnTo>
                  <a:lnTo>
                    <a:pt x="515" y="1370"/>
                  </a:lnTo>
                  <a:lnTo>
                    <a:pt x="518" y="1373"/>
                  </a:lnTo>
                  <a:lnTo>
                    <a:pt x="503" y="1375"/>
                  </a:lnTo>
                  <a:lnTo>
                    <a:pt x="501" y="1377"/>
                  </a:lnTo>
                  <a:lnTo>
                    <a:pt x="499" y="1380"/>
                  </a:lnTo>
                  <a:lnTo>
                    <a:pt x="496" y="1382"/>
                  </a:lnTo>
                  <a:lnTo>
                    <a:pt x="494" y="1382"/>
                  </a:lnTo>
                  <a:lnTo>
                    <a:pt x="492" y="1382"/>
                  </a:lnTo>
                  <a:lnTo>
                    <a:pt x="487" y="1380"/>
                  </a:lnTo>
                  <a:lnTo>
                    <a:pt x="482" y="1384"/>
                  </a:lnTo>
                  <a:lnTo>
                    <a:pt x="475" y="1394"/>
                  </a:lnTo>
                  <a:lnTo>
                    <a:pt x="477" y="1399"/>
                  </a:lnTo>
                  <a:lnTo>
                    <a:pt x="480" y="1401"/>
                  </a:lnTo>
                  <a:lnTo>
                    <a:pt x="482" y="1401"/>
                  </a:lnTo>
                  <a:lnTo>
                    <a:pt x="480" y="1406"/>
                  </a:lnTo>
                  <a:lnTo>
                    <a:pt x="475" y="1415"/>
                  </a:lnTo>
                  <a:lnTo>
                    <a:pt x="473" y="1420"/>
                  </a:lnTo>
                  <a:lnTo>
                    <a:pt x="485" y="1415"/>
                  </a:lnTo>
                  <a:lnTo>
                    <a:pt x="487" y="1415"/>
                  </a:lnTo>
                  <a:lnTo>
                    <a:pt x="492" y="1420"/>
                  </a:lnTo>
                  <a:lnTo>
                    <a:pt x="494" y="1420"/>
                  </a:lnTo>
                  <a:lnTo>
                    <a:pt x="513" y="1415"/>
                  </a:lnTo>
                  <a:lnTo>
                    <a:pt x="527" y="1413"/>
                  </a:lnTo>
                  <a:lnTo>
                    <a:pt x="527" y="1410"/>
                  </a:lnTo>
                  <a:lnTo>
                    <a:pt x="529" y="1403"/>
                  </a:lnTo>
                  <a:lnTo>
                    <a:pt x="529" y="1401"/>
                  </a:lnTo>
                  <a:lnTo>
                    <a:pt x="532" y="1401"/>
                  </a:lnTo>
                  <a:lnTo>
                    <a:pt x="536" y="1399"/>
                  </a:lnTo>
                  <a:lnTo>
                    <a:pt x="539" y="1401"/>
                  </a:lnTo>
                  <a:lnTo>
                    <a:pt x="541" y="1401"/>
                  </a:lnTo>
                  <a:lnTo>
                    <a:pt x="544" y="1410"/>
                  </a:lnTo>
                  <a:lnTo>
                    <a:pt x="551" y="1410"/>
                  </a:lnTo>
                  <a:lnTo>
                    <a:pt x="555" y="1408"/>
                  </a:lnTo>
                  <a:lnTo>
                    <a:pt x="572" y="1391"/>
                  </a:lnTo>
                  <a:lnTo>
                    <a:pt x="579" y="1389"/>
                  </a:lnTo>
                  <a:lnTo>
                    <a:pt x="577" y="1399"/>
                  </a:lnTo>
                  <a:lnTo>
                    <a:pt x="570" y="1406"/>
                  </a:lnTo>
                  <a:lnTo>
                    <a:pt x="562" y="1413"/>
                  </a:lnTo>
                  <a:lnTo>
                    <a:pt x="555" y="1415"/>
                  </a:lnTo>
                  <a:lnTo>
                    <a:pt x="560" y="1420"/>
                  </a:lnTo>
                  <a:lnTo>
                    <a:pt x="567" y="1420"/>
                  </a:lnTo>
                  <a:lnTo>
                    <a:pt x="572" y="1420"/>
                  </a:lnTo>
                  <a:lnTo>
                    <a:pt x="577" y="1420"/>
                  </a:lnTo>
                  <a:lnTo>
                    <a:pt x="579" y="1422"/>
                  </a:lnTo>
                  <a:lnTo>
                    <a:pt x="572" y="1425"/>
                  </a:lnTo>
                  <a:lnTo>
                    <a:pt x="560" y="1432"/>
                  </a:lnTo>
                  <a:lnTo>
                    <a:pt x="558" y="1436"/>
                  </a:lnTo>
                  <a:lnTo>
                    <a:pt x="562" y="1436"/>
                  </a:lnTo>
                  <a:lnTo>
                    <a:pt x="567" y="1439"/>
                  </a:lnTo>
                  <a:lnTo>
                    <a:pt x="562" y="1441"/>
                  </a:lnTo>
                  <a:lnTo>
                    <a:pt x="558" y="1446"/>
                  </a:lnTo>
                  <a:lnTo>
                    <a:pt x="553" y="1451"/>
                  </a:lnTo>
                  <a:lnTo>
                    <a:pt x="551" y="1458"/>
                  </a:lnTo>
                  <a:lnTo>
                    <a:pt x="553" y="1458"/>
                  </a:lnTo>
                  <a:lnTo>
                    <a:pt x="555" y="1458"/>
                  </a:lnTo>
                  <a:lnTo>
                    <a:pt x="558" y="1460"/>
                  </a:lnTo>
                  <a:lnTo>
                    <a:pt x="562" y="1462"/>
                  </a:lnTo>
                  <a:lnTo>
                    <a:pt x="558" y="1465"/>
                  </a:lnTo>
                  <a:lnTo>
                    <a:pt x="548" y="1469"/>
                  </a:lnTo>
                  <a:lnTo>
                    <a:pt x="546" y="1472"/>
                  </a:lnTo>
                  <a:lnTo>
                    <a:pt x="548" y="1474"/>
                  </a:lnTo>
                  <a:lnTo>
                    <a:pt x="555" y="1477"/>
                  </a:lnTo>
                  <a:lnTo>
                    <a:pt x="562" y="1477"/>
                  </a:lnTo>
                  <a:lnTo>
                    <a:pt x="567" y="1484"/>
                  </a:lnTo>
                  <a:lnTo>
                    <a:pt x="572" y="1493"/>
                  </a:lnTo>
                  <a:lnTo>
                    <a:pt x="598" y="1519"/>
                  </a:lnTo>
                  <a:lnTo>
                    <a:pt x="596" y="1519"/>
                  </a:lnTo>
                  <a:lnTo>
                    <a:pt x="596" y="1524"/>
                  </a:lnTo>
                  <a:lnTo>
                    <a:pt x="591" y="1526"/>
                  </a:lnTo>
                  <a:lnTo>
                    <a:pt x="570" y="1531"/>
                  </a:lnTo>
                  <a:lnTo>
                    <a:pt x="565" y="1533"/>
                  </a:lnTo>
                  <a:lnTo>
                    <a:pt x="562" y="1540"/>
                  </a:lnTo>
                  <a:lnTo>
                    <a:pt x="562" y="1547"/>
                  </a:lnTo>
                  <a:lnTo>
                    <a:pt x="565" y="1552"/>
                  </a:lnTo>
                  <a:lnTo>
                    <a:pt x="565" y="1557"/>
                  </a:lnTo>
                  <a:lnTo>
                    <a:pt x="558" y="1559"/>
                  </a:lnTo>
                  <a:lnTo>
                    <a:pt x="553" y="1559"/>
                  </a:lnTo>
                  <a:lnTo>
                    <a:pt x="548" y="1555"/>
                  </a:lnTo>
                  <a:lnTo>
                    <a:pt x="546" y="1555"/>
                  </a:lnTo>
                  <a:lnTo>
                    <a:pt x="546" y="1564"/>
                  </a:lnTo>
                  <a:lnTo>
                    <a:pt x="551" y="1566"/>
                  </a:lnTo>
                  <a:lnTo>
                    <a:pt x="555" y="1569"/>
                  </a:lnTo>
                  <a:lnTo>
                    <a:pt x="560" y="1573"/>
                  </a:lnTo>
                  <a:lnTo>
                    <a:pt x="562" y="1571"/>
                  </a:lnTo>
                  <a:lnTo>
                    <a:pt x="562" y="1578"/>
                  </a:lnTo>
                  <a:lnTo>
                    <a:pt x="560" y="1581"/>
                  </a:lnTo>
                  <a:lnTo>
                    <a:pt x="555" y="1583"/>
                  </a:lnTo>
                  <a:lnTo>
                    <a:pt x="553" y="1585"/>
                  </a:lnTo>
                  <a:lnTo>
                    <a:pt x="555" y="1585"/>
                  </a:lnTo>
                  <a:lnTo>
                    <a:pt x="553" y="1585"/>
                  </a:lnTo>
                  <a:lnTo>
                    <a:pt x="553" y="1588"/>
                  </a:lnTo>
                  <a:lnTo>
                    <a:pt x="555" y="1590"/>
                  </a:lnTo>
                  <a:lnTo>
                    <a:pt x="572" y="1588"/>
                  </a:lnTo>
                  <a:lnTo>
                    <a:pt x="577" y="1590"/>
                  </a:lnTo>
                  <a:lnTo>
                    <a:pt x="581" y="1595"/>
                  </a:lnTo>
                  <a:lnTo>
                    <a:pt x="586" y="1602"/>
                  </a:lnTo>
                  <a:lnTo>
                    <a:pt x="588" y="1611"/>
                  </a:lnTo>
                  <a:lnTo>
                    <a:pt x="588" y="1616"/>
                  </a:lnTo>
                  <a:lnTo>
                    <a:pt x="598" y="1625"/>
                  </a:lnTo>
                  <a:lnTo>
                    <a:pt x="610" y="1628"/>
                  </a:lnTo>
                  <a:lnTo>
                    <a:pt x="629" y="1625"/>
                  </a:lnTo>
                  <a:lnTo>
                    <a:pt x="629" y="1630"/>
                  </a:lnTo>
                  <a:lnTo>
                    <a:pt x="610" y="1635"/>
                  </a:lnTo>
                  <a:lnTo>
                    <a:pt x="598" y="1635"/>
                  </a:lnTo>
                  <a:lnTo>
                    <a:pt x="588" y="1628"/>
                  </a:lnTo>
                  <a:lnTo>
                    <a:pt x="586" y="1614"/>
                  </a:lnTo>
                  <a:lnTo>
                    <a:pt x="574" y="1604"/>
                  </a:lnTo>
                  <a:lnTo>
                    <a:pt x="555" y="1595"/>
                  </a:lnTo>
                  <a:lnTo>
                    <a:pt x="551" y="1592"/>
                  </a:lnTo>
                  <a:lnTo>
                    <a:pt x="548" y="1590"/>
                  </a:lnTo>
                  <a:lnTo>
                    <a:pt x="546" y="1588"/>
                  </a:lnTo>
                  <a:lnTo>
                    <a:pt x="546" y="1595"/>
                  </a:lnTo>
                  <a:lnTo>
                    <a:pt x="541" y="1597"/>
                  </a:lnTo>
                  <a:lnTo>
                    <a:pt x="536" y="1602"/>
                  </a:lnTo>
                  <a:lnTo>
                    <a:pt x="527" y="1604"/>
                  </a:lnTo>
                  <a:lnTo>
                    <a:pt x="525" y="1602"/>
                  </a:lnTo>
                  <a:lnTo>
                    <a:pt x="518" y="1595"/>
                  </a:lnTo>
                  <a:lnTo>
                    <a:pt x="515" y="1595"/>
                  </a:lnTo>
                  <a:lnTo>
                    <a:pt x="496" y="1597"/>
                  </a:lnTo>
                  <a:lnTo>
                    <a:pt x="501" y="1597"/>
                  </a:lnTo>
                  <a:lnTo>
                    <a:pt x="506" y="1599"/>
                  </a:lnTo>
                  <a:lnTo>
                    <a:pt x="506" y="1604"/>
                  </a:lnTo>
                  <a:lnTo>
                    <a:pt x="503" y="1609"/>
                  </a:lnTo>
                  <a:lnTo>
                    <a:pt x="499" y="1609"/>
                  </a:lnTo>
                  <a:lnTo>
                    <a:pt x="496" y="1611"/>
                  </a:lnTo>
                  <a:lnTo>
                    <a:pt x="499" y="1616"/>
                  </a:lnTo>
                  <a:lnTo>
                    <a:pt x="503" y="1621"/>
                  </a:lnTo>
                  <a:lnTo>
                    <a:pt x="510" y="1630"/>
                  </a:lnTo>
                  <a:lnTo>
                    <a:pt x="515" y="1633"/>
                  </a:lnTo>
                  <a:lnTo>
                    <a:pt x="522" y="1630"/>
                  </a:lnTo>
                  <a:lnTo>
                    <a:pt x="525" y="1633"/>
                  </a:lnTo>
                  <a:lnTo>
                    <a:pt x="529" y="1656"/>
                  </a:lnTo>
                  <a:lnTo>
                    <a:pt x="529" y="1661"/>
                  </a:lnTo>
                  <a:lnTo>
                    <a:pt x="534" y="1668"/>
                  </a:lnTo>
                  <a:lnTo>
                    <a:pt x="534" y="1673"/>
                  </a:lnTo>
                  <a:lnTo>
                    <a:pt x="513" y="1696"/>
                  </a:lnTo>
                  <a:lnTo>
                    <a:pt x="508" y="1710"/>
                  </a:lnTo>
                  <a:lnTo>
                    <a:pt x="520" y="1720"/>
                  </a:lnTo>
                  <a:lnTo>
                    <a:pt x="522" y="1722"/>
                  </a:lnTo>
                  <a:lnTo>
                    <a:pt x="515" y="1725"/>
                  </a:lnTo>
                  <a:lnTo>
                    <a:pt x="510" y="1729"/>
                  </a:lnTo>
                  <a:lnTo>
                    <a:pt x="508" y="1734"/>
                  </a:lnTo>
                  <a:lnTo>
                    <a:pt x="510" y="1744"/>
                  </a:lnTo>
                  <a:lnTo>
                    <a:pt x="513" y="1748"/>
                  </a:lnTo>
                  <a:lnTo>
                    <a:pt x="518" y="1748"/>
                  </a:lnTo>
                  <a:lnTo>
                    <a:pt x="522" y="1746"/>
                  </a:lnTo>
                  <a:lnTo>
                    <a:pt x="527" y="1744"/>
                  </a:lnTo>
                  <a:lnTo>
                    <a:pt x="532" y="1732"/>
                  </a:lnTo>
                  <a:lnTo>
                    <a:pt x="536" y="1727"/>
                  </a:lnTo>
                  <a:lnTo>
                    <a:pt x="541" y="1729"/>
                  </a:lnTo>
                  <a:lnTo>
                    <a:pt x="544" y="1732"/>
                  </a:lnTo>
                  <a:lnTo>
                    <a:pt x="546" y="1736"/>
                  </a:lnTo>
                  <a:lnTo>
                    <a:pt x="546" y="1736"/>
                  </a:lnTo>
                  <a:lnTo>
                    <a:pt x="548" y="1736"/>
                  </a:lnTo>
                  <a:lnTo>
                    <a:pt x="551" y="1736"/>
                  </a:lnTo>
                  <a:lnTo>
                    <a:pt x="555" y="1739"/>
                  </a:lnTo>
                  <a:lnTo>
                    <a:pt x="555" y="1736"/>
                  </a:lnTo>
                  <a:lnTo>
                    <a:pt x="555" y="1734"/>
                  </a:lnTo>
                  <a:lnTo>
                    <a:pt x="555" y="1729"/>
                  </a:lnTo>
                  <a:lnTo>
                    <a:pt x="560" y="1732"/>
                  </a:lnTo>
                  <a:lnTo>
                    <a:pt x="565" y="1732"/>
                  </a:lnTo>
                  <a:lnTo>
                    <a:pt x="570" y="1734"/>
                  </a:lnTo>
                  <a:lnTo>
                    <a:pt x="548" y="1751"/>
                  </a:lnTo>
                  <a:lnTo>
                    <a:pt x="544" y="1758"/>
                  </a:lnTo>
                  <a:lnTo>
                    <a:pt x="555" y="1765"/>
                  </a:lnTo>
                  <a:lnTo>
                    <a:pt x="558" y="1770"/>
                  </a:lnTo>
                  <a:lnTo>
                    <a:pt x="555" y="1777"/>
                  </a:lnTo>
                  <a:lnTo>
                    <a:pt x="551" y="1781"/>
                  </a:lnTo>
                  <a:lnTo>
                    <a:pt x="536" y="1786"/>
                  </a:lnTo>
                  <a:lnTo>
                    <a:pt x="532" y="1791"/>
                  </a:lnTo>
                  <a:lnTo>
                    <a:pt x="536" y="1791"/>
                  </a:lnTo>
                  <a:lnTo>
                    <a:pt x="546" y="1791"/>
                  </a:lnTo>
                  <a:lnTo>
                    <a:pt x="553" y="1796"/>
                  </a:lnTo>
                  <a:lnTo>
                    <a:pt x="541" y="1805"/>
                  </a:lnTo>
                  <a:lnTo>
                    <a:pt x="534" y="1812"/>
                  </a:lnTo>
                  <a:lnTo>
                    <a:pt x="525" y="1817"/>
                  </a:lnTo>
                  <a:lnTo>
                    <a:pt x="522" y="1819"/>
                  </a:lnTo>
                  <a:lnTo>
                    <a:pt x="518" y="1831"/>
                  </a:lnTo>
                  <a:lnTo>
                    <a:pt x="501" y="1845"/>
                  </a:lnTo>
                  <a:lnTo>
                    <a:pt x="496" y="1855"/>
                  </a:lnTo>
                  <a:lnTo>
                    <a:pt x="501" y="1859"/>
                  </a:lnTo>
                  <a:lnTo>
                    <a:pt x="506" y="1871"/>
                  </a:lnTo>
                  <a:lnTo>
                    <a:pt x="508" y="1876"/>
                  </a:lnTo>
                  <a:lnTo>
                    <a:pt x="506" y="1881"/>
                  </a:lnTo>
                  <a:lnTo>
                    <a:pt x="496" y="1881"/>
                  </a:lnTo>
                  <a:lnTo>
                    <a:pt x="494" y="1883"/>
                  </a:lnTo>
                  <a:lnTo>
                    <a:pt x="501" y="1890"/>
                  </a:lnTo>
                  <a:lnTo>
                    <a:pt x="506" y="1897"/>
                  </a:lnTo>
                  <a:lnTo>
                    <a:pt x="506" y="1904"/>
                  </a:lnTo>
                  <a:lnTo>
                    <a:pt x="503" y="1914"/>
                  </a:lnTo>
                  <a:lnTo>
                    <a:pt x="496" y="1916"/>
                  </a:lnTo>
                  <a:lnTo>
                    <a:pt x="489" y="1907"/>
                  </a:lnTo>
                  <a:lnTo>
                    <a:pt x="485" y="1911"/>
                  </a:lnTo>
                  <a:lnTo>
                    <a:pt x="494" y="1926"/>
                  </a:lnTo>
                  <a:lnTo>
                    <a:pt x="496" y="1930"/>
                  </a:lnTo>
                  <a:lnTo>
                    <a:pt x="496" y="1935"/>
                  </a:lnTo>
                  <a:lnTo>
                    <a:pt x="492" y="1935"/>
                  </a:lnTo>
                  <a:lnTo>
                    <a:pt x="487" y="1933"/>
                  </a:lnTo>
                  <a:lnTo>
                    <a:pt x="482" y="1930"/>
                  </a:lnTo>
                  <a:lnTo>
                    <a:pt x="482" y="1933"/>
                  </a:lnTo>
                  <a:lnTo>
                    <a:pt x="480" y="1935"/>
                  </a:lnTo>
                  <a:lnTo>
                    <a:pt x="477" y="1937"/>
                  </a:lnTo>
                  <a:lnTo>
                    <a:pt x="477" y="1942"/>
                  </a:lnTo>
                  <a:lnTo>
                    <a:pt x="480" y="1944"/>
                  </a:lnTo>
                  <a:lnTo>
                    <a:pt x="482" y="1947"/>
                  </a:lnTo>
                  <a:lnTo>
                    <a:pt x="482" y="1949"/>
                  </a:lnTo>
                  <a:lnTo>
                    <a:pt x="485" y="1949"/>
                  </a:lnTo>
                  <a:lnTo>
                    <a:pt x="485" y="1959"/>
                  </a:lnTo>
                  <a:lnTo>
                    <a:pt x="482" y="1963"/>
                  </a:lnTo>
                  <a:lnTo>
                    <a:pt x="480" y="1968"/>
                  </a:lnTo>
                  <a:lnTo>
                    <a:pt x="477" y="1973"/>
                  </a:lnTo>
                  <a:lnTo>
                    <a:pt x="480" y="1973"/>
                  </a:lnTo>
                  <a:lnTo>
                    <a:pt x="480" y="1975"/>
                  </a:lnTo>
                  <a:lnTo>
                    <a:pt x="482" y="1975"/>
                  </a:lnTo>
                  <a:lnTo>
                    <a:pt x="485" y="1970"/>
                  </a:lnTo>
                  <a:lnTo>
                    <a:pt x="487" y="1968"/>
                  </a:lnTo>
                  <a:lnTo>
                    <a:pt x="496" y="1963"/>
                  </a:lnTo>
                  <a:lnTo>
                    <a:pt x="489" y="1978"/>
                  </a:lnTo>
                  <a:lnTo>
                    <a:pt x="487" y="1987"/>
                  </a:lnTo>
                  <a:lnTo>
                    <a:pt x="487" y="1994"/>
                  </a:lnTo>
                  <a:lnTo>
                    <a:pt x="489" y="1996"/>
                  </a:lnTo>
                  <a:lnTo>
                    <a:pt x="489" y="1999"/>
                  </a:lnTo>
                  <a:lnTo>
                    <a:pt x="489" y="2004"/>
                  </a:lnTo>
                  <a:lnTo>
                    <a:pt x="482" y="2011"/>
                  </a:lnTo>
                  <a:lnTo>
                    <a:pt x="480" y="2013"/>
                  </a:lnTo>
                  <a:lnTo>
                    <a:pt x="477" y="2011"/>
                  </a:lnTo>
                  <a:lnTo>
                    <a:pt x="477" y="2001"/>
                  </a:lnTo>
                  <a:lnTo>
                    <a:pt x="477" y="1994"/>
                  </a:lnTo>
                  <a:lnTo>
                    <a:pt x="475" y="1989"/>
                  </a:lnTo>
                  <a:lnTo>
                    <a:pt x="466" y="1992"/>
                  </a:lnTo>
                  <a:lnTo>
                    <a:pt x="461" y="1994"/>
                  </a:lnTo>
                  <a:lnTo>
                    <a:pt x="456" y="1999"/>
                  </a:lnTo>
                  <a:lnTo>
                    <a:pt x="454" y="2006"/>
                  </a:lnTo>
                  <a:lnTo>
                    <a:pt x="461" y="2018"/>
                  </a:lnTo>
                  <a:lnTo>
                    <a:pt x="454" y="2018"/>
                  </a:lnTo>
                  <a:lnTo>
                    <a:pt x="449" y="2013"/>
                  </a:lnTo>
                  <a:lnTo>
                    <a:pt x="442" y="2006"/>
                  </a:lnTo>
                  <a:lnTo>
                    <a:pt x="435" y="2001"/>
                  </a:lnTo>
                  <a:lnTo>
                    <a:pt x="425" y="2001"/>
                  </a:lnTo>
                  <a:lnTo>
                    <a:pt x="423" y="2006"/>
                  </a:lnTo>
                  <a:lnTo>
                    <a:pt x="428" y="2013"/>
                  </a:lnTo>
                  <a:lnTo>
                    <a:pt x="435" y="2011"/>
                  </a:lnTo>
                  <a:lnTo>
                    <a:pt x="435" y="2018"/>
                  </a:lnTo>
                  <a:lnTo>
                    <a:pt x="435" y="2020"/>
                  </a:lnTo>
                  <a:lnTo>
                    <a:pt x="435" y="2025"/>
                  </a:lnTo>
                  <a:lnTo>
                    <a:pt x="437" y="2032"/>
                  </a:lnTo>
                  <a:lnTo>
                    <a:pt x="442" y="2041"/>
                  </a:lnTo>
                  <a:lnTo>
                    <a:pt x="449" y="2051"/>
                  </a:lnTo>
                  <a:lnTo>
                    <a:pt x="456" y="2058"/>
                  </a:lnTo>
                  <a:lnTo>
                    <a:pt x="461" y="2060"/>
                  </a:lnTo>
                  <a:lnTo>
                    <a:pt x="463" y="2065"/>
                  </a:lnTo>
                  <a:lnTo>
                    <a:pt x="466" y="2072"/>
                  </a:lnTo>
                  <a:lnTo>
                    <a:pt x="468" y="2079"/>
                  </a:lnTo>
                  <a:lnTo>
                    <a:pt x="468" y="2084"/>
                  </a:lnTo>
                  <a:lnTo>
                    <a:pt x="466" y="2086"/>
                  </a:lnTo>
                  <a:lnTo>
                    <a:pt x="463" y="2084"/>
                  </a:lnTo>
                  <a:lnTo>
                    <a:pt x="459" y="2082"/>
                  </a:lnTo>
                  <a:lnTo>
                    <a:pt x="456" y="2082"/>
                  </a:lnTo>
                  <a:lnTo>
                    <a:pt x="454" y="2084"/>
                  </a:lnTo>
                  <a:lnTo>
                    <a:pt x="456" y="2091"/>
                  </a:lnTo>
                  <a:lnTo>
                    <a:pt x="459" y="2096"/>
                  </a:lnTo>
                  <a:lnTo>
                    <a:pt x="461" y="2098"/>
                  </a:lnTo>
                  <a:lnTo>
                    <a:pt x="475" y="2103"/>
                  </a:lnTo>
                  <a:lnTo>
                    <a:pt x="477" y="2107"/>
                  </a:lnTo>
                  <a:lnTo>
                    <a:pt x="482" y="2112"/>
                  </a:lnTo>
                  <a:lnTo>
                    <a:pt x="487" y="2117"/>
                  </a:lnTo>
                  <a:lnTo>
                    <a:pt x="485" y="2122"/>
                  </a:lnTo>
                  <a:lnTo>
                    <a:pt x="482" y="2124"/>
                  </a:lnTo>
                  <a:lnTo>
                    <a:pt x="480" y="2122"/>
                  </a:lnTo>
                  <a:lnTo>
                    <a:pt x="475" y="2126"/>
                  </a:lnTo>
                  <a:lnTo>
                    <a:pt x="477" y="2131"/>
                  </a:lnTo>
                  <a:lnTo>
                    <a:pt x="473" y="2133"/>
                  </a:lnTo>
                  <a:lnTo>
                    <a:pt x="468" y="2136"/>
                  </a:lnTo>
                  <a:lnTo>
                    <a:pt x="466" y="2141"/>
                  </a:lnTo>
                  <a:lnTo>
                    <a:pt x="470" y="2143"/>
                  </a:lnTo>
                  <a:lnTo>
                    <a:pt x="470" y="2150"/>
                  </a:lnTo>
                  <a:lnTo>
                    <a:pt x="470" y="2157"/>
                  </a:lnTo>
                  <a:lnTo>
                    <a:pt x="475" y="2164"/>
                  </a:lnTo>
                  <a:lnTo>
                    <a:pt x="482" y="2169"/>
                  </a:lnTo>
                  <a:lnTo>
                    <a:pt x="487" y="2169"/>
                  </a:lnTo>
                  <a:lnTo>
                    <a:pt x="499" y="2162"/>
                  </a:lnTo>
                  <a:lnTo>
                    <a:pt x="501" y="2162"/>
                  </a:lnTo>
                  <a:lnTo>
                    <a:pt x="503" y="2164"/>
                  </a:lnTo>
                  <a:lnTo>
                    <a:pt x="506" y="2167"/>
                  </a:lnTo>
                  <a:lnTo>
                    <a:pt x="510" y="2176"/>
                  </a:lnTo>
                  <a:lnTo>
                    <a:pt x="513" y="2176"/>
                  </a:lnTo>
                  <a:lnTo>
                    <a:pt x="515" y="2176"/>
                  </a:lnTo>
                  <a:lnTo>
                    <a:pt x="520" y="2178"/>
                  </a:lnTo>
                  <a:lnTo>
                    <a:pt x="527" y="2185"/>
                  </a:lnTo>
                  <a:lnTo>
                    <a:pt x="534" y="2188"/>
                  </a:lnTo>
                  <a:lnTo>
                    <a:pt x="541" y="2188"/>
                  </a:lnTo>
                  <a:lnTo>
                    <a:pt x="546" y="2183"/>
                  </a:lnTo>
                  <a:lnTo>
                    <a:pt x="527" y="2171"/>
                  </a:lnTo>
                  <a:lnTo>
                    <a:pt x="515" y="2164"/>
                  </a:lnTo>
                  <a:lnTo>
                    <a:pt x="508" y="2155"/>
                  </a:lnTo>
                  <a:lnTo>
                    <a:pt x="513" y="2150"/>
                  </a:lnTo>
                  <a:lnTo>
                    <a:pt x="525" y="2155"/>
                  </a:lnTo>
                  <a:lnTo>
                    <a:pt x="544" y="2169"/>
                  </a:lnTo>
                  <a:lnTo>
                    <a:pt x="558" y="2183"/>
                  </a:lnTo>
                  <a:lnTo>
                    <a:pt x="560" y="2188"/>
                  </a:lnTo>
                  <a:lnTo>
                    <a:pt x="565" y="2190"/>
                  </a:lnTo>
                  <a:lnTo>
                    <a:pt x="581" y="2193"/>
                  </a:lnTo>
                  <a:lnTo>
                    <a:pt x="600" y="2202"/>
                  </a:lnTo>
                  <a:lnTo>
                    <a:pt x="605" y="2207"/>
                  </a:lnTo>
                  <a:lnTo>
                    <a:pt x="607" y="2211"/>
                  </a:lnTo>
                  <a:lnTo>
                    <a:pt x="612" y="2211"/>
                  </a:lnTo>
                  <a:lnTo>
                    <a:pt x="619" y="2207"/>
                  </a:lnTo>
                  <a:lnTo>
                    <a:pt x="624" y="2209"/>
                  </a:lnTo>
                  <a:lnTo>
                    <a:pt x="631" y="2216"/>
                  </a:lnTo>
                  <a:lnTo>
                    <a:pt x="636" y="2216"/>
                  </a:lnTo>
                  <a:lnTo>
                    <a:pt x="640" y="2216"/>
                  </a:lnTo>
                  <a:lnTo>
                    <a:pt x="643" y="2223"/>
                  </a:lnTo>
                  <a:lnTo>
                    <a:pt x="643" y="2235"/>
                  </a:lnTo>
                  <a:lnTo>
                    <a:pt x="648" y="2235"/>
                  </a:lnTo>
                  <a:lnTo>
                    <a:pt x="664" y="2242"/>
                  </a:lnTo>
                  <a:lnTo>
                    <a:pt x="716" y="2249"/>
                  </a:lnTo>
                  <a:lnTo>
                    <a:pt x="735" y="2256"/>
                  </a:lnTo>
                  <a:lnTo>
                    <a:pt x="740" y="2259"/>
                  </a:lnTo>
                  <a:lnTo>
                    <a:pt x="759" y="2256"/>
                  </a:lnTo>
                  <a:lnTo>
                    <a:pt x="766" y="2259"/>
                  </a:lnTo>
                  <a:lnTo>
                    <a:pt x="789" y="2273"/>
                  </a:lnTo>
                  <a:lnTo>
                    <a:pt x="808" y="2275"/>
                  </a:lnTo>
                  <a:lnTo>
                    <a:pt x="813" y="2280"/>
                  </a:lnTo>
                  <a:lnTo>
                    <a:pt x="818" y="2287"/>
                  </a:lnTo>
                  <a:lnTo>
                    <a:pt x="818" y="2292"/>
                  </a:lnTo>
                  <a:lnTo>
                    <a:pt x="813" y="2294"/>
                  </a:lnTo>
                  <a:lnTo>
                    <a:pt x="811" y="2299"/>
                  </a:lnTo>
                  <a:lnTo>
                    <a:pt x="829" y="2301"/>
                  </a:lnTo>
                  <a:lnTo>
                    <a:pt x="837" y="2301"/>
                  </a:lnTo>
                  <a:lnTo>
                    <a:pt x="834" y="2301"/>
                  </a:lnTo>
                  <a:lnTo>
                    <a:pt x="841" y="2304"/>
                  </a:lnTo>
                  <a:lnTo>
                    <a:pt x="851" y="2315"/>
                  </a:lnTo>
                  <a:lnTo>
                    <a:pt x="858" y="2318"/>
                  </a:lnTo>
                  <a:lnTo>
                    <a:pt x="863" y="2320"/>
                  </a:lnTo>
                  <a:lnTo>
                    <a:pt x="874" y="2318"/>
                  </a:lnTo>
                  <a:lnTo>
                    <a:pt x="879" y="2320"/>
                  </a:lnTo>
                  <a:lnTo>
                    <a:pt x="898" y="2330"/>
                  </a:lnTo>
                  <a:lnTo>
                    <a:pt x="919" y="2344"/>
                  </a:lnTo>
                  <a:lnTo>
                    <a:pt x="922" y="2346"/>
                  </a:lnTo>
                  <a:lnTo>
                    <a:pt x="929" y="2356"/>
                  </a:lnTo>
                  <a:lnTo>
                    <a:pt x="931" y="2360"/>
                  </a:lnTo>
                  <a:lnTo>
                    <a:pt x="936" y="2363"/>
                  </a:lnTo>
                  <a:lnTo>
                    <a:pt x="936" y="2363"/>
                  </a:lnTo>
                  <a:lnTo>
                    <a:pt x="938" y="2365"/>
                  </a:lnTo>
                  <a:lnTo>
                    <a:pt x="941" y="2363"/>
                  </a:lnTo>
                  <a:lnTo>
                    <a:pt x="945" y="2363"/>
                  </a:lnTo>
                  <a:lnTo>
                    <a:pt x="945" y="2365"/>
                  </a:lnTo>
                  <a:lnTo>
                    <a:pt x="948" y="2367"/>
                  </a:lnTo>
                  <a:lnTo>
                    <a:pt x="950" y="2372"/>
                  </a:lnTo>
                  <a:lnTo>
                    <a:pt x="955" y="2377"/>
                  </a:lnTo>
                  <a:lnTo>
                    <a:pt x="978" y="2403"/>
                  </a:lnTo>
                  <a:lnTo>
                    <a:pt x="981" y="2405"/>
                  </a:lnTo>
                  <a:lnTo>
                    <a:pt x="985" y="2408"/>
                  </a:lnTo>
                  <a:lnTo>
                    <a:pt x="988" y="2410"/>
                  </a:lnTo>
                  <a:lnTo>
                    <a:pt x="997" y="2417"/>
                  </a:lnTo>
                  <a:lnTo>
                    <a:pt x="1002" y="2422"/>
                  </a:lnTo>
                  <a:lnTo>
                    <a:pt x="1004" y="2427"/>
                  </a:lnTo>
                  <a:lnTo>
                    <a:pt x="1009" y="2431"/>
                  </a:lnTo>
                  <a:lnTo>
                    <a:pt x="1016" y="2438"/>
                  </a:lnTo>
                  <a:lnTo>
                    <a:pt x="1019" y="2441"/>
                  </a:lnTo>
                  <a:lnTo>
                    <a:pt x="1021" y="2443"/>
                  </a:lnTo>
                  <a:lnTo>
                    <a:pt x="1037" y="2460"/>
                  </a:lnTo>
                  <a:lnTo>
                    <a:pt x="1059" y="2476"/>
                  </a:lnTo>
                  <a:lnTo>
                    <a:pt x="1068" y="2505"/>
                  </a:lnTo>
                  <a:lnTo>
                    <a:pt x="1073" y="2512"/>
                  </a:lnTo>
                  <a:lnTo>
                    <a:pt x="1087" y="2528"/>
                  </a:lnTo>
                  <a:lnTo>
                    <a:pt x="1104" y="2554"/>
                  </a:lnTo>
                  <a:lnTo>
                    <a:pt x="1113" y="2564"/>
                  </a:lnTo>
                  <a:lnTo>
                    <a:pt x="1120" y="2564"/>
                  </a:lnTo>
                  <a:lnTo>
                    <a:pt x="1120" y="2566"/>
                  </a:lnTo>
                  <a:lnTo>
                    <a:pt x="1120" y="2566"/>
                  </a:lnTo>
                  <a:lnTo>
                    <a:pt x="1120" y="2568"/>
                  </a:lnTo>
                  <a:lnTo>
                    <a:pt x="1118" y="2568"/>
                  </a:lnTo>
                  <a:lnTo>
                    <a:pt x="1120" y="2573"/>
                  </a:lnTo>
                  <a:lnTo>
                    <a:pt x="1130" y="2582"/>
                  </a:lnTo>
                  <a:lnTo>
                    <a:pt x="1132" y="2585"/>
                  </a:lnTo>
                  <a:lnTo>
                    <a:pt x="1137" y="2587"/>
                  </a:lnTo>
                  <a:lnTo>
                    <a:pt x="1139" y="2592"/>
                  </a:lnTo>
                  <a:lnTo>
                    <a:pt x="1179" y="2649"/>
                  </a:lnTo>
                  <a:lnTo>
                    <a:pt x="1198" y="2684"/>
                  </a:lnTo>
                  <a:lnTo>
                    <a:pt x="1200" y="2696"/>
                  </a:lnTo>
                  <a:lnTo>
                    <a:pt x="1203" y="2701"/>
                  </a:lnTo>
                  <a:lnTo>
                    <a:pt x="1208" y="2708"/>
                  </a:lnTo>
                  <a:lnTo>
                    <a:pt x="1210" y="2710"/>
                  </a:lnTo>
                  <a:lnTo>
                    <a:pt x="1215" y="2712"/>
                  </a:lnTo>
                  <a:lnTo>
                    <a:pt x="1217" y="2717"/>
                  </a:lnTo>
                  <a:lnTo>
                    <a:pt x="1219" y="2722"/>
                  </a:lnTo>
                  <a:lnTo>
                    <a:pt x="1222" y="2731"/>
                  </a:lnTo>
                  <a:lnTo>
                    <a:pt x="1224" y="2748"/>
                  </a:lnTo>
                  <a:lnTo>
                    <a:pt x="1224" y="2757"/>
                  </a:lnTo>
                  <a:lnTo>
                    <a:pt x="1229" y="2764"/>
                  </a:lnTo>
                  <a:lnTo>
                    <a:pt x="1236" y="2781"/>
                  </a:lnTo>
                  <a:lnTo>
                    <a:pt x="1245" y="2800"/>
                  </a:lnTo>
                  <a:lnTo>
                    <a:pt x="1255" y="2819"/>
                  </a:lnTo>
                  <a:lnTo>
                    <a:pt x="1262" y="2838"/>
                  </a:lnTo>
                  <a:lnTo>
                    <a:pt x="1274" y="2857"/>
                  </a:lnTo>
                  <a:lnTo>
                    <a:pt x="1276" y="2864"/>
                  </a:lnTo>
                  <a:lnTo>
                    <a:pt x="1278" y="2871"/>
                  </a:lnTo>
                  <a:lnTo>
                    <a:pt x="1283" y="2880"/>
                  </a:lnTo>
                  <a:lnTo>
                    <a:pt x="1286" y="2897"/>
                  </a:lnTo>
                  <a:lnTo>
                    <a:pt x="1290" y="2904"/>
                  </a:lnTo>
                  <a:lnTo>
                    <a:pt x="1304" y="2961"/>
                  </a:lnTo>
                  <a:lnTo>
                    <a:pt x="1314" y="2991"/>
                  </a:lnTo>
                  <a:lnTo>
                    <a:pt x="1319" y="3001"/>
                  </a:lnTo>
                  <a:lnTo>
                    <a:pt x="1319" y="3003"/>
                  </a:lnTo>
                  <a:lnTo>
                    <a:pt x="1321" y="3008"/>
                  </a:lnTo>
                  <a:lnTo>
                    <a:pt x="1323" y="3013"/>
                  </a:lnTo>
                  <a:lnTo>
                    <a:pt x="1326" y="3020"/>
                  </a:lnTo>
                  <a:lnTo>
                    <a:pt x="1326" y="3022"/>
                  </a:lnTo>
                  <a:lnTo>
                    <a:pt x="1333" y="3034"/>
                  </a:lnTo>
                  <a:lnTo>
                    <a:pt x="1335" y="3046"/>
                  </a:lnTo>
                  <a:lnTo>
                    <a:pt x="1337" y="3057"/>
                  </a:lnTo>
                  <a:lnTo>
                    <a:pt x="1340" y="3067"/>
                  </a:lnTo>
                  <a:lnTo>
                    <a:pt x="1342" y="3079"/>
                  </a:lnTo>
                  <a:lnTo>
                    <a:pt x="1347" y="3091"/>
                  </a:lnTo>
                  <a:lnTo>
                    <a:pt x="1347" y="3102"/>
                  </a:lnTo>
                  <a:lnTo>
                    <a:pt x="1345" y="3124"/>
                  </a:lnTo>
                  <a:lnTo>
                    <a:pt x="1345" y="3133"/>
                  </a:lnTo>
                  <a:lnTo>
                    <a:pt x="1349" y="3164"/>
                  </a:lnTo>
                  <a:lnTo>
                    <a:pt x="1349" y="3169"/>
                  </a:lnTo>
                  <a:lnTo>
                    <a:pt x="1352" y="3183"/>
                  </a:lnTo>
                  <a:lnTo>
                    <a:pt x="1354" y="3216"/>
                  </a:lnTo>
                  <a:lnTo>
                    <a:pt x="1352" y="3232"/>
                  </a:lnTo>
                  <a:lnTo>
                    <a:pt x="1349" y="3247"/>
                  </a:lnTo>
                  <a:lnTo>
                    <a:pt x="1340" y="3258"/>
                  </a:lnTo>
                  <a:lnTo>
                    <a:pt x="1333" y="3263"/>
                  </a:lnTo>
                  <a:lnTo>
                    <a:pt x="1330" y="3265"/>
                  </a:lnTo>
                  <a:lnTo>
                    <a:pt x="1328" y="3270"/>
                  </a:lnTo>
                  <a:lnTo>
                    <a:pt x="1328" y="3275"/>
                  </a:lnTo>
                  <a:lnTo>
                    <a:pt x="1330" y="3282"/>
                  </a:lnTo>
                  <a:lnTo>
                    <a:pt x="1330" y="3287"/>
                  </a:lnTo>
                  <a:lnTo>
                    <a:pt x="1328" y="3296"/>
                  </a:lnTo>
                  <a:lnTo>
                    <a:pt x="1319" y="3317"/>
                  </a:lnTo>
                  <a:lnTo>
                    <a:pt x="1300" y="3384"/>
                  </a:lnTo>
                  <a:lnTo>
                    <a:pt x="1278" y="3429"/>
                  </a:lnTo>
                  <a:lnTo>
                    <a:pt x="1276" y="3445"/>
                  </a:lnTo>
                  <a:lnTo>
                    <a:pt x="1281" y="3443"/>
                  </a:lnTo>
                  <a:lnTo>
                    <a:pt x="1288" y="3433"/>
                  </a:lnTo>
                  <a:lnTo>
                    <a:pt x="1295" y="3426"/>
                  </a:lnTo>
                  <a:lnTo>
                    <a:pt x="1295" y="3421"/>
                  </a:lnTo>
                  <a:lnTo>
                    <a:pt x="1297" y="3421"/>
                  </a:lnTo>
                  <a:lnTo>
                    <a:pt x="1300" y="3426"/>
                  </a:lnTo>
                  <a:lnTo>
                    <a:pt x="1297" y="3440"/>
                  </a:lnTo>
                  <a:lnTo>
                    <a:pt x="1293" y="3452"/>
                  </a:lnTo>
                  <a:lnTo>
                    <a:pt x="1288" y="3459"/>
                  </a:lnTo>
                  <a:lnTo>
                    <a:pt x="1278" y="3490"/>
                  </a:lnTo>
                  <a:lnTo>
                    <a:pt x="1205" y="3625"/>
                  </a:lnTo>
                  <a:lnTo>
                    <a:pt x="1200" y="3627"/>
                  </a:lnTo>
                  <a:lnTo>
                    <a:pt x="1196" y="3632"/>
                  </a:lnTo>
                  <a:lnTo>
                    <a:pt x="1182" y="3684"/>
                  </a:lnTo>
                  <a:lnTo>
                    <a:pt x="1179" y="3691"/>
                  </a:lnTo>
                  <a:lnTo>
                    <a:pt x="1160" y="3705"/>
                  </a:lnTo>
                  <a:lnTo>
                    <a:pt x="1134" y="3743"/>
                  </a:lnTo>
                  <a:lnTo>
                    <a:pt x="1122" y="3750"/>
                  </a:lnTo>
                  <a:lnTo>
                    <a:pt x="1125" y="3750"/>
                  </a:lnTo>
                  <a:lnTo>
                    <a:pt x="1101" y="3778"/>
                  </a:lnTo>
                  <a:lnTo>
                    <a:pt x="1087" y="3807"/>
                  </a:lnTo>
                  <a:lnTo>
                    <a:pt x="1082" y="3811"/>
                  </a:lnTo>
                  <a:lnTo>
                    <a:pt x="1080" y="3814"/>
                  </a:lnTo>
                  <a:lnTo>
                    <a:pt x="1073" y="3828"/>
                  </a:lnTo>
                  <a:lnTo>
                    <a:pt x="1061" y="3842"/>
                  </a:lnTo>
                  <a:lnTo>
                    <a:pt x="1059" y="3844"/>
                  </a:lnTo>
                  <a:lnTo>
                    <a:pt x="1054" y="3849"/>
                  </a:lnTo>
                  <a:lnTo>
                    <a:pt x="1040" y="3856"/>
                  </a:lnTo>
                  <a:lnTo>
                    <a:pt x="1028" y="3870"/>
                  </a:lnTo>
                  <a:lnTo>
                    <a:pt x="1021" y="3870"/>
                  </a:lnTo>
                  <a:lnTo>
                    <a:pt x="1011" y="3889"/>
                  </a:lnTo>
                  <a:lnTo>
                    <a:pt x="1007" y="3894"/>
                  </a:lnTo>
                  <a:lnTo>
                    <a:pt x="1000" y="3896"/>
                  </a:lnTo>
                  <a:lnTo>
                    <a:pt x="988" y="3908"/>
                  </a:lnTo>
                  <a:lnTo>
                    <a:pt x="976" y="3915"/>
                  </a:lnTo>
                  <a:lnTo>
                    <a:pt x="967" y="3927"/>
                  </a:lnTo>
                  <a:lnTo>
                    <a:pt x="941" y="3944"/>
                  </a:lnTo>
                  <a:lnTo>
                    <a:pt x="938" y="3948"/>
                  </a:lnTo>
                  <a:lnTo>
                    <a:pt x="929" y="3972"/>
                  </a:lnTo>
                  <a:lnTo>
                    <a:pt x="924" y="3977"/>
                  </a:lnTo>
                  <a:lnTo>
                    <a:pt x="844" y="4029"/>
                  </a:lnTo>
                  <a:lnTo>
                    <a:pt x="837" y="4038"/>
                  </a:lnTo>
                  <a:lnTo>
                    <a:pt x="834" y="4041"/>
                  </a:lnTo>
                  <a:lnTo>
                    <a:pt x="822" y="4045"/>
                  </a:lnTo>
                  <a:lnTo>
                    <a:pt x="820" y="4048"/>
                  </a:lnTo>
                  <a:lnTo>
                    <a:pt x="818" y="4052"/>
                  </a:lnTo>
                  <a:lnTo>
                    <a:pt x="796" y="4062"/>
                  </a:lnTo>
                  <a:lnTo>
                    <a:pt x="794" y="4064"/>
                  </a:lnTo>
                  <a:lnTo>
                    <a:pt x="794" y="4067"/>
                  </a:lnTo>
                  <a:lnTo>
                    <a:pt x="792" y="4069"/>
                  </a:lnTo>
                  <a:lnTo>
                    <a:pt x="782" y="4074"/>
                  </a:lnTo>
                  <a:lnTo>
                    <a:pt x="777" y="4081"/>
                  </a:lnTo>
                  <a:lnTo>
                    <a:pt x="770" y="4085"/>
                  </a:lnTo>
                  <a:lnTo>
                    <a:pt x="768" y="4090"/>
                  </a:lnTo>
                  <a:lnTo>
                    <a:pt x="763" y="4093"/>
                  </a:lnTo>
                  <a:lnTo>
                    <a:pt x="761" y="4090"/>
                  </a:lnTo>
                  <a:lnTo>
                    <a:pt x="759" y="4085"/>
                  </a:lnTo>
                  <a:lnTo>
                    <a:pt x="759" y="4083"/>
                  </a:lnTo>
                  <a:lnTo>
                    <a:pt x="761" y="4078"/>
                  </a:lnTo>
                  <a:lnTo>
                    <a:pt x="756" y="4083"/>
                  </a:lnTo>
                  <a:lnTo>
                    <a:pt x="759" y="4088"/>
                  </a:lnTo>
                  <a:lnTo>
                    <a:pt x="761" y="4093"/>
                  </a:lnTo>
                  <a:lnTo>
                    <a:pt x="761" y="4100"/>
                  </a:lnTo>
                  <a:lnTo>
                    <a:pt x="759" y="4102"/>
                  </a:lnTo>
                  <a:lnTo>
                    <a:pt x="756" y="4104"/>
                  </a:lnTo>
                  <a:lnTo>
                    <a:pt x="754" y="4107"/>
                  </a:lnTo>
                  <a:lnTo>
                    <a:pt x="740" y="4126"/>
                  </a:lnTo>
                  <a:lnTo>
                    <a:pt x="735" y="4128"/>
                  </a:lnTo>
                  <a:lnTo>
                    <a:pt x="735" y="4133"/>
                  </a:lnTo>
                  <a:lnTo>
                    <a:pt x="754" y="4126"/>
                  </a:lnTo>
                  <a:lnTo>
                    <a:pt x="759" y="4123"/>
                  </a:lnTo>
                  <a:lnTo>
                    <a:pt x="754" y="4116"/>
                  </a:lnTo>
                  <a:lnTo>
                    <a:pt x="759" y="4114"/>
                  </a:lnTo>
                  <a:lnTo>
                    <a:pt x="761" y="4116"/>
                  </a:lnTo>
                  <a:lnTo>
                    <a:pt x="766" y="4119"/>
                  </a:lnTo>
                  <a:lnTo>
                    <a:pt x="768" y="4126"/>
                  </a:lnTo>
                  <a:lnTo>
                    <a:pt x="768" y="4128"/>
                  </a:lnTo>
                  <a:lnTo>
                    <a:pt x="759" y="4135"/>
                  </a:lnTo>
                  <a:lnTo>
                    <a:pt x="785" y="4128"/>
                  </a:lnTo>
                  <a:lnTo>
                    <a:pt x="787" y="4135"/>
                  </a:lnTo>
                  <a:lnTo>
                    <a:pt x="785" y="4142"/>
                  </a:lnTo>
                  <a:lnTo>
                    <a:pt x="782" y="4149"/>
                  </a:lnTo>
                  <a:lnTo>
                    <a:pt x="780" y="4159"/>
                  </a:lnTo>
                  <a:lnTo>
                    <a:pt x="785" y="4156"/>
                  </a:lnTo>
                  <a:lnTo>
                    <a:pt x="789" y="4154"/>
                  </a:lnTo>
                  <a:lnTo>
                    <a:pt x="794" y="4147"/>
                  </a:lnTo>
                  <a:lnTo>
                    <a:pt x="792" y="4147"/>
                  </a:lnTo>
                  <a:lnTo>
                    <a:pt x="792" y="4147"/>
                  </a:lnTo>
                  <a:lnTo>
                    <a:pt x="789" y="4147"/>
                  </a:lnTo>
                  <a:lnTo>
                    <a:pt x="787" y="4145"/>
                  </a:lnTo>
                  <a:lnTo>
                    <a:pt x="792" y="4140"/>
                  </a:lnTo>
                  <a:lnTo>
                    <a:pt x="796" y="4137"/>
                  </a:lnTo>
                  <a:lnTo>
                    <a:pt x="803" y="4137"/>
                  </a:lnTo>
                  <a:lnTo>
                    <a:pt x="808" y="4142"/>
                  </a:lnTo>
                  <a:lnTo>
                    <a:pt x="811" y="4149"/>
                  </a:lnTo>
                  <a:lnTo>
                    <a:pt x="806" y="4156"/>
                  </a:lnTo>
                  <a:lnTo>
                    <a:pt x="792" y="4161"/>
                  </a:lnTo>
                  <a:lnTo>
                    <a:pt x="794" y="4166"/>
                  </a:lnTo>
                  <a:lnTo>
                    <a:pt x="803" y="4166"/>
                  </a:lnTo>
                  <a:lnTo>
                    <a:pt x="813" y="4171"/>
                  </a:lnTo>
                  <a:lnTo>
                    <a:pt x="818" y="4178"/>
                  </a:lnTo>
                  <a:lnTo>
                    <a:pt x="813" y="4185"/>
                  </a:lnTo>
                  <a:lnTo>
                    <a:pt x="815" y="4185"/>
                  </a:lnTo>
                  <a:lnTo>
                    <a:pt x="818" y="4187"/>
                  </a:lnTo>
                  <a:lnTo>
                    <a:pt x="820" y="4187"/>
                  </a:lnTo>
                  <a:lnTo>
                    <a:pt x="822" y="4185"/>
                  </a:lnTo>
                  <a:lnTo>
                    <a:pt x="825" y="4189"/>
                  </a:lnTo>
                  <a:lnTo>
                    <a:pt x="827" y="4194"/>
                  </a:lnTo>
                  <a:lnTo>
                    <a:pt x="832" y="4199"/>
                  </a:lnTo>
                  <a:lnTo>
                    <a:pt x="834" y="4199"/>
                  </a:lnTo>
                  <a:lnTo>
                    <a:pt x="837" y="4201"/>
                  </a:lnTo>
                  <a:lnTo>
                    <a:pt x="837" y="4208"/>
                  </a:lnTo>
                  <a:lnTo>
                    <a:pt x="837" y="4220"/>
                  </a:lnTo>
                  <a:lnTo>
                    <a:pt x="841" y="4218"/>
                  </a:lnTo>
                  <a:lnTo>
                    <a:pt x="853" y="4218"/>
                  </a:lnTo>
                  <a:lnTo>
                    <a:pt x="855" y="4223"/>
                  </a:lnTo>
                  <a:lnTo>
                    <a:pt x="848" y="4227"/>
                  </a:lnTo>
                  <a:lnTo>
                    <a:pt x="846" y="4230"/>
                  </a:lnTo>
                  <a:lnTo>
                    <a:pt x="841" y="4230"/>
                  </a:lnTo>
                  <a:lnTo>
                    <a:pt x="844" y="4232"/>
                  </a:lnTo>
                  <a:lnTo>
                    <a:pt x="846" y="4237"/>
                  </a:lnTo>
                  <a:lnTo>
                    <a:pt x="846" y="4239"/>
                  </a:lnTo>
                  <a:lnTo>
                    <a:pt x="846" y="4241"/>
                  </a:lnTo>
                  <a:lnTo>
                    <a:pt x="846" y="4241"/>
                  </a:lnTo>
                  <a:lnTo>
                    <a:pt x="846" y="4244"/>
                  </a:lnTo>
                  <a:lnTo>
                    <a:pt x="846" y="4246"/>
                  </a:lnTo>
                  <a:lnTo>
                    <a:pt x="853" y="4246"/>
                  </a:lnTo>
                  <a:lnTo>
                    <a:pt x="860" y="4251"/>
                  </a:lnTo>
                  <a:lnTo>
                    <a:pt x="865" y="4263"/>
                  </a:lnTo>
                  <a:lnTo>
                    <a:pt x="865" y="4272"/>
                  </a:lnTo>
                  <a:lnTo>
                    <a:pt x="872" y="4270"/>
                  </a:lnTo>
                  <a:lnTo>
                    <a:pt x="877" y="4270"/>
                  </a:lnTo>
                  <a:lnTo>
                    <a:pt x="879" y="4275"/>
                  </a:lnTo>
                  <a:lnTo>
                    <a:pt x="877" y="4277"/>
                  </a:lnTo>
                  <a:lnTo>
                    <a:pt x="877" y="4277"/>
                  </a:lnTo>
                  <a:lnTo>
                    <a:pt x="874" y="4284"/>
                  </a:lnTo>
                  <a:lnTo>
                    <a:pt x="886" y="4286"/>
                  </a:lnTo>
                  <a:lnTo>
                    <a:pt x="919" y="4282"/>
                  </a:lnTo>
                  <a:lnTo>
                    <a:pt x="922" y="4284"/>
                  </a:lnTo>
                  <a:lnTo>
                    <a:pt x="922" y="4291"/>
                  </a:lnTo>
                  <a:lnTo>
                    <a:pt x="919" y="4293"/>
                  </a:lnTo>
                  <a:lnTo>
                    <a:pt x="912" y="4293"/>
                  </a:lnTo>
                  <a:lnTo>
                    <a:pt x="910" y="4291"/>
                  </a:lnTo>
                  <a:lnTo>
                    <a:pt x="907" y="4296"/>
                  </a:lnTo>
                  <a:lnTo>
                    <a:pt x="912" y="4298"/>
                  </a:lnTo>
                  <a:lnTo>
                    <a:pt x="915" y="4301"/>
                  </a:lnTo>
                  <a:lnTo>
                    <a:pt x="907" y="4310"/>
                  </a:lnTo>
                  <a:lnTo>
                    <a:pt x="905" y="4315"/>
                  </a:lnTo>
                  <a:lnTo>
                    <a:pt x="903" y="4322"/>
                  </a:lnTo>
                  <a:lnTo>
                    <a:pt x="910" y="4317"/>
                  </a:lnTo>
                  <a:lnTo>
                    <a:pt x="919" y="4315"/>
                  </a:lnTo>
                  <a:lnTo>
                    <a:pt x="929" y="4317"/>
                  </a:lnTo>
                  <a:lnTo>
                    <a:pt x="933" y="4324"/>
                  </a:lnTo>
                  <a:lnTo>
                    <a:pt x="936" y="4324"/>
                  </a:lnTo>
                  <a:lnTo>
                    <a:pt x="941" y="4322"/>
                  </a:lnTo>
                  <a:lnTo>
                    <a:pt x="945" y="4317"/>
                  </a:lnTo>
                  <a:lnTo>
                    <a:pt x="948" y="4327"/>
                  </a:lnTo>
                  <a:lnTo>
                    <a:pt x="955" y="4324"/>
                  </a:lnTo>
                  <a:lnTo>
                    <a:pt x="967" y="4310"/>
                  </a:lnTo>
                  <a:lnTo>
                    <a:pt x="983" y="4303"/>
                  </a:lnTo>
                  <a:lnTo>
                    <a:pt x="990" y="4301"/>
                  </a:lnTo>
                  <a:lnTo>
                    <a:pt x="997" y="4303"/>
                  </a:lnTo>
                  <a:lnTo>
                    <a:pt x="995" y="4305"/>
                  </a:lnTo>
                  <a:lnTo>
                    <a:pt x="995" y="4312"/>
                  </a:lnTo>
                  <a:lnTo>
                    <a:pt x="990" y="4315"/>
                  </a:lnTo>
                  <a:lnTo>
                    <a:pt x="983" y="4317"/>
                  </a:lnTo>
                  <a:lnTo>
                    <a:pt x="978" y="4322"/>
                  </a:lnTo>
                  <a:lnTo>
                    <a:pt x="976" y="4327"/>
                  </a:lnTo>
                  <a:lnTo>
                    <a:pt x="978" y="4324"/>
                  </a:lnTo>
                  <a:lnTo>
                    <a:pt x="983" y="4324"/>
                  </a:lnTo>
                  <a:lnTo>
                    <a:pt x="985" y="4324"/>
                  </a:lnTo>
                  <a:lnTo>
                    <a:pt x="988" y="4327"/>
                  </a:lnTo>
                  <a:lnTo>
                    <a:pt x="990" y="4329"/>
                  </a:lnTo>
                  <a:lnTo>
                    <a:pt x="990" y="4329"/>
                  </a:lnTo>
                  <a:lnTo>
                    <a:pt x="990" y="4331"/>
                  </a:lnTo>
                  <a:lnTo>
                    <a:pt x="990" y="4334"/>
                  </a:lnTo>
                  <a:lnTo>
                    <a:pt x="983" y="4331"/>
                  </a:lnTo>
                  <a:lnTo>
                    <a:pt x="983" y="4334"/>
                  </a:lnTo>
                  <a:lnTo>
                    <a:pt x="985" y="4336"/>
                  </a:lnTo>
                  <a:lnTo>
                    <a:pt x="990" y="4338"/>
                  </a:lnTo>
                  <a:lnTo>
                    <a:pt x="985" y="4343"/>
                  </a:lnTo>
                  <a:lnTo>
                    <a:pt x="978" y="4343"/>
                  </a:lnTo>
                  <a:lnTo>
                    <a:pt x="974" y="4345"/>
                  </a:lnTo>
                  <a:lnTo>
                    <a:pt x="976" y="4355"/>
                  </a:lnTo>
                  <a:lnTo>
                    <a:pt x="950" y="4357"/>
                  </a:lnTo>
                  <a:lnTo>
                    <a:pt x="943" y="4364"/>
                  </a:lnTo>
                  <a:lnTo>
                    <a:pt x="950" y="4364"/>
                  </a:lnTo>
                  <a:lnTo>
                    <a:pt x="988" y="4355"/>
                  </a:lnTo>
                  <a:lnTo>
                    <a:pt x="1000" y="4357"/>
                  </a:lnTo>
                  <a:lnTo>
                    <a:pt x="1000" y="4360"/>
                  </a:lnTo>
                  <a:lnTo>
                    <a:pt x="1000" y="4362"/>
                  </a:lnTo>
                  <a:lnTo>
                    <a:pt x="997" y="4362"/>
                  </a:lnTo>
                  <a:lnTo>
                    <a:pt x="1019" y="4367"/>
                  </a:lnTo>
                  <a:lnTo>
                    <a:pt x="1021" y="4364"/>
                  </a:lnTo>
                  <a:lnTo>
                    <a:pt x="1026" y="4369"/>
                  </a:lnTo>
                  <a:lnTo>
                    <a:pt x="1040" y="4374"/>
                  </a:lnTo>
                  <a:lnTo>
                    <a:pt x="1047" y="4381"/>
                  </a:lnTo>
                  <a:lnTo>
                    <a:pt x="1021" y="4383"/>
                  </a:lnTo>
                  <a:lnTo>
                    <a:pt x="1016" y="4388"/>
                  </a:lnTo>
                  <a:lnTo>
                    <a:pt x="1019" y="4390"/>
                  </a:lnTo>
                  <a:lnTo>
                    <a:pt x="1019" y="4390"/>
                  </a:lnTo>
                  <a:lnTo>
                    <a:pt x="1021" y="4393"/>
                  </a:lnTo>
                  <a:lnTo>
                    <a:pt x="1021" y="4395"/>
                  </a:lnTo>
                  <a:lnTo>
                    <a:pt x="1019" y="4395"/>
                  </a:lnTo>
                  <a:lnTo>
                    <a:pt x="1016" y="4395"/>
                  </a:lnTo>
                  <a:lnTo>
                    <a:pt x="1014" y="4397"/>
                  </a:lnTo>
                  <a:lnTo>
                    <a:pt x="1011" y="4400"/>
                  </a:lnTo>
                  <a:lnTo>
                    <a:pt x="1021" y="4397"/>
                  </a:lnTo>
                  <a:lnTo>
                    <a:pt x="1026" y="4397"/>
                  </a:lnTo>
                  <a:lnTo>
                    <a:pt x="1030" y="4402"/>
                  </a:lnTo>
                  <a:lnTo>
                    <a:pt x="1021" y="4407"/>
                  </a:lnTo>
                  <a:lnTo>
                    <a:pt x="1030" y="4407"/>
                  </a:lnTo>
                  <a:lnTo>
                    <a:pt x="1035" y="4404"/>
                  </a:lnTo>
                  <a:lnTo>
                    <a:pt x="1033" y="4412"/>
                  </a:lnTo>
                  <a:lnTo>
                    <a:pt x="1023" y="4414"/>
                  </a:lnTo>
                  <a:lnTo>
                    <a:pt x="1004" y="4414"/>
                  </a:lnTo>
                  <a:lnTo>
                    <a:pt x="1016" y="4416"/>
                  </a:lnTo>
                  <a:lnTo>
                    <a:pt x="1040" y="4416"/>
                  </a:lnTo>
                  <a:lnTo>
                    <a:pt x="1052" y="4426"/>
                  </a:lnTo>
                  <a:lnTo>
                    <a:pt x="1042" y="4428"/>
                  </a:lnTo>
                  <a:lnTo>
                    <a:pt x="1035" y="4428"/>
                  </a:lnTo>
                  <a:lnTo>
                    <a:pt x="1026" y="4430"/>
                  </a:lnTo>
                  <a:lnTo>
                    <a:pt x="1021" y="4438"/>
                  </a:lnTo>
                  <a:lnTo>
                    <a:pt x="1028" y="4438"/>
                  </a:lnTo>
                  <a:lnTo>
                    <a:pt x="1033" y="4440"/>
                  </a:lnTo>
                  <a:lnTo>
                    <a:pt x="1037" y="4447"/>
                  </a:lnTo>
                  <a:lnTo>
                    <a:pt x="1037" y="4456"/>
                  </a:lnTo>
                  <a:lnTo>
                    <a:pt x="1066" y="4452"/>
                  </a:lnTo>
                  <a:lnTo>
                    <a:pt x="1078" y="4454"/>
                  </a:lnTo>
                  <a:lnTo>
                    <a:pt x="1089" y="4464"/>
                  </a:lnTo>
                  <a:lnTo>
                    <a:pt x="1078" y="4464"/>
                  </a:lnTo>
                  <a:lnTo>
                    <a:pt x="1066" y="4461"/>
                  </a:lnTo>
                  <a:lnTo>
                    <a:pt x="1054" y="4459"/>
                  </a:lnTo>
                  <a:lnTo>
                    <a:pt x="1044" y="4466"/>
                  </a:lnTo>
                  <a:lnTo>
                    <a:pt x="1047" y="4468"/>
                  </a:lnTo>
                  <a:lnTo>
                    <a:pt x="1049" y="4468"/>
                  </a:lnTo>
                  <a:lnTo>
                    <a:pt x="1052" y="4468"/>
                  </a:lnTo>
                  <a:lnTo>
                    <a:pt x="1056" y="4468"/>
                  </a:lnTo>
                  <a:lnTo>
                    <a:pt x="1044" y="4482"/>
                  </a:lnTo>
                  <a:lnTo>
                    <a:pt x="1049" y="4487"/>
                  </a:lnTo>
                  <a:lnTo>
                    <a:pt x="1052" y="4487"/>
                  </a:lnTo>
                  <a:lnTo>
                    <a:pt x="1054" y="4487"/>
                  </a:lnTo>
                  <a:lnTo>
                    <a:pt x="1054" y="4504"/>
                  </a:lnTo>
                  <a:lnTo>
                    <a:pt x="1056" y="4511"/>
                  </a:lnTo>
                  <a:lnTo>
                    <a:pt x="1061" y="4511"/>
                  </a:lnTo>
                  <a:lnTo>
                    <a:pt x="1061" y="4518"/>
                  </a:lnTo>
                  <a:lnTo>
                    <a:pt x="1061" y="4523"/>
                  </a:lnTo>
                  <a:lnTo>
                    <a:pt x="1040" y="4525"/>
                  </a:lnTo>
                  <a:lnTo>
                    <a:pt x="1035" y="4530"/>
                  </a:lnTo>
                  <a:lnTo>
                    <a:pt x="1035" y="4534"/>
                  </a:lnTo>
                  <a:lnTo>
                    <a:pt x="1042" y="4534"/>
                  </a:lnTo>
                  <a:lnTo>
                    <a:pt x="1056" y="4534"/>
                  </a:lnTo>
                  <a:lnTo>
                    <a:pt x="1063" y="4534"/>
                  </a:lnTo>
                  <a:lnTo>
                    <a:pt x="1070" y="4532"/>
                  </a:lnTo>
                  <a:lnTo>
                    <a:pt x="1075" y="4532"/>
                  </a:lnTo>
                  <a:lnTo>
                    <a:pt x="1078" y="4534"/>
                  </a:lnTo>
                  <a:lnTo>
                    <a:pt x="1078" y="4539"/>
                  </a:lnTo>
                  <a:lnTo>
                    <a:pt x="1075" y="4542"/>
                  </a:lnTo>
                  <a:lnTo>
                    <a:pt x="1073" y="4544"/>
                  </a:lnTo>
                  <a:lnTo>
                    <a:pt x="1070" y="4544"/>
                  </a:lnTo>
                  <a:lnTo>
                    <a:pt x="1073" y="4549"/>
                  </a:lnTo>
                  <a:lnTo>
                    <a:pt x="1075" y="4551"/>
                  </a:lnTo>
                  <a:lnTo>
                    <a:pt x="1080" y="4551"/>
                  </a:lnTo>
                  <a:lnTo>
                    <a:pt x="1082" y="4551"/>
                  </a:lnTo>
                  <a:lnTo>
                    <a:pt x="1085" y="4553"/>
                  </a:lnTo>
                  <a:lnTo>
                    <a:pt x="1085" y="4558"/>
                  </a:lnTo>
                  <a:lnTo>
                    <a:pt x="1082" y="4560"/>
                  </a:lnTo>
                  <a:lnTo>
                    <a:pt x="1078" y="4558"/>
                  </a:lnTo>
                  <a:lnTo>
                    <a:pt x="1075" y="4563"/>
                  </a:lnTo>
                  <a:lnTo>
                    <a:pt x="1075" y="4570"/>
                  </a:lnTo>
                  <a:lnTo>
                    <a:pt x="1075" y="4575"/>
                  </a:lnTo>
                  <a:lnTo>
                    <a:pt x="1075" y="4582"/>
                  </a:lnTo>
                  <a:lnTo>
                    <a:pt x="1078" y="4577"/>
                  </a:lnTo>
                  <a:lnTo>
                    <a:pt x="1082" y="4577"/>
                  </a:lnTo>
                  <a:lnTo>
                    <a:pt x="1085" y="4575"/>
                  </a:lnTo>
                  <a:lnTo>
                    <a:pt x="1092" y="4565"/>
                  </a:lnTo>
                  <a:lnTo>
                    <a:pt x="1096" y="4565"/>
                  </a:lnTo>
                  <a:lnTo>
                    <a:pt x="1101" y="4568"/>
                  </a:lnTo>
                  <a:lnTo>
                    <a:pt x="1106" y="4570"/>
                  </a:lnTo>
                  <a:lnTo>
                    <a:pt x="1106" y="4575"/>
                  </a:lnTo>
                  <a:lnTo>
                    <a:pt x="1108" y="4579"/>
                  </a:lnTo>
                  <a:lnTo>
                    <a:pt x="1115" y="4579"/>
                  </a:lnTo>
                  <a:lnTo>
                    <a:pt x="1120" y="4584"/>
                  </a:lnTo>
                  <a:lnTo>
                    <a:pt x="1118" y="4591"/>
                  </a:lnTo>
                  <a:lnTo>
                    <a:pt x="1111" y="4596"/>
                  </a:lnTo>
                  <a:lnTo>
                    <a:pt x="1106" y="4594"/>
                  </a:lnTo>
                  <a:lnTo>
                    <a:pt x="1096" y="4591"/>
                  </a:lnTo>
                  <a:lnTo>
                    <a:pt x="1092" y="4591"/>
                  </a:lnTo>
                  <a:lnTo>
                    <a:pt x="1089" y="4598"/>
                  </a:lnTo>
                  <a:lnTo>
                    <a:pt x="1094" y="4598"/>
                  </a:lnTo>
                  <a:lnTo>
                    <a:pt x="1096" y="4601"/>
                  </a:lnTo>
                  <a:lnTo>
                    <a:pt x="1101" y="4608"/>
                  </a:lnTo>
                  <a:lnTo>
                    <a:pt x="1106" y="4608"/>
                  </a:lnTo>
                  <a:lnTo>
                    <a:pt x="1113" y="4610"/>
                  </a:lnTo>
                  <a:lnTo>
                    <a:pt x="1118" y="4610"/>
                  </a:lnTo>
                  <a:lnTo>
                    <a:pt x="1113" y="4617"/>
                  </a:lnTo>
                  <a:lnTo>
                    <a:pt x="1106" y="4624"/>
                  </a:lnTo>
                  <a:lnTo>
                    <a:pt x="1099" y="4624"/>
                  </a:lnTo>
                  <a:lnTo>
                    <a:pt x="1092" y="4617"/>
                  </a:lnTo>
                  <a:lnTo>
                    <a:pt x="1092" y="4615"/>
                  </a:lnTo>
                  <a:lnTo>
                    <a:pt x="1089" y="4612"/>
                  </a:lnTo>
                  <a:lnTo>
                    <a:pt x="1092" y="4610"/>
                  </a:lnTo>
                  <a:lnTo>
                    <a:pt x="1094" y="4608"/>
                  </a:lnTo>
                  <a:lnTo>
                    <a:pt x="1089" y="4608"/>
                  </a:lnTo>
                  <a:lnTo>
                    <a:pt x="1082" y="4612"/>
                  </a:lnTo>
                  <a:lnTo>
                    <a:pt x="1078" y="4620"/>
                  </a:lnTo>
                  <a:lnTo>
                    <a:pt x="1073" y="4627"/>
                  </a:lnTo>
                  <a:lnTo>
                    <a:pt x="1080" y="4634"/>
                  </a:lnTo>
                  <a:lnTo>
                    <a:pt x="1085" y="4638"/>
                  </a:lnTo>
                  <a:lnTo>
                    <a:pt x="1089" y="4643"/>
                  </a:lnTo>
                  <a:lnTo>
                    <a:pt x="1099" y="4646"/>
                  </a:lnTo>
                  <a:lnTo>
                    <a:pt x="1099" y="4648"/>
                  </a:lnTo>
                  <a:lnTo>
                    <a:pt x="1096" y="4653"/>
                  </a:lnTo>
                  <a:lnTo>
                    <a:pt x="1096" y="4655"/>
                  </a:lnTo>
                  <a:lnTo>
                    <a:pt x="1101" y="4655"/>
                  </a:lnTo>
                  <a:lnTo>
                    <a:pt x="1104" y="4653"/>
                  </a:lnTo>
                  <a:lnTo>
                    <a:pt x="1104" y="4648"/>
                  </a:lnTo>
                  <a:lnTo>
                    <a:pt x="1108" y="4646"/>
                  </a:lnTo>
                  <a:lnTo>
                    <a:pt x="1113" y="4643"/>
                  </a:lnTo>
                  <a:lnTo>
                    <a:pt x="1115" y="4643"/>
                  </a:lnTo>
                  <a:lnTo>
                    <a:pt x="1118" y="4648"/>
                  </a:lnTo>
                  <a:lnTo>
                    <a:pt x="1125" y="4660"/>
                  </a:lnTo>
                  <a:lnTo>
                    <a:pt x="1127" y="4662"/>
                  </a:lnTo>
                  <a:lnTo>
                    <a:pt x="1132" y="4662"/>
                  </a:lnTo>
                  <a:lnTo>
                    <a:pt x="1134" y="4664"/>
                  </a:lnTo>
                  <a:lnTo>
                    <a:pt x="1137" y="4669"/>
                  </a:lnTo>
                  <a:lnTo>
                    <a:pt x="1139" y="4674"/>
                  </a:lnTo>
                  <a:lnTo>
                    <a:pt x="1139" y="4679"/>
                  </a:lnTo>
                  <a:lnTo>
                    <a:pt x="1137" y="4688"/>
                  </a:lnTo>
                  <a:lnTo>
                    <a:pt x="1139" y="4693"/>
                  </a:lnTo>
                  <a:lnTo>
                    <a:pt x="1141" y="4698"/>
                  </a:lnTo>
                  <a:lnTo>
                    <a:pt x="1146" y="4700"/>
                  </a:lnTo>
                  <a:lnTo>
                    <a:pt x="1151" y="4705"/>
                  </a:lnTo>
                  <a:lnTo>
                    <a:pt x="1151" y="4709"/>
                  </a:lnTo>
                  <a:lnTo>
                    <a:pt x="1148" y="4716"/>
                  </a:lnTo>
                  <a:lnTo>
                    <a:pt x="1148" y="4719"/>
                  </a:lnTo>
                  <a:lnTo>
                    <a:pt x="1153" y="4721"/>
                  </a:lnTo>
                  <a:lnTo>
                    <a:pt x="1158" y="4724"/>
                  </a:lnTo>
                  <a:lnTo>
                    <a:pt x="1160" y="4724"/>
                  </a:lnTo>
                  <a:lnTo>
                    <a:pt x="1165" y="4724"/>
                  </a:lnTo>
                  <a:lnTo>
                    <a:pt x="1170" y="4724"/>
                  </a:lnTo>
                  <a:lnTo>
                    <a:pt x="1170" y="4728"/>
                  </a:lnTo>
                  <a:lnTo>
                    <a:pt x="1167" y="4728"/>
                  </a:lnTo>
                  <a:lnTo>
                    <a:pt x="1165" y="4735"/>
                  </a:lnTo>
                  <a:lnTo>
                    <a:pt x="1167" y="4735"/>
                  </a:lnTo>
                  <a:lnTo>
                    <a:pt x="1170" y="4733"/>
                  </a:lnTo>
                  <a:lnTo>
                    <a:pt x="1174" y="4735"/>
                  </a:lnTo>
                  <a:lnTo>
                    <a:pt x="1177" y="4740"/>
                  </a:lnTo>
                  <a:lnTo>
                    <a:pt x="1174" y="4742"/>
                  </a:lnTo>
                  <a:lnTo>
                    <a:pt x="1167" y="4747"/>
                  </a:lnTo>
                  <a:lnTo>
                    <a:pt x="1165" y="4750"/>
                  </a:lnTo>
                  <a:lnTo>
                    <a:pt x="1170" y="4750"/>
                  </a:lnTo>
                  <a:lnTo>
                    <a:pt x="1172" y="4752"/>
                  </a:lnTo>
                  <a:lnTo>
                    <a:pt x="1174" y="4754"/>
                  </a:lnTo>
                  <a:lnTo>
                    <a:pt x="1177" y="4757"/>
                  </a:lnTo>
                  <a:lnTo>
                    <a:pt x="1172" y="4764"/>
                  </a:lnTo>
                  <a:lnTo>
                    <a:pt x="1167" y="4766"/>
                  </a:lnTo>
                  <a:lnTo>
                    <a:pt x="1170" y="4768"/>
                  </a:lnTo>
                  <a:lnTo>
                    <a:pt x="1177" y="4776"/>
                  </a:lnTo>
                  <a:lnTo>
                    <a:pt x="1174" y="4825"/>
                  </a:lnTo>
                  <a:lnTo>
                    <a:pt x="1179" y="4823"/>
                  </a:lnTo>
                  <a:lnTo>
                    <a:pt x="1182" y="4820"/>
                  </a:lnTo>
                  <a:lnTo>
                    <a:pt x="1186" y="4820"/>
                  </a:lnTo>
                  <a:lnTo>
                    <a:pt x="1191" y="4823"/>
                  </a:lnTo>
                  <a:lnTo>
                    <a:pt x="1191" y="4830"/>
                  </a:lnTo>
                  <a:lnTo>
                    <a:pt x="1186" y="4837"/>
                  </a:lnTo>
                  <a:lnTo>
                    <a:pt x="1182" y="4842"/>
                  </a:lnTo>
                  <a:lnTo>
                    <a:pt x="1177" y="4846"/>
                  </a:lnTo>
                  <a:lnTo>
                    <a:pt x="1186" y="4849"/>
                  </a:lnTo>
                  <a:lnTo>
                    <a:pt x="1198" y="4851"/>
                  </a:lnTo>
                  <a:lnTo>
                    <a:pt x="1208" y="4851"/>
                  </a:lnTo>
                  <a:lnTo>
                    <a:pt x="1212" y="4846"/>
                  </a:lnTo>
                  <a:lnTo>
                    <a:pt x="1212" y="4844"/>
                  </a:lnTo>
                  <a:lnTo>
                    <a:pt x="1212" y="4844"/>
                  </a:lnTo>
                  <a:lnTo>
                    <a:pt x="1212" y="4844"/>
                  </a:lnTo>
                  <a:lnTo>
                    <a:pt x="1210" y="4844"/>
                  </a:lnTo>
                  <a:lnTo>
                    <a:pt x="1215" y="4842"/>
                  </a:lnTo>
                  <a:lnTo>
                    <a:pt x="1219" y="4842"/>
                  </a:lnTo>
                  <a:lnTo>
                    <a:pt x="1222" y="4846"/>
                  </a:lnTo>
                  <a:lnTo>
                    <a:pt x="1224" y="4851"/>
                  </a:lnTo>
                  <a:lnTo>
                    <a:pt x="1229" y="4853"/>
                  </a:lnTo>
                  <a:lnTo>
                    <a:pt x="1234" y="4853"/>
                  </a:lnTo>
                  <a:lnTo>
                    <a:pt x="1241" y="4851"/>
                  </a:lnTo>
                  <a:lnTo>
                    <a:pt x="1241" y="4856"/>
                  </a:lnTo>
                  <a:lnTo>
                    <a:pt x="1241" y="4858"/>
                  </a:lnTo>
                  <a:lnTo>
                    <a:pt x="1238" y="4861"/>
                  </a:lnTo>
                  <a:lnTo>
                    <a:pt x="1238" y="4863"/>
                  </a:lnTo>
                  <a:lnTo>
                    <a:pt x="1231" y="4861"/>
                  </a:lnTo>
                  <a:lnTo>
                    <a:pt x="1224" y="4868"/>
                  </a:lnTo>
                  <a:lnTo>
                    <a:pt x="1219" y="4865"/>
                  </a:lnTo>
                  <a:lnTo>
                    <a:pt x="1222" y="4872"/>
                  </a:lnTo>
                  <a:lnTo>
                    <a:pt x="1222" y="4879"/>
                  </a:lnTo>
                  <a:lnTo>
                    <a:pt x="1215" y="4887"/>
                  </a:lnTo>
                  <a:lnTo>
                    <a:pt x="1219" y="4889"/>
                  </a:lnTo>
                  <a:lnTo>
                    <a:pt x="1224" y="4894"/>
                  </a:lnTo>
                  <a:lnTo>
                    <a:pt x="1229" y="4901"/>
                  </a:lnTo>
                  <a:lnTo>
                    <a:pt x="1234" y="4903"/>
                  </a:lnTo>
                  <a:lnTo>
                    <a:pt x="1238" y="4905"/>
                  </a:lnTo>
                  <a:lnTo>
                    <a:pt x="1243" y="4905"/>
                  </a:lnTo>
                  <a:lnTo>
                    <a:pt x="1252" y="4905"/>
                  </a:lnTo>
                  <a:lnTo>
                    <a:pt x="1257" y="4903"/>
                  </a:lnTo>
                  <a:lnTo>
                    <a:pt x="1276" y="4891"/>
                  </a:lnTo>
                  <a:lnTo>
                    <a:pt x="1281" y="4889"/>
                  </a:lnTo>
                  <a:lnTo>
                    <a:pt x="1264" y="4924"/>
                  </a:lnTo>
                  <a:lnTo>
                    <a:pt x="1264" y="4929"/>
                  </a:lnTo>
                  <a:lnTo>
                    <a:pt x="1267" y="4929"/>
                  </a:lnTo>
                  <a:lnTo>
                    <a:pt x="1271" y="4927"/>
                  </a:lnTo>
                  <a:lnTo>
                    <a:pt x="1274" y="4924"/>
                  </a:lnTo>
                  <a:lnTo>
                    <a:pt x="1276" y="4920"/>
                  </a:lnTo>
                  <a:lnTo>
                    <a:pt x="1281" y="4929"/>
                  </a:lnTo>
                  <a:lnTo>
                    <a:pt x="1283" y="4934"/>
                  </a:lnTo>
                  <a:lnTo>
                    <a:pt x="1281" y="4939"/>
                  </a:lnTo>
                  <a:lnTo>
                    <a:pt x="1276" y="4943"/>
                  </a:lnTo>
                  <a:lnTo>
                    <a:pt x="1255" y="4950"/>
                  </a:lnTo>
                  <a:lnTo>
                    <a:pt x="1252" y="4955"/>
                  </a:lnTo>
                  <a:lnTo>
                    <a:pt x="1252" y="4965"/>
                  </a:lnTo>
                  <a:lnTo>
                    <a:pt x="1260" y="4967"/>
                  </a:lnTo>
                  <a:lnTo>
                    <a:pt x="1269" y="4965"/>
                  </a:lnTo>
                  <a:lnTo>
                    <a:pt x="1274" y="4967"/>
                  </a:lnTo>
                  <a:lnTo>
                    <a:pt x="1281" y="4974"/>
                  </a:lnTo>
                  <a:lnTo>
                    <a:pt x="1281" y="4979"/>
                  </a:lnTo>
                  <a:lnTo>
                    <a:pt x="1276" y="4983"/>
                  </a:lnTo>
                  <a:lnTo>
                    <a:pt x="1269" y="4986"/>
                  </a:lnTo>
                  <a:lnTo>
                    <a:pt x="1269" y="4988"/>
                  </a:lnTo>
                  <a:lnTo>
                    <a:pt x="1281" y="4986"/>
                  </a:lnTo>
                  <a:lnTo>
                    <a:pt x="1288" y="4986"/>
                  </a:lnTo>
                  <a:lnTo>
                    <a:pt x="1288" y="4991"/>
                  </a:lnTo>
                  <a:lnTo>
                    <a:pt x="1286" y="5005"/>
                  </a:lnTo>
                  <a:lnTo>
                    <a:pt x="1290" y="5007"/>
                  </a:lnTo>
                  <a:lnTo>
                    <a:pt x="1295" y="5009"/>
                  </a:lnTo>
                  <a:lnTo>
                    <a:pt x="1300" y="5007"/>
                  </a:lnTo>
                  <a:lnTo>
                    <a:pt x="1304" y="5005"/>
                  </a:lnTo>
                  <a:lnTo>
                    <a:pt x="1307" y="5009"/>
                  </a:lnTo>
                  <a:lnTo>
                    <a:pt x="1311" y="5017"/>
                  </a:lnTo>
                  <a:lnTo>
                    <a:pt x="1307" y="5017"/>
                  </a:lnTo>
                  <a:lnTo>
                    <a:pt x="1307" y="5021"/>
                  </a:lnTo>
                  <a:lnTo>
                    <a:pt x="1311" y="5021"/>
                  </a:lnTo>
                  <a:lnTo>
                    <a:pt x="1314" y="5021"/>
                  </a:lnTo>
                  <a:lnTo>
                    <a:pt x="1319" y="5024"/>
                  </a:lnTo>
                  <a:lnTo>
                    <a:pt x="1321" y="5026"/>
                  </a:lnTo>
                  <a:lnTo>
                    <a:pt x="1316" y="5031"/>
                  </a:lnTo>
                  <a:lnTo>
                    <a:pt x="1309" y="5040"/>
                  </a:lnTo>
                  <a:lnTo>
                    <a:pt x="1302" y="5043"/>
                  </a:lnTo>
                  <a:lnTo>
                    <a:pt x="1304" y="5045"/>
                  </a:lnTo>
                  <a:lnTo>
                    <a:pt x="1309" y="5045"/>
                  </a:lnTo>
                  <a:lnTo>
                    <a:pt x="1316" y="5047"/>
                  </a:lnTo>
                  <a:lnTo>
                    <a:pt x="1321" y="5045"/>
                  </a:lnTo>
                  <a:lnTo>
                    <a:pt x="1321" y="5047"/>
                  </a:lnTo>
                  <a:lnTo>
                    <a:pt x="1321" y="5052"/>
                  </a:lnTo>
                  <a:lnTo>
                    <a:pt x="1321" y="5054"/>
                  </a:lnTo>
                  <a:lnTo>
                    <a:pt x="1326" y="5052"/>
                  </a:lnTo>
                  <a:lnTo>
                    <a:pt x="1330" y="5047"/>
                  </a:lnTo>
                  <a:lnTo>
                    <a:pt x="1333" y="5045"/>
                  </a:lnTo>
                  <a:lnTo>
                    <a:pt x="1340" y="5047"/>
                  </a:lnTo>
                  <a:lnTo>
                    <a:pt x="1342" y="5054"/>
                  </a:lnTo>
                  <a:lnTo>
                    <a:pt x="1347" y="5054"/>
                  </a:lnTo>
                  <a:lnTo>
                    <a:pt x="1359" y="5045"/>
                  </a:lnTo>
                  <a:lnTo>
                    <a:pt x="1363" y="5045"/>
                  </a:lnTo>
                  <a:lnTo>
                    <a:pt x="1366" y="5047"/>
                  </a:lnTo>
                  <a:lnTo>
                    <a:pt x="1371" y="5050"/>
                  </a:lnTo>
                  <a:lnTo>
                    <a:pt x="1375" y="5054"/>
                  </a:lnTo>
                  <a:lnTo>
                    <a:pt x="1375" y="5059"/>
                  </a:lnTo>
                  <a:lnTo>
                    <a:pt x="1375" y="5061"/>
                  </a:lnTo>
                  <a:lnTo>
                    <a:pt x="1373" y="5064"/>
                  </a:lnTo>
                  <a:lnTo>
                    <a:pt x="1373" y="5069"/>
                  </a:lnTo>
                  <a:lnTo>
                    <a:pt x="1387" y="5069"/>
                  </a:lnTo>
                  <a:lnTo>
                    <a:pt x="1389" y="5071"/>
                  </a:lnTo>
                  <a:lnTo>
                    <a:pt x="1392" y="5073"/>
                  </a:lnTo>
                  <a:lnTo>
                    <a:pt x="1392" y="5078"/>
                  </a:lnTo>
                  <a:lnTo>
                    <a:pt x="1385" y="5085"/>
                  </a:lnTo>
                  <a:lnTo>
                    <a:pt x="1387" y="5090"/>
                  </a:lnTo>
                  <a:lnTo>
                    <a:pt x="1389" y="5095"/>
                  </a:lnTo>
                  <a:lnTo>
                    <a:pt x="1394" y="5095"/>
                  </a:lnTo>
                  <a:lnTo>
                    <a:pt x="1399" y="5097"/>
                  </a:lnTo>
                  <a:lnTo>
                    <a:pt x="1399" y="5102"/>
                  </a:lnTo>
                  <a:lnTo>
                    <a:pt x="1397" y="5109"/>
                  </a:lnTo>
                  <a:lnTo>
                    <a:pt x="1397" y="5111"/>
                  </a:lnTo>
                  <a:lnTo>
                    <a:pt x="1401" y="5118"/>
                  </a:lnTo>
                  <a:lnTo>
                    <a:pt x="1406" y="5121"/>
                  </a:lnTo>
                  <a:lnTo>
                    <a:pt x="1411" y="5128"/>
                  </a:lnTo>
                  <a:lnTo>
                    <a:pt x="1411" y="5139"/>
                  </a:lnTo>
                  <a:lnTo>
                    <a:pt x="1404" y="5156"/>
                  </a:lnTo>
                  <a:lnTo>
                    <a:pt x="1404" y="5163"/>
                  </a:lnTo>
                  <a:lnTo>
                    <a:pt x="1408" y="5173"/>
                  </a:lnTo>
                  <a:lnTo>
                    <a:pt x="1411" y="5168"/>
                  </a:lnTo>
                  <a:lnTo>
                    <a:pt x="1418" y="5165"/>
                  </a:lnTo>
                  <a:lnTo>
                    <a:pt x="1432" y="5163"/>
                  </a:lnTo>
                  <a:lnTo>
                    <a:pt x="1437" y="5163"/>
                  </a:lnTo>
                  <a:lnTo>
                    <a:pt x="1441" y="5165"/>
                  </a:lnTo>
                  <a:lnTo>
                    <a:pt x="1446" y="5168"/>
                  </a:lnTo>
                  <a:lnTo>
                    <a:pt x="1451" y="5170"/>
                  </a:lnTo>
                  <a:lnTo>
                    <a:pt x="1453" y="5175"/>
                  </a:lnTo>
                  <a:lnTo>
                    <a:pt x="1427" y="5173"/>
                  </a:lnTo>
                  <a:lnTo>
                    <a:pt x="1420" y="5175"/>
                  </a:lnTo>
                  <a:lnTo>
                    <a:pt x="1413" y="5182"/>
                  </a:lnTo>
                  <a:lnTo>
                    <a:pt x="1411" y="5187"/>
                  </a:lnTo>
                  <a:lnTo>
                    <a:pt x="1423" y="5203"/>
                  </a:lnTo>
                  <a:lnTo>
                    <a:pt x="1423" y="5208"/>
                  </a:lnTo>
                  <a:lnTo>
                    <a:pt x="1420" y="5217"/>
                  </a:lnTo>
                  <a:lnTo>
                    <a:pt x="1420" y="5222"/>
                  </a:lnTo>
                  <a:lnTo>
                    <a:pt x="1420" y="5227"/>
                  </a:lnTo>
                  <a:lnTo>
                    <a:pt x="1423" y="5239"/>
                  </a:lnTo>
                  <a:lnTo>
                    <a:pt x="1423" y="5243"/>
                  </a:lnTo>
                  <a:lnTo>
                    <a:pt x="1420" y="5253"/>
                  </a:lnTo>
                  <a:lnTo>
                    <a:pt x="1415" y="5258"/>
                  </a:lnTo>
                  <a:lnTo>
                    <a:pt x="1408" y="5262"/>
                  </a:lnTo>
                  <a:lnTo>
                    <a:pt x="1404" y="5269"/>
                  </a:lnTo>
                  <a:lnTo>
                    <a:pt x="1406" y="5269"/>
                  </a:lnTo>
                  <a:lnTo>
                    <a:pt x="1411" y="5274"/>
                  </a:lnTo>
                  <a:lnTo>
                    <a:pt x="1411" y="5274"/>
                  </a:lnTo>
                  <a:lnTo>
                    <a:pt x="1408" y="5281"/>
                  </a:lnTo>
                  <a:lnTo>
                    <a:pt x="1404" y="5284"/>
                  </a:lnTo>
                  <a:lnTo>
                    <a:pt x="1392" y="5286"/>
                  </a:lnTo>
                  <a:lnTo>
                    <a:pt x="1397" y="5288"/>
                  </a:lnTo>
                  <a:lnTo>
                    <a:pt x="1399" y="5293"/>
                  </a:lnTo>
                  <a:lnTo>
                    <a:pt x="1399" y="5298"/>
                  </a:lnTo>
                  <a:lnTo>
                    <a:pt x="1401" y="5303"/>
                  </a:lnTo>
                  <a:lnTo>
                    <a:pt x="1401" y="5305"/>
                  </a:lnTo>
                  <a:lnTo>
                    <a:pt x="1397" y="5305"/>
                  </a:lnTo>
                  <a:lnTo>
                    <a:pt x="1394" y="5307"/>
                  </a:lnTo>
                  <a:lnTo>
                    <a:pt x="1397" y="5321"/>
                  </a:lnTo>
                  <a:lnTo>
                    <a:pt x="1392" y="5326"/>
                  </a:lnTo>
                  <a:lnTo>
                    <a:pt x="1371" y="5343"/>
                  </a:lnTo>
                  <a:lnTo>
                    <a:pt x="1359" y="5347"/>
                  </a:lnTo>
                  <a:lnTo>
                    <a:pt x="1354" y="5354"/>
                  </a:lnTo>
                  <a:lnTo>
                    <a:pt x="1356" y="5359"/>
                  </a:lnTo>
                  <a:lnTo>
                    <a:pt x="1366" y="5371"/>
                  </a:lnTo>
                  <a:lnTo>
                    <a:pt x="1368" y="5378"/>
                  </a:lnTo>
                  <a:lnTo>
                    <a:pt x="1380" y="5385"/>
                  </a:lnTo>
                  <a:lnTo>
                    <a:pt x="1385" y="5392"/>
                  </a:lnTo>
                  <a:lnTo>
                    <a:pt x="1385" y="5399"/>
                  </a:lnTo>
                  <a:lnTo>
                    <a:pt x="1382" y="5406"/>
                  </a:lnTo>
                  <a:lnTo>
                    <a:pt x="1378" y="5416"/>
                  </a:lnTo>
                  <a:lnTo>
                    <a:pt x="1371" y="5421"/>
                  </a:lnTo>
                  <a:lnTo>
                    <a:pt x="1366" y="5428"/>
                  </a:lnTo>
                  <a:lnTo>
                    <a:pt x="1363" y="5428"/>
                  </a:lnTo>
                  <a:lnTo>
                    <a:pt x="1359" y="5430"/>
                  </a:lnTo>
                  <a:lnTo>
                    <a:pt x="1352" y="5428"/>
                  </a:lnTo>
                  <a:lnTo>
                    <a:pt x="1349" y="5430"/>
                  </a:lnTo>
                  <a:lnTo>
                    <a:pt x="1345" y="5430"/>
                  </a:lnTo>
                  <a:lnTo>
                    <a:pt x="1340" y="5435"/>
                  </a:lnTo>
                  <a:lnTo>
                    <a:pt x="1337" y="5442"/>
                  </a:lnTo>
                  <a:lnTo>
                    <a:pt x="1337" y="5449"/>
                  </a:lnTo>
                  <a:lnTo>
                    <a:pt x="1342" y="5451"/>
                  </a:lnTo>
                  <a:lnTo>
                    <a:pt x="1347" y="5454"/>
                  </a:lnTo>
                  <a:lnTo>
                    <a:pt x="1356" y="5466"/>
                  </a:lnTo>
                  <a:lnTo>
                    <a:pt x="1361" y="5470"/>
                  </a:lnTo>
                  <a:lnTo>
                    <a:pt x="1366" y="5473"/>
                  </a:lnTo>
                  <a:lnTo>
                    <a:pt x="1375" y="5475"/>
                  </a:lnTo>
                  <a:lnTo>
                    <a:pt x="1378" y="5487"/>
                  </a:lnTo>
                  <a:lnTo>
                    <a:pt x="1382" y="5494"/>
                  </a:lnTo>
                  <a:lnTo>
                    <a:pt x="1392" y="5494"/>
                  </a:lnTo>
                  <a:lnTo>
                    <a:pt x="1399" y="5494"/>
                  </a:lnTo>
                  <a:lnTo>
                    <a:pt x="1404" y="5494"/>
                  </a:lnTo>
                  <a:lnTo>
                    <a:pt x="1411" y="5503"/>
                  </a:lnTo>
                  <a:lnTo>
                    <a:pt x="1415" y="5506"/>
                  </a:lnTo>
                  <a:lnTo>
                    <a:pt x="1418" y="5506"/>
                  </a:lnTo>
                  <a:lnTo>
                    <a:pt x="1427" y="5506"/>
                  </a:lnTo>
                  <a:lnTo>
                    <a:pt x="1430" y="5506"/>
                  </a:lnTo>
                  <a:lnTo>
                    <a:pt x="1427" y="5513"/>
                  </a:lnTo>
                  <a:lnTo>
                    <a:pt x="1427" y="5527"/>
                  </a:lnTo>
                  <a:lnTo>
                    <a:pt x="1432" y="5544"/>
                  </a:lnTo>
                  <a:lnTo>
                    <a:pt x="1437" y="5553"/>
                  </a:lnTo>
                  <a:lnTo>
                    <a:pt x="1449" y="5555"/>
                  </a:lnTo>
                  <a:lnTo>
                    <a:pt x="1467" y="5548"/>
                  </a:lnTo>
                  <a:lnTo>
                    <a:pt x="1477" y="5555"/>
                  </a:lnTo>
                  <a:lnTo>
                    <a:pt x="1460" y="5560"/>
                  </a:lnTo>
                  <a:lnTo>
                    <a:pt x="1458" y="5562"/>
                  </a:lnTo>
                  <a:lnTo>
                    <a:pt x="1449" y="5570"/>
                  </a:lnTo>
                  <a:lnTo>
                    <a:pt x="1446" y="5579"/>
                  </a:lnTo>
                  <a:lnTo>
                    <a:pt x="1444" y="5593"/>
                  </a:lnTo>
                  <a:lnTo>
                    <a:pt x="1439" y="5600"/>
                  </a:lnTo>
                  <a:lnTo>
                    <a:pt x="1434" y="5605"/>
                  </a:lnTo>
                  <a:lnTo>
                    <a:pt x="1432" y="5612"/>
                  </a:lnTo>
                  <a:lnTo>
                    <a:pt x="1432" y="5619"/>
                  </a:lnTo>
                  <a:lnTo>
                    <a:pt x="1437" y="5624"/>
                  </a:lnTo>
                  <a:lnTo>
                    <a:pt x="1451" y="5629"/>
                  </a:lnTo>
                  <a:lnTo>
                    <a:pt x="1456" y="5633"/>
                  </a:lnTo>
                  <a:lnTo>
                    <a:pt x="1451" y="5633"/>
                  </a:lnTo>
                  <a:lnTo>
                    <a:pt x="1446" y="5638"/>
                  </a:lnTo>
                  <a:lnTo>
                    <a:pt x="1444" y="5652"/>
                  </a:lnTo>
                  <a:lnTo>
                    <a:pt x="1439" y="5659"/>
                  </a:lnTo>
                  <a:lnTo>
                    <a:pt x="1439" y="5664"/>
                  </a:lnTo>
                  <a:lnTo>
                    <a:pt x="1439" y="5669"/>
                  </a:lnTo>
                  <a:lnTo>
                    <a:pt x="1441" y="5688"/>
                  </a:lnTo>
                  <a:lnTo>
                    <a:pt x="1444" y="5695"/>
                  </a:lnTo>
                  <a:lnTo>
                    <a:pt x="1449" y="5702"/>
                  </a:lnTo>
                  <a:lnTo>
                    <a:pt x="1460" y="5704"/>
                  </a:lnTo>
                  <a:lnTo>
                    <a:pt x="1465" y="5711"/>
                  </a:lnTo>
                  <a:lnTo>
                    <a:pt x="1470" y="5718"/>
                  </a:lnTo>
                  <a:lnTo>
                    <a:pt x="1475" y="5723"/>
                  </a:lnTo>
                  <a:lnTo>
                    <a:pt x="1458" y="5721"/>
                  </a:lnTo>
                  <a:lnTo>
                    <a:pt x="1453" y="5718"/>
                  </a:lnTo>
                  <a:lnTo>
                    <a:pt x="1437" y="5704"/>
                  </a:lnTo>
                  <a:lnTo>
                    <a:pt x="1432" y="5700"/>
                  </a:lnTo>
                  <a:lnTo>
                    <a:pt x="1430" y="5692"/>
                  </a:lnTo>
                  <a:lnTo>
                    <a:pt x="1430" y="5688"/>
                  </a:lnTo>
                  <a:lnTo>
                    <a:pt x="1434" y="5678"/>
                  </a:lnTo>
                  <a:lnTo>
                    <a:pt x="1434" y="5674"/>
                  </a:lnTo>
                  <a:lnTo>
                    <a:pt x="1430" y="5669"/>
                  </a:lnTo>
                  <a:lnTo>
                    <a:pt x="1425" y="5662"/>
                  </a:lnTo>
                  <a:lnTo>
                    <a:pt x="1411" y="5631"/>
                  </a:lnTo>
                  <a:lnTo>
                    <a:pt x="1406" y="5626"/>
                  </a:lnTo>
                  <a:lnTo>
                    <a:pt x="1399" y="5619"/>
                  </a:lnTo>
                  <a:lnTo>
                    <a:pt x="1394" y="5614"/>
                  </a:lnTo>
                  <a:lnTo>
                    <a:pt x="1392" y="5607"/>
                  </a:lnTo>
                  <a:lnTo>
                    <a:pt x="1389" y="5596"/>
                  </a:lnTo>
                  <a:lnTo>
                    <a:pt x="1385" y="5591"/>
                  </a:lnTo>
                  <a:lnTo>
                    <a:pt x="1378" y="5586"/>
                  </a:lnTo>
                  <a:lnTo>
                    <a:pt x="1359" y="5579"/>
                  </a:lnTo>
                  <a:lnTo>
                    <a:pt x="1354" y="5574"/>
                  </a:lnTo>
                  <a:lnTo>
                    <a:pt x="1349" y="5570"/>
                  </a:lnTo>
                  <a:lnTo>
                    <a:pt x="1342" y="5565"/>
                  </a:lnTo>
                  <a:lnTo>
                    <a:pt x="1337" y="5567"/>
                  </a:lnTo>
                  <a:lnTo>
                    <a:pt x="1335" y="5570"/>
                  </a:lnTo>
                  <a:lnTo>
                    <a:pt x="1333" y="5572"/>
                  </a:lnTo>
                  <a:lnTo>
                    <a:pt x="1330" y="5574"/>
                  </a:lnTo>
                  <a:lnTo>
                    <a:pt x="1328" y="5577"/>
                  </a:lnTo>
                  <a:lnTo>
                    <a:pt x="1302" y="5584"/>
                  </a:lnTo>
                  <a:lnTo>
                    <a:pt x="1300" y="5581"/>
                  </a:lnTo>
                  <a:lnTo>
                    <a:pt x="1293" y="5574"/>
                  </a:lnTo>
                  <a:lnTo>
                    <a:pt x="1293" y="5562"/>
                  </a:lnTo>
                  <a:lnTo>
                    <a:pt x="1295" y="5546"/>
                  </a:lnTo>
                  <a:lnTo>
                    <a:pt x="1295" y="5532"/>
                  </a:lnTo>
                  <a:lnTo>
                    <a:pt x="1290" y="5529"/>
                  </a:lnTo>
                  <a:lnTo>
                    <a:pt x="1283" y="5529"/>
                  </a:lnTo>
                  <a:lnTo>
                    <a:pt x="1267" y="5522"/>
                  </a:lnTo>
                  <a:lnTo>
                    <a:pt x="1262" y="5525"/>
                  </a:lnTo>
                  <a:lnTo>
                    <a:pt x="1236" y="5574"/>
                  </a:lnTo>
                  <a:lnTo>
                    <a:pt x="1224" y="5588"/>
                  </a:lnTo>
                  <a:lnTo>
                    <a:pt x="1212" y="5593"/>
                  </a:lnTo>
                  <a:lnTo>
                    <a:pt x="1219" y="5600"/>
                  </a:lnTo>
                  <a:lnTo>
                    <a:pt x="1229" y="5612"/>
                  </a:lnTo>
                  <a:lnTo>
                    <a:pt x="1234" y="5624"/>
                  </a:lnTo>
                  <a:lnTo>
                    <a:pt x="1236" y="5633"/>
                  </a:lnTo>
                  <a:lnTo>
                    <a:pt x="1236" y="5633"/>
                  </a:lnTo>
                  <a:lnTo>
                    <a:pt x="1250" y="5681"/>
                  </a:lnTo>
                  <a:lnTo>
                    <a:pt x="1264" y="5735"/>
                  </a:lnTo>
                  <a:lnTo>
                    <a:pt x="1281" y="5789"/>
                  </a:lnTo>
                  <a:lnTo>
                    <a:pt x="1295" y="5844"/>
                  </a:lnTo>
                  <a:lnTo>
                    <a:pt x="1302" y="5872"/>
                  </a:lnTo>
                  <a:lnTo>
                    <a:pt x="1314" y="5886"/>
                  </a:lnTo>
                  <a:lnTo>
                    <a:pt x="1321" y="5889"/>
                  </a:lnTo>
                  <a:lnTo>
                    <a:pt x="1326" y="5891"/>
                  </a:lnTo>
                  <a:lnTo>
                    <a:pt x="1335" y="5896"/>
                  </a:lnTo>
                  <a:lnTo>
                    <a:pt x="1349" y="5910"/>
                  </a:lnTo>
                  <a:lnTo>
                    <a:pt x="1368" y="5933"/>
                  </a:lnTo>
                  <a:lnTo>
                    <a:pt x="1373" y="5938"/>
                  </a:lnTo>
                  <a:lnTo>
                    <a:pt x="1380" y="5941"/>
                  </a:lnTo>
                  <a:lnTo>
                    <a:pt x="1385" y="5952"/>
                  </a:lnTo>
                  <a:lnTo>
                    <a:pt x="1389" y="5971"/>
                  </a:lnTo>
                  <a:lnTo>
                    <a:pt x="1385" y="5969"/>
                  </a:lnTo>
                  <a:lnTo>
                    <a:pt x="1382" y="5964"/>
                  </a:lnTo>
                  <a:lnTo>
                    <a:pt x="1380" y="5959"/>
                  </a:lnTo>
                  <a:lnTo>
                    <a:pt x="1378" y="5952"/>
                  </a:lnTo>
                  <a:lnTo>
                    <a:pt x="1375" y="5948"/>
                  </a:lnTo>
                  <a:lnTo>
                    <a:pt x="1363" y="5938"/>
                  </a:lnTo>
                  <a:lnTo>
                    <a:pt x="1359" y="5933"/>
                  </a:lnTo>
                  <a:lnTo>
                    <a:pt x="1352" y="5922"/>
                  </a:lnTo>
                  <a:lnTo>
                    <a:pt x="1347" y="5917"/>
                  </a:lnTo>
                  <a:lnTo>
                    <a:pt x="1307" y="5884"/>
                  </a:lnTo>
                  <a:lnTo>
                    <a:pt x="1309" y="5898"/>
                  </a:lnTo>
                  <a:lnTo>
                    <a:pt x="1326" y="5950"/>
                  </a:lnTo>
                  <a:lnTo>
                    <a:pt x="1340" y="6004"/>
                  </a:lnTo>
                  <a:lnTo>
                    <a:pt x="1354" y="6059"/>
                  </a:lnTo>
                  <a:lnTo>
                    <a:pt x="1371" y="6113"/>
                  </a:lnTo>
                  <a:lnTo>
                    <a:pt x="1385" y="6167"/>
                  </a:lnTo>
                  <a:lnTo>
                    <a:pt x="1399" y="6219"/>
                  </a:lnTo>
                  <a:lnTo>
                    <a:pt x="1413" y="6274"/>
                  </a:lnTo>
                  <a:lnTo>
                    <a:pt x="1430" y="6328"/>
                  </a:lnTo>
                  <a:lnTo>
                    <a:pt x="1444" y="6382"/>
                  </a:lnTo>
                  <a:lnTo>
                    <a:pt x="1458" y="6437"/>
                  </a:lnTo>
                  <a:lnTo>
                    <a:pt x="1475" y="6489"/>
                  </a:lnTo>
                  <a:lnTo>
                    <a:pt x="1489" y="6543"/>
                  </a:lnTo>
                  <a:lnTo>
                    <a:pt x="1503" y="6598"/>
                  </a:lnTo>
                  <a:lnTo>
                    <a:pt x="1517" y="6652"/>
                  </a:lnTo>
                  <a:lnTo>
                    <a:pt x="1531" y="6706"/>
                  </a:lnTo>
                  <a:lnTo>
                    <a:pt x="1548" y="6761"/>
                  </a:lnTo>
                  <a:lnTo>
                    <a:pt x="1562" y="6813"/>
                  </a:lnTo>
                  <a:lnTo>
                    <a:pt x="1576" y="6867"/>
                  </a:lnTo>
                  <a:lnTo>
                    <a:pt x="1590" y="6921"/>
                  </a:lnTo>
                  <a:lnTo>
                    <a:pt x="1604" y="6976"/>
                  </a:lnTo>
                  <a:lnTo>
                    <a:pt x="1621" y="7030"/>
                  </a:lnTo>
                  <a:lnTo>
                    <a:pt x="1635" y="7084"/>
                  </a:lnTo>
                  <a:lnTo>
                    <a:pt x="1649" y="7139"/>
                  </a:lnTo>
                  <a:lnTo>
                    <a:pt x="1664" y="7191"/>
                  </a:lnTo>
                  <a:lnTo>
                    <a:pt x="1678" y="7245"/>
                  </a:lnTo>
                  <a:lnTo>
                    <a:pt x="1692" y="7299"/>
                  </a:lnTo>
                  <a:lnTo>
                    <a:pt x="1708" y="7354"/>
                  </a:lnTo>
                  <a:lnTo>
                    <a:pt x="1713" y="7380"/>
                  </a:lnTo>
                  <a:lnTo>
                    <a:pt x="1723" y="7406"/>
                  </a:lnTo>
                  <a:lnTo>
                    <a:pt x="1725" y="7418"/>
                  </a:lnTo>
                  <a:lnTo>
                    <a:pt x="1730" y="7429"/>
                  </a:lnTo>
                  <a:lnTo>
                    <a:pt x="1732" y="7444"/>
                  </a:lnTo>
                  <a:lnTo>
                    <a:pt x="1737" y="7455"/>
                  </a:lnTo>
                  <a:lnTo>
                    <a:pt x="1739" y="7470"/>
                  </a:lnTo>
                  <a:lnTo>
                    <a:pt x="1744" y="7486"/>
                  </a:lnTo>
                  <a:lnTo>
                    <a:pt x="1749" y="7500"/>
                  </a:lnTo>
                  <a:lnTo>
                    <a:pt x="1746" y="7514"/>
                  </a:lnTo>
                  <a:lnTo>
                    <a:pt x="1742" y="7529"/>
                  </a:lnTo>
                  <a:lnTo>
                    <a:pt x="1742" y="7545"/>
                  </a:lnTo>
                  <a:lnTo>
                    <a:pt x="1742" y="7562"/>
                  </a:lnTo>
                  <a:lnTo>
                    <a:pt x="1749" y="7576"/>
                  </a:lnTo>
                  <a:lnTo>
                    <a:pt x="1758" y="7588"/>
                  </a:lnTo>
                  <a:lnTo>
                    <a:pt x="1770" y="7597"/>
                  </a:lnTo>
                  <a:lnTo>
                    <a:pt x="1779" y="7607"/>
                  </a:lnTo>
                  <a:lnTo>
                    <a:pt x="1791" y="7616"/>
                  </a:lnTo>
                  <a:lnTo>
                    <a:pt x="1796" y="7621"/>
                  </a:lnTo>
                  <a:lnTo>
                    <a:pt x="1803" y="7628"/>
                  </a:lnTo>
                  <a:lnTo>
                    <a:pt x="1808" y="7635"/>
                  </a:lnTo>
                  <a:lnTo>
                    <a:pt x="1812" y="7642"/>
                  </a:lnTo>
                  <a:lnTo>
                    <a:pt x="1817" y="7656"/>
                  </a:lnTo>
                  <a:lnTo>
                    <a:pt x="1820" y="7673"/>
                  </a:lnTo>
                  <a:lnTo>
                    <a:pt x="1822" y="7687"/>
                  </a:lnTo>
                  <a:lnTo>
                    <a:pt x="1827" y="7703"/>
                  </a:lnTo>
                  <a:lnTo>
                    <a:pt x="1836" y="7722"/>
                  </a:lnTo>
                  <a:lnTo>
                    <a:pt x="1853" y="7739"/>
                  </a:lnTo>
                  <a:lnTo>
                    <a:pt x="1869" y="7751"/>
                  </a:lnTo>
                  <a:lnTo>
                    <a:pt x="1883" y="7767"/>
                  </a:lnTo>
                  <a:lnTo>
                    <a:pt x="1902" y="7786"/>
                  </a:lnTo>
                  <a:lnTo>
                    <a:pt x="1919" y="7803"/>
                  </a:lnTo>
                  <a:lnTo>
                    <a:pt x="1940" y="7815"/>
                  </a:lnTo>
                  <a:lnTo>
                    <a:pt x="1957" y="7826"/>
                  </a:lnTo>
                  <a:lnTo>
                    <a:pt x="1994" y="7878"/>
                  </a:lnTo>
                  <a:lnTo>
                    <a:pt x="2004" y="7890"/>
                  </a:lnTo>
                  <a:lnTo>
                    <a:pt x="2020" y="7897"/>
                  </a:lnTo>
                  <a:lnTo>
                    <a:pt x="2030" y="7902"/>
                  </a:lnTo>
                  <a:lnTo>
                    <a:pt x="2035" y="7911"/>
                  </a:lnTo>
                  <a:lnTo>
                    <a:pt x="2039" y="7921"/>
                  </a:lnTo>
                  <a:lnTo>
                    <a:pt x="2044" y="7930"/>
                  </a:lnTo>
                  <a:lnTo>
                    <a:pt x="2058" y="7949"/>
                  </a:lnTo>
                  <a:lnTo>
                    <a:pt x="2072" y="7961"/>
                  </a:lnTo>
                  <a:lnTo>
                    <a:pt x="2091" y="7973"/>
                  </a:lnTo>
                  <a:lnTo>
                    <a:pt x="2143" y="7992"/>
                  </a:lnTo>
                  <a:lnTo>
                    <a:pt x="2150" y="7999"/>
                  </a:lnTo>
                  <a:lnTo>
                    <a:pt x="2157" y="8008"/>
                  </a:lnTo>
                  <a:lnTo>
                    <a:pt x="2162" y="8015"/>
                  </a:lnTo>
                  <a:lnTo>
                    <a:pt x="2172" y="8018"/>
                  </a:lnTo>
                  <a:lnTo>
                    <a:pt x="2266" y="8015"/>
                  </a:lnTo>
                  <a:lnTo>
                    <a:pt x="2283" y="8011"/>
                  </a:lnTo>
                  <a:lnTo>
                    <a:pt x="2292" y="8011"/>
                  </a:lnTo>
                  <a:lnTo>
                    <a:pt x="2297" y="8015"/>
                  </a:lnTo>
                  <a:lnTo>
                    <a:pt x="2302" y="8018"/>
                  </a:lnTo>
                  <a:lnTo>
                    <a:pt x="2311" y="8015"/>
                  </a:lnTo>
                  <a:lnTo>
                    <a:pt x="2328" y="8008"/>
                  </a:lnTo>
                  <a:lnTo>
                    <a:pt x="2370" y="8001"/>
                  </a:lnTo>
                  <a:lnTo>
                    <a:pt x="2396" y="8006"/>
                  </a:lnTo>
                  <a:lnTo>
                    <a:pt x="2436" y="7997"/>
                  </a:lnTo>
                  <a:lnTo>
                    <a:pt x="2507" y="7999"/>
                  </a:lnTo>
                  <a:lnTo>
                    <a:pt x="2521" y="7997"/>
                  </a:lnTo>
                  <a:lnTo>
                    <a:pt x="2521" y="7997"/>
                  </a:lnTo>
                  <a:lnTo>
                    <a:pt x="2528" y="7997"/>
                  </a:lnTo>
                  <a:lnTo>
                    <a:pt x="2599" y="8011"/>
                  </a:lnTo>
                  <a:lnTo>
                    <a:pt x="2625" y="8023"/>
                  </a:lnTo>
                  <a:lnTo>
                    <a:pt x="2630" y="8025"/>
                  </a:lnTo>
                  <a:lnTo>
                    <a:pt x="2637" y="8027"/>
                  </a:lnTo>
                  <a:lnTo>
                    <a:pt x="2644" y="8027"/>
                  </a:lnTo>
                  <a:lnTo>
                    <a:pt x="2649" y="8032"/>
                  </a:lnTo>
                  <a:lnTo>
                    <a:pt x="2654" y="8037"/>
                  </a:lnTo>
                  <a:lnTo>
                    <a:pt x="2665" y="8041"/>
                  </a:lnTo>
                  <a:lnTo>
                    <a:pt x="2675" y="8049"/>
                  </a:lnTo>
                  <a:lnTo>
                    <a:pt x="2677" y="8058"/>
                  </a:lnTo>
                  <a:lnTo>
                    <a:pt x="2680" y="8065"/>
                  </a:lnTo>
                  <a:lnTo>
                    <a:pt x="2684" y="8074"/>
                  </a:lnTo>
                  <a:lnTo>
                    <a:pt x="2689" y="8082"/>
                  </a:lnTo>
                  <a:lnTo>
                    <a:pt x="2698" y="8089"/>
                  </a:lnTo>
                  <a:lnTo>
                    <a:pt x="2710" y="8096"/>
                  </a:lnTo>
                  <a:lnTo>
                    <a:pt x="2720" y="8100"/>
                  </a:lnTo>
                  <a:lnTo>
                    <a:pt x="2732" y="8105"/>
                  </a:lnTo>
                  <a:lnTo>
                    <a:pt x="2746" y="8112"/>
                  </a:lnTo>
                  <a:lnTo>
                    <a:pt x="2760" y="8115"/>
                  </a:lnTo>
                  <a:lnTo>
                    <a:pt x="2776" y="8117"/>
                  </a:lnTo>
                  <a:lnTo>
                    <a:pt x="2791" y="8119"/>
                  </a:lnTo>
                  <a:lnTo>
                    <a:pt x="2800" y="8122"/>
                  </a:lnTo>
                  <a:lnTo>
                    <a:pt x="2810" y="8119"/>
                  </a:lnTo>
                  <a:lnTo>
                    <a:pt x="2819" y="8115"/>
                  </a:lnTo>
                  <a:lnTo>
                    <a:pt x="2821" y="8103"/>
                  </a:lnTo>
                  <a:lnTo>
                    <a:pt x="2819" y="8098"/>
                  </a:lnTo>
                  <a:lnTo>
                    <a:pt x="2817" y="8091"/>
                  </a:lnTo>
                  <a:lnTo>
                    <a:pt x="2812" y="8084"/>
                  </a:lnTo>
                  <a:lnTo>
                    <a:pt x="2810" y="8077"/>
                  </a:lnTo>
                  <a:lnTo>
                    <a:pt x="2810" y="8070"/>
                  </a:lnTo>
                  <a:lnTo>
                    <a:pt x="2814" y="8065"/>
                  </a:lnTo>
                  <a:lnTo>
                    <a:pt x="2814" y="8063"/>
                  </a:lnTo>
                  <a:lnTo>
                    <a:pt x="2824" y="8060"/>
                  </a:lnTo>
                  <a:lnTo>
                    <a:pt x="2828" y="8058"/>
                  </a:lnTo>
                  <a:lnTo>
                    <a:pt x="2843" y="8058"/>
                  </a:lnTo>
                  <a:lnTo>
                    <a:pt x="2852" y="8060"/>
                  </a:lnTo>
                  <a:lnTo>
                    <a:pt x="2857" y="8067"/>
                  </a:lnTo>
                  <a:lnTo>
                    <a:pt x="2862" y="8074"/>
                  </a:lnTo>
                  <a:lnTo>
                    <a:pt x="2869" y="8096"/>
                  </a:lnTo>
                  <a:lnTo>
                    <a:pt x="2873" y="8105"/>
                  </a:lnTo>
                  <a:lnTo>
                    <a:pt x="2878" y="8112"/>
                  </a:lnTo>
                  <a:lnTo>
                    <a:pt x="2885" y="8122"/>
                  </a:lnTo>
                  <a:lnTo>
                    <a:pt x="2890" y="8122"/>
                  </a:lnTo>
                  <a:lnTo>
                    <a:pt x="2895" y="8124"/>
                  </a:lnTo>
                  <a:lnTo>
                    <a:pt x="2899" y="8126"/>
                  </a:lnTo>
                  <a:lnTo>
                    <a:pt x="2904" y="8131"/>
                  </a:lnTo>
                  <a:lnTo>
                    <a:pt x="2909" y="8141"/>
                  </a:lnTo>
                  <a:lnTo>
                    <a:pt x="2913" y="8152"/>
                  </a:lnTo>
                  <a:lnTo>
                    <a:pt x="2918" y="8160"/>
                  </a:lnTo>
                  <a:lnTo>
                    <a:pt x="2928" y="8167"/>
                  </a:lnTo>
                  <a:lnTo>
                    <a:pt x="2930" y="8169"/>
                  </a:lnTo>
                  <a:lnTo>
                    <a:pt x="2937" y="8183"/>
                  </a:lnTo>
                  <a:lnTo>
                    <a:pt x="2942" y="8188"/>
                  </a:lnTo>
                  <a:lnTo>
                    <a:pt x="2947" y="8190"/>
                  </a:lnTo>
                  <a:lnTo>
                    <a:pt x="2954" y="8193"/>
                  </a:lnTo>
                  <a:lnTo>
                    <a:pt x="2963" y="8195"/>
                  </a:lnTo>
                  <a:lnTo>
                    <a:pt x="2996" y="8193"/>
                  </a:lnTo>
                  <a:lnTo>
                    <a:pt x="3010" y="8195"/>
                  </a:lnTo>
                  <a:lnTo>
                    <a:pt x="3017" y="8193"/>
                  </a:lnTo>
                  <a:lnTo>
                    <a:pt x="3020" y="8193"/>
                  </a:lnTo>
                  <a:lnTo>
                    <a:pt x="3029" y="8197"/>
                  </a:lnTo>
                  <a:lnTo>
                    <a:pt x="3032" y="8195"/>
                  </a:lnTo>
                  <a:lnTo>
                    <a:pt x="3034" y="8200"/>
                  </a:lnTo>
                  <a:lnTo>
                    <a:pt x="3039" y="8200"/>
                  </a:lnTo>
                  <a:lnTo>
                    <a:pt x="3048" y="8207"/>
                  </a:lnTo>
                  <a:lnTo>
                    <a:pt x="3053" y="8207"/>
                  </a:lnTo>
                  <a:lnTo>
                    <a:pt x="3058" y="8207"/>
                  </a:lnTo>
                  <a:lnTo>
                    <a:pt x="3067" y="8207"/>
                  </a:lnTo>
                  <a:lnTo>
                    <a:pt x="3072" y="8204"/>
                  </a:lnTo>
                  <a:lnTo>
                    <a:pt x="3074" y="8202"/>
                  </a:lnTo>
                  <a:lnTo>
                    <a:pt x="3084" y="8195"/>
                  </a:lnTo>
                  <a:lnTo>
                    <a:pt x="3086" y="8190"/>
                  </a:lnTo>
                  <a:lnTo>
                    <a:pt x="3086" y="8188"/>
                  </a:lnTo>
                  <a:lnTo>
                    <a:pt x="3086" y="8181"/>
                  </a:lnTo>
                  <a:lnTo>
                    <a:pt x="3086" y="8178"/>
                  </a:lnTo>
                  <a:lnTo>
                    <a:pt x="3088" y="8176"/>
                  </a:lnTo>
                  <a:lnTo>
                    <a:pt x="3088" y="8174"/>
                  </a:lnTo>
                  <a:lnTo>
                    <a:pt x="3110" y="8162"/>
                  </a:lnTo>
                  <a:lnTo>
                    <a:pt x="3119" y="8160"/>
                  </a:lnTo>
                  <a:lnTo>
                    <a:pt x="3147" y="8157"/>
                  </a:lnTo>
                  <a:lnTo>
                    <a:pt x="3157" y="8160"/>
                  </a:lnTo>
                  <a:lnTo>
                    <a:pt x="3164" y="8167"/>
                  </a:lnTo>
                  <a:lnTo>
                    <a:pt x="3169" y="8167"/>
                  </a:lnTo>
                  <a:lnTo>
                    <a:pt x="3178" y="8169"/>
                  </a:lnTo>
                  <a:lnTo>
                    <a:pt x="3183" y="8171"/>
                  </a:lnTo>
                  <a:lnTo>
                    <a:pt x="3192" y="8178"/>
                  </a:lnTo>
                  <a:lnTo>
                    <a:pt x="3197" y="8181"/>
                  </a:lnTo>
                  <a:lnTo>
                    <a:pt x="3199" y="8186"/>
                  </a:lnTo>
                  <a:lnTo>
                    <a:pt x="3204" y="8186"/>
                  </a:lnTo>
                  <a:lnTo>
                    <a:pt x="3218" y="8197"/>
                  </a:lnTo>
                  <a:lnTo>
                    <a:pt x="3223" y="8197"/>
                  </a:lnTo>
                  <a:lnTo>
                    <a:pt x="3228" y="8200"/>
                  </a:lnTo>
                  <a:lnTo>
                    <a:pt x="3232" y="8197"/>
                  </a:lnTo>
                  <a:lnTo>
                    <a:pt x="3254" y="8188"/>
                  </a:lnTo>
                  <a:lnTo>
                    <a:pt x="3258" y="8183"/>
                  </a:lnTo>
                  <a:lnTo>
                    <a:pt x="3258" y="8178"/>
                  </a:lnTo>
                  <a:lnTo>
                    <a:pt x="3263" y="8164"/>
                  </a:lnTo>
                  <a:lnTo>
                    <a:pt x="3268" y="8152"/>
                  </a:lnTo>
                  <a:lnTo>
                    <a:pt x="3273" y="8143"/>
                  </a:lnTo>
                  <a:lnTo>
                    <a:pt x="3280" y="8136"/>
                  </a:lnTo>
                  <a:lnTo>
                    <a:pt x="3301" y="8129"/>
                  </a:lnTo>
                  <a:lnTo>
                    <a:pt x="3367" y="8074"/>
                  </a:lnTo>
                  <a:lnTo>
                    <a:pt x="3379" y="8058"/>
                  </a:lnTo>
                  <a:lnTo>
                    <a:pt x="3386" y="8051"/>
                  </a:lnTo>
                  <a:lnTo>
                    <a:pt x="3459" y="8018"/>
                  </a:lnTo>
                  <a:lnTo>
                    <a:pt x="3466" y="8008"/>
                  </a:lnTo>
                  <a:lnTo>
                    <a:pt x="3473" y="7999"/>
                  </a:lnTo>
                  <a:lnTo>
                    <a:pt x="3481" y="7989"/>
                  </a:lnTo>
                  <a:lnTo>
                    <a:pt x="3490" y="7985"/>
                  </a:lnTo>
                  <a:lnTo>
                    <a:pt x="3544" y="7971"/>
                  </a:lnTo>
                  <a:lnTo>
                    <a:pt x="3561" y="7959"/>
                  </a:lnTo>
                  <a:lnTo>
                    <a:pt x="3568" y="7956"/>
                  </a:lnTo>
                  <a:lnTo>
                    <a:pt x="3568" y="7956"/>
                  </a:lnTo>
                  <a:lnTo>
                    <a:pt x="3570" y="7954"/>
                  </a:lnTo>
                  <a:lnTo>
                    <a:pt x="3573" y="7949"/>
                  </a:lnTo>
                  <a:lnTo>
                    <a:pt x="3575" y="7947"/>
                  </a:lnTo>
                  <a:lnTo>
                    <a:pt x="3582" y="7945"/>
                  </a:lnTo>
                  <a:lnTo>
                    <a:pt x="3589" y="7947"/>
                  </a:lnTo>
                  <a:lnTo>
                    <a:pt x="3606" y="7954"/>
                  </a:lnTo>
                  <a:lnTo>
                    <a:pt x="3620" y="7956"/>
                  </a:lnTo>
                  <a:lnTo>
                    <a:pt x="3637" y="7959"/>
                  </a:lnTo>
                  <a:lnTo>
                    <a:pt x="3651" y="7954"/>
                  </a:lnTo>
                  <a:lnTo>
                    <a:pt x="3674" y="7956"/>
                  </a:lnTo>
                  <a:lnTo>
                    <a:pt x="3677" y="7956"/>
                  </a:lnTo>
                  <a:lnTo>
                    <a:pt x="3677" y="7971"/>
                  </a:lnTo>
                  <a:lnTo>
                    <a:pt x="3679" y="7982"/>
                  </a:lnTo>
                  <a:lnTo>
                    <a:pt x="3679" y="8004"/>
                  </a:lnTo>
                  <a:lnTo>
                    <a:pt x="3684" y="8032"/>
                  </a:lnTo>
                  <a:lnTo>
                    <a:pt x="3686" y="8053"/>
                  </a:lnTo>
                  <a:lnTo>
                    <a:pt x="3686" y="8072"/>
                  </a:lnTo>
                  <a:lnTo>
                    <a:pt x="3689" y="8089"/>
                  </a:lnTo>
                  <a:lnTo>
                    <a:pt x="3700" y="8096"/>
                  </a:lnTo>
                  <a:lnTo>
                    <a:pt x="3712" y="8100"/>
                  </a:lnTo>
                  <a:lnTo>
                    <a:pt x="3729" y="8110"/>
                  </a:lnTo>
                  <a:lnTo>
                    <a:pt x="3743" y="8117"/>
                  </a:lnTo>
                  <a:lnTo>
                    <a:pt x="3745" y="8119"/>
                  </a:lnTo>
                  <a:lnTo>
                    <a:pt x="3745" y="8119"/>
                  </a:lnTo>
                  <a:lnTo>
                    <a:pt x="3750" y="8117"/>
                  </a:lnTo>
                  <a:lnTo>
                    <a:pt x="3752" y="8115"/>
                  </a:lnTo>
                  <a:lnTo>
                    <a:pt x="3755" y="8112"/>
                  </a:lnTo>
                  <a:lnTo>
                    <a:pt x="3757" y="8110"/>
                  </a:lnTo>
                  <a:lnTo>
                    <a:pt x="3776" y="8086"/>
                  </a:lnTo>
                  <a:lnTo>
                    <a:pt x="3783" y="8084"/>
                  </a:lnTo>
                  <a:lnTo>
                    <a:pt x="3785" y="8079"/>
                  </a:lnTo>
                  <a:lnTo>
                    <a:pt x="3790" y="8058"/>
                  </a:lnTo>
                  <a:lnTo>
                    <a:pt x="3792" y="8051"/>
                  </a:lnTo>
                  <a:lnTo>
                    <a:pt x="3807" y="8041"/>
                  </a:lnTo>
                  <a:lnTo>
                    <a:pt x="3837" y="8032"/>
                  </a:lnTo>
                  <a:lnTo>
                    <a:pt x="3847" y="8018"/>
                  </a:lnTo>
                  <a:lnTo>
                    <a:pt x="3847" y="8015"/>
                  </a:lnTo>
                  <a:lnTo>
                    <a:pt x="3847" y="8015"/>
                  </a:lnTo>
                  <a:lnTo>
                    <a:pt x="3849" y="8013"/>
                  </a:lnTo>
                  <a:lnTo>
                    <a:pt x="3840" y="8008"/>
                  </a:lnTo>
                  <a:lnTo>
                    <a:pt x="3830" y="7999"/>
                  </a:lnTo>
                  <a:lnTo>
                    <a:pt x="3823" y="7987"/>
                  </a:lnTo>
                  <a:lnTo>
                    <a:pt x="3821" y="7980"/>
                  </a:lnTo>
                  <a:lnTo>
                    <a:pt x="3816" y="7975"/>
                  </a:lnTo>
                  <a:lnTo>
                    <a:pt x="3811" y="7982"/>
                  </a:lnTo>
                  <a:lnTo>
                    <a:pt x="3804" y="7982"/>
                  </a:lnTo>
                  <a:lnTo>
                    <a:pt x="3795" y="7978"/>
                  </a:lnTo>
                  <a:lnTo>
                    <a:pt x="3788" y="7978"/>
                  </a:lnTo>
                  <a:lnTo>
                    <a:pt x="3778" y="7980"/>
                  </a:lnTo>
                  <a:lnTo>
                    <a:pt x="3724" y="7978"/>
                  </a:lnTo>
                  <a:lnTo>
                    <a:pt x="3715" y="7980"/>
                  </a:lnTo>
                  <a:lnTo>
                    <a:pt x="3705" y="7980"/>
                  </a:lnTo>
                  <a:lnTo>
                    <a:pt x="3700" y="7975"/>
                  </a:lnTo>
                  <a:lnTo>
                    <a:pt x="3693" y="7968"/>
                  </a:lnTo>
                  <a:lnTo>
                    <a:pt x="3689" y="7963"/>
                  </a:lnTo>
                  <a:lnTo>
                    <a:pt x="3681" y="7961"/>
                  </a:lnTo>
                  <a:lnTo>
                    <a:pt x="3689" y="7961"/>
                  </a:lnTo>
                  <a:lnTo>
                    <a:pt x="3700" y="7968"/>
                  </a:lnTo>
                  <a:lnTo>
                    <a:pt x="3705" y="7971"/>
                  </a:lnTo>
                  <a:lnTo>
                    <a:pt x="3712" y="7971"/>
                  </a:lnTo>
                  <a:lnTo>
                    <a:pt x="3740" y="7956"/>
                  </a:lnTo>
                  <a:lnTo>
                    <a:pt x="3745" y="7956"/>
                  </a:lnTo>
                  <a:lnTo>
                    <a:pt x="3748" y="7956"/>
                  </a:lnTo>
                  <a:lnTo>
                    <a:pt x="3755" y="7959"/>
                  </a:lnTo>
                  <a:lnTo>
                    <a:pt x="3766" y="7968"/>
                  </a:lnTo>
                  <a:lnTo>
                    <a:pt x="3771" y="7968"/>
                  </a:lnTo>
                  <a:lnTo>
                    <a:pt x="3776" y="7968"/>
                  </a:lnTo>
                  <a:lnTo>
                    <a:pt x="3783" y="7968"/>
                  </a:lnTo>
                  <a:lnTo>
                    <a:pt x="3802" y="7961"/>
                  </a:lnTo>
                  <a:lnTo>
                    <a:pt x="3816" y="7954"/>
                  </a:lnTo>
                  <a:lnTo>
                    <a:pt x="3821" y="7947"/>
                  </a:lnTo>
                  <a:lnTo>
                    <a:pt x="3826" y="7942"/>
                  </a:lnTo>
                  <a:lnTo>
                    <a:pt x="3826" y="7937"/>
                  </a:lnTo>
                  <a:lnTo>
                    <a:pt x="3828" y="7933"/>
                  </a:lnTo>
                  <a:lnTo>
                    <a:pt x="3830" y="7928"/>
                  </a:lnTo>
                  <a:lnTo>
                    <a:pt x="3837" y="7923"/>
                  </a:lnTo>
                  <a:lnTo>
                    <a:pt x="3840" y="7919"/>
                  </a:lnTo>
                  <a:lnTo>
                    <a:pt x="3840" y="7909"/>
                  </a:lnTo>
                  <a:lnTo>
                    <a:pt x="3844" y="7890"/>
                  </a:lnTo>
                  <a:lnTo>
                    <a:pt x="3866" y="7838"/>
                  </a:lnTo>
                  <a:lnTo>
                    <a:pt x="3885" y="7815"/>
                  </a:lnTo>
                  <a:lnTo>
                    <a:pt x="3941" y="7786"/>
                  </a:lnTo>
                  <a:lnTo>
                    <a:pt x="3958" y="7760"/>
                  </a:lnTo>
                  <a:lnTo>
                    <a:pt x="3967" y="7732"/>
                  </a:lnTo>
                  <a:lnTo>
                    <a:pt x="3967" y="7715"/>
                  </a:lnTo>
                  <a:lnTo>
                    <a:pt x="3972" y="7708"/>
                  </a:lnTo>
                  <a:lnTo>
                    <a:pt x="3982" y="7692"/>
                  </a:lnTo>
                  <a:lnTo>
                    <a:pt x="3986" y="7677"/>
                  </a:lnTo>
                  <a:lnTo>
                    <a:pt x="3991" y="7633"/>
                  </a:lnTo>
                  <a:lnTo>
                    <a:pt x="3991" y="7614"/>
                  </a:lnTo>
                  <a:lnTo>
                    <a:pt x="3991" y="7604"/>
                  </a:lnTo>
                  <a:lnTo>
                    <a:pt x="3989" y="7597"/>
                  </a:lnTo>
                  <a:lnTo>
                    <a:pt x="3991" y="7583"/>
                  </a:lnTo>
                  <a:lnTo>
                    <a:pt x="4005" y="7571"/>
                  </a:lnTo>
                  <a:lnTo>
                    <a:pt x="4017" y="7566"/>
                  </a:lnTo>
                  <a:lnTo>
                    <a:pt x="4029" y="7552"/>
                  </a:lnTo>
                  <a:lnTo>
                    <a:pt x="4029" y="7536"/>
                  </a:lnTo>
                  <a:lnTo>
                    <a:pt x="4026" y="7507"/>
                  </a:lnTo>
                  <a:lnTo>
                    <a:pt x="4022" y="7500"/>
                  </a:lnTo>
                  <a:lnTo>
                    <a:pt x="4041" y="7477"/>
                  </a:lnTo>
                  <a:lnTo>
                    <a:pt x="4059" y="7458"/>
                  </a:lnTo>
                  <a:lnTo>
                    <a:pt x="4081" y="7444"/>
                  </a:lnTo>
                  <a:lnTo>
                    <a:pt x="4090" y="7436"/>
                  </a:lnTo>
                  <a:lnTo>
                    <a:pt x="4111" y="7429"/>
                  </a:lnTo>
                  <a:lnTo>
                    <a:pt x="4119" y="7425"/>
                  </a:lnTo>
                  <a:lnTo>
                    <a:pt x="4130" y="7413"/>
                  </a:lnTo>
                  <a:lnTo>
                    <a:pt x="4156" y="7349"/>
                  </a:lnTo>
                  <a:lnTo>
                    <a:pt x="4163" y="7342"/>
                  </a:lnTo>
                  <a:lnTo>
                    <a:pt x="4175" y="7335"/>
                  </a:lnTo>
                  <a:lnTo>
                    <a:pt x="4185" y="7323"/>
                  </a:lnTo>
                  <a:lnTo>
                    <a:pt x="4189" y="7316"/>
                  </a:lnTo>
                  <a:lnTo>
                    <a:pt x="4201" y="7309"/>
                  </a:lnTo>
                  <a:lnTo>
                    <a:pt x="4211" y="7295"/>
                  </a:lnTo>
                  <a:lnTo>
                    <a:pt x="4211" y="7288"/>
                  </a:lnTo>
                  <a:lnTo>
                    <a:pt x="4206" y="7262"/>
                  </a:lnTo>
                  <a:lnTo>
                    <a:pt x="4206" y="7252"/>
                  </a:lnTo>
                  <a:lnTo>
                    <a:pt x="4208" y="7247"/>
                  </a:lnTo>
                  <a:lnTo>
                    <a:pt x="4227" y="7228"/>
                  </a:lnTo>
                  <a:lnTo>
                    <a:pt x="4253" y="7212"/>
                  </a:lnTo>
                  <a:lnTo>
                    <a:pt x="4263" y="7202"/>
                  </a:lnTo>
                  <a:lnTo>
                    <a:pt x="4272" y="7186"/>
                  </a:lnTo>
                  <a:lnTo>
                    <a:pt x="4291" y="7148"/>
                  </a:lnTo>
                  <a:lnTo>
                    <a:pt x="4296" y="7143"/>
                  </a:lnTo>
                  <a:lnTo>
                    <a:pt x="4303" y="7143"/>
                  </a:lnTo>
                  <a:lnTo>
                    <a:pt x="4312" y="7143"/>
                  </a:lnTo>
                  <a:lnTo>
                    <a:pt x="4317" y="7143"/>
                  </a:lnTo>
                  <a:lnTo>
                    <a:pt x="4324" y="7143"/>
                  </a:lnTo>
                  <a:lnTo>
                    <a:pt x="4329" y="7143"/>
                  </a:lnTo>
                  <a:lnTo>
                    <a:pt x="4343" y="7139"/>
                  </a:lnTo>
                  <a:lnTo>
                    <a:pt x="4352" y="7134"/>
                  </a:lnTo>
                  <a:lnTo>
                    <a:pt x="4364" y="7117"/>
                  </a:lnTo>
                  <a:lnTo>
                    <a:pt x="4378" y="7108"/>
                  </a:lnTo>
                  <a:lnTo>
                    <a:pt x="4397" y="7089"/>
                  </a:lnTo>
                  <a:lnTo>
                    <a:pt x="4414" y="7077"/>
                  </a:lnTo>
                  <a:lnTo>
                    <a:pt x="4447" y="7063"/>
                  </a:lnTo>
                  <a:lnTo>
                    <a:pt x="4449" y="7058"/>
                  </a:lnTo>
                  <a:lnTo>
                    <a:pt x="4454" y="7049"/>
                  </a:lnTo>
                  <a:lnTo>
                    <a:pt x="4459" y="7047"/>
                  </a:lnTo>
                  <a:lnTo>
                    <a:pt x="4471" y="7025"/>
                  </a:lnTo>
                  <a:lnTo>
                    <a:pt x="4473" y="7021"/>
                  </a:lnTo>
                  <a:lnTo>
                    <a:pt x="4473" y="7013"/>
                  </a:lnTo>
                  <a:lnTo>
                    <a:pt x="4473" y="7011"/>
                  </a:lnTo>
                  <a:lnTo>
                    <a:pt x="4475" y="6992"/>
                  </a:lnTo>
                  <a:lnTo>
                    <a:pt x="4475" y="6987"/>
                  </a:lnTo>
                  <a:lnTo>
                    <a:pt x="4518" y="6883"/>
                  </a:lnTo>
                  <a:lnTo>
                    <a:pt x="4527" y="6872"/>
                  </a:lnTo>
                  <a:lnTo>
                    <a:pt x="4560" y="6839"/>
                  </a:lnTo>
                  <a:lnTo>
                    <a:pt x="4570" y="6824"/>
                  </a:lnTo>
                  <a:lnTo>
                    <a:pt x="4577" y="6810"/>
                  </a:lnTo>
                  <a:lnTo>
                    <a:pt x="4579" y="6791"/>
                  </a:lnTo>
                  <a:lnTo>
                    <a:pt x="4582" y="6753"/>
                  </a:lnTo>
                  <a:lnTo>
                    <a:pt x="4586" y="6746"/>
                  </a:lnTo>
                  <a:lnTo>
                    <a:pt x="4589" y="6732"/>
                  </a:lnTo>
                  <a:lnTo>
                    <a:pt x="4589" y="6709"/>
                  </a:lnTo>
                  <a:lnTo>
                    <a:pt x="4586" y="6687"/>
                  </a:lnTo>
                  <a:lnTo>
                    <a:pt x="4586" y="6673"/>
                  </a:lnTo>
                  <a:lnTo>
                    <a:pt x="4591" y="6668"/>
                  </a:lnTo>
                  <a:lnTo>
                    <a:pt x="4591" y="6661"/>
                  </a:lnTo>
                  <a:lnTo>
                    <a:pt x="4586" y="6638"/>
                  </a:lnTo>
                  <a:lnTo>
                    <a:pt x="4586" y="6628"/>
                  </a:lnTo>
                  <a:lnTo>
                    <a:pt x="4589" y="6631"/>
                  </a:lnTo>
                  <a:lnTo>
                    <a:pt x="4593" y="6631"/>
                  </a:lnTo>
                  <a:lnTo>
                    <a:pt x="4598" y="6633"/>
                  </a:lnTo>
                  <a:lnTo>
                    <a:pt x="4603" y="6624"/>
                  </a:lnTo>
                  <a:lnTo>
                    <a:pt x="4608" y="6616"/>
                  </a:lnTo>
                  <a:lnTo>
                    <a:pt x="4617" y="6607"/>
                  </a:lnTo>
                  <a:lnTo>
                    <a:pt x="4634" y="6598"/>
                  </a:lnTo>
                  <a:lnTo>
                    <a:pt x="4638" y="6595"/>
                  </a:lnTo>
                  <a:lnTo>
                    <a:pt x="4643" y="6586"/>
                  </a:lnTo>
                  <a:lnTo>
                    <a:pt x="4650" y="6579"/>
                  </a:lnTo>
                  <a:lnTo>
                    <a:pt x="4653" y="6574"/>
                  </a:lnTo>
                  <a:lnTo>
                    <a:pt x="4655" y="6562"/>
                  </a:lnTo>
                  <a:lnTo>
                    <a:pt x="4655" y="6557"/>
                  </a:lnTo>
                  <a:lnTo>
                    <a:pt x="4655" y="6550"/>
                  </a:lnTo>
                  <a:lnTo>
                    <a:pt x="4653" y="6546"/>
                  </a:lnTo>
                  <a:lnTo>
                    <a:pt x="4650" y="6538"/>
                  </a:lnTo>
                  <a:lnTo>
                    <a:pt x="4645" y="6531"/>
                  </a:lnTo>
                  <a:lnTo>
                    <a:pt x="4645" y="6524"/>
                  </a:lnTo>
                  <a:lnTo>
                    <a:pt x="4648" y="6515"/>
                  </a:lnTo>
                  <a:lnTo>
                    <a:pt x="4653" y="6505"/>
                  </a:lnTo>
                  <a:lnTo>
                    <a:pt x="4655" y="6494"/>
                  </a:lnTo>
                  <a:lnTo>
                    <a:pt x="4650" y="6489"/>
                  </a:lnTo>
                  <a:lnTo>
                    <a:pt x="4653" y="6482"/>
                  </a:lnTo>
                  <a:lnTo>
                    <a:pt x="4657" y="6479"/>
                  </a:lnTo>
                  <a:lnTo>
                    <a:pt x="4662" y="6477"/>
                  </a:lnTo>
                  <a:lnTo>
                    <a:pt x="4667" y="6472"/>
                  </a:lnTo>
                  <a:lnTo>
                    <a:pt x="4667" y="6468"/>
                  </a:lnTo>
                  <a:lnTo>
                    <a:pt x="4676" y="6456"/>
                  </a:lnTo>
                  <a:lnTo>
                    <a:pt x="4681" y="6449"/>
                  </a:lnTo>
                  <a:lnTo>
                    <a:pt x="4683" y="6427"/>
                  </a:lnTo>
                  <a:lnTo>
                    <a:pt x="4686" y="6420"/>
                  </a:lnTo>
                  <a:lnTo>
                    <a:pt x="4693" y="6413"/>
                  </a:lnTo>
                  <a:lnTo>
                    <a:pt x="4693" y="6408"/>
                  </a:lnTo>
                  <a:lnTo>
                    <a:pt x="4695" y="6399"/>
                  </a:lnTo>
                  <a:lnTo>
                    <a:pt x="4690" y="6378"/>
                  </a:lnTo>
                  <a:lnTo>
                    <a:pt x="4690" y="6368"/>
                  </a:lnTo>
                  <a:lnTo>
                    <a:pt x="4695" y="6340"/>
                  </a:lnTo>
                  <a:lnTo>
                    <a:pt x="4695" y="6330"/>
                  </a:lnTo>
                  <a:lnTo>
                    <a:pt x="4695" y="6319"/>
                  </a:lnTo>
                  <a:lnTo>
                    <a:pt x="4693" y="6312"/>
                  </a:lnTo>
                  <a:lnTo>
                    <a:pt x="4690" y="6307"/>
                  </a:lnTo>
                  <a:lnTo>
                    <a:pt x="4688" y="6304"/>
                  </a:lnTo>
                  <a:lnTo>
                    <a:pt x="4690" y="6300"/>
                  </a:lnTo>
                  <a:lnTo>
                    <a:pt x="4693" y="6295"/>
                  </a:lnTo>
                  <a:lnTo>
                    <a:pt x="4695" y="6290"/>
                  </a:lnTo>
                  <a:lnTo>
                    <a:pt x="4693" y="6283"/>
                  </a:lnTo>
                  <a:lnTo>
                    <a:pt x="4686" y="6257"/>
                  </a:lnTo>
                  <a:lnTo>
                    <a:pt x="4686" y="6250"/>
                  </a:lnTo>
                  <a:lnTo>
                    <a:pt x="4688" y="6231"/>
                  </a:lnTo>
                  <a:lnTo>
                    <a:pt x="4688" y="6222"/>
                  </a:lnTo>
                  <a:lnTo>
                    <a:pt x="4679" y="6222"/>
                  </a:lnTo>
                  <a:lnTo>
                    <a:pt x="4660" y="6226"/>
                  </a:lnTo>
                  <a:lnTo>
                    <a:pt x="4650" y="6226"/>
                  </a:lnTo>
                  <a:lnTo>
                    <a:pt x="4641" y="6222"/>
                  </a:lnTo>
                  <a:lnTo>
                    <a:pt x="4619" y="6203"/>
                  </a:lnTo>
                  <a:lnTo>
                    <a:pt x="4612" y="6198"/>
                  </a:lnTo>
                  <a:lnTo>
                    <a:pt x="4603" y="6198"/>
                  </a:lnTo>
                  <a:lnTo>
                    <a:pt x="4584" y="6201"/>
                  </a:lnTo>
                  <a:lnTo>
                    <a:pt x="4575" y="6198"/>
                  </a:lnTo>
                  <a:lnTo>
                    <a:pt x="4558" y="6215"/>
                  </a:lnTo>
                  <a:lnTo>
                    <a:pt x="4537" y="6217"/>
                  </a:lnTo>
                  <a:lnTo>
                    <a:pt x="4511" y="6212"/>
                  </a:lnTo>
                  <a:lnTo>
                    <a:pt x="4487" y="6203"/>
                  </a:lnTo>
                  <a:lnTo>
                    <a:pt x="4485" y="6208"/>
                  </a:lnTo>
                  <a:lnTo>
                    <a:pt x="4482" y="6210"/>
                  </a:lnTo>
                  <a:lnTo>
                    <a:pt x="4478" y="6210"/>
                  </a:lnTo>
                  <a:lnTo>
                    <a:pt x="4471" y="6203"/>
                  </a:lnTo>
                  <a:lnTo>
                    <a:pt x="4466" y="6201"/>
                  </a:lnTo>
                  <a:lnTo>
                    <a:pt x="4461" y="6203"/>
                  </a:lnTo>
                  <a:lnTo>
                    <a:pt x="4449" y="6201"/>
                  </a:lnTo>
                  <a:lnTo>
                    <a:pt x="4435" y="6205"/>
                  </a:lnTo>
                  <a:lnTo>
                    <a:pt x="4426" y="6203"/>
                  </a:lnTo>
                  <a:lnTo>
                    <a:pt x="4421" y="6203"/>
                  </a:lnTo>
                  <a:lnTo>
                    <a:pt x="4400" y="6208"/>
                  </a:lnTo>
                  <a:lnTo>
                    <a:pt x="4386" y="6217"/>
                  </a:lnTo>
                  <a:lnTo>
                    <a:pt x="4341" y="6236"/>
                  </a:lnTo>
                  <a:lnTo>
                    <a:pt x="4331" y="6243"/>
                  </a:lnTo>
                  <a:lnTo>
                    <a:pt x="4322" y="6260"/>
                  </a:lnTo>
                  <a:lnTo>
                    <a:pt x="4319" y="6262"/>
                  </a:lnTo>
                  <a:lnTo>
                    <a:pt x="4310" y="6264"/>
                  </a:lnTo>
                  <a:lnTo>
                    <a:pt x="4308" y="6262"/>
                  </a:lnTo>
                  <a:lnTo>
                    <a:pt x="4303" y="6255"/>
                  </a:lnTo>
                  <a:lnTo>
                    <a:pt x="4296" y="6250"/>
                  </a:lnTo>
                  <a:lnTo>
                    <a:pt x="4312" y="6243"/>
                  </a:lnTo>
                  <a:lnTo>
                    <a:pt x="4319" y="6236"/>
                  </a:lnTo>
                  <a:lnTo>
                    <a:pt x="4324" y="6229"/>
                  </a:lnTo>
                  <a:lnTo>
                    <a:pt x="4322" y="6222"/>
                  </a:lnTo>
                  <a:lnTo>
                    <a:pt x="4315" y="6219"/>
                  </a:lnTo>
                  <a:lnTo>
                    <a:pt x="4305" y="6217"/>
                  </a:lnTo>
                  <a:lnTo>
                    <a:pt x="4286" y="6222"/>
                  </a:lnTo>
                  <a:lnTo>
                    <a:pt x="4256" y="6217"/>
                  </a:lnTo>
                  <a:lnTo>
                    <a:pt x="4249" y="6219"/>
                  </a:lnTo>
                  <a:lnTo>
                    <a:pt x="4227" y="6231"/>
                  </a:lnTo>
                  <a:lnTo>
                    <a:pt x="4234" y="6226"/>
                  </a:lnTo>
                  <a:lnTo>
                    <a:pt x="4241" y="6217"/>
                  </a:lnTo>
                  <a:lnTo>
                    <a:pt x="4249" y="6212"/>
                  </a:lnTo>
                  <a:lnTo>
                    <a:pt x="4284" y="6208"/>
                  </a:lnTo>
                  <a:lnTo>
                    <a:pt x="4300" y="6210"/>
                  </a:lnTo>
                  <a:lnTo>
                    <a:pt x="4303" y="6210"/>
                  </a:lnTo>
                  <a:lnTo>
                    <a:pt x="4308" y="6208"/>
                  </a:lnTo>
                  <a:lnTo>
                    <a:pt x="4310" y="6205"/>
                  </a:lnTo>
                  <a:lnTo>
                    <a:pt x="4312" y="6203"/>
                  </a:lnTo>
                  <a:lnTo>
                    <a:pt x="4319" y="6201"/>
                  </a:lnTo>
                  <a:lnTo>
                    <a:pt x="4329" y="6203"/>
                  </a:lnTo>
                  <a:lnTo>
                    <a:pt x="4343" y="6210"/>
                  </a:lnTo>
                  <a:lnTo>
                    <a:pt x="4350" y="6212"/>
                  </a:lnTo>
                  <a:lnTo>
                    <a:pt x="4355" y="6210"/>
                  </a:lnTo>
                  <a:lnTo>
                    <a:pt x="4367" y="6203"/>
                  </a:lnTo>
                  <a:lnTo>
                    <a:pt x="4433" y="6196"/>
                  </a:lnTo>
                  <a:lnTo>
                    <a:pt x="4438" y="6191"/>
                  </a:lnTo>
                  <a:lnTo>
                    <a:pt x="4442" y="6184"/>
                  </a:lnTo>
                  <a:lnTo>
                    <a:pt x="4452" y="6182"/>
                  </a:lnTo>
                  <a:lnTo>
                    <a:pt x="4485" y="6191"/>
                  </a:lnTo>
                  <a:lnTo>
                    <a:pt x="4492" y="6191"/>
                  </a:lnTo>
                  <a:lnTo>
                    <a:pt x="4501" y="6191"/>
                  </a:lnTo>
                  <a:lnTo>
                    <a:pt x="4508" y="6191"/>
                  </a:lnTo>
                  <a:lnTo>
                    <a:pt x="4527" y="6201"/>
                  </a:lnTo>
                  <a:lnTo>
                    <a:pt x="4537" y="6203"/>
                  </a:lnTo>
                  <a:lnTo>
                    <a:pt x="4551" y="6196"/>
                  </a:lnTo>
                  <a:lnTo>
                    <a:pt x="4567" y="6186"/>
                  </a:lnTo>
                  <a:lnTo>
                    <a:pt x="4584" y="6179"/>
                  </a:lnTo>
                  <a:lnTo>
                    <a:pt x="4598" y="6184"/>
                  </a:lnTo>
                  <a:lnTo>
                    <a:pt x="4617" y="6191"/>
                  </a:lnTo>
                  <a:lnTo>
                    <a:pt x="4624" y="6193"/>
                  </a:lnTo>
                  <a:lnTo>
                    <a:pt x="4634" y="6201"/>
                  </a:lnTo>
                  <a:lnTo>
                    <a:pt x="4648" y="6210"/>
                  </a:lnTo>
                  <a:lnTo>
                    <a:pt x="4655" y="6215"/>
                  </a:lnTo>
                  <a:lnTo>
                    <a:pt x="4662" y="6215"/>
                  </a:lnTo>
                  <a:lnTo>
                    <a:pt x="4671" y="6208"/>
                  </a:lnTo>
                  <a:lnTo>
                    <a:pt x="4676" y="6208"/>
                  </a:lnTo>
                  <a:lnTo>
                    <a:pt x="4690" y="6210"/>
                  </a:lnTo>
                  <a:lnTo>
                    <a:pt x="4695" y="6208"/>
                  </a:lnTo>
                  <a:lnTo>
                    <a:pt x="4700" y="6203"/>
                  </a:lnTo>
                  <a:lnTo>
                    <a:pt x="4705" y="6193"/>
                  </a:lnTo>
                  <a:lnTo>
                    <a:pt x="4714" y="6156"/>
                  </a:lnTo>
                  <a:lnTo>
                    <a:pt x="4714" y="6153"/>
                  </a:lnTo>
                  <a:lnTo>
                    <a:pt x="4712" y="6151"/>
                  </a:lnTo>
                  <a:lnTo>
                    <a:pt x="4712" y="6149"/>
                  </a:lnTo>
                  <a:lnTo>
                    <a:pt x="4712" y="6146"/>
                  </a:lnTo>
                  <a:lnTo>
                    <a:pt x="4714" y="6144"/>
                  </a:lnTo>
                  <a:lnTo>
                    <a:pt x="4719" y="6144"/>
                  </a:lnTo>
                  <a:lnTo>
                    <a:pt x="4719" y="6141"/>
                  </a:lnTo>
                  <a:lnTo>
                    <a:pt x="4723" y="6134"/>
                  </a:lnTo>
                  <a:lnTo>
                    <a:pt x="4726" y="6127"/>
                  </a:lnTo>
                  <a:lnTo>
                    <a:pt x="4731" y="6118"/>
                  </a:lnTo>
                  <a:lnTo>
                    <a:pt x="4735" y="6113"/>
                  </a:lnTo>
                  <a:lnTo>
                    <a:pt x="4740" y="6106"/>
                  </a:lnTo>
                  <a:lnTo>
                    <a:pt x="4742" y="6094"/>
                  </a:lnTo>
                  <a:lnTo>
                    <a:pt x="4740" y="6071"/>
                  </a:lnTo>
                  <a:lnTo>
                    <a:pt x="4752" y="6030"/>
                  </a:lnTo>
                  <a:lnTo>
                    <a:pt x="4754" y="6009"/>
                  </a:lnTo>
                  <a:lnTo>
                    <a:pt x="4749" y="5993"/>
                  </a:lnTo>
                  <a:lnTo>
                    <a:pt x="4749" y="5985"/>
                  </a:lnTo>
                  <a:lnTo>
                    <a:pt x="4747" y="5969"/>
                  </a:lnTo>
                  <a:lnTo>
                    <a:pt x="4747" y="5943"/>
                  </a:lnTo>
                  <a:lnTo>
                    <a:pt x="4749" y="5938"/>
                  </a:lnTo>
                  <a:lnTo>
                    <a:pt x="4754" y="5938"/>
                  </a:lnTo>
                  <a:lnTo>
                    <a:pt x="4757" y="5938"/>
                  </a:lnTo>
                  <a:lnTo>
                    <a:pt x="4759" y="5938"/>
                  </a:lnTo>
                  <a:lnTo>
                    <a:pt x="4771" y="5929"/>
                  </a:lnTo>
                  <a:lnTo>
                    <a:pt x="4773" y="5910"/>
                  </a:lnTo>
                  <a:lnTo>
                    <a:pt x="4764" y="5846"/>
                  </a:lnTo>
                  <a:lnTo>
                    <a:pt x="4764" y="5837"/>
                  </a:lnTo>
                  <a:lnTo>
                    <a:pt x="4768" y="5832"/>
                  </a:lnTo>
                  <a:lnTo>
                    <a:pt x="4783" y="5825"/>
                  </a:lnTo>
                  <a:lnTo>
                    <a:pt x="4785" y="5820"/>
                  </a:lnTo>
                  <a:lnTo>
                    <a:pt x="4787" y="5813"/>
                  </a:lnTo>
                  <a:lnTo>
                    <a:pt x="4787" y="5806"/>
                  </a:lnTo>
                  <a:lnTo>
                    <a:pt x="4785" y="5803"/>
                  </a:lnTo>
                  <a:lnTo>
                    <a:pt x="4785" y="5799"/>
                  </a:lnTo>
                  <a:lnTo>
                    <a:pt x="4792" y="5794"/>
                  </a:lnTo>
                  <a:lnTo>
                    <a:pt x="4794" y="5787"/>
                  </a:lnTo>
                  <a:lnTo>
                    <a:pt x="4801" y="5782"/>
                  </a:lnTo>
                  <a:lnTo>
                    <a:pt x="4813" y="5756"/>
                  </a:lnTo>
                  <a:lnTo>
                    <a:pt x="4813" y="5752"/>
                  </a:lnTo>
                  <a:lnTo>
                    <a:pt x="4813" y="5747"/>
                  </a:lnTo>
                  <a:lnTo>
                    <a:pt x="4813" y="5742"/>
                  </a:lnTo>
                  <a:lnTo>
                    <a:pt x="4818" y="5740"/>
                  </a:lnTo>
                  <a:lnTo>
                    <a:pt x="4856" y="5718"/>
                  </a:lnTo>
                  <a:lnTo>
                    <a:pt x="4851" y="5714"/>
                  </a:lnTo>
                  <a:lnTo>
                    <a:pt x="4842" y="5718"/>
                  </a:lnTo>
                  <a:lnTo>
                    <a:pt x="4834" y="5714"/>
                  </a:lnTo>
                  <a:lnTo>
                    <a:pt x="4849" y="5695"/>
                  </a:lnTo>
                  <a:lnTo>
                    <a:pt x="4842" y="5685"/>
                  </a:lnTo>
                  <a:lnTo>
                    <a:pt x="4839" y="5671"/>
                  </a:lnTo>
                  <a:lnTo>
                    <a:pt x="4842" y="5659"/>
                  </a:lnTo>
                  <a:lnTo>
                    <a:pt x="4844" y="5650"/>
                  </a:lnTo>
                  <a:lnTo>
                    <a:pt x="4849" y="5643"/>
                  </a:lnTo>
                  <a:lnTo>
                    <a:pt x="4865" y="5633"/>
                  </a:lnTo>
                  <a:lnTo>
                    <a:pt x="4868" y="5626"/>
                  </a:lnTo>
                  <a:lnTo>
                    <a:pt x="4870" y="5622"/>
                  </a:lnTo>
                  <a:lnTo>
                    <a:pt x="4877" y="5612"/>
                  </a:lnTo>
                  <a:lnTo>
                    <a:pt x="4882" y="5598"/>
                  </a:lnTo>
                  <a:lnTo>
                    <a:pt x="4884" y="5593"/>
                  </a:lnTo>
                  <a:lnTo>
                    <a:pt x="4882" y="5588"/>
                  </a:lnTo>
                  <a:lnTo>
                    <a:pt x="4875" y="5579"/>
                  </a:lnTo>
                  <a:lnTo>
                    <a:pt x="4865" y="5570"/>
                  </a:lnTo>
                  <a:lnTo>
                    <a:pt x="4858" y="5565"/>
                  </a:lnTo>
                  <a:lnTo>
                    <a:pt x="4863" y="5565"/>
                  </a:lnTo>
                  <a:lnTo>
                    <a:pt x="4875" y="5565"/>
                  </a:lnTo>
                  <a:lnTo>
                    <a:pt x="4877" y="5574"/>
                  </a:lnTo>
                  <a:lnTo>
                    <a:pt x="4891" y="5581"/>
                  </a:lnTo>
                  <a:lnTo>
                    <a:pt x="4898" y="5593"/>
                  </a:lnTo>
                  <a:lnTo>
                    <a:pt x="4896" y="5603"/>
                  </a:lnTo>
                  <a:lnTo>
                    <a:pt x="4886" y="5626"/>
                  </a:lnTo>
                  <a:lnTo>
                    <a:pt x="4896" y="5622"/>
                  </a:lnTo>
                  <a:lnTo>
                    <a:pt x="4901" y="5619"/>
                  </a:lnTo>
                  <a:lnTo>
                    <a:pt x="4905" y="5614"/>
                  </a:lnTo>
                  <a:lnTo>
                    <a:pt x="4910" y="5600"/>
                  </a:lnTo>
                  <a:lnTo>
                    <a:pt x="4912" y="5596"/>
                  </a:lnTo>
                  <a:lnTo>
                    <a:pt x="4941" y="5577"/>
                  </a:lnTo>
                  <a:lnTo>
                    <a:pt x="4950" y="5565"/>
                  </a:lnTo>
                  <a:lnTo>
                    <a:pt x="4946" y="5555"/>
                  </a:lnTo>
                  <a:lnTo>
                    <a:pt x="4943" y="5553"/>
                  </a:lnTo>
                  <a:lnTo>
                    <a:pt x="4938" y="5546"/>
                  </a:lnTo>
                  <a:lnTo>
                    <a:pt x="4934" y="5546"/>
                  </a:lnTo>
                  <a:lnTo>
                    <a:pt x="4927" y="5553"/>
                  </a:lnTo>
                  <a:lnTo>
                    <a:pt x="4920" y="5555"/>
                  </a:lnTo>
                  <a:lnTo>
                    <a:pt x="4903" y="5548"/>
                  </a:lnTo>
                  <a:lnTo>
                    <a:pt x="4901" y="5546"/>
                  </a:lnTo>
                  <a:lnTo>
                    <a:pt x="4905" y="5546"/>
                  </a:lnTo>
                  <a:lnTo>
                    <a:pt x="4922" y="5539"/>
                  </a:lnTo>
                  <a:lnTo>
                    <a:pt x="4924" y="5539"/>
                  </a:lnTo>
                  <a:lnTo>
                    <a:pt x="4927" y="5532"/>
                  </a:lnTo>
                  <a:lnTo>
                    <a:pt x="4929" y="5529"/>
                  </a:lnTo>
                  <a:lnTo>
                    <a:pt x="4931" y="5529"/>
                  </a:lnTo>
                  <a:lnTo>
                    <a:pt x="4936" y="5527"/>
                  </a:lnTo>
                  <a:lnTo>
                    <a:pt x="4938" y="5525"/>
                  </a:lnTo>
                  <a:lnTo>
                    <a:pt x="4941" y="5513"/>
                  </a:lnTo>
                  <a:lnTo>
                    <a:pt x="4936" y="5499"/>
                  </a:lnTo>
                  <a:lnTo>
                    <a:pt x="4938" y="5489"/>
                  </a:lnTo>
                  <a:lnTo>
                    <a:pt x="4950" y="5489"/>
                  </a:lnTo>
                  <a:lnTo>
                    <a:pt x="4953" y="5482"/>
                  </a:lnTo>
                  <a:lnTo>
                    <a:pt x="4955" y="5477"/>
                  </a:lnTo>
                  <a:lnTo>
                    <a:pt x="4953" y="5470"/>
                  </a:lnTo>
                  <a:lnTo>
                    <a:pt x="4962" y="5470"/>
                  </a:lnTo>
                  <a:lnTo>
                    <a:pt x="4972" y="5466"/>
                  </a:lnTo>
                  <a:lnTo>
                    <a:pt x="4983" y="5456"/>
                  </a:lnTo>
                  <a:lnTo>
                    <a:pt x="4993" y="5454"/>
                  </a:lnTo>
                  <a:lnTo>
                    <a:pt x="5012" y="5451"/>
                  </a:lnTo>
                  <a:lnTo>
                    <a:pt x="5026" y="5447"/>
                  </a:lnTo>
                  <a:lnTo>
                    <a:pt x="5028" y="5444"/>
                  </a:lnTo>
                  <a:lnTo>
                    <a:pt x="5028" y="5440"/>
                  </a:lnTo>
                  <a:lnTo>
                    <a:pt x="5031" y="5435"/>
                  </a:lnTo>
                  <a:lnTo>
                    <a:pt x="5031" y="5430"/>
                  </a:lnTo>
                  <a:lnTo>
                    <a:pt x="5038" y="5423"/>
                  </a:lnTo>
                  <a:lnTo>
                    <a:pt x="5040" y="5421"/>
                  </a:lnTo>
                  <a:lnTo>
                    <a:pt x="5059" y="5414"/>
                  </a:lnTo>
                  <a:lnTo>
                    <a:pt x="5066" y="5406"/>
                  </a:lnTo>
                  <a:lnTo>
                    <a:pt x="5071" y="5404"/>
                  </a:lnTo>
                  <a:lnTo>
                    <a:pt x="5075" y="5404"/>
                  </a:lnTo>
                  <a:lnTo>
                    <a:pt x="5083" y="5395"/>
                  </a:lnTo>
                  <a:lnTo>
                    <a:pt x="5090" y="5390"/>
                  </a:lnTo>
                  <a:lnTo>
                    <a:pt x="5135" y="5371"/>
                  </a:lnTo>
                  <a:lnTo>
                    <a:pt x="5139" y="5364"/>
                  </a:lnTo>
                  <a:lnTo>
                    <a:pt x="5151" y="5305"/>
                  </a:lnTo>
                  <a:lnTo>
                    <a:pt x="5151" y="5291"/>
                  </a:lnTo>
                  <a:lnTo>
                    <a:pt x="5149" y="5279"/>
                  </a:lnTo>
                  <a:lnTo>
                    <a:pt x="5144" y="5265"/>
                  </a:lnTo>
                  <a:lnTo>
                    <a:pt x="5137" y="5251"/>
                  </a:lnTo>
                  <a:lnTo>
                    <a:pt x="5130" y="5241"/>
                  </a:lnTo>
                  <a:lnTo>
                    <a:pt x="5125" y="5220"/>
                  </a:lnTo>
                  <a:lnTo>
                    <a:pt x="5123" y="5213"/>
                  </a:lnTo>
                  <a:lnTo>
                    <a:pt x="5123" y="5206"/>
                  </a:lnTo>
                  <a:lnTo>
                    <a:pt x="5127" y="5189"/>
                  </a:lnTo>
                  <a:lnTo>
                    <a:pt x="5127" y="5182"/>
                  </a:lnTo>
                  <a:lnTo>
                    <a:pt x="5125" y="5173"/>
                  </a:lnTo>
                  <a:lnTo>
                    <a:pt x="5120" y="5168"/>
                  </a:lnTo>
                  <a:lnTo>
                    <a:pt x="5116" y="5163"/>
                  </a:lnTo>
                  <a:lnTo>
                    <a:pt x="5111" y="5156"/>
                  </a:lnTo>
                  <a:lnTo>
                    <a:pt x="5109" y="5147"/>
                  </a:lnTo>
                  <a:lnTo>
                    <a:pt x="5106" y="5139"/>
                  </a:lnTo>
                  <a:lnTo>
                    <a:pt x="5106" y="5130"/>
                  </a:lnTo>
                  <a:lnTo>
                    <a:pt x="5106" y="5116"/>
                  </a:lnTo>
                  <a:lnTo>
                    <a:pt x="5106" y="5106"/>
                  </a:lnTo>
                  <a:lnTo>
                    <a:pt x="5109" y="5097"/>
                  </a:lnTo>
                  <a:lnTo>
                    <a:pt x="5113" y="5092"/>
                  </a:lnTo>
                  <a:lnTo>
                    <a:pt x="5123" y="5092"/>
                  </a:lnTo>
                  <a:lnTo>
                    <a:pt x="5127" y="5097"/>
                  </a:lnTo>
                  <a:lnTo>
                    <a:pt x="5132" y="5097"/>
                  </a:lnTo>
                  <a:lnTo>
                    <a:pt x="5135" y="5087"/>
                  </a:lnTo>
                  <a:lnTo>
                    <a:pt x="5132" y="5078"/>
                  </a:lnTo>
                  <a:lnTo>
                    <a:pt x="5132" y="5066"/>
                  </a:lnTo>
                  <a:lnTo>
                    <a:pt x="5132" y="5054"/>
                  </a:lnTo>
                  <a:lnTo>
                    <a:pt x="5137" y="5047"/>
                  </a:lnTo>
                  <a:lnTo>
                    <a:pt x="5132" y="5043"/>
                  </a:lnTo>
                  <a:lnTo>
                    <a:pt x="5130" y="5038"/>
                  </a:lnTo>
                  <a:lnTo>
                    <a:pt x="5125" y="5035"/>
                  </a:lnTo>
                  <a:lnTo>
                    <a:pt x="5125" y="5028"/>
                  </a:lnTo>
                  <a:lnTo>
                    <a:pt x="5125" y="5024"/>
                  </a:lnTo>
                  <a:lnTo>
                    <a:pt x="5125" y="5012"/>
                  </a:lnTo>
                  <a:lnTo>
                    <a:pt x="5130" y="4995"/>
                  </a:lnTo>
                  <a:lnTo>
                    <a:pt x="5156" y="4976"/>
                  </a:lnTo>
                  <a:lnTo>
                    <a:pt x="5165" y="4962"/>
                  </a:lnTo>
                  <a:lnTo>
                    <a:pt x="5170" y="4955"/>
                  </a:lnTo>
                  <a:lnTo>
                    <a:pt x="5170" y="4924"/>
                  </a:lnTo>
                  <a:lnTo>
                    <a:pt x="5175" y="4908"/>
                  </a:lnTo>
                  <a:lnTo>
                    <a:pt x="5177" y="4898"/>
                  </a:lnTo>
                  <a:lnTo>
                    <a:pt x="5182" y="4894"/>
                  </a:lnTo>
                  <a:lnTo>
                    <a:pt x="5179" y="4891"/>
                  </a:lnTo>
                  <a:lnTo>
                    <a:pt x="5177" y="4889"/>
                  </a:lnTo>
                  <a:lnTo>
                    <a:pt x="5175" y="4884"/>
                  </a:lnTo>
                  <a:lnTo>
                    <a:pt x="5172" y="4879"/>
                  </a:lnTo>
                  <a:lnTo>
                    <a:pt x="5177" y="4879"/>
                  </a:lnTo>
                  <a:lnTo>
                    <a:pt x="5189" y="4884"/>
                  </a:lnTo>
                  <a:lnTo>
                    <a:pt x="5196" y="4884"/>
                  </a:lnTo>
                  <a:lnTo>
                    <a:pt x="5198" y="4884"/>
                  </a:lnTo>
                  <a:lnTo>
                    <a:pt x="5203" y="4879"/>
                  </a:lnTo>
                  <a:lnTo>
                    <a:pt x="5205" y="4879"/>
                  </a:lnTo>
                  <a:lnTo>
                    <a:pt x="5220" y="4879"/>
                  </a:lnTo>
                  <a:lnTo>
                    <a:pt x="5229" y="4877"/>
                  </a:lnTo>
                  <a:lnTo>
                    <a:pt x="5229" y="4875"/>
                  </a:lnTo>
                  <a:lnTo>
                    <a:pt x="5231" y="4872"/>
                  </a:lnTo>
                  <a:lnTo>
                    <a:pt x="5234" y="4865"/>
                  </a:lnTo>
                  <a:lnTo>
                    <a:pt x="5234" y="4863"/>
                  </a:lnTo>
                  <a:lnTo>
                    <a:pt x="5231" y="4858"/>
                  </a:lnTo>
                  <a:lnTo>
                    <a:pt x="5227" y="4858"/>
                  </a:lnTo>
                  <a:lnTo>
                    <a:pt x="5220" y="4863"/>
                  </a:lnTo>
                  <a:lnTo>
                    <a:pt x="5215" y="4870"/>
                  </a:lnTo>
                  <a:lnTo>
                    <a:pt x="5210" y="4872"/>
                  </a:lnTo>
                  <a:lnTo>
                    <a:pt x="5198" y="4868"/>
                  </a:lnTo>
                  <a:lnTo>
                    <a:pt x="5194" y="4863"/>
                  </a:lnTo>
                  <a:lnTo>
                    <a:pt x="5191" y="4853"/>
                  </a:lnTo>
                  <a:lnTo>
                    <a:pt x="5191" y="4846"/>
                  </a:lnTo>
                  <a:lnTo>
                    <a:pt x="5196" y="4832"/>
                  </a:lnTo>
                  <a:lnTo>
                    <a:pt x="5201" y="4820"/>
                  </a:lnTo>
                  <a:lnTo>
                    <a:pt x="5205" y="4816"/>
                  </a:lnTo>
                  <a:lnTo>
                    <a:pt x="5210" y="4813"/>
                  </a:lnTo>
                  <a:lnTo>
                    <a:pt x="5217" y="4816"/>
                  </a:lnTo>
                  <a:lnTo>
                    <a:pt x="5220" y="4818"/>
                  </a:lnTo>
                  <a:lnTo>
                    <a:pt x="5222" y="4823"/>
                  </a:lnTo>
                  <a:lnTo>
                    <a:pt x="5227" y="4828"/>
                  </a:lnTo>
                  <a:lnTo>
                    <a:pt x="5227" y="4830"/>
                  </a:lnTo>
                  <a:lnTo>
                    <a:pt x="5227" y="4835"/>
                  </a:lnTo>
                  <a:lnTo>
                    <a:pt x="5229" y="4835"/>
                  </a:lnTo>
                  <a:lnTo>
                    <a:pt x="5246" y="4837"/>
                  </a:lnTo>
                  <a:lnTo>
                    <a:pt x="5255" y="4830"/>
                  </a:lnTo>
                  <a:lnTo>
                    <a:pt x="5262" y="4820"/>
                  </a:lnTo>
                  <a:lnTo>
                    <a:pt x="5272" y="4813"/>
                  </a:lnTo>
                  <a:lnTo>
                    <a:pt x="5283" y="4811"/>
                  </a:lnTo>
                  <a:lnTo>
                    <a:pt x="5288" y="4811"/>
                  </a:lnTo>
                  <a:lnTo>
                    <a:pt x="5295" y="4813"/>
                  </a:lnTo>
                  <a:lnTo>
                    <a:pt x="5302" y="4813"/>
                  </a:lnTo>
                  <a:lnTo>
                    <a:pt x="5317" y="4806"/>
                  </a:lnTo>
                  <a:lnTo>
                    <a:pt x="5324" y="4804"/>
                  </a:lnTo>
                  <a:lnTo>
                    <a:pt x="5319" y="4799"/>
                  </a:lnTo>
                  <a:lnTo>
                    <a:pt x="5312" y="4792"/>
                  </a:lnTo>
                  <a:lnTo>
                    <a:pt x="5307" y="4783"/>
                  </a:lnTo>
                  <a:lnTo>
                    <a:pt x="5314" y="4780"/>
                  </a:lnTo>
                  <a:lnTo>
                    <a:pt x="5317" y="4787"/>
                  </a:lnTo>
                  <a:lnTo>
                    <a:pt x="5319" y="4790"/>
                  </a:lnTo>
                  <a:lnTo>
                    <a:pt x="5324" y="4787"/>
                  </a:lnTo>
                  <a:lnTo>
                    <a:pt x="5328" y="4785"/>
                  </a:lnTo>
                  <a:lnTo>
                    <a:pt x="5328" y="4778"/>
                  </a:lnTo>
                  <a:lnTo>
                    <a:pt x="5331" y="4754"/>
                  </a:lnTo>
                  <a:lnTo>
                    <a:pt x="5335" y="4742"/>
                  </a:lnTo>
                  <a:lnTo>
                    <a:pt x="5345" y="4738"/>
                  </a:lnTo>
                  <a:lnTo>
                    <a:pt x="5359" y="4738"/>
                  </a:lnTo>
                  <a:lnTo>
                    <a:pt x="5371" y="4740"/>
                  </a:lnTo>
                  <a:lnTo>
                    <a:pt x="5378" y="4740"/>
                  </a:lnTo>
                  <a:lnTo>
                    <a:pt x="5406" y="4728"/>
                  </a:lnTo>
                  <a:lnTo>
                    <a:pt x="5435" y="4705"/>
                  </a:lnTo>
                  <a:lnTo>
                    <a:pt x="5458" y="4688"/>
                  </a:lnTo>
                  <a:lnTo>
                    <a:pt x="5475" y="4672"/>
                  </a:lnTo>
                  <a:lnTo>
                    <a:pt x="5517" y="4646"/>
                  </a:lnTo>
                  <a:lnTo>
                    <a:pt x="5520" y="4643"/>
                  </a:lnTo>
                  <a:lnTo>
                    <a:pt x="5524" y="4636"/>
                  </a:lnTo>
                  <a:lnTo>
                    <a:pt x="5527" y="4634"/>
                  </a:lnTo>
                  <a:lnTo>
                    <a:pt x="5543" y="4641"/>
                  </a:lnTo>
                  <a:lnTo>
                    <a:pt x="5553" y="4641"/>
                  </a:lnTo>
                  <a:lnTo>
                    <a:pt x="5555" y="4636"/>
                  </a:lnTo>
                  <a:lnTo>
                    <a:pt x="5560" y="4631"/>
                  </a:lnTo>
                  <a:lnTo>
                    <a:pt x="5569" y="4627"/>
                  </a:lnTo>
                  <a:lnTo>
                    <a:pt x="5595" y="4622"/>
                  </a:lnTo>
                  <a:lnTo>
                    <a:pt x="5624" y="4610"/>
                  </a:lnTo>
                  <a:lnTo>
                    <a:pt x="5628" y="4603"/>
                  </a:lnTo>
                  <a:lnTo>
                    <a:pt x="5631" y="4603"/>
                  </a:lnTo>
                  <a:lnTo>
                    <a:pt x="5631" y="4603"/>
                  </a:lnTo>
                  <a:lnTo>
                    <a:pt x="5633" y="4605"/>
                  </a:lnTo>
                  <a:lnTo>
                    <a:pt x="5638" y="4605"/>
                  </a:lnTo>
                  <a:lnTo>
                    <a:pt x="5640" y="4605"/>
                  </a:lnTo>
                  <a:lnTo>
                    <a:pt x="5643" y="4605"/>
                  </a:lnTo>
                  <a:lnTo>
                    <a:pt x="5645" y="4603"/>
                  </a:lnTo>
                  <a:lnTo>
                    <a:pt x="5709" y="4565"/>
                  </a:lnTo>
                  <a:lnTo>
                    <a:pt x="5730" y="4546"/>
                  </a:lnTo>
                  <a:lnTo>
                    <a:pt x="5739" y="4532"/>
                  </a:lnTo>
                  <a:lnTo>
                    <a:pt x="5742" y="4527"/>
                  </a:lnTo>
                  <a:lnTo>
                    <a:pt x="5749" y="4523"/>
                  </a:lnTo>
                  <a:lnTo>
                    <a:pt x="5758" y="4520"/>
                  </a:lnTo>
                  <a:lnTo>
                    <a:pt x="5768" y="4520"/>
                  </a:lnTo>
                  <a:lnTo>
                    <a:pt x="5775" y="4525"/>
                  </a:lnTo>
                  <a:lnTo>
                    <a:pt x="5784" y="4525"/>
                  </a:lnTo>
                  <a:lnTo>
                    <a:pt x="5815" y="4520"/>
                  </a:lnTo>
                  <a:lnTo>
                    <a:pt x="5843" y="4506"/>
                  </a:lnTo>
                  <a:lnTo>
                    <a:pt x="5846" y="4504"/>
                  </a:lnTo>
                  <a:lnTo>
                    <a:pt x="5851" y="4492"/>
                  </a:lnTo>
                  <a:lnTo>
                    <a:pt x="5853" y="4490"/>
                  </a:lnTo>
                  <a:lnTo>
                    <a:pt x="5867" y="4478"/>
                  </a:lnTo>
                  <a:lnTo>
                    <a:pt x="5879" y="4466"/>
                  </a:lnTo>
                  <a:lnTo>
                    <a:pt x="5926" y="4438"/>
                  </a:lnTo>
                  <a:lnTo>
                    <a:pt x="5928" y="4438"/>
                  </a:lnTo>
                  <a:lnTo>
                    <a:pt x="5936" y="4438"/>
                  </a:lnTo>
                  <a:lnTo>
                    <a:pt x="5940" y="4438"/>
                  </a:lnTo>
                  <a:lnTo>
                    <a:pt x="5952" y="4430"/>
                  </a:lnTo>
                  <a:lnTo>
                    <a:pt x="5957" y="4430"/>
                  </a:lnTo>
                  <a:lnTo>
                    <a:pt x="5959" y="4430"/>
                  </a:lnTo>
                  <a:lnTo>
                    <a:pt x="5966" y="4438"/>
                  </a:lnTo>
                  <a:lnTo>
                    <a:pt x="5969" y="4438"/>
                  </a:lnTo>
                  <a:lnTo>
                    <a:pt x="5973" y="4438"/>
                  </a:lnTo>
                  <a:lnTo>
                    <a:pt x="5976" y="4438"/>
                  </a:lnTo>
                  <a:lnTo>
                    <a:pt x="5978" y="4435"/>
                  </a:lnTo>
                  <a:lnTo>
                    <a:pt x="5983" y="4433"/>
                  </a:lnTo>
                  <a:lnTo>
                    <a:pt x="5985" y="4433"/>
                  </a:lnTo>
                  <a:lnTo>
                    <a:pt x="5992" y="4435"/>
                  </a:lnTo>
                  <a:lnTo>
                    <a:pt x="5995" y="4435"/>
                  </a:lnTo>
                  <a:lnTo>
                    <a:pt x="6011" y="4421"/>
                  </a:lnTo>
                  <a:lnTo>
                    <a:pt x="6018" y="4416"/>
                  </a:lnTo>
                  <a:lnTo>
                    <a:pt x="6025" y="4416"/>
                  </a:lnTo>
                  <a:lnTo>
                    <a:pt x="6035" y="4416"/>
                  </a:lnTo>
                  <a:lnTo>
                    <a:pt x="6042" y="4419"/>
                  </a:lnTo>
                  <a:lnTo>
                    <a:pt x="6047" y="4428"/>
                  </a:lnTo>
                  <a:lnTo>
                    <a:pt x="6049" y="4428"/>
                  </a:lnTo>
                  <a:lnTo>
                    <a:pt x="6054" y="4426"/>
                  </a:lnTo>
                  <a:lnTo>
                    <a:pt x="6061" y="4421"/>
                  </a:lnTo>
                  <a:lnTo>
                    <a:pt x="6061" y="4419"/>
                  </a:lnTo>
                  <a:lnTo>
                    <a:pt x="6063" y="4409"/>
                  </a:lnTo>
                  <a:lnTo>
                    <a:pt x="6063" y="4404"/>
                  </a:lnTo>
                  <a:lnTo>
                    <a:pt x="6070" y="4400"/>
                  </a:lnTo>
                  <a:lnTo>
                    <a:pt x="6094" y="4393"/>
                  </a:lnTo>
                  <a:lnTo>
                    <a:pt x="6108" y="4383"/>
                  </a:lnTo>
                  <a:lnTo>
                    <a:pt x="6113" y="4376"/>
                  </a:lnTo>
                  <a:lnTo>
                    <a:pt x="6115" y="4371"/>
                  </a:lnTo>
                  <a:lnTo>
                    <a:pt x="6113" y="4367"/>
                  </a:lnTo>
                  <a:lnTo>
                    <a:pt x="6106" y="4364"/>
                  </a:lnTo>
                  <a:lnTo>
                    <a:pt x="6103" y="4360"/>
                  </a:lnTo>
                  <a:lnTo>
                    <a:pt x="6108" y="4355"/>
                  </a:lnTo>
                  <a:lnTo>
                    <a:pt x="6120" y="4348"/>
                  </a:lnTo>
                  <a:lnTo>
                    <a:pt x="6134" y="4345"/>
                  </a:lnTo>
                  <a:lnTo>
                    <a:pt x="6139" y="4343"/>
                  </a:lnTo>
                  <a:lnTo>
                    <a:pt x="6139" y="4338"/>
                  </a:lnTo>
                  <a:lnTo>
                    <a:pt x="6139" y="4329"/>
                  </a:lnTo>
                  <a:lnTo>
                    <a:pt x="6141" y="4324"/>
                  </a:lnTo>
                  <a:lnTo>
                    <a:pt x="6146" y="4322"/>
                  </a:lnTo>
                  <a:lnTo>
                    <a:pt x="6148" y="4322"/>
                  </a:lnTo>
                  <a:lnTo>
                    <a:pt x="6155" y="4327"/>
                  </a:lnTo>
                  <a:lnTo>
                    <a:pt x="6160" y="4329"/>
                  </a:lnTo>
                  <a:lnTo>
                    <a:pt x="6162" y="4329"/>
                  </a:lnTo>
                  <a:lnTo>
                    <a:pt x="6172" y="4324"/>
                  </a:lnTo>
                  <a:lnTo>
                    <a:pt x="6191" y="4310"/>
                  </a:lnTo>
                  <a:lnTo>
                    <a:pt x="6198" y="4310"/>
                  </a:lnTo>
                  <a:lnTo>
                    <a:pt x="6203" y="4305"/>
                  </a:lnTo>
                  <a:lnTo>
                    <a:pt x="6205" y="4301"/>
                  </a:lnTo>
                  <a:lnTo>
                    <a:pt x="6203" y="4296"/>
                  </a:lnTo>
                  <a:lnTo>
                    <a:pt x="6210" y="4296"/>
                  </a:lnTo>
                  <a:lnTo>
                    <a:pt x="6214" y="4291"/>
                  </a:lnTo>
                  <a:lnTo>
                    <a:pt x="6224" y="4282"/>
                  </a:lnTo>
                  <a:lnTo>
                    <a:pt x="6226" y="4284"/>
                  </a:lnTo>
                  <a:lnTo>
                    <a:pt x="6219" y="4296"/>
                  </a:lnTo>
                  <a:lnTo>
                    <a:pt x="6219" y="4298"/>
                  </a:lnTo>
                  <a:lnTo>
                    <a:pt x="6264" y="4282"/>
                  </a:lnTo>
                  <a:lnTo>
                    <a:pt x="6295" y="4263"/>
                  </a:lnTo>
                  <a:lnTo>
                    <a:pt x="6299" y="4263"/>
                  </a:lnTo>
                  <a:lnTo>
                    <a:pt x="6302" y="4265"/>
                  </a:lnTo>
                  <a:lnTo>
                    <a:pt x="6307" y="4265"/>
                  </a:lnTo>
                  <a:lnTo>
                    <a:pt x="6309" y="4263"/>
                  </a:lnTo>
                  <a:lnTo>
                    <a:pt x="6311" y="4258"/>
                  </a:lnTo>
                  <a:lnTo>
                    <a:pt x="6311" y="4253"/>
                  </a:lnTo>
                  <a:lnTo>
                    <a:pt x="6311" y="4249"/>
                  </a:lnTo>
                  <a:lnTo>
                    <a:pt x="6314" y="4244"/>
                  </a:lnTo>
                  <a:lnTo>
                    <a:pt x="6316" y="4244"/>
                  </a:lnTo>
                  <a:lnTo>
                    <a:pt x="6318" y="4244"/>
                  </a:lnTo>
                  <a:lnTo>
                    <a:pt x="6318" y="4246"/>
                  </a:lnTo>
                  <a:lnTo>
                    <a:pt x="6321" y="4251"/>
                  </a:lnTo>
                  <a:lnTo>
                    <a:pt x="6323" y="4251"/>
                  </a:lnTo>
                  <a:lnTo>
                    <a:pt x="6325" y="4246"/>
                  </a:lnTo>
                  <a:lnTo>
                    <a:pt x="6328" y="4244"/>
                  </a:lnTo>
                  <a:lnTo>
                    <a:pt x="6330" y="4239"/>
                  </a:lnTo>
                  <a:lnTo>
                    <a:pt x="6335" y="4237"/>
                  </a:lnTo>
                  <a:lnTo>
                    <a:pt x="6337" y="4237"/>
                  </a:lnTo>
                  <a:lnTo>
                    <a:pt x="6344" y="4239"/>
                  </a:lnTo>
                  <a:lnTo>
                    <a:pt x="6351" y="4241"/>
                  </a:lnTo>
                  <a:lnTo>
                    <a:pt x="6368" y="4241"/>
                  </a:lnTo>
                  <a:lnTo>
                    <a:pt x="6375" y="4241"/>
                  </a:lnTo>
                  <a:lnTo>
                    <a:pt x="6399" y="4230"/>
                  </a:lnTo>
                  <a:lnTo>
                    <a:pt x="6432" y="4220"/>
                  </a:lnTo>
                  <a:lnTo>
                    <a:pt x="6439" y="4215"/>
                  </a:lnTo>
                  <a:lnTo>
                    <a:pt x="6441" y="4213"/>
                  </a:lnTo>
                  <a:lnTo>
                    <a:pt x="6441" y="4208"/>
                  </a:lnTo>
                  <a:lnTo>
                    <a:pt x="6444" y="4204"/>
                  </a:lnTo>
                  <a:lnTo>
                    <a:pt x="6448" y="4204"/>
                  </a:lnTo>
                  <a:lnTo>
                    <a:pt x="6453" y="4204"/>
                  </a:lnTo>
                  <a:lnTo>
                    <a:pt x="6455" y="4201"/>
                  </a:lnTo>
                  <a:lnTo>
                    <a:pt x="6467" y="4197"/>
                  </a:lnTo>
                  <a:lnTo>
                    <a:pt x="6472" y="4194"/>
                  </a:lnTo>
                  <a:lnTo>
                    <a:pt x="6481" y="4197"/>
                  </a:lnTo>
                  <a:lnTo>
                    <a:pt x="6486" y="4201"/>
                  </a:lnTo>
                  <a:lnTo>
                    <a:pt x="6496" y="4206"/>
                  </a:lnTo>
                  <a:lnTo>
                    <a:pt x="6505" y="4211"/>
                  </a:lnTo>
                  <a:lnTo>
                    <a:pt x="6510" y="4225"/>
                  </a:lnTo>
                  <a:lnTo>
                    <a:pt x="6519" y="4225"/>
                  </a:lnTo>
                  <a:lnTo>
                    <a:pt x="6526" y="4218"/>
                  </a:lnTo>
                  <a:lnTo>
                    <a:pt x="6536" y="4201"/>
                  </a:lnTo>
                  <a:lnTo>
                    <a:pt x="6550" y="4189"/>
                  </a:lnTo>
                  <a:lnTo>
                    <a:pt x="6555" y="4182"/>
                  </a:lnTo>
                  <a:lnTo>
                    <a:pt x="6555" y="4171"/>
                  </a:lnTo>
                  <a:lnTo>
                    <a:pt x="6562" y="4171"/>
                  </a:lnTo>
                  <a:lnTo>
                    <a:pt x="6564" y="4175"/>
                  </a:lnTo>
                  <a:lnTo>
                    <a:pt x="6564" y="4182"/>
                  </a:lnTo>
                  <a:lnTo>
                    <a:pt x="6562" y="4187"/>
                  </a:lnTo>
                  <a:lnTo>
                    <a:pt x="6559" y="4189"/>
                  </a:lnTo>
                  <a:lnTo>
                    <a:pt x="6538" y="4215"/>
                  </a:lnTo>
                  <a:lnTo>
                    <a:pt x="6536" y="4218"/>
                  </a:lnTo>
                  <a:lnTo>
                    <a:pt x="6533" y="4223"/>
                  </a:lnTo>
                  <a:lnTo>
                    <a:pt x="6529" y="4232"/>
                  </a:lnTo>
                  <a:lnTo>
                    <a:pt x="6524" y="4237"/>
                  </a:lnTo>
                  <a:lnTo>
                    <a:pt x="6524" y="4239"/>
                  </a:lnTo>
                  <a:lnTo>
                    <a:pt x="6543" y="4232"/>
                  </a:lnTo>
                  <a:lnTo>
                    <a:pt x="6550" y="4225"/>
                  </a:lnTo>
                  <a:lnTo>
                    <a:pt x="6559" y="4211"/>
                  </a:lnTo>
                  <a:lnTo>
                    <a:pt x="6571" y="4197"/>
                  </a:lnTo>
                  <a:lnTo>
                    <a:pt x="6585" y="4173"/>
                  </a:lnTo>
                  <a:lnTo>
                    <a:pt x="6604" y="4156"/>
                  </a:lnTo>
                  <a:lnTo>
                    <a:pt x="6628" y="4126"/>
                  </a:lnTo>
                  <a:lnTo>
                    <a:pt x="6649" y="4111"/>
                  </a:lnTo>
                  <a:lnTo>
                    <a:pt x="6656" y="4109"/>
                  </a:lnTo>
                  <a:lnTo>
                    <a:pt x="6670" y="4109"/>
                  </a:lnTo>
                  <a:lnTo>
                    <a:pt x="6675" y="4109"/>
                  </a:lnTo>
                  <a:lnTo>
                    <a:pt x="6668" y="4102"/>
                  </a:lnTo>
                  <a:lnTo>
                    <a:pt x="6670" y="4100"/>
                  </a:lnTo>
                  <a:lnTo>
                    <a:pt x="6682" y="4100"/>
                  </a:lnTo>
                  <a:lnTo>
                    <a:pt x="6682" y="4097"/>
                  </a:lnTo>
                  <a:lnTo>
                    <a:pt x="6682" y="4095"/>
                  </a:lnTo>
                  <a:lnTo>
                    <a:pt x="6682" y="4093"/>
                  </a:lnTo>
                  <a:lnTo>
                    <a:pt x="6682" y="4093"/>
                  </a:lnTo>
                  <a:lnTo>
                    <a:pt x="6687" y="4085"/>
                  </a:lnTo>
                  <a:lnTo>
                    <a:pt x="6694" y="4085"/>
                  </a:lnTo>
                  <a:lnTo>
                    <a:pt x="6696" y="4083"/>
                  </a:lnTo>
                  <a:lnTo>
                    <a:pt x="6696" y="4083"/>
                  </a:lnTo>
                  <a:lnTo>
                    <a:pt x="6694" y="4081"/>
                  </a:lnTo>
                  <a:lnTo>
                    <a:pt x="6694" y="4076"/>
                  </a:lnTo>
                  <a:lnTo>
                    <a:pt x="6694" y="4074"/>
                  </a:lnTo>
                  <a:lnTo>
                    <a:pt x="6699" y="4071"/>
                  </a:lnTo>
                  <a:lnTo>
                    <a:pt x="6703" y="4071"/>
                  </a:lnTo>
                  <a:lnTo>
                    <a:pt x="6708" y="4071"/>
                  </a:lnTo>
                  <a:lnTo>
                    <a:pt x="6713" y="4071"/>
                  </a:lnTo>
                  <a:lnTo>
                    <a:pt x="6715" y="4069"/>
                  </a:lnTo>
                  <a:lnTo>
                    <a:pt x="6718" y="4064"/>
                  </a:lnTo>
                  <a:lnTo>
                    <a:pt x="6720" y="4064"/>
                  </a:lnTo>
                  <a:lnTo>
                    <a:pt x="6720" y="4064"/>
                  </a:lnTo>
                  <a:lnTo>
                    <a:pt x="6722" y="4064"/>
                  </a:lnTo>
                  <a:lnTo>
                    <a:pt x="6722" y="4064"/>
                  </a:lnTo>
                  <a:lnTo>
                    <a:pt x="6722" y="4064"/>
                  </a:lnTo>
                  <a:lnTo>
                    <a:pt x="6725" y="4069"/>
                  </a:lnTo>
                  <a:lnTo>
                    <a:pt x="6727" y="4069"/>
                  </a:lnTo>
                  <a:lnTo>
                    <a:pt x="6729" y="4069"/>
                  </a:lnTo>
                  <a:lnTo>
                    <a:pt x="6729" y="4067"/>
                  </a:lnTo>
                  <a:lnTo>
                    <a:pt x="6741" y="4029"/>
                  </a:lnTo>
                  <a:lnTo>
                    <a:pt x="6748" y="4019"/>
                  </a:lnTo>
                  <a:lnTo>
                    <a:pt x="6755" y="4017"/>
                  </a:lnTo>
                  <a:lnTo>
                    <a:pt x="6753" y="4022"/>
                  </a:lnTo>
                  <a:lnTo>
                    <a:pt x="6748" y="4029"/>
                  </a:lnTo>
                  <a:lnTo>
                    <a:pt x="6748" y="4036"/>
                  </a:lnTo>
                  <a:lnTo>
                    <a:pt x="6751" y="4045"/>
                  </a:lnTo>
                  <a:lnTo>
                    <a:pt x="6753" y="4041"/>
                  </a:lnTo>
                  <a:lnTo>
                    <a:pt x="6765" y="4045"/>
                  </a:lnTo>
                  <a:lnTo>
                    <a:pt x="6767" y="4041"/>
                  </a:lnTo>
                  <a:lnTo>
                    <a:pt x="6767" y="4033"/>
                  </a:lnTo>
                  <a:lnTo>
                    <a:pt x="6770" y="4026"/>
                  </a:lnTo>
                  <a:lnTo>
                    <a:pt x="6772" y="4022"/>
                  </a:lnTo>
                  <a:lnTo>
                    <a:pt x="6777" y="4017"/>
                  </a:lnTo>
                  <a:lnTo>
                    <a:pt x="6779" y="4019"/>
                  </a:lnTo>
                  <a:lnTo>
                    <a:pt x="6779" y="4022"/>
                  </a:lnTo>
                  <a:lnTo>
                    <a:pt x="6779" y="4022"/>
                  </a:lnTo>
                  <a:lnTo>
                    <a:pt x="6779" y="4024"/>
                  </a:lnTo>
                  <a:lnTo>
                    <a:pt x="6793" y="4017"/>
                  </a:lnTo>
                  <a:lnTo>
                    <a:pt x="6798" y="4012"/>
                  </a:lnTo>
                  <a:lnTo>
                    <a:pt x="6798" y="4007"/>
                  </a:lnTo>
                  <a:lnTo>
                    <a:pt x="6800" y="3996"/>
                  </a:lnTo>
                  <a:lnTo>
                    <a:pt x="6807" y="4010"/>
                  </a:lnTo>
                  <a:lnTo>
                    <a:pt x="6815" y="4010"/>
                  </a:lnTo>
                  <a:lnTo>
                    <a:pt x="6829" y="3998"/>
                  </a:lnTo>
                  <a:lnTo>
                    <a:pt x="6829" y="3993"/>
                  </a:lnTo>
                  <a:lnTo>
                    <a:pt x="6831" y="3981"/>
                  </a:lnTo>
                  <a:lnTo>
                    <a:pt x="6831" y="3979"/>
                  </a:lnTo>
                  <a:lnTo>
                    <a:pt x="6841" y="3974"/>
                  </a:lnTo>
                  <a:lnTo>
                    <a:pt x="6845" y="3967"/>
                  </a:lnTo>
                  <a:lnTo>
                    <a:pt x="6848" y="3974"/>
                  </a:lnTo>
                  <a:lnTo>
                    <a:pt x="6850" y="3974"/>
                  </a:lnTo>
                  <a:lnTo>
                    <a:pt x="6852" y="3974"/>
                  </a:lnTo>
                  <a:lnTo>
                    <a:pt x="6855" y="3972"/>
                  </a:lnTo>
                  <a:lnTo>
                    <a:pt x="6855" y="3967"/>
                  </a:lnTo>
                  <a:lnTo>
                    <a:pt x="6855" y="3965"/>
                  </a:lnTo>
                  <a:lnTo>
                    <a:pt x="6857" y="3965"/>
                  </a:lnTo>
                  <a:lnTo>
                    <a:pt x="6859" y="3965"/>
                  </a:lnTo>
                  <a:lnTo>
                    <a:pt x="6862" y="3965"/>
                  </a:lnTo>
                  <a:lnTo>
                    <a:pt x="6867" y="3965"/>
                  </a:lnTo>
                  <a:lnTo>
                    <a:pt x="6871" y="3970"/>
                  </a:lnTo>
                  <a:lnTo>
                    <a:pt x="6874" y="3970"/>
                  </a:lnTo>
                  <a:lnTo>
                    <a:pt x="6876" y="3967"/>
                  </a:lnTo>
                  <a:lnTo>
                    <a:pt x="6876" y="3965"/>
                  </a:lnTo>
                  <a:lnTo>
                    <a:pt x="6874" y="3963"/>
                  </a:lnTo>
                  <a:lnTo>
                    <a:pt x="6869" y="3960"/>
                  </a:lnTo>
                  <a:lnTo>
                    <a:pt x="6871" y="3955"/>
                  </a:lnTo>
                  <a:lnTo>
                    <a:pt x="6876" y="3953"/>
                  </a:lnTo>
                  <a:lnTo>
                    <a:pt x="6888" y="3951"/>
                  </a:lnTo>
                  <a:lnTo>
                    <a:pt x="6888" y="3946"/>
                  </a:lnTo>
                  <a:lnTo>
                    <a:pt x="6881" y="3932"/>
                  </a:lnTo>
                  <a:lnTo>
                    <a:pt x="6881" y="3927"/>
                  </a:lnTo>
                  <a:lnTo>
                    <a:pt x="6885" y="3932"/>
                  </a:lnTo>
                  <a:lnTo>
                    <a:pt x="6890" y="3934"/>
                  </a:lnTo>
                  <a:lnTo>
                    <a:pt x="6895" y="3934"/>
                  </a:lnTo>
                  <a:lnTo>
                    <a:pt x="6897" y="3930"/>
                  </a:lnTo>
                  <a:lnTo>
                    <a:pt x="6897" y="3934"/>
                  </a:lnTo>
                  <a:lnTo>
                    <a:pt x="6897" y="3939"/>
                  </a:lnTo>
                  <a:lnTo>
                    <a:pt x="6897" y="3946"/>
                  </a:lnTo>
                  <a:lnTo>
                    <a:pt x="6897" y="3948"/>
                  </a:lnTo>
                  <a:lnTo>
                    <a:pt x="6904" y="3948"/>
                  </a:lnTo>
                  <a:lnTo>
                    <a:pt x="6907" y="3937"/>
                  </a:lnTo>
                  <a:lnTo>
                    <a:pt x="6907" y="3922"/>
                  </a:lnTo>
                  <a:lnTo>
                    <a:pt x="6909" y="3915"/>
                  </a:lnTo>
                  <a:lnTo>
                    <a:pt x="6914" y="3911"/>
                  </a:lnTo>
                  <a:lnTo>
                    <a:pt x="6916" y="3913"/>
                  </a:lnTo>
                  <a:lnTo>
                    <a:pt x="6921" y="3922"/>
                  </a:lnTo>
                  <a:lnTo>
                    <a:pt x="6923" y="3927"/>
                  </a:lnTo>
                  <a:lnTo>
                    <a:pt x="6926" y="3932"/>
                  </a:lnTo>
                  <a:lnTo>
                    <a:pt x="6923" y="3937"/>
                  </a:lnTo>
                  <a:lnTo>
                    <a:pt x="6935" y="3932"/>
                  </a:lnTo>
                  <a:lnTo>
                    <a:pt x="6937" y="3941"/>
                  </a:lnTo>
                  <a:lnTo>
                    <a:pt x="6937" y="3941"/>
                  </a:lnTo>
                  <a:lnTo>
                    <a:pt x="6940" y="3937"/>
                  </a:lnTo>
                  <a:lnTo>
                    <a:pt x="6942" y="3932"/>
                  </a:lnTo>
                  <a:lnTo>
                    <a:pt x="6942" y="3930"/>
                  </a:lnTo>
                  <a:lnTo>
                    <a:pt x="6942" y="3925"/>
                  </a:lnTo>
                  <a:lnTo>
                    <a:pt x="6942" y="3922"/>
                  </a:lnTo>
                  <a:lnTo>
                    <a:pt x="6942" y="3920"/>
                  </a:lnTo>
                  <a:lnTo>
                    <a:pt x="6945" y="3918"/>
                  </a:lnTo>
                  <a:lnTo>
                    <a:pt x="6947" y="3915"/>
                  </a:lnTo>
                  <a:lnTo>
                    <a:pt x="6947" y="3911"/>
                  </a:lnTo>
                  <a:lnTo>
                    <a:pt x="6956" y="3913"/>
                  </a:lnTo>
                  <a:lnTo>
                    <a:pt x="6961" y="3908"/>
                  </a:lnTo>
                  <a:lnTo>
                    <a:pt x="6966" y="3901"/>
                  </a:lnTo>
                  <a:lnTo>
                    <a:pt x="6966" y="3892"/>
                  </a:lnTo>
                  <a:lnTo>
                    <a:pt x="6968" y="3889"/>
                  </a:lnTo>
                  <a:lnTo>
                    <a:pt x="6973" y="3889"/>
                  </a:lnTo>
                  <a:lnTo>
                    <a:pt x="6978" y="3889"/>
                  </a:lnTo>
                  <a:lnTo>
                    <a:pt x="6973" y="3882"/>
                  </a:lnTo>
                  <a:lnTo>
                    <a:pt x="6973" y="3878"/>
                  </a:lnTo>
                  <a:lnTo>
                    <a:pt x="6975" y="3875"/>
                  </a:lnTo>
                  <a:lnTo>
                    <a:pt x="6980" y="3868"/>
                  </a:lnTo>
                  <a:lnTo>
                    <a:pt x="6989" y="3852"/>
                  </a:lnTo>
                  <a:lnTo>
                    <a:pt x="6992" y="3842"/>
                  </a:lnTo>
                  <a:lnTo>
                    <a:pt x="6989" y="3833"/>
                  </a:lnTo>
                  <a:lnTo>
                    <a:pt x="6985" y="3828"/>
                  </a:lnTo>
                  <a:lnTo>
                    <a:pt x="6985" y="3835"/>
                  </a:lnTo>
                  <a:lnTo>
                    <a:pt x="6985" y="3842"/>
                  </a:lnTo>
                  <a:lnTo>
                    <a:pt x="6987" y="3844"/>
                  </a:lnTo>
                  <a:lnTo>
                    <a:pt x="6982" y="3844"/>
                  </a:lnTo>
                  <a:lnTo>
                    <a:pt x="6978" y="3842"/>
                  </a:lnTo>
                  <a:lnTo>
                    <a:pt x="6975" y="3837"/>
                  </a:lnTo>
                  <a:lnTo>
                    <a:pt x="6973" y="3830"/>
                  </a:lnTo>
                  <a:lnTo>
                    <a:pt x="6968" y="3833"/>
                  </a:lnTo>
                  <a:lnTo>
                    <a:pt x="6966" y="3833"/>
                  </a:lnTo>
                  <a:lnTo>
                    <a:pt x="6963" y="3830"/>
                  </a:lnTo>
                  <a:lnTo>
                    <a:pt x="6966" y="3821"/>
                  </a:lnTo>
                  <a:lnTo>
                    <a:pt x="6966" y="3797"/>
                  </a:lnTo>
                  <a:lnTo>
                    <a:pt x="6968" y="3788"/>
                  </a:lnTo>
                  <a:lnTo>
                    <a:pt x="6973" y="3788"/>
                  </a:lnTo>
                  <a:lnTo>
                    <a:pt x="6978" y="3783"/>
                  </a:lnTo>
                  <a:lnTo>
                    <a:pt x="6982" y="3783"/>
                  </a:lnTo>
                  <a:lnTo>
                    <a:pt x="6982" y="3778"/>
                  </a:lnTo>
                  <a:lnTo>
                    <a:pt x="6985" y="3774"/>
                  </a:lnTo>
                  <a:lnTo>
                    <a:pt x="6985" y="3769"/>
                  </a:lnTo>
                  <a:lnTo>
                    <a:pt x="6992" y="3764"/>
                  </a:lnTo>
                  <a:lnTo>
                    <a:pt x="6999" y="3752"/>
                  </a:lnTo>
                  <a:lnTo>
                    <a:pt x="7013" y="3740"/>
                  </a:lnTo>
                  <a:lnTo>
                    <a:pt x="7015" y="3736"/>
                  </a:lnTo>
                  <a:lnTo>
                    <a:pt x="7015" y="3729"/>
                  </a:lnTo>
                  <a:lnTo>
                    <a:pt x="7013" y="3722"/>
                  </a:lnTo>
                  <a:lnTo>
                    <a:pt x="7013" y="3717"/>
                  </a:lnTo>
                  <a:lnTo>
                    <a:pt x="7015" y="3712"/>
                  </a:lnTo>
                  <a:lnTo>
                    <a:pt x="7015" y="3707"/>
                  </a:lnTo>
                  <a:lnTo>
                    <a:pt x="7018" y="3703"/>
                  </a:lnTo>
                  <a:lnTo>
                    <a:pt x="7013" y="3698"/>
                  </a:lnTo>
                  <a:lnTo>
                    <a:pt x="7013" y="3691"/>
                  </a:lnTo>
                  <a:lnTo>
                    <a:pt x="7015" y="3686"/>
                  </a:lnTo>
                  <a:lnTo>
                    <a:pt x="7018" y="3681"/>
                  </a:lnTo>
                  <a:lnTo>
                    <a:pt x="7018" y="3677"/>
                  </a:lnTo>
                  <a:lnTo>
                    <a:pt x="7018" y="3670"/>
                  </a:lnTo>
                  <a:lnTo>
                    <a:pt x="7013" y="3658"/>
                  </a:lnTo>
                  <a:lnTo>
                    <a:pt x="7013" y="3653"/>
                  </a:lnTo>
                  <a:lnTo>
                    <a:pt x="7015" y="3648"/>
                  </a:lnTo>
                  <a:lnTo>
                    <a:pt x="7018" y="3648"/>
                  </a:lnTo>
                  <a:lnTo>
                    <a:pt x="7020" y="3646"/>
                  </a:lnTo>
                  <a:lnTo>
                    <a:pt x="7020" y="3639"/>
                  </a:lnTo>
                  <a:lnTo>
                    <a:pt x="7018" y="3639"/>
                  </a:lnTo>
                  <a:lnTo>
                    <a:pt x="7013" y="3639"/>
                  </a:lnTo>
                  <a:lnTo>
                    <a:pt x="7011" y="3634"/>
                  </a:lnTo>
                  <a:lnTo>
                    <a:pt x="7011" y="3632"/>
                  </a:lnTo>
                  <a:lnTo>
                    <a:pt x="7013" y="3629"/>
                  </a:lnTo>
                  <a:lnTo>
                    <a:pt x="7022" y="3625"/>
                  </a:lnTo>
                  <a:lnTo>
                    <a:pt x="7025" y="3622"/>
                  </a:lnTo>
                  <a:lnTo>
                    <a:pt x="7030" y="3615"/>
                  </a:lnTo>
                  <a:lnTo>
                    <a:pt x="7030" y="3599"/>
                  </a:lnTo>
                  <a:lnTo>
                    <a:pt x="7032" y="3592"/>
                  </a:lnTo>
                  <a:lnTo>
                    <a:pt x="7034" y="3587"/>
                  </a:lnTo>
                  <a:lnTo>
                    <a:pt x="7034" y="3587"/>
                  </a:lnTo>
                  <a:lnTo>
                    <a:pt x="7037" y="3584"/>
                  </a:lnTo>
                  <a:lnTo>
                    <a:pt x="7037" y="3580"/>
                  </a:lnTo>
                  <a:lnTo>
                    <a:pt x="7034" y="3575"/>
                  </a:lnTo>
                  <a:lnTo>
                    <a:pt x="7032" y="3570"/>
                  </a:lnTo>
                  <a:lnTo>
                    <a:pt x="7030" y="3568"/>
                  </a:lnTo>
                  <a:lnTo>
                    <a:pt x="7030" y="3563"/>
                  </a:lnTo>
                  <a:lnTo>
                    <a:pt x="7034" y="3563"/>
                  </a:lnTo>
                  <a:lnTo>
                    <a:pt x="7044" y="3568"/>
                  </a:lnTo>
                  <a:lnTo>
                    <a:pt x="7051" y="3568"/>
                  </a:lnTo>
                  <a:lnTo>
                    <a:pt x="7051" y="3558"/>
                  </a:lnTo>
                  <a:lnTo>
                    <a:pt x="7048" y="3554"/>
                  </a:lnTo>
                  <a:lnTo>
                    <a:pt x="7053" y="3525"/>
                  </a:lnTo>
                  <a:lnTo>
                    <a:pt x="7051" y="3514"/>
                  </a:lnTo>
                  <a:lnTo>
                    <a:pt x="7041" y="3490"/>
                  </a:lnTo>
                  <a:lnTo>
                    <a:pt x="7039" y="3483"/>
                  </a:lnTo>
                  <a:lnTo>
                    <a:pt x="7041" y="3478"/>
                  </a:lnTo>
                  <a:lnTo>
                    <a:pt x="7046" y="3478"/>
                  </a:lnTo>
                  <a:lnTo>
                    <a:pt x="7051" y="3483"/>
                  </a:lnTo>
                  <a:lnTo>
                    <a:pt x="7053" y="3490"/>
                  </a:lnTo>
                  <a:lnTo>
                    <a:pt x="7053" y="3495"/>
                  </a:lnTo>
                  <a:lnTo>
                    <a:pt x="7056" y="3511"/>
                  </a:lnTo>
                  <a:lnTo>
                    <a:pt x="7058" y="3516"/>
                  </a:lnTo>
                  <a:lnTo>
                    <a:pt x="7067" y="3528"/>
                  </a:lnTo>
                  <a:lnTo>
                    <a:pt x="7077" y="3532"/>
                  </a:lnTo>
                  <a:lnTo>
                    <a:pt x="7089" y="3532"/>
                  </a:lnTo>
                  <a:lnTo>
                    <a:pt x="7093" y="3525"/>
                  </a:lnTo>
                  <a:lnTo>
                    <a:pt x="7091" y="3525"/>
                  </a:lnTo>
                  <a:lnTo>
                    <a:pt x="7089" y="3523"/>
                  </a:lnTo>
                  <a:lnTo>
                    <a:pt x="7086" y="3523"/>
                  </a:lnTo>
                  <a:lnTo>
                    <a:pt x="7084" y="3521"/>
                  </a:lnTo>
                  <a:lnTo>
                    <a:pt x="7089" y="3514"/>
                  </a:lnTo>
                  <a:lnTo>
                    <a:pt x="7089" y="3509"/>
                  </a:lnTo>
                  <a:lnTo>
                    <a:pt x="7089" y="3506"/>
                  </a:lnTo>
                  <a:lnTo>
                    <a:pt x="7086" y="3499"/>
                  </a:lnTo>
                  <a:lnTo>
                    <a:pt x="7089" y="3495"/>
                  </a:lnTo>
                  <a:lnTo>
                    <a:pt x="7091" y="3492"/>
                  </a:lnTo>
                  <a:lnTo>
                    <a:pt x="7089" y="3488"/>
                  </a:lnTo>
                  <a:lnTo>
                    <a:pt x="7084" y="3483"/>
                  </a:lnTo>
                  <a:lnTo>
                    <a:pt x="7077" y="3476"/>
                  </a:lnTo>
                  <a:lnTo>
                    <a:pt x="7074" y="3469"/>
                  </a:lnTo>
                  <a:lnTo>
                    <a:pt x="7079" y="3462"/>
                  </a:lnTo>
                  <a:lnTo>
                    <a:pt x="7074" y="3457"/>
                  </a:lnTo>
                  <a:lnTo>
                    <a:pt x="7072" y="3457"/>
                  </a:lnTo>
                  <a:lnTo>
                    <a:pt x="7067" y="3459"/>
                  </a:lnTo>
                  <a:lnTo>
                    <a:pt x="7067" y="3452"/>
                  </a:lnTo>
                  <a:lnTo>
                    <a:pt x="7065" y="3447"/>
                  </a:lnTo>
                  <a:lnTo>
                    <a:pt x="7063" y="3443"/>
                  </a:lnTo>
                  <a:lnTo>
                    <a:pt x="7060" y="3438"/>
                  </a:lnTo>
                  <a:lnTo>
                    <a:pt x="7058" y="3438"/>
                  </a:lnTo>
                  <a:lnTo>
                    <a:pt x="7053" y="3438"/>
                  </a:lnTo>
                  <a:lnTo>
                    <a:pt x="7053" y="3436"/>
                  </a:lnTo>
                  <a:lnTo>
                    <a:pt x="7051" y="3433"/>
                  </a:lnTo>
                  <a:lnTo>
                    <a:pt x="7051" y="3431"/>
                  </a:lnTo>
                  <a:lnTo>
                    <a:pt x="7051" y="3429"/>
                  </a:lnTo>
                  <a:lnTo>
                    <a:pt x="7046" y="3417"/>
                  </a:lnTo>
                  <a:lnTo>
                    <a:pt x="7044" y="3412"/>
                  </a:lnTo>
                  <a:lnTo>
                    <a:pt x="7041" y="3410"/>
                  </a:lnTo>
                  <a:lnTo>
                    <a:pt x="7039" y="3414"/>
                  </a:lnTo>
                  <a:lnTo>
                    <a:pt x="7037" y="3417"/>
                  </a:lnTo>
                  <a:lnTo>
                    <a:pt x="7034" y="3417"/>
                  </a:lnTo>
                  <a:lnTo>
                    <a:pt x="7027" y="3414"/>
                  </a:lnTo>
                  <a:lnTo>
                    <a:pt x="7027" y="3410"/>
                  </a:lnTo>
                  <a:lnTo>
                    <a:pt x="7030" y="3407"/>
                  </a:lnTo>
                  <a:lnTo>
                    <a:pt x="7032" y="3407"/>
                  </a:lnTo>
                  <a:lnTo>
                    <a:pt x="7034" y="3407"/>
                  </a:lnTo>
                  <a:lnTo>
                    <a:pt x="7034" y="3403"/>
                  </a:lnTo>
                  <a:lnTo>
                    <a:pt x="7037" y="3395"/>
                  </a:lnTo>
                  <a:lnTo>
                    <a:pt x="7037" y="3393"/>
                  </a:lnTo>
                  <a:lnTo>
                    <a:pt x="7039" y="3388"/>
                  </a:lnTo>
                  <a:lnTo>
                    <a:pt x="7041" y="3381"/>
                  </a:lnTo>
                  <a:lnTo>
                    <a:pt x="7046" y="3379"/>
                  </a:lnTo>
                  <a:lnTo>
                    <a:pt x="7053" y="3384"/>
                  </a:lnTo>
                  <a:lnTo>
                    <a:pt x="7053" y="3400"/>
                  </a:lnTo>
                  <a:lnTo>
                    <a:pt x="7056" y="3407"/>
                  </a:lnTo>
                  <a:lnTo>
                    <a:pt x="7063" y="3405"/>
                  </a:lnTo>
                  <a:lnTo>
                    <a:pt x="7063" y="3403"/>
                  </a:lnTo>
                  <a:lnTo>
                    <a:pt x="7063" y="3388"/>
                  </a:lnTo>
                  <a:lnTo>
                    <a:pt x="7065" y="3381"/>
                  </a:lnTo>
                  <a:lnTo>
                    <a:pt x="7067" y="3374"/>
                  </a:lnTo>
                  <a:lnTo>
                    <a:pt x="7063" y="3372"/>
                  </a:lnTo>
                  <a:lnTo>
                    <a:pt x="7063" y="3372"/>
                  </a:lnTo>
                  <a:lnTo>
                    <a:pt x="7060" y="3372"/>
                  </a:lnTo>
                  <a:lnTo>
                    <a:pt x="7058" y="3372"/>
                  </a:lnTo>
                  <a:lnTo>
                    <a:pt x="7053" y="3365"/>
                  </a:lnTo>
                  <a:lnTo>
                    <a:pt x="7053" y="3360"/>
                  </a:lnTo>
                  <a:lnTo>
                    <a:pt x="7053" y="3353"/>
                  </a:lnTo>
                  <a:lnTo>
                    <a:pt x="7058" y="3358"/>
                  </a:lnTo>
                  <a:lnTo>
                    <a:pt x="7063" y="3355"/>
                  </a:lnTo>
                  <a:lnTo>
                    <a:pt x="7063" y="3351"/>
                  </a:lnTo>
                  <a:lnTo>
                    <a:pt x="7063" y="3343"/>
                  </a:lnTo>
                  <a:lnTo>
                    <a:pt x="7065" y="3343"/>
                  </a:lnTo>
                  <a:lnTo>
                    <a:pt x="7079" y="3329"/>
                  </a:lnTo>
                  <a:lnTo>
                    <a:pt x="7079" y="3325"/>
                  </a:lnTo>
                  <a:lnTo>
                    <a:pt x="7079" y="3310"/>
                  </a:lnTo>
                  <a:lnTo>
                    <a:pt x="7082" y="3306"/>
                  </a:lnTo>
                  <a:lnTo>
                    <a:pt x="7089" y="3299"/>
                  </a:lnTo>
                  <a:lnTo>
                    <a:pt x="7089" y="3294"/>
                  </a:lnTo>
                  <a:lnTo>
                    <a:pt x="7089" y="3289"/>
                  </a:lnTo>
                  <a:lnTo>
                    <a:pt x="7089" y="3282"/>
                  </a:lnTo>
                  <a:lnTo>
                    <a:pt x="7086" y="3277"/>
                  </a:lnTo>
                  <a:lnTo>
                    <a:pt x="7089" y="3275"/>
                  </a:lnTo>
                  <a:lnTo>
                    <a:pt x="7074" y="3275"/>
                  </a:lnTo>
                  <a:lnTo>
                    <a:pt x="7067" y="3275"/>
                  </a:lnTo>
                  <a:lnTo>
                    <a:pt x="7058" y="3270"/>
                  </a:lnTo>
                  <a:lnTo>
                    <a:pt x="7053" y="3263"/>
                  </a:lnTo>
                  <a:lnTo>
                    <a:pt x="7051" y="3256"/>
                  </a:lnTo>
                  <a:lnTo>
                    <a:pt x="7053" y="3256"/>
                  </a:lnTo>
                  <a:lnTo>
                    <a:pt x="7058" y="3261"/>
                  </a:lnTo>
                  <a:lnTo>
                    <a:pt x="7060" y="3263"/>
                  </a:lnTo>
                  <a:lnTo>
                    <a:pt x="7065" y="3263"/>
                  </a:lnTo>
                  <a:lnTo>
                    <a:pt x="7067" y="3261"/>
                  </a:lnTo>
                  <a:lnTo>
                    <a:pt x="7070" y="3258"/>
                  </a:lnTo>
                  <a:lnTo>
                    <a:pt x="7067" y="3254"/>
                  </a:lnTo>
                  <a:lnTo>
                    <a:pt x="7065" y="3251"/>
                  </a:lnTo>
                  <a:lnTo>
                    <a:pt x="7060" y="3249"/>
                  </a:lnTo>
                  <a:lnTo>
                    <a:pt x="7060" y="3249"/>
                  </a:lnTo>
                  <a:lnTo>
                    <a:pt x="7058" y="3239"/>
                  </a:lnTo>
                  <a:lnTo>
                    <a:pt x="7060" y="3237"/>
                  </a:lnTo>
                  <a:lnTo>
                    <a:pt x="7067" y="3239"/>
                  </a:lnTo>
                  <a:lnTo>
                    <a:pt x="7072" y="3247"/>
                  </a:lnTo>
                  <a:lnTo>
                    <a:pt x="7077" y="3239"/>
                  </a:lnTo>
                  <a:lnTo>
                    <a:pt x="7091" y="3197"/>
                  </a:lnTo>
                  <a:lnTo>
                    <a:pt x="7103" y="3192"/>
                  </a:lnTo>
                  <a:lnTo>
                    <a:pt x="7131" y="3195"/>
                  </a:lnTo>
                  <a:lnTo>
                    <a:pt x="7143" y="3187"/>
                  </a:lnTo>
                  <a:lnTo>
                    <a:pt x="7136" y="3183"/>
                  </a:lnTo>
                  <a:lnTo>
                    <a:pt x="7134" y="3164"/>
                  </a:lnTo>
                  <a:lnTo>
                    <a:pt x="7126" y="3161"/>
                  </a:lnTo>
                  <a:lnTo>
                    <a:pt x="7134" y="3157"/>
                  </a:lnTo>
                  <a:lnTo>
                    <a:pt x="7136" y="3159"/>
                  </a:lnTo>
                  <a:lnTo>
                    <a:pt x="7138" y="3166"/>
                  </a:lnTo>
                  <a:lnTo>
                    <a:pt x="7145" y="3176"/>
                  </a:lnTo>
                  <a:lnTo>
                    <a:pt x="7150" y="3180"/>
                  </a:lnTo>
                  <a:lnTo>
                    <a:pt x="7157" y="3178"/>
                  </a:lnTo>
                  <a:lnTo>
                    <a:pt x="7167" y="3166"/>
                  </a:lnTo>
                  <a:lnTo>
                    <a:pt x="7169" y="3159"/>
                  </a:lnTo>
                  <a:lnTo>
                    <a:pt x="7171" y="3154"/>
                  </a:lnTo>
                  <a:lnTo>
                    <a:pt x="7171" y="3154"/>
                  </a:lnTo>
                  <a:lnTo>
                    <a:pt x="7176" y="3154"/>
                  </a:lnTo>
                  <a:lnTo>
                    <a:pt x="7178" y="3152"/>
                  </a:lnTo>
                  <a:lnTo>
                    <a:pt x="7190" y="3135"/>
                  </a:lnTo>
                  <a:lnTo>
                    <a:pt x="7193" y="3131"/>
                  </a:lnTo>
                  <a:lnTo>
                    <a:pt x="7195" y="3133"/>
                  </a:lnTo>
                  <a:lnTo>
                    <a:pt x="7207" y="3114"/>
                  </a:lnTo>
                  <a:lnTo>
                    <a:pt x="7207" y="3112"/>
                  </a:lnTo>
                  <a:lnTo>
                    <a:pt x="7209" y="3088"/>
                  </a:lnTo>
                  <a:lnTo>
                    <a:pt x="7214" y="3069"/>
                  </a:lnTo>
                  <a:lnTo>
                    <a:pt x="7221" y="3060"/>
                  </a:lnTo>
                  <a:lnTo>
                    <a:pt x="7221" y="3043"/>
                  </a:lnTo>
                  <a:lnTo>
                    <a:pt x="7223" y="3039"/>
                  </a:lnTo>
                  <a:lnTo>
                    <a:pt x="7226" y="3046"/>
                  </a:lnTo>
                  <a:lnTo>
                    <a:pt x="7228" y="3050"/>
                  </a:lnTo>
                  <a:lnTo>
                    <a:pt x="7233" y="3053"/>
                  </a:lnTo>
                  <a:lnTo>
                    <a:pt x="7237" y="3050"/>
                  </a:lnTo>
                  <a:lnTo>
                    <a:pt x="7237" y="3048"/>
                  </a:lnTo>
                  <a:lnTo>
                    <a:pt x="7237" y="3043"/>
                  </a:lnTo>
                  <a:lnTo>
                    <a:pt x="7233" y="3034"/>
                  </a:lnTo>
                  <a:lnTo>
                    <a:pt x="7228" y="3022"/>
                  </a:lnTo>
                  <a:lnTo>
                    <a:pt x="7230" y="3015"/>
                  </a:lnTo>
                  <a:lnTo>
                    <a:pt x="7235" y="3010"/>
                  </a:lnTo>
                  <a:lnTo>
                    <a:pt x="7240" y="3003"/>
                  </a:lnTo>
                  <a:lnTo>
                    <a:pt x="7242" y="3008"/>
                  </a:lnTo>
                  <a:lnTo>
                    <a:pt x="7245" y="3013"/>
                  </a:lnTo>
                  <a:lnTo>
                    <a:pt x="7247" y="3017"/>
                  </a:lnTo>
                  <a:lnTo>
                    <a:pt x="7252" y="3022"/>
                  </a:lnTo>
                  <a:lnTo>
                    <a:pt x="7254" y="3022"/>
                  </a:lnTo>
                  <a:lnTo>
                    <a:pt x="7256" y="3020"/>
                  </a:lnTo>
                  <a:lnTo>
                    <a:pt x="7263" y="3010"/>
                  </a:lnTo>
                  <a:lnTo>
                    <a:pt x="7266" y="2996"/>
                  </a:lnTo>
                  <a:lnTo>
                    <a:pt x="7271" y="2991"/>
                  </a:lnTo>
                  <a:lnTo>
                    <a:pt x="7273" y="2996"/>
                  </a:lnTo>
                  <a:lnTo>
                    <a:pt x="7273" y="3006"/>
                  </a:lnTo>
                  <a:lnTo>
                    <a:pt x="7273" y="3010"/>
                  </a:lnTo>
                  <a:lnTo>
                    <a:pt x="7294" y="2987"/>
                  </a:lnTo>
                  <a:lnTo>
                    <a:pt x="7294" y="2984"/>
                  </a:lnTo>
                  <a:lnTo>
                    <a:pt x="7294" y="2982"/>
                  </a:lnTo>
                  <a:lnTo>
                    <a:pt x="7294" y="2980"/>
                  </a:lnTo>
                  <a:lnTo>
                    <a:pt x="7294" y="2977"/>
                  </a:lnTo>
                  <a:lnTo>
                    <a:pt x="7297" y="2977"/>
                  </a:lnTo>
                  <a:lnTo>
                    <a:pt x="7301" y="2982"/>
                  </a:lnTo>
                  <a:lnTo>
                    <a:pt x="7304" y="2984"/>
                  </a:lnTo>
                  <a:lnTo>
                    <a:pt x="7308" y="2980"/>
                  </a:lnTo>
                  <a:lnTo>
                    <a:pt x="7308" y="2975"/>
                  </a:lnTo>
                  <a:lnTo>
                    <a:pt x="7304" y="2970"/>
                  </a:lnTo>
                  <a:lnTo>
                    <a:pt x="7299" y="2965"/>
                  </a:lnTo>
                  <a:lnTo>
                    <a:pt x="7301" y="2961"/>
                  </a:lnTo>
                  <a:lnTo>
                    <a:pt x="7304" y="2961"/>
                  </a:lnTo>
                  <a:lnTo>
                    <a:pt x="7308" y="2958"/>
                  </a:lnTo>
                  <a:lnTo>
                    <a:pt x="7313" y="2958"/>
                  </a:lnTo>
                  <a:lnTo>
                    <a:pt x="7318" y="2946"/>
                  </a:lnTo>
                  <a:lnTo>
                    <a:pt x="7334" y="2928"/>
                  </a:lnTo>
                  <a:lnTo>
                    <a:pt x="7341" y="2920"/>
                  </a:lnTo>
                  <a:lnTo>
                    <a:pt x="7351" y="2925"/>
                  </a:lnTo>
                  <a:lnTo>
                    <a:pt x="7353" y="2939"/>
                  </a:lnTo>
                  <a:lnTo>
                    <a:pt x="7367" y="2946"/>
                  </a:lnTo>
                  <a:lnTo>
                    <a:pt x="7382" y="2951"/>
                  </a:lnTo>
                  <a:lnTo>
                    <a:pt x="7386" y="2949"/>
                  </a:lnTo>
                  <a:lnTo>
                    <a:pt x="7386" y="2944"/>
                  </a:lnTo>
                  <a:lnTo>
                    <a:pt x="7391" y="2939"/>
                  </a:lnTo>
                  <a:lnTo>
                    <a:pt x="7403" y="2937"/>
                  </a:lnTo>
                  <a:lnTo>
                    <a:pt x="7398" y="2928"/>
                  </a:lnTo>
                  <a:close/>
                  <a:moveTo>
                    <a:pt x="7162" y="5373"/>
                  </a:moveTo>
                  <a:lnTo>
                    <a:pt x="7162" y="5369"/>
                  </a:lnTo>
                  <a:lnTo>
                    <a:pt x="7162" y="5371"/>
                  </a:lnTo>
                  <a:lnTo>
                    <a:pt x="7162" y="5373"/>
                  </a:lnTo>
                  <a:close/>
                  <a:moveTo>
                    <a:pt x="7058" y="3644"/>
                  </a:moveTo>
                  <a:lnTo>
                    <a:pt x="7056" y="3641"/>
                  </a:lnTo>
                  <a:lnTo>
                    <a:pt x="7039" y="3627"/>
                  </a:lnTo>
                  <a:lnTo>
                    <a:pt x="7030" y="3625"/>
                  </a:lnTo>
                  <a:lnTo>
                    <a:pt x="7027" y="3629"/>
                  </a:lnTo>
                  <a:lnTo>
                    <a:pt x="7027" y="3636"/>
                  </a:lnTo>
                  <a:lnTo>
                    <a:pt x="7034" y="3644"/>
                  </a:lnTo>
                  <a:lnTo>
                    <a:pt x="7039" y="3648"/>
                  </a:lnTo>
                  <a:lnTo>
                    <a:pt x="7041" y="3648"/>
                  </a:lnTo>
                  <a:lnTo>
                    <a:pt x="7041" y="3648"/>
                  </a:lnTo>
                  <a:lnTo>
                    <a:pt x="7046" y="3648"/>
                  </a:lnTo>
                  <a:lnTo>
                    <a:pt x="7046" y="3646"/>
                  </a:lnTo>
                  <a:lnTo>
                    <a:pt x="7046" y="3641"/>
                  </a:lnTo>
                  <a:lnTo>
                    <a:pt x="7046" y="3639"/>
                  </a:lnTo>
                  <a:lnTo>
                    <a:pt x="7051" y="3641"/>
                  </a:lnTo>
                  <a:lnTo>
                    <a:pt x="7056" y="3665"/>
                  </a:lnTo>
                  <a:lnTo>
                    <a:pt x="7058" y="3672"/>
                  </a:lnTo>
                  <a:lnTo>
                    <a:pt x="7063" y="3677"/>
                  </a:lnTo>
                  <a:lnTo>
                    <a:pt x="7065" y="3674"/>
                  </a:lnTo>
                  <a:lnTo>
                    <a:pt x="7065" y="3670"/>
                  </a:lnTo>
                  <a:lnTo>
                    <a:pt x="7067" y="3662"/>
                  </a:lnTo>
                  <a:lnTo>
                    <a:pt x="7067" y="3660"/>
                  </a:lnTo>
                  <a:lnTo>
                    <a:pt x="7067" y="3658"/>
                  </a:lnTo>
                  <a:lnTo>
                    <a:pt x="7070" y="3655"/>
                  </a:lnTo>
                  <a:lnTo>
                    <a:pt x="7067" y="3653"/>
                  </a:lnTo>
                  <a:lnTo>
                    <a:pt x="7058" y="3644"/>
                  </a:lnTo>
                  <a:close/>
                  <a:moveTo>
                    <a:pt x="5931" y="4501"/>
                  </a:moveTo>
                  <a:lnTo>
                    <a:pt x="5938" y="4494"/>
                  </a:lnTo>
                  <a:lnTo>
                    <a:pt x="5936" y="4490"/>
                  </a:lnTo>
                  <a:lnTo>
                    <a:pt x="5919" y="4480"/>
                  </a:lnTo>
                  <a:lnTo>
                    <a:pt x="5917" y="4480"/>
                  </a:lnTo>
                  <a:lnTo>
                    <a:pt x="5917" y="4480"/>
                  </a:lnTo>
                  <a:lnTo>
                    <a:pt x="5914" y="4478"/>
                  </a:lnTo>
                  <a:lnTo>
                    <a:pt x="5912" y="4487"/>
                  </a:lnTo>
                  <a:lnTo>
                    <a:pt x="5914" y="4497"/>
                  </a:lnTo>
                  <a:lnTo>
                    <a:pt x="5921" y="4501"/>
                  </a:lnTo>
                  <a:lnTo>
                    <a:pt x="5931" y="4501"/>
                  </a:lnTo>
                  <a:close/>
                  <a:moveTo>
                    <a:pt x="7141" y="5442"/>
                  </a:moveTo>
                  <a:lnTo>
                    <a:pt x="7136" y="5447"/>
                  </a:lnTo>
                  <a:lnTo>
                    <a:pt x="7129" y="5454"/>
                  </a:lnTo>
                  <a:lnTo>
                    <a:pt x="7124" y="5461"/>
                  </a:lnTo>
                  <a:lnTo>
                    <a:pt x="7122" y="5468"/>
                  </a:lnTo>
                  <a:lnTo>
                    <a:pt x="7124" y="5477"/>
                  </a:lnTo>
                  <a:lnTo>
                    <a:pt x="7136" y="5499"/>
                  </a:lnTo>
                  <a:lnTo>
                    <a:pt x="7138" y="5508"/>
                  </a:lnTo>
                  <a:lnTo>
                    <a:pt x="7136" y="5515"/>
                  </a:lnTo>
                  <a:lnTo>
                    <a:pt x="7138" y="5534"/>
                  </a:lnTo>
                  <a:lnTo>
                    <a:pt x="7138" y="5551"/>
                  </a:lnTo>
                  <a:lnTo>
                    <a:pt x="7143" y="5558"/>
                  </a:lnTo>
                  <a:lnTo>
                    <a:pt x="7152" y="5558"/>
                  </a:lnTo>
                  <a:lnTo>
                    <a:pt x="7167" y="5551"/>
                  </a:lnTo>
                  <a:lnTo>
                    <a:pt x="7176" y="5536"/>
                  </a:lnTo>
                  <a:lnTo>
                    <a:pt x="7181" y="5532"/>
                  </a:lnTo>
                  <a:lnTo>
                    <a:pt x="7183" y="5536"/>
                  </a:lnTo>
                  <a:lnTo>
                    <a:pt x="7190" y="5532"/>
                  </a:lnTo>
                  <a:lnTo>
                    <a:pt x="7200" y="5527"/>
                  </a:lnTo>
                  <a:lnTo>
                    <a:pt x="7202" y="5518"/>
                  </a:lnTo>
                  <a:lnTo>
                    <a:pt x="7200" y="5506"/>
                  </a:lnTo>
                  <a:lnTo>
                    <a:pt x="7200" y="5513"/>
                  </a:lnTo>
                  <a:lnTo>
                    <a:pt x="7197" y="5520"/>
                  </a:lnTo>
                  <a:lnTo>
                    <a:pt x="7193" y="5522"/>
                  </a:lnTo>
                  <a:lnTo>
                    <a:pt x="7178" y="5525"/>
                  </a:lnTo>
                  <a:lnTo>
                    <a:pt x="7174" y="5525"/>
                  </a:lnTo>
                  <a:lnTo>
                    <a:pt x="7167" y="5522"/>
                  </a:lnTo>
                  <a:lnTo>
                    <a:pt x="7162" y="5518"/>
                  </a:lnTo>
                  <a:lnTo>
                    <a:pt x="7162" y="5529"/>
                  </a:lnTo>
                  <a:lnTo>
                    <a:pt x="7155" y="5532"/>
                  </a:lnTo>
                  <a:lnTo>
                    <a:pt x="7148" y="5529"/>
                  </a:lnTo>
                  <a:lnTo>
                    <a:pt x="7143" y="5525"/>
                  </a:lnTo>
                  <a:lnTo>
                    <a:pt x="7143" y="5518"/>
                  </a:lnTo>
                  <a:lnTo>
                    <a:pt x="7141" y="5501"/>
                  </a:lnTo>
                  <a:lnTo>
                    <a:pt x="7141" y="5496"/>
                  </a:lnTo>
                  <a:lnTo>
                    <a:pt x="7143" y="5489"/>
                  </a:lnTo>
                  <a:lnTo>
                    <a:pt x="7145" y="5484"/>
                  </a:lnTo>
                  <a:lnTo>
                    <a:pt x="7155" y="5477"/>
                  </a:lnTo>
                  <a:lnTo>
                    <a:pt x="7155" y="5473"/>
                  </a:lnTo>
                  <a:lnTo>
                    <a:pt x="7155" y="5463"/>
                  </a:lnTo>
                  <a:lnTo>
                    <a:pt x="7152" y="5451"/>
                  </a:lnTo>
                  <a:lnTo>
                    <a:pt x="7155" y="5447"/>
                  </a:lnTo>
                  <a:lnTo>
                    <a:pt x="7169" y="5442"/>
                  </a:lnTo>
                  <a:lnTo>
                    <a:pt x="7171" y="5437"/>
                  </a:lnTo>
                  <a:lnTo>
                    <a:pt x="7169" y="5395"/>
                  </a:lnTo>
                  <a:lnTo>
                    <a:pt x="7174" y="5366"/>
                  </a:lnTo>
                  <a:lnTo>
                    <a:pt x="7178" y="5354"/>
                  </a:lnTo>
                  <a:lnTo>
                    <a:pt x="7186" y="5343"/>
                  </a:lnTo>
                  <a:lnTo>
                    <a:pt x="7174" y="5352"/>
                  </a:lnTo>
                  <a:lnTo>
                    <a:pt x="7167" y="5366"/>
                  </a:lnTo>
                  <a:lnTo>
                    <a:pt x="7160" y="5430"/>
                  </a:lnTo>
                  <a:lnTo>
                    <a:pt x="7152" y="5444"/>
                  </a:lnTo>
                  <a:lnTo>
                    <a:pt x="7141" y="5447"/>
                  </a:lnTo>
                  <a:lnTo>
                    <a:pt x="7145" y="5437"/>
                  </a:lnTo>
                  <a:lnTo>
                    <a:pt x="7150" y="5416"/>
                  </a:lnTo>
                  <a:lnTo>
                    <a:pt x="7157" y="5411"/>
                  </a:lnTo>
                  <a:lnTo>
                    <a:pt x="7160" y="5402"/>
                  </a:lnTo>
                  <a:lnTo>
                    <a:pt x="7162" y="5373"/>
                  </a:lnTo>
                  <a:lnTo>
                    <a:pt x="7143" y="5437"/>
                  </a:lnTo>
                  <a:lnTo>
                    <a:pt x="7141" y="5442"/>
                  </a:lnTo>
                  <a:close/>
                  <a:moveTo>
                    <a:pt x="7117" y="3213"/>
                  </a:moveTo>
                  <a:lnTo>
                    <a:pt x="7115" y="3211"/>
                  </a:lnTo>
                  <a:lnTo>
                    <a:pt x="7115" y="3211"/>
                  </a:lnTo>
                  <a:lnTo>
                    <a:pt x="7110" y="3204"/>
                  </a:lnTo>
                  <a:lnTo>
                    <a:pt x="7105" y="3211"/>
                  </a:lnTo>
                  <a:lnTo>
                    <a:pt x="7093" y="3216"/>
                  </a:lnTo>
                  <a:lnTo>
                    <a:pt x="7089" y="3223"/>
                  </a:lnTo>
                  <a:lnTo>
                    <a:pt x="7084" y="3235"/>
                  </a:lnTo>
                  <a:lnTo>
                    <a:pt x="7084" y="3242"/>
                  </a:lnTo>
                  <a:lnTo>
                    <a:pt x="7084" y="3249"/>
                  </a:lnTo>
                  <a:lnTo>
                    <a:pt x="7110" y="3242"/>
                  </a:lnTo>
                  <a:lnTo>
                    <a:pt x="7115" y="3237"/>
                  </a:lnTo>
                  <a:lnTo>
                    <a:pt x="7119" y="3218"/>
                  </a:lnTo>
                  <a:lnTo>
                    <a:pt x="7119" y="3213"/>
                  </a:lnTo>
                  <a:lnTo>
                    <a:pt x="7119" y="3216"/>
                  </a:lnTo>
                  <a:lnTo>
                    <a:pt x="7117" y="3213"/>
                  </a:lnTo>
                  <a:close/>
                  <a:moveTo>
                    <a:pt x="7164" y="5229"/>
                  </a:moveTo>
                  <a:lnTo>
                    <a:pt x="7167" y="5220"/>
                  </a:lnTo>
                  <a:lnTo>
                    <a:pt x="7171" y="5217"/>
                  </a:lnTo>
                  <a:lnTo>
                    <a:pt x="7174" y="5215"/>
                  </a:lnTo>
                  <a:lnTo>
                    <a:pt x="7176" y="5213"/>
                  </a:lnTo>
                  <a:lnTo>
                    <a:pt x="7176" y="5210"/>
                  </a:lnTo>
                  <a:lnTo>
                    <a:pt x="7174" y="5210"/>
                  </a:lnTo>
                  <a:lnTo>
                    <a:pt x="7167" y="5215"/>
                  </a:lnTo>
                  <a:lnTo>
                    <a:pt x="7155" y="5227"/>
                  </a:lnTo>
                  <a:lnTo>
                    <a:pt x="7155" y="5229"/>
                  </a:lnTo>
                  <a:lnTo>
                    <a:pt x="7157" y="5232"/>
                  </a:lnTo>
                  <a:lnTo>
                    <a:pt x="7164" y="5229"/>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20" name="Freeform 9"/>
            <p:cNvSpPr>
              <a:spLocks/>
            </p:cNvSpPr>
            <p:nvPr/>
          </p:nvSpPr>
          <p:spPr bwMode="auto">
            <a:xfrm>
              <a:off x="7365" y="7133"/>
              <a:ext cx="109" cy="239"/>
            </a:xfrm>
            <a:custGeom>
              <a:avLst/>
              <a:gdLst>
                <a:gd name="T0" fmla="*/ 3 w 109"/>
                <a:gd name="T1" fmla="*/ 62 h 239"/>
                <a:gd name="T2" fmla="*/ 7 w 109"/>
                <a:gd name="T3" fmla="*/ 69 h 239"/>
                <a:gd name="T4" fmla="*/ 10 w 109"/>
                <a:gd name="T5" fmla="*/ 74 h 239"/>
                <a:gd name="T6" fmla="*/ 17 w 109"/>
                <a:gd name="T7" fmla="*/ 85 h 239"/>
                <a:gd name="T8" fmla="*/ 17 w 109"/>
                <a:gd name="T9" fmla="*/ 102 h 239"/>
                <a:gd name="T10" fmla="*/ 12 w 109"/>
                <a:gd name="T11" fmla="*/ 128 h 239"/>
                <a:gd name="T12" fmla="*/ 12 w 109"/>
                <a:gd name="T13" fmla="*/ 147 h 239"/>
                <a:gd name="T14" fmla="*/ 19 w 109"/>
                <a:gd name="T15" fmla="*/ 166 h 239"/>
                <a:gd name="T16" fmla="*/ 29 w 109"/>
                <a:gd name="T17" fmla="*/ 180 h 239"/>
                <a:gd name="T18" fmla="*/ 38 w 109"/>
                <a:gd name="T19" fmla="*/ 194 h 239"/>
                <a:gd name="T20" fmla="*/ 52 w 109"/>
                <a:gd name="T21" fmla="*/ 206 h 239"/>
                <a:gd name="T22" fmla="*/ 100 w 109"/>
                <a:gd name="T23" fmla="*/ 227 h 239"/>
                <a:gd name="T24" fmla="*/ 107 w 109"/>
                <a:gd name="T25" fmla="*/ 234 h 239"/>
                <a:gd name="T26" fmla="*/ 109 w 109"/>
                <a:gd name="T27" fmla="*/ 239 h 239"/>
                <a:gd name="T28" fmla="*/ 102 w 109"/>
                <a:gd name="T29" fmla="*/ 211 h 239"/>
                <a:gd name="T30" fmla="*/ 88 w 109"/>
                <a:gd name="T31" fmla="*/ 156 h 239"/>
                <a:gd name="T32" fmla="*/ 71 w 109"/>
                <a:gd name="T33" fmla="*/ 102 h 239"/>
                <a:gd name="T34" fmla="*/ 57 w 109"/>
                <a:gd name="T35" fmla="*/ 48 h 239"/>
                <a:gd name="T36" fmla="*/ 43 w 109"/>
                <a:gd name="T37" fmla="*/ 0 h 239"/>
                <a:gd name="T38" fmla="*/ 41 w 109"/>
                <a:gd name="T39" fmla="*/ 3 h 239"/>
                <a:gd name="T40" fmla="*/ 24 w 109"/>
                <a:gd name="T41" fmla="*/ 12 h 239"/>
                <a:gd name="T42" fmla="*/ 22 w 109"/>
                <a:gd name="T43" fmla="*/ 15 h 239"/>
                <a:gd name="T44" fmla="*/ 17 w 109"/>
                <a:gd name="T45" fmla="*/ 29 h 239"/>
                <a:gd name="T46" fmla="*/ 12 w 109"/>
                <a:gd name="T47" fmla="*/ 33 h 239"/>
                <a:gd name="T48" fmla="*/ 3 w 109"/>
                <a:gd name="T49" fmla="*/ 45 h 239"/>
                <a:gd name="T50" fmla="*/ 0 w 109"/>
                <a:gd name="T51" fmla="*/ 45 h 239"/>
                <a:gd name="T52" fmla="*/ 0 w 109"/>
                <a:gd name="T53" fmla="*/ 52 h 239"/>
                <a:gd name="T54" fmla="*/ 3 w 109"/>
                <a:gd name="T55" fmla="*/ 62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9" h="239">
                  <a:moveTo>
                    <a:pt x="3" y="62"/>
                  </a:moveTo>
                  <a:lnTo>
                    <a:pt x="7" y="69"/>
                  </a:lnTo>
                  <a:lnTo>
                    <a:pt x="10" y="74"/>
                  </a:lnTo>
                  <a:lnTo>
                    <a:pt x="17" y="85"/>
                  </a:lnTo>
                  <a:lnTo>
                    <a:pt x="17" y="102"/>
                  </a:lnTo>
                  <a:lnTo>
                    <a:pt x="12" y="128"/>
                  </a:lnTo>
                  <a:lnTo>
                    <a:pt x="12" y="147"/>
                  </a:lnTo>
                  <a:lnTo>
                    <a:pt x="19" y="166"/>
                  </a:lnTo>
                  <a:lnTo>
                    <a:pt x="29" y="180"/>
                  </a:lnTo>
                  <a:lnTo>
                    <a:pt x="38" y="194"/>
                  </a:lnTo>
                  <a:lnTo>
                    <a:pt x="52" y="206"/>
                  </a:lnTo>
                  <a:lnTo>
                    <a:pt x="100" y="227"/>
                  </a:lnTo>
                  <a:lnTo>
                    <a:pt x="107" y="234"/>
                  </a:lnTo>
                  <a:lnTo>
                    <a:pt x="109" y="239"/>
                  </a:lnTo>
                  <a:lnTo>
                    <a:pt x="102" y="211"/>
                  </a:lnTo>
                  <a:lnTo>
                    <a:pt x="88" y="156"/>
                  </a:lnTo>
                  <a:lnTo>
                    <a:pt x="71" y="102"/>
                  </a:lnTo>
                  <a:lnTo>
                    <a:pt x="57" y="48"/>
                  </a:lnTo>
                  <a:lnTo>
                    <a:pt x="43" y="0"/>
                  </a:lnTo>
                  <a:lnTo>
                    <a:pt x="41" y="3"/>
                  </a:lnTo>
                  <a:lnTo>
                    <a:pt x="24" y="12"/>
                  </a:lnTo>
                  <a:lnTo>
                    <a:pt x="22" y="15"/>
                  </a:lnTo>
                  <a:lnTo>
                    <a:pt x="17" y="29"/>
                  </a:lnTo>
                  <a:lnTo>
                    <a:pt x="12" y="33"/>
                  </a:lnTo>
                  <a:lnTo>
                    <a:pt x="3" y="45"/>
                  </a:lnTo>
                  <a:lnTo>
                    <a:pt x="0" y="45"/>
                  </a:lnTo>
                  <a:lnTo>
                    <a:pt x="0" y="52"/>
                  </a:lnTo>
                  <a:lnTo>
                    <a:pt x="3" y="6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21" name="Freeform 10"/>
            <p:cNvSpPr>
              <a:spLocks/>
            </p:cNvSpPr>
            <p:nvPr/>
          </p:nvSpPr>
          <p:spPr bwMode="auto">
            <a:xfrm>
              <a:off x="2647" y="5082"/>
              <a:ext cx="7270" cy="7019"/>
            </a:xfrm>
            <a:custGeom>
              <a:avLst/>
              <a:gdLst>
                <a:gd name="T0" fmla="*/ 7098 w 7270"/>
                <a:gd name="T1" fmla="*/ 4367 h 7019"/>
                <a:gd name="T2" fmla="*/ 6779 w 7270"/>
                <a:gd name="T3" fmla="*/ 4606 h 7019"/>
                <a:gd name="T4" fmla="*/ 6611 w 7270"/>
                <a:gd name="T5" fmla="*/ 4606 h 7019"/>
                <a:gd name="T6" fmla="*/ 6462 w 7270"/>
                <a:gd name="T7" fmla="*/ 4601 h 7019"/>
                <a:gd name="T8" fmla="*/ 6339 w 7270"/>
                <a:gd name="T9" fmla="*/ 4483 h 7019"/>
                <a:gd name="T10" fmla="*/ 6202 w 7270"/>
                <a:gd name="T11" fmla="*/ 4476 h 7019"/>
                <a:gd name="T12" fmla="*/ 5817 w 7270"/>
                <a:gd name="T13" fmla="*/ 4429 h 7019"/>
                <a:gd name="T14" fmla="*/ 5427 w 7270"/>
                <a:gd name="T15" fmla="*/ 4204 h 7019"/>
                <a:gd name="T16" fmla="*/ 5271 w 7270"/>
                <a:gd name="T17" fmla="*/ 3932 h 7019"/>
                <a:gd name="T18" fmla="*/ 5073 w 7270"/>
                <a:gd name="T19" fmla="*/ 3179 h 7019"/>
                <a:gd name="T20" fmla="*/ 4761 w 7270"/>
                <a:gd name="T21" fmla="*/ 2257 h 7019"/>
                <a:gd name="T22" fmla="*/ 4475 w 7270"/>
                <a:gd name="T23" fmla="*/ 2247 h 7019"/>
                <a:gd name="T24" fmla="*/ 4388 w 7270"/>
                <a:gd name="T25" fmla="*/ 2363 h 7019"/>
                <a:gd name="T26" fmla="*/ 4496 w 7270"/>
                <a:gd name="T27" fmla="*/ 2181 h 7019"/>
                <a:gd name="T28" fmla="*/ 4397 w 7270"/>
                <a:gd name="T29" fmla="*/ 2004 h 7019"/>
                <a:gd name="T30" fmla="*/ 4267 w 7270"/>
                <a:gd name="T31" fmla="*/ 1910 h 7019"/>
                <a:gd name="T32" fmla="*/ 3976 w 7270"/>
                <a:gd name="T33" fmla="*/ 1879 h 7019"/>
                <a:gd name="T34" fmla="*/ 4052 w 7270"/>
                <a:gd name="T35" fmla="*/ 1780 h 7019"/>
                <a:gd name="T36" fmla="*/ 3806 w 7270"/>
                <a:gd name="T37" fmla="*/ 1557 h 7019"/>
                <a:gd name="T38" fmla="*/ 3778 w 7270"/>
                <a:gd name="T39" fmla="*/ 1368 h 7019"/>
                <a:gd name="T40" fmla="*/ 3705 w 7270"/>
                <a:gd name="T41" fmla="*/ 1106 h 7019"/>
                <a:gd name="T42" fmla="*/ 3565 w 7270"/>
                <a:gd name="T43" fmla="*/ 889 h 7019"/>
                <a:gd name="T44" fmla="*/ 3537 w 7270"/>
                <a:gd name="T45" fmla="*/ 586 h 7019"/>
                <a:gd name="T46" fmla="*/ 3497 w 7270"/>
                <a:gd name="T47" fmla="*/ 511 h 7019"/>
                <a:gd name="T48" fmla="*/ 3433 w 7270"/>
                <a:gd name="T49" fmla="*/ 494 h 7019"/>
                <a:gd name="T50" fmla="*/ 3336 w 7270"/>
                <a:gd name="T51" fmla="*/ 515 h 7019"/>
                <a:gd name="T52" fmla="*/ 3109 w 7270"/>
                <a:gd name="T53" fmla="*/ 520 h 7019"/>
                <a:gd name="T54" fmla="*/ 3147 w 7270"/>
                <a:gd name="T55" fmla="*/ 544 h 7019"/>
                <a:gd name="T56" fmla="*/ 3043 w 7270"/>
                <a:gd name="T57" fmla="*/ 503 h 7019"/>
                <a:gd name="T58" fmla="*/ 2670 w 7270"/>
                <a:gd name="T59" fmla="*/ 730 h 7019"/>
                <a:gd name="T60" fmla="*/ 2698 w 7270"/>
                <a:gd name="T61" fmla="*/ 589 h 7019"/>
                <a:gd name="T62" fmla="*/ 2483 w 7270"/>
                <a:gd name="T63" fmla="*/ 449 h 7019"/>
                <a:gd name="T64" fmla="*/ 2124 w 7270"/>
                <a:gd name="T65" fmla="*/ 373 h 7019"/>
                <a:gd name="T66" fmla="*/ 1963 w 7270"/>
                <a:gd name="T67" fmla="*/ 324 h 7019"/>
                <a:gd name="T68" fmla="*/ 1713 w 7270"/>
                <a:gd name="T69" fmla="*/ 121 h 7019"/>
                <a:gd name="T70" fmla="*/ 1557 w 7270"/>
                <a:gd name="T71" fmla="*/ 10 h 7019"/>
                <a:gd name="T72" fmla="*/ 548 w 7270"/>
                <a:gd name="T73" fmla="*/ 1472 h 7019"/>
                <a:gd name="T74" fmla="*/ 28 w 7270"/>
                <a:gd name="T75" fmla="*/ 2569 h 7019"/>
                <a:gd name="T76" fmla="*/ 224 w 7270"/>
                <a:gd name="T77" fmla="*/ 3914 h 7019"/>
                <a:gd name="T78" fmla="*/ 420 w 7270"/>
                <a:gd name="T79" fmla="*/ 4164 h 7019"/>
                <a:gd name="T80" fmla="*/ 749 w 7270"/>
                <a:gd name="T81" fmla="*/ 4169 h 7019"/>
                <a:gd name="T82" fmla="*/ 1018 w 7270"/>
                <a:gd name="T83" fmla="*/ 4282 h 7019"/>
                <a:gd name="T84" fmla="*/ 1179 w 7270"/>
                <a:gd name="T85" fmla="*/ 4318 h 7019"/>
                <a:gd name="T86" fmla="*/ 1373 w 7270"/>
                <a:gd name="T87" fmla="*/ 4403 h 7019"/>
                <a:gd name="T88" fmla="*/ 1592 w 7270"/>
                <a:gd name="T89" fmla="*/ 4355 h 7019"/>
                <a:gd name="T90" fmla="*/ 1876 w 7270"/>
                <a:gd name="T91" fmla="*/ 4370 h 7019"/>
                <a:gd name="T92" fmla="*/ 2339 w 7270"/>
                <a:gd name="T93" fmla="*/ 4147 h 7019"/>
                <a:gd name="T94" fmla="*/ 3376 w 7270"/>
                <a:gd name="T95" fmla="*/ 4547 h 7019"/>
                <a:gd name="T96" fmla="*/ 3752 w 7270"/>
                <a:gd name="T97" fmla="*/ 4830 h 7019"/>
                <a:gd name="T98" fmla="*/ 3920 w 7270"/>
                <a:gd name="T99" fmla="*/ 4880 h 7019"/>
                <a:gd name="T100" fmla="*/ 4104 w 7270"/>
                <a:gd name="T101" fmla="*/ 4932 h 7019"/>
                <a:gd name="T102" fmla="*/ 4744 w 7270"/>
                <a:gd name="T103" fmla="*/ 5745 h 7019"/>
                <a:gd name="T104" fmla="*/ 4825 w 7270"/>
                <a:gd name="T105" fmla="*/ 6440 h 7019"/>
                <a:gd name="T106" fmla="*/ 4657 w 7270"/>
                <a:gd name="T107" fmla="*/ 6799 h 7019"/>
                <a:gd name="T108" fmla="*/ 5359 w 7270"/>
                <a:gd name="T109" fmla="*/ 6626 h 7019"/>
                <a:gd name="T110" fmla="*/ 6056 w 7270"/>
                <a:gd name="T111" fmla="*/ 6083 h 7019"/>
                <a:gd name="T112" fmla="*/ 5968 w 7270"/>
                <a:gd name="T113" fmla="*/ 5946 h 7019"/>
                <a:gd name="T114" fmla="*/ 6684 w 7270"/>
                <a:gd name="T115" fmla="*/ 5546 h 7019"/>
                <a:gd name="T116" fmla="*/ 6814 w 7270"/>
                <a:gd name="T117" fmla="*/ 5192 h 7019"/>
                <a:gd name="T118" fmla="*/ 7095 w 7270"/>
                <a:gd name="T119" fmla="*/ 4724 h 7019"/>
                <a:gd name="T120" fmla="*/ 7270 w 7270"/>
                <a:gd name="T121" fmla="*/ 4537 h 7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70" h="7019">
                  <a:moveTo>
                    <a:pt x="7268" y="4535"/>
                  </a:moveTo>
                  <a:lnTo>
                    <a:pt x="7254" y="4528"/>
                  </a:lnTo>
                  <a:lnTo>
                    <a:pt x="7237" y="4518"/>
                  </a:lnTo>
                  <a:lnTo>
                    <a:pt x="7225" y="4514"/>
                  </a:lnTo>
                  <a:lnTo>
                    <a:pt x="7214" y="4507"/>
                  </a:lnTo>
                  <a:lnTo>
                    <a:pt x="7211" y="4490"/>
                  </a:lnTo>
                  <a:lnTo>
                    <a:pt x="7211" y="4471"/>
                  </a:lnTo>
                  <a:lnTo>
                    <a:pt x="7209" y="4450"/>
                  </a:lnTo>
                  <a:lnTo>
                    <a:pt x="7204" y="4422"/>
                  </a:lnTo>
                  <a:lnTo>
                    <a:pt x="7204" y="4400"/>
                  </a:lnTo>
                  <a:lnTo>
                    <a:pt x="7202" y="4389"/>
                  </a:lnTo>
                  <a:lnTo>
                    <a:pt x="7202" y="4374"/>
                  </a:lnTo>
                  <a:lnTo>
                    <a:pt x="7199" y="4374"/>
                  </a:lnTo>
                  <a:lnTo>
                    <a:pt x="7176" y="4372"/>
                  </a:lnTo>
                  <a:lnTo>
                    <a:pt x="7162" y="4377"/>
                  </a:lnTo>
                  <a:lnTo>
                    <a:pt x="7145" y="4374"/>
                  </a:lnTo>
                  <a:lnTo>
                    <a:pt x="7131" y="4372"/>
                  </a:lnTo>
                  <a:lnTo>
                    <a:pt x="7114" y="4365"/>
                  </a:lnTo>
                  <a:lnTo>
                    <a:pt x="7107" y="4363"/>
                  </a:lnTo>
                  <a:lnTo>
                    <a:pt x="7100" y="4365"/>
                  </a:lnTo>
                  <a:lnTo>
                    <a:pt x="7098" y="4367"/>
                  </a:lnTo>
                  <a:lnTo>
                    <a:pt x="7095" y="4372"/>
                  </a:lnTo>
                  <a:lnTo>
                    <a:pt x="7093" y="4374"/>
                  </a:lnTo>
                  <a:lnTo>
                    <a:pt x="7093" y="4374"/>
                  </a:lnTo>
                  <a:lnTo>
                    <a:pt x="7086" y="4377"/>
                  </a:lnTo>
                  <a:lnTo>
                    <a:pt x="7069" y="4389"/>
                  </a:lnTo>
                  <a:lnTo>
                    <a:pt x="7015" y="4403"/>
                  </a:lnTo>
                  <a:lnTo>
                    <a:pt x="7006" y="4407"/>
                  </a:lnTo>
                  <a:lnTo>
                    <a:pt x="6998" y="4417"/>
                  </a:lnTo>
                  <a:lnTo>
                    <a:pt x="6991" y="4426"/>
                  </a:lnTo>
                  <a:lnTo>
                    <a:pt x="6984" y="4436"/>
                  </a:lnTo>
                  <a:lnTo>
                    <a:pt x="6911" y="4469"/>
                  </a:lnTo>
                  <a:lnTo>
                    <a:pt x="6904" y="4476"/>
                  </a:lnTo>
                  <a:lnTo>
                    <a:pt x="6892" y="4492"/>
                  </a:lnTo>
                  <a:lnTo>
                    <a:pt x="6826" y="4547"/>
                  </a:lnTo>
                  <a:lnTo>
                    <a:pt x="6805" y="4554"/>
                  </a:lnTo>
                  <a:lnTo>
                    <a:pt x="6798" y="4561"/>
                  </a:lnTo>
                  <a:lnTo>
                    <a:pt x="6793" y="4570"/>
                  </a:lnTo>
                  <a:lnTo>
                    <a:pt x="6788" y="4582"/>
                  </a:lnTo>
                  <a:lnTo>
                    <a:pt x="6783" y="4596"/>
                  </a:lnTo>
                  <a:lnTo>
                    <a:pt x="6783" y="4601"/>
                  </a:lnTo>
                  <a:lnTo>
                    <a:pt x="6779" y="4606"/>
                  </a:lnTo>
                  <a:lnTo>
                    <a:pt x="6757" y="4615"/>
                  </a:lnTo>
                  <a:lnTo>
                    <a:pt x="6753" y="4618"/>
                  </a:lnTo>
                  <a:lnTo>
                    <a:pt x="6748" y="4615"/>
                  </a:lnTo>
                  <a:lnTo>
                    <a:pt x="6743" y="4615"/>
                  </a:lnTo>
                  <a:lnTo>
                    <a:pt x="6729" y="4604"/>
                  </a:lnTo>
                  <a:lnTo>
                    <a:pt x="6724" y="4604"/>
                  </a:lnTo>
                  <a:lnTo>
                    <a:pt x="6722" y="4599"/>
                  </a:lnTo>
                  <a:lnTo>
                    <a:pt x="6717" y="4596"/>
                  </a:lnTo>
                  <a:lnTo>
                    <a:pt x="6708" y="4589"/>
                  </a:lnTo>
                  <a:lnTo>
                    <a:pt x="6703" y="4587"/>
                  </a:lnTo>
                  <a:lnTo>
                    <a:pt x="6694" y="4585"/>
                  </a:lnTo>
                  <a:lnTo>
                    <a:pt x="6689" y="4585"/>
                  </a:lnTo>
                  <a:lnTo>
                    <a:pt x="6682" y="4578"/>
                  </a:lnTo>
                  <a:lnTo>
                    <a:pt x="6672" y="4575"/>
                  </a:lnTo>
                  <a:lnTo>
                    <a:pt x="6644" y="4578"/>
                  </a:lnTo>
                  <a:lnTo>
                    <a:pt x="6635" y="4580"/>
                  </a:lnTo>
                  <a:lnTo>
                    <a:pt x="6613" y="4592"/>
                  </a:lnTo>
                  <a:lnTo>
                    <a:pt x="6613" y="4594"/>
                  </a:lnTo>
                  <a:lnTo>
                    <a:pt x="6611" y="4596"/>
                  </a:lnTo>
                  <a:lnTo>
                    <a:pt x="6611" y="4599"/>
                  </a:lnTo>
                  <a:lnTo>
                    <a:pt x="6611" y="4606"/>
                  </a:lnTo>
                  <a:lnTo>
                    <a:pt x="6611" y="4608"/>
                  </a:lnTo>
                  <a:lnTo>
                    <a:pt x="6609" y="4613"/>
                  </a:lnTo>
                  <a:lnTo>
                    <a:pt x="6599" y="4620"/>
                  </a:lnTo>
                  <a:lnTo>
                    <a:pt x="6597" y="4622"/>
                  </a:lnTo>
                  <a:lnTo>
                    <a:pt x="6592" y="4625"/>
                  </a:lnTo>
                  <a:lnTo>
                    <a:pt x="6583" y="4625"/>
                  </a:lnTo>
                  <a:lnTo>
                    <a:pt x="6578" y="4625"/>
                  </a:lnTo>
                  <a:lnTo>
                    <a:pt x="6573" y="4625"/>
                  </a:lnTo>
                  <a:lnTo>
                    <a:pt x="6564" y="4618"/>
                  </a:lnTo>
                  <a:lnTo>
                    <a:pt x="6559" y="4618"/>
                  </a:lnTo>
                  <a:lnTo>
                    <a:pt x="6557" y="4613"/>
                  </a:lnTo>
                  <a:lnTo>
                    <a:pt x="6554" y="4615"/>
                  </a:lnTo>
                  <a:lnTo>
                    <a:pt x="6545" y="4611"/>
                  </a:lnTo>
                  <a:lnTo>
                    <a:pt x="6542" y="4611"/>
                  </a:lnTo>
                  <a:lnTo>
                    <a:pt x="6535" y="4613"/>
                  </a:lnTo>
                  <a:lnTo>
                    <a:pt x="6521" y="4611"/>
                  </a:lnTo>
                  <a:lnTo>
                    <a:pt x="6488" y="4613"/>
                  </a:lnTo>
                  <a:lnTo>
                    <a:pt x="6479" y="4611"/>
                  </a:lnTo>
                  <a:lnTo>
                    <a:pt x="6472" y="4608"/>
                  </a:lnTo>
                  <a:lnTo>
                    <a:pt x="6467" y="4606"/>
                  </a:lnTo>
                  <a:lnTo>
                    <a:pt x="6462" y="4601"/>
                  </a:lnTo>
                  <a:lnTo>
                    <a:pt x="6455" y="4587"/>
                  </a:lnTo>
                  <a:lnTo>
                    <a:pt x="6453" y="4585"/>
                  </a:lnTo>
                  <a:lnTo>
                    <a:pt x="6443" y="4578"/>
                  </a:lnTo>
                  <a:lnTo>
                    <a:pt x="6438" y="4570"/>
                  </a:lnTo>
                  <a:lnTo>
                    <a:pt x="6434" y="4559"/>
                  </a:lnTo>
                  <a:lnTo>
                    <a:pt x="6429" y="4549"/>
                  </a:lnTo>
                  <a:lnTo>
                    <a:pt x="6424" y="4544"/>
                  </a:lnTo>
                  <a:lnTo>
                    <a:pt x="6420" y="4542"/>
                  </a:lnTo>
                  <a:lnTo>
                    <a:pt x="6415" y="4540"/>
                  </a:lnTo>
                  <a:lnTo>
                    <a:pt x="6410" y="4540"/>
                  </a:lnTo>
                  <a:lnTo>
                    <a:pt x="6403" y="4530"/>
                  </a:lnTo>
                  <a:lnTo>
                    <a:pt x="6398" y="4523"/>
                  </a:lnTo>
                  <a:lnTo>
                    <a:pt x="6394" y="4514"/>
                  </a:lnTo>
                  <a:lnTo>
                    <a:pt x="6387" y="4492"/>
                  </a:lnTo>
                  <a:lnTo>
                    <a:pt x="6382" y="4485"/>
                  </a:lnTo>
                  <a:lnTo>
                    <a:pt x="6377" y="4478"/>
                  </a:lnTo>
                  <a:lnTo>
                    <a:pt x="6368" y="4476"/>
                  </a:lnTo>
                  <a:lnTo>
                    <a:pt x="6353" y="4476"/>
                  </a:lnTo>
                  <a:lnTo>
                    <a:pt x="6349" y="4478"/>
                  </a:lnTo>
                  <a:lnTo>
                    <a:pt x="6339" y="4481"/>
                  </a:lnTo>
                  <a:lnTo>
                    <a:pt x="6339" y="4483"/>
                  </a:lnTo>
                  <a:lnTo>
                    <a:pt x="6335" y="4488"/>
                  </a:lnTo>
                  <a:lnTo>
                    <a:pt x="6335" y="4495"/>
                  </a:lnTo>
                  <a:lnTo>
                    <a:pt x="6337" y="4502"/>
                  </a:lnTo>
                  <a:lnTo>
                    <a:pt x="6342" y="4509"/>
                  </a:lnTo>
                  <a:lnTo>
                    <a:pt x="6344" y="4516"/>
                  </a:lnTo>
                  <a:lnTo>
                    <a:pt x="6346" y="4521"/>
                  </a:lnTo>
                  <a:lnTo>
                    <a:pt x="6344" y="4533"/>
                  </a:lnTo>
                  <a:lnTo>
                    <a:pt x="6335" y="4537"/>
                  </a:lnTo>
                  <a:lnTo>
                    <a:pt x="6325" y="4540"/>
                  </a:lnTo>
                  <a:lnTo>
                    <a:pt x="6316" y="4537"/>
                  </a:lnTo>
                  <a:lnTo>
                    <a:pt x="6301" y="4535"/>
                  </a:lnTo>
                  <a:lnTo>
                    <a:pt x="6285" y="4533"/>
                  </a:lnTo>
                  <a:lnTo>
                    <a:pt x="6271" y="4530"/>
                  </a:lnTo>
                  <a:lnTo>
                    <a:pt x="6257" y="4523"/>
                  </a:lnTo>
                  <a:lnTo>
                    <a:pt x="6245" y="4518"/>
                  </a:lnTo>
                  <a:lnTo>
                    <a:pt x="6235" y="4514"/>
                  </a:lnTo>
                  <a:lnTo>
                    <a:pt x="6223" y="4507"/>
                  </a:lnTo>
                  <a:lnTo>
                    <a:pt x="6214" y="4500"/>
                  </a:lnTo>
                  <a:lnTo>
                    <a:pt x="6209" y="4492"/>
                  </a:lnTo>
                  <a:lnTo>
                    <a:pt x="6205" y="4483"/>
                  </a:lnTo>
                  <a:lnTo>
                    <a:pt x="6202" y="4476"/>
                  </a:lnTo>
                  <a:lnTo>
                    <a:pt x="6200" y="4467"/>
                  </a:lnTo>
                  <a:lnTo>
                    <a:pt x="6190" y="4459"/>
                  </a:lnTo>
                  <a:lnTo>
                    <a:pt x="6179" y="4455"/>
                  </a:lnTo>
                  <a:lnTo>
                    <a:pt x="6174" y="4450"/>
                  </a:lnTo>
                  <a:lnTo>
                    <a:pt x="6169" y="4445"/>
                  </a:lnTo>
                  <a:lnTo>
                    <a:pt x="6162" y="4445"/>
                  </a:lnTo>
                  <a:lnTo>
                    <a:pt x="6155" y="4443"/>
                  </a:lnTo>
                  <a:lnTo>
                    <a:pt x="6150" y="4441"/>
                  </a:lnTo>
                  <a:lnTo>
                    <a:pt x="6124" y="4429"/>
                  </a:lnTo>
                  <a:lnTo>
                    <a:pt x="6053" y="4415"/>
                  </a:lnTo>
                  <a:lnTo>
                    <a:pt x="6046" y="4415"/>
                  </a:lnTo>
                  <a:lnTo>
                    <a:pt x="6046" y="4415"/>
                  </a:lnTo>
                  <a:lnTo>
                    <a:pt x="6032" y="4417"/>
                  </a:lnTo>
                  <a:lnTo>
                    <a:pt x="5961" y="4415"/>
                  </a:lnTo>
                  <a:lnTo>
                    <a:pt x="5921" y="4424"/>
                  </a:lnTo>
                  <a:lnTo>
                    <a:pt x="5895" y="4419"/>
                  </a:lnTo>
                  <a:lnTo>
                    <a:pt x="5853" y="4426"/>
                  </a:lnTo>
                  <a:lnTo>
                    <a:pt x="5836" y="4433"/>
                  </a:lnTo>
                  <a:lnTo>
                    <a:pt x="5827" y="4436"/>
                  </a:lnTo>
                  <a:lnTo>
                    <a:pt x="5822" y="4433"/>
                  </a:lnTo>
                  <a:lnTo>
                    <a:pt x="5817" y="4429"/>
                  </a:lnTo>
                  <a:lnTo>
                    <a:pt x="5808" y="4429"/>
                  </a:lnTo>
                  <a:lnTo>
                    <a:pt x="5791" y="4433"/>
                  </a:lnTo>
                  <a:lnTo>
                    <a:pt x="5697" y="4436"/>
                  </a:lnTo>
                  <a:lnTo>
                    <a:pt x="5687" y="4433"/>
                  </a:lnTo>
                  <a:lnTo>
                    <a:pt x="5682" y="4426"/>
                  </a:lnTo>
                  <a:lnTo>
                    <a:pt x="5675" y="4417"/>
                  </a:lnTo>
                  <a:lnTo>
                    <a:pt x="5668" y="4410"/>
                  </a:lnTo>
                  <a:lnTo>
                    <a:pt x="5616" y="4391"/>
                  </a:lnTo>
                  <a:lnTo>
                    <a:pt x="5597" y="4379"/>
                  </a:lnTo>
                  <a:lnTo>
                    <a:pt x="5583" y="4367"/>
                  </a:lnTo>
                  <a:lnTo>
                    <a:pt x="5569" y="4348"/>
                  </a:lnTo>
                  <a:lnTo>
                    <a:pt x="5564" y="4339"/>
                  </a:lnTo>
                  <a:lnTo>
                    <a:pt x="5560" y="4329"/>
                  </a:lnTo>
                  <a:lnTo>
                    <a:pt x="5555" y="4320"/>
                  </a:lnTo>
                  <a:lnTo>
                    <a:pt x="5545" y="4315"/>
                  </a:lnTo>
                  <a:lnTo>
                    <a:pt x="5529" y="4308"/>
                  </a:lnTo>
                  <a:lnTo>
                    <a:pt x="5519" y="4296"/>
                  </a:lnTo>
                  <a:lnTo>
                    <a:pt x="5482" y="4244"/>
                  </a:lnTo>
                  <a:lnTo>
                    <a:pt x="5465" y="4233"/>
                  </a:lnTo>
                  <a:lnTo>
                    <a:pt x="5444" y="4221"/>
                  </a:lnTo>
                  <a:lnTo>
                    <a:pt x="5427" y="4204"/>
                  </a:lnTo>
                  <a:lnTo>
                    <a:pt x="5408" y="4185"/>
                  </a:lnTo>
                  <a:lnTo>
                    <a:pt x="5394" y="4169"/>
                  </a:lnTo>
                  <a:lnTo>
                    <a:pt x="5378" y="4157"/>
                  </a:lnTo>
                  <a:lnTo>
                    <a:pt x="5361" y="4140"/>
                  </a:lnTo>
                  <a:lnTo>
                    <a:pt x="5352" y="4121"/>
                  </a:lnTo>
                  <a:lnTo>
                    <a:pt x="5347" y="4105"/>
                  </a:lnTo>
                  <a:lnTo>
                    <a:pt x="5345" y="4091"/>
                  </a:lnTo>
                  <a:lnTo>
                    <a:pt x="5342" y="4074"/>
                  </a:lnTo>
                  <a:lnTo>
                    <a:pt x="5337" y="4060"/>
                  </a:lnTo>
                  <a:lnTo>
                    <a:pt x="5333" y="4053"/>
                  </a:lnTo>
                  <a:lnTo>
                    <a:pt x="5328" y="4046"/>
                  </a:lnTo>
                  <a:lnTo>
                    <a:pt x="5321" y="4039"/>
                  </a:lnTo>
                  <a:lnTo>
                    <a:pt x="5316" y="4034"/>
                  </a:lnTo>
                  <a:lnTo>
                    <a:pt x="5304" y="4025"/>
                  </a:lnTo>
                  <a:lnTo>
                    <a:pt x="5295" y="4015"/>
                  </a:lnTo>
                  <a:lnTo>
                    <a:pt x="5283" y="4006"/>
                  </a:lnTo>
                  <a:lnTo>
                    <a:pt x="5274" y="3994"/>
                  </a:lnTo>
                  <a:lnTo>
                    <a:pt x="5267" y="3980"/>
                  </a:lnTo>
                  <a:lnTo>
                    <a:pt x="5267" y="3963"/>
                  </a:lnTo>
                  <a:lnTo>
                    <a:pt x="5267" y="3947"/>
                  </a:lnTo>
                  <a:lnTo>
                    <a:pt x="5271" y="3932"/>
                  </a:lnTo>
                  <a:lnTo>
                    <a:pt x="5274" y="3918"/>
                  </a:lnTo>
                  <a:lnTo>
                    <a:pt x="5269" y="3904"/>
                  </a:lnTo>
                  <a:lnTo>
                    <a:pt x="5264" y="3888"/>
                  </a:lnTo>
                  <a:lnTo>
                    <a:pt x="5262" y="3873"/>
                  </a:lnTo>
                  <a:lnTo>
                    <a:pt x="5257" y="3862"/>
                  </a:lnTo>
                  <a:lnTo>
                    <a:pt x="5255" y="3847"/>
                  </a:lnTo>
                  <a:lnTo>
                    <a:pt x="5250" y="3836"/>
                  </a:lnTo>
                  <a:lnTo>
                    <a:pt x="5248" y="3824"/>
                  </a:lnTo>
                  <a:lnTo>
                    <a:pt x="5238" y="3798"/>
                  </a:lnTo>
                  <a:lnTo>
                    <a:pt x="5233" y="3772"/>
                  </a:lnTo>
                  <a:lnTo>
                    <a:pt x="5217" y="3717"/>
                  </a:lnTo>
                  <a:lnTo>
                    <a:pt x="5203" y="3663"/>
                  </a:lnTo>
                  <a:lnTo>
                    <a:pt x="5189" y="3609"/>
                  </a:lnTo>
                  <a:lnTo>
                    <a:pt x="5174" y="3557"/>
                  </a:lnTo>
                  <a:lnTo>
                    <a:pt x="5160" y="3502"/>
                  </a:lnTo>
                  <a:lnTo>
                    <a:pt x="5146" y="3448"/>
                  </a:lnTo>
                  <a:lnTo>
                    <a:pt x="5129" y="3394"/>
                  </a:lnTo>
                  <a:lnTo>
                    <a:pt x="5115" y="3339"/>
                  </a:lnTo>
                  <a:lnTo>
                    <a:pt x="5101" y="3285"/>
                  </a:lnTo>
                  <a:lnTo>
                    <a:pt x="5087" y="3231"/>
                  </a:lnTo>
                  <a:lnTo>
                    <a:pt x="5073" y="3179"/>
                  </a:lnTo>
                  <a:lnTo>
                    <a:pt x="5056" y="3124"/>
                  </a:lnTo>
                  <a:lnTo>
                    <a:pt x="5042" y="3070"/>
                  </a:lnTo>
                  <a:lnTo>
                    <a:pt x="5028" y="3016"/>
                  </a:lnTo>
                  <a:lnTo>
                    <a:pt x="5014" y="2961"/>
                  </a:lnTo>
                  <a:lnTo>
                    <a:pt x="5000" y="2907"/>
                  </a:lnTo>
                  <a:lnTo>
                    <a:pt x="4983" y="2855"/>
                  </a:lnTo>
                  <a:lnTo>
                    <a:pt x="4969" y="2800"/>
                  </a:lnTo>
                  <a:lnTo>
                    <a:pt x="4955" y="2746"/>
                  </a:lnTo>
                  <a:lnTo>
                    <a:pt x="4938" y="2692"/>
                  </a:lnTo>
                  <a:lnTo>
                    <a:pt x="4924" y="2637"/>
                  </a:lnTo>
                  <a:lnTo>
                    <a:pt x="4910" y="2585"/>
                  </a:lnTo>
                  <a:lnTo>
                    <a:pt x="4896" y="2531"/>
                  </a:lnTo>
                  <a:lnTo>
                    <a:pt x="4879" y="2477"/>
                  </a:lnTo>
                  <a:lnTo>
                    <a:pt x="4865" y="2422"/>
                  </a:lnTo>
                  <a:lnTo>
                    <a:pt x="4851" y="2368"/>
                  </a:lnTo>
                  <a:lnTo>
                    <a:pt x="4834" y="2316"/>
                  </a:lnTo>
                  <a:lnTo>
                    <a:pt x="4832" y="2302"/>
                  </a:lnTo>
                  <a:lnTo>
                    <a:pt x="4811" y="2285"/>
                  </a:lnTo>
                  <a:lnTo>
                    <a:pt x="4770" y="2262"/>
                  </a:lnTo>
                  <a:lnTo>
                    <a:pt x="4766" y="2262"/>
                  </a:lnTo>
                  <a:lnTo>
                    <a:pt x="4761" y="2257"/>
                  </a:lnTo>
                  <a:lnTo>
                    <a:pt x="4740" y="2233"/>
                  </a:lnTo>
                  <a:lnTo>
                    <a:pt x="4725" y="2224"/>
                  </a:lnTo>
                  <a:lnTo>
                    <a:pt x="4692" y="2214"/>
                  </a:lnTo>
                  <a:lnTo>
                    <a:pt x="4676" y="2207"/>
                  </a:lnTo>
                  <a:lnTo>
                    <a:pt x="4652" y="2188"/>
                  </a:lnTo>
                  <a:lnTo>
                    <a:pt x="4645" y="2188"/>
                  </a:lnTo>
                  <a:lnTo>
                    <a:pt x="4626" y="2188"/>
                  </a:lnTo>
                  <a:lnTo>
                    <a:pt x="4621" y="2186"/>
                  </a:lnTo>
                  <a:lnTo>
                    <a:pt x="4614" y="2181"/>
                  </a:lnTo>
                  <a:lnTo>
                    <a:pt x="4610" y="2179"/>
                  </a:lnTo>
                  <a:lnTo>
                    <a:pt x="4600" y="2179"/>
                  </a:lnTo>
                  <a:lnTo>
                    <a:pt x="4584" y="2184"/>
                  </a:lnTo>
                  <a:lnTo>
                    <a:pt x="4574" y="2184"/>
                  </a:lnTo>
                  <a:lnTo>
                    <a:pt x="4565" y="2181"/>
                  </a:lnTo>
                  <a:lnTo>
                    <a:pt x="4522" y="2179"/>
                  </a:lnTo>
                  <a:lnTo>
                    <a:pt x="4515" y="2181"/>
                  </a:lnTo>
                  <a:lnTo>
                    <a:pt x="4506" y="2195"/>
                  </a:lnTo>
                  <a:lnTo>
                    <a:pt x="4487" y="2214"/>
                  </a:lnTo>
                  <a:lnTo>
                    <a:pt x="4477" y="2229"/>
                  </a:lnTo>
                  <a:lnTo>
                    <a:pt x="4475" y="2238"/>
                  </a:lnTo>
                  <a:lnTo>
                    <a:pt x="4475" y="2247"/>
                  </a:lnTo>
                  <a:lnTo>
                    <a:pt x="4473" y="2252"/>
                  </a:lnTo>
                  <a:lnTo>
                    <a:pt x="4458" y="2273"/>
                  </a:lnTo>
                  <a:lnTo>
                    <a:pt x="4456" y="2278"/>
                  </a:lnTo>
                  <a:lnTo>
                    <a:pt x="4456" y="2283"/>
                  </a:lnTo>
                  <a:lnTo>
                    <a:pt x="4454" y="2288"/>
                  </a:lnTo>
                  <a:lnTo>
                    <a:pt x="4451" y="2290"/>
                  </a:lnTo>
                  <a:lnTo>
                    <a:pt x="4449" y="2292"/>
                  </a:lnTo>
                  <a:lnTo>
                    <a:pt x="4440" y="2302"/>
                  </a:lnTo>
                  <a:lnTo>
                    <a:pt x="4435" y="2307"/>
                  </a:lnTo>
                  <a:lnTo>
                    <a:pt x="4418" y="2311"/>
                  </a:lnTo>
                  <a:lnTo>
                    <a:pt x="4411" y="2318"/>
                  </a:lnTo>
                  <a:lnTo>
                    <a:pt x="4406" y="2333"/>
                  </a:lnTo>
                  <a:lnTo>
                    <a:pt x="4404" y="2368"/>
                  </a:lnTo>
                  <a:lnTo>
                    <a:pt x="4397" y="2380"/>
                  </a:lnTo>
                  <a:lnTo>
                    <a:pt x="4392" y="2377"/>
                  </a:lnTo>
                  <a:lnTo>
                    <a:pt x="4397" y="2368"/>
                  </a:lnTo>
                  <a:lnTo>
                    <a:pt x="4399" y="2366"/>
                  </a:lnTo>
                  <a:lnTo>
                    <a:pt x="4397" y="2361"/>
                  </a:lnTo>
                  <a:lnTo>
                    <a:pt x="4395" y="2359"/>
                  </a:lnTo>
                  <a:lnTo>
                    <a:pt x="4392" y="2356"/>
                  </a:lnTo>
                  <a:lnTo>
                    <a:pt x="4388" y="2363"/>
                  </a:lnTo>
                  <a:lnTo>
                    <a:pt x="4383" y="2368"/>
                  </a:lnTo>
                  <a:lnTo>
                    <a:pt x="4373" y="2373"/>
                  </a:lnTo>
                  <a:lnTo>
                    <a:pt x="4376" y="2363"/>
                  </a:lnTo>
                  <a:lnTo>
                    <a:pt x="4378" y="2356"/>
                  </a:lnTo>
                  <a:lnTo>
                    <a:pt x="4383" y="2349"/>
                  </a:lnTo>
                  <a:lnTo>
                    <a:pt x="4397" y="2337"/>
                  </a:lnTo>
                  <a:lnTo>
                    <a:pt x="4399" y="2333"/>
                  </a:lnTo>
                  <a:lnTo>
                    <a:pt x="4404" y="2314"/>
                  </a:lnTo>
                  <a:lnTo>
                    <a:pt x="4406" y="2309"/>
                  </a:lnTo>
                  <a:lnTo>
                    <a:pt x="4411" y="2302"/>
                  </a:lnTo>
                  <a:lnTo>
                    <a:pt x="4430" y="2285"/>
                  </a:lnTo>
                  <a:lnTo>
                    <a:pt x="4435" y="2278"/>
                  </a:lnTo>
                  <a:lnTo>
                    <a:pt x="4437" y="2276"/>
                  </a:lnTo>
                  <a:lnTo>
                    <a:pt x="4437" y="2271"/>
                  </a:lnTo>
                  <a:lnTo>
                    <a:pt x="4440" y="2264"/>
                  </a:lnTo>
                  <a:lnTo>
                    <a:pt x="4440" y="2255"/>
                  </a:lnTo>
                  <a:lnTo>
                    <a:pt x="4440" y="2250"/>
                  </a:lnTo>
                  <a:lnTo>
                    <a:pt x="4447" y="2233"/>
                  </a:lnTo>
                  <a:lnTo>
                    <a:pt x="4456" y="2219"/>
                  </a:lnTo>
                  <a:lnTo>
                    <a:pt x="4466" y="2205"/>
                  </a:lnTo>
                  <a:lnTo>
                    <a:pt x="4496" y="2181"/>
                  </a:lnTo>
                  <a:lnTo>
                    <a:pt x="4503" y="2179"/>
                  </a:lnTo>
                  <a:lnTo>
                    <a:pt x="4508" y="2174"/>
                  </a:lnTo>
                  <a:lnTo>
                    <a:pt x="4506" y="2165"/>
                  </a:lnTo>
                  <a:lnTo>
                    <a:pt x="4499" y="2148"/>
                  </a:lnTo>
                  <a:lnTo>
                    <a:pt x="4494" y="2127"/>
                  </a:lnTo>
                  <a:lnTo>
                    <a:pt x="4489" y="2118"/>
                  </a:lnTo>
                  <a:lnTo>
                    <a:pt x="4482" y="2113"/>
                  </a:lnTo>
                  <a:lnTo>
                    <a:pt x="4477" y="2113"/>
                  </a:lnTo>
                  <a:lnTo>
                    <a:pt x="4470" y="2108"/>
                  </a:lnTo>
                  <a:lnTo>
                    <a:pt x="4463" y="2101"/>
                  </a:lnTo>
                  <a:lnTo>
                    <a:pt x="4458" y="2096"/>
                  </a:lnTo>
                  <a:lnTo>
                    <a:pt x="4442" y="2070"/>
                  </a:lnTo>
                  <a:lnTo>
                    <a:pt x="4435" y="2056"/>
                  </a:lnTo>
                  <a:lnTo>
                    <a:pt x="4423" y="2037"/>
                  </a:lnTo>
                  <a:lnTo>
                    <a:pt x="4416" y="2028"/>
                  </a:lnTo>
                  <a:lnTo>
                    <a:pt x="4416" y="2023"/>
                  </a:lnTo>
                  <a:lnTo>
                    <a:pt x="4414" y="2021"/>
                  </a:lnTo>
                  <a:lnTo>
                    <a:pt x="4414" y="2016"/>
                  </a:lnTo>
                  <a:lnTo>
                    <a:pt x="4409" y="2011"/>
                  </a:lnTo>
                  <a:lnTo>
                    <a:pt x="4402" y="2004"/>
                  </a:lnTo>
                  <a:lnTo>
                    <a:pt x="4397" y="2004"/>
                  </a:lnTo>
                  <a:lnTo>
                    <a:pt x="4395" y="2004"/>
                  </a:lnTo>
                  <a:lnTo>
                    <a:pt x="4390" y="1999"/>
                  </a:lnTo>
                  <a:lnTo>
                    <a:pt x="4376" y="1985"/>
                  </a:lnTo>
                  <a:lnTo>
                    <a:pt x="4369" y="1980"/>
                  </a:lnTo>
                  <a:lnTo>
                    <a:pt x="4357" y="1973"/>
                  </a:lnTo>
                  <a:lnTo>
                    <a:pt x="4345" y="1964"/>
                  </a:lnTo>
                  <a:lnTo>
                    <a:pt x="4343" y="1962"/>
                  </a:lnTo>
                  <a:lnTo>
                    <a:pt x="4328" y="1957"/>
                  </a:lnTo>
                  <a:lnTo>
                    <a:pt x="4328" y="1954"/>
                  </a:lnTo>
                  <a:lnTo>
                    <a:pt x="4326" y="1954"/>
                  </a:lnTo>
                  <a:lnTo>
                    <a:pt x="4326" y="1952"/>
                  </a:lnTo>
                  <a:lnTo>
                    <a:pt x="4324" y="1950"/>
                  </a:lnTo>
                  <a:lnTo>
                    <a:pt x="4324" y="1950"/>
                  </a:lnTo>
                  <a:lnTo>
                    <a:pt x="4319" y="1952"/>
                  </a:lnTo>
                  <a:lnTo>
                    <a:pt x="4317" y="1952"/>
                  </a:lnTo>
                  <a:lnTo>
                    <a:pt x="4300" y="1950"/>
                  </a:lnTo>
                  <a:lnTo>
                    <a:pt x="4293" y="1945"/>
                  </a:lnTo>
                  <a:lnTo>
                    <a:pt x="4286" y="1938"/>
                  </a:lnTo>
                  <a:lnTo>
                    <a:pt x="4286" y="1933"/>
                  </a:lnTo>
                  <a:lnTo>
                    <a:pt x="4274" y="1921"/>
                  </a:lnTo>
                  <a:lnTo>
                    <a:pt x="4267" y="1910"/>
                  </a:lnTo>
                  <a:lnTo>
                    <a:pt x="4265" y="1905"/>
                  </a:lnTo>
                  <a:lnTo>
                    <a:pt x="4255" y="1900"/>
                  </a:lnTo>
                  <a:lnTo>
                    <a:pt x="4239" y="1900"/>
                  </a:lnTo>
                  <a:lnTo>
                    <a:pt x="4229" y="1895"/>
                  </a:lnTo>
                  <a:lnTo>
                    <a:pt x="4222" y="1888"/>
                  </a:lnTo>
                  <a:lnTo>
                    <a:pt x="4217" y="1891"/>
                  </a:lnTo>
                  <a:lnTo>
                    <a:pt x="4215" y="1895"/>
                  </a:lnTo>
                  <a:lnTo>
                    <a:pt x="4206" y="1898"/>
                  </a:lnTo>
                  <a:lnTo>
                    <a:pt x="4182" y="1891"/>
                  </a:lnTo>
                  <a:lnTo>
                    <a:pt x="4168" y="1884"/>
                  </a:lnTo>
                  <a:lnTo>
                    <a:pt x="4142" y="1884"/>
                  </a:lnTo>
                  <a:lnTo>
                    <a:pt x="4128" y="1874"/>
                  </a:lnTo>
                  <a:lnTo>
                    <a:pt x="4106" y="1848"/>
                  </a:lnTo>
                  <a:lnTo>
                    <a:pt x="4095" y="1836"/>
                  </a:lnTo>
                  <a:lnTo>
                    <a:pt x="4078" y="1829"/>
                  </a:lnTo>
                  <a:lnTo>
                    <a:pt x="4010" y="1846"/>
                  </a:lnTo>
                  <a:lnTo>
                    <a:pt x="4002" y="1850"/>
                  </a:lnTo>
                  <a:lnTo>
                    <a:pt x="3995" y="1865"/>
                  </a:lnTo>
                  <a:lnTo>
                    <a:pt x="3991" y="1872"/>
                  </a:lnTo>
                  <a:lnTo>
                    <a:pt x="3984" y="1876"/>
                  </a:lnTo>
                  <a:lnTo>
                    <a:pt x="3976" y="1879"/>
                  </a:lnTo>
                  <a:lnTo>
                    <a:pt x="3981" y="1862"/>
                  </a:lnTo>
                  <a:lnTo>
                    <a:pt x="3988" y="1850"/>
                  </a:lnTo>
                  <a:lnTo>
                    <a:pt x="3986" y="1848"/>
                  </a:lnTo>
                  <a:lnTo>
                    <a:pt x="3984" y="1850"/>
                  </a:lnTo>
                  <a:lnTo>
                    <a:pt x="3981" y="1853"/>
                  </a:lnTo>
                  <a:lnTo>
                    <a:pt x="3974" y="1858"/>
                  </a:lnTo>
                  <a:lnTo>
                    <a:pt x="3979" y="1850"/>
                  </a:lnTo>
                  <a:lnTo>
                    <a:pt x="3986" y="1841"/>
                  </a:lnTo>
                  <a:lnTo>
                    <a:pt x="3995" y="1839"/>
                  </a:lnTo>
                  <a:lnTo>
                    <a:pt x="4000" y="1839"/>
                  </a:lnTo>
                  <a:lnTo>
                    <a:pt x="4007" y="1841"/>
                  </a:lnTo>
                  <a:lnTo>
                    <a:pt x="4010" y="1836"/>
                  </a:lnTo>
                  <a:lnTo>
                    <a:pt x="4010" y="1829"/>
                  </a:lnTo>
                  <a:lnTo>
                    <a:pt x="4014" y="1827"/>
                  </a:lnTo>
                  <a:lnTo>
                    <a:pt x="4043" y="1801"/>
                  </a:lnTo>
                  <a:lnTo>
                    <a:pt x="4050" y="1798"/>
                  </a:lnTo>
                  <a:lnTo>
                    <a:pt x="4080" y="1796"/>
                  </a:lnTo>
                  <a:lnTo>
                    <a:pt x="4076" y="1791"/>
                  </a:lnTo>
                  <a:lnTo>
                    <a:pt x="4061" y="1784"/>
                  </a:lnTo>
                  <a:lnTo>
                    <a:pt x="4057" y="1782"/>
                  </a:lnTo>
                  <a:lnTo>
                    <a:pt x="4052" y="1780"/>
                  </a:lnTo>
                  <a:lnTo>
                    <a:pt x="4045" y="1758"/>
                  </a:lnTo>
                  <a:lnTo>
                    <a:pt x="4040" y="1751"/>
                  </a:lnTo>
                  <a:lnTo>
                    <a:pt x="4043" y="1742"/>
                  </a:lnTo>
                  <a:lnTo>
                    <a:pt x="4040" y="1735"/>
                  </a:lnTo>
                  <a:lnTo>
                    <a:pt x="4038" y="1730"/>
                  </a:lnTo>
                  <a:lnTo>
                    <a:pt x="4007" y="1713"/>
                  </a:lnTo>
                  <a:lnTo>
                    <a:pt x="3998" y="1711"/>
                  </a:lnTo>
                  <a:lnTo>
                    <a:pt x="3986" y="1704"/>
                  </a:lnTo>
                  <a:lnTo>
                    <a:pt x="3943" y="1661"/>
                  </a:lnTo>
                  <a:lnTo>
                    <a:pt x="3929" y="1654"/>
                  </a:lnTo>
                  <a:lnTo>
                    <a:pt x="3917" y="1652"/>
                  </a:lnTo>
                  <a:lnTo>
                    <a:pt x="3908" y="1647"/>
                  </a:lnTo>
                  <a:lnTo>
                    <a:pt x="3887" y="1617"/>
                  </a:lnTo>
                  <a:lnTo>
                    <a:pt x="3877" y="1609"/>
                  </a:lnTo>
                  <a:lnTo>
                    <a:pt x="3877" y="1602"/>
                  </a:lnTo>
                  <a:lnTo>
                    <a:pt x="3872" y="1595"/>
                  </a:lnTo>
                  <a:lnTo>
                    <a:pt x="3851" y="1576"/>
                  </a:lnTo>
                  <a:lnTo>
                    <a:pt x="3828" y="1562"/>
                  </a:lnTo>
                  <a:lnTo>
                    <a:pt x="3823" y="1560"/>
                  </a:lnTo>
                  <a:lnTo>
                    <a:pt x="3809" y="1560"/>
                  </a:lnTo>
                  <a:lnTo>
                    <a:pt x="3806" y="1557"/>
                  </a:lnTo>
                  <a:lnTo>
                    <a:pt x="3802" y="1555"/>
                  </a:lnTo>
                  <a:lnTo>
                    <a:pt x="3799" y="1553"/>
                  </a:lnTo>
                  <a:lnTo>
                    <a:pt x="3787" y="1550"/>
                  </a:lnTo>
                  <a:lnTo>
                    <a:pt x="3771" y="1539"/>
                  </a:lnTo>
                  <a:lnTo>
                    <a:pt x="3764" y="1534"/>
                  </a:lnTo>
                  <a:lnTo>
                    <a:pt x="3766" y="1529"/>
                  </a:lnTo>
                  <a:lnTo>
                    <a:pt x="3766" y="1522"/>
                  </a:lnTo>
                  <a:lnTo>
                    <a:pt x="3761" y="1515"/>
                  </a:lnTo>
                  <a:lnTo>
                    <a:pt x="3757" y="1510"/>
                  </a:lnTo>
                  <a:lnTo>
                    <a:pt x="3754" y="1503"/>
                  </a:lnTo>
                  <a:lnTo>
                    <a:pt x="3750" y="1465"/>
                  </a:lnTo>
                  <a:lnTo>
                    <a:pt x="3750" y="1449"/>
                  </a:lnTo>
                  <a:lnTo>
                    <a:pt x="3752" y="1418"/>
                  </a:lnTo>
                  <a:lnTo>
                    <a:pt x="3747" y="1413"/>
                  </a:lnTo>
                  <a:lnTo>
                    <a:pt x="3752" y="1409"/>
                  </a:lnTo>
                  <a:lnTo>
                    <a:pt x="3757" y="1404"/>
                  </a:lnTo>
                  <a:lnTo>
                    <a:pt x="3761" y="1401"/>
                  </a:lnTo>
                  <a:lnTo>
                    <a:pt x="3764" y="1399"/>
                  </a:lnTo>
                  <a:lnTo>
                    <a:pt x="3773" y="1385"/>
                  </a:lnTo>
                  <a:lnTo>
                    <a:pt x="3778" y="1373"/>
                  </a:lnTo>
                  <a:lnTo>
                    <a:pt x="3778" y="1368"/>
                  </a:lnTo>
                  <a:lnTo>
                    <a:pt x="3776" y="1359"/>
                  </a:lnTo>
                  <a:lnTo>
                    <a:pt x="3752" y="1305"/>
                  </a:lnTo>
                  <a:lnTo>
                    <a:pt x="3745" y="1293"/>
                  </a:lnTo>
                  <a:lnTo>
                    <a:pt x="3733" y="1276"/>
                  </a:lnTo>
                  <a:lnTo>
                    <a:pt x="3728" y="1269"/>
                  </a:lnTo>
                  <a:lnTo>
                    <a:pt x="3724" y="1260"/>
                  </a:lnTo>
                  <a:lnTo>
                    <a:pt x="3721" y="1253"/>
                  </a:lnTo>
                  <a:lnTo>
                    <a:pt x="3719" y="1246"/>
                  </a:lnTo>
                  <a:lnTo>
                    <a:pt x="3719" y="1236"/>
                  </a:lnTo>
                  <a:lnTo>
                    <a:pt x="3717" y="1229"/>
                  </a:lnTo>
                  <a:lnTo>
                    <a:pt x="3712" y="1224"/>
                  </a:lnTo>
                  <a:lnTo>
                    <a:pt x="3709" y="1215"/>
                  </a:lnTo>
                  <a:lnTo>
                    <a:pt x="3709" y="1201"/>
                  </a:lnTo>
                  <a:lnTo>
                    <a:pt x="3707" y="1191"/>
                  </a:lnTo>
                  <a:lnTo>
                    <a:pt x="3709" y="1184"/>
                  </a:lnTo>
                  <a:lnTo>
                    <a:pt x="3714" y="1158"/>
                  </a:lnTo>
                  <a:lnTo>
                    <a:pt x="3717" y="1151"/>
                  </a:lnTo>
                  <a:lnTo>
                    <a:pt x="3714" y="1130"/>
                  </a:lnTo>
                  <a:lnTo>
                    <a:pt x="3712" y="1118"/>
                  </a:lnTo>
                  <a:lnTo>
                    <a:pt x="3709" y="1111"/>
                  </a:lnTo>
                  <a:lnTo>
                    <a:pt x="3705" y="1106"/>
                  </a:lnTo>
                  <a:lnTo>
                    <a:pt x="3695" y="1082"/>
                  </a:lnTo>
                  <a:lnTo>
                    <a:pt x="3693" y="1078"/>
                  </a:lnTo>
                  <a:lnTo>
                    <a:pt x="3686" y="1071"/>
                  </a:lnTo>
                  <a:lnTo>
                    <a:pt x="3648" y="1004"/>
                  </a:lnTo>
                  <a:lnTo>
                    <a:pt x="3643" y="997"/>
                  </a:lnTo>
                  <a:lnTo>
                    <a:pt x="3622" y="983"/>
                  </a:lnTo>
                  <a:lnTo>
                    <a:pt x="3620" y="981"/>
                  </a:lnTo>
                  <a:lnTo>
                    <a:pt x="3615" y="981"/>
                  </a:lnTo>
                  <a:lnTo>
                    <a:pt x="3613" y="981"/>
                  </a:lnTo>
                  <a:lnTo>
                    <a:pt x="3610" y="986"/>
                  </a:lnTo>
                  <a:lnTo>
                    <a:pt x="3605" y="986"/>
                  </a:lnTo>
                  <a:lnTo>
                    <a:pt x="3603" y="983"/>
                  </a:lnTo>
                  <a:lnTo>
                    <a:pt x="3605" y="976"/>
                  </a:lnTo>
                  <a:lnTo>
                    <a:pt x="3603" y="971"/>
                  </a:lnTo>
                  <a:lnTo>
                    <a:pt x="3587" y="957"/>
                  </a:lnTo>
                  <a:lnTo>
                    <a:pt x="3584" y="950"/>
                  </a:lnTo>
                  <a:lnTo>
                    <a:pt x="3579" y="945"/>
                  </a:lnTo>
                  <a:lnTo>
                    <a:pt x="3577" y="938"/>
                  </a:lnTo>
                  <a:lnTo>
                    <a:pt x="3568" y="905"/>
                  </a:lnTo>
                  <a:lnTo>
                    <a:pt x="3568" y="893"/>
                  </a:lnTo>
                  <a:lnTo>
                    <a:pt x="3565" y="889"/>
                  </a:lnTo>
                  <a:lnTo>
                    <a:pt x="3561" y="889"/>
                  </a:lnTo>
                  <a:lnTo>
                    <a:pt x="3561" y="886"/>
                  </a:lnTo>
                  <a:lnTo>
                    <a:pt x="3556" y="872"/>
                  </a:lnTo>
                  <a:lnTo>
                    <a:pt x="3558" y="870"/>
                  </a:lnTo>
                  <a:lnTo>
                    <a:pt x="3561" y="863"/>
                  </a:lnTo>
                  <a:lnTo>
                    <a:pt x="3561" y="860"/>
                  </a:lnTo>
                  <a:lnTo>
                    <a:pt x="3561" y="853"/>
                  </a:lnTo>
                  <a:lnTo>
                    <a:pt x="3563" y="839"/>
                  </a:lnTo>
                  <a:lnTo>
                    <a:pt x="3563" y="813"/>
                  </a:lnTo>
                  <a:lnTo>
                    <a:pt x="3568" y="763"/>
                  </a:lnTo>
                  <a:lnTo>
                    <a:pt x="3565" y="693"/>
                  </a:lnTo>
                  <a:lnTo>
                    <a:pt x="3568" y="631"/>
                  </a:lnTo>
                  <a:lnTo>
                    <a:pt x="3565" y="622"/>
                  </a:lnTo>
                  <a:lnTo>
                    <a:pt x="3561" y="612"/>
                  </a:lnTo>
                  <a:lnTo>
                    <a:pt x="3558" y="612"/>
                  </a:lnTo>
                  <a:lnTo>
                    <a:pt x="3551" y="612"/>
                  </a:lnTo>
                  <a:lnTo>
                    <a:pt x="3546" y="610"/>
                  </a:lnTo>
                  <a:lnTo>
                    <a:pt x="3546" y="607"/>
                  </a:lnTo>
                  <a:lnTo>
                    <a:pt x="3539" y="591"/>
                  </a:lnTo>
                  <a:lnTo>
                    <a:pt x="3537" y="589"/>
                  </a:lnTo>
                  <a:lnTo>
                    <a:pt x="3537" y="586"/>
                  </a:lnTo>
                  <a:lnTo>
                    <a:pt x="3535" y="584"/>
                  </a:lnTo>
                  <a:lnTo>
                    <a:pt x="3535" y="581"/>
                  </a:lnTo>
                  <a:lnTo>
                    <a:pt x="3535" y="579"/>
                  </a:lnTo>
                  <a:lnTo>
                    <a:pt x="3537" y="579"/>
                  </a:lnTo>
                  <a:lnTo>
                    <a:pt x="3537" y="577"/>
                  </a:lnTo>
                  <a:lnTo>
                    <a:pt x="3537" y="572"/>
                  </a:lnTo>
                  <a:lnTo>
                    <a:pt x="3537" y="567"/>
                  </a:lnTo>
                  <a:lnTo>
                    <a:pt x="3535" y="565"/>
                  </a:lnTo>
                  <a:lnTo>
                    <a:pt x="3525" y="553"/>
                  </a:lnTo>
                  <a:lnTo>
                    <a:pt x="3523" y="544"/>
                  </a:lnTo>
                  <a:lnTo>
                    <a:pt x="3520" y="537"/>
                  </a:lnTo>
                  <a:lnTo>
                    <a:pt x="3523" y="518"/>
                  </a:lnTo>
                  <a:lnTo>
                    <a:pt x="3523" y="508"/>
                  </a:lnTo>
                  <a:lnTo>
                    <a:pt x="3520" y="499"/>
                  </a:lnTo>
                  <a:lnTo>
                    <a:pt x="3506" y="496"/>
                  </a:lnTo>
                  <a:lnTo>
                    <a:pt x="3492" y="482"/>
                  </a:lnTo>
                  <a:lnTo>
                    <a:pt x="3485" y="482"/>
                  </a:lnTo>
                  <a:lnTo>
                    <a:pt x="3492" y="489"/>
                  </a:lnTo>
                  <a:lnTo>
                    <a:pt x="3499" y="496"/>
                  </a:lnTo>
                  <a:lnTo>
                    <a:pt x="3504" y="503"/>
                  </a:lnTo>
                  <a:lnTo>
                    <a:pt x="3497" y="511"/>
                  </a:lnTo>
                  <a:lnTo>
                    <a:pt x="3504" y="522"/>
                  </a:lnTo>
                  <a:lnTo>
                    <a:pt x="3506" y="527"/>
                  </a:lnTo>
                  <a:lnTo>
                    <a:pt x="3501" y="522"/>
                  </a:lnTo>
                  <a:lnTo>
                    <a:pt x="3497" y="525"/>
                  </a:lnTo>
                  <a:lnTo>
                    <a:pt x="3485" y="525"/>
                  </a:lnTo>
                  <a:lnTo>
                    <a:pt x="3480" y="522"/>
                  </a:lnTo>
                  <a:lnTo>
                    <a:pt x="3478" y="520"/>
                  </a:lnTo>
                  <a:lnTo>
                    <a:pt x="3478" y="518"/>
                  </a:lnTo>
                  <a:lnTo>
                    <a:pt x="3478" y="515"/>
                  </a:lnTo>
                  <a:lnTo>
                    <a:pt x="3478" y="513"/>
                  </a:lnTo>
                  <a:lnTo>
                    <a:pt x="3476" y="511"/>
                  </a:lnTo>
                  <a:lnTo>
                    <a:pt x="3471" y="511"/>
                  </a:lnTo>
                  <a:lnTo>
                    <a:pt x="3468" y="508"/>
                  </a:lnTo>
                  <a:lnTo>
                    <a:pt x="3464" y="503"/>
                  </a:lnTo>
                  <a:lnTo>
                    <a:pt x="3461" y="501"/>
                  </a:lnTo>
                  <a:lnTo>
                    <a:pt x="3457" y="501"/>
                  </a:lnTo>
                  <a:lnTo>
                    <a:pt x="3450" y="501"/>
                  </a:lnTo>
                  <a:lnTo>
                    <a:pt x="3447" y="499"/>
                  </a:lnTo>
                  <a:lnTo>
                    <a:pt x="3442" y="496"/>
                  </a:lnTo>
                  <a:lnTo>
                    <a:pt x="3438" y="494"/>
                  </a:lnTo>
                  <a:lnTo>
                    <a:pt x="3433" y="494"/>
                  </a:lnTo>
                  <a:lnTo>
                    <a:pt x="3433" y="496"/>
                  </a:lnTo>
                  <a:lnTo>
                    <a:pt x="3435" y="501"/>
                  </a:lnTo>
                  <a:lnTo>
                    <a:pt x="3438" y="503"/>
                  </a:lnTo>
                  <a:lnTo>
                    <a:pt x="3431" y="506"/>
                  </a:lnTo>
                  <a:lnTo>
                    <a:pt x="3414" y="499"/>
                  </a:lnTo>
                  <a:lnTo>
                    <a:pt x="3405" y="496"/>
                  </a:lnTo>
                  <a:lnTo>
                    <a:pt x="3398" y="501"/>
                  </a:lnTo>
                  <a:lnTo>
                    <a:pt x="3381" y="518"/>
                  </a:lnTo>
                  <a:lnTo>
                    <a:pt x="3376" y="518"/>
                  </a:lnTo>
                  <a:lnTo>
                    <a:pt x="3362" y="520"/>
                  </a:lnTo>
                  <a:lnTo>
                    <a:pt x="3357" y="520"/>
                  </a:lnTo>
                  <a:lnTo>
                    <a:pt x="3348" y="518"/>
                  </a:lnTo>
                  <a:lnTo>
                    <a:pt x="3343" y="518"/>
                  </a:lnTo>
                  <a:lnTo>
                    <a:pt x="3338" y="525"/>
                  </a:lnTo>
                  <a:lnTo>
                    <a:pt x="3334" y="544"/>
                  </a:lnTo>
                  <a:lnTo>
                    <a:pt x="3329" y="546"/>
                  </a:lnTo>
                  <a:lnTo>
                    <a:pt x="3331" y="532"/>
                  </a:lnTo>
                  <a:lnTo>
                    <a:pt x="3334" y="529"/>
                  </a:lnTo>
                  <a:lnTo>
                    <a:pt x="3331" y="522"/>
                  </a:lnTo>
                  <a:lnTo>
                    <a:pt x="3334" y="520"/>
                  </a:lnTo>
                  <a:lnTo>
                    <a:pt x="3336" y="515"/>
                  </a:lnTo>
                  <a:lnTo>
                    <a:pt x="3336" y="513"/>
                  </a:lnTo>
                  <a:lnTo>
                    <a:pt x="3324" y="492"/>
                  </a:lnTo>
                  <a:lnTo>
                    <a:pt x="3308" y="487"/>
                  </a:lnTo>
                  <a:lnTo>
                    <a:pt x="3291" y="492"/>
                  </a:lnTo>
                  <a:lnTo>
                    <a:pt x="3277" y="499"/>
                  </a:lnTo>
                  <a:lnTo>
                    <a:pt x="3263" y="515"/>
                  </a:lnTo>
                  <a:lnTo>
                    <a:pt x="3256" y="518"/>
                  </a:lnTo>
                  <a:lnTo>
                    <a:pt x="3251" y="518"/>
                  </a:lnTo>
                  <a:lnTo>
                    <a:pt x="3244" y="513"/>
                  </a:lnTo>
                  <a:lnTo>
                    <a:pt x="3242" y="511"/>
                  </a:lnTo>
                  <a:lnTo>
                    <a:pt x="3237" y="511"/>
                  </a:lnTo>
                  <a:lnTo>
                    <a:pt x="3225" y="513"/>
                  </a:lnTo>
                  <a:lnTo>
                    <a:pt x="3192" y="515"/>
                  </a:lnTo>
                  <a:lnTo>
                    <a:pt x="3185" y="513"/>
                  </a:lnTo>
                  <a:lnTo>
                    <a:pt x="3180" y="513"/>
                  </a:lnTo>
                  <a:lnTo>
                    <a:pt x="3168" y="518"/>
                  </a:lnTo>
                  <a:lnTo>
                    <a:pt x="3164" y="518"/>
                  </a:lnTo>
                  <a:lnTo>
                    <a:pt x="3140" y="511"/>
                  </a:lnTo>
                  <a:lnTo>
                    <a:pt x="3107" y="508"/>
                  </a:lnTo>
                  <a:lnTo>
                    <a:pt x="3102" y="513"/>
                  </a:lnTo>
                  <a:lnTo>
                    <a:pt x="3109" y="520"/>
                  </a:lnTo>
                  <a:lnTo>
                    <a:pt x="3114" y="522"/>
                  </a:lnTo>
                  <a:lnTo>
                    <a:pt x="3119" y="522"/>
                  </a:lnTo>
                  <a:lnTo>
                    <a:pt x="3131" y="522"/>
                  </a:lnTo>
                  <a:lnTo>
                    <a:pt x="3138" y="522"/>
                  </a:lnTo>
                  <a:lnTo>
                    <a:pt x="3142" y="527"/>
                  </a:lnTo>
                  <a:lnTo>
                    <a:pt x="3145" y="534"/>
                  </a:lnTo>
                  <a:lnTo>
                    <a:pt x="3147" y="539"/>
                  </a:lnTo>
                  <a:lnTo>
                    <a:pt x="3154" y="548"/>
                  </a:lnTo>
                  <a:lnTo>
                    <a:pt x="3154" y="553"/>
                  </a:lnTo>
                  <a:lnTo>
                    <a:pt x="3154" y="558"/>
                  </a:lnTo>
                  <a:lnTo>
                    <a:pt x="3154" y="563"/>
                  </a:lnTo>
                  <a:lnTo>
                    <a:pt x="3161" y="570"/>
                  </a:lnTo>
                  <a:lnTo>
                    <a:pt x="3159" y="572"/>
                  </a:lnTo>
                  <a:lnTo>
                    <a:pt x="3154" y="570"/>
                  </a:lnTo>
                  <a:lnTo>
                    <a:pt x="3152" y="567"/>
                  </a:lnTo>
                  <a:lnTo>
                    <a:pt x="3149" y="563"/>
                  </a:lnTo>
                  <a:lnTo>
                    <a:pt x="3147" y="558"/>
                  </a:lnTo>
                  <a:lnTo>
                    <a:pt x="3149" y="551"/>
                  </a:lnTo>
                  <a:lnTo>
                    <a:pt x="3152" y="546"/>
                  </a:lnTo>
                  <a:lnTo>
                    <a:pt x="3149" y="544"/>
                  </a:lnTo>
                  <a:lnTo>
                    <a:pt x="3147" y="544"/>
                  </a:lnTo>
                  <a:lnTo>
                    <a:pt x="3142" y="539"/>
                  </a:lnTo>
                  <a:lnTo>
                    <a:pt x="3140" y="534"/>
                  </a:lnTo>
                  <a:lnTo>
                    <a:pt x="3138" y="532"/>
                  </a:lnTo>
                  <a:lnTo>
                    <a:pt x="3135" y="529"/>
                  </a:lnTo>
                  <a:lnTo>
                    <a:pt x="3131" y="529"/>
                  </a:lnTo>
                  <a:lnTo>
                    <a:pt x="3128" y="532"/>
                  </a:lnTo>
                  <a:lnTo>
                    <a:pt x="3123" y="532"/>
                  </a:lnTo>
                  <a:lnTo>
                    <a:pt x="3119" y="529"/>
                  </a:lnTo>
                  <a:lnTo>
                    <a:pt x="3116" y="527"/>
                  </a:lnTo>
                  <a:lnTo>
                    <a:pt x="3112" y="525"/>
                  </a:lnTo>
                  <a:lnTo>
                    <a:pt x="3109" y="525"/>
                  </a:lnTo>
                  <a:lnTo>
                    <a:pt x="3107" y="529"/>
                  </a:lnTo>
                  <a:lnTo>
                    <a:pt x="3107" y="537"/>
                  </a:lnTo>
                  <a:lnTo>
                    <a:pt x="3107" y="539"/>
                  </a:lnTo>
                  <a:lnTo>
                    <a:pt x="3100" y="539"/>
                  </a:lnTo>
                  <a:lnTo>
                    <a:pt x="3102" y="537"/>
                  </a:lnTo>
                  <a:lnTo>
                    <a:pt x="3102" y="529"/>
                  </a:lnTo>
                  <a:lnTo>
                    <a:pt x="3100" y="522"/>
                  </a:lnTo>
                  <a:lnTo>
                    <a:pt x="3086" y="515"/>
                  </a:lnTo>
                  <a:lnTo>
                    <a:pt x="3057" y="508"/>
                  </a:lnTo>
                  <a:lnTo>
                    <a:pt x="3043" y="503"/>
                  </a:lnTo>
                  <a:lnTo>
                    <a:pt x="3036" y="501"/>
                  </a:lnTo>
                  <a:lnTo>
                    <a:pt x="3029" y="506"/>
                  </a:lnTo>
                  <a:lnTo>
                    <a:pt x="3001" y="534"/>
                  </a:lnTo>
                  <a:lnTo>
                    <a:pt x="2996" y="537"/>
                  </a:lnTo>
                  <a:lnTo>
                    <a:pt x="2986" y="537"/>
                  </a:lnTo>
                  <a:lnTo>
                    <a:pt x="2967" y="532"/>
                  </a:lnTo>
                  <a:lnTo>
                    <a:pt x="2958" y="534"/>
                  </a:lnTo>
                  <a:lnTo>
                    <a:pt x="2906" y="551"/>
                  </a:lnTo>
                  <a:lnTo>
                    <a:pt x="2901" y="558"/>
                  </a:lnTo>
                  <a:lnTo>
                    <a:pt x="2892" y="563"/>
                  </a:lnTo>
                  <a:lnTo>
                    <a:pt x="2873" y="574"/>
                  </a:lnTo>
                  <a:lnTo>
                    <a:pt x="2859" y="579"/>
                  </a:lnTo>
                  <a:lnTo>
                    <a:pt x="2762" y="574"/>
                  </a:lnTo>
                  <a:lnTo>
                    <a:pt x="2731" y="581"/>
                  </a:lnTo>
                  <a:lnTo>
                    <a:pt x="2719" y="589"/>
                  </a:lnTo>
                  <a:lnTo>
                    <a:pt x="2708" y="598"/>
                  </a:lnTo>
                  <a:lnTo>
                    <a:pt x="2698" y="612"/>
                  </a:lnTo>
                  <a:lnTo>
                    <a:pt x="2674" y="678"/>
                  </a:lnTo>
                  <a:lnTo>
                    <a:pt x="2672" y="688"/>
                  </a:lnTo>
                  <a:lnTo>
                    <a:pt x="2672" y="721"/>
                  </a:lnTo>
                  <a:lnTo>
                    <a:pt x="2670" y="730"/>
                  </a:lnTo>
                  <a:lnTo>
                    <a:pt x="2665" y="740"/>
                  </a:lnTo>
                  <a:lnTo>
                    <a:pt x="2660" y="742"/>
                  </a:lnTo>
                  <a:lnTo>
                    <a:pt x="2660" y="737"/>
                  </a:lnTo>
                  <a:lnTo>
                    <a:pt x="2660" y="723"/>
                  </a:lnTo>
                  <a:lnTo>
                    <a:pt x="2663" y="711"/>
                  </a:lnTo>
                  <a:lnTo>
                    <a:pt x="2663" y="707"/>
                  </a:lnTo>
                  <a:lnTo>
                    <a:pt x="2663" y="704"/>
                  </a:lnTo>
                  <a:lnTo>
                    <a:pt x="2658" y="697"/>
                  </a:lnTo>
                  <a:lnTo>
                    <a:pt x="2658" y="695"/>
                  </a:lnTo>
                  <a:lnTo>
                    <a:pt x="2658" y="685"/>
                  </a:lnTo>
                  <a:lnTo>
                    <a:pt x="2672" y="662"/>
                  </a:lnTo>
                  <a:lnTo>
                    <a:pt x="2674" y="655"/>
                  </a:lnTo>
                  <a:lnTo>
                    <a:pt x="2677" y="636"/>
                  </a:lnTo>
                  <a:lnTo>
                    <a:pt x="2679" y="626"/>
                  </a:lnTo>
                  <a:lnTo>
                    <a:pt x="2682" y="622"/>
                  </a:lnTo>
                  <a:lnTo>
                    <a:pt x="2689" y="615"/>
                  </a:lnTo>
                  <a:lnTo>
                    <a:pt x="2691" y="612"/>
                  </a:lnTo>
                  <a:lnTo>
                    <a:pt x="2691" y="607"/>
                  </a:lnTo>
                  <a:lnTo>
                    <a:pt x="2691" y="598"/>
                  </a:lnTo>
                  <a:lnTo>
                    <a:pt x="2693" y="593"/>
                  </a:lnTo>
                  <a:lnTo>
                    <a:pt x="2698" y="589"/>
                  </a:lnTo>
                  <a:lnTo>
                    <a:pt x="2705" y="586"/>
                  </a:lnTo>
                  <a:lnTo>
                    <a:pt x="2710" y="579"/>
                  </a:lnTo>
                  <a:lnTo>
                    <a:pt x="2710" y="567"/>
                  </a:lnTo>
                  <a:lnTo>
                    <a:pt x="2705" y="558"/>
                  </a:lnTo>
                  <a:lnTo>
                    <a:pt x="2698" y="553"/>
                  </a:lnTo>
                  <a:lnTo>
                    <a:pt x="2665" y="553"/>
                  </a:lnTo>
                  <a:lnTo>
                    <a:pt x="2649" y="548"/>
                  </a:lnTo>
                  <a:lnTo>
                    <a:pt x="2599" y="525"/>
                  </a:lnTo>
                  <a:lnTo>
                    <a:pt x="2589" y="518"/>
                  </a:lnTo>
                  <a:lnTo>
                    <a:pt x="2585" y="508"/>
                  </a:lnTo>
                  <a:lnTo>
                    <a:pt x="2582" y="499"/>
                  </a:lnTo>
                  <a:lnTo>
                    <a:pt x="2575" y="489"/>
                  </a:lnTo>
                  <a:lnTo>
                    <a:pt x="2568" y="482"/>
                  </a:lnTo>
                  <a:lnTo>
                    <a:pt x="2561" y="477"/>
                  </a:lnTo>
                  <a:lnTo>
                    <a:pt x="2533" y="468"/>
                  </a:lnTo>
                  <a:lnTo>
                    <a:pt x="2526" y="461"/>
                  </a:lnTo>
                  <a:lnTo>
                    <a:pt x="2519" y="454"/>
                  </a:lnTo>
                  <a:lnTo>
                    <a:pt x="2514" y="451"/>
                  </a:lnTo>
                  <a:lnTo>
                    <a:pt x="2507" y="451"/>
                  </a:lnTo>
                  <a:lnTo>
                    <a:pt x="2500" y="451"/>
                  </a:lnTo>
                  <a:lnTo>
                    <a:pt x="2483" y="449"/>
                  </a:lnTo>
                  <a:lnTo>
                    <a:pt x="2450" y="433"/>
                  </a:lnTo>
                  <a:lnTo>
                    <a:pt x="2436" y="433"/>
                  </a:lnTo>
                  <a:lnTo>
                    <a:pt x="2419" y="435"/>
                  </a:lnTo>
                  <a:lnTo>
                    <a:pt x="2353" y="430"/>
                  </a:lnTo>
                  <a:lnTo>
                    <a:pt x="2275" y="397"/>
                  </a:lnTo>
                  <a:lnTo>
                    <a:pt x="2242" y="395"/>
                  </a:lnTo>
                  <a:lnTo>
                    <a:pt x="2230" y="395"/>
                  </a:lnTo>
                  <a:lnTo>
                    <a:pt x="2221" y="388"/>
                  </a:lnTo>
                  <a:lnTo>
                    <a:pt x="2214" y="385"/>
                  </a:lnTo>
                  <a:lnTo>
                    <a:pt x="2204" y="385"/>
                  </a:lnTo>
                  <a:lnTo>
                    <a:pt x="2192" y="383"/>
                  </a:lnTo>
                  <a:lnTo>
                    <a:pt x="2174" y="373"/>
                  </a:lnTo>
                  <a:lnTo>
                    <a:pt x="2169" y="373"/>
                  </a:lnTo>
                  <a:lnTo>
                    <a:pt x="2152" y="378"/>
                  </a:lnTo>
                  <a:lnTo>
                    <a:pt x="2148" y="376"/>
                  </a:lnTo>
                  <a:lnTo>
                    <a:pt x="2150" y="376"/>
                  </a:lnTo>
                  <a:lnTo>
                    <a:pt x="2150" y="373"/>
                  </a:lnTo>
                  <a:lnTo>
                    <a:pt x="2150" y="371"/>
                  </a:lnTo>
                  <a:lnTo>
                    <a:pt x="2150" y="369"/>
                  </a:lnTo>
                  <a:lnTo>
                    <a:pt x="2143" y="369"/>
                  </a:lnTo>
                  <a:lnTo>
                    <a:pt x="2124" y="373"/>
                  </a:lnTo>
                  <a:lnTo>
                    <a:pt x="2048" y="369"/>
                  </a:lnTo>
                  <a:lnTo>
                    <a:pt x="2037" y="378"/>
                  </a:lnTo>
                  <a:lnTo>
                    <a:pt x="2039" y="359"/>
                  </a:lnTo>
                  <a:lnTo>
                    <a:pt x="2034" y="352"/>
                  </a:lnTo>
                  <a:lnTo>
                    <a:pt x="2027" y="350"/>
                  </a:lnTo>
                  <a:lnTo>
                    <a:pt x="2006" y="352"/>
                  </a:lnTo>
                  <a:lnTo>
                    <a:pt x="1999" y="350"/>
                  </a:lnTo>
                  <a:lnTo>
                    <a:pt x="1996" y="343"/>
                  </a:lnTo>
                  <a:lnTo>
                    <a:pt x="1992" y="338"/>
                  </a:lnTo>
                  <a:lnTo>
                    <a:pt x="1985" y="336"/>
                  </a:lnTo>
                  <a:lnTo>
                    <a:pt x="1977" y="338"/>
                  </a:lnTo>
                  <a:lnTo>
                    <a:pt x="1970" y="340"/>
                  </a:lnTo>
                  <a:lnTo>
                    <a:pt x="1968" y="348"/>
                  </a:lnTo>
                  <a:lnTo>
                    <a:pt x="1966" y="357"/>
                  </a:lnTo>
                  <a:lnTo>
                    <a:pt x="1963" y="364"/>
                  </a:lnTo>
                  <a:lnTo>
                    <a:pt x="1961" y="357"/>
                  </a:lnTo>
                  <a:lnTo>
                    <a:pt x="1959" y="350"/>
                  </a:lnTo>
                  <a:lnTo>
                    <a:pt x="1966" y="336"/>
                  </a:lnTo>
                  <a:lnTo>
                    <a:pt x="1966" y="333"/>
                  </a:lnTo>
                  <a:lnTo>
                    <a:pt x="1966" y="324"/>
                  </a:lnTo>
                  <a:lnTo>
                    <a:pt x="1963" y="324"/>
                  </a:lnTo>
                  <a:lnTo>
                    <a:pt x="1959" y="322"/>
                  </a:lnTo>
                  <a:lnTo>
                    <a:pt x="1954" y="319"/>
                  </a:lnTo>
                  <a:lnTo>
                    <a:pt x="1944" y="305"/>
                  </a:lnTo>
                  <a:lnTo>
                    <a:pt x="1937" y="298"/>
                  </a:lnTo>
                  <a:lnTo>
                    <a:pt x="1930" y="293"/>
                  </a:lnTo>
                  <a:lnTo>
                    <a:pt x="1925" y="291"/>
                  </a:lnTo>
                  <a:lnTo>
                    <a:pt x="1923" y="284"/>
                  </a:lnTo>
                  <a:lnTo>
                    <a:pt x="1921" y="279"/>
                  </a:lnTo>
                  <a:lnTo>
                    <a:pt x="1921" y="274"/>
                  </a:lnTo>
                  <a:lnTo>
                    <a:pt x="1873" y="220"/>
                  </a:lnTo>
                  <a:lnTo>
                    <a:pt x="1845" y="194"/>
                  </a:lnTo>
                  <a:lnTo>
                    <a:pt x="1840" y="189"/>
                  </a:lnTo>
                  <a:lnTo>
                    <a:pt x="1831" y="173"/>
                  </a:lnTo>
                  <a:lnTo>
                    <a:pt x="1831" y="170"/>
                  </a:lnTo>
                  <a:lnTo>
                    <a:pt x="1829" y="166"/>
                  </a:lnTo>
                  <a:lnTo>
                    <a:pt x="1826" y="163"/>
                  </a:lnTo>
                  <a:lnTo>
                    <a:pt x="1810" y="156"/>
                  </a:lnTo>
                  <a:lnTo>
                    <a:pt x="1793" y="154"/>
                  </a:lnTo>
                  <a:lnTo>
                    <a:pt x="1732" y="135"/>
                  </a:lnTo>
                  <a:lnTo>
                    <a:pt x="1715" y="123"/>
                  </a:lnTo>
                  <a:lnTo>
                    <a:pt x="1713" y="121"/>
                  </a:lnTo>
                  <a:lnTo>
                    <a:pt x="1710" y="116"/>
                  </a:lnTo>
                  <a:lnTo>
                    <a:pt x="1708" y="116"/>
                  </a:lnTo>
                  <a:lnTo>
                    <a:pt x="1703" y="114"/>
                  </a:lnTo>
                  <a:lnTo>
                    <a:pt x="1701" y="114"/>
                  </a:lnTo>
                  <a:lnTo>
                    <a:pt x="1692" y="106"/>
                  </a:lnTo>
                  <a:lnTo>
                    <a:pt x="1682" y="97"/>
                  </a:lnTo>
                  <a:lnTo>
                    <a:pt x="1673" y="88"/>
                  </a:lnTo>
                  <a:lnTo>
                    <a:pt x="1663" y="83"/>
                  </a:lnTo>
                  <a:lnTo>
                    <a:pt x="1658" y="83"/>
                  </a:lnTo>
                  <a:lnTo>
                    <a:pt x="1640" y="73"/>
                  </a:lnTo>
                  <a:lnTo>
                    <a:pt x="1630" y="71"/>
                  </a:lnTo>
                  <a:lnTo>
                    <a:pt x="1623" y="66"/>
                  </a:lnTo>
                  <a:lnTo>
                    <a:pt x="1616" y="57"/>
                  </a:lnTo>
                  <a:lnTo>
                    <a:pt x="1604" y="45"/>
                  </a:lnTo>
                  <a:lnTo>
                    <a:pt x="1578" y="31"/>
                  </a:lnTo>
                  <a:lnTo>
                    <a:pt x="1569" y="21"/>
                  </a:lnTo>
                  <a:lnTo>
                    <a:pt x="1573" y="14"/>
                  </a:lnTo>
                  <a:lnTo>
                    <a:pt x="1571" y="10"/>
                  </a:lnTo>
                  <a:lnTo>
                    <a:pt x="1564" y="10"/>
                  </a:lnTo>
                  <a:lnTo>
                    <a:pt x="1559" y="10"/>
                  </a:lnTo>
                  <a:lnTo>
                    <a:pt x="1557" y="10"/>
                  </a:lnTo>
                  <a:lnTo>
                    <a:pt x="1555" y="2"/>
                  </a:lnTo>
                  <a:lnTo>
                    <a:pt x="1555" y="0"/>
                  </a:lnTo>
                  <a:lnTo>
                    <a:pt x="1550" y="0"/>
                  </a:lnTo>
                  <a:lnTo>
                    <a:pt x="1547" y="2"/>
                  </a:lnTo>
                  <a:lnTo>
                    <a:pt x="1543" y="5"/>
                  </a:lnTo>
                  <a:lnTo>
                    <a:pt x="1536" y="7"/>
                  </a:lnTo>
                  <a:lnTo>
                    <a:pt x="1474" y="102"/>
                  </a:lnTo>
                  <a:lnTo>
                    <a:pt x="1417" y="184"/>
                  </a:lnTo>
                  <a:lnTo>
                    <a:pt x="1361" y="270"/>
                  </a:lnTo>
                  <a:lnTo>
                    <a:pt x="1304" y="355"/>
                  </a:lnTo>
                  <a:lnTo>
                    <a:pt x="1224" y="475"/>
                  </a:lnTo>
                  <a:lnTo>
                    <a:pt x="1141" y="596"/>
                  </a:lnTo>
                  <a:lnTo>
                    <a:pt x="1058" y="719"/>
                  </a:lnTo>
                  <a:lnTo>
                    <a:pt x="976" y="839"/>
                  </a:lnTo>
                  <a:lnTo>
                    <a:pt x="902" y="950"/>
                  </a:lnTo>
                  <a:lnTo>
                    <a:pt x="827" y="1061"/>
                  </a:lnTo>
                  <a:lnTo>
                    <a:pt x="754" y="1172"/>
                  </a:lnTo>
                  <a:lnTo>
                    <a:pt x="678" y="1283"/>
                  </a:lnTo>
                  <a:lnTo>
                    <a:pt x="635" y="1347"/>
                  </a:lnTo>
                  <a:lnTo>
                    <a:pt x="593" y="1411"/>
                  </a:lnTo>
                  <a:lnTo>
                    <a:pt x="548" y="1472"/>
                  </a:lnTo>
                  <a:lnTo>
                    <a:pt x="505" y="1536"/>
                  </a:lnTo>
                  <a:lnTo>
                    <a:pt x="477" y="1581"/>
                  </a:lnTo>
                  <a:lnTo>
                    <a:pt x="446" y="1626"/>
                  </a:lnTo>
                  <a:lnTo>
                    <a:pt x="418" y="1669"/>
                  </a:lnTo>
                  <a:lnTo>
                    <a:pt x="385" y="1709"/>
                  </a:lnTo>
                  <a:lnTo>
                    <a:pt x="323" y="1784"/>
                  </a:lnTo>
                  <a:lnTo>
                    <a:pt x="260" y="1858"/>
                  </a:lnTo>
                  <a:lnTo>
                    <a:pt x="196" y="1931"/>
                  </a:lnTo>
                  <a:lnTo>
                    <a:pt x="132" y="2004"/>
                  </a:lnTo>
                  <a:lnTo>
                    <a:pt x="116" y="2021"/>
                  </a:lnTo>
                  <a:lnTo>
                    <a:pt x="101" y="2037"/>
                  </a:lnTo>
                  <a:lnTo>
                    <a:pt x="87" y="2054"/>
                  </a:lnTo>
                  <a:lnTo>
                    <a:pt x="73" y="2070"/>
                  </a:lnTo>
                  <a:lnTo>
                    <a:pt x="59" y="2087"/>
                  </a:lnTo>
                  <a:lnTo>
                    <a:pt x="42" y="2106"/>
                  </a:lnTo>
                  <a:lnTo>
                    <a:pt x="26" y="2125"/>
                  </a:lnTo>
                  <a:lnTo>
                    <a:pt x="12" y="2144"/>
                  </a:lnTo>
                  <a:lnTo>
                    <a:pt x="0" y="2155"/>
                  </a:lnTo>
                  <a:lnTo>
                    <a:pt x="2" y="2181"/>
                  </a:lnTo>
                  <a:lnTo>
                    <a:pt x="16" y="2375"/>
                  </a:lnTo>
                  <a:lnTo>
                    <a:pt x="28" y="2569"/>
                  </a:lnTo>
                  <a:lnTo>
                    <a:pt x="40" y="2763"/>
                  </a:lnTo>
                  <a:lnTo>
                    <a:pt x="52" y="2954"/>
                  </a:lnTo>
                  <a:lnTo>
                    <a:pt x="61" y="3103"/>
                  </a:lnTo>
                  <a:lnTo>
                    <a:pt x="73" y="3249"/>
                  </a:lnTo>
                  <a:lnTo>
                    <a:pt x="82" y="3398"/>
                  </a:lnTo>
                  <a:lnTo>
                    <a:pt x="92" y="3545"/>
                  </a:lnTo>
                  <a:lnTo>
                    <a:pt x="94" y="3599"/>
                  </a:lnTo>
                  <a:lnTo>
                    <a:pt x="97" y="3654"/>
                  </a:lnTo>
                  <a:lnTo>
                    <a:pt x="99" y="3691"/>
                  </a:lnTo>
                  <a:lnTo>
                    <a:pt x="101" y="3727"/>
                  </a:lnTo>
                  <a:lnTo>
                    <a:pt x="104" y="3769"/>
                  </a:lnTo>
                  <a:lnTo>
                    <a:pt x="106" y="3828"/>
                  </a:lnTo>
                  <a:lnTo>
                    <a:pt x="108" y="3850"/>
                  </a:lnTo>
                  <a:lnTo>
                    <a:pt x="127" y="3857"/>
                  </a:lnTo>
                  <a:lnTo>
                    <a:pt x="165" y="3854"/>
                  </a:lnTo>
                  <a:lnTo>
                    <a:pt x="184" y="3857"/>
                  </a:lnTo>
                  <a:lnTo>
                    <a:pt x="208" y="3871"/>
                  </a:lnTo>
                  <a:lnTo>
                    <a:pt x="212" y="3873"/>
                  </a:lnTo>
                  <a:lnTo>
                    <a:pt x="217" y="3883"/>
                  </a:lnTo>
                  <a:lnTo>
                    <a:pt x="222" y="3902"/>
                  </a:lnTo>
                  <a:lnTo>
                    <a:pt x="224" y="3914"/>
                  </a:lnTo>
                  <a:lnTo>
                    <a:pt x="227" y="3921"/>
                  </a:lnTo>
                  <a:lnTo>
                    <a:pt x="227" y="3944"/>
                  </a:lnTo>
                  <a:lnTo>
                    <a:pt x="229" y="3954"/>
                  </a:lnTo>
                  <a:lnTo>
                    <a:pt x="234" y="3963"/>
                  </a:lnTo>
                  <a:lnTo>
                    <a:pt x="250" y="4010"/>
                  </a:lnTo>
                  <a:lnTo>
                    <a:pt x="267" y="4065"/>
                  </a:lnTo>
                  <a:lnTo>
                    <a:pt x="269" y="4091"/>
                  </a:lnTo>
                  <a:lnTo>
                    <a:pt x="269" y="4100"/>
                  </a:lnTo>
                  <a:lnTo>
                    <a:pt x="269" y="4110"/>
                  </a:lnTo>
                  <a:lnTo>
                    <a:pt x="271" y="4117"/>
                  </a:lnTo>
                  <a:lnTo>
                    <a:pt x="274" y="4126"/>
                  </a:lnTo>
                  <a:lnTo>
                    <a:pt x="279" y="4131"/>
                  </a:lnTo>
                  <a:lnTo>
                    <a:pt x="312" y="4155"/>
                  </a:lnTo>
                  <a:lnTo>
                    <a:pt x="338" y="4164"/>
                  </a:lnTo>
                  <a:lnTo>
                    <a:pt x="349" y="4164"/>
                  </a:lnTo>
                  <a:lnTo>
                    <a:pt x="404" y="4155"/>
                  </a:lnTo>
                  <a:lnTo>
                    <a:pt x="409" y="4155"/>
                  </a:lnTo>
                  <a:lnTo>
                    <a:pt x="413" y="4157"/>
                  </a:lnTo>
                  <a:lnTo>
                    <a:pt x="416" y="4159"/>
                  </a:lnTo>
                  <a:lnTo>
                    <a:pt x="418" y="4162"/>
                  </a:lnTo>
                  <a:lnTo>
                    <a:pt x="420" y="4164"/>
                  </a:lnTo>
                  <a:lnTo>
                    <a:pt x="423" y="4169"/>
                  </a:lnTo>
                  <a:lnTo>
                    <a:pt x="425" y="4178"/>
                  </a:lnTo>
                  <a:lnTo>
                    <a:pt x="425" y="4181"/>
                  </a:lnTo>
                  <a:lnTo>
                    <a:pt x="432" y="4183"/>
                  </a:lnTo>
                  <a:lnTo>
                    <a:pt x="496" y="4183"/>
                  </a:lnTo>
                  <a:lnTo>
                    <a:pt x="548" y="4183"/>
                  </a:lnTo>
                  <a:lnTo>
                    <a:pt x="562" y="4190"/>
                  </a:lnTo>
                  <a:lnTo>
                    <a:pt x="574" y="4225"/>
                  </a:lnTo>
                  <a:lnTo>
                    <a:pt x="583" y="4237"/>
                  </a:lnTo>
                  <a:lnTo>
                    <a:pt x="590" y="4237"/>
                  </a:lnTo>
                  <a:lnTo>
                    <a:pt x="635" y="4228"/>
                  </a:lnTo>
                  <a:lnTo>
                    <a:pt x="642" y="4230"/>
                  </a:lnTo>
                  <a:lnTo>
                    <a:pt x="652" y="4223"/>
                  </a:lnTo>
                  <a:lnTo>
                    <a:pt x="676" y="4218"/>
                  </a:lnTo>
                  <a:lnTo>
                    <a:pt x="685" y="4211"/>
                  </a:lnTo>
                  <a:lnTo>
                    <a:pt x="687" y="4202"/>
                  </a:lnTo>
                  <a:lnTo>
                    <a:pt x="687" y="4195"/>
                  </a:lnTo>
                  <a:lnTo>
                    <a:pt x="687" y="4190"/>
                  </a:lnTo>
                  <a:lnTo>
                    <a:pt x="697" y="4185"/>
                  </a:lnTo>
                  <a:lnTo>
                    <a:pt x="709" y="4181"/>
                  </a:lnTo>
                  <a:lnTo>
                    <a:pt x="749" y="4169"/>
                  </a:lnTo>
                  <a:lnTo>
                    <a:pt x="789" y="4169"/>
                  </a:lnTo>
                  <a:lnTo>
                    <a:pt x="839" y="4166"/>
                  </a:lnTo>
                  <a:lnTo>
                    <a:pt x="848" y="4169"/>
                  </a:lnTo>
                  <a:lnTo>
                    <a:pt x="872" y="4183"/>
                  </a:lnTo>
                  <a:lnTo>
                    <a:pt x="926" y="4195"/>
                  </a:lnTo>
                  <a:lnTo>
                    <a:pt x="950" y="4197"/>
                  </a:lnTo>
                  <a:lnTo>
                    <a:pt x="957" y="4207"/>
                  </a:lnTo>
                  <a:lnTo>
                    <a:pt x="959" y="4214"/>
                  </a:lnTo>
                  <a:lnTo>
                    <a:pt x="952" y="4216"/>
                  </a:lnTo>
                  <a:lnTo>
                    <a:pt x="938" y="4221"/>
                  </a:lnTo>
                  <a:lnTo>
                    <a:pt x="933" y="4225"/>
                  </a:lnTo>
                  <a:lnTo>
                    <a:pt x="931" y="4237"/>
                  </a:lnTo>
                  <a:lnTo>
                    <a:pt x="935" y="4244"/>
                  </a:lnTo>
                  <a:lnTo>
                    <a:pt x="945" y="4244"/>
                  </a:lnTo>
                  <a:lnTo>
                    <a:pt x="952" y="4247"/>
                  </a:lnTo>
                  <a:lnTo>
                    <a:pt x="980" y="4240"/>
                  </a:lnTo>
                  <a:lnTo>
                    <a:pt x="995" y="4240"/>
                  </a:lnTo>
                  <a:lnTo>
                    <a:pt x="1006" y="4244"/>
                  </a:lnTo>
                  <a:lnTo>
                    <a:pt x="1013" y="4254"/>
                  </a:lnTo>
                  <a:lnTo>
                    <a:pt x="1016" y="4261"/>
                  </a:lnTo>
                  <a:lnTo>
                    <a:pt x="1018" y="4282"/>
                  </a:lnTo>
                  <a:lnTo>
                    <a:pt x="1021" y="4294"/>
                  </a:lnTo>
                  <a:lnTo>
                    <a:pt x="1025" y="4301"/>
                  </a:lnTo>
                  <a:lnTo>
                    <a:pt x="1037" y="4315"/>
                  </a:lnTo>
                  <a:lnTo>
                    <a:pt x="1051" y="4339"/>
                  </a:lnTo>
                  <a:lnTo>
                    <a:pt x="1056" y="4344"/>
                  </a:lnTo>
                  <a:lnTo>
                    <a:pt x="1061" y="4344"/>
                  </a:lnTo>
                  <a:lnTo>
                    <a:pt x="1070" y="4339"/>
                  </a:lnTo>
                  <a:lnTo>
                    <a:pt x="1077" y="4332"/>
                  </a:lnTo>
                  <a:lnTo>
                    <a:pt x="1080" y="4327"/>
                  </a:lnTo>
                  <a:lnTo>
                    <a:pt x="1080" y="4318"/>
                  </a:lnTo>
                  <a:lnTo>
                    <a:pt x="1075" y="4308"/>
                  </a:lnTo>
                  <a:lnTo>
                    <a:pt x="1072" y="4299"/>
                  </a:lnTo>
                  <a:lnTo>
                    <a:pt x="1080" y="4287"/>
                  </a:lnTo>
                  <a:lnTo>
                    <a:pt x="1087" y="4282"/>
                  </a:lnTo>
                  <a:lnTo>
                    <a:pt x="1120" y="4273"/>
                  </a:lnTo>
                  <a:lnTo>
                    <a:pt x="1148" y="4273"/>
                  </a:lnTo>
                  <a:lnTo>
                    <a:pt x="1158" y="4277"/>
                  </a:lnTo>
                  <a:lnTo>
                    <a:pt x="1162" y="4287"/>
                  </a:lnTo>
                  <a:lnTo>
                    <a:pt x="1167" y="4301"/>
                  </a:lnTo>
                  <a:lnTo>
                    <a:pt x="1172" y="4313"/>
                  </a:lnTo>
                  <a:lnTo>
                    <a:pt x="1179" y="4318"/>
                  </a:lnTo>
                  <a:lnTo>
                    <a:pt x="1184" y="4325"/>
                  </a:lnTo>
                  <a:lnTo>
                    <a:pt x="1191" y="4327"/>
                  </a:lnTo>
                  <a:lnTo>
                    <a:pt x="1226" y="4339"/>
                  </a:lnTo>
                  <a:lnTo>
                    <a:pt x="1254" y="4341"/>
                  </a:lnTo>
                  <a:lnTo>
                    <a:pt x="1262" y="4344"/>
                  </a:lnTo>
                  <a:lnTo>
                    <a:pt x="1269" y="4348"/>
                  </a:lnTo>
                  <a:lnTo>
                    <a:pt x="1280" y="4363"/>
                  </a:lnTo>
                  <a:lnTo>
                    <a:pt x="1276" y="4377"/>
                  </a:lnTo>
                  <a:lnTo>
                    <a:pt x="1283" y="4381"/>
                  </a:lnTo>
                  <a:lnTo>
                    <a:pt x="1309" y="4384"/>
                  </a:lnTo>
                  <a:lnTo>
                    <a:pt x="1316" y="4381"/>
                  </a:lnTo>
                  <a:lnTo>
                    <a:pt x="1318" y="4384"/>
                  </a:lnTo>
                  <a:lnTo>
                    <a:pt x="1321" y="4386"/>
                  </a:lnTo>
                  <a:lnTo>
                    <a:pt x="1323" y="4391"/>
                  </a:lnTo>
                  <a:lnTo>
                    <a:pt x="1321" y="4396"/>
                  </a:lnTo>
                  <a:lnTo>
                    <a:pt x="1321" y="4400"/>
                  </a:lnTo>
                  <a:lnTo>
                    <a:pt x="1325" y="4403"/>
                  </a:lnTo>
                  <a:lnTo>
                    <a:pt x="1354" y="4398"/>
                  </a:lnTo>
                  <a:lnTo>
                    <a:pt x="1361" y="4398"/>
                  </a:lnTo>
                  <a:lnTo>
                    <a:pt x="1368" y="4403"/>
                  </a:lnTo>
                  <a:lnTo>
                    <a:pt x="1373" y="4403"/>
                  </a:lnTo>
                  <a:lnTo>
                    <a:pt x="1391" y="4391"/>
                  </a:lnTo>
                  <a:lnTo>
                    <a:pt x="1422" y="4384"/>
                  </a:lnTo>
                  <a:lnTo>
                    <a:pt x="1434" y="4374"/>
                  </a:lnTo>
                  <a:lnTo>
                    <a:pt x="1443" y="4360"/>
                  </a:lnTo>
                  <a:lnTo>
                    <a:pt x="1481" y="4325"/>
                  </a:lnTo>
                  <a:lnTo>
                    <a:pt x="1495" y="4315"/>
                  </a:lnTo>
                  <a:lnTo>
                    <a:pt x="1503" y="4311"/>
                  </a:lnTo>
                  <a:lnTo>
                    <a:pt x="1529" y="4292"/>
                  </a:lnTo>
                  <a:lnTo>
                    <a:pt x="1543" y="4287"/>
                  </a:lnTo>
                  <a:lnTo>
                    <a:pt x="1555" y="4292"/>
                  </a:lnTo>
                  <a:lnTo>
                    <a:pt x="1557" y="4296"/>
                  </a:lnTo>
                  <a:lnTo>
                    <a:pt x="1555" y="4303"/>
                  </a:lnTo>
                  <a:lnTo>
                    <a:pt x="1555" y="4306"/>
                  </a:lnTo>
                  <a:lnTo>
                    <a:pt x="1557" y="4313"/>
                  </a:lnTo>
                  <a:lnTo>
                    <a:pt x="1559" y="4315"/>
                  </a:lnTo>
                  <a:lnTo>
                    <a:pt x="1564" y="4315"/>
                  </a:lnTo>
                  <a:lnTo>
                    <a:pt x="1566" y="4320"/>
                  </a:lnTo>
                  <a:lnTo>
                    <a:pt x="1571" y="4327"/>
                  </a:lnTo>
                  <a:lnTo>
                    <a:pt x="1576" y="4341"/>
                  </a:lnTo>
                  <a:lnTo>
                    <a:pt x="1578" y="4348"/>
                  </a:lnTo>
                  <a:lnTo>
                    <a:pt x="1592" y="4355"/>
                  </a:lnTo>
                  <a:lnTo>
                    <a:pt x="1609" y="4353"/>
                  </a:lnTo>
                  <a:lnTo>
                    <a:pt x="1637" y="4341"/>
                  </a:lnTo>
                  <a:lnTo>
                    <a:pt x="1644" y="4339"/>
                  </a:lnTo>
                  <a:lnTo>
                    <a:pt x="1649" y="4341"/>
                  </a:lnTo>
                  <a:lnTo>
                    <a:pt x="1654" y="4346"/>
                  </a:lnTo>
                  <a:lnTo>
                    <a:pt x="1661" y="4346"/>
                  </a:lnTo>
                  <a:lnTo>
                    <a:pt x="1663" y="4346"/>
                  </a:lnTo>
                  <a:lnTo>
                    <a:pt x="1673" y="4341"/>
                  </a:lnTo>
                  <a:lnTo>
                    <a:pt x="1675" y="4339"/>
                  </a:lnTo>
                  <a:lnTo>
                    <a:pt x="1677" y="4339"/>
                  </a:lnTo>
                  <a:lnTo>
                    <a:pt x="1680" y="4341"/>
                  </a:lnTo>
                  <a:lnTo>
                    <a:pt x="1682" y="4341"/>
                  </a:lnTo>
                  <a:lnTo>
                    <a:pt x="1777" y="4318"/>
                  </a:lnTo>
                  <a:lnTo>
                    <a:pt x="1796" y="4315"/>
                  </a:lnTo>
                  <a:lnTo>
                    <a:pt x="1812" y="4320"/>
                  </a:lnTo>
                  <a:lnTo>
                    <a:pt x="1817" y="4325"/>
                  </a:lnTo>
                  <a:lnTo>
                    <a:pt x="1838" y="4353"/>
                  </a:lnTo>
                  <a:lnTo>
                    <a:pt x="1843" y="4358"/>
                  </a:lnTo>
                  <a:lnTo>
                    <a:pt x="1848" y="4360"/>
                  </a:lnTo>
                  <a:lnTo>
                    <a:pt x="1869" y="4370"/>
                  </a:lnTo>
                  <a:lnTo>
                    <a:pt x="1876" y="4370"/>
                  </a:lnTo>
                  <a:lnTo>
                    <a:pt x="1907" y="4351"/>
                  </a:lnTo>
                  <a:lnTo>
                    <a:pt x="1911" y="4348"/>
                  </a:lnTo>
                  <a:lnTo>
                    <a:pt x="1918" y="4348"/>
                  </a:lnTo>
                  <a:lnTo>
                    <a:pt x="1923" y="4348"/>
                  </a:lnTo>
                  <a:lnTo>
                    <a:pt x="1933" y="4353"/>
                  </a:lnTo>
                  <a:lnTo>
                    <a:pt x="1935" y="4353"/>
                  </a:lnTo>
                  <a:lnTo>
                    <a:pt x="1947" y="4348"/>
                  </a:lnTo>
                  <a:lnTo>
                    <a:pt x="1954" y="4348"/>
                  </a:lnTo>
                  <a:lnTo>
                    <a:pt x="1975" y="4351"/>
                  </a:lnTo>
                  <a:lnTo>
                    <a:pt x="2006" y="4348"/>
                  </a:lnTo>
                  <a:lnTo>
                    <a:pt x="2018" y="4346"/>
                  </a:lnTo>
                  <a:lnTo>
                    <a:pt x="2044" y="4351"/>
                  </a:lnTo>
                  <a:lnTo>
                    <a:pt x="2051" y="4348"/>
                  </a:lnTo>
                  <a:lnTo>
                    <a:pt x="2058" y="4346"/>
                  </a:lnTo>
                  <a:lnTo>
                    <a:pt x="2086" y="4325"/>
                  </a:lnTo>
                  <a:lnTo>
                    <a:pt x="2131" y="4289"/>
                  </a:lnTo>
                  <a:lnTo>
                    <a:pt x="2188" y="4244"/>
                  </a:lnTo>
                  <a:lnTo>
                    <a:pt x="2226" y="4214"/>
                  </a:lnTo>
                  <a:lnTo>
                    <a:pt x="2266" y="4181"/>
                  </a:lnTo>
                  <a:lnTo>
                    <a:pt x="2287" y="4171"/>
                  </a:lnTo>
                  <a:lnTo>
                    <a:pt x="2339" y="4147"/>
                  </a:lnTo>
                  <a:lnTo>
                    <a:pt x="2348" y="4145"/>
                  </a:lnTo>
                  <a:lnTo>
                    <a:pt x="2358" y="4147"/>
                  </a:lnTo>
                  <a:lnTo>
                    <a:pt x="2424" y="4173"/>
                  </a:lnTo>
                  <a:lnTo>
                    <a:pt x="2493" y="4202"/>
                  </a:lnTo>
                  <a:lnTo>
                    <a:pt x="2559" y="4228"/>
                  </a:lnTo>
                  <a:lnTo>
                    <a:pt x="2625" y="4254"/>
                  </a:lnTo>
                  <a:lnTo>
                    <a:pt x="2691" y="4280"/>
                  </a:lnTo>
                  <a:lnTo>
                    <a:pt x="2757" y="4306"/>
                  </a:lnTo>
                  <a:lnTo>
                    <a:pt x="2826" y="4332"/>
                  </a:lnTo>
                  <a:lnTo>
                    <a:pt x="2892" y="4358"/>
                  </a:lnTo>
                  <a:lnTo>
                    <a:pt x="2930" y="4372"/>
                  </a:lnTo>
                  <a:lnTo>
                    <a:pt x="2967" y="4389"/>
                  </a:lnTo>
                  <a:lnTo>
                    <a:pt x="3005" y="4403"/>
                  </a:lnTo>
                  <a:lnTo>
                    <a:pt x="3081" y="4431"/>
                  </a:lnTo>
                  <a:lnTo>
                    <a:pt x="3119" y="4448"/>
                  </a:lnTo>
                  <a:lnTo>
                    <a:pt x="3157" y="4462"/>
                  </a:lnTo>
                  <a:lnTo>
                    <a:pt x="3194" y="4476"/>
                  </a:lnTo>
                  <a:lnTo>
                    <a:pt x="3239" y="4495"/>
                  </a:lnTo>
                  <a:lnTo>
                    <a:pt x="3286" y="4511"/>
                  </a:lnTo>
                  <a:lnTo>
                    <a:pt x="3331" y="4530"/>
                  </a:lnTo>
                  <a:lnTo>
                    <a:pt x="3376" y="4547"/>
                  </a:lnTo>
                  <a:lnTo>
                    <a:pt x="3424" y="4566"/>
                  </a:lnTo>
                  <a:lnTo>
                    <a:pt x="3468" y="4582"/>
                  </a:lnTo>
                  <a:lnTo>
                    <a:pt x="3513" y="4599"/>
                  </a:lnTo>
                  <a:lnTo>
                    <a:pt x="3561" y="4618"/>
                  </a:lnTo>
                  <a:lnTo>
                    <a:pt x="3565" y="4620"/>
                  </a:lnTo>
                  <a:lnTo>
                    <a:pt x="3572" y="4622"/>
                  </a:lnTo>
                  <a:lnTo>
                    <a:pt x="3579" y="4625"/>
                  </a:lnTo>
                  <a:lnTo>
                    <a:pt x="3584" y="4627"/>
                  </a:lnTo>
                  <a:lnTo>
                    <a:pt x="3591" y="4630"/>
                  </a:lnTo>
                  <a:lnTo>
                    <a:pt x="3596" y="4632"/>
                  </a:lnTo>
                  <a:lnTo>
                    <a:pt x="3603" y="4634"/>
                  </a:lnTo>
                  <a:lnTo>
                    <a:pt x="3608" y="4637"/>
                  </a:lnTo>
                  <a:lnTo>
                    <a:pt x="3615" y="4644"/>
                  </a:lnTo>
                  <a:lnTo>
                    <a:pt x="3620" y="4653"/>
                  </a:lnTo>
                  <a:lnTo>
                    <a:pt x="3631" y="4679"/>
                  </a:lnTo>
                  <a:lnTo>
                    <a:pt x="3643" y="4708"/>
                  </a:lnTo>
                  <a:lnTo>
                    <a:pt x="3662" y="4748"/>
                  </a:lnTo>
                  <a:lnTo>
                    <a:pt x="3669" y="4760"/>
                  </a:lnTo>
                  <a:lnTo>
                    <a:pt x="3700" y="4788"/>
                  </a:lnTo>
                  <a:lnTo>
                    <a:pt x="3745" y="4823"/>
                  </a:lnTo>
                  <a:lnTo>
                    <a:pt x="3752" y="4830"/>
                  </a:lnTo>
                  <a:lnTo>
                    <a:pt x="3761" y="4833"/>
                  </a:lnTo>
                  <a:lnTo>
                    <a:pt x="3771" y="4830"/>
                  </a:lnTo>
                  <a:lnTo>
                    <a:pt x="3778" y="4826"/>
                  </a:lnTo>
                  <a:lnTo>
                    <a:pt x="3783" y="4821"/>
                  </a:lnTo>
                  <a:lnTo>
                    <a:pt x="3785" y="4814"/>
                  </a:lnTo>
                  <a:lnTo>
                    <a:pt x="3790" y="4807"/>
                  </a:lnTo>
                  <a:lnTo>
                    <a:pt x="3794" y="4795"/>
                  </a:lnTo>
                  <a:lnTo>
                    <a:pt x="3806" y="4788"/>
                  </a:lnTo>
                  <a:lnTo>
                    <a:pt x="3818" y="4786"/>
                  </a:lnTo>
                  <a:lnTo>
                    <a:pt x="3835" y="4793"/>
                  </a:lnTo>
                  <a:lnTo>
                    <a:pt x="3854" y="4776"/>
                  </a:lnTo>
                  <a:lnTo>
                    <a:pt x="3868" y="4764"/>
                  </a:lnTo>
                  <a:lnTo>
                    <a:pt x="3884" y="4762"/>
                  </a:lnTo>
                  <a:lnTo>
                    <a:pt x="3898" y="4767"/>
                  </a:lnTo>
                  <a:lnTo>
                    <a:pt x="3891" y="4816"/>
                  </a:lnTo>
                  <a:lnTo>
                    <a:pt x="3898" y="4830"/>
                  </a:lnTo>
                  <a:lnTo>
                    <a:pt x="3906" y="4842"/>
                  </a:lnTo>
                  <a:lnTo>
                    <a:pt x="3917" y="4854"/>
                  </a:lnTo>
                  <a:lnTo>
                    <a:pt x="3917" y="4864"/>
                  </a:lnTo>
                  <a:lnTo>
                    <a:pt x="3915" y="4871"/>
                  </a:lnTo>
                  <a:lnTo>
                    <a:pt x="3920" y="4880"/>
                  </a:lnTo>
                  <a:lnTo>
                    <a:pt x="3924" y="4890"/>
                  </a:lnTo>
                  <a:lnTo>
                    <a:pt x="3929" y="4901"/>
                  </a:lnTo>
                  <a:lnTo>
                    <a:pt x="3929" y="4906"/>
                  </a:lnTo>
                  <a:lnTo>
                    <a:pt x="3932" y="4913"/>
                  </a:lnTo>
                  <a:lnTo>
                    <a:pt x="3936" y="4925"/>
                  </a:lnTo>
                  <a:lnTo>
                    <a:pt x="3950" y="4937"/>
                  </a:lnTo>
                  <a:lnTo>
                    <a:pt x="3965" y="4944"/>
                  </a:lnTo>
                  <a:lnTo>
                    <a:pt x="3969" y="4960"/>
                  </a:lnTo>
                  <a:lnTo>
                    <a:pt x="3972" y="4963"/>
                  </a:lnTo>
                  <a:lnTo>
                    <a:pt x="3976" y="4965"/>
                  </a:lnTo>
                  <a:lnTo>
                    <a:pt x="3986" y="4979"/>
                  </a:lnTo>
                  <a:lnTo>
                    <a:pt x="3991" y="4982"/>
                  </a:lnTo>
                  <a:lnTo>
                    <a:pt x="3998" y="4982"/>
                  </a:lnTo>
                  <a:lnTo>
                    <a:pt x="4002" y="4979"/>
                  </a:lnTo>
                  <a:lnTo>
                    <a:pt x="4019" y="4956"/>
                  </a:lnTo>
                  <a:lnTo>
                    <a:pt x="4024" y="4949"/>
                  </a:lnTo>
                  <a:lnTo>
                    <a:pt x="4028" y="4946"/>
                  </a:lnTo>
                  <a:lnTo>
                    <a:pt x="4035" y="4946"/>
                  </a:lnTo>
                  <a:lnTo>
                    <a:pt x="4054" y="4949"/>
                  </a:lnTo>
                  <a:lnTo>
                    <a:pt x="4085" y="4934"/>
                  </a:lnTo>
                  <a:lnTo>
                    <a:pt x="4104" y="4932"/>
                  </a:lnTo>
                  <a:lnTo>
                    <a:pt x="4123" y="4941"/>
                  </a:lnTo>
                  <a:lnTo>
                    <a:pt x="4144" y="4958"/>
                  </a:lnTo>
                  <a:lnTo>
                    <a:pt x="4151" y="4963"/>
                  </a:lnTo>
                  <a:lnTo>
                    <a:pt x="4158" y="4967"/>
                  </a:lnTo>
                  <a:lnTo>
                    <a:pt x="4165" y="4975"/>
                  </a:lnTo>
                  <a:lnTo>
                    <a:pt x="4165" y="4982"/>
                  </a:lnTo>
                  <a:lnTo>
                    <a:pt x="4156" y="5015"/>
                  </a:lnTo>
                  <a:lnTo>
                    <a:pt x="4147" y="5048"/>
                  </a:lnTo>
                  <a:lnTo>
                    <a:pt x="4139" y="5076"/>
                  </a:lnTo>
                  <a:lnTo>
                    <a:pt x="4173" y="5088"/>
                  </a:lnTo>
                  <a:lnTo>
                    <a:pt x="4215" y="5105"/>
                  </a:lnTo>
                  <a:lnTo>
                    <a:pt x="4291" y="5133"/>
                  </a:lnTo>
                  <a:lnTo>
                    <a:pt x="4359" y="5159"/>
                  </a:lnTo>
                  <a:lnTo>
                    <a:pt x="4458" y="5197"/>
                  </a:lnTo>
                  <a:lnTo>
                    <a:pt x="4522" y="5220"/>
                  </a:lnTo>
                  <a:lnTo>
                    <a:pt x="4541" y="5235"/>
                  </a:lnTo>
                  <a:lnTo>
                    <a:pt x="4551" y="5253"/>
                  </a:lnTo>
                  <a:lnTo>
                    <a:pt x="4588" y="5353"/>
                  </a:lnTo>
                  <a:lnTo>
                    <a:pt x="4626" y="5450"/>
                  </a:lnTo>
                  <a:lnTo>
                    <a:pt x="4704" y="5646"/>
                  </a:lnTo>
                  <a:lnTo>
                    <a:pt x="4744" y="5745"/>
                  </a:lnTo>
                  <a:lnTo>
                    <a:pt x="4782" y="5842"/>
                  </a:lnTo>
                  <a:lnTo>
                    <a:pt x="4820" y="5941"/>
                  </a:lnTo>
                  <a:lnTo>
                    <a:pt x="4860" y="6038"/>
                  </a:lnTo>
                  <a:lnTo>
                    <a:pt x="4862" y="6043"/>
                  </a:lnTo>
                  <a:lnTo>
                    <a:pt x="4865" y="6055"/>
                  </a:lnTo>
                  <a:lnTo>
                    <a:pt x="4865" y="6069"/>
                  </a:lnTo>
                  <a:lnTo>
                    <a:pt x="4860" y="6102"/>
                  </a:lnTo>
                  <a:lnTo>
                    <a:pt x="4855" y="6135"/>
                  </a:lnTo>
                  <a:lnTo>
                    <a:pt x="4851" y="6168"/>
                  </a:lnTo>
                  <a:lnTo>
                    <a:pt x="4846" y="6199"/>
                  </a:lnTo>
                  <a:lnTo>
                    <a:pt x="4841" y="6232"/>
                  </a:lnTo>
                  <a:lnTo>
                    <a:pt x="4836" y="6265"/>
                  </a:lnTo>
                  <a:lnTo>
                    <a:pt x="4832" y="6298"/>
                  </a:lnTo>
                  <a:lnTo>
                    <a:pt x="4827" y="6331"/>
                  </a:lnTo>
                  <a:lnTo>
                    <a:pt x="4829" y="6348"/>
                  </a:lnTo>
                  <a:lnTo>
                    <a:pt x="4834" y="6364"/>
                  </a:lnTo>
                  <a:lnTo>
                    <a:pt x="4832" y="6381"/>
                  </a:lnTo>
                  <a:lnTo>
                    <a:pt x="4827" y="6397"/>
                  </a:lnTo>
                  <a:lnTo>
                    <a:pt x="4825" y="6416"/>
                  </a:lnTo>
                  <a:lnTo>
                    <a:pt x="4827" y="6426"/>
                  </a:lnTo>
                  <a:lnTo>
                    <a:pt x="4825" y="6440"/>
                  </a:lnTo>
                  <a:lnTo>
                    <a:pt x="4825" y="6449"/>
                  </a:lnTo>
                  <a:lnTo>
                    <a:pt x="4832" y="6459"/>
                  </a:lnTo>
                  <a:lnTo>
                    <a:pt x="4834" y="6461"/>
                  </a:lnTo>
                  <a:lnTo>
                    <a:pt x="4834" y="6466"/>
                  </a:lnTo>
                  <a:lnTo>
                    <a:pt x="4834" y="6475"/>
                  </a:lnTo>
                  <a:lnTo>
                    <a:pt x="4836" y="6496"/>
                  </a:lnTo>
                  <a:lnTo>
                    <a:pt x="4834" y="6534"/>
                  </a:lnTo>
                  <a:lnTo>
                    <a:pt x="4832" y="6548"/>
                  </a:lnTo>
                  <a:lnTo>
                    <a:pt x="4827" y="6565"/>
                  </a:lnTo>
                  <a:lnTo>
                    <a:pt x="4818" y="6574"/>
                  </a:lnTo>
                  <a:lnTo>
                    <a:pt x="4808" y="6584"/>
                  </a:lnTo>
                  <a:lnTo>
                    <a:pt x="4796" y="6586"/>
                  </a:lnTo>
                  <a:lnTo>
                    <a:pt x="4782" y="6610"/>
                  </a:lnTo>
                  <a:lnTo>
                    <a:pt x="4756" y="6667"/>
                  </a:lnTo>
                  <a:lnTo>
                    <a:pt x="4747" y="6678"/>
                  </a:lnTo>
                  <a:lnTo>
                    <a:pt x="4711" y="6709"/>
                  </a:lnTo>
                  <a:lnTo>
                    <a:pt x="4678" y="6726"/>
                  </a:lnTo>
                  <a:lnTo>
                    <a:pt x="4666" y="6742"/>
                  </a:lnTo>
                  <a:lnTo>
                    <a:pt x="4659" y="6761"/>
                  </a:lnTo>
                  <a:lnTo>
                    <a:pt x="4657" y="6778"/>
                  </a:lnTo>
                  <a:lnTo>
                    <a:pt x="4657" y="6799"/>
                  </a:lnTo>
                  <a:lnTo>
                    <a:pt x="4664" y="6839"/>
                  </a:lnTo>
                  <a:lnTo>
                    <a:pt x="4664" y="6875"/>
                  </a:lnTo>
                  <a:lnTo>
                    <a:pt x="4669" y="6896"/>
                  </a:lnTo>
                  <a:lnTo>
                    <a:pt x="4690" y="6934"/>
                  </a:lnTo>
                  <a:lnTo>
                    <a:pt x="4704" y="6953"/>
                  </a:lnTo>
                  <a:lnTo>
                    <a:pt x="4716" y="6964"/>
                  </a:lnTo>
                  <a:lnTo>
                    <a:pt x="4751" y="6976"/>
                  </a:lnTo>
                  <a:lnTo>
                    <a:pt x="4799" y="6995"/>
                  </a:lnTo>
                  <a:lnTo>
                    <a:pt x="4860" y="7019"/>
                  </a:lnTo>
                  <a:lnTo>
                    <a:pt x="4879" y="7019"/>
                  </a:lnTo>
                  <a:lnTo>
                    <a:pt x="4955" y="7002"/>
                  </a:lnTo>
                  <a:lnTo>
                    <a:pt x="4964" y="6997"/>
                  </a:lnTo>
                  <a:lnTo>
                    <a:pt x="5009" y="6953"/>
                  </a:lnTo>
                  <a:lnTo>
                    <a:pt x="5052" y="6910"/>
                  </a:lnTo>
                  <a:lnTo>
                    <a:pt x="5096" y="6867"/>
                  </a:lnTo>
                  <a:lnTo>
                    <a:pt x="5141" y="6823"/>
                  </a:lnTo>
                  <a:lnTo>
                    <a:pt x="5184" y="6780"/>
                  </a:lnTo>
                  <a:lnTo>
                    <a:pt x="5229" y="6735"/>
                  </a:lnTo>
                  <a:lnTo>
                    <a:pt x="5271" y="6690"/>
                  </a:lnTo>
                  <a:lnTo>
                    <a:pt x="5316" y="6648"/>
                  </a:lnTo>
                  <a:lnTo>
                    <a:pt x="5359" y="6626"/>
                  </a:lnTo>
                  <a:lnTo>
                    <a:pt x="5401" y="6608"/>
                  </a:lnTo>
                  <a:lnTo>
                    <a:pt x="5446" y="6586"/>
                  </a:lnTo>
                  <a:lnTo>
                    <a:pt x="5489" y="6565"/>
                  </a:lnTo>
                  <a:lnTo>
                    <a:pt x="5531" y="6546"/>
                  </a:lnTo>
                  <a:lnTo>
                    <a:pt x="5569" y="6527"/>
                  </a:lnTo>
                  <a:lnTo>
                    <a:pt x="5574" y="6525"/>
                  </a:lnTo>
                  <a:lnTo>
                    <a:pt x="5619" y="6504"/>
                  </a:lnTo>
                  <a:lnTo>
                    <a:pt x="5661" y="6485"/>
                  </a:lnTo>
                  <a:lnTo>
                    <a:pt x="5708" y="6444"/>
                  </a:lnTo>
                  <a:lnTo>
                    <a:pt x="5756" y="6404"/>
                  </a:lnTo>
                  <a:lnTo>
                    <a:pt x="5803" y="6364"/>
                  </a:lnTo>
                  <a:lnTo>
                    <a:pt x="5810" y="6357"/>
                  </a:lnTo>
                  <a:lnTo>
                    <a:pt x="5850" y="6324"/>
                  </a:lnTo>
                  <a:lnTo>
                    <a:pt x="5897" y="6284"/>
                  </a:lnTo>
                  <a:lnTo>
                    <a:pt x="5942" y="6244"/>
                  </a:lnTo>
                  <a:lnTo>
                    <a:pt x="5990" y="6203"/>
                  </a:lnTo>
                  <a:lnTo>
                    <a:pt x="6037" y="6163"/>
                  </a:lnTo>
                  <a:lnTo>
                    <a:pt x="6051" y="6140"/>
                  </a:lnTo>
                  <a:lnTo>
                    <a:pt x="6060" y="6111"/>
                  </a:lnTo>
                  <a:lnTo>
                    <a:pt x="6058" y="6092"/>
                  </a:lnTo>
                  <a:lnTo>
                    <a:pt x="6056" y="6083"/>
                  </a:lnTo>
                  <a:lnTo>
                    <a:pt x="6046" y="6081"/>
                  </a:lnTo>
                  <a:lnTo>
                    <a:pt x="6037" y="6078"/>
                  </a:lnTo>
                  <a:lnTo>
                    <a:pt x="6027" y="6076"/>
                  </a:lnTo>
                  <a:lnTo>
                    <a:pt x="6018" y="6071"/>
                  </a:lnTo>
                  <a:lnTo>
                    <a:pt x="6011" y="6066"/>
                  </a:lnTo>
                  <a:lnTo>
                    <a:pt x="6006" y="6062"/>
                  </a:lnTo>
                  <a:lnTo>
                    <a:pt x="6004" y="6052"/>
                  </a:lnTo>
                  <a:lnTo>
                    <a:pt x="6006" y="6045"/>
                  </a:lnTo>
                  <a:lnTo>
                    <a:pt x="6004" y="6040"/>
                  </a:lnTo>
                  <a:lnTo>
                    <a:pt x="5999" y="6038"/>
                  </a:lnTo>
                  <a:lnTo>
                    <a:pt x="5994" y="6033"/>
                  </a:lnTo>
                  <a:lnTo>
                    <a:pt x="5990" y="6029"/>
                  </a:lnTo>
                  <a:lnTo>
                    <a:pt x="5985" y="6026"/>
                  </a:lnTo>
                  <a:lnTo>
                    <a:pt x="5982" y="6021"/>
                  </a:lnTo>
                  <a:lnTo>
                    <a:pt x="5982" y="6014"/>
                  </a:lnTo>
                  <a:lnTo>
                    <a:pt x="5982" y="6010"/>
                  </a:lnTo>
                  <a:lnTo>
                    <a:pt x="5982" y="6005"/>
                  </a:lnTo>
                  <a:lnTo>
                    <a:pt x="5982" y="6000"/>
                  </a:lnTo>
                  <a:lnTo>
                    <a:pt x="5982" y="5993"/>
                  </a:lnTo>
                  <a:lnTo>
                    <a:pt x="5980" y="5988"/>
                  </a:lnTo>
                  <a:lnTo>
                    <a:pt x="5968" y="5946"/>
                  </a:lnTo>
                  <a:lnTo>
                    <a:pt x="5964" y="5939"/>
                  </a:lnTo>
                  <a:lnTo>
                    <a:pt x="5945" y="5910"/>
                  </a:lnTo>
                  <a:lnTo>
                    <a:pt x="5902" y="5858"/>
                  </a:lnTo>
                  <a:lnTo>
                    <a:pt x="5930" y="5832"/>
                  </a:lnTo>
                  <a:lnTo>
                    <a:pt x="5968" y="5799"/>
                  </a:lnTo>
                  <a:lnTo>
                    <a:pt x="6027" y="5747"/>
                  </a:lnTo>
                  <a:lnTo>
                    <a:pt x="6046" y="5733"/>
                  </a:lnTo>
                  <a:lnTo>
                    <a:pt x="6127" y="5712"/>
                  </a:lnTo>
                  <a:lnTo>
                    <a:pt x="6205" y="5691"/>
                  </a:lnTo>
                  <a:lnTo>
                    <a:pt x="6283" y="5669"/>
                  </a:lnTo>
                  <a:lnTo>
                    <a:pt x="6363" y="5648"/>
                  </a:lnTo>
                  <a:lnTo>
                    <a:pt x="6441" y="5627"/>
                  </a:lnTo>
                  <a:lnTo>
                    <a:pt x="6519" y="5603"/>
                  </a:lnTo>
                  <a:lnTo>
                    <a:pt x="6597" y="5582"/>
                  </a:lnTo>
                  <a:lnTo>
                    <a:pt x="6675" y="5558"/>
                  </a:lnTo>
                  <a:lnTo>
                    <a:pt x="6677" y="5556"/>
                  </a:lnTo>
                  <a:lnTo>
                    <a:pt x="6680" y="5554"/>
                  </a:lnTo>
                  <a:lnTo>
                    <a:pt x="6680" y="5554"/>
                  </a:lnTo>
                  <a:lnTo>
                    <a:pt x="6682" y="5551"/>
                  </a:lnTo>
                  <a:lnTo>
                    <a:pt x="6684" y="5549"/>
                  </a:lnTo>
                  <a:lnTo>
                    <a:pt x="6684" y="5546"/>
                  </a:lnTo>
                  <a:lnTo>
                    <a:pt x="6687" y="5546"/>
                  </a:lnTo>
                  <a:lnTo>
                    <a:pt x="6689" y="5544"/>
                  </a:lnTo>
                  <a:lnTo>
                    <a:pt x="6694" y="5513"/>
                  </a:lnTo>
                  <a:lnTo>
                    <a:pt x="6701" y="5483"/>
                  </a:lnTo>
                  <a:lnTo>
                    <a:pt x="6708" y="5452"/>
                  </a:lnTo>
                  <a:lnTo>
                    <a:pt x="6715" y="5421"/>
                  </a:lnTo>
                  <a:lnTo>
                    <a:pt x="6722" y="5391"/>
                  </a:lnTo>
                  <a:lnTo>
                    <a:pt x="6729" y="5360"/>
                  </a:lnTo>
                  <a:lnTo>
                    <a:pt x="6736" y="5331"/>
                  </a:lnTo>
                  <a:lnTo>
                    <a:pt x="6743" y="5301"/>
                  </a:lnTo>
                  <a:lnTo>
                    <a:pt x="6748" y="5289"/>
                  </a:lnTo>
                  <a:lnTo>
                    <a:pt x="6767" y="5256"/>
                  </a:lnTo>
                  <a:lnTo>
                    <a:pt x="6769" y="5253"/>
                  </a:lnTo>
                  <a:lnTo>
                    <a:pt x="6769" y="5249"/>
                  </a:lnTo>
                  <a:lnTo>
                    <a:pt x="6769" y="5244"/>
                  </a:lnTo>
                  <a:lnTo>
                    <a:pt x="6772" y="5242"/>
                  </a:lnTo>
                  <a:lnTo>
                    <a:pt x="6774" y="5237"/>
                  </a:lnTo>
                  <a:lnTo>
                    <a:pt x="6807" y="5211"/>
                  </a:lnTo>
                  <a:lnTo>
                    <a:pt x="6812" y="5204"/>
                  </a:lnTo>
                  <a:lnTo>
                    <a:pt x="6814" y="5194"/>
                  </a:lnTo>
                  <a:lnTo>
                    <a:pt x="6814" y="5192"/>
                  </a:lnTo>
                  <a:lnTo>
                    <a:pt x="6807" y="5183"/>
                  </a:lnTo>
                  <a:lnTo>
                    <a:pt x="6807" y="5178"/>
                  </a:lnTo>
                  <a:lnTo>
                    <a:pt x="6812" y="5164"/>
                  </a:lnTo>
                  <a:lnTo>
                    <a:pt x="6833" y="5135"/>
                  </a:lnTo>
                  <a:lnTo>
                    <a:pt x="6883" y="5093"/>
                  </a:lnTo>
                  <a:lnTo>
                    <a:pt x="6892" y="5086"/>
                  </a:lnTo>
                  <a:lnTo>
                    <a:pt x="6895" y="5076"/>
                  </a:lnTo>
                  <a:lnTo>
                    <a:pt x="6895" y="5069"/>
                  </a:lnTo>
                  <a:lnTo>
                    <a:pt x="6897" y="5055"/>
                  </a:lnTo>
                  <a:lnTo>
                    <a:pt x="6904" y="5034"/>
                  </a:lnTo>
                  <a:lnTo>
                    <a:pt x="6911" y="5017"/>
                  </a:lnTo>
                  <a:lnTo>
                    <a:pt x="6923" y="4984"/>
                  </a:lnTo>
                  <a:lnTo>
                    <a:pt x="6951" y="4934"/>
                  </a:lnTo>
                  <a:lnTo>
                    <a:pt x="6980" y="4882"/>
                  </a:lnTo>
                  <a:lnTo>
                    <a:pt x="7006" y="4835"/>
                  </a:lnTo>
                  <a:lnTo>
                    <a:pt x="7022" y="4804"/>
                  </a:lnTo>
                  <a:lnTo>
                    <a:pt x="7060" y="4762"/>
                  </a:lnTo>
                  <a:lnTo>
                    <a:pt x="7076" y="4750"/>
                  </a:lnTo>
                  <a:lnTo>
                    <a:pt x="7081" y="4745"/>
                  </a:lnTo>
                  <a:lnTo>
                    <a:pt x="7091" y="4729"/>
                  </a:lnTo>
                  <a:lnTo>
                    <a:pt x="7095" y="4724"/>
                  </a:lnTo>
                  <a:lnTo>
                    <a:pt x="7112" y="4712"/>
                  </a:lnTo>
                  <a:lnTo>
                    <a:pt x="7121" y="4700"/>
                  </a:lnTo>
                  <a:lnTo>
                    <a:pt x="7126" y="4696"/>
                  </a:lnTo>
                  <a:lnTo>
                    <a:pt x="7133" y="4693"/>
                  </a:lnTo>
                  <a:lnTo>
                    <a:pt x="7176" y="4684"/>
                  </a:lnTo>
                  <a:lnTo>
                    <a:pt x="7185" y="4682"/>
                  </a:lnTo>
                  <a:lnTo>
                    <a:pt x="7199" y="4656"/>
                  </a:lnTo>
                  <a:lnTo>
                    <a:pt x="7228" y="4625"/>
                  </a:lnTo>
                  <a:lnTo>
                    <a:pt x="7232" y="4618"/>
                  </a:lnTo>
                  <a:lnTo>
                    <a:pt x="7232" y="4611"/>
                  </a:lnTo>
                  <a:lnTo>
                    <a:pt x="7232" y="4601"/>
                  </a:lnTo>
                  <a:lnTo>
                    <a:pt x="7235" y="4589"/>
                  </a:lnTo>
                  <a:lnTo>
                    <a:pt x="7237" y="4578"/>
                  </a:lnTo>
                  <a:lnTo>
                    <a:pt x="7242" y="4570"/>
                  </a:lnTo>
                  <a:lnTo>
                    <a:pt x="7247" y="4568"/>
                  </a:lnTo>
                  <a:lnTo>
                    <a:pt x="7256" y="4563"/>
                  </a:lnTo>
                  <a:lnTo>
                    <a:pt x="7258" y="4559"/>
                  </a:lnTo>
                  <a:lnTo>
                    <a:pt x="7263" y="4552"/>
                  </a:lnTo>
                  <a:lnTo>
                    <a:pt x="7263" y="4549"/>
                  </a:lnTo>
                  <a:lnTo>
                    <a:pt x="7268" y="4547"/>
                  </a:lnTo>
                  <a:lnTo>
                    <a:pt x="7270" y="4537"/>
                  </a:lnTo>
                  <a:lnTo>
                    <a:pt x="7268" y="4535"/>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22" name="Freeform 11"/>
            <p:cNvSpPr>
              <a:spLocks noEditPoints="1"/>
            </p:cNvSpPr>
            <p:nvPr/>
          </p:nvSpPr>
          <p:spPr bwMode="auto">
            <a:xfrm>
              <a:off x="-2625" y="-7778"/>
              <a:ext cx="12178" cy="14793"/>
            </a:xfrm>
            <a:custGeom>
              <a:avLst/>
              <a:gdLst>
                <a:gd name="T0" fmla="*/ 2684 w 12178"/>
                <a:gd name="T1" fmla="*/ 3686 h 14793"/>
                <a:gd name="T2" fmla="*/ 2935 w 12178"/>
                <a:gd name="T3" fmla="*/ 7127 h 14793"/>
                <a:gd name="T4" fmla="*/ 3044 w 12178"/>
                <a:gd name="T5" fmla="*/ 5648 h 14793"/>
                <a:gd name="T6" fmla="*/ 2680 w 12178"/>
                <a:gd name="T7" fmla="*/ 4927 h 14793"/>
                <a:gd name="T8" fmla="*/ 7138 w 12178"/>
                <a:gd name="T9" fmla="*/ 7193 h 14793"/>
                <a:gd name="T10" fmla="*/ 6404 w 12178"/>
                <a:gd name="T11" fmla="*/ 7692 h 14793"/>
                <a:gd name="T12" fmla="*/ 5376 w 12178"/>
                <a:gd name="T13" fmla="*/ 6773 h 14793"/>
                <a:gd name="T14" fmla="*/ 4549 w 12178"/>
                <a:gd name="T15" fmla="*/ 5993 h 14793"/>
                <a:gd name="T16" fmla="*/ 4778 w 12178"/>
                <a:gd name="T17" fmla="*/ 7593 h 14793"/>
                <a:gd name="T18" fmla="*/ 4185 w 12178"/>
                <a:gd name="T19" fmla="*/ 7493 h 14793"/>
                <a:gd name="T20" fmla="*/ 2240 w 12178"/>
                <a:gd name="T21" fmla="*/ 7368 h 14793"/>
                <a:gd name="T22" fmla="*/ 2160 w 12178"/>
                <a:gd name="T23" fmla="*/ 7987 h 14793"/>
                <a:gd name="T24" fmla="*/ 3330 w 12178"/>
                <a:gd name="T25" fmla="*/ 11532 h 14793"/>
                <a:gd name="T26" fmla="*/ 5836 w 12178"/>
                <a:gd name="T27" fmla="*/ 9750 h 14793"/>
                <a:gd name="T28" fmla="*/ 6474 w 12178"/>
                <a:gd name="T29" fmla="*/ 9022 h 14793"/>
                <a:gd name="T30" fmla="*/ 6642 w 12178"/>
                <a:gd name="T31" fmla="*/ 6484 h 14793"/>
                <a:gd name="T32" fmla="*/ 7566 w 12178"/>
                <a:gd name="T33" fmla="*/ 6291 h 14793"/>
                <a:gd name="T34" fmla="*/ 7786 w 12178"/>
                <a:gd name="T35" fmla="*/ 9285 h 14793"/>
                <a:gd name="T36" fmla="*/ 7545 w 12178"/>
                <a:gd name="T37" fmla="*/ 9795 h 14793"/>
                <a:gd name="T38" fmla="*/ 5196 w 12178"/>
                <a:gd name="T39" fmla="*/ 4754 h 14793"/>
                <a:gd name="T40" fmla="*/ 4334 w 12178"/>
                <a:gd name="T41" fmla="*/ 5374 h 14793"/>
                <a:gd name="T42" fmla="*/ 3665 w 12178"/>
                <a:gd name="T43" fmla="*/ 5397 h 14793"/>
                <a:gd name="T44" fmla="*/ 3441 w 12178"/>
                <a:gd name="T45" fmla="*/ 3578 h 14793"/>
                <a:gd name="T46" fmla="*/ 8062 w 12178"/>
                <a:gd name="T47" fmla="*/ 5135 h 14793"/>
                <a:gd name="T48" fmla="*/ 4943 w 12178"/>
                <a:gd name="T49" fmla="*/ 3748 h 14793"/>
                <a:gd name="T50" fmla="*/ 4988 w 12178"/>
                <a:gd name="T51" fmla="*/ 4360 h 14793"/>
                <a:gd name="T52" fmla="*/ 8268 w 12178"/>
                <a:gd name="T53" fmla="*/ 5376 h 14793"/>
                <a:gd name="T54" fmla="*/ 5569 w 12178"/>
                <a:gd name="T55" fmla="*/ 980 h 14793"/>
                <a:gd name="T56" fmla="*/ 5390 w 12178"/>
                <a:gd name="T57" fmla="*/ 2606 h 14793"/>
                <a:gd name="T58" fmla="*/ 5295 w 12178"/>
                <a:gd name="T59" fmla="*/ 3438 h 14793"/>
                <a:gd name="T60" fmla="*/ 6210 w 12178"/>
                <a:gd name="T61" fmla="*/ 2670 h 14793"/>
                <a:gd name="T62" fmla="*/ 6368 w 12178"/>
                <a:gd name="T63" fmla="*/ 876 h 14793"/>
                <a:gd name="T64" fmla="*/ 5061 w 12178"/>
                <a:gd name="T65" fmla="*/ 591 h 14793"/>
                <a:gd name="T66" fmla="*/ 3873 w 12178"/>
                <a:gd name="T67" fmla="*/ 2609 h 14793"/>
                <a:gd name="T68" fmla="*/ 4360 w 12178"/>
                <a:gd name="T69" fmla="*/ 2862 h 14793"/>
                <a:gd name="T70" fmla="*/ 5005 w 12178"/>
                <a:gd name="T71" fmla="*/ 2595 h 14793"/>
                <a:gd name="T72" fmla="*/ 4223 w 12178"/>
                <a:gd name="T73" fmla="*/ 1753 h 14793"/>
                <a:gd name="T74" fmla="*/ 3781 w 12178"/>
                <a:gd name="T75" fmla="*/ 4164 h 14793"/>
                <a:gd name="T76" fmla="*/ 3467 w 12178"/>
                <a:gd name="T77" fmla="*/ 3925 h 14793"/>
                <a:gd name="T78" fmla="*/ 4811 w 12178"/>
                <a:gd name="T79" fmla="*/ 3100 h 14793"/>
                <a:gd name="T80" fmla="*/ 9319 w 12178"/>
                <a:gd name="T81" fmla="*/ 12406 h 14793"/>
                <a:gd name="T82" fmla="*/ 10758 w 12178"/>
                <a:gd name="T83" fmla="*/ 8365 h 14793"/>
                <a:gd name="T84" fmla="*/ 11382 w 12178"/>
                <a:gd name="T85" fmla="*/ 8113 h 14793"/>
                <a:gd name="T86" fmla="*/ 10302 w 12178"/>
                <a:gd name="T87" fmla="*/ 7326 h 14793"/>
                <a:gd name="T88" fmla="*/ 10446 w 12178"/>
                <a:gd name="T89" fmla="*/ 6903 h 14793"/>
                <a:gd name="T90" fmla="*/ 10985 w 12178"/>
                <a:gd name="T91" fmla="*/ 7023 h 14793"/>
                <a:gd name="T92" fmla="*/ 10775 w 12178"/>
                <a:gd name="T93" fmla="*/ 6428 h 14793"/>
                <a:gd name="T94" fmla="*/ 9761 w 12178"/>
                <a:gd name="T95" fmla="*/ 6253 h 14793"/>
                <a:gd name="T96" fmla="*/ 9097 w 12178"/>
                <a:gd name="T97" fmla="*/ 5702 h 14793"/>
                <a:gd name="T98" fmla="*/ 8296 w 12178"/>
                <a:gd name="T99" fmla="*/ 5468 h 14793"/>
                <a:gd name="T100" fmla="*/ 7594 w 12178"/>
                <a:gd name="T101" fmla="*/ 4969 h 14793"/>
                <a:gd name="T102" fmla="*/ 6226 w 12178"/>
                <a:gd name="T103" fmla="*/ 4641 h 14793"/>
                <a:gd name="T104" fmla="*/ 6127 w 12178"/>
                <a:gd name="T105" fmla="*/ 5716 h 14793"/>
                <a:gd name="T106" fmla="*/ 6106 w 12178"/>
                <a:gd name="T107" fmla="*/ 6222 h 14793"/>
                <a:gd name="T108" fmla="*/ 7654 w 12178"/>
                <a:gd name="T109" fmla="*/ 6175 h 14793"/>
                <a:gd name="T110" fmla="*/ 9059 w 12178"/>
                <a:gd name="T111" fmla="*/ 7044 h 14793"/>
                <a:gd name="T112" fmla="*/ 8776 w 12178"/>
                <a:gd name="T113" fmla="*/ 8665 h 14793"/>
                <a:gd name="T114" fmla="*/ 9574 w 12178"/>
                <a:gd name="T115" fmla="*/ 8486 h 14793"/>
                <a:gd name="T116" fmla="*/ 10775 w 12178"/>
                <a:gd name="T117" fmla="*/ 8923 h 14793"/>
                <a:gd name="T118" fmla="*/ 12157 w 12178"/>
                <a:gd name="T119" fmla="*/ 9339 h 14793"/>
                <a:gd name="T120" fmla="*/ 9409 w 12178"/>
                <a:gd name="T121" fmla="*/ 14252 h 14793"/>
                <a:gd name="T122" fmla="*/ 9333 w 12178"/>
                <a:gd name="T123" fmla="*/ 8342 h 14793"/>
                <a:gd name="T124" fmla="*/ 8710 w 12178"/>
                <a:gd name="T125" fmla="*/ 11128 h 14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178" h="14793">
                  <a:moveTo>
                    <a:pt x="1231" y="6962"/>
                  </a:moveTo>
                  <a:lnTo>
                    <a:pt x="1229" y="6964"/>
                  </a:lnTo>
                  <a:lnTo>
                    <a:pt x="1227" y="6964"/>
                  </a:lnTo>
                  <a:lnTo>
                    <a:pt x="1229" y="6971"/>
                  </a:lnTo>
                  <a:lnTo>
                    <a:pt x="1234" y="6976"/>
                  </a:lnTo>
                  <a:lnTo>
                    <a:pt x="1238" y="6978"/>
                  </a:lnTo>
                  <a:lnTo>
                    <a:pt x="1245" y="6978"/>
                  </a:lnTo>
                  <a:lnTo>
                    <a:pt x="1250" y="6973"/>
                  </a:lnTo>
                  <a:lnTo>
                    <a:pt x="1248" y="6969"/>
                  </a:lnTo>
                  <a:lnTo>
                    <a:pt x="1234" y="6962"/>
                  </a:lnTo>
                  <a:lnTo>
                    <a:pt x="1231" y="6962"/>
                  </a:lnTo>
                  <a:close/>
                  <a:moveTo>
                    <a:pt x="5614" y="10280"/>
                  </a:moveTo>
                  <a:lnTo>
                    <a:pt x="5607" y="10275"/>
                  </a:lnTo>
                  <a:lnTo>
                    <a:pt x="5605" y="10272"/>
                  </a:lnTo>
                  <a:lnTo>
                    <a:pt x="5600" y="10270"/>
                  </a:lnTo>
                  <a:lnTo>
                    <a:pt x="5595" y="10270"/>
                  </a:lnTo>
                  <a:lnTo>
                    <a:pt x="5591" y="10272"/>
                  </a:lnTo>
                  <a:lnTo>
                    <a:pt x="5588" y="10275"/>
                  </a:lnTo>
                  <a:lnTo>
                    <a:pt x="5588" y="10277"/>
                  </a:lnTo>
                  <a:lnTo>
                    <a:pt x="5588" y="10280"/>
                  </a:lnTo>
                  <a:lnTo>
                    <a:pt x="5584" y="10282"/>
                  </a:lnTo>
                  <a:lnTo>
                    <a:pt x="5586" y="10287"/>
                  </a:lnTo>
                  <a:lnTo>
                    <a:pt x="5591" y="10284"/>
                  </a:lnTo>
                  <a:lnTo>
                    <a:pt x="5595" y="10280"/>
                  </a:lnTo>
                  <a:lnTo>
                    <a:pt x="5603" y="10277"/>
                  </a:lnTo>
                  <a:lnTo>
                    <a:pt x="5607" y="10284"/>
                  </a:lnTo>
                  <a:lnTo>
                    <a:pt x="5603" y="10284"/>
                  </a:lnTo>
                  <a:lnTo>
                    <a:pt x="5598" y="10289"/>
                  </a:lnTo>
                  <a:lnTo>
                    <a:pt x="5591" y="10298"/>
                  </a:lnTo>
                  <a:lnTo>
                    <a:pt x="5598" y="10301"/>
                  </a:lnTo>
                  <a:lnTo>
                    <a:pt x="5612" y="10296"/>
                  </a:lnTo>
                  <a:lnTo>
                    <a:pt x="5617" y="10298"/>
                  </a:lnTo>
                  <a:lnTo>
                    <a:pt x="5619" y="10296"/>
                  </a:lnTo>
                  <a:lnTo>
                    <a:pt x="5633" y="10277"/>
                  </a:lnTo>
                  <a:lnTo>
                    <a:pt x="5638" y="10277"/>
                  </a:lnTo>
                  <a:lnTo>
                    <a:pt x="5638" y="10275"/>
                  </a:lnTo>
                  <a:lnTo>
                    <a:pt x="5614" y="10280"/>
                  </a:lnTo>
                  <a:close/>
                  <a:moveTo>
                    <a:pt x="5458" y="10537"/>
                  </a:moveTo>
                  <a:lnTo>
                    <a:pt x="5458" y="10532"/>
                  </a:lnTo>
                  <a:lnTo>
                    <a:pt x="5461" y="10530"/>
                  </a:lnTo>
                  <a:lnTo>
                    <a:pt x="5454" y="10525"/>
                  </a:lnTo>
                  <a:lnTo>
                    <a:pt x="5449" y="10521"/>
                  </a:lnTo>
                  <a:lnTo>
                    <a:pt x="5447" y="10528"/>
                  </a:lnTo>
                  <a:lnTo>
                    <a:pt x="5442" y="10530"/>
                  </a:lnTo>
                  <a:lnTo>
                    <a:pt x="5421" y="10530"/>
                  </a:lnTo>
                  <a:lnTo>
                    <a:pt x="5416" y="10532"/>
                  </a:lnTo>
                  <a:lnTo>
                    <a:pt x="5414" y="10539"/>
                  </a:lnTo>
                  <a:lnTo>
                    <a:pt x="5418" y="10551"/>
                  </a:lnTo>
                  <a:lnTo>
                    <a:pt x="5423" y="10554"/>
                  </a:lnTo>
                  <a:lnTo>
                    <a:pt x="5432" y="10549"/>
                  </a:lnTo>
                  <a:lnTo>
                    <a:pt x="5437" y="10554"/>
                  </a:lnTo>
                  <a:lnTo>
                    <a:pt x="5447" y="10565"/>
                  </a:lnTo>
                  <a:lnTo>
                    <a:pt x="5449" y="10570"/>
                  </a:lnTo>
                  <a:lnTo>
                    <a:pt x="5456" y="10573"/>
                  </a:lnTo>
                  <a:lnTo>
                    <a:pt x="5466" y="10565"/>
                  </a:lnTo>
                  <a:lnTo>
                    <a:pt x="5473" y="10554"/>
                  </a:lnTo>
                  <a:lnTo>
                    <a:pt x="5475" y="10542"/>
                  </a:lnTo>
                  <a:lnTo>
                    <a:pt x="5473" y="10542"/>
                  </a:lnTo>
                  <a:lnTo>
                    <a:pt x="5458" y="10537"/>
                  </a:lnTo>
                  <a:close/>
                  <a:moveTo>
                    <a:pt x="2703" y="3901"/>
                  </a:moveTo>
                  <a:lnTo>
                    <a:pt x="2703" y="3901"/>
                  </a:lnTo>
                  <a:lnTo>
                    <a:pt x="2703" y="3901"/>
                  </a:lnTo>
                  <a:lnTo>
                    <a:pt x="2703" y="3901"/>
                  </a:lnTo>
                  <a:close/>
                  <a:moveTo>
                    <a:pt x="1661" y="7335"/>
                  </a:moveTo>
                  <a:lnTo>
                    <a:pt x="1661" y="7335"/>
                  </a:lnTo>
                  <a:lnTo>
                    <a:pt x="1659" y="7337"/>
                  </a:lnTo>
                  <a:lnTo>
                    <a:pt x="1659" y="7342"/>
                  </a:lnTo>
                  <a:lnTo>
                    <a:pt x="1659" y="7344"/>
                  </a:lnTo>
                  <a:lnTo>
                    <a:pt x="1652" y="7347"/>
                  </a:lnTo>
                  <a:lnTo>
                    <a:pt x="1647" y="7349"/>
                  </a:lnTo>
                  <a:lnTo>
                    <a:pt x="1645" y="7354"/>
                  </a:lnTo>
                  <a:lnTo>
                    <a:pt x="1645" y="7368"/>
                  </a:lnTo>
                  <a:lnTo>
                    <a:pt x="1652" y="7373"/>
                  </a:lnTo>
                  <a:lnTo>
                    <a:pt x="1661" y="7373"/>
                  </a:lnTo>
                  <a:lnTo>
                    <a:pt x="1668" y="7368"/>
                  </a:lnTo>
                  <a:lnTo>
                    <a:pt x="1671" y="7363"/>
                  </a:lnTo>
                  <a:lnTo>
                    <a:pt x="1673" y="7352"/>
                  </a:lnTo>
                  <a:lnTo>
                    <a:pt x="1678" y="7347"/>
                  </a:lnTo>
                  <a:lnTo>
                    <a:pt x="1680" y="7344"/>
                  </a:lnTo>
                  <a:lnTo>
                    <a:pt x="1692" y="7342"/>
                  </a:lnTo>
                  <a:lnTo>
                    <a:pt x="1697" y="7344"/>
                  </a:lnTo>
                  <a:lnTo>
                    <a:pt x="1699" y="7342"/>
                  </a:lnTo>
                  <a:lnTo>
                    <a:pt x="1702" y="7340"/>
                  </a:lnTo>
                  <a:lnTo>
                    <a:pt x="1697" y="7335"/>
                  </a:lnTo>
                  <a:lnTo>
                    <a:pt x="1671" y="7335"/>
                  </a:lnTo>
                  <a:lnTo>
                    <a:pt x="1661" y="7335"/>
                  </a:lnTo>
                  <a:close/>
                  <a:moveTo>
                    <a:pt x="1276" y="7463"/>
                  </a:moveTo>
                  <a:lnTo>
                    <a:pt x="1288" y="7470"/>
                  </a:lnTo>
                  <a:lnTo>
                    <a:pt x="1333" y="7472"/>
                  </a:lnTo>
                  <a:lnTo>
                    <a:pt x="1338" y="7472"/>
                  </a:lnTo>
                  <a:lnTo>
                    <a:pt x="1342" y="7467"/>
                  </a:lnTo>
                  <a:lnTo>
                    <a:pt x="1338" y="7458"/>
                  </a:lnTo>
                  <a:lnTo>
                    <a:pt x="1326" y="7456"/>
                  </a:lnTo>
                  <a:lnTo>
                    <a:pt x="1307" y="7458"/>
                  </a:lnTo>
                  <a:lnTo>
                    <a:pt x="1305" y="7460"/>
                  </a:lnTo>
                  <a:lnTo>
                    <a:pt x="1307" y="7460"/>
                  </a:lnTo>
                  <a:lnTo>
                    <a:pt x="1309" y="7463"/>
                  </a:lnTo>
                  <a:lnTo>
                    <a:pt x="1312" y="7463"/>
                  </a:lnTo>
                  <a:lnTo>
                    <a:pt x="1314" y="7465"/>
                  </a:lnTo>
                  <a:lnTo>
                    <a:pt x="1309" y="7467"/>
                  </a:lnTo>
                  <a:lnTo>
                    <a:pt x="1286" y="7460"/>
                  </a:lnTo>
                  <a:lnTo>
                    <a:pt x="1279" y="7460"/>
                  </a:lnTo>
                  <a:lnTo>
                    <a:pt x="1276" y="7463"/>
                  </a:lnTo>
                  <a:close/>
                  <a:moveTo>
                    <a:pt x="1260" y="7075"/>
                  </a:moveTo>
                  <a:lnTo>
                    <a:pt x="1257" y="7073"/>
                  </a:lnTo>
                  <a:lnTo>
                    <a:pt x="1255" y="7073"/>
                  </a:lnTo>
                  <a:lnTo>
                    <a:pt x="1253" y="7075"/>
                  </a:lnTo>
                  <a:lnTo>
                    <a:pt x="1255" y="7082"/>
                  </a:lnTo>
                  <a:lnTo>
                    <a:pt x="1262" y="7103"/>
                  </a:lnTo>
                  <a:lnTo>
                    <a:pt x="1267" y="7108"/>
                  </a:lnTo>
                  <a:lnTo>
                    <a:pt x="1271" y="7106"/>
                  </a:lnTo>
                  <a:lnTo>
                    <a:pt x="1269" y="7096"/>
                  </a:lnTo>
                  <a:lnTo>
                    <a:pt x="1260" y="7080"/>
                  </a:lnTo>
                  <a:lnTo>
                    <a:pt x="1260" y="7075"/>
                  </a:lnTo>
                  <a:close/>
                  <a:moveTo>
                    <a:pt x="1312" y="7137"/>
                  </a:moveTo>
                  <a:lnTo>
                    <a:pt x="1319" y="7129"/>
                  </a:lnTo>
                  <a:lnTo>
                    <a:pt x="1309" y="7120"/>
                  </a:lnTo>
                  <a:lnTo>
                    <a:pt x="1290" y="7113"/>
                  </a:lnTo>
                  <a:lnTo>
                    <a:pt x="1288" y="7113"/>
                  </a:lnTo>
                  <a:lnTo>
                    <a:pt x="1286" y="7115"/>
                  </a:lnTo>
                  <a:lnTo>
                    <a:pt x="1286" y="7120"/>
                  </a:lnTo>
                  <a:lnTo>
                    <a:pt x="1283" y="7122"/>
                  </a:lnTo>
                  <a:lnTo>
                    <a:pt x="1312" y="7137"/>
                  </a:lnTo>
                  <a:close/>
                  <a:moveTo>
                    <a:pt x="4475" y="5993"/>
                  </a:moveTo>
                  <a:lnTo>
                    <a:pt x="4475" y="5993"/>
                  </a:lnTo>
                  <a:lnTo>
                    <a:pt x="4475" y="5993"/>
                  </a:lnTo>
                  <a:lnTo>
                    <a:pt x="4475" y="5993"/>
                  </a:lnTo>
                  <a:close/>
                  <a:moveTo>
                    <a:pt x="4459" y="6399"/>
                  </a:moveTo>
                  <a:lnTo>
                    <a:pt x="4461" y="6399"/>
                  </a:lnTo>
                  <a:lnTo>
                    <a:pt x="4461" y="6399"/>
                  </a:lnTo>
                  <a:lnTo>
                    <a:pt x="4459" y="6399"/>
                  </a:lnTo>
                  <a:close/>
                  <a:moveTo>
                    <a:pt x="4858" y="7070"/>
                  </a:moveTo>
                  <a:lnTo>
                    <a:pt x="4858" y="7070"/>
                  </a:lnTo>
                  <a:lnTo>
                    <a:pt x="4856" y="7070"/>
                  </a:lnTo>
                  <a:lnTo>
                    <a:pt x="4858" y="7070"/>
                  </a:lnTo>
                  <a:close/>
                  <a:moveTo>
                    <a:pt x="5751" y="10145"/>
                  </a:moveTo>
                  <a:lnTo>
                    <a:pt x="5749" y="10140"/>
                  </a:lnTo>
                  <a:lnTo>
                    <a:pt x="5744" y="10138"/>
                  </a:lnTo>
                  <a:lnTo>
                    <a:pt x="5733" y="10135"/>
                  </a:lnTo>
                  <a:lnTo>
                    <a:pt x="5730" y="10133"/>
                  </a:lnTo>
                  <a:lnTo>
                    <a:pt x="5730" y="10133"/>
                  </a:lnTo>
                  <a:lnTo>
                    <a:pt x="5728" y="10133"/>
                  </a:lnTo>
                  <a:lnTo>
                    <a:pt x="5725" y="10133"/>
                  </a:lnTo>
                  <a:lnTo>
                    <a:pt x="5730" y="10140"/>
                  </a:lnTo>
                  <a:lnTo>
                    <a:pt x="5751" y="10152"/>
                  </a:lnTo>
                  <a:lnTo>
                    <a:pt x="5754" y="10152"/>
                  </a:lnTo>
                  <a:lnTo>
                    <a:pt x="5754" y="10150"/>
                  </a:lnTo>
                  <a:lnTo>
                    <a:pt x="5751" y="10145"/>
                  </a:lnTo>
                  <a:close/>
                  <a:moveTo>
                    <a:pt x="6838" y="7867"/>
                  </a:moveTo>
                  <a:lnTo>
                    <a:pt x="6831" y="7869"/>
                  </a:lnTo>
                  <a:lnTo>
                    <a:pt x="6831" y="7869"/>
                  </a:lnTo>
                  <a:lnTo>
                    <a:pt x="6838" y="7867"/>
                  </a:lnTo>
                  <a:close/>
                  <a:moveTo>
                    <a:pt x="2796" y="2817"/>
                  </a:moveTo>
                  <a:lnTo>
                    <a:pt x="2796" y="2814"/>
                  </a:lnTo>
                  <a:lnTo>
                    <a:pt x="2800" y="2805"/>
                  </a:lnTo>
                  <a:lnTo>
                    <a:pt x="2810" y="2791"/>
                  </a:lnTo>
                  <a:lnTo>
                    <a:pt x="2812" y="2781"/>
                  </a:lnTo>
                  <a:lnTo>
                    <a:pt x="2812" y="2772"/>
                  </a:lnTo>
                  <a:lnTo>
                    <a:pt x="2805" y="2758"/>
                  </a:lnTo>
                  <a:lnTo>
                    <a:pt x="2772" y="2753"/>
                  </a:lnTo>
                  <a:lnTo>
                    <a:pt x="2765" y="2795"/>
                  </a:lnTo>
                  <a:lnTo>
                    <a:pt x="2758" y="2831"/>
                  </a:lnTo>
                  <a:lnTo>
                    <a:pt x="2784" y="2826"/>
                  </a:lnTo>
                  <a:lnTo>
                    <a:pt x="2796" y="2817"/>
                  </a:lnTo>
                  <a:close/>
                  <a:moveTo>
                    <a:pt x="4846" y="7266"/>
                  </a:moveTo>
                  <a:lnTo>
                    <a:pt x="4846" y="7266"/>
                  </a:lnTo>
                  <a:lnTo>
                    <a:pt x="4846" y="7266"/>
                  </a:lnTo>
                  <a:lnTo>
                    <a:pt x="4846" y="7266"/>
                  </a:lnTo>
                  <a:close/>
                  <a:moveTo>
                    <a:pt x="5499" y="10398"/>
                  </a:moveTo>
                  <a:lnTo>
                    <a:pt x="5496" y="10398"/>
                  </a:lnTo>
                  <a:lnTo>
                    <a:pt x="5496" y="10398"/>
                  </a:lnTo>
                  <a:lnTo>
                    <a:pt x="5499" y="10398"/>
                  </a:lnTo>
                  <a:close/>
                  <a:moveTo>
                    <a:pt x="4131" y="7753"/>
                  </a:moveTo>
                  <a:lnTo>
                    <a:pt x="4131" y="7753"/>
                  </a:lnTo>
                  <a:lnTo>
                    <a:pt x="4131" y="7753"/>
                  </a:lnTo>
                  <a:lnTo>
                    <a:pt x="4131" y="7753"/>
                  </a:lnTo>
                  <a:close/>
                  <a:moveTo>
                    <a:pt x="3450" y="6813"/>
                  </a:moveTo>
                  <a:lnTo>
                    <a:pt x="3438" y="6815"/>
                  </a:lnTo>
                  <a:lnTo>
                    <a:pt x="3436" y="6820"/>
                  </a:lnTo>
                  <a:lnTo>
                    <a:pt x="3436" y="6827"/>
                  </a:lnTo>
                  <a:lnTo>
                    <a:pt x="3436" y="6836"/>
                  </a:lnTo>
                  <a:lnTo>
                    <a:pt x="3441" y="6848"/>
                  </a:lnTo>
                  <a:lnTo>
                    <a:pt x="3450" y="6851"/>
                  </a:lnTo>
                  <a:lnTo>
                    <a:pt x="3457" y="6843"/>
                  </a:lnTo>
                  <a:lnTo>
                    <a:pt x="3457" y="6822"/>
                  </a:lnTo>
                  <a:lnTo>
                    <a:pt x="3455" y="6813"/>
                  </a:lnTo>
                  <a:lnTo>
                    <a:pt x="3450" y="6813"/>
                  </a:lnTo>
                  <a:close/>
                  <a:moveTo>
                    <a:pt x="1770" y="7543"/>
                  </a:moveTo>
                  <a:lnTo>
                    <a:pt x="1744" y="7555"/>
                  </a:lnTo>
                  <a:lnTo>
                    <a:pt x="1737" y="7562"/>
                  </a:lnTo>
                  <a:lnTo>
                    <a:pt x="1739" y="7567"/>
                  </a:lnTo>
                  <a:lnTo>
                    <a:pt x="1749" y="7564"/>
                  </a:lnTo>
                  <a:lnTo>
                    <a:pt x="1765" y="7555"/>
                  </a:lnTo>
                  <a:lnTo>
                    <a:pt x="1779" y="7555"/>
                  </a:lnTo>
                  <a:lnTo>
                    <a:pt x="1784" y="7550"/>
                  </a:lnTo>
                  <a:lnTo>
                    <a:pt x="1791" y="7534"/>
                  </a:lnTo>
                  <a:lnTo>
                    <a:pt x="1796" y="7529"/>
                  </a:lnTo>
                  <a:lnTo>
                    <a:pt x="1798" y="7526"/>
                  </a:lnTo>
                  <a:lnTo>
                    <a:pt x="1798" y="7526"/>
                  </a:lnTo>
                  <a:lnTo>
                    <a:pt x="1798" y="7524"/>
                  </a:lnTo>
                  <a:lnTo>
                    <a:pt x="1791" y="7524"/>
                  </a:lnTo>
                  <a:lnTo>
                    <a:pt x="1770" y="7543"/>
                  </a:lnTo>
                  <a:close/>
                  <a:moveTo>
                    <a:pt x="2519" y="4268"/>
                  </a:moveTo>
                  <a:lnTo>
                    <a:pt x="2557" y="4279"/>
                  </a:lnTo>
                  <a:lnTo>
                    <a:pt x="2564" y="4277"/>
                  </a:lnTo>
                  <a:lnTo>
                    <a:pt x="2580" y="4263"/>
                  </a:lnTo>
                  <a:lnTo>
                    <a:pt x="2585" y="4263"/>
                  </a:lnTo>
                  <a:lnTo>
                    <a:pt x="2583" y="4258"/>
                  </a:lnTo>
                  <a:lnTo>
                    <a:pt x="2583" y="4258"/>
                  </a:lnTo>
                  <a:lnTo>
                    <a:pt x="2585" y="4251"/>
                  </a:lnTo>
                  <a:lnTo>
                    <a:pt x="2590" y="4246"/>
                  </a:lnTo>
                  <a:lnTo>
                    <a:pt x="2592" y="4242"/>
                  </a:lnTo>
                  <a:lnTo>
                    <a:pt x="2632" y="4227"/>
                  </a:lnTo>
                  <a:lnTo>
                    <a:pt x="2644" y="4227"/>
                  </a:lnTo>
                  <a:lnTo>
                    <a:pt x="2640" y="4220"/>
                  </a:lnTo>
                  <a:lnTo>
                    <a:pt x="2651" y="4220"/>
                  </a:lnTo>
                  <a:lnTo>
                    <a:pt x="2651" y="4218"/>
                  </a:lnTo>
                  <a:lnTo>
                    <a:pt x="2651" y="4216"/>
                  </a:lnTo>
                  <a:lnTo>
                    <a:pt x="2651" y="4216"/>
                  </a:lnTo>
                  <a:lnTo>
                    <a:pt x="2649" y="4213"/>
                  </a:lnTo>
                  <a:lnTo>
                    <a:pt x="2654" y="4204"/>
                  </a:lnTo>
                  <a:lnTo>
                    <a:pt x="2654" y="4201"/>
                  </a:lnTo>
                  <a:lnTo>
                    <a:pt x="2658" y="4199"/>
                  </a:lnTo>
                  <a:lnTo>
                    <a:pt x="2673" y="4192"/>
                  </a:lnTo>
                  <a:lnTo>
                    <a:pt x="2694" y="4204"/>
                  </a:lnTo>
                  <a:lnTo>
                    <a:pt x="2699" y="4211"/>
                  </a:lnTo>
                  <a:lnTo>
                    <a:pt x="2703" y="4225"/>
                  </a:lnTo>
                  <a:lnTo>
                    <a:pt x="2706" y="4242"/>
                  </a:lnTo>
                  <a:lnTo>
                    <a:pt x="2668" y="4230"/>
                  </a:lnTo>
                  <a:lnTo>
                    <a:pt x="2668" y="4232"/>
                  </a:lnTo>
                  <a:lnTo>
                    <a:pt x="2699" y="4249"/>
                  </a:lnTo>
                  <a:lnTo>
                    <a:pt x="2701" y="4258"/>
                  </a:lnTo>
                  <a:lnTo>
                    <a:pt x="2701" y="4261"/>
                  </a:lnTo>
                  <a:lnTo>
                    <a:pt x="2706" y="4263"/>
                  </a:lnTo>
                  <a:lnTo>
                    <a:pt x="2715" y="4272"/>
                  </a:lnTo>
                  <a:lnTo>
                    <a:pt x="2762" y="4268"/>
                  </a:lnTo>
                  <a:lnTo>
                    <a:pt x="2774" y="4272"/>
                  </a:lnTo>
                  <a:lnTo>
                    <a:pt x="2777" y="4270"/>
                  </a:lnTo>
                  <a:lnTo>
                    <a:pt x="2777" y="4265"/>
                  </a:lnTo>
                  <a:lnTo>
                    <a:pt x="2772" y="4265"/>
                  </a:lnTo>
                  <a:lnTo>
                    <a:pt x="2770" y="4261"/>
                  </a:lnTo>
                  <a:lnTo>
                    <a:pt x="2777" y="4256"/>
                  </a:lnTo>
                  <a:lnTo>
                    <a:pt x="2779" y="4253"/>
                  </a:lnTo>
                  <a:lnTo>
                    <a:pt x="2779" y="4244"/>
                  </a:lnTo>
                  <a:lnTo>
                    <a:pt x="2777" y="4242"/>
                  </a:lnTo>
                  <a:lnTo>
                    <a:pt x="2774" y="4239"/>
                  </a:lnTo>
                  <a:lnTo>
                    <a:pt x="2777" y="4232"/>
                  </a:lnTo>
                  <a:lnTo>
                    <a:pt x="2779" y="4230"/>
                  </a:lnTo>
                  <a:lnTo>
                    <a:pt x="2781" y="4230"/>
                  </a:lnTo>
                  <a:lnTo>
                    <a:pt x="2784" y="4232"/>
                  </a:lnTo>
                  <a:lnTo>
                    <a:pt x="2786" y="4235"/>
                  </a:lnTo>
                  <a:lnTo>
                    <a:pt x="2786" y="4235"/>
                  </a:lnTo>
                  <a:lnTo>
                    <a:pt x="2784" y="4237"/>
                  </a:lnTo>
                  <a:lnTo>
                    <a:pt x="2784" y="4237"/>
                  </a:lnTo>
                  <a:lnTo>
                    <a:pt x="2796" y="4235"/>
                  </a:lnTo>
                  <a:lnTo>
                    <a:pt x="2807" y="4225"/>
                  </a:lnTo>
                  <a:lnTo>
                    <a:pt x="2812" y="4218"/>
                  </a:lnTo>
                  <a:lnTo>
                    <a:pt x="2812" y="4211"/>
                  </a:lnTo>
                  <a:lnTo>
                    <a:pt x="2810" y="4206"/>
                  </a:lnTo>
                  <a:lnTo>
                    <a:pt x="2812" y="4201"/>
                  </a:lnTo>
                  <a:lnTo>
                    <a:pt x="2810" y="4197"/>
                  </a:lnTo>
                  <a:lnTo>
                    <a:pt x="2810" y="4197"/>
                  </a:lnTo>
                  <a:lnTo>
                    <a:pt x="2812" y="4194"/>
                  </a:lnTo>
                  <a:lnTo>
                    <a:pt x="2814" y="4194"/>
                  </a:lnTo>
                  <a:lnTo>
                    <a:pt x="2817" y="4199"/>
                  </a:lnTo>
                  <a:lnTo>
                    <a:pt x="2819" y="4206"/>
                  </a:lnTo>
                  <a:lnTo>
                    <a:pt x="2819" y="4220"/>
                  </a:lnTo>
                  <a:lnTo>
                    <a:pt x="2817" y="4225"/>
                  </a:lnTo>
                  <a:lnTo>
                    <a:pt x="2814" y="4227"/>
                  </a:lnTo>
                  <a:lnTo>
                    <a:pt x="2812" y="4232"/>
                  </a:lnTo>
                  <a:lnTo>
                    <a:pt x="2812" y="4235"/>
                  </a:lnTo>
                  <a:lnTo>
                    <a:pt x="2814" y="4244"/>
                  </a:lnTo>
                  <a:lnTo>
                    <a:pt x="2814" y="4251"/>
                  </a:lnTo>
                  <a:lnTo>
                    <a:pt x="2836" y="4272"/>
                  </a:lnTo>
                  <a:lnTo>
                    <a:pt x="2862" y="4279"/>
                  </a:lnTo>
                  <a:lnTo>
                    <a:pt x="2871" y="4287"/>
                  </a:lnTo>
                  <a:lnTo>
                    <a:pt x="2899" y="4289"/>
                  </a:lnTo>
                  <a:lnTo>
                    <a:pt x="2933" y="4263"/>
                  </a:lnTo>
                  <a:lnTo>
                    <a:pt x="2933" y="4261"/>
                  </a:lnTo>
                  <a:lnTo>
                    <a:pt x="2935" y="4258"/>
                  </a:lnTo>
                  <a:lnTo>
                    <a:pt x="2935" y="4258"/>
                  </a:lnTo>
                  <a:lnTo>
                    <a:pt x="2935" y="4256"/>
                  </a:lnTo>
                  <a:lnTo>
                    <a:pt x="2937" y="4253"/>
                  </a:lnTo>
                  <a:lnTo>
                    <a:pt x="3039" y="4237"/>
                  </a:lnTo>
                  <a:lnTo>
                    <a:pt x="3041" y="4237"/>
                  </a:lnTo>
                  <a:lnTo>
                    <a:pt x="3041" y="4230"/>
                  </a:lnTo>
                  <a:lnTo>
                    <a:pt x="3039" y="4225"/>
                  </a:lnTo>
                  <a:lnTo>
                    <a:pt x="3032" y="4223"/>
                  </a:lnTo>
                  <a:lnTo>
                    <a:pt x="3032" y="4220"/>
                  </a:lnTo>
                  <a:lnTo>
                    <a:pt x="3032" y="4213"/>
                  </a:lnTo>
                  <a:lnTo>
                    <a:pt x="3034" y="4209"/>
                  </a:lnTo>
                  <a:lnTo>
                    <a:pt x="3037" y="4206"/>
                  </a:lnTo>
                  <a:lnTo>
                    <a:pt x="3041" y="4201"/>
                  </a:lnTo>
                  <a:lnTo>
                    <a:pt x="3058" y="4197"/>
                  </a:lnTo>
                  <a:lnTo>
                    <a:pt x="3060" y="4192"/>
                  </a:lnTo>
                  <a:lnTo>
                    <a:pt x="3060" y="4187"/>
                  </a:lnTo>
                  <a:lnTo>
                    <a:pt x="3063" y="4183"/>
                  </a:lnTo>
                  <a:lnTo>
                    <a:pt x="3067" y="4180"/>
                  </a:lnTo>
                  <a:lnTo>
                    <a:pt x="3055" y="4166"/>
                  </a:lnTo>
                  <a:lnTo>
                    <a:pt x="3055" y="4164"/>
                  </a:lnTo>
                  <a:lnTo>
                    <a:pt x="3063" y="4142"/>
                  </a:lnTo>
                  <a:lnTo>
                    <a:pt x="3065" y="4140"/>
                  </a:lnTo>
                  <a:lnTo>
                    <a:pt x="3067" y="4138"/>
                  </a:lnTo>
                  <a:lnTo>
                    <a:pt x="3077" y="4123"/>
                  </a:lnTo>
                  <a:lnTo>
                    <a:pt x="3086" y="4119"/>
                  </a:lnTo>
                  <a:lnTo>
                    <a:pt x="3091" y="4112"/>
                  </a:lnTo>
                  <a:lnTo>
                    <a:pt x="3089" y="4107"/>
                  </a:lnTo>
                  <a:lnTo>
                    <a:pt x="3091" y="4105"/>
                  </a:lnTo>
                  <a:lnTo>
                    <a:pt x="3096" y="4102"/>
                  </a:lnTo>
                  <a:lnTo>
                    <a:pt x="3098" y="4100"/>
                  </a:lnTo>
                  <a:lnTo>
                    <a:pt x="3100" y="4093"/>
                  </a:lnTo>
                  <a:lnTo>
                    <a:pt x="3100" y="4088"/>
                  </a:lnTo>
                  <a:lnTo>
                    <a:pt x="3098" y="4086"/>
                  </a:lnTo>
                  <a:lnTo>
                    <a:pt x="3098" y="4081"/>
                  </a:lnTo>
                  <a:lnTo>
                    <a:pt x="3096" y="4074"/>
                  </a:lnTo>
                  <a:lnTo>
                    <a:pt x="3096" y="4069"/>
                  </a:lnTo>
                  <a:lnTo>
                    <a:pt x="3103" y="4062"/>
                  </a:lnTo>
                  <a:lnTo>
                    <a:pt x="3105" y="4060"/>
                  </a:lnTo>
                  <a:lnTo>
                    <a:pt x="3110" y="4050"/>
                  </a:lnTo>
                  <a:lnTo>
                    <a:pt x="3112" y="4048"/>
                  </a:lnTo>
                  <a:lnTo>
                    <a:pt x="3110" y="4041"/>
                  </a:lnTo>
                  <a:lnTo>
                    <a:pt x="3098" y="4038"/>
                  </a:lnTo>
                  <a:lnTo>
                    <a:pt x="3093" y="4034"/>
                  </a:lnTo>
                  <a:lnTo>
                    <a:pt x="3096" y="4031"/>
                  </a:lnTo>
                  <a:lnTo>
                    <a:pt x="3103" y="4029"/>
                  </a:lnTo>
                  <a:lnTo>
                    <a:pt x="3105" y="4029"/>
                  </a:lnTo>
                  <a:lnTo>
                    <a:pt x="3105" y="4024"/>
                  </a:lnTo>
                  <a:lnTo>
                    <a:pt x="3103" y="4022"/>
                  </a:lnTo>
                  <a:lnTo>
                    <a:pt x="3103" y="4022"/>
                  </a:lnTo>
                  <a:lnTo>
                    <a:pt x="3103" y="4017"/>
                  </a:lnTo>
                  <a:lnTo>
                    <a:pt x="3117" y="4008"/>
                  </a:lnTo>
                  <a:lnTo>
                    <a:pt x="3122" y="4008"/>
                  </a:lnTo>
                  <a:lnTo>
                    <a:pt x="3126" y="4008"/>
                  </a:lnTo>
                  <a:lnTo>
                    <a:pt x="3129" y="4001"/>
                  </a:lnTo>
                  <a:lnTo>
                    <a:pt x="3131" y="3994"/>
                  </a:lnTo>
                  <a:lnTo>
                    <a:pt x="3133" y="3986"/>
                  </a:lnTo>
                  <a:lnTo>
                    <a:pt x="3136" y="3977"/>
                  </a:lnTo>
                  <a:lnTo>
                    <a:pt x="3138" y="3975"/>
                  </a:lnTo>
                  <a:lnTo>
                    <a:pt x="3143" y="3972"/>
                  </a:lnTo>
                  <a:lnTo>
                    <a:pt x="3145" y="3965"/>
                  </a:lnTo>
                  <a:lnTo>
                    <a:pt x="3148" y="3960"/>
                  </a:lnTo>
                  <a:lnTo>
                    <a:pt x="3148" y="3958"/>
                  </a:lnTo>
                  <a:lnTo>
                    <a:pt x="3148" y="3956"/>
                  </a:lnTo>
                  <a:lnTo>
                    <a:pt x="3148" y="3951"/>
                  </a:lnTo>
                  <a:lnTo>
                    <a:pt x="3148" y="3942"/>
                  </a:lnTo>
                  <a:lnTo>
                    <a:pt x="3145" y="3932"/>
                  </a:lnTo>
                  <a:lnTo>
                    <a:pt x="3143" y="3927"/>
                  </a:lnTo>
                  <a:lnTo>
                    <a:pt x="3140" y="3923"/>
                  </a:lnTo>
                  <a:lnTo>
                    <a:pt x="3148" y="3918"/>
                  </a:lnTo>
                  <a:lnTo>
                    <a:pt x="3143" y="3899"/>
                  </a:lnTo>
                  <a:lnTo>
                    <a:pt x="3143" y="3890"/>
                  </a:lnTo>
                  <a:lnTo>
                    <a:pt x="3148" y="3880"/>
                  </a:lnTo>
                  <a:lnTo>
                    <a:pt x="3145" y="3864"/>
                  </a:lnTo>
                  <a:lnTo>
                    <a:pt x="3143" y="3847"/>
                  </a:lnTo>
                  <a:lnTo>
                    <a:pt x="3133" y="3826"/>
                  </a:lnTo>
                  <a:lnTo>
                    <a:pt x="3117" y="3797"/>
                  </a:lnTo>
                  <a:lnTo>
                    <a:pt x="3048" y="3757"/>
                  </a:lnTo>
                  <a:lnTo>
                    <a:pt x="3015" y="3755"/>
                  </a:lnTo>
                  <a:lnTo>
                    <a:pt x="3013" y="3757"/>
                  </a:lnTo>
                  <a:lnTo>
                    <a:pt x="3008" y="3760"/>
                  </a:lnTo>
                  <a:lnTo>
                    <a:pt x="3001" y="3771"/>
                  </a:lnTo>
                  <a:lnTo>
                    <a:pt x="2999" y="3776"/>
                  </a:lnTo>
                  <a:lnTo>
                    <a:pt x="2982" y="3790"/>
                  </a:lnTo>
                  <a:lnTo>
                    <a:pt x="2977" y="3797"/>
                  </a:lnTo>
                  <a:lnTo>
                    <a:pt x="2973" y="3809"/>
                  </a:lnTo>
                  <a:lnTo>
                    <a:pt x="2973" y="3819"/>
                  </a:lnTo>
                  <a:lnTo>
                    <a:pt x="2975" y="3828"/>
                  </a:lnTo>
                  <a:lnTo>
                    <a:pt x="2973" y="3835"/>
                  </a:lnTo>
                  <a:lnTo>
                    <a:pt x="2968" y="3847"/>
                  </a:lnTo>
                  <a:lnTo>
                    <a:pt x="2968" y="3856"/>
                  </a:lnTo>
                  <a:lnTo>
                    <a:pt x="2970" y="3864"/>
                  </a:lnTo>
                  <a:lnTo>
                    <a:pt x="2994" y="3871"/>
                  </a:lnTo>
                  <a:lnTo>
                    <a:pt x="3001" y="3878"/>
                  </a:lnTo>
                  <a:lnTo>
                    <a:pt x="2982" y="3880"/>
                  </a:lnTo>
                  <a:lnTo>
                    <a:pt x="2975" y="3882"/>
                  </a:lnTo>
                  <a:lnTo>
                    <a:pt x="2966" y="3892"/>
                  </a:lnTo>
                  <a:lnTo>
                    <a:pt x="2968" y="3894"/>
                  </a:lnTo>
                  <a:lnTo>
                    <a:pt x="2963" y="3901"/>
                  </a:lnTo>
                  <a:lnTo>
                    <a:pt x="2961" y="3908"/>
                  </a:lnTo>
                  <a:lnTo>
                    <a:pt x="2961" y="3916"/>
                  </a:lnTo>
                  <a:lnTo>
                    <a:pt x="2959" y="3923"/>
                  </a:lnTo>
                  <a:lnTo>
                    <a:pt x="2959" y="3923"/>
                  </a:lnTo>
                  <a:lnTo>
                    <a:pt x="2959" y="3930"/>
                  </a:lnTo>
                  <a:lnTo>
                    <a:pt x="2959" y="3934"/>
                  </a:lnTo>
                  <a:lnTo>
                    <a:pt x="2959" y="3937"/>
                  </a:lnTo>
                  <a:lnTo>
                    <a:pt x="2961" y="3939"/>
                  </a:lnTo>
                  <a:lnTo>
                    <a:pt x="2959" y="3946"/>
                  </a:lnTo>
                  <a:lnTo>
                    <a:pt x="2956" y="3946"/>
                  </a:lnTo>
                  <a:lnTo>
                    <a:pt x="2954" y="3942"/>
                  </a:lnTo>
                  <a:lnTo>
                    <a:pt x="2954" y="3937"/>
                  </a:lnTo>
                  <a:lnTo>
                    <a:pt x="2951" y="3927"/>
                  </a:lnTo>
                  <a:lnTo>
                    <a:pt x="2951" y="3918"/>
                  </a:lnTo>
                  <a:lnTo>
                    <a:pt x="2951" y="3906"/>
                  </a:lnTo>
                  <a:lnTo>
                    <a:pt x="2956" y="3897"/>
                  </a:lnTo>
                  <a:lnTo>
                    <a:pt x="2947" y="3890"/>
                  </a:lnTo>
                  <a:lnTo>
                    <a:pt x="2947" y="3887"/>
                  </a:lnTo>
                  <a:lnTo>
                    <a:pt x="2949" y="3880"/>
                  </a:lnTo>
                  <a:lnTo>
                    <a:pt x="2951" y="3878"/>
                  </a:lnTo>
                  <a:lnTo>
                    <a:pt x="2956" y="3878"/>
                  </a:lnTo>
                  <a:lnTo>
                    <a:pt x="2956" y="3878"/>
                  </a:lnTo>
                  <a:lnTo>
                    <a:pt x="2954" y="3871"/>
                  </a:lnTo>
                  <a:lnTo>
                    <a:pt x="2949" y="3871"/>
                  </a:lnTo>
                  <a:lnTo>
                    <a:pt x="2944" y="3866"/>
                  </a:lnTo>
                  <a:lnTo>
                    <a:pt x="2942" y="3854"/>
                  </a:lnTo>
                  <a:lnTo>
                    <a:pt x="2942" y="3849"/>
                  </a:lnTo>
                  <a:lnTo>
                    <a:pt x="2944" y="3842"/>
                  </a:lnTo>
                  <a:lnTo>
                    <a:pt x="2944" y="3840"/>
                  </a:lnTo>
                  <a:lnTo>
                    <a:pt x="2947" y="3838"/>
                  </a:lnTo>
                  <a:lnTo>
                    <a:pt x="2951" y="3830"/>
                  </a:lnTo>
                  <a:lnTo>
                    <a:pt x="2949" y="3826"/>
                  </a:lnTo>
                  <a:lnTo>
                    <a:pt x="2940" y="3826"/>
                  </a:lnTo>
                  <a:lnTo>
                    <a:pt x="2933" y="3816"/>
                  </a:lnTo>
                  <a:lnTo>
                    <a:pt x="2923" y="3816"/>
                  </a:lnTo>
                  <a:lnTo>
                    <a:pt x="2914" y="3814"/>
                  </a:lnTo>
                  <a:lnTo>
                    <a:pt x="2869" y="3823"/>
                  </a:lnTo>
                  <a:lnTo>
                    <a:pt x="2864" y="3828"/>
                  </a:lnTo>
                  <a:lnTo>
                    <a:pt x="2862" y="3830"/>
                  </a:lnTo>
                  <a:lnTo>
                    <a:pt x="2852" y="3847"/>
                  </a:lnTo>
                  <a:lnTo>
                    <a:pt x="2845" y="3859"/>
                  </a:lnTo>
                  <a:lnTo>
                    <a:pt x="2838" y="3866"/>
                  </a:lnTo>
                  <a:lnTo>
                    <a:pt x="2829" y="3871"/>
                  </a:lnTo>
                  <a:lnTo>
                    <a:pt x="2824" y="3866"/>
                  </a:lnTo>
                  <a:lnTo>
                    <a:pt x="2824" y="3864"/>
                  </a:lnTo>
                  <a:lnTo>
                    <a:pt x="2824" y="3859"/>
                  </a:lnTo>
                  <a:lnTo>
                    <a:pt x="2822" y="3856"/>
                  </a:lnTo>
                  <a:lnTo>
                    <a:pt x="2831" y="3840"/>
                  </a:lnTo>
                  <a:lnTo>
                    <a:pt x="2836" y="3833"/>
                  </a:lnTo>
                  <a:lnTo>
                    <a:pt x="2840" y="3833"/>
                  </a:lnTo>
                  <a:lnTo>
                    <a:pt x="2840" y="3830"/>
                  </a:lnTo>
                  <a:lnTo>
                    <a:pt x="2840" y="3828"/>
                  </a:lnTo>
                  <a:lnTo>
                    <a:pt x="2840" y="3828"/>
                  </a:lnTo>
                  <a:lnTo>
                    <a:pt x="2840" y="3826"/>
                  </a:lnTo>
                  <a:lnTo>
                    <a:pt x="2847" y="3814"/>
                  </a:lnTo>
                  <a:lnTo>
                    <a:pt x="2862" y="3816"/>
                  </a:lnTo>
                  <a:lnTo>
                    <a:pt x="2869" y="3809"/>
                  </a:lnTo>
                  <a:lnTo>
                    <a:pt x="2866" y="3807"/>
                  </a:lnTo>
                  <a:lnTo>
                    <a:pt x="2864" y="3804"/>
                  </a:lnTo>
                  <a:lnTo>
                    <a:pt x="2862" y="3802"/>
                  </a:lnTo>
                  <a:lnTo>
                    <a:pt x="2876" y="3788"/>
                  </a:lnTo>
                  <a:lnTo>
                    <a:pt x="2878" y="3788"/>
                  </a:lnTo>
                  <a:lnTo>
                    <a:pt x="2883" y="3783"/>
                  </a:lnTo>
                  <a:lnTo>
                    <a:pt x="2885" y="3776"/>
                  </a:lnTo>
                  <a:lnTo>
                    <a:pt x="2885" y="3769"/>
                  </a:lnTo>
                  <a:lnTo>
                    <a:pt x="2881" y="3764"/>
                  </a:lnTo>
                  <a:lnTo>
                    <a:pt x="2878" y="3762"/>
                  </a:lnTo>
                  <a:lnTo>
                    <a:pt x="2878" y="3755"/>
                  </a:lnTo>
                  <a:lnTo>
                    <a:pt x="2876" y="3752"/>
                  </a:lnTo>
                  <a:lnTo>
                    <a:pt x="2864" y="3738"/>
                  </a:lnTo>
                  <a:lnTo>
                    <a:pt x="2859" y="3736"/>
                  </a:lnTo>
                  <a:lnTo>
                    <a:pt x="2840" y="3734"/>
                  </a:lnTo>
                  <a:lnTo>
                    <a:pt x="2824" y="3743"/>
                  </a:lnTo>
                  <a:lnTo>
                    <a:pt x="2800" y="3736"/>
                  </a:lnTo>
                  <a:lnTo>
                    <a:pt x="2784" y="3741"/>
                  </a:lnTo>
                  <a:lnTo>
                    <a:pt x="2786" y="3734"/>
                  </a:lnTo>
                  <a:lnTo>
                    <a:pt x="2791" y="3726"/>
                  </a:lnTo>
                  <a:lnTo>
                    <a:pt x="2796" y="3722"/>
                  </a:lnTo>
                  <a:lnTo>
                    <a:pt x="2800" y="3719"/>
                  </a:lnTo>
                  <a:lnTo>
                    <a:pt x="2798" y="3715"/>
                  </a:lnTo>
                  <a:lnTo>
                    <a:pt x="2793" y="3715"/>
                  </a:lnTo>
                  <a:lnTo>
                    <a:pt x="2793" y="3712"/>
                  </a:lnTo>
                  <a:lnTo>
                    <a:pt x="2796" y="3708"/>
                  </a:lnTo>
                  <a:lnTo>
                    <a:pt x="2798" y="3705"/>
                  </a:lnTo>
                  <a:lnTo>
                    <a:pt x="2803" y="3698"/>
                  </a:lnTo>
                  <a:lnTo>
                    <a:pt x="2803" y="3691"/>
                  </a:lnTo>
                  <a:lnTo>
                    <a:pt x="2807" y="3679"/>
                  </a:lnTo>
                  <a:lnTo>
                    <a:pt x="2812" y="3674"/>
                  </a:lnTo>
                  <a:lnTo>
                    <a:pt x="2840" y="3665"/>
                  </a:lnTo>
                  <a:lnTo>
                    <a:pt x="2845" y="3660"/>
                  </a:lnTo>
                  <a:lnTo>
                    <a:pt x="2831" y="3651"/>
                  </a:lnTo>
                  <a:lnTo>
                    <a:pt x="2831" y="3644"/>
                  </a:lnTo>
                  <a:lnTo>
                    <a:pt x="2833" y="3639"/>
                  </a:lnTo>
                  <a:lnTo>
                    <a:pt x="2843" y="3644"/>
                  </a:lnTo>
                  <a:lnTo>
                    <a:pt x="2845" y="3637"/>
                  </a:lnTo>
                  <a:lnTo>
                    <a:pt x="2843" y="3637"/>
                  </a:lnTo>
                  <a:lnTo>
                    <a:pt x="2845" y="3632"/>
                  </a:lnTo>
                  <a:lnTo>
                    <a:pt x="2850" y="3634"/>
                  </a:lnTo>
                  <a:lnTo>
                    <a:pt x="2850" y="3630"/>
                  </a:lnTo>
                  <a:lnTo>
                    <a:pt x="2836" y="3606"/>
                  </a:lnTo>
                  <a:lnTo>
                    <a:pt x="2838" y="3604"/>
                  </a:lnTo>
                  <a:lnTo>
                    <a:pt x="2840" y="3601"/>
                  </a:lnTo>
                  <a:lnTo>
                    <a:pt x="2843" y="3599"/>
                  </a:lnTo>
                  <a:lnTo>
                    <a:pt x="2843" y="3599"/>
                  </a:lnTo>
                  <a:lnTo>
                    <a:pt x="2843" y="3596"/>
                  </a:lnTo>
                  <a:lnTo>
                    <a:pt x="2838" y="3596"/>
                  </a:lnTo>
                  <a:lnTo>
                    <a:pt x="2836" y="3596"/>
                  </a:lnTo>
                  <a:lnTo>
                    <a:pt x="2836" y="3594"/>
                  </a:lnTo>
                  <a:lnTo>
                    <a:pt x="2833" y="3587"/>
                  </a:lnTo>
                  <a:lnTo>
                    <a:pt x="2829" y="3575"/>
                  </a:lnTo>
                  <a:lnTo>
                    <a:pt x="2826" y="3573"/>
                  </a:lnTo>
                  <a:lnTo>
                    <a:pt x="2812" y="3568"/>
                  </a:lnTo>
                  <a:lnTo>
                    <a:pt x="2810" y="3566"/>
                  </a:lnTo>
                  <a:lnTo>
                    <a:pt x="2805" y="3563"/>
                  </a:lnTo>
                  <a:lnTo>
                    <a:pt x="2803" y="3566"/>
                  </a:lnTo>
                  <a:lnTo>
                    <a:pt x="2798" y="3566"/>
                  </a:lnTo>
                  <a:lnTo>
                    <a:pt x="2796" y="3559"/>
                  </a:lnTo>
                  <a:lnTo>
                    <a:pt x="2800" y="3549"/>
                  </a:lnTo>
                  <a:lnTo>
                    <a:pt x="2810" y="3547"/>
                  </a:lnTo>
                  <a:lnTo>
                    <a:pt x="2814" y="3545"/>
                  </a:lnTo>
                  <a:lnTo>
                    <a:pt x="2812" y="3537"/>
                  </a:lnTo>
                  <a:lnTo>
                    <a:pt x="2805" y="3537"/>
                  </a:lnTo>
                  <a:lnTo>
                    <a:pt x="2803" y="3530"/>
                  </a:lnTo>
                  <a:lnTo>
                    <a:pt x="2805" y="3526"/>
                  </a:lnTo>
                  <a:lnTo>
                    <a:pt x="2807" y="3523"/>
                  </a:lnTo>
                  <a:lnTo>
                    <a:pt x="2812" y="3516"/>
                  </a:lnTo>
                  <a:lnTo>
                    <a:pt x="2812" y="3514"/>
                  </a:lnTo>
                  <a:lnTo>
                    <a:pt x="2805" y="3516"/>
                  </a:lnTo>
                  <a:lnTo>
                    <a:pt x="2803" y="3514"/>
                  </a:lnTo>
                  <a:lnTo>
                    <a:pt x="2805" y="3509"/>
                  </a:lnTo>
                  <a:lnTo>
                    <a:pt x="2812" y="3504"/>
                  </a:lnTo>
                  <a:lnTo>
                    <a:pt x="2814" y="3502"/>
                  </a:lnTo>
                  <a:lnTo>
                    <a:pt x="2814" y="3495"/>
                  </a:lnTo>
                  <a:lnTo>
                    <a:pt x="2812" y="3490"/>
                  </a:lnTo>
                  <a:lnTo>
                    <a:pt x="2807" y="3488"/>
                  </a:lnTo>
                  <a:lnTo>
                    <a:pt x="2805" y="3485"/>
                  </a:lnTo>
                  <a:lnTo>
                    <a:pt x="2803" y="3476"/>
                  </a:lnTo>
                  <a:lnTo>
                    <a:pt x="2800" y="3474"/>
                  </a:lnTo>
                  <a:lnTo>
                    <a:pt x="2800" y="3471"/>
                  </a:lnTo>
                  <a:lnTo>
                    <a:pt x="2798" y="3455"/>
                  </a:lnTo>
                  <a:lnTo>
                    <a:pt x="2805" y="3450"/>
                  </a:lnTo>
                  <a:lnTo>
                    <a:pt x="2810" y="3450"/>
                  </a:lnTo>
                  <a:lnTo>
                    <a:pt x="2814" y="3455"/>
                  </a:lnTo>
                  <a:lnTo>
                    <a:pt x="2817" y="3455"/>
                  </a:lnTo>
                  <a:lnTo>
                    <a:pt x="2822" y="3448"/>
                  </a:lnTo>
                  <a:lnTo>
                    <a:pt x="2833" y="3438"/>
                  </a:lnTo>
                  <a:lnTo>
                    <a:pt x="2836" y="3429"/>
                  </a:lnTo>
                  <a:lnTo>
                    <a:pt x="2838" y="3415"/>
                  </a:lnTo>
                  <a:lnTo>
                    <a:pt x="2836" y="3403"/>
                  </a:lnTo>
                  <a:lnTo>
                    <a:pt x="2831" y="3398"/>
                  </a:lnTo>
                  <a:lnTo>
                    <a:pt x="2814" y="3396"/>
                  </a:lnTo>
                  <a:lnTo>
                    <a:pt x="2812" y="3393"/>
                  </a:lnTo>
                  <a:lnTo>
                    <a:pt x="2814" y="3389"/>
                  </a:lnTo>
                  <a:lnTo>
                    <a:pt x="2817" y="3381"/>
                  </a:lnTo>
                  <a:lnTo>
                    <a:pt x="2822" y="3374"/>
                  </a:lnTo>
                  <a:lnTo>
                    <a:pt x="2819" y="3370"/>
                  </a:lnTo>
                  <a:lnTo>
                    <a:pt x="2814" y="3360"/>
                  </a:lnTo>
                  <a:lnTo>
                    <a:pt x="2812" y="3353"/>
                  </a:lnTo>
                  <a:lnTo>
                    <a:pt x="2812" y="3351"/>
                  </a:lnTo>
                  <a:lnTo>
                    <a:pt x="2810" y="3348"/>
                  </a:lnTo>
                  <a:lnTo>
                    <a:pt x="2807" y="3351"/>
                  </a:lnTo>
                  <a:lnTo>
                    <a:pt x="2805" y="3355"/>
                  </a:lnTo>
                  <a:lnTo>
                    <a:pt x="2803" y="3360"/>
                  </a:lnTo>
                  <a:lnTo>
                    <a:pt x="2803" y="3363"/>
                  </a:lnTo>
                  <a:lnTo>
                    <a:pt x="2791" y="3370"/>
                  </a:lnTo>
                  <a:lnTo>
                    <a:pt x="2788" y="3370"/>
                  </a:lnTo>
                  <a:lnTo>
                    <a:pt x="2781" y="3363"/>
                  </a:lnTo>
                  <a:lnTo>
                    <a:pt x="2760" y="3363"/>
                  </a:lnTo>
                  <a:lnTo>
                    <a:pt x="2760" y="3363"/>
                  </a:lnTo>
                  <a:lnTo>
                    <a:pt x="2758" y="3363"/>
                  </a:lnTo>
                  <a:lnTo>
                    <a:pt x="2751" y="3372"/>
                  </a:lnTo>
                  <a:lnTo>
                    <a:pt x="2744" y="3374"/>
                  </a:lnTo>
                  <a:lnTo>
                    <a:pt x="2741" y="3377"/>
                  </a:lnTo>
                  <a:lnTo>
                    <a:pt x="2736" y="3384"/>
                  </a:lnTo>
                  <a:lnTo>
                    <a:pt x="2736" y="3384"/>
                  </a:lnTo>
                  <a:lnTo>
                    <a:pt x="2736" y="3389"/>
                  </a:lnTo>
                  <a:lnTo>
                    <a:pt x="2736" y="3391"/>
                  </a:lnTo>
                  <a:lnTo>
                    <a:pt x="2722" y="3398"/>
                  </a:lnTo>
                  <a:lnTo>
                    <a:pt x="2715" y="3405"/>
                  </a:lnTo>
                  <a:lnTo>
                    <a:pt x="2713" y="3417"/>
                  </a:lnTo>
                  <a:lnTo>
                    <a:pt x="2708" y="3419"/>
                  </a:lnTo>
                  <a:lnTo>
                    <a:pt x="2706" y="3426"/>
                  </a:lnTo>
                  <a:lnTo>
                    <a:pt x="2703" y="3436"/>
                  </a:lnTo>
                  <a:lnTo>
                    <a:pt x="2701" y="3448"/>
                  </a:lnTo>
                  <a:lnTo>
                    <a:pt x="2699" y="3448"/>
                  </a:lnTo>
                  <a:lnTo>
                    <a:pt x="2687" y="3452"/>
                  </a:lnTo>
                  <a:lnTo>
                    <a:pt x="2687" y="3455"/>
                  </a:lnTo>
                  <a:lnTo>
                    <a:pt x="2687" y="3462"/>
                  </a:lnTo>
                  <a:lnTo>
                    <a:pt x="2687" y="3464"/>
                  </a:lnTo>
                  <a:lnTo>
                    <a:pt x="2673" y="3459"/>
                  </a:lnTo>
                  <a:lnTo>
                    <a:pt x="2673" y="3464"/>
                  </a:lnTo>
                  <a:lnTo>
                    <a:pt x="2673" y="3467"/>
                  </a:lnTo>
                  <a:lnTo>
                    <a:pt x="2673" y="3469"/>
                  </a:lnTo>
                  <a:lnTo>
                    <a:pt x="2670" y="3476"/>
                  </a:lnTo>
                  <a:lnTo>
                    <a:pt x="2666" y="3481"/>
                  </a:lnTo>
                  <a:lnTo>
                    <a:pt x="2663" y="3483"/>
                  </a:lnTo>
                  <a:lnTo>
                    <a:pt x="2658" y="3485"/>
                  </a:lnTo>
                  <a:lnTo>
                    <a:pt x="2658" y="3488"/>
                  </a:lnTo>
                  <a:lnTo>
                    <a:pt x="2673" y="3488"/>
                  </a:lnTo>
                  <a:lnTo>
                    <a:pt x="2675" y="3493"/>
                  </a:lnTo>
                  <a:lnTo>
                    <a:pt x="2666" y="3504"/>
                  </a:lnTo>
                  <a:lnTo>
                    <a:pt x="2661" y="3509"/>
                  </a:lnTo>
                  <a:lnTo>
                    <a:pt x="2654" y="3504"/>
                  </a:lnTo>
                  <a:lnTo>
                    <a:pt x="2651" y="3504"/>
                  </a:lnTo>
                  <a:lnTo>
                    <a:pt x="2647" y="3509"/>
                  </a:lnTo>
                  <a:lnTo>
                    <a:pt x="2637" y="3507"/>
                  </a:lnTo>
                  <a:lnTo>
                    <a:pt x="2635" y="3519"/>
                  </a:lnTo>
                  <a:lnTo>
                    <a:pt x="2616" y="3620"/>
                  </a:lnTo>
                  <a:lnTo>
                    <a:pt x="2614" y="3630"/>
                  </a:lnTo>
                  <a:lnTo>
                    <a:pt x="2623" y="3644"/>
                  </a:lnTo>
                  <a:lnTo>
                    <a:pt x="2623" y="3644"/>
                  </a:lnTo>
                  <a:lnTo>
                    <a:pt x="2625" y="3644"/>
                  </a:lnTo>
                  <a:lnTo>
                    <a:pt x="2628" y="3641"/>
                  </a:lnTo>
                  <a:lnTo>
                    <a:pt x="2628" y="3641"/>
                  </a:lnTo>
                  <a:lnTo>
                    <a:pt x="2628" y="3630"/>
                  </a:lnTo>
                  <a:lnTo>
                    <a:pt x="2632" y="3625"/>
                  </a:lnTo>
                  <a:lnTo>
                    <a:pt x="2637" y="3625"/>
                  </a:lnTo>
                  <a:lnTo>
                    <a:pt x="2651" y="3634"/>
                  </a:lnTo>
                  <a:lnTo>
                    <a:pt x="2651" y="3639"/>
                  </a:lnTo>
                  <a:lnTo>
                    <a:pt x="2651" y="3641"/>
                  </a:lnTo>
                  <a:lnTo>
                    <a:pt x="2649" y="3644"/>
                  </a:lnTo>
                  <a:lnTo>
                    <a:pt x="2649" y="3644"/>
                  </a:lnTo>
                  <a:lnTo>
                    <a:pt x="2647" y="3644"/>
                  </a:lnTo>
                  <a:lnTo>
                    <a:pt x="2649" y="3648"/>
                  </a:lnTo>
                  <a:lnTo>
                    <a:pt x="2668" y="3653"/>
                  </a:lnTo>
                  <a:lnTo>
                    <a:pt x="2668" y="3658"/>
                  </a:lnTo>
                  <a:lnTo>
                    <a:pt x="2668" y="3660"/>
                  </a:lnTo>
                  <a:lnTo>
                    <a:pt x="2668" y="3663"/>
                  </a:lnTo>
                  <a:lnTo>
                    <a:pt x="2668" y="3665"/>
                  </a:lnTo>
                  <a:lnTo>
                    <a:pt x="2668" y="3667"/>
                  </a:lnTo>
                  <a:lnTo>
                    <a:pt x="2670" y="3672"/>
                  </a:lnTo>
                  <a:lnTo>
                    <a:pt x="2677" y="3679"/>
                  </a:lnTo>
                  <a:lnTo>
                    <a:pt x="2684" y="3686"/>
                  </a:lnTo>
                  <a:lnTo>
                    <a:pt x="2687" y="3689"/>
                  </a:lnTo>
                  <a:lnTo>
                    <a:pt x="2687" y="3693"/>
                  </a:lnTo>
                  <a:lnTo>
                    <a:pt x="2689" y="3698"/>
                  </a:lnTo>
                  <a:lnTo>
                    <a:pt x="2687" y="3700"/>
                  </a:lnTo>
                  <a:lnTo>
                    <a:pt x="2680" y="3705"/>
                  </a:lnTo>
                  <a:lnTo>
                    <a:pt x="2677" y="3708"/>
                  </a:lnTo>
                  <a:lnTo>
                    <a:pt x="2677" y="3708"/>
                  </a:lnTo>
                  <a:lnTo>
                    <a:pt x="2677" y="3715"/>
                  </a:lnTo>
                  <a:lnTo>
                    <a:pt x="2680" y="3715"/>
                  </a:lnTo>
                  <a:lnTo>
                    <a:pt x="2687" y="3722"/>
                  </a:lnTo>
                  <a:lnTo>
                    <a:pt x="2689" y="3722"/>
                  </a:lnTo>
                  <a:lnTo>
                    <a:pt x="2684" y="3729"/>
                  </a:lnTo>
                  <a:lnTo>
                    <a:pt x="2673" y="3726"/>
                  </a:lnTo>
                  <a:lnTo>
                    <a:pt x="2668" y="3729"/>
                  </a:lnTo>
                  <a:lnTo>
                    <a:pt x="2668" y="3731"/>
                  </a:lnTo>
                  <a:lnTo>
                    <a:pt x="2673" y="3736"/>
                  </a:lnTo>
                  <a:lnTo>
                    <a:pt x="2666" y="3743"/>
                  </a:lnTo>
                  <a:lnTo>
                    <a:pt x="2651" y="3745"/>
                  </a:lnTo>
                  <a:lnTo>
                    <a:pt x="2647" y="3750"/>
                  </a:lnTo>
                  <a:lnTo>
                    <a:pt x="2635" y="3762"/>
                  </a:lnTo>
                  <a:lnTo>
                    <a:pt x="2630" y="3764"/>
                  </a:lnTo>
                  <a:lnTo>
                    <a:pt x="2592" y="3774"/>
                  </a:lnTo>
                  <a:lnTo>
                    <a:pt x="2588" y="3776"/>
                  </a:lnTo>
                  <a:lnTo>
                    <a:pt x="2585" y="3793"/>
                  </a:lnTo>
                  <a:lnTo>
                    <a:pt x="2590" y="3802"/>
                  </a:lnTo>
                  <a:lnTo>
                    <a:pt x="2597" y="3807"/>
                  </a:lnTo>
                  <a:lnTo>
                    <a:pt x="2606" y="3800"/>
                  </a:lnTo>
                  <a:lnTo>
                    <a:pt x="2609" y="3802"/>
                  </a:lnTo>
                  <a:lnTo>
                    <a:pt x="2611" y="3802"/>
                  </a:lnTo>
                  <a:lnTo>
                    <a:pt x="2618" y="3797"/>
                  </a:lnTo>
                  <a:lnTo>
                    <a:pt x="2621" y="3795"/>
                  </a:lnTo>
                  <a:lnTo>
                    <a:pt x="2623" y="3797"/>
                  </a:lnTo>
                  <a:lnTo>
                    <a:pt x="2625" y="3800"/>
                  </a:lnTo>
                  <a:lnTo>
                    <a:pt x="2628" y="3802"/>
                  </a:lnTo>
                  <a:lnTo>
                    <a:pt x="2623" y="3807"/>
                  </a:lnTo>
                  <a:lnTo>
                    <a:pt x="2621" y="3812"/>
                  </a:lnTo>
                  <a:lnTo>
                    <a:pt x="2623" y="3814"/>
                  </a:lnTo>
                  <a:lnTo>
                    <a:pt x="2628" y="3816"/>
                  </a:lnTo>
                  <a:lnTo>
                    <a:pt x="2628" y="3819"/>
                  </a:lnTo>
                  <a:lnTo>
                    <a:pt x="2625" y="3823"/>
                  </a:lnTo>
                  <a:lnTo>
                    <a:pt x="2621" y="3826"/>
                  </a:lnTo>
                  <a:lnTo>
                    <a:pt x="2618" y="3830"/>
                  </a:lnTo>
                  <a:lnTo>
                    <a:pt x="2654" y="3840"/>
                  </a:lnTo>
                  <a:lnTo>
                    <a:pt x="2647" y="3842"/>
                  </a:lnTo>
                  <a:lnTo>
                    <a:pt x="2647" y="3842"/>
                  </a:lnTo>
                  <a:lnTo>
                    <a:pt x="2651" y="3849"/>
                  </a:lnTo>
                  <a:lnTo>
                    <a:pt x="2687" y="3868"/>
                  </a:lnTo>
                  <a:lnTo>
                    <a:pt x="2692" y="3873"/>
                  </a:lnTo>
                  <a:lnTo>
                    <a:pt x="2692" y="3875"/>
                  </a:lnTo>
                  <a:lnTo>
                    <a:pt x="2689" y="3880"/>
                  </a:lnTo>
                  <a:lnTo>
                    <a:pt x="2689" y="3882"/>
                  </a:lnTo>
                  <a:lnTo>
                    <a:pt x="2696" y="3882"/>
                  </a:lnTo>
                  <a:lnTo>
                    <a:pt x="2699" y="3885"/>
                  </a:lnTo>
                  <a:lnTo>
                    <a:pt x="2699" y="3887"/>
                  </a:lnTo>
                  <a:lnTo>
                    <a:pt x="2701" y="3892"/>
                  </a:lnTo>
                  <a:lnTo>
                    <a:pt x="2713" y="3894"/>
                  </a:lnTo>
                  <a:lnTo>
                    <a:pt x="2718" y="3899"/>
                  </a:lnTo>
                  <a:lnTo>
                    <a:pt x="2713" y="3904"/>
                  </a:lnTo>
                  <a:lnTo>
                    <a:pt x="2710" y="3904"/>
                  </a:lnTo>
                  <a:lnTo>
                    <a:pt x="2703" y="3901"/>
                  </a:lnTo>
                  <a:lnTo>
                    <a:pt x="2703" y="3901"/>
                  </a:lnTo>
                  <a:lnTo>
                    <a:pt x="2703" y="3904"/>
                  </a:lnTo>
                  <a:lnTo>
                    <a:pt x="2703" y="3904"/>
                  </a:lnTo>
                  <a:lnTo>
                    <a:pt x="2706" y="3911"/>
                  </a:lnTo>
                  <a:lnTo>
                    <a:pt x="2710" y="3932"/>
                  </a:lnTo>
                  <a:lnTo>
                    <a:pt x="2708" y="3937"/>
                  </a:lnTo>
                  <a:lnTo>
                    <a:pt x="2703" y="3942"/>
                  </a:lnTo>
                  <a:lnTo>
                    <a:pt x="2701" y="3946"/>
                  </a:lnTo>
                  <a:lnTo>
                    <a:pt x="2701" y="3951"/>
                  </a:lnTo>
                  <a:lnTo>
                    <a:pt x="2701" y="3956"/>
                  </a:lnTo>
                  <a:lnTo>
                    <a:pt x="2703" y="3958"/>
                  </a:lnTo>
                  <a:lnTo>
                    <a:pt x="2703" y="3958"/>
                  </a:lnTo>
                  <a:lnTo>
                    <a:pt x="2703" y="3960"/>
                  </a:lnTo>
                  <a:lnTo>
                    <a:pt x="2694" y="3956"/>
                  </a:lnTo>
                  <a:lnTo>
                    <a:pt x="2687" y="3956"/>
                  </a:lnTo>
                  <a:lnTo>
                    <a:pt x="2682" y="3960"/>
                  </a:lnTo>
                  <a:lnTo>
                    <a:pt x="2684" y="3965"/>
                  </a:lnTo>
                  <a:lnTo>
                    <a:pt x="2692" y="3968"/>
                  </a:lnTo>
                  <a:lnTo>
                    <a:pt x="2692" y="3975"/>
                  </a:lnTo>
                  <a:lnTo>
                    <a:pt x="2694" y="3991"/>
                  </a:lnTo>
                  <a:lnTo>
                    <a:pt x="2694" y="3994"/>
                  </a:lnTo>
                  <a:lnTo>
                    <a:pt x="2692" y="3998"/>
                  </a:lnTo>
                  <a:lnTo>
                    <a:pt x="2687" y="3998"/>
                  </a:lnTo>
                  <a:lnTo>
                    <a:pt x="2677" y="3986"/>
                  </a:lnTo>
                  <a:lnTo>
                    <a:pt x="2557" y="3949"/>
                  </a:lnTo>
                  <a:lnTo>
                    <a:pt x="2543" y="4036"/>
                  </a:lnTo>
                  <a:lnTo>
                    <a:pt x="2524" y="4140"/>
                  </a:lnTo>
                  <a:lnTo>
                    <a:pt x="2507" y="4242"/>
                  </a:lnTo>
                  <a:lnTo>
                    <a:pt x="2500" y="4275"/>
                  </a:lnTo>
                  <a:lnTo>
                    <a:pt x="2503" y="4275"/>
                  </a:lnTo>
                  <a:lnTo>
                    <a:pt x="2519" y="4268"/>
                  </a:lnTo>
                  <a:close/>
                  <a:moveTo>
                    <a:pt x="1857" y="7274"/>
                  </a:moveTo>
                  <a:lnTo>
                    <a:pt x="1857" y="7274"/>
                  </a:lnTo>
                  <a:lnTo>
                    <a:pt x="1862" y="7276"/>
                  </a:lnTo>
                  <a:lnTo>
                    <a:pt x="1862" y="7262"/>
                  </a:lnTo>
                  <a:lnTo>
                    <a:pt x="1857" y="7250"/>
                  </a:lnTo>
                  <a:lnTo>
                    <a:pt x="1850" y="7243"/>
                  </a:lnTo>
                  <a:lnTo>
                    <a:pt x="1843" y="7241"/>
                  </a:lnTo>
                  <a:lnTo>
                    <a:pt x="1803" y="7255"/>
                  </a:lnTo>
                  <a:lnTo>
                    <a:pt x="1794" y="7262"/>
                  </a:lnTo>
                  <a:lnTo>
                    <a:pt x="1789" y="7269"/>
                  </a:lnTo>
                  <a:lnTo>
                    <a:pt x="1791" y="7271"/>
                  </a:lnTo>
                  <a:lnTo>
                    <a:pt x="1824" y="7278"/>
                  </a:lnTo>
                  <a:lnTo>
                    <a:pt x="1857" y="7274"/>
                  </a:lnTo>
                  <a:close/>
                  <a:moveTo>
                    <a:pt x="2158" y="7576"/>
                  </a:moveTo>
                  <a:lnTo>
                    <a:pt x="2153" y="7574"/>
                  </a:lnTo>
                  <a:lnTo>
                    <a:pt x="2148" y="7567"/>
                  </a:lnTo>
                  <a:lnTo>
                    <a:pt x="2141" y="7560"/>
                  </a:lnTo>
                  <a:lnTo>
                    <a:pt x="2139" y="7560"/>
                  </a:lnTo>
                  <a:lnTo>
                    <a:pt x="2136" y="7560"/>
                  </a:lnTo>
                  <a:lnTo>
                    <a:pt x="2136" y="7564"/>
                  </a:lnTo>
                  <a:lnTo>
                    <a:pt x="2134" y="7567"/>
                  </a:lnTo>
                  <a:lnTo>
                    <a:pt x="2127" y="7562"/>
                  </a:lnTo>
                  <a:lnTo>
                    <a:pt x="2122" y="7560"/>
                  </a:lnTo>
                  <a:lnTo>
                    <a:pt x="2124" y="7562"/>
                  </a:lnTo>
                  <a:lnTo>
                    <a:pt x="2127" y="7571"/>
                  </a:lnTo>
                  <a:lnTo>
                    <a:pt x="2106" y="7557"/>
                  </a:lnTo>
                  <a:lnTo>
                    <a:pt x="2101" y="7548"/>
                  </a:lnTo>
                  <a:lnTo>
                    <a:pt x="2101" y="7567"/>
                  </a:lnTo>
                  <a:lnTo>
                    <a:pt x="2108" y="7578"/>
                  </a:lnTo>
                  <a:lnTo>
                    <a:pt x="2141" y="7612"/>
                  </a:lnTo>
                  <a:lnTo>
                    <a:pt x="2146" y="7614"/>
                  </a:lnTo>
                  <a:lnTo>
                    <a:pt x="2153" y="7609"/>
                  </a:lnTo>
                  <a:lnTo>
                    <a:pt x="2155" y="7602"/>
                  </a:lnTo>
                  <a:lnTo>
                    <a:pt x="2155" y="7593"/>
                  </a:lnTo>
                  <a:lnTo>
                    <a:pt x="2150" y="7590"/>
                  </a:lnTo>
                  <a:lnTo>
                    <a:pt x="2155" y="7576"/>
                  </a:lnTo>
                  <a:lnTo>
                    <a:pt x="2158" y="7576"/>
                  </a:lnTo>
                  <a:close/>
                  <a:moveTo>
                    <a:pt x="3003" y="7382"/>
                  </a:moveTo>
                  <a:lnTo>
                    <a:pt x="3001" y="7380"/>
                  </a:lnTo>
                  <a:lnTo>
                    <a:pt x="2996" y="7375"/>
                  </a:lnTo>
                  <a:lnTo>
                    <a:pt x="2987" y="7361"/>
                  </a:lnTo>
                  <a:lnTo>
                    <a:pt x="2973" y="7354"/>
                  </a:lnTo>
                  <a:lnTo>
                    <a:pt x="2968" y="7347"/>
                  </a:lnTo>
                  <a:lnTo>
                    <a:pt x="2930" y="7340"/>
                  </a:lnTo>
                  <a:lnTo>
                    <a:pt x="2911" y="7344"/>
                  </a:lnTo>
                  <a:lnTo>
                    <a:pt x="2892" y="7356"/>
                  </a:lnTo>
                  <a:lnTo>
                    <a:pt x="2897" y="7356"/>
                  </a:lnTo>
                  <a:lnTo>
                    <a:pt x="2899" y="7363"/>
                  </a:lnTo>
                  <a:lnTo>
                    <a:pt x="2907" y="7378"/>
                  </a:lnTo>
                  <a:lnTo>
                    <a:pt x="2923" y="7404"/>
                  </a:lnTo>
                  <a:lnTo>
                    <a:pt x="2930" y="7408"/>
                  </a:lnTo>
                  <a:lnTo>
                    <a:pt x="2940" y="7413"/>
                  </a:lnTo>
                  <a:lnTo>
                    <a:pt x="2947" y="7420"/>
                  </a:lnTo>
                  <a:lnTo>
                    <a:pt x="2956" y="7427"/>
                  </a:lnTo>
                  <a:lnTo>
                    <a:pt x="2966" y="7434"/>
                  </a:lnTo>
                  <a:lnTo>
                    <a:pt x="2989" y="7434"/>
                  </a:lnTo>
                  <a:lnTo>
                    <a:pt x="3001" y="7427"/>
                  </a:lnTo>
                  <a:lnTo>
                    <a:pt x="3011" y="7415"/>
                  </a:lnTo>
                  <a:lnTo>
                    <a:pt x="3008" y="7392"/>
                  </a:lnTo>
                  <a:lnTo>
                    <a:pt x="3006" y="7385"/>
                  </a:lnTo>
                  <a:lnTo>
                    <a:pt x="3003" y="7382"/>
                  </a:lnTo>
                  <a:close/>
                  <a:moveTo>
                    <a:pt x="2065" y="7548"/>
                  </a:moveTo>
                  <a:lnTo>
                    <a:pt x="2072" y="7552"/>
                  </a:lnTo>
                  <a:lnTo>
                    <a:pt x="2077" y="7550"/>
                  </a:lnTo>
                  <a:lnTo>
                    <a:pt x="2082" y="7538"/>
                  </a:lnTo>
                  <a:lnTo>
                    <a:pt x="2082" y="7529"/>
                  </a:lnTo>
                  <a:lnTo>
                    <a:pt x="2080" y="7519"/>
                  </a:lnTo>
                  <a:lnTo>
                    <a:pt x="2077" y="7515"/>
                  </a:lnTo>
                  <a:lnTo>
                    <a:pt x="2070" y="7512"/>
                  </a:lnTo>
                  <a:lnTo>
                    <a:pt x="2068" y="7510"/>
                  </a:lnTo>
                  <a:lnTo>
                    <a:pt x="2068" y="7505"/>
                  </a:lnTo>
                  <a:lnTo>
                    <a:pt x="2068" y="7500"/>
                  </a:lnTo>
                  <a:lnTo>
                    <a:pt x="2065" y="7498"/>
                  </a:lnTo>
                  <a:lnTo>
                    <a:pt x="2061" y="7493"/>
                  </a:lnTo>
                  <a:lnTo>
                    <a:pt x="2056" y="7491"/>
                  </a:lnTo>
                  <a:lnTo>
                    <a:pt x="2054" y="7493"/>
                  </a:lnTo>
                  <a:lnTo>
                    <a:pt x="2051" y="7498"/>
                  </a:lnTo>
                  <a:lnTo>
                    <a:pt x="2051" y="7500"/>
                  </a:lnTo>
                  <a:lnTo>
                    <a:pt x="2054" y="7505"/>
                  </a:lnTo>
                  <a:lnTo>
                    <a:pt x="2056" y="7510"/>
                  </a:lnTo>
                  <a:lnTo>
                    <a:pt x="2054" y="7515"/>
                  </a:lnTo>
                  <a:lnTo>
                    <a:pt x="2051" y="7519"/>
                  </a:lnTo>
                  <a:lnTo>
                    <a:pt x="2046" y="7517"/>
                  </a:lnTo>
                  <a:lnTo>
                    <a:pt x="2044" y="7512"/>
                  </a:lnTo>
                  <a:lnTo>
                    <a:pt x="2039" y="7510"/>
                  </a:lnTo>
                  <a:lnTo>
                    <a:pt x="2044" y="7517"/>
                  </a:lnTo>
                  <a:lnTo>
                    <a:pt x="2065" y="7548"/>
                  </a:lnTo>
                  <a:close/>
                  <a:moveTo>
                    <a:pt x="1957" y="7474"/>
                  </a:moveTo>
                  <a:lnTo>
                    <a:pt x="1947" y="7477"/>
                  </a:lnTo>
                  <a:lnTo>
                    <a:pt x="1940" y="7479"/>
                  </a:lnTo>
                  <a:lnTo>
                    <a:pt x="1928" y="7484"/>
                  </a:lnTo>
                  <a:lnTo>
                    <a:pt x="1917" y="7491"/>
                  </a:lnTo>
                  <a:lnTo>
                    <a:pt x="1907" y="7498"/>
                  </a:lnTo>
                  <a:lnTo>
                    <a:pt x="1912" y="7503"/>
                  </a:lnTo>
                  <a:lnTo>
                    <a:pt x="1917" y="7500"/>
                  </a:lnTo>
                  <a:lnTo>
                    <a:pt x="1921" y="7496"/>
                  </a:lnTo>
                  <a:lnTo>
                    <a:pt x="1928" y="7496"/>
                  </a:lnTo>
                  <a:lnTo>
                    <a:pt x="1938" y="7496"/>
                  </a:lnTo>
                  <a:lnTo>
                    <a:pt x="1943" y="7496"/>
                  </a:lnTo>
                  <a:lnTo>
                    <a:pt x="1957" y="7489"/>
                  </a:lnTo>
                  <a:lnTo>
                    <a:pt x="1966" y="7489"/>
                  </a:lnTo>
                  <a:lnTo>
                    <a:pt x="1976" y="7486"/>
                  </a:lnTo>
                  <a:lnTo>
                    <a:pt x="1985" y="7470"/>
                  </a:lnTo>
                  <a:lnTo>
                    <a:pt x="1985" y="7467"/>
                  </a:lnTo>
                  <a:lnTo>
                    <a:pt x="1985" y="7467"/>
                  </a:lnTo>
                  <a:lnTo>
                    <a:pt x="1978" y="7463"/>
                  </a:lnTo>
                  <a:lnTo>
                    <a:pt x="1969" y="7467"/>
                  </a:lnTo>
                  <a:lnTo>
                    <a:pt x="1957" y="7474"/>
                  </a:lnTo>
                  <a:close/>
                  <a:moveTo>
                    <a:pt x="2049" y="7420"/>
                  </a:moveTo>
                  <a:lnTo>
                    <a:pt x="2051" y="7418"/>
                  </a:lnTo>
                  <a:lnTo>
                    <a:pt x="2037" y="7420"/>
                  </a:lnTo>
                  <a:lnTo>
                    <a:pt x="2006" y="7446"/>
                  </a:lnTo>
                  <a:lnTo>
                    <a:pt x="1992" y="7453"/>
                  </a:lnTo>
                  <a:lnTo>
                    <a:pt x="1995" y="7465"/>
                  </a:lnTo>
                  <a:lnTo>
                    <a:pt x="2004" y="7463"/>
                  </a:lnTo>
                  <a:lnTo>
                    <a:pt x="2021" y="7451"/>
                  </a:lnTo>
                  <a:lnTo>
                    <a:pt x="2025" y="7446"/>
                  </a:lnTo>
                  <a:lnTo>
                    <a:pt x="2028" y="7441"/>
                  </a:lnTo>
                  <a:lnTo>
                    <a:pt x="2028" y="7439"/>
                  </a:lnTo>
                  <a:lnTo>
                    <a:pt x="2030" y="7432"/>
                  </a:lnTo>
                  <a:lnTo>
                    <a:pt x="2035" y="7430"/>
                  </a:lnTo>
                  <a:lnTo>
                    <a:pt x="2039" y="7432"/>
                  </a:lnTo>
                  <a:lnTo>
                    <a:pt x="2044" y="7432"/>
                  </a:lnTo>
                  <a:lnTo>
                    <a:pt x="2046" y="7425"/>
                  </a:lnTo>
                  <a:lnTo>
                    <a:pt x="2049" y="7420"/>
                  </a:lnTo>
                  <a:close/>
                  <a:moveTo>
                    <a:pt x="1881" y="7262"/>
                  </a:moveTo>
                  <a:lnTo>
                    <a:pt x="1893" y="7259"/>
                  </a:lnTo>
                  <a:lnTo>
                    <a:pt x="1900" y="7250"/>
                  </a:lnTo>
                  <a:lnTo>
                    <a:pt x="1879" y="7248"/>
                  </a:lnTo>
                  <a:lnTo>
                    <a:pt x="1879" y="7243"/>
                  </a:lnTo>
                  <a:lnTo>
                    <a:pt x="1879" y="7243"/>
                  </a:lnTo>
                  <a:lnTo>
                    <a:pt x="1881" y="7243"/>
                  </a:lnTo>
                  <a:lnTo>
                    <a:pt x="1881" y="7241"/>
                  </a:lnTo>
                  <a:lnTo>
                    <a:pt x="1881" y="7241"/>
                  </a:lnTo>
                  <a:lnTo>
                    <a:pt x="1883" y="7238"/>
                  </a:lnTo>
                  <a:lnTo>
                    <a:pt x="1883" y="7233"/>
                  </a:lnTo>
                  <a:lnTo>
                    <a:pt x="1876" y="7238"/>
                  </a:lnTo>
                  <a:lnTo>
                    <a:pt x="1872" y="7238"/>
                  </a:lnTo>
                  <a:lnTo>
                    <a:pt x="1860" y="7233"/>
                  </a:lnTo>
                  <a:lnTo>
                    <a:pt x="1857" y="7236"/>
                  </a:lnTo>
                  <a:lnTo>
                    <a:pt x="1860" y="7241"/>
                  </a:lnTo>
                  <a:lnTo>
                    <a:pt x="1860" y="7248"/>
                  </a:lnTo>
                  <a:lnTo>
                    <a:pt x="1862" y="7250"/>
                  </a:lnTo>
                  <a:lnTo>
                    <a:pt x="1869" y="7257"/>
                  </a:lnTo>
                  <a:lnTo>
                    <a:pt x="1881" y="7262"/>
                  </a:lnTo>
                  <a:close/>
                  <a:moveTo>
                    <a:pt x="3634" y="6959"/>
                  </a:moveTo>
                  <a:lnTo>
                    <a:pt x="3637" y="6955"/>
                  </a:lnTo>
                  <a:lnTo>
                    <a:pt x="3639" y="6950"/>
                  </a:lnTo>
                  <a:lnTo>
                    <a:pt x="3644" y="6950"/>
                  </a:lnTo>
                  <a:lnTo>
                    <a:pt x="3646" y="6952"/>
                  </a:lnTo>
                  <a:lnTo>
                    <a:pt x="3651" y="6955"/>
                  </a:lnTo>
                  <a:lnTo>
                    <a:pt x="3653" y="6955"/>
                  </a:lnTo>
                  <a:lnTo>
                    <a:pt x="3653" y="6952"/>
                  </a:lnTo>
                  <a:lnTo>
                    <a:pt x="3656" y="6950"/>
                  </a:lnTo>
                  <a:lnTo>
                    <a:pt x="3656" y="6947"/>
                  </a:lnTo>
                  <a:lnTo>
                    <a:pt x="3658" y="6943"/>
                  </a:lnTo>
                  <a:lnTo>
                    <a:pt x="3658" y="6940"/>
                  </a:lnTo>
                  <a:lnTo>
                    <a:pt x="3653" y="6938"/>
                  </a:lnTo>
                  <a:lnTo>
                    <a:pt x="3651" y="6933"/>
                  </a:lnTo>
                  <a:lnTo>
                    <a:pt x="3644" y="6929"/>
                  </a:lnTo>
                  <a:lnTo>
                    <a:pt x="3641" y="6926"/>
                  </a:lnTo>
                  <a:lnTo>
                    <a:pt x="3639" y="6924"/>
                  </a:lnTo>
                  <a:lnTo>
                    <a:pt x="3639" y="6921"/>
                  </a:lnTo>
                  <a:lnTo>
                    <a:pt x="3637" y="6919"/>
                  </a:lnTo>
                  <a:lnTo>
                    <a:pt x="3639" y="6914"/>
                  </a:lnTo>
                  <a:lnTo>
                    <a:pt x="3637" y="6912"/>
                  </a:lnTo>
                  <a:lnTo>
                    <a:pt x="3625" y="6907"/>
                  </a:lnTo>
                  <a:lnTo>
                    <a:pt x="3623" y="6905"/>
                  </a:lnTo>
                  <a:lnTo>
                    <a:pt x="3620" y="6898"/>
                  </a:lnTo>
                  <a:lnTo>
                    <a:pt x="3620" y="6895"/>
                  </a:lnTo>
                  <a:lnTo>
                    <a:pt x="3618" y="6898"/>
                  </a:lnTo>
                  <a:lnTo>
                    <a:pt x="3615" y="6903"/>
                  </a:lnTo>
                  <a:lnTo>
                    <a:pt x="3613" y="6905"/>
                  </a:lnTo>
                  <a:lnTo>
                    <a:pt x="3611" y="6905"/>
                  </a:lnTo>
                  <a:lnTo>
                    <a:pt x="3608" y="6905"/>
                  </a:lnTo>
                  <a:lnTo>
                    <a:pt x="3606" y="6898"/>
                  </a:lnTo>
                  <a:lnTo>
                    <a:pt x="3606" y="6895"/>
                  </a:lnTo>
                  <a:lnTo>
                    <a:pt x="3606" y="6893"/>
                  </a:lnTo>
                  <a:lnTo>
                    <a:pt x="3606" y="6891"/>
                  </a:lnTo>
                  <a:lnTo>
                    <a:pt x="3604" y="6888"/>
                  </a:lnTo>
                  <a:lnTo>
                    <a:pt x="3597" y="6888"/>
                  </a:lnTo>
                  <a:lnTo>
                    <a:pt x="3592" y="6891"/>
                  </a:lnTo>
                  <a:lnTo>
                    <a:pt x="3589" y="6893"/>
                  </a:lnTo>
                  <a:lnTo>
                    <a:pt x="3589" y="6895"/>
                  </a:lnTo>
                  <a:lnTo>
                    <a:pt x="3585" y="6910"/>
                  </a:lnTo>
                  <a:lnTo>
                    <a:pt x="3585" y="6910"/>
                  </a:lnTo>
                  <a:lnTo>
                    <a:pt x="3585" y="6910"/>
                  </a:lnTo>
                  <a:lnTo>
                    <a:pt x="3594" y="6921"/>
                  </a:lnTo>
                  <a:lnTo>
                    <a:pt x="3599" y="6931"/>
                  </a:lnTo>
                  <a:lnTo>
                    <a:pt x="3601" y="6933"/>
                  </a:lnTo>
                  <a:lnTo>
                    <a:pt x="3606" y="6933"/>
                  </a:lnTo>
                  <a:lnTo>
                    <a:pt x="3604" y="6933"/>
                  </a:lnTo>
                  <a:lnTo>
                    <a:pt x="3604" y="6929"/>
                  </a:lnTo>
                  <a:lnTo>
                    <a:pt x="3608" y="6929"/>
                  </a:lnTo>
                  <a:lnTo>
                    <a:pt x="3618" y="6938"/>
                  </a:lnTo>
                  <a:lnTo>
                    <a:pt x="3613" y="6950"/>
                  </a:lnTo>
                  <a:lnTo>
                    <a:pt x="3608" y="6957"/>
                  </a:lnTo>
                  <a:lnTo>
                    <a:pt x="3604" y="6957"/>
                  </a:lnTo>
                  <a:lnTo>
                    <a:pt x="3597" y="6955"/>
                  </a:lnTo>
                  <a:lnTo>
                    <a:pt x="3599" y="6959"/>
                  </a:lnTo>
                  <a:lnTo>
                    <a:pt x="3606" y="6962"/>
                  </a:lnTo>
                  <a:lnTo>
                    <a:pt x="3608" y="6966"/>
                  </a:lnTo>
                  <a:lnTo>
                    <a:pt x="3608" y="6976"/>
                  </a:lnTo>
                  <a:lnTo>
                    <a:pt x="3606" y="6981"/>
                  </a:lnTo>
                  <a:lnTo>
                    <a:pt x="3604" y="6983"/>
                  </a:lnTo>
                  <a:lnTo>
                    <a:pt x="3599" y="6983"/>
                  </a:lnTo>
                  <a:lnTo>
                    <a:pt x="3608" y="6990"/>
                  </a:lnTo>
                  <a:lnTo>
                    <a:pt x="3611" y="6990"/>
                  </a:lnTo>
                  <a:lnTo>
                    <a:pt x="3611" y="6990"/>
                  </a:lnTo>
                  <a:lnTo>
                    <a:pt x="3613" y="6988"/>
                  </a:lnTo>
                  <a:lnTo>
                    <a:pt x="3615" y="6983"/>
                  </a:lnTo>
                  <a:lnTo>
                    <a:pt x="3613" y="6981"/>
                  </a:lnTo>
                  <a:lnTo>
                    <a:pt x="3615" y="6976"/>
                  </a:lnTo>
                  <a:lnTo>
                    <a:pt x="3618" y="6976"/>
                  </a:lnTo>
                  <a:lnTo>
                    <a:pt x="3620" y="6978"/>
                  </a:lnTo>
                  <a:lnTo>
                    <a:pt x="3623" y="6981"/>
                  </a:lnTo>
                  <a:lnTo>
                    <a:pt x="3625" y="6978"/>
                  </a:lnTo>
                  <a:lnTo>
                    <a:pt x="3630" y="6973"/>
                  </a:lnTo>
                  <a:lnTo>
                    <a:pt x="3632" y="6973"/>
                  </a:lnTo>
                  <a:lnTo>
                    <a:pt x="3632" y="6969"/>
                  </a:lnTo>
                  <a:lnTo>
                    <a:pt x="3632" y="6964"/>
                  </a:lnTo>
                  <a:lnTo>
                    <a:pt x="3634" y="6959"/>
                  </a:lnTo>
                  <a:close/>
                  <a:moveTo>
                    <a:pt x="931" y="6534"/>
                  </a:moveTo>
                  <a:lnTo>
                    <a:pt x="927" y="6532"/>
                  </a:lnTo>
                  <a:lnTo>
                    <a:pt x="922" y="6532"/>
                  </a:lnTo>
                  <a:lnTo>
                    <a:pt x="917" y="6529"/>
                  </a:lnTo>
                  <a:lnTo>
                    <a:pt x="915" y="6529"/>
                  </a:lnTo>
                  <a:lnTo>
                    <a:pt x="910" y="6524"/>
                  </a:lnTo>
                  <a:lnTo>
                    <a:pt x="908" y="6522"/>
                  </a:lnTo>
                  <a:lnTo>
                    <a:pt x="905" y="6520"/>
                  </a:lnTo>
                  <a:lnTo>
                    <a:pt x="905" y="6527"/>
                  </a:lnTo>
                  <a:lnTo>
                    <a:pt x="901" y="6532"/>
                  </a:lnTo>
                  <a:lnTo>
                    <a:pt x="889" y="6536"/>
                  </a:lnTo>
                  <a:lnTo>
                    <a:pt x="891" y="6543"/>
                  </a:lnTo>
                  <a:lnTo>
                    <a:pt x="903" y="6555"/>
                  </a:lnTo>
                  <a:lnTo>
                    <a:pt x="910" y="6569"/>
                  </a:lnTo>
                  <a:lnTo>
                    <a:pt x="912" y="6574"/>
                  </a:lnTo>
                  <a:lnTo>
                    <a:pt x="919" y="6572"/>
                  </a:lnTo>
                  <a:lnTo>
                    <a:pt x="912" y="6562"/>
                  </a:lnTo>
                  <a:lnTo>
                    <a:pt x="912" y="6558"/>
                  </a:lnTo>
                  <a:lnTo>
                    <a:pt x="936" y="6565"/>
                  </a:lnTo>
                  <a:lnTo>
                    <a:pt x="938" y="6569"/>
                  </a:lnTo>
                  <a:lnTo>
                    <a:pt x="941" y="6574"/>
                  </a:lnTo>
                  <a:lnTo>
                    <a:pt x="938" y="6579"/>
                  </a:lnTo>
                  <a:lnTo>
                    <a:pt x="934" y="6581"/>
                  </a:lnTo>
                  <a:lnTo>
                    <a:pt x="931" y="6588"/>
                  </a:lnTo>
                  <a:lnTo>
                    <a:pt x="934" y="6593"/>
                  </a:lnTo>
                  <a:lnTo>
                    <a:pt x="936" y="6598"/>
                  </a:lnTo>
                  <a:lnTo>
                    <a:pt x="936" y="6602"/>
                  </a:lnTo>
                  <a:lnTo>
                    <a:pt x="929" y="6607"/>
                  </a:lnTo>
                  <a:lnTo>
                    <a:pt x="924" y="6610"/>
                  </a:lnTo>
                  <a:lnTo>
                    <a:pt x="919" y="6617"/>
                  </a:lnTo>
                  <a:lnTo>
                    <a:pt x="931" y="6643"/>
                  </a:lnTo>
                  <a:lnTo>
                    <a:pt x="945" y="6652"/>
                  </a:lnTo>
                  <a:lnTo>
                    <a:pt x="988" y="6692"/>
                  </a:lnTo>
                  <a:lnTo>
                    <a:pt x="1002" y="6697"/>
                  </a:lnTo>
                  <a:lnTo>
                    <a:pt x="1007" y="6702"/>
                  </a:lnTo>
                  <a:lnTo>
                    <a:pt x="1007" y="6706"/>
                  </a:lnTo>
                  <a:lnTo>
                    <a:pt x="1009" y="6711"/>
                  </a:lnTo>
                  <a:lnTo>
                    <a:pt x="1009" y="6714"/>
                  </a:lnTo>
                  <a:lnTo>
                    <a:pt x="1012" y="6718"/>
                  </a:lnTo>
                  <a:lnTo>
                    <a:pt x="1142" y="6775"/>
                  </a:lnTo>
                  <a:lnTo>
                    <a:pt x="1153" y="6775"/>
                  </a:lnTo>
                  <a:lnTo>
                    <a:pt x="1160" y="6773"/>
                  </a:lnTo>
                  <a:lnTo>
                    <a:pt x="1170" y="6766"/>
                  </a:lnTo>
                  <a:lnTo>
                    <a:pt x="1172" y="6761"/>
                  </a:lnTo>
                  <a:lnTo>
                    <a:pt x="1177" y="6761"/>
                  </a:lnTo>
                  <a:lnTo>
                    <a:pt x="1189" y="6766"/>
                  </a:lnTo>
                  <a:lnTo>
                    <a:pt x="1191" y="6768"/>
                  </a:lnTo>
                  <a:lnTo>
                    <a:pt x="1194" y="6775"/>
                  </a:lnTo>
                  <a:lnTo>
                    <a:pt x="1201" y="6782"/>
                  </a:lnTo>
                  <a:lnTo>
                    <a:pt x="1283" y="6782"/>
                  </a:lnTo>
                  <a:lnTo>
                    <a:pt x="1307" y="6789"/>
                  </a:lnTo>
                  <a:lnTo>
                    <a:pt x="1309" y="6791"/>
                  </a:lnTo>
                  <a:lnTo>
                    <a:pt x="1314" y="6799"/>
                  </a:lnTo>
                  <a:lnTo>
                    <a:pt x="1326" y="6808"/>
                  </a:lnTo>
                  <a:lnTo>
                    <a:pt x="1345" y="6813"/>
                  </a:lnTo>
                  <a:lnTo>
                    <a:pt x="1359" y="6810"/>
                  </a:lnTo>
                  <a:lnTo>
                    <a:pt x="1364" y="6815"/>
                  </a:lnTo>
                  <a:lnTo>
                    <a:pt x="1366" y="6822"/>
                  </a:lnTo>
                  <a:lnTo>
                    <a:pt x="1366" y="6825"/>
                  </a:lnTo>
                  <a:lnTo>
                    <a:pt x="1416" y="6851"/>
                  </a:lnTo>
                  <a:lnTo>
                    <a:pt x="1423" y="6855"/>
                  </a:lnTo>
                  <a:lnTo>
                    <a:pt x="1425" y="6865"/>
                  </a:lnTo>
                  <a:lnTo>
                    <a:pt x="1406" y="6858"/>
                  </a:lnTo>
                  <a:lnTo>
                    <a:pt x="1399" y="6851"/>
                  </a:lnTo>
                  <a:lnTo>
                    <a:pt x="1397" y="6848"/>
                  </a:lnTo>
                  <a:lnTo>
                    <a:pt x="1397" y="6855"/>
                  </a:lnTo>
                  <a:lnTo>
                    <a:pt x="1394" y="6858"/>
                  </a:lnTo>
                  <a:lnTo>
                    <a:pt x="1392" y="6860"/>
                  </a:lnTo>
                  <a:lnTo>
                    <a:pt x="1392" y="6865"/>
                  </a:lnTo>
                  <a:lnTo>
                    <a:pt x="1392" y="6867"/>
                  </a:lnTo>
                  <a:lnTo>
                    <a:pt x="1399" y="6877"/>
                  </a:lnTo>
                  <a:lnTo>
                    <a:pt x="1394" y="6879"/>
                  </a:lnTo>
                  <a:lnTo>
                    <a:pt x="1392" y="6879"/>
                  </a:lnTo>
                  <a:lnTo>
                    <a:pt x="1392" y="6881"/>
                  </a:lnTo>
                  <a:lnTo>
                    <a:pt x="1392" y="6884"/>
                  </a:lnTo>
                  <a:lnTo>
                    <a:pt x="1392" y="6886"/>
                  </a:lnTo>
                  <a:lnTo>
                    <a:pt x="1392" y="6886"/>
                  </a:lnTo>
                  <a:lnTo>
                    <a:pt x="1392" y="6891"/>
                  </a:lnTo>
                  <a:lnTo>
                    <a:pt x="1392" y="6898"/>
                  </a:lnTo>
                  <a:lnTo>
                    <a:pt x="1392" y="6900"/>
                  </a:lnTo>
                  <a:lnTo>
                    <a:pt x="1392" y="6907"/>
                  </a:lnTo>
                  <a:lnTo>
                    <a:pt x="1404" y="6919"/>
                  </a:lnTo>
                  <a:lnTo>
                    <a:pt x="1406" y="6926"/>
                  </a:lnTo>
                  <a:lnTo>
                    <a:pt x="1397" y="6921"/>
                  </a:lnTo>
                  <a:lnTo>
                    <a:pt x="1392" y="6924"/>
                  </a:lnTo>
                  <a:lnTo>
                    <a:pt x="1387" y="6929"/>
                  </a:lnTo>
                  <a:lnTo>
                    <a:pt x="1399" y="6931"/>
                  </a:lnTo>
                  <a:lnTo>
                    <a:pt x="1397" y="6938"/>
                  </a:lnTo>
                  <a:lnTo>
                    <a:pt x="1394" y="6947"/>
                  </a:lnTo>
                  <a:lnTo>
                    <a:pt x="1392" y="6957"/>
                  </a:lnTo>
                  <a:lnTo>
                    <a:pt x="1392" y="6959"/>
                  </a:lnTo>
                  <a:lnTo>
                    <a:pt x="1392" y="6962"/>
                  </a:lnTo>
                  <a:lnTo>
                    <a:pt x="1390" y="6964"/>
                  </a:lnTo>
                  <a:lnTo>
                    <a:pt x="1387" y="6969"/>
                  </a:lnTo>
                  <a:lnTo>
                    <a:pt x="1383" y="6969"/>
                  </a:lnTo>
                  <a:lnTo>
                    <a:pt x="1378" y="6978"/>
                  </a:lnTo>
                  <a:lnTo>
                    <a:pt x="1368" y="6985"/>
                  </a:lnTo>
                  <a:lnTo>
                    <a:pt x="1366" y="6990"/>
                  </a:lnTo>
                  <a:lnTo>
                    <a:pt x="1366" y="6997"/>
                  </a:lnTo>
                  <a:lnTo>
                    <a:pt x="1371" y="7009"/>
                  </a:lnTo>
                  <a:lnTo>
                    <a:pt x="1371" y="7016"/>
                  </a:lnTo>
                  <a:lnTo>
                    <a:pt x="1368" y="7021"/>
                  </a:lnTo>
                  <a:lnTo>
                    <a:pt x="1364" y="7021"/>
                  </a:lnTo>
                  <a:lnTo>
                    <a:pt x="1361" y="7023"/>
                  </a:lnTo>
                  <a:lnTo>
                    <a:pt x="1359" y="7030"/>
                  </a:lnTo>
                  <a:lnTo>
                    <a:pt x="1361" y="7037"/>
                  </a:lnTo>
                  <a:lnTo>
                    <a:pt x="1361" y="7042"/>
                  </a:lnTo>
                  <a:lnTo>
                    <a:pt x="1368" y="7049"/>
                  </a:lnTo>
                  <a:lnTo>
                    <a:pt x="1371" y="7056"/>
                  </a:lnTo>
                  <a:lnTo>
                    <a:pt x="1371" y="7063"/>
                  </a:lnTo>
                  <a:lnTo>
                    <a:pt x="1373" y="7068"/>
                  </a:lnTo>
                  <a:lnTo>
                    <a:pt x="1385" y="7085"/>
                  </a:lnTo>
                  <a:lnTo>
                    <a:pt x="1387" y="7092"/>
                  </a:lnTo>
                  <a:lnTo>
                    <a:pt x="1387" y="7099"/>
                  </a:lnTo>
                  <a:lnTo>
                    <a:pt x="1383" y="7106"/>
                  </a:lnTo>
                  <a:lnTo>
                    <a:pt x="1383" y="7118"/>
                  </a:lnTo>
                  <a:lnTo>
                    <a:pt x="1385" y="7127"/>
                  </a:lnTo>
                  <a:lnTo>
                    <a:pt x="1387" y="7132"/>
                  </a:lnTo>
                  <a:lnTo>
                    <a:pt x="1390" y="7134"/>
                  </a:lnTo>
                  <a:lnTo>
                    <a:pt x="1392" y="7144"/>
                  </a:lnTo>
                  <a:lnTo>
                    <a:pt x="1392" y="7146"/>
                  </a:lnTo>
                  <a:lnTo>
                    <a:pt x="1404" y="7153"/>
                  </a:lnTo>
                  <a:lnTo>
                    <a:pt x="1413" y="7165"/>
                  </a:lnTo>
                  <a:lnTo>
                    <a:pt x="1425" y="7174"/>
                  </a:lnTo>
                  <a:lnTo>
                    <a:pt x="1432" y="7179"/>
                  </a:lnTo>
                  <a:lnTo>
                    <a:pt x="1439" y="7196"/>
                  </a:lnTo>
                  <a:lnTo>
                    <a:pt x="1439" y="7203"/>
                  </a:lnTo>
                  <a:lnTo>
                    <a:pt x="1435" y="7205"/>
                  </a:lnTo>
                  <a:lnTo>
                    <a:pt x="1409" y="7191"/>
                  </a:lnTo>
                  <a:lnTo>
                    <a:pt x="1399" y="7191"/>
                  </a:lnTo>
                  <a:lnTo>
                    <a:pt x="1392" y="7196"/>
                  </a:lnTo>
                  <a:lnTo>
                    <a:pt x="1390" y="7203"/>
                  </a:lnTo>
                  <a:lnTo>
                    <a:pt x="1392" y="7210"/>
                  </a:lnTo>
                  <a:lnTo>
                    <a:pt x="1399" y="7215"/>
                  </a:lnTo>
                  <a:lnTo>
                    <a:pt x="1463" y="7217"/>
                  </a:lnTo>
                  <a:lnTo>
                    <a:pt x="1489" y="7226"/>
                  </a:lnTo>
                  <a:lnTo>
                    <a:pt x="1498" y="7224"/>
                  </a:lnTo>
                  <a:lnTo>
                    <a:pt x="1503" y="7224"/>
                  </a:lnTo>
                  <a:lnTo>
                    <a:pt x="1505" y="7224"/>
                  </a:lnTo>
                  <a:lnTo>
                    <a:pt x="1508" y="7222"/>
                  </a:lnTo>
                  <a:lnTo>
                    <a:pt x="1517" y="7212"/>
                  </a:lnTo>
                  <a:lnTo>
                    <a:pt x="1520" y="7210"/>
                  </a:lnTo>
                  <a:lnTo>
                    <a:pt x="1522" y="7210"/>
                  </a:lnTo>
                  <a:lnTo>
                    <a:pt x="1557" y="7219"/>
                  </a:lnTo>
                  <a:lnTo>
                    <a:pt x="1564" y="7217"/>
                  </a:lnTo>
                  <a:lnTo>
                    <a:pt x="1569" y="7217"/>
                  </a:lnTo>
                  <a:lnTo>
                    <a:pt x="1576" y="7212"/>
                  </a:lnTo>
                  <a:lnTo>
                    <a:pt x="1579" y="7212"/>
                  </a:lnTo>
                  <a:lnTo>
                    <a:pt x="1581" y="7215"/>
                  </a:lnTo>
                  <a:lnTo>
                    <a:pt x="1583" y="7217"/>
                  </a:lnTo>
                  <a:lnTo>
                    <a:pt x="1716" y="7226"/>
                  </a:lnTo>
                  <a:lnTo>
                    <a:pt x="1746" y="7241"/>
                  </a:lnTo>
                  <a:lnTo>
                    <a:pt x="1765" y="7245"/>
                  </a:lnTo>
                  <a:lnTo>
                    <a:pt x="1777" y="7231"/>
                  </a:lnTo>
                  <a:lnTo>
                    <a:pt x="1768" y="7226"/>
                  </a:lnTo>
                  <a:lnTo>
                    <a:pt x="1746" y="7222"/>
                  </a:lnTo>
                  <a:lnTo>
                    <a:pt x="1739" y="7212"/>
                  </a:lnTo>
                  <a:lnTo>
                    <a:pt x="1751" y="7210"/>
                  </a:lnTo>
                  <a:lnTo>
                    <a:pt x="1796" y="7219"/>
                  </a:lnTo>
                  <a:lnTo>
                    <a:pt x="1801" y="7219"/>
                  </a:lnTo>
                  <a:lnTo>
                    <a:pt x="1815" y="7212"/>
                  </a:lnTo>
                  <a:lnTo>
                    <a:pt x="1839" y="7210"/>
                  </a:lnTo>
                  <a:lnTo>
                    <a:pt x="1843" y="7212"/>
                  </a:lnTo>
                  <a:lnTo>
                    <a:pt x="1846" y="7217"/>
                  </a:lnTo>
                  <a:lnTo>
                    <a:pt x="1846" y="7219"/>
                  </a:lnTo>
                  <a:lnTo>
                    <a:pt x="1815" y="7224"/>
                  </a:lnTo>
                  <a:lnTo>
                    <a:pt x="1810" y="7226"/>
                  </a:lnTo>
                  <a:lnTo>
                    <a:pt x="1808" y="7229"/>
                  </a:lnTo>
                  <a:lnTo>
                    <a:pt x="1817" y="7238"/>
                  </a:lnTo>
                  <a:lnTo>
                    <a:pt x="1860" y="7226"/>
                  </a:lnTo>
                  <a:lnTo>
                    <a:pt x="1872" y="7229"/>
                  </a:lnTo>
                  <a:lnTo>
                    <a:pt x="1879" y="7229"/>
                  </a:lnTo>
                  <a:lnTo>
                    <a:pt x="1891" y="7217"/>
                  </a:lnTo>
                  <a:lnTo>
                    <a:pt x="1898" y="7217"/>
                  </a:lnTo>
                  <a:lnTo>
                    <a:pt x="1919" y="7224"/>
                  </a:lnTo>
                  <a:lnTo>
                    <a:pt x="1924" y="7226"/>
                  </a:lnTo>
                  <a:lnTo>
                    <a:pt x="1926" y="7236"/>
                  </a:lnTo>
                  <a:lnTo>
                    <a:pt x="1928" y="7241"/>
                  </a:lnTo>
                  <a:lnTo>
                    <a:pt x="1935" y="7241"/>
                  </a:lnTo>
                  <a:lnTo>
                    <a:pt x="1945" y="7229"/>
                  </a:lnTo>
                  <a:lnTo>
                    <a:pt x="1959" y="7222"/>
                  </a:lnTo>
                  <a:lnTo>
                    <a:pt x="1973" y="7219"/>
                  </a:lnTo>
                  <a:lnTo>
                    <a:pt x="2004" y="7229"/>
                  </a:lnTo>
                  <a:lnTo>
                    <a:pt x="2021" y="7224"/>
                  </a:lnTo>
                  <a:lnTo>
                    <a:pt x="2042" y="7229"/>
                  </a:lnTo>
                  <a:lnTo>
                    <a:pt x="2070" y="7229"/>
                  </a:lnTo>
                  <a:lnTo>
                    <a:pt x="2124" y="7210"/>
                  </a:lnTo>
                  <a:lnTo>
                    <a:pt x="2184" y="7203"/>
                  </a:lnTo>
                  <a:lnTo>
                    <a:pt x="2200" y="7196"/>
                  </a:lnTo>
                  <a:lnTo>
                    <a:pt x="2205" y="7191"/>
                  </a:lnTo>
                  <a:lnTo>
                    <a:pt x="2217" y="7179"/>
                  </a:lnTo>
                  <a:lnTo>
                    <a:pt x="2231" y="7174"/>
                  </a:lnTo>
                  <a:lnTo>
                    <a:pt x="2257" y="7158"/>
                  </a:lnTo>
                  <a:lnTo>
                    <a:pt x="2271" y="7144"/>
                  </a:lnTo>
                  <a:lnTo>
                    <a:pt x="2278" y="7141"/>
                  </a:lnTo>
                  <a:lnTo>
                    <a:pt x="2280" y="7137"/>
                  </a:lnTo>
                  <a:lnTo>
                    <a:pt x="2285" y="7132"/>
                  </a:lnTo>
                  <a:lnTo>
                    <a:pt x="2285" y="7127"/>
                  </a:lnTo>
                  <a:lnTo>
                    <a:pt x="2285" y="7122"/>
                  </a:lnTo>
                  <a:lnTo>
                    <a:pt x="2285" y="7120"/>
                  </a:lnTo>
                  <a:lnTo>
                    <a:pt x="2283" y="7113"/>
                  </a:lnTo>
                  <a:lnTo>
                    <a:pt x="2288" y="7108"/>
                  </a:lnTo>
                  <a:lnTo>
                    <a:pt x="2325" y="7111"/>
                  </a:lnTo>
                  <a:lnTo>
                    <a:pt x="2342" y="7120"/>
                  </a:lnTo>
                  <a:lnTo>
                    <a:pt x="2394" y="7122"/>
                  </a:lnTo>
                  <a:lnTo>
                    <a:pt x="2406" y="7118"/>
                  </a:lnTo>
                  <a:lnTo>
                    <a:pt x="2481" y="7106"/>
                  </a:lnTo>
                  <a:lnTo>
                    <a:pt x="2507" y="7094"/>
                  </a:lnTo>
                  <a:lnTo>
                    <a:pt x="2521" y="7080"/>
                  </a:lnTo>
                  <a:lnTo>
                    <a:pt x="2545" y="7042"/>
                  </a:lnTo>
                  <a:lnTo>
                    <a:pt x="2557" y="7030"/>
                  </a:lnTo>
                  <a:lnTo>
                    <a:pt x="2566" y="7035"/>
                  </a:lnTo>
                  <a:lnTo>
                    <a:pt x="2571" y="7037"/>
                  </a:lnTo>
                  <a:lnTo>
                    <a:pt x="2571" y="7033"/>
                  </a:lnTo>
                  <a:lnTo>
                    <a:pt x="2571" y="7025"/>
                  </a:lnTo>
                  <a:lnTo>
                    <a:pt x="2571" y="7021"/>
                  </a:lnTo>
                  <a:lnTo>
                    <a:pt x="2573" y="7016"/>
                  </a:lnTo>
                  <a:lnTo>
                    <a:pt x="2585" y="7016"/>
                  </a:lnTo>
                  <a:lnTo>
                    <a:pt x="2588" y="7014"/>
                  </a:lnTo>
                  <a:lnTo>
                    <a:pt x="2590" y="7009"/>
                  </a:lnTo>
                  <a:lnTo>
                    <a:pt x="2592" y="7004"/>
                  </a:lnTo>
                  <a:lnTo>
                    <a:pt x="2592" y="6997"/>
                  </a:lnTo>
                  <a:lnTo>
                    <a:pt x="2592" y="6990"/>
                  </a:lnTo>
                  <a:lnTo>
                    <a:pt x="2590" y="6985"/>
                  </a:lnTo>
                  <a:lnTo>
                    <a:pt x="2590" y="6969"/>
                  </a:lnTo>
                  <a:lnTo>
                    <a:pt x="2585" y="6955"/>
                  </a:lnTo>
                  <a:lnTo>
                    <a:pt x="2588" y="6945"/>
                  </a:lnTo>
                  <a:lnTo>
                    <a:pt x="2592" y="6938"/>
                  </a:lnTo>
                  <a:lnTo>
                    <a:pt x="2602" y="6936"/>
                  </a:lnTo>
                  <a:lnTo>
                    <a:pt x="2628" y="6936"/>
                  </a:lnTo>
                  <a:lnTo>
                    <a:pt x="2632" y="6933"/>
                  </a:lnTo>
                  <a:lnTo>
                    <a:pt x="2632" y="6929"/>
                  </a:lnTo>
                  <a:lnTo>
                    <a:pt x="2635" y="6924"/>
                  </a:lnTo>
                  <a:lnTo>
                    <a:pt x="2635" y="6919"/>
                  </a:lnTo>
                  <a:lnTo>
                    <a:pt x="2635" y="6912"/>
                  </a:lnTo>
                  <a:lnTo>
                    <a:pt x="2635" y="6907"/>
                  </a:lnTo>
                  <a:lnTo>
                    <a:pt x="2637" y="6905"/>
                  </a:lnTo>
                  <a:lnTo>
                    <a:pt x="2637" y="6903"/>
                  </a:lnTo>
                  <a:lnTo>
                    <a:pt x="2640" y="6900"/>
                  </a:lnTo>
                  <a:lnTo>
                    <a:pt x="2642" y="6903"/>
                  </a:lnTo>
                  <a:lnTo>
                    <a:pt x="2644" y="6900"/>
                  </a:lnTo>
                  <a:lnTo>
                    <a:pt x="2647" y="6898"/>
                  </a:lnTo>
                  <a:lnTo>
                    <a:pt x="2651" y="6891"/>
                  </a:lnTo>
                  <a:lnTo>
                    <a:pt x="2661" y="6879"/>
                  </a:lnTo>
                  <a:lnTo>
                    <a:pt x="2668" y="6877"/>
                  </a:lnTo>
                  <a:lnTo>
                    <a:pt x="2675" y="6879"/>
                  </a:lnTo>
                  <a:lnTo>
                    <a:pt x="2680" y="6884"/>
                  </a:lnTo>
                  <a:lnTo>
                    <a:pt x="2689" y="6910"/>
                  </a:lnTo>
                  <a:lnTo>
                    <a:pt x="2694" y="6912"/>
                  </a:lnTo>
                  <a:lnTo>
                    <a:pt x="2696" y="6914"/>
                  </a:lnTo>
                  <a:lnTo>
                    <a:pt x="2701" y="6917"/>
                  </a:lnTo>
                  <a:lnTo>
                    <a:pt x="2703" y="6919"/>
                  </a:lnTo>
                  <a:lnTo>
                    <a:pt x="2708" y="6924"/>
                  </a:lnTo>
                  <a:lnTo>
                    <a:pt x="2708" y="6929"/>
                  </a:lnTo>
                  <a:lnTo>
                    <a:pt x="2710" y="6931"/>
                  </a:lnTo>
                  <a:lnTo>
                    <a:pt x="2708" y="6931"/>
                  </a:lnTo>
                  <a:lnTo>
                    <a:pt x="2708" y="6938"/>
                  </a:lnTo>
                  <a:lnTo>
                    <a:pt x="2708" y="6959"/>
                  </a:lnTo>
                  <a:lnTo>
                    <a:pt x="2708" y="6964"/>
                  </a:lnTo>
                  <a:lnTo>
                    <a:pt x="2708" y="6966"/>
                  </a:lnTo>
                  <a:lnTo>
                    <a:pt x="2710" y="6969"/>
                  </a:lnTo>
                  <a:lnTo>
                    <a:pt x="2710" y="6971"/>
                  </a:lnTo>
                  <a:lnTo>
                    <a:pt x="2710" y="6985"/>
                  </a:lnTo>
                  <a:lnTo>
                    <a:pt x="2706" y="6992"/>
                  </a:lnTo>
                  <a:lnTo>
                    <a:pt x="2689" y="7004"/>
                  </a:lnTo>
                  <a:lnTo>
                    <a:pt x="2687" y="7007"/>
                  </a:lnTo>
                  <a:lnTo>
                    <a:pt x="2684" y="7014"/>
                  </a:lnTo>
                  <a:lnTo>
                    <a:pt x="2682" y="7023"/>
                  </a:lnTo>
                  <a:lnTo>
                    <a:pt x="2682" y="7028"/>
                  </a:lnTo>
                  <a:lnTo>
                    <a:pt x="2682" y="7030"/>
                  </a:lnTo>
                  <a:lnTo>
                    <a:pt x="2696" y="7037"/>
                  </a:lnTo>
                  <a:lnTo>
                    <a:pt x="2718" y="7051"/>
                  </a:lnTo>
                  <a:lnTo>
                    <a:pt x="2741" y="7049"/>
                  </a:lnTo>
                  <a:lnTo>
                    <a:pt x="2753" y="7056"/>
                  </a:lnTo>
                  <a:lnTo>
                    <a:pt x="2755" y="7056"/>
                  </a:lnTo>
                  <a:lnTo>
                    <a:pt x="2760" y="7056"/>
                  </a:lnTo>
                  <a:lnTo>
                    <a:pt x="2767" y="7049"/>
                  </a:lnTo>
                  <a:lnTo>
                    <a:pt x="2774" y="7044"/>
                  </a:lnTo>
                  <a:lnTo>
                    <a:pt x="2833" y="7061"/>
                  </a:lnTo>
                  <a:lnTo>
                    <a:pt x="2836" y="7061"/>
                  </a:lnTo>
                  <a:lnTo>
                    <a:pt x="2840" y="7070"/>
                  </a:lnTo>
                  <a:lnTo>
                    <a:pt x="2843" y="7075"/>
                  </a:lnTo>
                  <a:lnTo>
                    <a:pt x="2847" y="7085"/>
                  </a:lnTo>
                  <a:lnTo>
                    <a:pt x="2847" y="7087"/>
                  </a:lnTo>
                  <a:lnTo>
                    <a:pt x="2883" y="7092"/>
                  </a:lnTo>
                  <a:lnTo>
                    <a:pt x="2890" y="7099"/>
                  </a:lnTo>
                  <a:lnTo>
                    <a:pt x="2921" y="7111"/>
                  </a:lnTo>
                  <a:lnTo>
                    <a:pt x="2921" y="7103"/>
                  </a:lnTo>
                  <a:lnTo>
                    <a:pt x="2916" y="7099"/>
                  </a:lnTo>
                  <a:lnTo>
                    <a:pt x="2911" y="7096"/>
                  </a:lnTo>
                  <a:lnTo>
                    <a:pt x="2907" y="7096"/>
                  </a:lnTo>
                  <a:lnTo>
                    <a:pt x="2911" y="7089"/>
                  </a:lnTo>
                  <a:lnTo>
                    <a:pt x="2916" y="7089"/>
                  </a:lnTo>
                  <a:lnTo>
                    <a:pt x="2935" y="7096"/>
                  </a:lnTo>
                  <a:lnTo>
                    <a:pt x="2940" y="7101"/>
                  </a:lnTo>
                  <a:lnTo>
                    <a:pt x="2944" y="7106"/>
                  </a:lnTo>
                  <a:lnTo>
                    <a:pt x="2942" y="7120"/>
                  </a:lnTo>
                  <a:lnTo>
                    <a:pt x="2935" y="7127"/>
                  </a:lnTo>
                  <a:lnTo>
                    <a:pt x="2918" y="7132"/>
                  </a:lnTo>
                  <a:lnTo>
                    <a:pt x="2918" y="7134"/>
                  </a:lnTo>
                  <a:lnTo>
                    <a:pt x="2921" y="7139"/>
                  </a:lnTo>
                  <a:lnTo>
                    <a:pt x="2914" y="7146"/>
                  </a:lnTo>
                  <a:lnTo>
                    <a:pt x="2899" y="7139"/>
                  </a:lnTo>
                  <a:lnTo>
                    <a:pt x="2895" y="7144"/>
                  </a:lnTo>
                  <a:lnTo>
                    <a:pt x="2890" y="7151"/>
                  </a:lnTo>
                  <a:lnTo>
                    <a:pt x="2885" y="7155"/>
                  </a:lnTo>
                  <a:lnTo>
                    <a:pt x="2881" y="7158"/>
                  </a:lnTo>
                  <a:lnTo>
                    <a:pt x="2873" y="7160"/>
                  </a:lnTo>
                  <a:lnTo>
                    <a:pt x="2878" y="7160"/>
                  </a:lnTo>
                  <a:lnTo>
                    <a:pt x="2883" y="7167"/>
                  </a:lnTo>
                  <a:lnTo>
                    <a:pt x="2888" y="7172"/>
                  </a:lnTo>
                  <a:lnTo>
                    <a:pt x="2895" y="7186"/>
                  </a:lnTo>
                  <a:lnTo>
                    <a:pt x="2899" y="7189"/>
                  </a:lnTo>
                  <a:lnTo>
                    <a:pt x="2994" y="7212"/>
                  </a:lnTo>
                  <a:lnTo>
                    <a:pt x="3006" y="7207"/>
                  </a:lnTo>
                  <a:lnTo>
                    <a:pt x="3018" y="7191"/>
                  </a:lnTo>
                  <a:lnTo>
                    <a:pt x="3020" y="7186"/>
                  </a:lnTo>
                  <a:lnTo>
                    <a:pt x="3020" y="7181"/>
                  </a:lnTo>
                  <a:lnTo>
                    <a:pt x="3022" y="7177"/>
                  </a:lnTo>
                  <a:lnTo>
                    <a:pt x="3025" y="7177"/>
                  </a:lnTo>
                  <a:lnTo>
                    <a:pt x="3039" y="7181"/>
                  </a:lnTo>
                  <a:lnTo>
                    <a:pt x="3048" y="7193"/>
                  </a:lnTo>
                  <a:lnTo>
                    <a:pt x="3055" y="7193"/>
                  </a:lnTo>
                  <a:lnTo>
                    <a:pt x="3053" y="7189"/>
                  </a:lnTo>
                  <a:lnTo>
                    <a:pt x="3051" y="7184"/>
                  </a:lnTo>
                  <a:lnTo>
                    <a:pt x="3048" y="7177"/>
                  </a:lnTo>
                  <a:lnTo>
                    <a:pt x="3058" y="7174"/>
                  </a:lnTo>
                  <a:lnTo>
                    <a:pt x="3058" y="7177"/>
                  </a:lnTo>
                  <a:lnTo>
                    <a:pt x="3060" y="7181"/>
                  </a:lnTo>
                  <a:lnTo>
                    <a:pt x="3060" y="7184"/>
                  </a:lnTo>
                  <a:lnTo>
                    <a:pt x="3060" y="7193"/>
                  </a:lnTo>
                  <a:lnTo>
                    <a:pt x="3060" y="7196"/>
                  </a:lnTo>
                  <a:lnTo>
                    <a:pt x="3060" y="7198"/>
                  </a:lnTo>
                  <a:lnTo>
                    <a:pt x="3063" y="7200"/>
                  </a:lnTo>
                  <a:lnTo>
                    <a:pt x="3067" y="7207"/>
                  </a:lnTo>
                  <a:lnTo>
                    <a:pt x="3084" y="7219"/>
                  </a:lnTo>
                  <a:lnTo>
                    <a:pt x="3091" y="7222"/>
                  </a:lnTo>
                  <a:lnTo>
                    <a:pt x="3110" y="7217"/>
                  </a:lnTo>
                  <a:lnTo>
                    <a:pt x="3114" y="7219"/>
                  </a:lnTo>
                  <a:lnTo>
                    <a:pt x="3126" y="7229"/>
                  </a:lnTo>
                  <a:lnTo>
                    <a:pt x="3131" y="7231"/>
                  </a:lnTo>
                  <a:lnTo>
                    <a:pt x="3140" y="7231"/>
                  </a:lnTo>
                  <a:lnTo>
                    <a:pt x="3143" y="7231"/>
                  </a:lnTo>
                  <a:lnTo>
                    <a:pt x="3152" y="7238"/>
                  </a:lnTo>
                  <a:lnTo>
                    <a:pt x="3169" y="7243"/>
                  </a:lnTo>
                  <a:lnTo>
                    <a:pt x="3171" y="7243"/>
                  </a:lnTo>
                  <a:lnTo>
                    <a:pt x="3176" y="7238"/>
                  </a:lnTo>
                  <a:lnTo>
                    <a:pt x="3178" y="7238"/>
                  </a:lnTo>
                  <a:lnTo>
                    <a:pt x="3183" y="7241"/>
                  </a:lnTo>
                  <a:lnTo>
                    <a:pt x="3190" y="7250"/>
                  </a:lnTo>
                  <a:lnTo>
                    <a:pt x="3200" y="7259"/>
                  </a:lnTo>
                  <a:lnTo>
                    <a:pt x="3207" y="7262"/>
                  </a:lnTo>
                  <a:lnTo>
                    <a:pt x="3211" y="7262"/>
                  </a:lnTo>
                  <a:lnTo>
                    <a:pt x="3216" y="7259"/>
                  </a:lnTo>
                  <a:lnTo>
                    <a:pt x="3216" y="7252"/>
                  </a:lnTo>
                  <a:lnTo>
                    <a:pt x="3216" y="7248"/>
                  </a:lnTo>
                  <a:lnTo>
                    <a:pt x="3218" y="7243"/>
                  </a:lnTo>
                  <a:lnTo>
                    <a:pt x="3223" y="7241"/>
                  </a:lnTo>
                  <a:lnTo>
                    <a:pt x="3254" y="7236"/>
                  </a:lnTo>
                  <a:lnTo>
                    <a:pt x="3256" y="7238"/>
                  </a:lnTo>
                  <a:lnTo>
                    <a:pt x="3259" y="7238"/>
                  </a:lnTo>
                  <a:lnTo>
                    <a:pt x="3261" y="7243"/>
                  </a:lnTo>
                  <a:lnTo>
                    <a:pt x="3261" y="7245"/>
                  </a:lnTo>
                  <a:lnTo>
                    <a:pt x="3268" y="7248"/>
                  </a:lnTo>
                  <a:lnTo>
                    <a:pt x="3280" y="7257"/>
                  </a:lnTo>
                  <a:lnTo>
                    <a:pt x="3287" y="7257"/>
                  </a:lnTo>
                  <a:lnTo>
                    <a:pt x="3296" y="7255"/>
                  </a:lnTo>
                  <a:lnTo>
                    <a:pt x="3311" y="7245"/>
                  </a:lnTo>
                  <a:lnTo>
                    <a:pt x="3313" y="7243"/>
                  </a:lnTo>
                  <a:lnTo>
                    <a:pt x="3330" y="7243"/>
                  </a:lnTo>
                  <a:lnTo>
                    <a:pt x="3334" y="7241"/>
                  </a:lnTo>
                  <a:lnTo>
                    <a:pt x="3337" y="7233"/>
                  </a:lnTo>
                  <a:lnTo>
                    <a:pt x="3332" y="7231"/>
                  </a:lnTo>
                  <a:lnTo>
                    <a:pt x="3330" y="7222"/>
                  </a:lnTo>
                  <a:lnTo>
                    <a:pt x="3327" y="7215"/>
                  </a:lnTo>
                  <a:lnTo>
                    <a:pt x="3330" y="7210"/>
                  </a:lnTo>
                  <a:lnTo>
                    <a:pt x="3332" y="7212"/>
                  </a:lnTo>
                  <a:lnTo>
                    <a:pt x="3339" y="7215"/>
                  </a:lnTo>
                  <a:lnTo>
                    <a:pt x="3348" y="7226"/>
                  </a:lnTo>
                  <a:lnTo>
                    <a:pt x="3348" y="7229"/>
                  </a:lnTo>
                  <a:lnTo>
                    <a:pt x="3370" y="7229"/>
                  </a:lnTo>
                  <a:lnTo>
                    <a:pt x="3377" y="7226"/>
                  </a:lnTo>
                  <a:lnTo>
                    <a:pt x="3379" y="7222"/>
                  </a:lnTo>
                  <a:lnTo>
                    <a:pt x="3381" y="7217"/>
                  </a:lnTo>
                  <a:lnTo>
                    <a:pt x="3384" y="7215"/>
                  </a:lnTo>
                  <a:lnTo>
                    <a:pt x="3389" y="7212"/>
                  </a:lnTo>
                  <a:lnTo>
                    <a:pt x="3391" y="7210"/>
                  </a:lnTo>
                  <a:lnTo>
                    <a:pt x="3393" y="7205"/>
                  </a:lnTo>
                  <a:lnTo>
                    <a:pt x="3396" y="7200"/>
                  </a:lnTo>
                  <a:lnTo>
                    <a:pt x="3393" y="7193"/>
                  </a:lnTo>
                  <a:lnTo>
                    <a:pt x="3393" y="7186"/>
                  </a:lnTo>
                  <a:lnTo>
                    <a:pt x="3398" y="7186"/>
                  </a:lnTo>
                  <a:lnTo>
                    <a:pt x="3405" y="7191"/>
                  </a:lnTo>
                  <a:lnTo>
                    <a:pt x="3410" y="7193"/>
                  </a:lnTo>
                  <a:lnTo>
                    <a:pt x="3426" y="7189"/>
                  </a:lnTo>
                  <a:lnTo>
                    <a:pt x="3436" y="7189"/>
                  </a:lnTo>
                  <a:lnTo>
                    <a:pt x="3438" y="7186"/>
                  </a:lnTo>
                  <a:lnTo>
                    <a:pt x="3443" y="7181"/>
                  </a:lnTo>
                  <a:lnTo>
                    <a:pt x="3450" y="7170"/>
                  </a:lnTo>
                  <a:lnTo>
                    <a:pt x="3452" y="7167"/>
                  </a:lnTo>
                  <a:lnTo>
                    <a:pt x="3457" y="7165"/>
                  </a:lnTo>
                  <a:lnTo>
                    <a:pt x="3459" y="7167"/>
                  </a:lnTo>
                  <a:lnTo>
                    <a:pt x="3462" y="7172"/>
                  </a:lnTo>
                  <a:lnTo>
                    <a:pt x="3464" y="7177"/>
                  </a:lnTo>
                  <a:lnTo>
                    <a:pt x="3469" y="7179"/>
                  </a:lnTo>
                  <a:lnTo>
                    <a:pt x="3474" y="7181"/>
                  </a:lnTo>
                  <a:lnTo>
                    <a:pt x="3495" y="7174"/>
                  </a:lnTo>
                  <a:lnTo>
                    <a:pt x="3500" y="7170"/>
                  </a:lnTo>
                  <a:lnTo>
                    <a:pt x="3502" y="7165"/>
                  </a:lnTo>
                  <a:lnTo>
                    <a:pt x="3500" y="7158"/>
                  </a:lnTo>
                  <a:lnTo>
                    <a:pt x="3497" y="7155"/>
                  </a:lnTo>
                  <a:lnTo>
                    <a:pt x="3495" y="7151"/>
                  </a:lnTo>
                  <a:lnTo>
                    <a:pt x="3493" y="7146"/>
                  </a:lnTo>
                  <a:lnTo>
                    <a:pt x="3504" y="7122"/>
                  </a:lnTo>
                  <a:lnTo>
                    <a:pt x="3509" y="7108"/>
                  </a:lnTo>
                  <a:lnTo>
                    <a:pt x="3514" y="7092"/>
                  </a:lnTo>
                  <a:lnTo>
                    <a:pt x="3511" y="7075"/>
                  </a:lnTo>
                  <a:lnTo>
                    <a:pt x="3504" y="7068"/>
                  </a:lnTo>
                  <a:lnTo>
                    <a:pt x="3497" y="7061"/>
                  </a:lnTo>
                  <a:lnTo>
                    <a:pt x="3490" y="7051"/>
                  </a:lnTo>
                  <a:lnTo>
                    <a:pt x="3488" y="7044"/>
                  </a:lnTo>
                  <a:lnTo>
                    <a:pt x="3483" y="7042"/>
                  </a:lnTo>
                  <a:lnTo>
                    <a:pt x="3481" y="7042"/>
                  </a:lnTo>
                  <a:lnTo>
                    <a:pt x="3471" y="7047"/>
                  </a:lnTo>
                  <a:lnTo>
                    <a:pt x="3467" y="7049"/>
                  </a:lnTo>
                  <a:lnTo>
                    <a:pt x="3462" y="7056"/>
                  </a:lnTo>
                  <a:lnTo>
                    <a:pt x="3459" y="7066"/>
                  </a:lnTo>
                  <a:lnTo>
                    <a:pt x="3457" y="7075"/>
                  </a:lnTo>
                  <a:lnTo>
                    <a:pt x="3455" y="7077"/>
                  </a:lnTo>
                  <a:lnTo>
                    <a:pt x="3450" y="7077"/>
                  </a:lnTo>
                  <a:lnTo>
                    <a:pt x="3445" y="7073"/>
                  </a:lnTo>
                  <a:lnTo>
                    <a:pt x="3443" y="7063"/>
                  </a:lnTo>
                  <a:lnTo>
                    <a:pt x="3441" y="7063"/>
                  </a:lnTo>
                  <a:lnTo>
                    <a:pt x="3438" y="7061"/>
                  </a:lnTo>
                  <a:lnTo>
                    <a:pt x="3433" y="7059"/>
                  </a:lnTo>
                  <a:lnTo>
                    <a:pt x="3431" y="7056"/>
                  </a:lnTo>
                  <a:lnTo>
                    <a:pt x="3431" y="7049"/>
                  </a:lnTo>
                  <a:lnTo>
                    <a:pt x="3431" y="7044"/>
                  </a:lnTo>
                  <a:lnTo>
                    <a:pt x="3431" y="7042"/>
                  </a:lnTo>
                  <a:lnTo>
                    <a:pt x="3429" y="7040"/>
                  </a:lnTo>
                  <a:lnTo>
                    <a:pt x="3433" y="7030"/>
                  </a:lnTo>
                  <a:lnTo>
                    <a:pt x="3438" y="7030"/>
                  </a:lnTo>
                  <a:lnTo>
                    <a:pt x="3443" y="7033"/>
                  </a:lnTo>
                  <a:lnTo>
                    <a:pt x="3448" y="7040"/>
                  </a:lnTo>
                  <a:lnTo>
                    <a:pt x="3452" y="7049"/>
                  </a:lnTo>
                  <a:lnTo>
                    <a:pt x="3455" y="7051"/>
                  </a:lnTo>
                  <a:lnTo>
                    <a:pt x="3457" y="7047"/>
                  </a:lnTo>
                  <a:lnTo>
                    <a:pt x="3462" y="7037"/>
                  </a:lnTo>
                  <a:lnTo>
                    <a:pt x="3464" y="7028"/>
                  </a:lnTo>
                  <a:lnTo>
                    <a:pt x="3462" y="7023"/>
                  </a:lnTo>
                  <a:lnTo>
                    <a:pt x="3459" y="7021"/>
                  </a:lnTo>
                  <a:lnTo>
                    <a:pt x="3455" y="7014"/>
                  </a:lnTo>
                  <a:lnTo>
                    <a:pt x="3455" y="7009"/>
                  </a:lnTo>
                  <a:lnTo>
                    <a:pt x="3452" y="7007"/>
                  </a:lnTo>
                  <a:lnTo>
                    <a:pt x="3452" y="7007"/>
                  </a:lnTo>
                  <a:lnTo>
                    <a:pt x="3450" y="7007"/>
                  </a:lnTo>
                  <a:lnTo>
                    <a:pt x="3448" y="7009"/>
                  </a:lnTo>
                  <a:lnTo>
                    <a:pt x="3443" y="7014"/>
                  </a:lnTo>
                  <a:lnTo>
                    <a:pt x="3441" y="7014"/>
                  </a:lnTo>
                  <a:lnTo>
                    <a:pt x="3441" y="7009"/>
                  </a:lnTo>
                  <a:lnTo>
                    <a:pt x="3441" y="6999"/>
                  </a:lnTo>
                  <a:lnTo>
                    <a:pt x="3443" y="6999"/>
                  </a:lnTo>
                  <a:lnTo>
                    <a:pt x="3441" y="6997"/>
                  </a:lnTo>
                  <a:lnTo>
                    <a:pt x="3443" y="6992"/>
                  </a:lnTo>
                  <a:lnTo>
                    <a:pt x="3452" y="6990"/>
                  </a:lnTo>
                  <a:lnTo>
                    <a:pt x="3467" y="6995"/>
                  </a:lnTo>
                  <a:lnTo>
                    <a:pt x="3483" y="6971"/>
                  </a:lnTo>
                  <a:lnTo>
                    <a:pt x="3483" y="6964"/>
                  </a:lnTo>
                  <a:lnTo>
                    <a:pt x="3478" y="6955"/>
                  </a:lnTo>
                  <a:lnTo>
                    <a:pt x="3464" y="6933"/>
                  </a:lnTo>
                  <a:lnTo>
                    <a:pt x="3459" y="6931"/>
                  </a:lnTo>
                  <a:lnTo>
                    <a:pt x="3436" y="6929"/>
                  </a:lnTo>
                  <a:lnTo>
                    <a:pt x="3424" y="6924"/>
                  </a:lnTo>
                  <a:lnTo>
                    <a:pt x="3422" y="6924"/>
                  </a:lnTo>
                  <a:lnTo>
                    <a:pt x="3415" y="6929"/>
                  </a:lnTo>
                  <a:lnTo>
                    <a:pt x="3407" y="6933"/>
                  </a:lnTo>
                  <a:lnTo>
                    <a:pt x="3393" y="6933"/>
                  </a:lnTo>
                  <a:lnTo>
                    <a:pt x="3389" y="6938"/>
                  </a:lnTo>
                  <a:lnTo>
                    <a:pt x="3381" y="6957"/>
                  </a:lnTo>
                  <a:lnTo>
                    <a:pt x="3377" y="6964"/>
                  </a:lnTo>
                  <a:lnTo>
                    <a:pt x="3363" y="6964"/>
                  </a:lnTo>
                  <a:lnTo>
                    <a:pt x="3356" y="6969"/>
                  </a:lnTo>
                  <a:lnTo>
                    <a:pt x="3348" y="6976"/>
                  </a:lnTo>
                  <a:lnTo>
                    <a:pt x="3325" y="6976"/>
                  </a:lnTo>
                  <a:lnTo>
                    <a:pt x="3322" y="6976"/>
                  </a:lnTo>
                  <a:lnTo>
                    <a:pt x="3322" y="6981"/>
                  </a:lnTo>
                  <a:lnTo>
                    <a:pt x="3322" y="6983"/>
                  </a:lnTo>
                  <a:lnTo>
                    <a:pt x="3320" y="6983"/>
                  </a:lnTo>
                  <a:lnTo>
                    <a:pt x="3320" y="6985"/>
                  </a:lnTo>
                  <a:lnTo>
                    <a:pt x="3318" y="6985"/>
                  </a:lnTo>
                  <a:lnTo>
                    <a:pt x="3318" y="6988"/>
                  </a:lnTo>
                  <a:lnTo>
                    <a:pt x="3315" y="6992"/>
                  </a:lnTo>
                  <a:lnTo>
                    <a:pt x="3315" y="6999"/>
                  </a:lnTo>
                  <a:lnTo>
                    <a:pt x="3315" y="7004"/>
                  </a:lnTo>
                  <a:lnTo>
                    <a:pt x="3313" y="7009"/>
                  </a:lnTo>
                  <a:lnTo>
                    <a:pt x="3306" y="7014"/>
                  </a:lnTo>
                  <a:lnTo>
                    <a:pt x="3304" y="7018"/>
                  </a:lnTo>
                  <a:lnTo>
                    <a:pt x="3287" y="7054"/>
                  </a:lnTo>
                  <a:lnTo>
                    <a:pt x="3282" y="7063"/>
                  </a:lnTo>
                  <a:lnTo>
                    <a:pt x="3275" y="7068"/>
                  </a:lnTo>
                  <a:lnTo>
                    <a:pt x="3268" y="7075"/>
                  </a:lnTo>
                  <a:lnTo>
                    <a:pt x="3266" y="7080"/>
                  </a:lnTo>
                  <a:lnTo>
                    <a:pt x="3266" y="7085"/>
                  </a:lnTo>
                  <a:lnTo>
                    <a:pt x="3263" y="7094"/>
                  </a:lnTo>
                  <a:lnTo>
                    <a:pt x="3261" y="7099"/>
                  </a:lnTo>
                  <a:lnTo>
                    <a:pt x="3259" y="7103"/>
                  </a:lnTo>
                  <a:lnTo>
                    <a:pt x="3256" y="7103"/>
                  </a:lnTo>
                  <a:lnTo>
                    <a:pt x="3254" y="7101"/>
                  </a:lnTo>
                  <a:lnTo>
                    <a:pt x="3252" y="7096"/>
                  </a:lnTo>
                  <a:lnTo>
                    <a:pt x="3252" y="7092"/>
                  </a:lnTo>
                  <a:lnTo>
                    <a:pt x="3252" y="7087"/>
                  </a:lnTo>
                  <a:lnTo>
                    <a:pt x="3252" y="7082"/>
                  </a:lnTo>
                  <a:lnTo>
                    <a:pt x="3254" y="7077"/>
                  </a:lnTo>
                  <a:lnTo>
                    <a:pt x="3254" y="7073"/>
                  </a:lnTo>
                  <a:lnTo>
                    <a:pt x="3252" y="7068"/>
                  </a:lnTo>
                  <a:lnTo>
                    <a:pt x="3254" y="7066"/>
                  </a:lnTo>
                  <a:lnTo>
                    <a:pt x="3254" y="7063"/>
                  </a:lnTo>
                  <a:lnTo>
                    <a:pt x="3256" y="7059"/>
                  </a:lnTo>
                  <a:lnTo>
                    <a:pt x="3280" y="7044"/>
                  </a:lnTo>
                  <a:lnTo>
                    <a:pt x="3285" y="7037"/>
                  </a:lnTo>
                  <a:lnTo>
                    <a:pt x="3289" y="7025"/>
                  </a:lnTo>
                  <a:lnTo>
                    <a:pt x="3292" y="7004"/>
                  </a:lnTo>
                  <a:lnTo>
                    <a:pt x="3292" y="6995"/>
                  </a:lnTo>
                  <a:lnTo>
                    <a:pt x="3289" y="6985"/>
                  </a:lnTo>
                  <a:lnTo>
                    <a:pt x="3292" y="6978"/>
                  </a:lnTo>
                  <a:lnTo>
                    <a:pt x="3296" y="6964"/>
                  </a:lnTo>
                  <a:lnTo>
                    <a:pt x="3299" y="6959"/>
                  </a:lnTo>
                  <a:lnTo>
                    <a:pt x="3299" y="6955"/>
                  </a:lnTo>
                  <a:lnTo>
                    <a:pt x="3296" y="6947"/>
                  </a:lnTo>
                  <a:lnTo>
                    <a:pt x="3296" y="6945"/>
                  </a:lnTo>
                  <a:lnTo>
                    <a:pt x="3294" y="6940"/>
                  </a:lnTo>
                  <a:lnTo>
                    <a:pt x="3294" y="6933"/>
                  </a:lnTo>
                  <a:lnTo>
                    <a:pt x="3294" y="6929"/>
                  </a:lnTo>
                  <a:lnTo>
                    <a:pt x="3294" y="6919"/>
                  </a:lnTo>
                  <a:lnTo>
                    <a:pt x="3292" y="6912"/>
                  </a:lnTo>
                  <a:lnTo>
                    <a:pt x="3289" y="6910"/>
                  </a:lnTo>
                  <a:lnTo>
                    <a:pt x="3285" y="6907"/>
                  </a:lnTo>
                  <a:lnTo>
                    <a:pt x="3282" y="6912"/>
                  </a:lnTo>
                  <a:lnTo>
                    <a:pt x="3280" y="6921"/>
                  </a:lnTo>
                  <a:lnTo>
                    <a:pt x="3282" y="6931"/>
                  </a:lnTo>
                  <a:lnTo>
                    <a:pt x="3280" y="6940"/>
                  </a:lnTo>
                  <a:lnTo>
                    <a:pt x="3278" y="6947"/>
                  </a:lnTo>
                  <a:lnTo>
                    <a:pt x="3275" y="6947"/>
                  </a:lnTo>
                  <a:lnTo>
                    <a:pt x="3273" y="6943"/>
                  </a:lnTo>
                  <a:lnTo>
                    <a:pt x="3268" y="6917"/>
                  </a:lnTo>
                  <a:lnTo>
                    <a:pt x="3266" y="6903"/>
                  </a:lnTo>
                  <a:lnTo>
                    <a:pt x="3261" y="6891"/>
                  </a:lnTo>
                  <a:lnTo>
                    <a:pt x="3242" y="6881"/>
                  </a:lnTo>
                  <a:lnTo>
                    <a:pt x="3223" y="6862"/>
                  </a:lnTo>
                  <a:lnTo>
                    <a:pt x="3211" y="6858"/>
                  </a:lnTo>
                  <a:lnTo>
                    <a:pt x="3216" y="6841"/>
                  </a:lnTo>
                  <a:lnTo>
                    <a:pt x="3218" y="6832"/>
                  </a:lnTo>
                  <a:lnTo>
                    <a:pt x="3218" y="6822"/>
                  </a:lnTo>
                  <a:lnTo>
                    <a:pt x="3228" y="6817"/>
                  </a:lnTo>
                  <a:lnTo>
                    <a:pt x="3230" y="6817"/>
                  </a:lnTo>
                  <a:lnTo>
                    <a:pt x="3233" y="6820"/>
                  </a:lnTo>
                  <a:lnTo>
                    <a:pt x="3235" y="6822"/>
                  </a:lnTo>
                  <a:lnTo>
                    <a:pt x="3235" y="6827"/>
                  </a:lnTo>
                  <a:lnTo>
                    <a:pt x="3235" y="6829"/>
                  </a:lnTo>
                  <a:lnTo>
                    <a:pt x="3242" y="6829"/>
                  </a:lnTo>
                  <a:lnTo>
                    <a:pt x="3247" y="6827"/>
                  </a:lnTo>
                  <a:lnTo>
                    <a:pt x="3252" y="6825"/>
                  </a:lnTo>
                  <a:lnTo>
                    <a:pt x="3256" y="6832"/>
                  </a:lnTo>
                  <a:lnTo>
                    <a:pt x="3263" y="6848"/>
                  </a:lnTo>
                  <a:lnTo>
                    <a:pt x="3273" y="6862"/>
                  </a:lnTo>
                  <a:lnTo>
                    <a:pt x="3285" y="6874"/>
                  </a:lnTo>
                  <a:lnTo>
                    <a:pt x="3296" y="6877"/>
                  </a:lnTo>
                  <a:lnTo>
                    <a:pt x="3299" y="6881"/>
                  </a:lnTo>
                  <a:lnTo>
                    <a:pt x="3322" y="6893"/>
                  </a:lnTo>
                  <a:lnTo>
                    <a:pt x="3332" y="6903"/>
                  </a:lnTo>
                  <a:lnTo>
                    <a:pt x="3337" y="6905"/>
                  </a:lnTo>
                  <a:lnTo>
                    <a:pt x="3351" y="6898"/>
                  </a:lnTo>
                  <a:lnTo>
                    <a:pt x="3353" y="6898"/>
                  </a:lnTo>
                  <a:lnTo>
                    <a:pt x="3363" y="6900"/>
                  </a:lnTo>
                  <a:lnTo>
                    <a:pt x="3374" y="6900"/>
                  </a:lnTo>
                  <a:lnTo>
                    <a:pt x="3381" y="6898"/>
                  </a:lnTo>
                  <a:lnTo>
                    <a:pt x="3386" y="6893"/>
                  </a:lnTo>
                  <a:lnTo>
                    <a:pt x="3386" y="6891"/>
                  </a:lnTo>
                  <a:lnTo>
                    <a:pt x="3386" y="6884"/>
                  </a:lnTo>
                  <a:lnTo>
                    <a:pt x="3386" y="6881"/>
                  </a:lnTo>
                  <a:lnTo>
                    <a:pt x="3386" y="6881"/>
                  </a:lnTo>
                  <a:lnTo>
                    <a:pt x="3386" y="6879"/>
                  </a:lnTo>
                  <a:lnTo>
                    <a:pt x="3389" y="6877"/>
                  </a:lnTo>
                  <a:lnTo>
                    <a:pt x="3389" y="6877"/>
                  </a:lnTo>
                  <a:lnTo>
                    <a:pt x="3389" y="6858"/>
                  </a:lnTo>
                  <a:lnTo>
                    <a:pt x="3391" y="6843"/>
                  </a:lnTo>
                  <a:lnTo>
                    <a:pt x="3393" y="6832"/>
                  </a:lnTo>
                  <a:lnTo>
                    <a:pt x="3377" y="6827"/>
                  </a:lnTo>
                  <a:lnTo>
                    <a:pt x="3370" y="6820"/>
                  </a:lnTo>
                  <a:lnTo>
                    <a:pt x="3360" y="6799"/>
                  </a:lnTo>
                  <a:lnTo>
                    <a:pt x="3363" y="6794"/>
                  </a:lnTo>
                  <a:lnTo>
                    <a:pt x="3365" y="6794"/>
                  </a:lnTo>
                  <a:lnTo>
                    <a:pt x="3367" y="6796"/>
                  </a:lnTo>
                  <a:lnTo>
                    <a:pt x="3370" y="6801"/>
                  </a:lnTo>
                  <a:lnTo>
                    <a:pt x="3374" y="6806"/>
                  </a:lnTo>
                  <a:lnTo>
                    <a:pt x="3374" y="6806"/>
                  </a:lnTo>
                  <a:lnTo>
                    <a:pt x="3377" y="6806"/>
                  </a:lnTo>
                  <a:lnTo>
                    <a:pt x="3384" y="6801"/>
                  </a:lnTo>
                  <a:lnTo>
                    <a:pt x="3386" y="6799"/>
                  </a:lnTo>
                  <a:lnTo>
                    <a:pt x="3393" y="6784"/>
                  </a:lnTo>
                  <a:lnTo>
                    <a:pt x="3396" y="6784"/>
                  </a:lnTo>
                  <a:lnTo>
                    <a:pt x="3398" y="6784"/>
                  </a:lnTo>
                  <a:lnTo>
                    <a:pt x="3398" y="6784"/>
                  </a:lnTo>
                  <a:lnTo>
                    <a:pt x="3400" y="6784"/>
                  </a:lnTo>
                  <a:lnTo>
                    <a:pt x="3403" y="6789"/>
                  </a:lnTo>
                  <a:lnTo>
                    <a:pt x="3405" y="6791"/>
                  </a:lnTo>
                  <a:lnTo>
                    <a:pt x="3407" y="6789"/>
                  </a:lnTo>
                  <a:lnTo>
                    <a:pt x="3410" y="6787"/>
                  </a:lnTo>
                  <a:lnTo>
                    <a:pt x="3410" y="6782"/>
                  </a:lnTo>
                  <a:lnTo>
                    <a:pt x="3410" y="6775"/>
                  </a:lnTo>
                  <a:lnTo>
                    <a:pt x="3410" y="6770"/>
                  </a:lnTo>
                  <a:lnTo>
                    <a:pt x="3412" y="6773"/>
                  </a:lnTo>
                  <a:lnTo>
                    <a:pt x="3415" y="6780"/>
                  </a:lnTo>
                  <a:lnTo>
                    <a:pt x="3415" y="6784"/>
                  </a:lnTo>
                  <a:lnTo>
                    <a:pt x="3415" y="6791"/>
                  </a:lnTo>
                  <a:lnTo>
                    <a:pt x="3412" y="6796"/>
                  </a:lnTo>
                  <a:lnTo>
                    <a:pt x="3415" y="6796"/>
                  </a:lnTo>
                  <a:lnTo>
                    <a:pt x="3417" y="6799"/>
                  </a:lnTo>
                  <a:lnTo>
                    <a:pt x="3419" y="6796"/>
                  </a:lnTo>
                  <a:lnTo>
                    <a:pt x="3424" y="6791"/>
                  </a:lnTo>
                  <a:lnTo>
                    <a:pt x="3426" y="6787"/>
                  </a:lnTo>
                  <a:lnTo>
                    <a:pt x="3429" y="6782"/>
                  </a:lnTo>
                  <a:lnTo>
                    <a:pt x="3426" y="6775"/>
                  </a:lnTo>
                  <a:lnTo>
                    <a:pt x="3424" y="6770"/>
                  </a:lnTo>
                  <a:lnTo>
                    <a:pt x="3419" y="6766"/>
                  </a:lnTo>
                  <a:lnTo>
                    <a:pt x="3424" y="6758"/>
                  </a:lnTo>
                  <a:lnTo>
                    <a:pt x="3429" y="6754"/>
                  </a:lnTo>
                  <a:lnTo>
                    <a:pt x="3438" y="6756"/>
                  </a:lnTo>
                  <a:lnTo>
                    <a:pt x="3436" y="6735"/>
                  </a:lnTo>
                  <a:lnTo>
                    <a:pt x="3438" y="6725"/>
                  </a:lnTo>
                  <a:lnTo>
                    <a:pt x="3443" y="6723"/>
                  </a:lnTo>
                  <a:lnTo>
                    <a:pt x="3445" y="6725"/>
                  </a:lnTo>
                  <a:lnTo>
                    <a:pt x="3450" y="6732"/>
                  </a:lnTo>
                  <a:lnTo>
                    <a:pt x="3452" y="6742"/>
                  </a:lnTo>
                  <a:lnTo>
                    <a:pt x="3450" y="6751"/>
                  </a:lnTo>
                  <a:lnTo>
                    <a:pt x="3450" y="6754"/>
                  </a:lnTo>
                  <a:lnTo>
                    <a:pt x="3450" y="6758"/>
                  </a:lnTo>
                  <a:lnTo>
                    <a:pt x="3452" y="6763"/>
                  </a:lnTo>
                  <a:lnTo>
                    <a:pt x="3452" y="6766"/>
                  </a:lnTo>
                  <a:lnTo>
                    <a:pt x="3459" y="6766"/>
                  </a:lnTo>
                  <a:lnTo>
                    <a:pt x="3462" y="6766"/>
                  </a:lnTo>
                  <a:lnTo>
                    <a:pt x="3469" y="6756"/>
                  </a:lnTo>
                  <a:lnTo>
                    <a:pt x="3471" y="6756"/>
                  </a:lnTo>
                  <a:lnTo>
                    <a:pt x="3476" y="6758"/>
                  </a:lnTo>
                  <a:lnTo>
                    <a:pt x="3476" y="6770"/>
                  </a:lnTo>
                  <a:lnTo>
                    <a:pt x="3476" y="6777"/>
                  </a:lnTo>
                  <a:lnTo>
                    <a:pt x="3476" y="6780"/>
                  </a:lnTo>
                  <a:lnTo>
                    <a:pt x="3478" y="6784"/>
                  </a:lnTo>
                  <a:lnTo>
                    <a:pt x="3478" y="6789"/>
                  </a:lnTo>
                  <a:lnTo>
                    <a:pt x="3483" y="6794"/>
                  </a:lnTo>
                  <a:lnTo>
                    <a:pt x="3490" y="6810"/>
                  </a:lnTo>
                  <a:lnTo>
                    <a:pt x="3493" y="6815"/>
                  </a:lnTo>
                  <a:lnTo>
                    <a:pt x="3495" y="6813"/>
                  </a:lnTo>
                  <a:lnTo>
                    <a:pt x="3500" y="6808"/>
                  </a:lnTo>
                  <a:lnTo>
                    <a:pt x="3502" y="6806"/>
                  </a:lnTo>
                  <a:lnTo>
                    <a:pt x="3504" y="6808"/>
                  </a:lnTo>
                  <a:lnTo>
                    <a:pt x="3528" y="6836"/>
                  </a:lnTo>
                  <a:lnTo>
                    <a:pt x="3530" y="6841"/>
                  </a:lnTo>
                  <a:lnTo>
                    <a:pt x="3533" y="6843"/>
                  </a:lnTo>
                  <a:lnTo>
                    <a:pt x="3533" y="6848"/>
                  </a:lnTo>
                  <a:lnTo>
                    <a:pt x="3533" y="6853"/>
                  </a:lnTo>
                  <a:lnTo>
                    <a:pt x="3535" y="6858"/>
                  </a:lnTo>
                  <a:lnTo>
                    <a:pt x="3537" y="6841"/>
                  </a:lnTo>
                  <a:lnTo>
                    <a:pt x="3542" y="6834"/>
                  </a:lnTo>
                  <a:lnTo>
                    <a:pt x="3552" y="6817"/>
                  </a:lnTo>
                  <a:lnTo>
                    <a:pt x="3554" y="6810"/>
                  </a:lnTo>
                  <a:lnTo>
                    <a:pt x="3554" y="6799"/>
                  </a:lnTo>
                  <a:lnTo>
                    <a:pt x="3556" y="6784"/>
                  </a:lnTo>
                  <a:lnTo>
                    <a:pt x="3573" y="6740"/>
                  </a:lnTo>
                  <a:lnTo>
                    <a:pt x="3575" y="6732"/>
                  </a:lnTo>
                  <a:lnTo>
                    <a:pt x="3578" y="6732"/>
                  </a:lnTo>
                  <a:lnTo>
                    <a:pt x="3580" y="6735"/>
                  </a:lnTo>
                  <a:lnTo>
                    <a:pt x="3580" y="6747"/>
                  </a:lnTo>
                  <a:lnTo>
                    <a:pt x="3575" y="6761"/>
                  </a:lnTo>
                  <a:lnTo>
                    <a:pt x="3573" y="6768"/>
                  </a:lnTo>
                  <a:lnTo>
                    <a:pt x="3573" y="6773"/>
                  </a:lnTo>
                  <a:lnTo>
                    <a:pt x="3578" y="6801"/>
                  </a:lnTo>
                  <a:lnTo>
                    <a:pt x="3587" y="6817"/>
                  </a:lnTo>
                  <a:lnTo>
                    <a:pt x="3587" y="6822"/>
                  </a:lnTo>
                  <a:lnTo>
                    <a:pt x="3589" y="6834"/>
                  </a:lnTo>
                  <a:lnTo>
                    <a:pt x="3594" y="6843"/>
                  </a:lnTo>
                  <a:lnTo>
                    <a:pt x="3601" y="6846"/>
                  </a:lnTo>
                  <a:lnTo>
                    <a:pt x="3608" y="6848"/>
                  </a:lnTo>
                  <a:lnTo>
                    <a:pt x="3623" y="6841"/>
                  </a:lnTo>
                  <a:lnTo>
                    <a:pt x="3625" y="6841"/>
                  </a:lnTo>
                  <a:lnTo>
                    <a:pt x="3625" y="6839"/>
                  </a:lnTo>
                  <a:lnTo>
                    <a:pt x="3625" y="6836"/>
                  </a:lnTo>
                  <a:lnTo>
                    <a:pt x="3630" y="6841"/>
                  </a:lnTo>
                  <a:lnTo>
                    <a:pt x="3632" y="6848"/>
                  </a:lnTo>
                  <a:lnTo>
                    <a:pt x="3637" y="6853"/>
                  </a:lnTo>
                  <a:lnTo>
                    <a:pt x="3639" y="6853"/>
                  </a:lnTo>
                  <a:lnTo>
                    <a:pt x="3644" y="6848"/>
                  </a:lnTo>
                  <a:lnTo>
                    <a:pt x="3656" y="6851"/>
                  </a:lnTo>
                  <a:lnTo>
                    <a:pt x="3658" y="6851"/>
                  </a:lnTo>
                  <a:lnTo>
                    <a:pt x="3665" y="6834"/>
                  </a:lnTo>
                  <a:lnTo>
                    <a:pt x="3667" y="6825"/>
                  </a:lnTo>
                  <a:lnTo>
                    <a:pt x="3663" y="6815"/>
                  </a:lnTo>
                  <a:lnTo>
                    <a:pt x="3663" y="6813"/>
                  </a:lnTo>
                  <a:lnTo>
                    <a:pt x="3667" y="6810"/>
                  </a:lnTo>
                  <a:lnTo>
                    <a:pt x="3672" y="6803"/>
                  </a:lnTo>
                  <a:lnTo>
                    <a:pt x="3674" y="6794"/>
                  </a:lnTo>
                  <a:lnTo>
                    <a:pt x="3677" y="6782"/>
                  </a:lnTo>
                  <a:lnTo>
                    <a:pt x="3672" y="6751"/>
                  </a:lnTo>
                  <a:lnTo>
                    <a:pt x="3674" y="6744"/>
                  </a:lnTo>
                  <a:lnTo>
                    <a:pt x="3672" y="6740"/>
                  </a:lnTo>
                  <a:lnTo>
                    <a:pt x="3672" y="6735"/>
                  </a:lnTo>
                  <a:lnTo>
                    <a:pt x="3670" y="6732"/>
                  </a:lnTo>
                  <a:lnTo>
                    <a:pt x="3667" y="6730"/>
                  </a:lnTo>
                  <a:lnTo>
                    <a:pt x="3665" y="6730"/>
                  </a:lnTo>
                  <a:lnTo>
                    <a:pt x="3663" y="6730"/>
                  </a:lnTo>
                  <a:lnTo>
                    <a:pt x="3663" y="6725"/>
                  </a:lnTo>
                  <a:lnTo>
                    <a:pt x="3660" y="6718"/>
                  </a:lnTo>
                  <a:lnTo>
                    <a:pt x="3663" y="6714"/>
                  </a:lnTo>
                  <a:lnTo>
                    <a:pt x="3667" y="6706"/>
                  </a:lnTo>
                  <a:lnTo>
                    <a:pt x="3667" y="6702"/>
                  </a:lnTo>
                  <a:lnTo>
                    <a:pt x="3667" y="6697"/>
                  </a:lnTo>
                  <a:lnTo>
                    <a:pt x="3667" y="6692"/>
                  </a:lnTo>
                  <a:lnTo>
                    <a:pt x="3665" y="6685"/>
                  </a:lnTo>
                  <a:lnTo>
                    <a:pt x="3667" y="6683"/>
                  </a:lnTo>
                  <a:lnTo>
                    <a:pt x="3667" y="6680"/>
                  </a:lnTo>
                  <a:lnTo>
                    <a:pt x="3665" y="6669"/>
                  </a:lnTo>
                  <a:lnTo>
                    <a:pt x="3658" y="6652"/>
                  </a:lnTo>
                  <a:lnTo>
                    <a:pt x="3656" y="6647"/>
                  </a:lnTo>
                  <a:lnTo>
                    <a:pt x="3658" y="6643"/>
                  </a:lnTo>
                  <a:lnTo>
                    <a:pt x="3660" y="6626"/>
                  </a:lnTo>
                  <a:lnTo>
                    <a:pt x="3660" y="6619"/>
                  </a:lnTo>
                  <a:lnTo>
                    <a:pt x="3660" y="6612"/>
                  </a:lnTo>
                  <a:lnTo>
                    <a:pt x="3658" y="6605"/>
                  </a:lnTo>
                  <a:lnTo>
                    <a:pt x="3653" y="6600"/>
                  </a:lnTo>
                  <a:lnTo>
                    <a:pt x="3646" y="6595"/>
                  </a:lnTo>
                  <a:lnTo>
                    <a:pt x="3639" y="6593"/>
                  </a:lnTo>
                  <a:lnTo>
                    <a:pt x="3634" y="6595"/>
                  </a:lnTo>
                  <a:lnTo>
                    <a:pt x="3637" y="6600"/>
                  </a:lnTo>
                  <a:lnTo>
                    <a:pt x="3634" y="6607"/>
                  </a:lnTo>
                  <a:lnTo>
                    <a:pt x="3632" y="6612"/>
                  </a:lnTo>
                  <a:lnTo>
                    <a:pt x="3630" y="6614"/>
                  </a:lnTo>
                  <a:lnTo>
                    <a:pt x="3620" y="6619"/>
                  </a:lnTo>
                  <a:lnTo>
                    <a:pt x="3618" y="6621"/>
                  </a:lnTo>
                  <a:lnTo>
                    <a:pt x="3615" y="6621"/>
                  </a:lnTo>
                  <a:lnTo>
                    <a:pt x="3613" y="6621"/>
                  </a:lnTo>
                  <a:lnTo>
                    <a:pt x="3599" y="6605"/>
                  </a:lnTo>
                  <a:lnTo>
                    <a:pt x="3592" y="6602"/>
                  </a:lnTo>
                  <a:lnTo>
                    <a:pt x="3589" y="6617"/>
                  </a:lnTo>
                  <a:lnTo>
                    <a:pt x="3587" y="6624"/>
                  </a:lnTo>
                  <a:lnTo>
                    <a:pt x="3585" y="6626"/>
                  </a:lnTo>
                  <a:lnTo>
                    <a:pt x="3573" y="6626"/>
                  </a:lnTo>
                  <a:lnTo>
                    <a:pt x="3571" y="6626"/>
                  </a:lnTo>
                  <a:lnTo>
                    <a:pt x="3568" y="6628"/>
                  </a:lnTo>
                  <a:lnTo>
                    <a:pt x="3566" y="6633"/>
                  </a:lnTo>
                  <a:lnTo>
                    <a:pt x="3566" y="6633"/>
                  </a:lnTo>
                  <a:lnTo>
                    <a:pt x="3561" y="6631"/>
                  </a:lnTo>
                  <a:lnTo>
                    <a:pt x="3556" y="6624"/>
                  </a:lnTo>
                  <a:lnTo>
                    <a:pt x="3549" y="6607"/>
                  </a:lnTo>
                  <a:lnTo>
                    <a:pt x="3547" y="6598"/>
                  </a:lnTo>
                  <a:lnTo>
                    <a:pt x="3547" y="6588"/>
                  </a:lnTo>
                  <a:lnTo>
                    <a:pt x="3547" y="6579"/>
                  </a:lnTo>
                  <a:lnTo>
                    <a:pt x="3549" y="6569"/>
                  </a:lnTo>
                  <a:lnTo>
                    <a:pt x="3556" y="6562"/>
                  </a:lnTo>
                  <a:lnTo>
                    <a:pt x="3559" y="6558"/>
                  </a:lnTo>
                  <a:lnTo>
                    <a:pt x="3556" y="6553"/>
                  </a:lnTo>
                  <a:lnTo>
                    <a:pt x="3554" y="6553"/>
                  </a:lnTo>
                  <a:lnTo>
                    <a:pt x="3549" y="6550"/>
                  </a:lnTo>
                  <a:lnTo>
                    <a:pt x="3547" y="6546"/>
                  </a:lnTo>
                  <a:lnTo>
                    <a:pt x="3545" y="6543"/>
                  </a:lnTo>
                  <a:lnTo>
                    <a:pt x="3540" y="6539"/>
                  </a:lnTo>
                  <a:lnTo>
                    <a:pt x="3523" y="6539"/>
                  </a:lnTo>
                  <a:lnTo>
                    <a:pt x="3519" y="6541"/>
                  </a:lnTo>
                  <a:lnTo>
                    <a:pt x="3516" y="6555"/>
                  </a:lnTo>
                  <a:lnTo>
                    <a:pt x="3511" y="6560"/>
                  </a:lnTo>
                  <a:lnTo>
                    <a:pt x="3500" y="6560"/>
                  </a:lnTo>
                  <a:lnTo>
                    <a:pt x="3495" y="6555"/>
                  </a:lnTo>
                  <a:lnTo>
                    <a:pt x="3481" y="6536"/>
                  </a:lnTo>
                  <a:lnTo>
                    <a:pt x="3474" y="6532"/>
                  </a:lnTo>
                  <a:lnTo>
                    <a:pt x="3471" y="6529"/>
                  </a:lnTo>
                  <a:lnTo>
                    <a:pt x="3469" y="6524"/>
                  </a:lnTo>
                  <a:lnTo>
                    <a:pt x="3467" y="6520"/>
                  </a:lnTo>
                  <a:lnTo>
                    <a:pt x="3464" y="6520"/>
                  </a:lnTo>
                  <a:lnTo>
                    <a:pt x="3462" y="6524"/>
                  </a:lnTo>
                  <a:lnTo>
                    <a:pt x="3459" y="6524"/>
                  </a:lnTo>
                  <a:lnTo>
                    <a:pt x="3457" y="6524"/>
                  </a:lnTo>
                  <a:lnTo>
                    <a:pt x="3455" y="6524"/>
                  </a:lnTo>
                  <a:lnTo>
                    <a:pt x="3445" y="6506"/>
                  </a:lnTo>
                  <a:lnTo>
                    <a:pt x="3419" y="6480"/>
                  </a:lnTo>
                  <a:lnTo>
                    <a:pt x="3407" y="6475"/>
                  </a:lnTo>
                  <a:lnTo>
                    <a:pt x="3396" y="6463"/>
                  </a:lnTo>
                  <a:lnTo>
                    <a:pt x="3386" y="6458"/>
                  </a:lnTo>
                  <a:lnTo>
                    <a:pt x="3379" y="6449"/>
                  </a:lnTo>
                  <a:lnTo>
                    <a:pt x="3372" y="6446"/>
                  </a:lnTo>
                  <a:lnTo>
                    <a:pt x="3370" y="6444"/>
                  </a:lnTo>
                  <a:lnTo>
                    <a:pt x="3348" y="6432"/>
                  </a:lnTo>
                  <a:lnTo>
                    <a:pt x="3348" y="6423"/>
                  </a:lnTo>
                  <a:lnTo>
                    <a:pt x="3351" y="6411"/>
                  </a:lnTo>
                  <a:lnTo>
                    <a:pt x="3351" y="6402"/>
                  </a:lnTo>
                  <a:lnTo>
                    <a:pt x="3348" y="6394"/>
                  </a:lnTo>
                  <a:lnTo>
                    <a:pt x="3344" y="6390"/>
                  </a:lnTo>
                  <a:lnTo>
                    <a:pt x="3337" y="6385"/>
                  </a:lnTo>
                  <a:lnTo>
                    <a:pt x="3334" y="6383"/>
                  </a:lnTo>
                  <a:lnTo>
                    <a:pt x="3332" y="6376"/>
                  </a:lnTo>
                  <a:lnTo>
                    <a:pt x="3327" y="6366"/>
                  </a:lnTo>
                  <a:lnTo>
                    <a:pt x="3311" y="6354"/>
                  </a:lnTo>
                  <a:lnTo>
                    <a:pt x="3304" y="6352"/>
                  </a:lnTo>
                  <a:lnTo>
                    <a:pt x="3299" y="6361"/>
                  </a:lnTo>
                  <a:lnTo>
                    <a:pt x="3301" y="6366"/>
                  </a:lnTo>
                  <a:lnTo>
                    <a:pt x="3301" y="6376"/>
                  </a:lnTo>
                  <a:lnTo>
                    <a:pt x="3301" y="6385"/>
                  </a:lnTo>
                  <a:lnTo>
                    <a:pt x="3301" y="6392"/>
                  </a:lnTo>
                  <a:lnTo>
                    <a:pt x="3304" y="6402"/>
                  </a:lnTo>
                  <a:lnTo>
                    <a:pt x="3306" y="6406"/>
                  </a:lnTo>
                  <a:lnTo>
                    <a:pt x="3311" y="6411"/>
                  </a:lnTo>
                  <a:lnTo>
                    <a:pt x="3313" y="6416"/>
                  </a:lnTo>
                  <a:lnTo>
                    <a:pt x="3318" y="6420"/>
                  </a:lnTo>
                  <a:lnTo>
                    <a:pt x="3332" y="6425"/>
                  </a:lnTo>
                  <a:lnTo>
                    <a:pt x="3337" y="6432"/>
                  </a:lnTo>
                  <a:lnTo>
                    <a:pt x="3334" y="6439"/>
                  </a:lnTo>
                  <a:lnTo>
                    <a:pt x="3327" y="6442"/>
                  </a:lnTo>
                  <a:lnTo>
                    <a:pt x="3299" y="6435"/>
                  </a:lnTo>
                  <a:lnTo>
                    <a:pt x="3292" y="6418"/>
                  </a:lnTo>
                  <a:lnTo>
                    <a:pt x="3285" y="6409"/>
                  </a:lnTo>
                  <a:lnTo>
                    <a:pt x="3282" y="6402"/>
                  </a:lnTo>
                  <a:lnTo>
                    <a:pt x="3280" y="6394"/>
                  </a:lnTo>
                  <a:lnTo>
                    <a:pt x="3273" y="6390"/>
                  </a:lnTo>
                  <a:lnTo>
                    <a:pt x="3235" y="6387"/>
                  </a:lnTo>
                  <a:lnTo>
                    <a:pt x="3228" y="6385"/>
                  </a:lnTo>
                  <a:lnTo>
                    <a:pt x="3226" y="6378"/>
                  </a:lnTo>
                  <a:lnTo>
                    <a:pt x="3218" y="6357"/>
                  </a:lnTo>
                  <a:lnTo>
                    <a:pt x="3216" y="6354"/>
                  </a:lnTo>
                  <a:lnTo>
                    <a:pt x="3211" y="6350"/>
                  </a:lnTo>
                  <a:lnTo>
                    <a:pt x="3207" y="6342"/>
                  </a:lnTo>
                  <a:lnTo>
                    <a:pt x="3202" y="6335"/>
                  </a:lnTo>
                  <a:lnTo>
                    <a:pt x="3197" y="6331"/>
                  </a:lnTo>
                  <a:lnTo>
                    <a:pt x="3188" y="6317"/>
                  </a:lnTo>
                  <a:lnTo>
                    <a:pt x="3185" y="6314"/>
                  </a:lnTo>
                  <a:lnTo>
                    <a:pt x="3183" y="6312"/>
                  </a:lnTo>
                  <a:lnTo>
                    <a:pt x="3171" y="6312"/>
                  </a:lnTo>
                  <a:lnTo>
                    <a:pt x="3166" y="6312"/>
                  </a:lnTo>
                  <a:lnTo>
                    <a:pt x="3162" y="6307"/>
                  </a:lnTo>
                  <a:lnTo>
                    <a:pt x="3159" y="6295"/>
                  </a:lnTo>
                  <a:lnTo>
                    <a:pt x="3150" y="6239"/>
                  </a:lnTo>
                  <a:lnTo>
                    <a:pt x="3143" y="6224"/>
                  </a:lnTo>
                  <a:lnTo>
                    <a:pt x="3136" y="6210"/>
                  </a:lnTo>
                  <a:lnTo>
                    <a:pt x="3131" y="6205"/>
                  </a:lnTo>
                  <a:lnTo>
                    <a:pt x="3119" y="6201"/>
                  </a:lnTo>
                  <a:lnTo>
                    <a:pt x="3074" y="6151"/>
                  </a:lnTo>
                  <a:lnTo>
                    <a:pt x="3074" y="6146"/>
                  </a:lnTo>
                  <a:lnTo>
                    <a:pt x="3072" y="6135"/>
                  </a:lnTo>
                  <a:lnTo>
                    <a:pt x="3070" y="6132"/>
                  </a:lnTo>
                  <a:lnTo>
                    <a:pt x="3067" y="6127"/>
                  </a:lnTo>
                  <a:lnTo>
                    <a:pt x="3072" y="6118"/>
                  </a:lnTo>
                  <a:lnTo>
                    <a:pt x="3077" y="6116"/>
                  </a:lnTo>
                  <a:lnTo>
                    <a:pt x="3086" y="6109"/>
                  </a:lnTo>
                  <a:lnTo>
                    <a:pt x="3098" y="6092"/>
                  </a:lnTo>
                  <a:lnTo>
                    <a:pt x="3103" y="6085"/>
                  </a:lnTo>
                  <a:lnTo>
                    <a:pt x="3107" y="6068"/>
                  </a:lnTo>
                  <a:lnTo>
                    <a:pt x="3105" y="6057"/>
                  </a:lnTo>
                  <a:lnTo>
                    <a:pt x="3100" y="6045"/>
                  </a:lnTo>
                  <a:lnTo>
                    <a:pt x="3100" y="6031"/>
                  </a:lnTo>
                  <a:lnTo>
                    <a:pt x="3103" y="6021"/>
                  </a:lnTo>
                  <a:lnTo>
                    <a:pt x="3107" y="6014"/>
                  </a:lnTo>
                  <a:lnTo>
                    <a:pt x="3112" y="6012"/>
                  </a:lnTo>
                  <a:lnTo>
                    <a:pt x="3117" y="6012"/>
                  </a:lnTo>
                  <a:lnTo>
                    <a:pt x="3131" y="6023"/>
                  </a:lnTo>
                  <a:lnTo>
                    <a:pt x="3136" y="6021"/>
                  </a:lnTo>
                  <a:lnTo>
                    <a:pt x="3136" y="6014"/>
                  </a:lnTo>
                  <a:lnTo>
                    <a:pt x="3133" y="6007"/>
                  </a:lnTo>
                  <a:lnTo>
                    <a:pt x="3129" y="5995"/>
                  </a:lnTo>
                  <a:lnTo>
                    <a:pt x="3129" y="5986"/>
                  </a:lnTo>
                  <a:lnTo>
                    <a:pt x="3129" y="5979"/>
                  </a:lnTo>
                  <a:lnTo>
                    <a:pt x="3133" y="5964"/>
                  </a:lnTo>
                  <a:lnTo>
                    <a:pt x="3126" y="5957"/>
                  </a:lnTo>
                  <a:lnTo>
                    <a:pt x="3124" y="5953"/>
                  </a:lnTo>
                  <a:lnTo>
                    <a:pt x="3122" y="5943"/>
                  </a:lnTo>
                  <a:lnTo>
                    <a:pt x="3129" y="5922"/>
                  </a:lnTo>
                  <a:lnTo>
                    <a:pt x="3131" y="5912"/>
                  </a:lnTo>
                  <a:lnTo>
                    <a:pt x="3129" y="5901"/>
                  </a:lnTo>
                  <a:lnTo>
                    <a:pt x="3114" y="5865"/>
                  </a:lnTo>
                  <a:lnTo>
                    <a:pt x="3110" y="5858"/>
                  </a:lnTo>
                  <a:lnTo>
                    <a:pt x="3110" y="5853"/>
                  </a:lnTo>
                  <a:lnTo>
                    <a:pt x="3107" y="5849"/>
                  </a:lnTo>
                  <a:lnTo>
                    <a:pt x="3107" y="5842"/>
                  </a:lnTo>
                  <a:lnTo>
                    <a:pt x="3107" y="5837"/>
                  </a:lnTo>
                  <a:lnTo>
                    <a:pt x="3103" y="5823"/>
                  </a:lnTo>
                  <a:lnTo>
                    <a:pt x="3098" y="5816"/>
                  </a:lnTo>
                  <a:lnTo>
                    <a:pt x="3096" y="5813"/>
                  </a:lnTo>
                  <a:lnTo>
                    <a:pt x="3093" y="5811"/>
                  </a:lnTo>
                  <a:lnTo>
                    <a:pt x="3093" y="5806"/>
                  </a:lnTo>
                  <a:lnTo>
                    <a:pt x="3093" y="5801"/>
                  </a:lnTo>
                  <a:lnTo>
                    <a:pt x="3093" y="5797"/>
                  </a:lnTo>
                  <a:lnTo>
                    <a:pt x="3091" y="5790"/>
                  </a:lnTo>
                  <a:lnTo>
                    <a:pt x="3089" y="5787"/>
                  </a:lnTo>
                  <a:lnTo>
                    <a:pt x="3079" y="5785"/>
                  </a:lnTo>
                  <a:lnTo>
                    <a:pt x="3072" y="5780"/>
                  </a:lnTo>
                  <a:lnTo>
                    <a:pt x="3070" y="5771"/>
                  </a:lnTo>
                  <a:lnTo>
                    <a:pt x="3070" y="5756"/>
                  </a:lnTo>
                  <a:lnTo>
                    <a:pt x="3070" y="5745"/>
                  </a:lnTo>
                  <a:lnTo>
                    <a:pt x="3070" y="5738"/>
                  </a:lnTo>
                  <a:lnTo>
                    <a:pt x="3070" y="5730"/>
                  </a:lnTo>
                  <a:lnTo>
                    <a:pt x="3063" y="5704"/>
                  </a:lnTo>
                  <a:lnTo>
                    <a:pt x="3060" y="5695"/>
                  </a:lnTo>
                  <a:lnTo>
                    <a:pt x="3058" y="5693"/>
                  </a:lnTo>
                  <a:lnTo>
                    <a:pt x="3058" y="5690"/>
                  </a:lnTo>
                  <a:lnTo>
                    <a:pt x="3058" y="5681"/>
                  </a:lnTo>
                  <a:lnTo>
                    <a:pt x="3055" y="5676"/>
                  </a:lnTo>
                  <a:lnTo>
                    <a:pt x="3053" y="5671"/>
                  </a:lnTo>
                  <a:lnTo>
                    <a:pt x="3048" y="5669"/>
                  </a:lnTo>
                  <a:lnTo>
                    <a:pt x="3046" y="5669"/>
                  </a:lnTo>
                  <a:lnTo>
                    <a:pt x="3048" y="5662"/>
                  </a:lnTo>
                  <a:lnTo>
                    <a:pt x="3048" y="5657"/>
                  </a:lnTo>
                  <a:lnTo>
                    <a:pt x="3046" y="5652"/>
                  </a:lnTo>
                  <a:lnTo>
                    <a:pt x="3044" y="5648"/>
                  </a:lnTo>
                  <a:lnTo>
                    <a:pt x="3048" y="5638"/>
                  </a:lnTo>
                  <a:lnTo>
                    <a:pt x="3055" y="5634"/>
                  </a:lnTo>
                  <a:lnTo>
                    <a:pt x="3058" y="5626"/>
                  </a:lnTo>
                  <a:lnTo>
                    <a:pt x="3060" y="5619"/>
                  </a:lnTo>
                  <a:lnTo>
                    <a:pt x="3058" y="5612"/>
                  </a:lnTo>
                  <a:lnTo>
                    <a:pt x="3058" y="5605"/>
                  </a:lnTo>
                  <a:lnTo>
                    <a:pt x="3053" y="5600"/>
                  </a:lnTo>
                  <a:lnTo>
                    <a:pt x="3051" y="5596"/>
                  </a:lnTo>
                  <a:lnTo>
                    <a:pt x="3048" y="5582"/>
                  </a:lnTo>
                  <a:lnTo>
                    <a:pt x="3048" y="5577"/>
                  </a:lnTo>
                  <a:lnTo>
                    <a:pt x="3044" y="5570"/>
                  </a:lnTo>
                  <a:lnTo>
                    <a:pt x="3039" y="5556"/>
                  </a:lnTo>
                  <a:lnTo>
                    <a:pt x="3039" y="5553"/>
                  </a:lnTo>
                  <a:lnTo>
                    <a:pt x="3039" y="5548"/>
                  </a:lnTo>
                  <a:lnTo>
                    <a:pt x="3039" y="5541"/>
                  </a:lnTo>
                  <a:lnTo>
                    <a:pt x="3039" y="5537"/>
                  </a:lnTo>
                  <a:lnTo>
                    <a:pt x="3037" y="5532"/>
                  </a:lnTo>
                  <a:lnTo>
                    <a:pt x="3029" y="5518"/>
                  </a:lnTo>
                  <a:lnTo>
                    <a:pt x="3027" y="5508"/>
                  </a:lnTo>
                  <a:lnTo>
                    <a:pt x="3022" y="5489"/>
                  </a:lnTo>
                  <a:lnTo>
                    <a:pt x="3018" y="5482"/>
                  </a:lnTo>
                  <a:lnTo>
                    <a:pt x="3022" y="5480"/>
                  </a:lnTo>
                  <a:lnTo>
                    <a:pt x="3025" y="5480"/>
                  </a:lnTo>
                  <a:lnTo>
                    <a:pt x="3027" y="5485"/>
                  </a:lnTo>
                  <a:lnTo>
                    <a:pt x="3029" y="5485"/>
                  </a:lnTo>
                  <a:lnTo>
                    <a:pt x="3032" y="5485"/>
                  </a:lnTo>
                  <a:lnTo>
                    <a:pt x="3034" y="5480"/>
                  </a:lnTo>
                  <a:lnTo>
                    <a:pt x="3037" y="5470"/>
                  </a:lnTo>
                  <a:lnTo>
                    <a:pt x="3029" y="5466"/>
                  </a:lnTo>
                  <a:lnTo>
                    <a:pt x="3029" y="5461"/>
                  </a:lnTo>
                  <a:lnTo>
                    <a:pt x="3032" y="5454"/>
                  </a:lnTo>
                  <a:lnTo>
                    <a:pt x="3032" y="5452"/>
                  </a:lnTo>
                  <a:lnTo>
                    <a:pt x="3032" y="5449"/>
                  </a:lnTo>
                  <a:lnTo>
                    <a:pt x="3029" y="5447"/>
                  </a:lnTo>
                  <a:lnTo>
                    <a:pt x="3032" y="5442"/>
                  </a:lnTo>
                  <a:lnTo>
                    <a:pt x="3032" y="5440"/>
                  </a:lnTo>
                  <a:lnTo>
                    <a:pt x="3029" y="5437"/>
                  </a:lnTo>
                  <a:lnTo>
                    <a:pt x="3020" y="5433"/>
                  </a:lnTo>
                  <a:lnTo>
                    <a:pt x="3022" y="5423"/>
                  </a:lnTo>
                  <a:lnTo>
                    <a:pt x="3022" y="5414"/>
                  </a:lnTo>
                  <a:lnTo>
                    <a:pt x="3020" y="5409"/>
                  </a:lnTo>
                  <a:lnTo>
                    <a:pt x="3018" y="5402"/>
                  </a:lnTo>
                  <a:lnTo>
                    <a:pt x="3027" y="5395"/>
                  </a:lnTo>
                  <a:lnTo>
                    <a:pt x="3029" y="5393"/>
                  </a:lnTo>
                  <a:lnTo>
                    <a:pt x="3029" y="5388"/>
                  </a:lnTo>
                  <a:lnTo>
                    <a:pt x="3027" y="5383"/>
                  </a:lnTo>
                  <a:lnTo>
                    <a:pt x="3025" y="5381"/>
                  </a:lnTo>
                  <a:lnTo>
                    <a:pt x="3020" y="5378"/>
                  </a:lnTo>
                  <a:lnTo>
                    <a:pt x="3006" y="5362"/>
                  </a:lnTo>
                  <a:lnTo>
                    <a:pt x="3006" y="5359"/>
                  </a:lnTo>
                  <a:lnTo>
                    <a:pt x="3008" y="5355"/>
                  </a:lnTo>
                  <a:lnTo>
                    <a:pt x="3011" y="5352"/>
                  </a:lnTo>
                  <a:lnTo>
                    <a:pt x="3011" y="5350"/>
                  </a:lnTo>
                  <a:lnTo>
                    <a:pt x="3001" y="5326"/>
                  </a:lnTo>
                  <a:lnTo>
                    <a:pt x="3006" y="5322"/>
                  </a:lnTo>
                  <a:lnTo>
                    <a:pt x="3008" y="5329"/>
                  </a:lnTo>
                  <a:lnTo>
                    <a:pt x="3011" y="5336"/>
                  </a:lnTo>
                  <a:lnTo>
                    <a:pt x="3015" y="5341"/>
                  </a:lnTo>
                  <a:lnTo>
                    <a:pt x="3018" y="5348"/>
                  </a:lnTo>
                  <a:lnTo>
                    <a:pt x="3018" y="5350"/>
                  </a:lnTo>
                  <a:lnTo>
                    <a:pt x="3020" y="5352"/>
                  </a:lnTo>
                  <a:lnTo>
                    <a:pt x="3022" y="5350"/>
                  </a:lnTo>
                  <a:lnTo>
                    <a:pt x="3027" y="5348"/>
                  </a:lnTo>
                  <a:lnTo>
                    <a:pt x="3027" y="5341"/>
                  </a:lnTo>
                  <a:lnTo>
                    <a:pt x="3022" y="5336"/>
                  </a:lnTo>
                  <a:lnTo>
                    <a:pt x="3018" y="5331"/>
                  </a:lnTo>
                  <a:lnTo>
                    <a:pt x="3020" y="5326"/>
                  </a:lnTo>
                  <a:lnTo>
                    <a:pt x="3022" y="5324"/>
                  </a:lnTo>
                  <a:lnTo>
                    <a:pt x="3022" y="5322"/>
                  </a:lnTo>
                  <a:lnTo>
                    <a:pt x="3020" y="5317"/>
                  </a:lnTo>
                  <a:lnTo>
                    <a:pt x="3015" y="5300"/>
                  </a:lnTo>
                  <a:lnTo>
                    <a:pt x="3011" y="5293"/>
                  </a:lnTo>
                  <a:lnTo>
                    <a:pt x="3006" y="5289"/>
                  </a:lnTo>
                  <a:lnTo>
                    <a:pt x="3001" y="5286"/>
                  </a:lnTo>
                  <a:lnTo>
                    <a:pt x="2996" y="5286"/>
                  </a:lnTo>
                  <a:lnTo>
                    <a:pt x="2999" y="5284"/>
                  </a:lnTo>
                  <a:lnTo>
                    <a:pt x="2999" y="5284"/>
                  </a:lnTo>
                  <a:lnTo>
                    <a:pt x="3001" y="5281"/>
                  </a:lnTo>
                  <a:lnTo>
                    <a:pt x="3001" y="5279"/>
                  </a:lnTo>
                  <a:lnTo>
                    <a:pt x="3003" y="5277"/>
                  </a:lnTo>
                  <a:lnTo>
                    <a:pt x="3001" y="5274"/>
                  </a:lnTo>
                  <a:lnTo>
                    <a:pt x="3001" y="5272"/>
                  </a:lnTo>
                  <a:lnTo>
                    <a:pt x="2999" y="5267"/>
                  </a:lnTo>
                  <a:lnTo>
                    <a:pt x="2999" y="5263"/>
                  </a:lnTo>
                  <a:lnTo>
                    <a:pt x="2996" y="5260"/>
                  </a:lnTo>
                  <a:lnTo>
                    <a:pt x="2992" y="5253"/>
                  </a:lnTo>
                  <a:lnTo>
                    <a:pt x="2989" y="5248"/>
                  </a:lnTo>
                  <a:lnTo>
                    <a:pt x="2994" y="5244"/>
                  </a:lnTo>
                  <a:lnTo>
                    <a:pt x="2973" y="5229"/>
                  </a:lnTo>
                  <a:lnTo>
                    <a:pt x="2968" y="5218"/>
                  </a:lnTo>
                  <a:lnTo>
                    <a:pt x="2966" y="5215"/>
                  </a:lnTo>
                  <a:lnTo>
                    <a:pt x="2963" y="5211"/>
                  </a:lnTo>
                  <a:lnTo>
                    <a:pt x="2966" y="5201"/>
                  </a:lnTo>
                  <a:lnTo>
                    <a:pt x="2966" y="5192"/>
                  </a:lnTo>
                  <a:lnTo>
                    <a:pt x="2963" y="5187"/>
                  </a:lnTo>
                  <a:lnTo>
                    <a:pt x="2956" y="5187"/>
                  </a:lnTo>
                  <a:lnTo>
                    <a:pt x="2951" y="5185"/>
                  </a:lnTo>
                  <a:lnTo>
                    <a:pt x="2951" y="5187"/>
                  </a:lnTo>
                  <a:lnTo>
                    <a:pt x="2949" y="5189"/>
                  </a:lnTo>
                  <a:lnTo>
                    <a:pt x="2947" y="5189"/>
                  </a:lnTo>
                  <a:lnTo>
                    <a:pt x="2940" y="5192"/>
                  </a:lnTo>
                  <a:lnTo>
                    <a:pt x="2935" y="5189"/>
                  </a:lnTo>
                  <a:lnTo>
                    <a:pt x="2916" y="5173"/>
                  </a:lnTo>
                  <a:lnTo>
                    <a:pt x="2909" y="5170"/>
                  </a:lnTo>
                  <a:lnTo>
                    <a:pt x="2907" y="5168"/>
                  </a:lnTo>
                  <a:lnTo>
                    <a:pt x="2907" y="5159"/>
                  </a:lnTo>
                  <a:lnTo>
                    <a:pt x="2904" y="5156"/>
                  </a:lnTo>
                  <a:lnTo>
                    <a:pt x="2902" y="5154"/>
                  </a:lnTo>
                  <a:lnTo>
                    <a:pt x="2895" y="5142"/>
                  </a:lnTo>
                  <a:lnTo>
                    <a:pt x="2890" y="5140"/>
                  </a:lnTo>
                  <a:lnTo>
                    <a:pt x="2888" y="5135"/>
                  </a:lnTo>
                  <a:lnTo>
                    <a:pt x="2885" y="5125"/>
                  </a:lnTo>
                  <a:lnTo>
                    <a:pt x="2881" y="5121"/>
                  </a:lnTo>
                  <a:lnTo>
                    <a:pt x="2878" y="5118"/>
                  </a:lnTo>
                  <a:lnTo>
                    <a:pt x="2878" y="5114"/>
                  </a:lnTo>
                  <a:lnTo>
                    <a:pt x="2878" y="5107"/>
                  </a:lnTo>
                  <a:lnTo>
                    <a:pt x="2878" y="5102"/>
                  </a:lnTo>
                  <a:lnTo>
                    <a:pt x="2878" y="5099"/>
                  </a:lnTo>
                  <a:lnTo>
                    <a:pt x="2876" y="5097"/>
                  </a:lnTo>
                  <a:lnTo>
                    <a:pt x="2876" y="5095"/>
                  </a:lnTo>
                  <a:lnTo>
                    <a:pt x="2873" y="5095"/>
                  </a:lnTo>
                  <a:lnTo>
                    <a:pt x="2871" y="5095"/>
                  </a:lnTo>
                  <a:lnTo>
                    <a:pt x="2871" y="5097"/>
                  </a:lnTo>
                  <a:lnTo>
                    <a:pt x="2871" y="5099"/>
                  </a:lnTo>
                  <a:lnTo>
                    <a:pt x="2871" y="5102"/>
                  </a:lnTo>
                  <a:lnTo>
                    <a:pt x="2866" y="5107"/>
                  </a:lnTo>
                  <a:lnTo>
                    <a:pt x="2852" y="5097"/>
                  </a:lnTo>
                  <a:lnTo>
                    <a:pt x="2847" y="5090"/>
                  </a:lnTo>
                  <a:lnTo>
                    <a:pt x="2843" y="5071"/>
                  </a:lnTo>
                  <a:lnTo>
                    <a:pt x="2840" y="5064"/>
                  </a:lnTo>
                  <a:lnTo>
                    <a:pt x="2833" y="5057"/>
                  </a:lnTo>
                  <a:lnTo>
                    <a:pt x="2826" y="5052"/>
                  </a:lnTo>
                  <a:lnTo>
                    <a:pt x="2822" y="5055"/>
                  </a:lnTo>
                  <a:lnTo>
                    <a:pt x="2814" y="5059"/>
                  </a:lnTo>
                  <a:lnTo>
                    <a:pt x="2814" y="5059"/>
                  </a:lnTo>
                  <a:lnTo>
                    <a:pt x="2810" y="5057"/>
                  </a:lnTo>
                  <a:lnTo>
                    <a:pt x="2807" y="5055"/>
                  </a:lnTo>
                  <a:lnTo>
                    <a:pt x="2805" y="5057"/>
                  </a:lnTo>
                  <a:lnTo>
                    <a:pt x="2798" y="5064"/>
                  </a:lnTo>
                  <a:lnTo>
                    <a:pt x="2796" y="5064"/>
                  </a:lnTo>
                  <a:lnTo>
                    <a:pt x="2793" y="5071"/>
                  </a:lnTo>
                  <a:lnTo>
                    <a:pt x="2791" y="5076"/>
                  </a:lnTo>
                  <a:lnTo>
                    <a:pt x="2786" y="5083"/>
                  </a:lnTo>
                  <a:lnTo>
                    <a:pt x="2798" y="5099"/>
                  </a:lnTo>
                  <a:lnTo>
                    <a:pt x="2800" y="5107"/>
                  </a:lnTo>
                  <a:lnTo>
                    <a:pt x="2796" y="5116"/>
                  </a:lnTo>
                  <a:lnTo>
                    <a:pt x="2791" y="5116"/>
                  </a:lnTo>
                  <a:lnTo>
                    <a:pt x="2777" y="5107"/>
                  </a:lnTo>
                  <a:lnTo>
                    <a:pt x="2770" y="5095"/>
                  </a:lnTo>
                  <a:lnTo>
                    <a:pt x="2765" y="5090"/>
                  </a:lnTo>
                  <a:lnTo>
                    <a:pt x="2762" y="5083"/>
                  </a:lnTo>
                  <a:lnTo>
                    <a:pt x="2755" y="5078"/>
                  </a:lnTo>
                  <a:lnTo>
                    <a:pt x="2741" y="5057"/>
                  </a:lnTo>
                  <a:lnTo>
                    <a:pt x="2732" y="5052"/>
                  </a:lnTo>
                  <a:lnTo>
                    <a:pt x="2713" y="5036"/>
                  </a:lnTo>
                  <a:lnTo>
                    <a:pt x="2694" y="5033"/>
                  </a:lnTo>
                  <a:lnTo>
                    <a:pt x="2666" y="5017"/>
                  </a:lnTo>
                  <a:lnTo>
                    <a:pt x="2654" y="5017"/>
                  </a:lnTo>
                  <a:lnTo>
                    <a:pt x="2656" y="5021"/>
                  </a:lnTo>
                  <a:lnTo>
                    <a:pt x="2661" y="5031"/>
                  </a:lnTo>
                  <a:lnTo>
                    <a:pt x="2661" y="5038"/>
                  </a:lnTo>
                  <a:lnTo>
                    <a:pt x="2647" y="5033"/>
                  </a:lnTo>
                  <a:lnTo>
                    <a:pt x="2642" y="5038"/>
                  </a:lnTo>
                  <a:lnTo>
                    <a:pt x="2642" y="5040"/>
                  </a:lnTo>
                  <a:lnTo>
                    <a:pt x="2644" y="5043"/>
                  </a:lnTo>
                  <a:lnTo>
                    <a:pt x="2644" y="5045"/>
                  </a:lnTo>
                  <a:lnTo>
                    <a:pt x="2644" y="5047"/>
                  </a:lnTo>
                  <a:lnTo>
                    <a:pt x="2644" y="5055"/>
                  </a:lnTo>
                  <a:lnTo>
                    <a:pt x="2644" y="5057"/>
                  </a:lnTo>
                  <a:lnTo>
                    <a:pt x="2644" y="5062"/>
                  </a:lnTo>
                  <a:lnTo>
                    <a:pt x="2649" y="5069"/>
                  </a:lnTo>
                  <a:lnTo>
                    <a:pt x="2651" y="5071"/>
                  </a:lnTo>
                  <a:lnTo>
                    <a:pt x="2670" y="5085"/>
                  </a:lnTo>
                  <a:lnTo>
                    <a:pt x="2675" y="5097"/>
                  </a:lnTo>
                  <a:lnTo>
                    <a:pt x="2647" y="5085"/>
                  </a:lnTo>
                  <a:lnTo>
                    <a:pt x="2632" y="5085"/>
                  </a:lnTo>
                  <a:lnTo>
                    <a:pt x="2616" y="5097"/>
                  </a:lnTo>
                  <a:lnTo>
                    <a:pt x="2609" y="5118"/>
                  </a:lnTo>
                  <a:lnTo>
                    <a:pt x="2611" y="5133"/>
                  </a:lnTo>
                  <a:lnTo>
                    <a:pt x="2623" y="5159"/>
                  </a:lnTo>
                  <a:lnTo>
                    <a:pt x="2621" y="5161"/>
                  </a:lnTo>
                  <a:lnTo>
                    <a:pt x="2618" y="5161"/>
                  </a:lnTo>
                  <a:lnTo>
                    <a:pt x="2614" y="5161"/>
                  </a:lnTo>
                  <a:lnTo>
                    <a:pt x="2611" y="5161"/>
                  </a:lnTo>
                  <a:lnTo>
                    <a:pt x="2614" y="5166"/>
                  </a:lnTo>
                  <a:lnTo>
                    <a:pt x="2618" y="5180"/>
                  </a:lnTo>
                  <a:lnTo>
                    <a:pt x="2623" y="5192"/>
                  </a:lnTo>
                  <a:lnTo>
                    <a:pt x="2621" y="5194"/>
                  </a:lnTo>
                  <a:lnTo>
                    <a:pt x="2618" y="5196"/>
                  </a:lnTo>
                  <a:lnTo>
                    <a:pt x="2616" y="5203"/>
                  </a:lnTo>
                  <a:lnTo>
                    <a:pt x="2616" y="5211"/>
                  </a:lnTo>
                  <a:lnTo>
                    <a:pt x="2616" y="5213"/>
                  </a:lnTo>
                  <a:lnTo>
                    <a:pt x="2621" y="5220"/>
                  </a:lnTo>
                  <a:lnTo>
                    <a:pt x="2623" y="5225"/>
                  </a:lnTo>
                  <a:lnTo>
                    <a:pt x="2621" y="5232"/>
                  </a:lnTo>
                  <a:lnTo>
                    <a:pt x="2618" y="5234"/>
                  </a:lnTo>
                  <a:lnTo>
                    <a:pt x="2616" y="5237"/>
                  </a:lnTo>
                  <a:lnTo>
                    <a:pt x="2614" y="5244"/>
                  </a:lnTo>
                  <a:lnTo>
                    <a:pt x="2616" y="5248"/>
                  </a:lnTo>
                  <a:lnTo>
                    <a:pt x="2618" y="5260"/>
                  </a:lnTo>
                  <a:lnTo>
                    <a:pt x="2621" y="5279"/>
                  </a:lnTo>
                  <a:lnTo>
                    <a:pt x="2621" y="5291"/>
                  </a:lnTo>
                  <a:lnTo>
                    <a:pt x="2618" y="5296"/>
                  </a:lnTo>
                  <a:lnTo>
                    <a:pt x="2616" y="5298"/>
                  </a:lnTo>
                  <a:lnTo>
                    <a:pt x="2616" y="5303"/>
                  </a:lnTo>
                  <a:lnTo>
                    <a:pt x="2618" y="5312"/>
                  </a:lnTo>
                  <a:lnTo>
                    <a:pt x="2621" y="5317"/>
                  </a:lnTo>
                  <a:lnTo>
                    <a:pt x="2623" y="5322"/>
                  </a:lnTo>
                  <a:lnTo>
                    <a:pt x="2623" y="5326"/>
                  </a:lnTo>
                  <a:lnTo>
                    <a:pt x="2618" y="5338"/>
                  </a:lnTo>
                  <a:lnTo>
                    <a:pt x="2621" y="5345"/>
                  </a:lnTo>
                  <a:lnTo>
                    <a:pt x="2625" y="5357"/>
                  </a:lnTo>
                  <a:lnTo>
                    <a:pt x="2623" y="5359"/>
                  </a:lnTo>
                  <a:lnTo>
                    <a:pt x="2621" y="5359"/>
                  </a:lnTo>
                  <a:lnTo>
                    <a:pt x="2618" y="5362"/>
                  </a:lnTo>
                  <a:lnTo>
                    <a:pt x="2616" y="5367"/>
                  </a:lnTo>
                  <a:lnTo>
                    <a:pt x="2628" y="5374"/>
                  </a:lnTo>
                  <a:lnTo>
                    <a:pt x="2632" y="5381"/>
                  </a:lnTo>
                  <a:lnTo>
                    <a:pt x="2635" y="5390"/>
                  </a:lnTo>
                  <a:lnTo>
                    <a:pt x="2632" y="5397"/>
                  </a:lnTo>
                  <a:lnTo>
                    <a:pt x="2630" y="5402"/>
                  </a:lnTo>
                  <a:lnTo>
                    <a:pt x="2630" y="5407"/>
                  </a:lnTo>
                  <a:lnTo>
                    <a:pt x="2632" y="5414"/>
                  </a:lnTo>
                  <a:lnTo>
                    <a:pt x="2614" y="5414"/>
                  </a:lnTo>
                  <a:lnTo>
                    <a:pt x="2618" y="5428"/>
                  </a:lnTo>
                  <a:lnTo>
                    <a:pt x="2625" y="5437"/>
                  </a:lnTo>
                  <a:lnTo>
                    <a:pt x="2632" y="5442"/>
                  </a:lnTo>
                  <a:lnTo>
                    <a:pt x="2642" y="5444"/>
                  </a:lnTo>
                  <a:lnTo>
                    <a:pt x="2637" y="5454"/>
                  </a:lnTo>
                  <a:lnTo>
                    <a:pt x="2625" y="5456"/>
                  </a:lnTo>
                  <a:lnTo>
                    <a:pt x="2625" y="5468"/>
                  </a:lnTo>
                  <a:lnTo>
                    <a:pt x="2628" y="5473"/>
                  </a:lnTo>
                  <a:lnTo>
                    <a:pt x="2632" y="5475"/>
                  </a:lnTo>
                  <a:lnTo>
                    <a:pt x="2632" y="5480"/>
                  </a:lnTo>
                  <a:lnTo>
                    <a:pt x="2632" y="5487"/>
                  </a:lnTo>
                  <a:lnTo>
                    <a:pt x="2630" y="5489"/>
                  </a:lnTo>
                  <a:lnTo>
                    <a:pt x="2625" y="5492"/>
                  </a:lnTo>
                  <a:lnTo>
                    <a:pt x="2630" y="5499"/>
                  </a:lnTo>
                  <a:lnTo>
                    <a:pt x="2635" y="5504"/>
                  </a:lnTo>
                  <a:lnTo>
                    <a:pt x="2640" y="5511"/>
                  </a:lnTo>
                  <a:lnTo>
                    <a:pt x="2642" y="5522"/>
                  </a:lnTo>
                  <a:lnTo>
                    <a:pt x="2640" y="5530"/>
                  </a:lnTo>
                  <a:lnTo>
                    <a:pt x="2635" y="5530"/>
                  </a:lnTo>
                  <a:lnTo>
                    <a:pt x="2632" y="5527"/>
                  </a:lnTo>
                  <a:lnTo>
                    <a:pt x="2628" y="5520"/>
                  </a:lnTo>
                  <a:lnTo>
                    <a:pt x="2623" y="5518"/>
                  </a:lnTo>
                  <a:lnTo>
                    <a:pt x="2621" y="5518"/>
                  </a:lnTo>
                  <a:lnTo>
                    <a:pt x="2618" y="5522"/>
                  </a:lnTo>
                  <a:lnTo>
                    <a:pt x="2621" y="5532"/>
                  </a:lnTo>
                  <a:lnTo>
                    <a:pt x="2623" y="5537"/>
                  </a:lnTo>
                  <a:lnTo>
                    <a:pt x="2625" y="5546"/>
                  </a:lnTo>
                  <a:lnTo>
                    <a:pt x="2625" y="5556"/>
                  </a:lnTo>
                  <a:lnTo>
                    <a:pt x="2623" y="5579"/>
                  </a:lnTo>
                  <a:lnTo>
                    <a:pt x="2623" y="5584"/>
                  </a:lnTo>
                  <a:lnTo>
                    <a:pt x="2623" y="5586"/>
                  </a:lnTo>
                  <a:lnTo>
                    <a:pt x="2623" y="5591"/>
                  </a:lnTo>
                  <a:lnTo>
                    <a:pt x="2621" y="5598"/>
                  </a:lnTo>
                  <a:lnTo>
                    <a:pt x="2644" y="5608"/>
                  </a:lnTo>
                  <a:lnTo>
                    <a:pt x="2640" y="5610"/>
                  </a:lnTo>
                  <a:lnTo>
                    <a:pt x="2640" y="5610"/>
                  </a:lnTo>
                  <a:lnTo>
                    <a:pt x="2640" y="5612"/>
                  </a:lnTo>
                  <a:lnTo>
                    <a:pt x="2644" y="5619"/>
                  </a:lnTo>
                  <a:lnTo>
                    <a:pt x="2644" y="5622"/>
                  </a:lnTo>
                  <a:lnTo>
                    <a:pt x="2642" y="5626"/>
                  </a:lnTo>
                  <a:lnTo>
                    <a:pt x="2640" y="5629"/>
                  </a:lnTo>
                  <a:lnTo>
                    <a:pt x="2637" y="5631"/>
                  </a:lnTo>
                  <a:lnTo>
                    <a:pt x="2637" y="5638"/>
                  </a:lnTo>
                  <a:lnTo>
                    <a:pt x="2637" y="5650"/>
                  </a:lnTo>
                  <a:lnTo>
                    <a:pt x="2640" y="5660"/>
                  </a:lnTo>
                  <a:lnTo>
                    <a:pt x="2640" y="5662"/>
                  </a:lnTo>
                  <a:lnTo>
                    <a:pt x="2647" y="5664"/>
                  </a:lnTo>
                  <a:lnTo>
                    <a:pt x="2658" y="5676"/>
                  </a:lnTo>
                  <a:lnTo>
                    <a:pt x="2666" y="5678"/>
                  </a:lnTo>
                  <a:lnTo>
                    <a:pt x="2668" y="5681"/>
                  </a:lnTo>
                  <a:lnTo>
                    <a:pt x="2668" y="5688"/>
                  </a:lnTo>
                  <a:lnTo>
                    <a:pt x="2666" y="5697"/>
                  </a:lnTo>
                  <a:lnTo>
                    <a:pt x="2666" y="5704"/>
                  </a:lnTo>
                  <a:lnTo>
                    <a:pt x="2668" y="5704"/>
                  </a:lnTo>
                  <a:lnTo>
                    <a:pt x="2677" y="5712"/>
                  </a:lnTo>
                  <a:lnTo>
                    <a:pt x="2687" y="5716"/>
                  </a:lnTo>
                  <a:lnTo>
                    <a:pt x="2689" y="5721"/>
                  </a:lnTo>
                  <a:lnTo>
                    <a:pt x="2684" y="5728"/>
                  </a:lnTo>
                  <a:lnTo>
                    <a:pt x="2680" y="5733"/>
                  </a:lnTo>
                  <a:lnTo>
                    <a:pt x="2673" y="5733"/>
                  </a:lnTo>
                  <a:lnTo>
                    <a:pt x="2661" y="5723"/>
                  </a:lnTo>
                  <a:lnTo>
                    <a:pt x="2658" y="5723"/>
                  </a:lnTo>
                  <a:lnTo>
                    <a:pt x="2654" y="5728"/>
                  </a:lnTo>
                  <a:lnTo>
                    <a:pt x="2654" y="5733"/>
                  </a:lnTo>
                  <a:lnTo>
                    <a:pt x="2656" y="5735"/>
                  </a:lnTo>
                  <a:lnTo>
                    <a:pt x="2663" y="5747"/>
                  </a:lnTo>
                  <a:lnTo>
                    <a:pt x="2666" y="5752"/>
                  </a:lnTo>
                  <a:lnTo>
                    <a:pt x="2675" y="5754"/>
                  </a:lnTo>
                  <a:lnTo>
                    <a:pt x="2680" y="5759"/>
                  </a:lnTo>
                  <a:lnTo>
                    <a:pt x="2684" y="5766"/>
                  </a:lnTo>
                  <a:lnTo>
                    <a:pt x="2640" y="5771"/>
                  </a:lnTo>
                  <a:lnTo>
                    <a:pt x="2632" y="5775"/>
                  </a:lnTo>
                  <a:lnTo>
                    <a:pt x="2625" y="5785"/>
                  </a:lnTo>
                  <a:lnTo>
                    <a:pt x="2618" y="5797"/>
                  </a:lnTo>
                  <a:lnTo>
                    <a:pt x="2611" y="5806"/>
                  </a:lnTo>
                  <a:lnTo>
                    <a:pt x="2606" y="5804"/>
                  </a:lnTo>
                  <a:lnTo>
                    <a:pt x="2599" y="5794"/>
                  </a:lnTo>
                  <a:lnTo>
                    <a:pt x="2592" y="5792"/>
                  </a:lnTo>
                  <a:lnTo>
                    <a:pt x="2585" y="5801"/>
                  </a:lnTo>
                  <a:lnTo>
                    <a:pt x="2585" y="5811"/>
                  </a:lnTo>
                  <a:lnTo>
                    <a:pt x="2585" y="5816"/>
                  </a:lnTo>
                  <a:lnTo>
                    <a:pt x="2585" y="5820"/>
                  </a:lnTo>
                  <a:lnTo>
                    <a:pt x="2590" y="5823"/>
                  </a:lnTo>
                  <a:lnTo>
                    <a:pt x="2590" y="5825"/>
                  </a:lnTo>
                  <a:lnTo>
                    <a:pt x="2599" y="5839"/>
                  </a:lnTo>
                  <a:lnTo>
                    <a:pt x="2595" y="5846"/>
                  </a:lnTo>
                  <a:lnTo>
                    <a:pt x="2590" y="5849"/>
                  </a:lnTo>
                  <a:lnTo>
                    <a:pt x="2588" y="5846"/>
                  </a:lnTo>
                  <a:lnTo>
                    <a:pt x="2585" y="5849"/>
                  </a:lnTo>
                  <a:lnTo>
                    <a:pt x="2583" y="5849"/>
                  </a:lnTo>
                  <a:lnTo>
                    <a:pt x="2580" y="5851"/>
                  </a:lnTo>
                  <a:lnTo>
                    <a:pt x="2576" y="5849"/>
                  </a:lnTo>
                  <a:lnTo>
                    <a:pt x="2569" y="5839"/>
                  </a:lnTo>
                  <a:lnTo>
                    <a:pt x="2557" y="5834"/>
                  </a:lnTo>
                  <a:lnTo>
                    <a:pt x="2559" y="5823"/>
                  </a:lnTo>
                  <a:lnTo>
                    <a:pt x="2559" y="5811"/>
                  </a:lnTo>
                  <a:lnTo>
                    <a:pt x="2557" y="5801"/>
                  </a:lnTo>
                  <a:lnTo>
                    <a:pt x="2552" y="5794"/>
                  </a:lnTo>
                  <a:lnTo>
                    <a:pt x="2545" y="5792"/>
                  </a:lnTo>
                  <a:lnTo>
                    <a:pt x="2529" y="5797"/>
                  </a:lnTo>
                  <a:lnTo>
                    <a:pt x="2521" y="5790"/>
                  </a:lnTo>
                  <a:lnTo>
                    <a:pt x="2531" y="5785"/>
                  </a:lnTo>
                  <a:lnTo>
                    <a:pt x="2533" y="5782"/>
                  </a:lnTo>
                  <a:lnTo>
                    <a:pt x="2536" y="5780"/>
                  </a:lnTo>
                  <a:lnTo>
                    <a:pt x="2536" y="5775"/>
                  </a:lnTo>
                  <a:lnTo>
                    <a:pt x="2536" y="5771"/>
                  </a:lnTo>
                  <a:lnTo>
                    <a:pt x="2536" y="5771"/>
                  </a:lnTo>
                  <a:lnTo>
                    <a:pt x="2531" y="5768"/>
                  </a:lnTo>
                  <a:lnTo>
                    <a:pt x="2526" y="5766"/>
                  </a:lnTo>
                  <a:lnTo>
                    <a:pt x="2524" y="5759"/>
                  </a:lnTo>
                  <a:lnTo>
                    <a:pt x="2521" y="5752"/>
                  </a:lnTo>
                  <a:lnTo>
                    <a:pt x="2529" y="5740"/>
                  </a:lnTo>
                  <a:lnTo>
                    <a:pt x="2529" y="5735"/>
                  </a:lnTo>
                  <a:lnTo>
                    <a:pt x="2531" y="5730"/>
                  </a:lnTo>
                  <a:lnTo>
                    <a:pt x="2529" y="5728"/>
                  </a:lnTo>
                  <a:lnTo>
                    <a:pt x="2529" y="5726"/>
                  </a:lnTo>
                  <a:lnTo>
                    <a:pt x="2526" y="5723"/>
                  </a:lnTo>
                  <a:lnTo>
                    <a:pt x="2524" y="5712"/>
                  </a:lnTo>
                  <a:lnTo>
                    <a:pt x="2529" y="5709"/>
                  </a:lnTo>
                  <a:lnTo>
                    <a:pt x="2533" y="5704"/>
                  </a:lnTo>
                  <a:lnTo>
                    <a:pt x="2538" y="5700"/>
                  </a:lnTo>
                  <a:lnTo>
                    <a:pt x="2545" y="5681"/>
                  </a:lnTo>
                  <a:lnTo>
                    <a:pt x="2547" y="5676"/>
                  </a:lnTo>
                  <a:lnTo>
                    <a:pt x="2543" y="5671"/>
                  </a:lnTo>
                  <a:lnTo>
                    <a:pt x="2538" y="5674"/>
                  </a:lnTo>
                  <a:lnTo>
                    <a:pt x="2524" y="5686"/>
                  </a:lnTo>
                  <a:lnTo>
                    <a:pt x="2521" y="5686"/>
                  </a:lnTo>
                  <a:lnTo>
                    <a:pt x="2524" y="5683"/>
                  </a:lnTo>
                  <a:lnTo>
                    <a:pt x="2531" y="5667"/>
                  </a:lnTo>
                  <a:lnTo>
                    <a:pt x="2529" y="5660"/>
                  </a:lnTo>
                  <a:lnTo>
                    <a:pt x="2524" y="5657"/>
                  </a:lnTo>
                  <a:lnTo>
                    <a:pt x="2514" y="5657"/>
                  </a:lnTo>
                  <a:lnTo>
                    <a:pt x="2519" y="5641"/>
                  </a:lnTo>
                  <a:lnTo>
                    <a:pt x="2519" y="5631"/>
                  </a:lnTo>
                  <a:lnTo>
                    <a:pt x="2519" y="5626"/>
                  </a:lnTo>
                  <a:lnTo>
                    <a:pt x="2521" y="5622"/>
                  </a:lnTo>
                  <a:lnTo>
                    <a:pt x="2524" y="5612"/>
                  </a:lnTo>
                  <a:lnTo>
                    <a:pt x="2524" y="5605"/>
                  </a:lnTo>
                  <a:lnTo>
                    <a:pt x="2524" y="5598"/>
                  </a:lnTo>
                  <a:lnTo>
                    <a:pt x="2524" y="5593"/>
                  </a:lnTo>
                  <a:lnTo>
                    <a:pt x="2519" y="5593"/>
                  </a:lnTo>
                  <a:lnTo>
                    <a:pt x="2519" y="5589"/>
                  </a:lnTo>
                  <a:lnTo>
                    <a:pt x="2521" y="5589"/>
                  </a:lnTo>
                  <a:lnTo>
                    <a:pt x="2524" y="5589"/>
                  </a:lnTo>
                  <a:lnTo>
                    <a:pt x="2524" y="5586"/>
                  </a:lnTo>
                  <a:lnTo>
                    <a:pt x="2526" y="5584"/>
                  </a:lnTo>
                  <a:lnTo>
                    <a:pt x="2524" y="5579"/>
                  </a:lnTo>
                  <a:lnTo>
                    <a:pt x="2524" y="5577"/>
                  </a:lnTo>
                  <a:lnTo>
                    <a:pt x="2521" y="5577"/>
                  </a:lnTo>
                  <a:lnTo>
                    <a:pt x="2519" y="5577"/>
                  </a:lnTo>
                  <a:lnTo>
                    <a:pt x="2517" y="5584"/>
                  </a:lnTo>
                  <a:lnTo>
                    <a:pt x="2512" y="5586"/>
                  </a:lnTo>
                  <a:lnTo>
                    <a:pt x="2507" y="5584"/>
                  </a:lnTo>
                  <a:lnTo>
                    <a:pt x="2505" y="5582"/>
                  </a:lnTo>
                  <a:lnTo>
                    <a:pt x="2507" y="5577"/>
                  </a:lnTo>
                  <a:lnTo>
                    <a:pt x="2507" y="5572"/>
                  </a:lnTo>
                  <a:lnTo>
                    <a:pt x="2510" y="5558"/>
                  </a:lnTo>
                  <a:lnTo>
                    <a:pt x="2510" y="5556"/>
                  </a:lnTo>
                  <a:lnTo>
                    <a:pt x="2507" y="5513"/>
                  </a:lnTo>
                  <a:lnTo>
                    <a:pt x="2505" y="5506"/>
                  </a:lnTo>
                  <a:lnTo>
                    <a:pt x="2503" y="5494"/>
                  </a:lnTo>
                  <a:lnTo>
                    <a:pt x="2500" y="5487"/>
                  </a:lnTo>
                  <a:lnTo>
                    <a:pt x="2500" y="5478"/>
                  </a:lnTo>
                  <a:lnTo>
                    <a:pt x="2503" y="5470"/>
                  </a:lnTo>
                  <a:lnTo>
                    <a:pt x="2505" y="5463"/>
                  </a:lnTo>
                  <a:lnTo>
                    <a:pt x="2507" y="5449"/>
                  </a:lnTo>
                  <a:lnTo>
                    <a:pt x="2510" y="5440"/>
                  </a:lnTo>
                  <a:lnTo>
                    <a:pt x="2512" y="5435"/>
                  </a:lnTo>
                  <a:lnTo>
                    <a:pt x="2514" y="5428"/>
                  </a:lnTo>
                  <a:lnTo>
                    <a:pt x="2517" y="5426"/>
                  </a:lnTo>
                  <a:lnTo>
                    <a:pt x="2519" y="5423"/>
                  </a:lnTo>
                  <a:lnTo>
                    <a:pt x="2519" y="5421"/>
                  </a:lnTo>
                  <a:lnTo>
                    <a:pt x="2521" y="5411"/>
                  </a:lnTo>
                  <a:lnTo>
                    <a:pt x="2521" y="5404"/>
                  </a:lnTo>
                  <a:lnTo>
                    <a:pt x="2521" y="5397"/>
                  </a:lnTo>
                  <a:lnTo>
                    <a:pt x="2521" y="5390"/>
                  </a:lnTo>
                  <a:lnTo>
                    <a:pt x="2519" y="5381"/>
                  </a:lnTo>
                  <a:lnTo>
                    <a:pt x="2514" y="5374"/>
                  </a:lnTo>
                  <a:lnTo>
                    <a:pt x="2488" y="5357"/>
                  </a:lnTo>
                  <a:lnTo>
                    <a:pt x="2484" y="5362"/>
                  </a:lnTo>
                  <a:lnTo>
                    <a:pt x="2486" y="5367"/>
                  </a:lnTo>
                  <a:lnTo>
                    <a:pt x="2488" y="5369"/>
                  </a:lnTo>
                  <a:lnTo>
                    <a:pt x="2488" y="5374"/>
                  </a:lnTo>
                  <a:lnTo>
                    <a:pt x="2486" y="5374"/>
                  </a:lnTo>
                  <a:lnTo>
                    <a:pt x="2474" y="5369"/>
                  </a:lnTo>
                  <a:lnTo>
                    <a:pt x="2462" y="5374"/>
                  </a:lnTo>
                  <a:lnTo>
                    <a:pt x="2458" y="5369"/>
                  </a:lnTo>
                  <a:lnTo>
                    <a:pt x="2460" y="5367"/>
                  </a:lnTo>
                  <a:lnTo>
                    <a:pt x="2462" y="5362"/>
                  </a:lnTo>
                  <a:lnTo>
                    <a:pt x="2462" y="5359"/>
                  </a:lnTo>
                  <a:lnTo>
                    <a:pt x="2462" y="5359"/>
                  </a:lnTo>
                  <a:lnTo>
                    <a:pt x="2460" y="5352"/>
                  </a:lnTo>
                  <a:lnTo>
                    <a:pt x="2462" y="5350"/>
                  </a:lnTo>
                  <a:lnTo>
                    <a:pt x="2465" y="5345"/>
                  </a:lnTo>
                  <a:lnTo>
                    <a:pt x="2467" y="5341"/>
                  </a:lnTo>
                  <a:lnTo>
                    <a:pt x="2465" y="5333"/>
                  </a:lnTo>
                  <a:lnTo>
                    <a:pt x="2479" y="5331"/>
                  </a:lnTo>
                  <a:lnTo>
                    <a:pt x="2481" y="5329"/>
                  </a:lnTo>
                  <a:lnTo>
                    <a:pt x="2481" y="5324"/>
                  </a:lnTo>
                  <a:lnTo>
                    <a:pt x="2465" y="5315"/>
                  </a:lnTo>
                  <a:lnTo>
                    <a:pt x="2451" y="5296"/>
                  </a:lnTo>
                  <a:lnTo>
                    <a:pt x="2453" y="5291"/>
                  </a:lnTo>
                  <a:lnTo>
                    <a:pt x="2455" y="5291"/>
                  </a:lnTo>
                  <a:lnTo>
                    <a:pt x="2458" y="5289"/>
                  </a:lnTo>
                  <a:lnTo>
                    <a:pt x="2460" y="5286"/>
                  </a:lnTo>
                  <a:lnTo>
                    <a:pt x="2458" y="5286"/>
                  </a:lnTo>
                  <a:lnTo>
                    <a:pt x="2455" y="5279"/>
                  </a:lnTo>
                  <a:lnTo>
                    <a:pt x="2453" y="5274"/>
                  </a:lnTo>
                  <a:lnTo>
                    <a:pt x="2417" y="5279"/>
                  </a:lnTo>
                  <a:lnTo>
                    <a:pt x="2422" y="5272"/>
                  </a:lnTo>
                  <a:lnTo>
                    <a:pt x="2425" y="5270"/>
                  </a:lnTo>
                  <a:lnTo>
                    <a:pt x="2377" y="5211"/>
                  </a:lnTo>
                  <a:lnTo>
                    <a:pt x="2382" y="5203"/>
                  </a:lnTo>
                  <a:lnTo>
                    <a:pt x="2394" y="5203"/>
                  </a:lnTo>
                  <a:lnTo>
                    <a:pt x="2399" y="5196"/>
                  </a:lnTo>
                  <a:lnTo>
                    <a:pt x="2389" y="5189"/>
                  </a:lnTo>
                  <a:lnTo>
                    <a:pt x="2380" y="5185"/>
                  </a:lnTo>
                  <a:lnTo>
                    <a:pt x="2370" y="5189"/>
                  </a:lnTo>
                  <a:lnTo>
                    <a:pt x="2365" y="5189"/>
                  </a:lnTo>
                  <a:lnTo>
                    <a:pt x="2361" y="5182"/>
                  </a:lnTo>
                  <a:lnTo>
                    <a:pt x="2361" y="5180"/>
                  </a:lnTo>
                  <a:lnTo>
                    <a:pt x="2363" y="5175"/>
                  </a:lnTo>
                  <a:lnTo>
                    <a:pt x="2363" y="5173"/>
                  </a:lnTo>
                  <a:lnTo>
                    <a:pt x="2363" y="5168"/>
                  </a:lnTo>
                  <a:lnTo>
                    <a:pt x="2361" y="5166"/>
                  </a:lnTo>
                  <a:lnTo>
                    <a:pt x="2349" y="5156"/>
                  </a:lnTo>
                  <a:lnTo>
                    <a:pt x="2344" y="5180"/>
                  </a:lnTo>
                  <a:lnTo>
                    <a:pt x="2330" y="5265"/>
                  </a:lnTo>
                  <a:lnTo>
                    <a:pt x="2330" y="5265"/>
                  </a:lnTo>
                  <a:lnTo>
                    <a:pt x="2335" y="5272"/>
                  </a:lnTo>
                  <a:lnTo>
                    <a:pt x="2342" y="5277"/>
                  </a:lnTo>
                  <a:lnTo>
                    <a:pt x="2358" y="5279"/>
                  </a:lnTo>
                  <a:lnTo>
                    <a:pt x="2361" y="5289"/>
                  </a:lnTo>
                  <a:lnTo>
                    <a:pt x="2354" y="5286"/>
                  </a:lnTo>
                  <a:lnTo>
                    <a:pt x="2351" y="5286"/>
                  </a:lnTo>
                  <a:lnTo>
                    <a:pt x="2347" y="5293"/>
                  </a:lnTo>
                  <a:lnTo>
                    <a:pt x="2349" y="5296"/>
                  </a:lnTo>
                  <a:lnTo>
                    <a:pt x="2349" y="5300"/>
                  </a:lnTo>
                  <a:lnTo>
                    <a:pt x="2351" y="5305"/>
                  </a:lnTo>
                  <a:lnTo>
                    <a:pt x="2349" y="5307"/>
                  </a:lnTo>
                  <a:lnTo>
                    <a:pt x="2347" y="5307"/>
                  </a:lnTo>
                  <a:lnTo>
                    <a:pt x="2342" y="5305"/>
                  </a:lnTo>
                  <a:lnTo>
                    <a:pt x="2325" y="5286"/>
                  </a:lnTo>
                  <a:lnTo>
                    <a:pt x="2318" y="5324"/>
                  </a:lnTo>
                  <a:lnTo>
                    <a:pt x="2325" y="5336"/>
                  </a:lnTo>
                  <a:lnTo>
                    <a:pt x="2325" y="5343"/>
                  </a:lnTo>
                  <a:lnTo>
                    <a:pt x="2325" y="5350"/>
                  </a:lnTo>
                  <a:lnTo>
                    <a:pt x="2328" y="5359"/>
                  </a:lnTo>
                  <a:lnTo>
                    <a:pt x="2332" y="5367"/>
                  </a:lnTo>
                  <a:lnTo>
                    <a:pt x="2335" y="5369"/>
                  </a:lnTo>
                  <a:lnTo>
                    <a:pt x="2337" y="5371"/>
                  </a:lnTo>
                  <a:lnTo>
                    <a:pt x="2337" y="5374"/>
                  </a:lnTo>
                  <a:lnTo>
                    <a:pt x="2339" y="5383"/>
                  </a:lnTo>
                  <a:lnTo>
                    <a:pt x="2342" y="5388"/>
                  </a:lnTo>
                  <a:lnTo>
                    <a:pt x="2337" y="5393"/>
                  </a:lnTo>
                  <a:lnTo>
                    <a:pt x="2330" y="5393"/>
                  </a:lnTo>
                  <a:lnTo>
                    <a:pt x="2325" y="5393"/>
                  </a:lnTo>
                  <a:lnTo>
                    <a:pt x="2311" y="5376"/>
                  </a:lnTo>
                  <a:lnTo>
                    <a:pt x="2311" y="5374"/>
                  </a:lnTo>
                  <a:lnTo>
                    <a:pt x="2309" y="5388"/>
                  </a:lnTo>
                  <a:lnTo>
                    <a:pt x="2311" y="5390"/>
                  </a:lnTo>
                  <a:lnTo>
                    <a:pt x="2335" y="5414"/>
                  </a:lnTo>
                  <a:lnTo>
                    <a:pt x="2337" y="5421"/>
                  </a:lnTo>
                  <a:lnTo>
                    <a:pt x="2332" y="5423"/>
                  </a:lnTo>
                  <a:lnTo>
                    <a:pt x="2328" y="5418"/>
                  </a:lnTo>
                  <a:lnTo>
                    <a:pt x="2325" y="5414"/>
                  </a:lnTo>
                  <a:lnTo>
                    <a:pt x="2309" y="5404"/>
                  </a:lnTo>
                  <a:lnTo>
                    <a:pt x="2304" y="5404"/>
                  </a:lnTo>
                  <a:lnTo>
                    <a:pt x="2290" y="5492"/>
                  </a:lnTo>
                  <a:lnTo>
                    <a:pt x="2280" y="5548"/>
                  </a:lnTo>
                  <a:lnTo>
                    <a:pt x="2269" y="5619"/>
                  </a:lnTo>
                  <a:lnTo>
                    <a:pt x="2257" y="5690"/>
                  </a:lnTo>
                  <a:lnTo>
                    <a:pt x="2240" y="5790"/>
                  </a:lnTo>
                  <a:lnTo>
                    <a:pt x="2228" y="5851"/>
                  </a:lnTo>
                  <a:lnTo>
                    <a:pt x="2219" y="5912"/>
                  </a:lnTo>
                  <a:lnTo>
                    <a:pt x="2200" y="6021"/>
                  </a:lnTo>
                  <a:lnTo>
                    <a:pt x="2184" y="6132"/>
                  </a:lnTo>
                  <a:lnTo>
                    <a:pt x="2165" y="6241"/>
                  </a:lnTo>
                  <a:lnTo>
                    <a:pt x="2146" y="6352"/>
                  </a:lnTo>
                  <a:lnTo>
                    <a:pt x="2134" y="6418"/>
                  </a:lnTo>
                  <a:lnTo>
                    <a:pt x="2124" y="6482"/>
                  </a:lnTo>
                  <a:lnTo>
                    <a:pt x="2108" y="6572"/>
                  </a:lnTo>
                  <a:lnTo>
                    <a:pt x="2082" y="6569"/>
                  </a:lnTo>
                  <a:lnTo>
                    <a:pt x="2054" y="6565"/>
                  </a:lnTo>
                  <a:lnTo>
                    <a:pt x="2025" y="6560"/>
                  </a:lnTo>
                  <a:lnTo>
                    <a:pt x="1999" y="6558"/>
                  </a:lnTo>
                  <a:lnTo>
                    <a:pt x="1919" y="6546"/>
                  </a:lnTo>
                  <a:lnTo>
                    <a:pt x="1841" y="6532"/>
                  </a:lnTo>
                  <a:lnTo>
                    <a:pt x="1763" y="6520"/>
                  </a:lnTo>
                  <a:lnTo>
                    <a:pt x="1685" y="6506"/>
                  </a:lnTo>
                  <a:lnTo>
                    <a:pt x="1683" y="6517"/>
                  </a:lnTo>
                  <a:lnTo>
                    <a:pt x="1680" y="6527"/>
                  </a:lnTo>
                  <a:lnTo>
                    <a:pt x="1678" y="6539"/>
                  </a:lnTo>
                  <a:lnTo>
                    <a:pt x="1676" y="6548"/>
                  </a:lnTo>
                  <a:lnTo>
                    <a:pt x="1668" y="6546"/>
                  </a:lnTo>
                  <a:lnTo>
                    <a:pt x="1661" y="6543"/>
                  </a:lnTo>
                  <a:lnTo>
                    <a:pt x="1654" y="6543"/>
                  </a:lnTo>
                  <a:lnTo>
                    <a:pt x="1647" y="6548"/>
                  </a:lnTo>
                  <a:lnTo>
                    <a:pt x="1661" y="6555"/>
                  </a:lnTo>
                  <a:lnTo>
                    <a:pt x="1668" y="6558"/>
                  </a:lnTo>
                  <a:lnTo>
                    <a:pt x="1676" y="6558"/>
                  </a:lnTo>
                  <a:lnTo>
                    <a:pt x="1680" y="6558"/>
                  </a:lnTo>
                  <a:lnTo>
                    <a:pt x="1683" y="6558"/>
                  </a:lnTo>
                  <a:lnTo>
                    <a:pt x="1685" y="6558"/>
                  </a:lnTo>
                  <a:lnTo>
                    <a:pt x="1690" y="6560"/>
                  </a:lnTo>
                  <a:lnTo>
                    <a:pt x="1690" y="6565"/>
                  </a:lnTo>
                  <a:lnTo>
                    <a:pt x="1690" y="6569"/>
                  </a:lnTo>
                  <a:lnTo>
                    <a:pt x="1687" y="6572"/>
                  </a:lnTo>
                  <a:lnTo>
                    <a:pt x="1685" y="6572"/>
                  </a:lnTo>
                  <a:lnTo>
                    <a:pt x="1683" y="6574"/>
                  </a:lnTo>
                  <a:lnTo>
                    <a:pt x="1680" y="6576"/>
                  </a:lnTo>
                  <a:lnTo>
                    <a:pt x="1678" y="6576"/>
                  </a:lnTo>
                  <a:lnTo>
                    <a:pt x="1676" y="6579"/>
                  </a:lnTo>
                  <a:lnTo>
                    <a:pt x="1671" y="6576"/>
                  </a:lnTo>
                  <a:lnTo>
                    <a:pt x="1666" y="6576"/>
                  </a:lnTo>
                  <a:lnTo>
                    <a:pt x="1661" y="6576"/>
                  </a:lnTo>
                  <a:lnTo>
                    <a:pt x="1657" y="6574"/>
                  </a:lnTo>
                  <a:lnTo>
                    <a:pt x="1652" y="6572"/>
                  </a:lnTo>
                  <a:lnTo>
                    <a:pt x="1650" y="6569"/>
                  </a:lnTo>
                  <a:lnTo>
                    <a:pt x="1645" y="6569"/>
                  </a:lnTo>
                  <a:lnTo>
                    <a:pt x="1642" y="6581"/>
                  </a:lnTo>
                  <a:lnTo>
                    <a:pt x="1633" y="6579"/>
                  </a:lnTo>
                  <a:lnTo>
                    <a:pt x="1626" y="6576"/>
                  </a:lnTo>
                  <a:lnTo>
                    <a:pt x="1616" y="6576"/>
                  </a:lnTo>
                  <a:lnTo>
                    <a:pt x="1609" y="6574"/>
                  </a:lnTo>
                  <a:lnTo>
                    <a:pt x="1605" y="6574"/>
                  </a:lnTo>
                  <a:lnTo>
                    <a:pt x="1605" y="6574"/>
                  </a:lnTo>
                  <a:lnTo>
                    <a:pt x="1602" y="6572"/>
                  </a:lnTo>
                  <a:lnTo>
                    <a:pt x="1605" y="6567"/>
                  </a:lnTo>
                  <a:lnTo>
                    <a:pt x="1607" y="6553"/>
                  </a:lnTo>
                  <a:lnTo>
                    <a:pt x="1609" y="6541"/>
                  </a:lnTo>
                  <a:lnTo>
                    <a:pt x="1612" y="6527"/>
                  </a:lnTo>
                  <a:lnTo>
                    <a:pt x="1614" y="6515"/>
                  </a:lnTo>
                  <a:lnTo>
                    <a:pt x="1616" y="6506"/>
                  </a:lnTo>
                  <a:lnTo>
                    <a:pt x="1619" y="6501"/>
                  </a:lnTo>
                  <a:lnTo>
                    <a:pt x="1619" y="6496"/>
                  </a:lnTo>
                  <a:lnTo>
                    <a:pt x="1616" y="6494"/>
                  </a:lnTo>
                  <a:lnTo>
                    <a:pt x="1614" y="6494"/>
                  </a:lnTo>
                  <a:lnTo>
                    <a:pt x="1612" y="6494"/>
                  </a:lnTo>
                  <a:lnTo>
                    <a:pt x="1607" y="6491"/>
                  </a:lnTo>
                  <a:lnTo>
                    <a:pt x="1605" y="6491"/>
                  </a:lnTo>
                  <a:lnTo>
                    <a:pt x="1593" y="6489"/>
                  </a:lnTo>
                  <a:lnTo>
                    <a:pt x="1581" y="6487"/>
                  </a:lnTo>
                  <a:lnTo>
                    <a:pt x="1569" y="6484"/>
                  </a:lnTo>
                  <a:lnTo>
                    <a:pt x="1557" y="6482"/>
                  </a:lnTo>
                  <a:lnTo>
                    <a:pt x="1515" y="6475"/>
                  </a:lnTo>
                  <a:lnTo>
                    <a:pt x="1472" y="6468"/>
                  </a:lnTo>
                  <a:lnTo>
                    <a:pt x="1390" y="6451"/>
                  </a:lnTo>
                  <a:lnTo>
                    <a:pt x="1293" y="6430"/>
                  </a:lnTo>
                  <a:lnTo>
                    <a:pt x="1196" y="6411"/>
                  </a:lnTo>
                  <a:lnTo>
                    <a:pt x="1099" y="6390"/>
                  </a:lnTo>
                  <a:lnTo>
                    <a:pt x="1002" y="6368"/>
                  </a:lnTo>
                  <a:lnTo>
                    <a:pt x="978" y="6361"/>
                  </a:lnTo>
                  <a:lnTo>
                    <a:pt x="957" y="6357"/>
                  </a:lnTo>
                  <a:lnTo>
                    <a:pt x="934" y="6352"/>
                  </a:lnTo>
                  <a:lnTo>
                    <a:pt x="927" y="6350"/>
                  </a:lnTo>
                  <a:lnTo>
                    <a:pt x="908" y="6345"/>
                  </a:lnTo>
                  <a:lnTo>
                    <a:pt x="903" y="6359"/>
                  </a:lnTo>
                  <a:lnTo>
                    <a:pt x="901" y="6368"/>
                  </a:lnTo>
                  <a:lnTo>
                    <a:pt x="893" y="6385"/>
                  </a:lnTo>
                  <a:lnTo>
                    <a:pt x="889" y="6397"/>
                  </a:lnTo>
                  <a:lnTo>
                    <a:pt x="891" y="6402"/>
                  </a:lnTo>
                  <a:lnTo>
                    <a:pt x="893" y="6406"/>
                  </a:lnTo>
                  <a:lnTo>
                    <a:pt x="896" y="6413"/>
                  </a:lnTo>
                  <a:lnTo>
                    <a:pt x="898" y="6418"/>
                  </a:lnTo>
                  <a:lnTo>
                    <a:pt x="901" y="6425"/>
                  </a:lnTo>
                  <a:lnTo>
                    <a:pt x="908" y="6442"/>
                  </a:lnTo>
                  <a:lnTo>
                    <a:pt x="912" y="6461"/>
                  </a:lnTo>
                  <a:lnTo>
                    <a:pt x="919" y="6480"/>
                  </a:lnTo>
                  <a:lnTo>
                    <a:pt x="927" y="6496"/>
                  </a:lnTo>
                  <a:lnTo>
                    <a:pt x="931" y="6506"/>
                  </a:lnTo>
                  <a:lnTo>
                    <a:pt x="936" y="6515"/>
                  </a:lnTo>
                  <a:lnTo>
                    <a:pt x="938" y="6524"/>
                  </a:lnTo>
                  <a:lnTo>
                    <a:pt x="941" y="6536"/>
                  </a:lnTo>
                  <a:lnTo>
                    <a:pt x="936" y="6534"/>
                  </a:lnTo>
                  <a:lnTo>
                    <a:pt x="931" y="6534"/>
                  </a:lnTo>
                  <a:close/>
                  <a:moveTo>
                    <a:pt x="2169" y="5374"/>
                  </a:moveTo>
                  <a:lnTo>
                    <a:pt x="2165" y="5371"/>
                  </a:lnTo>
                  <a:lnTo>
                    <a:pt x="2167" y="5374"/>
                  </a:lnTo>
                  <a:lnTo>
                    <a:pt x="2169" y="5374"/>
                  </a:lnTo>
                  <a:close/>
                  <a:moveTo>
                    <a:pt x="2682" y="4889"/>
                  </a:moveTo>
                  <a:lnTo>
                    <a:pt x="2670" y="4903"/>
                  </a:lnTo>
                  <a:lnTo>
                    <a:pt x="2670" y="4908"/>
                  </a:lnTo>
                  <a:lnTo>
                    <a:pt x="2673" y="4913"/>
                  </a:lnTo>
                  <a:lnTo>
                    <a:pt x="2675" y="4922"/>
                  </a:lnTo>
                  <a:lnTo>
                    <a:pt x="2675" y="4922"/>
                  </a:lnTo>
                  <a:lnTo>
                    <a:pt x="2680" y="4927"/>
                  </a:lnTo>
                  <a:lnTo>
                    <a:pt x="2718" y="4922"/>
                  </a:lnTo>
                  <a:lnTo>
                    <a:pt x="2727" y="4918"/>
                  </a:lnTo>
                  <a:lnTo>
                    <a:pt x="2734" y="4920"/>
                  </a:lnTo>
                  <a:lnTo>
                    <a:pt x="2736" y="4918"/>
                  </a:lnTo>
                  <a:lnTo>
                    <a:pt x="2739" y="4913"/>
                  </a:lnTo>
                  <a:lnTo>
                    <a:pt x="2744" y="4908"/>
                  </a:lnTo>
                  <a:lnTo>
                    <a:pt x="2729" y="4894"/>
                  </a:lnTo>
                  <a:lnTo>
                    <a:pt x="2706" y="4887"/>
                  </a:lnTo>
                  <a:lnTo>
                    <a:pt x="2682" y="4889"/>
                  </a:lnTo>
                  <a:close/>
                  <a:moveTo>
                    <a:pt x="3514" y="7342"/>
                  </a:moveTo>
                  <a:lnTo>
                    <a:pt x="3516" y="7340"/>
                  </a:lnTo>
                  <a:lnTo>
                    <a:pt x="3519" y="7335"/>
                  </a:lnTo>
                  <a:lnTo>
                    <a:pt x="3521" y="7326"/>
                  </a:lnTo>
                  <a:lnTo>
                    <a:pt x="3519" y="7314"/>
                  </a:lnTo>
                  <a:lnTo>
                    <a:pt x="3516" y="7307"/>
                  </a:lnTo>
                  <a:lnTo>
                    <a:pt x="3516" y="7302"/>
                  </a:lnTo>
                  <a:lnTo>
                    <a:pt x="3516" y="7297"/>
                  </a:lnTo>
                  <a:lnTo>
                    <a:pt x="3519" y="7285"/>
                  </a:lnTo>
                  <a:lnTo>
                    <a:pt x="3519" y="7278"/>
                  </a:lnTo>
                  <a:lnTo>
                    <a:pt x="3516" y="7271"/>
                  </a:lnTo>
                  <a:lnTo>
                    <a:pt x="3511" y="7269"/>
                  </a:lnTo>
                  <a:lnTo>
                    <a:pt x="3509" y="7271"/>
                  </a:lnTo>
                  <a:lnTo>
                    <a:pt x="3504" y="7269"/>
                  </a:lnTo>
                  <a:lnTo>
                    <a:pt x="3469" y="7250"/>
                  </a:lnTo>
                  <a:lnTo>
                    <a:pt x="3459" y="7252"/>
                  </a:lnTo>
                  <a:lnTo>
                    <a:pt x="3452" y="7264"/>
                  </a:lnTo>
                  <a:lnTo>
                    <a:pt x="3452" y="7266"/>
                  </a:lnTo>
                  <a:lnTo>
                    <a:pt x="3452" y="7269"/>
                  </a:lnTo>
                  <a:lnTo>
                    <a:pt x="3452" y="7274"/>
                  </a:lnTo>
                  <a:lnTo>
                    <a:pt x="3452" y="7278"/>
                  </a:lnTo>
                  <a:lnTo>
                    <a:pt x="3452" y="7281"/>
                  </a:lnTo>
                  <a:lnTo>
                    <a:pt x="3450" y="7281"/>
                  </a:lnTo>
                  <a:lnTo>
                    <a:pt x="3433" y="7290"/>
                  </a:lnTo>
                  <a:lnTo>
                    <a:pt x="3424" y="7304"/>
                  </a:lnTo>
                  <a:lnTo>
                    <a:pt x="3415" y="7311"/>
                  </a:lnTo>
                  <a:lnTo>
                    <a:pt x="3405" y="7316"/>
                  </a:lnTo>
                  <a:lnTo>
                    <a:pt x="3398" y="7316"/>
                  </a:lnTo>
                  <a:lnTo>
                    <a:pt x="3407" y="7328"/>
                  </a:lnTo>
                  <a:lnTo>
                    <a:pt x="3415" y="7330"/>
                  </a:lnTo>
                  <a:lnTo>
                    <a:pt x="3422" y="7337"/>
                  </a:lnTo>
                  <a:lnTo>
                    <a:pt x="3426" y="7340"/>
                  </a:lnTo>
                  <a:lnTo>
                    <a:pt x="3433" y="7340"/>
                  </a:lnTo>
                  <a:lnTo>
                    <a:pt x="3436" y="7340"/>
                  </a:lnTo>
                  <a:lnTo>
                    <a:pt x="3438" y="7342"/>
                  </a:lnTo>
                  <a:lnTo>
                    <a:pt x="3441" y="7347"/>
                  </a:lnTo>
                  <a:lnTo>
                    <a:pt x="3443" y="7347"/>
                  </a:lnTo>
                  <a:lnTo>
                    <a:pt x="3448" y="7352"/>
                  </a:lnTo>
                  <a:lnTo>
                    <a:pt x="3450" y="7354"/>
                  </a:lnTo>
                  <a:lnTo>
                    <a:pt x="3450" y="7354"/>
                  </a:lnTo>
                  <a:lnTo>
                    <a:pt x="3457" y="7349"/>
                  </a:lnTo>
                  <a:lnTo>
                    <a:pt x="3462" y="7352"/>
                  </a:lnTo>
                  <a:lnTo>
                    <a:pt x="3471" y="7359"/>
                  </a:lnTo>
                  <a:lnTo>
                    <a:pt x="3474" y="7361"/>
                  </a:lnTo>
                  <a:lnTo>
                    <a:pt x="3478" y="7363"/>
                  </a:lnTo>
                  <a:lnTo>
                    <a:pt x="3485" y="7373"/>
                  </a:lnTo>
                  <a:lnTo>
                    <a:pt x="3488" y="7375"/>
                  </a:lnTo>
                  <a:lnTo>
                    <a:pt x="3493" y="7370"/>
                  </a:lnTo>
                  <a:lnTo>
                    <a:pt x="3493" y="7366"/>
                  </a:lnTo>
                  <a:lnTo>
                    <a:pt x="3495" y="7359"/>
                  </a:lnTo>
                  <a:lnTo>
                    <a:pt x="3497" y="7347"/>
                  </a:lnTo>
                  <a:lnTo>
                    <a:pt x="3497" y="7342"/>
                  </a:lnTo>
                  <a:lnTo>
                    <a:pt x="3497" y="7340"/>
                  </a:lnTo>
                  <a:lnTo>
                    <a:pt x="3493" y="7335"/>
                  </a:lnTo>
                  <a:lnTo>
                    <a:pt x="3509" y="7342"/>
                  </a:lnTo>
                  <a:lnTo>
                    <a:pt x="3514" y="7342"/>
                  </a:lnTo>
                  <a:close/>
                  <a:moveTo>
                    <a:pt x="6647" y="8356"/>
                  </a:moveTo>
                  <a:lnTo>
                    <a:pt x="6661" y="8335"/>
                  </a:lnTo>
                  <a:lnTo>
                    <a:pt x="6656" y="8330"/>
                  </a:lnTo>
                  <a:lnTo>
                    <a:pt x="6656" y="8325"/>
                  </a:lnTo>
                  <a:lnTo>
                    <a:pt x="6654" y="8320"/>
                  </a:lnTo>
                  <a:lnTo>
                    <a:pt x="6656" y="8316"/>
                  </a:lnTo>
                  <a:lnTo>
                    <a:pt x="6647" y="8306"/>
                  </a:lnTo>
                  <a:lnTo>
                    <a:pt x="6645" y="8302"/>
                  </a:lnTo>
                  <a:lnTo>
                    <a:pt x="6649" y="8294"/>
                  </a:lnTo>
                  <a:lnTo>
                    <a:pt x="6659" y="8276"/>
                  </a:lnTo>
                  <a:lnTo>
                    <a:pt x="6661" y="8271"/>
                  </a:lnTo>
                  <a:lnTo>
                    <a:pt x="6656" y="8261"/>
                  </a:lnTo>
                  <a:lnTo>
                    <a:pt x="6647" y="8257"/>
                  </a:lnTo>
                  <a:lnTo>
                    <a:pt x="6576" y="8235"/>
                  </a:lnTo>
                  <a:lnTo>
                    <a:pt x="6564" y="8228"/>
                  </a:lnTo>
                  <a:lnTo>
                    <a:pt x="6560" y="8228"/>
                  </a:lnTo>
                  <a:lnTo>
                    <a:pt x="6534" y="8231"/>
                  </a:lnTo>
                  <a:lnTo>
                    <a:pt x="6519" y="8224"/>
                  </a:lnTo>
                  <a:lnTo>
                    <a:pt x="6503" y="8226"/>
                  </a:lnTo>
                  <a:lnTo>
                    <a:pt x="6496" y="8221"/>
                  </a:lnTo>
                  <a:lnTo>
                    <a:pt x="6484" y="8205"/>
                  </a:lnTo>
                  <a:lnTo>
                    <a:pt x="6458" y="8179"/>
                  </a:lnTo>
                  <a:lnTo>
                    <a:pt x="6453" y="8169"/>
                  </a:lnTo>
                  <a:lnTo>
                    <a:pt x="6456" y="8167"/>
                  </a:lnTo>
                  <a:lnTo>
                    <a:pt x="6482" y="8172"/>
                  </a:lnTo>
                  <a:lnTo>
                    <a:pt x="6489" y="8167"/>
                  </a:lnTo>
                  <a:lnTo>
                    <a:pt x="6460" y="8146"/>
                  </a:lnTo>
                  <a:lnTo>
                    <a:pt x="6451" y="8134"/>
                  </a:lnTo>
                  <a:lnTo>
                    <a:pt x="6458" y="8127"/>
                  </a:lnTo>
                  <a:lnTo>
                    <a:pt x="6470" y="8134"/>
                  </a:lnTo>
                  <a:lnTo>
                    <a:pt x="6484" y="8134"/>
                  </a:lnTo>
                  <a:lnTo>
                    <a:pt x="6489" y="8120"/>
                  </a:lnTo>
                  <a:lnTo>
                    <a:pt x="6486" y="8117"/>
                  </a:lnTo>
                  <a:lnTo>
                    <a:pt x="6482" y="8110"/>
                  </a:lnTo>
                  <a:lnTo>
                    <a:pt x="6489" y="8110"/>
                  </a:lnTo>
                  <a:lnTo>
                    <a:pt x="6498" y="8110"/>
                  </a:lnTo>
                  <a:lnTo>
                    <a:pt x="6522" y="8124"/>
                  </a:lnTo>
                  <a:lnTo>
                    <a:pt x="6526" y="8122"/>
                  </a:lnTo>
                  <a:lnTo>
                    <a:pt x="6529" y="8117"/>
                  </a:lnTo>
                  <a:lnTo>
                    <a:pt x="6529" y="8110"/>
                  </a:lnTo>
                  <a:lnTo>
                    <a:pt x="6529" y="8105"/>
                  </a:lnTo>
                  <a:lnTo>
                    <a:pt x="6531" y="8101"/>
                  </a:lnTo>
                  <a:lnTo>
                    <a:pt x="6536" y="8103"/>
                  </a:lnTo>
                  <a:lnTo>
                    <a:pt x="6543" y="8113"/>
                  </a:lnTo>
                  <a:lnTo>
                    <a:pt x="6548" y="8115"/>
                  </a:lnTo>
                  <a:lnTo>
                    <a:pt x="6552" y="8117"/>
                  </a:lnTo>
                  <a:lnTo>
                    <a:pt x="6562" y="8113"/>
                  </a:lnTo>
                  <a:lnTo>
                    <a:pt x="6567" y="8113"/>
                  </a:lnTo>
                  <a:lnTo>
                    <a:pt x="6574" y="8120"/>
                  </a:lnTo>
                  <a:lnTo>
                    <a:pt x="6578" y="8120"/>
                  </a:lnTo>
                  <a:lnTo>
                    <a:pt x="6621" y="8105"/>
                  </a:lnTo>
                  <a:lnTo>
                    <a:pt x="6633" y="8108"/>
                  </a:lnTo>
                  <a:lnTo>
                    <a:pt x="6635" y="8108"/>
                  </a:lnTo>
                  <a:lnTo>
                    <a:pt x="6640" y="8098"/>
                  </a:lnTo>
                  <a:lnTo>
                    <a:pt x="6647" y="8091"/>
                  </a:lnTo>
                  <a:lnTo>
                    <a:pt x="6659" y="8084"/>
                  </a:lnTo>
                  <a:lnTo>
                    <a:pt x="6682" y="8061"/>
                  </a:lnTo>
                  <a:lnTo>
                    <a:pt x="6694" y="8056"/>
                  </a:lnTo>
                  <a:lnTo>
                    <a:pt x="6711" y="8068"/>
                  </a:lnTo>
                  <a:lnTo>
                    <a:pt x="6720" y="8084"/>
                  </a:lnTo>
                  <a:lnTo>
                    <a:pt x="6723" y="8087"/>
                  </a:lnTo>
                  <a:lnTo>
                    <a:pt x="6730" y="8091"/>
                  </a:lnTo>
                  <a:lnTo>
                    <a:pt x="6734" y="8094"/>
                  </a:lnTo>
                  <a:lnTo>
                    <a:pt x="6737" y="8103"/>
                  </a:lnTo>
                  <a:lnTo>
                    <a:pt x="6741" y="8124"/>
                  </a:lnTo>
                  <a:lnTo>
                    <a:pt x="6746" y="8134"/>
                  </a:lnTo>
                  <a:lnTo>
                    <a:pt x="6744" y="8134"/>
                  </a:lnTo>
                  <a:lnTo>
                    <a:pt x="6753" y="8148"/>
                  </a:lnTo>
                  <a:lnTo>
                    <a:pt x="6756" y="8155"/>
                  </a:lnTo>
                  <a:lnTo>
                    <a:pt x="6760" y="8167"/>
                  </a:lnTo>
                  <a:lnTo>
                    <a:pt x="6760" y="8172"/>
                  </a:lnTo>
                  <a:lnTo>
                    <a:pt x="6760" y="8174"/>
                  </a:lnTo>
                  <a:lnTo>
                    <a:pt x="6760" y="8176"/>
                  </a:lnTo>
                  <a:lnTo>
                    <a:pt x="6763" y="8181"/>
                  </a:lnTo>
                  <a:lnTo>
                    <a:pt x="6767" y="8183"/>
                  </a:lnTo>
                  <a:lnTo>
                    <a:pt x="6772" y="8188"/>
                  </a:lnTo>
                  <a:lnTo>
                    <a:pt x="6775" y="8190"/>
                  </a:lnTo>
                  <a:lnTo>
                    <a:pt x="6779" y="8195"/>
                  </a:lnTo>
                  <a:lnTo>
                    <a:pt x="6784" y="8195"/>
                  </a:lnTo>
                  <a:lnTo>
                    <a:pt x="6789" y="8195"/>
                  </a:lnTo>
                  <a:lnTo>
                    <a:pt x="6791" y="8193"/>
                  </a:lnTo>
                  <a:lnTo>
                    <a:pt x="6796" y="8181"/>
                  </a:lnTo>
                  <a:lnTo>
                    <a:pt x="6798" y="8179"/>
                  </a:lnTo>
                  <a:lnTo>
                    <a:pt x="6796" y="8174"/>
                  </a:lnTo>
                  <a:lnTo>
                    <a:pt x="6793" y="8169"/>
                  </a:lnTo>
                  <a:lnTo>
                    <a:pt x="6793" y="8165"/>
                  </a:lnTo>
                  <a:lnTo>
                    <a:pt x="6796" y="8162"/>
                  </a:lnTo>
                  <a:lnTo>
                    <a:pt x="6798" y="8162"/>
                  </a:lnTo>
                  <a:lnTo>
                    <a:pt x="6803" y="8167"/>
                  </a:lnTo>
                  <a:lnTo>
                    <a:pt x="6805" y="8169"/>
                  </a:lnTo>
                  <a:lnTo>
                    <a:pt x="6805" y="8174"/>
                  </a:lnTo>
                  <a:lnTo>
                    <a:pt x="6808" y="8181"/>
                  </a:lnTo>
                  <a:lnTo>
                    <a:pt x="6812" y="8181"/>
                  </a:lnTo>
                  <a:lnTo>
                    <a:pt x="6817" y="8181"/>
                  </a:lnTo>
                  <a:lnTo>
                    <a:pt x="6822" y="8186"/>
                  </a:lnTo>
                  <a:lnTo>
                    <a:pt x="6827" y="8190"/>
                  </a:lnTo>
                  <a:lnTo>
                    <a:pt x="6831" y="8193"/>
                  </a:lnTo>
                  <a:lnTo>
                    <a:pt x="6841" y="8190"/>
                  </a:lnTo>
                  <a:lnTo>
                    <a:pt x="6843" y="8188"/>
                  </a:lnTo>
                  <a:lnTo>
                    <a:pt x="6848" y="8181"/>
                  </a:lnTo>
                  <a:lnTo>
                    <a:pt x="6853" y="8181"/>
                  </a:lnTo>
                  <a:lnTo>
                    <a:pt x="6855" y="8183"/>
                  </a:lnTo>
                  <a:lnTo>
                    <a:pt x="6867" y="8190"/>
                  </a:lnTo>
                  <a:lnTo>
                    <a:pt x="6874" y="8198"/>
                  </a:lnTo>
                  <a:lnTo>
                    <a:pt x="6881" y="8198"/>
                  </a:lnTo>
                  <a:lnTo>
                    <a:pt x="6909" y="8195"/>
                  </a:lnTo>
                  <a:lnTo>
                    <a:pt x="6926" y="8202"/>
                  </a:lnTo>
                  <a:lnTo>
                    <a:pt x="6938" y="8212"/>
                  </a:lnTo>
                  <a:lnTo>
                    <a:pt x="6940" y="8214"/>
                  </a:lnTo>
                  <a:lnTo>
                    <a:pt x="6956" y="8209"/>
                  </a:lnTo>
                  <a:lnTo>
                    <a:pt x="6959" y="8205"/>
                  </a:lnTo>
                  <a:lnTo>
                    <a:pt x="6956" y="8198"/>
                  </a:lnTo>
                  <a:lnTo>
                    <a:pt x="6952" y="8188"/>
                  </a:lnTo>
                  <a:lnTo>
                    <a:pt x="6945" y="8181"/>
                  </a:lnTo>
                  <a:lnTo>
                    <a:pt x="6923" y="8167"/>
                  </a:lnTo>
                  <a:lnTo>
                    <a:pt x="6914" y="8155"/>
                  </a:lnTo>
                  <a:lnTo>
                    <a:pt x="6909" y="8150"/>
                  </a:lnTo>
                  <a:lnTo>
                    <a:pt x="6907" y="8150"/>
                  </a:lnTo>
                  <a:lnTo>
                    <a:pt x="6904" y="8150"/>
                  </a:lnTo>
                  <a:lnTo>
                    <a:pt x="6900" y="8148"/>
                  </a:lnTo>
                  <a:lnTo>
                    <a:pt x="6893" y="8141"/>
                  </a:lnTo>
                  <a:lnTo>
                    <a:pt x="6890" y="8136"/>
                  </a:lnTo>
                  <a:lnTo>
                    <a:pt x="6895" y="8124"/>
                  </a:lnTo>
                  <a:lnTo>
                    <a:pt x="6897" y="8113"/>
                  </a:lnTo>
                  <a:lnTo>
                    <a:pt x="6902" y="8103"/>
                  </a:lnTo>
                  <a:lnTo>
                    <a:pt x="6909" y="8103"/>
                  </a:lnTo>
                  <a:lnTo>
                    <a:pt x="6909" y="8110"/>
                  </a:lnTo>
                  <a:lnTo>
                    <a:pt x="6914" y="8110"/>
                  </a:lnTo>
                  <a:lnTo>
                    <a:pt x="6921" y="8113"/>
                  </a:lnTo>
                  <a:lnTo>
                    <a:pt x="6928" y="8117"/>
                  </a:lnTo>
                  <a:lnTo>
                    <a:pt x="6935" y="8129"/>
                  </a:lnTo>
                  <a:lnTo>
                    <a:pt x="6938" y="8134"/>
                  </a:lnTo>
                  <a:lnTo>
                    <a:pt x="6940" y="8139"/>
                  </a:lnTo>
                  <a:lnTo>
                    <a:pt x="6940" y="8143"/>
                  </a:lnTo>
                  <a:lnTo>
                    <a:pt x="6945" y="8148"/>
                  </a:lnTo>
                  <a:lnTo>
                    <a:pt x="6949" y="8153"/>
                  </a:lnTo>
                  <a:lnTo>
                    <a:pt x="6954" y="8155"/>
                  </a:lnTo>
                  <a:lnTo>
                    <a:pt x="6959" y="8155"/>
                  </a:lnTo>
                  <a:lnTo>
                    <a:pt x="6961" y="8150"/>
                  </a:lnTo>
                  <a:lnTo>
                    <a:pt x="6956" y="8146"/>
                  </a:lnTo>
                  <a:lnTo>
                    <a:pt x="6959" y="8141"/>
                  </a:lnTo>
                  <a:lnTo>
                    <a:pt x="6968" y="8134"/>
                  </a:lnTo>
                  <a:lnTo>
                    <a:pt x="6971" y="8129"/>
                  </a:lnTo>
                  <a:lnTo>
                    <a:pt x="6975" y="8127"/>
                  </a:lnTo>
                  <a:lnTo>
                    <a:pt x="6982" y="8127"/>
                  </a:lnTo>
                  <a:lnTo>
                    <a:pt x="6987" y="8134"/>
                  </a:lnTo>
                  <a:lnTo>
                    <a:pt x="6990" y="8136"/>
                  </a:lnTo>
                  <a:lnTo>
                    <a:pt x="6992" y="8146"/>
                  </a:lnTo>
                  <a:lnTo>
                    <a:pt x="6994" y="8148"/>
                  </a:lnTo>
                  <a:lnTo>
                    <a:pt x="6997" y="8153"/>
                  </a:lnTo>
                  <a:lnTo>
                    <a:pt x="7001" y="8155"/>
                  </a:lnTo>
                  <a:lnTo>
                    <a:pt x="7008" y="8157"/>
                  </a:lnTo>
                  <a:lnTo>
                    <a:pt x="7027" y="8160"/>
                  </a:lnTo>
                  <a:lnTo>
                    <a:pt x="7032" y="8165"/>
                  </a:lnTo>
                  <a:lnTo>
                    <a:pt x="7037" y="8174"/>
                  </a:lnTo>
                  <a:lnTo>
                    <a:pt x="7046" y="8172"/>
                  </a:lnTo>
                  <a:lnTo>
                    <a:pt x="7063" y="8162"/>
                  </a:lnTo>
                  <a:lnTo>
                    <a:pt x="7070" y="8160"/>
                  </a:lnTo>
                  <a:lnTo>
                    <a:pt x="7072" y="8162"/>
                  </a:lnTo>
                  <a:lnTo>
                    <a:pt x="7072" y="8165"/>
                  </a:lnTo>
                  <a:lnTo>
                    <a:pt x="7070" y="8169"/>
                  </a:lnTo>
                  <a:lnTo>
                    <a:pt x="7070" y="8169"/>
                  </a:lnTo>
                  <a:lnTo>
                    <a:pt x="7068" y="8176"/>
                  </a:lnTo>
                  <a:lnTo>
                    <a:pt x="7065" y="8179"/>
                  </a:lnTo>
                  <a:lnTo>
                    <a:pt x="7065" y="8183"/>
                  </a:lnTo>
                  <a:lnTo>
                    <a:pt x="7065" y="8190"/>
                  </a:lnTo>
                  <a:lnTo>
                    <a:pt x="7070" y="8188"/>
                  </a:lnTo>
                  <a:lnTo>
                    <a:pt x="7075" y="8186"/>
                  </a:lnTo>
                  <a:lnTo>
                    <a:pt x="7079" y="8176"/>
                  </a:lnTo>
                  <a:lnTo>
                    <a:pt x="7089" y="8169"/>
                  </a:lnTo>
                  <a:lnTo>
                    <a:pt x="7091" y="8162"/>
                  </a:lnTo>
                  <a:lnTo>
                    <a:pt x="7091" y="8155"/>
                  </a:lnTo>
                  <a:lnTo>
                    <a:pt x="7086" y="8150"/>
                  </a:lnTo>
                  <a:lnTo>
                    <a:pt x="7070" y="8141"/>
                  </a:lnTo>
                  <a:lnTo>
                    <a:pt x="7068" y="8134"/>
                  </a:lnTo>
                  <a:lnTo>
                    <a:pt x="7060" y="8120"/>
                  </a:lnTo>
                  <a:lnTo>
                    <a:pt x="7056" y="8117"/>
                  </a:lnTo>
                  <a:lnTo>
                    <a:pt x="7051" y="8117"/>
                  </a:lnTo>
                  <a:lnTo>
                    <a:pt x="7044" y="8115"/>
                  </a:lnTo>
                  <a:lnTo>
                    <a:pt x="7042" y="8110"/>
                  </a:lnTo>
                  <a:lnTo>
                    <a:pt x="7037" y="8098"/>
                  </a:lnTo>
                  <a:lnTo>
                    <a:pt x="7032" y="8079"/>
                  </a:lnTo>
                  <a:lnTo>
                    <a:pt x="7030" y="8070"/>
                  </a:lnTo>
                  <a:lnTo>
                    <a:pt x="7023" y="8063"/>
                  </a:lnTo>
                  <a:lnTo>
                    <a:pt x="7013" y="8051"/>
                  </a:lnTo>
                  <a:lnTo>
                    <a:pt x="7004" y="8044"/>
                  </a:lnTo>
                  <a:lnTo>
                    <a:pt x="6999" y="8042"/>
                  </a:lnTo>
                  <a:lnTo>
                    <a:pt x="6997" y="8042"/>
                  </a:lnTo>
                  <a:lnTo>
                    <a:pt x="6994" y="8039"/>
                  </a:lnTo>
                  <a:lnTo>
                    <a:pt x="6985" y="8032"/>
                  </a:lnTo>
                  <a:lnTo>
                    <a:pt x="6978" y="8027"/>
                  </a:lnTo>
                  <a:lnTo>
                    <a:pt x="6942" y="7999"/>
                  </a:lnTo>
                  <a:lnTo>
                    <a:pt x="6940" y="7997"/>
                  </a:lnTo>
                  <a:lnTo>
                    <a:pt x="6942" y="7994"/>
                  </a:lnTo>
                  <a:lnTo>
                    <a:pt x="6945" y="7992"/>
                  </a:lnTo>
                  <a:lnTo>
                    <a:pt x="6947" y="7990"/>
                  </a:lnTo>
                  <a:lnTo>
                    <a:pt x="6947" y="7980"/>
                  </a:lnTo>
                  <a:lnTo>
                    <a:pt x="6947" y="7971"/>
                  </a:lnTo>
                  <a:lnTo>
                    <a:pt x="6947" y="7966"/>
                  </a:lnTo>
                  <a:lnTo>
                    <a:pt x="6947" y="7964"/>
                  </a:lnTo>
                  <a:lnTo>
                    <a:pt x="6945" y="7961"/>
                  </a:lnTo>
                  <a:lnTo>
                    <a:pt x="6945" y="7957"/>
                  </a:lnTo>
                  <a:lnTo>
                    <a:pt x="6945" y="7952"/>
                  </a:lnTo>
                  <a:lnTo>
                    <a:pt x="6940" y="7952"/>
                  </a:lnTo>
                  <a:lnTo>
                    <a:pt x="6926" y="7954"/>
                  </a:lnTo>
                  <a:lnTo>
                    <a:pt x="6923" y="7952"/>
                  </a:lnTo>
                  <a:lnTo>
                    <a:pt x="6921" y="7952"/>
                  </a:lnTo>
                  <a:lnTo>
                    <a:pt x="6919" y="7952"/>
                  </a:lnTo>
                  <a:lnTo>
                    <a:pt x="6916" y="7954"/>
                  </a:lnTo>
                  <a:lnTo>
                    <a:pt x="6914" y="7961"/>
                  </a:lnTo>
                  <a:lnTo>
                    <a:pt x="6912" y="7964"/>
                  </a:lnTo>
                  <a:lnTo>
                    <a:pt x="6909" y="7961"/>
                  </a:lnTo>
                  <a:lnTo>
                    <a:pt x="6902" y="7954"/>
                  </a:lnTo>
                  <a:lnTo>
                    <a:pt x="6897" y="7952"/>
                  </a:lnTo>
                  <a:lnTo>
                    <a:pt x="6886" y="7952"/>
                  </a:lnTo>
                  <a:lnTo>
                    <a:pt x="6881" y="7949"/>
                  </a:lnTo>
                  <a:lnTo>
                    <a:pt x="6886" y="7945"/>
                  </a:lnTo>
                  <a:lnTo>
                    <a:pt x="6895" y="7926"/>
                  </a:lnTo>
                  <a:lnTo>
                    <a:pt x="6900" y="7919"/>
                  </a:lnTo>
                  <a:lnTo>
                    <a:pt x="6895" y="7916"/>
                  </a:lnTo>
                  <a:lnTo>
                    <a:pt x="6881" y="7919"/>
                  </a:lnTo>
                  <a:lnTo>
                    <a:pt x="6874" y="7919"/>
                  </a:lnTo>
                  <a:lnTo>
                    <a:pt x="6860" y="7909"/>
                  </a:lnTo>
                  <a:lnTo>
                    <a:pt x="6850" y="7907"/>
                  </a:lnTo>
                  <a:lnTo>
                    <a:pt x="6831" y="7909"/>
                  </a:lnTo>
                  <a:lnTo>
                    <a:pt x="6819" y="7900"/>
                  </a:lnTo>
                  <a:lnTo>
                    <a:pt x="6827" y="7895"/>
                  </a:lnTo>
                  <a:lnTo>
                    <a:pt x="6848" y="7902"/>
                  </a:lnTo>
                  <a:lnTo>
                    <a:pt x="6857" y="7905"/>
                  </a:lnTo>
                  <a:lnTo>
                    <a:pt x="6848" y="7890"/>
                  </a:lnTo>
                  <a:lnTo>
                    <a:pt x="6831" y="7883"/>
                  </a:lnTo>
                  <a:lnTo>
                    <a:pt x="6812" y="7876"/>
                  </a:lnTo>
                  <a:lnTo>
                    <a:pt x="6803" y="7876"/>
                  </a:lnTo>
                  <a:lnTo>
                    <a:pt x="6831" y="7869"/>
                  </a:lnTo>
                  <a:lnTo>
                    <a:pt x="6829" y="7867"/>
                  </a:lnTo>
                  <a:lnTo>
                    <a:pt x="6827" y="7862"/>
                  </a:lnTo>
                  <a:lnTo>
                    <a:pt x="6827" y="7853"/>
                  </a:lnTo>
                  <a:lnTo>
                    <a:pt x="6803" y="7860"/>
                  </a:lnTo>
                  <a:lnTo>
                    <a:pt x="6803" y="7860"/>
                  </a:lnTo>
                  <a:lnTo>
                    <a:pt x="6798" y="7853"/>
                  </a:lnTo>
                  <a:lnTo>
                    <a:pt x="6796" y="7853"/>
                  </a:lnTo>
                  <a:lnTo>
                    <a:pt x="6793" y="7850"/>
                  </a:lnTo>
                  <a:lnTo>
                    <a:pt x="6775" y="7860"/>
                  </a:lnTo>
                  <a:lnTo>
                    <a:pt x="6772" y="7862"/>
                  </a:lnTo>
                  <a:lnTo>
                    <a:pt x="6772" y="7867"/>
                  </a:lnTo>
                  <a:lnTo>
                    <a:pt x="6772" y="7869"/>
                  </a:lnTo>
                  <a:lnTo>
                    <a:pt x="6772" y="7874"/>
                  </a:lnTo>
                  <a:lnTo>
                    <a:pt x="6767" y="7876"/>
                  </a:lnTo>
                  <a:lnTo>
                    <a:pt x="6756" y="7871"/>
                  </a:lnTo>
                  <a:lnTo>
                    <a:pt x="6751" y="7879"/>
                  </a:lnTo>
                  <a:lnTo>
                    <a:pt x="6756" y="7879"/>
                  </a:lnTo>
                  <a:lnTo>
                    <a:pt x="6767" y="7879"/>
                  </a:lnTo>
                  <a:lnTo>
                    <a:pt x="6770" y="7879"/>
                  </a:lnTo>
                  <a:lnTo>
                    <a:pt x="6772" y="7883"/>
                  </a:lnTo>
                  <a:lnTo>
                    <a:pt x="6770" y="7888"/>
                  </a:lnTo>
                  <a:lnTo>
                    <a:pt x="6770" y="7897"/>
                  </a:lnTo>
                  <a:lnTo>
                    <a:pt x="6767" y="7902"/>
                  </a:lnTo>
                  <a:lnTo>
                    <a:pt x="6763" y="7905"/>
                  </a:lnTo>
                  <a:lnTo>
                    <a:pt x="6746" y="7909"/>
                  </a:lnTo>
                  <a:lnTo>
                    <a:pt x="6746" y="7912"/>
                  </a:lnTo>
                  <a:lnTo>
                    <a:pt x="6744" y="7914"/>
                  </a:lnTo>
                  <a:lnTo>
                    <a:pt x="6741" y="7916"/>
                  </a:lnTo>
                  <a:lnTo>
                    <a:pt x="6737" y="7921"/>
                  </a:lnTo>
                  <a:lnTo>
                    <a:pt x="6732" y="7921"/>
                  </a:lnTo>
                  <a:lnTo>
                    <a:pt x="6725" y="7916"/>
                  </a:lnTo>
                  <a:lnTo>
                    <a:pt x="6718" y="7912"/>
                  </a:lnTo>
                  <a:lnTo>
                    <a:pt x="6713" y="7902"/>
                  </a:lnTo>
                  <a:lnTo>
                    <a:pt x="6718" y="7905"/>
                  </a:lnTo>
                  <a:lnTo>
                    <a:pt x="6720" y="7902"/>
                  </a:lnTo>
                  <a:lnTo>
                    <a:pt x="6723" y="7895"/>
                  </a:lnTo>
                  <a:lnTo>
                    <a:pt x="6725" y="7890"/>
                  </a:lnTo>
                  <a:lnTo>
                    <a:pt x="6723" y="7888"/>
                  </a:lnTo>
                  <a:lnTo>
                    <a:pt x="6715" y="7888"/>
                  </a:lnTo>
                  <a:lnTo>
                    <a:pt x="6711" y="7886"/>
                  </a:lnTo>
                  <a:lnTo>
                    <a:pt x="6746" y="7855"/>
                  </a:lnTo>
                  <a:lnTo>
                    <a:pt x="6815" y="7834"/>
                  </a:lnTo>
                  <a:lnTo>
                    <a:pt x="6808" y="7829"/>
                  </a:lnTo>
                  <a:lnTo>
                    <a:pt x="6801" y="7827"/>
                  </a:lnTo>
                  <a:lnTo>
                    <a:pt x="6791" y="7824"/>
                  </a:lnTo>
                  <a:lnTo>
                    <a:pt x="6786" y="7827"/>
                  </a:lnTo>
                  <a:lnTo>
                    <a:pt x="6782" y="7831"/>
                  </a:lnTo>
                  <a:lnTo>
                    <a:pt x="6777" y="7836"/>
                  </a:lnTo>
                  <a:lnTo>
                    <a:pt x="6772" y="7838"/>
                  </a:lnTo>
                  <a:lnTo>
                    <a:pt x="6765" y="7838"/>
                  </a:lnTo>
                  <a:lnTo>
                    <a:pt x="6770" y="7834"/>
                  </a:lnTo>
                  <a:lnTo>
                    <a:pt x="6770" y="7831"/>
                  </a:lnTo>
                  <a:lnTo>
                    <a:pt x="6770" y="7827"/>
                  </a:lnTo>
                  <a:lnTo>
                    <a:pt x="6756" y="7824"/>
                  </a:lnTo>
                  <a:lnTo>
                    <a:pt x="6751" y="7819"/>
                  </a:lnTo>
                  <a:lnTo>
                    <a:pt x="6753" y="7819"/>
                  </a:lnTo>
                  <a:lnTo>
                    <a:pt x="6753" y="7819"/>
                  </a:lnTo>
                  <a:lnTo>
                    <a:pt x="6756" y="7815"/>
                  </a:lnTo>
                  <a:lnTo>
                    <a:pt x="6751" y="7812"/>
                  </a:lnTo>
                  <a:lnTo>
                    <a:pt x="6749" y="7810"/>
                  </a:lnTo>
                  <a:lnTo>
                    <a:pt x="6753" y="7808"/>
                  </a:lnTo>
                  <a:lnTo>
                    <a:pt x="6770" y="7815"/>
                  </a:lnTo>
                  <a:lnTo>
                    <a:pt x="6775" y="7817"/>
                  </a:lnTo>
                  <a:lnTo>
                    <a:pt x="6867" y="7827"/>
                  </a:lnTo>
                  <a:lnTo>
                    <a:pt x="6857" y="7834"/>
                  </a:lnTo>
                  <a:lnTo>
                    <a:pt x="6834" y="7831"/>
                  </a:lnTo>
                  <a:lnTo>
                    <a:pt x="6824" y="7831"/>
                  </a:lnTo>
                  <a:lnTo>
                    <a:pt x="6829" y="7836"/>
                  </a:lnTo>
                  <a:lnTo>
                    <a:pt x="6843" y="7845"/>
                  </a:lnTo>
                  <a:lnTo>
                    <a:pt x="6845" y="7848"/>
                  </a:lnTo>
                  <a:lnTo>
                    <a:pt x="6857" y="7845"/>
                  </a:lnTo>
                  <a:lnTo>
                    <a:pt x="6864" y="7845"/>
                  </a:lnTo>
                  <a:lnTo>
                    <a:pt x="6869" y="7853"/>
                  </a:lnTo>
                  <a:lnTo>
                    <a:pt x="6864" y="7855"/>
                  </a:lnTo>
                  <a:lnTo>
                    <a:pt x="6864" y="7860"/>
                  </a:lnTo>
                  <a:lnTo>
                    <a:pt x="6869" y="7869"/>
                  </a:lnTo>
                  <a:lnTo>
                    <a:pt x="6878" y="7876"/>
                  </a:lnTo>
                  <a:lnTo>
                    <a:pt x="6907" y="7886"/>
                  </a:lnTo>
                  <a:lnTo>
                    <a:pt x="6907" y="7888"/>
                  </a:lnTo>
                  <a:lnTo>
                    <a:pt x="6878" y="7893"/>
                  </a:lnTo>
                  <a:lnTo>
                    <a:pt x="6869" y="7897"/>
                  </a:lnTo>
                  <a:lnTo>
                    <a:pt x="6878" y="7907"/>
                  </a:lnTo>
                  <a:lnTo>
                    <a:pt x="6900" y="7905"/>
                  </a:lnTo>
                  <a:lnTo>
                    <a:pt x="6909" y="7914"/>
                  </a:lnTo>
                  <a:lnTo>
                    <a:pt x="6904" y="7926"/>
                  </a:lnTo>
                  <a:lnTo>
                    <a:pt x="6907" y="7933"/>
                  </a:lnTo>
                  <a:lnTo>
                    <a:pt x="6914" y="7938"/>
                  </a:lnTo>
                  <a:lnTo>
                    <a:pt x="6942" y="7940"/>
                  </a:lnTo>
                  <a:lnTo>
                    <a:pt x="6949" y="7935"/>
                  </a:lnTo>
                  <a:lnTo>
                    <a:pt x="6945" y="7921"/>
                  </a:lnTo>
                  <a:lnTo>
                    <a:pt x="6952" y="7909"/>
                  </a:lnTo>
                  <a:lnTo>
                    <a:pt x="6954" y="7902"/>
                  </a:lnTo>
                  <a:lnTo>
                    <a:pt x="6949" y="7900"/>
                  </a:lnTo>
                  <a:lnTo>
                    <a:pt x="6954" y="7895"/>
                  </a:lnTo>
                  <a:lnTo>
                    <a:pt x="6964" y="7886"/>
                  </a:lnTo>
                  <a:lnTo>
                    <a:pt x="6966" y="7879"/>
                  </a:lnTo>
                  <a:lnTo>
                    <a:pt x="6966" y="7871"/>
                  </a:lnTo>
                  <a:lnTo>
                    <a:pt x="6964" y="7855"/>
                  </a:lnTo>
                  <a:lnTo>
                    <a:pt x="6964" y="7850"/>
                  </a:lnTo>
                  <a:lnTo>
                    <a:pt x="6968" y="7855"/>
                  </a:lnTo>
                  <a:lnTo>
                    <a:pt x="6971" y="7862"/>
                  </a:lnTo>
                  <a:lnTo>
                    <a:pt x="6975" y="7869"/>
                  </a:lnTo>
                  <a:lnTo>
                    <a:pt x="6978" y="7881"/>
                  </a:lnTo>
                  <a:lnTo>
                    <a:pt x="6978" y="7893"/>
                  </a:lnTo>
                  <a:lnTo>
                    <a:pt x="6973" y="7905"/>
                  </a:lnTo>
                  <a:lnTo>
                    <a:pt x="6973" y="7916"/>
                  </a:lnTo>
                  <a:lnTo>
                    <a:pt x="6973" y="7919"/>
                  </a:lnTo>
                  <a:lnTo>
                    <a:pt x="6975" y="7919"/>
                  </a:lnTo>
                  <a:lnTo>
                    <a:pt x="6975" y="7921"/>
                  </a:lnTo>
                  <a:lnTo>
                    <a:pt x="6978" y="7926"/>
                  </a:lnTo>
                  <a:lnTo>
                    <a:pt x="6982" y="7928"/>
                  </a:lnTo>
                  <a:lnTo>
                    <a:pt x="6985" y="7928"/>
                  </a:lnTo>
                  <a:lnTo>
                    <a:pt x="6990" y="7928"/>
                  </a:lnTo>
                  <a:lnTo>
                    <a:pt x="6992" y="7931"/>
                  </a:lnTo>
                  <a:lnTo>
                    <a:pt x="6999" y="7940"/>
                  </a:lnTo>
                  <a:lnTo>
                    <a:pt x="6999" y="7947"/>
                  </a:lnTo>
                  <a:lnTo>
                    <a:pt x="6999" y="7954"/>
                  </a:lnTo>
                  <a:lnTo>
                    <a:pt x="6997" y="7961"/>
                  </a:lnTo>
                  <a:lnTo>
                    <a:pt x="6992" y="7959"/>
                  </a:lnTo>
                  <a:lnTo>
                    <a:pt x="6990" y="7952"/>
                  </a:lnTo>
                  <a:lnTo>
                    <a:pt x="6990" y="7945"/>
                  </a:lnTo>
                  <a:lnTo>
                    <a:pt x="6987" y="7940"/>
                  </a:lnTo>
                  <a:lnTo>
                    <a:pt x="6982" y="7933"/>
                  </a:lnTo>
                  <a:lnTo>
                    <a:pt x="6978" y="7933"/>
                  </a:lnTo>
                  <a:lnTo>
                    <a:pt x="6973" y="7935"/>
                  </a:lnTo>
                  <a:lnTo>
                    <a:pt x="6968" y="7942"/>
                  </a:lnTo>
                  <a:lnTo>
                    <a:pt x="6971" y="7949"/>
                  </a:lnTo>
                  <a:lnTo>
                    <a:pt x="6973" y="7957"/>
                  </a:lnTo>
                  <a:lnTo>
                    <a:pt x="6975" y="7961"/>
                  </a:lnTo>
                  <a:lnTo>
                    <a:pt x="6975" y="7966"/>
                  </a:lnTo>
                  <a:lnTo>
                    <a:pt x="6975" y="7973"/>
                  </a:lnTo>
                  <a:lnTo>
                    <a:pt x="6985" y="7978"/>
                  </a:lnTo>
                  <a:lnTo>
                    <a:pt x="6985" y="7985"/>
                  </a:lnTo>
                  <a:lnTo>
                    <a:pt x="6987" y="7990"/>
                  </a:lnTo>
                  <a:lnTo>
                    <a:pt x="6992" y="7994"/>
                  </a:lnTo>
                  <a:lnTo>
                    <a:pt x="6997" y="7990"/>
                  </a:lnTo>
                  <a:lnTo>
                    <a:pt x="6999" y="7985"/>
                  </a:lnTo>
                  <a:lnTo>
                    <a:pt x="7001" y="7987"/>
                  </a:lnTo>
                  <a:lnTo>
                    <a:pt x="7006" y="7997"/>
                  </a:lnTo>
                  <a:lnTo>
                    <a:pt x="7018" y="8006"/>
                  </a:lnTo>
                  <a:lnTo>
                    <a:pt x="7042" y="8006"/>
                  </a:lnTo>
                  <a:lnTo>
                    <a:pt x="7053" y="8009"/>
                  </a:lnTo>
                  <a:lnTo>
                    <a:pt x="7056" y="8013"/>
                  </a:lnTo>
                  <a:lnTo>
                    <a:pt x="7063" y="8025"/>
                  </a:lnTo>
                  <a:lnTo>
                    <a:pt x="7068" y="8032"/>
                  </a:lnTo>
                  <a:lnTo>
                    <a:pt x="7082" y="8046"/>
                  </a:lnTo>
                  <a:lnTo>
                    <a:pt x="7089" y="8051"/>
                  </a:lnTo>
                  <a:lnTo>
                    <a:pt x="7094" y="8056"/>
                  </a:lnTo>
                  <a:lnTo>
                    <a:pt x="7098" y="8063"/>
                  </a:lnTo>
                  <a:lnTo>
                    <a:pt x="7098" y="8068"/>
                  </a:lnTo>
                  <a:lnTo>
                    <a:pt x="7096" y="8068"/>
                  </a:lnTo>
                  <a:lnTo>
                    <a:pt x="7089" y="8063"/>
                  </a:lnTo>
                  <a:lnTo>
                    <a:pt x="7084" y="8056"/>
                  </a:lnTo>
                  <a:lnTo>
                    <a:pt x="7082" y="8049"/>
                  </a:lnTo>
                  <a:lnTo>
                    <a:pt x="7077" y="8046"/>
                  </a:lnTo>
                  <a:lnTo>
                    <a:pt x="7075" y="8046"/>
                  </a:lnTo>
                  <a:lnTo>
                    <a:pt x="7072" y="8049"/>
                  </a:lnTo>
                  <a:lnTo>
                    <a:pt x="7077" y="8056"/>
                  </a:lnTo>
                  <a:lnTo>
                    <a:pt x="7075" y="8056"/>
                  </a:lnTo>
                  <a:lnTo>
                    <a:pt x="7072" y="8058"/>
                  </a:lnTo>
                  <a:lnTo>
                    <a:pt x="7070" y="8058"/>
                  </a:lnTo>
                  <a:lnTo>
                    <a:pt x="7077" y="8065"/>
                  </a:lnTo>
                  <a:lnTo>
                    <a:pt x="7094" y="8077"/>
                  </a:lnTo>
                  <a:lnTo>
                    <a:pt x="7094" y="8082"/>
                  </a:lnTo>
                  <a:lnTo>
                    <a:pt x="7091" y="8084"/>
                  </a:lnTo>
                  <a:lnTo>
                    <a:pt x="7098" y="8087"/>
                  </a:lnTo>
                  <a:lnTo>
                    <a:pt x="7108" y="8077"/>
                  </a:lnTo>
                  <a:lnTo>
                    <a:pt x="7120" y="8079"/>
                  </a:lnTo>
                  <a:lnTo>
                    <a:pt x="7131" y="8075"/>
                  </a:lnTo>
                  <a:lnTo>
                    <a:pt x="7136" y="8077"/>
                  </a:lnTo>
                  <a:lnTo>
                    <a:pt x="7141" y="8061"/>
                  </a:lnTo>
                  <a:lnTo>
                    <a:pt x="7141" y="8058"/>
                  </a:lnTo>
                  <a:lnTo>
                    <a:pt x="7145" y="8058"/>
                  </a:lnTo>
                  <a:lnTo>
                    <a:pt x="7150" y="8051"/>
                  </a:lnTo>
                  <a:lnTo>
                    <a:pt x="7167" y="8020"/>
                  </a:lnTo>
                  <a:lnTo>
                    <a:pt x="7169" y="8016"/>
                  </a:lnTo>
                  <a:lnTo>
                    <a:pt x="7167" y="8016"/>
                  </a:lnTo>
                  <a:lnTo>
                    <a:pt x="7179" y="8004"/>
                  </a:lnTo>
                  <a:lnTo>
                    <a:pt x="7183" y="7994"/>
                  </a:lnTo>
                  <a:lnTo>
                    <a:pt x="7181" y="7980"/>
                  </a:lnTo>
                  <a:lnTo>
                    <a:pt x="7181" y="7971"/>
                  </a:lnTo>
                  <a:lnTo>
                    <a:pt x="7179" y="7966"/>
                  </a:lnTo>
                  <a:lnTo>
                    <a:pt x="7181" y="7964"/>
                  </a:lnTo>
                  <a:lnTo>
                    <a:pt x="7197" y="7961"/>
                  </a:lnTo>
                  <a:lnTo>
                    <a:pt x="7207" y="7949"/>
                  </a:lnTo>
                  <a:lnTo>
                    <a:pt x="7249" y="7945"/>
                  </a:lnTo>
                  <a:lnTo>
                    <a:pt x="7257" y="7938"/>
                  </a:lnTo>
                  <a:lnTo>
                    <a:pt x="7257" y="7928"/>
                  </a:lnTo>
                  <a:lnTo>
                    <a:pt x="7257" y="7916"/>
                  </a:lnTo>
                  <a:lnTo>
                    <a:pt x="7257" y="7912"/>
                  </a:lnTo>
                  <a:lnTo>
                    <a:pt x="7259" y="7905"/>
                  </a:lnTo>
                  <a:lnTo>
                    <a:pt x="7268" y="7895"/>
                  </a:lnTo>
                  <a:lnTo>
                    <a:pt x="7266" y="7886"/>
                  </a:lnTo>
                  <a:lnTo>
                    <a:pt x="7266" y="7881"/>
                  </a:lnTo>
                  <a:lnTo>
                    <a:pt x="7280" y="7869"/>
                  </a:lnTo>
                  <a:lnTo>
                    <a:pt x="7280" y="7867"/>
                  </a:lnTo>
                  <a:lnTo>
                    <a:pt x="7278" y="7860"/>
                  </a:lnTo>
                  <a:lnTo>
                    <a:pt x="7278" y="7855"/>
                  </a:lnTo>
                  <a:lnTo>
                    <a:pt x="7278" y="7855"/>
                  </a:lnTo>
                  <a:lnTo>
                    <a:pt x="7320" y="7850"/>
                  </a:lnTo>
                  <a:lnTo>
                    <a:pt x="7320" y="7845"/>
                  </a:lnTo>
                  <a:lnTo>
                    <a:pt x="7316" y="7841"/>
                  </a:lnTo>
                  <a:lnTo>
                    <a:pt x="7311" y="7836"/>
                  </a:lnTo>
                  <a:lnTo>
                    <a:pt x="7309" y="7827"/>
                  </a:lnTo>
                  <a:lnTo>
                    <a:pt x="7309" y="7819"/>
                  </a:lnTo>
                  <a:lnTo>
                    <a:pt x="7311" y="7812"/>
                  </a:lnTo>
                  <a:lnTo>
                    <a:pt x="7313" y="7803"/>
                  </a:lnTo>
                  <a:lnTo>
                    <a:pt x="7318" y="7793"/>
                  </a:lnTo>
                  <a:lnTo>
                    <a:pt x="7318" y="7791"/>
                  </a:lnTo>
                  <a:lnTo>
                    <a:pt x="7318" y="7789"/>
                  </a:lnTo>
                  <a:lnTo>
                    <a:pt x="7313" y="7782"/>
                  </a:lnTo>
                  <a:lnTo>
                    <a:pt x="7313" y="7779"/>
                  </a:lnTo>
                  <a:lnTo>
                    <a:pt x="7323" y="7753"/>
                  </a:lnTo>
                  <a:lnTo>
                    <a:pt x="7318" y="7749"/>
                  </a:lnTo>
                  <a:lnTo>
                    <a:pt x="7316" y="7749"/>
                  </a:lnTo>
                  <a:lnTo>
                    <a:pt x="7316" y="7744"/>
                  </a:lnTo>
                  <a:lnTo>
                    <a:pt x="7316" y="7741"/>
                  </a:lnTo>
                  <a:lnTo>
                    <a:pt x="7318" y="7739"/>
                  </a:lnTo>
                  <a:lnTo>
                    <a:pt x="7320" y="7737"/>
                  </a:lnTo>
                  <a:lnTo>
                    <a:pt x="7320" y="7734"/>
                  </a:lnTo>
                  <a:lnTo>
                    <a:pt x="7320" y="7727"/>
                  </a:lnTo>
                  <a:lnTo>
                    <a:pt x="7320" y="7723"/>
                  </a:lnTo>
                  <a:lnTo>
                    <a:pt x="7323" y="7718"/>
                  </a:lnTo>
                  <a:lnTo>
                    <a:pt x="7332" y="7711"/>
                  </a:lnTo>
                  <a:lnTo>
                    <a:pt x="7337" y="7708"/>
                  </a:lnTo>
                  <a:lnTo>
                    <a:pt x="7346" y="7701"/>
                  </a:lnTo>
                  <a:lnTo>
                    <a:pt x="7370" y="7708"/>
                  </a:lnTo>
                  <a:lnTo>
                    <a:pt x="7377" y="7701"/>
                  </a:lnTo>
                  <a:lnTo>
                    <a:pt x="7377" y="7699"/>
                  </a:lnTo>
                  <a:lnTo>
                    <a:pt x="7379" y="7690"/>
                  </a:lnTo>
                  <a:lnTo>
                    <a:pt x="7379" y="7687"/>
                  </a:lnTo>
                  <a:lnTo>
                    <a:pt x="7401" y="7690"/>
                  </a:lnTo>
                  <a:lnTo>
                    <a:pt x="7405" y="7685"/>
                  </a:lnTo>
                  <a:lnTo>
                    <a:pt x="7405" y="7675"/>
                  </a:lnTo>
                  <a:lnTo>
                    <a:pt x="7398" y="7661"/>
                  </a:lnTo>
                  <a:lnTo>
                    <a:pt x="7398" y="7656"/>
                  </a:lnTo>
                  <a:lnTo>
                    <a:pt x="7403" y="7654"/>
                  </a:lnTo>
                  <a:lnTo>
                    <a:pt x="7405" y="7654"/>
                  </a:lnTo>
                  <a:lnTo>
                    <a:pt x="7408" y="7652"/>
                  </a:lnTo>
                  <a:lnTo>
                    <a:pt x="7408" y="7649"/>
                  </a:lnTo>
                  <a:lnTo>
                    <a:pt x="7408" y="7645"/>
                  </a:lnTo>
                  <a:lnTo>
                    <a:pt x="7408" y="7642"/>
                  </a:lnTo>
                  <a:lnTo>
                    <a:pt x="7408" y="7640"/>
                  </a:lnTo>
                  <a:lnTo>
                    <a:pt x="7408" y="7638"/>
                  </a:lnTo>
                  <a:lnTo>
                    <a:pt x="7410" y="7635"/>
                  </a:lnTo>
                  <a:lnTo>
                    <a:pt x="7408" y="7633"/>
                  </a:lnTo>
                  <a:lnTo>
                    <a:pt x="7405" y="7626"/>
                  </a:lnTo>
                  <a:lnTo>
                    <a:pt x="7405" y="7623"/>
                  </a:lnTo>
                  <a:lnTo>
                    <a:pt x="7403" y="7619"/>
                  </a:lnTo>
                  <a:lnTo>
                    <a:pt x="7403" y="7593"/>
                  </a:lnTo>
                  <a:lnTo>
                    <a:pt x="7401" y="7586"/>
                  </a:lnTo>
                  <a:lnTo>
                    <a:pt x="7396" y="7560"/>
                  </a:lnTo>
                  <a:lnTo>
                    <a:pt x="7394" y="7545"/>
                  </a:lnTo>
                  <a:lnTo>
                    <a:pt x="7391" y="7517"/>
                  </a:lnTo>
                  <a:lnTo>
                    <a:pt x="7389" y="7503"/>
                  </a:lnTo>
                  <a:lnTo>
                    <a:pt x="7387" y="7503"/>
                  </a:lnTo>
                  <a:lnTo>
                    <a:pt x="7389" y="7489"/>
                  </a:lnTo>
                  <a:lnTo>
                    <a:pt x="7391" y="7472"/>
                  </a:lnTo>
                  <a:lnTo>
                    <a:pt x="7389" y="7458"/>
                  </a:lnTo>
                  <a:lnTo>
                    <a:pt x="7379" y="7444"/>
                  </a:lnTo>
                  <a:lnTo>
                    <a:pt x="7370" y="7437"/>
                  </a:lnTo>
                  <a:lnTo>
                    <a:pt x="7368" y="7434"/>
                  </a:lnTo>
                  <a:lnTo>
                    <a:pt x="7361" y="7425"/>
                  </a:lnTo>
                  <a:lnTo>
                    <a:pt x="7358" y="7422"/>
                  </a:lnTo>
                  <a:lnTo>
                    <a:pt x="7346" y="7411"/>
                  </a:lnTo>
                  <a:lnTo>
                    <a:pt x="7339" y="7401"/>
                  </a:lnTo>
                  <a:lnTo>
                    <a:pt x="7325" y="7389"/>
                  </a:lnTo>
                  <a:lnTo>
                    <a:pt x="7297" y="7380"/>
                  </a:lnTo>
                  <a:lnTo>
                    <a:pt x="7283" y="7370"/>
                  </a:lnTo>
                  <a:lnTo>
                    <a:pt x="7266" y="7352"/>
                  </a:lnTo>
                  <a:lnTo>
                    <a:pt x="7259" y="7349"/>
                  </a:lnTo>
                  <a:lnTo>
                    <a:pt x="7254" y="7349"/>
                  </a:lnTo>
                  <a:lnTo>
                    <a:pt x="7247" y="7344"/>
                  </a:lnTo>
                  <a:lnTo>
                    <a:pt x="7238" y="7340"/>
                  </a:lnTo>
                  <a:lnTo>
                    <a:pt x="7231" y="7333"/>
                  </a:lnTo>
                  <a:lnTo>
                    <a:pt x="7233" y="7330"/>
                  </a:lnTo>
                  <a:lnTo>
                    <a:pt x="7235" y="7328"/>
                  </a:lnTo>
                  <a:lnTo>
                    <a:pt x="7235" y="7328"/>
                  </a:lnTo>
                  <a:lnTo>
                    <a:pt x="7231" y="7323"/>
                  </a:lnTo>
                  <a:lnTo>
                    <a:pt x="7219" y="7323"/>
                  </a:lnTo>
                  <a:lnTo>
                    <a:pt x="7205" y="7316"/>
                  </a:lnTo>
                  <a:lnTo>
                    <a:pt x="7205" y="7316"/>
                  </a:lnTo>
                  <a:lnTo>
                    <a:pt x="7202" y="7314"/>
                  </a:lnTo>
                  <a:lnTo>
                    <a:pt x="7202" y="7309"/>
                  </a:lnTo>
                  <a:lnTo>
                    <a:pt x="7200" y="7307"/>
                  </a:lnTo>
                  <a:lnTo>
                    <a:pt x="7197" y="7304"/>
                  </a:lnTo>
                  <a:lnTo>
                    <a:pt x="7190" y="7302"/>
                  </a:lnTo>
                  <a:lnTo>
                    <a:pt x="7179" y="7297"/>
                  </a:lnTo>
                  <a:lnTo>
                    <a:pt x="7171" y="7292"/>
                  </a:lnTo>
                  <a:lnTo>
                    <a:pt x="7167" y="7288"/>
                  </a:lnTo>
                  <a:lnTo>
                    <a:pt x="7164" y="7283"/>
                  </a:lnTo>
                  <a:lnTo>
                    <a:pt x="7157" y="7271"/>
                  </a:lnTo>
                  <a:lnTo>
                    <a:pt x="7157" y="7269"/>
                  </a:lnTo>
                  <a:lnTo>
                    <a:pt x="7157" y="7269"/>
                  </a:lnTo>
                  <a:lnTo>
                    <a:pt x="7157" y="7266"/>
                  </a:lnTo>
                  <a:lnTo>
                    <a:pt x="7155" y="7266"/>
                  </a:lnTo>
                  <a:lnTo>
                    <a:pt x="7157" y="7264"/>
                  </a:lnTo>
                  <a:lnTo>
                    <a:pt x="7153" y="7259"/>
                  </a:lnTo>
                  <a:lnTo>
                    <a:pt x="7143" y="7250"/>
                  </a:lnTo>
                  <a:lnTo>
                    <a:pt x="7141" y="7245"/>
                  </a:lnTo>
                  <a:lnTo>
                    <a:pt x="7143" y="7243"/>
                  </a:lnTo>
                  <a:lnTo>
                    <a:pt x="7143" y="7238"/>
                  </a:lnTo>
                  <a:lnTo>
                    <a:pt x="7143" y="7233"/>
                  </a:lnTo>
                  <a:lnTo>
                    <a:pt x="7143" y="7226"/>
                  </a:lnTo>
                  <a:lnTo>
                    <a:pt x="7141" y="7229"/>
                  </a:lnTo>
                  <a:lnTo>
                    <a:pt x="7141" y="7222"/>
                  </a:lnTo>
                  <a:lnTo>
                    <a:pt x="7141" y="7217"/>
                  </a:lnTo>
                  <a:lnTo>
                    <a:pt x="7143" y="7212"/>
                  </a:lnTo>
                  <a:lnTo>
                    <a:pt x="7148" y="7207"/>
                  </a:lnTo>
                  <a:lnTo>
                    <a:pt x="7143" y="7203"/>
                  </a:lnTo>
                  <a:lnTo>
                    <a:pt x="7136" y="7196"/>
                  </a:lnTo>
                  <a:lnTo>
                    <a:pt x="7138" y="7193"/>
                  </a:lnTo>
                  <a:lnTo>
                    <a:pt x="7148" y="7186"/>
                  </a:lnTo>
                  <a:lnTo>
                    <a:pt x="7153" y="7181"/>
                  </a:lnTo>
                  <a:lnTo>
                    <a:pt x="7148" y="7148"/>
                  </a:lnTo>
                  <a:lnTo>
                    <a:pt x="7145" y="7141"/>
                  </a:lnTo>
                  <a:lnTo>
                    <a:pt x="7138" y="7139"/>
                  </a:lnTo>
                  <a:lnTo>
                    <a:pt x="7136" y="7141"/>
                  </a:lnTo>
                  <a:lnTo>
                    <a:pt x="7134" y="7146"/>
                  </a:lnTo>
                  <a:lnTo>
                    <a:pt x="7134" y="7158"/>
                  </a:lnTo>
                  <a:lnTo>
                    <a:pt x="7134" y="7160"/>
                  </a:lnTo>
                  <a:lnTo>
                    <a:pt x="7131" y="7163"/>
                  </a:lnTo>
                  <a:lnTo>
                    <a:pt x="7131" y="7165"/>
                  </a:lnTo>
                  <a:lnTo>
                    <a:pt x="7131" y="7167"/>
                  </a:lnTo>
                  <a:lnTo>
                    <a:pt x="7134" y="7172"/>
                  </a:lnTo>
                  <a:lnTo>
                    <a:pt x="7134" y="7174"/>
                  </a:lnTo>
                  <a:lnTo>
                    <a:pt x="7134" y="7177"/>
                  </a:lnTo>
                  <a:lnTo>
                    <a:pt x="7129" y="7186"/>
                  </a:lnTo>
                  <a:lnTo>
                    <a:pt x="7124" y="7191"/>
                  </a:lnTo>
                  <a:lnTo>
                    <a:pt x="7120" y="7193"/>
                  </a:lnTo>
                  <a:lnTo>
                    <a:pt x="7096" y="7186"/>
                  </a:lnTo>
                  <a:lnTo>
                    <a:pt x="7091" y="7184"/>
                  </a:lnTo>
                  <a:lnTo>
                    <a:pt x="7089" y="7177"/>
                  </a:lnTo>
                  <a:lnTo>
                    <a:pt x="7086" y="7174"/>
                  </a:lnTo>
                  <a:lnTo>
                    <a:pt x="7091" y="7151"/>
                  </a:lnTo>
                  <a:lnTo>
                    <a:pt x="7091" y="7141"/>
                  </a:lnTo>
                  <a:lnTo>
                    <a:pt x="7091" y="7129"/>
                  </a:lnTo>
                  <a:lnTo>
                    <a:pt x="7084" y="7118"/>
                  </a:lnTo>
                  <a:lnTo>
                    <a:pt x="7079" y="7120"/>
                  </a:lnTo>
                  <a:lnTo>
                    <a:pt x="7070" y="7132"/>
                  </a:lnTo>
                  <a:lnTo>
                    <a:pt x="7063" y="7132"/>
                  </a:lnTo>
                  <a:lnTo>
                    <a:pt x="7056" y="7129"/>
                  </a:lnTo>
                  <a:lnTo>
                    <a:pt x="7046" y="7122"/>
                  </a:lnTo>
                  <a:lnTo>
                    <a:pt x="7039" y="7115"/>
                  </a:lnTo>
                  <a:lnTo>
                    <a:pt x="7044" y="7111"/>
                  </a:lnTo>
                  <a:lnTo>
                    <a:pt x="7063" y="7108"/>
                  </a:lnTo>
                  <a:lnTo>
                    <a:pt x="7065" y="7099"/>
                  </a:lnTo>
                  <a:lnTo>
                    <a:pt x="7058" y="7092"/>
                  </a:lnTo>
                  <a:lnTo>
                    <a:pt x="7037" y="7082"/>
                  </a:lnTo>
                  <a:lnTo>
                    <a:pt x="7034" y="7080"/>
                  </a:lnTo>
                  <a:lnTo>
                    <a:pt x="7030" y="7075"/>
                  </a:lnTo>
                  <a:lnTo>
                    <a:pt x="7027" y="7073"/>
                  </a:lnTo>
                  <a:lnTo>
                    <a:pt x="7023" y="7070"/>
                  </a:lnTo>
                  <a:lnTo>
                    <a:pt x="7008" y="7077"/>
                  </a:lnTo>
                  <a:lnTo>
                    <a:pt x="7006" y="7077"/>
                  </a:lnTo>
                  <a:lnTo>
                    <a:pt x="7004" y="7077"/>
                  </a:lnTo>
                  <a:lnTo>
                    <a:pt x="6999" y="7073"/>
                  </a:lnTo>
                  <a:lnTo>
                    <a:pt x="6997" y="7068"/>
                  </a:lnTo>
                  <a:lnTo>
                    <a:pt x="6997" y="7061"/>
                  </a:lnTo>
                  <a:lnTo>
                    <a:pt x="6999" y="7059"/>
                  </a:lnTo>
                  <a:lnTo>
                    <a:pt x="7006" y="7061"/>
                  </a:lnTo>
                  <a:lnTo>
                    <a:pt x="7013" y="7059"/>
                  </a:lnTo>
                  <a:lnTo>
                    <a:pt x="7018" y="7051"/>
                  </a:lnTo>
                  <a:lnTo>
                    <a:pt x="7020" y="7047"/>
                  </a:lnTo>
                  <a:lnTo>
                    <a:pt x="7011" y="7044"/>
                  </a:lnTo>
                  <a:lnTo>
                    <a:pt x="7006" y="7042"/>
                  </a:lnTo>
                  <a:lnTo>
                    <a:pt x="7004" y="7040"/>
                  </a:lnTo>
                  <a:lnTo>
                    <a:pt x="6999" y="7035"/>
                  </a:lnTo>
                  <a:lnTo>
                    <a:pt x="6994" y="7037"/>
                  </a:lnTo>
                  <a:lnTo>
                    <a:pt x="6992" y="7037"/>
                  </a:lnTo>
                  <a:lnTo>
                    <a:pt x="6990" y="7030"/>
                  </a:lnTo>
                  <a:lnTo>
                    <a:pt x="6992" y="7021"/>
                  </a:lnTo>
                  <a:lnTo>
                    <a:pt x="6999" y="7021"/>
                  </a:lnTo>
                  <a:lnTo>
                    <a:pt x="7023" y="7035"/>
                  </a:lnTo>
                  <a:lnTo>
                    <a:pt x="7030" y="7037"/>
                  </a:lnTo>
                  <a:lnTo>
                    <a:pt x="7063" y="7040"/>
                  </a:lnTo>
                  <a:lnTo>
                    <a:pt x="7070" y="7037"/>
                  </a:lnTo>
                  <a:lnTo>
                    <a:pt x="7075" y="7030"/>
                  </a:lnTo>
                  <a:lnTo>
                    <a:pt x="7075" y="7021"/>
                  </a:lnTo>
                  <a:lnTo>
                    <a:pt x="7072" y="7018"/>
                  </a:lnTo>
                  <a:lnTo>
                    <a:pt x="7065" y="7016"/>
                  </a:lnTo>
                  <a:lnTo>
                    <a:pt x="7058" y="7011"/>
                  </a:lnTo>
                  <a:lnTo>
                    <a:pt x="7051" y="7007"/>
                  </a:lnTo>
                  <a:lnTo>
                    <a:pt x="7051" y="7002"/>
                  </a:lnTo>
                  <a:lnTo>
                    <a:pt x="7058" y="7002"/>
                  </a:lnTo>
                  <a:lnTo>
                    <a:pt x="7077" y="7007"/>
                  </a:lnTo>
                  <a:lnTo>
                    <a:pt x="7086" y="7007"/>
                  </a:lnTo>
                  <a:lnTo>
                    <a:pt x="7094" y="7011"/>
                  </a:lnTo>
                  <a:lnTo>
                    <a:pt x="7105" y="7035"/>
                  </a:lnTo>
                  <a:lnTo>
                    <a:pt x="7110" y="7040"/>
                  </a:lnTo>
                  <a:lnTo>
                    <a:pt x="7120" y="7040"/>
                  </a:lnTo>
                  <a:lnTo>
                    <a:pt x="7122" y="7037"/>
                  </a:lnTo>
                  <a:lnTo>
                    <a:pt x="7124" y="7025"/>
                  </a:lnTo>
                  <a:lnTo>
                    <a:pt x="7134" y="7018"/>
                  </a:lnTo>
                  <a:lnTo>
                    <a:pt x="7138" y="7016"/>
                  </a:lnTo>
                  <a:lnTo>
                    <a:pt x="7138" y="7014"/>
                  </a:lnTo>
                  <a:lnTo>
                    <a:pt x="7138" y="7002"/>
                  </a:lnTo>
                  <a:lnTo>
                    <a:pt x="7138" y="6997"/>
                  </a:lnTo>
                  <a:lnTo>
                    <a:pt x="7138" y="6992"/>
                  </a:lnTo>
                  <a:lnTo>
                    <a:pt x="7131" y="6985"/>
                  </a:lnTo>
                  <a:lnTo>
                    <a:pt x="7141" y="6985"/>
                  </a:lnTo>
                  <a:lnTo>
                    <a:pt x="7160" y="6990"/>
                  </a:lnTo>
                  <a:lnTo>
                    <a:pt x="7164" y="6988"/>
                  </a:lnTo>
                  <a:lnTo>
                    <a:pt x="7167" y="6985"/>
                  </a:lnTo>
                  <a:lnTo>
                    <a:pt x="7186" y="6950"/>
                  </a:lnTo>
                  <a:lnTo>
                    <a:pt x="7190" y="6943"/>
                  </a:lnTo>
                  <a:lnTo>
                    <a:pt x="7197" y="6938"/>
                  </a:lnTo>
                  <a:lnTo>
                    <a:pt x="7202" y="6931"/>
                  </a:lnTo>
                  <a:lnTo>
                    <a:pt x="7202" y="6921"/>
                  </a:lnTo>
                  <a:lnTo>
                    <a:pt x="7212" y="6912"/>
                  </a:lnTo>
                  <a:lnTo>
                    <a:pt x="7214" y="6910"/>
                  </a:lnTo>
                  <a:lnTo>
                    <a:pt x="7212" y="6900"/>
                  </a:lnTo>
                  <a:lnTo>
                    <a:pt x="7212" y="6895"/>
                  </a:lnTo>
                  <a:lnTo>
                    <a:pt x="7209" y="6893"/>
                  </a:lnTo>
                  <a:lnTo>
                    <a:pt x="7207" y="6888"/>
                  </a:lnTo>
                  <a:lnTo>
                    <a:pt x="7202" y="6877"/>
                  </a:lnTo>
                  <a:lnTo>
                    <a:pt x="7200" y="6862"/>
                  </a:lnTo>
                  <a:lnTo>
                    <a:pt x="7197" y="6855"/>
                  </a:lnTo>
                  <a:lnTo>
                    <a:pt x="7197" y="6853"/>
                  </a:lnTo>
                  <a:lnTo>
                    <a:pt x="7200" y="6848"/>
                  </a:lnTo>
                  <a:lnTo>
                    <a:pt x="7200" y="6846"/>
                  </a:lnTo>
                  <a:lnTo>
                    <a:pt x="7195" y="6841"/>
                  </a:lnTo>
                  <a:lnTo>
                    <a:pt x="7188" y="6836"/>
                  </a:lnTo>
                  <a:lnTo>
                    <a:pt x="7186" y="6834"/>
                  </a:lnTo>
                  <a:lnTo>
                    <a:pt x="7183" y="6829"/>
                  </a:lnTo>
                  <a:lnTo>
                    <a:pt x="7183" y="6829"/>
                  </a:lnTo>
                  <a:lnTo>
                    <a:pt x="7164" y="6810"/>
                  </a:lnTo>
                  <a:lnTo>
                    <a:pt x="7160" y="6808"/>
                  </a:lnTo>
                  <a:lnTo>
                    <a:pt x="7157" y="6806"/>
                  </a:lnTo>
                  <a:lnTo>
                    <a:pt x="7153" y="6806"/>
                  </a:lnTo>
                  <a:lnTo>
                    <a:pt x="7150" y="6808"/>
                  </a:lnTo>
                  <a:lnTo>
                    <a:pt x="7148" y="6810"/>
                  </a:lnTo>
                  <a:lnTo>
                    <a:pt x="7141" y="6815"/>
                  </a:lnTo>
                  <a:lnTo>
                    <a:pt x="7138" y="6815"/>
                  </a:lnTo>
                  <a:lnTo>
                    <a:pt x="7138" y="6820"/>
                  </a:lnTo>
                  <a:lnTo>
                    <a:pt x="7138" y="6827"/>
                  </a:lnTo>
                  <a:lnTo>
                    <a:pt x="7136" y="6832"/>
                  </a:lnTo>
                  <a:lnTo>
                    <a:pt x="7134" y="6834"/>
                  </a:lnTo>
                  <a:lnTo>
                    <a:pt x="7131" y="6832"/>
                  </a:lnTo>
                  <a:lnTo>
                    <a:pt x="7127" y="6827"/>
                  </a:lnTo>
                  <a:lnTo>
                    <a:pt x="7127" y="6827"/>
                  </a:lnTo>
                  <a:lnTo>
                    <a:pt x="7127" y="6825"/>
                  </a:lnTo>
                  <a:lnTo>
                    <a:pt x="7127" y="6820"/>
                  </a:lnTo>
                  <a:lnTo>
                    <a:pt x="7127" y="6817"/>
                  </a:lnTo>
                  <a:lnTo>
                    <a:pt x="7124" y="6815"/>
                  </a:lnTo>
                  <a:lnTo>
                    <a:pt x="7122" y="6815"/>
                  </a:lnTo>
                  <a:lnTo>
                    <a:pt x="7120" y="6815"/>
                  </a:lnTo>
                  <a:lnTo>
                    <a:pt x="7117" y="6813"/>
                  </a:lnTo>
                  <a:lnTo>
                    <a:pt x="7110" y="6808"/>
                  </a:lnTo>
                  <a:lnTo>
                    <a:pt x="7105" y="6806"/>
                  </a:lnTo>
                  <a:lnTo>
                    <a:pt x="7098" y="6803"/>
                  </a:lnTo>
                  <a:lnTo>
                    <a:pt x="7091" y="6806"/>
                  </a:lnTo>
                  <a:lnTo>
                    <a:pt x="7086" y="6810"/>
                  </a:lnTo>
                  <a:lnTo>
                    <a:pt x="7084" y="6813"/>
                  </a:lnTo>
                  <a:lnTo>
                    <a:pt x="7084" y="6810"/>
                  </a:lnTo>
                  <a:lnTo>
                    <a:pt x="7079" y="6808"/>
                  </a:lnTo>
                  <a:lnTo>
                    <a:pt x="7077" y="6806"/>
                  </a:lnTo>
                  <a:lnTo>
                    <a:pt x="7075" y="6808"/>
                  </a:lnTo>
                  <a:lnTo>
                    <a:pt x="7070" y="6815"/>
                  </a:lnTo>
                  <a:lnTo>
                    <a:pt x="7039" y="6834"/>
                  </a:lnTo>
                  <a:lnTo>
                    <a:pt x="7046" y="6822"/>
                  </a:lnTo>
                  <a:lnTo>
                    <a:pt x="7063" y="6803"/>
                  </a:lnTo>
                  <a:lnTo>
                    <a:pt x="7089" y="6789"/>
                  </a:lnTo>
                  <a:lnTo>
                    <a:pt x="7091" y="6782"/>
                  </a:lnTo>
                  <a:lnTo>
                    <a:pt x="7091" y="6780"/>
                  </a:lnTo>
                  <a:lnTo>
                    <a:pt x="7091" y="6775"/>
                  </a:lnTo>
                  <a:lnTo>
                    <a:pt x="7091" y="6773"/>
                  </a:lnTo>
                  <a:lnTo>
                    <a:pt x="7089" y="6768"/>
                  </a:lnTo>
                  <a:lnTo>
                    <a:pt x="7089" y="6763"/>
                  </a:lnTo>
                  <a:lnTo>
                    <a:pt x="7091" y="6763"/>
                  </a:lnTo>
                  <a:lnTo>
                    <a:pt x="7098" y="6763"/>
                  </a:lnTo>
                  <a:lnTo>
                    <a:pt x="7103" y="6763"/>
                  </a:lnTo>
                  <a:lnTo>
                    <a:pt x="7108" y="6758"/>
                  </a:lnTo>
                  <a:lnTo>
                    <a:pt x="7110" y="6754"/>
                  </a:lnTo>
                  <a:lnTo>
                    <a:pt x="7115" y="6725"/>
                  </a:lnTo>
                  <a:lnTo>
                    <a:pt x="7115" y="6721"/>
                  </a:lnTo>
                  <a:lnTo>
                    <a:pt x="7124" y="6709"/>
                  </a:lnTo>
                  <a:lnTo>
                    <a:pt x="7127" y="6702"/>
                  </a:lnTo>
                  <a:lnTo>
                    <a:pt x="7129" y="6699"/>
                  </a:lnTo>
                  <a:lnTo>
                    <a:pt x="7145" y="6699"/>
                  </a:lnTo>
                  <a:lnTo>
                    <a:pt x="7145" y="6697"/>
                  </a:lnTo>
                  <a:lnTo>
                    <a:pt x="7143" y="6695"/>
                  </a:lnTo>
                  <a:lnTo>
                    <a:pt x="7138" y="6688"/>
                  </a:lnTo>
                  <a:lnTo>
                    <a:pt x="7131" y="6678"/>
                  </a:lnTo>
                  <a:lnTo>
                    <a:pt x="7122" y="6657"/>
                  </a:lnTo>
                  <a:lnTo>
                    <a:pt x="7120" y="6654"/>
                  </a:lnTo>
                  <a:lnTo>
                    <a:pt x="7117" y="6654"/>
                  </a:lnTo>
                  <a:lnTo>
                    <a:pt x="7108" y="6652"/>
                  </a:lnTo>
                  <a:lnTo>
                    <a:pt x="7103" y="6652"/>
                  </a:lnTo>
                  <a:lnTo>
                    <a:pt x="7098" y="6657"/>
                  </a:lnTo>
                  <a:lnTo>
                    <a:pt x="7091" y="6657"/>
                  </a:lnTo>
                  <a:lnTo>
                    <a:pt x="7060" y="6643"/>
                  </a:lnTo>
                  <a:lnTo>
                    <a:pt x="7039" y="6638"/>
                  </a:lnTo>
                  <a:lnTo>
                    <a:pt x="6997" y="6645"/>
                  </a:lnTo>
                  <a:lnTo>
                    <a:pt x="6987" y="6650"/>
                  </a:lnTo>
                  <a:lnTo>
                    <a:pt x="6990" y="6657"/>
                  </a:lnTo>
                  <a:lnTo>
                    <a:pt x="6992" y="6657"/>
                  </a:lnTo>
                  <a:lnTo>
                    <a:pt x="6994" y="6659"/>
                  </a:lnTo>
                  <a:lnTo>
                    <a:pt x="6959" y="6676"/>
                  </a:lnTo>
                  <a:lnTo>
                    <a:pt x="6954" y="6676"/>
                  </a:lnTo>
                  <a:lnTo>
                    <a:pt x="6947" y="6669"/>
                  </a:lnTo>
                  <a:lnTo>
                    <a:pt x="6954" y="6662"/>
                  </a:lnTo>
                  <a:lnTo>
                    <a:pt x="6956" y="6657"/>
                  </a:lnTo>
                  <a:lnTo>
                    <a:pt x="6949" y="6650"/>
                  </a:lnTo>
                  <a:lnTo>
                    <a:pt x="6954" y="6645"/>
                  </a:lnTo>
                  <a:lnTo>
                    <a:pt x="6964" y="6645"/>
                  </a:lnTo>
                  <a:lnTo>
                    <a:pt x="6968" y="6643"/>
                  </a:lnTo>
                  <a:lnTo>
                    <a:pt x="6961" y="6636"/>
                  </a:lnTo>
                  <a:lnTo>
                    <a:pt x="6952" y="6628"/>
                  </a:lnTo>
                  <a:lnTo>
                    <a:pt x="6945" y="6624"/>
                  </a:lnTo>
                  <a:lnTo>
                    <a:pt x="6930" y="6619"/>
                  </a:lnTo>
                  <a:lnTo>
                    <a:pt x="6916" y="6607"/>
                  </a:lnTo>
                  <a:lnTo>
                    <a:pt x="6912" y="6605"/>
                  </a:lnTo>
                  <a:lnTo>
                    <a:pt x="6909" y="6600"/>
                  </a:lnTo>
                  <a:lnTo>
                    <a:pt x="6933" y="6607"/>
                  </a:lnTo>
                  <a:lnTo>
                    <a:pt x="6940" y="6600"/>
                  </a:lnTo>
                  <a:lnTo>
                    <a:pt x="6935" y="6595"/>
                  </a:lnTo>
                  <a:lnTo>
                    <a:pt x="6928" y="6591"/>
                  </a:lnTo>
                  <a:lnTo>
                    <a:pt x="6756" y="6574"/>
                  </a:lnTo>
                  <a:lnTo>
                    <a:pt x="6741" y="6576"/>
                  </a:lnTo>
                  <a:lnTo>
                    <a:pt x="6739" y="6576"/>
                  </a:lnTo>
                  <a:lnTo>
                    <a:pt x="6739" y="6574"/>
                  </a:lnTo>
                  <a:lnTo>
                    <a:pt x="6739" y="6569"/>
                  </a:lnTo>
                  <a:lnTo>
                    <a:pt x="6744" y="6567"/>
                  </a:lnTo>
                  <a:lnTo>
                    <a:pt x="6876" y="6567"/>
                  </a:lnTo>
                  <a:lnTo>
                    <a:pt x="6881" y="6560"/>
                  </a:lnTo>
                  <a:lnTo>
                    <a:pt x="6857" y="6543"/>
                  </a:lnTo>
                  <a:lnTo>
                    <a:pt x="6855" y="6539"/>
                  </a:lnTo>
                  <a:lnTo>
                    <a:pt x="6850" y="6534"/>
                  </a:lnTo>
                  <a:lnTo>
                    <a:pt x="6824" y="6536"/>
                  </a:lnTo>
                  <a:lnTo>
                    <a:pt x="6853" y="6524"/>
                  </a:lnTo>
                  <a:lnTo>
                    <a:pt x="6855" y="6520"/>
                  </a:lnTo>
                  <a:lnTo>
                    <a:pt x="6836" y="6513"/>
                  </a:lnTo>
                  <a:lnTo>
                    <a:pt x="6836" y="6508"/>
                  </a:lnTo>
                  <a:lnTo>
                    <a:pt x="6843" y="6508"/>
                  </a:lnTo>
                  <a:lnTo>
                    <a:pt x="6845" y="6503"/>
                  </a:lnTo>
                  <a:lnTo>
                    <a:pt x="6843" y="6503"/>
                  </a:lnTo>
                  <a:lnTo>
                    <a:pt x="6843" y="6503"/>
                  </a:lnTo>
                  <a:lnTo>
                    <a:pt x="6841" y="6501"/>
                  </a:lnTo>
                  <a:lnTo>
                    <a:pt x="6838" y="6498"/>
                  </a:lnTo>
                  <a:lnTo>
                    <a:pt x="6867" y="6496"/>
                  </a:lnTo>
                  <a:lnTo>
                    <a:pt x="6874" y="6503"/>
                  </a:lnTo>
                  <a:lnTo>
                    <a:pt x="6878" y="6503"/>
                  </a:lnTo>
                  <a:lnTo>
                    <a:pt x="6902" y="6487"/>
                  </a:lnTo>
                  <a:lnTo>
                    <a:pt x="6871" y="6491"/>
                  </a:lnTo>
                  <a:lnTo>
                    <a:pt x="6843" y="6484"/>
                  </a:lnTo>
                  <a:lnTo>
                    <a:pt x="6841" y="6480"/>
                  </a:lnTo>
                  <a:lnTo>
                    <a:pt x="6841" y="6477"/>
                  </a:lnTo>
                  <a:lnTo>
                    <a:pt x="6836" y="6475"/>
                  </a:lnTo>
                  <a:lnTo>
                    <a:pt x="6829" y="6475"/>
                  </a:lnTo>
                  <a:lnTo>
                    <a:pt x="6817" y="6477"/>
                  </a:lnTo>
                  <a:lnTo>
                    <a:pt x="6819" y="6480"/>
                  </a:lnTo>
                  <a:lnTo>
                    <a:pt x="6822" y="6482"/>
                  </a:lnTo>
                  <a:lnTo>
                    <a:pt x="6824" y="6482"/>
                  </a:lnTo>
                  <a:lnTo>
                    <a:pt x="6824" y="6482"/>
                  </a:lnTo>
                  <a:lnTo>
                    <a:pt x="6822" y="6487"/>
                  </a:lnTo>
                  <a:lnTo>
                    <a:pt x="6784" y="6489"/>
                  </a:lnTo>
                  <a:lnTo>
                    <a:pt x="6765" y="6498"/>
                  </a:lnTo>
                  <a:lnTo>
                    <a:pt x="6723" y="6496"/>
                  </a:lnTo>
                  <a:lnTo>
                    <a:pt x="6718" y="6498"/>
                  </a:lnTo>
                  <a:lnTo>
                    <a:pt x="6713" y="6510"/>
                  </a:lnTo>
                  <a:lnTo>
                    <a:pt x="6708" y="6513"/>
                  </a:lnTo>
                  <a:lnTo>
                    <a:pt x="6692" y="6510"/>
                  </a:lnTo>
                  <a:lnTo>
                    <a:pt x="6685" y="6515"/>
                  </a:lnTo>
                  <a:lnTo>
                    <a:pt x="6649" y="6513"/>
                  </a:lnTo>
                  <a:lnTo>
                    <a:pt x="6642" y="6515"/>
                  </a:lnTo>
                  <a:lnTo>
                    <a:pt x="6637" y="6515"/>
                  </a:lnTo>
                  <a:lnTo>
                    <a:pt x="6626" y="6506"/>
                  </a:lnTo>
                  <a:lnTo>
                    <a:pt x="6586" y="6501"/>
                  </a:lnTo>
                  <a:lnTo>
                    <a:pt x="6552" y="6477"/>
                  </a:lnTo>
                  <a:lnTo>
                    <a:pt x="6538" y="6472"/>
                  </a:lnTo>
                  <a:lnTo>
                    <a:pt x="6534" y="6477"/>
                  </a:lnTo>
                  <a:lnTo>
                    <a:pt x="6531" y="6477"/>
                  </a:lnTo>
                  <a:lnTo>
                    <a:pt x="6529" y="6472"/>
                  </a:lnTo>
                  <a:lnTo>
                    <a:pt x="6526" y="6472"/>
                  </a:lnTo>
                  <a:lnTo>
                    <a:pt x="6522" y="6468"/>
                  </a:lnTo>
                  <a:lnTo>
                    <a:pt x="6519" y="6468"/>
                  </a:lnTo>
                  <a:lnTo>
                    <a:pt x="6460" y="6482"/>
                  </a:lnTo>
                  <a:lnTo>
                    <a:pt x="6456" y="6489"/>
                  </a:lnTo>
                  <a:lnTo>
                    <a:pt x="6451" y="6494"/>
                  </a:lnTo>
                  <a:lnTo>
                    <a:pt x="6432" y="6484"/>
                  </a:lnTo>
                  <a:lnTo>
                    <a:pt x="6427" y="6491"/>
                  </a:lnTo>
                  <a:lnTo>
                    <a:pt x="6434" y="6496"/>
                  </a:lnTo>
                  <a:lnTo>
                    <a:pt x="6437" y="6498"/>
                  </a:lnTo>
                  <a:lnTo>
                    <a:pt x="6434" y="6506"/>
                  </a:lnTo>
                  <a:lnTo>
                    <a:pt x="6430" y="6510"/>
                  </a:lnTo>
                  <a:lnTo>
                    <a:pt x="6411" y="6517"/>
                  </a:lnTo>
                  <a:lnTo>
                    <a:pt x="6408" y="6522"/>
                  </a:lnTo>
                  <a:lnTo>
                    <a:pt x="6408" y="6532"/>
                  </a:lnTo>
                  <a:lnTo>
                    <a:pt x="6401" y="6532"/>
                  </a:lnTo>
                  <a:lnTo>
                    <a:pt x="6387" y="6527"/>
                  </a:lnTo>
                  <a:lnTo>
                    <a:pt x="6356" y="6508"/>
                  </a:lnTo>
                  <a:lnTo>
                    <a:pt x="6349" y="6508"/>
                  </a:lnTo>
                  <a:lnTo>
                    <a:pt x="6314" y="6510"/>
                  </a:lnTo>
                  <a:lnTo>
                    <a:pt x="6311" y="6515"/>
                  </a:lnTo>
                  <a:lnTo>
                    <a:pt x="6311" y="6524"/>
                  </a:lnTo>
                  <a:lnTo>
                    <a:pt x="6352" y="6520"/>
                  </a:lnTo>
                  <a:lnTo>
                    <a:pt x="6354" y="6522"/>
                  </a:lnTo>
                  <a:lnTo>
                    <a:pt x="6356" y="6529"/>
                  </a:lnTo>
                  <a:lnTo>
                    <a:pt x="6361" y="6534"/>
                  </a:lnTo>
                  <a:lnTo>
                    <a:pt x="6361" y="6541"/>
                  </a:lnTo>
                  <a:lnTo>
                    <a:pt x="6361" y="6546"/>
                  </a:lnTo>
                  <a:lnTo>
                    <a:pt x="6359" y="6550"/>
                  </a:lnTo>
                  <a:lnTo>
                    <a:pt x="6354" y="6553"/>
                  </a:lnTo>
                  <a:lnTo>
                    <a:pt x="6352" y="6555"/>
                  </a:lnTo>
                  <a:lnTo>
                    <a:pt x="6349" y="6541"/>
                  </a:lnTo>
                  <a:lnTo>
                    <a:pt x="6344" y="6539"/>
                  </a:lnTo>
                  <a:lnTo>
                    <a:pt x="6333" y="6550"/>
                  </a:lnTo>
                  <a:lnTo>
                    <a:pt x="6337" y="6560"/>
                  </a:lnTo>
                  <a:lnTo>
                    <a:pt x="6342" y="6560"/>
                  </a:lnTo>
                  <a:lnTo>
                    <a:pt x="6347" y="6562"/>
                  </a:lnTo>
                  <a:lnTo>
                    <a:pt x="6352" y="6576"/>
                  </a:lnTo>
                  <a:lnTo>
                    <a:pt x="6352" y="6586"/>
                  </a:lnTo>
                  <a:lnTo>
                    <a:pt x="6349" y="6591"/>
                  </a:lnTo>
                  <a:lnTo>
                    <a:pt x="6342" y="6593"/>
                  </a:lnTo>
                  <a:lnTo>
                    <a:pt x="6340" y="6607"/>
                  </a:lnTo>
                  <a:lnTo>
                    <a:pt x="6354" y="6621"/>
                  </a:lnTo>
                  <a:lnTo>
                    <a:pt x="6378" y="6643"/>
                  </a:lnTo>
                  <a:lnTo>
                    <a:pt x="6363" y="6643"/>
                  </a:lnTo>
                  <a:lnTo>
                    <a:pt x="6361" y="6647"/>
                  </a:lnTo>
                  <a:lnTo>
                    <a:pt x="6363" y="6654"/>
                  </a:lnTo>
                  <a:lnTo>
                    <a:pt x="6361" y="6659"/>
                  </a:lnTo>
                  <a:lnTo>
                    <a:pt x="6356" y="6666"/>
                  </a:lnTo>
                  <a:lnTo>
                    <a:pt x="6363" y="6678"/>
                  </a:lnTo>
                  <a:lnTo>
                    <a:pt x="6361" y="6688"/>
                  </a:lnTo>
                  <a:lnTo>
                    <a:pt x="6363" y="6697"/>
                  </a:lnTo>
                  <a:lnTo>
                    <a:pt x="6370" y="6704"/>
                  </a:lnTo>
                  <a:lnTo>
                    <a:pt x="6375" y="6704"/>
                  </a:lnTo>
                  <a:lnTo>
                    <a:pt x="6378" y="6702"/>
                  </a:lnTo>
                  <a:lnTo>
                    <a:pt x="6380" y="6692"/>
                  </a:lnTo>
                  <a:lnTo>
                    <a:pt x="6382" y="6690"/>
                  </a:lnTo>
                  <a:lnTo>
                    <a:pt x="6387" y="6690"/>
                  </a:lnTo>
                  <a:lnTo>
                    <a:pt x="6392" y="6692"/>
                  </a:lnTo>
                  <a:lnTo>
                    <a:pt x="6396" y="6695"/>
                  </a:lnTo>
                  <a:lnTo>
                    <a:pt x="6399" y="6699"/>
                  </a:lnTo>
                  <a:lnTo>
                    <a:pt x="6387" y="6699"/>
                  </a:lnTo>
                  <a:lnTo>
                    <a:pt x="6392" y="6704"/>
                  </a:lnTo>
                  <a:lnTo>
                    <a:pt x="6394" y="6709"/>
                  </a:lnTo>
                  <a:lnTo>
                    <a:pt x="6394" y="6711"/>
                  </a:lnTo>
                  <a:lnTo>
                    <a:pt x="6392" y="6716"/>
                  </a:lnTo>
                  <a:lnTo>
                    <a:pt x="6378" y="6718"/>
                  </a:lnTo>
                  <a:lnTo>
                    <a:pt x="6375" y="6721"/>
                  </a:lnTo>
                  <a:lnTo>
                    <a:pt x="6378" y="6730"/>
                  </a:lnTo>
                  <a:lnTo>
                    <a:pt x="6382" y="6732"/>
                  </a:lnTo>
                  <a:lnTo>
                    <a:pt x="6387" y="6735"/>
                  </a:lnTo>
                  <a:lnTo>
                    <a:pt x="6392" y="6740"/>
                  </a:lnTo>
                  <a:lnTo>
                    <a:pt x="6389" y="6740"/>
                  </a:lnTo>
                  <a:lnTo>
                    <a:pt x="6389" y="6740"/>
                  </a:lnTo>
                  <a:lnTo>
                    <a:pt x="6387" y="6742"/>
                  </a:lnTo>
                  <a:lnTo>
                    <a:pt x="6389" y="6749"/>
                  </a:lnTo>
                  <a:lnTo>
                    <a:pt x="6394" y="6749"/>
                  </a:lnTo>
                  <a:lnTo>
                    <a:pt x="6399" y="6751"/>
                  </a:lnTo>
                  <a:lnTo>
                    <a:pt x="6411" y="6756"/>
                  </a:lnTo>
                  <a:lnTo>
                    <a:pt x="6415" y="6758"/>
                  </a:lnTo>
                  <a:lnTo>
                    <a:pt x="6411" y="6763"/>
                  </a:lnTo>
                  <a:lnTo>
                    <a:pt x="6406" y="6763"/>
                  </a:lnTo>
                  <a:lnTo>
                    <a:pt x="6401" y="6763"/>
                  </a:lnTo>
                  <a:lnTo>
                    <a:pt x="6392" y="6758"/>
                  </a:lnTo>
                  <a:lnTo>
                    <a:pt x="6387" y="6758"/>
                  </a:lnTo>
                  <a:lnTo>
                    <a:pt x="6387" y="6763"/>
                  </a:lnTo>
                  <a:lnTo>
                    <a:pt x="6389" y="6770"/>
                  </a:lnTo>
                  <a:lnTo>
                    <a:pt x="6392" y="6775"/>
                  </a:lnTo>
                  <a:lnTo>
                    <a:pt x="6394" y="6780"/>
                  </a:lnTo>
                  <a:lnTo>
                    <a:pt x="6396" y="6782"/>
                  </a:lnTo>
                  <a:lnTo>
                    <a:pt x="6399" y="6784"/>
                  </a:lnTo>
                  <a:lnTo>
                    <a:pt x="6401" y="6784"/>
                  </a:lnTo>
                  <a:lnTo>
                    <a:pt x="6404" y="6787"/>
                  </a:lnTo>
                  <a:lnTo>
                    <a:pt x="6418" y="6803"/>
                  </a:lnTo>
                  <a:lnTo>
                    <a:pt x="6418" y="6808"/>
                  </a:lnTo>
                  <a:lnTo>
                    <a:pt x="6427" y="6813"/>
                  </a:lnTo>
                  <a:lnTo>
                    <a:pt x="6444" y="6813"/>
                  </a:lnTo>
                  <a:lnTo>
                    <a:pt x="6453" y="6815"/>
                  </a:lnTo>
                  <a:lnTo>
                    <a:pt x="6451" y="6822"/>
                  </a:lnTo>
                  <a:lnTo>
                    <a:pt x="6439" y="6827"/>
                  </a:lnTo>
                  <a:lnTo>
                    <a:pt x="6437" y="6834"/>
                  </a:lnTo>
                  <a:lnTo>
                    <a:pt x="6441" y="6839"/>
                  </a:lnTo>
                  <a:lnTo>
                    <a:pt x="6446" y="6841"/>
                  </a:lnTo>
                  <a:lnTo>
                    <a:pt x="6456" y="6841"/>
                  </a:lnTo>
                  <a:lnTo>
                    <a:pt x="6460" y="6839"/>
                  </a:lnTo>
                  <a:lnTo>
                    <a:pt x="6460" y="6834"/>
                  </a:lnTo>
                  <a:lnTo>
                    <a:pt x="6460" y="6829"/>
                  </a:lnTo>
                  <a:lnTo>
                    <a:pt x="6458" y="6825"/>
                  </a:lnTo>
                  <a:lnTo>
                    <a:pt x="6460" y="6820"/>
                  </a:lnTo>
                  <a:lnTo>
                    <a:pt x="6486" y="6810"/>
                  </a:lnTo>
                  <a:lnTo>
                    <a:pt x="6491" y="6813"/>
                  </a:lnTo>
                  <a:lnTo>
                    <a:pt x="6486" y="6820"/>
                  </a:lnTo>
                  <a:lnTo>
                    <a:pt x="6479" y="6822"/>
                  </a:lnTo>
                  <a:lnTo>
                    <a:pt x="6472" y="6827"/>
                  </a:lnTo>
                  <a:lnTo>
                    <a:pt x="6472" y="6841"/>
                  </a:lnTo>
                  <a:lnTo>
                    <a:pt x="6479" y="6843"/>
                  </a:lnTo>
                  <a:lnTo>
                    <a:pt x="6491" y="6827"/>
                  </a:lnTo>
                  <a:lnTo>
                    <a:pt x="6500" y="6829"/>
                  </a:lnTo>
                  <a:lnTo>
                    <a:pt x="6498" y="6832"/>
                  </a:lnTo>
                  <a:lnTo>
                    <a:pt x="6491" y="6841"/>
                  </a:lnTo>
                  <a:lnTo>
                    <a:pt x="6500" y="6841"/>
                  </a:lnTo>
                  <a:lnTo>
                    <a:pt x="6508" y="6843"/>
                  </a:lnTo>
                  <a:lnTo>
                    <a:pt x="6508" y="6851"/>
                  </a:lnTo>
                  <a:lnTo>
                    <a:pt x="6515" y="6855"/>
                  </a:lnTo>
                  <a:lnTo>
                    <a:pt x="6519" y="6855"/>
                  </a:lnTo>
                  <a:lnTo>
                    <a:pt x="6541" y="6846"/>
                  </a:lnTo>
                  <a:lnTo>
                    <a:pt x="6543" y="6846"/>
                  </a:lnTo>
                  <a:lnTo>
                    <a:pt x="6545" y="6851"/>
                  </a:lnTo>
                  <a:lnTo>
                    <a:pt x="6545" y="6855"/>
                  </a:lnTo>
                  <a:lnTo>
                    <a:pt x="6545" y="6860"/>
                  </a:lnTo>
                  <a:lnTo>
                    <a:pt x="6548" y="6862"/>
                  </a:lnTo>
                  <a:lnTo>
                    <a:pt x="6550" y="6867"/>
                  </a:lnTo>
                  <a:lnTo>
                    <a:pt x="6552" y="6869"/>
                  </a:lnTo>
                  <a:lnTo>
                    <a:pt x="6557" y="6869"/>
                  </a:lnTo>
                  <a:lnTo>
                    <a:pt x="6560" y="6862"/>
                  </a:lnTo>
                  <a:lnTo>
                    <a:pt x="6562" y="6862"/>
                  </a:lnTo>
                  <a:lnTo>
                    <a:pt x="6564" y="6867"/>
                  </a:lnTo>
                  <a:lnTo>
                    <a:pt x="6569" y="6869"/>
                  </a:lnTo>
                  <a:lnTo>
                    <a:pt x="6583" y="6865"/>
                  </a:lnTo>
                  <a:lnTo>
                    <a:pt x="6590" y="6867"/>
                  </a:lnTo>
                  <a:lnTo>
                    <a:pt x="6590" y="6874"/>
                  </a:lnTo>
                  <a:lnTo>
                    <a:pt x="6588" y="6879"/>
                  </a:lnTo>
                  <a:lnTo>
                    <a:pt x="6583" y="6881"/>
                  </a:lnTo>
                  <a:lnTo>
                    <a:pt x="6581" y="6881"/>
                  </a:lnTo>
                  <a:lnTo>
                    <a:pt x="6576" y="6879"/>
                  </a:lnTo>
                  <a:lnTo>
                    <a:pt x="6567" y="6877"/>
                  </a:lnTo>
                  <a:lnTo>
                    <a:pt x="6557" y="6881"/>
                  </a:lnTo>
                  <a:lnTo>
                    <a:pt x="6541" y="6872"/>
                  </a:lnTo>
                  <a:lnTo>
                    <a:pt x="6536" y="6879"/>
                  </a:lnTo>
                  <a:lnTo>
                    <a:pt x="6536" y="6881"/>
                  </a:lnTo>
                  <a:lnTo>
                    <a:pt x="6538" y="6886"/>
                  </a:lnTo>
                  <a:lnTo>
                    <a:pt x="6517" y="6886"/>
                  </a:lnTo>
                  <a:lnTo>
                    <a:pt x="6512" y="6891"/>
                  </a:lnTo>
                  <a:lnTo>
                    <a:pt x="6515" y="6893"/>
                  </a:lnTo>
                  <a:lnTo>
                    <a:pt x="6515" y="6893"/>
                  </a:lnTo>
                  <a:lnTo>
                    <a:pt x="6517" y="6893"/>
                  </a:lnTo>
                  <a:lnTo>
                    <a:pt x="6519" y="6893"/>
                  </a:lnTo>
                  <a:lnTo>
                    <a:pt x="6522" y="6900"/>
                  </a:lnTo>
                  <a:lnTo>
                    <a:pt x="6531" y="6905"/>
                  </a:lnTo>
                  <a:lnTo>
                    <a:pt x="6548" y="6905"/>
                  </a:lnTo>
                  <a:lnTo>
                    <a:pt x="6550" y="6907"/>
                  </a:lnTo>
                  <a:lnTo>
                    <a:pt x="6552" y="6912"/>
                  </a:lnTo>
                  <a:lnTo>
                    <a:pt x="6555" y="6917"/>
                  </a:lnTo>
                  <a:lnTo>
                    <a:pt x="6552" y="6919"/>
                  </a:lnTo>
                  <a:lnTo>
                    <a:pt x="6538" y="6919"/>
                  </a:lnTo>
                  <a:lnTo>
                    <a:pt x="6531" y="6921"/>
                  </a:lnTo>
                  <a:lnTo>
                    <a:pt x="6526" y="6919"/>
                  </a:lnTo>
                  <a:lnTo>
                    <a:pt x="6524" y="6917"/>
                  </a:lnTo>
                  <a:lnTo>
                    <a:pt x="6500" y="6914"/>
                  </a:lnTo>
                  <a:lnTo>
                    <a:pt x="6493" y="6917"/>
                  </a:lnTo>
                  <a:lnTo>
                    <a:pt x="6491" y="6926"/>
                  </a:lnTo>
                  <a:lnTo>
                    <a:pt x="6519" y="6931"/>
                  </a:lnTo>
                  <a:lnTo>
                    <a:pt x="6517" y="6936"/>
                  </a:lnTo>
                  <a:lnTo>
                    <a:pt x="6510" y="6936"/>
                  </a:lnTo>
                  <a:lnTo>
                    <a:pt x="6510" y="6943"/>
                  </a:lnTo>
                  <a:lnTo>
                    <a:pt x="6512" y="6945"/>
                  </a:lnTo>
                  <a:lnTo>
                    <a:pt x="6519" y="6947"/>
                  </a:lnTo>
                  <a:lnTo>
                    <a:pt x="6524" y="6950"/>
                  </a:lnTo>
                  <a:lnTo>
                    <a:pt x="6522" y="6952"/>
                  </a:lnTo>
                  <a:lnTo>
                    <a:pt x="6519" y="6955"/>
                  </a:lnTo>
                  <a:lnTo>
                    <a:pt x="6515" y="6955"/>
                  </a:lnTo>
                  <a:lnTo>
                    <a:pt x="6515" y="6957"/>
                  </a:lnTo>
                  <a:lnTo>
                    <a:pt x="6517" y="6959"/>
                  </a:lnTo>
                  <a:lnTo>
                    <a:pt x="6519" y="6959"/>
                  </a:lnTo>
                  <a:lnTo>
                    <a:pt x="6493" y="6959"/>
                  </a:lnTo>
                  <a:lnTo>
                    <a:pt x="6491" y="6964"/>
                  </a:lnTo>
                  <a:lnTo>
                    <a:pt x="6496" y="6973"/>
                  </a:lnTo>
                  <a:lnTo>
                    <a:pt x="6503" y="6978"/>
                  </a:lnTo>
                  <a:lnTo>
                    <a:pt x="6534" y="6983"/>
                  </a:lnTo>
                  <a:lnTo>
                    <a:pt x="6538" y="6983"/>
                  </a:lnTo>
                  <a:lnTo>
                    <a:pt x="6545" y="6976"/>
                  </a:lnTo>
                  <a:lnTo>
                    <a:pt x="6548" y="6973"/>
                  </a:lnTo>
                  <a:lnTo>
                    <a:pt x="6560" y="6973"/>
                  </a:lnTo>
                  <a:lnTo>
                    <a:pt x="6567" y="6976"/>
                  </a:lnTo>
                  <a:lnTo>
                    <a:pt x="6571" y="6985"/>
                  </a:lnTo>
                  <a:lnTo>
                    <a:pt x="6574" y="6988"/>
                  </a:lnTo>
                  <a:lnTo>
                    <a:pt x="6576" y="6988"/>
                  </a:lnTo>
                  <a:lnTo>
                    <a:pt x="6578" y="6990"/>
                  </a:lnTo>
                  <a:lnTo>
                    <a:pt x="6581" y="6997"/>
                  </a:lnTo>
                  <a:lnTo>
                    <a:pt x="6581" y="6999"/>
                  </a:lnTo>
                  <a:lnTo>
                    <a:pt x="6581" y="7009"/>
                  </a:lnTo>
                  <a:lnTo>
                    <a:pt x="6578" y="7011"/>
                  </a:lnTo>
                  <a:lnTo>
                    <a:pt x="6576" y="7014"/>
                  </a:lnTo>
                  <a:lnTo>
                    <a:pt x="6557" y="7011"/>
                  </a:lnTo>
                  <a:lnTo>
                    <a:pt x="6550" y="7007"/>
                  </a:lnTo>
                  <a:lnTo>
                    <a:pt x="6545" y="7007"/>
                  </a:lnTo>
                  <a:lnTo>
                    <a:pt x="6517" y="7018"/>
                  </a:lnTo>
                  <a:lnTo>
                    <a:pt x="6503" y="7014"/>
                  </a:lnTo>
                  <a:lnTo>
                    <a:pt x="6496" y="7014"/>
                  </a:lnTo>
                  <a:lnTo>
                    <a:pt x="6493" y="7023"/>
                  </a:lnTo>
                  <a:lnTo>
                    <a:pt x="6498" y="7025"/>
                  </a:lnTo>
                  <a:lnTo>
                    <a:pt x="6503" y="7030"/>
                  </a:lnTo>
                  <a:lnTo>
                    <a:pt x="6503" y="7035"/>
                  </a:lnTo>
                  <a:lnTo>
                    <a:pt x="6477" y="7035"/>
                  </a:lnTo>
                  <a:lnTo>
                    <a:pt x="6472" y="7030"/>
                  </a:lnTo>
                  <a:lnTo>
                    <a:pt x="6472" y="7028"/>
                  </a:lnTo>
                  <a:lnTo>
                    <a:pt x="6472" y="7025"/>
                  </a:lnTo>
                  <a:lnTo>
                    <a:pt x="6474" y="7021"/>
                  </a:lnTo>
                  <a:lnTo>
                    <a:pt x="6463" y="7016"/>
                  </a:lnTo>
                  <a:lnTo>
                    <a:pt x="6437" y="7018"/>
                  </a:lnTo>
                  <a:lnTo>
                    <a:pt x="6451" y="7023"/>
                  </a:lnTo>
                  <a:lnTo>
                    <a:pt x="6458" y="7028"/>
                  </a:lnTo>
                  <a:lnTo>
                    <a:pt x="6453" y="7035"/>
                  </a:lnTo>
                  <a:lnTo>
                    <a:pt x="6448" y="7040"/>
                  </a:lnTo>
                  <a:lnTo>
                    <a:pt x="6441" y="7042"/>
                  </a:lnTo>
                  <a:lnTo>
                    <a:pt x="6432" y="7037"/>
                  </a:lnTo>
                  <a:lnTo>
                    <a:pt x="6427" y="7040"/>
                  </a:lnTo>
                  <a:lnTo>
                    <a:pt x="6422" y="7049"/>
                  </a:lnTo>
                  <a:lnTo>
                    <a:pt x="6425" y="7059"/>
                  </a:lnTo>
                  <a:lnTo>
                    <a:pt x="6425" y="7063"/>
                  </a:lnTo>
                  <a:lnTo>
                    <a:pt x="6425" y="7075"/>
                  </a:lnTo>
                  <a:lnTo>
                    <a:pt x="6425" y="7077"/>
                  </a:lnTo>
                  <a:lnTo>
                    <a:pt x="6425" y="7082"/>
                  </a:lnTo>
                  <a:lnTo>
                    <a:pt x="6422" y="7089"/>
                  </a:lnTo>
                  <a:lnTo>
                    <a:pt x="6422" y="7092"/>
                  </a:lnTo>
                  <a:lnTo>
                    <a:pt x="6422" y="7099"/>
                  </a:lnTo>
                  <a:lnTo>
                    <a:pt x="6422" y="7106"/>
                  </a:lnTo>
                  <a:lnTo>
                    <a:pt x="6430" y="7118"/>
                  </a:lnTo>
                  <a:lnTo>
                    <a:pt x="6427" y="7122"/>
                  </a:lnTo>
                  <a:lnTo>
                    <a:pt x="6430" y="7127"/>
                  </a:lnTo>
                  <a:lnTo>
                    <a:pt x="6430" y="7132"/>
                  </a:lnTo>
                  <a:lnTo>
                    <a:pt x="6434" y="7134"/>
                  </a:lnTo>
                  <a:lnTo>
                    <a:pt x="6434" y="7137"/>
                  </a:lnTo>
                  <a:lnTo>
                    <a:pt x="6434" y="7139"/>
                  </a:lnTo>
                  <a:lnTo>
                    <a:pt x="6434" y="7139"/>
                  </a:lnTo>
                  <a:lnTo>
                    <a:pt x="6434" y="7139"/>
                  </a:lnTo>
                  <a:lnTo>
                    <a:pt x="6437" y="7144"/>
                  </a:lnTo>
                  <a:lnTo>
                    <a:pt x="6439" y="7155"/>
                  </a:lnTo>
                  <a:lnTo>
                    <a:pt x="6439" y="7160"/>
                  </a:lnTo>
                  <a:lnTo>
                    <a:pt x="6439" y="7163"/>
                  </a:lnTo>
                  <a:lnTo>
                    <a:pt x="6439" y="7165"/>
                  </a:lnTo>
                  <a:lnTo>
                    <a:pt x="6439" y="7167"/>
                  </a:lnTo>
                  <a:lnTo>
                    <a:pt x="6441" y="7174"/>
                  </a:lnTo>
                  <a:lnTo>
                    <a:pt x="6446" y="7177"/>
                  </a:lnTo>
                  <a:lnTo>
                    <a:pt x="6456" y="7177"/>
                  </a:lnTo>
                  <a:lnTo>
                    <a:pt x="6451" y="7181"/>
                  </a:lnTo>
                  <a:lnTo>
                    <a:pt x="6448" y="7184"/>
                  </a:lnTo>
                  <a:lnTo>
                    <a:pt x="6441" y="7186"/>
                  </a:lnTo>
                  <a:lnTo>
                    <a:pt x="6441" y="7189"/>
                  </a:lnTo>
                  <a:lnTo>
                    <a:pt x="6444" y="7193"/>
                  </a:lnTo>
                  <a:lnTo>
                    <a:pt x="6448" y="7196"/>
                  </a:lnTo>
                  <a:lnTo>
                    <a:pt x="6451" y="7198"/>
                  </a:lnTo>
                  <a:lnTo>
                    <a:pt x="6451" y="7205"/>
                  </a:lnTo>
                  <a:lnTo>
                    <a:pt x="6444" y="7238"/>
                  </a:lnTo>
                  <a:lnTo>
                    <a:pt x="6441" y="7243"/>
                  </a:lnTo>
                  <a:lnTo>
                    <a:pt x="6437" y="7245"/>
                  </a:lnTo>
                  <a:lnTo>
                    <a:pt x="6439" y="7248"/>
                  </a:lnTo>
                  <a:lnTo>
                    <a:pt x="6444" y="7252"/>
                  </a:lnTo>
                  <a:lnTo>
                    <a:pt x="6446" y="7257"/>
                  </a:lnTo>
                  <a:lnTo>
                    <a:pt x="6446" y="7262"/>
                  </a:lnTo>
                  <a:lnTo>
                    <a:pt x="6446" y="7264"/>
                  </a:lnTo>
                  <a:lnTo>
                    <a:pt x="6444" y="7266"/>
                  </a:lnTo>
                  <a:lnTo>
                    <a:pt x="6444" y="7271"/>
                  </a:lnTo>
                  <a:lnTo>
                    <a:pt x="6446" y="7283"/>
                  </a:lnTo>
                  <a:lnTo>
                    <a:pt x="6448" y="7288"/>
                  </a:lnTo>
                  <a:lnTo>
                    <a:pt x="6453" y="7292"/>
                  </a:lnTo>
                  <a:lnTo>
                    <a:pt x="6458" y="7292"/>
                  </a:lnTo>
                  <a:lnTo>
                    <a:pt x="6458" y="7300"/>
                  </a:lnTo>
                  <a:lnTo>
                    <a:pt x="6453" y="7302"/>
                  </a:lnTo>
                  <a:lnTo>
                    <a:pt x="6448" y="7302"/>
                  </a:lnTo>
                  <a:lnTo>
                    <a:pt x="6446" y="7304"/>
                  </a:lnTo>
                  <a:lnTo>
                    <a:pt x="6444" y="7309"/>
                  </a:lnTo>
                  <a:lnTo>
                    <a:pt x="6444" y="7314"/>
                  </a:lnTo>
                  <a:lnTo>
                    <a:pt x="6446" y="7316"/>
                  </a:lnTo>
                  <a:lnTo>
                    <a:pt x="6446" y="7323"/>
                  </a:lnTo>
                  <a:lnTo>
                    <a:pt x="6448" y="7328"/>
                  </a:lnTo>
                  <a:lnTo>
                    <a:pt x="6453" y="7333"/>
                  </a:lnTo>
                  <a:lnTo>
                    <a:pt x="6453" y="7337"/>
                  </a:lnTo>
                  <a:lnTo>
                    <a:pt x="6448" y="7340"/>
                  </a:lnTo>
                  <a:lnTo>
                    <a:pt x="6446" y="7342"/>
                  </a:lnTo>
                  <a:lnTo>
                    <a:pt x="6446" y="7349"/>
                  </a:lnTo>
                  <a:lnTo>
                    <a:pt x="6448" y="7354"/>
                  </a:lnTo>
                  <a:lnTo>
                    <a:pt x="6451" y="7361"/>
                  </a:lnTo>
                  <a:lnTo>
                    <a:pt x="6453" y="7368"/>
                  </a:lnTo>
                  <a:lnTo>
                    <a:pt x="6456" y="7370"/>
                  </a:lnTo>
                  <a:lnTo>
                    <a:pt x="6456" y="7375"/>
                  </a:lnTo>
                  <a:lnTo>
                    <a:pt x="6441" y="7401"/>
                  </a:lnTo>
                  <a:lnTo>
                    <a:pt x="6439" y="7401"/>
                  </a:lnTo>
                  <a:lnTo>
                    <a:pt x="6434" y="7404"/>
                  </a:lnTo>
                  <a:lnTo>
                    <a:pt x="6432" y="7406"/>
                  </a:lnTo>
                  <a:lnTo>
                    <a:pt x="6432" y="7413"/>
                  </a:lnTo>
                  <a:lnTo>
                    <a:pt x="6430" y="7415"/>
                  </a:lnTo>
                  <a:lnTo>
                    <a:pt x="6427" y="7415"/>
                  </a:lnTo>
                  <a:lnTo>
                    <a:pt x="6425" y="7413"/>
                  </a:lnTo>
                  <a:lnTo>
                    <a:pt x="6422" y="7406"/>
                  </a:lnTo>
                  <a:lnTo>
                    <a:pt x="6425" y="7399"/>
                  </a:lnTo>
                  <a:lnTo>
                    <a:pt x="6420" y="7396"/>
                  </a:lnTo>
                  <a:lnTo>
                    <a:pt x="6420" y="7399"/>
                  </a:lnTo>
                  <a:lnTo>
                    <a:pt x="6418" y="7401"/>
                  </a:lnTo>
                  <a:lnTo>
                    <a:pt x="6418" y="7404"/>
                  </a:lnTo>
                  <a:lnTo>
                    <a:pt x="6420" y="7408"/>
                  </a:lnTo>
                  <a:lnTo>
                    <a:pt x="6422" y="7415"/>
                  </a:lnTo>
                  <a:lnTo>
                    <a:pt x="6425" y="7422"/>
                  </a:lnTo>
                  <a:lnTo>
                    <a:pt x="6425" y="7430"/>
                  </a:lnTo>
                  <a:lnTo>
                    <a:pt x="6422" y="7432"/>
                  </a:lnTo>
                  <a:lnTo>
                    <a:pt x="6420" y="7439"/>
                  </a:lnTo>
                  <a:lnTo>
                    <a:pt x="6420" y="7441"/>
                  </a:lnTo>
                  <a:lnTo>
                    <a:pt x="6420" y="7448"/>
                  </a:lnTo>
                  <a:lnTo>
                    <a:pt x="6418" y="7451"/>
                  </a:lnTo>
                  <a:lnTo>
                    <a:pt x="6408" y="7463"/>
                  </a:lnTo>
                  <a:lnTo>
                    <a:pt x="6406" y="7470"/>
                  </a:lnTo>
                  <a:lnTo>
                    <a:pt x="6404" y="7477"/>
                  </a:lnTo>
                  <a:lnTo>
                    <a:pt x="6396" y="7489"/>
                  </a:lnTo>
                  <a:lnTo>
                    <a:pt x="6392" y="7508"/>
                  </a:lnTo>
                  <a:lnTo>
                    <a:pt x="6385" y="7555"/>
                  </a:lnTo>
                  <a:lnTo>
                    <a:pt x="6380" y="7571"/>
                  </a:lnTo>
                  <a:lnTo>
                    <a:pt x="6382" y="7576"/>
                  </a:lnTo>
                  <a:lnTo>
                    <a:pt x="6387" y="7583"/>
                  </a:lnTo>
                  <a:lnTo>
                    <a:pt x="6389" y="7586"/>
                  </a:lnTo>
                  <a:lnTo>
                    <a:pt x="6389" y="7590"/>
                  </a:lnTo>
                  <a:lnTo>
                    <a:pt x="6392" y="7597"/>
                  </a:lnTo>
                  <a:lnTo>
                    <a:pt x="6394" y="7602"/>
                  </a:lnTo>
                  <a:lnTo>
                    <a:pt x="6401" y="7607"/>
                  </a:lnTo>
                  <a:lnTo>
                    <a:pt x="6401" y="7614"/>
                  </a:lnTo>
                  <a:lnTo>
                    <a:pt x="6401" y="7621"/>
                  </a:lnTo>
                  <a:lnTo>
                    <a:pt x="6399" y="7623"/>
                  </a:lnTo>
                  <a:lnTo>
                    <a:pt x="6401" y="7628"/>
                  </a:lnTo>
                  <a:lnTo>
                    <a:pt x="6401" y="7633"/>
                  </a:lnTo>
                  <a:lnTo>
                    <a:pt x="6401" y="7638"/>
                  </a:lnTo>
                  <a:lnTo>
                    <a:pt x="6404" y="7645"/>
                  </a:lnTo>
                  <a:lnTo>
                    <a:pt x="6404" y="7654"/>
                  </a:lnTo>
                  <a:lnTo>
                    <a:pt x="6406" y="7659"/>
                  </a:lnTo>
                  <a:lnTo>
                    <a:pt x="6408" y="7664"/>
                  </a:lnTo>
                  <a:lnTo>
                    <a:pt x="6411" y="7668"/>
                  </a:lnTo>
                  <a:lnTo>
                    <a:pt x="6411" y="7678"/>
                  </a:lnTo>
                  <a:lnTo>
                    <a:pt x="6411" y="7682"/>
                  </a:lnTo>
                  <a:lnTo>
                    <a:pt x="6404" y="7685"/>
                  </a:lnTo>
                  <a:lnTo>
                    <a:pt x="6404" y="7687"/>
                  </a:lnTo>
                  <a:lnTo>
                    <a:pt x="6404" y="7692"/>
                  </a:lnTo>
                  <a:lnTo>
                    <a:pt x="6404" y="7694"/>
                  </a:lnTo>
                  <a:lnTo>
                    <a:pt x="6408" y="7699"/>
                  </a:lnTo>
                  <a:lnTo>
                    <a:pt x="6413" y="7711"/>
                  </a:lnTo>
                  <a:lnTo>
                    <a:pt x="6415" y="7715"/>
                  </a:lnTo>
                  <a:lnTo>
                    <a:pt x="6413" y="7723"/>
                  </a:lnTo>
                  <a:lnTo>
                    <a:pt x="6408" y="7730"/>
                  </a:lnTo>
                  <a:lnTo>
                    <a:pt x="6404" y="7732"/>
                  </a:lnTo>
                  <a:lnTo>
                    <a:pt x="6399" y="7727"/>
                  </a:lnTo>
                  <a:lnTo>
                    <a:pt x="6399" y="7723"/>
                  </a:lnTo>
                  <a:lnTo>
                    <a:pt x="6399" y="7718"/>
                  </a:lnTo>
                  <a:lnTo>
                    <a:pt x="6396" y="7711"/>
                  </a:lnTo>
                  <a:lnTo>
                    <a:pt x="6394" y="7706"/>
                  </a:lnTo>
                  <a:lnTo>
                    <a:pt x="6392" y="7704"/>
                  </a:lnTo>
                  <a:lnTo>
                    <a:pt x="6392" y="7708"/>
                  </a:lnTo>
                  <a:lnTo>
                    <a:pt x="6394" y="7725"/>
                  </a:lnTo>
                  <a:lnTo>
                    <a:pt x="6389" y="7730"/>
                  </a:lnTo>
                  <a:lnTo>
                    <a:pt x="6382" y="7725"/>
                  </a:lnTo>
                  <a:lnTo>
                    <a:pt x="6368" y="7711"/>
                  </a:lnTo>
                  <a:lnTo>
                    <a:pt x="6359" y="7706"/>
                  </a:lnTo>
                  <a:lnTo>
                    <a:pt x="6354" y="7708"/>
                  </a:lnTo>
                  <a:lnTo>
                    <a:pt x="6342" y="7715"/>
                  </a:lnTo>
                  <a:lnTo>
                    <a:pt x="6340" y="7720"/>
                  </a:lnTo>
                  <a:lnTo>
                    <a:pt x="6335" y="7732"/>
                  </a:lnTo>
                  <a:lnTo>
                    <a:pt x="6330" y="7737"/>
                  </a:lnTo>
                  <a:lnTo>
                    <a:pt x="6330" y="7744"/>
                  </a:lnTo>
                  <a:lnTo>
                    <a:pt x="6333" y="7749"/>
                  </a:lnTo>
                  <a:lnTo>
                    <a:pt x="6335" y="7756"/>
                  </a:lnTo>
                  <a:lnTo>
                    <a:pt x="6333" y="7758"/>
                  </a:lnTo>
                  <a:lnTo>
                    <a:pt x="6330" y="7758"/>
                  </a:lnTo>
                  <a:lnTo>
                    <a:pt x="6328" y="7756"/>
                  </a:lnTo>
                  <a:lnTo>
                    <a:pt x="6326" y="7751"/>
                  </a:lnTo>
                  <a:lnTo>
                    <a:pt x="6321" y="7749"/>
                  </a:lnTo>
                  <a:lnTo>
                    <a:pt x="6316" y="7746"/>
                  </a:lnTo>
                  <a:lnTo>
                    <a:pt x="6309" y="7746"/>
                  </a:lnTo>
                  <a:lnTo>
                    <a:pt x="6307" y="7749"/>
                  </a:lnTo>
                  <a:lnTo>
                    <a:pt x="6309" y="7753"/>
                  </a:lnTo>
                  <a:lnTo>
                    <a:pt x="6311" y="7758"/>
                  </a:lnTo>
                  <a:lnTo>
                    <a:pt x="6316" y="7760"/>
                  </a:lnTo>
                  <a:lnTo>
                    <a:pt x="6319" y="7765"/>
                  </a:lnTo>
                  <a:lnTo>
                    <a:pt x="6326" y="7767"/>
                  </a:lnTo>
                  <a:lnTo>
                    <a:pt x="6330" y="7770"/>
                  </a:lnTo>
                  <a:lnTo>
                    <a:pt x="6330" y="7777"/>
                  </a:lnTo>
                  <a:lnTo>
                    <a:pt x="6333" y="7784"/>
                  </a:lnTo>
                  <a:lnTo>
                    <a:pt x="6342" y="7791"/>
                  </a:lnTo>
                  <a:lnTo>
                    <a:pt x="6340" y="7796"/>
                  </a:lnTo>
                  <a:lnTo>
                    <a:pt x="6335" y="7796"/>
                  </a:lnTo>
                  <a:lnTo>
                    <a:pt x="6328" y="7796"/>
                  </a:lnTo>
                  <a:lnTo>
                    <a:pt x="6323" y="7791"/>
                  </a:lnTo>
                  <a:lnTo>
                    <a:pt x="6321" y="7791"/>
                  </a:lnTo>
                  <a:lnTo>
                    <a:pt x="6321" y="7796"/>
                  </a:lnTo>
                  <a:lnTo>
                    <a:pt x="6323" y="7808"/>
                  </a:lnTo>
                  <a:lnTo>
                    <a:pt x="6323" y="7812"/>
                  </a:lnTo>
                  <a:lnTo>
                    <a:pt x="6323" y="7817"/>
                  </a:lnTo>
                  <a:lnTo>
                    <a:pt x="6321" y="7829"/>
                  </a:lnTo>
                  <a:lnTo>
                    <a:pt x="6321" y="7831"/>
                  </a:lnTo>
                  <a:lnTo>
                    <a:pt x="6319" y="7829"/>
                  </a:lnTo>
                  <a:lnTo>
                    <a:pt x="6316" y="7822"/>
                  </a:lnTo>
                  <a:lnTo>
                    <a:pt x="6316" y="7815"/>
                  </a:lnTo>
                  <a:lnTo>
                    <a:pt x="6311" y="7810"/>
                  </a:lnTo>
                  <a:lnTo>
                    <a:pt x="6304" y="7808"/>
                  </a:lnTo>
                  <a:lnTo>
                    <a:pt x="6302" y="7808"/>
                  </a:lnTo>
                  <a:lnTo>
                    <a:pt x="6302" y="7812"/>
                  </a:lnTo>
                  <a:lnTo>
                    <a:pt x="6300" y="7815"/>
                  </a:lnTo>
                  <a:lnTo>
                    <a:pt x="6293" y="7812"/>
                  </a:lnTo>
                  <a:lnTo>
                    <a:pt x="6293" y="7817"/>
                  </a:lnTo>
                  <a:lnTo>
                    <a:pt x="6293" y="7819"/>
                  </a:lnTo>
                  <a:lnTo>
                    <a:pt x="6293" y="7822"/>
                  </a:lnTo>
                  <a:lnTo>
                    <a:pt x="6295" y="7824"/>
                  </a:lnTo>
                  <a:lnTo>
                    <a:pt x="6297" y="7827"/>
                  </a:lnTo>
                  <a:lnTo>
                    <a:pt x="6295" y="7829"/>
                  </a:lnTo>
                  <a:lnTo>
                    <a:pt x="6293" y="7834"/>
                  </a:lnTo>
                  <a:lnTo>
                    <a:pt x="6293" y="7836"/>
                  </a:lnTo>
                  <a:lnTo>
                    <a:pt x="6295" y="7871"/>
                  </a:lnTo>
                  <a:lnTo>
                    <a:pt x="6295" y="7876"/>
                  </a:lnTo>
                  <a:lnTo>
                    <a:pt x="6290" y="7874"/>
                  </a:lnTo>
                  <a:lnTo>
                    <a:pt x="6288" y="7867"/>
                  </a:lnTo>
                  <a:lnTo>
                    <a:pt x="6285" y="7860"/>
                  </a:lnTo>
                  <a:lnTo>
                    <a:pt x="6283" y="7850"/>
                  </a:lnTo>
                  <a:lnTo>
                    <a:pt x="6281" y="7843"/>
                  </a:lnTo>
                  <a:lnTo>
                    <a:pt x="6281" y="7843"/>
                  </a:lnTo>
                  <a:lnTo>
                    <a:pt x="6271" y="7841"/>
                  </a:lnTo>
                  <a:lnTo>
                    <a:pt x="6267" y="7841"/>
                  </a:lnTo>
                  <a:lnTo>
                    <a:pt x="6264" y="7843"/>
                  </a:lnTo>
                  <a:lnTo>
                    <a:pt x="6262" y="7850"/>
                  </a:lnTo>
                  <a:lnTo>
                    <a:pt x="6257" y="7864"/>
                  </a:lnTo>
                  <a:lnTo>
                    <a:pt x="6255" y="7869"/>
                  </a:lnTo>
                  <a:lnTo>
                    <a:pt x="6252" y="7871"/>
                  </a:lnTo>
                  <a:lnTo>
                    <a:pt x="6250" y="7874"/>
                  </a:lnTo>
                  <a:lnTo>
                    <a:pt x="6248" y="7867"/>
                  </a:lnTo>
                  <a:lnTo>
                    <a:pt x="6248" y="7862"/>
                  </a:lnTo>
                  <a:lnTo>
                    <a:pt x="6248" y="7857"/>
                  </a:lnTo>
                  <a:lnTo>
                    <a:pt x="6245" y="7853"/>
                  </a:lnTo>
                  <a:lnTo>
                    <a:pt x="6245" y="7848"/>
                  </a:lnTo>
                  <a:lnTo>
                    <a:pt x="6245" y="7845"/>
                  </a:lnTo>
                  <a:lnTo>
                    <a:pt x="6243" y="7843"/>
                  </a:lnTo>
                  <a:lnTo>
                    <a:pt x="6245" y="7838"/>
                  </a:lnTo>
                  <a:lnTo>
                    <a:pt x="6245" y="7836"/>
                  </a:lnTo>
                  <a:lnTo>
                    <a:pt x="6252" y="7831"/>
                  </a:lnTo>
                  <a:lnTo>
                    <a:pt x="6257" y="7819"/>
                  </a:lnTo>
                  <a:lnTo>
                    <a:pt x="6264" y="7812"/>
                  </a:lnTo>
                  <a:lnTo>
                    <a:pt x="6264" y="7812"/>
                  </a:lnTo>
                  <a:lnTo>
                    <a:pt x="6267" y="7803"/>
                  </a:lnTo>
                  <a:lnTo>
                    <a:pt x="6264" y="7798"/>
                  </a:lnTo>
                  <a:lnTo>
                    <a:pt x="6262" y="7796"/>
                  </a:lnTo>
                  <a:lnTo>
                    <a:pt x="6257" y="7796"/>
                  </a:lnTo>
                  <a:lnTo>
                    <a:pt x="6252" y="7801"/>
                  </a:lnTo>
                  <a:lnTo>
                    <a:pt x="6248" y="7803"/>
                  </a:lnTo>
                  <a:lnTo>
                    <a:pt x="6245" y="7798"/>
                  </a:lnTo>
                  <a:lnTo>
                    <a:pt x="6241" y="7770"/>
                  </a:lnTo>
                  <a:lnTo>
                    <a:pt x="6236" y="7760"/>
                  </a:lnTo>
                  <a:lnTo>
                    <a:pt x="6231" y="7758"/>
                  </a:lnTo>
                  <a:lnTo>
                    <a:pt x="6212" y="7746"/>
                  </a:lnTo>
                  <a:lnTo>
                    <a:pt x="6198" y="7732"/>
                  </a:lnTo>
                  <a:lnTo>
                    <a:pt x="6196" y="7732"/>
                  </a:lnTo>
                  <a:lnTo>
                    <a:pt x="6191" y="7730"/>
                  </a:lnTo>
                  <a:lnTo>
                    <a:pt x="6177" y="7708"/>
                  </a:lnTo>
                  <a:lnTo>
                    <a:pt x="6153" y="7694"/>
                  </a:lnTo>
                  <a:lnTo>
                    <a:pt x="6148" y="7685"/>
                  </a:lnTo>
                  <a:lnTo>
                    <a:pt x="6144" y="7678"/>
                  </a:lnTo>
                  <a:lnTo>
                    <a:pt x="6139" y="7675"/>
                  </a:lnTo>
                  <a:lnTo>
                    <a:pt x="6129" y="7666"/>
                  </a:lnTo>
                  <a:lnTo>
                    <a:pt x="6122" y="7656"/>
                  </a:lnTo>
                  <a:lnTo>
                    <a:pt x="6115" y="7652"/>
                  </a:lnTo>
                  <a:lnTo>
                    <a:pt x="6096" y="7647"/>
                  </a:lnTo>
                  <a:lnTo>
                    <a:pt x="6087" y="7640"/>
                  </a:lnTo>
                  <a:lnTo>
                    <a:pt x="6085" y="7638"/>
                  </a:lnTo>
                  <a:lnTo>
                    <a:pt x="6080" y="7630"/>
                  </a:lnTo>
                  <a:lnTo>
                    <a:pt x="6075" y="7628"/>
                  </a:lnTo>
                  <a:lnTo>
                    <a:pt x="6070" y="7614"/>
                  </a:lnTo>
                  <a:lnTo>
                    <a:pt x="6068" y="7600"/>
                  </a:lnTo>
                  <a:lnTo>
                    <a:pt x="6063" y="7593"/>
                  </a:lnTo>
                  <a:lnTo>
                    <a:pt x="6049" y="7586"/>
                  </a:lnTo>
                  <a:lnTo>
                    <a:pt x="6044" y="7578"/>
                  </a:lnTo>
                  <a:lnTo>
                    <a:pt x="6040" y="7569"/>
                  </a:lnTo>
                  <a:lnTo>
                    <a:pt x="6035" y="7560"/>
                  </a:lnTo>
                  <a:lnTo>
                    <a:pt x="6033" y="7552"/>
                  </a:lnTo>
                  <a:lnTo>
                    <a:pt x="6030" y="7545"/>
                  </a:lnTo>
                  <a:lnTo>
                    <a:pt x="6023" y="7529"/>
                  </a:lnTo>
                  <a:lnTo>
                    <a:pt x="6016" y="7510"/>
                  </a:lnTo>
                  <a:lnTo>
                    <a:pt x="6011" y="7503"/>
                  </a:lnTo>
                  <a:lnTo>
                    <a:pt x="6007" y="7493"/>
                  </a:lnTo>
                  <a:lnTo>
                    <a:pt x="6009" y="7479"/>
                  </a:lnTo>
                  <a:lnTo>
                    <a:pt x="6007" y="7477"/>
                  </a:lnTo>
                  <a:lnTo>
                    <a:pt x="6004" y="7474"/>
                  </a:lnTo>
                  <a:lnTo>
                    <a:pt x="6002" y="7472"/>
                  </a:lnTo>
                  <a:lnTo>
                    <a:pt x="6002" y="7467"/>
                  </a:lnTo>
                  <a:lnTo>
                    <a:pt x="6002" y="7465"/>
                  </a:lnTo>
                  <a:lnTo>
                    <a:pt x="6007" y="7460"/>
                  </a:lnTo>
                  <a:lnTo>
                    <a:pt x="6009" y="7458"/>
                  </a:lnTo>
                  <a:lnTo>
                    <a:pt x="6009" y="7456"/>
                  </a:lnTo>
                  <a:lnTo>
                    <a:pt x="6007" y="7453"/>
                  </a:lnTo>
                  <a:lnTo>
                    <a:pt x="6007" y="7453"/>
                  </a:lnTo>
                  <a:lnTo>
                    <a:pt x="6007" y="7451"/>
                  </a:lnTo>
                  <a:lnTo>
                    <a:pt x="6004" y="7446"/>
                  </a:lnTo>
                  <a:lnTo>
                    <a:pt x="6004" y="7444"/>
                  </a:lnTo>
                  <a:lnTo>
                    <a:pt x="6007" y="7444"/>
                  </a:lnTo>
                  <a:lnTo>
                    <a:pt x="6007" y="7441"/>
                  </a:lnTo>
                  <a:lnTo>
                    <a:pt x="6011" y="7427"/>
                  </a:lnTo>
                  <a:lnTo>
                    <a:pt x="6011" y="7425"/>
                  </a:lnTo>
                  <a:lnTo>
                    <a:pt x="6011" y="7418"/>
                  </a:lnTo>
                  <a:lnTo>
                    <a:pt x="6002" y="7399"/>
                  </a:lnTo>
                  <a:lnTo>
                    <a:pt x="6000" y="7392"/>
                  </a:lnTo>
                  <a:lnTo>
                    <a:pt x="5997" y="7389"/>
                  </a:lnTo>
                  <a:lnTo>
                    <a:pt x="5997" y="7385"/>
                  </a:lnTo>
                  <a:lnTo>
                    <a:pt x="5995" y="7380"/>
                  </a:lnTo>
                  <a:lnTo>
                    <a:pt x="5990" y="7373"/>
                  </a:lnTo>
                  <a:lnTo>
                    <a:pt x="5981" y="7359"/>
                  </a:lnTo>
                  <a:lnTo>
                    <a:pt x="5974" y="7352"/>
                  </a:lnTo>
                  <a:lnTo>
                    <a:pt x="5976" y="7347"/>
                  </a:lnTo>
                  <a:lnTo>
                    <a:pt x="5974" y="7344"/>
                  </a:lnTo>
                  <a:lnTo>
                    <a:pt x="5974" y="7344"/>
                  </a:lnTo>
                  <a:lnTo>
                    <a:pt x="5988" y="7333"/>
                  </a:lnTo>
                  <a:lnTo>
                    <a:pt x="5990" y="7328"/>
                  </a:lnTo>
                  <a:lnTo>
                    <a:pt x="5995" y="7318"/>
                  </a:lnTo>
                  <a:lnTo>
                    <a:pt x="5995" y="7314"/>
                  </a:lnTo>
                  <a:lnTo>
                    <a:pt x="6002" y="7309"/>
                  </a:lnTo>
                  <a:lnTo>
                    <a:pt x="6002" y="7307"/>
                  </a:lnTo>
                  <a:lnTo>
                    <a:pt x="6000" y="7300"/>
                  </a:lnTo>
                  <a:lnTo>
                    <a:pt x="6000" y="7295"/>
                  </a:lnTo>
                  <a:lnTo>
                    <a:pt x="6002" y="7295"/>
                  </a:lnTo>
                  <a:lnTo>
                    <a:pt x="6004" y="7295"/>
                  </a:lnTo>
                  <a:lnTo>
                    <a:pt x="6007" y="7300"/>
                  </a:lnTo>
                  <a:lnTo>
                    <a:pt x="6009" y="7304"/>
                  </a:lnTo>
                  <a:lnTo>
                    <a:pt x="6014" y="7347"/>
                  </a:lnTo>
                  <a:lnTo>
                    <a:pt x="6016" y="7354"/>
                  </a:lnTo>
                  <a:lnTo>
                    <a:pt x="6018" y="7359"/>
                  </a:lnTo>
                  <a:lnTo>
                    <a:pt x="6021" y="7361"/>
                  </a:lnTo>
                  <a:lnTo>
                    <a:pt x="6023" y="7363"/>
                  </a:lnTo>
                  <a:lnTo>
                    <a:pt x="6026" y="7363"/>
                  </a:lnTo>
                  <a:lnTo>
                    <a:pt x="6026" y="7361"/>
                  </a:lnTo>
                  <a:lnTo>
                    <a:pt x="6028" y="7356"/>
                  </a:lnTo>
                  <a:lnTo>
                    <a:pt x="6028" y="7356"/>
                  </a:lnTo>
                  <a:lnTo>
                    <a:pt x="6030" y="7356"/>
                  </a:lnTo>
                  <a:lnTo>
                    <a:pt x="6033" y="7356"/>
                  </a:lnTo>
                  <a:lnTo>
                    <a:pt x="6035" y="7359"/>
                  </a:lnTo>
                  <a:lnTo>
                    <a:pt x="6047" y="7359"/>
                  </a:lnTo>
                  <a:lnTo>
                    <a:pt x="6054" y="7361"/>
                  </a:lnTo>
                  <a:lnTo>
                    <a:pt x="6066" y="7373"/>
                  </a:lnTo>
                  <a:lnTo>
                    <a:pt x="6068" y="7368"/>
                  </a:lnTo>
                  <a:lnTo>
                    <a:pt x="6070" y="7361"/>
                  </a:lnTo>
                  <a:lnTo>
                    <a:pt x="6073" y="7354"/>
                  </a:lnTo>
                  <a:lnTo>
                    <a:pt x="6077" y="7347"/>
                  </a:lnTo>
                  <a:lnTo>
                    <a:pt x="6080" y="7344"/>
                  </a:lnTo>
                  <a:lnTo>
                    <a:pt x="6080" y="7340"/>
                  </a:lnTo>
                  <a:lnTo>
                    <a:pt x="6080" y="7328"/>
                  </a:lnTo>
                  <a:lnTo>
                    <a:pt x="6080" y="7326"/>
                  </a:lnTo>
                  <a:lnTo>
                    <a:pt x="6080" y="7326"/>
                  </a:lnTo>
                  <a:lnTo>
                    <a:pt x="6080" y="7321"/>
                  </a:lnTo>
                  <a:lnTo>
                    <a:pt x="6080" y="7316"/>
                  </a:lnTo>
                  <a:lnTo>
                    <a:pt x="6080" y="7311"/>
                  </a:lnTo>
                  <a:lnTo>
                    <a:pt x="6082" y="7307"/>
                  </a:lnTo>
                  <a:lnTo>
                    <a:pt x="6080" y="7304"/>
                  </a:lnTo>
                  <a:lnTo>
                    <a:pt x="6080" y="7304"/>
                  </a:lnTo>
                  <a:lnTo>
                    <a:pt x="6077" y="7300"/>
                  </a:lnTo>
                  <a:lnTo>
                    <a:pt x="6077" y="7290"/>
                  </a:lnTo>
                  <a:lnTo>
                    <a:pt x="6075" y="7281"/>
                  </a:lnTo>
                  <a:lnTo>
                    <a:pt x="6073" y="7271"/>
                  </a:lnTo>
                  <a:lnTo>
                    <a:pt x="6063" y="7259"/>
                  </a:lnTo>
                  <a:lnTo>
                    <a:pt x="6061" y="7255"/>
                  </a:lnTo>
                  <a:lnTo>
                    <a:pt x="6061" y="7250"/>
                  </a:lnTo>
                  <a:lnTo>
                    <a:pt x="6061" y="7243"/>
                  </a:lnTo>
                  <a:lnTo>
                    <a:pt x="6056" y="7238"/>
                  </a:lnTo>
                  <a:lnTo>
                    <a:pt x="6049" y="7231"/>
                  </a:lnTo>
                  <a:lnTo>
                    <a:pt x="6047" y="7222"/>
                  </a:lnTo>
                  <a:lnTo>
                    <a:pt x="6044" y="7212"/>
                  </a:lnTo>
                  <a:lnTo>
                    <a:pt x="6040" y="7207"/>
                  </a:lnTo>
                  <a:lnTo>
                    <a:pt x="6035" y="7198"/>
                  </a:lnTo>
                  <a:lnTo>
                    <a:pt x="6030" y="7189"/>
                  </a:lnTo>
                  <a:lnTo>
                    <a:pt x="6028" y="7179"/>
                  </a:lnTo>
                  <a:lnTo>
                    <a:pt x="6028" y="7163"/>
                  </a:lnTo>
                  <a:lnTo>
                    <a:pt x="6028" y="7158"/>
                  </a:lnTo>
                  <a:lnTo>
                    <a:pt x="6028" y="7151"/>
                  </a:lnTo>
                  <a:lnTo>
                    <a:pt x="6023" y="7141"/>
                  </a:lnTo>
                  <a:lnTo>
                    <a:pt x="6016" y="7122"/>
                  </a:lnTo>
                  <a:lnTo>
                    <a:pt x="6007" y="7103"/>
                  </a:lnTo>
                  <a:lnTo>
                    <a:pt x="5995" y="7087"/>
                  </a:lnTo>
                  <a:lnTo>
                    <a:pt x="5943" y="7035"/>
                  </a:lnTo>
                  <a:lnTo>
                    <a:pt x="5903" y="7009"/>
                  </a:lnTo>
                  <a:lnTo>
                    <a:pt x="5886" y="7004"/>
                  </a:lnTo>
                  <a:lnTo>
                    <a:pt x="5879" y="6997"/>
                  </a:lnTo>
                  <a:lnTo>
                    <a:pt x="5844" y="6976"/>
                  </a:lnTo>
                  <a:lnTo>
                    <a:pt x="5818" y="6952"/>
                  </a:lnTo>
                  <a:lnTo>
                    <a:pt x="5815" y="6947"/>
                  </a:lnTo>
                  <a:lnTo>
                    <a:pt x="5808" y="6936"/>
                  </a:lnTo>
                  <a:lnTo>
                    <a:pt x="5806" y="6931"/>
                  </a:lnTo>
                  <a:lnTo>
                    <a:pt x="5803" y="6931"/>
                  </a:lnTo>
                  <a:lnTo>
                    <a:pt x="5801" y="6929"/>
                  </a:lnTo>
                  <a:lnTo>
                    <a:pt x="5799" y="6924"/>
                  </a:lnTo>
                  <a:lnTo>
                    <a:pt x="5794" y="6919"/>
                  </a:lnTo>
                  <a:lnTo>
                    <a:pt x="5794" y="6914"/>
                  </a:lnTo>
                  <a:lnTo>
                    <a:pt x="5794" y="6910"/>
                  </a:lnTo>
                  <a:lnTo>
                    <a:pt x="5775" y="6898"/>
                  </a:lnTo>
                  <a:lnTo>
                    <a:pt x="5744" y="6895"/>
                  </a:lnTo>
                  <a:lnTo>
                    <a:pt x="5735" y="6905"/>
                  </a:lnTo>
                  <a:lnTo>
                    <a:pt x="5728" y="6910"/>
                  </a:lnTo>
                  <a:lnTo>
                    <a:pt x="5723" y="6912"/>
                  </a:lnTo>
                  <a:lnTo>
                    <a:pt x="5716" y="6929"/>
                  </a:lnTo>
                  <a:lnTo>
                    <a:pt x="5714" y="6931"/>
                  </a:lnTo>
                  <a:lnTo>
                    <a:pt x="5716" y="6933"/>
                  </a:lnTo>
                  <a:lnTo>
                    <a:pt x="5716" y="6945"/>
                  </a:lnTo>
                  <a:lnTo>
                    <a:pt x="5716" y="6950"/>
                  </a:lnTo>
                  <a:lnTo>
                    <a:pt x="5711" y="6957"/>
                  </a:lnTo>
                  <a:lnTo>
                    <a:pt x="5711" y="6962"/>
                  </a:lnTo>
                  <a:lnTo>
                    <a:pt x="5699" y="6992"/>
                  </a:lnTo>
                  <a:lnTo>
                    <a:pt x="5681" y="7018"/>
                  </a:lnTo>
                  <a:lnTo>
                    <a:pt x="5676" y="7033"/>
                  </a:lnTo>
                  <a:lnTo>
                    <a:pt x="5673" y="7044"/>
                  </a:lnTo>
                  <a:lnTo>
                    <a:pt x="5673" y="7059"/>
                  </a:lnTo>
                  <a:lnTo>
                    <a:pt x="5673" y="7063"/>
                  </a:lnTo>
                  <a:lnTo>
                    <a:pt x="5673" y="7068"/>
                  </a:lnTo>
                  <a:lnTo>
                    <a:pt x="5678" y="7082"/>
                  </a:lnTo>
                  <a:lnTo>
                    <a:pt x="5681" y="7094"/>
                  </a:lnTo>
                  <a:lnTo>
                    <a:pt x="5685" y="7108"/>
                  </a:lnTo>
                  <a:lnTo>
                    <a:pt x="5688" y="7113"/>
                  </a:lnTo>
                  <a:lnTo>
                    <a:pt x="5688" y="7115"/>
                  </a:lnTo>
                  <a:lnTo>
                    <a:pt x="5685" y="7122"/>
                  </a:lnTo>
                  <a:lnTo>
                    <a:pt x="5692" y="7120"/>
                  </a:lnTo>
                  <a:lnTo>
                    <a:pt x="5695" y="7122"/>
                  </a:lnTo>
                  <a:lnTo>
                    <a:pt x="5695" y="7127"/>
                  </a:lnTo>
                  <a:lnTo>
                    <a:pt x="5697" y="7132"/>
                  </a:lnTo>
                  <a:lnTo>
                    <a:pt x="5695" y="7137"/>
                  </a:lnTo>
                  <a:lnTo>
                    <a:pt x="5695" y="7139"/>
                  </a:lnTo>
                  <a:lnTo>
                    <a:pt x="5692" y="7141"/>
                  </a:lnTo>
                  <a:lnTo>
                    <a:pt x="5697" y="7148"/>
                  </a:lnTo>
                  <a:lnTo>
                    <a:pt x="5697" y="7153"/>
                  </a:lnTo>
                  <a:lnTo>
                    <a:pt x="5699" y="7158"/>
                  </a:lnTo>
                  <a:lnTo>
                    <a:pt x="5697" y="7167"/>
                  </a:lnTo>
                  <a:lnTo>
                    <a:pt x="5697" y="7172"/>
                  </a:lnTo>
                  <a:lnTo>
                    <a:pt x="5697" y="7181"/>
                  </a:lnTo>
                  <a:lnTo>
                    <a:pt x="5699" y="7191"/>
                  </a:lnTo>
                  <a:lnTo>
                    <a:pt x="5702" y="7198"/>
                  </a:lnTo>
                  <a:lnTo>
                    <a:pt x="5702" y="7200"/>
                  </a:lnTo>
                  <a:lnTo>
                    <a:pt x="5704" y="7205"/>
                  </a:lnTo>
                  <a:lnTo>
                    <a:pt x="5704" y="7207"/>
                  </a:lnTo>
                  <a:lnTo>
                    <a:pt x="5704" y="7210"/>
                  </a:lnTo>
                  <a:lnTo>
                    <a:pt x="5702" y="7219"/>
                  </a:lnTo>
                  <a:lnTo>
                    <a:pt x="5699" y="7222"/>
                  </a:lnTo>
                  <a:lnTo>
                    <a:pt x="5697" y="7222"/>
                  </a:lnTo>
                  <a:lnTo>
                    <a:pt x="5697" y="7210"/>
                  </a:lnTo>
                  <a:lnTo>
                    <a:pt x="5695" y="7196"/>
                  </a:lnTo>
                  <a:lnTo>
                    <a:pt x="5690" y="7184"/>
                  </a:lnTo>
                  <a:lnTo>
                    <a:pt x="5685" y="7179"/>
                  </a:lnTo>
                  <a:lnTo>
                    <a:pt x="5683" y="7181"/>
                  </a:lnTo>
                  <a:lnTo>
                    <a:pt x="5681" y="7184"/>
                  </a:lnTo>
                  <a:lnTo>
                    <a:pt x="5681" y="7193"/>
                  </a:lnTo>
                  <a:lnTo>
                    <a:pt x="5678" y="7198"/>
                  </a:lnTo>
                  <a:lnTo>
                    <a:pt x="5669" y="7207"/>
                  </a:lnTo>
                  <a:lnTo>
                    <a:pt x="5671" y="7217"/>
                  </a:lnTo>
                  <a:lnTo>
                    <a:pt x="5671" y="7222"/>
                  </a:lnTo>
                  <a:lnTo>
                    <a:pt x="5666" y="7226"/>
                  </a:lnTo>
                  <a:lnTo>
                    <a:pt x="5666" y="7231"/>
                  </a:lnTo>
                  <a:lnTo>
                    <a:pt x="5666" y="7236"/>
                  </a:lnTo>
                  <a:lnTo>
                    <a:pt x="5669" y="7243"/>
                  </a:lnTo>
                  <a:lnTo>
                    <a:pt x="5673" y="7255"/>
                  </a:lnTo>
                  <a:lnTo>
                    <a:pt x="5681" y="7262"/>
                  </a:lnTo>
                  <a:lnTo>
                    <a:pt x="5685" y="7262"/>
                  </a:lnTo>
                  <a:lnTo>
                    <a:pt x="5692" y="7262"/>
                  </a:lnTo>
                  <a:lnTo>
                    <a:pt x="5690" y="7266"/>
                  </a:lnTo>
                  <a:lnTo>
                    <a:pt x="5690" y="7274"/>
                  </a:lnTo>
                  <a:lnTo>
                    <a:pt x="5690" y="7278"/>
                  </a:lnTo>
                  <a:lnTo>
                    <a:pt x="5690" y="7285"/>
                  </a:lnTo>
                  <a:lnTo>
                    <a:pt x="5690" y="7290"/>
                  </a:lnTo>
                  <a:lnTo>
                    <a:pt x="5690" y="7292"/>
                  </a:lnTo>
                  <a:lnTo>
                    <a:pt x="5685" y="7292"/>
                  </a:lnTo>
                  <a:lnTo>
                    <a:pt x="5683" y="7292"/>
                  </a:lnTo>
                  <a:lnTo>
                    <a:pt x="5683" y="7295"/>
                  </a:lnTo>
                  <a:lnTo>
                    <a:pt x="5683" y="7300"/>
                  </a:lnTo>
                  <a:lnTo>
                    <a:pt x="5685" y="7304"/>
                  </a:lnTo>
                  <a:lnTo>
                    <a:pt x="5683" y="7309"/>
                  </a:lnTo>
                  <a:lnTo>
                    <a:pt x="5673" y="7314"/>
                  </a:lnTo>
                  <a:lnTo>
                    <a:pt x="5669" y="7318"/>
                  </a:lnTo>
                  <a:lnTo>
                    <a:pt x="5673" y="7321"/>
                  </a:lnTo>
                  <a:lnTo>
                    <a:pt x="5671" y="7326"/>
                  </a:lnTo>
                  <a:lnTo>
                    <a:pt x="5671" y="7328"/>
                  </a:lnTo>
                  <a:lnTo>
                    <a:pt x="5673" y="7333"/>
                  </a:lnTo>
                  <a:lnTo>
                    <a:pt x="5673" y="7340"/>
                  </a:lnTo>
                  <a:lnTo>
                    <a:pt x="5673" y="7344"/>
                  </a:lnTo>
                  <a:lnTo>
                    <a:pt x="5673" y="7344"/>
                  </a:lnTo>
                  <a:lnTo>
                    <a:pt x="5671" y="7349"/>
                  </a:lnTo>
                  <a:lnTo>
                    <a:pt x="5664" y="7363"/>
                  </a:lnTo>
                  <a:lnTo>
                    <a:pt x="5659" y="7368"/>
                  </a:lnTo>
                  <a:lnTo>
                    <a:pt x="5657" y="7370"/>
                  </a:lnTo>
                  <a:lnTo>
                    <a:pt x="5650" y="7380"/>
                  </a:lnTo>
                  <a:lnTo>
                    <a:pt x="5647" y="7385"/>
                  </a:lnTo>
                  <a:lnTo>
                    <a:pt x="5650" y="7385"/>
                  </a:lnTo>
                  <a:lnTo>
                    <a:pt x="5655" y="7389"/>
                  </a:lnTo>
                  <a:lnTo>
                    <a:pt x="5655" y="7394"/>
                  </a:lnTo>
                  <a:lnTo>
                    <a:pt x="5657" y="7399"/>
                  </a:lnTo>
                  <a:lnTo>
                    <a:pt x="5659" y="7401"/>
                  </a:lnTo>
                  <a:lnTo>
                    <a:pt x="5662" y="7404"/>
                  </a:lnTo>
                  <a:lnTo>
                    <a:pt x="5657" y="7411"/>
                  </a:lnTo>
                  <a:lnTo>
                    <a:pt x="5650" y="7418"/>
                  </a:lnTo>
                  <a:lnTo>
                    <a:pt x="5643" y="7422"/>
                  </a:lnTo>
                  <a:lnTo>
                    <a:pt x="5636" y="7418"/>
                  </a:lnTo>
                  <a:lnTo>
                    <a:pt x="5633" y="7413"/>
                  </a:lnTo>
                  <a:lnTo>
                    <a:pt x="5631" y="7406"/>
                  </a:lnTo>
                  <a:lnTo>
                    <a:pt x="5629" y="7399"/>
                  </a:lnTo>
                  <a:lnTo>
                    <a:pt x="5621" y="7392"/>
                  </a:lnTo>
                  <a:lnTo>
                    <a:pt x="5619" y="7387"/>
                  </a:lnTo>
                  <a:lnTo>
                    <a:pt x="5621" y="7380"/>
                  </a:lnTo>
                  <a:lnTo>
                    <a:pt x="5619" y="7378"/>
                  </a:lnTo>
                  <a:lnTo>
                    <a:pt x="5619" y="7375"/>
                  </a:lnTo>
                  <a:lnTo>
                    <a:pt x="5619" y="7375"/>
                  </a:lnTo>
                  <a:lnTo>
                    <a:pt x="5619" y="7373"/>
                  </a:lnTo>
                  <a:lnTo>
                    <a:pt x="5614" y="7366"/>
                  </a:lnTo>
                  <a:lnTo>
                    <a:pt x="5605" y="7368"/>
                  </a:lnTo>
                  <a:lnTo>
                    <a:pt x="5591" y="7378"/>
                  </a:lnTo>
                  <a:lnTo>
                    <a:pt x="5610" y="7356"/>
                  </a:lnTo>
                  <a:lnTo>
                    <a:pt x="5617" y="7356"/>
                  </a:lnTo>
                  <a:lnTo>
                    <a:pt x="5614" y="7354"/>
                  </a:lnTo>
                  <a:lnTo>
                    <a:pt x="5581" y="7342"/>
                  </a:lnTo>
                  <a:lnTo>
                    <a:pt x="5567" y="7333"/>
                  </a:lnTo>
                  <a:lnTo>
                    <a:pt x="5558" y="7330"/>
                  </a:lnTo>
                  <a:lnTo>
                    <a:pt x="5558" y="7328"/>
                  </a:lnTo>
                  <a:lnTo>
                    <a:pt x="5558" y="7326"/>
                  </a:lnTo>
                  <a:lnTo>
                    <a:pt x="5558" y="7323"/>
                  </a:lnTo>
                  <a:lnTo>
                    <a:pt x="5558" y="7321"/>
                  </a:lnTo>
                  <a:lnTo>
                    <a:pt x="5569" y="7307"/>
                  </a:lnTo>
                  <a:lnTo>
                    <a:pt x="5572" y="7304"/>
                  </a:lnTo>
                  <a:lnTo>
                    <a:pt x="5572" y="7288"/>
                  </a:lnTo>
                  <a:lnTo>
                    <a:pt x="5572" y="7285"/>
                  </a:lnTo>
                  <a:lnTo>
                    <a:pt x="5574" y="7283"/>
                  </a:lnTo>
                  <a:lnTo>
                    <a:pt x="5572" y="7278"/>
                  </a:lnTo>
                  <a:lnTo>
                    <a:pt x="5567" y="7274"/>
                  </a:lnTo>
                  <a:lnTo>
                    <a:pt x="5565" y="7274"/>
                  </a:lnTo>
                  <a:lnTo>
                    <a:pt x="5562" y="7271"/>
                  </a:lnTo>
                  <a:lnTo>
                    <a:pt x="5562" y="7269"/>
                  </a:lnTo>
                  <a:lnTo>
                    <a:pt x="5560" y="7266"/>
                  </a:lnTo>
                  <a:lnTo>
                    <a:pt x="5560" y="7264"/>
                  </a:lnTo>
                  <a:lnTo>
                    <a:pt x="5562" y="7262"/>
                  </a:lnTo>
                  <a:lnTo>
                    <a:pt x="5567" y="7259"/>
                  </a:lnTo>
                  <a:lnTo>
                    <a:pt x="5569" y="7255"/>
                  </a:lnTo>
                  <a:lnTo>
                    <a:pt x="5565" y="7250"/>
                  </a:lnTo>
                  <a:lnTo>
                    <a:pt x="5560" y="7245"/>
                  </a:lnTo>
                  <a:lnTo>
                    <a:pt x="5555" y="7243"/>
                  </a:lnTo>
                  <a:lnTo>
                    <a:pt x="5553" y="7241"/>
                  </a:lnTo>
                  <a:lnTo>
                    <a:pt x="5558" y="7236"/>
                  </a:lnTo>
                  <a:lnTo>
                    <a:pt x="5558" y="7233"/>
                  </a:lnTo>
                  <a:lnTo>
                    <a:pt x="5555" y="7226"/>
                  </a:lnTo>
                  <a:lnTo>
                    <a:pt x="5560" y="7222"/>
                  </a:lnTo>
                  <a:lnTo>
                    <a:pt x="5560" y="7219"/>
                  </a:lnTo>
                  <a:lnTo>
                    <a:pt x="5560" y="7210"/>
                  </a:lnTo>
                  <a:lnTo>
                    <a:pt x="5560" y="7203"/>
                  </a:lnTo>
                  <a:lnTo>
                    <a:pt x="5560" y="7198"/>
                  </a:lnTo>
                  <a:lnTo>
                    <a:pt x="5558" y="7196"/>
                  </a:lnTo>
                  <a:lnTo>
                    <a:pt x="5553" y="7193"/>
                  </a:lnTo>
                  <a:lnTo>
                    <a:pt x="5551" y="7189"/>
                  </a:lnTo>
                  <a:lnTo>
                    <a:pt x="5551" y="7184"/>
                  </a:lnTo>
                  <a:lnTo>
                    <a:pt x="5551" y="7179"/>
                  </a:lnTo>
                  <a:lnTo>
                    <a:pt x="5551" y="7172"/>
                  </a:lnTo>
                  <a:lnTo>
                    <a:pt x="5551" y="7165"/>
                  </a:lnTo>
                  <a:lnTo>
                    <a:pt x="5551" y="7165"/>
                  </a:lnTo>
                  <a:lnTo>
                    <a:pt x="5555" y="7170"/>
                  </a:lnTo>
                  <a:lnTo>
                    <a:pt x="5558" y="7170"/>
                  </a:lnTo>
                  <a:lnTo>
                    <a:pt x="5560" y="7167"/>
                  </a:lnTo>
                  <a:lnTo>
                    <a:pt x="5560" y="7160"/>
                  </a:lnTo>
                  <a:lnTo>
                    <a:pt x="5560" y="7160"/>
                  </a:lnTo>
                  <a:lnTo>
                    <a:pt x="5558" y="7160"/>
                  </a:lnTo>
                  <a:lnTo>
                    <a:pt x="5555" y="7158"/>
                  </a:lnTo>
                  <a:lnTo>
                    <a:pt x="5555" y="7153"/>
                  </a:lnTo>
                  <a:lnTo>
                    <a:pt x="5558" y="7148"/>
                  </a:lnTo>
                  <a:lnTo>
                    <a:pt x="5558" y="7146"/>
                  </a:lnTo>
                  <a:lnTo>
                    <a:pt x="5560" y="7144"/>
                  </a:lnTo>
                  <a:lnTo>
                    <a:pt x="5560" y="7139"/>
                  </a:lnTo>
                  <a:lnTo>
                    <a:pt x="5553" y="7144"/>
                  </a:lnTo>
                  <a:lnTo>
                    <a:pt x="5539" y="7158"/>
                  </a:lnTo>
                  <a:lnTo>
                    <a:pt x="5532" y="7158"/>
                  </a:lnTo>
                  <a:lnTo>
                    <a:pt x="5539" y="7144"/>
                  </a:lnTo>
                  <a:lnTo>
                    <a:pt x="5541" y="7139"/>
                  </a:lnTo>
                  <a:lnTo>
                    <a:pt x="5543" y="7139"/>
                  </a:lnTo>
                  <a:lnTo>
                    <a:pt x="5548" y="7134"/>
                  </a:lnTo>
                  <a:lnTo>
                    <a:pt x="5558" y="7137"/>
                  </a:lnTo>
                  <a:lnTo>
                    <a:pt x="5562" y="7132"/>
                  </a:lnTo>
                  <a:lnTo>
                    <a:pt x="5560" y="7129"/>
                  </a:lnTo>
                  <a:lnTo>
                    <a:pt x="5558" y="7129"/>
                  </a:lnTo>
                  <a:lnTo>
                    <a:pt x="5551" y="7132"/>
                  </a:lnTo>
                  <a:lnTo>
                    <a:pt x="5551" y="7127"/>
                  </a:lnTo>
                  <a:lnTo>
                    <a:pt x="5555" y="7122"/>
                  </a:lnTo>
                  <a:lnTo>
                    <a:pt x="5558" y="7118"/>
                  </a:lnTo>
                  <a:lnTo>
                    <a:pt x="5555" y="7113"/>
                  </a:lnTo>
                  <a:lnTo>
                    <a:pt x="5536" y="7103"/>
                  </a:lnTo>
                  <a:lnTo>
                    <a:pt x="5520" y="7103"/>
                  </a:lnTo>
                  <a:lnTo>
                    <a:pt x="5520" y="7101"/>
                  </a:lnTo>
                  <a:lnTo>
                    <a:pt x="5522" y="7099"/>
                  </a:lnTo>
                  <a:lnTo>
                    <a:pt x="5527" y="7096"/>
                  </a:lnTo>
                  <a:lnTo>
                    <a:pt x="5525" y="7094"/>
                  </a:lnTo>
                  <a:lnTo>
                    <a:pt x="5522" y="7092"/>
                  </a:lnTo>
                  <a:lnTo>
                    <a:pt x="5522" y="7087"/>
                  </a:lnTo>
                  <a:lnTo>
                    <a:pt x="5525" y="7087"/>
                  </a:lnTo>
                  <a:lnTo>
                    <a:pt x="5518" y="7070"/>
                  </a:lnTo>
                  <a:lnTo>
                    <a:pt x="5513" y="7066"/>
                  </a:lnTo>
                  <a:lnTo>
                    <a:pt x="5515" y="7066"/>
                  </a:lnTo>
                  <a:lnTo>
                    <a:pt x="5503" y="7066"/>
                  </a:lnTo>
                  <a:lnTo>
                    <a:pt x="5499" y="7063"/>
                  </a:lnTo>
                  <a:lnTo>
                    <a:pt x="5499" y="7051"/>
                  </a:lnTo>
                  <a:lnTo>
                    <a:pt x="5496" y="7047"/>
                  </a:lnTo>
                  <a:lnTo>
                    <a:pt x="5503" y="7035"/>
                  </a:lnTo>
                  <a:lnTo>
                    <a:pt x="5503" y="7028"/>
                  </a:lnTo>
                  <a:lnTo>
                    <a:pt x="5499" y="7023"/>
                  </a:lnTo>
                  <a:lnTo>
                    <a:pt x="5487" y="7016"/>
                  </a:lnTo>
                  <a:lnTo>
                    <a:pt x="5482" y="7016"/>
                  </a:lnTo>
                  <a:lnTo>
                    <a:pt x="5480" y="7016"/>
                  </a:lnTo>
                  <a:lnTo>
                    <a:pt x="5473" y="7004"/>
                  </a:lnTo>
                  <a:lnTo>
                    <a:pt x="5468" y="7002"/>
                  </a:lnTo>
                  <a:lnTo>
                    <a:pt x="5461" y="6999"/>
                  </a:lnTo>
                  <a:lnTo>
                    <a:pt x="5425" y="6969"/>
                  </a:lnTo>
                  <a:lnTo>
                    <a:pt x="5409" y="6962"/>
                  </a:lnTo>
                  <a:lnTo>
                    <a:pt x="5404" y="6957"/>
                  </a:lnTo>
                  <a:lnTo>
                    <a:pt x="5402" y="6952"/>
                  </a:lnTo>
                  <a:lnTo>
                    <a:pt x="5399" y="6947"/>
                  </a:lnTo>
                  <a:lnTo>
                    <a:pt x="5395" y="6945"/>
                  </a:lnTo>
                  <a:lnTo>
                    <a:pt x="5380" y="6943"/>
                  </a:lnTo>
                  <a:lnTo>
                    <a:pt x="5354" y="6924"/>
                  </a:lnTo>
                  <a:lnTo>
                    <a:pt x="5343" y="6914"/>
                  </a:lnTo>
                  <a:lnTo>
                    <a:pt x="5343" y="6910"/>
                  </a:lnTo>
                  <a:lnTo>
                    <a:pt x="5380" y="6936"/>
                  </a:lnTo>
                  <a:lnTo>
                    <a:pt x="5392" y="6938"/>
                  </a:lnTo>
                  <a:lnTo>
                    <a:pt x="5399" y="6936"/>
                  </a:lnTo>
                  <a:lnTo>
                    <a:pt x="5409" y="6926"/>
                  </a:lnTo>
                  <a:lnTo>
                    <a:pt x="5421" y="6905"/>
                  </a:lnTo>
                  <a:lnTo>
                    <a:pt x="5423" y="6900"/>
                  </a:lnTo>
                  <a:lnTo>
                    <a:pt x="5430" y="6900"/>
                  </a:lnTo>
                  <a:lnTo>
                    <a:pt x="5430" y="6903"/>
                  </a:lnTo>
                  <a:lnTo>
                    <a:pt x="5425" y="6907"/>
                  </a:lnTo>
                  <a:lnTo>
                    <a:pt x="5423" y="6910"/>
                  </a:lnTo>
                  <a:lnTo>
                    <a:pt x="5423" y="6914"/>
                  </a:lnTo>
                  <a:lnTo>
                    <a:pt x="5423" y="6921"/>
                  </a:lnTo>
                  <a:lnTo>
                    <a:pt x="5423" y="6924"/>
                  </a:lnTo>
                  <a:lnTo>
                    <a:pt x="5414" y="6931"/>
                  </a:lnTo>
                  <a:lnTo>
                    <a:pt x="5409" y="6938"/>
                  </a:lnTo>
                  <a:lnTo>
                    <a:pt x="5414" y="6945"/>
                  </a:lnTo>
                  <a:lnTo>
                    <a:pt x="5416" y="6945"/>
                  </a:lnTo>
                  <a:lnTo>
                    <a:pt x="5435" y="6926"/>
                  </a:lnTo>
                  <a:lnTo>
                    <a:pt x="5440" y="6926"/>
                  </a:lnTo>
                  <a:lnTo>
                    <a:pt x="5440" y="6931"/>
                  </a:lnTo>
                  <a:lnTo>
                    <a:pt x="5440" y="6933"/>
                  </a:lnTo>
                  <a:lnTo>
                    <a:pt x="5437" y="6933"/>
                  </a:lnTo>
                  <a:lnTo>
                    <a:pt x="5435" y="6933"/>
                  </a:lnTo>
                  <a:lnTo>
                    <a:pt x="5435" y="6936"/>
                  </a:lnTo>
                  <a:lnTo>
                    <a:pt x="5437" y="6936"/>
                  </a:lnTo>
                  <a:lnTo>
                    <a:pt x="5437" y="6938"/>
                  </a:lnTo>
                  <a:lnTo>
                    <a:pt x="5435" y="6938"/>
                  </a:lnTo>
                  <a:lnTo>
                    <a:pt x="5432" y="6943"/>
                  </a:lnTo>
                  <a:lnTo>
                    <a:pt x="5435" y="6945"/>
                  </a:lnTo>
                  <a:lnTo>
                    <a:pt x="5435" y="6945"/>
                  </a:lnTo>
                  <a:lnTo>
                    <a:pt x="5437" y="6945"/>
                  </a:lnTo>
                  <a:lnTo>
                    <a:pt x="5437" y="6945"/>
                  </a:lnTo>
                  <a:lnTo>
                    <a:pt x="5437" y="6945"/>
                  </a:lnTo>
                  <a:lnTo>
                    <a:pt x="5444" y="6940"/>
                  </a:lnTo>
                  <a:lnTo>
                    <a:pt x="5447" y="6940"/>
                  </a:lnTo>
                  <a:lnTo>
                    <a:pt x="5444" y="6943"/>
                  </a:lnTo>
                  <a:lnTo>
                    <a:pt x="5440" y="6947"/>
                  </a:lnTo>
                  <a:lnTo>
                    <a:pt x="5440" y="6952"/>
                  </a:lnTo>
                  <a:lnTo>
                    <a:pt x="5463" y="6945"/>
                  </a:lnTo>
                  <a:lnTo>
                    <a:pt x="5461" y="6938"/>
                  </a:lnTo>
                  <a:lnTo>
                    <a:pt x="5458" y="6936"/>
                  </a:lnTo>
                  <a:lnTo>
                    <a:pt x="5461" y="6933"/>
                  </a:lnTo>
                  <a:lnTo>
                    <a:pt x="5458" y="6929"/>
                  </a:lnTo>
                  <a:lnTo>
                    <a:pt x="5458" y="6924"/>
                  </a:lnTo>
                  <a:lnTo>
                    <a:pt x="5458" y="6921"/>
                  </a:lnTo>
                  <a:lnTo>
                    <a:pt x="5458" y="6919"/>
                  </a:lnTo>
                  <a:lnTo>
                    <a:pt x="5458" y="6914"/>
                  </a:lnTo>
                  <a:lnTo>
                    <a:pt x="5456" y="6910"/>
                  </a:lnTo>
                  <a:lnTo>
                    <a:pt x="5456" y="6903"/>
                  </a:lnTo>
                  <a:lnTo>
                    <a:pt x="5458" y="6900"/>
                  </a:lnTo>
                  <a:lnTo>
                    <a:pt x="5456" y="6895"/>
                  </a:lnTo>
                  <a:lnTo>
                    <a:pt x="5456" y="6893"/>
                  </a:lnTo>
                  <a:lnTo>
                    <a:pt x="5466" y="6879"/>
                  </a:lnTo>
                  <a:lnTo>
                    <a:pt x="5473" y="6874"/>
                  </a:lnTo>
                  <a:lnTo>
                    <a:pt x="5475" y="6869"/>
                  </a:lnTo>
                  <a:lnTo>
                    <a:pt x="5480" y="6867"/>
                  </a:lnTo>
                  <a:lnTo>
                    <a:pt x="5484" y="6869"/>
                  </a:lnTo>
                  <a:lnTo>
                    <a:pt x="5484" y="6867"/>
                  </a:lnTo>
                  <a:lnTo>
                    <a:pt x="5489" y="6865"/>
                  </a:lnTo>
                  <a:lnTo>
                    <a:pt x="5489" y="6862"/>
                  </a:lnTo>
                  <a:lnTo>
                    <a:pt x="5487" y="6860"/>
                  </a:lnTo>
                  <a:lnTo>
                    <a:pt x="5482" y="6860"/>
                  </a:lnTo>
                  <a:lnTo>
                    <a:pt x="5480" y="6860"/>
                  </a:lnTo>
                  <a:lnTo>
                    <a:pt x="5473" y="6853"/>
                  </a:lnTo>
                  <a:lnTo>
                    <a:pt x="5470" y="6851"/>
                  </a:lnTo>
                  <a:lnTo>
                    <a:pt x="5468" y="6851"/>
                  </a:lnTo>
                  <a:lnTo>
                    <a:pt x="5466" y="6848"/>
                  </a:lnTo>
                  <a:lnTo>
                    <a:pt x="5468" y="6848"/>
                  </a:lnTo>
                  <a:lnTo>
                    <a:pt x="5480" y="6846"/>
                  </a:lnTo>
                  <a:lnTo>
                    <a:pt x="5484" y="6848"/>
                  </a:lnTo>
                  <a:lnTo>
                    <a:pt x="5484" y="6853"/>
                  </a:lnTo>
                  <a:lnTo>
                    <a:pt x="5482" y="6853"/>
                  </a:lnTo>
                  <a:lnTo>
                    <a:pt x="5482" y="6851"/>
                  </a:lnTo>
                  <a:lnTo>
                    <a:pt x="5480" y="6851"/>
                  </a:lnTo>
                  <a:lnTo>
                    <a:pt x="5482" y="6853"/>
                  </a:lnTo>
                  <a:lnTo>
                    <a:pt x="5487" y="6855"/>
                  </a:lnTo>
                  <a:lnTo>
                    <a:pt x="5489" y="6858"/>
                  </a:lnTo>
                  <a:lnTo>
                    <a:pt x="5494" y="6858"/>
                  </a:lnTo>
                  <a:lnTo>
                    <a:pt x="5499" y="6855"/>
                  </a:lnTo>
                  <a:lnTo>
                    <a:pt x="5501" y="6853"/>
                  </a:lnTo>
                  <a:lnTo>
                    <a:pt x="5506" y="6848"/>
                  </a:lnTo>
                  <a:lnTo>
                    <a:pt x="5506" y="6846"/>
                  </a:lnTo>
                  <a:lnTo>
                    <a:pt x="5529" y="6848"/>
                  </a:lnTo>
                  <a:lnTo>
                    <a:pt x="5536" y="6843"/>
                  </a:lnTo>
                  <a:lnTo>
                    <a:pt x="5534" y="6839"/>
                  </a:lnTo>
                  <a:lnTo>
                    <a:pt x="5532" y="6841"/>
                  </a:lnTo>
                  <a:lnTo>
                    <a:pt x="5527" y="6846"/>
                  </a:lnTo>
                  <a:lnTo>
                    <a:pt x="5525" y="6846"/>
                  </a:lnTo>
                  <a:lnTo>
                    <a:pt x="5525" y="6843"/>
                  </a:lnTo>
                  <a:lnTo>
                    <a:pt x="5525" y="6841"/>
                  </a:lnTo>
                  <a:lnTo>
                    <a:pt x="5525" y="6839"/>
                  </a:lnTo>
                  <a:lnTo>
                    <a:pt x="5522" y="6836"/>
                  </a:lnTo>
                  <a:lnTo>
                    <a:pt x="5520" y="6836"/>
                  </a:lnTo>
                  <a:lnTo>
                    <a:pt x="5520" y="6836"/>
                  </a:lnTo>
                  <a:lnTo>
                    <a:pt x="5518" y="6834"/>
                  </a:lnTo>
                  <a:lnTo>
                    <a:pt x="5515" y="6832"/>
                  </a:lnTo>
                  <a:lnTo>
                    <a:pt x="5513" y="6827"/>
                  </a:lnTo>
                  <a:lnTo>
                    <a:pt x="5510" y="6825"/>
                  </a:lnTo>
                  <a:lnTo>
                    <a:pt x="5506" y="6822"/>
                  </a:lnTo>
                  <a:lnTo>
                    <a:pt x="5496" y="6817"/>
                  </a:lnTo>
                  <a:lnTo>
                    <a:pt x="5468" y="6808"/>
                  </a:lnTo>
                  <a:lnTo>
                    <a:pt x="5463" y="6808"/>
                  </a:lnTo>
                  <a:lnTo>
                    <a:pt x="5456" y="6810"/>
                  </a:lnTo>
                  <a:lnTo>
                    <a:pt x="5454" y="6820"/>
                  </a:lnTo>
                  <a:lnTo>
                    <a:pt x="5456" y="6832"/>
                  </a:lnTo>
                  <a:lnTo>
                    <a:pt x="5432" y="6836"/>
                  </a:lnTo>
                  <a:lnTo>
                    <a:pt x="5432" y="6829"/>
                  </a:lnTo>
                  <a:lnTo>
                    <a:pt x="5430" y="6822"/>
                  </a:lnTo>
                  <a:lnTo>
                    <a:pt x="5428" y="6815"/>
                  </a:lnTo>
                  <a:lnTo>
                    <a:pt x="5428" y="6813"/>
                  </a:lnTo>
                  <a:lnTo>
                    <a:pt x="5414" y="6825"/>
                  </a:lnTo>
                  <a:lnTo>
                    <a:pt x="5409" y="6820"/>
                  </a:lnTo>
                  <a:lnTo>
                    <a:pt x="5395" y="6829"/>
                  </a:lnTo>
                  <a:lnTo>
                    <a:pt x="5392" y="6829"/>
                  </a:lnTo>
                  <a:lnTo>
                    <a:pt x="5383" y="6820"/>
                  </a:lnTo>
                  <a:lnTo>
                    <a:pt x="5378" y="6810"/>
                  </a:lnTo>
                  <a:lnTo>
                    <a:pt x="5376" y="6808"/>
                  </a:lnTo>
                  <a:lnTo>
                    <a:pt x="5373" y="6806"/>
                  </a:lnTo>
                  <a:lnTo>
                    <a:pt x="5354" y="6817"/>
                  </a:lnTo>
                  <a:lnTo>
                    <a:pt x="5354" y="6820"/>
                  </a:lnTo>
                  <a:lnTo>
                    <a:pt x="5350" y="6827"/>
                  </a:lnTo>
                  <a:lnTo>
                    <a:pt x="5350" y="6829"/>
                  </a:lnTo>
                  <a:lnTo>
                    <a:pt x="5321" y="6832"/>
                  </a:lnTo>
                  <a:lnTo>
                    <a:pt x="5319" y="6834"/>
                  </a:lnTo>
                  <a:lnTo>
                    <a:pt x="5317" y="6839"/>
                  </a:lnTo>
                  <a:lnTo>
                    <a:pt x="5314" y="6839"/>
                  </a:lnTo>
                  <a:lnTo>
                    <a:pt x="5310" y="6834"/>
                  </a:lnTo>
                  <a:lnTo>
                    <a:pt x="5314" y="6829"/>
                  </a:lnTo>
                  <a:lnTo>
                    <a:pt x="5345" y="6815"/>
                  </a:lnTo>
                  <a:lnTo>
                    <a:pt x="5350" y="6810"/>
                  </a:lnTo>
                  <a:lnTo>
                    <a:pt x="5366" y="6784"/>
                  </a:lnTo>
                  <a:lnTo>
                    <a:pt x="5371" y="6780"/>
                  </a:lnTo>
                  <a:lnTo>
                    <a:pt x="5380" y="6780"/>
                  </a:lnTo>
                  <a:lnTo>
                    <a:pt x="5385" y="6775"/>
                  </a:lnTo>
                  <a:lnTo>
                    <a:pt x="5385" y="6768"/>
                  </a:lnTo>
                  <a:lnTo>
                    <a:pt x="5376" y="6773"/>
                  </a:lnTo>
                  <a:lnTo>
                    <a:pt x="5373" y="6773"/>
                  </a:lnTo>
                  <a:lnTo>
                    <a:pt x="5371" y="6763"/>
                  </a:lnTo>
                  <a:lnTo>
                    <a:pt x="5366" y="6763"/>
                  </a:lnTo>
                  <a:lnTo>
                    <a:pt x="5357" y="6773"/>
                  </a:lnTo>
                  <a:lnTo>
                    <a:pt x="5354" y="6770"/>
                  </a:lnTo>
                  <a:lnTo>
                    <a:pt x="5352" y="6766"/>
                  </a:lnTo>
                  <a:lnTo>
                    <a:pt x="5350" y="6763"/>
                  </a:lnTo>
                  <a:lnTo>
                    <a:pt x="5347" y="6766"/>
                  </a:lnTo>
                  <a:lnTo>
                    <a:pt x="5345" y="6768"/>
                  </a:lnTo>
                  <a:lnTo>
                    <a:pt x="5343" y="6768"/>
                  </a:lnTo>
                  <a:lnTo>
                    <a:pt x="5338" y="6763"/>
                  </a:lnTo>
                  <a:lnTo>
                    <a:pt x="5326" y="6761"/>
                  </a:lnTo>
                  <a:lnTo>
                    <a:pt x="5319" y="6763"/>
                  </a:lnTo>
                  <a:lnTo>
                    <a:pt x="5314" y="6768"/>
                  </a:lnTo>
                  <a:lnTo>
                    <a:pt x="5314" y="6773"/>
                  </a:lnTo>
                  <a:lnTo>
                    <a:pt x="5314" y="6775"/>
                  </a:lnTo>
                  <a:lnTo>
                    <a:pt x="5312" y="6777"/>
                  </a:lnTo>
                  <a:lnTo>
                    <a:pt x="5310" y="6777"/>
                  </a:lnTo>
                  <a:lnTo>
                    <a:pt x="5307" y="6780"/>
                  </a:lnTo>
                  <a:lnTo>
                    <a:pt x="5305" y="6784"/>
                  </a:lnTo>
                  <a:lnTo>
                    <a:pt x="5300" y="6789"/>
                  </a:lnTo>
                  <a:lnTo>
                    <a:pt x="5298" y="6791"/>
                  </a:lnTo>
                  <a:lnTo>
                    <a:pt x="5300" y="6794"/>
                  </a:lnTo>
                  <a:lnTo>
                    <a:pt x="5302" y="6799"/>
                  </a:lnTo>
                  <a:lnTo>
                    <a:pt x="5305" y="6806"/>
                  </a:lnTo>
                  <a:lnTo>
                    <a:pt x="5302" y="6808"/>
                  </a:lnTo>
                  <a:lnTo>
                    <a:pt x="5298" y="6815"/>
                  </a:lnTo>
                  <a:lnTo>
                    <a:pt x="5293" y="6820"/>
                  </a:lnTo>
                  <a:lnTo>
                    <a:pt x="5284" y="6820"/>
                  </a:lnTo>
                  <a:lnTo>
                    <a:pt x="5279" y="6825"/>
                  </a:lnTo>
                  <a:lnTo>
                    <a:pt x="5284" y="6827"/>
                  </a:lnTo>
                  <a:lnTo>
                    <a:pt x="5281" y="6832"/>
                  </a:lnTo>
                  <a:lnTo>
                    <a:pt x="5274" y="6836"/>
                  </a:lnTo>
                  <a:lnTo>
                    <a:pt x="5269" y="6843"/>
                  </a:lnTo>
                  <a:lnTo>
                    <a:pt x="5272" y="6855"/>
                  </a:lnTo>
                  <a:lnTo>
                    <a:pt x="5269" y="6855"/>
                  </a:lnTo>
                  <a:lnTo>
                    <a:pt x="5258" y="6846"/>
                  </a:lnTo>
                  <a:lnTo>
                    <a:pt x="5246" y="6843"/>
                  </a:lnTo>
                  <a:lnTo>
                    <a:pt x="5241" y="6836"/>
                  </a:lnTo>
                  <a:lnTo>
                    <a:pt x="5215" y="6827"/>
                  </a:lnTo>
                  <a:lnTo>
                    <a:pt x="5210" y="6829"/>
                  </a:lnTo>
                  <a:lnTo>
                    <a:pt x="5210" y="6825"/>
                  </a:lnTo>
                  <a:lnTo>
                    <a:pt x="5210" y="6822"/>
                  </a:lnTo>
                  <a:lnTo>
                    <a:pt x="5208" y="6820"/>
                  </a:lnTo>
                  <a:lnTo>
                    <a:pt x="5206" y="6820"/>
                  </a:lnTo>
                  <a:lnTo>
                    <a:pt x="5201" y="6820"/>
                  </a:lnTo>
                  <a:lnTo>
                    <a:pt x="5203" y="6815"/>
                  </a:lnTo>
                  <a:lnTo>
                    <a:pt x="5203" y="6815"/>
                  </a:lnTo>
                  <a:lnTo>
                    <a:pt x="5201" y="6813"/>
                  </a:lnTo>
                  <a:lnTo>
                    <a:pt x="5201" y="6813"/>
                  </a:lnTo>
                  <a:lnTo>
                    <a:pt x="5201" y="6815"/>
                  </a:lnTo>
                  <a:lnTo>
                    <a:pt x="5199" y="6813"/>
                  </a:lnTo>
                  <a:lnTo>
                    <a:pt x="5189" y="6808"/>
                  </a:lnTo>
                  <a:lnTo>
                    <a:pt x="5175" y="6791"/>
                  </a:lnTo>
                  <a:lnTo>
                    <a:pt x="5175" y="6789"/>
                  </a:lnTo>
                  <a:lnTo>
                    <a:pt x="5177" y="6789"/>
                  </a:lnTo>
                  <a:lnTo>
                    <a:pt x="5180" y="6791"/>
                  </a:lnTo>
                  <a:lnTo>
                    <a:pt x="5182" y="6794"/>
                  </a:lnTo>
                  <a:lnTo>
                    <a:pt x="5182" y="6794"/>
                  </a:lnTo>
                  <a:lnTo>
                    <a:pt x="5184" y="6794"/>
                  </a:lnTo>
                  <a:lnTo>
                    <a:pt x="5213" y="6799"/>
                  </a:lnTo>
                  <a:lnTo>
                    <a:pt x="5213" y="6796"/>
                  </a:lnTo>
                  <a:lnTo>
                    <a:pt x="5208" y="6791"/>
                  </a:lnTo>
                  <a:lnTo>
                    <a:pt x="5196" y="6794"/>
                  </a:lnTo>
                  <a:lnTo>
                    <a:pt x="5187" y="6782"/>
                  </a:lnTo>
                  <a:lnTo>
                    <a:pt x="5180" y="6780"/>
                  </a:lnTo>
                  <a:lnTo>
                    <a:pt x="5168" y="6780"/>
                  </a:lnTo>
                  <a:lnTo>
                    <a:pt x="5168" y="6782"/>
                  </a:lnTo>
                  <a:lnTo>
                    <a:pt x="5168" y="6782"/>
                  </a:lnTo>
                  <a:lnTo>
                    <a:pt x="5168" y="6782"/>
                  </a:lnTo>
                  <a:lnTo>
                    <a:pt x="5168" y="6784"/>
                  </a:lnTo>
                  <a:lnTo>
                    <a:pt x="5165" y="6782"/>
                  </a:lnTo>
                  <a:lnTo>
                    <a:pt x="5161" y="6780"/>
                  </a:lnTo>
                  <a:lnTo>
                    <a:pt x="5161" y="6775"/>
                  </a:lnTo>
                  <a:lnTo>
                    <a:pt x="5163" y="6773"/>
                  </a:lnTo>
                  <a:lnTo>
                    <a:pt x="5163" y="6770"/>
                  </a:lnTo>
                  <a:lnTo>
                    <a:pt x="5165" y="6768"/>
                  </a:lnTo>
                  <a:lnTo>
                    <a:pt x="5165" y="6763"/>
                  </a:lnTo>
                  <a:lnTo>
                    <a:pt x="5158" y="6761"/>
                  </a:lnTo>
                  <a:lnTo>
                    <a:pt x="5158" y="6761"/>
                  </a:lnTo>
                  <a:lnTo>
                    <a:pt x="5158" y="6763"/>
                  </a:lnTo>
                  <a:lnTo>
                    <a:pt x="5156" y="6766"/>
                  </a:lnTo>
                  <a:lnTo>
                    <a:pt x="5156" y="6770"/>
                  </a:lnTo>
                  <a:lnTo>
                    <a:pt x="5156" y="6770"/>
                  </a:lnTo>
                  <a:lnTo>
                    <a:pt x="5154" y="6773"/>
                  </a:lnTo>
                  <a:lnTo>
                    <a:pt x="5147" y="6773"/>
                  </a:lnTo>
                  <a:lnTo>
                    <a:pt x="5142" y="6768"/>
                  </a:lnTo>
                  <a:lnTo>
                    <a:pt x="5121" y="6777"/>
                  </a:lnTo>
                  <a:lnTo>
                    <a:pt x="5113" y="6789"/>
                  </a:lnTo>
                  <a:lnTo>
                    <a:pt x="5111" y="6791"/>
                  </a:lnTo>
                  <a:lnTo>
                    <a:pt x="5104" y="6791"/>
                  </a:lnTo>
                  <a:lnTo>
                    <a:pt x="5092" y="6787"/>
                  </a:lnTo>
                  <a:lnTo>
                    <a:pt x="5080" y="6791"/>
                  </a:lnTo>
                  <a:lnTo>
                    <a:pt x="5076" y="6791"/>
                  </a:lnTo>
                  <a:lnTo>
                    <a:pt x="5064" y="6787"/>
                  </a:lnTo>
                  <a:lnTo>
                    <a:pt x="5064" y="6784"/>
                  </a:lnTo>
                  <a:lnTo>
                    <a:pt x="5076" y="6780"/>
                  </a:lnTo>
                  <a:lnTo>
                    <a:pt x="5083" y="6782"/>
                  </a:lnTo>
                  <a:lnTo>
                    <a:pt x="5097" y="6784"/>
                  </a:lnTo>
                  <a:lnTo>
                    <a:pt x="5102" y="6782"/>
                  </a:lnTo>
                  <a:lnTo>
                    <a:pt x="5111" y="6770"/>
                  </a:lnTo>
                  <a:lnTo>
                    <a:pt x="5116" y="6768"/>
                  </a:lnTo>
                  <a:lnTo>
                    <a:pt x="5130" y="6763"/>
                  </a:lnTo>
                  <a:lnTo>
                    <a:pt x="5130" y="6761"/>
                  </a:lnTo>
                  <a:lnTo>
                    <a:pt x="5073" y="6773"/>
                  </a:lnTo>
                  <a:lnTo>
                    <a:pt x="5073" y="6770"/>
                  </a:lnTo>
                  <a:lnTo>
                    <a:pt x="5078" y="6768"/>
                  </a:lnTo>
                  <a:lnTo>
                    <a:pt x="5102" y="6744"/>
                  </a:lnTo>
                  <a:lnTo>
                    <a:pt x="5106" y="6737"/>
                  </a:lnTo>
                  <a:lnTo>
                    <a:pt x="5102" y="6735"/>
                  </a:lnTo>
                  <a:lnTo>
                    <a:pt x="5102" y="6732"/>
                  </a:lnTo>
                  <a:lnTo>
                    <a:pt x="5106" y="6725"/>
                  </a:lnTo>
                  <a:lnTo>
                    <a:pt x="5106" y="6725"/>
                  </a:lnTo>
                  <a:lnTo>
                    <a:pt x="5116" y="6737"/>
                  </a:lnTo>
                  <a:lnTo>
                    <a:pt x="5118" y="6740"/>
                  </a:lnTo>
                  <a:lnTo>
                    <a:pt x="5121" y="6737"/>
                  </a:lnTo>
                  <a:lnTo>
                    <a:pt x="5123" y="6735"/>
                  </a:lnTo>
                  <a:lnTo>
                    <a:pt x="5123" y="6728"/>
                  </a:lnTo>
                  <a:lnTo>
                    <a:pt x="5123" y="6725"/>
                  </a:lnTo>
                  <a:lnTo>
                    <a:pt x="5123" y="6721"/>
                  </a:lnTo>
                  <a:lnTo>
                    <a:pt x="5121" y="6716"/>
                  </a:lnTo>
                  <a:lnTo>
                    <a:pt x="5123" y="6711"/>
                  </a:lnTo>
                  <a:lnTo>
                    <a:pt x="5123" y="6711"/>
                  </a:lnTo>
                  <a:lnTo>
                    <a:pt x="5128" y="6711"/>
                  </a:lnTo>
                  <a:lnTo>
                    <a:pt x="5132" y="6709"/>
                  </a:lnTo>
                  <a:lnTo>
                    <a:pt x="5137" y="6704"/>
                  </a:lnTo>
                  <a:lnTo>
                    <a:pt x="5139" y="6702"/>
                  </a:lnTo>
                  <a:lnTo>
                    <a:pt x="5142" y="6702"/>
                  </a:lnTo>
                  <a:lnTo>
                    <a:pt x="5142" y="6697"/>
                  </a:lnTo>
                  <a:lnTo>
                    <a:pt x="5144" y="6697"/>
                  </a:lnTo>
                  <a:lnTo>
                    <a:pt x="5147" y="6695"/>
                  </a:lnTo>
                  <a:lnTo>
                    <a:pt x="5147" y="6697"/>
                  </a:lnTo>
                  <a:lnTo>
                    <a:pt x="5149" y="6695"/>
                  </a:lnTo>
                  <a:lnTo>
                    <a:pt x="5154" y="6688"/>
                  </a:lnTo>
                  <a:lnTo>
                    <a:pt x="5168" y="6678"/>
                  </a:lnTo>
                  <a:lnTo>
                    <a:pt x="5170" y="6671"/>
                  </a:lnTo>
                  <a:lnTo>
                    <a:pt x="5165" y="6669"/>
                  </a:lnTo>
                  <a:lnTo>
                    <a:pt x="5165" y="6666"/>
                  </a:lnTo>
                  <a:lnTo>
                    <a:pt x="5163" y="6664"/>
                  </a:lnTo>
                  <a:lnTo>
                    <a:pt x="5168" y="6664"/>
                  </a:lnTo>
                  <a:lnTo>
                    <a:pt x="5173" y="6659"/>
                  </a:lnTo>
                  <a:lnTo>
                    <a:pt x="5191" y="6628"/>
                  </a:lnTo>
                  <a:lnTo>
                    <a:pt x="5191" y="6626"/>
                  </a:lnTo>
                  <a:lnTo>
                    <a:pt x="5191" y="6621"/>
                  </a:lnTo>
                  <a:lnTo>
                    <a:pt x="5191" y="6619"/>
                  </a:lnTo>
                  <a:lnTo>
                    <a:pt x="5194" y="6617"/>
                  </a:lnTo>
                  <a:lnTo>
                    <a:pt x="5199" y="6617"/>
                  </a:lnTo>
                  <a:lnTo>
                    <a:pt x="5201" y="6617"/>
                  </a:lnTo>
                  <a:lnTo>
                    <a:pt x="5210" y="6607"/>
                  </a:lnTo>
                  <a:lnTo>
                    <a:pt x="5213" y="6602"/>
                  </a:lnTo>
                  <a:lnTo>
                    <a:pt x="5203" y="6588"/>
                  </a:lnTo>
                  <a:lnTo>
                    <a:pt x="5191" y="6579"/>
                  </a:lnTo>
                  <a:lnTo>
                    <a:pt x="5180" y="6574"/>
                  </a:lnTo>
                  <a:lnTo>
                    <a:pt x="5147" y="6576"/>
                  </a:lnTo>
                  <a:lnTo>
                    <a:pt x="5123" y="6591"/>
                  </a:lnTo>
                  <a:lnTo>
                    <a:pt x="5123" y="6598"/>
                  </a:lnTo>
                  <a:lnTo>
                    <a:pt x="5121" y="6602"/>
                  </a:lnTo>
                  <a:lnTo>
                    <a:pt x="5118" y="6600"/>
                  </a:lnTo>
                  <a:lnTo>
                    <a:pt x="5111" y="6591"/>
                  </a:lnTo>
                  <a:lnTo>
                    <a:pt x="5109" y="6588"/>
                  </a:lnTo>
                  <a:lnTo>
                    <a:pt x="5104" y="6591"/>
                  </a:lnTo>
                  <a:lnTo>
                    <a:pt x="5099" y="6588"/>
                  </a:lnTo>
                  <a:lnTo>
                    <a:pt x="5109" y="6579"/>
                  </a:lnTo>
                  <a:lnTo>
                    <a:pt x="5118" y="6576"/>
                  </a:lnTo>
                  <a:lnTo>
                    <a:pt x="5121" y="6560"/>
                  </a:lnTo>
                  <a:lnTo>
                    <a:pt x="5123" y="6558"/>
                  </a:lnTo>
                  <a:lnTo>
                    <a:pt x="5128" y="6555"/>
                  </a:lnTo>
                  <a:lnTo>
                    <a:pt x="5130" y="6550"/>
                  </a:lnTo>
                  <a:lnTo>
                    <a:pt x="5125" y="6543"/>
                  </a:lnTo>
                  <a:lnTo>
                    <a:pt x="5121" y="6541"/>
                  </a:lnTo>
                  <a:lnTo>
                    <a:pt x="5116" y="6539"/>
                  </a:lnTo>
                  <a:lnTo>
                    <a:pt x="5111" y="6541"/>
                  </a:lnTo>
                  <a:lnTo>
                    <a:pt x="5111" y="6536"/>
                  </a:lnTo>
                  <a:lnTo>
                    <a:pt x="5128" y="6536"/>
                  </a:lnTo>
                  <a:lnTo>
                    <a:pt x="5130" y="6534"/>
                  </a:lnTo>
                  <a:lnTo>
                    <a:pt x="5137" y="6527"/>
                  </a:lnTo>
                  <a:lnTo>
                    <a:pt x="5139" y="6527"/>
                  </a:lnTo>
                  <a:lnTo>
                    <a:pt x="5139" y="6529"/>
                  </a:lnTo>
                  <a:lnTo>
                    <a:pt x="5144" y="6529"/>
                  </a:lnTo>
                  <a:lnTo>
                    <a:pt x="5144" y="6529"/>
                  </a:lnTo>
                  <a:lnTo>
                    <a:pt x="5147" y="6527"/>
                  </a:lnTo>
                  <a:lnTo>
                    <a:pt x="5147" y="6524"/>
                  </a:lnTo>
                  <a:lnTo>
                    <a:pt x="5147" y="6520"/>
                  </a:lnTo>
                  <a:lnTo>
                    <a:pt x="5147" y="6517"/>
                  </a:lnTo>
                  <a:lnTo>
                    <a:pt x="5144" y="6517"/>
                  </a:lnTo>
                  <a:lnTo>
                    <a:pt x="5139" y="6515"/>
                  </a:lnTo>
                  <a:lnTo>
                    <a:pt x="5128" y="6508"/>
                  </a:lnTo>
                  <a:lnTo>
                    <a:pt x="5135" y="6508"/>
                  </a:lnTo>
                  <a:lnTo>
                    <a:pt x="5139" y="6506"/>
                  </a:lnTo>
                  <a:lnTo>
                    <a:pt x="5137" y="6498"/>
                  </a:lnTo>
                  <a:lnTo>
                    <a:pt x="5142" y="6501"/>
                  </a:lnTo>
                  <a:lnTo>
                    <a:pt x="5144" y="6506"/>
                  </a:lnTo>
                  <a:lnTo>
                    <a:pt x="5151" y="6520"/>
                  </a:lnTo>
                  <a:lnTo>
                    <a:pt x="5154" y="6524"/>
                  </a:lnTo>
                  <a:lnTo>
                    <a:pt x="5154" y="6529"/>
                  </a:lnTo>
                  <a:lnTo>
                    <a:pt x="5158" y="6532"/>
                  </a:lnTo>
                  <a:lnTo>
                    <a:pt x="5173" y="6534"/>
                  </a:lnTo>
                  <a:lnTo>
                    <a:pt x="5177" y="6536"/>
                  </a:lnTo>
                  <a:lnTo>
                    <a:pt x="5182" y="6541"/>
                  </a:lnTo>
                  <a:lnTo>
                    <a:pt x="5189" y="6550"/>
                  </a:lnTo>
                  <a:lnTo>
                    <a:pt x="5191" y="6555"/>
                  </a:lnTo>
                  <a:lnTo>
                    <a:pt x="5199" y="6555"/>
                  </a:lnTo>
                  <a:lnTo>
                    <a:pt x="5217" y="6550"/>
                  </a:lnTo>
                  <a:lnTo>
                    <a:pt x="5225" y="6546"/>
                  </a:lnTo>
                  <a:lnTo>
                    <a:pt x="5227" y="6543"/>
                  </a:lnTo>
                  <a:lnTo>
                    <a:pt x="5248" y="6546"/>
                  </a:lnTo>
                  <a:lnTo>
                    <a:pt x="5272" y="6536"/>
                  </a:lnTo>
                  <a:lnTo>
                    <a:pt x="5276" y="6534"/>
                  </a:lnTo>
                  <a:lnTo>
                    <a:pt x="5276" y="6532"/>
                  </a:lnTo>
                  <a:lnTo>
                    <a:pt x="5276" y="6529"/>
                  </a:lnTo>
                  <a:lnTo>
                    <a:pt x="5272" y="6520"/>
                  </a:lnTo>
                  <a:lnTo>
                    <a:pt x="5267" y="6513"/>
                  </a:lnTo>
                  <a:lnTo>
                    <a:pt x="5255" y="6501"/>
                  </a:lnTo>
                  <a:lnTo>
                    <a:pt x="5251" y="6496"/>
                  </a:lnTo>
                  <a:lnTo>
                    <a:pt x="5248" y="6496"/>
                  </a:lnTo>
                  <a:lnTo>
                    <a:pt x="5248" y="6501"/>
                  </a:lnTo>
                  <a:lnTo>
                    <a:pt x="5248" y="6503"/>
                  </a:lnTo>
                  <a:lnTo>
                    <a:pt x="5248" y="6508"/>
                  </a:lnTo>
                  <a:lnTo>
                    <a:pt x="5246" y="6510"/>
                  </a:lnTo>
                  <a:lnTo>
                    <a:pt x="5243" y="6513"/>
                  </a:lnTo>
                  <a:lnTo>
                    <a:pt x="5243" y="6510"/>
                  </a:lnTo>
                  <a:lnTo>
                    <a:pt x="5243" y="6501"/>
                  </a:lnTo>
                  <a:lnTo>
                    <a:pt x="5239" y="6487"/>
                  </a:lnTo>
                  <a:lnTo>
                    <a:pt x="5232" y="6463"/>
                  </a:lnTo>
                  <a:lnTo>
                    <a:pt x="5232" y="6463"/>
                  </a:lnTo>
                  <a:lnTo>
                    <a:pt x="5236" y="6458"/>
                  </a:lnTo>
                  <a:lnTo>
                    <a:pt x="5236" y="6456"/>
                  </a:lnTo>
                  <a:lnTo>
                    <a:pt x="5234" y="6449"/>
                  </a:lnTo>
                  <a:lnTo>
                    <a:pt x="5232" y="6444"/>
                  </a:lnTo>
                  <a:lnTo>
                    <a:pt x="5229" y="6439"/>
                  </a:lnTo>
                  <a:lnTo>
                    <a:pt x="5225" y="6439"/>
                  </a:lnTo>
                  <a:lnTo>
                    <a:pt x="5222" y="6439"/>
                  </a:lnTo>
                  <a:lnTo>
                    <a:pt x="5222" y="6442"/>
                  </a:lnTo>
                  <a:lnTo>
                    <a:pt x="5220" y="6446"/>
                  </a:lnTo>
                  <a:lnTo>
                    <a:pt x="5220" y="6449"/>
                  </a:lnTo>
                  <a:lnTo>
                    <a:pt x="5217" y="6446"/>
                  </a:lnTo>
                  <a:lnTo>
                    <a:pt x="5215" y="6442"/>
                  </a:lnTo>
                  <a:lnTo>
                    <a:pt x="5215" y="6439"/>
                  </a:lnTo>
                  <a:lnTo>
                    <a:pt x="5210" y="6437"/>
                  </a:lnTo>
                  <a:lnTo>
                    <a:pt x="5206" y="6437"/>
                  </a:lnTo>
                  <a:lnTo>
                    <a:pt x="5203" y="6437"/>
                  </a:lnTo>
                  <a:lnTo>
                    <a:pt x="5199" y="6442"/>
                  </a:lnTo>
                  <a:lnTo>
                    <a:pt x="5199" y="6451"/>
                  </a:lnTo>
                  <a:lnTo>
                    <a:pt x="5203" y="6456"/>
                  </a:lnTo>
                  <a:lnTo>
                    <a:pt x="5210" y="6465"/>
                  </a:lnTo>
                  <a:lnTo>
                    <a:pt x="5203" y="6465"/>
                  </a:lnTo>
                  <a:lnTo>
                    <a:pt x="5201" y="6468"/>
                  </a:lnTo>
                  <a:lnTo>
                    <a:pt x="5199" y="6470"/>
                  </a:lnTo>
                  <a:lnTo>
                    <a:pt x="5199" y="6475"/>
                  </a:lnTo>
                  <a:lnTo>
                    <a:pt x="5199" y="6477"/>
                  </a:lnTo>
                  <a:lnTo>
                    <a:pt x="5196" y="6482"/>
                  </a:lnTo>
                  <a:lnTo>
                    <a:pt x="5196" y="6487"/>
                  </a:lnTo>
                  <a:lnTo>
                    <a:pt x="5196" y="6489"/>
                  </a:lnTo>
                  <a:lnTo>
                    <a:pt x="5196" y="6491"/>
                  </a:lnTo>
                  <a:lnTo>
                    <a:pt x="5194" y="6489"/>
                  </a:lnTo>
                  <a:lnTo>
                    <a:pt x="5194" y="6487"/>
                  </a:lnTo>
                  <a:lnTo>
                    <a:pt x="5194" y="6484"/>
                  </a:lnTo>
                  <a:lnTo>
                    <a:pt x="5187" y="6480"/>
                  </a:lnTo>
                  <a:lnTo>
                    <a:pt x="5189" y="6477"/>
                  </a:lnTo>
                  <a:lnTo>
                    <a:pt x="5189" y="6475"/>
                  </a:lnTo>
                  <a:lnTo>
                    <a:pt x="5187" y="6470"/>
                  </a:lnTo>
                  <a:lnTo>
                    <a:pt x="5180" y="6468"/>
                  </a:lnTo>
                  <a:lnTo>
                    <a:pt x="5170" y="6470"/>
                  </a:lnTo>
                  <a:lnTo>
                    <a:pt x="5170" y="6468"/>
                  </a:lnTo>
                  <a:lnTo>
                    <a:pt x="5180" y="6465"/>
                  </a:lnTo>
                  <a:lnTo>
                    <a:pt x="5182" y="6463"/>
                  </a:lnTo>
                  <a:lnTo>
                    <a:pt x="5187" y="6458"/>
                  </a:lnTo>
                  <a:lnTo>
                    <a:pt x="5182" y="6454"/>
                  </a:lnTo>
                  <a:lnTo>
                    <a:pt x="5182" y="6449"/>
                  </a:lnTo>
                  <a:lnTo>
                    <a:pt x="5182" y="6444"/>
                  </a:lnTo>
                  <a:lnTo>
                    <a:pt x="5184" y="6439"/>
                  </a:lnTo>
                  <a:lnTo>
                    <a:pt x="5184" y="6437"/>
                  </a:lnTo>
                  <a:lnTo>
                    <a:pt x="5182" y="6437"/>
                  </a:lnTo>
                  <a:lnTo>
                    <a:pt x="5180" y="6437"/>
                  </a:lnTo>
                  <a:lnTo>
                    <a:pt x="5177" y="6437"/>
                  </a:lnTo>
                  <a:lnTo>
                    <a:pt x="5180" y="6432"/>
                  </a:lnTo>
                  <a:lnTo>
                    <a:pt x="5180" y="6430"/>
                  </a:lnTo>
                  <a:lnTo>
                    <a:pt x="5180" y="6428"/>
                  </a:lnTo>
                  <a:lnTo>
                    <a:pt x="5177" y="6425"/>
                  </a:lnTo>
                  <a:lnTo>
                    <a:pt x="5175" y="6428"/>
                  </a:lnTo>
                  <a:lnTo>
                    <a:pt x="5173" y="6428"/>
                  </a:lnTo>
                  <a:lnTo>
                    <a:pt x="5173" y="6425"/>
                  </a:lnTo>
                  <a:lnTo>
                    <a:pt x="5173" y="6416"/>
                  </a:lnTo>
                  <a:lnTo>
                    <a:pt x="5170" y="6413"/>
                  </a:lnTo>
                  <a:lnTo>
                    <a:pt x="5154" y="6409"/>
                  </a:lnTo>
                  <a:lnTo>
                    <a:pt x="5154" y="6406"/>
                  </a:lnTo>
                  <a:lnTo>
                    <a:pt x="5154" y="6404"/>
                  </a:lnTo>
                  <a:lnTo>
                    <a:pt x="5156" y="6404"/>
                  </a:lnTo>
                  <a:lnTo>
                    <a:pt x="5156" y="6404"/>
                  </a:lnTo>
                  <a:lnTo>
                    <a:pt x="5158" y="6402"/>
                  </a:lnTo>
                  <a:lnTo>
                    <a:pt x="5158" y="6399"/>
                  </a:lnTo>
                  <a:lnTo>
                    <a:pt x="5158" y="6394"/>
                  </a:lnTo>
                  <a:lnTo>
                    <a:pt x="5156" y="6392"/>
                  </a:lnTo>
                  <a:lnTo>
                    <a:pt x="5154" y="6390"/>
                  </a:lnTo>
                  <a:lnTo>
                    <a:pt x="5151" y="6392"/>
                  </a:lnTo>
                  <a:lnTo>
                    <a:pt x="5144" y="6392"/>
                  </a:lnTo>
                  <a:lnTo>
                    <a:pt x="5132" y="6387"/>
                  </a:lnTo>
                  <a:lnTo>
                    <a:pt x="5125" y="6385"/>
                  </a:lnTo>
                  <a:lnTo>
                    <a:pt x="5132" y="6376"/>
                  </a:lnTo>
                  <a:lnTo>
                    <a:pt x="5135" y="6376"/>
                  </a:lnTo>
                  <a:lnTo>
                    <a:pt x="5137" y="6376"/>
                  </a:lnTo>
                  <a:lnTo>
                    <a:pt x="5139" y="6376"/>
                  </a:lnTo>
                  <a:lnTo>
                    <a:pt x="5139" y="6376"/>
                  </a:lnTo>
                  <a:lnTo>
                    <a:pt x="5137" y="6368"/>
                  </a:lnTo>
                  <a:lnTo>
                    <a:pt x="5135" y="6364"/>
                  </a:lnTo>
                  <a:lnTo>
                    <a:pt x="5132" y="6364"/>
                  </a:lnTo>
                  <a:lnTo>
                    <a:pt x="5130" y="6364"/>
                  </a:lnTo>
                  <a:lnTo>
                    <a:pt x="5128" y="6361"/>
                  </a:lnTo>
                  <a:lnTo>
                    <a:pt x="5125" y="6357"/>
                  </a:lnTo>
                  <a:lnTo>
                    <a:pt x="5125" y="6352"/>
                  </a:lnTo>
                  <a:lnTo>
                    <a:pt x="5125" y="6350"/>
                  </a:lnTo>
                  <a:lnTo>
                    <a:pt x="5128" y="6347"/>
                  </a:lnTo>
                  <a:lnTo>
                    <a:pt x="5125" y="6342"/>
                  </a:lnTo>
                  <a:lnTo>
                    <a:pt x="5130" y="6345"/>
                  </a:lnTo>
                  <a:lnTo>
                    <a:pt x="5135" y="6345"/>
                  </a:lnTo>
                  <a:lnTo>
                    <a:pt x="5139" y="6345"/>
                  </a:lnTo>
                  <a:lnTo>
                    <a:pt x="5142" y="6340"/>
                  </a:lnTo>
                  <a:lnTo>
                    <a:pt x="5137" y="6333"/>
                  </a:lnTo>
                  <a:lnTo>
                    <a:pt x="5130" y="6324"/>
                  </a:lnTo>
                  <a:lnTo>
                    <a:pt x="5123" y="6321"/>
                  </a:lnTo>
                  <a:lnTo>
                    <a:pt x="5123" y="6328"/>
                  </a:lnTo>
                  <a:lnTo>
                    <a:pt x="5121" y="6342"/>
                  </a:lnTo>
                  <a:lnTo>
                    <a:pt x="5118" y="6347"/>
                  </a:lnTo>
                  <a:lnTo>
                    <a:pt x="5113" y="6342"/>
                  </a:lnTo>
                  <a:lnTo>
                    <a:pt x="5111" y="6335"/>
                  </a:lnTo>
                  <a:lnTo>
                    <a:pt x="5113" y="6333"/>
                  </a:lnTo>
                  <a:lnTo>
                    <a:pt x="5116" y="6328"/>
                  </a:lnTo>
                  <a:lnTo>
                    <a:pt x="5116" y="6321"/>
                  </a:lnTo>
                  <a:lnTo>
                    <a:pt x="5113" y="6317"/>
                  </a:lnTo>
                  <a:lnTo>
                    <a:pt x="5111" y="6317"/>
                  </a:lnTo>
                  <a:lnTo>
                    <a:pt x="5104" y="6312"/>
                  </a:lnTo>
                  <a:lnTo>
                    <a:pt x="5095" y="6309"/>
                  </a:lnTo>
                  <a:lnTo>
                    <a:pt x="5092" y="6307"/>
                  </a:lnTo>
                  <a:lnTo>
                    <a:pt x="5092" y="6305"/>
                  </a:lnTo>
                  <a:lnTo>
                    <a:pt x="5092" y="6305"/>
                  </a:lnTo>
                  <a:lnTo>
                    <a:pt x="5092" y="6305"/>
                  </a:lnTo>
                  <a:lnTo>
                    <a:pt x="5092" y="6302"/>
                  </a:lnTo>
                  <a:lnTo>
                    <a:pt x="5059" y="6298"/>
                  </a:lnTo>
                  <a:lnTo>
                    <a:pt x="5052" y="6302"/>
                  </a:lnTo>
                  <a:lnTo>
                    <a:pt x="5050" y="6300"/>
                  </a:lnTo>
                  <a:lnTo>
                    <a:pt x="5052" y="6298"/>
                  </a:lnTo>
                  <a:lnTo>
                    <a:pt x="5047" y="6298"/>
                  </a:lnTo>
                  <a:lnTo>
                    <a:pt x="5050" y="6291"/>
                  </a:lnTo>
                  <a:lnTo>
                    <a:pt x="5052" y="6288"/>
                  </a:lnTo>
                  <a:lnTo>
                    <a:pt x="5054" y="6288"/>
                  </a:lnTo>
                  <a:lnTo>
                    <a:pt x="5050" y="6281"/>
                  </a:lnTo>
                  <a:lnTo>
                    <a:pt x="5047" y="6281"/>
                  </a:lnTo>
                  <a:lnTo>
                    <a:pt x="5040" y="6281"/>
                  </a:lnTo>
                  <a:lnTo>
                    <a:pt x="5040" y="6279"/>
                  </a:lnTo>
                  <a:lnTo>
                    <a:pt x="5047" y="6274"/>
                  </a:lnTo>
                  <a:lnTo>
                    <a:pt x="5047" y="6272"/>
                  </a:lnTo>
                  <a:lnTo>
                    <a:pt x="5045" y="6272"/>
                  </a:lnTo>
                  <a:lnTo>
                    <a:pt x="5045" y="6272"/>
                  </a:lnTo>
                  <a:lnTo>
                    <a:pt x="5043" y="6269"/>
                  </a:lnTo>
                  <a:lnTo>
                    <a:pt x="5043" y="6265"/>
                  </a:lnTo>
                  <a:lnTo>
                    <a:pt x="5045" y="6260"/>
                  </a:lnTo>
                  <a:lnTo>
                    <a:pt x="5040" y="6257"/>
                  </a:lnTo>
                  <a:lnTo>
                    <a:pt x="5031" y="6253"/>
                  </a:lnTo>
                  <a:lnTo>
                    <a:pt x="5026" y="6248"/>
                  </a:lnTo>
                  <a:lnTo>
                    <a:pt x="5019" y="6243"/>
                  </a:lnTo>
                  <a:lnTo>
                    <a:pt x="4998" y="6241"/>
                  </a:lnTo>
                  <a:lnTo>
                    <a:pt x="4984" y="6227"/>
                  </a:lnTo>
                  <a:lnTo>
                    <a:pt x="4979" y="6220"/>
                  </a:lnTo>
                  <a:lnTo>
                    <a:pt x="4976" y="6213"/>
                  </a:lnTo>
                  <a:lnTo>
                    <a:pt x="4981" y="6213"/>
                  </a:lnTo>
                  <a:lnTo>
                    <a:pt x="4986" y="6215"/>
                  </a:lnTo>
                  <a:lnTo>
                    <a:pt x="4995" y="6227"/>
                  </a:lnTo>
                  <a:lnTo>
                    <a:pt x="4995" y="6227"/>
                  </a:lnTo>
                  <a:lnTo>
                    <a:pt x="5000" y="6227"/>
                  </a:lnTo>
                  <a:lnTo>
                    <a:pt x="5007" y="6222"/>
                  </a:lnTo>
                  <a:lnTo>
                    <a:pt x="5009" y="6220"/>
                  </a:lnTo>
                  <a:lnTo>
                    <a:pt x="5005" y="6215"/>
                  </a:lnTo>
                  <a:lnTo>
                    <a:pt x="5000" y="6208"/>
                  </a:lnTo>
                  <a:lnTo>
                    <a:pt x="4998" y="6201"/>
                  </a:lnTo>
                  <a:lnTo>
                    <a:pt x="4998" y="6191"/>
                  </a:lnTo>
                  <a:lnTo>
                    <a:pt x="4998" y="6187"/>
                  </a:lnTo>
                  <a:lnTo>
                    <a:pt x="4998" y="6179"/>
                  </a:lnTo>
                  <a:lnTo>
                    <a:pt x="4995" y="6158"/>
                  </a:lnTo>
                  <a:lnTo>
                    <a:pt x="4995" y="6149"/>
                  </a:lnTo>
                  <a:lnTo>
                    <a:pt x="4995" y="6142"/>
                  </a:lnTo>
                  <a:lnTo>
                    <a:pt x="5000" y="6130"/>
                  </a:lnTo>
                  <a:lnTo>
                    <a:pt x="4993" y="6123"/>
                  </a:lnTo>
                  <a:lnTo>
                    <a:pt x="4993" y="6118"/>
                  </a:lnTo>
                  <a:lnTo>
                    <a:pt x="4993" y="6111"/>
                  </a:lnTo>
                  <a:lnTo>
                    <a:pt x="4993" y="6109"/>
                  </a:lnTo>
                  <a:lnTo>
                    <a:pt x="4993" y="6104"/>
                  </a:lnTo>
                  <a:lnTo>
                    <a:pt x="4995" y="6101"/>
                  </a:lnTo>
                  <a:lnTo>
                    <a:pt x="4993" y="6099"/>
                  </a:lnTo>
                  <a:lnTo>
                    <a:pt x="4993" y="6094"/>
                  </a:lnTo>
                  <a:lnTo>
                    <a:pt x="4993" y="6092"/>
                  </a:lnTo>
                  <a:lnTo>
                    <a:pt x="4993" y="6085"/>
                  </a:lnTo>
                  <a:lnTo>
                    <a:pt x="4993" y="6080"/>
                  </a:lnTo>
                  <a:lnTo>
                    <a:pt x="4991" y="6075"/>
                  </a:lnTo>
                  <a:lnTo>
                    <a:pt x="4988" y="6068"/>
                  </a:lnTo>
                  <a:lnTo>
                    <a:pt x="4986" y="6061"/>
                  </a:lnTo>
                  <a:lnTo>
                    <a:pt x="4976" y="6047"/>
                  </a:lnTo>
                  <a:lnTo>
                    <a:pt x="4976" y="6040"/>
                  </a:lnTo>
                  <a:lnTo>
                    <a:pt x="4974" y="6035"/>
                  </a:lnTo>
                  <a:lnTo>
                    <a:pt x="4972" y="6031"/>
                  </a:lnTo>
                  <a:lnTo>
                    <a:pt x="4969" y="6012"/>
                  </a:lnTo>
                  <a:lnTo>
                    <a:pt x="4967" y="6007"/>
                  </a:lnTo>
                  <a:lnTo>
                    <a:pt x="4960" y="6002"/>
                  </a:lnTo>
                  <a:lnTo>
                    <a:pt x="4962" y="5997"/>
                  </a:lnTo>
                  <a:lnTo>
                    <a:pt x="4962" y="5993"/>
                  </a:lnTo>
                  <a:lnTo>
                    <a:pt x="4962" y="5988"/>
                  </a:lnTo>
                  <a:lnTo>
                    <a:pt x="4960" y="5983"/>
                  </a:lnTo>
                  <a:lnTo>
                    <a:pt x="4955" y="5979"/>
                  </a:lnTo>
                  <a:lnTo>
                    <a:pt x="4948" y="5979"/>
                  </a:lnTo>
                  <a:lnTo>
                    <a:pt x="4936" y="5976"/>
                  </a:lnTo>
                  <a:lnTo>
                    <a:pt x="4932" y="5974"/>
                  </a:lnTo>
                  <a:lnTo>
                    <a:pt x="4929" y="5969"/>
                  </a:lnTo>
                  <a:lnTo>
                    <a:pt x="4924" y="5962"/>
                  </a:lnTo>
                  <a:lnTo>
                    <a:pt x="4924" y="5960"/>
                  </a:lnTo>
                  <a:lnTo>
                    <a:pt x="4924" y="5957"/>
                  </a:lnTo>
                  <a:lnTo>
                    <a:pt x="4924" y="5955"/>
                  </a:lnTo>
                  <a:lnTo>
                    <a:pt x="4922" y="5953"/>
                  </a:lnTo>
                  <a:lnTo>
                    <a:pt x="4922" y="5948"/>
                  </a:lnTo>
                  <a:lnTo>
                    <a:pt x="4922" y="5945"/>
                  </a:lnTo>
                  <a:lnTo>
                    <a:pt x="4920" y="5945"/>
                  </a:lnTo>
                  <a:lnTo>
                    <a:pt x="4920" y="5943"/>
                  </a:lnTo>
                  <a:lnTo>
                    <a:pt x="4917" y="5934"/>
                  </a:lnTo>
                  <a:lnTo>
                    <a:pt x="4910" y="5927"/>
                  </a:lnTo>
                  <a:lnTo>
                    <a:pt x="4891" y="5919"/>
                  </a:lnTo>
                  <a:lnTo>
                    <a:pt x="4889" y="5917"/>
                  </a:lnTo>
                  <a:lnTo>
                    <a:pt x="4889" y="5912"/>
                  </a:lnTo>
                  <a:lnTo>
                    <a:pt x="4884" y="5908"/>
                  </a:lnTo>
                  <a:lnTo>
                    <a:pt x="4880" y="5905"/>
                  </a:lnTo>
                  <a:lnTo>
                    <a:pt x="4861" y="5898"/>
                  </a:lnTo>
                  <a:lnTo>
                    <a:pt x="4844" y="5886"/>
                  </a:lnTo>
                  <a:lnTo>
                    <a:pt x="4825" y="5865"/>
                  </a:lnTo>
                  <a:lnTo>
                    <a:pt x="4813" y="5858"/>
                  </a:lnTo>
                  <a:lnTo>
                    <a:pt x="4811" y="5853"/>
                  </a:lnTo>
                  <a:lnTo>
                    <a:pt x="4825" y="5827"/>
                  </a:lnTo>
                  <a:lnTo>
                    <a:pt x="4825" y="5823"/>
                  </a:lnTo>
                  <a:lnTo>
                    <a:pt x="4825" y="5816"/>
                  </a:lnTo>
                  <a:lnTo>
                    <a:pt x="4820" y="5799"/>
                  </a:lnTo>
                  <a:lnTo>
                    <a:pt x="4813" y="5794"/>
                  </a:lnTo>
                  <a:lnTo>
                    <a:pt x="4806" y="5794"/>
                  </a:lnTo>
                  <a:lnTo>
                    <a:pt x="4802" y="5799"/>
                  </a:lnTo>
                  <a:lnTo>
                    <a:pt x="4797" y="5806"/>
                  </a:lnTo>
                  <a:lnTo>
                    <a:pt x="4794" y="5808"/>
                  </a:lnTo>
                  <a:lnTo>
                    <a:pt x="4785" y="5808"/>
                  </a:lnTo>
                  <a:lnTo>
                    <a:pt x="4783" y="5808"/>
                  </a:lnTo>
                  <a:lnTo>
                    <a:pt x="4780" y="5806"/>
                  </a:lnTo>
                  <a:lnTo>
                    <a:pt x="4776" y="5797"/>
                  </a:lnTo>
                  <a:lnTo>
                    <a:pt x="4768" y="5792"/>
                  </a:lnTo>
                  <a:lnTo>
                    <a:pt x="4759" y="5806"/>
                  </a:lnTo>
                  <a:lnTo>
                    <a:pt x="4752" y="5806"/>
                  </a:lnTo>
                  <a:lnTo>
                    <a:pt x="4752" y="5797"/>
                  </a:lnTo>
                  <a:lnTo>
                    <a:pt x="4747" y="5792"/>
                  </a:lnTo>
                  <a:lnTo>
                    <a:pt x="4742" y="5792"/>
                  </a:lnTo>
                  <a:lnTo>
                    <a:pt x="4740" y="5799"/>
                  </a:lnTo>
                  <a:lnTo>
                    <a:pt x="4735" y="5816"/>
                  </a:lnTo>
                  <a:lnTo>
                    <a:pt x="4733" y="5820"/>
                  </a:lnTo>
                  <a:lnTo>
                    <a:pt x="4719" y="5856"/>
                  </a:lnTo>
                  <a:lnTo>
                    <a:pt x="4717" y="5856"/>
                  </a:lnTo>
                  <a:lnTo>
                    <a:pt x="4717" y="5849"/>
                  </a:lnTo>
                  <a:lnTo>
                    <a:pt x="4717" y="5827"/>
                  </a:lnTo>
                  <a:lnTo>
                    <a:pt x="4717" y="5823"/>
                  </a:lnTo>
                  <a:lnTo>
                    <a:pt x="4714" y="5818"/>
                  </a:lnTo>
                  <a:lnTo>
                    <a:pt x="4714" y="5813"/>
                  </a:lnTo>
                  <a:lnTo>
                    <a:pt x="4714" y="5806"/>
                  </a:lnTo>
                  <a:lnTo>
                    <a:pt x="4714" y="5804"/>
                  </a:lnTo>
                  <a:lnTo>
                    <a:pt x="4714" y="5799"/>
                  </a:lnTo>
                  <a:lnTo>
                    <a:pt x="4717" y="5799"/>
                  </a:lnTo>
                  <a:lnTo>
                    <a:pt x="4717" y="5799"/>
                  </a:lnTo>
                  <a:lnTo>
                    <a:pt x="4719" y="5797"/>
                  </a:lnTo>
                  <a:lnTo>
                    <a:pt x="4719" y="5794"/>
                  </a:lnTo>
                  <a:lnTo>
                    <a:pt x="4719" y="5792"/>
                  </a:lnTo>
                  <a:lnTo>
                    <a:pt x="4717" y="5787"/>
                  </a:lnTo>
                  <a:lnTo>
                    <a:pt x="4714" y="5787"/>
                  </a:lnTo>
                  <a:lnTo>
                    <a:pt x="4709" y="5787"/>
                  </a:lnTo>
                  <a:lnTo>
                    <a:pt x="4707" y="5790"/>
                  </a:lnTo>
                  <a:lnTo>
                    <a:pt x="4707" y="5794"/>
                  </a:lnTo>
                  <a:lnTo>
                    <a:pt x="4705" y="5797"/>
                  </a:lnTo>
                  <a:lnTo>
                    <a:pt x="4702" y="5794"/>
                  </a:lnTo>
                  <a:lnTo>
                    <a:pt x="4702" y="5787"/>
                  </a:lnTo>
                  <a:lnTo>
                    <a:pt x="4702" y="5782"/>
                  </a:lnTo>
                  <a:lnTo>
                    <a:pt x="4700" y="5780"/>
                  </a:lnTo>
                  <a:lnTo>
                    <a:pt x="4698" y="5780"/>
                  </a:lnTo>
                  <a:lnTo>
                    <a:pt x="4695" y="5782"/>
                  </a:lnTo>
                  <a:lnTo>
                    <a:pt x="4695" y="5787"/>
                  </a:lnTo>
                  <a:lnTo>
                    <a:pt x="4691" y="5806"/>
                  </a:lnTo>
                  <a:lnTo>
                    <a:pt x="4691" y="5813"/>
                  </a:lnTo>
                  <a:lnTo>
                    <a:pt x="4683" y="5820"/>
                  </a:lnTo>
                  <a:lnTo>
                    <a:pt x="4683" y="5820"/>
                  </a:lnTo>
                  <a:lnTo>
                    <a:pt x="4681" y="5818"/>
                  </a:lnTo>
                  <a:lnTo>
                    <a:pt x="4681" y="5816"/>
                  </a:lnTo>
                  <a:lnTo>
                    <a:pt x="4679" y="5811"/>
                  </a:lnTo>
                  <a:lnTo>
                    <a:pt x="4679" y="5811"/>
                  </a:lnTo>
                  <a:lnTo>
                    <a:pt x="4681" y="5801"/>
                  </a:lnTo>
                  <a:lnTo>
                    <a:pt x="4679" y="5797"/>
                  </a:lnTo>
                  <a:lnTo>
                    <a:pt x="4672" y="5785"/>
                  </a:lnTo>
                  <a:lnTo>
                    <a:pt x="4681" y="5773"/>
                  </a:lnTo>
                  <a:lnTo>
                    <a:pt x="4686" y="5771"/>
                  </a:lnTo>
                  <a:lnTo>
                    <a:pt x="4698" y="5768"/>
                  </a:lnTo>
                  <a:lnTo>
                    <a:pt x="4700" y="5766"/>
                  </a:lnTo>
                  <a:lnTo>
                    <a:pt x="4702" y="5761"/>
                  </a:lnTo>
                  <a:lnTo>
                    <a:pt x="4700" y="5752"/>
                  </a:lnTo>
                  <a:lnTo>
                    <a:pt x="4698" y="5747"/>
                  </a:lnTo>
                  <a:lnTo>
                    <a:pt x="4695" y="5747"/>
                  </a:lnTo>
                  <a:lnTo>
                    <a:pt x="4691" y="5745"/>
                  </a:lnTo>
                  <a:lnTo>
                    <a:pt x="4695" y="5742"/>
                  </a:lnTo>
                  <a:lnTo>
                    <a:pt x="4700" y="5742"/>
                  </a:lnTo>
                  <a:lnTo>
                    <a:pt x="4705" y="5740"/>
                  </a:lnTo>
                  <a:lnTo>
                    <a:pt x="4707" y="5733"/>
                  </a:lnTo>
                  <a:lnTo>
                    <a:pt x="4707" y="5726"/>
                  </a:lnTo>
                  <a:lnTo>
                    <a:pt x="4705" y="5723"/>
                  </a:lnTo>
                  <a:lnTo>
                    <a:pt x="4693" y="5719"/>
                  </a:lnTo>
                  <a:lnTo>
                    <a:pt x="4693" y="5716"/>
                  </a:lnTo>
                  <a:lnTo>
                    <a:pt x="4691" y="5709"/>
                  </a:lnTo>
                  <a:lnTo>
                    <a:pt x="4691" y="5704"/>
                  </a:lnTo>
                  <a:lnTo>
                    <a:pt x="4691" y="5702"/>
                  </a:lnTo>
                  <a:lnTo>
                    <a:pt x="4681" y="5697"/>
                  </a:lnTo>
                  <a:lnTo>
                    <a:pt x="4577" y="5730"/>
                  </a:lnTo>
                  <a:lnTo>
                    <a:pt x="4577" y="5733"/>
                  </a:lnTo>
                  <a:lnTo>
                    <a:pt x="4577" y="5735"/>
                  </a:lnTo>
                  <a:lnTo>
                    <a:pt x="4579" y="5735"/>
                  </a:lnTo>
                  <a:lnTo>
                    <a:pt x="4579" y="5738"/>
                  </a:lnTo>
                  <a:lnTo>
                    <a:pt x="4579" y="5740"/>
                  </a:lnTo>
                  <a:lnTo>
                    <a:pt x="4575" y="5749"/>
                  </a:lnTo>
                  <a:lnTo>
                    <a:pt x="4572" y="5752"/>
                  </a:lnTo>
                  <a:lnTo>
                    <a:pt x="4577" y="5756"/>
                  </a:lnTo>
                  <a:lnTo>
                    <a:pt x="4577" y="5756"/>
                  </a:lnTo>
                  <a:lnTo>
                    <a:pt x="4577" y="5759"/>
                  </a:lnTo>
                  <a:lnTo>
                    <a:pt x="4577" y="5761"/>
                  </a:lnTo>
                  <a:lnTo>
                    <a:pt x="4575" y="5761"/>
                  </a:lnTo>
                  <a:lnTo>
                    <a:pt x="4575" y="5764"/>
                  </a:lnTo>
                  <a:lnTo>
                    <a:pt x="4577" y="5771"/>
                  </a:lnTo>
                  <a:lnTo>
                    <a:pt x="4582" y="5775"/>
                  </a:lnTo>
                  <a:lnTo>
                    <a:pt x="4587" y="5778"/>
                  </a:lnTo>
                  <a:lnTo>
                    <a:pt x="4591" y="5775"/>
                  </a:lnTo>
                  <a:lnTo>
                    <a:pt x="4598" y="5771"/>
                  </a:lnTo>
                  <a:lnTo>
                    <a:pt x="4646" y="5773"/>
                  </a:lnTo>
                  <a:lnTo>
                    <a:pt x="4650" y="5775"/>
                  </a:lnTo>
                  <a:lnTo>
                    <a:pt x="4655" y="5778"/>
                  </a:lnTo>
                  <a:lnTo>
                    <a:pt x="4672" y="5759"/>
                  </a:lnTo>
                  <a:lnTo>
                    <a:pt x="4676" y="5761"/>
                  </a:lnTo>
                  <a:lnTo>
                    <a:pt x="4672" y="5771"/>
                  </a:lnTo>
                  <a:lnTo>
                    <a:pt x="4665" y="5778"/>
                  </a:lnTo>
                  <a:lnTo>
                    <a:pt x="4657" y="5782"/>
                  </a:lnTo>
                  <a:lnTo>
                    <a:pt x="4650" y="5780"/>
                  </a:lnTo>
                  <a:lnTo>
                    <a:pt x="4641" y="5778"/>
                  </a:lnTo>
                  <a:lnTo>
                    <a:pt x="4617" y="5775"/>
                  </a:lnTo>
                  <a:lnTo>
                    <a:pt x="4615" y="5780"/>
                  </a:lnTo>
                  <a:lnTo>
                    <a:pt x="4613" y="5780"/>
                  </a:lnTo>
                  <a:lnTo>
                    <a:pt x="4605" y="5778"/>
                  </a:lnTo>
                  <a:lnTo>
                    <a:pt x="4603" y="5778"/>
                  </a:lnTo>
                  <a:lnTo>
                    <a:pt x="4596" y="5785"/>
                  </a:lnTo>
                  <a:lnTo>
                    <a:pt x="4582" y="5787"/>
                  </a:lnTo>
                  <a:lnTo>
                    <a:pt x="4579" y="5792"/>
                  </a:lnTo>
                  <a:lnTo>
                    <a:pt x="4577" y="5801"/>
                  </a:lnTo>
                  <a:lnTo>
                    <a:pt x="4577" y="5806"/>
                  </a:lnTo>
                  <a:lnTo>
                    <a:pt x="4575" y="5808"/>
                  </a:lnTo>
                  <a:lnTo>
                    <a:pt x="4575" y="5813"/>
                  </a:lnTo>
                  <a:lnTo>
                    <a:pt x="4575" y="5818"/>
                  </a:lnTo>
                  <a:lnTo>
                    <a:pt x="4575" y="5825"/>
                  </a:lnTo>
                  <a:lnTo>
                    <a:pt x="4575" y="5830"/>
                  </a:lnTo>
                  <a:lnTo>
                    <a:pt x="4579" y="5832"/>
                  </a:lnTo>
                  <a:lnTo>
                    <a:pt x="4577" y="5837"/>
                  </a:lnTo>
                  <a:lnTo>
                    <a:pt x="4572" y="5839"/>
                  </a:lnTo>
                  <a:lnTo>
                    <a:pt x="4544" y="5842"/>
                  </a:lnTo>
                  <a:lnTo>
                    <a:pt x="4539" y="5844"/>
                  </a:lnTo>
                  <a:lnTo>
                    <a:pt x="4532" y="5853"/>
                  </a:lnTo>
                  <a:lnTo>
                    <a:pt x="4530" y="5853"/>
                  </a:lnTo>
                  <a:lnTo>
                    <a:pt x="4527" y="5856"/>
                  </a:lnTo>
                  <a:lnTo>
                    <a:pt x="4525" y="5863"/>
                  </a:lnTo>
                  <a:lnTo>
                    <a:pt x="4525" y="5865"/>
                  </a:lnTo>
                  <a:lnTo>
                    <a:pt x="4520" y="5865"/>
                  </a:lnTo>
                  <a:lnTo>
                    <a:pt x="4518" y="5865"/>
                  </a:lnTo>
                  <a:lnTo>
                    <a:pt x="4516" y="5868"/>
                  </a:lnTo>
                  <a:lnTo>
                    <a:pt x="4516" y="5872"/>
                  </a:lnTo>
                  <a:lnTo>
                    <a:pt x="4516" y="5877"/>
                  </a:lnTo>
                  <a:lnTo>
                    <a:pt x="4509" y="5886"/>
                  </a:lnTo>
                  <a:lnTo>
                    <a:pt x="4506" y="5886"/>
                  </a:lnTo>
                  <a:lnTo>
                    <a:pt x="4501" y="5886"/>
                  </a:lnTo>
                  <a:lnTo>
                    <a:pt x="4490" y="5891"/>
                  </a:lnTo>
                  <a:lnTo>
                    <a:pt x="4485" y="5893"/>
                  </a:lnTo>
                  <a:lnTo>
                    <a:pt x="4480" y="5901"/>
                  </a:lnTo>
                  <a:lnTo>
                    <a:pt x="4483" y="5903"/>
                  </a:lnTo>
                  <a:lnTo>
                    <a:pt x="4483" y="5905"/>
                  </a:lnTo>
                  <a:lnTo>
                    <a:pt x="4485" y="5908"/>
                  </a:lnTo>
                  <a:lnTo>
                    <a:pt x="4487" y="5905"/>
                  </a:lnTo>
                  <a:lnTo>
                    <a:pt x="4485" y="5912"/>
                  </a:lnTo>
                  <a:lnTo>
                    <a:pt x="4478" y="5917"/>
                  </a:lnTo>
                  <a:lnTo>
                    <a:pt x="4478" y="5927"/>
                  </a:lnTo>
                  <a:lnTo>
                    <a:pt x="4480" y="5929"/>
                  </a:lnTo>
                  <a:lnTo>
                    <a:pt x="4487" y="5929"/>
                  </a:lnTo>
                  <a:lnTo>
                    <a:pt x="4490" y="5931"/>
                  </a:lnTo>
                  <a:lnTo>
                    <a:pt x="4497" y="5943"/>
                  </a:lnTo>
                  <a:lnTo>
                    <a:pt x="4499" y="5945"/>
                  </a:lnTo>
                  <a:lnTo>
                    <a:pt x="4520" y="5945"/>
                  </a:lnTo>
                  <a:lnTo>
                    <a:pt x="4525" y="5948"/>
                  </a:lnTo>
                  <a:lnTo>
                    <a:pt x="4530" y="5953"/>
                  </a:lnTo>
                  <a:lnTo>
                    <a:pt x="4551" y="5953"/>
                  </a:lnTo>
                  <a:lnTo>
                    <a:pt x="4553" y="5948"/>
                  </a:lnTo>
                  <a:lnTo>
                    <a:pt x="4558" y="5943"/>
                  </a:lnTo>
                  <a:lnTo>
                    <a:pt x="4570" y="5941"/>
                  </a:lnTo>
                  <a:lnTo>
                    <a:pt x="4558" y="5950"/>
                  </a:lnTo>
                  <a:lnTo>
                    <a:pt x="4556" y="5955"/>
                  </a:lnTo>
                  <a:lnTo>
                    <a:pt x="4556" y="5955"/>
                  </a:lnTo>
                  <a:lnTo>
                    <a:pt x="4556" y="5960"/>
                  </a:lnTo>
                  <a:lnTo>
                    <a:pt x="4556" y="5962"/>
                  </a:lnTo>
                  <a:lnTo>
                    <a:pt x="4556" y="5964"/>
                  </a:lnTo>
                  <a:lnTo>
                    <a:pt x="4553" y="5967"/>
                  </a:lnTo>
                  <a:lnTo>
                    <a:pt x="4551" y="5967"/>
                  </a:lnTo>
                  <a:lnTo>
                    <a:pt x="4549" y="5969"/>
                  </a:lnTo>
                  <a:lnTo>
                    <a:pt x="4546" y="5981"/>
                  </a:lnTo>
                  <a:lnTo>
                    <a:pt x="4544" y="5983"/>
                  </a:lnTo>
                  <a:lnTo>
                    <a:pt x="4544" y="5986"/>
                  </a:lnTo>
                  <a:lnTo>
                    <a:pt x="4549" y="5993"/>
                  </a:lnTo>
                  <a:lnTo>
                    <a:pt x="4553" y="5997"/>
                  </a:lnTo>
                  <a:lnTo>
                    <a:pt x="4556" y="6000"/>
                  </a:lnTo>
                  <a:lnTo>
                    <a:pt x="4561" y="6002"/>
                  </a:lnTo>
                  <a:lnTo>
                    <a:pt x="4565" y="6005"/>
                  </a:lnTo>
                  <a:lnTo>
                    <a:pt x="4565" y="6007"/>
                  </a:lnTo>
                  <a:lnTo>
                    <a:pt x="4558" y="6007"/>
                  </a:lnTo>
                  <a:lnTo>
                    <a:pt x="4558" y="6009"/>
                  </a:lnTo>
                  <a:lnTo>
                    <a:pt x="4558" y="6014"/>
                  </a:lnTo>
                  <a:lnTo>
                    <a:pt x="4542" y="6014"/>
                  </a:lnTo>
                  <a:lnTo>
                    <a:pt x="4544" y="6021"/>
                  </a:lnTo>
                  <a:lnTo>
                    <a:pt x="4549" y="6026"/>
                  </a:lnTo>
                  <a:lnTo>
                    <a:pt x="4553" y="6031"/>
                  </a:lnTo>
                  <a:lnTo>
                    <a:pt x="4551" y="6033"/>
                  </a:lnTo>
                  <a:lnTo>
                    <a:pt x="4551" y="6035"/>
                  </a:lnTo>
                  <a:lnTo>
                    <a:pt x="4551" y="6038"/>
                  </a:lnTo>
                  <a:lnTo>
                    <a:pt x="4551" y="6045"/>
                  </a:lnTo>
                  <a:lnTo>
                    <a:pt x="4549" y="6047"/>
                  </a:lnTo>
                  <a:lnTo>
                    <a:pt x="4544" y="6045"/>
                  </a:lnTo>
                  <a:lnTo>
                    <a:pt x="4539" y="6047"/>
                  </a:lnTo>
                  <a:lnTo>
                    <a:pt x="4537" y="6049"/>
                  </a:lnTo>
                  <a:lnTo>
                    <a:pt x="4532" y="6049"/>
                  </a:lnTo>
                  <a:lnTo>
                    <a:pt x="4501" y="6021"/>
                  </a:lnTo>
                  <a:lnTo>
                    <a:pt x="4492" y="6012"/>
                  </a:lnTo>
                  <a:lnTo>
                    <a:pt x="4494" y="6012"/>
                  </a:lnTo>
                  <a:lnTo>
                    <a:pt x="4490" y="6002"/>
                  </a:lnTo>
                  <a:lnTo>
                    <a:pt x="4485" y="5997"/>
                  </a:lnTo>
                  <a:lnTo>
                    <a:pt x="4475" y="5993"/>
                  </a:lnTo>
                  <a:lnTo>
                    <a:pt x="4452" y="5995"/>
                  </a:lnTo>
                  <a:lnTo>
                    <a:pt x="4442" y="6000"/>
                  </a:lnTo>
                  <a:lnTo>
                    <a:pt x="4440" y="6009"/>
                  </a:lnTo>
                  <a:lnTo>
                    <a:pt x="4435" y="6019"/>
                  </a:lnTo>
                  <a:lnTo>
                    <a:pt x="4431" y="6031"/>
                  </a:lnTo>
                  <a:lnTo>
                    <a:pt x="4428" y="6042"/>
                  </a:lnTo>
                  <a:lnTo>
                    <a:pt x="4431" y="6045"/>
                  </a:lnTo>
                  <a:lnTo>
                    <a:pt x="4426" y="6049"/>
                  </a:lnTo>
                  <a:lnTo>
                    <a:pt x="4424" y="6052"/>
                  </a:lnTo>
                  <a:lnTo>
                    <a:pt x="4405" y="6052"/>
                  </a:lnTo>
                  <a:lnTo>
                    <a:pt x="4398" y="6057"/>
                  </a:lnTo>
                  <a:lnTo>
                    <a:pt x="4395" y="6064"/>
                  </a:lnTo>
                  <a:lnTo>
                    <a:pt x="4395" y="6064"/>
                  </a:lnTo>
                  <a:lnTo>
                    <a:pt x="4398" y="6064"/>
                  </a:lnTo>
                  <a:lnTo>
                    <a:pt x="4400" y="6066"/>
                  </a:lnTo>
                  <a:lnTo>
                    <a:pt x="4400" y="6068"/>
                  </a:lnTo>
                  <a:lnTo>
                    <a:pt x="4400" y="6073"/>
                  </a:lnTo>
                  <a:lnTo>
                    <a:pt x="4405" y="6068"/>
                  </a:lnTo>
                  <a:lnTo>
                    <a:pt x="4407" y="6068"/>
                  </a:lnTo>
                  <a:lnTo>
                    <a:pt x="4405" y="6085"/>
                  </a:lnTo>
                  <a:lnTo>
                    <a:pt x="4405" y="6094"/>
                  </a:lnTo>
                  <a:lnTo>
                    <a:pt x="4405" y="6101"/>
                  </a:lnTo>
                  <a:lnTo>
                    <a:pt x="4407" y="6106"/>
                  </a:lnTo>
                  <a:lnTo>
                    <a:pt x="4419" y="6118"/>
                  </a:lnTo>
                  <a:lnTo>
                    <a:pt x="4416" y="6125"/>
                  </a:lnTo>
                  <a:lnTo>
                    <a:pt x="4414" y="6120"/>
                  </a:lnTo>
                  <a:lnTo>
                    <a:pt x="4409" y="6113"/>
                  </a:lnTo>
                  <a:lnTo>
                    <a:pt x="4405" y="6113"/>
                  </a:lnTo>
                  <a:lnTo>
                    <a:pt x="4395" y="6125"/>
                  </a:lnTo>
                  <a:lnTo>
                    <a:pt x="4390" y="6127"/>
                  </a:lnTo>
                  <a:lnTo>
                    <a:pt x="4390" y="6130"/>
                  </a:lnTo>
                  <a:lnTo>
                    <a:pt x="4390" y="6135"/>
                  </a:lnTo>
                  <a:lnTo>
                    <a:pt x="4395" y="6139"/>
                  </a:lnTo>
                  <a:lnTo>
                    <a:pt x="4402" y="6151"/>
                  </a:lnTo>
                  <a:lnTo>
                    <a:pt x="4407" y="6153"/>
                  </a:lnTo>
                  <a:lnTo>
                    <a:pt x="4412" y="6153"/>
                  </a:lnTo>
                  <a:lnTo>
                    <a:pt x="4414" y="6151"/>
                  </a:lnTo>
                  <a:lnTo>
                    <a:pt x="4416" y="6149"/>
                  </a:lnTo>
                  <a:lnTo>
                    <a:pt x="4412" y="6142"/>
                  </a:lnTo>
                  <a:lnTo>
                    <a:pt x="4414" y="6139"/>
                  </a:lnTo>
                  <a:lnTo>
                    <a:pt x="4414" y="6139"/>
                  </a:lnTo>
                  <a:lnTo>
                    <a:pt x="4414" y="6137"/>
                  </a:lnTo>
                  <a:lnTo>
                    <a:pt x="4416" y="6139"/>
                  </a:lnTo>
                  <a:lnTo>
                    <a:pt x="4421" y="6146"/>
                  </a:lnTo>
                  <a:lnTo>
                    <a:pt x="4421" y="6149"/>
                  </a:lnTo>
                  <a:lnTo>
                    <a:pt x="4421" y="6151"/>
                  </a:lnTo>
                  <a:lnTo>
                    <a:pt x="4421" y="6151"/>
                  </a:lnTo>
                  <a:lnTo>
                    <a:pt x="4416" y="6165"/>
                  </a:lnTo>
                  <a:lnTo>
                    <a:pt x="4412" y="6170"/>
                  </a:lnTo>
                  <a:lnTo>
                    <a:pt x="4407" y="6175"/>
                  </a:lnTo>
                  <a:lnTo>
                    <a:pt x="4402" y="6175"/>
                  </a:lnTo>
                  <a:lnTo>
                    <a:pt x="4405" y="6179"/>
                  </a:lnTo>
                  <a:lnTo>
                    <a:pt x="4405" y="6182"/>
                  </a:lnTo>
                  <a:lnTo>
                    <a:pt x="4405" y="6191"/>
                  </a:lnTo>
                  <a:lnTo>
                    <a:pt x="4405" y="6194"/>
                  </a:lnTo>
                  <a:lnTo>
                    <a:pt x="4402" y="6194"/>
                  </a:lnTo>
                  <a:lnTo>
                    <a:pt x="4402" y="6196"/>
                  </a:lnTo>
                  <a:lnTo>
                    <a:pt x="4402" y="6203"/>
                  </a:lnTo>
                  <a:lnTo>
                    <a:pt x="4402" y="6203"/>
                  </a:lnTo>
                  <a:lnTo>
                    <a:pt x="4400" y="6229"/>
                  </a:lnTo>
                  <a:lnTo>
                    <a:pt x="4400" y="6236"/>
                  </a:lnTo>
                  <a:lnTo>
                    <a:pt x="4390" y="6265"/>
                  </a:lnTo>
                  <a:lnTo>
                    <a:pt x="4388" y="6281"/>
                  </a:lnTo>
                  <a:lnTo>
                    <a:pt x="4393" y="6298"/>
                  </a:lnTo>
                  <a:lnTo>
                    <a:pt x="4398" y="6305"/>
                  </a:lnTo>
                  <a:lnTo>
                    <a:pt x="4416" y="6317"/>
                  </a:lnTo>
                  <a:lnTo>
                    <a:pt x="4421" y="6321"/>
                  </a:lnTo>
                  <a:lnTo>
                    <a:pt x="4424" y="6328"/>
                  </a:lnTo>
                  <a:lnTo>
                    <a:pt x="4426" y="6335"/>
                  </a:lnTo>
                  <a:lnTo>
                    <a:pt x="4428" y="6345"/>
                  </a:lnTo>
                  <a:lnTo>
                    <a:pt x="4438" y="6354"/>
                  </a:lnTo>
                  <a:lnTo>
                    <a:pt x="4452" y="6366"/>
                  </a:lnTo>
                  <a:lnTo>
                    <a:pt x="4466" y="6373"/>
                  </a:lnTo>
                  <a:lnTo>
                    <a:pt x="4473" y="6368"/>
                  </a:lnTo>
                  <a:lnTo>
                    <a:pt x="4471" y="6368"/>
                  </a:lnTo>
                  <a:lnTo>
                    <a:pt x="4473" y="6361"/>
                  </a:lnTo>
                  <a:lnTo>
                    <a:pt x="4475" y="6357"/>
                  </a:lnTo>
                  <a:lnTo>
                    <a:pt x="4511" y="6331"/>
                  </a:lnTo>
                  <a:lnTo>
                    <a:pt x="4525" y="6326"/>
                  </a:lnTo>
                  <a:lnTo>
                    <a:pt x="4523" y="6328"/>
                  </a:lnTo>
                  <a:lnTo>
                    <a:pt x="4518" y="6331"/>
                  </a:lnTo>
                  <a:lnTo>
                    <a:pt x="4513" y="6338"/>
                  </a:lnTo>
                  <a:lnTo>
                    <a:pt x="4506" y="6342"/>
                  </a:lnTo>
                  <a:lnTo>
                    <a:pt x="4504" y="6345"/>
                  </a:lnTo>
                  <a:lnTo>
                    <a:pt x="4487" y="6364"/>
                  </a:lnTo>
                  <a:lnTo>
                    <a:pt x="4487" y="6373"/>
                  </a:lnTo>
                  <a:lnTo>
                    <a:pt x="4490" y="6380"/>
                  </a:lnTo>
                  <a:lnTo>
                    <a:pt x="4492" y="6385"/>
                  </a:lnTo>
                  <a:lnTo>
                    <a:pt x="4499" y="6387"/>
                  </a:lnTo>
                  <a:lnTo>
                    <a:pt x="4506" y="6397"/>
                  </a:lnTo>
                  <a:lnTo>
                    <a:pt x="4513" y="6402"/>
                  </a:lnTo>
                  <a:lnTo>
                    <a:pt x="4532" y="6404"/>
                  </a:lnTo>
                  <a:lnTo>
                    <a:pt x="4535" y="6406"/>
                  </a:lnTo>
                  <a:lnTo>
                    <a:pt x="4535" y="6409"/>
                  </a:lnTo>
                  <a:lnTo>
                    <a:pt x="4535" y="6411"/>
                  </a:lnTo>
                  <a:lnTo>
                    <a:pt x="4535" y="6413"/>
                  </a:lnTo>
                  <a:lnTo>
                    <a:pt x="4535" y="6413"/>
                  </a:lnTo>
                  <a:lnTo>
                    <a:pt x="4532" y="6413"/>
                  </a:lnTo>
                  <a:lnTo>
                    <a:pt x="4532" y="6411"/>
                  </a:lnTo>
                  <a:lnTo>
                    <a:pt x="4525" y="6411"/>
                  </a:lnTo>
                  <a:lnTo>
                    <a:pt x="4501" y="6402"/>
                  </a:lnTo>
                  <a:lnTo>
                    <a:pt x="4492" y="6390"/>
                  </a:lnTo>
                  <a:lnTo>
                    <a:pt x="4487" y="6387"/>
                  </a:lnTo>
                  <a:lnTo>
                    <a:pt x="4483" y="6390"/>
                  </a:lnTo>
                  <a:lnTo>
                    <a:pt x="4478" y="6394"/>
                  </a:lnTo>
                  <a:lnTo>
                    <a:pt x="4475" y="6402"/>
                  </a:lnTo>
                  <a:lnTo>
                    <a:pt x="4478" y="6411"/>
                  </a:lnTo>
                  <a:lnTo>
                    <a:pt x="4471" y="6416"/>
                  </a:lnTo>
                  <a:lnTo>
                    <a:pt x="4468" y="6418"/>
                  </a:lnTo>
                  <a:lnTo>
                    <a:pt x="4466" y="6416"/>
                  </a:lnTo>
                  <a:lnTo>
                    <a:pt x="4464" y="6411"/>
                  </a:lnTo>
                  <a:lnTo>
                    <a:pt x="4464" y="6404"/>
                  </a:lnTo>
                  <a:lnTo>
                    <a:pt x="4461" y="6399"/>
                  </a:lnTo>
                  <a:lnTo>
                    <a:pt x="4461" y="6399"/>
                  </a:lnTo>
                  <a:lnTo>
                    <a:pt x="4457" y="6411"/>
                  </a:lnTo>
                  <a:lnTo>
                    <a:pt x="4450" y="6425"/>
                  </a:lnTo>
                  <a:lnTo>
                    <a:pt x="4445" y="6442"/>
                  </a:lnTo>
                  <a:lnTo>
                    <a:pt x="4447" y="6458"/>
                  </a:lnTo>
                  <a:lnTo>
                    <a:pt x="4447" y="6470"/>
                  </a:lnTo>
                  <a:lnTo>
                    <a:pt x="4445" y="6475"/>
                  </a:lnTo>
                  <a:lnTo>
                    <a:pt x="4442" y="6480"/>
                  </a:lnTo>
                  <a:lnTo>
                    <a:pt x="4440" y="6480"/>
                  </a:lnTo>
                  <a:lnTo>
                    <a:pt x="4435" y="6477"/>
                  </a:lnTo>
                  <a:lnTo>
                    <a:pt x="4433" y="6477"/>
                  </a:lnTo>
                  <a:lnTo>
                    <a:pt x="4431" y="6480"/>
                  </a:lnTo>
                  <a:lnTo>
                    <a:pt x="4419" y="6498"/>
                  </a:lnTo>
                  <a:lnTo>
                    <a:pt x="4414" y="6513"/>
                  </a:lnTo>
                  <a:lnTo>
                    <a:pt x="4412" y="6524"/>
                  </a:lnTo>
                  <a:lnTo>
                    <a:pt x="4412" y="6565"/>
                  </a:lnTo>
                  <a:lnTo>
                    <a:pt x="4414" y="6574"/>
                  </a:lnTo>
                  <a:lnTo>
                    <a:pt x="4421" y="6593"/>
                  </a:lnTo>
                  <a:lnTo>
                    <a:pt x="4421" y="6598"/>
                  </a:lnTo>
                  <a:lnTo>
                    <a:pt x="4421" y="6605"/>
                  </a:lnTo>
                  <a:lnTo>
                    <a:pt x="4421" y="6610"/>
                  </a:lnTo>
                  <a:lnTo>
                    <a:pt x="4424" y="6614"/>
                  </a:lnTo>
                  <a:lnTo>
                    <a:pt x="4426" y="6619"/>
                  </a:lnTo>
                  <a:lnTo>
                    <a:pt x="4431" y="6628"/>
                  </a:lnTo>
                  <a:lnTo>
                    <a:pt x="4475" y="6688"/>
                  </a:lnTo>
                  <a:lnTo>
                    <a:pt x="4478" y="6690"/>
                  </a:lnTo>
                  <a:lnTo>
                    <a:pt x="4480" y="6692"/>
                  </a:lnTo>
                  <a:lnTo>
                    <a:pt x="4485" y="6688"/>
                  </a:lnTo>
                  <a:lnTo>
                    <a:pt x="4487" y="6685"/>
                  </a:lnTo>
                  <a:lnTo>
                    <a:pt x="4492" y="6690"/>
                  </a:lnTo>
                  <a:lnTo>
                    <a:pt x="4494" y="6690"/>
                  </a:lnTo>
                  <a:lnTo>
                    <a:pt x="4497" y="6692"/>
                  </a:lnTo>
                  <a:lnTo>
                    <a:pt x="4499" y="6692"/>
                  </a:lnTo>
                  <a:lnTo>
                    <a:pt x="4501" y="6699"/>
                  </a:lnTo>
                  <a:lnTo>
                    <a:pt x="4501" y="6704"/>
                  </a:lnTo>
                  <a:lnTo>
                    <a:pt x="4501" y="6709"/>
                  </a:lnTo>
                  <a:lnTo>
                    <a:pt x="4501" y="6711"/>
                  </a:lnTo>
                  <a:lnTo>
                    <a:pt x="4504" y="6711"/>
                  </a:lnTo>
                  <a:lnTo>
                    <a:pt x="4504" y="6714"/>
                  </a:lnTo>
                  <a:lnTo>
                    <a:pt x="4499" y="6721"/>
                  </a:lnTo>
                  <a:lnTo>
                    <a:pt x="4504" y="6725"/>
                  </a:lnTo>
                  <a:lnTo>
                    <a:pt x="4506" y="6730"/>
                  </a:lnTo>
                  <a:lnTo>
                    <a:pt x="4504" y="6737"/>
                  </a:lnTo>
                  <a:lnTo>
                    <a:pt x="4501" y="6737"/>
                  </a:lnTo>
                  <a:lnTo>
                    <a:pt x="4497" y="6728"/>
                  </a:lnTo>
                  <a:lnTo>
                    <a:pt x="4494" y="6728"/>
                  </a:lnTo>
                  <a:lnTo>
                    <a:pt x="4490" y="6737"/>
                  </a:lnTo>
                  <a:lnTo>
                    <a:pt x="4487" y="6737"/>
                  </a:lnTo>
                  <a:lnTo>
                    <a:pt x="4509" y="6747"/>
                  </a:lnTo>
                  <a:lnTo>
                    <a:pt x="4513" y="6751"/>
                  </a:lnTo>
                  <a:lnTo>
                    <a:pt x="4523" y="6768"/>
                  </a:lnTo>
                  <a:lnTo>
                    <a:pt x="4527" y="6775"/>
                  </a:lnTo>
                  <a:lnTo>
                    <a:pt x="4535" y="6775"/>
                  </a:lnTo>
                  <a:lnTo>
                    <a:pt x="4532" y="6773"/>
                  </a:lnTo>
                  <a:lnTo>
                    <a:pt x="4537" y="6770"/>
                  </a:lnTo>
                  <a:lnTo>
                    <a:pt x="4546" y="6777"/>
                  </a:lnTo>
                  <a:lnTo>
                    <a:pt x="4549" y="6775"/>
                  </a:lnTo>
                  <a:lnTo>
                    <a:pt x="4551" y="6766"/>
                  </a:lnTo>
                  <a:lnTo>
                    <a:pt x="4553" y="6763"/>
                  </a:lnTo>
                  <a:lnTo>
                    <a:pt x="4558" y="6763"/>
                  </a:lnTo>
                  <a:lnTo>
                    <a:pt x="4561" y="6770"/>
                  </a:lnTo>
                  <a:lnTo>
                    <a:pt x="4558" y="6770"/>
                  </a:lnTo>
                  <a:lnTo>
                    <a:pt x="4558" y="6773"/>
                  </a:lnTo>
                  <a:lnTo>
                    <a:pt x="4556" y="6780"/>
                  </a:lnTo>
                  <a:lnTo>
                    <a:pt x="4556" y="6784"/>
                  </a:lnTo>
                  <a:lnTo>
                    <a:pt x="4558" y="6787"/>
                  </a:lnTo>
                  <a:lnTo>
                    <a:pt x="4563" y="6794"/>
                  </a:lnTo>
                  <a:lnTo>
                    <a:pt x="4565" y="6787"/>
                  </a:lnTo>
                  <a:lnTo>
                    <a:pt x="4565" y="6777"/>
                  </a:lnTo>
                  <a:lnTo>
                    <a:pt x="4568" y="6773"/>
                  </a:lnTo>
                  <a:lnTo>
                    <a:pt x="4570" y="6770"/>
                  </a:lnTo>
                  <a:lnTo>
                    <a:pt x="4582" y="6770"/>
                  </a:lnTo>
                  <a:lnTo>
                    <a:pt x="4584" y="6773"/>
                  </a:lnTo>
                  <a:lnTo>
                    <a:pt x="4598" y="6791"/>
                  </a:lnTo>
                  <a:lnTo>
                    <a:pt x="4601" y="6794"/>
                  </a:lnTo>
                  <a:lnTo>
                    <a:pt x="4605" y="6796"/>
                  </a:lnTo>
                  <a:lnTo>
                    <a:pt x="4617" y="6806"/>
                  </a:lnTo>
                  <a:lnTo>
                    <a:pt x="4624" y="6810"/>
                  </a:lnTo>
                  <a:lnTo>
                    <a:pt x="4631" y="6815"/>
                  </a:lnTo>
                  <a:lnTo>
                    <a:pt x="4665" y="6834"/>
                  </a:lnTo>
                  <a:lnTo>
                    <a:pt x="4669" y="6832"/>
                  </a:lnTo>
                  <a:lnTo>
                    <a:pt x="4672" y="6834"/>
                  </a:lnTo>
                  <a:lnTo>
                    <a:pt x="4676" y="6839"/>
                  </a:lnTo>
                  <a:lnTo>
                    <a:pt x="4681" y="6843"/>
                  </a:lnTo>
                  <a:lnTo>
                    <a:pt x="4683" y="6846"/>
                  </a:lnTo>
                  <a:lnTo>
                    <a:pt x="4700" y="6841"/>
                  </a:lnTo>
                  <a:lnTo>
                    <a:pt x="4705" y="6843"/>
                  </a:lnTo>
                  <a:lnTo>
                    <a:pt x="4702" y="6851"/>
                  </a:lnTo>
                  <a:lnTo>
                    <a:pt x="4705" y="6848"/>
                  </a:lnTo>
                  <a:lnTo>
                    <a:pt x="4707" y="6846"/>
                  </a:lnTo>
                  <a:lnTo>
                    <a:pt x="4709" y="6848"/>
                  </a:lnTo>
                  <a:lnTo>
                    <a:pt x="4712" y="6855"/>
                  </a:lnTo>
                  <a:lnTo>
                    <a:pt x="4714" y="6858"/>
                  </a:lnTo>
                  <a:lnTo>
                    <a:pt x="4728" y="6865"/>
                  </a:lnTo>
                  <a:lnTo>
                    <a:pt x="4735" y="6865"/>
                  </a:lnTo>
                  <a:lnTo>
                    <a:pt x="4742" y="6860"/>
                  </a:lnTo>
                  <a:lnTo>
                    <a:pt x="4750" y="6853"/>
                  </a:lnTo>
                  <a:lnTo>
                    <a:pt x="4752" y="6841"/>
                  </a:lnTo>
                  <a:lnTo>
                    <a:pt x="4750" y="6834"/>
                  </a:lnTo>
                  <a:lnTo>
                    <a:pt x="4745" y="6827"/>
                  </a:lnTo>
                  <a:lnTo>
                    <a:pt x="4745" y="6820"/>
                  </a:lnTo>
                  <a:lnTo>
                    <a:pt x="4747" y="6817"/>
                  </a:lnTo>
                  <a:lnTo>
                    <a:pt x="4766" y="6806"/>
                  </a:lnTo>
                  <a:lnTo>
                    <a:pt x="4766" y="6813"/>
                  </a:lnTo>
                  <a:lnTo>
                    <a:pt x="4766" y="6817"/>
                  </a:lnTo>
                  <a:lnTo>
                    <a:pt x="4766" y="6822"/>
                  </a:lnTo>
                  <a:lnTo>
                    <a:pt x="4768" y="6825"/>
                  </a:lnTo>
                  <a:lnTo>
                    <a:pt x="4771" y="6829"/>
                  </a:lnTo>
                  <a:lnTo>
                    <a:pt x="4773" y="6832"/>
                  </a:lnTo>
                  <a:lnTo>
                    <a:pt x="4773" y="6829"/>
                  </a:lnTo>
                  <a:lnTo>
                    <a:pt x="4773" y="6825"/>
                  </a:lnTo>
                  <a:lnTo>
                    <a:pt x="4776" y="6825"/>
                  </a:lnTo>
                  <a:lnTo>
                    <a:pt x="4778" y="6825"/>
                  </a:lnTo>
                  <a:lnTo>
                    <a:pt x="4780" y="6827"/>
                  </a:lnTo>
                  <a:lnTo>
                    <a:pt x="4783" y="6832"/>
                  </a:lnTo>
                  <a:lnTo>
                    <a:pt x="4783" y="6836"/>
                  </a:lnTo>
                  <a:lnTo>
                    <a:pt x="4785" y="6841"/>
                  </a:lnTo>
                  <a:lnTo>
                    <a:pt x="4787" y="6846"/>
                  </a:lnTo>
                  <a:lnTo>
                    <a:pt x="4787" y="6848"/>
                  </a:lnTo>
                  <a:lnTo>
                    <a:pt x="4790" y="6858"/>
                  </a:lnTo>
                  <a:lnTo>
                    <a:pt x="4806" y="6884"/>
                  </a:lnTo>
                  <a:lnTo>
                    <a:pt x="4809" y="6888"/>
                  </a:lnTo>
                  <a:lnTo>
                    <a:pt x="4816" y="6891"/>
                  </a:lnTo>
                  <a:lnTo>
                    <a:pt x="4818" y="6895"/>
                  </a:lnTo>
                  <a:lnTo>
                    <a:pt x="4828" y="6910"/>
                  </a:lnTo>
                  <a:lnTo>
                    <a:pt x="4830" y="6914"/>
                  </a:lnTo>
                  <a:lnTo>
                    <a:pt x="4863" y="6921"/>
                  </a:lnTo>
                  <a:lnTo>
                    <a:pt x="4889" y="6917"/>
                  </a:lnTo>
                  <a:lnTo>
                    <a:pt x="4901" y="6917"/>
                  </a:lnTo>
                  <a:lnTo>
                    <a:pt x="4906" y="6914"/>
                  </a:lnTo>
                  <a:lnTo>
                    <a:pt x="4910" y="6907"/>
                  </a:lnTo>
                  <a:lnTo>
                    <a:pt x="4908" y="6903"/>
                  </a:lnTo>
                  <a:lnTo>
                    <a:pt x="4908" y="6895"/>
                  </a:lnTo>
                  <a:lnTo>
                    <a:pt x="4908" y="6893"/>
                  </a:lnTo>
                  <a:lnTo>
                    <a:pt x="4917" y="6886"/>
                  </a:lnTo>
                  <a:lnTo>
                    <a:pt x="4920" y="6886"/>
                  </a:lnTo>
                  <a:lnTo>
                    <a:pt x="4920" y="6888"/>
                  </a:lnTo>
                  <a:lnTo>
                    <a:pt x="4920" y="6893"/>
                  </a:lnTo>
                  <a:lnTo>
                    <a:pt x="4920" y="6893"/>
                  </a:lnTo>
                  <a:lnTo>
                    <a:pt x="4924" y="6891"/>
                  </a:lnTo>
                  <a:lnTo>
                    <a:pt x="4927" y="6884"/>
                  </a:lnTo>
                  <a:lnTo>
                    <a:pt x="4941" y="6872"/>
                  </a:lnTo>
                  <a:lnTo>
                    <a:pt x="4939" y="6872"/>
                  </a:lnTo>
                  <a:lnTo>
                    <a:pt x="4962" y="6867"/>
                  </a:lnTo>
                  <a:lnTo>
                    <a:pt x="4965" y="6867"/>
                  </a:lnTo>
                  <a:lnTo>
                    <a:pt x="4972" y="6872"/>
                  </a:lnTo>
                  <a:lnTo>
                    <a:pt x="4976" y="6879"/>
                  </a:lnTo>
                  <a:lnTo>
                    <a:pt x="4976" y="6884"/>
                  </a:lnTo>
                  <a:lnTo>
                    <a:pt x="4979" y="6886"/>
                  </a:lnTo>
                  <a:lnTo>
                    <a:pt x="4979" y="6888"/>
                  </a:lnTo>
                  <a:lnTo>
                    <a:pt x="4981" y="6886"/>
                  </a:lnTo>
                  <a:lnTo>
                    <a:pt x="4984" y="6884"/>
                  </a:lnTo>
                  <a:lnTo>
                    <a:pt x="4984" y="6888"/>
                  </a:lnTo>
                  <a:lnTo>
                    <a:pt x="4984" y="6891"/>
                  </a:lnTo>
                  <a:lnTo>
                    <a:pt x="4981" y="6895"/>
                  </a:lnTo>
                  <a:lnTo>
                    <a:pt x="4979" y="6898"/>
                  </a:lnTo>
                  <a:lnTo>
                    <a:pt x="4979" y="6900"/>
                  </a:lnTo>
                  <a:lnTo>
                    <a:pt x="4979" y="6903"/>
                  </a:lnTo>
                  <a:lnTo>
                    <a:pt x="4979" y="6907"/>
                  </a:lnTo>
                  <a:lnTo>
                    <a:pt x="4972" y="6917"/>
                  </a:lnTo>
                  <a:lnTo>
                    <a:pt x="4965" y="6940"/>
                  </a:lnTo>
                  <a:lnTo>
                    <a:pt x="4965" y="6945"/>
                  </a:lnTo>
                  <a:lnTo>
                    <a:pt x="4969" y="6943"/>
                  </a:lnTo>
                  <a:lnTo>
                    <a:pt x="4979" y="6947"/>
                  </a:lnTo>
                  <a:lnTo>
                    <a:pt x="4984" y="6947"/>
                  </a:lnTo>
                  <a:lnTo>
                    <a:pt x="5000" y="6936"/>
                  </a:lnTo>
                  <a:lnTo>
                    <a:pt x="5005" y="6938"/>
                  </a:lnTo>
                  <a:lnTo>
                    <a:pt x="4993" y="6947"/>
                  </a:lnTo>
                  <a:lnTo>
                    <a:pt x="4991" y="6955"/>
                  </a:lnTo>
                  <a:lnTo>
                    <a:pt x="4991" y="6959"/>
                  </a:lnTo>
                  <a:lnTo>
                    <a:pt x="4986" y="6966"/>
                  </a:lnTo>
                  <a:lnTo>
                    <a:pt x="4969" y="6978"/>
                  </a:lnTo>
                  <a:lnTo>
                    <a:pt x="4962" y="6988"/>
                  </a:lnTo>
                  <a:lnTo>
                    <a:pt x="4960" y="6992"/>
                  </a:lnTo>
                  <a:lnTo>
                    <a:pt x="4960" y="6995"/>
                  </a:lnTo>
                  <a:lnTo>
                    <a:pt x="4962" y="6992"/>
                  </a:lnTo>
                  <a:lnTo>
                    <a:pt x="4962" y="6990"/>
                  </a:lnTo>
                  <a:lnTo>
                    <a:pt x="4965" y="6990"/>
                  </a:lnTo>
                  <a:lnTo>
                    <a:pt x="4967" y="6992"/>
                  </a:lnTo>
                  <a:lnTo>
                    <a:pt x="4958" y="7004"/>
                  </a:lnTo>
                  <a:lnTo>
                    <a:pt x="4950" y="7014"/>
                  </a:lnTo>
                  <a:lnTo>
                    <a:pt x="4941" y="7023"/>
                  </a:lnTo>
                  <a:lnTo>
                    <a:pt x="4939" y="7030"/>
                  </a:lnTo>
                  <a:lnTo>
                    <a:pt x="4936" y="7035"/>
                  </a:lnTo>
                  <a:lnTo>
                    <a:pt x="4934" y="7040"/>
                  </a:lnTo>
                  <a:lnTo>
                    <a:pt x="4929" y="7044"/>
                  </a:lnTo>
                  <a:lnTo>
                    <a:pt x="4927" y="7042"/>
                  </a:lnTo>
                  <a:lnTo>
                    <a:pt x="4927" y="7035"/>
                  </a:lnTo>
                  <a:lnTo>
                    <a:pt x="4929" y="7030"/>
                  </a:lnTo>
                  <a:lnTo>
                    <a:pt x="4932" y="7021"/>
                  </a:lnTo>
                  <a:lnTo>
                    <a:pt x="4932" y="7018"/>
                  </a:lnTo>
                  <a:lnTo>
                    <a:pt x="4929" y="7018"/>
                  </a:lnTo>
                  <a:lnTo>
                    <a:pt x="4924" y="7021"/>
                  </a:lnTo>
                  <a:lnTo>
                    <a:pt x="4922" y="7021"/>
                  </a:lnTo>
                  <a:lnTo>
                    <a:pt x="4920" y="7016"/>
                  </a:lnTo>
                  <a:lnTo>
                    <a:pt x="4922" y="7014"/>
                  </a:lnTo>
                  <a:lnTo>
                    <a:pt x="4924" y="7009"/>
                  </a:lnTo>
                  <a:lnTo>
                    <a:pt x="4929" y="6995"/>
                  </a:lnTo>
                  <a:lnTo>
                    <a:pt x="4927" y="6997"/>
                  </a:lnTo>
                  <a:lnTo>
                    <a:pt x="4922" y="7004"/>
                  </a:lnTo>
                  <a:lnTo>
                    <a:pt x="4917" y="7007"/>
                  </a:lnTo>
                  <a:lnTo>
                    <a:pt x="4929" y="6976"/>
                  </a:lnTo>
                  <a:lnTo>
                    <a:pt x="4932" y="6973"/>
                  </a:lnTo>
                  <a:lnTo>
                    <a:pt x="4943" y="6957"/>
                  </a:lnTo>
                  <a:lnTo>
                    <a:pt x="4946" y="6955"/>
                  </a:lnTo>
                  <a:lnTo>
                    <a:pt x="4948" y="6955"/>
                  </a:lnTo>
                  <a:lnTo>
                    <a:pt x="4948" y="6952"/>
                  </a:lnTo>
                  <a:lnTo>
                    <a:pt x="4950" y="6947"/>
                  </a:lnTo>
                  <a:lnTo>
                    <a:pt x="4955" y="6938"/>
                  </a:lnTo>
                  <a:lnTo>
                    <a:pt x="4955" y="6936"/>
                  </a:lnTo>
                  <a:lnTo>
                    <a:pt x="4962" y="6929"/>
                  </a:lnTo>
                  <a:lnTo>
                    <a:pt x="4969" y="6914"/>
                  </a:lnTo>
                  <a:lnTo>
                    <a:pt x="4972" y="6910"/>
                  </a:lnTo>
                  <a:lnTo>
                    <a:pt x="4958" y="6910"/>
                  </a:lnTo>
                  <a:lnTo>
                    <a:pt x="4936" y="6926"/>
                  </a:lnTo>
                  <a:lnTo>
                    <a:pt x="4932" y="6933"/>
                  </a:lnTo>
                  <a:lnTo>
                    <a:pt x="4929" y="6947"/>
                  </a:lnTo>
                  <a:lnTo>
                    <a:pt x="4924" y="6952"/>
                  </a:lnTo>
                  <a:lnTo>
                    <a:pt x="4920" y="6957"/>
                  </a:lnTo>
                  <a:lnTo>
                    <a:pt x="4913" y="6959"/>
                  </a:lnTo>
                  <a:lnTo>
                    <a:pt x="4910" y="6959"/>
                  </a:lnTo>
                  <a:lnTo>
                    <a:pt x="4908" y="6952"/>
                  </a:lnTo>
                  <a:lnTo>
                    <a:pt x="4903" y="6950"/>
                  </a:lnTo>
                  <a:lnTo>
                    <a:pt x="4887" y="6952"/>
                  </a:lnTo>
                  <a:lnTo>
                    <a:pt x="4872" y="6962"/>
                  </a:lnTo>
                  <a:lnTo>
                    <a:pt x="4851" y="6969"/>
                  </a:lnTo>
                  <a:lnTo>
                    <a:pt x="4844" y="6976"/>
                  </a:lnTo>
                  <a:lnTo>
                    <a:pt x="4839" y="6990"/>
                  </a:lnTo>
                  <a:lnTo>
                    <a:pt x="4842" y="6992"/>
                  </a:lnTo>
                  <a:lnTo>
                    <a:pt x="4849" y="6997"/>
                  </a:lnTo>
                  <a:lnTo>
                    <a:pt x="4846" y="7007"/>
                  </a:lnTo>
                  <a:lnTo>
                    <a:pt x="4844" y="7011"/>
                  </a:lnTo>
                  <a:lnTo>
                    <a:pt x="4844" y="7014"/>
                  </a:lnTo>
                  <a:lnTo>
                    <a:pt x="4846" y="7018"/>
                  </a:lnTo>
                  <a:lnTo>
                    <a:pt x="4849" y="7021"/>
                  </a:lnTo>
                  <a:lnTo>
                    <a:pt x="4846" y="7030"/>
                  </a:lnTo>
                  <a:lnTo>
                    <a:pt x="4844" y="7044"/>
                  </a:lnTo>
                  <a:lnTo>
                    <a:pt x="4844" y="7049"/>
                  </a:lnTo>
                  <a:lnTo>
                    <a:pt x="4844" y="7056"/>
                  </a:lnTo>
                  <a:lnTo>
                    <a:pt x="4849" y="7063"/>
                  </a:lnTo>
                  <a:lnTo>
                    <a:pt x="4858" y="7070"/>
                  </a:lnTo>
                  <a:lnTo>
                    <a:pt x="4880" y="7066"/>
                  </a:lnTo>
                  <a:lnTo>
                    <a:pt x="4894" y="7051"/>
                  </a:lnTo>
                  <a:lnTo>
                    <a:pt x="4901" y="7051"/>
                  </a:lnTo>
                  <a:lnTo>
                    <a:pt x="4894" y="7059"/>
                  </a:lnTo>
                  <a:lnTo>
                    <a:pt x="4889" y="7066"/>
                  </a:lnTo>
                  <a:lnTo>
                    <a:pt x="4884" y="7068"/>
                  </a:lnTo>
                  <a:lnTo>
                    <a:pt x="4872" y="7077"/>
                  </a:lnTo>
                  <a:lnTo>
                    <a:pt x="4872" y="7082"/>
                  </a:lnTo>
                  <a:lnTo>
                    <a:pt x="4872" y="7089"/>
                  </a:lnTo>
                  <a:lnTo>
                    <a:pt x="4872" y="7092"/>
                  </a:lnTo>
                  <a:lnTo>
                    <a:pt x="4880" y="7099"/>
                  </a:lnTo>
                  <a:lnTo>
                    <a:pt x="4875" y="7106"/>
                  </a:lnTo>
                  <a:lnTo>
                    <a:pt x="4870" y="7111"/>
                  </a:lnTo>
                  <a:lnTo>
                    <a:pt x="4865" y="7113"/>
                  </a:lnTo>
                  <a:lnTo>
                    <a:pt x="4856" y="7113"/>
                  </a:lnTo>
                  <a:lnTo>
                    <a:pt x="4851" y="7115"/>
                  </a:lnTo>
                  <a:lnTo>
                    <a:pt x="4846" y="7120"/>
                  </a:lnTo>
                  <a:lnTo>
                    <a:pt x="4842" y="7129"/>
                  </a:lnTo>
                  <a:lnTo>
                    <a:pt x="4839" y="7146"/>
                  </a:lnTo>
                  <a:lnTo>
                    <a:pt x="4839" y="7151"/>
                  </a:lnTo>
                  <a:lnTo>
                    <a:pt x="4837" y="7155"/>
                  </a:lnTo>
                  <a:lnTo>
                    <a:pt x="4832" y="7160"/>
                  </a:lnTo>
                  <a:lnTo>
                    <a:pt x="4828" y="7163"/>
                  </a:lnTo>
                  <a:lnTo>
                    <a:pt x="4828" y="7155"/>
                  </a:lnTo>
                  <a:lnTo>
                    <a:pt x="4816" y="7146"/>
                  </a:lnTo>
                  <a:lnTo>
                    <a:pt x="4806" y="7144"/>
                  </a:lnTo>
                  <a:lnTo>
                    <a:pt x="4802" y="7151"/>
                  </a:lnTo>
                  <a:lnTo>
                    <a:pt x="4802" y="7155"/>
                  </a:lnTo>
                  <a:lnTo>
                    <a:pt x="4804" y="7160"/>
                  </a:lnTo>
                  <a:lnTo>
                    <a:pt x="4806" y="7163"/>
                  </a:lnTo>
                  <a:lnTo>
                    <a:pt x="4809" y="7165"/>
                  </a:lnTo>
                  <a:lnTo>
                    <a:pt x="4811" y="7167"/>
                  </a:lnTo>
                  <a:lnTo>
                    <a:pt x="4809" y="7177"/>
                  </a:lnTo>
                  <a:lnTo>
                    <a:pt x="4809" y="7181"/>
                  </a:lnTo>
                  <a:lnTo>
                    <a:pt x="4811" y="7186"/>
                  </a:lnTo>
                  <a:lnTo>
                    <a:pt x="4813" y="7186"/>
                  </a:lnTo>
                  <a:lnTo>
                    <a:pt x="4816" y="7189"/>
                  </a:lnTo>
                  <a:lnTo>
                    <a:pt x="4816" y="7196"/>
                  </a:lnTo>
                  <a:lnTo>
                    <a:pt x="4813" y="7200"/>
                  </a:lnTo>
                  <a:lnTo>
                    <a:pt x="4809" y="7212"/>
                  </a:lnTo>
                  <a:lnTo>
                    <a:pt x="4809" y="7219"/>
                  </a:lnTo>
                  <a:lnTo>
                    <a:pt x="4806" y="7243"/>
                  </a:lnTo>
                  <a:lnTo>
                    <a:pt x="4804" y="7255"/>
                  </a:lnTo>
                  <a:lnTo>
                    <a:pt x="4816" y="7250"/>
                  </a:lnTo>
                  <a:lnTo>
                    <a:pt x="4820" y="7252"/>
                  </a:lnTo>
                  <a:lnTo>
                    <a:pt x="4823" y="7255"/>
                  </a:lnTo>
                  <a:lnTo>
                    <a:pt x="4825" y="7262"/>
                  </a:lnTo>
                  <a:lnTo>
                    <a:pt x="4828" y="7264"/>
                  </a:lnTo>
                  <a:lnTo>
                    <a:pt x="4830" y="7266"/>
                  </a:lnTo>
                  <a:lnTo>
                    <a:pt x="4832" y="7266"/>
                  </a:lnTo>
                  <a:lnTo>
                    <a:pt x="4832" y="7264"/>
                  </a:lnTo>
                  <a:lnTo>
                    <a:pt x="4835" y="7259"/>
                  </a:lnTo>
                  <a:lnTo>
                    <a:pt x="4837" y="7257"/>
                  </a:lnTo>
                  <a:lnTo>
                    <a:pt x="4839" y="7259"/>
                  </a:lnTo>
                  <a:lnTo>
                    <a:pt x="4846" y="7266"/>
                  </a:lnTo>
                  <a:lnTo>
                    <a:pt x="4870" y="7248"/>
                  </a:lnTo>
                  <a:lnTo>
                    <a:pt x="4901" y="7245"/>
                  </a:lnTo>
                  <a:lnTo>
                    <a:pt x="4903" y="7243"/>
                  </a:lnTo>
                  <a:lnTo>
                    <a:pt x="4906" y="7241"/>
                  </a:lnTo>
                  <a:lnTo>
                    <a:pt x="4908" y="7231"/>
                  </a:lnTo>
                  <a:lnTo>
                    <a:pt x="4915" y="7226"/>
                  </a:lnTo>
                  <a:lnTo>
                    <a:pt x="4922" y="7217"/>
                  </a:lnTo>
                  <a:lnTo>
                    <a:pt x="4927" y="7207"/>
                  </a:lnTo>
                  <a:lnTo>
                    <a:pt x="4932" y="7198"/>
                  </a:lnTo>
                  <a:lnTo>
                    <a:pt x="4934" y="7193"/>
                  </a:lnTo>
                  <a:lnTo>
                    <a:pt x="4941" y="7189"/>
                  </a:lnTo>
                  <a:lnTo>
                    <a:pt x="4946" y="7184"/>
                  </a:lnTo>
                  <a:lnTo>
                    <a:pt x="4948" y="7172"/>
                  </a:lnTo>
                  <a:lnTo>
                    <a:pt x="4927" y="7196"/>
                  </a:lnTo>
                  <a:lnTo>
                    <a:pt x="4924" y="7191"/>
                  </a:lnTo>
                  <a:lnTo>
                    <a:pt x="4927" y="7191"/>
                  </a:lnTo>
                  <a:lnTo>
                    <a:pt x="4927" y="7189"/>
                  </a:lnTo>
                  <a:lnTo>
                    <a:pt x="4929" y="7186"/>
                  </a:lnTo>
                  <a:lnTo>
                    <a:pt x="4929" y="7184"/>
                  </a:lnTo>
                  <a:lnTo>
                    <a:pt x="4929" y="7181"/>
                  </a:lnTo>
                  <a:lnTo>
                    <a:pt x="4924" y="7184"/>
                  </a:lnTo>
                  <a:lnTo>
                    <a:pt x="4920" y="7196"/>
                  </a:lnTo>
                  <a:lnTo>
                    <a:pt x="4915" y="7200"/>
                  </a:lnTo>
                  <a:lnTo>
                    <a:pt x="4913" y="7205"/>
                  </a:lnTo>
                  <a:lnTo>
                    <a:pt x="4910" y="7205"/>
                  </a:lnTo>
                  <a:lnTo>
                    <a:pt x="4908" y="7205"/>
                  </a:lnTo>
                  <a:lnTo>
                    <a:pt x="4903" y="7203"/>
                  </a:lnTo>
                  <a:lnTo>
                    <a:pt x="4901" y="7200"/>
                  </a:lnTo>
                  <a:lnTo>
                    <a:pt x="4906" y="7196"/>
                  </a:lnTo>
                  <a:lnTo>
                    <a:pt x="4908" y="7193"/>
                  </a:lnTo>
                  <a:lnTo>
                    <a:pt x="4906" y="7193"/>
                  </a:lnTo>
                  <a:lnTo>
                    <a:pt x="4903" y="7193"/>
                  </a:lnTo>
                  <a:lnTo>
                    <a:pt x="4903" y="7189"/>
                  </a:lnTo>
                  <a:lnTo>
                    <a:pt x="4903" y="7184"/>
                  </a:lnTo>
                  <a:lnTo>
                    <a:pt x="4901" y="7184"/>
                  </a:lnTo>
                  <a:lnTo>
                    <a:pt x="4903" y="7174"/>
                  </a:lnTo>
                  <a:lnTo>
                    <a:pt x="4906" y="7167"/>
                  </a:lnTo>
                  <a:lnTo>
                    <a:pt x="4910" y="7160"/>
                  </a:lnTo>
                  <a:lnTo>
                    <a:pt x="4915" y="7155"/>
                  </a:lnTo>
                  <a:lnTo>
                    <a:pt x="4917" y="7153"/>
                  </a:lnTo>
                  <a:lnTo>
                    <a:pt x="4917" y="7146"/>
                  </a:lnTo>
                  <a:lnTo>
                    <a:pt x="4917" y="7144"/>
                  </a:lnTo>
                  <a:lnTo>
                    <a:pt x="4922" y="7139"/>
                  </a:lnTo>
                  <a:lnTo>
                    <a:pt x="4924" y="7134"/>
                  </a:lnTo>
                  <a:lnTo>
                    <a:pt x="4922" y="7134"/>
                  </a:lnTo>
                  <a:lnTo>
                    <a:pt x="4920" y="7129"/>
                  </a:lnTo>
                  <a:lnTo>
                    <a:pt x="4917" y="7129"/>
                  </a:lnTo>
                  <a:lnTo>
                    <a:pt x="4920" y="7127"/>
                  </a:lnTo>
                  <a:lnTo>
                    <a:pt x="4920" y="7127"/>
                  </a:lnTo>
                  <a:lnTo>
                    <a:pt x="4920" y="7125"/>
                  </a:lnTo>
                  <a:lnTo>
                    <a:pt x="4920" y="7125"/>
                  </a:lnTo>
                  <a:lnTo>
                    <a:pt x="4922" y="7122"/>
                  </a:lnTo>
                  <a:lnTo>
                    <a:pt x="4924" y="7115"/>
                  </a:lnTo>
                  <a:lnTo>
                    <a:pt x="4924" y="7113"/>
                  </a:lnTo>
                  <a:lnTo>
                    <a:pt x="4920" y="7113"/>
                  </a:lnTo>
                  <a:lnTo>
                    <a:pt x="4920" y="7113"/>
                  </a:lnTo>
                  <a:lnTo>
                    <a:pt x="4922" y="7103"/>
                  </a:lnTo>
                  <a:lnTo>
                    <a:pt x="4929" y="7096"/>
                  </a:lnTo>
                  <a:lnTo>
                    <a:pt x="4936" y="7092"/>
                  </a:lnTo>
                  <a:lnTo>
                    <a:pt x="4941" y="7094"/>
                  </a:lnTo>
                  <a:lnTo>
                    <a:pt x="4932" y="7108"/>
                  </a:lnTo>
                  <a:lnTo>
                    <a:pt x="4927" y="7118"/>
                  </a:lnTo>
                  <a:lnTo>
                    <a:pt x="4924" y="7129"/>
                  </a:lnTo>
                  <a:lnTo>
                    <a:pt x="4932" y="7122"/>
                  </a:lnTo>
                  <a:lnTo>
                    <a:pt x="4934" y="7120"/>
                  </a:lnTo>
                  <a:lnTo>
                    <a:pt x="4939" y="7120"/>
                  </a:lnTo>
                  <a:lnTo>
                    <a:pt x="4939" y="7122"/>
                  </a:lnTo>
                  <a:lnTo>
                    <a:pt x="4936" y="7125"/>
                  </a:lnTo>
                  <a:lnTo>
                    <a:pt x="4936" y="7129"/>
                  </a:lnTo>
                  <a:lnTo>
                    <a:pt x="4934" y="7132"/>
                  </a:lnTo>
                  <a:lnTo>
                    <a:pt x="4932" y="7137"/>
                  </a:lnTo>
                  <a:lnTo>
                    <a:pt x="4936" y="7144"/>
                  </a:lnTo>
                  <a:lnTo>
                    <a:pt x="4941" y="7144"/>
                  </a:lnTo>
                  <a:lnTo>
                    <a:pt x="4948" y="7139"/>
                  </a:lnTo>
                  <a:lnTo>
                    <a:pt x="4950" y="7137"/>
                  </a:lnTo>
                  <a:lnTo>
                    <a:pt x="4950" y="7137"/>
                  </a:lnTo>
                  <a:lnTo>
                    <a:pt x="4958" y="7134"/>
                  </a:lnTo>
                  <a:lnTo>
                    <a:pt x="4960" y="7134"/>
                  </a:lnTo>
                  <a:lnTo>
                    <a:pt x="4960" y="7137"/>
                  </a:lnTo>
                  <a:lnTo>
                    <a:pt x="4958" y="7139"/>
                  </a:lnTo>
                  <a:lnTo>
                    <a:pt x="4962" y="7139"/>
                  </a:lnTo>
                  <a:lnTo>
                    <a:pt x="4967" y="7137"/>
                  </a:lnTo>
                  <a:lnTo>
                    <a:pt x="4972" y="7137"/>
                  </a:lnTo>
                  <a:lnTo>
                    <a:pt x="4976" y="7141"/>
                  </a:lnTo>
                  <a:lnTo>
                    <a:pt x="4976" y="7141"/>
                  </a:lnTo>
                  <a:lnTo>
                    <a:pt x="4974" y="7146"/>
                  </a:lnTo>
                  <a:lnTo>
                    <a:pt x="4974" y="7151"/>
                  </a:lnTo>
                  <a:lnTo>
                    <a:pt x="4976" y="7153"/>
                  </a:lnTo>
                  <a:lnTo>
                    <a:pt x="4976" y="7158"/>
                  </a:lnTo>
                  <a:lnTo>
                    <a:pt x="4976" y="7163"/>
                  </a:lnTo>
                  <a:lnTo>
                    <a:pt x="4976" y="7170"/>
                  </a:lnTo>
                  <a:lnTo>
                    <a:pt x="4979" y="7177"/>
                  </a:lnTo>
                  <a:lnTo>
                    <a:pt x="4988" y="7184"/>
                  </a:lnTo>
                  <a:lnTo>
                    <a:pt x="4993" y="7186"/>
                  </a:lnTo>
                  <a:lnTo>
                    <a:pt x="4993" y="7196"/>
                  </a:lnTo>
                  <a:lnTo>
                    <a:pt x="4993" y="7203"/>
                  </a:lnTo>
                  <a:lnTo>
                    <a:pt x="4986" y="7210"/>
                  </a:lnTo>
                  <a:lnTo>
                    <a:pt x="4984" y="7217"/>
                  </a:lnTo>
                  <a:lnTo>
                    <a:pt x="4984" y="7224"/>
                  </a:lnTo>
                  <a:lnTo>
                    <a:pt x="4981" y="7229"/>
                  </a:lnTo>
                  <a:lnTo>
                    <a:pt x="4984" y="7229"/>
                  </a:lnTo>
                  <a:lnTo>
                    <a:pt x="4984" y="7236"/>
                  </a:lnTo>
                  <a:lnTo>
                    <a:pt x="4976" y="7238"/>
                  </a:lnTo>
                  <a:lnTo>
                    <a:pt x="4976" y="7243"/>
                  </a:lnTo>
                  <a:lnTo>
                    <a:pt x="4976" y="7248"/>
                  </a:lnTo>
                  <a:lnTo>
                    <a:pt x="4979" y="7250"/>
                  </a:lnTo>
                  <a:lnTo>
                    <a:pt x="4981" y="7252"/>
                  </a:lnTo>
                  <a:lnTo>
                    <a:pt x="4979" y="7262"/>
                  </a:lnTo>
                  <a:lnTo>
                    <a:pt x="4979" y="7274"/>
                  </a:lnTo>
                  <a:lnTo>
                    <a:pt x="4979" y="7283"/>
                  </a:lnTo>
                  <a:lnTo>
                    <a:pt x="4979" y="7288"/>
                  </a:lnTo>
                  <a:lnTo>
                    <a:pt x="4976" y="7297"/>
                  </a:lnTo>
                  <a:lnTo>
                    <a:pt x="4976" y="7292"/>
                  </a:lnTo>
                  <a:lnTo>
                    <a:pt x="4976" y="7297"/>
                  </a:lnTo>
                  <a:lnTo>
                    <a:pt x="4974" y="7300"/>
                  </a:lnTo>
                  <a:lnTo>
                    <a:pt x="4972" y="7307"/>
                  </a:lnTo>
                  <a:lnTo>
                    <a:pt x="4972" y="7309"/>
                  </a:lnTo>
                  <a:lnTo>
                    <a:pt x="4976" y="7309"/>
                  </a:lnTo>
                  <a:lnTo>
                    <a:pt x="4986" y="7302"/>
                  </a:lnTo>
                  <a:lnTo>
                    <a:pt x="4991" y="7302"/>
                  </a:lnTo>
                  <a:lnTo>
                    <a:pt x="5005" y="7307"/>
                  </a:lnTo>
                  <a:lnTo>
                    <a:pt x="5035" y="7295"/>
                  </a:lnTo>
                  <a:lnTo>
                    <a:pt x="5040" y="7290"/>
                  </a:lnTo>
                  <a:lnTo>
                    <a:pt x="5028" y="7304"/>
                  </a:lnTo>
                  <a:lnTo>
                    <a:pt x="5014" y="7309"/>
                  </a:lnTo>
                  <a:lnTo>
                    <a:pt x="5012" y="7314"/>
                  </a:lnTo>
                  <a:lnTo>
                    <a:pt x="5012" y="7323"/>
                  </a:lnTo>
                  <a:lnTo>
                    <a:pt x="5009" y="7323"/>
                  </a:lnTo>
                  <a:lnTo>
                    <a:pt x="5009" y="7326"/>
                  </a:lnTo>
                  <a:lnTo>
                    <a:pt x="5012" y="7328"/>
                  </a:lnTo>
                  <a:lnTo>
                    <a:pt x="5012" y="7330"/>
                  </a:lnTo>
                  <a:lnTo>
                    <a:pt x="5009" y="7333"/>
                  </a:lnTo>
                  <a:lnTo>
                    <a:pt x="5002" y="7335"/>
                  </a:lnTo>
                  <a:lnTo>
                    <a:pt x="5000" y="7337"/>
                  </a:lnTo>
                  <a:lnTo>
                    <a:pt x="4993" y="7347"/>
                  </a:lnTo>
                  <a:lnTo>
                    <a:pt x="4991" y="7352"/>
                  </a:lnTo>
                  <a:lnTo>
                    <a:pt x="4984" y="7354"/>
                  </a:lnTo>
                  <a:lnTo>
                    <a:pt x="4976" y="7361"/>
                  </a:lnTo>
                  <a:lnTo>
                    <a:pt x="4943" y="7378"/>
                  </a:lnTo>
                  <a:lnTo>
                    <a:pt x="4913" y="7406"/>
                  </a:lnTo>
                  <a:lnTo>
                    <a:pt x="4913" y="7411"/>
                  </a:lnTo>
                  <a:lnTo>
                    <a:pt x="4913" y="7413"/>
                  </a:lnTo>
                  <a:lnTo>
                    <a:pt x="4913" y="7418"/>
                  </a:lnTo>
                  <a:lnTo>
                    <a:pt x="4910" y="7420"/>
                  </a:lnTo>
                  <a:lnTo>
                    <a:pt x="4908" y="7422"/>
                  </a:lnTo>
                  <a:lnTo>
                    <a:pt x="4906" y="7422"/>
                  </a:lnTo>
                  <a:lnTo>
                    <a:pt x="4901" y="7432"/>
                  </a:lnTo>
                  <a:lnTo>
                    <a:pt x="4901" y="7437"/>
                  </a:lnTo>
                  <a:lnTo>
                    <a:pt x="4901" y="7441"/>
                  </a:lnTo>
                  <a:lnTo>
                    <a:pt x="4901" y="7453"/>
                  </a:lnTo>
                  <a:lnTo>
                    <a:pt x="4906" y="7463"/>
                  </a:lnTo>
                  <a:lnTo>
                    <a:pt x="4906" y="7472"/>
                  </a:lnTo>
                  <a:lnTo>
                    <a:pt x="4903" y="7482"/>
                  </a:lnTo>
                  <a:lnTo>
                    <a:pt x="4898" y="7486"/>
                  </a:lnTo>
                  <a:lnTo>
                    <a:pt x="4882" y="7496"/>
                  </a:lnTo>
                  <a:lnTo>
                    <a:pt x="4877" y="7503"/>
                  </a:lnTo>
                  <a:lnTo>
                    <a:pt x="4877" y="7500"/>
                  </a:lnTo>
                  <a:lnTo>
                    <a:pt x="4875" y="7508"/>
                  </a:lnTo>
                  <a:lnTo>
                    <a:pt x="4870" y="7512"/>
                  </a:lnTo>
                  <a:lnTo>
                    <a:pt x="4863" y="7517"/>
                  </a:lnTo>
                  <a:lnTo>
                    <a:pt x="4861" y="7522"/>
                  </a:lnTo>
                  <a:lnTo>
                    <a:pt x="4861" y="7524"/>
                  </a:lnTo>
                  <a:lnTo>
                    <a:pt x="4858" y="7526"/>
                  </a:lnTo>
                  <a:lnTo>
                    <a:pt x="4844" y="7538"/>
                  </a:lnTo>
                  <a:lnTo>
                    <a:pt x="4830" y="7560"/>
                  </a:lnTo>
                  <a:lnTo>
                    <a:pt x="4823" y="7567"/>
                  </a:lnTo>
                  <a:lnTo>
                    <a:pt x="4823" y="7569"/>
                  </a:lnTo>
                  <a:lnTo>
                    <a:pt x="4823" y="7571"/>
                  </a:lnTo>
                  <a:lnTo>
                    <a:pt x="4823" y="7576"/>
                  </a:lnTo>
                  <a:lnTo>
                    <a:pt x="4820" y="7578"/>
                  </a:lnTo>
                  <a:lnTo>
                    <a:pt x="4816" y="7590"/>
                  </a:lnTo>
                  <a:lnTo>
                    <a:pt x="4804" y="7602"/>
                  </a:lnTo>
                  <a:lnTo>
                    <a:pt x="4792" y="7604"/>
                  </a:lnTo>
                  <a:lnTo>
                    <a:pt x="4785" y="7597"/>
                  </a:lnTo>
                  <a:lnTo>
                    <a:pt x="4778" y="7593"/>
                  </a:lnTo>
                  <a:lnTo>
                    <a:pt x="4773" y="7593"/>
                  </a:lnTo>
                  <a:lnTo>
                    <a:pt x="4764" y="7597"/>
                  </a:lnTo>
                  <a:lnTo>
                    <a:pt x="4759" y="7595"/>
                  </a:lnTo>
                  <a:lnTo>
                    <a:pt x="4750" y="7586"/>
                  </a:lnTo>
                  <a:lnTo>
                    <a:pt x="4747" y="7578"/>
                  </a:lnTo>
                  <a:lnTo>
                    <a:pt x="4738" y="7583"/>
                  </a:lnTo>
                  <a:lnTo>
                    <a:pt x="4724" y="7602"/>
                  </a:lnTo>
                  <a:lnTo>
                    <a:pt x="4717" y="7607"/>
                  </a:lnTo>
                  <a:lnTo>
                    <a:pt x="4717" y="7604"/>
                  </a:lnTo>
                  <a:lnTo>
                    <a:pt x="4719" y="7602"/>
                  </a:lnTo>
                  <a:lnTo>
                    <a:pt x="4721" y="7597"/>
                  </a:lnTo>
                  <a:lnTo>
                    <a:pt x="4721" y="7593"/>
                  </a:lnTo>
                  <a:lnTo>
                    <a:pt x="4724" y="7588"/>
                  </a:lnTo>
                  <a:lnTo>
                    <a:pt x="4721" y="7583"/>
                  </a:lnTo>
                  <a:lnTo>
                    <a:pt x="4719" y="7586"/>
                  </a:lnTo>
                  <a:lnTo>
                    <a:pt x="4714" y="7588"/>
                  </a:lnTo>
                  <a:lnTo>
                    <a:pt x="4681" y="7593"/>
                  </a:lnTo>
                  <a:lnTo>
                    <a:pt x="4676" y="7597"/>
                  </a:lnTo>
                  <a:lnTo>
                    <a:pt x="4679" y="7600"/>
                  </a:lnTo>
                  <a:lnTo>
                    <a:pt x="4681" y="7600"/>
                  </a:lnTo>
                  <a:lnTo>
                    <a:pt x="4686" y="7600"/>
                  </a:lnTo>
                  <a:lnTo>
                    <a:pt x="4686" y="7607"/>
                  </a:lnTo>
                  <a:lnTo>
                    <a:pt x="4688" y="7612"/>
                  </a:lnTo>
                  <a:lnTo>
                    <a:pt x="4688" y="7619"/>
                  </a:lnTo>
                  <a:lnTo>
                    <a:pt x="4686" y="7623"/>
                  </a:lnTo>
                  <a:lnTo>
                    <a:pt x="4683" y="7623"/>
                  </a:lnTo>
                  <a:lnTo>
                    <a:pt x="4683" y="7633"/>
                  </a:lnTo>
                  <a:lnTo>
                    <a:pt x="4681" y="7640"/>
                  </a:lnTo>
                  <a:lnTo>
                    <a:pt x="4672" y="7656"/>
                  </a:lnTo>
                  <a:lnTo>
                    <a:pt x="4669" y="7661"/>
                  </a:lnTo>
                  <a:lnTo>
                    <a:pt x="4662" y="7678"/>
                  </a:lnTo>
                  <a:lnTo>
                    <a:pt x="4672" y="7682"/>
                  </a:lnTo>
                  <a:lnTo>
                    <a:pt x="4674" y="7701"/>
                  </a:lnTo>
                  <a:lnTo>
                    <a:pt x="4672" y="7720"/>
                  </a:lnTo>
                  <a:lnTo>
                    <a:pt x="4667" y="7730"/>
                  </a:lnTo>
                  <a:lnTo>
                    <a:pt x="4660" y="7732"/>
                  </a:lnTo>
                  <a:lnTo>
                    <a:pt x="4657" y="7732"/>
                  </a:lnTo>
                  <a:lnTo>
                    <a:pt x="4657" y="7734"/>
                  </a:lnTo>
                  <a:lnTo>
                    <a:pt x="4657" y="7737"/>
                  </a:lnTo>
                  <a:lnTo>
                    <a:pt x="4657" y="7737"/>
                  </a:lnTo>
                  <a:lnTo>
                    <a:pt x="4650" y="7744"/>
                  </a:lnTo>
                  <a:lnTo>
                    <a:pt x="4648" y="7746"/>
                  </a:lnTo>
                  <a:lnTo>
                    <a:pt x="4646" y="7756"/>
                  </a:lnTo>
                  <a:lnTo>
                    <a:pt x="4646" y="7758"/>
                  </a:lnTo>
                  <a:lnTo>
                    <a:pt x="4646" y="7765"/>
                  </a:lnTo>
                  <a:lnTo>
                    <a:pt x="4648" y="7770"/>
                  </a:lnTo>
                  <a:lnTo>
                    <a:pt x="4650" y="7775"/>
                  </a:lnTo>
                  <a:lnTo>
                    <a:pt x="4655" y="7777"/>
                  </a:lnTo>
                  <a:lnTo>
                    <a:pt x="4662" y="7779"/>
                  </a:lnTo>
                  <a:lnTo>
                    <a:pt x="4667" y="7782"/>
                  </a:lnTo>
                  <a:lnTo>
                    <a:pt x="4672" y="7786"/>
                  </a:lnTo>
                  <a:lnTo>
                    <a:pt x="4676" y="7793"/>
                  </a:lnTo>
                  <a:lnTo>
                    <a:pt x="4683" y="7798"/>
                  </a:lnTo>
                  <a:lnTo>
                    <a:pt x="4688" y="7798"/>
                  </a:lnTo>
                  <a:lnTo>
                    <a:pt x="4695" y="7801"/>
                  </a:lnTo>
                  <a:lnTo>
                    <a:pt x="4698" y="7812"/>
                  </a:lnTo>
                  <a:lnTo>
                    <a:pt x="4700" y="7819"/>
                  </a:lnTo>
                  <a:lnTo>
                    <a:pt x="4717" y="7836"/>
                  </a:lnTo>
                  <a:lnTo>
                    <a:pt x="4721" y="7843"/>
                  </a:lnTo>
                  <a:lnTo>
                    <a:pt x="4724" y="7853"/>
                  </a:lnTo>
                  <a:lnTo>
                    <a:pt x="4726" y="7862"/>
                  </a:lnTo>
                  <a:lnTo>
                    <a:pt x="4721" y="7867"/>
                  </a:lnTo>
                  <a:lnTo>
                    <a:pt x="4719" y="7869"/>
                  </a:lnTo>
                  <a:lnTo>
                    <a:pt x="4717" y="7874"/>
                  </a:lnTo>
                  <a:lnTo>
                    <a:pt x="4712" y="7879"/>
                  </a:lnTo>
                  <a:lnTo>
                    <a:pt x="4709" y="7883"/>
                  </a:lnTo>
                  <a:lnTo>
                    <a:pt x="4709" y="7888"/>
                  </a:lnTo>
                  <a:lnTo>
                    <a:pt x="4712" y="7890"/>
                  </a:lnTo>
                  <a:lnTo>
                    <a:pt x="4714" y="7890"/>
                  </a:lnTo>
                  <a:lnTo>
                    <a:pt x="4717" y="7893"/>
                  </a:lnTo>
                  <a:lnTo>
                    <a:pt x="4719" y="7897"/>
                  </a:lnTo>
                  <a:lnTo>
                    <a:pt x="4721" y="7909"/>
                  </a:lnTo>
                  <a:lnTo>
                    <a:pt x="4721" y="7914"/>
                  </a:lnTo>
                  <a:lnTo>
                    <a:pt x="4724" y="7919"/>
                  </a:lnTo>
                  <a:lnTo>
                    <a:pt x="4726" y="7926"/>
                  </a:lnTo>
                  <a:lnTo>
                    <a:pt x="4728" y="7931"/>
                  </a:lnTo>
                  <a:lnTo>
                    <a:pt x="4731" y="7942"/>
                  </a:lnTo>
                  <a:lnTo>
                    <a:pt x="4735" y="7949"/>
                  </a:lnTo>
                  <a:lnTo>
                    <a:pt x="4761" y="7966"/>
                  </a:lnTo>
                  <a:lnTo>
                    <a:pt x="4764" y="7973"/>
                  </a:lnTo>
                  <a:lnTo>
                    <a:pt x="4757" y="7978"/>
                  </a:lnTo>
                  <a:lnTo>
                    <a:pt x="4750" y="7978"/>
                  </a:lnTo>
                  <a:lnTo>
                    <a:pt x="4747" y="7980"/>
                  </a:lnTo>
                  <a:lnTo>
                    <a:pt x="4747" y="7990"/>
                  </a:lnTo>
                  <a:lnTo>
                    <a:pt x="4747" y="7994"/>
                  </a:lnTo>
                  <a:lnTo>
                    <a:pt x="4747" y="8001"/>
                  </a:lnTo>
                  <a:lnTo>
                    <a:pt x="4747" y="8006"/>
                  </a:lnTo>
                  <a:lnTo>
                    <a:pt x="4745" y="8009"/>
                  </a:lnTo>
                  <a:lnTo>
                    <a:pt x="4745" y="8011"/>
                  </a:lnTo>
                  <a:lnTo>
                    <a:pt x="4735" y="8032"/>
                  </a:lnTo>
                  <a:lnTo>
                    <a:pt x="4733" y="8035"/>
                  </a:lnTo>
                  <a:lnTo>
                    <a:pt x="4733" y="8039"/>
                  </a:lnTo>
                  <a:lnTo>
                    <a:pt x="4735" y="8042"/>
                  </a:lnTo>
                  <a:lnTo>
                    <a:pt x="4738" y="8046"/>
                  </a:lnTo>
                  <a:lnTo>
                    <a:pt x="4740" y="8051"/>
                  </a:lnTo>
                  <a:lnTo>
                    <a:pt x="4740" y="8056"/>
                  </a:lnTo>
                  <a:lnTo>
                    <a:pt x="4738" y="8065"/>
                  </a:lnTo>
                  <a:lnTo>
                    <a:pt x="4735" y="8068"/>
                  </a:lnTo>
                  <a:lnTo>
                    <a:pt x="4738" y="8072"/>
                  </a:lnTo>
                  <a:lnTo>
                    <a:pt x="4745" y="8084"/>
                  </a:lnTo>
                  <a:lnTo>
                    <a:pt x="4750" y="8094"/>
                  </a:lnTo>
                  <a:lnTo>
                    <a:pt x="4747" y="8103"/>
                  </a:lnTo>
                  <a:lnTo>
                    <a:pt x="4752" y="8108"/>
                  </a:lnTo>
                  <a:lnTo>
                    <a:pt x="4757" y="8110"/>
                  </a:lnTo>
                  <a:lnTo>
                    <a:pt x="4761" y="8113"/>
                  </a:lnTo>
                  <a:lnTo>
                    <a:pt x="4766" y="8120"/>
                  </a:lnTo>
                  <a:lnTo>
                    <a:pt x="4761" y="8129"/>
                  </a:lnTo>
                  <a:lnTo>
                    <a:pt x="4759" y="8134"/>
                  </a:lnTo>
                  <a:lnTo>
                    <a:pt x="4761" y="8141"/>
                  </a:lnTo>
                  <a:lnTo>
                    <a:pt x="4757" y="8150"/>
                  </a:lnTo>
                  <a:lnTo>
                    <a:pt x="4752" y="8155"/>
                  </a:lnTo>
                  <a:lnTo>
                    <a:pt x="4750" y="8157"/>
                  </a:lnTo>
                  <a:lnTo>
                    <a:pt x="4745" y="8157"/>
                  </a:lnTo>
                  <a:lnTo>
                    <a:pt x="4740" y="8155"/>
                  </a:lnTo>
                  <a:lnTo>
                    <a:pt x="4735" y="8153"/>
                  </a:lnTo>
                  <a:lnTo>
                    <a:pt x="4731" y="8146"/>
                  </a:lnTo>
                  <a:lnTo>
                    <a:pt x="4728" y="8141"/>
                  </a:lnTo>
                  <a:lnTo>
                    <a:pt x="4726" y="8143"/>
                  </a:lnTo>
                  <a:lnTo>
                    <a:pt x="4721" y="8146"/>
                  </a:lnTo>
                  <a:lnTo>
                    <a:pt x="4717" y="8148"/>
                  </a:lnTo>
                  <a:lnTo>
                    <a:pt x="4714" y="8155"/>
                  </a:lnTo>
                  <a:lnTo>
                    <a:pt x="4712" y="8157"/>
                  </a:lnTo>
                  <a:lnTo>
                    <a:pt x="4698" y="8153"/>
                  </a:lnTo>
                  <a:lnTo>
                    <a:pt x="4679" y="8155"/>
                  </a:lnTo>
                  <a:lnTo>
                    <a:pt x="4667" y="8160"/>
                  </a:lnTo>
                  <a:lnTo>
                    <a:pt x="4662" y="8160"/>
                  </a:lnTo>
                  <a:lnTo>
                    <a:pt x="4662" y="8157"/>
                  </a:lnTo>
                  <a:lnTo>
                    <a:pt x="4660" y="8148"/>
                  </a:lnTo>
                  <a:lnTo>
                    <a:pt x="4660" y="8146"/>
                  </a:lnTo>
                  <a:lnTo>
                    <a:pt x="4657" y="8143"/>
                  </a:lnTo>
                  <a:lnTo>
                    <a:pt x="4653" y="8143"/>
                  </a:lnTo>
                  <a:lnTo>
                    <a:pt x="4650" y="8141"/>
                  </a:lnTo>
                  <a:lnTo>
                    <a:pt x="4648" y="8141"/>
                  </a:lnTo>
                  <a:lnTo>
                    <a:pt x="4639" y="8148"/>
                  </a:lnTo>
                  <a:lnTo>
                    <a:pt x="4636" y="8148"/>
                  </a:lnTo>
                  <a:lnTo>
                    <a:pt x="4629" y="8141"/>
                  </a:lnTo>
                  <a:lnTo>
                    <a:pt x="4617" y="8139"/>
                  </a:lnTo>
                  <a:lnTo>
                    <a:pt x="4608" y="8141"/>
                  </a:lnTo>
                  <a:lnTo>
                    <a:pt x="4601" y="8146"/>
                  </a:lnTo>
                  <a:lnTo>
                    <a:pt x="4596" y="8153"/>
                  </a:lnTo>
                  <a:lnTo>
                    <a:pt x="4596" y="8155"/>
                  </a:lnTo>
                  <a:lnTo>
                    <a:pt x="4598" y="8160"/>
                  </a:lnTo>
                  <a:lnTo>
                    <a:pt x="4601" y="8165"/>
                  </a:lnTo>
                  <a:lnTo>
                    <a:pt x="4605" y="8172"/>
                  </a:lnTo>
                  <a:lnTo>
                    <a:pt x="4608" y="8172"/>
                  </a:lnTo>
                  <a:lnTo>
                    <a:pt x="4610" y="8174"/>
                  </a:lnTo>
                  <a:lnTo>
                    <a:pt x="4617" y="8188"/>
                  </a:lnTo>
                  <a:lnTo>
                    <a:pt x="4620" y="8190"/>
                  </a:lnTo>
                  <a:lnTo>
                    <a:pt x="4631" y="8198"/>
                  </a:lnTo>
                  <a:lnTo>
                    <a:pt x="4636" y="8202"/>
                  </a:lnTo>
                  <a:lnTo>
                    <a:pt x="4639" y="8209"/>
                  </a:lnTo>
                  <a:lnTo>
                    <a:pt x="4646" y="8224"/>
                  </a:lnTo>
                  <a:lnTo>
                    <a:pt x="4650" y="8233"/>
                  </a:lnTo>
                  <a:lnTo>
                    <a:pt x="4655" y="8235"/>
                  </a:lnTo>
                  <a:lnTo>
                    <a:pt x="4660" y="8240"/>
                  </a:lnTo>
                  <a:lnTo>
                    <a:pt x="4665" y="8252"/>
                  </a:lnTo>
                  <a:lnTo>
                    <a:pt x="4667" y="8264"/>
                  </a:lnTo>
                  <a:lnTo>
                    <a:pt x="4669" y="8266"/>
                  </a:lnTo>
                  <a:lnTo>
                    <a:pt x="4674" y="8268"/>
                  </a:lnTo>
                  <a:lnTo>
                    <a:pt x="4679" y="8268"/>
                  </a:lnTo>
                  <a:lnTo>
                    <a:pt x="4681" y="8266"/>
                  </a:lnTo>
                  <a:lnTo>
                    <a:pt x="4683" y="8264"/>
                  </a:lnTo>
                  <a:lnTo>
                    <a:pt x="4686" y="8259"/>
                  </a:lnTo>
                  <a:lnTo>
                    <a:pt x="4686" y="8254"/>
                  </a:lnTo>
                  <a:lnTo>
                    <a:pt x="4683" y="8242"/>
                  </a:lnTo>
                  <a:lnTo>
                    <a:pt x="4683" y="8238"/>
                  </a:lnTo>
                  <a:lnTo>
                    <a:pt x="4686" y="8238"/>
                  </a:lnTo>
                  <a:lnTo>
                    <a:pt x="4688" y="8242"/>
                  </a:lnTo>
                  <a:lnTo>
                    <a:pt x="4691" y="8254"/>
                  </a:lnTo>
                  <a:lnTo>
                    <a:pt x="4695" y="8261"/>
                  </a:lnTo>
                  <a:lnTo>
                    <a:pt x="4695" y="8266"/>
                  </a:lnTo>
                  <a:lnTo>
                    <a:pt x="4693" y="8271"/>
                  </a:lnTo>
                  <a:lnTo>
                    <a:pt x="4688" y="8276"/>
                  </a:lnTo>
                  <a:lnTo>
                    <a:pt x="4686" y="8276"/>
                  </a:lnTo>
                  <a:lnTo>
                    <a:pt x="4679" y="8278"/>
                  </a:lnTo>
                  <a:lnTo>
                    <a:pt x="4674" y="8283"/>
                  </a:lnTo>
                  <a:lnTo>
                    <a:pt x="4665" y="8306"/>
                  </a:lnTo>
                  <a:lnTo>
                    <a:pt x="4660" y="8311"/>
                  </a:lnTo>
                  <a:lnTo>
                    <a:pt x="4665" y="8297"/>
                  </a:lnTo>
                  <a:lnTo>
                    <a:pt x="4667" y="8287"/>
                  </a:lnTo>
                  <a:lnTo>
                    <a:pt x="4665" y="8276"/>
                  </a:lnTo>
                  <a:lnTo>
                    <a:pt x="4665" y="8268"/>
                  </a:lnTo>
                  <a:lnTo>
                    <a:pt x="4660" y="8261"/>
                  </a:lnTo>
                  <a:lnTo>
                    <a:pt x="4653" y="8247"/>
                  </a:lnTo>
                  <a:lnTo>
                    <a:pt x="4653" y="8242"/>
                  </a:lnTo>
                  <a:lnTo>
                    <a:pt x="4650" y="8235"/>
                  </a:lnTo>
                  <a:lnTo>
                    <a:pt x="4648" y="8231"/>
                  </a:lnTo>
                  <a:lnTo>
                    <a:pt x="4646" y="8228"/>
                  </a:lnTo>
                  <a:lnTo>
                    <a:pt x="4605" y="8202"/>
                  </a:lnTo>
                  <a:lnTo>
                    <a:pt x="4601" y="8202"/>
                  </a:lnTo>
                  <a:lnTo>
                    <a:pt x="4598" y="8200"/>
                  </a:lnTo>
                  <a:lnTo>
                    <a:pt x="4594" y="8193"/>
                  </a:lnTo>
                  <a:lnTo>
                    <a:pt x="4594" y="8190"/>
                  </a:lnTo>
                  <a:lnTo>
                    <a:pt x="4591" y="8179"/>
                  </a:lnTo>
                  <a:lnTo>
                    <a:pt x="4591" y="8174"/>
                  </a:lnTo>
                  <a:lnTo>
                    <a:pt x="4584" y="8167"/>
                  </a:lnTo>
                  <a:lnTo>
                    <a:pt x="4572" y="8160"/>
                  </a:lnTo>
                  <a:lnTo>
                    <a:pt x="4565" y="8155"/>
                  </a:lnTo>
                  <a:lnTo>
                    <a:pt x="4561" y="8148"/>
                  </a:lnTo>
                  <a:lnTo>
                    <a:pt x="4558" y="8139"/>
                  </a:lnTo>
                  <a:lnTo>
                    <a:pt x="4553" y="8131"/>
                  </a:lnTo>
                  <a:lnTo>
                    <a:pt x="4535" y="8122"/>
                  </a:lnTo>
                  <a:lnTo>
                    <a:pt x="4532" y="8120"/>
                  </a:lnTo>
                  <a:lnTo>
                    <a:pt x="4530" y="8105"/>
                  </a:lnTo>
                  <a:lnTo>
                    <a:pt x="4520" y="8091"/>
                  </a:lnTo>
                  <a:lnTo>
                    <a:pt x="4520" y="8087"/>
                  </a:lnTo>
                  <a:lnTo>
                    <a:pt x="4532" y="8075"/>
                  </a:lnTo>
                  <a:lnTo>
                    <a:pt x="4535" y="8077"/>
                  </a:lnTo>
                  <a:lnTo>
                    <a:pt x="4539" y="8082"/>
                  </a:lnTo>
                  <a:lnTo>
                    <a:pt x="4542" y="8087"/>
                  </a:lnTo>
                  <a:lnTo>
                    <a:pt x="4544" y="8087"/>
                  </a:lnTo>
                  <a:lnTo>
                    <a:pt x="4551" y="8082"/>
                  </a:lnTo>
                  <a:lnTo>
                    <a:pt x="4556" y="8084"/>
                  </a:lnTo>
                  <a:lnTo>
                    <a:pt x="4558" y="8096"/>
                  </a:lnTo>
                  <a:lnTo>
                    <a:pt x="4556" y="8115"/>
                  </a:lnTo>
                  <a:lnTo>
                    <a:pt x="4561" y="8122"/>
                  </a:lnTo>
                  <a:lnTo>
                    <a:pt x="4568" y="8127"/>
                  </a:lnTo>
                  <a:lnTo>
                    <a:pt x="4582" y="8122"/>
                  </a:lnTo>
                  <a:lnTo>
                    <a:pt x="4589" y="8122"/>
                  </a:lnTo>
                  <a:lnTo>
                    <a:pt x="4589" y="8127"/>
                  </a:lnTo>
                  <a:lnTo>
                    <a:pt x="4587" y="8129"/>
                  </a:lnTo>
                  <a:lnTo>
                    <a:pt x="4584" y="8131"/>
                  </a:lnTo>
                  <a:lnTo>
                    <a:pt x="4582" y="8134"/>
                  </a:lnTo>
                  <a:lnTo>
                    <a:pt x="4589" y="8139"/>
                  </a:lnTo>
                  <a:lnTo>
                    <a:pt x="4594" y="8139"/>
                  </a:lnTo>
                  <a:lnTo>
                    <a:pt x="4601" y="8134"/>
                  </a:lnTo>
                  <a:lnTo>
                    <a:pt x="4608" y="8129"/>
                  </a:lnTo>
                  <a:lnTo>
                    <a:pt x="4605" y="8120"/>
                  </a:lnTo>
                  <a:lnTo>
                    <a:pt x="4601" y="8115"/>
                  </a:lnTo>
                  <a:lnTo>
                    <a:pt x="4601" y="8108"/>
                  </a:lnTo>
                  <a:lnTo>
                    <a:pt x="4613" y="8084"/>
                  </a:lnTo>
                  <a:lnTo>
                    <a:pt x="4617" y="8079"/>
                  </a:lnTo>
                  <a:lnTo>
                    <a:pt x="4622" y="8082"/>
                  </a:lnTo>
                  <a:lnTo>
                    <a:pt x="4620" y="8087"/>
                  </a:lnTo>
                  <a:lnTo>
                    <a:pt x="4617" y="8094"/>
                  </a:lnTo>
                  <a:lnTo>
                    <a:pt x="4615" y="8103"/>
                  </a:lnTo>
                  <a:lnTo>
                    <a:pt x="4613" y="8113"/>
                  </a:lnTo>
                  <a:lnTo>
                    <a:pt x="4620" y="8113"/>
                  </a:lnTo>
                  <a:lnTo>
                    <a:pt x="4622" y="8117"/>
                  </a:lnTo>
                  <a:lnTo>
                    <a:pt x="4622" y="8124"/>
                  </a:lnTo>
                  <a:lnTo>
                    <a:pt x="4624" y="8134"/>
                  </a:lnTo>
                  <a:lnTo>
                    <a:pt x="4629" y="8141"/>
                  </a:lnTo>
                  <a:lnTo>
                    <a:pt x="4636" y="8141"/>
                  </a:lnTo>
                  <a:lnTo>
                    <a:pt x="4660" y="8134"/>
                  </a:lnTo>
                  <a:lnTo>
                    <a:pt x="4679" y="8120"/>
                  </a:lnTo>
                  <a:lnTo>
                    <a:pt x="4691" y="8117"/>
                  </a:lnTo>
                  <a:lnTo>
                    <a:pt x="4688" y="8122"/>
                  </a:lnTo>
                  <a:lnTo>
                    <a:pt x="4688" y="8124"/>
                  </a:lnTo>
                  <a:lnTo>
                    <a:pt x="4686" y="8127"/>
                  </a:lnTo>
                  <a:lnTo>
                    <a:pt x="4683" y="8127"/>
                  </a:lnTo>
                  <a:lnTo>
                    <a:pt x="4691" y="8139"/>
                  </a:lnTo>
                  <a:lnTo>
                    <a:pt x="4717" y="8131"/>
                  </a:lnTo>
                  <a:lnTo>
                    <a:pt x="4726" y="8134"/>
                  </a:lnTo>
                  <a:lnTo>
                    <a:pt x="4728" y="8129"/>
                  </a:lnTo>
                  <a:lnTo>
                    <a:pt x="4728" y="8124"/>
                  </a:lnTo>
                  <a:lnTo>
                    <a:pt x="4728" y="8122"/>
                  </a:lnTo>
                  <a:lnTo>
                    <a:pt x="4731" y="8122"/>
                  </a:lnTo>
                  <a:lnTo>
                    <a:pt x="4738" y="8127"/>
                  </a:lnTo>
                  <a:lnTo>
                    <a:pt x="4740" y="8127"/>
                  </a:lnTo>
                  <a:lnTo>
                    <a:pt x="4740" y="8122"/>
                  </a:lnTo>
                  <a:lnTo>
                    <a:pt x="4742" y="8103"/>
                  </a:lnTo>
                  <a:lnTo>
                    <a:pt x="4742" y="8098"/>
                  </a:lnTo>
                  <a:lnTo>
                    <a:pt x="4740" y="8089"/>
                  </a:lnTo>
                  <a:lnTo>
                    <a:pt x="4735" y="8087"/>
                  </a:lnTo>
                  <a:lnTo>
                    <a:pt x="4731" y="8084"/>
                  </a:lnTo>
                  <a:lnTo>
                    <a:pt x="4726" y="8082"/>
                  </a:lnTo>
                  <a:lnTo>
                    <a:pt x="4724" y="8077"/>
                  </a:lnTo>
                  <a:lnTo>
                    <a:pt x="4724" y="8070"/>
                  </a:lnTo>
                  <a:lnTo>
                    <a:pt x="4728" y="8058"/>
                  </a:lnTo>
                  <a:lnTo>
                    <a:pt x="4728" y="8053"/>
                  </a:lnTo>
                  <a:lnTo>
                    <a:pt x="4724" y="8042"/>
                  </a:lnTo>
                  <a:lnTo>
                    <a:pt x="4726" y="8042"/>
                  </a:lnTo>
                  <a:lnTo>
                    <a:pt x="4726" y="8039"/>
                  </a:lnTo>
                  <a:lnTo>
                    <a:pt x="4726" y="8037"/>
                  </a:lnTo>
                  <a:lnTo>
                    <a:pt x="4726" y="8032"/>
                  </a:lnTo>
                  <a:lnTo>
                    <a:pt x="4726" y="8032"/>
                  </a:lnTo>
                  <a:lnTo>
                    <a:pt x="4717" y="8020"/>
                  </a:lnTo>
                  <a:lnTo>
                    <a:pt x="4717" y="8018"/>
                  </a:lnTo>
                  <a:lnTo>
                    <a:pt x="4714" y="8013"/>
                  </a:lnTo>
                  <a:lnTo>
                    <a:pt x="4714" y="8020"/>
                  </a:lnTo>
                  <a:lnTo>
                    <a:pt x="4717" y="8030"/>
                  </a:lnTo>
                  <a:lnTo>
                    <a:pt x="4714" y="8037"/>
                  </a:lnTo>
                  <a:lnTo>
                    <a:pt x="4712" y="8039"/>
                  </a:lnTo>
                  <a:lnTo>
                    <a:pt x="4709" y="8042"/>
                  </a:lnTo>
                  <a:lnTo>
                    <a:pt x="4707" y="8042"/>
                  </a:lnTo>
                  <a:lnTo>
                    <a:pt x="4707" y="8042"/>
                  </a:lnTo>
                  <a:lnTo>
                    <a:pt x="4705" y="8037"/>
                  </a:lnTo>
                  <a:lnTo>
                    <a:pt x="4705" y="8035"/>
                  </a:lnTo>
                  <a:lnTo>
                    <a:pt x="4707" y="8030"/>
                  </a:lnTo>
                  <a:lnTo>
                    <a:pt x="4707" y="8023"/>
                  </a:lnTo>
                  <a:lnTo>
                    <a:pt x="4707" y="8023"/>
                  </a:lnTo>
                  <a:lnTo>
                    <a:pt x="4705" y="8018"/>
                  </a:lnTo>
                  <a:lnTo>
                    <a:pt x="4702" y="8018"/>
                  </a:lnTo>
                  <a:lnTo>
                    <a:pt x="4705" y="8016"/>
                  </a:lnTo>
                  <a:lnTo>
                    <a:pt x="4705" y="8013"/>
                  </a:lnTo>
                  <a:lnTo>
                    <a:pt x="4698" y="8004"/>
                  </a:lnTo>
                  <a:lnTo>
                    <a:pt x="4679" y="8013"/>
                  </a:lnTo>
                  <a:lnTo>
                    <a:pt x="4672" y="8013"/>
                  </a:lnTo>
                  <a:lnTo>
                    <a:pt x="4672" y="8004"/>
                  </a:lnTo>
                  <a:lnTo>
                    <a:pt x="4674" y="8001"/>
                  </a:lnTo>
                  <a:lnTo>
                    <a:pt x="4669" y="8004"/>
                  </a:lnTo>
                  <a:lnTo>
                    <a:pt x="4662" y="8018"/>
                  </a:lnTo>
                  <a:lnTo>
                    <a:pt x="4657" y="8023"/>
                  </a:lnTo>
                  <a:lnTo>
                    <a:pt x="4653" y="8025"/>
                  </a:lnTo>
                  <a:lnTo>
                    <a:pt x="4643" y="8032"/>
                  </a:lnTo>
                  <a:lnTo>
                    <a:pt x="4639" y="8035"/>
                  </a:lnTo>
                  <a:lnTo>
                    <a:pt x="4643" y="8020"/>
                  </a:lnTo>
                  <a:lnTo>
                    <a:pt x="4683" y="7966"/>
                  </a:lnTo>
                  <a:lnTo>
                    <a:pt x="4688" y="7954"/>
                  </a:lnTo>
                  <a:lnTo>
                    <a:pt x="4691" y="7945"/>
                  </a:lnTo>
                  <a:lnTo>
                    <a:pt x="4691" y="7940"/>
                  </a:lnTo>
                  <a:lnTo>
                    <a:pt x="4691" y="7938"/>
                  </a:lnTo>
                  <a:lnTo>
                    <a:pt x="4691" y="7938"/>
                  </a:lnTo>
                  <a:lnTo>
                    <a:pt x="4683" y="7931"/>
                  </a:lnTo>
                  <a:lnTo>
                    <a:pt x="4681" y="7926"/>
                  </a:lnTo>
                  <a:lnTo>
                    <a:pt x="4676" y="7926"/>
                  </a:lnTo>
                  <a:lnTo>
                    <a:pt x="4672" y="7928"/>
                  </a:lnTo>
                  <a:lnTo>
                    <a:pt x="4672" y="7933"/>
                  </a:lnTo>
                  <a:lnTo>
                    <a:pt x="4672" y="7940"/>
                  </a:lnTo>
                  <a:lnTo>
                    <a:pt x="4672" y="7945"/>
                  </a:lnTo>
                  <a:lnTo>
                    <a:pt x="4667" y="7949"/>
                  </a:lnTo>
                  <a:lnTo>
                    <a:pt x="4665" y="7952"/>
                  </a:lnTo>
                  <a:lnTo>
                    <a:pt x="4662" y="7947"/>
                  </a:lnTo>
                  <a:lnTo>
                    <a:pt x="4657" y="7942"/>
                  </a:lnTo>
                  <a:lnTo>
                    <a:pt x="4655" y="7938"/>
                  </a:lnTo>
                  <a:lnTo>
                    <a:pt x="4655" y="7931"/>
                  </a:lnTo>
                  <a:lnTo>
                    <a:pt x="4650" y="7931"/>
                  </a:lnTo>
                  <a:lnTo>
                    <a:pt x="4646" y="7935"/>
                  </a:lnTo>
                  <a:lnTo>
                    <a:pt x="4643" y="7938"/>
                  </a:lnTo>
                  <a:lnTo>
                    <a:pt x="4641" y="7945"/>
                  </a:lnTo>
                  <a:lnTo>
                    <a:pt x="4620" y="7978"/>
                  </a:lnTo>
                  <a:lnTo>
                    <a:pt x="4620" y="7978"/>
                  </a:lnTo>
                  <a:lnTo>
                    <a:pt x="4617" y="7980"/>
                  </a:lnTo>
                  <a:lnTo>
                    <a:pt x="4615" y="7978"/>
                  </a:lnTo>
                  <a:lnTo>
                    <a:pt x="4615" y="7973"/>
                  </a:lnTo>
                  <a:lnTo>
                    <a:pt x="4613" y="7973"/>
                  </a:lnTo>
                  <a:lnTo>
                    <a:pt x="4610" y="7975"/>
                  </a:lnTo>
                  <a:lnTo>
                    <a:pt x="4603" y="7992"/>
                  </a:lnTo>
                  <a:lnTo>
                    <a:pt x="4596" y="8001"/>
                  </a:lnTo>
                  <a:lnTo>
                    <a:pt x="4591" y="8009"/>
                  </a:lnTo>
                  <a:lnTo>
                    <a:pt x="4584" y="8011"/>
                  </a:lnTo>
                  <a:lnTo>
                    <a:pt x="4577" y="8004"/>
                  </a:lnTo>
                  <a:lnTo>
                    <a:pt x="4579" y="7999"/>
                  </a:lnTo>
                  <a:lnTo>
                    <a:pt x="4579" y="7997"/>
                  </a:lnTo>
                  <a:lnTo>
                    <a:pt x="4577" y="7992"/>
                  </a:lnTo>
                  <a:lnTo>
                    <a:pt x="4577" y="7992"/>
                  </a:lnTo>
                  <a:lnTo>
                    <a:pt x="4575" y="7992"/>
                  </a:lnTo>
                  <a:lnTo>
                    <a:pt x="4572" y="7994"/>
                  </a:lnTo>
                  <a:lnTo>
                    <a:pt x="4570" y="7994"/>
                  </a:lnTo>
                  <a:lnTo>
                    <a:pt x="4556" y="7999"/>
                  </a:lnTo>
                  <a:lnTo>
                    <a:pt x="4556" y="7992"/>
                  </a:lnTo>
                  <a:lnTo>
                    <a:pt x="4558" y="7978"/>
                  </a:lnTo>
                  <a:lnTo>
                    <a:pt x="4558" y="7971"/>
                  </a:lnTo>
                  <a:lnTo>
                    <a:pt x="4558" y="7964"/>
                  </a:lnTo>
                  <a:lnTo>
                    <a:pt x="4561" y="7959"/>
                  </a:lnTo>
                  <a:lnTo>
                    <a:pt x="4568" y="7952"/>
                  </a:lnTo>
                  <a:lnTo>
                    <a:pt x="4572" y="7940"/>
                  </a:lnTo>
                  <a:lnTo>
                    <a:pt x="4577" y="7933"/>
                  </a:lnTo>
                  <a:lnTo>
                    <a:pt x="4577" y="7926"/>
                  </a:lnTo>
                  <a:lnTo>
                    <a:pt x="4577" y="7916"/>
                  </a:lnTo>
                  <a:lnTo>
                    <a:pt x="4579" y="7914"/>
                  </a:lnTo>
                  <a:lnTo>
                    <a:pt x="4582" y="7912"/>
                  </a:lnTo>
                  <a:lnTo>
                    <a:pt x="4584" y="7905"/>
                  </a:lnTo>
                  <a:lnTo>
                    <a:pt x="4582" y="7902"/>
                  </a:lnTo>
                  <a:lnTo>
                    <a:pt x="4579" y="7902"/>
                  </a:lnTo>
                  <a:lnTo>
                    <a:pt x="4577" y="7897"/>
                  </a:lnTo>
                  <a:lnTo>
                    <a:pt x="4579" y="7890"/>
                  </a:lnTo>
                  <a:lnTo>
                    <a:pt x="4575" y="7890"/>
                  </a:lnTo>
                  <a:lnTo>
                    <a:pt x="4570" y="7895"/>
                  </a:lnTo>
                  <a:lnTo>
                    <a:pt x="4568" y="7905"/>
                  </a:lnTo>
                  <a:lnTo>
                    <a:pt x="4565" y="7909"/>
                  </a:lnTo>
                  <a:lnTo>
                    <a:pt x="4563" y="7909"/>
                  </a:lnTo>
                  <a:lnTo>
                    <a:pt x="4558" y="7914"/>
                  </a:lnTo>
                  <a:lnTo>
                    <a:pt x="4556" y="7912"/>
                  </a:lnTo>
                  <a:lnTo>
                    <a:pt x="4553" y="7912"/>
                  </a:lnTo>
                  <a:lnTo>
                    <a:pt x="4549" y="7907"/>
                  </a:lnTo>
                  <a:lnTo>
                    <a:pt x="4544" y="7905"/>
                  </a:lnTo>
                  <a:lnTo>
                    <a:pt x="4535" y="7907"/>
                  </a:lnTo>
                  <a:lnTo>
                    <a:pt x="4535" y="7905"/>
                  </a:lnTo>
                  <a:lnTo>
                    <a:pt x="4532" y="7902"/>
                  </a:lnTo>
                  <a:lnTo>
                    <a:pt x="4527" y="7900"/>
                  </a:lnTo>
                  <a:lnTo>
                    <a:pt x="4525" y="7897"/>
                  </a:lnTo>
                  <a:lnTo>
                    <a:pt x="4527" y="7888"/>
                  </a:lnTo>
                  <a:lnTo>
                    <a:pt x="4525" y="7883"/>
                  </a:lnTo>
                  <a:lnTo>
                    <a:pt x="4520" y="7881"/>
                  </a:lnTo>
                  <a:lnTo>
                    <a:pt x="4518" y="7881"/>
                  </a:lnTo>
                  <a:lnTo>
                    <a:pt x="4516" y="7881"/>
                  </a:lnTo>
                  <a:lnTo>
                    <a:pt x="4511" y="7888"/>
                  </a:lnTo>
                  <a:lnTo>
                    <a:pt x="4509" y="7890"/>
                  </a:lnTo>
                  <a:lnTo>
                    <a:pt x="4509" y="7890"/>
                  </a:lnTo>
                  <a:lnTo>
                    <a:pt x="4506" y="7874"/>
                  </a:lnTo>
                  <a:lnTo>
                    <a:pt x="4509" y="7869"/>
                  </a:lnTo>
                  <a:lnTo>
                    <a:pt x="4511" y="7862"/>
                  </a:lnTo>
                  <a:lnTo>
                    <a:pt x="4513" y="7857"/>
                  </a:lnTo>
                  <a:lnTo>
                    <a:pt x="4511" y="7857"/>
                  </a:lnTo>
                  <a:lnTo>
                    <a:pt x="4506" y="7855"/>
                  </a:lnTo>
                  <a:lnTo>
                    <a:pt x="4518" y="7845"/>
                  </a:lnTo>
                  <a:lnTo>
                    <a:pt x="4525" y="7838"/>
                  </a:lnTo>
                  <a:lnTo>
                    <a:pt x="4530" y="7824"/>
                  </a:lnTo>
                  <a:lnTo>
                    <a:pt x="4527" y="7812"/>
                  </a:lnTo>
                  <a:lnTo>
                    <a:pt x="4525" y="7798"/>
                  </a:lnTo>
                  <a:lnTo>
                    <a:pt x="4525" y="7786"/>
                  </a:lnTo>
                  <a:lnTo>
                    <a:pt x="4530" y="7782"/>
                  </a:lnTo>
                  <a:lnTo>
                    <a:pt x="4532" y="7784"/>
                  </a:lnTo>
                  <a:lnTo>
                    <a:pt x="4532" y="7789"/>
                  </a:lnTo>
                  <a:lnTo>
                    <a:pt x="4535" y="7793"/>
                  </a:lnTo>
                  <a:lnTo>
                    <a:pt x="4535" y="7798"/>
                  </a:lnTo>
                  <a:lnTo>
                    <a:pt x="4539" y="7805"/>
                  </a:lnTo>
                  <a:lnTo>
                    <a:pt x="4542" y="7812"/>
                  </a:lnTo>
                  <a:lnTo>
                    <a:pt x="4544" y="7815"/>
                  </a:lnTo>
                  <a:lnTo>
                    <a:pt x="4549" y="7817"/>
                  </a:lnTo>
                  <a:lnTo>
                    <a:pt x="4553" y="7815"/>
                  </a:lnTo>
                  <a:lnTo>
                    <a:pt x="4556" y="7808"/>
                  </a:lnTo>
                  <a:lnTo>
                    <a:pt x="4558" y="7779"/>
                  </a:lnTo>
                  <a:lnTo>
                    <a:pt x="4551" y="7789"/>
                  </a:lnTo>
                  <a:lnTo>
                    <a:pt x="4551" y="7789"/>
                  </a:lnTo>
                  <a:lnTo>
                    <a:pt x="4549" y="7784"/>
                  </a:lnTo>
                  <a:lnTo>
                    <a:pt x="4549" y="7782"/>
                  </a:lnTo>
                  <a:lnTo>
                    <a:pt x="4546" y="7779"/>
                  </a:lnTo>
                  <a:lnTo>
                    <a:pt x="4551" y="7770"/>
                  </a:lnTo>
                  <a:lnTo>
                    <a:pt x="4553" y="7763"/>
                  </a:lnTo>
                  <a:lnTo>
                    <a:pt x="4551" y="7760"/>
                  </a:lnTo>
                  <a:lnTo>
                    <a:pt x="4549" y="7756"/>
                  </a:lnTo>
                  <a:lnTo>
                    <a:pt x="4546" y="7741"/>
                  </a:lnTo>
                  <a:lnTo>
                    <a:pt x="4546" y="7727"/>
                  </a:lnTo>
                  <a:lnTo>
                    <a:pt x="4546" y="7718"/>
                  </a:lnTo>
                  <a:lnTo>
                    <a:pt x="4546" y="7711"/>
                  </a:lnTo>
                  <a:lnTo>
                    <a:pt x="4549" y="7706"/>
                  </a:lnTo>
                  <a:lnTo>
                    <a:pt x="4551" y="7699"/>
                  </a:lnTo>
                  <a:lnTo>
                    <a:pt x="4551" y="7687"/>
                  </a:lnTo>
                  <a:lnTo>
                    <a:pt x="4553" y="7680"/>
                  </a:lnTo>
                  <a:lnTo>
                    <a:pt x="4553" y="7675"/>
                  </a:lnTo>
                  <a:lnTo>
                    <a:pt x="4556" y="7673"/>
                  </a:lnTo>
                  <a:lnTo>
                    <a:pt x="4556" y="7668"/>
                  </a:lnTo>
                  <a:lnTo>
                    <a:pt x="4558" y="7656"/>
                  </a:lnTo>
                  <a:lnTo>
                    <a:pt x="4558" y="7649"/>
                  </a:lnTo>
                  <a:lnTo>
                    <a:pt x="4563" y="7635"/>
                  </a:lnTo>
                  <a:lnTo>
                    <a:pt x="4565" y="7630"/>
                  </a:lnTo>
                  <a:lnTo>
                    <a:pt x="4563" y="7616"/>
                  </a:lnTo>
                  <a:lnTo>
                    <a:pt x="4570" y="7597"/>
                  </a:lnTo>
                  <a:lnTo>
                    <a:pt x="4572" y="7578"/>
                  </a:lnTo>
                  <a:lnTo>
                    <a:pt x="4561" y="7564"/>
                  </a:lnTo>
                  <a:lnTo>
                    <a:pt x="4563" y="7552"/>
                  </a:lnTo>
                  <a:lnTo>
                    <a:pt x="4568" y="7543"/>
                  </a:lnTo>
                  <a:lnTo>
                    <a:pt x="4584" y="7512"/>
                  </a:lnTo>
                  <a:lnTo>
                    <a:pt x="4589" y="7500"/>
                  </a:lnTo>
                  <a:lnTo>
                    <a:pt x="4591" y="7489"/>
                  </a:lnTo>
                  <a:lnTo>
                    <a:pt x="4589" y="7491"/>
                  </a:lnTo>
                  <a:lnTo>
                    <a:pt x="4584" y="7493"/>
                  </a:lnTo>
                  <a:lnTo>
                    <a:pt x="4582" y="7496"/>
                  </a:lnTo>
                  <a:lnTo>
                    <a:pt x="4577" y="7503"/>
                  </a:lnTo>
                  <a:lnTo>
                    <a:pt x="4575" y="7508"/>
                  </a:lnTo>
                  <a:lnTo>
                    <a:pt x="4570" y="7512"/>
                  </a:lnTo>
                  <a:lnTo>
                    <a:pt x="4546" y="7524"/>
                  </a:lnTo>
                  <a:lnTo>
                    <a:pt x="4535" y="7534"/>
                  </a:lnTo>
                  <a:lnTo>
                    <a:pt x="4520" y="7541"/>
                  </a:lnTo>
                  <a:lnTo>
                    <a:pt x="4516" y="7545"/>
                  </a:lnTo>
                  <a:lnTo>
                    <a:pt x="4513" y="7548"/>
                  </a:lnTo>
                  <a:lnTo>
                    <a:pt x="4511" y="7548"/>
                  </a:lnTo>
                  <a:lnTo>
                    <a:pt x="4501" y="7555"/>
                  </a:lnTo>
                  <a:lnTo>
                    <a:pt x="4485" y="7574"/>
                  </a:lnTo>
                  <a:lnTo>
                    <a:pt x="4478" y="7583"/>
                  </a:lnTo>
                  <a:lnTo>
                    <a:pt x="4475" y="7597"/>
                  </a:lnTo>
                  <a:lnTo>
                    <a:pt x="4485" y="7593"/>
                  </a:lnTo>
                  <a:lnTo>
                    <a:pt x="4487" y="7595"/>
                  </a:lnTo>
                  <a:lnTo>
                    <a:pt x="4487" y="7604"/>
                  </a:lnTo>
                  <a:lnTo>
                    <a:pt x="4492" y="7609"/>
                  </a:lnTo>
                  <a:lnTo>
                    <a:pt x="4494" y="7614"/>
                  </a:lnTo>
                  <a:lnTo>
                    <a:pt x="4490" y="7619"/>
                  </a:lnTo>
                  <a:lnTo>
                    <a:pt x="4483" y="7621"/>
                  </a:lnTo>
                  <a:lnTo>
                    <a:pt x="4473" y="7619"/>
                  </a:lnTo>
                  <a:lnTo>
                    <a:pt x="4468" y="7609"/>
                  </a:lnTo>
                  <a:lnTo>
                    <a:pt x="4468" y="7607"/>
                  </a:lnTo>
                  <a:lnTo>
                    <a:pt x="4464" y="7607"/>
                  </a:lnTo>
                  <a:lnTo>
                    <a:pt x="4459" y="7609"/>
                  </a:lnTo>
                  <a:lnTo>
                    <a:pt x="4457" y="7612"/>
                  </a:lnTo>
                  <a:lnTo>
                    <a:pt x="4454" y="7616"/>
                  </a:lnTo>
                  <a:lnTo>
                    <a:pt x="4454" y="7623"/>
                  </a:lnTo>
                  <a:lnTo>
                    <a:pt x="4452" y="7630"/>
                  </a:lnTo>
                  <a:lnTo>
                    <a:pt x="4450" y="7633"/>
                  </a:lnTo>
                  <a:lnTo>
                    <a:pt x="4435" y="7633"/>
                  </a:lnTo>
                  <a:lnTo>
                    <a:pt x="4428" y="7628"/>
                  </a:lnTo>
                  <a:lnTo>
                    <a:pt x="4426" y="7616"/>
                  </a:lnTo>
                  <a:lnTo>
                    <a:pt x="4428" y="7607"/>
                  </a:lnTo>
                  <a:lnTo>
                    <a:pt x="4435" y="7602"/>
                  </a:lnTo>
                  <a:lnTo>
                    <a:pt x="4445" y="7600"/>
                  </a:lnTo>
                  <a:lnTo>
                    <a:pt x="4450" y="7595"/>
                  </a:lnTo>
                  <a:lnTo>
                    <a:pt x="4450" y="7595"/>
                  </a:lnTo>
                  <a:lnTo>
                    <a:pt x="4447" y="7590"/>
                  </a:lnTo>
                  <a:lnTo>
                    <a:pt x="4452" y="7588"/>
                  </a:lnTo>
                  <a:lnTo>
                    <a:pt x="4457" y="7586"/>
                  </a:lnTo>
                  <a:lnTo>
                    <a:pt x="4459" y="7578"/>
                  </a:lnTo>
                  <a:lnTo>
                    <a:pt x="4457" y="7571"/>
                  </a:lnTo>
                  <a:lnTo>
                    <a:pt x="4478" y="7545"/>
                  </a:lnTo>
                  <a:lnTo>
                    <a:pt x="4483" y="7534"/>
                  </a:lnTo>
                  <a:lnTo>
                    <a:pt x="4483" y="7529"/>
                  </a:lnTo>
                  <a:lnTo>
                    <a:pt x="4483" y="7522"/>
                  </a:lnTo>
                  <a:lnTo>
                    <a:pt x="4483" y="7508"/>
                  </a:lnTo>
                  <a:lnTo>
                    <a:pt x="4485" y="7500"/>
                  </a:lnTo>
                  <a:lnTo>
                    <a:pt x="4497" y="7484"/>
                  </a:lnTo>
                  <a:lnTo>
                    <a:pt x="4487" y="7486"/>
                  </a:lnTo>
                  <a:lnTo>
                    <a:pt x="4480" y="7491"/>
                  </a:lnTo>
                  <a:lnTo>
                    <a:pt x="4464" y="7517"/>
                  </a:lnTo>
                  <a:lnTo>
                    <a:pt x="4457" y="7526"/>
                  </a:lnTo>
                  <a:lnTo>
                    <a:pt x="4457" y="7536"/>
                  </a:lnTo>
                  <a:lnTo>
                    <a:pt x="4461" y="7545"/>
                  </a:lnTo>
                  <a:lnTo>
                    <a:pt x="4459" y="7550"/>
                  </a:lnTo>
                  <a:lnTo>
                    <a:pt x="4454" y="7548"/>
                  </a:lnTo>
                  <a:lnTo>
                    <a:pt x="4450" y="7543"/>
                  </a:lnTo>
                  <a:lnTo>
                    <a:pt x="4447" y="7538"/>
                  </a:lnTo>
                  <a:lnTo>
                    <a:pt x="4445" y="7531"/>
                  </a:lnTo>
                  <a:lnTo>
                    <a:pt x="4447" y="7524"/>
                  </a:lnTo>
                  <a:lnTo>
                    <a:pt x="4457" y="7519"/>
                  </a:lnTo>
                  <a:lnTo>
                    <a:pt x="4454" y="7515"/>
                  </a:lnTo>
                  <a:lnTo>
                    <a:pt x="4454" y="7515"/>
                  </a:lnTo>
                  <a:lnTo>
                    <a:pt x="4452" y="7515"/>
                  </a:lnTo>
                  <a:lnTo>
                    <a:pt x="4450" y="7515"/>
                  </a:lnTo>
                  <a:lnTo>
                    <a:pt x="4450" y="7512"/>
                  </a:lnTo>
                  <a:lnTo>
                    <a:pt x="4447" y="7503"/>
                  </a:lnTo>
                  <a:lnTo>
                    <a:pt x="4442" y="7503"/>
                  </a:lnTo>
                  <a:lnTo>
                    <a:pt x="4400" y="7524"/>
                  </a:lnTo>
                  <a:lnTo>
                    <a:pt x="4398" y="7526"/>
                  </a:lnTo>
                  <a:lnTo>
                    <a:pt x="4395" y="7524"/>
                  </a:lnTo>
                  <a:lnTo>
                    <a:pt x="4393" y="7519"/>
                  </a:lnTo>
                  <a:lnTo>
                    <a:pt x="4372" y="7515"/>
                  </a:lnTo>
                  <a:lnTo>
                    <a:pt x="4369" y="7512"/>
                  </a:lnTo>
                  <a:lnTo>
                    <a:pt x="4372" y="7505"/>
                  </a:lnTo>
                  <a:lnTo>
                    <a:pt x="4372" y="7498"/>
                  </a:lnTo>
                  <a:lnTo>
                    <a:pt x="4374" y="7496"/>
                  </a:lnTo>
                  <a:lnTo>
                    <a:pt x="4383" y="7498"/>
                  </a:lnTo>
                  <a:lnTo>
                    <a:pt x="4386" y="7500"/>
                  </a:lnTo>
                  <a:lnTo>
                    <a:pt x="4386" y="7496"/>
                  </a:lnTo>
                  <a:lnTo>
                    <a:pt x="4386" y="7489"/>
                  </a:lnTo>
                  <a:lnTo>
                    <a:pt x="4386" y="7484"/>
                  </a:lnTo>
                  <a:lnTo>
                    <a:pt x="4386" y="7479"/>
                  </a:lnTo>
                  <a:lnTo>
                    <a:pt x="4383" y="7474"/>
                  </a:lnTo>
                  <a:lnTo>
                    <a:pt x="4357" y="7465"/>
                  </a:lnTo>
                  <a:lnTo>
                    <a:pt x="4353" y="7463"/>
                  </a:lnTo>
                  <a:lnTo>
                    <a:pt x="4353" y="7458"/>
                  </a:lnTo>
                  <a:lnTo>
                    <a:pt x="4353" y="7453"/>
                  </a:lnTo>
                  <a:lnTo>
                    <a:pt x="4357" y="7451"/>
                  </a:lnTo>
                  <a:lnTo>
                    <a:pt x="4360" y="7453"/>
                  </a:lnTo>
                  <a:lnTo>
                    <a:pt x="4362" y="7453"/>
                  </a:lnTo>
                  <a:lnTo>
                    <a:pt x="4336" y="7430"/>
                  </a:lnTo>
                  <a:lnTo>
                    <a:pt x="4334" y="7418"/>
                  </a:lnTo>
                  <a:lnTo>
                    <a:pt x="4301" y="7401"/>
                  </a:lnTo>
                  <a:lnTo>
                    <a:pt x="4277" y="7404"/>
                  </a:lnTo>
                  <a:lnTo>
                    <a:pt x="4275" y="7406"/>
                  </a:lnTo>
                  <a:lnTo>
                    <a:pt x="4272" y="7408"/>
                  </a:lnTo>
                  <a:lnTo>
                    <a:pt x="4270" y="7415"/>
                  </a:lnTo>
                  <a:lnTo>
                    <a:pt x="4270" y="7420"/>
                  </a:lnTo>
                  <a:lnTo>
                    <a:pt x="4268" y="7422"/>
                  </a:lnTo>
                  <a:lnTo>
                    <a:pt x="4268" y="7422"/>
                  </a:lnTo>
                  <a:lnTo>
                    <a:pt x="4268" y="7425"/>
                  </a:lnTo>
                  <a:lnTo>
                    <a:pt x="4268" y="7427"/>
                  </a:lnTo>
                  <a:lnTo>
                    <a:pt x="4270" y="7430"/>
                  </a:lnTo>
                  <a:lnTo>
                    <a:pt x="4275" y="7432"/>
                  </a:lnTo>
                  <a:lnTo>
                    <a:pt x="4284" y="7427"/>
                  </a:lnTo>
                  <a:lnTo>
                    <a:pt x="4286" y="7427"/>
                  </a:lnTo>
                  <a:lnTo>
                    <a:pt x="4286" y="7430"/>
                  </a:lnTo>
                  <a:lnTo>
                    <a:pt x="4289" y="7432"/>
                  </a:lnTo>
                  <a:lnTo>
                    <a:pt x="4289" y="7434"/>
                  </a:lnTo>
                  <a:lnTo>
                    <a:pt x="4289" y="7437"/>
                  </a:lnTo>
                  <a:lnTo>
                    <a:pt x="4286" y="7441"/>
                  </a:lnTo>
                  <a:lnTo>
                    <a:pt x="4284" y="7444"/>
                  </a:lnTo>
                  <a:lnTo>
                    <a:pt x="4282" y="7441"/>
                  </a:lnTo>
                  <a:lnTo>
                    <a:pt x="4275" y="7437"/>
                  </a:lnTo>
                  <a:lnTo>
                    <a:pt x="4270" y="7432"/>
                  </a:lnTo>
                  <a:lnTo>
                    <a:pt x="4265" y="7427"/>
                  </a:lnTo>
                  <a:lnTo>
                    <a:pt x="4260" y="7415"/>
                  </a:lnTo>
                  <a:lnTo>
                    <a:pt x="4260" y="7413"/>
                  </a:lnTo>
                  <a:lnTo>
                    <a:pt x="4260" y="7411"/>
                  </a:lnTo>
                  <a:lnTo>
                    <a:pt x="4260" y="7406"/>
                  </a:lnTo>
                  <a:lnTo>
                    <a:pt x="4258" y="7404"/>
                  </a:lnTo>
                  <a:lnTo>
                    <a:pt x="4258" y="7401"/>
                  </a:lnTo>
                  <a:lnTo>
                    <a:pt x="4256" y="7399"/>
                  </a:lnTo>
                  <a:lnTo>
                    <a:pt x="4253" y="7396"/>
                  </a:lnTo>
                  <a:lnTo>
                    <a:pt x="4251" y="7392"/>
                  </a:lnTo>
                  <a:lnTo>
                    <a:pt x="4234" y="7392"/>
                  </a:lnTo>
                  <a:lnTo>
                    <a:pt x="4223" y="7387"/>
                  </a:lnTo>
                  <a:lnTo>
                    <a:pt x="4218" y="7387"/>
                  </a:lnTo>
                  <a:lnTo>
                    <a:pt x="4213" y="7392"/>
                  </a:lnTo>
                  <a:lnTo>
                    <a:pt x="4211" y="7394"/>
                  </a:lnTo>
                  <a:lnTo>
                    <a:pt x="4204" y="7387"/>
                  </a:lnTo>
                  <a:lnTo>
                    <a:pt x="4199" y="7385"/>
                  </a:lnTo>
                  <a:lnTo>
                    <a:pt x="4197" y="7389"/>
                  </a:lnTo>
                  <a:lnTo>
                    <a:pt x="4194" y="7392"/>
                  </a:lnTo>
                  <a:lnTo>
                    <a:pt x="4194" y="7399"/>
                  </a:lnTo>
                  <a:lnTo>
                    <a:pt x="4194" y="7404"/>
                  </a:lnTo>
                  <a:lnTo>
                    <a:pt x="4194" y="7408"/>
                  </a:lnTo>
                  <a:lnTo>
                    <a:pt x="4199" y="7415"/>
                  </a:lnTo>
                  <a:lnTo>
                    <a:pt x="4216" y="7432"/>
                  </a:lnTo>
                  <a:lnTo>
                    <a:pt x="4213" y="7437"/>
                  </a:lnTo>
                  <a:lnTo>
                    <a:pt x="4216" y="7441"/>
                  </a:lnTo>
                  <a:lnTo>
                    <a:pt x="4218" y="7444"/>
                  </a:lnTo>
                  <a:lnTo>
                    <a:pt x="4220" y="7446"/>
                  </a:lnTo>
                  <a:lnTo>
                    <a:pt x="4223" y="7448"/>
                  </a:lnTo>
                  <a:lnTo>
                    <a:pt x="4237" y="7451"/>
                  </a:lnTo>
                  <a:lnTo>
                    <a:pt x="4242" y="7453"/>
                  </a:lnTo>
                  <a:lnTo>
                    <a:pt x="4244" y="7460"/>
                  </a:lnTo>
                  <a:lnTo>
                    <a:pt x="4246" y="7470"/>
                  </a:lnTo>
                  <a:lnTo>
                    <a:pt x="4239" y="7470"/>
                  </a:lnTo>
                  <a:lnTo>
                    <a:pt x="4225" y="7460"/>
                  </a:lnTo>
                  <a:lnTo>
                    <a:pt x="4216" y="7460"/>
                  </a:lnTo>
                  <a:lnTo>
                    <a:pt x="4216" y="7482"/>
                  </a:lnTo>
                  <a:lnTo>
                    <a:pt x="4180" y="7472"/>
                  </a:lnTo>
                  <a:lnTo>
                    <a:pt x="4178" y="7474"/>
                  </a:lnTo>
                  <a:lnTo>
                    <a:pt x="4178" y="7479"/>
                  </a:lnTo>
                  <a:lnTo>
                    <a:pt x="4178" y="7482"/>
                  </a:lnTo>
                  <a:lnTo>
                    <a:pt x="4187" y="7486"/>
                  </a:lnTo>
                  <a:lnTo>
                    <a:pt x="4185" y="7493"/>
                  </a:lnTo>
                  <a:lnTo>
                    <a:pt x="4180" y="7493"/>
                  </a:lnTo>
                  <a:lnTo>
                    <a:pt x="4175" y="7491"/>
                  </a:lnTo>
                  <a:lnTo>
                    <a:pt x="4171" y="7489"/>
                  </a:lnTo>
                  <a:lnTo>
                    <a:pt x="4168" y="7491"/>
                  </a:lnTo>
                  <a:lnTo>
                    <a:pt x="4166" y="7496"/>
                  </a:lnTo>
                  <a:lnTo>
                    <a:pt x="4164" y="7500"/>
                  </a:lnTo>
                  <a:lnTo>
                    <a:pt x="4159" y="7503"/>
                  </a:lnTo>
                  <a:lnTo>
                    <a:pt x="4152" y="7498"/>
                  </a:lnTo>
                  <a:lnTo>
                    <a:pt x="4140" y="7479"/>
                  </a:lnTo>
                  <a:lnTo>
                    <a:pt x="4119" y="7470"/>
                  </a:lnTo>
                  <a:lnTo>
                    <a:pt x="4116" y="7467"/>
                  </a:lnTo>
                  <a:lnTo>
                    <a:pt x="4114" y="7465"/>
                  </a:lnTo>
                  <a:lnTo>
                    <a:pt x="4105" y="7451"/>
                  </a:lnTo>
                  <a:lnTo>
                    <a:pt x="4100" y="7446"/>
                  </a:lnTo>
                  <a:lnTo>
                    <a:pt x="4097" y="7446"/>
                  </a:lnTo>
                  <a:lnTo>
                    <a:pt x="4097" y="7451"/>
                  </a:lnTo>
                  <a:lnTo>
                    <a:pt x="4102" y="7458"/>
                  </a:lnTo>
                  <a:lnTo>
                    <a:pt x="4114" y="7474"/>
                  </a:lnTo>
                  <a:lnTo>
                    <a:pt x="4109" y="7482"/>
                  </a:lnTo>
                  <a:lnTo>
                    <a:pt x="4107" y="7482"/>
                  </a:lnTo>
                  <a:lnTo>
                    <a:pt x="4097" y="7474"/>
                  </a:lnTo>
                  <a:lnTo>
                    <a:pt x="4097" y="7479"/>
                  </a:lnTo>
                  <a:lnTo>
                    <a:pt x="4100" y="7479"/>
                  </a:lnTo>
                  <a:lnTo>
                    <a:pt x="4102" y="7484"/>
                  </a:lnTo>
                  <a:lnTo>
                    <a:pt x="4102" y="7486"/>
                  </a:lnTo>
                  <a:lnTo>
                    <a:pt x="4105" y="7491"/>
                  </a:lnTo>
                  <a:lnTo>
                    <a:pt x="4097" y="7489"/>
                  </a:lnTo>
                  <a:lnTo>
                    <a:pt x="4081" y="7467"/>
                  </a:lnTo>
                  <a:lnTo>
                    <a:pt x="4079" y="7465"/>
                  </a:lnTo>
                  <a:lnTo>
                    <a:pt x="4074" y="7465"/>
                  </a:lnTo>
                  <a:lnTo>
                    <a:pt x="4069" y="7467"/>
                  </a:lnTo>
                  <a:lnTo>
                    <a:pt x="4067" y="7470"/>
                  </a:lnTo>
                  <a:lnTo>
                    <a:pt x="4064" y="7474"/>
                  </a:lnTo>
                  <a:lnTo>
                    <a:pt x="4067" y="7479"/>
                  </a:lnTo>
                  <a:lnTo>
                    <a:pt x="4071" y="7482"/>
                  </a:lnTo>
                  <a:lnTo>
                    <a:pt x="4090" y="7510"/>
                  </a:lnTo>
                  <a:lnTo>
                    <a:pt x="4100" y="7522"/>
                  </a:lnTo>
                  <a:lnTo>
                    <a:pt x="4109" y="7531"/>
                  </a:lnTo>
                  <a:lnTo>
                    <a:pt x="4107" y="7536"/>
                  </a:lnTo>
                  <a:lnTo>
                    <a:pt x="4105" y="7538"/>
                  </a:lnTo>
                  <a:lnTo>
                    <a:pt x="4102" y="7536"/>
                  </a:lnTo>
                  <a:lnTo>
                    <a:pt x="4100" y="7538"/>
                  </a:lnTo>
                  <a:lnTo>
                    <a:pt x="4109" y="7548"/>
                  </a:lnTo>
                  <a:lnTo>
                    <a:pt x="4133" y="7560"/>
                  </a:lnTo>
                  <a:lnTo>
                    <a:pt x="4138" y="7564"/>
                  </a:lnTo>
                  <a:lnTo>
                    <a:pt x="4142" y="7569"/>
                  </a:lnTo>
                  <a:lnTo>
                    <a:pt x="4142" y="7574"/>
                  </a:lnTo>
                  <a:lnTo>
                    <a:pt x="4142" y="7588"/>
                  </a:lnTo>
                  <a:lnTo>
                    <a:pt x="4135" y="7604"/>
                  </a:lnTo>
                  <a:lnTo>
                    <a:pt x="4126" y="7612"/>
                  </a:lnTo>
                  <a:lnTo>
                    <a:pt x="4121" y="7595"/>
                  </a:lnTo>
                  <a:lnTo>
                    <a:pt x="4121" y="7588"/>
                  </a:lnTo>
                  <a:lnTo>
                    <a:pt x="4123" y="7578"/>
                  </a:lnTo>
                  <a:lnTo>
                    <a:pt x="4123" y="7574"/>
                  </a:lnTo>
                  <a:lnTo>
                    <a:pt x="4121" y="7569"/>
                  </a:lnTo>
                  <a:lnTo>
                    <a:pt x="4119" y="7567"/>
                  </a:lnTo>
                  <a:lnTo>
                    <a:pt x="4119" y="7564"/>
                  </a:lnTo>
                  <a:lnTo>
                    <a:pt x="4116" y="7562"/>
                  </a:lnTo>
                  <a:lnTo>
                    <a:pt x="4112" y="7560"/>
                  </a:lnTo>
                  <a:lnTo>
                    <a:pt x="4107" y="7564"/>
                  </a:lnTo>
                  <a:lnTo>
                    <a:pt x="4102" y="7574"/>
                  </a:lnTo>
                  <a:lnTo>
                    <a:pt x="4102" y="7583"/>
                  </a:lnTo>
                  <a:lnTo>
                    <a:pt x="4097" y="7578"/>
                  </a:lnTo>
                  <a:lnTo>
                    <a:pt x="4093" y="7576"/>
                  </a:lnTo>
                  <a:lnTo>
                    <a:pt x="4093" y="7578"/>
                  </a:lnTo>
                  <a:lnTo>
                    <a:pt x="4095" y="7586"/>
                  </a:lnTo>
                  <a:lnTo>
                    <a:pt x="4102" y="7593"/>
                  </a:lnTo>
                  <a:lnTo>
                    <a:pt x="4107" y="7604"/>
                  </a:lnTo>
                  <a:lnTo>
                    <a:pt x="4116" y="7614"/>
                  </a:lnTo>
                  <a:lnTo>
                    <a:pt x="4119" y="7616"/>
                  </a:lnTo>
                  <a:lnTo>
                    <a:pt x="4126" y="7640"/>
                  </a:lnTo>
                  <a:lnTo>
                    <a:pt x="4128" y="7647"/>
                  </a:lnTo>
                  <a:lnTo>
                    <a:pt x="4133" y="7652"/>
                  </a:lnTo>
                  <a:lnTo>
                    <a:pt x="4147" y="7664"/>
                  </a:lnTo>
                  <a:lnTo>
                    <a:pt x="4157" y="7678"/>
                  </a:lnTo>
                  <a:lnTo>
                    <a:pt x="4161" y="7680"/>
                  </a:lnTo>
                  <a:lnTo>
                    <a:pt x="4164" y="7682"/>
                  </a:lnTo>
                  <a:lnTo>
                    <a:pt x="4166" y="7690"/>
                  </a:lnTo>
                  <a:lnTo>
                    <a:pt x="4168" y="7697"/>
                  </a:lnTo>
                  <a:lnTo>
                    <a:pt x="4168" y="7699"/>
                  </a:lnTo>
                  <a:lnTo>
                    <a:pt x="4168" y="7699"/>
                  </a:lnTo>
                  <a:lnTo>
                    <a:pt x="4173" y="7708"/>
                  </a:lnTo>
                  <a:lnTo>
                    <a:pt x="4173" y="7711"/>
                  </a:lnTo>
                  <a:lnTo>
                    <a:pt x="4182" y="7718"/>
                  </a:lnTo>
                  <a:lnTo>
                    <a:pt x="4190" y="7727"/>
                  </a:lnTo>
                  <a:lnTo>
                    <a:pt x="4192" y="7732"/>
                  </a:lnTo>
                  <a:lnTo>
                    <a:pt x="4197" y="7727"/>
                  </a:lnTo>
                  <a:lnTo>
                    <a:pt x="4197" y="7720"/>
                  </a:lnTo>
                  <a:lnTo>
                    <a:pt x="4194" y="7711"/>
                  </a:lnTo>
                  <a:lnTo>
                    <a:pt x="4194" y="7699"/>
                  </a:lnTo>
                  <a:lnTo>
                    <a:pt x="4194" y="7690"/>
                  </a:lnTo>
                  <a:lnTo>
                    <a:pt x="4201" y="7673"/>
                  </a:lnTo>
                  <a:lnTo>
                    <a:pt x="4204" y="7668"/>
                  </a:lnTo>
                  <a:lnTo>
                    <a:pt x="4206" y="7671"/>
                  </a:lnTo>
                  <a:lnTo>
                    <a:pt x="4211" y="7682"/>
                  </a:lnTo>
                  <a:lnTo>
                    <a:pt x="4213" y="7682"/>
                  </a:lnTo>
                  <a:lnTo>
                    <a:pt x="4230" y="7664"/>
                  </a:lnTo>
                  <a:lnTo>
                    <a:pt x="4232" y="7661"/>
                  </a:lnTo>
                  <a:lnTo>
                    <a:pt x="4237" y="7659"/>
                  </a:lnTo>
                  <a:lnTo>
                    <a:pt x="4244" y="7659"/>
                  </a:lnTo>
                  <a:lnTo>
                    <a:pt x="4246" y="7654"/>
                  </a:lnTo>
                  <a:lnTo>
                    <a:pt x="4246" y="7654"/>
                  </a:lnTo>
                  <a:lnTo>
                    <a:pt x="4249" y="7654"/>
                  </a:lnTo>
                  <a:lnTo>
                    <a:pt x="4249" y="7656"/>
                  </a:lnTo>
                  <a:lnTo>
                    <a:pt x="4251" y="7659"/>
                  </a:lnTo>
                  <a:lnTo>
                    <a:pt x="4253" y="7659"/>
                  </a:lnTo>
                  <a:lnTo>
                    <a:pt x="4256" y="7661"/>
                  </a:lnTo>
                  <a:lnTo>
                    <a:pt x="4258" y="7659"/>
                  </a:lnTo>
                  <a:lnTo>
                    <a:pt x="4258" y="7656"/>
                  </a:lnTo>
                  <a:lnTo>
                    <a:pt x="4258" y="7647"/>
                  </a:lnTo>
                  <a:lnTo>
                    <a:pt x="4258" y="7642"/>
                  </a:lnTo>
                  <a:lnTo>
                    <a:pt x="4263" y="7638"/>
                  </a:lnTo>
                  <a:lnTo>
                    <a:pt x="4265" y="7638"/>
                  </a:lnTo>
                  <a:lnTo>
                    <a:pt x="4268" y="7640"/>
                  </a:lnTo>
                  <a:lnTo>
                    <a:pt x="4272" y="7642"/>
                  </a:lnTo>
                  <a:lnTo>
                    <a:pt x="4284" y="7659"/>
                  </a:lnTo>
                  <a:lnTo>
                    <a:pt x="4305" y="7678"/>
                  </a:lnTo>
                  <a:lnTo>
                    <a:pt x="4310" y="7685"/>
                  </a:lnTo>
                  <a:lnTo>
                    <a:pt x="4320" y="7701"/>
                  </a:lnTo>
                  <a:lnTo>
                    <a:pt x="4327" y="7704"/>
                  </a:lnTo>
                  <a:lnTo>
                    <a:pt x="4334" y="7706"/>
                  </a:lnTo>
                  <a:lnTo>
                    <a:pt x="4338" y="7699"/>
                  </a:lnTo>
                  <a:lnTo>
                    <a:pt x="4343" y="7690"/>
                  </a:lnTo>
                  <a:lnTo>
                    <a:pt x="4346" y="7682"/>
                  </a:lnTo>
                  <a:lnTo>
                    <a:pt x="4348" y="7680"/>
                  </a:lnTo>
                  <a:lnTo>
                    <a:pt x="4353" y="7692"/>
                  </a:lnTo>
                  <a:lnTo>
                    <a:pt x="4355" y="7694"/>
                  </a:lnTo>
                  <a:lnTo>
                    <a:pt x="4355" y="7704"/>
                  </a:lnTo>
                  <a:lnTo>
                    <a:pt x="4357" y="7708"/>
                  </a:lnTo>
                  <a:lnTo>
                    <a:pt x="4357" y="7711"/>
                  </a:lnTo>
                  <a:lnTo>
                    <a:pt x="4362" y="7715"/>
                  </a:lnTo>
                  <a:lnTo>
                    <a:pt x="4364" y="7718"/>
                  </a:lnTo>
                  <a:lnTo>
                    <a:pt x="4372" y="7734"/>
                  </a:lnTo>
                  <a:lnTo>
                    <a:pt x="4374" y="7744"/>
                  </a:lnTo>
                  <a:lnTo>
                    <a:pt x="4374" y="7751"/>
                  </a:lnTo>
                  <a:lnTo>
                    <a:pt x="4360" y="7772"/>
                  </a:lnTo>
                  <a:lnTo>
                    <a:pt x="4355" y="7782"/>
                  </a:lnTo>
                  <a:lnTo>
                    <a:pt x="4360" y="7784"/>
                  </a:lnTo>
                  <a:lnTo>
                    <a:pt x="4369" y="7779"/>
                  </a:lnTo>
                  <a:lnTo>
                    <a:pt x="4374" y="7782"/>
                  </a:lnTo>
                  <a:lnTo>
                    <a:pt x="4381" y="7789"/>
                  </a:lnTo>
                  <a:lnTo>
                    <a:pt x="4386" y="7791"/>
                  </a:lnTo>
                  <a:lnTo>
                    <a:pt x="4388" y="7798"/>
                  </a:lnTo>
                  <a:lnTo>
                    <a:pt x="4372" y="7801"/>
                  </a:lnTo>
                  <a:lnTo>
                    <a:pt x="4362" y="7805"/>
                  </a:lnTo>
                  <a:lnTo>
                    <a:pt x="4364" y="7817"/>
                  </a:lnTo>
                  <a:lnTo>
                    <a:pt x="4360" y="7827"/>
                  </a:lnTo>
                  <a:lnTo>
                    <a:pt x="4355" y="7819"/>
                  </a:lnTo>
                  <a:lnTo>
                    <a:pt x="4353" y="7810"/>
                  </a:lnTo>
                  <a:lnTo>
                    <a:pt x="4348" y="7805"/>
                  </a:lnTo>
                  <a:lnTo>
                    <a:pt x="4343" y="7808"/>
                  </a:lnTo>
                  <a:lnTo>
                    <a:pt x="4336" y="7812"/>
                  </a:lnTo>
                  <a:lnTo>
                    <a:pt x="4331" y="7819"/>
                  </a:lnTo>
                  <a:lnTo>
                    <a:pt x="4327" y="7829"/>
                  </a:lnTo>
                  <a:lnTo>
                    <a:pt x="4322" y="7834"/>
                  </a:lnTo>
                  <a:lnTo>
                    <a:pt x="4308" y="7836"/>
                  </a:lnTo>
                  <a:lnTo>
                    <a:pt x="4296" y="7841"/>
                  </a:lnTo>
                  <a:lnTo>
                    <a:pt x="4289" y="7838"/>
                  </a:lnTo>
                  <a:lnTo>
                    <a:pt x="4284" y="7831"/>
                  </a:lnTo>
                  <a:lnTo>
                    <a:pt x="4279" y="7822"/>
                  </a:lnTo>
                  <a:lnTo>
                    <a:pt x="4275" y="7819"/>
                  </a:lnTo>
                  <a:lnTo>
                    <a:pt x="4272" y="7817"/>
                  </a:lnTo>
                  <a:lnTo>
                    <a:pt x="4265" y="7819"/>
                  </a:lnTo>
                  <a:lnTo>
                    <a:pt x="4260" y="7817"/>
                  </a:lnTo>
                  <a:lnTo>
                    <a:pt x="4258" y="7815"/>
                  </a:lnTo>
                  <a:lnTo>
                    <a:pt x="4256" y="7808"/>
                  </a:lnTo>
                  <a:lnTo>
                    <a:pt x="4249" y="7801"/>
                  </a:lnTo>
                  <a:lnTo>
                    <a:pt x="4242" y="7796"/>
                  </a:lnTo>
                  <a:lnTo>
                    <a:pt x="4227" y="7796"/>
                  </a:lnTo>
                  <a:lnTo>
                    <a:pt x="4223" y="7796"/>
                  </a:lnTo>
                  <a:lnTo>
                    <a:pt x="4220" y="7791"/>
                  </a:lnTo>
                  <a:lnTo>
                    <a:pt x="4213" y="7772"/>
                  </a:lnTo>
                  <a:lnTo>
                    <a:pt x="4211" y="7770"/>
                  </a:lnTo>
                  <a:lnTo>
                    <a:pt x="4201" y="7760"/>
                  </a:lnTo>
                  <a:lnTo>
                    <a:pt x="4199" y="7760"/>
                  </a:lnTo>
                  <a:lnTo>
                    <a:pt x="4197" y="7763"/>
                  </a:lnTo>
                  <a:lnTo>
                    <a:pt x="4194" y="7767"/>
                  </a:lnTo>
                  <a:lnTo>
                    <a:pt x="4192" y="7767"/>
                  </a:lnTo>
                  <a:lnTo>
                    <a:pt x="4190" y="7765"/>
                  </a:lnTo>
                  <a:lnTo>
                    <a:pt x="4173" y="7723"/>
                  </a:lnTo>
                  <a:lnTo>
                    <a:pt x="4171" y="7720"/>
                  </a:lnTo>
                  <a:lnTo>
                    <a:pt x="4166" y="7713"/>
                  </a:lnTo>
                  <a:lnTo>
                    <a:pt x="4164" y="7708"/>
                  </a:lnTo>
                  <a:lnTo>
                    <a:pt x="4164" y="7704"/>
                  </a:lnTo>
                  <a:lnTo>
                    <a:pt x="4161" y="7697"/>
                  </a:lnTo>
                  <a:lnTo>
                    <a:pt x="4161" y="7692"/>
                  </a:lnTo>
                  <a:lnTo>
                    <a:pt x="4157" y="7687"/>
                  </a:lnTo>
                  <a:lnTo>
                    <a:pt x="4145" y="7673"/>
                  </a:lnTo>
                  <a:lnTo>
                    <a:pt x="4140" y="7668"/>
                  </a:lnTo>
                  <a:lnTo>
                    <a:pt x="4105" y="7630"/>
                  </a:lnTo>
                  <a:lnTo>
                    <a:pt x="4102" y="7623"/>
                  </a:lnTo>
                  <a:lnTo>
                    <a:pt x="4100" y="7616"/>
                  </a:lnTo>
                  <a:lnTo>
                    <a:pt x="4097" y="7614"/>
                  </a:lnTo>
                  <a:lnTo>
                    <a:pt x="4097" y="7609"/>
                  </a:lnTo>
                  <a:lnTo>
                    <a:pt x="4093" y="7604"/>
                  </a:lnTo>
                  <a:lnTo>
                    <a:pt x="4090" y="7607"/>
                  </a:lnTo>
                  <a:lnTo>
                    <a:pt x="4086" y="7616"/>
                  </a:lnTo>
                  <a:lnTo>
                    <a:pt x="4083" y="7619"/>
                  </a:lnTo>
                  <a:lnTo>
                    <a:pt x="4069" y="7616"/>
                  </a:lnTo>
                  <a:lnTo>
                    <a:pt x="4064" y="7619"/>
                  </a:lnTo>
                  <a:lnTo>
                    <a:pt x="4064" y="7623"/>
                  </a:lnTo>
                  <a:lnTo>
                    <a:pt x="4064" y="7628"/>
                  </a:lnTo>
                  <a:lnTo>
                    <a:pt x="4067" y="7635"/>
                  </a:lnTo>
                  <a:lnTo>
                    <a:pt x="4067" y="7673"/>
                  </a:lnTo>
                  <a:lnTo>
                    <a:pt x="4071" y="7678"/>
                  </a:lnTo>
                  <a:lnTo>
                    <a:pt x="4083" y="7692"/>
                  </a:lnTo>
                  <a:lnTo>
                    <a:pt x="4090" y="7694"/>
                  </a:lnTo>
                  <a:lnTo>
                    <a:pt x="4097" y="7706"/>
                  </a:lnTo>
                  <a:lnTo>
                    <a:pt x="4105" y="7713"/>
                  </a:lnTo>
                  <a:lnTo>
                    <a:pt x="4112" y="7715"/>
                  </a:lnTo>
                  <a:lnTo>
                    <a:pt x="4114" y="7715"/>
                  </a:lnTo>
                  <a:lnTo>
                    <a:pt x="4116" y="7713"/>
                  </a:lnTo>
                  <a:lnTo>
                    <a:pt x="4119" y="7713"/>
                  </a:lnTo>
                  <a:lnTo>
                    <a:pt x="4121" y="7713"/>
                  </a:lnTo>
                  <a:lnTo>
                    <a:pt x="4123" y="7718"/>
                  </a:lnTo>
                  <a:lnTo>
                    <a:pt x="4123" y="7720"/>
                  </a:lnTo>
                  <a:lnTo>
                    <a:pt x="4126" y="7720"/>
                  </a:lnTo>
                  <a:lnTo>
                    <a:pt x="4133" y="7730"/>
                  </a:lnTo>
                  <a:lnTo>
                    <a:pt x="4140" y="7741"/>
                  </a:lnTo>
                  <a:lnTo>
                    <a:pt x="4140" y="7746"/>
                  </a:lnTo>
                  <a:lnTo>
                    <a:pt x="4138" y="7751"/>
                  </a:lnTo>
                  <a:lnTo>
                    <a:pt x="4135" y="7753"/>
                  </a:lnTo>
                  <a:lnTo>
                    <a:pt x="4133" y="7753"/>
                  </a:lnTo>
                  <a:lnTo>
                    <a:pt x="4131" y="7753"/>
                  </a:lnTo>
                  <a:lnTo>
                    <a:pt x="4095" y="7756"/>
                  </a:lnTo>
                  <a:lnTo>
                    <a:pt x="4090" y="7756"/>
                  </a:lnTo>
                  <a:lnTo>
                    <a:pt x="4088" y="7751"/>
                  </a:lnTo>
                  <a:lnTo>
                    <a:pt x="4086" y="7749"/>
                  </a:lnTo>
                  <a:lnTo>
                    <a:pt x="4081" y="7744"/>
                  </a:lnTo>
                  <a:lnTo>
                    <a:pt x="4079" y="7741"/>
                  </a:lnTo>
                  <a:lnTo>
                    <a:pt x="4074" y="7744"/>
                  </a:lnTo>
                  <a:lnTo>
                    <a:pt x="4074" y="7749"/>
                  </a:lnTo>
                  <a:lnTo>
                    <a:pt x="4074" y="7753"/>
                  </a:lnTo>
                  <a:lnTo>
                    <a:pt x="4069" y="7770"/>
                  </a:lnTo>
                  <a:lnTo>
                    <a:pt x="4060" y="7775"/>
                  </a:lnTo>
                  <a:lnTo>
                    <a:pt x="4041" y="7770"/>
                  </a:lnTo>
                  <a:lnTo>
                    <a:pt x="4038" y="7772"/>
                  </a:lnTo>
                  <a:lnTo>
                    <a:pt x="4036" y="7775"/>
                  </a:lnTo>
                  <a:lnTo>
                    <a:pt x="4036" y="7779"/>
                  </a:lnTo>
                  <a:lnTo>
                    <a:pt x="4034" y="7791"/>
                  </a:lnTo>
                  <a:lnTo>
                    <a:pt x="4034" y="7798"/>
                  </a:lnTo>
                  <a:lnTo>
                    <a:pt x="4031" y="7798"/>
                  </a:lnTo>
                  <a:lnTo>
                    <a:pt x="4022" y="7786"/>
                  </a:lnTo>
                  <a:lnTo>
                    <a:pt x="4015" y="7786"/>
                  </a:lnTo>
                  <a:lnTo>
                    <a:pt x="4008" y="7789"/>
                  </a:lnTo>
                  <a:lnTo>
                    <a:pt x="3998" y="7784"/>
                  </a:lnTo>
                  <a:lnTo>
                    <a:pt x="3993" y="7786"/>
                  </a:lnTo>
                  <a:lnTo>
                    <a:pt x="3989" y="7791"/>
                  </a:lnTo>
                  <a:lnTo>
                    <a:pt x="3986" y="7791"/>
                  </a:lnTo>
                  <a:lnTo>
                    <a:pt x="3984" y="7789"/>
                  </a:lnTo>
                  <a:lnTo>
                    <a:pt x="3982" y="7789"/>
                  </a:lnTo>
                  <a:lnTo>
                    <a:pt x="3979" y="7789"/>
                  </a:lnTo>
                  <a:lnTo>
                    <a:pt x="3977" y="7791"/>
                  </a:lnTo>
                  <a:lnTo>
                    <a:pt x="3975" y="7791"/>
                  </a:lnTo>
                  <a:lnTo>
                    <a:pt x="3970" y="7786"/>
                  </a:lnTo>
                  <a:lnTo>
                    <a:pt x="3963" y="7772"/>
                  </a:lnTo>
                  <a:lnTo>
                    <a:pt x="3958" y="7767"/>
                  </a:lnTo>
                  <a:lnTo>
                    <a:pt x="3951" y="7767"/>
                  </a:lnTo>
                  <a:lnTo>
                    <a:pt x="3946" y="7765"/>
                  </a:lnTo>
                  <a:lnTo>
                    <a:pt x="3944" y="7763"/>
                  </a:lnTo>
                  <a:lnTo>
                    <a:pt x="3939" y="7756"/>
                  </a:lnTo>
                  <a:lnTo>
                    <a:pt x="3937" y="7753"/>
                  </a:lnTo>
                  <a:lnTo>
                    <a:pt x="3934" y="7751"/>
                  </a:lnTo>
                  <a:lnTo>
                    <a:pt x="3932" y="7753"/>
                  </a:lnTo>
                  <a:lnTo>
                    <a:pt x="3930" y="7756"/>
                  </a:lnTo>
                  <a:lnTo>
                    <a:pt x="3927" y="7760"/>
                  </a:lnTo>
                  <a:lnTo>
                    <a:pt x="3925" y="7758"/>
                  </a:lnTo>
                  <a:lnTo>
                    <a:pt x="3925" y="7758"/>
                  </a:lnTo>
                  <a:lnTo>
                    <a:pt x="3925" y="7756"/>
                  </a:lnTo>
                  <a:lnTo>
                    <a:pt x="3925" y="7753"/>
                  </a:lnTo>
                  <a:lnTo>
                    <a:pt x="3923" y="7753"/>
                  </a:lnTo>
                  <a:lnTo>
                    <a:pt x="3920" y="7751"/>
                  </a:lnTo>
                  <a:lnTo>
                    <a:pt x="3911" y="7746"/>
                  </a:lnTo>
                  <a:lnTo>
                    <a:pt x="3906" y="7749"/>
                  </a:lnTo>
                  <a:lnTo>
                    <a:pt x="3899" y="7753"/>
                  </a:lnTo>
                  <a:lnTo>
                    <a:pt x="3897" y="7753"/>
                  </a:lnTo>
                  <a:lnTo>
                    <a:pt x="3894" y="7751"/>
                  </a:lnTo>
                  <a:lnTo>
                    <a:pt x="3892" y="7746"/>
                  </a:lnTo>
                  <a:lnTo>
                    <a:pt x="3887" y="7741"/>
                  </a:lnTo>
                  <a:lnTo>
                    <a:pt x="3871" y="7737"/>
                  </a:lnTo>
                  <a:lnTo>
                    <a:pt x="3866" y="7739"/>
                  </a:lnTo>
                  <a:lnTo>
                    <a:pt x="3868" y="7749"/>
                  </a:lnTo>
                  <a:lnTo>
                    <a:pt x="3864" y="7751"/>
                  </a:lnTo>
                  <a:lnTo>
                    <a:pt x="3852" y="7746"/>
                  </a:lnTo>
                  <a:lnTo>
                    <a:pt x="3845" y="7739"/>
                  </a:lnTo>
                  <a:lnTo>
                    <a:pt x="3842" y="7739"/>
                  </a:lnTo>
                  <a:lnTo>
                    <a:pt x="3840" y="7739"/>
                  </a:lnTo>
                  <a:lnTo>
                    <a:pt x="3835" y="7744"/>
                  </a:lnTo>
                  <a:lnTo>
                    <a:pt x="3833" y="7746"/>
                  </a:lnTo>
                  <a:lnTo>
                    <a:pt x="3830" y="7746"/>
                  </a:lnTo>
                  <a:lnTo>
                    <a:pt x="3826" y="7739"/>
                  </a:lnTo>
                  <a:lnTo>
                    <a:pt x="3823" y="7739"/>
                  </a:lnTo>
                  <a:lnTo>
                    <a:pt x="3812" y="7741"/>
                  </a:lnTo>
                  <a:lnTo>
                    <a:pt x="3809" y="7741"/>
                  </a:lnTo>
                  <a:lnTo>
                    <a:pt x="3800" y="7732"/>
                  </a:lnTo>
                  <a:lnTo>
                    <a:pt x="3797" y="7730"/>
                  </a:lnTo>
                  <a:lnTo>
                    <a:pt x="3750" y="7725"/>
                  </a:lnTo>
                  <a:lnTo>
                    <a:pt x="3741" y="7730"/>
                  </a:lnTo>
                  <a:lnTo>
                    <a:pt x="3724" y="7746"/>
                  </a:lnTo>
                  <a:lnTo>
                    <a:pt x="3715" y="7751"/>
                  </a:lnTo>
                  <a:lnTo>
                    <a:pt x="3715" y="7746"/>
                  </a:lnTo>
                  <a:lnTo>
                    <a:pt x="3715" y="7741"/>
                  </a:lnTo>
                  <a:lnTo>
                    <a:pt x="3717" y="7739"/>
                  </a:lnTo>
                  <a:lnTo>
                    <a:pt x="3717" y="7734"/>
                  </a:lnTo>
                  <a:lnTo>
                    <a:pt x="3715" y="7727"/>
                  </a:lnTo>
                  <a:lnTo>
                    <a:pt x="3712" y="7730"/>
                  </a:lnTo>
                  <a:lnTo>
                    <a:pt x="3705" y="7734"/>
                  </a:lnTo>
                  <a:lnTo>
                    <a:pt x="3703" y="7732"/>
                  </a:lnTo>
                  <a:lnTo>
                    <a:pt x="3698" y="7727"/>
                  </a:lnTo>
                  <a:lnTo>
                    <a:pt x="3693" y="7725"/>
                  </a:lnTo>
                  <a:lnTo>
                    <a:pt x="3691" y="7727"/>
                  </a:lnTo>
                  <a:lnTo>
                    <a:pt x="3689" y="7737"/>
                  </a:lnTo>
                  <a:lnTo>
                    <a:pt x="3689" y="7741"/>
                  </a:lnTo>
                  <a:lnTo>
                    <a:pt x="3684" y="7737"/>
                  </a:lnTo>
                  <a:lnTo>
                    <a:pt x="3682" y="7737"/>
                  </a:lnTo>
                  <a:lnTo>
                    <a:pt x="3672" y="7749"/>
                  </a:lnTo>
                  <a:lnTo>
                    <a:pt x="3670" y="7751"/>
                  </a:lnTo>
                  <a:lnTo>
                    <a:pt x="3667" y="7751"/>
                  </a:lnTo>
                  <a:lnTo>
                    <a:pt x="3663" y="7746"/>
                  </a:lnTo>
                  <a:lnTo>
                    <a:pt x="3660" y="7741"/>
                  </a:lnTo>
                  <a:lnTo>
                    <a:pt x="3658" y="7737"/>
                  </a:lnTo>
                  <a:lnTo>
                    <a:pt x="3656" y="7737"/>
                  </a:lnTo>
                  <a:lnTo>
                    <a:pt x="3653" y="7739"/>
                  </a:lnTo>
                  <a:lnTo>
                    <a:pt x="3653" y="7749"/>
                  </a:lnTo>
                  <a:lnTo>
                    <a:pt x="3656" y="7756"/>
                  </a:lnTo>
                  <a:lnTo>
                    <a:pt x="3658" y="7763"/>
                  </a:lnTo>
                  <a:lnTo>
                    <a:pt x="3653" y="7772"/>
                  </a:lnTo>
                  <a:lnTo>
                    <a:pt x="3646" y="7775"/>
                  </a:lnTo>
                  <a:lnTo>
                    <a:pt x="3620" y="7775"/>
                  </a:lnTo>
                  <a:lnTo>
                    <a:pt x="3618" y="7775"/>
                  </a:lnTo>
                  <a:lnTo>
                    <a:pt x="3620" y="7770"/>
                  </a:lnTo>
                  <a:lnTo>
                    <a:pt x="3618" y="7765"/>
                  </a:lnTo>
                  <a:lnTo>
                    <a:pt x="3620" y="7760"/>
                  </a:lnTo>
                  <a:lnTo>
                    <a:pt x="3620" y="7756"/>
                  </a:lnTo>
                  <a:lnTo>
                    <a:pt x="3620" y="7756"/>
                  </a:lnTo>
                  <a:lnTo>
                    <a:pt x="3615" y="7758"/>
                  </a:lnTo>
                  <a:lnTo>
                    <a:pt x="3613" y="7760"/>
                  </a:lnTo>
                  <a:lnTo>
                    <a:pt x="3608" y="7770"/>
                  </a:lnTo>
                  <a:lnTo>
                    <a:pt x="3604" y="7770"/>
                  </a:lnTo>
                  <a:lnTo>
                    <a:pt x="3601" y="7770"/>
                  </a:lnTo>
                  <a:lnTo>
                    <a:pt x="3597" y="7763"/>
                  </a:lnTo>
                  <a:lnTo>
                    <a:pt x="3594" y="7760"/>
                  </a:lnTo>
                  <a:lnTo>
                    <a:pt x="3589" y="7763"/>
                  </a:lnTo>
                  <a:lnTo>
                    <a:pt x="3592" y="7770"/>
                  </a:lnTo>
                  <a:lnTo>
                    <a:pt x="3592" y="7779"/>
                  </a:lnTo>
                  <a:lnTo>
                    <a:pt x="3587" y="7786"/>
                  </a:lnTo>
                  <a:lnTo>
                    <a:pt x="3585" y="7786"/>
                  </a:lnTo>
                  <a:lnTo>
                    <a:pt x="3573" y="7784"/>
                  </a:lnTo>
                  <a:lnTo>
                    <a:pt x="3571" y="7784"/>
                  </a:lnTo>
                  <a:lnTo>
                    <a:pt x="3566" y="7786"/>
                  </a:lnTo>
                  <a:lnTo>
                    <a:pt x="3563" y="7789"/>
                  </a:lnTo>
                  <a:lnTo>
                    <a:pt x="3559" y="7782"/>
                  </a:lnTo>
                  <a:lnTo>
                    <a:pt x="3556" y="7779"/>
                  </a:lnTo>
                  <a:lnTo>
                    <a:pt x="3552" y="7779"/>
                  </a:lnTo>
                  <a:lnTo>
                    <a:pt x="3552" y="7786"/>
                  </a:lnTo>
                  <a:lnTo>
                    <a:pt x="3552" y="7791"/>
                  </a:lnTo>
                  <a:lnTo>
                    <a:pt x="3559" y="7793"/>
                  </a:lnTo>
                  <a:lnTo>
                    <a:pt x="3561" y="7798"/>
                  </a:lnTo>
                  <a:lnTo>
                    <a:pt x="3559" y="7801"/>
                  </a:lnTo>
                  <a:lnTo>
                    <a:pt x="3554" y="7803"/>
                  </a:lnTo>
                  <a:lnTo>
                    <a:pt x="3549" y="7801"/>
                  </a:lnTo>
                  <a:lnTo>
                    <a:pt x="3547" y="7798"/>
                  </a:lnTo>
                  <a:lnTo>
                    <a:pt x="3545" y="7798"/>
                  </a:lnTo>
                  <a:lnTo>
                    <a:pt x="3535" y="7805"/>
                  </a:lnTo>
                  <a:lnTo>
                    <a:pt x="3533" y="7805"/>
                  </a:lnTo>
                  <a:lnTo>
                    <a:pt x="3526" y="7801"/>
                  </a:lnTo>
                  <a:lnTo>
                    <a:pt x="3521" y="7798"/>
                  </a:lnTo>
                  <a:lnTo>
                    <a:pt x="3519" y="7796"/>
                  </a:lnTo>
                  <a:lnTo>
                    <a:pt x="3511" y="7798"/>
                  </a:lnTo>
                  <a:lnTo>
                    <a:pt x="3509" y="7798"/>
                  </a:lnTo>
                  <a:lnTo>
                    <a:pt x="3504" y="7793"/>
                  </a:lnTo>
                  <a:lnTo>
                    <a:pt x="3500" y="7786"/>
                  </a:lnTo>
                  <a:lnTo>
                    <a:pt x="3497" y="7782"/>
                  </a:lnTo>
                  <a:lnTo>
                    <a:pt x="3490" y="7782"/>
                  </a:lnTo>
                  <a:lnTo>
                    <a:pt x="3488" y="7789"/>
                  </a:lnTo>
                  <a:lnTo>
                    <a:pt x="3488" y="7791"/>
                  </a:lnTo>
                  <a:lnTo>
                    <a:pt x="3485" y="7791"/>
                  </a:lnTo>
                  <a:lnTo>
                    <a:pt x="3483" y="7789"/>
                  </a:lnTo>
                  <a:lnTo>
                    <a:pt x="3481" y="7789"/>
                  </a:lnTo>
                  <a:lnTo>
                    <a:pt x="3481" y="7786"/>
                  </a:lnTo>
                  <a:lnTo>
                    <a:pt x="3478" y="7784"/>
                  </a:lnTo>
                  <a:lnTo>
                    <a:pt x="3478" y="7779"/>
                  </a:lnTo>
                  <a:lnTo>
                    <a:pt x="3478" y="7775"/>
                  </a:lnTo>
                  <a:lnTo>
                    <a:pt x="3474" y="7772"/>
                  </a:lnTo>
                  <a:lnTo>
                    <a:pt x="3467" y="7770"/>
                  </a:lnTo>
                  <a:lnTo>
                    <a:pt x="3464" y="7765"/>
                  </a:lnTo>
                  <a:lnTo>
                    <a:pt x="3462" y="7758"/>
                  </a:lnTo>
                  <a:lnTo>
                    <a:pt x="3459" y="7753"/>
                  </a:lnTo>
                  <a:lnTo>
                    <a:pt x="3457" y="7751"/>
                  </a:lnTo>
                  <a:lnTo>
                    <a:pt x="3452" y="7751"/>
                  </a:lnTo>
                  <a:lnTo>
                    <a:pt x="3450" y="7751"/>
                  </a:lnTo>
                  <a:lnTo>
                    <a:pt x="3450" y="7753"/>
                  </a:lnTo>
                  <a:lnTo>
                    <a:pt x="3450" y="7758"/>
                  </a:lnTo>
                  <a:lnTo>
                    <a:pt x="3450" y="7760"/>
                  </a:lnTo>
                  <a:lnTo>
                    <a:pt x="3450" y="7760"/>
                  </a:lnTo>
                  <a:lnTo>
                    <a:pt x="3448" y="7765"/>
                  </a:lnTo>
                  <a:lnTo>
                    <a:pt x="3445" y="7767"/>
                  </a:lnTo>
                  <a:lnTo>
                    <a:pt x="3443" y="7770"/>
                  </a:lnTo>
                  <a:lnTo>
                    <a:pt x="3436" y="7770"/>
                  </a:lnTo>
                  <a:lnTo>
                    <a:pt x="3431" y="7770"/>
                  </a:lnTo>
                  <a:lnTo>
                    <a:pt x="3429" y="7767"/>
                  </a:lnTo>
                  <a:lnTo>
                    <a:pt x="3424" y="7758"/>
                  </a:lnTo>
                  <a:lnTo>
                    <a:pt x="3419" y="7758"/>
                  </a:lnTo>
                  <a:lnTo>
                    <a:pt x="3415" y="7765"/>
                  </a:lnTo>
                  <a:lnTo>
                    <a:pt x="3405" y="7772"/>
                  </a:lnTo>
                  <a:lnTo>
                    <a:pt x="3403" y="7775"/>
                  </a:lnTo>
                  <a:lnTo>
                    <a:pt x="3403" y="7782"/>
                  </a:lnTo>
                  <a:lnTo>
                    <a:pt x="3405" y="7786"/>
                  </a:lnTo>
                  <a:lnTo>
                    <a:pt x="3407" y="7791"/>
                  </a:lnTo>
                  <a:lnTo>
                    <a:pt x="3407" y="7793"/>
                  </a:lnTo>
                  <a:lnTo>
                    <a:pt x="3405" y="7796"/>
                  </a:lnTo>
                  <a:lnTo>
                    <a:pt x="3403" y="7796"/>
                  </a:lnTo>
                  <a:lnTo>
                    <a:pt x="3400" y="7789"/>
                  </a:lnTo>
                  <a:lnTo>
                    <a:pt x="3400" y="7779"/>
                  </a:lnTo>
                  <a:lnTo>
                    <a:pt x="3398" y="7777"/>
                  </a:lnTo>
                  <a:lnTo>
                    <a:pt x="3389" y="7782"/>
                  </a:lnTo>
                  <a:lnTo>
                    <a:pt x="3381" y="7767"/>
                  </a:lnTo>
                  <a:lnTo>
                    <a:pt x="3363" y="7751"/>
                  </a:lnTo>
                  <a:lnTo>
                    <a:pt x="3339" y="7744"/>
                  </a:lnTo>
                  <a:lnTo>
                    <a:pt x="3304" y="7734"/>
                  </a:lnTo>
                  <a:lnTo>
                    <a:pt x="3289" y="7718"/>
                  </a:lnTo>
                  <a:lnTo>
                    <a:pt x="3278" y="7699"/>
                  </a:lnTo>
                  <a:lnTo>
                    <a:pt x="3275" y="7694"/>
                  </a:lnTo>
                  <a:lnTo>
                    <a:pt x="3275" y="7690"/>
                  </a:lnTo>
                  <a:lnTo>
                    <a:pt x="3270" y="7678"/>
                  </a:lnTo>
                  <a:lnTo>
                    <a:pt x="3268" y="7678"/>
                  </a:lnTo>
                  <a:lnTo>
                    <a:pt x="3259" y="7680"/>
                  </a:lnTo>
                  <a:lnTo>
                    <a:pt x="3252" y="7680"/>
                  </a:lnTo>
                  <a:lnTo>
                    <a:pt x="3244" y="7678"/>
                  </a:lnTo>
                  <a:lnTo>
                    <a:pt x="3240" y="7671"/>
                  </a:lnTo>
                  <a:lnTo>
                    <a:pt x="3237" y="7661"/>
                  </a:lnTo>
                  <a:lnTo>
                    <a:pt x="3233" y="7656"/>
                  </a:lnTo>
                  <a:lnTo>
                    <a:pt x="3228" y="7656"/>
                  </a:lnTo>
                  <a:lnTo>
                    <a:pt x="3221" y="7656"/>
                  </a:lnTo>
                  <a:lnTo>
                    <a:pt x="3216" y="7654"/>
                  </a:lnTo>
                  <a:lnTo>
                    <a:pt x="3214" y="7654"/>
                  </a:lnTo>
                  <a:lnTo>
                    <a:pt x="3211" y="7652"/>
                  </a:lnTo>
                  <a:lnTo>
                    <a:pt x="3207" y="7640"/>
                  </a:lnTo>
                  <a:lnTo>
                    <a:pt x="3204" y="7638"/>
                  </a:lnTo>
                  <a:lnTo>
                    <a:pt x="3197" y="7635"/>
                  </a:lnTo>
                  <a:lnTo>
                    <a:pt x="3195" y="7635"/>
                  </a:lnTo>
                  <a:lnTo>
                    <a:pt x="3195" y="7630"/>
                  </a:lnTo>
                  <a:lnTo>
                    <a:pt x="3195" y="7623"/>
                  </a:lnTo>
                  <a:lnTo>
                    <a:pt x="3195" y="7619"/>
                  </a:lnTo>
                  <a:lnTo>
                    <a:pt x="3195" y="7604"/>
                  </a:lnTo>
                  <a:lnTo>
                    <a:pt x="3192" y="7602"/>
                  </a:lnTo>
                  <a:lnTo>
                    <a:pt x="3195" y="7597"/>
                  </a:lnTo>
                  <a:lnTo>
                    <a:pt x="3197" y="7593"/>
                  </a:lnTo>
                  <a:lnTo>
                    <a:pt x="3200" y="7590"/>
                  </a:lnTo>
                  <a:lnTo>
                    <a:pt x="3202" y="7586"/>
                  </a:lnTo>
                  <a:lnTo>
                    <a:pt x="3200" y="7574"/>
                  </a:lnTo>
                  <a:lnTo>
                    <a:pt x="3197" y="7569"/>
                  </a:lnTo>
                  <a:lnTo>
                    <a:pt x="3195" y="7562"/>
                  </a:lnTo>
                  <a:lnTo>
                    <a:pt x="3190" y="7557"/>
                  </a:lnTo>
                  <a:lnTo>
                    <a:pt x="3185" y="7557"/>
                  </a:lnTo>
                  <a:lnTo>
                    <a:pt x="3166" y="7574"/>
                  </a:lnTo>
                  <a:lnTo>
                    <a:pt x="3164" y="7578"/>
                  </a:lnTo>
                  <a:lnTo>
                    <a:pt x="3164" y="7583"/>
                  </a:lnTo>
                  <a:lnTo>
                    <a:pt x="3162" y="7588"/>
                  </a:lnTo>
                  <a:lnTo>
                    <a:pt x="3164" y="7590"/>
                  </a:lnTo>
                  <a:lnTo>
                    <a:pt x="3162" y="7600"/>
                  </a:lnTo>
                  <a:lnTo>
                    <a:pt x="3164" y="7602"/>
                  </a:lnTo>
                  <a:lnTo>
                    <a:pt x="3162" y="7604"/>
                  </a:lnTo>
                  <a:lnTo>
                    <a:pt x="3159" y="7607"/>
                  </a:lnTo>
                  <a:lnTo>
                    <a:pt x="3157" y="7609"/>
                  </a:lnTo>
                  <a:lnTo>
                    <a:pt x="3155" y="7612"/>
                  </a:lnTo>
                  <a:lnTo>
                    <a:pt x="3150" y="7609"/>
                  </a:lnTo>
                  <a:lnTo>
                    <a:pt x="3136" y="7602"/>
                  </a:lnTo>
                  <a:lnTo>
                    <a:pt x="3131" y="7602"/>
                  </a:lnTo>
                  <a:lnTo>
                    <a:pt x="3129" y="7604"/>
                  </a:lnTo>
                  <a:lnTo>
                    <a:pt x="3124" y="7614"/>
                  </a:lnTo>
                  <a:lnTo>
                    <a:pt x="3122" y="7619"/>
                  </a:lnTo>
                  <a:lnTo>
                    <a:pt x="3114" y="7623"/>
                  </a:lnTo>
                  <a:lnTo>
                    <a:pt x="3107" y="7626"/>
                  </a:lnTo>
                  <a:lnTo>
                    <a:pt x="3098" y="7623"/>
                  </a:lnTo>
                  <a:lnTo>
                    <a:pt x="3079" y="7609"/>
                  </a:lnTo>
                  <a:lnTo>
                    <a:pt x="3048" y="7621"/>
                  </a:lnTo>
                  <a:lnTo>
                    <a:pt x="3032" y="7616"/>
                  </a:lnTo>
                  <a:lnTo>
                    <a:pt x="3020" y="7604"/>
                  </a:lnTo>
                  <a:lnTo>
                    <a:pt x="3018" y="7602"/>
                  </a:lnTo>
                  <a:lnTo>
                    <a:pt x="3015" y="7607"/>
                  </a:lnTo>
                  <a:lnTo>
                    <a:pt x="3011" y="7609"/>
                  </a:lnTo>
                  <a:lnTo>
                    <a:pt x="3008" y="7612"/>
                  </a:lnTo>
                  <a:lnTo>
                    <a:pt x="2985" y="7612"/>
                  </a:lnTo>
                  <a:lnTo>
                    <a:pt x="2980" y="7607"/>
                  </a:lnTo>
                  <a:lnTo>
                    <a:pt x="2980" y="7604"/>
                  </a:lnTo>
                  <a:lnTo>
                    <a:pt x="2982" y="7600"/>
                  </a:lnTo>
                  <a:lnTo>
                    <a:pt x="2985" y="7595"/>
                  </a:lnTo>
                  <a:lnTo>
                    <a:pt x="2982" y="7595"/>
                  </a:lnTo>
                  <a:lnTo>
                    <a:pt x="2977" y="7590"/>
                  </a:lnTo>
                  <a:lnTo>
                    <a:pt x="2970" y="7590"/>
                  </a:lnTo>
                  <a:lnTo>
                    <a:pt x="2966" y="7588"/>
                  </a:lnTo>
                  <a:lnTo>
                    <a:pt x="2966" y="7581"/>
                  </a:lnTo>
                  <a:lnTo>
                    <a:pt x="2966" y="7564"/>
                  </a:lnTo>
                  <a:lnTo>
                    <a:pt x="2963" y="7560"/>
                  </a:lnTo>
                  <a:lnTo>
                    <a:pt x="2954" y="7560"/>
                  </a:lnTo>
                  <a:lnTo>
                    <a:pt x="2966" y="7529"/>
                  </a:lnTo>
                  <a:lnTo>
                    <a:pt x="2970" y="7515"/>
                  </a:lnTo>
                  <a:lnTo>
                    <a:pt x="2966" y="7508"/>
                  </a:lnTo>
                  <a:lnTo>
                    <a:pt x="2937" y="7505"/>
                  </a:lnTo>
                  <a:lnTo>
                    <a:pt x="2935" y="7503"/>
                  </a:lnTo>
                  <a:lnTo>
                    <a:pt x="2930" y="7496"/>
                  </a:lnTo>
                  <a:lnTo>
                    <a:pt x="2930" y="7498"/>
                  </a:lnTo>
                  <a:lnTo>
                    <a:pt x="2925" y="7505"/>
                  </a:lnTo>
                  <a:lnTo>
                    <a:pt x="2918" y="7512"/>
                  </a:lnTo>
                  <a:lnTo>
                    <a:pt x="2914" y="7515"/>
                  </a:lnTo>
                  <a:lnTo>
                    <a:pt x="2909" y="7510"/>
                  </a:lnTo>
                  <a:lnTo>
                    <a:pt x="2907" y="7500"/>
                  </a:lnTo>
                  <a:lnTo>
                    <a:pt x="2907" y="7498"/>
                  </a:lnTo>
                  <a:lnTo>
                    <a:pt x="2925" y="7489"/>
                  </a:lnTo>
                  <a:lnTo>
                    <a:pt x="2928" y="7484"/>
                  </a:lnTo>
                  <a:lnTo>
                    <a:pt x="2928" y="7474"/>
                  </a:lnTo>
                  <a:lnTo>
                    <a:pt x="2928" y="7467"/>
                  </a:lnTo>
                  <a:lnTo>
                    <a:pt x="2925" y="7463"/>
                  </a:lnTo>
                  <a:lnTo>
                    <a:pt x="2923" y="7460"/>
                  </a:lnTo>
                  <a:lnTo>
                    <a:pt x="2921" y="7453"/>
                  </a:lnTo>
                  <a:lnTo>
                    <a:pt x="2918" y="7463"/>
                  </a:lnTo>
                  <a:lnTo>
                    <a:pt x="2914" y="7472"/>
                  </a:lnTo>
                  <a:lnTo>
                    <a:pt x="2907" y="7474"/>
                  </a:lnTo>
                  <a:lnTo>
                    <a:pt x="2904" y="7472"/>
                  </a:lnTo>
                  <a:lnTo>
                    <a:pt x="2902" y="7467"/>
                  </a:lnTo>
                  <a:lnTo>
                    <a:pt x="2899" y="7465"/>
                  </a:lnTo>
                  <a:lnTo>
                    <a:pt x="2897" y="7467"/>
                  </a:lnTo>
                  <a:lnTo>
                    <a:pt x="2895" y="7470"/>
                  </a:lnTo>
                  <a:lnTo>
                    <a:pt x="2892" y="7472"/>
                  </a:lnTo>
                  <a:lnTo>
                    <a:pt x="2883" y="7472"/>
                  </a:lnTo>
                  <a:lnTo>
                    <a:pt x="2888" y="7477"/>
                  </a:lnTo>
                  <a:lnTo>
                    <a:pt x="2899" y="7489"/>
                  </a:lnTo>
                  <a:lnTo>
                    <a:pt x="2890" y="7498"/>
                  </a:lnTo>
                  <a:lnTo>
                    <a:pt x="2881" y="7491"/>
                  </a:lnTo>
                  <a:lnTo>
                    <a:pt x="2840" y="7448"/>
                  </a:lnTo>
                  <a:lnTo>
                    <a:pt x="2836" y="7434"/>
                  </a:lnTo>
                  <a:lnTo>
                    <a:pt x="2838" y="7432"/>
                  </a:lnTo>
                  <a:lnTo>
                    <a:pt x="2840" y="7427"/>
                  </a:lnTo>
                  <a:lnTo>
                    <a:pt x="2840" y="7422"/>
                  </a:lnTo>
                  <a:lnTo>
                    <a:pt x="2843" y="7418"/>
                  </a:lnTo>
                  <a:lnTo>
                    <a:pt x="2836" y="7415"/>
                  </a:lnTo>
                  <a:lnTo>
                    <a:pt x="2805" y="7418"/>
                  </a:lnTo>
                  <a:lnTo>
                    <a:pt x="2803" y="7415"/>
                  </a:lnTo>
                  <a:lnTo>
                    <a:pt x="2803" y="7408"/>
                  </a:lnTo>
                  <a:lnTo>
                    <a:pt x="2803" y="7404"/>
                  </a:lnTo>
                  <a:lnTo>
                    <a:pt x="2805" y="7399"/>
                  </a:lnTo>
                  <a:lnTo>
                    <a:pt x="2812" y="7394"/>
                  </a:lnTo>
                  <a:lnTo>
                    <a:pt x="2812" y="7392"/>
                  </a:lnTo>
                  <a:lnTo>
                    <a:pt x="2817" y="7392"/>
                  </a:lnTo>
                  <a:lnTo>
                    <a:pt x="2817" y="7389"/>
                  </a:lnTo>
                  <a:lnTo>
                    <a:pt x="2819" y="7389"/>
                  </a:lnTo>
                  <a:lnTo>
                    <a:pt x="2822" y="7385"/>
                  </a:lnTo>
                  <a:lnTo>
                    <a:pt x="2826" y="7380"/>
                  </a:lnTo>
                  <a:lnTo>
                    <a:pt x="2829" y="7378"/>
                  </a:lnTo>
                  <a:lnTo>
                    <a:pt x="2833" y="7380"/>
                  </a:lnTo>
                  <a:lnTo>
                    <a:pt x="2836" y="7382"/>
                  </a:lnTo>
                  <a:lnTo>
                    <a:pt x="2840" y="7389"/>
                  </a:lnTo>
                  <a:lnTo>
                    <a:pt x="2843" y="7392"/>
                  </a:lnTo>
                  <a:lnTo>
                    <a:pt x="2845" y="7389"/>
                  </a:lnTo>
                  <a:lnTo>
                    <a:pt x="2847" y="7385"/>
                  </a:lnTo>
                  <a:lnTo>
                    <a:pt x="2847" y="7373"/>
                  </a:lnTo>
                  <a:lnTo>
                    <a:pt x="2847" y="7370"/>
                  </a:lnTo>
                  <a:lnTo>
                    <a:pt x="2840" y="7368"/>
                  </a:lnTo>
                  <a:lnTo>
                    <a:pt x="2836" y="7366"/>
                  </a:lnTo>
                  <a:lnTo>
                    <a:pt x="2833" y="7361"/>
                  </a:lnTo>
                  <a:lnTo>
                    <a:pt x="2824" y="7328"/>
                  </a:lnTo>
                  <a:lnTo>
                    <a:pt x="2822" y="7321"/>
                  </a:lnTo>
                  <a:lnTo>
                    <a:pt x="2817" y="7309"/>
                  </a:lnTo>
                  <a:lnTo>
                    <a:pt x="2814" y="7302"/>
                  </a:lnTo>
                  <a:lnTo>
                    <a:pt x="2814" y="7295"/>
                  </a:lnTo>
                  <a:lnTo>
                    <a:pt x="2814" y="7290"/>
                  </a:lnTo>
                  <a:lnTo>
                    <a:pt x="2819" y="7288"/>
                  </a:lnTo>
                  <a:lnTo>
                    <a:pt x="2822" y="7285"/>
                  </a:lnTo>
                  <a:lnTo>
                    <a:pt x="2824" y="7285"/>
                  </a:lnTo>
                  <a:lnTo>
                    <a:pt x="2826" y="7283"/>
                  </a:lnTo>
                  <a:lnTo>
                    <a:pt x="2826" y="7278"/>
                  </a:lnTo>
                  <a:lnTo>
                    <a:pt x="2831" y="7269"/>
                  </a:lnTo>
                  <a:lnTo>
                    <a:pt x="2826" y="7262"/>
                  </a:lnTo>
                  <a:lnTo>
                    <a:pt x="2822" y="7252"/>
                  </a:lnTo>
                  <a:lnTo>
                    <a:pt x="2807" y="7233"/>
                  </a:lnTo>
                  <a:lnTo>
                    <a:pt x="2796" y="7212"/>
                  </a:lnTo>
                  <a:lnTo>
                    <a:pt x="2791" y="7207"/>
                  </a:lnTo>
                  <a:lnTo>
                    <a:pt x="2786" y="7196"/>
                  </a:lnTo>
                  <a:lnTo>
                    <a:pt x="2777" y="7186"/>
                  </a:lnTo>
                  <a:lnTo>
                    <a:pt x="2774" y="7186"/>
                  </a:lnTo>
                  <a:lnTo>
                    <a:pt x="2741" y="7177"/>
                  </a:lnTo>
                  <a:lnTo>
                    <a:pt x="2708" y="7151"/>
                  </a:lnTo>
                  <a:lnTo>
                    <a:pt x="2703" y="7151"/>
                  </a:lnTo>
                  <a:lnTo>
                    <a:pt x="2699" y="7153"/>
                  </a:lnTo>
                  <a:lnTo>
                    <a:pt x="2694" y="7165"/>
                  </a:lnTo>
                  <a:lnTo>
                    <a:pt x="2694" y="7167"/>
                  </a:lnTo>
                  <a:lnTo>
                    <a:pt x="2687" y="7172"/>
                  </a:lnTo>
                  <a:lnTo>
                    <a:pt x="2673" y="7177"/>
                  </a:lnTo>
                  <a:lnTo>
                    <a:pt x="2658" y="7186"/>
                  </a:lnTo>
                  <a:lnTo>
                    <a:pt x="2637" y="7189"/>
                  </a:lnTo>
                  <a:lnTo>
                    <a:pt x="2618" y="7205"/>
                  </a:lnTo>
                  <a:lnTo>
                    <a:pt x="2611" y="7207"/>
                  </a:lnTo>
                  <a:lnTo>
                    <a:pt x="2592" y="7203"/>
                  </a:lnTo>
                  <a:lnTo>
                    <a:pt x="2590" y="7203"/>
                  </a:lnTo>
                  <a:lnTo>
                    <a:pt x="2583" y="7207"/>
                  </a:lnTo>
                  <a:lnTo>
                    <a:pt x="2571" y="7210"/>
                  </a:lnTo>
                  <a:lnTo>
                    <a:pt x="2540" y="7226"/>
                  </a:lnTo>
                  <a:lnTo>
                    <a:pt x="2526" y="7229"/>
                  </a:lnTo>
                  <a:lnTo>
                    <a:pt x="2524" y="7231"/>
                  </a:lnTo>
                  <a:lnTo>
                    <a:pt x="2519" y="7233"/>
                  </a:lnTo>
                  <a:lnTo>
                    <a:pt x="2498" y="7250"/>
                  </a:lnTo>
                  <a:lnTo>
                    <a:pt x="2474" y="7248"/>
                  </a:lnTo>
                  <a:lnTo>
                    <a:pt x="2462" y="7255"/>
                  </a:lnTo>
                  <a:lnTo>
                    <a:pt x="2434" y="7257"/>
                  </a:lnTo>
                  <a:lnTo>
                    <a:pt x="2410" y="7266"/>
                  </a:lnTo>
                  <a:lnTo>
                    <a:pt x="2401" y="7262"/>
                  </a:lnTo>
                  <a:lnTo>
                    <a:pt x="2313" y="7269"/>
                  </a:lnTo>
                  <a:lnTo>
                    <a:pt x="2299" y="7278"/>
                  </a:lnTo>
                  <a:lnTo>
                    <a:pt x="2285" y="7295"/>
                  </a:lnTo>
                  <a:lnTo>
                    <a:pt x="2240" y="7368"/>
                  </a:lnTo>
                  <a:lnTo>
                    <a:pt x="2212" y="7389"/>
                  </a:lnTo>
                  <a:lnTo>
                    <a:pt x="2210" y="7392"/>
                  </a:lnTo>
                  <a:lnTo>
                    <a:pt x="2207" y="7394"/>
                  </a:lnTo>
                  <a:lnTo>
                    <a:pt x="2207" y="7399"/>
                  </a:lnTo>
                  <a:lnTo>
                    <a:pt x="2207" y="7406"/>
                  </a:lnTo>
                  <a:lnTo>
                    <a:pt x="2207" y="7408"/>
                  </a:lnTo>
                  <a:lnTo>
                    <a:pt x="2207" y="7411"/>
                  </a:lnTo>
                  <a:lnTo>
                    <a:pt x="2205" y="7413"/>
                  </a:lnTo>
                  <a:lnTo>
                    <a:pt x="2198" y="7420"/>
                  </a:lnTo>
                  <a:lnTo>
                    <a:pt x="2193" y="7422"/>
                  </a:lnTo>
                  <a:lnTo>
                    <a:pt x="2191" y="7422"/>
                  </a:lnTo>
                  <a:lnTo>
                    <a:pt x="2193" y="7430"/>
                  </a:lnTo>
                  <a:lnTo>
                    <a:pt x="2193" y="7432"/>
                  </a:lnTo>
                  <a:lnTo>
                    <a:pt x="2200" y="7441"/>
                  </a:lnTo>
                  <a:lnTo>
                    <a:pt x="2205" y="7444"/>
                  </a:lnTo>
                  <a:lnTo>
                    <a:pt x="2207" y="7441"/>
                  </a:lnTo>
                  <a:lnTo>
                    <a:pt x="2210" y="7437"/>
                  </a:lnTo>
                  <a:lnTo>
                    <a:pt x="2212" y="7434"/>
                  </a:lnTo>
                  <a:lnTo>
                    <a:pt x="2231" y="7437"/>
                  </a:lnTo>
                  <a:lnTo>
                    <a:pt x="2233" y="7434"/>
                  </a:lnTo>
                  <a:lnTo>
                    <a:pt x="2238" y="7427"/>
                  </a:lnTo>
                  <a:lnTo>
                    <a:pt x="2247" y="7422"/>
                  </a:lnTo>
                  <a:lnTo>
                    <a:pt x="2254" y="7415"/>
                  </a:lnTo>
                  <a:lnTo>
                    <a:pt x="2262" y="7413"/>
                  </a:lnTo>
                  <a:lnTo>
                    <a:pt x="2266" y="7418"/>
                  </a:lnTo>
                  <a:lnTo>
                    <a:pt x="2269" y="7427"/>
                  </a:lnTo>
                  <a:lnTo>
                    <a:pt x="2269" y="7434"/>
                  </a:lnTo>
                  <a:lnTo>
                    <a:pt x="2264" y="7444"/>
                  </a:lnTo>
                  <a:lnTo>
                    <a:pt x="2257" y="7456"/>
                  </a:lnTo>
                  <a:lnTo>
                    <a:pt x="2254" y="7463"/>
                  </a:lnTo>
                  <a:lnTo>
                    <a:pt x="2252" y="7467"/>
                  </a:lnTo>
                  <a:lnTo>
                    <a:pt x="2252" y="7472"/>
                  </a:lnTo>
                  <a:lnTo>
                    <a:pt x="2254" y="7472"/>
                  </a:lnTo>
                  <a:lnTo>
                    <a:pt x="2259" y="7477"/>
                  </a:lnTo>
                  <a:lnTo>
                    <a:pt x="2262" y="7474"/>
                  </a:lnTo>
                  <a:lnTo>
                    <a:pt x="2264" y="7472"/>
                  </a:lnTo>
                  <a:lnTo>
                    <a:pt x="2264" y="7470"/>
                  </a:lnTo>
                  <a:lnTo>
                    <a:pt x="2264" y="7467"/>
                  </a:lnTo>
                  <a:lnTo>
                    <a:pt x="2266" y="7463"/>
                  </a:lnTo>
                  <a:lnTo>
                    <a:pt x="2266" y="7458"/>
                  </a:lnTo>
                  <a:lnTo>
                    <a:pt x="2269" y="7453"/>
                  </a:lnTo>
                  <a:lnTo>
                    <a:pt x="2273" y="7451"/>
                  </a:lnTo>
                  <a:lnTo>
                    <a:pt x="2276" y="7453"/>
                  </a:lnTo>
                  <a:lnTo>
                    <a:pt x="2276" y="7458"/>
                  </a:lnTo>
                  <a:lnTo>
                    <a:pt x="2278" y="7463"/>
                  </a:lnTo>
                  <a:lnTo>
                    <a:pt x="2278" y="7467"/>
                  </a:lnTo>
                  <a:lnTo>
                    <a:pt x="2276" y="7479"/>
                  </a:lnTo>
                  <a:lnTo>
                    <a:pt x="2271" y="7491"/>
                  </a:lnTo>
                  <a:lnTo>
                    <a:pt x="2269" y="7498"/>
                  </a:lnTo>
                  <a:lnTo>
                    <a:pt x="2264" y="7498"/>
                  </a:lnTo>
                  <a:lnTo>
                    <a:pt x="2264" y="7493"/>
                  </a:lnTo>
                  <a:lnTo>
                    <a:pt x="2264" y="7493"/>
                  </a:lnTo>
                  <a:lnTo>
                    <a:pt x="2269" y="7489"/>
                  </a:lnTo>
                  <a:lnTo>
                    <a:pt x="2266" y="7484"/>
                  </a:lnTo>
                  <a:lnTo>
                    <a:pt x="2262" y="7484"/>
                  </a:lnTo>
                  <a:lnTo>
                    <a:pt x="2257" y="7484"/>
                  </a:lnTo>
                  <a:lnTo>
                    <a:pt x="2254" y="7489"/>
                  </a:lnTo>
                  <a:lnTo>
                    <a:pt x="2252" y="7493"/>
                  </a:lnTo>
                  <a:lnTo>
                    <a:pt x="2252" y="7498"/>
                  </a:lnTo>
                  <a:lnTo>
                    <a:pt x="2254" y="7505"/>
                  </a:lnTo>
                  <a:lnTo>
                    <a:pt x="2259" y="7510"/>
                  </a:lnTo>
                  <a:lnTo>
                    <a:pt x="2290" y="7498"/>
                  </a:lnTo>
                  <a:lnTo>
                    <a:pt x="2302" y="7486"/>
                  </a:lnTo>
                  <a:lnTo>
                    <a:pt x="2309" y="7486"/>
                  </a:lnTo>
                  <a:lnTo>
                    <a:pt x="2337" y="7491"/>
                  </a:lnTo>
                  <a:lnTo>
                    <a:pt x="2332" y="7498"/>
                  </a:lnTo>
                  <a:lnTo>
                    <a:pt x="2349" y="7503"/>
                  </a:lnTo>
                  <a:lnTo>
                    <a:pt x="2354" y="7500"/>
                  </a:lnTo>
                  <a:lnTo>
                    <a:pt x="2356" y="7498"/>
                  </a:lnTo>
                  <a:lnTo>
                    <a:pt x="2358" y="7493"/>
                  </a:lnTo>
                  <a:lnTo>
                    <a:pt x="2361" y="7491"/>
                  </a:lnTo>
                  <a:lnTo>
                    <a:pt x="2365" y="7489"/>
                  </a:lnTo>
                  <a:lnTo>
                    <a:pt x="2387" y="7491"/>
                  </a:lnTo>
                  <a:lnTo>
                    <a:pt x="2401" y="7500"/>
                  </a:lnTo>
                  <a:lnTo>
                    <a:pt x="2408" y="7500"/>
                  </a:lnTo>
                  <a:lnTo>
                    <a:pt x="2410" y="7496"/>
                  </a:lnTo>
                  <a:lnTo>
                    <a:pt x="2408" y="7491"/>
                  </a:lnTo>
                  <a:lnTo>
                    <a:pt x="2389" y="7479"/>
                  </a:lnTo>
                  <a:lnTo>
                    <a:pt x="2387" y="7474"/>
                  </a:lnTo>
                  <a:lnTo>
                    <a:pt x="2384" y="7472"/>
                  </a:lnTo>
                  <a:lnTo>
                    <a:pt x="2384" y="7467"/>
                  </a:lnTo>
                  <a:lnTo>
                    <a:pt x="2382" y="7463"/>
                  </a:lnTo>
                  <a:lnTo>
                    <a:pt x="2382" y="7460"/>
                  </a:lnTo>
                  <a:lnTo>
                    <a:pt x="2377" y="7460"/>
                  </a:lnTo>
                  <a:lnTo>
                    <a:pt x="2373" y="7460"/>
                  </a:lnTo>
                  <a:lnTo>
                    <a:pt x="2370" y="7458"/>
                  </a:lnTo>
                  <a:lnTo>
                    <a:pt x="2365" y="7453"/>
                  </a:lnTo>
                  <a:lnTo>
                    <a:pt x="2363" y="7451"/>
                  </a:lnTo>
                  <a:lnTo>
                    <a:pt x="2363" y="7446"/>
                  </a:lnTo>
                  <a:lnTo>
                    <a:pt x="2365" y="7434"/>
                  </a:lnTo>
                  <a:lnTo>
                    <a:pt x="2370" y="7425"/>
                  </a:lnTo>
                  <a:lnTo>
                    <a:pt x="2375" y="7415"/>
                  </a:lnTo>
                  <a:lnTo>
                    <a:pt x="2377" y="7411"/>
                  </a:lnTo>
                  <a:lnTo>
                    <a:pt x="2382" y="7411"/>
                  </a:lnTo>
                  <a:lnTo>
                    <a:pt x="2389" y="7415"/>
                  </a:lnTo>
                  <a:lnTo>
                    <a:pt x="2394" y="7418"/>
                  </a:lnTo>
                  <a:lnTo>
                    <a:pt x="2396" y="7418"/>
                  </a:lnTo>
                  <a:lnTo>
                    <a:pt x="2403" y="7413"/>
                  </a:lnTo>
                  <a:lnTo>
                    <a:pt x="2432" y="7413"/>
                  </a:lnTo>
                  <a:lnTo>
                    <a:pt x="2434" y="7418"/>
                  </a:lnTo>
                  <a:lnTo>
                    <a:pt x="2436" y="7427"/>
                  </a:lnTo>
                  <a:lnTo>
                    <a:pt x="2443" y="7430"/>
                  </a:lnTo>
                  <a:lnTo>
                    <a:pt x="2460" y="7430"/>
                  </a:lnTo>
                  <a:lnTo>
                    <a:pt x="2467" y="7432"/>
                  </a:lnTo>
                  <a:lnTo>
                    <a:pt x="2474" y="7439"/>
                  </a:lnTo>
                  <a:lnTo>
                    <a:pt x="2477" y="7458"/>
                  </a:lnTo>
                  <a:lnTo>
                    <a:pt x="2481" y="7458"/>
                  </a:lnTo>
                  <a:lnTo>
                    <a:pt x="2493" y="7456"/>
                  </a:lnTo>
                  <a:lnTo>
                    <a:pt x="2498" y="7458"/>
                  </a:lnTo>
                  <a:lnTo>
                    <a:pt x="2500" y="7458"/>
                  </a:lnTo>
                  <a:lnTo>
                    <a:pt x="2503" y="7451"/>
                  </a:lnTo>
                  <a:lnTo>
                    <a:pt x="2505" y="7444"/>
                  </a:lnTo>
                  <a:lnTo>
                    <a:pt x="2507" y="7441"/>
                  </a:lnTo>
                  <a:lnTo>
                    <a:pt x="2510" y="7439"/>
                  </a:lnTo>
                  <a:lnTo>
                    <a:pt x="2512" y="7437"/>
                  </a:lnTo>
                  <a:lnTo>
                    <a:pt x="2521" y="7430"/>
                  </a:lnTo>
                  <a:lnTo>
                    <a:pt x="2526" y="7425"/>
                  </a:lnTo>
                  <a:lnTo>
                    <a:pt x="2529" y="7415"/>
                  </a:lnTo>
                  <a:lnTo>
                    <a:pt x="2531" y="7413"/>
                  </a:lnTo>
                  <a:lnTo>
                    <a:pt x="2540" y="7413"/>
                  </a:lnTo>
                  <a:lnTo>
                    <a:pt x="2550" y="7408"/>
                  </a:lnTo>
                  <a:lnTo>
                    <a:pt x="2552" y="7408"/>
                  </a:lnTo>
                  <a:lnTo>
                    <a:pt x="2562" y="7415"/>
                  </a:lnTo>
                  <a:lnTo>
                    <a:pt x="2566" y="7418"/>
                  </a:lnTo>
                  <a:lnTo>
                    <a:pt x="2571" y="7411"/>
                  </a:lnTo>
                  <a:lnTo>
                    <a:pt x="2569" y="7404"/>
                  </a:lnTo>
                  <a:lnTo>
                    <a:pt x="2571" y="7396"/>
                  </a:lnTo>
                  <a:lnTo>
                    <a:pt x="2573" y="7396"/>
                  </a:lnTo>
                  <a:lnTo>
                    <a:pt x="2583" y="7413"/>
                  </a:lnTo>
                  <a:lnTo>
                    <a:pt x="2583" y="7420"/>
                  </a:lnTo>
                  <a:lnTo>
                    <a:pt x="2583" y="7425"/>
                  </a:lnTo>
                  <a:lnTo>
                    <a:pt x="2583" y="7427"/>
                  </a:lnTo>
                  <a:lnTo>
                    <a:pt x="2595" y="7430"/>
                  </a:lnTo>
                  <a:lnTo>
                    <a:pt x="2597" y="7430"/>
                  </a:lnTo>
                  <a:lnTo>
                    <a:pt x="2599" y="7437"/>
                  </a:lnTo>
                  <a:lnTo>
                    <a:pt x="2599" y="7439"/>
                  </a:lnTo>
                  <a:lnTo>
                    <a:pt x="2599" y="7441"/>
                  </a:lnTo>
                  <a:lnTo>
                    <a:pt x="2602" y="7451"/>
                  </a:lnTo>
                  <a:lnTo>
                    <a:pt x="2604" y="7453"/>
                  </a:lnTo>
                  <a:lnTo>
                    <a:pt x="2606" y="7456"/>
                  </a:lnTo>
                  <a:lnTo>
                    <a:pt x="2611" y="7456"/>
                  </a:lnTo>
                  <a:lnTo>
                    <a:pt x="2616" y="7456"/>
                  </a:lnTo>
                  <a:lnTo>
                    <a:pt x="2616" y="7448"/>
                  </a:lnTo>
                  <a:lnTo>
                    <a:pt x="2611" y="7441"/>
                  </a:lnTo>
                  <a:lnTo>
                    <a:pt x="2611" y="7434"/>
                  </a:lnTo>
                  <a:lnTo>
                    <a:pt x="2614" y="7427"/>
                  </a:lnTo>
                  <a:lnTo>
                    <a:pt x="2618" y="7422"/>
                  </a:lnTo>
                  <a:lnTo>
                    <a:pt x="2623" y="7418"/>
                  </a:lnTo>
                  <a:lnTo>
                    <a:pt x="2628" y="7413"/>
                  </a:lnTo>
                  <a:lnTo>
                    <a:pt x="2628" y="7404"/>
                  </a:lnTo>
                  <a:lnTo>
                    <a:pt x="2623" y="7401"/>
                  </a:lnTo>
                  <a:lnTo>
                    <a:pt x="2614" y="7396"/>
                  </a:lnTo>
                  <a:lnTo>
                    <a:pt x="2611" y="7394"/>
                  </a:lnTo>
                  <a:lnTo>
                    <a:pt x="2606" y="7387"/>
                  </a:lnTo>
                  <a:lnTo>
                    <a:pt x="2604" y="7380"/>
                  </a:lnTo>
                  <a:lnTo>
                    <a:pt x="2604" y="7373"/>
                  </a:lnTo>
                  <a:lnTo>
                    <a:pt x="2609" y="7370"/>
                  </a:lnTo>
                  <a:lnTo>
                    <a:pt x="2616" y="7373"/>
                  </a:lnTo>
                  <a:lnTo>
                    <a:pt x="2618" y="7375"/>
                  </a:lnTo>
                  <a:lnTo>
                    <a:pt x="2618" y="7380"/>
                  </a:lnTo>
                  <a:lnTo>
                    <a:pt x="2621" y="7385"/>
                  </a:lnTo>
                  <a:lnTo>
                    <a:pt x="2623" y="7385"/>
                  </a:lnTo>
                  <a:lnTo>
                    <a:pt x="2628" y="7380"/>
                  </a:lnTo>
                  <a:lnTo>
                    <a:pt x="2628" y="7373"/>
                  </a:lnTo>
                  <a:lnTo>
                    <a:pt x="2625" y="7366"/>
                  </a:lnTo>
                  <a:lnTo>
                    <a:pt x="2621" y="7363"/>
                  </a:lnTo>
                  <a:lnTo>
                    <a:pt x="2625" y="7356"/>
                  </a:lnTo>
                  <a:lnTo>
                    <a:pt x="2640" y="7356"/>
                  </a:lnTo>
                  <a:lnTo>
                    <a:pt x="2647" y="7354"/>
                  </a:lnTo>
                  <a:lnTo>
                    <a:pt x="2623" y="7352"/>
                  </a:lnTo>
                  <a:lnTo>
                    <a:pt x="2628" y="7347"/>
                  </a:lnTo>
                  <a:lnTo>
                    <a:pt x="2710" y="7321"/>
                  </a:lnTo>
                  <a:lnTo>
                    <a:pt x="2718" y="7318"/>
                  </a:lnTo>
                  <a:lnTo>
                    <a:pt x="2720" y="7309"/>
                  </a:lnTo>
                  <a:lnTo>
                    <a:pt x="2729" y="7304"/>
                  </a:lnTo>
                  <a:lnTo>
                    <a:pt x="2741" y="7302"/>
                  </a:lnTo>
                  <a:lnTo>
                    <a:pt x="2751" y="7302"/>
                  </a:lnTo>
                  <a:lnTo>
                    <a:pt x="2762" y="7316"/>
                  </a:lnTo>
                  <a:lnTo>
                    <a:pt x="2767" y="7316"/>
                  </a:lnTo>
                  <a:lnTo>
                    <a:pt x="2772" y="7314"/>
                  </a:lnTo>
                  <a:lnTo>
                    <a:pt x="2774" y="7309"/>
                  </a:lnTo>
                  <a:lnTo>
                    <a:pt x="2779" y="7304"/>
                  </a:lnTo>
                  <a:lnTo>
                    <a:pt x="2784" y="7304"/>
                  </a:lnTo>
                  <a:lnTo>
                    <a:pt x="2793" y="7307"/>
                  </a:lnTo>
                  <a:lnTo>
                    <a:pt x="2791" y="7309"/>
                  </a:lnTo>
                  <a:lnTo>
                    <a:pt x="2788" y="7311"/>
                  </a:lnTo>
                  <a:lnTo>
                    <a:pt x="2786" y="7311"/>
                  </a:lnTo>
                  <a:lnTo>
                    <a:pt x="2784" y="7314"/>
                  </a:lnTo>
                  <a:lnTo>
                    <a:pt x="2784" y="7316"/>
                  </a:lnTo>
                  <a:lnTo>
                    <a:pt x="2781" y="7323"/>
                  </a:lnTo>
                  <a:lnTo>
                    <a:pt x="2781" y="7326"/>
                  </a:lnTo>
                  <a:lnTo>
                    <a:pt x="2777" y="7333"/>
                  </a:lnTo>
                  <a:lnTo>
                    <a:pt x="2770" y="7340"/>
                  </a:lnTo>
                  <a:lnTo>
                    <a:pt x="2765" y="7347"/>
                  </a:lnTo>
                  <a:lnTo>
                    <a:pt x="2767" y="7356"/>
                  </a:lnTo>
                  <a:lnTo>
                    <a:pt x="2770" y="7361"/>
                  </a:lnTo>
                  <a:lnTo>
                    <a:pt x="2770" y="7363"/>
                  </a:lnTo>
                  <a:lnTo>
                    <a:pt x="2774" y="7366"/>
                  </a:lnTo>
                  <a:lnTo>
                    <a:pt x="2777" y="7368"/>
                  </a:lnTo>
                  <a:lnTo>
                    <a:pt x="2779" y="7378"/>
                  </a:lnTo>
                  <a:lnTo>
                    <a:pt x="2777" y="7385"/>
                  </a:lnTo>
                  <a:lnTo>
                    <a:pt x="2772" y="7392"/>
                  </a:lnTo>
                  <a:lnTo>
                    <a:pt x="2770" y="7401"/>
                  </a:lnTo>
                  <a:lnTo>
                    <a:pt x="2770" y="7406"/>
                  </a:lnTo>
                  <a:lnTo>
                    <a:pt x="2765" y="7408"/>
                  </a:lnTo>
                  <a:lnTo>
                    <a:pt x="2760" y="7408"/>
                  </a:lnTo>
                  <a:lnTo>
                    <a:pt x="2758" y="7406"/>
                  </a:lnTo>
                  <a:lnTo>
                    <a:pt x="2755" y="7396"/>
                  </a:lnTo>
                  <a:lnTo>
                    <a:pt x="2755" y="7392"/>
                  </a:lnTo>
                  <a:lnTo>
                    <a:pt x="2753" y="7394"/>
                  </a:lnTo>
                  <a:lnTo>
                    <a:pt x="2751" y="7396"/>
                  </a:lnTo>
                  <a:lnTo>
                    <a:pt x="2748" y="7404"/>
                  </a:lnTo>
                  <a:lnTo>
                    <a:pt x="2748" y="7406"/>
                  </a:lnTo>
                  <a:lnTo>
                    <a:pt x="2741" y="7413"/>
                  </a:lnTo>
                  <a:lnTo>
                    <a:pt x="2736" y="7408"/>
                  </a:lnTo>
                  <a:lnTo>
                    <a:pt x="2729" y="7404"/>
                  </a:lnTo>
                  <a:lnTo>
                    <a:pt x="2725" y="7404"/>
                  </a:lnTo>
                  <a:lnTo>
                    <a:pt x="2725" y="7404"/>
                  </a:lnTo>
                  <a:lnTo>
                    <a:pt x="2722" y="7408"/>
                  </a:lnTo>
                  <a:lnTo>
                    <a:pt x="2722" y="7415"/>
                  </a:lnTo>
                  <a:lnTo>
                    <a:pt x="2720" y="7418"/>
                  </a:lnTo>
                  <a:lnTo>
                    <a:pt x="2718" y="7420"/>
                  </a:lnTo>
                  <a:lnTo>
                    <a:pt x="2713" y="7418"/>
                  </a:lnTo>
                  <a:lnTo>
                    <a:pt x="2710" y="7415"/>
                  </a:lnTo>
                  <a:lnTo>
                    <a:pt x="2708" y="7415"/>
                  </a:lnTo>
                  <a:lnTo>
                    <a:pt x="2703" y="7418"/>
                  </a:lnTo>
                  <a:lnTo>
                    <a:pt x="2694" y="7430"/>
                  </a:lnTo>
                  <a:lnTo>
                    <a:pt x="2689" y="7430"/>
                  </a:lnTo>
                  <a:lnTo>
                    <a:pt x="2687" y="7427"/>
                  </a:lnTo>
                  <a:lnTo>
                    <a:pt x="2687" y="7422"/>
                  </a:lnTo>
                  <a:lnTo>
                    <a:pt x="2687" y="7418"/>
                  </a:lnTo>
                  <a:lnTo>
                    <a:pt x="2684" y="7415"/>
                  </a:lnTo>
                  <a:lnTo>
                    <a:pt x="2673" y="7415"/>
                  </a:lnTo>
                  <a:lnTo>
                    <a:pt x="2666" y="7418"/>
                  </a:lnTo>
                  <a:lnTo>
                    <a:pt x="2656" y="7430"/>
                  </a:lnTo>
                  <a:lnTo>
                    <a:pt x="2651" y="7434"/>
                  </a:lnTo>
                  <a:lnTo>
                    <a:pt x="2640" y="7430"/>
                  </a:lnTo>
                  <a:lnTo>
                    <a:pt x="2632" y="7432"/>
                  </a:lnTo>
                  <a:lnTo>
                    <a:pt x="2628" y="7441"/>
                  </a:lnTo>
                  <a:lnTo>
                    <a:pt x="2635" y="7448"/>
                  </a:lnTo>
                  <a:lnTo>
                    <a:pt x="2635" y="7456"/>
                  </a:lnTo>
                  <a:lnTo>
                    <a:pt x="2632" y="7465"/>
                  </a:lnTo>
                  <a:lnTo>
                    <a:pt x="2630" y="7470"/>
                  </a:lnTo>
                  <a:lnTo>
                    <a:pt x="2623" y="7477"/>
                  </a:lnTo>
                  <a:lnTo>
                    <a:pt x="2618" y="7482"/>
                  </a:lnTo>
                  <a:lnTo>
                    <a:pt x="2621" y="7491"/>
                  </a:lnTo>
                  <a:lnTo>
                    <a:pt x="2644" y="7512"/>
                  </a:lnTo>
                  <a:lnTo>
                    <a:pt x="2642" y="7515"/>
                  </a:lnTo>
                  <a:lnTo>
                    <a:pt x="2635" y="7515"/>
                  </a:lnTo>
                  <a:lnTo>
                    <a:pt x="2632" y="7515"/>
                  </a:lnTo>
                  <a:lnTo>
                    <a:pt x="2630" y="7517"/>
                  </a:lnTo>
                  <a:lnTo>
                    <a:pt x="2625" y="7524"/>
                  </a:lnTo>
                  <a:lnTo>
                    <a:pt x="2623" y="7526"/>
                  </a:lnTo>
                  <a:lnTo>
                    <a:pt x="2621" y="7517"/>
                  </a:lnTo>
                  <a:lnTo>
                    <a:pt x="2621" y="7508"/>
                  </a:lnTo>
                  <a:lnTo>
                    <a:pt x="2616" y="7503"/>
                  </a:lnTo>
                  <a:lnTo>
                    <a:pt x="2599" y="7479"/>
                  </a:lnTo>
                  <a:lnTo>
                    <a:pt x="2595" y="7479"/>
                  </a:lnTo>
                  <a:lnTo>
                    <a:pt x="2592" y="7484"/>
                  </a:lnTo>
                  <a:lnTo>
                    <a:pt x="2592" y="7496"/>
                  </a:lnTo>
                  <a:lnTo>
                    <a:pt x="2592" y="7510"/>
                  </a:lnTo>
                  <a:lnTo>
                    <a:pt x="2588" y="7515"/>
                  </a:lnTo>
                  <a:lnTo>
                    <a:pt x="2585" y="7512"/>
                  </a:lnTo>
                  <a:lnTo>
                    <a:pt x="2583" y="7505"/>
                  </a:lnTo>
                  <a:lnTo>
                    <a:pt x="2578" y="7500"/>
                  </a:lnTo>
                  <a:lnTo>
                    <a:pt x="2580" y="7498"/>
                  </a:lnTo>
                  <a:lnTo>
                    <a:pt x="2583" y="7486"/>
                  </a:lnTo>
                  <a:lnTo>
                    <a:pt x="2571" y="7486"/>
                  </a:lnTo>
                  <a:lnTo>
                    <a:pt x="2564" y="7489"/>
                  </a:lnTo>
                  <a:lnTo>
                    <a:pt x="2557" y="7496"/>
                  </a:lnTo>
                  <a:lnTo>
                    <a:pt x="2562" y="7503"/>
                  </a:lnTo>
                  <a:lnTo>
                    <a:pt x="2566" y="7515"/>
                  </a:lnTo>
                  <a:lnTo>
                    <a:pt x="2566" y="7529"/>
                  </a:lnTo>
                  <a:lnTo>
                    <a:pt x="2564" y="7543"/>
                  </a:lnTo>
                  <a:lnTo>
                    <a:pt x="2564" y="7545"/>
                  </a:lnTo>
                  <a:lnTo>
                    <a:pt x="2543" y="7534"/>
                  </a:lnTo>
                  <a:lnTo>
                    <a:pt x="2533" y="7531"/>
                  </a:lnTo>
                  <a:lnTo>
                    <a:pt x="2524" y="7538"/>
                  </a:lnTo>
                  <a:lnTo>
                    <a:pt x="2526" y="7545"/>
                  </a:lnTo>
                  <a:lnTo>
                    <a:pt x="2524" y="7545"/>
                  </a:lnTo>
                  <a:lnTo>
                    <a:pt x="2512" y="7541"/>
                  </a:lnTo>
                  <a:lnTo>
                    <a:pt x="2493" y="7545"/>
                  </a:lnTo>
                  <a:lnTo>
                    <a:pt x="2493" y="7541"/>
                  </a:lnTo>
                  <a:lnTo>
                    <a:pt x="2495" y="7536"/>
                  </a:lnTo>
                  <a:lnTo>
                    <a:pt x="2498" y="7529"/>
                  </a:lnTo>
                  <a:lnTo>
                    <a:pt x="2493" y="7526"/>
                  </a:lnTo>
                  <a:lnTo>
                    <a:pt x="2484" y="7531"/>
                  </a:lnTo>
                  <a:lnTo>
                    <a:pt x="2465" y="7550"/>
                  </a:lnTo>
                  <a:lnTo>
                    <a:pt x="2446" y="7562"/>
                  </a:lnTo>
                  <a:lnTo>
                    <a:pt x="2434" y="7562"/>
                  </a:lnTo>
                  <a:lnTo>
                    <a:pt x="2420" y="7552"/>
                  </a:lnTo>
                  <a:lnTo>
                    <a:pt x="2408" y="7548"/>
                  </a:lnTo>
                  <a:lnTo>
                    <a:pt x="2401" y="7550"/>
                  </a:lnTo>
                  <a:lnTo>
                    <a:pt x="2394" y="7555"/>
                  </a:lnTo>
                  <a:lnTo>
                    <a:pt x="2387" y="7555"/>
                  </a:lnTo>
                  <a:lnTo>
                    <a:pt x="2384" y="7557"/>
                  </a:lnTo>
                  <a:lnTo>
                    <a:pt x="2375" y="7569"/>
                  </a:lnTo>
                  <a:lnTo>
                    <a:pt x="2375" y="7571"/>
                  </a:lnTo>
                  <a:lnTo>
                    <a:pt x="2373" y="7574"/>
                  </a:lnTo>
                  <a:lnTo>
                    <a:pt x="2373" y="7576"/>
                  </a:lnTo>
                  <a:lnTo>
                    <a:pt x="2370" y="7581"/>
                  </a:lnTo>
                  <a:lnTo>
                    <a:pt x="2365" y="7583"/>
                  </a:lnTo>
                  <a:lnTo>
                    <a:pt x="2363" y="7581"/>
                  </a:lnTo>
                  <a:lnTo>
                    <a:pt x="2356" y="7571"/>
                  </a:lnTo>
                  <a:lnTo>
                    <a:pt x="2361" y="7564"/>
                  </a:lnTo>
                  <a:lnTo>
                    <a:pt x="2365" y="7562"/>
                  </a:lnTo>
                  <a:lnTo>
                    <a:pt x="2373" y="7560"/>
                  </a:lnTo>
                  <a:lnTo>
                    <a:pt x="2377" y="7557"/>
                  </a:lnTo>
                  <a:lnTo>
                    <a:pt x="2368" y="7557"/>
                  </a:lnTo>
                  <a:lnTo>
                    <a:pt x="2365" y="7555"/>
                  </a:lnTo>
                  <a:lnTo>
                    <a:pt x="2363" y="7548"/>
                  </a:lnTo>
                  <a:lnTo>
                    <a:pt x="2375" y="7550"/>
                  </a:lnTo>
                  <a:lnTo>
                    <a:pt x="2382" y="7548"/>
                  </a:lnTo>
                  <a:lnTo>
                    <a:pt x="2387" y="7541"/>
                  </a:lnTo>
                  <a:lnTo>
                    <a:pt x="2380" y="7536"/>
                  </a:lnTo>
                  <a:lnTo>
                    <a:pt x="2377" y="7534"/>
                  </a:lnTo>
                  <a:lnTo>
                    <a:pt x="2370" y="7534"/>
                  </a:lnTo>
                  <a:lnTo>
                    <a:pt x="2365" y="7531"/>
                  </a:lnTo>
                  <a:lnTo>
                    <a:pt x="2363" y="7529"/>
                  </a:lnTo>
                  <a:lnTo>
                    <a:pt x="2363" y="7526"/>
                  </a:lnTo>
                  <a:lnTo>
                    <a:pt x="2361" y="7524"/>
                  </a:lnTo>
                  <a:lnTo>
                    <a:pt x="2358" y="7524"/>
                  </a:lnTo>
                  <a:lnTo>
                    <a:pt x="2354" y="7531"/>
                  </a:lnTo>
                  <a:lnTo>
                    <a:pt x="2351" y="7538"/>
                  </a:lnTo>
                  <a:lnTo>
                    <a:pt x="2349" y="7550"/>
                  </a:lnTo>
                  <a:lnTo>
                    <a:pt x="2347" y="7562"/>
                  </a:lnTo>
                  <a:lnTo>
                    <a:pt x="2344" y="7569"/>
                  </a:lnTo>
                  <a:lnTo>
                    <a:pt x="2342" y="7569"/>
                  </a:lnTo>
                  <a:lnTo>
                    <a:pt x="2339" y="7571"/>
                  </a:lnTo>
                  <a:lnTo>
                    <a:pt x="2342" y="7576"/>
                  </a:lnTo>
                  <a:lnTo>
                    <a:pt x="2344" y="7581"/>
                  </a:lnTo>
                  <a:lnTo>
                    <a:pt x="2351" y="7583"/>
                  </a:lnTo>
                  <a:lnTo>
                    <a:pt x="2356" y="7586"/>
                  </a:lnTo>
                  <a:lnTo>
                    <a:pt x="2356" y="7588"/>
                  </a:lnTo>
                  <a:lnTo>
                    <a:pt x="2358" y="7595"/>
                  </a:lnTo>
                  <a:lnTo>
                    <a:pt x="2358" y="7597"/>
                  </a:lnTo>
                  <a:lnTo>
                    <a:pt x="2363" y="7597"/>
                  </a:lnTo>
                  <a:lnTo>
                    <a:pt x="2365" y="7595"/>
                  </a:lnTo>
                  <a:lnTo>
                    <a:pt x="2370" y="7595"/>
                  </a:lnTo>
                  <a:lnTo>
                    <a:pt x="2384" y="7602"/>
                  </a:lnTo>
                  <a:lnTo>
                    <a:pt x="2384" y="7604"/>
                  </a:lnTo>
                  <a:lnTo>
                    <a:pt x="2384" y="7612"/>
                  </a:lnTo>
                  <a:lnTo>
                    <a:pt x="2377" y="7621"/>
                  </a:lnTo>
                  <a:lnTo>
                    <a:pt x="2375" y="7626"/>
                  </a:lnTo>
                  <a:lnTo>
                    <a:pt x="2373" y="7626"/>
                  </a:lnTo>
                  <a:lnTo>
                    <a:pt x="2368" y="7628"/>
                  </a:lnTo>
                  <a:lnTo>
                    <a:pt x="2342" y="7642"/>
                  </a:lnTo>
                  <a:lnTo>
                    <a:pt x="2330" y="7642"/>
                  </a:lnTo>
                  <a:lnTo>
                    <a:pt x="2328" y="7645"/>
                  </a:lnTo>
                  <a:lnTo>
                    <a:pt x="2325" y="7649"/>
                  </a:lnTo>
                  <a:lnTo>
                    <a:pt x="2323" y="7654"/>
                  </a:lnTo>
                  <a:lnTo>
                    <a:pt x="2321" y="7659"/>
                  </a:lnTo>
                  <a:lnTo>
                    <a:pt x="2311" y="7678"/>
                  </a:lnTo>
                  <a:lnTo>
                    <a:pt x="2309" y="7687"/>
                  </a:lnTo>
                  <a:lnTo>
                    <a:pt x="2304" y="7699"/>
                  </a:lnTo>
                  <a:lnTo>
                    <a:pt x="2306" y="7711"/>
                  </a:lnTo>
                  <a:lnTo>
                    <a:pt x="2306" y="7715"/>
                  </a:lnTo>
                  <a:lnTo>
                    <a:pt x="2309" y="7720"/>
                  </a:lnTo>
                  <a:lnTo>
                    <a:pt x="2311" y="7725"/>
                  </a:lnTo>
                  <a:lnTo>
                    <a:pt x="2316" y="7737"/>
                  </a:lnTo>
                  <a:lnTo>
                    <a:pt x="2328" y="7753"/>
                  </a:lnTo>
                  <a:lnTo>
                    <a:pt x="2337" y="7758"/>
                  </a:lnTo>
                  <a:lnTo>
                    <a:pt x="2349" y="7772"/>
                  </a:lnTo>
                  <a:lnTo>
                    <a:pt x="2354" y="7784"/>
                  </a:lnTo>
                  <a:lnTo>
                    <a:pt x="2358" y="7796"/>
                  </a:lnTo>
                  <a:lnTo>
                    <a:pt x="2358" y="7801"/>
                  </a:lnTo>
                  <a:lnTo>
                    <a:pt x="2358" y="7805"/>
                  </a:lnTo>
                  <a:lnTo>
                    <a:pt x="2363" y="7808"/>
                  </a:lnTo>
                  <a:lnTo>
                    <a:pt x="2368" y="7812"/>
                  </a:lnTo>
                  <a:lnTo>
                    <a:pt x="2370" y="7815"/>
                  </a:lnTo>
                  <a:lnTo>
                    <a:pt x="2373" y="7819"/>
                  </a:lnTo>
                  <a:lnTo>
                    <a:pt x="2375" y="7827"/>
                  </a:lnTo>
                  <a:lnTo>
                    <a:pt x="2373" y="7831"/>
                  </a:lnTo>
                  <a:lnTo>
                    <a:pt x="2361" y="7843"/>
                  </a:lnTo>
                  <a:lnTo>
                    <a:pt x="2358" y="7864"/>
                  </a:lnTo>
                  <a:lnTo>
                    <a:pt x="2354" y="7867"/>
                  </a:lnTo>
                  <a:lnTo>
                    <a:pt x="2351" y="7864"/>
                  </a:lnTo>
                  <a:lnTo>
                    <a:pt x="2349" y="7857"/>
                  </a:lnTo>
                  <a:lnTo>
                    <a:pt x="2347" y="7853"/>
                  </a:lnTo>
                  <a:lnTo>
                    <a:pt x="2342" y="7855"/>
                  </a:lnTo>
                  <a:lnTo>
                    <a:pt x="2342" y="7864"/>
                  </a:lnTo>
                  <a:lnTo>
                    <a:pt x="2347" y="7871"/>
                  </a:lnTo>
                  <a:lnTo>
                    <a:pt x="2351" y="7881"/>
                  </a:lnTo>
                  <a:lnTo>
                    <a:pt x="2361" y="7912"/>
                  </a:lnTo>
                  <a:lnTo>
                    <a:pt x="2365" y="7933"/>
                  </a:lnTo>
                  <a:lnTo>
                    <a:pt x="2365" y="7952"/>
                  </a:lnTo>
                  <a:lnTo>
                    <a:pt x="2368" y="7961"/>
                  </a:lnTo>
                  <a:lnTo>
                    <a:pt x="2384" y="7987"/>
                  </a:lnTo>
                  <a:lnTo>
                    <a:pt x="2391" y="7994"/>
                  </a:lnTo>
                  <a:lnTo>
                    <a:pt x="2401" y="7997"/>
                  </a:lnTo>
                  <a:lnTo>
                    <a:pt x="2406" y="8004"/>
                  </a:lnTo>
                  <a:lnTo>
                    <a:pt x="2408" y="8006"/>
                  </a:lnTo>
                  <a:lnTo>
                    <a:pt x="2413" y="8006"/>
                  </a:lnTo>
                  <a:lnTo>
                    <a:pt x="2417" y="8006"/>
                  </a:lnTo>
                  <a:lnTo>
                    <a:pt x="2422" y="8004"/>
                  </a:lnTo>
                  <a:lnTo>
                    <a:pt x="2425" y="8009"/>
                  </a:lnTo>
                  <a:lnTo>
                    <a:pt x="2417" y="8016"/>
                  </a:lnTo>
                  <a:lnTo>
                    <a:pt x="2415" y="8020"/>
                  </a:lnTo>
                  <a:lnTo>
                    <a:pt x="2415" y="8027"/>
                  </a:lnTo>
                  <a:lnTo>
                    <a:pt x="2391" y="8035"/>
                  </a:lnTo>
                  <a:lnTo>
                    <a:pt x="2384" y="8042"/>
                  </a:lnTo>
                  <a:lnTo>
                    <a:pt x="2382" y="8044"/>
                  </a:lnTo>
                  <a:lnTo>
                    <a:pt x="2389" y="8049"/>
                  </a:lnTo>
                  <a:lnTo>
                    <a:pt x="2399" y="8058"/>
                  </a:lnTo>
                  <a:lnTo>
                    <a:pt x="2406" y="8072"/>
                  </a:lnTo>
                  <a:lnTo>
                    <a:pt x="2425" y="8122"/>
                  </a:lnTo>
                  <a:lnTo>
                    <a:pt x="2420" y="8127"/>
                  </a:lnTo>
                  <a:lnTo>
                    <a:pt x="2432" y="8153"/>
                  </a:lnTo>
                  <a:lnTo>
                    <a:pt x="2432" y="8155"/>
                  </a:lnTo>
                  <a:lnTo>
                    <a:pt x="2427" y="8155"/>
                  </a:lnTo>
                  <a:lnTo>
                    <a:pt x="2422" y="8153"/>
                  </a:lnTo>
                  <a:lnTo>
                    <a:pt x="2420" y="8146"/>
                  </a:lnTo>
                  <a:lnTo>
                    <a:pt x="2420" y="8139"/>
                  </a:lnTo>
                  <a:lnTo>
                    <a:pt x="2413" y="8127"/>
                  </a:lnTo>
                  <a:lnTo>
                    <a:pt x="2413" y="8122"/>
                  </a:lnTo>
                  <a:lnTo>
                    <a:pt x="2408" y="8115"/>
                  </a:lnTo>
                  <a:lnTo>
                    <a:pt x="2394" y="8098"/>
                  </a:lnTo>
                  <a:lnTo>
                    <a:pt x="2389" y="8091"/>
                  </a:lnTo>
                  <a:lnTo>
                    <a:pt x="2387" y="8084"/>
                  </a:lnTo>
                  <a:lnTo>
                    <a:pt x="2382" y="8079"/>
                  </a:lnTo>
                  <a:lnTo>
                    <a:pt x="2377" y="8077"/>
                  </a:lnTo>
                  <a:lnTo>
                    <a:pt x="2375" y="8077"/>
                  </a:lnTo>
                  <a:lnTo>
                    <a:pt x="2370" y="8079"/>
                  </a:lnTo>
                  <a:lnTo>
                    <a:pt x="2370" y="8082"/>
                  </a:lnTo>
                  <a:lnTo>
                    <a:pt x="2375" y="8103"/>
                  </a:lnTo>
                  <a:lnTo>
                    <a:pt x="2375" y="8110"/>
                  </a:lnTo>
                  <a:lnTo>
                    <a:pt x="2375" y="8117"/>
                  </a:lnTo>
                  <a:lnTo>
                    <a:pt x="2370" y="8122"/>
                  </a:lnTo>
                  <a:lnTo>
                    <a:pt x="2365" y="8122"/>
                  </a:lnTo>
                  <a:lnTo>
                    <a:pt x="2361" y="8120"/>
                  </a:lnTo>
                  <a:lnTo>
                    <a:pt x="2356" y="8117"/>
                  </a:lnTo>
                  <a:lnTo>
                    <a:pt x="2358" y="8127"/>
                  </a:lnTo>
                  <a:lnTo>
                    <a:pt x="2361" y="8136"/>
                  </a:lnTo>
                  <a:lnTo>
                    <a:pt x="2368" y="8153"/>
                  </a:lnTo>
                  <a:lnTo>
                    <a:pt x="2363" y="8157"/>
                  </a:lnTo>
                  <a:lnTo>
                    <a:pt x="2361" y="8150"/>
                  </a:lnTo>
                  <a:lnTo>
                    <a:pt x="2358" y="8143"/>
                  </a:lnTo>
                  <a:lnTo>
                    <a:pt x="2356" y="8139"/>
                  </a:lnTo>
                  <a:lnTo>
                    <a:pt x="2354" y="8139"/>
                  </a:lnTo>
                  <a:lnTo>
                    <a:pt x="2351" y="8146"/>
                  </a:lnTo>
                  <a:lnTo>
                    <a:pt x="2349" y="8148"/>
                  </a:lnTo>
                  <a:lnTo>
                    <a:pt x="2344" y="8146"/>
                  </a:lnTo>
                  <a:lnTo>
                    <a:pt x="2339" y="8139"/>
                  </a:lnTo>
                  <a:lnTo>
                    <a:pt x="2337" y="8136"/>
                  </a:lnTo>
                  <a:lnTo>
                    <a:pt x="2344" y="8129"/>
                  </a:lnTo>
                  <a:lnTo>
                    <a:pt x="2347" y="8127"/>
                  </a:lnTo>
                  <a:lnTo>
                    <a:pt x="2347" y="8120"/>
                  </a:lnTo>
                  <a:lnTo>
                    <a:pt x="2347" y="8117"/>
                  </a:lnTo>
                  <a:lnTo>
                    <a:pt x="2339" y="8110"/>
                  </a:lnTo>
                  <a:lnTo>
                    <a:pt x="2337" y="8110"/>
                  </a:lnTo>
                  <a:lnTo>
                    <a:pt x="2337" y="8117"/>
                  </a:lnTo>
                  <a:lnTo>
                    <a:pt x="2335" y="8117"/>
                  </a:lnTo>
                  <a:lnTo>
                    <a:pt x="2330" y="8115"/>
                  </a:lnTo>
                  <a:lnTo>
                    <a:pt x="2328" y="8110"/>
                  </a:lnTo>
                  <a:lnTo>
                    <a:pt x="2328" y="8098"/>
                  </a:lnTo>
                  <a:lnTo>
                    <a:pt x="2321" y="8089"/>
                  </a:lnTo>
                  <a:lnTo>
                    <a:pt x="2318" y="8082"/>
                  </a:lnTo>
                  <a:lnTo>
                    <a:pt x="2325" y="8079"/>
                  </a:lnTo>
                  <a:lnTo>
                    <a:pt x="2330" y="8082"/>
                  </a:lnTo>
                  <a:lnTo>
                    <a:pt x="2332" y="8087"/>
                  </a:lnTo>
                  <a:lnTo>
                    <a:pt x="2335" y="8094"/>
                  </a:lnTo>
                  <a:lnTo>
                    <a:pt x="2337" y="8098"/>
                  </a:lnTo>
                  <a:lnTo>
                    <a:pt x="2342" y="8101"/>
                  </a:lnTo>
                  <a:lnTo>
                    <a:pt x="2347" y="8101"/>
                  </a:lnTo>
                  <a:lnTo>
                    <a:pt x="2349" y="8098"/>
                  </a:lnTo>
                  <a:lnTo>
                    <a:pt x="2349" y="8096"/>
                  </a:lnTo>
                  <a:lnTo>
                    <a:pt x="2354" y="8098"/>
                  </a:lnTo>
                  <a:lnTo>
                    <a:pt x="2358" y="8101"/>
                  </a:lnTo>
                  <a:lnTo>
                    <a:pt x="2356" y="8063"/>
                  </a:lnTo>
                  <a:lnTo>
                    <a:pt x="2358" y="8063"/>
                  </a:lnTo>
                  <a:lnTo>
                    <a:pt x="2356" y="8053"/>
                  </a:lnTo>
                  <a:lnTo>
                    <a:pt x="2354" y="8046"/>
                  </a:lnTo>
                  <a:lnTo>
                    <a:pt x="2351" y="8042"/>
                  </a:lnTo>
                  <a:lnTo>
                    <a:pt x="2342" y="8025"/>
                  </a:lnTo>
                  <a:lnTo>
                    <a:pt x="2339" y="8023"/>
                  </a:lnTo>
                  <a:lnTo>
                    <a:pt x="2337" y="8023"/>
                  </a:lnTo>
                  <a:lnTo>
                    <a:pt x="2335" y="8025"/>
                  </a:lnTo>
                  <a:lnTo>
                    <a:pt x="2332" y="8027"/>
                  </a:lnTo>
                  <a:lnTo>
                    <a:pt x="2332" y="8030"/>
                  </a:lnTo>
                  <a:lnTo>
                    <a:pt x="2332" y="8032"/>
                  </a:lnTo>
                  <a:lnTo>
                    <a:pt x="2337" y="8051"/>
                  </a:lnTo>
                  <a:lnTo>
                    <a:pt x="2337" y="8058"/>
                  </a:lnTo>
                  <a:lnTo>
                    <a:pt x="2337" y="8061"/>
                  </a:lnTo>
                  <a:lnTo>
                    <a:pt x="2337" y="8063"/>
                  </a:lnTo>
                  <a:lnTo>
                    <a:pt x="2339" y="8068"/>
                  </a:lnTo>
                  <a:lnTo>
                    <a:pt x="2337" y="8072"/>
                  </a:lnTo>
                  <a:lnTo>
                    <a:pt x="2335" y="8077"/>
                  </a:lnTo>
                  <a:lnTo>
                    <a:pt x="2332" y="8077"/>
                  </a:lnTo>
                  <a:lnTo>
                    <a:pt x="2323" y="8068"/>
                  </a:lnTo>
                  <a:lnTo>
                    <a:pt x="2316" y="8053"/>
                  </a:lnTo>
                  <a:lnTo>
                    <a:pt x="2311" y="8053"/>
                  </a:lnTo>
                  <a:lnTo>
                    <a:pt x="2309" y="8058"/>
                  </a:lnTo>
                  <a:lnTo>
                    <a:pt x="2306" y="8068"/>
                  </a:lnTo>
                  <a:lnTo>
                    <a:pt x="2306" y="8077"/>
                  </a:lnTo>
                  <a:lnTo>
                    <a:pt x="2306" y="8084"/>
                  </a:lnTo>
                  <a:lnTo>
                    <a:pt x="2306" y="8091"/>
                  </a:lnTo>
                  <a:lnTo>
                    <a:pt x="2311" y="8117"/>
                  </a:lnTo>
                  <a:lnTo>
                    <a:pt x="2309" y="8141"/>
                  </a:lnTo>
                  <a:lnTo>
                    <a:pt x="2311" y="8153"/>
                  </a:lnTo>
                  <a:lnTo>
                    <a:pt x="2309" y="8157"/>
                  </a:lnTo>
                  <a:lnTo>
                    <a:pt x="2309" y="8160"/>
                  </a:lnTo>
                  <a:lnTo>
                    <a:pt x="2309" y="8165"/>
                  </a:lnTo>
                  <a:lnTo>
                    <a:pt x="2309" y="8169"/>
                  </a:lnTo>
                  <a:lnTo>
                    <a:pt x="2304" y="8176"/>
                  </a:lnTo>
                  <a:lnTo>
                    <a:pt x="2299" y="8176"/>
                  </a:lnTo>
                  <a:lnTo>
                    <a:pt x="2288" y="8169"/>
                  </a:lnTo>
                  <a:lnTo>
                    <a:pt x="2292" y="8183"/>
                  </a:lnTo>
                  <a:lnTo>
                    <a:pt x="2311" y="8200"/>
                  </a:lnTo>
                  <a:lnTo>
                    <a:pt x="2316" y="8224"/>
                  </a:lnTo>
                  <a:lnTo>
                    <a:pt x="2323" y="8242"/>
                  </a:lnTo>
                  <a:lnTo>
                    <a:pt x="2325" y="8245"/>
                  </a:lnTo>
                  <a:lnTo>
                    <a:pt x="2323" y="8252"/>
                  </a:lnTo>
                  <a:lnTo>
                    <a:pt x="2325" y="8257"/>
                  </a:lnTo>
                  <a:lnTo>
                    <a:pt x="2325" y="8261"/>
                  </a:lnTo>
                  <a:lnTo>
                    <a:pt x="2330" y="8264"/>
                  </a:lnTo>
                  <a:lnTo>
                    <a:pt x="2337" y="8273"/>
                  </a:lnTo>
                  <a:lnTo>
                    <a:pt x="2339" y="8276"/>
                  </a:lnTo>
                  <a:lnTo>
                    <a:pt x="2344" y="8280"/>
                  </a:lnTo>
                  <a:lnTo>
                    <a:pt x="2344" y="8292"/>
                  </a:lnTo>
                  <a:lnTo>
                    <a:pt x="2344" y="8299"/>
                  </a:lnTo>
                  <a:lnTo>
                    <a:pt x="2349" y="8306"/>
                  </a:lnTo>
                  <a:lnTo>
                    <a:pt x="2370" y="8335"/>
                  </a:lnTo>
                  <a:lnTo>
                    <a:pt x="2377" y="8349"/>
                  </a:lnTo>
                  <a:lnTo>
                    <a:pt x="2377" y="8361"/>
                  </a:lnTo>
                  <a:lnTo>
                    <a:pt x="2384" y="8368"/>
                  </a:lnTo>
                  <a:lnTo>
                    <a:pt x="2382" y="8377"/>
                  </a:lnTo>
                  <a:lnTo>
                    <a:pt x="2375" y="8382"/>
                  </a:lnTo>
                  <a:lnTo>
                    <a:pt x="2368" y="8375"/>
                  </a:lnTo>
                  <a:lnTo>
                    <a:pt x="2354" y="8337"/>
                  </a:lnTo>
                  <a:lnTo>
                    <a:pt x="2344" y="8330"/>
                  </a:lnTo>
                  <a:lnTo>
                    <a:pt x="2342" y="8328"/>
                  </a:lnTo>
                  <a:lnTo>
                    <a:pt x="2339" y="8320"/>
                  </a:lnTo>
                  <a:lnTo>
                    <a:pt x="2335" y="8285"/>
                  </a:lnTo>
                  <a:lnTo>
                    <a:pt x="2330" y="8278"/>
                  </a:lnTo>
                  <a:lnTo>
                    <a:pt x="2323" y="8276"/>
                  </a:lnTo>
                  <a:lnTo>
                    <a:pt x="2325" y="8283"/>
                  </a:lnTo>
                  <a:lnTo>
                    <a:pt x="2323" y="8287"/>
                  </a:lnTo>
                  <a:lnTo>
                    <a:pt x="2321" y="8287"/>
                  </a:lnTo>
                  <a:lnTo>
                    <a:pt x="2318" y="8283"/>
                  </a:lnTo>
                  <a:lnTo>
                    <a:pt x="2316" y="8278"/>
                  </a:lnTo>
                  <a:lnTo>
                    <a:pt x="2309" y="8266"/>
                  </a:lnTo>
                  <a:lnTo>
                    <a:pt x="2299" y="8240"/>
                  </a:lnTo>
                  <a:lnTo>
                    <a:pt x="2295" y="8235"/>
                  </a:lnTo>
                  <a:lnTo>
                    <a:pt x="2297" y="8231"/>
                  </a:lnTo>
                  <a:lnTo>
                    <a:pt x="2299" y="8228"/>
                  </a:lnTo>
                  <a:lnTo>
                    <a:pt x="2299" y="8228"/>
                  </a:lnTo>
                  <a:lnTo>
                    <a:pt x="2302" y="8228"/>
                  </a:lnTo>
                  <a:lnTo>
                    <a:pt x="2290" y="8207"/>
                  </a:lnTo>
                  <a:lnTo>
                    <a:pt x="2280" y="8176"/>
                  </a:lnTo>
                  <a:lnTo>
                    <a:pt x="2276" y="8172"/>
                  </a:lnTo>
                  <a:lnTo>
                    <a:pt x="2271" y="8169"/>
                  </a:lnTo>
                  <a:lnTo>
                    <a:pt x="2271" y="8176"/>
                  </a:lnTo>
                  <a:lnTo>
                    <a:pt x="2273" y="8181"/>
                  </a:lnTo>
                  <a:lnTo>
                    <a:pt x="2273" y="8188"/>
                  </a:lnTo>
                  <a:lnTo>
                    <a:pt x="2269" y="8195"/>
                  </a:lnTo>
                  <a:lnTo>
                    <a:pt x="2271" y="8200"/>
                  </a:lnTo>
                  <a:lnTo>
                    <a:pt x="2269" y="8207"/>
                  </a:lnTo>
                  <a:lnTo>
                    <a:pt x="2269" y="8214"/>
                  </a:lnTo>
                  <a:lnTo>
                    <a:pt x="2266" y="8216"/>
                  </a:lnTo>
                  <a:lnTo>
                    <a:pt x="2264" y="8214"/>
                  </a:lnTo>
                  <a:lnTo>
                    <a:pt x="2262" y="8209"/>
                  </a:lnTo>
                  <a:lnTo>
                    <a:pt x="2262" y="8205"/>
                  </a:lnTo>
                  <a:lnTo>
                    <a:pt x="2262" y="8195"/>
                  </a:lnTo>
                  <a:lnTo>
                    <a:pt x="2257" y="8186"/>
                  </a:lnTo>
                  <a:lnTo>
                    <a:pt x="2257" y="8181"/>
                  </a:lnTo>
                  <a:lnTo>
                    <a:pt x="2257" y="8176"/>
                  </a:lnTo>
                  <a:lnTo>
                    <a:pt x="2262" y="8162"/>
                  </a:lnTo>
                  <a:lnTo>
                    <a:pt x="2262" y="8157"/>
                  </a:lnTo>
                  <a:lnTo>
                    <a:pt x="2259" y="8153"/>
                  </a:lnTo>
                  <a:lnTo>
                    <a:pt x="2257" y="8148"/>
                  </a:lnTo>
                  <a:lnTo>
                    <a:pt x="2254" y="8143"/>
                  </a:lnTo>
                  <a:lnTo>
                    <a:pt x="2254" y="8136"/>
                  </a:lnTo>
                  <a:lnTo>
                    <a:pt x="2254" y="8134"/>
                  </a:lnTo>
                  <a:lnTo>
                    <a:pt x="2243" y="8122"/>
                  </a:lnTo>
                  <a:lnTo>
                    <a:pt x="2217" y="8127"/>
                  </a:lnTo>
                  <a:lnTo>
                    <a:pt x="2210" y="8120"/>
                  </a:lnTo>
                  <a:lnTo>
                    <a:pt x="2214" y="8117"/>
                  </a:lnTo>
                  <a:lnTo>
                    <a:pt x="2221" y="8117"/>
                  </a:lnTo>
                  <a:lnTo>
                    <a:pt x="2228" y="8117"/>
                  </a:lnTo>
                  <a:lnTo>
                    <a:pt x="2233" y="8108"/>
                  </a:lnTo>
                  <a:lnTo>
                    <a:pt x="2233" y="8105"/>
                  </a:lnTo>
                  <a:lnTo>
                    <a:pt x="2233" y="8096"/>
                  </a:lnTo>
                  <a:lnTo>
                    <a:pt x="2236" y="8087"/>
                  </a:lnTo>
                  <a:lnTo>
                    <a:pt x="2236" y="8079"/>
                  </a:lnTo>
                  <a:lnTo>
                    <a:pt x="2233" y="8075"/>
                  </a:lnTo>
                  <a:lnTo>
                    <a:pt x="2228" y="8065"/>
                  </a:lnTo>
                  <a:lnTo>
                    <a:pt x="2228" y="8065"/>
                  </a:lnTo>
                  <a:lnTo>
                    <a:pt x="2224" y="8063"/>
                  </a:lnTo>
                  <a:lnTo>
                    <a:pt x="2219" y="8058"/>
                  </a:lnTo>
                  <a:lnTo>
                    <a:pt x="2202" y="8053"/>
                  </a:lnTo>
                  <a:lnTo>
                    <a:pt x="2195" y="8049"/>
                  </a:lnTo>
                  <a:lnTo>
                    <a:pt x="2195" y="8042"/>
                  </a:lnTo>
                  <a:lnTo>
                    <a:pt x="2193" y="8037"/>
                  </a:lnTo>
                  <a:lnTo>
                    <a:pt x="2186" y="8025"/>
                  </a:lnTo>
                  <a:lnTo>
                    <a:pt x="2186" y="8020"/>
                  </a:lnTo>
                  <a:lnTo>
                    <a:pt x="2184" y="8018"/>
                  </a:lnTo>
                  <a:lnTo>
                    <a:pt x="2184" y="8013"/>
                  </a:lnTo>
                  <a:lnTo>
                    <a:pt x="2181" y="8009"/>
                  </a:lnTo>
                  <a:lnTo>
                    <a:pt x="2176" y="8006"/>
                  </a:lnTo>
                  <a:lnTo>
                    <a:pt x="2176" y="8006"/>
                  </a:lnTo>
                  <a:lnTo>
                    <a:pt x="2174" y="8006"/>
                  </a:lnTo>
                  <a:lnTo>
                    <a:pt x="2172" y="8011"/>
                  </a:lnTo>
                  <a:lnTo>
                    <a:pt x="2172" y="8016"/>
                  </a:lnTo>
                  <a:lnTo>
                    <a:pt x="2172" y="8018"/>
                  </a:lnTo>
                  <a:lnTo>
                    <a:pt x="2172" y="8023"/>
                  </a:lnTo>
                  <a:lnTo>
                    <a:pt x="2167" y="8023"/>
                  </a:lnTo>
                  <a:lnTo>
                    <a:pt x="2165" y="8023"/>
                  </a:lnTo>
                  <a:lnTo>
                    <a:pt x="2162" y="8020"/>
                  </a:lnTo>
                  <a:lnTo>
                    <a:pt x="2162" y="8013"/>
                  </a:lnTo>
                  <a:lnTo>
                    <a:pt x="2160" y="8009"/>
                  </a:lnTo>
                  <a:lnTo>
                    <a:pt x="2160" y="7987"/>
                  </a:lnTo>
                  <a:lnTo>
                    <a:pt x="2160" y="7980"/>
                  </a:lnTo>
                  <a:lnTo>
                    <a:pt x="2158" y="7975"/>
                  </a:lnTo>
                  <a:lnTo>
                    <a:pt x="2153" y="7966"/>
                  </a:lnTo>
                  <a:lnTo>
                    <a:pt x="2153" y="7961"/>
                  </a:lnTo>
                  <a:lnTo>
                    <a:pt x="2160" y="7964"/>
                  </a:lnTo>
                  <a:lnTo>
                    <a:pt x="2162" y="7971"/>
                  </a:lnTo>
                  <a:lnTo>
                    <a:pt x="2172" y="7987"/>
                  </a:lnTo>
                  <a:lnTo>
                    <a:pt x="2176" y="7994"/>
                  </a:lnTo>
                  <a:lnTo>
                    <a:pt x="2186" y="8001"/>
                  </a:lnTo>
                  <a:lnTo>
                    <a:pt x="2195" y="8016"/>
                  </a:lnTo>
                  <a:lnTo>
                    <a:pt x="2207" y="8027"/>
                  </a:lnTo>
                  <a:lnTo>
                    <a:pt x="2224" y="8035"/>
                  </a:lnTo>
                  <a:lnTo>
                    <a:pt x="2228" y="8032"/>
                  </a:lnTo>
                  <a:lnTo>
                    <a:pt x="2228" y="8020"/>
                  </a:lnTo>
                  <a:lnTo>
                    <a:pt x="2233" y="8020"/>
                  </a:lnTo>
                  <a:lnTo>
                    <a:pt x="2236" y="8018"/>
                  </a:lnTo>
                  <a:lnTo>
                    <a:pt x="2236" y="8018"/>
                  </a:lnTo>
                  <a:lnTo>
                    <a:pt x="2238" y="8016"/>
                  </a:lnTo>
                  <a:lnTo>
                    <a:pt x="2238" y="8013"/>
                  </a:lnTo>
                  <a:lnTo>
                    <a:pt x="2238" y="8011"/>
                  </a:lnTo>
                  <a:lnTo>
                    <a:pt x="2240" y="8011"/>
                  </a:lnTo>
                  <a:lnTo>
                    <a:pt x="2250" y="8016"/>
                  </a:lnTo>
                  <a:lnTo>
                    <a:pt x="2252" y="8018"/>
                  </a:lnTo>
                  <a:lnTo>
                    <a:pt x="2254" y="8016"/>
                  </a:lnTo>
                  <a:lnTo>
                    <a:pt x="2257" y="8013"/>
                  </a:lnTo>
                  <a:lnTo>
                    <a:pt x="2262" y="8011"/>
                  </a:lnTo>
                  <a:lnTo>
                    <a:pt x="2264" y="8011"/>
                  </a:lnTo>
                  <a:lnTo>
                    <a:pt x="2269" y="8018"/>
                  </a:lnTo>
                  <a:lnTo>
                    <a:pt x="2276" y="8020"/>
                  </a:lnTo>
                  <a:lnTo>
                    <a:pt x="2283" y="8025"/>
                  </a:lnTo>
                  <a:lnTo>
                    <a:pt x="2285" y="8030"/>
                  </a:lnTo>
                  <a:lnTo>
                    <a:pt x="2288" y="8032"/>
                  </a:lnTo>
                  <a:lnTo>
                    <a:pt x="2290" y="8030"/>
                  </a:lnTo>
                  <a:lnTo>
                    <a:pt x="2290" y="8020"/>
                  </a:lnTo>
                  <a:lnTo>
                    <a:pt x="2290" y="8011"/>
                  </a:lnTo>
                  <a:lnTo>
                    <a:pt x="2288" y="7987"/>
                  </a:lnTo>
                  <a:lnTo>
                    <a:pt x="2295" y="7987"/>
                  </a:lnTo>
                  <a:lnTo>
                    <a:pt x="2295" y="7980"/>
                  </a:lnTo>
                  <a:lnTo>
                    <a:pt x="2295" y="7973"/>
                  </a:lnTo>
                  <a:lnTo>
                    <a:pt x="2290" y="7949"/>
                  </a:lnTo>
                  <a:lnTo>
                    <a:pt x="2288" y="7940"/>
                  </a:lnTo>
                  <a:lnTo>
                    <a:pt x="2288" y="7938"/>
                  </a:lnTo>
                  <a:lnTo>
                    <a:pt x="2285" y="7933"/>
                  </a:lnTo>
                  <a:lnTo>
                    <a:pt x="2283" y="7916"/>
                  </a:lnTo>
                  <a:lnTo>
                    <a:pt x="2236" y="7864"/>
                  </a:lnTo>
                  <a:lnTo>
                    <a:pt x="2233" y="7857"/>
                  </a:lnTo>
                  <a:lnTo>
                    <a:pt x="2231" y="7850"/>
                  </a:lnTo>
                  <a:lnTo>
                    <a:pt x="2228" y="7843"/>
                  </a:lnTo>
                  <a:lnTo>
                    <a:pt x="2228" y="7836"/>
                  </a:lnTo>
                  <a:lnTo>
                    <a:pt x="2219" y="7829"/>
                  </a:lnTo>
                  <a:lnTo>
                    <a:pt x="2217" y="7829"/>
                  </a:lnTo>
                  <a:lnTo>
                    <a:pt x="2214" y="7831"/>
                  </a:lnTo>
                  <a:lnTo>
                    <a:pt x="2212" y="7834"/>
                  </a:lnTo>
                  <a:lnTo>
                    <a:pt x="2210" y="7834"/>
                  </a:lnTo>
                  <a:lnTo>
                    <a:pt x="2207" y="7834"/>
                  </a:lnTo>
                  <a:lnTo>
                    <a:pt x="2205" y="7834"/>
                  </a:lnTo>
                  <a:lnTo>
                    <a:pt x="2205" y="7838"/>
                  </a:lnTo>
                  <a:lnTo>
                    <a:pt x="2205" y="7843"/>
                  </a:lnTo>
                  <a:lnTo>
                    <a:pt x="2205" y="7845"/>
                  </a:lnTo>
                  <a:lnTo>
                    <a:pt x="2202" y="7848"/>
                  </a:lnTo>
                  <a:lnTo>
                    <a:pt x="2202" y="7850"/>
                  </a:lnTo>
                  <a:lnTo>
                    <a:pt x="2202" y="7855"/>
                  </a:lnTo>
                  <a:lnTo>
                    <a:pt x="2205" y="7857"/>
                  </a:lnTo>
                  <a:lnTo>
                    <a:pt x="2205" y="7857"/>
                  </a:lnTo>
                  <a:lnTo>
                    <a:pt x="2202" y="7867"/>
                  </a:lnTo>
                  <a:lnTo>
                    <a:pt x="2202" y="7871"/>
                  </a:lnTo>
                  <a:lnTo>
                    <a:pt x="2198" y="7874"/>
                  </a:lnTo>
                  <a:lnTo>
                    <a:pt x="2195" y="7874"/>
                  </a:lnTo>
                  <a:lnTo>
                    <a:pt x="2191" y="7867"/>
                  </a:lnTo>
                  <a:lnTo>
                    <a:pt x="2191" y="7853"/>
                  </a:lnTo>
                  <a:lnTo>
                    <a:pt x="2188" y="7838"/>
                  </a:lnTo>
                  <a:lnTo>
                    <a:pt x="2191" y="7824"/>
                  </a:lnTo>
                  <a:lnTo>
                    <a:pt x="2191" y="7817"/>
                  </a:lnTo>
                  <a:lnTo>
                    <a:pt x="2193" y="7815"/>
                  </a:lnTo>
                  <a:lnTo>
                    <a:pt x="2193" y="7810"/>
                  </a:lnTo>
                  <a:lnTo>
                    <a:pt x="2195" y="7803"/>
                  </a:lnTo>
                  <a:lnTo>
                    <a:pt x="2195" y="7798"/>
                  </a:lnTo>
                  <a:lnTo>
                    <a:pt x="2188" y="7763"/>
                  </a:lnTo>
                  <a:lnTo>
                    <a:pt x="2188" y="7758"/>
                  </a:lnTo>
                  <a:lnTo>
                    <a:pt x="2188" y="7753"/>
                  </a:lnTo>
                  <a:lnTo>
                    <a:pt x="2191" y="7749"/>
                  </a:lnTo>
                  <a:lnTo>
                    <a:pt x="2188" y="7739"/>
                  </a:lnTo>
                  <a:lnTo>
                    <a:pt x="2181" y="7737"/>
                  </a:lnTo>
                  <a:lnTo>
                    <a:pt x="2167" y="7737"/>
                  </a:lnTo>
                  <a:lnTo>
                    <a:pt x="2162" y="7741"/>
                  </a:lnTo>
                  <a:lnTo>
                    <a:pt x="2160" y="7751"/>
                  </a:lnTo>
                  <a:lnTo>
                    <a:pt x="2148" y="7817"/>
                  </a:lnTo>
                  <a:lnTo>
                    <a:pt x="2143" y="7836"/>
                  </a:lnTo>
                  <a:lnTo>
                    <a:pt x="2136" y="7853"/>
                  </a:lnTo>
                  <a:lnTo>
                    <a:pt x="2132" y="7862"/>
                  </a:lnTo>
                  <a:lnTo>
                    <a:pt x="2127" y="7862"/>
                  </a:lnTo>
                  <a:lnTo>
                    <a:pt x="2124" y="7857"/>
                  </a:lnTo>
                  <a:lnTo>
                    <a:pt x="2124" y="7843"/>
                  </a:lnTo>
                  <a:lnTo>
                    <a:pt x="2122" y="7834"/>
                  </a:lnTo>
                  <a:lnTo>
                    <a:pt x="2110" y="7831"/>
                  </a:lnTo>
                  <a:lnTo>
                    <a:pt x="2113" y="7824"/>
                  </a:lnTo>
                  <a:lnTo>
                    <a:pt x="2108" y="7819"/>
                  </a:lnTo>
                  <a:lnTo>
                    <a:pt x="2101" y="7815"/>
                  </a:lnTo>
                  <a:lnTo>
                    <a:pt x="2098" y="7808"/>
                  </a:lnTo>
                  <a:lnTo>
                    <a:pt x="2098" y="7801"/>
                  </a:lnTo>
                  <a:lnTo>
                    <a:pt x="2098" y="7796"/>
                  </a:lnTo>
                  <a:lnTo>
                    <a:pt x="2101" y="7791"/>
                  </a:lnTo>
                  <a:lnTo>
                    <a:pt x="2106" y="7789"/>
                  </a:lnTo>
                  <a:lnTo>
                    <a:pt x="2115" y="7782"/>
                  </a:lnTo>
                  <a:lnTo>
                    <a:pt x="2120" y="7777"/>
                  </a:lnTo>
                  <a:lnTo>
                    <a:pt x="2120" y="7770"/>
                  </a:lnTo>
                  <a:lnTo>
                    <a:pt x="2113" y="7756"/>
                  </a:lnTo>
                  <a:lnTo>
                    <a:pt x="2113" y="7746"/>
                  </a:lnTo>
                  <a:lnTo>
                    <a:pt x="2113" y="7749"/>
                  </a:lnTo>
                  <a:lnTo>
                    <a:pt x="2115" y="7715"/>
                  </a:lnTo>
                  <a:lnTo>
                    <a:pt x="2115" y="7706"/>
                  </a:lnTo>
                  <a:lnTo>
                    <a:pt x="2113" y="7704"/>
                  </a:lnTo>
                  <a:lnTo>
                    <a:pt x="2106" y="7690"/>
                  </a:lnTo>
                  <a:lnTo>
                    <a:pt x="2106" y="7687"/>
                  </a:lnTo>
                  <a:lnTo>
                    <a:pt x="2106" y="7685"/>
                  </a:lnTo>
                  <a:lnTo>
                    <a:pt x="2106" y="7682"/>
                  </a:lnTo>
                  <a:lnTo>
                    <a:pt x="2106" y="7682"/>
                  </a:lnTo>
                  <a:lnTo>
                    <a:pt x="2070" y="7671"/>
                  </a:lnTo>
                  <a:lnTo>
                    <a:pt x="2070" y="7671"/>
                  </a:lnTo>
                  <a:lnTo>
                    <a:pt x="2065" y="7675"/>
                  </a:lnTo>
                  <a:lnTo>
                    <a:pt x="2063" y="7678"/>
                  </a:lnTo>
                  <a:lnTo>
                    <a:pt x="2061" y="7675"/>
                  </a:lnTo>
                  <a:lnTo>
                    <a:pt x="2058" y="7675"/>
                  </a:lnTo>
                  <a:lnTo>
                    <a:pt x="2056" y="7673"/>
                  </a:lnTo>
                  <a:lnTo>
                    <a:pt x="2054" y="7671"/>
                  </a:lnTo>
                  <a:lnTo>
                    <a:pt x="2044" y="7666"/>
                  </a:lnTo>
                  <a:lnTo>
                    <a:pt x="2046" y="7659"/>
                  </a:lnTo>
                  <a:lnTo>
                    <a:pt x="2049" y="7659"/>
                  </a:lnTo>
                  <a:lnTo>
                    <a:pt x="2049" y="7652"/>
                  </a:lnTo>
                  <a:lnTo>
                    <a:pt x="2046" y="7652"/>
                  </a:lnTo>
                  <a:lnTo>
                    <a:pt x="2042" y="7654"/>
                  </a:lnTo>
                  <a:lnTo>
                    <a:pt x="2039" y="7659"/>
                  </a:lnTo>
                  <a:lnTo>
                    <a:pt x="2035" y="7664"/>
                  </a:lnTo>
                  <a:lnTo>
                    <a:pt x="2028" y="7664"/>
                  </a:lnTo>
                  <a:lnTo>
                    <a:pt x="2023" y="7668"/>
                  </a:lnTo>
                  <a:lnTo>
                    <a:pt x="2025" y="7673"/>
                  </a:lnTo>
                  <a:lnTo>
                    <a:pt x="2023" y="7680"/>
                  </a:lnTo>
                  <a:lnTo>
                    <a:pt x="2018" y="7687"/>
                  </a:lnTo>
                  <a:lnTo>
                    <a:pt x="2016" y="7687"/>
                  </a:lnTo>
                  <a:lnTo>
                    <a:pt x="1983" y="7668"/>
                  </a:lnTo>
                  <a:lnTo>
                    <a:pt x="1980" y="7664"/>
                  </a:lnTo>
                  <a:lnTo>
                    <a:pt x="1980" y="7654"/>
                  </a:lnTo>
                  <a:lnTo>
                    <a:pt x="1985" y="7652"/>
                  </a:lnTo>
                  <a:lnTo>
                    <a:pt x="1997" y="7659"/>
                  </a:lnTo>
                  <a:lnTo>
                    <a:pt x="2004" y="7659"/>
                  </a:lnTo>
                  <a:lnTo>
                    <a:pt x="1999" y="7652"/>
                  </a:lnTo>
                  <a:lnTo>
                    <a:pt x="1983" y="7640"/>
                  </a:lnTo>
                  <a:lnTo>
                    <a:pt x="1985" y="7633"/>
                  </a:lnTo>
                  <a:lnTo>
                    <a:pt x="1992" y="7630"/>
                  </a:lnTo>
                  <a:lnTo>
                    <a:pt x="1995" y="7626"/>
                  </a:lnTo>
                  <a:lnTo>
                    <a:pt x="1985" y="7616"/>
                  </a:lnTo>
                  <a:lnTo>
                    <a:pt x="1980" y="7609"/>
                  </a:lnTo>
                  <a:lnTo>
                    <a:pt x="1973" y="7590"/>
                  </a:lnTo>
                  <a:lnTo>
                    <a:pt x="1966" y="7586"/>
                  </a:lnTo>
                  <a:lnTo>
                    <a:pt x="1952" y="7583"/>
                  </a:lnTo>
                  <a:lnTo>
                    <a:pt x="1952" y="7586"/>
                  </a:lnTo>
                  <a:lnTo>
                    <a:pt x="1957" y="7595"/>
                  </a:lnTo>
                  <a:lnTo>
                    <a:pt x="1957" y="7597"/>
                  </a:lnTo>
                  <a:lnTo>
                    <a:pt x="1952" y="7607"/>
                  </a:lnTo>
                  <a:lnTo>
                    <a:pt x="1945" y="7607"/>
                  </a:lnTo>
                  <a:lnTo>
                    <a:pt x="1943" y="7597"/>
                  </a:lnTo>
                  <a:lnTo>
                    <a:pt x="1943" y="7581"/>
                  </a:lnTo>
                  <a:lnTo>
                    <a:pt x="1952" y="7557"/>
                  </a:lnTo>
                  <a:lnTo>
                    <a:pt x="1954" y="7543"/>
                  </a:lnTo>
                  <a:lnTo>
                    <a:pt x="1952" y="7536"/>
                  </a:lnTo>
                  <a:lnTo>
                    <a:pt x="1947" y="7534"/>
                  </a:lnTo>
                  <a:lnTo>
                    <a:pt x="1943" y="7522"/>
                  </a:lnTo>
                  <a:lnTo>
                    <a:pt x="1938" y="7519"/>
                  </a:lnTo>
                  <a:lnTo>
                    <a:pt x="1928" y="7517"/>
                  </a:lnTo>
                  <a:lnTo>
                    <a:pt x="1924" y="7519"/>
                  </a:lnTo>
                  <a:lnTo>
                    <a:pt x="1919" y="7522"/>
                  </a:lnTo>
                  <a:lnTo>
                    <a:pt x="1912" y="7534"/>
                  </a:lnTo>
                  <a:lnTo>
                    <a:pt x="1914" y="7543"/>
                  </a:lnTo>
                  <a:lnTo>
                    <a:pt x="1921" y="7557"/>
                  </a:lnTo>
                  <a:lnTo>
                    <a:pt x="1917" y="7562"/>
                  </a:lnTo>
                  <a:lnTo>
                    <a:pt x="1912" y="7557"/>
                  </a:lnTo>
                  <a:lnTo>
                    <a:pt x="1907" y="7545"/>
                  </a:lnTo>
                  <a:lnTo>
                    <a:pt x="1898" y="7536"/>
                  </a:lnTo>
                  <a:lnTo>
                    <a:pt x="1891" y="7534"/>
                  </a:lnTo>
                  <a:lnTo>
                    <a:pt x="1886" y="7534"/>
                  </a:lnTo>
                  <a:lnTo>
                    <a:pt x="1886" y="7541"/>
                  </a:lnTo>
                  <a:lnTo>
                    <a:pt x="1886" y="7543"/>
                  </a:lnTo>
                  <a:lnTo>
                    <a:pt x="1869" y="7541"/>
                  </a:lnTo>
                  <a:lnTo>
                    <a:pt x="1846" y="7552"/>
                  </a:lnTo>
                  <a:lnTo>
                    <a:pt x="1836" y="7564"/>
                  </a:lnTo>
                  <a:lnTo>
                    <a:pt x="1815" y="7567"/>
                  </a:lnTo>
                  <a:lnTo>
                    <a:pt x="1805" y="7571"/>
                  </a:lnTo>
                  <a:lnTo>
                    <a:pt x="1803" y="7571"/>
                  </a:lnTo>
                  <a:lnTo>
                    <a:pt x="1801" y="7571"/>
                  </a:lnTo>
                  <a:lnTo>
                    <a:pt x="1796" y="7578"/>
                  </a:lnTo>
                  <a:lnTo>
                    <a:pt x="1794" y="7581"/>
                  </a:lnTo>
                  <a:lnTo>
                    <a:pt x="1791" y="7581"/>
                  </a:lnTo>
                  <a:lnTo>
                    <a:pt x="1784" y="7593"/>
                  </a:lnTo>
                  <a:lnTo>
                    <a:pt x="1779" y="7595"/>
                  </a:lnTo>
                  <a:lnTo>
                    <a:pt x="1768" y="7597"/>
                  </a:lnTo>
                  <a:lnTo>
                    <a:pt x="1744" y="7609"/>
                  </a:lnTo>
                  <a:lnTo>
                    <a:pt x="1739" y="7609"/>
                  </a:lnTo>
                  <a:lnTo>
                    <a:pt x="1737" y="7607"/>
                  </a:lnTo>
                  <a:lnTo>
                    <a:pt x="1737" y="7602"/>
                  </a:lnTo>
                  <a:lnTo>
                    <a:pt x="1735" y="7597"/>
                  </a:lnTo>
                  <a:lnTo>
                    <a:pt x="1732" y="7597"/>
                  </a:lnTo>
                  <a:lnTo>
                    <a:pt x="1718" y="7607"/>
                  </a:lnTo>
                  <a:lnTo>
                    <a:pt x="1711" y="7607"/>
                  </a:lnTo>
                  <a:lnTo>
                    <a:pt x="1706" y="7607"/>
                  </a:lnTo>
                  <a:lnTo>
                    <a:pt x="1709" y="7602"/>
                  </a:lnTo>
                  <a:lnTo>
                    <a:pt x="1713" y="7602"/>
                  </a:lnTo>
                  <a:lnTo>
                    <a:pt x="1716" y="7597"/>
                  </a:lnTo>
                  <a:lnTo>
                    <a:pt x="1716" y="7593"/>
                  </a:lnTo>
                  <a:lnTo>
                    <a:pt x="1713" y="7590"/>
                  </a:lnTo>
                  <a:lnTo>
                    <a:pt x="1711" y="7593"/>
                  </a:lnTo>
                  <a:lnTo>
                    <a:pt x="1709" y="7595"/>
                  </a:lnTo>
                  <a:lnTo>
                    <a:pt x="1711" y="7590"/>
                  </a:lnTo>
                  <a:lnTo>
                    <a:pt x="1718" y="7586"/>
                  </a:lnTo>
                  <a:lnTo>
                    <a:pt x="1720" y="7583"/>
                  </a:lnTo>
                  <a:lnTo>
                    <a:pt x="1723" y="7576"/>
                  </a:lnTo>
                  <a:lnTo>
                    <a:pt x="1723" y="7571"/>
                  </a:lnTo>
                  <a:lnTo>
                    <a:pt x="1723" y="7569"/>
                  </a:lnTo>
                  <a:lnTo>
                    <a:pt x="1711" y="7574"/>
                  </a:lnTo>
                  <a:lnTo>
                    <a:pt x="1697" y="7574"/>
                  </a:lnTo>
                  <a:lnTo>
                    <a:pt x="1690" y="7578"/>
                  </a:lnTo>
                  <a:lnTo>
                    <a:pt x="1687" y="7583"/>
                  </a:lnTo>
                  <a:lnTo>
                    <a:pt x="1683" y="7588"/>
                  </a:lnTo>
                  <a:lnTo>
                    <a:pt x="1680" y="7590"/>
                  </a:lnTo>
                  <a:lnTo>
                    <a:pt x="1671" y="7607"/>
                  </a:lnTo>
                  <a:lnTo>
                    <a:pt x="1664" y="7612"/>
                  </a:lnTo>
                  <a:lnTo>
                    <a:pt x="1659" y="7612"/>
                  </a:lnTo>
                  <a:lnTo>
                    <a:pt x="1657" y="7607"/>
                  </a:lnTo>
                  <a:lnTo>
                    <a:pt x="1661" y="7597"/>
                  </a:lnTo>
                  <a:lnTo>
                    <a:pt x="1650" y="7593"/>
                  </a:lnTo>
                  <a:lnTo>
                    <a:pt x="1647" y="7595"/>
                  </a:lnTo>
                  <a:lnTo>
                    <a:pt x="1645" y="7597"/>
                  </a:lnTo>
                  <a:lnTo>
                    <a:pt x="1642" y="7600"/>
                  </a:lnTo>
                  <a:lnTo>
                    <a:pt x="1640" y="7602"/>
                  </a:lnTo>
                  <a:lnTo>
                    <a:pt x="1638" y="7602"/>
                  </a:lnTo>
                  <a:lnTo>
                    <a:pt x="1640" y="7614"/>
                  </a:lnTo>
                  <a:lnTo>
                    <a:pt x="1640" y="7616"/>
                  </a:lnTo>
                  <a:lnTo>
                    <a:pt x="1581" y="7586"/>
                  </a:lnTo>
                  <a:lnTo>
                    <a:pt x="1569" y="7593"/>
                  </a:lnTo>
                  <a:lnTo>
                    <a:pt x="1574" y="7595"/>
                  </a:lnTo>
                  <a:lnTo>
                    <a:pt x="1574" y="7595"/>
                  </a:lnTo>
                  <a:lnTo>
                    <a:pt x="1574" y="7600"/>
                  </a:lnTo>
                  <a:lnTo>
                    <a:pt x="1572" y="7600"/>
                  </a:lnTo>
                  <a:lnTo>
                    <a:pt x="1572" y="7600"/>
                  </a:lnTo>
                  <a:lnTo>
                    <a:pt x="1569" y="7600"/>
                  </a:lnTo>
                  <a:lnTo>
                    <a:pt x="1567" y="7604"/>
                  </a:lnTo>
                  <a:lnTo>
                    <a:pt x="1572" y="7607"/>
                  </a:lnTo>
                  <a:lnTo>
                    <a:pt x="1574" y="7609"/>
                  </a:lnTo>
                  <a:lnTo>
                    <a:pt x="1576" y="7614"/>
                  </a:lnTo>
                  <a:lnTo>
                    <a:pt x="1576" y="7621"/>
                  </a:lnTo>
                  <a:lnTo>
                    <a:pt x="1574" y="7623"/>
                  </a:lnTo>
                  <a:lnTo>
                    <a:pt x="1572" y="7623"/>
                  </a:lnTo>
                  <a:lnTo>
                    <a:pt x="1567" y="7619"/>
                  </a:lnTo>
                  <a:lnTo>
                    <a:pt x="1557" y="7619"/>
                  </a:lnTo>
                  <a:lnTo>
                    <a:pt x="1555" y="7616"/>
                  </a:lnTo>
                  <a:lnTo>
                    <a:pt x="1555" y="7609"/>
                  </a:lnTo>
                  <a:lnTo>
                    <a:pt x="1557" y="7602"/>
                  </a:lnTo>
                  <a:lnTo>
                    <a:pt x="1557" y="7593"/>
                  </a:lnTo>
                  <a:lnTo>
                    <a:pt x="1553" y="7588"/>
                  </a:lnTo>
                  <a:lnTo>
                    <a:pt x="1520" y="7595"/>
                  </a:lnTo>
                  <a:lnTo>
                    <a:pt x="1496" y="7581"/>
                  </a:lnTo>
                  <a:lnTo>
                    <a:pt x="1487" y="7586"/>
                  </a:lnTo>
                  <a:lnTo>
                    <a:pt x="1489" y="7595"/>
                  </a:lnTo>
                  <a:lnTo>
                    <a:pt x="1489" y="7600"/>
                  </a:lnTo>
                  <a:lnTo>
                    <a:pt x="1487" y="7604"/>
                  </a:lnTo>
                  <a:lnTo>
                    <a:pt x="1472" y="7609"/>
                  </a:lnTo>
                  <a:lnTo>
                    <a:pt x="1411" y="7600"/>
                  </a:lnTo>
                  <a:lnTo>
                    <a:pt x="1397" y="7593"/>
                  </a:lnTo>
                  <a:lnTo>
                    <a:pt x="1357" y="7593"/>
                  </a:lnTo>
                  <a:lnTo>
                    <a:pt x="1347" y="7590"/>
                  </a:lnTo>
                  <a:lnTo>
                    <a:pt x="1331" y="7574"/>
                  </a:lnTo>
                  <a:lnTo>
                    <a:pt x="1309" y="7564"/>
                  </a:lnTo>
                  <a:lnTo>
                    <a:pt x="1238" y="7560"/>
                  </a:lnTo>
                  <a:lnTo>
                    <a:pt x="1205" y="7552"/>
                  </a:lnTo>
                  <a:lnTo>
                    <a:pt x="1191" y="7543"/>
                  </a:lnTo>
                  <a:lnTo>
                    <a:pt x="1186" y="7536"/>
                  </a:lnTo>
                  <a:lnTo>
                    <a:pt x="1151" y="7519"/>
                  </a:lnTo>
                  <a:lnTo>
                    <a:pt x="1146" y="7519"/>
                  </a:lnTo>
                  <a:lnTo>
                    <a:pt x="1134" y="7524"/>
                  </a:lnTo>
                  <a:lnTo>
                    <a:pt x="1120" y="7522"/>
                  </a:lnTo>
                  <a:lnTo>
                    <a:pt x="1111" y="7512"/>
                  </a:lnTo>
                  <a:lnTo>
                    <a:pt x="1092" y="7482"/>
                  </a:lnTo>
                  <a:lnTo>
                    <a:pt x="1090" y="7482"/>
                  </a:lnTo>
                  <a:lnTo>
                    <a:pt x="1090" y="7486"/>
                  </a:lnTo>
                  <a:lnTo>
                    <a:pt x="1087" y="7486"/>
                  </a:lnTo>
                  <a:lnTo>
                    <a:pt x="1080" y="7489"/>
                  </a:lnTo>
                  <a:lnTo>
                    <a:pt x="1075" y="7489"/>
                  </a:lnTo>
                  <a:lnTo>
                    <a:pt x="1073" y="7486"/>
                  </a:lnTo>
                  <a:lnTo>
                    <a:pt x="1071" y="7484"/>
                  </a:lnTo>
                  <a:lnTo>
                    <a:pt x="1064" y="7472"/>
                  </a:lnTo>
                  <a:lnTo>
                    <a:pt x="1059" y="7467"/>
                  </a:lnTo>
                  <a:lnTo>
                    <a:pt x="1047" y="7463"/>
                  </a:lnTo>
                  <a:lnTo>
                    <a:pt x="1004" y="7465"/>
                  </a:lnTo>
                  <a:lnTo>
                    <a:pt x="983" y="7456"/>
                  </a:lnTo>
                  <a:lnTo>
                    <a:pt x="983" y="7451"/>
                  </a:lnTo>
                  <a:lnTo>
                    <a:pt x="974" y="7444"/>
                  </a:lnTo>
                  <a:lnTo>
                    <a:pt x="971" y="7437"/>
                  </a:lnTo>
                  <a:lnTo>
                    <a:pt x="969" y="7432"/>
                  </a:lnTo>
                  <a:lnTo>
                    <a:pt x="964" y="7422"/>
                  </a:lnTo>
                  <a:lnTo>
                    <a:pt x="962" y="7415"/>
                  </a:lnTo>
                  <a:lnTo>
                    <a:pt x="964" y="7413"/>
                  </a:lnTo>
                  <a:lnTo>
                    <a:pt x="964" y="7413"/>
                  </a:lnTo>
                  <a:lnTo>
                    <a:pt x="967" y="7411"/>
                  </a:lnTo>
                  <a:lnTo>
                    <a:pt x="969" y="7411"/>
                  </a:lnTo>
                  <a:lnTo>
                    <a:pt x="943" y="7408"/>
                  </a:lnTo>
                  <a:lnTo>
                    <a:pt x="929" y="7399"/>
                  </a:lnTo>
                  <a:lnTo>
                    <a:pt x="922" y="7396"/>
                  </a:lnTo>
                  <a:lnTo>
                    <a:pt x="919" y="7392"/>
                  </a:lnTo>
                  <a:lnTo>
                    <a:pt x="919" y="7382"/>
                  </a:lnTo>
                  <a:lnTo>
                    <a:pt x="922" y="7378"/>
                  </a:lnTo>
                  <a:lnTo>
                    <a:pt x="927" y="7375"/>
                  </a:lnTo>
                  <a:lnTo>
                    <a:pt x="936" y="7378"/>
                  </a:lnTo>
                  <a:lnTo>
                    <a:pt x="969" y="7368"/>
                  </a:lnTo>
                  <a:lnTo>
                    <a:pt x="983" y="7368"/>
                  </a:lnTo>
                  <a:lnTo>
                    <a:pt x="990" y="7368"/>
                  </a:lnTo>
                  <a:lnTo>
                    <a:pt x="997" y="7361"/>
                  </a:lnTo>
                  <a:lnTo>
                    <a:pt x="1004" y="7359"/>
                  </a:lnTo>
                  <a:lnTo>
                    <a:pt x="1009" y="7356"/>
                  </a:lnTo>
                  <a:lnTo>
                    <a:pt x="1007" y="7352"/>
                  </a:lnTo>
                  <a:lnTo>
                    <a:pt x="997" y="7349"/>
                  </a:lnTo>
                  <a:lnTo>
                    <a:pt x="995" y="7347"/>
                  </a:lnTo>
                  <a:lnTo>
                    <a:pt x="993" y="7344"/>
                  </a:lnTo>
                  <a:lnTo>
                    <a:pt x="988" y="7337"/>
                  </a:lnTo>
                  <a:lnTo>
                    <a:pt x="990" y="7333"/>
                  </a:lnTo>
                  <a:lnTo>
                    <a:pt x="995" y="7321"/>
                  </a:lnTo>
                  <a:lnTo>
                    <a:pt x="997" y="7316"/>
                  </a:lnTo>
                  <a:lnTo>
                    <a:pt x="1000" y="7311"/>
                  </a:lnTo>
                  <a:lnTo>
                    <a:pt x="1007" y="7307"/>
                  </a:lnTo>
                  <a:lnTo>
                    <a:pt x="1009" y="7302"/>
                  </a:lnTo>
                  <a:lnTo>
                    <a:pt x="1012" y="7292"/>
                  </a:lnTo>
                  <a:lnTo>
                    <a:pt x="1012" y="7285"/>
                  </a:lnTo>
                  <a:lnTo>
                    <a:pt x="1007" y="7278"/>
                  </a:lnTo>
                  <a:lnTo>
                    <a:pt x="1007" y="7269"/>
                  </a:lnTo>
                  <a:lnTo>
                    <a:pt x="1066" y="7300"/>
                  </a:lnTo>
                  <a:lnTo>
                    <a:pt x="1073" y="7300"/>
                  </a:lnTo>
                  <a:lnTo>
                    <a:pt x="1075" y="7292"/>
                  </a:lnTo>
                  <a:lnTo>
                    <a:pt x="1080" y="7283"/>
                  </a:lnTo>
                  <a:lnTo>
                    <a:pt x="1085" y="7283"/>
                  </a:lnTo>
                  <a:lnTo>
                    <a:pt x="1092" y="7285"/>
                  </a:lnTo>
                  <a:lnTo>
                    <a:pt x="1097" y="7285"/>
                  </a:lnTo>
                  <a:lnTo>
                    <a:pt x="1085" y="7262"/>
                  </a:lnTo>
                  <a:lnTo>
                    <a:pt x="1078" y="7255"/>
                  </a:lnTo>
                  <a:lnTo>
                    <a:pt x="1071" y="7241"/>
                  </a:lnTo>
                  <a:lnTo>
                    <a:pt x="1068" y="7233"/>
                  </a:lnTo>
                  <a:lnTo>
                    <a:pt x="1073" y="7231"/>
                  </a:lnTo>
                  <a:lnTo>
                    <a:pt x="1078" y="7236"/>
                  </a:lnTo>
                  <a:lnTo>
                    <a:pt x="1090" y="7250"/>
                  </a:lnTo>
                  <a:lnTo>
                    <a:pt x="1125" y="7262"/>
                  </a:lnTo>
                  <a:lnTo>
                    <a:pt x="1160" y="7259"/>
                  </a:lnTo>
                  <a:lnTo>
                    <a:pt x="1163" y="7262"/>
                  </a:lnTo>
                  <a:lnTo>
                    <a:pt x="1168" y="7266"/>
                  </a:lnTo>
                  <a:lnTo>
                    <a:pt x="1170" y="7269"/>
                  </a:lnTo>
                  <a:lnTo>
                    <a:pt x="1170" y="7271"/>
                  </a:lnTo>
                  <a:lnTo>
                    <a:pt x="1175" y="7278"/>
                  </a:lnTo>
                  <a:lnTo>
                    <a:pt x="1177" y="7281"/>
                  </a:lnTo>
                  <a:lnTo>
                    <a:pt x="1189" y="7283"/>
                  </a:lnTo>
                  <a:lnTo>
                    <a:pt x="1191" y="7283"/>
                  </a:lnTo>
                  <a:lnTo>
                    <a:pt x="1196" y="7276"/>
                  </a:lnTo>
                  <a:lnTo>
                    <a:pt x="1201" y="7276"/>
                  </a:lnTo>
                  <a:lnTo>
                    <a:pt x="1203" y="7276"/>
                  </a:lnTo>
                  <a:lnTo>
                    <a:pt x="1224" y="7288"/>
                  </a:lnTo>
                  <a:lnTo>
                    <a:pt x="1231" y="7288"/>
                  </a:lnTo>
                  <a:lnTo>
                    <a:pt x="1236" y="7283"/>
                  </a:lnTo>
                  <a:lnTo>
                    <a:pt x="1236" y="7278"/>
                  </a:lnTo>
                  <a:lnTo>
                    <a:pt x="1236" y="7264"/>
                  </a:lnTo>
                  <a:lnTo>
                    <a:pt x="1234" y="7257"/>
                  </a:lnTo>
                  <a:lnTo>
                    <a:pt x="1238" y="7250"/>
                  </a:lnTo>
                  <a:lnTo>
                    <a:pt x="1260" y="7231"/>
                  </a:lnTo>
                  <a:lnTo>
                    <a:pt x="1260" y="7229"/>
                  </a:lnTo>
                  <a:lnTo>
                    <a:pt x="1262" y="7224"/>
                  </a:lnTo>
                  <a:lnTo>
                    <a:pt x="1264" y="7219"/>
                  </a:lnTo>
                  <a:lnTo>
                    <a:pt x="1267" y="7219"/>
                  </a:lnTo>
                  <a:lnTo>
                    <a:pt x="1269" y="7219"/>
                  </a:lnTo>
                  <a:lnTo>
                    <a:pt x="1271" y="7217"/>
                  </a:lnTo>
                  <a:lnTo>
                    <a:pt x="1267" y="7200"/>
                  </a:lnTo>
                  <a:lnTo>
                    <a:pt x="1267" y="7196"/>
                  </a:lnTo>
                  <a:lnTo>
                    <a:pt x="1262" y="7198"/>
                  </a:lnTo>
                  <a:lnTo>
                    <a:pt x="1257" y="7205"/>
                  </a:lnTo>
                  <a:lnTo>
                    <a:pt x="1255" y="7212"/>
                  </a:lnTo>
                  <a:lnTo>
                    <a:pt x="1255" y="7215"/>
                  </a:lnTo>
                  <a:lnTo>
                    <a:pt x="1245" y="7215"/>
                  </a:lnTo>
                  <a:lnTo>
                    <a:pt x="1241" y="7212"/>
                  </a:lnTo>
                  <a:lnTo>
                    <a:pt x="1236" y="7205"/>
                  </a:lnTo>
                  <a:lnTo>
                    <a:pt x="1236" y="7196"/>
                  </a:lnTo>
                  <a:lnTo>
                    <a:pt x="1241" y="7191"/>
                  </a:lnTo>
                  <a:lnTo>
                    <a:pt x="1250" y="7193"/>
                  </a:lnTo>
                  <a:lnTo>
                    <a:pt x="1250" y="7186"/>
                  </a:lnTo>
                  <a:lnTo>
                    <a:pt x="1250" y="7177"/>
                  </a:lnTo>
                  <a:lnTo>
                    <a:pt x="1253" y="7167"/>
                  </a:lnTo>
                  <a:lnTo>
                    <a:pt x="1250" y="7163"/>
                  </a:lnTo>
                  <a:lnTo>
                    <a:pt x="1248" y="7160"/>
                  </a:lnTo>
                  <a:lnTo>
                    <a:pt x="1245" y="7153"/>
                  </a:lnTo>
                  <a:lnTo>
                    <a:pt x="1243" y="7151"/>
                  </a:lnTo>
                  <a:lnTo>
                    <a:pt x="1241" y="7151"/>
                  </a:lnTo>
                  <a:lnTo>
                    <a:pt x="1238" y="7148"/>
                  </a:lnTo>
                  <a:lnTo>
                    <a:pt x="1238" y="7144"/>
                  </a:lnTo>
                  <a:lnTo>
                    <a:pt x="1238" y="7137"/>
                  </a:lnTo>
                  <a:lnTo>
                    <a:pt x="1241" y="7132"/>
                  </a:lnTo>
                  <a:lnTo>
                    <a:pt x="1238" y="7127"/>
                  </a:lnTo>
                  <a:lnTo>
                    <a:pt x="1210" y="7103"/>
                  </a:lnTo>
                  <a:lnTo>
                    <a:pt x="1208" y="7099"/>
                  </a:lnTo>
                  <a:lnTo>
                    <a:pt x="1208" y="7092"/>
                  </a:lnTo>
                  <a:lnTo>
                    <a:pt x="1208" y="7087"/>
                  </a:lnTo>
                  <a:lnTo>
                    <a:pt x="1205" y="7080"/>
                  </a:lnTo>
                  <a:lnTo>
                    <a:pt x="1201" y="7073"/>
                  </a:lnTo>
                  <a:lnTo>
                    <a:pt x="1205" y="7066"/>
                  </a:lnTo>
                  <a:lnTo>
                    <a:pt x="1205" y="7066"/>
                  </a:lnTo>
                  <a:lnTo>
                    <a:pt x="1208" y="7063"/>
                  </a:lnTo>
                  <a:lnTo>
                    <a:pt x="1196" y="7047"/>
                  </a:lnTo>
                  <a:lnTo>
                    <a:pt x="1163" y="7021"/>
                  </a:lnTo>
                  <a:lnTo>
                    <a:pt x="1158" y="7009"/>
                  </a:lnTo>
                  <a:lnTo>
                    <a:pt x="1158" y="6997"/>
                  </a:lnTo>
                  <a:lnTo>
                    <a:pt x="1153" y="6990"/>
                  </a:lnTo>
                  <a:lnTo>
                    <a:pt x="1132" y="6959"/>
                  </a:lnTo>
                  <a:lnTo>
                    <a:pt x="1125" y="6952"/>
                  </a:lnTo>
                  <a:lnTo>
                    <a:pt x="1116" y="6957"/>
                  </a:lnTo>
                  <a:lnTo>
                    <a:pt x="1118" y="6959"/>
                  </a:lnTo>
                  <a:lnTo>
                    <a:pt x="1118" y="6959"/>
                  </a:lnTo>
                  <a:lnTo>
                    <a:pt x="1116" y="6962"/>
                  </a:lnTo>
                  <a:lnTo>
                    <a:pt x="1108" y="6959"/>
                  </a:lnTo>
                  <a:lnTo>
                    <a:pt x="1097" y="6936"/>
                  </a:lnTo>
                  <a:lnTo>
                    <a:pt x="1068" y="6919"/>
                  </a:lnTo>
                  <a:lnTo>
                    <a:pt x="1064" y="6912"/>
                  </a:lnTo>
                  <a:lnTo>
                    <a:pt x="1061" y="6910"/>
                  </a:lnTo>
                  <a:lnTo>
                    <a:pt x="1061" y="6905"/>
                  </a:lnTo>
                  <a:lnTo>
                    <a:pt x="1054" y="6905"/>
                  </a:lnTo>
                  <a:lnTo>
                    <a:pt x="1052" y="6903"/>
                  </a:lnTo>
                  <a:lnTo>
                    <a:pt x="1042" y="6888"/>
                  </a:lnTo>
                  <a:lnTo>
                    <a:pt x="1040" y="6886"/>
                  </a:lnTo>
                  <a:lnTo>
                    <a:pt x="1016" y="6884"/>
                  </a:lnTo>
                  <a:lnTo>
                    <a:pt x="1012" y="6881"/>
                  </a:lnTo>
                  <a:lnTo>
                    <a:pt x="1004" y="6869"/>
                  </a:lnTo>
                  <a:lnTo>
                    <a:pt x="986" y="6855"/>
                  </a:lnTo>
                  <a:lnTo>
                    <a:pt x="981" y="6858"/>
                  </a:lnTo>
                  <a:lnTo>
                    <a:pt x="983" y="6862"/>
                  </a:lnTo>
                  <a:lnTo>
                    <a:pt x="988" y="6874"/>
                  </a:lnTo>
                  <a:lnTo>
                    <a:pt x="990" y="6877"/>
                  </a:lnTo>
                  <a:lnTo>
                    <a:pt x="1000" y="6888"/>
                  </a:lnTo>
                  <a:lnTo>
                    <a:pt x="1002" y="6895"/>
                  </a:lnTo>
                  <a:lnTo>
                    <a:pt x="990" y="6891"/>
                  </a:lnTo>
                  <a:lnTo>
                    <a:pt x="988" y="6893"/>
                  </a:lnTo>
                  <a:lnTo>
                    <a:pt x="986" y="6895"/>
                  </a:lnTo>
                  <a:lnTo>
                    <a:pt x="983" y="6895"/>
                  </a:lnTo>
                  <a:lnTo>
                    <a:pt x="978" y="6893"/>
                  </a:lnTo>
                  <a:lnTo>
                    <a:pt x="941" y="6858"/>
                  </a:lnTo>
                  <a:lnTo>
                    <a:pt x="931" y="6855"/>
                  </a:lnTo>
                  <a:lnTo>
                    <a:pt x="922" y="6853"/>
                  </a:lnTo>
                  <a:lnTo>
                    <a:pt x="915" y="6855"/>
                  </a:lnTo>
                  <a:lnTo>
                    <a:pt x="910" y="6860"/>
                  </a:lnTo>
                  <a:lnTo>
                    <a:pt x="908" y="6865"/>
                  </a:lnTo>
                  <a:lnTo>
                    <a:pt x="910" y="6869"/>
                  </a:lnTo>
                  <a:lnTo>
                    <a:pt x="941" y="6907"/>
                  </a:lnTo>
                  <a:lnTo>
                    <a:pt x="941" y="6912"/>
                  </a:lnTo>
                  <a:lnTo>
                    <a:pt x="934" y="6910"/>
                  </a:lnTo>
                  <a:lnTo>
                    <a:pt x="934" y="6921"/>
                  </a:lnTo>
                  <a:lnTo>
                    <a:pt x="957" y="6945"/>
                  </a:lnTo>
                  <a:lnTo>
                    <a:pt x="950" y="6947"/>
                  </a:lnTo>
                  <a:lnTo>
                    <a:pt x="912" y="6929"/>
                  </a:lnTo>
                  <a:lnTo>
                    <a:pt x="910" y="6926"/>
                  </a:lnTo>
                  <a:lnTo>
                    <a:pt x="908" y="6917"/>
                  </a:lnTo>
                  <a:lnTo>
                    <a:pt x="898" y="6903"/>
                  </a:lnTo>
                  <a:lnTo>
                    <a:pt x="889" y="6895"/>
                  </a:lnTo>
                  <a:lnTo>
                    <a:pt x="884" y="6895"/>
                  </a:lnTo>
                  <a:lnTo>
                    <a:pt x="879" y="6903"/>
                  </a:lnTo>
                  <a:lnTo>
                    <a:pt x="870" y="6903"/>
                  </a:lnTo>
                  <a:lnTo>
                    <a:pt x="823" y="6881"/>
                  </a:lnTo>
                  <a:lnTo>
                    <a:pt x="823" y="6879"/>
                  </a:lnTo>
                  <a:lnTo>
                    <a:pt x="820" y="6877"/>
                  </a:lnTo>
                  <a:lnTo>
                    <a:pt x="820" y="6874"/>
                  </a:lnTo>
                  <a:lnTo>
                    <a:pt x="818" y="6874"/>
                  </a:lnTo>
                  <a:lnTo>
                    <a:pt x="811" y="6877"/>
                  </a:lnTo>
                  <a:lnTo>
                    <a:pt x="811" y="6877"/>
                  </a:lnTo>
                  <a:lnTo>
                    <a:pt x="808" y="6877"/>
                  </a:lnTo>
                  <a:lnTo>
                    <a:pt x="806" y="6874"/>
                  </a:lnTo>
                  <a:lnTo>
                    <a:pt x="797" y="6848"/>
                  </a:lnTo>
                  <a:lnTo>
                    <a:pt x="794" y="6843"/>
                  </a:lnTo>
                  <a:lnTo>
                    <a:pt x="785" y="6846"/>
                  </a:lnTo>
                  <a:lnTo>
                    <a:pt x="787" y="6851"/>
                  </a:lnTo>
                  <a:lnTo>
                    <a:pt x="789" y="6855"/>
                  </a:lnTo>
                  <a:lnTo>
                    <a:pt x="792" y="6860"/>
                  </a:lnTo>
                  <a:lnTo>
                    <a:pt x="787" y="6862"/>
                  </a:lnTo>
                  <a:lnTo>
                    <a:pt x="782" y="6862"/>
                  </a:lnTo>
                  <a:lnTo>
                    <a:pt x="775" y="6858"/>
                  </a:lnTo>
                  <a:lnTo>
                    <a:pt x="771" y="6858"/>
                  </a:lnTo>
                  <a:lnTo>
                    <a:pt x="759" y="6862"/>
                  </a:lnTo>
                  <a:lnTo>
                    <a:pt x="752" y="6860"/>
                  </a:lnTo>
                  <a:lnTo>
                    <a:pt x="733" y="6839"/>
                  </a:lnTo>
                  <a:lnTo>
                    <a:pt x="723" y="6825"/>
                  </a:lnTo>
                  <a:lnTo>
                    <a:pt x="674" y="6794"/>
                  </a:lnTo>
                  <a:lnTo>
                    <a:pt x="650" y="6784"/>
                  </a:lnTo>
                  <a:lnTo>
                    <a:pt x="617" y="6761"/>
                  </a:lnTo>
                  <a:lnTo>
                    <a:pt x="596" y="6728"/>
                  </a:lnTo>
                  <a:lnTo>
                    <a:pt x="558" y="6692"/>
                  </a:lnTo>
                  <a:lnTo>
                    <a:pt x="541" y="6652"/>
                  </a:lnTo>
                  <a:lnTo>
                    <a:pt x="541" y="6643"/>
                  </a:lnTo>
                  <a:lnTo>
                    <a:pt x="539" y="6640"/>
                  </a:lnTo>
                  <a:lnTo>
                    <a:pt x="508" y="6617"/>
                  </a:lnTo>
                  <a:lnTo>
                    <a:pt x="449" y="6579"/>
                  </a:lnTo>
                  <a:lnTo>
                    <a:pt x="414" y="6565"/>
                  </a:lnTo>
                  <a:lnTo>
                    <a:pt x="374" y="6543"/>
                  </a:lnTo>
                  <a:lnTo>
                    <a:pt x="367" y="6532"/>
                  </a:lnTo>
                  <a:lnTo>
                    <a:pt x="331" y="6522"/>
                  </a:lnTo>
                  <a:lnTo>
                    <a:pt x="319" y="6510"/>
                  </a:lnTo>
                  <a:lnTo>
                    <a:pt x="310" y="6494"/>
                  </a:lnTo>
                  <a:lnTo>
                    <a:pt x="293" y="6480"/>
                  </a:lnTo>
                  <a:lnTo>
                    <a:pt x="253" y="6404"/>
                  </a:lnTo>
                  <a:lnTo>
                    <a:pt x="251" y="6392"/>
                  </a:lnTo>
                  <a:lnTo>
                    <a:pt x="248" y="6397"/>
                  </a:lnTo>
                  <a:lnTo>
                    <a:pt x="213" y="6496"/>
                  </a:lnTo>
                  <a:lnTo>
                    <a:pt x="180" y="6593"/>
                  </a:lnTo>
                  <a:lnTo>
                    <a:pt x="144" y="6695"/>
                  </a:lnTo>
                  <a:lnTo>
                    <a:pt x="109" y="6794"/>
                  </a:lnTo>
                  <a:lnTo>
                    <a:pt x="88" y="6855"/>
                  </a:lnTo>
                  <a:lnTo>
                    <a:pt x="66" y="6917"/>
                  </a:lnTo>
                  <a:lnTo>
                    <a:pt x="45" y="6978"/>
                  </a:lnTo>
                  <a:lnTo>
                    <a:pt x="24" y="7040"/>
                  </a:lnTo>
                  <a:lnTo>
                    <a:pt x="19" y="7056"/>
                  </a:lnTo>
                  <a:lnTo>
                    <a:pt x="14" y="7070"/>
                  </a:lnTo>
                  <a:lnTo>
                    <a:pt x="7" y="7087"/>
                  </a:lnTo>
                  <a:lnTo>
                    <a:pt x="3" y="7103"/>
                  </a:lnTo>
                  <a:lnTo>
                    <a:pt x="0" y="7111"/>
                  </a:lnTo>
                  <a:lnTo>
                    <a:pt x="3" y="7113"/>
                  </a:lnTo>
                  <a:lnTo>
                    <a:pt x="3" y="7113"/>
                  </a:lnTo>
                  <a:lnTo>
                    <a:pt x="5" y="7115"/>
                  </a:lnTo>
                  <a:lnTo>
                    <a:pt x="36" y="7158"/>
                  </a:lnTo>
                  <a:lnTo>
                    <a:pt x="64" y="7200"/>
                  </a:lnTo>
                  <a:lnTo>
                    <a:pt x="92" y="7243"/>
                  </a:lnTo>
                  <a:lnTo>
                    <a:pt x="123" y="7285"/>
                  </a:lnTo>
                  <a:lnTo>
                    <a:pt x="192" y="7382"/>
                  </a:lnTo>
                  <a:lnTo>
                    <a:pt x="260" y="7477"/>
                  </a:lnTo>
                  <a:lnTo>
                    <a:pt x="331" y="7571"/>
                  </a:lnTo>
                  <a:lnTo>
                    <a:pt x="402" y="7666"/>
                  </a:lnTo>
                  <a:lnTo>
                    <a:pt x="489" y="7777"/>
                  </a:lnTo>
                  <a:lnTo>
                    <a:pt x="579" y="7890"/>
                  </a:lnTo>
                  <a:lnTo>
                    <a:pt x="669" y="7999"/>
                  </a:lnTo>
                  <a:lnTo>
                    <a:pt x="761" y="8110"/>
                  </a:lnTo>
                  <a:lnTo>
                    <a:pt x="841" y="8202"/>
                  </a:lnTo>
                  <a:lnTo>
                    <a:pt x="924" y="8297"/>
                  </a:lnTo>
                  <a:lnTo>
                    <a:pt x="1007" y="8389"/>
                  </a:lnTo>
                  <a:lnTo>
                    <a:pt x="1092" y="8479"/>
                  </a:lnTo>
                  <a:lnTo>
                    <a:pt x="1130" y="8521"/>
                  </a:lnTo>
                  <a:lnTo>
                    <a:pt x="1170" y="8564"/>
                  </a:lnTo>
                  <a:lnTo>
                    <a:pt x="1208" y="8604"/>
                  </a:lnTo>
                  <a:lnTo>
                    <a:pt x="1248" y="8644"/>
                  </a:lnTo>
                  <a:lnTo>
                    <a:pt x="1255" y="8649"/>
                  </a:lnTo>
                  <a:lnTo>
                    <a:pt x="1262" y="8651"/>
                  </a:lnTo>
                  <a:lnTo>
                    <a:pt x="1269" y="8651"/>
                  </a:lnTo>
                  <a:lnTo>
                    <a:pt x="1276" y="8651"/>
                  </a:lnTo>
                  <a:lnTo>
                    <a:pt x="1302" y="8656"/>
                  </a:lnTo>
                  <a:lnTo>
                    <a:pt x="1326" y="8658"/>
                  </a:lnTo>
                  <a:lnTo>
                    <a:pt x="1352" y="8663"/>
                  </a:lnTo>
                  <a:lnTo>
                    <a:pt x="1378" y="8668"/>
                  </a:lnTo>
                  <a:lnTo>
                    <a:pt x="1432" y="8677"/>
                  </a:lnTo>
                  <a:lnTo>
                    <a:pt x="1489" y="8684"/>
                  </a:lnTo>
                  <a:lnTo>
                    <a:pt x="1543" y="8694"/>
                  </a:lnTo>
                  <a:lnTo>
                    <a:pt x="1600" y="8701"/>
                  </a:lnTo>
                  <a:lnTo>
                    <a:pt x="1607" y="8703"/>
                  </a:lnTo>
                  <a:lnTo>
                    <a:pt x="1614" y="8703"/>
                  </a:lnTo>
                  <a:lnTo>
                    <a:pt x="1621" y="8708"/>
                  </a:lnTo>
                  <a:lnTo>
                    <a:pt x="1628" y="8715"/>
                  </a:lnTo>
                  <a:lnTo>
                    <a:pt x="1645" y="8743"/>
                  </a:lnTo>
                  <a:lnTo>
                    <a:pt x="1661" y="8772"/>
                  </a:lnTo>
                  <a:lnTo>
                    <a:pt x="1678" y="8800"/>
                  </a:lnTo>
                  <a:lnTo>
                    <a:pt x="1694" y="8829"/>
                  </a:lnTo>
                  <a:lnTo>
                    <a:pt x="1718" y="8864"/>
                  </a:lnTo>
                  <a:lnTo>
                    <a:pt x="1739" y="8902"/>
                  </a:lnTo>
                  <a:lnTo>
                    <a:pt x="1761" y="8937"/>
                  </a:lnTo>
                  <a:lnTo>
                    <a:pt x="1784" y="8973"/>
                  </a:lnTo>
                  <a:lnTo>
                    <a:pt x="1794" y="8992"/>
                  </a:lnTo>
                  <a:lnTo>
                    <a:pt x="1805" y="9008"/>
                  </a:lnTo>
                  <a:lnTo>
                    <a:pt x="1815" y="9025"/>
                  </a:lnTo>
                  <a:lnTo>
                    <a:pt x="1827" y="9039"/>
                  </a:lnTo>
                  <a:lnTo>
                    <a:pt x="1874" y="9077"/>
                  </a:lnTo>
                  <a:lnTo>
                    <a:pt x="1921" y="9098"/>
                  </a:lnTo>
                  <a:lnTo>
                    <a:pt x="1973" y="9114"/>
                  </a:lnTo>
                  <a:lnTo>
                    <a:pt x="2023" y="9129"/>
                  </a:lnTo>
                  <a:lnTo>
                    <a:pt x="2129" y="9159"/>
                  </a:lnTo>
                  <a:lnTo>
                    <a:pt x="2238" y="9190"/>
                  </a:lnTo>
                  <a:lnTo>
                    <a:pt x="2347" y="9221"/>
                  </a:lnTo>
                  <a:lnTo>
                    <a:pt x="2455" y="9252"/>
                  </a:lnTo>
                  <a:lnTo>
                    <a:pt x="2583" y="9285"/>
                  </a:lnTo>
                  <a:lnTo>
                    <a:pt x="2710" y="9318"/>
                  </a:lnTo>
                  <a:lnTo>
                    <a:pt x="2840" y="9348"/>
                  </a:lnTo>
                  <a:lnTo>
                    <a:pt x="2970" y="9379"/>
                  </a:lnTo>
                  <a:lnTo>
                    <a:pt x="3063" y="9400"/>
                  </a:lnTo>
                  <a:lnTo>
                    <a:pt x="3152" y="9422"/>
                  </a:lnTo>
                  <a:lnTo>
                    <a:pt x="3244" y="9441"/>
                  </a:lnTo>
                  <a:lnTo>
                    <a:pt x="3339" y="9462"/>
                  </a:lnTo>
                  <a:lnTo>
                    <a:pt x="3348" y="9462"/>
                  </a:lnTo>
                  <a:lnTo>
                    <a:pt x="3367" y="9464"/>
                  </a:lnTo>
                  <a:lnTo>
                    <a:pt x="3386" y="9469"/>
                  </a:lnTo>
                  <a:lnTo>
                    <a:pt x="3393" y="9476"/>
                  </a:lnTo>
                  <a:lnTo>
                    <a:pt x="3393" y="9500"/>
                  </a:lnTo>
                  <a:lnTo>
                    <a:pt x="3393" y="9523"/>
                  </a:lnTo>
                  <a:lnTo>
                    <a:pt x="3393" y="9547"/>
                  </a:lnTo>
                  <a:lnTo>
                    <a:pt x="3393" y="9573"/>
                  </a:lnTo>
                  <a:lnTo>
                    <a:pt x="3391" y="9594"/>
                  </a:lnTo>
                  <a:lnTo>
                    <a:pt x="3389" y="9615"/>
                  </a:lnTo>
                  <a:lnTo>
                    <a:pt x="3389" y="9639"/>
                  </a:lnTo>
                  <a:lnTo>
                    <a:pt x="3386" y="9660"/>
                  </a:lnTo>
                  <a:lnTo>
                    <a:pt x="3386" y="9677"/>
                  </a:lnTo>
                  <a:lnTo>
                    <a:pt x="3386" y="9696"/>
                  </a:lnTo>
                  <a:lnTo>
                    <a:pt x="3384" y="9715"/>
                  </a:lnTo>
                  <a:lnTo>
                    <a:pt x="3384" y="9731"/>
                  </a:lnTo>
                  <a:lnTo>
                    <a:pt x="3377" y="9984"/>
                  </a:lnTo>
                  <a:lnTo>
                    <a:pt x="3370" y="10237"/>
                  </a:lnTo>
                  <a:lnTo>
                    <a:pt x="3360" y="10490"/>
                  </a:lnTo>
                  <a:lnTo>
                    <a:pt x="3353" y="10740"/>
                  </a:lnTo>
                  <a:lnTo>
                    <a:pt x="3348" y="10939"/>
                  </a:lnTo>
                  <a:lnTo>
                    <a:pt x="3341" y="11137"/>
                  </a:lnTo>
                  <a:lnTo>
                    <a:pt x="3337" y="11336"/>
                  </a:lnTo>
                  <a:lnTo>
                    <a:pt x="3330" y="11532"/>
                  </a:lnTo>
                  <a:lnTo>
                    <a:pt x="3330" y="11534"/>
                  </a:lnTo>
                  <a:lnTo>
                    <a:pt x="3443" y="11537"/>
                  </a:lnTo>
                  <a:lnTo>
                    <a:pt x="3554" y="11539"/>
                  </a:lnTo>
                  <a:lnTo>
                    <a:pt x="3665" y="11541"/>
                  </a:lnTo>
                  <a:lnTo>
                    <a:pt x="3778" y="11541"/>
                  </a:lnTo>
                  <a:lnTo>
                    <a:pt x="3890" y="11541"/>
                  </a:lnTo>
                  <a:lnTo>
                    <a:pt x="4001" y="11539"/>
                  </a:lnTo>
                  <a:lnTo>
                    <a:pt x="4114" y="11539"/>
                  </a:lnTo>
                  <a:lnTo>
                    <a:pt x="4225" y="11537"/>
                  </a:lnTo>
                  <a:lnTo>
                    <a:pt x="4336" y="11534"/>
                  </a:lnTo>
                  <a:lnTo>
                    <a:pt x="4450" y="11532"/>
                  </a:lnTo>
                  <a:lnTo>
                    <a:pt x="4561" y="11527"/>
                  </a:lnTo>
                  <a:lnTo>
                    <a:pt x="4672" y="11523"/>
                  </a:lnTo>
                  <a:lnTo>
                    <a:pt x="4783" y="11518"/>
                  </a:lnTo>
                  <a:lnTo>
                    <a:pt x="4896" y="11511"/>
                  </a:lnTo>
                  <a:lnTo>
                    <a:pt x="5007" y="11504"/>
                  </a:lnTo>
                  <a:lnTo>
                    <a:pt x="5118" y="11497"/>
                  </a:lnTo>
                  <a:lnTo>
                    <a:pt x="5116" y="11497"/>
                  </a:lnTo>
                  <a:lnTo>
                    <a:pt x="5118" y="11492"/>
                  </a:lnTo>
                  <a:lnTo>
                    <a:pt x="5123" y="11487"/>
                  </a:lnTo>
                  <a:lnTo>
                    <a:pt x="5128" y="11487"/>
                  </a:lnTo>
                  <a:lnTo>
                    <a:pt x="5123" y="11485"/>
                  </a:lnTo>
                  <a:lnTo>
                    <a:pt x="5125" y="11482"/>
                  </a:lnTo>
                  <a:lnTo>
                    <a:pt x="5125" y="11478"/>
                  </a:lnTo>
                  <a:lnTo>
                    <a:pt x="5125" y="11475"/>
                  </a:lnTo>
                  <a:lnTo>
                    <a:pt x="5128" y="11473"/>
                  </a:lnTo>
                  <a:lnTo>
                    <a:pt x="5123" y="11471"/>
                  </a:lnTo>
                  <a:lnTo>
                    <a:pt x="5123" y="11471"/>
                  </a:lnTo>
                  <a:lnTo>
                    <a:pt x="5125" y="11463"/>
                  </a:lnTo>
                  <a:lnTo>
                    <a:pt x="5135" y="11456"/>
                  </a:lnTo>
                  <a:lnTo>
                    <a:pt x="5139" y="11449"/>
                  </a:lnTo>
                  <a:lnTo>
                    <a:pt x="5139" y="11445"/>
                  </a:lnTo>
                  <a:lnTo>
                    <a:pt x="5137" y="11440"/>
                  </a:lnTo>
                  <a:lnTo>
                    <a:pt x="5137" y="11435"/>
                  </a:lnTo>
                  <a:lnTo>
                    <a:pt x="5135" y="11428"/>
                  </a:lnTo>
                  <a:lnTo>
                    <a:pt x="5132" y="11428"/>
                  </a:lnTo>
                  <a:lnTo>
                    <a:pt x="5132" y="11426"/>
                  </a:lnTo>
                  <a:lnTo>
                    <a:pt x="5132" y="11423"/>
                  </a:lnTo>
                  <a:lnTo>
                    <a:pt x="5135" y="11421"/>
                  </a:lnTo>
                  <a:lnTo>
                    <a:pt x="5137" y="11419"/>
                  </a:lnTo>
                  <a:lnTo>
                    <a:pt x="5137" y="11416"/>
                  </a:lnTo>
                  <a:lnTo>
                    <a:pt x="5139" y="11407"/>
                  </a:lnTo>
                  <a:lnTo>
                    <a:pt x="5139" y="11400"/>
                  </a:lnTo>
                  <a:lnTo>
                    <a:pt x="5139" y="11390"/>
                  </a:lnTo>
                  <a:lnTo>
                    <a:pt x="5137" y="11378"/>
                  </a:lnTo>
                  <a:lnTo>
                    <a:pt x="5135" y="11376"/>
                  </a:lnTo>
                  <a:lnTo>
                    <a:pt x="5132" y="11374"/>
                  </a:lnTo>
                  <a:lnTo>
                    <a:pt x="5130" y="11371"/>
                  </a:lnTo>
                  <a:lnTo>
                    <a:pt x="5130" y="11367"/>
                  </a:lnTo>
                  <a:lnTo>
                    <a:pt x="5135" y="11355"/>
                  </a:lnTo>
                  <a:lnTo>
                    <a:pt x="5137" y="11345"/>
                  </a:lnTo>
                  <a:lnTo>
                    <a:pt x="5144" y="11329"/>
                  </a:lnTo>
                  <a:lnTo>
                    <a:pt x="5144" y="11322"/>
                  </a:lnTo>
                  <a:lnTo>
                    <a:pt x="5147" y="11317"/>
                  </a:lnTo>
                  <a:lnTo>
                    <a:pt x="5149" y="11308"/>
                  </a:lnTo>
                  <a:lnTo>
                    <a:pt x="5149" y="11303"/>
                  </a:lnTo>
                  <a:lnTo>
                    <a:pt x="5149" y="11300"/>
                  </a:lnTo>
                  <a:lnTo>
                    <a:pt x="5144" y="11293"/>
                  </a:lnTo>
                  <a:lnTo>
                    <a:pt x="5144" y="11289"/>
                  </a:lnTo>
                  <a:lnTo>
                    <a:pt x="5130" y="11263"/>
                  </a:lnTo>
                  <a:lnTo>
                    <a:pt x="5123" y="11258"/>
                  </a:lnTo>
                  <a:lnTo>
                    <a:pt x="5099" y="11253"/>
                  </a:lnTo>
                  <a:lnTo>
                    <a:pt x="5109" y="11251"/>
                  </a:lnTo>
                  <a:lnTo>
                    <a:pt x="5132" y="11253"/>
                  </a:lnTo>
                  <a:lnTo>
                    <a:pt x="5137" y="11244"/>
                  </a:lnTo>
                  <a:lnTo>
                    <a:pt x="5132" y="11241"/>
                  </a:lnTo>
                  <a:lnTo>
                    <a:pt x="5118" y="11237"/>
                  </a:lnTo>
                  <a:lnTo>
                    <a:pt x="5113" y="11232"/>
                  </a:lnTo>
                  <a:lnTo>
                    <a:pt x="5125" y="11225"/>
                  </a:lnTo>
                  <a:lnTo>
                    <a:pt x="5154" y="11237"/>
                  </a:lnTo>
                  <a:lnTo>
                    <a:pt x="5165" y="11225"/>
                  </a:lnTo>
                  <a:lnTo>
                    <a:pt x="5168" y="11222"/>
                  </a:lnTo>
                  <a:lnTo>
                    <a:pt x="5168" y="11218"/>
                  </a:lnTo>
                  <a:lnTo>
                    <a:pt x="5168" y="11211"/>
                  </a:lnTo>
                  <a:lnTo>
                    <a:pt x="5165" y="11208"/>
                  </a:lnTo>
                  <a:lnTo>
                    <a:pt x="5165" y="11208"/>
                  </a:lnTo>
                  <a:lnTo>
                    <a:pt x="5165" y="11201"/>
                  </a:lnTo>
                  <a:lnTo>
                    <a:pt x="5170" y="11194"/>
                  </a:lnTo>
                  <a:lnTo>
                    <a:pt x="5170" y="11187"/>
                  </a:lnTo>
                  <a:lnTo>
                    <a:pt x="5170" y="11185"/>
                  </a:lnTo>
                  <a:lnTo>
                    <a:pt x="5168" y="11182"/>
                  </a:lnTo>
                  <a:lnTo>
                    <a:pt x="5168" y="11175"/>
                  </a:lnTo>
                  <a:lnTo>
                    <a:pt x="5170" y="11170"/>
                  </a:lnTo>
                  <a:lnTo>
                    <a:pt x="5173" y="11166"/>
                  </a:lnTo>
                  <a:lnTo>
                    <a:pt x="5187" y="11144"/>
                  </a:lnTo>
                  <a:lnTo>
                    <a:pt x="5189" y="11135"/>
                  </a:lnTo>
                  <a:lnTo>
                    <a:pt x="5184" y="11126"/>
                  </a:lnTo>
                  <a:lnTo>
                    <a:pt x="5184" y="11118"/>
                  </a:lnTo>
                  <a:lnTo>
                    <a:pt x="5184" y="11107"/>
                  </a:lnTo>
                  <a:lnTo>
                    <a:pt x="5189" y="11085"/>
                  </a:lnTo>
                  <a:lnTo>
                    <a:pt x="5191" y="11085"/>
                  </a:lnTo>
                  <a:lnTo>
                    <a:pt x="5194" y="11083"/>
                  </a:lnTo>
                  <a:lnTo>
                    <a:pt x="5194" y="11081"/>
                  </a:lnTo>
                  <a:lnTo>
                    <a:pt x="5194" y="11076"/>
                  </a:lnTo>
                  <a:lnTo>
                    <a:pt x="5194" y="11074"/>
                  </a:lnTo>
                  <a:lnTo>
                    <a:pt x="5194" y="11071"/>
                  </a:lnTo>
                  <a:lnTo>
                    <a:pt x="5196" y="11066"/>
                  </a:lnTo>
                  <a:lnTo>
                    <a:pt x="5201" y="11064"/>
                  </a:lnTo>
                  <a:lnTo>
                    <a:pt x="5206" y="11057"/>
                  </a:lnTo>
                  <a:lnTo>
                    <a:pt x="5213" y="11055"/>
                  </a:lnTo>
                  <a:lnTo>
                    <a:pt x="5217" y="11050"/>
                  </a:lnTo>
                  <a:lnTo>
                    <a:pt x="5220" y="11048"/>
                  </a:lnTo>
                  <a:lnTo>
                    <a:pt x="5220" y="11043"/>
                  </a:lnTo>
                  <a:lnTo>
                    <a:pt x="5220" y="11038"/>
                  </a:lnTo>
                  <a:lnTo>
                    <a:pt x="5220" y="11033"/>
                  </a:lnTo>
                  <a:lnTo>
                    <a:pt x="5222" y="11026"/>
                  </a:lnTo>
                  <a:lnTo>
                    <a:pt x="5232" y="11007"/>
                  </a:lnTo>
                  <a:lnTo>
                    <a:pt x="5232" y="11000"/>
                  </a:lnTo>
                  <a:lnTo>
                    <a:pt x="5232" y="10991"/>
                  </a:lnTo>
                  <a:lnTo>
                    <a:pt x="5234" y="10981"/>
                  </a:lnTo>
                  <a:lnTo>
                    <a:pt x="5236" y="10974"/>
                  </a:lnTo>
                  <a:lnTo>
                    <a:pt x="5239" y="10970"/>
                  </a:lnTo>
                  <a:lnTo>
                    <a:pt x="5239" y="10965"/>
                  </a:lnTo>
                  <a:lnTo>
                    <a:pt x="5241" y="10962"/>
                  </a:lnTo>
                  <a:lnTo>
                    <a:pt x="5243" y="10962"/>
                  </a:lnTo>
                  <a:lnTo>
                    <a:pt x="5248" y="10958"/>
                  </a:lnTo>
                  <a:lnTo>
                    <a:pt x="5253" y="10958"/>
                  </a:lnTo>
                  <a:lnTo>
                    <a:pt x="5262" y="10955"/>
                  </a:lnTo>
                  <a:lnTo>
                    <a:pt x="5265" y="10955"/>
                  </a:lnTo>
                  <a:lnTo>
                    <a:pt x="5269" y="10951"/>
                  </a:lnTo>
                  <a:lnTo>
                    <a:pt x="5272" y="10946"/>
                  </a:lnTo>
                  <a:lnTo>
                    <a:pt x="5267" y="10939"/>
                  </a:lnTo>
                  <a:lnTo>
                    <a:pt x="5265" y="10939"/>
                  </a:lnTo>
                  <a:lnTo>
                    <a:pt x="5260" y="10944"/>
                  </a:lnTo>
                  <a:lnTo>
                    <a:pt x="5255" y="10944"/>
                  </a:lnTo>
                  <a:lnTo>
                    <a:pt x="5251" y="10936"/>
                  </a:lnTo>
                  <a:lnTo>
                    <a:pt x="5251" y="10932"/>
                  </a:lnTo>
                  <a:lnTo>
                    <a:pt x="5253" y="10927"/>
                  </a:lnTo>
                  <a:lnTo>
                    <a:pt x="5255" y="10918"/>
                  </a:lnTo>
                  <a:lnTo>
                    <a:pt x="5241" y="10918"/>
                  </a:lnTo>
                  <a:lnTo>
                    <a:pt x="5246" y="10911"/>
                  </a:lnTo>
                  <a:lnTo>
                    <a:pt x="5255" y="10903"/>
                  </a:lnTo>
                  <a:lnTo>
                    <a:pt x="5260" y="10899"/>
                  </a:lnTo>
                  <a:lnTo>
                    <a:pt x="5258" y="10889"/>
                  </a:lnTo>
                  <a:lnTo>
                    <a:pt x="5262" y="10887"/>
                  </a:lnTo>
                  <a:lnTo>
                    <a:pt x="5262" y="10887"/>
                  </a:lnTo>
                  <a:lnTo>
                    <a:pt x="5262" y="10882"/>
                  </a:lnTo>
                  <a:lnTo>
                    <a:pt x="5260" y="10880"/>
                  </a:lnTo>
                  <a:lnTo>
                    <a:pt x="5260" y="10877"/>
                  </a:lnTo>
                  <a:lnTo>
                    <a:pt x="5258" y="10877"/>
                  </a:lnTo>
                  <a:lnTo>
                    <a:pt x="5255" y="10875"/>
                  </a:lnTo>
                  <a:lnTo>
                    <a:pt x="5253" y="10863"/>
                  </a:lnTo>
                  <a:lnTo>
                    <a:pt x="5253" y="10861"/>
                  </a:lnTo>
                  <a:lnTo>
                    <a:pt x="5248" y="10854"/>
                  </a:lnTo>
                  <a:lnTo>
                    <a:pt x="5236" y="10847"/>
                  </a:lnTo>
                  <a:lnTo>
                    <a:pt x="5232" y="10837"/>
                  </a:lnTo>
                  <a:lnTo>
                    <a:pt x="5241" y="10837"/>
                  </a:lnTo>
                  <a:lnTo>
                    <a:pt x="5262" y="10847"/>
                  </a:lnTo>
                  <a:lnTo>
                    <a:pt x="5272" y="10849"/>
                  </a:lnTo>
                  <a:lnTo>
                    <a:pt x="5279" y="10847"/>
                  </a:lnTo>
                  <a:lnTo>
                    <a:pt x="5293" y="10837"/>
                  </a:lnTo>
                  <a:lnTo>
                    <a:pt x="5298" y="10833"/>
                  </a:lnTo>
                  <a:lnTo>
                    <a:pt x="5298" y="10830"/>
                  </a:lnTo>
                  <a:lnTo>
                    <a:pt x="5295" y="10825"/>
                  </a:lnTo>
                  <a:lnTo>
                    <a:pt x="5300" y="10823"/>
                  </a:lnTo>
                  <a:lnTo>
                    <a:pt x="5298" y="10816"/>
                  </a:lnTo>
                  <a:lnTo>
                    <a:pt x="5291" y="10804"/>
                  </a:lnTo>
                  <a:lnTo>
                    <a:pt x="5286" y="10802"/>
                  </a:lnTo>
                  <a:lnTo>
                    <a:pt x="5284" y="10802"/>
                  </a:lnTo>
                  <a:lnTo>
                    <a:pt x="5281" y="10804"/>
                  </a:lnTo>
                  <a:lnTo>
                    <a:pt x="5276" y="10804"/>
                  </a:lnTo>
                  <a:lnTo>
                    <a:pt x="5274" y="10804"/>
                  </a:lnTo>
                  <a:lnTo>
                    <a:pt x="5262" y="10799"/>
                  </a:lnTo>
                  <a:lnTo>
                    <a:pt x="5265" y="10799"/>
                  </a:lnTo>
                  <a:lnTo>
                    <a:pt x="5269" y="10795"/>
                  </a:lnTo>
                  <a:lnTo>
                    <a:pt x="5267" y="10792"/>
                  </a:lnTo>
                  <a:lnTo>
                    <a:pt x="5265" y="10790"/>
                  </a:lnTo>
                  <a:lnTo>
                    <a:pt x="5262" y="10788"/>
                  </a:lnTo>
                  <a:lnTo>
                    <a:pt x="5260" y="10783"/>
                  </a:lnTo>
                  <a:lnTo>
                    <a:pt x="5262" y="10778"/>
                  </a:lnTo>
                  <a:lnTo>
                    <a:pt x="5262" y="10776"/>
                  </a:lnTo>
                  <a:lnTo>
                    <a:pt x="5260" y="10773"/>
                  </a:lnTo>
                  <a:lnTo>
                    <a:pt x="5255" y="10773"/>
                  </a:lnTo>
                  <a:lnTo>
                    <a:pt x="5267" y="10755"/>
                  </a:lnTo>
                  <a:lnTo>
                    <a:pt x="5269" y="10752"/>
                  </a:lnTo>
                  <a:lnTo>
                    <a:pt x="5274" y="10750"/>
                  </a:lnTo>
                  <a:lnTo>
                    <a:pt x="5276" y="10747"/>
                  </a:lnTo>
                  <a:lnTo>
                    <a:pt x="5279" y="10740"/>
                  </a:lnTo>
                  <a:lnTo>
                    <a:pt x="5286" y="10719"/>
                  </a:lnTo>
                  <a:lnTo>
                    <a:pt x="5286" y="10712"/>
                  </a:lnTo>
                  <a:lnTo>
                    <a:pt x="5291" y="10714"/>
                  </a:lnTo>
                  <a:lnTo>
                    <a:pt x="5293" y="10719"/>
                  </a:lnTo>
                  <a:lnTo>
                    <a:pt x="5298" y="10721"/>
                  </a:lnTo>
                  <a:lnTo>
                    <a:pt x="5300" y="10721"/>
                  </a:lnTo>
                  <a:lnTo>
                    <a:pt x="5305" y="10714"/>
                  </a:lnTo>
                  <a:lnTo>
                    <a:pt x="5314" y="10698"/>
                  </a:lnTo>
                  <a:lnTo>
                    <a:pt x="5319" y="10691"/>
                  </a:lnTo>
                  <a:lnTo>
                    <a:pt x="5357" y="10653"/>
                  </a:lnTo>
                  <a:lnTo>
                    <a:pt x="5359" y="10653"/>
                  </a:lnTo>
                  <a:lnTo>
                    <a:pt x="5369" y="10651"/>
                  </a:lnTo>
                  <a:lnTo>
                    <a:pt x="5373" y="10648"/>
                  </a:lnTo>
                  <a:lnTo>
                    <a:pt x="5402" y="10627"/>
                  </a:lnTo>
                  <a:lnTo>
                    <a:pt x="5397" y="10625"/>
                  </a:lnTo>
                  <a:lnTo>
                    <a:pt x="5383" y="10632"/>
                  </a:lnTo>
                  <a:lnTo>
                    <a:pt x="5376" y="10629"/>
                  </a:lnTo>
                  <a:lnTo>
                    <a:pt x="5371" y="10622"/>
                  </a:lnTo>
                  <a:lnTo>
                    <a:pt x="5369" y="10617"/>
                  </a:lnTo>
                  <a:lnTo>
                    <a:pt x="5364" y="10613"/>
                  </a:lnTo>
                  <a:lnTo>
                    <a:pt x="5366" y="10608"/>
                  </a:lnTo>
                  <a:lnTo>
                    <a:pt x="5371" y="10608"/>
                  </a:lnTo>
                  <a:lnTo>
                    <a:pt x="5380" y="10615"/>
                  </a:lnTo>
                  <a:lnTo>
                    <a:pt x="5388" y="10617"/>
                  </a:lnTo>
                  <a:lnTo>
                    <a:pt x="5404" y="10615"/>
                  </a:lnTo>
                  <a:lnTo>
                    <a:pt x="5406" y="10617"/>
                  </a:lnTo>
                  <a:lnTo>
                    <a:pt x="5409" y="10620"/>
                  </a:lnTo>
                  <a:lnTo>
                    <a:pt x="5411" y="10622"/>
                  </a:lnTo>
                  <a:lnTo>
                    <a:pt x="5414" y="10620"/>
                  </a:lnTo>
                  <a:lnTo>
                    <a:pt x="5414" y="10608"/>
                  </a:lnTo>
                  <a:lnTo>
                    <a:pt x="5416" y="10599"/>
                  </a:lnTo>
                  <a:lnTo>
                    <a:pt x="5414" y="10599"/>
                  </a:lnTo>
                  <a:lnTo>
                    <a:pt x="5409" y="10596"/>
                  </a:lnTo>
                  <a:lnTo>
                    <a:pt x="5404" y="10596"/>
                  </a:lnTo>
                  <a:lnTo>
                    <a:pt x="5395" y="10599"/>
                  </a:lnTo>
                  <a:lnTo>
                    <a:pt x="5383" y="10601"/>
                  </a:lnTo>
                  <a:lnTo>
                    <a:pt x="5380" y="10599"/>
                  </a:lnTo>
                  <a:lnTo>
                    <a:pt x="5373" y="10594"/>
                  </a:lnTo>
                  <a:lnTo>
                    <a:pt x="5369" y="10591"/>
                  </a:lnTo>
                  <a:lnTo>
                    <a:pt x="5369" y="10589"/>
                  </a:lnTo>
                  <a:lnTo>
                    <a:pt x="5380" y="10589"/>
                  </a:lnTo>
                  <a:lnTo>
                    <a:pt x="5385" y="10587"/>
                  </a:lnTo>
                  <a:lnTo>
                    <a:pt x="5390" y="10584"/>
                  </a:lnTo>
                  <a:lnTo>
                    <a:pt x="5362" y="10580"/>
                  </a:lnTo>
                  <a:lnTo>
                    <a:pt x="5357" y="10577"/>
                  </a:lnTo>
                  <a:lnTo>
                    <a:pt x="5354" y="10575"/>
                  </a:lnTo>
                  <a:lnTo>
                    <a:pt x="5352" y="10570"/>
                  </a:lnTo>
                  <a:lnTo>
                    <a:pt x="5328" y="10573"/>
                  </a:lnTo>
                  <a:lnTo>
                    <a:pt x="5326" y="10570"/>
                  </a:lnTo>
                  <a:lnTo>
                    <a:pt x="5326" y="10561"/>
                  </a:lnTo>
                  <a:lnTo>
                    <a:pt x="5331" y="10556"/>
                  </a:lnTo>
                  <a:lnTo>
                    <a:pt x="5352" y="10554"/>
                  </a:lnTo>
                  <a:lnTo>
                    <a:pt x="5347" y="10547"/>
                  </a:lnTo>
                  <a:lnTo>
                    <a:pt x="5326" y="10532"/>
                  </a:lnTo>
                  <a:lnTo>
                    <a:pt x="5321" y="10525"/>
                  </a:lnTo>
                  <a:lnTo>
                    <a:pt x="5324" y="10523"/>
                  </a:lnTo>
                  <a:lnTo>
                    <a:pt x="5350" y="10530"/>
                  </a:lnTo>
                  <a:lnTo>
                    <a:pt x="5388" y="10547"/>
                  </a:lnTo>
                  <a:lnTo>
                    <a:pt x="5395" y="10547"/>
                  </a:lnTo>
                  <a:lnTo>
                    <a:pt x="5402" y="10544"/>
                  </a:lnTo>
                  <a:lnTo>
                    <a:pt x="5399" y="10542"/>
                  </a:lnTo>
                  <a:lnTo>
                    <a:pt x="5397" y="10537"/>
                  </a:lnTo>
                  <a:lnTo>
                    <a:pt x="5392" y="10532"/>
                  </a:lnTo>
                  <a:lnTo>
                    <a:pt x="5390" y="10530"/>
                  </a:lnTo>
                  <a:lnTo>
                    <a:pt x="5388" y="10530"/>
                  </a:lnTo>
                  <a:lnTo>
                    <a:pt x="5373" y="10521"/>
                  </a:lnTo>
                  <a:lnTo>
                    <a:pt x="5378" y="10518"/>
                  </a:lnTo>
                  <a:lnTo>
                    <a:pt x="5414" y="10518"/>
                  </a:lnTo>
                  <a:lnTo>
                    <a:pt x="5414" y="10513"/>
                  </a:lnTo>
                  <a:lnTo>
                    <a:pt x="5364" y="10485"/>
                  </a:lnTo>
                  <a:lnTo>
                    <a:pt x="5364" y="10480"/>
                  </a:lnTo>
                  <a:lnTo>
                    <a:pt x="5392" y="10485"/>
                  </a:lnTo>
                  <a:lnTo>
                    <a:pt x="5390" y="10480"/>
                  </a:lnTo>
                  <a:lnTo>
                    <a:pt x="5388" y="10478"/>
                  </a:lnTo>
                  <a:lnTo>
                    <a:pt x="5385" y="10473"/>
                  </a:lnTo>
                  <a:lnTo>
                    <a:pt x="5380" y="10471"/>
                  </a:lnTo>
                  <a:lnTo>
                    <a:pt x="5388" y="10469"/>
                  </a:lnTo>
                  <a:lnTo>
                    <a:pt x="5392" y="10471"/>
                  </a:lnTo>
                  <a:lnTo>
                    <a:pt x="5399" y="10473"/>
                  </a:lnTo>
                  <a:lnTo>
                    <a:pt x="5404" y="10478"/>
                  </a:lnTo>
                  <a:lnTo>
                    <a:pt x="5414" y="10497"/>
                  </a:lnTo>
                  <a:lnTo>
                    <a:pt x="5418" y="10502"/>
                  </a:lnTo>
                  <a:lnTo>
                    <a:pt x="5423" y="10499"/>
                  </a:lnTo>
                  <a:lnTo>
                    <a:pt x="5425" y="10495"/>
                  </a:lnTo>
                  <a:lnTo>
                    <a:pt x="5425" y="10487"/>
                  </a:lnTo>
                  <a:lnTo>
                    <a:pt x="5425" y="10480"/>
                  </a:lnTo>
                  <a:lnTo>
                    <a:pt x="5425" y="10476"/>
                  </a:lnTo>
                  <a:lnTo>
                    <a:pt x="5423" y="10473"/>
                  </a:lnTo>
                  <a:lnTo>
                    <a:pt x="5421" y="10469"/>
                  </a:lnTo>
                  <a:lnTo>
                    <a:pt x="5425" y="10466"/>
                  </a:lnTo>
                  <a:lnTo>
                    <a:pt x="5428" y="10466"/>
                  </a:lnTo>
                  <a:lnTo>
                    <a:pt x="5430" y="10469"/>
                  </a:lnTo>
                  <a:lnTo>
                    <a:pt x="5435" y="10471"/>
                  </a:lnTo>
                  <a:lnTo>
                    <a:pt x="5432" y="10473"/>
                  </a:lnTo>
                  <a:lnTo>
                    <a:pt x="5440" y="10473"/>
                  </a:lnTo>
                  <a:lnTo>
                    <a:pt x="5442" y="10471"/>
                  </a:lnTo>
                  <a:lnTo>
                    <a:pt x="5444" y="10469"/>
                  </a:lnTo>
                  <a:lnTo>
                    <a:pt x="5444" y="10464"/>
                  </a:lnTo>
                  <a:lnTo>
                    <a:pt x="5444" y="10461"/>
                  </a:lnTo>
                  <a:lnTo>
                    <a:pt x="5442" y="10459"/>
                  </a:lnTo>
                  <a:lnTo>
                    <a:pt x="5440" y="10457"/>
                  </a:lnTo>
                  <a:lnTo>
                    <a:pt x="5442" y="10452"/>
                  </a:lnTo>
                  <a:lnTo>
                    <a:pt x="5447" y="10452"/>
                  </a:lnTo>
                  <a:lnTo>
                    <a:pt x="5456" y="10457"/>
                  </a:lnTo>
                  <a:lnTo>
                    <a:pt x="5461" y="10454"/>
                  </a:lnTo>
                  <a:lnTo>
                    <a:pt x="5466" y="10447"/>
                  </a:lnTo>
                  <a:lnTo>
                    <a:pt x="5470" y="10438"/>
                  </a:lnTo>
                  <a:lnTo>
                    <a:pt x="5473" y="10431"/>
                  </a:lnTo>
                  <a:lnTo>
                    <a:pt x="5466" y="10428"/>
                  </a:lnTo>
                  <a:lnTo>
                    <a:pt x="5458" y="10426"/>
                  </a:lnTo>
                  <a:lnTo>
                    <a:pt x="5451" y="10428"/>
                  </a:lnTo>
                  <a:lnTo>
                    <a:pt x="5440" y="10433"/>
                  </a:lnTo>
                  <a:lnTo>
                    <a:pt x="5437" y="10433"/>
                  </a:lnTo>
                  <a:lnTo>
                    <a:pt x="5425" y="10428"/>
                  </a:lnTo>
                  <a:lnTo>
                    <a:pt x="5425" y="10419"/>
                  </a:lnTo>
                  <a:lnTo>
                    <a:pt x="5428" y="10414"/>
                  </a:lnTo>
                  <a:lnTo>
                    <a:pt x="5428" y="10412"/>
                  </a:lnTo>
                  <a:lnTo>
                    <a:pt x="5430" y="10410"/>
                  </a:lnTo>
                  <a:lnTo>
                    <a:pt x="5432" y="10405"/>
                  </a:lnTo>
                  <a:lnTo>
                    <a:pt x="5435" y="10405"/>
                  </a:lnTo>
                  <a:lnTo>
                    <a:pt x="5449" y="10405"/>
                  </a:lnTo>
                  <a:lnTo>
                    <a:pt x="5454" y="10405"/>
                  </a:lnTo>
                  <a:lnTo>
                    <a:pt x="5458" y="10400"/>
                  </a:lnTo>
                  <a:lnTo>
                    <a:pt x="5449" y="10393"/>
                  </a:lnTo>
                  <a:lnTo>
                    <a:pt x="5451" y="10391"/>
                  </a:lnTo>
                  <a:lnTo>
                    <a:pt x="5456" y="10391"/>
                  </a:lnTo>
                  <a:lnTo>
                    <a:pt x="5466" y="10393"/>
                  </a:lnTo>
                  <a:lnTo>
                    <a:pt x="5473" y="10388"/>
                  </a:lnTo>
                  <a:lnTo>
                    <a:pt x="5477" y="10388"/>
                  </a:lnTo>
                  <a:lnTo>
                    <a:pt x="5480" y="10388"/>
                  </a:lnTo>
                  <a:lnTo>
                    <a:pt x="5482" y="10393"/>
                  </a:lnTo>
                  <a:lnTo>
                    <a:pt x="5482" y="10395"/>
                  </a:lnTo>
                  <a:lnTo>
                    <a:pt x="5484" y="10398"/>
                  </a:lnTo>
                  <a:lnTo>
                    <a:pt x="5487" y="10398"/>
                  </a:lnTo>
                  <a:lnTo>
                    <a:pt x="5492" y="10400"/>
                  </a:lnTo>
                  <a:lnTo>
                    <a:pt x="5496" y="10398"/>
                  </a:lnTo>
                  <a:lnTo>
                    <a:pt x="5499" y="10393"/>
                  </a:lnTo>
                  <a:lnTo>
                    <a:pt x="5499" y="10386"/>
                  </a:lnTo>
                  <a:lnTo>
                    <a:pt x="5501" y="10381"/>
                  </a:lnTo>
                  <a:lnTo>
                    <a:pt x="5506" y="10379"/>
                  </a:lnTo>
                  <a:lnTo>
                    <a:pt x="5499" y="10369"/>
                  </a:lnTo>
                  <a:lnTo>
                    <a:pt x="5492" y="10362"/>
                  </a:lnTo>
                  <a:lnTo>
                    <a:pt x="5482" y="10358"/>
                  </a:lnTo>
                  <a:lnTo>
                    <a:pt x="5475" y="10358"/>
                  </a:lnTo>
                  <a:lnTo>
                    <a:pt x="5470" y="10358"/>
                  </a:lnTo>
                  <a:lnTo>
                    <a:pt x="5468" y="10358"/>
                  </a:lnTo>
                  <a:lnTo>
                    <a:pt x="5468" y="10355"/>
                  </a:lnTo>
                  <a:lnTo>
                    <a:pt x="5468" y="10353"/>
                  </a:lnTo>
                  <a:lnTo>
                    <a:pt x="5466" y="10350"/>
                  </a:lnTo>
                  <a:lnTo>
                    <a:pt x="5466" y="10348"/>
                  </a:lnTo>
                  <a:lnTo>
                    <a:pt x="5458" y="10348"/>
                  </a:lnTo>
                  <a:lnTo>
                    <a:pt x="5451" y="10346"/>
                  </a:lnTo>
                  <a:lnTo>
                    <a:pt x="5425" y="10332"/>
                  </a:lnTo>
                  <a:lnTo>
                    <a:pt x="5409" y="10329"/>
                  </a:lnTo>
                  <a:lnTo>
                    <a:pt x="5402" y="10324"/>
                  </a:lnTo>
                  <a:lnTo>
                    <a:pt x="5385" y="10315"/>
                  </a:lnTo>
                  <a:lnTo>
                    <a:pt x="5414" y="10324"/>
                  </a:lnTo>
                  <a:lnTo>
                    <a:pt x="5458" y="10332"/>
                  </a:lnTo>
                  <a:lnTo>
                    <a:pt x="5466" y="10336"/>
                  </a:lnTo>
                  <a:lnTo>
                    <a:pt x="5477" y="10332"/>
                  </a:lnTo>
                  <a:lnTo>
                    <a:pt x="5482" y="10334"/>
                  </a:lnTo>
                  <a:lnTo>
                    <a:pt x="5484" y="10339"/>
                  </a:lnTo>
                  <a:lnTo>
                    <a:pt x="5489" y="10341"/>
                  </a:lnTo>
                  <a:lnTo>
                    <a:pt x="5494" y="10343"/>
                  </a:lnTo>
                  <a:lnTo>
                    <a:pt x="5499" y="10346"/>
                  </a:lnTo>
                  <a:lnTo>
                    <a:pt x="5501" y="10346"/>
                  </a:lnTo>
                  <a:lnTo>
                    <a:pt x="5503" y="10341"/>
                  </a:lnTo>
                  <a:lnTo>
                    <a:pt x="5506" y="10341"/>
                  </a:lnTo>
                  <a:lnTo>
                    <a:pt x="5506" y="10343"/>
                  </a:lnTo>
                  <a:lnTo>
                    <a:pt x="5510" y="10346"/>
                  </a:lnTo>
                  <a:lnTo>
                    <a:pt x="5515" y="10348"/>
                  </a:lnTo>
                  <a:lnTo>
                    <a:pt x="5518" y="10353"/>
                  </a:lnTo>
                  <a:lnTo>
                    <a:pt x="5520" y="10358"/>
                  </a:lnTo>
                  <a:lnTo>
                    <a:pt x="5522" y="10362"/>
                  </a:lnTo>
                  <a:lnTo>
                    <a:pt x="5522" y="10365"/>
                  </a:lnTo>
                  <a:lnTo>
                    <a:pt x="5522" y="10367"/>
                  </a:lnTo>
                  <a:lnTo>
                    <a:pt x="5522" y="10367"/>
                  </a:lnTo>
                  <a:lnTo>
                    <a:pt x="5522" y="10369"/>
                  </a:lnTo>
                  <a:lnTo>
                    <a:pt x="5539" y="10379"/>
                  </a:lnTo>
                  <a:lnTo>
                    <a:pt x="5539" y="10388"/>
                  </a:lnTo>
                  <a:lnTo>
                    <a:pt x="5541" y="10398"/>
                  </a:lnTo>
                  <a:lnTo>
                    <a:pt x="5546" y="10402"/>
                  </a:lnTo>
                  <a:lnTo>
                    <a:pt x="5555" y="10395"/>
                  </a:lnTo>
                  <a:lnTo>
                    <a:pt x="5569" y="10402"/>
                  </a:lnTo>
                  <a:lnTo>
                    <a:pt x="5577" y="10405"/>
                  </a:lnTo>
                  <a:lnTo>
                    <a:pt x="5574" y="10400"/>
                  </a:lnTo>
                  <a:lnTo>
                    <a:pt x="5569" y="10395"/>
                  </a:lnTo>
                  <a:lnTo>
                    <a:pt x="5555" y="10388"/>
                  </a:lnTo>
                  <a:lnTo>
                    <a:pt x="5548" y="10381"/>
                  </a:lnTo>
                  <a:lnTo>
                    <a:pt x="5548" y="10379"/>
                  </a:lnTo>
                  <a:lnTo>
                    <a:pt x="5546" y="10369"/>
                  </a:lnTo>
                  <a:lnTo>
                    <a:pt x="5543" y="10365"/>
                  </a:lnTo>
                  <a:lnTo>
                    <a:pt x="5541" y="10362"/>
                  </a:lnTo>
                  <a:lnTo>
                    <a:pt x="5534" y="10360"/>
                  </a:lnTo>
                  <a:lnTo>
                    <a:pt x="5532" y="10355"/>
                  </a:lnTo>
                  <a:lnTo>
                    <a:pt x="5539" y="10350"/>
                  </a:lnTo>
                  <a:lnTo>
                    <a:pt x="5539" y="10346"/>
                  </a:lnTo>
                  <a:lnTo>
                    <a:pt x="5539" y="10343"/>
                  </a:lnTo>
                  <a:lnTo>
                    <a:pt x="5541" y="10339"/>
                  </a:lnTo>
                  <a:lnTo>
                    <a:pt x="5541" y="10339"/>
                  </a:lnTo>
                  <a:lnTo>
                    <a:pt x="5541" y="10334"/>
                  </a:lnTo>
                  <a:lnTo>
                    <a:pt x="5536" y="10329"/>
                  </a:lnTo>
                  <a:lnTo>
                    <a:pt x="5532" y="10324"/>
                  </a:lnTo>
                  <a:lnTo>
                    <a:pt x="5529" y="10322"/>
                  </a:lnTo>
                  <a:lnTo>
                    <a:pt x="5522" y="10322"/>
                  </a:lnTo>
                  <a:lnTo>
                    <a:pt x="5503" y="10315"/>
                  </a:lnTo>
                  <a:lnTo>
                    <a:pt x="5489" y="10315"/>
                  </a:lnTo>
                  <a:lnTo>
                    <a:pt x="5482" y="10313"/>
                  </a:lnTo>
                  <a:lnTo>
                    <a:pt x="5487" y="10310"/>
                  </a:lnTo>
                  <a:lnTo>
                    <a:pt x="5492" y="10308"/>
                  </a:lnTo>
                  <a:lnTo>
                    <a:pt x="5501" y="10308"/>
                  </a:lnTo>
                  <a:lnTo>
                    <a:pt x="5503" y="10306"/>
                  </a:lnTo>
                  <a:lnTo>
                    <a:pt x="5510" y="10301"/>
                  </a:lnTo>
                  <a:lnTo>
                    <a:pt x="5515" y="10298"/>
                  </a:lnTo>
                  <a:lnTo>
                    <a:pt x="5515" y="10296"/>
                  </a:lnTo>
                  <a:lnTo>
                    <a:pt x="5510" y="10296"/>
                  </a:lnTo>
                  <a:lnTo>
                    <a:pt x="5508" y="10294"/>
                  </a:lnTo>
                  <a:lnTo>
                    <a:pt x="5506" y="10291"/>
                  </a:lnTo>
                  <a:lnTo>
                    <a:pt x="5508" y="10284"/>
                  </a:lnTo>
                  <a:lnTo>
                    <a:pt x="5503" y="10277"/>
                  </a:lnTo>
                  <a:lnTo>
                    <a:pt x="5503" y="10275"/>
                  </a:lnTo>
                  <a:lnTo>
                    <a:pt x="5501" y="10265"/>
                  </a:lnTo>
                  <a:lnTo>
                    <a:pt x="5501" y="10258"/>
                  </a:lnTo>
                  <a:lnTo>
                    <a:pt x="5506" y="10256"/>
                  </a:lnTo>
                  <a:lnTo>
                    <a:pt x="5513" y="10256"/>
                  </a:lnTo>
                  <a:lnTo>
                    <a:pt x="5527" y="10254"/>
                  </a:lnTo>
                  <a:lnTo>
                    <a:pt x="5532" y="10256"/>
                  </a:lnTo>
                  <a:lnTo>
                    <a:pt x="5541" y="10263"/>
                  </a:lnTo>
                  <a:lnTo>
                    <a:pt x="5546" y="10263"/>
                  </a:lnTo>
                  <a:lnTo>
                    <a:pt x="5546" y="10261"/>
                  </a:lnTo>
                  <a:lnTo>
                    <a:pt x="5546" y="10258"/>
                  </a:lnTo>
                  <a:lnTo>
                    <a:pt x="5543" y="10256"/>
                  </a:lnTo>
                  <a:lnTo>
                    <a:pt x="5543" y="10254"/>
                  </a:lnTo>
                  <a:lnTo>
                    <a:pt x="5543" y="10251"/>
                  </a:lnTo>
                  <a:lnTo>
                    <a:pt x="5543" y="10249"/>
                  </a:lnTo>
                  <a:lnTo>
                    <a:pt x="5541" y="10246"/>
                  </a:lnTo>
                  <a:lnTo>
                    <a:pt x="5543" y="10244"/>
                  </a:lnTo>
                  <a:lnTo>
                    <a:pt x="5546" y="10242"/>
                  </a:lnTo>
                  <a:lnTo>
                    <a:pt x="5548" y="10242"/>
                  </a:lnTo>
                  <a:lnTo>
                    <a:pt x="5548" y="10237"/>
                  </a:lnTo>
                  <a:lnTo>
                    <a:pt x="5548" y="10230"/>
                  </a:lnTo>
                  <a:lnTo>
                    <a:pt x="5548" y="10228"/>
                  </a:lnTo>
                  <a:lnTo>
                    <a:pt x="5543" y="10230"/>
                  </a:lnTo>
                  <a:lnTo>
                    <a:pt x="5543" y="10232"/>
                  </a:lnTo>
                  <a:lnTo>
                    <a:pt x="5541" y="10237"/>
                  </a:lnTo>
                  <a:lnTo>
                    <a:pt x="5536" y="10239"/>
                  </a:lnTo>
                  <a:lnTo>
                    <a:pt x="5534" y="10237"/>
                  </a:lnTo>
                  <a:lnTo>
                    <a:pt x="5534" y="10230"/>
                  </a:lnTo>
                  <a:lnTo>
                    <a:pt x="5536" y="10225"/>
                  </a:lnTo>
                  <a:lnTo>
                    <a:pt x="5536" y="10223"/>
                  </a:lnTo>
                  <a:lnTo>
                    <a:pt x="5539" y="10220"/>
                  </a:lnTo>
                  <a:lnTo>
                    <a:pt x="5536" y="10216"/>
                  </a:lnTo>
                  <a:lnTo>
                    <a:pt x="5534" y="10211"/>
                  </a:lnTo>
                  <a:lnTo>
                    <a:pt x="5532" y="10209"/>
                  </a:lnTo>
                  <a:lnTo>
                    <a:pt x="5529" y="10209"/>
                  </a:lnTo>
                  <a:lnTo>
                    <a:pt x="5529" y="10199"/>
                  </a:lnTo>
                  <a:lnTo>
                    <a:pt x="5525" y="10194"/>
                  </a:lnTo>
                  <a:lnTo>
                    <a:pt x="5520" y="10190"/>
                  </a:lnTo>
                  <a:lnTo>
                    <a:pt x="5518" y="10185"/>
                  </a:lnTo>
                  <a:lnTo>
                    <a:pt x="5518" y="10178"/>
                  </a:lnTo>
                  <a:lnTo>
                    <a:pt x="5520" y="10178"/>
                  </a:lnTo>
                  <a:lnTo>
                    <a:pt x="5525" y="10183"/>
                  </a:lnTo>
                  <a:lnTo>
                    <a:pt x="5527" y="10185"/>
                  </a:lnTo>
                  <a:lnTo>
                    <a:pt x="5539" y="10197"/>
                  </a:lnTo>
                  <a:lnTo>
                    <a:pt x="5541" y="10197"/>
                  </a:lnTo>
                  <a:lnTo>
                    <a:pt x="5541" y="10199"/>
                  </a:lnTo>
                  <a:lnTo>
                    <a:pt x="5546" y="10199"/>
                  </a:lnTo>
                  <a:lnTo>
                    <a:pt x="5546" y="10197"/>
                  </a:lnTo>
                  <a:lnTo>
                    <a:pt x="5548" y="10190"/>
                  </a:lnTo>
                  <a:lnTo>
                    <a:pt x="5551" y="10187"/>
                  </a:lnTo>
                  <a:lnTo>
                    <a:pt x="5555" y="10192"/>
                  </a:lnTo>
                  <a:lnTo>
                    <a:pt x="5551" y="10202"/>
                  </a:lnTo>
                  <a:lnTo>
                    <a:pt x="5553" y="10209"/>
                  </a:lnTo>
                  <a:lnTo>
                    <a:pt x="5558" y="10211"/>
                  </a:lnTo>
                  <a:lnTo>
                    <a:pt x="5565" y="10213"/>
                  </a:lnTo>
                  <a:lnTo>
                    <a:pt x="5572" y="10216"/>
                  </a:lnTo>
                  <a:lnTo>
                    <a:pt x="5588" y="10209"/>
                  </a:lnTo>
                  <a:lnTo>
                    <a:pt x="5586" y="10206"/>
                  </a:lnTo>
                  <a:lnTo>
                    <a:pt x="5584" y="10202"/>
                  </a:lnTo>
                  <a:lnTo>
                    <a:pt x="5584" y="10199"/>
                  </a:lnTo>
                  <a:lnTo>
                    <a:pt x="5588" y="10197"/>
                  </a:lnTo>
                  <a:lnTo>
                    <a:pt x="5595" y="10199"/>
                  </a:lnTo>
                  <a:lnTo>
                    <a:pt x="5600" y="10199"/>
                  </a:lnTo>
                  <a:lnTo>
                    <a:pt x="5605" y="10194"/>
                  </a:lnTo>
                  <a:lnTo>
                    <a:pt x="5595" y="10185"/>
                  </a:lnTo>
                  <a:lnTo>
                    <a:pt x="5600" y="10180"/>
                  </a:lnTo>
                  <a:lnTo>
                    <a:pt x="5610" y="10183"/>
                  </a:lnTo>
                  <a:lnTo>
                    <a:pt x="5617" y="10173"/>
                  </a:lnTo>
                  <a:lnTo>
                    <a:pt x="5621" y="10176"/>
                  </a:lnTo>
                  <a:lnTo>
                    <a:pt x="5624" y="10183"/>
                  </a:lnTo>
                  <a:lnTo>
                    <a:pt x="5626" y="10187"/>
                  </a:lnTo>
                  <a:lnTo>
                    <a:pt x="5619" y="10194"/>
                  </a:lnTo>
                  <a:lnTo>
                    <a:pt x="5619" y="10199"/>
                  </a:lnTo>
                  <a:lnTo>
                    <a:pt x="5621" y="10206"/>
                  </a:lnTo>
                  <a:lnTo>
                    <a:pt x="5626" y="10206"/>
                  </a:lnTo>
                  <a:lnTo>
                    <a:pt x="5640" y="10204"/>
                  </a:lnTo>
                  <a:lnTo>
                    <a:pt x="5657" y="10209"/>
                  </a:lnTo>
                  <a:lnTo>
                    <a:pt x="5666" y="10209"/>
                  </a:lnTo>
                  <a:lnTo>
                    <a:pt x="5671" y="10206"/>
                  </a:lnTo>
                  <a:lnTo>
                    <a:pt x="5676" y="10202"/>
                  </a:lnTo>
                  <a:lnTo>
                    <a:pt x="5671" y="10199"/>
                  </a:lnTo>
                  <a:lnTo>
                    <a:pt x="5673" y="10194"/>
                  </a:lnTo>
                  <a:lnTo>
                    <a:pt x="5681" y="10187"/>
                  </a:lnTo>
                  <a:lnTo>
                    <a:pt x="5683" y="10183"/>
                  </a:lnTo>
                  <a:lnTo>
                    <a:pt x="5683" y="10178"/>
                  </a:lnTo>
                  <a:lnTo>
                    <a:pt x="5683" y="10173"/>
                  </a:lnTo>
                  <a:lnTo>
                    <a:pt x="5683" y="10164"/>
                  </a:lnTo>
                  <a:lnTo>
                    <a:pt x="5683" y="10157"/>
                  </a:lnTo>
                  <a:lnTo>
                    <a:pt x="5681" y="10154"/>
                  </a:lnTo>
                  <a:lnTo>
                    <a:pt x="5662" y="10147"/>
                  </a:lnTo>
                  <a:lnTo>
                    <a:pt x="5607" y="10147"/>
                  </a:lnTo>
                  <a:lnTo>
                    <a:pt x="5591" y="10145"/>
                  </a:lnTo>
                  <a:lnTo>
                    <a:pt x="5586" y="10142"/>
                  </a:lnTo>
                  <a:lnTo>
                    <a:pt x="5591" y="10138"/>
                  </a:lnTo>
                  <a:lnTo>
                    <a:pt x="5595" y="10138"/>
                  </a:lnTo>
                  <a:lnTo>
                    <a:pt x="5598" y="10140"/>
                  </a:lnTo>
                  <a:lnTo>
                    <a:pt x="5603" y="10140"/>
                  </a:lnTo>
                  <a:lnTo>
                    <a:pt x="5603" y="10135"/>
                  </a:lnTo>
                  <a:lnTo>
                    <a:pt x="5579" y="10128"/>
                  </a:lnTo>
                  <a:lnTo>
                    <a:pt x="5569" y="10119"/>
                  </a:lnTo>
                  <a:lnTo>
                    <a:pt x="5560" y="10105"/>
                  </a:lnTo>
                  <a:lnTo>
                    <a:pt x="5555" y="10100"/>
                  </a:lnTo>
                  <a:lnTo>
                    <a:pt x="5551" y="10098"/>
                  </a:lnTo>
                  <a:lnTo>
                    <a:pt x="5543" y="10093"/>
                  </a:lnTo>
                  <a:lnTo>
                    <a:pt x="5541" y="10083"/>
                  </a:lnTo>
                  <a:lnTo>
                    <a:pt x="5543" y="10076"/>
                  </a:lnTo>
                  <a:lnTo>
                    <a:pt x="5548" y="10072"/>
                  </a:lnTo>
                  <a:lnTo>
                    <a:pt x="5569" y="10064"/>
                  </a:lnTo>
                  <a:lnTo>
                    <a:pt x="5581" y="10064"/>
                  </a:lnTo>
                  <a:lnTo>
                    <a:pt x="5593" y="10069"/>
                  </a:lnTo>
                  <a:lnTo>
                    <a:pt x="5610" y="10081"/>
                  </a:lnTo>
                  <a:lnTo>
                    <a:pt x="5617" y="10081"/>
                  </a:lnTo>
                  <a:lnTo>
                    <a:pt x="5624" y="10079"/>
                  </a:lnTo>
                  <a:lnTo>
                    <a:pt x="5626" y="10072"/>
                  </a:lnTo>
                  <a:lnTo>
                    <a:pt x="5624" y="10067"/>
                  </a:lnTo>
                  <a:lnTo>
                    <a:pt x="5617" y="10062"/>
                  </a:lnTo>
                  <a:lnTo>
                    <a:pt x="5614" y="10057"/>
                  </a:lnTo>
                  <a:lnTo>
                    <a:pt x="5614" y="10048"/>
                  </a:lnTo>
                  <a:lnTo>
                    <a:pt x="5612" y="10048"/>
                  </a:lnTo>
                  <a:lnTo>
                    <a:pt x="5612" y="10048"/>
                  </a:lnTo>
                  <a:lnTo>
                    <a:pt x="5612" y="10048"/>
                  </a:lnTo>
                  <a:lnTo>
                    <a:pt x="5612" y="10046"/>
                  </a:lnTo>
                  <a:lnTo>
                    <a:pt x="5624" y="10046"/>
                  </a:lnTo>
                  <a:lnTo>
                    <a:pt x="5647" y="10055"/>
                  </a:lnTo>
                  <a:lnTo>
                    <a:pt x="5683" y="10060"/>
                  </a:lnTo>
                  <a:lnTo>
                    <a:pt x="5704" y="10057"/>
                  </a:lnTo>
                  <a:lnTo>
                    <a:pt x="5711" y="10060"/>
                  </a:lnTo>
                  <a:lnTo>
                    <a:pt x="5723" y="10064"/>
                  </a:lnTo>
                  <a:lnTo>
                    <a:pt x="5773" y="10072"/>
                  </a:lnTo>
                  <a:lnTo>
                    <a:pt x="5785" y="10069"/>
                  </a:lnTo>
                  <a:lnTo>
                    <a:pt x="5792" y="10062"/>
                  </a:lnTo>
                  <a:lnTo>
                    <a:pt x="5789" y="10057"/>
                  </a:lnTo>
                  <a:lnTo>
                    <a:pt x="5780" y="10055"/>
                  </a:lnTo>
                  <a:lnTo>
                    <a:pt x="5775" y="10053"/>
                  </a:lnTo>
                  <a:lnTo>
                    <a:pt x="5780" y="10050"/>
                  </a:lnTo>
                  <a:lnTo>
                    <a:pt x="5799" y="10048"/>
                  </a:lnTo>
                  <a:lnTo>
                    <a:pt x="5801" y="10046"/>
                  </a:lnTo>
                  <a:lnTo>
                    <a:pt x="5820" y="10029"/>
                  </a:lnTo>
                  <a:lnTo>
                    <a:pt x="5820" y="10022"/>
                  </a:lnTo>
                  <a:lnTo>
                    <a:pt x="5822" y="10012"/>
                  </a:lnTo>
                  <a:lnTo>
                    <a:pt x="5829" y="10003"/>
                  </a:lnTo>
                  <a:lnTo>
                    <a:pt x="5834" y="10001"/>
                  </a:lnTo>
                  <a:lnTo>
                    <a:pt x="5839" y="9998"/>
                  </a:lnTo>
                  <a:lnTo>
                    <a:pt x="5844" y="9996"/>
                  </a:lnTo>
                  <a:lnTo>
                    <a:pt x="5851" y="9984"/>
                  </a:lnTo>
                  <a:lnTo>
                    <a:pt x="5855" y="9979"/>
                  </a:lnTo>
                  <a:lnTo>
                    <a:pt x="5903" y="9982"/>
                  </a:lnTo>
                  <a:lnTo>
                    <a:pt x="5912" y="9977"/>
                  </a:lnTo>
                  <a:lnTo>
                    <a:pt x="5914" y="9972"/>
                  </a:lnTo>
                  <a:lnTo>
                    <a:pt x="5910" y="9968"/>
                  </a:lnTo>
                  <a:lnTo>
                    <a:pt x="5917" y="9965"/>
                  </a:lnTo>
                  <a:lnTo>
                    <a:pt x="5922" y="9965"/>
                  </a:lnTo>
                  <a:lnTo>
                    <a:pt x="5924" y="9961"/>
                  </a:lnTo>
                  <a:lnTo>
                    <a:pt x="5922" y="9961"/>
                  </a:lnTo>
                  <a:lnTo>
                    <a:pt x="5917" y="9956"/>
                  </a:lnTo>
                  <a:lnTo>
                    <a:pt x="5914" y="9951"/>
                  </a:lnTo>
                  <a:lnTo>
                    <a:pt x="5914" y="9949"/>
                  </a:lnTo>
                  <a:lnTo>
                    <a:pt x="5922" y="9949"/>
                  </a:lnTo>
                  <a:lnTo>
                    <a:pt x="5926" y="9946"/>
                  </a:lnTo>
                  <a:lnTo>
                    <a:pt x="5929" y="9942"/>
                  </a:lnTo>
                  <a:lnTo>
                    <a:pt x="5922" y="9942"/>
                  </a:lnTo>
                  <a:lnTo>
                    <a:pt x="5922" y="9937"/>
                  </a:lnTo>
                  <a:lnTo>
                    <a:pt x="5924" y="9930"/>
                  </a:lnTo>
                  <a:lnTo>
                    <a:pt x="5926" y="9927"/>
                  </a:lnTo>
                  <a:lnTo>
                    <a:pt x="5933" y="9930"/>
                  </a:lnTo>
                  <a:lnTo>
                    <a:pt x="5936" y="9918"/>
                  </a:lnTo>
                  <a:lnTo>
                    <a:pt x="5938" y="9916"/>
                  </a:lnTo>
                  <a:lnTo>
                    <a:pt x="5933" y="9913"/>
                  </a:lnTo>
                  <a:lnTo>
                    <a:pt x="5926" y="9913"/>
                  </a:lnTo>
                  <a:lnTo>
                    <a:pt x="5924" y="9909"/>
                  </a:lnTo>
                  <a:lnTo>
                    <a:pt x="5929" y="9904"/>
                  </a:lnTo>
                  <a:lnTo>
                    <a:pt x="5931" y="9904"/>
                  </a:lnTo>
                  <a:lnTo>
                    <a:pt x="5919" y="9887"/>
                  </a:lnTo>
                  <a:lnTo>
                    <a:pt x="5919" y="9883"/>
                  </a:lnTo>
                  <a:lnTo>
                    <a:pt x="5919" y="9878"/>
                  </a:lnTo>
                  <a:lnTo>
                    <a:pt x="5922" y="9875"/>
                  </a:lnTo>
                  <a:lnTo>
                    <a:pt x="5922" y="9873"/>
                  </a:lnTo>
                  <a:lnTo>
                    <a:pt x="5922" y="9868"/>
                  </a:lnTo>
                  <a:lnTo>
                    <a:pt x="5917" y="9866"/>
                  </a:lnTo>
                  <a:lnTo>
                    <a:pt x="5910" y="9864"/>
                  </a:lnTo>
                  <a:lnTo>
                    <a:pt x="5907" y="9859"/>
                  </a:lnTo>
                  <a:lnTo>
                    <a:pt x="5907" y="9857"/>
                  </a:lnTo>
                  <a:lnTo>
                    <a:pt x="5910" y="9857"/>
                  </a:lnTo>
                  <a:lnTo>
                    <a:pt x="5914" y="9859"/>
                  </a:lnTo>
                  <a:lnTo>
                    <a:pt x="5914" y="9859"/>
                  </a:lnTo>
                  <a:lnTo>
                    <a:pt x="5914" y="9857"/>
                  </a:lnTo>
                  <a:lnTo>
                    <a:pt x="5914" y="9854"/>
                  </a:lnTo>
                  <a:lnTo>
                    <a:pt x="5914" y="9852"/>
                  </a:lnTo>
                  <a:lnTo>
                    <a:pt x="5914" y="9849"/>
                  </a:lnTo>
                  <a:lnTo>
                    <a:pt x="5914" y="9845"/>
                  </a:lnTo>
                  <a:lnTo>
                    <a:pt x="5914" y="9840"/>
                  </a:lnTo>
                  <a:lnTo>
                    <a:pt x="5912" y="9835"/>
                  </a:lnTo>
                  <a:lnTo>
                    <a:pt x="5910" y="9828"/>
                  </a:lnTo>
                  <a:lnTo>
                    <a:pt x="5905" y="9826"/>
                  </a:lnTo>
                  <a:lnTo>
                    <a:pt x="5905" y="9823"/>
                  </a:lnTo>
                  <a:lnTo>
                    <a:pt x="5910" y="9814"/>
                  </a:lnTo>
                  <a:lnTo>
                    <a:pt x="5905" y="9812"/>
                  </a:lnTo>
                  <a:lnTo>
                    <a:pt x="5900" y="9809"/>
                  </a:lnTo>
                  <a:lnTo>
                    <a:pt x="5898" y="9807"/>
                  </a:lnTo>
                  <a:lnTo>
                    <a:pt x="5898" y="9800"/>
                  </a:lnTo>
                  <a:lnTo>
                    <a:pt x="5893" y="9795"/>
                  </a:lnTo>
                  <a:lnTo>
                    <a:pt x="5898" y="9790"/>
                  </a:lnTo>
                  <a:lnTo>
                    <a:pt x="5903" y="9788"/>
                  </a:lnTo>
                  <a:lnTo>
                    <a:pt x="5907" y="9786"/>
                  </a:lnTo>
                  <a:lnTo>
                    <a:pt x="5905" y="9776"/>
                  </a:lnTo>
                  <a:lnTo>
                    <a:pt x="5900" y="9771"/>
                  </a:lnTo>
                  <a:lnTo>
                    <a:pt x="5881" y="9776"/>
                  </a:lnTo>
                  <a:lnTo>
                    <a:pt x="5874" y="9774"/>
                  </a:lnTo>
                  <a:lnTo>
                    <a:pt x="5862" y="9767"/>
                  </a:lnTo>
                  <a:lnTo>
                    <a:pt x="5851" y="9764"/>
                  </a:lnTo>
                  <a:lnTo>
                    <a:pt x="5846" y="9762"/>
                  </a:lnTo>
                  <a:lnTo>
                    <a:pt x="5839" y="9757"/>
                  </a:lnTo>
                  <a:lnTo>
                    <a:pt x="5836" y="9750"/>
                  </a:lnTo>
                  <a:lnTo>
                    <a:pt x="5841" y="9750"/>
                  </a:lnTo>
                  <a:lnTo>
                    <a:pt x="5870" y="9762"/>
                  </a:lnTo>
                  <a:lnTo>
                    <a:pt x="5877" y="9762"/>
                  </a:lnTo>
                  <a:lnTo>
                    <a:pt x="5881" y="9757"/>
                  </a:lnTo>
                  <a:lnTo>
                    <a:pt x="5846" y="9745"/>
                  </a:lnTo>
                  <a:lnTo>
                    <a:pt x="5836" y="9734"/>
                  </a:lnTo>
                  <a:lnTo>
                    <a:pt x="5832" y="9731"/>
                  </a:lnTo>
                  <a:lnTo>
                    <a:pt x="5825" y="9729"/>
                  </a:lnTo>
                  <a:lnTo>
                    <a:pt x="5820" y="9731"/>
                  </a:lnTo>
                  <a:lnTo>
                    <a:pt x="5818" y="9736"/>
                  </a:lnTo>
                  <a:lnTo>
                    <a:pt x="5815" y="9738"/>
                  </a:lnTo>
                  <a:lnTo>
                    <a:pt x="5810" y="9741"/>
                  </a:lnTo>
                  <a:lnTo>
                    <a:pt x="5806" y="9736"/>
                  </a:lnTo>
                  <a:lnTo>
                    <a:pt x="5794" y="9724"/>
                  </a:lnTo>
                  <a:lnTo>
                    <a:pt x="5789" y="9722"/>
                  </a:lnTo>
                  <a:lnTo>
                    <a:pt x="5756" y="9722"/>
                  </a:lnTo>
                  <a:lnTo>
                    <a:pt x="5754" y="9724"/>
                  </a:lnTo>
                  <a:lnTo>
                    <a:pt x="5749" y="9729"/>
                  </a:lnTo>
                  <a:lnTo>
                    <a:pt x="5744" y="9731"/>
                  </a:lnTo>
                  <a:lnTo>
                    <a:pt x="5740" y="9731"/>
                  </a:lnTo>
                  <a:lnTo>
                    <a:pt x="5735" y="9724"/>
                  </a:lnTo>
                  <a:lnTo>
                    <a:pt x="5740" y="9719"/>
                  </a:lnTo>
                  <a:lnTo>
                    <a:pt x="5742" y="9717"/>
                  </a:lnTo>
                  <a:lnTo>
                    <a:pt x="5735" y="9710"/>
                  </a:lnTo>
                  <a:lnTo>
                    <a:pt x="5711" y="9698"/>
                  </a:lnTo>
                  <a:lnTo>
                    <a:pt x="5704" y="9691"/>
                  </a:lnTo>
                  <a:lnTo>
                    <a:pt x="5702" y="9691"/>
                  </a:lnTo>
                  <a:lnTo>
                    <a:pt x="5690" y="9691"/>
                  </a:lnTo>
                  <a:lnTo>
                    <a:pt x="5688" y="9689"/>
                  </a:lnTo>
                  <a:lnTo>
                    <a:pt x="5685" y="9686"/>
                  </a:lnTo>
                  <a:lnTo>
                    <a:pt x="5683" y="9682"/>
                  </a:lnTo>
                  <a:lnTo>
                    <a:pt x="5683" y="9677"/>
                  </a:lnTo>
                  <a:lnTo>
                    <a:pt x="5683" y="9672"/>
                  </a:lnTo>
                  <a:lnTo>
                    <a:pt x="5683" y="9665"/>
                  </a:lnTo>
                  <a:lnTo>
                    <a:pt x="5681" y="9660"/>
                  </a:lnTo>
                  <a:lnTo>
                    <a:pt x="5681" y="9658"/>
                  </a:lnTo>
                  <a:lnTo>
                    <a:pt x="5678" y="9656"/>
                  </a:lnTo>
                  <a:lnTo>
                    <a:pt x="5669" y="9646"/>
                  </a:lnTo>
                  <a:lnTo>
                    <a:pt x="5640" y="9632"/>
                  </a:lnTo>
                  <a:lnTo>
                    <a:pt x="5636" y="9632"/>
                  </a:lnTo>
                  <a:lnTo>
                    <a:pt x="5629" y="9634"/>
                  </a:lnTo>
                  <a:lnTo>
                    <a:pt x="5617" y="9644"/>
                  </a:lnTo>
                  <a:lnTo>
                    <a:pt x="5605" y="9651"/>
                  </a:lnTo>
                  <a:lnTo>
                    <a:pt x="5598" y="9656"/>
                  </a:lnTo>
                  <a:lnTo>
                    <a:pt x="5591" y="9670"/>
                  </a:lnTo>
                  <a:lnTo>
                    <a:pt x="5588" y="9672"/>
                  </a:lnTo>
                  <a:lnTo>
                    <a:pt x="5581" y="9670"/>
                  </a:lnTo>
                  <a:lnTo>
                    <a:pt x="5579" y="9672"/>
                  </a:lnTo>
                  <a:lnTo>
                    <a:pt x="5577" y="9677"/>
                  </a:lnTo>
                  <a:lnTo>
                    <a:pt x="5572" y="9684"/>
                  </a:lnTo>
                  <a:lnTo>
                    <a:pt x="5558" y="9686"/>
                  </a:lnTo>
                  <a:lnTo>
                    <a:pt x="5553" y="9691"/>
                  </a:lnTo>
                  <a:lnTo>
                    <a:pt x="5555" y="9701"/>
                  </a:lnTo>
                  <a:lnTo>
                    <a:pt x="5555" y="9710"/>
                  </a:lnTo>
                  <a:lnTo>
                    <a:pt x="5553" y="9719"/>
                  </a:lnTo>
                  <a:lnTo>
                    <a:pt x="5551" y="9727"/>
                  </a:lnTo>
                  <a:lnTo>
                    <a:pt x="5546" y="9727"/>
                  </a:lnTo>
                  <a:lnTo>
                    <a:pt x="5534" y="9710"/>
                  </a:lnTo>
                  <a:lnTo>
                    <a:pt x="5527" y="9712"/>
                  </a:lnTo>
                  <a:lnTo>
                    <a:pt x="5527" y="9712"/>
                  </a:lnTo>
                  <a:lnTo>
                    <a:pt x="5527" y="9717"/>
                  </a:lnTo>
                  <a:lnTo>
                    <a:pt x="5527" y="9719"/>
                  </a:lnTo>
                  <a:lnTo>
                    <a:pt x="5527" y="9722"/>
                  </a:lnTo>
                  <a:lnTo>
                    <a:pt x="5525" y="9724"/>
                  </a:lnTo>
                  <a:lnTo>
                    <a:pt x="5522" y="9724"/>
                  </a:lnTo>
                  <a:lnTo>
                    <a:pt x="5522" y="9724"/>
                  </a:lnTo>
                  <a:lnTo>
                    <a:pt x="5508" y="9724"/>
                  </a:lnTo>
                  <a:lnTo>
                    <a:pt x="5503" y="9727"/>
                  </a:lnTo>
                  <a:lnTo>
                    <a:pt x="5503" y="9736"/>
                  </a:lnTo>
                  <a:lnTo>
                    <a:pt x="5501" y="9738"/>
                  </a:lnTo>
                  <a:lnTo>
                    <a:pt x="5501" y="9736"/>
                  </a:lnTo>
                  <a:lnTo>
                    <a:pt x="5482" y="9727"/>
                  </a:lnTo>
                  <a:lnTo>
                    <a:pt x="5484" y="9722"/>
                  </a:lnTo>
                  <a:lnTo>
                    <a:pt x="5510" y="9705"/>
                  </a:lnTo>
                  <a:lnTo>
                    <a:pt x="5515" y="9703"/>
                  </a:lnTo>
                  <a:lnTo>
                    <a:pt x="5518" y="9698"/>
                  </a:lnTo>
                  <a:lnTo>
                    <a:pt x="5520" y="9684"/>
                  </a:lnTo>
                  <a:lnTo>
                    <a:pt x="5522" y="9679"/>
                  </a:lnTo>
                  <a:lnTo>
                    <a:pt x="5525" y="9675"/>
                  </a:lnTo>
                  <a:lnTo>
                    <a:pt x="5529" y="9672"/>
                  </a:lnTo>
                  <a:lnTo>
                    <a:pt x="5532" y="9682"/>
                  </a:lnTo>
                  <a:lnTo>
                    <a:pt x="5529" y="9684"/>
                  </a:lnTo>
                  <a:lnTo>
                    <a:pt x="5536" y="9686"/>
                  </a:lnTo>
                  <a:lnTo>
                    <a:pt x="5553" y="9677"/>
                  </a:lnTo>
                  <a:lnTo>
                    <a:pt x="5560" y="9675"/>
                  </a:lnTo>
                  <a:lnTo>
                    <a:pt x="5555" y="9670"/>
                  </a:lnTo>
                  <a:lnTo>
                    <a:pt x="5551" y="9667"/>
                  </a:lnTo>
                  <a:lnTo>
                    <a:pt x="5548" y="9665"/>
                  </a:lnTo>
                  <a:lnTo>
                    <a:pt x="5553" y="9656"/>
                  </a:lnTo>
                  <a:lnTo>
                    <a:pt x="5558" y="9651"/>
                  </a:lnTo>
                  <a:lnTo>
                    <a:pt x="5567" y="9649"/>
                  </a:lnTo>
                  <a:lnTo>
                    <a:pt x="5572" y="9646"/>
                  </a:lnTo>
                  <a:lnTo>
                    <a:pt x="5565" y="9641"/>
                  </a:lnTo>
                  <a:lnTo>
                    <a:pt x="5546" y="9634"/>
                  </a:lnTo>
                  <a:lnTo>
                    <a:pt x="5543" y="9634"/>
                  </a:lnTo>
                  <a:lnTo>
                    <a:pt x="5539" y="9627"/>
                  </a:lnTo>
                  <a:lnTo>
                    <a:pt x="5536" y="9627"/>
                  </a:lnTo>
                  <a:lnTo>
                    <a:pt x="5532" y="9627"/>
                  </a:lnTo>
                  <a:lnTo>
                    <a:pt x="5525" y="9630"/>
                  </a:lnTo>
                  <a:lnTo>
                    <a:pt x="5501" y="9630"/>
                  </a:lnTo>
                  <a:lnTo>
                    <a:pt x="5499" y="9627"/>
                  </a:lnTo>
                  <a:lnTo>
                    <a:pt x="5492" y="9608"/>
                  </a:lnTo>
                  <a:lnTo>
                    <a:pt x="5484" y="9599"/>
                  </a:lnTo>
                  <a:lnTo>
                    <a:pt x="5477" y="9597"/>
                  </a:lnTo>
                  <a:lnTo>
                    <a:pt x="5468" y="9597"/>
                  </a:lnTo>
                  <a:lnTo>
                    <a:pt x="5463" y="9606"/>
                  </a:lnTo>
                  <a:lnTo>
                    <a:pt x="5458" y="9615"/>
                  </a:lnTo>
                  <a:lnTo>
                    <a:pt x="5454" y="9618"/>
                  </a:lnTo>
                  <a:lnTo>
                    <a:pt x="5449" y="9618"/>
                  </a:lnTo>
                  <a:lnTo>
                    <a:pt x="5418" y="9597"/>
                  </a:lnTo>
                  <a:lnTo>
                    <a:pt x="5385" y="9597"/>
                  </a:lnTo>
                  <a:lnTo>
                    <a:pt x="5362" y="9582"/>
                  </a:lnTo>
                  <a:lnTo>
                    <a:pt x="5345" y="9582"/>
                  </a:lnTo>
                  <a:lnTo>
                    <a:pt x="5340" y="9580"/>
                  </a:lnTo>
                  <a:lnTo>
                    <a:pt x="5333" y="9573"/>
                  </a:lnTo>
                  <a:lnTo>
                    <a:pt x="5331" y="9571"/>
                  </a:lnTo>
                  <a:lnTo>
                    <a:pt x="5314" y="9568"/>
                  </a:lnTo>
                  <a:lnTo>
                    <a:pt x="5286" y="9545"/>
                  </a:lnTo>
                  <a:lnTo>
                    <a:pt x="5272" y="9540"/>
                  </a:lnTo>
                  <a:lnTo>
                    <a:pt x="5260" y="9549"/>
                  </a:lnTo>
                  <a:lnTo>
                    <a:pt x="5265" y="9554"/>
                  </a:lnTo>
                  <a:lnTo>
                    <a:pt x="5269" y="9559"/>
                  </a:lnTo>
                  <a:lnTo>
                    <a:pt x="5267" y="9559"/>
                  </a:lnTo>
                  <a:lnTo>
                    <a:pt x="5265" y="9559"/>
                  </a:lnTo>
                  <a:lnTo>
                    <a:pt x="5262" y="9561"/>
                  </a:lnTo>
                  <a:lnTo>
                    <a:pt x="5276" y="9575"/>
                  </a:lnTo>
                  <a:lnTo>
                    <a:pt x="5286" y="9589"/>
                  </a:lnTo>
                  <a:lnTo>
                    <a:pt x="5288" y="9589"/>
                  </a:lnTo>
                  <a:lnTo>
                    <a:pt x="5291" y="9592"/>
                  </a:lnTo>
                  <a:lnTo>
                    <a:pt x="5300" y="9597"/>
                  </a:lnTo>
                  <a:lnTo>
                    <a:pt x="5302" y="9599"/>
                  </a:lnTo>
                  <a:lnTo>
                    <a:pt x="5319" y="9597"/>
                  </a:lnTo>
                  <a:lnTo>
                    <a:pt x="5319" y="9601"/>
                  </a:lnTo>
                  <a:lnTo>
                    <a:pt x="5305" y="9606"/>
                  </a:lnTo>
                  <a:lnTo>
                    <a:pt x="5300" y="9608"/>
                  </a:lnTo>
                  <a:lnTo>
                    <a:pt x="5286" y="9601"/>
                  </a:lnTo>
                  <a:lnTo>
                    <a:pt x="5281" y="9601"/>
                  </a:lnTo>
                  <a:lnTo>
                    <a:pt x="5284" y="9606"/>
                  </a:lnTo>
                  <a:lnTo>
                    <a:pt x="5286" y="9611"/>
                  </a:lnTo>
                  <a:lnTo>
                    <a:pt x="5291" y="9613"/>
                  </a:lnTo>
                  <a:lnTo>
                    <a:pt x="5293" y="9615"/>
                  </a:lnTo>
                  <a:lnTo>
                    <a:pt x="5286" y="9615"/>
                  </a:lnTo>
                  <a:lnTo>
                    <a:pt x="5272" y="9604"/>
                  </a:lnTo>
                  <a:lnTo>
                    <a:pt x="5265" y="9601"/>
                  </a:lnTo>
                  <a:lnTo>
                    <a:pt x="5253" y="9604"/>
                  </a:lnTo>
                  <a:lnTo>
                    <a:pt x="5248" y="9604"/>
                  </a:lnTo>
                  <a:lnTo>
                    <a:pt x="5222" y="9589"/>
                  </a:lnTo>
                  <a:lnTo>
                    <a:pt x="5220" y="9587"/>
                  </a:lnTo>
                  <a:lnTo>
                    <a:pt x="5220" y="9582"/>
                  </a:lnTo>
                  <a:lnTo>
                    <a:pt x="5217" y="9578"/>
                  </a:lnTo>
                  <a:lnTo>
                    <a:pt x="5213" y="9571"/>
                  </a:lnTo>
                  <a:lnTo>
                    <a:pt x="5210" y="9566"/>
                  </a:lnTo>
                  <a:lnTo>
                    <a:pt x="5208" y="9556"/>
                  </a:lnTo>
                  <a:lnTo>
                    <a:pt x="5206" y="9554"/>
                  </a:lnTo>
                  <a:lnTo>
                    <a:pt x="5201" y="9552"/>
                  </a:lnTo>
                  <a:lnTo>
                    <a:pt x="5194" y="9554"/>
                  </a:lnTo>
                  <a:lnTo>
                    <a:pt x="5191" y="9554"/>
                  </a:lnTo>
                  <a:lnTo>
                    <a:pt x="5194" y="9552"/>
                  </a:lnTo>
                  <a:lnTo>
                    <a:pt x="5194" y="9547"/>
                  </a:lnTo>
                  <a:lnTo>
                    <a:pt x="5194" y="9542"/>
                  </a:lnTo>
                  <a:lnTo>
                    <a:pt x="5191" y="9538"/>
                  </a:lnTo>
                  <a:lnTo>
                    <a:pt x="5227" y="9535"/>
                  </a:lnTo>
                  <a:lnTo>
                    <a:pt x="5239" y="9530"/>
                  </a:lnTo>
                  <a:lnTo>
                    <a:pt x="5239" y="9528"/>
                  </a:lnTo>
                  <a:lnTo>
                    <a:pt x="5232" y="9528"/>
                  </a:lnTo>
                  <a:lnTo>
                    <a:pt x="5229" y="9528"/>
                  </a:lnTo>
                  <a:lnTo>
                    <a:pt x="5227" y="9526"/>
                  </a:lnTo>
                  <a:lnTo>
                    <a:pt x="5236" y="9519"/>
                  </a:lnTo>
                  <a:lnTo>
                    <a:pt x="5234" y="9514"/>
                  </a:lnTo>
                  <a:lnTo>
                    <a:pt x="5234" y="9512"/>
                  </a:lnTo>
                  <a:lnTo>
                    <a:pt x="5229" y="9512"/>
                  </a:lnTo>
                  <a:lnTo>
                    <a:pt x="5227" y="9512"/>
                  </a:lnTo>
                  <a:lnTo>
                    <a:pt x="5222" y="9509"/>
                  </a:lnTo>
                  <a:lnTo>
                    <a:pt x="5213" y="9493"/>
                  </a:lnTo>
                  <a:lnTo>
                    <a:pt x="5208" y="9490"/>
                  </a:lnTo>
                  <a:lnTo>
                    <a:pt x="5208" y="9488"/>
                  </a:lnTo>
                  <a:lnTo>
                    <a:pt x="5206" y="9476"/>
                  </a:lnTo>
                  <a:lnTo>
                    <a:pt x="5206" y="9474"/>
                  </a:lnTo>
                  <a:lnTo>
                    <a:pt x="5203" y="9469"/>
                  </a:lnTo>
                  <a:lnTo>
                    <a:pt x="5203" y="9467"/>
                  </a:lnTo>
                  <a:lnTo>
                    <a:pt x="5201" y="9464"/>
                  </a:lnTo>
                  <a:lnTo>
                    <a:pt x="5199" y="9460"/>
                  </a:lnTo>
                  <a:lnTo>
                    <a:pt x="5180" y="9443"/>
                  </a:lnTo>
                  <a:lnTo>
                    <a:pt x="5182" y="9441"/>
                  </a:lnTo>
                  <a:lnTo>
                    <a:pt x="5187" y="9443"/>
                  </a:lnTo>
                  <a:lnTo>
                    <a:pt x="5194" y="9452"/>
                  </a:lnTo>
                  <a:lnTo>
                    <a:pt x="5199" y="9455"/>
                  </a:lnTo>
                  <a:lnTo>
                    <a:pt x="5208" y="9452"/>
                  </a:lnTo>
                  <a:lnTo>
                    <a:pt x="5210" y="9452"/>
                  </a:lnTo>
                  <a:lnTo>
                    <a:pt x="5215" y="9457"/>
                  </a:lnTo>
                  <a:lnTo>
                    <a:pt x="5213" y="9471"/>
                  </a:lnTo>
                  <a:lnTo>
                    <a:pt x="5217" y="9481"/>
                  </a:lnTo>
                  <a:lnTo>
                    <a:pt x="5220" y="9486"/>
                  </a:lnTo>
                  <a:lnTo>
                    <a:pt x="5232" y="9490"/>
                  </a:lnTo>
                  <a:lnTo>
                    <a:pt x="5236" y="9495"/>
                  </a:lnTo>
                  <a:lnTo>
                    <a:pt x="5246" y="9507"/>
                  </a:lnTo>
                  <a:lnTo>
                    <a:pt x="5251" y="9514"/>
                  </a:lnTo>
                  <a:lnTo>
                    <a:pt x="5260" y="9519"/>
                  </a:lnTo>
                  <a:lnTo>
                    <a:pt x="5267" y="9521"/>
                  </a:lnTo>
                  <a:lnTo>
                    <a:pt x="5276" y="9521"/>
                  </a:lnTo>
                  <a:lnTo>
                    <a:pt x="5291" y="9530"/>
                  </a:lnTo>
                  <a:lnTo>
                    <a:pt x="5324" y="9535"/>
                  </a:lnTo>
                  <a:lnTo>
                    <a:pt x="5331" y="9542"/>
                  </a:lnTo>
                  <a:lnTo>
                    <a:pt x="5340" y="9549"/>
                  </a:lnTo>
                  <a:lnTo>
                    <a:pt x="5345" y="9554"/>
                  </a:lnTo>
                  <a:lnTo>
                    <a:pt x="5364" y="9549"/>
                  </a:lnTo>
                  <a:lnTo>
                    <a:pt x="5371" y="9549"/>
                  </a:lnTo>
                  <a:lnTo>
                    <a:pt x="5373" y="9554"/>
                  </a:lnTo>
                  <a:lnTo>
                    <a:pt x="5376" y="9559"/>
                  </a:lnTo>
                  <a:lnTo>
                    <a:pt x="5376" y="9563"/>
                  </a:lnTo>
                  <a:lnTo>
                    <a:pt x="5380" y="9566"/>
                  </a:lnTo>
                  <a:lnTo>
                    <a:pt x="5392" y="9563"/>
                  </a:lnTo>
                  <a:lnTo>
                    <a:pt x="5395" y="9561"/>
                  </a:lnTo>
                  <a:lnTo>
                    <a:pt x="5399" y="9561"/>
                  </a:lnTo>
                  <a:lnTo>
                    <a:pt x="5409" y="9563"/>
                  </a:lnTo>
                  <a:lnTo>
                    <a:pt x="5418" y="9571"/>
                  </a:lnTo>
                  <a:lnTo>
                    <a:pt x="5418" y="9580"/>
                  </a:lnTo>
                  <a:lnTo>
                    <a:pt x="5475" y="9592"/>
                  </a:lnTo>
                  <a:lnTo>
                    <a:pt x="5484" y="9597"/>
                  </a:lnTo>
                  <a:lnTo>
                    <a:pt x="5501" y="9611"/>
                  </a:lnTo>
                  <a:lnTo>
                    <a:pt x="5506" y="9613"/>
                  </a:lnTo>
                  <a:lnTo>
                    <a:pt x="5522" y="9611"/>
                  </a:lnTo>
                  <a:lnTo>
                    <a:pt x="5548" y="9615"/>
                  </a:lnTo>
                  <a:lnTo>
                    <a:pt x="5555" y="9620"/>
                  </a:lnTo>
                  <a:lnTo>
                    <a:pt x="5558" y="9620"/>
                  </a:lnTo>
                  <a:lnTo>
                    <a:pt x="5567" y="9620"/>
                  </a:lnTo>
                  <a:lnTo>
                    <a:pt x="5577" y="9620"/>
                  </a:lnTo>
                  <a:lnTo>
                    <a:pt x="5579" y="9620"/>
                  </a:lnTo>
                  <a:lnTo>
                    <a:pt x="5579" y="9615"/>
                  </a:lnTo>
                  <a:lnTo>
                    <a:pt x="5577" y="9611"/>
                  </a:lnTo>
                  <a:lnTo>
                    <a:pt x="5579" y="9611"/>
                  </a:lnTo>
                  <a:lnTo>
                    <a:pt x="5584" y="9608"/>
                  </a:lnTo>
                  <a:lnTo>
                    <a:pt x="5586" y="9606"/>
                  </a:lnTo>
                  <a:lnTo>
                    <a:pt x="5586" y="9601"/>
                  </a:lnTo>
                  <a:lnTo>
                    <a:pt x="5588" y="9597"/>
                  </a:lnTo>
                  <a:lnTo>
                    <a:pt x="5588" y="9594"/>
                  </a:lnTo>
                  <a:lnTo>
                    <a:pt x="5588" y="9592"/>
                  </a:lnTo>
                  <a:lnTo>
                    <a:pt x="5586" y="9585"/>
                  </a:lnTo>
                  <a:lnTo>
                    <a:pt x="5588" y="9585"/>
                  </a:lnTo>
                  <a:lnTo>
                    <a:pt x="5612" y="9587"/>
                  </a:lnTo>
                  <a:lnTo>
                    <a:pt x="5612" y="9592"/>
                  </a:lnTo>
                  <a:lnTo>
                    <a:pt x="5595" y="9599"/>
                  </a:lnTo>
                  <a:lnTo>
                    <a:pt x="5591" y="9604"/>
                  </a:lnTo>
                  <a:lnTo>
                    <a:pt x="5600" y="9615"/>
                  </a:lnTo>
                  <a:lnTo>
                    <a:pt x="5612" y="9618"/>
                  </a:lnTo>
                  <a:lnTo>
                    <a:pt x="5645" y="9613"/>
                  </a:lnTo>
                  <a:lnTo>
                    <a:pt x="5647" y="9611"/>
                  </a:lnTo>
                  <a:lnTo>
                    <a:pt x="5650" y="9601"/>
                  </a:lnTo>
                  <a:lnTo>
                    <a:pt x="5655" y="9597"/>
                  </a:lnTo>
                  <a:lnTo>
                    <a:pt x="5659" y="9599"/>
                  </a:lnTo>
                  <a:lnTo>
                    <a:pt x="5662" y="9606"/>
                  </a:lnTo>
                  <a:lnTo>
                    <a:pt x="5666" y="9613"/>
                  </a:lnTo>
                  <a:lnTo>
                    <a:pt x="5664" y="9613"/>
                  </a:lnTo>
                  <a:lnTo>
                    <a:pt x="5662" y="9615"/>
                  </a:lnTo>
                  <a:lnTo>
                    <a:pt x="5662" y="9618"/>
                  </a:lnTo>
                  <a:lnTo>
                    <a:pt x="5662" y="9623"/>
                  </a:lnTo>
                  <a:lnTo>
                    <a:pt x="5664" y="9625"/>
                  </a:lnTo>
                  <a:lnTo>
                    <a:pt x="5681" y="9625"/>
                  </a:lnTo>
                  <a:lnTo>
                    <a:pt x="5685" y="9623"/>
                  </a:lnTo>
                  <a:lnTo>
                    <a:pt x="5690" y="9618"/>
                  </a:lnTo>
                  <a:lnTo>
                    <a:pt x="5692" y="9615"/>
                  </a:lnTo>
                  <a:lnTo>
                    <a:pt x="5699" y="9615"/>
                  </a:lnTo>
                  <a:lnTo>
                    <a:pt x="5730" y="9627"/>
                  </a:lnTo>
                  <a:lnTo>
                    <a:pt x="5737" y="9632"/>
                  </a:lnTo>
                  <a:lnTo>
                    <a:pt x="5742" y="9637"/>
                  </a:lnTo>
                  <a:lnTo>
                    <a:pt x="5737" y="9637"/>
                  </a:lnTo>
                  <a:lnTo>
                    <a:pt x="5733" y="9634"/>
                  </a:lnTo>
                  <a:lnTo>
                    <a:pt x="5728" y="9632"/>
                  </a:lnTo>
                  <a:lnTo>
                    <a:pt x="5725" y="9639"/>
                  </a:lnTo>
                  <a:lnTo>
                    <a:pt x="5728" y="9644"/>
                  </a:lnTo>
                  <a:lnTo>
                    <a:pt x="5733" y="9646"/>
                  </a:lnTo>
                  <a:lnTo>
                    <a:pt x="5742" y="9644"/>
                  </a:lnTo>
                  <a:lnTo>
                    <a:pt x="5747" y="9644"/>
                  </a:lnTo>
                  <a:lnTo>
                    <a:pt x="5756" y="9653"/>
                  </a:lnTo>
                  <a:lnTo>
                    <a:pt x="5766" y="9656"/>
                  </a:lnTo>
                  <a:lnTo>
                    <a:pt x="5775" y="9658"/>
                  </a:lnTo>
                  <a:lnTo>
                    <a:pt x="5785" y="9653"/>
                  </a:lnTo>
                  <a:lnTo>
                    <a:pt x="5787" y="9653"/>
                  </a:lnTo>
                  <a:lnTo>
                    <a:pt x="5796" y="9658"/>
                  </a:lnTo>
                  <a:lnTo>
                    <a:pt x="5806" y="9660"/>
                  </a:lnTo>
                  <a:lnTo>
                    <a:pt x="5806" y="9663"/>
                  </a:lnTo>
                  <a:lnTo>
                    <a:pt x="5810" y="9665"/>
                  </a:lnTo>
                  <a:lnTo>
                    <a:pt x="5827" y="9677"/>
                  </a:lnTo>
                  <a:lnTo>
                    <a:pt x="5841" y="9679"/>
                  </a:lnTo>
                  <a:lnTo>
                    <a:pt x="5877" y="9672"/>
                  </a:lnTo>
                  <a:lnTo>
                    <a:pt x="5881" y="9670"/>
                  </a:lnTo>
                  <a:lnTo>
                    <a:pt x="5884" y="9665"/>
                  </a:lnTo>
                  <a:lnTo>
                    <a:pt x="5893" y="9656"/>
                  </a:lnTo>
                  <a:lnTo>
                    <a:pt x="5907" y="9651"/>
                  </a:lnTo>
                  <a:lnTo>
                    <a:pt x="5912" y="9656"/>
                  </a:lnTo>
                  <a:lnTo>
                    <a:pt x="5917" y="9656"/>
                  </a:lnTo>
                  <a:lnTo>
                    <a:pt x="5919" y="9649"/>
                  </a:lnTo>
                  <a:lnTo>
                    <a:pt x="5917" y="9639"/>
                  </a:lnTo>
                  <a:lnTo>
                    <a:pt x="5914" y="9630"/>
                  </a:lnTo>
                  <a:lnTo>
                    <a:pt x="5907" y="9620"/>
                  </a:lnTo>
                  <a:lnTo>
                    <a:pt x="5905" y="9618"/>
                  </a:lnTo>
                  <a:lnTo>
                    <a:pt x="5900" y="9620"/>
                  </a:lnTo>
                  <a:lnTo>
                    <a:pt x="5900" y="9620"/>
                  </a:lnTo>
                  <a:lnTo>
                    <a:pt x="5898" y="9625"/>
                  </a:lnTo>
                  <a:lnTo>
                    <a:pt x="5896" y="9630"/>
                  </a:lnTo>
                  <a:lnTo>
                    <a:pt x="5893" y="9630"/>
                  </a:lnTo>
                  <a:lnTo>
                    <a:pt x="5888" y="9630"/>
                  </a:lnTo>
                  <a:lnTo>
                    <a:pt x="5884" y="9630"/>
                  </a:lnTo>
                  <a:lnTo>
                    <a:pt x="5879" y="9627"/>
                  </a:lnTo>
                  <a:lnTo>
                    <a:pt x="5884" y="9623"/>
                  </a:lnTo>
                  <a:lnTo>
                    <a:pt x="5888" y="9620"/>
                  </a:lnTo>
                  <a:lnTo>
                    <a:pt x="5891" y="9615"/>
                  </a:lnTo>
                  <a:lnTo>
                    <a:pt x="5888" y="9606"/>
                  </a:lnTo>
                  <a:lnTo>
                    <a:pt x="5898" y="9606"/>
                  </a:lnTo>
                  <a:lnTo>
                    <a:pt x="5919" y="9613"/>
                  </a:lnTo>
                  <a:lnTo>
                    <a:pt x="5929" y="9618"/>
                  </a:lnTo>
                  <a:lnTo>
                    <a:pt x="5926" y="9620"/>
                  </a:lnTo>
                  <a:lnTo>
                    <a:pt x="5922" y="9623"/>
                  </a:lnTo>
                  <a:lnTo>
                    <a:pt x="5914" y="9623"/>
                  </a:lnTo>
                  <a:lnTo>
                    <a:pt x="5919" y="9625"/>
                  </a:lnTo>
                  <a:lnTo>
                    <a:pt x="5936" y="9627"/>
                  </a:lnTo>
                  <a:lnTo>
                    <a:pt x="5929" y="9634"/>
                  </a:lnTo>
                  <a:lnTo>
                    <a:pt x="5938" y="9641"/>
                  </a:lnTo>
                  <a:lnTo>
                    <a:pt x="5952" y="9641"/>
                  </a:lnTo>
                  <a:lnTo>
                    <a:pt x="5962" y="9637"/>
                  </a:lnTo>
                  <a:lnTo>
                    <a:pt x="5971" y="9630"/>
                  </a:lnTo>
                  <a:lnTo>
                    <a:pt x="5966" y="9627"/>
                  </a:lnTo>
                  <a:lnTo>
                    <a:pt x="5966" y="9627"/>
                  </a:lnTo>
                  <a:lnTo>
                    <a:pt x="5971" y="9623"/>
                  </a:lnTo>
                  <a:lnTo>
                    <a:pt x="5976" y="9623"/>
                  </a:lnTo>
                  <a:lnTo>
                    <a:pt x="5983" y="9623"/>
                  </a:lnTo>
                  <a:lnTo>
                    <a:pt x="5988" y="9627"/>
                  </a:lnTo>
                  <a:lnTo>
                    <a:pt x="5985" y="9630"/>
                  </a:lnTo>
                  <a:lnTo>
                    <a:pt x="5978" y="9632"/>
                  </a:lnTo>
                  <a:lnTo>
                    <a:pt x="5976" y="9634"/>
                  </a:lnTo>
                  <a:lnTo>
                    <a:pt x="5981" y="9641"/>
                  </a:lnTo>
                  <a:lnTo>
                    <a:pt x="5990" y="9639"/>
                  </a:lnTo>
                  <a:lnTo>
                    <a:pt x="5997" y="9632"/>
                  </a:lnTo>
                  <a:lnTo>
                    <a:pt x="6004" y="9627"/>
                  </a:lnTo>
                  <a:lnTo>
                    <a:pt x="6002" y="9620"/>
                  </a:lnTo>
                  <a:lnTo>
                    <a:pt x="5997" y="9615"/>
                  </a:lnTo>
                  <a:lnTo>
                    <a:pt x="6002" y="9597"/>
                  </a:lnTo>
                  <a:lnTo>
                    <a:pt x="6002" y="9594"/>
                  </a:lnTo>
                  <a:lnTo>
                    <a:pt x="6009" y="9594"/>
                  </a:lnTo>
                  <a:lnTo>
                    <a:pt x="6011" y="9589"/>
                  </a:lnTo>
                  <a:lnTo>
                    <a:pt x="6009" y="9582"/>
                  </a:lnTo>
                  <a:lnTo>
                    <a:pt x="6011" y="9580"/>
                  </a:lnTo>
                  <a:lnTo>
                    <a:pt x="6014" y="9578"/>
                  </a:lnTo>
                  <a:lnTo>
                    <a:pt x="6014" y="9571"/>
                  </a:lnTo>
                  <a:lnTo>
                    <a:pt x="6014" y="9566"/>
                  </a:lnTo>
                  <a:lnTo>
                    <a:pt x="6011" y="9561"/>
                  </a:lnTo>
                  <a:lnTo>
                    <a:pt x="6002" y="9556"/>
                  </a:lnTo>
                  <a:lnTo>
                    <a:pt x="6000" y="9554"/>
                  </a:lnTo>
                  <a:lnTo>
                    <a:pt x="6023" y="9552"/>
                  </a:lnTo>
                  <a:lnTo>
                    <a:pt x="6028" y="9554"/>
                  </a:lnTo>
                  <a:lnTo>
                    <a:pt x="6030" y="9552"/>
                  </a:lnTo>
                  <a:lnTo>
                    <a:pt x="6030" y="9545"/>
                  </a:lnTo>
                  <a:lnTo>
                    <a:pt x="6030" y="9540"/>
                  </a:lnTo>
                  <a:lnTo>
                    <a:pt x="6030" y="9538"/>
                  </a:lnTo>
                  <a:lnTo>
                    <a:pt x="6030" y="9535"/>
                  </a:lnTo>
                  <a:lnTo>
                    <a:pt x="6028" y="9530"/>
                  </a:lnTo>
                  <a:lnTo>
                    <a:pt x="6021" y="9523"/>
                  </a:lnTo>
                  <a:lnTo>
                    <a:pt x="5997" y="9504"/>
                  </a:lnTo>
                  <a:lnTo>
                    <a:pt x="5995" y="9495"/>
                  </a:lnTo>
                  <a:lnTo>
                    <a:pt x="5988" y="9488"/>
                  </a:lnTo>
                  <a:lnTo>
                    <a:pt x="5990" y="9488"/>
                  </a:lnTo>
                  <a:lnTo>
                    <a:pt x="5992" y="9488"/>
                  </a:lnTo>
                  <a:lnTo>
                    <a:pt x="5995" y="9488"/>
                  </a:lnTo>
                  <a:lnTo>
                    <a:pt x="5995" y="9486"/>
                  </a:lnTo>
                  <a:lnTo>
                    <a:pt x="5983" y="9476"/>
                  </a:lnTo>
                  <a:lnTo>
                    <a:pt x="5962" y="9457"/>
                  </a:lnTo>
                  <a:lnTo>
                    <a:pt x="5948" y="9452"/>
                  </a:lnTo>
                  <a:lnTo>
                    <a:pt x="5948" y="9450"/>
                  </a:lnTo>
                  <a:lnTo>
                    <a:pt x="5952" y="9448"/>
                  </a:lnTo>
                  <a:lnTo>
                    <a:pt x="5959" y="9445"/>
                  </a:lnTo>
                  <a:lnTo>
                    <a:pt x="5966" y="9445"/>
                  </a:lnTo>
                  <a:lnTo>
                    <a:pt x="5971" y="9448"/>
                  </a:lnTo>
                  <a:lnTo>
                    <a:pt x="5978" y="9452"/>
                  </a:lnTo>
                  <a:lnTo>
                    <a:pt x="5988" y="9467"/>
                  </a:lnTo>
                  <a:lnTo>
                    <a:pt x="5992" y="9471"/>
                  </a:lnTo>
                  <a:lnTo>
                    <a:pt x="5992" y="9462"/>
                  </a:lnTo>
                  <a:lnTo>
                    <a:pt x="5997" y="9462"/>
                  </a:lnTo>
                  <a:lnTo>
                    <a:pt x="6002" y="9464"/>
                  </a:lnTo>
                  <a:lnTo>
                    <a:pt x="6007" y="9462"/>
                  </a:lnTo>
                  <a:lnTo>
                    <a:pt x="6004" y="9452"/>
                  </a:lnTo>
                  <a:lnTo>
                    <a:pt x="6004" y="9450"/>
                  </a:lnTo>
                  <a:lnTo>
                    <a:pt x="6011" y="9450"/>
                  </a:lnTo>
                  <a:lnTo>
                    <a:pt x="6016" y="9455"/>
                  </a:lnTo>
                  <a:lnTo>
                    <a:pt x="6021" y="9462"/>
                  </a:lnTo>
                  <a:lnTo>
                    <a:pt x="6023" y="9469"/>
                  </a:lnTo>
                  <a:lnTo>
                    <a:pt x="6021" y="9474"/>
                  </a:lnTo>
                  <a:lnTo>
                    <a:pt x="6014" y="9478"/>
                  </a:lnTo>
                  <a:lnTo>
                    <a:pt x="6021" y="9483"/>
                  </a:lnTo>
                  <a:lnTo>
                    <a:pt x="6023" y="9483"/>
                  </a:lnTo>
                  <a:lnTo>
                    <a:pt x="6026" y="9483"/>
                  </a:lnTo>
                  <a:lnTo>
                    <a:pt x="6033" y="9478"/>
                  </a:lnTo>
                  <a:lnTo>
                    <a:pt x="6037" y="9478"/>
                  </a:lnTo>
                  <a:lnTo>
                    <a:pt x="6047" y="9478"/>
                  </a:lnTo>
                  <a:lnTo>
                    <a:pt x="6052" y="9476"/>
                  </a:lnTo>
                  <a:lnTo>
                    <a:pt x="6054" y="9471"/>
                  </a:lnTo>
                  <a:lnTo>
                    <a:pt x="6054" y="9467"/>
                  </a:lnTo>
                  <a:lnTo>
                    <a:pt x="6052" y="9460"/>
                  </a:lnTo>
                  <a:lnTo>
                    <a:pt x="6049" y="9452"/>
                  </a:lnTo>
                  <a:lnTo>
                    <a:pt x="6044" y="9448"/>
                  </a:lnTo>
                  <a:lnTo>
                    <a:pt x="6033" y="9445"/>
                  </a:lnTo>
                  <a:lnTo>
                    <a:pt x="6028" y="9443"/>
                  </a:lnTo>
                  <a:lnTo>
                    <a:pt x="6028" y="9441"/>
                  </a:lnTo>
                  <a:lnTo>
                    <a:pt x="6028" y="9441"/>
                  </a:lnTo>
                  <a:lnTo>
                    <a:pt x="6028" y="9438"/>
                  </a:lnTo>
                  <a:lnTo>
                    <a:pt x="6026" y="9436"/>
                  </a:lnTo>
                  <a:lnTo>
                    <a:pt x="6028" y="9434"/>
                  </a:lnTo>
                  <a:lnTo>
                    <a:pt x="6030" y="9431"/>
                  </a:lnTo>
                  <a:lnTo>
                    <a:pt x="6040" y="9431"/>
                  </a:lnTo>
                  <a:lnTo>
                    <a:pt x="6040" y="9429"/>
                  </a:lnTo>
                  <a:lnTo>
                    <a:pt x="6033" y="9426"/>
                  </a:lnTo>
                  <a:lnTo>
                    <a:pt x="6028" y="9422"/>
                  </a:lnTo>
                  <a:lnTo>
                    <a:pt x="6028" y="9422"/>
                  </a:lnTo>
                  <a:lnTo>
                    <a:pt x="6028" y="9419"/>
                  </a:lnTo>
                  <a:lnTo>
                    <a:pt x="6028" y="9417"/>
                  </a:lnTo>
                  <a:lnTo>
                    <a:pt x="6026" y="9417"/>
                  </a:lnTo>
                  <a:lnTo>
                    <a:pt x="6021" y="9417"/>
                  </a:lnTo>
                  <a:lnTo>
                    <a:pt x="6021" y="9417"/>
                  </a:lnTo>
                  <a:lnTo>
                    <a:pt x="6016" y="9410"/>
                  </a:lnTo>
                  <a:lnTo>
                    <a:pt x="6014" y="9403"/>
                  </a:lnTo>
                  <a:lnTo>
                    <a:pt x="6016" y="9398"/>
                  </a:lnTo>
                  <a:lnTo>
                    <a:pt x="6021" y="9393"/>
                  </a:lnTo>
                  <a:lnTo>
                    <a:pt x="6014" y="9386"/>
                  </a:lnTo>
                  <a:lnTo>
                    <a:pt x="6007" y="9386"/>
                  </a:lnTo>
                  <a:lnTo>
                    <a:pt x="5995" y="9386"/>
                  </a:lnTo>
                  <a:lnTo>
                    <a:pt x="5997" y="9393"/>
                  </a:lnTo>
                  <a:lnTo>
                    <a:pt x="5995" y="9398"/>
                  </a:lnTo>
                  <a:lnTo>
                    <a:pt x="5992" y="9398"/>
                  </a:lnTo>
                  <a:lnTo>
                    <a:pt x="5990" y="9396"/>
                  </a:lnTo>
                  <a:lnTo>
                    <a:pt x="5985" y="9391"/>
                  </a:lnTo>
                  <a:lnTo>
                    <a:pt x="5971" y="9386"/>
                  </a:lnTo>
                  <a:lnTo>
                    <a:pt x="5988" y="9377"/>
                  </a:lnTo>
                  <a:lnTo>
                    <a:pt x="5997" y="9367"/>
                  </a:lnTo>
                  <a:lnTo>
                    <a:pt x="6002" y="9365"/>
                  </a:lnTo>
                  <a:lnTo>
                    <a:pt x="6009" y="9363"/>
                  </a:lnTo>
                  <a:lnTo>
                    <a:pt x="6016" y="9365"/>
                  </a:lnTo>
                  <a:lnTo>
                    <a:pt x="6028" y="9372"/>
                  </a:lnTo>
                  <a:lnTo>
                    <a:pt x="6035" y="9372"/>
                  </a:lnTo>
                  <a:lnTo>
                    <a:pt x="6037" y="9365"/>
                  </a:lnTo>
                  <a:lnTo>
                    <a:pt x="6033" y="9356"/>
                  </a:lnTo>
                  <a:lnTo>
                    <a:pt x="6028" y="9351"/>
                  </a:lnTo>
                  <a:lnTo>
                    <a:pt x="6023" y="9351"/>
                  </a:lnTo>
                  <a:lnTo>
                    <a:pt x="6018" y="9344"/>
                  </a:lnTo>
                  <a:lnTo>
                    <a:pt x="6021" y="9344"/>
                  </a:lnTo>
                  <a:lnTo>
                    <a:pt x="6033" y="9344"/>
                  </a:lnTo>
                  <a:lnTo>
                    <a:pt x="6035" y="9344"/>
                  </a:lnTo>
                  <a:lnTo>
                    <a:pt x="6035" y="9339"/>
                  </a:lnTo>
                  <a:lnTo>
                    <a:pt x="6035" y="9337"/>
                  </a:lnTo>
                  <a:lnTo>
                    <a:pt x="6035" y="9330"/>
                  </a:lnTo>
                  <a:lnTo>
                    <a:pt x="6035" y="9322"/>
                  </a:lnTo>
                  <a:lnTo>
                    <a:pt x="6035" y="9320"/>
                  </a:lnTo>
                  <a:lnTo>
                    <a:pt x="6040" y="9322"/>
                  </a:lnTo>
                  <a:lnTo>
                    <a:pt x="6044" y="9327"/>
                  </a:lnTo>
                  <a:lnTo>
                    <a:pt x="6044" y="9330"/>
                  </a:lnTo>
                  <a:lnTo>
                    <a:pt x="6047" y="9334"/>
                  </a:lnTo>
                  <a:lnTo>
                    <a:pt x="6049" y="9348"/>
                  </a:lnTo>
                  <a:lnTo>
                    <a:pt x="6049" y="9353"/>
                  </a:lnTo>
                  <a:lnTo>
                    <a:pt x="6052" y="9356"/>
                  </a:lnTo>
                  <a:lnTo>
                    <a:pt x="6054" y="9363"/>
                  </a:lnTo>
                  <a:lnTo>
                    <a:pt x="6054" y="9367"/>
                  </a:lnTo>
                  <a:lnTo>
                    <a:pt x="6054" y="9372"/>
                  </a:lnTo>
                  <a:lnTo>
                    <a:pt x="6052" y="9372"/>
                  </a:lnTo>
                  <a:lnTo>
                    <a:pt x="6044" y="9374"/>
                  </a:lnTo>
                  <a:lnTo>
                    <a:pt x="6042" y="9377"/>
                  </a:lnTo>
                  <a:lnTo>
                    <a:pt x="6040" y="9379"/>
                  </a:lnTo>
                  <a:lnTo>
                    <a:pt x="6040" y="9382"/>
                  </a:lnTo>
                  <a:lnTo>
                    <a:pt x="6037" y="9389"/>
                  </a:lnTo>
                  <a:lnTo>
                    <a:pt x="6056" y="9403"/>
                  </a:lnTo>
                  <a:lnTo>
                    <a:pt x="6063" y="9410"/>
                  </a:lnTo>
                  <a:lnTo>
                    <a:pt x="6068" y="9419"/>
                  </a:lnTo>
                  <a:lnTo>
                    <a:pt x="6070" y="9422"/>
                  </a:lnTo>
                  <a:lnTo>
                    <a:pt x="6070" y="9415"/>
                  </a:lnTo>
                  <a:lnTo>
                    <a:pt x="6068" y="9410"/>
                  </a:lnTo>
                  <a:lnTo>
                    <a:pt x="6066" y="9405"/>
                  </a:lnTo>
                  <a:lnTo>
                    <a:pt x="6066" y="9403"/>
                  </a:lnTo>
                  <a:lnTo>
                    <a:pt x="6063" y="9400"/>
                  </a:lnTo>
                  <a:lnTo>
                    <a:pt x="6068" y="9398"/>
                  </a:lnTo>
                  <a:lnTo>
                    <a:pt x="6077" y="9405"/>
                  </a:lnTo>
                  <a:lnTo>
                    <a:pt x="6096" y="9424"/>
                  </a:lnTo>
                  <a:lnTo>
                    <a:pt x="6111" y="9445"/>
                  </a:lnTo>
                  <a:lnTo>
                    <a:pt x="6118" y="9455"/>
                  </a:lnTo>
                  <a:lnTo>
                    <a:pt x="6125" y="9452"/>
                  </a:lnTo>
                  <a:lnTo>
                    <a:pt x="6108" y="9436"/>
                  </a:lnTo>
                  <a:lnTo>
                    <a:pt x="6103" y="9429"/>
                  </a:lnTo>
                  <a:lnTo>
                    <a:pt x="6101" y="9419"/>
                  </a:lnTo>
                  <a:lnTo>
                    <a:pt x="6099" y="9405"/>
                  </a:lnTo>
                  <a:lnTo>
                    <a:pt x="6096" y="9396"/>
                  </a:lnTo>
                  <a:lnTo>
                    <a:pt x="6101" y="9393"/>
                  </a:lnTo>
                  <a:lnTo>
                    <a:pt x="6106" y="9396"/>
                  </a:lnTo>
                  <a:lnTo>
                    <a:pt x="6113" y="9400"/>
                  </a:lnTo>
                  <a:lnTo>
                    <a:pt x="6122" y="9412"/>
                  </a:lnTo>
                  <a:lnTo>
                    <a:pt x="6129" y="9417"/>
                  </a:lnTo>
                  <a:lnTo>
                    <a:pt x="6139" y="9408"/>
                  </a:lnTo>
                  <a:lnTo>
                    <a:pt x="6151" y="9417"/>
                  </a:lnTo>
                  <a:lnTo>
                    <a:pt x="6163" y="9431"/>
                  </a:lnTo>
                  <a:lnTo>
                    <a:pt x="6174" y="9441"/>
                  </a:lnTo>
                  <a:lnTo>
                    <a:pt x="6174" y="9438"/>
                  </a:lnTo>
                  <a:lnTo>
                    <a:pt x="6172" y="9436"/>
                  </a:lnTo>
                  <a:lnTo>
                    <a:pt x="6172" y="9434"/>
                  </a:lnTo>
                  <a:lnTo>
                    <a:pt x="6172" y="9426"/>
                  </a:lnTo>
                  <a:lnTo>
                    <a:pt x="6170" y="9424"/>
                  </a:lnTo>
                  <a:lnTo>
                    <a:pt x="6165" y="9422"/>
                  </a:lnTo>
                  <a:lnTo>
                    <a:pt x="6163" y="9419"/>
                  </a:lnTo>
                  <a:lnTo>
                    <a:pt x="6163" y="9417"/>
                  </a:lnTo>
                  <a:lnTo>
                    <a:pt x="6165" y="9417"/>
                  </a:lnTo>
                  <a:lnTo>
                    <a:pt x="6170" y="9419"/>
                  </a:lnTo>
                  <a:lnTo>
                    <a:pt x="6172" y="9422"/>
                  </a:lnTo>
                  <a:lnTo>
                    <a:pt x="6181" y="9431"/>
                  </a:lnTo>
                  <a:lnTo>
                    <a:pt x="6186" y="9434"/>
                  </a:lnTo>
                  <a:lnTo>
                    <a:pt x="6189" y="9436"/>
                  </a:lnTo>
                  <a:lnTo>
                    <a:pt x="6196" y="9434"/>
                  </a:lnTo>
                  <a:lnTo>
                    <a:pt x="6200" y="9436"/>
                  </a:lnTo>
                  <a:lnTo>
                    <a:pt x="6198" y="9441"/>
                  </a:lnTo>
                  <a:lnTo>
                    <a:pt x="6198" y="9443"/>
                  </a:lnTo>
                  <a:lnTo>
                    <a:pt x="6219" y="9443"/>
                  </a:lnTo>
                  <a:lnTo>
                    <a:pt x="6224" y="9438"/>
                  </a:lnTo>
                  <a:lnTo>
                    <a:pt x="6219" y="9436"/>
                  </a:lnTo>
                  <a:lnTo>
                    <a:pt x="6217" y="9436"/>
                  </a:lnTo>
                  <a:lnTo>
                    <a:pt x="6212" y="9436"/>
                  </a:lnTo>
                  <a:lnTo>
                    <a:pt x="6210" y="9436"/>
                  </a:lnTo>
                  <a:lnTo>
                    <a:pt x="6207" y="9434"/>
                  </a:lnTo>
                  <a:lnTo>
                    <a:pt x="6205" y="9429"/>
                  </a:lnTo>
                  <a:lnTo>
                    <a:pt x="6203" y="9424"/>
                  </a:lnTo>
                  <a:lnTo>
                    <a:pt x="6189" y="9408"/>
                  </a:lnTo>
                  <a:lnTo>
                    <a:pt x="6184" y="9403"/>
                  </a:lnTo>
                  <a:lnTo>
                    <a:pt x="6170" y="9377"/>
                  </a:lnTo>
                  <a:lnTo>
                    <a:pt x="6167" y="9372"/>
                  </a:lnTo>
                  <a:lnTo>
                    <a:pt x="6155" y="9360"/>
                  </a:lnTo>
                  <a:lnTo>
                    <a:pt x="6151" y="9358"/>
                  </a:lnTo>
                  <a:lnTo>
                    <a:pt x="6155" y="9348"/>
                  </a:lnTo>
                  <a:lnTo>
                    <a:pt x="6158" y="9346"/>
                  </a:lnTo>
                  <a:lnTo>
                    <a:pt x="6158" y="9346"/>
                  </a:lnTo>
                  <a:lnTo>
                    <a:pt x="6158" y="9348"/>
                  </a:lnTo>
                  <a:lnTo>
                    <a:pt x="6160" y="9351"/>
                  </a:lnTo>
                  <a:lnTo>
                    <a:pt x="6167" y="9356"/>
                  </a:lnTo>
                  <a:lnTo>
                    <a:pt x="6170" y="9358"/>
                  </a:lnTo>
                  <a:lnTo>
                    <a:pt x="6170" y="9363"/>
                  </a:lnTo>
                  <a:lnTo>
                    <a:pt x="6174" y="9374"/>
                  </a:lnTo>
                  <a:lnTo>
                    <a:pt x="6181" y="9384"/>
                  </a:lnTo>
                  <a:lnTo>
                    <a:pt x="6189" y="9393"/>
                  </a:lnTo>
                  <a:lnTo>
                    <a:pt x="6200" y="9398"/>
                  </a:lnTo>
                  <a:lnTo>
                    <a:pt x="6210" y="9405"/>
                  </a:lnTo>
                  <a:lnTo>
                    <a:pt x="6222" y="9408"/>
                  </a:lnTo>
                  <a:lnTo>
                    <a:pt x="6224" y="9408"/>
                  </a:lnTo>
                  <a:lnTo>
                    <a:pt x="6224" y="9410"/>
                  </a:lnTo>
                  <a:lnTo>
                    <a:pt x="6224" y="9412"/>
                  </a:lnTo>
                  <a:lnTo>
                    <a:pt x="6224" y="9417"/>
                  </a:lnTo>
                  <a:lnTo>
                    <a:pt x="6224" y="9419"/>
                  </a:lnTo>
                  <a:lnTo>
                    <a:pt x="6233" y="9419"/>
                  </a:lnTo>
                  <a:lnTo>
                    <a:pt x="6245" y="9408"/>
                  </a:lnTo>
                  <a:lnTo>
                    <a:pt x="6252" y="9410"/>
                  </a:lnTo>
                  <a:lnTo>
                    <a:pt x="6252" y="9412"/>
                  </a:lnTo>
                  <a:lnTo>
                    <a:pt x="6252" y="9417"/>
                  </a:lnTo>
                  <a:lnTo>
                    <a:pt x="6255" y="9419"/>
                  </a:lnTo>
                  <a:lnTo>
                    <a:pt x="6257" y="9419"/>
                  </a:lnTo>
                  <a:lnTo>
                    <a:pt x="6259" y="9417"/>
                  </a:lnTo>
                  <a:lnTo>
                    <a:pt x="6262" y="9415"/>
                  </a:lnTo>
                  <a:lnTo>
                    <a:pt x="6264" y="9415"/>
                  </a:lnTo>
                  <a:lnTo>
                    <a:pt x="6274" y="9417"/>
                  </a:lnTo>
                  <a:lnTo>
                    <a:pt x="6285" y="9419"/>
                  </a:lnTo>
                  <a:lnTo>
                    <a:pt x="6290" y="9419"/>
                  </a:lnTo>
                  <a:lnTo>
                    <a:pt x="6295" y="9415"/>
                  </a:lnTo>
                  <a:lnTo>
                    <a:pt x="6295" y="9408"/>
                  </a:lnTo>
                  <a:lnTo>
                    <a:pt x="6295" y="9403"/>
                  </a:lnTo>
                  <a:lnTo>
                    <a:pt x="6297" y="9398"/>
                  </a:lnTo>
                  <a:lnTo>
                    <a:pt x="6311" y="9393"/>
                  </a:lnTo>
                  <a:lnTo>
                    <a:pt x="6321" y="9386"/>
                  </a:lnTo>
                  <a:lnTo>
                    <a:pt x="6316" y="9382"/>
                  </a:lnTo>
                  <a:lnTo>
                    <a:pt x="6316" y="9377"/>
                  </a:lnTo>
                  <a:lnTo>
                    <a:pt x="6328" y="9374"/>
                  </a:lnTo>
                  <a:lnTo>
                    <a:pt x="6333" y="9374"/>
                  </a:lnTo>
                  <a:lnTo>
                    <a:pt x="6366" y="9341"/>
                  </a:lnTo>
                  <a:lnTo>
                    <a:pt x="6368" y="9339"/>
                  </a:lnTo>
                  <a:lnTo>
                    <a:pt x="6373" y="9337"/>
                  </a:lnTo>
                  <a:lnTo>
                    <a:pt x="6378" y="9322"/>
                  </a:lnTo>
                  <a:lnTo>
                    <a:pt x="6380" y="9320"/>
                  </a:lnTo>
                  <a:lnTo>
                    <a:pt x="6401" y="9320"/>
                  </a:lnTo>
                  <a:lnTo>
                    <a:pt x="6404" y="9318"/>
                  </a:lnTo>
                  <a:lnTo>
                    <a:pt x="6408" y="9313"/>
                  </a:lnTo>
                  <a:lnTo>
                    <a:pt x="6411" y="9306"/>
                  </a:lnTo>
                  <a:lnTo>
                    <a:pt x="6413" y="9299"/>
                  </a:lnTo>
                  <a:lnTo>
                    <a:pt x="6415" y="9294"/>
                  </a:lnTo>
                  <a:lnTo>
                    <a:pt x="6427" y="9289"/>
                  </a:lnTo>
                  <a:lnTo>
                    <a:pt x="6422" y="9282"/>
                  </a:lnTo>
                  <a:lnTo>
                    <a:pt x="6408" y="9270"/>
                  </a:lnTo>
                  <a:lnTo>
                    <a:pt x="6408" y="9259"/>
                  </a:lnTo>
                  <a:lnTo>
                    <a:pt x="6411" y="9252"/>
                  </a:lnTo>
                  <a:lnTo>
                    <a:pt x="6432" y="9218"/>
                  </a:lnTo>
                  <a:lnTo>
                    <a:pt x="6434" y="9204"/>
                  </a:lnTo>
                  <a:lnTo>
                    <a:pt x="6432" y="9185"/>
                  </a:lnTo>
                  <a:lnTo>
                    <a:pt x="6432" y="9174"/>
                  </a:lnTo>
                  <a:lnTo>
                    <a:pt x="6432" y="9166"/>
                  </a:lnTo>
                  <a:lnTo>
                    <a:pt x="6432" y="9159"/>
                  </a:lnTo>
                  <a:lnTo>
                    <a:pt x="6432" y="9152"/>
                  </a:lnTo>
                  <a:lnTo>
                    <a:pt x="6437" y="9145"/>
                  </a:lnTo>
                  <a:lnTo>
                    <a:pt x="6437" y="9140"/>
                  </a:lnTo>
                  <a:lnTo>
                    <a:pt x="6437" y="9136"/>
                  </a:lnTo>
                  <a:lnTo>
                    <a:pt x="6434" y="9131"/>
                  </a:lnTo>
                  <a:lnTo>
                    <a:pt x="6434" y="9126"/>
                  </a:lnTo>
                  <a:lnTo>
                    <a:pt x="6434" y="9126"/>
                  </a:lnTo>
                  <a:lnTo>
                    <a:pt x="6444" y="9124"/>
                  </a:lnTo>
                  <a:lnTo>
                    <a:pt x="6474" y="9100"/>
                  </a:lnTo>
                  <a:lnTo>
                    <a:pt x="6479" y="9093"/>
                  </a:lnTo>
                  <a:lnTo>
                    <a:pt x="6479" y="9088"/>
                  </a:lnTo>
                  <a:lnTo>
                    <a:pt x="6479" y="9077"/>
                  </a:lnTo>
                  <a:lnTo>
                    <a:pt x="6482" y="9072"/>
                  </a:lnTo>
                  <a:lnTo>
                    <a:pt x="6484" y="9065"/>
                  </a:lnTo>
                  <a:lnTo>
                    <a:pt x="6486" y="9060"/>
                  </a:lnTo>
                  <a:lnTo>
                    <a:pt x="6486" y="9053"/>
                  </a:lnTo>
                  <a:lnTo>
                    <a:pt x="6484" y="9046"/>
                  </a:lnTo>
                  <a:lnTo>
                    <a:pt x="6477" y="9029"/>
                  </a:lnTo>
                  <a:lnTo>
                    <a:pt x="6474" y="9022"/>
                  </a:lnTo>
                  <a:lnTo>
                    <a:pt x="6474" y="9020"/>
                  </a:lnTo>
                  <a:lnTo>
                    <a:pt x="6477" y="9013"/>
                  </a:lnTo>
                  <a:lnTo>
                    <a:pt x="6479" y="9008"/>
                  </a:lnTo>
                  <a:lnTo>
                    <a:pt x="6482" y="9006"/>
                  </a:lnTo>
                  <a:lnTo>
                    <a:pt x="6484" y="9006"/>
                  </a:lnTo>
                  <a:lnTo>
                    <a:pt x="6486" y="9011"/>
                  </a:lnTo>
                  <a:lnTo>
                    <a:pt x="6486" y="9015"/>
                  </a:lnTo>
                  <a:lnTo>
                    <a:pt x="6486" y="9020"/>
                  </a:lnTo>
                  <a:lnTo>
                    <a:pt x="6493" y="9022"/>
                  </a:lnTo>
                  <a:lnTo>
                    <a:pt x="6498" y="9015"/>
                  </a:lnTo>
                  <a:lnTo>
                    <a:pt x="6505" y="8999"/>
                  </a:lnTo>
                  <a:lnTo>
                    <a:pt x="6508" y="8996"/>
                  </a:lnTo>
                  <a:lnTo>
                    <a:pt x="6515" y="8994"/>
                  </a:lnTo>
                  <a:lnTo>
                    <a:pt x="6519" y="8992"/>
                  </a:lnTo>
                  <a:lnTo>
                    <a:pt x="6517" y="8987"/>
                  </a:lnTo>
                  <a:lnTo>
                    <a:pt x="6515" y="8980"/>
                  </a:lnTo>
                  <a:lnTo>
                    <a:pt x="6512" y="8975"/>
                  </a:lnTo>
                  <a:lnTo>
                    <a:pt x="6512" y="8968"/>
                  </a:lnTo>
                  <a:lnTo>
                    <a:pt x="6515" y="8949"/>
                  </a:lnTo>
                  <a:lnTo>
                    <a:pt x="6519" y="8933"/>
                  </a:lnTo>
                  <a:lnTo>
                    <a:pt x="6524" y="8916"/>
                  </a:lnTo>
                  <a:lnTo>
                    <a:pt x="6526" y="8907"/>
                  </a:lnTo>
                  <a:lnTo>
                    <a:pt x="6529" y="8902"/>
                  </a:lnTo>
                  <a:lnTo>
                    <a:pt x="6531" y="8899"/>
                  </a:lnTo>
                  <a:lnTo>
                    <a:pt x="6536" y="8899"/>
                  </a:lnTo>
                  <a:lnTo>
                    <a:pt x="6538" y="8897"/>
                  </a:lnTo>
                  <a:lnTo>
                    <a:pt x="6541" y="8895"/>
                  </a:lnTo>
                  <a:lnTo>
                    <a:pt x="6545" y="8883"/>
                  </a:lnTo>
                  <a:lnTo>
                    <a:pt x="6543" y="8878"/>
                  </a:lnTo>
                  <a:lnTo>
                    <a:pt x="6541" y="8873"/>
                  </a:lnTo>
                  <a:lnTo>
                    <a:pt x="6538" y="8871"/>
                  </a:lnTo>
                  <a:lnTo>
                    <a:pt x="6534" y="8871"/>
                  </a:lnTo>
                  <a:lnTo>
                    <a:pt x="6538" y="8862"/>
                  </a:lnTo>
                  <a:lnTo>
                    <a:pt x="6552" y="8847"/>
                  </a:lnTo>
                  <a:lnTo>
                    <a:pt x="6557" y="8838"/>
                  </a:lnTo>
                  <a:lnTo>
                    <a:pt x="6555" y="8833"/>
                  </a:lnTo>
                  <a:lnTo>
                    <a:pt x="6552" y="8826"/>
                  </a:lnTo>
                  <a:lnTo>
                    <a:pt x="6548" y="8817"/>
                  </a:lnTo>
                  <a:lnTo>
                    <a:pt x="6550" y="8807"/>
                  </a:lnTo>
                  <a:lnTo>
                    <a:pt x="6555" y="8803"/>
                  </a:lnTo>
                  <a:lnTo>
                    <a:pt x="6557" y="8798"/>
                  </a:lnTo>
                  <a:lnTo>
                    <a:pt x="6550" y="8786"/>
                  </a:lnTo>
                  <a:lnTo>
                    <a:pt x="6545" y="8781"/>
                  </a:lnTo>
                  <a:lnTo>
                    <a:pt x="6531" y="8777"/>
                  </a:lnTo>
                  <a:lnTo>
                    <a:pt x="6526" y="8769"/>
                  </a:lnTo>
                  <a:lnTo>
                    <a:pt x="6529" y="8765"/>
                  </a:lnTo>
                  <a:lnTo>
                    <a:pt x="6529" y="8758"/>
                  </a:lnTo>
                  <a:lnTo>
                    <a:pt x="6524" y="8755"/>
                  </a:lnTo>
                  <a:lnTo>
                    <a:pt x="6453" y="8748"/>
                  </a:lnTo>
                  <a:lnTo>
                    <a:pt x="6422" y="8758"/>
                  </a:lnTo>
                  <a:lnTo>
                    <a:pt x="6404" y="8748"/>
                  </a:lnTo>
                  <a:lnTo>
                    <a:pt x="6394" y="8746"/>
                  </a:lnTo>
                  <a:lnTo>
                    <a:pt x="6382" y="8748"/>
                  </a:lnTo>
                  <a:lnTo>
                    <a:pt x="6375" y="8755"/>
                  </a:lnTo>
                  <a:lnTo>
                    <a:pt x="6380" y="8758"/>
                  </a:lnTo>
                  <a:lnTo>
                    <a:pt x="6378" y="8765"/>
                  </a:lnTo>
                  <a:lnTo>
                    <a:pt x="6373" y="8765"/>
                  </a:lnTo>
                  <a:lnTo>
                    <a:pt x="6359" y="8762"/>
                  </a:lnTo>
                  <a:lnTo>
                    <a:pt x="6337" y="8762"/>
                  </a:lnTo>
                  <a:lnTo>
                    <a:pt x="6330" y="8765"/>
                  </a:lnTo>
                  <a:lnTo>
                    <a:pt x="6316" y="8777"/>
                  </a:lnTo>
                  <a:lnTo>
                    <a:pt x="6309" y="8777"/>
                  </a:lnTo>
                  <a:lnTo>
                    <a:pt x="6300" y="8772"/>
                  </a:lnTo>
                  <a:lnTo>
                    <a:pt x="6210" y="8777"/>
                  </a:lnTo>
                  <a:lnTo>
                    <a:pt x="6196" y="8772"/>
                  </a:lnTo>
                  <a:lnTo>
                    <a:pt x="6141" y="8777"/>
                  </a:lnTo>
                  <a:lnTo>
                    <a:pt x="6137" y="8774"/>
                  </a:lnTo>
                  <a:lnTo>
                    <a:pt x="6127" y="8767"/>
                  </a:lnTo>
                  <a:lnTo>
                    <a:pt x="6120" y="8769"/>
                  </a:lnTo>
                  <a:lnTo>
                    <a:pt x="6106" y="8779"/>
                  </a:lnTo>
                  <a:lnTo>
                    <a:pt x="6099" y="8774"/>
                  </a:lnTo>
                  <a:lnTo>
                    <a:pt x="6094" y="8767"/>
                  </a:lnTo>
                  <a:lnTo>
                    <a:pt x="6085" y="8758"/>
                  </a:lnTo>
                  <a:lnTo>
                    <a:pt x="6080" y="8751"/>
                  </a:lnTo>
                  <a:lnTo>
                    <a:pt x="6077" y="8748"/>
                  </a:lnTo>
                  <a:lnTo>
                    <a:pt x="6077" y="8743"/>
                  </a:lnTo>
                  <a:lnTo>
                    <a:pt x="6077" y="8741"/>
                  </a:lnTo>
                  <a:lnTo>
                    <a:pt x="6075" y="8739"/>
                  </a:lnTo>
                  <a:lnTo>
                    <a:pt x="6073" y="8736"/>
                  </a:lnTo>
                  <a:lnTo>
                    <a:pt x="6068" y="8729"/>
                  </a:lnTo>
                  <a:lnTo>
                    <a:pt x="6063" y="8727"/>
                  </a:lnTo>
                  <a:lnTo>
                    <a:pt x="6059" y="8725"/>
                  </a:lnTo>
                  <a:lnTo>
                    <a:pt x="6052" y="8725"/>
                  </a:lnTo>
                  <a:lnTo>
                    <a:pt x="6021" y="8706"/>
                  </a:lnTo>
                  <a:lnTo>
                    <a:pt x="6016" y="8701"/>
                  </a:lnTo>
                  <a:lnTo>
                    <a:pt x="6011" y="8694"/>
                  </a:lnTo>
                  <a:lnTo>
                    <a:pt x="6007" y="8687"/>
                  </a:lnTo>
                  <a:lnTo>
                    <a:pt x="6004" y="8680"/>
                  </a:lnTo>
                  <a:lnTo>
                    <a:pt x="6000" y="8665"/>
                  </a:lnTo>
                  <a:lnTo>
                    <a:pt x="5997" y="8658"/>
                  </a:lnTo>
                  <a:lnTo>
                    <a:pt x="5990" y="8654"/>
                  </a:lnTo>
                  <a:lnTo>
                    <a:pt x="5969" y="8644"/>
                  </a:lnTo>
                  <a:lnTo>
                    <a:pt x="5966" y="8644"/>
                  </a:lnTo>
                  <a:lnTo>
                    <a:pt x="5964" y="8642"/>
                  </a:lnTo>
                  <a:lnTo>
                    <a:pt x="5957" y="8632"/>
                  </a:lnTo>
                  <a:lnTo>
                    <a:pt x="5955" y="8632"/>
                  </a:lnTo>
                  <a:lnTo>
                    <a:pt x="5931" y="8609"/>
                  </a:lnTo>
                  <a:lnTo>
                    <a:pt x="5924" y="8604"/>
                  </a:lnTo>
                  <a:lnTo>
                    <a:pt x="5907" y="8599"/>
                  </a:lnTo>
                  <a:lnTo>
                    <a:pt x="5881" y="8583"/>
                  </a:lnTo>
                  <a:lnTo>
                    <a:pt x="5853" y="8573"/>
                  </a:lnTo>
                  <a:lnTo>
                    <a:pt x="5808" y="8569"/>
                  </a:lnTo>
                  <a:lnTo>
                    <a:pt x="5759" y="8554"/>
                  </a:lnTo>
                  <a:lnTo>
                    <a:pt x="5723" y="8554"/>
                  </a:lnTo>
                  <a:lnTo>
                    <a:pt x="5683" y="8554"/>
                  </a:lnTo>
                  <a:lnTo>
                    <a:pt x="5671" y="8547"/>
                  </a:lnTo>
                  <a:lnTo>
                    <a:pt x="5647" y="8547"/>
                  </a:lnTo>
                  <a:lnTo>
                    <a:pt x="5640" y="8550"/>
                  </a:lnTo>
                  <a:lnTo>
                    <a:pt x="5636" y="8559"/>
                  </a:lnTo>
                  <a:lnTo>
                    <a:pt x="5640" y="8562"/>
                  </a:lnTo>
                  <a:lnTo>
                    <a:pt x="5645" y="8569"/>
                  </a:lnTo>
                  <a:lnTo>
                    <a:pt x="5652" y="8580"/>
                  </a:lnTo>
                  <a:lnTo>
                    <a:pt x="5669" y="8599"/>
                  </a:lnTo>
                  <a:lnTo>
                    <a:pt x="5662" y="8604"/>
                  </a:lnTo>
                  <a:lnTo>
                    <a:pt x="5657" y="8599"/>
                  </a:lnTo>
                  <a:lnTo>
                    <a:pt x="5643" y="8590"/>
                  </a:lnTo>
                  <a:lnTo>
                    <a:pt x="5560" y="8547"/>
                  </a:lnTo>
                  <a:lnTo>
                    <a:pt x="5565" y="8543"/>
                  </a:lnTo>
                  <a:lnTo>
                    <a:pt x="5581" y="8538"/>
                  </a:lnTo>
                  <a:lnTo>
                    <a:pt x="5588" y="8533"/>
                  </a:lnTo>
                  <a:lnTo>
                    <a:pt x="5595" y="8528"/>
                  </a:lnTo>
                  <a:lnTo>
                    <a:pt x="5624" y="8540"/>
                  </a:lnTo>
                  <a:lnTo>
                    <a:pt x="5638" y="8536"/>
                  </a:lnTo>
                  <a:lnTo>
                    <a:pt x="5643" y="8536"/>
                  </a:lnTo>
                  <a:lnTo>
                    <a:pt x="5650" y="8540"/>
                  </a:lnTo>
                  <a:lnTo>
                    <a:pt x="5785" y="8540"/>
                  </a:lnTo>
                  <a:lnTo>
                    <a:pt x="5815" y="8526"/>
                  </a:lnTo>
                  <a:lnTo>
                    <a:pt x="5818" y="8526"/>
                  </a:lnTo>
                  <a:lnTo>
                    <a:pt x="5820" y="8528"/>
                  </a:lnTo>
                  <a:lnTo>
                    <a:pt x="5820" y="8531"/>
                  </a:lnTo>
                  <a:lnTo>
                    <a:pt x="5820" y="8533"/>
                  </a:lnTo>
                  <a:lnTo>
                    <a:pt x="5820" y="8536"/>
                  </a:lnTo>
                  <a:lnTo>
                    <a:pt x="5820" y="8536"/>
                  </a:lnTo>
                  <a:lnTo>
                    <a:pt x="5806" y="8540"/>
                  </a:lnTo>
                  <a:lnTo>
                    <a:pt x="5792" y="8543"/>
                  </a:lnTo>
                  <a:lnTo>
                    <a:pt x="5785" y="8545"/>
                  </a:lnTo>
                  <a:lnTo>
                    <a:pt x="5777" y="8552"/>
                  </a:lnTo>
                  <a:lnTo>
                    <a:pt x="5808" y="8559"/>
                  </a:lnTo>
                  <a:lnTo>
                    <a:pt x="5822" y="8557"/>
                  </a:lnTo>
                  <a:lnTo>
                    <a:pt x="5834" y="8550"/>
                  </a:lnTo>
                  <a:lnTo>
                    <a:pt x="5839" y="8543"/>
                  </a:lnTo>
                  <a:lnTo>
                    <a:pt x="5844" y="8540"/>
                  </a:lnTo>
                  <a:lnTo>
                    <a:pt x="5858" y="8538"/>
                  </a:lnTo>
                  <a:lnTo>
                    <a:pt x="5860" y="8538"/>
                  </a:lnTo>
                  <a:lnTo>
                    <a:pt x="5874" y="8545"/>
                  </a:lnTo>
                  <a:lnTo>
                    <a:pt x="5886" y="8547"/>
                  </a:lnTo>
                  <a:lnTo>
                    <a:pt x="5888" y="8547"/>
                  </a:lnTo>
                  <a:lnTo>
                    <a:pt x="5896" y="8557"/>
                  </a:lnTo>
                  <a:lnTo>
                    <a:pt x="5903" y="8562"/>
                  </a:lnTo>
                  <a:lnTo>
                    <a:pt x="5912" y="8564"/>
                  </a:lnTo>
                  <a:lnTo>
                    <a:pt x="5917" y="8564"/>
                  </a:lnTo>
                  <a:lnTo>
                    <a:pt x="5922" y="8559"/>
                  </a:lnTo>
                  <a:lnTo>
                    <a:pt x="5924" y="8552"/>
                  </a:lnTo>
                  <a:lnTo>
                    <a:pt x="5924" y="8545"/>
                  </a:lnTo>
                  <a:lnTo>
                    <a:pt x="5919" y="8536"/>
                  </a:lnTo>
                  <a:lnTo>
                    <a:pt x="5912" y="8528"/>
                  </a:lnTo>
                  <a:lnTo>
                    <a:pt x="5860" y="8510"/>
                  </a:lnTo>
                  <a:lnTo>
                    <a:pt x="5867" y="8505"/>
                  </a:lnTo>
                  <a:lnTo>
                    <a:pt x="5907" y="8505"/>
                  </a:lnTo>
                  <a:lnTo>
                    <a:pt x="5910" y="8507"/>
                  </a:lnTo>
                  <a:lnTo>
                    <a:pt x="5922" y="8502"/>
                  </a:lnTo>
                  <a:lnTo>
                    <a:pt x="5924" y="8500"/>
                  </a:lnTo>
                  <a:lnTo>
                    <a:pt x="5929" y="8502"/>
                  </a:lnTo>
                  <a:lnTo>
                    <a:pt x="5936" y="8512"/>
                  </a:lnTo>
                  <a:lnTo>
                    <a:pt x="5955" y="8517"/>
                  </a:lnTo>
                  <a:lnTo>
                    <a:pt x="5959" y="8519"/>
                  </a:lnTo>
                  <a:lnTo>
                    <a:pt x="5962" y="8526"/>
                  </a:lnTo>
                  <a:lnTo>
                    <a:pt x="5964" y="8533"/>
                  </a:lnTo>
                  <a:lnTo>
                    <a:pt x="5966" y="8538"/>
                  </a:lnTo>
                  <a:lnTo>
                    <a:pt x="5971" y="8540"/>
                  </a:lnTo>
                  <a:lnTo>
                    <a:pt x="5974" y="8538"/>
                  </a:lnTo>
                  <a:lnTo>
                    <a:pt x="5976" y="8536"/>
                  </a:lnTo>
                  <a:lnTo>
                    <a:pt x="5974" y="8531"/>
                  </a:lnTo>
                  <a:lnTo>
                    <a:pt x="5978" y="8528"/>
                  </a:lnTo>
                  <a:lnTo>
                    <a:pt x="5988" y="8531"/>
                  </a:lnTo>
                  <a:lnTo>
                    <a:pt x="6004" y="8543"/>
                  </a:lnTo>
                  <a:lnTo>
                    <a:pt x="6007" y="8545"/>
                  </a:lnTo>
                  <a:lnTo>
                    <a:pt x="6009" y="8550"/>
                  </a:lnTo>
                  <a:lnTo>
                    <a:pt x="6011" y="8554"/>
                  </a:lnTo>
                  <a:lnTo>
                    <a:pt x="6016" y="8554"/>
                  </a:lnTo>
                  <a:lnTo>
                    <a:pt x="6021" y="8554"/>
                  </a:lnTo>
                  <a:lnTo>
                    <a:pt x="6030" y="8559"/>
                  </a:lnTo>
                  <a:lnTo>
                    <a:pt x="6044" y="8566"/>
                  </a:lnTo>
                  <a:lnTo>
                    <a:pt x="6049" y="8571"/>
                  </a:lnTo>
                  <a:lnTo>
                    <a:pt x="6049" y="8573"/>
                  </a:lnTo>
                  <a:lnTo>
                    <a:pt x="6052" y="8578"/>
                  </a:lnTo>
                  <a:lnTo>
                    <a:pt x="6052" y="8583"/>
                  </a:lnTo>
                  <a:lnTo>
                    <a:pt x="6056" y="8588"/>
                  </a:lnTo>
                  <a:lnTo>
                    <a:pt x="6059" y="8590"/>
                  </a:lnTo>
                  <a:lnTo>
                    <a:pt x="6073" y="8592"/>
                  </a:lnTo>
                  <a:lnTo>
                    <a:pt x="6087" y="8599"/>
                  </a:lnTo>
                  <a:lnTo>
                    <a:pt x="6089" y="8599"/>
                  </a:lnTo>
                  <a:lnTo>
                    <a:pt x="6111" y="8595"/>
                  </a:lnTo>
                  <a:lnTo>
                    <a:pt x="6113" y="8595"/>
                  </a:lnTo>
                  <a:lnTo>
                    <a:pt x="6115" y="8592"/>
                  </a:lnTo>
                  <a:lnTo>
                    <a:pt x="6122" y="8599"/>
                  </a:lnTo>
                  <a:lnTo>
                    <a:pt x="6125" y="8599"/>
                  </a:lnTo>
                  <a:lnTo>
                    <a:pt x="6129" y="8599"/>
                  </a:lnTo>
                  <a:lnTo>
                    <a:pt x="6139" y="8604"/>
                  </a:lnTo>
                  <a:lnTo>
                    <a:pt x="6200" y="8609"/>
                  </a:lnTo>
                  <a:lnTo>
                    <a:pt x="6210" y="8614"/>
                  </a:lnTo>
                  <a:lnTo>
                    <a:pt x="6207" y="8616"/>
                  </a:lnTo>
                  <a:lnTo>
                    <a:pt x="6196" y="8618"/>
                  </a:lnTo>
                  <a:lnTo>
                    <a:pt x="6172" y="8614"/>
                  </a:lnTo>
                  <a:lnTo>
                    <a:pt x="6122" y="8621"/>
                  </a:lnTo>
                  <a:lnTo>
                    <a:pt x="6139" y="8623"/>
                  </a:lnTo>
                  <a:lnTo>
                    <a:pt x="6146" y="8628"/>
                  </a:lnTo>
                  <a:lnTo>
                    <a:pt x="6155" y="8635"/>
                  </a:lnTo>
                  <a:lnTo>
                    <a:pt x="6163" y="8639"/>
                  </a:lnTo>
                  <a:lnTo>
                    <a:pt x="6179" y="8639"/>
                  </a:lnTo>
                  <a:lnTo>
                    <a:pt x="6186" y="8642"/>
                  </a:lnTo>
                  <a:lnTo>
                    <a:pt x="6205" y="8651"/>
                  </a:lnTo>
                  <a:lnTo>
                    <a:pt x="6217" y="8663"/>
                  </a:lnTo>
                  <a:lnTo>
                    <a:pt x="6231" y="8675"/>
                  </a:lnTo>
                  <a:lnTo>
                    <a:pt x="6238" y="8677"/>
                  </a:lnTo>
                  <a:lnTo>
                    <a:pt x="6238" y="8677"/>
                  </a:lnTo>
                  <a:lnTo>
                    <a:pt x="6245" y="8687"/>
                  </a:lnTo>
                  <a:lnTo>
                    <a:pt x="6248" y="8689"/>
                  </a:lnTo>
                  <a:lnTo>
                    <a:pt x="6248" y="8689"/>
                  </a:lnTo>
                  <a:lnTo>
                    <a:pt x="6257" y="8696"/>
                  </a:lnTo>
                  <a:lnTo>
                    <a:pt x="6259" y="8701"/>
                  </a:lnTo>
                  <a:lnTo>
                    <a:pt x="6264" y="8708"/>
                  </a:lnTo>
                  <a:lnTo>
                    <a:pt x="6267" y="8713"/>
                  </a:lnTo>
                  <a:lnTo>
                    <a:pt x="6271" y="8715"/>
                  </a:lnTo>
                  <a:lnTo>
                    <a:pt x="6278" y="8717"/>
                  </a:lnTo>
                  <a:lnTo>
                    <a:pt x="6304" y="8732"/>
                  </a:lnTo>
                  <a:lnTo>
                    <a:pt x="6335" y="8741"/>
                  </a:lnTo>
                  <a:lnTo>
                    <a:pt x="6448" y="8722"/>
                  </a:lnTo>
                  <a:lnTo>
                    <a:pt x="6460" y="8715"/>
                  </a:lnTo>
                  <a:lnTo>
                    <a:pt x="6470" y="8703"/>
                  </a:lnTo>
                  <a:lnTo>
                    <a:pt x="6479" y="8699"/>
                  </a:lnTo>
                  <a:lnTo>
                    <a:pt x="6482" y="8696"/>
                  </a:lnTo>
                  <a:lnTo>
                    <a:pt x="6484" y="8691"/>
                  </a:lnTo>
                  <a:lnTo>
                    <a:pt x="6489" y="8684"/>
                  </a:lnTo>
                  <a:lnTo>
                    <a:pt x="6503" y="8677"/>
                  </a:lnTo>
                  <a:lnTo>
                    <a:pt x="6503" y="8670"/>
                  </a:lnTo>
                  <a:lnTo>
                    <a:pt x="6500" y="8665"/>
                  </a:lnTo>
                  <a:lnTo>
                    <a:pt x="6493" y="8663"/>
                  </a:lnTo>
                  <a:lnTo>
                    <a:pt x="6489" y="8656"/>
                  </a:lnTo>
                  <a:lnTo>
                    <a:pt x="6489" y="8651"/>
                  </a:lnTo>
                  <a:lnTo>
                    <a:pt x="6491" y="8647"/>
                  </a:lnTo>
                  <a:lnTo>
                    <a:pt x="6491" y="8642"/>
                  </a:lnTo>
                  <a:lnTo>
                    <a:pt x="6493" y="8639"/>
                  </a:lnTo>
                  <a:lnTo>
                    <a:pt x="6496" y="8637"/>
                  </a:lnTo>
                  <a:lnTo>
                    <a:pt x="6503" y="8637"/>
                  </a:lnTo>
                  <a:lnTo>
                    <a:pt x="6508" y="8635"/>
                  </a:lnTo>
                  <a:lnTo>
                    <a:pt x="6508" y="8632"/>
                  </a:lnTo>
                  <a:lnTo>
                    <a:pt x="6505" y="8630"/>
                  </a:lnTo>
                  <a:lnTo>
                    <a:pt x="6505" y="8628"/>
                  </a:lnTo>
                  <a:lnTo>
                    <a:pt x="6505" y="8625"/>
                  </a:lnTo>
                  <a:lnTo>
                    <a:pt x="6508" y="8623"/>
                  </a:lnTo>
                  <a:lnTo>
                    <a:pt x="6510" y="8621"/>
                  </a:lnTo>
                  <a:lnTo>
                    <a:pt x="6512" y="8616"/>
                  </a:lnTo>
                  <a:lnTo>
                    <a:pt x="6510" y="8611"/>
                  </a:lnTo>
                  <a:lnTo>
                    <a:pt x="6508" y="8611"/>
                  </a:lnTo>
                  <a:lnTo>
                    <a:pt x="6510" y="8606"/>
                  </a:lnTo>
                  <a:lnTo>
                    <a:pt x="6524" y="8597"/>
                  </a:lnTo>
                  <a:lnTo>
                    <a:pt x="6534" y="8597"/>
                  </a:lnTo>
                  <a:lnTo>
                    <a:pt x="6538" y="8592"/>
                  </a:lnTo>
                  <a:lnTo>
                    <a:pt x="6541" y="8585"/>
                  </a:lnTo>
                  <a:lnTo>
                    <a:pt x="6543" y="8580"/>
                  </a:lnTo>
                  <a:lnTo>
                    <a:pt x="6550" y="8569"/>
                  </a:lnTo>
                  <a:lnTo>
                    <a:pt x="6552" y="8562"/>
                  </a:lnTo>
                  <a:lnTo>
                    <a:pt x="6555" y="8552"/>
                  </a:lnTo>
                  <a:lnTo>
                    <a:pt x="6557" y="8545"/>
                  </a:lnTo>
                  <a:lnTo>
                    <a:pt x="6562" y="8540"/>
                  </a:lnTo>
                  <a:lnTo>
                    <a:pt x="6569" y="8533"/>
                  </a:lnTo>
                  <a:lnTo>
                    <a:pt x="6574" y="8531"/>
                  </a:lnTo>
                  <a:lnTo>
                    <a:pt x="6581" y="8531"/>
                  </a:lnTo>
                  <a:lnTo>
                    <a:pt x="6583" y="8528"/>
                  </a:lnTo>
                  <a:lnTo>
                    <a:pt x="6583" y="8526"/>
                  </a:lnTo>
                  <a:lnTo>
                    <a:pt x="6583" y="8519"/>
                  </a:lnTo>
                  <a:lnTo>
                    <a:pt x="6586" y="8512"/>
                  </a:lnTo>
                  <a:lnTo>
                    <a:pt x="6593" y="8498"/>
                  </a:lnTo>
                  <a:lnTo>
                    <a:pt x="6593" y="8493"/>
                  </a:lnTo>
                  <a:lnTo>
                    <a:pt x="6593" y="8488"/>
                  </a:lnTo>
                  <a:lnTo>
                    <a:pt x="6593" y="8486"/>
                  </a:lnTo>
                  <a:lnTo>
                    <a:pt x="6593" y="8484"/>
                  </a:lnTo>
                  <a:lnTo>
                    <a:pt x="6590" y="8481"/>
                  </a:lnTo>
                  <a:lnTo>
                    <a:pt x="6590" y="8479"/>
                  </a:lnTo>
                  <a:lnTo>
                    <a:pt x="6590" y="8476"/>
                  </a:lnTo>
                  <a:lnTo>
                    <a:pt x="6590" y="8474"/>
                  </a:lnTo>
                  <a:lnTo>
                    <a:pt x="6588" y="8469"/>
                  </a:lnTo>
                  <a:lnTo>
                    <a:pt x="6586" y="8467"/>
                  </a:lnTo>
                  <a:lnTo>
                    <a:pt x="6581" y="8465"/>
                  </a:lnTo>
                  <a:lnTo>
                    <a:pt x="6578" y="8460"/>
                  </a:lnTo>
                  <a:lnTo>
                    <a:pt x="6581" y="8458"/>
                  </a:lnTo>
                  <a:lnTo>
                    <a:pt x="6583" y="8453"/>
                  </a:lnTo>
                  <a:lnTo>
                    <a:pt x="6583" y="8450"/>
                  </a:lnTo>
                  <a:lnTo>
                    <a:pt x="6583" y="8450"/>
                  </a:lnTo>
                  <a:lnTo>
                    <a:pt x="6583" y="8448"/>
                  </a:lnTo>
                  <a:lnTo>
                    <a:pt x="6581" y="8448"/>
                  </a:lnTo>
                  <a:lnTo>
                    <a:pt x="6581" y="8446"/>
                  </a:lnTo>
                  <a:lnTo>
                    <a:pt x="6581" y="8439"/>
                  </a:lnTo>
                  <a:lnTo>
                    <a:pt x="6586" y="8432"/>
                  </a:lnTo>
                  <a:lnTo>
                    <a:pt x="6588" y="8424"/>
                  </a:lnTo>
                  <a:lnTo>
                    <a:pt x="6583" y="8417"/>
                  </a:lnTo>
                  <a:lnTo>
                    <a:pt x="6586" y="8415"/>
                  </a:lnTo>
                  <a:lnTo>
                    <a:pt x="6590" y="8413"/>
                  </a:lnTo>
                  <a:lnTo>
                    <a:pt x="6595" y="8413"/>
                  </a:lnTo>
                  <a:lnTo>
                    <a:pt x="6600" y="8410"/>
                  </a:lnTo>
                  <a:lnTo>
                    <a:pt x="6602" y="8408"/>
                  </a:lnTo>
                  <a:lnTo>
                    <a:pt x="6604" y="8406"/>
                  </a:lnTo>
                  <a:lnTo>
                    <a:pt x="6604" y="8403"/>
                  </a:lnTo>
                  <a:lnTo>
                    <a:pt x="6604" y="8401"/>
                  </a:lnTo>
                  <a:lnTo>
                    <a:pt x="6604" y="8401"/>
                  </a:lnTo>
                  <a:lnTo>
                    <a:pt x="6607" y="8396"/>
                  </a:lnTo>
                  <a:lnTo>
                    <a:pt x="6614" y="8394"/>
                  </a:lnTo>
                  <a:lnTo>
                    <a:pt x="6616" y="8391"/>
                  </a:lnTo>
                  <a:lnTo>
                    <a:pt x="6619" y="8387"/>
                  </a:lnTo>
                  <a:lnTo>
                    <a:pt x="6619" y="8382"/>
                  </a:lnTo>
                  <a:lnTo>
                    <a:pt x="6619" y="8380"/>
                  </a:lnTo>
                  <a:lnTo>
                    <a:pt x="6619" y="8375"/>
                  </a:lnTo>
                  <a:lnTo>
                    <a:pt x="6621" y="8368"/>
                  </a:lnTo>
                  <a:lnTo>
                    <a:pt x="6628" y="8363"/>
                  </a:lnTo>
                  <a:lnTo>
                    <a:pt x="6640" y="8358"/>
                  </a:lnTo>
                  <a:lnTo>
                    <a:pt x="6647" y="8356"/>
                  </a:lnTo>
                  <a:close/>
                  <a:moveTo>
                    <a:pt x="2084" y="7647"/>
                  </a:moveTo>
                  <a:lnTo>
                    <a:pt x="2089" y="7656"/>
                  </a:lnTo>
                  <a:lnTo>
                    <a:pt x="2096" y="7659"/>
                  </a:lnTo>
                  <a:lnTo>
                    <a:pt x="2113" y="7654"/>
                  </a:lnTo>
                  <a:lnTo>
                    <a:pt x="2113" y="7652"/>
                  </a:lnTo>
                  <a:lnTo>
                    <a:pt x="2115" y="7652"/>
                  </a:lnTo>
                  <a:lnTo>
                    <a:pt x="2115" y="7649"/>
                  </a:lnTo>
                  <a:lnTo>
                    <a:pt x="2115" y="7649"/>
                  </a:lnTo>
                  <a:lnTo>
                    <a:pt x="2113" y="7640"/>
                  </a:lnTo>
                  <a:lnTo>
                    <a:pt x="2103" y="7640"/>
                  </a:lnTo>
                  <a:lnTo>
                    <a:pt x="2084" y="7647"/>
                  </a:lnTo>
                  <a:close/>
                  <a:moveTo>
                    <a:pt x="3526" y="7113"/>
                  </a:moveTo>
                  <a:lnTo>
                    <a:pt x="3521" y="7120"/>
                  </a:lnTo>
                  <a:lnTo>
                    <a:pt x="3526" y="7127"/>
                  </a:lnTo>
                  <a:lnTo>
                    <a:pt x="3528" y="7127"/>
                  </a:lnTo>
                  <a:lnTo>
                    <a:pt x="3533" y="7122"/>
                  </a:lnTo>
                  <a:lnTo>
                    <a:pt x="3535" y="7120"/>
                  </a:lnTo>
                  <a:lnTo>
                    <a:pt x="3542" y="7120"/>
                  </a:lnTo>
                  <a:lnTo>
                    <a:pt x="3547" y="7118"/>
                  </a:lnTo>
                  <a:lnTo>
                    <a:pt x="3549" y="7115"/>
                  </a:lnTo>
                  <a:lnTo>
                    <a:pt x="3554" y="7106"/>
                  </a:lnTo>
                  <a:lnTo>
                    <a:pt x="3559" y="7094"/>
                  </a:lnTo>
                  <a:lnTo>
                    <a:pt x="3559" y="7085"/>
                  </a:lnTo>
                  <a:lnTo>
                    <a:pt x="3554" y="7077"/>
                  </a:lnTo>
                  <a:lnTo>
                    <a:pt x="3554" y="7077"/>
                  </a:lnTo>
                  <a:lnTo>
                    <a:pt x="3554" y="7073"/>
                  </a:lnTo>
                  <a:lnTo>
                    <a:pt x="3556" y="7073"/>
                  </a:lnTo>
                  <a:lnTo>
                    <a:pt x="3549" y="7063"/>
                  </a:lnTo>
                  <a:lnTo>
                    <a:pt x="3537" y="7061"/>
                  </a:lnTo>
                  <a:lnTo>
                    <a:pt x="3526" y="7066"/>
                  </a:lnTo>
                  <a:lnTo>
                    <a:pt x="3519" y="7082"/>
                  </a:lnTo>
                  <a:lnTo>
                    <a:pt x="3526" y="7087"/>
                  </a:lnTo>
                  <a:lnTo>
                    <a:pt x="3537" y="7089"/>
                  </a:lnTo>
                  <a:lnTo>
                    <a:pt x="3540" y="7096"/>
                  </a:lnTo>
                  <a:lnTo>
                    <a:pt x="3537" y="7106"/>
                  </a:lnTo>
                  <a:lnTo>
                    <a:pt x="3526" y="7113"/>
                  </a:lnTo>
                  <a:close/>
                  <a:moveTo>
                    <a:pt x="5851" y="10112"/>
                  </a:moveTo>
                  <a:lnTo>
                    <a:pt x="5825" y="10107"/>
                  </a:lnTo>
                  <a:lnTo>
                    <a:pt x="5818" y="10112"/>
                  </a:lnTo>
                  <a:lnTo>
                    <a:pt x="5820" y="10119"/>
                  </a:lnTo>
                  <a:lnTo>
                    <a:pt x="5822" y="10119"/>
                  </a:lnTo>
                  <a:lnTo>
                    <a:pt x="5832" y="10116"/>
                  </a:lnTo>
                  <a:lnTo>
                    <a:pt x="5834" y="10119"/>
                  </a:lnTo>
                  <a:lnTo>
                    <a:pt x="5848" y="10124"/>
                  </a:lnTo>
                  <a:lnTo>
                    <a:pt x="5881" y="10119"/>
                  </a:lnTo>
                  <a:lnTo>
                    <a:pt x="5884" y="10121"/>
                  </a:lnTo>
                  <a:lnTo>
                    <a:pt x="5884" y="10121"/>
                  </a:lnTo>
                  <a:lnTo>
                    <a:pt x="5886" y="10119"/>
                  </a:lnTo>
                  <a:lnTo>
                    <a:pt x="5870" y="10112"/>
                  </a:lnTo>
                  <a:lnTo>
                    <a:pt x="5851" y="10112"/>
                  </a:lnTo>
                  <a:close/>
                  <a:moveTo>
                    <a:pt x="6255" y="7382"/>
                  </a:moveTo>
                  <a:lnTo>
                    <a:pt x="6255" y="7387"/>
                  </a:lnTo>
                  <a:lnTo>
                    <a:pt x="6252" y="7399"/>
                  </a:lnTo>
                  <a:lnTo>
                    <a:pt x="6255" y="7406"/>
                  </a:lnTo>
                  <a:lnTo>
                    <a:pt x="6259" y="7411"/>
                  </a:lnTo>
                  <a:lnTo>
                    <a:pt x="6267" y="7415"/>
                  </a:lnTo>
                  <a:lnTo>
                    <a:pt x="6278" y="7418"/>
                  </a:lnTo>
                  <a:lnTo>
                    <a:pt x="6285" y="7422"/>
                  </a:lnTo>
                  <a:lnTo>
                    <a:pt x="6290" y="7437"/>
                  </a:lnTo>
                  <a:lnTo>
                    <a:pt x="6290" y="7437"/>
                  </a:lnTo>
                  <a:lnTo>
                    <a:pt x="6290" y="7444"/>
                  </a:lnTo>
                  <a:lnTo>
                    <a:pt x="6290" y="7448"/>
                  </a:lnTo>
                  <a:lnTo>
                    <a:pt x="6290" y="7448"/>
                  </a:lnTo>
                  <a:lnTo>
                    <a:pt x="6290" y="7453"/>
                  </a:lnTo>
                  <a:lnTo>
                    <a:pt x="6288" y="7453"/>
                  </a:lnTo>
                  <a:lnTo>
                    <a:pt x="6285" y="7456"/>
                  </a:lnTo>
                  <a:lnTo>
                    <a:pt x="6283" y="7456"/>
                  </a:lnTo>
                  <a:lnTo>
                    <a:pt x="6283" y="7458"/>
                  </a:lnTo>
                  <a:lnTo>
                    <a:pt x="6283" y="7465"/>
                  </a:lnTo>
                  <a:lnTo>
                    <a:pt x="6283" y="7467"/>
                  </a:lnTo>
                  <a:lnTo>
                    <a:pt x="6281" y="7467"/>
                  </a:lnTo>
                  <a:lnTo>
                    <a:pt x="6278" y="7467"/>
                  </a:lnTo>
                  <a:lnTo>
                    <a:pt x="6276" y="7467"/>
                  </a:lnTo>
                  <a:lnTo>
                    <a:pt x="6276" y="7470"/>
                  </a:lnTo>
                  <a:lnTo>
                    <a:pt x="6276" y="7472"/>
                  </a:lnTo>
                  <a:lnTo>
                    <a:pt x="6276" y="7474"/>
                  </a:lnTo>
                  <a:lnTo>
                    <a:pt x="6276" y="7474"/>
                  </a:lnTo>
                  <a:lnTo>
                    <a:pt x="6278" y="7477"/>
                  </a:lnTo>
                  <a:lnTo>
                    <a:pt x="6278" y="7482"/>
                  </a:lnTo>
                  <a:lnTo>
                    <a:pt x="6283" y="7489"/>
                  </a:lnTo>
                  <a:lnTo>
                    <a:pt x="6285" y="7496"/>
                  </a:lnTo>
                  <a:lnTo>
                    <a:pt x="6288" y="7500"/>
                  </a:lnTo>
                  <a:lnTo>
                    <a:pt x="6297" y="7519"/>
                  </a:lnTo>
                  <a:lnTo>
                    <a:pt x="6302" y="7524"/>
                  </a:lnTo>
                  <a:lnTo>
                    <a:pt x="6311" y="7531"/>
                  </a:lnTo>
                  <a:lnTo>
                    <a:pt x="6326" y="7536"/>
                  </a:lnTo>
                  <a:lnTo>
                    <a:pt x="6335" y="7541"/>
                  </a:lnTo>
                  <a:lnTo>
                    <a:pt x="6337" y="7543"/>
                  </a:lnTo>
                  <a:lnTo>
                    <a:pt x="6342" y="7550"/>
                  </a:lnTo>
                  <a:lnTo>
                    <a:pt x="6344" y="7552"/>
                  </a:lnTo>
                  <a:lnTo>
                    <a:pt x="6354" y="7555"/>
                  </a:lnTo>
                  <a:lnTo>
                    <a:pt x="6361" y="7555"/>
                  </a:lnTo>
                  <a:lnTo>
                    <a:pt x="6366" y="7548"/>
                  </a:lnTo>
                  <a:lnTo>
                    <a:pt x="6373" y="7529"/>
                  </a:lnTo>
                  <a:lnTo>
                    <a:pt x="6378" y="7524"/>
                  </a:lnTo>
                  <a:lnTo>
                    <a:pt x="6380" y="7519"/>
                  </a:lnTo>
                  <a:lnTo>
                    <a:pt x="6385" y="7491"/>
                  </a:lnTo>
                  <a:lnTo>
                    <a:pt x="6380" y="7451"/>
                  </a:lnTo>
                  <a:lnTo>
                    <a:pt x="6382" y="7446"/>
                  </a:lnTo>
                  <a:lnTo>
                    <a:pt x="6380" y="7437"/>
                  </a:lnTo>
                  <a:lnTo>
                    <a:pt x="6368" y="7406"/>
                  </a:lnTo>
                  <a:lnTo>
                    <a:pt x="6366" y="7396"/>
                  </a:lnTo>
                  <a:lnTo>
                    <a:pt x="6361" y="7389"/>
                  </a:lnTo>
                  <a:lnTo>
                    <a:pt x="6356" y="7380"/>
                  </a:lnTo>
                  <a:lnTo>
                    <a:pt x="6354" y="7373"/>
                  </a:lnTo>
                  <a:lnTo>
                    <a:pt x="6347" y="7347"/>
                  </a:lnTo>
                  <a:lnTo>
                    <a:pt x="6347" y="7340"/>
                  </a:lnTo>
                  <a:lnTo>
                    <a:pt x="6347" y="7328"/>
                  </a:lnTo>
                  <a:lnTo>
                    <a:pt x="6347" y="7321"/>
                  </a:lnTo>
                  <a:lnTo>
                    <a:pt x="6344" y="7316"/>
                  </a:lnTo>
                  <a:lnTo>
                    <a:pt x="6342" y="7316"/>
                  </a:lnTo>
                  <a:lnTo>
                    <a:pt x="6323" y="7297"/>
                  </a:lnTo>
                  <a:lnTo>
                    <a:pt x="6307" y="7285"/>
                  </a:lnTo>
                  <a:lnTo>
                    <a:pt x="6290" y="7281"/>
                  </a:lnTo>
                  <a:lnTo>
                    <a:pt x="6285" y="7281"/>
                  </a:lnTo>
                  <a:lnTo>
                    <a:pt x="6281" y="7285"/>
                  </a:lnTo>
                  <a:lnTo>
                    <a:pt x="6276" y="7295"/>
                  </a:lnTo>
                  <a:lnTo>
                    <a:pt x="6274" y="7304"/>
                  </a:lnTo>
                  <a:lnTo>
                    <a:pt x="6271" y="7316"/>
                  </a:lnTo>
                  <a:lnTo>
                    <a:pt x="6269" y="7326"/>
                  </a:lnTo>
                  <a:lnTo>
                    <a:pt x="6259" y="7342"/>
                  </a:lnTo>
                  <a:lnTo>
                    <a:pt x="6257" y="7354"/>
                  </a:lnTo>
                  <a:lnTo>
                    <a:pt x="6262" y="7363"/>
                  </a:lnTo>
                  <a:lnTo>
                    <a:pt x="6264" y="7370"/>
                  </a:lnTo>
                  <a:lnTo>
                    <a:pt x="6262" y="7373"/>
                  </a:lnTo>
                  <a:lnTo>
                    <a:pt x="6255" y="7382"/>
                  </a:lnTo>
                  <a:close/>
                  <a:moveTo>
                    <a:pt x="7124" y="8231"/>
                  </a:moveTo>
                  <a:lnTo>
                    <a:pt x="7127" y="8235"/>
                  </a:lnTo>
                  <a:lnTo>
                    <a:pt x="7129" y="8235"/>
                  </a:lnTo>
                  <a:lnTo>
                    <a:pt x="7131" y="8233"/>
                  </a:lnTo>
                  <a:lnTo>
                    <a:pt x="7131" y="8233"/>
                  </a:lnTo>
                  <a:lnTo>
                    <a:pt x="7131" y="8231"/>
                  </a:lnTo>
                  <a:lnTo>
                    <a:pt x="7134" y="8231"/>
                  </a:lnTo>
                  <a:lnTo>
                    <a:pt x="7134" y="8231"/>
                  </a:lnTo>
                  <a:lnTo>
                    <a:pt x="7136" y="8231"/>
                  </a:lnTo>
                  <a:lnTo>
                    <a:pt x="7136" y="8231"/>
                  </a:lnTo>
                  <a:lnTo>
                    <a:pt x="7136" y="8228"/>
                  </a:lnTo>
                  <a:lnTo>
                    <a:pt x="7134" y="8224"/>
                  </a:lnTo>
                  <a:lnTo>
                    <a:pt x="7131" y="8219"/>
                  </a:lnTo>
                  <a:lnTo>
                    <a:pt x="7131" y="8216"/>
                  </a:lnTo>
                  <a:lnTo>
                    <a:pt x="7129" y="8212"/>
                  </a:lnTo>
                  <a:lnTo>
                    <a:pt x="7129" y="8212"/>
                  </a:lnTo>
                  <a:lnTo>
                    <a:pt x="7127" y="8216"/>
                  </a:lnTo>
                  <a:lnTo>
                    <a:pt x="7124" y="8221"/>
                  </a:lnTo>
                  <a:lnTo>
                    <a:pt x="7124" y="8224"/>
                  </a:lnTo>
                  <a:lnTo>
                    <a:pt x="7127" y="8224"/>
                  </a:lnTo>
                  <a:lnTo>
                    <a:pt x="7124" y="8228"/>
                  </a:lnTo>
                  <a:lnTo>
                    <a:pt x="7124" y="8231"/>
                  </a:lnTo>
                  <a:close/>
                  <a:moveTo>
                    <a:pt x="6848" y="8394"/>
                  </a:moveTo>
                  <a:lnTo>
                    <a:pt x="6857" y="8422"/>
                  </a:lnTo>
                  <a:lnTo>
                    <a:pt x="6862" y="8432"/>
                  </a:lnTo>
                  <a:lnTo>
                    <a:pt x="6867" y="8436"/>
                  </a:lnTo>
                  <a:lnTo>
                    <a:pt x="6871" y="8439"/>
                  </a:lnTo>
                  <a:lnTo>
                    <a:pt x="6876" y="8446"/>
                  </a:lnTo>
                  <a:lnTo>
                    <a:pt x="6881" y="8450"/>
                  </a:lnTo>
                  <a:lnTo>
                    <a:pt x="6907" y="8458"/>
                  </a:lnTo>
                  <a:lnTo>
                    <a:pt x="6919" y="8465"/>
                  </a:lnTo>
                  <a:lnTo>
                    <a:pt x="6923" y="8469"/>
                  </a:lnTo>
                  <a:lnTo>
                    <a:pt x="6926" y="8474"/>
                  </a:lnTo>
                  <a:lnTo>
                    <a:pt x="6928" y="8484"/>
                  </a:lnTo>
                  <a:lnTo>
                    <a:pt x="6930" y="8486"/>
                  </a:lnTo>
                  <a:lnTo>
                    <a:pt x="6930" y="8488"/>
                  </a:lnTo>
                  <a:lnTo>
                    <a:pt x="6938" y="8502"/>
                  </a:lnTo>
                  <a:lnTo>
                    <a:pt x="6947" y="8510"/>
                  </a:lnTo>
                  <a:lnTo>
                    <a:pt x="6959" y="8514"/>
                  </a:lnTo>
                  <a:lnTo>
                    <a:pt x="6966" y="8512"/>
                  </a:lnTo>
                  <a:lnTo>
                    <a:pt x="6971" y="8510"/>
                  </a:lnTo>
                  <a:lnTo>
                    <a:pt x="6973" y="8505"/>
                  </a:lnTo>
                  <a:lnTo>
                    <a:pt x="6975" y="8491"/>
                  </a:lnTo>
                  <a:lnTo>
                    <a:pt x="6982" y="8474"/>
                  </a:lnTo>
                  <a:lnTo>
                    <a:pt x="6985" y="8467"/>
                  </a:lnTo>
                  <a:lnTo>
                    <a:pt x="6982" y="8465"/>
                  </a:lnTo>
                  <a:lnTo>
                    <a:pt x="6978" y="8458"/>
                  </a:lnTo>
                  <a:lnTo>
                    <a:pt x="6978" y="8455"/>
                  </a:lnTo>
                  <a:lnTo>
                    <a:pt x="6975" y="8453"/>
                  </a:lnTo>
                  <a:lnTo>
                    <a:pt x="6975" y="8453"/>
                  </a:lnTo>
                  <a:lnTo>
                    <a:pt x="6975" y="8450"/>
                  </a:lnTo>
                  <a:lnTo>
                    <a:pt x="6975" y="8446"/>
                  </a:lnTo>
                  <a:lnTo>
                    <a:pt x="6975" y="8446"/>
                  </a:lnTo>
                  <a:lnTo>
                    <a:pt x="6973" y="8441"/>
                  </a:lnTo>
                  <a:lnTo>
                    <a:pt x="6968" y="8441"/>
                  </a:lnTo>
                  <a:lnTo>
                    <a:pt x="6966" y="8439"/>
                  </a:lnTo>
                  <a:lnTo>
                    <a:pt x="6964" y="8436"/>
                  </a:lnTo>
                  <a:lnTo>
                    <a:pt x="6961" y="8429"/>
                  </a:lnTo>
                  <a:lnTo>
                    <a:pt x="6956" y="8424"/>
                  </a:lnTo>
                  <a:lnTo>
                    <a:pt x="6954" y="8417"/>
                  </a:lnTo>
                  <a:lnTo>
                    <a:pt x="6940" y="8398"/>
                  </a:lnTo>
                  <a:lnTo>
                    <a:pt x="6938" y="8391"/>
                  </a:lnTo>
                  <a:lnTo>
                    <a:pt x="6933" y="8387"/>
                  </a:lnTo>
                  <a:lnTo>
                    <a:pt x="6933" y="8380"/>
                  </a:lnTo>
                  <a:lnTo>
                    <a:pt x="6930" y="8375"/>
                  </a:lnTo>
                  <a:lnTo>
                    <a:pt x="6921" y="8368"/>
                  </a:lnTo>
                  <a:lnTo>
                    <a:pt x="6921" y="8361"/>
                  </a:lnTo>
                  <a:lnTo>
                    <a:pt x="6916" y="8358"/>
                  </a:lnTo>
                  <a:lnTo>
                    <a:pt x="6912" y="8356"/>
                  </a:lnTo>
                  <a:lnTo>
                    <a:pt x="6907" y="8351"/>
                  </a:lnTo>
                  <a:lnTo>
                    <a:pt x="6902" y="8346"/>
                  </a:lnTo>
                  <a:lnTo>
                    <a:pt x="6886" y="8335"/>
                  </a:lnTo>
                  <a:lnTo>
                    <a:pt x="6886" y="8330"/>
                  </a:lnTo>
                  <a:lnTo>
                    <a:pt x="6888" y="8328"/>
                  </a:lnTo>
                  <a:lnTo>
                    <a:pt x="6888" y="8325"/>
                  </a:lnTo>
                  <a:lnTo>
                    <a:pt x="6890" y="8323"/>
                  </a:lnTo>
                  <a:lnTo>
                    <a:pt x="6878" y="8313"/>
                  </a:lnTo>
                  <a:lnTo>
                    <a:pt x="6869" y="8304"/>
                  </a:lnTo>
                  <a:lnTo>
                    <a:pt x="6864" y="8304"/>
                  </a:lnTo>
                  <a:lnTo>
                    <a:pt x="6857" y="8309"/>
                  </a:lnTo>
                  <a:lnTo>
                    <a:pt x="6855" y="8309"/>
                  </a:lnTo>
                  <a:lnTo>
                    <a:pt x="6853" y="8309"/>
                  </a:lnTo>
                  <a:lnTo>
                    <a:pt x="6853" y="8309"/>
                  </a:lnTo>
                  <a:lnTo>
                    <a:pt x="6848" y="8306"/>
                  </a:lnTo>
                  <a:lnTo>
                    <a:pt x="6845" y="8304"/>
                  </a:lnTo>
                  <a:lnTo>
                    <a:pt x="6843" y="8302"/>
                  </a:lnTo>
                  <a:lnTo>
                    <a:pt x="6841" y="8302"/>
                  </a:lnTo>
                  <a:lnTo>
                    <a:pt x="6834" y="8304"/>
                  </a:lnTo>
                  <a:lnTo>
                    <a:pt x="6829" y="8306"/>
                  </a:lnTo>
                  <a:lnTo>
                    <a:pt x="6824" y="8313"/>
                  </a:lnTo>
                  <a:lnTo>
                    <a:pt x="6824" y="8325"/>
                  </a:lnTo>
                  <a:lnTo>
                    <a:pt x="6827" y="8332"/>
                  </a:lnTo>
                  <a:lnTo>
                    <a:pt x="6827" y="8337"/>
                  </a:lnTo>
                  <a:lnTo>
                    <a:pt x="6827" y="8342"/>
                  </a:lnTo>
                  <a:lnTo>
                    <a:pt x="6827" y="8346"/>
                  </a:lnTo>
                  <a:lnTo>
                    <a:pt x="6831" y="8354"/>
                  </a:lnTo>
                  <a:lnTo>
                    <a:pt x="6838" y="8363"/>
                  </a:lnTo>
                  <a:lnTo>
                    <a:pt x="6843" y="8375"/>
                  </a:lnTo>
                  <a:lnTo>
                    <a:pt x="6843" y="8387"/>
                  </a:lnTo>
                  <a:lnTo>
                    <a:pt x="6848" y="8394"/>
                  </a:lnTo>
                  <a:close/>
                  <a:moveTo>
                    <a:pt x="7122" y="8198"/>
                  </a:moveTo>
                  <a:lnTo>
                    <a:pt x="7120" y="8198"/>
                  </a:lnTo>
                  <a:lnTo>
                    <a:pt x="7120" y="8200"/>
                  </a:lnTo>
                  <a:lnTo>
                    <a:pt x="7117" y="8200"/>
                  </a:lnTo>
                  <a:lnTo>
                    <a:pt x="7112" y="8198"/>
                  </a:lnTo>
                  <a:lnTo>
                    <a:pt x="7110" y="8198"/>
                  </a:lnTo>
                  <a:lnTo>
                    <a:pt x="7110" y="8202"/>
                  </a:lnTo>
                  <a:lnTo>
                    <a:pt x="7110" y="8209"/>
                  </a:lnTo>
                  <a:lnTo>
                    <a:pt x="7112" y="8212"/>
                  </a:lnTo>
                  <a:lnTo>
                    <a:pt x="7115" y="8214"/>
                  </a:lnTo>
                  <a:lnTo>
                    <a:pt x="7117" y="8219"/>
                  </a:lnTo>
                  <a:lnTo>
                    <a:pt x="7117" y="8221"/>
                  </a:lnTo>
                  <a:lnTo>
                    <a:pt x="7120" y="8219"/>
                  </a:lnTo>
                  <a:lnTo>
                    <a:pt x="7120" y="8216"/>
                  </a:lnTo>
                  <a:lnTo>
                    <a:pt x="7120" y="8214"/>
                  </a:lnTo>
                  <a:lnTo>
                    <a:pt x="7122" y="8214"/>
                  </a:lnTo>
                  <a:lnTo>
                    <a:pt x="7124" y="8212"/>
                  </a:lnTo>
                  <a:lnTo>
                    <a:pt x="7124" y="8209"/>
                  </a:lnTo>
                  <a:lnTo>
                    <a:pt x="7124" y="8207"/>
                  </a:lnTo>
                  <a:lnTo>
                    <a:pt x="7127" y="8205"/>
                  </a:lnTo>
                  <a:lnTo>
                    <a:pt x="7127" y="8202"/>
                  </a:lnTo>
                  <a:lnTo>
                    <a:pt x="7127" y="8200"/>
                  </a:lnTo>
                  <a:lnTo>
                    <a:pt x="7122" y="8198"/>
                  </a:lnTo>
                  <a:close/>
                  <a:moveTo>
                    <a:pt x="7063" y="7080"/>
                  </a:moveTo>
                  <a:lnTo>
                    <a:pt x="7060" y="7087"/>
                  </a:lnTo>
                  <a:lnTo>
                    <a:pt x="7079" y="7092"/>
                  </a:lnTo>
                  <a:lnTo>
                    <a:pt x="7101" y="7092"/>
                  </a:lnTo>
                  <a:lnTo>
                    <a:pt x="7117" y="7101"/>
                  </a:lnTo>
                  <a:lnTo>
                    <a:pt x="7120" y="7101"/>
                  </a:lnTo>
                  <a:lnTo>
                    <a:pt x="7122" y="7096"/>
                  </a:lnTo>
                  <a:lnTo>
                    <a:pt x="7124" y="7082"/>
                  </a:lnTo>
                  <a:lnTo>
                    <a:pt x="7124" y="7080"/>
                  </a:lnTo>
                  <a:lnTo>
                    <a:pt x="7124" y="7077"/>
                  </a:lnTo>
                  <a:lnTo>
                    <a:pt x="7120" y="7077"/>
                  </a:lnTo>
                  <a:lnTo>
                    <a:pt x="7108" y="7082"/>
                  </a:lnTo>
                  <a:lnTo>
                    <a:pt x="7105" y="7082"/>
                  </a:lnTo>
                  <a:lnTo>
                    <a:pt x="7103" y="7080"/>
                  </a:lnTo>
                  <a:lnTo>
                    <a:pt x="7103" y="7075"/>
                  </a:lnTo>
                  <a:lnTo>
                    <a:pt x="7096" y="7070"/>
                  </a:lnTo>
                  <a:lnTo>
                    <a:pt x="7089" y="7068"/>
                  </a:lnTo>
                  <a:lnTo>
                    <a:pt x="7077" y="7073"/>
                  </a:lnTo>
                  <a:lnTo>
                    <a:pt x="7077" y="7075"/>
                  </a:lnTo>
                  <a:lnTo>
                    <a:pt x="7077" y="7077"/>
                  </a:lnTo>
                  <a:lnTo>
                    <a:pt x="7082" y="7080"/>
                  </a:lnTo>
                  <a:lnTo>
                    <a:pt x="7082" y="7080"/>
                  </a:lnTo>
                  <a:lnTo>
                    <a:pt x="7077" y="7085"/>
                  </a:lnTo>
                  <a:lnTo>
                    <a:pt x="7063" y="7080"/>
                  </a:lnTo>
                  <a:close/>
                  <a:moveTo>
                    <a:pt x="6642" y="6484"/>
                  </a:moveTo>
                  <a:lnTo>
                    <a:pt x="6649" y="6482"/>
                  </a:lnTo>
                  <a:lnTo>
                    <a:pt x="6656" y="6475"/>
                  </a:lnTo>
                  <a:lnTo>
                    <a:pt x="6663" y="6472"/>
                  </a:lnTo>
                  <a:lnTo>
                    <a:pt x="6666" y="6470"/>
                  </a:lnTo>
                  <a:lnTo>
                    <a:pt x="6666" y="6468"/>
                  </a:lnTo>
                  <a:lnTo>
                    <a:pt x="6656" y="6463"/>
                  </a:lnTo>
                  <a:lnTo>
                    <a:pt x="6607" y="6463"/>
                  </a:lnTo>
                  <a:lnTo>
                    <a:pt x="6600" y="6470"/>
                  </a:lnTo>
                  <a:lnTo>
                    <a:pt x="6600" y="6482"/>
                  </a:lnTo>
                  <a:lnTo>
                    <a:pt x="6604" y="6491"/>
                  </a:lnTo>
                  <a:lnTo>
                    <a:pt x="6611" y="6496"/>
                  </a:lnTo>
                  <a:lnTo>
                    <a:pt x="6619" y="6498"/>
                  </a:lnTo>
                  <a:lnTo>
                    <a:pt x="6637" y="6506"/>
                  </a:lnTo>
                  <a:lnTo>
                    <a:pt x="6645" y="6508"/>
                  </a:lnTo>
                  <a:lnTo>
                    <a:pt x="6652" y="6503"/>
                  </a:lnTo>
                  <a:lnTo>
                    <a:pt x="6649" y="6498"/>
                  </a:lnTo>
                  <a:lnTo>
                    <a:pt x="6647" y="6494"/>
                  </a:lnTo>
                  <a:lnTo>
                    <a:pt x="6640" y="6491"/>
                  </a:lnTo>
                  <a:lnTo>
                    <a:pt x="6640" y="6487"/>
                  </a:lnTo>
                  <a:lnTo>
                    <a:pt x="6642" y="6484"/>
                  </a:lnTo>
                  <a:close/>
                  <a:moveTo>
                    <a:pt x="7183" y="8091"/>
                  </a:moveTo>
                  <a:lnTo>
                    <a:pt x="7186" y="8087"/>
                  </a:lnTo>
                  <a:lnTo>
                    <a:pt x="7183" y="8087"/>
                  </a:lnTo>
                  <a:lnTo>
                    <a:pt x="7176" y="8087"/>
                  </a:lnTo>
                  <a:lnTo>
                    <a:pt x="7171" y="8084"/>
                  </a:lnTo>
                  <a:lnTo>
                    <a:pt x="7164" y="8075"/>
                  </a:lnTo>
                  <a:lnTo>
                    <a:pt x="7162" y="8075"/>
                  </a:lnTo>
                  <a:lnTo>
                    <a:pt x="7157" y="8075"/>
                  </a:lnTo>
                  <a:lnTo>
                    <a:pt x="7155" y="8077"/>
                  </a:lnTo>
                  <a:lnTo>
                    <a:pt x="7155" y="8084"/>
                  </a:lnTo>
                  <a:lnTo>
                    <a:pt x="7155" y="8089"/>
                  </a:lnTo>
                  <a:lnTo>
                    <a:pt x="7155" y="8091"/>
                  </a:lnTo>
                  <a:lnTo>
                    <a:pt x="7157" y="8094"/>
                  </a:lnTo>
                  <a:lnTo>
                    <a:pt x="7160" y="8094"/>
                  </a:lnTo>
                  <a:lnTo>
                    <a:pt x="7162" y="8113"/>
                  </a:lnTo>
                  <a:lnTo>
                    <a:pt x="7171" y="8120"/>
                  </a:lnTo>
                  <a:lnTo>
                    <a:pt x="7186" y="8120"/>
                  </a:lnTo>
                  <a:lnTo>
                    <a:pt x="7195" y="8127"/>
                  </a:lnTo>
                  <a:lnTo>
                    <a:pt x="7205" y="8134"/>
                  </a:lnTo>
                  <a:lnTo>
                    <a:pt x="7212" y="8136"/>
                  </a:lnTo>
                  <a:lnTo>
                    <a:pt x="7219" y="8136"/>
                  </a:lnTo>
                  <a:lnTo>
                    <a:pt x="7226" y="8131"/>
                  </a:lnTo>
                  <a:lnTo>
                    <a:pt x="7228" y="8127"/>
                  </a:lnTo>
                  <a:lnTo>
                    <a:pt x="7231" y="8110"/>
                  </a:lnTo>
                  <a:lnTo>
                    <a:pt x="7233" y="8103"/>
                  </a:lnTo>
                  <a:lnTo>
                    <a:pt x="7238" y="8096"/>
                  </a:lnTo>
                  <a:lnTo>
                    <a:pt x="7231" y="8091"/>
                  </a:lnTo>
                  <a:lnTo>
                    <a:pt x="7209" y="8105"/>
                  </a:lnTo>
                  <a:lnTo>
                    <a:pt x="7205" y="8103"/>
                  </a:lnTo>
                  <a:lnTo>
                    <a:pt x="7197" y="8096"/>
                  </a:lnTo>
                  <a:lnTo>
                    <a:pt x="7195" y="8094"/>
                  </a:lnTo>
                  <a:lnTo>
                    <a:pt x="7186" y="8098"/>
                  </a:lnTo>
                  <a:lnTo>
                    <a:pt x="7181" y="8098"/>
                  </a:lnTo>
                  <a:lnTo>
                    <a:pt x="7181" y="8094"/>
                  </a:lnTo>
                  <a:lnTo>
                    <a:pt x="7183" y="8091"/>
                  </a:lnTo>
                  <a:close/>
                  <a:moveTo>
                    <a:pt x="7136" y="6394"/>
                  </a:moveTo>
                  <a:lnTo>
                    <a:pt x="7134" y="6399"/>
                  </a:lnTo>
                  <a:lnTo>
                    <a:pt x="7141" y="6406"/>
                  </a:lnTo>
                  <a:lnTo>
                    <a:pt x="7148" y="6409"/>
                  </a:lnTo>
                  <a:lnTo>
                    <a:pt x="7181" y="6397"/>
                  </a:lnTo>
                  <a:lnTo>
                    <a:pt x="7193" y="6397"/>
                  </a:lnTo>
                  <a:lnTo>
                    <a:pt x="7205" y="6404"/>
                  </a:lnTo>
                  <a:lnTo>
                    <a:pt x="7212" y="6409"/>
                  </a:lnTo>
                  <a:lnTo>
                    <a:pt x="7214" y="6411"/>
                  </a:lnTo>
                  <a:lnTo>
                    <a:pt x="7221" y="6411"/>
                  </a:lnTo>
                  <a:lnTo>
                    <a:pt x="7223" y="6413"/>
                  </a:lnTo>
                  <a:lnTo>
                    <a:pt x="7226" y="6418"/>
                  </a:lnTo>
                  <a:lnTo>
                    <a:pt x="7231" y="6425"/>
                  </a:lnTo>
                  <a:lnTo>
                    <a:pt x="7233" y="6432"/>
                  </a:lnTo>
                  <a:lnTo>
                    <a:pt x="7235" y="6439"/>
                  </a:lnTo>
                  <a:lnTo>
                    <a:pt x="7240" y="6435"/>
                  </a:lnTo>
                  <a:lnTo>
                    <a:pt x="7240" y="6409"/>
                  </a:lnTo>
                  <a:lnTo>
                    <a:pt x="7242" y="6404"/>
                  </a:lnTo>
                  <a:lnTo>
                    <a:pt x="7247" y="6406"/>
                  </a:lnTo>
                  <a:lnTo>
                    <a:pt x="7249" y="6413"/>
                  </a:lnTo>
                  <a:lnTo>
                    <a:pt x="7249" y="6425"/>
                  </a:lnTo>
                  <a:lnTo>
                    <a:pt x="7252" y="6435"/>
                  </a:lnTo>
                  <a:lnTo>
                    <a:pt x="7257" y="6442"/>
                  </a:lnTo>
                  <a:lnTo>
                    <a:pt x="7259" y="6446"/>
                  </a:lnTo>
                  <a:lnTo>
                    <a:pt x="7271" y="6446"/>
                  </a:lnTo>
                  <a:lnTo>
                    <a:pt x="7283" y="6449"/>
                  </a:lnTo>
                  <a:lnTo>
                    <a:pt x="7301" y="6451"/>
                  </a:lnTo>
                  <a:lnTo>
                    <a:pt x="7306" y="6446"/>
                  </a:lnTo>
                  <a:lnTo>
                    <a:pt x="7306" y="6430"/>
                  </a:lnTo>
                  <a:lnTo>
                    <a:pt x="7297" y="6425"/>
                  </a:lnTo>
                  <a:lnTo>
                    <a:pt x="7273" y="6399"/>
                  </a:lnTo>
                  <a:lnTo>
                    <a:pt x="7266" y="6392"/>
                  </a:lnTo>
                  <a:lnTo>
                    <a:pt x="7268" y="6385"/>
                  </a:lnTo>
                  <a:lnTo>
                    <a:pt x="7273" y="6385"/>
                  </a:lnTo>
                  <a:lnTo>
                    <a:pt x="7285" y="6387"/>
                  </a:lnTo>
                  <a:lnTo>
                    <a:pt x="7287" y="6390"/>
                  </a:lnTo>
                  <a:lnTo>
                    <a:pt x="7294" y="6397"/>
                  </a:lnTo>
                  <a:lnTo>
                    <a:pt x="7299" y="6399"/>
                  </a:lnTo>
                  <a:lnTo>
                    <a:pt x="7301" y="6397"/>
                  </a:lnTo>
                  <a:lnTo>
                    <a:pt x="7309" y="6392"/>
                  </a:lnTo>
                  <a:lnTo>
                    <a:pt x="7346" y="6378"/>
                  </a:lnTo>
                  <a:lnTo>
                    <a:pt x="7358" y="6366"/>
                  </a:lnTo>
                  <a:lnTo>
                    <a:pt x="7379" y="6331"/>
                  </a:lnTo>
                  <a:lnTo>
                    <a:pt x="7379" y="6321"/>
                  </a:lnTo>
                  <a:lnTo>
                    <a:pt x="7375" y="6314"/>
                  </a:lnTo>
                  <a:lnTo>
                    <a:pt x="7370" y="6312"/>
                  </a:lnTo>
                  <a:lnTo>
                    <a:pt x="7365" y="6309"/>
                  </a:lnTo>
                  <a:lnTo>
                    <a:pt x="7361" y="6309"/>
                  </a:lnTo>
                  <a:lnTo>
                    <a:pt x="7356" y="6293"/>
                  </a:lnTo>
                  <a:lnTo>
                    <a:pt x="7344" y="6286"/>
                  </a:lnTo>
                  <a:lnTo>
                    <a:pt x="7335" y="6286"/>
                  </a:lnTo>
                  <a:lnTo>
                    <a:pt x="7332" y="6291"/>
                  </a:lnTo>
                  <a:lnTo>
                    <a:pt x="7306" y="6288"/>
                  </a:lnTo>
                  <a:lnTo>
                    <a:pt x="7301" y="6288"/>
                  </a:lnTo>
                  <a:lnTo>
                    <a:pt x="7301" y="6291"/>
                  </a:lnTo>
                  <a:lnTo>
                    <a:pt x="7304" y="6298"/>
                  </a:lnTo>
                  <a:lnTo>
                    <a:pt x="7304" y="6300"/>
                  </a:lnTo>
                  <a:lnTo>
                    <a:pt x="7301" y="6300"/>
                  </a:lnTo>
                  <a:lnTo>
                    <a:pt x="7299" y="6302"/>
                  </a:lnTo>
                  <a:lnTo>
                    <a:pt x="7297" y="6302"/>
                  </a:lnTo>
                  <a:lnTo>
                    <a:pt x="7297" y="6305"/>
                  </a:lnTo>
                  <a:lnTo>
                    <a:pt x="7297" y="6305"/>
                  </a:lnTo>
                  <a:lnTo>
                    <a:pt x="7297" y="6307"/>
                  </a:lnTo>
                  <a:lnTo>
                    <a:pt x="7297" y="6309"/>
                  </a:lnTo>
                  <a:lnTo>
                    <a:pt x="7299" y="6312"/>
                  </a:lnTo>
                  <a:lnTo>
                    <a:pt x="7301" y="6317"/>
                  </a:lnTo>
                  <a:lnTo>
                    <a:pt x="7301" y="6319"/>
                  </a:lnTo>
                  <a:lnTo>
                    <a:pt x="7299" y="6324"/>
                  </a:lnTo>
                  <a:lnTo>
                    <a:pt x="7297" y="6321"/>
                  </a:lnTo>
                  <a:lnTo>
                    <a:pt x="7290" y="6321"/>
                  </a:lnTo>
                  <a:lnTo>
                    <a:pt x="7287" y="6324"/>
                  </a:lnTo>
                  <a:lnTo>
                    <a:pt x="7285" y="6331"/>
                  </a:lnTo>
                  <a:lnTo>
                    <a:pt x="7268" y="6342"/>
                  </a:lnTo>
                  <a:lnTo>
                    <a:pt x="7249" y="6335"/>
                  </a:lnTo>
                  <a:lnTo>
                    <a:pt x="7247" y="6338"/>
                  </a:lnTo>
                  <a:lnTo>
                    <a:pt x="7242" y="6352"/>
                  </a:lnTo>
                  <a:lnTo>
                    <a:pt x="7240" y="6354"/>
                  </a:lnTo>
                  <a:lnTo>
                    <a:pt x="7238" y="6352"/>
                  </a:lnTo>
                  <a:lnTo>
                    <a:pt x="7238" y="6347"/>
                  </a:lnTo>
                  <a:lnTo>
                    <a:pt x="7240" y="6340"/>
                  </a:lnTo>
                  <a:lnTo>
                    <a:pt x="7240" y="6335"/>
                  </a:lnTo>
                  <a:lnTo>
                    <a:pt x="7235" y="6331"/>
                  </a:lnTo>
                  <a:lnTo>
                    <a:pt x="7228" y="6324"/>
                  </a:lnTo>
                  <a:lnTo>
                    <a:pt x="7219" y="6321"/>
                  </a:lnTo>
                  <a:lnTo>
                    <a:pt x="7214" y="6321"/>
                  </a:lnTo>
                  <a:lnTo>
                    <a:pt x="7207" y="6333"/>
                  </a:lnTo>
                  <a:lnTo>
                    <a:pt x="7200" y="6335"/>
                  </a:lnTo>
                  <a:lnTo>
                    <a:pt x="7197" y="6328"/>
                  </a:lnTo>
                  <a:lnTo>
                    <a:pt x="7186" y="6331"/>
                  </a:lnTo>
                  <a:lnTo>
                    <a:pt x="7181" y="6333"/>
                  </a:lnTo>
                  <a:lnTo>
                    <a:pt x="7176" y="6338"/>
                  </a:lnTo>
                  <a:lnTo>
                    <a:pt x="7174" y="6342"/>
                  </a:lnTo>
                  <a:lnTo>
                    <a:pt x="7174" y="6347"/>
                  </a:lnTo>
                  <a:lnTo>
                    <a:pt x="7179" y="6354"/>
                  </a:lnTo>
                  <a:lnTo>
                    <a:pt x="7181" y="6359"/>
                  </a:lnTo>
                  <a:lnTo>
                    <a:pt x="7188" y="6364"/>
                  </a:lnTo>
                  <a:lnTo>
                    <a:pt x="7193" y="6368"/>
                  </a:lnTo>
                  <a:lnTo>
                    <a:pt x="7200" y="6368"/>
                  </a:lnTo>
                  <a:lnTo>
                    <a:pt x="7205" y="6368"/>
                  </a:lnTo>
                  <a:lnTo>
                    <a:pt x="7205" y="6371"/>
                  </a:lnTo>
                  <a:lnTo>
                    <a:pt x="7200" y="6376"/>
                  </a:lnTo>
                  <a:lnTo>
                    <a:pt x="7200" y="6378"/>
                  </a:lnTo>
                  <a:lnTo>
                    <a:pt x="7207" y="6385"/>
                  </a:lnTo>
                  <a:lnTo>
                    <a:pt x="7207" y="6392"/>
                  </a:lnTo>
                  <a:lnTo>
                    <a:pt x="7205" y="6392"/>
                  </a:lnTo>
                  <a:lnTo>
                    <a:pt x="7197" y="6387"/>
                  </a:lnTo>
                  <a:lnTo>
                    <a:pt x="7195" y="6385"/>
                  </a:lnTo>
                  <a:lnTo>
                    <a:pt x="7193" y="6376"/>
                  </a:lnTo>
                  <a:lnTo>
                    <a:pt x="7190" y="6373"/>
                  </a:lnTo>
                  <a:lnTo>
                    <a:pt x="7186" y="6371"/>
                  </a:lnTo>
                  <a:lnTo>
                    <a:pt x="7183" y="6368"/>
                  </a:lnTo>
                  <a:lnTo>
                    <a:pt x="7181" y="6368"/>
                  </a:lnTo>
                  <a:lnTo>
                    <a:pt x="7179" y="6373"/>
                  </a:lnTo>
                  <a:lnTo>
                    <a:pt x="7176" y="6371"/>
                  </a:lnTo>
                  <a:lnTo>
                    <a:pt x="7167" y="6373"/>
                  </a:lnTo>
                  <a:lnTo>
                    <a:pt x="7155" y="6366"/>
                  </a:lnTo>
                  <a:lnTo>
                    <a:pt x="7141" y="6366"/>
                  </a:lnTo>
                  <a:lnTo>
                    <a:pt x="7141" y="6368"/>
                  </a:lnTo>
                  <a:lnTo>
                    <a:pt x="7141" y="6371"/>
                  </a:lnTo>
                  <a:lnTo>
                    <a:pt x="7141" y="6373"/>
                  </a:lnTo>
                  <a:lnTo>
                    <a:pt x="7143" y="6378"/>
                  </a:lnTo>
                  <a:lnTo>
                    <a:pt x="7141" y="6383"/>
                  </a:lnTo>
                  <a:lnTo>
                    <a:pt x="7136" y="6394"/>
                  </a:lnTo>
                  <a:close/>
                  <a:moveTo>
                    <a:pt x="7245" y="8377"/>
                  </a:moveTo>
                  <a:lnTo>
                    <a:pt x="7247" y="8375"/>
                  </a:lnTo>
                  <a:lnTo>
                    <a:pt x="7240" y="8368"/>
                  </a:lnTo>
                  <a:lnTo>
                    <a:pt x="7231" y="8368"/>
                  </a:lnTo>
                  <a:lnTo>
                    <a:pt x="7193" y="8377"/>
                  </a:lnTo>
                  <a:lnTo>
                    <a:pt x="7190" y="8377"/>
                  </a:lnTo>
                  <a:lnTo>
                    <a:pt x="7186" y="8384"/>
                  </a:lnTo>
                  <a:lnTo>
                    <a:pt x="7183" y="8384"/>
                  </a:lnTo>
                  <a:lnTo>
                    <a:pt x="7183" y="8384"/>
                  </a:lnTo>
                  <a:lnTo>
                    <a:pt x="7181" y="8380"/>
                  </a:lnTo>
                  <a:lnTo>
                    <a:pt x="7181" y="8375"/>
                  </a:lnTo>
                  <a:lnTo>
                    <a:pt x="7181" y="8372"/>
                  </a:lnTo>
                  <a:lnTo>
                    <a:pt x="7176" y="8370"/>
                  </a:lnTo>
                  <a:lnTo>
                    <a:pt x="7171" y="8368"/>
                  </a:lnTo>
                  <a:lnTo>
                    <a:pt x="7157" y="8365"/>
                  </a:lnTo>
                  <a:lnTo>
                    <a:pt x="7148" y="8358"/>
                  </a:lnTo>
                  <a:lnTo>
                    <a:pt x="7145" y="8356"/>
                  </a:lnTo>
                  <a:lnTo>
                    <a:pt x="7141" y="8358"/>
                  </a:lnTo>
                  <a:lnTo>
                    <a:pt x="7138" y="8356"/>
                  </a:lnTo>
                  <a:lnTo>
                    <a:pt x="7136" y="8356"/>
                  </a:lnTo>
                  <a:lnTo>
                    <a:pt x="7136" y="8354"/>
                  </a:lnTo>
                  <a:lnTo>
                    <a:pt x="7134" y="8351"/>
                  </a:lnTo>
                  <a:lnTo>
                    <a:pt x="7120" y="8349"/>
                  </a:lnTo>
                  <a:lnTo>
                    <a:pt x="7117" y="8346"/>
                  </a:lnTo>
                  <a:lnTo>
                    <a:pt x="7131" y="8328"/>
                  </a:lnTo>
                  <a:lnTo>
                    <a:pt x="7134" y="8313"/>
                  </a:lnTo>
                  <a:lnTo>
                    <a:pt x="7124" y="8292"/>
                  </a:lnTo>
                  <a:lnTo>
                    <a:pt x="7120" y="8285"/>
                  </a:lnTo>
                  <a:lnTo>
                    <a:pt x="7110" y="8280"/>
                  </a:lnTo>
                  <a:lnTo>
                    <a:pt x="7103" y="8276"/>
                  </a:lnTo>
                  <a:lnTo>
                    <a:pt x="7091" y="8273"/>
                  </a:lnTo>
                  <a:lnTo>
                    <a:pt x="7063" y="8259"/>
                  </a:lnTo>
                  <a:lnTo>
                    <a:pt x="7056" y="8257"/>
                  </a:lnTo>
                  <a:lnTo>
                    <a:pt x="7051" y="8254"/>
                  </a:lnTo>
                  <a:lnTo>
                    <a:pt x="7051" y="8250"/>
                  </a:lnTo>
                  <a:lnTo>
                    <a:pt x="7049" y="8245"/>
                  </a:lnTo>
                  <a:lnTo>
                    <a:pt x="7046" y="8238"/>
                  </a:lnTo>
                  <a:lnTo>
                    <a:pt x="7044" y="8233"/>
                  </a:lnTo>
                  <a:lnTo>
                    <a:pt x="7042" y="8231"/>
                  </a:lnTo>
                  <a:lnTo>
                    <a:pt x="7037" y="8235"/>
                  </a:lnTo>
                  <a:lnTo>
                    <a:pt x="7037" y="8240"/>
                  </a:lnTo>
                  <a:lnTo>
                    <a:pt x="7034" y="8245"/>
                  </a:lnTo>
                  <a:lnTo>
                    <a:pt x="7030" y="8245"/>
                  </a:lnTo>
                  <a:lnTo>
                    <a:pt x="7027" y="8242"/>
                  </a:lnTo>
                  <a:lnTo>
                    <a:pt x="7025" y="8240"/>
                  </a:lnTo>
                  <a:lnTo>
                    <a:pt x="7020" y="8238"/>
                  </a:lnTo>
                  <a:lnTo>
                    <a:pt x="7016" y="8235"/>
                  </a:lnTo>
                  <a:lnTo>
                    <a:pt x="7008" y="8238"/>
                  </a:lnTo>
                  <a:lnTo>
                    <a:pt x="6973" y="8231"/>
                  </a:lnTo>
                  <a:lnTo>
                    <a:pt x="6959" y="8221"/>
                  </a:lnTo>
                  <a:lnTo>
                    <a:pt x="6952" y="8221"/>
                  </a:lnTo>
                  <a:lnTo>
                    <a:pt x="6947" y="8221"/>
                  </a:lnTo>
                  <a:lnTo>
                    <a:pt x="6945" y="8226"/>
                  </a:lnTo>
                  <a:lnTo>
                    <a:pt x="6947" y="8231"/>
                  </a:lnTo>
                  <a:lnTo>
                    <a:pt x="6949" y="8235"/>
                  </a:lnTo>
                  <a:lnTo>
                    <a:pt x="6949" y="8242"/>
                  </a:lnTo>
                  <a:lnTo>
                    <a:pt x="6952" y="8250"/>
                  </a:lnTo>
                  <a:lnTo>
                    <a:pt x="6952" y="8247"/>
                  </a:lnTo>
                  <a:lnTo>
                    <a:pt x="6952" y="8252"/>
                  </a:lnTo>
                  <a:lnTo>
                    <a:pt x="6954" y="8254"/>
                  </a:lnTo>
                  <a:lnTo>
                    <a:pt x="6952" y="8254"/>
                  </a:lnTo>
                  <a:lnTo>
                    <a:pt x="6959" y="8266"/>
                  </a:lnTo>
                  <a:lnTo>
                    <a:pt x="6968" y="8276"/>
                  </a:lnTo>
                  <a:lnTo>
                    <a:pt x="6975" y="8283"/>
                  </a:lnTo>
                  <a:lnTo>
                    <a:pt x="6980" y="8283"/>
                  </a:lnTo>
                  <a:lnTo>
                    <a:pt x="6994" y="8280"/>
                  </a:lnTo>
                  <a:lnTo>
                    <a:pt x="6997" y="8280"/>
                  </a:lnTo>
                  <a:lnTo>
                    <a:pt x="7011" y="8290"/>
                  </a:lnTo>
                  <a:lnTo>
                    <a:pt x="7018" y="8292"/>
                  </a:lnTo>
                  <a:lnTo>
                    <a:pt x="7020" y="8292"/>
                  </a:lnTo>
                  <a:lnTo>
                    <a:pt x="7023" y="8297"/>
                  </a:lnTo>
                  <a:lnTo>
                    <a:pt x="7025" y="8304"/>
                  </a:lnTo>
                  <a:lnTo>
                    <a:pt x="7025" y="8309"/>
                  </a:lnTo>
                  <a:lnTo>
                    <a:pt x="7027" y="8313"/>
                  </a:lnTo>
                  <a:lnTo>
                    <a:pt x="7034" y="8313"/>
                  </a:lnTo>
                  <a:lnTo>
                    <a:pt x="7039" y="8316"/>
                  </a:lnTo>
                  <a:lnTo>
                    <a:pt x="7042" y="8320"/>
                  </a:lnTo>
                  <a:lnTo>
                    <a:pt x="7044" y="8335"/>
                  </a:lnTo>
                  <a:lnTo>
                    <a:pt x="7049" y="8344"/>
                  </a:lnTo>
                  <a:lnTo>
                    <a:pt x="7053" y="8354"/>
                  </a:lnTo>
                  <a:lnTo>
                    <a:pt x="7058" y="8363"/>
                  </a:lnTo>
                  <a:lnTo>
                    <a:pt x="7058" y="8370"/>
                  </a:lnTo>
                  <a:lnTo>
                    <a:pt x="7056" y="8372"/>
                  </a:lnTo>
                  <a:lnTo>
                    <a:pt x="7056" y="8377"/>
                  </a:lnTo>
                  <a:lnTo>
                    <a:pt x="7053" y="8382"/>
                  </a:lnTo>
                  <a:lnTo>
                    <a:pt x="7056" y="8387"/>
                  </a:lnTo>
                  <a:lnTo>
                    <a:pt x="7058" y="8389"/>
                  </a:lnTo>
                  <a:lnTo>
                    <a:pt x="7070" y="8389"/>
                  </a:lnTo>
                  <a:lnTo>
                    <a:pt x="7077" y="8384"/>
                  </a:lnTo>
                  <a:lnTo>
                    <a:pt x="7079" y="8384"/>
                  </a:lnTo>
                  <a:lnTo>
                    <a:pt x="7084" y="8387"/>
                  </a:lnTo>
                  <a:lnTo>
                    <a:pt x="7089" y="8391"/>
                  </a:lnTo>
                  <a:lnTo>
                    <a:pt x="7091" y="8394"/>
                  </a:lnTo>
                  <a:lnTo>
                    <a:pt x="7096" y="8391"/>
                  </a:lnTo>
                  <a:lnTo>
                    <a:pt x="7108" y="8368"/>
                  </a:lnTo>
                  <a:lnTo>
                    <a:pt x="7120" y="8361"/>
                  </a:lnTo>
                  <a:lnTo>
                    <a:pt x="7124" y="8361"/>
                  </a:lnTo>
                  <a:lnTo>
                    <a:pt x="7127" y="8363"/>
                  </a:lnTo>
                  <a:lnTo>
                    <a:pt x="7124" y="8368"/>
                  </a:lnTo>
                  <a:lnTo>
                    <a:pt x="7120" y="8380"/>
                  </a:lnTo>
                  <a:lnTo>
                    <a:pt x="7138" y="8370"/>
                  </a:lnTo>
                  <a:lnTo>
                    <a:pt x="7148" y="8372"/>
                  </a:lnTo>
                  <a:lnTo>
                    <a:pt x="7148" y="8375"/>
                  </a:lnTo>
                  <a:lnTo>
                    <a:pt x="7136" y="8384"/>
                  </a:lnTo>
                  <a:lnTo>
                    <a:pt x="7131" y="8389"/>
                  </a:lnTo>
                  <a:lnTo>
                    <a:pt x="7129" y="8396"/>
                  </a:lnTo>
                  <a:lnTo>
                    <a:pt x="7131" y="8401"/>
                  </a:lnTo>
                  <a:lnTo>
                    <a:pt x="7131" y="8403"/>
                  </a:lnTo>
                  <a:lnTo>
                    <a:pt x="7134" y="8406"/>
                  </a:lnTo>
                  <a:lnTo>
                    <a:pt x="7134" y="8410"/>
                  </a:lnTo>
                  <a:lnTo>
                    <a:pt x="7131" y="8413"/>
                  </a:lnTo>
                  <a:lnTo>
                    <a:pt x="7129" y="8413"/>
                  </a:lnTo>
                  <a:lnTo>
                    <a:pt x="7124" y="8413"/>
                  </a:lnTo>
                  <a:lnTo>
                    <a:pt x="7124" y="8417"/>
                  </a:lnTo>
                  <a:lnTo>
                    <a:pt x="7129" y="8429"/>
                  </a:lnTo>
                  <a:lnTo>
                    <a:pt x="7134" y="8427"/>
                  </a:lnTo>
                  <a:lnTo>
                    <a:pt x="7143" y="8415"/>
                  </a:lnTo>
                  <a:lnTo>
                    <a:pt x="7150" y="8415"/>
                  </a:lnTo>
                  <a:lnTo>
                    <a:pt x="7164" y="8420"/>
                  </a:lnTo>
                  <a:lnTo>
                    <a:pt x="7174" y="8420"/>
                  </a:lnTo>
                  <a:lnTo>
                    <a:pt x="7171" y="8415"/>
                  </a:lnTo>
                  <a:lnTo>
                    <a:pt x="7164" y="8410"/>
                  </a:lnTo>
                  <a:lnTo>
                    <a:pt x="7164" y="8401"/>
                  </a:lnTo>
                  <a:lnTo>
                    <a:pt x="7167" y="8394"/>
                  </a:lnTo>
                  <a:lnTo>
                    <a:pt x="7174" y="8391"/>
                  </a:lnTo>
                  <a:lnTo>
                    <a:pt x="7171" y="8406"/>
                  </a:lnTo>
                  <a:lnTo>
                    <a:pt x="7171" y="8413"/>
                  </a:lnTo>
                  <a:lnTo>
                    <a:pt x="7179" y="8415"/>
                  </a:lnTo>
                  <a:lnTo>
                    <a:pt x="7200" y="8408"/>
                  </a:lnTo>
                  <a:lnTo>
                    <a:pt x="7207" y="8410"/>
                  </a:lnTo>
                  <a:lnTo>
                    <a:pt x="7212" y="8413"/>
                  </a:lnTo>
                  <a:lnTo>
                    <a:pt x="7219" y="8417"/>
                  </a:lnTo>
                  <a:lnTo>
                    <a:pt x="7223" y="8422"/>
                  </a:lnTo>
                  <a:lnTo>
                    <a:pt x="7228" y="8422"/>
                  </a:lnTo>
                  <a:lnTo>
                    <a:pt x="7235" y="8417"/>
                  </a:lnTo>
                  <a:lnTo>
                    <a:pt x="7240" y="8413"/>
                  </a:lnTo>
                  <a:lnTo>
                    <a:pt x="7242" y="8406"/>
                  </a:lnTo>
                  <a:lnTo>
                    <a:pt x="7240" y="8406"/>
                  </a:lnTo>
                  <a:lnTo>
                    <a:pt x="7245" y="8403"/>
                  </a:lnTo>
                  <a:lnTo>
                    <a:pt x="7247" y="8398"/>
                  </a:lnTo>
                  <a:lnTo>
                    <a:pt x="7247" y="8396"/>
                  </a:lnTo>
                  <a:lnTo>
                    <a:pt x="7240" y="8389"/>
                  </a:lnTo>
                  <a:lnTo>
                    <a:pt x="7240" y="8384"/>
                  </a:lnTo>
                  <a:lnTo>
                    <a:pt x="7245" y="8377"/>
                  </a:lnTo>
                  <a:close/>
                  <a:moveTo>
                    <a:pt x="7654" y="7009"/>
                  </a:moveTo>
                  <a:lnTo>
                    <a:pt x="7668" y="7016"/>
                  </a:lnTo>
                  <a:lnTo>
                    <a:pt x="7677" y="7018"/>
                  </a:lnTo>
                  <a:lnTo>
                    <a:pt x="7682" y="7011"/>
                  </a:lnTo>
                  <a:lnTo>
                    <a:pt x="7684" y="6997"/>
                  </a:lnTo>
                  <a:lnTo>
                    <a:pt x="7698" y="6981"/>
                  </a:lnTo>
                  <a:lnTo>
                    <a:pt x="7701" y="6966"/>
                  </a:lnTo>
                  <a:lnTo>
                    <a:pt x="7701" y="6952"/>
                  </a:lnTo>
                  <a:lnTo>
                    <a:pt x="7694" y="6945"/>
                  </a:lnTo>
                  <a:lnTo>
                    <a:pt x="7677" y="6938"/>
                  </a:lnTo>
                  <a:lnTo>
                    <a:pt x="7675" y="6936"/>
                  </a:lnTo>
                  <a:lnTo>
                    <a:pt x="7668" y="6929"/>
                  </a:lnTo>
                  <a:lnTo>
                    <a:pt x="7668" y="6926"/>
                  </a:lnTo>
                  <a:lnTo>
                    <a:pt x="7665" y="6926"/>
                  </a:lnTo>
                  <a:lnTo>
                    <a:pt x="7630" y="6940"/>
                  </a:lnTo>
                  <a:lnTo>
                    <a:pt x="7630" y="6943"/>
                  </a:lnTo>
                  <a:lnTo>
                    <a:pt x="7628" y="6950"/>
                  </a:lnTo>
                  <a:lnTo>
                    <a:pt x="7628" y="6955"/>
                  </a:lnTo>
                  <a:lnTo>
                    <a:pt x="7628" y="6955"/>
                  </a:lnTo>
                  <a:lnTo>
                    <a:pt x="7630" y="6957"/>
                  </a:lnTo>
                  <a:lnTo>
                    <a:pt x="7632" y="6969"/>
                  </a:lnTo>
                  <a:lnTo>
                    <a:pt x="7635" y="6978"/>
                  </a:lnTo>
                  <a:lnTo>
                    <a:pt x="7639" y="6990"/>
                  </a:lnTo>
                  <a:lnTo>
                    <a:pt x="7644" y="6997"/>
                  </a:lnTo>
                  <a:lnTo>
                    <a:pt x="7644" y="6999"/>
                  </a:lnTo>
                  <a:lnTo>
                    <a:pt x="7654" y="7009"/>
                  </a:lnTo>
                  <a:close/>
                  <a:moveTo>
                    <a:pt x="7708" y="6784"/>
                  </a:moveTo>
                  <a:lnTo>
                    <a:pt x="7705" y="6784"/>
                  </a:lnTo>
                  <a:lnTo>
                    <a:pt x="7705" y="6782"/>
                  </a:lnTo>
                  <a:lnTo>
                    <a:pt x="7705" y="6780"/>
                  </a:lnTo>
                  <a:lnTo>
                    <a:pt x="7698" y="6777"/>
                  </a:lnTo>
                  <a:lnTo>
                    <a:pt x="7687" y="6782"/>
                  </a:lnTo>
                  <a:lnTo>
                    <a:pt x="7682" y="6782"/>
                  </a:lnTo>
                  <a:lnTo>
                    <a:pt x="7668" y="6773"/>
                  </a:lnTo>
                  <a:lnTo>
                    <a:pt x="7663" y="6773"/>
                  </a:lnTo>
                  <a:lnTo>
                    <a:pt x="7632" y="6777"/>
                  </a:lnTo>
                  <a:lnTo>
                    <a:pt x="7628" y="6782"/>
                  </a:lnTo>
                  <a:lnTo>
                    <a:pt x="7625" y="6784"/>
                  </a:lnTo>
                  <a:lnTo>
                    <a:pt x="7625" y="6784"/>
                  </a:lnTo>
                  <a:lnTo>
                    <a:pt x="7623" y="6787"/>
                  </a:lnTo>
                  <a:lnTo>
                    <a:pt x="7651" y="6796"/>
                  </a:lnTo>
                  <a:lnTo>
                    <a:pt x="7651" y="6799"/>
                  </a:lnTo>
                  <a:lnTo>
                    <a:pt x="7658" y="6801"/>
                  </a:lnTo>
                  <a:lnTo>
                    <a:pt x="7663" y="6799"/>
                  </a:lnTo>
                  <a:lnTo>
                    <a:pt x="7668" y="6801"/>
                  </a:lnTo>
                  <a:lnTo>
                    <a:pt x="7675" y="6806"/>
                  </a:lnTo>
                  <a:lnTo>
                    <a:pt x="7672" y="6817"/>
                  </a:lnTo>
                  <a:lnTo>
                    <a:pt x="7668" y="6825"/>
                  </a:lnTo>
                  <a:lnTo>
                    <a:pt x="7654" y="6829"/>
                  </a:lnTo>
                  <a:lnTo>
                    <a:pt x="7651" y="6834"/>
                  </a:lnTo>
                  <a:lnTo>
                    <a:pt x="7651" y="6846"/>
                  </a:lnTo>
                  <a:lnTo>
                    <a:pt x="7649" y="6848"/>
                  </a:lnTo>
                  <a:lnTo>
                    <a:pt x="7646" y="6848"/>
                  </a:lnTo>
                  <a:lnTo>
                    <a:pt x="7642" y="6848"/>
                  </a:lnTo>
                  <a:lnTo>
                    <a:pt x="7639" y="6848"/>
                  </a:lnTo>
                  <a:lnTo>
                    <a:pt x="7639" y="6855"/>
                  </a:lnTo>
                  <a:lnTo>
                    <a:pt x="7642" y="6860"/>
                  </a:lnTo>
                  <a:lnTo>
                    <a:pt x="7642" y="6865"/>
                  </a:lnTo>
                  <a:lnTo>
                    <a:pt x="7642" y="6869"/>
                  </a:lnTo>
                  <a:lnTo>
                    <a:pt x="7642" y="6872"/>
                  </a:lnTo>
                  <a:lnTo>
                    <a:pt x="7656" y="6867"/>
                  </a:lnTo>
                  <a:lnTo>
                    <a:pt x="7661" y="6869"/>
                  </a:lnTo>
                  <a:lnTo>
                    <a:pt x="7661" y="6872"/>
                  </a:lnTo>
                  <a:lnTo>
                    <a:pt x="7661" y="6877"/>
                  </a:lnTo>
                  <a:lnTo>
                    <a:pt x="7670" y="6879"/>
                  </a:lnTo>
                  <a:lnTo>
                    <a:pt x="7677" y="6877"/>
                  </a:lnTo>
                  <a:lnTo>
                    <a:pt x="7684" y="6869"/>
                  </a:lnTo>
                  <a:lnTo>
                    <a:pt x="7696" y="6851"/>
                  </a:lnTo>
                  <a:lnTo>
                    <a:pt x="7698" y="6846"/>
                  </a:lnTo>
                  <a:lnTo>
                    <a:pt x="7698" y="6839"/>
                  </a:lnTo>
                  <a:lnTo>
                    <a:pt x="7694" y="6836"/>
                  </a:lnTo>
                  <a:lnTo>
                    <a:pt x="7682" y="6839"/>
                  </a:lnTo>
                  <a:lnTo>
                    <a:pt x="7675" y="6836"/>
                  </a:lnTo>
                  <a:lnTo>
                    <a:pt x="7677" y="6836"/>
                  </a:lnTo>
                  <a:lnTo>
                    <a:pt x="7679" y="6832"/>
                  </a:lnTo>
                  <a:lnTo>
                    <a:pt x="7682" y="6827"/>
                  </a:lnTo>
                  <a:lnTo>
                    <a:pt x="7679" y="6820"/>
                  </a:lnTo>
                  <a:lnTo>
                    <a:pt x="7682" y="6815"/>
                  </a:lnTo>
                  <a:lnTo>
                    <a:pt x="7705" y="6817"/>
                  </a:lnTo>
                  <a:lnTo>
                    <a:pt x="7710" y="6815"/>
                  </a:lnTo>
                  <a:lnTo>
                    <a:pt x="7713" y="6808"/>
                  </a:lnTo>
                  <a:lnTo>
                    <a:pt x="7710" y="6803"/>
                  </a:lnTo>
                  <a:lnTo>
                    <a:pt x="7710" y="6796"/>
                  </a:lnTo>
                  <a:lnTo>
                    <a:pt x="7708" y="6791"/>
                  </a:lnTo>
                  <a:lnTo>
                    <a:pt x="7708" y="6789"/>
                  </a:lnTo>
                  <a:lnTo>
                    <a:pt x="7708" y="6784"/>
                  </a:lnTo>
                  <a:close/>
                  <a:moveTo>
                    <a:pt x="7205" y="8306"/>
                  </a:moveTo>
                  <a:lnTo>
                    <a:pt x="7195" y="8304"/>
                  </a:lnTo>
                  <a:lnTo>
                    <a:pt x="7162" y="8311"/>
                  </a:lnTo>
                  <a:lnTo>
                    <a:pt x="7155" y="8318"/>
                  </a:lnTo>
                  <a:lnTo>
                    <a:pt x="7160" y="8328"/>
                  </a:lnTo>
                  <a:lnTo>
                    <a:pt x="7169" y="8335"/>
                  </a:lnTo>
                  <a:lnTo>
                    <a:pt x="7176" y="8339"/>
                  </a:lnTo>
                  <a:lnTo>
                    <a:pt x="7186" y="8337"/>
                  </a:lnTo>
                  <a:lnTo>
                    <a:pt x="7186" y="8335"/>
                  </a:lnTo>
                  <a:lnTo>
                    <a:pt x="7188" y="8328"/>
                  </a:lnTo>
                  <a:lnTo>
                    <a:pt x="7188" y="8325"/>
                  </a:lnTo>
                  <a:lnTo>
                    <a:pt x="7193" y="8323"/>
                  </a:lnTo>
                  <a:lnTo>
                    <a:pt x="7205" y="8318"/>
                  </a:lnTo>
                  <a:lnTo>
                    <a:pt x="7214" y="8318"/>
                  </a:lnTo>
                  <a:lnTo>
                    <a:pt x="7216" y="8318"/>
                  </a:lnTo>
                  <a:lnTo>
                    <a:pt x="7214" y="8311"/>
                  </a:lnTo>
                  <a:lnTo>
                    <a:pt x="7209" y="8309"/>
                  </a:lnTo>
                  <a:lnTo>
                    <a:pt x="7205" y="8306"/>
                  </a:lnTo>
                  <a:close/>
                  <a:moveTo>
                    <a:pt x="7493" y="6690"/>
                  </a:moveTo>
                  <a:lnTo>
                    <a:pt x="7495" y="6692"/>
                  </a:lnTo>
                  <a:lnTo>
                    <a:pt x="7498" y="6695"/>
                  </a:lnTo>
                  <a:lnTo>
                    <a:pt x="7500" y="6699"/>
                  </a:lnTo>
                  <a:lnTo>
                    <a:pt x="7500" y="6704"/>
                  </a:lnTo>
                  <a:lnTo>
                    <a:pt x="7502" y="6711"/>
                  </a:lnTo>
                  <a:lnTo>
                    <a:pt x="7505" y="6716"/>
                  </a:lnTo>
                  <a:lnTo>
                    <a:pt x="7507" y="6716"/>
                  </a:lnTo>
                  <a:lnTo>
                    <a:pt x="7514" y="6718"/>
                  </a:lnTo>
                  <a:lnTo>
                    <a:pt x="7528" y="6723"/>
                  </a:lnTo>
                  <a:lnTo>
                    <a:pt x="7531" y="6723"/>
                  </a:lnTo>
                  <a:lnTo>
                    <a:pt x="7538" y="6721"/>
                  </a:lnTo>
                  <a:lnTo>
                    <a:pt x="7540" y="6718"/>
                  </a:lnTo>
                  <a:lnTo>
                    <a:pt x="7545" y="6704"/>
                  </a:lnTo>
                  <a:lnTo>
                    <a:pt x="7547" y="6699"/>
                  </a:lnTo>
                  <a:lnTo>
                    <a:pt x="7557" y="6692"/>
                  </a:lnTo>
                  <a:lnTo>
                    <a:pt x="7573" y="6683"/>
                  </a:lnTo>
                  <a:lnTo>
                    <a:pt x="7578" y="6676"/>
                  </a:lnTo>
                  <a:lnTo>
                    <a:pt x="7587" y="6671"/>
                  </a:lnTo>
                  <a:lnTo>
                    <a:pt x="7592" y="6666"/>
                  </a:lnTo>
                  <a:lnTo>
                    <a:pt x="7592" y="6662"/>
                  </a:lnTo>
                  <a:lnTo>
                    <a:pt x="7592" y="6657"/>
                  </a:lnTo>
                  <a:lnTo>
                    <a:pt x="7592" y="6652"/>
                  </a:lnTo>
                  <a:lnTo>
                    <a:pt x="7592" y="6647"/>
                  </a:lnTo>
                  <a:lnTo>
                    <a:pt x="7592" y="6645"/>
                  </a:lnTo>
                  <a:lnTo>
                    <a:pt x="7599" y="6636"/>
                  </a:lnTo>
                  <a:lnTo>
                    <a:pt x="7602" y="6628"/>
                  </a:lnTo>
                  <a:lnTo>
                    <a:pt x="7599" y="6624"/>
                  </a:lnTo>
                  <a:lnTo>
                    <a:pt x="7597" y="6614"/>
                  </a:lnTo>
                  <a:lnTo>
                    <a:pt x="7594" y="6610"/>
                  </a:lnTo>
                  <a:lnTo>
                    <a:pt x="7606" y="6579"/>
                  </a:lnTo>
                  <a:lnTo>
                    <a:pt x="7609" y="6562"/>
                  </a:lnTo>
                  <a:lnTo>
                    <a:pt x="7602" y="6548"/>
                  </a:lnTo>
                  <a:lnTo>
                    <a:pt x="7604" y="6543"/>
                  </a:lnTo>
                  <a:lnTo>
                    <a:pt x="7611" y="6532"/>
                  </a:lnTo>
                  <a:lnTo>
                    <a:pt x="7611" y="6527"/>
                  </a:lnTo>
                  <a:lnTo>
                    <a:pt x="7606" y="6510"/>
                  </a:lnTo>
                  <a:lnTo>
                    <a:pt x="7604" y="6503"/>
                  </a:lnTo>
                  <a:lnTo>
                    <a:pt x="7604" y="6498"/>
                  </a:lnTo>
                  <a:lnTo>
                    <a:pt x="7609" y="6501"/>
                  </a:lnTo>
                  <a:lnTo>
                    <a:pt x="7613" y="6498"/>
                  </a:lnTo>
                  <a:lnTo>
                    <a:pt x="7616" y="6501"/>
                  </a:lnTo>
                  <a:lnTo>
                    <a:pt x="7620" y="6506"/>
                  </a:lnTo>
                  <a:lnTo>
                    <a:pt x="7623" y="6508"/>
                  </a:lnTo>
                  <a:lnTo>
                    <a:pt x="7625" y="6508"/>
                  </a:lnTo>
                  <a:lnTo>
                    <a:pt x="7628" y="6503"/>
                  </a:lnTo>
                  <a:lnTo>
                    <a:pt x="7628" y="6496"/>
                  </a:lnTo>
                  <a:lnTo>
                    <a:pt x="7625" y="6487"/>
                  </a:lnTo>
                  <a:lnTo>
                    <a:pt x="7625" y="6475"/>
                  </a:lnTo>
                  <a:lnTo>
                    <a:pt x="7628" y="6463"/>
                  </a:lnTo>
                  <a:lnTo>
                    <a:pt x="7630" y="6458"/>
                  </a:lnTo>
                  <a:lnTo>
                    <a:pt x="7635" y="6456"/>
                  </a:lnTo>
                  <a:lnTo>
                    <a:pt x="7632" y="6451"/>
                  </a:lnTo>
                  <a:lnTo>
                    <a:pt x="7625" y="6442"/>
                  </a:lnTo>
                  <a:lnTo>
                    <a:pt x="7611" y="6425"/>
                  </a:lnTo>
                  <a:lnTo>
                    <a:pt x="7602" y="6418"/>
                  </a:lnTo>
                  <a:lnTo>
                    <a:pt x="7585" y="6423"/>
                  </a:lnTo>
                  <a:lnTo>
                    <a:pt x="7578" y="6423"/>
                  </a:lnTo>
                  <a:lnTo>
                    <a:pt x="7573" y="6425"/>
                  </a:lnTo>
                  <a:lnTo>
                    <a:pt x="7568" y="6432"/>
                  </a:lnTo>
                  <a:lnTo>
                    <a:pt x="7559" y="6437"/>
                  </a:lnTo>
                  <a:lnTo>
                    <a:pt x="7554" y="6439"/>
                  </a:lnTo>
                  <a:lnTo>
                    <a:pt x="7550" y="6454"/>
                  </a:lnTo>
                  <a:lnTo>
                    <a:pt x="7547" y="6456"/>
                  </a:lnTo>
                  <a:lnTo>
                    <a:pt x="7542" y="6461"/>
                  </a:lnTo>
                  <a:lnTo>
                    <a:pt x="7542" y="6463"/>
                  </a:lnTo>
                  <a:lnTo>
                    <a:pt x="7542" y="6468"/>
                  </a:lnTo>
                  <a:lnTo>
                    <a:pt x="7550" y="6477"/>
                  </a:lnTo>
                  <a:lnTo>
                    <a:pt x="7564" y="6484"/>
                  </a:lnTo>
                  <a:lnTo>
                    <a:pt x="7571" y="6491"/>
                  </a:lnTo>
                  <a:lnTo>
                    <a:pt x="7566" y="6496"/>
                  </a:lnTo>
                  <a:lnTo>
                    <a:pt x="7552" y="6494"/>
                  </a:lnTo>
                  <a:lnTo>
                    <a:pt x="7547" y="6501"/>
                  </a:lnTo>
                  <a:lnTo>
                    <a:pt x="7542" y="6524"/>
                  </a:lnTo>
                  <a:lnTo>
                    <a:pt x="7542" y="6532"/>
                  </a:lnTo>
                  <a:lnTo>
                    <a:pt x="7542" y="6536"/>
                  </a:lnTo>
                  <a:lnTo>
                    <a:pt x="7547" y="6546"/>
                  </a:lnTo>
                  <a:lnTo>
                    <a:pt x="7550" y="6550"/>
                  </a:lnTo>
                  <a:lnTo>
                    <a:pt x="7550" y="6558"/>
                  </a:lnTo>
                  <a:lnTo>
                    <a:pt x="7547" y="6560"/>
                  </a:lnTo>
                  <a:lnTo>
                    <a:pt x="7542" y="6565"/>
                  </a:lnTo>
                  <a:lnTo>
                    <a:pt x="7542" y="6569"/>
                  </a:lnTo>
                  <a:lnTo>
                    <a:pt x="7540" y="6579"/>
                  </a:lnTo>
                  <a:lnTo>
                    <a:pt x="7538" y="6584"/>
                  </a:lnTo>
                  <a:lnTo>
                    <a:pt x="7526" y="6586"/>
                  </a:lnTo>
                  <a:lnTo>
                    <a:pt x="7524" y="6588"/>
                  </a:lnTo>
                  <a:lnTo>
                    <a:pt x="7519" y="6593"/>
                  </a:lnTo>
                  <a:lnTo>
                    <a:pt x="7514" y="6595"/>
                  </a:lnTo>
                  <a:lnTo>
                    <a:pt x="7507" y="6598"/>
                  </a:lnTo>
                  <a:lnTo>
                    <a:pt x="7505" y="6598"/>
                  </a:lnTo>
                  <a:lnTo>
                    <a:pt x="7502" y="6602"/>
                  </a:lnTo>
                  <a:lnTo>
                    <a:pt x="7500" y="6610"/>
                  </a:lnTo>
                  <a:lnTo>
                    <a:pt x="7500" y="6617"/>
                  </a:lnTo>
                  <a:lnTo>
                    <a:pt x="7500" y="6662"/>
                  </a:lnTo>
                  <a:lnTo>
                    <a:pt x="7498" y="6678"/>
                  </a:lnTo>
                  <a:lnTo>
                    <a:pt x="7490" y="6688"/>
                  </a:lnTo>
                  <a:lnTo>
                    <a:pt x="7493" y="6690"/>
                  </a:lnTo>
                  <a:close/>
                  <a:moveTo>
                    <a:pt x="7885" y="6347"/>
                  </a:moveTo>
                  <a:lnTo>
                    <a:pt x="7883" y="6342"/>
                  </a:lnTo>
                  <a:lnTo>
                    <a:pt x="7883" y="6335"/>
                  </a:lnTo>
                  <a:lnTo>
                    <a:pt x="7880" y="6331"/>
                  </a:lnTo>
                  <a:lnTo>
                    <a:pt x="7878" y="6328"/>
                  </a:lnTo>
                  <a:lnTo>
                    <a:pt x="7869" y="6321"/>
                  </a:lnTo>
                  <a:lnTo>
                    <a:pt x="7861" y="6317"/>
                  </a:lnTo>
                  <a:lnTo>
                    <a:pt x="7859" y="6319"/>
                  </a:lnTo>
                  <a:lnTo>
                    <a:pt x="7857" y="6324"/>
                  </a:lnTo>
                  <a:lnTo>
                    <a:pt x="7852" y="6328"/>
                  </a:lnTo>
                  <a:lnTo>
                    <a:pt x="7821" y="6338"/>
                  </a:lnTo>
                  <a:lnTo>
                    <a:pt x="7807" y="6335"/>
                  </a:lnTo>
                  <a:lnTo>
                    <a:pt x="7800" y="6333"/>
                  </a:lnTo>
                  <a:lnTo>
                    <a:pt x="7791" y="6326"/>
                  </a:lnTo>
                  <a:lnTo>
                    <a:pt x="7772" y="6340"/>
                  </a:lnTo>
                  <a:lnTo>
                    <a:pt x="7762" y="6352"/>
                  </a:lnTo>
                  <a:lnTo>
                    <a:pt x="7760" y="6366"/>
                  </a:lnTo>
                  <a:lnTo>
                    <a:pt x="7765" y="6373"/>
                  </a:lnTo>
                  <a:lnTo>
                    <a:pt x="7767" y="6378"/>
                  </a:lnTo>
                  <a:lnTo>
                    <a:pt x="7772" y="6385"/>
                  </a:lnTo>
                  <a:lnTo>
                    <a:pt x="7776" y="6394"/>
                  </a:lnTo>
                  <a:lnTo>
                    <a:pt x="7776" y="6402"/>
                  </a:lnTo>
                  <a:lnTo>
                    <a:pt x="7776" y="6416"/>
                  </a:lnTo>
                  <a:lnTo>
                    <a:pt x="7779" y="6425"/>
                  </a:lnTo>
                  <a:lnTo>
                    <a:pt x="7788" y="6442"/>
                  </a:lnTo>
                  <a:lnTo>
                    <a:pt x="7805" y="6461"/>
                  </a:lnTo>
                  <a:lnTo>
                    <a:pt x="7819" y="6472"/>
                  </a:lnTo>
                  <a:lnTo>
                    <a:pt x="7843" y="6480"/>
                  </a:lnTo>
                  <a:lnTo>
                    <a:pt x="7845" y="6477"/>
                  </a:lnTo>
                  <a:lnTo>
                    <a:pt x="7852" y="6465"/>
                  </a:lnTo>
                  <a:lnTo>
                    <a:pt x="7866" y="6458"/>
                  </a:lnTo>
                  <a:lnTo>
                    <a:pt x="7873" y="6458"/>
                  </a:lnTo>
                  <a:lnTo>
                    <a:pt x="7876" y="6465"/>
                  </a:lnTo>
                  <a:lnTo>
                    <a:pt x="7878" y="6468"/>
                  </a:lnTo>
                  <a:lnTo>
                    <a:pt x="7883" y="6470"/>
                  </a:lnTo>
                  <a:lnTo>
                    <a:pt x="7887" y="6472"/>
                  </a:lnTo>
                  <a:lnTo>
                    <a:pt x="7887" y="6468"/>
                  </a:lnTo>
                  <a:lnTo>
                    <a:pt x="7885" y="6468"/>
                  </a:lnTo>
                  <a:lnTo>
                    <a:pt x="7880" y="6463"/>
                  </a:lnTo>
                  <a:lnTo>
                    <a:pt x="7883" y="6456"/>
                  </a:lnTo>
                  <a:lnTo>
                    <a:pt x="7885" y="6451"/>
                  </a:lnTo>
                  <a:lnTo>
                    <a:pt x="7885" y="6446"/>
                  </a:lnTo>
                  <a:lnTo>
                    <a:pt x="7880" y="6444"/>
                  </a:lnTo>
                  <a:lnTo>
                    <a:pt x="7876" y="6444"/>
                  </a:lnTo>
                  <a:lnTo>
                    <a:pt x="7871" y="6442"/>
                  </a:lnTo>
                  <a:lnTo>
                    <a:pt x="7866" y="6437"/>
                  </a:lnTo>
                  <a:lnTo>
                    <a:pt x="7861" y="6428"/>
                  </a:lnTo>
                  <a:lnTo>
                    <a:pt x="7861" y="6420"/>
                  </a:lnTo>
                  <a:lnTo>
                    <a:pt x="7864" y="6413"/>
                  </a:lnTo>
                  <a:lnTo>
                    <a:pt x="7866" y="6411"/>
                  </a:lnTo>
                  <a:lnTo>
                    <a:pt x="7871" y="6406"/>
                  </a:lnTo>
                  <a:lnTo>
                    <a:pt x="7873" y="6392"/>
                  </a:lnTo>
                  <a:lnTo>
                    <a:pt x="7876" y="6387"/>
                  </a:lnTo>
                  <a:lnTo>
                    <a:pt x="7878" y="6383"/>
                  </a:lnTo>
                  <a:lnTo>
                    <a:pt x="7885" y="6368"/>
                  </a:lnTo>
                  <a:lnTo>
                    <a:pt x="7887" y="6366"/>
                  </a:lnTo>
                  <a:lnTo>
                    <a:pt x="7885" y="6359"/>
                  </a:lnTo>
                  <a:lnTo>
                    <a:pt x="7885" y="6357"/>
                  </a:lnTo>
                  <a:lnTo>
                    <a:pt x="7887" y="6352"/>
                  </a:lnTo>
                  <a:lnTo>
                    <a:pt x="7885" y="6347"/>
                  </a:lnTo>
                  <a:close/>
                  <a:moveTo>
                    <a:pt x="7528" y="6305"/>
                  </a:moveTo>
                  <a:lnTo>
                    <a:pt x="7519" y="6312"/>
                  </a:lnTo>
                  <a:lnTo>
                    <a:pt x="7516" y="6312"/>
                  </a:lnTo>
                  <a:lnTo>
                    <a:pt x="7516" y="6317"/>
                  </a:lnTo>
                  <a:lnTo>
                    <a:pt x="7512" y="6326"/>
                  </a:lnTo>
                  <a:lnTo>
                    <a:pt x="7512" y="6352"/>
                  </a:lnTo>
                  <a:lnTo>
                    <a:pt x="7509" y="6359"/>
                  </a:lnTo>
                  <a:lnTo>
                    <a:pt x="7493" y="6392"/>
                  </a:lnTo>
                  <a:lnTo>
                    <a:pt x="7490" y="6399"/>
                  </a:lnTo>
                  <a:lnTo>
                    <a:pt x="7490" y="6404"/>
                  </a:lnTo>
                  <a:lnTo>
                    <a:pt x="7493" y="6409"/>
                  </a:lnTo>
                  <a:lnTo>
                    <a:pt x="7500" y="6413"/>
                  </a:lnTo>
                  <a:lnTo>
                    <a:pt x="7505" y="6416"/>
                  </a:lnTo>
                  <a:lnTo>
                    <a:pt x="7512" y="6409"/>
                  </a:lnTo>
                  <a:lnTo>
                    <a:pt x="7526" y="6380"/>
                  </a:lnTo>
                  <a:lnTo>
                    <a:pt x="7531" y="6378"/>
                  </a:lnTo>
                  <a:lnTo>
                    <a:pt x="7538" y="6380"/>
                  </a:lnTo>
                  <a:lnTo>
                    <a:pt x="7547" y="6385"/>
                  </a:lnTo>
                  <a:lnTo>
                    <a:pt x="7552" y="6385"/>
                  </a:lnTo>
                  <a:lnTo>
                    <a:pt x="7559" y="6366"/>
                  </a:lnTo>
                  <a:lnTo>
                    <a:pt x="7568" y="6357"/>
                  </a:lnTo>
                  <a:lnTo>
                    <a:pt x="7578" y="6340"/>
                  </a:lnTo>
                  <a:lnTo>
                    <a:pt x="7597" y="6324"/>
                  </a:lnTo>
                  <a:lnTo>
                    <a:pt x="7604" y="6321"/>
                  </a:lnTo>
                  <a:lnTo>
                    <a:pt x="7606" y="6319"/>
                  </a:lnTo>
                  <a:lnTo>
                    <a:pt x="7606" y="6314"/>
                  </a:lnTo>
                  <a:lnTo>
                    <a:pt x="7606" y="6309"/>
                  </a:lnTo>
                  <a:lnTo>
                    <a:pt x="7609" y="6305"/>
                  </a:lnTo>
                  <a:lnTo>
                    <a:pt x="7611" y="6298"/>
                  </a:lnTo>
                  <a:lnTo>
                    <a:pt x="7618" y="6291"/>
                  </a:lnTo>
                  <a:lnTo>
                    <a:pt x="7618" y="6288"/>
                  </a:lnTo>
                  <a:lnTo>
                    <a:pt x="7620" y="6281"/>
                  </a:lnTo>
                  <a:lnTo>
                    <a:pt x="7609" y="6265"/>
                  </a:lnTo>
                  <a:lnTo>
                    <a:pt x="7604" y="6260"/>
                  </a:lnTo>
                  <a:lnTo>
                    <a:pt x="7592" y="6253"/>
                  </a:lnTo>
                  <a:lnTo>
                    <a:pt x="7580" y="6246"/>
                  </a:lnTo>
                  <a:lnTo>
                    <a:pt x="7576" y="6248"/>
                  </a:lnTo>
                  <a:lnTo>
                    <a:pt x="7573" y="6248"/>
                  </a:lnTo>
                  <a:lnTo>
                    <a:pt x="7568" y="6243"/>
                  </a:lnTo>
                  <a:lnTo>
                    <a:pt x="7566" y="6243"/>
                  </a:lnTo>
                  <a:lnTo>
                    <a:pt x="7561" y="6243"/>
                  </a:lnTo>
                  <a:lnTo>
                    <a:pt x="7559" y="6243"/>
                  </a:lnTo>
                  <a:lnTo>
                    <a:pt x="7559" y="6253"/>
                  </a:lnTo>
                  <a:lnTo>
                    <a:pt x="7550" y="6257"/>
                  </a:lnTo>
                  <a:lnTo>
                    <a:pt x="7554" y="6265"/>
                  </a:lnTo>
                  <a:lnTo>
                    <a:pt x="7564" y="6276"/>
                  </a:lnTo>
                  <a:lnTo>
                    <a:pt x="7566" y="6283"/>
                  </a:lnTo>
                  <a:lnTo>
                    <a:pt x="7566" y="6291"/>
                  </a:lnTo>
                  <a:lnTo>
                    <a:pt x="7559" y="6293"/>
                  </a:lnTo>
                  <a:lnTo>
                    <a:pt x="7552" y="6288"/>
                  </a:lnTo>
                  <a:lnTo>
                    <a:pt x="7552" y="6281"/>
                  </a:lnTo>
                  <a:lnTo>
                    <a:pt x="7542" y="6276"/>
                  </a:lnTo>
                  <a:lnTo>
                    <a:pt x="7538" y="6276"/>
                  </a:lnTo>
                  <a:lnTo>
                    <a:pt x="7538" y="6281"/>
                  </a:lnTo>
                  <a:lnTo>
                    <a:pt x="7538" y="6288"/>
                  </a:lnTo>
                  <a:lnTo>
                    <a:pt x="7542" y="6293"/>
                  </a:lnTo>
                  <a:lnTo>
                    <a:pt x="7545" y="6298"/>
                  </a:lnTo>
                  <a:lnTo>
                    <a:pt x="7545" y="6305"/>
                  </a:lnTo>
                  <a:lnTo>
                    <a:pt x="7542" y="6307"/>
                  </a:lnTo>
                  <a:lnTo>
                    <a:pt x="7528" y="6305"/>
                  </a:lnTo>
                  <a:close/>
                  <a:moveTo>
                    <a:pt x="7805" y="8977"/>
                  </a:moveTo>
                  <a:lnTo>
                    <a:pt x="7793" y="8982"/>
                  </a:lnTo>
                  <a:lnTo>
                    <a:pt x="7786" y="8989"/>
                  </a:lnTo>
                  <a:lnTo>
                    <a:pt x="7788" y="8999"/>
                  </a:lnTo>
                  <a:lnTo>
                    <a:pt x="7795" y="9001"/>
                  </a:lnTo>
                  <a:lnTo>
                    <a:pt x="7805" y="9001"/>
                  </a:lnTo>
                  <a:lnTo>
                    <a:pt x="7814" y="8996"/>
                  </a:lnTo>
                  <a:lnTo>
                    <a:pt x="7819" y="8992"/>
                  </a:lnTo>
                  <a:lnTo>
                    <a:pt x="7819" y="8987"/>
                  </a:lnTo>
                  <a:lnTo>
                    <a:pt x="7817" y="8980"/>
                  </a:lnTo>
                  <a:lnTo>
                    <a:pt x="7805" y="8977"/>
                  </a:lnTo>
                  <a:close/>
                  <a:moveTo>
                    <a:pt x="8131" y="9114"/>
                  </a:moveTo>
                  <a:lnTo>
                    <a:pt x="8126" y="9110"/>
                  </a:lnTo>
                  <a:lnTo>
                    <a:pt x="8124" y="9107"/>
                  </a:lnTo>
                  <a:lnTo>
                    <a:pt x="8119" y="9107"/>
                  </a:lnTo>
                  <a:lnTo>
                    <a:pt x="8112" y="9114"/>
                  </a:lnTo>
                  <a:lnTo>
                    <a:pt x="8110" y="9114"/>
                  </a:lnTo>
                  <a:lnTo>
                    <a:pt x="8081" y="9100"/>
                  </a:lnTo>
                  <a:lnTo>
                    <a:pt x="8022" y="9103"/>
                  </a:lnTo>
                  <a:lnTo>
                    <a:pt x="8013" y="9098"/>
                  </a:lnTo>
                  <a:lnTo>
                    <a:pt x="8003" y="9088"/>
                  </a:lnTo>
                  <a:lnTo>
                    <a:pt x="8024" y="9091"/>
                  </a:lnTo>
                  <a:lnTo>
                    <a:pt x="8034" y="9091"/>
                  </a:lnTo>
                  <a:lnTo>
                    <a:pt x="8041" y="9084"/>
                  </a:lnTo>
                  <a:lnTo>
                    <a:pt x="8048" y="9077"/>
                  </a:lnTo>
                  <a:lnTo>
                    <a:pt x="8034" y="9072"/>
                  </a:lnTo>
                  <a:lnTo>
                    <a:pt x="8032" y="9060"/>
                  </a:lnTo>
                  <a:lnTo>
                    <a:pt x="8034" y="9053"/>
                  </a:lnTo>
                  <a:lnTo>
                    <a:pt x="8027" y="9048"/>
                  </a:lnTo>
                  <a:lnTo>
                    <a:pt x="8010" y="9041"/>
                  </a:lnTo>
                  <a:lnTo>
                    <a:pt x="7991" y="9041"/>
                  </a:lnTo>
                  <a:lnTo>
                    <a:pt x="7989" y="9039"/>
                  </a:lnTo>
                  <a:lnTo>
                    <a:pt x="7987" y="9037"/>
                  </a:lnTo>
                  <a:lnTo>
                    <a:pt x="7984" y="9032"/>
                  </a:lnTo>
                  <a:lnTo>
                    <a:pt x="7970" y="9018"/>
                  </a:lnTo>
                  <a:lnTo>
                    <a:pt x="7951" y="9008"/>
                  </a:lnTo>
                  <a:lnTo>
                    <a:pt x="7935" y="9001"/>
                  </a:lnTo>
                  <a:lnTo>
                    <a:pt x="7923" y="9001"/>
                  </a:lnTo>
                  <a:lnTo>
                    <a:pt x="7923" y="9006"/>
                  </a:lnTo>
                  <a:lnTo>
                    <a:pt x="7930" y="9013"/>
                  </a:lnTo>
                  <a:lnTo>
                    <a:pt x="7930" y="9018"/>
                  </a:lnTo>
                  <a:lnTo>
                    <a:pt x="7928" y="9022"/>
                  </a:lnTo>
                  <a:lnTo>
                    <a:pt x="7925" y="9032"/>
                  </a:lnTo>
                  <a:lnTo>
                    <a:pt x="7932" y="9039"/>
                  </a:lnTo>
                  <a:lnTo>
                    <a:pt x="7942" y="9048"/>
                  </a:lnTo>
                  <a:lnTo>
                    <a:pt x="7949" y="9055"/>
                  </a:lnTo>
                  <a:lnTo>
                    <a:pt x="7946" y="9065"/>
                  </a:lnTo>
                  <a:lnTo>
                    <a:pt x="7937" y="9067"/>
                  </a:lnTo>
                  <a:lnTo>
                    <a:pt x="7913" y="9055"/>
                  </a:lnTo>
                  <a:lnTo>
                    <a:pt x="7871" y="9053"/>
                  </a:lnTo>
                  <a:lnTo>
                    <a:pt x="7857" y="9044"/>
                  </a:lnTo>
                  <a:lnTo>
                    <a:pt x="7840" y="9051"/>
                  </a:lnTo>
                  <a:lnTo>
                    <a:pt x="7833" y="9048"/>
                  </a:lnTo>
                  <a:lnTo>
                    <a:pt x="7833" y="9048"/>
                  </a:lnTo>
                  <a:lnTo>
                    <a:pt x="7835" y="9041"/>
                  </a:lnTo>
                  <a:lnTo>
                    <a:pt x="7833" y="9039"/>
                  </a:lnTo>
                  <a:lnTo>
                    <a:pt x="7828" y="9041"/>
                  </a:lnTo>
                  <a:lnTo>
                    <a:pt x="7826" y="9046"/>
                  </a:lnTo>
                  <a:lnTo>
                    <a:pt x="7824" y="9051"/>
                  </a:lnTo>
                  <a:lnTo>
                    <a:pt x="7831" y="9060"/>
                  </a:lnTo>
                  <a:lnTo>
                    <a:pt x="7833" y="9063"/>
                  </a:lnTo>
                  <a:lnTo>
                    <a:pt x="7828" y="9072"/>
                  </a:lnTo>
                  <a:lnTo>
                    <a:pt x="7821" y="9077"/>
                  </a:lnTo>
                  <a:lnTo>
                    <a:pt x="7802" y="9081"/>
                  </a:lnTo>
                  <a:lnTo>
                    <a:pt x="7791" y="9088"/>
                  </a:lnTo>
                  <a:lnTo>
                    <a:pt x="7767" y="9107"/>
                  </a:lnTo>
                  <a:lnTo>
                    <a:pt x="7746" y="9112"/>
                  </a:lnTo>
                  <a:lnTo>
                    <a:pt x="7727" y="9122"/>
                  </a:lnTo>
                  <a:lnTo>
                    <a:pt x="7722" y="9119"/>
                  </a:lnTo>
                  <a:lnTo>
                    <a:pt x="7717" y="9114"/>
                  </a:lnTo>
                  <a:lnTo>
                    <a:pt x="7717" y="9110"/>
                  </a:lnTo>
                  <a:lnTo>
                    <a:pt x="7720" y="9105"/>
                  </a:lnTo>
                  <a:lnTo>
                    <a:pt x="7720" y="9103"/>
                  </a:lnTo>
                  <a:lnTo>
                    <a:pt x="7717" y="9096"/>
                  </a:lnTo>
                  <a:lnTo>
                    <a:pt x="7717" y="9093"/>
                  </a:lnTo>
                  <a:lnTo>
                    <a:pt x="7720" y="9088"/>
                  </a:lnTo>
                  <a:lnTo>
                    <a:pt x="7722" y="9084"/>
                  </a:lnTo>
                  <a:lnTo>
                    <a:pt x="7724" y="9088"/>
                  </a:lnTo>
                  <a:lnTo>
                    <a:pt x="7724" y="9091"/>
                  </a:lnTo>
                  <a:lnTo>
                    <a:pt x="7727" y="9088"/>
                  </a:lnTo>
                  <a:lnTo>
                    <a:pt x="7729" y="9081"/>
                  </a:lnTo>
                  <a:lnTo>
                    <a:pt x="7734" y="9077"/>
                  </a:lnTo>
                  <a:lnTo>
                    <a:pt x="7739" y="9072"/>
                  </a:lnTo>
                  <a:lnTo>
                    <a:pt x="7755" y="9063"/>
                  </a:lnTo>
                  <a:lnTo>
                    <a:pt x="7765" y="9051"/>
                  </a:lnTo>
                  <a:lnTo>
                    <a:pt x="7781" y="9041"/>
                  </a:lnTo>
                  <a:lnTo>
                    <a:pt x="7783" y="9037"/>
                  </a:lnTo>
                  <a:lnTo>
                    <a:pt x="7781" y="9027"/>
                  </a:lnTo>
                  <a:lnTo>
                    <a:pt x="7781" y="9025"/>
                  </a:lnTo>
                  <a:lnTo>
                    <a:pt x="7781" y="9011"/>
                  </a:lnTo>
                  <a:lnTo>
                    <a:pt x="7774" y="9001"/>
                  </a:lnTo>
                  <a:lnTo>
                    <a:pt x="7769" y="8994"/>
                  </a:lnTo>
                  <a:lnTo>
                    <a:pt x="7757" y="8994"/>
                  </a:lnTo>
                  <a:lnTo>
                    <a:pt x="7753" y="8989"/>
                  </a:lnTo>
                  <a:lnTo>
                    <a:pt x="7746" y="8985"/>
                  </a:lnTo>
                  <a:lnTo>
                    <a:pt x="7729" y="8968"/>
                  </a:lnTo>
                  <a:lnTo>
                    <a:pt x="7724" y="8961"/>
                  </a:lnTo>
                  <a:lnTo>
                    <a:pt x="7722" y="8954"/>
                  </a:lnTo>
                  <a:lnTo>
                    <a:pt x="7722" y="8947"/>
                  </a:lnTo>
                  <a:lnTo>
                    <a:pt x="7722" y="8942"/>
                  </a:lnTo>
                  <a:lnTo>
                    <a:pt x="7722" y="8937"/>
                  </a:lnTo>
                  <a:lnTo>
                    <a:pt x="7720" y="8928"/>
                  </a:lnTo>
                  <a:lnTo>
                    <a:pt x="7720" y="8925"/>
                  </a:lnTo>
                  <a:lnTo>
                    <a:pt x="7713" y="8911"/>
                  </a:lnTo>
                  <a:lnTo>
                    <a:pt x="7708" y="8904"/>
                  </a:lnTo>
                  <a:lnTo>
                    <a:pt x="7705" y="8897"/>
                  </a:lnTo>
                  <a:lnTo>
                    <a:pt x="7705" y="8892"/>
                  </a:lnTo>
                  <a:lnTo>
                    <a:pt x="7708" y="8888"/>
                  </a:lnTo>
                  <a:lnTo>
                    <a:pt x="7708" y="8883"/>
                  </a:lnTo>
                  <a:lnTo>
                    <a:pt x="7705" y="8881"/>
                  </a:lnTo>
                  <a:lnTo>
                    <a:pt x="7705" y="8876"/>
                  </a:lnTo>
                  <a:lnTo>
                    <a:pt x="7703" y="8873"/>
                  </a:lnTo>
                  <a:lnTo>
                    <a:pt x="7703" y="8873"/>
                  </a:lnTo>
                  <a:lnTo>
                    <a:pt x="7698" y="8866"/>
                  </a:lnTo>
                  <a:lnTo>
                    <a:pt x="7691" y="8862"/>
                  </a:lnTo>
                  <a:lnTo>
                    <a:pt x="7684" y="8859"/>
                  </a:lnTo>
                  <a:lnTo>
                    <a:pt x="7679" y="8859"/>
                  </a:lnTo>
                  <a:lnTo>
                    <a:pt x="7620" y="8814"/>
                  </a:lnTo>
                  <a:lnTo>
                    <a:pt x="7618" y="8814"/>
                  </a:lnTo>
                  <a:lnTo>
                    <a:pt x="7616" y="8807"/>
                  </a:lnTo>
                  <a:lnTo>
                    <a:pt x="7613" y="8805"/>
                  </a:lnTo>
                  <a:lnTo>
                    <a:pt x="7606" y="8800"/>
                  </a:lnTo>
                  <a:lnTo>
                    <a:pt x="7602" y="8800"/>
                  </a:lnTo>
                  <a:lnTo>
                    <a:pt x="7583" y="8805"/>
                  </a:lnTo>
                  <a:lnTo>
                    <a:pt x="7580" y="8800"/>
                  </a:lnTo>
                  <a:lnTo>
                    <a:pt x="7580" y="8791"/>
                  </a:lnTo>
                  <a:lnTo>
                    <a:pt x="7578" y="8791"/>
                  </a:lnTo>
                  <a:lnTo>
                    <a:pt x="7566" y="8791"/>
                  </a:lnTo>
                  <a:lnTo>
                    <a:pt x="7564" y="8791"/>
                  </a:lnTo>
                  <a:lnTo>
                    <a:pt x="7557" y="8781"/>
                  </a:lnTo>
                  <a:lnTo>
                    <a:pt x="7547" y="8777"/>
                  </a:lnTo>
                  <a:lnTo>
                    <a:pt x="7540" y="8777"/>
                  </a:lnTo>
                  <a:lnTo>
                    <a:pt x="7535" y="8777"/>
                  </a:lnTo>
                  <a:lnTo>
                    <a:pt x="7528" y="8779"/>
                  </a:lnTo>
                  <a:lnTo>
                    <a:pt x="7521" y="8786"/>
                  </a:lnTo>
                  <a:lnTo>
                    <a:pt x="7509" y="8793"/>
                  </a:lnTo>
                  <a:lnTo>
                    <a:pt x="7509" y="8795"/>
                  </a:lnTo>
                  <a:lnTo>
                    <a:pt x="7507" y="8795"/>
                  </a:lnTo>
                  <a:lnTo>
                    <a:pt x="7493" y="8784"/>
                  </a:lnTo>
                  <a:lnTo>
                    <a:pt x="7486" y="8784"/>
                  </a:lnTo>
                  <a:lnTo>
                    <a:pt x="7467" y="8786"/>
                  </a:lnTo>
                  <a:lnTo>
                    <a:pt x="7460" y="8786"/>
                  </a:lnTo>
                  <a:lnTo>
                    <a:pt x="7453" y="8781"/>
                  </a:lnTo>
                  <a:lnTo>
                    <a:pt x="7448" y="8777"/>
                  </a:lnTo>
                  <a:lnTo>
                    <a:pt x="7431" y="8755"/>
                  </a:lnTo>
                  <a:lnTo>
                    <a:pt x="7427" y="8751"/>
                  </a:lnTo>
                  <a:lnTo>
                    <a:pt x="7420" y="8748"/>
                  </a:lnTo>
                  <a:lnTo>
                    <a:pt x="7408" y="8748"/>
                  </a:lnTo>
                  <a:lnTo>
                    <a:pt x="7403" y="8746"/>
                  </a:lnTo>
                  <a:lnTo>
                    <a:pt x="7401" y="8743"/>
                  </a:lnTo>
                  <a:lnTo>
                    <a:pt x="7394" y="8739"/>
                  </a:lnTo>
                  <a:lnTo>
                    <a:pt x="7391" y="8736"/>
                  </a:lnTo>
                  <a:lnTo>
                    <a:pt x="7389" y="8736"/>
                  </a:lnTo>
                  <a:lnTo>
                    <a:pt x="7382" y="8739"/>
                  </a:lnTo>
                  <a:lnTo>
                    <a:pt x="7368" y="8734"/>
                  </a:lnTo>
                  <a:lnTo>
                    <a:pt x="7346" y="8732"/>
                  </a:lnTo>
                  <a:lnTo>
                    <a:pt x="7344" y="8729"/>
                  </a:lnTo>
                  <a:lnTo>
                    <a:pt x="7342" y="8727"/>
                  </a:lnTo>
                  <a:lnTo>
                    <a:pt x="7339" y="8722"/>
                  </a:lnTo>
                  <a:lnTo>
                    <a:pt x="7318" y="8708"/>
                  </a:lnTo>
                  <a:lnTo>
                    <a:pt x="7306" y="8696"/>
                  </a:lnTo>
                  <a:lnTo>
                    <a:pt x="7304" y="8677"/>
                  </a:lnTo>
                  <a:lnTo>
                    <a:pt x="7297" y="8670"/>
                  </a:lnTo>
                  <a:lnTo>
                    <a:pt x="7290" y="8661"/>
                  </a:lnTo>
                  <a:lnTo>
                    <a:pt x="7283" y="8651"/>
                  </a:lnTo>
                  <a:lnTo>
                    <a:pt x="7275" y="8649"/>
                  </a:lnTo>
                  <a:lnTo>
                    <a:pt x="7266" y="8649"/>
                  </a:lnTo>
                  <a:lnTo>
                    <a:pt x="7249" y="8647"/>
                  </a:lnTo>
                  <a:lnTo>
                    <a:pt x="7214" y="8654"/>
                  </a:lnTo>
                  <a:lnTo>
                    <a:pt x="7200" y="8649"/>
                  </a:lnTo>
                  <a:lnTo>
                    <a:pt x="7188" y="8658"/>
                  </a:lnTo>
                  <a:lnTo>
                    <a:pt x="7181" y="8661"/>
                  </a:lnTo>
                  <a:lnTo>
                    <a:pt x="7176" y="8658"/>
                  </a:lnTo>
                  <a:lnTo>
                    <a:pt x="7171" y="8656"/>
                  </a:lnTo>
                  <a:lnTo>
                    <a:pt x="7179" y="8647"/>
                  </a:lnTo>
                  <a:lnTo>
                    <a:pt x="7157" y="8649"/>
                  </a:lnTo>
                  <a:lnTo>
                    <a:pt x="7143" y="8654"/>
                  </a:lnTo>
                  <a:lnTo>
                    <a:pt x="7138" y="8651"/>
                  </a:lnTo>
                  <a:lnTo>
                    <a:pt x="7131" y="8649"/>
                  </a:lnTo>
                  <a:lnTo>
                    <a:pt x="7110" y="8632"/>
                  </a:lnTo>
                  <a:lnTo>
                    <a:pt x="7101" y="8630"/>
                  </a:lnTo>
                  <a:lnTo>
                    <a:pt x="7098" y="8628"/>
                  </a:lnTo>
                  <a:lnTo>
                    <a:pt x="7096" y="8621"/>
                  </a:lnTo>
                  <a:lnTo>
                    <a:pt x="7096" y="8618"/>
                  </a:lnTo>
                  <a:lnTo>
                    <a:pt x="7101" y="8606"/>
                  </a:lnTo>
                  <a:lnTo>
                    <a:pt x="7103" y="8604"/>
                  </a:lnTo>
                  <a:lnTo>
                    <a:pt x="7101" y="8602"/>
                  </a:lnTo>
                  <a:lnTo>
                    <a:pt x="7101" y="8599"/>
                  </a:lnTo>
                  <a:lnTo>
                    <a:pt x="7103" y="8597"/>
                  </a:lnTo>
                  <a:lnTo>
                    <a:pt x="7103" y="8595"/>
                  </a:lnTo>
                  <a:lnTo>
                    <a:pt x="7105" y="8595"/>
                  </a:lnTo>
                  <a:lnTo>
                    <a:pt x="7105" y="8595"/>
                  </a:lnTo>
                  <a:lnTo>
                    <a:pt x="7105" y="8590"/>
                  </a:lnTo>
                  <a:lnTo>
                    <a:pt x="7103" y="8588"/>
                  </a:lnTo>
                  <a:lnTo>
                    <a:pt x="7089" y="8585"/>
                  </a:lnTo>
                  <a:lnTo>
                    <a:pt x="7070" y="8578"/>
                  </a:lnTo>
                  <a:lnTo>
                    <a:pt x="7056" y="8578"/>
                  </a:lnTo>
                  <a:lnTo>
                    <a:pt x="7053" y="8576"/>
                  </a:lnTo>
                  <a:lnTo>
                    <a:pt x="7046" y="8569"/>
                  </a:lnTo>
                  <a:lnTo>
                    <a:pt x="7044" y="8566"/>
                  </a:lnTo>
                  <a:lnTo>
                    <a:pt x="7042" y="8569"/>
                  </a:lnTo>
                  <a:lnTo>
                    <a:pt x="7037" y="8566"/>
                  </a:lnTo>
                  <a:lnTo>
                    <a:pt x="7037" y="8564"/>
                  </a:lnTo>
                  <a:lnTo>
                    <a:pt x="7037" y="8559"/>
                  </a:lnTo>
                  <a:lnTo>
                    <a:pt x="7037" y="8550"/>
                  </a:lnTo>
                  <a:lnTo>
                    <a:pt x="7030" y="8545"/>
                  </a:lnTo>
                  <a:lnTo>
                    <a:pt x="7016" y="8543"/>
                  </a:lnTo>
                  <a:lnTo>
                    <a:pt x="7006" y="8538"/>
                  </a:lnTo>
                  <a:lnTo>
                    <a:pt x="7001" y="8538"/>
                  </a:lnTo>
                  <a:lnTo>
                    <a:pt x="6999" y="8540"/>
                  </a:lnTo>
                  <a:lnTo>
                    <a:pt x="6997" y="8552"/>
                  </a:lnTo>
                  <a:lnTo>
                    <a:pt x="6997" y="8557"/>
                  </a:lnTo>
                  <a:lnTo>
                    <a:pt x="6992" y="8564"/>
                  </a:lnTo>
                  <a:lnTo>
                    <a:pt x="6987" y="8592"/>
                  </a:lnTo>
                  <a:lnTo>
                    <a:pt x="6985" y="8602"/>
                  </a:lnTo>
                  <a:lnTo>
                    <a:pt x="6982" y="8611"/>
                  </a:lnTo>
                  <a:lnTo>
                    <a:pt x="6982" y="8618"/>
                  </a:lnTo>
                  <a:lnTo>
                    <a:pt x="6985" y="8630"/>
                  </a:lnTo>
                  <a:lnTo>
                    <a:pt x="6987" y="8630"/>
                  </a:lnTo>
                  <a:lnTo>
                    <a:pt x="6987" y="8632"/>
                  </a:lnTo>
                  <a:lnTo>
                    <a:pt x="6987" y="8632"/>
                  </a:lnTo>
                  <a:lnTo>
                    <a:pt x="6990" y="8637"/>
                  </a:lnTo>
                  <a:lnTo>
                    <a:pt x="6990" y="8639"/>
                  </a:lnTo>
                  <a:lnTo>
                    <a:pt x="6987" y="8642"/>
                  </a:lnTo>
                  <a:lnTo>
                    <a:pt x="6987" y="8644"/>
                  </a:lnTo>
                  <a:lnTo>
                    <a:pt x="6987" y="8658"/>
                  </a:lnTo>
                  <a:lnTo>
                    <a:pt x="6987" y="8665"/>
                  </a:lnTo>
                  <a:lnTo>
                    <a:pt x="6985" y="8675"/>
                  </a:lnTo>
                  <a:lnTo>
                    <a:pt x="6978" y="8680"/>
                  </a:lnTo>
                  <a:lnTo>
                    <a:pt x="6964" y="8682"/>
                  </a:lnTo>
                  <a:lnTo>
                    <a:pt x="6961" y="8682"/>
                  </a:lnTo>
                  <a:lnTo>
                    <a:pt x="6959" y="8677"/>
                  </a:lnTo>
                  <a:lnTo>
                    <a:pt x="6959" y="8670"/>
                  </a:lnTo>
                  <a:lnTo>
                    <a:pt x="6956" y="8663"/>
                  </a:lnTo>
                  <a:lnTo>
                    <a:pt x="6954" y="8658"/>
                  </a:lnTo>
                  <a:lnTo>
                    <a:pt x="6935" y="8632"/>
                  </a:lnTo>
                  <a:lnTo>
                    <a:pt x="6928" y="8621"/>
                  </a:lnTo>
                  <a:lnTo>
                    <a:pt x="6928" y="8616"/>
                  </a:lnTo>
                  <a:lnTo>
                    <a:pt x="6926" y="8599"/>
                  </a:lnTo>
                  <a:lnTo>
                    <a:pt x="6926" y="8595"/>
                  </a:lnTo>
                  <a:lnTo>
                    <a:pt x="6923" y="8590"/>
                  </a:lnTo>
                  <a:lnTo>
                    <a:pt x="6919" y="8588"/>
                  </a:lnTo>
                  <a:lnTo>
                    <a:pt x="6904" y="8573"/>
                  </a:lnTo>
                  <a:lnTo>
                    <a:pt x="6883" y="8566"/>
                  </a:lnTo>
                  <a:lnTo>
                    <a:pt x="6869" y="8564"/>
                  </a:lnTo>
                  <a:lnTo>
                    <a:pt x="6860" y="8557"/>
                  </a:lnTo>
                  <a:lnTo>
                    <a:pt x="6845" y="8543"/>
                  </a:lnTo>
                  <a:lnTo>
                    <a:pt x="6848" y="8536"/>
                  </a:lnTo>
                  <a:lnTo>
                    <a:pt x="6850" y="8533"/>
                  </a:lnTo>
                  <a:lnTo>
                    <a:pt x="6857" y="8536"/>
                  </a:lnTo>
                  <a:lnTo>
                    <a:pt x="6883" y="8517"/>
                  </a:lnTo>
                  <a:lnTo>
                    <a:pt x="6888" y="8510"/>
                  </a:lnTo>
                  <a:lnTo>
                    <a:pt x="6890" y="8498"/>
                  </a:lnTo>
                  <a:lnTo>
                    <a:pt x="6888" y="8491"/>
                  </a:lnTo>
                  <a:lnTo>
                    <a:pt x="6883" y="8484"/>
                  </a:lnTo>
                  <a:lnTo>
                    <a:pt x="6857" y="8458"/>
                  </a:lnTo>
                  <a:lnTo>
                    <a:pt x="6853" y="8450"/>
                  </a:lnTo>
                  <a:lnTo>
                    <a:pt x="6855" y="8446"/>
                  </a:lnTo>
                  <a:lnTo>
                    <a:pt x="6857" y="8443"/>
                  </a:lnTo>
                  <a:lnTo>
                    <a:pt x="6855" y="8441"/>
                  </a:lnTo>
                  <a:lnTo>
                    <a:pt x="6853" y="8436"/>
                  </a:lnTo>
                  <a:lnTo>
                    <a:pt x="6850" y="8434"/>
                  </a:lnTo>
                  <a:lnTo>
                    <a:pt x="6850" y="8429"/>
                  </a:lnTo>
                  <a:lnTo>
                    <a:pt x="6850" y="8429"/>
                  </a:lnTo>
                  <a:lnTo>
                    <a:pt x="6850" y="8427"/>
                  </a:lnTo>
                  <a:lnTo>
                    <a:pt x="6848" y="8420"/>
                  </a:lnTo>
                  <a:lnTo>
                    <a:pt x="6838" y="8413"/>
                  </a:lnTo>
                  <a:lnTo>
                    <a:pt x="6810" y="8403"/>
                  </a:lnTo>
                  <a:lnTo>
                    <a:pt x="6803" y="8403"/>
                  </a:lnTo>
                  <a:lnTo>
                    <a:pt x="6798" y="8406"/>
                  </a:lnTo>
                  <a:lnTo>
                    <a:pt x="6798" y="8410"/>
                  </a:lnTo>
                  <a:lnTo>
                    <a:pt x="6796" y="8420"/>
                  </a:lnTo>
                  <a:lnTo>
                    <a:pt x="6796" y="8424"/>
                  </a:lnTo>
                  <a:lnTo>
                    <a:pt x="6789" y="8429"/>
                  </a:lnTo>
                  <a:lnTo>
                    <a:pt x="6784" y="8429"/>
                  </a:lnTo>
                  <a:lnTo>
                    <a:pt x="6777" y="8422"/>
                  </a:lnTo>
                  <a:lnTo>
                    <a:pt x="6772" y="8410"/>
                  </a:lnTo>
                  <a:lnTo>
                    <a:pt x="6770" y="8401"/>
                  </a:lnTo>
                  <a:lnTo>
                    <a:pt x="6775" y="8370"/>
                  </a:lnTo>
                  <a:lnTo>
                    <a:pt x="6765" y="8365"/>
                  </a:lnTo>
                  <a:lnTo>
                    <a:pt x="6756" y="8365"/>
                  </a:lnTo>
                  <a:lnTo>
                    <a:pt x="6741" y="8377"/>
                  </a:lnTo>
                  <a:lnTo>
                    <a:pt x="6720" y="8403"/>
                  </a:lnTo>
                  <a:lnTo>
                    <a:pt x="6689" y="8469"/>
                  </a:lnTo>
                  <a:lnTo>
                    <a:pt x="6687" y="8488"/>
                  </a:lnTo>
                  <a:lnTo>
                    <a:pt x="6689" y="8514"/>
                  </a:lnTo>
                  <a:lnTo>
                    <a:pt x="6694" y="8531"/>
                  </a:lnTo>
                  <a:lnTo>
                    <a:pt x="6694" y="8540"/>
                  </a:lnTo>
                  <a:lnTo>
                    <a:pt x="6689" y="8552"/>
                  </a:lnTo>
                  <a:lnTo>
                    <a:pt x="6689" y="8564"/>
                  </a:lnTo>
                  <a:lnTo>
                    <a:pt x="6689" y="8588"/>
                  </a:lnTo>
                  <a:lnTo>
                    <a:pt x="6694" y="8621"/>
                  </a:lnTo>
                  <a:lnTo>
                    <a:pt x="6694" y="8630"/>
                  </a:lnTo>
                  <a:lnTo>
                    <a:pt x="6692" y="8632"/>
                  </a:lnTo>
                  <a:lnTo>
                    <a:pt x="6692" y="8639"/>
                  </a:lnTo>
                  <a:lnTo>
                    <a:pt x="6692" y="8647"/>
                  </a:lnTo>
                  <a:lnTo>
                    <a:pt x="6694" y="8651"/>
                  </a:lnTo>
                  <a:lnTo>
                    <a:pt x="6697" y="8656"/>
                  </a:lnTo>
                  <a:lnTo>
                    <a:pt x="6704" y="8658"/>
                  </a:lnTo>
                  <a:lnTo>
                    <a:pt x="6706" y="8663"/>
                  </a:lnTo>
                  <a:lnTo>
                    <a:pt x="6704" y="8668"/>
                  </a:lnTo>
                  <a:lnTo>
                    <a:pt x="6699" y="8689"/>
                  </a:lnTo>
                  <a:lnTo>
                    <a:pt x="6699" y="8699"/>
                  </a:lnTo>
                  <a:lnTo>
                    <a:pt x="6701" y="8708"/>
                  </a:lnTo>
                  <a:lnTo>
                    <a:pt x="6706" y="8715"/>
                  </a:lnTo>
                  <a:lnTo>
                    <a:pt x="6708" y="8722"/>
                  </a:lnTo>
                  <a:lnTo>
                    <a:pt x="6711" y="8727"/>
                  </a:lnTo>
                  <a:lnTo>
                    <a:pt x="6715" y="8739"/>
                  </a:lnTo>
                  <a:lnTo>
                    <a:pt x="6718" y="8748"/>
                  </a:lnTo>
                  <a:lnTo>
                    <a:pt x="6725" y="8781"/>
                  </a:lnTo>
                  <a:lnTo>
                    <a:pt x="6725" y="8788"/>
                  </a:lnTo>
                  <a:lnTo>
                    <a:pt x="6723" y="8795"/>
                  </a:lnTo>
                  <a:lnTo>
                    <a:pt x="6720" y="8803"/>
                  </a:lnTo>
                  <a:lnTo>
                    <a:pt x="6718" y="8810"/>
                  </a:lnTo>
                  <a:lnTo>
                    <a:pt x="6718" y="8817"/>
                  </a:lnTo>
                  <a:lnTo>
                    <a:pt x="6718" y="8826"/>
                  </a:lnTo>
                  <a:lnTo>
                    <a:pt x="6718" y="8836"/>
                  </a:lnTo>
                  <a:lnTo>
                    <a:pt x="6720" y="8845"/>
                  </a:lnTo>
                  <a:lnTo>
                    <a:pt x="6723" y="8850"/>
                  </a:lnTo>
                  <a:lnTo>
                    <a:pt x="6734" y="8857"/>
                  </a:lnTo>
                  <a:lnTo>
                    <a:pt x="6739" y="8864"/>
                  </a:lnTo>
                  <a:lnTo>
                    <a:pt x="6741" y="8873"/>
                  </a:lnTo>
                  <a:lnTo>
                    <a:pt x="6739" y="8881"/>
                  </a:lnTo>
                  <a:lnTo>
                    <a:pt x="6737" y="8885"/>
                  </a:lnTo>
                  <a:lnTo>
                    <a:pt x="6732" y="8890"/>
                  </a:lnTo>
                  <a:lnTo>
                    <a:pt x="6739" y="8899"/>
                  </a:lnTo>
                  <a:lnTo>
                    <a:pt x="6741" y="8904"/>
                  </a:lnTo>
                  <a:lnTo>
                    <a:pt x="6737" y="8909"/>
                  </a:lnTo>
                  <a:lnTo>
                    <a:pt x="6739" y="8911"/>
                  </a:lnTo>
                  <a:lnTo>
                    <a:pt x="6741" y="8914"/>
                  </a:lnTo>
                  <a:lnTo>
                    <a:pt x="6746" y="8916"/>
                  </a:lnTo>
                  <a:lnTo>
                    <a:pt x="6746" y="8923"/>
                  </a:lnTo>
                  <a:lnTo>
                    <a:pt x="6744" y="8925"/>
                  </a:lnTo>
                  <a:lnTo>
                    <a:pt x="6737" y="8925"/>
                  </a:lnTo>
                  <a:lnTo>
                    <a:pt x="6734" y="8928"/>
                  </a:lnTo>
                  <a:lnTo>
                    <a:pt x="6734" y="8933"/>
                  </a:lnTo>
                  <a:lnTo>
                    <a:pt x="6727" y="9008"/>
                  </a:lnTo>
                  <a:lnTo>
                    <a:pt x="6725" y="9025"/>
                  </a:lnTo>
                  <a:lnTo>
                    <a:pt x="6720" y="9037"/>
                  </a:lnTo>
                  <a:lnTo>
                    <a:pt x="6730" y="9053"/>
                  </a:lnTo>
                  <a:lnTo>
                    <a:pt x="6732" y="9060"/>
                  </a:lnTo>
                  <a:lnTo>
                    <a:pt x="6739" y="9096"/>
                  </a:lnTo>
                  <a:lnTo>
                    <a:pt x="6739" y="9103"/>
                  </a:lnTo>
                  <a:lnTo>
                    <a:pt x="6739" y="9112"/>
                  </a:lnTo>
                  <a:lnTo>
                    <a:pt x="6746" y="9119"/>
                  </a:lnTo>
                  <a:lnTo>
                    <a:pt x="6753" y="9124"/>
                  </a:lnTo>
                  <a:lnTo>
                    <a:pt x="6753" y="9131"/>
                  </a:lnTo>
                  <a:lnTo>
                    <a:pt x="6753" y="9136"/>
                  </a:lnTo>
                  <a:lnTo>
                    <a:pt x="6751" y="9143"/>
                  </a:lnTo>
                  <a:lnTo>
                    <a:pt x="6753" y="9150"/>
                  </a:lnTo>
                  <a:lnTo>
                    <a:pt x="6756" y="9155"/>
                  </a:lnTo>
                  <a:lnTo>
                    <a:pt x="6758" y="9162"/>
                  </a:lnTo>
                  <a:lnTo>
                    <a:pt x="6760" y="9166"/>
                  </a:lnTo>
                  <a:lnTo>
                    <a:pt x="6760" y="9174"/>
                  </a:lnTo>
                  <a:lnTo>
                    <a:pt x="6765" y="9181"/>
                  </a:lnTo>
                  <a:lnTo>
                    <a:pt x="6770" y="9185"/>
                  </a:lnTo>
                  <a:lnTo>
                    <a:pt x="6775" y="9188"/>
                  </a:lnTo>
                  <a:lnTo>
                    <a:pt x="6779" y="9190"/>
                  </a:lnTo>
                  <a:lnTo>
                    <a:pt x="6779" y="9195"/>
                  </a:lnTo>
                  <a:lnTo>
                    <a:pt x="6777" y="9197"/>
                  </a:lnTo>
                  <a:lnTo>
                    <a:pt x="6777" y="9202"/>
                  </a:lnTo>
                  <a:lnTo>
                    <a:pt x="6779" y="9207"/>
                  </a:lnTo>
                  <a:lnTo>
                    <a:pt x="6784" y="9214"/>
                  </a:lnTo>
                  <a:lnTo>
                    <a:pt x="6801" y="9223"/>
                  </a:lnTo>
                  <a:lnTo>
                    <a:pt x="6805" y="9228"/>
                  </a:lnTo>
                  <a:lnTo>
                    <a:pt x="6810" y="9235"/>
                  </a:lnTo>
                  <a:lnTo>
                    <a:pt x="6815" y="9244"/>
                  </a:lnTo>
                  <a:lnTo>
                    <a:pt x="6817" y="9254"/>
                  </a:lnTo>
                  <a:lnTo>
                    <a:pt x="6817" y="9263"/>
                  </a:lnTo>
                  <a:lnTo>
                    <a:pt x="6815" y="9273"/>
                  </a:lnTo>
                  <a:lnTo>
                    <a:pt x="6808" y="9278"/>
                  </a:lnTo>
                  <a:lnTo>
                    <a:pt x="6789" y="9285"/>
                  </a:lnTo>
                  <a:lnTo>
                    <a:pt x="6775" y="9296"/>
                  </a:lnTo>
                  <a:lnTo>
                    <a:pt x="6763" y="9315"/>
                  </a:lnTo>
                  <a:lnTo>
                    <a:pt x="6749" y="9320"/>
                  </a:lnTo>
                  <a:lnTo>
                    <a:pt x="6741" y="9332"/>
                  </a:lnTo>
                  <a:lnTo>
                    <a:pt x="6685" y="9374"/>
                  </a:lnTo>
                  <a:lnTo>
                    <a:pt x="6675" y="9393"/>
                  </a:lnTo>
                  <a:lnTo>
                    <a:pt x="6645" y="9481"/>
                  </a:lnTo>
                  <a:lnTo>
                    <a:pt x="6640" y="9497"/>
                  </a:lnTo>
                  <a:lnTo>
                    <a:pt x="6640" y="9516"/>
                  </a:lnTo>
                  <a:lnTo>
                    <a:pt x="6645" y="9533"/>
                  </a:lnTo>
                  <a:lnTo>
                    <a:pt x="6659" y="9549"/>
                  </a:lnTo>
                  <a:lnTo>
                    <a:pt x="6671" y="9559"/>
                  </a:lnTo>
                  <a:lnTo>
                    <a:pt x="6685" y="9561"/>
                  </a:lnTo>
                  <a:lnTo>
                    <a:pt x="6727" y="9549"/>
                  </a:lnTo>
                  <a:lnTo>
                    <a:pt x="6739" y="9540"/>
                  </a:lnTo>
                  <a:lnTo>
                    <a:pt x="6751" y="9526"/>
                  </a:lnTo>
                  <a:lnTo>
                    <a:pt x="6758" y="9504"/>
                  </a:lnTo>
                  <a:lnTo>
                    <a:pt x="6763" y="9495"/>
                  </a:lnTo>
                  <a:lnTo>
                    <a:pt x="6767" y="9490"/>
                  </a:lnTo>
                  <a:lnTo>
                    <a:pt x="6798" y="9483"/>
                  </a:lnTo>
                  <a:lnTo>
                    <a:pt x="6845" y="9486"/>
                  </a:lnTo>
                  <a:lnTo>
                    <a:pt x="6860" y="9481"/>
                  </a:lnTo>
                  <a:lnTo>
                    <a:pt x="6912" y="9448"/>
                  </a:lnTo>
                  <a:lnTo>
                    <a:pt x="6940" y="9438"/>
                  </a:lnTo>
                  <a:lnTo>
                    <a:pt x="6945" y="9434"/>
                  </a:lnTo>
                  <a:lnTo>
                    <a:pt x="6949" y="9424"/>
                  </a:lnTo>
                  <a:lnTo>
                    <a:pt x="6956" y="9400"/>
                  </a:lnTo>
                  <a:lnTo>
                    <a:pt x="6956" y="9405"/>
                  </a:lnTo>
                  <a:lnTo>
                    <a:pt x="6959" y="9412"/>
                  </a:lnTo>
                  <a:lnTo>
                    <a:pt x="6959" y="9419"/>
                  </a:lnTo>
                  <a:lnTo>
                    <a:pt x="6961" y="9429"/>
                  </a:lnTo>
                  <a:lnTo>
                    <a:pt x="6966" y="9436"/>
                  </a:lnTo>
                  <a:lnTo>
                    <a:pt x="6971" y="9441"/>
                  </a:lnTo>
                  <a:lnTo>
                    <a:pt x="6980" y="9441"/>
                  </a:lnTo>
                  <a:lnTo>
                    <a:pt x="6987" y="9445"/>
                  </a:lnTo>
                  <a:lnTo>
                    <a:pt x="6992" y="9455"/>
                  </a:lnTo>
                  <a:lnTo>
                    <a:pt x="6994" y="9460"/>
                  </a:lnTo>
                  <a:lnTo>
                    <a:pt x="6997" y="9469"/>
                  </a:lnTo>
                  <a:lnTo>
                    <a:pt x="6999" y="9474"/>
                  </a:lnTo>
                  <a:lnTo>
                    <a:pt x="6999" y="9476"/>
                  </a:lnTo>
                  <a:lnTo>
                    <a:pt x="6997" y="9488"/>
                  </a:lnTo>
                  <a:lnTo>
                    <a:pt x="6997" y="9490"/>
                  </a:lnTo>
                  <a:lnTo>
                    <a:pt x="6994" y="9493"/>
                  </a:lnTo>
                  <a:lnTo>
                    <a:pt x="6997" y="9502"/>
                  </a:lnTo>
                  <a:lnTo>
                    <a:pt x="7001" y="9512"/>
                  </a:lnTo>
                  <a:lnTo>
                    <a:pt x="7006" y="9519"/>
                  </a:lnTo>
                  <a:lnTo>
                    <a:pt x="7004" y="9519"/>
                  </a:lnTo>
                  <a:lnTo>
                    <a:pt x="7008" y="9528"/>
                  </a:lnTo>
                  <a:lnTo>
                    <a:pt x="7006" y="9538"/>
                  </a:lnTo>
                  <a:lnTo>
                    <a:pt x="7006" y="9549"/>
                  </a:lnTo>
                  <a:lnTo>
                    <a:pt x="7004" y="9559"/>
                  </a:lnTo>
                  <a:lnTo>
                    <a:pt x="7006" y="9568"/>
                  </a:lnTo>
                  <a:lnTo>
                    <a:pt x="7011" y="9589"/>
                  </a:lnTo>
                  <a:lnTo>
                    <a:pt x="7013" y="9599"/>
                  </a:lnTo>
                  <a:lnTo>
                    <a:pt x="7016" y="9604"/>
                  </a:lnTo>
                  <a:lnTo>
                    <a:pt x="7023" y="9627"/>
                  </a:lnTo>
                  <a:lnTo>
                    <a:pt x="7023" y="9637"/>
                  </a:lnTo>
                  <a:lnTo>
                    <a:pt x="7025" y="9639"/>
                  </a:lnTo>
                  <a:lnTo>
                    <a:pt x="7027" y="9649"/>
                  </a:lnTo>
                  <a:lnTo>
                    <a:pt x="7030" y="9651"/>
                  </a:lnTo>
                  <a:lnTo>
                    <a:pt x="7039" y="9665"/>
                  </a:lnTo>
                  <a:lnTo>
                    <a:pt x="7044" y="9677"/>
                  </a:lnTo>
                  <a:lnTo>
                    <a:pt x="7046" y="9682"/>
                  </a:lnTo>
                  <a:lnTo>
                    <a:pt x="7070" y="9701"/>
                  </a:lnTo>
                  <a:lnTo>
                    <a:pt x="7082" y="9701"/>
                  </a:lnTo>
                  <a:lnTo>
                    <a:pt x="7122" y="9693"/>
                  </a:lnTo>
                  <a:lnTo>
                    <a:pt x="7157" y="9670"/>
                  </a:lnTo>
                  <a:lnTo>
                    <a:pt x="7183" y="9646"/>
                  </a:lnTo>
                  <a:lnTo>
                    <a:pt x="7214" y="9608"/>
                  </a:lnTo>
                  <a:lnTo>
                    <a:pt x="7219" y="9599"/>
                  </a:lnTo>
                  <a:lnTo>
                    <a:pt x="7226" y="9594"/>
                  </a:lnTo>
                  <a:lnTo>
                    <a:pt x="7231" y="9582"/>
                  </a:lnTo>
                  <a:lnTo>
                    <a:pt x="7245" y="9575"/>
                  </a:lnTo>
                  <a:lnTo>
                    <a:pt x="7249" y="9571"/>
                  </a:lnTo>
                  <a:lnTo>
                    <a:pt x="7259" y="9540"/>
                  </a:lnTo>
                  <a:lnTo>
                    <a:pt x="7264" y="9535"/>
                  </a:lnTo>
                  <a:lnTo>
                    <a:pt x="7264" y="9528"/>
                  </a:lnTo>
                  <a:lnTo>
                    <a:pt x="7264" y="9495"/>
                  </a:lnTo>
                  <a:lnTo>
                    <a:pt x="7261" y="9486"/>
                  </a:lnTo>
                  <a:lnTo>
                    <a:pt x="7266" y="9462"/>
                  </a:lnTo>
                  <a:lnTo>
                    <a:pt x="7261" y="9448"/>
                  </a:lnTo>
                  <a:lnTo>
                    <a:pt x="7264" y="9445"/>
                  </a:lnTo>
                  <a:lnTo>
                    <a:pt x="7271" y="9434"/>
                  </a:lnTo>
                  <a:lnTo>
                    <a:pt x="7278" y="9424"/>
                  </a:lnTo>
                  <a:lnTo>
                    <a:pt x="7278" y="9419"/>
                  </a:lnTo>
                  <a:lnTo>
                    <a:pt x="7280" y="9415"/>
                  </a:lnTo>
                  <a:lnTo>
                    <a:pt x="7280" y="9410"/>
                  </a:lnTo>
                  <a:lnTo>
                    <a:pt x="7280" y="9408"/>
                  </a:lnTo>
                  <a:lnTo>
                    <a:pt x="7283" y="9408"/>
                  </a:lnTo>
                  <a:lnTo>
                    <a:pt x="7285" y="9405"/>
                  </a:lnTo>
                  <a:lnTo>
                    <a:pt x="7292" y="9408"/>
                  </a:lnTo>
                  <a:lnTo>
                    <a:pt x="7301" y="9403"/>
                  </a:lnTo>
                  <a:lnTo>
                    <a:pt x="7316" y="9408"/>
                  </a:lnTo>
                  <a:lnTo>
                    <a:pt x="7323" y="9408"/>
                  </a:lnTo>
                  <a:lnTo>
                    <a:pt x="7327" y="9400"/>
                  </a:lnTo>
                  <a:lnTo>
                    <a:pt x="7335" y="9374"/>
                  </a:lnTo>
                  <a:lnTo>
                    <a:pt x="7337" y="9372"/>
                  </a:lnTo>
                  <a:lnTo>
                    <a:pt x="7346" y="9365"/>
                  </a:lnTo>
                  <a:lnTo>
                    <a:pt x="7349" y="9363"/>
                  </a:lnTo>
                  <a:lnTo>
                    <a:pt x="7349" y="9360"/>
                  </a:lnTo>
                  <a:lnTo>
                    <a:pt x="7351" y="9353"/>
                  </a:lnTo>
                  <a:lnTo>
                    <a:pt x="7353" y="9348"/>
                  </a:lnTo>
                  <a:lnTo>
                    <a:pt x="7370" y="9318"/>
                  </a:lnTo>
                  <a:lnTo>
                    <a:pt x="7375" y="9313"/>
                  </a:lnTo>
                  <a:lnTo>
                    <a:pt x="7379" y="9308"/>
                  </a:lnTo>
                  <a:lnTo>
                    <a:pt x="7387" y="9308"/>
                  </a:lnTo>
                  <a:lnTo>
                    <a:pt x="7396" y="9313"/>
                  </a:lnTo>
                  <a:lnTo>
                    <a:pt x="7401" y="9313"/>
                  </a:lnTo>
                  <a:lnTo>
                    <a:pt x="7403" y="9311"/>
                  </a:lnTo>
                  <a:lnTo>
                    <a:pt x="7403" y="9306"/>
                  </a:lnTo>
                  <a:lnTo>
                    <a:pt x="7401" y="9292"/>
                  </a:lnTo>
                  <a:lnTo>
                    <a:pt x="7398" y="9287"/>
                  </a:lnTo>
                  <a:lnTo>
                    <a:pt x="7401" y="9285"/>
                  </a:lnTo>
                  <a:lnTo>
                    <a:pt x="7401" y="9285"/>
                  </a:lnTo>
                  <a:lnTo>
                    <a:pt x="7403" y="9285"/>
                  </a:lnTo>
                  <a:lnTo>
                    <a:pt x="7401" y="9280"/>
                  </a:lnTo>
                  <a:lnTo>
                    <a:pt x="7389" y="9270"/>
                  </a:lnTo>
                  <a:lnTo>
                    <a:pt x="7387" y="9263"/>
                  </a:lnTo>
                  <a:lnTo>
                    <a:pt x="7387" y="9261"/>
                  </a:lnTo>
                  <a:lnTo>
                    <a:pt x="7387" y="9256"/>
                  </a:lnTo>
                  <a:lnTo>
                    <a:pt x="7389" y="9252"/>
                  </a:lnTo>
                  <a:lnTo>
                    <a:pt x="7389" y="9240"/>
                  </a:lnTo>
                  <a:lnTo>
                    <a:pt x="7389" y="9237"/>
                  </a:lnTo>
                  <a:lnTo>
                    <a:pt x="7389" y="9235"/>
                  </a:lnTo>
                  <a:lnTo>
                    <a:pt x="7389" y="9233"/>
                  </a:lnTo>
                  <a:lnTo>
                    <a:pt x="7389" y="9230"/>
                  </a:lnTo>
                  <a:lnTo>
                    <a:pt x="7387" y="9228"/>
                  </a:lnTo>
                  <a:lnTo>
                    <a:pt x="7384" y="9226"/>
                  </a:lnTo>
                  <a:lnTo>
                    <a:pt x="7384" y="9223"/>
                  </a:lnTo>
                  <a:lnTo>
                    <a:pt x="7384" y="9223"/>
                  </a:lnTo>
                  <a:lnTo>
                    <a:pt x="7368" y="9209"/>
                  </a:lnTo>
                  <a:lnTo>
                    <a:pt x="7365" y="9204"/>
                  </a:lnTo>
                  <a:lnTo>
                    <a:pt x="7361" y="9197"/>
                  </a:lnTo>
                  <a:lnTo>
                    <a:pt x="7365" y="9185"/>
                  </a:lnTo>
                  <a:lnTo>
                    <a:pt x="7368" y="9183"/>
                  </a:lnTo>
                  <a:lnTo>
                    <a:pt x="7372" y="9181"/>
                  </a:lnTo>
                  <a:lnTo>
                    <a:pt x="7375" y="9178"/>
                  </a:lnTo>
                  <a:lnTo>
                    <a:pt x="7377" y="9174"/>
                  </a:lnTo>
                  <a:lnTo>
                    <a:pt x="7375" y="9162"/>
                  </a:lnTo>
                  <a:lnTo>
                    <a:pt x="7377" y="9152"/>
                  </a:lnTo>
                  <a:lnTo>
                    <a:pt x="7379" y="9145"/>
                  </a:lnTo>
                  <a:lnTo>
                    <a:pt x="7384" y="9138"/>
                  </a:lnTo>
                  <a:lnTo>
                    <a:pt x="7396" y="9133"/>
                  </a:lnTo>
                  <a:lnTo>
                    <a:pt x="7398" y="9133"/>
                  </a:lnTo>
                  <a:lnTo>
                    <a:pt x="7401" y="9133"/>
                  </a:lnTo>
                  <a:lnTo>
                    <a:pt x="7405" y="9138"/>
                  </a:lnTo>
                  <a:lnTo>
                    <a:pt x="7405" y="9138"/>
                  </a:lnTo>
                  <a:lnTo>
                    <a:pt x="7410" y="9138"/>
                  </a:lnTo>
                  <a:lnTo>
                    <a:pt x="7412" y="9136"/>
                  </a:lnTo>
                  <a:lnTo>
                    <a:pt x="7415" y="9129"/>
                  </a:lnTo>
                  <a:lnTo>
                    <a:pt x="7420" y="9122"/>
                  </a:lnTo>
                  <a:lnTo>
                    <a:pt x="7427" y="9119"/>
                  </a:lnTo>
                  <a:lnTo>
                    <a:pt x="7434" y="9117"/>
                  </a:lnTo>
                  <a:lnTo>
                    <a:pt x="7443" y="9122"/>
                  </a:lnTo>
                  <a:lnTo>
                    <a:pt x="7450" y="9122"/>
                  </a:lnTo>
                  <a:lnTo>
                    <a:pt x="7453" y="9117"/>
                  </a:lnTo>
                  <a:lnTo>
                    <a:pt x="7453" y="9105"/>
                  </a:lnTo>
                  <a:lnTo>
                    <a:pt x="7455" y="9096"/>
                  </a:lnTo>
                  <a:lnTo>
                    <a:pt x="7460" y="9088"/>
                  </a:lnTo>
                  <a:lnTo>
                    <a:pt x="7467" y="9084"/>
                  </a:lnTo>
                  <a:lnTo>
                    <a:pt x="7481" y="9081"/>
                  </a:lnTo>
                  <a:lnTo>
                    <a:pt x="7483" y="9084"/>
                  </a:lnTo>
                  <a:lnTo>
                    <a:pt x="7495" y="9093"/>
                  </a:lnTo>
                  <a:lnTo>
                    <a:pt x="7498" y="9100"/>
                  </a:lnTo>
                  <a:lnTo>
                    <a:pt x="7498" y="9103"/>
                  </a:lnTo>
                  <a:lnTo>
                    <a:pt x="7498" y="9107"/>
                  </a:lnTo>
                  <a:lnTo>
                    <a:pt x="7498" y="9114"/>
                  </a:lnTo>
                  <a:lnTo>
                    <a:pt x="7490" y="9143"/>
                  </a:lnTo>
                  <a:lnTo>
                    <a:pt x="7486" y="9150"/>
                  </a:lnTo>
                  <a:lnTo>
                    <a:pt x="7483" y="9166"/>
                  </a:lnTo>
                  <a:lnTo>
                    <a:pt x="7479" y="9174"/>
                  </a:lnTo>
                  <a:lnTo>
                    <a:pt x="7479" y="9178"/>
                  </a:lnTo>
                  <a:lnTo>
                    <a:pt x="7483" y="9178"/>
                  </a:lnTo>
                  <a:lnTo>
                    <a:pt x="7483" y="9181"/>
                  </a:lnTo>
                  <a:lnTo>
                    <a:pt x="7483" y="9185"/>
                  </a:lnTo>
                  <a:lnTo>
                    <a:pt x="7483" y="9185"/>
                  </a:lnTo>
                  <a:lnTo>
                    <a:pt x="7495" y="9195"/>
                  </a:lnTo>
                  <a:lnTo>
                    <a:pt x="7502" y="9195"/>
                  </a:lnTo>
                  <a:lnTo>
                    <a:pt x="7507" y="9188"/>
                  </a:lnTo>
                  <a:lnTo>
                    <a:pt x="7514" y="9185"/>
                  </a:lnTo>
                  <a:lnTo>
                    <a:pt x="7521" y="9178"/>
                  </a:lnTo>
                  <a:lnTo>
                    <a:pt x="7538" y="9169"/>
                  </a:lnTo>
                  <a:lnTo>
                    <a:pt x="7542" y="9169"/>
                  </a:lnTo>
                  <a:lnTo>
                    <a:pt x="7566" y="9169"/>
                  </a:lnTo>
                  <a:lnTo>
                    <a:pt x="7611" y="9159"/>
                  </a:lnTo>
                  <a:lnTo>
                    <a:pt x="7613" y="9162"/>
                  </a:lnTo>
                  <a:lnTo>
                    <a:pt x="7618" y="9166"/>
                  </a:lnTo>
                  <a:lnTo>
                    <a:pt x="7623" y="9166"/>
                  </a:lnTo>
                  <a:lnTo>
                    <a:pt x="7625" y="9166"/>
                  </a:lnTo>
                  <a:lnTo>
                    <a:pt x="7646" y="9176"/>
                  </a:lnTo>
                  <a:lnTo>
                    <a:pt x="7654" y="9181"/>
                  </a:lnTo>
                  <a:lnTo>
                    <a:pt x="7658" y="9185"/>
                  </a:lnTo>
                  <a:lnTo>
                    <a:pt x="7658" y="9190"/>
                  </a:lnTo>
                  <a:lnTo>
                    <a:pt x="7658" y="9195"/>
                  </a:lnTo>
                  <a:lnTo>
                    <a:pt x="7661" y="9200"/>
                  </a:lnTo>
                  <a:lnTo>
                    <a:pt x="7663" y="9207"/>
                  </a:lnTo>
                  <a:lnTo>
                    <a:pt x="7663" y="9209"/>
                  </a:lnTo>
                  <a:lnTo>
                    <a:pt x="7663" y="9214"/>
                  </a:lnTo>
                  <a:lnTo>
                    <a:pt x="7663" y="9218"/>
                  </a:lnTo>
                  <a:lnTo>
                    <a:pt x="7663" y="9221"/>
                  </a:lnTo>
                  <a:lnTo>
                    <a:pt x="7661" y="9223"/>
                  </a:lnTo>
                  <a:lnTo>
                    <a:pt x="7661" y="9223"/>
                  </a:lnTo>
                  <a:lnTo>
                    <a:pt x="7656" y="9226"/>
                  </a:lnTo>
                  <a:lnTo>
                    <a:pt x="7651" y="9228"/>
                  </a:lnTo>
                  <a:lnTo>
                    <a:pt x="7644" y="9237"/>
                  </a:lnTo>
                  <a:lnTo>
                    <a:pt x="7639" y="9240"/>
                  </a:lnTo>
                  <a:lnTo>
                    <a:pt x="7637" y="9242"/>
                  </a:lnTo>
                  <a:lnTo>
                    <a:pt x="7635" y="9249"/>
                  </a:lnTo>
                  <a:lnTo>
                    <a:pt x="7635" y="9263"/>
                  </a:lnTo>
                  <a:lnTo>
                    <a:pt x="7637" y="9270"/>
                  </a:lnTo>
                  <a:lnTo>
                    <a:pt x="7642" y="9273"/>
                  </a:lnTo>
                  <a:lnTo>
                    <a:pt x="7651" y="9278"/>
                  </a:lnTo>
                  <a:lnTo>
                    <a:pt x="7654" y="9280"/>
                  </a:lnTo>
                  <a:lnTo>
                    <a:pt x="7656" y="9289"/>
                  </a:lnTo>
                  <a:lnTo>
                    <a:pt x="7656" y="9292"/>
                  </a:lnTo>
                  <a:lnTo>
                    <a:pt x="7658" y="9294"/>
                  </a:lnTo>
                  <a:lnTo>
                    <a:pt x="7689" y="9299"/>
                  </a:lnTo>
                  <a:lnTo>
                    <a:pt x="7698" y="9296"/>
                  </a:lnTo>
                  <a:lnTo>
                    <a:pt x="7701" y="9282"/>
                  </a:lnTo>
                  <a:lnTo>
                    <a:pt x="7710" y="9292"/>
                  </a:lnTo>
                  <a:lnTo>
                    <a:pt x="7708" y="9285"/>
                  </a:lnTo>
                  <a:lnTo>
                    <a:pt x="7710" y="9280"/>
                  </a:lnTo>
                  <a:lnTo>
                    <a:pt x="7746" y="9268"/>
                  </a:lnTo>
                  <a:lnTo>
                    <a:pt x="7753" y="9270"/>
                  </a:lnTo>
                  <a:lnTo>
                    <a:pt x="7767" y="9278"/>
                  </a:lnTo>
                  <a:lnTo>
                    <a:pt x="7779" y="9280"/>
                  </a:lnTo>
                  <a:lnTo>
                    <a:pt x="7786" y="9285"/>
                  </a:lnTo>
                  <a:lnTo>
                    <a:pt x="7791" y="9285"/>
                  </a:lnTo>
                  <a:lnTo>
                    <a:pt x="7793" y="9285"/>
                  </a:lnTo>
                  <a:lnTo>
                    <a:pt x="7802" y="9278"/>
                  </a:lnTo>
                  <a:lnTo>
                    <a:pt x="7809" y="9275"/>
                  </a:lnTo>
                  <a:lnTo>
                    <a:pt x="7819" y="9275"/>
                  </a:lnTo>
                  <a:lnTo>
                    <a:pt x="7826" y="9280"/>
                  </a:lnTo>
                  <a:lnTo>
                    <a:pt x="7835" y="9287"/>
                  </a:lnTo>
                  <a:lnTo>
                    <a:pt x="7843" y="9294"/>
                  </a:lnTo>
                  <a:lnTo>
                    <a:pt x="7847" y="9299"/>
                  </a:lnTo>
                  <a:lnTo>
                    <a:pt x="7854" y="9301"/>
                  </a:lnTo>
                  <a:lnTo>
                    <a:pt x="7876" y="9292"/>
                  </a:lnTo>
                  <a:lnTo>
                    <a:pt x="7883" y="9292"/>
                  </a:lnTo>
                  <a:lnTo>
                    <a:pt x="7897" y="9304"/>
                  </a:lnTo>
                  <a:lnTo>
                    <a:pt x="7954" y="9313"/>
                  </a:lnTo>
                  <a:lnTo>
                    <a:pt x="7980" y="9325"/>
                  </a:lnTo>
                  <a:lnTo>
                    <a:pt x="8003" y="9325"/>
                  </a:lnTo>
                  <a:lnTo>
                    <a:pt x="8008" y="9325"/>
                  </a:lnTo>
                  <a:lnTo>
                    <a:pt x="8010" y="9320"/>
                  </a:lnTo>
                  <a:lnTo>
                    <a:pt x="8017" y="9306"/>
                  </a:lnTo>
                  <a:lnTo>
                    <a:pt x="8017" y="9304"/>
                  </a:lnTo>
                  <a:lnTo>
                    <a:pt x="8015" y="9299"/>
                  </a:lnTo>
                  <a:lnTo>
                    <a:pt x="8013" y="9292"/>
                  </a:lnTo>
                  <a:lnTo>
                    <a:pt x="8013" y="9287"/>
                  </a:lnTo>
                  <a:lnTo>
                    <a:pt x="8013" y="9282"/>
                  </a:lnTo>
                  <a:lnTo>
                    <a:pt x="8017" y="9280"/>
                  </a:lnTo>
                  <a:lnTo>
                    <a:pt x="8024" y="9278"/>
                  </a:lnTo>
                  <a:lnTo>
                    <a:pt x="8027" y="9278"/>
                  </a:lnTo>
                  <a:lnTo>
                    <a:pt x="8029" y="9275"/>
                  </a:lnTo>
                  <a:lnTo>
                    <a:pt x="8029" y="9275"/>
                  </a:lnTo>
                  <a:lnTo>
                    <a:pt x="8029" y="9268"/>
                  </a:lnTo>
                  <a:lnTo>
                    <a:pt x="8032" y="9266"/>
                  </a:lnTo>
                  <a:lnTo>
                    <a:pt x="8032" y="9266"/>
                  </a:lnTo>
                  <a:lnTo>
                    <a:pt x="8034" y="9261"/>
                  </a:lnTo>
                  <a:lnTo>
                    <a:pt x="8039" y="9252"/>
                  </a:lnTo>
                  <a:lnTo>
                    <a:pt x="8046" y="9244"/>
                  </a:lnTo>
                  <a:lnTo>
                    <a:pt x="8060" y="9218"/>
                  </a:lnTo>
                  <a:lnTo>
                    <a:pt x="8067" y="9214"/>
                  </a:lnTo>
                  <a:lnTo>
                    <a:pt x="8069" y="9211"/>
                  </a:lnTo>
                  <a:lnTo>
                    <a:pt x="8072" y="9202"/>
                  </a:lnTo>
                  <a:lnTo>
                    <a:pt x="8074" y="9192"/>
                  </a:lnTo>
                  <a:lnTo>
                    <a:pt x="8076" y="9190"/>
                  </a:lnTo>
                  <a:lnTo>
                    <a:pt x="8079" y="9188"/>
                  </a:lnTo>
                  <a:lnTo>
                    <a:pt x="8079" y="9183"/>
                  </a:lnTo>
                  <a:lnTo>
                    <a:pt x="8079" y="9171"/>
                  </a:lnTo>
                  <a:lnTo>
                    <a:pt x="8079" y="9166"/>
                  </a:lnTo>
                  <a:lnTo>
                    <a:pt x="8081" y="9164"/>
                  </a:lnTo>
                  <a:lnTo>
                    <a:pt x="8119" y="9145"/>
                  </a:lnTo>
                  <a:lnTo>
                    <a:pt x="8126" y="9138"/>
                  </a:lnTo>
                  <a:lnTo>
                    <a:pt x="8136" y="9136"/>
                  </a:lnTo>
                  <a:lnTo>
                    <a:pt x="8138" y="9133"/>
                  </a:lnTo>
                  <a:lnTo>
                    <a:pt x="8136" y="9129"/>
                  </a:lnTo>
                  <a:lnTo>
                    <a:pt x="8138" y="9124"/>
                  </a:lnTo>
                  <a:lnTo>
                    <a:pt x="8131" y="9114"/>
                  </a:lnTo>
                  <a:close/>
                  <a:moveTo>
                    <a:pt x="5586" y="6990"/>
                  </a:moveTo>
                  <a:lnTo>
                    <a:pt x="5586" y="6990"/>
                  </a:lnTo>
                  <a:lnTo>
                    <a:pt x="5586" y="6985"/>
                  </a:lnTo>
                  <a:lnTo>
                    <a:pt x="5581" y="6985"/>
                  </a:lnTo>
                  <a:lnTo>
                    <a:pt x="5579" y="6990"/>
                  </a:lnTo>
                  <a:lnTo>
                    <a:pt x="5579" y="6995"/>
                  </a:lnTo>
                  <a:lnTo>
                    <a:pt x="5574" y="6997"/>
                  </a:lnTo>
                  <a:lnTo>
                    <a:pt x="5572" y="6997"/>
                  </a:lnTo>
                  <a:lnTo>
                    <a:pt x="5569" y="6992"/>
                  </a:lnTo>
                  <a:lnTo>
                    <a:pt x="5569" y="6988"/>
                  </a:lnTo>
                  <a:lnTo>
                    <a:pt x="5567" y="6985"/>
                  </a:lnTo>
                  <a:lnTo>
                    <a:pt x="5567" y="6992"/>
                  </a:lnTo>
                  <a:lnTo>
                    <a:pt x="5567" y="7002"/>
                  </a:lnTo>
                  <a:lnTo>
                    <a:pt x="5569" y="7009"/>
                  </a:lnTo>
                  <a:lnTo>
                    <a:pt x="5574" y="7016"/>
                  </a:lnTo>
                  <a:lnTo>
                    <a:pt x="5579" y="7021"/>
                  </a:lnTo>
                  <a:lnTo>
                    <a:pt x="5581" y="7021"/>
                  </a:lnTo>
                  <a:lnTo>
                    <a:pt x="5591" y="7016"/>
                  </a:lnTo>
                  <a:lnTo>
                    <a:pt x="5591" y="7023"/>
                  </a:lnTo>
                  <a:lnTo>
                    <a:pt x="5593" y="7028"/>
                  </a:lnTo>
                  <a:lnTo>
                    <a:pt x="5598" y="7028"/>
                  </a:lnTo>
                  <a:lnTo>
                    <a:pt x="5598" y="7025"/>
                  </a:lnTo>
                  <a:lnTo>
                    <a:pt x="5598" y="7021"/>
                  </a:lnTo>
                  <a:lnTo>
                    <a:pt x="5593" y="7009"/>
                  </a:lnTo>
                  <a:lnTo>
                    <a:pt x="5591" y="7002"/>
                  </a:lnTo>
                  <a:lnTo>
                    <a:pt x="5588" y="6999"/>
                  </a:lnTo>
                  <a:lnTo>
                    <a:pt x="5588" y="6997"/>
                  </a:lnTo>
                  <a:lnTo>
                    <a:pt x="5586" y="6997"/>
                  </a:lnTo>
                  <a:lnTo>
                    <a:pt x="5584" y="6997"/>
                  </a:lnTo>
                  <a:lnTo>
                    <a:pt x="5584" y="6992"/>
                  </a:lnTo>
                  <a:lnTo>
                    <a:pt x="5584" y="6992"/>
                  </a:lnTo>
                  <a:lnTo>
                    <a:pt x="5586" y="6990"/>
                  </a:lnTo>
                  <a:close/>
                  <a:moveTo>
                    <a:pt x="1175" y="7453"/>
                  </a:moveTo>
                  <a:lnTo>
                    <a:pt x="1163" y="7441"/>
                  </a:lnTo>
                  <a:lnTo>
                    <a:pt x="1153" y="7439"/>
                  </a:lnTo>
                  <a:lnTo>
                    <a:pt x="1146" y="7441"/>
                  </a:lnTo>
                  <a:lnTo>
                    <a:pt x="1146" y="7444"/>
                  </a:lnTo>
                  <a:lnTo>
                    <a:pt x="1149" y="7446"/>
                  </a:lnTo>
                  <a:lnTo>
                    <a:pt x="1153" y="7451"/>
                  </a:lnTo>
                  <a:lnTo>
                    <a:pt x="1156" y="7453"/>
                  </a:lnTo>
                  <a:lnTo>
                    <a:pt x="1196" y="7465"/>
                  </a:lnTo>
                  <a:lnTo>
                    <a:pt x="1201" y="7463"/>
                  </a:lnTo>
                  <a:lnTo>
                    <a:pt x="1205" y="7463"/>
                  </a:lnTo>
                  <a:lnTo>
                    <a:pt x="1212" y="7463"/>
                  </a:lnTo>
                  <a:lnTo>
                    <a:pt x="1205" y="7456"/>
                  </a:lnTo>
                  <a:lnTo>
                    <a:pt x="1184" y="7456"/>
                  </a:lnTo>
                  <a:lnTo>
                    <a:pt x="1175" y="7453"/>
                  </a:lnTo>
                  <a:close/>
                  <a:moveTo>
                    <a:pt x="2205" y="7784"/>
                  </a:moveTo>
                  <a:lnTo>
                    <a:pt x="2202" y="7784"/>
                  </a:lnTo>
                  <a:lnTo>
                    <a:pt x="2200" y="7784"/>
                  </a:lnTo>
                  <a:lnTo>
                    <a:pt x="2202" y="7796"/>
                  </a:lnTo>
                  <a:lnTo>
                    <a:pt x="2207" y="7808"/>
                  </a:lnTo>
                  <a:lnTo>
                    <a:pt x="2212" y="7817"/>
                  </a:lnTo>
                  <a:lnTo>
                    <a:pt x="2219" y="7819"/>
                  </a:lnTo>
                  <a:lnTo>
                    <a:pt x="2233" y="7812"/>
                  </a:lnTo>
                  <a:lnTo>
                    <a:pt x="2236" y="7808"/>
                  </a:lnTo>
                  <a:lnTo>
                    <a:pt x="2238" y="7803"/>
                  </a:lnTo>
                  <a:lnTo>
                    <a:pt x="2238" y="7798"/>
                  </a:lnTo>
                  <a:lnTo>
                    <a:pt x="2238" y="7793"/>
                  </a:lnTo>
                  <a:lnTo>
                    <a:pt x="2243" y="7789"/>
                  </a:lnTo>
                  <a:lnTo>
                    <a:pt x="2243" y="7784"/>
                  </a:lnTo>
                  <a:lnTo>
                    <a:pt x="2243" y="7779"/>
                  </a:lnTo>
                  <a:lnTo>
                    <a:pt x="2240" y="7777"/>
                  </a:lnTo>
                  <a:lnTo>
                    <a:pt x="2238" y="7775"/>
                  </a:lnTo>
                  <a:lnTo>
                    <a:pt x="2236" y="7775"/>
                  </a:lnTo>
                  <a:lnTo>
                    <a:pt x="2233" y="7777"/>
                  </a:lnTo>
                  <a:lnTo>
                    <a:pt x="2231" y="7779"/>
                  </a:lnTo>
                  <a:lnTo>
                    <a:pt x="2228" y="7782"/>
                  </a:lnTo>
                  <a:lnTo>
                    <a:pt x="2221" y="7777"/>
                  </a:lnTo>
                  <a:lnTo>
                    <a:pt x="2217" y="7772"/>
                  </a:lnTo>
                  <a:lnTo>
                    <a:pt x="2212" y="7767"/>
                  </a:lnTo>
                  <a:lnTo>
                    <a:pt x="2205" y="7772"/>
                  </a:lnTo>
                  <a:lnTo>
                    <a:pt x="2207" y="7777"/>
                  </a:lnTo>
                  <a:lnTo>
                    <a:pt x="2207" y="7779"/>
                  </a:lnTo>
                  <a:lnTo>
                    <a:pt x="2207" y="7782"/>
                  </a:lnTo>
                  <a:lnTo>
                    <a:pt x="2205" y="7784"/>
                  </a:lnTo>
                  <a:close/>
                  <a:moveTo>
                    <a:pt x="5548" y="10268"/>
                  </a:moveTo>
                  <a:lnTo>
                    <a:pt x="5543" y="10272"/>
                  </a:lnTo>
                  <a:lnTo>
                    <a:pt x="5541" y="10280"/>
                  </a:lnTo>
                  <a:lnTo>
                    <a:pt x="5539" y="10284"/>
                  </a:lnTo>
                  <a:lnTo>
                    <a:pt x="5534" y="10287"/>
                  </a:lnTo>
                  <a:lnTo>
                    <a:pt x="5536" y="10289"/>
                  </a:lnTo>
                  <a:lnTo>
                    <a:pt x="5541" y="10294"/>
                  </a:lnTo>
                  <a:lnTo>
                    <a:pt x="5548" y="10294"/>
                  </a:lnTo>
                  <a:lnTo>
                    <a:pt x="5569" y="10284"/>
                  </a:lnTo>
                  <a:lnTo>
                    <a:pt x="5572" y="10284"/>
                  </a:lnTo>
                  <a:lnTo>
                    <a:pt x="5574" y="10284"/>
                  </a:lnTo>
                  <a:lnTo>
                    <a:pt x="5577" y="10282"/>
                  </a:lnTo>
                  <a:lnTo>
                    <a:pt x="5577" y="10277"/>
                  </a:lnTo>
                  <a:lnTo>
                    <a:pt x="5572" y="10275"/>
                  </a:lnTo>
                  <a:lnTo>
                    <a:pt x="5558" y="10275"/>
                  </a:lnTo>
                  <a:lnTo>
                    <a:pt x="5548" y="10268"/>
                  </a:lnTo>
                  <a:close/>
                  <a:moveTo>
                    <a:pt x="2269" y="7801"/>
                  </a:moveTo>
                  <a:lnTo>
                    <a:pt x="2271" y="7805"/>
                  </a:lnTo>
                  <a:lnTo>
                    <a:pt x="2271" y="7810"/>
                  </a:lnTo>
                  <a:lnTo>
                    <a:pt x="2271" y="7817"/>
                  </a:lnTo>
                  <a:lnTo>
                    <a:pt x="2271" y="7824"/>
                  </a:lnTo>
                  <a:lnTo>
                    <a:pt x="2276" y="7824"/>
                  </a:lnTo>
                  <a:lnTo>
                    <a:pt x="2280" y="7819"/>
                  </a:lnTo>
                  <a:lnTo>
                    <a:pt x="2285" y="7810"/>
                  </a:lnTo>
                  <a:lnTo>
                    <a:pt x="2288" y="7810"/>
                  </a:lnTo>
                  <a:lnTo>
                    <a:pt x="2288" y="7808"/>
                  </a:lnTo>
                  <a:lnTo>
                    <a:pt x="2288" y="7803"/>
                  </a:lnTo>
                  <a:lnTo>
                    <a:pt x="2283" y="7798"/>
                  </a:lnTo>
                  <a:lnTo>
                    <a:pt x="2283" y="7796"/>
                  </a:lnTo>
                  <a:lnTo>
                    <a:pt x="2283" y="7791"/>
                  </a:lnTo>
                  <a:lnTo>
                    <a:pt x="2288" y="7789"/>
                  </a:lnTo>
                  <a:lnTo>
                    <a:pt x="2299" y="7789"/>
                  </a:lnTo>
                  <a:lnTo>
                    <a:pt x="2302" y="7786"/>
                  </a:lnTo>
                  <a:lnTo>
                    <a:pt x="2302" y="7793"/>
                  </a:lnTo>
                  <a:lnTo>
                    <a:pt x="2304" y="7796"/>
                  </a:lnTo>
                  <a:lnTo>
                    <a:pt x="2309" y="7796"/>
                  </a:lnTo>
                  <a:lnTo>
                    <a:pt x="2311" y="7791"/>
                  </a:lnTo>
                  <a:lnTo>
                    <a:pt x="2311" y="7786"/>
                  </a:lnTo>
                  <a:lnTo>
                    <a:pt x="2311" y="7779"/>
                  </a:lnTo>
                  <a:lnTo>
                    <a:pt x="2309" y="7772"/>
                  </a:lnTo>
                  <a:lnTo>
                    <a:pt x="2309" y="7770"/>
                  </a:lnTo>
                  <a:lnTo>
                    <a:pt x="2306" y="7765"/>
                  </a:lnTo>
                  <a:lnTo>
                    <a:pt x="2306" y="7741"/>
                  </a:lnTo>
                  <a:lnTo>
                    <a:pt x="2304" y="7734"/>
                  </a:lnTo>
                  <a:lnTo>
                    <a:pt x="2299" y="7732"/>
                  </a:lnTo>
                  <a:lnTo>
                    <a:pt x="2288" y="7725"/>
                  </a:lnTo>
                  <a:lnTo>
                    <a:pt x="2283" y="7725"/>
                  </a:lnTo>
                  <a:lnTo>
                    <a:pt x="2280" y="7730"/>
                  </a:lnTo>
                  <a:lnTo>
                    <a:pt x="2278" y="7739"/>
                  </a:lnTo>
                  <a:lnTo>
                    <a:pt x="2276" y="7749"/>
                  </a:lnTo>
                  <a:lnTo>
                    <a:pt x="2276" y="7756"/>
                  </a:lnTo>
                  <a:lnTo>
                    <a:pt x="2276" y="7763"/>
                  </a:lnTo>
                  <a:lnTo>
                    <a:pt x="2276" y="7770"/>
                  </a:lnTo>
                  <a:lnTo>
                    <a:pt x="2278" y="7775"/>
                  </a:lnTo>
                  <a:lnTo>
                    <a:pt x="2283" y="7779"/>
                  </a:lnTo>
                  <a:lnTo>
                    <a:pt x="2280" y="7782"/>
                  </a:lnTo>
                  <a:lnTo>
                    <a:pt x="2276" y="7782"/>
                  </a:lnTo>
                  <a:lnTo>
                    <a:pt x="2271" y="7786"/>
                  </a:lnTo>
                  <a:lnTo>
                    <a:pt x="2269" y="7796"/>
                  </a:lnTo>
                  <a:lnTo>
                    <a:pt x="2269" y="7801"/>
                  </a:lnTo>
                  <a:close/>
                  <a:moveTo>
                    <a:pt x="5364" y="9561"/>
                  </a:moveTo>
                  <a:lnTo>
                    <a:pt x="5343" y="9566"/>
                  </a:lnTo>
                  <a:lnTo>
                    <a:pt x="5345" y="9573"/>
                  </a:lnTo>
                  <a:lnTo>
                    <a:pt x="5352" y="9575"/>
                  </a:lnTo>
                  <a:lnTo>
                    <a:pt x="5371" y="9580"/>
                  </a:lnTo>
                  <a:lnTo>
                    <a:pt x="5373" y="9578"/>
                  </a:lnTo>
                  <a:lnTo>
                    <a:pt x="5371" y="9573"/>
                  </a:lnTo>
                  <a:lnTo>
                    <a:pt x="5369" y="9566"/>
                  </a:lnTo>
                  <a:lnTo>
                    <a:pt x="5364" y="9561"/>
                  </a:lnTo>
                  <a:close/>
                  <a:moveTo>
                    <a:pt x="2276" y="7623"/>
                  </a:moveTo>
                  <a:lnTo>
                    <a:pt x="2283" y="7623"/>
                  </a:lnTo>
                  <a:lnTo>
                    <a:pt x="2295" y="7628"/>
                  </a:lnTo>
                  <a:lnTo>
                    <a:pt x="2302" y="7626"/>
                  </a:lnTo>
                  <a:lnTo>
                    <a:pt x="2306" y="7619"/>
                  </a:lnTo>
                  <a:lnTo>
                    <a:pt x="2311" y="7607"/>
                  </a:lnTo>
                  <a:lnTo>
                    <a:pt x="2311" y="7593"/>
                  </a:lnTo>
                  <a:lnTo>
                    <a:pt x="2311" y="7583"/>
                  </a:lnTo>
                  <a:lnTo>
                    <a:pt x="2304" y="7581"/>
                  </a:lnTo>
                  <a:lnTo>
                    <a:pt x="2290" y="7588"/>
                  </a:lnTo>
                  <a:lnTo>
                    <a:pt x="2283" y="7593"/>
                  </a:lnTo>
                  <a:lnTo>
                    <a:pt x="2280" y="7595"/>
                  </a:lnTo>
                  <a:lnTo>
                    <a:pt x="2276" y="7600"/>
                  </a:lnTo>
                  <a:lnTo>
                    <a:pt x="2276" y="7607"/>
                  </a:lnTo>
                  <a:lnTo>
                    <a:pt x="2276" y="7612"/>
                  </a:lnTo>
                  <a:lnTo>
                    <a:pt x="2273" y="7616"/>
                  </a:lnTo>
                  <a:lnTo>
                    <a:pt x="2269" y="7619"/>
                  </a:lnTo>
                  <a:lnTo>
                    <a:pt x="2271" y="7623"/>
                  </a:lnTo>
                  <a:lnTo>
                    <a:pt x="2276" y="7623"/>
                  </a:lnTo>
                  <a:close/>
                  <a:moveTo>
                    <a:pt x="5891" y="9731"/>
                  </a:moveTo>
                  <a:lnTo>
                    <a:pt x="5896" y="9734"/>
                  </a:lnTo>
                  <a:lnTo>
                    <a:pt x="5910" y="9731"/>
                  </a:lnTo>
                  <a:lnTo>
                    <a:pt x="5914" y="9729"/>
                  </a:lnTo>
                  <a:lnTo>
                    <a:pt x="5917" y="9719"/>
                  </a:lnTo>
                  <a:lnTo>
                    <a:pt x="5914" y="9719"/>
                  </a:lnTo>
                  <a:lnTo>
                    <a:pt x="5914" y="9717"/>
                  </a:lnTo>
                  <a:lnTo>
                    <a:pt x="5912" y="9717"/>
                  </a:lnTo>
                  <a:lnTo>
                    <a:pt x="5912" y="9715"/>
                  </a:lnTo>
                  <a:lnTo>
                    <a:pt x="5903" y="9710"/>
                  </a:lnTo>
                  <a:lnTo>
                    <a:pt x="5886" y="9708"/>
                  </a:lnTo>
                  <a:lnTo>
                    <a:pt x="5879" y="9708"/>
                  </a:lnTo>
                  <a:lnTo>
                    <a:pt x="5886" y="9724"/>
                  </a:lnTo>
                  <a:lnTo>
                    <a:pt x="5891" y="9731"/>
                  </a:lnTo>
                  <a:close/>
                  <a:moveTo>
                    <a:pt x="5740" y="9679"/>
                  </a:moveTo>
                  <a:lnTo>
                    <a:pt x="5733" y="9677"/>
                  </a:lnTo>
                  <a:lnTo>
                    <a:pt x="5721" y="9675"/>
                  </a:lnTo>
                  <a:lnTo>
                    <a:pt x="5716" y="9670"/>
                  </a:lnTo>
                  <a:lnTo>
                    <a:pt x="5702" y="9670"/>
                  </a:lnTo>
                  <a:lnTo>
                    <a:pt x="5699" y="9672"/>
                  </a:lnTo>
                  <a:lnTo>
                    <a:pt x="5699" y="9677"/>
                  </a:lnTo>
                  <a:lnTo>
                    <a:pt x="5704" y="9679"/>
                  </a:lnTo>
                  <a:lnTo>
                    <a:pt x="5707" y="9682"/>
                  </a:lnTo>
                  <a:lnTo>
                    <a:pt x="5709" y="9682"/>
                  </a:lnTo>
                  <a:lnTo>
                    <a:pt x="5714" y="9682"/>
                  </a:lnTo>
                  <a:lnTo>
                    <a:pt x="5716" y="9686"/>
                  </a:lnTo>
                  <a:lnTo>
                    <a:pt x="5716" y="9691"/>
                  </a:lnTo>
                  <a:lnTo>
                    <a:pt x="5718" y="9696"/>
                  </a:lnTo>
                  <a:lnTo>
                    <a:pt x="5723" y="9698"/>
                  </a:lnTo>
                  <a:lnTo>
                    <a:pt x="5725" y="9701"/>
                  </a:lnTo>
                  <a:lnTo>
                    <a:pt x="5730" y="9701"/>
                  </a:lnTo>
                  <a:lnTo>
                    <a:pt x="5735" y="9698"/>
                  </a:lnTo>
                  <a:lnTo>
                    <a:pt x="5730" y="9693"/>
                  </a:lnTo>
                  <a:lnTo>
                    <a:pt x="5756" y="9689"/>
                  </a:lnTo>
                  <a:lnTo>
                    <a:pt x="5740" y="9679"/>
                  </a:lnTo>
                  <a:close/>
                  <a:moveTo>
                    <a:pt x="2276" y="8120"/>
                  </a:moveTo>
                  <a:lnTo>
                    <a:pt x="2285" y="8110"/>
                  </a:lnTo>
                  <a:lnTo>
                    <a:pt x="2290" y="8103"/>
                  </a:lnTo>
                  <a:lnTo>
                    <a:pt x="2292" y="8096"/>
                  </a:lnTo>
                  <a:lnTo>
                    <a:pt x="2302" y="8070"/>
                  </a:lnTo>
                  <a:lnTo>
                    <a:pt x="2304" y="8061"/>
                  </a:lnTo>
                  <a:lnTo>
                    <a:pt x="2302" y="8049"/>
                  </a:lnTo>
                  <a:lnTo>
                    <a:pt x="2295" y="8056"/>
                  </a:lnTo>
                  <a:lnTo>
                    <a:pt x="2288" y="8070"/>
                  </a:lnTo>
                  <a:lnTo>
                    <a:pt x="2283" y="8082"/>
                  </a:lnTo>
                  <a:lnTo>
                    <a:pt x="2280" y="8096"/>
                  </a:lnTo>
                  <a:lnTo>
                    <a:pt x="2276" y="8105"/>
                  </a:lnTo>
                  <a:lnTo>
                    <a:pt x="2264" y="8122"/>
                  </a:lnTo>
                  <a:lnTo>
                    <a:pt x="2269" y="8124"/>
                  </a:lnTo>
                  <a:lnTo>
                    <a:pt x="2276" y="8120"/>
                  </a:lnTo>
                  <a:close/>
                  <a:moveTo>
                    <a:pt x="5548" y="6865"/>
                  </a:moveTo>
                  <a:lnTo>
                    <a:pt x="5548" y="6862"/>
                  </a:lnTo>
                  <a:lnTo>
                    <a:pt x="5551" y="6860"/>
                  </a:lnTo>
                  <a:lnTo>
                    <a:pt x="5548" y="6858"/>
                  </a:lnTo>
                  <a:lnTo>
                    <a:pt x="5541" y="6851"/>
                  </a:lnTo>
                  <a:lnTo>
                    <a:pt x="5541" y="6848"/>
                  </a:lnTo>
                  <a:lnTo>
                    <a:pt x="5539" y="6848"/>
                  </a:lnTo>
                  <a:lnTo>
                    <a:pt x="5536" y="6851"/>
                  </a:lnTo>
                  <a:lnTo>
                    <a:pt x="5536" y="6851"/>
                  </a:lnTo>
                  <a:lnTo>
                    <a:pt x="5534" y="6853"/>
                  </a:lnTo>
                  <a:lnTo>
                    <a:pt x="5529" y="6853"/>
                  </a:lnTo>
                  <a:lnTo>
                    <a:pt x="5527" y="6855"/>
                  </a:lnTo>
                  <a:lnTo>
                    <a:pt x="5527" y="6862"/>
                  </a:lnTo>
                  <a:lnTo>
                    <a:pt x="5525" y="6865"/>
                  </a:lnTo>
                  <a:lnTo>
                    <a:pt x="5510" y="6879"/>
                  </a:lnTo>
                  <a:lnTo>
                    <a:pt x="5508" y="6886"/>
                  </a:lnTo>
                  <a:lnTo>
                    <a:pt x="5508" y="6891"/>
                  </a:lnTo>
                  <a:lnTo>
                    <a:pt x="5508" y="6895"/>
                  </a:lnTo>
                  <a:lnTo>
                    <a:pt x="5510" y="6903"/>
                  </a:lnTo>
                  <a:lnTo>
                    <a:pt x="5513" y="6903"/>
                  </a:lnTo>
                  <a:lnTo>
                    <a:pt x="5520" y="6912"/>
                  </a:lnTo>
                  <a:lnTo>
                    <a:pt x="5525" y="6914"/>
                  </a:lnTo>
                  <a:lnTo>
                    <a:pt x="5527" y="6914"/>
                  </a:lnTo>
                  <a:lnTo>
                    <a:pt x="5532" y="6914"/>
                  </a:lnTo>
                  <a:lnTo>
                    <a:pt x="5532" y="6919"/>
                  </a:lnTo>
                  <a:lnTo>
                    <a:pt x="5532" y="6924"/>
                  </a:lnTo>
                  <a:lnTo>
                    <a:pt x="5532" y="6926"/>
                  </a:lnTo>
                  <a:lnTo>
                    <a:pt x="5543" y="6940"/>
                  </a:lnTo>
                  <a:lnTo>
                    <a:pt x="5548" y="6943"/>
                  </a:lnTo>
                  <a:lnTo>
                    <a:pt x="5548" y="6931"/>
                  </a:lnTo>
                  <a:lnTo>
                    <a:pt x="5551" y="6931"/>
                  </a:lnTo>
                  <a:lnTo>
                    <a:pt x="5553" y="6936"/>
                  </a:lnTo>
                  <a:lnTo>
                    <a:pt x="5558" y="6931"/>
                  </a:lnTo>
                  <a:lnTo>
                    <a:pt x="5560" y="6921"/>
                  </a:lnTo>
                  <a:lnTo>
                    <a:pt x="5558" y="6912"/>
                  </a:lnTo>
                  <a:lnTo>
                    <a:pt x="5560" y="6905"/>
                  </a:lnTo>
                  <a:lnTo>
                    <a:pt x="5560" y="6900"/>
                  </a:lnTo>
                  <a:lnTo>
                    <a:pt x="5562" y="6893"/>
                  </a:lnTo>
                  <a:lnTo>
                    <a:pt x="5567" y="6891"/>
                  </a:lnTo>
                  <a:lnTo>
                    <a:pt x="5569" y="6886"/>
                  </a:lnTo>
                  <a:lnTo>
                    <a:pt x="5569" y="6881"/>
                  </a:lnTo>
                  <a:lnTo>
                    <a:pt x="5569" y="6874"/>
                  </a:lnTo>
                  <a:lnTo>
                    <a:pt x="5567" y="6869"/>
                  </a:lnTo>
                  <a:lnTo>
                    <a:pt x="5565" y="6869"/>
                  </a:lnTo>
                  <a:lnTo>
                    <a:pt x="5562" y="6869"/>
                  </a:lnTo>
                  <a:lnTo>
                    <a:pt x="5560" y="6869"/>
                  </a:lnTo>
                  <a:lnTo>
                    <a:pt x="5562" y="6865"/>
                  </a:lnTo>
                  <a:lnTo>
                    <a:pt x="5562" y="6860"/>
                  </a:lnTo>
                  <a:lnTo>
                    <a:pt x="5560" y="6855"/>
                  </a:lnTo>
                  <a:lnTo>
                    <a:pt x="5558" y="6853"/>
                  </a:lnTo>
                  <a:lnTo>
                    <a:pt x="5555" y="6851"/>
                  </a:lnTo>
                  <a:lnTo>
                    <a:pt x="5555" y="6848"/>
                  </a:lnTo>
                  <a:lnTo>
                    <a:pt x="5555" y="6846"/>
                  </a:lnTo>
                  <a:lnTo>
                    <a:pt x="5555" y="6839"/>
                  </a:lnTo>
                  <a:lnTo>
                    <a:pt x="5553" y="6841"/>
                  </a:lnTo>
                  <a:lnTo>
                    <a:pt x="5551" y="6848"/>
                  </a:lnTo>
                  <a:lnTo>
                    <a:pt x="5548" y="6851"/>
                  </a:lnTo>
                  <a:lnTo>
                    <a:pt x="5553" y="6855"/>
                  </a:lnTo>
                  <a:lnTo>
                    <a:pt x="5553" y="6862"/>
                  </a:lnTo>
                  <a:lnTo>
                    <a:pt x="5553" y="6867"/>
                  </a:lnTo>
                  <a:lnTo>
                    <a:pt x="5548" y="6867"/>
                  </a:lnTo>
                  <a:lnTo>
                    <a:pt x="5548" y="6865"/>
                  </a:lnTo>
                  <a:lnTo>
                    <a:pt x="5548" y="6865"/>
                  </a:lnTo>
                  <a:close/>
                  <a:moveTo>
                    <a:pt x="4296" y="7812"/>
                  </a:moveTo>
                  <a:lnTo>
                    <a:pt x="4296" y="7817"/>
                  </a:lnTo>
                  <a:lnTo>
                    <a:pt x="4298" y="7827"/>
                  </a:lnTo>
                  <a:lnTo>
                    <a:pt x="4303" y="7827"/>
                  </a:lnTo>
                  <a:lnTo>
                    <a:pt x="4320" y="7819"/>
                  </a:lnTo>
                  <a:lnTo>
                    <a:pt x="4331" y="7805"/>
                  </a:lnTo>
                  <a:lnTo>
                    <a:pt x="4334" y="7803"/>
                  </a:lnTo>
                  <a:lnTo>
                    <a:pt x="4336" y="7801"/>
                  </a:lnTo>
                  <a:lnTo>
                    <a:pt x="4336" y="7793"/>
                  </a:lnTo>
                  <a:lnTo>
                    <a:pt x="4336" y="7777"/>
                  </a:lnTo>
                  <a:lnTo>
                    <a:pt x="4329" y="7772"/>
                  </a:lnTo>
                  <a:lnTo>
                    <a:pt x="4324" y="7775"/>
                  </a:lnTo>
                  <a:lnTo>
                    <a:pt x="4320" y="7779"/>
                  </a:lnTo>
                  <a:lnTo>
                    <a:pt x="4317" y="7786"/>
                  </a:lnTo>
                  <a:lnTo>
                    <a:pt x="4312" y="7793"/>
                  </a:lnTo>
                  <a:lnTo>
                    <a:pt x="4298" y="7791"/>
                  </a:lnTo>
                  <a:lnTo>
                    <a:pt x="4294" y="7793"/>
                  </a:lnTo>
                  <a:lnTo>
                    <a:pt x="4296" y="7796"/>
                  </a:lnTo>
                  <a:lnTo>
                    <a:pt x="4298" y="7801"/>
                  </a:lnTo>
                  <a:lnTo>
                    <a:pt x="4296" y="7808"/>
                  </a:lnTo>
                  <a:lnTo>
                    <a:pt x="4296" y="7812"/>
                  </a:lnTo>
                  <a:close/>
                  <a:moveTo>
                    <a:pt x="5829" y="9691"/>
                  </a:moveTo>
                  <a:lnTo>
                    <a:pt x="5839" y="9693"/>
                  </a:lnTo>
                  <a:lnTo>
                    <a:pt x="5858" y="9708"/>
                  </a:lnTo>
                  <a:lnTo>
                    <a:pt x="5867" y="9710"/>
                  </a:lnTo>
                  <a:lnTo>
                    <a:pt x="5872" y="9708"/>
                  </a:lnTo>
                  <a:lnTo>
                    <a:pt x="5877" y="9703"/>
                  </a:lnTo>
                  <a:lnTo>
                    <a:pt x="5881" y="9701"/>
                  </a:lnTo>
                  <a:lnTo>
                    <a:pt x="5891" y="9703"/>
                  </a:lnTo>
                  <a:lnTo>
                    <a:pt x="5893" y="9701"/>
                  </a:lnTo>
                  <a:lnTo>
                    <a:pt x="5896" y="9696"/>
                  </a:lnTo>
                  <a:lnTo>
                    <a:pt x="5893" y="9691"/>
                  </a:lnTo>
                  <a:lnTo>
                    <a:pt x="5884" y="9684"/>
                  </a:lnTo>
                  <a:lnTo>
                    <a:pt x="5874" y="9682"/>
                  </a:lnTo>
                  <a:lnTo>
                    <a:pt x="5872" y="9682"/>
                  </a:lnTo>
                  <a:lnTo>
                    <a:pt x="5867" y="9686"/>
                  </a:lnTo>
                  <a:lnTo>
                    <a:pt x="5870" y="9689"/>
                  </a:lnTo>
                  <a:lnTo>
                    <a:pt x="5872" y="9691"/>
                  </a:lnTo>
                  <a:lnTo>
                    <a:pt x="5877" y="9696"/>
                  </a:lnTo>
                  <a:lnTo>
                    <a:pt x="5829" y="9686"/>
                  </a:lnTo>
                  <a:lnTo>
                    <a:pt x="5829" y="9691"/>
                  </a:lnTo>
                  <a:close/>
                  <a:moveTo>
                    <a:pt x="5494" y="6947"/>
                  </a:moveTo>
                  <a:lnTo>
                    <a:pt x="5496" y="6952"/>
                  </a:lnTo>
                  <a:lnTo>
                    <a:pt x="5499" y="6955"/>
                  </a:lnTo>
                  <a:lnTo>
                    <a:pt x="5501" y="6962"/>
                  </a:lnTo>
                  <a:lnTo>
                    <a:pt x="5503" y="6966"/>
                  </a:lnTo>
                  <a:lnTo>
                    <a:pt x="5506" y="6966"/>
                  </a:lnTo>
                  <a:lnTo>
                    <a:pt x="5508" y="6966"/>
                  </a:lnTo>
                  <a:lnTo>
                    <a:pt x="5513" y="6962"/>
                  </a:lnTo>
                  <a:lnTo>
                    <a:pt x="5520" y="6959"/>
                  </a:lnTo>
                  <a:lnTo>
                    <a:pt x="5522" y="6957"/>
                  </a:lnTo>
                  <a:lnTo>
                    <a:pt x="5525" y="6952"/>
                  </a:lnTo>
                  <a:lnTo>
                    <a:pt x="5527" y="6950"/>
                  </a:lnTo>
                  <a:lnTo>
                    <a:pt x="5527" y="6947"/>
                  </a:lnTo>
                  <a:lnTo>
                    <a:pt x="5525" y="6945"/>
                  </a:lnTo>
                  <a:lnTo>
                    <a:pt x="5522" y="6943"/>
                  </a:lnTo>
                  <a:lnTo>
                    <a:pt x="5522" y="6940"/>
                  </a:lnTo>
                  <a:lnTo>
                    <a:pt x="5520" y="6943"/>
                  </a:lnTo>
                  <a:lnTo>
                    <a:pt x="5518" y="6945"/>
                  </a:lnTo>
                  <a:lnTo>
                    <a:pt x="5520" y="6940"/>
                  </a:lnTo>
                  <a:lnTo>
                    <a:pt x="5520" y="6938"/>
                  </a:lnTo>
                  <a:lnTo>
                    <a:pt x="5522" y="6936"/>
                  </a:lnTo>
                  <a:lnTo>
                    <a:pt x="5522" y="6933"/>
                  </a:lnTo>
                  <a:lnTo>
                    <a:pt x="5520" y="6926"/>
                  </a:lnTo>
                  <a:lnTo>
                    <a:pt x="5518" y="6924"/>
                  </a:lnTo>
                  <a:lnTo>
                    <a:pt x="5515" y="6921"/>
                  </a:lnTo>
                  <a:lnTo>
                    <a:pt x="5510" y="6917"/>
                  </a:lnTo>
                  <a:lnTo>
                    <a:pt x="5508" y="6912"/>
                  </a:lnTo>
                  <a:lnTo>
                    <a:pt x="5506" y="6903"/>
                  </a:lnTo>
                  <a:lnTo>
                    <a:pt x="5501" y="6898"/>
                  </a:lnTo>
                  <a:lnTo>
                    <a:pt x="5496" y="6891"/>
                  </a:lnTo>
                  <a:lnTo>
                    <a:pt x="5487" y="6884"/>
                  </a:lnTo>
                  <a:lnTo>
                    <a:pt x="5480" y="6881"/>
                  </a:lnTo>
                  <a:lnTo>
                    <a:pt x="5468" y="6891"/>
                  </a:lnTo>
                  <a:lnTo>
                    <a:pt x="5463" y="6895"/>
                  </a:lnTo>
                  <a:lnTo>
                    <a:pt x="5463" y="6903"/>
                  </a:lnTo>
                  <a:lnTo>
                    <a:pt x="5463" y="6910"/>
                  </a:lnTo>
                  <a:lnTo>
                    <a:pt x="5466" y="6936"/>
                  </a:lnTo>
                  <a:lnTo>
                    <a:pt x="5470" y="6929"/>
                  </a:lnTo>
                  <a:lnTo>
                    <a:pt x="5473" y="6921"/>
                  </a:lnTo>
                  <a:lnTo>
                    <a:pt x="5477" y="6903"/>
                  </a:lnTo>
                  <a:lnTo>
                    <a:pt x="5480" y="6893"/>
                  </a:lnTo>
                  <a:lnTo>
                    <a:pt x="5482" y="6898"/>
                  </a:lnTo>
                  <a:lnTo>
                    <a:pt x="5482" y="6905"/>
                  </a:lnTo>
                  <a:lnTo>
                    <a:pt x="5480" y="6912"/>
                  </a:lnTo>
                  <a:lnTo>
                    <a:pt x="5480" y="6917"/>
                  </a:lnTo>
                  <a:lnTo>
                    <a:pt x="5487" y="6917"/>
                  </a:lnTo>
                  <a:lnTo>
                    <a:pt x="5482" y="6926"/>
                  </a:lnTo>
                  <a:lnTo>
                    <a:pt x="5480" y="6931"/>
                  </a:lnTo>
                  <a:lnTo>
                    <a:pt x="5482" y="6936"/>
                  </a:lnTo>
                  <a:lnTo>
                    <a:pt x="5484" y="6938"/>
                  </a:lnTo>
                  <a:lnTo>
                    <a:pt x="5489" y="6936"/>
                  </a:lnTo>
                  <a:lnTo>
                    <a:pt x="5489" y="6938"/>
                  </a:lnTo>
                  <a:lnTo>
                    <a:pt x="5489" y="6940"/>
                  </a:lnTo>
                  <a:lnTo>
                    <a:pt x="5487" y="6947"/>
                  </a:lnTo>
                  <a:lnTo>
                    <a:pt x="5484" y="6952"/>
                  </a:lnTo>
                  <a:lnTo>
                    <a:pt x="5487" y="6955"/>
                  </a:lnTo>
                  <a:lnTo>
                    <a:pt x="5489" y="6952"/>
                  </a:lnTo>
                  <a:lnTo>
                    <a:pt x="5489" y="6947"/>
                  </a:lnTo>
                  <a:lnTo>
                    <a:pt x="5492" y="6943"/>
                  </a:lnTo>
                  <a:lnTo>
                    <a:pt x="5496" y="6940"/>
                  </a:lnTo>
                  <a:lnTo>
                    <a:pt x="5496" y="6945"/>
                  </a:lnTo>
                  <a:lnTo>
                    <a:pt x="5496" y="6945"/>
                  </a:lnTo>
                  <a:lnTo>
                    <a:pt x="5494" y="6947"/>
                  </a:lnTo>
                  <a:close/>
                  <a:moveTo>
                    <a:pt x="2264" y="7848"/>
                  </a:moveTo>
                  <a:lnTo>
                    <a:pt x="2264" y="7845"/>
                  </a:lnTo>
                  <a:lnTo>
                    <a:pt x="2259" y="7850"/>
                  </a:lnTo>
                  <a:lnTo>
                    <a:pt x="2264" y="7860"/>
                  </a:lnTo>
                  <a:lnTo>
                    <a:pt x="2271" y="7867"/>
                  </a:lnTo>
                  <a:lnTo>
                    <a:pt x="2278" y="7871"/>
                  </a:lnTo>
                  <a:lnTo>
                    <a:pt x="2285" y="7874"/>
                  </a:lnTo>
                  <a:lnTo>
                    <a:pt x="2285" y="7876"/>
                  </a:lnTo>
                  <a:lnTo>
                    <a:pt x="2283" y="7876"/>
                  </a:lnTo>
                  <a:lnTo>
                    <a:pt x="2283" y="7879"/>
                  </a:lnTo>
                  <a:lnTo>
                    <a:pt x="2283" y="7881"/>
                  </a:lnTo>
                  <a:lnTo>
                    <a:pt x="2292" y="7902"/>
                  </a:lnTo>
                  <a:lnTo>
                    <a:pt x="2295" y="7905"/>
                  </a:lnTo>
                  <a:lnTo>
                    <a:pt x="2299" y="7902"/>
                  </a:lnTo>
                  <a:lnTo>
                    <a:pt x="2302" y="7895"/>
                  </a:lnTo>
                  <a:lnTo>
                    <a:pt x="2299" y="7888"/>
                  </a:lnTo>
                  <a:lnTo>
                    <a:pt x="2297" y="7881"/>
                  </a:lnTo>
                  <a:lnTo>
                    <a:pt x="2299" y="7876"/>
                  </a:lnTo>
                  <a:lnTo>
                    <a:pt x="2306" y="7867"/>
                  </a:lnTo>
                  <a:lnTo>
                    <a:pt x="2309" y="7860"/>
                  </a:lnTo>
                  <a:lnTo>
                    <a:pt x="2311" y="7853"/>
                  </a:lnTo>
                  <a:lnTo>
                    <a:pt x="2313" y="7838"/>
                  </a:lnTo>
                  <a:lnTo>
                    <a:pt x="2313" y="7831"/>
                  </a:lnTo>
                  <a:lnTo>
                    <a:pt x="2311" y="7822"/>
                  </a:lnTo>
                  <a:lnTo>
                    <a:pt x="2309" y="7819"/>
                  </a:lnTo>
                  <a:lnTo>
                    <a:pt x="2304" y="7822"/>
                  </a:lnTo>
                  <a:lnTo>
                    <a:pt x="2299" y="7822"/>
                  </a:lnTo>
                  <a:lnTo>
                    <a:pt x="2302" y="7824"/>
                  </a:lnTo>
                  <a:lnTo>
                    <a:pt x="2297" y="7834"/>
                  </a:lnTo>
                  <a:lnTo>
                    <a:pt x="2280" y="7836"/>
                  </a:lnTo>
                  <a:lnTo>
                    <a:pt x="2273" y="7845"/>
                  </a:lnTo>
                  <a:lnTo>
                    <a:pt x="2283" y="7853"/>
                  </a:lnTo>
                  <a:lnTo>
                    <a:pt x="2280" y="7857"/>
                  </a:lnTo>
                  <a:lnTo>
                    <a:pt x="2280" y="7860"/>
                  </a:lnTo>
                  <a:lnTo>
                    <a:pt x="2280" y="7862"/>
                  </a:lnTo>
                  <a:lnTo>
                    <a:pt x="2280" y="7862"/>
                  </a:lnTo>
                  <a:lnTo>
                    <a:pt x="2271" y="7853"/>
                  </a:lnTo>
                  <a:lnTo>
                    <a:pt x="2266" y="7850"/>
                  </a:lnTo>
                  <a:lnTo>
                    <a:pt x="2264" y="7848"/>
                  </a:lnTo>
                  <a:close/>
                  <a:moveTo>
                    <a:pt x="2250" y="8098"/>
                  </a:moveTo>
                  <a:lnTo>
                    <a:pt x="2254" y="8098"/>
                  </a:lnTo>
                  <a:lnTo>
                    <a:pt x="2257" y="8094"/>
                  </a:lnTo>
                  <a:lnTo>
                    <a:pt x="2259" y="8094"/>
                  </a:lnTo>
                  <a:lnTo>
                    <a:pt x="2259" y="8091"/>
                  </a:lnTo>
                  <a:lnTo>
                    <a:pt x="2259" y="8089"/>
                  </a:lnTo>
                  <a:lnTo>
                    <a:pt x="2259" y="8089"/>
                  </a:lnTo>
                  <a:lnTo>
                    <a:pt x="2262" y="8089"/>
                  </a:lnTo>
                  <a:lnTo>
                    <a:pt x="2262" y="8089"/>
                  </a:lnTo>
                  <a:lnTo>
                    <a:pt x="2264" y="8087"/>
                  </a:lnTo>
                  <a:lnTo>
                    <a:pt x="2266" y="8084"/>
                  </a:lnTo>
                  <a:lnTo>
                    <a:pt x="2273" y="8077"/>
                  </a:lnTo>
                  <a:lnTo>
                    <a:pt x="2266" y="8077"/>
                  </a:lnTo>
                  <a:lnTo>
                    <a:pt x="2262" y="8075"/>
                  </a:lnTo>
                  <a:lnTo>
                    <a:pt x="2252" y="8061"/>
                  </a:lnTo>
                  <a:lnTo>
                    <a:pt x="2250" y="8056"/>
                  </a:lnTo>
                  <a:lnTo>
                    <a:pt x="2250" y="8051"/>
                  </a:lnTo>
                  <a:lnTo>
                    <a:pt x="2247" y="8044"/>
                  </a:lnTo>
                  <a:lnTo>
                    <a:pt x="2245" y="8039"/>
                  </a:lnTo>
                  <a:lnTo>
                    <a:pt x="2243" y="8032"/>
                  </a:lnTo>
                  <a:lnTo>
                    <a:pt x="2245" y="8039"/>
                  </a:lnTo>
                  <a:lnTo>
                    <a:pt x="2245" y="8049"/>
                  </a:lnTo>
                  <a:lnTo>
                    <a:pt x="2243" y="8058"/>
                  </a:lnTo>
                  <a:lnTo>
                    <a:pt x="2243" y="8063"/>
                  </a:lnTo>
                  <a:lnTo>
                    <a:pt x="2247" y="8084"/>
                  </a:lnTo>
                  <a:lnTo>
                    <a:pt x="2247" y="8094"/>
                  </a:lnTo>
                  <a:lnTo>
                    <a:pt x="2250" y="8098"/>
                  </a:lnTo>
                  <a:close/>
                  <a:moveTo>
                    <a:pt x="6002" y="6444"/>
                  </a:moveTo>
                  <a:lnTo>
                    <a:pt x="5997" y="6444"/>
                  </a:lnTo>
                  <a:lnTo>
                    <a:pt x="5990" y="6444"/>
                  </a:lnTo>
                  <a:lnTo>
                    <a:pt x="5985" y="6449"/>
                  </a:lnTo>
                  <a:lnTo>
                    <a:pt x="5981" y="6451"/>
                  </a:lnTo>
                  <a:lnTo>
                    <a:pt x="5985" y="6458"/>
                  </a:lnTo>
                  <a:lnTo>
                    <a:pt x="5997" y="6463"/>
                  </a:lnTo>
                  <a:lnTo>
                    <a:pt x="6002" y="6468"/>
                  </a:lnTo>
                  <a:lnTo>
                    <a:pt x="6002" y="6470"/>
                  </a:lnTo>
                  <a:lnTo>
                    <a:pt x="6004" y="6480"/>
                  </a:lnTo>
                  <a:lnTo>
                    <a:pt x="6004" y="6482"/>
                  </a:lnTo>
                  <a:lnTo>
                    <a:pt x="6007" y="6484"/>
                  </a:lnTo>
                  <a:lnTo>
                    <a:pt x="6011" y="6487"/>
                  </a:lnTo>
                  <a:lnTo>
                    <a:pt x="6023" y="6489"/>
                  </a:lnTo>
                  <a:lnTo>
                    <a:pt x="6035" y="6498"/>
                  </a:lnTo>
                  <a:lnTo>
                    <a:pt x="6042" y="6498"/>
                  </a:lnTo>
                  <a:lnTo>
                    <a:pt x="6047" y="6494"/>
                  </a:lnTo>
                  <a:lnTo>
                    <a:pt x="6054" y="6484"/>
                  </a:lnTo>
                  <a:lnTo>
                    <a:pt x="6059" y="6484"/>
                  </a:lnTo>
                  <a:lnTo>
                    <a:pt x="6070" y="6491"/>
                  </a:lnTo>
                  <a:lnTo>
                    <a:pt x="6096" y="6498"/>
                  </a:lnTo>
                  <a:lnTo>
                    <a:pt x="6141" y="6482"/>
                  </a:lnTo>
                  <a:lnTo>
                    <a:pt x="6144" y="6477"/>
                  </a:lnTo>
                  <a:lnTo>
                    <a:pt x="6146" y="6465"/>
                  </a:lnTo>
                  <a:lnTo>
                    <a:pt x="6139" y="6465"/>
                  </a:lnTo>
                  <a:lnTo>
                    <a:pt x="6137" y="6463"/>
                  </a:lnTo>
                  <a:lnTo>
                    <a:pt x="6137" y="6458"/>
                  </a:lnTo>
                  <a:lnTo>
                    <a:pt x="6132" y="6451"/>
                  </a:lnTo>
                  <a:lnTo>
                    <a:pt x="6129" y="6446"/>
                  </a:lnTo>
                  <a:lnTo>
                    <a:pt x="6122" y="6439"/>
                  </a:lnTo>
                  <a:lnTo>
                    <a:pt x="6115" y="6428"/>
                  </a:lnTo>
                  <a:lnTo>
                    <a:pt x="6111" y="6425"/>
                  </a:lnTo>
                  <a:lnTo>
                    <a:pt x="6101" y="6423"/>
                  </a:lnTo>
                  <a:lnTo>
                    <a:pt x="6080" y="6442"/>
                  </a:lnTo>
                  <a:lnTo>
                    <a:pt x="6042" y="6435"/>
                  </a:lnTo>
                  <a:lnTo>
                    <a:pt x="6028" y="6420"/>
                  </a:lnTo>
                  <a:lnTo>
                    <a:pt x="6018" y="6418"/>
                  </a:lnTo>
                  <a:lnTo>
                    <a:pt x="6016" y="6430"/>
                  </a:lnTo>
                  <a:lnTo>
                    <a:pt x="6018" y="6430"/>
                  </a:lnTo>
                  <a:lnTo>
                    <a:pt x="6026" y="6435"/>
                  </a:lnTo>
                  <a:lnTo>
                    <a:pt x="6011" y="6444"/>
                  </a:lnTo>
                  <a:lnTo>
                    <a:pt x="6002" y="6444"/>
                  </a:lnTo>
                  <a:close/>
                  <a:moveTo>
                    <a:pt x="2356" y="8020"/>
                  </a:moveTo>
                  <a:lnTo>
                    <a:pt x="2361" y="8023"/>
                  </a:lnTo>
                  <a:lnTo>
                    <a:pt x="2387" y="8025"/>
                  </a:lnTo>
                  <a:lnTo>
                    <a:pt x="2396" y="8023"/>
                  </a:lnTo>
                  <a:lnTo>
                    <a:pt x="2401" y="8016"/>
                  </a:lnTo>
                  <a:lnTo>
                    <a:pt x="2396" y="8013"/>
                  </a:lnTo>
                  <a:lnTo>
                    <a:pt x="2384" y="8009"/>
                  </a:lnTo>
                  <a:lnTo>
                    <a:pt x="2358" y="7973"/>
                  </a:lnTo>
                  <a:lnTo>
                    <a:pt x="2356" y="7964"/>
                  </a:lnTo>
                  <a:lnTo>
                    <a:pt x="2351" y="7959"/>
                  </a:lnTo>
                  <a:lnTo>
                    <a:pt x="2349" y="7961"/>
                  </a:lnTo>
                  <a:lnTo>
                    <a:pt x="2347" y="7971"/>
                  </a:lnTo>
                  <a:lnTo>
                    <a:pt x="2349" y="7980"/>
                  </a:lnTo>
                  <a:lnTo>
                    <a:pt x="2354" y="8011"/>
                  </a:lnTo>
                  <a:lnTo>
                    <a:pt x="2356" y="8020"/>
                  </a:lnTo>
                  <a:close/>
                  <a:moveTo>
                    <a:pt x="7899" y="9701"/>
                  </a:moveTo>
                  <a:lnTo>
                    <a:pt x="7895" y="9693"/>
                  </a:lnTo>
                  <a:lnTo>
                    <a:pt x="7887" y="9684"/>
                  </a:lnTo>
                  <a:lnTo>
                    <a:pt x="7890" y="9675"/>
                  </a:lnTo>
                  <a:lnTo>
                    <a:pt x="7890" y="9670"/>
                  </a:lnTo>
                  <a:lnTo>
                    <a:pt x="7885" y="9667"/>
                  </a:lnTo>
                  <a:lnTo>
                    <a:pt x="7887" y="9663"/>
                  </a:lnTo>
                  <a:lnTo>
                    <a:pt x="7887" y="9658"/>
                  </a:lnTo>
                  <a:lnTo>
                    <a:pt x="7895" y="9653"/>
                  </a:lnTo>
                  <a:lnTo>
                    <a:pt x="7890" y="9644"/>
                  </a:lnTo>
                  <a:lnTo>
                    <a:pt x="7890" y="9634"/>
                  </a:lnTo>
                  <a:lnTo>
                    <a:pt x="7890" y="9627"/>
                  </a:lnTo>
                  <a:lnTo>
                    <a:pt x="7892" y="9620"/>
                  </a:lnTo>
                  <a:lnTo>
                    <a:pt x="7883" y="9613"/>
                  </a:lnTo>
                  <a:lnTo>
                    <a:pt x="7873" y="9608"/>
                  </a:lnTo>
                  <a:lnTo>
                    <a:pt x="7833" y="9613"/>
                  </a:lnTo>
                  <a:lnTo>
                    <a:pt x="7814" y="9608"/>
                  </a:lnTo>
                  <a:lnTo>
                    <a:pt x="7814" y="9608"/>
                  </a:lnTo>
                  <a:lnTo>
                    <a:pt x="7809" y="9608"/>
                  </a:lnTo>
                  <a:lnTo>
                    <a:pt x="7798" y="9608"/>
                  </a:lnTo>
                  <a:lnTo>
                    <a:pt x="7793" y="9611"/>
                  </a:lnTo>
                  <a:lnTo>
                    <a:pt x="7791" y="9618"/>
                  </a:lnTo>
                  <a:lnTo>
                    <a:pt x="7786" y="9623"/>
                  </a:lnTo>
                  <a:lnTo>
                    <a:pt x="7781" y="9627"/>
                  </a:lnTo>
                  <a:lnTo>
                    <a:pt x="7776" y="9627"/>
                  </a:lnTo>
                  <a:lnTo>
                    <a:pt x="7776" y="9627"/>
                  </a:lnTo>
                  <a:lnTo>
                    <a:pt x="7776" y="9630"/>
                  </a:lnTo>
                  <a:lnTo>
                    <a:pt x="7776" y="9634"/>
                  </a:lnTo>
                  <a:lnTo>
                    <a:pt x="7776" y="9637"/>
                  </a:lnTo>
                  <a:lnTo>
                    <a:pt x="7779" y="9641"/>
                  </a:lnTo>
                  <a:lnTo>
                    <a:pt x="7772" y="9649"/>
                  </a:lnTo>
                  <a:lnTo>
                    <a:pt x="7727" y="9649"/>
                  </a:lnTo>
                  <a:lnTo>
                    <a:pt x="7708" y="9653"/>
                  </a:lnTo>
                  <a:lnTo>
                    <a:pt x="7698" y="9660"/>
                  </a:lnTo>
                  <a:lnTo>
                    <a:pt x="7654" y="9715"/>
                  </a:lnTo>
                  <a:lnTo>
                    <a:pt x="7642" y="9722"/>
                  </a:lnTo>
                  <a:lnTo>
                    <a:pt x="7628" y="9722"/>
                  </a:lnTo>
                  <a:lnTo>
                    <a:pt x="7613" y="9710"/>
                  </a:lnTo>
                  <a:lnTo>
                    <a:pt x="7606" y="9703"/>
                  </a:lnTo>
                  <a:lnTo>
                    <a:pt x="7599" y="9698"/>
                  </a:lnTo>
                  <a:lnTo>
                    <a:pt x="7594" y="9696"/>
                  </a:lnTo>
                  <a:lnTo>
                    <a:pt x="7587" y="9696"/>
                  </a:lnTo>
                  <a:lnTo>
                    <a:pt x="7585" y="9696"/>
                  </a:lnTo>
                  <a:lnTo>
                    <a:pt x="7583" y="9693"/>
                  </a:lnTo>
                  <a:lnTo>
                    <a:pt x="7580" y="9691"/>
                  </a:lnTo>
                  <a:lnTo>
                    <a:pt x="7578" y="9691"/>
                  </a:lnTo>
                  <a:lnTo>
                    <a:pt x="7557" y="9717"/>
                  </a:lnTo>
                  <a:lnTo>
                    <a:pt x="7552" y="9724"/>
                  </a:lnTo>
                  <a:lnTo>
                    <a:pt x="7547" y="9741"/>
                  </a:lnTo>
                  <a:lnTo>
                    <a:pt x="7542" y="9753"/>
                  </a:lnTo>
                  <a:lnTo>
                    <a:pt x="7540" y="9762"/>
                  </a:lnTo>
                  <a:lnTo>
                    <a:pt x="7542" y="9779"/>
                  </a:lnTo>
                  <a:lnTo>
                    <a:pt x="7542" y="9790"/>
                  </a:lnTo>
                  <a:lnTo>
                    <a:pt x="7545" y="9795"/>
                  </a:lnTo>
                  <a:lnTo>
                    <a:pt x="7547" y="9797"/>
                  </a:lnTo>
                  <a:lnTo>
                    <a:pt x="7547" y="9802"/>
                  </a:lnTo>
                  <a:lnTo>
                    <a:pt x="7550" y="9814"/>
                  </a:lnTo>
                  <a:lnTo>
                    <a:pt x="7550" y="9823"/>
                  </a:lnTo>
                  <a:lnTo>
                    <a:pt x="7547" y="9831"/>
                  </a:lnTo>
                  <a:lnTo>
                    <a:pt x="7538" y="9847"/>
                  </a:lnTo>
                  <a:lnTo>
                    <a:pt x="7535" y="9849"/>
                  </a:lnTo>
                  <a:lnTo>
                    <a:pt x="7535" y="9852"/>
                  </a:lnTo>
                  <a:lnTo>
                    <a:pt x="7535" y="9864"/>
                  </a:lnTo>
                  <a:lnTo>
                    <a:pt x="7531" y="9885"/>
                  </a:lnTo>
                  <a:lnTo>
                    <a:pt x="7495" y="9930"/>
                  </a:lnTo>
                  <a:lnTo>
                    <a:pt x="7493" y="9949"/>
                  </a:lnTo>
                  <a:lnTo>
                    <a:pt x="7498" y="9965"/>
                  </a:lnTo>
                  <a:lnTo>
                    <a:pt x="7507" y="9977"/>
                  </a:lnTo>
                  <a:lnTo>
                    <a:pt x="7552" y="10010"/>
                  </a:lnTo>
                  <a:lnTo>
                    <a:pt x="7561" y="10020"/>
                  </a:lnTo>
                  <a:lnTo>
                    <a:pt x="7568" y="10041"/>
                  </a:lnTo>
                  <a:lnTo>
                    <a:pt x="7578" y="10079"/>
                  </a:lnTo>
                  <a:lnTo>
                    <a:pt x="7583" y="10086"/>
                  </a:lnTo>
                  <a:lnTo>
                    <a:pt x="7590" y="10083"/>
                  </a:lnTo>
                  <a:lnTo>
                    <a:pt x="7637" y="10027"/>
                  </a:lnTo>
                  <a:lnTo>
                    <a:pt x="7665" y="10012"/>
                  </a:lnTo>
                  <a:lnTo>
                    <a:pt x="7670" y="10012"/>
                  </a:lnTo>
                  <a:lnTo>
                    <a:pt x="7687" y="10020"/>
                  </a:lnTo>
                  <a:lnTo>
                    <a:pt x="7694" y="10024"/>
                  </a:lnTo>
                  <a:lnTo>
                    <a:pt x="7696" y="10029"/>
                  </a:lnTo>
                  <a:lnTo>
                    <a:pt x="7701" y="10036"/>
                  </a:lnTo>
                  <a:lnTo>
                    <a:pt x="7703" y="10041"/>
                  </a:lnTo>
                  <a:lnTo>
                    <a:pt x="7708" y="10041"/>
                  </a:lnTo>
                  <a:lnTo>
                    <a:pt x="7722" y="10034"/>
                  </a:lnTo>
                  <a:lnTo>
                    <a:pt x="7753" y="9996"/>
                  </a:lnTo>
                  <a:lnTo>
                    <a:pt x="7779" y="9958"/>
                  </a:lnTo>
                  <a:lnTo>
                    <a:pt x="7795" y="9911"/>
                  </a:lnTo>
                  <a:lnTo>
                    <a:pt x="7828" y="9864"/>
                  </a:lnTo>
                  <a:lnTo>
                    <a:pt x="7828" y="9842"/>
                  </a:lnTo>
                  <a:lnTo>
                    <a:pt x="7828" y="9835"/>
                  </a:lnTo>
                  <a:lnTo>
                    <a:pt x="7831" y="9821"/>
                  </a:lnTo>
                  <a:lnTo>
                    <a:pt x="7835" y="9816"/>
                  </a:lnTo>
                  <a:lnTo>
                    <a:pt x="7840" y="9812"/>
                  </a:lnTo>
                  <a:lnTo>
                    <a:pt x="7843" y="9805"/>
                  </a:lnTo>
                  <a:lnTo>
                    <a:pt x="7869" y="9786"/>
                  </a:lnTo>
                  <a:lnTo>
                    <a:pt x="7873" y="9781"/>
                  </a:lnTo>
                  <a:lnTo>
                    <a:pt x="7883" y="9760"/>
                  </a:lnTo>
                  <a:lnTo>
                    <a:pt x="7890" y="9753"/>
                  </a:lnTo>
                  <a:lnTo>
                    <a:pt x="7897" y="9741"/>
                  </a:lnTo>
                  <a:lnTo>
                    <a:pt x="7902" y="9731"/>
                  </a:lnTo>
                  <a:lnTo>
                    <a:pt x="7904" y="9724"/>
                  </a:lnTo>
                  <a:lnTo>
                    <a:pt x="7904" y="9715"/>
                  </a:lnTo>
                  <a:lnTo>
                    <a:pt x="7904" y="9708"/>
                  </a:lnTo>
                  <a:lnTo>
                    <a:pt x="7899" y="9701"/>
                  </a:lnTo>
                  <a:close/>
                  <a:moveTo>
                    <a:pt x="4393" y="6921"/>
                  </a:moveTo>
                  <a:lnTo>
                    <a:pt x="4383" y="6924"/>
                  </a:lnTo>
                  <a:lnTo>
                    <a:pt x="4376" y="6921"/>
                  </a:lnTo>
                  <a:lnTo>
                    <a:pt x="4348" y="6886"/>
                  </a:lnTo>
                  <a:lnTo>
                    <a:pt x="4343" y="6884"/>
                  </a:lnTo>
                  <a:lnTo>
                    <a:pt x="4341" y="6881"/>
                  </a:lnTo>
                  <a:lnTo>
                    <a:pt x="4338" y="6877"/>
                  </a:lnTo>
                  <a:lnTo>
                    <a:pt x="4336" y="6867"/>
                  </a:lnTo>
                  <a:lnTo>
                    <a:pt x="4334" y="6860"/>
                  </a:lnTo>
                  <a:lnTo>
                    <a:pt x="4312" y="6834"/>
                  </a:lnTo>
                  <a:lnTo>
                    <a:pt x="4305" y="6829"/>
                  </a:lnTo>
                  <a:lnTo>
                    <a:pt x="4303" y="6827"/>
                  </a:lnTo>
                  <a:lnTo>
                    <a:pt x="4301" y="6827"/>
                  </a:lnTo>
                  <a:lnTo>
                    <a:pt x="4298" y="6832"/>
                  </a:lnTo>
                  <a:lnTo>
                    <a:pt x="4296" y="6839"/>
                  </a:lnTo>
                  <a:lnTo>
                    <a:pt x="4289" y="6865"/>
                  </a:lnTo>
                  <a:lnTo>
                    <a:pt x="4289" y="6869"/>
                  </a:lnTo>
                  <a:lnTo>
                    <a:pt x="4289" y="6877"/>
                  </a:lnTo>
                  <a:lnTo>
                    <a:pt x="4286" y="6874"/>
                  </a:lnTo>
                  <a:lnTo>
                    <a:pt x="4279" y="6865"/>
                  </a:lnTo>
                  <a:lnTo>
                    <a:pt x="4268" y="6839"/>
                  </a:lnTo>
                  <a:lnTo>
                    <a:pt x="4272" y="6832"/>
                  </a:lnTo>
                  <a:lnTo>
                    <a:pt x="4286" y="6829"/>
                  </a:lnTo>
                  <a:lnTo>
                    <a:pt x="4294" y="6822"/>
                  </a:lnTo>
                  <a:lnTo>
                    <a:pt x="4282" y="6813"/>
                  </a:lnTo>
                  <a:lnTo>
                    <a:pt x="4275" y="6806"/>
                  </a:lnTo>
                  <a:lnTo>
                    <a:pt x="4272" y="6794"/>
                  </a:lnTo>
                  <a:lnTo>
                    <a:pt x="4268" y="6789"/>
                  </a:lnTo>
                  <a:lnTo>
                    <a:pt x="4244" y="6782"/>
                  </a:lnTo>
                  <a:lnTo>
                    <a:pt x="4239" y="6780"/>
                  </a:lnTo>
                  <a:lnTo>
                    <a:pt x="4232" y="6775"/>
                  </a:lnTo>
                  <a:lnTo>
                    <a:pt x="4230" y="6770"/>
                  </a:lnTo>
                  <a:lnTo>
                    <a:pt x="4227" y="6768"/>
                  </a:lnTo>
                  <a:lnTo>
                    <a:pt x="4227" y="6763"/>
                  </a:lnTo>
                  <a:lnTo>
                    <a:pt x="4227" y="6758"/>
                  </a:lnTo>
                  <a:lnTo>
                    <a:pt x="4225" y="6756"/>
                  </a:lnTo>
                  <a:lnTo>
                    <a:pt x="4223" y="6751"/>
                  </a:lnTo>
                  <a:lnTo>
                    <a:pt x="4206" y="6747"/>
                  </a:lnTo>
                  <a:lnTo>
                    <a:pt x="4199" y="6744"/>
                  </a:lnTo>
                  <a:lnTo>
                    <a:pt x="4197" y="6740"/>
                  </a:lnTo>
                  <a:lnTo>
                    <a:pt x="4187" y="6735"/>
                  </a:lnTo>
                  <a:lnTo>
                    <a:pt x="4178" y="6735"/>
                  </a:lnTo>
                  <a:lnTo>
                    <a:pt x="4171" y="6742"/>
                  </a:lnTo>
                  <a:lnTo>
                    <a:pt x="4164" y="6754"/>
                  </a:lnTo>
                  <a:lnTo>
                    <a:pt x="4159" y="6773"/>
                  </a:lnTo>
                  <a:lnTo>
                    <a:pt x="4157" y="6777"/>
                  </a:lnTo>
                  <a:lnTo>
                    <a:pt x="4152" y="6780"/>
                  </a:lnTo>
                  <a:lnTo>
                    <a:pt x="4142" y="6780"/>
                  </a:lnTo>
                  <a:lnTo>
                    <a:pt x="4138" y="6784"/>
                  </a:lnTo>
                  <a:lnTo>
                    <a:pt x="4128" y="6803"/>
                  </a:lnTo>
                  <a:lnTo>
                    <a:pt x="4123" y="6817"/>
                  </a:lnTo>
                  <a:lnTo>
                    <a:pt x="4121" y="6829"/>
                  </a:lnTo>
                  <a:lnTo>
                    <a:pt x="4121" y="6836"/>
                  </a:lnTo>
                  <a:lnTo>
                    <a:pt x="4121" y="6846"/>
                  </a:lnTo>
                  <a:lnTo>
                    <a:pt x="4121" y="6853"/>
                  </a:lnTo>
                  <a:lnTo>
                    <a:pt x="4119" y="6862"/>
                  </a:lnTo>
                  <a:lnTo>
                    <a:pt x="4119" y="6867"/>
                  </a:lnTo>
                  <a:lnTo>
                    <a:pt x="4114" y="6877"/>
                  </a:lnTo>
                  <a:lnTo>
                    <a:pt x="4116" y="6879"/>
                  </a:lnTo>
                  <a:lnTo>
                    <a:pt x="4119" y="6881"/>
                  </a:lnTo>
                  <a:lnTo>
                    <a:pt x="4126" y="6884"/>
                  </a:lnTo>
                  <a:lnTo>
                    <a:pt x="4128" y="6884"/>
                  </a:lnTo>
                  <a:lnTo>
                    <a:pt x="4133" y="6891"/>
                  </a:lnTo>
                  <a:lnTo>
                    <a:pt x="4135" y="6893"/>
                  </a:lnTo>
                  <a:lnTo>
                    <a:pt x="4138" y="6895"/>
                  </a:lnTo>
                  <a:lnTo>
                    <a:pt x="4145" y="6914"/>
                  </a:lnTo>
                  <a:lnTo>
                    <a:pt x="4154" y="6926"/>
                  </a:lnTo>
                  <a:lnTo>
                    <a:pt x="4182" y="6952"/>
                  </a:lnTo>
                  <a:lnTo>
                    <a:pt x="4178" y="6957"/>
                  </a:lnTo>
                  <a:lnTo>
                    <a:pt x="4171" y="6962"/>
                  </a:lnTo>
                  <a:lnTo>
                    <a:pt x="4166" y="6962"/>
                  </a:lnTo>
                  <a:lnTo>
                    <a:pt x="4161" y="6957"/>
                  </a:lnTo>
                  <a:lnTo>
                    <a:pt x="4164" y="6947"/>
                  </a:lnTo>
                  <a:lnTo>
                    <a:pt x="4161" y="6943"/>
                  </a:lnTo>
                  <a:lnTo>
                    <a:pt x="4159" y="6943"/>
                  </a:lnTo>
                  <a:lnTo>
                    <a:pt x="4149" y="6943"/>
                  </a:lnTo>
                  <a:lnTo>
                    <a:pt x="4133" y="6929"/>
                  </a:lnTo>
                  <a:lnTo>
                    <a:pt x="4128" y="6917"/>
                  </a:lnTo>
                  <a:lnTo>
                    <a:pt x="4121" y="6905"/>
                  </a:lnTo>
                  <a:lnTo>
                    <a:pt x="4119" y="6900"/>
                  </a:lnTo>
                  <a:lnTo>
                    <a:pt x="4114" y="6895"/>
                  </a:lnTo>
                  <a:lnTo>
                    <a:pt x="4097" y="6888"/>
                  </a:lnTo>
                  <a:lnTo>
                    <a:pt x="4083" y="6888"/>
                  </a:lnTo>
                  <a:lnTo>
                    <a:pt x="4079" y="6891"/>
                  </a:lnTo>
                  <a:lnTo>
                    <a:pt x="4074" y="6900"/>
                  </a:lnTo>
                  <a:lnTo>
                    <a:pt x="4076" y="6919"/>
                  </a:lnTo>
                  <a:lnTo>
                    <a:pt x="4086" y="6929"/>
                  </a:lnTo>
                  <a:lnTo>
                    <a:pt x="4107" y="6940"/>
                  </a:lnTo>
                  <a:lnTo>
                    <a:pt x="4102" y="6945"/>
                  </a:lnTo>
                  <a:lnTo>
                    <a:pt x="4095" y="6943"/>
                  </a:lnTo>
                  <a:lnTo>
                    <a:pt x="4081" y="6938"/>
                  </a:lnTo>
                  <a:lnTo>
                    <a:pt x="4079" y="6938"/>
                  </a:lnTo>
                  <a:lnTo>
                    <a:pt x="4076" y="6940"/>
                  </a:lnTo>
                  <a:lnTo>
                    <a:pt x="4076" y="6945"/>
                  </a:lnTo>
                  <a:lnTo>
                    <a:pt x="4074" y="6950"/>
                  </a:lnTo>
                  <a:lnTo>
                    <a:pt x="4074" y="6952"/>
                  </a:lnTo>
                  <a:lnTo>
                    <a:pt x="4074" y="6957"/>
                  </a:lnTo>
                  <a:lnTo>
                    <a:pt x="4083" y="6973"/>
                  </a:lnTo>
                  <a:lnTo>
                    <a:pt x="4102" y="6988"/>
                  </a:lnTo>
                  <a:lnTo>
                    <a:pt x="4109" y="6999"/>
                  </a:lnTo>
                  <a:lnTo>
                    <a:pt x="4114" y="7009"/>
                  </a:lnTo>
                  <a:lnTo>
                    <a:pt x="4114" y="7016"/>
                  </a:lnTo>
                  <a:lnTo>
                    <a:pt x="4112" y="7021"/>
                  </a:lnTo>
                  <a:lnTo>
                    <a:pt x="4107" y="7023"/>
                  </a:lnTo>
                  <a:lnTo>
                    <a:pt x="4095" y="7021"/>
                  </a:lnTo>
                  <a:lnTo>
                    <a:pt x="4093" y="7023"/>
                  </a:lnTo>
                  <a:lnTo>
                    <a:pt x="4090" y="7025"/>
                  </a:lnTo>
                  <a:lnTo>
                    <a:pt x="4088" y="7033"/>
                  </a:lnTo>
                  <a:lnTo>
                    <a:pt x="4086" y="7035"/>
                  </a:lnTo>
                  <a:lnTo>
                    <a:pt x="4083" y="7035"/>
                  </a:lnTo>
                  <a:lnTo>
                    <a:pt x="4079" y="7033"/>
                  </a:lnTo>
                  <a:lnTo>
                    <a:pt x="4074" y="7025"/>
                  </a:lnTo>
                  <a:lnTo>
                    <a:pt x="4069" y="7023"/>
                  </a:lnTo>
                  <a:lnTo>
                    <a:pt x="4067" y="7025"/>
                  </a:lnTo>
                  <a:lnTo>
                    <a:pt x="4064" y="7030"/>
                  </a:lnTo>
                  <a:lnTo>
                    <a:pt x="4060" y="7037"/>
                  </a:lnTo>
                  <a:lnTo>
                    <a:pt x="4057" y="7047"/>
                  </a:lnTo>
                  <a:lnTo>
                    <a:pt x="4057" y="7054"/>
                  </a:lnTo>
                  <a:lnTo>
                    <a:pt x="4060" y="7063"/>
                  </a:lnTo>
                  <a:lnTo>
                    <a:pt x="4060" y="7063"/>
                  </a:lnTo>
                  <a:lnTo>
                    <a:pt x="4057" y="7073"/>
                  </a:lnTo>
                  <a:lnTo>
                    <a:pt x="4053" y="7080"/>
                  </a:lnTo>
                  <a:lnTo>
                    <a:pt x="4045" y="7085"/>
                  </a:lnTo>
                  <a:lnTo>
                    <a:pt x="4041" y="7087"/>
                  </a:lnTo>
                  <a:lnTo>
                    <a:pt x="4024" y="7082"/>
                  </a:lnTo>
                  <a:lnTo>
                    <a:pt x="4019" y="7085"/>
                  </a:lnTo>
                  <a:lnTo>
                    <a:pt x="4017" y="7089"/>
                  </a:lnTo>
                  <a:lnTo>
                    <a:pt x="4012" y="7099"/>
                  </a:lnTo>
                  <a:lnTo>
                    <a:pt x="4005" y="7103"/>
                  </a:lnTo>
                  <a:lnTo>
                    <a:pt x="3984" y="7101"/>
                  </a:lnTo>
                  <a:lnTo>
                    <a:pt x="3975" y="7103"/>
                  </a:lnTo>
                  <a:lnTo>
                    <a:pt x="3970" y="7103"/>
                  </a:lnTo>
                  <a:lnTo>
                    <a:pt x="3967" y="7101"/>
                  </a:lnTo>
                  <a:lnTo>
                    <a:pt x="3963" y="7099"/>
                  </a:lnTo>
                  <a:lnTo>
                    <a:pt x="3960" y="7096"/>
                  </a:lnTo>
                  <a:lnTo>
                    <a:pt x="3958" y="7101"/>
                  </a:lnTo>
                  <a:lnTo>
                    <a:pt x="3956" y="7094"/>
                  </a:lnTo>
                  <a:lnTo>
                    <a:pt x="3951" y="7094"/>
                  </a:lnTo>
                  <a:lnTo>
                    <a:pt x="3946" y="7103"/>
                  </a:lnTo>
                  <a:lnTo>
                    <a:pt x="3944" y="7108"/>
                  </a:lnTo>
                  <a:lnTo>
                    <a:pt x="3944" y="7108"/>
                  </a:lnTo>
                  <a:lnTo>
                    <a:pt x="3932" y="7103"/>
                  </a:lnTo>
                  <a:lnTo>
                    <a:pt x="3925" y="7106"/>
                  </a:lnTo>
                  <a:lnTo>
                    <a:pt x="3918" y="7113"/>
                  </a:lnTo>
                  <a:lnTo>
                    <a:pt x="3908" y="7137"/>
                  </a:lnTo>
                  <a:lnTo>
                    <a:pt x="3904" y="7146"/>
                  </a:lnTo>
                  <a:lnTo>
                    <a:pt x="3901" y="7151"/>
                  </a:lnTo>
                  <a:lnTo>
                    <a:pt x="3901" y="7158"/>
                  </a:lnTo>
                  <a:lnTo>
                    <a:pt x="3901" y="7165"/>
                  </a:lnTo>
                  <a:lnTo>
                    <a:pt x="3904" y="7170"/>
                  </a:lnTo>
                  <a:lnTo>
                    <a:pt x="3911" y="7174"/>
                  </a:lnTo>
                  <a:lnTo>
                    <a:pt x="3920" y="7186"/>
                  </a:lnTo>
                  <a:lnTo>
                    <a:pt x="3925" y="7196"/>
                  </a:lnTo>
                  <a:lnTo>
                    <a:pt x="3927" y="7207"/>
                  </a:lnTo>
                  <a:lnTo>
                    <a:pt x="3927" y="7215"/>
                  </a:lnTo>
                  <a:lnTo>
                    <a:pt x="3930" y="7219"/>
                  </a:lnTo>
                  <a:lnTo>
                    <a:pt x="3934" y="7224"/>
                  </a:lnTo>
                  <a:lnTo>
                    <a:pt x="3956" y="7233"/>
                  </a:lnTo>
                  <a:lnTo>
                    <a:pt x="3960" y="7238"/>
                  </a:lnTo>
                  <a:lnTo>
                    <a:pt x="3965" y="7241"/>
                  </a:lnTo>
                  <a:lnTo>
                    <a:pt x="3972" y="7250"/>
                  </a:lnTo>
                  <a:lnTo>
                    <a:pt x="3975" y="7252"/>
                  </a:lnTo>
                  <a:lnTo>
                    <a:pt x="3977" y="7252"/>
                  </a:lnTo>
                  <a:lnTo>
                    <a:pt x="3982" y="7245"/>
                  </a:lnTo>
                  <a:lnTo>
                    <a:pt x="3986" y="7243"/>
                  </a:lnTo>
                  <a:lnTo>
                    <a:pt x="3996" y="7241"/>
                  </a:lnTo>
                  <a:lnTo>
                    <a:pt x="4001" y="7236"/>
                  </a:lnTo>
                  <a:lnTo>
                    <a:pt x="3998" y="7229"/>
                  </a:lnTo>
                  <a:lnTo>
                    <a:pt x="3989" y="7215"/>
                  </a:lnTo>
                  <a:lnTo>
                    <a:pt x="3986" y="7210"/>
                  </a:lnTo>
                  <a:lnTo>
                    <a:pt x="3986" y="7207"/>
                  </a:lnTo>
                  <a:lnTo>
                    <a:pt x="3996" y="7210"/>
                  </a:lnTo>
                  <a:lnTo>
                    <a:pt x="3998" y="7210"/>
                  </a:lnTo>
                  <a:lnTo>
                    <a:pt x="4003" y="7215"/>
                  </a:lnTo>
                  <a:lnTo>
                    <a:pt x="4005" y="7215"/>
                  </a:lnTo>
                  <a:lnTo>
                    <a:pt x="4008" y="7210"/>
                  </a:lnTo>
                  <a:lnTo>
                    <a:pt x="4008" y="7205"/>
                  </a:lnTo>
                  <a:lnTo>
                    <a:pt x="4008" y="7203"/>
                  </a:lnTo>
                  <a:lnTo>
                    <a:pt x="4008" y="7200"/>
                  </a:lnTo>
                  <a:lnTo>
                    <a:pt x="4008" y="7196"/>
                  </a:lnTo>
                  <a:lnTo>
                    <a:pt x="4010" y="7193"/>
                  </a:lnTo>
                  <a:lnTo>
                    <a:pt x="4012" y="7191"/>
                  </a:lnTo>
                  <a:lnTo>
                    <a:pt x="4015" y="7193"/>
                  </a:lnTo>
                  <a:lnTo>
                    <a:pt x="4022" y="7198"/>
                  </a:lnTo>
                  <a:lnTo>
                    <a:pt x="4031" y="7200"/>
                  </a:lnTo>
                  <a:lnTo>
                    <a:pt x="4041" y="7203"/>
                  </a:lnTo>
                  <a:lnTo>
                    <a:pt x="4041" y="7205"/>
                  </a:lnTo>
                  <a:lnTo>
                    <a:pt x="4043" y="7207"/>
                  </a:lnTo>
                  <a:lnTo>
                    <a:pt x="4043" y="7212"/>
                  </a:lnTo>
                  <a:lnTo>
                    <a:pt x="4043" y="7215"/>
                  </a:lnTo>
                  <a:lnTo>
                    <a:pt x="4041" y="7217"/>
                  </a:lnTo>
                  <a:lnTo>
                    <a:pt x="4036" y="7219"/>
                  </a:lnTo>
                  <a:lnTo>
                    <a:pt x="4034" y="7224"/>
                  </a:lnTo>
                  <a:lnTo>
                    <a:pt x="4031" y="7231"/>
                  </a:lnTo>
                  <a:lnTo>
                    <a:pt x="4031" y="7238"/>
                  </a:lnTo>
                  <a:lnTo>
                    <a:pt x="4031" y="7245"/>
                  </a:lnTo>
                  <a:lnTo>
                    <a:pt x="4034" y="7250"/>
                  </a:lnTo>
                  <a:lnTo>
                    <a:pt x="4062" y="7271"/>
                  </a:lnTo>
                  <a:lnTo>
                    <a:pt x="4069" y="7271"/>
                  </a:lnTo>
                  <a:lnTo>
                    <a:pt x="4069" y="7269"/>
                  </a:lnTo>
                  <a:lnTo>
                    <a:pt x="4074" y="7264"/>
                  </a:lnTo>
                  <a:lnTo>
                    <a:pt x="4074" y="7264"/>
                  </a:lnTo>
                  <a:lnTo>
                    <a:pt x="4086" y="7269"/>
                  </a:lnTo>
                  <a:lnTo>
                    <a:pt x="4088" y="7271"/>
                  </a:lnTo>
                  <a:lnTo>
                    <a:pt x="4093" y="7281"/>
                  </a:lnTo>
                  <a:lnTo>
                    <a:pt x="4097" y="7290"/>
                  </a:lnTo>
                  <a:lnTo>
                    <a:pt x="4105" y="7290"/>
                  </a:lnTo>
                  <a:lnTo>
                    <a:pt x="4112" y="7288"/>
                  </a:lnTo>
                  <a:lnTo>
                    <a:pt x="4116" y="7278"/>
                  </a:lnTo>
                  <a:lnTo>
                    <a:pt x="4119" y="7269"/>
                  </a:lnTo>
                  <a:lnTo>
                    <a:pt x="4119" y="7259"/>
                  </a:lnTo>
                  <a:lnTo>
                    <a:pt x="4116" y="7252"/>
                  </a:lnTo>
                  <a:lnTo>
                    <a:pt x="4114" y="7241"/>
                  </a:lnTo>
                  <a:lnTo>
                    <a:pt x="4116" y="7236"/>
                  </a:lnTo>
                  <a:lnTo>
                    <a:pt x="4126" y="7238"/>
                  </a:lnTo>
                  <a:lnTo>
                    <a:pt x="4140" y="7245"/>
                  </a:lnTo>
                  <a:lnTo>
                    <a:pt x="4145" y="7252"/>
                  </a:lnTo>
                  <a:lnTo>
                    <a:pt x="4147" y="7259"/>
                  </a:lnTo>
                  <a:lnTo>
                    <a:pt x="4142" y="7266"/>
                  </a:lnTo>
                  <a:lnTo>
                    <a:pt x="4140" y="7278"/>
                  </a:lnTo>
                  <a:lnTo>
                    <a:pt x="4140" y="7285"/>
                  </a:lnTo>
                  <a:lnTo>
                    <a:pt x="4145" y="7292"/>
                  </a:lnTo>
                  <a:lnTo>
                    <a:pt x="4154" y="7304"/>
                  </a:lnTo>
                  <a:lnTo>
                    <a:pt x="4164" y="7311"/>
                  </a:lnTo>
                  <a:lnTo>
                    <a:pt x="4166" y="7316"/>
                  </a:lnTo>
                  <a:lnTo>
                    <a:pt x="4171" y="7321"/>
                  </a:lnTo>
                  <a:lnTo>
                    <a:pt x="4173" y="7323"/>
                  </a:lnTo>
                  <a:lnTo>
                    <a:pt x="4175" y="7323"/>
                  </a:lnTo>
                  <a:lnTo>
                    <a:pt x="4178" y="7321"/>
                  </a:lnTo>
                  <a:lnTo>
                    <a:pt x="4182" y="7314"/>
                  </a:lnTo>
                  <a:lnTo>
                    <a:pt x="4185" y="7311"/>
                  </a:lnTo>
                  <a:lnTo>
                    <a:pt x="4194" y="7314"/>
                  </a:lnTo>
                  <a:lnTo>
                    <a:pt x="4223" y="7330"/>
                  </a:lnTo>
                  <a:lnTo>
                    <a:pt x="4232" y="7330"/>
                  </a:lnTo>
                  <a:lnTo>
                    <a:pt x="4237" y="7333"/>
                  </a:lnTo>
                  <a:lnTo>
                    <a:pt x="4249" y="7349"/>
                  </a:lnTo>
                  <a:lnTo>
                    <a:pt x="4253" y="7352"/>
                  </a:lnTo>
                  <a:lnTo>
                    <a:pt x="4258" y="7354"/>
                  </a:lnTo>
                  <a:lnTo>
                    <a:pt x="4277" y="7375"/>
                  </a:lnTo>
                  <a:lnTo>
                    <a:pt x="4294" y="7387"/>
                  </a:lnTo>
                  <a:lnTo>
                    <a:pt x="4298" y="7385"/>
                  </a:lnTo>
                  <a:lnTo>
                    <a:pt x="4301" y="7382"/>
                  </a:lnTo>
                  <a:lnTo>
                    <a:pt x="4305" y="7380"/>
                  </a:lnTo>
                  <a:lnTo>
                    <a:pt x="4308" y="7380"/>
                  </a:lnTo>
                  <a:lnTo>
                    <a:pt x="4322" y="7387"/>
                  </a:lnTo>
                  <a:lnTo>
                    <a:pt x="4331" y="7389"/>
                  </a:lnTo>
                  <a:lnTo>
                    <a:pt x="4343" y="7394"/>
                  </a:lnTo>
                  <a:lnTo>
                    <a:pt x="4348" y="7394"/>
                  </a:lnTo>
                  <a:lnTo>
                    <a:pt x="4350" y="7394"/>
                  </a:lnTo>
                  <a:lnTo>
                    <a:pt x="4357" y="7389"/>
                  </a:lnTo>
                  <a:lnTo>
                    <a:pt x="4360" y="7387"/>
                  </a:lnTo>
                  <a:lnTo>
                    <a:pt x="4362" y="7385"/>
                  </a:lnTo>
                  <a:lnTo>
                    <a:pt x="4360" y="7373"/>
                  </a:lnTo>
                  <a:lnTo>
                    <a:pt x="4353" y="7359"/>
                  </a:lnTo>
                  <a:lnTo>
                    <a:pt x="4360" y="7359"/>
                  </a:lnTo>
                  <a:lnTo>
                    <a:pt x="4364" y="7361"/>
                  </a:lnTo>
                  <a:lnTo>
                    <a:pt x="4367" y="7366"/>
                  </a:lnTo>
                  <a:lnTo>
                    <a:pt x="4369" y="7370"/>
                  </a:lnTo>
                  <a:lnTo>
                    <a:pt x="4374" y="7375"/>
                  </a:lnTo>
                  <a:lnTo>
                    <a:pt x="4376" y="7380"/>
                  </a:lnTo>
                  <a:lnTo>
                    <a:pt x="4383" y="7382"/>
                  </a:lnTo>
                  <a:lnTo>
                    <a:pt x="4390" y="7389"/>
                  </a:lnTo>
                  <a:lnTo>
                    <a:pt x="4402" y="7392"/>
                  </a:lnTo>
                  <a:lnTo>
                    <a:pt x="4435" y="7411"/>
                  </a:lnTo>
                  <a:lnTo>
                    <a:pt x="4450" y="7413"/>
                  </a:lnTo>
                  <a:lnTo>
                    <a:pt x="4464" y="7420"/>
                  </a:lnTo>
                  <a:lnTo>
                    <a:pt x="4471" y="7422"/>
                  </a:lnTo>
                  <a:lnTo>
                    <a:pt x="4506" y="7411"/>
                  </a:lnTo>
                  <a:lnTo>
                    <a:pt x="4511" y="7406"/>
                  </a:lnTo>
                  <a:lnTo>
                    <a:pt x="4535" y="7363"/>
                  </a:lnTo>
                  <a:lnTo>
                    <a:pt x="4539" y="7359"/>
                  </a:lnTo>
                  <a:lnTo>
                    <a:pt x="4544" y="7359"/>
                  </a:lnTo>
                  <a:lnTo>
                    <a:pt x="4546" y="7356"/>
                  </a:lnTo>
                  <a:lnTo>
                    <a:pt x="4551" y="7354"/>
                  </a:lnTo>
                  <a:lnTo>
                    <a:pt x="4553" y="7349"/>
                  </a:lnTo>
                  <a:lnTo>
                    <a:pt x="4558" y="7335"/>
                  </a:lnTo>
                  <a:lnTo>
                    <a:pt x="4561" y="7333"/>
                  </a:lnTo>
                  <a:lnTo>
                    <a:pt x="4568" y="7330"/>
                  </a:lnTo>
                  <a:lnTo>
                    <a:pt x="4584" y="7337"/>
                  </a:lnTo>
                  <a:lnTo>
                    <a:pt x="4591" y="7333"/>
                  </a:lnTo>
                  <a:lnTo>
                    <a:pt x="4587" y="7321"/>
                  </a:lnTo>
                  <a:lnTo>
                    <a:pt x="4587" y="7309"/>
                  </a:lnTo>
                  <a:lnTo>
                    <a:pt x="4589" y="7302"/>
                  </a:lnTo>
                  <a:lnTo>
                    <a:pt x="4594" y="7297"/>
                  </a:lnTo>
                  <a:lnTo>
                    <a:pt x="4596" y="7295"/>
                  </a:lnTo>
                  <a:lnTo>
                    <a:pt x="4596" y="7290"/>
                  </a:lnTo>
                  <a:lnTo>
                    <a:pt x="4594" y="7281"/>
                  </a:lnTo>
                  <a:lnTo>
                    <a:pt x="4594" y="7276"/>
                  </a:lnTo>
                  <a:lnTo>
                    <a:pt x="4598" y="7274"/>
                  </a:lnTo>
                  <a:lnTo>
                    <a:pt x="4601" y="7274"/>
                  </a:lnTo>
                  <a:lnTo>
                    <a:pt x="4603" y="7278"/>
                  </a:lnTo>
                  <a:lnTo>
                    <a:pt x="4608" y="7278"/>
                  </a:lnTo>
                  <a:lnTo>
                    <a:pt x="4631" y="7264"/>
                  </a:lnTo>
                  <a:lnTo>
                    <a:pt x="4639" y="7271"/>
                  </a:lnTo>
                  <a:lnTo>
                    <a:pt x="4641" y="7278"/>
                  </a:lnTo>
                  <a:lnTo>
                    <a:pt x="4641" y="7288"/>
                  </a:lnTo>
                  <a:lnTo>
                    <a:pt x="4639" y="7302"/>
                  </a:lnTo>
                  <a:lnTo>
                    <a:pt x="4646" y="7302"/>
                  </a:lnTo>
                  <a:lnTo>
                    <a:pt x="4660" y="7271"/>
                  </a:lnTo>
                  <a:lnTo>
                    <a:pt x="4667" y="7264"/>
                  </a:lnTo>
                  <a:lnTo>
                    <a:pt x="4672" y="7262"/>
                  </a:lnTo>
                  <a:lnTo>
                    <a:pt x="4688" y="7241"/>
                  </a:lnTo>
                  <a:lnTo>
                    <a:pt x="4691" y="7233"/>
                  </a:lnTo>
                  <a:lnTo>
                    <a:pt x="4693" y="7226"/>
                  </a:lnTo>
                  <a:lnTo>
                    <a:pt x="4695" y="7217"/>
                  </a:lnTo>
                  <a:lnTo>
                    <a:pt x="4695" y="7217"/>
                  </a:lnTo>
                  <a:lnTo>
                    <a:pt x="4698" y="7217"/>
                  </a:lnTo>
                  <a:lnTo>
                    <a:pt x="4698" y="7215"/>
                  </a:lnTo>
                  <a:lnTo>
                    <a:pt x="4695" y="7210"/>
                  </a:lnTo>
                  <a:lnTo>
                    <a:pt x="4695" y="7207"/>
                  </a:lnTo>
                  <a:lnTo>
                    <a:pt x="4691" y="7205"/>
                  </a:lnTo>
                  <a:lnTo>
                    <a:pt x="4686" y="7205"/>
                  </a:lnTo>
                  <a:lnTo>
                    <a:pt x="4683" y="7203"/>
                  </a:lnTo>
                  <a:lnTo>
                    <a:pt x="4676" y="7196"/>
                  </a:lnTo>
                  <a:lnTo>
                    <a:pt x="4669" y="7191"/>
                  </a:lnTo>
                  <a:lnTo>
                    <a:pt x="4662" y="7193"/>
                  </a:lnTo>
                  <a:lnTo>
                    <a:pt x="4631" y="7226"/>
                  </a:lnTo>
                  <a:lnTo>
                    <a:pt x="4622" y="7229"/>
                  </a:lnTo>
                  <a:lnTo>
                    <a:pt x="4620" y="7229"/>
                  </a:lnTo>
                  <a:lnTo>
                    <a:pt x="4617" y="7226"/>
                  </a:lnTo>
                  <a:lnTo>
                    <a:pt x="4615" y="7224"/>
                  </a:lnTo>
                  <a:lnTo>
                    <a:pt x="4613" y="7219"/>
                  </a:lnTo>
                  <a:lnTo>
                    <a:pt x="4613" y="7215"/>
                  </a:lnTo>
                  <a:lnTo>
                    <a:pt x="4613" y="7212"/>
                  </a:lnTo>
                  <a:lnTo>
                    <a:pt x="4608" y="7207"/>
                  </a:lnTo>
                  <a:lnTo>
                    <a:pt x="4605" y="7205"/>
                  </a:lnTo>
                  <a:lnTo>
                    <a:pt x="4594" y="7200"/>
                  </a:lnTo>
                  <a:lnTo>
                    <a:pt x="4591" y="7203"/>
                  </a:lnTo>
                  <a:lnTo>
                    <a:pt x="4589" y="7207"/>
                  </a:lnTo>
                  <a:lnTo>
                    <a:pt x="4587" y="7210"/>
                  </a:lnTo>
                  <a:lnTo>
                    <a:pt x="4584" y="7210"/>
                  </a:lnTo>
                  <a:lnTo>
                    <a:pt x="4582" y="7203"/>
                  </a:lnTo>
                  <a:lnTo>
                    <a:pt x="4579" y="7193"/>
                  </a:lnTo>
                  <a:lnTo>
                    <a:pt x="4579" y="7184"/>
                  </a:lnTo>
                  <a:lnTo>
                    <a:pt x="4577" y="7172"/>
                  </a:lnTo>
                  <a:lnTo>
                    <a:pt x="4577" y="7165"/>
                  </a:lnTo>
                  <a:lnTo>
                    <a:pt x="4575" y="7160"/>
                  </a:lnTo>
                  <a:lnTo>
                    <a:pt x="4572" y="7158"/>
                  </a:lnTo>
                  <a:lnTo>
                    <a:pt x="4565" y="7155"/>
                  </a:lnTo>
                  <a:lnTo>
                    <a:pt x="4563" y="7153"/>
                  </a:lnTo>
                  <a:lnTo>
                    <a:pt x="4561" y="7148"/>
                  </a:lnTo>
                  <a:lnTo>
                    <a:pt x="4558" y="7146"/>
                  </a:lnTo>
                  <a:lnTo>
                    <a:pt x="4558" y="7139"/>
                  </a:lnTo>
                  <a:lnTo>
                    <a:pt x="4553" y="7132"/>
                  </a:lnTo>
                  <a:lnTo>
                    <a:pt x="4551" y="7127"/>
                  </a:lnTo>
                  <a:lnTo>
                    <a:pt x="4553" y="7122"/>
                  </a:lnTo>
                  <a:lnTo>
                    <a:pt x="4556" y="7118"/>
                  </a:lnTo>
                  <a:lnTo>
                    <a:pt x="4558" y="7113"/>
                  </a:lnTo>
                  <a:lnTo>
                    <a:pt x="4561" y="7111"/>
                  </a:lnTo>
                  <a:lnTo>
                    <a:pt x="4556" y="7096"/>
                  </a:lnTo>
                  <a:lnTo>
                    <a:pt x="4556" y="7094"/>
                  </a:lnTo>
                  <a:lnTo>
                    <a:pt x="4553" y="7087"/>
                  </a:lnTo>
                  <a:lnTo>
                    <a:pt x="4553" y="7085"/>
                  </a:lnTo>
                  <a:lnTo>
                    <a:pt x="4551" y="7077"/>
                  </a:lnTo>
                  <a:lnTo>
                    <a:pt x="4544" y="7070"/>
                  </a:lnTo>
                  <a:lnTo>
                    <a:pt x="4539" y="7063"/>
                  </a:lnTo>
                  <a:lnTo>
                    <a:pt x="4537" y="7049"/>
                  </a:lnTo>
                  <a:lnTo>
                    <a:pt x="4532" y="7042"/>
                  </a:lnTo>
                  <a:lnTo>
                    <a:pt x="4530" y="7040"/>
                  </a:lnTo>
                  <a:lnTo>
                    <a:pt x="4527" y="7042"/>
                  </a:lnTo>
                  <a:lnTo>
                    <a:pt x="4527" y="7044"/>
                  </a:lnTo>
                  <a:lnTo>
                    <a:pt x="4525" y="7049"/>
                  </a:lnTo>
                  <a:lnTo>
                    <a:pt x="4525" y="7054"/>
                  </a:lnTo>
                  <a:lnTo>
                    <a:pt x="4523" y="7059"/>
                  </a:lnTo>
                  <a:lnTo>
                    <a:pt x="4518" y="7066"/>
                  </a:lnTo>
                  <a:lnTo>
                    <a:pt x="4516" y="7075"/>
                  </a:lnTo>
                  <a:lnTo>
                    <a:pt x="4518" y="7080"/>
                  </a:lnTo>
                  <a:lnTo>
                    <a:pt x="4520" y="7085"/>
                  </a:lnTo>
                  <a:lnTo>
                    <a:pt x="4520" y="7092"/>
                  </a:lnTo>
                  <a:lnTo>
                    <a:pt x="4520" y="7101"/>
                  </a:lnTo>
                  <a:lnTo>
                    <a:pt x="4518" y="7106"/>
                  </a:lnTo>
                  <a:lnTo>
                    <a:pt x="4518" y="7113"/>
                  </a:lnTo>
                  <a:lnTo>
                    <a:pt x="4520" y="7120"/>
                  </a:lnTo>
                  <a:lnTo>
                    <a:pt x="4527" y="7134"/>
                  </a:lnTo>
                  <a:lnTo>
                    <a:pt x="4525" y="7137"/>
                  </a:lnTo>
                  <a:lnTo>
                    <a:pt x="4520" y="7139"/>
                  </a:lnTo>
                  <a:lnTo>
                    <a:pt x="4516" y="7139"/>
                  </a:lnTo>
                  <a:lnTo>
                    <a:pt x="4511" y="7134"/>
                  </a:lnTo>
                  <a:lnTo>
                    <a:pt x="4506" y="7127"/>
                  </a:lnTo>
                  <a:lnTo>
                    <a:pt x="4504" y="7120"/>
                  </a:lnTo>
                  <a:lnTo>
                    <a:pt x="4506" y="7108"/>
                  </a:lnTo>
                  <a:lnTo>
                    <a:pt x="4506" y="7096"/>
                  </a:lnTo>
                  <a:lnTo>
                    <a:pt x="4504" y="7087"/>
                  </a:lnTo>
                  <a:lnTo>
                    <a:pt x="4499" y="7077"/>
                  </a:lnTo>
                  <a:lnTo>
                    <a:pt x="4501" y="7073"/>
                  </a:lnTo>
                  <a:lnTo>
                    <a:pt x="4504" y="7068"/>
                  </a:lnTo>
                  <a:lnTo>
                    <a:pt x="4504" y="7061"/>
                  </a:lnTo>
                  <a:lnTo>
                    <a:pt x="4504" y="7051"/>
                  </a:lnTo>
                  <a:lnTo>
                    <a:pt x="4506" y="7044"/>
                  </a:lnTo>
                  <a:lnTo>
                    <a:pt x="4509" y="7033"/>
                  </a:lnTo>
                  <a:lnTo>
                    <a:pt x="4511" y="7028"/>
                  </a:lnTo>
                  <a:lnTo>
                    <a:pt x="4506" y="7014"/>
                  </a:lnTo>
                  <a:lnTo>
                    <a:pt x="4501" y="7004"/>
                  </a:lnTo>
                  <a:lnTo>
                    <a:pt x="4480" y="6985"/>
                  </a:lnTo>
                  <a:lnTo>
                    <a:pt x="4466" y="6976"/>
                  </a:lnTo>
                  <a:lnTo>
                    <a:pt x="4452" y="6962"/>
                  </a:lnTo>
                  <a:lnTo>
                    <a:pt x="4450" y="6959"/>
                  </a:lnTo>
                  <a:lnTo>
                    <a:pt x="4447" y="6959"/>
                  </a:lnTo>
                  <a:lnTo>
                    <a:pt x="4442" y="6950"/>
                  </a:lnTo>
                  <a:lnTo>
                    <a:pt x="4426" y="6943"/>
                  </a:lnTo>
                  <a:lnTo>
                    <a:pt x="4414" y="6943"/>
                  </a:lnTo>
                  <a:lnTo>
                    <a:pt x="4409" y="6940"/>
                  </a:lnTo>
                  <a:lnTo>
                    <a:pt x="4400" y="6926"/>
                  </a:lnTo>
                  <a:lnTo>
                    <a:pt x="4393" y="6921"/>
                  </a:lnTo>
                  <a:close/>
                  <a:moveTo>
                    <a:pt x="4516" y="6938"/>
                  </a:moveTo>
                  <a:lnTo>
                    <a:pt x="4516" y="6929"/>
                  </a:lnTo>
                  <a:lnTo>
                    <a:pt x="4516" y="6917"/>
                  </a:lnTo>
                  <a:lnTo>
                    <a:pt x="4513" y="6910"/>
                  </a:lnTo>
                  <a:lnTo>
                    <a:pt x="4511" y="6903"/>
                  </a:lnTo>
                  <a:lnTo>
                    <a:pt x="4509" y="6895"/>
                  </a:lnTo>
                  <a:lnTo>
                    <a:pt x="4509" y="6888"/>
                  </a:lnTo>
                  <a:lnTo>
                    <a:pt x="4506" y="6884"/>
                  </a:lnTo>
                  <a:lnTo>
                    <a:pt x="4501" y="6879"/>
                  </a:lnTo>
                  <a:lnTo>
                    <a:pt x="4499" y="6879"/>
                  </a:lnTo>
                  <a:lnTo>
                    <a:pt x="4494" y="6888"/>
                  </a:lnTo>
                  <a:lnTo>
                    <a:pt x="4485" y="6893"/>
                  </a:lnTo>
                  <a:lnTo>
                    <a:pt x="4478" y="6898"/>
                  </a:lnTo>
                  <a:lnTo>
                    <a:pt x="4475" y="6900"/>
                  </a:lnTo>
                  <a:lnTo>
                    <a:pt x="4473" y="6895"/>
                  </a:lnTo>
                  <a:lnTo>
                    <a:pt x="4468" y="6888"/>
                  </a:lnTo>
                  <a:lnTo>
                    <a:pt x="4466" y="6886"/>
                  </a:lnTo>
                  <a:lnTo>
                    <a:pt x="4464" y="6886"/>
                  </a:lnTo>
                  <a:lnTo>
                    <a:pt x="4435" y="6884"/>
                  </a:lnTo>
                  <a:lnTo>
                    <a:pt x="4419" y="6888"/>
                  </a:lnTo>
                  <a:lnTo>
                    <a:pt x="4419" y="6888"/>
                  </a:lnTo>
                  <a:lnTo>
                    <a:pt x="4416" y="6884"/>
                  </a:lnTo>
                  <a:lnTo>
                    <a:pt x="4414" y="6881"/>
                  </a:lnTo>
                  <a:lnTo>
                    <a:pt x="4412" y="6879"/>
                  </a:lnTo>
                  <a:lnTo>
                    <a:pt x="4409" y="6877"/>
                  </a:lnTo>
                  <a:lnTo>
                    <a:pt x="4407" y="6877"/>
                  </a:lnTo>
                  <a:lnTo>
                    <a:pt x="4400" y="6877"/>
                  </a:lnTo>
                  <a:lnTo>
                    <a:pt x="4400" y="6881"/>
                  </a:lnTo>
                  <a:lnTo>
                    <a:pt x="4419" y="6903"/>
                  </a:lnTo>
                  <a:lnTo>
                    <a:pt x="4426" y="6914"/>
                  </a:lnTo>
                  <a:lnTo>
                    <a:pt x="4435" y="6926"/>
                  </a:lnTo>
                  <a:lnTo>
                    <a:pt x="4440" y="6931"/>
                  </a:lnTo>
                  <a:lnTo>
                    <a:pt x="4450" y="6931"/>
                  </a:lnTo>
                  <a:lnTo>
                    <a:pt x="4466" y="6940"/>
                  </a:lnTo>
                  <a:lnTo>
                    <a:pt x="4471" y="6945"/>
                  </a:lnTo>
                  <a:lnTo>
                    <a:pt x="4480" y="6966"/>
                  </a:lnTo>
                  <a:lnTo>
                    <a:pt x="4490" y="6973"/>
                  </a:lnTo>
                  <a:lnTo>
                    <a:pt x="4497" y="6981"/>
                  </a:lnTo>
                  <a:lnTo>
                    <a:pt x="4513" y="6983"/>
                  </a:lnTo>
                  <a:lnTo>
                    <a:pt x="4511" y="6978"/>
                  </a:lnTo>
                  <a:lnTo>
                    <a:pt x="4511" y="6973"/>
                  </a:lnTo>
                  <a:lnTo>
                    <a:pt x="4513" y="6969"/>
                  </a:lnTo>
                  <a:lnTo>
                    <a:pt x="4513" y="6964"/>
                  </a:lnTo>
                  <a:lnTo>
                    <a:pt x="4513" y="6959"/>
                  </a:lnTo>
                  <a:lnTo>
                    <a:pt x="4511" y="6955"/>
                  </a:lnTo>
                  <a:lnTo>
                    <a:pt x="4509" y="6947"/>
                  </a:lnTo>
                  <a:lnTo>
                    <a:pt x="4513" y="6943"/>
                  </a:lnTo>
                  <a:lnTo>
                    <a:pt x="4516" y="6938"/>
                  </a:lnTo>
                  <a:close/>
                  <a:moveTo>
                    <a:pt x="4535" y="6912"/>
                  </a:moveTo>
                  <a:lnTo>
                    <a:pt x="4532" y="6917"/>
                  </a:lnTo>
                  <a:lnTo>
                    <a:pt x="4532" y="6919"/>
                  </a:lnTo>
                  <a:lnTo>
                    <a:pt x="4532" y="6921"/>
                  </a:lnTo>
                  <a:lnTo>
                    <a:pt x="4532" y="6924"/>
                  </a:lnTo>
                  <a:lnTo>
                    <a:pt x="4532" y="6929"/>
                  </a:lnTo>
                  <a:lnTo>
                    <a:pt x="4535" y="6936"/>
                  </a:lnTo>
                  <a:lnTo>
                    <a:pt x="4539" y="6943"/>
                  </a:lnTo>
                  <a:lnTo>
                    <a:pt x="4546" y="6950"/>
                  </a:lnTo>
                  <a:lnTo>
                    <a:pt x="4539" y="6959"/>
                  </a:lnTo>
                  <a:lnTo>
                    <a:pt x="4539" y="6964"/>
                  </a:lnTo>
                  <a:lnTo>
                    <a:pt x="4539" y="6966"/>
                  </a:lnTo>
                  <a:lnTo>
                    <a:pt x="4539" y="6973"/>
                  </a:lnTo>
                  <a:lnTo>
                    <a:pt x="4539" y="6978"/>
                  </a:lnTo>
                  <a:lnTo>
                    <a:pt x="4544" y="6983"/>
                  </a:lnTo>
                  <a:lnTo>
                    <a:pt x="4551" y="6985"/>
                  </a:lnTo>
                  <a:lnTo>
                    <a:pt x="4558" y="6985"/>
                  </a:lnTo>
                  <a:lnTo>
                    <a:pt x="4563" y="6978"/>
                  </a:lnTo>
                  <a:lnTo>
                    <a:pt x="4561" y="6976"/>
                  </a:lnTo>
                  <a:lnTo>
                    <a:pt x="4561" y="6976"/>
                  </a:lnTo>
                  <a:lnTo>
                    <a:pt x="4561" y="6973"/>
                  </a:lnTo>
                  <a:lnTo>
                    <a:pt x="4561" y="6971"/>
                  </a:lnTo>
                  <a:lnTo>
                    <a:pt x="4558" y="6971"/>
                  </a:lnTo>
                  <a:lnTo>
                    <a:pt x="4563" y="6957"/>
                  </a:lnTo>
                  <a:lnTo>
                    <a:pt x="4572" y="6924"/>
                  </a:lnTo>
                  <a:lnTo>
                    <a:pt x="4570" y="6917"/>
                  </a:lnTo>
                  <a:lnTo>
                    <a:pt x="4565" y="6905"/>
                  </a:lnTo>
                  <a:lnTo>
                    <a:pt x="4561" y="6881"/>
                  </a:lnTo>
                  <a:lnTo>
                    <a:pt x="4565" y="6879"/>
                  </a:lnTo>
                  <a:lnTo>
                    <a:pt x="4572" y="6879"/>
                  </a:lnTo>
                  <a:lnTo>
                    <a:pt x="4582" y="6881"/>
                  </a:lnTo>
                  <a:lnTo>
                    <a:pt x="4587" y="6888"/>
                  </a:lnTo>
                  <a:lnTo>
                    <a:pt x="4589" y="6898"/>
                  </a:lnTo>
                  <a:lnTo>
                    <a:pt x="4591" y="6900"/>
                  </a:lnTo>
                  <a:lnTo>
                    <a:pt x="4591" y="6905"/>
                  </a:lnTo>
                  <a:lnTo>
                    <a:pt x="4591" y="6912"/>
                  </a:lnTo>
                  <a:lnTo>
                    <a:pt x="4591" y="6914"/>
                  </a:lnTo>
                  <a:lnTo>
                    <a:pt x="4589" y="6917"/>
                  </a:lnTo>
                  <a:lnTo>
                    <a:pt x="4589" y="6919"/>
                  </a:lnTo>
                  <a:lnTo>
                    <a:pt x="4591" y="6929"/>
                  </a:lnTo>
                  <a:lnTo>
                    <a:pt x="4598" y="6952"/>
                  </a:lnTo>
                  <a:lnTo>
                    <a:pt x="4596" y="6957"/>
                  </a:lnTo>
                  <a:lnTo>
                    <a:pt x="4591" y="6959"/>
                  </a:lnTo>
                  <a:lnTo>
                    <a:pt x="4587" y="6964"/>
                  </a:lnTo>
                  <a:lnTo>
                    <a:pt x="4587" y="6971"/>
                  </a:lnTo>
                  <a:lnTo>
                    <a:pt x="4589" y="6983"/>
                  </a:lnTo>
                  <a:lnTo>
                    <a:pt x="4584" y="6985"/>
                  </a:lnTo>
                  <a:lnTo>
                    <a:pt x="4584" y="6988"/>
                  </a:lnTo>
                  <a:lnTo>
                    <a:pt x="4591" y="6995"/>
                  </a:lnTo>
                  <a:lnTo>
                    <a:pt x="4622" y="6988"/>
                  </a:lnTo>
                  <a:lnTo>
                    <a:pt x="4624" y="6985"/>
                  </a:lnTo>
                  <a:lnTo>
                    <a:pt x="4627" y="6981"/>
                  </a:lnTo>
                  <a:lnTo>
                    <a:pt x="4629" y="6969"/>
                  </a:lnTo>
                  <a:lnTo>
                    <a:pt x="4631" y="6964"/>
                  </a:lnTo>
                  <a:lnTo>
                    <a:pt x="4641" y="6959"/>
                  </a:lnTo>
                  <a:lnTo>
                    <a:pt x="4643" y="6955"/>
                  </a:lnTo>
                  <a:lnTo>
                    <a:pt x="4641" y="6940"/>
                  </a:lnTo>
                  <a:lnTo>
                    <a:pt x="4641" y="6931"/>
                  </a:lnTo>
                  <a:lnTo>
                    <a:pt x="4643" y="6924"/>
                  </a:lnTo>
                  <a:lnTo>
                    <a:pt x="4643" y="6912"/>
                  </a:lnTo>
                  <a:lnTo>
                    <a:pt x="4646" y="6907"/>
                  </a:lnTo>
                  <a:lnTo>
                    <a:pt x="4643" y="6898"/>
                  </a:lnTo>
                  <a:lnTo>
                    <a:pt x="4641" y="6893"/>
                  </a:lnTo>
                  <a:lnTo>
                    <a:pt x="4620" y="6872"/>
                  </a:lnTo>
                  <a:lnTo>
                    <a:pt x="4615" y="6869"/>
                  </a:lnTo>
                  <a:lnTo>
                    <a:pt x="4598" y="6853"/>
                  </a:lnTo>
                  <a:lnTo>
                    <a:pt x="4596" y="6851"/>
                  </a:lnTo>
                  <a:lnTo>
                    <a:pt x="4594" y="6851"/>
                  </a:lnTo>
                  <a:lnTo>
                    <a:pt x="4591" y="6853"/>
                  </a:lnTo>
                  <a:lnTo>
                    <a:pt x="4591" y="6855"/>
                  </a:lnTo>
                  <a:lnTo>
                    <a:pt x="4589" y="6855"/>
                  </a:lnTo>
                  <a:lnTo>
                    <a:pt x="4587" y="6855"/>
                  </a:lnTo>
                  <a:lnTo>
                    <a:pt x="4584" y="6855"/>
                  </a:lnTo>
                  <a:lnTo>
                    <a:pt x="4587" y="6848"/>
                  </a:lnTo>
                  <a:lnTo>
                    <a:pt x="4582" y="6846"/>
                  </a:lnTo>
                  <a:lnTo>
                    <a:pt x="4568" y="6843"/>
                  </a:lnTo>
                  <a:lnTo>
                    <a:pt x="4563" y="6846"/>
                  </a:lnTo>
                  <a:lnTo>
                    <a:pt x="4561" y="6855"/>
                  </a:lnTo>
                  <a:lnTo>
                    <a:pt x="4561" y="6858"/>
                  </a:lnTo>
                  <a:lnTo>
                    <a:pt x="4558" y="6860"/>
                  </a:lnTo>
                  <a:lnTo>
                    <a:pt x="4549" y="6860"/>
                  </a:lnTo>
                  <a:lnTo>
                    <a:pt x="4546" y="6862"/>
                  </a:lnTo>
                  <a:lnTo>
                    <a:pt x="4544" y="6867"/>
                  </a:lnTo>
                  <a:lnTo>
                    <a:pt x="4539" y="6893"/>
                  </a:lnTo>
                  <a:lnTo>
                    <a:pt x="4539" y="6898"/>
                  </a:lnTo>
                  <a:lnTo>
                    <a:pt x="4542" y="6903"/>
                  </a:lnTo>
                  <a:lnTo>
                    <a:pt x="4539" y="6907"/>
                  </a:lnTo>
                  <a:lnTo>
                    <a:pt x="4535" y="6912"/>
                  </a:lnTo>
                  <a:close/>
                  <a:moveTo>
                    <a:pt x="5265" y="6669"/>
                  </a:moveTo>
                  <a:lnTo>
                    <a:pt x="5255" y="6666"/>
                  </a:lnTo>
                  <a:lnTo>
                    <a:pt x="5246" y="6669"/>
                  </a:lnTo>
                  <a:lnTo>
                    <a:pt x="5239" y="6678"/>
                  </a:lnTo>
                  <a:lnTo>
                    <a:pt x="5239" y="6680"/>
                  </a:lnTo>
                  <a:lnTo>
                    <a:pt x="5239" y="6683"/>
                  </a:lnTo>
                  <a:lnTo>
                    <a:pt x="5236" y="6685"/>
                  </a:lnTo>
                  <a:lnTo>
                    <a:pt x="5243" y="6695"/>
                  </a:lnTo>
                  <a:lnTo>
                    <a:pt x="5243" y="6695"/>
                  </a:lnTo>
                  <a:lnTo>
                    <a:pt x="5246" y="6695"/>
                  </a:lnTo>
                  <a:lnTo>
                    <a:pt x="5255" y="6688"/>
                  </a:lnTo>
                  <a:lnTo>
                    <a:pt x="5272" y="6680"/>
                  </a:lnTo>
                  <a:lnTo>
                    <a:pt x="5276" y="6676"/>
                  </a:lnTo>
                  <a:lnTo>
                    <a:pt x="5265" y="6669"/>
                  </a:lnTo>
                  <a:close/>
                  <a:moveTo>
                    <a:pt x="5184" y="4745"/>
                  </a:moveTo>
                  <a:lnTo>
                    <a:pt x="5187" y="4743"/>
                  </a:lnTo>
                  <a:lnTo>
                    <a:pt x="5189" y="4743"/>
                  </a:lnTo>
                  <a:lnTo>
                    <a:pt x="5191" y="4743"/>
                  </a:lnTo>
                  <a:lnTo>
                    <a:pt x="5194" y="4747"/>
                  </a:lnTo>
                  <a:lnTo>
                    <a:pt x="5194" y="4750"/>
                  </a:lnTo>
                  <a:lnTo>
                    <a:pt x="5196" y="4754"/>
                  </a:lnTo>
                  <a:lnTo>
                    <a:pt x="5201" y="4754"/>
                  </a:lnTo>
                  <a:lnTo>
                    <a:pt x="5203" y="4747"/>
                  </a:lnTo>
                  <a:lnTo>
                    <a:pt x="5206" y="4726"/>
                  </a:lnTo>
                  <a:lnTo>
                    <a:pt x="5199" y="4721"/>
                  </a:lnTo>
                  <a:lnTo>
                    <a:pt x="5194" y="4719"/>
                  </a:lnTo>
                  <a:lnTo>
                    <a:pt x="5189" y="4719"/>
                  </a:lnTo>
                  <a:lnTo>
                    <a:pt x="5184" y="4717"/>
                  </a:lnTo>
                  <a:lnTo>
                    <a:pt x="5184" y="4717"/>
                  </a:lnTo>
                  <a:lnTo>
                    <a:pt x="5182" y="4724"/>
                  </a:lnTo>
                  <a:lnTo>
                    <a:pt x="5139" y="4712"/>
                  </a:lnTo>
                  <a:lnTo>
                    <a:pt x="5085" y="4693"/>
                  </a:lnTo>
                  <a:lnTo>
                    <a:pt x="5033" y="4693"/>
                  </a:lnTo>
                  <a:lnTo>
                    <a:pt x="5005" y="4688"/>
                  </a:lnTo>
                  <a:lnTo>
                    <a:pt x="4976" y="4700"/>
                  </a:lnTo>
                  <a:lnTo>
                    <a:pt x="4972" y="4695"/>
                  </a:lnTo>
                  <a:lnTo>
                    <a:pt x="4943" y="4712"/>
                  </a:lnTo>
                  <a:lnTo>
                    <a:pt x="4941" y="4714"/>
                  </a:lnTo>
                  <a:lnTo>
                    <a:pt x="4939" y="4717"/>
                  </a:lnTo>
                  <a:lnTo>
                    <a:pt x="4934" y="4717"/>
                  </a:lnTo>
                  <a:lnTo>
                    <a:pt x="4932" y="4717"/>
                  </a:lnTo>
                  <a:lnTo>
                    <a:pt x="4932" y="4721"/>
                  </a:lnTo>
                  <a:lnTo>
                    <a:pt x="4932" y="4731"/>
                  </a:lnTo>
                  <a:lnTo>
                    <a:pt x="4932" y="4733"/>
                  </a:lnTo>
                  <a:lnTo>
                    <a:pt x="4934" y="4733"/>
                  </a:lnTo>
                  <a:lnTo>
                    <a:pt x="4932" y="4738"/>
                  </a:lnTo>
                  <a:lnTo>
                    <a:pt x="4903" y="4743"/>
                  </a:lnTo>
                  <a:lnTo>
                    <a:pt x="4906" y="4740"/>
                  </a:lnTo>
                  <a:lnTo>
                    <a:pt x="4903" y="4740"/>
                  </a:lnTo>
                  <a:lnTo>
                    <a:pt x="4908" y="4726"/>
                  </a:lnTo>
                  <a:lnTo>
                    <a:pt x="4910" y="4719"/>
                  </a:lnTo>
                  <a:lnTo>
                    <a:pt x="4901" y="4705"/>
                  </a:lnTo>
                  <a:lnTo>
                    <a:pt x="4891" y="4695"/>
                  </a:lnTo>
                  <a:lnTo>
                    <a:pt x="4882" y="4688"/>
                  </a:lnTo>
                  <a:lnTo>
                    <a:pt x="4870" y="4686"/>
                  </a:lnTo>
                  <a:lnTo>
                    <a:pt x="4851" y="4672"/>
                  </a:lnTo>
                  <a:lnTo>
                    <a:pt x="4849" y="4674"/>
                  </a:lnTo>
                  <a:lnTo>
                    <a:pt x="4842" y="4681"/>
                  </a:lnTo>
                  <a:lnTo>
                    <a:pt x="4842" y="4684"/>
                  </a:lnTo>
                  <a:lnTo>
                    <a:pt x="4837" y="4684"/>
                  </a:lnTo>
                  <a:lnTo>
                    <a:pt x="4835" y="4679"/>
                  </a:lnTo>
                  <a:lnTo>
                    <a:pt x="4835" y="4672"/>
                  </a:lnTo>
                  <a:lnTo>
                    <a:pt x="4832" y="4665"/>
                  </a:lnTo>
                  <a:lnTo>
                    <a:pt x="4828" y="4660"/>
                  </a:lnTo>
                  <a:lnTo>
                    <a:pt x="4797" y="4660"/>
                  </a:lnTo>
                  <a:lnTo>
                    <a:pt x="4759" y="4646"/>
                  </a:lnTo>
                  <a:lnTo>
                    <a:pt x="4733" y="4648"/>
                  </a:lnTo>
                  <a:lnTo>
                    <a:pt x="4705" y="4653"/>
                  </a:lnTo>
                  <a:lnTo>
                    <a:pt x="4698" y="4660"/>
                  </a:lnTo>
                  <a:lnTo>
                    <a:pt x="4693" y="4672"/>
                  </a:lnTo>
                  <a:lnTo>
                    <a:pt x="4695" y="4679"/>
                  </a:lnTo>
                  <a:lnTo>
                    <a:pt x="4698" y="4686"/>
                  </a:lnTo>
                  <a:lnTo>
                    <a:pt x="4698" y="4691"/>
                  </a:lnTo>
                  <a:lnTo>
                    <a:pt x="4702" y="4693"/>
                  </a:lnTo>
                  <a:lnTo>
                    <a:pt x="4698" y="4700"/>
                  </a:lnTo>
                  <a:lnTo>
                    <a:pt x="4693" y="4700"/>
                  </a:lnTo>
                  <a:lnTo>
                    <a:pt x="4688" y="4695"/>
                  </a:lnTo>
                  <a:lnTo>
                    <a:pt x="4679" y="4676"/>
                  </a:lnTo>
                  <a:lnTo>
                    <a:pt x="4672" y="4672"/>
                  </a:lnTo>
                  <a:lnTo>
                    <a:pt x="4610" y="4681"/>
                  </a:lnTo>
                  <a:lnTo>
                    <a:pt x="4608" y="4681"/>
                  </a:lnTo>
                  <a:lnTo>
                    <a:pt x="4605" y="4686"/>
                  </a:lnTo>
                  <a:lnTo>
                    <a:pt x="4603" y="4693"/>
                  </a:lnTo>
                  <a:lnTo>
                    <a:pt x="4603" y="4695"/>
                  </a:lnTo>
                  <a:lnTo>
                    <a:pt x="4598" y="4698"/>
                  </a:lnTo>
                  <a:lnTo>
                    <a:pt x="4572" y="4702"/>
                  </a:lnTo>
                  <a:lnTo>
                    <a:pt x="4563" y="4698"/>
                  </a:lnTo>
                  <a:lnTo>
                    <a:pt x="4561" y="4700"/>
                  </a:lnTo>
                  <a:lnTo>
                    <a:pt x="4551" y="4717"/>
                  </a:lnTo>
                  <a:lnTo>
                    <a:pt x="4546" y="4721"/>
                  </a:lnTo>
                  <a:lnTo>
                    <a:pt x="4535" y="4726"/>
                  </a:lnTo>
                  <a:lnTo>
                    <a:pt x="4520" y="4738"/>
                  </a:lnTo>
                  <a:lnTo>
                    <a:pt x="4492" y="4747"/>
                  </a:lnTo>
                  <a:lnTo>
                    <a:pt x="4487" y="4757"/>
                  </a:lnTo>
                  <a:lnTo>
                    <a:pt x="4485" y="4766"/>
                  </a:lnTo>
                  <a:lnTo>
                    <a:pt x="4485" y="4778"/>
                  </a:lnTo>
                  <a:lnTo>
                    <a:pt x="4485" y="4792"/>
                  </a:lnTo>
                  <a:lnTo>
                    <a:pt x="4487" y="4804"/>
                  </a:lnTo>
                  <a:lnTo>
                    <a:pt x="4492" y="4809"/>
                  </a:lnTo>
                  <a:lnTo>
                    <a:pt x="4494" y="4816"/>
                  </a:lnTo>
                  <a:lnTo>
                    <a:pt x="4499" y="4818"/>
                  </a:lnTo>
                  <a:lnTo>
                    <a:pt x="4506" y="4823"/>
                  </a:lnTo>
                  <a:lnTo>
                    <a:pt x="4513" y="4832"/>
                  </a:lnTo>
                  <a:lnTo>
                    <a:pt x="4518" y="4832"/>
                  </a:lnTo>
                  <a:lnTo>
                    <a:pt x="4518" y="4832"/>
                  </a:lnTo>
                  <a:lnTo>
                    <a:pt x="4518" y="4825"/>
                  </a:lnTo>
                  <a:lnTo>
                    <a:pt x="4518" y="4823"/>
                  </a:lnTo>
                  <a:lnTo>
                    <a:pt x="4523" y="4818"/>
                  </a:lnTo>
                  <a:lnTo>
                    <a:pt x="4527" y="4816"/>
                  </a:lnTo>
                  <a:lnTo>
                    <a:pt x="4530" y="4818"/>
                  </a:lnTo>
                  <a:lnTo>
                    <a:pt x="4537" y="4823"/>
                  </a:lnTo>
                  <a:lnTo>
                    <a:pt x="4542" y="4825"/>
                  </a:lnTo>
                  <a:lnTo>
                    <a:pt x="4542" y="4828"/>
                  </a:lnTo>
                  <a:lnTo>
                    <a:pt x="4520" y="4840"/>
                  </a:lnTo>
                  <a:lnTo>
                    <a:pt x="4523" y="4849"/>
                  </a:lnTo>
                  <a:lnTo>
                    <a:pt x="4527" y="4856"/>
                  </a:lnTo>
                  <a:lnTo>
                    <a:pt x="4535" y="4863"/>
                  </a:lnTo>
                  <a:lnTo>
                    <a:pt x="4537" y="4866"/>
                  </a:lnTo>
                  <a:lnTo>
                    <a:pt x="4542" y="4873"/>
                  </a:lnTo>
                  <a:lnTo>
                    <a:pt x="4551" y="4882"/>
                  </a:lnTo>
                  <a:lnTo>
                    <a:pt x="4553" y="4887"/>
                  </a:lnTo>
                  <a:lnTo>
                    <a:pt x="4563" y="4894"/>
                  </a:lnTo>
                  <a:lnTo>
                    <a:pt x="4587" y="4896"/>
                  </a:lnTo>
                  <a:lnTo>
                    <a:pt x="4596" y="4910"/>
                  </a:lnTo>
                  <a:lnTo>
                    <a:pt x="4570" y="4915"/>
                  </a:lnTo>
                  <a:lnTo>
                    <a:pt x="4539" y="4906"/>
                  </a:lnTo>
                  <a:lnTo>
                    <a:pt x="4527" y="4899"/>
                  </a:lnTo>
                  <a:lnTo>
                    <a:pt x="4504" y="4866"/>
                  </a:lnTo>
                  <a:lnTo>
                    <a:pt x="4499" y="4863"/>
                  </a:lnTo>
                  <a:lnTo>
                    <a:pt x="4494" y="4863"/>
                  </a:lnTo>
                  <a:lnTo>
                    <a:pt x="4487" y="4870"/>
                  </a:lnTo>
                  <a:lnTo>
                    <a:pt x="4487" y="4870"/>
                  </a:lnTo>
                  <a:lnTo>
                    <a:pt x="4485" y="4866"/>
                  </a:lnTo>
                  <a:lnTo>
                    <a:pt x="4485" y="4863"/>
                  </a:lnTo>
                  <a:lnTo>
                    <a:pt x="4483" y="4861"/>
                  </a:lnTo>
                  <a:lnTo>
                    <a:pt x="4480" y="4861"/>
                  </a:lnTo>
                  <a:lnTo>
                    <a:pt x="4475" y="4861"/>
                  </a:lnTo>
                  <a:lnTo>
                    <a:pt x="4473" y="4861"/>
                  </a:lnTo>
                  <a:lnTo>
                    <a:pt x="4457" y="4880"/>
                  </a:lnTo>
                  <a:lnTo>
                    <a:pt x="4450" y="4882"/>
                  </a:lnTo>
                  <a:lnTo>
                    <a:pt x="4445" y="4884"/>
                  </a:lnTo>
                  <a:lnTo>
                    <a:pt x="4442" y="4892"/>
                  </a:lnTo>
                  <a:lnTo>
                    <a:pt x="4445" y="4896"/>
                  </a:lnTo>
                  <a:lnTo>
                    <a:pt x="4447" y="4896"/>
                  </a:lnTo>
                  <a:lnTo>
                    <a:pt x="4445" y="4899"/>
                  </a:lnTo>
                  <a:lnTo>
                    <a:pt x="4440" y="4901"/>
                  </a:lnTo>
                  <a:lnTo>
                    <a:pt x="4438" y="4903"/>
                  </a:lnTo>
                  <a:lnTo>
                    <a:pt x="4442" y="4910"/>
                  </a:lnTo>
                  <a:lnTo>
                    <a:pt x="4445" y="4915"/>
                  </a:lnTo>
                  <a:lnTo>
                    <a:pt x="4440" y="4927"/>
                  </a:lnTo>
                  <a:lnTo>
                    <a:pt x="4452" y="4932"/>
                  </a:lnTo>
                  <a:lnTo>
                    <a:pt x="4459" y="4939"/>
                  </a:lnTo>
                  <a:lnTo>
                    <a:pt x="4466" y="4948"/>
                  </a:lnTo>
                  <a:lnTo>
                    <a:pt x="4468" y="4955"/>
                  </a:lnTo>
                  <a:lnTo>
                    <a:pt x="4466" y="4958"/>
                  </a:lnTo>
                  <a:lnTo>
                    <a:pt x="4464" y="4958"/>
                  </a:lnTo>
                  <a:lnTo>
                    <a:pt x="4461" y="4955"/>
                  </a:lnTo>
                  <a:lnTo>
                    <a:pt x="4459" y="4951"/>
                  </a:lnTo>
                  <a:lnTo>
                    <a:pt x="4457" y="4948"/>
                  </a:lnTo>
                  <a:lnTo>
                    <a:pt x="4454" y="4948"/>
                  </a:lnTo>
                  <a:lnTo>
                    <a:pt x="4450" y="4953"/>
                  </a:lnTo>
                  <a:lnTo>
                    <a:pt x="4452" y="4958"/>
                  </a:lnTo>
                  <a:lnTo>
                    <a:pt x="4452" y="4960"/>
                  </a:lnTo>
                  <a:lnTo>
                    <a:pt x="4454" y="4962"/>
                  </a:lnTo>
                  <a:lnTo>
                    <a:pt x="4452" y="4965"/>
                  </a:lnTo>
                  <a:lnTo>
                    <a:pt x="4450" y="4965"/>
                  </a:lnTo>
                  <a:lnTo>
                    <a:pt x="4445" y="4965"/>
                  </a:lnTo>
                  <a:lnTo>
                    <a:pt x="4454" y="4974"/>
                  </a:lnTo>
                  <a:lnTo>
                    <a:pt x="4457" y="4981"/>
                  </a:lnTo>
                  <a:lnTo>
                    <a:pt x="4454" y="4988"/>
                  </a:lnTo>
                  <a:lnTo>
                    <a:pt x="4454" y="4988"/>
                  </a:lnTo>
                  <a:lnTo>
                    <a:pt x="4457" y="4988"/>
                  </a:lnTo>
                  <a:lnTo>
                    <a:pt x="4459" y="4991"/>
                  </a:lnTo>
                  <a:lnTo>
                    <a:pt x="4454" y="4995"/>
                  </a:lnTo>
                  <a:lnTo>
                    <a:pt x="4452" y="5003"/>
                  </a:lnTo>
                  <a:lnTo>
                    <a:pt x="4452" y="5012"/>
                  </a:lnTo>
                  <a:lnTo>
                    <a:pt x="4454" y="5021"/>
                  </a:lnTo>
                  <a:lnTo>
                    <a:pt x="4459" y="5038"/>
                  </a:lnTo>
                  <a:lnTo>
                    <a:pt x="4461" y="5045"/>
                  </a:lnTo>
                  <a:lnTo>
                    <a:pt x="4466" y="5047"/>
                  </a:lnTo>
                  <a:lnTo>
                    <a:pt x="4464" y="5057"/>
                  </a:lnTo>
                  <a:lnTo>
                    <a:pt x="4464" y="5062"/>
                  </a:lnTo>
                  <a:lnTo>
                    <a:pt x="4466" y="5066"/>
                  </a:lnTo>
                  <a:lnTo>
                    <a:pt x="4464" y="5069"/>
                  </a:lnTo>
                  <a:lnTo>
                    <a:pt x="4464" y="5071"/>
                  </a:lnTo>
                  <a:lnTo>
                    <a:pt x="4464" y="5073"/>
                  </a:lnTo>
                  <a:lnTo>
                    <a:pt x="4461" y="5073"/>
                  </a:lnTo>
                  <a:lnTo>
                    <a:pt x="4464" y="5078"/>
                  </a:lnTo>
                  <a:lnTo>
                    <a:pt x="4468" y="5083"/>
                  </a:lnTo>
                  <a:lnTo>
                    <a:pt x="4471" y="5088"/>
                  </a:lnTo>
                  <a:lnTo>
                    <a:pt x="4471" y="5090"/>
                  </a:lnTo>
                  <a:lnTo>
                    <a:pt x="4471" y="5095"/>
                  </a:lnTo>
                  <a:lnTo>
                    <a:pt x="4471" y="5097"/>
                  </a:lnTo>
                  <a:lnTo>
                    <a:pt x="4473" y="5102"/>
                  </a:lnTo>
                  <a:lnTo>
                    <a:pt x="4471" y="5109"/>
                  </a:lnTo>
                  <a:lnTo>
                    <a:pt x="4473" y="5114"/>
                  </a:lnTo>
                  <a:lnTo>
                    <a:pt x="4475" y="5116"/>
                  </a:lnTo>
                  <a:lnTo>
                    <a:pt x="4478" y="5118"/>
                  </a:lnTo>
                  <a:lnTo>
                    <a:pt x="4478" y="5121"/>
                  </a:lnTo>
                  <a:lnTo>
                    <a:pt x="4473" y="5121"/>
                  </a:lnTo>
                  <a:lnTo>
                    <a:pt x="4475" y="5130"/>
                  </a:lnTo>
                  <a:lnTo>
                    <a:pt x="4475" y="5144"/>
                  </a:lnTo>
                  <a:lnTo>
                    <a:pt x="4478" y="5154"/>
                  </a:lnTo>
                  <a:lnTo>
                    <a:pt x="4478" y="5156"/>
                  </a:lnTo>
                  <a:lnTo>
                    <a:pt x="4483" y="5156"/>
                  </a:lnTo>
                  <a:lnTo>
                    <a:pt x="4485" y="5159"/>
                  </a:lnTo>
                  <a:lnTo>
                    <a:pt x="4485" y="5163"/>
                  </a:lnTo>
                  <a:lnTo>
                    <a:pt x="4487" y="5166"/>
                  </a:lnTo>
                  <a:lnTo>
                    <a:pt x="4487" y="5168"/>
                  </a:lnTo>
                  <a:lnTo>
                    <a:pt x="4485" y="5170"/>
                  </a:lnTo>
                  <a:lnTo>
                    <a:pt x="4475" y="5170"/>
                  </a:lnTo>
                  <a:lnTo>
                    <a:pt x="4471" y="5173"/>
                  </a:lnTo>
                  <a:lnTo>
                    <a:pt x="4468" y="5175"/>
                  </a:lnTo>
                  <a:lnTo>
                    <a:pt x="4464" y="5192"/>
                  </a:lnTo>
                  <a:lnTo>
                    <a:pt x="4466" y="5196"/>
                  </a:lnTo>
                  <a:lnTo>
                    <a:pt x="4468" y="5201"/>
                  </a:lnTo>
                  <a:lnTo>
                    <a:pt x="4471" y="5206"/>
                  </a:lnTo>
                  <a:lnTo>
                    <a:pt x="4471" y="5213"/>
                  </a:lnTo>
                  <a:lnTo>
                    <a:pt x="4471" y="5222"/>
                  </a:lnTo>
                  <a:lnTo>
                    <a:pt x="4466" y="5225"/>
                  </a:lnTo>
                  <a:lnTo>
                    <a:pt x="4464" y="5225"/>
                  </a:lnTo>
                  <a:lnTo>
                    <a:pt x="4461" y="5227"/>
                  </a:lnTo>
                  <a:lnTo>
                    <a:pt x="4464" y="5234"/>
                  </a:lnTo>
                  <a:lnTo>
                    <a:pt x="4466" y="5239"/>
                  </a:lnTo>
                  <a:lnTo>
                    <a:pt x="4471" y="5241"/>
                  </a:lnTo>
                  <a:lnTo>
                    <a:pt x="4471" y="5244"/>
                  </a:lnTo>
                  <a:lnTo>
                    <a:pt x="4473" y="5253"/>
                  </a:lnTo>
                  <a:lnTo>
                    <a:pt x="4475" y="5258"/>
                  </a:lnTo>
                  <a:lnTo>
                    <a:pt x="4478" y="5263"/>
                  </a:lnTo>
                  <a:lnTo>
                    <a:pt x="4480" y="5265"/>
                  </a:lnTo>
                  <a:lnTo>
                    <a:pt x="4475" y="5274"/>
                  </a:lnTo>
                  <a:lnTo>
                    <a:pt x="4475" y="5286"/>
                  </a:lnTo>
                  <a:lnTo>
                    <a:pt x="4475" y="5303"/>
                  </a:lnTo>
                  <a:lnTo>
                    <a:pt x="4475" y="5317"/>
                  </a:lnTo>
                  <a:lnTo>
                    <a:pt x="4478" y="5326"/>
                  </a:lnTo>
                  <a:lnTo>
                    <a:pt x="4480" y="5331"/>
                  </a:lnTo>
                  <a:lnTo>
                    <a:pt x="4485" y="5333"/>
                  </a:lnTo>
                  <a:lnTo>
                    <a:pt x="4494" y="5333"/>
                  </a:lnTo>
                  <a:lnTo>
                    <a:pt x="4494" y="5336"/>
                  </a:lnTo>
                  <a:lnTo>
                    <a:pt x="4492" y="5341"/>
                  </a:lnTo>
                  <a:lnTo>
                    <a:pt x="4499" y="5352"/>
                  </a:lnTo>
                  <a:lnTo>
                    <a:pt x="4504" y="5357"/>
                  </a:lnTo>
                  <a:lnTo>
                    <a:pt x="4494" y="5352"/>
                  </a:lnTo>
                  <a:lnTo>
                    <a:pt x="4492" y="5355"/>
                  </a:lnTo>
                  <a:lnTo>
                    <a:pt x="4490" y="5359"/>
                  </a:lnTo>
                  <a:lnTo>
                    <a:pt x="4492" y="5364"/>
                  </a:lnTo>
                  <a:lnTo>
                    <a:pt x="4492" y="5364"/>
                  </a:lnTo>
                  <a:lnTo>
                    <a:pt x="4492" y="5376"/>
                  </a:lnTo>
                  <a:lnTo>
                    <a:pt x="4499" y="5378"/>
                  </a:lnTo>
                  <a:lnTo>
                    <a:pt x="4513" y="5381"/>
                  </a:lnTo>
                  <a:lnTo>
                    <a:pt x="4516" y="5383"/>
                  </a:lnTo>
                  <a:lnTo>
                    <a:pt x="4516" y="5388"/>
                  </a:lnTo>
                  <a:lnTo>
                    <a:pt x="4516" y="5390"/>
                  </a:lnTo>
                  <a:lnTo>
                    <a:pt x="4518" y="5395"/>
                  </a:lnTo>
                  <a:lnTo>
                    <a:pt x="4525" y="5397"/>
                  </a:lnTo>
                  <a:lnTo>
                    <a:pt x="4530" y="5402"/>
                  </a:lnTo>
                  <a:lnTo>
                    <a:pt x="4535" y="5411"/>
                  </a:lnTo>
                  <a:lnTo>
                    <a:pt x="4537" y="5416"/>
                  </a:lnTo>
                  <a:lnTo>
                    <a:pt x="4535" y="5418"/>
                  </a:lnTo>
                  <a:lnTo>
                    <a:pt x="4532" y="5421"/>
                  </a:lnTo>
                  <a:lnTo>
                    <a:pt x="4532" y="5423"/>
                  </a:lnTo>
                  <a:lnTo>
                    <a:pt x="4532" y="5426"/>
                  </a:lnTo>
                  <a:lnTo>
                    <a:pt x="4535" y="5430"/>
                  </a:lnTo>
                  <a:lnTo>
                    <a:pt x="4535" y="5433"/>
                  </a:lnTo>
                  <a:lnTo>
                    <a:pt x="4537" y="5433"/>
                  </a:lnTo>
                  <a:lnTo>
                    <a:pt x="4537" y="5435"/>
                  </a:lnTo>
                  <a:lnTo>
                    <a:pt x="4539" y="5442"/>
                  </a:lnTo>
                  <a:lnTo>
                    <a:pt x="4539" y="5447"/>
                  </a:lnTo>
                  <a:lnTo>
                    <a:pt x="4542" y="5449"/>
                  </a:lnTo>
                  <a:lnTo>
                    <a:pt x="4544" y="5449"/>
                  </a:lnTo>
                  <a:lnTo>
                    <a:pt x="4551" y="5449"/>
                  </a:lnTo>
                  <a:lnTo>
                    <a:pt x="4556" y="5452"/>
                  </a:lnTo>
                  <a:lnTo>
                    <a:pt x="4558" y="5456"/>
                  </a:lnTo>
                  <a:lnTo>
                    <a:pt x="4561" y="5470"/>
                  </a:lnTo>
                  <a:lnTo>
                    <a:pt x="4565" y="5475"/>
                  </a:lnTo>
                  <a:lnTo>
                    <a:pt x="4570" y="5482"/>
                  </a:lnTo>
                  <a:lnTo>
                    <a:pt x="4568" y="5487"/>
                  </a:lnTo>
                  <a:lnTo>
                    <a:pt x="4565" y="5487"/>
                  </a:lnTo>
                  <a:lnTo>
                    <a:pt x="4561" y="5487"/>
                  </a:lnTo>
                  <a:lnTo>
                    <a:pt x="4568" y="5494"/>
                  </a:lnTo>
                  <a:lnTo>
                    <a:pt x="4570" y="5496"/>
                  </a:lnTo>
                  <a:lnTo>
                    <a:pt x="4558" y="5494"/>
                  </a:lnTo>
                  <a:lnTo>
                    <a:pt x="4556" y="5496"/>
                  </a:lnTo>
                  <a:lnTo>
                    <a:pt x="4556" y="5499"/>
                  </a:lnTo>
                  <a:lnTo>
                    <a:pt x="4558" y="5506"/>
                  </a:lnTo>
                  <a:lnTo>
                    <a:pt x="4561" y="5518"/>
                  </a:lnTo>
                  <a:lnTo>
                    <a:pt x="4563" y="5522"/>
                  </a:lnTo>
                  <a:lnTo>
                    <a:pt x="4565" y="5525"/>
                  </a:lnTo>
                  <a:lnTo>
                    <a:pt x="4568" y="5530"/>
                  </a:lnTo>
                  <a:lnTo>
                    <a:pt x="4570" y="5537"/>
                  </a:lnTo>
                  <a:lnTo>
                    <a:pt x="4570" y="5541"/>
                  </a:lnTo>
                  <a:lnTo>
                    <a:pt x="4570" y="5551"/>
                  </a:lnTo>
                  <a:lnTo>
                    <a:pt x="4570" y="5558"/>
                  </a:lnTo>
                  <a:lnTo>
                    <a:pt x="4572" y="5563"/>
                  </a:lnTo>
                  <a:lnTo>
                    <a:pt x="4572" y="5567"/>
                  </a:lnTo>
                  <a:lnTo>
                    <a:pt x="4572" y="5570"/>
                  </a:lnTo>
                  <a:lnTo>
                    <a:pt x="4570" y="5574"/>
                  </a:lnTo>
                  <a:lnTo>
                    <a:pt x="4570" y="5577"/>
                  </a:lnTo>
                  <a:lnTo>
                    <a:pt x="4570" y="5586"/>
                  </a:lnTo>
                  <a:lnTo>
                    <a:pt x="4570" y="5591"/>
                  </a:lnTo>
                  <a:lnTo>
                    <a:pt x="4568" y="5596"/>
                  </a:lnTo>
                  <a:lnTo>
                    <a:pt x="4568" y="5603"/>
                  </a:lnTo>
                  <a:lnTo>
                    <a:pt x="4568" y="5608"/>
                  </a:lnTo>
                  <a:lnTo>
                    <a:pt x="4570" y="5612"/>
                  </a:lnTo>
                  <a:lnTo>
                    <a:pt x="4572" y="5619"/>
                  </a:lnTo>
                  <a:lnTo>
                    <a:pt x="4577" y="5624"/>
                  </a:lnTo>
                  <a:lnTo>
                    <a:pt x="4577" y="5629"/>
                  </a:lnTo>
                  <a:lnTo>
                    <a:pt x="4577" y="5631"/>
                  </a:lnTo>
                  <a:lnTo>
                    <a:pt x="4587" y="5638"/>
                  </a:lnTo>
                  <a:lnTo>
                    <a:pt x="4627" y="5622"/>
                  </a:lnTo>
                  <a:lnTo>
                    <a:pt x="4636" y="5624"/>
                  </a:lnTo>
                  <a:lnTo>
                    <a:pt x="4591" y="5641"/>
                  </a:lnTo>
                  <a:lnTo>
                    <a:pt x="4589" y="5648"/>
                  </a:lnTo>
                  <a:lnTo>
                    <a:pt x="4584" y="5650"/>
                  </a:lnTo>
                  <a:lnTo>
                    <a:pt x="4575" y="5650"/>
                  </a:lnTo>
                  <a:lnTo>
                    <a:pt x="4575" y="5652"/>
                  </a:lnTo>
                  <a:lnTo>
                    <a:pt x="4575" y="5657"/>
                  </a:lnTo>
                  <a:lnTo>
                    <a:pt x="4591" y="5657"/>
                  </a:lnTo>
                  <a:lnTo>
                    <a:pt x="4584" y="5669"/>
                  </a:lnTo>
                  <a:lnTo>
                    <a:pt x="4577" y="5671"/>
                  </a:lnTo>
                  <a:lnTo>
                    <a:pt x="4577" y="5676"/>
                  </a:lnTo>
                  <a:lnTo>
                    <a:pt x="4577" y="5681"/>
                  </a:lnTo>
                  <a:lnTo>
                    <a:pt x="4577" y="5686"/>
                  </a:lnTo>
                  <a:lnTo>
                    <a:pt x="4577" y="5690"/>
                  </a:lnTo>
                  <a:lnTo>
                    <a:pt x="4577" y="5702"/>
                  </a:lnTo>
                  <a:lnTo>
                    <a:pt x="4577" y="5709"/>
                  </a:lnTo>
                  <a:lnTo>
                    <a:pt x="4579" y="5709"/>
                  </a:lnTo>
                  <a:lnTo>
                    <a:pt x="4594" y="5704"/>
                  </a:lnTo>
                  <a:lnTo>
                    <a:pt x="4594" y="5709"/>
                  </a:lnTo>
                  <a:lnTo>
                    <a:pt x="4587" y="5714"/>
                  </a:lnTo>
                  <a:lnTo>
                    <a:pt x="4584" y="5719"/>
                  </a:lnTo>
                  <a:lnTo>
                    <a:pt x="4589" y="5721"/>
                  </a:lnTo>
                  <a:lnTo>
                    <a:pt x="4648" y="5693"/>
                  </a:lnTo>
                  <a:lnTo>
                    <a:pt x="4669" y="5693"/>
                  </a:lnTo>
                  <a:lnTo>
                    <a:pt x="4672" y="5690"/>
                  </a:lnTo>
                  <a:lnTo>
                    <a:pt x="4672" y="5693"/>
                  </a:lnTo>
                  <a:lnTo>
                    <a:pt x="4674" y="5690"/>
                  </a:lnTo>
                  <a:lnTo>
                    <a:pt x="4712" y="5683"/>
                  </a:lnTo>
                  <a:lnTo>
                    <a:pt x="4721" y="5693"/>
                  </a:lnTo>
                  <a:lnTo>
                    <a:pt x="4735" y="5693"/>
                  </a:lnTo>
                  <a:lnTo>
                    <a:pt x="4747" y="5700"/>
                  </a:lnTo>
                  <a:lnTo>
                    <a:pt x="4752" y="5702"/>
                  </a:lnTo>
                  <a:lnTo>
                    <a:pt x="4757" y="5700"/>
                  </a:lnTo>
                  <a:lnTo>
                    <a:pt x="4757" y="5697"/>
                  </a:lnTo>
                  <a:lnTo>
                    <a:pt x="4757" y="5695"/>
                  </a:lnTo>
                  <a:lnTo>
                    <a:pt x="4754" y="5693"/>
                  </a:lnTo>
                  <a:lnTo>
                    <a:pt x="4759" y="5693"/>
                  </a:lnTo>
                  <a:lnTo>
                    <a:pt x="4761" y="5690"/>
                  </a:lnTo>
                  <a:lnTo>
                    <a:pt x="4752" y="5681"/>
                  </a:lnTo>
                  <a:lnTo>
                    <a:pt x="4759" y="5660"/>
                  </a:lnTo>
                  <a:lnTo>
                    <a:pt x="4754" y="5662"/>
                  </a:lnTo>
                  <a:lnTo>
                    <a:pt x="4750" y="5669"/>
                  </a:lnTo>
                  <a:lnTo>
                    <a:pt x="4747" y="5676"/>
                  </a:lnTo>
                  <a:lnTo>
                    <a:pt x="4745" y="5681"/>
                  </a:lnTo>
                  <a:lnTo>
                    <a:pt x="4740" y="5683"/>
                  </a:lnTo>
                  <a:lnTo>
                    <a:pt x="4733" y="5683"/>
                  </a:lnTo>
                  <a:lnTo>
                    <a:pt x="4728" y="5678"/>
                  </a:lnTo>
                  <a:lnTo>
                    <a:pt x="4728" y="5669"/>
                  </a:lnTo>
                  <a:lnTo>
                    <a:pt x="4750" y="5662"/>
                  </a:lnTo>
                  <a:lnTo>
                    <a:pt x="4752" y="5652"/>
                  </a:lnTo>
                  <a:lnTo>
                    <a:pt x="4752" y="5652"/>
                  </a:lnTo>
                  <a:lnTo>
                    <a:pt x="4752" y="5650"/>
                  </a:lnTo>
                  <a:lnTo>
                    <a:pt x="4754" y="5648"/>
                  </a:lnTo>
                  <a:lnTo>
                    <a:pt x="4754" y="5643"/>
                  </a:lnTo>
                  <a:lnTo>
                    <a:pt x="4754" y="5641"/>
                  </a:lnTo>
                  <a:lnTo>
                    <a:pt x="4752" y="5636"/>
                  </a:lnTo>
                  <a:lnTo>
                    <a:pt x="4752" y="5634"/>
                  </a:lnTo>
                  <a:lnTo>
                    <a:pt x="4752" y="5624"/>
                  </a:lnTo>
                  <a:lnTo>
                    <a:pt x="4754" y="5622"/>
                  </a:lnTo>
                  <a:lnTo>
                    <a:pt x="4754" y="5617"/>
                  </a:lnTo>
                  <a:lnTo>
                    <a:pt x="4764" y="5591"/>
                  </a:lnTo>
                  <a:lnTo>
                    <a:pt x="4766" y="5582"/>
                  </a:lnTo>
                  <a:lnTo>
                    <a:pt x="4766" y="5577"/>
                  </a:lnTo>
                  <a:lnTo>
                    <a:pt x="4766" y="5572"/>
                  </a:lnTo>
                  <a:lnTo>
                    <a:pt x="4771" y="5567"/>
                  </a:lnTo>
                  <a:lnTo>
                    <a:pt x="4773" y="5563"/>
                  </a:lnTo>
                  <a:lnTo>
                    <a:pt x="4773" y="5560"/>
                  </a:lnTo>
                  <a:lnTo>
                    <a:pt x="4776" y="5551"/>
                  </a:lnTo>
                  <a:lnTo>
                    <a:pt x="4780" y="5539"/>
                  </a:lnTo>
                  <a:lnTo>
                    <a:pt x="4785" y="5534"/>
                  </a:lnTo>
                  <a:lnTo>
                    <a:pt x="4792" y="5532"/>
                  </a:lnTo>
                  <a:lnTo>
                    <a:pt x="4797" y="5527"/>
                  </a:lnTo>
                  <a:lnTo>
                    <a:pt x="4806" y="5515"/>
                  </a:lnTo>
                  <a:lnTo>
                    <a:pt x="4809" y="5508"/>
                  </a:lnTo>
                  <a:lnTo>
                    <a:pt x="4811" y="5496"/>
                  </a:lnTo>
                  <a:lnTo>
                    <a:pt x="4813" y="5487"/>
                  </a:lnTo>
                  <a:lnTo>
                    <a:pt x="4813" y="5482"/>
                  </a:lnTo>
                  <a:lnTo>
                    <a:pt x="4816" y="5480"/>
                  </a:lnTo>
                  <a:lnTo>
                    <a:pt x="4818" y="5480"/>
                  </a:lnTo>
                  <a:lnTo>
                    <a:pt x="4823" y="5478"/>
                  </a:lnTo>
                  <a:lnTo>
                    <a:pt x="4825" y="5473"/>
                  </a:lnTo>
                  <a:lnTo>
                    <a:pt x="4825" y="5466"/>
                  </a:lnTo>
                  <a:lnTo>
                    <a:pt x="4823" y="5463"/>
                  </a:lnTo>
                  <a:lnTo>
                    <a:pt x="4825" y="5463"/>
                  </a:lnTo>
                  <a:lnTo>
                    <a:pt x="4816" y="5437"/>
                  </a:lnTo>
                  <a:lnTo>
                    <a:pt x="4804" y="5416"/>
                  </a:lnTo>
                  <a:lnTo>
                    <a:pt x="4792" y="5400"/>
                  </a:lnTo>
                  <a:lnTo>
                    <a:pt x="4787" y="5395"/>
                  </a:lnTo>
                  <a:lnTo>
                    <a:pt x="4768" y="5388"/>
                  </a:lnTo>
                  <a:lnTo>
                    <a:pt x="4761" y="5381"/>
                  </a:lnTo>
                  <a:lnTo>
                    <a:pt x="4759" y="5376"/>
                  </a:lnTo>
                  <a:lnTo>
                    <a:pt x="4761" y="5369"/>
                  </a:lnTo>
                  <a:lnTo>
                    <a:pt x="4764" y="5364"/>
                  </a:lnTo>
                  <a:lnTo>
                    <a:pt x="4764" y="5357"/>
                  </a:lnTo>
                  <a:lnTo>
                    <a:pt x="4761" y="5345"/>
                  </a:lnTo>
                  <a:lnTo>
                    <a:pt x="4761" y="5341"/>
                  </a:lnTo>
                  <a:lnTo>
                    <a:pt x="4764" y="5341"/>
                  </a:lnTo>
                  <a:lnTo>
                    <a:pt x="4761" y="5336"/>
                  </a:lnTo>
                  <a:lnTo>
                    <a:pt x="4759" y="5333"/>
                  </a:lnTo>
                  <a:lnTo>
                    <a:pt x="4757" y="5336"/>
                  </a:lnTo>
                  <a:lnTo>
                    <a:pt x="4757" y="5338"/>
                  </a:lnTo>
                  <a:lnTo>
                    <a:pt x="4757" y="5341"/>
                  </a:lnTo>
                  <a:lnTo>
                    <a:pt x="4754" y="5343"/>
                  </a:lnTo>
                  <a:lnTo>
                    <a:pt x="4754" y="5343"/>
                  </a:lnTo>
                  <a:lnTo>
                    <a:pt x="4754" y="5343"/>
                  </a:lnTo>
                  <a:lnTo>
                    <a:pt x="4750" y="5350"/>
                  </a:lnTo>
                  <a:lnTo>
                    <a:pt x="4750" y="5350"/>
                  </a:lnTo>
                  <a:lnTo>
                    <a:pt x="4728" y="5352"/>
                  </a:lnTo>
                  <a:lnTo>
                    <a:pt x="4702" y="5343"/>
                  </a:lnTo>
                  <a:lnTo>
                    <a:pt x="4695" y="5343"/>
                  </a:lnTo>
                  <a:lnTo>
                    <a:pt x="4691" y="5345"/>
                  </a:lnTo>
                  <a:lnTo>
                    <a:pt x="4686" y="5352"/>
                  </a:lnTo>
                  <a:lnTo>
                    <a:pt x="4683" y="5352"/>
                  </a:lnTo>
                  <a:lnTo>
                    <a:pt x="4681" y="5350"/>
                  </a:lnTo>
                  <a:lnTo>
                    <a:pt x="4681" y="5345"/>
                  </a:lnTo>
                  <a:lnTo>
                    <a:pt x="4679" y="5341"/>
                  </a:lnTo>
                  <a:lnTo>
                    <a:pt x="4679" y="5336"/>
                  </a:lnTo>
                  <a:lnTo>
                    <a:pt x="4681" y="5331"/>
                  </a:lnTo>
                  <a:lnTo>
                    <a:pt x="4686" y="5322"/>
                  </a:lnTo>
                  <a:lnTo>
                    <a:pt x="4691" y="5322"/>
                  </a:lnTo>
                  <a:lnTo>
                    <a:pt x="4705" y="5326"/>
                  </a:lnTo>
                  <a:lnTo>
                    <a:pt x="4787" y="5312"/>
                  </a:lnTo>
                  <a:lnTo>
                    <a:pt x="4802" y="5305"/>
                  </a:lnTo>
                  <a:lnTo>
                    <a:pt x="4816" y="5305"/>
                  </a:lnTo>
                  <a:lnTo>
                    <a:pt x="4823" y="5300"/>
                  </a:lnTo>
                  <a:lnTo>
                    <a:pt x="4828" y="5293"/>
                  </a:lnTo>
                  <a:lnTo>
                    <a:pt x="4830" y="5291"/>
                  </a:lnTo>
                  <a:lnTo>
                    <a:pt x="4835" y="5293"/>
                  </a:lnTo>
                  <a:lnTo>
                    <a:pt x="4842" y="5305"/>
                  </a:lnTo>
                  <a:lnTo>
                    <a:pt x="4846" y="5305"/>
                  </a:lnTo>
                  <a:lnTo>
                    <a:pt x="4861" y="5305"/>
                  </a:lnTo>
                  <a:lnTo>
                    <a:pt x="4863" y="5305"/>
                  </a:lnTo>
                  <a:lnTo>
                    <a:pt x="4870" y="5312"/>
                  </a:lnTo>
                  <a:lnTo>
                    <a:pt x="4934" y="5319"/>
                  </a:lnTo>
                  <a:lnTo>
                    <a:pt x="4943" y="5324"/>
                  </a:lnTo>
                  <a:lnTo>
                    <a:pt x="4960" y="5326"/>
                  </a:lnTo>
                  <a:lnTo>
                    <a:pt x="4974" y="5329"/>
                  </a:lnTo>
                  <a:lnTo>
                    <a:pt x="5005" y="5317"/>
                  </a:lnTo>
                  <a:lnTo>
                    <a:pt x="5014" y="5307"/>
                  </a:lnTo>
                  <a:lnTo>
                    <a:pt x="5017" y="5303"/>
                  </a:lnTo>
                  <a:lnTo>
                    <a:pt x="5021" y="5286"/>
                  </a:lnTo>
                  <a:lnTo>
                    <a:pt x="5024" y="5281"/>
                  </a:lnTo>
                  <a:lnTo>
                    <a:pt x="5043" y="5255"/>
                  </a:lnTo>
                  <a:lnTo>
                    <a:pt x="5045" y="5248"/>
                  </a:lnTo>
                  <a:lnTo>
                    <a:pt x="5050" y="5227"/>
                  </a:lnTo>
                  <a:lnTo>
                    <a:pt x="5050" y="5218"/>
                  </a:lnTo>
                  <a:lnTo>
                    <a:pt x="5064" y="5189"/>
                  </a:lnTo>
                  <a:lnTo>
                    <a:pt x="5064" y="5187"/>
                  </a:lnTo>
                  <a:lnTo>
                    <a:pt x="5064" y="5185"/>
                  </a:lnTo>
                  <a:lnTo>
                    <a:pt x="5064" y="5175"/>
                  </a:lnTo>
                  <a:lnTo>
                    <a:pt x="5061" y="5168"/>
                  </a:lnTo>
                  <a:lnTo>
                    <a:pt x="5064" y="5168"/>
                  </a:lnTo>
                  <a:lnTo>
                    <a:pt x="5064" y="5166"/>
                  </a:lnTo>
                  <a:lnTo>
                    <a:pt x="5069" y="5154"/>
                  </a:lnTo>
                  <a:lnTo>
                    <a:pt x="5076" y="5140"/>
                  </a:lnTo>
                  <a:lnTo>
                    <a:pt x="5078" y="5130"/>
                  </a:lnTo>
                  <a:lnTo>
                    <a:pt x="5080" y="5116"/>
                  </a:lnTo>
                  <a:lnTo>
                    <a:pt x="5080" y="5114"/>
                  </a:lnTo>
                  <a:lnTo>
                    <a:pt x="5090" y="5078"/>
                  </a:lnTo>
                  <a:lnTo>
                    <a:pt x="5090" y="5073"/>
                  </a:lnTo>
                  <a:lnTo>
                    <a:pt x="5050" y="5069"/>
                  </a:lnTo>
                  <a:lnTo>
                    <a:pt x="5054" y="5064"/>
                  </a:lnTo>
                  <a:lnTo>
                    <a:pt x="5073" y="5062"/>
                  </a:lnTo>
                  <a:lnTo>
                    <a:pt x="5085" y="5052"/>
                  </a:lnTo>
                  <a:lnTo>
                    <a:pt x="5092" y="5055"/>
                  </a:lnTo>
                  <a:lnTo>
                    <a:pt x="5097" y="5052"/>
                  </a:lnTo>
                  <a:lnTo>
                    <a:pt x="5099" y="5050"/>
                  </a:lnTo>
                  <a:lnTo>
                    <a:pt x="5102" y="5043"/>
                  </a:lnTo>
                  <a:lnTo>
                    <a:pt x="5104" y="5036"/>
                  </a:lnTo>
                  <a:lnTo>
                    <a:pt x="5106" y="5014"/>
                  </a:lnTo>
                  <a:lnTo>
                    <a:pt x="5109" y="5003"/>
                  </a:lnTo>
                  <a:lnTo>
                    <a:pt x="5116" y="4991"/>
                  </a:lnTo>
                  <a:lnTo>
                    <a:pt x="5118" y="4988"/>
                  </a:lnTo>
                  <a:lnTo>
                    <a:pt x="5118" y="4981"/>
                  </a:lnTo>
                  <a:lnTo>
                    <a:pt x="5118" y="4977"/>
                  </a:lnTo>
                  <a:lnTo>
                    <a:pt x="5121" y="4974"/>
                  </a:lnTo>
                  <a:lnTo>
                    <a:pt x="5123" y="4972"/>
                  </a:lnTo>
                  <a:lnTo>
                    <a:pt x="5121" y="4972"/>
                  </a:lnTo>
                  <a:lnTo>
                    <a:pt x="5123" y="4969"/>
                  </a:lnTo>
                  <a:lnTo>
                    <a:pt x="5123" y="4967"/>
                  </a:lnTo>
                  <a:lnTo>
                    <a:pt x="5123" y="4965"/>
                  </a:lnTo>
                  <a:lnTo>
                    <a:pt x="5121" y="4960"/>
                  </a:lnTo>
                  <a:lnTo>
                    <a:pt x="5123" y="4958"/>
                  </a:lnTo>
                  <a:lnTo>
                    <a:pt x="5132" y="4939"/>
                  </a:lnTo>
                  <a:lnTo>
                    <a:pt x="5135" y="4932"/>
                  </a:lnTo>
                  <a:lnTo>
                    <a:pt x="5123" y="4915"/>
                  </a:lnTo>
                  <a:lnTo>
                    <a:pt x="5118" y="4908"/>
                  </a:lnTo>
                  <a:lnTo>
                    <a:pt x="5121" y="4903"/>
                  </a:lnTo>
                  <a:lnTo>
                    <a:pt x="5123" y="4903"/>
                  </a:lnTo>
                  <a:lnTo>
                    <a:pt x="5125" y="4908"/>
                  </a:lnTo>
                  <a:lnTo>
                    <a:pt x="5128" y="4908"/>
                  </a:lnTo>
                  <a:lnTo>
                    <a:pt x="5142" y="4908"/>
                  </a:lnTo>
                  <a:lnTo>
                    <a:pt x="5149" y="4901"/>
                  </a:lnTo>
                  <a:lnTo>
                    <a:pt x="5163" y="4858"/>
                  </a:lnTo>
                  <a:lnTo>
                    <a:pt x="5170" y="4849"/>
                  </a:lnTo>
                  <a:lnTo>
                    <a:pt x="5177" y="4830"/>
                  </a:lnTo>
                  <a:lnTo>
                    <a:pt x="5180" y="4814"/>
                  </a:lnTo>
                  <a:lnTo>
                    <a:pt x="5182" y="4804"/>
                  </a:lnTo>
                  <a:lnTo>
                    <a:pt x="5189" y="4783"/>
                  </a:lnTo>
                  <a:lnTo>
                    <a:pt x="5189" y="4773"/>
                  </a:lnTo>
                  <a:lnTo>
                    <a:pt x="5187" y="4766"/>
                  </a:lnTo>
                  <a:lnTo>
                    <a:pt x="5187" y="4759"/>
                  </a:lnTo>
                  <a:lnTo>
                    <a:pt x="5182" y="4757"/>
                  </a:lnTo>
                  <a:lnTo>
                    <a:pt x="5182" y="4750"/>
                  </a:lnTo>
                  <a:lnTo>
                    <a:pt x="5184" y="4745"/>
                  </a:lnTo>
                  <a:close/>
                  <a:moveTo>
                    <a:pt x="4584" y="5716"/>
                  </a:moveTo>
                  <a:lnTo>
                    <a:pt x="4584" y="5719"/>
                  </a:lnTo>
                  <a:lnTo>
                    <a:pt x="4584" y="5719"/>
                  </a:lnTo>
                  <a:lnTo>
                    <a:pt x="4584" y="5719"/>
                  </a:lnTo>
                  <a:lnTo>
                    <a:pt x="4584" y="5716"/>
                  </a:lnTo>
                  <a:lnTo>
                    <a:pt x="4584" y="5716"/>
                  </a:lnTo>
                  <a:close/>
                  <a:moveTo>
                    <a:pt x="4575" y="5785"/>
                  </a:moveTo>
                  <a:lnTo>
                    <a:pt x="4572" y="5780"/>
                  </a:lnTo>
                  <a:lnTo>
                    <a:pt x="4570" y="5780"/>
                  </a:lnTo>
                  <a:lnTo>
                    <a:pt x="4565" y="5780"/>
                  </a:lnTo>
                  <a:lnTo>
                    <a:pt x="4561" y="5780"/>
                  </a:lnTo>
                  <a:lnTo>
                    <a:pt x="4549" y="5787"/>
                  </a:lnTo>
                  <a:lnTo>
                    <a:pt x="4546" y="5792"/>
                  </a:lnTo>
                  <a:lnTo>
                    <a:pt x="4546" y="5792"/>
                  </a:lnTo>
                  <a:lnTo>
                    <a:pt x="4546" y="5794"/>
                  </a:lnTo>
                  <a:lnTo>
                    <a:pt x="4546" y="5797"/>
                  </a:lnTo>
                  <a:lnTo>
                    <a:pt x="4549" y="5797"/>
                  </a:lnTo>
                  <a:lnTo>
                    <a:pt x="4549" y="5801"/>
                  </a:lnTo>
                  <a:lnTo>
                    <a:pt x="4549" y="5804"/>
                  </a:lnTo>
                  <a:lnTo>
                    <a:pt x="4551" y="5808"/>
                  </a:lnTo>
                  <a:lnTo>
                    <a:pt x="4558" y="5806"/>
                  </a:lnTo>
                  <a:lnTo>
                    <a:pt x="4561" y="5806"/>
                  </a:lnTo>
                  <a:lnTo>
                    <a:pt x="4556" y="5816"/>
                  </a:lnTo>
                  <a:lnTo>
                    <a:pt x="4544" y="5823"/>
                  </a:lnTo>
                  <a:lnTo>
                    <a:pt x="4542" y="5832"/>
                  </a:lnTo>
                  <a:lnTo>
                    <a:pt x="4551" y="5834"/>
                  </a:lnTo>
                  <a:lnTo>
                    <a:pt x="4556" y="5837"/>
                  </a:lnTo>
                  <a:lnTo>
                    <a:pt x="4563" y="5832"/>
                  </a:lnTo>
                  <a:lnTo>
                    <a:pt x="4568" y="5832"/>
                  </a:lnTo>
                  <a:lnTo>
                    <a:pt x="4570" y="5830"/>
                  </a:lnTo>
                  <a:lnTo>
                    <a:pt x="4568" y="5823"/>
                  </a:lnTo>
                  <a:lnTo>
                    <a:pt x="4570" y="5813"/>
                  </a:lnTo>
                  <a:lnTo>
                    <a:pt x="4575" y="5785"/>
                  </a:lnTo>
                  <a:close/>
                  <a:moveTo>
                    <a:pt x="4022" y="7633"/>
                  </a:moveTo>
                  <a:lnTo>
                    <a:pt x="4022" y="7619"/>
                  </a:lnTo>
                  <a:lnTo>
                    <a:pt x="4017" y="7616"/>
                  </a:lnTo>
                  <a:lnTo>
                    <a:pt x="4005" y="7628"/>
                  </a:lnTo>
                  <a:lnTo>
                    <a:pt x="4001" y="7626"/>
                  </a:lnTo>
                  <a:lnTo>
                    <a:pt x="4001" y="7628"/>
                  </a:lnTo>
                  <a:lnTo>
                    <a:pt x="4005" y="7638"/>
                  </a:lnTo>
                  <a:lnTo>
                    <a:pt x="4008" y="7640"/>
                  </a:lnTo>
                  <a:lnTo>
                    <a:pt x="4008" y="7647"/>
                  </a:lnTo>
                  <a:lnTo>
                    <a:pt x="4010" y="7649"/>
                  </a:lnTo>
                  <a:lnTo>
                    <a:pt x="4015" y="7659"/>
                  </a:lnTo>
                  <a:lnTo>
                    <a:pt x="4019" y="7661"/>
                  </a:lnTo>
                  <a:lnTo>
                    <a:pt x="4024" y="7661"/>
                  </a:lnTo>
                  <a:lnTo>
                    <a:pt x="4029" y="7652"/>
                  </a:lnTo>
                  <a:lnTo>
                    <a:pt x="4022" y="7647"/>
                  </a:lnTo>
                  <a:lnTo>
                    <a:pt x="4022" y="7645"/>
                  </a:lnTo>
                  <a:lnTo>
                    <a:pt x="4022" y="7640"/>
                  </a:lnTo>
                  <a:lnTo>
                    <a:pt x="4022" y="7633"/>
                  </a:lnTo>
                  <a:close/>
                  <a:moveTo>
                    <a:pt x="4459" y="5293"/>
                  </a:moveTo>
                  <a:lnTo>
                    <a:pt x="4459" y="5291"/>
                  </a:lnTo>
                  <a:lnTo>
                    <a:pt x="4457" y="5291"/>
                  </a:lnTo>
                  <a:lnTo>
                    <a:pt x="4447" y="5300"/>
                  </a:lnTo>
                  <a:lnTo>
                    <a:pt x="4457" y="5322"/>
                  </a:lnTo>
                  <a:lnTo>
                    <a:pt x="4461" y="5326"/>
                  </a:lnTo>
                  <a:lnTo>
                    <a:pt x="4466" y="5326"/>
                  </a:lnTo>
                  <a:lnTo>
                    <a:pt x="4468" y="5324"/>
                  </a:lnTo>
                  <a:lnTo>
                    <a:pt x="4468" y="5319"/>
                  </a:lnTo>
                  <a:lnTo>
                    <a:pt x="4468" y="5312"/>
                  </a:lnTo>
                  <a:lnTo>
                    <a:pt x="4468" y="5305"/>
                  </a:lnTo>
                  <a:lnTo>
                    <a:pt x="4466" y="5300"/>
                  </a:lnTo>
                  <a:lnTo>
                    <a:pt x="4459" y="5293"/>
                  </a:lnTo>
                  <a:close/>
                  <a:moveTo>
                    <a:pt x="3698" y="6546"/>
                  </a:moveTo>
                  <a:lnTo>
                    <a:pt x="3700" y="6541"/>
                  </a:lnTo>
                  <a:lnTo>
                    <a:pt x="3700" y="6539"/>
                  </a:lnTo>
                  <a:lnTo>
                    <a:pt x="3698" y="6534"/>
                  </a:lnTo>
                  <a:lnTo>
                    <a:pt x="3693" y="6532"/>
                  </a:lnTo>
                  <a:lnTo>
                    <a:pt x="3686" y="6532"/>
                  </a:lnTo>
                  <a:lnTo>
                    <a:pt x="3684" y="6534"/>
                  </a:lnTo>
                  <a:lnTo>
                    <a:pt x="3684" y="6539"/>
                  </a:lnTo>
                  <a:lnTo>
                    <a:pt x="3684" y="6543"/>
                  </a:lnTo>
                  <a:lnTo>
                    <a:pt x="3682" y="6546"/>
                  </a:lnTo>
                  <a:lnTo>
                    <a:pt x="3679" y="6546"/>
                  </a:lnTo>
                  <a:lnTo>
                    <a:pt x="3689" y="6560"/>
                  </a:lnTo>
                  <a:lnTo>
                    <a:pt x="3691" y="6567"/>
                  </a:lnTo>
                  <a:lnTo>
                    <a:pt x="3696" y="6567"/>
                  </a:lnTo>
                  <a:lnTo>
                    <a:pt x="3698" y="6562"/>
                  </a:lnTo>
                  <a:lnTo>
                    <a:pt x="3698" y="6560"/>
                  </a:lnTo>
                  <a:lnTo>
                    <a:pt x="3696" y="6558"/>
                  </a:lnTo>
                  <a:lnTo>
                    <a:pt x="3696" y="6553"/>
                  </a:lnTo>
                  <a:lnTo>
                    <a:pt x="3696" y="6548"/>
                  </a:lnTo>
                  <a:lnTo>
                    <a:pt x="3698" y="6546"/>
                  </a:lnTo>
                  <a:close/>
                  <a:moveTo>
                    <a:pt x="4393" y="5511"/>
                  </a:moveTo>
                  <a:lnTo>
                    <a:pt x="4393" y="5506"/>
                  </a:lnTo>
                  <a:lnTo>
                    <a:pt x="4390" y="5501"/>
                  </a:lnTo>
                  <a:lnTo>
                    <a:pt x="4390" y="5492"/>
                  </a:lnTo>
                  <a:lnTo>
                    <a:pt x="4388" y="5482"/>
                  </a:lnTo>
                  <a:lnTo>
                    <a:pt x="4386" y="5478"/>
                  </a:lnTo>
                  <a:lnTo>
                    <a:pt x="4381" y="5468"/>
                  </a:lnTo>
                  <a:lnTo>
                    <a:pt x="4381" y="5463"/>
                  </a:lnTo>
                  <a:lnTo>
                    <a:pt x="4379" y="5461"/>
                  </a:lnTo>
                  <a:lnTo>
                    <a:pt x="4379" y="5459"/>
                  </a:lnTo>
                  <a:lnTo>
                    <a:pt x="4376" y="5456"/>
                  </a:lnTo>
                  <a:lnTo>
                    <a:pt x="4376" y="5456"/>
                  </a:lnTo>
                  <a:lnTo>
                    <a:pt x="4372" y="5459"/>
                  </a:lnTo>
                  <a:lnTo>
                    <a:pt x="4369" y="5459"/>
                  </a:lnTo>
                  <a:lnTo>
                    <a:pt x="4369" y="5454"/>
                  </a:lnTo>
                  <a:lnTo>
                    <a:pt x="4374" y="5449"/>
                  </a:lnTo>
                  <a:lnTo>
                    <a:pt x="4374" y="5444"/>
                  </a:lnTo>
                  <a:lnTo>
                    <a:pt x="4369" y="5440"/>
                  </a:lnTo>
                  <a:lnTo>
                    <a:pt x="4367" y="5430"/>
                  </a:lnTo>
                  <a:lnTo>
                    <a:pt x="4364" y="5421"/>
                  </a:lnTo>
                  <a:lnTo>
                    <a:pt x="4364" y="5409"/>
                  </a:lnTo>
                  <a:lnTo>
                    <a:pt x="4346" y="5388"/>
                  </a:lnTo>
                  <a:lnTo>
                    <a:pt x="4343" y="5385"/>
                  </a:lnTo>
                  <a:lnTo>
                    <a:pt x="4346" y="5381"/>
                  </a:lnTo>
                  <a:lnTo>
                    <a:pt x="4350" y="5376"/>
                  </a:lnTo>
                  <a:lnTo>
                    <a:pt x="4353" y="5371"/>
                  </a:lnTo>
                  <a:lnTo>
                    <a:pt x="4353" y="5369"/>
                  </a:lnTo>
                  <a:lnTo>
                    <a:pt x="4350" y="5364"/>
                  </a:lnTo>
                  <a:lnTo>
                    <a:pt x="4348" y="5357"/>
                  </a:lnTo>
                  <a:lnTo>
                    <a:pt x="4336" y="5359"/>
                  </a:lnTo>
                  <a:lnTo>
                    <a:pt x="4341" y="5362"/>
                  </a:lnTo>
                  <a:lnTo>
                    <a:pt x="4338" y="5364"/>
                  </a:lnTo>
                  <a:lnTo>
                    <a:pt x="4334" y="5374"/>
                  </a:lnTo>
                  <a:lnTo>
                    <a:pt x="4331" y="5376"/>
                  </a:lnTo>
                  <a:lnTo>
                    <a:pt x="4324" y="5376"/>
                  </a:lnTo>
                  <a:lnTo>
                    <a:pt x="4291" y="5397"/>
                  </a:lnTo>
                  <a:lnTo>
                    <a:pt x="4272" y="5428"/>
                  </a:lnTo>
                  <a:lnTo>
                    <a:pt x="4265" y="5430"/>
                  </a:lnTo>
                  <a:lnTo>
                    <a:pt x="4258" y="5430"/>
                  </a:lnTo>
                  <a:lnTo>
                    <a:pt x="4253" y="5428"/>
                  </a:lnTo>
                  <a:lnTo>
                    <a:pt x="4256" y="5418"/>
                  </a:lnTo>
                  <a:lnTo>
                    <a:pt x="4253" y="5416"/>
                  </a:lnTo>
                  <a:lnTo>
                    <a:pt x="4253" y="5414"/>
                  </a:lnTo>
                  <a:lnTo>
                    <a:pt x="4253" y="5414"/>
                  </a:lnTo>
                  <a:lnTo>
                    <a:pt x="4256" y="5411"/>
                  </a:lnTo>
                  <a:lnTo>
                    <a:pt x="4256" y="5411"/>
                  </a:lnTo>
                  <a:lnTo>
                    <a:pt x="4256" y="5409"/>
                  </a:lnTo>
                  <a:lnTo>
                    <a:pt x="4253" y="5402"/>
                  </a:lnTo>
                  <a:lnTo>
                    <a:pt x="4260" y="5390"/>
                  </a:lnTo>
                  <a:lnTo>
                    <a:pt x="4263" y="5385"/>
                  </a:lnTo>
                  <a:lnTo>
                    <a:pt x="4275" y="5374"/>
                  </a:lnTo>
                  <a:lnTo>
                    <a:pt x="4275" y="5371"/>
                  </a:lnTo>
                  <a:lnTo>
                    <a:pt x="4275" y="5367"/>
                  </a:lnTo>
                  <a:lnTo>
                    <a:pt x="4268" y="5350"/>
                  </a:lnTo>
                  <a:lnTo>
                    <a:pt x="4265" y="5348"/>
                  </a:lnTo>
                  <a:lnTo>
                    <a:pt x="4263" y="5345"/>
                  </a:lnTo>
                  <a:lnTo>
                    <a:pt x="4256" y="5348"/>
                  </a:lnTo>
                  <a:lnTo>
                    <a:pt x="4253" y="5345"/>
                  </a:lnTo>
                  <a:lnTo>
                    <a:pt x="4251" y="5338"/>
                  </a:lnTo>
                  <a:lnTo>
                    <a:pt x="4251" y="5333"/>
                  </a:lnTo>
                  <a:lnTo>
                    <a:pt x="4246" y="5324"/>
                  </a:lnTo>
                  <a:lnTo>
                    <a:pt x="4244" y="5319"/>
                  </a:lnTo>
                  <a:lnTo>
                    <a:pt x="4237" y="5315"/>
                  </a:lnTo>
                  <a:lnTo>
                    <a:pt x="4213" y="5312"/>
                  </a:lnTo>
                  <a:lnTo>
                    <a:pt x="4213" y="5307"/>
                  </a:lnTo>
                  <a:lnTo>
                    <a:pt x="4232" y="5303"/>
                  </a:lnTo>
                  <a:lnTo>
                    <a:pt x="4234" y="5303"/>
                  </a:lnTo>
                  <a:lnTo>
                    <a:pt x="4237" y="5298"/>
                  </a:lnTo>
                  <a:lnTo>
                    <a:pt x="4239" y="5284"/>
                  </a:lnTo>
                  <a:lnTo>
                    <a:pt x="4237" y="5279"/>
                  </a:lnTo>
                  <a:lnTo>
                    <a:pt x="4237" y="5274"/>
                  </a:lnTo>
                  <a:lnTo>
                    <a:pt x="4239" y="5274"/>
                  </a:lnTo>
                  <a:lnTo>
                    <a:pt x="4242" y="5274"/>
                  </a:lnTo>
                  <a:lnTo>
                    <a:pt x="4237" y="5263"/>
                  </a:lnTo>
                  <a:lnTo>
                    <a:pt x="4173" y="5229"/>
                  </a:lnTo>
                  <a:lnTo>
                    <a:pt x="4147" y="5227"/>
                  </a:lnTo>
                  <a:lnTo>
                    <a:pt x="4142" y="5225"/>
                  </a:lnTo>
                  <a:lnTo>
                    <a:pt x="4126" y="5227"/>
                  </a:lnTo>
                  <a:lnTo>
                    <a:pt x="4121" y="5229"/>
                  </a:lnTo>
                  <a:lnTo>
                    <a:pt x="4116" y="5234"/>
                  </a:lnTo>
                  <a:lnTo>
                    <a:pt x="4114" y="5237"/>
                  </a:lnTo>
                  <a:lnTo>
                    <a:pt x="4112" y="5232"/>
                  </a:lnTo>
                  <a:lnTo>
                    <a:pt x="4105" y="5241"/>
                  </a:lnTo>
                  <a:lnTo>
                    <a:pt x="4093" y="5253"/>
                  </a:lnTo>
                  <a:lnTo>
                    <a:pt x="4086" y="5260"/>
                  </a:lnTo>
                  <a:lnTo>
                    <a:pt x="4079" y="5274"/>
                  </a:lnTo>
                  <a:lnTo>
                    <a:pt x="4069" y="5291"/>
                  </a:lnTo>
                  <a:lnTo>
                    <a:pt x="4067" y="5296"/>
                  </a:lnTo>
                  <a:lnTo>
                    <a:pt x="4067" y="5298"/>
                  </a:lnTo>
                  <a:lnTo>
                    <a:pt x="4064" y="5303"/>
                  </a:lnTo>
                  <a:lnTo>
                    <a:pt x="4064" y="5310"/>
                  </a:lnTo>
                  <a:lnTo>
                    <a:pt x="4064" y="5315"/>
                  </a:lnTo>
                  <a:lnTo>
                    <a:pt x="4062" y="5315"/>
                  </a:lnTo>
                  <a:lnTo>
                    <a:pt x="4060" y="5310"/>
                  </a:lnTo>
                  <a:lnTo>
                    <a:pt x="4060" y="5305"/>
                  </a:lnTo>
                  <a:lnTo>
                    <a:pt x="4057" y="5291"/>
                  </a:lnTo>
                  <a:lnTo>
                    <a:pt x="4060" y="5286"/>
                  </a:lnTo>
                  <a:lnTo>
                    <a:pt x="4060" y="5281"/>
                  </a:lnTo>
                  <a:lnTo>
                    <a:pt x="4062" y="5277"/>
                  </a:lnTo>
                  <a:lnTo>
                    <a:pt x="4060" y="5272"/>
                  </a:lnTo>
                  <a:lnTo>
                    <a:pt x="4055" y="5267"/>
                  </a:lnTo>
                  <a:lnTo>
                    <a:pt x="4057" y="5258"/>
                  </a:lnTo>
                  <a:lnTo>
                    <a:pt x="4060" y="5255"/>
                  </a:lnTo>
                  <a:lnTo>
                    <a:pt x="4057" y="5251"/>
                  </a:lnTo>
                  <a:lnTo>
                    <a:pt x="4055" y="5248"/>
                  </a:lnTo>
                  <a:lnTo>
                    <a:pt x="4048" y="5248"/>
                  </a:lnTo>
                  <a:lnTo>
                    <a:pt x="4050" y="5241"/>
                  </a:lnTo>
                  <a:lnTo>
                    <a:pt x="4064" y="5232"/>
                  </a:lnTo>
                  <a:lnTo>
                    <a:pt x="4071" y="5227"/>
                  </a:lnTo>
                  <a:lnTo>
                    <a:pt x="4088" y="5206"/>
                  </a:lnTo>
                  <a:lnTo>
                    <a:pt x="4095" y="5192"/>
                  </a:lnTo>
                  <a:lnTo>
                    <a:pt x="4140" y="5135"/>
                  </a:lnTo>
                  <a:lnTo>
                    <a:pt x="4142" y="5130"/>
                  </a:lnTo>
                  <a:lnTo>
                    <a:pt x="4142" y="5128"/>
                  </a:lnTo>
                  <a:lnTo>
                    <a:pt x="4142" y="5123"/>
                  </a:lnTo>
                  <a:lnTo>
                    <a:pt x="4142" y="5121"/>
                  </a:lnTo>
                  <a:lnTo>
                    <a:pt x="4145" y="5114"/>
                  </a:lnTo>
                  <a:lnTo>
                    <a:pt x="4159" y="5099"/>
                  </a:lnTo>
                  <a:lnTo>
                    <a:pt x="4166" y="5099"/>
                  </a:lnTo>
                  <a:lnTo>
                    <a:pt x="4168" y="5097"/>
                  </a:lnTo>
                  <a:lnTo>
                    <a:pt x="4168" y="5092"/>
                  </a:lnTo>
                  <a:lnTo>
                    <a:pt x="4180" y="5092"/>
                  </a:lnTo>
                  <a:lnTo>
                    <a:pt x="4220" y="5069"/>
                  </a:lnTo>
                  <a:lnTo>
                    <a:pt x="4225" y="5069"/>
                  </a:lnTo>
                  <a:lnTo>
                    <a:pt x="4232" y="5076"/>
                  </a:lnTo>
                  <a:lnTo>
                    <a:pt x="4237" y="5076"/>
                  </a:lnTo>
                  <a:lnTo>
                    <a:pt x="4239" y="5071"/>
                  </a:lnTo>
                  <a:lnTo>
                    <a:pt x="4237" y="5064"/>
                  </a:lnTo>
                  <a:lnTo>
                    <a:pt x="4239" y="5059"/>
                  </a:lnTo>
                  <a:lnTo>
                    <a:pt x="4239" y="5057"/>
                  </a:lnTo>
                  <a:lnTo>
                    <a:pt x="4242" y="5055"/>
                  </a:lnTo>
                  <a:lnTo>
                    <a:pt x="4239" y="5050"/>
                  </a:lnTo>
                  <a:lnTo>
                    <a:pt x="4239" y="5047"/>
                  </a:lnTo>
                  <a:lnTo>
                    <a:pt x="4239" y="5047"/>
                  </a:lnTo>
                  <a:lnTo>
                    <a:pt x="4237" y="5043"/>
                  </a:lnTo>
                  <a:lnTo>
                    <a:pt x="4230" y="5040"/>
                  </a:lnTo>
                  <a:lnTo>
                    <a:pt x="4225" y="5036"/>
                  </a:lnTo>
                  <a:lnTo>
                    <a:pt x="4234" y="5031"/>
                  </a:lnTo>
                  <a:lnTo>
                    <a:pt x="4239" y="5029"/>
                  </a:lnTo>
                  <a:lnTo>
                    <a:pt x="4234" y="5019"/>
                  </a:lnTo>
                  <a:lnTo>
                    <a:pt x="4230" y="5017"/>
                  </a:lnTo>
                  <a:lnTo>
                    <a:pt x="4211" y="5019"/>
                  </a:lnTo>
                  <a:lnTo>
                    <a:pt x="4206" y="5019"/>
                  </a:lnTo>
                  <a:lnTo>
                    <a:pt x="4201" y="5014"/>
                  </a:lnTo>
                  <a:lnTo>
                    <a:pt x="4204" y="5010"/>
                  </a:lnTo>
                  <a:lnTo>
                    <a:pt x="4197" y="5005"/>
                  </a:lnTo>
                  <a:lnTo>
                    <a:pt x="4190" y="5012"/>
                  </a:lnTo>
                  <a:lnTo>
                    <a:pt x="4182" y="5021"/>
                  </a:lnTo>
                  <a:lnTo>
                    <a:pt x="4175" y="5029"/>
                  </a:lnTo>
                  <a:lnTo>
                    <a:pt x="4173" y="5026"/>
                  </a:lnTo>
                  <a:lnTo>
                    <a:pt x="4171" y="5026"/>
                  </a:lnTo>
                  <a:lnTo>
                    <a:pt x="4168" y="5024"/>
                  </a:lnTo>
                  <a:lnTo>
                    <a:pt x="4166" y="5019"/>
                  </a:lnTo>
                  <a:lnTo>
                    <a:pt x="4164" y="5017"/>
                  </a:lnTo>
                  <a:lnTo>
                    <a:pt x="4164" y="5014"/>
                  </a:lnTo>
                  <a:lnTo>
                    <a:pt x="4166" y="5012"/>
                  </a:lnTo>
                  <a:lnTo>
                    <a:pt x="4166" y="5007"/>
                  </a:lnTo>
                  <a:lnTo>
                    <a:pt x="4166" y="5003"/>
                  </a:lnTo>
                  <a:lnTo>
                    <a:pt x="4168" y="5000"/>
                  </a:lnTo>
                  <a:lnTo>
                    <a:pt x="4168" y="4995"/>
                  </a:lnTo>
                  <a:lnTo>
                    <a:pt x="4166" y="4988"/>
                  </a:lnTo>
                  <a:lnTo>
                    <a:pt x="4175" y="4986"/>
                  </a:lnTo>
                  <a:lnTo>
                    <a:pt x="4190" y="4995"/>
                  </a:lnTo>
                  <a:lnTo>
                    <a:pt x="4197" y="4991"/>
                  </a:lnTo>
                  <a:lnTo>
                    <a:pt x="4197" y="4986"/>
                  </a:lnTo>
                  <a:lnTo>
                    <a:pt x="4194" y="4977"/>
                  </a:lnTo>
                  <a:lnTo>
                    <a:pt x="4192" y="4969"/>
                  </a:lnTo>
                  <a:lnTo>
                    <a:pt x="4194" y="4965"/>
                  </a:lnTo>
                  <a:lnTo>
                    <a:pt x="4197" y="4965"/>
                  </a:lnTo>
                  <a:lnTo>
                    <a:pt x="4220" y="4979"/>
                  </a:lnTo>
                  <a:lnTo>
                    <a:pt x="4227" y="4979"/>
                  </a:lnTo>
                  <a:lnTo>
                    <a:pt x="4234" y="4969"/>
                  </a:lnTo>
                  <a:lnTo>
                    <a:pt x="4234" y="4962"/>
                  </a:lnTo>
                  <a:lnTo>
                    <a:pt x="4258" y="4944"/>
                  </a:lnTo>
                  <a:lnTo>
                    <a:pt x="4260" y="4936"/>
                  </a:lnTo>
                  <a:lnTo>
                    <a:pt x="4260" y="4927"/>
                  </a:lnTo>
                  <a:lnTo>
                    <a:pt x="4265" y="4915"/>
                  </a:lnTo>
                  <a:lnTo>
                    <a:pt x="4265" y="4910"/>
                  </a:lnTo>
                  <a:lnTo>
                    <a:pt x="4263" y="4901"/>
                  </a:lnTo>
                  <a:lnTo>
                    <a:pt x="4260" y="4889"/>
                  </a:lnTo>
                  <a:lnTo>
                    <a:pt x="4256" y="4884"/>
                  </a:lnTo>
                  <a:lnTo>
                    <a:pt x="4249" y="4880"/>
                  </a:lnTo>
                  <a:lnTo>
                    <a:pt x="4244" y="4875"/>
                  </a:lnTo>
                  <a:lnTo>
                    <a:pt x="4230" y="4844"/>
                  </a:lnTo>
                  <a:lnTo>
                    <a:pt x="4225" y="4840"/>
                  </a:lnTo>
                  <a:lnTo>
                    <a:pt x="4216" y="4832"/>
                  </a:lnTo>
                  <a:lnTo>
                    <a:pt x="4187" y="4832"/>
                  </a:lnTo>
                  <a:lnTo>
                    <a:pt x="4171" y="4818"/>
                  </a:lnTo>
                  <a:lnTo>
                    <a:pt x="4164" y="4818"/>
                  </a:lnTo>
                  <a:lnTo>
                    <a:pt x="4152" y="4825"/>
                  </a:lnTo>
                  <a:lnTo>
                    <a:pt x="4142" y="4835"/>
                  </a:lnTo>
                  <a:lnTo>
                    <a:pt x="4138" y="4837"/>
                  </a:lnTo>
                  <a:lnTo>
                    <a:pt x="4133" y="4832"/>
                  </a:lnTo>
                  <a:lnTo>
                    <a:pt x="4138" y="4825"/>
                  </a:lnTo>
                  <a:lnTo>
                    <a:pt x="4145" y="4818"/>
                  </a:lnTo>
                  <a:lnTo>
                    <a:pt x="4147" y="4814"/>
                  </a:lnTo>
                  <a:lnTo>
                    <a:pt x="4142" y="4809"/>
                  </a:lnTo>
                  <a:lnTo>
                    <a:pt x="4123" y="4816"/>
                  </a:lnTo>
                  <a:lnTo>
                    <a:pt x="4123" y="4816"/>
                  </a:lnTo>
                  <a:lnTo>
                    <a:pt x="4121" y="4825"/>
                  </a:lnTo>
                  <a:lnTo>
                    <a:pt x="4116" y="4835"/>
                  </a:lnTo>
                  <a:lnTo>
                    <a:pt x="4114" y="4842"/>
                  </a:lnTo>
                  <a:lnTo>
                    <a:pt x="4105" y="4849"/>
                  </a:lnTo>
                  <a:lnTo>
                    <a:pt x="4097" y="4856"/>
                  </a:lnTo>
                  <a:lnTo>
                    <a:pt x="4036" y="4870"/>
                  </a:lnTo>
                  <a:lnTo>
                    <a:pt x="4027" y="4877"/>
                  </a:lnTo>
                  <a:lnTo>
                    <a:pt x="4015" y="4877"/>
                  </a:lnTo>
                  <a:lnTo>
                    <a:pt x="4015" y="4880"/>
                  </a:lnTo>
                  <a:lnTo>
                    <a:pt x="4015" y="4880"/>
                  </a:lnTo>
                  <a:lnTo>
                    <a:pt x="4010" y="4882"/>
                  </a:lnTo>
                  <a:lnTo>
                    <a:pt x="4005" y="4884"/>
                  </a:lnTo>
                  <a:lnTo>
                    <a:pt x="4003" y="4889"/>
                  </a:lnTo>
                  <a:lnTo>
                    <a:pt x="4001" y="4899"/>
                  </a:lnTo>
                  <a:lnTo>
                    <a:pt x="3998" y="4899"/>
                  </a:lnTo>
                  <a:lnTo>
                    <a:pt x="3993" y="4887"/>
                  </a:lnTo>
                  <a:lnTo>
                    <a:pt x="3982" y="4884"/>
                  </a:lnTo>
                  <a:lnTo>
                    <a:pt x="3963" y="4892"/>
                  </a:lnTo>
                  <a:lnTo>
                    <a:pt x="3956" y="4892"/>
                  </a:lnTo>
                  <a:lnTo>
                    <a:pt x="3951" y="4892"/>
                  </a:lnTo>
                  <a:lnTo>
                    <a:pt x="3949" y="4896"/>
                  </a:lnTo>
                  <a:lnTo>
                    <a:pt x="3949" y="4903"/>
                  </a:lnTo>
                  <a:lnTo>
                    <a:pt x="3949" y="4913"/>
                  </a:lnTo>
                  <a:lnTo>
                    <a:pt x="3946" y="4920"/>
                  </a:lnTo>
                  <a:lnTo>
                    <a:pt x="3944" y="4922"/>
                  </a:lnTo>
                  <a:lnTo>
                    <a:pt x="3944" y="4922"/>
                  </a:lnTo>
                  <a:lnTo>
                    <a:pt x="3937" y="4918"/>
                  </a:lnTo>
                  <a:lnTo>
                    <a:pt x="3934" y="4918"/>
                  </a:lnTo>
                  <a:lnTo>
                    <a:pt x="3937" y="4915"/>
                  </a:lnTo>
                  <a:lnTo>
                    <a:pt x="3939" y="4910"/>
                  </a:lnTo>
                  <a:lnTo>
                    <a:pt x="3941" y="4908"/>
                  </a:lnTo>
                  <a:lnTo>
                    <a:pt x="3941" y="4901"/>
                  </a:lnTo>
                  <a:lnTo>
                    <a:pt x="3939" y="4899"/>
                  </a:lnTo>
                  <a:lnTo>
                    <a:pt x="3920" y="4880"/>
                  </a:lnTo>
                  <a:lnTo>
                    <a:pt x="3913" y="4870"/>
                  </a:lnTo>
                  <a:lnTo>
                    <a:pt x="3911" y="4868"/>
                  </a:lnTo>
                  <a:lnTo>
                    <a:pt x="3908" y="4870"/>
                  </a:lnTo>
                  <a:lnTo>
                    <a:pt x="3906" y="4870"/>
                  </a:lnTo>
                  <a:lnTo>
                    <a:pt x="3904" y="4866"/>
                  </a:lnTo>
                  <a:lnTo>
                    <a:pt x="3899" y="4856"/>
                  </a:lnTo>
                  <a:lnTo>
                    <a:pt x="3897" y="4854"/>
                  </a:lnTo>
                  <a:lnTo>
                    <a:pt x="3871" y="4847"/>
                  </a:lnTo>
                  <a:lnTo>
                    <a:pt x="3866" y="4844"/>
                  </a:lnTo>
                  <a:lnTo>
                    <a:pt x="3861" y="4835"/>
                  </a:lnTo>
                  <a:lnTo>
                    <a:pt x="3859" y="4832"/>
                  </a:lnTo>
                  <a:lnTo>
                    <a:pt x="3856" y="4837"/>
                  </a:lnTo>
                  <a:lnTo>
                    <a:pt x="3856" y="4832"/>
                  </a:lnTo>
                  <a:lnTo>
                    <a:pt x="3852" y="4823"/>
                  </a:lnTo>
                  <a:lnTo>
                    <a:pt x="3852" y="4821"/>
                  </a:lnTo>
                  <a:lnTo>
                    <a:pt x="3852" y="4816"/>
                  </a:lnTo>
                  <a:lnTo>
                    <a:pt x="3852" y="4811"/>
                  </a:lnTo>
                  <a:lnTo>
                    <a:pt x="3854" y="4806"/>
                  </a:lnTo>
                  <a:lnTo>
                    <a:pt x="3856" y="4804"/>
                  </a:lnTo>
                  <a:lnTo>
                    <a:pt x="3828" y="4797"/>
                  </a:lnTo>
                  <a:lnTo>
                    <a:pt x="3823" y="4799"/>
                  </a:lnTo>
                  <a:lnTo>
                    <a:pt x="3814" y="4802"/>
                  </a:lnTo>
                  <a:lnTo>
                    <a:pt x="3812" y="4802"/>
                  </a:lnTo>
                  <a:lnTo>
                    <a:pt x="3807" y="4809"/>
                  </a:lnTo>
                  <a:lnTo>
                    <a:pt x="3797" y="4811"/>
                  </a:lnTo>
                  <a:lnTo>
                    <a:pt x="3793" y="4818"/>
                  </a:lnTo>
                  <a:lnTo>
                    <a:pt x="3788" y="4828"/>
                  </a:lnTo>
                  <a:lnTo>
                    <a:pt x="3786" y="4840"/>
                  </a:lnTo>
                  <a:lnTo>
                    <a:pt x="3788" y="4840"/>
                  </a:lnTo>
                  <a:lnTo>
                    <a:pt x="3790" y="4842"/>
                  </a:lnTo>
                  <a:lnTo>
                    <a:pt x="3793" y="4844"/>
                  </a:lnTo>
                  <a:lnTo>
                    <a:pt x="3793" y="4844"/>
                  </a:lnTo>
                  <a:lnTo>
                    <a:pt x="3793" y="4847"/>
                  </a:lnTo>
                  <a:lnTo>
                    <a:pt x="3790" y="4847"/>
                  </a:lnTo>
                  <a:lnTo>
                    <a:pt x="3790" y="4849"/>
                  </a:lnTo>
                  <a:lnTo>
                    <a:pt x="3816" y="4854"/>
                  </a:lnTo>
                  <a:lnTo>
                    <a:pt x="3823" y="4849"/>
                  </a:lnTo>
                  <a:lnTo>
                    <a:pt x="3835" y="4832"/>
                  </a:lnTo>
                  <a:lnTo>
                    <a:pt x="3840" y="4828"/>
                  </a:lnTo>
                  <a:lnTo>
                    <a:pt x="3845" y="4837"/>
                  </a:lnTo>
                  <a:lnTo>
                    <a:pt x="3845" y="4823"/>
                  </a:lnTo>
                  <a:lnTo>
                    <a:pt x="3845" y="4823"/>
                  </a:lnTo>
                  <a:lnTo>
                    <a:pt x="3847" y="4823"/>
                  </a:lnTo>
                  <a:lnTo>
                    <a:pt x="3849" y="4828"/>
                  </a:lnTo>
                  <a:lnTo>
                    <a:pt x="3849" y="4835"/>
                  </a:lnTo>
                  <a:lnTo>
                    <a:pt x="3849" y="4844"/>
                  </a:lnTo>
                  <a:lnTo>
                    <a:pt x="3847" y="4849"/>
                  </a:lnTo>
                  <a:lnTo>
                    <a:pt x="3845" y="4854"/>
                  </a:lnTo>
                  <a:lnTo>
                    <a:pt x="3835" y="4858"/>
                  </a:lnTo>
                  <a:lnTo>
                    <a:pt x="3833" y="4863"/>
                  </a:lnTo>
                  <a:lnTo>
                    <a:pt x="3833" y="4866"/>
                  </a:lnTo>
                  <a:lnTo>
                    <a:pt x="3833" y="4866"/>
                  </a:lnTo>
                  <a:lnTo>
                    <a:pt x="3833" y="4870"/>
                  </a:lnTo>
                  <a:lnTo>
                    <a:pt x="3830" y="4870"/>
                  </a:lnTo>
                  <a:lnTo>
                    <a:pt x="3830" y="4873"/>
                  </a:lnTo>
                  <a:lnTo>
                    <a:pt x="3830" y="4873"/>
                  </a:lnTo>
                  <a:lnTo>
                    <a:pt x="3828" y="4877"/>
                  </a:lnTo>
                  <a:lnTo>
                    <a:pt x="3826" y="4882"/>
                  </a:lnTo>
                  <a:lnTo>
                    <a:pt x="3823" y="4887"/>
                  </a:lnTo>
                  <a:lnTo>
                    <a:pt x="3826" y="4892"/>
                  </a:lnTo>
                  <a:lnTo>
                    <a:pt x="3826" y="4896"/>
                  </a:lnTo>
                  <a:lnTo>
                    <a:pt x="3823" y="4899"/>
                  </a:lnTo>
                  <a:lnTo>
                    <a:pt x="3821" y="4896"/>
                  </a:lnTo>
                  <a:lnTo>
                    <a:pt x="3819" y="4892"/>
                  </a:lnTo>
                  <a:lnTo>
                    <a:pt x="3819" y="4889"/>
                  </a:lnTo>
                  <a:lnTo>
                    <a:pt x="3819" y="4884"/>
                  </a:lnTo>
                  <a:lnTo>
                    <a:pt x="3819" y="4882"/>
                  </a:lnTo>
                  <a:lnTo>
                    <a:pt x="3802" y="4870"/>
                  </a:lnTo>
                  <a:lnTo>
                    <a:pt x="3786" y="4866"/>
                  </a:lnTo>
                  <a:lnTo>
                    <a:pt x="3769" y="4849"/>
                  </a:lnTo>
                  <a:lnTo>
                    <a:pt x="3736" y="4844"/>
                  </a:lnTo>
                  <a:lnTo>
                    <a:pt x="3734" y="4847"/>
                  </a:lnTo>
                  <a:lnTo>
                    <a:pt x="3729" y="4854"/>
                  </a:lnTo>
                  <a:lnTo>
                    <a:pt x="3724" y="4861"/>
                  </a:lnTo>
                  <a:lnTo>
                    <a:pt x="3719" y="4863"/>
                  </a:lnTo>
                  <a:lnTo>
                    <a:pt x="3710" y="4858"/>
                  </a:lnTo>
                  <a:lnTo>
                    <a:pt x="3712" y="4858"/>
                  </a:lnTo>
                  <a:lnTo>
                    <a:pt x="3705" y="4854"/>
                  </a:lnTo>
                  <a:lnTo>
                    <a:pt x="3703" y="4854"/>
                  </a:lnTo>
                  <a:lnTo>
                    <a:pt x="3703" y="4863"/>
                  </a:lnTo>
                  <a:lnTo>
                    <a:pt x="3691" y="4863"/>
                  </a:lnTo>
                  <a:lnTo>
                    <a:pt x="3686" y="4868"/>
                  </a:lnTo>
                  <a:lnTo>
                    <a:pt x="3682" y="4880"/>
                  </a:lnTo>
                  <a:lnTo>
                    <a:pt x="3684" y="4880"/>
                  </a:lnTo>
                  <a:lnTo>
                    <a:pt x="3684" y="4882"/>
                  </a:lnTo>
                  <a:lnTo>
                    <a:pt x="3689" y="4882"/>
                  </a:lnTo>
                  <a:lnTo>
                    <a:pt x="3684" y="4892"/>
                  </a:lnTo>
                  <a:lnTo>
                    <a:pt x="3672" y="4896"/>
                  </a:lnTo>
                  <a:lnTo>
                    <a:pt x="3667" y="4903"/>
                  </a:lnTo>
                  <a:lnTo>
                    <a:pt x="3670" y="4903"/>
                  </a:lnTo>
                  <a:lnTo>
                    <a:pt x="3677" y="4901"/>
                  </a:lnTo>
                  <a:lnTo>
                    <a:pt x="3677" y="4903"/>
                  </a:lnTo>
                  <a:lnTo>
                    <a:pt x="3682" y="4908"/>
                  </a:lnTo>
                  <a:lnTo>
                    <a:pt x="3684" y="4908"/>
                  </a:lnTo>
                  <a:lnTo>
                    <a:pt x="3684" y="4910"/>
                  </a:lnTo>
                  <a:lnTo>
                    <a:pt x="3679" y="4913"/>
                  </a:lnTo>
                  <a:lnTo>
                    <a:pt x="3677" y="4918"/>
                  </a:lnTo>
                  <a:lnTo>
                    <a:pt x="3679" y="4925"/>
                  </a:lnTo>
                  <a:lnTo>
                    <a:pt x="3682" y="4927"/>
                  </a:lnTo>
                  <a:lnTo>
                    <a:pt x="3693" y="4927"/>
                  </a:lnTo>
                  <a:lnTo>
                    <a:pt x="3703" y="4932"/>
                  </a:lnTo>
                  <a:lnTo>
                    <a:pt x="3705" y="4932"/>
                  </a:lnTo>
                  <a:lnTo>
                    <a:pt x="3705" y="4939"/>
                  </a:lnTo>
                  <a:lnTo>
                    <a:pt x="3703" y="4944"/>
                  </a:lnTo>
                  <a:lnTo>
                    <a:pt x="3700" y="4946"/>
                  </a:lnTo>
                  <a:lnTo>
                    <a:pt x="3698" y="4948"/>
                  </a:lnTo>
                  <a:lnTo>
                    <a:pt x="3698" y="4953"/>
                  </a:lnTo>
                  <a:lnTo>
                    <a:pt x="3703" y="4955"/>
                  </a:lnTo>
                  <a:lnTo>
                    <a:pt x="3710" y="4958"/>
                  </a:lnTo>
                  <a:lnTo>
                    <a:pt x="3710" y="4958"/>
                  </a:lnTo>
                  <a:lnTo>
                    <a:pt x="3712" y="4958"/>
                  </a:lnTo>
                  <a:lnTo>
                    <a:pt x="3715" y="4960"/>
                  </a:lnTo>
                  <a:lnTo>
                    <a:pt x="3719" y="4962"/>
                  </a:lnTo>
                  <a:lnTo>
                    <a:pt x="3722" y="4960"/>
                  </a:lnTo>
                  <a:lnTo>
                    <a:pt x="3724" y="4955"/>
                  </a:lnTo>
                  <a:lnTo>
                    <a:pt x="3726" y="4953"/>
                  </a:lnTo>
                  <a:lnTo>
                    <a:pt x="3729" y="4953"/>
                  </a:lnTo>
                  <a:lnTo>
                    <a:pt x="3731" y="4955"/>
                  </a:lnTo>
                  <a:lnTo>
                    <a:pt x="3736" y="4965"/>
                  </a:lnTo>
                  <a:lnTo>
                    <a:pt x="3738" y="4965"/>
                  </a:lnTo>
                  <a:lnTo>
                    <a:pt x="3748" y="4965"/>
                  </a:lnTo>
                  <a:lnTo>
                    <a:pt x="3748" y="4969"/>
                  </a:lnTo>
                  <a:lnTo>
                    <a:pt x="3748" y="4972"/>
                  </a:lnTo>
                  <a:lnTo>
                    <a:pt x="3750" y="4974"/>
                  </a:lnTo>
                  <a:lnTo>
                    <a:pt x="3750" y="4981"/>
                  </a:lnTo>
                  <a:lnTo>
                    <a:pt x="3748" y="4984"/>
                  </a:lnTo>
                  <a:lnTo>
                    <a:pt x="3745" y="4993"/>
                  </a:lnTo>
                  <a:lnTo>
                    <a:pt x="3743" y="4995"/>
                  </a:lnTo>
                  <a:lnTo>
                    <a:pt x="3741" y="5005"/>
                  </a:lnTo>
                  <a:lnTo>
                    <a:pt x="3741" y="5012"/>
                  </a:lnTo>
                  <a:lnTo>
                    <a:pt x="3743" y="5019"/>
                  </a:lnTo>
                  <a:lnTo>
                    <a:pt x="3757" y="5033"/>
                  </a:lnTo>
                  <a:lnTo>
                    <a:pt x="3764" y="5040"/>
                  </a:lnTo>
                  <a:lnTo>
                    <a:pt x="3767" y="5052"/>
                  </a:lnTo>
                  <a:lnTo>
                    <a:pt x="3764" y="5057"/>
                  </a:lnTo>
                  <a:lnTo>
                    <a:pt x="3757" y="5055"/>
                  </a:lnTo>
                  <a:lnTo>
                    <a:pt x="3752" y="5050"/>
                  </a:lnTo>
                  <a:lnTo>
                    <a:pt x="3752" y="5043"/>
                  </a:lnTo>
                  <a:lnTo>
                    <a:pt x="3748" y="5036"/>
                  </a:lnTo>
                  <a:lnTo>
                    <a:pt x="3734" y="5031"/>
                  </a:lnTo>
                  <a:lnTo>
                    <a:pt x="3726" y="5024"/>
                  </a:lnTo>
                  <a:lnTo>
                    <a:pt x="3726" y="5019"/>
                  </a:lnTo>
                  <a:lnTo>
                    <a:pt x="3724" y="5010"/>
                  </a:lnTo>
                  <a:lnTo>
                    <a:pt x="3724" y="5007"/>
                  </a:lnTo>
                  <a:lnTo>
                    <a:pt x="3717" y="4991"/>
                  </a:lnTo>
                  <a:lnTo>
                    <a:pt x="3710" y="4984"/>
                  </a:lnTo>
                  <a:lnTo>
                    <a:pt x="3705" y="4979"/>
                  </a:lnTo>
                  <a:lnTo>
                    <a:pt x="3700" y="4967"/>
                  </a:lnTo>
                  <a:lnTo>
                    <a:pt x="3698" y="4965"/>
                  </a:lnTo>
                  <a:lnTo>
                    <a:pt x="3696" y="4962"/>
                  </a:lnTo>
                  <a:lnTo>
                    <a:pt x="3686" y="4967"/>
                  </a:lnTo>
                  <a:lnTo>
                    <a:pt x="3651" y="4960"/>
                  </a:lnTo>
                  <a:lnTo>
                    <a:pt x="3648" y="4967"/>
                  </a:lnTo>
                  <a:lnTo>
                    <a:pt x="3646" y="4981"/>
                  </a:lnTo>
                  <a:lnTo>
                    <a:pt x="3639" y="4986"/>
                  </a:lnTo>
                  <a:lnTo>
                    <a:pt x="3630" y="4981"/>
                  </a:lnTo>
                  <a:lnTo>
                    <a:pt x="3625" y="4984"/>
                  </a:lnTo>
                  <a:lnTo>
                    <a:pt x="3620" y="4986"/>
                  </a:lnTo>
                  <a:lnTo>
                    <a:pt x="3618" y="4988"/>
                  </a:lnTo>
                  <a:lnTo>
                    <a:pt x="3615" y="4991"/>
                  </a:lnTo>
                  <a:lnTo>
                    <a:pt x="3608" y="5007"/>
                  </a:lnTo>
                  <a:lnTo>
                    <a:pt x="3608" y="5010"/>
                  </a:lnTo>
                  <a:lnTo>
                    <a:pt x="3606" y="5012"/>
                  </a:lnTo>
                  <a:lnTo>
                    <a:pt x="3604" y="5014"/>
                  </a:lnTo>
                  <a:lnTo>
                    <a:pt x="3601" y="5014"/>
                  </a:lnTo>
                  <a:lnTo>
                    <a:pt x="3597" y="5012"/>
                  </a:lnTo>
                  <a:lnTo>
                    <a:pt x="3592" y="5014"/>
                  </a:lnTo>
                  <a:lnTo>
                    <a:pt x="3599" y="5021"/>
                  </a:lnTo>
                  <a:lnTo>
                    <a:pt x="3601" y="5026"/>
                  </a:lnTo>
                  <a:lnTo>
                    <a:pt x="3604" y="5031"/>
                  </a:lnTo>
                  <a:lnTo>
                    <a:pt x="3601" y="5029"/>
                  </a:lnTo>
                  <a:lnTo>
                    <a:pt x="3601" y="5029"/>
                  </a:lnTo>
                  <a:lnTo>
                    <a:pt x="3599" y="5029"/>
                  </a:lnTo>
                  <a:lnTo>
                    <a:pt x="3599" y="5031"/>
                  </a:lnTo>
                  <a:lnTo>
                    <a:pt x="3601" y="5033"/>
                  </a:lnTo>
                  <a:lnTo>
                    <a:pt x="3613" y="5038"/>
                  </a:lnTo>
                  <a:lnTo>
                    <a:pt x="3615" y="5040"/>
                  </a:lnTo>
                  <a:lnTo>
                    <a:pt x="3618" y="5050"/>
                  </a:lnTo>
                  <a:lnTo>
                    <a:pt x="3620" y="5050"/>
                  </a:lnTo>
                  <a:lnTo>
                    <a:pt x="3632" y="5052"/>
                  </a:lnTo>
                  <a:lnTo>
                    <a:pt x="3637" y="5059"/>
                  </a:lnTo>
                  <a:lnTo>
                    <a:pt x="3637" y="5071"/>
                  </a:lnTo>
                  <a:lnTo>
                    <a:pt x="3639" y="5078"/>
                  </a:lnTo>
                  <a:lnTo>
                    <a:pt x="3672" y="5095"/>
                  </a:lnTo>
                  <a:lnTo>
                    <a:pt x="3677" y="5095"/>
                  </a:lnTo>
                  <a:lnTo>
                    <a:pt x="3677" y="5097"/>
                  </a:lnTo>
                  <a:lnTo>
                    <a:pt x="3674" y="5102"/>
                  </a:lnTo>
                  <a:lnTo>
                    <a:pt x="3677" y="5107"/>
                  </a:lnTo>
                  <a:lnTo>
                    <a:pt x="3686" y="5116"/>
                  </a:lnTo>
                  <a:lnTo>
                    <a:pt x="3703" y="5125"/>
                  </a:lnTo>
                  <a:lnTo>
                    <a:pt x="3731" y="5116"/>
                  </a:lnTo>
                  <a:lnTo>
                    <a:pt x="3757" y="5097"/>
                  </a:lnTo>
                  <a:lnTo>
                    <a:pt x="3778" y="5095"/>
                  </a:lnTo>
                  <a:lnTo>
                    <a:pt x="3776" y="5092"/>
                  </a:lnTo>
                  <a:lnTo>
                    <a:pt x="3774" y="5090"/>
                  </a:lnTo>
                  <a:lnTo>
                    <a:pt x="3771" y="5088"/>
                  </a:lnTo>
                  <a:lnTo>
                    <a:pt x="3771" y="5088"/>
                  </a:lnTo>
                  <a:lnTo>
                    <a:pt x="3769" y="5076"/>
                  </a:lnTo>
                  <a:lnTo>
                    <a:pt x="3769" y="5073"/>
                  </a:lnTo>
                  <a:lnTo>
                    <a:pt x="3774" y="5069"/>
                  </a:lnTo>
                  <a:lnTo>
                    <a:pt x="3771" y="5064"/>
                  </a:lnTo>
                  <a:lnTo>
                    <a:pt x="3771" y="5059"/>
                  </a:lnTo>
                  <a:lnTo>
                    <a:pt x="3776" y="5062"/>
                  </a:lnTo>
                  <a:lnTo>
                    <a:pt x="3778" y="5062"/>
                  </a:lnTo>
                  <a:lnTo>
                    <a:pt x="3786" y="5073"/>
                  </a:lnTo>
                  <a:lnTo>
                    <a:pt x="3790" y="5083"/>
                  </a:lnTo>
                  <a:lnTo>
                    <a:pt x="3797" y="5092"/>
                  </a:lnTo>
                  <a:lnTo>
                    <a:pt x="3800" y="5095"/>
                  </a:lnTo>
                  <a:lnTo>
                    <a:pt x="3802" y="5107"/>
                  </a:lnTo>
                  <a:lnTo>
                    <a:pt x="3804" y="5111"/>
                  </a:lnTo>
                  <a:lnTo>
                    <a:pt x="3814" y="5125"/>
                  </a:lnTo>
                  <a:lnTo>
                    <a:pt x="3821" y="5135"/>
                  </a:lnTo>
                  <a:lnTo>
                    <a:pt x="3828" y="5140"/>
                  </a:lnTo>
                  <a:lnTo>
                    <a:pt x="3838" y="5149"/>
                  </a:lnTo>
                  <a:lnTo>
                    <a:pt x="3854" y="5147"/>
                  </a:lnTo>
                  <a:lnTo>
                    <a:pt x="3861" y="5151"/>
                  </a:lnTo>
                  <a:lnTo>
                    <a:pt x="3856" y="5159"/>
                  </a:lnTo>
                  <a:lnTo>
                    <a:pt x="3828" y="5161"/>
                  </a:lnTo>
                  <a:lnTo>
                    <a:pt x="3821" y="5159"/>
                  </a:lnTo>
                  <a:lnTo>
                    <a:pt x="3807" y="5144"/>
                  </a:lnTo>
                  <a:lnTo>
                    <a:pt x="3809" y="5140"/>
                  </a:lnTo>
                  <a:lnTo>
                    <a:pt x="3812" y="5135"/>
                  </a:lnTo>
                  <a:lnTo>
                    <a:pt x="3802" y="5137"/>
                  </a:lnTo>
                  <a:lnTo>
                    <a:pt x="3797" y="5137"/>
                  </a:lnTo>
                  <a:lnTo>
                    <a:pt x="3797" y="5135"/>
                  </a:lnTo>
                  <a:lnTo>
                    <a:pt x="3793" y="5125"/>
                  </a:lnTo>
                  <a:lnTo>
                    <a:pt x="3788" y="5118"/>
                  </a:lnTo>
                  <a:lnTo>
                    <a:pt x="3786" y="5116"/>
                  </a:lnTo>
                  <a:lnTo>
                    <a:pt x="3783" y="5116"/>
                  </a:lnTo>
                  <a:lnTo>
                    <a:pt x="3778" y="5121"/>
                  </a:lnTo>
                  <a:lnTo>
                    <a:pt x="3776" y="5121"/>
                  </a:lnTo>
                  <a:lnTo>
                    <a:pt x="3774" y="5114"/>
                  </a:lnTo>
                  <a:lnTo>
                    <a:pt x="3776" y="5111"/>
                  </a:lnTo>
                  <a:lnTo>
                    <a:pt x="3771" y="5114"/>
                  </a:lnTo>
                  <a:lnTo>
                    <a:pt x="3764" y="5123"/>
                  </a:lnTo>
                  <a:lnTo>
                    <a:pt x="3762" y="5128"/>
                  </a:lnTo>
                  <a:lnTo>
                    <a:pt x="3762" y="5130"/>
                  </a:lnTo>
                  <a:lnTo>
                    <a:pt x="3762" y="5133"/>
                  </a:lnTo>
                  <a:lnTo>
                    <a:pt x="3762" y="5135"/>
                  </a:lnTo>
                  <a:lnTo>
                    <a:pt x="3760" y="5137"/>
                  </a:lnTo>
                  <a:lnTo>
                    <a:pt x="3745" y="5140"/>
                  </a:lnTo>
                  <a:lnTo>
                    <a:pt x="3745" y="5144"/>
                  </a:lnTo>
                  <a:lnTo>
                    <a:pt x="3750" y="5144"/>
                  </a:lnTo>
                  <a:lnTo>
                    <a:pt x="3752" y="5147"/>
                  </a:lnTo>
                  <a:lnTo>
                    <a:pt x="3757" y="5149"/>
                  </a:lnTo>
                  <a:lnTo>
                    <a:pt x="3760" y="5154"/>
                  </a:lnTo>
                  <a:lnTo>
                    <a:pt x="3752" y="5159"/>
                  </a:lnTo>
                  <a:lnTo>
                    <a:pt x="3750" y="5161"/>
                  </a:lnTo>
                  <a:lnTo>
                    <a:pt x="3750" y="5163"/>
                  </a:lnTo>
                  <a:lnTo>
                    <a:pt x="3745" y="5163"/>
                  </a:lnTo>
                  <a:lnTo>
                    <a:pt x="3743" y="5166"/>
                  </a:lnTo>
                  <a:lnTo>
                    <a:pt x="3741" y="5168"/>
                  </a:lnTo>
                  <a:lnTo>
                    <a:pt x="3738" y="5177"/>
                  </a:lnTo>
                  <a:lnTo>
                    <a:pt x="3738" y="5180"/>
                  </a:lnTo>
                  <a:lnTo>
                    <a:pt x="3748" y="5189"/>
                  </a:lnTo>
                  <a:lnTo>
                    <a:pt x="3750" y="5196"/>
                  </a:lnTo>
                  <a:lnTo>
                    <a:pt x="3750" y="5206"/>
                  </a:lnTo>
                  <a:lnTo>
                    <a:pt x="3757" y="5211"/>
                  </a:lnTo>
                  <a:lnTo>
                    <a:pt x="3760" y="5211"/>
                  </a:lnTo>
                  <a:lnTo>
                    <a:pt x="3762" y="5208"/>
                  </a:lnTo>
                  <a:lnTo>
                    <a:pt x="3762" y="5203"/>
                  </a:lnTo>
                  <a:lnTo>
                    <a:pt x="3764" y="5199"/>
                  </a:lnTo>
                  <a:lnTo>
                    <a:pt x="3767" y="5199"/>
                  </a:lnTo>
                  <a:lnTo>
                    <a:pt x="3774" y="5187"/>
                  </a:lnTo>
                  <a:lnTo>
                    <a:pt x="3781" y="5185"/>
                  </a:lnTo>
                  <a:lnTo>
                    <a:pt x="3788" y="5185"/>
                  </a:lnTo>
                  <a:lnTo>
                    <a:pt x="3795" y="5187"/>
                  </a:lnTo>
                  <a:lnTo>
                    <a:pt x="3793" y="5189"/>
                  </a:lnTo>
                  <a:lnTo>
                    <a:pt x="3786" y="5192"/>
                  </a:lnTo>
                  <a:lnTo>
                    <a:pt x="3783" y="5194"/>
                  </a:lnTo>
                  <a:lnTo>
                    <a:pt x="3790" y="5196"/>
                  </a:lnTo>
                  <a:lnTo>
                    <a:pt x="3786" y="5199"/>
                  </a:lnTo>
                  <a:lnTo>
                    <a:pt x="3783" y="5201"/>
                  </a:lnTo>
                  <a:lnTo>
                    <a:pt x="3781" y="5203"/>
                  </a:lnTo>
                  <a:lnTo>
                    <a:pt x="3786" y="5208"/>
                  </a:lnTo>
                  <a:lnTo>
                    <a:pt x="3797" y="5203"/>
                  </a:lnTo>
                  <a:lnTo>
                    <a:pt x="3802" y="5213"/>
                  </a:lnTo>
                  <a:lnTo>
                    <a:pt x="3797" y="5218"/>
                  </a:lnTo>
                  <a:lnTo>
                    <a:pt x="3795" y="5227"/>
                  </a:lnTo>
                  <a:lnTo>
                    <a:pt x="3797" y="5229"/>
                  </a:lnTo>
                  <a:lnTo>
                    <a:pt x="3804" y="5227"/>
                  </a:lnTo>
                  <a:lnTo>
                    <a:pt x="3809" y="5229"/>
                  </a:lnTo>
                  <a:lnTo>
                    <a:pt x="3807" y="5234"/>
                  </a:lnTo>
                  <a:lnTo>
                    <a:pt x="3804" y="5237"/>
                  </a:lnTo>
                  <a:lnTo>
                    <a:pt x="3812" y="5237"/>
                  </a:lnTo>
                  <a:lnTo>
                    <a:pt x="3809" y="5241"/>
                  </a:lnTo>
                  <a:lnTo>
                    <a:pt x="3809" y="5244"/>
                  </a:lnTo>
                  <a:lnTo>
                    <a:pt x="3809" y="5248"/>
                  </a:lnTo>
                  <a:lnTo>
                    <a:pt x="3812" y="5253"/>
                  </a:lnTo>
                  <a:lnTo>
                    <a:pt x="3804" y="5248"/>
                  </a:lnTo>
                  <a:lnTo>
                    <a:pt x="3802" y="5251"/>
                  </a:lnTo>
                  <a:lnTo>
                    <a:pt x="3802" y="5255"/>
                  </a:lnTo>
                  <a:lnTo>
                    <a:pt x="3821" y="5270"/>
                  </a:lnTo>
                  <a:lnTo>
                    <a:pt x="3821" y="5272"/>
                  </a:lnTo>
                  <a:lnTo>
                    <a:pt x="3819" y="5274"/>
                  </a:lnTo>
                  <a:lnTo>
                    <a:pt x="3819" y="5274"/>
                  </a:lnTo>
                  <a:lnTo>
                    <a:pt x="3823" y="5279"/>
                  </a:lnTo>
                  <a:lnTo>
                    <a:pt x="3823" y="5281"/>
                  </a:lnTo>
                  <a:lnTo>
                    <a:pt x="3816" y="5284"/>
                  </a:lnTo>
                  <a:lnTo>
                    <a:pt x="3816" y="5286"/>
                  </a:lnTo>
                  <a:lnTo>
                    <a:pt x="3814" y="5291"/>
                  </a:lnTo>
                  <a:lnTo>
                    <a:pt x="3814" y="5291"/>
                  </a:lnTo>
                  <a:lnTo>
                    <a:pt x="3816" y="5293"/>
                  </a:lnTo>
                  <a:lnTo>
                    <a:pt x="3816" y="5296"/>
                  </a:lnTo>
                  <a:lnTo>
                    <a:pt x="3816" y="5296"/>
                  </a:lnTo>
                  <a:lnTo>
                    <a:pt x="3819" y="5296"/>
                  </a:lnTo>
                  <a:lnTo>
                    <a:pt x="3819" y="5298"/>
                  </a:lnTo>
                  <a:lnTo>
                    <a:pt x="3819" y="5303"/>
                  </a:lnTo>
                  <a:lnTo>
                    <a:pt x="3816" y="5305"/>
                  </a:lnTo>
                  <a:lnTo>
                    <a:pt x="3814" y="5305"/>
                  </a:lnTo>
                  <a:lnTo>
                    <a:pt x="3807" y="5300"/>
                  </a:lnTo>
                  <a:lnTo>
                    <a:pt x="3797" y="5307"/>
                  </a:lnTo>
                  <a:lnTo>
                    <a:pt x="3783" y="5312"/>
                  </a:lnTo>
                  <a:lnTo>
                    <a:pt x="3781" y="5310"/>
                  </a:lnTo>
                  <a:lnTo>
                    <a:pt x="3778" y="5307"/>
                  </a:lnTo>
                  <a:lnTo>
                    <a:pt x="3778" y="5303"/>
                  </a:lnTo>
                  <a:lnTo>
                    <a:pt x="3778" y="5296"/>
                  </a:lnTo>
                  <a:lnTo>
                    <a:pt x="3781" y="5291"/>
                  </a:lnTo>
                  <a:lnTo>
                    <a:pt x="3788" y="5289"/>
                  </a:lnTo>
                  <a:lnTo>
                    <a:pt x="3790" y="5284"/>
                  </a:lnTo>
                  <a:lnTo>
                    <a:pt x="3788" y="5270"/>
                  </a:lnTo>
                  <a:lnTo>
                    <a:pt x="3783" y="5270"/>
                  </a:lnTo>
                  <a:lnTo>
                    <a:pt x="3783" y="5274"/>
                  </a:lnTo>
                  <a:lnTo>
                    <a:pt x="3786" y="5281"/>
                  </a:lnTo>
                  <a:lnTo>
                    <a:pt x="3781" y="5281"/>
                  </a:lnTo>
                  <a:lnTo>
                    <a:pt x="3776" y="5279"/>
                  </a:lnTo>
                  <a:lnTo>
                    <a:pt x="3771" y="5274"/>
                  </a:lnTo>
                  <a:lnTo>
                    <a:pt x="3769" y="5270"/>
                  </a:lnTo>
                  <a:lnTo>
                    <a:pt x="3767" y="5263"/>
                  </a:lnTo>
                  <a:lnTo>
                    <a:pt x="3767" y="5258"/>
                  </a:lnTo>
                  <a:lnTo>
                    <a:pt x="3771" y="5246"/>
                  </a:lnTo>
                  <a:lnTo>
                    <a:pt x="3774" y="5246"/>
                  </a:lnTo>
                  <a:lnTo>
                    <a:pt x="3778" y="5244"/>
                  </a:lnTo>
                  <a:lnTo>
                    <a:pt x="3781" y="5241"/>
                  </a:lnTo>
                  <a:lnTo>
                    <a:pt x="3781" y="5237"/>
                  </a:lnTo>
                  <a:lnTo>
                    <a:pt x="3781" y="5232"/>
                  </a:lnTo>
                  <a:lnTo>
                    <a:pt x="3778" y="5229"/>
                  </a:lnTo>
                  <a:lnTo>
                    <a:pt x="3776" y="5227"/>
                  </a:lnTo>
                  <a:lnTo>
                    <a:pt x="3776" y="5227"/>
                  </a:lnTo>
                  <a:lnTo>
                    <a:pt x="3774" y="5227"/>
                  </a:lnTo>
                  <a:lnTo>
                    <a:pt x="3774" y="5229"/>
                  </a:lnTo>
                  <a:lnTo>
                    <a:pt x="3774" y="5232"/>
                  </a:lnTo>
                  <a:lnTo>
                    <a:pt x="3771" y="5234"/>
                  </a:lnTo>
                  <a:lnTo>
                    <a:pt x="3771" y="5237"/>
                  </a:lnTo>
                  <a:lnTo>
                    <a:pt x="3771" y="5239"/>
                  </a:lnTo>
                  <a:lnTo>
                    <a:pt x="3769" y="5239"/>
                  </a:lnTo>
                  <a:lnTo>
                    <a:pt x="3769" y="5239"/>
                  </a:lnTo>
                  <a:lnTo>
                    <a:pt x="3767" y="5232"/>
                  </a:lnTo>
                  <a:lnTo>
                    <a:pt x="3764" y="5232"/>
                  </a:lnTo>
                  <a:lnTo>
                    <a:pt x="3767" y="5237"/>
                  </a:lnTo>
                  <a:lnTo>
                    <a:pt x="3764" y="5234"/>
                  </a:lnTo>
                  <a:lnTo>
                    <a:pt x="3762" y="5234"/>
                  </a:lnTo>
                  <a:lnTo>
                    <a:pt x="3760" y="5241"/>
                  </a:lnTo>
                  <a:lnTo>
                    <a:pt x="3760" y="5244"/>
                  </a:lnTo>
                  <a:lnTo>
                    <a:pt x="3760" y="5248"/>
                  </a:lnTo>
                  <a:lnTo>
                    <a:pt x="3762" y="5248"/>
                  </a:lnTo>
                  <a:lnTo>
                    <a:pt x="3752" y="5270"/>
                  </a:lnTo>
                  <a:lnTo>
                    <a:pt x="3755" y="5274"/>
                  </a:lnTo>
                  <a:lnTo>
                    <a:pt x="3764" y="5272"/>
                  </a:lnTo>
                  <a:lnTo>
                    <a:pt x="3769" y="5274"/>
                  </a:lnTo>
                  <a:lnTo>
                    <a:pt x="3762" y="5284"/>
                  </a:lnTo>
                  <a:lnTo>
                    <a:pt x="3762" y="5289"/>
                  </a:lnTo>
                  <a:lnTo>
                    <a:pt x="3769" y="5298"/>
                  </a:lnTo>
                  <a:lnTo>
                    <a:pt x="3769" y="5303"/>
                  </a:lnTo>
                  <a:lnTo>
                    <a:pt x="3764" y="5312"/>
                  </a:lnTo>
                  <a:lnTo>
                    <a:pt x="3769" y="5315"/>
                  </a:lnTo>
                  <a:lnTo>
                    <a:pt x="3774" y="5319"/>
                  </a:lnTo>
                  <a:lnTo>
                    <a:pt x="3778" y="5324"/>
                  </a:lnTo>
                  <a:lnTo>
                    <a:pt x="3778" y="5326"/>
                  </a:lnTo>
                  <a:lnTo>
                    <a:pt x="3781" y="5345"/>
                  </a:lnTo>
                  <a:lnTo>
                    <a:pt x="3778" y="5352"/>
                  </a:lnTo>
                  <a:lnTo>
                    <a:pt x="3776" y="5359"/>
                  </a:lnTo>
                  <a:lnTo>
                    <a:pt x="3769" y="5367"/>
                  </a:lnTo>
                  <a:lnTo>
                    <a:pt x="3764" y="5374"/>
                  </a:lnTo>
                  <a:lnTo>
                    <a:pt x="3762" y="5376"/>
                  </a:lnTo>
                  <a:lnTo>
                    <a:pt x="3760" y="5376"/>
                  </a:lnTo>
                  <a:lnTo>
                    <a:pt x="3760" y="5376"/>
                  </a:lnTo>
                  <a:lnTo>
                    <a:pt x="3757" y="5374"/>
                  </a:lnTo>
                  <a:lnTo>
                    <a:pt x="3757" y="5374"/>
                  </a:lnTo>
                  <a:lnTo>
                    <a:pt x="3755" y="5369"/>
                  </a:lnTo>
                  <a:lnTo>
                    <a:pt x="3755" y="5374"/>
                  </a:lnTo>
                  <a:lnTo>
                    <a:pt x="3755" y="5371"/>
                  </a:lnTo>
                  <a:lnTo>
                    <a:pt x="3752" y="5369"/>
                  </a:lnTo>
                  <a:lnTo>
                    <a:pt x="3752" y="5369"/>
                  </a:lnTo>
                  <a:lnTo>
                    <a:pt x="3750" y="5369"/>
                  </a:lnTo>
                  <a:lnTo>
                    <a:pt x="3738" y="5367"/>
                  </a:lnTo>
                  <a:lnTo>
                    <a:pt x="3715" y="5371"/>
                  </a:lnTo>
                  <a:lnTo>
                    <a:pt x="3703" y="5367"/>
                  </a:lnTo>
                  <a:lnTo>
                    <a:pt x="3705" y="5367"/>
                  </a:lnTo>
                  <a:lnTo>
                    <a:pt x="3703" y="5364"/>
                  </a:lnTo>
                  <a:lnTo>
                    <a:pt x="3703" y="5364"/>
                  </a:lnTo>
                  <a:lnTo>
                    <a:pt x="3700" y="5364"/>
                  </a:lnTo>
                  <a:lnTo>
                    <a:pt x="3698" y="5367"/>
                  </a:lnTo>
                  <a:lnTo>
                    <a:pt x="3698" y="5369"/>
                  </a:lnTo>
                  <a:lnTo>
                    <a:pt x="3698" y="5371"/>
                  </a:lnTo>
                  <a:lnTo>
                    <a:pt x="3698" y="5374"/>
                  </a:lnTo>
                  <a:lnTo>
                    <a:pt x="3696" y="5374"/>
                  </a:lnTo>
                  <a:lnTo>
                    <a:pt x="3696" y="5376"/>
                  </a:lnTo>
                  <a:lnTo>
                    <a:pt x="3703" y="5381"/>
                  </a:lnTo>
                  <a:lnTo>
                    <a:pt x="3705" y="5383"/>
                  </a:lnTo>
                  <a:lnTo>
                    <a:pt x="3700" y="5390"/>
                  </a:lnTo>
                  <a:lnTo>
                    <a:pt x="3696" y="5397"/>
                  </a:lnTo>
                  <a:lnTo>
                    <a:pt x="3691" y="5400"/>
                  </a:lnTo>
                  <a:lnTo>
                    <a:pt x="3684" y="5400"/>
                  </a:lnTo>
                  <a:lnTo>
                    <a:pt x="3682" y="5397"/>
                  </a:lnTo>
                  <a:lnTo>
                    <a:pt x="3679" y="5395"/>
                  </a:lnTo>
                  <a:lnTo>
                    <a:pt x="3677" y="5393"/>
                  </a:lnTo>
                  <a:lnTo>
                    <a:pt x="3674" y="5395"/>
                  </a:lnTo>
                  <a:lnTo>
                    <a:pt x="3670" y="5397"/>
                  </a:lnTo>
                  <a:lnTo>
                    <a:pt x="3667" y="5397"/>
                  </a:lnTo>
                  <a:lnTo>
                    <a:pt x="3665" y="5397"/>
                  </a:lnTo>
                  <a:lnTo>
                    <a:pt x="3656" y="5388"/>
                  </a:lnTo>
                  <a:lnTo>
                    <a:pt x="3632" y="5385"/>
                  </a:lnTo>
                  <a:lnTo>
                    <a:pt x="3627" y="5381"/>
                  </a:lnTo>
                  <a:lnTo>
                    <a:pt x="3618" y="5369"/>
                  </a:lnTo>
                  <a:lnTo>
                    <a:pt x="3615" y="5369"/>
                  </a:lnTo>
                  <a:lnTo>
                    <a:pt x="3623" y="5364"/>
                  </a:lnTo>
                  <a:lnTo>
                    <a:pt x="3625" y="5367"/>
                  </a:lnTo>
                  <a:lnTo>
                    <a:pt x="3627" y="5371"/>
                  </a:lnTo>
                  <a:lnTo>
                    <a:pt x="3627" y="5371"/>
                  </a:lnTo>
                  <a:lnTo>
                    <a:pt x="3630" y="5371"/>
                  </a:lnTo>
                  <a:lnTo>
                    <a:pt x="3632" y="5367"/>
                  </a:lnTo>
                  <a:lnTo>
                    <a:pt x="3634" y="5362"/>
                  </a:lnTo>
                  <a:lnTo>
                    <a:pt x="3637" y="5355"/>
                  </a:lnTo>
                  <a:lnTo>
                    <a:pt x="3634" y="5350"/>
                  </a:lnTo>
                  <a:lnTo>
                    <a:pt x="3630" y="5345"/>
                  </a:lnTo>
                  <a:lnTo>
                    <a:pt x="3627" y="5343"/>
                  </a:lnTo>
                  <a:lnTo>
                    <a:pt x="3623" y="5343"/>
                  </a:lnTo>
                  <a:lnTo>
                    <a:pt x="3625" y="5345"/>
                  </a:lnTo>
                  <a:lnTo>
                    <a:pt x="3627" y="5350"/>
                  </a:lnTo>
                  <a:lnTo>
                    <a:pt x="3630" y="5352"/>
                  </a:lnTo>
                  <a:lnTo>
                    <a:pt x="3625" y="5355"/>
                  </a:lnTo>
                  <a:lnTo>
                    <a:pt x="3618" y="5352"/>
                  </a:lnTo>
                  <a:lnTo>
                    <a:pt x="3611" y="5348"/>
                  </a:lnTo>
                  <a:lnTo>
                    <a:pt x="3608" y="5343"/>
                  </a:lnTo>
                  <a:lnTo>
                    <a:pt x="3611" y="5336"/>
                  </a:lnTo>
                  <a:lnTo>
                    <a:pt x="3608" y="5331"/>
                  </a:lnTo>
                  <a:lnTo>
                    <a:pt x="3604" y="5319"/>
                  </a:lnTo>
                  <a:lnTo>
                    <a:pt x="3601" y="5305"/>
                  </a:lnTo>
                  <a:lnTo>
                    <a:pt x="3599" y="5303"/>
                  </a:lnTo>
                  <a:lnTo>
                    <a:pt x="3592" y="5296"/>
                  </a:lnTo>
                  <a:lnTo>
                    <a:pt x="3589" y="5293"/>
                  </a:lnTo>
                  <a:lnTo>
                    <a:pt x="3592" y="5289"/>
                  </a:lnTo>
                  <a:lnTo>
                    <a:pt x="3594" y="5286"/>
                  </a:lnTo>
                  <a:lnTo>
                    <a:pt x="3597" y="5286"/>
                  </a:lnTo>
                  <a:lnTo>
                    <a:pt x="3597" y="5286"/>
                  </a:lnTo>
                  <a:lnTo>
                    <a:pt x="3594" y="5284"/>
                  </a:lnTo>
                  <a:lnTo>
                    <a:pt x="3589" y="5286"/>
                  </a:lnTo>
                  <a:lnTo>
                    <a:pt x="3587" y="5291"/>
                  </a:lnTo>
                  <a:lnTo>
                    <a:pt x="3587" y="5296"/>
                  </a:lnTo>
                  <a:lnTo>
                    <a:pt x="3585" y="5300"/>
                  </a:lnTo>
                  <a:lnTo>
                    <a:pt x="3580" y="5296"/>
                  </a:lnTo>
                  <a:lnTo>
                    <a:pt x="3575" y="5289"/>
                  </a:lnTo>
                  <a:lnTo>
                    <a:pt x="3568" y="5284"/>
                  </a:lnTo>
                  <a:lnTo>
                    <a:pt x="3556" y="5263"/>
                  </a:lnTo>
                  <a:lnTo>
                    <a:pt x="3561" y="5260"/>
                  </a:lnTo>
                  <a:lnTo>
                    <a:pt x="3571" y="5263"/>
                  </a:lnTo>
                  <a:lnTo>
                    <a:pt x="3568" y="5258"/>
                  </a:lnTo>
                  <a:lnTo>
                    <a:pt x="3566" y="5255"/>
                  </a:lnTo>
                  <a:lnTo>
                    <a:pt x="3561" y="5255"/>
                  </a:lnTo>
                  <a:lnTo>
                    <a:pt x="3563" y="5253"/>
                  </a:lnTo>
                  <a:lnTo>
                    <a:pt x="3563" y="5248"/>
                  </a:lnTo>
                  <a:lnTo>
                    <a:pt x="3566" y="5244"/>
                  </a:lnTo>
                  <a:lnTo>
                    <a:pt x="3566" y="5239"/>
                  </a:lnTo>
                  <a:lnTo>
                    <a:pt x="3566" y="5237"/>
                  </a:lnTo>
                  <a:lnTo>
                    <a:pt x="3563" y="5237"/>
                  </a:lnTo>
                  <a:lnTo>
                    <a:pt x="3561" y="5239"/>
                  </a:lnTo>
                  <a:lnTo>
                    <a:pt x="3556" y="5239"/>
                  </a:lnTo>
                  <a:lnTo>
                    <a:pt x="3554" y="5239"/>
                  </a:lnTo>
                  <a:lnTo>
                    <a:pt x="3552" y="5237"/>
                  </a:lnTo>
                  <a:lnTo>
                    <a:pt x="3549" y="5234"/>
                  </a:lnTo>
                  <a:lnTo>
                    <a:pt x="3547" y="5229"/>
                  </a:lnTo>
                  <a:lnTo>
                    <a:pt x="3545" y="5220"/>
                  </a:lnTo>
                  <a:lnTo>
                    <a:pt x="3540" y="5222"/>
                  </a:lnTo>
                  <a:lnTo>
                    <a:pt x="3537" y="5222"/>
                  </a:lnTo>
                  <a:lnTo>
                    <a:pt x="3535" y="5215"/>
                  </a:lnTo>
                  <a:lnTo>
                    <a:pt x="3537" y="5208"/>
                  </a:lnTo>
                  <a:lnTo>
                    <a:pt x="3540" y="5206"/>
                  </a:lnTo>
                  <a:lnTo>
                    <a:pt x="3540" y="5203"/>
                  </a:lnTo>
                  <a:lnTo>
                    <a:pt x="3526" y="5208"/>
                  </a:lnTo>
                  <a:lnTo>
                    <a:pt x="3521" y="5206"/>
                  </a:lnTo>
                  <a:lnTo>
                    <a:pt x="3516" y="5203"/>
                  </a:lnTo>
                  <a:lnTo>
                    <a:pt x="3502" y="5208"/>
                  </a:lnTo>
                  <a:lnTo>
                    <a:pt x="3490" y="5203"/>
                  </a:lnTo>
                  <a:lnTo>
                    <a:pt x="3493" y="5211"/>
                  </a:lnTo>
                  <a:lnTo>
                    <a:pt x="3488" y="5215"/>
                  </a:lnTo>
                  <a:lnTo>
                    <a:pt x="3478" y="5213"/>
                  </a:lnTo>
                  <a:lnTo>
                    <a:pt x="3474" y="5215"/>
                  </a:lnTo>
                  <a:lnTo>
                    <a:pt x="3476" y="5215"/>
                  </a:lnTo>
                  <a:lnTo>
                    <a:pt x="3481" y="5218"/>
                  </a:lnTo>
                  <a:lnTo>
                    <a:pt x="3474" y="5222"/>
                  </a:lnTo>
                  <a:lnTo>
                    <a:pt x="3459" y="5225"/>
                  </a:lnTo>
                  <a:lnTo>
                    <a:pt x="3455" y="5234"/>
                  </a:lnTo>
                  <a:lnTo>
                    <a:pt x="3452" y="5239"/>
                  </a:lnTo>
                  <a:lnTo>
                    <a:pt x="3448" y="5244"/>
                  </a:lnTo>
                  <a:lnTo>
                    <a:pt x="3448" y="5248"/>
                  </a:lnTo>
                  <a:lnTo>
                    <a:pt x="3445" y="5253"/>
                  </a:lnTo>
                  <a:lnTo>
                    <a:pt x="3443" y="5263"/>
                  </a:lnTo>
                  <a:lnTo>
                    <a:pt x="3441" y="5267"/>
                  </a:lnTo>
                  <a:lnTo>
                    <a:pt x="3441" y="5270"/>
                  </a:lnTo>
                  <a:lnTo>
                    <a:pt x="3441" y="5274"/>
                  </a:lnTo>
                  <a:lnTo>
                    <a:pt x="3441" y="5281"/>
                  </a:lnTo>
                  <a:lnTo>
                    <a:pt x="3441" y="5286"/>
                  </a:lnTo>
                  <a:lnTo>
                    <a:pt x="3429" y="5310"/>
                  </a:lnTo>
                  <a:lnTo>
                    <a:pt x="3419" y="5324"/>
                  </a:lnTo>
                  <a:lnTo>
                    <a:pt x="3415" y="5333"/>
                  </a:lnTo>
                  <a:lnTo>
                    <a:pt x="3415" y="5336"/>
                  </a:lnTo>
                  <a:lnTo>
                    <a:pt x="3415" y="5341"/>
                  </a:lnTo>
                  <a:lnTo>
                    <a:pt x="3415" y="5345"/>
                  </a:lnTo>
                  <a:lnTo>
                    <a:pt x="3415" y="5350"/>
                  </a:lnTo>
                  <a:lnTo>
                    <a:pt x="3415" y="5357"/>
                  </a:lnTo>
                  <a:lnTo>
                    <a:pt x="3415" y="5359"/>
                  </a:lnTo>
                  <a:lnTo>
                    <a:pt x="3417" y="5359"/>
                  </a:lnTo>
                  <a:lnTo>
                    <a:pt x="3419" y="5362"/>
                  </a:lnTo>
                  <a:lnTo>
                    <a:pt x="3417" y="5369"/>
                  </a:lnTo>
                  <a:lnTo>
                    <a:pt x="3417" y="5371"/>
                  </a:lnTo>
                  <a:lnTo>
                    <a:pt x="3415" y="5374"/>
                  </a:lnTo>
                  <a:lnTo>
                    <a:pt x="3417" y="5378"/>
                  </a:lnTo>
                  <a:lnTo>
                    <a:pt x="3422" y="5385"/>
                  </a:lnTo>
                  <a:lnTo>
                    <a:pt x="3426" y="5397"/>
                  </a:lnTo>
                  <a:lnTo>
                    <a:pt x="3433" y="5407"/>
                  </a:lnTo>
                  <a:lnTo>
                    <a:pt x="3462" y="5437"/>
                  </a:lnTo>
                  <a:lnTo>
                    <a:pt x="3462" y="5437"/>
                  </a:lnTo>
                  <a:lnTo>
                    <a:pt x="3462" y="5440"/>
                  </a:lnTo>
                  <a:lnTo>
                    <a:pt x="3464" y="5444"/>
                  </a:lnTo>
                  <a:lnTo>
                    <a:pt x="3464" y="5447"/>
                  </a:lnTo>
                  <a:lnTo>
                    <a:pt x="3467" y="5447"/>
                  </a:lnTo>
                  <a:lnTo>
                    <a:pt x="3471" y="5447"/>
                  </a:lnTo>
                  <a:lnTo>
                    <a:pt x="3483" y="5459"/>
                  </a:lnTo>
                  <a:lnTo>
                    <a:pt x="3485" y="5463"/>
                  </a:lnTo>
                  <a:lnTo>
                    <a:pt x="3488" y="5463"/>
                  </a:lnTo>
                  <a:lnTo>
                    <a:pt x="3490" y="5463"/>
                  </a:lnTo>
                  <a:lnTo>
                    <a:pt x="3493" y="5466"/>
                  </a:lnTo>
                  <a:lnTo>
                    <a:pt x="3493" y="5468"/>
                  </a:lnTo>
                  <a:lnTo>
                    <a:pt x="3493" y="5468"/>
                  </a:lnTo>
                  <a:lnTo>
                    <a:pt x="3495" y="5470"/>
                  </a:lnTo>
                  <a:lnTo>
                    <a:pt x="3497" y="5473"/>
                  </a:lnTo>
                  <a:lnTo>
                    <a:pt x="3500" y="5470"/>
                  </a:lnTo>
                  <a:lnTo>
                    <a:pt x="3497" y="5468"/>
                  </a:lnTo>
                  <a:lnTo>
                    <a:pt x="3502" y="5466"/>
                  </a:lnTo>
                  <a:lnTo>
                    <a:pt x="3514" y="5480"/>
                  </a:lnTo>
                  <a:lnTo>
                    <a:pt x="3519" y="5485"/>
                  </a:lnTo>
                  <a:lnTo>
                    <a:pt x="3523" y="5485"/>
                  </a:lnTo>
                  <a:lnTo>
                    <a:pt x="3528" y="5487"/>
                  </a:lnTo>
                  <a:lnTo>
                    <a:pt x="3533" y="5494"/>
                  </a:lnTo>
                  <a:lnTo>
                    <a:pt x="3537" y="5501"/>
                  </a:lnTo>
                  <a:lnTo>
                    <a:pt x="3528" y="5501"/>
                  </a:lnTo>
                  <a:lnTo>
                    <a:pt x="3530" y="5506"/>
                  </a:lnTo>
                  <a:lnTo>
                    <a:pt x="3535" y="5518"/>
                  </a:lnTo>
                  <a:lnTo>
                    <a:pt x="3535" y="5525"/>
                  </a:lnTo>
                  <a:lnTo>
                    <a:pt x="3535" y="5525"/>
                  </a:lnTo>
                  <a:lnTo>
                    <a:pt x="3535" y="5530"/>
                  </a:lnTo>
                  <a:lnTo>
                    <a:pt x="3533" y="5532"/>
                  </a:lnTo>
                  <a:lnTo>
                    <a:pt x="3547" y="5527"/>
                  </a:lnTo>
                  <a:lnTo>
                    <a:pt x="3554" y="5530"/>
                  </a:lnTo>
                  <a:lnTo>
                    <a:pt x="3556" y="5537"/>
                  </a:lnTo>
                  <a:lnTo>
                    <a:pt x="3554" y="5539"/>
                  </a:lnTo>
                  <a:lnTo>
                    <a:pt x="3542" y="5534"/>
                  </a:lnTo>
                  <a:lnTo>
                    <a:pt x="3537" y="5537"/>
                  </a:lnTo>
                  <a:lnTo>
                    <a:pt x="3540" y="5539"/>
                  </a:lnTo>
                  <a:lnTo>
                    <a:pt x="3540" y="5544"/>
                  </a:lnTo>
                  <a:lnTo>
                    <a:pt x="3540" y="5548"/>
                  </a:lnTo>
                  <a:lnTo>
                    <a:pt x="3537" y="5551"/>
                  </a:lnTo>
                  <a:lnTo>
                    <a:pt x="3537" y="5551"/>
                  </a:lnTo>
                  <a:lnTo>
                    <a:pt x="3537" y="5551"/>
                  </a:lnTo>
                  <a:lnTo>
                    <a:pt x="3537" y="5551"/>
                  </a:lnTo>
                  <a:lnTo>
                    <a:pt x="3537" y="5553"/>
                  </a:lnTo>
                  <a:lnTo>
                    <a:pt x="3540" y="5556"/>
                  </a:lnTo>
                  <a:lnTo>
                    <a:pt x="3540" y="5558"/>
                  </a:lnTo>
                  <a:lnTo>
                    <a:pt x="3542" y="5563"/>
                  </a:lnTo>
                  <a:lnTo>
                    <a:pt x="3542" y="5567"/>
                  </a:lnTo>
                  <a:lnTo>
                    <a:pt x="3545" y="5570"/>
                  </a:lnTo>
                  <a:lnTo>
                    <a:pt x="3554" y="5579"/>
                  </a:lnTo>
                  <a:lnTo>
                    <a:pt x="3554" y="5579"/>
                  </a:lnTo>
                  <a:lnTo>
                    <a:pt x="3559" y="5582"/>
                  </a:lnTo>
                  <a:lnTo>
                    <a:pt x="3561" y="5579"/>
                  </a:lnTo>
                  <a:lnTo>
                    <a:pt x="3561" y="5579"/>
                  </a:lnTo>
                  <a:lnTo>
                    <a:pt x="3563" y="5577"/>
                  </a:lnTo>
                  <a:lnTo>
                    <a:pt x="3563" y="5582"/>
                  </a:lnTo>
                  <a:lnTo>
                    <a:pt x="3563" y="5584"/>
                  </a:lnTo>
                  <a:lnTo>
                    <a:pt x="3566" y="5586"/>
                  </a:lnTo>
                  <a:lnTo>
                    <a:pt x="3571" y="5584"/>
                  </a:lnTo>
                  <a:lnTo>
                    <a:pt x="3573" y="5579"/>
                  </a:lnTo>
                  <a:lnTo>
                    <a:pt x="3575" y="5577"/>
                  </a:lnTo>
                  <a:lnTo>
                    <a:pt x="3580" y="5579"/>
                  </a:lnTo>
                  <a:lnTo>
                    <a:pt x="3592" y="5586"/>
                  </a:lnTo>
                  <a:lnTo>
                    <a:pt x="3597" y="5591"/>
                  </a:lnTo>
                  <a:lnTo>
                    <a:pt x="3594" y="5591"/>
                  </a:lnTo>
                  <a:lnTo>
                    <a:pt x="3601" y="5598"/>
                  </a:lnTo>
                  <a:lnTo>
                    <a:pt x="3601" y="5600"/>
                  </a:lnTo>
                  <a:lnTo>
                    <a:pt x="3601" y="5603"/>
                  </a:lnTo>
                  <a:lnTo>
                    <a:pt x="3599" y="5608"/>
                  </a:lnTo>
                  <a:lnTo>
                    <a:pt x="3599" y="5608"/>
                  </a:lnTo>
                  <a:lnTo>
                    <a:pt x="3597" y="5608"/>
                  </a:lnTo>
                  <a:lnTo>
                    <a:pt x="3599" y="5612"/>
                  </a:lnTo>
                  <a:lnTo>
                    <a:pt x="3604" y="5612"/>
                  </a:lnTo>
                  <a:lnTo>
                    <a:pt x="3608" y="5610"/>
                  </a:lnTo>
                  <a:lnTo>
                    <a:pt x="3611" y="5608"/>
                  </a:lnTo>
                  <a:lnTo>
                    <a:pt x="3611" y="5593"/>
                  </a:lnTo>
                  <a:lnTo>
                    <a:pt x="3618" y="5582"/>
                  </a:lnTo>
                  <a:lnTo>
                    <a:pt x="3630" y="5572"/>
                  </a:lnTo>
                  <a:lnTo>
                    <a:pt x="3639" y="5567"/>
                  </a:lnTo>
                  <a:lnTo>
                    <a:pt x="3641" y="5567"/>
                  </a:lnTo>
                  <a:lnTo>
                    <a:pt x="3644" y="5570"/>
                  </a:lnTo>
                  <a:lnTo>
                    <a:pt x="3648" y="5582"/>
                  </a:lnTo>
                  <a:lnTo>
                    <a:pt x="3653" y="5586"/>
                  </a:lnTo>
                  <a:lnTo>
                    <a:pt x="3663" y="5591"/>
                  </a:lnTo>
                  <a:lnTo>
                    <a:pt x="3667" y="5596"/>
                  </a:lnTo>
                  <a:lnTo>
                    <a:pt x="3665" y="5596"/>
                  </a:lnTo>
                  <a:lnTo>
                    <a:pt x="3665" y="5598"/>
                  </a:lnTo>
                  <a:lnTo>
                    <a:pt x="3660" y="5603"/>
                  </a:lnTo>
                  <a:lnTo>
                    <a:pt x="3663" y="5605"/>
                  </a:lnTo>
                  <a:lnTo>
                    <a:pt x="3667" y="5605"/>
                  </a:lnTo>
                  <a:lnTo>
                    <a:pt x="3670" y="5605"/>
                  </a:lnTo>
                  <a:lnTo>
                    <a:pt x="3670" y="5608"/>
                  </a:lnTo>
                  <a:lnTo>
                    <a:pt x="3667" y="5610"/>
                  </a:lnTo>
                  <a:lnTo>
                    <a:pt x="3665" y="5615"/>
                  </a:lnTo>
                  <a:lnTo>
                    <a:pt x="3665" y="5619"/>
                  </a:lnTo>
                  <a:lnTo>
                    <a:pt x="3667" y="5624"/>
                  </a:lnTo>
                  <a:lnTo>
                    <a:pt x="3667" y="5629"/>
                  </a:lnTo>
                  <a:lnTo>
                    <a:pt x="3667" y="5631"/>
                  </a:lnTo>
                  <a:lnTo>
                    <a:pt x="3674" y="5643"/>
                  </a:lnTo>
                  <a:lnTo>
                    <a:pt x="3677" y="5645"/>
                  </a:lnTo>
                  <a:lnTo>
                    <a:pt x="3679" y="5643"/>
                  </a:lnTo>
                  <a:lnTo>
                    <a:pt x="3682" y="5641"/>
                  </a:lnTo>
                  <a:lnTo>
                    <a:pt x="3684" y="5638"/>
                  </a:lnTo>
                  <a:lnTo>
                    <a:pt x="3686" y="5638"/>
                  </a:lnTo>
                  <a:lnTo>
                    <a:pt x="3684" y="5634"/>
                  </a:lnTo>
                  <a:lnTo>
                    <a:pt x="3684" y="5631"/>
                  </a:lnTo>
                  <a:lnTo>
                    <a:pt x="3689" y="5629"/>
                  </a:lnTo>
                  <a:lnTo>
                    <a:pt x="3691" y="5629"/>
                  </a:lnTo>
                  <a:lnTo>
                    <a:pt x="3691" y="5631"/>
                  </a:lnTo>
                  <a:lnTo>
                    <a:pt x="3693" y="5634"/>
                  </a:lnTo>
                  <a:lnTo>
                    <a:pt x="3693" y="5636"/>
                  </a:lnTo>
                  <a:lnTo>
                    <a:pt x="3698" y="5634"/>
                  </a:lnTo>
                  <a:lnTo>
                    <a:pt x="3700" y="5631"/>
                  </a:lnTo>
                  <a:lnTo>
                    <a:pt x="3705" y="5629"/>
                  </a:lnTo>
                  <a:lnTo>
                    <a:pt x="3729" y="5641"/>
                  </a:lnTo>
                  <a:lnTo>
                    <a:pt x="3731" y="5650"/>
                  </a:lnTo>
                  <a:lnTo>
                    <a:pt x="3734" y="5650"/>
                  </a:lnTo>
                  <a:lnTo>
                    <a:pt x="3736" y="5652"/>
                  </a:lnTo>
                  <a:lnTo>
                    <a:pt x="3738" y="5657"/>
                  </a:lnTo>
                  <a:lnTo>
                    <a:pt x="3741" y="5662"/>
                  </a:lnTo>
                  <a:lnTo>
                    <a:pt x="3743" y="5664"/>
                  </a:lnTo>
                  <a:lnTo>
                    <a:pt x="3752" y="5669"/>
                  </a:lnTo>
                  <a:lnTo>
                    <a:pt x="3748" y="5671"/>
                  </a:lnTo>
                  <a:lnTo>
                    <a:pt x="3748" y="5671"/>
                  </a:lnTo>
                  <a:lnTo>
                    <a:pt x="3750" y="5683"/>
                  </a:lnTo>
                  <a:lnTo>
                    <a:pt x="3755" y="5683"/>
                  </a:lnTo>
                  <a:lnTo>
                    <a:pt x="3760" y="5681"/>
                  </a:lnTo>
                  <a:lnTo>
                    <a:pt x="3762" y="5686"/>
                  </a:lnTo>
                  <a:lnTo>
                    <a:pt x="3762" y="5690"/>
                  </a:lnTo>
                  <a:lnTo>
                    <a:pt x="3762" y="5695"/>
                  </a:lnTo>
                  <a:lnTo>
                    <a:pt x="3760" y="5700"/>
                  </a:lnTo>
                  <a:lnTo>
                    <a:pt x="3757" y="5702"/>
                  </a:lnTo>
                  <a:lnTo>
                    <a:pt x="3767" y="5709"/>
                  </a:lnTo>
                  <a:lnTo>
                    <a:pt x="3769" y="5712"/>
                  </a:lnTo>
                  <a:lnTo>
                    <a:pt x="3767" y="5712"/>
                  </a:lnTo>
                  <a:lnTo>
                    <a:pt x="3771" y="5719"/>
                  </a:lnTo>
                  <a:lnTo>
                    <a:pt x="3781" y="5738"/>
                  </a:lnTo>
                  <a:lnTo>
                    <a:pt x="3786" y="5747"/>
                  </a:lnTo>
                  <a:lnTo>
                    <a:pt x="3797" y="5759"/>
                  </a:lnTo>
                  <a:lnTo>
                    <a:pt x="3804" y="5766"/>
                  </a:lnTo>
                  <a:lnTo>
                    <a:pt x="3809" y="5780"/>
                  </a:lnTo>
                  <a:lnTo>
                    <a:pt x="3812" y="5782"/>
                  </a:lnTo>
                  <a:lnTo>
                    <a:pt x="3819" y="5792"/>
                  </a:lnTo>
                  <a:lnTo>
                    <a:pt x="3821" y="5794"/>
                  </a:lnTo>
                  <a:lnTo>
                    <a:pt x="3849" y="5797"/>
                  </a:lnTo>
                  <a:lnTo>
                    <a:pt x="3852" y="5801"/>
                  </a:lnTo>
                  <a:lnTo>
                    <a:pt x="3854" y="5820"/>
                  </a:lnTo>
                  <a:lnTo>
                    <a:pt x="3856" y="5823"/>
                  </a:lnTo>
                  <a:lnTo>
                    <a:pt x="3859" y="5825"/>
                  </a:lnTo>
                  <a:lnTo>
                    <a:pt x="3861" y="5832"/>
                  </a:lnTo>
                  <a:lnTo>
                    <a:pt x="3864" y="5834"/>
                  </a:lnTo>
                  <a:lnTo>
                    <a:pt x="3868" y="5834"/>
                  </a:lnTo>
                  <a:lnTo>
                    <a:pt x="3873" y="5839"/>
                  </a:lnTo>
                  <a:lnTo>
                    <a:pt x="3875" y="5842"/>
                  </a:lnTo>
                  <a:lnTo>
                    <a:pt x="3878" y="5846"/>
                  </a:lnTo>
                  <a:lnTo>
                    <a:pt x="3880" y="5853"/>
                  </a:lnTo>
                  <a:lnTo>
                    <a:pt x="3880" y="5853"/>
                  </a:lnTo>
                  <a:lnTo>
                    <a:pt x="3880" y="5856"/>
                  </a:lnTo>
                  <a:lnTo>
                    <a:pt x="3878" y="5858"/>
                  </a:lnTo>
                  <a:lnTo>
                    <a:pt x="3880" y="5860"/>
                  </a:lnTo>
                  <a:lnTo>
                    <a:pt x="3880" y="5865"/>
                  </a:lnTo>
                  <a:lnTo>
                    <a:pt x="3885" y="5868"/>
                  </a:lnTo>
                  <a:lnTo>
                    <a:pt x="3887" y="5870"/>
                  </a:lnTo>
                  <a:lnTo>
                    <a:pt x="3887" y="5875"/>
                  </a:lnTo>
                  <a:lnTo>
                    <a:pt x="3890" y="5879"/>
                  </a:lnTo>
                  <a:lnTo>
                    <a:pt x="3890" y="5884"/>
                  </a:lnTo>
                  <a:lnTo>
                    <a:pt x="3890" y="5889"/>
                  </a:lnTo>
                  <a:lnTo>
                    <a:pt x="3892" y="5901"/>
                  </a:lnTo>
                  <a:lnTo>
                    <a:pt x="3897" y="5912"/>
                  </a:lnTo>
                  <a:lnTo>
                    <a:pt x="3906" y="5919"/>
                  </a:lnTo>
                  <a:lnTo>
                    <a:pt x="3925" y="5929"/>
                  </a:lnTo>
                  <a:lnTo>
                    <a:pt x="3927" y="5934"/>
                  </a:lnTo>
                  <a:lnTo>
                    <a:pt x="3927" y="5941"/>
                  </a:lnTo>
                  <a:lnTo>
                    <a:pt x="3927" y="5945"/>
                  </a:lnTo>
                  <a:lnTo>
                    <a:pt x="3925" y="5948"/>
                  </a:lnTo>
                  <a:lnTo>
                    <a:pt x="3923" y="5948"/>
                  </a:lnTo>
                  <a:lnTo>
                    <a:pt x="3930" y="5964"/>
                  </a:lnTo>
                  <a:lnTo>
                    <a:pt x="3937" y="5981"/>
                  </a:lnTo>
                  <a:lnTo>
                    <a:pt x="3937" y="5988"/>
                  </a:lnTo>
                  <a:lnTo>
                    <a:pt x="3937" y="5995"/>
                  </a:lnTo>
                  <a:lnTo>
                    <a:pt x="3941" y="6005"/>
                  </a:lnTo>
                  <a:lnTo>
                    <a:pt x="3941" y="6007"/>
                  </a:lnTo>
                  <a:lnTo>
                    <a:pt x="3944" y="6014"/>
                  </a:lnTo>
                  <a:lnTo>
                    <a:pt x="3944" y="6016"/>
                  </a:lnTo>
                  <a:lnTo>
                    <a:pt x="3949" y="6023"/>
                  </a:lnTo>
                  <a:lnTo>
                    <a:pt x="3949" y="6026"/>
                  </a:lnTo>
                  <a:lnTo>
                    <a:pt x="3951" y="6033"/>
                  </a:lnTo>
                  <a:lnTo>
                    <a:pt x="3951" y="6038"/>
                  </a:lnTo>
                  <a:lnTo>
                    <a:pt x="3951" y="6042"/>
                  </a:lnTo>
                  <a:lnTo>
                    <a:pt x="3956" y="6042"/>
                  </a:lnTo>
                  <a:lnTo>
                    <a:pt x="3970" y="6040"/>
                  </a:lnTo>
                  <a:lnTo>
                    <a:pt x="3975" y="6038"/>
                  </a:lnTo>
                  <a:lnTo>
                    <a:pt x="3986" y="6023"/>
                  </a:lnTo>
                  <a:lnTo>
                    <a:pt x="3991" y="6023"/>
                  </a:lnTo>
                  <a:lnTo>
                    <a:pt x="3993" y="6026"/>
                  </a:lnTo>
                  <a:lnTo>
                    <a:pt x="3998" y="6028"/>
                  </a:lnTo>
                  <a:lnTo>
                    <a:pt x="4017" y="6064"/>
                  </a:lnTo>
                  <a:lnTo>
                    <a:pt x="4024" y="6073"/>
                  </a:lnTo>
                  <a:lnTo>
                    <a:pt x="4031" y="6075"/>
                  </a:lnTo>
                  <a:lnTo>
                    <a:pt x="4034" y="6078"/>
                  </a:lnTo>
                  <a:lnTo>
                    <a:pt x="4036" y="6078"/>
                  </a:lnTo>
                  <a:lnTo>
                    <a:pt x="4041" y="6075"/>
                  </a:lnTo>
                  <a:lnTo>
                    <a:pt x="4041" y="6073"/>
                  </a:lnTo>
                  <a:lnTo>
                    <a:pt x="4038" y="6068"/>
                  </a:lnTo>
                  <a:lnTo>
                    <a:pt x="4038" y="6068"/>
                  </a:lnTo>
                  <a:lnTo>
                    <a:pt x="4045" y="6064"/>
                  </a:lnTo>
                  <a:lnTo>
                    <a:pt x="4064" y="6066"/>
                  </a:lnTo>
                  <a:lnTo>
                    <a:pt x="4069" y="6061"/>
                  </a:lnTo>
                  <a:lnTo>
                    <a:pt x="4081" y="6047"/>
                  </a:lnTo>
                  <a:lnTo>
                    <a:pt x="4086" y="6045"/>
                  </a:lnTo>
                  <a:lnTo>
                    <a:pt x="4086" y="6040"/>
                  </a:lnTo>
                  <a:lnTo>
                    <a:pt x="4100" y="6021"/>
                  </a:lnTo>
                  <a:lnTo>
                    <a:pt x="4116" y="6009"/>
                  </a:lnTo>
                  <a:lnTo>
                    <a:pt x="4119" y="6002"/>
                  </a:lnTo>
                  <a:lnTo>
                    <a:pt x="4121" y="5995"/>
                  </a:lnTo>
                  <a:lnTo>
                    <a:pt x="4128" y="5983"/>
                  </a:lnTo>
                  <a:lnTo>
                    <a:pt x="4133" y="5969"/>
                  </a:lnTo>
                  <a:lnTo>
                    <a:pt x="4140" y="5955"/>
                  </a:lnTo>
                  <a:lnTo>
                    <a:pt x="4142" y="5950"/>
                  </a:lnTo>
                  <a:lnTo>
                    <a:pt x="4138" y="5948"/>
                  </a:lnTo>
                  <a:lnTo>
                    <a:pt x="4131" y="5945"/>
                  </a:lnTo>
                  <a:lnTo>
                    <a:pt x="4131" y="5943"/>
                  </a:lnTo>
                  <a:lnTo>
                    <a:pt x="4128" y="5945"/>
                  </a:lnTo>
                  <a:lnTo>
                    <a:pt x="4126" y="5945"/>
                  </a:lnTo>
                  <a:lnTo>
                    <a:pt x="4126" y="5943"/>
                  </a:lnTo>
                  <a:lnTo>
                    <a:pt x="4123" y="5941"/>
                  </a:lnTo>
                  <a:lnTo>
                    <a:pt x="4123" y="5936"/>
                  </a:lnTo>
                  <a:lnTo>
                    <a:pt x="4119" y="5924"/>
                  </a:lnTo>
                  <a:lnTo>
                    <a:pt x="4116" y="5924"/>
                  </a:lnTo>
                  <a:lnTo>
                    <a:pt x="4112" y="5922"/>
                  </a:lnTo>
                  <a:lnTo>
                    <a:pt x="4109" y="5922"/>
                  </a:lnTo>
                  <a:lnTo>
                    <a:pt x="4105" y="5915"/>
                  </a:lnTo>
                  <a:lnTo>
                    <a:pt x="4102" y="5912"/>
                  </a:lnTo>
                  <a:lnTo>
                    <a:pt x="4102" y="5912"/>
                  </a:lnTo>
                  <a:lnTo>
                    <a:pt x="4100" y="5910"/>
                  </a:lnTo>
                  <a:lnTo>
                    <a:pt x="4100" y="5903"/>
                  </a:lnTo>
                  <a:lnTo>
                    <a:pt x="4097" y="5898"/>
                  </a:lnTo>
                  <a:lnTo>
                    <a:pt x="4095" y="5896"/>
                  </a:lnTo>
                  <a:lnTo>
                    <a:pt x="4090" y="5896"/>
                  </a:lnTo>
                  <a:lnTo>
                    <a:pt x="4086" y="5893"/>
                  </a:lnTo>
                  <a:lnTo>
                    <a:pt x="4086" y="5889"/>
                  </a:lnTo>
                  <a:lnTo>
                    <a:pt x="4083" y="5882"/>
                  </a:lnTo>
                  <a:lnTo>
                    <a:pt x="4081" y="5872"/>
                  </a:lnTo>
                  <a:lnTo>
                    <a:pt x="4083" y="5870"/>
                  </a:lnTo>
                  <a:lnTo>
                    <a:pt x="4083" y="5868"/>
                  </a:lnTo>
                  <a:lnTo>
                    <a:pt x="4079" y="5865"/>
                  </a:lnTo>
                  <a:lnTo>
                    <a:pt x="4074" y="5863"/>
                  </a:lnTo>
                  <a:lnTo>
                    <a:pt x="4074" y="5860"/>
                  </a:lnTo>
                  <a:lnTo>
                    <a:pt x="4071" y="5860"/>
                  </a:lnTo>
                  <a:lnTo>
                    <a:pt x="4069" y="5863"/>
                  </a:lnTo>
                  <a:lnTo>
                    <a:pt x="4067" y="5863"/>
                  </a:lnTo>
                  <a:lnTo>
                    <a:pt x="4067" y="5863"/>
                  </a:lnTo>
                  <a:lnTo>
                    <a:pt x="4067" y="5860"/>
                  </a:lnTo>
                  <a:lnTo>
                    <a:pt x="4069" y="5839"/>
                  </a:lnTo>
                  <a:lnTo>
                    <a:pt x="4074" y="5823"/>
                  </a:lnTo>
                  <a:lnTo>
                    <a:pt x="4090" y="5794"/>
                  </a:lnTo>
                  <a:lnTo>
                    <a:pt x="4088" y="5794"/>
                  </a:lnTo>
                  <a:lnTo>
                    <a:pt x="4093" y="5792"/>
                  </a:lnTo>
                  <a:lnTo>
                    <a:pt x="4100" y="5792"/>
                  </a:lnTo>
                  <a:lnTo>
                    <a:pt x="4102" y="5790"/>
                  </a:lnTo>
                  <a:lnTo>
                    <a:pt x="4100" y="5785"/>
                  </a:lnTo>
                  <a:lnTo>
                    <a:pt x="4095" y="5773"/>
                  </a:lnTo>
                  <a:lnTo>
                    <a:pt x="4102" y="5771"/>
                  </a:lnTo>
                  <a:lnTo>
                    <a:pt x="4102" y="5773"/>
                  </a:lnTo>
                  <a:lnTo>
                    <a:pt x="4102" y="5773"/>
                  </a:lnTo>
                  <a:lnTo>
                    <a:pt x="4102" y="5773"/>
                  </a:lnTo>
                  <a:lnTo>
                    <a:pt x="4102" y="5773"/>
                  </a:lnTo>
                  <a:lnTo>
                    <a:pt x="4105" y="5778"/>
                  </a:lnTo>
                  <a:lnTo>
                    <a:pt x="4107" y="5778"/>
                  </a:lnTo>
                  <a:lnTo>
                    <a:pt x="4109" y="5778"/>
                  </a:lnTo>
                  <a:lnTo>
                    <a:pt x="4109" y="5782"/>
                  </a:lnTo>
                  <a:lnTo>
                    <a:pt x="4107" y="5787"/>
                  </a:lnTo>
                  <a:lnTo>
                    <a:pt x="4093" y="5818"/>
                  </a:lnTo>
                  <a:lnTo>
                    <a:pt x="4090" y="5827"/>
                  </a:lnTo>
                  <a:lnTo>
                    <a:pt x="4090" y="5849"/>
                  </a:lnTo>
                  <a:lnTo>
                    <a:pt x="4088" y="5853"/>
                  </a:lnTo>
                  <a:lnTo>
                    <a:pt x="4088" y="5856"/>
                  </a:lnTo>
                  <a:lnTo>
                    <a:pt x="4090" y="5860"/>
                  </a:lnTo>
                  <a:lnTo>
                    <a:pt x="4093" y="5865"/>
                  </a:lnTo>
                  <a:lnTo>
                    <a:pt x="4107" y="5884"/>
                  </a:lnTo>
                  <a:lnTo>
                    <a:pt x="4112" y="5891"/>
                  </a:lnTo>
                  <a:lnTo>
                    <a:pt x="4123" y="5896"/>
                  </a:lnTo>
                  <a:lnTo>
                    <a:pt x="4131" y="5896"/>
                  </a:lnTo>
                  <a:lnTo>
                    <a:pt x="4152" y="5889"/>
                  </a:lnTo>
                  <a:lnTo>
                    <a:pt x="4154" y="5889"/>
                  </a:lnTo>
                  <a:lnTo>
                    <a:pt x="4161" y="5893"/>
                  </a:lnTo>
                  <a:lnTo>
                    <a:pt x="4185" y="5893"/>
                  </a:lnTo>
                  <a:lnTo>
                    <a:pt x="4190" y="5901"/>
                  </a:lnTo>
                  <a:lnTo>
                    <a:pt x="4194" y="5905"/>
                  </a:lnTo>
                  <a:lnTo>
                    <a:pt x="4197" y="5908"/>
                  </a:lnTo>
                  <a:lnTo>
                    <a:pt x="4232" y="5908"/>
                  </a:lnTo>
                  <a:lnTo>
                    <a:pt x="4237" y="5905"/>
                  </a:lnTo>
                  <a:lnTo>
                    <a:pt x="4258" y="5886"/>
                  </a:lnTo>
                  <a:lnTo>
                    <a:pt x="4272" y="5882"/>
                  </a:lnTo>
                  <a:lnTo>
                    <a:pt x="4291" y="5863"/>
                  </a:lnTo>
                  <a:lnTo>
                    <a:pt x="4291" y="5856"/>
                  </a:lnTo>
                  <a:lnTo>
                    <a:pt x="4294" y="5849"/>
                  </a:lnTo>
                  <a:lnTo>
                    <a:pt x="4301" y="5837"/>
                  </a:lnTo>
                  <a:lnTo>
                    <a:pt x="4305" y="5820"/>
                  </a:lnTo>
                  <a:lnTo>
                    <a:pt x="4308" y="5813"/>
                  </a:lnTo>
                  <a:lnTo>
                    <a:pt x="4312" y="5811"/>
                  </a:lnTo>
                  <a:lnTo>
                    <a:pt x="4324" y="5811"/>
                  </a:lnTo>
                  <a:lnTo>
                    <a:pt x="4329" y="5808"/>
                  </a:lnTo>
                  <a:lnTo>
                    <a:pt x="4334" y="5801"/>
                  </a:lnTo>
                  <a:lnTo>
                    <a:pt x="4338" y="5794"/>
                  </a:lnTo>
                  <a:lnTo>
                    <a:pt x="4341" y="5790"/>
                  </a:lnTo>
                  <a:lnTo>
                    <a:pt x="4346" y="5787"/>
                  </a:lnTo>
                  <a:lnTo>
                    <a:pt x="4353" y="5794"/>
                  </a:lnTo>
                  <a:lnTo>
                    <a:pt x="4346" y="5797"/>
                  </a:lnTo>
                  <a:lnTo>
                    <a:pt x="4343" y="5801"/>
                  </a:lnTo>
                  <a:lnTo>
                    <a:pt x="4341" y="5806"/>
                  </a:lnTo>
                  <a:lnTo>
                    <a:pt x="4343" y="5816"/>
                  </a:lnTo>
                  <a:lnTo>
                    <a:pt x="4348" y="5816"/>
                  </a:lnTo>
                  <a:lnTo>
                    <a:pt x="4362" y="5808"/>
                  </a:lnTo>
                  <a:lnTo>
                    <a:pt x="4367" y="5804"/>
                  </a:lnTo>
                  <a:lnTo>
                    <a:pt x="4372" y="5794"/>
                  </a:lnTo>
                  <a:lnTo>
                    <a:pt x="4379" y="5756"/>
                  </a:lnTo>
                  <a:lnTo>
                    <a:pt x="4376" y="5749"/>
                  </a:lnTo>
                  <a:lnTo>
                    <a:pt x="4374" y="5747"/>
                  </a:lnTo>
                  <a:lnTo>
                    <a:pt x="4367" y="5747"/>
                  </a:lnTo>
                  <a:lnTo>
                    <a:pt x="4360" y="5752"/>
                  </a:lnTo>
                  <a:lnTo>
                    <a:pt x="4353" y="5759"/>
                  </a:lnTo>
                  <a:lnTo>
                    <a:pt x="4343" y="5764"/>
                  </a:lnTo>
                  <a:lnTo>
                    <a:pt x="4336" y="5759"/>
                  </a:lnTo>
                  <a:lnTo>
                    <a:pt x="4336" y="5756"/>
                  </a:lnTo>
                  <a:lnTo>
                    <a:pt x="4346" y="5745"/>
                  </a:lnTo>
                  <a:lnTo>
                    <a:pt x="4350" y="5742"/>
                  </a:lnTo>
                  <a:lnTo>
                    <a:pt x="4355" y="5738"/>
                  </a:lnTo>
                  <a:lnTo>
                    <a:pt x="4357" y="5735"/>
                  </a:lnTo>
                  <a:lnTo>
                    <a:pt x="4360" y="5735"/>
                  </a:lnTo>
                  <a:lnTo>
                    <a:pt x="4362" y="5740"/>
                  </a:lnTo>
                  <a:lnTo>
                    <a:pt x="4364" y="5742"/>
                  </a:lnTo>
                  <a:lnTo>
                    <a:pt x="4372" y="5740"/>
                  </a:lnTo>
                  <a:lnTo>
                    <a:pt x="4374" y="5730"/>
                  </a:lnTo>
                  <a:lnTo>
                    <a:pt x="4376" y="5719"/>
                  </a:lnTo>
                  <a:lnTo>
                    <a:pt x="4376" y="5704"/>
                  </a:lnTo>
                  <a:lnTo>
                    <a:pt x="4372" y="5697"/>
                  </a:lnTo>
                  <a:lnTo>
                    <a:pt x="4350" y="5709"/>
                  </a:lnTo>
                  <a:lnTo>
                    <a:pt x="4346" y="5709"/>
                  </a:lnTo>
                  <a:lnTo>
                    <a:pt x="4336" y="5702"/>
                  </a:lnTo>
                  <a:lnTo>
                    <a:pt x="4331" y="5700"/>
                  </a:lnTo>
                  <a:lnTo>
                    <a:pt x="4324" y="5702"/>
                  </a:lnTo>
                  <a:lnTo>
                    <a:pt x="4320" y="5702"/>
                  </a:lnTo>
                  <a:lnTo>
                    <a:pt x="4317" y="5697"/>
                  </a:lnTo>
                  <a:lnTo>
                    <a:pt x="4369" y="5678"/>
                  </a:lnTo>
                  <a:lnTo>
                    <a:pt x="4374" y="5671"/>
                  </a:lnTo>
                  <a:lnTo>
                    <a:pt x="4374" y="5664"/>
                  </a:lnTo>
                  <a:lnTo>
                    <a:pt x="4374" y="5655"/>
                  </a:lnTo>
                  <a:lnTo>
                    <a:pt x="4374" y="5648"/>
                  </a:lnTo>
                  <a:lnTo>
                    <a:pt x="4369" y="5643"/>
                  </a:lnTo>
                  <a:lnTo>
                    <a:pt x="4372" y="5643"/>
                  </a:lnTo>
                  <a:lnTo>
                    <a:pt x="4369" y="5636"/>
                  </a:lnTo>
                  <a:lnTo>
                    <a:pt x="4367" y="5622"/>
                  </a:lnTo>
                  <a:lnTo>
                    <a:pt x="4364" y="5610"/>
                  </a:lnTo>
                  <a:lnTo>
                    <a:pt x="4362" y="5600"/>
                  </a:lnTo>
                  <a:lnTo>
                    <a:pt x="4360" y="5603"/>
                  </a:lnTo>
                  <a:lnTo>
                    <a:pt x="4357" y="5603"/>
                  </a:lnTo>
                  <a:lnTo>
                    <a:pt x="4355" y="5603"/>
                  </a:lnTo>
                  <a:lnTo>
                    <a:pt x="4350" y="5598"/>
                  </a:lnTo>
                  <a:lnTo>
                    <a:pt x="4357" y="5593"/>
                  </a:lnTo>
                  <a:lnTo>
                    <a:pt x="4360" y="5591"/>
                  </a:lnTo>
                  <a:lnTo>
                    <a:pt x="4357" y="5586"/>
                  </a:lnTo>
                  <a:lnTo>
                    <a:pt x="4357" y="5584"/>
                  </a:lnTo>
                  <a:lnTo>
                    <a:pt x="4357" y="5582"/>
                  </a:lnTo>
                  <a:lnTo>
                    <a:pt x="4355" y="5582"/>
                  </a:lnTo>
                  <a:lnTo>
                    <a:pt x="4350" y="5586"/>
                  </a:lnTo>
                  <a:lnTo>
                    <a:pt x="4346" y="5586"/>
                  </a:lnTo>
                  <a:lnTo>
                    <a:pt x="4334" y="5574"/>
                  </a:lnTo>
                  <a:lnTo>
                    <a:pt x="4315" y="5570"/>
                  </a:lnTo>
                  <a:lnTo>
                    <a:pt x="4308" y="5563"/>
                  </a:lnTo>
                  <a:lnTo>
                    <a:pt x="4329" y="5563"/>
                  </a:lnTo>
                  <a:lnTo>
                    <a:pt x="4338" y="5567"/>
                  </a:lnTo>
                  <a:lnTo>
                    <a:pt x="4341" y="5565"/>
                  </a:lnTo>
                  <a:lnTo>
                    <a:pt x="4362" y="5548"/>
                  </a:lnTo>
                  <a:lnTo>
                    <a:pt x="4362" y="5546"/>
                  </a:lnTo>
                  <a:lnTo>
                    <a:pt x="4364" y="5544"/>
                  </a:lnTo>
                  <a:lnTo>
                    <a:pt x="4364" y="5541"/>
                  </a:lnTo>
                  <a:lnTo>
                    <a:pt x="4364" y="5541"/>
                  </a:lnTo>
                  <a:lnTo>
                    <a:pt x="4369" y="5541"/>
                  </a:lnTo>
                  <a:lnTo>
                    <a:pt x="4372" y="5539"/>
                  </a:lnTo>
                  <a:lnTo>
                    <a:pt x="4374" y="5537"/>
                  </a:lnTo>
                  <a:lnTo>
                    <a:pt x="4376" y="5532"/>
                  </a:lnTo>
                  <a:lnTo>
                    <a:pt x="4376" y="5527"/>
                  </a:lnTo>
                  <a:lnTo>
                    <a:pt x="4376" y="5525"/>
                  </a:lnTo>
                  <a:lnTo>
                    <a:pt x="4379" y="5522"/>
                  </a:lnTo>
                  <a:lnTo>
                    <a:pt x="4379" y="5520"/>
                  </a:lnTo>
                  <a:lnTo>
                    <a:pt x="4383" y="5518"/>
                  </a:lnTo>
                  <a:lnTo>
                    <a:pt x="4388" y="5518"/>
                  </a:lnTo>
                  <a:lnTo>
                    <a:pt x="4390" y="5518"/>
                  </a:lnTo>
                  <a:lnTo>
                    <a:pt x="4393" y="5511"/>
                  </a:lnTo>
                  <a:close/>
                  <a:moveTo>
                    <a:pt x="3214" y="4154"/>
                  </a:moveTo>
                  <a:lnTo>
                    <a:pt x="3211" y="4157"/>
                  </a:lnTo>
                  <a:lnTo>
                    <a:pt x="3211" y="4159"/>
                  </a:lnTo>
                  <a:lnTo>
                    <a:pt x="3211" y="4161"/>
                  </a:lnTo>
                  <a:lnTo>
                    <a:pt x="3211" y="4166"/>
                  </a:lnTo>
                  <a:lnTo>
                    <a:pt x="3209" y="4166"/>
                  </a:lnTo>
                  <a:lnTo>
                    <a:pt x="3207" y="4168"/>
                  </a:lnTo>
                  <a:lnTo>
                    <a:pt x="3207" y="4171"/>
                  </a:lnTo>
                  <a:lnTo>
                    <a:pt x="3202" y="4185"/>
                  </a:lnTo>
                  <a:lnTo>
                    <a:pt x="3200" y="4190"/>
                  </a:lnTo>
                  <a:lnTo>
                    <a:pt x="3192" y="4194"/>
                  </a:lnTo>
                  <a:lnTo>
                    <a:pt x="3188" y="4199"/>
                  </a:lnTo>
                  <a:lnTo>
                    <a:pt x="3183" y="4209"/>
                  </a:lnTo>
                  <a:lnTo>
                    <a:pt x="3185" y="4216"/>
                  </a:lnTo>
                  <a:lnTo>
                    <a:pt x="3200" y="4230"/>
                  </a:lnTo>
                  <a:lnTo>
                    <a:pt x="3209" y="4244"/>
                  </a:lnTo>
                  <a:lnTo>
                    <a:pt x="3223" y="4253"/>
                  </a:lnTo>
                  <a:lnTo>
                    <a:pt x="3233" y="4258"/>
                  </a:lnTo>
                  <a:lnTo>
                    <a:pt x="3240" y="4263"/>
                  </a:lnTo>
                  <a:lnTo>
                    <a:pt x="3256" y="4265"/>
                  </a:lnTo>
                  <a:lnTo>
                    <a:pt x="3266" y="4272"/>
                  </a:lnTo>
                  <a:lnTo>
                    <a:pt x="3270" y="4272"/>
                  </a:lnTo>
                  <a:lnTo>
                    <a:pt x="3280" y="4263"/>
                  </a:lnTo>
                  <a:lnTo>
                    <a:pt x="3320" y="4253"/>
                  </a:lnTo>
                  <a:lnTo>
                    <a:pt x="3334" y="4242"/>
                  </a:lnTo>
                  <a:lnTo>
                    <a:pt x="3351" y="4220"/>
                  </a:lnTo>
                  <a:lnTo>
                    <a:pt x="3358" y="4211"/>
                  </a:lnTo>
                  <a:lnTo>
                    <a:pt x="3360" y="4201"/>
                  </a:lnTo>
                  <a:lnTo>
                    <a:pt x="3358" y="4199"/>
                  </a:lnTo>
                  <a:lnTo>
                    <a:pt x="3353" y="4190"/>
                  </a:lnTo>
                  <a:lnTo>
                    <a:pt x="3351" y="4190"/>
                  </a:lnTo>
                  <a:lnTo>
                    <a:pt x="3351" y="4187"/>
                  </a:lnTo>
                  <a:lnTo>
                    <a:pt x="3351" y="4187"/>
                  </a:lnTo>
                  <a:lnTo>
                    <a:pt x="3351" y="4183"/>
                  </a:lnTo>
                  <a:lnTo>
                    <a:pt x="3351" y="4183"/>
                  </a:lnTo>
                  <a:lnTo>
                    <a:pt x="3344" y="4175"/>
                  </a:lnTo>
                  <a:lnTo>
                    <a:pt x="3341" y="4171"/>
                  </a:lnTo>
                  <a:lnTo>
                    <a:pt x="3344" y="4147"/>
                  </a:lnTo>
                  <a:lnTo>
                    <a:pt x="3337" y="4123"/>
                  </a:lnTo>
                  <a:lnTo>
                    <a:pt x="3337" y="4116"/>
                  </a:lnTo>
                  <a:lnTo>
                    <a:pt x="3334" y="4109"/>
                  </a:lnTo>
                  <a:lnTo>
                    <a:pt x="3327" y="4105"/>
                  </a:lnTo>
                  <a:lnTo>
                    <a:pt x="3320" y="4093"/>
                  </a:lnTo>
                  <a:lnTo>
                    <a:pt x="3318" y="4088"/>
                  </a:lnTo>
                  <a:lnTo>
                    <a:pt x="3304" y="4083"/>
                  </a:lnTo>
                  <a:lnTo>
                    <a:pt x="3299" y="4074"/>
                  </a:lnTo>
                  <a:lnTo>
                    <a:pt x="3263" y="4074"/>
                  </a:lnTo>
                  <a:lnTo>
                    <a:pt x="3252" y="4083"/>
                  </a:lnTo>
                  <a:lnTo>
                    <a:pt x="3226" y="4114"/>
                  </a:lnTo>
                  <a:lnTo>
                    <a:pt x="3221" y="4119"/>
                  </a:lnTo>
                  <a:lnTo>
                    <a:pt x="3216" y="4128"/>
                  </a:lnTo>
                  <a:lnTo>
                    <a:pt x="3218" y="4133"/>
                  </a:lnTo>
                  <a:lnTo>
                    <a:pt x="3216" y="4138"/>
                  </a:lnTo>
                  <a:lnTo>
                    <a:pt x="3214" y="4140"/>
                  </a:lnTo>
                  <a:lnTo>
                    <a:pt x="3209" y="4140"/>
                  </a:lnTo>
                  <a:lnTo>
                    <a:pt x="3209" y="4145"/>
                  </a:lnTo>
                  <a:lnTo>
                    <a:pt x="3211" y="4147"/>
                  </a:lnTo>
                  <a:lnTo>
                    <a:pt x="3214" y="4149"/>
                  </a:lnTo>
                  <a:lnTo>
                    <a:pt x="3216" y="4152"/>
                  </a:lnTo>
                  <a:lnTo>
                    <a:pt x="3221" y="4152"/>
                  </a:lnTo>
                  <a:lnTo>
                    <a:pt x="3218" y="4154"/>
                  </a:lnTo>
                  <a:lnTo>
                    <a:pt x="3214" y="4154"/>
                  </a:lnTo>
                  <a:close/>
                  <a:moveTo>
                    <a:pt x="3275" y="3545"/>
                  </a:moveTo>
                  <a:lnTo>
                    <a:pt x="3282" y="3549"/>
                  </a:lnTo>
                  <a:lnTo>
                    <a:pt x="3285" y="3554"/>
                  </a:lnTo>
                  <a:lnTo>
                    <a:pt x="3282" y="3556"/>
                  </a:lnTo>
                  <a:lnTo>
                    <a:pt x="3282" y="3556"/>
                  </a:lnTo>
                  <a:lnTo>
                    <a:pt x="3282" y="3559"/>
                  </a:lnTo>
                  <a:lnTo>
                    <a:pt x="3280" y="3559"/>
                  </a:lnTo>
                  <a:lnTo>
                    <a:pt x="3282" y="3563"/>
                  </a:lnTo>
                  <a:lnTo>
                    <a:pt x="3282" y="3566"/>
                  </a:lnTo>
                  <a:lnTo>
                    <a:pt x="3282" y="3568"/>
                  </a:lnTo>
                  <a:lnTo>
                    <a:pt x="3282" y="3571"/>
                  </a:lnTo>
                  <a:lnTo>
                    <a:pt x="3285" y="3575"/>
                  </a:lnTo>
                  <a:lnTo>
                    <a:pt x="3287" y="3575"/>
                  </a:lnTo>
                  <a:lnTo>
                    <a:pt x="3289" y="3575"/>
                  </a:lnTo>
                  <a:lnTo>
                    <a:pt x="3292" y="3571"/>
                  </a:lnTo>
                  <a:lnTo>
                    <a:pt x="3294" y="3568"/>
                  </a:lnTo>
                  <a:lnTo>
                    <a:pt x="3296" y="3573"/>
                  </a:lnTo>
                  <a:lnTo>
                    <a:pt x="3301" y="3578"/>
                  </a:lnTo>
                  <a:lnTo>
                    <a:pt x="3301" y="3585"/>
                  </a:lnTo>
                  <a:lnTo>
                    <a:pt x="3301" y="3596"/>
                  </a:lnTo>
                  <a:lnTo>
                    <a:pt x="3299" y="3606"/>
                  </a:lnTo>
                  <a:lnTo>
                    <a:pt x="3294" y="3613"/>
                  </a:lnTo>
                  <a:lnTo>
                    <a:pt x="3292" y="3618"/>
                  </a:lnTo>
                  <a:lnTo>
                    <a:pt x="3294" y="3620"/>
                  </a:lnTo>
                  <a:lnTo>
                    <a:pt x="3299" y="3620"/>
                  </a:lnTo>
                  <a:lnTo>
                    <a:pt x="3304" y="3620"/>
                  </a:lnTo>
                  <a:lnTo>
                    <a:pt x="3304" y="3622"/>
                  </a:lnTo>
                  <a:lnTo>
                    <a:pt x="3304" y="3625"/>
                  </a:lnTo>
                  <a:lnTo>
                    <a:pt x="3306" y="3632"/>
                  </a:lnTo>
                  <a:lnTo>
                    <a:pt x="3304" y="3637"/>
                  </a:lnTo>
                  <a:lnTo>
                    <a:pt x="3299" y="3641"/>
                  </a:lnTo>
                  <a:lnTo>
                    <a:pt x="3296" y="3646"/>
                  </a:lnTo>
                  <a:lnTo>
                    <a:pt x="3299" y="3651"/>
                  </a:lnTo>
                  <a:lnTo>
                    <a:pt x="3351" y="3653"/>
                  </a:lnTo>
                  <a:lnTo>
                    <a:pt x="3358" y="3658"/>
                  </a:lnTo>
                  <a:lnTo>
                    <a:pt x="3424" y="3656"/>
                  </a:lnTo>
                  <a:lnTo>
                    <a:pt x="3464" y="3618"/>
                  </a:lnTo>
                  <a:lnTo>
                    <a:pt x="3467" y="3613"/>
                  </a:lnTo>
                  <a:lnTo>
                    <a:pt x="3467" y="3601"/>
                  </a:lnTo>
                  <a:lnTo>
                    <a:pt x="3459" y="3594"/>
                  </a:lnTo>
                  <a:lnTo>
                    <a:pt x="3443" y="3589"/>
                  </a:lnTo>
                  <a:lnTo>
                    <a:pt x="3441" y="3589"/>
                  </a:lnTo>
                  <a:lnTo>
                    <a:pt x="3441" y="3587"/>
                  </a:lnTo>
                  <a:lnTo>
                    <a:pt x="3441" y="3582"/>
                  </a:lnTo>
                  <a:lnTo>
                    <a:pt x="3438" y="3580"/>
                  </a:lnTo>
                  <a:lnTo>
                    <a:pt x="3441" y="3580"/>
                  </a:lnTo>
                  <a:lnTo>
                    <a:pt x="3441" y="3578"/>
                  </a:lnTo>
                  <a:lnTo>
                    <a:pt x="3441" y="3575"/>
                  </a:lnTo>
                  <a:lnTo>
                    <a:pt x="3441" y="3573"/>
                  </a:lnTo>
                  <a:lnTo>
                    <a:pt x="3438" y="3573"/>
                  </a:lnTo>
                  <a:lnTo>
                    <a:pt x="3433" y="3575"/>
                  </a:lnTo>
                  <a:lnTo>
                    <a:pt x="3424" y="3578"/>
                  </a:lnTo>
                  <a:lnTo>
                    <a:pt x="3400" y="3561"/>
                  </a:lnTo>
                  <a:lnTo>
                    <a:pt x="3400" y="3559"/>
                  </a:lnTo>
                  <a:lnTo>
                    <a:pt x="3400" y="3552"/>
                  </a:lnTo>
                  <a:lnTo>
                    <a:pt x="3400" y="3549"/>
                  </a:lnTo>
                  <a:lnTo>
                    <a:pt x="3405" y="3542"/>
                  </a:lnTo>
                  <a:lnTo>
                    <a:pt x="3396" y="3540"/>
                  </a:lnTo>
                  <a:lnTo>
                    <a:pt x="3391" y="3537"/>
                  </a:lnTo>
                  <a:lnTo>
                    <a:pt x="3381" y="3519"/>
                  </a:lnTo>
                  <a:lnTo>
                    <a:pt x="3379" y="3514"/>
                  </a:lnTo>
                  <a:lnTo>
                    <a:pt x="3374" y="3514"/>
                  </a:lnTo>
                  <a:lnTo>
                    <a:pt x="3372" y="3521"/>
                  </a:lnTo>
                  <a:lnTo>
                    <a:pt x="3367" y="3535"/>
                  </a:lnTo>
                  <a:lnTo>
                    <a:pt x="3360" y="3535"/>
                  </a:lnTo>
                  <a:lnTo>
                    <a:pt x="3348" y="3542"/>
                  </a:lnTo>
                  <a:lnTo>
                    <a:pt x="3346" y="3540"/>
                  </a:lnTo>
                  <a:lnTo>
                    <a:pt x="3363" y="3514"/>
                  </a:lnTo>
                  <a:lnTo>
                    <a:pt x="3363" y="3507"/>
                  </a:lnTo>
                  <a:lnTo>
                    <a:pt x="3360" y="3495"/>
                  </a:lnTo>
                  <a:lnTo>
                    <a:pt x="3353" y="3490"/>
                  </a:lnTo>
                  <a:lnTo>
                    <a:pt x="3313" y="3493"/>
                  </a:lnTo>
                  <a:lnTo>
                    <a:pt x="3278" y="3519"/>
                  </a:lnTo>
                  <a:lnTo>
                    <a:pt x="3273" y="3519"/>
                  </a:lnTo>
                  <a:lnTo>
                    <a:pt x="3273" y="3521"/>
                  </a:lnTo>
                  <a:lnTo>
                    <a:pt x="3275" y="3526"/>
                  </a:lnTo>
                  <a:lnTo>
                    <a:pt x="3278" y="3528"/>
                  </a:lnTo>
                  <a:lnTo>
                    <a:pt x="3273" y="3540"/>
                  </a:lnTo>
                  <a:lnTo>
                    <a:pt x="3275" y="3545"/>
                  </a:lnTo>
                  <a:close/>
                  <a:moveTo>
                    <a:pt x="2803" y="2661"/>
                  </a:moveTo>
                  <a:lnTo>
                    <a:pt x="2807" y="2665"/>
                  </a:lnTo>
                  <a:lnTo>
                    <a:pt x="2843" y="2658"/>
                  </a:lnTo>
                  <a:lnTo>
                    <a:pt x="2850" y="2663"/>
                  </a:lnTo>
                  <a:lnTo>
                    <a:pt x="2852" y="2663"/>
                  </a:lnTo>
                  <a:lnTo>
                    <a:pt x="2852" y="2661"/>
                  </a:lnTo>
                  <a:lnTo>
                    <a:pt x="2852" y="2661"/>
                  </a:lnTo>
                  <a:lnTo>
                    <a:pt x="2852" y="2658"/>
                  </a:lnTo>
                  <a:lnTo>
                    <a:pt x="2862" y="2644"/>
                  </a:lnTo>
                  <a:lnTo>
                    <a:pt x="2864" y="2635"/>
                  </a:lnTo>
                  <a:lnTo>
                    <a:pt x="2864" y="2625"/>
                  </a:lnTo>
                  <a:lnTo>
                    <a:pt x="2864" y="2623"/>
                  </a:lnTo>
                  <a:lnTo>
                    <a:pt x="2869" y="2618"/>
                  </a:lnTo>
                  <a:lnTo>
                    <a:pt x="2869" y="2609"/>
                  </a:lnTo>
                  <a:lnTo>
                    <a:pt x="2871" y="2604"/>
                  </a:lnTo>
                  <a:lnTo>
                    <a:pt x="2878" y="2595"/>
                  </a:lnTo>
                  <a:lnTo>
                    <a:pt x="2878" y="2592"/>
                  </a:lnTo>
                  <a:lnTo>
                    <a:pt x="2878" y="2590"/>
                  </a:lnTo>
                  <a:lnTo>
                    <a:pt x="2878" y="2587"/>
                  </a:lnTo>
                  <a:lnTo>
                    <a:pt x="2881" y="2585"/>
                  </a:lnTo>
                  <a:lnTo>
                    <a:pt x="2881" y="2580"/>
                  </a:lnTo>
                  <a:lnTo>
                    <a:pt x="2878" y="2578"/>
                  </a:lnTo>
                  <a:lnTo>
                    <a:pt x="2876" y="2578"/>
                  </a:lnTo>
                  <a:lnTo>
                    <a:pt x="2876" y="2578"/>
                  </a:lnTo>
                  <a:lnTo>
                    <a:pt x="2873" y="2573"/>
                  </a:lnTo>
                  <a:lnTo>
                    <a:pt x="2876" y="2571"/>
                  </a:lnTo>
                  <a:lnTo>
                    <a:pt x="2876" y="2569"/>
                  </a:lnTo>
                  <a:lnTo>
                    <a:pt x="2876" y="2561"/>
                  </a:lnTo>
                  <a:lnTo>
                    <a:pt x="2876" y="2559"/>
                  </a:lnTo>
                  <a:lnTo>
                    <a:pt x="2871" y="2547"/>
                  </a:lnTo>
                  <a:lnTo>
                    <a:pt x="2869" y="2543"/>
                  </a:lnTo>
                  <a:lnTo>
                    <a:pt x="2866" y="2543"/>
                  </a:lnTo>
                  <a:lnTo>
                    <a:pt x="2866" y="2540"/>
                  </a:lnTo>
                  <a:lnTo>
                    <a:pt x="2864" y="2533"/>
                  </a:lnTo>
                  <a:lnTo>
                    <a:pt x="2864" y="2531"/>
                  </a:lnTo>
                  <a:lnTo>
                    <a:pt x="2850" y="2531"/>
                  </a:lnTo>
                  <a:lnTo>
                    <a:pt x="2847" y="2526"/>
                  </a:lnTo>
                  <a:lnTo>
                    <a:pt x="2850" y="2524"/>
                  </a:lnTo>
                  <a:lnTo>
                    <a:pt x="2843" y="2509"/>
                  </a:lnTo>
                  <a:lnTo>
                    <a:pt x="2836" y="2507"/>
                  </a:lnTo>
                  <a:lnTo>
                    <a:pt x="2833" y="2505"/>
                  </a:lnTo>
                  <a:lnTo>
                    <a:pt x="2833" y="2500"/>
                  </a:lnTo>
                  <a:lnTo>
                    <a:pt x="2836" y="2491"/>
                  </a:lnTo>
                  <a:lnTo>
                    <a:pt x="2833" y="2486"/>
                  </a:lnTo>
                  <a:lnTo>
                    <a:pt x="2826" y="2483"/>
                  </a:lnTo>
                  <a:lnTo>
                    <a:pt x="2822" y="2479"/>
                  </a:lnTo>
                  <a:lnTo>
                    <a:pt x="2822" y="2488"/>
                  </a:lnTo>
                  <a:lnTo>
                    <a:pt x="2803" y="2590"/>
                  </a:lnTo>
                  <a:lnTo>
                    <a:pt x="2791" y="2647"/>
                  </a:lnTo>
                  <a:lnTo>
                    <a:pt x="2796" y="2647"/>
                  </a:lnTo>
                  <a:lnTo>
                    <a:pt x="2803" y="2661"/>
                  </a:lnTo>
                  <a:close/>
                  <a:moveTo>
                    <a:pt x="3769" y="6390"/>
                  </a:moveTo>
                  <a:lnTo>
                    <a:pt x="3767" y="6385"/>
                  </a:lnTo>
                  <a:lnTo>
                    <a:pt x="3760" y="6383"/>
                  </a:lnTo>
                  <a:lnTo>
                    <a:pt x="3750" y="6373"/>
                  </a:lnTo>
                  <a:lnTo>
                    <a:pt x="3745" y="6361"/>
                  </a:lnTo>
                  <a:lnTo>
                    <a:pt x="3741" y="6364"/>
                  </a:lnTo>
                  <a:lnTo>
                    <a:pt x="3736" y="6368"/>
                  </a:lnTo>
                  <a:lnTo>
                    <a:pt x="3731" y="6373"/>
                  </a:lnTo>
                  <a:lnTo>
                    <a:pt x="3712" y="6361"/>
                  </a:lnTo>
                  <a:lnTo>
                    <a:pt x="3708" y="6361"/>
                  </a:lnTo>
                  <a:lnTo>
                    <a:pt x="3712" y="6373"/>
                  </a:lnTo>
                  <a:lnTo>
                    <a:pt x="3715" y="6380"/>
                  </a:lnTo>
                  <a:lnTo>
                    <a:pt x="3717" y="6387"/>
                  </a:lnTo>
                  <a:lnTo>
                    <a:pt x="3715" y="6394"/>
                  </a:lnTo>
                  <a:lnTo>
                    <a:pt x="3715" y="6404"/>
                  </a:lnTo>
                  <a:lnTo>
                    <a:pt x="3715" y="6413"/>
                  </a:lnTo>
                  <a:lnTo>
                    <a:pt x="3717" y="6425"/>
                  </a:lnTo>
                  <a:lnTo>
                    <a:pt x="3750" y="6451"/>
                  </a:lnTo>
                  <a:lnTo>
                    <a:pt x="3769" y="6456"/>
                  </a:lnTo>
                  <a:lnTo>
                    <a:pt x="3771" y="6458"/>
                  </a:lnTo>
                  <a:lnTo>
                    <a:pt x="3781" y="6468"/>
                  </a:lnTo>
                  <a:lnTo>
                    <a:pt x="3783" y="6470"/>
                  </a:lnTo>
                  <a:lnTo>
                    <a:pt x="3788" y="6468"/>
                  </a:lnTo>
                  <a:lnTo>
                    <a:pt x="3786" y="6456"/>
                  </a:lnTo>
                  <a:lnTo>
                    <a:pt x="3778" y="6442"/>
                  </a:lnTo>
                  <a:lnTo>
                    <a:pt x="3778" y="6432"/>
                  </a:lnTo>
                  <a:lnTo>
                    <a:pt x="3776" y="6423"/>
                  </a:lnTo>
                  <a:lnTo>
                    <a:pt x="3767" y="6416"/>
                  </a:lnTo>
                  <a:lnTo>
                    <a:pt x="3762" y="6409"/>
                  </a:lnTo>
                  <a:lnTo>
                    <a:pt x="3767" y="6406"/>
                  </a:lnTo>
                  <a:lnTo>
                    <a:pt x="3771" y="6404"/>
                  </a:lnTo>
                  <a:lnTo>
                    <a:pt x="3776" y="6406"/>
                  </a:lnTo>
                  <a:lnTo>
                    <a:pt x="3783" y="6413"/>
                  </a:lnTo>
                  <a:lnTo>
                    <a:pt x="3788" y="6418"/>
                  </a:lnTo>
                  <a:lnTo>
                    <a:pt x="3793" y="6418"/>
                  </a:lnTo>
                  <a:lnTo>
                    <a:pt x="3795" y="6411"/>
                  </a:lnTo>
                  <a:lnTo>
                    <a:pt x="3788" y="6404"/>
                  </a:lnTo>
                  <a:lnTo>
                    <a:pt x="3781" y="6399"/>
                  </a:lnTo>
                  <a:lnTo>
                    <a:pt x="3769" y="6397"/>
                  </a:lnTo>
                  <a:lnTo>
                    <a:pt x="3767" y="6392"/>
                  </a:lnTo>
                  <a:lnTo>
                    <a:pt x="3767" y="6392"/>
                  </a:lnTo>
                  <a:lnTo>
                    <a:pt x="3769" y="6390"/>
                  </a:lnTo>
                  <a:close/>
                  <a:moveTo>
                    <a:pt x="3814" y="7484"/>
                  </a:moveTo>
                  <a:lnTo>
                    <a:pt x="3814" y="7479"/>
                  </a:lnTo>
                  <a:lnTo>
                    <a:pt x="3812" y="7474"/>
                  </a:lnTo>
                  <a:lnTo>
                    <a:pt x="3809" y="7472"/>
                  </a:lnTo>
                  <a:lnTo>
                    <a:pt x="3809" y="7472"/>
                  </a:lnTo>
                  <a:lnTo>
                    <a:pt x="3807" y="7470"/>
                  </a:lnTo>
                  <a:lnTo>
                    <a:pt x="3807" y="7472"/>
                  </a:lnTo>
                  <a:lnTo>
                    <a:pt x="3804" y="7484"/>
                  </a:lnTo>
                  <a:lnTo>
                    <a:pt x="3800" y="7491"/>
                  </a:lnTo>
                  <a:lnTo>
                    <a:pt x="3790" y="7496"/>
                  </a:lnTo>
                  <a:lnTo>
                    <a:pt x="3783" y="7498"/>
                  </a:lnTo>
                  <a:lnTo>
                    <a:pt x="3797" y="7515"/>
                  </a:lnTo>
                  <a:lnTo>
                    <a:pt x="3804" y="7519"/>
                  </a:lnTo>
                  <a:lnTo>
                    <a:pt x="3812" y="7515"/>
                  </a:lnTo>
                  <a:lnTo>
                    <a:pt x="3812" y="7510"/>
                  </a:lnTo>
                  <a:lnTo>
                    <a:pt x="3812" y="7491"/>
                  </a:lnTo>
                  <a:lnTo>
                    <a:pt x="3812" y="7486"/>
                  </a:lnTo>
                  <a:lnTo>
                    <a:pt x="3814" y="7484"/>
                  </a:lnTo>
                  <a:close/>
                  <a:moveTo>
                    <a:pt x="3405" y="3684"/>
                  </a:moveTo>
                  <a:lnTo>
                    <a:pt x="3403" y="3684"/>
                  </a:lnTo>
                  <a:lnTo>
                    <a:pt x="3400" y="3682"/>
                  </a:lnTo>
                  <a:lnTo>
                    <a:pt x="3391" y="3689"/>
                  </a:lnTo>
                  <a:lnTo>
                    <a:pt x="3377" y="3686"/>
                  </a:lnTo>
                  <a:lnTo>
                    <a:pt x="3367" y="3689"/>
                  </a:lnTo>
                  <a:lnTo>
                    <a:pt x="3360" y="3689"/>
                  </a:lnTo>
                  <a:lnTo>
                    <a:pt x="3353" y="3693"/>
                  </a:lnTo>
                  <a:lnTo>
                    <a:pt x="3332" y="3698"/>
                  </a:lnTo>
                  <a:lnTo>
                    <a:pt x="3327" y="3703"/>
                  </a:lnTo>
                  <a:lnTo>
                    <a:pt x="3325" y="3703"/>
                  </a:lnTo>
                  <a:lnTo>
                    <a:pt x="3315" y="3700"/>
                  </a:lnTo>
                  <a:lnTo>
                    <a:pt x="3304" y="3705"/>
                  </a:lnTo>
                  <a:lnTo>
                    <a:pt x="3301" y="3708"/>
                  </a:lnTo>
                  <a:lnTo>
                    <a:pt x="3299" y="3719"/>
                  </a:lnTo>
                  <a:lnTo>
                    <a:pt x="3296" y="3722"/>
                  </a:lnTo>
                  <a:lnTo>
                    <a:pt x="3289" y="3722"/>
                  </a:lnTo>
                  <a:lnTo>
                    <a:pt x="3285" y="3724"/>
                  </a:lnTo>
                  <a:lnTo>
                    <a:pt x="3282" y="3729"/>
                  </a:lnTo>
                  <a:lnTo>
                    <a:pt x="3280" y="3736"/>
                  </a:lnTo>
                  <a:lnTo>
                    <a:pt x="3280" y="3738"/>
                  </a:lnTo>
                  <a:lnTo>
                    <a:pt x="3282" y="3745"/>
                  </a:lnTo>
                  <a:lnTo>
                    <a:pt x="3287" y="3762"/>
                  </a:lnTo>
                  <a:lnTo>
                    <a:pt x="3287" y="3767"/>
                  </a:lnTo>
                  <a:lnTo>
                    <a:pt x="3292" y="3769"/>
                  </a:lnTo>
                  <a:lnTo>
                    <a:pt x="3325" y="3783"/>
                  </a:lnTo>
                  <a:lnTo>
                    <a:pt x="3325" y="3778"/>
                  </a:lnTo>
                  <a:lnTo>
                    <a:pt x="3327" y="3776"/>
                  </a:lnTo>
                  <a:lnTo>
                    <a:pt x="3351" y="3783"/>
                  </a:lnTo>
                  <a:lnTo>
                    <a:pt x="3348" y="3786"/>
                  </a:lnTo>
                  <a:lnTo>
                    <a:pt x="3341" y="3790"/>
                  </a:lnTo>
                  <a:lnTo>
                    <a:pt x="3358" y="3793"/>
                  </a:lnTo>
                  <a:lnTo>
                    <a:pt x="3429" y="3790"/>
                  </a:lnTo>
                  <a:lnTo>
                    <a:pt x="3429" y="3790"/>
                  </a:lnTo>
                  <a:lnTo>
                    <a:pt x="3478" y="3776"/>
                  </a:lnTo>
                  <a:lnTo>
                    <a:pt x="3500" y="3760"/>
                  </a:lnTo>
                  <a:lnTo>
                    <a:pt x="3507" y="3748"/>
                  </a:lnTo>
                  <a:lnTo>
                    <a:pt x="3507" y="3743"/>
                  </a:lnTo>
                  <a:lnTo>
                    <a:pt x="3507" y="3741"/>
                  </a:lnTo>
                  <a:lnTo>
                    <a:pt x="3519" y="3743"/>
                  </a:lnTo>
                  <a:lnTo>
                    <a:pt x="3516" y="3738"/>
                  </a:lnTo>
                  <a:lnTo>
                    <a:pt x="3511" y="3729"/>
                  </a:lnTo>
                  <a:lnTo>
                    <a:pt x="3519" y="3712"/>
                  </a:lnTo>
                  <a:lnTo>
                    <a:pt x="3519" y="3708"/>
                  </a:lnTo>
                  <a:lnTo>
                    <a:pt x="3509" y="3693"/>
                  </a:lnTo>
                  <a:lnTo>
                    <a:pt x="3507" y="3689"/>
                  </a:lnTo>
                  <a:lnTo>
                    <a:pt x="3507" y="3677"/>
                  </a:lnTo>
                  <a:lnTo>
                    <a:pt x="3497" y="3665"/>
                  </a:lnTo>
                  <a:lnTo>
                    <a:pt x="3410" y="3679"/>
                  </a:lnTo>
                  <a:lnTo>
                    <a:pt x="3405" y="3684"/>
                  </a:lnTo>
                  <a:close/>
                  <a:moveTo>
                    <a:pt x="3745" y="7302"/>
                  </a:moveTo>
                  <a:lnTo>
                    <a:pt x="3752" y="7307"/>
                  </a:lnTo>
                  <a:lnTo>
                    <a:pt x="3757" y="7309"/>
                  </a:lnTo>
                  <a:lnTo>
                    <a:pt x="3762" y="7307"/>
                  </a:lnTo>
                  <a:lnTo>
                    <a:pt x="3764" y="7300"/>
                  </a:lnTo>
                  <a:lnTo>
                    <a:pt x="3767" y="7290"/>
                  </a:lnTo>
                  <a:lnTo>
                    <a:pt x="3771" y="7283"/>
                  </a:lnTo>
                  <a:lnTo>
                    <a:pt x="3776" y="7281"/>
                  </a:lnTo>
                  <a:lnTo>
                    <a:pt x="3783" y="7285"/>
                  </a:lnTo>
                  <a:lnTo>
                    <a:pt x="3788" y="7283"/>
                  </a:lnTo>
                  <a:lnTo>
                    <a:pt x="3788" y="7278"/>
                  </a:lnTo>
                  <a:lnTo>
                    <a:pt x="3788" y="7274"/>
                  </a:lnTo>
                  <a:lnTo>
                    <a:pt x="3788" y="7271"/>
                  </a:lnTo>
                  <a:lnTo>
                    <a:pt x="3790" y="7266"/>
                  </a:lnTo>
                  <a:lnTo>
                    <a:pt x="3793" y="7266"/>
                  </a:lnTo>
                  <a:lnTo>
                    <a:pt x="3795" y="7266"/>
                  </a:lnTo>
                  <a:lnTo>
                    <a:pt x="3795" y="7266"/>
                  </a:lnTo>
                  <a:lnTo>
                    <a:pt x="3795" y="7259"/>
                  </a:lnTo>
                  <a:lnTo>
                    <a:pt x="3795" y="7257"/>
                  </a:lnTo>
                  <a:lnTo>
                    <a:pt x="3790" y="7248"/>
                  </a:lnTo>
                  <a:lnTo>
                    <a:pt x="3790" y="7243"/>
                  </a:lnTo>
                  <a:lnTo>
                    <a:pt x="3793" y="7241"/>
                  </a:lnTo>
                  <a:lnTo>
                    <a:pt x="3797" y="7238"/>
                  </a:lnTo>
                  <a:lnTo>
                    <a:pt x="3797" y="7231"/>
                  </a:lnTo>
                  <a:lnTo>
                    <a:pt x="3795" y="7224"/>
                  </a:lnTo>
                  <a:lnTo>
                    <a:pt x="3804" y="7217"/>
                  </a:lnTo>
                  <a:lnTo>
                    <a:pt x="3800" y="7210"/>
                  </a:lnTo>
                  <a:lnTo>
                    <a:pt x="3786" y="7205"/>
                  </a:lnTo>
                  <a:lnTo>
                    <a:pt x="3776" y="7193"/>
                  </a:lnTo>
                  <a:lnTo>
                    <a:pt x="3771" y="7189"/>
                  </a:lnTo>
                  <a:lnTo>
                    <a:pt x="3769" y="7181"/>
                  </a:lnTo>
                  <a:lnTo>
                    <a:pt x="3769" y="7170"/>
                  </a:lnTo>
                  <a:lnTo>
                    <a:pt x="3762" y="7163"/>
                  </a:lnTo>
                  <a:lnTo>
                    <a:pt x="3755" y="7158"/>
                  </a:lnTo>
                  <a:lnTo>
                    <a:pt x="3731" y="7151"/>
                  </a:lnTo>
                  <a:lnTo>
                    <a:pt x="3726" y="7153"/>
                  </a:lnTo>
                  <a:lnTo>
                    <a:pt x="3724" y="7163"/>
                  </a:lnTo>
                  <a:lnTo>
                    <a:pt x="3724" y="7165"/>
                  </a:lnTo>
                  <a:lnTo>
                    <a:pt x="3715" y="7174"/>
                  </a:lnTo>
                  <a:lnTo>
                    <a:pt x="3722" y="7189"/>
                  </a:lnTo>
                  <a:lnTo>
                    <a:pt x="3722" y="7196"/>
                  </a:lnTo>
                  <a:lnTo>
                    <a:pt x="3722" y="7207"/>
                  </a:lnTo>
                  <a:lnTo>
                    <a:pt x="3719" y="7210"/>
                  </a:lnTo>
                  <a:lnTo>
                    <a:pt x="3717" y="7210"/>
                  </a:lnTo>
                  <a:lnTo>
                    <a:pt x="3715" y="7210"/>
                  </a:lnTo>
                  <a:lnTo>
                    <a:pt x="3712" y="7231"/>
                  </a:lnTo>
                  <a:lnTo>
                    <a:pt x="3712" y="7269"/>
                  </a:lnTo>
                  <a:lnTo>
                    <a:pt x="3715" y="7281"/>
                  </a:lnTo>
                  <a:lnTo>
                    <a:pt x="3717" y="7290"/>
                  </a:lnTo>
                  <a:lnTo>
                    <a:pt x="3722" y="7290"/>
                  </a:lnTo>
                  <a:lnTo>
                    <a:pt x="3726" y="7283"/>
                  </a:lnTo>
                  <a:lnTo>
                    <a:pt x="3726" y="7278"/>
                  </a:lnTo>
                  <a:lnTo>
                    <a:pt x="3729" y="7274"/>
                  </a:lnTo>
                  <a:lnTo>
                    <a:pt x="3736" y="7269"/>
                  </a:lnTo>
                  <a:lnTo>
                    <a:pt x="3738" y="7269"/>
                  </a:lnTo>
                  <a:lnTo>
                    <a:pt x="3743" y="7269"/>
                  </a:lnTo>
                  <a:lnTo>
                    <a:pt x="3745" y="7271"/>
                  </a:lnTo>
                  <a:lnTo>
                    <a:pt x="3745" y="7278"/>
                  </a:lnTo>
                  <a:lnTo>
                    <a:pt x="3738" y="7285"/>
                  </a:lnTo>
                  <a:lnTo>
                    <a:pt x="3745" y="7302"/>
                  </a:lnTo>
                  <a:close/>
                  <a:moveTo>
                    <a:pt x="10359" y="6179"/>
                  </a:moveTo>
                  <a:lnTo>
                    <a:pt x="10361" y="6187"/>
                  </a:lnTo>
                  <a:lnTo>
                    <a:pt x="10364" y="6191"/>
                  </a:lnTo>
                  <a:lnTo>
                    <a:pt x="10368" y="6210"/>
                  </a:lnTo>
                  <a:lnTo>
                    <a:pt x="10368" y="6217"/>
                  </a:lnTo>
                  <a:lnTo>
                    <a:pt x="10375" y="6227"/>
                  </a:lnTo>
                  <a:lnTo>
                    <a:pt x="10385" y="6234"/>
                  </a:lnTo>
                  <a:lnTo>
                    <a:pt x="10392" y="6231"/>
                  </a:lnTo>
                  <a:lnTo>
                    <a:pt x="10420" y="6213"/>
                  </a:lnTo>
                  <a:lnTo>
                    <a:pt x="10423" y="6205"/>
                  </a:lnTo>
                  <a:lnTo>
                    <a:pt x="10409" y="6196"/>
                  </a:lnTo>
                  <a:lnTo>
                    <a:pt x="10378" y="6184"/>
                  </a:lnTo>
                  <a:lnTo>
                    <a:pt x="10364" y="6172"/>
                  </a:lnTo>
                  <a:lnTo>
                    <a:pt x="10359" y="6170"/>
                  </a:lnTo>
                  <a:lnTo>
                    <a:pt x="10357" y="6168"/>
                  </a:lnTo>
                  <a:lnTo>
                    <a:pt x="10354" y="6170"/>
                  </a:lnTo>
                  <a:lnTo>
                    <a:pt x="10354" y="6175"/>
                  </a:lnTo>
                  <a:lnTo>
                    <a:pt x="10359" y="6179"/>
                  </a:lnTo>
                  <a:close/>
                  <a:moveTo>
                    <a:pt x="10687" y="6319"/>
                  </a:moveTo>
                  <a:lnTo>
                    <a:pt x="10716" y="6328"/>
                  </a:lnTo>
                  <a:lnTo>
                    <a:pt x="10723" y="6326"/>
                  </a:lnTo>
                  <a:lnTo>
                    <a:pt x="10725" y="6324"/>
                  </a:lnTo>
                  <a:lnTo>
                    <a:pt x="10725" y="6319"/>
                  </a:lnTo>
                  <a:lnTo>
                    <a:pt x="10720" y="6317"/>
                  </a:lnTo>
                  <a:lnTo>
                    <a:pt x="10718" y="6312"/>
                  </a:lnTo>
                  <a:lnTo>
                    <a:pt x="10720" y="6307"/>
                  </a:lnTo>
                  <a:lnTo>
                    <a:pt x="10730" y="6305"/>
                  </a:lnTo>
                  <a:lnTo>
                    <a:pt x="10732" y="6300"/>
                  </a:lnTo>
                  <a:lnTo>
                    <a:pt x="10730" y="6286"/>
                  </a:lnTo>
                  <a:lnTo>
                    <a:pt x="10730" y="6276"/>
                  </a:lnTo>
                  <a:lnTo>
                    <a:pt x="10742" y="6231"/>
                  </a:lnTo>
                  <a:lnTo>
                    <a:pt x="10744" y="6227"/>
                  </a:lnTo>
                  <a:lnTo>
                    <a:pt x="10735" y="6220"/>
                  </a:lnTo>
                  <a:lnTo>
                    <a:pt x="10730" y="6220"/>
                  </a:lnTo>
                  <a:lnTo>
                    <a:pt x="10713" y="6229"/>
                  </a:lnTo>
                  <a:lnTo>
                    <a:pt x="10711" y="6231"/>
                  </a:lnTo>
                  <a:lnTo>
                    <a:pt x="10709" y="6239"/>
                  </a:lnTo>
                  <a:lnTo>
                    <a:pt x="10706" y="6241"/>
                  </a:lnTo>
                  <a:lnTo>
                    <a:pt x="10702" y="6243"/>
                  </a:lnTo>
                  <a:lnTo>
                    <a:pt x="10699" y="6246"/>
                  </a:lnTo>
                  <a:lnTo>
                    <a:pt x="10697" y="6250"/>
                  </a:lnTo>
                  <a:lnTo>
                    <a:pt x="10702" y="6253"/>
                  </a:lnTo>
                  <a:lnTo>
                    <a:pt x="10709" y="6255"/>
                  </a:lnTo>
                  <a:lnTo>
                    <a:pt x="10711" y="6257"/>
                  </a:lnTo>
                  <a:lnTo>
                    <a:pt x="10709" y="6260"/>
                  </a:lnTo>
                  <a:lnTo>
                    <a:pt x="10702" y="6265"/>
                  </a:lnTo>
                  <a:lnTo>
                    <a:pt x="10702" y="6269"/>
                  </a:lnTo>
                  <a:lnTo>
                    <a:pt x="10704" y="6276"/>
                  </a:lnTo>
                  <a:lnTo>
                    <a:pt x="10704" y="6281"/>
                  </a:lnTo>
                  <a:lnTo>
                    <a:pt x="10702" y="6286"/>
                  </a:lnTo>
                  <a:lnTo>
                    <a:pt x="10694" y="6291"/>
                  </a:lnTo>
                  <a:lnTo>
                    <a:pt x="10694" y="6293"/>
                  </a:lnTo>
                  <a:lnTo>
                    <a:pt x="10694" y="6298"/>
                  </a:lnTo>
                  <a:lnTo>
                    <a:pt x="10702" y="6307"/>
                  </a:lnTo>
                  <a:lnTo>
                    <a:pt x="10704" y="6309"/>
                  </a:lnTo>
                  <a:lnTo>
                    <a:pt x="10702" y="6314"/>
                  </a:lnTo>
                  <a:lnTo>
                    <a:pt x="10687" y="6319"/>
                  </a:lnTo>
                  <a:close/>
                  <a:moveTo>
                    <a:pt x="10541" y="6283"/>
                  </a:moveTo>
                  <a:lnTo>
                    <a:pt x="10546" y="6276"/>
                  </a:lnTo>
                  <a:lnTo>
                    <a:pt x="10548" y="6265"/>
                  </a:lnTo>
                  <a:lnTo>
                    <a:pt x="10541" y="6260"/>
                  </a:lnTo>
                  <a:lnTo>
                    <a:pt x="10517" y="6255"/>
                  </a:lnTo>
                  <a:lnTo>
                    <a:pt x="10515" y="6257"/>
                  </a:lnTo>
                  <a:lnTo>
                    <a:pt x="10515" y="6260"/>
                  </a:lnTo>
                  <a:lnTo>
                    <a:pt x="10515" y="6267"/>
                  </a:lnTo>
                  <a:lnTo>
                    <a:pt x="10515" y="6272"/>
                  </a:lnTo>
                  <a:lnTo>
                    <a:pt x="10513" y="6274"/>
                  </a:lnTo>
                  <a:lnTo>
                    <a:pt x="10508" y="6279"/>
                  </a:lnTo>
                  <a:lnTo>
                    <a:pt x="10501" y="6265"/>
                  </a:lnTo>
                  <a:lnTo>
                    <a:pt x="10494" y="6262"/>
                  </a:lnTo>
                  <a:lnTo>
                    <a:pt x="10489" y="6265"/>
                  </a:lnTo>
                  <a:lnTo>
                    <a:pt x="10484" y="6269"/>
                  </a:lnTo>
                  <a:lnTo>
                    <a:pt x="10482" y="6274"/>
                  </a:lnTo>
                  <a:lnTo>
                    <a:pt x="10479" y="6291"/>
                  </a:lnTo>
                  <a:lnTo>
                    <a:pt x="10477" y="6298"/>
                  </a:lnTo>
                  <a:lnTo>
                    <a:pt x="10475" y="6307"/>
                  </a:lnTo>
                  <a:lnTo>
                    <a:pt x="10472" y="6309"/>
                  </a:lnTo>
                  <a:lnTo>
                    <a:pt x="10487" y="6309"/>
                  </a:lnTo>
                  <a:lnTo>
                    <a:pt x="10541" y="6283"/>
                  </a:lnTo>
                  <a:close/>
                  <a:moveTo>
                    <a:pt x="9305" y="5631"/>
                  </a:moveTo>
                  <a:lnTo>
                    <a:pt x="9305" y="5631"/>
                  </a:lnTo>
                  <a:lnTo>
                    <a:pt x="9305" y="5631"/>
                  </a:lnTo>
                  <a:lnTo>
                    <a:pt x="9305" y="5631"/>
                  </a:lnTo>
                  <a:close/>
                  <a:moveTo>
                    <a:pt x="9778" y="6168"/>
                  </a:moveTo>
                  <a:lnTo>
                    <a:pt x="9782" y="6170"/>
                  </a:lnTo>
                  <a:lnTo>
                    <a:pt x="9787" y="6170"/>
                  </a:lnTo>
                  <a:lnTo>
                    <a:pt x="9792" y="6168"/>
                  </a:lnTo>
                  <a:lnTo>
                    <a:pt x="9841" y="6156"/>
                  </a:lnTo>
                  <a:lnTo>
                    <a:pt x="9849" y="6153"/>
                  </a:lnTo>
                  <a:lnTo>
                    <a:pt x="9846" y="6144"/>
                  </a:lnTo>
                  <a:lnTo>
                    <a:pt x="9839" y="6135"/>
                  </a:lnTo>
                  <a:lnTo>
                    <a:pt x="9834" y="6125"/>
                  </a:lnTo>
                  <a:lnTo>
                    <a:pt x="9834" y="6118"/>
                  </a:lnTo>
                  <a:lnTo>
                    <a:pt x="9837" y="6113"/>
                  </a:lnTo>
                  <a:lnTo>
                    <a:pt x="9834" y="6111"/>
                  </a:lnTo>
                  <a:lnTo>
                    <a:pt x="9839" y="6106"/>
                  </a:lnTo>
                  <a:lnTo>
                    <a:pt x="9837" y="6101"/>
                  </a:lnTo>
                  <a:lnTo>
                    <a:pt x="9832" y="6097"/>
                  </a:lnTo>
                  <a:lnTo>
                    <a:pt x="9825" y="6099"/>
                  </a:lnTo>
                  <a:lnTo>
                    <a:pt x="9818" y="6109"/>
                  </a:lnTo>
                  <a:lnTo>
                    <a:pt x="9818" y="6111"/>
                  </a:lnTo>
                  <a:lnTo>
                    <a:pt x="9820" y="6116"/>
                  </a:lnTo>
                  <a:lnTo>
                    <a:pt x="9820" y="6120"/>
                  </a:lnTo>
                  <a:lnTo>
                    <a:pt x="9820" y="6125"/>
                  </a:lnTo>
                  <a:lnTo>
                    <a:pt x="9818" y="6127"/>
                  </a:lnTo>
                  <a:lnTo>
                    <a:pt x="9797" y="6132"/>
                  </a:lnTo>
                  <a:lnTo>
                    <a:pt x="9792" y="6135"/>
                  </a:lnTo>
                  <a:lnTo>
                    <a:pt x="9790" y="6144"/>
                  </a:lnTo>
                  <a:lnTo>
                    <a:pt x="9792" y="6153"/>
                  </a:lnTo>
                  <a:lnTo>
                    <a:pt x="9787" y="6156"/>
                  </a:lnTo>
                  <a:lnTo>
                    <a:pt x="9782" y="6153"/>
                  </a:lnTo>
                  <a:lnTo>
                    <a:pt x="9775" y="6156"/>
                  </a:lnTo>
                  <a:lnTo>
                    <a:pt x="9773" y="6158"/>
                  </a:lnTo>
                  <a:lnTo>
                    <a:pt x="9773" y="6161"/>
                  </a:lnTo>
                  <a:lnTo>
                    <a:pt x="9773" y="6163"/>
                  </a:lnTo>
                  <a:lnTo>
                    <a:pt x="9778" y="6168"/>
                  </a:lnTo>
                  <a:close/>
                  <a:moveTo>
                    <a:pt x="11134" y="6825"/>
                  </a:moveTo>
                  <a:lnTo>
                    <a:pt x="11134" y="6825"/>
                  </a:lnTo>
                  <a:lnTo>
                    <a:pt x="11134" y="6827"/>
                  </a:lnTo>
                  <a:lnTo>
                    <a:pt x="11125" y="6827"/>
                  </a:lnTo>
                  <a:lnTo>
                    <a:pt x="11122" y="6829"/>
                  </a:lnTo>
                  <a:lnTo>
                    <a:pt x="11122" y="6834"/>
                  </a:lnTo>
                  <a:lnTo>
                    <a:pt x="11127" y="6841"/>
                  </a:lnTo>
                  <a:lnTo>
                    <a:pt x="11132" y="6846"/>
                  </a:lnTo>
                  <a:lnTo>
                    <a:pt x="11139" y="6848"/>
                  </a:lnTo>
                  <a:lnTo>
                    <a:pt x="11141" y="6851"/>
                  </a:lnTo>
                  <a:lnTo>
                    <a:pt x="11143" y="6853"/>
                  </a:lnTo>
                  <a:lnTo>
                    <a:pt x="11143" y="6855"/>
                  </a:lnTo>
                  <a:lnTo>
                    <a:pt x="11143" y="6858"/>
                  </a:lnTo>
                  <a:lnTo>
                    <a:pt x="11143" y="6860"/>
                  </a:lnTo>
                  <a:lnTo>
                    <a:pt x="11146" y="6865"/>
                  </a:lnTo>
                  <a:lnTo>
                    <a:pt x="11155" y="6858"/>
                  </a:lnTo>
                  <a:lnTo>
                    <a:pt x="11158" y="6853"/>
                  </a:lnTo>
                  <a:lnTo>
                    <a:pt x="11158" y="6855"/>
                  </a:lnTo>
                  <a:lnTo>
                    <a:pt x="11160" y="6860"/>
                  </a:lnTo>
                  <a:lnTo>
                    <a:pt x="11162" y="6862"/>
                  </a:lnTo>
                  <a:lnTo>
                    <a:pt x="11162" y="6860"/>
                  </a:lnTo>
                  <a:lnTo>
                    <a:pt x="11167" y="6860"/>
                  </a:lnTo>
                  <a:lnTo>
                    <a:pt x="11169" y="6858"/>
                  </a:lnTo>
                  <a:lnTo>
                    <a:pt x="11169" y="6855"/>
                  </a:lnTo>
                  <a:lnTo>
                    <a:pt x="11172" y="6851"/>
                  </a:lnTo>
                  <a:lnTo>
                    <a:pt x="11172" y="6848"/>
                  </a:lnTo>
                  <a:lnTo>
                    <a:pt x="11174" y="6853"/>
                  </a:lnTo>
                  <a:lnTo>
                    <a:pt x="11174" y="6860"/>
                  </a:lnTo>
                  <a:lnTo>
                    <a:pt x="11174" y="6867"/>
                  </a:lnTo>
                  <a:lnTo>
                    <a:pt x="11181" y="6872"/>
                  </a:lnTo>
                  <a:lnTo>
                    <a:pt x="11184" y="6869"/>
                  </a:lnTo>
                  <a:lnTo>
                    <a:pt x="11184" y="6865"/>
                  </a:lnTo>
                  <a:lnTo>
                    <a:pt x="11181" y="6848"/>
                  </a:lnTo>
                  <a:lnTo>
                    <a:pt x="11181" y="6843"/>
                  </a:lnTo>
                  <a:lnTo>
                    <a:pt x="11186" y="6848"/>
                  </a:lnTo>
                  <a:lnTo>
                    <a:pt x="11191" y="6855"/>
                  </a:lnTo>
                  <a:lnTo>
                    <a:pt x="11195" y="6858"/>
                  </a:lnTo>
                  <a:lnTo>
                    <a:pt x="11198" y="6858"/>
                  </a:lnTo>
                  <a:lnTo>
                    <a:pt x="11202" y="6860"/>
                  </a:lnTo>
                  <a:lnTo>
                    <a:pt x="11205" y="6862"/>
                  </a:lnTo>
                  <a:lnTo>
                    <a:pt x="11205" y="6858"/>
                  </a:lnTo>
                  <a:lnTo>
                    <a:pt x="11205" y="6853"/>
                  </a:lnTo>
                  <a:lnTo>
                    <a:pt x="11202" y="6851"/>
                  </a:lnTo>
                  <a:lnTo>
                    <a:pt x="11200" y="6848"/>
                  </a:lnTo>
                  <a:lnTo>
                    <a:pt x="11195" y="6846"/>
                  </a:lnTo>
                  <a:lnTo>
                    <a:pt x="11198" y="6843"/>
                  </a:lnTo>
                  <a:lnTo>
                    <a:pt x="11202" y="6839"/>
                  </a:lnTo>
                  <a:lnTo>
                    <a:pt x="11205" y="6834"/>
                  </a:lnTo>
                  <a:lnTo>
                    <a:pt x="11200" y="6827"/>
                  </a:lnTo>
                  <a:lnTo>
                    <a:pt x="11200" y="6825"/>
                  </a:lnTo>
                  <a:lnTo>
                    <a:pt x="11195" y="6822"/>
                  </a:lnTo>
                  <a:lnTo>
                    <a:pt x="11191" y="6822"/>
                  </a:lnTo>
                  <a:lnTo>
                    <a:pt x="11186" y="6825"/>
                  </a:lnTo>
                  <a:lnTo>
                    <a:pt x="11186" y="6829"/>
                  </a:lnTo>
                  <a:lnTo>
                    <a:pt x="11184" y="6825"/>
                  </a:lnTo>
                  <a:lnTo>
                    <a:pt x="11184" y="6822"/>
                  </a:lnTo>
                  <a:lnTo>
                    <a:pt x="11186" y="6817"/>
                  </a:lnTo>
                  <a:lnTo>
                    <a:pt x="11179" y="6817"/>
                  </a:lnTo>
                  <a:lnTo>
                    <a:pt x="11169" y="6825"/>
                  </a:lnTo>
                  <a:lnTo>
                    <a:pt x="11160" y="6827"/>
                  </a:lnTo>
                  <a:lnTo>
                    <a:pt x="11162" y="6813"/>
                  </a:lnTo>
                  <a:lnTo>
                    <a:pt x="11162" y="6815"/>
                  </a:lnTo>
                  <a:lnTo>
                    <a:pt x="11162" y="6813"/>
                  </a:lnTo>
                  <a:lnTo>
                    <a:pt x="11162" y="6813"/>
                  </a:lnTo>
                  <a:lnTo>
                    <a:pt x="11162" y="6810"/>
                  </a:lnTo>
                  <a:lnTo>
                    <a:pt x="11160" y="6808"/>
                  </a:lnTo>
                  <a:lnTo>
                    <a:pt x="11158" y="6808"/>
                  </a:lnTo>
                  <a:lnTo>
                    <a:pt x="11151" y="6813"/>
                  </a:lnTo>
                  <a:lnTo>
                    <a:pt x="11148" y="6815"/>
                  </a:lnTo>
                  <a:lnTo>
                    <a:pt x="11146" y="6820"/>
                  </a:lnTo>
                  <a:lnTo>
                    <a:pt x="11146" y="6825"/>
                  </a:lnTo>
                  <a:lnTo>
                    <a:pt x="11143" y="6827"/>
                  </a:lnTo>
                  <a:lnTo>
                    <a:pt x="11141" y="6829"/>
                  </a:lnTo>
                  <a:lnTo>
                    <a:pt x="11141" y="6829"/>
                  </a:lnTo>
                  <a:lnTo>
                    <a:pt x="11139" y="6825"/>
                  </a:lnTo>
                  <a:lnTo>
                    <a:pt x="11136" y="6822"/>
                  </a:lnTo>
                  <a:lnTo>
                    <a:pt x="11134" y="6822"/>
                  </a:lnTo>
                  <a:lnTo>
                    <a:pt x="11134" y="6825"/>
                  </a:lnTo>
                  <a:close/>
                  <a:moveTo>
                    <a:pt x="11325" y="7919"/>
                  </a:moveTo>
                  <a:lnTo>
                    <a:pt x="11323" y="7921"/>
                  </a:lnTo>
                  <a:lnTo>
                    <a:pt x="11321" y="7926"/>
                  </a:lnTo>
                  <a:lnTo>
                    <a:pt x="11321" y="7931"/>
                  </a:lnTo>
                  <a:lnTo>
                    <a:pt x="11321" y="7935"/>
                  </a:lnTo>
                  <a:lnTo>
                    <a:pt x="11323" y="7942"/>
                  </a:lnTo>
                  <a:lnTo>
                    <a:pt x="11328" y="7947"/>
                  </a:lnTo>
                  <a:lnTo>
                    <a:pt x="11342" y="7961"/>
                  </a:lnTo>
                  <a:lnTo>
                    <a:pt x="11347" y="7964"/>
                  </a:lnTo>
                  <a:lnTo>
                    <a:pt x="11351" y="7964"/>
                  </a:lnTo>
                  <a:lnTo>
                    <a:pt x="11358" y="7971"/>
                  </a:lnTo>
                  <a:lnTo>
                    <a:pt x="11366" y="7978"/>
                  </a:lnTo>
                  <a:lnTo>
                    <a:pt x="11370" y="7985"/>
                  </a:lnTo>
                  <a:lnTo>
                    <a:pt x="11373" y="7985"/>
                  </a:lnTo>
                  <a:lnTo>
                    <a:pt x="11375" y="7987"/>
                  </a:lnTo>
                  <a:lnTo>
                    <a:pt x="11377" y="7987"/>
                  </a:lnTo>
                  <a:lnTo>
                    <a:pt x="11375" y="7990"/>
                  </a:lnTo>
                  <a:lnTo>
                    <a:pt x="11373" y="7997"/>
                  </a:lnTo>
                  <a:lnTo>
                    <a:pt x="11377" y="7994"/>
                  </a:lnTo>
                  <a:lnTo>
                    <a:pt x="11380" y="7997"/>
                  </a:lnTo>
                  <a:lnTo>
                    <a:pt x="11384" y="8001"/>
                  </a:lnTo>
                  <a:lnTo>
                    <a:pt x="11387" y="8001"/>
                  </a:lnTo>
                  <a:lnTo>
                    <a:pt x="11389" y="8006"/>
                  </a:lnTo>
                  <a:lnTo>
                    <a:pt x="11392" y="8009"/>
                  </a:lnTo>
                  <a:lnTo>
                    <a:pt x="11394" y="8009"/>
                  </a:lnTo>
                  <a:lnTo>
                    <a:pt x="11394" y="8009"/>
                  </a:lnTo>
                  <a:lnTo>
                    <a:pt x="11396" y="8009"/>
                  </a:lnTo>
                  <a:lnTo>
                    <a:pt x="11401" y="8013"/>
                  </a:lnTo>
                  <a:lnTo>
                    <a:pt x="11403" y="8018"/>
                  </a:lnTo>
                  <a:lnTo>
                    <a:pt x="11408" y="8023"/>
                  </a:lnTo>
                  <a:lnTo>
                    <a:pt x="11410" y="8023"/>
                  </a:lnTo>
                  <a:lnTo>
                    <a:pt x="11413" y="8023"/>
                  </a:lnTo>
                  <a:lnTo>
                    <a:pt x="11415" y="8025"/>
                  </a:lnTo>
                  <a:lnTo>
                    <a:pt x="11420" y="8027"/>
                  </a:lnTo>
                  <a:lnTo>
                    <a:pt x="11420" y="8030"/>
                  </a:lnTo>
                  <a:lnTo>
                    <a:pt x="11434" y="8037"/>
                  </a:lnTo>
                  <a:lnTo>
                    <a:pt x="11441" y="8042"/>
                  </a:lnTo>
                  <a:lnTo>
                    <a:pt x="11451" y="8042"/>
                  </a:lnTo>
                  <a:lnTo>
                    <a:pt x="11460" y="8046"/>
                  </a:lnTo>
                  <a:lnTo>
                    <a:pt x="11462" y="8046"/>
                  </a:lnTo>
                  <a:lnTo>
                    <a:pt x="11465" y="8044"/>
                  </a:lnTo>
                  <a:lnTo>
                    <a:pt x="11465" y="8039"/>
                  </a:lnTo>
                  <a:lnTo>
                    <a:pt x="11462" y="8037"/>
                  </a:lnTo>
                  <a:lnTo>
                    <a:pt x="11458" y="8037"/>
                  </a:lnTo>
                  <a:lnTo>
                    <a:pt x="11462" y="8035"/>
                  </a:lnTo>
                  <a:lnTo>
                    <a:pt x="11486" y="8044"/>
                  </a:lnTo>
                  <a:lnTo>
                    <a:pt x="11493" y="8044"/>
                  </a:lnTo>
                  <a:lnTo>
                    <a:pt x="11486" y="8037"/>
                  </a:lnTo>
                  <a:lnTo>
                    <a:pt x="11479" y="8032"/>
                  </a:lnTo>
                  <a:lnTo>
                    <a:pt x="11474" y="8027"/>
                  </a:lnTo>
                  <a:lnTo>
                    <a:pt x="11474" y="8020"/>
                  </a:lnTo>
                  <a:lnTo>
                    <a:pt x="11469" y="8023"/>
                  </a:lnTo>
                  <a:lnTo>
                    <a:pt x="11465" y="8020"/>
                  </a:lnTo>
                  <a:lnTo>
                    <a:pt x="11453" y="8018"/>
                  </a:lnTo>
                  <a:lnTo>
                    <a:pt x="11451" y="8018"/>
                  </a:lnTo>
                  <a:lnTo>
                    <a:pt x="11451" y="8018"/>
                  </a:lnTo>
                  <a:lnTo>
                    <a:pt x="11448" y="8016"/>
                  </a:lnTo>
                  <a:lnTo>
                    <a:pt x="11448" y="8013"/>
                  </a:lnTo>
                  <a:lnTo>
                    <a:pt x="11446" y="8011"/>
                  </a:lnTo>
                  <a:lnTo>
                    <a:pt x="11439" y="8006"/>
                  </a:lnTo>
                  <a:lnTo>
                    <a:pt x="11436" y="8004"/>
                  </a:lnTo>
                  <a:lnTo>
                    <a:pt x="11436" y="8006"/>
                  </a:lnTo>
                  <a:lnTo>
                    <a:pt x="11436" y="8009"/>
                  </a:lnTo>
                  <a:lnTo>
                    <a:pt x="11434" y="8011"/>
                  </a:lnTo>
                  <a:lnTo>
                    <a:pt x="11432" y="8009"/>
                  </a:lnTo>
                  <a:lnTo>
                    <a:pt x="11429" y="8009"/>
                  </a:lnTo>
                  <a:lnTo>
                    <a:pt x="11427" y="8006"/>
                  </a:lnTo>
                  <a:lnTo>
                    <a:pt x="11427" y="8006"/>
                  </a:lnTo>
                  <a:lnTo>
                    <a:pt x="11422" y="8001"/>
                  </a:lnTo>
                  <a:lnTo>
                    <a:pt x="11418" y="7999"/>
                  </a:lnTo>
                  <a:lnTo>
                    <a:pt x="11415" y="7999"/>
                  </a:lnTo>
                  <a:lnTo>
                    <a:pt x="11413" y="7999"/>
                  </a:lnTo>
                  <a:lnTo>
                    <a:pt x="11410" y="7999"/>
                  </a:lnTo>
                  <a:lnTo>
                    <a:pt x="11408" y="7997"/>
                  </a:lnTo>
                  <a:lnTo>
                    <a:pt x="11408" y="7994"/>
                  </a:lnTo>
                  <a:lnTo>
                    <a:pt x="11408" y="7992"/>
                  </a:lnTo>
                  <a:lnTo>
                    <a:pt x="11413" y="7990"/>
                  </a:lnTo>
                  <a:lnTo>
                    <a:pt x="11403" y="7980"/>
                  </a:lnTo>
                  <a:lnTo>
                    <a:pt x="11399" y="7978"/>
                  </a:lnTo>
                  <a:lnTo>
                    <a:pt x="11392" y="7978"/>
                  </a:lnTo>
                  <a:lnTo>
                    <a:pt x="11394" y="7971"/>
                  </a:lnTo>
                  <a:lnTo>
                    <a:pt x="11389" y="7964"/>
                  </a:lnTo>
                  <a:lnTo>
                    <a:pt x="11382" y="7954"/>
                  </a:lnTo>
                  <a:lnTo>
                    <a:pt x="11375" y="7949"/>
                  </a:lnTo>
                  <a:lnTo>
                    <a:pt x="11368" y="7942"/>
                  </a:lnTo>
                  <a:lnTo>
                    <a:pt x="11361" y="7933"/>
                  </a:lnTo>
                  <a:lnTo>
                    <a:pt x="11347" y="7912"/>
                  </a:lnTo>
                  <a:lnTo>
                    <a:pt x="11342" y="7907"/>
                  </a:lnTo>
                  <a:lnTo>
                    <a:pt x="11335" y="7905"/>
                  </a:lnTo>
                  <a:lnTo>
                    <a:pt x="11330" y="7902"/>
                  </a:lnTo>
                  <a:lnTo>
                    <a:pt x="11325" y="7905"/>
                  </a:lnTo>
                  <a:lnTo>
                    <a:pt x="11330" y="7912"/>
                  </a:lnTo>
                  <a:lnTo>
                    <a:pt x="11330" y="7916"/>
                  </a:lnTo>
                  <a:lnTo>
                    <a:pt x="11325" y="7919"/>
                  </a:lnTo>
                  <a:close/>
                  <a:moveTo>
                    <a:pt x="11214" y="7855"/>
                  </a:moveTo>
                  <a:lnTo>
                    <a:pt x="11210" y="7855"/>
                  </a:lnTo>
                  <a:lnTo>
                    <a:pt x="11207" y="7855"/>
                  </a:lnTo>
                  <a:lnTo>
                    <a:pt x="11205" y="7857"/>
                  </a:lnTo>
                  <a:lnTo>
                    <a:pt x="11207" y="7864"/>
                  </a:lnTo>
                  <a:lnTo>
                    <a:pt x="11210" y="7864"/>
                  </a:lnTo>
                  <a:lnTo>
                    <a:pt x="11214" y="7867"/>
                  </a:lnTo>
                  <a:lnTo>
                    <a:pt x="11217" y="7871"/>
                  </a:lnTo>
                  <a:lnTo>
                    <a:pt x="11219" y="7876"/>
                  </a:lnTo>
                  <a:lnTo>
                    <a:pt x="11212" y="7871"/>
                  </a:lnTo>
                  <a:lnTo>
                    <a:pt x="11207" y="7869"/>
                  </a:lnTo>
                  <a:lnTo>
                    <a:pt x="11195" y="7857"/>
                  </a:lnTo>
                  <a:lnTo>
                    <a:pt x="11188" y="7883"/>
                  </a:lnTo>
                  <a:lnTo>
                    <a:pt x="11191" y="7895"/>
                  </a:lnTo>
                  <a:lnTo>
                    <a:pt x="11202" y="7905"/>
                  </a:lnTo>
                  <a:lnTo>
                    <a:pt x="11217" y="7907"/>
                  </a:lnTo>
                  <a:lnTo>
                    <a:pt x="11228" y="7907"/>
                  </a:lnTo>
                  <a:lnTo>
                    <a:pt x="11231" y="7902"/>
                  </a:lnTo>
                  <a:lnTo>
                    <a:pt x="11236" y="7893"/>
                  </a:lnTo>
                  <a:lnTo>
                    <a:pt x="11240" y="7888"/>
                  </a:lnTo>
                  <a:lnTo>
                    <a:pt x="11245" y="7890"/>
                  </a:lnTo>
                  <a:lnTo>
                    <a:pt x="11259" y="7897"/>
                  </a:lnTo>
                  <a:lnTo>
                    <a:pt x="11271" y="7897"/>
                  </a:lnTo>
                  <a:lnTo>
                    <a:pt x="11273" y="7900"/>
                  </a:lnTo>
                  <a:lnTo>
                    <a:pt x="11278" y="7902"/>
                  </a:lnTo>
                  <a:lnTo>
                    <a:pt x="11280" y="7902"/>
                  </a:lnTo>
                  <a:lnTo>
                    <a:pt x="11292" y="7900"/>
                  </a:lnTo>
                  <a:lnTo>
                    <a:pt x="11295" y="7900"/>
                  </a:lnTo>
                  <a:lnTo>
                    <a:pt x="11304" y="7909"/>
                  </a:lnTo>
                  <a:lnTo>
                    <a:pt x="11306" y="7912"/>
                  </a:lnTo>
                  <a:lnTo>
                    <a:pt x="11311" y="7912"/>
                  </a:lnTo>
                  <a:lnTo>
                    <a:pt x="11314" y="7912"/>
                  </a:lnTo>
                  <a:lnTo>
                    <a:pt x="11318" y="7909"/>
                  </a:lnTo>
                  <a:lnTo>
                    <a:pt x="11321" y="7909"/>
                  </a:lnTo>
                  <a:lnTo>
                    <a:pt x="11323" y="7900"/>
                  </a:lnTo>
                  <a:lnTo>
                    <a:pt x="11321" y="7895"/>
                  </a:lnTo>
                  <a:lnTo>
                    <a:pt x="11316" y="7888"/>
                  </a:lnTo>
                  <a:lnTo>
                    <a:pt x="11309" y="7883"/>
                  </a:lnTo>
                  <a:lnTo>
                    <a:pt x="11314" y="7881"/>
                  </a:lnTo>
                  <a:lnTo>
                    <a:pt x="11297" y="7864"/>
                  </a:lnTo>
                  <a:lnTo>
                    <a:pt x="11295" y="7862"/>
                  </a:lnTo>
                  <a:lnTo>
                    <a:pt x="11290" y="7864"/>
                  </a:lnTo>
                  <a:lnTo>
                    <a:pt x="11288" y="7869"/>
                  </a:lnTo>
                  <a:lnTo>
                    <a:pt x="11290" y="7876"/>
                  </a:lnTo>
                  <a:lnTo>
                    <a:pt x="11290" y="7881"/>
                  </a:lnTo>
                  <a:lnTo>
                    <a:pt x="11288" y="7883"/>
                  </a:lnTo>
                  <a:lnTo>
                    <a:pt x="11283" y="7883"/>
                  </a:lnTo>
                  <a:lnTo>
                    <a:pt x="11273" y="7879"/>
                  </a:lnTo>
                  <a:lnTo>
                    <a:pt x="11269" y="7876"/>
                  </a:lnTo>
                  <a:lnTo>
                    <a:pt x="11259" y="7879"/>
                  </a:lnTo>
                  <a:lnTo>
                    <a:pt x="11257" y="7879"/>
                  </a:lnTo>
                  <a:lnTo>
                    <a:pt x="11257" y="7874"/>
                  </a:lnTo>
                  <a:lnTo>
                    <a:pt x="11262" y="7867"/>
                  </a:lnTo>
                  <a:lnTo>
                    <a:pt x="11264" y="7845"/>
                  </a:lnTo>
                  <a:lnTo>
                    <a:pt x="11257" y="7843"/>
                  </a:lnTo>
                  <a:lnTo>
                    <a:pt x="11250" y="7845"/>
                  </a:lnTo>
                  <a:lnTo>
                    <a:pt x="11243" y="7855"/>
                  </a:lnTo>
                  <a:lnTo>
                    <a:pt x="11243" y="7848"/>
                  </a:lnTo>
                  <a:lnTo>
                    <a:pt x="11240" y="7834"/>
                  </a:lnTo>
                  <a:lnTo>
                    <a:pt x="11240" y="7827"/>
                  </a:lnTo>
                  <a:lnTo>
                    <a:pt x="11236" y="7822"/>
                  </a:lnTo>
                  <a:lnTo>
                    <a:pt x="11231" y="7836"/>
                  </a:lnTo>
                  <a:lnTo>
                    <a:pt x="11224" y="7834"/>
                  </a:lnTo>
                  <a:lnTo>
                    <a:pt x="11219" y="7827"/>
                  </a:lnTo>
                  <a:lnTo>
                    <a:pt x="11210" y="7831"/>
                  </a:lnTo>
                  <a:lnTo>
                    <a:pt x="11205" y="7841"/>
                  </a:lnTo>
                  <a:lnTo>
                    <a:pt x="11214" y="7855"/>
                  </a:lnTo>
                  <a:close/>
                  <a:moveTo>
                    <a:pt x="8020" y="5147"/>
                  </a:moveTo>
                  <a:lnTo>
                    <a:pt x="8060" y="5144"/>
                  </a:lnTo>
                  <a:lnTo>
                    <a:pt x="8062" y="5135"/>
                  </a:lnTo>
                  <a:lnTo>
                    <a:pt x="8060" y="5107"/>
                  </a:lnTo>
                  <a:lnTo>
                    <a:pt x="8046" y="5090"/>
                  </a:lnTo>
                  <a:lnTo>
                    <a:pt x="8041" y="5085"/>
                  </a:lnTo>
                  <a:lnTo>
                    <a:pt x="8036" y="5085"/>
                  </a:lnTo>
                  <a:lnTo>
                    <a:pt x="8010" y="5099"/>
                  </a:lnTo>
                  <a:lnTo>
                    <a:pt x="8008" y="5114"/>
                  </a:lnTo>
                  <a:lnTo>
                    <a:pt x="8006" y="5125"/>
                  </a:lnTo>
                  <a:lnTo>
                    <a:pt x="8008" y="5135"/>
                  </a:lnTo>
                  <a:lnTo>
                    <a:pt x="8020" y="5147"/>
                  </a:lnTo>
                  <a:close/>
                  <a:moveTo>
                    <a:pt x="5376" y="3887"/>
                  </a:moveTo>
                  <a:lnTo>
                    <a:pt x="5376" y="3887"/>
                  </a:lnTo>
                  <a:lnTo>
                    <a:pt x="5376" y="3887"/>
                  </a:lnTo>
                  <a:lnTo>
                    <a:pt x="5376" y="3887"/>
                  </a:lnTo>
                  <a:close/>
                  <a:moveTo>
                    <a:pt x="9312" y="5629"/>
                  </a:moveTo>
                  <a:lnTo>
                    <a:pt x="9305" y="5631"/>
                  </a:lnTo>
                  <a:lnTo>
                    <a:pt x="9298" y="5634"/>
                  </a:lnTo>
                  <a:lnTo>
                    <a:pt x="9298" y="5634"/>
                  </a:lnTo>
                  <a:lnTo>
                    <a:pt x="9296" y="5631"/>
                  </a:lnTo>
                  <a:lnTo>
                    <a:pt x="9293" y="5629"/>
                  </a:lnTo>
                  <a:lnTo>
                    <a:pt x="9291" y="5631"/>
                  </a:lnTo>
                  <a:lnTo>
                    <a:pt x="9289" y="5631"/>
                  </a:lnTo>
                  <a:lnTo>
                    <a:pt x="9289" y="5634"/>
                  </a:lnTo>
                  <a:lnTo>
                    <a:pt x="9293" y="5643"/>
                  </a:lnTo>
                  <a:lnTo>
                    <a:pt x="9293" y="5645"/>
                  </a:lnTo>
                  <a:lnTo>
                    <a:pt x="9293" y="5650"/>
                  </a:lnTo>
                  <a:lnTo>
                    <a:pt x="9293" y="5652"/>
                  </a:lnTo>
                  <a:lnTo>
                    <a:pt x="9286" y="5657"/>
                  </a:lnTo>
                  <a:lnTo>
                    <a:pt x="9282" y="5667"/>
                  </a:lnTo>
                  <a:lnTo>
                    <a:pt x="9279" y="5671"/>
                  </a:lnTo>
                  <a:lnTo>
                    <a:pt x="9277" y="5671"/>
                  </a:lnTo>
                  <a:lnTo>
                    <a:pt x="9274" y="5671"/>
                  </a:lnTo>
                  <a:lnTo>
                    <a:pt x="9272" y="5671"/>
                  </a:lnTo>
                  <a:lnTo>
                    <a:pt x="9272" y="5674"/>
                  </a:lnTo>
                  <a:lnTo>
                    <a:pt x="9272" y="5676"/>
                  </a:lnTo>
                  <a:lnTo>
                    <a:pt x="9272" y="5678"/>
                  </a:lnTo>
                  <a:lnTo>
                    <a:pt x="9274" y="5681"/>
                  </a:lnTo>
                  <a:lnTo>
                    <a:pt x="9274" y="5686"/>
                  </a:lnTo>
                  <a:lnTo>
                    <a:pt x="9279" y="5686"/>
                  </a:lnTo>
                  <a:lnTo>
                    <a:pt x="9289" y="5683"/>
                  </a:lnTo>
                  <a:lnTo>
                    <a:pt x="9298" y="5683"/>
                  </a:lnTo>
                  <a:lnTo>
                    <a:pt x="9305" y="5676"/>
                  </a:lnTo>
                  <a:lnTo>
                    <a:pt x="9319" y="5678"/>
                  </a:lnTo>
                  <a:lnTo>
                    <a:pt x="9319" y="5674"/>
                  </a:lnTo>
                  <a:lnTo>
                    <a:pt x="9319" y="5671"/>
                  </a:lnTo>
                  <a:lnTo>
                    <a:pt x="9317" y="5671"/>
                  </a:lnTo>
                  <a:lnTo>
                    <a:pt x="9315" y="5671"/>
                  </a:lnTo>
                  <a:lnTo>
                    <a:pt x="9307" y="5669"/>
                  </a:lnTo>
                  <a:lnTo>
                    <a:pt x="9305" y="5669"/>
                  </a:lnTo>
                  <a:lnTo>
                    <a:pt x="9310" y="5660"/>
                  </a:lnTo>
                  <a:lnTo>
                    <a:pt x="9333" y="5650"/>
                  </a:lnTo>
                  <a:lnTo>
                    <a:pt x="9333" y="5636"/>
                  </a:lnTo>
                  <a:lnTo>
                    <a:pt x="9331" y="5636"/>
                  </a:lnTo>
                  <a:lnTo>
                    <a:pt x="9324" y="5636"/>
                  </a:lnTo>
                  <a:lnTo>
                    <a:pt x="9317" y="5629"/>
                  </a:lnTo>
                  <a:lnTo>
                    <a:pt x="9312" y="5629"/>
                  </a:lnTo>
                  <a:close/>
                  <a:moveTo>
                    <a:pt x="6519" y="4528"/>
                  </a:moveTo>
                  <a:lnTo>
                    <a:pt x="6508" y="4532"/>
                  </a:lnTo>
                  <a:lnTo>
                    <a:pt x="6510" y="4535"/>
                  </a:lnTo>
                  <a:lnTo>
                    <a:pt x="6522" y="4544"/>
                  </a:lnTo>
                  <a:lnTo>
                    <a:pt x="6529" y="4568"/>
                  </a:lnTo>
                  <a:lnTo>
                    <a:pt x="6531" y="4589"/>
                  </a:lnTo>
                  <a:lnTo>
                    <a:pt x="6524" y="4598"/>
                  </a:lnTo>
                  <a:lnTo>
                    <a:pt x="6529" y="4606"/>
                  </a:lnTo>
                  <a:lnTo>
                    <a:pt x="6531" y="4606"/>
                  </a:lnTo>
                  <a:lnTo>
                    <a:pt x="6531" y="4606"/>
                  </a:lnTo>
                  <a:lnTo>
                    <a:pt x="6534" y="4613"/>
                  </a:lnTo>
                  <a:lnTo>
                    <a:pt x="6534" y="4615"/>
                  </a:lnTo>
                  <a:lnTo>
                    <a:pt x="6538" y="4624"/>
                  </a:lnTo>
                  <a:lnTo>
                    <a:pt x="6541" y="4627"/>
                  </a:lnTo>
                  <a:lnTo>
                    <a:pt x="6555" y="4641"/>
                  </a:lnTo>
                  <a:lnTo>
                    <a:pt x="6557" y="4641"/>
                  </a:lnTo>
                  <a:lnTo>
                    <a:pt x="6569" y="4646"/>
                  </a:lnTo>
                  <a:lnTo>
                    <a:pt x="6571" y="4648"/>
                  </a:lnTo>
                  <a:lnTo>
                    <a:pt x="6571" y="4650"/>
                  </a:lnTo>
                  <a:lnTo>
                    <a:pt x="6557" y="4648"/>
                  </a:lnTo>
                  <a:lnTo>
                    <a:pt x="6555" y="4650"/>
                  </a:lnTo>
                  <a:lnTo>
                    <a:pt x="6552" y="4653"/>
                  </a:lnTo>
                  <a:lnTo>
                    <a:pt x="6552" y="4658"/>
                  </a:lnTo>
                  <a:lnTo>
                    <a:pt x="6552" y="4672"/>
                  </a:lnTo>
                  <a:lnTo>
                    <a:pt x="6555" y="4676"/>
                  </a:lnTo>
                  <a:lnTo>
                    <a:pt x="6557" y="4681"/>
                  </a:lnTo>
                  <a:lnTo>
                    <a:pt x="6560" y="4688"/>
                  </a:lnTo>
                  <a:lnTo>
                    <a:pt x="6562" y="4693"/>
                  </a:lnTo>
                  <a:lnTo>
                    <a:pt x="6562" y="4695"/>
                  </a:lnTo>
                  <a:lnTo>
                    <a:pt x="6562" y="4702"/>
                  </a:lnTo>
                  <a:lnTo>
                    <a:pt x="6571" y="4710"/>
                  </a:lnTo>
                  <a:lnTo>
                    <a:pt x="6571" y="4714"/>
                  </a:lnTo>
                  <a:lnTo>
                    <a:pt x="6571" y="4719"/>
                  </a:lnTo>
                  <a:lnTo>
                    <a:pt x="6571" y="4721"/>
                  </a:lnTo>
                  <a:lnTo>
                    <a:pt x="6574" y="4726"/>
                  </a:lnTo>
                  <a:lnTo>
                    <a:pt x="6576" y="4731"/>
                  </a:lnTo>
                  <a:lnTo>
                    <a:pt x="6581" y="4733"/>
                  </a:lnTo>
                  <a:lnTo>
                    <a:pt x="6583" y="4736"/>
                  </a:lnTo>
                  <a:lnTo>
                    <a:pt x="6590" y="4743"/>
                  </a:lnTo>
                  <a:lnTo>
                    <a:pt x="6595" y="4745"/>
                  </a:lnTo>
                  <a:lnTo>
                    <a:pt x="6602" y="4743"/>
                  </a:lnTo>
                  <a:lnTo>
                    <a:pt x="6628" y="4747"/>
                  </a:lnTo>
                  <a:lnTo>
                    <a:pt x="6645" y="4743"/>
                  </a:lnTo>
                  <a:lnTo>
                    <a:pt x="6656" y="4747"/>
                  </a:lnTo>
                  <a:lnTo>
                    <a:pt x="6668" y="4738"/>
                  </a:lnTo>
                  <a:lnTo>
                    <a:pt x="6673" y="4738"/>
                  </a:lnTo>
                  <a:lnTo>
                    <a:pt x="6687" y="4743"/>
                  </a:lnTo>
                  <a:lnTo>
                    <a:pt x="6689" y="4745"/>
                  </a:lnTo>
                  <a:lnTo>
                    <a:pt x="6697" y="4754"/>
                  </a:lnTo>
                  <a:lnTo>
                    <a:pt x="6701" y="4762"/>
                  </a:lnTo>
                  <a:lnTo>
                    <a:pt x="6699" y="4769"/>
                  </a:lnTo>
                  <a:lnTo>
                    <a:pt x="6697" y="4771"/>
                  </a:lnTo>
                  <a:lnTo>
                    <a:pt x="6694" y="4773"/>
                  </a:lnTo>
                  <a:lnTo>
                    <a:pt x="6697" y="4776"/>
                  </a:lnTo>
                  <a:lnTo>
                    <a:pt x="6697" y="4780"/>
                  </a:lnTo>
                  <a:lnTo>
                    <a:pt x="6699" y="4785"/>
                  </a:lnTo>
                  <a:lnTo>
                    <a:pt x="6701" y="4788"/>
                  </a:lnTo>
                  <a:lnTo>
                    <a:pt x="6706" y="4790"/>
                  </a:lnTo>
                  <a:lnTo>
                    <a:pt x="6711" y="4792"/>
                  </a:lnTo>
                  <a:lnTo>
                    <a:pt x="6711" y="4804"/>
                  </a:lnTo>
                  <a:lnTo>
                    <a:pt x="6713" y="4823"/>
                  </a:lnTo>
                  <a:lnTo>
                    <a:pt x="6713" y="4828"/>
                  </a:lnTo>
                  <a:lnTo>
                    <a:pt x="6715" y="4832"/>
                  </a:lnTo>
                  <a:lnTo>
                    <a:pt x="6720" y="4837"/>
                  </a:lnTo>
                  <a:lnTo>
                    <a:pt x="6732" y="4856"/>
                  </a:lnTo>
                  <a:lnTo>
                    <a:pt x="6737" y="4861"/>
                  </a:lnTo>
                  <a:lnTo>
                    <a:pt x="6746" y="4870"/>
                  </a:lnTo>
                  <a:lnTo>
                    <a:pt x="6746" y="4873"/>
                  </a:lnTo>
                  <a:lnTo>
                    <a:pt x="6753" y="4877"/>
                  </a:lnTo>
                  <a:lnTo>
                    <a:pt x="6753" y="4880"/>
                  </a:lnTo>
                  <a:lnTo>
                    <a:pt x="6756" y="4882"/>
                  </a:lnTo>
                  <a:lnTo>
                    <a:pt x="6767" y="4901"/>
                  </a:lnTo>
                  <a:lnTo>
                    <a:pt x="6772" y="4906"/>
                  </a:lnTo>
                  <a:lnTo>
                    <a:pt x="6777" y="4910"/>
                  </a:lnTo>
                  <a:lnTo>
                    <a:pt x="6798" y="4910"/>
                  </a:lnTo>
                  <a:lnTo>
                    <a:pt x="6845" y="4934"/>
                  </a:lnTo>
                  <a:lnTo>
                    <a:pt x="6874" y="4934"/>
                  </a:lnTo>
                  <a:lnTo>
                    <a:pt x="6902" y="4920"/>
                  </a:lnTo>
                  <a:lnTo>
                    <a:pt x="6930" y="4894"/>
                  </a:lnTo>
                  <a:lnTo>
                    <a:pt x="6938" y="4880"/>
                  </a:lnTo>
                  <a:lnTo>
                    <a:pt x="6956" y="4866"/>
                  </a:lnTo>
                  <a:lnTo>
                    <a:pt x="6961" y="4851"/>
                  </a:lnTo>
                  <a:lnTo>
                    <a:pt x="7020" y="4811"/>
                  </a:lnTo>
                  <a:lnTo>
                    <a:pt x="7030" y="4814"/>
                  </a:lnTo>
                  <a:lnTo>
                    <a:pt x="7039" y="4806"/>
                  </a:lnTo>
                  <a:lnTo>
                    <a:pt x="7129" y="4783"/>
                  </a:lnTo>
                  <a:lnTo>
                    <a:pt x="7148" y="4792"/>
                  </a:lnTo>
                  <a:lnTo>
                    <a:pt x="7221" y="4778"/>
                  </a:lnTo>
                  <a:lnTo>
                    <a:pt x="7226" y="4771"/>
                  </a:lnTo>
                  <a:lnTo>
                    <a:pt x="7233" y="4771"/>
                  </a:lnTo>
                  <a:lnTo>
                    <a:pt x="7245" y="4773"/>
                  </a:lnTo>
                  <a:lnTo>
                    <a:pt x="7294" y="4762"/>
                  </a:lnTo>
                  <a:lnTo>
                    <a:pt x="7304" y="4747"/>
                  </a:lnTo>
                  <a:lnTo>
                    <a:pt x="7316" y="4738"/>
                  </a:lnTo>
                  <a:lnTo>
                    <a:pt x="7318" y="4728"/>
                  </a:lnTo>
                  <a:lnTo>
                    <a:pt x="7313" y="4724"/>
                  </a:lnTo>
                  <a:lnTo>
                    <a:pt x="7311" y="4719"/>
                  </a:lnTo>
                  <a:lnTo>
                    <a:pt x="7313" y="4714"/>
                  </a:lnTo>
                  <a:lnTo>
                    <a:pt x="7313" y="4710"/>
                  </a:lnTo>
                  <a:lnTo>
                    <a:pt x="7299" y="4695"/>
                  </a:lnTo>
                  <a:lnTo>
                    <a:pt x="7278" y="4702"/>
                  </a:lnTo>
                  <a:lnTo>
                    <a:pt x="7264" y="4693"/>
                  </a:lnTo>
                  <a:lnTo>
                    <a:pt x="7264" y="4688"/>
                  </a:lnTo>
                  <a:lnTo>
                    <a:pt x="7268" y="4676"/>
                  </a:lnTo>
                  <a:lnTo>
                    <a:pt x="7264" y="4674"/>
                  </a:lnTo>
                  <a:lnTo>
                    <a:pt x="7257" y="4669"/>
                  </a:lnTo>
                  <a:lnTo>
                    <a:pt x="7252" y="4665"/>
                  </a:lnTo>
                  <a:lnTo>
                    <a:pt x="7257" y="4662"/>
                  </a:lnTo>
                  <a:lnTo>
                    <a:pt x="7257" y="4658"/>
                  </a:lnTo>
                  <a:lnTo>
                    <a:pt x="7257" y="4653"/>
                  </a:lnTo>
                  <a:lnTo>
                    <a:pt x="7254" y="4655"/>
                  </a:lnTo>
                  <a:lnTo>
                    <a:pt x="7252" y="4655"/>
                  </a:lnTo>
                  <a:lnTo>
                    <a:pt x="7249" y="4653"/>
                  </a:lnTo>
                  <a:lnTo>
                    <a:pt x="7249" y="4653"/>
                  </a:lnTo>
                  <a:lnTo>
                    <a:pt x="7247" y="4646"/>
                  </a:lnTo>
                  <a:lnTo>
                    <a:pt x="7252" y="4639"/>
                  </a:lnTo>
                  <a:lnTo>
                    <a:pt x="7252" y="4634"/>
                  </a:lnTo>
                  <a:lnTo>
                    <a:pt x="7247" y="4632"/>
                  </a:lnTo>
                  <a:lnTo>
                    <a:pt x="7231" y="4634"/>
                  </a:lnTo>
                  <a:lnTo>
                    <a:pt x="7221" y="4632"/>
                  </a:lnTo>
                  <a:lnTo>
                    <a:pt x="7214" y="4632"/>
                  </a:lnTo>
                  <a:lnTo>
                    <a:pt x="7207" y="4632"/>
                  </a:lnTo>
                  <a:lnTo>
                    <a:pt x="7188" y="4617"/>
                  </a:lnTo>
                  <a:lnTo>
                    <a:pt x="7183" y="4617"/>
                  </a:lnTo>
                  <a:lnTo>
                    <a:pt x="7183" y="4601"/>
                  </a:lnTo>
                  <a:lnTo>
                    <a:pt x="7181" y="4594"/>
                  </a:lnTo>
                  <a:lnTo>
                    <a:pt x="7174" y="4587"/>
                  </a:lnTo>
                  <a:lnTo>
                    <a:pt x="7160" y="4580"/>
                  </a:lnTo>
                  <a:lnTo>
                    <a:pt x="7153" y="4575"/>
                  </a:lnTo>
                  <a:lnTo>
                    <a:pt x="7145" y="4565"/>
                  </a:lnTo>
                  <a:lnTo>
                    <a:pt x="7150" y="4561"/>
                  </a:lnTo>
                  <a:lnTo>
                    <a:pt x="7148" y="4556"/>
                  </a:lnTo>
                  <a:lnTo>
                    <a:pt x="7145" y="4554"/>
                  </a:lnTo>
                  <a:lnTo>
                    <a:pt x="7143" y="4554"/>
                  </a:lnTo>
                  <a:lnTo>
                    <a:pt x="7138" y="4554"/>
                  </a:lnTo>
                  <a:lnTo>
                    <a:pt x="7138" y="4554"/>
                  </a:lnTo>
                  <a:lnTo>
                    <a:pt x="7138" y="4554"/>
                  </a:lnTo>
                  <a:lnTo>
                    <a:pt x="7138" y="4556"/>
                  </a:lnTo>
                  <a:lnTo>
                    <a:pt x="7131" y="4554"/>
                  </a:lnTo>
                  <a:lnTo>
                    <a:pt x="7124" y="4554"/>
                  </a:lnTo>
                  <a:lnTo>
                    <a:pt x="7120" y="4561"/>
                  </a:lnTo>
                  <a:lnTo>
                    <a:pt x="7094" y="4551"/>
                  </a:lnTo>
                  <a:lnTo>
                    <a:pt x="7086" y="4542"/>
                  </a:lnTo>
                  <a:lnTo>
                    <a:pt x="7086" y="4539"/>
                  </a:lnTo>
                  <a:lnTo>
                    <a:pt x="7086" y="4537"/>
                  </a:lnTo>
                  <a:lnTo>
                    <a:pt x="7086" y="4532"/>
                  </a:lnTo>
                  <a:lnTo>
                    <a:pt x="7072" y="4523"/>
                  </a:lnTo>
                  <a:lnTo>
                    <a:pt x="7058" y="4509"/>
                  </a:lnTo>
                  <a:lnTo>
                    <a:pt x="7058" y="4509"/>
                  </a:lnTo>
                  <a:lnTo>
                    <a:pt x="7058" y="4504"/>
                  </a:lnTo>
                  <a:lnTo>
                    <a:pt x="7058" y="4504"/>
                  </a:lnTo>
                  <a:lnTo>
                    <a:pt x="7053" y="4502"/>
                  </a:lnTo>
                  <a:lnTo>
                    <a:pt x="7046" y="4497"/>
                  </a:lnTo>
                  <a:lnTo>
                    <a:pt x="7046" y="4495"/>
                  </a:lnTo>
                  <a:lnTo>
                    <a:pt x="7044" y="4492"/>
                  </a:lnTo>
                  <a:lnTo>
                    <a:pt x="7042" y="4492"/>
                  </a:lnTo>
                  <a:lnTo>
                    <a:pt x="7027" y="4495"/>
                  </a:lnTo>
                  <a:lnTo>
                    <a:pt x="7023" y="4492"/>
                  </a:lnTo>
                  <a:lnTo>
                    <a:pt x="7008" y="4480"/>
                  </a:lnTo>
                  <a:lnTo>
                    <a:pt x="7004" y="4478"/>
                  </a:lnTo>
                  <a:lnTo>
                    <a:pt x="6938" y="4476"/>
                  </a:lnTo>
                  <a:lnTo>
                    <a:pt x="6914" y="4466"/>
                  </a:lnTo>
                  <a:lnTo>
                    <a:pt x="6902" y="4464"/>
                  </a:lnTo>
                  <a:lnTo>
                    <a:pt x="6893" y="4461"/>
                  </a:lnTo>
                  <a:lnTo>
                    <a:pt x="6890" y="4461"/>
                  </a:lnTo>
                  <a:lnTo>
                    <a:pt x="6808" y="4492"/>
                  </a:lnTo>
                  <a:lnTo>
                    <a:pt x="6801" y="4490"/>
                  </a:lnTo>
                  <a:lnTo>
                    <a:pt x="6796" y="4492"/>
                  </a:lnTo>
                  <a:lnTo>
                    <a:pt x="6789" y="4497"/>
                  </a:lnTo>
                  <a:lnTo>
                    <a:pt x="6784" y="4509"/>
                  </a:lnTo>
                  <a:lnTo>
                    <a:pt x="6784" y="4511"/>
                  </a:lnTo>
                  <a:lnTo>
                    <a:pt x="6718" y="4530"/>
                  </a:lnTo>
                  <a:lnTo>
                    <a:pt x="6692" y="4523"/>
                  </a:lnTo>
                  <a:lnTo>
                    <a:pt x="6685" y="4518"/>
                  </a:lnTo>
                  <a:lnTo>
                    <a:pt x="6637" y="4516"/>
                  </a:lnTo>
                  <a:lnTo>
                    <a:pt x="6630" y="4509"/>
                  </a:lnTo>
                  <a:lnTo>
                    <a:pt x="6626" y="4509"/>
                  </a:lnTo>
                  <a:lnTo>
                    <a:pt x="6621" y="4511"/>
                  </a:lnTo>
                  <a:lnTo>
                    <a:pt x="6621" y="4513"/>
                  </a:lnTo>
                  <a:lnTo>
                    <a:pt x="6623" y="4520"/>
                  </a:lnTo>
                  <a:lnTo>
                    <a:pt x="6623" y="4525"/>
                  </a:lnTo>
                  <a:lnTo>
                    <a:pt x="6621" y="4528"/>
                  </a:lnTo>
                  <a:lnTo>
                    <a:pt x="6616" y="4528"/>
                  </a:lnTo>
                  <a:lnTo>
                    <a:pt x="6578" y="4509"/>
                  </a:lnTo>
                  <a:lnTo>
                    <a:pt x="6562" y="4506"/>
                  </a:lnTo>
                  <a:lnTo>
                    <a:pt x="6545" y="4511"/>
                  </a:lnTo>
                  <a:lnTo>
                    <a:pt x="6534" y="4520"/>
                  </a:lnTo>
                  <a:lnTo>
                    <a:pt x="6524" y="4525"/>
                  </a:lnTo>
                  <a:lnTo>
                    <a:pt x="6522" y="4525"/>
                  </a:lnTo>
                  <a:lnTo>
                    <a:pt x="6519" y="4528"/>
                  </a:lnTo>
                  <a:close/>
                  <a:moveTo>
                    <a:pt x="6406" y="3734"/>
                  </a:moveTo>
                  <a:lnTo>
                    <a:pt x="6401" y="3731"/>
                  </a:lnTo>
                  <a:lnTo>
                    <a:pt x="6389" y="3722"/>
                  </a:lnTo>
                  <a:lnTo>
                    <a:pt x="6389" y="3715"/>
                  </a:lnTo>
                  <a:lnTo>
                    <a:pt x="6392" y="3712"/>
                  </a:lnTo>
                  <a:lnTo>
                    <a:pt x="6399" y="3710"/>
                  </a:lnTo>
                  <a:lnTo>
                    <a:pt x="6396" y="3708"/>
                  </a:lnTo>
                  <a:lnTo>
                    <a:pt x="6387" y="3705"/>
                  </a:lnTo>
                  <a:lnTo>
                    <a:pt x="6300" y="3734"/>
                  </a:lnTo>
                  <a:lnTo>
                    <a:pt x="6302" y="3724"/>
                  </a:lnTo>
                  <a:lnTo>
                    <a:pt x="6337" y="3693"/>
                  </a:lnTo>
                  <a:lnTo>
                    <a:pt x="6340" y="3684"/>
                  </a:lnTo>
                  <a:lnTo>
                    <a:pt x="6335" y="3679"/>
                  </a:lnTo>
                  <a:lnTo>
                    <a:pt x="6326" y="3686"/>
                  </a:lnTo>
                  <a:lnTo>
                    <a:pt x="6321" y="3686"/>
                  </a:lnTo>
                  <a:lnTo>
                    <a:pt x="6321" y="3682"/>
                  </a:lnTo>
                  <a:lnTo>
                    <a:pt x="6321" y="3679"/>
                  </a:lnTo>
                  <a:lnTo>
                    <a:pt x="6321" y="3677"/>
                  </a:lnTo>
                  <a:lnTo>
                    <a:pt x="6321" y="3674"/>
                  </a:lnTo>
                  <a:lnTo>
                    <a:pt x="6316" y="3667"/>
                  </a:lnTo>
                  <a:lnTo>
                    <a:pt x="6311" y="3665"/>
                  </a:lnTo>
                  <a:lnTo>
                    <a:pt x="6302" y="3663"/>
                  </a:lnTo>
                  <a:lnTo>
                    <a:pt x="6295" y="3658"/>
                  </a:lnTo>
                  <a:lnTo>
                    <a:pt x="6276" y="3653"/>
                  </a:lnTo>
                  <a:lnTo>
                    <a:pt x="6267" y="3656"/>
                  </a:lnTo>
                  <a:lnTo>
                    <a:pt x="6264" y="3653"/>
                  </a:lnTo>
                  <a:lnTo>
                    <a:pt x="6262" y="3653"/>
                  </a:lnTo>
                  <a:lnTo>
                    <a:pt x="6259" y="3651"/>
                  </a:lnTo>
                  <a:lnTo>
                    <a:pt x="6259" y="3648"/>
                  </a:lnTo>
                  <a:lnTo>
                    <a:pt x="6252" y="3648"/>
                  </a:lnTo>
                  <a:lnTo>
                    <a:pt x="6196" y="3677"/>
                  </a:lnTo>
                  <a:lnTo>
                    <a:pt x="6184" y="3677"/>
                  </a:lnTo>
                  <a:lnTo>
                    <a:pt x="6179" y="3672"/>
                  </a:lnTo>
                  <a:lnTo>
                    <a:pt x="6172" y="3672"/>
                  </a:lnTo>
                  <a:lnTo>
                    <a:pt x="6165" y="3677"/>
                  </a:lnTo>
                  <a:lnTo>
                    <a:pt x="6158" y="3672"/>
                  </a:lnTo>
                  <a:lnTo>
                    <a:pt x="6160" y="3658"/>
                  </a:lnTo>
                  <a:lnTo>
                    <a:pt x="6163" y="3639"/>
                  </a:lnTo>
                  <a:lnTo>
                    <a:pt x="6163" y="3634"/>
                  </a:lnTo>
                  <a:lnTo>
                    <a:pt x="6165" y="3634"/>
                  </a:lnTo>
                  <a:lnTo>
                    <a:pt x="6165" y="3632"/>
                  </a:lnTo>
                  <a:lnTo>
                    <a:pt x="6165" y="3625"/>
                  </a:lnTo>
                  <a:lnTo>
                    <a:pt x="6167" y="3622"/>
                  </a:lnTo>
                  <a:lnTo>
                    <a:pt x="6165" y="3618"/>
                  </a:lnTo>
                  <a:lnTo>
                    <a:pt x="6163" y="3615"/>
                  </a:lnTo>
                  <a:lnTo>
                    <a:pt x="6007" y="3625"/>
                  </a:lnTo>
                  <a:lnTo>
                    <a:pt x="5997" y="3632"/>
                  </a:lnTo>
                  <a:lnTo>
                    <a:pt x="5988" y="3637"/>
                  </a:lnTo>
                  <a:lnTo>
                    <a:pt x="5983" y="3641"/>
                  </a:lnTo>
                  <a:lnTo>
                    <a:pt x="5974" y="3644"/>
                  </a:lnTo>
                  <a:lnTo>
                    <a:pt x="5929" y="3693"/>
                  </a:lnTo>
                  <a:lnTo>
                    <a:pt x="5926" y="3696"/>
                  </a:lnTo>
                  <a:lnTo>
                    <a:pt x="5917" y="3691"/>
                  </a:lnTo>
                  <a:lnTo>
                    <a:pt x="5914" y="3691"/>
                  </a:lnTo>
                  <a:lnTo>
                    <a:pt x="5907" y="3698"/>
                  </a:lnTo>
                  <a:lnTo>
                    <a:pt x="5891" y="3700"/>
                  </a:lnTo>
                  <a:lnTo>
                    <a:pt x="5886" y="3698"/>
                  </a:lnTo>
                  <a:lnTo>
                    <a:pt x="5870" y="3679"/>
                  </a:lnTo>
                  <a:lnTo>
                    <a:pt x="5851" y="3689"/>
                  </a:lnTo>
                  <a:lnTo>
                    <a:pt x="5839" y="3684"/>
                  </a:lnTo>
                  <a:lnTo>
                    <a:pt x="5844" y="3677"/>
                  </a:lnTo>
                  <a:lnTo>
                    <a:pt x="5844" y="3674"/>
                  </a:lnTo>
                  <a:lnTo>
                    <a:pt x="5839" y="3672"/>
                  </a:lnTo>
                  <a:lnTo>
                    <a:pt x="5829" y="3682"/>
                  </a:lnTo>
                  <a:lnTo>
                    <a:pt x="5808" y="3679"/>
                  </a:lnTo>
                  <a:lnTo>
                    <a:pt x="5810" y="3682"/>
                  </a:lnTo>
                  <a:lnTo>
                    <a:pt x="5820" y="3684"/>
                  </a:lnTo>
                  <a:lnTo>
                    <a:pt x="5818" y="3689"/>
                  </a:lnTo>
                  <a:lnTo>
                    <a:pt x="5813" y="3705"/>
                  </a:lnTo>
                  <a:lnTo>
                    <a:pt x="5794" y="3715"/>
                  </a:lnTo>
                  <a:lnTo>
                    <a:pt x="5792" y="3719"/>
                  </a:lnTo>
                  <a:lnTo>
                    <a:pt x="5787" y="3741"/>
                  </a:lnTo>
                  <a:lnTo>
                    <a:pt x="5744" y="3762"/>
                  </a:lnTo>
                  <a:lnTo>
                    <a:pt x="5749" y="3771"/>
                  </a:lnTo>
                  <a:lnTo>
                    <a:pt x="5751" y="3776"/>
                  </a:lnTo>
                  <a:lnTo>
                    <a:pt x="5749" y="3781"/>
                  </a:lnTo>
                  <a:lnTo>
                    <a:pt x="5756" y="3781"/>
                  </a:lnTo>
                  <a:lnTo>
                    <a:pt x="5766" y="3781"/>
                  </a:lnTo>
                  <a:lnTo>
                    <a:pt x="5770" y="3783"/>
                  </a:lnTo>
                  <a:lnTo>
                    <a:pt x="5763" y="3790"/>
                  </a:lnTo>
                  <a:lnTo>
                    <a:pt x="5733" y="3781"/>
                  </a:lnTo>
                  <a:lnTo>
                    <a:pt x="5702" y="3788"/>
                  </a:lnTo>
                  <a:lnTo>
                    <a:pt x="5704" y="3788"/>
                  </a:lnTo>
                  <a:lnTo>
                    <a:pt x="5707" y="3790"/>
                  </a:lnTo>
                  <a:lnTo>
                    <a:pt x="5707" y="3793"/>
                  </a:lnTo>
                  <a:lnTo>
                    <a:pt x="5704" y="3795"/>
                  </a:lnTo>
                  <a:lnTo>
                    <a:pt x="5702" y="3800"/>
                  </a:lnTo>
                  <a:lnTo>
                    <a:pt x="5699" y="3802"/>
                  </a:lnTo>
                  <a:lnTo>
                    <a:pt x="5690" y="3802"/>
                  </a:lnTo>
                  <a:lnTo>
                    <a:pt x="5688" y="3804"/>
                  </a:lnTo>
                  <a:lnTo>
                    <a:pt x="5688" y="3807"/>
                  </a:lnTo>
                  <a:lnTo>
                    <a:pt x="5690" y="3812"/>
                  </a:lnTo>
                  <a:lnTo>
                    <a:pt x="5690" y="3816"/>
                  </a:lnTo>
                  <a:lnTo>
                    <a:pt x="5688" y="3816"/>
                  </a:lnTo>
                  <a:lnTo>
                    <a:pt x="5678" y="3819"/>
                  </a:lnTo>
                  <a:lnTo>
                    <a:pt x="5678" y="3823"/>
                  </a:lnTo>
                  <a:lnTo>
                    <a:pt x="5678" y="3823"/>
                  </a:lnTo>
                  <a:lnTo>
                    <a:pt x="5681" y="3826"/>
                  </a:lnTo>
                  <a:lnTo>
                    <a:pt x="5681" y="3826"/>
                  </a:lnTo>
                  <a:lnTo>
                    <a:pt x="5678" y="3826"/>
                  </a:lnTo>
                  <a:lnTo>
                    <a:pt x="5678" y="3830"/>
                  </a:lnTo>
                  <a:lnTo>
                    <a:pt x="5678" y="3830"/>
                  </a:lnTo>
                  <a:lnTo>
                    <a:pt x="5678" y="3833"/>
                  </a:lnTo>
                  <a:lnTo>
                    <a:pt x="5681" y="3833"/>
                  </a:lnTo>
                  <a:lnTo>
                    <a:pt x="5690" y="3833"/>
                  </a:lnTo>
                  <a:lnTo>
                    <a:pt x="5690" y="3838"/>
                  </a:lnTo>
                  <a:lnTo>
                    <a:pt x="5669" y="3835"/>
                  </a:lnTo>
                  <a:lnTo>
                    <a:pt x="5662" y="3842"/>
                  </a:lnTo>
                  <a:lnTo>
                    <a:pt x="5650" y="3842"/>
                  </a:lnTo>
                  <a:lnTo>
                    <a:pt x="5647" y="3840"/>
                  </a:lnTo>
                  <a:lnTo>
                    <a:pt x="5647" y="3835"/>
                  </a:lnTo>
                  <a:lnTo>
                    <a:pt x="5650" y="3826"/>
                  </a:lnTo>
                  <a:lnTo>
                    <a:pt x="5643" y="3830"/>
                  </a:lnTo>
                  <a:lnTo>
                    <a:pt x="5631" y="3852"/>
                  </a:lnTo>
                  <a:lnTo>
                    <a:pt x="5598" y="3868"/>
                  </a:lnTo>
                  <a:lnTo>
                    <a:pt x="5588" y="3880"/>
                  </a:lnTo>
                  <a:lnTo>
                    <a:pt x="5584" y="3882"/>
                  </a:lnTo>
                  <a:lnTo>
                    <a:pt x="5581" y="3885"/>
                  </a:lnTo>
                  <a:lnTo>
                    <a:pt x="5584" y="3890"/>
                  </a:lnTo>
                  <a:lnTo>
                    <a:pt x="5588" y="3892"/>
                  </a:lnTo>
                  <a:lnTo>
                    <a:pt x="5591" y="3894"/>
                  </a:lnTo>
                  <a:lnTo>
                    <a:pt x="5617" y="3897"/>
                  </a:lnTo>
                  <a:lnTo>
                    <a:pt x="5631" y="3908"/>
                  </a:lnTo>
                  <a:lnTo>
                    <a:pt x="5636" y="3911"/>
                  </a:lnTo>
                  <a:lnTo>
                    <a:pt x="5664" y="3911"/>
                  </a:lnTo>
                  <a:lnTo>
                    <a:pt x="5669" y="3916"/>
                  </a:lnTo>
                  <a:lnTo>
                    <a:pt x="5669" y="3913"/>
                  </a:lnTo>
                  <a:lnTo>
                    <a:pt x="5669" y="3913"/>
                  </a:lnTo>
                  <a:lnTo>
                    <a:pt x="5673" y="3916"/>
                  </a:lnTo>
                  <a:lnTo>
                    <a:pt x="5673" y="3918"/>
                  </a:lnTo>
                  <a:lnTo>
                    <a:pt x="5636" y="3923"/>
                  </a:lnTo>
                  <a:lnTo>
                    <a:pt x="5612" y="3920"/>
                  </a:lnTo>
                  <a:lnTo>
                    <a:pt x="5588" y="3930"/>
                  </a:lnTo>
                  <a:lnTo>
                    <a:pt x="5567" y="3953"/>
                  </a:lnTo>
                  <a:lnTo>
                    <a:pt x="5539" y="3960"/>
                  </a:lnTo>
                  <a:lnTo>
                    <a:pt x="5560" y="3939"/>
                  </a:lnTo>
                  <a:lnTo>
                    <a:pt x="5562" y="3934"/>
                  </a:lnTo>
                  <a:lnTo>
                    <a:pt x="5565" y="3925"/>
                  </a:lnTo>
                  <a:lnTo>
                    <a:pt x="5560" y="3927"/>
                  </a:lnTo>
                  <a:lnTo>
                    <a:pt x="5541" y="3911"/>
                  </a:lnTo>
                  <a:lnTo>
                    <a:pt x="5532" y="3908"/>
                  </a:lnTo>
                  <a:lnTo>
                    <a:pt x="5508" y="3916"/>
                  </a:lnTo>
                  <a:lnTo>
                    <a:pt x="5466" y="3887"/>
                  </a:lnTo>
                  <a:lnTo>
                    <a:pt x="5461" y="3882"/>
                  </a:lnTo>
                  <a:lnTo>
                    <a:pt x="5458" y="3878"/>
                  </a:lnTo>
                  <a:lnTo>
                    <a:pt x="5458" y="3873"/>
                  </a:lnTo>
                  <a:lnTo>
                    <a:pt x="5456" y="3871"/>
                  </a:lnTo>
                  <a:lnTo>
                    <a:pt x="5454" y="3866"/>
                  </a:lnTo>
                  <a:lnTo>
                    <a:pt x="5432" y="3856"/>
                  </a:lnTo>
                  <a:lnTo>
                    <a:pt x="5421" y="3864"/>
                  </a:lnTo>
                  <a:lnTo>
                    <a:pt x="5418" y="3866"/>
                  </a:lnTo>
                  <a:lnTo>
                    <a:pt x="5418" y="3871"/>
                  </a:lnTo>
                  <a:lnTo>
                    <a:pt x="5418" y="3875"/>
                  </a:lnTo>
                  <a:lnTo>
                    <a:pt x="5418" y="3875"/>
                  </a:lnTo>
                  <a:lnTo>
                    <a:pt x="5416" y="3878"/>
                  </a:lnTo>
                  <a:lnTo>
                    <a:pt x="5414" y="3885"/>
                  </a:lnTo>
                  <a:lnTo>
                    <a:pt x="5414" y="3887"/>
                  </a:lnTo>
                  <a:lnTo>
                    <a:pt x="5409" y="3890"/>
                  </a:lnTo>
                  <a:lnTo>
                    <a:pt x="5409" y="3892"/>
                  </a:lnTo>
                  <a:lnTo>
                    <a:pt x="5409" y="3899"/>
                  </a:lnTo>
                  <a:lnTo>
                    <a:pt x="5414" y="3906"/>
                  </a:lnTo>
                  <a:lnTo>
                    <a:pt x="5418" y="3911"/>
                  </a:lnTo>
                  <a:lnTo>
                    <a:pt x="5425" y="3918"/>
                  </a:lnTo>
                  <a:lnTo>
                    <a:pt x="5425" y="3932"/>
                  </a:lnTo>
                  <a:lnTo>
                    <a:pt x="5423" y="3939"/>
                  </a:lnTo>
                  <a:lnTo>
                    <a:pt x="5418" y="3944"/>
                  </a:lnTo>
                  <a:lnTo>
                    <a:pt x="5406" y="3946"/>
                  </a:lnTo>
                  <a:lnTo>
                    <a:pt x="5406" y="3942"/>
                  </a:lnTo>
                  <a:lnTo>
                    <a:pt x="5409" y="3942"/>
                  </a:lnTo>
                  <a:lnTo>
                    <a:pt x="5414" y="3937"/>
                  </a:lnTo>
                  <a:lnTo>
                    <a:pt x="5416" y="3932"/>
                  </a:lnTo>
                  <a:lnTo>
                    <a:pt x="5416" y="3923"/>
                  </a:lnTo>
                  <a:lnTo>
                    <a:pt x="5411" y="3923"/>
                  </a:lnTo>
                  <a:lnTo>
                    <a:pt x="5397" y="3911"/>
                  </a:lnTo>
                  <a:lnTo>
                    <a:pt x="5395" y="3906"/>
                  </a:lnTo>
                  <a:lnTo>
                    <a:pt x="5392" y="3897"/>
                  </a:lnTo>
                  <a:lnTo>
                    <a:pt x="5388" y="3892"/>
                  </a:lnTo>
                  <a:lnTo>
                    <a:pt x="5376" y="3887"/>
                  </a:lnTo>
                  <a:lnTo>
                    <a:pt x="5352" y="3908"/>
                  </a:lnTo>
                  <a:lnTo>
                    <a:pt x="5354" y="3908"/>
                  </a:lnTo>
                  <a:lnTo>
                    <a:pt x="5352" y="3908"/>
                  </a:lnTo>
                  <a:lnTo>
                    <a:pt x="5350" y="3911"/>
                  </a:lnTo>
                  <a:lnTo>
                    <a:pt x="5350" y="3913"/>
                  </a:lnTo>
                  <a:lnTo>
                    <a:pt x="5350" y="3916"/>
                  </a:lnTo>
                  <a:lnTo>
                    <a:pt x="5350" y="3916"/>
                  </a:lnTo>
                  <a:lnTo>
                    <a:pt x="5331" y="3939"/>
                  </a:lnTo>
                  <a:lnTo>
                    <a:pt x="5328" y="3942"/>
                  </a:lnTo>
                  <a:lnTo>
                    <a:pt x="5328" y="3946"/>
                  </a:lnTo>
                  <a:lnTo>
                    <a:pt x="5328" y="3949"/>
                  </a:lnTo>
                  <a:lnTo>
                    <a:pt x="5326" y="3946"/>
                  </a:lnTo>
                  <a:lnTo>
                    <a:pt x="5326" y="3949"/>
                  </a:lnTo>
                  <a:lnTo>
                    <a:pt x="5324" y="3946"/>
                  </a:lnTo>
                  <a:lnTo>
                    <a:pt x="5314" y="3942"/>
                  </a:lnTo>
                  <a:lnTo>
                    <a:pt x="5314" y="3937"/>
                  </a:lnTo>
                  <a:lnTo>
                    <a:pt x="5317" y="3937"/>
                  </a:lnTo>
                  <a:lnTo>
                    <a:pt x="5321" y="3930"/>
                  </a:lnTo>
                  <a:lnTo>
                    <a:pt x="5324" y="3930"/>
                  </a:lnTo>
                  <a:lnTo>
                    <a:pt x="5326" y="3927"/>
                  </a:lnTo>
                  <a:lnTo>
                    <a:pt x="5324" y="3920"/>
                  </a:lnTo>
                  <a:lnTo>
                    <a:pt x="5319" y="3916"/>
                  </a:lnTo>
                  <a:lnTo>
                    <a:pt x="5305" y="3908"/>
                  </a:lnTo>
                  <a:lnTo>
                    <a:pt x="5281" y="3890"/>
                  </a:lnTo>
                  <a:lnTo>
                    <a:pt x="5265" y="3868"/>
                  </a:lnTo>
                  <a:lnTo>
                    <a:pt x="5260" y="3866"/>
                  </a:lnTo>
                  <a:lnTo>
                    <a:pt x="5248" y="3859"/>
                  </a:lnTo>
                  <a:lnTo>
                    <a:pt x="5243" y="3859"/>
                  </a:lnTo>
                  <a:lnTo>
                    <a:pt x="5241" y="3864"/>
                  </a:lnTo>
                  <a:lnTo>
                    <a:pt x="5243" y="3878"/>
                  </a:lnTo>
                  <a:lnTo>
                    <a:pt x="5239" y="3887"/>
                  </a:lnTo>
                  <a:lnTo>
                    <a:pt x="5229" y="3899"/>
                  </a:lnTo>
                  <a:lnTo>
                    <a:pt x="5246" y="3925"/>
                  </a:lnTo>
                  <a:lnTo>
                    <a:pt x="5251" y="3934"/>
                  </a:lnTo>
                  <a:lnTo>
                    <a:pt x="5260" y="3956"/>
                  </a:lnTo>
                  <a:lnTo>
                    <a:pt x="5260" y="3960"/>
                  </a:lnTo>
                  <a:lnTo>
                    <a:pt x="5260" y="3972"/>
                  </a:lnTo>
                  <a:lnTo>
                    <a:pt x="5262" y="3977"/>
                  </a:lnTo>
                  <a:lnTo>
                    <a:pt x="5243" y="3982"/>
                  </a:lnTo>
                  <a:lnTo>
                    <a:pt x="5241" y="3982"/>
                  </a:lnTo>
                  <a:lnTo>
                    <a:pt x="5236" y="3979"/>
                  </a:lnTo>
                  <a:lnTo>
                    <a:pt x="5234" y="3975"/>
                  </a:lnTo>
                  <a:lnTo>
                    <a:pt x="5232" y="3965"/>
                  </a:lnTo>
                  <a:lnTo>
                    <a:pt x="5229" y="3965"/>
                  </a:lnTo>
                  <a:lnTo>
                    <a:pt x="5220" y="3963"/>
                  </a:lnTo>
                  <a:lnTo>
                    <a:pt x="5215" y="3958"/>
                  </a:lnTo>
                  <a:lnTo>
                    <a:pt x="5213" y="3953"/>
                  </a:lnTo>
                  <a:lnTo>
                    <a:pt x="5213" y="3949"/>
                  </a:lnTo>
                  <a:lnTo>
                    <a:pt x="5210" y="3946"/>
                  </a:lnTo>
                  <a:lnTo>
                    <a:pt x="5208" y="3944"/>
                  </a:lnTo>
                  <a:lnTo>
                    <a:pt x="5206" y="3942"/>
                  </a:lnTo>
                  <a:lnTo>
                    <a:pt x="5199" y="3925"/>
                  </a:lnTo>
                  <a:lnTo>
                    <a:pt x="5196" y="3918"/>
                  </a:lnTo>
                  <a:lnTo>
                    <a:pt x="5194" y="3916"/>
                  </a:lnTo>
                  <a:lnTo>
                    <a:pt x="5168" y="3918"/>
                  </a:lnTo>
                  <a:lnTo>
                    <a:pt x="5163" y="3920"/>
                  </a:lnTo>
                  <a:lnTo>
                    <a:pt x="5158" y="3934"/>
                  </a:lnTo>
                  <a:lnTo>
                    <a:pt x="5154" y="3937"/>
                  </a:lnTo>
                  <a:lnTo>
                    <a:pt x="5137" y="3942"/>
                  </a:lnTo>
                  <a:lnTo>
                    <a:pt x="5132" y="3937"/>
                  </a:lnTo>
                  <a:lnTo>
                    <a:pt x="5137" y="3932"/>
                  </a:lnTo>
                  <a:lnTo>
                    <a:pt x="5149" y="3932"/>
                  </a:lnTo>
                  <a:lnTo>
                    <a:pt x="5151" y="3927"/>
                  </a:lnTo>
                  <a:lnTo>
                    <a:pt x="5144" y="3918"/>
                  </a:lnTo>
                  <a:lnTo>
                    <a:pt x="5130" y="3930"/>
                  </a:lnTo>
                  <a:lnTo>
                    <a:pt x="5123" y="3927"/>
                  </a:lnTo>
                  <a:lnTo>
                    <a:pt x="5128" y="3925"/>
                  </a:lnTo>
                  <a:lnTo>
                    <a:pt x="5130" y="3920"/>
                  </a:lnTo>
                  <a:lnTo>
                    <a:pt x="5135" y="3916"/>
                  </a:lnTo>
                  <a:lnTo>
                    <a:pt x="5135" y="3906"/>
                  </a:lnTo>
                  <a:lnTo>
                    <a:pt x="5165" y="3904"/>
                  </a:lnTo>
                  <a:lnTo>
                    <a:pt x="5175" y="3894"/>
                  </a:lnTo>
                  <a:lnTo>
                    <a:pt x="5180" y="3894"/>
                  </a:lnTo>
                  <a:lnTo>
                    <a:pt x="5182" y="3892"/>
                  </a:lnTo>
                  <a:lnTo>
                    <a:pt x="5182" y="3892"/>
                  </a:lnTo>
                  <a:lnTo>
                    <a:pt x="5182" y="3880"/>
                  </a:lnTo>
                  <a:lnTo>
                    <a:pt x="5182" y="3856"/>
                  </a:lnTo>
                  <a:lnTo>
                    <a:pt x="5182" y="3849"/>
                  </a:lnTo>
                  <a:lnTo>
                    <a:pt x="5182" y="3838"/>
                  </a:lnTo>
                  <a:lnTo>
                    <a:pt x="5182" y="3830"/>
                  </a:lnTo>
                  <a:lnTo>
                    <a:pt x="5180" y="3821"/>
                  </a:lnTo>
                  <a:lnTo>
                    <a:pt x="5175" y="3816"/>
                  </a:lnTo>
                  <a:lnTo>
                    <a:pt x="5158" y="3814"/>
                  </a:lnTo>
                  <a:lnTo>
                    <a:pt x="5139" y="3797"/>
                  </a:lnTo>
                  <a:lnTo>
                    <a:pt x="5130" y="3793"/>
                  </a:lnTo>
                  <a:lnTo>
                    <a:pt x="5121" y="3793"/>
                  </a:lnTo>
                  <a:lnTo>
                    <a:pt x="5121" y="3793"/>
                  </a:lnTo>
                  <a:lnTo>
                    <a:pt x="5118" y="3793"/>
                  </a:lnTo>
                  <a:lnTo>
                    <a:pt x="5118" y="3795"/>
                  </a:lnTo>
                  <a:lnTo>
                    <a:pt x="5118" y="3797"/>
                  </a:lnTo>
                  <a:lnTo>
                    <a:pt x="5125" y="3795"/>
                  </a:lnTo>
                  <a:lnTo>
                    <a:pt x="5125" y="3802"/>
                  </a:lnTo>
                  <a:lnTo>
                    <a:pt x="5125" y="3802"/>
                  </a:lnTo>
                  <a:lnTo>
                    <a:pt x="5121" y="3802"/>
                  </a:lnTo>
                  <a:lnTo>
                    <a:pt x="5121" y="3804"/>
                  </a:lnTo>
                  <a:lnTo>
                    <a:pt x="5116" y="3812"/>
                  </a:lnTo>
                  <a:lnTo>
                    <a:pt x="5113" y="3814"/>
                  </a:lnTo>
                  <a:lnTo>
                    <a:pt x="5111" y="3823"/>
                  </a:lnTo>
                  <a:lnTo>
                    <a:pt x="5111" y="3828"/>
                  </a:lnTo>
                  <a:lnTo>
                    <a:pt x="5109" y="3828"/>
                  </a:lnTo>
                  <a:lnTo>
                    <a:pt x="5109" y="3830"/>
                  </a:lnTo>
                  <a:lnTo>
                    <a:pt x="5106" y="3830"/>
                  </a:lnTo>
                  <a:lnTo>
                    <a:pt x="5104" y="3828"/>
                  </a:lnTo>
                  <a:lnTo>
                    <a:pt x="5104" y="3823"/>
                  </a:lnTo>
                  <a:lnTo>
                    <a:pt x="5106" y="3821"/>
                  </a:lnTo>
                  <a:lnTo>
                    <a:pt x="5102" y="3816"/>
                  </a:lnTo>
                  <a:lnTo>
                    <a:pt x="5102" y="3816"/>
                  </a:lnTo>
                  <a:lnTo>
                    <a:pt x="5099" y="3804"/>
                  </a:lnTo>
                  <a:lnTo>
                    <a:pt x="5104" y="3786"/>
                  </a:lnTo>
                  <a:lnTo>
                    <a:pt x="5106" y="3776"/>
                  </a:lnTo>
                  <a:lnTo>
                    <a:pt x="5092" y="3767"/>
                  </a:lnTo>
                  <a:lnTo>
                    <a:pt x="5090" y="3764"/>
                  </a:lnTo>
                  <a:lnTo>
                    <a:pt x="5087" y="3760"/>
                  </a:lnTo>
                  <a:lnTo>
                    <a:pt x="5085" y="3757"/>
                  </a:lnTo>
                  <a:lnTo>
                    <a:pt x="5083" y="3750"/>
                  </a:lnTo>
                  <a:lnTo>
                    <a:pt x="5080" y="3748"/>
                  </a:lnTo>
                  <a:lnTo>
                    <a:pt x="5069" y="3748"/>
                  </a:lnTo>
                  <a:lnTo>
                    <a:pt x="5066" y="3745"/>
                  </a:lnTo>
                  <a:lnTo>
                    <a:pt x="5066" y="3741"/>
                  </a:lnTo>
                  <a:lnTo>
                    <a:pt x="5066" y="3736"/>
                  </a:lnTo>
                  <a:lnTo>
                    <a:pt x="5066" y="3731"/>
                  </a:lnTo>
                  <a:lnTo>
                    <a:pt x="5061" y="3726"/>
                  </a:lnTo>
                  <a:lnTo>
                    <a:pt x="5057" y="3726"/>
                  </a:lnTo>
                  <a:lnTo>
                    <a:pt x="5052" y="3731"/>
                  </a:lnTo>
                  <a:lnTo>
                    <a:pt x="5050" y="3741"/>
                  </a:lnTo>
                  <a:lnTo>
                    <a:pt x="5052" y="3745"/>
                  </a:lnTo>
                  <a:lnTo>
                    <a:pt x="5050" y="3760"/>
                  </a:lnTo>
                  <a:lnTo>
                    <a:pt x="5050" y="3767"/>
                  </a:lnTo>
                  <a:lnTo>
                    <a:pt x="5043" y="3767"/>
                  </a:lnTo>
                  <a:lnTo>
                    <a:pt x="5040" y="3764"/>
                  </a:lnTo>
                  <a:lnTo>
                    <a:pt x="5033" y="3757"/>
                  </a:lnTo>
                  <a:lnTo>
                    <a:pt x="5031" y="3755"/>
                  </a:lnTo>
                  <a:lnTo>
                    <a:pt x="5024" y="3752"/>
                  </a:lnTo>
                  <a:lnTo>
                    <a:pt x="5021" y="3755"/>
                  </a:lnTo>
                  <a:lnTo>
                    <a:pt x="5021" y="3762"/>
                  </a:lnTo>
                  <a:lnTo>
                    <a:pt x="5019" y="3767"/>
                  </a:lnTo>
                  <a:lnTo>
                    <a:pt x="5012" y="3774"/>
                  </a:lnTo>
                  <a:lnTo>
                    <a:pt x="5007" y="3788"/>
                  </a:lnTo>
                  <a:lnTo>
                    <a:pt x="5005" y="3793"/>
                  </a:lnTo>
                  <a:lnTo>
                    <a:pt x="5000" y="3783"/>
                  </a:lnTo>
                  <a:lnTo>
                    <a:pt x="5000" y="3771"/>
                  </a:lnTo>
                  <a:lnTo>
                    <a:pt x="5002" y="3767"/>
                  </a:lnTo>
                  <a:lnTo>
                    <a:pt x="5007" y="3762"/>
                  </a:lnTo>
                  <a:lnTo>
                    <a:pt x="5009" y="3755"/>
                  </a:lnTo>
                  <a:lnTo>
                    <a:pt x="5002" y="3752"/>
                  </a:lnTo>
                  <a:lnTo>
                    <a:pt x="4998" y="3750"/>
                  </a:lnTo>
                  <a:lnTo>
                    <a:pt x="4993" y="3752"/>
                  </a:lnTo>
                  <a:lnTo>
                    <a:pt x="4981" y="3764"/>
                  </a:lnTo>
                  <a:lnTo>
                    <a:pt x="4976" y="3767"/>
                  </a:lnTo>
                  <a:lnTo>
                    <a:pt x="4972" y="3764"/>
                  </a:lnTo>
                  <a:lnTo>
                    <a:pt x="4972" y="3760"/>
                  </a:lnTo>
                  <a:lnTo>
                    <a:pt x="4974" y="3757"/>
                  </a:lnTo>
                  <a:lnTo>
                    <a:pt x="4979" y="3757"/>
                  </a:lnTo>
                  <a:lnTo>
                    <a:pt x="4974" y="3752"/>
                  </a:lnTo>
                  <a:lnTo>
                    <a:pt x="4969" y="3748"/>
                  </a:lnTo>
                  <a:lnTo>
                    <a:pt x="4965" y="3748"/>
                  </a:lnTo>
                  <a:lnTo>
                    <a:pt x="4962" y="3750"/>
                  </a:lnTo>
                  <a:lnTo>
                    <a:pt x="4960" y="3752"/>
                  </a:lnTo>
                  <a:lnTo>
                    <a:pt x="4960" y="3767"/>
                  </a:lnTo>
                  <a:lnTo>
                    <a:pt x="4958" y="3771"/>
                  </a:lnTo>
                  <a:lnTo>
                    <a:pt x="4950" y="3788"/>
                  </a:lnTo>
                  <a:lnTo>
                    <a:pt x="4939" y="3797"/>
                  </a:lnTo>
                  <a:lnTo>
                    <a:pt x="4936" y="3802"/>
                  </a:lnTo>
                  <a:lnTo>
                    <a:pt x="4936" y="3802"/>
                  </a:lnTo>
                  <a:lnTo>
                    <a:pt x="4939" y="3807"/>
                  </a:lnTo>
                  <a:lnTo>
                    <a:pt x="4939" y="3812"/>
                  </a:lnTo>
                  <a:lnTo>
                    <a:pt x="4939" y="3823"/>
                  </a:lnTo>
                  <a:lnTo>
                    <a:pt x="4936" y="3828"/>
                  </a:lnTo>
                  <a:lnTo>
                    <a:pt x="4936" y="3826"/>
                  </a:lnTo>
                  <a:lnTo>
                    <a:pt x="4934" y="3830"/>
                  </a:lnTo>
                  <a:lnTo>
                    <a:pt x="4932" y="3826"/>
                  </a:lnTo>
                  <a:lnTo>
                    <a:pt x="4932" y="3816"/>
                  </a:lnTo>
                  <a:lnTo>
                    <a:pt x="4929" y="3809"/>
                  </a:lnTo>
                  <a:lnTo>
                    <a:pt x="4927" y="3804"/>
                  </a:lnTo>
                  <a:lnTo>
                    <a:pt x="4927" y="3800"/>
                  </a:lnTo>
                  <a:lnTo>
                    <a:pt x="4929" y="3793"/>
                  </a:lnTo>
                  <a:lnTo>
                    <a:pt x="4941" y="3783"/>
                  </a:lnTo>
                  <a:lnTo>
                    <a:pt x="4946" y="3781"/>
                  </a:lnTo>
                  <a:lnTo>
                    <a:pt x="4948" y="3778"/>
                  </a:lnTo>
                  <a:lnTo>
                    <a:pt x="4948" y="3771"/>
                  </a:lnTo>
                  <a:lnTo>
                    <a:pt x="4946" y="3767"/>
                  </a:lnTo>
                  <a:lnTo>
                    <a:pt x="4941" y="3764"/>
                  </a:lnTo>
                  <a:lnTo>
                    <a:pt x="4939" y="3764"/>
                  </a:lnTo>
                  <a:lnTo>
                    <a:pt x="4932" y="3760"/>
                  </a:lnTo>
                  <a:lnTo>
                    <a:pt x="4929" y="3757"/>
                  </a:lnTo>
                  <a:lnTo>
                    <a:pt x="4932" y="3752"/>
                  </a:lnTo>
                  <a:lnTo>
                    <a:pt x="4941" y="3752"/>
                  </a:lnTo>
                  <a:lnTo>
                    <a:pt x="4943" y="3748"/>
                  </a:lnTo>
                  <a:lnTo>
                    <a:pt x="4936" y="3743"/>
                  </a:lnTo>
                  <a:lnTo>
                    <a:pt x="4922" y="3748"/>
                  </a:lnTo>
                  <a:lnTo>
                    <a:pt x="4915" y="3745"/>
                  </a:lnTo>
                  <a:lnTo>
                    <a:pt x="4922" y="3738"/>
                  </a:lnTo>
                  <a:lnTo>
                    <a:pt x="5021" y="3726"/>
                  </a:lnTo>
                  <a:lnTo>
                    <a:pt x="5028" y="3719"/>
                  </a:lnTo>
                  <a:lnTo>
                    <a:pt x="5031" y="3708"/>
                  </a:lnTo>
                  <a:lnTo>
                    <a:pt x="4984" y="3700"/>
                  </a:lnTo>
                  <a:lnTo>
                    <a:pt x="4976" y="3705"/>
                  </a:lnTo>
                  <a:lnTo>
                    <a:pt x="4972" y="3710"/>
                  </a:lnTo>
                  <a:lnTo>
                    <a:pt x="4969" y="3717"/>
                  </a:lnTo>
                  <a:lnTo>
                    <a:pt x="4967" y="3722"/>
                  </a:lnTo>
                  <a:lnTo>
                    <a:pt x="4948" y="3717"/>
                  </a:lnTo>
                  <a:lnTo>
                    <a:pt x="4948" y="3715"/>
                  </a:lnTo>
                  <a:lnTo>
                    <a:pt x="4955" y="3715"/>
                  </a:lnTo>
                  <a:lnTo>
                    <a:pt x="4960" y="3712"/>
                  </a:lnTo>
                  <a:lnTo>
                    <a:pt x="4962" y="3708"/>
                  </a:lnTo>
                  <a:lnTo>
                    <a:pt x="4962" y="3705"/>
                  </a:lnTo>
                  <a:lnTo>
                    <a:pt x="4962" y="3703"/>
                  </a:lnTo>
                  <a:lnTo>
                    <a:pt x="4960" y="3698"/>
                  </a:lnTo>
                  <a:lnTo>
                    <a:pt x="4962" y="3696"/>
                  </a:lnTo>
                  <a:lnTo>
                    <a:pt x="4962" y="3696"/>
                  </a:lnTo>
                  <a:lnTo>
                    <a:pt x="4967" y="3696"/>
                  </a:lnTo>
                  <a:lnTo>
                    <a:pt x="4969" y="3693"/>
                  </a:lnTo>
                  <a:lnTo>
                    <a:pt x="4965" y="3689"/>
                  </a:lnTo>
                  <a:lnTo>
                    <a:pt x="4960" y="3689"/>
                  </a:lnTo>
                  <a:lnTo>
                    <a:pt x="4953" y="3686"/>
                  </a:lnTo>
                  <a:lnTo>
                    <a:pt x="4896" y="3679"/>
                  </a:lnTo>
                  <a:lnTo>
                    <a:pt x="4882" y="3689"/>
                  </a:lnTo>
                  <a:lnTo>
                    <a:pt x="4877" y="3689"/>
                  </a:lnTo>
                  <a:lnTo>
                    <a:pt x="4875" y="3684"/>
                  </a:lnTo>
                  <a:lnTo>
                    <a:pt x="4882" y="3677"/>
                  </a:lnTo>
                  <a:lnTo>
                    <a:pt x="4880" y="3674"/>
                  </a:lnTo>
                  <a:lnTo>
                    <a:pt x="4889" y="3667"/>
                  </a:lnTo>
                  <a:lnTo>
                    <a:pt x="4891" y="3660"/>
                  </a:lnTo>
                  <a:lnTo>
                    <a:pt x="4889" y="3656"/>
                  </a:lnTo>
                  <a:lnTo>
                    <a:pt x="4863" y="3646"/>
                  </a:lnTo>
                  <a:lnTo>
                    <a:pt x="4858" y="3641"/>
                  </a:lnTo>
                  <a:lnTo>
                    <a:pt x="4854" y="3641"/>
                  </a:lnTo>
                  <a:lnTo>
                    <a:pt x="4846" y="3641"/>
                  </a:lnTo>
                  <a:lnTo>
                    <a:pt x="4844" y="3634"/>
                  </a:lnTo>
                  <a:lnTo>
                    <a:pt x="4891" y="3648"/>
                  </a:lnTo>
                  <a:lnTo>
                    <a:pt x="4903" y="3660"/>
                  </a:lnTo>
                  <a:lnTo>
                    <a:pt x="5019" y="3672"/>
                  </a:lnTo>
                  <a:lnTo>
                    <a:pt x="5031" y="3677"/>
                  </a:lnTo>
                  <a:lnTo>
                    <a:pt x="5038" y="3679"/>
                  </a:lnTo>
                  <a:lnTo>
                    <a:pt x="5043" y="3672"/>
                  </a:lnTo>
                  <a:lnTo>
                    <a:pt x="5035" y="3667"/>
                  </a:lnTo>
                  <a:lnTo>
                    <a:pt x="4993" y="3667"/>
                  </a:lnTo>
                  <a:lnTo>
                    <a:pt x="4988" y="3660"/>
                  </a:lnTo>
                  <a:lnTo>
                    <a:pt x="5118" y="3639"/>
                  </a:lnTo>
                  <a:lnTo>
                    <a:pt x="5125" y="3632"/>
                  </a:lnTo>
                  <a:lnTo>
                    <a:pt x="5128" y="3627"/>
                  </a:lnTo>
                  <a:lnTo>
                    <a:pt x="5128" y="3625"/>
                  </a:lnTo>
                  <a:lnTo>
                    <a:pt x="5128" y="3618"/>
                  </a:lnTo>
                  <a:lnTo>
                    <a:pt x="5128" y="3618"/>
                  </a:lnTo>
                  <a:lnTo>
                    <a:pt x="5130" y="3615"/>
                  </a:lnTo>
                  <a:lnTo>
                    <a:pt x="5135" y="3618"/>
                  </a:lnTo>
                  <a:lnTo>
                    <a:pt x="5135" y="3615"/>
                  </a:lnTo>
                  <a:lnTo>
                    <a:pt x="5135" y="3606"/>
                  </a:lnTo>
                  <a:lnTo>
                    <a:pt x="5130" y="3596"/>
                  </a:lnTo>
                  <a:lnTo>
                    <a:pt x="5121" y="3589"/>
                  </a:lnTo>
                  <a:lnTo>
                    <a:pt x="5121" y="3587"/>
                  </a:lnTo>
                  <a:lnTo>
                    <a:pt x="5118" y="3582"/>
                  </a:lnTo>
                  <a:lnTo>
                    <a:pt x="5118" y="3582"/>
                  </a:lnTo>
                  <a:lnTo>
                    <a:pt x="4972" y="3549"/>
                  </a:lnTo>
                  <a:lnTo>
                    <a:pt x="4965" y="3554"/>
                  </a:lnTo>
                  <a:lnTo>
                    <a:pt x="4960" y="3561"/>
                  </a:lnTo>
                  <a:lnTo>
                    <a:pt x="4958" y="3561"/>
                  </a:lnTo>
                  <a:lnTo>
                    <a:pt x="4948" y="3549"/>
                  </a:lnTo>
                  <a:lnTo>
                    <a:pt x="4939" y="3549"/>
                  </a:lnTo>
                  <a:lnTo>
                    <a:pt x="4927" y="3545"/>
                  </a:lnTo>
                  <a:lnTo>
                    <a:pt x="4910" y="3545"/>
                  </a:lnTo>
                  <a:lnTo>
                    <a:pt x="4908" y="3545"/>
                  </a:lnTo>
                  <a:lnTo>
                    <a:pt x="4903" y="3540"/>
                  </a:lnTo>
                  <a:lnTo>
                    <a:pt x="4856" y="3542"/>
                  </a:lnTo>
                  <a:lnTo>
                    <a:pt x="4851" y="3540"/>
                  </a:lnTo>
                  <a:lnTo>
                    <a:pt x="4846" y="3533"/>
                  </a:lnTo>
                  <a:lnTo>
                    <a:pt x="4844" y="3530"/>
                  </a:lnTo>
                  <a:lnTo>
                    <a:pt x="4839" y="3526"/>
                  </a:lnTo>
                  <a:lnTo>
                    <a:pt x="4832" y="3526"/>
                  </a:lnTo>
                  <a:lnTo>
                    <a:pt x="4832" y="3523"/>
                  </a:lnTo>
                  <a:lnTo>
                    <a:pt x="4856" y="3514"/>
                  </a:lnTo>
                  <a:lnTo>
                    <a:pt x="4884" y="3528"/>
                  </a:lnTo>
                  <a:lnTo>
                    <a:pt x="4891" y="3528"/>
                  </a:lnTo>
                  <a:lnTo>
                    <a:pt x="4898" y="3521"/>
                  </a:lnTo>
                  <a:lnTo>
                    <a:pt x="4896" y="3519"/>
                  </a:lnTo>
                  <a:lnTo>
                    <a:pt x="4896" y="3519"/>
                  </a:lnTo>
                  <a:lnTo>
                    <a:pt x="4896" y="3507"/>
                  </a:lnTo>
                  <a:lnTo>
                    <a:pt x="4901" y="3511"/>
                  </a:lnTo>
                  <a:lnTo>
                    <a:pt x="4906" y="3519"/>
                  </a:lnTo>
                  <a:lnTo>
                    <a:pt x="4910" y="3523"/>
                  </a:lnTo>
                  <a:lnTo>
                    <a:pt x="4943" y="3533"/>
                  </a:lnTo>
                  <a:lnTo>
                    <a:pt x="4962" y="3523"/>
                  </a:lnTo>
                  <a:lnTo>
                    <a:pt x="4962" y="3516"/>
                  </a:lnTo>
                  <a:lnTo>
                    <a:pt x="4960" y="3514"/>
                  </a:lnTo>
                  <a:lnTo>
                    <a:pt x="4958" y="3511"/>
                  </a:lnTo>
                  <a:lnTo>
                    <a:pt x="4955" y="3507"/>
                  </a:lnTo>
                  <a:lnTo>
                    <a:pt x="4955" y="3504"/>
                  </a:lnTo>
                  <a:lnTo>
                    <a:pt x="4955" y="3502"/>
                  </a:lnTo>
                  <a:lnTo>
                    <a:pt x="4955" y="3500"/>
                  </a:lnTo>
                  <a:lnTo>
                    <a:pt x="4958" y="3497"/>
                  </a:lnTo>
                  <a:lnTo>
                    <a:pt x="4950" y="3485"/>
                  </a:lnTo>
                  <a:lnTo>
                    <a:pt x="4946" y="3481"/>
                  </a:lnTo>
                  <a:lnTo>
                    <a:pt x="4915" y="3474"/>
                  </a:lnTo>
                  <a:lnTo>
                    <a:pt x="4910" y="3464"/>
                  </a:lnTo>
                  <a:lnTo>
                    <a:pt x="4903" y="3455"/>
                  </a:lnTo>
                  <a:lnTo>
                    <a:pt x="4898" y="3448"/>
                  </a:lnTo>
                  <a:lnTo>
                    <a:pt x="4887" y="3443"/>
                  </a:lnTo>
                  <a:lnTo>
                    <a:pt x="4877" y="3443"/>
                  </a:lnTo>
                  <a:lnTo>
                    <a:pt x="4870" y="3438"/>
                  </a:lnTo>
                  <a:lnTo>
                    <a:pt x="4832" y="3433"/>
                  </a:lnTo>
                  <a:lnTo>
                    <a:pt x="4768" y="3455"/>
                  </a:lnTo>
                  <a:lnTo>
                    <a:pt x="4768" y="3457"/>
                  </a:lnTo>
                  <a:lnTo>
                    <a:pt x="4754" y="3478"/>
                  </a:lnTo>
                  <a:lnTo>
                    <a:pt x="4745" y="3476"/>
                  </a:lnTo>
                  <a:lnTo>
                    <a:pt x="4735" y="3488"/>
                  </a:lnTo>
                  <a:lnTo>
                    <a:pt x="4731" y="3490"/>
                  </a:lnTo>
                  <a:lnTo>
                    <a:pt x="4728" y="3488"/>
                  </a:lnTo>
                  <a:lnTo>
                    <a:pt x="4719" y="3483"/>
                  </a:lnTo>
                  <a:lnTo>
                    <a:pt x="4712" y="3481"/>
                  </a:lnTo>
                  <a:lnTo>
                    <a:pt x="4693" y="3495"/>
                  </a:lnTo>
                  <a:lnTo>
                    <a:pt x="4688" y="3495"/>
                  </a:lnTo>
                  <a:lnTo>
                    <a:pt x="4676" y="3488"/>
                  </a:lnTo>
                  <a:lnTo>
                    <a:pt x="4665" y="3485"/>
                  </a:lnTo>
                  <a:lnTo>
                    <a:pt x="4660" y="3481"/>
                  </a:lnTo>
                  <a:lnTo>
                    <a:pt x="4646" y="3485"/>
                  </a:lnTo>
                  <a:lnTo>
                    <a:pt x="4641" y="3490"/>
                  </a:lnTo>
                  <a:lnTo>
                    <a:pt x="4646" y="3497"/>
                  </a:lnTo>
                  <a:lnTo>
                    <a:pt x="4646" y="3500"/>
                  </a:lnTo>
                  <a:lnTo>
                    <a:pt x="4641" y="3514"/>
                  </a:lnTo>
                  <a:lnTo>
                    <a:pt x="4636" y="3519"/>
                  </a:lnTo>
                  <a:lnTo>
                    <a:pt x="4634" y="3521"/>
                  </a:lnTo>
                  <a:lnTo>
                    <a:pt x="4634" y="3523"/>
                  </a:lnTo>
                  <a:lnTo>
                    <a:pt x="4631" y="3533"/>
                  </a:lnTo>
                  <a:lnTo>
                    <a:pt x="4631" y="3535"/>
                  </a:lnTo>
                  <a:lnTo>
                    <a:pt x="4629" y="3540"/>
                  </a:lnTo>
                  <a:lnTo>
                    <a:pt x="4624" y="3547"/>
                  </a:lnTo>
                  <a:lnTo>
                    <a:pt x="4624" y="3552"/>
                  </a:lnTo>
                  <a:lnTo>
                    <a:pt x="4622" y="3559"/>
                  </a:lnTo>
                  <a:lnTo>
                    <a:pt x="4622" y="3561"/>
                  </a:lnTo>
                  <a:lnTo>
                    <a:pt x="4620" y="3563"/>
                  </a:lnTo>
                  <a:lnTo>
                    <a:pt x="4605" y="3571"/>
                  </a:lnTo>
                  <a:lnTo>
                    <a:pt x="4596" y="3582"/>
                  </a:lnTo>
                  <a:lnTo>
                    <a:pt x="4601" y="3589"/>
                  </a:lnTo>
                  <a:lnTo>
                    <a:pt x="4605" y="3592"/>
                  </a:lnTo>
                  <a:lnTo>
                    <a:pt x="4613" y="3592"/>
                  </a:lnTo>
                  <a:lnTo>
                    <a:pt x="4608" y="3601"/>
                  </a:lnTo>
                  <a:lnTo>
                    <a:pt x="4601" y="3599"/>
                  </a:lnTo>
                  <a:lnTo>
                    <a:pt x="4594" y="3589"/>
                  </a:lnTo>
                  <a:lnTo>
                    <a:pt x="4587" y="3578"/>
                  </a:lnTo>
                  <a:lnTo>
                    <a:pt x="4589" y="3571"/>
                  </a:lnTo>
                  <a:lnTo>
                    <a:pt x="4603" y="3559"/>
                  </a:lnTo>
                  <a:lnTo>
                    <a:pt x="4605" y="3556"/>
                  </a:lnTo>
                  <a:lnTo>
                    <a:pt x="4605" y="3554"/>
                  </a:lnTo>
                  <a:lnTo>
                    <a:pt x="4608" y="3549"/>
                  </a:lnTo>
                  <a:lnTo>
                    <a:pt x="4610" y="3542"/>
                  </a:lnTo>
                  <a:lnTo>
                    <a:pt x="4620" y="3530"/>
                  </a:lnTo>
                  <a:lnTo>
                    <a:pt x="4624" y="3521"/>
                  </a:lnTo>
                  <a:lnTo>
                    <a:pt x="4622" y="3514"/>
                  </a:lnTo>
                  <a:lnTo>
                    <a:pt x="4622" y="3509"/>
                  </a:lnTo>
                  <a:lnTo>
                    <a:pt x="4624" y="3507"/>
                  </a:lnTo>
                  <a:lnTo>
                    <a:pt x="4627" y="3502"/>
                  </a:lnTo>
                  <a:lnTo>
                    <a:pt x="4624" y="3497"/>
                  </a:lnTo>
                  <a:lnTo>
                    <a:pt x="4624" y="3490"/>
                  </a:lnTo>
                  <a:lnTo>
                    <a:pt x="4624" y="3488"/>
                  </a:lnTo>
                  <a:lnTo>
                    <a:pt x="4631" y="3467"/>
                  </a:lnTo>
                  <a:lnTo>
                    <a:pt x="4631" y="3459"/>
                  </a:lnTo>
                  <a:lnTo>
                    <a:pt x="4629" y="3443"/>
                  </a:lnTo>
                  <a:lnTo>
                    <a:pt x="4627" y="3433"/>
                  </a:lnTo>
                  <a:lnTo>
                    <a:pt x="4624" y="3426"/>
                  </a:lnTo>
                  <a:lnTo>
                    <a:pt x="4624" y="3426"/>
                  </a:lnTo>
                  <a:lnTo>
                    <a:pt x="4620" y="3431"/>
                  </a:lnTo>
                  <a:lnTo>
                    <a:pt x="4617" y="3429"/>
                  </a:lnTo>
                  <a:lnTo>
                    <a:pt x="4615" y="3429"/>
                  </a:lnTo>
                  <a:lnTo>
                    <a:pt x="4613" y="3422"/>
                  </a:lnTo>
                  <a:lnTo>
                    <a:pt x="4613" y="3419"/>
                  </a:lnTo>
                  <a:lnTo>
                    <a:pt x="4613" y="3415"/>
                  </a:lnTo>
                  <a:lnTo>
                    <a:pt x="4605" y="3407"/>
                  </a:lnTo>
                  <a:lnTo>
                    <a:pt x="4598" y="3405"/>
                  </a:lnTo>
                  <a:lnTo>
                    <a:pt x="4598" y="3405"/>
                  </a:lnTo>
                  <a:lnTo>
                    <a:pt x="4596" y="3398"/>
                  </a:lnTo>
                  <a:lnTo>
                    <a:pt x="4596" y="3396"/>
                  </a:lnTo>
                  <a:lnTo>
                    <a:pt x="4594" y="3396"/>
                  </a:lnTo>
                  <a:lnTo>
                    <a:pt x="4589" y="3396"/>
                  </a:lnTo>
                  <a:lnTo>
                    <a:pt x="4584" y="3384"/>
                  </a:lnTo>
                  <a:lnTo>
                    <a:pt x="4572" y="3379"/>
                  </a:lnTo>
                  <a:lnTo>
                    <a:pt x="4568" y="3372"/>
                  </a:lnTo>
                  <a:lnTo>
                    <a:pt x="4565" y="3360"/>
                  </a:lnTo>
                  <a:lnTo>
                    <a:pt x="4561" y="3355"/>
                  </a:lnTo>
                  <a:lnTo>
                    <a:pt x="4556" y="3353"/>
                  </a:lnTo>
                  <a:lnTo>
                    <a:pt x="4542" y="3353"/>
                  </a:lnTo>
                  <a:lnTo>
                    <a:pt x="4530" y="3346"/>
                  </a:lnTo>
                  <a:lnTo>
                    <a:pt x="4525" y="3348"/>
                  </a:lnTo>
                  <a:lnTo>
                    <a:pt x="4523" y="3351"/>
                  </a:lnTo>
                  <a:lnTo>
                    <a:pt x="4520" y="3353"/>
                  </a:lnTo>
                  <a:lnTo>
                    <a:pt x="4518" y="3365"/>
                  </a:lnTo>
                  <a:lnTo>
                    <a:pt x="4511" y="3372"/>
                  </a:lnTo>
                  <a:lnTo>
                    <a:pt x="4497" y="3372"/>
                  </a:lnTo>
                  <a:lnTo>
                    <a:pt x="4494" y="3372"/>
                  </a:lnTo>
                  <a:lnTo>
                    <a:pt x="4494" y="3370"/>
                  </a:lnTo>
                  <a:lnTo>
                    <a:pt x="4494" y="3367"/>
                  </a:lnTo>
                  <a:lnTo>
                    <a:pt x="4492" y="3365"/>
                  </a:lnTo>
                  <a:lnTo>
                    <a:pt x="4492" y="3363"/>
                  </a:lnTo>
                  <a:lnTo>
                    <a:pt x="4487" y="3358"/>
                  </a:lnTo>
                  <a:lnTo>
                    <a:pt x="4471" y="3363"/>
                  </a:lnTo>
                  <a:lnTo>
                    <a:pt x="4471" y="3360"/>
                  </a:lnTo>
                  <a:lnTo>
                    <a:pt x="4468" y="3358"/>
                  </a:lnTo>
                  <a:lnTo>
                    <a:pt x="4466" y="3353"/>
                  </a:lnTo>
                  <a:lnTo>
                    <a:pt x="4464" y="3348"/>
                  </a:lnTo>
                  <a:lnTo>
                    <a:pt x="4464" y="3348"/>
                  </a:lnTo>
                  <a:lnTo>
                    <a:pt x="4464" y="3346"/>
                  </a:lnTo>
                  <a:lnTo>
                    <a:pt x="4464" y="3341"/>
                  </a:lnTo>
                  <a:lnTo>
                    <a:pt x="4464" y="3339"/>
                  </a:lnTo>
                  <a:lnTo>
                    <a:pt x="4461" y="3337"/>
                  </a:lnTo>
                  <a:lnTo>
                    <a:pt x="4412" y="3337"/>
                  </a:lnTo>
                  <a:lnTo>
                    <a:pt x="4409" y="3337"/>
                  </a:lnTo>
                  <a:lnTo>
                    <a:pt x="4402" y="3329"/>
                  </a:lnTo>
                  <a:lnTo>
                    <a:pt x="4381" y="3327"/>
                  </a:lnTo>
                  <a:lnTo>
                    <a:pt x="4376" y="3322"/>
                  </a:lnTo>
                  <a:lnTo>
                    <a:pt x="4367" y="3313"/>
                  </a:lnTo>
                  <a:lnTo>
                    <a:pt x="4362" y="3311"/>
                  </a:lnTo>
                  <a:lnTo>
                    <a:pt x="4355" y="3303"/>
                  </a:lnTo>
                  <a:lnTo>
                    <a:pt x="4353" y="3301"/>
                  </a:lnTo>
                  <a:lnTo>
                    <a:pt x="4324" y="3303"/>
                  </a:lnTo>
                  <a:lnTo>
                    <a:pt x="4312" y="3296"/>
                  </a:lnTo>
                  <a:lnTo>
                    <a:pt x="4298" y="3301"/>
                  </a:lnTo>
                  <a:lnTo>
                    <a:pt x="4286" y="3311"/>
                  </a:lnTo>
                  <a:lnTo>
                    <a:pt x="4242" y="3322"/>
                  </a:lnTo>
                  <a:lnTo>
                    <a:pt x="4246" y="3325"/>
                  </a:lnTo>
                  <a:lnTo>
                    <a:pt x="4251" y="3325"/>
                  </a:lnTo>
                  <a:lnTo>
                    <a:pt x="4253" y="3329"/>
                  </a:lnTo>
                  <a:lnTo>
                    <a:pt x="4253" y="3329"/>
                  </a:lnTo>
                  <a:lnTo>
                    <a:pt x="4253" y="3334"/>
                  </a:lnTo>
                  <a:lnTo>
                    <a:pt x="4260" y="3334"/>
                  </a:lnTo>
                  <a:lnTo>
                    <a:pt x="4258" y="3344"/>
                  </a:lnTo>
                  <a:lnTo>
                    <a:pt x="4253" y="3344"/>
                  </a:lnTo>
                  <a:lnTo>
                    <a:pt x="4249" y="3341"/>
                  </a:lnTo>
                  <a:lnTo>
                    <a:pt x="4246" y="3341"/>
                  </a:lnTo>
                  <a:lnTo>
                    <a:pt x="4244" y="3346"/>
                  </a:lnTo>
                  <a:lnTo>
                    <a:pt x="4237" y="3351"/>
                  </a:lnTo>
                  <a:lnTo>
                    <a:pt x="4237" y="3353"/>
                  </a:lnTo>
                  <a:lnTo>
                    <a:pt x="4237" y="3355"/>
                  </a:lnTo>
                  <a:lnTo>
                    <a:pt x="4234" y="3358"/>
                  </a:lnTo>
                  <a:lnTo>
                    <a:pt x="4234" y="3358"/>
                  </a:lnTo>
                  <a:lnTo>
                    <a:pt x="4234" y="3351"/>
                  </a:lnTo>
                  <a:lnTo>
                    <a:pt x="4199" y="3346"/>
                  </a:lnTo>
                  <a:lnTo>
                    <a:pt x="4201" y="3346"/>
                  </a:lnTo>
                  <a:lnTo>
                    <a:pt x="4197" y="3346"/>
                  </a:lnTo>
                  <a:lnTo>
                    <a:pt x="4194" y="3348"/>
                  </a:lnTo>
                  <a:lnTo>
                    <a:pt x="4194" y="3353"/>
                  </a:lnTo>
                  <a:lnTo>
                    <a:pt x="4204" y="3353"/>
                  </a:lnTo>
                  <a:lnTo>
                    <a:pt x="4208" y="3355"/>
                  </a:lnTo>
                  <a:lnTo>
                    <a:pt x="4213" y="3363"/>
                  </a:lnTo>
                  <a:lnTo>
                    <a:pt x="4208" y="3367"/>
                  </a:lnTo>
                  <a:lnTo>
                    <a:pt x="4201" y="3367"/>
                  </a:lnTo>
                  <a:lnTo>
                    <a:pt x="4192" y="3374"/>
                  </a:lnTo>
                  <a:lnTo>
                    <a:pt x="4192" y="3379"/>
                  </a:lnTo>
                  <a:lnTo>
                    <a:pt x="4194" y="3391"/>
                  </a:lnTo>
                  <a:lnTo>
                    <a:pt x="4197" y="3400"/>
                  </a:lnTo>
                  <a:lnTo>
                    <a:pt x="4201" y="3403"/>
                  </a:lnTo>
                  <a:lnTo>
                    <a:pt x="4211" y="3400"/>
                  </a:lnTo>
                  <a:lnTo>
                    <a:pt x="4213" y="3403"/>
                  </a:lnTo>
                  <a:lnTo>
                    <a:pt x="4223" y="3410"/>
                  </a:lnTo>
                  <a:lnTo>
                    <a:pt x="4225" y="3415"/>
                  </a:lnTo>
                  <a:lnTo>
                    <a:pt x="4258" y="3429"/>
                  </a:lnTo>
                  <a:lnTo>
                    <a:pt x="4256" y="3433"/>
                  </a:lnTo>
                  <a:lnTo>
                    <a:pt x="4244" y="3436"/>
                  </a:lnTo>
                  <a:lnTo>
                    <a:pt x="4242" y="3433"/>
                  </a:lnTo>
                  <a:lnTo>
                    <a:pt x="4239" y="3429"/>
                  </a:lnTo>
                  <a:lnTo>
                    <a:pt x="4237" y="3429"/>
                  </a:lnTo>
                  <a:lnTo>
                    <a:pt x="4234" y="3429"/>
                  </a:lnTo>
                  <a:lnTo>
                    <a:pt x="4234" y="3431"/>
                  </a:lnTo>
                  <a:lnTo>
                    <a:pt x="4234" y="3431"/>
                  </a:lnTo>
                  <a:lnTo>
                    <a:pt x="4237" y="3436"/>
                  </a:lnTo>
                  <a:lnTo>
                    <a:pt x="4237" y="3438"/>
                  </a:lnTo>
                  <a:lnTo>
                    <a:pt x="4230" y="3441"/>
                  </a:lnTo>
                  <a:lnTo>
                    <a:pt x="4227" y="3443"/>
                  </a:lnTo>
                  <a:lnTo>
                    <a:pt x="4227" y="3445"/>
                  </a:lnTo>
                  <a:lnTo>
                    <a:pt x="4230" y="3445"/>
                  </a:lnTo>
                  <a:lnTo>
                    <a:pt x="4237" y="3443"/>
                  </a:lnTo>
                  <a:lnTo>
                    <a:pt x="4239" y="3443"/>
                  </a:lnTo>
                  <a:lnTo>
                    <a:pt x="4246" y="3445"/>
                  </a:lnTo>
                  <a:lnTo>
                    <a:pt x="4251" y="3450"/>
                  </a:lnTo>
                  <a:lnTo>
                    <a:pt x="4253" y="3450"/>
                  </a:lnTo>
                  <a:lnTo>
                    <a:pt x="4258" y="3450"/>
                  </a:lnTo>
                  <a:lnTo>
                    <a:pt x="4260" y="3450"/>
                  </a:lnTo>
                  <a:lnTo>
                    <a:pt x="4256" y="3457"/>
                  </a:lnTo>
                  <a:lnTo>
                    <a:pt x="4249" y="3457"/>
                  </a:lnTo>
                  <a:lnTo>
                    <a:pt x="4237" y="3448"/>
                  </a:lnTo>
                  <a:lnTo>
                    <a:pt x="4237" y="3452"/>
                  </a:lnTo>
                  <a:lnTo>
                    <a:pt x="4234" y="3448"/>
                  </a:lnTo>
                  <a:lnTo>
                    <a:pt x="4230" y="3448"/>
                  </a:lnTo>
                  <a:lnTo>
                    <a:pt x="4220" y="3455"/>
                  </a:lnTo>
                  <a:lnTo>
                    <a:pt x="4220" y="3455"/>
                  </a:lnTo>
                  <a:lnTo>
                    <a:pt x="4218" y="3455"/>
                  </a:lnTo>
                  <a:lnTo>
                    <a:pt x="4216" y="3450"/>
                  </a:lnTo>
                  <a:lnTo>
                    <a:pt x="4218" y="3445"/>
                  </a:lnTo>
                  <a:lnTo>
                    <a:pt x="4208" y="3436"/>
                  </a:lnTo>
                  <a:lnTo>
                    <a:pt x="4208" y="3436"/>
                  </a:lnTo>
                  <a:lnTo>
                    <a:pt x="4204" y="3438"/>
                  </a:lnTo>
                  <a:lnTo>
                    <a:pt x="4204" y="3438"/>
                  </a:lnTo>
                  <a:lnTo>
                    <a:pt x="4201" y="3436"/>
                  </a:lnTo>
                  <a:lnTo>
                    <a:pt x="4199" y="3431"/>
                  </a:lnTo>
                  <a:lnTo>
                    <a:pt x="4194" y="3429"/>
                  </a:lnTo>
                  <a:lnTo>
                    <a:pt x="4192" y="3429"/>
                  </a:lnTo>
                  <a:lnTo>
                    <a:pt x="4190" y="3433"/>
                  </a:lnTo>
                  <a:lnTo>
                    <a:pt x="4190" y="3441"/>
                  </a:lnTo>
                  <a:lnTo>
                    <a:pt x="4192" y="3445"/>
                  </a:lnTo>
                  <a:lnTo>
                    <a:pt x="4197" y="3448"/>
                  </a:lnTo>
                  <a:lnTo>
                    <a:pt x="4197" y="3448"/>
                  </a:lnTo>
                  <a:lnTo>
                    <a:pt x="4194" y="3455"/>
                  </a:lnTo>
                  <a:lnTo>
                    <a:pt x="4192" y="3459"/>
                  </a:lnTo>
                  <a:lnTo>
                    <a:pt x="4187" y="3464"/>
                  </a:lnTo>
                  <a:lnTo>
                    <a:pt x="4185" y="3464"/>
                  </a:lnTo>
                  <a:lnTo>
                    <a:pt x="4190" y="3474"/>
                  </a:lnTo>
                  <a:lnTo>
                    <a:pt x="4197" y="3481"/>
                  </a:lnTo>
                  <a:lnTo>
                    <a:pt x="4208" y="3483"/>
                  </a:lnTo>
                  <a:lnTo>
                    <a:pt x="4218" y="3476"/>
                  </a:lnTo>
                  <a:lnTo>
                    <a:pt x="4239" y="3483"/>
                  </a:lnTo>
                  <a:lnTo>
                    <a:pt x="4244" y="3485"/>
                  </a:lnTo>
                  <a:lnTo>
                    <a:pt x="4244" y="3488"/>
                  </a:lnTo>
                  <a:lnTo>
                    <a:pt x="4246" y="3495"/>
                  </a:lnTo>
                  <a:lnTo>
                    <a:pt x="4246" y="3500"/>
                  </a:lnTo>
                  <a:lnTo>
                    <a:pt x="4251" y="3504"/>
                  </a:lnTo>
                  <a:lnTo>
                    <a:pt x="4256" y="3509"/>
                  </a:lnTo>
                  <a:lnTo>
                    <a:pt x="4275" y="3509"/>
                  </a:lnTo>
                  <a:lnTo>
                    <a:pt x="4272" y="3514"/>
                  </a:lnTo>
                  <a:lnTo>
                    <a:pt x="4272" y="3516"/>
                  </a:lnTo>
                  <a:lnTo>
                    <a:pt x="4279" y="3519"/>
                  </a:lnTo>
                  <a:lnTo>
                    <a:pt x="4279" y="3523"/>
                  </a:lnTo>
                  <a:lnTo>
                    <a:pt x="4282" y="3526"/>
                  </a:lnTo>
                  <a:lnTo>
                    <a:pt x="4282" y="3528"/>
                  </a:lnTo>
                  <a:lnTo>
                    <a:pt x="4286" y="3533"/>
                  </a:lnTo>
                  <a:lnTo>
                    <a:pt x="4291" y="3535"/>
                  </a:lnTo>
                  <a:lnTo>
                    <a:pt x="4298" y="3530"/>
                  </a:lnTo>
                  <a:lnTo>
                    <a:pt x="4303" y="3533"/>
                  </a:lnTo>
                  <a:lnTo>
                    <a:pt x="4303" y="3535"/>
                  </a:lnTo>
                  <a:lnTo>
                    <a:pt x="4301" y="3537"/>
                  </a:lnTo>
                  <a:lnTo>
                    <a:pt x="4301" y="3540"/>
                  </a:lnTo>
                  <a:lnTo>
                    <a:pt x="4301" y="3545"/>
                  </a:lnTo>
                  <a:lnTo>
                    <a:pt x="4312" y="3545"/>
                  </a:lnTo>
                  <a:lnTo>
                    <a:pt x="4324" y="3537"/>
                  </a:lnTo>
                  <a:lnTo>
                    <a:pt x="4327" y="3537"/>
                  </a:lnTo>
                  <a:lnTo>
                    <a:pt x="4327" y="3542"/>
                  </a:lnTo>
                  <a:lnTo>
                    <a:pt x="4329" y="3545"/>
                  </a:lnTo>
                  <a:lnTo>
                    <a:pt x="4334" y="3542"/>
                  </a:lnTo>
                  <a:lnTo>
                    <a:pt x="4343" y="3521"/>
                  </a:lnTo>
                  <a:lnTo>
                    <a:pt x="4346" y="3519"/>
                  </a:lnTo>
                  <a:lnTo>
                    <a:pt x="4350" y="3516"/>
                  </a:lnTo>
                  <a:lnTo>
                    <a:pt x="4348" y="3523"/>
                  </a:lnTo>
                  <a:lnTo>
                    <a:pt x="4336" y="3552"/>
                  </a:lnTo>
                  <a:lnTo>
                    <a:pt x="4334" y="3556"/>
                  </a:lnTo>
                  <a:lnTo>
                    <a:pt x="4329" y="3561"/>
                  </a:lnTo>
                  <a:lnTo>
                    <a:pt x="4298" y="3561"/>
                  </a:lnTo>
                  <a:lnTo>
                    <a:pt x="4296" y="3563"/>
                  </a:lnTo>
                  <a:lnTo>
                    <a:pt x="4291" y="3573"/>
                  </a:lnTo>
                  <a:lnTo>
                    <a:pt x="4301" y="3589"/>
                  </a:lnTo>
                  <a:lnTo>
                    <a:pt x="4310" y="3601"/>
                  </a:lnTo>
                  <a:lnTo>
                    <a:pt x="4320" y="3608"/>
                  </a:lnTo>
                  <a:lnTo>
                    <a:pt x="4327" y="3615"/>
                  </a:lnTo>
                  <a:lnTo>
                    <a:pt x="4329" y="3618"/>
                  </a:lnTo>
                  <a:lnTo>
                    <a:pt x="4362" y="3625"/>
                  </a:lnTo>
                  <a:lnTo>
                    <a:pt x="4379" y="3615"/>
                  </a:lnTo>
                  <a:lnTo>
                    <a:pt x="4383" y="3615"/>
                  </a:lnTo>
                  <a:lnTo>
                    <a:pt x="4381" y="3618"/>
                  </a:lnTo>
                  <a:lnTo>
                    <a:pt x="4379" y="3620"/>
                  </a:lnTo>
                  <a:lnTo>
                    <a:pt x="4376" y="3622"/>
                  </a:lnTo>
                  <a:lnTo>
                    <a:pt x="4376" y="3630"/>
                  </a:lnTo>
                  <a:lnTo>
                    <a:pt x="4379" y="3634"/>
                  </a:lnTo>
                  <a:lnTo>
                    <a:pt x="4383" y="3634"/>
                  </a:lnTo>
                  <a:lnTo>
                    <a:pt x="4388" y="3632"/>
                  </a:lnTo>
                  <a:lnTo>
                    <a:pt x="4393" y="3627"/>
                  </a:lnTo>
                  <a:lnTo>
                    <a:pt x="4393" y="3625"/>
                  </a:lnTo>
                  <a:lnTo>
                    <a:pt x="4398" y="3625"/>
                  </a:lnTo>
                  <a:lnTo>
                    <a:pt x="4400" y="3625"/>
                  </a:lnTo>
                  <a:lnTo>
                    <a:pt x="4402" y="3627"/>
                  </a:lnTo>
                  <a:lnTo>
                    <a:pt x="4407" y="3634"/>
                  </a:lnTo>
                  <a:lnTo>
                    <a:pt x="4409" y="3637"/>
                  </a:lnTo>
                  <a:lnTo>
                    <a:pt x="4412" y="3634"/>
                  </a:lnTo>
                  <a:lnTo>
                    <a:pt x="4414" y="3627"/>
                  </a:lnTo>
                  <a:lnTo>
                    <a:pt x="4450" y="3639"/>
                  </a:lnTo>
                  <a:lnTo>
                    <a:pt x="4457" y="3644"/>
                  </a:lnTo>
                  <a:lnTo>
                    <a:pt x="4454" y="3648"/>
                  </a:lnTo>
                  <a:lnTo>
                    <a:pt x="4454" y="3653"/>
                  </a:lnTo>
                  <a:lnTo>
                    <a:pt x="4452" y="3653"/>
                  </a:lnTo>
                  <a:lnTo>
                    <a:pt x="4450" y="3653"/>
                  </a:lnTo>
                  <a:lnTo>
                    <a:pt x="4450" y="3651"/>
                  </a:lnTo>
                  <a:lnTo>
                    <a:pt x="4450" y="3648"/>
                  </a:lnTo>
                  <a:lnTo>
                    <a:pt x="4452" y="3646"/>
                  </a:lnTo>
                  <a:lnTo>
                    <a:pt x="4445" y="3641"/>
                  </a:lnTo>
                  <a:lnTo>
                    <a:pt x="4428" y="3644"/>
                  </a:lnTo>
                  <a:lnTo>
                    <a:pt x="4424" y="3646"/>
                  </a:lnTo>
                  <a:lnTo>
                    <a:pt x="4424" y="3648"/>
                  </a:lnTo>
                  <a:lnTo>
                    <a:pt x="4424" y="3651"/>
                  </a:lnTo>
                  <a:lnTo>
                    <a:pt x="4424" y="3653"/>
                  </a:lnTo>
                  <a:lnTo>
                    <a:pt x="4421" y="3656"/>
                  </a:lnTo>
                  <a:lnTo>
                    <a:pt x="4398" y="3667"/>
                  </a:lnTo>
                  <a:lnTo>
                    <a:pt x="4390" y="3660"/>
                  </a:lnTo>
                  <a:lnTo>
                    <a:pt x="4388" y="3663"/>
                  </a:lnTo>
                  <a:lnTo>
                    <a:pt x="4388" y="3670"/>
                  </a:lnTo>
                  <a:lnTo>
                    <a:pt x="4388" y="3677"/>
                  </a:lnTo>
                  <a:lnTo>
                    <a:pt x="4388" y="3682"/>
                  </a:lnTo>
                  <a:lnTo>
                    <a:pt x="4388" y="3684"/>
                  </a:lnTo>
                  <a:lnTo>
                    <a:pt x="4388" y="3686"/>
                  </a:lnTo>
                  <a:lnTo>
                    <a:pt x="4388" y="3691"/>
                  </a:lnTo>
                  <a:lnTo>
                    <a:pt x="4416" y="3689"/>
                  </a:lnTo>
                  <a:lnTo>
                    <a:pt x="4426" y="3693"/>
                  </a:lnTo>
                  <a:lnTo>
                    <a:pt x="4428" y="3693"/>
                  </a:lnTo>
                  <a:lnTo>
                    <a:pt x="4431" y="3691"/>
                  </a:lnTo>
                  <a:lnTo>
                    <a:pt x="4433" y="3684"/>
                  </a:lnTo>
                  <a:lnTo>
                    <a:pt x="4435" y="3682"/>
                  </a:lnTo>
                  <a:lnTo>
                    <a:pt x="4452" y="3672"/>
                  </a:lnTo>
                  <a:lnTo>
                    <a:pt x="4457" y="3665"/>
                  </a:lnTo>
                  <a:lnTo>
                    <a:pt x="4461" y="3651"/>
                  </a:lnTo>
                  <a:lnTo>
                    <a:pt x="4464" y="3648"/>
                  </a:lnTo>
                  <a:lnTo>
                    <a:pt x="4473" y="3648"/>
                  </a:lnTo>
                  <a:lnTo>
                    <a:pt x="4473" y="3651"/>
                  </a:lnTo>
                  <a:lnTo>
                    <a:pt x="4473" y="3653"/>
                  </a:lnTo>
                  <a:lnTo>
                    <a:pt x="4475" y="3658"/>
                  </a:lnTo>
                  <a:lnTo>
                    <a:pt x="4475" y="3658"/>
                  </a:lnTo>
                  <a:lnTo>
                    <a:pt x="4473" y="3663"/>
                  </a:lnTo>
                  <a:lnTo>
                    <a:pt x="4483" y="3667"/>
                  </a:lnTo>
                  <a:lnTo>
                    <a:pt x="4532" y="3658"/>
                  </a:lnTo>
                  <a:lnTo>
                    <a:pt x="4546" y="3670"/>
                  </a:lnTo>
                  <a:lnTo>
                    <a:pt x="4553" y="3665"/>
                  </a:lnTo>
                  <a:lnTo>
                    <a:pt x="4563" y="3667"/>
                  </a:lnTo>
                  <a:lnTo>
                    <a:pt x="4575" y="3663"/>
                  </a:lnTo>
                  <a:lnTo>
                    <a:pt x="4591" y="3670"/>
                  </a:lnTo>
                  <a:lnTo>
                    <a:pt x="4601" y="3665"/>
                  </a:lnTo>
                  <a:lnTo>
                    <a:pt x="4596" y="3660"/>
                  </a:lnTo>
                  <a:lnTo>
                    <a:pt x="4587" y="3658"/>
                  </a:lnTo>
                  <a:lnTo>
                    <a:pt x="4582" y="3653"/>
                  </a:lnTo>
                  <a:lnTo>
                    <a:pt x="4584" y="3651"/>
                  </a:lnTo>
                  <a:lnTo>
                    <a:pt x="4587" y="3639"/>
                  </a:lnTo>
                  <a:lnTo>
                    <a:pt x="4589" y="3634"/>
                  </a:lnTo>
                  <a:lnTo>
                    <a:pt x="4591" y="3632"/>
                  </a:lnTo>
                  <a:lnTo>
                    <a:pt x="4596" y="3632"/>
                  </a:lnTo>
                  <a:lnTo>
                    <a:pt x="4598" y="3639"/>
                  </a:lnTo>
                  <a:lnTo>
                    <a:pt x="4598" y="3641"/>
                  </a:lnTo>
                  <a:lnTo>
                    <a:pt x="4594" y="3644"/>
                  </a:lnTo>
                  <a:lnTo>
                    <a:pt x="4594" y="3646"/>
                  </a:lnTo>
                  <a:lnTo>
                    <a:pt x="4603" y="3646"/>
                  </a:lnTo>
                  <a:lnTo>
                    <a:pt x="4636" y="3608"/>
                  </a:lnTo>
                  <a:lnTo>
                    <a:pt x="4646" y="3606"/>
                  </a:lnTo>
                  <a:lnTo>
                    <a:pt x="4655" y="3606"/>
                  </a:lnTo>
                  <a:lnTo>
                    <a:pt x="4665" y="3615"/>
                  </a:lnTo>
                  <a:lnTo>
                    <a:pt x="4662" y="3615"/>
                  </a:lnTo>
                  <a:lnTo>
                    <a:pt x="4665" y="3618"/>
                  </a:lnTo>
                  <a:lnTo>
                    <a:pt x="4665" y="3618"/>
                  </a:lnTo>
                  <a:lnTo>
                    <a:pt x="4665" y="3620"/>
                  </a:lnTo>
                  <a:lnTo>
                    <a:pt x="4665" y="3622"/>
                  </a:lnTo>
                  <a:lnTo>
                    <a:pt x="4665" y="3627"/>
                  </a:lnTo>
                  <a:lnTo>
                    <a:pt x="4662" y="3630"/>
                  </a:lnTo>
                  <a:lnTo>
                    <a:pt x="4665" y="3637"/>
                  </a:lnTo>
                  <a:lnTo>
                    <a:pt x="4669" y="3641"/>
                  </a:lnTo>
                  <a:lnTo>
                    <a:pt x="4674" y="3648"/>
                  </a:lnTo>
                  <a:lnTo>
                    <a:pt x="4686" y="3667"/>
                  </a:lnTo>
                  <a:lnTo>
                    <a:pt x="4698" y="3672"/>
                  </a:lnTo>
                  <a:lnTo>
                    <a:pt x="4702" y="3677"/>
                  </a:lnTo>
                  <a:lnTo>
                    <a:pt x="4705" y="3682"/>
                  </a:lnTo>
                  <a:lnTo>
                    <a:pt x="4707" y="3691"/>
                  </a:lnTo>
                  <a:lnTo>
                    <a:pt x="4712" y="3698"/>
                  </a:lnTo>
                  <a:lnTo>
                    <a:pt x="4714" y="3703"/>
                  </a:lnTo>
                  <a:lnTo>
                    <a:pt x="4721" y="3708"/>
                  </a:lnTo>
                  <a:lnTo>
                    <a:pt x="4724" y="3712"/>
                  </a:lnTo>
                  <a:lnTo>
                    <a:pt x="4728" y="3719"/>
                  </a:lnTo>
                  <a:lnTo>
                    <a:pt x="4731" y="3726"/>
                  </a:lnTo>
                  <a:lnTo>
                    <a:pt x="4731" y="3729"/>
                  </a:lnTo>
                  <a:lnTo>
                    <a:pt x="4731" y="3734"/>
                  </a:lnTo>
                  <a:lnTo>
                    <a:pt x="4731" y="3736"/>
                  </a:lnTo>
                  <a:lnTo>
                    <a:pt x="4731" y="3741"/>
                  </a:lnTo>
                  <a:lnTo>
                    <a:pt x="4733" y="3745"/>
                  </a:lnTo>
                  <a:lnTo>
                    <a:pt x="4733" y="3750"/>
                  </a:lnTo>
                  <a:lnTo>
                    <a:pt x="4735" y="3764"/>
                  </a:lnTo>
                  <a:lnTo>
                    <a:pt x="4738" y="3769"/>
                  </a:lnTo>
                  <a:lnTo>
                    <a:pt x="4740" y="3769"/>
                  </a:lnTo>
                  <a:lnTo>
                    <a:pt x="4742" y="3769"/>
                  </a:lnTo>
                  <a:lnTo>
                    <a:pt x="4747" y="3774"/>
                  </a:lnTo>
                  <a:lnTo>
                    <a:pt x="4750" y="3778"/>
                  </a:lnTo>
                  <a:lnTo>
                    <a:pt x="4750" y="3783"/>
                  </a:lnTo>
                  <a:lnTo>
                    <a:pt x="4752" y="3788"/>
                  </a:lnTo>
                  <a:lnTo>
                    <a:pt x="4754" y="3790"/>
                  </a:lnTo>
                  <a:lnTo>
                    <a:pt x="4759" y="3790"/>
                  </a:lnTo>
                  <a:lnTo>
                    <a:pt x="4759" y="3790"/>
                  </a:lnTo>
                  <a:lnTo>
                    <a:pt x="4761" y="3793"/>
                  </a:lnTo>
                  <a:lnTo>
                    <a:pt x="4764" y="3800"/>
                  </a:lnTo>
                  <a:lnTo>
                    <a:pt x="4768" y="3807"/>
                  </a:lnTo>
                  <a:lnTo>
                    <a:pt x="4787" y="3819"/>
                  </a:lnTo>
                  <a:lnTo>
                    <a:pt x="4799" y="3819"/>
                  </a:lnTo>
                  <a:lnTo>
                    <a:pt x="4804" y="3823"/>
                  </a:lnTo>
                  <a:lnTo>
                    <a:pt x="4806" y="3828"/>
                  </a:lnTo>
                  <a:lnTo>
                    <a:pt x="4809" y="3833"/>
                  </a:lnTo>
                  <a:lnTo>
                    <a:pt x="4813" y="3849"/>
                  </a:lnTo>
                  <a:lnTo>
                    <a:pt x="4813" y="3856"/>
                  </a:lnTo>
                  <a:lnTo>
                    <a:pt x="4813" y="3861"/>
                  </a:lnTo>
                  <a:lnTo>
                    <a:pt x="4813" y="3866"/>
                  </a:lnTo>
                  <a:lnTo>
                    <a:pt x="4809" y="3882"/>
                  </a:lnTo>
                  <a:lnTo>
                    <a:pt x="4809" y="3885"/>
                  </a:lnTo>
                  <a:lnTo>
                    <a:pt x="4813" y="3897"/>
                  </a:lnTo>
                  <a:lnTo>
                    <a:pt x="4828" y="3911"/>
                  </a:lnTo>
                  <a:lnTo>
                    <a:pt x="4830" y="3920"/>
                  </a:lnTo>
                  <a:lnTo>
                    <a:pt x="4832" y="3923"/>
                  </a:lnTo>
                  <a:lnTo>
                    <a:pt x="4835" y="3925"/>
                  </a:lnTo>
                  <a:lnTo>
                    <a:pt x="4830" y="3937"/>
                  </a:lnTo>
                  <a:lnTo>
                    <a:pt x="4830" y="3944"/>
                  </a:lnTo>
                  <a:lnTo>
                    <a:pt x="4830" y="3946"/>
                  </a:lnTo>
                  <a:lnTo>
                    <a:pt x="4837" y="3951"/>
                  </a:lnTo>
                  <a:lnTo>
                    <a:pt x="4839" y="3956"/>
                  </a:lnTo>
                  <a:lnTo>
                    <a:pt x="4837" y="3965"/>
                  </a:lnTo>
                  <a:lnTo>
                    <a:pt x="4832" y="3970"/>
                  </a:lnTo>
                  <a:lnTo>
                    <a:pt x="4818" y="3979"/>
                  </a:lnTo>
                  <a:lnTo>
                    <a:pt x="4818" y="3982"/>
                  </a:lnTo>
                  <a:lnTo>
                    <a:pt x="4816" y="3991"/>
                  </a:lnTo>
                  <a:lnTo>
                    <a:pt x="4813" y="3994"/>
                  </a:lnTo>
                  <a:lnTo>
                    <a:pt x="4809" y="4001"/>
                  </a:lnTo>
                  <a:lnTo>
                    <a:pt x="4802" y="4029"/>
                  </a:lnTo>
                  <a:lnTo>
                    <a:pt x="4797" y="4067"/>
                  </a:lnTo>
                  <a:lnTo>
                    <a:pt x="4802" y="4069"/>
                  </a:lnTo>
                  <a:lnTo>
                    <a:pt x="4809" y="4064"/>
                  </a:lnTo>
                  <a:lnTo>
                    <a:pt x="4813" y="4067"/>
                  </a:lnTo>
                  <a:lnTo>
                    <a:pt x="4811" y="4071"/>
                  </a:lnTo>
                  <a:lnTo>
                    <a:pt x="4806" y="4079"/>
                  </a:lnTo>
                  <a:lnTo>
                    <a:pt x="4804" y="4083"/>
                  </a:lnTo>
                  <a:lnTo>
                    <a:pt x="4802" y="4088"/>
                  </a:lnTo>
                  <a:lnTo>
                    <a:pt x="4802" y="4107"/>
                  </a:lnTo>
                  <a:lnTo>
                    <a:pt x="4804" y="4114"/>
                  </a:lnTo>
                  <a:lnTo>
                    <a:pt x="4804" y="4121"/>
                  </a:lnTo>
                  <a:lnTo>
                    <a:pt x="4806" y="4126"/>
                  </a:lnTo>
                  <a:lnTo>
                    <a:pt x="4804" y="4131"/>
                  </a:lnTo>
                  <a:lnTo>
                    <a:pt x="4802" y="4138"/>
                  </a:lnTo>
                  <a:lnTo>
                    <a:pt x="4802" y="4142"/>
                  </a:lnTo>
                  <a:lnTo>
                    <a:pt x="4806" y="4142"/>
                  </a:lnTo>
                  <a:lnTo>
                    <a:pt x="4816" y="4152"/>
                  </a:lnTo>
                  <a:lnTo>
                    <a:pt x="4818" y="4154"/>
                  </a:lnTo>
                  <a:lnTo>
                    <a:pt x="4818" y="4159"/>
                  </a:lnTo>
                  <a:lnTo>
                    <a:pt x="4818" y="4161"/>
                  </a:lnTo>
                  <a:lnTo>
                    <a:pt x="4823" y="4161"/>
                  </a:lnTo>
                  <a:lnTo>
                    <a:pt x="4825" y="4161"/>
                  </a:lnTo>
                  <a:lnTo>
                    <a:pt x="4828" y="4164"/>
                  </a:lnTo>
                  <a:lnTo>
                    <a:pt x="4828" y="4173"/>
                  </a:lnTo>
                  <a:lnTo>
                    <a:pt x="4835" y="4175"/>
                  </a:lnTo>
                  <a:lnTo>
                    <a:pt x="4842" y="4175"/>
                  </a:lnTo>
                  <a:lnTo>
                    <a:pt x="4861" y="4164"/>
                  </a:lnTo>
                  <a:lnTo>
                    <a:pt x="4863" y="4166"/>
                  </a:lnTo>
                  <a:lnTo>
                    <a:pt x="4863" y="4171"/>
                  </a:lnTo>
                  <a:lnTo>
                    <a:pt x="4856" y="4175"/>
                  </a:lnTo>
                  <a:lnTo>
                    <a:pt x="4861" y="4183"/>
                  </a:lnTo>
                  <a:lnTo>
                    <a:pt x="4872" y="4192"/>
                  </a:lnTo>
                  <a:lnTo>
                    <a:pt x="4868" y="4197"/>
                  </a:lnTo>
                  <a:lnTo>
                    <a:pt x="4854" y="4194"/>
                  </a:lnTo>
                  <a:lnTo>
                    <a:pt x="4849" y="4204"/>
                  </a:lnTo>
                  <a:lnTo>
                    <a:pt x="4846" y="4204"/>
                  </a:lnTo>
                  <a:lnTo>
                    <a:pt x="4846" y="4204"/>
                  </a:lnTo>
                  <a:lnTo>
                    <a:pt x="4846" y="4206"/>
                  </a:lnTo>
                  <a:lnTo>
                    <a:pt x="4846" y="4209"/>
                  </a:lnTo>
                  <a:lnTo>
                    <a:pt x="4849" y="4211"/>
                  </a:lnTo>
                  <a:lnTo>
                    <a:pt x="4849" y="4211"/>
                  </a:lnTo>
                  <a:lnTo>
                    <a:pt x="4851" y="4216"/>
                  </a:lnTo>
                  <a:lnTo>
                    <a:pt x="4851" y="4220"/>
                  </a:lnTo>
                  <a:lnTo>
                    <a:pt x="4851" y="4223"/>
                  </a:lnTo>
                  <a:lnTo>
                    <a:pt x="4849" y="4223"/>
                  </a:lnTo>
                  <a:lnTo>
                    <a:pt x="4849" y="4227"/>
                  </a:lnTo>
                  <a:lnTo>
                    <a:pt x="4854" y="4230"/>
                  </a:lnTo>
                  <a:lnTo>
                    <a:pt x="4875" y="4256"/>
                  </a:lnTo>
                  <a:lnTo>
                    <a:pt x="4877" y="4263"/>
                  </a:lnTo>
                  <a:lnTo>
                    <a:pt x="4875" y="4270"/>
                  </a:lnTo>
                  <a:lnTo>
                    <a:pt x="4880" y="4272"/>
                  </a:lnTo>
                  <a:lnTo>
                    <a:pt x="4882" y="4275"/>
                  </a:lnTo>
                  <a:lnTo>
                    <a:pt x="4884" y="4282"/>
                  </a:lnTo>
                  <a:lnTo>
                    <a:pt x="4884" y="4284"/>
                  </a:lnTo>
                  <a:lnTo>
                    <a:pt x="4887" y="4284"/>
                  </a:lnTo>
                  <a:lnTo>
                    <a:pt x="4887" y="4287"/>
                  </a:lnTo>
                  <a:lnTo>
                    <a:pt x="4887" y="4291"/>
                  </a:lnTo>
                  <a:lnTo>
                    <a:pt x="4887" y="4296"/>
                  </a:lnTo>
                  <a:lnTo>
                    <a:pt x="4887" y="4298"/>
                  </a:lnTo>
                  <a:lnTo>
                    <a:pt x="4889" y="4303"/>
                  </a:lnTo>
                  <a:lnTo>
                    <a:pt x="4889" y="4308"/>
                  </a:lnTo>
                  <a:lnTo>
                    <a:pt x="4889" y="4308"/>
                  </a:lnTo>
                  <a:lnTo>
                    <a:pt x="4887" y="4308"/>
                  </a:lnTo>
                  <a:lnTo>
                    <a:pt x="4887" y="4310"/>
                  </a:lnTo>
                  <a:lnTo>
                    <a:pt x="4884" y="4320"/>
                  </a:lnTo>
                  <a:lnTo>
                    <a:pt x="4884" y="4327"/>
                  </a:lnTo>
                  <a:lnTo>
                    <a:pt x="4887" y="4331"/>
                  </a:lnTo>
                  <a:lnTo>
                    <a:pt x="4894" y="4343"/>
                  </a:lnTo>
                  <a:lnTo>
                    <a:pt x="4908" y="4350"/>
                  </a:lnTo>
                  <a:lnTo>
                    <a:pt x="4917" y="4357"/>
                  </a:lnTo>
                  <a:lnTo>
                    <a:pt x="4915" y="4353"/>
                  </a:lnTo>
                  <a:lnTo>
                    <a:pt x="4924" y="4360"/>
                  </a:lnTo>
                  <a:lnTo>
                    <a:pt x="4917" y="4367"/>
                  </a:lnTo>
                  <a:lnTo>
                    <a:pt x="4915" y="4374"/>
                  </a:lnTo>
                  <a:lnTo>
                    <a:pt x="4920" y="4376"/>
                  </a:lnTo>
                  <a:lnTo>
                    <a:pt x="4924" y="4376"/>
                  </a:lnTo>
                  <a:lnTo>
                    <a:pt x="4927" y="4374"/>
                  </a:lnTo>
                  <a:lnTo>
                    <a:pt x="4924" y="4365"/>
                  </a:lnTo>
                  <a:lnTo>
                    <a:pt x="4936" y="4362"/>
                  </a:lnTo>
                  <a:lnTo>
                    <a:pt x="4943" y="4362"/>
                  </a:lnTo>
                  <a:lnTo>
                    <a:pt x="4950" y="4369"/>
                  </a:lnTo>
                  <a:lnTo>
                    <a:pt x="4950" y="4374"/>
                  </a:lnTo>
                  <a:lnTo>
                    <a:pt x="4946" y="4381"/>
                  </a:lnTo>
                  <a:lnTo>
                    <a:pt x="4943" y="4383"/>
                  </a:lnTo>
                  <a:lnTo>
                    <a:pt x="4953" y="4391"/>
                  </a:lnTo>
                  <a:lnTo>
                    <a:pt x="4969" y="4400"/>
                  </a:lnTo>
                  <a:lnTo>
                    <a:pt x="4986" y="4398"/>
                  </a:lnTo>
                  <a:lnTo>
                    <a:pt x="4988" y="4395"/>
                  </a:lnTo>
                  <a:lnTo>
                    <a:pt x="4991" y="4388"/>
                  </a:lnTo>
                  <a:lnTo>
                    <a:pt x="4991" y="4381"/>
                  </a:lnTo>
                  <a:lnTo>
                    <a:pt x="4991" y="4376"/>
                  </a:lnTo>
                  <a:lnTo>
                    <a:pt x="4988" y="4372"/>
                  </a:lnTo>
                  <a:lnTo>
                    <a:pt x="4984" y="4369"/>
                  </a:lnTo>
                  <a:lnTo>
                    <a:pt x="4988" y="4360"/>
                  </a:lnTo>
                  <a:lnTo>
                    <a:pt x="4995" y="4367"/>
                  </a:lnTo>
                  <a:lnTo>
                    <a:pt x="4998" y="4379"/>
                  </a:lnTo>
                  <a:lnTo>
                    <a:pt x="4995" y="4386"/>
                  </a:lnTo>
                  <a:lnTo>
                    <a:pt x="5000" y="4395"/>
                  </a:lnTo>
                  <a:lnTo>
                    <a:pt x="5000" y="4400"/>
                  </a:lnTo>
                  <a:lnTo>
                    <a:pt x="5026" y="4400"/>
                  </a:lnTo>
                  <a:lnTo>
                    <a:pt x="5021" y="4391"/>
                  </a:lnTo>
                  <a:lnTo>
                    <a:pt x="5009" y="4374"/>
                  </a:lnTo>
                  <a:lnTo>
                    <a:pt x="5009" y="4365"/>
                  </a:lnTo>
                  <a:lnTo>
                    <a:pt x="5007" y="4362"/>
                  </a:lnTo>
                  <a:lnTo>
                    <a:pt x="5005" y="4360"/>
                  </a:lnTo>
                  <a:lnTo>
                    <a:pt x="5002" y="4357"/>
                  </a:lnTo>
                  <a:lnTo>
                    <a:pt x="5000" y="4350"/>
                  </a:lnTo>
                  <a:lnTo>
                    <a:pt x="5002" y="4348"/>
                  </a:lnTo>
                  <a:lnTo>
                    <a:pt x="5005" y="4341"/>
                  </a:lnTo>
                  <a:lnTo>
                    <a:pt x="5007" y="4339"/>
                  </a:lnTo>
                  <a:lnTo>
                    <a:pt x="5009" y="4341"/>
                  </a:lnTo>
                  <a:lnTo>
                    <a:pt x="5012" y="4343"/>
                  </a:lnTo>
                  <a:lnTo>
                    <a:pt x="5014" y="4343"/>
                  </a:lnTo>
                  <a:lnTo>
                    <a:pt x="5017" y="4341"/>
                  </a:lnTo>
                  <a:lnTo>
                    <a:pt x="5035" y="4296"/>
                  </a:lnTo>
                  <a:lnTo>
                    <a:pt x="5040" y="4282"/>
                  </a:lnTo>
                  <a:lnTo>
                    <a:pt x="5040" y="4275"/>
                  </a:lnTo>
                  <a:lnTo>
                    <a:pt x="5045" y="4272"/>
                  </a:lnTo>
                  <a:lnTo>
                    <a:pt x="5043" y="4272"/>
                  </a:lnTo>
                  <a:lnTo>
                    <a:pt x="5047" y="4272"/>
                  </a:lnTo>
                  <a:lnTo>
                    <a:pt x="5050" y="4272"/>
                  </a:lnTo>
                  <a:lnTo>
                    <a:pt x="5052" y="4275"/>
                  </a:lnTo>
                  <a:lnTo>
                    <a:pt x="5052" y="4279"/>
                  </a:lnTo>
                  <a:lnTo>
                    <a:pt x="5054" y="4284"/>
                  </a:lnTo>
                  <a:lnTo>
                    <a:pt x="5057" y="4289"/>
                  </a:lnTo>
                  <a:lnTo>
                    <a:pt x="5057" y="4296"/>
                  </a:lnTo>
                  <a:lnTo>
                    <a:pt x="5054" y="4301"/>
                  </a:lnTo>
                  <a:lnTo>
                    <a:pt x="5050" y="4303"/>
                  </a:lnTo>
                  <a:lnTo>
                    <a:pt x="5050" y="4305"/>
                  </a:lnTo>
                  <a:lnTo>
                    <a:pt x="5047" y="4322"/>
                  </a:lnTo>
                  <a:lnTo>
                    <a:pt x="5043" y="4334"/>
                  </a:lnTo>
                  <a:lnTo>
                    <a:pt x="5033" y="4346"/>
                  </a:lnTo>
                  <a:lnTo>
                    <a:pt x="5031" y="4362"/>
                  </a:lnTo>
                  <a:lnTo>
                    <a:pt x="5043" y="4369"/>
                  </a:lnTo>
                  <a:lnTo>
                    <a:pt x="5047" y="4369"/>
                  </a:lnTo>
                  <a:lnTo>
                    <a:pt x="5050" y="4365"/>
                  </a:lnTo>
                  <a:lnTo>
                    <a:pt x="5052" y="4360"/>
                  </a:lnTo>
                  <a:lnTo>
                    <a:pt x="5052" y="4357"/>
                  </a:lnTo>
                  <a:lnTo>
                    <a:pt x="5052" y="4353"/>
                  </a:lnTo>
                  <a:lnTo>
                    <a:pt x="5052" y="4350"/>
                  </a:lnTo>
                  <a:lnTo>
                    <a:pt x="5054" y="4348"/>
                  </a:lnTo>
                  <a:lnTo>
                    <a:pt x="5061" y="4346"/>
                  </a:lnTo>
                  <a:lnTo>
                    <a:pt x="5064" y="4343"/>
                  </a:lnTo>
                  <a:lnTo>
                    <a:pt x="5066" y="4343"/>
                  </a:lnTo>
                  <a:lnTo>
                    <a:pt x="5066" y="4343"/>
                  </a:lnTo>
                  <a:lnTo>
                    <a:pt x="5069" y="4341"/>
                  </a:lnTo>
                  <a:lnTo>
                    <a:pt x="5069" y="4346"/>
                  </a:lnTo>
                  <a:lnTo>
                    <a:pt x="5066" y="4348"/>
                  </a:lnTo>
                  <a:lnTo>
                    <a:pt x="5064" y="4353"/>
                  </a:lnTo>
                  <a:lnTo>
                    <a:pt x="5066" y="4357"/>
                  </a:lnTo>
                  <a:lnTo>
                    <a:pt x="5069" y="4365"/>
                  </a:lnTo>
                  <a:lnTo>
                    <a:pt x="5071" y="4372"/>
                  </a:lnTo>
                  <a:lnTo>
                    <a:pt x="5073" y="4376"/>
                  </a:lnTo>
                  <a:lnTo>
                    <a:pt x="5078" y="4386"/>
                  </a:lnTo>
                  <a:lnTo>
                    <a:pt x="5099" y="4400"/>
                  </a:lnTo>
                  <a:lnTo>
                    <a:pt x="5111" y="4400"/>
                  </a:lnTo>
                  <a:lnTo>
                    <a:pt x="5130" y="4386"/>
                  </a:lnTo>
                  <a:lnTo>
                    <a:pt x="5130" y="4391"/>
                  </a:lnTo>
                  <a:lnTo>
                    <a:pt x="5125" y="4400"/>
                  </a:lnTo>
                  <a:lnTo>
                    <a:pt x="5163" y="4417"/>
                  </a:lnTo>
                  <a:lnTo>
                    <a:pt x="5168" y="4417"/>
                  </a:lnTo>
                  <a:lnTo>
                    <a:pt x="5170" y="4409"/>
                  </a:lnTo>
                  <a:lnTo>
                    <a:pt x="5173" y="4400"/>
                  </a:lnTo>
                  <a:lnTo>
                    <a:pt x="5175" y="4398"/>
                  </a:lnTo>
                  <a:lnTo>
                    <a:pt x="5180" y="4400"/>
                  </a:lnTo>
                  <a:lnTo>
                    <a:pt x="5180" y="4405"/>
                  </a:lnTo>
                  <a:lnTo>
                    <a:pt x="5184" y="4419"/>
                  </a:lnTo>
                  <a:lnTo>
                    <a:pt x="5187" y="4424"/>
                  </a:lnTo>
                  <a:lnTo>
                    <a:pt x="5191" y="4426"/>
                  </a:lnTo>
                  <a:lnTo>
                    <a:pt x="5206" y="4419"/>
                  </a:lnTo>
                  <a:lnTo>
                    <a:pt x="5220" y="4419"/>
                  </a:lnTo>
                  <a:lnTo>
                    <a:pt x="5225" y="4414"/>
                  </a:lnTo>
                  <a:lnTo>
                    <a:pt x="5229" y="4407"/>
                  </a:lnTo>
                  <a:lnTo>
                    <a:pt x="5232" y="4405"/>
                  </a:lnTo>
                  <a:lnTo>
                    <a:pt x="5236" y="4407"/>
                  </a:lnTo>
                  <a:lnTo>
                    <a:pt x="5236" y="4412"/>
                  </a:lnTo>
                  <a:lnTo>
                    <a:pt x="5255" y="4405"/>
                  </a:lnTo>
                  <a:lnTo>
                    <a:pt x="5255" y="4402"/>
                  </a:lnTo>
                  <a:lnTo>
                    <a:pt x="5258" y="4400"/>
                  </a:lnTo>
                  <a:lnTo>
                    <a:pt x="5258" y="4393"/>
                  </a:lnTo>
                  <a:lnTo>
                    <a:pt x="5258" y="4388"/>
                  </a:lnTo>
                  <a:lnTo>
                    <a:pt x="5258" y="4388"/>
                  </a:lnTo>
                  <a:lnTo>
                    <a:pt x="5276" y="4386"/>
                  </a:lnTo>
                  <a:lnTo>
                    <a:pt x="5284" y="4383"/>
                  </a:lnTo>
                  <a:lnTo>
                    <a:pt x="5288" y="4374"/>
                  </a:lnTo>
                  <a:lnTo>
                    <a:pt x="5288" y="4367"/>
                  </a:lnTo>
                  <a:lnTo>
                    <a:pt x="5288" y="4355"/>
                  </a:lnTo>
                  <a:lnTo>
                    <a:pt x="5288" y="4346"/>
                  </a:lnTo>
                  <a:lnTo>
                    <a:pt x="5288" y="4336"/>
                  </a:lnTo>
                  <a:lnTo>
                    <a:pt x="5284" y="4331"/>
                  </a:lnTo>
                  <a:lnTo>
                    <a:pt x="5269" y="4322"/>
                  </a:lnTo>
                  <a:lnTo>
                    <a:pt x="5262" y="4308"/>
                  </a:lnTo>
                  <a:lnTo>
                    <a:pt x="5258" y="4305"/>
                  </a:lnTo>
                  <a:lnTo>
                    <a:pt x="5262" y="4305"/>
                  </a:lnTo>
                  <a:lnTo>
                    <a:pt x="5276" y="4315"/>
                  </a:lnTo>
                  <a:lnTo>
                    <a:pt x="5284" y="4317"/>
                  </a:lnTo>
                  <a:lnTo>
                    <a:pt x="5286" y="4320"/>
                  </a:lnTo>
                  <a:lnTo>
                    <a:pt x="5288" y="4317"/>
                  </a:lnTo>
                  <a:lnTo>
                    <a:pt x="5291" y="4308"/>
                  </a:lnTo>
                  <a:lnTo>
                    <a:pt x="5291" y="4287"/>
                  </a:lnTo>
                  <a:lnTo>
                    <a:pt x="5286" y="4284"/>
                  </a:lnTo>
                  <a:lnTo>
                    <a:pt x="5281" y="4279"/>
                  </a:lnTo>
                  <a:lnTo>
                    <a:pt x="5276" y="4272"/>
                  </a:lnTo>
                  <a:lnTo>
                    <a:pt x="5274" y="4263"/>
                  </a:lnTo>
                  <a:lnTo>
                    <a:pt x="5276" y="4265"/>
                  </a:lnTo>
                  <a:lnTo>
                    <a:pt x="5286" y="4275"/>
                  </a:lnTo>
                  <a:lnTo>
                    <a:pt x="5298" y="4282"/>
                  </a:lnTo>
                  <a:lnTo>
                    <a:pt x="5302" y="4284"/>
                  </a:lnTo>
                  <a:lnTo>
                    <a:pt x="5305" y="4289"/>
                  </a:lnTo>
                  <a:lnTo>
                    <a:pt x="5305" y="4294"/>
                  </a:lnTo>
                  <a:lnTo>
                    <a:pt x="5305" y="4298"/>
                  </a:lnTo>
                  <a:lnTo>
                    <a:pt x="5307" y="4308"/>
                  </a:lnTo>
                  <a:lnTo>
                    <a:pt x="5307" y="4310"/>
                  </a:lnTo>
                  <a:lnTo>
                    <a:pt x="5307" y="4313"/>
                  </a:lnTo>
                  <a:lnTo>
                    <a:pt x="5310" y="4317"/>
                  </a:lnTo>
                  <a:lnTo>
                    <a:pt x="5312" y="4320"/>
                  </a:lnTo>
                  <a:lnTo>
                    <a:pt x="5314" y="4324"/>
                  </a:lnTo>
                  <a:lnTo>
                    <a:pt x="5317" y="4329"/>
                  </a:lnTo>
                  <a:lnTo>
                    <a:pt x="5317" y="4331"/>
                  </a:lnTo>
                  <a:lnTo>
                    <a:pt x="5317" y="4336"/>
                  </a:lnTo>
                  <a:lnTo>
                    <a:pt x="5317" y="4341"/>
                  </a:lnTo>
                  <a:lnTo>
                    <a:pt x="5319" y="4341"/>
                  </a:lnTo>
                  <a:lnTo>
                    <a:pt x="5324" y="4341"/>
                  </a:lnTo>
                  <a:lnTo>
                    <a:pt x="5324" y="4339"/>
                  </a:lnTo>
                  <a:lnTo>
                    <a:pt x="5326" y="4334"/>
                  </a:lnTo>
                  <a:lnTo>
                    <a:pt x="5326" y="4327"/>
                  </a:lnTo>
                  <a:lnTo>
                    <a:pt x="5328" y="4315"/>
                  </a:lnTo>
                  <a:lnTo>
                    <a:pt x="5328" y="4305"/>
                  </a:lnTo>
                  <a:lnTo>
                    <a:pt x="5326" y="4296"/>
                  </a:lnTo>
                  <a:lnTo>
                    <a:pt x="5326" y="4291"/>
                  </a:lnTo>
                  <a:lnTo>
                    <a:pt x="5326" y="4287"/>
                  </a:lnTo>
                  <a:lnTo>
                    <a:pt x="5326" y="4282"/>
                  </a:lnTo>
                  <a:lnTo>
                    <a:pt x="5326" y="4277"/>
                  </a:lnTo>
                  <a:lnTo>
                    <a:pt x="5326" y="4275"/>
                  </a:lnTo>
                  <a:lnTo>
                    <a:pt x="5328" y="4272"/>
                  </a:lnTo>
                  <a:lnTo>
                    <a:pt x="5331" y="4270"/>
                  </a:lnTo>
                  <a:lnTo>
                    <a:pt x="5331" y="4268"/>
                  </a:lnTo>
                  <a:lnTo>
                    <a:pt x="5331" y="4265"/>
                  </a:lnTo>
                  <a:lnTo>
                    <a:pt x="5331" y="4263"/>
                  </a:lnTo>
                  <a:lnTo>
                    <a:pt x="5331" y="4249"/>
                  </a:lnTo>
                  <a:lnTo>
                    <a:pt x="5331" y="4244"/>
                  </a:lnTo>
                  <a:lnTo>
                    <a:pt x="5333" y="4246"/>
                  </a:lnTo>
                  <a:lnTo>
                    <a:pt x="5336" y="4249"/>
                  </a:lnTo>
                  <a:lnTo>
                    <a:pt x="5338" y="4253"/>
                  </a:lnTo>
                  <a:lnTo>
                    <a:pt x="5338" y="4258"/>
                  </a:lnTo>
                  <a:lnTo>
                    <a:pt x="5338" y="4263"/>
                  </a:lnTo>
                  <a:lnTo>
                    <a:pt x="5343" y="4256"/>
                  </a:lnTo>
                  <a:lnTo>
                    <a:pt x="5345" y="4251"/>
                  </a:lnTo>
                  <a:lnTo>
                    <a:pt x="5345" y="4244"/>
                  </a:lnTo>
                  <a:lnTo>
                    <a:pt x="5340" y="4235"/>
                  </a:lnTo>
                  <a:lnTo>
                    <a:pt x="5336" y="4225"/>
                  </a:lnTo>
                  <a:lnTo>
                    <a:pt x="5336" y="4223"/>
                  </a:lnTo>
                  <a:lnTo>
                    <a:pt x="5340" y="4223"/>
                  </a:lnTo>
                  <a:lnTo>
                    <a:pt x="5343" y="4223"/>
                  </a:lnTo>
                  <a:lnTo>
                    <a:pt x="5357" y="4246"/>
                  </a:lnTo>
                  <a:lnTo>
                    <a:pt x="5359" y="4251"/>
                  </a:lnTo>
                  <a:lnTo>
                    <a:pt x="5359" y="4256"/>
                  </a:lnTo>
                  <a:lnTo>
                    <a:pt x="5357" y="4261"/>
                  </a:lnTo>
                  <a:lnTo>
                    <a:pt x="5357" y="4265"/>
                  </a:lnTo>
                  <a:lnTo>
                    <a:pt x="5359" y="4272"/>
                  </a:lnTo>
                  <a:lnTo>
                    <a:pt x="5359" y="4272"/>
                  </a:lnTo>
                  <a:lnTo>
                    <a:pt x="5364" y="4275"/>
                  </a:lnTo>
                  <a:lnTo>
                    <a:pt x="5366" y="4275"/>
                  </a:lnTo>
                  <a:lnTo>
                    <a:pt x="5380" y="4272"/>
                  </a:lnTo>
                  <a:lnTo>
                    <a:pt x="5385" y="4275"/>
                  </a:lnTo>
                  <a:lnTo>
                    <a:pt x="5385" y="4277"/>
                  </a:lnTo>
                  <a:lnTo>
                    <a:pt x="5369" y="4284"/>
                  </a:lnTo>
                  <a:lnTo>
                    <a:pt x="5371" y="4287"/>
                  </a:lnTo>
                  <a:lnTo>
                    <a:pt x="5373" y="4289"/>
                  </a:lnTo>
                  <a:lnTo>
                    <a:pt x="5373" y="4294"/>
                  </a:lnTo>
                  <a:lnTo>
                    <a:pt x="5373" y="4298"/>
                  </a:lnTo>
                  <a:lnTo>
                    <a:pt x="5373" y="4301"/>
                  </a:lnTo>
                  <a:lnTo>
                    <a:pt x="5373" y="4301"/>
                  </a:lnTo>
                  <a:lnTo>
                    <a:pt x="5371" y="4303"/>
                  </a:lnTo>
                  <a:lnTo>
                    <a:pt x="5373" y="4308"/>
                  </a:lnTo>
                  <a:lnTo>
                    <a:pt x="5373" y="4315"/>
                  </a:lnTo>
                  <a:lnTo>
                    <a:pt x="5373" y="4320"/>
                  </a:lnTo>
                  <a:lnTo>
                    <a:pt x="5371" y="4329"/>
                  </a:lnTo>
                  <a:lnTo>
                    <a:pt x="5371" y="4343"/>
                  </a:lnTo>
                  <a:lnTo>
                    <a:pt x="5369" y="4348"/>
                  </a:lnTo>
                  <a:lnTo>
                    <a:pt x="5369" y="4350"/>
                  </a:lnTo>
                  <a:lnTo>
                    <a:pt x="5369" y="4357"/>
                  </a:lnTo>
                  <a:lnTo>
                    <a:pt x="5369" y="4376"/>
                  </a:lnTo>
                  <a:lnTo>
                    <a:pt x="5369" y="4381"/>
                  </a:lnTo>
                  <a:lnTo>
                    <a:pt x="5371" y="4386"/>
                  </a:lnTo>
                  <a:lnTo>
                    <a:pt x="5373" y="4393"/>
                  </a:lnTo>
                  <a:lnTo>
                    <a:pt x="5376" y="4400"/>
                  </a:lnTo>
                  <a:lnTo>
                    <a:pt x="5378" y="4407"/>
                  </a:lnTo>
                  <a:lnTo>
                    <a:pt x="5383" y="4409"/>
                  </a:lnTo>
                  <a:lnTo>
                    <a:pt x="5421" y="4414"/>
                  </a:lnTo>
                  <a:lnTo>
                    <a:pt x="5425" y="4409"/>
                  </a:lnTo>
                  <a:lnTo>
                    <a:pt x="5428" y="4400"/>
                  </a:lnTo>
                  <a:lnTo>
                    <a:pt x="5430" y="4398"/>
                  </a:lnTo>
                  <a:lnTo>
                    <a:pt x="5430" y="4398"/>
                  </a:lnTo>
                  <a:lnTo>
                    <a:pt x="5430" y="4400"/>
                  </a:lnTo>
                  <a:lnTo>
                    <a:pt x="5437" y="4409"/>
                  </a:lnTo>
                  <a:lnTo>
                    <a:pt x="5444" y="4412"/>
                  </a:lnTo>
                  <a:lnTo>
                    <a:pt x="5470" y="4405"/>
                  </a:lnTo>
                  <a:lnTo>
                    <a:pt x="5473" y="4400"/>
                  </a:lnTo>
                  <a:lnTo>
                    <a:pt x="5480" y="4386"/>
                  </a:lnTo>
                  <a:lnTo>
                    <a:pt x="5482" y="4383"/>
                  </a:lnTo>
                  <a:lnTo>
                    <a:pt x="5484" y="4388"/>
                  </a:lnTo>
                  <a:lnTo>
                    <a:pt x="5487" y="4398"/>
                  </a:lnTo>
                  <a:lnTo>
                    <a:pt x="5487" y="4400"/>
                  </a:lnTo>
                  <a:lnTo>
                    <a:pt x="5489" y="4405"/>
                  </a:lnTo>
                  <a:lnTo>
                    <a:pt x="5496" y="4412"/>
                  </a:lnTo>
                  <a:lnTo>
                    <a:pt x="5503" y="4409"/>
                  </a:lnTo>
                  <a:lnTo>
                    <a:pt x="5515" y="4402"/>
                  </a:lnTo>
                  <a:lnTo>
                    <a:pt x="5515" y="4402"/>
                  </a:lnTo>
                  <a:lnTo>
                    <a:pt x="5525" y="4393"/>
                  </a:lnTo>
                  <a:lnTo>
                    <a:pt x="5525" y="4391"/>
                  </a:lnTo>
                  <a:lnTo>
                    <a:pt x="5525" y="4386"/>
                  </a:lnTo>
                  <a:lnTo>
                    <a:pt x="5525" y="4381"/>
                  </a:lnTo>
                  <a:lnTo>
                    <a:pt x="5525" y="4376"/>
                  </a:lnTo>
                  <a:lnTo>
                    <a:pt x="5527" y="4367"/>
                  </a:lnTo>
                  <a:lnTo>
                    <a:pt x="5532" y="4365"/>
                  </a:lnTo>
                  <a:lnTo>
                    <a:pt x="5541" y="4360"/>
                  </a:lnTo>
                  <a:lnTo>
                    <a:pt x="5539" y="4367"/>
                  </a:lnTo>
                  <a:lnTo>
                    <a:pt x="5536" y="4369"/>
                  </a:lnTo>
                  <a:lnTo>
                    <a:pt x="5532" y="4372"/>
                  </a:lnTo>
                  <a:lnTo>
                    <a:pt x="5541" y="4391"/>
                  </a:lnTo>
                  <a:lnTo>
                    <a:pt x="5553" y="4398"/>
                  </a:lnTo>
                  <a:lnTo>
                    <a:pt x="5572" y="4391"/>
                  </a:lnTo>
                  <a:lnTo>
                    <a:pt x="5572" y="4393"/>
                  </a:lnTo>
                  <a:lnTo>
                    <a:pt x="5579" y="4391"/>
                  </a:lnTo>
                  <a:lnTo>
                    <a:pt x="5581" y="4388"/>
                  </a:lnTo>
                  <a:lnTo>
                    <a:pt x="5581" y="4383"/>
                  </a:lnTo>
                  <a:lnTo>
                    <a:pt x="5581" y="4381"/>
                  </a:lnTo>
                  <a:lnTo>
                    <a:pt x="5579" y="4379"/>
                  </a:lnTo>
                  <a:lnTo>
                    <a:pt x="5579" y="4376"/>
                  </a:lnTo>
                  <a:lnTo>
                    <a:pt x="5579" y="4372"/>
                  </a:lnTo>
                  <a:lnTo>
                    <a:pt x="5581" y="4369"/>
                  </a:lnTo>
                  <a:lnTo>
                    <a:pt x="5581" y="4372"/>
                  </a:lnTo>
                  <a:lnTo>
                    <a:pt x="5584" y="4374"/>
                  </a:lnTo>
                  <a:lnTo>
                    <a:pt x="5584" y="4376"/>
                  </a:lnTo>
                  <a:lnTo>
                    <a:pt x="5595" y="4388"/>
                  </a:lnTo>
                  <a:lnTo>
                    <a:pt x="5600" y="4391"/>
                  </a:lnTo>
                  <a:lnTo>
                    <a:pt x="5640" y="4379"/>
                  </a:lnTo>
                  <a:lnTo>
                    <a:pt x="5640" y="4376"/>
                  </a:lnTo>
                  <a:lnTo>
                    <a:pt x="5633" y="4374"/>
                  </a:lnTo>
                  <a:lnTo>
                    <a:pt x="5617" y="4355"/>
                  </a:lnTo>
                  <a:lnTo>
                    <a:pt x="5610" y="4353"/>
                  </a:lnTo>
                  <a:lnTo>
                    <a:pt x="5605" y="4348"/>
                  </a:lnTo>
                  <a:lnTo>
                    <a:pt x="5603" y="4336"/>
                  </a:lnTo>
                  <a:lnTo>
                    <a:pt x="5603" y="4324"/>
                  </a:lnTo>
                  <a:lnTo>
                    <a:pt x="5598" y="4317"/>
                  </a:lnTo>
                  <a:lnTo>
                    <a:pt x="5598" y="4313"/>
                  </a:lnTo>
                  <a:lnTo>
                    <a:pt x="5600" y="4313"/>
                  </a:lnTo>
                  <a:lnTo>
                    <a:pt x="5603" y="4313"/>
                  </a:lnTo>
                  <a:lnTo>
                    <a:pt x="5603" y="4315"/>
                  </a:lnTo>
                  <a:lnTo>
                    <a:pt x="5605" y="4315"/>
                  </a:lnTo>
                  <a:lnTo>
                    <a:pt x="5605" y="4324"/>
                  </a:lnTo>
                  <a:lnTo>
                    <a:pt x="5607" y="4329"/>
                  </a:lnTo>
                  <a:lnTo>
                    <a:pt x="5610" y="4331"/>
                  </a:lnTo>
                  <a:lnTo>
                    <a:pt x="5612" y="4331"/>
                  </a:lnTo>
                  <a:lnTo>
                    <a:pt x="5617" y="4341"/>
                  </a:lnTo>
                  <a:lnTo>
                    <a:pt x="5626" y="4350"/>
                  </a:lnTo>
                  <a:lnTo>
                    <a:pt x="5659" y="4367"/>
                  </a:lnTo>
                  <a:lnTo>
                    <a:pt x="5669" y="4365"/>
                  </a:lnTo>
                  <a:lnTo>
                    <a:pt x="5676" y="4360"/>
                  </a:lnTo>
                  <a:lnTo>
                    <a:pt x="5678" y="4353"/>
                  </a:lnTo>
                  <a:lnTo>
                    <a:pt x="5681" y="4343"/>
                  </a:lnTo>
                  <a:lnTo>
                    <a:pt x="5681" y="4329"/>
                  </a:lnTo>
                  <a:lnTo>
                    <a:pt x="5678" y="4317"/>
                  </a:lnTo>
                  <a:lnTo>
                    <a:pt x="5673" y="4308"/>
                  </a:lnTo>
                  <a:lnTo>
                    <a:pt x="5676" y="4303"/>
                  </a:lnTo>
                  <a:lnTo>
                    <a:pt x="5678" y="4298"/>
                  </a:lnTo>
                  <a:lnTo>
                    <a:pt x="5681" y="4298"/>
                  </a:lnTo>
                  <a:lnTo>
                    <a:pt x="5683" y="4301"/>
                  </a:lnTo>
                  <a:lnTo>
                    <a:pt x="5685" y="4303"/>
                  </a:lnTo>
                  <a:lnTo>
                    <a:pt x="5685" y="4308"/>
                  </a:lnTo>
                  <a:lnTo>
                    <a:pt x="5683" y="4310"/>
                  </a:lnTo>
                  <a:lnTo>
                    <a:pt x="5688" y="4317"/>
                  </a:lnTo>
                  <a:lnTo>
                    <a:pt x="5697" y="4322"/>
                  </a:lnTo>
                  <a:lnTo>
                    <a:pt x="5702" y="4329"/>
                  </a:lnTo>
                  <a:lnTo>
                    <a:pt x="5702" y="4334"/>
                  </a:lnTo>
                  <a:lnTo>
                    <a:pt x="5702" y="4360"/>
                  </a:lnTo>
                  <a:lnTo>
                    <a:pt x="5770" y="4341"/>
                  </a:lnTo>
                  <a:lnTo>
                    <a:pt x="5775" y="4334"/>
                  </a:lnTo>
                  <a:lnTo>
                    <a:pt x="5777" y="4329"/>
                  </a:lnTo>
                  <a:lnTo>
                    <a:pt x="5780" y="4320"/>
                  </a:lnTo>
                  <a:lnTo>
                    <a:pt x="5780" y="4315"/>
                  </a:lnTo>
                  <a:lnTo>
                    <a:pt x="5780" y="4310"/>
                  </a:lnTo>
                  <a:lnTo>
                    <a:pt x="5768" y="4289"/>
                  </a:lnTo>
                  <a:lnTo>
                    <a:pt x="5766" y="4284"/>
                  </a:lnTo>
                  <a:lnTo>
                    <a:pt x="5763" y="4277"/>
                  </a:lnTo>
                  <a:lnTo>
                    <a:pt x="5763" y="4270"/>
                  </a:lnTo>
                  <a:lnTo>
                    <a:pt x="5761" y="4265"/>
                  </a:lnTo>
                  <a:lnTo>
                    <a:pt x="5756" y="4263"/>
                  </a:lnTo>
                  <a:lnTo>
                    <a:pt x="5759" y="4261"/>
                  </a:lnTo>
                  <a:lnTo>
                    <a:pt x="5759" y="4258"/>
                  </a:lnTo>
                  <a:lnTo>
                    <a:pt x="5759" y="4258"/>
                  </a:lnTo>
                  <a:lnTo>
                    <a:pt x="5756" y="4251"/>
                  </a:lnTo>
                  <a:lnTo>
                    <a:pt x="5756" y="4249"/>
                  </a:lnTo>
                  <a:lnTo>
                    <a:pt x="5761" y="4249"/>
                  </a:lnTo>
                  <a:lnTo>
                    <a:pt x="5763" y="4251"/>
                  </a:lnTo>
                  <a:lnTo>
                    <a:pt x="5766" y="4256"/>
                  </a:lnTo>
                  <a:lnTo>
                    <a:pt x="5768" y="4261"/>
                  </a:lnTo>
                  <a:lnTo>
                    <a:pt x="5782" y="4294"/>
                  </a:lnTo>
                  <a:lnTo>
                    <a:pt x="5787" y="4298"/>
                  </a:lnTo>
                  <a:lnTo>
                    <a:pt x="5794" y="4305"/>
                  </a:lnTo>
                  <a:lnTo>
                    <a:pt x="5796" y="4310"/>
                  </a:lnTo>
                  <a:lnTo>
                    <a:pt x="5799" y="4317"/>
                  </a:lnTo>
                  <a:lnTo>
                    <a:pt x="5799" y="4322"/>
                  </a:lnTo>
                  <a:lnTo>
                    <a:pt x="5799" y="4324"/>
                  </a:lnTo>
                  <a:lnTo>
                    <a:pt x="5801" y="4329"/>
                  </a:lnTo>
                  <a:lnTo>
                    <a:pt x="5806" y="4334"/>
                  </a:lnTo>
                  <a:lnTo>
                    <a:pt x="5827" y="4331"/>
                  </a:lnTo>
                  <a:lnTo>
                    <a:pt x="5834" y="4327"/>
                  </a:lnTo>
                  <a:lnTo>
                    <a:pt x="5839" y="4320"/>
                  </a:lnTo>
                  <a:lnTo>
                    <a:pt x="5841" y="4305"/>
                  </a:lnTo>
                  <a:lnTo>
                    <a:pt x="5839" y="4303"/>
                  </a:lnTo>
                  <a:lnTo>
                    <a:pt x="5836" y="4298"/>
                  </a:lnTo>
                  <a:lnTo>
                    <a:pt x="5834" y="4296"/>
                  </a:lnTo>
                  <a:lnTo>
                    <a:pt x="5836" y="4294"/>
                  </a:lnTo>
                  <a:lnTo>
                    <a:pt x="5836" y="4294"/>
                  </a:lnTo>
                  <a:lnTo>
                    <a:pt x="5834" y="4287"/>
                  </a:lnTo>
                  <a:lnTo>
                    <a:pt x="5832" y="4284"/>
                  </a:lnTo>
                  <a:lnTo>
                    <a:pt x="5832" y="4284"/>
                  </a:lnTo>
                  <a:lnTo>
                    <a:pt x="5829" y="4275"/>
                  </a:lnTo>
                  <a:lnTo>
                    <a:pt x="5829" y="4268"/>
                  </a:lnTo>
                  <a:lnTo>
                    <a:pt x="5827" y="4263"/>
                  </a:lnTo>
                  <a:lnTo>
                    <a:pt x="5822" y="4258"/>
                  </a:lnTo>
                  <a:lnTo>
                    <a:pt x="5825" y="4251"/>
                  </a:lnTo>
                  <a:lnTo>
                    <a:pt x="5827" y="4244"/>
                  </a:lnTo>
                  <a:lnTo>
                    <a:pt x="5827" y="4237"/>
                  </a:lnTo>
                  <a:lnTo>
                    <a:pt x="5825" y="4227"/>
                  </a:lnTo>
                  <a:lnTo>
                    <a:pt x="5829" y="4230"/>
                  </a:lnTo>
                  <a:lnTo>
                    <a:pt x="5834" y="4237"/>
                  </a:lnTo>
                  <a:lnTo>
                    <a:pt x="5834" y="4246"/>
                  </a:lnTo>
                  <a:lnTo>
                    <a:pt x="5832" y="4253"/>
                  </a:lnTo>
                  <a:lnTo>
                    <a:pt x="5839" y="4265"/>
                  </a:lnTo>
                  <a:lnTo>
                    <a:pt x="5839" y="4270"/>
                  </a:lnTo>
                  <a:lnTo>
                    <a:pt x="5841" y="4275"/>
                  </a:lnTo>
                  <a:lnTo>
                    <a:pt x="5841" y="4284"/>
                  </a:lnTo>
                  <a:lnTo>
                    <a:pt x="5844" y="4289"/>
                  </a:lnTo>
                  <a:lnTo>
                    <a:pt x="5846" y="4291"/>
                  </a:lnTo>
                  <a:lnTo>
                    <a:pt x="5848" y="4294"/>
                  </a:lnTo>
                  <a:lnTo>
                    <a:pt x="5851" y="4296"/>
                  </a:lnTo>
                  <a:lnTo>
                    <a:pt x="5853" y="4303"/>
                  </a:lnTo>
                  <a:lnTo>
                    <a:pt x="5855" y="4308"/>
                  </a:lnTo>
                  <a:lnTo>
                    <a:pt x="5858" y="4313"/>
                  </a:lnTo>
                  <a:lnTo>
                    <a:pt x="5860" y="4315"/>
                  </a:lnTo>
                  <a:lnTo>
                    <a:pt x="5870" y="4315"/>
                  </a:lnTo>
                  <a:lnTo>
                    <a:pt x="5881" y="4305"/>
                  </a:lnTo>
                  <a:lnTo>
                    <a:pt x="5886" y="4301"/>
                  </a:lnTo>
                  <a:lnTo>
                    <a:pt x="5891" y="4303"/>
                  </a:lnTo>
                  <a:lnTo>
                    <a:pt x="5893" y="4305"/>
                  </a:lnTo>
                  <a:lnTo>
                    <a:pt x="5896" y="4308"/>
                  </a:lnTo>
                  <a:lnTo>
                    <a:pt x="5900" y="4310"/>
                  </a:lnTo>
                  <a:lnTo>
                    <a:pt x="5914" y="4303"/>
                  </a:lnTo>
                  <a:lnTo>
                    <a:pt x="5948" y="4298"/>
                  </a:lnTo>
                  <a:lnTo>
                    <a:pt x="5959" y="4289"/>
                  </a:lnTo>
                  <a:lnTo>
                    <a:pt x="5971" y="4275"/>
                  </a:lnTo>
                  <a:lnTo>
                    <a:pt x="6016" y="4258"/>
                  </a:lnTo>
                  <a:lnTo>
                    <a:pt x="6023" y="4261"/>
                  </a:lnTo>
                  <a:lnTo>
                    <a:pt x="6026" y="4261"/>
                  </a:lnTo>
                  <a:lnTo>
                    <a:pt x="6028" y="4258"/>
                  </a:lnTo>
                  <a:lnTo>
                    <a:pt x="6030" y="4251"/>
                  </a:lnTo>
                  <a:lnTo>
                    <a:pt x="6037" y="4246"/>
                  </a:lnTo>
                  <a:lnTo>
                    <a:pt x="6037" y="4242"/>
                  </a:lnTo>
                  <a:lnTo>
                    <a:pt x="6040" y="4235"/>
                  </a:lnTo>
                  <a:lnTo>
                    <a:pt x="6037" y="4225"/>
                  </a:lnTo>
                  <a:lnTo>
                    <a:pt x="6035" y="4216"/>
                  </a:lnTo>
                  <a:lnTo>
                    <a:pt x="6035" y="4204"/>
                  </a:lnTo>
                  <a:lnTo>
                    <a:pt x="6033" y="4201"/>
                  </a:lnTo>
                  <a:lnTo>
                    <a:pt x="6033" y="4197"/>
                  </a:lnTo>
                  <a:lnTo>
                    <a:pt x="6037" y="4190"/>
                  </a:lnTo>
                  <a:lnTo>
                    <a:pt x="6037" y="4183"/>
                  </a:lnTo>
                  <a:lnTo>
                    <a:pt x="6035" y="4180"/>
                  </a:lnTo>
                  <a:lnTo>
                    <a:pt x="6035" y="4159"/>
                  </a:lnTo>
                  <a:lnTo>
                    <a:pt x="6035" y="4152"/>
                  </a:lnTo>
                  <a:lnTo>
                    <a:pt x="6030" y="4142"/>
                  </a:lnTo>
                  <a:lnTo>
                    <a:pt x="6028" y="4140"/>
                  </a:lnTo>
                  <a:lnTo>
                    <a:pt x="6018" y="4138"/>
                  </a:lnTo>
                  <a:lnTo>
                    <a:pt x="6009" y="4131"/>
                  </a:lnTo>
                  <a:lnTo>
                    <a:pt x="6002" y="4126"/>
                  </a:lnTo>
                  <a:lnTo>
                    <a:pt x="5997" y="4119"/>
                  </a:lnTo>
                  <a:lnTo>
                    <a:pt x="5990" y="4105"/>
                  </a:lnTo>
                  <a:lnTo>
                    <a:pt x="5988" y="4102"/>
                  </a:lnTo>
                  <a:lnTo>
                    <a:pt x="5988" y="4100"/>
                  </a:lnTo>
                  <a:lnTo>
                    <a:pt x="5988" y="4095"/>
                  </a:lnTo>
                  <a:lnTo>
                    <a:pt x="5992" y="4088"/>
                  </a:lnTo>
                  <a:lnTo>
                    <a:pt x="6004" y="4097"/>
                  </a:lnTo>
                  <a:lnTo>
                    <a:pt x="6018" y="4109"/>
                  </a:lnTo>
                  <a:lnTo>
                    <a:pt x="6044" y="4119"/>
                  </a:lnTo>
                  <a:lnTo>
                    <a:pt x="6052" y="4114"/>
                  </a:lnTo>
                  <a:lnTo>
                    <a:pt x="6054" y="4114"/>
                  </a:lnTo>
                  <a:lnTo>
                    <a:pt x="6059" y="4119"/>
                  </a:lnTo>
                  <a:lnTo>
                    <a:pt x="6061" y="4131"/>
                  </a:lnTo>
                  <a:lnTo>
                    <a:pt x="6068" y="4131"/>
                  </a:lnTo>
                  <a:lnTo>
                    <a:pt x="6070" y="4135"/>
                  </a:lnTo>
                  <a:lnTo>
                    <a:pt x="6068" y="4142"/>
                  </a:lnTo>
                  <a:lnTo>
                    <a:pt x="6066" y="4147"/>
                  </a:lnTo>
                  <a:lnTo>
                    <a:pt x="6063" y="4149"/>
                  </a:lnTo>
                  <a:lnTo>
                    <a:pt x="6066" y="4157"/>
                  </a:lnTo>
                  <a:lnTo>
                    <a:pt x="6066" y="4164"/>
                  </a:lnTo>
                  <a:lnTo>
                    <a:pt x="6068" y="4171"/>
                  </a:lnTo>
                  <a:lnTo>
                    <a:pt x="6075" y="4187"/>
                  </a:lnTo>
                  <a:lnTo>
                    <a:pt x="6082" y="4201"/>
                  </a:lnTo>
                  <a:lnTo>
                    <a:pt x="6111" y="4232"/>
                  </a:lnTo>
                  <a:lnTo>
                    <a:pt x="6118" y="4237"/>
                  </a:lnTo>
                  <a:lnTo>
                    <a:pt x="6144" y="4244"/>
                  </a:lnTo>
                  <a:lnTo>
                    <a:pt x="6148" y="4239"/>
                  </a:lnTo>
                  <a:lnTo>
                    <a:pt x="6151" y="4242"/>
                  </a:lnTo>
                  <a:lnTo>
                    <a:pt x="6158" y="4244"/>
                  </a:lnTo>
                  <a:lnTo>
                    <a:pt x="6163" y="4244"/>
                  </a:lnTo>
                  <a:lnTo>
                    <a:pt x="6167" y="4242"/>
                  </a:lnTo>
                  <a:lnTo>
                    <a:pt x="6177" y="4227"/>
                  </a:lnTo>
                  <a:lnTo>
                    <a:pt x="6174" y="4227"/>
                  </a:lnTo>
                  <a:lnTo>
                    <a:pt x="6177" y="4227"/>
                  </a:lnTo>
                  <a:lnTo>
                    <a:pt x="6177" y="4225"/>
                  </a:lnTo>
                  <a:lnTo>
                    <a:pt x="6177" y="4223"/>
                  </a:lnTo>
                  <a:lnTo>
                    <a:pt x="6177" y="4220"/>
                  </a:lnTo>
                  <a:lnTo>
                    <a:pt x="6174" y="4218"/>
                  </a:lnTo>
                  <a:lnTo>
                    <a:pt x="6174" y="4218"/>
                  </a:lnTo>
                  <a:lnTo>
                    <a:pt x="6174" y="4211"/>
                  </a:lnTo>
                  <a:lnTo>
                    <a:pt x="6179" y="4211"/>
                  </a:lnTo>
                  <a:lnTo>
                    <a:pt x="6184" y="4213"/>
                  </a:lnTo>
                  <a:lnTo>
                    <a:pt x="6189" y="4220"/>
                  </a:lnTo>
                  <a:lnTo>
                    <a:pt x="6189" y="4227"/>
                  </a:lnTo>
                  <a:lnTo>
                    <a:pt x="6189" y="4232"/>
                  </a:lnTo>
                  <a:lnTo>
                    <a:pt x="6186" y="4235"/>
                  </a:lnTo>
                  <a:lnTo>
                    <a:pt x="6184" y="4235"/>
                  </a:lnTo>
                  <a:lnTo>
                    <a:pt x="6212" y="4232"/>
                  </a:lnTo>
                  <a:lnTo>
                    <a:pt x="6219" y="4237"/>
                  </a:lnTo>
                  <a:lnTo>
                    <a:pt x="6238" y="4242"/>
                  </a:lnTo>
                  <a:lnTo>
                    <a:pt x="6252" y="4239"/>
                  </a:lnTo>
                  <a:lnTo>
                    <a:pt x="6264" y="4242"/>
                  </a:lnTo>
                  <a:lnTo>
                    <a:pt x="6269" y="4239"/>
                  </a:lnTo>
                  <a:lnTo>
                    <a:pt x="6278" y="4242"/>
                  </a:lnTo>
                  <a:lnTo>
                    <a:pt x="6283" y="4237"/>
                  </a:lnTo>
                  <a:lnTo>
                    <a:pt x="6293" y="4216"/>
                  </a:lnTo>
                  <a:lnTo>
                    <a:pt x="6302" y="4213"/>
                  </a:lnTo>
                  <a:lnTo>
                    <a:pt x="6304" y="4204"/>
                  </a:lnTo>
                  <a:lnTo>
                    <a:pt x="6314" y="4199"/>
                  </a:lnTo>
                  <a:lnTo>
                    <a:pt x="6323" y="4178"/>
                  </a:lnTo>
                  <a:lnTo>
                    <a:pt x="6347" y="4164"/>
                  </a:lnTo>
                  <a:lnTo>
                    <a:pt x="6422" y="4149"/>
                  </a:lnTo>
                  <a:lnTo>
                    <a:pt x="6427" y="4145"/>
                  </a:lnTo>
                  <a:lnTo>
                    <a:pt x="6430" y="4138"/>
                  </a:lnTo>
                  <a:lnTo>
                    <a:pt x="6432" y="4135"/>
                  </a:lnTo>
                  <a:lnTo>
                    <a:pt x="6434" y="4133"/>
                  </a:lnTo>
                  <a:lnTo>
                    <a:pt x="6458" y="4133"/>
                  </a:lnTo>
                  <a:lnTo>
                    <a:pt x="6463" y="4126"/>
                  </a:lnTo>
                  <a:lnTo>
                    <a:pt x="6458" y="4121"/>
                  </a:lnTo>
                  <a:lnTo>
                    <a:pt x="6460" y="4116"/>
                  </a:lnTo>
                  <a:lnTo>
                    <a:pt x="6463" y="4107"/>
                  </a:lnTo>
                  <a:lnTo>
                    <a:pt x="6460" y="4102"/>
                  </a:lnTo>
                  <a:lnTo>
                    <a:pt x="6456" y="4100"/>
                  </a:lnTo>
                  <a:lnTo>
                    <a:pt x="6456" y="4093"/>
                  </a:lnTo>
                  <a:lnTo>
                    <a:pt x="6456" y="4090"/>
                  </a:lnTo>
                  <a:lnTo>
                    <a:pt x="6453" y="4090"/>
                  </a:lnTo>
                  <a:lnTo>
                    <a:pt x="6448" y="4086"/>
                  </a:lnTo>
                  <a:lnTo>
                    <a:pt x="6446" y="4076"/>
                  </a:lnTo>
                  <a:lnTo>
                    <a:pt x="6448" y="4071"/>
                  </a:lnTo>
                  <a:lnTo>
                    <a:pt x="6451" y="4069"/>
                  </a:lnTo>
                  <a:lnTo>
                    <a:pt x="6451" y="4064"/>
                  </a:lnTo>
                  <a:lnTo>
                    <a:pt x="6446" y="4057"/>
                  </a:lnTo>
                  <a:lnTo>
                    <a:pt x="6430" y="4050"/>
                  </a:lnTo>
                  <a:lnTo>
                    <a:pt x="6432" y="4041"/>
                  </a:lnTo>
                  <a:lnTo>
                    <a:pt x="6441" y="4034"/>
                  </a:lnTo>
                  <a:lnTo>
                    <a:pt x="6444" y="4029"/>
                  </a:lnTo>
                  <a:lnTo>
                    <a:pt x="6441" y="4027"/>
                  </a:lnTo>
                  <a:lnTo>
                    <a:pt x="6439" y="4022"/>
                  </a:lnTo>
                  <a:lnTo>
                    <a:pt x="6437" y="4020"/>
                  </a:lnTo>
                  <a:lnTo>
                    <a:pt x="6437" y="4017"/>
                  </a:lnTo>
                  <a:lnTo>
                    <a:pt x="6437" y="4017"/>
                  </a:lnTo>
                  <a:lnTo>
                    <a:pt x="6439" y="4015"/>
                  </a:lnTo>
                  <a:lnTo>
                    <a:pt x="6437" y="4012"/>
                  </a:lnTo>
                  <a:lnTo>
                    <a:pt x="6399" y="4003"/>
                  </a:lnTo>
                  <a:lnTo>
                    <a:pt x="6392" y="3998"/>
                  </a:lnTo>
                  <a:lnTo>
                    <a:pt x="6387" y="3991"/>
                  </a:lnTo>
                  <a:lnTo>
                    <a:pt x="6385" y="3984"/>
                  </a:lnTo>
                  <a:lnTo>
                    <a:pt x="6392" y="3968"/>
                  </a:lnTo>
                  <a:lnTo>
                    <a:pt x="6394" y="3972"/>
                  </a:lnTo>
                  <a:lnTo>
                    <a:pt x="6399" y="3979"/>
                  </a:lnTo>
                  <a:lnTo>
                    <a:pt x="6404" y="3989"/>
                  </a:lnTo>
                  <a:lnTo>
                    <a:pt x="6404" y="3989"/>
                  </a:lnTo>
                  <a:lnTo>
                    <a:pt x="6408" y="3996"/>
                  </a:lnTo>
                  <a:lnTo>
                    <a:pt x="6413" y="3996"/>
                  </a:lnTo>
                  <a:lnTo>
                    <a:pt x="6415" y="3984"/>
                  </a:lnTo>
                  <a:lnTo>
                    <a:pt x="6411" y="3977"/>
                  </a:lnTo>
                  <a:lnTo>
                    <a:pt x="6406" y="3968"/>
                  </a:lnTo>
                  <a:lnTo>
                    <a:pt x="6406" y="3963"/>
                  </a:lnTo>
                  <a:lnTo>
                    <a:pt x="6411" y="3965"/>
                  </a:lnTo>
                  <a:lnTo>
                    <a:pt x="6418" y="3972"/>
                  </a:lnTo>
                  <a:lnTo>
                    <a:pt x="6420" y="3979"/>
                  </a:lnTo>
                  <a:lnTo>
                    <a:pt x="6420" y="3986"/>
                  </a:lnTo>
                  <a:lnTo>
                    <a:pt x="6420" y="3994"/>
                  </a:lnTo>
                  <a:lnTo>
                    <a:pt x="6422" y="3996"/>
                  </a:lnTo>
                  <a:lnTo>
                    <a:pt x="6422" y="3998"/>
                  </a:lnTo>
                  <a:lnTo>
                    <a:pt x="6425" y="4001"/>
                  </a:lnTo>
                  <a:lnTo>
                    <a:pt x="6458" y="4012"/>
                  </a:lnTo>
                  <a:lnTo>
                    <a:pt x="6465" y="4012"/>
                  </a:lnTo>
                  <a:lnTo>
                    <a:pt x="6467" y="4010"/>
                  </a:lnTo>
                  <a:lnTo>
                    <a:pt x="6472" y="3998"/>
                  </a:lnTo>
                  <a:lnTo>
                    <a:pt x="6519" y="3965"/>
                  </a:lnTo>
                  <a:lnTo>
                    <a:pt x="6522" y="3958"/>
                  </a:lnTo>
                  <a:lnTo>
                    <a:pt x="6522" y="3951"/>
                  </a:lnTo>
                  <a:lnTo>
                    <a:pt x="6505" y="3944"/>
                  </a:lnTo>
                  <a:lnTo>
                    <a:pt x="6493" y="3932"/>
                  </a:lnTo>
                  <a:lnTo>
                    <a:pt x="6484" y="3925"/>
                  </a:lnTo>
                  <a:lnTo>
                    <a:pt x="6479" y="3918"/>
                  </a:lnTo>
                  <a:lnTo>
                    <a:pt x="6479" y="3916"/>
                  </a:lnTo>
                  <a:lnTo>
                    <a:pt x="6482" y="3913"/>
                  </a:lnTo>
                  <a:lnTo>
                    <a:pt x="6484" y="3913"/>
                  </a:lnTo>
                  <a:lnTo>
                    <a:pt x="6470" y="3906"/>
                  </a:lnTo>
                  <a:lnTo>
                    <a:pt x="6463" y="3908"/>
                  </a:lnTo>
                  <a:lnTo>
                    <a:pt x="6448" y="3906"/>
                  </a:lnTo>
                  <a:lnTo>
                    <a:pt x="6444" y="3908"/>
                  </a:lnTo>
                  <a:lnTo>
                    <a:pt x="6422" y="3939"/>
                  </a:lnTo>
                  <a:lnTo>
                    <a:pt x="6422" y="3939"/>
                  </a:lnTo>
                  <a:lnTo>
                    <a:pt x="6422" y="3944"/>
                  </a:lnTo>
                  <a:lnTo>
                    <a:pt x="6422" y="3949"/>
                  </a:lnTo>
                  <a:lnTo>
                    <a:pt x="6420" y="3951"/>
                  </a:lnTo>
                  <a:lnTo>
                    <a:pt x="6418" y="3949"/>
                  </a:lnTo>
                  <a:lnTo>
                    <a:pt x="6413" y="3946"/>
                  </a:lnTo>
                  <a:lnTo>
                    <a:pt x="6411" y="3949"/>
                  </a:lnTo>
                  <a:lnTo>
                    <a:pt x="6404" y="3958"/>
                  </a:lnTo>
                  <a:lnTo>
                    <a:pt x="6399" y="3960"/>
                  </a:lnTo>
                  <a:lnTo>
                    <a:pt x="6394" y="3960"/>
                  </a:lnTo>
                  <a:lnTo>
                    <a:pt x="6392" y="3956"/>
                  </a:lnTo>
                  <a:lnTo>
                    <a:pt x="6394" y="3951"/>
                  </a:lnTo>
                  <a:lnTo>
                    <a:pt x="6404" y="3944"/>
                  </a:lnTo>
                  <a:lnTo>
                    <a:pt x="6396" y="3942"/>
                  </a:lnTo>
                  <a:lnTo>
                    <a:pt x="6387" y="3944"/>
                  </a:lnTo>
                  <a:lnTo>
                    <a:pt x="6382" y="3942"/>
                  </a:lnTo>
                  <a:lnTo>
                    <a:pt x="6375" y="3937"/>
                  </a:lnTo>
                  <a:lnTo>
                    <a:pt x="6361" y="3927"/>
                  </a:lnTo>
                  <a:lnTo>
                    <a:pt x="6373" y="3925"/>
                  </a:lnTo>
                  <a:lnTo>
                    <a:pt x="6375" y="3923"/>
                  </a:lnTo>
                  <a:lnTo>
                    <a:pt x="6375" y="3913"/>
                  </a:lnTo>
                  <a:lnTo>
                    <a:pt x="6411" y="3885"/>
                  </a:lnTo>
                  <a:lnTo>
                    <a:pt x="6411" y="3882"/>
                  </a:lnTo>
                  <a:lnTo>
                    <a:pt x="6408" y="3878"/>
                  </a:lnTo>
                  <a:lnTo>
                    <a:pt x="6408" y="3873"/>
                  </a:lnTo>
                  <a:lnTo>
                    <a:pt x="6406" y="3868"/>
                  </a:lnTo>
                  <a:lnTo>
                    <a:pt x="6406" y="3864"/>
                  </a:lnTo>
                  <a:lnTo>
                    <a:pt x="6408" y="3861"/>
                  </a:lnTo>
                  <a:lnTo>
                    <a:pt x="6411" y="3859"/>
                  </a:lnTo>
                  <a:lnTo>
                    <a:pt x="6415" y="3856"/>
                  </a:lnTo>
                  <a:lnTo>
                    <a:pt x="6415" y="3854"/>
                  </a:lnTo>
                  <a:lnTo>
                    <a:pt x="6415" y="3849"/>
                  </a:lnTo>
                  <a:lnTo>
                    <a:pt x="6415" y="3847"/>
                  </a:lnTo>
                  <a:lnTo>
                    <a:pt x="6415" y="3847"/>
                  </a:lnTo>
                  <a:lnTo>
                    <a:pt x="6415" y="3845"/>
                  </a:lnTo>
                  <a:lnTo>
                    <a:pt x="6415" y="3845"/>
                  </a:lnTo>
                  <a:lnTo>
                    <a:pt x="6418" y="3842"/>
                  </a:lnTo>
                  <a:lnTo>
                    <a:pt x="6425" y="3845"/>
                  </a:lnTo>
                  <a:lnTo>
                    <a:pt x="6439" y="3835"/>
                  </a:lnTo>
                  <a:lnTo>
                    <a:pt x="6439" y="3826"/>
                  </a:lnTo>
                  <a:lnTo>
                    <a:pt x="6444" y="3809"/>
                  </a:lnTo>
                  <a:lnTo>
                    <a:pt x="6441" y="3797"/>
                  </a:lnTo>
                  <a:lnTo>
                    <a:pt x="6441" y="3795"/>
                  </a:lnTo>
                  <a:lnTo>
                    <a:pt x="6444" y="3788"/>
                  </a:lnTo>
                  <a:lnTo>
                    <a:pt x="6444" y="3786"/>
                  </a:lnTo>
                  <a:lnTo>
                    <a:pt x="6444" y="3781"/>
                  </a:lnTo>
                  <a:lnTo>
                    <a:pt x="6425" y="3783"/>
                  </a:lnTo>
                  <a:lnTo>
                    <a:pt x="6420" y="3778"/>
                  </a:lnTo>
                  <a:lnTo>
                    <a:pt x="6420" y="3771"/>
                  </a:lnTo>
                  <a:lnTo>
                    <a:pt x="6425" y="3764"/>
                  </a:lnTo>
                  <a:lnTo>
                    <a:pt x="6425" y="3755"/>
                  </a:lnTo>
                  <a:lnTo>
                    <a:pt x="6425" y="3755"/>
                  </a:lnTo>
                  <a:lnTo>
                    <a:pt x="6422" y="3752"/>
                  </a:lnTo>
                  <a:lnTo>
                    <a:pt x="6420" y="3752"/>
                  </a:lnTo>
                  <a:lnTo>
                    <a:pt x="6422" y="3750"/>
                  </a:lnTo>
                  <a:lnTo>
                    <a:pt x="6422" y="3748"/>
                  </a:lnTo>
                  <a:lnTo>
                    <a:pt x="6425" y="3745"/>
                  </a:lnTo>
                  <a:lnTo>
                    <a:pt x="6422" y="3738"/>
                  </a:lnTo>
                  <a:lnTo>
                    <a:pt x="6418" y="3736"/>
                  </a:lnTo>
                  <a:lnTo>
                    <a:pt x="6415" y="3734"/>
                  </a:lnTo>
                  <a:lnTo>
                    <a:pt x="6411" y="3734"/>
                  </a:lnTo>
                  <a:lnTo>
                    <a:pt x="6406" y="3734"/>
                  </a:lnTo>
                  <a:close/>
                  <a:moveTo>
                    <a:pt x="6446" y="3788"/>
                  </a:moveTo>
                  <a:lnTo>
                    <a:pt x="6446" y="3786"/>
                  </a:lnTo>
                  <a:lnTo>
                    <a:pt x="6444" y="3788"/>
                  </a:lnTo>
                  <a:lnTo>
                    <a:pt x="6444" y="3788"/>
                  </a:lnTo>
                  <a:lnTo>
                    <a:pt x="6444" y="3788"/>
                  </a:lnTo>
                  <a:lnTo>
                    <a:pt x="6444" y="3788"/>
                  </a:lnTo>
                  <a:lnTo>
                    <a:pt x="6446" y="3788"/>
                  </a:lnTo>
                  <a:close/>
                  <a:moveTo>
                    <a:pt x="8303" y="5293"/>
                  </a:moveTo>
                  <a:lnTo>
                    <a:pt x="8301" y="5296"/>
                  </a:lnTo>
                  <a:lnTo>
                    <a:pt x="8299" y="5296"/>
                  </a:lnTo>
                  <a:lnTo>
                    <a:pt x="8296" y="5293"/>
                  </a:lnTo>
                  <a:lnTo>
                    <a:pt x="8296" y="5291"/>
                  </a:lnTo>
                  <a:lnTo>
                    <a:pt x="8291" y="5289"/>
                  </a:lnTo>
                  <a:lnTo>
                    <a:pt x="8275" y="5310"/>
                  </a:lnTo>
                  <a:lnTo>
                    <a:pt x="8275" y="5315"/>
                  </a:lnTo>
                  <a:lnTo>
                    <a:pt x="8275" y="5317"/>
                  </a:lnTo>
                  <a:lnTo>
                    <a:pt x="8277" y="5319"/>
                  </a:lnTo>
                  <a:lnTo>
                    <a:pt x="8280" y="5324"/>
                  </a:lnTo>
                  <a:lnTo>
                    <a:pt x="8282" y="5326"/>
                  </a:lnTo>
                  <a:lnTo>
                    <a:pt x="8282" y="5333"/>
                  </a:lnTo>
                  <a:lnTo>
                    <a:pt x="8289" y="5352"/>
                  </a:lnTo>
                  <a:lnTo>
                    <a:pt x="8291" y="5359"/>
                  </a:lnTo>
                  <a:lnTo>
                    <a:pt x="8291" y="5367"/>
                  </a:lnTo>
                  <a:lnTo>
                    <a:pt x="8289" y="5374"/>
                  </a:lnTo>
                  <a:lnTo>
                    <a:pt x="8287" y="5376"/>
                  </a:lnTo>
                  <a:lnTo>
                    <a:pt x="8280" y="5374"/>
                  </a:lnTo>
                  <a:lnTo>
                    <a:pt x="8282" y="5369"/>
                  </a:lnTo>
                  <a:lnTo>
                    <a:pt x="8277" y="5369"/>
                  </a:lnTo>
                  <a:lnTo>
                    <a:pt x="8273" y="5369"/>
                  </a:lnTo>
                  <a:lnTo>
                    <a:pt x="8268" y="5376"/>
                  </a:lnTo>
                  <a:lnTo>
                    <a:pt x="8268" y="5376"/>
                  </a:lnTo>
                  <a:lnTo>
                    <a:pt x="8270" y="5378"/>
                  </a:lnTo>
                  <a:lnTo>
                    <a:pt x="8270" y="5381"/>
                  </a:lnTo>
                  <a:lnTo>
                    <a:pt x="8280" y="5393"/>
                  </a:lnTo>
                  <a:lnTo>
                    <a:pt x="8284" y="5395"/>
                  </a:lnTo>
                  <a:lnTo>
                    <a:pt x="8289" y="5400"/>
                  </a:lnTo>
                  <a:lnTo>
                    <a:pt x="8294" y="5400"/>
                  </a:lnTo>
                  <a:lnTo>
                    <a:pt x="8296" y="5400"/>
                  </a:lnTo>
                  <a:lnTo>
                    <a:pt x="8301" y="5404"/>
                  </a:lnTo>
                  <a:lnTo>
                    <a:pt x="8303" y="5407"/>
                  </a:lnTo>
                  <a:lnTo>
                    <a:pt x="8306" y="5411"/>
                  </a:lnTo>
                  <a:lnTo>
                    <a:pt x="8308" y="5416"/>
                  </a:lnTo>
                  <a:lnTo>
                    <a:pt x="8308" y="5416"/>
                  </a:lnTo>
                  <a:lnTo>
                    <a:pt x="8315" y="5421"/>
                  </a:lnTo>
                  <a:lnTo>
                    <a:pt x="8322" y="5418"/>
                  </a:lnTo>
                  <a:lnTo>
                    <a:pt x="8327" y="5416"/>
                  </a:lnTo>
                  <a:lnTo>
                    <a:pt x="8332" y="5411"/>
                  </a:lnTo>
                  <a:lnTo>
                    <a:pt x="8334" y="5407"/>
                  </a:lnTo>
                  <a:lnTo>
                    <a:pt x="8334" y="5395"/>
                  </a:lnTo>
                  <a:lnTo>
                    <a:pt x="8334" y="5390"/>
                  </a:lnTo>
                  <a:lnTo>
                    <a:pt x="8365" y="5352"/>
                  </a:lnTo>
                  <a:lnTo>
                    <a:pt x="8391" y="5336"/>
                  </a:lnTo>
                  <a:lnTo>
                    <a:pt x="8393" y="5331"/>
                  </a:lnTo>
                  <a:lnTo>
                    <a:pt x="8393" y="5324"/>
                  </a:lnTo>
                  <a:lnTo>
                    <a:pt x="8388" y="5317"/>
                  </a:lnTo>
                  <a:lnTo>
                    <a:pt x="8388" y="5305"/>
                  </a:lnTo>
                  <a:lnTo>
                    <a:pt x="8386" y="5298"/>
                  </a:lnTo>
                  <a:lnTo>
                    <a:pt x="8384" y="5289"/>
                  </a:lnTo>
                  <a:lnTo>
                    <a:pt x="8377" y="5286"/>
                  </a:lnTo>
                  <a:lnTo>
                    <a:pt x="8355" y="5293"/>
                  </a:lnTo>
                  <a:lnTo>
                    <a:pt x="8303" y="5293"/>
                  </a:lnTo>
                  <a:close/>
                  <a:moveTo>
                    <a:pt x="5312" y="6664"/>
                  </a:moveTo>
                  <a:lnTo>
                    <a:pt x="5314" y="6662"/>
                  </a:lnTo>
                  <a:lnTo>
                    <a:pt x="5312" y="6657"/>
                  </a:lnTo>
                  <a:lnTo>
                    <a:pt x="5307" y="6659"/>
                  </a:lnTo>
                  <a:lnTo>
                    <a:pt x="5305" y="6662"/>
                  </a:lnTo>
                  <a:lnTo>
                    <a:pt x="5302" y="6662"/>
                  </a:lnTo>
                  <a:lnTo>
                    <a:pt x="5300" y="6666"/>
                  </a:lnTo>
                  <a:lnTo>
                    <a:pt x="5300" y="6671"/>
                  </a:lnTo>
                  <a:lnTo>
                    <a:pt x="5300" y="6678"/>
                  </a:lnTo>
                  <a:lnTo>
                    <a:pt x="5300" y="6683"/>
                  </a:lnTo>
                  <a:lnTo>
                    <a:pt x="5298" y="6685"/>
                  </a:lnTo>
                  <a:lnTo>
                    <a:pt x="5291" y="6683"/>
                  </a:lnTo>
                  <a:lnTo>
                    <a:pt x="5288" y="6685"/>
                  </a:lnTo>
                  <a:lnTo>
                    <a:pt x="5284" y="6692"/>
                  </a:lnTo>
                  <a:lnTo>
                    <a:pt x="5262" y="6706"/>
                  </a:lnTo>
                  <a:lnTo>
                    <a:pt x="5262" y="6709"/>
                  </a:lnTo>
                  <a:lnTo>
                    <a:pt x="5272" y="6714"/>
                  </a:lnTo>
                  <a:lnTo>
                    <a:pt x="5274" y="6716"/>
                  </a:lnTo>
                  <a:lnTo>
                    <a:pt x="5281" y="6725"/>
                  </a:lnTo>
                  <a:lnTo>
                    <a:pt x="5284" y="6728"/>
                  </a:lnTo>
                  <a:lnTo>
                    <a:pt x="5288" y="6728"/>
                  </a:lnTo>
                  <a:lnTo>
                    <a:pt x="5298" y="6735"/>
                  </a:lnTo>
                  <a:lnTo>
                    <a:pt x="5302" y="6735"/>
                  </a:lnTo>
                  <a:lnTo>
                    <a:pt x="5310" y="6725"/>
                  </a:lnTo>
                  <a:lnTo>
                    <a:pt x="5312" y="6718"/>
                  </a:lnTo>
                  <a:lnTo>
                    <a:pt x="5312" y="6711"/>
                  </a:lnTo>
                  <a:lnTo>
                    <a:pt x="5312" y="6704"/>
                  </a:lnTo>
                  <a:lnTo>
                    <a:pt x="5310" y="6699"/>
                  </a:lnTo>
                  <a:lnTo>
                    <a:pt x="5302" y="6692"/>
                  </a:lnTo>
                  <a:lnTo>
                    <a:pt x="5307" y="6690"/>
                  </a:lnTo>
                  <a:lnTo>
                    <a:pt x="5310" y="6683"/>
                  </a:lnTo>
                  <a:lnTo>
                    <a:pt x="5310" y="6673"/>
                  </a:lnTo>
                  <a:lnTo>
                    <a:pt x="5307" y="6671"/>
                  </a:lnTo>
                  <a:lnTo>
                    <a:pt x="5312" y="6666"/>
                  </a:lnTo>
                  <a:lnTo>
                    <a:pt x="5312" y="6664"/>
                  </a:lnTo>
                  <a:close/>
                  <a:moveTo>
                    <a:pt x="7975" y="5187"/>
                  </a:moveTo>
                  <a:lnTo>
                    <a:pt x="7977" y="5189"/>
                  </a:lnTo>
                  <a:lnTo>
                    <a:pt x="7977" y="5192"/>
                  </a:lnTo>
                  <a:lnTo>
                    <a:pt x="7980" y="5199"/>
                  </a:lnTo>
                  <a:lnTo>
                    <a:pt x="7996" y="5206"/>
                  </a:lnTo>
                  <a:lnTo>
                    <a:pt x="8001" y="5211"/>
                  </a:lnTo>
                  <a:lnTo>
                    <a:pt x="8003" y="5218"/>
                  </a:lnTo>
                  <a:lnTo>
                    <a:pt x="8006" y="5220"/>
                  </a:lnTo>
                  <a:lnTo>
                    <a:pt x="8010" y="5222"/>
                  </a:lnTo>
                  <a:lnTo>
                    <a:pt x="8022" y="5248"/>
                  </a:lnTo>
                  <a:lnTo>
                    <a:pt x="8034" y="5253"/>
                  </a:lnTo>
                  <a:lnTo>
                    <a:pt x="8048" y="5251"/>
                  </a:lnTo>
                  <a:lnTo>
                    <a:pt x="8060" y="5253"/>
                  </a:lnTo>
                  <a:lnTo>
                    <a:pt x="8058" y="5253"/>
                  </a:lnTo>
                  <a:lnTo>
                    <a:pt x="8058" y="5258"/>
                  </a:lnTo>
                  <a:lnTo>
                    <a:pt x="8060" y="5263"/>
                  </a:lnTo>
                  <a:lnTo>
                    <a:pt x="8065" y="5265"/>
                  </a:lnTo>
                  <a:lnTo>
                    <a:pt x="8067" y="5265"/>
                  </a:lnTo>
                  <a:lnTo>
                    <a:pt x="8072" y="5263"/>
                  </a:lnTo>
                  <a:lnTo>
                    <a:pt x="8074" y="5260"/>
                  </a:lnTo>
                  <a:lnTo>
                    <a:pt x="8074" y="5255"/>
                  </a:lnTo>
                  <a:lnTo>
                    <a:pt x="8072" y="5248"/>
                  </a:lnTo>
                  <a:lnTo>
                    <a:pt x="8072" y="5248"/>
                  </a:lnTo>
                  <a:lnTo>
                    <a:pt x="8072" y="5246"/>
                  </a:lnTo>
                  <a:lnTo>
                    <a:pt x="8067" y="5241"/>
                  </a:lnTo>
                  <a:lnTo>
                    <a:pt x="8065" y="5241"/>
                  </a:lnTo>
                  <a:lnTo>
                    <a:pt x="8062" y="5241"/>
                  </a:lnTo>
                  <a:lnTo>
                    <a:pt x="8062" y="5239"/>
                  </a:lnTo>
                  <a:lnTo>
                    <a:pt x="8062" y="5237"/>
                  </a:lnTo>
                  <a:lnTo>
                    <a:pt x="8060" y="5237"/>
                  </a:lnTo>
                  <a:lnTo>
                    <a:pt x="8060" y="5234"/>
                  </a:lnTo>
                  <a:lnTo>
                    <a:pt x="8058" y="5229"/>
                  </a:lnTo>
                  <a:lnTo>
                    <a:pt x="8050" y="5222"/>
                  </a:lnTo>
                  <a:lnTo>
                    <a:pt x="8050" y="5218"/>
                  </a:lnTo>
                  <a:lnTo>
                    <a:pt x="8048" y="5213"/>
                  </a:lnTo>
                  <a:lnTo>
                    <a:pt x="8048" y="5208"/>
                  </a:lnTo>
                  <a:lnTo>
                    <a:pt x="8055" y="5196"/>
                  </a:lnTo>
                  <a:lnTo>
                    <a:pt x="8067" y="5192"/>
                  </a:lnTo>
                  <a:lnTo>
                    <a:pt x="8069" y="5185"/>
                  </a:lnTo>
                  <a:lnTo>
                    <a:pt x="8065" y="5180"/>
                  </a:lnTo>
                  <a:lnTo>
                    <a:pt x="8058" y="5177"/>
                  </a:lnTo>
                  <a:lnTo>
                    <a:pt x="8053" y="5175"/>
                  </a:lnTo>
                  <a:lnTo>
                    <a:pt x="8048" y="5173"/>
                  </a:lnTo>
                  <a:lnTo>
                    <a:pt x="8043" y="5168"/>
                  </a:lnTo>
                  <a:lnTo>
                    <a:pt x="8039" y="5163"/>
                  </a:lnTo>
                  <a:lnTo>
                    <a:pt x="8036" y="5161"/>
                  </a:lnTo>
                  <a:lnTo>
                    <a:pt x="8032" y="5161"/>
                  </a:lnTo>
                  <a:lnTo>
                    <a:pt x="8029" y="5163"/>
                  </a:lnTo>
                  <a:lnTo>
                    <a:pt x="8029" y="5175"/>
                  </a:lnTo>
                  <a:lnTo>
                    <a:pt x="8029" y="5180"/>
                  </a:lnTo>
                  <a:lnTo>
                    <a:pt x="8024" y="5196"/>
                  </a:lnTo>
                  <a:lnTo>
                    <a:pt x="8024" y="5199"/>
                  </a:lnTo>
                  <a:lnTo>
                    <a:pt x="8024" y="5201"/>
                  </a:lnTo>
                  <a:lnTo>
                    <a:pt x="8027" y="5211"/>
                  </a:lnTo>
                  <a:lnTo>
                    <a:pt x="8029" y="5215"/>
                  </a:lnTo>
                  <a:lnTo>
                    <a:pt x="8024" y="5215"/>
                  </a:lnTo>
                  <a:lnTo>
                    <a:pt x="8020" y="5211"/>
                  </a:lnTo>
                  <a:lnTo>
                    <a:pt x="8015" y="5203"/>
                  </a:lnTo>
                  <a:lnTo>
                    <a:pt x="8015" y="5196"/>
                  </a:lnTo>
                  <a:lnTo>
                    <a:pt x="8017" y="5187"/>
                  </a:lnTo>
                  <a:lnTo>
                    <a:pt x="8017" y="5182"/>
                  </a:lnTo>
                  <a:lnTo>
                    <a:pt x="8015" y="5175"/>
                  </a:lnTo>
                  <a:lnTo>
                    <a:pt x="8015" y="5166"/>
                  </a:lnTo>
                  <a:lnTo>
                    <a:pt x="8013" y="5159"/>
                  </a:lnTo>
                  <a:lnTo>
                    <a:pt x="8006" y="5154"/>
                  </a:lnTo>
                  <a:lnTo>
                    <a:pt x="7998" y="5149"/>
                  </a:lnTo>
                  <a:lnTo>
                    <a:pt x="7991" y="5149"/>
                  </a:lnTo>
                  <a:lnTo>
                    <a:pt x="7972" y="5177"/>
                  </a:lnTo>
                  <a:lnTo>
                    <a:pt x="7972" y="5180"/>
                  </a:lnTo>
                  <a:lnTo>
                    <a:pt x="7972" y="5187"/>
                  </a:lnTo>
                  <a:lnTo>
                    <a:pt x="7975" y="5187"/>
                  </a:lnTo>
                  <a:close/>
                  <a:moveTo>
                    <a:pt x="3823" y="7200"/>
                  </a:moveTo>
                  <a:lnTo>
                    <a:pt x="3826" y="7196"/>
                  </a:lnTo>
                  <a:lnTo>
                    <a:pt x="3828" y="7191"/>
                  </a:lnTo>
                  <a:lnTo>
                    <a:pt x="3830" y="7163"/>
                  </a:lnTo>
                  <a:lnTo>
                    <a:pt x="3830" y="7158"/>
                  </a:lnTo>
                  <a:lnTo>
                    <a:pt x="3828" y="7151"/>
                  </a:lnTo>
                  <a:lnTo>
                    <a:pt x="3826" y="7146"/>
                  </a:lnTo>
                  <a:lnTo>
                    <a:pt x="3821" y="7137"/>
                  </a:lnTo>
                  <a:lnTo>
                    <a:pt x="3821" y="7132"/>
                  </a:lnTo>
                  <a:lnTo>
                    <a:pt x="3821" y="7125"/>
                  </a:lnTo>
                  <a:lnTo>
                    <a:pt x="3819" y="7120"/>
                  </a:lnTo>
                  <a:lnTo>
                    <a:pt x="3814" y="7115"/>
                  </a:lnTo>
                  <a:lnTo>
                    <a:pt x="3809" y="7115"/>
                  </a:lnTo>
                  <a:lnTo>
                    <a:pt x="3807" y="7111"/>
                  </a:lnTo>
                  <a:lnTo>
                    <a:pt x="3804" y="7106"/>
                  </a:lnTo>
                  <a:lnTo>
                    <a:pt x="3802" y="7101"/>
                  </a:lnTo>
                  <a:lnTo>
                    <a:pt x="3802" y="7103"/>
                  </a:lnTo>
                  <a:lnTo>
                    <a:pt x="3800" y="7106"/>
                  </a:lnTo>
                  <a:lnTo>
                    <a:pt x="3797" y="7113"/>
                  </a:lnTo>
                  <a:lnTo>
                    <a:pt x="3797" y="7115"/>
                  </a:lnTo>
                  <a:lnTo>
                    <a:pt x="3790" y="7120"/>
                  </a:lnTo>
                  <a:lnTo>
                    <a:pt x="3788" y="7125"/>
                  </a:lnTo>
                  <a:lnTo>
                    <a:pt x="3786" y="7132"/>
                  </a:lnTo>
                  <a:lnTo>
                    <a:pt x="3783" y="7139"/>
                  </a:lnTo>
                  <a:lnTo>
                    <a:pt x="3781" y="7148"/>
                  </a:lnTo>
                  <a:lnTo>
                    <a:pt x="3783" y="7160"/>
                  </a:lnTo>
                  <a:lnTo>
                    <a:pt x="3786" y="7172"/>
                  </a:lnTo>
                  <a:lnTo>
                    <a:pt x="3793" y="7181"/>
                  </a:lnTo>
                  <a:lnTo>
                    <a:pt x="3797" y="7186"/>
                  </a:lnTo>
                  <a:lnTo>
                    <a:pt x="3821" y="7200"/>
                  </a:lnTo>
                  <a:lnTo>
                    <a:pt x="3823" y="7200"/>
                  </a:lnTo>
                  <a:close/>
                  <a:moveTo>
                    <a:pt x="5463" y="2956"/>
                  </a:moveTo>
                  <a:lnTo>
                    <a:pt x="5466" y="2958"/>
                  </a:lnTo>
                  <a:lnTo>
                    <a:pt x="5477" y="2956"/>
                  </a:lnTo>
                  <a:lnTo>
                    <a:pt x="5494" y="2940"/>
                  </a:lnTo>
                  <a:lnTo>
                    <a:pt x="5496" y="2930"/>
                  </a:lnTo>
                  <a:lnTo>
                    <a:pt x="5492" y="2925"/>
                  </a:lnTo>
                  <a:lnTo>
                    <a:pt x="5489" y="2923"/>
                  </a:lnTo>
                  <a:lnTo>
                    <a:pt x="5484" y="2923"/>
                  </a:lnTo>
                  <a:lnTo>
                    <a:pt x="5480" y="2921"/>
                  </a:lnTo>
                  <a:lnTo>
                    <a:pt x="5477" y="2918"/>
                  </a:lnTo>
                  <a:lnTo>
                    <a:pt x="5468" y="2902"/>
                  </a:lnTo>
                  <a:lnTo>
                    <a:pt x="5466" y="2897"/>
                  </a:lnTo>
                  <a:lnTo>
                    <a:pt x="5430" y="2902"/>
                  </a:lnTo>
                  <a:lnTo>
                    <a:pt x="5430" y="2904"/>
                  </a:lnTo>
                  <a:lnTo>
                    <a:pt x="5428" y="2909"/>
                  </a:lnTo>
                  <a:lnTo>
                    <a:pt x="5423" y="2911"/>
                  </a:lnTo>
                  <a:lnTo>
                    <a:pt x="5421" y="2918"/>
                  </a:lnTo>
                  <a:lnTo>
                    <a:pt x="5421" y="2921"/>
                  </a:lnTo>
                  <a:lnTo>
                    <a:pt x="5414" y="2925"/>
                  </a:lnTo>
                  <a:lnTo>
                    <a:pt x="5414" y="2930"/>
                  </a:lnTo>
                  <a:lnTo>
                    <a:pt x="5447" y="2925"/>
                  </a:lnTo>
                  <a:lnTo>
                    <a:pt x="5454" y="2932"/>
                  </a:lnTo>
                  <a:lnTo>
                    <a:pt x="5456" y="2932"/>
                  </a:lnTo>
                  <a:lnTo>
                    <a:pt x="5458" y="2932"/>
                  </a:lnTo>
                  <a:lnTo>
                    <a:pt x="5463" y="2940"/>
                  </a:lnTo>
                  <a:lnTo>
                    <a:pt x="5461" y="2949"/>
                  </a:lnTo>
                  <a:lnTo>
                    <a:pt x="5463" y="2956"/>
                  </a:lnTo>
                  <a:close/>
                  <a:moveTo>
                    <a:pt x="6297" y="2070"/>
                  </a:moveTo>
                  <a:lnTo>
                    <a:pt x="6297" y="2070"/>
                  </a:lnTo>
                  <a:lnTo>
                    <a:pt x="6300" y="2077"/>
                  </a:lnTo>
                  <a:lnTo>
                    <a:pt x="6300" y="2079"/>
                  </a:lnTo>
                  <a:lnTo>
                    <a:pt x="6302" y="2082"/>
                  </a:lnTo>
                  <a:lnTo>
                    <a:pt x="6344" y="2089"/>
                  </a:lnTo>
                  <a:lnTo>
                    <a:pt x="6352" y="2079"/>
                  </a:lnTo>
                  <a:lnTo>
                    <a:pt x="6352" y="2072"/>
                  </a:lnTo>
                  <a:lnTo>
                    <a:pt x="6349" y="2060"/>
                  </a:lnTo>
                  <a:lnTo>
                    <a:pt x="6330" y="2053"/>
                  </a:lnTo>
                  <a:lnTo>
                    <a:pt x="6309" y="2053"/>
                  </a:lnTo>
                  <a:lnTo>
                    <a:pt x="6302" y="2051"/>
                  </a:lnTo>
                  <a:lnTo>
                    <a:pt x="6295" y="2053"/>
                  </a:lnTo>
                  <a:lnTo>
                    <a:pt x="6295" y="2056"/>
                  </a:lnTo>
                  <a:lnTo>
                    <a:pt x="6295" y="2058"/>
                  </a:lnTo>
                  <a:lnTo>
                    <a:pt x="6297" y="2065"/>
                  </a:lnTo>
                  <a:lnTo>
                    <a:pt x="6300" y="2068"/>
                  </a:lnTo>
                  <a:lnTo>
                    <a:pt x="6300" y="2068"/>
                  </a:lnTo>
                  <a:lnTo>
                    <a:pt x="6297" y="2070"/>
                  </a:lnTo>
                  <a:close/>
                  <a:moveTo>
                    <a:pt x="5815" y="3372"/>
                  </a:moveTo>
                  <a:lnTo>
                    <a:pt x="5815" y="3372"/>
                  </a:lnTo>
                  <a:lnTo>
                    <a:pt x="5815" y="3372"/>
                  </a:lnTo>
                  <a:lnTo>
                    <a:pt x="5815" y="3372"/>
                  </a:lnTo>
                  <a:close/>
                  <a:moveTo>
                    <a:pt x="6196" y="2561"/>
                  </a:moveTo>
                  <a:lnTo>
                    <a:pt x="6193" y="2559"/>
                  </a:lnTo>
                  <a:lnTo>
                    <a:pt x="6186" y="2557"/>
                  </a:lnTo>
                  <a:lnTo>
                    <a:pt x="6165" y="2573"/>
                  </a:lnTo>
                  <a:lnTo>
                    <a:pt x="6163" y="2583"/>
                  </a:lnTo>
                  <a:lnTo>
                    <a:pt x="6170" y="2595"/>
                  </a:lnTo>
                  <a:lnTo>
                    <a:pt x="6179" y="2604"/>
                  </a:lnTo>
                  <a:lnTo>
                    <a:pt x="6181" y="2606"/>
                  </a:lnTo>
                  <a:lnTo>
                    <a:pt x="6189" y="2595"/>
                  </a:lnTo>
                  <a:lnTo>
                    <a:pt x="6198" y="2592"/>
                  </a:lnTo>
                  <a:lnTo>
                    <a:pt x="6203" y="2580"/>
                  </a:lnTo>
                  <a:lnTo>
                    <a:pt x="6200" y="2576"/>
                  </a:lnTo>
                  <a:lnTo>
                    <a:pt x="6198" y="2571"/>
                  </a:lnTo>
                  <a:lnTo>
                    <a:pt x="6198" y="2569"/>
                  </a:lnTo>
                  <a:lnTo>
                    <a:pt x="6198" y="2566"/>
                  </a:lnTo>
                  <a:lnTo>
                    <a:pt x="6196" y="2561"/>
                  </a:lnTo>
                  <a:close/>
                  <a:moveTo>
                    <a:pt x="4438" y="1122"/>
                  </a:moveTo>
                  <a:lnTo>
                    <a:pt x="4440" y="1125"/>
                  </a:lnTo>
                  <a:lnTo>
                    <a:pt x="4435" y="1125"/>
                  </a:lnTo>
                  <a:lnTo>
                    <a:pt x="4433" y="1127"/>
                  </a:lnTo>
                  <a:lnTo>
                    <a:pt x="4433" y="1132"/>
                  </a:lnTo>
                  <a:lnTo>
                    <a:pt x="4440" y="1139"/>
                  </a:lnTo>
                  <a:lnTo>
                    <a:pt x="4445" y="1136"/>
                  </a:lnTo>
                  <a:lnTo>
                    <a:pt x="4450" y="1144"/>
                  </a:lnTo>
                  <a:lnTo>
                    <a:pt x="4471" y="1146"/>
                  </a:lnTo>
                  <a:lnTo>
                    <a:pt x="4475" y="1151"/>
                  </a:lnTo>
                  <a:lnTo>
                    <a:pt x="4480" y="1165"/>
                  </a:lnTo>
                  <a:lnTo>
                    <a:pt x="4480" y="1165"/>
                  </a:lnTo>
                  <a:lnTo>
                    <a:pt x="4480" y="1170"/>
                  </a:lnTo>
                  <a:lnTo>
                    <a:pt x="4478" y="1177"/>
                  </a:lnTo>
                  <a:lnTo>
                    <a:pt x="4499" y="1158"/>
                  </a:lnTo>
                  <a:lnTo>
                    <a:pt x="4504" y="1162"/>
                  </a:lnTo>
                  <a:lnTo>
                    <a:pt x="4504" y="1167"/>
                  </a:lnTo>
                  <a:lnTo>
                    <a:pt x="4504" y="1167"/>
                  </a:lnTo>
                  <a:lnTo>
                    <a:pt x="4506" y="1167"/>
                  </a:lnTo>
                  <a:lnTo>
                    <a:pt x="4509" y="1160"/>
                  </a:lnTo>
                  <a:lnTo>
                    <a:pt x="4509" y="1158"/>
                  </a:lnTo>
                  <a:lnTo>
                    <a:pt x="4511" y="1155"/>
                  </a:lnTo>
                  <a:lnTo>
                    <a:pt x="4513" y="1155"/>
                  </a:lnTo>
                  <a:lnTo>
                    <a:pt x="4506" y="1139"/>
                  </a:lnTo>
                  <a:lnTo>
                    <a:pt x="4506" y="1134"/>
                  </a:lnTo>
                  <a:lnTo>
                    <a:pt x="4506" y="1129"/>
                  </a:lnTo>
                  <a:lnTo>
                    <a:pt x="4509" y="1127"/>
                  </a:lnTo>
                  <a:lnTo>
                    <a:pt x="4511" y="1122"/>
                  </a:lnTo>
                  <a:lnTo>
                    <a:pt x="4518" y="1122"/>
                  </a:lnTo>
                  <a:lnTo>
                    <a:pt x="4520" y="1118"/>
                  </a:lnTo>
                  <a:lnTo>
                    <a:pt x="4523" y="1101"/>
                  </a:lnTo>
                  <a:lnTo>
                    <a:pt x="4525" y="1099"/>
                  </a:lnTo>
                  <a:lnTo>
                    <a:pt x="4542" y="1106"/>
                  </a:lnTo>
                  <a:lnTo>
                    <a:pt x="4549" y="1103"/>
                  </a:lnTo>
                  <a:lnTo>
                    <a:pt x="4553" y="1110"/>
                  </a:lnTo>
                  <a:lnTo>
                    <a:pt x="4556" y="1110"/>
                  </a:lnTo>
                  <a:lnTo>
                    <a:pt x="4551" y="1101"/>
                  </a:lnTo>
                  <a:lnTo>
                    <a:pt x="4549" y="1096"/>
                  </a:lnTo>
                  <a:lnTo>
                    <a:pt x="4549" y="1089"/>
                  </a:lnTo>
                  <a:lnTo>
                    <a:pt x="4549" y="1084"/>
                  </a:lnTo>
                  <a:lnTo>
                    <a:pt x="4551" y="1084"/>
                  </a:lnTo>
                  <a:lnTo>
                    <a:pt x="4556" y="1087"/>
                  </a:lnTo>
                  <a:lnTo>
                    <a:pt x="4568" y="1101"/>
                  </a:lnTo>
                  <a:lnTo>
                    <a:pt x="4570" y="1103"/>
                  </a:lnTo>
                  <a:lnTo>
                    <a:pt x="4575" y="1103"/>
                  </a:lnTo>
                  <a:lnTo>
                    <a:pt x="4577" y="1108"/>
                  </a:lnTo>
                  <a:lnTo>
                    <a:pt x="4575" y="1110"/>
                  </a:lnTo>
                  <a:lnTo>
                    <a:pt x="4575" y="1110"/>
                  </a:lnTo>
                  <a:lnTo>
                    <a:pt x="4572" y="1113"/>
                  </a:lnTo>
                  <a:lnTo>
                    <a:pt x="4572" y="1118"/>
                  </a:lnTo>
                  <a:lnTo>
                    <a:pt x="4591" y="1110"/>
                  </a:lnTo>
                  <a:lnTo>
                    <a:pt x="4610" y="1108"/>
                  </a:lnTo>
                  <a:lnTo>
                    <a:pt x="4608" y="1125"/>
                  </a:lnTo>
                  <a:lnTo>
                    <a:pt x="4589" y="1129"/>
                  </a:lnTo>
                  <a:lnTo>
                    <a:pt x="4589" y="1132"/>
                  </a:lnTo>
                  <a:lnTo>
                    <a:pt x="4589" y="1139"/>
                  </a:lnTo>
                  <a:lnTo>
                    <a:pt x="4589" y="1141"/>
                  </a:lnTo>
                  <a:lnTo>
                    <a:pt x="4587" y="1144"/>
                  </a:lnTo>
                  <a:lnTo>
                    <a:pt x="4577" y="1144"/>
                  </a:lnTo>
                  <a:lnTo>
                    <a:pt x="4530" y="1200"/>
                  </a:lnTo>
                  <a:lnTo>
                    <a:pt x="4530" y="1207"/>
                  </a:lnTo>
                  <a:lnTo>
                    <a:pt x="4563" y="1226"/>
                  </a:lnTo>
                  <a:lnTo>
                    <a:pt x="4558" y="1233"/>
                  </a:lnTo>
                  <a:lnTo>
                    <a:pt x="4565" y="1240"/>
                  </a:lnTo>
                  <a:lnTo>
                    <a:pt x="4570" y="1240"/>
                  </a:lnTo>
                  <a:lnTo>
                    <a:pt x="4575" y="1236"/>
                  </a:lnTo>
                  <a:lnTo>
                    <a:pt x="4579" y="1224"/>
                  </a:lnTo>
                  <a:lnTo>
                    <a:pt x="4613" y="1198"/>
                  </a:lnTo>
                  <a:lnTo>
                    <a:pt x="4629" y="1174"/>
                  </a:lnTo>
                  <a:lnTo>
                    <a:pt x="4643" y="1165"/>
                  </a:lnTo>
                  <a:lnTo>
                    <a:pt x="4665" y="1144"/>
                  </a:lnTo>
                  <a:lnTo>
                    <a:pt x="4691" y="1134"/>
                  </a:lnTo>
                  <a:lnTo>
                    <a:pt x="4698" y="1127"/>
                  </a:lnTo>
                  <a:lnTo>
                    <a:pt x="4702" y="1115"/>
                  </a:lnTo>
                  <a:lnTo>
                    <a:pt x="4707" y="1113"/>
                  </a:lnTo>
                  <a:lnTo>
                    <a:pt x="4712" y="1115"/>
                  </a:lnTo>
                  <a:lnTo>
                    <a:pt x="4717" y="1120"/>
                  </a:lnTo>
                  <a:lnTo>
                    <a:pt x="4717" y="1125"/>
                  </a:lnTo>
                  <a:lnTo>
                    <a:pt x="4726" y="1125"/>
                  </a:lnTo>
                  <a:lnTo>
                    <a:pt x="4731" y="1118"/>
                  </a:lnTo>
                  <a:lnTo>
                    <a:pt x="4792" y="1132"/>
                  </a:lnTo>
                  <a:lnTo>
                    <a:pt x="4794" y="1136"/>
                  </a:lnTo>
                  <a:lnTo>
                    <a:pt x="4794" y="1139"/>
                  </a:lnTo>
                  <a:lnTo>
                    <a:pt x="4797" y="1141"/>
                  </a:lnTo>
                  <a:lnTo>
                    <a:pt x="4797" y="1141"/>
                  </a:lnTo>
                  <a:lnTo>
                    <a:pt x="4799" y="1141"/>
                  </a:lnTo>
                  <a:lnTo>
                    <a:pt x="4797" y="1146"/>
                  </a:lnTo>
                  <a:lnTo>
                    <a:pt x="4776" y="1136"/>
                  </a:lnTo>
                  <a:lnTo>
                    <a:pt x="4761" y="1139"/>
                  </a:lnTo>
                  <a:lnTo>
                    <a:pt x="4754" y="1136"/>
                  </a:lnTo>
                  <a:lnTo>
                    <a:pt x="4750" y="1144"/>
                  </a:lnTo>
                  <a:lnTo>
                    <a:pt x="4745" y="1144"/>
                  </a:lnTo>
                  <a:lnTo>
                    <a:pt x="4740" y="1139"/>
                  </a:lnTo>
                  <a:lnTo>
                    <a:pt x="4740" y="1136"/>
                  </a:lnTo>
                  <a:lnTo>
                    <a:pt x="4742" y="1136"/>
                  </a:lnTo>
                  <a:lnTo>
                    <a:pt x="4742" y="1136"/>
                  </a:lnTo>
                  <a:lnTo>
                    <a:pt x="4742" y="1136"/>
                  </a:lnTo>
                  <a:lnTo>
                    <a:pt x="4742" y="1132"/>
                  </a:lnTo>
                  <a:lnTo>
                    <a:pt x="4717" y="1144"/>
                  </a:lnTo>
                  <a:lnTo>
                    <a:pt x="4702" y="1146"/>
                  </a:lnTo>
                  <a:lnTo>
                    <a:pt x="4674" y="1162"/>
                  </a:lnTo>
                  <a:lnTo>
                    <a:pt x="4674" y="1165"/>
                  </a:lnTo>
                  <a:lnTo>
                    <a:pt x="4674" y="1170"/>
                  </a:lnTo>
                  <a:lnTo>
                    <a:pt x="4676" y="1172"/>
                  </a:lnTo>
                  <a:lnTo>
                    <a:pt x="4681" y="1179"/>
                  </a:lnTo>
                  <a:lnTo>
                    <a:pt x="4683" y="1179"/>
                  </a:lnTo>
                  <a:lnTo>
                    <a:pt x="4681" y="1181"/>
                  </a:lnTo>
                  <a:lnTo>
                    <a:pt x="4679" y="1181"/>
                  </a:lnTo>
                  <a:lnTo>
                    <a:pt x="4669" y="1177"/>
                  </a:lnTo>
                  <a:lnTo>
                    <a:pt x="4657" y="1207"/>
                  </a:lnTo>
                  <a:lnTo>
                    <a:pt x="4641" y="1212"/>
                  </a:lnTo>
                  <a:lnTo>
                    <a:pt x="4634" y="1233"/>
                  </a:lnTo>
                  <a:lnTo>
                    <a:pt x="4610" y="1245"/>
                  </a:lnTo>
                  <a:lnTo>
                    <a:pt x="4610" y="1252"/>
                  </a:lnTo>
                  <a:lnTo>
                    <a:pt x="4622" y="1264"/>
                  </a:lnTo>
                  <a:lnTo>
                    <a:pt x="4643" y="1269"/>
                  </a:lnTo>
                  <a:lnTo>
                    <a:pt x="4660" y="1283"/>
                  </a:lnTo>
                  <a:lnTo>
                    <a:pt x="4688" y="1271"/>
                  </a:lnTo>
                  <a:lnTo>
                    <a:pt x="4695" y="1278"/>
                  </a:lnTo>
                  <a:lnTo>
                    <a:pt x="4650" y="1304"/>
                  </a:lnTo>
                  <a:lnTo>
                    <a:pt x="4648" y="1304"/>
                  </a:lnTo>
                  <a:lnTo>
                    <a:pt x="4629" y="1290"/>
                  </a:lnTo>
                  <a:lnTo>
                    <a:pt x="4624" y="1288"/>
                  </a:lnTo>
                  <a:lnTo>
                    <a:pt x="4620" y="1292"/>
                  </a:lnTo>
                  <a:lnTo>
                    <a:pt x="4615" y="1290"/>
                  </a:lnTo>
                  <a:lnTo>
                    <a:pt x="4615" y="1290"/>
                  </a:lnTo>
                  <a:lnTo>
                    <a:pt x="4594" y="1318"/>
                  </a:lnTo>
                  <a:lnTo>
                    <a:pt x="4591" y="1328"/>
                  </a:lnTo>
                  <a:lnTo>
                    <a:pt x="4591" y="1330"/>
                  </a:lnTo>
                  <a:lnTo>
                    <a:pt x="4594" y="1337"/>
                  </a:lnTo>
                  <a:lnTo>
                    <a:pt x="4596" y="1344"/>
                  </a:lnTo>
                  <a:lnTo>
                    <a:pt x="4605" y="1356"/>
                  </a:lnTo>
                  <a:lnTo>
                    <a:pt x="4610" y="1370"/>
                  </a:lnTo>
                  <a:lnTo>
                    <a:pt x="4615" y="1375"/>
                  </a:lnTo>
                  <a:lnTo>
                    <a:pt x="4624" y="1385"/>
                  </a:lnTo>
                  <a:lnTo>
                    <a:pt x="4631" y="1387"/>
                  </a:lnTo>
                  <a:lnTo>
                    <a:pt x="4636" y="1392"/>
                  </a:lnTo>
                  <a:lnTo>
                    <a:pt x="4648" y="1396"/>
                  </a:lnTo>
                  <a:lnTo>
                    <a:pt x="4797" y="1342"/>
                  </a:lnTo>
                  <a:lnTo>
                    <a:pt x="4835" y="1340"/>
                  </a:lnTo>
                  <a:lnTo>
                    <a:pt x="4865" y="1314"/>
                  </a:lnTo>
                  <a:lnTo>
                    <a:pt x="4896" y="1302"/>
                  </a:lnTo>
                  <a:lnTo>
                    <a:pt x="4896" y="1302"/>
                  </a:lnTo>
                  <a:lnTo>
                    <a:pt x="4910" y="1285"/>
                  </a:lnTo>
                  <a:lnTo>
                    <a:pt x="4913" y="1266"/>
                  </a:lnTo>
                  <a:lnTo>
                    <a:pt x="4932" y="1238"/>
                  </a:lnTo>
                  <a:lnTo>
                    <a:pt x="4974" y="1200"/>
                  </a:lnTo>
                  <a:lnTo>
                    <a:pt x="4991" y="1196"/>
                  </a:lnTo>
                  <a:lnTo>
                    <a:pt x="4995" y="1191"/>
                  </a:lnTo>
                  <a:lnTo>
                    <a:pt x="5005" y="1198"/>
                  </a:lnTo>
                  <a:lnTo>
                    <a:pt x="5007" y="1198"/>
                  </a:lnTo>
                  <a:lnTo>
                    <a:pt x="5007" y="1196"/>
                  </a:lnTo>
                  <a:lnTo>
                    <a:pt x="5009" y="1193"/>
                  </a:lnTo>
                  <a:lnTo>
                    <a:pt x="5012" y="1196"/>
                  </a:lnTo>
                  <a:lnTo>
                    <a:pt x="5014" y="1200"/>
                  </a:lnTo>
                  <a:lnTo>
                    <a:pt x="5012" y="1203"/>
                  </a:lnTo>
                  <a:lnTo>
                    <a:pt x="5009" y="1212"/>
                  </a:lnTo>
                  <a:lnTo>
                    <a:pt x="4986" y="1231"/>
                  </a:lnTo>
                  <a:lnTo>
                    <a:pt x="4965" y="1257"/>
                  </a:lnTo>
                  <a:lnTo>
                    <a:pt x="4962" y="1266"/>
                  </a:lnTo>
                  <a:lnTo>
                    <a:pt x="4958" y="1271"/>
                  </a:lnTo>
                  <a:lnTo>
                    <a:pt x="4953" y="1281"/>
                  </a:lnTo>
                  <a:lnTo>
                    <a:pt x="4948" y="1288"/>
                  </a:lnTo>
                  <a:lnTo>
                    <a:pt x="4946" y="1292"/>
                  </a:lnTo>
                  <a:lnTo>
                    <a:pt x="4946" y="1297"/>
                  </a:lnTo>
                  <a:lnTo>
                    <a:pt x="4948" y="1302"/>
                  </a:lnTo>
                  <a:lnTo>
                    <a:pt x="4950" y="1307"/>
                  </a:lnTo>
                  <a:lnTo>
                    <a:pt x="4955" y="1309"/>
                  </a:lnTo>
                  <a:lnTo>
                    <a:pt x="4953" y="1314"/>
                  </a:lnTo>
                  <a:lnTo>
                    <a:pt x="4941" y="1311"/>
                  </a:lnTo>
                  <a:lnTo>
                    <a:pt x="4922" y="1323"/>
                  </a:lnTo>
                  <a:lnTo>
                    <a:pt x="4913" y="1344"/>
                  </a:lnTo>
                  <a:lnTo>
                    <a:pt x="4896" y="1359"/>
                  </a:lnTo>
                  <a:lnTo>
                    <a:pt x="4870" y="1363"/>
                  </a:lnTo>
                  <a:lnTo>
                    <a:pt x="4863" y="1373"/>
                  </a:lnTo>
                  <a:lnTo>
                    <a:pt x="4825" y="1382"/>
                  </a:lnTo>
                  <a:lnTo>
                    <a:pt x="4806" y="1377"/>
                  </a:lnTo>
                  <a:lnTo>
                    <a:pt x="4785" y="1382"/>
                  </a:lnTo>
                  <a:lnTo>
                    <a:pt x="4761" y="1387"/>
                  </a:lnTo>
                  <a:lnTo>
                    <a:pt x="4726" y="1401"/>
                  </a:lnTo>
                  <a:lnTo>
                    <a:pt x="4717" y="1413"/>
                  </a:lnTo>
                  <a:lnTo>
                    <a:pt x="4698" y="1418"/>
                  </a:lnTo>
                  <a:lnTo>
                    <a:pt x="4693" y="1427"/>
                  </a:lnTo>
                  <a:lnTo>
                    <a:pt x="4686" y="1432"/>
                  </a:lnTo>
                  <a:lnTo>
                    <a:pt x="4686" y="1437"/>
                  </a:lnTo>
                  <a:lnTo>
                    <a:pt x="4686" y="1439"/>
                  </a:lnTo>
                  <a:lnTo>
                    <a:pt x="4686" y="1441"/>
                  </a:lnTo>
                  <a:lnTo>
                    <a:pt x="4695" y="1453"/>
                  </a:lnTo>
                  <a:lnTo>
                    <a:pt x="4714" y="1465"/>
                  </a:lnTo>
                  <a:lnTo>
                    <a:pt x="4738" y="1486"/>
                  </a:lnTo>
                  <a:lnTo>
                    <a:pt x="4766" y="1496"/>
                  </a:lnTo>
                  <a:lnTo>
                    <a:pt x="4792" y="1512"/>
                  </a:lnTo>
                  <a:lnTo>
                    <a:pt x="4818" y="1529"/>
                  </a:lnTo>
                  <a:lnTo>
                    <a:pt x="4837" y="1529"/>
                  </a:lnTo>
                  <a:lnTo>
                    <a:pt x="4854" y="1538"/>
                  </a:lnTo>
                  <a:lnTo>
                    <a:pt x="4875" y="1541"/>
                  </a:lnTo>
                  <a:lnTo>
                    <a:pt x="4891" y="1538"/>
                  </a:lnTo>
                  <a:lnTo>
                    <a:pt x="4896" y="1522"/>
                  </a:lnTo>
                  <a:lnTo>
                    <a:pt x="4898" y="1507"/>
                  </a:lnTo>
                  <a:lnTo>
                    <a:pt x="4898" y="1496"/>
                  </a:lnTo>
                  <a:lnTo>
                    <a:pt x="4898" y="1489"/>
                  </a:lnTo>
                  <a:lnTo>
                    <a:pt x="4922" y="1434"/>
                  </a:lnTo>
                  <a:lnTo>
                    <a:pt x="4920" y="1432"/>
                  </a:lnTo>
                  <a:lnTo>
                    <a:pt x="4922" y="1415"/>
                  </a:lnTo>
                  <a:lnTo>
                    <a:pt x="4929" y="1408"/>
                  </a:lnTo>
                  <a:lnTo>
                    <a:pt x="4929" y="1406"/>
                  </a:lnTo>
                  <a:lnTo>
                    <a:pt x="4932" y="1389"/>
                  </a:lnTo>
                  <a:lnTo>
                    <a:pt x="4943" y="1354"/>
                  </a:lnTo>
                  <a:lnTo>
                    <a:pt x="4965" y="1330"/>
                  </a:lnTo>
                  <a:lnTo>
                    <a:pt x="4986" y="1318"/>
                  </a:lnTo>
                  <a:lnTo>
                    <a:pt x="4993" y="1314"/>
                  </a:lnTo>
                  <a:lnTo>
                    <a:pt x="5002" y="1314"/>
                  </a:lnTo>
                  <a:lnTo>
                    <a:pt x="5007" y="1304"/>
                  </a:lnTo>
                  <a:lnTo>
                    <a:pt x="5076" y="1276"/>
                  </a:lnTo>
                  <a:lnTo>
                    <a:pt x="5080" y="1276"/>
                  </a:lnTo>
                  <a:lnTo>
                    <a:pt x="5206" y="1200"/>
                  </a:lnTo>
                  <a:lnTo>
                    <a:pt x="5208" y="1203"/>
                  </a:lnTo>
                  <a:lnTo>
                    <a:pt x="5206" y="1214"/>
                  </a:lnTo>
                  <a:lnTo>
                    <a:pt x="5189" y="1224"/>
                  </a:lnTo>
                  <a:lnTo>
                    <a:pt x="5187" y="1231"/>
                  </a:lnTo>
                  <a:lnTo>
                    <a:pt x="5087" y="1285"/>
                  </a:lnTo>
                  <a:lnTo>
                    <a:pt x="5085" y="1292"/>
                  </a:lnTo>
                  <a:lnTo>
                    <a:pt x="5035" y="1318"/>
                  </a:lnTo>
                  <a:lnTo>
                    <a:pt x="5033" y="1318"/>
                  </a:lnTo>
                  <a:lnTo>
                    <a:pt x="5028" y="1311"/>
                  </a:lnTo>
                  <a:lnTo>
                    <a:pt x="5026" y="1311"/>
                  </a:lnTo>
                  <a:lnTo>
                    <a:pt x="5026" y="1314"/>
                  </a:lnTo>
                  <a:lnTo>
                    <a:pt x="5024" y="1316"/>
                  </a:lnTo>
                  <a:lnTo>
                    <a:pt x="5026" y="1321"/>
                  </a:lnTo>
                  <a:lnTo>
                    <a:pt x="5012" y="1325"/>
                  </a:lnTo>
                  <a:lnTo>
                    <a:pt x="5012" y="1328"/>
                  </a:lnTo>
                  <a:lnTo>
                    <a:pt x="5012" y="1333"/>
                  </a:lnTo>
                  <a:lnTo>
                    <a:pt x="5002" y="1342"/>
                  </a:lnTo>
                  <a:lnTo>
                    <a:pt x="4995" y="1344"/>
                  </a:lnTo>
                  <a:lnTo>
                    <a:pt x="4993" y="1349"/>
                  </a:lnTo>
                  <a:lnTo>
                    <a:pt x="4984" y="1354"/>
                  </a:lnTo>
                  <a:lnTo>
                    <a:pt x="4974" y="1370"/>
                  </a:lnTo>
                  <a:lnTo>
                    <a:pt x="4941" y="1489"/>
                  </a:lnTo>
                  <a:lnTo>
                    <a:pt x="4939" y="1522"/>
                  </a:lnTo>
                  <a:lnTo>
                    <a:pt x="4939" y="1543"/>
                  </a:lnTo>
                  <a:lnTo>
                    <a:pt x="4998" y="1564"/>
                  </a:lnTo>
                  <a:lnTo>
                    <a:pt x="5002" y="1562"/>
                  </a:lnTo>
                  <a:lnTo>
                    <a:pt x="5017" y="1529"/>
                  </a:lnTo>
                  <a:lnTo>
                    <a:pt x="5033" y="1515"/>
                  </a:lnTo>
                  <a:lnTo>
                    <a:pt x="5031" y="1526"/>
                  </a:lnTo>
                  <a:lnTo>
                    <a:pt x="5019" y="1541"/>
                  </a:lnTo>
                  <a:lnTo>
                    <a:pt x="5019" y="1557"/>
                  </a:lnTo>
                  <a:lnTo>
                    <a:pt x="5026" y="1562"/>
                  </a:lnTo>
                  <a:lnTo>
                    <a:pt x="5035" y="1555"/>
                  </a:lnTo>
                  <a:lnTo>
                    <a:pt x="5047" y="1559"/>
                  </a:lnTo>
                  <a:lnTo>
                    <a:pt x="5085" y="1562"/>
                  </a:lnTo>
                  <a:lnTo>
                    <a:pt x="5097" y="1545"/>
                  </a:lnTo>
                  <a:lnTo>
                    <a:pt x="5116" y="1541"/>
                  </a:lnTo>
                  <a:lnTo>
                    <a:pt x="5144" y="1545"/>
                  </a:lnTo>
                  <a:lnTo>
                    <a:pt x="5165" y="1526"/>
                  </a:lnTo>
                  <a:lnTo>
                    <a:pt x="5182" y="1524"/>
                  </a:lnTo>
                  <a:lnTo>
                    <a:pt x="5184" y="1519"/>
                  </a:lnTo>
                  <a:lnTo>
                    <a:pt x="5187" y="1512"/>
                  </a:lnTo>
                  <a:lnTo>
                    <a:pt x="5184" y="1503"/>
                  </a:lnTo>
                  <a:lnTo>
                    <a:pt x="5182" y="1484"/>
                  </a:lnTo>
                  <a:lnTo>
                    <a:pt x="5182" y="1477"/>
                  </a:lnTo>
                  <a:lnTo>
                    <a:pt x="5180" y="1470"/>
                  </a:lnTo>
                  <a:lnTo>
                    <a:pt x="5175" y="1460"/>
                  </a:lnTo>
                  <a:lnTo>
                    <a:pt x="5170" y="1455"/>
                  </a:lnTo>
                  <a:lnTo>
                    <a:pt x="5168" y="1451"/>
                  </a:lnTo>
                  <a:lnTo>
                    <a:pt x="5163" y="1444"/>
                  </a:lnTo>
                  <a:lnTo>
                    <a:pt x="5161" y="1437"/>
                  </a:lnTo>
                  <a:lnTo>
                    <a:pt x="5161" y="1429"/>
                  </a:lnTo>
                  <a:lnTo>
                    <a:pt x="5163" y="1427"/>
                  </a:lnTo>
                  <a:lnTo>
                    <a:pt x="5156" y="1425"/>
                  </a:lnTo>
                  <a:lnTo>
                    <a:pt x="5154" y="1420"/>
                  </a:lnTo>
                  <a:lnTo>
                    <a:pt x="5168" y="1425"/>
                  </a:lnTo>
                  <a:lnTo>
                    <a:pt x="5170" y="1420"/>
                  </a:lnTo>
                  <a:lnTo>
                    <a:pt x="5170" y="1408"/>
                  </a:lnTo>
                  <a:lnTo>
                    <a:pt x="5173" y="1406"/>
                  </a:lnTo>
                  <a:lnTo>
                    <a:pt x="5175" y="1403"/>
                  </a:lnTo>
                  <a:lnTo>
                    <a:pt x="5184" y="1389"/>
                  </a:lnTo>
                  <a:lnTo>
                    <a:pt x="5184" y="1387"/>
                  </a:lnTo>
                  <a:lnTo>
                    <a:pt x="5184" y="1377"/>
                  </a:lnTo>
                  <a:lnTo>
                    <a:pt x="5187" y="1370"/>
                  </a:lnTo>
                  <a:lnTo>
                    <a:pt x="5201" y="1375"/>
                  </a:lnTo>
                  <a:lnTo>
                    <a:pt x="5201" y="1382"/>
                  </a:lnTo>
                  <a:lnTo>
                    <a:pt x="5191" y="1408"/>
                  </a:lnTo>
                  <a:lnTo>
                    <a:pt x="5180" y="1415"/>
                  </a:lnTo>
                  <a:lnTo>
                    <a:pt x="5180" y="1425"/>
                  </a:lnTo>
                  <a:lnTo>
                    <a:pt x="5184" y="1429"/>
                  </a:lnTo>
                  <a:lnTo>
                    <a:pt x="5184" y="1432"/>
                  </a:lnTo>
                  <a:lnTo>
                    <a:pt x="5184" y="1437"/>
                  </a:lnTo>
                  <a:lnTo>
                    <a:pt x="5187" y="1439"/>
                  </a:lnTo>
                  <a:lnTo>
                    <a:pt x="5191" y="1441"/>
                  </a:lnTo>
                  <a:lnTo>
                    <a:pt x="5206" y="1439"/>
                  </a:lnTo>
                  <a:lnTo>
                    <a:pt x="5227" y="1422"/>
                  </a:lnTo>
                  <a:lnTo>
                    <a:pt x="5258" y="1403"/>
                  </a:lnTo>
                  <a:lnTo>
                    <a:pt x="5260" y="1403"/>
                  </a:lnTo>
                  <a:lnTo>
                    <a:pt x="5260" y="1399"/>
                  </a:lnTo>
                  <a:lnTo>
                    <a:pt x="5260" y="1394"/>
                  </a:lnTo>
                  <a:lnTo>
                    <a:pt x="5260" y="1389"/>
                  </a:lnTo>
                  <a:lnTo>
                    <a:pt x="5262" y="1387"/>
                  </a:lnTo>
                  <a:lnTo>
                    <a:pt x="5267" y="1387"/>
                  </a:lnTo>
                  <a:lnTo>
                    <a:pt x="5267" y="1380"/>
                  </a:lnTo>
                  <a:lnTo>
                    <a:pt x="5284" y="1366"/>
                  </a:lnTo>
                  <a:lnTo>
                    <a:pt x="5288" y="1351"/>
                  </a:lnTo>
                  <a:lnTo>
                    <a:pt x="5293" y="1349"/>
                  </a:lnTo>
                  <a:lnTo>
                    <a:pt x="5302" y="1351"/>
                  </a:lnTo>
                  <a:lnTo>
                    <a:pt x="5310" y="1349"/>
                  </a:lnTo>
                  <a:lnTo>
                    <a:pt x="5312" y="1354"/>
                  </a:lnTo>
                  <a:lnTo>
                    <a:pt x="5305" y="1382"/>
                  </a:lnTo>
                  <a:lnTo>
                    <a:pt x="5300" y="1387"/>
                  </a:lnTo>
                  <a:lnTo>
                    <a:pt x="5295" y="1403"/>
                  </a:lnTo>
                  <a:lnTo>
                    <a:pt x="5246" y="1437"/>
                  </a:lnTo>
                  <a:lnTo>
                    <a:pt x="5246" y="1448"/>
                  </a:lnTo>
                  <a:lnTo>
                    <a:pt x="5241" y="1453"/>
                  </a:lnTo>
                  <a:lnTo>
                    <a:pt x="5234" y="1453"/>
                  </a:lnTo>
                  <a:lnTo>
                    <a:pt x="5232" y="1458"/>
                  </a:lnTo>
                  <a:lnTo>
                    <a:pt x="5232" y="1465"/>
                  </a:lnTo>
                  <a:lnTo>
                    <a:pt x="5232" y="1474"/>
                  </a:lnTo>
                  <a:lnTo>
                    <a:pt x="5234" y="1486"/>
                  </a:lnTo>
                  <a:lnTo>
                    <a:pt x="5236" y="1498"/>
                  </a:lnTo>
                  <a:lnTo>
                    <a:pt x="5243" y="1503"/>
                  </a:lnTo>
                  <a:lnTo>
                    <a:pt x="5262" y="1503"/>
                  </a:lnTo>
                  <a:lnTo>
                    <a:pt x="5274" y="1493"/>
                  </a:lnTo>
                  <a:lnTo>
                    <a:pt x="5300" y="1484"/>
                  </a:lnTo>
                  <a:lnTo>
                    <a:pt x="5302" y="1484"/>
                  </a:lnTo>
                  <a:lnTo>
                    <a:pt x="5305" y="1479"/>
                  </a:lnTo>
                  <a:lnTo>
                    <a:pt x="5343" y="1453"/>
                  </a:lnTo>
                  <a:lnTo>
                    <a:pt x="5359" y="1437"/>
                  </a:lnTo>
                  <a:lnTo>
                    <a:pt x="5385" y="1427"/>
                  </a:lnTo>
                  <a:lnTo>
                    <a:pt x="5406" y="1403"/>
                  </a:lnTo>
                  <a:lnTo>
                    <a:pt x="5418" y="1380"/>
                  </a:lnTo>
                  <a:lnTo>
                    <a:pt x="5435" y="1356"/>
                  </a:lnTo>
                  <a:lnTo>
                    <a:pt x="5447" y="1349"/>
                  </a:lnTo>
                  <a:lnTo>
                    <a:pt x="5454" y="1340"/>
                  </a:lnTo>
                  <a:lnTo>
                    <a:pt x="5458" y="1321"/>
                  </a:lnTo>
                  <a:lnTo>
                    <a:pt x="5477" y="1299"/>
                  </a:lnTo>
                  <a:lnTo>
                    <a:pt x="5482" y="1281"/>
                  </a:lnTo>
                  <a:lnTo>
                    <a:pt x="5482" y="1271"/>
                  </a:lnTo>
                  <a:lnTo>
                    <a:pt x="5477" y="1262"/>
                  </a:lnTo>
                  <a:lnTo>
                    <a:pt x="5477" y="1252"/>
                  </a:lnTo>
                  <a:lnTo>
                    <a:pt x="5480" y="1250"/>
                  </a:lnTo>
                  <a:lnTo>
                    <a:pt x="5484" y="1250"/>
                  </a:lnTo>
                  <a:lnTo>
                    <a:pt x="5487" y="1248"/>
                  </a:lnTo>
                  <a:lnTo>
                    <a:pt x="5487" y="1231"/>
                  </a:lnTo>
                  <a:lnTo>
                    <a:pt x="5487" y="1226"/>
                  </a:lnTo>
                  <a:lnTo>
                    <a:pt x="5484" y="1219"/>
                  </a:lnTo>
                  <a:lnTo>
                    <a:pt x="5482" y="1217"/>
                  </a:lnTo>
                  <a:lnTo>
                    <a:pt x="5477" y="1222"/>
                  </a:lnTo>
                  <a:lnTo>
                    <a:pt x="5475" y="1222"/>
                  </a:lnTo>
                  <a:lnTo>
                    <a:pt x="5473" y="1219"/>
                  </a:lnTo>
                  <a:lnTo>
                    <a:pt x="5468" y="1217"/>
                  </a:lnTo>
                  <a:lnTo>
                    <a:pt x="5466" y="1210"/>
                  </a:lnTo>
                  <a:lnTo>
                    <a:pt x="5466" y="1205"/>
                  </a:lnTo>
                  <a:lnTo>
                    <a:pt x="5463" y="1188"/>
                  </a:lnTo>
                  <a:lnTo>
                    <a:pt x="5466" y="1184"/>
                  </a:lnTo>
                  <a:lnTo>
                    <a:pt x="5475" y="1181"/>
                  </a:lnTo>
                  <a:lnTo>
                    <a:pt x="5473" y="1170"/>
                  </a:lnTo>
                  <a:lnTo>
                    <a:pt x="5470" y="1167"/>
                  </a:lnTo>
                  <a:lnTo>
                    <a:pt x="5466" y="1167"/>
                  </a:lnTo>
                  <a:lnTo>
                    <a:pt x="5428" y="1144"/>
                  </a:lnTo>
                  <a:lnTo>
                    <a:pt x="5421" y="1132"/>
                  </a:lnTo>
                  <a:lnTo>
                    <a:pt x="5480" y="1160"/>
                  </a:lnTo>
                  <a:lnTo>
                    <a:pt x="5494" y="1153"/>
                  </a:lnTo>
                  <a:lnTo>
                    <a:pt x="5496" y="1146"/>
                  </a:lnTo>
                  <a:lnTo>
                    <a:pt x="5494" y="1148"/>
                  </a:lnTo>
                  <a:lnTo>
                    <a:pt x="5494" y="1146"/>
                  </a:lnTo>
                  <a:lnTo>
                    <a:pt x="5489" y="1141"/>
                  </a:lnTo>
                  <a:lnTo>
                    <a:pt x="5487" y="1132"/>
                  </a:lnTo>
                  <a:lnTo>
                    <a:pt x="5484" y="1122"/>
                  </a:lnTo>
                  <a:lnTo>
                    <a:pt x="5484" y="1118"/>
                  </a:lnTo>
                  <a:lnTo>
                    <a:pt x="5487" y="1106"/>
                  </a:lnTo>
                  <a:lnTo>
                    <a:pt x="5494" y="1096"/>
                  </a:lnTo>
                  <a:lnTo>
                    <a:pt x="5499" y="1056"/>
                  </a:lnTo>
                  <a:lnTo>
                    <a:pt x="5518" y="1035"/>
                  </a:lnTo>
                  <a:lnTo>
                    <a:pt x="5520" y="1023"/>
                  </a:lnTo>
                  <a:lnTo>
                    <a:pt x="5567" y="957"/>
                  </a:lnTo>
                  <a:lnTo>
                    <a:pt x="5572" y="957"/>
                  </a:lnTo>
                  <a:lnTo>
                    <a:pt x="5579" y="962"/>
                  </a:lnTo>
                  <a:lnTo>
                    <a:pt x="5579" y="964"/>
                  </a:lnTo>
                  <a:lnTo>
                    <a:pt x="5569" y="980"/>
                  </a:lnTo>
                  <a:lnTo>
                    <a:pt x="5567" y="997"/>
                  </a:lnTo>
                  <a:lnTo>
                    <a:pt x="5558" y="999"/>
                  </a:lnTo>
                  <a:lnTo>
                    <a:pt x="5553" y="1021"/>
                  </a:lnTo>
                  <a:lnTo>
                    <a:pt x="5539" y="1035"/>
                  </a:lnTo>
                  <a:lnTo>
                    <a:pt x="5536" y="1042"/>
                  </a:lnTo>
                  <a:lnTo>
                    <a:pt x="5529" y="1056"/>
                  </a:lnTo>
                  <a:lnTo>
                    <a:pt x="5525" y="1075"/>
                  </a:lnTo>
                  <a:lnTo>
                    <a:pt x="5525" y="1089"/>
                  </a:lnTo>
                  <a:lnTo>
                    <a:pt x="5522" y="1103"/>
                  </a:lnTo>
                  <a:lnTo>
                    <a:pt x="5518" y="1113"/>
                  </a:lnTo>
                  <a:lnTo>
                    <a:pt x="5508" y="1115"/>
                  </a:lnTo>
                  <a:lnTo>
                    <a:pt x="5506" y="1120"/>
                  </a:lnTo>
                  <a:lnTo>
                    <a:pt x="5506" y="1129"/>
                  </a:lnTo>
                  <a:lnTo>
                    <a:pt x="5515" y="1129"/>
                  </a:lnTo>
                  <a:lnTo>
                    <a:pt x="5515" y="1141"/>
                  </a:lnTo>
                  <a:lnTo>
                    <a:pt x="5515" y="1151"/>
                  </a:lnTo>
                  <a:lnTo>
                    <a:pt x="5501" y="1203"/>
                  </a:lnTo>
                  <a:lnTo>
                    <a:pt x="5501" y="1207"/>
                  </a:lnTo>
                  <a:lnTo>
                    <a:pt x="5503" y="1214"/>
                  </a:lnTo>
                  <a:lnTo>
                    <a:pt x="5506" y="1217"/>
                  </a:lnTo>
                  <a:lnTo>
                    <a:pt x="5508" y="1219"/>
                  </a:lnTo>
                  <a:lnTo>
                    <a:pt x="5513" y="1226"/>
                  </a:lnTo>
                  <a:lnTo>
                    <a:pt x="5520" y="1238"/>
                  </a:lnTo>
                  <a:lnTo>
                    <a:pt x="5520" y="1245"/>
                  </a:lnTo>
                  <a:lnTo>
                    <a:pt x="5520" y="1252"/>
                  </a:lnTo>
                  <a:lnTo>
                    <a:pt x="5522" y="1262"/>
                  </a:lnTo>
                  <a:lnTo>
                    <a:pt x="5527" y="1266"/>
                  </a:lnTo>
                  <a:lnTo>
                    <a:pt x="5529" y="1269"/>
                  </a:lnTo>
                  <a:lnTo>
                    <a:pt x="5532" y="1269"/>
                  </a:lnTo>
                  <a:lnTo>
                    <a:pt x="5584" y="1238"/>
                  </a:lnTo>
                  <a:lnTo>
                    <a:pt x="5588" y="1226"/>
                  </a:lnTo>
                  <a:lnTo>
                    <a:pt x="5636" y="1212"/>
                  </a:lnTo>
                  <a:lnTo>
                    <a:pt x="5666" y="1210"/>
                  </a:lnTo>
                  <a:lnTo>
                    <a:pt x="5683" y="1196"/>
                  </a:lnTo>
                  <a:lnTo>
                    <a:pt x="5697" y="1191"/>
                  </a:lnTo>
                  <a:lnTo>
                    <a:pt x="5709" y="1198"/>
                  </a:lnTo>
                  <a:lnTo>
                    <a:pt x="5711" y="1210"/>
                  </a:lnTo>
                  <a:lnTo>
                    <a:pt x="5709" y="1214"/>
                  </a:lnTo>
                  <a:lnTo>
                    <a:pt x="5669" y="1236"/>
                  </a:lnTo>
                  <a:lnTo>
                    <a:pt x="5640" y="1245"/>
                  </a:lnTo>
                  <a:lnTo>
                    <a:pt x="5626" y="1259"/>
                  </a:lnTo>
                  <a:lnTo>
                    <a:pt x="5593" y="1276"/>
                  </a:lnTo>
                  <a:lnTo>
                    <a:pt x="5591" y="1283"/>
                  </a:lnTo>
                  <a:lnTo>
                    <a:pt x="5586" y="1290"/>
                  </a:lnTo>
                  <a:lnTo>
                    <a:pt x="5569" y="1295"/>
                  </a:lnTo>
                  <a:lnTo>
                    <a:pt x="5567" y="1309"/>
                  </a:lnTo>
                  <a:lnTo>
                    <a:pt x="5553" y="1318"/>
                  </a:lnTo>
                  <a:lnTo>
                    <a:pt x="5541" y="1340"/>
                  </a:lnTo>
                  <a:lnTo>
                    <a:pt x="5518" y="1351"/>
                  </a:lnTo>
                  <a:lnTo>
                    <a:pt x="5510" y="1373"/>
                  </a:lnTo>
                  <a:lnTo>
                    <a:pt x="5489" y="1394"/>
                  </a:lnTo>
                  <a:lnTo>
                    <a:pt x="5487" y="1401"/>
                  </a:lnTo>
                  <a:lnTo>
                    <a:pt x="5487" y="1406"/>
                  </a:lnTo>
                  <a:lnTo>
                    <a:pt x="5543" y="1389"/>
                  </a:lnTo>
                  <a:lnTo>
                    <a:pt x="5581" y="1375"/>
                  </a:lnTo>
                  <a:lnTo>
                    <a:pt x="5645" y="1363"/>
                  </a:lnTo>
                  <a:lnTo>
                    <a:pt x="5645" y="1366"/>
                  </a:lnTo>
                  <a:lnTo>
                    <a:pt x="5645" y="1366"/>
                  </a:lnTo>
                  <a:lnTo>
                    <a:pt x="5645" y="1366"/>
                  </a:lnTo>
                  <a:lnTo>
                    <a:pt x="5645" y="1368"/>
                  </a:lnTo>
                  <a:lnTo>
                    <a:pt x="5645" y="1368"/>
                  </a:lnTo>
                  <a:lnTo>
                    <a:pt x="5645" y="1368"/>
                  </a:lnTo>
                  <a:lnTo>
                    <a:pt x="5647" y="1370"/>
                  </a:lnTo>
                  <a:lnTo>
                    <a:pt x="5647" y="1370"/>
                  </a:lnTo>
                  <a:lnTo>
                    <a:pt x="5647" y="1373"/>
                  </a:lnTo>
                  <a:lnTo>
                    <a:pt x="5647" y="1375"/>
                  </a:lnTo>
                  <a:lnTo>
                    <a:pt x="5643" y="1380"/>
                  </a:lnTo>
                  <a:lnTo>
                    <a:pt x="5595" y="1392"/>
                  </a:lnTo>
                  <a:lnTo>
                    <a:pt x="5588" y="1401"/>
                  </a:lnTo>
                  <a:lnTo>
                    <a:pt x="5579" y="1401"/>
                  </a:lnTo>
                  <a:lnTo>
                    <a:pt x="5572" y="1411"/>
                  </a:lnTo>
                  <a:lnTo>
                    <a:pt x="5541" y="1418"/>
                  </a:lnTo>
                  <a:lnTo>
                    <a:pt x="5536" y="1427"/>
                  </a:lnTo>
                  <a:lnTo>
                    <a:pt x="5496" y="1444"/>
                  </a:lnTo>
                  <a:lnTo>
                    <a:pt x="5473" y="1460"/>
                  </a:lnTo>
                  <a:lnTo>
                    <a:pt x="5477" y="1465"/>
                  </a:lnTo>
                  <a:lnTo>
                    <a:pt x="5480" y="1465"/>
                  </a:lnTo>
                  <a:lnTo>
                    <a:pt x="5482" y="1467"/>
                  </a:lnTo>
                  <a:lnTo>
                    <a:pt x="5480" y="1477"/>
                  </a:lnTo>
                  <a:lnTo>
                    <a:pt x="5388" y="1533"/>
                  </a:lnTo>
                  <a:lnTo>
                    <a:pt x="5357" y="1545"/>
                  </a:lnTo>
                  <a:lnTo>
                    <a:pt x="5317" y="1569"/>
                  </a:lnTo>
                  <a:lnTo>
                    <a:pt x="5269" y="1600"/>
                  </a:lnTo>
                  <a:lnTo>
                    <a:pt x="5269" y="1607"/>
                  </a:lnTo>
                  <a:lnTo>
                    <a:pt x="5269" y="1609"/>
                  </a:lnTo>
                  <a:lnTo>
                    <a:pt x="5291" y="1621"/>
                  </a:lnTo>
                  <a:lnTo>
                    <a:pt x="5302" y="1637"/>
                  </a:lnTo>
                  <a:lnTo>
                    <a:pt x="5357" y="1687"/>
                  </a:lnTo>
                  <a:lnTo>
                    <a:pt x="5402" y="1723"/>
                  </a:lnTo>
                  <a:lnTo>
                    <a:pt x="5411" y="1723"/>
                  </a:lnTo>
                  <a:lnTo>
                    <a:pt x="5421" y="1730"/>
                  </a:lnTo>
                  <a:lnTo>
                    <a:pt x="5473" y="1734"/>
                  </a:lnTo>
                  <a:lnTo>
                    <a:pt x="5480" y="1739"/>
                  </a:lnTo>
                  <a:lnTo>
                    <a:pt x="5477" y="1746"/>
                  </a:lnTo>
                  <a:lnTo>
                    <a:pt x="5468" y="1751"/>
                  </a:lnTo>
                  <a:lnTo>
                    <a:pt x="5463" y="1758"/>
                  </a:lnTo>
                  <a:lnTo>
                    <a:pt x="5461" y="1760"/>
                  </a:lnTo>
                  <a:lnTo>
                    <a:pt x="5463" y="1765"/>
                  </a:lnTo>
                  <a:lnTo>
                    <a:pt x="5466" y="1767"/>
                  </a:lnTo>
                  <a:lnTo>
                    <a:pt x="5470" y="1772"/>
                  </a:lnTo>
                  <a:lnTo>
                    <a:pt x="5475" y="1779"/>
                  </a:lnTo>
                  <a:lnTo>
                    <a:pt x="5482" y="1796"/>
                  </a:lnTo>
                  <a:lnTo>
                    <a:pt x="5487" y="1803"/>
                  </a:lnTo>
                  <a:lnTo>
                    <a:pt x="5487" y="1812"/>
                  </a:lnTo>
                  <a:lnTo>
                    <a:pt x="5487" y="1822"/>
                  </a:lnTo>
                  <a:lnTo>
                    <a:pt x="5492" y="1822"/>
                  </a:lnTo>
                  <a:lnTo>
                    <a:pt x="5499" y="1826"/>
                  </a:lnTo>
                  <a:lnTo>
                    <a:pt x="5501" y="1829"/>
                  </a:lnTo>
                  <a:lnTo>
                    <a:pt x="5501" y="1841"/>
                  </a:lnTo>
                  <a:lnTo>
                    <a:pt x="5503" y="1843"/>
                  </a:lnTo>
                  <a:lnTo>
                    <a:pt x="5506" y="1843"/>
                  </a:lnTo>
                  <a:lnTo>
                    <a:pt x="5520" y="1836"/>
                  </a:lnTo>
                  <a:lnTo>
                    <a:pt x="5569" y="1855"/>
                  </a:lnTo>
                  <a:lnTo>
                    <a:pt x="5605" y="1836"/>
                  </a:lnTo>
                  <a:lnTo>
                    <a:pt x="5607" y="1826"/>
                  </a:lnTo>
                  <a:lnTo>
                    <a:pt x="5659" y="1803"/>
                  </a:lnTo>
                  <a:lnTo>
                    <a:pt x="5655" y="1834"/>
                  </a:lnTo>
                  <a:lnTo>
                    <a:pt x="5652" y="1836"/>
                  </a:lnTo>
                  <a:lnTo>
                    <a:pt x="5640" y="1836"/>
                  </a:lnTo>
                  <a:lnTo>
                    <a:pt x="5603" y="1871"/>
                  </a:lnTo>
                  <a:lnTo>
                    <a:pt x="5603" y="1878"/>
                  </a:lnTo>
                  <a:lnTo>
                    <a:pt x="5605" y="1878"/>
                  </a:lnTo>
                  <a:lnTo>
                    <a:pt x="5605" y="1881"/>
                  </a:lnTo>
                  <a:lnTo>
                    <a:pt x="5607" y="1883"/>
                  </a:lnTo>
                  <a:lnTo>
                    <a:pt x="5610" y="1886"/>
                  </a:lnTo>
                  <a:lnTo>
                    <a:pt x="5529" y="1874"/>
                  </a:lnTo>
                  <a:lnTo>
                    <a:pt x="5522" y="1876"/>
                  </a:lnTo>
                  <a:lnTo>
                    <a:pt x="5515" y="1897"/>
                  </a:lnTo>
                  <a:lnTo>
                    <a:pt x="5513" y="1902"/>
                  </a:lnTo>
                  <a:lnTo>
                    <a:pt x="5496" y="1897"/>
                  </a:lnTo>
                  <a:lnTo>
                    <a:pt x="5496" y="1890"/>
                  </a:lnTo>
                  <a:lnTo>
                    <a:pt x="5499" y="1890"/>
                  </a:lnTo>
                  <a:lnTo>
                    <a:pt x="5501" y="1890"/>
                  </a:lnTo>
                  <a:lnTo>
                    <a:pt x="5503" y="1893"/>
                  </a:lnTo>
                  <a:lnTo>
                    <a:pt x="5506" y="1895"/>
                  </a:lnTo>
                  <a:lnTo>
                    <a:pt x="5508" y="1893"/>
                  </a:lnTo>
                  <a:lnTo>
                    <a:pt x="5510" y="1890"/>
                  </a:lnTo>
                  <a:lnTo>
                    <a:pt x="5510" y="1886"/>
                  </a:lnTo>
                  <a:lnTo>
                    <a:pt x="5501" y="1878"/>
                  </a:lnTo>
                  <a:lnTo>
                    <a:pt x="5496" y="1869"/>
                  </a:lnTo>
                  <a:lnTo>
                    <a:pt x="5494" y="1857"/>
                  </a:lnTo>
                  <a:lnTo>
                    <a:pt x="5480" y="1862"/>
                  </a:lnTo>
                  <a:lnTo>
                    <a:pt x="5473" y="1857"/>
                  </a:lnTo>
                  <a:lnTo>
                    <a:pt x="5461" y="1850"/>
                  </a:lnTo>
                  <a:lnTo>
                    <a:pt x="5461" y="1843"/>
                  </a:lnTo>
                  <a:lnTo>
                    <a:pt x="5461" y="1841"/>
                  </a:lnTo>
                  <a:lnTo>
                    <a:pt x="5461" y="1841"/>
                  </a:lnTo>
                  <a:lnTo>
                    <a:pt x="5456" y="1836"/>
                  </a:lnTo>
                  <a:lnTo>
                    <a:pt x="5451" y="1829"/>
                  </a:lnTo>
                  <a:lnTo>
                    <a:pt x="5440" y="1808"/>
                  </a:lnTo>
                  <a:lnTo>
                    <a:pt x="5432" y="1800"/>
                  </a:lnTo>
                  <a:lnTo>
                    <a:pt x="5423" y="1789"/>
                  </a:lnTo>
                  <a:lnTo>
                    <a:pt x="5362" y="1746"/>
                  </a:lnTo>
                  <a:lnTo>
                    <a:pt x="5312" y="1718"/>
                  </a:lnTo>
                  <a:lnTo>
                    <a:pt x="5281" y="1689"/>
                  </a:lnTo>
                  <a:lnTo>
                    <a:pt x="5229" y="1652"/>
                  </a:lnTo>
                  <a:lnTo>
                    <a:pt x="5206" y="1649"/>
                  </a:lnTo>
                  <a:lnTo>
                    <a:pt x="5156" y="1654"/>
                  </a:lnTo>
                  <a:lnTo>
                    <a:pt x="5099" y="1673"/>
                  </a:lnTo>
                  <a:lnTo>
                    <a:pt x="5057" y="1659"/>
                  </a:lnTo>
                  <a:lnTo>
                    <a:pt x="5040" y="1652"/>
                  </a:lnTo>
                  <a:lnTo>
                    <a:pt x="4998" y="1668"/>
                  </a:lnTo>
                  <a:lnTo>
                    <a:pt x="4995" y="1673"/>
                  </a:lnTo>
                  <a:lnTo>
                    <a:pt x="4993" y="1675"/>
                  </a:lnTo>
                  <a:lnTo>
                    <a:pt x="4993" y="1678"/>
                  </a:lnTo>
                  <a:lnTo>
                    <a:pt x="4993" y="1680"/>
                  </a:lnTo>
                  <a:lnTo>
                    <a:pt x="4993" y="1682"/>
                  </a:lnTo>
                  <a:lnTo>
                    <a:pt x="4995" y="1685"/>
                  </a:lnTo>
                  <a:lnTo>
                    <a:pt x="4995" y="1682"/>
                  </a:lnTo>
                  <a:lnTo>
                    <a:pt x="4995" y="1694"/>
                  </a:lnTo>
                  <a:lnTo>
                    <a:pt x="4998" y="1699"/>
                  </a:lnTo>
                  <a:lnTo>
                    <a:pt x="4998" y="1704"/>
                  </a:lnTo>
                  <a:lnTo>
                    <a:pt x="4998" y="1706"/>
                  </a:lnTo>
                  <a:lnTo>
                    <a:pt x="4998" y="1708"/>
                  </a:lnTo>
                  <a:lnTo>
                    <a:pt x="4998" y="1711"/>
                  </a:lnTo>
                  <a:lnTo>
                    <a:pt x="5000" y="1715"/>
                  </a:lnTo>
                  <a:lnTo>
                    <a:pt x="5000" y="1720"/>
                  </a:lnTo>
                  <a:lnTo>
                    <a:pt x="5000" y="1723"/>
                  </a:lnTo>
                  <a:lnTo>
                    <a:pt x="4998" y="1730"/>
                  </a:lnTo>
                  <a:lnTo>
                    <a:pt x="4998" y="1748"/>
                  </a:lnTo>
                  <a:lnTo>
                    <a:pt x="5000" y="1756"/>
                  </a:lnTo>
                  <a:lnTo>
                    <a:pt x="5002" y="1767"/>
                  </a:lnTo>
                  <a:lnTo>
                    <a:pt x="5005" y="1774"/>
                  </a:lnTo>
                  <a:lnTo>
                    <a:pt x="5009" y="1782"/>
                  </a:lnTo>
                  <a:lnTo>
                    <a:pt x="5014" y="1786"/>
                  </a:lnTo>
                  <a:lnTo>
                    <a:pt x="5014" y="1791"/>
                  </a:lnTo>
                  <a:lnTo>
                    <a:pt x="5014" y="1793"/>
                  </a:lnTo>
                  <a:lnTo>
                    <a:pt x="5017" y="1796"/>
                  </a:lnTo>
                  <a:lnTo>
                    <a:pt x="5017" y="1796"/>
                  </a:lnTo>
                  <a:lnTo>
                    <a:pt x="5021" y="1803"/>
                  </a:lnTo>
                  <a:lnTo>
                    <a:pt x="5033" y="1812"/>
                  </a:lnTo>
                  <a:lnTo>
                    <a:pt x="5078" y="1810"/>
                  </a:lnTo>
                  <a:lnTo>
                    <a:pt x="5085" y="1815"/>
                  </a:lnTo>
                  <a:lnTo>
                    <a:pt x="5118" y="1815"/>
                  </a:lnTo>
                  <a:lnTo>
                    <a:pt x="5130" y="1826"/>
                  </a:lnTo>
                  <a:lnTo>
                    <a:pt x="5147" y="1829"/>
                  </a:lnTo>
                  <a:lnTo>
                    <a:pt x="5147" y="1838"/>
                  </a:lnTo>
                  <a:lnTo>
                    <a:pt x="5142" y="1841"/>
                  </a:lnTo>
                  <a:lnTo>
                    <a:pt x="5135" y="1841"/>
                  </a:lnTo>
                  <a:lnTo>
                    <a:pt x="5121" y="1829"/>
                  </a:lnTo>
                  <a:lnTo>
                    <a:pt x="5090" y="1831"/>
                  </a:lnTo>
                  <a:lnTo>
                    <a:pt x="5080" y="1826"/>
                  </a:lnTo>
                  <a:lnTo>
                    <a:pt x="5047" y="1824"/>
                  </a:lnTo>
                  <a:lnTo>
                    <a:pt x="5043" y="1831"/>
                  </a:lnTo>
                  <a:lnTo>
                    <a:pt x="5040" y="1838"/>
                  </a:lnTo>
                  <a:lnTo>
                    <a:pt x="5040" y="1845"/>
                  </a:lnTo>
                  <a:lnTo>
                    <a:pt x="5040" y="1850"/>
                  </a:lnTo>
                  <a:lnTo>
                    <a:pt x="5043" y="1857"/>
                  </a:lnTo>
                  <a:lnTo>
                    <a:pt x="5043" y="1864"/>
                  </a:lnTo>
                  <a:lnTo>
                    <a:pt x="5045" y="1869"/>
                  </a:lnTo>
                  <a:lnTo>
                    <a:pt x="5047" y="1881"/>
                  </a:lnTo>
                  <a:lnTo>
                    <a:pt x="5050" y="1883"/>
                  </a:lnTo>
                  <a:lnTo>
                    <a:pt x="5052" y="1890"/>
                  </a:lnTo>
                  <a:lnTo>
                    <a:pt x="5057" y="1893"/>
                  </a:lnTo>
                  <a:lnTo>
                    <a:pt x="5059" y="1895"/>
                  </a:lnTo>
                  <a:lnTo>
                    <a:pt x="5052" y="1897"/>
                  </a:lnTo>
                  <a:lnTo>
                    <a:pt x="5050" y="1897"/>
                  </a:lnTo>
                  <a:lnTo>
                    <a:pt x="5052" y="1902"/>
                  </a:lnTo>
                  <a:lnTo>
                    <a:pt x="5054" y="1914"/>
                  </a:lnTo>
                  <a:lnTo>
                    <a:pt x="5054" y="1919"/>
                  </a:lnTo>
                  <a:lnTo>
                    <a:pt x="5057" y="1921"/>
                  </a:lnTo>
                  <a:lnTo>
                    <a:pt x="5059" y="1926"/>
                  </a:lnTo>
                  <a:lnTo>
                    <a:pt x="5061" y="1928"/>
                  </a:lnTo>
                  <a:lnTo>
                    <a:pt x="5090" y="1933"/>
                  </a:lnTo>
                  <a:lnTo>
                    <a:pt x="5121" y="1945"/>
                  </a:lnTo>
                  <a:lnTo>
                    <a:pt x="5139" y="1935"/>
                  </a:lnTo>
                  <a:lnTo>
                    <a:pt x="5173" y="1942"/>
                  </a:lnTo>
                  <a:lnTo>
                    <a:pt x="5189" y="1952"/>
                  </a:lnTo>
                  <a:lnTo>
                    <a:pt x="5206" y="1964"/>
                  </a:lnTo>
                  <a:lnTo>
                    <a:pt x="5206" y="1971"/>
                  </a:lnTo>
                  <a:lnTo>
                    <a:pt x="5208" y="1978"/>
                  </a:lnTo>
                  <a:lnTo>
                    <a:pt x="5213" y="1982"/>
                  </a:lnTo>
                  <a:lnTo>
                    <a:pt x="5215" y="1985"/>
                  </a:lnTo>
                  <a:lnTo>
                    <a:pt x="5220" y="1992"/>
                  </a:lnTo>
                  <a:lnTo>
                    <a:pt x="5220" y="1994"/>
                  </a:lnTo>
                  <a:lnTo>
                    <a:pt x="5220" y="1997"/>
                  </a:lnTo>
                  <a:lnTo>
                    <a:pt x="5220" y="1997"/>
                  </a:lnTo>
                  <a:lnTo>
                    <a:pt x="5222" y="1999"/>
                  </a:lnTo>
                  <a:lnTo>
                    <a:pt x="5227" y="2006"/>
                  </a:lnTo>
                  <a:lnTo>
                    <a:pt x="5229" y="2006"/>
                  </a:lnTo>
                  <a:lnTo>
                    <a:pt x="5232" y="2008"/>
                  </a:lnTo>
                  <a:lnTo>
                    <a:pt x="5234" y="2016"/>
                  </a:lnTo>
                  <a:lnTo>
                    <a:pt x="5236" y="2020"/>
                  </a:lnTo>
                  <a:lnTo>
                    <a:pt x="5258" y="2034"/>
                  </a:lnTo>
                  <a:lnTo>
                    <a:pt x="5269" y="2037"/>
                  </a:lnTo>
                  <a:lnTo>
                    <a:pt x="5279" y="2044"/>
                  </a:lnTo>
                  <a:lnTo>
                    <a:pt x="5281" y="2046"/>
                  </a:lnTo>
                  <a:lnTo>
                    <a:pt x="5281" y="2049"/>
                  </a:lnTo>
                  <a:lnTo>
                    <a:pt x="5286" y="2058"/>
                  </a:lnTo>
                  <a:lnTo>
                    <a:pt x="5286" y="2063"/>
                  </a:lnTo>
                  <a:lnTo>
                    <a:pt x="5288" y="2063"/>
                  </a:lnTo>
                  <a:lnTo>
                    <a:pt x="5288" y="2063"/>
                  </a:lnTo>
                  <a:lnTo>
                    <a:pt x="5291" y="2065"/>
                  </a:lnTo>
                  <a:lnTo>
                    <a:pt x="5293" y="2070"/>
                  </a:lnTo>
                  <a:lnTo>
                    <a:pt x="5295" y="2084"/>
                  </a:lnTo>
                  <a:lnTo>
                    <a:pt x="5298" y="2089"/>
                  </a:lnTo>
                  <a:lnTo>
                    <a:pt x="5298" y="2089"/>
                  </a:lnTo>
                  <a:lnTo>
                    <a:pt x="5300" y="2091"/>
                  </a:lnTo>
                  <a:lnTo>
                    <a:pt x="5302" y="2098"/>
                  </a:lnTo>
                  <a:lnTo>
                    <a:pt x="5302" y="2101"/>
                  </a:lnTo>
                  <a:lnTo>
                    <a:pt x="5305" y="2101"/>
                  </a:lnTo>
                  <a:lnTo>
                    <a:pt x="5310" y="2108"/>
                  </a:lnTo>
                  <a:lnTo>
                    <a:pt x="5312" y="2110"/>
                  </a:lnTo>
                  <a:lnTo>
                    <a:pt x="5314" y="2112"/>
                  </a:lnTo>
                  <a:lnTo>
                    <a:pt x="5317" y="2120"/>
                  </a:lnTo>
                  <a:lnTo>
                    <a:pt x="5317" y="2120"/>
                  </a:lnTo>
                  <a:lnTo>
                    <a:pt x="5319" y="2127"/>
                  </a:lnTo>
                  <a:lnTo>
                    <a:pt x="5324" y="2131"/>
                  </a:lnTo>
                  <a:lnTo>
                    <a:pt x="5326" y="2138"/>
                  </a:lnTo>
                  <a:lnTo>
                    <a:pt x="5326" y="2146"/>
                  </a:lnTo>
                  <a:lnTo>
                    <a:pt x="5345" y="2146"/>
                  </a:lnTo>
                  <a:lnTo>
                    <a:pt x="5347" y="2138"/>
                  </a:lnTo>
                  <a:lnTo>
                    <a:pt x="5352" y="2124"/>
                  </a:lnTo>
                  <a:lnTo>
                    <a:pt x="5357" y="2124"/>
                  </a:lnTo>
                  <a:lnTo>
                    <a:pt x="5362" y="2136"/>
                  </a:lnTo>
                  <a:lnTo>
                    <a:pt x="5359" y="2143"/>
                  </a:lnTo>
                  <a:lnTo>
                    <a:pt x="5359" y="2148"/>
                  </a:lnTo>
                  <a:lnTo>
                    <a:pt x="5359" y="2153"/>
                  </a:lnTo>
                  <a:lnTo>
                    <a:pt x="5359" y="2155"/>
                  </a:lnTo>
                  <a:lnTo>
                    <a:pt x="5362" y="2155"/>
                  </a:lnTo>
                  <a:lnTo>
                    <a:pt x="5362" y="2157"/>
                  </a:lnTo>
                  <a:lnTo>
                    <a:pt x="5364" y="2155"/>
                  </a:lnTo>
                  <a:lnTo>
                    <a:pt x="5364" y="2157"/>
                  </a:lnTo>
                  <a:lnTo>
                    <a:pt x="5364" y="2160"/>
                  </a:lnTo>
                  <a:lnTo>
                    <a:pt x="5364" y="2160"/>
                  </a:lnTo>
                  <a:lnTo>
                    <a:pt x="5364" y="2162"/>
                  </a:lnTo>
                  <a:lnTo>
                    <a:pt x="5369" y="2167"/>
                  </a:lnTo>
                  <a:lnTo>
                    <a:pt x="5376" y="2167"/>
                  </a:lnTo>
                  <a:lnTo>
                    <a:pt x="5395" y="2174"/>
                  </a:lnTo>
                  <a:lnTo>
                    <a:pt x="5399" y="2181"/>
                  </a:lnTo>
                  <a:lnTo>
                    <a:pt x="5399" y="2181"/>
                  </a:lnTo>
                  <a:lnTo>
                    <a:pt x="5399" y="2183"/>
                  </a:lnTo>
                  <a:lnTo>
                    <a:pt x="5402" y="2186"/>
                  </a:lnTo>
                  <a:lnTo>
                    <a:pt x="5418" y="2193"/>
                  </a:lnTo>
                  <a:lnTo>
                    <a:pt x="5423" y="2193"/>
                  </a:lnTo>
                  <a:lnTo>
                    <a:pt x="5430" y="2181"/>
                  </a:lnTo>
                  <a:lnTo>
                    <a:pt x="5435" y="2186"/>
                  </a:lnTo>
                  <a:lnTo>
                    <a:pt x="5435" y="2195"/>
                  </a:lnTo>
                  <a:lnTo>
                    <a:pt x="5430" y="2200"/>
                  </a:lnTo>
                  <a:lnTo>
                    <a:pt x="5378" y="2202"/>
                  </a:lnTo>
                  <a:lnTo>
                    <a:pt x="5376" y="2200"/>
                  </a:lnTo>
                  <a:lnTo>
                    <a:pt x="5376" y="2198"/>
                  </a:lnTo>
                  <a:lnTo>
                    <a:pt x="5373" y="2195"/>
                  </a:lnTo>
                  <a:lnTo>
                    <a:pt x="5373" y="2195"/>
                  </a:lnTo>
                  <a:lnTo>
                    <a:pt x="5373" y="2193"/>
                  </a:lnTo>
                  <a:lnTo>
                    <a:pt x="5371" y="2190"/>
                  </a:lnTo>
                  <a:lnTo>
                    <a:pt x="5369" y="2190"/>
                  </a:lnTo>
                  <a:lnTo>
                    <a:pt x="5366" y="2188"/>
                  </a:lnTo>
                  <a:lnTo>
                    <a:pt x="5364" y="2188"/>
                  </a:lnTo>
                  <a:lnTo>
                    <a:pt x="5364" y="2181"/>
                  </a:lnTo>
                  <a:lnTo>
                    <a:pt x="5364" y="2179"/>
                  </a:lnTo>
                  <a:lnTo>
                    <a:pt x="5364" y="2179"/>
                  </a:lnTo>
                  <a:lnTo>
                    <a:pt x="5350" y="2169"/>
                  </a:lnTo>
                  <a:lnTo>
                    <a:pt x="5333" y="2172"/>
                  </a:lnTo>
                  <a:lnTo>
                    <a:pt x="5319" y="2167"/>
                  </a:lnTo>
                  <a:lnTo>
                    <a:pt x="5314" y="2169"/>
                  </a:lnTo>
                  <a:lnTo>
                    <a:pt x="5305" y="2188"/>
                  </a:lnTo>
                  <a:lnTo>
                    <a:pt x="5302" y="2195"/>
                  </a:lnTo>
                  <a:lnTo>
                    <a:pt x="5298" y="2202"/>
                  </a:lnTo>
                  <a:lnTo>
                    <a:pt x="5298" y="2207"/>
                  </a:lnTo>
                  <a:lnTo>
                    <a:pt x="5300" y="2219"/>
                  </a:lnTo>
                  <a:lnTo>
                    <a:pt x="5305" y="2223"/>
                  </a:lnTo>
                  <a:lnTo>
                    <a:pt x="5331" y="2228"/>
                  </a:lnTo>
                  <a:lnTo>
                    <a:pt x="5362" y="2252"/>
                  </a:lnTo>
                  <a:lnTo>
                    <a:pt x="5390" y="2242"/>
                  </a:lnTo>
                  <a:lnTo>
                    <a:pt x="5423" y="2247"/>
                  </a:lnTo>
                  <a:lnTo>
                    <a:pt x="5456" y="2240"/>
                  </a:lnTo>
                  <a:lnTo>
                    <a:pt x="5489" y="2228"/>
                  </a:lnTo>
                  <a:lnTo>
                    <a:pt x="5527" y="2238"/>
                  </a:lnTo>
                  <a:lnTo>
                    <a:pt x="5534" y="2242"/>
                  </a:lnTo>
                  <a:lnTo>
                    <a:pt x="5539" y="2242"/>
                  </a:lnTo>
                  <a:lnTo>
                    <a:pt x="5572" y="2219"/>
                  </a:lnTo>
                  <a:lnTo>
                    <a:pt x="5574" y="2216"/>
                  </a:lnTo>
                  <a:lnTo>
                    <a:pt x="5574" y="2200"/>
                  </a:lnTo>
                  <a:lnTo>
                    <a:pt x="5579" y="2190"/>
                  </a:lnTo>
                  <a:lnTo>
                    <a:pt x="5579" y="2186"/>
                  </a:lnTo>
                  <a:lnTo>
                    <a:pt x="5577" y="2186"/>
                  </a:lnTo>
                  <a:lnTo>
                    <a:pt x="5577" y="2174"/>
                  </a:lnTo>
                  <a:lnTo>
                    <a:pt x="5579" y="2167"/>
                  </a:lnTo>
                  <a:lnTo>
                    <a:pt x="5603" y="2138"/>
                  </a:lnTo>
                  <a:lnTo>
                    <a:pt x="5603" y="2136"/>
                  </a:lnTo>
                  <a:lnTo>
                    <a:pt x="5605" y="2138"/>
                  </a:lnTo>
                  <a:lnTo>
                    <a:pt x="5610" y="2138"/>
                  </a:lnTo>
                  <a:lnTo>
                    <a:pt x="5612" y="2143"/>
                  </a:lnTo>
                  <a:lnTo>
                    <a:pt x="5605" y="2167"/>
                  </a:lnTo>
                  <a:lnTo>
                    <a:pt x="5605" y="2172"/>
                  </a:lnTo>
                  <a:lnTo>
                    <a:pt x="5603" y="2172"/>
                  </a:lnTo>
                  <a:lnTo>
                    <a:pt x="5603" y="2174"/>
                  </a:lnTo>
                  <a:lnTo>
                    <a:pt x="5603" y="2181"/>
                  </a:lnTo>
                  <a:lnTo>
                    <a:pt x="5605" y="2193"/>
                  </a:lnTo>
                  <a:lnTo>
                    <a:pt x="5605" y="2205"/>
                  </a:lnTo>
                  <a:lnTo>
                    <a:pt x="5607" y="2209"/>
                  </a:lnTo>
                  <a:lnTo>
                    <a:pt x="5617" y="2214"/>
                  </a:lnTo>
                  <a:lnTo>
                    <a:pt x="5621" y="2219"/>
                  </a:lnTo>
                  <a:lnTo>
                    <a:pt x="5621" y="2226"/>
                  </a:lnTo>
                  <a:lnTo>
                    <a:pt x="5619" y="2228"/>
                  </a:lnTo>
                  <a:lnTo>
                    <a:pt x="5619" y="2228"/>
                  </a:lnTo>
                  <a:lnTo>
                    <a:pt x="5621" y="2240"/>
                  </a:lnTo>
                  <a:lnTo>
                    <a:pt x="5619" y="2242"/>
                  </a:lnTo>
                  <a:lnTo>
                    <a:pt x="5612" y="2242"/>
                  </a:lnTo>
                  <a:lnTo>
                    <a:pt x="5617" y="2235"/>
                  </a:lnTo>
                  <a:lnTo>
                    <a:pt x="5614" y="2233"/>
                  </a:lnTo>
                  <a:lnTo>
                    <a:pt x="5591" y="2238"/>
                  </a:lnTo>
                  <a:lnTo>
                    <a:pt x="5562" y="2254"/>
                  </a:lnTo>
                  <a:lnTo>
                    <a:pt x="5562" y="2261"/>
                  </a:lnTo>
                  <a:lnTo>
                    <a:pt x="5560" y="2266"/>
                  </a:lnTo>
                  <a:lnTo>
                    <a:pt x="5534" y="2268"/>
                  </a:lnTo>
                  <a:lnTo>
                    <a:pt x="5499" y="2268"/>
                  </a:lnTo>
                  <a:lnTo>
                    <a:pt x="5477" y="2275"/>
                  </a:lnTo>
                  <a:lnTo>
                    <a:pt x="5475" y="2283"/>
                  </a:lnTo>
                  <a:lnTo>
                    <a:pt x="5477" y="2285"/>
                  </a:lnTo>
                  <a:lnTo>
                    <a:pt x="5482" y="2294"/>
                  </a:lnTo>
                  <a:lnTo>
                    <a:pt x="5482" y="2294"/>
                  </a:lnTo>
                  <a:lnTo>
                    <a:pt x="5484" y="2297"/>
                  </a:lnTo>
                  <a:lnTo>
                    <a:pt x="5496" y="2294"/>
                  </a:lnTo>
                  <a:lnTo>
                    <a:pt x="5499" y="2294"/>
                  </a:lnTo>
                  <a:lnTo>
                    <a:pt x="5506" y="2304"/>
                  </a:lnTo>
                  <a:lnTo>
                    <a:pt x="5510" y="2304"/>
                  </a:lnTo>
                  <a:lnTo>
                    <a:pt x="5518" y="2304"/>
                  </a:lnTo>
                  <a:lnTo>
                    <a:pt x="5520" y="2306"/>
                  </a:lnTo>
                  <a:lnTo>
                    <a:pt x="5534" y="2318"/>
                  </a:lnTo>
                  <a:lnTo>
                    <a:pt x="5536" y="2318"/>
                  </a:lnTo>
                  <a:lnTo>
                    <a:pt x="5574" y="2297"/>
                  </a:lnTo>
                  <a:lnTo>
                    <a:pt x="5584" y="2297"/>
                  </a:lnTo>
                  <a:lnTo>
                    <a:pt x="5591" y="2306"/>
                  </a:lnTo>
                  <a:lnTo>
                    <a:pt x="5591" y="2311"/>
                  </a:lnTo>
                  <a:lnTo>
                    <a:pt x="5565" y="2311"/>
                  </a:lnTo>
                  <a:lnTo>
                    <a:pt x="5567" y="2313"/>
                  </a:lnTo>
                  <a:lnTo>
                    <a:pt x="5567" y="2318"/>
                  </a:lnTo>
                  <a:lnTo>
                    <a:pt x="5558" y="2325"/>
                  </a:lnTo>
                  <a:lnTo>
                    <a:pt x="5572" y="2342"/>
                  </a:lnTo>
                  <a:lnTo>
                    <a:pt x="5607" y="2363"/>
                  </a:lnTo>
                  <a:lnTo>
                    <a:pt x="5610" y="2365"/>
                  </a:lnTo>
                  <a:lnTo>
                    <a:pt x="5610" y="2368"/>
                  </a:lnTo>
                  <a:lnTo>
                    <a:pt x="5610" y="2370"/>
                  </a:lnTo>
                  <a:lnTo>
                    <a:pt x="5607" y="2372"/>
                  </a:lnTo>
                  <a:lnTo>
                    <a:pt x="5603" y="2382"/>
                  </a:lnTo>
                  <a:lnTo>
                    <a:pt x="5600" y="2382"/>
                  </a:lnTo>
                  <a:lnTo>
                    <a:pt x="5591" y="2377"/>
                  </a:lnTo>
                  <a:lnTo>
                    <a:pt x="5584" y="2375"/>
                  </a:lnTo>
                  <a:lnTo>
                    <a:pt x="5574" y="2370"/>
                  </a:lnTo>
                  <a:lnTo>
                    <a:pt x="5569" y="2368"/>
                  </a:lnTo>
                  <a:lnTo>
                    <a:pt x="5567" y="2363"/>
                  </a:lnTo>
                  <a:lnTo>
                    <a:pt x="5567" y="2361"/>
                  </a:lnTo>
                  <a:lnTo>
                    <a:pt x="5565" y="2358"/>
                  </a:lnTo>
                  <a:lnTo>
                    <a:pt x="5562" y="2356"/>
                  </a:lnTo>
                  <a:lnTo>
                    <a:pt x="5558" y="2353"/>
                  </a:lnTo>
                  <a:lnTo>
                    <a:pt x="5555" y="2351"/>
                  </a:lnTo>
                  <a:lnTo>
                    <a:pt x="5555" y="2346"/>
                  </a:lnTo>
                  <a:lnTo>
                    <a:pt x="5553" y="2344"/>
                  </a:lnTo>
                  <a:lnTo>
                    <a:pt x="5546" y="2342"/>
                  </a:lnTo>
                  <a:lnTo>
                    <a:pt x="5541" y="2337"/>
                  </a:lnTo>
                  <a:lnTo>
                    <a:pt x="5501" y="2332"/>
                  </a:lnTo>
                  <a:lnTo>
                    <a:pt x="5489" y="2323"/>
                  </a:lnTo>
                  <a:lnTo>
                    <a:pt x="5480" y="2313"/>
                  </a:lnTo>
                  <a:lnTo>
                    <a:pt x="5454" y="2309"/>
                  </a:lnTo>
                  <a:lnTo>
                    <a:pt x="5428" y="2292"/>
                  </a:lnTo>
                  <a:lnTo>
                    <a:pt x="5331" y="2299"/>
                  </a:lnTo>
                  <a:lnTo>
                    <a:pt x="5293" y="2283"/>
                  </a:lnTo>
                  <a:lnTo>
                    <a:pt x="5284" y="2290"/>
                  </a:lnTo>
                  <a:lnTo>
                    <a:pt x="5276" y="2287"/>
                  </a:lnTo>
                  <a:lnTo>
                    <a:pt x="5274" y="2290"/>
                  </a:lnTo>
                  <a:lnTo>
                    <a:pt x="5265" y="2309"/>
                  </a:lnTo>
                  <a:lnTo>
                    <a:pt x="5255" y="2313"/>
                  </a:lnTo>
                  <a:lnTo>
                    <a:pt x="5236" y="2339"/>
                  </a:lnTo>
                  <a:lnTo>
                    <a:pt x="5210" y="2342"/>
                  </a:lnTo>
                  <a:lnTo>
                    <a:pt x="5165" y="2368"/>
                  </a:lnTo>
                  <a:lnTo>
                    <a:pt x="5161" y="2365"/>
                  </a:lnTo>
                  <a:lnTo>
                    <a:pt x="5158" y="2365"/>
                  </a:lnTo>
                  <a:lnTo>
                    <a:pt x="5156" y="2365"/>
                  </a:lnTo>
                  <a:lnTo>
                    <a:pt x="5132" y="2417"/>
                  </a:lnTo>
                  <a:lnTo>
                    <a:pt x="5132" y="2424"/>
                  </a:lnTo>
                  <a:lnTo>
                    <a:pt x="5135" y="2439"/>
                  </a:lnTo>
                  <a:lnTo>
                    <a:pt x="5135" y="2448"/>
                  </a:lnTo>
                  <a:lnTo>
                    <a:pt x="5130" y="2476"/>
                  </a:lnTo>
                  <a:lnTo>
                    <a:pt x="5130" y="2481"/>
                  </a:lnTo>
                  <a:lnTo>
                    <a:pt x="5132" y="2483"/>
                  </a:lnTo>
                  <a:lnTo>
                    <a:pt x="5137" y="2486"/>
                  </a:lnTo>
                  <a:lnTo>
                    <a:pt x="5151" y="2476"/>
                  </a:lnTo>
                  <a:lnTo>
                    <a:pt x="5158" y="2481"/>
                  </a:lnTo>
                  <a:lnTo>
                    <a:pt x="5158" y="2483"/>
                  </a:lnTo>
                  <a:lnTo>
                    <a:pt x="5158" y="2488"/>
                  </a:lnTo>
                  <a:lnTo>
                    <a:pt x="5161" y="2491"/>
                  </a:lnTo>
                  <a:lnTo>
                    <a:pt x="5130" y="2495"/>
                  </a:lnTo>
                  <a:lnTo>
                    <a:pt x="5109" y="2547"/>
                  </a:lnTo>
                  <a:lnTo>
                    <a:pt x="5106" y="2557"/>
                  </a:lnTo>
                  <a:lnTo>
                    <a:pt x="5106" y="2566"/>
                  </a:lnTo>
                  <a:lnTo>
                    <a:pt x="5111" y="2576"/>
                  </a:lnTo>
                  <a:lnTo>
                    <a:pt x="5113" y="2583"/>
                  </a:lnTo>
                  <a:lnTo>
                    <a:pt x="5116" y="2595"/>
                  </a:lnTo>
                  <a:lnTo>
                    <a:pt x="5118" y="2606"/>
                  </a:lnTo>
                  <a:lnTo>
                    <a:pt x="5118" y="2611"/>
                  </a:lnTo>
                  <a:lnTo>
                    <a:pt x="5123" y="2621"/>
                  </a:lnTo>
                  <a:lnTo>
                    <a:pt x="5125" y="2628"/>
                  </a:lnTo>
                  <a:lnTo>
                    <a:pt x="5125" y="2632"/>
                  </a:lnTo>
                  <a:lnTo>
                    <a:pt x="5125" y="2644"/>
                  </a:lnTo>
                  <a:lnTo>
                    <a:pt x="5128" y="2649"/>
                  </a:lnTo>
                  <a:lnTo>
                    <a:pt x="5132" y="2656"/>
                  </a:lnTo>
                  <a:lnTo>
                    <a:pt x="5139" y="2656"/>
                  </a:lnTo>
                  <a:lnTo>
                    <a:pt x="5147" y="2651"/>
                  </a:lnTo>
                  <a:lnTo>
                    <a:pt x="5151" y="2644"/>
                  </a:lnTo>
                  <a:lnTo>
                    <a:pt x="5161" y="2649"/>
                  </a:lnTo>
                  <a:lnTo>
                    <a:pt x="5173" y="2651"/>
                  </a:lnTo>
                  <a:lnTo>
                    <a:pt x="5175" y="2654"/>
                  </a:lnTo>
                  <a:lnTo>
                    <a:pt x="5139" y="2670"/>
                  </a:lnTo>
                  <a:lnTo>
                    <a:pt x="5137" y="2677"/>
                  </a:lnTo>
                  <a:lnTo>
                    <a:pt x="5135" y="2691"/>
                  </a:lnTo>
                  <a:lnTo>
                    <a:pt x="5137" y="2696"/>
                  </a:lnTo>
                  <a:lnTo>
                    <a:pt x="5142" y="2698"/>
                  </a:lnTo>
                  <a:lnTo>
                    <a:pt x="5217" y="2687"/>
                  </a:lnTo>
                  <a:lnTo>
                    <a:pt x="5220" y="2682"/>
                  </a:lnTo>
                  <a:lnTo>
                    <a:pt x="5232" y="2656"/>
                  </a:lnTo>
                  <a:lnTo>
                    <a:pt x="5232" y="2642"/>
                  </a:lnTo>
                  <a:lnTo>
                    <a:pt x="5234" y="2639"/>
                  </a:lnTo>
                  <a:lnTo>
                    <a:pt x="5234" y="2637"/>
                  </a:lnTo>
                  <a:lnTo>
                    <a:pt x="5241" y="2642"/>
                  </a:lnTo>
                  <a:lnTo>
                    <a:pt x="5248" y="2637"/>
                  </a:lnTo>
                  <a:lnTo>
                    <a:pt x="5258" y="2644"/>
                  </a:lnTo>
                  <a:lnTo>
                    <a:pt x="5262" y="2637"/>
                  </a:lnTo>
                  <a:lnTo>
                    <a:pt x="5267" y="2621"/>
                  </a:lnTo>
                  <a:lnTo>
                    <a:pt x="5272" y="2613"/>
                  </a:lnTo>
                  <a:lnTo>
                    <a:pt x="5272" y="2609"/>
                  </a:lnTo>
                  <a:lnTo>
                    <a:pt x="5272" y="2604"/>
                  </a:lnTo>
                  <a:lnTo>
                    <a:pt x="5269" y="2595"/>
                  </a:lnTo>
                  <a:lnTo>
                    <a:pt x="5269" y="2590"/>
                  </a:lnTo>
                  <a:lnTo>
                    <a:pt x="5269" y="2587"/>
                  </a:lnTo>
                  <a:lnTo>
                    <a:pt x="5272" y="2583"/>
                  </a:lnTo>
                  <a:lnTo>
                    <a:pt x="5274" y="2580"/>
                  </a:lnTo>
                  <a:lnTo>
                    <a:pt x="5274" y="2578"/>
                  </a:lnTo>
                  <a:lnTo>
                    <a:pt x="5274" y="2576"/>
                  </a:lnTo>
                  <a:lnTo>
                    <a:pt x="5276" y="2573"/>
                  </a:lnTo>
                  <a:lnTo>
                    <a:pt x="5279" y="2569"/>
                  </a:lnTo>
                  <a:lnTo>
                    <a:pt x="5279" y="2564"/>
                  </a:lnTo>
                  <a:lnTo>
                    <a:pt x="5279" y="2559"/>
                  </a:lnTo>
                  <a:lnTo>
                    <a:pt x="5276" y="2557"/>
                  </a:lnTo>
                  <a:lnTo>
                    <a:pt x="5276" y="2554"/>
                  </a:lnTo>
                  <a:lnTo>
                    <a:pt x="5276" y="2552"/>
                  </a:lnTo>
                  <a:lnTo>
                    <a:pt x="5276" y="2552"/>
                  </a:lnTo>
                  <a:lnTo>
                    <a:pt x="5276" y="2547"/>
                  </a:lnTo>
                  <a:lnTo>
                    <a:pt x="5279" y="2547"/>
                  </a:lnTo>
                  <a:lnTo>
                    <a:pt x="5281" y="2547"/>
                  </a:lnTo>
                  <a:lnTo>
                    <a:pt x="5284" y="2550"/>
                  </a:lnTo>
                  <a:lnTo>
                    <a:pt x="5281" y="2552"/>
                  </a:lnTo>
                  <a:lnTo>
                    <a:pt x="5281" y="2554"/>
                  </a:lnTo>
                  <a:lnTo>
                    <a:pt x="5286" y="2566"/>
                  </a:lnTo>
                  <a:lnTo>
                    <a:pt x="5286" y="2573"/>
                  </a:lnTo>
                  <a:lnTo>
                    <a:pt x="5286" y="2578"/>
                  </a:lnTo>
                  <a:lnTo>
                    <a:pt x="5284" y="2585"/>
                  </a:lnTo>
                  <a:lnTo>
                    <a:pt x="5286" y="2587"/>
                  </a:lnTo>
                  <a:lnTo>
                    <a:pt x="5286" y="2590"/>
                  </a:lnTo>
                  <a:lnTo>
                    <a:pt x="5288" y="2587"/>
                  </a:lnTo>
                  <a:lnTo>
                    <a:pt x="5288" y="2595"/>
                  </a:lnTo>
                  <a:lnTo>
                    <a:pt x="5286" y="2599"/>
                  </a:lnTo>
                  <a:lnTo>
                    <a:pt x="5286" y="2602"/>
                  </a:lnTo>
                  <a:lnTo>
                    <a:pt x="5288" y="2611"/>
                  </a:lnTo>
                  <a:lnTo>
                    <a:pt x="5288" y="2616"/>
                  </a:lnTo>
                  <a:lnTo>
                    <a:pt x="5284" y="2630"/>
                  </a:lnTo>
                  <a:lnTo>
                    <a:pt x="5279" y="2647"/>
                  </a:lnTo>
                  <a:lnTo>
                    <a:pt x="5279" y="2651"/>
                  </a:lnTo>
                  <a:lnTo>
                    <a:pt x="5267" y="2656"/>
                  </a:lnTo>
                  <a:lnTo>
                    <a:pt x="5265" y="2661"/>
                  </a:lnTo>
                  <a:lnTo>
                    <a:pt x="5267" y="2661"/>
                  </a:lnTo>
                  <a:lnTo>
                    <a:pt x="5267" y="2663"/>
                  </a:lnTo>
                  <a:lnTo>
                    <a:pt x="5269" y="2665"/>
                  </a:lnTo>
                  <a:lnTo>
                    <a:pt x="5269" y="2668"/>
                  </a:lnTo>
                  <a:lnTo>
                    <a:pt x="5269" y="2670"/>
                  </a:lnTo>
                  <a:lnTo>
                    <a:pt x="5267" y="2675"/>
                  </a:lnTo>
                  <a:lnTo>
                    <a:pt x="5269" y="2687"/>
                  </a:lnTo>
                  <a:lnTo>
                    <a:pt x="5269" y="2694"/>
                  </a:lnTo>
                  <a:lnTo>
                    <a:pt x="5274" y="2701"/>
                  </a:lnTo>
                  <a:lnTo>
                    <a:pt x="5276" y="2703"/>
                  </a:lnTo>
                  <a:lnTo>
                    <a:pt x="5279" y="2703"/>
                  </a:lnTo>
                  <a:lnTo>
                    <a:pt x="5350" y="2663"/>
                  </a:lnTo>
                  <a:lnTo>
                    <a:pt x="5347" y="2665"/>
                  </a:lnTo>
                  <a:lnTo>
                    <a:pt x="5347" y="2665"/>
                  </a:lnTo>
                  <a:lnTo>
                    <a:pt x="5345" y="2668"/>
                  </a:lnTo>
                  <a:lnTo>
                    <a:pt x="5347" y="2670"/>
                  </a:lnTo>
                  <a:lnTo>
                    <a:pt x="5350" y="2668"/>
                  </a:lnTo>
                  <a:lnTo>
                    <a:pt x="5357" y="2651"/>
                  </a:lnTo>
                  <a:lnTo>
                    <a:pt x="5357" y="2647"/>
                  </a:lnTo>
                  <a:lnTo>
                    <a:pt x="5357" y="2639"/>
                  </a:lnTo>
                  <a:lnTo>
                    <a:pt x="5364" y="2618"/>
                  </a:lnTo>
                  <a:lnTo>
                    <a:pt x="5364" y="2606"/>
                  </a:lnTo>
                  <a:lnTo>
                    <a:pt x="5371" y="2580"/>
                  </a:lnTo>
                  <a:lnTo>
                    <a:pt x="5371" y="2576"/>
                  </a:lnTo>
                  <a:lnTo>
                    <a:pt x="5376" y="2573"/>
                  </a:lnTo>
                  <a:lnTo>
                    <a:pt x="5373" y="2571"/>
                  </a:lnTo>
                  <a:lnTo>
                    <a:pt x="5373" y="2569"/>
                  </a:lnTo>
                  <a:lnTo>
                    <a:pt x="5371" y="2569"/>
                  </a:lnTo>
                  <a:lnTo>
                    <a:pt x="5371" y="2566"/>
                  </a:lnTo>
                  <a:lnTo>
                    <a:pt x="5369" y="2561"/>
                  </a:lnTo>
                  <a:lnTo>
                    <a:pt x="5371" y="2559"/>
                  </a:lnTo>
                  <a:lnTo>
                    <a:pt x="5373" y="2550"/>
                  </a:lnTo>
                  <a:lnTo>
                    <a:pt x="5373" y="2543"/>
                  </a:lnTo>
                  <a:lnTo>
                    <a:pt x="5371" y="2540"/>
                  </a:lnTo>
                  <a:lnTo>
                    <a:pt x="5369" y="2533"/>
                  </a:lnTo>
                  <a:lnTo>
                    <a:pt x="5369" y="2526"/>
                  </a:lnTo>
                  <a:lnTo>
                    <a:pt x="5369" y="2521"/>
                  </a:lnTo>
                  <a:lnTo>
                    <a:pt x="5366" y="2519"/>
                  </a:lnTo>
                  <a:lnTo>
                    <a:pt x="5366" y="2517"/>
                  </a:lnTo>
                  <a:lnTo>
                    <a:pt x="5364" y="2517"/>
                  </a:lnTo>
                  <a:lnTo>
                    <a:pt x="5364" y="2512"/>
                  </a:lnTo>
                  <a:lnTo>
                    <a:pt x="5364" y="2507"/>
                  </a:lnTo>
                  <a:lnTo>
                    <a:pt x="5366" y="2505"/>
                  </a:lnTo>
                  <a:lnTo>
                    <a:pt x="5366" y="2502"/>
                  </a:lnTo>
                  <a:lnTo>
                    <a:pt x="5366" y="2493"/>
                  </a:lnTo>
                  <a:lnTo>
                    <a:pt x="5366" y="2493"/>
                  </a:lnTo>
                  <a:lnTo>
                    <a:pt x="5369" y="2488"/>
                  </a:lnTo>
                  <a:lnTo>
                    <a:pt x="5366" y="2481"/>
                  </a:lnTo>
                  <a:lnTo>
                    <a:pt x="5366" y="2474"/>
                  </a:lnTo>
                  <a:lnTo>
                    <a:pt x="5364" y="2469"/>
                  </a:lnTo>
                  <a:lnTo>
                    <a:pt x="5364" y="2462"/>
                  </a:lnTo>
                  <a:lnTo>
                    <a:pt x="5369" y="2443"/>
                  </a:lnTo>
                  <a:lnTo>
                    <a:pt x="5371" y="2427"/>
                  </a:lnTo>
                  <a:lnTo>
                    <a:pt x="5373" y="2422"/>
                  </a:lnTo>
                  <a:lnTo>
                    <a:pt x="5378" y="2427"/>
                  </a:lnTo>
                  <a:lnTo>
                    <a:pt x="5376" y="2429"/>
                  </a:lnTo>
                  <a:lnTo>
                    <a:pt x="5376" y="2436"/>
                  </a:lnTo>
                  <a:lnTo>
                    <a:pt x="5376" y="2455"/>
                  </a:lnTo>
                  <a:lnTo>
                    <a:pt x="5371" y="2467"/>
                  </a:lnTo>
                  <a:lnTo>
                    <a:pt x="5376" y="2476"/>
                  </a:lnTo>
                  <a:lnTo>
                    <a:pt x="5376" y="2481"/>
                  </a:lnTo>
                  <a:lnTo>
                    <a:pt x="5373" y="2486"/>
                  </a:lnTo>
                  <a:lnTo>
                    <a:pt x="5376" y="2495"/>
                  </a:lnTo>
                  <a:lnTo>
                    <a:pt x="5378" y="2502"/>
                  </a:lnTo>
                  <a:lnTo>
                    <a:pt x="5378" y="2512"/>
                  </a:lnTo>
                  <a:lnTo>
                    <a:pt x="5380" y="2521"/>
                  </a:lnTo>
                  <a:lnTo>
                    <a:pt x="5380" y="2526"/>
                  </a:lnTo>
                  <a:lnTo>
                    <a:pt x="5380" y="2526"/>
                  </a:lnTo>
                  <a:lnTo>
                    <a:pt x="5380" y="2528"/>
                  </a:lnTo>
                  <a:lnTo>
                    <a:pt x="5380" y="2531"/>
                  </a:lnTo>
                  <a:lnTo>
                    <a:pt x="5380" y="2533"/>
                  </a:lnTo>
                  <a:lnTo>
                    <a:pt x="5383" y="2533"/>
                  </a:lnTo>
                  <a:lnTo>
                    <a:pt x="5392" y="2540"/>
                  </a:lnTo>
                  <a:lnTo>
                    <a:pt x="5395" y="2543"/>
                  </a:lnTo>
                  <a:lnTo>
                    <a:pt x="5397" y="2543"/>
                  </a:lnTo>
                  <a:lnTo>
                    <a:pt x="5399" y="2540"/>
                  </a:lnTo>
                  <a:lnTo>
                    <a:pt x="5402" y="2535"/>
                  </a:lnTo>
                  <a:lnTo>
                    <a:pt x="5404" y="2528"/>
                  </a:lnTo>
                  <a:lnTo>
                    <a:pt x="5404" y="2526"/>
                  </a:lnTo>
                  <a:lnTo>
                    <a:pt x="5406" y="2526"/>
                  </a:lnTo>
                  <a:lnTo>
                    <a:pt x="5409" y="2528"/>
                  </a:lnTo>
                  <a:lnTo>
                    <a:pt x="5411" y="2533"/>
                  </a:lnTo>
                  <a:lnTo>
                    <a:pt x="5411" y="2538"/>
                  </a:lnTo>
                  <a:lnTo>
                    <a:pt x="5392" y="2552"/>
                  </a:lnTo>
                  <a:lnTo>
                    <a:pt x="5390" y="2561"/>
                  </a:lnTo>
                  <a:lnTo>
                    <a:pt x="5390" y="2571"/>
                  </a:lnTo>
                  <a:lnTo>
                    <a:pt x="5390" y="2576"/>
                  </a:lnTo>
                  <a:lnTo>
                    <a:pt x="5388" y="2587"/>
                  </a:lnTo>
                  <a:lnTo>
                    <a:pt x="5388" y="2592"/>
                  </a:lnTo>
                  <a:lnTo>
                    <a:pt x="5390" y="2606"/>
                  </a:lnTo>
                  <a:lnTo>
                    <a:pt x="5395" y="2611"/>
                  </a:lnTo>
                  <a:lnTo>
                    <a:pt x="5402" y="2611"/>
                  </a:lnTo>
                  <a:lnTo>
                    <a:pt x="5411" y="2599"/>
                  </a:lnTo>
                  <a:lnTo>
                    <a:pt x="5447" y="2595"/>
                  </a:lnTo>
                  <a:lnTo>
                    <a:pt x="5470" y="2602"/>
                  </a:lnTo>
                  <a:lnTo>
                    <a:pt x="5489" y="2597"/>
                  </a:lnTo>
                  <a:lnTo>
                    <a:pt x="5492" y="2602"/>
                  </a:lnTo>
                  <a:lnTo>
                    <a:pt x="5475" y="2613"/>
                  </a:lnTo>
                  <a:lnTo>
                    <a:pt x="5451" y="2604"/>
                  </a:lnTo>
                  <a:lnTo>
                    <a:pt x="5428" y="2604"/>
                  </a:lnTo>
                  <a:lnTo>
                    <a:pt x="5409" y="2625"/>
                  </a:lnTo>
                  <a:lnTo>
                    <a:pt x="5388" y="2625"/>
                  </a:lnTo>
                  <a:lnTo>
                    <a:pt x="5388" y="2628"/>
                  </a:lnTo>
                  <a:lnTo>
                    <a:pt x="5390" y="2628"/>
                  </a:lnTo>
                  <a:lnTo>
                    <a:pt x="5392" y="2628"/>
                  </a:lnTo>
                  <a:lnTo>
                    <a:pt x="5392" y="2630"/>
                  </a:lnTo>
                  <a:lnTo>
                    <a:pt x="5395" y="2632"/>
                  </a:lnTo>
                  <a:lnTo>
                    <a:pt x="5395" y="2649"/>
                  </a:lnTo>
                  <a:lnTo>
                    <a:pt x="5390" y="2661"/>
                  </a:lnTo>
                  <a:lnTo>
                    <a:pt x="5423" y="2675"/>
                  </a:lnTo>
                  <a:lnTo>
                    <a:pt x="5432" y="2672"/>
                  </a:lnTo>
                  <a:lnTo>
                    <a:pt x="5447" y="2658"/>
                  </a:lnTo>
                  <a:lnTo>
                    <a:pt x="5477" y="2651"/>
                  </a:lnTo>
                  <a:lnTo>
                    <a:pt x="5473" y="2658"/>
                  </a:lnTo>
                  <a:lnTo>
                    <a:pt x="5451" y="2661"/>
                  </a:lnTo>
                  <a:lnTo>
                    <a:pt x="5447" y="2665"/>
                  </a:lnTo>
                  <a:lnTo>
                    <a:pt x="5442" y="2682"/>
                  </a:lnTo>
                  <a:lnTo>
                    <a:pt x="5440" y="2682"/>
                  </a:lnTo>
                  <a:lnTo>
                    <a:pt x="5416" y="2684"/>
                  </a:lnTo>
                  <a:lnTo>
                    <a:pt x="5404" y="2677"/>
                  </a:lnTo>
                  <a:lnTo>
                    <a:pt x="5399" y="2677"/>
                  </a:lnTo>
                  <a:lnTo>
                    <a:pt x="5352" y="2743"/>
                  </a:lnTo>
                  <a:lnTo>
                    <a:pt x="5352" y="2750"/>
                  </a:lnTo>
                  <a:lnTo>
                    <a:pt x="5357" y="2758"/>
                  </a:lnTo>
                  <a:lnTo>
                    <a:pt x="5373" y="2758"/>
                  </a:lnTo>
                  <a:lnTo>
                    <a:pt x="5373" y="2758"/>
                  </a:lnTo>
                  <a:lnTo>
                    <a:pt x="5373" y="2760"/>
                  </a:lnTo>
                  <a:lnTo>
                    <a:pt x="5373" y="2765"/>
                  </a:lnTo>
                  <a:lnTo>
                    <a:pt x="5376" y="2769"/>
                  </a:lnTo>
                  <a:lnTo>
                    <a:pt x="5378" y="2774"/>
                  </a:lnTo>
                  <a:lnTo>
                    <a:pt x="5380" y="2774"/>
                  </a:lnTo>
                  <a:lnTo>
                    <a:pt x="5392" y="2767"/>
                  </a:lnTo>
                  <a:lnTo>
                    <a:pt x="5402" y="2753"/>
                  </a:lnTo>
                  <a:lnTo>
                    <a:pt x="5470" y="2729"/>
                  </a:lnTo>
                  <a:lnTo>
                    <a:pt x="5499" y="2736"/>
                  </a:lnTo>
                  <a:lnTo>
                    <a:pt x="5496" y="2741"/>
                  </a:lnTo>
                  <a:lnTo>
                    <a:pt x="5458" y="2741"/>
                  </a:lnTo>
                  <a:lnTo>
                    <a:pt x="5447" y="2776"/>
                  </a:lnTo>
                  <a:lnTo>
                    <a:pt x="5444" y="2776"/>
                  </a:lnTo>
                  <a:lnTo>
                    <a:pt x="5444" y="2767"/>
                  </a:lnTo>
                  <a:lnTo>
                    <a:pt x="5444" y="2753"/>
                  </a:lnTo>
                  <a:lnTo>
                    <a:pt x="5444" y="2753"/>
                  </a:lnTo>
                  <a:lnTo>
                    <a:pt x="5440" y="2748"/>
                  </a:lnTo>
                  <a:lnTo>
                    <a:pt x="5437" y="2750"/>
                  </a:lnTo>
                  <a:lnTo>
                    <a:pt x="5432" y="2758"/>
                  </a:lnTo>
                  <a:lnTo>
                    <a:pt x="5425" y="2762"/>
                  </a:lnTo>
                  <a:lnTo>
                    <a:pt x="5409" y="2760"/>
                  </a:lnTo>
                  <a:lnTo>
                    <a:pt x="5402" y="2765"/>
                  </a:lnTo>
                  <a:lnTo>
                    <a:pt x="5397" y="2772"/>
                  </a:lnTo>
                  <a:lnTo>
                    <a:pt x="5392" y="2786"/>
                  </a:lnTo>
                  <a:lnTo>
                    <a:pt x="5392" y="2793"/>
                  </a:lnTo>
                  <a:lnTo>
                    <a:pt x="5395" y="2798"/>
                  </a:lnTo>
                  <a:lnTo>
                    <a:pt x="5397" y="2800"/>
                  </a:lnTo>
                  <a:lnTo>
                    <a:pt x="5404" y="2802"/>
                  </a:lnTo>
                  <a:lnTo>
                    <a:pt x="5411" y="2802"/>
                  </a:lnTo>
                  <a:lnTo>
                    <a:pt x="5421" y="2791"/>
                  </a:lnTo>
                  <a:lnTo>
                    <a:pt x="5428" y="2791"/>
                  </a:lnTo>
                  <a:lnTo>
                    <a:pt x="5430" y="2781"/>
                  </a:lnTo>
                  <a:lnTo>
                    <a:pt x="5432" y="2776"/>
                  </a:lnTo>
                  <a:lnTo>
                    <a:pt x="5437" y="2776"/>
                  </a:lnTo>
                  <a:lnTo>
                    <a:pt x="5442" y="2784"/>
                  </a:lnTo>
                  <a:lnTo>
                    <a:pt x="5440" y="2788"/>
                  </a:lnTo>
                  <a:lnTo>
                    <a:pt x="5432" y="2798"/>
                  </a:lnTo>
                  <a:lnTo>
                    <a:pt x="5421" y="2798"/>
                  </a:lnTo>
                  <a:lnTo>
                    <a:pt x="5418" y="2802"/>
                  </a:lnTo>
                  <a:lnTo>
                    <a:pt x="5421" y="2810"/>
                  </a:lnTo>
                  <a:lnTo>
                    <a:pt x="5421" y="2817"/>
                  </a:lnTo>
                  <a:lnTo>
                    <a:pt x="5423" y="2821"/>
                  </a:lnTo>
                  <a:lnTo>
                    <a:pt x="5409" y="2833"/>
                  </a:lnTo>
                  <a:lnTo>
                    <a:pt x="5411" y="2838"/>
                  </a:lnTo>
                  <a:lnTo>
                    <a:pt x="5421" y="2843"/>
                  </a:lnTo>
                  <a:lnTo>
                    <a:pt x="5423" y="2850"/>
                  </a:lnTo>
                  <a:lnTo>
                    <a:pt x="5423" y="2857"/>
                  </a:lnTo>
                  <a:lnTo>
                    <a:pt x="5423" y="2864"/>
                  </a:lnTo>
                  <a:lnTo>
                    <a:pt x="5428" y="2869"/>
                  </a:lnTo>
                  <a:lnTo>
                    <a:pt x="5461" y="2878"/>
                  </a:lnTo>
                  <a:lnTo>
                    <a:pt x="5468" y="2885"/>
                  </a:lnTo>
                  <a:lnTo>
                    <a:pt x="5470" y="2888"/>
                  </a:lnTo>
                  <a:lnTo>
                    <a:pt x="5489" y="2864"/>
                  </a:lnTo>
                  <a:lnTo>
                    <a:pt x="5496" y="2850"/>
                  </a:lnTo>
                  <a:lnTo>
                    <a:pt x="5503" y="2843"/>
                  </a:lnTo>
                  <a:lnTo>
                    <a:pt x="5503" y="2833"/>
                  </a:lnTo>
                  <a:lnTo>
                    <a:pt x="5503" y="2831"/>
                  </a:lnTo>
                  <a:lnTo>
                    <a:pt x="5503" y="2826"/>
                  </a:lnTo>
                  <a:lnTo>
                    <a:pt x="5503" y="2821"/>
                  </a:lnTo>
                  <a:lnTo>
                    <a:pt x="5503" y="2812"/>
                  </a:lnTo>
                  <a:lnTo>
                    <a:pt x="5501" y="2812"/>
                  </a:lnTo>
                  <a:lnTo>
                    <a:pt x="5499" y="2807"/>
                  </a:lnTo>
                  <a:lnTo>
                    <a:pt x="5501" y="2807"/>
                  </a:lnTo>
                  <a:lnTo>
                    <a:pt x="5501" y="2810"/>
                  </a:lnTo>
                  <a:lnTo>
                    <a:pt x="5503" y="2810"/>
                  </a:lnTo>
                  <a:lnTo>
                    <a:pt x="5506" y="2814"/>
                  </a:lnTo>
                  <a:lnTo>
                    <a:pt x="5508" y="2817"/>
                  </a:lnTo>
                  <a:lnTo>
                    <a:pt x="5508" y="2819"/>
                  </a:lnTo>
                  <a:lnTo>
                    <a:pt x="5508" y="2836"/>
                  </a:lnTo>
                  <a:lnTo>
                    <a:pt x="5508" y="2843"/>
                  </a:lnTo>
                  <a:lnTo>
                    <a:pt x="5501" y="2854"/>
                  </a:lnTo>
                  <a:lnTo>
                    <a:pt x="5501" y="2866"/>
                  </a:lnTo>
                  <a:lnTo>
                    <a:pt x="5499" y="2871"/>
                  </a:lnTo>
                  <a:lnTo>
                    <a:pt x="5482" y="2890"/>
                  </a:lnTo>
                  <a:lnTo>
                    <a:pt x="5482" y="2895"/>
                  </a:lnTo>
                  <a:lnTo>
                    <a:pt x="5482" y="2899"/>
                  </a:lnTo>
                  <a:lnTo>
                    <a:pt x="5484" y="2904"/>
                  </a:lnTo>
                  <a:lnTo>
                    <a:pt x="5484" y="2906"/>
                  </a:lnTo>
                  <a:lnTo>
                    <a:pt x="5489" y="2911"/>
                  </a:lnTo>
                  <a:lnTo>
                    <a:pt x="5496" y="2918"/>
                  </a:lnTo>
                  <a:lnTo>
                    <a:pt x="5501" y="2921"/>
                  </a:lnTo>
                  <a:lnTo>
                    <a:pt x="5543" y="2904"/>
                  </a:lnTo>
                  <a:lnTo>
                    <a:pt x="5574" y="2909"/>
                  </a:lnTo>
                  <a:lnTo>
                    <a:pt x="5593" y="2902"/>
                  </a:lnTo>
                  <a:lnTo>
                    <a:pt x="5593" y="2904"/>
                  </a:lnTo>
                  <a:lnTo>
                    <a:pt x="5593" y="2909"/>
                  </a:lnTo>
                  <a:lnTo>
                    <a:pt x="5593" y="2911"/>
                  </a:lnTo>
                  <a:lnTo>
                    <a:pt x="5593" y="2911"/>
                  </a:lnTo>
                  <a:lnTo>
                    <a:pt x="5614" y="2888"/>
                  </a:lnTo>
                  <a:lnTo>
                    <a:pt x="5631" y="2847"/>
                  </a:lnTo>
                  <a:lnTo>
                    <a:pt x="5633" y="2840"/>
                  </a:lnTo>
                  <a:lnTo>
                    <a:pt x="5633" y="2817"/>
                  </a:lnTo>
                  <a:lnTo>
                    <a:pt x="5638" y="2802"/>
                  </a:lnTo>
                  <a:lnTo>
                    <a:pt x="5640" y="2795"/>
                  </a:lnTo>
                  <a:lnTo>
                    <a:pt x="5640" y="2788"/>
                  </a:lnTo>
                  <a:lnTo>
                    <a:pt x="5638" y="2758"/>
                  </a:lnTo>
                  <a:lnTo>
                    <a:pt x="5638" y="2753"/>
                  </a:lnTo>
                  <a:lnTo>
                    <a:pt x="5640" y="2746"/>
                  </a:lnTo>
                  <a:lnTo>
                    <a:pt x="5645" y="2736"/>
                  </a:lnTo>
                  <a:lnTo>
                    <a:pt x="5645" y="2732"/>
                  </a:lnTo>
                  <a:lnTo>
                    <a:pt x="5645" y="2732"/>
                  </a:lnTo>
                  <a:lnTo>
                    <a:pt x="5645" y="2727"/>
                  </a:lnTo>
                  <a:lnTo>
                    <a:pt x="5645" y="2722"/>
                  </a:lnTo>
                  <a:lnTo>
                    <a:pt x="5645" y="2720"/>
                  </a:lnTo>
                  <a:lnTo>
                    <a:pt x="5643" y="2715"/>
                  </a:lnTo>
                  <a:lnTo>
                    <a:pt x="5643" y="2710"/>
                  </a:lnTo>
                  <a:lnTo>
                    <a:pt x="5657" y="2689"/>
                  </a:lnTo>
                  <a:lnTo>
                    <a:pt x="5657" y="2684"/>
                  </a:lnTo>
                  <a:lnTo>
                    <a:pt x="5655" y="2675"/>
                  </a:lnTo>
                  <a:lnTo>
                    <a:pt x="5650" y="2668"/>
                  </a:lnTo>
                  <a:lnTo>
                    <a:pt x="5643" y="2658"/>
                  </a:lnTo>
                  <a:lnTo>
                    <a:pt x="5640" y="2644"/>
                  </a:lnTo>
                  <a:lnTo>
                    <a:pt x="5640" y="2639"/>
                  </a:lnTo>
                  <a:lnTo>
                    <a:pt x="5647" y="2621"/>
                  </a:lnTo>
                  <a:lnTo>
                    <a:pt x="5659" y="2609"/>
                  </a:lnTo>
                  <a:lnTo>
                    <a:pt x="5678" y="2602"/>
                  </a:lnTo>
                  <a:lnTo>
                    <a:pt x="5678" y="2609"/>
                  </a:lnTo>
                  <a:lnTo>
                    <a:pt x="5678" y="2611"/>
                  </a:lnTo>
                  <a:lnTo>
                    <a:pt x="5676" y="2616"/>
                  </a:lnTo>
                  <a:lnTo>
                    <a:pt x="5678" y="2623"/>
                  </a:lnTo>
                  <a:lnTo>
                    <a:pt x="5666" y="2625"/>
                  </a:lnTo>
                  <a:lnTo>
                    <a:pt x="5662" y="2628"/>
                  </a:lnTo>
                  <a:lnTo>
                    <a:pt x="5659" y="2637"/>
                  </a:lnTo>
                  <a:lnTo>
                    <a:pt x="5662" y="2642"/>
                  </a:lnTo>
                  <a:lnTo>
                    <a:pt x="5669" y="2649"/>
                  </a:lnTo>
                  <a:lnTo>
                    <a:pt x="5669" y="2651"/>
                  </a:lnTo>
                  <a:lnTo>
                    <a:pt x="5669" y="2651"/>
                  </a:lnTo>
                  <a:lnTo>
                    <a:pt x="5666" y="2651"/>
                  </a:lnTo>
                  <a:lnTo>
                    <a:pt x="5669" y="2656"/>
                  </a:lnTo>
                  <a:lnTo>
                    <a:pt x="5673" y="2661"/>
                  </a:lnTo>
                  <a:lnTo>
                    <a:pt x="5676" y="2663"/>
                  </a:lnTo>
                  <a:lnTo>
                    <a:pt x="5676" y="2665"/>
                  </a:lnTo>
                  <a:lnTo>
                    <a:pt x="5671" y="2668"/>
                  </a:lnTo>
                  <a:lnTo>
                    <a:pt x="5671" y="2670"/>
                  </a:lnTo>
                  <a:lnTo>
                    <a:pt x="5678" y="2680"/>
                  </a:lnTo>
                  <a:lnTo>
                    <a:pt x="5673" y="2691"/>
                  </a:lnTo>
                  <a:lnTo>
                    <a:pt x="5673" y="2696"/>
                  </a:lnTo>
                  <a:lnTo>
                    <a:pt x="5673" y="2701"/>
                  </a:lnTo>
                  <a:lnTo>
                    <a:pt x="5676" y="2708"/>
                  </a:lnTo>
                  <a:lnTo>
                    <a:pt x="5678" y="2713"/>
                  </a:lnTo>
                  <a:lnTo>
                    <a:pt x="5678" y="2724"/>
                  </a:lnTo>
                  <a:lnTo>
                    <a:pt x="5671" y="2736"/>
                  </a:lnTo>
                  <a:lnTo>
                    <a:pt x="5669" y="2743"/>
                  </a:lnTo>
                  <a:lnTo>
                    <a:pt x="5671" y="2746"/>
                  </a:lnTo>
                  <a:lnTo>
                    <a:pt x="5673" y="2746"/>
                  </a:lnTo>
                  <a:lnTo>
                    <a:pt x="5671" y="2779"/>
                  </a:lnTo>
                  <a:lnTo>
                    <a:pt x="5669" y="2786"/>
                  </a:lnTo>
                  <a:lnTo>
                    <a:pt x="5666" y="2786"/>
                  </a:lnTo>
                  <a:lnTo>
                    <a:pt x="5666" y="2791"/>
                  </a:lnTo>
                  <a:lnTo>
                    <a:pt x="5666" y="2795"/>
                  </a:lnTo>
                  <a:lnTo>
                    <a:pt x="5669" y="2800"/>
                  </a:lnTo>
                  <a:lnTo>
                    <a:pt x="5669" y="2805"/>
                  </a:lnTo>
                  <a:lnTo>
                    <a:pt x="5664" y="2807"/>
                  </a:lnTo>
                  <a:lnTo>
                    <a:pt x="5655" y="2862"/>
                  </a:lnTo>
                  <a:lnTo>
                    <a:pt x="5650" y="2864"/>
                  </a:lnTo>
                  <a:lnTo>
                    <a:pt x="5650" y="2866"/>
                  </a:lnTo>
                  <a:lnTo>
                    <a:pt x="5650" y="2883"/>
                  </a:lnTo>
                  <a:lnTo>
                    <a:pt x="5650" y="2888"/>
                  </a:lnTo>
                  <a:lnTo>
                    <a:pt x="5647" y="2890"/>
                  </a:lnTo>
                  <a:lnTo>
                    <a:pt x="5645" y="2895"/>
                  </a:lnTo>
                  <a:lnTo>
                    <a:pt x="5638" y="2897"/>
                  </a:lnTo>
                  <a:lnTo>
                    <a:pt x="5633" y="2909"/>
                  </a:lnTo>
                  <a:lnTo>
                    <a:pt x="5629" y="2914"/>
                  </a:lnTo>
                  <a:lnTo>
                    <a:pt x="5610" y="2918"/>
                  </a:lnTo>
                  <a:lnTo>
                    <a:pt x="5607" y="2925"/>
                  </a:lnTo>
                  <a:lnTo>
                    <a:pt x="5617" y="2940"/>
                  </a:lnTo>
                  <a:lnTo>
                    <a:pt x="5655" y="2949"/>
                  </a:lnTo>
                  <a:lnTo>
                    <a:pt x="5655" y="2951"/>
                  </a:lnTo>
                  <a:lnTo>
                    <a:pt x="5659" y="2961"/>
                  </a:lnTo>
                  <a:lnTo>
                    <a:pt x="5662" y="2968"/>
                  </a:lnTo>
                  <a:lnTo>
                    <a:pt x="5591" y="2956"/>
                  </a:lnTo>
                  <a:lnTo>
                    <a:pt x="5560" y="2970"/>
                  </a:lnTo>
                  <a:lnTo>
                    <a:pt x="5543" y="2966"/>
                  </a:lnTo>
                  <a:lnTo>
                    <a:pt x="5534" y="2968"/>
                  </a:lnTo>
                  <a:lnTo>
                    <a:pt x="5534" y="2980"/>
                  </a:lnTo>
                  <a:lnTo>
                    <a:pt x="5536" y="2980"/>
                  </a:lnTo>
                  <a:lnTo>
                    <a:pt x="5539" y="2984"/>
                  </a:lnTo>
                  <a:lnTo>
                    <a:pt x="5541" y="2989"/>
                  </a:lnTo>
                  <a:lnTo>
                    <a:pt x="5541" y="2994"/>
                  </a:lnTo>
                  <a:lnTo>
                    <a:pt x="5546" y="2999"/>
                  </a:lnTo>
                  <a:lnTo>
                    <a:pt x="5555" y="3006"/>
                  </a:lnTo>
                  <a:lnTo>
                    <a:pt x="5560" y="3013"/>
                  </a:lnTo>
                  <a:lnTo>
                    <a:pt x="5525" y="3013"/>
                  </a:lnTo>
                  <a:lnTo>
                    <a:pt x="5499" y="2992"/>
                  </a:lnTo>
                  <a:lnTo>
                    <a:pt x="5492" y="2989"/>
                  </a:lnTo>
                  <a:lnTo>
                    <a:pt x="5447" y="2992"/>
                  </a:lnTo>
                  <a:lnTo>
                    <a:pt x="5442" y="2987"/>
                  </a:lnTo>
                  <a:lnTo>
                    <a:pt x="5435" y="2980"/>
                  </a:lnTo>
                  <a:lnTo>
                    <a:pt x="5432" y="2977"/>
                  </a:lnTo>
                  <a:lnTo>
                    <a:pt x="5432" y="2977"/>
                  </a:lnTo>
                  <a:lnTo>
                    <a:pt x="5430" y="2977"/>
                  </a:lnTo>
                  <a:lnTo>
                    <a:pt x="5428" y="2973"/>
                  </a:lnTo>
                  <a:lnTo>
                    <a:pt x="5425" y="2970"/>
                  </a:lnTo>
                  <a:lnTo>
                    <a:pt x="5428" y="2970"/>
                  </a:lnTo>
                  <a:lnTo>
                    <a:pt x="5428" y="2968"/>
                  </a:lnTo>
                  <a:lnTo>
                    <a:pt x="5428" y="2966"/>
                  </a:lnTo>
                  <a:lnTo>
                    <a:pt x="5430" y="2963"/>
                  </a:lnTo>
                  <a:lnTo>
                    <a:pt x="5428" y="2958"/>
                  </a:lnTo>
                  <a:lnTo>
                    <a:pt x="5425" y="2958"/>
                  </a:lnTo>
                  <a:lnTo>
                    <a:pt x="5425" y="2956"/>
                  </a:lnTo>
                  <a:lnTo>
                    <a:pt x="5423" y="2956"/>
                  </a:lnTo>
                  <a:lnTo>
                    <a:pt x="5423" y="2958"/>
                  </a:lnTo>
                  <a:lnTo>
                    <a:pt x="5423" y="2958"/>
                  </a:lnTo>
                  <a:lnTo>
                    <a:pt x="5423" y="2961"/>
                  </a:lnTo>
                  <a:lnTo>
                    <a:pt x="5423" y="2963"/>
                  </a:lnTo>
                  <a:lnTo>
                    <a:pt x="5423" y="2966"/>
                  </a:lnTo>
                  <a:lnTo>
                    <a:pt x="5418" y="2968"/>
                  </a:lnTo>
                  <a:lnTo>
                    <a:pt x="5404" y="2987"/>
                  </a:lnTo>
                  <a:lnTo>
                    <a:pt x="5399" y="2989"/>
                  </a:lnTo>
                  <a:lnTo>
                    <a:pt x="5402" y="2973"/>
                  </a:lnTo>
                  <a:lnTo>
                    <a:pt x="5402" y="2963"/>
                  </a:lnTo>
                  <a:lnTo>
                    <a:pt x="5397" y="2956"/>
                  </a:lnTo>
                  <a:lnTo>
                    <a:pt x="5392" y="2951"/>
                  </a:lnTo>
                  <a:lnTo>
                    <a:pt x="5390" y="2947"/>
                  </a:lnTo>
                  <a:lnTo>
                    <a:pt x="5388" y="2942"/>
                  </a:lnTo>
                  <a:lnTo>
                    <a:pt x="5378" y="2921"/>
                  </a:lnTo>
                  <a:lnTo>
                    <a:pt x="5376" y="2916"/>
                  </a:lnTo>
                  <a:lnTo>
                    <a:pt x="5376" y="2914"/>
                  </a:lnTo>
                  <a:lnTo>
                    <a:pt x="5373" y="2911"/>
                  </a:lnTo>
                  <a:lnTo>
                    <a:pt x="5371" y="2909"/>
                  </a:lnTo>
                  <a:lnTo>
                    <a:pt x="5369" y="2904"/>
                  </a:lnTo>
                  <a:lnTo>
                    <a:pt x="5369" y="2899"/>
                  </a:lnTo>
                  <a:lnTo>
                    <a:pt x="5366" y="2895"/>
                  </a:lnTo>
                  <a:lnTo>
                    <a:pt x="5364" y="2890"/>
                  </a:lnTo>
                  <a:lnTo>
                    <a:pt x="5359" y="2883"/>
                  </a:lnTo>
                  <a:lnTo>
                    <a:pt x="5352" y="2869"/>
                  </a:lnTo>
                  <a:lnTo>
                    <a:pt x="5347" y="2859"/>
                  </a:lnTo>
                  <a:lnTo>
                    <a:pt x="5333" y="2852"/>
                  </a:lnTo>
                  <a:lnTo>
                    <a:pt x="5312" y="2826"/>
                  </a:lnTo>
                  <a:lnTo>
                    <a:pt x="5281" y="2812"/>
                  </a:lnTo>
                  <a:lnTo>
                    <a:pt x="5258" y="2807"/>
                  </a:lnTo>
                  <a:lnTo>
                    <a:pt x="5234" y="2795"/>
                  </a:lnTo>
                  <a:lnTo>
                    <a:pt x="5196" y="2795"/>
                  </a:lnTo>
                  <a:lnTo>
                    <a:pt x="5116" y="2850"/>
                  </a:lnTo>
                  <a:lnTo>
                    <a:pt x="5111" y="2847"/>
                  </a:lnTo>
                  <a:lnTo>
                    <a:pt x="5106" y="2845"/>
                  </a:lnTo>
                  <a:lnTo>
                    <a:pt x="5102" y="2838"/>
                  </a:lnTo>
                  <a:lnTo>
                    <a:pt x="5102" y="2838"/>
                  </a:lnTo>
                  <a:lnTo>
                    <a:pt x="5102" y="2838"/>
                  </a:lnTo>
                  <a:lnTo>
                    <a:pt x="5102" y="2836"/>
                  </a:lnTo>
                  <a:lnTo>
                    <a:pt x="5095" y="2836"/>
                  </a:lnTo>
                  <a:lnTo>
                    <a:pt x="5092" y="2833"/>
                  </a:lnTo>
                  <a:lnTo>
                    <a:pt x="5092" y="2838"/>
                  </a:lnTo>
                  <a:lnTo>
                    <a:pt x="5106" y="2852"/>
                  </a:lnTo>
                  <a:lnTo>
                    <a:pt x="5109" y="2854"/>
                  </a:lnTo>
                  <a:lnTo>
                    <a:pt x="5106" y="2857"/>
                  </a:lnTo>
                  <a:lnTo>
                    <a:pt x="5102" y="2862"/>
                  </a:lnTo>
                  <a:lnTo>
                    <a:pt x="5106" y="2871"/>
                  </a:lnTo>
                  <a:lnTo>
                    <a:pt x="5104" y="2873"/>
                  </a:lnTo>
                  <a:lnTo>
                    <a:pt x="5099" y="2876"/>
                  </a:lnTo>
                  <a:lnTo>
                    <a:pt x="5102" y="2880"/>
                  </a:lnTo>
                  <a:lnTo>
                    <a:pt x="5104" y="2880"/>
                  </a:lnTo>
                  <a:lnTo>
                    <a:pt x="5106" y="2878"/>
                  </a:lnTo>
                  <a:lnTo>
                    <a:pt x="5109" y="2880"/>
                  </a:lnTo>
                  <a:lnTo>
                    <a:pt x="5109" y="2885"/>
                  </a:lnTo>
                  <a:lnTo>
                    <a:pt x="5111" y="2890"/>
                  </a:lnTo>
                  <a:lnTo>
                    <a:pt x="5111" y="2892"/>
                  </a:lnTo>
                  <a:lnTo>
                    <a:pt x="5111" y="2897"/>
                  </a:lnTo>
                  <a:lnTo>
                    <a:pt x="5113" y="2899"/>
                  </a:lnTo>
                  <a:lnTo>
                    <a:pt x="5111" y="2911"/>
                  </a:lnTo>
                  <a:lnTo>
                    <a:pt x="5111" y="2918"/>
                  </a:lnTo>
                  <a:lnTo>
                    <a:pt x="5111" y="2925"/>
                  </a:lnTo>
                  <a:lnTo>
                    <a:pt x="5113" y="2932"/>
                  </a:lnTo>
                  <a:lnTo>
                    <a:pt x="5118" y="2937"/>
                  </a:lnTo>
                  <a:lnTo>
                    <a:pt x="5139" y="2947"/>
                  </a:lnTo>
                  <a:lnTo>
                    <a:pt x="5154" y="2958"/>
                  </a:lnTo>
                  <a:lnTo>
                    <a:pt x="5156" y="2958"/>
                  </a:lnTo>
                  <a:lnTo>
                    <a:pt x="5161" y="2956"/>
                  </a:lnTo>
                  <a:lnTo>
                    <a:pt x="5163" y="2958"/>
                  </a:lnTo>
                  <a:lnTo>
                    <a:pt x="5165" y="2961"/>
                  </a:lnTo>
                  <a:lnTo>
                    <a:pt x="5163" y="2961"/>
                  </a:lnTo>
                  <a:lnTo>
                    <a:pt x="5163" y="2963"/>
                  </a:lnTo>
                  <a:lnTo>
                    <a:pt x="5163" y="2963"/>
                  </a:lnTo>
                  <a:lnTo>
                    <a:pt x="5161" y="2963"/>
                  </a:lnTo>
                  <a:lnTo>
                    <a:pt x="5163" y="2968"/>
                  </a:lnTo>
                  <a:lnTo>
                    <a:pt x="5165" y="2970"/>
                  </a:lnTo>
                  <a:lnTo>
                    <a:pt x="5170" y="2973"/>
                  </a:lnTo>
                  <a:lnTo>
                    <a:pt x="5177" y="2970"/>
                  </a:lnTo>
                  <a:lnTo>
                    <a:pt x="5180" y="2975"/>
                  </a:lnTo>
                  <a:lnTo>
                    <a:pt x="5182" y="2977"/>
                  </a:lnTo>
                  <a:lnTo>
                    <a:pt x="5184" y="2982"/>
                  </a:lnTo>
                  <a:lnTo>
                    <a:pt x="5184" y="2987"/>
                  </a:lnTo>
                  <a:lnTo>
                    <a:pt x="5189" y="2992"/>
                  </a:lnTo>
                  <a:lnTo>
                    <a:pt x="5191" y="2994"/>
                  </a:lnTo>
                  <a:lnTo>
                    <a:pt x="5191" y="2999"/>
                  </a:lnTo>
                  <a:lnTo>
                    <a:pt x="5191" y="3008"/>
                  </a:lnTo>
                  <a:lnTo>
                    <a:pt x="5182" y="3013"/>
                  </a:lnTo>
                  <a:lnTo>
                    <a:pt x="5182" y="3022"/>
                  </a:lnTo>
                  <a:lnTo>
                    <a:pt x="5184" y="3032"/>
                  </a:lnTo>
                  <a:lnTo>
                    <a:pt x="5189" y="3036"/>
                  </a:lnTo>
                  <a:lnTo>
                    <a:pt x="5191" y="3039"/>
                  </a:lnTo>
                  <a:lnTo>
                    <a:pt x="5196" y="3041"/>
                  </a:lnTo>
                  <a:lnTo>
                    <a:pt x="5196" y="3053"/>
                  </a:lnTo>
                  <a:lnTo>
                    <a:pt x="5201" y="3060"/>
                  </a:lnTo>
                  <a:lnTo>
                    <a:pt x="5241" y="3062"/>
                  </a:lnTo>
                  <a:lnTo>
                    <a:pt x="5262" y="3044"/>
                  </a:lnTo>
                  <a:lnTo>
                    <a:pt x="5293" y="3039"/>
                  </a:lnTo>
                  <a:lnTo>
                    <a:pt x="5295" y="3041"/>
                  </a:lnTo>
                  <a:lnTo>
                    <a:pt x="5286" y="3051"/>
                  </a:lnTo>
                  <a:lnTo>
                    <a:pt x="5272" y="3051"/>
                  </a:lnTo>
                  <a:lnTo>
                    <a:pt x="5267" y="3053"/>
                  </a:lnTo>
                  <a:lnTo>
                    <a:pt x="5260" y="3070"/>
                  </a:lnTo>
                  <a:lnTo>
                    <a:pt x="5255" y="3074"/>
                  </a:lnTo>
                  <a:lnTo>
                    <a:pt x="5260" y="3084"/>
                  </a:lnTo>
                  <a:lnTo>
                    <a:pt x="5267" y="3086"/>
                  </a:lnTo>
                  <a:lnTo>
                    <a:pt x="5286" y="3081"/>
                  </a:lnTo>
                  <a:lnTo>
                    <a:pt x="5291" y="3081"/>
                  </a:lnTo>
                  <a:lnTo>
                    <a:pt x="5295" y="3086"/>
                  </a:lnTo>
                  <a:lnTo>
                    <a:pt x="5293" y="3088"/>
                  </a:lnTo>
                  <a:lnTo>
                    <a:pt x="5286" y="3091"/>
                  </a:lnTo>
                  <a:lnTo>
                    <a:pt x="5274" y="3100"/>
                  </a:lnTo>
                  <a:lnTo>
                    <a:pt x="5274" y="3103"/>
                  </a:lnTo>
                  <a:lnTo>
                    <a:pt x="5269" y="3117"/>
                  </a:lnTo>
                  <a:lnTo>
                    <a:pt x="5269" y="3117"/>
                  </a:lnTo>
                  <a:lnTo>
                    <a:pt x="5272" y="3119"/>
                  </a:lnTo>
                  <a:lnTo>
                    <a:pt x="5274" y="3121"/>
                  </a:lnTo>
                  <a:lnTo>
                    <a:pt x="5276" y="3121"/>
                  </a:lnTo>
                  <a:lnTo>
                    <a:pt x="5274" y="3119"/>
                  </a:lnTo>
                  <a:lnTo>
                    <a:pt x="5276" y="3114"/>
                  </a:lnTo>
                  <a:lnTo>
                    <a:pt x="5302" y="3117"/>
                  </a:lnTo>
                  <a:lnTo>
                    <a:pt x="5305" y="3121"/>
                  </a:lnTo>
                  <a:lnTo>
                    <a:pt x="5314" y="3124"/>
                  </a:lnTo>
                  <a:lnTo>
                    <a:pt x="5331" y="3114"/>
                  </a:lnTo>
                  <a:lnTo>
                    <a:pt x="5340" y="3119"/>
                  </a:lnTo>
                  <a:lnTo>
                    <a:pt x="5310" y="3129"/>
                  </a:lnTo>
                  <a:lnTo>
                    <a:pt x="5310" y="3133"/>
                  </a:lnTo>
                  <a:lnTo>
                    <a:pt x="5312" y="3133"/>
                  </a:lnTo>
                  <a:lnTo>
                    <a:pt x="5324" y="3143"/>
                  </a:lnTo>
                  <a:lnTo>
                    <a:pt x="5321" y="3147"/>
                  </a:lnTo>
                  <a:lnTo>
                    <a:pt x="5314" y="3147"/>
                  </a:lnTo>
                  <a:lnTo>
                    <a:pt x="5310" y="3145"/>
                  </a:lnTo>
                  <a:lnTo>
                    <a:pt x="5305" y="3140"/>
                  </a:lnTo>
                  <a:lnTo>
                    <a:pt x="5302" y="3133"/>
                  </a:lnTo>
                  <a:lnTo>
                    <a:pt x="5300" y="3133"/>
                  </a:lnTo>
                  <a:lnTo>
                    <a:pt x="5295" y="3133"/>
                  </a:lnTo>
                  <a:lnTo>
                    <a:pt x="5293" y="3133"/>
                  </a:lnTo>
                  <a:lnTo>
                    <a:pt x="5293" y="3129"/>
                  </a:lnTo>
                  <a:lnTo>
                    <a:pt x="5286" y="3124"/>
                  </a:lnTo>
                  <a:lnTo>
                    <a:pt x="5255" y="3136"/>
                  </a:lnTo>
                  <a:lnTo>
                    <a:pt x="5253" y="3140"/>
                  </a:lnTo>
                  <a:lnTo>
                    <a:pt x="5248" y="3157"/>
                  </a:lnTo>
                  <a:lnTo>
                    <a:pt x="5251" y="3159"/>
                  </a:lnTo>
                  <a:lnTo>
                    <a:pt x="5265" y="3164"/>
                  </a:lnTo>
                  <a:lnTo>
                    <a:pt x="5262" y="3169"/>
                  </a:lnTo>
                  <a:lnTo>
                    <a:pt x="5251" y="3169"/>
                  </a:lnTo>
                  <a:lnTo>
                    <a:pt x="5239" y="3178"/>
                  </a:lnTo>
                  <a:lnTo>
                    <a:pt x="5236" y="3176"/>
                  </a:lnTo>
                  <a:lnTo>
                    <a:pt x="5234" y="3169"/>
                  </a:lnTo>
                  <a:lnTo>
                    <a:pt x="5229" y="3162"/>
                  </a:lnTo>
                  <a:lnTo>
                    <a:pt x="5225" y="3162"/>
                  </a:lnTo>
                  <a:lnTo>
                    <a:pt x="5215" y="3166"/>
                  </a:lnTo>
                  <a:lnTo>
                    <a:pt x="5203" y="3164"/>
                  </a:lnTo>
                  <a:lnTo>
                    <a:pt x="5177" y="3183"/>
                  </a:lnTo>
                  <a:lnTo>
                    <a:pt x="5173" y="3181"/>
                  </a:lnTo>
                  <a:lnTo>
                    <a:pt x="5173" y="3178"/>
                  </a:lnTo>
                  <a:lnTo>
                    <a:pt x="5175" y="3176"/>
                  </a:lnTo>
                  <a:lnTo>
                    <a:pt x="5175" y="3176"/>
                  </a:lnTo>
                  <a:lnTo>
                    <a:pt x="5175" y="3173"/>
                  </a:lnTo>
                  <a:lnTo>
                    <a:pt x="5156" y="3173"/>
                  </a:lnTo>
                  <a:lnTo>
                    <a:pt x="5147" y="3183"/>
                  </a:lnTo>
                  <a:lnTo>
                    <a:pt x="5135" y="3188"/>
                  </a:lnTo>
                  <a:lnTo>
                    <a:pt x="5130" y="3195"/>
                  </a:lnTo>
                  <a:lnTo>
                    <a:pt x="5144" y="3192"/>
                  </a:lnTo>
                  <a:lnTo>
                    <a:pt x="5149" y="3190"/>
                  </a:lnTo>
                  <a:lnTo>
                    <a:pt x="5147" y="3202"/>
                  </a:lnTo>
                  <a:lnTo>
                    <a:pt x="5144" y="3207"/>
                  </a:lnTo>
                  <a:lnTo>
                    <a:pt x="5139" y="3204"/>
                  </a:lnTo>
                  <a:lnTo>
                    <a:pt x="5135" y="3207"/>
                  </a:lnTo>
                  <a:lnTo>
                    <a:pt x="5125" y="3223"/>
                  </a:lnTo>
                  <a:lnTo>
                    <a:pt x="5121" y="3237"/>
                  </a:lnTo>
                  <a:lnTo>
                    <a:pt x="5092" y="3259"/>
                  </a:lnTo>
                  <a:lnTo>
                    <a:pt x="5092" y="3261"/>
                  </a:lnTo>
                  <a:lnTo>
                    <a:pt x="5095" y="3263"/>
                  </a:lnTo>
                  <a:lnTo>
                    <a:pt x="5095" y="3270"/>
                  </a:lnTo>
                  <a:lnTo>
                    <a:pt x="5045" y="3313"/>
                  </a:lnTo>
                  <a:lnTo>
                    <a:pt x="5040" y="3327"/>
                  </a:lnTo>
                  <a:lnTo>
                    <a:pt x="5045" y="3334"/>
                  </a:lnTo>
                  <a:lnTo>
                    <a:pt x="5047" y="3339"/>
                  </a:lnTo>
                  <a:lnTo>
                    <a:pt x="5047" y="3346"/>
                  </a:lnTo>
                  <a:lnTo>
                    <a:pt x="5050" y="3348"/>
                  </a:lnTo>
                  <a:lnTo>
                    <a:pt x="5052" y="3353"/>
                  </a:lnTo>
                  <a:lnTo>
                    <a:pt x="5054" y="3360"/>
                  </a:lnTo>
                  <a:lnTo>
                    <a:pt x="5057" y="3370"/>
                  </a:lnTo>
                  <a:lnTo>
                    <a:pt x="5059" y="3374"/>
                  </a:lnTo>
                  <a:lnTo>
                    <a:pt x="5064" y="3377"/>
                  </a:lnTo>
                  <a:lnTo>
                    <a:pt x="5066" y="3379"/>
                  </a:lnTo>
                  <a:lnTo>
                    <a:pt x="5066" y="3379"/>
                  </a:lnTo>
                  <a:lnTo>
                    <a:pt x="5069" y="3379"/>
                  </a:lnTo>
                  <a:lnTo>
                    <a:pt x="5069" y="3381"/>
                  </a:lnTo>
                  <a:lnTo>
                    <a:pt x="5069" y="3381"/>
                  </a:lnTo>
                  <a:lnTo>
                    <a:pt x="5066" y="3381"/>
                  </a:lnTo>
                  <a:lnTo>
                    <a:pt x="5064" y="3386"/>
                  </a:lnTo>
                  <a:lnTo>
                    <a:pt x="5061" y="3386"/>
                  </a:lnTo>
                  <a:lnTo>
                    <a:pt x="5064" y="3396"/>
                  </a:lnTo>
                  <a:lnTo>
                    <a:pt x="5066" y="3398"/>
                  </a:lnTo>
                  <a:lnTo>
                    <a:pt x="5069" y="3403"/>
                  </a:lnTo>
                  <a:lnTo>
                    <a:pt x="5069" y="3412"/>
                  </a:lnTo>
                  <a:lnTo>
                    <a:pt x="5069" y="3417"/>
                  </a:lnTo>
                  <a:lnTo>
                    <a:pt x="5054" y="3433"/>
                  </a:lnTo>
                  <a:lnTo>
                    <a:pt x="5052" y="3441"/>
                  </a:lnTo>
                  <a:lnTo>
                    <a:pt x="5052" y="3443"/>
                  </a:lnTo>
                  <a:lnTo>
                    <a:pt x="5054" y="3445"/>
                  </a:lnTo>
                  <a:lnTo>
                    <a:pt x="5054" y="3450"/>
                  </a:lnTo>
                  <a:lnTo>
                    <a:pt x="5054" y="3452"/>
                  </a:lnTo>
                  <a:lnTo>
                    <a:pt x="5054" y="3457"/>
                  </a:lnTo>
                  <a:lnTo>
                    <a:pt x="5050" y="3457"/>
                  </a:lnTo>
                  <a:lnTo>
                    <a:pt x="5050" y="3459"/>
                  </a:lnTo>
                  <a:lnTo>
                    <a:pt x="5052" y="3464"/>
                  </a:lnTo>
                  <a:lnTo>
                    <a:pt x="5059" y="3467"/>
                  </a:lnTo>
                  <a:lnTo>
                    <a:pt x="5069" y="3474"/>
                  </a:lnTo>
                  <a:lnTo>
                    <a:pt x="5069" y="3471"/>
                  </a:lnTo>
                  <a:lnTo>
                    <a:pt x="5071" y="3459"/>
                  </a:lnTo>
                  <a:lnTo>
                    <a:pt x="5073" y="3457"/>
                  </a:lnTo>
                  <a:lnTo>
                    <a:pt x="5078" y="3459"/>
                  </a:lnTo>
                  <a:lnTo>
                    <a:pt x="5080" y="3464"/>
                  </a:lnTo>
                  <a:lnTo>
                    <a:pt x="5083" y="3471"/>
                  </a:lnTo>
                  <a:lnTo>
                    <a:pt x="5085" y="3478"/>
                  </a:lnTo>
                  <a:lnTo>
                    <a:pt x="5085" y="3483"/>
                  </a:lnTo>
                  <a:lnTo>
                    <a:pt x="5083" y="3485"/>
                  </a:lnTo>
                  <a:lnTo>
                    <a:pt x="5085" y="3490"/>
                  </a:lnTo>
                  <a:lnTo>
                    <a:pt x="5087" y="3495"/>
                  </a:lnTo>
                  <a:lnTo>
                    <a:pt x="5109" y="3507"/>
                  </a:lnTo>
                  <a:lnTo>
                    <a:pt x="5109" y="3509"/>
                  </a:lnTo>
                  <a:lnTo>
                    <a:pt x="5113" y="3516"/>
                  </a:lnTo>
                  <a:lnTo>
                    <a:pt x="5118" y="3521"/>
                  </a:lnTo>
                  <a:lnTo>
                    <a:pt x="5123" y="3521"/>
                  </a:lnTo>
                  <a:lnTo>
                    <a:pt x="5125" y="3521"/>
                  </a:lnTo>
                  <a:lnTo>
                    <a:pt x="5130" y="3519"/>
                  </a:lnTo>
                  <a:lnTo>
                    <a:pt x="5132" y="3509"/>
                  </a:lnTo>
                  <a:lnTo>
                    <a:pt x="5135" y="3507"/>
                  </a:lnTo>
                  <a:lnTo>
                    <a:pt x="5137" y="3514"/>
                  </a:lnTo>
                  <a:lnTo>
                    <a:pt x="5137" y="3519"/>
                  </a:lnTo>
                  <a:lnTo>
                    <a:pt x="5139" y="3523"/>
                  </a:lnTo>
                  <a:lnTo>
                    <a:pt x="5144" y="3523"/>
                  </a:lnTo>
                  <a:lnTo>
                    <a:pt x="5154" y="3523"/>
                  </a:lnTo>
                  <a:lnTo>
                    <a:pt x="5156" y="3523"/>
                  </a:lnTo>
                  <a:lnTo>
                    <a:pt x="5156" y="3519"/>
                  </a:lnTo>
                  <a:lnTo>
                    <a:pt x="5154" y="3516"/>
                  </a:lnTo>
                  <a:lnTo>
                    <a:pt x="5154" y="3514"/>
                  </a:lnTo>
                  <a:lnTo>
                    <a:pt x="5163" y="3504"/>
                  </a:lnTo>
                  <a:lnTo>
                    <a:pt x="5163" y="3500"/>
                  </a:lnTo>
                  <a:lnTo>
                    <a:pt x="5163" y="3493"/>
                  </a:lnTo>
                  <a:lnTo>
                    <a:pt x="5161" y="3488"/>
                  </a:lnTo>
                  <a:lnTo>
                    <a:pt x="5156" y="3481"/>
                  </a:lnTo>
                  <a:lnTo>
                    <a:pt x="5158" y="3469"/>
                  </a:lnTo>
                  <a:lnTo>
                    <a:pt x="5158" y="3462"/>
                  </a:lnTo>
                  <a:lnTo>
                    <a:pt x="5154" y="3455"/>
                  </a:lnTo>
                  <a:lnTo>
                    <a:pt x="5158" y="3450"/>
                  </a:lnTo>
                  <a:lnTo>
                    <a:pt x="5158" y="3445"/>
                  </a:lnTo>
                  <a:lnTo>
                    <a:pt x="5158" y="3438"/>
                  </a:lnTo>
                  <a:lnTo>
                    <a:pt x="5156" y="3436"/>
                  </a:lnTo>
                  <a:lnTo>
                    <a:pt x="5156" y="3433"/>
                  </a:lnTo>
                  <a:lnTo>
                    <a:pt x="5161" y="3431"/>
                  </a:lnTo>
                  <a:lnTo>
                    <a:pt x="5163" y="3433"/>
                  </a:lnTo>
                  <a:lnTo>
                    <a:pt x="5168" y="3441"/>
                  </a:lnTo>
                  <a:lnTo>
                    <a:pt x="5173" y="3448"/>
                  </a:lnTo>
                  <a:lnTo>
                    <a:pt x="5170" y="3450"/>
                  </a:lnTo>
                  <a:lnTo>
                    <a:pt x="5170" y="3455"/>
                  </a:lnTo>
                  <a:lnTo>
                    <a:pt x="5170" y="3459"/>
                  </a:lnTo>
                  <a:lnTo>
                    <a:pt x="5170" y="3467"/>
                  </a:lnTo>
                  <a:lnTo>
                    <a:pt x="5180" y="3478"/>
                  </a:lnTo>
                  <a:lnTo>
                    <a:pt x="5182" y="3483"/>
                  </a:lnTo>
                  <a:lnTo>
                    <a:pt x="5180" y="3485"/>
                  </a:lnTo>
                  <a:lnTo>
                    <a:pt x="5177" y="3488"/>
                  </a:lnTo>
                  <a:lnTo>
                    <a:pt x="5177" y="3495"/>
                  </a:lnTo>
                  <a:lnTo>
                    <a:pt x="5180" y="3507"/>
                  </a:lnTo>
                  <a:lnTo>
                    <a:pt x="5177" y="3514"/>
                  </a:lnTo>
                  <a:lnTo>
                    <a:pt x="5180" y="3519"/>
                  </a:lnTo>
                  <a:lnTo>
                    <a:pt x="5180" y="3521"/>
                  </a:lnTo>
                  <a:lnTo>
                    <a:pt x="5184" y="3523"/>
                  </a:lnTo>
                  <a:lnTo>
                    <a:pt x="5187" y="3523"/>
                  </a:lnTo>
                  <a:lnTo>
                    <a:pt x="5189" y="3521"/>
                  </a:lnTo>
                  <a:lnTo>
                    <a:pt x="5191" y="3519"/>
                  </a:lnTo>
                  <a:lnTo>
                    <a:pt x="5184" y="3504"/>
                  </a:lnTo>
                  <a:lnTo>
                    <a:pt x="5187" y="3490"/>
                  </a:lnTo>
                  <a:lnTo>
                    <a:pt x="5194" y="3471"/>
                  </a:lnTo>
                  <a:lnTo>
                    <a:pt x="5191" y="3467"/>
                  </a:lnTo>
                  <a:lnTo>
                    <a:pt x="5189" y="3462"/>
                  </a:lnTo>
                  <a:lnTo>
                    <a:pt x="5189" y="3455"/>
                  </a:lnTo>
                  <a:lnTo>
                    <a:pt x="5189" y="3452"/>
                  </a:lnTo>
                  <a:lnTo>
                    <a:pt x="5182" y="3436"/>
                  </a:lnTo>
                  <a:lnTo>
                    <a:pt x="5177" y="3433"/>
                  </a:lnTo>
                  <a:lnTo>
                    <a:pt x="5170" y="3436"/>
                  </a:lnTo>
                  <a:lnTo>
                    <a:pt x="5165" y="3429"/>
                  </a:lnTo>
                  <a:lnTo>
                    <a:pt x="5170" y="3417"/>
                  </a:lnTo>
                  <a:lnTo>
                    <a:pt x="5170" y="3412"/>
                  </a:lnTo>
                  <a:lnTo>
                    <a:pt x="5170" y="3412"/>
                  </a:lnTo>
                  <a:lnTo>
                    <a:pt x="5154" y="3384"/>
                  </a:lnTo>
                  <a:lnTo>
                    <a:pt x="5149" y="3379"/>
                  </a:lnTo>
                  <a:lnTo>
                    <a:pt x="5149" y="3370"/>
                  </a:lnTo>
                  <a:lnTo>
                    <a:pt x="5154" y="3358"/>
                  </a:lnTo>
                  <a:lnTo>
                    <a:pt x="5156" y="3351"/>
                  </a:lnTo>
                  <a:lnTo>
                    <a:pt x="5156" y="3337"/>
                  </a:lnTo>
                  <a:lnTo>
                    <a:pt x="5158" y="3332"/>
                  </a:lnTo>
                  <a:lnTo>
                    <a:pt x="5158" y="3327"/>
                  </a:lnTo>
                  <a:lnTo>
                    <a:pt x="5163" y="3322"/>
                  </a:lnTo>
                  <a:lnTo>
                    <a:pt x="5165" y="3325"/>
                  </a:lnTo>
                  <a:lnTo>
                    <a:pt x="5168" y="3334"/>
                  </a:lnTo>
                  <a:lnTo>
                    <a:pt x="5170" y="3344"/>
                  </a:lnTo>
                  <a:lnTo>
                    <a:pt x="5170" y="3348"/>
                  </a:lnTo>
                  <a:lnTo>
                    <a:pt x="5165" y="3363"/>
                  </a:lnTo>
                  <a:lnTo>
                    <a:pt x="5168" y="3372"/>
                  </a:lnTo>
                  <a:lnTo>
                    <a:pt x="5170" y="3377"/>
                  </a:lnTo>
                  <a:lnTo>
                    <a:pt x="5177" y="3389"/>
                  </a:lnTo>
                  <a:lnTo>
                    <a:pt x="5180" y="3398"/>
                  </a:lnTo>
                  <a:lnTo>
                    <a:pt x="5180" y="3403"/>
                  </a:lnTo>
                  <a:lnTo>
                    <a:pt x="5180" y="3410"/>
                  </a:lnTo>
                  <a:lnTo>
                    <a:pt x="5177" y="3412"/>
                  </a:lnTo>
                  <a:lnTo>
                    <a:pt x="5180" y="3417"/>
                  </a:lnTo>
                  <a:lnTo>
                    <a:pt x="5182" y="3422"/>
                  </a:lnTo>
                  <a:lnTo>
                    <a:pt x="5189" y="3426"/>
                  </a:lnTo>
                  <a:lnTo>
                    <a:pt x="5189" y="3429"/>
                  </a:lnTo>
                  <a:lnTo>
                    <a:pt x="5191" y="3429"/>
                  </a:lnTo>
                  <a:lnTo>
                    <a:pt x="5194" y="3433"/>
                  </a:lnTo>
                  <a:lnTo>
                    <a:pt x="5196" y="3438"/>
                  </a:lnTo>
                  <a:lnTo>
                    <a:pt x="5199" y="3448"/>
                  </a:lnTo>
                  <a:lnTo>
                    <a:pt x="5199" y="3450"/>
                  </a:lnTo>
                  <a:lnTo>
                    <a:pt x="5203" y="3455"/>
                  </a:lnTo>
                  <a:lnTo>
                    <a:pt x="5206" y="3457"/>
                  </a:lnTo>
                  <a:lnTo>
                    <a:pt x="5208" y="3462"/>
                  </a:lnTo>
                  <a:lnTo>
                    <a:pt x="5210" y="3471"/>
                  </a:lnTo>
                  <a:lnTo>
                    <a:pt x="5210" y="3476"/>
                  </a:lnTo>
                  <a:lnTo>
                    <a:pt x="5210" y="3481"/>
                  </a:lnTo>
                  <a:lnTo>
                    <a:pt x="5203" y="3488"/>
                  </a:lnTo>
                  <a:lnTo>
                    <a:pt x="5208" y="3490"/>
                  </a:lnTo>
                  <a:lnTo>
                    <a:pt x="5210" y="3490"/>
                  </a:lnTo>
                  <a:lnTo>
                    <a:pt x="5210" y="3493"/>
                  </a:lnTo>
                  <a:lnTo>
                    <a:pt x="5213" y="3500"/>
                  </a:lnTo>
                  <a:lnTo>
                    <a:pt x="5215" y="3500"/>
                  </a:lnTo>
                  <a:lnTo>
                    <a:pt x="5217" y="3500"/>
                  </a:lnTo>
                  <a:lnTo>
                    <a:pt x="5215" y="3504"/>
                  </a:lnTo>
                  <a:lnTo>
                    <a:pt x="5213" y="3507"/>
                  </a:lnTo>
                  <a:lnTo>
                    <a:pt x="5210" y="3511"/>
                  </a:lnTo>
                  <a:lnTo>
                    <a:pt x="5210" y="3519"/>
                  </a:lnTo>
                  <a:lnTo>
                    <a:pt x="5215" y="3521"/>
                  </a:lnTo>
                  <a:lnTo>
                    <a:pt x="5276" y="3526"/>
                  </a:lnTo>
                  <a:lnTo>
                    <a:pt x="5276" y="3523"/>
                  </a:lnTo>
                  <a:lnTo>
                    <a:pt x="5279" y="3521"/>
                  </a:lnTo>
                  <a:lnTo>
                    <a:pt x="5279" y="3511"/>
                  </a:lnTo>
                  <a:lnTo>
                    <a:pt x="5279" y="3509"/>
                  </a:lnTo>
                  <a:lnTo>
                    <a:pt x="5279" y="3509"/>
                  </a:lnTo>
                  <a:lnTo>
                    <a:pt x="5276" y="3504"/>
                  </a:lnTo>
                  <a:lnTo>
                    <a:pt x="5279" y="3500"/>
                  </a:lnTo>
                  <a:lnTo>
                    <a:pt x="5284" y="3500"/>
                  </a:lnTo>
                  <a:lnTo>
                    <a:pt x="5286" y="3504"/>
                  </a:lnTo>
                  <a:lnTo>
                    <a:pt x="5284" y="3504"/>
                  </a:lnTo>
                  <a:lnTo>
                    <a:pt x="5293" y="3523"/>
                  </a:lnTo>
                  <a:lnTo>
                    <a:pt x="5302" y="3533"/>
                  </a:lnTo>
                  <a:lnTo>
                    <a:pt x="5312" y="3533"/>
                  </a:lnTo>
                  <a:lnTo>
                    <a:pt x="5319" y="3526"/>
                  </a:lnTo>
                  <a:lnTo>
                    <a:pt x="5317" y="3523"/>
                  </a:lnTo>
                  <a:lnTo>
                    <a:pt x="5317" y="3519"/>
                  </a:lnTo>
                  <a:lnTo>
                    <a:pt x="5314" y="3516"/>
                  </a:lnTo>
                  <a:lnTo>
                    <a:pt x="5317" y="3516"/>
                  </a:lnTo>
                  <a:lnTo>
                    <a:pt x="5319" y="3514"/>
                  </a:lnTo>
                  <a:lnTo>
                    <a:pt x="5333" y="3523"/>
                  </a:lnTo>
                  <a:lnTo>
                    <a:pt x="5336" y="3523"/>
                  </a:lnTo>
                  <a:lnTo>
                    <a:pt x="5338" y="3519"/>
                  </a:lnTo>
                  <a:lnTo>
                    <a:pt x="5331" y="3511"/>
                  </a:lnTo>
                  <a:lnTo>
                    <a:pt x="5326" y="3509"/>
                  </a:lnTo>
                  <a:lnTo>
                    <a:pt x="5324" y="3509"/>
                  </a:lnTo>
                  <a:lnTo>
                    <a:pt x="5328" y="3500"/>
                  </a:lnTo>
                  <a:lnTo>
                    <a:pt x="5328" y="3497"/>
                  </a:lnTo>
                  <a:lnTo>
                    <a:pt x="5328" y="3495"/>
                  </a:lnTo>
                  <a:lnTo>
                    <a:pt x="5328" y="3493"/>
                  </a:lnTo>
                  <a:lnTo>
                    <a:pt x="5328" y="3490"/>
                  </a:lnTo>
                  <a:lnTo>
                    <a:pt x="5326" y="3488"/>
                  </a:lnTo>
                  <a:lnTo>
                    <a:pt x="5317" y="3483"/>
                  </a:lnTo>
                  <a:lnTo>
                    <a:pt x="5312" y="3478"/>
                  </a:lnTo>
                  <a:lnTo>
                    <a:pt x="5310" y="3469"/>
                  </a:lnTo>
                  <a:lnTo>
                    <a:pt x="5312" y="3457"/>
                  </a:lnTo>
                  <a:lnTo>
                    <a:pt x="5312" y="3452"/>
                  </a:lnTo>
                  <a:lnTo>
                    <a:pt x="5310" y="3448"/>
                  </a:lnTo>
                  <a:lnTo>
                    <a:pt x="5300" y="3443"/>
                  </a:lnTo>
                  <a:lnTo>
                    <a:pt x="5295" y="3438"/>
                  </a:lnTo>
                  <a:lnTo>
                    <a:pt x="5295" y="3436"/>
                  </a:lnTo>
                  <a:lnTo>
                    <a:pt x="5295" y="3431"/>
                  </a:lnTo>
                  <a:lnTo>
                    <a:pt x="5295" y="3424"/>
                  </a:lnTo>
                  <a:lnTo>
                    <a:pt x="5293" y="3415"/>
                  </a:lnTo>
                  <a:lnTo>
                    <a:pt x="5293" y="3412"/>
                  </a:lnTo>
                  <a:lnTo>
                    <a:pt x="5293" y="3410"/>
                  </a:lnTo>
                  <a:lnTo>
                    <a:pt x="5291" y="3407"/>
                  </a:lnTo>
                  <a:lnTo>
                    <a:pt x="5291" y="3405"/>
                  </a:lnTo>
                  <a:lnTo>
                    <a:pt x="5291" y="3400"/>
                  </a:lnTo>
                  <a:lnTo>
                    <a:pt x="5295" y="3400"/>
                  </a:lnTo>
                  <a:lnTo>
                    <a:pt x="5302" y="3407"/>
                  </a:lnTo>
                  <a:lnTo>
                    <a:pt x="5307" y="3412"/>
                  </a:lnTo>
                  <a:lnTo>
                    <a:pt x="5307" y="3417"/>
                  </a:lnTo>
                  <a:lnTo>
                    <a:pt x="5307" y="3424"/>
                  </a:lnTo>
                  <a:lnTo>
                    <a:pt x="5307" y="3431"/>
                  </a:lnTo>
                  <a:lnTo>
                    <a:pt x="5305" y="3431"/>
                  </a:lnTo>
                  <a:lnTo>
                    <a:pt x="5310" y="3438"/>
                  </a:lnTo>
                  <a:lnTo>
                    <a:pt x="5319" y="3443"/>
                  </a:lnTo>
                  <a:lnTo>
                    <a:pt x="5321" y="3448"/>
                  </a:lnTo>
                  <a:lnTo>
                    <a:pt x="5324" y="3452"/>
                  </a:lnTo>
                  <a:lnTo>
                    <a:pt x="5324" y="3459"/>
                  </a:lnTo>
                  <a:lnTo>
                    <a:pt x="5321" y="3469"/>
                  </a:lnTo>
                  <a:lnTo>
                    <a:pt x="5328" y="3471"/>
                  </a:lnTo>
                  <a:lnTo>
                    <a:pt x="5357" y="3471"/>
                  </a:lnTo>
                  <a:lnTo>
                    <a:pt x="5362" y="3476"/>
                  </a:lnTo>
                  <a:lnTo>
                    <a:pt x="5364" y="3483"/>
                  </a:lnTo>
                  <a:lnTo>
                    <a:pt x="5362" y="3488"/>
                  </a:lnTo>
                  <a:lnTo>
                    <a:pt x="5362" y="3490"/>
                  </a:lnTo>
                  <a:lnTo>
                    <a:pt x="5366" y="3497"/>
                  </a:lnTo>
                  <a:lnTo>
                    <a:pt x="5371" y="3500"/>
                  </a:lnTo>
                  <a:lnTo>
                    <a:pt x="5402" y="3500"/>
                  </a:lnTo>
                  <a:lnTo>
                    <a:pt x="5409" y="3504"/>
                  </a:lnTo>
                  <a:lnTo>
                    <a:pt x="5414" y="3504"/>
                  </a:lnTo>
                  <a:lnTo>
                    <a:pt x="5418" y="3507"/>
                  </a:lnTo>
                  <a:lnTo>
                    <a:pt x="5418" y="3507"/>
                  </a:lnTo>
                  <a:lnTo>
                    <a:pt x="5418" y="3504"/>
                  </a:lnTo>
                  <a:lnTo>
                    <a:pt x="5418" y="3500"/>
                  </a:lnTo>
                  <a:lnTo>
                    <a:pt x="5416" y="3478"/>
                  </a:lnTo>
                  <a:lnTo>
                    <a:pt x="5418" y="3459"/>
                  </a:lnTo>
                  <a:lnTo>
                    <a:pt x="5416" y="3452"/>
                  </a:lnTo>
                  <a:lnTo>
                    <a:pt x="5414" y="3452"/>
                  </a:lnTo>
                  <a:lnTo>
                    <a:pt x="5414" y="3445"/>
                  </a:lnTo>
                  <a:lnTo>
                    <a:pt x="5416" y="3443"/>
                  </a:lnTo>
                  <a:lnTo>
                    <a:pt x="5418" y="3443"/>
                  </a:lnTo>
                  <a:lnTo>
                    <a:pt x="5447" y="3419"/>
                  </a:lnTo>
                  <a:lnTo>
                    <a:pt x="5449" y="3415"/>
                  </a:lnTo>
                  <a:lnTo>
                    <a:pt x="5447" y="3412"/>
                  </a:lnTo>
                  <a:lnTo>
                    <a:pt x="5397" y="3372"/>
                  </a:lnTo>
                  <a:lnTo>
                    <a:pt x="5404" y="3367"/>
                  </a:lnTo>
                  <a:lnTo>
                    <a:pt x="5411" y="3374"/>
                  </a:lnTo>
                  <a:lnTo>
                    <a:pt x="5430" y="3391"/>
                  </a:lnTo>
                  <a:lnTo>
                    <a:pt x="5454" y="3403"/>
                  </a:lnTo>
                  <a:lnTo>
                    <a:pt x="5458" y="3412"/>
                  </a:lnTo>
                  <a:lnTo>
                    <a:pt x="5458" y="3422"/>
                  </a:lnTo>
                  <a:lnTo>
                    <a:pt x="5442" y="3438"/>
                  </a:lnTo>
                  <a:lnTo>
                    <a:pt x="5442" y="3443"/>
                  </a:lnTo>
                  <a:lnTo>
                    <a:pt x="5442" y="3450"/>
                  </a:lnTo>
                  <a:lnTo>
                    <a:pt x="5444" y="3459"/>
                  </a:lnTo>
                  <a:lnTo>
                    <a:pt x="5447" y="3464"/>
                  </a:lnTo>
                  <a:lnTo>
                    <a:pt x="5447" y="3467"/>
                  </a:lnTo>
                  <a:lnTo>
                    <a:pt x="5447" y="3469"/>
                  </a:lnTo>
                  <a:lnTo>
                    <a:pt x="5449" y="3471"/>
                  </a:lnTo>
                  <a:lnTo>
                    <a:pt x="5449" y="3474"/>
                  </a:lnTo>
                  <a:lnTo>
                    <a:pt x="5454" y="3478"/>
                  </a:lnTo>
                  <a:lnTo>
                    <a:pt x="5454" y="3478"/>
                  </a:lnTo>
                  <a:lnTo>
                    <a:pt x="5458" y="3481"/>
                  </a:lnTo>
                  <a:lnTo>
                    <a:pt x="5466" y="3481"/>
                  </a:lnTo>
                  <a:lnTo>
                    <a:pt x="5475" y="3483"/>
                  </a:lnTo>
                  <a:lnTo>
                    <a:pt x="5494" y="3483"/>
                  </a:lnTo>
                  <a:lnTo>
                    <a:pt x="5501" y="3478"/>
                  </a:lnTo>
                  <a:lnTo>
                    <a:pt x="5520" y="3483"/>
                  </a:lnTo>
                  <a:lnTo>
                    <a:pt x="5536" y="3481"/>
                  </a:lnTo>
                  <a:lnTo>
                    <a:pt x="5555" y="3488"/>
                  </a:lnTo>
                  <a:lnTo>
                    <a:pt x="5558" y="3485"/>
                  </a:lnTo>
                  <a:lnTo>
                    <a:pt x="5562" y="3488"/>
                  </a:lnTo>
                  <a:lnTo>
                    <a:pt x="5572" y="3495"/>
                  </a:lnTo>
                  <a:lnTo>
                    <a:pt x="5574" y="3495"/>
                  </a:lnTo>
                  <a:lnTo>
                    <a:pt x="5595" y="3488"/>
                  </a:lnTo>
                  <a:lnTo>
                    <a:pt x="5598" y="3490"/>
                  </a:lnTo>
                  <a:lnTo>
                    <a:pt x="5600" y="3493"/>
                  </a:lnTo>
                  <a:lnTo>
                    <a:pt x="5600" y="3495"/>
                  </a:lnTo>
                  <a:lnTo>
                    <a:pt x="5600" y="3497"/>
                  </a:lnTo>
                  <a:lnTo>
                    <a:pt x="5603" y="3500"/>
                  </a:lnTo>
                  <a:lnTo>
                    <a:pt x="5605" y="3502"/>
                  </a:lnTo>
                  <a:lnTo>
                    <a:pt x="5695" y="3469"/>
                  </a:lnTo>
                  <a:lnTo>
                    <a:pt x="5697" y="3467"/>
                  </a:lnTo>
                  <a:lnTo>
                    <a:pt x="5697" y="3459"/>
                  </a:lnTo>
                  <a:lnTo>
                    <a:pt x="5692" y="3455"/>
                  </a:lnTo>
                  <a:lnTo>
                    <a:pt x="5619" y="3431"/>
                  </a:lnTo>
                  <a:lnTo>
                    <a:pt x="5617" y="3429"/>
                  </a:lnTo>
                  <a:lnTo>
                    <a:pt x="5612" y="3424"/>
                  </a:lnTo>
                  <a:lnTo>
                    <a:pt x="5610" y="3419"/>
                  </a:lnTo>
                  <a:lnTo>
                    <a:pt x="5607" y="3419"/>
                  </a:lnTo>
                  <a:lnTo>
                    <a:pt x="5605" y="3417"/>
                  </a:lnTo>
                  <a:lnTo>
                    <a:pt x="5603" y="3410"/>
                  </a:lnTo>
                  <a:lnTo>
                    <a:pt x="5603" y="3403"/>
                  </a:lnTo>
                  <a:lnTo>
                    <a:pt x="5600" y="3398"/>
                  </a:lnTo>
                  <a:lnTo>
                    <a:pt x="5598" y="3393"/>
                  </a:lnTo>
                  <a:lnTo>
                    <a:pt x="5593" y="3389"/>
                  </a:lnTo>
                  <a:lnTo>
                    <a:pt x="5593" y="3381"/>
                  </a:lnTo>
                  <a:lnTo>
                    <a:pt x="5591" y="3367"/>
                  </a:lnTo>
                  <a:lnTo>
                    <a:pt x="5588" y="3363"/>
                  </a:lnTo>
                  <a:lnTo>
                    <a:pt x="5591" y="3355"/>
                  </a:lnTo>
                  <a:lnTo>
                    <a:pt x="5593" y="3355"/>
                  </a:lnTo>
                  <a:lnTo>
                    <a:pt x="5605" y="3365"/>
                  </a:lnTo>
                  <a:lnTo>
                    <a:pt x="5617" y="3377"/>
                  </a:lnTo>
                  <a:lnTo>
                    <a:pt x="5626" y="3391"/>
                  </a:lnTo>
                  <a:lnTo>
                    <a:pt x="5629" y="3400"/>
                  </a:lnTo>
                  <a:lnTo>
                    <a:pt x="5640" y="3410"/>
                  </a:lnTo>
                  <a:lnTo>
                    <a:pt x="5652" y="3415"/>
                  </a:lnTo>
                  <a:lnTo>
                    <a:pt x="5664" y="3415"/>
                  </a:lnTo>
                  <a:lnTo>
                    <a:pt x="5697" y="3400"/>
                  </a:lnTo>
                  <a:lnTo>
                    <a:pt x="5699" y="3398"/>
                  </a:lnTo>
                  <a:lnTo>
                    <a:pt x="5699" y="3396"/>
                  </a:lnTo>
                  <a:lnTo>
                    <a:pt x="5699" y="3391"/>
                  </a:lnTo>
                  <a:lnTo>
                    <a:pt x="5699" y="3389"/>
                  </a:lnTo>
                  <a:lnTo>
                    <a:pt x="5699" y="3384"/>
                  </a:lnTo>
                  <a:lnTo>
                    <a:pt x="5699" y="3381"/>
                  </a:lnTo>
                  <a:lnTo>
                    <a:pt x="5697" y="3374"/>
                  </a:lnTo>
                  <a:lnTo>
                    <a:pt x="5688" y="3365"/>
                  </a:lnTo>
                  <a:lnTo>
                    <a:pt x="5685" y="3360"/>
                  </a:lnTo>
                  <a:lnTo>
                    <a:pt x="5683" y="3355"/>
                  </a:lnTo>
                  <a:lnTo>
                    <a:pt x="5683" y="3334"/>
                  </a:lnTo>
                  <a:lnTo>
                    <a:pt x="5681" y="3327"/>
                  </a:lnTo>
                  <a:lnTo>
                    <a:pt x="5681" y="3322"/>
                  </a:lnTo>
                  <a:lnTo>
                    <a:pt x="5678" y="3320"/>
                  </a:lnTo>
                  <a:lnTo>
                    <a:pt x="5669" y="3318"/>
                  </a:lnTo>
                  <a:lnTo>
                    <a:pt x="5664" y="3315"/>
                  </a:lnTo>
                  <a:lnTo>
                    <a:pt x="5659" y="3311"/>
                  </a:lnTo>
                  <a:lnTo>
                    <a:pt x="5662" y="3303"/>
                  </a:lnTo>
                  <a:lnTo>
                    <a:pt x="5669" y="3303"/>
                  </a:lnTo>
                  <a:lnTo>
                    <a:pt x="5688" y="3311"/>
                  </a:lnTo>
                  <a:lnTo>
                    <a:pt x="5692" y="3318"/>
                  </a:lnTo>
                  <a:lnTo>
                    <a:pt x="5702" y="3337"/>
                  </a:lnTo>
                  <a:lnTo>
                    <a:pt x="5704" y="3348"/>
                  </a:lnTo>
                  <a:lnTo>
                    <a:pt x="5714" y="3355"/>
                  </a:lnTo>
                  <a:lnTo>
                    <a:pt x="5728" y="3365"/>
                  </a:lnTo>
                  <a:lnTo>
                    <a:pt x="5735" y="3374"/>
                  </a:lnTo>
                  <a:lnTo>
                    <a:pt x="5747" y="3377"/>
                  </a:lnTo>
                  <a:lnTo>
                    <a:pt x="5754" y="3381"/>
                  </a:lnTo>
                  <a:lnTo>
                    <a:pt x="5756" y="3384"/>
                  </a:lnTo>
                  <a:lnTo>
                    <a:pt x="5756" y="3386"/>
                  </a:lnTo>
                  <a:lnTo>
                    <a:pt x="5759" y="3389"/>
                  </a:lnTo>
                  <a:lnTo>
                    <a:pt x="5759" y="3391"/>
                  </a:lnTo>
                  <a:lnTo>
                    <a:pt x="5761" y="3393"/>
                  </a:lnTo>
                  <a:lnTo>
                    <a:pt x="5763" y="3393"/>
                  </a:lnTo>
                  <a:lnTo>
                    <a:pt x="5815" y="3393"/>
                  </a:lnTo>
                  <a:lnTo>
                    <a:pt x="5820" y="3391"/>
                  </a:lnTo>
                  <a:lnTo>
                    <a:pt x="5822" y="3379"/>
                  </a:lnTo>
                  <a:lnTo>
                    <a:pt x="5815" y="3374"/>
                  </a:lnTo>
                  <a:lnTo>
                    <a:pt x="5815" y="3372"/>
                  </a:lnTo>
                  <a:lnTo>
                    <a:pt x="5815" y="3372"/>
                  </a:lnTo>
                  <a:lnTo>
                    <a:pt x="5813" y="3372"/>
                  </a:lnTo>
                  <a:lnTo>
                    <a:pt x="5813" y="3370"/>
                  </a:lnTo>
                  <a:lnTo>
                    <a:pt x="5810" y="3370"/>
                  </a:lnTo>
                  <a:lnTo>
                    <a:pt x="5810" y="3365"/>
                  </a:lnTo>
                  <a:lnTo>
                    <a:pt x="5813" y="3353"/>
                  </a:lnTo>
                  <a:lnTo>
                    <a:pt x="5813" y="3351"/>
                  </a:lnTo>
                  <a:lnTo>
                    <a:pt x="5810" y="3346"/>
                  </a:lnTo>
                  <a:lnTo>
                    <a:pt x="5806" y="3344"/>
                  </a:lnTo>
                  <a:lnTo>
                    <a:pt x="5803" y="3341"/>
                  </a:lnTo>
                  <a:lnTo>
                    <a:pt x="5799" y="3334"/>
                  </a:lnTo>
                  <a:lnTo>
                    <a:pt x="5796" y="3320"/>
                  </a:lnTo>
                  <a:lnTo>
                    <a:pt x="5794" y="3315"/>
                  </a:lnTo>
                  <a:lnTo>
                    <a:pt x="5789" y="3311"/>
                  </a:lnTo>
                  <a:lnTo>
                    <a:pt x="5787" y="3306"/>
                  </a:lnTo>
                  <a:lnTo>
                    <a:pt x="5777" y="3301"/>
                  </a:lnTo>
                  <a:lnTo>
                    <a:pt x="5773" y="3296"/>
                  </a:lnTo>
                  <a:lnTo>
                    <a:pt x="5770" y="3294"/>
                  </a:lnTo>
                  <a:lnTo>
                    <a:pt x="5768" y="3287"/>
                  </a:lnTo>
                  <a:lnTo>
                    <a:pt x="5766" y="3285"/>
                  </a:lnTo>
                  <a:lnTo>
                    <a:pt x="5751" y="3275"/>
                  </a:lnTo>
                  <a:lnTo>
                    <a:pt x="5747" y="3270"/>
                  </a:lnTo>
                  <a:lnTo>
                    <a:pt x="5744" y="3261"/>
                  </a:lnTo>
                  <a:lnTo>
                    <a:pt x="5744" y="3256"/>
                  </a:lnTo>
                  <a:lnTo>
                    <a:pt x="5749" y="3244"/>
                  </a:lnTo>
                  <a:lnTo>
                    <a:pt x="5749" y="3237"/>
                  </a:lnTo>
                  <a:lnTo>
                    <a:pt x="5751" y="3235"/>
                  </a:lnTo>
                  <a:lnTo>
                    <a:pt x="5754" y="3235"/>
                  </a:lnTo>
                  <a:lnTo>
                    <a:pt x="5759" y="3237"/>
                  </a:lnTo>
                  <a:lnTo>
                    <a:pt x="5756" y="3244"/>
                  </a:lnTo>
                  <a:lnTo>
                    <a:pt x="5756" y="3249"/>
                  </a:lnTo>
                  <a:lnTo>
                    <a:pt x="5756" y="3254"/>
                  </a:lnTo>
                  <a:lnTo>
                    <a:pt x="5759" y="3259"/>
                  </a:lnTo>
                  <a:lnTo>
                    <a:pt x="5763" y="3268"/>
                  </a:lnTo>
                  <a:lnTo>
                    <a:pt x="5763" y="3273"/>
                  </a:lnTo>
                  <a:lnTo>
                    <a:pt x="5768" y="3275"/>
                  </a:lnTo>
                  <a:lnTo>
                    <a:pt x="5789" y="3289"/>
                  </a:lnTo>
                  <a:lnTo>
                    <a:pt x="5794" y="3292"/>
                  </a:lnTo>
                  <a:lnTo>
                    <a:pt x="5794" y="3294"/>
                  </a:lnTo>
                  <a:lnTo>
                    <a:pt x="5794" y="3296"/>
                  </a:lnTo>
                  <a:lnTo>
                    <a:pt x="5794" y="3299"/>
                  </a:lnTo>
                  <a:lnTo>
                    <a:pt x="5796" y="3299"/>
                  </a:lnTo>
                  <a:lnTo>
                    <a:pt x="5806" y="3303"/>
                  </a:lnTo>
                  <a:lnTo>
                    <a:pt x="5808" y="3306"/>
                  </a:lnTo>
                  <a:lnTo>
                    <a:pt x="5810" y="3311"/>
                  </a:lnTo>
                  <a:lnTo>
                    <a:pt x="5820" y="3329"/>
                  </a:lnTo>
                  <a:lnTo>
                    <a:pt x="5820" y="3334"/>
                  </a:lnTo>
                  <a:lnTo>
                    <a:pt x="5822" y="3339"/>
                  </a:lnTo>
                  <a:lnTo>
                    <a:pt x="5825" y="3341"/>
                  </a:lnTo>
                  <a:lnTo>
                    <a:pt x="5827" y="3346"/>
                  </a:lnTo>
                  <a:lnTo>
                    <a:pt x="5825" y="3351"/>
                  </a:lnTo>
                  <a:lnTo>
                    <a:pt x="5825" y="3355"/>
                  </a:lnTo>
                  <a:lnTo>
                    <a:pt x="5827" y="3363"/>
                  </a:lnTo>
                  <a:lnTo>
                    <a:pt x="5841" y="3372"/>
                  </a:lnTo>
                  <a:lnTo>
                    <a:pt x="5862" y="3379"/>
                  </a:lnTo>
                  <a:lnTo>
                    <a:pt x="5870" y="3386"/>
                  </a:lnTo>
                  <a:lnTo>
                    <a:pt x="5872" y="3389"/>
                  </a:lnTo>
                  <a:lnTo>
                    <a:pt x="5931" y="3367"/>
                  </a:lnTo>
                  <a:lnTo>
                    <a:pt x="5940" y="3353"/>
                  </a:lnTo>
                  <a:lnTo>
                    <a:pt x="5940" y="3346"/>
                  </a:lnTo>
                  <a:lnTo>
                    <a:pt x="5940" y="3339"/>
                  </a:lnTo>
                  <a:lnTo>
                    <a:pt x="5924" y="3320"/>
                  </a:lnTo>
                  <a:lnTo>
                    <a:pt x="5919" y="3311"/>
                  </a:lnTo>
                  <a:lnTo>
                    <a:pt x="5917" y="3301"/>
                  </a:lnTo>
                  <a:lnTo>
                    <a:pt x="5929" y="3285"/>
                  </a:lnTo>
                  <a:lnTo>
                    <a:pt x="5898" y="3270"/>
                  </a:lnTo>
                  <a:lnTo>
                    <a:pt x="5886" y="3270"/>
                  </a:lnTo>
                  <a:lnTo>
                    <a:pt x="5865" y="3254"/>
                  </a:lnTo>
                  <a:lnTo>
                    <a:pt x="5855" y="3242"/>
                  </a:lnTo>
                  <a:lnTo>
                    <a:pt x="5853" y="3228"/>
                  </a:lnTo>
                  <a:lnTo>
                    <a:pt x="5848" y="3223"/>
                  </a:lnTo>
                  <a:lnTo>
                    <a:pt x="5841" y="3221"/>
                  </a:lnTo>
                  <a:lnTo>
                    <a:pt x="5836" y="3218"/>
                  </a:lnTo>
                  <a:lnTo>
                    <a:pt x="5836" y="3214"/>
                  </a:lnTo>
                  <a:lnTo>
                    <a:pt x="5832" y="3207"/>
                  </a:lnTo>
                  <a:lnTo>
                    <a:pt x="5825" y="3199"/>
                  </a:lnTo>
                  <a:lnTo>
                    <a:pt x="5820" y="3195"/>
                  </a:lnTo>
                  <a:lnTo>
                    <a:pt x="5815" y="3192"/>
                  </a:lnTo>
                  <a:lnTo>
                    <a:pt x="5818" y="3188"/>
                  </a:lnTo>
                  <a:lnTo>
                    <a:pt x="5825" y="3192"/>
                  </a:lnTo>
                  <a:lnTo>
                    <a:pt x="5832" y="3197"/>
                  </a:lnTo>
                  <a:lnTo>
                    <a:pt x="5839" y="3202"/>
                  </a:lnTo>
                  <a:lnTo>
                    <a:pt x="5841" y="3207"/>
                  </a:lnTo>
                  <a:lnTo>
                    <a:pt x="5846" y="3209"/>
                  </a:lnTo>
                  <a:lnTo>
                    <a:pt x="5848" y="3214"/>
                  </a:lnTo>
                  <a:lnTo>
                    <a:pt x="5855" y="3218"/>
                  </a:lnTo>
                  <a:lnTo>
                    <a:pt x="5858" y="3223"/>
                  </a:lnTo>
                  <a:lnTo>
                    <a:pt x="5865" y="3235"/>
                  </a:lnTo>
                  <a:lnTo>
                    <a:pt x="5870" y="3240"/>
                  </a:lnTo>
                  <a:lnTo>
                    <a:pt x="5888" y="3259"/>
                  </a:lnTo>
                  <a:lnTo>
                    <a:pt x="5896" y="3261"/>
                  </a:lnTo>
                  <a:lnTo>
                    <a:pt x="5907" y="3261"/>
                  </a:lnTo>
                  <a:lnTo>
                    <a:pt x="5936" y="3233"/>
                  </a:lnTo>
                  <a:lnTo>
                    <a:pt x="5943" y="3221"/>
                  </a:lnTo>
                  <a:lnTo>
                    <a:pt x="5943" y="3221"/>
                  </a:lnTo>
                  <a:lnTo>
                    <a:pt x="5945" y="3221"/>
                  </a:lnTo>
                  <a:lnTo>
                    <a:pt x="5945" y="3225"/>
                  </a:lnTo>
                  <a:lnTo>
                    <a:pt x="5945" y="3228"/>
                  </a:lnTo>
                  <a:lnTo>
                    <a:pt x="5945" y="3230"/>
                  </a:lnTo>
                  <a:lnTo>
                    <a:pt x="5945" y="3230"/>
                  </a:lnTo>
                  <a:lnTo>
                    <a:pt x="5945" y="3233"/>
                  </a:lnTo>
                  <a:lnTo>
                    <a:pt x="5943" y="3237"/>
                  </a:lnTo>
                  <a:lnTo>
                    <a:pt x="5943" y="3240"/>
                  </a:lnTo>
                  <a:lnTo>
                    <a:pt x="5936" y="3242"/>
                  </a:lnTo>
                  <a:lnTo>
                    <a:pt x="5929" y="3261"/>
                  </a:lnTo>
                  <a:lnTo>
                    <a:pt x="5924" y="3263"/>
                  </a:lnTo>
                  <a:lnTo>
                    <a:pt x="5933" y="3270"/>
                  </a:lnTo>
                  <a:lnTo>
                    <a:pt x="5938" y="3275"/>
                  </a:lnTo>
                  <a:lnTo>
                    <a:pt x="5936" y="3277"/>
                  </a:lnTo>
                  <a:lnTo>
                    <a:pt x="5936" y="3277"/>
                  </a:lnTo>
                  <a:lnTo>
                    <a:pt x="5936" y="3280"/>
                  </a:lnTo>
                  <a:lnTo>
                    <a:pt x="5936" y="3294"/>
                  </a:lnTo>
                  <a:lnTo>
                    <a:pt x="5936" y="3303"/>
                  </a:lnTo>
                  <a:lnTo>
                    <a:pt x="5938" y="3308"/>
                  </a:lnTo>
                  <a:lnTo>
                    <a:pt x="5957" y="3315"/>
                  </a:lnTo>
                  <a:lnTo>
                    <a:pt x="6004" y="3313"/>
                  </a:lnTo>
                  <a:lnTo>
                    <a:pt x="6018" y="3303"/>
                  </a:lnTo>
                  <a:lnTo>
                    <a:pt x="6023" y="3294"/>
                  </a:lnTo>
                  <a:lnTo>
                    <a:pt x="6026" y="3289"/>
                  </a:lnTo>
                  <a:lnTo>
                    <a:pt x="6026" y="3282"/>
                  </a:lnTo>
                  <a:lnTo>
                    <a:pt x="6026" y="3268"/>
                  </a:lnTo>
                  <a:lnTo>
                    <a:pt x="6028" y="3261"/>
                  </a:lnTo>
                  <a:lnTo>
                    <a:pt x="6037" y="3273"/>
                  </a:lnTo>
                  <a:lnTo>
                    <a:pt x="6037" y="3285"/>
                  </a:lnTo>
                  <a:lnTo>
                    <a:pt x="6037" y="3289"/>
                  </a:lnTo>
                  <a:lnTo>
                    <a:pt x="6052" y="3285"/>
                  </a:lnTo>
                  <a:lnTo>
                    <a:pt x="6061" y="3289"/>
                  </a:lnTo>
                  <a:lnTo>
                    <a:pt x="6063" y="3289"/>
                  </a:lnTo>
                  <a:lnTo>
                    <a:pt x="6068" y="3292"/>
                  </a:lnTo>
                  <a:lnTo>
                    <a:pt x="6075" y="3299"/>
                  </a:lnTo>
                  <a:lnTo>
                    <a:pt x="6082" y="3303"/>
                  </a:lnTo>
                  <a:lnTo>
                    <a:pt x="6092" y="3306"/>
                  </a:lnTo>
                  <a:lnTo>
                    <a:pt x="6101" y="3313"/>
                  </a:lnTo>
                  <a:lnTo>
                    <a:pt x="6106" y="3327"/>
                  </a:lnTo>
                  <a:lnTo>
                    <a:pt x="6106" y="3334"/>
                  </a:lnTo>
                  <a:lnTo>
                    <a:pt x="6103" y="3341"/>
                  </a:lnTo>
                  <a:lnTo>
                    <a:pt x="6103" y="3348"/>
                  </a:lnTo>
                  <a:lnTo>
                    <a:pt x="6101" y="3351"/>
                  </a:lnTo>
                  <a:lnTo>
                    <a:pt x="6101" y="3355"/>
                  </a:lnTo>
                  <a:lnTo>
                    <a:pt x="6101" y="3381"/>
                  </a:lnTo>
                  <a:lnTo>
                    <a:pt x="6101" y="3384"/>
                  </a:lnTo>
                  <a:lnTo>
                    <a:pt x="6096" y="3391"/>
                  </a:lnTo>
                  <a:lnTo>
                    <a:pt x="6094" y="3393"/>
                  </a:lnTo>
                  <a:lnTo>
                    <a:pt x="6096" y="3398"/>
                  </a:lnTo>
                  <a:lnTo>
                    <a:pt x="6096" y="3400"/>
                  </a:lnTo>
                  <a:lnTo>
                    <a:pt x="6099" y="3405"/>
                  </a:lnTo>
                  <a:lnTo>
                    <a:pt x="6099" y="3407"/>
                  </a:lnTo>
                  <a:lnTo>
                    <a:pt x="6094" y="3415"/>
                  </a:lnTo>
                  <a:lnTo>
                    <a:pt x="6101" y="3417"/>
                  </a:lnTo>
                  <a:lnTo>
                    <a:pt x="6111" y="3417"/>
                  </a:lnTo>
                  <a:lnTo>
                    <a:pt x="6115" y="3419"/>
                  </a:lnTo>
                  <a:lnTo>
                    <a:pt x="6115" y="3422"/>
                  </a:lnTo>
                  <a:lnTo>
                    <a:pt x="6108" y="3431"/>
                  </a:lnTo>
                  <a:lnTo>
                    <a:pt x="6108" y="3438"/>
                  </a:lnTo>
                  <a:lnTo>
                    <a:pt x="6108" y="3445"/>
                  </a:lnTo>
                  <a:lnTo>
                    <a:pt x="6108" y="3450"/>
                  </a:lnTo>
                  <a:lnTo>
                    <a:pt x="6113" y="3455"/>
                  </a:lnTo>
                  <a:lnTo>
                    <a:pt x="6125" y="3443"/>
                  </a:lnTo>
                  <a:lnTo>
                    <a:pt x="6127" y="3429"/>
                  </a:lnTo>
                  <a:lnTo>
                    <a:pt x="6129" y="3426"/>
                  </a:lnTo>
                  <a:lnTo>
                    <a:pt x="6139" y="3429"/>
                  </a:lnTo>
                  <a:lnTo>
                    <a:pt x="6153" y="3424"/>
                  </a:lnTo>
                  <a:lnTo>
                    <a:pt x="6155" y="3422"/>
                  </a:lnTo>
                  <a:lnTo>
                    <a:pt x="6155" y="3412"/>
                  </a:lnTo>
                  <a:lnTo>
                    <a:pt x="6155" y="3407"/>
                  </a:lnTo>
                  <a:lnTo>
                    <a:pt x="6158" y="3405"/>
                  </a:lnTo>
                  <a:lnTo>
                    <a:pt x="6174" y="3403"/>
                  </a:lnTo>
                  <a:lnTo>
                    <a:pt x="6177" y="3400"/>
                  </a:lnTo>
                  <a:lnTo>
                    <a:pt x="6179" y="3391"/>
                  </a:lnTo>
                  <a:lnTo>
                    <a:pt x="6191" y="3374"/>
                  </a:lnTo>
                  <a:lnTo>
                    <a:pt x="6196" y="3372"/>
                  </a:lnTo>
                  <a:lnTo>
                    <a:pt x="6210" y="3377"/>
                  </a:lnTo>
                  <a:lnTo>
                    <a:pt x="6257" y="3318"/>
                  </a:lnTo>
                  <a:lnTo>
                    <a:pt x="6262" y="3315"/>
                  </a:lnTo>
                  <a:lnTo>
                    <a:pt x="6283" y="3320"/>
                  </a:lnTo>
                  <a:lnTo>
                    <a:pt x="6290" y="3315"/>
                  </a:lnTo>
                  <a:lnTo>
                    <a:pt x="6290" y="3306"/>
                  </a:lnTo>
                  <a:lnTo>
                    <a:pt x="6285" y="3299"/>
                  </a:lnTo>
                  <a:lnTo>
                    <a:pt x="6285" y="3287"/>
                  </a:lnTo>
                  <a:lnTo>
                    <a:pt x="6285" y="3280"/>
                  </a:lnTo>
                  <a:lnTo>
                    <a:pt x="6288" y="3275"/>
                  </a:lnTo>
                  <a:lnTo>
                    <a:pt x="6288" y="3273"/>
                  </a:lnTo>
                  <a:lnTo>
                    <a:pt x="6285" y="3273"/>
                  </a:lnTo>
                  <a:lnTo>
                    <a:pt x="6285" y="3270"/>
                  </a:lnTo>
                  <a:lnTo>
                    <a:pt x="6285" y="3266"/>
                  </a:lnTo>
                  <a:lnTo>
                    <a:pt x="6285" y="3263"/>
                  </a:lnTo>
                  <a:lnTo>
                    <a:pt x="6285" y="3261"/>
                  </a:lnTo>
                  <a:lnTo>
                    <a:pt x="6300" y="3251"/>
                  </a:lnTo>
                  <a:lnTo>
                    <a:pt x="6302" y="3244"/>
                  </a:lnTo>
                  <a:lnTo>
                    <a:pt x="6304" y="3237"/>
                  </a:lnTo>
                  <a:lnTo>
                    <a:pt x="6304" y="3230"/>
                  </a:lnTo>
                  <a:lnTo>
                    <a:pt x="6300" y="3207"/>
                  </a:lnTo>
                  <a:lnTo>
                    <a:pt x="6300" y="3199"/>
                  </a:lnTo>
                  <a:lnTo>
                    <a:pt x="6300" y="3188"/>
                  </a:lnTo>
                  <a:lnTo>
                    <a:pt x="6300" y="3178"/>
                  </a:lnTo>
                  <a:lnTo>
                    <a:pt x="6300" y="3178"/>
                  </a:lnTo>
                  <a:lnTo>
                    <a:pt x="6300" y="3173"/>
                  </a:lnTo>
                  <a:lnTo>
                    <a:pt x="6304" y="3173"/>
                  </a:lnTo>
                  <a:lnTo>
                    <a:pt x="6311" y="3176"/>
                  </a:lnTo>
                  <a:lnTo>
                    <a:pt x="6326" y="3171"/>
                  </a:lnTo>
                  <a:lnTo>
                    <a:pt x="6326" y="3173"/>
                  </a:lnTo>
                  <a:lnTo>
                    <a:pt x="6323" y="3178"/>
                  </a:lnTo>
                  <a:lnTo>
                    <a:pt x="6326" y="3183"/>
                  </a:lnTo>
                  <a:lnTo>
                    <a:pt x="6328" y="3188"/>
                  </a:lnTo>
                  <a:lnTo>
                    <a:pt x="6330" y="3190"/>
                  </a:lnTo>
                  <a:lnTo>
                    <a:pt x="6330" y="3192"/>
                  </a:lnTo>
                  <a:lnTo>
                    <a:pt x="6333" y="3197"/>
                  </a:lnTo>
                  <a:lnTo>
                    <a:pt x="6333" y="3199"/>
                  </a:lnTo>
                  <a:lnTo>
                    <a:pt x="6330" y="3204"/>
                  </a:lnTo>
                  <a:lnTo>
                    <a:pt x="6342" y="3216"/>
                  </a:lnTo>
                  <a:lnTo>
                    <a:pt x="6352" y="3218"/>
                  </a:lnTo>
                  <a:lnTo>
                    <a:pt x="6366" y="3209"/>
                  </a:lnTo>
                  <a:lnTo>
                    <a:pt x="6361" y="3202"/>
                  </a:lnTo>
                  <a:lnTo>
                    <a:pt x="6361" y="3195"/>
                  </a:lnTo>
                  <a:lnTo>
                    <a:pt x="6380" y="3173"/>
                  </a:lnTo>
                  <a:lnTo>
                    <a:pt x="6378" y="3169"/>
                  </a:lnTo>
                  <a:lnTo>
                    <a:pt x="6373" y="3164"/>
                  </a:lnTo>
                  <a:lnTo>
                    <a:pt x="6368" y="3162"/>
                  </a:lnTo>
                  <a:lnTo>
                    <a:pt x="6368" y="3155"/>
                  </a:lnTo>
                  <a:lnTo>
                    <a:pt x="6370" y="3145"/>
                  </a:lnTo>
                  <a:lnTo>
                    <a:pt x="6370" y="3138"/>
                  </a:lnTo>
                  <a:lnTo>
                    <a:pt x="6370" y="3133"/>
                  </a:lnTo>
                  <a:lnTo>
                    <a:pt x="6373" y="3124"/>
                  </a:lnTo>
                  <a:lnTo>
                    <a:pt x="6375" y="3121"/>
                  </a:lnTo>
                  <a:lnTo>
                    <a:pt x="6389" y="3117"/>
                  </a:lnTo>
                  <a:lnTo>
                    <a:pt x="6394" y="3112"/>
                  </a:lnTo>
                  <a:lnTo>
                    <a:pt x="6396" y="3100"/>
                  </a:lnTo>
                  <a:lnTo>
                    <a:pt x="6389" y="3096"/>
                  </a:lnTo>
                  <a:lnTo>
                    <a:pt x="6387" y="3091"/>
                  </a:lnTo>
                  <a:lnTo>
                    <a:pt x="6385" y="3084"/>
                  </a:lnTo>
                  <a:lnTo>
                    <a:pt x="6385" y="3079"/>
                  </a:lnTo>
                  <a:lnTo>
                    <a:pt x="6382" y="3077"/>
                  </a:lnTo>
                  <a:lnTo>
                    <a:pt x="6385" y="3074"/>
                  </a:lnTo>
                  <a:lnTo>
                    <a:pt x="6385" y="3072"/>
                  </a:lnTo>
                  <a:lnTo>
                    <a:pt x="6385" y="3072"/>
                  </a:lnTo>
                  <a:lnTo>
                    <a:pt x="6385" y="3067"/>
                  </a:lnTo>
                  <a:lnTo>
                    <a:pt x="6380" y="3062"/>
                  </a:lnTo>
                  <a:lnTo>
                    <a:pt x="6378" y="3058"/>
                  </a:lnTo>
                  <a:lnTo>
                    <a:pt x="6375" y="3053"/>
                  </a:lnTo>
                  <a:lnTo>
                    <a:pt x="6373" y="3051"/>
                  </a:lnTo>
                  <a:lnTo>
                    <a:pt x="6373" y="3046"/>
                  </a:lnTo>
                  <a:lnTo>
                    <a:pt x="6370" y="3039"/>
                  </a:lnTo>
                  <a:lnTo>
                    <a:pt x="6370" y="3034"/>
                  </a:lnTo>
                  <a:lnTo>
                    <a:pt x="6373" y="3027"/>
                  </a:lnTo>
                  <a:lnTo>
                    <a:pt x="6359" y="3018"/>
                  </a:lnTo>
                  <a:lnTo>
                    <a:pt x="6349" y="3015"/>
                  </a:lnTo>
                  <a:lnTo>
                    <a:pt x="6344" y="3013"/>
                  </a:lnTo>
                  <a:lnTo>
                    <a:pt x="6347" y="3001"/>
                  </a:lnTo>
                  <a:lnTo>
                    <a:pt x="6344" y="2996"/>
                  </a:lnTo>
                  <a:lnTo>
                    <a:pt x="6337" y="2994"/>
                  </a:lnTo>
                  <a:lnTo>
                    <a:pt x="6335" y="2992"/>
                  </a:lnTo>
                  <a:lnTo>
                    <a:pt x="6335" y="2987"/>
                  </a:lnTo>
                  <a:lnTo>
                    <a:pt x="6333" y="2982"/>
                  </a:lnTo>
                  <a:lnTo>
                    <a:pt x="6330" y="2977"/>
                  </a:lnTo>
                  <a:lnTo>
                    <a:pt x="6326" y="2970"/>
                  </a:lnTo>
                  <a:lnTo>
                    <a:pt x="6295" y="2951"/>
                  </a:lnTo>
                  <a:lnTo>
                    <a:pt x="6290" y="2951"/>
                  </a:lnTo>
                  <a:lnTo>
                    <a:pt x="6271" y="2963"/>
                  </a:lnTo>
                  <a:lnTo>
                    <a:pt x="6271" y="2968"/>
                  </a:lnTo>
                  <a:lnTo>
                    <a:pt x="6269" y="2968"/>
                  </a:lnTo>
                  <a:lnTo>
                    <a:pt x="6267" y="2970"/>
                  </a:lnTo>
                  <a:lnTo>
                    <a:pt x="6267" y="2973"/>
                  </a:lnTo>
                  <a:lnTo>
                    <a:pt x="6267" y="2980"/>
                  </a:lnTo>
                  <a:lnTo>
                    <a:pt x="6269" y="2980"/>
                  </a:lnTo>
                  <a:lnTo>
                    <a:pt x="6271" y="2982"/>
                  </a:lnTo>
                  <a:lnTo>
                    <a:pt x="6274" y="2984"/>
                  </a:lnTo>
                  <a:lnTo>
                    <a:pt x="6271" y="2989"/>
                  </a:lnTo>
                  <a:lnTo>
                    <a:pt x="6259" y="2996"/>
                  </a:lnTo>
                  <a:lnTo>
                    <a:pt x="6262" y="3008"/>
                  </a:lnTo>
                  <a:lnTo>
                    <a:pt x="6264" y="3018"/>
                  </a:lnTo>
                  <a:lnTo>
                    <a:pt x="6267" y="3020"/>
                  </a:lnTo>
                  <a:lnTo>
                    <a:pt x="6267" y="3025"/>
                  </a:lnTo>
                  <a:lnTo>
                    <a:pt x="6267" y="3029"/>
                  </a:lnTo>
                  <a:lnTo>
                    <a:pt x="6262" y="3032"/>
                  </a:lnTo>
                  <a:lnTo>
                    <a:pt x="6252" y="3036"/>
                  </a:lnTo>
                  <a:lnTo>
                    <a:pt x="6257" y="3044"/>
                  </a:lnTo>
                  <a:lnTo>
                    <a:pt x="6262" y="3053"/>
                  </a:lnTo>
                  <a:lnTo>
                    <a:pt x="6262" y="3060"/>
                  </a:lnTo>
                  <a:lnTo>
                    <a:pt x="6233" y="3062"/>
                  </a:lnTo>
                  <a:lnTo>
                    <a:pt x="6231" y="3055"/>
                  </a:lnTo>
                  <a:lnTo>
                    <a:pt x="6231" y="3051"/>
                  </a:lnTo>
                  <a:lnTo>
                    <a:pt x="6231" y="3041"/>
                  </a:lnTo>
                  <a:lnTo>
                    <a:pt x="6231" y="3039"/>
                  </a:lnTo>
                  <a:lnTo>
                    <a:pt x="6231" y="3036"/>
                  </a:lnTo>
                  <a:lnTo>
                    <a:pt x="6229" y="3034"/>
                  </a:lnTo>
                  <a:lnTo>
                    <a:pt x="6231" y="3032"/>
                  </a:lnTo>
                  <a:lnTo>
                    <a:pt x="6231" y="3027"/>
                  </a:lnTo>
                  <a:lnTo>
                    <a:pt x="6229" y="3025"/>
                  </a:lnTo>
                  <a:lnTo>
                    <a:pt x="6229" y="3022"/>
                  </a:lnTo>
                  <a:lnTo>
                    <a:pt x="6224" y="3018"/>
                  </a:lnTo>
                  <a:lnTo>
                    <a:pt x="6215" y="3018"/>
                  </a:lnTo>
                  <a:lnTo>
                    <a:pt x="6210" y="3020"/>
                  </a:lnTo>
                  <a:lnTo>
                    <a:pt x="6205" y="3029"/>
                  </a:lnTo>
                  <a:lnTo>
                    <a:pt x="6203" y="3029"/>
                  </a:lnTo>
                  <a:lnTo>
                    <a:pt x="6200" y="3027"/>
                  </a:lnTo>
                  <a:lnTo>
                    <a:pt x="6174" y="3039"/>
                  </a:lnTo>
                  <a:lnTo>
                    <a:pt x="6172" y="3036"/>
                  </a:lnTo>
                  <a:lnTo>
                    <a:pt x="6170" y="3032"/>
                  </a:lnTo>
                  <a:lnTo>
                    <a:pt x="6167" y="3027"/>
                  </a:lnTo>
                  <a:lnTo>
                    <a:pt x="6167" y="3025"/>
                  </a:lnTo>
                  <a:lnTo>
                    <a:pt x="6167" y="3025"/>
                  </a:lnTo>
                  <a:lnTo>
                    <a:pt x="6167" y="3013"/>
                  </a:lnTo>
                  <a:lnTo>
                    <a:pt x="6179" y="2961"/>
                  </a:lnTo>
                  <a:lnTo>
                    <a:pt x="6184" y="2951"/>
                  </a:lnTo>
                  <a:lnTo>
                    <a:pt x="6184" y="2944"/>
                  </a:lnTo>
                  <a:lnTo>
                    <a:pt x="6179" y="2940"/>
                  </a:lnTo>
                  <a:lnTo>
                    <a:pt x="6170" y="2932"/>
                  </a:lnTo>
                  <a:lnTo>
                    <a:pt x="6172" y="2932"/>
                  </a:lnTo>
                  <a:lnTo>
                    <a:pt x="6172" y="2930"/>
                  </a:lnTo>
                  <a:lnTo>
                    <a:pt x="6172" y="2925"/>
                  </a:lnTo>
                  <a:lnTo>
                    <a:pt x="6170" y="2923"/>
                  </a:lnTo>
                  <a:lnTo>
                    <a:pt x="6167" y="2918"/>
                  </a:lnTo>
                  <a:lnTo>
                    <a:pt x="6160" y="2918"/>
                  </a:lnTo>
                  <a:lnTo>
                    <a:pt x="6144" y="2906"/>
                  </a:lnTo>
                  <a:lnTo>
                    <a:pt x="6137" y="2904"/>
                  </a:lnTo>
                  <a:lnTo>
                    <a:pt x="6127" y="2904"/>
                  </a:lnTo>
                  <a:lnTo>
                    <a:pt x="6113" y="2899"/>
                  </a:lnTo>
                  <a:lnTo>
                    <a:pt x="6082" y="2906"/>
                  </a:lnTo>
                  <a:lnTo>
                    <a:pt x="6059" y="2940"/>
                  </a:lnTo>
                  <a:lnTo>
                    <a:pt x="6044" y="2999"/>
                  </a:lnTo>
                  <a:lnTo>
                    <a:pt x="6040" y="3003"/>
                  </a:lnTo>
                  <a:lnTo>
                    <a:pt x="6035" y="3001"/>
                  </a:lnTo>
                  <a:lnTo>
                    <a:pt x="6035" y="2992"/>
                  </a:lnTo>
                  <a:lnTo>
                    <a:pt x="6042" y="2977"/>
                  </a:lnTo>
                  <a:lnTo>
                    <a:pt x="6040" y="2956"/>
                  </a:lnTo>
                  <a:lnTo>
                    <a:pt x="6047" y="2944"/>
                  </a:lnTo>
                  <a:lnTo>
                    <a:pt x="6047" y="2935"/>
                  </a:lnTo>
                  <a:lnTo>
                    <a:pt x="6042" y="2935"/>
                  </a:lnTo>
                  <a:lnTo>
                    <a:pt x="6023" y="2937"/>
                  </a:lnTo>
                  <a:lnTo>
                    <a:pt x="6021" y="2937"/>
                  </a:lnTo>
                  <a:lnTo>
                    <a:pt x="6014" y="2932"/>
                  </a:lnTo>
                  <a:lnTo>
                    <a:pt x="5926" y="2930"/>
                  </a:lnTo>
                  <a:lnTo>
                    <a:pt x="5896" y="2970"/>
                  </a:lnTo>
                  <a:lnTo>
                    <a:pt x="5893" y="2977"/>
                  </a:lnTo>
                  <a:lnTo>
                    <a:pt x="5884" y="2984"/>
                  </a:lnTo>
                  <a:lnTo>
                    <a:pt x="5874" y="3003"/>
                  </a:lnTo>
                  <a:lnTo>
                    <a:pt x="5867" y="3006"/>
                  </a:lnTo>
                  <a:lnTo>
                    <a:pt x="5862" y="3003"/>
                  </a:lnTo>
                  <a:lnTo>
                    <a:pt x="5858" y="3001"/>
                  </a:lnTo>
                  <a:lnTo>
                    <a:pt x="5853" y="2989"/>
                  </a:lnTo>
                  <a:lnTo>
                    <a:pt x="5853" y="2989"/>
                  </a:lnTo>
                  <a:lnTo>
                    <a:pt x="5853" y="2987"/>
                  </a:lnTo>
                  <a:lnTo>
                    <a:pt x="5853" y="2982"/>
                  </a:lnTo>
                  <a:lnTo>
                    <a:pt x="5851" y="2980"/>
                  </a:lnTo>
                  <a:lnTo>
                    <a:pt x="5846" y="2973"/>
                  </a:lnTo>
                  <a:lnTo>
                    <a:pt x="5844" y="2968"/>
                  </a:lnTo>
                  <a:lnTo>
                    <a:pt x="5841" y="2966"/>
                  </a:lnTo>
                  <a:lnTo>
                    <a:pt x="5832" y="2966"/>
                  </a:lnTo>
                  <a:lnTo>
                    <a:pt x="5806" y="2954"/>
                  </a:lnTo>
                  <a:lnTo>
                    <a:pt x="5810" y="2947"/>
                  </a:lnTo>
                  <a:lnTo>
                    <a:pt x="5846" y="2949"/>
                  </a:lnTo>
                  <a:lnTo>
                    <a:pt x="5910" y="2916"/>
                  </a:lnTo>
                  <a:lnTo>
                    <a:pt x="5912" y="2911"/>
                  </a:lnTo>
                  <a:lnTo>
                    <a:pt x="5907" y="2897"/>
                  </a:lnTo>
                  <a:lnTo>
                    <a:pt x="5903" y="2892"/>
                  </a:lnTo>
                  <a:lnTo>
                    <a:pt x="5872" y="2899"/>
                  </a:lnTo>
                  <a:lnTo>
                    <a:pt x="5860" y="2895"/>
                  </a:lnTo>
                  <a:lnTo>
                    <a:pt x="5846" y="2885"/>
                  </a:lnTo>
                  <a:lnTo>
                    <a:pt x="5839" y="2883"/>
                  </a:lnTo>
                  <a:lnTo>
                    <a:pt x="5836" y="2880"/>
                  </a:lnTo>
                  <a:lnTo>
                    <a:pt x="5832" y="2873"/>
                  </a:lnTo>
                  <a:lnTo>
                    <a:pt x="5832" y="2869"/>
                  </a:lnTo>
                  <a:lnTo>
                    <a:pt x="5832" y="2864"/>
                  </a:lnTo>
                  <a:lnTo>
                    <a:pt x="5832" y="2857"/>
                  </a:lnTo>
                  <a:lnTo>
                    <a:pt x="5832" y="2847"/>
                  </a:lnTo>
                  <a:lnTo>
                    <a:pt x="5829" y="2838"/>
                  </a:lnTo>
                  <a:lnTo>
                    <a:pt x="5825" y="2831"/>
                  </a:lnTo>
                  <a:lnTo>
                    <a:pt x="5815" y="2824"/>
                  </a:lnTo>
                  <a:lnTo>
                    <a:pt x="5810" y="2817"/>
                  </a:lnTo>
                  <a:lnTo>
                    <a:pt x="5808" y="2814"/>
                  </a:lnTo>
                  <a:lnTo>
                    <a:pt x="5803" y="2810"/>
                  </a:lnTo>
                  <a:lnTo>
                    <a:pt x="5796" y="2807"/>
                  </a:lnTo>
                  <a:lnTo>
                    <a:pt x="5794" y="2807"/>
                  </a:lnTo>
                  <a:lnTo>
                    <a:pt x="5789" y="2802"/>
                  </a:lnTo>
                  <a:lnTo>
                    <a:pt x="5787" y="2798"/>
                  </a:lnTo>
                  <a:lnTo>
                    <a:pt x="5782" y="2788"/>
                  </a:lnTo>
                  <a:lnTo>
                    <a:pt x="5780" y="2786"/>
                  </a:lnTo>
                  <a:lnTo>
                    <a:pt x="5780" y="2781"/>
                  </a:lnTo>
                  <a:lnTo>
                    <a:pt x="5777" y="2779"/>
                  </a:lnTo>
                  <a:lnTo>
                    <a:pt x="5777" y="2776"/>
                  </a:lnTo>
                  <a:lnTo>
                    <a:pt x="5777" y="2776"/>
                  </a:lnTo>
                  <a:lnTo>
                    <a:pt x="5777" y="2772"/>
                  </a:lnTo>
                  <a:lnTo>
                    <a:pt x="5777" y="2769"/>
                  </a:lnTo>
                  <a:lnTo>
                    <a:pt x="5782" y="2772"/>
                  </a:lnTo>
                  <a:lnTo>
                    <a:pt x="5787" y="2776"/>
                  </a:lnTo>
                  <a:lnTo>
                    <a:pt x="5792" y="2781"/>
                  </a:lnTo>
                  <a:lnTo>
                    <a:pt x="5794" y="2793"/>
                  </a:lnTo>
                  <a:lnTo>
                    <a:pt x="5799" y="2798"/>
                  </a:lnTo>
                  <a:lnTo>
                    <a:pt x="5822" y="2805"/>
                  </a:lnTo>
                  <a:lnTo>
                    <a:pt x="5827" y="2810"/>
                  </a:lnTo>
                  <a:lnTo>
                    <a:pt x="5827" y="2812"/>
                  </a:lnTo>
                  <a:lnTo>
                    <a:pt x="5825" y="2814"/>
                  </a:lnTo>
                  <a:lnTo>
                    <a:pt x="5822" y="2814"/>
                  </a:lnTo>
                  <a:lnTo>
                    <a:pt x="5822" y="2819"/>
                  </a:lnTo>
                  <a:lnTo>
                    <a:pt x="5834" y="2821"/>
                  </a:lnTo>
                  <a:lnTo>
                    <a:pt x="5839" y="2828"/>
                  </a:lnTo>
                  <a:lnTo>
                    <a:pt x="5836" y="2831"/>
                  </a:lnTo>
                  <a:lnTo>
                    <a:pt x="5839" y="2836"/>
                  </a:lnTo>
                  <a:lnTo>
                    <a:pt x="5839" y="2838"/>
                  </a:lnTo>
                  <a:lnTo>
                    <a:pt x="5841" y="2840"/>
                  </a:lnTo>
                  <a:lnTo>
                    <a:pt x="5846" y="2840"/>
                  </a:lnTo>
                  <a:lnTo>
                    <a:pt x="5851" y="2843"/>
                  </a:lnTo>
                  <a:lnTo>
                    <a:pt x="5858" y="2845"/>
                  </a:lnTo>
                  <a:lnTo>
                    <a:pt x="5862" y="2847"/>
                  </a:lnTo>
                  <a:lnTo>
                    <a:pt x="5870" y="2852"/>
                  </a:lnTo>
                  <a:lnTo>
                    <a:pt x="5877" y="2859"/>
                  </a:lnTo>
                  <a:lnTo>
                    <a:pt x="5881" y="2864"/>
                  </a:lnTo>
                  <a:lnTo>
                    <a:pt x="5884" y="2866"/>
                  </a:lnTo>
                  <a:lnTo>
                    <a:pt x="5893" y="2873"/>
                  </a:lnTo>
                  <a:lnTo>
                    <a:pt x="5917" y="2873"/>
                  </a:lnTo>
                  <a:lnTo>
                    <a:pt x="5914" y="2873"/>
                  </a:lnTo>
                  <a:lnTo>
                    <a:pt x="5917" y="2876"/>
                  </a:lnTo>
                  <a:lnTo>
                    <a:pt x="5919" y="2883"/>
                  </a:lnTo>
                  <a:lnTo>
                    <a:pt x="5922" y="2883"/>
                  </a:lnTo>
                  <a:lnTo>
                    <a:pt x="5926" y="2883"/>
                  </a:lnTo>
                  <a:lnTo>
                    <a:pt x="5955" y="2897"/>
                  </a:lnTo>
                  <a:lnTo>
                    <a:pt x="5971" y="2897"/>
                  </a:lnTo>
                  <a:lnTo>
                    <a:pt x="5983" y="2902"/>
                  </a:lnTo>
                  <a:lnTo>
                    <a:pt x="5992" y="2902"/>
                  </a:lnTo>
                  <a:lnTo>
                    <a:pt x="6002" y="2904"/>
                  </a:lnTo>
                  <a:lnTo>
                    <a:pt x="6011" y="2899"/>
                  </a:lnTo>
                  <a:lnTo>
                    <a:pt x="6023" y="2902"/>
                  </a:lnTo>
                  <a:lnTo>
                    <a:pt x="6049" y="2897"/>
                  </a:lnTo>
                  <a:lnTo>
                    <a:pt x="6052" y="2895"/>
                  </a:lnTo>
                  <a:lnTo>
                    <a:pt x="6059" y="2880"/>
                  </a:lnTo>
                  <a:lnTo>
                    <a:pt x="6077" y="2869"/>
                  </a:lnTo>
                  <a:lnTo>
                    <a:pt x="6137" y="2866"/>
                  </a:lnTo>
                  <a:lnTo>
                    <a:pt x="6141" y="2854"/>
                  </a:lnTo>
                  <a:lnTo>
                    <a:pt x="6146" y="2850"/>
                  </a:lnTo>
                  <a:lnTo>
                    <a:pt x="6148" y="2845"/>
                  </a:lnTo>
                  <a:lnTo>
                    <a:pt x="6148" y="2831"/>
                  </a:lnTo>
                  <a:lnTo>
                    <a:pt x="6151" y="2826"/>
                  </a:lnTo>
                  <a:lnTo>
                    <a:pt x="6153" y="2817"/>
                  </a:lnTo>
                  <a:lnTo>
                    <a:pt x="6153" y="2814"/>
                  </a:lnTo>
                  <a:lnTo>
                    <a:pt x="6158" y="2812"/>
                  </a:lnTo>
                  <a:lnTo>
                    <a:pt x="6163" y="2812"/>
                  </a:lnTo>
                  <a:lnTo>
                    <a:pt x="6165" y="2814"/>
                  </a:lnTo>
                  <a:lnTo>
                    <a:pt x="6165" y="2824"/>
                  </a:lnTo>
                  <a:lnTo>
                    <a:pt x="6163" y="2845"/>
                  </a:lnTo>
                  <a:lnTo>
                    <a:pt x="6172" y="2845"/>
                  </a:lnTo>
                  <a:lnTo>
                    <a:pt x="6179" y="2838"/>
                  </a:lnTo>
                  <a:lnTo>
                    <a:pt x="6191" y="2812"/>
                  </a:lnTo>
                  <a:lnTo>
                    <a:pt x="6210" y="2800"/>
                  </a:lnTo>
                  <a:lnTo>
                    <a:pt x="6212" y="2793"/>
                  </a:lnTo>
                  <a:lnTo>
                    <a:pt x="6212" y="2786"/>
                  </a:lnTo>
                  <a:lnTo>
                    <a:pt x="6203" y="2774"/>
                  </a:lnTo>
                  <a:lnTo>
                    <a:pt x="6207" y="2762"/>
                  </a:lnTo>
                  <a:lnTo>
                    <a:pt x="6222" y="2748"/>
                  </a:lnTo>
                  <a:lnTo>
                    <a:pt x="6222" y="2727"/>
                  </a:lnTo>
                  <a:lnTo>
                    <a:pt x="6215" y="2715"/>
                  </a:lnTo>
                  <a:lnTo>
                    <a:pt x="6212" y="2713"/>
                  </a:lnTo>
                  <a:lnTo>
                    <a:pt x="6210" y="2708"/>
                  </a:lnTo>
                  <a:lnTo>
                    <a:pt x="6212" y="2703"/>
                  </a:lnTo>
                  <a:lnTo>
                    <a:pt x="6215" y="2701"/>
                  </a:lnTo>
                  <a:lnTo>
                    <a:pt x="6226" y="2682"/>
                  </a:lnTo>
                  <a:lnTo>
                    <a:pt x="6229" y="2677"/>
                  </a:lnTo>
                  <a:lnTo>
                    <a:pt x="6224" y="2672"/>
                  </a:lnTo>
                  <a:lnTo>
                    <a:pt x="6222" y="2670"/>
                  </a:lnTo>
                  <a:lnTo>
                    <a:pt x="6212" y="2670"/>
                  </a:lnTo>
                  <a:lnTo>
                    <a:pt x="6210" y="2670"/>
                  </a:lnTo>
                  <a:lnTo>
                    <a:pt x="6207" y="2668"/>
                  </a:lnTo>
                  <a:lnTo>
                    <a:pt x="6205" y="2663"/>
                  </a:lnTo>
                  <a:lnTo>
                    <a:pt x="6205" y="2661"/>
                  </a:lnTo>
                  <a:lnTo>
                    <a:pt x="6205" y="2661"/>
                  </a:lnTo>
                  <a:lnTo>
                    <a:pt x="6196" y="2654"/>
                  </a:lnTo>
                  <a:lnTo>
                    <a:pt x="6186" y="2661"/>
                  </a:lnTo>
                  <a:lnTo>
                    <a:pt x="6179" y="2658"/>
                  </a:lnTo>
                  <a:lnTo>
                    <a:pt x="6179" y="2651"/>
                  </a:lnTo>
                  <a:lnTo>
                    <a:pt x="6184" y="2649"/>
                  </a:lnTo>
                  <a:lnTo>
                    <a:pt x="6184" y="2644"/>
                  </a:lnTo>
                  <a:lnTo>
                    <a:pt x="6181" y="2639"/>
                  </a:lnTo>
                  <a:lnTo>
                    <a:pt x="6177" y="2635"/>
                  </a:lnTo>
                  <a:lnTo>
                    <a:pt x="6172" y="2632"/>
                  </a:lnTo>
                  <a:lnTo>
                    <a:pt x="6172" y="2632"/>
                  </a:lnTo>
                  <a:lnTo>
                    <a:pt x="6172" y="2625"/>
                  </a:lnTo>
                  <a:lnTo>
                    <a:pt x="6177" y="2621"/>
                  </a:lnTo>
                  <a:lnTo>
                    <a:pt x="6174" y="2621"/>
                  </a:lnTo>
                  <a:lnTo>
                    <a:pt x="6177" y="2621"/>
                  </a:lnTo>
                  <a:lnTo>
                    <a:pt x="6177" y="2616"/>
                  </a:lnTo>
                  <a:lnTo>
                    <a:pt x="6170" y="2606"/>
                  </a:lnTo>
                  <a:lnTo>
                    <a:pt x="6170" y="2602"/>
                  </a:lnTo>
                  <a:lnTo>
                    <a:pt x="6170" y="2602"/>
                  </a:lnTo>
                  <a:lnTo>
                    <a:pt x="6163" y="2592"/>
                  </a:lnTo>
                  <a:lnTo>
                    <a:pt x="6141" y="2587"/>
                  </a:lnTo>
                  <a:lnTo>
                    <a:pt x="6139" y="2580"/>
                  </a:lnTo>
                  <a:lnTo>
                    <a:pt x="6137" y="2578"/>
                  </a:lnTo>
                  <a:lnTo>
                    <a:pt x="6125" y="2583"/>
                  </a:lnTo>
                  <a:lnTo>
                    <a:pt x="6120" y="2580"/>
                  </a:lnTo>
                  <a:lnTo>
                    <a:pt x="6120" y="2580"/>
                  </a:lnTo>
                  <a:lnTo>
                    <a:pt x="6118" y="2580"/>
                  </a:lnTo>
                  <a:lnTo>
                    <a:pt x="6115" y="2578"/>
                  </a:lnTo>
                  <a:lnTo>
                    <a:pt x="6113" y="2576"/>
                  </a:lnTo>
                  <a:lnTo>
                    <a:pt x="6111" y="2573"/>
                  </a:lnTo>
                  <a:lnTo>
                    <a:pt x="6103" y="2569"/>
                  </a:lnTo>
                  <a:lnTo>
                    <a:pt x="6101" y="2566"/>
                  </a:lnTo>
                  <a:lnTo>
                    <a:pt x="6099" y="2559"/>
                  </a:lnTo>
                  <a:lnTo>
                    <a:pt x="6101" y="2552"/>
                  </a:lnTo>
                  <a:lnTo>
                    <a:pt x="6115" y="2533"/>
                  </a:lnTo>
                  <a:lnTo>
                    <a:pt x="6111" y="2528"/>
                  </a:lnTo>
                  <a:lnTo>
                    <a:pt x="6108" y="2528"/>
                  </a:lnTo>
                  <a:lnTo>
                    <a:pt x="6103" y="2531"/>
                  </a:lnTo>
                  <a:lnTo>
                    <a:pt x="6103" y="2526"/>
                  </a:lnTo>
                  <a:lnTo>
                    <a:pt x="6106" y="2519"/>
                  </a:lnTo>
                  <a:lnTo>
                    <a:pt x="6151" y="2533"/>
                  </a:lnTo>
                  <a:lnTo>
                    <a:pt x="6222" y="2507"/>
                  </a:lnTo>
                  <a:lnTo>
                    <a:pt x="6236" y="2519"/>
                  </a:lnTo>
                  <a:lnTo>
                    <a:pt x="6257" y="2517"/>
                  </a:lnTo>
                  <a:lnTo>
                    <a:pt x="6264" y="2500"/>
                  </a:lnTo>
                  <a:lnTo>
                    <a:pt x="6283" y="2486"/>
                  </a:lnTo>
                  <a:lnTo>
                    <a:pt x="6283" y="2479"/>
                  </a:lnTo>
                  <a:lnTo>
                    <a:pt x="6281" y="2467"/>
                  </a:lnTo>
                  <a:lnTo>
                    <a:pt x="6281" y="2465"/>
                  </a:lnTo>
                  <a:lnTo>
                    <a:pt x="6300" y="2443"/>
                  </a:lnTo>
                  <a:lnTo>
                    <a:pt x="6304" y="2441"/>
                  </a:lnTo>
                  <a:lnTo>
                    <a:pt x="6311" y="2446"/>
                  </a:lnTo>
                  <a:lnTo>
                    <a:pt x="6316" y="2448"/>
                  </a:lnTo>
                  <a:lnTo>
                    <a:pt x="6330" y="2450"/>
                  </a:lnTo>
                  <a:lnTo>
                    <a:pt x="6333" y="2453"/>
                  </a:lnTo>
                  <a:lnTo>
                    <a:pt x="6335" y="2457"/>
                  </a:lnTo>
                  <a:lnTo>
                    <a:pt x="6340" y="2460"/>
                  </a:lnTo>
                  <a:lnTo>
                    <a:pt x="6342" y="2455"/>
                  </a:lnTo>
                  <a:lnTo>
                    <a:pt x="6342" y="2439"/>
                  </a:lnTo>
                  <a:lnTo>
                    <a:pt x="6347" y="2410"/>
                  </a:lnTo>
                  <a:lnTo>
                    <a:pt x="6344" y="2408"/>
                  </a:lnTo>
                  <a:lnTo>
                    <a:pt x="6347" y="2387"/>
                  </a:lnTo>
                  <a:lnTo>
                    <a:pt x="6344" y="2379"/>
                  </a:lnTo>
                  <a:lnTo>
                    <a:pt x="6337" y="2372"/>
                  </a:lnTo>
                  <a:lnTo>
                    <a:pt x="6330" y="2372"/>
                  </a:lnTo>
                  <a:lnTo>
                    <a:pt x="6281" y="2391"/>
                  </a:lnTo>
                  <a:lnTo>
                    <a:pt x="6267" y="2387"/>
                  </a:lnTo>
                  <a:lnTo>
                    <a:pt x="6233" y="2394"/>
                  </a:lnTo>
                  <a:lnTo>
                    <a:pt x="6229" y="2391"/>
                  </a:lnTo>
                  <a:lnTo>
                    <a:pt x="6224" y="2391"/>
                  </a:lnTo>
                  <a:lnTo>
                    <a:pt x="6224" y="2391"/>
                  </a:lnTo>
                  <a:lnTo>
                    <a:pt x="6219" y="2387"/>
                  </a:lnTo>
                  <a:lnTo>
                    <a:pt x="6219" y="2387"/>
                  </a:lnTo>
                  <a:lnTo>
                    <a:pt x="6207" y="2391"/>
                  </a:lnTo>
                  <a:lnTo>
                    <a:pt x="6203" y="2389"/>
                  </a:lnTo>
                  <a:lnTo>
                    <a:pt x="6196" y="2384"/>
                  </a:lnTo>
                  <a:lnTo>
                    <a:pt x="6196" y="2377"/>
                  </a:lnTo>
                  <a:lnTo>
                    <a:pt x="6210" y="2361"/>
                  </a:lnTo>
                  <a:lnTo>
                    <a:pt x="6215" y="2353"/>
                  </a:lnTo>
                  <a:lnTo>
                    <a:pt x="6217" y="2353"/>
                  </a:lnTo>
                  <a:lnTo>
                    <a:pt x="6245" y="2353"/>
                  </a:lnTo>
                  <a:lnTo>
                    <a:pt x="6257" y="2342"/>
                  </a:lnTo>
                  <a:lnTo>
                    <a:pt x="6323" y="2342"/>
                  </a:lnTo>
                  <a:lnTo>
                    <a:pt x="6326" y="2337"/>
                  </a:lnTo>
                  <a:lnTo>
                    <a:pt x="6328" y="2330"/>
                  </a:lnTo>
                  <a:lnTo>
                    <a:pt x="6330" y="2316"/>
                  </a:lnTo>
                  <a:lnTo>
                    <a:pt x="6328" y="2306"/>
                  </a:lnTo>
                  <a:lnTo>
                    <a:pt x="6326" y="2287"/>
                  </a:lnTo>
                  <a:lnTo>
                    <a:pt x="6330" y="2283"/>
                  </a:lnTo>
                  <a:lnTo>
                    <a:pt x="6340" y="2283"/>
                  </a:lnTo>
                  <a:lnTo>
                    <a:pt x="6349" y="2278"/>
                  </a:lnTo>
                  <a:lnTo>
                    <a:pt x="6352" y="2273"/>
                  </a:lnTo>
                  <a:lnTo>
                    <a:pt x="6352" y="2261"/>
                  </a:lnTo>
                  <a:lnTo>
                    <a:pt x="6349" y="2261"/>
                  </a:lnTo>
                  <a:lnTo>
                    <a:pt x="6344" y="2257"/>
                  </a:lnTo>
                  <a:lnTo>
                    <a:pt x="6340" y="2252"/>
                  </a:lnTo>
                  <a:lnTo>
                    <a:pt x="6335" y="2247"/>
                  </a:lnTo>
                  <a:lnTo>
                    <a:pt x="6226" y="2242"/>
                  </a:lnTo>
                  <a:lnTo>
                    <a:pt x="6222" y="2240"/>
                  </a:lnTo>
                  <a:lnTo>
                    <a:pt x="6219" y="2238"/>
                  </a:lnTo>
                  <a:lnTo>
                    <a:pt x="6217" y="2233"/>
                  </a:lnTo>
                  <a:lnTo>
                    <a:pt x="6215" y="2228"/>
                  </a:lnTo>
                  <a:lnTo>
                    <a:pt x="6210" y="2226"/>
                  </a:lnTo>
                  <a:lnTo>
                    <a:pt x="6196" y="2226"/>
                  </a:lnTo>
                  <a:lnTo>
                    <a:pt x="6160" y="2242"/>
                  </a:lnTo>
                  <a:lnTo>
                    <a:pt x="6158" y="2242"/>
                  </a:lnTo>
                  <a:lnTo>
                    <a:pt x="6158" y="2238"/>
                  </a:lnTo>
                  <a:lnTo>
                    <a:pt x="6158" y="2233"/>
                  </a:lnTo>
                  <a:lnTo>
                    <a:pt x="6160" y="2231"/>
                  </a:lnTo>
                  <a:lnTo>
                    <a:pt x="6165" y="2228"/>
                  </a:lnTo>
                  <a:lnTo>
                    <a:pt x="6170" y="2221"/>
                  </a:lnTo>
                  <a:lnTo>
                    <a:pt x="6281" y="2198"/>
                  </a:lnTo>
                  <a:lnTo>
                    <a:pt x="6295" y="2179"/>
                  </a:lnTo>
                  <a:lnTo>
                    <a:pt x="6309" y="2174"/>
                  </a:lnTo>
                  <a:lnTo>
                    <a:pt x="6311" y="2174"/>
                  </a:lnTo>
                  <a:lnTo>
                    <a:pt x="6321" y="2143"/>
                  </a:lnTo>
                  <a:lnTo>
                    <a:pt x="6335" y="2136"/>
                  </a:lnTo>
                  <a:lnTo>
                    <a:pt x="6326" y="2127"/>
                  </a:lnTo>
                  <a:lnTo>
                    <a:pt x="6321" y="2124"/>
                  </a:lnTo>
                  <a:lnTo>
                    <a:pt x="6319" y="2124"/>
                  </a:lnTo>
                  <a:lnTo>
                    <a:pt x="6316" y="2127"/>
                  </a:lnTo>
                  <a:lnTo>
                    <a:pt x="6311" y="2127"/>
                  </a:lnTo>
                  <a:lnTo>
                    <a:pt x="6307" y="2127"/>
                  </a:lnTo>
                  <a:lnTo>
                    <a:pt x="6302" y="2122"/>
                  </a:lnTo>
                  <a:lnTo>
                    <a:pt x="6302" y="2122"/>
                  </a:lnTo>
                  <a:lnTo>
                    <a:pt x="6304" y="2120"/>
                  </a:lnTo>
                  <a:lnTo>
                    <a:pt x="6304" y="2117"/>
                  </a:lnTo>
                  <a:lnTo>
                    <a:pt x="6302" y="2115"/>
                  </a:lnTo>
                  <a:lnTo>
                    <a:pt x="6300" y="2110"/>
                  </a:lnTo>
                  <a:lnTo>
                    <a:pt x="6295" y="2108"/>
                  </a:lnTo>
                  <a:lnTo>
                    <a:pt x="6293" y="2103"/>
                  </a:lnTo>
                  <a:lnTo>
                    <a:pt x="6293" y="2098"/>
                  </a:lnTo>
                  <a:lnTo>
                    <a:pt x="6295" y="2094"/>
                  </a:lnTo>
                  <a:lnTo>
                    <a:pt x="6302" y="2094"/>
                  </a:lnTo>
                  <a:lnTo>
                    <a:pt x="6302" y="2086"/>
                  </a:lnTo>
                  <a:lnTo>
                    <a:pt x="6300" y="2086"/>
                  </a:lnTo>
                  <a:lnTo>
                    <a:pt x="6288" y="2079"/>
                  </a:lnTo>
                  <a:lnTo>
                    <a:pt x="6285" y="2075"/>
                  </a:lnTo>
                  <a:lnTo>
                    <a:pt x="6285" y="2075"/>
                  </a:lnTo>
                  <a:lnTo>
                    <a:pt x="6285" y="2065"/>
                  </a:lnTo>
                  <a:lnTo>
                    <a:pt x="6281" y="2058"/>
                  </a:lnTo>
                  <a:lnTo>
                    <a:pt x="6274" y="2060"/>
                  </a:lnTo>
                  <a:lnTo>
                    <a:pt x="6269" y="2060"/>
                  </a:lnTo>
                  <a:lnTo>
                    <a:pt x="6271" y="2056"/>
                  </a:lnTo>
                  <a:lnTo>
                    <a:pt x="6276" y="2049"/>
                  </a:lnTo>
                  <a:lnTo>
                    <a:pt x="6276" y="2042"/>
                  </a:lnTo>
                  <a:lnTo>
                    <a:pt x="6271" y="2034"/>
                  </a:lnTo>
                  <a:lnTo>
                    <a:pt x="6267" y="2037"/>
                  </a:lnTo>
                  <a:lnTo>
                    <a:pt x="6264" y="2044"/>
                  </a:lnTo>
                  <a:lnTo>
                    <a:pt x="6262" y="2039"/>
                  </a:lnTo>
                  <a:lnTo>
                    <a:pt x="6262" y="2039"/>
                  </a:lnTo>
                  <a:lnTo>
                    <a:pt x="6255" y="2032"/>
                  </a:lnTo>
                  <a:lnTo>
                    <a:pt x="6238" y="2034"/>
                  </a:lnTo>
                  <a:lnTo>
                    <a:pt x="6212" y="2032"/>
                  </a:lnTo>
                  <a:lnTo>
                    <a:pt x="6189" y="2039"/>
                  </a:lnTo>
                  <a:lnTo>
                    <a:pt x="6170" y="2042"/>
                  </a:lnTo>
                  <a:lnTo>
                    <a:pt x="6165" y="2053"/>
                  </a:lnTo>
                  <a:lnTo>
                    <a:pt x="6127" y="2065"/>
                  </a:lnTo>
                  <a:lnTo>
                    <a:pt x="6120" y="2084"/>
                  </a:lnTo>
                  <a:lnTo>
                    <a:pt x="6115" y="2086"/>
                  </a:lnTo>
                  <a:lnTo>
                    <a:pt x="6113" y="2086"/>
                  </a:lnTo>
                  <a:lnTo>
                    <a:pt x="6111" y="2082"/>
                  </a:lnTo>
                  <a:lnTo>
                    <a:pt x="6111" y="2077"/>
                  </a:lnTo>
                  <a:lnTo>
                    <a:pt x="6120" y="2056"/>
                  </a:lnTo>
                  <a:lnTo>
                    <a:pt x="6155" y="2032"/>
                  </a:lnTo>
                  <a:lnTo>
                    <a:pt x="6158" y="2027"/>
                  </a:lnTo>
                  <a:lnTo>
                    <a:pt x="6155" y="2013"/>
                  </a:lnTo>
                  <a:lnTo>
                    <a:pt x="6158" y="2011"/>
                  </a:lnTo>
                  <a:lnTo>
                    <a:pt x="6148" y="2006"/>
                  </a:lnTo>
                  <a:lnTo>
                    <a:pt x="6052" y="2013"/>
                  </a:lnTo>
                  <a:lnTo>
                    <a:pt x="5974" y="2072"/>
                  </a:lnTo>
                  <a:lnTo>
                    <a:pt x="5969" y="2086"/>
                  </a:lnTo>
                  <a:lnTo>
                    <a:pt x="5964" y="2134"/>
                  </a:lnTo>
                  <a:lnTo>
                    <a:pt x="5964" y="2150"/>
                  </a:lnTo>
                  <a:lnTo>
                    <a:pt x="5966" y="2162"/>
                  </a:lnTo>
                  <a:lnTo>
                    <a:pt x="5966" y="2169"/>
                  </a:lnTo>
                  <a:lnTo>
                    <a:pt x="5964" y="2176"/>
                  </a:lnTo>
                  <a:lnTo>
                    <a:pt x="5959" y="2176"/>
                  </a:lnTo>
                  <a:lnTo>
                    <a:pt x="5952" y="2167"/>
                  </a:lnTo>
                  <a:lnTo>
                    <a:pt x="5952" y="2162"/>
                  </a:lnTo>
                  <a:lnTo>
                    <a:pt x="5955" y="2150"/>
                  </a:lnTo>
                  <a:lnTo>
                    <a:pt x="5952" y="2127"/>
                  </a:lnTo>
                  <a:lnTo>
                    <a:pt x="5957" y="2094"/>
                  </a:lnTo>
                  <a:lnTo>
                    <a:pt x="5955" y="2084"/>
                  </a:lnTo>
                  <a:lnTo>
                    <a:pt x="5966" y="2058"/>
                  </a:lnTo>
                  <a:lnTo>
                    <a:pt x="5969" y="2056"/>
                  </a:lnTo>
                  <a:lnTo>
                    <a:pt x="5964" y="2049"/>
                  </a:lnTo>
                  <a:lnTo>
                    <a:pt x="5957" y="2044"/>
                  </a:lnTo>
                  <a:lnTo>
                    <a:pt x="5940" y="2042"/>
                  </a:lnTo>
                  <a:lnTo>
                    <a:pt x="5893" y="2053"/>
                  </a:lnTo>
                  <a:lnTo>
                    <a:pt x="5853" y="2065"/>
                  </a:lnTo>
                  <a:lnTo>
                    <a:pt x="5848" y="2063"/>
                  </a:lnTo>
                  <a:lnTo>
                    <a:pt x="5898" y="2039"/>
                  </a:lnTo>
                  <a:lnTo>
                    <a:pt x="5919" y="2034"/>
                  </a:lnTo>
                  <a:lnTo>
                    <a:pt x="5950" y="2030"/>
                  </a:lnTo>
                  <a:lnTo>
                    <a:pt x="5952" y="2032"/>
                  </a:lnTo>
                  <a:lnTo>
                    <a:pt x="5962" y="2042"/>
                  </a:lnTo>
                  <a:lnTo>
                    <a:pt x="5964" y="2044"/>
                  </a:lnTo>
                  <a:lnTo>
                    <a:pt x="5971" y="2042"/>
                  </a:lnTo>
                  <a:lnTo>
                    <a:pt x="5981" y="2044"/>
                  </a:lnTo>
                  <a:lnTo>
                    <a:pt x="6007" y="2011"/>
                  </a:lnTo>
                  <a:lnTo>
                    <a:pt x="6023" y="2004"/>
                  </a:lnTo>
                  <a:lnTo>
                    <a:pt x="6044" y="1987"/>
                  </a:lnTo>
                  <a:lnTo>
                    <a:pt x="6075" y="1985"/>
                  </a:lnTo>
                  <a:lnTo>
                    <a:pt x="6094" y="1975"/>
                  </a:lnTo>
                  <a:lnTo>
                    <a:pt x="6099" y="1971"/>
                  </a:lnTo>
                  <a:lnTo>
                    <a:pt x="6096" y="1961"/>
                  </a:lnTo>
                  <a:lnTo>
                    <a:pt x="6096" y="1964"/>
                  </a:lnTo>
                  <a:lnTo>
                    <a:pt x="6092" y="1961"/>
                  </a:lnTo>
                  <a:lnTo>
                    <a:pt x="6089" y="1959"/>
                  </a:lnTo>
                  <a:lnTo>
                    <a:pt x="6089" y="1959"/>
                  </a:lnTo>
                  <a:lnTo>
                    <a:pt x="6089" y="1956"/>
                  </a:lnTo>
                  <a:lnTo>
                    <a:pt x="6089" y="1954"/>
                  </a:lnTo>
                  <a:lnTo>
                    <a:pt x="6054" y="1961"/>
                  </a:lnTo>
                  <a:lnTo>
                    <a:pt x="6030" y="1964"/>
                  </a:lnTo>
                  <a:lnTo>
                    <a:pt x="6007" y="1971"/>
                  </a:lnTo>
                  <a:lnTo>
                    <a:pt x="5905" y="1990"/>
                  </a:lnTo>
                  <a:lnTo>
                    <a:pt x="5898" y="2001"/>
                  </a:lnTo>
                  <a:lnTo>
                    <a:pt x="5893" y="2004"/>
                  </a:lnTo>
                  <a:lnTo>
                    <a:pt x="5888" y="1999"/>
                  </a:lnTo>
                  <a:lnTo>
                    <a:pt x="5888" y="1992"/>
                  </a:lnTo>
                  <a:lnTo>
                    <a:pt x="5891" y="1987"/>
                  </a:lnTo>
                  <a:lnTo>
                    <a:pt x="5978" y="1956"/>
                  </a:lnTo>
                  <a:lnTo>
                    <a:pt x="6000" y="1952"/>
                  </a:lnTo>
                  <a:lnTo>
                    <a:pt x="6033" y="1935"/>
                  </a:lnTo>
                  <a:lnTo>
                    <a:pt x="6077" y="1919"/>
                  </a:lnTo>
                  <a:lnTo>
                    <a:pt x="6101" y="1928"/>
                  </a:lnTo>
                  <a:lnTo>
                    <a:pt x="6108" y="1935"/>
                  </a:lnTo>
                  <a:lnTo>
                    <a:pt x="6108" y="1933"/>
                  </a:lnTo>
                  <a:lnTo>
                    <a:pt x="6108" y="1933"/>
                  </a:lnTo>
                  <a:lnTo>
                    <a:pt x="6111" y="1938"/>
                  </a:lnTo>
                  <a:lnTo>
                    <a:pt x="6108" y="1938"/>
                  </a:lnTo>
                  <a:lnTo>
                    <a:pt x="6108" y="1940"/>
                  </a:lnTo>
                  <a:lnTo>
                    <a:pt x="6108" y="1942"/>
                  </a:lnTo>
                  <a:lnTo>
                    <a:pt x="6111" y="1945"/>
                  </a:lnTo>
                  <a:lnTo>
                    <a:pt x="6111" y="1945"/>
                  </a:lnTo>
                  <a:lnTo>
                    <a:pt x="6113" y="1947"/>
                  </a:lnTo>
                  <a:lnTo>
                    <a:pt x="6115" y="1949"/>
                  </a:lnTo>
                  <a:lnTo>
                    <a:pt x="6115" y="1956"/>
                  </a:lnTo>
                  <a:lnTo>
                    <a:pt x="6125" y="1952"/>
                  </a:lnTo>
                  <a:lnTo>
                    <a:pt x="6125" y="1954"/>
                  </a:lnTo>
                  <a:lnTo>
                    <a:pt x="6127" y="1954"/>
                  </a:lnTo>
                  <a:lnTo>
                    <a:pt x="6129" y="1959"/>
                  </a:lnTo>
                  <a:lnTo>
                    <a:pt x="6129" y="1961"/>
                  </a:lnTo>
                  <a:lnTo>
                    <a:pt x="6155" y="1956"/>
                  </a:lnTo>
                  <a:lnTo>
                    <a:pt x="6203" y="1961"/>
                  </a:lnTo>
                  <a:lnTo>
                    <a:pt x="6224" y="1945"/>
                  </a:lnTo>
                  <a:lnTo>
                    <a:pt x="6255" y="1938"/>
                  </a:lnTo>
                  <a:lnTo>
                    <a:pt x="6255" y="1935"/>
                  </a:lnTo>
                  <a:lnTo>
                    <a:pt x="6255" y="1930"/>
                  </a:lnTo>
                  <a:lnTo>
                    <a:pt x="6252" y="1926"/>
                  </a:lnTo>
                  <a:lnTo>
                    <a:pt x="6248" y="1919"/>
                  </a:lnTo>
                  <a:lnTo>
                    <a:pt x="6245" y="1916"/>
                  </a:lnTo>
                  <a:lnTo>
                    <a:pt x="6238" y="1914"/>
                  </a:lnTo>
                  <a:lnTo>
                    <a:pt x="6236" y="1912"/>
                  </a:lnTo>
                  <a:lnTo>
                    <a:pt x="6231" y="1907"/>
                  </a:lnTo>
                  <a:lnTo>
                    <a:pt x="6229" y="1904"/>
                  </a:lnTo>
                  <a:lnTo>
                    <a:pt x="6222" y="1902"/>
                  </a:lnTo>
                  <a:lnTo>
                    <a:pt x="6219" y="1902"/>
                  </a:lnTo>
                  <a:lnTo>
                    <a:pt x="6215" y="1897"/>
                  </a:lnTo>
                  <a:lnTo>
                    <a:pt x="6217" y="1895"/>
                  </a:lnTo>
                  <a:lnTo>
                    <a:pt x="6219" y="1895"/>
                  </a:lnTo>
                  <a:lnTo>
                    <a:pt x="6219" y="1893"/>
                  </a:lnTo>
                  <a:lnTo>
                    <a:pt x="6212" y="1888"/>
                  </a:lnTo>
                  <a:lnTo>
                    <a:pt x="6203" y="1895"/>
                  </a:lnTo>
                  <a:lnTo>
                    <a:pt x="6193" y="1888"/>
                  </a:lnTo>
                  <a:lnTo>
                    <a:pt x="6196" y="1881"/>
                  </a:lnTo>
                  <a:lnTo>
                    <a:pt x="6212" y="1874"/>
                  </a:lnTo>
                  <a:lnTo>
                    <a:pt x="6217" y="1862"/>
                  </a:lnTo>
                  <a:lnTo>
                    <a:pt x="6215" y="1855"/>
                  </a:lnTo>
                  <a:lnTo>
                    <a:pt x="6184" y="1860"/>
                  </a:lnTo>
                  <a:lnTo>
                    <a:pt x="6163" y="1874"/>
                  </a:lnTo>
                  <a:lnTo>
                    <a:pt x="6137" y="1881"/>
                  </a:lnTo>
                  <a:lnTo>
                    <a:pt x="6082" y="1900"/>
                  </a:lnTo>
                  <a:lnTo>
                    <a:pt x="6056" y="1890"/>
                  </a:lnTo>
                  <a:lnTo>
                    <a:pt x="6052" y="1890"/>
                  </a:lnTo>
                  <a:lnTo>
                    <a:pt x="6047" y="1900"/>
                  </a:lnTo>
                  <a:lnTo>
                    <a:pt x="6028" y="1907"/>
                  </a:lnTo>
                  <a:lnTo>
                    <a:pt x="6000" y="1907"/>
                  </a:lnTo>
                  <a:lnTo>
                    <a:pt x="5976" y="1921"/>
                  </a:lnTo>
                  <a:lnTo>
                    <a:pt x="5943" y="1942"/>
                  </a:lnTo>
                  <a:lnTo>
                    <a:pt x="5943" y="1938"/>
                  </a:lnTo>
                  <a:lnTo>
                    <a:pt x="5952" y="1933"/>
                  </a:lnTo>
                  <a:lnTo>
                    <a:pt x="5955" y="1928"/>
                  </a:lnTo>
                  <a:lnTo>
                    <a:pt x="5948" y="1923"/>
                  </a:lnTo>
                  <a:lnTo>
                    <a:pt x="5917" y="1914"/>
                  </a:lnTo>
                  <a:lnTo>
                    <a:pt x="5900" y="1923"/>
                  </a:lnTo>
                  <a:lnTo>
                    <a:pt x="5872" y="1914"/>
                  </a:lnTo>
                  <a:lnTo>
                    <a:pt x="5872" y="1912"/>
                  </a:lnTo>
                  <a:lnTo>
                    <a:pt x="5877" y="1904"/>
                  </a:lnTo>
                  <a:lnTo>
                    <a:pt x="5881" y="1902"/>
                  </a:lnTo>
                  <a:lnTo>
                    <a:pt x="5886" y="1900"/>
                  </a:lnTo>
                  <a:lnTo>
                    <a:pt x="5896" y="1904"/>
                  </a:lnTo>
                  <a:lnTo>
                    <a:pt x="5952" y="1900"/>
                  </a:lnTo>
                  <a:lnTo>
                    <a:pt x="5955" y="1897"/>
                  </a:lnTo>
                  <a:lnTo>
                    <a:pt x="5957" y="1897"/>
                  </a:lnTo>
                  <a:lnTo>
                    <a:pt x="5952" y="1893"/>
                  </a:lnTo>
                  <a:lnTo>
                    <a:pt x="5948" y="1890"/>
                  </a:lnTo>
                  <a:lnTo>
                    <a:pt x="5943" y="1886"/>
                  </a:lnTo>
                  <a:lnTo>
                    <a:pt x="5938" y="1878"/>
                  </a:lnTo>
                  <a:lnTo>
                    <a:pt x="5936" y="1874"/>
                  </a:lnTo>
                  <a:lnTo>
                    <a:pt x="5931" y="1871"/>
                  </a:lnTo>
                  <a:lnTo>
                    <a:pt x="5917" y="1857"/>
                  </a:lnTo>
                  <a:lnTo>
                    <a:pt x="5912" y="1850"/>
                  </a:lnTo>
                  <a:lnTo>
                    <a:pt x="5914" y="1843"/>
                  </a:lnTo>
                  <a:lnTo>
                    <a:pt x="5926" y="1845"/>
                  </a:lnTo>
                  <a:lnTo>
                    <a:pt x="5931" y="1843"/>
                  </a:lnTo>
                  <a:lnTo>
                    <a:pt x="5931" y="1836"/>
                  </a:lnTo>
                  <a:lnTo>
                    <a:pt x="5933" y="1834"/>
                  </a:lnTo>
                  <a:lnTo>
                    <a:pt x="5936" y="1841"/>
                  </a:lnTo>
                  <a:lnTo>
                    <a:pt x="5940" y="1848"/>
                  </a:lnTo>
                  <a:lnTo>
                    <a:pt x="5943" y="1852"/>
                  </a:lnTo>
                  <a:lnTo>
                    <a:pt x="5945" y="1857"/>
                  </a:lnTo>
                  <a:lnTo>
                    <a:pt x="5948" y="1862"/>
                  </a:lnTo>
                  <a:lnTo>
                    <a:pt x="5969" y="1874"/>
                  </a:lnTo>
                  <a:lnTo>
                    <a:pt x="5974" y="1874"/>
                  </a:lnTo>
                  <a:lnTo>
                    <a:pt x="5976" y="1878"/>
                  </a:lnTo>
                  <a:lnTo>
                    <a:pt x="5978" y="1878"/>
                  </a:lnTo>
                  <a:lnTo>
                    <a:pt x="5978" y="1878"/>
                  </a:lnTo>
                  <a:lnTo>
                    <a:pt x="5981" y="1876"/>
                  </a:lnTo>
                  <a:lnTo>
                    <a:pt x="6035" y="1860"/>
                  </a:lnTo>
                  <a:lnTo>
                    <a:pt x="6044" y="1862"/>
                  </a:lnTo>
                  <a:lnTo>
                    <a:pt x="6063" y="1850"/>
                  </a:lnTo>
                  <a:lnTo>
                    <a:pt x="6063" y="1845"/>
                  </a:lnTo>
                  <a:lnTo>
                    <a:pt x="6061" y="1843"/>
                  </a:lnTo>
                  <a:lnTo>
                    <a:pt x="6049" y="1843"/>
                  </a:lnTo>
                  <a:lnTo>
                    <a:pt x="6033" y="1836"/>
                  </a:lnTo>
                  <a:lnTo>
                    <a:pt x="6030" y="1834"/>
                  </a:lnTo>
                  <a:lnTo>
                    <a:pt x="6028" y="1829"/>
                  </a:lnTo>
                  <a:lnTo>
                    <a:pt x="6023" y="1826"/>
                  </a:lnTo>
                  <a:lnTo>
                    <a:pt x="6021" y="1824"/>
                  </a:lnTo>
                  <a:lnTo>
                    <a:pt x="6021" y="1819"/>
                  </a:lnTo>
                  <a:lnTo>
                    <a:pt x="6023" y="1815"/>
                  </a:lnTo>
                  <a:lnTo>
                    <a:pt x="6014" y="1805"/>
                  </a:lnTo>
                  <a:lnTo>
                    <a:pt x="5990" y="1808"/>
                  </a:lnTo>
                  <a:lnTo>
                    <a:pt x="5981" y="1815"/>
                  </a:lnTo>
                  <a:lnTo>
                    <a:pt x="5959" y="1812"/>
                  </a:lnTo>
                  <a:lnTo>
                    <a:pt x="5955" y="1819"/>
                  </a:lnTo>
                  <a:lnTo>
                    <a:pt x="5945" y="1817"/>
                  </a:lnTo>
                  <a:lnTo>
                    <a:pt x="5929" y="1824"/>
                  </a:lnTo>
                  <a:lnTo>
                    <a:pt x="5924" y="1822"/>
                  </a:lnTo>
                  <a:lnTo>
                    <a:pt x="5919" y="1819"/>
                  </a:lnTo>
                  <a:lnTo>
                    <a:pt x="5917" y="1815"/>
                  </a:lnTo>
                  <a:lnTo>
                    <a:pt x="5917" y="1808"/>
                  </a:lnTo>
                  <a:lnTo>
                    <a:pt x="5917" y="1803"/>
                  </a:lnTo>
                  <a:lnTo>
                    <a:pt x="5917" y="1800"/>
                  </a:lnTo>
                  <a:lnTo>
                    <a:pt x="5917" y="1800"/>
                  </a:lnTo>
                  <a:lnTo>
                    <a:pt x="5919" y="1800"/>
                  </a:lnTo>
                  <a:lnTo>
                    <a:pt x="5926" y="1808"/>
                  </a:lnTo>
                  <a:lnTo>
                    <a:pt x="5931" y="1808"/>
                  </a:lnTo>
                  <a:lnTo>
                    <a:pt x="6009" y="1796"/>
                  </a:lnTo>
                  <a:lnTo>
                    <a:pt x="6037" y="1815"/>
                  </a:lnTo>
                  <a:lnTo>
                    <a:pt x="6042" y="1817"/>
                  </a:lnTo>
                  <a:lnTo>
                    <a:pt x="6047" y="1815"/>
                  </a:lnTo>
                  <a:lnTo>
                    <a:pt x="6049" y="1800"/>
                  </a:lnTo>
                  <a:lnTo>
                    <a:pt x="6052" y="1800"/>
                  </a:lnTo>
                  <a:lnTo>
                    <a:pt x="6052" y="1803"/>
                  </a:lnTo>
                  <a:lnTo>
                    <a:pt x="6054" y="1803"/>
                  </a:lnTo>
                  <a:lnTo>
                    <a:pt x="6054" y="1805"/>
                  </a:lnTo>
                  <a:lnTo>
                    <a:pt x="6056" y="1810"/>
                  </a:lnTo>
                  <a:lnTo>
                    <a:pt x="6061" y="1815"/>
                  </a:lnTo>
                  <a:lnTo>
                    <a:pt x="6063" y="1817"/>
                  </a:lnTo>
                  <a:lnTo>
                    <a:pt x="6070" y="1815"/>
                  </a:lnTo>
                  <a:lnTo>
                    <a:pt x="6068" y="1812"/>
                  </a:lnTo>
                  <a:lnTo>
                    <a:pt x="6066" y="1805"/>
                  </a:lnTo>
                  <a:lnTo>
                    <a:pt x="6070" y="1805"/>
                  </a:lnTo>
                  <a:lnTo>
                    <a:pt x="6075" y="1810"/>
                  </a:lnTo>
                  <a:lnTo>
                    <a:pt x="6089" y="1817"/>
                  </a:lnTo>
                  <a:lnTo>
                    <a:pt x="6137" y="1810"/>
                  </a:lnTo>
                  <a:lnTo>
                    <a:pt x="6139" y="1805"/>
                  </a:lnTo>
                  <a:lnTo>
                    <a:pt x="6139" y="1791"/>
                  </a:lnTo>
                  <a:lnTo>
                    <a:pt x="6139" y="1786"/>
                  </a:lnTo>
                  <a:lnTo>
                    <a:pt x="6137" y="1784"/>
                  </a:lnTo>
                  <a:lnTo>
                    <a:pt x="6134" y="1782"/>
                  </a:lnTo>
                  <a:lnTo>
                    <a:pt x="6132" y="1779"/>
                  </a:lnTo>
                  <a:lnTo>
                    <a:pt x="6125" y="1777"/>
                  </a:lnTo>
                  <a:lnTo>
                    <a:pt x="6120" y="1772"/>
                  </a:lnTo>
                  <a:lnTo>
                    <a:pt x="6118" y="1772"/>
                  </a:lnTo>
                  <a:lnTo>
                    <a:pt x="6118" y="1770"/>
                  </a:lnTo>
                  <a:lnTo>
                    <a:pt x="6118" y="1767"/>
                  </a:lnTo>
                  <a:lnTo>
                    <a:pt x="6115" y="1765"/>
                  </a:lnTo>
                  <a:lnTo>
                    <a:pt x="6111" y="1763"/>
                  </a:lnTo>
                  <a:lnTo>
                    <a:pt x="6108" y="1758"/>
                  </a:lnTo>
                  <a:lnTo>
                    <a:pt x="6108" y="1753"/>
                  </a:lnTo>
                  <a:lnTo>
                    <a:pt x="6108" y="1748"/>
                  </a:lnTo>
                  <a:lnTo>
                    <a:pt x="6113" y="1746"/>
                  </a:lnTo>
                  <a:lnTo>
                    <a:pt x="6115" y="1748"/>
                  </a:lnTo>
                  <a:lnTo>
                    <a:pt x="6115" y="1751"/>
                  </a:lnTo>
                  <a:lnTo>
                    <a:pt x="6115" y="1751"/>
                  </a:lnTo>
                  <a:lnTo>
                    <a:pt x="6122" y="1756"/>
                  </a:lnTo>
                  <a:lnTo>
                    <a:pt x="6134" y="1758"/>
                  </a:lnTo>
                  <a:lnTo>
                    <a:pt x="6148" y="1765"/>
                  </a:lnTo>
                  <a:lnTo>
                    <a:pt x="6174" y="1756"/>
                  </a:lnTo>
                  <a:lnTo>
                    <a:pt x="6186" y="1756"/>
                  </a:lnTo>
                  <a:lnTo>
                    <a:pt x="6205" y="1744"/>
                  </a:lnTo>
                  <a:lnTo>
                    <a:pt x="6207" y="1739"/>
                  </a:lnTo>
                  <a:lnTo>
                    <a:pt x="6207" y="1732"/>
                  </a:lnTo>
                  <a:lnTo>
                    <a:pt x="6205" y="1725"/>
                  </a:lnTo>
                  <a:lnTo>
                    <a:pt x="6196" y="1711"/>
                  </a:lnTo>
                  <a:lnTo>
                    <a:pt x="6191" y="1706"/>
                  </a:lnTo>
                  <a:lnTo>
                    <a:pt x="6189" y="1704"/>
                  </a:lnTo>
                  <a:lnTo>
                    <a:pt x="6186" y="1692"/>
                  </a:lnTo>
                  <a:lnTo>
                    <a:pt x="6193" y="1694"/>
                  </a:lnTo>
                  <a:lnTo>
                    <a:pt x="6212" y="1708"/>
                  </a:lnTo>
                  <a:lnTo>
                    <a:pt x="6222" y="1713"/>
                  </a:lnTo>
                  <a:lnTo>
                    <a:pt x="6231" y="1704"/>
                  </a:lnTo>
                  <a:lnTo>
                    <a:pt x="6243" y="1701"/>
                  </a:lnTo>
                  <a:lnTo>
                    <a:pt x="6252" y="1694"/>
                  </a:lnTo>
                  <a:lnTo>
                    <a:pt x="6257" y="1678"/>
                  </a:lnTo>
                  <a:lnTo>
                    <a:pt x="6259" y="1678"/>
                  </a:lnTo>
                  <a:lnTo>
                    <a:pt x="6259" y="1675"/>
                  </a:lnTo>
                  <a:lnTo>
                    <a:pt x="6257" y="1668"/>
                  </a:lnTo>
                  <a:lnTo>
                    <a:pt x="6259" y="1668"/>
                  </a:lnTo>
                  <a:lnTo>
                    <a:pt x="6257" y="1666"/>
                  </a:lnTo>
                  <a:lnTo>
                    <a:pt x="6257" y="1661"/>
                  </a:lnTo>
                  <a:lnTo>
                    <a:pt x="6255" y="1659"/>
                  </a:lnTo>
                  <a:lnTo>
                    <a:pt x="6252" y="1656"/>
                  </a:lnTo>
                  <a:lnTo>
                    <a:pt x="6250" y="1654"/>
                  </a:lnTo>
                  <a:lnTo>
                    <a:pt x="6245" y="1652"/>
                  </a:lnTo>
                  <a:lnTo>
                    <a:pt x="6243" y="1645"/>
                  </a:lnTo>
                  <a:lnTo>
                    <a:pt x="6241" y="1637"/>
                  </a:lnTo>
                  <a:lnTo>
                    <a:pt x="6236" y="1630"/>
                  </a:lnTo>
                  <a:lnTo>
                    <a:pt x="6231" y="1623"/>
                  </a:lnTo>
                  <a:lnTo>
                    <a:pt x="6226" y="1621"/>
                  </a:lnTo>
                  <a:lnTo>
                    <a:pt x="6219" y="1616"/>
                  </a:lnTo>
                  <a:lnTo>
                    <a:pt x="6215" y="1614"/>
                  </a:lnTo>
                  <a:lnTo>
                    <a:pt x="6212" y="1609"/>
                  </a:lnTo>
                  <a:lnTo>
                    <a:pt x="6207" y="1607"/>
                  </a:lnTo>
                  <a:lnTo>
                    <a:pt x="6203" y="1607"/>
                  </a:lnTo>
                  <a:lnTo>
                    <a:pt x="6200" y="1602"/>
                  </a:lnTo>
                  <a:lnTo>
                    <a:pt x="6198" y="1597"/>
                  </a:lnTo>
                  <a:lnTo>
                    <a:pt x="6196" y="1593"/>
                  </a:lnTo>
                  <a:lnTo>
                    <a:pt x="6193" y="1590"/>
                  </a:lnTo>
                  <a:lnTo>
                    <a:pt x="6193" y="1590"/>
                  </a:lnTo>
                  <a:lnTo>
                    <a:pt x="6193" y="1583"/>
                  </a:lnTo>
                  <a:lnTo>
                    <a:pt x="6189" y="1581"/>
                  </a:lnTo>
                  <a:lnTo>
                    <a:pt x="6184" y="1590"/>
                  </a:lnTo>
                  <a:lnTo>
                    <a:pt x="6174" y="1595"/>
                  </a:lnTo>
                  <a:lnTo>
                    <a:pt x="6101" y="1600"/>
                  </a:lnTo>
                  <a:lnTo>
                    <a:pt x="6077" y="1616"/>
                  </a:lnTo>
                  <a:lnTo>
                    <a:pt x="6075" y="1614"/>
                  </a:lnTo>
                  <a:lnTo>
                    <a:pt x="6063" y="1607"/>
                  </a:lnTo>
                  <a:lnTo>
                    <a:pt x="6061" y="1600"/>
                  </a:lnTo>
                  <a:lnTo>
                    <a:pt x="6056" y="1597"/>
                  </a:lnTo>
                  <a:lnTo>
                    <a:pt x="6052" y="1597"/>
                  </a:lnTo>
                  <a:lnTo>
                    <a:pt x="6089" y="1569"/>
                  </a:lnTo>
                  <a:lnTo>
                    <a:pt x="6092" y="1557"/>
                  </a:lnTo>
                  <a:lnTo>
                    <a:pt x="6137" y="1555"/>
                  </a:lnTo>
                  <a:lnTo>
                    <a:pt x="6141" y="1562"/>
                  </a:lnTo>
                  <a:lnTo>
                    <a:pt x="6137" y="1564"/>
                  </a:lnTo>
                  <a:lnTo>
                    <a:pt x="6134" y="1567"/>
                  </a:lnTo>
                  <a:lnTo>
                    <a:pt x="6134" y="1571"/>
                  </a:lnTo>
                  <a:lnTo>
                    <a:pt x="6144" y="1576"/>
                  </a:lnTo>
                  <a:lnTo>
                    <a:pt x="6174" y="1555"/>
                  </a:lnTo>
                  <a:lnTo>
                    <a:pt x="6193" y="1555"/>
                  </a:lnTo>
                  <a:lnTo>
                    <a:pt x="6215" y="1545"/>
                  </a:lnTo>
                  <a:lnTo>
                    <a:pt x="6219" y="1548"/>
                  </a:lnTo>
                  <a:lnTo>
                    <a:pt x="6217" y="1552"/>
                  </a:lnTo>
                  <a:lnTo>
                    <a:pt x="6207" y="1557"/>
                  </a:lnTo>
                  <a:lnTo>
                    <a:pt x="6210" y="1559"/>
                  </a:lnTo>
                  <a:lnTo>
                    <a:pt x="6212" y="1559"/>
                  </a:lnTo>
                  <a:lnTo>
                    <a:pt x="6215" y="1564"/>
                  </a:lnTo>
                  <a:lnTo>
                    <a:pt x="6217" y="1569"/>
                  </a:lnTo>
                  <a:lnTo>
                    <a:pt x="6222" y="1571"/>
                  </a:lnTo>
                  <a:lnTo>
                    <a:pt x="6224" y="1574"/>
                  </a:lnTo>
                  <a:lnTo>
                    <a:pt x="6229" y="1576"/>
                  </a:lnTo>
                  <a:lnTo>
                    <a:pt x="6231" y="1581"/>
                  </a:lnTo>
                  <a:lnTo>
                    <a:pt x="6236" y="1590"/>
                  </a:lnTo>
                  <a:lnTo>
                    <a:pt x="6241" y="1595"/>
                  </a:lnTo>
                  <a:lnTo>
                    <a:pt x="6274" y="1597"/>
                  </a:lnTo>
                  <a:lnTo>
                    <a:pt x="6290" y="1585"/>
                  </a:lnTo>
                  <a:lnTo>
                    <a:pt x="6309" y="1590"/>
                  </a:lnTo>
                  <a:lnTo>
                    <a:pt x="6314" y="1578"/>
                  </a:lnTo>
                  <a:lnTo>
                    <a:pt x="6323" y="1574"/>
                  </a:lnTo>
                  <a:lnTo>
                    <a:pt x="6326" y="1562"/>
                  </a:lnTo>
                  <a:lnTo>
                    <a:pt x="6354" y="1531"/>
                  </a:lnTo>
                  <a:lnTo>
                    <a:pt x="6356" y="1517"/>
                  </a:lnTo>
                  <a:lnTo>
                    <a:pt x="6368" y="1496"/>
                  </a:lnTo>
                  <a:lnTo>
                    <a:pt x="6370" y="1489"/>
                  </a:lnTo>
                  <a:lnTo>
                    <a:pt x="6368" y="1484"/>
                  </a:lnTo>
                  <a:lnTo>
                    <a:pt x="6370" y="1479"/>
                  </a:lnTo>
                  <a:lnTo>
                    <a:pt x="6368" y="1470"/>
                  </a:lnTo>
                  <a:lnTo>
                    <a:pt x="6366" y="1463"/>
                  </a:lnTo>
                  <a:lnTo>
                    <a:pt x="6363" y="1451"/>
                  </a:lnTo>
                  <a:lnTo>
                    <a:pt x="6363" y="1444"/>
                  </a:lnTo>
                  <a:lnTo>
                    <a:pt x="6335" y="1444"/>
                  </a:lnTo>
                  <a:lnTo>
                    <a:pt x="6323" y="1465"/>
                  </a:lnTo>
                  <a:lnTo>
                    <a:pt x="6319" y="1463"/>
                  </a:lnTo>
                  <a:lnTo>
                    <a:pt x="6314" y="1453"/>
                  </a:lnTo>
                  <a:lnTo>
                    <a:pt x="6314" y="1446"/>
                  </a:lnTo>
                  <a:lnTo>
                    <a:pt x="6314" y="1441"/>
                  </a:lnTo>
                  <a:lnTo>
                    <a:pt x="6356" y="1396"/>
                  </a:lnTo>
                  <a:lnTo>
                    <a:pt x="6354" y="1387"/>
                  </a:lnTo>
                  <a:lnTo>
                    <a:pt x="6352" y="1385"/>
                  </a:lnTo>
                  <a:lnTo>
                    <a:pt x="6349" y="1373"/>
                  </a:lnTo>
                  <a:lnTo>
                    <a:pt x="6356" y="1368"/>
                  </a:lnTo>
                  <a:lnTo>
                    <a:pt x="6356" y="1359"/>
                  </a:lnTo>
                  <a:lnTo>
                    <a:pt x="6352" y="1354"/>
                  </a:lnTo>
                  <a:lnTo>
                    <a:pt x="6344" y="1344"/>
                  </a:lnTo>
                  <a:lnTo>
                    <a:pt x="6342" y="1342"/>
                  </a:lnTo>
                  <a:lnTo>
                    <a:pt x="6340" y="1342"/>
                  </a:lnTo>
                  <a:lnTo>
                    <a:pt x="6337" y="1340"/>
                  </a:lnTo>
                  <a:lnTo>
                    <a:pt x="6333" y="1337"/>
                  </a:lnTo>
                  <a:lnTo>
                    <a:pt x="6330" y="1335"/>
                  </a:lnTo>
                  <a:lnTo>
                    <a:pt x="6323" y="1330"/>
                  </a:lnTo>
                  <a:lnTo>
                    <a:pt x="6300" y="1351"/>
                  </a:lnTo>
                  <a:lnTo>
                    <a:pt x="6283" y="1375"/>
                  </a:lnTo>
                  <a:lnTo>
                    <a:pt x="6271" y="1392"/>
                  </a:lnTo>
                  <a:lnTo>
                    <a:pt x="6255" y="1396"/>
                  </a:lnTo>
                  <a:lnTo>
                    <a:pt x="6248" y="1406"/>
                  </a:lnTo>
                  <a:lnTo>
                    <a:pt x="6224" y="1420"/>
                  </a:lnTo>
                  <a:lnTo>
                    <a:pt x="6207" y="1422"/>
                  </a:lnTo>
                  <a:lnTo>
                    <a:pt x="6205" y="1420"/>
                  </a:lnTo>
                  <a:lnTo>
                    <a:pt x="6205" y="1420"/>
                  </a:lnTo>
                  <a:lnTo>
                    <a:pt x="6205" y="1418"/>
                  </a:lnTo>
                  <a:lnTo>
                    <a:pt x="6205" y="1413"/>
                  </a:lnTo>
                  <a:lnTo>
                    <a:pt x="6200" y="1415"/>
                  </a:lnTo>
                  <a:lnTo>
                    <a:pt x="6198" y="1413"/>
                  </a:lnTo>
                  <a:lnTo>
                    <a:pt x="6222" y="1406"/>
                  </a:lnTo>
                  <a:lnTo>
                    <a:pt x="6231" y="1387"/>
                  </a:lnTo>
                  <a:lnTo>
                    <a:pt x="6231" y="1385"/>
                  </a:lnTo>
                  <a:lnTo>
                    <a:pt x="6226" y="1385"/>
                  </a:lnTo>
                  <a:lnTo>
                    <a:pt x="6212" y="1375"/>
                  </a:lnTo>
                  <a:lnTo>
                    <a:pt x="6167" y="1361"/>
                  </a:lnTo>
                  <a:lnTo>
                    <a:pt x="6167" y="1354"/>
                  </a:lnTo>
                  <a:lnTo>
                    <a:pt x="6170" y="1351"/>
                  </a:lnTo>
                  <a:lnTo>
                    <a:pt x="6191" y="1361"/>
                  </a:lnTo>
                  <a:lnTo>
                    <a:pt x="6205" y="1356"/>
                  </a:lnTo>
                  <a:lnTo>
                    <a:pt x="6212" y="1359"/>
                  </a:lnTo>
                  <a:lnTo>
                    <a:pt x="6217" y="1361"/>
                  </a:lnTo>
                  <a:lnTo>
                    <a:pt x="6229" y="1373"/>
                  </a:lnTo>
                  <a:lnTo>
                    <a:pt x="6231" y="1373"/>
                  </a:lnTo>
                  <a:lnTo>
                    <a:pt x="6243" y="1380"/>
                  </a:lnTo>
                  <a:lnTo>
                    <a:pt x="6262" y="1370"/>
                  </a:lnTo>
                  <a:lnTo>
                    <a:pt x="6264" y="1351"/>
                  </a:lnTo>
                  <a:lnTo>
                    <a:pt x="6276" y="1328"/>
                  </a:lnTo>
                  <a:lnTo>
                    <a:pt x="6300" y="1307"/>
                  </a:lnTo>
                  <a:lnTo>
                    <a:pt x="6347" y="1295"/>
                  </a:lnTo>
                  <a:lnTo>
                    <a:pt x="6349" y="1292"/>
                  </a:lnTo>
                  <a:lnTo>
                    <a:pt x="6344" y="1274"/>
                  </a:lnTo>
                  <a:lnTo>
                    <a:pt x="6349" y="1264"/>
                  </a:lnTo>
                  <a:lnTo>
                    <a:pt x="6347" y="1255"/>
                  </a:lnTo>
                  <a:lnTo>
                    <a:pt x="6337" y="1248"/>
                  </a:lnTo>
                  <a:lnTo>
                    <a:pt x="6288" y="1238"/>
                  </a:lnTo>
                  <a:lnTo>
                    <a:pt x="6290" y="1238"/>
                  </a:lnTo>
                  <a:lnTo>
                    <a:pt x="6285" y="1238"/>
                  </a:lnTo>
                  <a:lnTo>
                    <a:pt x="6283" y="1233"/>
                  </a:lnTo>
                  <a:lnTo>
                    <a:pt x="6281" y="1229"/>
                  </a:lnTo>
                  <a:lnTo>
                    <a:pt x="6278" y="1222"/>
                  </a:lnTo>
                  <a:lnTo>
                    <a:pt x="6276" y="1217"/>
                  </a:lnTo>
                  <a:lnTo>
                    <a:pt x="6278" y="1207"/>
                  </a:lnTo>
                  <a:lnTo>
                    <a:pt x="6269" y="1203"/>
                  </a:lnTo>
                  <a:lnTo>
                    <a:pt x="6267" y="1203"/>
                  </a:lnTo>
                  <a:lnTo>
                    <a:pt x="6267" y="1200"/>
                  </a:lnTo>
                  <a:lnTo>
                    <a:pt x="6257" y="1191"/>
                  </a:lnTo>
                  <a:lnTo>
                    <a:pt x="6252" y="1186"/>
                  </a:lnTo>
                  <a:lnTo>
                    <a:pt x="6243" y="1184"/>
                  </a:lnTo>
                  <a:lnTo>
                    <a:pt x="6226" y="1172"/>
                  </a:lnTo>
                  <a:lnTo>
                    <a:pt x="6222" y="1170"/>
                  </a:lnTo>
                  <a:lnTo>
                    <a:pt x="6217" y="1170"/>
                  </a:lnTo>
                  <a:lnTo>
                    <a:pt x="6210" y="1165"/>
                  </a:lnTo>
                  <a:lnTo>
                    <a:pt x="6207" y="1162"/>
                  </a:lnTo>
                  <a:lnTo>
                    <a:pt x="6205" y="1158"/>
                  </a:lnTo>
                  <a:lnTo>
                    <a:pt x="6205" y="1155"/>
                  </a:lnTo>
                  <a:lnTo>
                    <a:pt x="6207" y="1155"/>
                  </a:lnTo>
                  <a:lnTo>
                    <a:pt x="6264" y="1179"/>
                  </a:lnTo>
                  <a:lnTo>
                    <a:pt x="6276" y="1186"/>
                  </a:lnTo>
                  <a:lnTo>
                    <a:pt x="6288" y="1200"/>
                  </a:lnTo>
                  <a:lnTo>
                    <a:pt x="6290" y="1207"/>
                  </a:lnTo>
                  <a:lnTo>
                    <a:pt x="6293" y="1222"/>
                  </a:lnTo>
                  <a:lnTo>
                    <a:pt x="6297" y="1229"/>
                  </a:lnTo>
                  <a:lnTo>
                    <a:pt x="6347" y="1205"/>
                  </a:lnTo>
                  <a:lnTo>
                    <a:pt x="6356" y="1179"/>
                  </a:lnTo>
                  <a:lnTo>
                    <a:pt x="6356" y="1172"/>
                  </a:lnTo>
                  <a:lnTo>
                    <a:pt x="6354" y="1162"/>
                  </a:lnTo>
                  <a:lnTo>
                    <a:pt x="6352" y="1158"/>
                  </a:lnTo>
                  <a:lnTo>
                    <a:pt x="6349" y="1153"/>
                  </a:lnTo>
                  <a:lnTo>
                    <a:pt x="6347" y="1148"/>
                  </a:lnTo>
                  <a:lnTo>
                    <a:pt x="6347" y="1144"/>
                  </a:lnTo>
                  <a:lnTo>
                    <a:pt x="6344" y="1134"/>
                  </a:lnTo>
                  <a:lnTo>
                    <a:pt x="6340" y="1120"/>
                  </a:lnTo>
                  <a:lnTo>
                    <a:pt x="6340" y="1113"/>
                  </a:lnTo>
                  <a:lnTo>
                    <a:pt x="6342" y="1084"/>
                  </a:lnTo>
                  <a:lnTo>
                    <a:pt x="6340" y="1075"/>
                  </a:lnTo>
                  <a:lnTo>
                    <a:pt x="6337" y="1077"/>
                  </a:lnTo>
                  <a:lnTo>
                    <a:pt x="6335" y="1075"/>
                  </a:lnTo>
                  <a:lnTo>
                    <a:pt x="6330" y="1073"/>
                  </a:lnTo>
                  <a:lnTo>
                    <a:pt x="6340" y="1056"/>
                  </a:lnTo>
                  <a:lnTo>
                    <a:pt x="6337" y="1037"/>
                  </a:lnTo>
                  <a:lnTo>
                    <a:pt x="6342" y="1032"/>
                  </a:lnTo>
                  <a:lnTo>
                    <a:pt x="6342" y="1016"/>
                  </a:lnTo>
                  <a:lnTo>
                    <a:pt x="6344" y="1009"/>
                  </a:lnTo>
                  <a:lnTo>
                    <a:pt x="6344" y="990"/>
                  </a:lnTo>
                  <a:lnTo>
                    <a:pt x="6354" y="964"/>
                  </a:lnTo>
                  <a:lnTo>
                    <a:pt x="6354" y="954"/>
                  </a:lnTo>
                  <a:lnTo>
                    <a:pt x="6356" y="947"/>
                  </a:lnTo>
                  <a:lnTo>
                    <a:pt x="6356" y="945"/>
                  </a:lnTo>
                  <a:lnTo>
                    <a:pt x="6352" y="943"/>
                  </a:lnTo>
                  <a:lnTo>
                    <a:pt x="6349" y="933"/>
                  </a:lnTo>
                  <a:lnTo>
                    <a:pt x="6352" y="931"/>
                  </a:lnTo>
                  <a:lnTo>
                    <a:pt x="6359" y="926"/>
                  </a:lnTo>
                  <a:lnTo>
                    <a:pt x="6361" y="919"/>
                  </a:lnTo>
                  <a:lnTo>
                    <a:pt x="6361" y="912"/>
                  </a:lnTo>
                  <a:lnTo>
                    <a:pt x="6359" y="905"/>
                  </a:lnTo>
                  <a:lnTo>
                    <a:pt x="6349" y="898"/>
                  </a:lnTo>
                  <a:lnTo>
                    <a:pt x="6344" y="893"/>
                  </a:lnTo>
                  <a:lnTo>
                    <a:pt x="6344" y="886"/>
                  </a:lnTo>
                  <a:lnTo>
                    <a:pt x="6368" y="876"/>
                  </a:lnTo>
                  <a:lnTo>
                    <a:pt x="6373" y="834"/>
                  </a:lnTo>
                  <a:lnTo>
                    <a:pt x="6380" y="817"/>
                  </a:lnTo>
                  <a:lnTo>
                    <a:pt x="6378" y="794"/>
                  </a:lnTo>
                  <a:lnTo>
                    <a:pt x="6378" y="789"/>
                  </a:lnTo>
                  <a:lnTo>
                    <a:pt x="6373" y="780"/>
                  </a:lnTo>
                  <a:lnTo>
                    <a:pt x="6373" y="775"/>
                  </a:lnTo>
                  <a:lnTo>
                    <a:pt x="6375" y="756"/>
                  </a:lnTo>
                  <a:lnTo>
                    <a:pt x="6373" y="751"/>
                  </a:lnTo>
                  <a:lnTo>
                    <a:pt x="6370" y="744"/>
                  </a:lnTo>
                  <a:lnTo>
                    <a:pt x="6375" y="732"/>
                  </a:lnTo>
                  <a:lnTo>
                    <a:pt x="6373" y="716"/>
                  </a:lnTo>
                  <a:lnTo>
                    <a:pt x="6382" y="711"/>
                  </a:lnTo>
                  <a:lnTo>
                    <a:pt x="6387" y="692"/>
                  </a:lnTo>
                  <a:lnTo>
                    <a:pt x="6394" y="690"/>
                  </a:lnTo>
                  <a:lnTo>
                    <a:pt x="6401" y="678"/>
                  </a:lnTo>
                  <a:lnTo>
                    <a:pt x="6401" y="643"/>
                  </a:lnTo>
                  <a:lnTo>
                    <a:pt x="6413" y="602"/>
                  </a:lnTo>
                  <a:lnTo>
                    <a:pt x="6406" y="567"/>
                  </a:lnTo>
                  <a:lnTo>
                    <a:pt x="6404" y="562"/>
                  </a:lnTo>
                  <a:lnTo>
                    <a:pt x="6401" y="557"/>
                  </a:lnTo>
                  <a:lnTo>
                    <a:pt x="6396" y="553"/>
                  </a:lnTo>
                  <a:lnTo>
                    <a:pt x="6394" y="548"/>
                  </a:lnTo>
                  <a:lnTo>
                    <a:pt x="6387" y="546"/>
                  </a:lnTo>
                  <a:lnTo>
                    <a:pt x="6385" y="541"/>
                  </a:lnTo>
                  <a:lnTo>
                    <a:pt x="6380" y="539"/>
                  </a:lnTo>
                  <a:lnTo>
                    <a:pt x="6378" y="536"/>
                  </a:lnTo>
                  <a:lnTo>
                    <a:pt x="6375" y="534"/>
                  </a:lnTo>
                  <a:lnTo>
                    <a:pt x="6354" y="555"/>
                  </a:lnTo>
                  <a:lnTo>
                    <a:pt x="6342" y="576"/>
                  </a:lnTo>
                  <a:lnTo>
                    <a:pt x="6316" y="600"/>
                  </a:lnTo>
                  <a:lnTo>
                    <a:pt x="6309" y="621"/>
                  </a:lnTo>
                  <a:lnTo>
                    <a:pt x="6297" y="638"/>
                  </a:lnTo>
                  <a:lnTo>
                    <a:pt x="6271" y="678"/>
                  </a:lnTo>
                  <a:lnTo>
                    <a:pt x="6252" y="699"/>
                  </a:lnTo>
                  <a:lnTo>
                    <a:pt x="6229" y="742"/>
                  </a:lnTo>
                  <a:lnTo>
                    <a:pt x="6229" y="744"/>
                  </a:lnTo>
                  <a:lnTo>
                    <a:pt x="6148" y="855"/>
                  </a:lnTo>
                  <a:lnTo>
                    <a:pt x="6146" y="862"/>
                  </a:lnTo>
                  <a:lnTo>
                    <a:pt x="6151" y="879"/>
                  </a:lnTo>
                  <a:lnTo>
                    <a:pt x="6129" y="907"/>
                  </a:lnTo>
                  <a:lnTo>
                    <a:pt x="6129" y="902"/>
                  </a:lnTo>
                  <a:lnTo>
                    <a:pt x="6137" y="886"/>
                  </a:lnTo>
                  <a:lnTo>
                    <a:pt x="6137" y="874"/>
                  </a:lnTo>
                  <a:lnTo>
                    <a:pt x="6139" y="867"/>
                  </a:lnTo>
                  <a:lnTo>
                    <a:pt x="6139" y="862"/>
                  </a:lnTo>
                  <a:lnTo>
                    <a:pt x="6113" y="886"/>
                  </a:lnTo>
                  <a:lnTo>
                    <a:pt x="6099" y="881"/>
                  </a:lnTo>
                  <a:lnTo>
                    <a:pt x="6099" y="874"/>
                  </a:lnTo>
                  <a:lnTo>
                    <a:pt x="6118" y="869"/>
                  </a:lnTo>
                  <a:lnTo>
                    <a:pt x="6127" y="853"/>
                  </a:lnTo>
                  <a:lnTo>
                    <a:pt x="6134" y="848"/>
                  </a:lnTo>
                  <a:lnTo>
                    <a:pt x="6141" y="829"/>
                  </a:lnTo>
                  <a:lnTo>
                    <a:pt x="6146" y="827"/>
                  </a:lnTo>
                  <a:lnTo>
                    <a:pt x="6139" y="825"/>
                  </a:lnTo>
                  <a:lnTo>
                    <a:pt x="6134" y="827"/>
                  </a:lnTo>
                  <a:lnTo>
                    <a:pt x="6129" y="825"/>
                  </a:lnTo>
                  <a:lnTo>
                    <a:pt x="6129" y="815"/>
                  </a:lnTo>
                  <a:lnTo>
                    <a:pt x="6160" y="808"/>
                  </a:lnTo>
                  <a:lnTo>
                    <a:pt x="6165" y="803"/>
                  </a:lnTo>
                  <a:lnTo>
                    <a:pt x="6165" y="796"/>
                  </a:lnTo>
                  <a:lnTo>
                    <a:pt x="6170" y="796"/>
                  </a:lnTo>
                  <a:lnTo>
                    <a:pt x="6172" y="787"/>
                  </a:lnTo>
                  <a:lnTo>
                    <a:pt x="6179" y="782"/>
                  </a:lnTo>
                  <a:lnTo>
                    <a:pt x="6179" y="777"/>
                  </a:lnTo>
                  <a:lnTo>
                    <a:pt x="6179" y="777"/>
                  </a:lnTo>
                  <a:lnTo>
                    <a:pt x="6186" y="768"/>
                  </a:lnTo>
                  <a:lnTo>
                    <a:pt x="6191" y="749"/>
                  </a:lnTo>
                  <a:lnTo>
                    <a:pt x="6196" y="742"/>
                  </a:lnTo>
                  <a:lnTo>
                    <a:pt x="6198" y="730"/>
                  </a:lnTo>
                  <a:lnTo>
                    <a:pt x="6229" y="676"/>
                  </a:lnTo>
                  <a:lnTo>
                    <a:pt x="6233" y="661"/>
                  </a:lnTo>
                  <a:lnTo>
                    <a:pt x="6241" y="650"/>
                  </a:lnTo>
                  <a:lnTo>
                    <a:pt x="6255" y="631"/>
                  </a:lnTo>
                  <a:lnTo>
                    <a:pt x="6252" y="621"/>
                  </a:lnTo>
                  <a:lnTo>
                    <a:pt x="6245" y="619"/>
                  </a:lnTo>
                  <a:lnTo>
                    <a:pt x="6196" y="624"/>
                  </a:lnTo>
                  <a:lnTo>
                    <a:pt x="6122" y="690"/>
                  </a:lnTo>
                  <a:lnTo>
                    <a:pt x="6099" y="687"/>
                  </a:lnTo>
                  <a:lnTo>
                    <a:pt x="6096" y="685"/>
                  </a:lnTo>
                  <a:lnTo>
                    <a:pt x="6132" y="671"/>
                  </a:lnTo>
                  <a:lnTo>
                    <a:pt x="6122" y="664"/>
                  </a:lnTo>
                  <a:lnTo>
                    <a:pt x="6030" y="635"/>
                  </a:lnTo>
                  <a:lnTo>
                    <a:pt x="6023" y="628"/>
                  </a:lnTo>
                  <a:lnTo>
                    <a:pt x="6134" y="659"/>
                  </a:lnTo>
                  <a:lnTo>
                    <a:pt x="6163" y="628"/>
                  </a:lnTo>
                  <a:lnTo>
                    <a:pt x="6196" y="600"/>
                  </a:lnTo>
                  <a:lnTo>
                    <a:pt x="6222" y="581"/>
                  </a:lnTo>
                  <a:lnTo>
                    <a:pt x="6238" y="574"/>
                  </a:lnTo>
                  <a:lnTo>
                    <a:pt x="6250" y="562"/>
                  </a:lnTo>
                  <a:lnTo>
                    <a:pt x="6252" y="546"/>
                  </a:lnTo>
                  <a:lnTo>
                    <a:pt x="6257" y="543"/>
                  </a:lnTo>
                  <a:lnTo>
                    <a:pt x="6262" y="548"/>
                  </a:lnTo>
                  <a:lnTo>
                    <a:pt x="6269" y="550"/>
                  </a:lnTo>
                  <a:lnTo>
                    <a:pt x="6285" y="513"/>
                  </a:lnTo>
                  <a:lnTo>
                    <a:pt x="6283" y="505"/>
                  </a:lnTo>
                  <a:lnTo>
                    <a:pt x="6264" y="524"/>
                  </a:lnTo>
                  <a:lnTo>
                    <a:pt x="6250" y="524"/>
                  </a:lnTo>
                  <a:lnTo>
                    <a:pt x="6245" y="534"/>
                  </a:lnTo>
                  <a:lnTo>
                    <a:pt x="6238" y="531"/>
                  </a:lnTo>
                  <a:lnTo>
                    <a:pt x="6271" y="491"/>
                  </a:lnTo>
                  <a:lnTo>
                    <a:pt x="6269" y="489"/>
                  </a:lnTo>
                  <a:lnTo>
                    <a:pt x="6267" y="484"/>
                  </a:lnTo>
                  <a:lnTo>
                    <a:pt x="6264" y="482"/>
                  </a:lnTo>
                  <a:lnTo>
                    <a:pt x="6262" y="482"/>
                  </a:lnTo>
                  <a:lnTo>
                    <a:pt x="6262" y="479"/>
                  </a:lnTo>
                  <a:lnTo>
                    <a:pt x="6285" y="475"/>
                  </a:lnTo>
                  <a:lnTo>
                    <a:pt x="6290" y="468"/>
                  </a:lnTo>
                  <a:lnTo>
                    <a:pt x="6295" y="468"/>
                  </a:lnTo>
                  <a:lnTo>
                    <a:pt x="6307" y="472"/>
                  </a:lnTo>
                  <a:lnTo>
                    <a:pt x="6335" y="461"/>
                  </a:lnTo>
                  <a:lnTo>
                    <a:pt x="6335" y="451"/>
                  </a:lnTo>
                  <a:lnTo>
                    <a:pt x="6340" y="444"/>
                  </a:lnTo>
                  <a:lnTo>
                    <a:pt x="6340" y="439"/>
                  </a:lnTo>
                  <a:lnTo>
                    <a:pt x="6337" y="432"/>
                  </a:lnTo>
                  <a:lnTo>
                    <a:pt x="6311" y="420"/>
                  </a:lnTo>
                  <a:lnTo>
                    <a:pt x="6307" y="416"/>
                  </a:lnTo>
                  <a:lnTo>
                    <a:pt x="6309" y="416"/>
                  </a:lnTo>
                  <a:lnTo>
                    <a:pt x="6326" y="420"/>
                  </a:lnTo>
                  <a:lnTo>
                    <a:pt x="6340" y="413"/>
                  </a:lnTo>
                  <a:lnTo>
                    <a:pt x="6354" y="342"/>
                  </a:lnTo>
                  <a:lnTo>
                    <a:pt x="6359" y="338"/>
                  </a:lnTo>
                  <a:lnTo>
                    <a:pt x="6359" y="338"/>
                  </a:lnTo>
                  <a:lnTo>
                    <a:pt x="6366" y="290"/>
                  </a:lnTo>
                  <a:lnTo>
                    <a:pt x="6363" y="283"/>
                  </a:lnTo>
                  <a:lnTo>
                    <a:pt x="6361" y="283"/>
                  </a:lnTo>
                  <a:lnTo>
                    <a:pt x="6359" y="281"/>
                  </a:lnTo>
                  <a:lnTo>
                    <a:pt x="6359" y="276"/>
                  </a:lnTo>
                  <a:lnTo>
                    <a:pt x="6359" y="274"/>
                  </a:lnTo>
                  <a:lnTo>
                    <a:pt x="6366" y="274"/>
                  </a:lnTo>
                  <a:lnTo>
                    <a:pt x="6370" y="267"/>
                  </a:lnTo>
                  <a:lnTo>
                    <a:pt x="6368" y="246"/>
                  </a:lnTo>
                  <a:lnTo>
                    <a:pt x="6366" y="234"/>
                  </a:lnTo>
                  <a:lnTo>
                    <a:pt x="6368" y="227"/>
                  </a:lnTo>
                  <a:lnTo>
                    <a:pt x="6366" y="220"/>
                  </a:lnTo>
                  <a:lnTo>
                    <a:pt x="6359" y="215"/>
                  </a:lnTo>
                  <a:lnTo>
                    <a:pt x="6354" y="217"/>
                  </a:lnTo>
                  <a:lnTo>
                    <a:pt x="6347" y="215"/>
                  </a:lnTo>
                  <a:lnTo>
                    <a:pt x="6370" y="165"/>
                  </a:lnTo>
                  <a:lnTo>
                    <a:pt x="6363" y="142"/>
                  </a:lnTo>
                  <a:lnTo>
                    <a:pt x="6363" y="139"/>
                  </a:lnTo>
                  <a:lnTo>
                    <a:pt x="6361" y="134"/>
                  </a:lnTo>
                  <a:lnTo>
                    <a:pt x="6356" y="127"/>
                  </a:lnTo>
                  <a:lnTo>
                    <a:pt x="6347" y="116"/>
                  </a:lnTo>
                  <a:lnTo>
                    <a:pt x="6340" y="106"/>
                  </a:lnTo>
                  <a:lnTo>
                    <a:pt x="6328" y="97"/>
                  </a:lnTo>
                  <a:lnTo>
                    <a:pt x="6321" y="90"/>
                  </a:lnTo>
                  <a:lnTo>
                    <a:pt x="6288" y="71"/>
                  </a:lnTo>
                  <a:lnTo>
                    <a:pt x="6264" y="66"/>
                  </a:lnTo>
                  <a:lnTo>
                    <a:pt x="6262" y="66"/>
                  </a:lnTo>
                  <a:lnTo>
                    <a:pt x="6231" y="80"/>
                  </a:lnTo>
                  <a:lnTo>
                    <a:pt x="6229" y="78"/>
                  </a:lnTo>
                  <a:lnTo>
                    <a:pt x="6229" y="75"/>
                  </a:lnTo>
                  <a:lnTo>
                    <a:pt x="6219" y="80"/>
                  </a:lnTo>
                  <a:lnTo>
                    <a:pt x="6222" y="82"/>
                  </a:lnTo>
                  <a:lnTo>
                    <a:pt x="6222" y="82"/>
                  </a:lnTo>
                  <a:lnTo>
                    <a:pt x="6226" y="90"/>
                  </a:lnTo>
                  <a:lnTo>
                    <a:pt x="6222" y="94"/>
                  </a:lnTo>
                  <a:lnTo>
                    <a:pt x="6219" y="90"/>
                  </a:lnTo>
                  <a:lnTo>
                    <a:pt x="6219" y="87"/>
                  </a:lnTo>
                  <a:lnTo>
                    <a:pt x="6217" y="87"/>
                  </a:lnTo>
                  <a:lnTo>
                    <a:pt x="6215" y="82"/>
                  </a:lnTo>
                  <a:lnTo>
                    <a:pt x="6212" y="78"/>
                  </a:lnTo>
                  <a:lnTo>
                    <a:pt x="6219" y="73"/>
                  </a:lnTo>
                  <a:lnTo>
                    <a:pt x="6217" y="71"/>
                  </a:lnTo>
                  <a:lnTo>
                    <a:pt x="6189" y="92"/>
                  </a:lnTo>
                  <a:lnTo>
                    <a:pt x="6191" y="99"/>
                  </a:lnTo>
                  <a:lnTo>
                    <a:pt x="6193" y="99"/>
                  </a:lnTo>
                  <a:lnTo>
                    <a:pt x="6196" y="101"/>
                  </a:lnTo>
                  <a:lnTo>
                    <a:pt x="6198" y="101"/>
                  </a:lnTo>
                  <a:lnTo>
                    <a:pt x="6200" y="106"/>
                  </a:lnTo>
                  <a:lnTo>
                    <a:pt x="6196" y="106"/>
                  </a:lnTo>
                  <a:lnTo>
                    <a:pt x="6193" y="106"/>
                  </a:lnTo>
                  <a:lnTo>
                    <a:pt x="6191" y="104"/>
                  </a:lnTo>
                  <a:lnTo>
                    <a:pt x="6186" y="99"/>
                  </a:lnTo>
                  <a:lnTo>
                    <a:pt x="6186" y="99"/>
                  </a:lnTo>
                  <a:lnTo>
                    <a:pt x="6184" y="99"/>
                  </a:lnTo>
                  <a:lnTo>
                    <a:pt x="6184" y="99"/>
                  </a:lnTo>
                  <a:lnTo>
                    <a:pt x="6184" y="104"/>
                  </a:lnTo>
                  <a:lnTo>
                    <a:pt x="6191" y="123"/>
                  </a:lnTo>
                  <a:lnTo>
                    <a:pt x="6193" y="127"/>
                  </a:lnTo>
                  <a:lnTo>
                    <a:pt x="6179" y="146"/>
                  </a:lnTo>
                  <a:lnTo>
                    <a:pt x="6177" y="139"/>
                  </a:lnTo>
                  <a:lnTo>
                    <a:pt x="6177" y="137"/>
                  </a:lnTo>
                  <a:lnTo>
                    <a:pt x="6186" y="125"/>
                  </a:lnTo>
                  <a:lnTo>
                    <a:pt x="6184" y="123"/>
                  </a:lnTo>
                  <a:lnTo>
                    <a:pt x="6181" y="123"/>
                  </a:lnTo>
                  <a:lnTo>
                    <a:pt x="6181" y="120"/>
                  </a:lnTo>
                  <a:lnTo>
                    <a:pt x="6181" y="120"/>
                  </a:lnTo>
                  <a:lnTo>
                    <a:pt x="6179" y="118"/>
                  </a:lnTo>
                  <a:lnTo>
                    <a:pt x="6177" y="113"/>
                  </a:lnTo>
                  <a:lnTo>
                    <a:pt x="6174" y="106"/>
                  </a:lnTo>
                  <a:lnTo>
                    <a:pt x="6172" y="104"/>
                  </a:lnTo>
                  <a:lnTo>
                    <a:pt x="6170" y="101"/>
                  </a:lnTo>
                  <a:lnTo>
                    <a:pt x="6167" y="99"/>
                  </a:lnTo>
                  <a:lnTo>
                    <a:pt x="6163" y="92"/>
                  </a:lnTo>
                  <a:lnTo>
                    <a:pt x="6163" y="85"/>
                  </a:lnTo>
                  <a:lnTo>
                    <a:pt x="6163" y="82"/>
                  </a:lnTo>
                  <a:lnTo>
                    <a:pt x="6163" y="80"/>
                  </a:lnTo>
                  <a:lnTo>
                    <a:pt x="6155" y="73"/>
                  </a:lnTo>
                  <a:lnTo>
                    <a:pt x="6127" y="80"/>
                  </a:lnTo>
                  <a:lnTo>
                    <a:pt x="6122" y="75"/>
                  </a:lnTo>
                  <a:lnTo>
                    <a:pt x="6127" y="73"/>
                  </a:lnTo>
                  <a:lnTo>
                    <a:pt x="6127" y="68"/>
                  </a:lnTo>
                  <a:lnTo>
                    <a:pt x="6125" y="61"/>
                  </a:lnTo>
                  <a:lnTo>
                    <a:pt x="6115" y="59"/>
                  </a:lnTo>
                  <a:lnTo>
                    <a:pt x="6106" y="59"/>
                  </a:lnTo>
                  <a:lnTo>
                    <a:pt x="6101" y="56"/>
                  </a:lnTo>
                  <a:lnTo>
                    <a:pt x="6099" y="56"/>
                  </a:lnTo>
                  <a:lnTo>
                    <a:pt x="6099" y="61"/>
                  </a:lnTo>
                  <a:lnTo>
                    <a:pt x="6096" y="59"/>
                  </a:lnTo>
                  <a:lnTo>
                    <a:pt x="6094" y="56"/>
                  </a:lnTo>
                  <a:lnTo>
                    <a:pt x="6092" y="52"/>
                  </a:lnTo>
                  <a:lnTo>
                    <a:pt x="6092" y="52"/>
                  </a:lnTo>
                  <a:lnTo>
                    <a:pt x="6089" y="52"/>
                  </a:lnTo>
                  <a:lnTo>
                    <a:pt x="6080" y="49"/>
                  </a:lnTo>
                  <a:lnTo>
                    <a:pt x="6068" y="54"/>
                  </a:lnTo>
                  <a:lnTo>
                    <a:pt x="6082" y="33"/>
                  </a:lnTo>
                  <a:lnTo>
                    <a:pt x="6082" y="28"/>
                  </a:lnTo>
                  <a:lnTo>
                    <a:pt x="6077" y="19"/>
                  </a:lnTo>
                  <a:lnTo>
                    <a:pt x="6075" y="16"/>
                  </a:lnTo>
                  <a:lnTo>
                    <a:pt x="6073" y="14"/>
                  </a:lnTo>
                  <a:lnTo>
                    <a:pt x="6070" y="9"/>
                  </a:lnTo>
                  <a:lnTo>
                    <a:pt x="6068" y="7"/>
                  </a:lnTo>
                  <a:lnTo>
                    <a:pt x="6061" y="2"/>
                  </a:lnTo>
                  <a:lnTo>
                    <a:pt x="6059" y="0"/>
                  </a:lnTo>
                  <a:lnTo>
                    <a:pt x="6018" y="19"/>
                  </a:lnTo>
                  <a:lnTo>
                    <a:pt x="6021" y="42"/>
                  </a:lnTo>
                  <a:lnTo>
                    <a:pt x="6016" y="42"/>
                  </a:lnTo>
                  <a:lnTo>
                    <a:pt x="6018" y="47"/>
                  </a:lnTo>
                  <a:lnTo>
                    <a:pt x="6018" y="49"/>
                  </a:lnTo>
                  <a:lnTo>
                    <a:pt x="6023" y="52"/>
                  </a:lnTo>
                  <a:lnTo>
                    <a:pt x="6023" y="52"/>
                  </a:lnTo>
                  <a:lnTo>
                    <a:pt x="6023" y="56"/>
                  </a:lnTo>
                  <a:lnTo>
                    <a:pt x="6018" y="56"/>
                  </a:lnTo>
                  <a:lnTo>
                    <a:pt x="6007" y="49"/>
                  </a:lnTo>
                  <a:lnTo>
                    <a:pt x="5992" y="45"/>
                  </a:lnTo>
                  <a:lnTo>
                    <a:pt x="5985" y="40"/>
                  </a:lnTo>
                  <a:lnTo>
                    <a:pt x="5983" y="30"/>
                  </a:lnTo>
                  <a:lnTo>
                    <a:pt x="5981" y="28"/>
                  </a:lnTo>
                  <a:lnTo>
                    <a:pt x="5971" y="33"/>
                  </a:lnTo>
                  <a:lnTo>
                    <a:pt x="5964" y="28"/>
                  </a:lnTo>
                  <a:lnTo>
                    <a:pt x="5964" y="23"/>
                  </a:lnTo>
                  <a:lnTo>
                    <a:pt x="5974" y="19"/>
                  </a:lnTo>
                  <a:lnTo>
                    <a:pt x="5974" y="16"/>
                  </a:lnTo>
                  <a:lnTo>
                    <a:pt x="5971" y="9"/>
                  </a:lnTo>
                  <a:lnTo>
                    <a:pt x="5966" y="7"/>
                  </a:lnTo>
                  <a:lnTo>
                    <a:pt x="5945" y="23"/>
                  </a:lnTo>
                  <a:lnTo>
                    <a:pt x="5948" y="33"/>
                  </a:lnTo>
                  <a:lnTo>
                    <a:pt x="5945" y="38"/>
                  </a:lnTo>
                  <a:lnTo>
                    <a:pt x="5945" y="40"/>
                  </a:lnTo>
                  <a:lnTo>
                    <a:pt x="5950" y="42"/>
                  </a:lnTo>
                  <a:lnTo>
                    <a:pt x="5955" y="38"/>
                  </a:lnTo>
                  <a:lnTo>
                    <a:pt x="5962" y="42"/>
                  </a:lnTo>
                  <a:lnTo>
                    <a:pt x="5959" y="45"/>
                  </a:lnTo>
                  <a:lnTo>
                    <a:pt x="5957" y="47"/>
                  </a:lnTo>
                  <a:lnTo>
                    <a:pt x="5962" y="66"/>
                  </a:lnTo>
                  <a:lnTo>
                    <a:pt x="5962" y="68"/>
                  </a:lnTo>
                  <a:lnTo>
                    <a:pt x="5969" y="73"/>
                  </a:lnTo>
                  <a:lnTo>
                    <a:pt x="5976" y="73"/>
                  </a:lnTo>
                  <a:lnTo>
                    <a:pt x="5983" y="75"/>
                  </a:lnTo>
                  <a:lnTo>
                    <a:pt x="5964" y="82"/>
                  </a:lnTo>
                  <a:lnTo>
                    <a:pt x="5959" y="80"/>
                  </a:lnTo>
                  <a:lnTo>
                    <a:pt x="5952" y="75"/>
                  </a:lnTo>
                  <a:lnTo>
                    <a:pt x="5950" y="66"/>
                  </a:lnTo>
                  <a:lnTo>
                    <a:pt x="5948" y="61"/>
                  </a:lnTo>
                  <a:lnTo>
                    <a:pt x="5943" y="59"/>
                  </a:lnTo>
                  <a:lnTo>
                    <a:pt x="5924" y="68"/>
                  </a:lnTo>
                  <a:lnTo>
                    <a:pt x="5905" y="125"/>
                  </a:lnTo>
                  <a:lnTo>
                    <a:pt x="5905" y="132"/>
                  </a:lnTo>
                  <a:lnTo>
                    <a:pt x="5910" y="139"/>
                  </a:lnTo>
                  <a:lnTo>
                    <a:pt x="5910" y="139"/>
                  </a:lnTo>
                  <a:lnTo>
                    <a:pt x="5912" y="139"/>
                  </a:lnTo>
                  <a:lnTo>
                    <a:pt x="5912" y="139"/>
                  </a:lnTo>
                  <a:lnTo>
                    <a:pt x="5914" y="142"/>
                  </a:lnTo>
                  <a:lnTo>
                    <a:pt x="5914" y="146"/>
                  </a:lnTo>
                  <a:lnTo>
                    <a:pt x="5900" y="146"/>
                  </a:lnTo>
                  <a:lnTo>
                    <a:pt x="5891" y="158"/>
                  </a:lnTo>
                  <a:lnTo>
                    <a:pt x="5893" y="165"/>
                  </a:lnTo>
                  <a:lnTo>
                    <a:pt x="5888" y="172"/>
                  </a:lnTo>
                  <a:lnTo>
                    <a:pt x="5886" y="191"/>
                  </a:lnTo>
                  <a:lnTo>
                    <a:pt x="5827" y="236"/>
                  </a:lnTo>
                  <a:lnTo>
                    <a:pt x="5822" y="234"/>
                  </a:lnTo>
                  <a:lnTo>
                    <a:pt x="5820" y="227"/>
                  </a:lnTo>
                  <a:lnTo>
                    <a:pt x="5825" y="217"/>
                  </a:lnTo>
                  <a:lnTo>
                    <a:pt x="5822" y="208"/>
                  </a:lnTo>
                  <a:lnTo>
                    <a:pt x="5846" y="177"/>
                  </a:lnTo>
                  <a:lnTo>
                    <a:pt x="5846" y="170"/>
                  </a:lnTo>
                  <a:lnTo>
                    <a:pt x="5851" y="165"/>
                  </a:lnTo>
                  <a:lnTo>
                    <a:pt x="5853" y="158"/>
                  </a:lnTo>
                  <a:lnTo>
                    <a:pt x="5855" y="156"/>
                  </a:lnTo>
                  <a:lnTo>
                    <a:pt x="5855" y="151"/>
                  </a:lnTo>
                  <a:lnTo>
                    <a:pt x="5867" y="139"/>
                  </a:lnTo>
                  <a:lnTo>
                    <a:pt x="5867" y="127"/>
                  </a:lnTo>
                  <a:lnTo>
                    <a:pt x="5877" y="111"/>
                  </a:lnTo>
                  <a:lnTo>
                    <a:pt x="5877" y="104"/>
                  </a:lnTo>
                  <a:lnTo>
                    <a:pt x="5874" y="101"/>
                  </a:lnTo>
                  <a:lnTo>
                    <a:pt x="5881" y="64"/>
                  </a:lnTo>
                  <a:lnTo>
                    <a:pt x="5879" y="59"/>
                  </a:lnTo>
                  <a:lnTo>
                    <a:pt x="5877" y="56"/>
                  </a:lnTo>
                  <a:lnTo>
                    <a:pt x="5874" y="56"/>
                  </a:lnTo>
                  <a:lnTo>
                    <a:pt x="5872" y="54"/>
                  </a:lnTo>
                  <a:lnTo>
                    <a:pt x="5874" y="49"/>
                  </a:lnTo>
                  <a:lnTo>
                    <a:pt x="5872" y="47"/>
                  </a:lnTo>
                  <a:lnTo>
                    <a:pt x="5872" y="45"/>
                  </a:lnTo>
                  <a:lnTo>
                    <a:pt x="5870" y="47"/>
                  </a:lnTo>
                  <a:lnTo>
                    <a:pt x="5865" y="45"/>
                  </a:lnTo>
                  <a:lnTo>
                    <a:pt x="5853" y="54"/>
                  </a:lnTo>
                  <a:lnTo>
                    <a:pt x="5844" y="49"/>
                  </a:lnTo>
                  <a:lnTo>
                    <a:pt x="5841" y="52"/>
                  </a:lnTo>
                  <a:lnTo>
                    <a:pt x="5846" y="66"/>
                  </a:lnTo>
                  <a:lnTo>
                    <a:pt x="5844" y="68"/>
                  </a:lnTo>
                  <a:lnTo>
                    <a:pt x="5836" y="66"/>
                  </a:lnTo>
                  <a:lnTo>
                    <a:pt x="5834" y="64"/>
                  </a:lnTo>
                  <a:lnTo>
                    <a:pt x="5834" y="56"/>
                  </a:lnTo>
                  <a:lnTo>
                    <a:pt x="5822" y="59"/>
                  </a:lnTo>
                  <a:lnTo>
                    <a:pt x="5822" y="59"/>
                  </a:lnTo>
                  <a:lnTo>
                    <a:pt x="5825" y="64"/>
                  </a:lnTo>
                  <a:lnTo>
                    <a:pt x="5825" y="73"/>
                  </a:lnTo>
                  <a:lnTo>
                    <a:pt x="5792" y="68"/>
                  </a:lnTo>
                  <a:lnTo>
                    <a:pt x="5775" y="87"/>
                  </a:lnTo>
                  <a:lnTo>
                    <a:pt x="5775" y="94"/>
                  </a:lnTo>
                  <a:lnTo>
                    <a:pt x="5773" y="99"/>
                  </a:lnTo>
                  <a:lnTo>
                    <a:pt x="5766" y="94"/>
                  </a:lnTo>
                  <a:lnTo>
                    <a:pt x="5761" y="85"/>
                  </a:lnTo>
                  <a:lnTo>
                    <a:pt x="5759" y="78"/>
                  </a:lnTo>
                  <a:lnTo>
                    <a:pt x="5754" y="73"/>
                  </a:lnTo>
                  <a:lnTo>
                    <a:pt x="5730" y="80"/>
                  </a:lnTo>
                  <a:lnTo>
                    <a:pt x="5730" y="92"/>
                  </a:lnTo>
                  <a:lnTo>
                    <a:pt x="5730" y="90"/>
                  </a:lnTo>
                  <a:lnTo>
                    <a:pt x="5730" y="94"/>
                  </a:lnTo>
                  <a:lnTo>
                    <a:pt x="5716" y="101"/>
                  </a:lnTo>
                  <a:lnTo>
                    <a:pt x="5709" y="99"/>
                  </a:lnTo>
                  <a:lnTo>
                    <a:pt x="5702" y="85"/>
                  </a:lnTo>
                  <a:lnTo>
                    <a:pt x="5697" y="80"/>
                  </a:lnTo>
                  <a:lnTo>
                    <a:pt x="5695" y="80"/>
                  </a:lnTo>
                  <a:lnTo>
                    <a:pt x="5692" y="97"/>
                  </a:lnTo>
                  <a:lnTo>
                    <a:pt x="5676" y="118"/>
                  </a:lnTo>
                  <a:lnTo>
                    <a:pt x="5671" y="113"/>
                  </a:lnTo>
                  <a:lnTo>
                    <a:pt x="5673" y="111"/>
                  </a:lnTo>
                  <a:lnTo>
                    <a:pt x="5671" y="97"/>
                  </a:lnTo>
                  <a:lnTo>
                    <a:pt x="5673" y="94"/>
                  </a:lnTo>
                  <a:lnTo>
                    <a:pt x="5669" y="92"/>
                  </a:lnTo>
                  <a:lnTo>
                    <a:pt x="5659" y="97"/>
                  </a:lnTo>
                  <a:lnTo>
                    <a:pt x="5657" y="97"/>
                  </a:lnTo>
                  <a:lnTo>
                    <a:pt x="5657" y="94"/>
                  </a:lnTo>
                  <a:lnTo>
                    <a:pt x="5652" y="97"/>
                  </a:lnTo>
                  <a:lnTo>
                    <a:pt x="5650" y="92"/>
                  </a:lnTo>
                  <a:lnTo>
                    <a:pt x="5652" y="87"/>
                  </a:lnTo>
                  <a:lnTo>
                    <a:pt x="5652" y="82"/>
                  </a:lnTo>
                  <a:lnTo>
                    <a:pt x="5650" y="80"/>
                  </a:lnTo>
                  <a:lnTo>
                    <a:pt x="5645" y="80"/>
                  </a:lnTo>
                  <a:lnTo>
                    <a:pt x="5643" y="78"/>
                  </a:lnTo>
                  <a:lnTo>
                    <a:pt x="5643" y="73"/>
                  </a:lnTo>
                  <a:lnTo>
                    <a:pt x="5643" y="73"/>
                  </a:lnTo>
                  <a:lnTo>
                    <a:pt x="5645" y="71"/>
                  </a:lnTo>
                  <a:lnTo>
                    <a:pt x="5640" y="68"/>
                  </a:lnTo>
                  <a:lnTo>
                    <a:pt x="5579" y="99"/>
                  </a:lnTo>
                  <a:lnTo>
                    <a:pt x="5579" y="106"/>
                  </a:lnTo>
                  <a:lnTo>
                    <a:pt x="5579" y="106"/>
                  </a:lnTo>
                  <a:lnTo>
                    <a:pt x="5581" y="106"/>
                  </a:lnTo>
                  <a:lnTo>
                    <a:pt x="5584" y="108"/>
                  </a:lnTo>
                  <a:lnTo>
                    <a:pt x="5584" y="111"/>
                  </a:lnTo>
                  <a:lnTo>
                    <a:pt x="5581" y="113"/>
                  </a:lnTo>
                  <a:lnTo>
                    <a:pt x="5579" y="113"/>
                  </a:lnTo>
                  <a:lnTo>
                    <a:pt x="5572" y="108"/>
                  </a:lnTo>
                  <a:lnTo>
                    <a:pt x="5565" y="111"/>
                  </a:lnTo>
                  <a:lnTo>
                    <a:pt x="5567" y="116"/>
                  </a:lnTo>
                  <a:lnTo>
                    <a:pt x="5569" y="118"/>
                  </a:lnTo>
                  <a:lnTo>
                    <a:pt x="5572" y="118"/>
                  </a:lnTo>
                  <a:lnTo>
                    <a:pt x="5572" y="120"/>
                  </a:lnTo>
                  <a:lnTo>
                    <a:pt x="5574" y="123"/>
                  </a:lnTo>
                  <a:lnTo>
                    <a:pt x="5567" y="132"/>
                  </a:lnTo>
                  <a:lnTo>
                    <a:pt x="5565" y="153"/>
                  </a:lnTo>
                  <a:lnTo>
                    <a:pt x="5567" y="158"/>
                  </a:lnTo>
                  <a:lnTo>
                    <a:pt x="5572" y="160"/>
                  </a:lnTo>
                  <a:lnTo>
                    <a:pt x="5581" y="163"/>
                  </a:lnTo>
                  <a:lnTo>
                    <a:pt x="5629" y="186"/>
                  </a:lnTo>
                  <a:lnTo>
                    <a:pt x="5633" y="194"/>
                  </a:lnTo>
                  <a:lnTo>
                    <a:pt x="5577" y="186"/>
                  </a:lnTo>
                  <a:lnTo>
                    <a:pt x="5577" y="184"/>
                  </a:lnTo>
                  <a:lnTo>
                    <a:pt x="5574" y="182"/>
                  </a:lnTo>
                  <a:lnTo>
                    <a:pt x="5574" y="182"/>
                  </a:lnTo>
                  <a:lnTo>
                    <a:pt x="5574" y="179"/>
                  </a:lnTo>
                  <a:lnTo>
                    <a:pt x="5553" y="168"/>
                  </a:lnTo>
                  <a:lnTo>
                    <a:pt x="5548" y="160"/>
                  </a:lnTo>
                  <a:lnTo>
                    <a:pt x="5543" y="151"/>
                  </a:lnTo>
                  <a:lnTo>
                    <a:pt x="5541" y="130"/>
                  </a:lnTo>
                  <a:lnTo>
                    <a:pt x="5541" y="125"/>
                  </a:lnTo>
                  <a:lnTo>
                    <a:pt x="5536" y="123"/>
                  </a:lnTo>
                  <a:lnTo>
                    <a:pt x="5499" y="137"/>
                  </a:lnTo>
                  <a:lnTo>
                    <a:pt x="5494" y="156"/>
                  </a:lnTo>
                  <a:lnTo>
                    <a:pt x="5492" y="153"/>
                  </a:lnTo>
                  <a:lnTo>
                    <a:pt x="5484" y="146"/>
                  </a:lnTo>
                  <a:lnTo>
                    <a:pt x="5482" y="146"/>
                  </a:lnTo>
                  <a:lnTo>
                    <a:pt x="5477" y="151"/>
                  </a:lnTo>
                  <a:lnTo>
                    <a:pt x="5477" y="160"/>
                  </a:lnTo>
                  <a:lnTo>
                    <a:pt x="5468" y="168"/>
                  </a:lnTo>
                  <a:lnTo>
                    <a:pt x="5470" y="175"/>
                  </a:lnTo>
                  <a:lnTo>
                    <a:pt x="5477" y="172"/>
                  </a:lnTo>
                  <a:lnTo>
                    <a:pt x="5477" y="179"/>
                  </a:lnTo>
                  <a:lnTo>
                    <a:pt x="5466" y="196"/>
                  </a:lnTo>
                  <a:lnTo>
                    <a:pt x="5466" y="222"/>
                  </a:lnTo>
                  <a:lnTo>
                    <a:pt x="5461" y="231"/>
                  </a:lnTo>
                  <a:lnTo>
                    <a:pt x="5461" y="236"/>
                  </a:lnTo>
                  <a:lnTo>
                    <a:pt x="5463" y="246"/>
                  </a:lnTo>
                  <a:lnTo>
                    <a:pt x="5470" y="250"/>
                  </a:lnTo>
                  <a:lnTo>
                    <a:pt x="5480" y="250"/>
                  </a:lnTo>
                  <a:lnTo>
                    <a:pt x="5484" y="255"/>
                  </a:lnTo>
                  <a:lnTo>
                    <a:pt x="5496" y="267"/>
                  </a:lnTo>
                  <a:lnTo>
                    <a:pt x="5496" y="272"/>
                  </a:lnTo>
                  <a:lnTo>
                    <a:pt x="5501" y="274"/>
                  </a:lnTo>
                  <a:lnTo>
                    <a:pt x="5525" y="290"/>
                  </a:lnTo>
                  <a:lnTo>
                    <a:pt x="5577" y="302"/>
                  </a:lnTo>
                  <a:lnTo>
                    <a:pt x="5577" y="305"/>
                  </a:lnTo>
                  <a:lnTo>
                    <a:pt x="5572" y="309"/>
                  </a:lnTo>
                  <a:lnTo>
                    <a:pt x="5574" y="312"/>
                  </a:lnTo>
                  <a:lnTo>
                    <a:pt x="5574" y="314"/>
                  </a:lnTo>
                  <a:lnTo>
                    <a:pt x="5577" y="314"/>
                  </a:lnTo>
                  <a:lnTo>
                    <a:pt x="5466" y="276"/>
                  </a:lnTo>
                  <a:lnTo>
                    <a:pt x="5461" y="269"/>
                  </a:lnTo>
                  <a:lnTo>
                    <a:pt x="5454" y="260"/>
                  </a:lnTo>
                  <a:lnTo>
                    <a:pt x="5451" y="257"/>
                  </a:lnTo>
                  <a:lnTo>
                    <a:pt x="5444" y="250"/>
                  </a:lnTo>
                  <a:lnTo>
                    <a:pt x="5442" y="250"/>
                  </a:lnTo>
                  <a:lnTo>
                    <a:pt x="5442" y="250"/>
                  </a:lnTo>
                  <a:lnTo>
                    <a:pt x="5440" y="248"/>
                  </a:lnTo>
                  <a:lnTo>
                    <a:pt x="5440" y="248"/>
                  </a:lnTo>
                  <a:lnTo>
                    <a:pt x="5437" y="246"/>
                  </a:lnTo>
                  <a:lnTo>
                    <a:pt x="5435" y="238"/>
                  </a:lnTo>
                  <a:lnTo>
                    <a:pt x="5432" y="238"/>
                  </a:lnTo>
                  <a:lnTo>
                    <a:pt x="5414" y="227"/>
                  </a:lnTo>
                  <a:lnTo>
                    <a:pt x="5357" y="229"/>
                  </a:lnTo>
                  <a:lnTo>
                    <a:pt x="5352" y="236"/>
                  </a:lnTo>
                  <a:lnTo>
                    <a:pt x="5352" y="236"/>
                  </a:lnTo>
                  <a:lnTo>
                    <a:pt x="5352" y="241"/>
                  </a:lnTo>
                  <a:lnTo>
                    <a:pt x="5347" y="243"/>
                  </a:lnTo>
                  <a:lnTo>
                    <a:pt x="5345" y="238"/>
                  </a:lnTo>
                  <a:lnTo>
                    <a:pt x="5345" y="238"/>
                  </a:lnTo>
                  <a:lnTo>
                    <a:pt x="5340" y="241"/>
                  </a:lnTo>
                  <a:lnTo>
                    <a:pt x="5336" y="238"/>
                  </a:lnTo>
                  <a:lnTo>
                    <a:pt x="5291" y="248"/>
                  </a:lnTo>
                  <a:lnTo>
                    <a:pt x="5291" y="257"/>
                  </a:lnTo>
                  <a:lnTo>
                    <a:pt x="5241" y="286"/>
                  </a:lnTo>
                  <a:lnTo>
                    <a:pt x="5236" y="283"/>
                  </a:lnTo>
                  <a:lnTo>
                    <a:pt x="5239" y="283"/>
                  </a:lnTo>
                  <a:lnTo>
                    <a:pt x="5239" y="281"/>
                  </a:lnTo>
                  <a:lnTo>
                    <a:pt x="5239" y="279"/>
                  </a:lnTo>
                  <a:lnTo>
                    <a:pt x="5236" y="276"/>
                  </a:lnTo>
                  <a:lnTo>
                    <a:pt x="5229" y="290"/>
                  </a:lnTo>
                  <a:lnTo>
                    <a:pt x="5229" y="295"/>
                  </a:lnTo>
                  <a:lnTo>
                    <a:pt x="5232" y="302"/>
                  </a:lnTo>
                  <a:lnTo>
                    <a:pt x="5295" y="333"/>
                  </a:lnTo>
                  <a:lnTo>
                    <a:pt x="5314" y="357"/>
                  </a:lnTo>
                  <a:lnTo>
                    <a:pt x="5331" y="366"/>
                  </a:lnTo>
                  <a:lnTo>
                    <a:pt x="5354" y="357"/>
                  </a:lnTo>
                  <a:lnTo>
                    <a:pt x="5354" y="368"/>
                  </a:lnTo>
                  <a:lnTo>
                    <a:pt x="5343" y="371"/>
                  </a:lnTo>
                  <a:lnTo>
                    <a:pt x="5343" y="380"/>
                  </a:lnTo>
                  <a:lnTo>
                    <a:pt x="5350" y="392"/>
                  </a:lnTo>
                  <a:lnTo>
                    <a:pt x="5357" y="399"/>
                  </a:lnTo>
                  <a:lnTo>
                    <a:pt x="5364" y="399"/>
                  </a:lnTo>
                  <a:lnTo>
                    <a:pt x="5366" y="399"/>
                  </a:lnTo>
                  <a:lnTo>
                    <a:pt x="5369" y="401"/>
                  </a:lnTo>
                  <a:lnTo>
                    <a:pt x="5369" y="404"/>
                  </a:lnTo>
                  <a:lnTo>
                    <a:pt x="5369" y="404"/>
                  </a:lnTo>
                  <a:lnTo>
                    <a:pt x="5421" y="413"/>
                  </a:lnTo>
                  <a:lnTo>
                    <a:pt x="5425" y="418"/>
                  </a:lnTo>
                  <a:lnTo>
                    <a:pt x="5425" y="427"/>
                  </a:lnTo>
                  <a:lnTo>
                    <a:pt x="5416" y="435"/>
                  </a:lnTo>
                  <a:lnTo>
                    <a:pt x="5411" y="505"/>
                  </a:lnTo>
                  <a:lnTo>
                    <a:pt x="5409" y="508"/>
                  </a:lnTo>
                  <a:lnTo>
                    <a:pt x="5404" y="503"/>
                  </a:lnTo>
                  <a:lnTo>
                    <a:pt x="5404" y="503"/>
                  </a:lnTo>
                  <a:lnTo>
                    <a:pt x="5399" y="491"/>
                  </a:lnTo>
                  <a:lnTo>
                    <a:pt x="5399" y="479"/>
                  </a:lnTo>
                  <a:lnTo>
                    <a:pt x="5397" y="472"/>
                  </a:lnTo>
                  <a:lnTo>
                    <a:pt x="5399" y="468"/>
                  </a:lnTo>
                  <a:lnTo>
                    <a:pt x="5399" y="453"/>
                  </a:lnTo>
                  <a:lnTo>
                    <a:pt x="5402" y="449"/>
                  </a:lnTo>
                  <a:lnTo>
                    <a:pt x="5402" y="444"/>
                  </a:lnTo>
                  <a:lnTo>
                    <a:pt x="5399" y="439"/>
                  </a:lnTo>
                  <a:lnTo>
                    <a:pt x="5395" y="439"/>
                  </a:lnTo>
                  <a:lnTo>
                    <a:pt x="5376" y="430"/>
                  </a:lnTo>
                  <a:lnTo>
                    <a:pt x="5369" y="432"/>
                  </a:lnTo>
                  <a:lnTo>
                    <a:pt x="5364" y="427"/>
                  </a:lnTo>
                  <a:lnTo>
                    <a:pt x="5362" y="427"/>
                  </a:lnTo>
                  <a:lnTo>
                    <a:pt x="5359" y="427"/>
                  </a:lnTo>
                  <a:lnTo>
                    <a:pt x="5357" y="425"/>
                  </a:lnTo>
                  <a:lnTo>
                    <a:pt x="5352" y="423"/>
                  </a:lnTo>
                  <a:lnTo>
                    <a:pt x="5343" y="420"/>
                  </a:lnTo>
                  <a:lnTo>
                    <a:pt x="5319" y="394"/>
                  </a:lnTo>
                  <a:lnTo>
                    <a:pt x="5312" y="390"/>
                  </a:lnTo>
                  <a:lnTo>
                    <a:pt x="5302" y="387"/>
                  </a:lnTo>
                  <a:lnTo>
                    <a:pt x="5298" y="385"/>
                  </a:lnTo>
                  <a:lnTo>
                    <a:pt x="5298" y="383"/>
                  </a:lnTo>
                  <a:lnTo>
                    <a:pt x="5298" y="378"/>
                  </a:lnTo>
                  <a:lnTo>
                    <a:pt x="5293" y="371"/>
                  </a:lnTo>
                  <a:lnTo>
                    <a:pt x="5269" y="350"/>
                  </a:lnTo>
                  <a:lnTo>
                    <a:pt x="5215" y="338"/>
                  </a:lnTo>
                  <a:lnTo>
                    <a:pt x="5206" y="352"/>
                  </a:lnTo>
                  <a:lnTo>
                    <a:pt x="5206" y="359"/>
                  </a:lnTo>
                  <a:lnTo>
                    <a:pt x="5213" y="361"/>
                  </a:lnTo>
                  <a:lnTo>
                    <a:pt x="5215" y="364"/>
                  </a:lnTo>
                  <a:lnTo>
                    <a:pt x="5217" y="368"/>
                  </a:lnTo>
                  <a:lnTo>
                    <a:pt x="5217" y="371"/>
                  </a:lnTo>
                  <a:lnTo>
                    <a:pt x="5217" y="371"/>
                  </a:lnTo>
                  <a:lnTo>
                    <a:pt x="5203" y="366"/>
                  </a:lnTo>
                  <a:lnTo>
                    <a:pt x="5203" y="373"/>
                  </a:lnTo>
                  <a:lnTo>
                    <a:pt x="5208" y="378"/>
                  </a:lnTo>
                  <a:lnTo>
                    <a:pt x="5213" y="380"/>
                  </a:lnTo>
                  <a:lnTo>
                    <a:pt x="5215" y="383"/>
                  </a:lnTo>
                  <a:lnTo>
                    <a:pt x="5217" y="383"/>
                  </a:lnTo>
                  <a:lnTo>
                    <a:pt x="5220" y="385"/>
                  </a:lnTo>
                  <a:lnTo>
                    <a:pt x="5215" y="385"/>
                  </a:lnTo>
                  <a:lnTo>
                    <a:pt x="5206" y="380"/>
                  </a:lnTo>
                  <a:lnTo>
                    <a:pt x="5201" y="380"/>
                  </a:lnTo>
                  <a:lnTo>
                    <a:pt x="5199" y="378"/>
                  </a:lnTo>
                  <a:lnTo>
                    <a:pt x="5194" y="373"/>
                  </a:lnTo>
                  <a:lnTo>
                    <a:pt x="5191" y="373"/>
                  </a:lnTo>
                  <a:lnTo>
                    <a:pt x="5191" y="380"/>
                  </a:lnTo>
                  <a:lnTo>
                    <a:pt x="5191" y="387"/>
                  </a:lnTo>
                  <a:lnTo>
                    <a:pt x="5184" y="378"/>
                  </a:lnTo>
                  <a:lnTo>
                    <a:pt x="5182" y="364"/>
                  </a:lnTo>
                  <a:lnTo>
                    <a:pt x="5180" y="359"/>
                  </a:lnTo>
                  <a:lnTo>
                    <a:pt x="5177" y="354"/>
                  </a:lnTo>
                  <a:lnTo>
                    <a:pt x="5175" y="352"/>
                  </a:lnTo>
                  <a:lnTo>
                    <a:pt x="5168" y="345"/>
                  </a:lnTo>
                  <a:lnTo>
                    <a:pt x="5161" y="345"/>
                  </a:lnTo>
                  <a:lnTo>
                    <a:pt x="5156" y="350"/>
                  </a:lnTo>
                  <a:lnTo>
                    <a:pt x="5156" y="383"/>
                  </a:lnTo>
                  <a:lnTo>
                    <a:pt x="5156" y="383"/>
                  </a:lnTo>
                  <a:lnTo>
                    <a:pt x="5151" y="383"/>
                  </a:lnTo>
                  <a:lnTo>
                    <a:pt x="5147" y="371"/>
                  </a:lnTo>
                  <a:lnTo>
                    <a:pt x="5139" y="364"/>
                  </a:lnTo>
                  <a:lnTo>
                    <a:pt x="5135" y="361"/>
                  </a:lnTo>
                  <a:lnTo>
                    <a:pt x="5132" y="361"/>
                  </a:lnTo>
                  <a:lnTo>
                    <a:pt x="5130" y="357"/>
                  </a:lnTo>
                  <a:lnTo>
                    <a:pt x="5130" y="354"/>
                  </a:lnTo>
                  <a:lnTo>
                    <a:pt x="5130" y="354"/>
                  </a:lnTo>
                  <a:lnTo>
                    <a:pt x="5130" y="352"/>
                  </a:lnTo>
                  <a:lnTo>
                    <a:pt x="5125" y="354"/>
                  </a:lnTo>
                  <a:lnTo>
                    <a:pt x="5123" y="352"/>
                  </a:lnTo>
                  <a:lnTo>
                    <a:pt x="5121" y="347"/>
                  </a:lnTo>
                  <a:lnTo>
                    <a:pt x="5118" y="345"/>
                  </a:lnTo>
                  <a:lnTo>
                    <a:pt x="5076" y="375"/>
                  </a:lnTo>
                  <a:lnTo>
                    <a:pt x="5076" y="385"/>
                  </a:lnTo>
                  <a:lnTo>
                    <a:pt x="5073" y="387"/>
                  </a:lnTo>
                  <a:lnTo>
                    <a:pt x="5073" y="387"/>
                  </a:lnTo>
                  <a:lnTo>
                    <a:pt x="5071" y="394"/>
                  </a:lnTo>
                  <a:lnTo>
                    <a:pt x="5066" y="394"/>
                  </a:lnTo>
                  <a:lnTo>
                    <a:pt x="5064" y="399"/>
                  </a:lnTo>
                  <a:lnTo>
                    <a:pt x="5071" y="406"/>
                  </a:lnTo>
                  <a:lnTo>
                    <a:pt x="5076" y="413"/>
                  </a:lnTo>
                  <a:lnTo>
                    <a:pt x="5123" y="416"/>
                  </a:lnTo>
                  <a:lnTo>
                    <a:pt x="5125" y="418"/>
                  </a:lnTo>
                  <a:lnTo>
                    <a:pt x="5109" y="423"/>
                  </a:lnTo>
                  <a:lnTo>
                    <a:pt x="5109" y="435"/>
                  </a:lnTo>
                  <a:lnTo>
                    <a:pt x="5113" y="435"/>
                  </a:lnTo>
                  <a:lnTo>
                    <a:pt x="5116" y="444"/>
                  </a:lnTo>
                  <a:lnTo>
                    <a:pt x="5121" y="449"/>
                  </a:lnTo>
                  <a:lnTo>
                    <a:pt x="5222" y="456"/>
                  </a:lnTo>
                  <a:lnTo>
                    <a:pt x="5220" y="461"/>
                  </a:lnTo>
                  <a:lnTo>
                    <a:pt x="5196" y="472"/>
                  </a:lnTo>
                  <a:lnTo>
                    <a:pt x="5189" y="470"/>
                  </a:lnTo>
                  <a:lnTo>
                    <a:pt x="5187" y="477"/>
                  </a:lnTo>
                  <a:lnTo>
                    <a:pt x="5130" y="470"/>
                  </a:lnTo>
                  <a:lnTo>
                    <a:pt x="5128" y="472"/>
                  </a:lnTo>
                  <a:lnTo>
                    <a:pt x="5128" y="482"/>
                  </a:lnTo>
                  <a:lnTo>
                    <a:pt x="5132" y="487"/>
                  </a:lnTo>
                  <a:lnTo>
                    <a:pt x="5147" y="496"/>
                  </a:lnTo>
                  <a:lnTo>
                    <a:pt x="5147" y="501"/>
                  </a:lnTo>
                  <a:lnTo>
                    <a:pt x="5144" y="501"/>
                  </a:lnTo>
                  <a:lnTo>
                    <a:pt x="5144" y="501"/>
                  </a:lnTo>
                  <a:lnTo>
                    <a:pt x="5139" y="496"/>
                  </a:lnTo>
                  <a:lnTo>
                    <a:pt x="5125" y="494"/>
                  </a:lnTo>
                  <a:lnTo>
                    <a:pt x="5121" y="491"/>
                  </a:lnTo>
                  <a:lnTo>
                    <a:pt x="5113" y="482"/>
                  </a:lnTo>
                  <a:lnTo>
                    <a:pt x="5113" y="479"/>
                  </a:lnTo>
                  <a:lnTo>
                    <a:pt x="5113" y="479"/>
                  </a:lnTo>
                  <a:lnTo>
                    <a:pt x="5113" y="472"/>
                  </a:lnTo>
                  <a:lnTo>
                    <a:pt x="5109" y="468"/>
                  </a:lnTo>
                  <a:lnTo>
                    <a:pt x="5097" y="461"/>
                  </a:lnTo>
                  <a:lnTo>
                    <a:pt x="5097" y="458"/>
                  </a:lnTo>
                  <a:lnTo>
                    <a:pt x="5097" y="456"/>
                  </a:lnTo>
                  <a:lnTo>
                    <a:pt x="5097" y="453"/>
                  </a:lnTo>
                  <a:lnTo>
                    <a:pt x="5092" y="446"/>
                  </a:lnTo>
                  <a:lnTo>
                    <a:pt x="5012" y="449"/>
                  </a:lnTo>
                  <a:lnTo>
                    <a:pt x="5009" y="451"/>
                  </a:lnTo>
                  <a:lnTo>
                    <a:pt x="5009" y="456"/>
                  </a:lnTo>
                  <a:lnTo>
                    <a:pt x="5009" y="463"/>
                  </a:lnTo>
                  <a:lnTo>
                    <a:pt x="5012" y="468"/>
                  </a:lnTo>
                  <a:lnTo>
                    <a:pt x="5024" y="477"/>
                  </a:lnTo>
                  <a:lnTo>
                    <a:pt x="5031" y="479"/>
                  </a:lnTo>
                  <a:lnTo>
                    <a:pt x="5043" y="489"/>
                  </a:lnTo>
                  <a:lnTo>
                    <a:pt x="5050" y="494"/>
                  </a:lnTo>
                  <a:lnTo>
                    <a:pt x="5057" y="503"/>
                  </a:lnTo>
                  <a:lnTo>
                    <a:pt x="5057" y="505"/>
                  </a:lnTo>
                  <a:lnTo>
                    <a:pt x="5061" y="513"/>
                  </a:lnTo>
                  <a:lnTo>
                    <a:pt x="5111" y="553"/>
                  </a:lnTo>
                  <a:lnTo>
                    <a:pt x="5116" y="560"/>
                  </a:lnTo>
                  <a:lnTo>
                    <a:pt x="5097" y="569"/>
                  </a:lnTo>
                  <a:lnTo>
                    <a:pt x="5047" y="536"/>
                  </a:lnTo>
                  <a:lnTo>
                    <a:pt x="5000" y="527"/>
                  </a:lnTo>
                  <a:lnTo>
                    <a:pt x="4986" y="539"/>
                  </a:lnTo>
                  <a:lnTo>
                    <a:pt x="4986" y="546"/>
                  </a:lnTo>
                  <a:lnTo>
                    <a:pt x="4988" y="557"/>
                  </a:lnTo>
                  <a:lnTo>
                    <a:pt x="5000" y="572"/>
                  </a:lnTo>
                  <a:lnTo>
                    <a:pt x="5031" y="591"/>
                  </a:lnTo>
                  <a:lnTo>
                    <a:pt x="5033" y="593"/>
                  </a:lnTo>
                  <a:lnTo>
                    <a:pt x="5059" y="595"/>
                  </a:lnTo>
                  <a:lnTo>
                    <a:pt x="5061" y="591"/>
                  </a:lnTo>
                  <a:lnTo>
                    <a:pt x="5064" y="593"/>
                  </a:lnTo>
                  <a:lnTo>
                    <a:pt x="5064" y="598"/>
                  </a:lnTo>
                  <a:lnTo>
                    <a:pt x="4998" y="609"/>
                  </a:lnTo>
                  <a:lnTo>
                    <a:pt x="4995" y="643"/>
                  </a:lnTo>
                  <a:lnTo>
                    <a:pt x="4998" y="657"/>
                  </a:lnTo>
                  <a:lnTo>
                    <a:pt x="4998" y="659"/>
                  </a:lnTo>
                  <a:lnTo>
                    <a:pt x="5000" y="664"/>
                  </a:lnTo>
                  <a:lnTo>
                    <a:pt x="5002" y="669"/>
                  </a:lnTo>
                  <a:lnTo>
                    <a:pt x="5132" y="742"/>
                  </a:lnTo>
                  <a:lnTo>
                    <a:pt x="5161" y="735"/>
                  </a:lnTo>
                  <a:lnTo>
                    <a:pt x="5161" y="739"/>
                  </a:lnTo>
                  <a:lnTo>
                    <a:pt x="5158" y="747"/>
                  </a:lnTo>
                  <a:lnTo>
                    <a:pt x="5158" y="749"/>
                  </a:lnTo>
                  <a:lnTo>
                    <a:pt x="5158" y="751"/>
                  </a:lnTo>
                  <a:lnTo>
                    <a:pt x="5161" y="756"/>
                  </a:lnTo>
                  <a:lnTo>
                    <a:pt x="5165" y="761"/>
                  </a:lnTo>
                  <a:lnTo>
                    <a:pt x="5251" y="775"/>
                  </a:lnTo>
                  <a:lnTo>
                    <a:pt x="5255" y="780"/>
                  </a:lnTo>
                  <a:lnTo>
                    <a:pt x="5255" y="782"/>
                  </a:lnTo>
                  <a:lnTo>
                    <a:pt x="5253" y="787"/>
                  </a:lnTo>
                  <a:lnTo>
                    <a:pt x="5253" y="791"/>
                  </a:lnTo>
                  <a:lnTo>
                    <a:pt x="5260" y="796"/>
                  </a:lnTo>
                  <a:lnTo>
                    <a:pt x="5267" y="796"/>
                  </a:lnTo>
                  <a:lnTo>
                    <a:pt x="5274" y="801"/>
                  </a:lnTo>
                  <a:lnTo>
                    <a:pt x="5274" y="803"/>
                  </a:lnTo>
                  <a:lnTo>
                    <a:pt x="5279" y="810"/>
                  </a:lnTo>
                  <a:lnTo>
                    <a:pt x="5331" y="853"/>
                  </a:lnTo>
                  <a:lnTo>
                    <a:pt x="5310" y="858"/>
                  </a:lnTo>
                  <a:lnTo>
                    <a:pt x="5305" y="855"/>
                  </a:lnTo>
                  <a:lnTo>
                    <a:pt x="5298" y="843"/>
                  </a:lnTo>
                  <a:lnTo>
                    <a:pt x="5251" y="803"/>
                  </a:lnTo>
                  <a:lnTo>
                    <a:pt x="5215" y="794"/>
                  </a:lnTo>
                  <a:lnTo>
                    <a:pt x="5213" y="801"/>
                  </a:lnTo>
                  <a:lnTo>
                    <a:pt x="5208" y="803"/>
                  </a:lnTo>
                  <a:lnTo>
                    <a:pt x="5206" y="801"/>
                  </a:lnTo>
                  <a:lnTo>
                    <a:pt x="5203" y="794"/>
                  </a:lnTo>
                  <a:lnTo>
                    <a:pt x="5118" y="768"/>
                  </a:lnTo>
                  <a:lnTo>
                    <a:pt x="5121" y="768"/>
                  </a:lnTo>
                  <a:lnTo>
                    <a:pt x="5071" y="744"/>
                  </a:lnTo>
                  <a:lnTo>
                    <a:pt x="5045" y="725"/>
                  </a:lnTo>
                  <a:lnTo>
                    <a:pt x="5033" y="728"/>
                  </a:lnTo>
                  <a:lnTo>
                    <a:pt x="4998" y="711"/>
                  </a:lnTo>
                  <a:lnTo>
                    <a:pt x="4998" y="713"/>
                  </a:lnTo>
                  <a:lnTo>
                    <a:pt x="4995" y="716"/>
                  </a:lnTo>
                  <a:lnTo>
                    <a:pt x="4998" y="718"/>
                  </a:lnTo>
                  <a:lnTo>
                    <a:pt x="5000" y="728"/>
                  </a:lnTo>
                  <a:lnTo>
                    <a:pt x="5002" y="737"/>
                  </a:lnTo>
                  <a:lnTo>
                    <a:pt x="5005" y="739"/>
                  </a:lnTo>
                  <a:lnTo>
                    <a:pt x="5005" y="742"/>
                  </a:lnTo>
                  <a:lnTo>
                    <a:pt x="5024" y="758"/>
                  </a:lnTo>
                  <a:lnTo>
                    <a:pt x="5050" y="794"/>
                  </a:lnTo>
                  <a:lnTo>
                    <a:pt x="5054" y="796"/>
                  </a:lnTo>
                  <a:lnTo>
                    <a:pt x="5087" y="784"/>
                  </a:lnTo>
                  <a:lnTo>
                    <a:pt x="5102" y="796"/>
                  </a:lnTo>
                  <a:lnTo>
                    <a:pt x="5109" y="806"/>
                  </a:lnTo>
                  <a:lnTo>
                    <a:pt x="5111" y="806"/>
                  </a:lnTo>
                  <a:lnTo>
                    <a:pt x="5111" y="810"/>
                  </a:lnTo>
                  <a:lnTo>
                    <a:pt x="5109" y="810"/>
                  </a:lnTo>
                  <a:lnTo>
                    <a:pt x="5092" y="803"/>
                  </a:lnTo>
                  <a:lnTo>
                    <a:pt x="5021" y="815"/>
                  </a:lnTo>
                  <a:lnTo>
                    <a:pt x="5019" y="813"/>
                  </a:lnTo>
                  <a:lnTo>
                    <a:pt x="5026" y="808"/>
                  </a:lnTo>
                  <a:lnTo>
                    <a:pt x="5026" y="801"/>
                  </a:lnTo>
                  <a:lnTo>
                    <a:pt x="5026" y="789"/>
                  </a:lnTo>
                  <a:lnTo>
                    <a:pt x="5024" y="787"/>
                  </a:lnTo>
                  <a:lnTo>
                    <a:pt x="5014" y="773"/>
                  </a:lnTo>
                  <a:lnTo>
                    <a:pt x="5012" y="770"/>
                  </a:lnTo>
                  <a:lnTo>
                    <a:pt x="4984" y="749"/>
                  </a:lnTo>
                  <a:lnTo>
                    <a:pt x="4981" y="747"/>
                  </a:lnTo>
                  <a:lnTo>
                    <a:pt x="4979" y="739"/>
                  </a:lnTo>
                  <a:lnTo>
                    <a:pt x="4976" y="735"/>
                  </a:lnTo>
                  <a:lnTo>
                    <a:pt x="4976" y="732"/>
                  </a:lnTo>
                  <a:lnTo>
                    <a:pt x="4976" y="730"/>
                  </a:lnTo>
                  <a:lnTo>
                    <a:pt x="4974" y="725"/>
                  </a:lnTo>
                  <a:lnTo>
                    <a:pt x="4967" y="716"/>
                  </a:lnTo>
                  <a:lnTo>
                    <a:pt x="4943" y="699"/>
                  </a:lnTo>
                  <a:lnTo>
                    <a:pt x="4906" y="697"/>
                  </a:lnTo>
                  <a:lnTo>
                    <a:pt x="4898" y="709"/>
                  </a:lnTo>
                  <a:lnTo>
                    <a:pt x="4894" y="704"/>
                  </a:lnTo>
                  <a:lnTo>
                    <a:pt x="4894" y="702"/>
                  </a:lnTo>
                  <a:lnTo>
                    <a:pt x="4880" y="690"/>
                  </a:lnTo>
                  <a:lnTo>
                    <a:pt x="4849" y="685"/>
                  </a:lnTo>
                  <a:lnTo>
                    <a:pt x="4851" y="678"/>
                  </a:lnTo>
                  <a:lnTo>
                    <a:pt x="4865" y="673"/>
                  </a:lnTo>
                  <a:lnTo>
                    <a:pt x="4868" y="669"/>
                  </a:lnTo>
                  <a:lnTo>
                    <a:pt x="4861" y="659"/>
                  </a:lnTo>
                  <a:lnTo>
                    <a:pt x="4856" y="657"/>
                  </a:lnTo>
                  <a:lnTo>
                    <a:pt x="4790" y="678"/>
                  </a:lnTo>
                  <a:lnTo>
                    <a:pt x="4785" y="687"/>
                  </a:lnTo>
                  <a:lnTo>
                    <a:pt x="4785" y="687"/>
                  </a:lnTo>
                  <a:lnTo>
                    <a:pt x="4783" y="690"/>
                  </a:lnTo>
                  <a:lnTo>
                    <a:pt x="4783" y="695"/>
                  </a:lnTo>
                  <a:lnTo>
                    <a:pt x="4785" y="699"/>
                  </a:lnTo>
                  <a:lnTo>
                    <a:pt x="4792" y="697"/>
                  </a:lnTo>
                  <a:lnTo>
                    <a:pt x="4799" y="702"/>
                  </a:lnTo>
                  <a:lnTo>
                    <a:pt x="4811" y="699"/>
                  </a:lnTo>
                  <a:lnTo>
                    <a:pt x="4816" y="704"/>
                  </a:lnTo>
                  <a:lnTo>
                    <a:pt x="4818" y="721"/>
                  </a:lnTo>
                  <a:lnTo>
                    <a:pt x="4820" y="728"/>
                  </a:lnTo>
                  <a:lnTo>
                    <a:pt x="4828" y="725"/>
                  </a:lnTo>
                  <a:lnTo>
                    <a:pt x="4828" y="730"/>
                  </a:lnTo>
                  <a:lnTo>
                    <a:pt x="4825" y="735"/>
                  </a:lnTo>
                  <a:lnTo>
                    <a:pt x="4825" y="739"/>
                  </a:lnTo>
                  <a:lnTo>
                    <a:pt x="4830" y="744"/>
                  </a:lnTo>
                  <a:lnTo>
                    <a:pt x="4839" y="754"/>
                  </a:lnTo>
                  <a:lnTo>
                    <a:pt x="4837" y="758"/>
                  </a:lnTo>
                  <a:lnTo>
                    <a:pt x="4830" y="758"/>
                  </a:lnTo>
                  <a:lnTo>
                    <a:pt x="4828" y="763"/>
                  </a:lnTo>
                  <a:lnTo>
                    <a:pt x="4823" y="777"/>
                  </a:lnTo>
                  <a:lnTo>
                    <a:pt x="4778" y="794"/>
                  </a:lnTo>
                  <a:lnTo>
                    <a:pt x="4764" y="791"/>
                  </a:lnTo>
                  <a:lnTo>
                    <a:pt x="4745" y="806"/>
                  </a:lnTo>
                  <a:lnTo>
                    <a:pt x="4745" y="810"/>
                  </a:lnTo>
                  <a:lnTo>
                    <a:pt x="4747" y="820"/>
                  </a:lnTo>
                  <a:lnTo>
                    <a:pt x="4764" y="841"/>
                  </a:lnTo>
                  <a:lnTo>
                    <a:pt x="4920" y="879"/>
                  </a:lnTo>
                  <a:lnTo>
                    <a:pt x="4924" y="888"/>
                  </a:lnTo>
                  <a:lnTo>
                    <a:pt x="4927" y="893"/>
                  </a:lnTo>
                  <a:lnTo>
                    <a:pt x="4932" y="905"/>
                  </a:lnTo>
                  <a:lnTo>
                    <a:pt x="4934" y="907"/>
                  </a:lnTo>
                  <a:lnTo>
                    <a:pt x="4941" y="917"/>
                  </a:lnTo>
                  <a:lnTo>
                    <a:pt x="4943" y="921"/>
                  </a:lnTo>
                  <a:lnTo>
                    <a:pt x="4934" y="919"/>
                  </a:lnTo>
                  <a:lnTo>
                    <a:pt x="4927" y="912"/>
                  </a:lnTo>
                  <a:lnTo>
                    <a:pt x="4920" y="902"/>
                  </a:lnTo>
                  <a:lnTo>
                    <a:pt x="4917" y="891"/>
                  </a:lnTo>
                  <a:lnTo>
                    <a:pt x="4915" y="884"/>
                  </a:lnTo>
                  <a:lnTo>
                    <a:pt x="4910" y="879"/>
                  </a:lnTo>
                  <a:lnTo>
                    <a:pt x="4898" y="879"/>
                  </a:lnTo>
                  <a:lnTo>
                    <a:pt x="4898" y="886"/>
                  </a:lnTo>
                  <a:lnTo>
                    <a:pt x="4915" y="910"/>
                  </a:lnTo>
                  <a:lnTo>
                    <a:pt x="4929" y="928"/>
                  </a:lnTo>
                  <a:lnTo>
                    <a:pt x="4920" y="926"/>
                  </a:lnTo>
                  <a:lnTo>
                    <a:pt x="4910" y="914"/>
                  </a:lnTo>
                  <a:lnTo>
                    <a:pt x="4887" y="884"/>
                  </a:lnTo>
                  <a:lnTo>
                    <a:pt x="4882" y="879"/>
                  </a:lnTo>
                  <a:lnTo>
                    <a:pt x="4851" y="886"/>
                  </a:lnTo>
                  <a:lnTo>
                    <a:pt x="4851" y="895"/>
                  </a:lnTo>
                  <a:lnTo>
                    <a:pt x="4863" y="912"/>
                  </a:lnTo>
                  <a:lnTo>
                    <a:pt x="4887" y="936"/>
                  </a:lnTo>
                  <a:lnTo>
                    <a:pt x="4891" y="945"/>
                  </a:lnTo>
                  <a:lnTo>
                    <a:pt x="4891" y="950"/>
                  </a:lnTo>
                  <a:lnTo>
                    <a:pt x="4889" y="950"/>
                  </a:lnTo>
                  <a:lnTo>
                    <a:pt x="4830" y="886"/>
                  </a:lnTo>
                  <a:lnTo>
                    <a:pt x="4818" y="881"/>
                  </a:lnTo>
                  <a:lnTo>
                    <a:pt x="4813" y="876"/>
                  </a:lnTo>
                  <a:lnTo>
                    <a:pt x="4806" y="876"/>
                  </a:lnTo>
                  <a:lnTo>
                    <a:pt x="4780" y="876"/>
                  </a:lnTo>
                  <a:lnTo>
                    <a:pt x="4757" y="884"/>
                  </a:lnTo>
                  <a:lnTo>
                    <a:pt x="4757" y="888"/>
                  </a:lnTo>
                  <a:lnTo>
                    <a:pt x="4757" y="893"/>
                  </a:lnTo>
                  <a:lnTo>
                    <a:pt x="4759" y="895"/>
                  </a:lnTo>
                  <a:lnTo>
                    <a:pt x="4771" y="907"/>
                  </a:lnTo>
                  <a:lnTo>
                    <a:pt x="4771" y="907"/>
                  </a:lnTo>
                  <a:lnTo>
                    <a:pt x="4773" y="912"/>
                  </a:lnTo>
                  <a:lnTo>
                    <a:pt x="4754" y="921"/>
                  </a:lnTo>
                  <a:lnTo>
                    <a:pt x="4759" y="928"/>
                  </a:lnTo>
                  <a:lnTo>
                    <a:pt x="4780" y="936"/>
                  </a:lnTo>
                  <a:lnTo>
                    <a:pt x="4787" y="943"/>
                  </a:lnTo>
                  <a:lnTo>
                    <a:pt x="4792" y="952"/>
                  </a:lnTo>
                  <a:lnTo>
                    <a:pt x="4745" y="928"/>
                  </a:lnTo>
                  <a:lnTo>
                    <a:pt x="4740" y="924"/>
                  </a:lnTo>
                  <a:lnTo>
                    <a:pt x="4747" y="902"/>
                  </a:lnTo>
                  <a:lnTo>
                    <a:pt x="4742" y="895"/>
                  </a:lnTo>
                  <a:lnTo>
                    <a:pt x="4726" y="876"/>
                  </a:lnTo>
                  <a:lnTo>
                    <a:pt x="4709" y="874"/>
                  </a:lnTo>
                  <a:lnTo>
                    <a:pt x="4695" y="884"/>
                  </a:lnTo>
                  <a:lnTo>
                    <a:pt x="4679" y="872"/>
                  </a:lnTo>
                  <a:lnTo>
                    <a:pt x="4674" y="872"/>
                  </a:lnTo>
                  <a:lnTo>
                    <a:pt x="4672" y="874"/>
                  </a:lnTo>
                  <a:lnTo>
                    <a:pt x="4672" y="874"/>
                  </a:lnTo>
                  <a:lnTo>
                    <a:pt x="4672" y="879"/>
                  </a:lnTo>
                  <a:lnTo>
                    <a:pt x="4672" y="881"/>
                  </a:lnTo>
                  <a:lnTo>
                    <a:pt x="4669" y="881"/>
                  </a:lnTo>
                  <a:lnTo>
                    <a:pt x="4665" y="886"/>
                  </a:lnTo>
                  <a:lnTo>
                    <a:pt x="4636" y="902"/>
                  </a:lnTo>
                  <a:lnTo>
                    <a:pt x="4617" y="928"/>
                  </a:lnTo>
                  <a:lnTo>
                    <a:pt x="4615" y="938"/>
                  </a:lnTo>
                  <a:lnTo>
                    <a:pt x="4624" y="957"/>
                  </a:lnTo>
                  <a:lnTo>
                    <a:pt x="4624" y="959"/>
                  </a:lnTo>
                  <a:lnTo>
                    <a:pt x="4624" y="959"/>
                  </a:lnTo>
                  <a:lnTo>
                    <a:pt x="4627" y="966"/>
                  </a:lnTo>
                  <a:lnTo>
                    <a:pt x="4622" y="973"/>
                  </a:lnTo>
                  <a:lnTo>
                    <a:pt x="4605" y="959"/>
                  </a:lnTo>
                  <a:lnTo>
                    <a:pt x="4598" y="962"/>
                  </a:lnTo>
                  <a:lnTo>
                    <a:pt x="4596" y="966"/>
                  </a:lnTo>
                  <a:lnTo>
                    <a:pt x="4596" y="969"/>
                  </a:lnTo>
                  <a:lnTo>
                    <a:pt x="4596" y="973"/>
                  </a:lnTo>
                  <a:lnTo>
                    <a:pt x="4598" y="978"/>
                  </a:lnTo>
                  <a:lnTo>
                    <a:pt x="4601" y="980"/>
                  </a:lnTo>
                  <a:lnTo>
                    <a:pt x="4615" y="980"/>
                  </a:lnTo>
                  <a:lnTo>
                    <a:pt x="4620" y="988"/>
                  </a:lnTo>
                  <a:lnTo>
                    <a:pt x="4617" y="990"/>
                  </a:lnTo>
                  <a:lnTo>
                    <a:pt x="4615" y="1009"/>
                  </a:lnTo>
                  <a:lnTo>
                    <a:pt x="4610" y="1014"/>
                  </a:lnTo>
                  <a:lnTo>
                    <a:pt x="4610" y="1018"/>
                  </a:lnTo>
                  <a:lnTo>
                    <a:pt x="4610" y="1021"/>
                  </a:lnTo>
                  <a:lnTo>
                    <a:pt x="4613" y="1025"/>
                  </a:lnTo>
                  <a:lnTo>
                    <a:pt x="4608" y="1021"/>
                  </a:lnTo>
                  <a:lnTo>
                    <a:pt x="4603" y="1018"/>
                  </a:lnTo>
                  <a:lnTo>
                    <a:pt x="4601" y="1018"/>
                  </a:lnTo>
                  <a:lnTo>
                    <a:pt x="4601" y="1014"/>
                  </a:lnTo>
                  <a:lnTo>
                    <a:pt x="4601" y="1014"/>
                  </a:lnTo>
                  <a:lnTo>
                    <a:pt x="4598" y="1009"/>
                  </a:lnTo>
                  <a:lnTo>
                    <a:pt x="4598" y="1009"/>
                  </a:lnTo>
                  <a:lnTo>
                    <a:pt x="4594" y="1011"/>
                  </a:lnTo>
                  <a:lnTo>
                    <a:pt x="4584" y="1002"/>
                  </a:lnTo>
                  <a:lnTo>
                    <a:pt x="4577" y="992"/>
                  </a:lnTo>
                  <a:lnTo>
                    <a:pt x="4575" y="988"/>
                  </a:lnTo>
                  <a:lnTo>
                    <a:pt x="4575" y="985"/>
                  </a:lnTo>
                  <a:lnTo>
                    <a:pt x="4577" y="983"/>
                  </a:lnTo>
                  <a:lnTo>
                    <a:pt x="4577" y="980"/>
                  </a:lnTo>
                  <a:lnTo>
                    <a:pt x="4575" y="976"/>
                  </a:lnTo>
                  <a:lnTo>
                    <a:pt x="4570" y="978"/>
                  </a:lnTo>
                  <a:lnTo>
                    <a:pt x="4563" y="988"/>
                  </a:lnTo>
                  <a:lnTo>
                    <a:pt x="4558" y="988"/>
                  </a:lnTo>
                  <a:lnTo>
                    <a:pt x="4561" y="990"/>
                  </a:lnTo>
                  <a:lnTo>
                    <a:pt x="4563" y="995"/>
                  </a:lnTo>
                  <a:lnTo>
                    <a:pt x="4539" y="992"/>
                  </a:lnTo>
                  <a:lnTo>
                    <a:pt x="4513" y="1006"/>
                  </a:lnTo>
                  <a:lnTo>
                    <a:pt x="4511" y="1011"/>
                  </a:lnTo>
                  <a:lnTo>
                    <a:pt x="4511" y="1014"/>
                  </a:lnTo>
                  <a:lnTo>
                    <a:pt x="4509" y="1014"/>
                  </a:lnTo>
                  <a:lnTo>
                    <a:pt x="4511" y="1016"/>
                  </a:lnTo>
                  <a:lnTo>
                    <a:pt x="4511" y="1018"/>
                  </a:lnTo>
                  <a:lnTo>
                    <a:pt x="4511" y="1018"/>
                  </a:lnTo>
                  <a:lnTo>
                    <a:pt x="4511" y="1021"/>
                  </a:lnTo>
                  <a:lnTo>
                    <a:pt x="4509" y="1025"/>
                  </a:lnTo>
                  <a:lnTo>
                    <a:pt x="4487" y="1025"/>
                  </a:lnTo>
                  <a:lnTo>
                    <a:pt x="4483" y="1032"/>
                  </a:lnTo>
                  <a:lnTo>
                    <a:pt x="4480" y="1047"/>
                  </a:lnTo>
                  <a:lnTo>
                    <a:pt x="4483" y="1051"/>
                  </a:lnTo>
                  <a:lnTo>
                    <a:pt x="4492" y="1061"/>
                  </a:lnTo>
                  <a:lnTo>
                    <a:pt x="4490" y="1063"/>
                  </a:lnTo>
                  <a:lnTo>
                    <a:pt x="4485" y="1061"/>
                  </a:lnTo>
                  <a:lnTo>
                    <a:pt x="4480" y="1066"/>
                  </a:lnTo>
                  <a:lnTo>
                    <a:pt x="4464" y="1061"/>
                  </a:lnTo>
                  <a:lnTo>
                    <a:pt x="4459" y="1063"/>
                  </a:lnTo>
                  <a:lnTo>
                    <a:pt x="4454" y="1073"/>
                  </a:lnTo>
                  <a:lnTo>
                    <a:pt x="4452" y="1082"/>
                  </a:lnTo>
                  <a:lnTo>
                    <a:pt x="4445" y="1082"/>
                  </a:lnTo>
                  <a:lnTo>
                    <a:pt x="4442" y="1087"/>
                  </a:lnTo>
                  <a:lnTo>
                    <a:pt x="4445" y="1089"/>
                  </a:lnTo>
                  <a:lnTo>
                    <a:pt x="4445" y="1092"/>
                  </a:lnTo>
                  <a:lnTo>
                    <a:pt x="4445" y="1099"/>
                  </a:lnTo>
                  <a:lnTo>
                    <a:pt x="4445" y="1101"/>
                  </a:lnTo>
                  <a:lnTo>
                    <a:pt x="4445" y="1103"/>
                  </a:lnTo>
                  <a:lnTo>
                    <a:pt x="4442" y="1106"/>
                  </a:lnTo>
                  <a:lnTo>
                    <a:pt x="4440" y="1108"/>
                  </a:lnTo>
                  <a:lnTo>
                    <a:pt x="4445" y="1115"/>
                  </a:lnTo>
                  <a:lnTo>
                    <a:pt x="4442" y="1118"/>
                  </a:lnTo>
                  <a:lnTo>
                    <a:pt x="4433" y="1115"/>
                  </a:lnTo>
                  <a:lnTo>
                    <a:pt x="4431" y="1120"/>
                  </a:lnTo>
                  <a:lnTo>
                    <a:pt x="4435" y="1120"/>
                  </a:lnTo>
                  <a:lnTo>
                    <a:pt x="4438" y="1122"/>
                  </a:lnTo>
                  <a:close/>
                  <a:moveTo>
                    <a:pt x="5095" y="3516"/>
                  </a:moveTo>
                  <a:lnTo>
                    <a:pt x="5083" y="3507"/>
                  </a:lnTo>
                  <a:lnTo>
                    <a:pt x="5078" y="3502"/>
                  </a:lnTo>
                  <a:lnTo>
                    <a:pt x="5078" y="3507"/>
                  </a:lnTo>
                  <a:lnTo>
                    <a:pt x="5076" y="3502"/>
                  </a:lnTo>
                  <a:lnTo>
                    <a:pt x="5071" y="3507"/>
                  </a:lnTo>
                  <a:lnTo>
                    <a:pt x="5066" y="3519"/>
                  </a:lnTo>
                  <a:lnTo>
                    <a:pt x="5071" y="3521"/>
                  </a:lnTo>
                  <a:lnTo>
                    <a:pt x="5092" y="3521"/>
                  </a:lnTo>
                  <a:lnTo>
                    <a:pt x="5095" y="3516"/>
                  </a:lnTo>
                  <a:close/>
                  <a:moveTo>
                    <a:pt x="5707" y="3379"/>
                  </a:moveTo>
                  <a:lnTo>
                    <a:pt x="5709" y="3381"/>
                  </a:lnTo>
                  <a:lnTo>
                    <a:pt x="5709" y="3384"/>
                  </a:lnTo>
                  <a:lnTo>
                    <a:pt x="5711" y="3396"/>
                  </a:lnTo>
                  <a:lnTo>
                    <a:pt x="5718" y="3398"/>
                  </a:lnTo>
                  <a:lnTo>
                    <a:pt x="5728" y="3405"/>
                  </a:lnTo>
                  <a:lnTo>
                    <a:pt x="5730" y="3403"/>
                  </a:lnTo>
                  <a:lnTo>
                    <a:pt x="5733" y="3396"/>
                  </a:lnTo>
                  <a:lnTo>
                    <a:pt x="5733" y="3381"/>
                  </a:lnTo>
                  <a:lnTo>
                    <a:pt x="5723" y="3374"/>
                  </a:lnTo>
                  <a:lnTo>
                    <a:pt x="5721" y="3372"/>
                  </a:lnTo>
                  <a:lnTo>
                    <a:pt x="5716" y="3370"/>
                  </a:lnTo>
                  <a:lnTo>
                    <a:pt x="5709" y="3370"/>
                  </a:lnTo>
                  <a:lnTo>
                    <a:pt x="5704" y="3367"/>
                  </a:lnTo>
                  <a:lnTo>
                    <a:pt x="5699" y="3367"/>
                  </a:lnTo>
                  <a:lnTo>
                    <a:pt x="5702" y="3372"/>
                  </a:lnTo>
                  <a:lnTo>
                    <a:pt x="5707" y="3379"/>
                  </a:lnTo>
                  <a:close/>
                  <a:moveTo>
                    <a:pt x="6080" y="3452"/>
                  </a:moveTo>
                  <a:lnTo>
                    <a:pt x="6085" y="3445"/>
                  </a:lnTo>
                  <a:lnTo>
                    <a:pt x="6087" y="3441"/>
                  </a:lnTo>
                  <a:lnTo>
                    <a:pt x="6087" y="3433"/>
                  </a:lnTo>
                  <a:lnTo>
                    <a:pt x="6080" y="3429"/>
                  </a:lnTo>
                  <a:lnTo>
                    <a:pt x="6073" y="3431"/>
                  </a:lnTo>
                  <a:lnTo>
                    <a:pt x="6068" y="3436"/>
                  </a:lnTo>
                  <a:lnTo>
                    <a:pt x="6061" y="3448"/>
                  </a:lnTo>
                  <a:lnTo>
                    <a:pt x="6061" y="3450"/>
                  </a:lnTo>
                  <a:lnTo>
                    <a:pt x="6066" y="3455"/>
                  </a:lnTo>
                  <a:lnTo>
                    <a:pt x="6075" y="3455"/>
                  </a:lnTo>
                  <a:lnTo>
                    <a:pt x="6080" y="3452"/>
                  </a:lnTo>
                  <a:close/>
                  <a:moveTo>
                    <a:pt x="6394" y="3495"/>
                  </a:moveTo>
                  <a:lnTo>
                    <a:pt x="6370" y="3481"/>
                  </a:lnTo>
                  <a:lnTo>
                    <a:pt x="6366" y="3476"/>
                  </a:lnTo>
                  <a:lnTo>
                    <a:pt x="6361" y="3467"/>
                  </a:lnTo>
                  <a:lnTo>
                    <a:pt x="6361" y="3462"/>
                  </a:lnTo>
                  <a:lnTo>
                    <a:pt x="6361" y="3457"/>
                  </a:lnTo>
                  <a:lnTo>
                    <a:pt x="6382" y="3415"/>
                  </a:lnTo>
                  <a:lnTo>
                    <a:pt x="6385" y="3407"/>
                  </a:lnTo>
                  <a:lnTo>
                    <a:pt x="6385" y="3403"/>
                  </a:lnTo>
                  <a:lnTo>
                    <a:pt x="6385" y="3396"/>
                  </a:lnTo>
                  <a:lnTo>
                    <a:pt x="6380" y="3391"/>
                  </a:lnTo>
                  <a:lnTo>
                    <a:pt x="6370" y="3389"/>
                  </a:lnTo>
                  <a:lnTo>
                    <a:pt x="6366" y="3384"/>
                  </a:lnTo>
                  <a:lnTo>
                    <a:pt x="6366" y="3384"/>
                  </a:lnTo>
                  <a:lnTo>
                    <a:pt x="6352" y="3384"/>
                  </a:lnTo>
                  <a:lnTo>
                    <a:pt x="6344" y="3389"/>
                  </a:lnTo>
                  <a:lnTo>
                    <a:pt x="6344" y="3398"/>
                  </a:lnTo>
                  <a:lnTo>
                    <a:pt x="6344" y="3405"/>
                  </a:lnTo>
                  <a:lnTo>
                    <a:pt x="6344" y="3410"/>
                  </a:lnTo>
                  <a:lnTo>
                    <a:pt x="6342" y="3417"/>
                  </a:lnTo>
                  <a:lnTo>
                    <a:pt x="6335" y="3424"/>
                  </a:lnTo>
                  <a:lnTo>
                    <a:pt x="6335" y="3431"/>
                  </a:lnTo>
                  <a:lnTo>
                    <a:pt x="6335" y="3431"/>
                  </a:lnTo>
                  <a:lnTo>
                    <a:pt x="6337" y="3436"/>
                  </a:lnTo>
                  <a:lnTo>
                    <a:pt x="6337" y="3438"/>
                  </a:lnTo>
                  <a:lnTo>
                    <a:pt x="6335" y="3445"/>
                  </a:lnTo>
                  <a:lnTo>
                    <a:pt x="6326" y="3455"/>
                  </a:lnTo>
                  <a:lnTo>
                    <a:pt x="6326" y="3457"/>
                  </a:lnTo>
                  <a:lnTo>
                    <a:pt x="6323" y="3476"/>
                  </a:lnTo>
                  <a:lnTo>
                    <a:pt x="6316" y="3483"/>
                  </a:lnTo>
                  <a:lnTo>
                    <a:pt x="6316" y="3485"/>
                  </a:lnTo>
                  <a:lnTo>
                    <a:pt x="6316" y="3490"/>
                  </a:lnTo>
                  <a:lnTo>
                    <a:pt x="6319" y="3495"/>
                  </a:lnTo>
                  <a:lnTo>
                    <a:pt x="6319" y="3497"/>
                  </a:lnTo>
                  <a:lnTo>
                    <a:pt x="6321" y="3500"/>
                  </a:lnTo>
                  <a:lnTo>
                    <a:pt x="6321" y="3507"/>
                  </a:lnTo>
                  <a:lnTo>
                    <a:pt x="6319" y="3514"/>
                  </a:lnTo>
                  <a:lnTo>
                    <a:pt x="6311" y="3521"/>
                  </a:lnTo>
                  <a:lnTo>
                    <a:pt x="6307" y="3521"/>
                  </a:lnTo>
                  <a:lnTo>
                    <a:pt x="6314" y="3530"/>
                  </a:lnTo>
                  <a:lnTo>
                    <a:pt x="6319" y="3528"/>
                  </a:lnTo>
                  <a:lnTo>
                    <a:pt x="6321" y="3523"/>
                  </a:lnTo>
                  <a:lnTo>
                    <a:pt x="6326" y="3523"/>
                  </a:lnTo>
                  <a:lnTo>
                    <a:pt x="6330" y="3526"/>
                  </a:lnTo>
                  <a:lnTo>
                    <a:pt x="6333" y="3528"/>
                  </a:lnTo>
                  <a:lnTo>
                    <a:pt x="6335" y="3533"/>
                  </a:lnTo>
                  <a:lnTo>
                    <a:pt x="6335" y="3535"/>
                  </a:lnTo>
                  <a:lnTo>
                    <a:pt x="6335" y="3537"/>
                  </a:lnTo>
                  <a:lnTo>
                    <a:pt x="6335" y="3540"/>
                  </a:lnTo>
                  <a:lnTo>
                    <a:pt x="6335" y="3545"/>
                  </a:lnTo>
                  <a:lnTo>
                    <a:pt x="6349" y="3540"/>
                  </a:lnTo>
                  <a:lnTo>
                    <a:pt x="6352" y="3540"/>
                  </a:lnTo>
                  <a:lnTo>
                    <a:pt x="6354" y="3542"/>
                  </a:lnTo>
                  <a:lnTo>
                    <a:pt x="6354" y="3542"/>
                  </a:lnTo>
                  <a:lnTo>
                    <a:pt x="6354" y="3547"/>
                  </a:lnTo>
                  <a:lnTo>
                    <a:pt x="6356" y="3549"/>
                  </a:lnTo>
                  <a:lnTo>
                    <a:pt x="6359" y="3549"/>
                  </a:lnTo>
                  <a:lnTo>
                    <a:pt x="6359" y="3549"/>
                  </a:lnTo>
                  <a:lnTo>
                    <a:pt x="6363" y="3530"/>
                  </a:lnTo>
                  <a:lnTo>
                    <a:pt x="6361" y="3530"/>
                  </a:lnTo>
                  <a:lnTo>
                    <a:pt x="6359" y="3530"/>
                  </a:lnTo>
                  <a:lnTo>
                    <a:pt x="6354" y="3530"/>
                  </a:lnTo>
                  <a:lnTo>
                    <a:pt x="6352" y="3526"/>
                  </a:lnTo>
                  <a:lnTo>
                    <a:pt x="6359" y="3511"/>
                  </a:lnTo>
                  <a:lnTo>
                    <a:pt x="6363" y="3507"/>
                  </a:lnTo>
                  <a:lnTo>
                    <a:pt x="6385" y="3504"/>
                  </a:lnTo>
                  <a:lnTo>
                    <a:pt x="6392" y="3500"/>
                  </a:lnTo>
                  <a:lnTo>
                    <a:pt x="6394" y="3502"/>
                  </a:lnTo>
                  <a:lnTo>
                    <a:pt x="6394" y="3507"/>
                  </a:lnTo>
                  <a:lnTo>
                    <a:pt x="6392" y="3514"/>
                  </a:lnTo>
                  <a:lnTo>
                    <a:pt x="6396" y="3516"/>
                  </a:lnTo>
                  <a:lnTo>
                    <a:pt x="6404" y="3509"/>
                  </a:lnTo>
                  <a:lnTo>
                    <a:pt x="6411" y="3511"/>
                  </a:lnTo>
                  <a:lnTo>
                    <a:pt x="6415" y="3509"/>
                  </a:lnTo>
                  <a:lnTo>
                    <a:pt x="6415" y="3502"/>
                  </a:lnTo>
                  <a:lnTo>
                    <a:pt x="6401" y="3495"/>
                  </a:lnTo>
                  <a:lnTo>
                    <a:pt x="6394" y="3495"/>
                  </a:lnTo>
                  <a:close/>
                  <a:moveTo>
                    <a:pt x="3282" y="2370"/>
                  </a:moveTo>
                  <a:lnTo>
                    <a:pt x="3299" y="2377"/>
                  </a:lnTo>
                  <a:lnTo>
                    <a:pt x="3344" y="2361"/>
                  </a:lnTo>
                  <a:lnTo>
                    <a:pt x="3363" y="2370"/>
                  </a:lnTo>
                  <a:lnTo>
                    <a:pt x="3367" y="2372"/>
                  </a:lnTo>
                  <a:lnTo>
                    <a:pt x="3370" y="2382"/>
                  </a:lnTo>
                  <a:lnTo>
                    <a:pt x="3358" y="2401"/>
                  </a:lnTo>
                  <a:lnTo>
                    <a:pt x="3353" y="2415"/>
                  </a:lnTo>
                  <a:lnTo>
                    <a:pt x="3351" y="2429"/>
                  </a:lnTo>
                  <a:lnTo>
                    <a:pt x="3348" y="2429"/>
                  </a:lnTo>
                  <a:lnTo>
                    <a:pt x="3346" y="2431"/>
                  </a:lnTo>
                  <a:lnTo>
                    <a:pt x="3346" y="2436"/>
                  </a:lnTo>
                  <a:lnTo>
                    <a:pt x="3344" y="2439"/>
                  </a:lnTo>
                  <a:lnTo>
                    <a:pt x="3330" y="2457"/>
                  </a:lnTo>
                  <a:lnTo>
                    <a:pt x="3327" y="2467"/>
                  </a:lnTo>
                  <a:lnTo>
                    <a:pt x="3327" y="2476"/>
                  </a:lnTo>
                  <a:lnTo>
                    <a:pt x="3332" y="2481"/>
                  </a:lnTo>
                  <a:lnTo>
                    <a:pt x="3344" y="2481"/>
                  </a:lnTo>
                  <a:lnTo>
                    <a:pt x="3351" y="2476"/>
                  </a:lnTo>
                  <a:lnTo>
                    <a:pt x="3360" y="2462"/>
                  </a:lnTo>
                  <a:lnTo>
                    <a:pt x="3372" y="2453"/>
                  </a:lnTo>
                  <a:lnTo>
                    <a:pt x="3377" y="2448"/>
                  </a:lnTo>
                  <a:lnTo>
                    <a:pt x="3379" y="2439"/>
                  </a:lnTo>
                  <a:lnTo>
                    <a:pt x="3384" y="2420"/>
                  </a:lnTo>
                  <a:lnTo>
                    <a:pt x="3389" y="2410"/>
                  </a:lnTo>
                  <a:lnTo>
                    <a:pt x="3393" y="2405"/>
                  </a:lnTo>
                  <a:lnTo>
                    <a:pt x="3398" y="2405"/>
                  </a:lnTo>
                  <a:lnTo>
                    <a:pt x="3405" y="2410"/>
                  </a:lnTo>
                  <a:lnTo>
                    <a:pt x="3405" y="2405"/>
                  </a:lnTo>
                  <a:lnTo>
                    <a:pt x="3407" y="2401"/>
                  </a:lnTo>
                  <a:lnTo>
                    <a:pt x="3407" y="2396"/>
                  </a:lnTo>
                  <a:lnTo>
                    <a:pt x="3410" y="2391"/>
                  </a:lnTo>
                  <a:lnTo>
                    <a:pt x="3426" y="2398"/>
                  </a:lnTo>
                  <a:lnTo>
                    <a:pt x="3429" y="2401"/>
                  </a:lnTo>
                  <a:lnTo>
                    <a:pt x="3429" y="2405"/>
                  </a:lnTo>
                  <a:lnTo>
                    <a:pt x="3429" y="2410"/>
                  </a:lnTo>
                  <a:lnTo>
                    <a:pt x="3429" y="2415"/>
                  </a:lnTo>
                  <a:lnTo>
                    <a:pt x="3431" y="2417"/>
                  </a:lnTo>
                  <a:lnTo>
                    <a:pt x="3445" y="2434"/>
                  </a:lnTo>
                  <a:lnTo>
                    <a:pt x="3448" y="2439"/>
                  </a:lnTo>
                  <a:lnTo>
                    <a:pt x="3448" y="2443"/>
                  </a:lnTo>
                  <a:lnTo>
                    <a:pt x="3445" y="2448"/>
                  </a:lnTo>
                  <a:lnTo>
                    <a:pt x="3415" y="2474"/>
                  </a:lnTo>
                  <a:lnTo>
                    <a:pt x="3405" y="2491"/>
                  </a:lnTo>
                  <a:lnTo>
                    <a:pt x="3407" y="2495"/>
                  </a:lnTo>
                  <a:lnTo>
                    <a:pt x="3417" y="2495"/>
                  </a:lnTo>
                  <a:lnTo>
                    <a:pt x="3419" y="2500"/>
                  </a:lnTo>
                  <a:lnTo>
                    <a:pt x="3417" y="2500"/>
                  </a:lnTo>
                  <a:lnTo>
                    <a:pt x="3422" y="2505"/>
                  </a:lnTo>
                  <a:lnTo>
                    <a:pt x="3426" y="2507"/>
                  </a:lnTo>
                  <a:lnTo>
                    <a:pt x="3433" y="2502"/>
                  </a:lnTo>
                  <a:lnTo>
                    <a:pt x="3438" y="2495"/>
                  </a:lnTo>
                  <a:lnTo>
                    <a:pt x="3438" y="2493"/>
                  </a:lnTo>
                  <a:lnTo>
                    <a:pt x="3438" y="2491"/>
                  </a:lnTo>
                  <a:lnTo>
                    <a:pt x="3438" y="2488"/>
                  </a:lnTo>
                  <a:lnTo>
                    <a:pt x="3438" y="2481"/>
                  </a:lnTo>
                  <a:lnTo>
                    <a:pt x="3443" y="2483"/>
                  </a:lnTo>
                  <a:lnTo>
                    <a:pt x="3448" y="2488"/>
                  </a:lnTo>
                  <a:lnTo>
                    <a:pt x="3450" y="2488"/>
                  </a:lnTo>
                  <a:lnTo>
                    <a:pt x="3452" y="2486"/>
                  </a:lnTo>
                  <a:lnTo>
                    <a:pt x="3457" y="2483"/>
                  </a:lnTo>
                  <a:lnTo>
                    <a:pt x="3459" y="2491"/>
                  </a:lnTo>
                  <a:lnTo>
                    <a:pt x="3450" y="2500"/>
                  </a:lnTo>
                  <a:lnTo>
                    <a:pt x="3448" y="2507"/>
                  </a:lnTo>
                  <a:lnTo>
                    <a:pt x="3445" y="2514"/>
                  </a:lnTo>
                  <a:lnTo>
                    <a:pt x="3450" y="2512"/>
                  </a:lnTo>
                  <a:lnTo>
                    <a:pt x="3462" y="2502"/>
                  </a:lnTo>
                  <a:lnTo>
                    <a:pt x="3467" y="2500"/>
                  </a:lnTo>
                  <a:lnTo>
                    <a:pt x="3469" y="2502"/>
                  </a:lnTo>
                  <a:lnTo>
                    <a:pt x="3467" y="2509"/>
                  </a:lnTo>
                  <a:lnTo>
                    <a:pt x="3464" y="2509"/>
                  </a:lnTo>
                  <a:lnTo>
                    <a:pt x="3469" y="2514"/>
                  </a:lnTo>
                  <a:lnTo>
                    <a:pt x="3471" y="2507"/>
                  </a:lnTo>
                  <a:lnTo>
                    <a:pt x="3474" y="2498"/>
                  </a:lnTo>
                  <a:lnTo>
                    <a:pt x="3478" y="2495"/>
                  </a:lnTo>
                  <a:lnTo>
                    <a:pt x="3485" y="2498"/>
                  </a:lnTo>
                  <a:lnTo>
                    <a:pt x="3488" y="2502"/>
                  </a:lnTo>
                  <a:lnTo>
                    <a:pt x="3490" y="2514"/>
                  </a:lnTo>
                  <a:lnTo>
                    <a:pt x="3495" y="2514"/>
                  </a:lnTo>
                  <a:lnTo>
                    <a:pt x="3495" y="2519"/>
                  </a:lnTo>
                  <a:lnTo>
                    <a:pt x="3493" y="2524"/>
                  </a:lnTo>
                  <a:lnTo>
                    <a:pt x="3490" y="2526"/>
                  </a:lnTo>
                  <a:lnTo>
                    <a:pt x="3481" y="2526"/>
                  </a:lnTo>
                  <a:lnTo>
                    <a:pt x="3476" y="2528"/>
                  </a:lnTo>
                  <a:lnTo>
                    <a:pt x="3471" y="2533"/>
                  </a:lnTo>
                  <a:lnTo>
                    <a:pt x="3474" y="2538"/>
                  </a:lnTo>
                  <a:lnTo>
                    <a:pt x="3476" y="2550"/>
                  </a:lnTo>
                  <a:lnTo>
                    <a:pt x="3433" y="2547"/>
                  </a:lnTo>
                  <a:lnTo>
                    <a:pt x="3424" y="2554"/>
                  </a:lnTo>
                  <a:lnTo>
                    <a:pt x="3417" y="2566"/>
                  </a:lnTo>
                  <a:lnTo>
                    <a:pt x="3422" y="2571"/>
                  </a:lnTo>
                  <a:lnTo>
                    <a:pt x="3478" y="2571"/>
                  </a:lnTo>
                  <a:lnTo>
                    <a:pt x="3483" y="2576"/>
                  </a:lnTo>
                  <a:lnTo>
                    <a:pt x="3481" y="2578"/>
                  </a:lnTo>
                  <a:lnTo>
                    <a:pt x="3478" y="2580"/>
                  </a:lnTo>
                  <a:lnTo>
                    <a:pt x="3481" y="2580"/>
                  </a:lnTo>
                  <a:lnTo>
                    <a:pt x="3481" y="2583"/>
                  </a:lnTo>
                  <a:lnTo>
                    <a:pt x="3483" y="2585"/>
                  </a:lnTo>
                  <a:lnTo>
                    <a:pt x="3483" y="2587"/>
                  </a:lnTo>
                  <a:lnTo>
                    <a:pt x="3481" y="2592"/>
                  </a:lnTo>
                  <a:lnTo>
                    <a:pt x="3478" y="2595"/>
                  </a:lnTo>
                  <a:lnTo>
                    <a:pt x="3478" y="2592"/>
                  </a:lnTo>
                  <a:lnTo>
                    <a:pt x="3474" y="2597"/>
                  </a:lnTo>
                  <a:lnTo>
                    <a:pt x="3471" y="2599"/>
                  </a:lnTo>
                  <a:lnTo>
                    <a:pt x="3474" y="2604"/>
                  </a:lnTo>
                  <a:lnTo>
                    <a:pt x="3474" y="2606"/>
                  </a:lnTo>
                  <a:lnTo>
                    <a:pt x="3476" y="2609"/>
                  </a:lnTo>
                  <a:lnTo>
                    <a:pt x="3474" y="2611"/>
                  </a:lnTo>
                  <a:lnTo>
                    <a:pt x="3474" y="2618"/>
                  </a:lnTo>
                  <a:lnTo>
                    <a:pt x="3469" y="2628"/>
                  </a:lnTo>
                  <a:lnTo>
                    <a:pt x="3464" y="2630"/>
                  </a:lnTo>
                  <a:lnTo>
                    <a:pt x="3459" y="2628"/>
                  </a:lnTo>
                  <a:lnTo>
                    <a:pt x="3448" y="2618"/>
                  </a:lnTo>
                  <a:lnTo>
                    <a:pt x="3415" y="2618"/>
                  </a:lnTo>
                  <a:lnTo>
                    <a:pt x="3356" y="2585"/>
                  </a:lnTo>
                  <a:lnTo>
                    <a:pt x="3337" y="2585"/>
                  </a:lnTo>
                  <a:lnTo>
                    <a:pt x="3330" y="2595"/>
                  </a:lnTo>
                  <a:lnTo>
                    <a:pt x="3320" y="2602"/>
                  </a:lnTo>
                  <a:lnTo>
                    <a:pt x="3315" y="2609"/>
                  </a:lnTo>
                  <a:lnTo>
                    <a:pt x="3313" y="2613"/>
                  </a:lnTo>
                  <a:lnTo>
                    <a:pt x="3311" y="2618"/>
                  </a:lnTo>
                  <a:lnTo>
                    <a:pt x="3311" y="2623"/>
                  </a:lnTo>
                  <a:lnTo>
                    <a:pt x="3313" y="2647"/>
                  </a:lnTo>
                  <a:lnTo>
                    <a:pt x="3313" y="2649"/>
                  </a:lnTo>
                  <a:lnTo>
                    <a:pt x="3325" y="2670"/>
                  </a:lnTo>
                  <a:lnTo>
                    <a:pt x="3327" y="2687"/>
                  </a:lnTo>
                  <a:lnTo>
                    <a:pt x="3330" y="2691"/>
                  </a:lnTo>
                  <a:lnTo>
                    <a:pt x="3332" y="2691"/>
                  </a:lnTo>
                  <a:lnTo>
                    <a:pt x="3334" y="2694"/>
                  </a:lnTo>
                  <a:lnTo>
                    <a:pt x="3337" y="2694"/>
                  </a:lnTo>
                  <a:lnTo>
                    <a:pt x="3341" y="2706"/>
                  </a:lnTo>
                  <a:lnTo>
                    <a:pt x="3363" y="2732"/>
                  </a:lnTo>
                  <a:lnTo>
                    <a:pt x="3415" y="2748"/>
                  </a:lnTo>
                  <a:lnTo>
                    <a:pt x="3419" y="2743"/>
                  </a:lnTo>
                  <a:lnTo>
                    <a:pt x="3419" y="2734"/>
                  </a:lnTo>
                  <a:lnTo>
                    <a:pt x="3422" y="2734"/>
                  </a:lnTo>
                  <a:lnTo>
                    <a:pt x="3438" y="2717"/>
                  </a:lnTo>
                  <a:lnTo>
                    <a:pt x="3448" y="2713"/>
                  </a:lnTo>
                  <a:lnTo>
                    <a:pt x="3464" y="2713"/>
                  </a:lnTo>
                  <a:lnTo>
                    <a:pt x="3469" y="2708"/>
                  </a:lnTo>
                  <a:lnTo>
                    <a:pt x="3476" y="2708"/>
                  </a:lnTo>
                  <a:lnTo>
                    <a:pt x="3481" y="2703"/>
                  </a:lnTo>
                  <a:lnTo>
                    <a:pt x="3545" y="2689"/>
                  </a:lnTo>
                  <a:lnTo>
                    <a:pt x="3552" y="2698"/>
                  </a:lnTo>
                  <a:lnTo>
                    <a:pt x="3537" y="2715"/>
                  </a:lnTo>
                  <a:lnTo>
                    <a:pt x="3535" y="2722"/>
                  </a:lnTo>
                  <a:lnTo>
                    <a:pt x="3535" y="2734"/>
                  </a:lnTo>
                  <a:lnTo>
                    <a:pt x="3540" y="2741"/>
                  </a:lnTo>
                  <a:lnTo>
                    <a:pt x="3556" y="2755"/>
                  </a:lnTo>
                  <a:lnTo>
                    <a:pt x="3561" y="2755"/>
                  </a:lnTo>
                  <a:lnTo>
                    <a:pt x="3601" y="2736"/>
                  </a:lnTo>
                  <a:lnTo>
                    <a:pt x="3670" y="2760"/>
                  </a:lnTo>
                  <a:lnTo>
                    <a:pt x="3691" y="2786"/>
                  </a:lnTo>
                  <a:lnTo>
                    <a:pt x="3696" y="2786"/>
                  </a:lnTo>
                  <a:lnTo>
                    <a:pt x="3712" y="2776"/>
                  </a:lnTo>
                  <a:lnTo>
                    <a:pt x="3717" y="2776"/>
                  </a:lnTo>
                  <a:lnTo>
                    <a:pt x="3719" y="2781"/>
                  </a:lnTo>
                  <a:lnTo>
                    <a:pt x="3719" y="2786"/>
                  </a:lnTo>
                  <a:lnTo>
                    <a:pt x="3719" y="2791"/>
                  </a:lnTo>
                  <a:lnTo>
                    <a:pt x="3719" y="2795"/>
                  </a:lnTo>
                  <a:lnTo>
                    <a:pt x="3719" y="2800"/>
                  </a:lnTo>
                  <a:lnTo>
                    <a:pt x="3722" y="2810"/>
                  </a:lnTo>
                  <a:lnTo>
                    <a:pt x="3724" y="2814"/>
                  </a:lnTo>
                  <a:lnTo>
                    <a:pt x="3743" y="2828"/>
                  </a:lnTo>
                  <a:lnTo>
                    <a:pt x="3748" y="2836"/>
                  </a:lnTo>
                  <a:lnTo>
                    <a:pt x="3748" y="2845"/>
                  </a:lnTo>
                  <a:lnTo>
                    <a:pt x="3745" y="2847"/>
                  </a:lnTo>
                  <a:lnTo>
                    <a:pt x="3743" y="2847"/>
                  </a:lnTo>
                  <a:lnTo>
                    <a:pt x="3741" y="2847"/>
                  </a:lnTo>
                  <a:lnTo>
                    <a:pt x="3738" y="2857"/>
                  </a:lnTo>
                  <a:lnTo>
                    <a:pt x="3738" y="2862"/>
                  </a:lnTo>
                  <a:lnTo>
                    <a:pt x="3738" y="2866"/>
                  </a:lnTo>
                  <a:lnTo>
                    <a:pt x="3741" y="2876"/>
                  </a:lnTo>
                  <a:lnTo>
                    <a:pt x="3743" y="2888"/>
                  </a:lnTo>
                  <a:lnTo>
                    <a:pt x="3760" y="2914"/>
                  </a:lnTo>
                  <a:lnTo>
                    <a:pt x="3762" y="2921"/>
                  </a:lnTo>
                  <a:lnTo>
                    <a:pt x="3762" y="2930"/>
                  </a:lnTo>
                  <a:lnTo>
                    <a:pt x="3760" y="2937"/>
                  </a:lnTo>
                  <a:lnTo>
                    <a:pt x="3762" y="2940"/>
                  </a:lnTo>
                  <a:lnTo>
                    <a:pt x="3786" y="2949"/>
                  </a:lnTo>
                  <a:lnTo>
                    <a:pt x="3797" y="2961"/>
                  </a:lnTo>
                  <a:lnTo>
                    <a:pt x="3816" y="2963"/>
                  </a:lnTo>
                  <a:lnTo>
                    <a:pt x="3835" y="2977"/>
                  </a:lnTo>
                  <a:lnTo>
                    <a:pt x="3840" y="2975"/>
                  </a:lnTo>
                  <a:lnTo>
                    <a:pt x="3842" y="2973"/>
                  </a:lnTo>
                  <a:lnTo>
                    <a:pt x="3845" y="2966"/>
                  </a:lnTo>
                  <a:lnTo>
                    <a:pt x="3847" y="2963"/>
                  </a:lnTo>
                  <a:lnTo>
                    <a:pt x="3849" y="2961"/>
                  </a:lnTo>
                  <a:lnTo>
                    <a:pt x="3915" y="2949"/>
                  </a:lnTo>
                  <a:lnTo>
                    <a:pt x="3918" y="2944"/>
                  </a:lnTo>
                  <a:lnTo>
                    <a:pt x="3923" y="2937"/>
                  </a:lnTo>
                  <a:lnTo>
                    <a:pt x="3927" y="2932"/>
                  </a:lnTo>
                  <a:lnTo>
                    <a:pt x="3932" y="2930"/>
                  </a:lnTo>
                  <a:lnTo>
                    <a:pt x="3934" y="2928"/>
                  </a:lnTo>
                  <a:lnTo>
                    <a:pt x="3934" y="2925"/>
                  </a:lnTo>
                  <a:lnTo>
                    <a:pt x="3932" y="2923"/>
                  </a:lnTo>
                  <a:lnTo>
                    <a:pt x="3930" y="2918"/>
                  </a:lnTo>
                  <a:lnTo>
                    <a:pt x="3927" y="2911"/>
                  </a:lnTo>
                  <a:lnTo>
                    <a:pt x="3927" y="2906"/>
                  </a:lnTo>
                  <a:lnTo>
                    <a:pt x="3927" y="2904"/>
                  </a:lnTo>
                  <a:lnTo>
                    <a:pt x="3923" y="2890"/>
                  </a:lnTo>
                  <a:lnTo>
                    <a:pt x="3927" y="2885"/>
                  </a:lnTo>
                  <a:lnTo>
                    <a:pt x="3934" y="2880"/>
                  </a:lnTo>
                  <a:lnTo>
                    <a:pt x="3937" y="2873"/>
                  </a:lnTo>
                  <a:lnTo>
                    <a:pt x="3939" y="2869"/>
                  </a:lnTo>
                  <a:lnTo>
                    <a:pt x="3939" y="2864"/>
                  </a:lnTo>
                  <a:lnTo>
                    <a:pt x="3937" y="2857"/>
                  </a:lnTo>
                  <a:lnTo>
                    <a:pt x="3939" y="2852"/>
                  </a:lnTo>
                  <a:lnTo>
                    <a:pt x="3939" y="2843"/>
                  </a:lnTo>
                  <a:lnTo>
                    <a:pt x="3934" y="2840"/>
                  </a:lnTo>
                  <a:lnTo>
                    <a:pt x="3930" y="2836"/>
                  </a:lnTo>
                  <a:lnTo>
                    <a:pt x="3901" y="2786"/>
                  </a:lnTo>
                  <a:lnTo>
                    <a:pt x="3890" y="2779"/>
                  </a:lnTo>
                  <a:lnTo>
                    <a:pt x="3887" y="2774"/>
                  </a:lnTo>
                  <a:lnTo>
                    <a:pt x="3882" y="2762"/>
                  </a:lnTo>
                  <a:lnTo>
                    <a:pt x="3880" y="2748"/>
                  </a:lnTo>
                  <a:lnTo>
                    <a:pt x="3875" y="2739"/>
                  </a:lnTo>
                  <a:lnTo>
                    <a:pt x="3873" y="2736"/>
                  </a:lnTo>
                  <a:lnTo>
                    <a:pt x="3852" y="2736"/>
                  </a:lnTo>
                  <a:lnTo>
                    <a:pt x="3849" y="2729"/>
                  </a:lnTo>
                  <a:lnTo>
                    <a:pt x="3849" y="2724"/>
                  </a:lnTo>
                  <a:lnTo>
                    <a:pt x="3854" y="2703"/>
                  </a:lnTo>
                  <a:lnTo>
                    <a:pt x="3854" y="2696"/>
                  </a:lnTo>
                  <a:lnTo>
                    <a:pt x="3852" y="2684"/>
                  </a:lnTo>
                  <a:lnTo>
                    <a:pt x="3849" y="2675"/>
                  </a:lnTo>
                  <a:lnTo>
                    <a:pt x="3840" y="2668"/>
                  </a:lnTo>
                  <a:lnTo>
                    <a:pt x="3845" y="2658"/>
                  </a:lnTo>
                  <a:lnTo>
                    <a:pt x="3859" y="2649"/>
                  </a:lnTo>
                  <a:lnTo>
                    <a:pt x="3861" y="2647"/>
                  </a:lnTo>
                  <a:lnTo>
                    <a:pt x="3861" y="2644"/>
                  </a:lnTo>
                  <a:lnTo>
                    <a:pt x="3861" y="2639"/>
                  </a:lnTo>
                  <a:lnTo>
                    <a:pt x="3864" y="2635"/>
                  </a:lnTo>
                  <a:lnTo>
                    <a:pt x="3864" y="2632"/>
                  </a:lnTo>
                  <a:lnTo>
                    <a:pt x="3868" y="2628"/>
                  </a:lnTo>
                  <a:lnTo>
                    <a:pt x="3868" y="2623"/>
                  </a:lnTo>
                  <a:lnTo>
                    <a:pt x="3868" y="2621"/>
                  </a:lnTo>
                  <a:lnTo>
                    <a:pt x="3866" y="2618"/>
                  </a:lnTo>
                  <a:lnTo>
                    <a:pt x="3864" y="2618"/>
                  </a:lnTo>
                  <a:lnTo>
                    <a:pt x="3866" y="2611"/>
                  </a:lnTo>
                  <a:lnTo>
                    <a:pt x="3873" y="2609"/>
                  </a:lnTo>
                  <a:lnTo>
                    <a:pt x="3875" y="2599"/>
                  </a:lnTo>
                  <a:lnTo>
                    <a:pt x="3873" y="2592"/>
                  </a:lnTo>
                  <a:lnTo>
                    <a:pt x="3868" y="2587"/>
                  </a:lnTo>
                  <a:lnTo>
                    <a:pt x="3864" y="2587"/>
                  </a:lnTo>
                  <a:lnTo>
                    <a:pt x="3859" y="2590"/>
                  </a:lnTo>
                  <a:lnTo>
                    <a:pt x="3852" y="2590"/>
                  </a:lnTo>
                  <a:lnTo>
                    <a:pt x="3852" y="2587"/>
                  </a:lnTo>
                  <a:lnTo>
                    <a:pt x="3849" y="2585"/>
                  </a:lnTo>
                  <a:lnTo>
                    <a:pt x="3849" y="2580"/>
                  </a:lnTo>
                  <a:lnTo>
                    <a:pt x="3849" y="2578"/>
                  </a:lnTo>
                  <a:lnTo>
                    <a:pt x="3845" y="2573"/>
                  </a:lnTo>
                  <a:lnTo>
                    <a:pt x="3835" y="2580"/>
                  </a:lnTo>
                  <a:lnTo>
                    <a:pt x="3828" y="2580"/>
                  </a:lnTo>
                  <a:lnTo>
                    <a:pt x="3821" y="2573"/>
                  </a:lnTo>
                  <a:lnTo>
                    <a:pt x="3823" y="2564"/>
                  </a:lnTo>
                  <a:lnTo>
                    <a:pt x="3835" y="2554"/>
                  </a:lnTo>
                  <a:lnTo>
                    <a:pt x="3838" y="2545"/>
                  </a:lnTo>
                  <a:lnTo>
                    <a:pt x="3828" y="2528"/>
                  </a:lnTo>
                  <a:lnTo>
                    <a:pt x="3800" y="2512"/>
                  </a:lnTo>
                  <a:lnTo>
                    <a:pt x="3795" y="2505"/>
                  </a:lnTo>
                  <a:lnTo>
                    <a:pt x="3795" y="2498"/>
                  </a:lnTo>
                  <a:lnTo>
                    <a:pt x="3795" y="2491"/>
                  </a:lnTo>
                  <a:lnTo>
                    <a:pt x="3793" y="2486"/>
                  </a:lnTo>
                  <a:lnTo>
                    <a:pt x="3788" y="2483"/>
                  </a:lnTo>
                  <a:lnTo>
                    <a:pt x="3776" y="2486"/>
                  </a:lnTo>
                  <a:lnTo>
                    <a:pt x="3769" y="2498"/>
                  </a:lnTo>
                  <a:lnTo>
                    <a:pt x="3752" y="2495"/>
                  </a:lnTo>
                  <a:lnTo>
                    <a:pt x="3743" y="2500"/>
                  </a:lnTo>
                  <a:lnTo>
                    <a:pt x="3736" y="2509"/>
                  </a:lnTo>
                  <a:lnTo>
                    <a:pt x="3726" y="2505"/>
                  </a:lnTo>
                  <a:lnTo>
                    <a:pt x="3726" y="2498"/>
                  </a:lnTo>
                  <a:lnTo>
                    <a:pt x="3724" y="2495"/>
                  </a:lnTo>
                  <a:lnTo>
                    <a:pt x="3712" y="2495"/>
                  </a:lnTo>
                  <a:lnTo>
                    <a:pt x="3710" y="2493"/>
                  </a:lnTo>
                  <a:lnTo>
                    <a:pt x="3708" y="2486"/>
                  </a:lnTo>
                  <a:lnTo>
                    <a:pt x="3712" y="2479"/>
                  </a:lnTo>
                  <a:lnTo>
                    <a:pt x="3717" y="2462"/>
                  </a:lnTo>
                  <a:lnTo>
                    <a:pt x="3726" y="2441"/>
                  </a:lnTo>
                  <a:lnTo>
                    <a:pt x="3729" y="2434"/>
                  </a:lnTo>
                  <a:lnTo>
                    <a:pt x="3726" y="2427"/>
                  </a:lnTo>
                  <a:lnTo>
                    <a:pt x="3717" y="2413"/>
                  </a:lnTo>
                  <a:lnTo>
                    <a:pt x="3715" y="2413"/>
                  </a:lnTo>
                  <a:lnTo>
                    <a:pt x="3715" y="2415"/>
                  </a:lnTo>
                  <a:lnTo>
                    <a:pt x="3715" y="2417"/>
                  </a:lnTo>
                  <a:lnTo>
                    <a:pt x="3715" y="2420"/>
                  </a:lnTo>
                  <a:lnTo>
                    <a:pt x="3715" y="2422"/>
                  </a:lnTo>
                  <a:lnTo>
                    <a:pt x="3712" y="2422"/>
                  </a:lnTo>
                  <a:lnTo>
                    <a:pt x="3698" y="2413"/>
                  </a:lnTo>
                  <a:lnTo>
                    <a:pt x="3696" y="2403"/>
                  </a:lnTo>
                  <a:lnTo>
                    <a:pt x="3691" y="2401"/>
                  </a:lnTo>
                  <a:lnTo>
                    <a:pt x="3674" y="2375"/>
                  </a:lnTo>
                  <a:lnTo>
                    <a:pt x="3670" y="2372"/>
                  </a:lnTo>
                  <a:lnTo>
                    <a:pt x="3670" y="2370"/>
                  </a:lnTo>
                  <a:lnTo>
                    <a:pt x="3667" y="2365"/>
                  </a:lnTo>
                  <a:lnTo>
                    <a:pt x="3667" y="2365"/>
                  </a:lnTo>
                  <a:lnTo>
                    <a:pt x="3667" y="2363"/>
                  </a:lnTo>
                  <a:lnTo>
                    <a:pt x="3641" y="2358"/>
                  </a:lnTo>
                  <a:lnTo>
                    <a:pt x="3637" y="2361"/>
                  </a:lnTo>
                  <a:lnTo>
                    <a:pt x="3620" y="2379"/>
                  </a:lnTo>
                  <a:lnTo>
                    <a:pt x="3604" y="2382"/>
                  </a:lnTo>
                  <a:lnTo>
                    <a:pt x="3604" y="2389"/>
                  </a:lnTo>
                  <a:lnTo>
                    <a:pt x="3604" y="2389"/>
                  </a:lnTo>
                  <a:lnTo>
                    <a:pt x="3589" y="2391"/>
                  </a:lnTo>
                  <a:lnTo>
                    <a:pt x="3592" y="2394"/>
                  </a:lnTo>
                  <a:lnTo>
                    <a:pt x="3589" y="2396"/>
                  </a:lnTo>
                  <a:lnTo>
                    <a:pt x="3592" y="2398"/>
                  </a:lnTo>
                  <a:lnTo>
                    <a:pt x="3592" y="2410"/>
                  </a:lnTo>
                  <a:lnTo>
                    <a:pt x="3594" y="2415"/>
                  </a:lnTo>
                  <a:lnTo>
                    <a:pt x="3592" y="2417"/>
                  </a:lnTo>
                  <a:lnTo>
                    <a:pt x="3592" y="2417"/>
                  </a:lnTo>
                  <a:lnTo>
                    <a:pt x="3592" y="2420"/>
                  </a:lnTo>
                  <a:lnTo>
                    <a:pt x="3592" y="2422"/>
                  </a:lnTo>
                  <a:lnTo>
                    <a:pt x="3589" y="2429"/>
                  </a:lnTo>
                  <a:lnTo>
                    <a:pt x="3580" y="2448"/>
                  </a:lnTo>
                  <a:lnTo>
                    <a:pt x="3578" y="2455"/>
                  </a:lnTo>
                  <a:lnTo>
                    <a:pt x="3575" y="2457"/>
                  </a:lnTo>
                  <a:lnTo>
                    <a:pt x="3571" y="2455"/>
                  </a:lnTo>
                  <a:lnTo>
                    <a:pt x="3571" y="2453"/>
                  </a:lnTo>
                  <a:lnTo>
                    <a:pt x="3571" y="2453"/>
                  </a:lnTo>
                  <a:lnTo>
                    <a:pt x="3568" y="2450"/>
                  </a:lnTo>
                  <a:lnTo>
                    <a:pt x="3568" y="2448"/>
                  </a:lnTo>
                  <a:lnTo>
                    <a:pt x="3568" y="2443"/>
                  </a:lnTo>
                  <a:lnTo>
                    <a:pt x="3573" y="2431"/>
                  </a:lnTo>
                  <a:lnTo>
                    <a:pt x="3573" y="2427"/>
                  </a:lnTo>
                  <a:lnTo>
                    <a:pt x="3573" y="2427"/>
                  </a:lnTo>
                  <a:lnTo>
                    <a:pt x="3573" y="2427"/>
                  </a:lnTo>
                  <a:lnTo>
                    <a:pt x="3573" y="2427"/>
                  </a:lnTo>
                  <a:lnTo>
                    <a:pt x="3573" y="2424"/>
                  </a:lnTo>
                  <a:lnTo>
                    <a:pt x="3573" y="2422"/>
                  </a:lnTo>
                  <a:lnTo>
                    <a:pt x="3566" y="2420"/>
                  </a:lnTo>
                  <a:lnTo>
                    <a:pt x="3561" y="2422"/>
                  </a:lnTo>
                  <a:lnTo>
                    <a:pt x="3559" y="2424"/>
                  </a:lnTo>
                  <a:lnTo>
                    <a:pt x="3559" y="2427"/>
                  </a:lnTo>
                  <a:lnTo>
                    <a:pt x="3554" y="2424"/>
                  </a:lnTo>
                  <a:lnTo>
                    <a:pt x="3556" y="2413"/>
                  </a:lnTo>
                  <a:lnTo>
                    <a:pt x="3566" y="2405"/>
                  </a:lnTo>
                  <a:lnTo>
                    <a:pt x="3568" y="2389"/>
                  </a:lnTo>
                  <a:lnTo>
                    <a:pt x="3571" y="2379"/>
                  </a:lnTo>
                  <a:lnTo>
                    <a:pt x="3573" y="2370"/>
                  </a:lnTo>
                  <a:lnTo>
                    <a:pt x="3573" y="2363"/>
                  </a:lnTo>
                  <a:lnTo>
                    <a:pt x="3573" y="2353"/>
                  </a:lnTo>
                  <a:lnTo>
                    <a:pt x="3573" y="2351"/>
                  </a:lnTo>
                  <a:lnTo>
                    <a:pt x="3566" y="2346"/>
                  </a:lnTo>
                  <a:lnTo>
                    <a:pt x="3563" y="2344"/>
                  </a:lnTo>
                  <a:lnTo>
                    <a:pt x="3563" y="2342"/>
                  </a:lnTo>
                  <a:lnTo>
                    <a:pt x="3561" y="2342"/>
                  </a:lnTo>
                  <a:lnTo>
                    <a:pt x="3561" y="2339"/>
                  </a:lnTo>
                  <a:lnTo>
                    <a:pt x="3559" y="2337"/>
                  </a:lnTo>
                  <a:lnTo>
                    <a:pt x="3559" y="2330"/>
                  </a:lnTo>
                  <a:lnTo>
                    <a:pt x="3556" y="2327"/>
                  </a:lnTo>
                  <a:lnTo>
                    <a:pt x="3554" y="2320"/>
                  </a:lnTo>
                  <a:lnTo>
                    <a:pt x="3552" y="2318"/>
                  </a:lnTo>
                  <a:lnTo>
                    <a:pt x="3549" y="2318"/>
                  </a:lnTo>
                  <a:lnTo>
                    <a:pt x="3547" y="2316"/>
                  </a:lnTo>
                  <a:lnTo>
                    <a:pt x="3547" y="2313"/>
                  </a:lnTo>
                  <a:lnTo>
                    <a:pt x="3547" y="2301"/>
                  </a:lnTo>
                  <a:lnTo>
                    <a:pt x="3545" y="2297"/>
                  </a:lnTo>
                  <a:lnTo>
                    <a:pt x="3547" y="2292"/>
                  </a:lnTo>
                  <a:lnTo>
                    <a:pt x="3547" y="2290"/>
                  </a:lnTo>
                  <a:lnTo>
                    <a:pt x="3549" y="2290"/>
                  </a:lnTo>
                  <a:lnTo>
                    <a:pt x="3552" y="2287"/>
                  </a:lnTo>
                  <a:lnTo>
                    <a:pt x="3547" y="2285"/>
                  </a:lnTo>
                  <a:lnTo>
                    <a:pt x="3542" y="2285"/>
                  </a:lnTo>
                  <a:lnTo>
                    <a:pt x="3540" y="2283"/>
                  </a:lnTo>
                  <a:lnTo>
                    <a:pt x="3537" y="2280"/>
                  </a:lnTo>
                  <a:lnTo>
                    <a:pt x="3533" y="2268"/>
                  </a:lnTo>
                  <a:lnTo>
                    <a:pt x="3528" y="2259"/>
                  </a:lnTo>
                  <a:lnTo>
                    <a:pt x="3514" y="2249"/>
                  </a:lnTo>
                  <a:lnTo>
                    <a:pt x="3504" y="2254"/>
                  </a:lnTo>
                  <a:lnTo>
                    <a:pt x="3478" y="2233"/>
                  </a:lnTo>
                  <a:lnTo>
                    <a:pt x="3474" y="2223"/>
                  </a:lnTo>
                  <a:lnTo>
                    <a:pt x="3334" y="2245"/>
                  </a:lnTo>
                  <a:lnTo>
                    <a:pt x="3313" y="2226"/>
                  </a:lnTo>
                  <a:lnTo>
                    <a:pt x="3308" y="2228"/>
                  </a:lnTo>
                  <a:lnTo>
                    <a:pt x="3304" y="2240"/>
                  </a:lnTo>
                  <a:lnTo>
                    <a:pt x="3308" y="2240"/>
                  </a:lnTo>
                  <a:lnTo>
                    <a:pt x="3308" y="2242"/>
                  </a:lnTo>
                  <a:lnTo>
                    <a:pt x="3308" y="2249"/>
                  </a:lnTo>
                  <a:lnTo>
                    <a:pt x="3306" y="2254"/>
                  </a:lnTo>
                  <a:lnTo>
                    <a:pt x="3306" y="2257"/>
                  </a:lnTo>
                  <a:lnTo>
                    <a:pt x="3296" y="2266"/>
                  </a:lnTo>
                  <a:lnTo>
                    <a:pt x="3294" y="2271"/>
                  </a:lnTo>
                  <a:lnTo>
                    <a:pt x="3289" y="2285"/>
                  </a:lnTo>
                  <a:lnTo>
                    <a:pt x="3285" y="2297"/>
                  </a:lnTo>
                  <a:lnTo>
                    <a:pt x="3282" y="2304"/>
                  </a:lnTo>
                  <a:lnTo>
                    <a:pt x="3282" y="2309"/>
                  </a:lnTo>
                  <a:lnTo>
                    <a:pt x="3282" y="2325"/>
                  </a:lnTo>
                  <a:lnTo>
                    <a:pt x="3282" y="2330"/>
                  </a:lnTo>
                  <a:lnTo>
                    <a:pt x="3282" y="2332"/>
                  </a:lnTo>
                  <a:lnTo>
                    <a:pt x="3282" y="2335"/>
                  </a:lnTo>
                  <a:lnTo>
                    <a:pt x="3282" y="2337"/>
                  </a:lnTo>
                  <a:lnTo>
                    <a:pt x="3282" y="2342"/>
                  </a:lnTo>
                  <a:lnTo>
                    <a:pt x="3282" y="2346"/>
                  </a:lnTo>
                  <a:lnTo>
                    <a:pt x="3280" y="2356"/>
                  </a:lnTo>
                  <a:lnTo>
                    <a:pt x="3280" y="2363"/>
                  </a:lnTo>
                  <a:lnTo>
                    <a:pt x="3282" y="2370"/>
                  </a:lnTo>
                  <a:close/>
                  <a:moveTo>
                    <a:pt x="3814" y="1928"/>
                  </a:moveTo>
                  <a:lnTo>
                    <a:pt x="3814" y="1933"/>
                  </a:lnTo>
                  <a:lnTo>
                    <a:pt x="3814" y="1938"/>
                  </a:lnTo>
                  <a:lnTo>
                    <a:pt x="3814" y="1940"/>
                  </a:lnTo>
                  <a:lnTo>
                    <a:pt x="3814" y="1942"/>
                  </a:lnTo>
                  <a:lnTo>
                    <a:pt x="3816" y="1945"/>
                  </a:lnTo>
                  <a:lnTo>
                    <a:pt x="3816" y="1949"/>
                  </a:lnTo>
                  <a:lnTo>
                    <a:pt x="3816" y="1952"/>
                  </a:lnTo>
                  <a:lnTo>
                    <a:pt x="3816" y="1952"/>
                  </a:lnTo>
                  <a:lnTo>
                    <a:pt x="3816" y="1956"/>
                  </a:lnTo>
                  <a:lnTo>
                    <a:pt x="3814" y="1961"/>
                  </a:lnTo>
                  <a:lnTo>
                    <a:pt x="3812" y="1968"/>
                  </a:lnTo>
                  <a:lnTo>
                    <a:pt x="3812" y="1973"/>
                  </a:lnTo>
                  <a:lnTo>
                    <a:pt x="3814" y="1975"/>
                  </a:lnTo>
                  <a:lnTo>
                    <a:pt x="3819" y="1987"/>
                  </a:lnTo>
                  <a:lnTo>
                    <a:pt x="3821" y="1990"/>
                  </a:lnTo>
                  <a:lnTo>
                    <a:pt x="3854" y="1987"/>
                  </a:lnTo>
                  <a:lnTo>
                    <a:pt x="3864" y="1980"/>
                  </a:lnTo>
                  <a:lnTo>
                    <a:pt x="3866" y="1980"/>
                  </a:lnTo>
                  <a:lnTo>
                    <a:pt x="3890" y="2004"/>
                  </a:lnTo>
                  <a:lnTo>
                    <a:pt x="3892" y="2006"/>
                  </a:lnTo>
                  <a:lnTo>
                    <a:pt x="3892" y="2011"/>
                  </a:lnTo>
                  <a:lnTo>
                    <a:pt x="3892" y="2018"/>
                  </a:lnTo>
                  <a:lnTo>
                    <a:pt x="3890" y="2020"/>
                  </a:lnTo>
                  <a:lnTo>
                    <a:pt x="3890" y="2023"/>
                  </a:lnTo>
                  <a:lnTo>
                    <a:pt x="3890" y="2025"/>
                  </a:lnTo>
                  <a:lnTo>
                    <a:pt x="3890" y="2030"/>
                  </a:lnTo>
                  <a:lnTo>
                    <a:pt x="3892" y="2032"/>
                  </a:lnTo>
                  <a:lnTo>
                    <a:pt x="3892" y="2034"/>
                  </a:lnTo>
                  <a:lnTo>
                    <a:pt x="3890" y="2042"/>
                  </a:lnTo>
                  <a:lnTo>
                    <a:pt x="3892" y="2046"/>
                  </a:lnTo>
                  <a:lnTo>
                    <a:pt x="3923" y="2060"/>
                  </a:lnTo>
                  <a:lnTo>
                    <a:pt x="3930" y="2068"/>
                  </a:lnTo>
                  <a:lnTo>
                    <a:pt x="3932" y="2075"/>
                  </a:lnTo>
                  <a:lnTo>
                    <a:pt x="3932" y="2082"/>
                  </a:lnTo>
                  <a:lnTo>
                    <a:pt x="3934" y="2086"/>
                  </a:lnTo>
                  <a:lnTo>
                    <a:pt x="3937" y="2086"/>
                  </a:lnTo>
                  <a:lnTo>
                    <a:pt x="3939" y="2084"/>
                  </a:lnTo>
                  <a:lnTo>
                    <a:pt x="3939" y="2079"/>
                  </a:lnTo>
                  <a:lnTo>
                    <a:pt x="3939" y="2070"/>
                  </a:lnTo>
                  <a:lnTo>
                    <a:pt x="3941" y="2065"/>
                  </a:lnTo>
                  <a:lnTo>
                    <a:pt x="3941" y="2063"/>
                  </a:lnTo>
                  <a:lnTo>
                    <a:pt x="3944" y="2056"/>
                  </a:lnTo>
                  <a:lnTo>
                    <a:pt x="3944" y="2051"/>
                  </a:lnTo>
                  <a:lnTo>
                    <a:pt x="3946" y="2046"/>
                  </a:lnTo>
                  <a:lnTo>
                    <a:pt x="3946" y="2044"/>
                  </a:lnTo>
                  <a:lnTo>
                    <a:pt x="3949" y="2039"/>
                  </a:lnTo>
                  <a:lnTo>
                    <a:pt x="3951" y="2034"/>
                  </a:lnTo>
                  <a:lnTo>
                    <a:pt x="3951" y="2030"/>
                  </a:lnTo>
                  <a:lnTo>
                    <a:pt x="3951" y="2018"/>
                  </a:lnTo>
                  <a:lnTo>
                    <a:pt x="3949" y="2004"/>
                  </a:lnTo>
                  <a:lnTo>
                    <a:pt x="3946" y="1994"/>
                  </a:lnTo>
                  <a:lnTo>
                    <a:pt x="3944" y="1985"/>
                  </a:lnTo>
                  <a:lnTo>
                    <a:pt x="3939" y="1980"/>
                  </a:lnTo>
                  <a:lnTo>
                    <a:pt x="3939" y="1975"/>
                  </a:lnTo>
                  <a:lnTo>
                    <a:pt x="3939" y="1966"/>
                  </a:lnTo>
                  <a:lnTo>
                    <a:pt x="3939" y="1959"/>
                  </a:lnTo>
                  <a:lnTo>
                    <a:pt x="3941" y="1954"/>
                  </a:lnTo>
                  <a:lnTo>
                    <a:pt x="3941" y="1949"/>
                  </a:lnTo>
                  <a:lnTo>
                    <a:pt x="3944" y="1947"/>
                  </a:lnTo>
                  <a:lnTo>
                    <a:pt x="3939" y="1940"/>
                  </a:lnTo>
                  <a:lnTo>
                    <a:pt x="3937" y="1933"/>
                  </a:lnTo>
                  <a:lnTo>
                    <a:pt x="3937" y="1926"/>
                  </a:lnTo>
                  <a:lnTo>
                    <a:pt x="3937" y="1921"/>
                  </a:lnTo>
                  <a:lnTo>
                    <a:pt x="3930" y="1912"/>
                  </a:lnTo>
                  <a:lnTo>
                    <a:pt x="3927" y="1904"/>
                  </a:lnTo>
                  <a:lnTo>
                    <a:pt x="3927" y="1904"/>
                  </a:lnTo>
                  <a:lnTo>
                    <a:pt x="3930" y="1900"/>
                  </a:lnTo>
                  <a:lnTo>
                    <a:pt x="3930" y="1900"/>
                  </a:lnTo>
                  <a:lnTo>
                    <a:pt x="3927" y="1893"/>
                  </a:lnTo>
                  <a:lnTo>
                    <a:pt x="3920" y="1888"/>
                  </a:lnTo>
                  <a:lnTo>
                    <a:pt x="3911" y="1874"/>
                  </a:lnTo>
                  <a:lnTo>
                    <a:pt x="3906" y="1869"/>
                  </a:lnTo>
                  <a:lnTo>
                    <a:pt x="3880" y="1881"/>
                  </a:lnTo>
                  <a:lnTo>
                    <a:pt x="3878" y="1878"/>
                  </a:lnTo>
                  <a:lnTo>
                    <a:pt x="3866" y="1867"/>
                  </a:lnTo>
                  <a:lnTo>
                    <a:pt x="3847" y="1862"/>
                  </a:lnTo>
                  <a:lnTo>
                    <a:pt x="3823" y="1888"/>
                  </a:lnTo>
                  <a:lnTo>
                    <a:pt x="3819" y="1897"/>
                  </a:lnTo>
                  <a:lnTo>
                    <a:pt x="3819" y="1893"/>
                  </a:lnTo>
                  <a:lnTo>
                    <a:pt x="3819" y="1897"/>
                  </a:lnTo>
                  <a:lnTo>
                    <a:pt x="3816" y="1902"/>
                  </a:lnTo>
                  <a:lnTo>
                    <a:pt x="3816" y="1904"/>
                  </a:lnTo>
                  <a:lnTo>
                    <a:pt x="3816" y="1907"/>
                  </a:lnTo>
                  <a:lnTo>
                    <a:pt x="3814" y="1909"/>
                  </a:lnTo>
                  <a:lnTo>
                    <a:pt x="3812" y="1912"/>
                  </a:lnTo>
                  <a:lnTo>
                    <a:pt x="3812" y="1919"/>
                  </a:lnTo>
                  <a:lnTo>
                    <a:pt x="3812" y="1923"/>
                  </a:lnTo>
                  <a:lnTo>
                    <a:pt x="3814" y="1928"/>
                  </a:lnTo>
                  <a:close/>
                  <a:moveTo>
                    <a:pt x="3181" y="3010"/>
                  </a:moveTo>
                  <a:lnTo>
                    <a:pt x="3183" y="3018"/>
                  </a:lnTo>
                  <a:lnTo>
                    <a:pt x="3185" y="3027"/>
                  </a:lnTo>
                  <a:lnTo>
                    <a:pt x="3185" y="3039"/>
                  </a:lnTo>
                  <a:lnTo>
                    <a:pt x="3183" y="3048"/>
                  </a:lnTo>
                  <a:lnTo>
                    <a:pt x="3185" y="3053"/>
                  </a:lnTo>
                  <a:lnTo>
                    <a:pt x="3185" y="3055"/>
                  </a:lnTo>
                  <a:lnTo>
                    <a:pt x="3181" y="3062"/>
                  </a:lnTo>
                  <a:lnTo>
                    <a:pt x="3183" y="3065"/>
                  </a:lnTo>
                  <a:lnTo>
                    <a:pt x="3190" y="3070"/>
                  </a:lnTo>
                  <a:lnTo>
                    <a:pt x="3195" y="3074"/>
                  </a:lnTo>
                  <a:lnTo>
                    <a:pt x="3197" y="3077"/>
                  </a:lnTo>
                  <a:lnTo>
                    <a:pt x="3197" y="3079"/>
                  </a:lnTo>
                  <a:lnTo>
                    <a:pt x="3197" y="3084"/>
                  </a:lnTo>
                  <a:lnTo>
                    <a:pt x="3195" y="3088"/>
                  </a:lnTo>
                  <a:lnTo>
                    <a:pt x="3192" y="3091"/>
                  </a:lnTo>
                  <a:lnTo>
                    <a:pt x="3190" y="3093"/>
                  </a:lnTo>
                  <a:lnTo>
                    <a:pt x="3188" y="3096"/>
                  </a:lnTo>
                  <a:lnTo>
                    <a:pt x="3188" y="3100"/>
                  </a:lnTo>
                  <a:lnTo>
                    <a:pt x="3195" y="3107"/>
                  </a:lnTo>
                  <a:lnTo>
                    <a:pt x="3197" y="3114"/>
                  </a:lnTo>
                  <a:lnTo>
                    <a:pt x="3192" y="3121"/>
                  </a:lnTo>
                  <a:lnTo>
                    <a:pt x="3197" y="3129"/>
                  </a:lnTo>
                  <a:lnTo>
                    <a:pt x="3200" y="3131"/>
                  </a:lnTo>
                  <a:lnTo>
                    <a:pt x="3197" y="3136"/>
                  </a:lnTo>
                  <a:lnTo>
                    <a:pt x="3195" y="3138"/>
                  </a:lnTo>
                  <a:lnTo>
                    <a:pt x="3195" y="3140"/>
                  </a:lnTo>
                  <a:lnTo>
                    <a:pt x="3202" y="3140"/>
                  </a:lnTo>
                  <a:lnTo>
                    <a:pt x="3204" y="3143"/>
                  </a:lnTo>
                  <a:lnTo>
                    <a:pt x="3207" y="3147"/>
                  </a:lnTo>
                  <a:lnTo>
                    <a:pt x="3207" y="3147"/>
                  </a:lnTo>
                  <a:lnTo>
                    <a:pt x="3207" y="3150"/>
                  </a:lnTo>
                  <a:lnTo>
                    <a:pt x="3204" y="3155"/>
                  </a:lnTo>
                  <a:lnTo>
                    <a:pt x="3202" y="3162"/>
                  </a:lnTo>
                  <a:lnTo>
                    <a:pt x="3202" y="3166"/>
                  </a:lnTo>
                  <a:lnTo>
                    <a:pt x="3202" y="3171"/>
                  </a:lnTo>
                  <a:lnTo>
                    <a:pt x="3204" y="3181"/>
                  </a:lnTo>
                  <a:lnTo>
                    <a:pt x="3209" y="3185"/>
                  </a:lnTo>
                  <a:lnTo>
                    <a:pt x="3218" y="3188"/>
                  </a:lnTo>
                  <a:lnTo>
                    <a:pt x="3218" y="3192"/>
                  </a:lnTo>
                  <a:lnTo>
                    <a:pt x="3214" y="3190"/>
                  </a:lnTo>
                  <a:lnTo>
                    <a:pt x="3211" y="3192"/>
                  </a:lnTo>
                  <a:lnTo>
                    <a:pt x="3211" y="3195"/>
                  </a:lnTo>
                  <a:lnTo>
                    <a:pt x="3218" y="3202"/>
                  </a:lnTo>
                  <a:lnTo>
                    <a:pt x="3223" y="3209"/>
                  </a:lnTo>
                  <a:lnTo>
                    <a:pt x="3226" y="3218"/>
                  </a:lnTo>
                  <a:lnTo>
                    <a:pt x="3223" y="3221"/>
                  </a:lnTo>
                  <a:lnTo>
                    <a:pt x="3221" y="3223"/>
                  </a:lnTo>
                  <a:lnTo>
                    <a:pt x="3218" y="3221"/>
                  </a:lnTo>
                  <a:lnTo>
                    <a:pt x="3216" y="3218"/>
                  </a:lnTo>
                  <a:lnTo>
                    <a:pt x="3216" y="3221"/>
                  </a:lnTo>
                  <a:lnTo>
                    <a:pt x="3221" y="3225"/>
                  </a:lnTo>
                  <a:lnTo>
                    <a:pt x="3230" y="3223"/>
                  </a:lnTo>
                  <a:lnTo>
                    <a:pt x="3233" y="3228"/>
                  </a:lnTo>
                  <a:lnTo>
                    <a:pt x="3233" y="3233"/>
                  </a:lnTo>
                  <a:lnTo>
                    <a:pt x="3230" y="3242"/>
                  </a:lnTo>
                  <a:lnTo>
                    <a:pt x="3233" y="3249"/>
                  </a:lnTo>
                  <a:lnTo>
                    <a:pt x="3237" y="3247"/>
                  </a:lnTo>
                  <a:lnTo>
                    <a:pt x="3249" y="3242"/>
                  </a:lnTo>
                  <a:lnTo>
                    <a:pt x="3259" y="3244"/>
                  </a:lnTo>
                  <a:lnTo>
                    <a:pt x="3263" y="3249"/>
                  </a:lnTo>
                  <a:lnTo>
                    <a:pt x="3268" y="3256"/>
                  </a:lnTo>
                  <a:lnTo>
                    <a:pt x="3273" y="3270"/>
                  </a:lnTo>
                  <a:lnTo>
                    <a:pt x="3278" y="3275"/>
                  </a:lnTo>
                  <a:lnTo>
                    <a:pt x="3280" y="3277"/>
                  </a:lnTo>
                  <a:lnTo>
                    <a:pt x="3285" y="3277"/>
                  </a:lnTo>
                  <a:lnTo>
                    <a:pt x="3299" y="3266"/>
                  </a:lnTo>
                  <a:lnTo>
                    <a:pt x="3313" y="3266"/>
                  </a:lnTo>
                  <a:lnTo>
                    <a:pt x="3320" y="3261"/>
                  </a:lnTo>
                  <a:lnTo>
                    <a:pt x="3330" y="3242"/>
                  </a:lnTo>
                  <a:lnTo>
                    <a:pt x="3332" y="3223"/>
                  </a:lnTo>
                  <a:lnTo>
                    <a:pt x="3332" y="3221"/>
                  </a:lnTo>
                  <a:lnTo>
                    <a:pt x="3332" y="3214"/>
                  </a:lnTo>
                  <a:lnTo>
                    <a:pt x="3332" y="3204"/>
                  </a:lnTo>
                  <a:lnTo>
                    <a:pt x="3330" y="3202"/>
                  </a:lnTo>
                  <a:lnTo>
                    <a:pt x="3327" y="3199"/>
                  </a:lnTo>
                  <a:lnTo>
                    <a:pt x="3322" y="3197"/>
                  </a:lnTo>
                  <a:lnTo>
                    <a:pt x="3325" y="3190"/>
                  </a:lnTo>
                  <a:lnTo>
                    <a:pt x="3327" y="3190"/>
                  </a:lnTo>
                  <a:lnTo>
                    <a:pt x="3327" y="3188"/>
                  </a:lnTo>
                  <a:lnTo>
                    <a:pt x="3330" y="3188"/>
                  </a:lnTo>
                  <a:lnTo>
                    <a:pt x="3330" y="3183"/>
                  </a:lnTo>
                  <a:lnTo>
                    <a:pt x="3322" y="3181"/>
                  </a:lnTo>
                  <a:lnTo>
                    <a:pt x="3322" y="3178"/>
                  </a:lnTo>
                  <a:lnTo>
                    <a:pt x="3318" y="3169"/>
                  </a:lnTo>
                  <a:lnTo>
                    <a:pt x="3301" y="3150"/>
                  </a:lnTo>
                  <a:lnTo>
                    <a:pt x="3299" y="3143"/>
                  </a:lnTo>
                  <a:lnTo>
                    <a:pt x="3296" y="3133"/>
                  </a:lnTo>
                  <a:lnTo>
                    <a:pt x="3292" y="3131"/>
                  </a:lnTo>
                  <a:lnTo>
                    <a:pt x="3268" y="3133"/>
                  </a:lnTo>
                  <a:lnTo>
                    <a:pt x="3268" y="3131"/>
                  </a:lnTo>
                  <a:lnTo>
                    <a:pt x="3268" y="3129"/>
                  </a:lnTo>
                  <a:lnTo>
                    <a:pt x="3270" y="3124"/>
                  </a:lnTo>
                  <a:lnTo>
                    <a:pt x="3270" y="3119"/>
                  </a:lnTo>
                  <a:lnTo>
                    <a:pt x="3270" y="3110"/>
                  </a:lnTo>
                  <a:lnTo>
                    <a:pt x="3275" y="3105"/>
                  </a:lnTo>
                  <a:lnTo>
                    <a:pt x="3278" y="3098"/>
                  </a:lnTo>
                  <a:lnTo>
                    <a:pt x="3278" y="3084"/>
                  </a:lnTo>
                  <a:lnTo>
                    <a:pt x="3275" y="3074"/>
                  </a:lnTo>
                  <a:lnTo>
                    <a:pt x="3228" y="2984"/>
                  </a:lnTo>
                  <a:lnTo>
                    <a:pt x="3218" y="2975"/>
                  </a:lnTo>
                  <a:lnTo>
                    <a:pt x="3214" y="2966"/>
                  </a:lnTo>
                  <a:lnTo>
                    <a:pt x="3185" y="2958"/>
                  </a:lnTo>
                  <a:lnTo>
                    <a:pt x="3166" y="2970"/>
                  </a:lnTo>
                  <a:lnTo>
                    <a:pt x="3164" y="2975"/>
                  </a:lnTo>
                  <a:lnTo>
                    <a:pt x="3164" y="2980"/>
                  </a:lnTo>
                  <a:lnTo>
                    <a:pt x="3166" y="2992"/>
                  </a:lnTo>
                  <a:lnTo>
                    <a:pt x="3181" y="3010"/>
                  </a:lnTo>
                  <a:close/>
                  <a:moveTo>
                    <a:pt x="3136" y="4913"/>
                  </a:moveTo>
                  <a:lnTo>
                    <a:pt x="3133" y="4908"/>
                  </a:lnTo>
                  <a:lnTo>
                    <a:pt x="3117" y="4894"/>
                  </a:lnTo>
                  <a:lnTo>
                    <a:pt x="3105" y="4873"/>
                  </a:lnTo>
                  <a:lnTo>
                    <a:pt x="3103" y="4870"/>
                  </a:lnTo>
                  <a:lnTo>
                    <a:pt x="3100" y="4868"/>
                  </a:lnTo>
                  <a:lnTo>
                    <a:pt x="3093" y="4863"/>
                  </a:lnTo>
                  <a:lnTo>
                    <a:pt x="3065" y="4854"/>
                  </a:lnTo>
                  <a:lnTo>
                    <a:pt x="3037" y="4856"/>
                  </a:lnTo>
                  <a:lnTo>
                    <a:pt x="3015" y="4868"/>
                  </a:lnTo>
                  <a:lnTo>
                    <a:pt x="2888" y="4868"/>
                  </a:lnTo>
                  <a:lnTo>
                    <a:pt x="2876" y="4877"/>
                  </a:lnTo>
                  <a:lnTo>
                    <a:pt x="2866" y="4894"/>
                  </a:lnTo>
                  <a:lnTo>
                    <a:pt x="2850" y="4925"/>
                  </a:lnTo>
                  <a:lnTo>
                    <a:pt x="2843" y="4932"/>
                  </a:lnTo>
                  <a:lnTo>
                    <a:pt x="2836" y="4936"/>
                  </a:lnTo>
                  <a:lnTo>
                    <a:pt x="2831" y="4939"/>
                  </a:lnTo>
                  <a:lnTo>
                    <a:pt x="2829" y="4941"/>
                  </a:lnTo>
                  <a:lnTo>
                    <a:pt x="2822" y="4951"/>
                  </a:lnTo>
                  <a:lnTo>
                    <a:pt x="2817" y="4960"/>
                  </a:lnTo>
                  <a:lnTo>
                    <a:pt x="2812" y="4969"/>
                  </a:lnTo>
                  <a:lnTo>
                    <a:pt x="2819" y="4979"/>
                  </a:lnTo>
                  <a:lnTo>
                    <a:pt x="2847" y="4981"/>
                  </a:lnTo>
                  <a:lnTo>
                    <a:pt x="2859" y="4993"/>
                  </a:lnTo>
                  <a:lnTo>
                    <a:pt x="2864" y="5000"/>
                  </a:lnTo>
                  <a:lnTo>
                    <a:pt x="2869" y="5007"/>
                  </a:lnTo>
                  <a:lnTo>
                    <a:pt x="2885" y="5012"/>
                  </a:lnTo>
                  <a:lnTo>
                    <a:pt x="2892" y="5017"/>
                  </a:lnTo>
                  <a:lnTo>
                    <a:pt x="2892" y="5021"/>
                  </a:lnTo>
                  <a:lnTo>
                    <a:pt x="2895" y="5029"/>
                  </a:lnTo>
                  <a:lnTo>
                    <a:pt x="2897" y="5031"/>
                  </a:lnTo>
                  <a:lnTo>
                    <a:pt x="2899" y="5031"/>
                  </a:lnTo>
                  <a:lnTo>
                    <a:pt x="2904" y="5033"/>
                  </a:lnTo>
                  <a:lnTo>
                    <a:pt x="2907" y="5038"/>
                  </a:lnTo>
                  <a:lnTo>
                    <a:pt x="2904" y="5045"/>
                  </a:lnTo>
                  <a:lnTo>
                    <a:pt x="2935" y="5073"/>
                  </a:lnTo>
                  <a:lnTo>
                    <a:pt x="2933" y="5076"/>
                  </a:lnTo>
                  <a:lnTo>
                    <a:pt x="2928" y="5073"/>
                  </a:lnTo>
                  <a:lnTo>
                    <a:pt x="2923" y="5076"/>
                  </a:lnTo>
                  <a:lnTo>
                    <a:pt x="2925" y="5083"/>
                  </a:lnTo>
                  <a:lnTo>
                    <a:pt x="2928" y="5088"/>
                  </a:lnTo>
                  <a:lnTo>
                    <a:pt x="2937" y="5097"/>
                  </a:lnTo>
                  <a:lnTo>
                    <a:pt x="2942" y="5107"/>
                  </a:lnTo>
                  <a:lnTo>
                    <a:pt x="2940" y="5111"/>
                  </a:lnTo>
                  <a:lnTo>
                    <a:pt x="2942" y="5114"/>
                  </a:lnTo>
                  <a:lnTo>
                    <a:pt x="2940" y="5116"/>
                  </a:lnTo>
                  <a:lnTo>
                    <a:pt x="2935" y="5118"/>
                  </a:lnTo>
                  <a:lnTo>
                    <a:pt x="2933" y="5118"/>
                  </a:lnTo>
                  <a:lnTo>
                    <a:pt x="2954" y="5137"/>
                  </a:lnTo>
                  <a:lnTo>
                    <a:pt x="2956" y="5137"/>
                  </a:lnTo>
                  <a:lnTo>
                    <a:pt x="2959" y="5137"/>
                  </a:lnTo>
                  <a:lnTo>
                    <a:pt x="2961" y="5137"/>
                  </a:lnTo>
                  <a:lnTo>
                    <a:pt x="2961" y="5140"/>
                  </a:lnTo>
                  <a:lnTo>
                    <a:pt x="2961" y="5140"/>
                  </a:lnTo>
                  <a:lnTo>
                    <a:pt x="2959" y="5142"/>
                  </a:lnTo>
                  <a:lnTo>
                    <a:pt x="2959" y="5149"/>
                  </a:lnTo>
                  <a:lnTo>
                    <a:pt x="2961" y="5156"/>
                  </a:lnTo>
                  <a:lnTo>
                    <a:pt x="2963" y="5161"/>
                  </a:lnTo>
                  <a:lnTo>
                    <a:pt x="2970" y="5163"/>
                  </a:lnTo>
                  <a:lnTo>
                    <a:pt x="2970" y="5168"/>
                  </a:lnTo>
                  <a:lnTo>
                    <a:pt x="2973" y="5180"/>
                  </a:lnTo>
                  <a:lnTo>
                    <a:pt x="2980" y="5196"/>
                  </a:lnTo>
                  <a:lnTo>
                    <a:pt x="3013" y="5241"/>
                  </a:lnTo>
                  <a:lnTo>
                    <a:pt x="3015" y="5246"/>
                  </a:lnTo>
                  <a:lnTo>
                    <a:pt x="3015" y="5253"/>
                  </a:lnTo>
                  <a:lnTo>
                    <a:pt x="3015" y="5260"/>
                  </a:lnTo>
                  <a:lnTo>
                    <a:pt x="3015" y="5267"/>
                  </a:lnTo>
                  <a:lnTo>
                    <a:pt x="3020" y="5272"/>
                  </a:lnTo>
                  <a:lnTo>
                    <a:pt x="3025" y="5274"/>
                  </a:lnTo>
                  <a:lnTo>
                    <a:pt x="3025" y="5277"/>
                  </a:lnTo>
                  <a:lnTo>
                    <a:pt x="3025" y="5281"/>
                  </a:lnTo>
                  <a:lnTo>
                    <a:pt x="3022" y="5284"/>
                  </a:lnTo>
                  <a:lnTo>
                    <a:pt x="3032" y="5281"/>
                  </a:lnTo>
                  <a:lnTo>
                    <a:pt x="3034" y="5281"/>
                  </a:lnTo>
                  <a:lnTo>
                    <a:pt x="3034" y="5284"/>
                  </a:lnTo>
                  <a:lnTo>
                    <a:pt x="3037" y="5289"/>
                  </a:lnTo>
                  <a:lnTo>
                    <a:pt x="3037" y="5293"/>
                  </a:lnTo>
                  <a:lnTo>
                    <a:pt x="3039" y="5293"/>
                  </a:lnTo>
                  <a:lnTo>
                    <a:pt x="3039" y="5293"/>
                  </a:lnTo>
                  <a:lnTo>
                    <a:pt x="3041" y="5291"/>
                  </a:lnTo>
                  <a:lnTo>
                    <a:pt x="3041" y="5289"/>
                  </a:lnTo>
                  <a:lnTo>
                    <a:pt x="3051" y="5286"/>
                  </a:lnTo>
                  <a:lnTo>
                    <a:pt x="3048" y="5284"/>
                  </a:lnTo>
                  <a:lnTo>
                    <a:pt x="3041" y="5277"/>
                  </a:lnTo>
                  <a:lnTo>
                    <a:pt x="3034" y="5263"/>
                  </a:lnTo>
                  <a:lnTo>
                    <a:pt x="3039" y="5260"/>
                  </a:lnTo>
                  <a:lnTo>
                    <a:pt x="3039" y="5255"/>
                  </a:lnTo>
                  <a:lnTo>
                    <a:pt x="3034" y="5251"/>
                  </a:lnTo>
                  <a:lnTo>
                    <a:pt x="3032" y="5246"/>
                  </a:lnTo>
                  <a:lnTo>
                    <a:pt x="3037" y="5241"/>
                  </a:lnTo>
                  <a:lnTo>
                    <a:pt x="3041" y="5246"/>
                  </a:lnTo>
                  <a:lnTo>
                    <a:pt x="3046" y="5251"/>
                  </a:lnTo>
                  <a:lnTo>
                    <a:pt x="3048" y="5253"/>
                  </a:lnTo>
                  <a:lnTo>
                    <a:pt x="3053" y="5251"/>
                  </a:lnTo>
                  <a:lnTo>
                    <a:pt x="3067" y="5229"/>
                  </a:lnTo>
                  <a:lnTo>
                    <a:pt x="3084" y="5220"/>
                  </a:lnTo>
                  <a:lnTo>
                    <a:pt x="3091" y="5208"/>
                  </a:lnTo>
                  <a:lnTo>
                    <a:pt x="3091" y="5187"/>
                  </a:lnTo>
                  <a:lnTo>
                    <a:pt x="3103" y="5175"/>
                  </a:lnTo>
                  <a:lnTo>
                    <a:pt x="3112" y="5159"/>
                  </a:lnTo>
                  <a:lnTo>
                    <a:pt x="3117" y="5154"/>
                  </a:lnTo>
                  <a:lnTo>
                    <a:pt x="3129" y="5147"/>
                  </a:lnTo>
                  <a:lnTo>
                    <a:pt x="3133" y="5137"/>
                  </a:lnTo>
                  <a:lnTo>
                    <a:pt x="3129" y="5133"/>
                  </a:lnTo>
                  <a:lnTo>
                    <a:pt x="3131" y="5125"/>
                  </a:lnTo>
                  <a:lnTo>
                    <a:pt x="3145" y="5099"/>
                  </a:lnTo>
                  <a:lnTo>
                    <a:pt x="3159" y="5081"/>
                  </a:lnTo>
                  <a:lnTo>
                    <a:pt x="3162" y="5071"/>
                  </a:lnTo>
                  <a:lnTo>
                    <a:pt x="3162" y="5064"/>
                  </a:lnTo>
                  <a:lnTo>
                    <a:pt x="3162" y="5057"/>
                  </a:lnTo>
                  <a:lnTo>
                    <a:pt x="3162" y="5047"/>
                  </a:lnTo>
                  <a:lnTo>
                    <a:pt x="3164" y="5043"/>
                  </a:lnTo>
                  <a:lnTo>
                    <a:pt x="3166" y="5033"/>
                  </a:lnTo>
                  <a:lnTo>
                    <a:pt x="3169" y="5026"/>
                  </a:lnTo>
                  <a:lnTo>
                    <a:pt x="3169" y="5024"/>
                  </a:lnTo>
                  <a:lnTo>
                    <a:pt x="3164" y="5017"/>
                  </a:lnTo>
                  <a:lnTo>
                    <a:pt x="3169" y="5007"/>
                  </a:lnTo>
                  <a:lnTo>
                    <a:pt x="3174" y="5003"/>
                  </a:lnTo>
                  <a:lnTo>
                    <a:pt x="3176" y="4995"/>
                  </a:lnTo>
                  <a:lnTo>
                    <a:pt x="3176" y="4986"/>
                  </a:lnTo>
                  <a:lnTo>
                    <a:pt x="3178" y="4981"/>
                  </a:lnTo>
                  <a:lnTo>
                    <a:pt x="3181" y="4979"/>
                  </a:lnTo>
                  <a:lnTo>
                    <a:pt x="3181" y="4977"/>
                  </a:lnTo>
                  <a:lnTo>
                    <a:pt x="3181" y="4960"/>
                  </a:lnTo>
                  <a:lnTo>
                    <a:pt x="3174" y="4946"/>
                  </a:lnTo>
                  <a:lnTo>
                    <a:pt x="3157" y="4929"/>
                  </a:lnTo>
                  <a:lnTo>
                    <a:pt x="3138" y="4925"/>
                  </a:lnTo>
                  <a:lnTo>
                    <a:pt x="3136" y="4913"/>
                  </a:lnTo>
                  <a:close/>
                  <a:moveTo>
                    <a:pt x="3993" y="2654"/>
                  </a:moveTo>
                  <a:lnTo>
                    <a:pt x="3996" y="2658"/>
                  </a:lnTo>
                  <a:lnTo>
                    <a:pt x="3996" y="2661"/>
                  </a:lnTo>
                  <a:lnTo>
                    <a:pt x="4012" y="2677"/>
                  </a:lnTo>
                  <a:lnTo>
                    <a:pt x="4027" y="2682"/>
                  </a:lnTo>
                  <a:lnTo>
                    <a:pt x="4031" y="2684"/>
                  </a:lnTo>
                  <a:lnTo>
                    <a:pt x="4029" y="2687"/>
                  </a:lnTo>
                  <a:lnTo>
                    <a:pt x="4029" y="2689"/>
                  </a:lnTo>
                  <a:lnTo>
                    <a:pt x="4027" y="2691"/>
                  </a:lnTo>
                  <a:lnTo>
                    <a:pt x="4027" y="2698"/>
                  </a:lnTo>
                  <a:lnTo>
                    <a:pt x="4029" y="2701"/>
                  </a:lnTo>
                  <a:lnTo>
                    <a:pt x="4031" y="2708"/>
                  </a:lnTo>
                  <a:lnTo>
                    <a:pt x="4034" y="2713"/>
                  </a:lnTo>
                  <a:lnTo>
                    <a:pt x="4034" y="2715"/>
                  </a:lnTo>
                  <a:lnTo>
                    <a:pt x="4031" y="2717"/>
                  </a:lnTo>
                  <a:lnTo>
                    <a:pt x="4029" y="2720"/>
                  </a:lnTo>
                  <a:lnTo>
                    <a:pt x="4029" y="2727"/>
                  </a:lnTo>
                  <a:lnTo>
                    <a:pt x="4045" y="2734"/>
                  </a:lnTo>
                  <a:lnTo>
                    <a:pt x="4053" y="2741"/>
                  </a:lnTo>
                  <a:lnTo>
                    <a:pt x="4062" y="2755"/>
                  </a:lnTo>
                  <a:lnTo>
                    <a:pt x="4060" y="2758"/>
                  </a:lnTo>
                  <a:lnTo>
                    <a:pt x="4057" y="2758"/>
                  </a:lnTo>
                  <a:lnTo>
                    <a:pt x="4057" y="2762"/>
                  </a:lnTo>
                  <a:lnTo>
                    <a:pt x="4055" y="2758"/>
                  </a:lnTo>
                  <a:lnTo>
                    <a:pt x="4055" y="2762"/>
                  </a:lnTo>
                  <a:lnTo>
                    <a:pt x="4048" y="2758"/>
                  </a:lnTo>
                  <a:lnTo>
                    <a:pt x="4045" y="2758"/>
                  </a:lnTo>
                  <a:lnTo>
                    <a:pt x="4045" y="2762"/>
                  </a:lnTo>
                  <a:lnTo>
                    <a:pt x="4045" y="2767"/>
                  </a:lnTo>
                  <a:lnTo>
                    <a:pt x="4050" y="2769"/>
                  </a:lnTo>
                  <a:lnTo>
                    <a:pt x="4055" y="2765"/>
                  </a:lnTo>
                  <a:lnTo>
                    <a:pt x="4086" y="2772"/>
                  </a:lnTo>
                  <a:lnTo>
                    <a:pt x="4102" y="2769"/>
                  </a:lnTo>
                  <a:lnTo>
                    <a:pt x="4119" y="2776"/>
                  </a:lnTo>
                  <a:lnTo>
                    <a:pt x="4126" y="2786"/>
                  </a:lnTo>
                  <a:lnTo>
                    <a:pt x="4140" y="2795"/>
                  </a:lnTo>
                  <a:lnTo>
                    <a:pt x="4147" y="2795"/>
                  </a:lnTo>
                  <a:lnTo>
                    <a:pt x="4154" y="2798"/>
                  </a:lnTo>
                  <a:lnTo>
                    <a:pt x="4159" y="2802"/>
                  </a:lnTo>
                  <a:lnTo>
                    <a:pt x="4159" y="2805"/>
                  </a:lnTo>
                  <a:lnTo>
                    <a:pt x="4157" y="2807"/>
                  </a:lnTo>
                  <a:lnTo>
                    <a:pt x="4157" y="2810"/>
                  </a:lnTo>
                  <a:lnTo>
                    <a:pt x="4154" y="2810"/>
                  </a:lnTo>
                  <a:lnTo>
                    <a:pt x="4157" y="2814"/>
                  </a:lnTo>
                  <a:lnTo>
                    <a:pt x="4157" y="2817"/>
                  </a:lnTo>
                  <a:lnTo>
                    <a:pt x="4159" y="2817"/>
                  </a:lnTo>
                  <a:lnTo>
                    <a:pt x="4161" y="2817"/>
                  </a:lnTo>
                  <a:lnTo>
                    <a:pt x="4157" y="2824"/>
                  </a:lnTo>
                  <a:lnTo>
                    <a:pt x="4152" y="2831"/>
                  </a:lnTo>
                  <a:lnTo>
                    <a:pt x="4076" y="2826"/>
                  </a:lnTo>
                  <a:lnTo>
                    <a:pt x="4074" y="2836"/>
                  </a:lnTo>
                  <a:lnTo>
                    <a:pt x="4074" y="2838"/>
                  </a:lnTo>
                  <a:lnTo>
                    <a:pt x="4076" y="2843"/>
                  </a:lnTo>
                  <a:lnTo>
                    <a:pt x="4079" y="2845"/>
                  </a:lnTo>
                  <a:lnTo>
                    <a:pt x="4074" y="2845"/>
                  </a:lnTo>
                  <a:lnTo>
                    <a:pt x="4069" y="2852"/>
                  </a:lnTo>
                  <a:lnTo>
                    <a:pt x="4064" y="2852"/>
                  </a:lnTo>
                  <a:lnTo>
                    <a:pt x="4067" y="2857"/>
                  </a:lnTo>
                  <a:lnTo>
                    <a:pt x="4069" y="2859"/>
                  </a:lnTo>
                  <a:lnTo>
                    <a:pt x="4076" y="2859"/>
                  </a:lnTo>
                  <a:lnTo>
                    <a:pt x="4102" y="2873"/>
                  </a:lnTo>
                  <a:lnTo>
                    <a:pt x="4112" y="2890"/>
                  </a:lnTo>
                  <a:lnTo>
                    <a:pt x="4152" y="2904"/>
                  </a:lnTo>
                  <a:lnTo>
                    <a:pt x="4149" y="2911"/>
                  </a:lnTo>
                  <a:lnTo>
                    <a:pt x="4145" y="2918"/>
                  </a:lnTo>
                  <a:lnTo>
                    <a:pt x="4140" y="2925"/>
                  </a:lnTo>
                  <a:lnTo>
                    <a:pt x="4138" y="2928"/>
                  </a:lnTo>
                  <a:lnTo>
                    <a:pt x="4140" y="2932"/>
                  </a:lnTo>
                  <a:lnTo>
                    <a:pt x="4140" y="2935"/>
                  </a:lnTo>
                  <a:lnTo>
                    <a:pt x="4142" y="2937"/>
                  </a:lnTo>
                  <a:lnTo>
                    <a:pt x="4142" y="2940"/>
                  </a:lnTo>
                  <a:lnTo>
                    <a:pt x="4142" y="2944"/>
                  </a:lnTo>
                  <a:lnTo>
                    <a:pt x="4142" y="2944"/>
                  </a:lnTo>
                  <a:lnTo>
                    <a:pt x="4142" y="2947"/>
                  </a:lnTo>
                  <a:lnTo>
                    <a:pt x="4142" y="2949"/>
                  </a:lnTo>
                  <a:lnTo>
                    <a:pt x="4142" y="2949"/>
                  </a:lnTo>
                  <a:lnTo>
                    <a:pt x="4142" y="2951"/>
                  </a:lnTo>
                  <a:lnTo>
                    <a:pt x="4142" y="2956"/>
                  </a:lnTo>
                  <a:lnTo>
                    <a:pt x="4142" y="2958"/>
                  </a:lnTo>
                  <a:lnTo>
                    <a:pt x="4142" y="2961"/>
                  </a:lnTo>
                  <a:lnTo>
                    <a:pt x="4149" y="2958"/>
                  </a:lnTo>
                  <a:lnTo>
                    <a:pt x="4164" y="2966"/>
                  </a:lnTo>
                  <a:lnTo>
                    <a:pt x="4168" y="2968"/>
                  </a:lnTo>
                  <a:lnTo>
                    <a:pt x="4171" y="2966"/>
                  </a:lnTo>
                  <a:lnTo>
                    <a:pt x="4173" y="2961"/>
                  </a:lnTo>
                  <a:lnTo>
                    <a:pt x="4173" y="2958"/>
                  </a:lnTo>
                  <a:lnTo>
                    <a:pt x="4171" y="2958"/>
                  </a:lnTo>
                  <a:lnTo>
                    <a:pt x="4171" y="2958"/>
                  </a:lnTo>
                  <a:lnTo>
                    <a:pt x="4171" y="2958"/>
                  </a:lnTo>
                  <a:lnTo>
                    <a:pt x="4175" y="2956"/>
                  </a:lnTo>
                  <a:lnTo>
                    <a:pt x="4182" y="2944"/>
                  </a:lnTo>
                  <a:lnTo>
                    <a:pt x="4194" y="2937"/>
                  </a:lnTo>
                  <a:lnTo>
                    <a:pt x="4199" y="2942"/>
                  </a:lnTo>
                  <a:lnTo>
                    <a:pt x="4201" y="2940"/>
                  </a:lnTo>
                  <a:lnTo>
                    <a:pt x="4204" y="2937"/>
                  </a:lnTo>
                  <a:lnTo>
                    <a:pt x="4204" y="2932"/>
                  </a:lnTo>
                  <a:lnTo>
                    <a:pt x="4197" y="2935"/>
                  </a:lnTo>
                  <a:lnTo>
                    <a:pt x="4206" y="2928"/>
                  </a:lnTo>
                  <a:lnTo>
                    <a:pt x="4206" y="2923"/>
                  </a:lnTo>
                  <a:lnTo>
                    <a:pt x="4201" y="2930"/>
                  </a:lnTo>
                  <a:lnTo>
                    <a:pt x="4192" y="2937"/>
                  </a:lnTo>
                  <a:lnTo>
                    <a:pt x="4185" y="2937"/>
                  </a:lnTo>
                  <a:lnTo>
                    <a:pt x="4180" y="2928"/>
                  </a:lnTo>
                  <a:lnTo>
                    <a:pt x="4182" y="2923"/>
                  </a:lnTo>
                  <a:lnTo>
                    <a:pt x="4192" y="2925"/>
                  </a:lnTo>
                  <a:lnTo>
                    <a:pt x="4194" y="2921"/>
                  </a:lnTo>
                  <a:lnTo>
                    <a:pt x="4201" y="2911"/>
                  </a:lnTo>
                  <a:lnTo>
                    <a:pt x="4204" y="2911"/>
                  </a:lnTo>
                  <a:lnTo>
                    <a:pt x="4213" y="2911"/>
                  </a:lnTo>
                  <a:lnTo>
                    <a:pt x="4213" y="2914"/>
                  </a:lnTo>
                  <a:lnTo>
                    <a:pt x="4216" y="2916"/>
                  </a:lnTo>
                  <a:lnTo>
                    <a:pt x="4216" y="2918"/>
                  </a:lnTo>
                  <a:lnTo>
                    <a:pt x="4216" y="2921"/>
                  </a:lnTo>
                  <a:lnTo>
                    <a:pt x="4216" y="2923"/>
                  </a:lnTo>
                  <a:lnTo>
                    <a:pt x="4218" y="2928"/>
                  </a:lnTo>
                  <a:lnTo>
                    <a:pt x="4220" y="2930"/>
                  </a:lnTo>
                  <a:lnTo>
                    <a:pt x="4279" y="2906"/>
                  </a:lnTo>
                  <a:lnTo>
                    <a:pt x="4289" y="2895"/>
                  </a:lnTo>
                  <a:lnTo>
                    <a:pt x="4303" y="2890"/>
                  </a:lnTo>
                  <a:lnTo>
                    <a:pt x="4308" y="2885"/>
                  </a:lnTo>
                  <a:lnTo>
                    <a:pt x="4312" y="2885"/>
                  </a:lnTo>
                  <a:lnTo>
                    <a:pt x="4315" y="2885"/>
                  </a:lnTo>
                  <a:lnTo>
                    <a:pt x="4320" y="2873"/>
                  </a:lnTo>
                  <a:lnTo>
                    <a:pt x="4322" y="2871"/>
                  </a:lnTo>
                  <a:lnTo>
                    <a:pt x="4334" y="2871"/>
                  </a:lnTo>
                  <a:lnTo>
                    <a:pt x="4346" y="2876"/>
                  </a:lnTo>
                  <a:lnTo>
                    <a:pt x="4350" y="2876"/>
                  </a:lnTo>
                  <a:lnTo>
                    <a:pt x="4355" y="2869"/>
                  </a:lnTo>
                  <a:lnTo>
                    <a:pt x="4357" y="2866"/>
                  </a:lnTo>
                  <a:lnTo>
                    <a:pt x="4360" y="2862"/>
                  </a:lnTo>
                  <a:lnTo>
                    <a:pt x="4362" y="2847"/>
                  </a:lnTo>
                  <a:lnTo>
                    <a:pt x="4367" y="2836"/>
                  </a:lnTo>
                  <a:lnTo>
                    <a:pt x="4364" y="2836"/>
                  </a:lnTo>
                  <a:lnTo>
                    <a:pt x="4367" y="2831"/>
                  </a:lnTo>
                  <a:lnTo>
                    <a:pt x="4367" y="2828"/>
                  </a:lnTo>
                  <a:lnTo>
                    <a:pt x="4369" y="2826"/>
                  </a:lnTo>
                  <a:lnTo>
                    <a:pt x="4372" y="2826"/>
                  </a:lnTo>
                  <a:lnTo>
                    <a:pt x="4369" y="2824"/>
                  </a:lnTo>
                  <a:lnTo>
                    <a:pt x="4367" y="2819"/>
                  </a:lnTo>
                  <a:lnTo>
                    <a:pt x="4364" y="2814"/>
                  </a:lnTo>
                  <a:lnTo>
                    <a:pt x="4369" y="2805"/>
                  </a:lnTo>
                  <a:lnTo>
                    <a:pt x="4346" y="2779"/>
                  </a:lnTo>
                  <a:lnTo>
                    <a:pt x="4341" y="2767"/>
                  </a:lnTo>
                  <a:lnTo>
                    <a:pt x="4334" y="2760"/>
                  </a:lnTo>
                  <a:lnTo>
                    <a:pt x="4317" y="2758"/>
                  </a:lnTo>
                  <a:lnTo>
                    <a:pt x="4310" y="2748"/>
                  </a:lnTo>
                  <a:lnTo>
                    <a:pt x="4312" y="2743"/>
                  </a:lnTo>
                  <a:lnTo>
                    <a:pt x="4360" y="2698"/>
                  </a:lnTo>
                  <a:lnTo>
                    <a:pt x="4362" y="2691"/>
                  </a:lnTo>
                  <a:lnTo>
                    <a:pt x="4364" y="2684"/>
                  </a:lnTo>
                  <a:lnTo>
                    <a:pt x="4360" y="2672"/>
                  </a:lnTo>
                  <a:lnTo>
                    <a:pt x="4357" y="2670"/>
                  </a:lnTo>
                  <a:lnTo>
                    <a:pt x="4350" y="2665"/>
                  </a:lnTo>
                  <a:lnTo>
                    <a:pt x="4329" y="2644"/>
                  </a:lnTo>
                  <a:lnTo>
                    <a:pt x="4315" y="2637"/>
                  </a:lnTo>
                  <a:lnTo>
                    <a:pt x="4294" y="2618"/>
                  </a:lnTo>
                  <a:lnTo>
                    <a:pt x="4268" y="2613"/>
                  </a:lnTo>
                  <a:lnTo>
                    <a:pt x="4263" y="2616"/>
                  </a:lnTo>
                  <a:lnTo>
                    <a:pt x="4251" y="2630"/>
                  </a:lnTo>
                  <a:lnTo>
                    <a:pt x="4249" y="2632"/>
                  </a:lnTo>
                  <a:lnTo>
                    <a:pt x="4208" y="2613"/>
                  </a:lnTo>
                  <a:lnTo>
                    <a:pt x="4208" y="2606"/>
                  </a:lnTo>
                  <a:lnTo>
                    <a:pt x="4211" y="2604"/>
                  </a:lnTo>
                  <a:lnTo>
                    <a:pt x="4213" y="2602"/>
                  </a:lnTo>
                  <a:lnTo>
                    <a:pt x="4213" y="2599"/>
                  </a:lnTo>
                  <a:lnTo>
                    <a:pt x="4213" y="2595"/>
                  </a:lnTo>
                  <a:lnTo>
                    <a:pt x="4213" y="2590"/>
                  </a:lnTo>
                  <a:lnTo>
                    <a:pt x="4213" y="2585"/>
                  </a:lnTo>
                  <a:lnTo>
                    <a:pt x="4216" y="2580"/>
                  </a:lnTo>
                  <a:lnTo>
                    <a:pt x="4218" y="2576"/>
                  </a:lnTo>
                  <a:lnTo>
                    <a:pt x="4218" y="2571"/>
                  </a:lnTo>
                  <a:lnTo>
                    <a:pt x="4218" y="2571"/>
                  </a:lnTo>
                  <a:lnTo>
                    <a:pt x="4211" y="2566"/>
                  </a:lnTo>
                  <a:lnTo>
                    <a:pt x="4208" y="2566"/>
                  </a:lnTo>
                  <a:lnTo>
                    <a:pt x="4204" y="2571"/>
                  </a:lnTo>
                  <a:lnTo>
                    <a:pt x="4201" y="2573"/>
                  </a:lnTo>
                  <a:lnTo>
                    <a:pt x="4199" y="2571"/>
                  </a:lnTo>
                  <a:lnTo>
                    <a:pt x="4178" y="2543"/>
                  </a:lnTo>
                  <a:lnTo>
                    <a:pt x="4171" y="2540"/>
                  </a:lnTo>
                  <a:lnTo>
                    <a:pt x="4161" y="2543"/>
                  </a:lnTo>
                  <a:lnTo>
                    <a:pt x="4140" y="2535"/>
                  </a:lnTo>
                  <a:lnTo>
                    <a:pt x="4133" y="2521"/>
                  </a:lnTo>
                  <a:lnTo>
                    <a:pt x="4093" y="2505"/>
                  </a:lnTo>
                  <a:lnTo>
                    <a:pt x="4083" y="2495"/>
                  </a:lnTo>
                  <a:lnTo>
                    <a:pt x="4012" y="2486"/>
                  </a:lnTo>
                  <a:lnTo>
                    <a:pt x="3993" y="2507"/>
                  </a:lnTo>
                  <a:lnTo>
                    <a:pt x="3991" y="2512"/>
                  </a:lnTo>
                  <a:lnTo>
                    <a:pt x="3993" y="2517"/>
                  </a:lnTo>
                  <a:lnTo>
                    <a:pt x="3996" y="2521"/>
                  </a:lnTo>
                  <a:lnTo>
                    <a:pt x="3996" y="2521"/>
                  </a:lnTo>
                  <a:lnTo>
                    <a:pt x="3993" y="2528"/>
                  </a:lnTo>
                  <a:lnTo>
                    <a:pt x="3991" y="2531"/>
                  </a:lnTo>
                  <a:lnTo>
                    <a:pt x="3993" y="2533"/>
                  </a:lnTo>
                  <a:lnTo>
                    <a:pt x="3998" y="2540"/>
                  </a:lnTo>
                  <a:lnTo>
                    <a:pt x="3996" y="2545"/>
                  </a:lnTo>
                  <a:lnTo>
                    <a:pt x="3996" y="2550"/>
                  </a:lnTo>
                  <a:lnTo>
                    <a:pt x="3996" y="2564"/>
                  </a:lnTo>
                  <a:lnTo>
                    <a:pt x="3998" y="2569"/>
                  </a:lnTo>
                  <a:lnTo>
                    <a:pt x="4005" y="2573"/>
                  </a:lnTo>
                  <a:lnTo>
                    <a:pt x="4008" y="2578"/>
                  </a:lnTo>
                  <a:lnTo>
                    <a:pt x="4005" y="2585"/>
                  </a:lnTo>
                  <a:lnTo>
                    <a:pt x="4008" y="2587"/>
                  </a:lnTo>
                  <a:lnTo>
                    <a:pt x="4015" y="2587"/>
                  </a:lnTo>
                  <a:lnTo>
                    <a:pt x="4017" y="2587"/>
                  </a:lnTo>
                  <a:lnTo>
                    <a:pt x="4027" y="2599"/>
                  </a:lnTo>
                  <a:lnTo>
                    <a:pt x="4029" y="2604"/>
                  </a:lnTo>
                  <a:lnTo>
                    <a:pt x="4027" y="2606"/>
                  </a:lnTo>
                  <a:lnTo>
                    <a:pt x="4027" y="2606"/>
                  </a:lnTo>
                  <a:lnTo>
                    <a:pt x="4027" y="2611"/>
                  </a:lnTo>
                  <a:lnTo>
                    <a:pt x="4029" y="2611"/>
                  </a:lnTo>
                  <a:lnTo>
                    <a:pt x="4029" y="2616"/>
                  </a:lnTo>
                  <a:lnTo>
                    <a:pt x="4027" y="2618"/>
                  </a:lnTo>
                  <a:lnTo>
                    <a:pt x="4024" y="2621"/>
                  </a:lnTo>
                  <a:lnTo>
                    <a:pt x="4003" y="2621"/>
                  </a:lnTo>
                  <a:lnTo>
                    <a:pt x="3998" y="2616"/>
                  </a:lnTo>
                  <a:lnTo>
                    <a:pt x="3998" y="2616"/>
                  </a:lnTo>
                  <a:lnTo>
                    <a:pt x="3996" y="2621"/>
                  </a:lnTo>
                  <a:lnTo>
                    <a:pt x="4001" y="2628"/>
                  </a:lnTo>
                  <a:lnTo>
                    <a:pt x="3993" y="2628"/>
                  </a:lnTo>
                  <a:lnTo>
                    <a:pt x="3991" y="2630"/>
                  </a:lnTo>
                  <a:lnTo>
                    <a:pt x="3991" y="2639"/>
                  </a:lnTo>
                  <a:lnTo>
                    <a:pt x="3991" y="2642"/>
                  </a:lnTo>
                  <a:lnTo>
                    <a:pt x="3993" y="2654"/>
                  </a:lnTo>
                  <a:close/>
                  <a:moveTo>
                    <a:pt x="4121" y="1900"/>
                  </a:moveTo>
                  <a:lnTo>
                    <a:pt x="4126" y="1904"/>
                  </a:lnTo>
                  <a:lnTo>
                    <a:pt x="4128" y="1904"/>
                  </a:lnTo>
                  <a:lnTo>
                    <a:pt x="4135" y="1900"/>
                  </a:lnTo>
                  <a:lnTo>
                    <a:pt x="4149" y="1902"/>
                  </a:lnTo>
                  <a:lnTo>
                    <a:pt x="4128" y="1912"/>
                  </a:lnTo>
                  <a:lnTo>
                    <a:pt x="4126" y="1919"/>
                  </a:lnTo>
                  <a:lnTo>
                    <a:pt x="4128" y="1926"/>
                  </a:lnTo>
                  <a:lnTo>
                    <a:pt x="4133" y="1938"/>
                  </a:lnTo>
                  <a:lnTo>
                    <a:pt x="4135" y="1945"/>
                  </a:lnTo>
                  <a:lnTo>
                    <a:pt x="4138" y="1949"/>
                  </a:lnTo>
                  <a:lnTo>
                    <a:pt x="4171" y="1954"/>
                  </a:lnTo>
                  <a:lnTo>
                    <a:pt x="4178" y="1964"/>
                  </a:lnTo>
                  <a:lnTo>
                    <a:pt x="4173" y="1968"/>
                  </a:lnTo>
                  <a:lnTo>
                    <a:pt x="4164" y="1968"/>
                  </a:lnTo>
                  <a:lnTo>
                    <a:pt x="4161" y="1971"/>
                  </a:lnTo>
                  <a:lnTo>
                    <a:pt x="4157" y="1978"/>
                  </a:lnTo>
                  <a:lnTo>
                    <a:pt x="4154" y="1978"/>
                  </a:lnTo>
                  <a:lnTo>
                    <a:pt x="4157" y="1968"/>
                  </a:lnTo>
                  <a:lnTo>
                    <a:pt x="4152" y="1966"/>
                  </a:lnTo>
                  <a:lnTo>
                    <a:pt x="4147" y="1966"/>
                  </a:lnTo>
                  <a:lnTo>
                    <a:pt x="4145" y="1968"/>
                  </a:lnTo>
                  <a:lnTo>
                    <a:pt x="4140" y="1971"/>
                  </a:lnTo>
                  <a:lnTo>
                    <a:pt x="4138" y="1971"/>
                  </a:lnTo>
                  <a:lnTo>
                    <a:pt x="4135" y="1973"/>
                  </a:lnTo>
                  <a:lnTo>
                    <a:pt x="4135" y="1980"/>
                  </a:lnTo>
                  <a:lnTo>
                    <a:pt x="4135" y="1980"/>
                  </a:lnTo>
                  <a:lnTo>
                    <a:pt x="4135" y="1982"/>
                  </a:lnTo>
                  <a:lnTo>
                    <a:pt x="4138" y="1985"/>
                  </a:lnTo>
                  <a:lnTo>
                    <a:pt x="4138" y="1990"/>
                  </a:lnTo>
                  <a:lnTo>
                    <a:pt x="4138" y="1992"/>
                  </a:lnTo>
                  <a:lnTo>
                    <a:pt x="4142" y="1997"/>
                  </a:lnTo>
                  <a:lnTo>
                    <a:pt x="4152" y="1985"/>
                  </a:lnTo>
                  <a:lnTo>
                    <a:pt x="4157" y="1987"/>
                  </a:lnTo>
                  <a:lnTo>
                    <a:pt x="4154" y="1992"/>
                  </a:lnTo>
                  <a:lnTo>
                    <a:pt x="4149" y="1997"/>
                  </a:lnTo>
                  <a:lnTo>
                    <a:pt x="4147" y="2001"/>
                  </a:lnTo>
                  <a:lnTo>
                    <a:pt x="4154" y="2004"/>
                  </a:lnTo>
                  <a:lnTo>
                    <a:pt x="4166" y="2016"/>
                  </a:lnTo>
                  <a:lnTo>
                    <a:pt x="4168" y="2018"/>
                  </a:lnTo>
                  <a:lnTo>
                    <a:pt x="4171" y="2023"/>
                  </a:lnTo>
                  <a:lnTo>
                    <a:pt x="4171" y="2027"/>
                  </a:lnTo>
                  <a:lnTo>
                    <a:pt x="4171" y="2032"/>
                  </a:lnTo>
                  <a:lnTo>
                    <a:pt x="4171" y="2039"/>
                  </a:lnTo>
                  <a:lnTo>
                    <a:pt x="4173" y="2044"/>
                  </a:lnTo>
                  <a:lnTo>
                    <a:pt x="4175" y="2046"/>
                  </a:lnTo>
                  <a:lnTo>
                    <a:pt x="4178" y="2044"/>
                  </a:lnTo>
                  <a:lnTo>
                    <a:pt x="4182" y="2046"/>
                  </a:lnTo>
                  <a:lnTo>
                    <a:pt x="4211" y="2084"/>
                  </a:lnTo>
                  <a:lnTo>
                    <a:pt x="4272" y="2084"/>
                  </a:lnTo>
                  <a:lnTo>
                    <a:pt x="4277" y="2079"/>
                  </a:lnTo>
                  <a:lnTo>
                    <a:pt x="4310" y="2065"/>
                  </a:lnTo>
                  <a:lnTo>
                    <a:pt x="4315" y="2056"/>
                  </a:lnTo>
                  <a:lnTo>
                    <a:pt x="4317" y="2053"/>
                  </a:lnTo>
                  <a:lnTo>
                    <a:pt x="4324" y="2049"/>
                  </a:lnTo>
                  <a:lnTo>
                    <a:pt x="4324" y="2046"/>
                  </a:lnTo>
                  <a:lnTo>
                    <a:pt x="4324" y="2037"/>
                  </a:lnTo>
                  <a:lnTo>
                    <a:pt x="4327" y="2034"/>
                  </a:lnTo>
                  <a:lnTo>
                    <a:pt x="4341" y="2027"/>
                  </a:lnTo>
                  <a:lnTo>
                    <a:pt x="4343" y="2020"/>
                  </a:lnTo>
                  <a:lnTo>
                    <a:pt x="4341" y="2018"/>
                  </a:lnTo>
                  <a:lnTo>
                    <a:pt x="4341" y="2018"/>
                  </a:lnTo>
                  <a:lnTo>
                    <a:pt x="4343" y="2013"/>
                  </a:lnTo>
                  <a:lnTo>
                    <a:pt x="4346" y="2011"/>
                  </a:lnTo>
                  <a:lnTo>
                    <a:pt x="4348" y="2013"/>
                  </a:lnTo>
                  <a:lnTo>
                    <a:pt x="4350" y="2018"/>
                  </a:lnTo>
                  <a:lnTo>
                    <a:pt x="4350" y="2025"/>
                  </a:lnTo>
                  <a:lnTo>
                    <a:pt x="4350" y="2030"/>
                  </a:lnTo>
                  <a:lnTo>
                    <a:pt x="4346" y="2037"/>
                  </a:lnTo>
                  <a:lnTo>
                    <a:pt x="4348" y="2042"/>
                  </a:lnTo>
                  <a:lnTo>
                    <a:pt x="4350" y="2051"/>
                  </a:lnTo>
                  <a:lnTo>
                    <a:pt x="4350" y="2053"/>
                  </a:lnTo>
                  <a:lnTo>
                    <a:pt x="4350" y="2058"/>
                  </a:lnTo>
                  <a:lnTo>
                    <a:pt x="4324" y="2084"/>
                  </a:lnTo>
                  <a:lnTo>
                    <a:pt x="4317" y="2098"/>
                  </a:lnTo>
                  <a:lnTo>
                    <a:pt x="4237" y="2127"/>
                  </a:lnTo>
                  <a:lnTo>
                    <a:pt x="4230" y="2136"/>
                  </a:lnTo>
                  <a:lnTo>
                    <a:pt x="4227" y="2136"/>
                  </a:lnTo>
                  <a:lnTo>
                    <a:pt x="4227" y="2141"/>
                  </a:lnTo>
                  <a:lnTo>
                    <a:pt x="4230" y="2146"/>
                  </a:lnTo>
                  <a:lnTo>
                    <a:pt x="4230" y="2153"/>
                  </a:lnTo>
                  <a:lnTo>
                    <a:pt x="4230" y="2157"/>
                  </a:lnTo>
                  <a:lnTo>
                    <a:pt x="4227" y="2162"/>
                  </a:lnTo>
                  <a:lnTo>
                    <a:pt x="4227" y="2164"/>
                  </a:lnTo>
                  <a:lnTo>
                    <a:pt x="4225" y="2164"/>
                  </a:lnTo>
                  <a:lnTo>
                    <a:pt x="4227" y="2167"/>
                  </a:lnTo>
                  <a:lnTo>
                    <a:pt x="4230" y="2172"/>
                  </a:lnTo>
                  <a:lnTo>
                    <a:pt x="4232" y="2172"/>
                  </a:lnTo>
                  <a:lnTo>
                    <a:pt x="4232" y="2172"/>
                  </a:lnTo>
                  <a:lnTo>
                    <a:pt x="4237" y="2181"/>
                  </a:lnTo>
                  <a:lnTo>
                    <a:pt x="4234" y="2183"/>
                  </a:lnTo>
                  <a:lnTo>
                    <a:pt x="4230" y="2186"/>
                  </a:lnTo>
                  <a:lnTo>
                    <a:pt x="4227" y="2188"/>
                  </a:lnTo>
                  <a:lnTo>
                    <a:pt x="4227" y="2188"/>
                  </a:lnTo>
                  <a:lnTo>
                    <a:pt x="4230" y="2190"/>
                  </a:lnTo>
                  <a:lnTo>
                    <a:pt x="4227" y="2193"/>
                  </a:lnTo>
                  <a:lnTo>
                    <a:pt x="4227" y="2193"/>
                  </a:lnTo>
                  <a:lnTo>
                    <a:pt x="4230" y="2200"/>
                  </a:lnTo>
                  <a:lnTo>
                    <a:pt x="4234" y="2200"/>
                  </a:lnTo>
                  <a:lnTo>
                    <a:pt x="4237" y="2202"/>
                  </a:lnTo>
                  <a:lnTo>
                    <a:pt x="4242" y="2205"/>
                  </a:lnTo>
                  <a:lnTo>
                    <a:pt x="4249" y="2205"/>
                  </a:lnTo>
                  <a:lnTo>
                    <a:pt x="4265" y="2212"/>
                  </a:lnTo>
                  <a:lnTo>
                    <a:pt x="4265" y="2200"/>
                  </a:lnTo>
                  <a:lnTo>
                    <a:pt x="4268" y="2198"/>
                  </a:lnTo>
                  <a:lnTo>
                    <a:pt x="4275" y="2198"/>
                  </a:lnTo>
                  <a:lnTo>
                    <a:pt x="4272" y="2202"/>
                  </a:lnTo>
                  <a:lnTo>
                    <a:pt x="4272" y="2205"/>
                  </a:lnTo>
                  <a:lnTo>
                    <a:pt x="4275" y="2205"/>
                  </a:lnTo>
                  <a:lnTo>
                    <a:pt x="4275" y="2207"/>
                  </a:lnTo>
                  <a:lnTo>
                    <a:pt x="4275" y="2209"/>
                  </a:lnTo>
                  <a:lnTo>
                    <a:pt x="4277" y="2214"/>
                  </a:lnTo>
                  <a:lnTo>
                    <a:pt x="4275" y="2219"/>
                  </a:lnTo>
                  <a:lnTo>
                    <a:pt x="4277" y="2219"/>
                  </a:lnTo>
                  <a:lnTo>
                    <a:pt x="4286" y="2219"/>
                  </a:lnTo>
                  <a:lnTo>
                    <a:pt x="4289" y="2223"/>
                  </a:lnTo>
                  <a:lnTo>
                    <a:pt x="4286" y="2231"/>
                  </a:lnTo>
                  <a:lnTo>
                    <a:pt x="4284" y="2233"/>
                  </a:lnTo>
                  <a:lnTo>
                    <a:pt x="4282" y="2231"/>
                  </a:lnTo>
                  <a:lnTo>
                    <a:pt x="4279" y="2228"/>
                  </a:lnTo>
                  <a:lnTo>
                    <a:pt x="4277" y="2226"/>
                  </a:lnTo>
                  <a:lnTo>
                    <a:pt x="4275" y="2228"/>
                  </a:lnTo>
                  <a:lnTo>
                    <a:pt x="4275" y="2231"/>
                  </a:lnTo>
                  <a:lnTo>
                    <a:pt x="4277" y="2235"/>
                  </a:lnTo>
                  <a:lnTo>
                    <a:pt x="4279" y="2238"/>
                  </a:lnTo>
                  <a:lnTo>
                    <a:pt x="4284" y="2240"/>
                  </a:lnTo>
                  <a:lnTo>
                    <a:pt x="4286" y="2238"/>
                  </a:lnTo>
                  <a:lnTo>
                    <a:pt x="4286" y="2242"/>
                  </a:lnTo>
                  <a:lnTo>
                    <a:pt x="4286" y="2242"/>
                  </a:lnTo>
                  <a:lnTo>
                    <a:pt x="4284" y="2245"/>
                  </a:lnTo>
                  <a:lnTo>
                    <a:pt x="4284" y="2247"/>
                  </a:lnTo>
                  <a:lnTo>
                    <a:pt x="4284" y="2252"/>
                  </a:lnTo>
                  <a:lnTo>
                    <a:pt x="4286" y="2254"/>
                  </a:lnTo>
                  <a:lnTo>
                    <a:pt x="4296" y="2254"/>
                  </a:lnTo>
                  <a:lnTo>
                    <a:pt x="4308" y="2261"/>
                  </a:lnTo>
                  <a:lnTo>
                    <a:pt x="4308" y="2259"/>
                  </a:lnTo>
                  <a:lnTo>
                    <a:pt x="4310" y="2249"/>
                  </a:lnTo>
                  <a:lnTo>
                    <a:pt x="4348" y="2221"/>
                  </a:lnTo>
                  <a:lnTo>
                    <a:pt x="4357" y="2209"/>
                  </a:lnTo>
                  <a:lnTo>
                    <a:pt x="4360" y="2207"/>
                  </a:lnTo>
                  <a:lnTo>
                    <a:pt x="4357" y="2200"/>
                  </a:lnTo>
                  <a:lnTo>
                    <a:pt x="4355" y="2200"/>
                  </a:lnTo>
                  <a:lnTo>
                    <a:pt x="4355" y="2198"/>
                  </a:lnTo>
                  <a:lnTo>
                    <a:pt x="4353" y="2200"/>
                  </a:lnTo>
                  <a:lnTo>
                    <a:pt x="4353" y="2202"/>
                  </a:lnTo>
                  <a:lnTo>
                    <a:pt x="4350" y="2205"/>
                  </a:lnTo>
                  <a:lnTo>
                    <a:pt x="4350" y="2202"/>
                  </a:lnTo>
                  <a:lnTo>
                    <a:pt x="4350" y="2198"/>
                  </a:lnTo>
                  <a:lnTo>
                    <a:pt x="4350" y="2193"/>
                  </a:lnTo>
                  <a:lnTo>
                    <a:pt x="4348" y="2188"/>
                  </a:lnTo>
                  <a:lnTo>
                    <a:pt x="4346" y="2186"/>
                  </a:lnTo>
                  <a:lnTo>
                    <a:pt x="4350" y="2181"/>
                  </a:lnTo>
                  <a:lnTo>
                    <a:pt x="4388" y="2195"/>
                  </a:lnTo>
                  <a:lnTo>
                    <a:pt x="4412" y="2190"/>
                  </a:lnTo>
                  <a:lnTo>
                    <a:pt x="4412" y="2193"/>
                  </a:lnTo>
                  <a:lnTo>
                    <a:pt x="4409" y="2193"/>
                  </a:lnTo>
                  <a:lnTo>
                    <a:pt x="4398" y="2205"/>
                  </a:lnTo>
                  <a:lnTo>
                    <a:pt x="4386" y="2221"/>
                  </a:lnTo>
                  <a:lnTo>
                    <a:pt x="4383" y="2226"/>
                  </a:lnTo>
                  <a:lnTo>
                    <a:pt x="4386" y="2233"/>
                  </a:lnTo>
                  <a:lnTo>
                    <a:pt x="4386" y="2240"/>
                  </a:lnTo>
                  <a:lnTo>
                    <a:pt x="4386" y="2245"/>
                  </a:lnTo>
                  <a:lnTo>
                    <a:pt x="4383" y="2247"/>
                  </a:lnTo>
                  <a:lnTo>
                    <a:pt x="4383" y="2252"/>
                  </a:lnTo>
                  <a:lnTo>
                    <a:pt x="4388" y="2247"/>
                  </a:lnTo>
                  <a:lnTo>
                    <a:pt x="4390" y="2247"/>
                  </a:lnTo>
                  <a:lnTo>
                    <a:pt x="4400" y="2257"/>
                  </a:lnTo>
                  <a:lnTo>
                    <a:pt x="4409" y="2257"/>
                  </a:lnTo>
                  <a:lnTo>
                    <a:pt x="4424" y="2245"/>
                  </a:lnTo>
                  <a:lnTo>
                    <a:pt x="4428" y="2233"/>
                  </a:lnTo>
                  <a:lnTo>
                    <a:pt x="4433" y="2228"/>
                  </a:lnTo>
                  <a:lnTo>
                    <a:pt x="4435" y="2223"/>
                  </a:lnTo>
                  <a:lnTo>
                    <a:pt x="4433" y="2219"/>
                  </a:lnTo>
                  <a:lnTo>
                    <a:pt x="4433" y="2216"/>
                  </a:lnTo>
                  <a:lnTo>
                    <a:pt x="4431" y="2216"/>
                  </a:lnTo>
                  <a:lnTo>
                    <a:pt x="4428" y="2214"/>
                  </a:lnTo>
                  <a:lnTo>
                    <a:pt x="4431" y="2212"/>
                  </a:lnTo>
                  <a:lnTo>
                    <a:pt x="4431" y="2212"/>
                  </a:lnTo>
                  <a:lnTo>
                    <a:pt x="4428" y="2207"/>
                  </a:lnTo>
                  <a:lnTo>
                    <a:pt x="4431" y="2202"/>
                  </a:lnTo>
                  <a:lnTo>
                    <a:pt x="4433" y="2205"/>
                  </a:lnTo>
                  <a:lnTo>
                    <a:pt x="4438" y="2207"/>
                  </a:lnTo>
                  <a:lnTo>
                    <a:pt x="4442" y="2207"/>
                  </a:lnTo>
                  <a:lnTo>
                    <a:pt x="4445" y="2207"/>
                  </a:lnTo>
                  <a:lnTo>
                    <a:pt x="4445" y="2205"/>
                  </a:lnTo>
                  <a:lnTo>
                    <a:pt x="4450" y="2193"/>
                  </a:lnTo>
                  <a:lnTo>
                    <a:pt x="4450" y="2188"/>
                  </a:lnTo>
                  <a:lnTo>
                    <a:pt x="4450" y="2181"/>
                  </a:lnTo>
                  <a:lnTo>
                    <a:pt x="4450" y="2176"/>
                  </a:lnTo>
                  <a:lnTo>
                    <a:pt x="4454" y="2172"/>
                  </a:lnTo>
                  <a:lnTo>
                    <a:pt x="4457" y="2164"/>
                  </a:lnTo>
                  <a:lnTo>
                    <a:pt x="4457" y="2160"/>
                  </a:lnTo>
                  <a:lnTo>
                    <a:pt x="4459" y="2160"/>
                  </a:lnTo>
                  <a:lnTo>
                    <a:pt x="4461" y="2160"/>
                  </a:lnTo>
                  <a:lnTo>
                    <a:pt x="4464" y="2164"/>
                  </a:lnTo>
                  <a:lnTo>
                    <a:pt x="4466" y="2169"/>
                  </a:lnTo>
                  <a:lnTo>
                    <a:pt x="4466" y="2176"/>
                  </a:lnTo>
                  <a:lnTo>
                    <a:pt x="4466" y="2181"/>
                  </a:lnTo>
                  <a:lnTo>
                    <a:pt x="4461" y="2195"/>
                  </a:lnTo>
                  <a:lnTo>
                    <a:pt x="4459" y="2207"/>
                  </a:lnTo>
                  <a:lnTo>
                    <a:pt x="4457" y="2212"/>
                  </a:lnTo>
                  <a:lnTo>
                    <a:pt x="4483" y="2195"/>
                  </a:lnTo>
                  <a:lnTo>
                    <a:pt x="4490" y="2186"/>
                  </a:lnTo>
                  <a:lnTo>
                    <a:pt x="4487" y="2179"/>
                  </a:lnTo>
                  <a:lnTo>
                    <a:pt x="4480" y="2167"/>
                  </a:lnTo>
                  <a:lnTo>
                    <a:pt x="4478" y="2160"/>
                  </a:lnTo>
                  <a:lnTo>
                    <a:pt x="4473" y="2155"/>
                  </a:lnTo>
                  <a:lnTo>
                    <a:pt x="4473" y="2153"/>
                  </a:lnTo>
                  <a:lnTo>
                    <a:pt x="4473" y="2148"/>
                  </a:lnTo>
                  <a:lnTo>
                    <a:pt x="4473" y="2143"/>
                  </a:lnTo>
                  <a:lnTo>
                    <a:pt x="4473" y="2143"/>
                  </a:lnTo>
                  <a:lnTo>
                    <a:pt x="4478" y="2141"/>
                  </a:lnTo>
                  <a:lnTo>
                    <a:pt x="4478" y="2143"/>
                  </a:lnTo>
                  <a:lnTo>
                    <a:pt x="4480" y="2146"/>
                  </a:lnTo>
                  <a:lnTo>
                    <a:pt x="4492" y="2169"/>
                  </a:lnTo>
                  <a:lnTo>
                    <a:pt x="4497" y="2174"/>
                  </a:lnTo>
                  <a:lnTo>
                    <a:pt x="4504" y="2174"/>
                  </a:lnTo>
                  <a:lnTo>
                    <a:pt x="4525" y="2155"/>
                  </a:lnTo>
                  <a:lnTo>
                    <a:pt x="4553" y="2148"/>
                  </a:lnTo>
                  <a:lnTo>
                    <a:pt x="4558" y="2150"/>
                  </a:lnTo>
                  <a:lnTo>
                    <a:pt x="4561" y="2160"/>
                  </a:lnTo>
                  <a:lnTo>
                    <a:pt x="4556" y="2160"/>
                  </a:lnTo>
                  <a:lnTo>
                    <a:pt x="4551" y="2167"/>
                  </a:lnTo>
                  <a:lnTo>
                    <a:pt x="4546" y="2167"/>
                  </a:lnTo>
                  <a:lnTo>
                    <a:pt x="4544" y="2167"/>
                  </a:lnTo>
                  <a:lnTo>
                    <a:pt x="4537" y="2176"/>
                  </a:lnTo>
                  <a:lnTo>
                    <a:pt x="4532" y="2181"/>
                  </a:lnTo>
                  <a:lnTo>
                    <a:pt x="4530" y="2186"/>
                  </a:lnTo>
                  <a:lnTo>
                    <a:pt x="4535" y="2193"/>
                  </a:lnTo>
                  <a:lnTo>
                    <a:pt x="4539" y="2193"/>
                  </a:lnTo>
                  <a:lnTo>
                    <a:pt x="4549" y="2190"/>
                  </a:lnTo>
                  <a:lnTo>
                    <a:pt x="4572" y="2195"/>
                  </a:lnTo>
                  <a:lnTo>
                    <a:pt x="4582" y="2193"/>
                  </a:lnTo>
                  <a:lnTo>
                    <a:pt x="4605" y="2195"/>
                  </a:lnTo>
                  <a:lnTo>
                    <a:pt x="4605" y="2195"/>
                  </a:lnTo>
                  <a:lnTo>
                    <a:pt x="4610" y="2186"/>
                  </a:lnTo>
                  <a:lnTo>
                    <a:pt x="4636" y="2176"/>
                  </a:lnTo>
                  <a:lnTo>
                    <a:pt x="4648" y="2174"/>
                  </a:lnTo>
                  <a:lnTo>
                    <a:pt x="4665" y="2164"/>
                  </a:lnTo>
                  <a:lnTo>
                    <a:pt x="4667" y="2164"/>
                  </a:lnTo>
                  <a:lnTo>
                    <a:pt x="4667" y="2167"/>
                  </a:lnTo>
                  <a:lnTo>
                    <a:pt x="4667" y="2172"/>
                  </a:lnTo>
                  <a:lnTo>
                    <a:pt x="4667" y="2174"/>
                  </a:lnTo>
                  <a:lnTo>
                    <a:pt x="4667" y="2176"/>
                  </a:lnTo>
                  <a:lnTo>
                    <a:pt x="4669" y="2179"/>
                  </a:lnTo>
                  <a:lnTo>
                    <a:pt x="4667" y="2179"/>
                  </a:lnTo>
                  <a:lnTo>
                    <a:pt x="4667" y="2179"/>
                  </a:lnTo>
                  <a:lnTo>
                    <a:pt x="4667" y="2181"/>
                  </a:lnTo>
                  <a:lnTo>
                    <a:pt x="4667" y="2183"/>
                  </a:lnTo>
                  <a:lnTo>
                    <a:pt x="4667" y="2179"/>
                  </a:lnTo>
                  <a:lnTo>
                    <a:pt x="4667" y="2183"/>
                  </a:lnTo>
                  <a:lnTo>
                    <a:pt x="4636" y="2195"/>
                  </a:lnTo>
                  <a:lnTo>
                    <a:pt x="4622" y="2198"/>
                  </a:lnTo>
                  <a:lnTo>
                    <a:pt x="4605" y="2209"/>
                  </a:lnTo>
                  <a:lnTo>
                    <a:pt x="4605" y="2209"/>
                  </a:lnTo>
                  <a:lnTo>
                    <a:pt x="4605" y="2209"/>
                  </a:lnTo>
                  <a:lnTo>
                    <a:pt x="4598" y="2216"/>
                  </a:lnTo>
                  <a:lnTo>
                    <a:pt x="4584" y="2219"/>
                  </a:lnTo>
                  <a:lnTo>
                    <a:pt x="4584" y="2219"/>
                  </a:lnTo>
                  <a:lnTo>
                    <a:pt x="4579" y="2212"/>
                  </a:lnTo>
                  <a:lnTo>
                    <a:pt x="4577" y="2209"/>
                  </a:lnTo>
                  <a:lnTo>
                    <a:pt x="4575" y="2212"/>
                  </a:lnTo>
                  <a:lnTo>
                    <a:pt x="4572" y="2212"/>
                  </a:lnTo>
                  <a:lnTo>
                    <a:pt x="4575" y="2212"/>
                  </a:lnTo>
                  <a:lnTo>
                    <a:pt x="4575" y="2212"/>
                  </a:lnTo>
                  <a:lnTo>
                    <a:pt x="4577" y="2216"/>
                  </a:lnTo>
                  <a:lnTo>
                    <a:pt x="4579" y="2219"/>
                  </a:lnTo>
                  <a:lnTo>
                    <a:pt x="4537" y="2219"/>
                  </a:lnTo>
                  <a:lnTo>
                    <a:pt x="4535" y="2223"/>
                  </a:lnTo>
                  <a:lnTo>
                    <a:pt x="4530" y="2238"/>
                  </a:lnTo>
                  <a:lnTo>
                    <a:pt x="4527" y="2240"/>
                  </a:lnTo>
                  <a:lnTo>
                    <a:pt x="4530" y="2247"/>
                  </a:lnTo>
                  <a:lnTo>
                    <a:pt x="4535" y="2249"/>
                  </a:lnTo>
                  <a:lnTo>
                    <a:pt x="4589" y="2264"/>
                  </a:lnTo>
                  <a:lnTo>
                    <a:pt x="4608" y="2254"/>
                  </a:lnTo>
                  <a:lnTo>
                    <a:pt x="4622" y="2254"/>
                  </a:lnTo>
                  <a:lnTo>
                    <a:pt x="4657" y="2245"/>
                  </a:lnTo>
                  <a:lnTo>
                    <a:pt x="4686" y="2231"/>
                  </a:lnTo>
                  <a:lnTo>
                    <a:pt x="4712" y="2228"/>
                  </a:lnTo>
                  <a:lnTo>
                    <a:pt x="4745" y="2219"/>
                  </a:lnTo>
                  <a:lnTo>
                    <a:pt x="4750" y="2223"/>
                  </a:lnTo>
                  <a:lnTo>
                    <a:pt x="4750" y="2223"/>
                  </a:lnTo>
                  <a:lnTo>
                    <a:pt x="4750" y="2228"/>
                  </a:lnTo>
                  <a:lnTo>
                    <a:pt x="4738" y="2238"/>
                  </a:lnTo>
                  <a:lnTo>
                    <a:pt x="4721" y="2240"/>
                  </a:lnTo>
                  <a:lnTo>
                    <a:pt x="4672" y="2259"/>
                  </a:lnTo>
                  <a:lnTo>
                    <a:pt x="4657" y="2261"/>
                  </a:lnTo>
                  <a:lnTo>
                    <a:pt x="4641" y="2268"/>
                  </a:lnTo>
                  <a:lnTo>
                    <a:pt x="4613" y="2280"/>
                  </a:lnTo>
                  <a:lnTo>
                    <a:pt x="4572" y="2290"/>
                  </a:lnTo>
                  <a:lnTo>
                    <a:pt x="4549" y="2285"/>
                  </a:lnTo>
                  <a:lnTo>
                    <a:pt x="4527" y="2290"/>
                  </a:lnTo>
                  <a:lnTo>
                    <a:pt x="4527" y="2292"/>
                  </a:lnTo>
                  <a:lnTo>
                    <a:pt x="4523" y="2297"/>
                  </a:lnTo>
                  <a:lnTo>
                    <a:pt x="4520" y="2299"/>
                  </a:lnTo>
                  <a:lnTo>
                    <a:pt x="4504" y="2294"/>
                  </a:lnTo>
                  <a:lnTo>
                    <a:pt x="4497" y="2299"/>
                  </a:lnTo>
                  <a:lnTo>
                    <a:pt x="4483" y="2292"/>
                  </a:lnTo>
                  <a:lnTo>
                    <a:pt x="4473" y="2292"/>
                  </a:lnTo>
                  <a:lnTo>
                    <a:pt x="4468" y="2294"/>
                  </a:lnTo>
                  <a:lnTo>
                    <a:pt x="4464" y="2299"/>
                  </a:lnTo>
                  <a:lnTo>
                    <a:pt x="4461" y="2309"/>
                  </a:lnTo>
                  <a:lnTo>
                    <a:pt x="4461" y="2318"/>
                  </a:lnTo>
                  <a:lnTo>
                    <a:pt x="4454" y="2335"/>
                  </a:lnTo>
                  <a:lnTo>
                    <a:pt x="4452" y="2346"/>
                  </a:lnTo>
                  <a:lnTo>
                    <a:pt x="4452" y="2349"/>
                  </a:lnTo>
                  <a:lnTo>
                    <a:pt x="4450" y="2349"/>
                  </a:lnTo>
                  <a:lnTo>
                    <a:pt x="4447" y="2349"/>
                  </a:lnTo>
                  <a:lnTo>
                    <a:pt x="4445" y="2346"/>
                  </a:lnTo>
                  <a:lnTo>
                    <a:pt x="4433" y="2353"/>
                  </a:lnTo>
                  <a:lnTo>
                    <a:pt x="4421" y="2358"/>
                  </a:lnTo>
                  <a:lnTo>
                    <a:pt x="4414" y="2365"/>
                  </a:lnTo>
                  <a:lnTo>
                    <a:pt x="4395" y="2377"/>
                  </a:lnTo>
                  <a:lnTo>
                    <a:pt x="4388" y="2387"/>
                  </a:lnTo>
                  <a:lnTo>
                    <a:pt x="4390" y="2396"/>
                  </a:lnTo>
                  <a:lnTo>
                    <a:pt x="4416" y="2424"/>
                  </a:lnTo>
                  <a:lnTo>
                    <a:pt x="4424" y="2427"/>
                  </a:lnTo>
                  <a:lnTo>
                    <a:pt x="4426" y="2431"/>
                  </a:lnTo>
                  <a:lnTo>
                    <a:pt x="4431" y="2441"/>
                  </a:lnTo>
                  <a:lnTo>
                    <a:pt x="4433" y="2448"/>
                  </a:lnTo>
                  <a:lnTo>
                    <a:pt x="4438" y="2455"/>
                  </a:lnTo>
                  <a:lnTo>
                    <a:pt x="4447" y="2455"/>
                  </a:lnTo>
                  <a:lnTo>
                    <a:pt x="4471" y="2450"/>
                  </a:lnTo>
                  <a:lnTo>
                    <a:pt x="4490" y="2457"/>
                  </a:lnTo>
                  <a:lnTo>
                    <a:pt x="4494" y="2465"/>
                  </a:lnTo>
                  <a:lnTo>
                    <a:pt x="4520" y="2474"/>
                  </a:lnTo>
                  <a:lnTo>
                    <a:pt x="4525" y="2479"/>
                  </a:lnTo>
                  <a:lnTo>
                    <a:pt x="4525" y="2481"/>
                  </a:lnTo>
                  <a:lnTo>
                    <a:pt x="4525" y="2486"/>
                  </a:lnTo>
                  <a:lnTo>
                    <a:pt x="4525" y="2488"/>
                  </a:lnTo>
                  <a:lnTo>
                    <a:pt x="4523" y="2491"/>
                  </a:lnTo>
                  <a:lnTo>
                    <a:pt x="4513" y="2493"/>
                  </a:lnTo>
                  <a:lnTo>
                    <a:pt x="4471" y="2474"/>
                  </a:lnTo>
                  <a:lnTo>
                    <a:pt x="4450" y="2479"/>
                  </a:lnTo>
                  <a:lnTo>
                    <a:pt x="4447" y="2486"/>
                  </a:lnTo>
                  <a:lnTo>
                    <a:pt x="4454" y="2491"/>
                  </a:lnTo>
                  <a:lnTo>
                    <a:pt x="4466" y="2512"/>
                  </a:lnTo>
                  <a:lnTo>
                    <a:pt x="4473" y="2517"/>
                  </a:lnTo>
                  <a:lnTo>
                    <a:pt x="4478" y="2524"/>
                  </a:lnTo>
                  <a:lnTo>
                    <a:pt x="4480" y="2524"/>
                  </a:lnTo>
                  <a:lnTo>
                    <a:pt x="4480" y="2526"/>
                  </a:lnTo>
                  <a:lnTo>
                    <a:pt x="4494" y="2519"/>
                  </a:lnTo>
                  <a:lnTo>
                    <a:pt x="4499" y="2524"/>
                  </a:lnTo>
                  <a:lnTo>
                    <a:pt x="4497" y="2528"/>
                  </a:lnTo>
                  <a:lnTo>
                    <a:pt x="4490" y="2533"/>
                  </a:lnTo>
                  <a:lnTo>
                    <a:pt x="4487" y="2533"/>
                  </a:lnTo>
                  <a:lnTo>
                    <a:pt x="4487" y="2538"/>
                  </a:lnTo>
                  <a:lnTo>
                    <a:pt x="4501" y="2557"/>
                  </a:lnTo>
                  <a:lnTo>
                    <a:pt x="4511" y="2561"/>
                  </a:lnTo>
                  <a:lnTo>
                    <a:pt x="4518" y="2564"/>
                  </a:lnTo>
                  <a:lnTo>
                    <a:pt x="4539" y="2554"/>
                  </a:lnTo>
                  <a:lnTo>
                    <a:pt x="4544" y="2552"/>
                  </a:lnTo>
                  <a:lnTo>
                    <a:pt x="4544" y="2550"/>
                  </a:lnTo>
                  <a:lnTo>
                    <a:pt x="4544" y="2547"/>
                  </a:lnTo>
                  <a:lnTo>
                    <a:pt x="4544" y="2545"/>
                  </a:lnTo>
                  <a:lnTo>
                    <a:pt x="4544" y="2545"/>
                  </a:lnTo>
                  <a:lnTo>
                    <a:pt x="4546" y="2545"/>
                  </a:lnTo>
                  <a:lnTo>
                    <a:pt x="4551" y="2538"/>
                  </a:lnTo>
                  <a:lnTo>
                    <a:pt x="4556" y="2538"/>
                  </a:lnTo>
                  <a:lnTo>
                    <a:pt x="4563" y="2540"/>
                  </a:lnTo>
                  <a:lnTo>
                    <a:pt x="4572" y="2547"/>
                  </a:lnTo>
                  <a:lnTo>
                    <a:pt x="4669" y="2561"/>
                  </a:lnTo>
                  <a:lnTo>
                    <a:pt x="4674" y="2557"/>
                  </a:lnTo>
                  <a:lnTo>
                    <a:pt x="4676" y="2557"/>
                  </a:lnTo>
                  <a:lnTo>
                    <a:pt x="4679" y="2566"/>
                  </a:lnTo>
                  <a:lnTo>
                    <a:pt x="4679" y="2573"/>
                  </a:lnTo>
                  <a:lnTo>
                    <a:pt x="4674" y="2573"/>
                  </a:lnTo>
                  <a:lnTo>
                    <a:pt x="4672" y="2571"/>
                  </a:lnTo>
                  <a:lnTo>
                    <a:pt x="4657" y="2566"/>
                  </a:lnTo>
                  <a:lnTo>
                    <a:pt x="4596" y="2587"/>
                  </a:lnTo>
                  <a:lnTo>
                    <a:pt x="4591" y="2585"/>
                  </a:lnTo>
                  <a:lnTo>
                    <a:pt x="4589" y="2585"/>
                  </a:lnTo>
                  <a:lnTo>
                    <a:pt x="4587" y="2590"/>
                  </a:lnTo>
                  <a:lnTo>
                    <a:pt x="4596" y="2592"/>
                  </a:lnTo>
                  <a:lnTo>
                    <a:pt x="4594" y="2599"/>
                  </a:lnTo>
                  <a:lnTo>
                    <a:pt x="4589" y="2602"/>
                  </a:lnTo>
                  <a:lnTo>
                    <a:pt x="4582" y="2602"/>
                  </a:lnTo>
                  <a:lnTo>
                    <a:pt x="4582" y="2602"/>
                  </a:lnTo>
                  <a:lnTo>
                    <a:pt x="4556" y="2599"/>
                  </a:lnTo>
                  <a:lnTo>
                    <a:pt x="4556" y="2602"/>
                  </a:lnTo>
                  <a:lnTo>
                    <a:pt x="4558" y="2604"/>
                  </a:lnTo>
                  <a:lnTo>
                    <a:pt x="4551" y="2604"/>
                  </a:lnTo>
                  <a:lnTo>
                    <a:pt x="4549" y="2609"/>
                  </a:lnTo>
                  <a:lnTo>
                    <a:pt x="4546" y="2618"/>
                  </a:lnTo>
                  <a:lnTo>
                    <a:pt x="4553" y="2632"/>
                  </a:lnTo>
                  <a:lnTo>
                    <a:pt x="4563" y="2647"/>
                  </a:lnTo>
                  <a:lnTo>
                    <a:pt x="4568" y="2647"/>
                  </a:lnTo>
                  <a:lnTo>
                    <a:pt x="4584" y="2661"/>
                  </a:lnTo>
                  <a:lnTo>
                    <a:pt x="4591" y="2663"/>
                  </a:lnTo>
                  <a:lnTo>
                    <a:pt x="4594" y="2665"/>
                  </a:lnTo>
                  <a:lnTo>
                    <a:pt x="4594" y="2668"/>
                  </a:lnTo>
                  <a:lnTo>
                    <a:pt x="4594" y="2675"/>
                  </a:lnTo>
                  <a:lnTo>
                    <a:pt x="4605" y="2687"/>
                  </a:lnTo>
                  <a:lnTo>
                    <a:pt x="4620" y="2687"/>
                  </a:lnTo>
                  <a:lnTo>
                    <a:pt x="4629" y="2675"/>
                  </a:lnTo>
                  <a:lnTo>
                    <a:pt x="4634" y="2672"/>
                  </a:lnTo>
                  <a:lnTo>
                    <a:pt x="4641" y="2682"/>
                  </a:lnTo>
                  <a:lnTo>
                    <a:pt x="4636" y="2684"/>
                  </a:lnTo>
                  <a:lnTo>
                    <a:pt x="4629" y="2687"/>
                  </a:lnTo>
                  <a:lnTo>
                    <a:pt x="4627" y="2696"/>
                  </a:lnTo>
                  <a:lnTo>
                    <a:pt x="4629" y="2698"/>
                  </a:lnTo>
                  <a:lnTo>
                    <a:pt x="4641" y="2696"/>
                  </a:lnTo>
                  <a:lnTo>
                    <a:pt x="4641" y="2698"/>
                  </a:lnTo>
                  <a:lnTo>
                    <a:pt x="4641" y="2706"/>
                  </a:lnTo>
                  <a:lnTo>
                    <a:pt x="4653" y="2722"/>
                  </a:lnTo>
                  <a:lnTo>
                    <a:pt x="4657" y="2727"/>
                  </a:lnTo>
                  <a:lnTo>
                    <a:pt x="4662" y="2729"/>
                  </a:lnTo>
                  <a:lnTo>
                    <a:pt x="4665" y="2727"/>
                  </a:lnTo>
                  <a:lnTo>
                    <a:pt x="4667" y="2724"/>
                  </a:lnTo>
                  <a:lnTo>
                    <a:pt x="4667" y="2717"/>
                  </a:lnTo>
                  <a:lnTo>
                    <a:pt x="4679" y="2710"/>
                  </a:lnTo>
                  <a:lnTo>
                    <a:pt x="4683" y="2715"/>
                  </a:lnTo>
                  <a:lnTo>
                    <a:pt x="4688" y="2715"/>
                  </a:lnTo>
                  <a:lnTo>
                    <a:pt x="4707" y="2732"/>
                  </a:lnTo>
                  <a:lnTo>
                    <a:pt x="4752" y="2734"/>
                  </a:lnTo>
                  <a:lnTo>
                    <a:pt x="4787" y="2746"/>
                  </a:lnTo>
                  <a:lnTo>
                    <a:pt x="4816" y="2736"/>
                  </a:lnTo>
                  <a:lnTo>
                    <a:pt x="4842" y="2736"/>
                  </a:lnTo>
                  <a:lnTo>
                    <a:pt x="4844" y="2734"/>
                  </a:lnTo>
                  <a:lnTo>
                    <a:pt x="4846" y="2727"/>
                  </a:lnTo>
                  <a:lnTo>
                    <a:pt x="4846" y="2717"/>
                  </a:lnTo>
                  <a:lnTo>
                    <a:pt x="4842" y="2708"/>
                  </a:lnTo>
                  <a:lnTo>
                    <a:pt x="4837" y="2703"/>
                  </a:lnTo>
                  <a:lnTo>
                    <a:pt x="4835" y="2698"/>
                  </a:lnTo>
                  <a:lnTo>
                    <a:pt x="4832" y="2691"/>
                  </a:lnTo>
                  <a:lnTo>
                    <a:pt x="4832" y="2684"/>
                  </a:lnTo>
                  <a:lnTo>
                    <a:pt x="4832" y="2682"/>
                  </a:lnTo>
                  <a:lnTo>
                    <a:pt x="4835" y="2677"/>
                  </a:lnTo>
                  <a:lnTo>
                    <a:pt x="4828" y="2670"/>
                  </a:lnTo>
                  <a:lnTo>
                    <a:pt x="4806" y="2672"/>
                  </a:lnTo>
                  <a:lnTo>
                    <a:pt x="4792" y="2668"/>
                  </a:lnTo>
                  <a:lnTo>
                    <a:pt x="4787" y="2661"/>
                  </a:lnTo>
                  <a:lnTo>
                    <a:pt x="4790" y="2654"/>
                  </a:lnTo>
                  <a:lnTo>
                    <a:pt x="4809" y="2656"/>
                  </a:lnTo>
                  <a:lnTo>
                    <a:pt x="4828" y="2647"/>
                  </a:lnTo>
                  <a:lnTo>
                    <a:pt x="4849" y="2649"/>
                  </a:lnTo>
                  <a:lnTo>
                    <a:pt x="4861" y="2658"/>
                  </a:lnTo>
                  <a:lnTo>
                    <a:pt x="4872" y="2675"/>
                  </a:lnTo>
                  <a:lnTo>
                    <a:pt x="4875" y="2684"/>
                  </a:lnTo>
                  <a:lnTo>
                    <a:pt x="4880" y="2691"/>
                  </a:lnTo>
                  <a:lnTo>
                    <a:pt x="4882" y="2694"/>
                  </a:lnTo>
                  <a:lnTo>
                    <a:pt x="4901" y="2689"/>
                  </a:lnTo>
                  <a:lnTo>
                    <a:pt x="4903" y="2689"/>
                  </a:lnTo>
                  <a:lnTo>
                    <a:pt x="4908" y="2694"/>
                  </a:lnTo>
                  <a:lnTo>
                    <a:pt x="4910" y="2696"/>
                  </a:lnTo>
                  <a:lnTo>
                    <a:pt x="4910" y="2703"/>
                  </a:lnTo>
                  <a:lnTo>
                    <a:pt x="4913" y="2708"/>
                  </a:lnTo>
                  <a:lnTo>
                    <a:pt x="4915" y="2713"/>
                  </a:lnTo>
                  <a:lnTo>
                    <a:pt x="4915" y="2715"/>
                  </a:lnTo>
                  <a:lnTo>
                    <a:pt x="4917" y="2717"/>
                  </a:lnTo>
                  <a:lnTo>
                    <a:pt x="4922" y="2720"/>
                  </a:lnTo>
                  <a:lnTo>
                    <a:pt x="4927" y="2722"/>
                  </a:lnTo>
                  <a:lnTo>
                    <a:pt x="4932" y="2720"/>
                  </a:lnTo>
                  <a:lnTo>
                    <a:pt x="4934" y="2715"/>
                  </a:lnTo>
                  <a:lnTo>
                    <a:pt x="4929" y="2706"/>
                  </a:lnTo>
                  <a:lnTo>
                    <a:pt x="4920" y="2689"/>
                  </a:lnTo>
                  <a:lnTo>
                    <a:pt x="4915" y="2682"/>
                  </a:lnTo>
                  <a:lnTo>
                    <a:pt x="4910" y="2665"/>
                  </a:lnTo>
                  <a:lnTo>
                    <a:pt x="4908" y="2661"/>
                  </a:lnTo>
                  <a:lnTo>
                    <a:pt x="4880" y="2611"/>
                  </a:lnTo>
                  <a:lnTo>
                    <a:pt x="4856" y="2595"/>
                  </a:lnTo>
                  <a:lnTo>
                    <a:pt x="4854" y="2590"/>
                  </a:lnTo>
                  <a:lnTo>
                    <a:pt x="4854" y="2583"/>
                  </a:lnTo>
                  <a:lnTo>
                    <a:pt x="4851" y="2583"/>
                  </a:lnTo>
                  <a:lnTo>
                    <a:pt x="4851" y="2580"/>
                  </a:lnTo>
                  <a:lnTo>
                    <a:pt x="4851" y="2578"/>
                  </a:lnTo>
                  <a:lnTo>
                    <a:pt x="4851" y="2576"/>
                  </a:lnTo>
                  <a:lnTo>
                    <a:pt x="4849" y="2576"/>
                  </a:lnTo>
                  <a:lnTo>
                    <a:pt x="4846" y="2573"/>
                  </a:lnTo>
                  <a:lnTo>
                    <a:pt x="4842" y="2564"/>
                  </a:lnTo>
                  <a:lnTo>
                    <a:pt x="4842" y="2559"/>
                  </a:lnTo>
                  <a:lnTo>
                    <a:pt x="4842" y="2554"/>
                  </a:lnTo>
                  <a:lnTo>
                    <a:pt x="4837" y="2547"/>
                  </a:lnTo>
                  <a:lnTo>
                    <a:pt x="4835" y="2545"/>
                  </a:lnTo>
                  <a:lnTo>
                    <a:pt x="4835" y="2538"/>
                  </a:lnTo>
                  <a:lnTo>
                    <a:pt x="4835" y="2535"/>
                  </a:lnTo>
                  <a:lnTo>
                    <a:pt x="4832" y="2524"/>
                  </a:lnTo>
                  <a:lnTo>
                    <a:pt x="4832" y="2519"/>
                  </a:lnTo>
                  <a:lnTo>
                    <a:pt x="4835" y="2514"/>
                  </a:lnTo>
                  <a:lnTo>
                    <a:pt x="4839" y="2514"/>
                  </a:lnTo>
                  <a:lnTo>
                    <a:pt x="4842" y="2514"/>
                  </a:lnTo>
                  <a:lnTo>
                    <a:pt x="4844" y="2517"/>
                  </a:lnTo>
                  <a:lnTo>
                    <a:pt x="4844" y="2521"/>
                  </a:lnTo>
                  <a:lnTo>
                    <a:pt x="4854" y="2535"/>
                  </a:lnTo>
                  <a:lnTo>
                    <a:pt x="4861" y="2543"/>
                  </a:lnTo>
                  <a:lnTo>
                    <a:pt x="4863" y="2545"/>
                  </a:lnTo>
                  <a:lnTo>
                    <a:pt x="4865" y="2557"/>
                  </a:lnTo>
                  <a:lnTo>
                    <a:pt x="4868" y="2561"/>
                  </a:lnTo>
                  <a:lnTo>
                    <a:pt x="4889" y="2592"/>
                  </a:lnTo>
                  <a:lnTo>
                    <a:pt x="4891" y="2592"/>
                  </a:lnTo>
                  <a:lnTo>
                    <a:pt x="4894" y="2592"/>
                  </a:lnTo>
                  <a:lnTo>
                    <a:pt x="4903" y="2602"/>
                  </a:lnTo>
                  <a:lnTo>
                    <a:pt x="4906" y="2604"/>
                  </a:lnTo>
                  <a:lnTo>
                    <a:pt x="4910" y="2613"/>
                  </a:lnTo>
                  <a:lnTo>
                    <a:pt x="4910" y="2616"/>
                  </a:lnTo>
                  <a:lnTo>
                    <a:pt x="4924" y="2628"/>
                  </a:lnTo>
                  <a:lnTo>
                    <a:pt x="4929" y="2632"/>
                  </a:lnTo>
                  <a:lnTo>
                    <a:pt x="4932" y="2635"/>
                  </a:lnTo>
                  <a:lnTo>
                    <a:pt x="4934" y="2639"/>
                  </a:lnTo>
                  <a:lnTo>
                    <a:pt x="4936" y="2644"/>
                  </a:lnTo>
                  <a:lnTo>
                    <a:pt x="4939" y="2651"/>
                  </a:lnTo>
                  <a:lnTo>
                    <a:pt x="4946" y="2665"/>
                  </a:lnTo>
                  <a:lnTo>
                    <a:pt x="4974" y="2701"/>
                  </a:lnTo>
                  <a:lnTo>
                    <a:pt x="4981" y="2706"/>
                  </a:lnTo>
                  <a:lnTo>
                    <a:pt x="4998" y="2706"/>
                  </a:lnTo>
                  <a:lnTo>
                    <a:pt x="5000" y="2703"/>
                  </a:lnTo>
                  <a:lnTo>
                    <a:pt x="5002" y="2694"/>
                  </a:lnTo>
                  <a:lnTo>
                    <a:pt x="5002" y="2680"/>
                  </a:lnTo>
                  <a:lnTo>
                    <a:pt x="5002" y="2668"/>
                  </a:lnTo>
                  <a:lnTo>
                    <a:pt x="5000" y="2654"/>
                  </a:lnTo>
                  <a:lnTo>
                    <a:pt x="5000" y="2651"/>
                  </a:lnTo>
                  <a:lnTo>
                    <a:pt x="5002" y="2649"/>
                  </a:lnTo>
                  <a:lnTo>
                    <a:pt x="5002" y="2644"/>
                  </a:lnTo>
                  <a:lnTo>
                    <a:pt x="5002" y="2639"/>
                  </a:lnTo>
                  <a:lnTo>
                    <a:pt x="5000" y="2632"/>
                  </a:lnTo>
                  <a:lnTo>
                    <a:pt x="5000" y="2628"/>
                  </a:lnTo>
                  <a:lnTo>
                    <a:pt x="5005" y="2599"/>
                  </a:lnTo>
                  <a:lnTo>
                    <a:pt x="5005" y="2595"/>
                  </a:lnTo>
                  <a:lnTo>
                    <a:pt x="5005" y="2583"/>
                  </a:lnTo>
                  <a:lnTo>
                    <a:pt x="5002" y="2576"/>
                  </a:lnTo>
                  <a:lnTo>
                    <a:pt x="4998" y="2569"/>
                  </a:lnTo>
                  <a:lnTo>
                    <a:pt x="4995" y="2564"/>
                  </a:lnTo>
                  <a:lnTo>
                    <a:pt x="4969" y="2524"/>
                  </a:lnTo>
                  <a:lnTo>
                    <a:pt x="4969" y="2519"/>
                  </a:lnTo>
                  <a:lnTo>
                    <a:pt x="4969" y="2514"/>
                  </a:lnTo>
                  <a:lnTo>
                    <a:pt x="4967" y="2514"/>
                  </a:lnTo>
                  <a:lnTo>
                    <a:pt x="4965" y="2512"/>
                  </a:lnTo>
                  <a:lnTo>
                    <a:pt x="4967" y="2505"/>
                  </a:lnTo>
                  <a:lnTo>
                    <a:pt x="4965" y="2502"/>
                  </a:lnTo>
                  <a:lnTo>
                    <a:pt x="4960" y="2498"/>
                  </a:lnTo>
                  <a:lnTo>
                    <a:pt x="4960" y="2493"/>
                  </a:lnTo>
                  <a:lnTo>
                    <a:pt x="4962" y="2493"/>
                  </a:lnTo>
                  <a:lnTo>
                    <a:pt x="4979" y="2493"/>
                  </a:lnTo>
                  <a:lnTo>
                    <a:pt x="4984" y="2493"/>
                  </a:lnTo>
                  <a:lnTo>
                    <a:pt x="4984" y="2493"/>
                  </a:lnTo>
                  <a:lnTo>
                    <a:pt x="4986" y="2495"/>
                  </a:lnTo>
                  <a:lnTo>
                    <a:pt x="4986" y="2500"/>
                  </a:lnTo>
                  <a:lnTo>
                    <a:pt x="4988" y="2502"/>
                  </a:lnTo>
                  <a:lnTo>
                    <a:pt x="5026" y="2550"/>
                  </a:lnTo>
                  <a:lnTo>
                    <a:pt x="5031" y="2554"/>
                  </a:lnTo>
                  <a:lnTo>
                    <a:pt x="5047" y="2545"/>
                  </a:lnTo>
                  <a:lnTo>
                    <a:pt x="5050" y="2538"/>
                  </a:lnTo>
                  <a:lnTo>
                    <a:pt x="5054" y="2509"/>
                  </a:lnTo>
                  <a:lnTo>
                    <a:pt x="5052" y="2498"/>
                  </a:lnTo>
                  <a:lnTo>
                    <a:pt x="5050" y="2488"/>
                  </a:lnTo>
                  <a:lnTo>
                    <a:pt x="5045" y="2479"/>
                  </a:lnTo>
                  <a:lnTo>
                    <a:pt x="5038" y="2469"/>
                  </a:lnTo>
                  <a:lnTo>
                    <a:pt x="5033" y="2462"/>
                  </a:lnTo>
                  <a:lnTo>
                    <a:pt x="5028" y="2460"/>
                  </a:lnTo>
                  <a:lnTo>
                    <a:pt x="5007" y="2462"/>
                  </a:lnTo>
                  <a:lnTo>
                    <a:pt x="5002" y="2469"/>
                  </a:lnTo>
                  <a:lnTo>
                    <a:pt x="5002" y="2467"/>
                  </a:lnTo>
                  <a:lnTo>
                    <a:pt x="5002" y="2469"/>
                  </a:lnTo>
                  <a:lnTo>
                    <a:pt x="5000" y="2469"/>
                  </a:lnTo>
                  <a:lnTo>
                    <a:pt x="4998" y="2467"/>
                  </a:lnTo>
                  <a:lnTo>
                    <a:pt x="5000" y="2460"/>
                  </a:lnTo>
                  <a:lnTo>
                    <a:pt x="5017" y="2455"/>
                  </a:lnTo>
                  <a:lnTo>
                    <a:pt x="5019" y="2450"/>
                  </a:lnTo>
                  <a:lnTo>
                    <a:pt x="5014" y="2441"/>
                  </a:lnTo>
                  <a:lnTo>
                    <a:pt x="5002" y="2415"/>
                  </a:lnTo>
                  <a:lnTo>
                    <a:pt x="5000" y="2408"/>
                  </a:lnTo>
                  <a:lnTo>
                    <a:pt x="4998" y="2396"/>
                  </a:lnTo>
                  <a:lnTo>
                    <a:pt x="4995" y="2387"/>
                  </a:lnTo>
                  <a:lnTo>
                    <a:pt x="4993" y="2377"/>
                  </a:lnTo>
                  <a:lnTo>
                    <a:pt x="4993" y="2361"/>
                  </a:lnTo>
                  <a:lnTo>
                    <a:pt x="4991" y="2349"/>
                  </a:lnTo>
                  <a:lnTo>
                    <a:pt x="4988" y="2342"/>
                  </a:lnTo>
                  <a:lnTo>
                    <a:pt x="4986" y="2335"/>
                  </a:lnTo>
                  <a:lnTo>
                    <a:pt x="4984" y="2327"/>
                  </a:lnTo>
                  <a:lnTo>
                    <a:pt x="4981" y="2318"/>
                  </a:lnTo>
                  <a:lnTo>
                    <a:pt x="4984" y="2309"/>
                  </a:lnTo>
                  <a:lnTo>
                    <a:pt x="4986" y="2301"/>
                  </a:lnTo>
                  <a:lnTo>
                    <a:pt x="5005" y="2297"/>
                  </a:lnTo>
                  <a:lnTo>
                    <a:pt x="5007" y="2294"/>
                  </a:lnTo>
                  <a:lnTo>
                    <a:pt x="5007" y="2290"/>
                  </a:lnTo>
                  <a:lnTo>
                    <a:pt x="5007" y="2285"/>
                  </a:lnTo>
                  <a:lnTo>
                    <a:pt x="5007" y="2280"/>
                  </a:lnTo>
                  <a:lnTo>
                    <a:pt x="5009" y="2264"/>
                  </a:lnTo>
                  <a:lnTo>
                    <a:pt x="5014" y="2259"/>
                  </a:lnTo>
                  <a:lnTo>
                    <a:pt x="5017" y="2259"/>
                  </a:lnTo>
                  <a:lnTo>
                    <a:pt x="5019" y="2271"/>
                  </a:lnTo>
                  <a:lnTo>
                    <a:pt x="5017" y="2275"/>
                  </a:lnTo>
                  <a:lnTo>
                    <a:pt x="5014" y="2280"/>
                  </a:lnTo>
                  <a:lnTo>
                    <a:pt x="5012" y="2287"/>
                  </a:lnTo>
                  <a:lnTo>
                    <a:pt x="5014" y="2287"/>
                  </a:lnTo>
                  <a:lnTo>
                    <a:pt x="5014" y="2290"/>
                  </a:lnTo>
                  <a:lnTo>
                    <a:pt x="5017" y="2292"/>
                  </a:lnTo>
                  <a:lnTo>
                    <a:pt x="5019" y="2297"/>
                  </a:lnTo>
                  <a:lnTo>
                    <a:pt x="5012" y="2309"/>
                  </a:lnTo>
                  <a:lnTo>
                    <a:pt x="5007" y="2316"/>
                  </a:lnTo>
                  <a:lnTo>
                    <a:pt x="5005" y="2318"/>
                  </a:lnTo>
                  <a:lnTo>
                    <a:pt x="5005" y="2318"/>
                  </a:lnTo>
                  <a:lnTo>
                    <a:pt x="5005" y="2318"/>
                  </a:lnTo>
                  <a:lnTo>
                    <a:pt x="5005" y="2320"/>
                  </a:lnTo>
                  <a:lnTo>
                    <a:pt x="5012" y="2335"/>
                  </a:lnTo>
                  <a:lnTo>
                    <a:pt x="5014" y="2346"/>
                  </a:lnTo>
                  <a:lnTo>
                    <a:pt x="5014" y="2368"/>
                  </a:lnTo>
                  <a:lnTo>
                    <a:pt x="5017" y="2382"/>
                  </a:lnTo>
                  <a:lnTo>
                    <a:pt x="5019" y="2391"/>
                  </a:lnTo>
                  <a:lnTo>
                    <a:pt x="5021" y="2398"/>
                  </a:lnTo>
                  <a:lnTo>
                    <a:pt x="5035" y="2429"/>
                  </a:lnTo>
                  <a:lnTo>
                    <a:pt x="5040" y="2436"/>
                  </a:lnTo>
                  <a:lnTo>
                    <a:pt x="5045" y="2443"/>
                  </a:lnTo>
                  <a:lnTo>
                    <a:pt x="5069" y="2460"/>
                  </a:lnTo>
                  <a:lnTo>
                    <a:pt x="5071" y="2462"/>
                  </a:lnTo>
                  <a:lnTo>
                    <a:pt x="5073" y="2460"/>
                  </a:lnTo>
                  <a:lnTo>
                    <a:pt x="5078" y="2450"/>
                  </a:lnTo>
                  <a:lnTo>
                    <a:pt x="5078" y="2446"/>
                  </a:lnTo>
                  <a:lnTo>
                    <a:pt x="5078" y="2443"/>
                  </a:lnTo>
                  <a:lnTo>
                    <a:pt x="5078" y="2441"/>
                  </a:lnTo>
                  <a:lnTo>
                    <a:pt x="5078" y="2439"/>
                  </a:lnTo>
                  <a:lnTo>
                    <a:pt x="5078" y="2436"/>
                  </a:lnTo>
                  <a:lnTo>
                    <a:pt x="5078" y="2427"/>
                  </a:lnTo>
                  <a:lnTo>
                    <a:pt x="5085" y="2405"/>
                  </a:lnTo>
                  <a:lnTo>
                    <a:pt x="5085" y="2387"/>
                  </a:lnTo>
                  <a:lnTo>
                    <a:pt x="5087" y="2379"/>
                  </a:lnTo>
                  <a:lnTo>
                    <a:pt x="5095" y="2372"/>
                  </a:lnTo>
                  <a:lnTo>
                    <a:pt x="5106" y="2344"/>
                  </a:lnTo>
                  <a:lnTo>
                    <a:pt x="5111" y="2323"/>
                  </a:lnTo>
                  <a:lnTo>
                    <a:pt x="5109" y="2318"/>
                  </a:lnTo>
                  <a:lnTo>
                    <a:pt x="5104" y="2313"/>
                  </a:lnTo>
                  <a:lnTo>
                    <a:pt x="5104" y="2309"/>
                  </a:lnTo>
                  <a:lnTo>
                    <a:pt x="5102" y="2306"/>
                  </a:lnTo>
                  <a:lnTo>
                    <a:pt x="5102" y="2304"/>
                  </a:lnTo>
                  <a:lnTo>
                    <a:pt x="5102" y="2299"/>
                  </a:lnTo>
                  <a:lnTo>
                    <a:pt x="5097" y="2290"/>
                  </a:lnTo>
                  <a:lnTo>
                    <a:pt x="5095" y="2285"/>
                  </a:lnTo>
                  <a:lnTo>
                    <a:pt x="5095" y="2273"/>
                  </a:lnTo>
                  <a:lnTo>
                    <a:pt x="5095" y="2273"/>
                  </a:lnTo>
                  <a:lnTo>
                    <a:pt x="5092" y="2261"/>
                  </a:lnTo>
                  <a:lnTo>
                    <a:pt x="5090" y="2257"/>
                  </a:lnTo>
                  <a:lnTo>
                    <a:pt x="5092" y="2254"/>
                  </a:lnTo>
                  <a:lnTo>
                    <a:pt x="5092" y="2257"/>
                  </a:lnTo>
                  <a:lnTo>
                    <a:pt x="5095" y="2257"/>
                  </a:lnTo>
                  <a:lnTo>
                    <a:pt x="5099" y="2268"/>
                  </a:lnTo>
                  <a:lnTo>
                    <a:pt x="5102" y="2275"/>
                  </a:lnTo>
                  <a:lnTo>
                    <a:pt x="5116" y="2294"/>
                  </a:lnTo>
                  <a:lnTo>
                    <a:pt x="5121" y="2299"/>
                  </a:lnTo>
                  <a:lnTo>
                    <a:pt x="5125" y="2299"/>
                  </a:lnTo>
                  <a:lnTo>
                    <a:pt x="5135" y="2290"/>
                  </a:lnTo>
                  <a:lnTo>
                    <a:pt x="5137" y="2287"/>
                  </a:lnTo>
                  <a:lnTo>
                    <a:pt x="5137" y="2285"/>
                  </a:lnTo>
                  <a:lnTo>
                    <a:pt x="5135" y="2278"/>
                  </a:lnTo>
                  <a:lnTo>
                    <a:pt x="5135" y="2273"/>
                  </a:lnTo>
                  <a:lnTo>
                    <a:pt x="5135" y="2264"/>
                  </a:lnTo>
                  <a:lnTo>
                    <a:pt x="5135" y="2259"/>
                  </a:lnTo>
                  <a:lnTo>
                    <a:pt x="5132" y="2254"/>
                  </a:lnTo>
                  <a:lnTo>
                    <a:pt x="5135" y="2245"/>
                  </a:lnTo>
                  <a:lnTo>
                    <a:pt x="5203" y="2190"/>
                  </a:lnTo>
                  <a:lnTo>
                    <a:pt x="5208" y="2186"/>
                  </a:lnTo>
                  <a:lnTo>
                    <a:pt x="5217" y="2181"/>
                  </a:lnTo>
                  <a:lnTo>
                    <a:pt x="5222" y="2176"/>
                  </a:lnTo>
                  <a:lnTo>
                    <a:pt x="5225" y="2167"/>
                  </a:lnTo>
                  <a:lnTo>
                    <a:pt x="5234" y="2164"/>
                  </a:lnTo>
                  <a:lnTo>
                    <a:pt x="5234" y="2162"/>
                  </a:lnTo>
                  <a:lnTo>
                    <a:pt x="5236" y="2150"/>
                  </a:lnTo>
                  <a:lnTo>
                    <a:pt x="5239" y="2143"/>
                  </a:lnTo>
                  <a:lnTo>
                    <a:pt x="5260" y="2127"/>
                  </a:lnTo>
                  <a:lnTo>
                    <a:pt x="5260" y="2122"/>
                  </a:lnTo>
                  <a:lnTo>
                    <a:pt x="5258" y="2110"/>
                  </a:lnTo>
                  <a:lnTo>
                    <a:pt x="5253" y="2105"/>
                  </a:lnTo>
                  <a:lnTo>
                    <a:pt x="5246" y="2096"/>
                  </a:lnTo>
                  <a:lnTo>
                    <a:pt x="5236" y="2084"/>
                  </a:lnTo>
                  <a:lnTo>
                    <a:pt x="5229" y="2079"/>
                  </a:lnTo>
                  <a:lnTo>
                    <a:pt x="5213" y="2070"/>
                  </a:lnTo>
                  <a:lnTo>
                    <a:pt x="5210" y="2065"/>
                  </a:lnTo>
                  <a:lnTo>
                    <a:pt x="5206" y="2056"/>
                  </a:lnTo>
                  <a:lnTo>
                    <a:pt x="5201" y="2053"/>
                  </a:lnTo>
                  <a:lnTo>
                    <a:pt x="5194" y="2046"/>
                  </a:lnTo>
                  <a:lnTo>
                    <a:pt x="5191" y="2042"/>
                  </a:lnTo>
                  <a:lnTo>
                    <a:pt x="5187" y="2032"/>
                  </a:lnTo>
                  <a:lnTo>
                    <a:pt x="5182" y="2023"/>
                  </a:lnTo>
                  <a:lnTo>
                    <a:pt x="5173" y="2013"/>
                  </a:lnTo>
                  <a:lnTo>
                    <a:pt x="5170" y="2008"/>
                  </a:lnTo>
                  <a:lnTo>
                    <a:pt x="5168" y="2006"/>
                  </a:lnTo>
                  <a:lnTo>
                    <a:pt x="5168" y="2001"/>
                  </a:lnTo>
                  <a:lnTo>
                    <a:pt x="5165" y="1997"/>
                  </a:lnTo>
                  <a:lnTo>
                    <a:pt x="5163" y="1992"/>
                  </a:lnTo>
                  <a:lnTo>
                    <a:pt x="5154" y="1982"/>
                  </a:lnTo>
                  <a:lnTo>
                    <a:pt x="5144" y="1978"/>
                  </a:lnTo>
                  <a:lnTo>
                    <a:pt x="5137" y="1980"/>
                  </a:lnTo>
                  <a:lnTo>
                    <a:pt x="5132" y="1992"/>
                  </a:lnTo>
                  <a:lnTo>
                    <a:pt x="5137" y="2018"/>
                  </a:lnTo>
                  <a:lnTo>
                    <a:pt x="5142" y="2030"/>
                  </a:lnTo>
                  <a:lnTo>
                    <a:pt x="5142" y="2034"/>
                  </a:lnTo>
                  <a:lnTo>
                    <a:pt x="5139" y="2039"/>
                  </a:lnTo>
                  <a:lnTo>
                    <a:pt x="5139" y="2044"/>
                  </a:lnTo>
                  <a:lnTo>
                    <a:pt x="5139" y="2056"/>
                  </a:lnTo>
                  <a:lnTo>
                    <a:pt x="5139" y="2065"/>
                  </a:lnTo>
                  <a:lnTo>
                    <a:pt x="5132" y="2068"/>
                  </a:lnTo>
                  <a:lnTo>
                    <a:pt x="5128" y="2065"/>
                  </a:lnTo>
                  <a:lnTo>
                    <a:pt x="5121" y="2058"/>
                  </a:lnTo>
                  <a:lnTo>
                    <a:pt x="5123" y="2053"/>
                  </a:lnTo>
                  <a:lnTo>
                    <a:pt x="5130" y="2049"/>
                  </a:lnTo>
                  <a:lnTo>
                    <a:pt x="5132" y="2046"/>
                  </a:lnTo>
                  <a:lnTo>
                    <a:pt x="5130" y="2046"/>
                  </a:lnTo>
                  <a:lnTo>
                    <a:pt x="5130" y="2046"/>
                  </a:lnTo>
                  <a:lnTo>
                    <a:pt x="5128" y="2044"/>
                  </a:lnTo>
                  <a:lnTo>
                    <a:pt x="5128" y="2042"/>
                  </a:lnTo>
                  <a:lnTo>
                    <a:pt x="5128" y="2042"/>
                  </a:lnTo>
                  <a:lnTo>
                    <a:pt x="5125" y="2039"/>
                  </a:lnTo>
                  <a:lnTo>
                    <a:pt x="5125" y="2037"/>
                  </a:lnTo>
                  <a:lnTo>
                    <a:pt x="5125" y="2034"/>
                  </a:lnTo>
                  <a:lnTo>
                    <a:pt x="5123" y="2032"/>
                  </a:lnTo>
                  <a:lnTo>
                    <a:pt x="5118" y="2030"/>
                  </a:lnTo>
                  <a:lnTo>
                    <a:pt x="5116" y="2030"/>
                  </a:lnTo>
                  <a:lnTo>
                    <a:pt x="5116" y="2027"/>
                  </a:lnTo>
                  <a:lnTo>
                    <a:pt x="5121" y="2023"/>
                  </a:lnTo>
                  <a:lnTo>
                    <a:pt x="5121" y="2020"/>
                  </a:lnTo>
                  <a:lnTo>
                    <a:pt x="5123" y="2016"/>
                  </a:lnTo>
                  <a:lnTo>
                    <a:pt x="5121" y="2013"/>
                  </a:lnTo>
                  <a:lnTo>
                    <a:pt x="5121" y="2013"/>
                  </a:lnTo>
                  <a:lnTo>
                    <a:pt x="5118" y="2008"/>
                  </a:lnTo>
                  <a:lnTo>
                    <a:pt x="5121" y="2008"/>
                  </a:lnTo>
                  <a:lnTo>
                    <a:pt x="5121" y="2006"/>
                  </a:lnTo>
                  <a:lnTo>
                    <a:pt x="5116" y="1999"/>
                  </a:lnTo>
                  <a:lnTo>
                    <a:pt x="5104" y="1992"/>
                  </a:lnTo>
                  <a:lnTo>
                    <a:pt x="5092" y="1978"/>
                  </a:lnTo>
                  <a:lnTo>
                    <a:pt x="5087" y="1975"/>
                  </a:lnTo>
                  <a:lnTo>
                    <a:pt x="5057" y="1978"/>
                  </a:lnTo>
                  <a:lnTo>
                    <a:pt x="5050" y="1985"/>
                  </a:lnTo>
                  <a:lnTo>
                    <a:pt x="5045" y="1997"/>
                  </a:lnTo>
                  <a:lnTo>
                    <a:pt x="5052" y="2004"/>
                  </a:lnTo>
                  <a:lnTo>
                    <a:pt x="5057" y="2008"/>
                  </a:lnTo>
                  <a:lnTo>
                    <a:pt x="5061" y="2018"/>
                  </a:lnTo>
                  <a:lnTo>
                    <a:pt x="5054" y="2018"/>
                  </a:lnTo>
                  <a:lnTo>
                    <a:pt x="5052" y="2020"/>
                  </a:lnTo>
                  <a:lnTo>
                    <a:pt x="5054" y="2020"/>
                  </a:lnTo>
                  <a:lnTo>
                    <a:pt x="5054" y="2025"/>
                  </a:lnTo>
                  <a:lnTo>
                    <a:pt x="5054" y="2025"/>
                  </a:lnTo>
                  <a:lnTo>
                    <a:pt x="5054" y="2027"/>
                  </a:lnTo>
                  <a:lnTo>
                    <a:pt x="5052" y="2030"/>
                  </a:lnTo>
                  <a:lnTo>
                    <a:pt x="5050" y="2030"/>
                  </a:lnTo>
                  <a:lnTo>
                    <a:pt x="5050" y="2023"/>
                  </a:lnTo>
                  <a:lnTo>
                    <a:pt x="5047" y="2013"/>
                  </a:lnTo>
                  <a:lnTo>
                    <a:pt x="5045" y="2008"/>
                  </a:lnTo>
                  <a:lnTo>
                    <a:pt x="5031" y="2006"/>
                  </a:lnTo>
                  <a:lnTo>
                    <a:pt x="5019" y="2018"/>
                  </a:lnTo>
                  <a:lnTo>
                    <a:pt x="5017" y="2023"/>
                  </a:lnTo>
                  <a:lnTo>
                    <a:pt x="5017" y="2027"/>
                  </a:lnTo>
                  <a:lnTo>
                    <a:pt x="5017" y="2039"/>
                  </a:lnTo>
                  <a:lnTo>
                    <a:pt x="5017" y="2044"/>
                  </a:lnTo>
                  <a:lnTo>
                    <a:pt x="5014" y="2053"/>
                  </a:lnTo>
                  <a:lnTo>
                    <a:pt x="5007" y="2058"/>
                  </a:lnTo>
                  <a:lnTo>
                    <a:pt x="5002" y="2053"/>
                  </a:lnTo>
                  <a:lnTo>
                    <a:pt x="4995" y="2046"/>
                  </a:lnTo>
                  <a:lnTo>
                    <a:pt x="4995" y="2042"/>
                  </a:lnTo>
                  <a:lnTo>
                    <a:pt x="4993" y="2039"/>
                  </a:lnTo>
                  <a:lnTo>
                    <a:pt x="4993" y="2034"/>
                  </a:lnTo>
                  <a:lnTo>
                    <a:pt x="4993" y="2030"/>
                  </a:lnTo>
                  <a:lnTo>
                    <a:pt x="4993" y="2020"/>
                  </a:lnTo>
                  <a:lnTo>
                    <a:pt x="5009" y="1999"/>
                  </a:lnTo>
                  <a:lnTo>
                    <a:pt x="5012" y="1994"/>
                  </a:lnTo>
                  <a:lnTo>
                    <a:pt x="5012" y="1990"/>
                  </a:lnTo>
                  <a:lnTo>
                    <a:pt x="5012" y="1985"/>
                  </a:lnTo>
                  <a:lnTo>
                    <a:pt x="5009" y="1980"/>
                  </a:lnTo>
                  <a:lnTo>
                    <a:pt x="5009" y="1978"/>
                  </a:lnTo>
                  <a:lnTo>
                    <a:pt x="5009" y="1952"/>
                  </a:lnTo>
                  <a:lnTo>
                    <a:pt x="5009" y="1947"/>
                  </a:lnTo>
                  <a:lnTo>
                    <a:pt x="5005" y="1935"/>
                  </a:lnTo>
                  <a:lnTo>
                    <a:pt x="5005" y="1928"/>
                  </a:lnTo>
                  <a:lnTo>
                    <a:pt x="5002" y="1921"/>
                  </a:lnTo>
                  <a:lnTo>
                    <a:pt x="5000" y="1909"/>
                  </a:lnTo>
                  <a:lnTo>
                    <a:pt x="5000" y="1878"/>
                  </a:lnTo>
                  <a:lnTo>
                    <a:pt x="4998" y="1867"/>
                  </a:lnTo>
                  <a:lnTo>
                    <a:pt x="4995" y="1862"/>
                  </a:lnTo>
                  <a:lnTo>
                    <a:pt x="4991" y="1867"/>
                  </a:lnTo>
                  <a:lnTo>
                    <a:pt x="4972" y="1902"/>
                  </a:lnTo>
                  <a:lnTo>
                    <a:pt x="4965" y="1907"/>
                  </a:lnTo>
                  <a:lnTo>
                    <a:pt x="4960" y="1907"/>
                  </a:lnTo>
                  <a:lnTo>
                    <a:pt x="4960" y="1900"/>
                  </a:lnTo>
                  <a:lnTo>
                    <a:pt x="4962" y="1895"/>
                  </a:lnTo>
                  <a:lnTo>
                    <a:pt x="4972" y="1888"/>
                  </a:lnTo>
                  <a:lnTo>
                    <a:pt x="4972" y="1883"/>
                  </a:lnTo>
                  <a:lnTo>
                    <a:pt x="4974" y="1867"/>
                  </a:lnTo>
                  <a:lnTo>
                    <a:pt x="4976" y="1862"/>
                  </a:lnTo>
                  <a:lnTo>
                    <a:pt x="4979" y="1862"/>
                  </a:lnTo>
                  <a:lnTo>
                    <a:pt x="4984" y="1855"/>
                  </a:lnTo>
                  <a:lnTo>
                    <a:pt x="4988" y="1852"/>
                  </a:lnTo>
                  <a:lnTo>
                    <a:pt x="4988" y="1845"/>
                  </a:lnTo>
                  <a:lnTo>
                    <a:pt x="4986" y="1841"/>
                  </a:lnTo>
                  <a:lnTo>
                    <a:pt x="4974" y="1831"/>
                  </a:lnTo>
                  <a:lnTo>
                    <a:pt x="4969" y="1824"/>
                  </a:lnTo>
                  <a:lnTo>
                    <a:pt x="4965" y="1817"/>
                  </a:lnTo>
                  <a:lnTo>
                    <a:pt x="4962" y="1810"/>
                  </a:lnTo>
                  <a:lnTo>
                    <a:pt x="4955" y="1796"/>
                  </a:lnTo>
                  <a:lnTo>
                    <a:pt x="4913" y="1800"/>
                  </a:lnTo>
                  <a:lnTo>
                    <a:pt x="4903" y="1812"/>
                  </a:lnTo>
                  <a:lnTo>
                    <a:pt x="4901" y="1812"/>
                  </a:lnTo>
                  <a:lnTo>
                    <a:pt x="4896" y="1808"/>
                  </a:lnTo>
                  <a:lnTo>
                    <a:pt x="4894" y="1805"/>
                  </a:lnTo>
                  <a:lnTo>
                    <a:pt x="4894" y="1803"/>
                  </a:lnTo>
                  <a:lnTo>
                    <a:pt x="4891" y="1800"/>
                  </a:lnTo>
                  <a:lnTo>
                    <a:pt x="4891" y="1798"/>
                  </a:lnTo>
                  <a:lnTo>
                    <a:pt x="4889" y="1798"/>
                  </a:lnTo>
                  <a:lnTo>
                    <a:pt x="4889" y="1798"/>
                  </a:lnTo>
                  <a:lnTo>
                    <a:pt x="4887" y="1796"/>
                  </a:lnTo>
                  <a:lnTo>
                    <a:pt x="4887" y="1789"/>
                  </a:lnTo>
                  <a:lnTo>
                    <a:pt x="4884" y="1786"/>
                  </a:lnTo>
                  <a:lnTo>
                    <a:pt x="4882" y="1786"/>
                  </a:lnTo>
                  <a:lnTo>
                    <a:pt x="4880" y="1784"/>
                  </a:lnTo>
                  <a:lnTo>
                    <a:pt x="4880" y="1777"/>
                  </a:lnTo>
                  <a:lnTo>
                    <a:pt x="4908" y="1760"/>
                  </a:lnTo>
                  <a:lnTo>
                    <a:pt x="4910" y="1753"/>
                  </a:lnTo>
                  <a:lnTo>
                    <a:pt x="4913" y="1751"/>
                  </a:lnTo>
                  <a:lnTo>
                    <a:pt x="4915" y="1751"/>
                  </a:lnTo>
                  <a:lnTo>
                    <a:pt x="4915" y="1751"/>
                  </a:lnTo>
                  <a:lnTo>
                    <a:pt x="4915" y="1748"/>
                  </a:lnTo>
                  <a:lnTo>
                    <a:pt x="4915" y="1746"/>
                  </a:lnTo>
                  <a:lnTo>
                    <a:pt x="4915" y="1744"/>
                  </a:lnTo>
                  <a:lnTo>
                    <a:pt x="4913" y="1744"/>
                  </a:lnTo>
                  <a:lnTo>
                    <a:pt x="4913" y="1741"/>
                  </a:lnTo>
                  <a:lnTo>
                    <a:pt x="4910" y="1730"/>
                  </a:lnTo>
                  <a:lnTo>
                    <a:pt x="4908" y="1723"/>
                  </a:lnTo>
                  <a:lnTo>
                    <a:pt x="4906" y="1720"/>
                  </a:lnTo>
                  <a:lnTo>
                    <a:pt x="4903" y="1711"/>
                  </a:lnTo>
                  <a:lnTo>
                    <a:pt x="4901" y="1701"/>
                  </a:lnTo>
                  <a:lnTo>
                    <a:pt x="4896" y="1682"/>
                  </a:lnTo>
                  <a:lnTo>
                    <a:pt x="4894" y="1675"/>
                  </a:lnTo>
                  <a:lnTo>
                    <a:pt x="4887" y="1656"/>
                  </a:lnTo>
                  <a:lnTo>
                    <a:pt x="4882" y="1649"/>
                  </a:lnTo>
                  <a:lnTo>
                    <a:pt x="4880" y="1647"/>
                  </a:lnTo>
                  <a:lnTo>
                    <a:pt x="4811" y="1645"/>
                  </a:lnTo>
                  <a:lnTo>
                    <a:pt x="4811" y="1647"/>
                  </a:lnTo>
                  <a:lnTo>
                    <a:pt x="4809" y="1654"/>
                  </a:lnTo>
                  <a:lnTo>
                    <a:pt x="4804" y="1659"/>
                  </a:lnTo>
                  <a:lnTo>
                    <a:pt x="4802" y="1668"/>
                  </a:lnTo>
                  <a:lnTo>
                    <a:pt x="4799" y="1675"/>
                  </a:lnTo>
                  <a:lnTo>
                    <a:pt x="4802" y="1685"/>
                  </a:lnTo>
                  <a:lnTo>
                    <a:pt x="4806" y="1694"/>
                  </a:lnTo>
                  <a:lnTo>
                    <a:pt x="4809" y="1701"/>
                  </a:lnTo>
                  <a:lnTo>
                    <a:pt x="4806" y="1718"/>
                  </a:lnTo>
                  <a:lnTo>
                    <a:pt x="4811" y="1720"/>
                  </a:lnTo>
                  <a:lnTo>
                    <a:pt x="4813" y="1727"/>
                  </a:lnTo>
                  <a:lnTo>
                    <a:pt x="4816" y="1730"/>
                  </a:lnTo>
                  <a:lnTo>
                    <a:pt x="4816" y="1732"/>
                  </a:lnTo>
                  <a:lnTo>
                    <a:pt x="4818" y="1734"/>
                  </a:lnTo>
                  <a:lnTo>
                    <a:pt x="4820" y="1739"/>
                  </a:lnTo>
                  <a:lnTo>
                    <a:pt x="4830" y="1746"/>
                  </a:lnTo>
                  <a:lnTo>
                    <a:pt x="4849" y="1748"/>
                  </a:lnTo>
                  <a:lnTo>
                    <a:pt x="4856" y="1758"/>
                  </a:lnTo>
                  <a:lnTo>
                    <a:pt x="4856" y="1765"/>
                  </a:lnTo>
                  <a:lnTo>
                    <a:pt x="4854" y="1765"/>
                  </a:lnTo>
                  <a:lnTo>
                    <a:pt x="4849" y="1760"/>
                  </a:lnTo>
                  <a:lnTo>
                    <a:pt x="4844" y="1758"/>
                  </a:lnTo>
                  <a:lnTo>
                    <a:pt x="4839" y="1758"/>
                  </a:lnTo>
                  <a:lnTo>
                    <a:pt x="4844" y="1765"/>
                  </a:lnTo>
                  <a:lnTo>
                    <a:pt x="4854" y="1772"/>
                  </a:lnTo>
                  <a:lnTo>
                    <a:pt x="4870" y="1793"/>
                  </a:lnTo>
                  <a:lnTo>
                    <a:pt x="4875" y="1796"/>
                  </a:lnTo>
                  <a:lnTo>
                    <a:pt x="4875" y="1798"/>
                  </a:lnTo>
                  <a:lnTo>
                    <a:pt x="4865" y="1796"/>
                  </a:lnTo>
                  <a:lnTo>
                    <a:pt x="4861" y="1789"/>
                  </a:lnTo>
                  <a:lnTo>
                    <a:pt x="4849" y="1782"/>
                  </a:lnTo>
                  <a:lnTo>
                    <a:pt x="4839" y="1782"/>
                  </a:lnTo>
                  <a:lnTo>
                    <a:pt x="4842" y="1786"/>
                  </a:lnTo>
                  <a:lnTo>
                    <a:pt x="4849" y="1796"/>
                  </a:lnTo>
                  <a:lnTo>
                    <a:pt x="4846" y="1800"/>
                  </a:lnTo>
                  <a:lnTo>
                    <a:pt x="4844" y="1803"/>
                  </a:lnTo>
                  <a:lnTo>
                    <a:pt x="4839" y="1803"/>
                  </a:lnTo>
                  <a:lnTo>
                    <a:pt x="4837" y="1800"/>
                  </a:lnTo>
                  <a:lnTo>
                    <a:pt x="4832" y="1796"/>
                  </a:lnTo>
                  <a:lnTo>
                    <a:pt x="4787" y="1767"/>
                  </a:lnTo>
                  <a:lnTo>
                    <a:pt x="4773" y="1751"/>
                  </a:lnTo>
                  <a:lnTo>
                    <a:pt x="4764" y="1732"/>
                  </a:lnTo>
                  <a:lnTo>
                    <a:pt x="4759" y="1725"/>
                  </a:lnTo>
                  <a:lnTo>
                    <a:pt x="4759" y="1718"/>
                  </a:lnTo>
                  <a:lnTo>
                    <a:pt x="4764" y="1711"/>
                  </a:lnTo>
                  <a:lnTo>
                    <a:pt x="4766" y="1704"/>
                  </a:lnTo>
                  <a:lnTo>
                    <a:pt x="4768" y="1699"/>
                  </a:lnTo>
                  <a:lnTo>
                    <a:pt x="4764" y="1692"/>
                  </a:lnTo>
                  <a:lnTo>
                    <a:pt x="4764" y="1687"/>
                  </a:lnTo>
                  <a:lnTo>
                    <a:pt x="4764" y="1673"/>
                  </a:lnTo>
                  <a:lnTo>
                    <a:pt x="4759" y="1668"/>
                  </a:lnTo>
                  <a:lnTo>
                    <a:pt x="4754" y="1678"/>
                  </a:lnTo>
                  <a:lnTo>
                    <a:pt x="4750" y="1675"/>
                  </a:lnTo>
                  <a:lnTo>
                    <a:pt x="4750" y="1666"/>
                  </a:lnTo>
                  <a:lnTo>
                    <a:pt x="4757" y="1652"/>
                  </a:lnTo>
                  <a:lnTo>
                    <a:pt x="4759" y="1649"/>
                  </a:lnTo>
                  <a:lnTo>
                    <a:pt x="4759" y="1640"/>
                  </a:lnTo>
                  <a:lnTo>
                    <a:pt x="4731" y="1611"/>
                  </a:lnTo>
                  <a:lnTo>
                    <a:pt x="4705" y="1611"/>
                  </a:lnTo>
                  <a:lnTo>
                    <a:pt x="4705" y="1619"/>
                  </a:lnTo>
                  <a:lnTo>
                    <a:pt x="4705" y="1619"/>
                  </a:lnTo>
                  <a:lnTo>
                    <a:pt x="4698" y="1616"/>
                  </a:lnTo>
                  <a:lnTo>
                    <a:pt x="4688" y="1621"/>
                  </a:lnTo>
                  <a:lnTo>
                    <a:pt x="4693" y="1628"/>
                  </a:lnTo>
                  <a:lnTo>
                    <a:pt x="4700" y="1642"/>
                  </a:lnTo>
                  <a:lnTo>
                    <a:pt x="4702" y="1647"/>
                  </a:lnTo>
                  <a:lnTo>
                    <a:pt x="4700" y="1652"/>
                  </a:lnTo>
                  <a:lnTo>
                    <a:pt x="4686" y="1633"/>
                  </a:lnTo>
                  <a:lnTo>
                    <a:pt x="4683" y="1630"/>
                  </a:lnTo>
                  <a:lnTo>
                    <a:pt x="4681" y="1628"/>
                  </a:lnTo>
                  <a:lnTo>
                    <a:pt x="4674" y="1619"/>
                  </a:lnTo>
                  <a:lnTo>
                    <a:pt x="4631" y="1614"/>
                  </a:lnTo>
                  <a:lnTo>
                    <a:pt x="4624" y="1607"/>
                  </a:lnTo>
                  <a:lnTo>
                    <a:pt x="4624" y="1609"/>
                  </a:lnTo>
                  <a:lnTo>
                    <a:pt x="4624" y="1614"/>
                  </a:lnTo>
                  <a:lnTo>
                    <a:pt x="4617" y="1611"/>
                  </a:lnTo>
                  <a:lnTo>
                    <a:pt x="4615" y="1616"/>
                  </a:lnTo>
                  <a:lnTo>
                    <a:pt x="4610" y="1614"/>
                  </a:lnTo>
                  <a:lnTo>
                    <a:pt x="4608" y="1611"/>
                  </a:lnTo>
                  <a:lnTo>
                    <a:pt x="4608" y="1602"/>
                  </a:lnTo>
                  <a:lnTo>
                    <a:pt x="4615" y="1583"/>
                  </a:lnTo>
                  <a:lnTo>
                    <a:pt x="4615" y="1574"/>
                  </a:lnTo>
                  <a:lnTo>
                    <a:pt x="4615" y="1574"/>
                  </a:lnTo>
                  <a:lnTo>
                    <a:pt x="4613" y="1571"/>
                  </a:lnTo>
                  <a:lnTo>
                    <a:pt x="4601" y="1550"/>
                  </a:lnTo>
                  <a:lnTo>
                    <a:pt x="4568" y="1533"/>
                  </a:lnTo>
                  <a:lnTo>
                    <a:pt x="4563" y="1526"/>
                  </a:lnTo>
                  <a:lnTo>
                    <a:pt x="4558" y="1515"/>
                  </a:lnTo>
                  <a:lnTo>
                    <a:pt x="4558" y="1510"/>
                  </a:lnTo>
                  <a:lnTo>
                    <a:pt x="4558" y="1507"/>
                  </a:lnTo>
                  <a:lnTo>
                    <a:pt x="4556" y="1505"/>
                  </a:lnTo>
                  <a:lnTo>
                    <a:pt x="4553" y="1500"/>
                  </a:lnTo>
                  <a:lnTo>
                    <a:pt x="4551" y="1498"/>
                  </a:lnTo>
                  <a:lnTo>
                    <a:pt x="4549" y="1496"/>
                  </a:lnTo>
                  <a:lnTo>
                    <a:pt x="4546" y="1493"/>
                  </a:lnTo>
                  <a:lnTo>
                    <a:pt x="4537" y="1474"/>
                  </a:lnTo>
                  <a:lnTo>
                    <a:pt x="4532" y="1467"/>
                  </a:lnTo>
                  <a:lnTo>
                    <a:pt x="4527" y="1463"/>
                  </a:lnTo>
                  <a:lnTo>
                    <a:pt x="4520" y="1455"/>
                  </a:lnTo>
                  <a:lnTo>
                    <a:pt x="4518" y="1451"/>
                  </a:lnTo>
                  <a:lnTo>
                    <a:pt x="4516" y="1446"/>
                  </a:lnTo>
                  <a:lnTo>
                    <a:pt x="4516" y="1444"/>
                  </a:lnTo>
                  <a:lnTo>
                    <a:pt x="4516" y="1439"/>
                  </a:lnTo>
                  <a:lnTo>
                    <a:pt x="4513" y="1432"/>
                  </a:lnTo>
                  <a:lnTo>
                    <a:pt x="4494" y="1406"/>
                  </a:lnTo>
                  <a:lnTo>
                    <a:pt x="4475" y="1389"/>
                  </a:lnTo>
                  <a:lnTo>
                    <a:pt x="4475" y="1387"/>
                  </a:lnTo>
                  <a:lnTo>
                    <a:pt x="4483" y="1387"/>
                  </a:lnTo>
                  <a:lnTo>
                    <a:pt x="4485" y="1382"/>
                  </a:lnTo>
                  <a:lnTo>
                    <a:pt x="4483" y="1377"/>
                  </a:lnTo>
                  <a:lnTo>
                    <a:pt x="4480" y="1373"/>
                  </a:lnTo>
                  <a:lnTo>
                    <a:pt x="4478" y="1366"/>
                  </a:lnTo>
                  <a:lnTo>
                    <a:pt x="4478" y="1361"/>
                  </a:lnTo>
                  <a:lnTo>
                    <a:pt x="4478" y="1354"/>
                  </a:lnTo>
                  <a:lnTo>
                    <a:pt x="4478" y="1351"/>
                  </a:lnTo>
                  <a:lnTo>
                    <a:pt x="4475" y="1349"/>
                  </a:lnTo>
                  <a:lnTo>
                    <a:pt x="4438" y="1309"/>
                  </a:lnTo>
                  <a:lnTo>
                    <a:pt x="4426" y="1307"/>
                  </a:lnTo>
                  <a:lnTo>
                    <a:pt x="4416" y="1297"/>
                  </a:lnTo>
                  <a:lnTo>
                    <a:pt x="4398" y="1292"/>
                  </a:lnTo>
                  <a:lnTo>
                    <a:pt x="4393" y="1285"/>
                  </a:lnTo>
                  <a:lnTo>
                    <a:pt x="4364" y="1274"/>
                  </a:lnTo>
                  <a:lnTo>
                    <a:pt x="4350" y="1264"/>
                  </a:lnTo>
                  <a:lnTo>
                    <a:pt x="4329" y="1259"/>
                  </a:lnTo>
                  <a:lnTo>
                    <a:pt x="4329" y="1259"/>
                  </a:lnTo>
                  <a:lnTo>
                    <a:pt x="4327" y="1262"/>
                  </a:lnTo>
                  <a:lnTo>
                    <a:pt x="4329" y="1269"/>
                  </a:lnTo>
                  <a:lnTo>
                    <a:pt x="4331" y="1276"/>
                  </a:lnTo>
                  <a:lnTo>
                    <a:pt x="4334" y="1281"/>
                  </a:lnTo>
                  <a:lnTo>
                    <a:pt x="4334" y="1281"/>
                  </a:lnTo>
                  <a:lnTo>
                    <a:pt x="4336" y="1283"/>
                  </a:lnTo>
                  <a:lnTo>
                    <a:pt x="4336" y="1285"/>
                  </a:lnTo>
                  <a:lnTo>
                    <a:pt x="4336" y="1290"/>
                  </a:lnTo>
                  <a:lnTo>
                    <a:pt x="4334" y="1292"/>
                  </a:lnTo>
                  <a:lnTo>
                    <a:pt x="4334" y="1292"/>
                  </a:lnTo>
                  <a:lnTo>
                    <a:pt x="4331" y="1295"/>
                  </a:lnTo>
                  <a:lnTo>
                    <a:pt x="4331" y="1297"/>
                  </a:lnTo>
                  <a:lnTo>
                    <a:pt x="4331" y="1295"/>
                  </a:lnTo>
                  <a:lnTo>
                    <a:pt x="4329" y="1292"/>
                  </a:lnTo>
                  <a:lnTo>
                    <a:pt x="4322" y="1283"/>
                  </a:lnTo>
                  <a:lnTo>
                    <a:pt x="4301" y="1276"/>
                  </a:lnTo>
                  <a:lnTo>
                    <a:pt x="4279" y="1274"/>
                  </a:lnTo>
                  <a:lnTo>
                    <a:pt x="4275" y="1276"/>
                  </a:lnTo>
                  <a:lnTo>
                    <a:pt x="4272" y="1283"/>
                  </a:lnTo>
                  <a:lnTo>
                    <a:pt x="4275" y="1285"/>
                  </a:lnTo>
                  <a:lnTo>
                    <a:pt x="4275" y="1288"/>
                  </a:lnTo>
                  <a:lnTo>
                    <a:pt x="4277" y="1290"/>
                  </a:lnTo>
                  <a:lnTo>
                    <a:pt x="4277" y="1295"/>
                  </a:lnTo>
                  <a:lnTo>
                    <a:pt x="4270" y="1309"/>
                  </a:lnTo>
                  <a:lnTo>
                    <a:pt x="4268" y="1314"/>
                  </a:lnTo>
                  <a:lnTo>
                    <a:pt x="4268" y="1323"/>
                  </a:lnTo>
                  <a:lnTo>
                    <a:pt x="4275" y="1330"/>
                  </a:lnTo>
                  <a:lnTo>
                    <a:pt x="4289" y="1340"/>
                  </a:lnTo>
                  <a:lnTo>
                    <a:pt x="4308" y="1344"/>
                  </a:lnTo>
                  <a:lnTo>
                    <a:pt x="4320" y="1344"/>
                  </a:lnTo>
                  <a:lnTo>
                    <a:pt x="4334" y="1335"/>
                  </a:lnTo>
                  <a:lnTo>
                    <a:pt x="4364" y="1337"/>
                  </a:lnTo>
                  <a:lnTo>
                    <a:pt x="4362" y="1337"/>
                  </a:lnTo>
                  <a:lnTo>
                    <a:pt x="4362" y="1344"/>
                  </a:lnTo>
                  <a:lnTo>
                    <a:pt x="4364" y="1349"/>
                  </a:lnTo>
                  <a:lnTo>
                    <a:pt x="4372" y="1347"/>
                  </a:lnTo>
                  <a:lnTo>
                    <a:pt x="4374" y="1354"/>
                  </a:lnTo>
                  <a:lnTo>
                    <a:pt x="4376" y="1363"/>
                  </a:lnTo>
                  <a:lnTo>
                    <a:pt x="4374" y="1366"/>
                  </a:lnTo>
                  <a:lnTo>
                    <a:pt x="4372" y="1368"/>
                  </a:lnTo>
                  <a:lnTo>
                    <a:pt x="4372" y="1375"/>
                  </a:lnTo>
                  <a:lnTo>
                    <a:pt x="4372" y="1375"/>
                  </a:lnTo>
                  <a:lnTo>
                    <a:pt x="4374" y="1375"/>
                  </a:lnTo>
                  <a:lnTo>
                    <a:pt x="4376" y="1377"/>
                  </a:lnTo>
                  <a:lnTo>
                    <a:pt x="4376" y="1380"/>
                  </a:lnTo>
                  <a:lnTo>
                    <a:pt x="4376" y="1382"/>
                  </a:lnTo>
                  <a:lnTo>
                    <a:pt x="4374" y="1385"/>
                  </a:lnTo>
                  <a:lnTo>
                    <a:pt x="4374" y="1387"/>
                  </a:lnTo>
                  <a:lnTo>
                    <a:pt x="4374" y="1389"/>
                  </a:lnTo>
                  <a:lnTo>
                    <a:pt x="4374" y="1389"/>
                  </a:lnTo>
                  <a:lnTo>
                    <a:pt x="4376" y="1392"/>
                  </a:lnTo>
                  <a:lnTo>
                    <a:pt x="4364" y="1396"/>
                  </a:lnTo>
                  <a:lnTo>
                    <a:pt x="4348" y="1396"/>
                  </a:lnTo>
                  <a:lnTo>
                    <a:pt x="4348" y="1401"/>
                  </a:lnTo>
                  <a:lnTo>
                    <a:pt x="4348" y="1401"/>
                  </a:lnTo>
                  <a:lnTo>
                    <a:pt x="4350" y="1403"/>
                  </a:lnTo>
                  <a:lnTo>
                    <a:pt x="4350" y="1406"/>
                  </a:lnTo>
                  <a:lnTo>
                    <a:pt x="4322" y="1392"/>
                  </a:lnTo>
                  <a:lnTo>
                    <a:pt x="4296" y="1399"/>
                  </a:lnTo>
                  <a:lnTo>
                    <a:pt x="4282" y="1387"/>
                  </a:lnTo>
                  <a:lnTo>
                    <a:pt x="4279" y="1392"/>
                  </a:lnTo>
                  <a:lnTo>
                    <a:pt x="4279" y="1396"/>
                  </a:lnTo>
                  <a:lnTo>
                    <a:pt x="4282" y="1399"/>
                  </a:lnTo>
                  <a:lnTo>
                    <a:pt x="4286" y="1403"/>
                  </a:lnTo>
                  <a:lnTo>
                    <a:pt x="4291" y="1406"/>
                  </a:lnTo>
                  <a:lnTo>
                    <a:pt x="4294" y="1408"/>
                  </a:lnTo>
                  <a:lnTo>
                    <a:pt x="4296" y="1413"/>
                  </a:lnTo>
                  <a:lnTo>
                    <a:pt x="4296" y="1413"/>
                  </a:lnTo>
                  <a:lnTo>
                    <a:pt x="4312" y="1415"/>
                  </a:lnTo>
                  <a:lnTo>
                    <a:pt x="4317" y="1422"/>
                  </a:lnTo>
                  <a:lnTo>
                    <a:pt x="4308" y="1418"/>
                  </a:lnTo>
                  <a:lnTo>
                    <a:pt x="4305" y="1422"/>
                  </a:lnTo>
                  <a:lnTo>
                    <a:pt x="4317" y="1429"/>
                  </a:lnTo>
                  <a:lnTo>
                    <a:pt x="4317" y="1432"/>
                  </a:lnTo>
                  <a:lnTo>
                    <a:pt x="4303" y="1429"/>
                  </a:lnTo>
                  <a:lnTo>
                    <a:pt x="4303" y="1437"/>
                  </a:lnTo>
                  <a:lnTo>
                    <a:pt x="4301" y="1439"/>
                  </a:lnTo>
                  <a:lnTo>
                    <a:pt x="4298" y="1441"/>
                  </a:lnTo>
                  <a:lnTo>
                    <a:pt x="4296" y="1441"/>
                  </a:lnTo>
                  <a:lnTo>
                    <a:pt x="4291" y="1437"/>
                  </a:lnTo>
                  <a:lnTo>
                    <a:pt x="4289" y="1437"/>
                  </a:lnTo>
                  <a:lnTo>
                    <a:pt x="4289" y="1439"/>
                  </a:lnTo>
                  <a:lnTo>
                    <a:pt x="4289" y="1444"/>
                  </a:lnTo>
                  <a:lnTo>
                    <a:pt x="4286" y="1451"/>
                  </a:lnTo>
                  <a:lnTo>
                    <a:pt x="4284" y="1458"/>
                  </a:lnTo>
                  <a:lnTo>
                    <a:pt x="4282" y="1460"/>
                  </a:lnTo>
                  <a:lnTo>
                    <a:pt x="4279" y="1460"/>
                  </a:lnTo>
                  <a:lnTo>
                    <a:pt x="4275" y="1458"/>
                  </a:lnTo>
                  <a:lnTo>
                    <a:pt x="4272" y="1455"/>
                  </a:lnTo>
                  <a:lnTo>
                    <a:pt x="4272" y="1451"/>
                  </a:lnTo>
                  <a:lnTo>
                    <a:pt x="4272" y="1448"/>
                  </a:lnTo>
                  <a:lnTo>
                    <a:pt x="4275" y="1439"/>
                  </a:lnTo>
                  <a:lnTo>
                    <a:pt x="4275" y="1437"/>
                  </a:lnTo>
                  <a:lnTo>
                    <a:pt x="4270" y="1437"/>
                  </a:lnTo>
                  <a:lnTo>
                    <a:pt x="4270" y="1434"/>
                  </a:lnTo>
                  <a:lnTo>
                    <a:pt x="4268" y="1432"/>
                  </a:lnTo>
                  <a:lnTo>
                    <a:pt x="4242" y="1418"/>
                  </a:lnTo>
                  <a:lnTo>
                    <a:pt x="4237" y="1418"/>
                  </a:lnTo>
                  <a:lnTo>
                    <a:pt x="4227" y="1432"/>
                  </a:lnTo>
                  <a:lnTo>
                    <a:pt x="4218" y="1437"/>
                  </a:lnTo>
                  <a:lnTo>
                    <a:pt x="4213" y="1444"/>
                  </a:lnTo>
                  <a:lnTo>
                    <a:pt x="4213" y="1467"/>
                  </a:lnTo>
                  <a:lnTo>
                    <a:pt x="4211" y="1474"/>
                  </a:lnTo>
                  <a:lnTo>
                    <a:pt x="4197" y="1496"/>
                  </a:lnTo>
                  <a:lnTo>
                    <a:pt x="4201" y="1503"/>
                  </a:lnTo>
                  <a:lnTo>
                    <a:pt x="4225" y="1503"/>
                  </a:lnTo>
                  <a:lnTo>
                    <a:pt x="4223" y="1510"/>
                  </a:lnTo>
                  <a:lnTo>
                    <a:pt x="4199" y="1522"/>
                  </a:lnTo>
                  <a:lnTo>
                    <a:pt x="4197" y="1529"/>
                  </a:lnTo>
                  <a:lnTo>
                    <a:pt x="4197" y="1531"/>
                  </a:lnTo>
                  <a:lnTo>
                    <a:pt x="4197" y="1533"/>
                  </a:lnTo>
                  <a:lnTo>
                    <a:pt x="4199" y="1541"/>
                  </a:lnTo>
                  <a:lnTo>
                    <a:pt x="4230" y="1545"/>
                  </a:lnTo>
                  <a:lnTo>
                    <a:pt x="4246" y="1533"/>
                  </a:lnTo>
                  <a:lnTo>
                    <a:pt x="4249" y="1533"/>
                  </a:lnTo>
                  <a:lnTo>
                    <a:pt x="4253" y="1536"/>
                  </a:lnTo>
                  <a:lnTo>
                    <a:pt x="4249" y="1543"/>
                  </a:lnTo>
                  <a:lnTo>
                    <a:pt x="4239" y="1550"/>
                  </a:lnTo>
                  <a:lnTo>
                    <a:pt x="4239" y="1555"/>
                  </a:lnTo>
                  <a:lnTo>
                    <a:pt x="4270" y="1571"/>
                  </a:lnTo>
                  <a:lnTo>
                    <a:pt x="4284" y="1574"/>
                  </a:lnTo>
                  <a:lnTo>
                    <a:pt x="4286" y="1569"/>
                  </a:lnTo>
                  <a:lnTo>
                    <a:pt x="4286" y="1571"/>
                  </a:lnTo>
                  <a:lnTo>
                    <a:pt x="4294" y="1562"/>
                  </a:lnTo>
                  <a:lnTo>
                    <a:pt x="4298" y="1562"/>
                  </a:lnTo>
                  <a:lnTo>
                    <a:pt x="4301" y="1564"/>
                  </a:lnTo>
                  <a:lnTo>
                    <a:pt x="4301" y="1569"/>
                  </a:lnTo>
                  <a:lnTo>
                    <a:pt x="4301" y="1571"/>
                  </a:lnTo>
                  <a:lnTo>
                    <a:pt x="4305" y="1574"/>
                  </a:lnTo>
                  <a:lnTo>
                    <a:pt x="4317" y="1571"/>
                  </a:lnTo>
                  <a:lnTo>
                    <a:pt x="4322" y="1581"/>
                  </a:lnTo>
                  <a:lnTo>
                    <a:pt x="4277" y="1590"/>
                  </a:lnTo>
                  <a:lnTo>
                    <a:pt x="4275" y="1595"/>
                  </a:lnTo>
                  <a:lnTo>
                    <a:pt x="4275" y="1602"/>
                  </a:lnTo>
                  <a:lnTo>
                    <a:pt x="4277" y="1609"/>
                  </a:lnTo>
                  <a:lnTo>
                    <a:pt x="4282" y="1614"/>
                  </a:lnTo>
                  <a:lnTo>
                    <a:pt x="4284" y="1621"/>
                  </a:lnTo>
                  <a:lnTo>
                    <a:pt x="4286" y="1626"/>
                  </a:lnTo>
                  <a:lnTo>
                    <a:pt x="4289" y="1630"/>
                  </a:lnTo>
                  <a:lnTo>
                    <a:pt x="4289" y="1630"/>
                  </a:lnTo>
                  <a:lnTo>
                    <a:pt x="4301" y="1623"/>
                  </a:lnTo>
                  <a:lnTo>
                    <a:pt x="4334" y="1633"/>
                  </a:lnTo>
                  <a:lnTo>
                    <a:pt x="4355" y="1656"/>
                  </a:lnTo>
                  <a:lnTo>
                    <a:pt x="4355" y="1661"/>
                  </a:lnTo>
                  <a:lnTo>
                    <a:pt x="4348" y="1666"/>
                  </a:lnTo>
                  <a:lnTo>
                    <a:pt x="4343" y="1666"/>
                  </a:lnTo>
                  <a:lnTo>
                    <a:pt x="4338" y="1656"/>
                  </a:lnTo>
                  <a:lnTo>
                    <a:pt x="4341" y="1652"/>
                  </a:lnTo>
                  <a:lnTo>
                    <a:pt x="4338" y="1649"/>
                  </a:lnTo>
                  <a:lnTo>
                    <a:pt x="4336" y="1649"/>
                  </a:lnTo>
                  <a:lnTo>
                    <a:pt x="4336" y="1649"/>
                  </a:lnTo>
                  <a:lnTo>
                    <a:pt x="4336" y="1652"/>
                  </a:lnTo>
                  <a:lnTo>
                    <a:pt x="4334" y="1654"/>
                  </a:lnTo>
                  <a:lnTo>
                    <a:pt x="4312" y="1647"/>
                  </a:lnTo>
                  <a:lnTo>
                    <a:pt x="4286" y="1654"/>
                  </a:lnTo>
                  <a:lnTo>
                    <a:pt x="4272" y="1649"/>
                  </a:lnTo>
                  <a:lnTo>
                    <a:pt x="4251" y="1635"/>
                  </a:lnTo>
                  <a:lnTo>
                    <a:pt x="4244" y="1635"/>
                  </a:lnTo>
                  <a:lnTo>
                    <a:pt x="4225" y="1645"/>
                  </a:lnTo>
                  <a:lnTo>
                    <a:pt x="4197" y="1645"/>
                  </a:lnTo>
                  <a:lnTo>
                    <a:pt x="4164" y="1649"/>
                  </a:lnTo>
                  <a:lnTo>
                    <a:pt x="4166" y="1659"/>
                  </a:lnTo>
                  <a:lnTo>
                    <a:pt x="4168" y="1663"/>
                  </a:lnTo>
                  <a:lnTo>
                    <a:pt x="4175" y="1668"/>
                  </a:lnTo>
                  <a:lnTo>
                    <a:pt x="4173" y="1668"/>
                  </a:lnTo>
                  <a:lnTo>
                    <a:pt x="4173" y="1671"/>
                  </a:lnTo>
                  <a:lnTo>
                    <a:pt x="4173" y="1678"/>
                  </a:lnTo>
                  <a:lnTo>
                    <a:pt x="4173" y="1682"/>
                  </a:lnTo>
                  <a:lnTo>
                    <a:pt x="4171" y="1682"/>
                  </a:lnTo>
                  <a:lnTo>
                    <a:pt x="4161" y="1692"/>
                  </a:lnTo>
                  <a:lnTo>
                    <a:pt x="4164" y="1697"/>
                  </a:lnTo>
                  <a:lnTo>
                    <a:pt x="4190" y="1711"/>
                  </a:lnTo>
                  <a:lnTo>
                    <a:pt x="4194" y="1727"/>
                  </a:lnTo>
                  <a:lnTo>
                    <a:pt x="4199" y="1732"/>
                  </a:lnTo>
                  <a:lnTo>
                    <a:pt x="4211" y="1737"/>
                  </a:lnTo>
                  <a:lnTo>
                    <a:pt x="4218" y="1737"/>
                  </a:lnTo>
                  <a:lnTo>
                    <a:pt x="4220" y="1741"/>
                  </a:lnTo>
                  <a:lnTo>
                    <a:pt x="4220" y="1744"/>
                  </a:lnTo>
                  <a:lnTo>
                    <a:pt x="4218" y="1746"/>
                  </a:lnTo>
                  <a:lnTo>
                    <a:pt x="4220" y="1748"/>
                  </a:lnTo>
                  <a:lnTo>
                    <a:pt x="4223" y="1753"/>
                  </a:lnTo>
                  <a:lnTo>
                    <a:pt x="4223" y="1758"/>
                  </a:lnTo>
                  <a:lnTo>
                    <a:pt x="4211" y="1756"/>
                  </a:lnTo>
                  <a:lnTo>
                    <a:pt x="4201" y="1746"/>
                  </a:lnTo>
                  <a:lnTo>
                    <a:pt x="4190" y="1748"/>
                  </a:lnTo>
                  <a:lnTo>
                    <a:pt x="4178" y="1739"/>
                  </a:lnTo>
                  <a:lnTo>
                    <a:pt x="4164" y="1741"/>
                  </a:lnTo>
                  <a:lnTo>
                    <a:pt x="4161" y="1744"/>
                  </a:lnTo>
                  <a:lnTo>
                    <a:pt x="4159" y="1744"/>
                  </a:lnTo>
                  <a:lnTo>
                    <a:pt x="4152" y="1748"/>
                  </a:lnTo>
                  <a:lnTo>
                    <a:pt x="4149" y="1753"/>
                  </a:lnTo>
                  <a:lnTo>
                    <a:pt x="4152" y="1756"/>
                  </a:lnTo>
                  <a:lnTo>
                    <a:pt x="4157" y="1763"/>
                  </a:lnTo>
                  <a:lnTo>
                    <a:pt x="4154" y="1765"/>
                  </a:lnTo>
                  <a:lnTo>
                    <a:pt x="4147" y="1765"/>
                  </a:lnTo>
                  <a:lnTo>
                    <a:pt x="4138" y="1758"/>
                  </a:lnTo>
                  <a:lnTo>
                    <a:pt x="4135" y="1758"/>
                  </a:lnTo>
                  <a:lnTo>
                    <a:pt x="4135" y="1763"/>
                  </a:lnTo>
                  <a:lnTo>
                    <a:pt x="4131" y="1763"/>
                  </a:lnTo>
                  <a:lnTo>
                    <a:pt x="4123" y="1756"/>
                  </a:lnTo>
                  <a:lnTo>
                    <a:pt x="4119" y="1756"/>
                  </a:lnTo>
                  <a:lnTo>
                    <a:pt x="4116" y="1765"/>
                  </a:lnTo>
                  <a:lnTo>
                    <a:pt x="4126" y="1770"/>
                  </a:lnTo>
                  <a:lnTo>
                    <a:pt x="4133" y="1770"/>
                  </a:lnTo>
                  <a:lnTo>
                    <a:pt x="4135" y="1772"/>
                  </a:lnTo>
                  <a:lnTo>
                    <a:pt x="4133" y="1779"/>
                  </a:lnTo>
                  <a:lnTo>
                    <a:pt x="4128" y="1793"/>
                  </a:lnTo>
                  <a:lnTo>
                    <a:pt x="4128" y="1796"/>
                  </a:lnTo>
                  <a:lnTo>
                    <a:pt x="4149" y="1800"/>
                  </a:lnTo>
                  <a:lnTo>
                    <a:pt x="4182" y="1829"/>
                  </a:lnTo>
                  <a:lnTo>
                    <a:pt x="4190" y="1829"/>
                  </a:lnTo>
                  <a:lnTo>
                    <a:pt x="4211" y="1805"/>
                  </a:lnTo>
                  <a:lnTo>
                    <a:pt x="4213" y="1805"/>
                  </a:lnTo>
                  <a:lnTo>
                    <a:pt x="4216" y="1812"/>
                  </a:lnTo>
                  <a:lnTo>
                    <a:pt x="4216" y="1815"/>
                  </a:lnTo>
                  <a:lnTo>
                    <a:pt x="4232" y="1812"/>
                  </a:lnTo>
                  <a:lnTo>
                    <a:pt x="4239" y="1803"/>
                  </a:lnTo>
                  <a:lnTo>
                    <a:pt x="4242" y="1800"/>
                  </a:lnTo>
                  <a:lnTo>
                    <a:pt x="4244" y="1805"/>
                  </a:lnTo>
                  <a:lnTo>
                    <a:pt x="4242" y="1815"/>
                  </a:lnTo>
                  <a:lnTo>
                    <a:pt x="4237" y="1822"/>
                  </a:lnTo>
                  <a:lnTo>
                    <a:pt x="4218" y="1822"/>
                  </a:lnTo>
                  <a:lnTo>
                    <a:pt x="4208" y="1831"/>
                  </a:lnTo>
                  <a:lnTo>
                    <a:pt x="4206" y="1836"/>
                  </a:lnTo>
                  <a:lnTo>
                    <a:pt x="4211" y="1838"/>
                  </a:lnTo>
                  <a:lnTo>
                    <a:pt x="4234" y="1860"/>
                  </a:lnTo>
                  <a:lnTo>
                    <a:pt x="4272" y="1850"/>
                  </a:lnTo>
                  <a:lnTo>
                    <a:pt x="4294" y="1826"/>
                  </a:lnTo>
                  <a:lnTo>
                    <a:pt x="4301" y="1810"/>
                  </a:lnTo>
                  <a:lnTo>
                    <a:pt x="4303" y="1808"/>
                  </a:lnTo>
                  <a:lnTo>
                    <a:pt x="4305" y="1808"/>
                  </a:lnTo>
                  <a:lnTo>
                    <a:pt x="4310" y="1810"/>
                  </a:lnTo>
                  <a:lnTo>
                    <a:pt x="4310" y="1817"/>
                  </a:lnTo>
                  <a:lnTo>
                    <a:pt x="4346" y="1824"/>
                  </a:lnTo>
                  <a:lnTo>
                    <a:pt x="4348" y="1826"/>
                  </a:lnTo>
                  <a:lnTo>
                    <a:pt x="4308" y="1841"/>
                  </a:lnTo>
                  <a:lnTo>
                    <a:pt x="4289" y="1869"/>
                  </a:lnTo>
                  <a:lnTo>
                    <a:pt x="4289" y="1874"/>
                  </a:lnTo>
                  <a:lnTo>
                    <a:pt x="4294" y="1874"/>
                  </a:lnTo>
                  <a:lnTo>
                    <a:pt x="4305" y="1890"/>
                  </a:lnTo>
                  <a:lnTo>
                    <a:pt x="4312" y="1895"/>
                  </a:lnTo>
                  <a:lnTo>
                    <a:pt x="4320" y="1904"/>
                  </a:lnTo>
                  <a:lnTo>
                    <a:pt x="4324" y="1907"/>
                  </a:lnTo>
                  <a:lnTo>
                    <a:pt x="4327" y="1909"/>
                  </a:lnTo>
                  <a:lnTo>
                    <a:pt x="4331" y="1919"/>
                  </a:lnTo>
                  <a:lnTo>
                    <a:pt x="4329" y="1921"/>
                  </a:lnTo>
                  <a:lnTo>
                    <a:pt x="4286" y="1895"/>
                  </a:lnTo>
                  <a:lnTo>
                    <a:pt x="4277" y="1895"/>
                  </a:lnTo>
                  <a:lnTo>
                    <a:pt x="4258" y="1902"/>
                  </a:lnTo>
                  <a:lnTo>
                    <a:pt x="4232" y="1897"/>
                  </a:lnTo>
                  <a:lnTo>
                    <a:pt x="4213" y="1897"/>
                  </a:lnTo>
                  <a:lnTo>
                    <a:pt x="4213" y="1897"/>
                  </a:lnTo>
                  <a:lnTo>
                    <a:pt x="4213" y="1897"/>
                  </a:lnTo>
                  <a:lnTo>
                    <a:pt x="4213" y="1897"/>
                  </a:lnTo>
                  <a:lnTo>
                    <a:pt x="4211" y="1895"/>
                  </a:lnTo>
                  <a:lnTo>
                    <a:pt x="4182" y="1888"/>
                  </a:lnTo>
                  <a:lnTo>
                    <a:pt x="4149" y="1857"/>
                  </a:lnTo>
                  <a:lnTo>
                    <a:pt x="4119" y="1857"/>
                  </a:lnTo>
                  <a:lnTo>
                    <a:pt x="4116" y="1860"/>
                  </a:lnTo>
                  <a:lnTo>
                    <a:pt x="4114" y="1864"/>
                  </a:lnTo>
                  <a:lnTo>
                    <a:pt x="4114" y="1874"/>
                  </a:lnTo>
                  <a:lnTo>
                    <a:pt x="4114" y="1878"/>
                  </a:lnTo>
                  <a:lnTo>
                    <a:pt x="4112" y="1881"/>
                  </a:lnTo>
                  <a:lnTo>
                    <a:pt x="4114" y="1893"/>
                  </a:lnTo>
                  <a:lnTo>
                    <a:pt x="4121" y="1900"/>
                  </a:lnTo>
                  <a:close/>
                  <a:moveTo>
                    <a:pt x="4194" y="1611"/>
                  </a:moveTo>
                  <a:lnTo>
                    <a:pt x="4208" y="1626"/>
                  </a:lnTo>
                  <a:lnTo>
                    <a:pt x="4234" y="1630"/>
                  </a:lnTo>
                  <a:lnTo>
                    <a:pt x="4251" y="1619"/>
                  </a:lnTo>
                  <a:lnTo>
                    <a:pt x="4249" y="1614"/>
                  </a:lnTo>
                  <a:lnTo>
                    <a:pt x="4244" y="1607"/>
                  </a:lnTo>
                  <a:lnTo>
                    <a:pt x="4244" y="1604"/>
                  </a:lnTo>
                  <a:lnTo>
                    <a:pt x="4244" y="1600"/>
                  </a:lnTo>
                  <a:lnTo>
                    <a:pt x="4242" y="1597"/>
                  </a:lnTo>
                  <a:lnTo>
                    <a:pt x="4239" y="1595"/>
                  </a:lnTo>
                  <a:lnTo>
                    <a:pt x="4232" y="1590"/>
                  </a:lnTo>
                  <a:lnTo>
                    <a:pt x="4211" y="1593"/>
                  </a:lnTo>
                  <a:lnTo>
                    <a:pt x="4206" y="1588"/>
                  </a:lnTo>
                  <a:lnTo>
                    <a:pt x="4201" y="1593"/>
                  </a:lnTo>
                  <a:lnTo>
                    <a:pt x="4185" y="1593"/>
                  </a:lnTo>
                  <a:lnTo>
                    <a:pt x="4185" y="1597"/>
                  </a:lnTo>
                  <a:lnTo>
                    <a:pt x="4157" y="1597"/>
                  </a:lnTo>
                  <a:lnTo>
                    <a:pt x="4154" y="1602"/>
                  </a:lnTo>
                  <a:lnTo>
                    <a:pt x="4152" y="1611"/>
                  </a:lnTo>
                  <a:lnTo>
                    <a:pt x="4175" y="1616"/>
                  </a:lnTo>
                  <a:lnTo>
                    <a:pt x="4194" y="1611"/>
                  </a:lnTo>
                  <a:close/>
                  <a:moveTo>
                    <a:pt x="3972" y="3542"/>
                  </a:moveTo>
                  <a:lnTo>
                    <a:pt x="3972" y="3533"/>
                  </a:lnTo>
                  <a:lnTo>
                    <a:pt x="3965" y="3526"/>
                  </a:lnTo>
                  <a:lnTo>
                    <a:pt x="3958" y="3526"/>
                  </a:lnTo>
                  <a:lnTo>
                    <a:pt x="3949" y="3528"/>
                  </a:lnTo>
                  <a:lnTo>
                    <a:pt x="3944" y="3535"/>
                  </a:lnTo>
                  <a:lnTo>
                    <a:pt x="3944" y="3537"/>
                  </a:lnTo>
                  <a:lnTo>
                    <a:pt x="3944" y="3540"/>
                  </a:lnTo>
                  <a:lnTo>
                    <a:pt x="3944" y="3542"/>
                  </a:lnTo>
                  <a:lnTo>
                    <a:pt x="3944" y="3545"/>
                  </a:lnTo>
                  <a:lnTo>
                    <a:pt x="3941" y="3545"/>
                  </a:lnTo>
                  <a:lnTo>
                    <a:pt x="3941" y="3547"/>
                  </a:lnTo>
                  <a:lnTo>
                    <a:pt x="3939" y="3545"/>
                  </a:lnTo>
                  <a:lnTo>
                    <a:pt x="3941" y="3549"/>
                  </a:lnTo>
                  <a:lnTo>
                    <a:pt x="3941" y="3554"/>
                  </a:lnTo>
                  <a:lnTo>
                    <a:pt x="3941" y="3559"/>
                  </a:lnTo>
                  <a:lnTo>
                    <a:pt x="3939" y="3566"/>
                  </a:lnTo>
                  <a:lnTo>
                    <a:pt x="3941" y="3566"/>
                  </a:lnTo>
                  <a:lnTo>
                    <a:pt x="3946" y="3568"/>
                  </a:lnTo>
                  <a:lnTo>
                    <a:pt x="3949" y="3568"/>
                  </a:lnTo>
                  <a:lnTo>
                    <a:pt x="3949" y="3571"/>
                  </a:lnTo>
                  <a:lnTo>
                    <a:pt x="3949" y="3575"/>
                  </a:lnTo>
                  <a:lnTo>
                    <a:pt x="3951" y="3580"/>
                  </a:lnTo>
                  <a:lnTo>
                    <a:pt x="3951" y="3580"/>
                  </a:lnTo>
                  <a:lnTo>
                    <a:pt x="3956" y="3582"/>
                  </a:lnTo>
                  <a:lnTo>
                    <a:pt x="3958" y="3587"/>
                  </a:lnTo>
                  <a:lnTo>
                    <a:pt x="3963" y="3594"/>
                  </a:lnTo>
                  <a:lnTo>
                    <a:pt x="3965" y="3601"/>
                  </a:lnTo>
                  <a:lnTo>
                    <a:pt x="3960" y="3606"/>
                  </a:lnTo>
                  <a:lnTo>
                    <a:pt x="3963" y="3611"/>
                  </a:lnTo>
                  <a:lnTo>
                    <a:pt x="3965" y="3611"/>
                  </a:lnTo>
                  <a:lnTo>
                    <a:pt x="3965" y="3611"/>
                  </a:lnTo>
                  <a:lnTo>
                    <a:pt x="3965" y="3613"/>
                  </a:lnTo>
                  <a:lnTo>
                    <a:pt x="3960" y="3615"/>
                  </a:lnTo>
                  <a:lnTo>
                    <a:pt x="3956" y="3613"/>
                  </a:lnTo>
                  <a:lnTo>
                    <a:pt x="3953" y="3608"/>
                  </a:lnTo>
                  <a:lnTo>
                    <a:pt x="3953" y="3599"/>
                  </a:lnTo>
                  <a:lnTo>
                    <a:pt x="3951" y="3596"/>
                  </a:lnTo>
                  <a:lnTo>
                    <a:pt x="3946" y="3599"/>
                  </a:lnTo>
                  <a:lnTo>
                    <a:pt x="3944" y="3601"/>
                  </a:lnTo>
                  <a:lnTo>
                    <a:pt x="3944" y="3604"/>
                  </a:lnTo>
                  <a:lnTo>
                    <a:pt x="3944" y="3604"/>
                  </a:lnTo>
                  <a:lnTo>
                    <a:pt x="3941" y="3606"/>
                  </a:lnTo>
                  <a:lnTo>
                    <a:pt x="3932" y="3601"/>
                  </a:lnTo>
                  <a:lnTo>
                    <a:pt x="3932" y="3606"/>
                  </a:lnTo>
                  <a:lnTo>
                    <a:pt x="3932" y="3613"/>
                  </a:lnTo>
                  <a:lnTo>
                    <a:pt x="3934" y="3618"/>
                  </a:lnTo>
                  <a:lnTo>
                    <a:pt x="3939" y="3627"/>
                  </a:lnTo>
                  <a:lnTo>
                    <a:pt x="3939" y="3630"/>
                  </a:lnTo>
                  <a:lnTo>
                    <a:pt x="3934" y="3627"/>
                  </a:lnTo>
                  <a:lnTo>
                    <a:pt x="3930" y="3625"/>
                  </a:lnTo>
                  <a:lnTo>
                    <a:pt x="3918" y="3608"/>
                  </a:lnTo>
                  <a:lnTo>
                    <a:pt x="3918" y="3599"/>
                  </a:lnTo>
                  <a:lnTo>
                    <a:pt x="3920" y="3592"/>
                  </a:lnTo>
                  <a:lnTo>
                    <a:pt x="3930" y="3585"/>
                  </a:lnTo>
                  <a:lnTo>
                    <a:pt x="3927" y="3578"/>
                  </a:lnTo>
                  <a:lnTo>
                    <a:pt x="3923" y="3575"/>
                  </a:lnTo>
                  <a:lnTo>
                    <a:pt x="3915" y="3578"/>
                  </a:lnTo>
                  <a:lnTo>
                    <a:pt x="3915" y="3582"/>
                  </a:lnTo>
                  <a:lnTo>
                    <a:pt x="3918" y="3582"/>
                  </a:lnTo>
                  <a:lnTo>
                    <a:pt x="3918" y="3585"/>
                  </a:lnTo>
                  <a:lnTo>
                    <a:pt x="3913" y="3582"/>
                  </a:lnTo>
                  <a:lnTo>
                    <a:pt x="3885" y="3542"/>
                  </a:lnTo>
                  <a:lnTo>
                    <a:pt x="3866" y="3537"/>
                  </a:lnTo>
                  <a:lnTo>
                    <a:pt x="3868" y="3535"/>
                  </a:lnTo>
                  <a:lnTo>
                    <a:pt x="3878" y="3537"/>
                  </a:lnTo>
                  <a:lnTo>
                    <a:pt x="3880" y="3533"/>
                  </a:lnTo>
                  <a:lnTo>
                    <a:pt x="3875" y="3523"/>
                  </a:lnTo>
                  <a:lnTo>
                    <a:pt x="3871" y="3519"/>
                  </a:lnTo>
                  <a:lnTo>
                    <a:pt x="3859" y="3521"/>
                  </a:lnTo>
                  <a:lnTo>
                    <a:pt x="3856" y="3521"/>
                  </a:lnTo>
                  <a:lnTo>
                    <a:pt x="3847" y="3533"/>
                  </a:lnTo>
                  <a:lnTo>
                    <a:pt x="3845" y="3533"/>
                  </a:lnTo>
                  <a:lnTo>
                    <a:pt x="3795" y="3514"/>
                  </a:lnTo>
                  <a:lnTo>
                    <a:pt x="3788" y="3516"/>
                  </a:lnTo>
                  <a:lnTo>
                    <a:pt x="3783" y="3523"/>
                  </a:lnTo>
                  <a:lnTo>
                    <a:pt x="3778" y="3523"/>
                  </a:lnTo>
                  <a:lnTo>
                    <a:pt x="3760" y="3542"/>
                  </a:lnTo>
                  <a:lnTo>
                    <a:pt x="3750" y="3547"/>
                  </a:lnTo>
                  <a:lnTo>
                    <a:pt x="3743" y="3554"/>
                  </a:lnTo>
                  <a:lnTo>
                    <a:pt x="3741" y="3556"/>
                  </a:lnTo>
                  <a:lnTo>
                    <a:pt x="3741" y="3559"/>
                  </a:lnTo>
                  <a:lnTo>
                    <a:pt x="3743" y="3561"/>
                  </a:lnTo>
                  <a:lnTo>
                    <a:pt x="3743" y="3563"/>
                  </a:lnTo>
                  <a:lnTo>
                    <a:pt x="3745" y="3566"/>
                  </a:lnTo>
                  <a:lnTo>
                    <a:pt x="3741" y="3571"/>
                  </a:lnTo>
                  <a:lnTo>
                    <a:pt x="3710" y="3580"/>
                  </a:lnTo>
                  <a:lnTo>
                    <a:pt x="3712" y="3594"/>
                  </a:lnTo>
                  <a:lnTo>
                    <a:pt x="3745" y="3641"/>
                  </a:lnTo>
                  <a:lnTo>
                    <a:pt x="3790" y="3637"/>
                  </a:lnTo>
                  <a:lnTo>
                    <a:pt x="3797" y="3646"/>
                  </a:lnTo>
                  <a:lnTo>
                    <a:pt x="3802" y="3646"/>
                  </a:lnTo>
                  <a:lnTo>
                    <a:pt x="3807" y="3641"/>
                  </a:lnTo>
                  <a:lnTo>
                    <a:pt x="3812" y="3641"/>
                  </a:lnTo>
                  <a:lnTo>
                    <a:pt x="3807" y="3646"/>
                  </a:lnTo>
                  <a:lnTo>
                    <a:pt x="3807" y="3651"/>
                  </a:lnTo>
                  <a:lnTo>
                    <a:pt x="3821" y="3667"/>
                  </a:lnTo>
                  <a:lnTo>
                    <a:pt x="3823" y="3667"/>
                  </a:lnTo>
                  <a:lnTo>
                    <a:pt x="3833" y="3665"/>
                  </a:lnTo>
                  <a:lnTo>
                    <a:pt x="3838" y="3670"/>
                  </a:lnTo>
                  <a:lnTo>
                    <a:pt x="3833" y="3672"/>
                  </a:lnTo>
                  <a:lnTo>
                    <a:pt x="3828" y="3677"/>
                  </a:lnTo>
                  <a:lnTo>
                    <a:pt x="3826" y="3677"/>
                  </a:lnTo>
                  <a:lnTo>
                    <a:pt x="3828" y="3682"/>
                  </a:lnTo>
                  <a:lnTo>
                    <a:pt x="3847" y="3686"/>
                  </a:lnTo>
                  <a:lnTo>
                    <a:pt x="3840" y="3691"/>
                  </a:lnTo>
                  <a:lnTo>
                    <a:pt x="3821" y="3686"/>
                  </a:lnTo>
                  <a:lnTo>
                    <a:pt x="3816" y="3682"/>
                  </a:lnTo>
                  <a:lnTo>
                    <a:pt x="3812" y="3674"/>
                  </a:lnTo>
                  <a:lnTo>
                    <a:pt x="3807" y="3672"/>
                  </a:lnTo>
                  <a:lnTo>
                    <a:pt x="3802" y="3677"/>
                  </a:lnTo>
                  <a:lnTo>
                    <a:pt x="3804" y="3679"/>
                  </a:lnTo>
                  <a:lnTo>
                    <a:pt x="3812" y="3682"/>
                  </a:lnTo>
                  <a:lnTo>
                    <a:pt x="3812" y="3686"/>
                  </a:lnTo>
                  <a:lnTo>
                    <a:pt x="3816" y="3689"/>
                  </a:lnTo>
                  <a:lnTo>
                    <a:pt x="3819" y="3689"/>
                  </a:lnTo>
                  <a:lnTo>
                    <a:pt x="3819" y="3693"/>
                  </a:lnTo>
                  <a:lnTo>
                    <a:pt x="3774" y="3686"/>
                  </a:lnTo>
                  <a:lnTo>
                    <a:pt x="3767" y="3693"/>
                  </a:lnTo>
                  <a:lnTo>
                    <a:pt x="3767" y="3703"/>
                  </a:lnTo>
                  <a:lnTo>
                    <a:pt x="3769" y="3710"/>
                  </a:lnTo>
                  <a:lnTo>
                    <a:pt x="3807" y="3731"/>
                  </a:lnTo>
                  <a:lnTo>
                    <a:pt x="3828" y="3724"/>
                  </a:lnTo>
                  <a:lnTo>
                    <a:pt x="3830" y="3726"/>
                  </a:lnTo>
                  <a:lnTo>
                    <a:pt x="3842" y="3741"/>
                  </a:lnTo>
                  <a:lnTo>
                    <a:pt x="3854" y="3745"/>
                  </a:lnTo>
                  <a:lnTo>
                    <a:pt x="3856" y="3748"/>
                  </a:lnTo>
                  <a:lnTo>
                    <a:pt x="3861" y="3752"/>
                  </a:lnTo>
                  <a:lnTo>
                    <a:pt x="3864" y="3755"/>
                  </a:lnTo>
                  <a:lnTo>
                    <a:pt x="3899" y="3743"/>
                  </a:lnTo>
                  <a:lnTo>
                    <a:pt x="3894" y="3750"/>
                  </a:lnTo>
                  <a:lnTo>
                    <a:pt x="3882" y="3752"/>
                  </a:lnTo>
                  <a:lnTo>
                    <a:pt x="3866" y="3764"/>
                  </a:lnTo>
                  <a:lnTo>
                    <a:pt x="3861" y="3764"/>
                  </a:lnTo>
                  <a:lnTo>
                    <a:pt x="3852" y="3757"/>
                  </a:lnTo>
                  <a:lnTo>
                    <a:pt x="3833" y="3755"/>
                  </a:lnTo>
                  <a:lnTo>
                    <a:pt x="3823" y="3748"/>
                  </a:lnTo>
                  <a:lnTo>
                    <a:pt x="3819" y="3745"/>
                  </a:lnTo>
                  <a:lnTo>
                    <a:pt x="3812" y="3750"/>
                  </a:lnTo>
                  <a:lnTo>
                    <a:pt x="3814" y="3752"/>
                  </a:lnTo>
                  <a:lnTo>
                    <a:pt x="3814" y="3757"/>
                  </a:lnTo>
                  <a:lnTo>
                    <a:pt x="3800" y="3757"/>
                  </a:lnTo>
                  <a:lnTo>
                    <a:pt x="3802" y="3762"/>
                  </a:lnTo>
                  <a:lnTo>
                    <a:pt x="3812" y="3769"/>
                  </a:lnTo>
                  <a:lnTo>
                    <a:pt x="3814" y="3774"/>
                  </a:lnTo>
                  <a:lnTo>
                    <a:pt x="3814" y="3776"/>
                  </a:lnTo>
                  <a:lnTo>
                    <a:pt x="3814" y="3781"/>
                  </a:lnTo>
                  <a:lnTo>
                    <a:pt x="3814" y="3786"/>
                  </a:lnTo>
                  <a:lnTo>
                    <a:pt x="3816" y="3797"/>
                  </a:lnTo>
                  <a:lnTo>
                    <a:pt x="3821" y="3802"/>
                  </a:lnTo>
                  <a:lnTo>
                    <a:pt x="3828" y="3802"/>
                  </a:lnTo>
                  <a:lnTo>
                    <a:pt x="3828" y="3809"/>
                  </a:lnTo>
                  <a:lnTo>
                    <a:pt x="3826" y="3812"/>
                  </a:lnTo>
                  <a:lnTo>
                    <a:pt x="3826" y="3814"/>
                  </a:lnTo>
                  <a:lnTo>
                    <a:pt x="3823" y="3816"/>
                  </a:lnTo>
                  <a:lnTo>
                    <a:pt x="3828" y="3816"/>
                  </a:lnTo>
                  <a:lnTo>
                    <a:pt x="3830" y="3819"/>
                  </a:lnTo>
                  <a:lnTo>
                    <a:pt x="3830" y="3821"/>
                  </a:lnTo>
                  <a:lnTo>
                    <a:pt x="3830" y="3823"/>
                  </a:lnTo>
                  <a:lnTo>
                    <a:pt x="3833" y="3826"/>
                  </a:lnTo>
                  <a:lnTo>
                    <a:pt x="3833" y="3826"/>
                  </a:lnTo>
                  <a:lnTo>
                    <a:pt x="3835" y="3828"/>
                  </a:lnTo>
                  <a:lnTo>
                    <a:pt x="3838" y="3826"/>
                  </a:lnTo>
                  <a:lnTo>
                    <a:pt x="3842" y="3828"/>
                  </a:lnTo>
                  <a:lnTo>
                    <a:pt x="3845" y="3833"/>
                  </a:lnTo>
                  <a:lnTo>
                    <a:pt x="3842" y="3833"/>
                  </a:lnTo>
                  <a:lnTo>
                    <a:pt x="3840" y="3835"/>
                  </a:lnTo>
                  <a:lnTo>
                    <a:pt x="3840" y="3840"/>
                  </a:lnTo>
                  <a:lnTo>
                    <a:pt x="3840" y="3845"/>
                  </a:lnTo>
                  <a:lnTo>
                    <a:pt x="3842" y="3847"/>
                  </a:lnTo>
                  <a:lnTo>
                    <a:pt x="3842" y="3845"/>
                  </a:lnTo>
                  <a:lnTo>
                    <a:pt x="3845" y="3847"/>
                  </a:lnTo>
                  <a:lnTo>
                    <a:pt x="3845" y="3852"/>
                  </a:lnTo>
                  <a:lnTo>
                    <a:pt x="3849" y="3845"/>
                  </a:lnTo>
                  <a:lnTo>
                    <a:pt x="3890" y="3830"/>
                  </a:lnTo>
                  <a:lnTo>
                    <a:pt x="3897" y="3835"/>
                  </a:lnTo>
                  <a:lnTo>
                    <a:pt x="3892" y="3842"/>
                  </a:lnTo>
                  <a:lnTo>
                    <a:pt x="3887" y="3842"/>
                  </a:lnTo>
                  <a:lnTo>
                    <a:pt x="3882" y="3840"/>
                  </a:lnTo>
                  <a:lnTo>
                    <a:pt x="3880" y="3838"/>
                  </a:lnTo>
                  <a:lnTo>
                    <a:pt x="3880" y="3840"/>
                  </a:lnTo>
                  <a:lnTo>
                    <a:pt x="3878" y="3845"/>
                  </a:lnTo>
                  <a:lnTo>
                    <a:pt x="3878" y="3847"/>
                  </a:lnTo>
                  <a:lnTo>
                    <a:pt x="3878" y="3849"/>
                  </a:lnTo>
                  <a:lnTo>
                    <a:pt x="3873" y="3852"/>
                  </a:lnTo>
                  <a:lnTo>
                    <a:pt x="3868" y="3852"/>
                  </a:lnTo>
                  <a:lnTo>
                    <a:pt x="3866" y="3852"/>
                  </a:lnTo>
                  <a:lnTo>
                    <a:pt x="3864" y="3861"/>
                  </a:lnTo>
                  <a:lnTo>
                    <a:pt x="3861" y="3861"/>
                  </a:lnTo>
                  <a:lnTo>
                    <a:pt x="3845" y="3866"/>
                  </a:lnTo>
                  <a:lnTo>
                    <a:pt x="3838" y="3878"/>
                  </a:lnTo>
                  <a:lnTo>
                    <a:pt x="3835" y="3882"/>
                  </a:lnTo>
                  <a:lnTo>
                    <a:pt x="3833" y="3880"/>
                  </a:lnTo>
                  <a:lnTo>
                    <a:pt x="3830" y="3878"/>
                  </a:lnTo>
                  <a:lnTo>
                    <a:pt x="3830" y="3875"/>
                  </a:lnTo>
                  <a:lnTo>
                    <a:pt x="3830" y="3873"/>
                  </a:lnTo>
                  <a:lnTo>
                    <a:pt x="3830" y="3871"/>
                  </a:lnTo>
                  <a:lnTo>
                    <a:pt x="3830" y="3866"/>
                  </a:lnTo>
                  <a:lnTo>
                    <a:pt x="3830" y="3864"/>
                  </a:lnTo>
                  <a:lnTo>
                    <a:pt x="3830" y="3861"/>
                  </a:lnTo>
                  <a:lnTo>
                    <a:pt x="3830" y="3859"/>
                  </a:lnTo>
                  <a:lnTo>
                    <a:pt x="3828" y="3856"/>
                  </a:lnTo>
                  <a:lnTo>
                    <a:pt x="3826" y="3859"/>
                  </a:lnTo>
                  <a:lnTo>
                    <a:pt x="3819" y="3864"/>
                  </a:lnTo>
                  <a:lnTo>
                    <a:pt x="3816" y="3866"/>
                  </a:lnTo>
                  <a:lnTo>
                    <a:pt x="3812" y="3866"/>
                  </a:lnTo>
                  <a:lnTo>
                    <a:pt x="3809" y="3861"/>
                  </a:lnTo>
                  <a:lnTo>
                    <a:pt x="3812" y="3856"/>
                  </a:lnTo>
                  <a:lnTo>
                    <a:pt x="3814" y="3856"/>
                  </a:lnTo>
                  <a:lnTo>
                    <a:pt x="3819" y="3852"/>
                  </a:lnTo>
                  <a:lnTo>
                    <a:pt x="3819" y="3845"/>
                  </a:lnTo>
                  <a:lnTo>
                    <a:pt x="3809" y="3842"/>
                  </a:lnTo>
                  <a:lnTo>
                    <a:pt x="3807" y="3840"/>
                  </a:lnTo>
                  <a:lnTo>
                    <a:pt x="3804" y="3835"/>
                  </a:lnTo>
                  <a:lnTo>
                    <a:pt x="3804" y="3828"/>
                  </a:lnTo>
                  <a:lnTo>
                    <a:pt x="3802" y="3826"/>
                  </a:lnTo>
                  <a:lnTo>
                    <a:pt x="3790" y="3807"/>
                  </a:lnTo>
                  <a:lnTo>
                    <a:pt x="3790" y="3802"/>
                  </a:lnTo>
                  <a:lnTo>
                    <a:pt x="3783" y="3790"/>
                  </a:lnTo>
                  <a:lnTo>
                    <a:pt x="3750" y="3783"/>
                  </a:lnTo>
                  <a:lnTo>
                    <a:pt x="3750" y="3781"/>
                  </a:lnTo>
                  <a:lnTo>
                    <a:pt x="3771" y="3774"/>
                  </a:lnTo>
                  <a:lnTo>
                    <a:pt x="3776" y="3764"/>
                  </a:lnTo>
                  <a:lnTo>
                    <a:pt x="3736" y="3776"/>
                  </a:lnTo>
                  <a:lnTo>
                    <a:pt x="3741" y="3771"/>
                  </a:lnTo>
                  <a:lnTo>
                    <a:pt x="3750" y="3764"/>
                  </a:lnTo>
                  <a:lnTo>
                    <a:pt x="3750" y="3757"/>
                  </a:lnTo>
                  <a:lnTo>
                    <a:pt x="3748" y="3755"/>
                  </a:lnTo>
                  <a:lnTo>
                    <a:pt x="3743" y="3750"/>
                  </a:lnTo>
                  <a:lnTo>
                    <a:pt x="3743" y="3748"/>
                  </a:lnTo>
                  <a:lnTo>
                    <a:pt x="3741" y="3743"/>
                  </a:lnTo>
                  <a:lnTo>
                    <a:pt x="3741" y="3738"/>
                  </a:lnTo>
                  <a:lnTo>
                    <a:pt x="3736" y="3736"/>
                  </a:lnTo>
                  <a:lnTo>
                    <a:pt x="3724" y="3722"/>
                  </a:lnTo>
                  <a:lnTo>
                    <a:pt x="3710" y="3712"/>
                  </a:lnTo>
                  <a:lnTo>
                    <a:pt x="3693" y="3708"/>
                  </a:lnTo>
                  <a:lnTo>
                    <a:pt x="3691" y="3705"/>
                  </a:lnTo>
                  <a:lnTo>
                    <a:pt x="3691" y="3698"/>
                  </a:lnTo>
                  <a:lnTo>
                    <a:pt x="3696" y="3679"/>
                  </a:lnTo>
                  <a:lnTo>
                    <a:pt x="3696" y="3679"/>
                  </a:lnTo>
                  <a:lnTo>
                    <a:pt x="3696" y="3674"/>
                  </a:lnTo>
                  <a:lnTo>
                    <a:pt x="3696" y="3670"/>
                  </a:lnTo>
                  <a:lnTo>
                    <a:pt x="3698" y="3667"/>
                  </a:lnTo>
                  <a:lnTo>
                    <a:pt x="3700" y="3665"/>
                  </a:lnTo>
                  <a:lnTo>
                    <a:pt x="3696" y="3658"/>
                  </a:lnTo>
                  <a:lnTo>
                    <a:pt x="3682" y="3646"/>
                  </a:lnTo>
                  <a:lnTo>
                    <a:pt x="3670" y="3625"/>
                  </a:lnTo>
                  <a:lnTo>
                    <a:pt x="3670" y="3625"/>
                  </a:lnTo>
                  <a:lnTo>
                    <a:pt x="3663" y="3622"/>
                  </a:lnTo>
                  <a:lnTo>
                    <a:pt x="3660" y="3615"/>
                  </a:lnTo>
                  <a:lnTo>
                    <a:pt x="3658" y="3613"/>
                  </a:lnTo>
                  <a:lnTo>
                    <a:pt x="3611" y="3601"/>
                  </a:lnTo>
                  <a:lnTo>
                    <a:pt x="3606" y="3604"/>
                  </a:lnTo>
                  <a:lnTo>
                    <a:pt x="3594" y="3618"/>
                  </a:lnTo>
                  <a:lnTo>
                    <a:pt x="3592" y="3620"/>
                  </a:lnTo>
                  <a:lnTo>
                    <a:pt x="3587" y="3620"/>
                  </a:lnTo>
                  <a:lnTo>
                    <a:pt x="3582" y="3622"/>
                  </a:lnTo>
                  <a:lnTo>
                    <a:pt x="3580" y="3630"/>
                  </a:lnTo>
                  <a:lnTo>
                    <a:pt x="3582" y="3637"/>
                  </a:lnTo>
                  <a:lnTo>
                    <a:pt x="3589" y="3639"/>
                  </a:lnTo>
                  <a:lnTo>
                    <a:pt x="3592" y="3644"/>
                  </a:lnTo>
                  <a:lnTo>
                    <a:pt x="3587" y="3651"/>
                  </a:lnTo>
                  <a:lnTo>
                    <a:pt x="3580" y="3648"/>
                  </a:lnTo>
                  <a:lnTo>
                    <a:pt x="3575" y="3653"/>
                  </a:lnTo>
                  <a:lnTo>
                    <a:pt x="3580" y="3663"/>
                  </a:lnTo>
                  <a:lnTo>
                    <a:pt x="3580" y="3665"/>
                  </a:lnTo>
                  <a:lnTo>
                    <a:pt x="3575" y="3670"/>
                  </a:lnTo>
                  <a:lnTo>
                    <a:pt x="3566" y="3674"/>
                  </a:lnTo>
                  <a:lnTo>
                    <a:pt x="3561" y="3679"/>
                  </a:lnTo>
                  <a:lnTo>
                    <a:pt x="3571" y="3677"/>
                  </a:lnTo>
                  <a:lnTo>
                    <a:pt x="3575" y="3679"/>
                  </a:lnTo>
                  <a:lnTo>
                    <a:pt x="3578" y="3686"/>
                  </a:lnTo>
                  <a:lnTo>
                    <a:pt x="3578" y="3696"/>
                  </a:lnTo>
                  <a:lnTo>
                    <a:pt x="3573" y="3698"/>
                  </a:lnTo>
                  <a:lnTo>
                    <a:pt x="3568" y="3700"/>
                  </a:lnTo>
                  <a:lnTo>
                    <a:pt x="3563" y="3705"/>
                  </a:lnTo>
                  <a:lnTo>
                    <a:pt x="3571" y="3715"/>
                  </a:lnTo>
                  <a:lnTo>
                    <a:pt x="3604" y="3710"/>
                  </a:lnTo>
                  <a:lnTo>
                    <a:pt x="3608" y="3715"/>
                  </a:lnTo>
                  <a:lnTo>
                    <a:pt x="3611" y="3715"/>
                  </a:lnTo>
                  <a:lnTo>
                    <a:pt x="3660" y="3700"/>
                  </a:lnTo>
                  <a:lnTo>
                    <a:pt x="3639" y="3719"/>
                  </a:lnTo>
                  <a:lnTo>
                    <a:pt x="3615" y="3731"/>
                  </a:lnTo>
                  <a:lnTo>
                    <a:pt x="3613" y="3736"/>
                  </a:lnTo>
                  <a:lnTo>
                    <a:pt x="3608" y="3745"/>
                  </a:lnTo>
                  <a:lnTo>
                    <a:pt x="3606" y="3748"/>
                  </a:lnTo>
                  <a:lnTo>
                    <a:pt x="3601" y="3752"/>
                  </a:lnTo>
                  <a:lnTo>
                    <a:pt x="3599" y="3757"/>
                  </a:lnTo>
                  <a:lnTo>
                    <a:pt x="3597" y="3762"/>
                  </a:lnTo>
                  <a:lnTo>
                    <a:pt x="3594" y="3769"/>
                  </a:lnTo>
                  <a:lnTo>
                    <a:pt x="3594" y="3778"/>
                  </a:lnTo>
                  <a:lnTo>
                    <a:pt x="3594" y="3788"/>
                  </a:lnTo>
                  <a:lnTo>
                    <a:pt x="3601" y="3807"/>
                  </a:lnTo>
                  <a:lnTo>
                    <a:pt x="3608" y="3819"/>
                  </a:lnTo>
                  <a:lnTo>
                    <a:pt x="3615" y="3826"/>
                  </a:lnTo>
                  <a:lnTo>
                    <a:pt x="3653" y="3819"/>
                  </a:lnTo>
                  <a:lnTo>
                    <a:pt x="3663" y="3812"/>
                  </a:lnTo>
                  <a:lnTo>
                    <a:pt x="3667" y="3812"/>
                  </a:lnTo>
                  <a:lnTo>
                    <a:pt x="3665" y="3816"/>
                  </a:lnTo>
                  <a:lnTo>
                    <a:pt x="3663" y="3819"/>
                  </a:lnTo>
                  <a:lnTo>
                    <a:pt x="3663" y="3821"/>
                  </a:lnTo>
                  <a:lnTo>
                    <a:pt x="3660" y="3821"/>
                  </a:lnTo>
                  <a:lnTo>
                    <a:pt x="3658" y="3823"/>
                  </a:lnTo>
                  <a:lnTo>
                    <a:pt x="3653" y="3833"/>
                  </a:lnTo>
                  <a:lnTo>
                    <a:pt x="3651" y="3835"/>
                  </a:lnTo>
                  <a:lnTo>
                    <a:pt x="3644" y="3840"/>
                  </a:lnTo>
                  <a:lnTo>
                    <a:pt x="3632" y="3852"/>
                  </a:lnTo>
                  <a:lnTo>
                    <a:pt x="3630" y="3856"/>
                  </a:lnTo>
                  <a:lnTo>
                    <a:pt x="3630" y="3861"/>
                  </a:lnTo>
                  <a:lnTo>
                    <a:pt x="3632" y="3864"/>
                  </a:lnTo>
                  <a:lnTo>
                    <a:pt x="3634" y="3868"/>
                  </a:lnTo>
                  <a:lnTo>
                    <a:pt x="3634" y="3875"/>
                  </a:lnTo>
                  <a:lnTo>
                    <a:pt x="3634" y="3882"/>
                  </a:lnTo>
                  <a:lnTo>
                    <a:pt x="3639" y="3887"/>
                  </a:lnTo>
                  <a:lnTo>
                    <a:pt x="3651" y="3885"/>
                  </a:lnTo>
                  <a:lnTo>
                    <a:pt x="3656" y="3892"/>
                  </a:lnTo>
                  <a:lnTo>
                    <a:pt x="3660" y="3899"/>
                  </a:lnTo>
                  <a:lnTo>
                    <a:pt x="3663" y="3906"/>
                  </a:lnTo>
                  <a:lnTo>
                    <a:pt x="3660" y="3911"/>
                  </a:lnTo>
                  <a:lnTo>
                    <a:pt x="3658" y="3920"/>
                  </a:lnTo>
                  <a:lnTo>
                    <a:pt x="3658" y="3925"/>
                  </a:lnTo>
                  <a:lnTo>
                    <a:pt x="3674" y="3925"/>
                  </a:lnTo>
                  <a:lnTo>
                    <a:pt x="3684" y="3920"/>
                  </a:lnTo>
                  <a:lnTo>
                    <a:pt x="3693" y="3920"/>
                  </a:lnTo>
                  <a:lnTo>
                    <a:pt x="3698" y="3916"/>
                  </a:lnTo>
                  <a:lnTo>
                    <a:pt x="3696" y="3913"/>
                  </a:lnTo>
                  <a:lnTo>
                    <a:pt x="3712" y="3908"/>
                  </a:lnTo>
                  <a:lnTo>
                    <a:pt x="3703" y="3920"/>
                  </a:lnTo>
                  <a:lnTo>
                    <a:pt x="3684" y="3925"/>
                  </a:lnTo>
                  <a:lnTo>
                    <a:pt x="3674" y="3932"/>
                  </a:lnTo>
                  <a:lnTo>
                    <a:pt x="3672" y="3934"/>
                  </a:lnTo>
                  <a:lnTo>
                    <a:pt x="3670" y="3939"/>
                  </a:lnTo>
                  <a:lnTo>
                    <a:pt x="3670" y="3942"/>
                  </a:lnTo>
                  <a:lnTo>
                    <a:pt x="3667" y="3942"/>
                  </a:lnTo>
                  <a:lnTo>
                    <a:pt x="3651" y="3937"/>
                  </a:lnTo>
                  <a:lnTo>
                    <a:pt x="3646" y="3932"/>
                  </a:lnTo>
                  <a:lnTo>
                    <a:pt x="3644" y="3927"/>
                  </a:lnTo>
                  <a:lnTo>
                    <a:pt x="3644" y="3925"/>
                  </a:lnTo>
                  <a:lnTo>
                    <a:pt x="3644" y="3923"/>
                  </a:lnTo>
                  <a:lnTo>
                    <a:pt x="3644" y="3918"/>
                  </a:lnTo>
                  <a:lnTo>
                    <a:pt x="3644" y="3916"/>
                  </a:lnTo>
                  <a:lnTo>
                    <a:pt x="3644" y="3913"/>
                  </a:lnTo>
                  <a:lnTo>
                    <a:pt x="3644" y="3911"/>
                  </a:lnTo>
                  <a:lnTo>
                    <a:pt x="3646" y="3908"/>
                  </a:lnTo>
                  <a:lnTo>
                    <a:pt x="3646" y="3908"/>
                  </a:lnTo>
                  <a:lnTo>
                    <a:pt x="3641" y="3908"/>
                  </a:lnTo>
                  <a:lnTo>
                    <a:pt x="3630" y="3901"/>
                  </a:lnTo>
                  <a:lnTo>
                    <a:pt x="3623" y="3892"/>
                  </a:lnTo>
                  <a:lnTo>
                    <a:pt x="3615" y="3887"/>
                  </a:lnTo>
                  <a:lnTo>
                    <a:pt x="3608" y="3882"/>
                  </a:lnTo>
                  <a:lnTo>
                    <a:pt x="3608" y="3882"/>
                  </a:lnTo>
                  <a:lnTo>
                    <a:pt x="3606" y="3880"/>
                  </a:lnTo>
                  <a:lnTo>
                    <a:pt x="3604" y="3868"/>
                  </a:lnTo>
                  <a:lnTo>
                    <a:pt x="3601" y="3866"/>
                  </a:lnTo>
                  <a:lnTo>
                    <a:pt x="3599" y="3864"/>
                  </a:lnTo>
                  <a:lnTo>
                    <a:pt x="3545" y="3880"/>
                  </a:lnTo>
                  <a:lnTo>
                    <a:pt x="3542" y="3882"/>
                  </a:lnTo>
                  <a:lnTo>
                    <a:pt x="3537" y="3890"/>
                  </a:lnTo>
                  <a:lnTo>
                    <a:pt x="3535" y="3892"/>
                  </a:lnTo>
                  <a:lnTo>
                    <a:pt x="3535" y="3894"/>
                  </a:lnTo>
                  <a:lnTo>
                    <a:pt x="3533" y="3904"/>
                  </a:lnTo>
                  <a:lnTo>
                    <a:pt x="3530" y="3908"/>
                  </a:lnTo>
                  <a:lnTo>
                    <a:pt x="3530" y="3911"/>
                  </a:lnTo>
                  <a:lnTo>
                    <a:pt x="3533" y="3918"/>
                  </a:lnTo>
                  <a:lnTo>
                    <a:pt x="3535" y="3920"/>
                  </a:lnTo>
                  <a:lnTo>
                    <a:pt x="3561" y="3913"/>
                  </a:lnTo>
                  <a:lnTo>
                    <a:pt x="3566" y="3920"/>
                  </a:lnTo>
                  <a:lnTo>
                    <a:pt x="3549" y="3932"/>
                  </a:lnTo>
                  <a:lnTo>
                    <a:pt x="3547" y="3939"/>
                  </a:lnTo>
                  <a:lnTo>
                    <a:pt x="3549" y="3944"/>
                  </a:lnTo>
                  <a:lnTo>
                    <a:pt x="3561" y="3944"/>
                  </a:lnTo>
                  <a:lnTo>
                    <a:pt x="3563" y="3951"/>
                  </a:lnTo>
                  <a:lnTo>
                    <a:pt x="3563" y="3953"/>
                  </a:lnTo>
                  <a:lnTo>
                    <a:pt x="3561" y="3956"/>
                  </a:lnTo>
                  <a:lnTo>
                    <a:pt x="3563" y="3958"/>
                  </a:lnTo>
                  <a:lnTo>
                    <a:pt x="3568" y="3958"/>
                  </a:lnTo>
                  <a:lnTo>
                    <a:pt x="3571" y="3956"/>
                  </a:lnTo>
                  <a:lnTo>
                    <a:pt x="3575" y="3956"/>
                  </a:lnTo>
                  <a:lnTo>
                    <a:pt x="3575" y="3958"/>
                  </a:lnTo>
                  <a:lnTo>
                    <a:pt x="3566" y="3963"/>
                  </a:lnTo>
                  <a:lnTo>
                    <a:pt x="3561" y="3963"/>
                  </a:lnTo>
                  <a:lnTo>
                    <a:pt x="3545" y="3949"/>
                  </a:lnTo>
                  <a:lnTo>
                    <a:pt x="3509" y="3946"/>
                  </a:lnTo>
                  <a:lnTo>
                    <a:pt x="3504" y="3946"/>
                  </a:lnTo>
                  <a:lnTo>
                    <a:pt x="3502" y="3953"/>
                  </a:lnTo>
                  <a:lnTo>
                    <a:pt x="3504" y="3953"/>
                  </a:lnTo>
                  <a:lnTo>
                    <a:pt x="3504" y="3953"/>
                  </a:lnTo>
                  <a:lnTo>
                    <a:pt x="3507" y="3956"/>
                  </a:lnTo>
                  <a:lnTo>
                    <a:pt x="3509" y="3960"/>
                  </a:lnTo>
                  <a:lnTo>
                    <a:pt x="3507" y="3963"/>
                  </a:lnTo>
                  <a:lnTo>
                    <a:pt x="3502" y="3965"/>
                  </a:lnTo>
                  <a:lnTo>
                    <a:pt x="3497" y="3963"/>
                  </a:lnTo>
                  <a:lnTo>
                    <a:pt x="3495" y="3963"/>
                  </a:lnTo>
                  <a:lnTo>
                    <a:pt x="3490" y="3968"/>
                  </a:lnTo>
                  <a:lnTo>
                    <a:pt x="3488" y="3970"/>
                  </a:lnTo>
                  <a:lnTo>
                    <a:pt x="3490" y="3982"/>
                  </a:lnTo>
                  <a:lnTo>
                    <a:pt x="3488" y="3984"/>
                  </a:lnTo>
                  <a:lnTo>
                    <a:pt x="3488" y="3984"/>
                  </a:lnTo>
                  <a:lnTo>
                    <a:pt x="3485" y="3986"/>
                  </a:lnTo>
                  <a:lnTo>
                    <a:pt x="3485" y="3989"/>
                  </a:lnTo>
                  <a:lnTo>
                    <a:pt x="3488" y="3991"/>
                  </a:lnTo>
                  <a:lnTo>
                    <a:pt x="3493" y="3994"/>
                  </a:lnTo>
                  <a:lnTo>
                    <a:pt x="3495" y="3998"/>
                  </a:lnTo>
                  <a:lnTo>
                    <a:pt x="3481" y="3998"/>
                  </a:lnTo>
                  <a:lnTo>
                    <a:pt x="3476" y="3994"/>
                  </a:lnTo>
                  <a:lnTo>
                    <a:pt x="3474" y="3989"/>
                  </a:lnTo>
                  <a:lnTo>
                    <a:pt x="3471" y="3986"/>
                  </a:lnTo>
                  <a:lnTo>
                    <a:pt x="3467" y="3989"/>
                  </a:lnTo>
                  <a:lnTo>
                    <a:pt x="3464" y="3994"/>
                  </a:lnTo>
                  <a:lnTo>
                    <a:pt x="3462" y="3996"/>
                  </a:lnTo>
                  <a:lnTo>
                    <a:pt x="3464" y="4001"/>
                  </a:lnTo>
                  <a:lnTo>
                    <a:pt x="3467" y="4005"/>
                  </a:lnTo>
                  <a:lnTo>
                    <a:pt x="3478" y="4012"/>
                  </a:lnTo>
                  <a:lnTo>
                    <a:pt x="3481" y="4017"/>
                  </a:lnTo>
                  <a:lnTo>
                    <a:pt x="3476" y="4027"/>
                  </a:lnTo>
                  <a:lnTo>
                    <a:pt x="3474" y="4031"/>
                  </a:lnTo>
                  <a:lnTo>
                    <a:pt x="3476" y="4034"/>
                  </a:lnTo>
                  <a:lnTo>
                    <a:pt x="3483" y="4034"/>
                  </a:lnTo>
                  <a:lnTo>
                    <a:pt x="3485" y="4036"/>
                  </a:lnTo>
                  <a:lnTo>
                    <a:pt x="3488" y="4041"/>
                  </a:lnTo>
                  <a:lnTo>
                    <a:pt x="3488" y="4053"/>
                  </a:lnTo>
                  <a:lnTo>
                    <a:pt x="3490" y="4055"/>
                  </a:lnTo>
                  <a:lnTo>
                    <a:pt x="3521" y="4036"/>
                  </a:lnTo>
                  <a:lnTo>
                    <a:pt x="3547" y="4029"/>
                  </a:lnTo>
                  <a:lnTo>
                    <a:pt x="3566" y="4034"/>
                  </a:lnTo>
                  <a:lnTo>
                    <a:pt x="3644" y="4008"/>
                  </a:lnTo>
                  <a:lnTo>
                    <a:pt x="3648" y="4008"/>
                  </a:lnTo>
                  <a:lnTo>
                    <a:pt x="3653" y="4012"/>
                  </a:lnTo>
                  <a:lnTo>
                    <a:pt x="3651" y="4015"/>
                  </a:lnTo>
                  <a:lnTo>
                    <a:pt x="3656" y="4022"/>
                  </a:lnTo>
                  <a:lnTo>
                    <a:pt x="3665" y="4015"/>
                  </a:lnTo>
                  <a:lnTo>
                    <a:pt x="3672" y="4017"/>
                  </a:lnTo>
                  <a:lnTo>
                    <a:pt x="3682" y="4010"/>
                  </a:lnTo>
                  <a:lnTo>
                    <a:pt x="3686" y="4010"/>
                  </a:lnTo>
                  <a:lnTo>
                    <a:pt x="3689" y="4010"/>
                  </a:lnTo>
                  <a:lnTo>
                    <a:pt x="3693" y="4003"/>
                  </a:lnTo>
                  <a:lnTo>
                    <a:pt x="3757" y="3989"/>
                  </a:lnTo>
                  <a:lnTo>
                    <a:pt x="3767" y="3991"/>
                  </a:lnTo>
                  <a:lnTo>
                    <a:pt x="3783" y="3986"/>
                  </a:lnTo>
                  <a:lnTo>
                    <a:pt x="3790" y="3989"/>
                  </a:lnTo>
                  <a:lnTo>
                    <a:pt x="3793" y="3989"/>
                  </a:lnTo>
                  <a:lnTo>
                    <a:pt x="3800" y="3979"/>
                  </a:lnTo>
                  <a:lnTo>
                    <a:pt x="3885" y="3965"/>
                  </a:lnTo>
                  <a:lnTo>
                    <a:pt x="3873" y="3970"/>
                  </a:lnTo>
                  <a:lnTo>
                    <a:pt x="3871" y="3975"/>
                  </a:lnTo>
                  <a:lnTo>
                    <a:pt x="3963" y="3958"/>
                  </a:lnTo>
                  <a:lnTo>
                    <a:pt x="3965" y="3958"/>
                  </a:lnTo>
                  <a:lnTo>
                    <a:pt x="3967" y="3963"/>
                  </a:lnTo>
                  <a:lnTo>
                    <a:pt x="3965" y="3968"/>
                  </a:lnTo>
                  <a:lnTo>
                    <a:pt x="3958" y="3972"/>
                  </a:lnTo>
                  <a:lnTo>
                    <a:pt x="3849" y="3986"/>
                  </a:lnTo>
                  <a:lnTo>
                    <a:pt x="3852" y="3989"/>
                  </a:lnTo>
                  <a:lnTo>
                    <a:pt x="3852" y="3996"/>
                  </a:lnTo>
                  <a:lnTo>
                    <a:pt x="3847" y="4001"/>
                  </a:lnTo>
                  <a:lnTo>
                    <a:pt x="3845" y="4001"/>
                  </a:lnTo>
                  <a:lnTo>
                    <a:pt x="3845" y="4005"/>
                  </a:lnTo>
                  <a:lnTo>
                    <a:pt x="3871" y="4005"/>
                  </a:lnTo>
                  <a:lnTo>
                    <a:pt x="3866" y="4015"/>
                  </a:lnTo>
                  <a:lnTo>
                    <a:pt x="3859" y="4017"/>
                  </a:lnTo>
                  <a:lnTo>
                    <a:pt x="3854" y="4017"/>
                  </a:lnTo>
                  <a:lnTo>
                    <a:pt x="3828" y="4031"/>
                  </a:lnTo>
                  <a:lnTo>
                    <a:pt x="3823" y="4031"/>
                  </a:lnTo>
                  <a:lnTo>
                    <a:pt x="3823" y="4034"/>
                  </a:lnTo>
                  <a:lnTo>
                    <a:pt x="3826" y="4034"/>
                  </a:lnTo>
                  <a:lnTo>
                    <a:pt x="3835" y="4036"/>
                  </a:lnTo>
                  <a:lnTo>
                    <a:pt x="3847" y="4034"/>
                  </a:lnTo>
                  <a:lnTo>
                    <a:pt x="3849" y="4036"/>
                  </a:lnTo>
                  <a:lnTo>
                    <a:pt x="3793" y="4048"/>
                  </a:lnTo>
                  <a:lnTo>
                    <a:pt x="3793" y="4050"/>
                  </a:lnTo>
                  <a:lnTo>
                    <a:pt x="3833" y="4060"/>
                  </a:lnTo>
                  <a:lnTo>
                    <a:pt x="3823" y="4069"/>
                  </a:lnTo>
                  <a:lnTo>
                    <a:pt x="3800" y="4064"/>
                  </a:lnTo>
                  <a:lnTo>
                    <a:pt x="3788" y="4069"/>
                  </a:lnTo>
                  <a:lnTo>
                    <a:pt x="3826" y="4074"/>
                  </a:lnTo>
                  <a:lnTo>
                    <a:pt x="3823" y="4081"/>
                  </a:lnTo>
                  <a:lnTo>
                    <a:pt x="3736" y="4088"/>
                  </a:lnTo>
                  <a:lnTo>
                    <a:pt x="3736" y="4093"/>
                  </a:lnTo>
                  <a:lnTo>
                    <a:pt x="3748" y="4090"/>
                  </a:lnTo>
                  <a:lnTo>
                    <a:pt x="3755" y="4095"/>
                  </a:lnTo>
                  <a:lnTo>
                    <a:pt x="3760" y="4102"/>
                  </a:lnTo>
                  <a:lnTo>
                    <a:pt x="3760" y="4102"/>
                  </a:lnTo>
                  <a:lnTo>
                    <a:pt x="3762" y="4109"/>
                  </a:lnTo>
                  <a:lnTo>
                    <a:pt x="3769" y="4112"/>
                  </a:lnTo>
                  <a:lnTo>
                    <a:pt x="3774" y="4116"/>
                  </a:lnTo>
                  <a:lnTo>
                    <a:pt x="3769" y="4121"/>
                  </a:lnTo>
                  <a:lnTo>
                    <a:pt x="3764" y="4123"/>
                  </a:lnTo>
                  <a:lnTo>
                    <a:pt x="3752" y="4121"/>
                  </a:lnTo>
                  <a:lnTo>
                    <a:pt x="3752" y="4131"/>
                  </a:lnTo>
                  <a:lnTo>
                    <a:pt x="3748" y="4131"/>
                  </a:lnTo>
                  <a:lnTo>
                    <a:pt x="3741" y="4128"/>
                  </a:lnTo>
                  <a:lnTo>
                    <a:pt x="3738" y="4126"/>
                  </a:lnTo>
                  <a:lnTo>
                    <a:pt x="3741" y="4121"/>
                  </a:lnTo>
                  <a:lnTo>
                    <a:pt x="3748" y="4119"/>
                  </a:lnTo>
                  <a:lnTo>
                    <a:pt x="3750" y="4119"/>
                  </a:lnTo>
                  <a:lnTo>
                    <a:pt x="3748" y="4116"/>
                  </a:lnTo>
                  <a:lnTo>
                    <a:pt x="3743" y="4114"/>
                  </a:lnTo>
                  <a:lnTo>
                    <a:pt x="3729" y="4123"/>
                  </a:lnTo>
                  <a:lnTo>
                    <a:pt x="3726" y="4128"/>
                  </a:lnTo>
                  <a:lnTo>
                    <a:pt x="3731" y="4133"/>
                  </a:lnTo>
                  <a:lnTo>
                    <a:pt x="3741" y="4138"/>
                  </a:lnTo>
                  <a:lnTo>
                    <a:pt x="3757" y="4157"/>
                  </a:lnTo>
                  <a:lnTo>
                    <a:pt x="3762" y="4159"/>
                  </a:lnTo>
                  <a:lnTo>
                    <a:pt x="3795" y="4147"/>
                  </a:lnTo>
                  <a:lnTo>
                    <a:pt x="3793" y="4159"/>
                  </a:lnTo>
                  <a:lnTo>
                    <a:pt x="3786" y="4164"/>
                  </a:lnTo>
                  <a:lnTo>
                    <a:pt x="3781" y="4164"/>
                  </a:lnTo>
                  <a:lnTo>
                    <a:pt x="3776" y="4168"/>
                  </a:lnTo>
                  <a:lnTo>
                    <a:pt x="3781" y="4175"/>
                  </a:lnTo>
                  <a:lnTo>
                    <a:pt x="3795" y="4173"/>
                  </a:lnTo>
                  <a:lnTo>
                    <a:pt x="3804" y="4178"/>
                  </a:lnTo>
                  <a:lnTo>
                    <a:pt x="3814" y="4178"/>
                  </a:lnTo>
                  <a:lnTo>
                    <a:pt x="3819" y="4180"/>
                  </a:lnTo>
                  <a:lnTo>
                    <a:pt x="3826" y="4180"/>
                  </a:lnTo>
                  <a:lnTo>
                    <a:pt x="3830" y="4185"/>
                  </a:lnTo>
                  <a:lnTo>
                    <a:pt x="3826" y="4190"/>
                  </a:lnTo>
                  <a:lnTo>
                    <a:pt x="3774" y="4185"/>
                  </a:lnTo>
                  <a:lnTo>
                    <a:pt x="3764" y="4190"/>
                  </a:lnTo>
                  <a:lnTo>
                    <a:pt x="3757" y="4199"/>
                  </a:lnTo>
                  <a:lnTo>
                    <a:pt x="3757" y="4206"/>
                  </a:lnTo>
                  <a:lnTo>
                    <a:pt x="3760" y="4209"/>
                  </a:lnTo>
                  <a:lnTo>
                    <a:pt x="3769" y="4211"/>
                  </a:lnTo>
                  <a:lnTo>
                    <a:pt x="3776" y="4220"/>
                  </a:lnTo>
                  <a:lnTo>
                    <a:pt x="3776" y="4223"/>
                  </a:lnTo>
                  <a:lnTo>
                    <a:pt x="3774" y="4223"/>
                  </a:lnTo>
                  <a:lnTo>
                    <a:pt x="3774" y="4223"/>
                  </a:lnTo>
                  <a:lnTo>
                    <a:pt x="3771" y="4225"/>
                  </a:lnTo>
                  <a:lnTo>
                    <a:pt x="3776" y="4237"/>
                  </a:lnTo>
                  <a:lnTo>
                    <a:pt x="3776" y="4239"/>
                  </a:lnTo>
                  <a:lnTo>
                    <a:pt x="3778" y="4249"/>
                  </a:lnTo>
                  <a:lnTo>
                    <a:pt x="3776" y="4256"/>
                  </a:lnTo>
                  <a:lnTo>
                    <a:pt x="3776" y="4263"/>
                  </a:lnTo>
                  <a:lnTo>
                    <a:pt x="3776" y="4270"/>
                  </a:lnTo>
                  <a:lnTo>
                    <a:pt x="3776" y="4279"/>
                  </a:lnTo>
                  <a:lnTo>
                    <a:pt x="3778" y="4287"/>
                  </a:lnTo>
                  <a:lnTo>
                    <a:pt x="3783" y="4291"/>
                  </a:lnTo>
                  <a:lnTo>
                    <a:pt x="3875" y="4308"/>
                  </a:lnTo>
                  <a:lnTo>
                    <a:pt x="3890" y="4305"/>
                  </a:lnTo>
                  <a:lnTo>
                    <a:pt x="3894" y="4301"/>
                  </a:lnTo>
                  <a:lnTo>
                    <a:pt x="3897" y="4298"/>
                  </a:lnTo>
                  <a:lnTo>
                    <a:pt x="3904" y="4301"/>
                  </a:lnTo>
                  <a:lnTo>
                    <a:pt x="3901" y="4294"/>
                  </a:lnTo>
                  <a:lnTo>
                    <a:pt x="3894" y="4289"/>
                  </a:lnTo>
                  <a:lnTo>
                    <a:pt x="3894" y="4282"/>
                  </a:lnTo>
                  <a:lnTo>
                    <a:pt x="3894" y="4279"/>
                  </a:lnTo>
                  <a:lnTo>
                    <a:pt x="3901" y="4268"/>
                  </a:lnTo>
                  <a:lnTo>
                    <a:pt x="3908" y="4261"/>
                  </a:lnTo>
                  <a:lnTo>
                    <a:pt x="3911" y="4256"/>
                  </a:lnTo>
                  <a:lnTo>
                    <a:pt x="3915" y="4239"/>
                  </a:lnTo>
                  <a:lnTo>
                    <a:pt x="3918" y="4235"/>
                  </a:lnTo>
                  <a:lnTo>
                    <a:pt x="3923" y="4239"/>
                  </a:lnTo>
                  <a:lnTo>
                    <a:pt x="3923" y="4244"/>
                  </a:lnTo>
                  <a:lnTo>
                    <a:pt x="3920" y="4251"/>
                  </a:lnTo>
                  <a:lnTo>
                    <a:pt x="3908" y="4275"/>
                  </a:lnTo>
                  <a:lnTo>
                    <a:pt x="3908" y="4284"/>
                  </a:lnTo>
                  <a:lnTo>
                    <a:pt x="3911" y="4291"/>
                  </a:lnTo>
                  <a:lnTo>
                    <a:pt x="3906" y="4296"/>
                  </a:lnTo>
                  <a:lnTo>
                    <a:pt x="3906" y="4298"/>
                  </a:lnTo>
                  <a:lnTo>
                    <a:pt x="3911" y="4303"/>
                  </a:lnTo>
                  <a:lnTo>
                    <a:pt x="3965" y="4291"/>
                  </a:lnTo>
                  <a:lnTo>
                    <a:pt x="3967" y="4289"/>
                  </a:lnTo>
                  <a:lnTo>
                    <a:pt x="3967" y="4282"/>
                  </a:lnTo>
                  <a:lnTo>
                    <a:pt x="3963" y="4275"/>
                  </a:lnTo>
                  <a:lnTo>
                    <a:pt x="3967" y="4268"/>
                  </a:lnTo>
                  <a:lnTo>
                    <a:pt x="3972" y="4265"/>
                  </a:lnTo>
                  <a:lnTo>
                    <a:pt x="3977" y="4265"/>
                  </a:lnTo>
                  <a:lnTo>
                    <a:pt x="3982" y="4270"/>
                  </a:lnTo>
                  <a:lnTo>
                    <a:pt x="3979" y="4270"/>
                  </a:lnTo>
                  <a:lnTo>
                    <a:pt x="3979" y="4272"/>
                  </a:lnTo>
                  <a:lnTo>
                    <a:pt x="3977" y="4277"/>
                  </a:lnTo>
                  <a:lnTo>
                    <a:pt x="3979" y="4279"/>
                  </a:lnTo>
                  <a:lnTo>
                    <a:pt x="3979" y="4282"/>
                  </a:lnTo>
                  <a:lnTo>
                    <a:pt x="3979" y="4284"/>
                  </a:lnTo>
                  <a:lnTo>
                    <a:pt x="3979" y="4287"/>
                  </a:lnTo>
                  <a:lnTo>
                    <a:pt x="3982" y="4291"/>
                  </a:lnTo>
                  <a:lnTo>
                    <a:pt x="3989" y="4287"/>
                  </a:lnTo>
                  <a:lnTo>
                    <a:pt x="3993" y="4291"/>
                  </a:lnTo>
                  <a:lnTo>
                    <a:pt x="3989" y="4296"/>
                  </a:lnTo>
                  <a:lnTo>
                    <a:pt x="3993" y="4301"/>
                  </a:lnTo>
                  <a:lnTo>
                    <a:pt x="4086" y="4282"/>
                  </a:lnTo>
                  <a:lnTo>
                    <a:pt x="4095" y="4287"/>
                  </a:lnTo>
                  <a:lnTo>
                    <a:pt x="4097" y="4284"/>
                  </a:lnTo>
                  <a:lnTo>
                    <a:pt x="4097" y="4279"/>
                  </a:lnTo>
                  <a:lnTo>
                    <a:pt x="4097" y="4268"/>
                  </a:lnTo>
                  <a:lnTo>
                    <a:pt x="4097" y="4258"/>
                  </a:lnTo>
                  <a:lnTo>
                    <a:pt x="4097" y="4253"/>
                  </a:lnTo>
                  <a:lnTo>
                    <a:pt x="4095" y="4251"/>
                  </a:lnTo>
                  <a:lnTo>
                    <a:pt x="4095" y="4244"/>
                  </a:lnTo>
                  <a:lnTo>
                    <a:pt x="4093" y="4242"/>
                  </a:lnTo>
                  <a:lnTo>
                    <a:pt x="4090" y="4237"/>
                  </a:lnTo>
                  <a:lnTo>
                    <a:pt x="4086" y="4237"/>
                  </a:lnTo>
                  <a:lnTo>
                    <a:pt x="4076" y="4227"/>
                  </a:lnTo>
                  <a:lnTo>
                    <a:pt x="4071" y="4220"/>
                  </a:lnTo>
                  <a:lnTo>
                    <a:pt x="4069" y="4213"/>
                  </a:lnTo>
                  <a:lnTo>
                    <a:pt x="4069" y="4213"/>
                  </a:lnTo>
                  <a:lnTo>
                    <a:pt x="4071" y="4211"/>
                  </a:lnTo>
                  <a:lnTo>
                    <a:pt x="4069" y="4209"/>
                  </a:lnTo>
                  <a:lnTo>
                    <a:pt x="4069" y="4206"/>
                  </a:lnTo>
                  <a:lnTo>
                    <a:pt x="4076" y="4199"/>
                  </a:lnTo>
                  <a:lnTo>
                    <a:pt x="4079" y="4194"/>
                  </a:lnTo>
                  <a:lnTo>
                    <a:pt x="4074" y="4187"/>
                  </a:lnTo>
                  <a:lnTo>
                    <a:pt x="4081" y="4187"/>
                  </a:lnTo>
                  <a:lnTo>
                    <a:pt x="4083" y="4190"/>
                  </a:lnTo>
                  <a:lnTo>
                    <a:pt x="4086" y="4194"/>
                  </a:lnTo>
                  <a:lnTo>
                    <a:pt x="4086" y="4199"/>
                  </a:lnTo>
                  <a:lnTo>
                    <a:pt x="4083" y="4206"/>
                  </a:lnTo>
                  <a:lnTo>
                    <a:pt x="4083" y="4211"/>
                  </a:lnTo>
                  <a:lnTo>
                    <a:pt x="4088" y="4218"/>
                  </a:lnTo>
                  <a:lnTo>
                    <a:pt x="4114" y="4239"/>
                  </a:lnTo>
                  <a:lnTo>
                    <a:pt x="4126" y="4239"/>
                  </a:lnTo>
                  <a:lnTo>
                    <a:pt x="4135" y="4232"/>
                  </a:lnTo>
                  <a:lnTo>
                    <a:pt x="4145" y="4220"/>
                  </a:lnTo>
                  <a:lnTo>
                    <a:pt x="4145" y="4216"/>
                  </a:lnTo>
                  <a:lnTo>
                    <a:pt x="4142" y="4213"/>
                  </a:lnTo>
                  <a:lnTo>
                    <a:pt x="4140" y="4211"/>
                  </a:lnTo>
                  <a:lnTo>
                    <a:pt x="4140" y="4211"/>
                  </a:lnTo>
                  <a:lnTo>
                    <a:pt x="4140" y="4216"/>
                  </a:lnTo>
                  <a:lnTo>
                    <a:pt x="4142" y="4218"/>
                  </a:lnTo>
                  <a:lnTo>
                    <a:pt x="4140" y="4218"/>
                  </a:lnTo>
                  <a:lnTo>
                    <a:pt x="4131" y="4211"/>
                  </a:lnTo>
                  <a:lnTo>
                    <a:pt x="4131" y="4206"/>
                  </a:lnTo>
                  <a:lnTo>
                    <a:pt x="4131" y="4206"/>
                  </a:lnTo>
                  <a:lnTo>
                    <a:pt x="4133" y="4206"/>
                  </a:lnTo>
                  <a:lnTo>
                    <a:pt x="4128" y="4201"/>
                  </a:lnTo>
                  <a:lnTo>
                    <a:pt x="4119" y="4201"/>
                  </a:lnTo>
                  <a:lnTo>
                    <a:pt x="4114" y="4199"/>
                  </a:lnTo>
                  <a:lnTo>
                    <a:pt x="4116" y="4194"/>
                  </a:lnTo>
                  <a:lnTo>
                    <a:pt x="4119" y="4192"/>
                  </a:lnTo>
                  <a:lnTo>
                    <a:pt x="4123" y="4192"/>
                  </a:lnTo>
                  <a:lnTo>
                    <a:pt x="4119" y="4180"/>
                  </a:lnTo>
                  <a:lnTo>
                    <a:pt x="4107" y="4168"/>
                  </a:lnTo>
                  <a:lnTo>
                    <a:pt x="4102" y="4157"/>
                  </a:lnTo>
                  <a:lnTo>
                    <a:pt x="4102" y="4154"/>
                  </a:lnTo>
                  <a:lnTo>
                    <a:pt x="4100" y="4147"/>
                  </a:lnTo>
                  <a:lnTo>
                    <a:pt x="4097" y="4152"/>
                  </a:lnTo>
                  <a:lnTo>
                    <a:pt x="4097" y="4157"/>
                  </a:lnTo>
                  <a:lnTo>
                    <a:pt x="4100" y="4164"/>
                  </a:lnTo>
                  <a:lnTo>
                    <a:pt x="4100" y="4166"/>
                  </a:lnTo>
                  <a:lnTo>
                    <a:pt x="4095" y="4166"/>
                  </a:lnTo>
                  <a:lnTo>
                    <a:pt x="4088" y="4161"/>
                  </a:lnTo>
                  <a:lnTo>
                    <a:pt x="4093" y="4149"/>
                  </a:lnTo>
                  <a:lnTo>
                    <a:pt x="4093" y="4147"/>
                  </a:lnTo>
                  <a:lnTo>
                    <a:pt x="4093" y="4145"/>
                  </a:lnTo>
                  <a:lnTo>
                    <a:pt x="4100" y="4138"/>
                  </a:lnTo>
                  <a:lnTo>
                    <a:pt x="4095" y="4133"/>
                  </a:lnTo>
                  <a:lnTo>
                    <a:pt x="4090" y="4135"/>
                  </a:lnTo>
                  <a:lnTo>
                    <a:pt x="4086" y="4145"/>
                  </a:lnTo>
                  <a:lnTo>
                    <a:pt x="4081" y="4154"/>
                  </a:lnTo>
                  <a:lnTo>
                    <a:pt x="4083" y="4154"/>
                  </a:lnTo>
                  <a:lnTo>
                    <a:pt x="4079" y="4157"/>
                  </a:lnTo>
                  <a:lnTo>
                    <a:pt x="4076" y="4157"/>
                  </a:lnTo>
                  <a:lnTo>
                    <a:pt x="4071" y="4152"/>
                  </a:lnTo>
                  <a:lnTo>
                    <a:pt x="4069" y="4145"/>
                  </a:lnTo>
                  <a:lnTo>
                    <a:pt x="4071" y="4145"/>
                  </a:lnTo>
                  <a:lnTo>
                    <a:pt x="4074" y="4145"/>
                  </a:lnTo>
                  <a:lnTo>
                    <a:pt x="4074" y="4142"/>
                  </a:lnTo>
                  <a:lnTo>
                    <a:pt x="4076" y="4138"/>
                  </a:lnTo>
                  <a:lnTo>
                    <a:pt x="4074" y="4133"/>
                  </a:lnTo>
                  <a:lnTo>
                    <a:pt x="4071" y="4131"/>
                  </a:lnTo>
                  <a:lnTo>
                    <a:pt x="4069" y="4133"/>
                  </a:lnTo>
                  <a:lnTo>
                    <a:pt x="4069" y="4135"/>
                  </a:lnTo>
                  <a:lnTo>
                    <a:pt x="4071" y="4138"/>
                  </a:lnTo>
                  <a:lnTo>
                    <a:pt x="4067" y="4138"/>
                  </a:lnTo>
                  <a:lnTo>
                    <a:pt x="4067" y="4138"/>
                  </a:lnTo>
                  <a:lnTo>
                    <a:pt x="4064" y="4135"/>
                  </a:lnTo>
                  <a:lnTo>
                    <a:pt x="4067" y="4126"/>
                  </a:lnTo>
                  <a:lnTo>
                    <a:pt x="4069" y="4119"/>
                  </a:lnTo>
                  <a:lnTo>
                    <a:pt x="4074" y="4116"/>
                  </a:lnTo>
                  <a:lnTo>
                    <a:pt x="4076" y="4116"/>
                  </a:lnTo>
                  <a:lnTo>
                    <a:pt x="4076" y="4126"/>
                  </a:lnTo>
                  <a:lnTo>
                    <a:pt x="4079" y="4126"/>
                  </a:lnTo>
                  <a:lnTo>
                    <a:pt x="4083" y="4119"/>
                  </a:lnTo>
                  <a:lnTo>
                    <a:pt x="4088" y="4119"/>
                  </a:lnTo>
                  <a:lnTo>
                    <a:pt x="4088" y="4121"/>
                  </a:lnTo>
                  <a:lnTo>
                    <a:pt x="4088" y="4123"/>
                  </a:lnTo>
                  <a:lnTo>
                    <a:pt x="4088" y="4123"/>
                  </a:lnTo>
                  <a:lnTo>
                    <a:pt x="4088" y="4123"/>
                  </a:lnTo>
                  <a:lnTo>
                    <a:pt x="4086" y="4126"/>
                  </a:lnTo>
                  <a:lnTo>
                    <a:pt x="4097" y="4121"/>
                  </a:lnTo>
                  <a:lnTo>
                    <a:pt x="4100" y="4119"/>
                  </a:lnTo>
                  <a:lnTo>
                    <a:pt x="4100" y="4116"/>
                  </a:lnTo>
                  <a:lnTo>
                    <a:pt x="4100" y="4112"/>
                  </a:lnTo>
                  <a:lnTo>
                    <a:pt x="4081" y="4107"/>
                  </a:lnTo>
                  <a:lnTo>
                    <a:pt x="4076" y="4102"/>
                  </a:lnTo>
                  <a:lnTo>
                    <a:pt x="4081" y="4097"/>
                  </a:lnTo>
                  <a:lnTo>
                    <a:pt x="4107" y="4095"/>
                  </a:lnTo>
                  <a:lnTo>
                    <a:pt x="4109" y="4095"/>
                  </a:lnTo>
                  <a:lnTo>
                    <a:pt x="4109" y="4095"/>
                  </a:lnTo>
                  <a:lnTo>
                    <a:pt x="4112" y="4095"/>
                  </a:lnTo>
                  <a:lnTo>
                    <a:pt x="4112" y="4093"/>
                  </a:lnTo>
                  <a:lnTo>
                    <a:pt x="4112" y="4093"/>
                  </a:lnTo>
                  <a:lnTo>
                    <a:pt x="4112" y="4093"/>
                  </a:lnTo>
                  <a:lnTo>
                    <a:pt x="4114" y="4090"/>
                  </a:lnTo>
                  <a:lnTo>
                    <a:pt x="4109" y="4088"/>
                  </a:lnTo>
                  <a:lnTo>
                    <a:pt x="4090" y="4079"/>
                  </a:lnTo>
                  <a:lnTo>
                    <a:pt x="4081" y="4081"/>
                  </a:lnTo>
                  <a:lnTo>
                    <a:pt x="4076" y="4076"/>
                  </a:lnTo>
                  <a:lnTo>
                    <a:pt x="4081" y="4074"/>
                  </a:lnTo>
                  <a:lnTo>
                    <a:pt x="4088" y="4074"/>
                  </a:lnTo>
                  <a:lnTo>
                    <a:pt x="4090" y="4069"/>
                  </a:lnTo>
                  <a:lnTo>
                    <a:pt x="4088" y="4067"/>
                  </a:lnTo>
                  <a:lnTo>
                    <a:pt x="4081" y="4067"/>
                  </a:lnTo>
                  <a:lnTo>
                    <a:pt x="4079" y="4064"/>
                  </a:lnTo>
                  <a:lnTo>
                    <a:pt x="4081" y="4060"/>
                  </a:lnTo>
                  <a:lnTo>
                    <a:pt x="4090" y="4060"/>
                  </a:lnTo>
                  <a:lnTo>
                    <a:pt x="4088" y="4053"/>
                  </a:lnTo>
                  <a:lnTo>
                    <a:pt x="4090" y="4048"/>
                  </a:lnTo>
                  <a:lnTo>
                    <a:pt x="4093" y="4045"/>
                  </a:lnTo>
                  <a:lnTo>
                    <a:pt x="4100" y="4050"/>
                  </a:lnTo>
                  <a:lnTo>
                    <a:pt x="4102" y="4053"/>
                  </a:lnTo>
                  <a:lnTo>
                    <a:pt x="4102" y="4055"/>
                  </a:lnTo>
                  <a:lnTo>
                    <a:pt x="4102" y="4060"/>
                  </a:lnTo>
                  <a:lnTo>
                    <a:pt x="4105" y="4062"/>
                  </a:lnTo>
                  <a:lnTo>
                    <a:pt x="4105" y="4069"/>
                  </a:lnTo>
                  <a:lnTo>
                    <a:pt x="4107" y="4071"/>
                  </a:lnTo>
                  <a:lnTo>
                    <a:pt x="4109" y="4074"/>
                  </a:lnTo>
                  <a:lnTo>
                    <a:pt x="4112" y="4076"/>
                  </a:lnTo>
                  <a:lnTo>
                    <a:pt x="4114" y="4074"/>
                  </a:lnTo>
                  <a:lnTo>
                    <a:pt x="4114" y="4071"/>
                  </a:lnTo>
                  <a:lnTo>
                    <a:pt x="4116" y="4067"/>
                  </a:lnTo>
                  <a:lnTo>
                    <a:pt x="4116" y="4060"/>
                  </a:lnTo>
                  <a:lnTo>
                    <a:pt x="4114" y="4055"/>
                  </a:lnTo>
                  <a:lnTo>
                    <a:pt x="4112" y="4050"/>
                  </a:lnTo>
                  <a:lnTo>
                    <a:pt x="4109" y="4045"/>
                  </a:lnTo>
                  <a:lnTo>
                    <a:pt x="4102" y="4038"/>
                  </a:lnTo>
                  <a:lnTo>
                    <a:pt x="4100" y="4034"/>
                  </a:lnTo>
                  <a:lnTo>
                    <a:pt x="4105" y="4029"/>
                  </a:lnTo>
                  <a:lnTo>
                    <a:pt x="4109" y="4034"/>
                  </a:lnTo>
                  <a:lnTo>
                    <a:pt x="4114" y="4034"/>
                  </a:lnTo>
                  <a:lnTo>
                    <a:pt x="4112" y="4020"/>
                  </a:lnTo>
                  <a:lnTo>
                    <a:pt x="4116" y="4022"/>
                  </a:lnTo>
                  <a:lnTo>
                    <a:pt x="4149" y="4057"/>
                  </a:lnTo>
                  <a:lnTo>
                    <a:pt x="4149" y="4060"/>
                  </a:lnTo>
                  <a:lnTo>
                    <a:pt x="4147" y="4062"/>
                  </a:lnTo>
                  <a:lnTo>
                    <a:pt x="4147" y="4067"/>
                  </a:lnTo>
                  <a:lnTo>
                    <a:pt x="4149" y="4071"/>
                  </a:lnTo>
                  <a:lnTo>
                    <a:pt x="4149" y="4076"/>
                  </a:lnTo>
                  <a:lnTo>
                    <a:pt x="4149" y="4081"/>
                  </a:lnTo>
                  <a:lnTo>
                    <a:pt x="4149" y="4083"/>
                  </a:lnTo>
                  <a:lnTo>
                    <a:pt x="4152" y="4090"/>
                  </a:lnTo>
                  <a:lnTo>
                    <a:pt x="4171" y="4102"/>
                  </a:lnTo>
                  <a:lnTo>
                    <a:pt x="4175" y="4102"/>
                  </a:lnTo>
                  <a:lnTo>
                    <a:pt x="4178" y="4100"/>
                  </a:lnTo>
                  <a:lnTo>
                    <a:pt x="4164" y="4081"/>
                  </a:lnTo>
                  <a:lnTo>
                    <a:pt x="4159" y="4067"/>
                  </a:lnTo>
                  <a:lnTo>
                    <a:pt x="4157" y="4045"/>
                  </a:lnTo>
                  <a:lnTo>
                    <a:pt x="4157" y="4041"/>
                  </a:lnTo>
                  <a:lnTo>
                    <a:pt x="4157" y="4029"/>
                  </a:lnTo>
                  <a:lnTo>
                    <a:pt x="4157" y="4027"/>
                  </a:lnTo>
                  <a:lnTo>
                    <a:pt x="4159" y="4027"/>
                  </a:lnTo>
                  <a:lnTo>
                    <a:pt x="4159" y="4024"/>
                  </a:lnTo>
                  <a:lnTo>
                    <a:pt x="4159" y="4022"/>
                  </a:lnTo>
                  <a:lnTo>
                    <a:pt x="4157" y="4020"/>
                  </a:lnTo>
                  <a:lnTo>
                    <a:pt x="4157" y="4017"/>
                  </a:lnTo>
                  <a:lnTo>
                    <a:pt x="4157" y="4020"/>
                  </a:lnTo>
                  <a:lnTo>
                    <a:pt x="4157" y="4001"/>
                  </a:lnTo>
                  <a:lnTo>
                    <a:pt x="4157" y="3994"/>
                  </a:lnTo>
                  <a:lnTo>
                    <a:pt x="4157" y="3986"/>
                  </a:lnTo>
                  <a:lnTo>
                    <a:pt x="4159" y="3982"/>
                  </a:lnTo>
                  <a:lnTo>
                    <a:pt x="4159" y="3979"/>
                  </a:lnTo>
                  <a:lnTo>
                    <a:pt x="4161" y="3977"/>
                  </a:lnTo>
                  <a:lnTo>
                    <a:pt x="4161" y="3970"/>
                  </a:lnTo>
                  <a:lnTo>
                    <a:pt x="4159" y="3968"/>
                  </a:lnTo>
                  <a:lnTo>
                    <a:pt x="4152" y="3960"/>
                  </a:lnTo>
                  <a:lnTo>
                    <a:pt x="4131" y="3958"/>
                  </a:lnTo>
                  <a:lnTo>
                    <a:pt x="4128" y="3956"/>
                  </a:lnTo>
                  <a:lnTo>
                    <a:pt x="4123" y="3951"/>
                  </a:lnTo>
                  <a:lnTo>
                    <a:pt x="4121" y="3949"/>
                  </a:lnTo>
                  <a:lnTo>
                    <a:pt x="4093" y="3944"/>
                  </a:lnTo>
                  <a:lnTo>
                    <a:pt x="4088" y="3939"/>
                  </a:lnTo>
                  <a:lnTo>
                    <a:pt x="4093" y="3932"/>
                  </a:lnTo>
                  <a:lnTo>
                    <a:pt x="4105" y="3923"/>
                  </a:lnTo>
                  <a:lnTo>
                    <a:pt x="4112" y="3923"/>
                  </a:lnTo>
                  <a:lnTo>
                    <a:pt x="4121" y="3911"/>
                  </a:lnTo>
                  <a:lnTo>
                    <a:pt x="4121" y="3908"/>
                  </a:lnTo>
                  <a:lnTo>
                    <a:pt x="4121" y="3904"/>
                  </a:lnTo>
                  <a:lnTo>
                    <a:pt x="4123" y="3901"/>
                  </a:lnTo>
                  <a:lnTo>
                    <a:pt x="4128" y="3887"/>
                  </a:lnTo>
                  <a:lnTo>
                    <a:pt x="4131" y="3880"/>
                  </a:lnTo>
                  <a:lnTo>
                    <a:pt x="4131" y="3873"/>
                  </a:lnTo>
                  <a:lnTo>
                    <a:pt x="4123" y="3859"/>
                  </a:lnTo>
                  <a:lnTo>
                    <a:pt x="4121" y="3849"/>
                  </a:lnTo>
                  <a:lnTo>
                    <a:pt x="4121" y="3845"/>
                  </a:lnTo>
                  <a:lnTo>
                    <a:pt x="4119" y="3840"/>
                  </a:lnTo>
                  <a:lnTo>
                    <a:pt x="4119" y="3838"/>
                  </a:lnTo>
                  <a:lnTo>
                    <a:pt x="4119" y="3833"/>
                  </a:lnTo>
                  <a:lnTo>
                    <a:pt x="4119" y="3830"/>
                  </a:lnTo>
                  <a:lnTo>
                    <a:pt x="4119" y="3826"/>
                  </a:lnTo>
                  <a:lnTo>
                    <a:pt x="4119" y="3823"/>
                  </a:lnTo>
                  <a:lnTo>
                    <a:pt x="4121" y="3823"/>
                  </a:lnTo>
                  <a:lnTo>
                    <a:pt x="4121" y="3821"/>
                  </a:lnTo>
                  <a:lnTo>
                    <a:pt x="4121" y="3812"/>
                  </a:lnTo>
                  <a:lnTo>
                    <a:pt x="4123" y="3807"/>
                  </a:lnTo>
                  <a:lnTo>
                    <a:pt x="4123" y="3804"/>
                  </a:lnTo>
                  <a:lnTo>
                    <a:pt x="4123" y="3802"/>
                  </a:lnTo>
                  <a:lnTo>
                    <a:pt x="4126" y="3797"/>
                  </a:lnTo>
                  <a:lnTo>
                    <a:pt x="4126" y="3793"/>
                  </a:lnTo>
                  <a:lnTo>
                    <a:pt x="4123" y="3778"/>
                  </a:lnTo>
                  <a:lnTo>
                    <a:pt x="4126" y="3774"/>
                  </a:lnTo>
                  <a:lnTo>
                    <a:pt x="4126" y="3769"/>
                  </a:lnTo>
                  <a:lnTo>
                    <a:pt x="4131" y="3762"/>
                  </a:lnTo>
                  <a:lnTo>
                    <a:pt x="4133" y="3757"/>
                  </a:lnTo>
                  <a:lnTo>
                    <a:pt x="4133" y="3748"/>
                  </a:lnTo>
                  <a:lnTo>
                    <a:pt x="4133" y="3743"/>
                  </a:lnTo>
                  <a:lnTo>
                    <a:pt x="4131" y="3726"/>
                  </a:lnTo>
                  <a:lnTo>
                    <a:pt x="4133" y="3726"/>
                  </a:lnTo>
                  <a:lnTo>
                    <a:pt x="4128" y="3717"/>
                  </a:lnTo>
                  <a:lnTo>
                    <a:pt x="4126" y="3710"/>
                  </a:lnTo>
                  <a:lnTo>
                    <a:pt x="4107" y="3689"/>
                  </a:lnTo>
                  <a:lnTo>
                    <a:pt x="4102" y="3682"/>
                  </a:lnTo>
                  <a:lnTo>
                    <a:pt x="4102" y="3679"/>
                  </a:lnTo>
                  <a:lnTo>
                    <a:pt x="4105" y="3674"/>
                  </a:lnTo>
                  <a:lnTo>
                    <a:pt x="4105" y="3672"/>
                  </a:lnTo>
                  <a:lnTo>
                    <a:pt x="4102" y="3670"/>
                  </a:lnTo>
                  <a:lnTo>
                    <a:pt x="4097" y="3667"/>
                  </a:lnTo>
                  <a:lnTo>
                    <a:pt x="4095" y="3665"/>
                  </a:lnTo>
                  <a:lnTo>
                    <a:pt x="4095" y="3663"/>
                  </a:lnTo>
                  <a:lnTo>
                    <a:pt x="4100" y="3656"/>
                  </a:lnTo>
                  <a:lnTo>
                    <a:pt x="4100" y="3651"/>
                  </a:lnTo>
                  <a:lnTo>
                    <a:pt x="4100" y="3646"/>
                  </a:lnTo>
                  <a:lnTo>
                    <a:pt x="4100" y="3639"/>
                  </a:lnTo>
                  <a:lnTo>
                    <a:pt x="4100" y="3637"/>
                  </a:lnTo>
                  <a:lnTo>
                    <a:pt x="4100" y="3630"/>
                  </a:lnTo>
                  <a:lnTo>
                    <a:pt x="4102" y="3625"/>
                  </a:lnTo>
                  <a:lnTo>
                    <a:pt x="4107" y="3622"/>
                  </a:lnTo>
                  <a:lnTo>
                    <a:pt x="4107" y="3618"/>
                  </a:lnTo>
                  <a:lnTo>
                    <a:pt x="4107" y="3613"/>
                  </a:lnTo>
                  <a:lnTo>
                    <a:pt x="4107" y="3606"/>
                  </a:lnTo>
                  <a:lnTo>
                    <a:pt x="4105" y="3601"/>
                  </a:lnTo>
                  <a:lnTo>
                    <a:pt x="4102" y="3596"/>
                  </a:lnTo>
                  <a:lnTo>
                    <a:pt x="4105" y="3592"/>
                  </a:lnTo>
                  <a:lnTo>
                    <a:pt x="4107" y="3587"/>
                  </a:lnTo>
                  <a:lnTo>
                    <a:pt x="4090" y="3573"/>
                  </a:lnTo>
                  <a:lnTo>
                    <a:pt x="4057" y="3566"/>
                  </a:lnTo>
                  <a:lnTo>
                    <a:pt x="4055" y="3563"/>
                  </a:lnTo>
                  <a:lnTo>
                    <a:pt x="4050" y="3554"/>
                  </a:lnTo>
                  <a:lnTo>
                    <a:pt x="4048" y="3554"/>
                  </a:lnTo>
                  <a:lnTo>
                    <a:pt x="4045" y="3554"/>
                  </a:lnTo>
                  <a:lnTo>
                    <a:pt x="4045" y="3556"/>
                  </a:lnTo>
                  <a:lnTo>
                    <a:pt x="4045" y="3559"/>
                  </a:lnTo>
                  <a:lnTo>
                    <a:pt x="4043" y="3559"/>
                  </a:lnTo>
                  <a:lnTo>
                    <a:pt x="4043" y="3559"/>
                  </a:lnTo>
                  <a:lnTo>
                    <a:pt x="4038" y="3554"/>
                  </a:lnTo>
                  <a:lnTo>
                    <a:pt x="4034" y="3552"/>
                  </a:lnTo>
                  <a:lnTo>
                    <a:pt x="4027" y="3552"/>
                  </a:lnTo>
                  <a:lnTo>
                    <a:pt x="4022" y="3549"/>
                  </a:lnTo>
                  <a:lnTo>
                    <a:pt x="4017" y="3537"/>
                  </a:lnTo>
                  <a:lnTo>
                    <a:pt x="4024" y="3537"/>
                  </a:lnTo>
                  <a:lnTo>
                    <a:pt x="4031" y="3542"/>
                  </a:lnTo>
                  <a:lnTo>
                    <a:pt x="4031" y="3545"/>
                  </a:lnTo>
                  <a:lnTo>
                    <a:pt x="4048" y="3540"/>
                  </a:lnTo>
                  <a:lnTo>
                    <a:pt x="4043" y="3540"/>
                  </a:lnTo>
                  <a:lnTo>
                    <a:pt x="4038" y="3535"/>
                  </a:lnTo>
                  <a:lnTo>
                    <a:pt x="4027" y="3533"/>
                  </a:lnTo>
                  <a:lnTo>
                    <a:pt x="4015" y="3523"/>
                  </a:lnTo>
                  <a:lnTo>
                    <a:pt x="4012" y="3521"/>
                  </a:lnTo>
                  <a:lnTo>
                    <a:pt x="4012" y="3516"/>
                  </a:lnTo>
                  <a:lnTo>
                    <a:pt x="4017" y="3509"/>
                  </a:lnTo>
                  <a:lnTo>
                    <a:pt x="4015" y="3504"/>
                  </a:lnTo>
                  <a:lnTo>
                    <a:pt x="4012" y="3500"/>
                  </a:lnTo>
                  <a:lnTo>
                    <a:pt x="4010" y="3497"/>
                  </a:lnTo>
                  <a:lnTo>
                    <a:pt x="3963" y="3500"/>
                  </a:lnTo>
                  <a:lnTo>
                    <a:pt x="3965" y="3509"/>
                  </a:lnTo>
                  <a:lnTo>
                    <a:pt x="3972" y="3511"/>
                  </a:lnTo>
                  <a:lnTo>
                    <a:pt x="3984" y="3511"/>
                  </a:lnTo>
                  <a:lnTo>
                    <a:pt x="3998" y="3504"/>
                  </a:lnTo>
                  <a:lnTo>
                    <a:pt x="4008" y="3509"/>
                  </a:lnTo>
                  <a:lnTo>
                    <a:pt x="4008" y="3511"/>
                  </a:lnTo>
                  <a:lnTo>
                    <a:pt x="4003" y="3511"/>
                  </a:lnTo>
                  <a:lnTo>
                    <a:pt x="4001" y="3511"/>
                  </a:lnTo>
                  <a:lnTo>
                    <a:pt x="4001" y="3516"/>
                  </a:lnTo>
                  <a:lnTo>
                    <a:pt x="4001" y="3516"/>
                  </a:lnTo>
                  <a:lnTo>
                    <a:pt x="4005" y="3519"/>
                  </a:lnTo>
                  <a:lnTo>
                    <a:pt x="4001" y="3528"/>
                  </a:lnTo>
                  <a:lnTo>
                    <a:pt x="3991" y="3530"/>
                  </a:lnTo>
                  <a:lnTo>
                    <a:pt x="3977" y="3528"/>
                  </a:lnTo>
                  <a:lnTo>
                    <a:pt x="3979" y="3540"/>
                  </a:lnTo>
                  <a:lnTo>
                    <a:pt x="3977" y="3545"/>
                  </a:lnTo>
                  <a:lnTo>
                    <a:pt x="3972" y="3542"/>
                  </a:lnTo>
                  <a:close/>
                  <a:moveTo>
                    <a:pt x="4334" y="5222"/>
                  </a:moveTo>
                  <a:lnTo>
                    <a:pt x="4336" y="5215"/>
                  </a:lnTo>
                  <a:lnTo>
                    <a:pt x="4334" y="5199"/>
                  </a:lnTo>
                  <a:lnTo>
                    <a:pt x="4322" y="5180"/>
                  </a:lnTo>
                  <a:lnTo>
                    <a:pt x="4322" y="5173"/>
                  </a:lnTo>
                  <a:lnTo>
                    <a:pt x="4317" y="5175"/>
                  </a:lnTo>
                  <a:lnTo>
                    <a:pt x="4312" y="5182"/>
                  </a:lnTo>
                  <a:lnTo>
                    <a:pt x="4310" y="5187"/>
                  </a:lnTo>
                  <a:lnTo>
                    <a:pt x="4305" y="5187"/>
                  </a:lnTo>
                  <a:lnTo>
                    <a:pt x="4303" y="5182"/>
                  </a:lnTo>
                  <a:lnTo>
                    <a:pt x="4308" y="5173"/>
                  </a:lnTo>
                  <a:lnTo>
                    <a:pt x="4310" y="5163"/>
                  </a:lnTo>
                  <a:lnTo>
                    <a:pt x="4305" y="5156"/>
                  </a:lnTo>
                  <a:lnTo>
                    <a:pt x="4303" y="5154"/>
                  </a:lnTo>
                  <a:lnTo>
                    <a:pt x="4301" y="5154"/>
                  </a:lnTo>
                  <a:lnTo>
                    <a:pt x="4296" y="5149"/>
                  </a:lnTo>
                  <a:lnTo>
                    <a:pt x="4289" y="5149"/>
                  </a:lnTo>
                  <a:lnTo>
                    <a:pt x="4282" y="5151"/>
                  </a:lnTo>
                  <a:lnTo>
                    <a:pt x="4272" y="5161"/>
                  </a:lnTo>
                  <a:lnTo>
                    <a:pt x="4263" y="5168"/>
                  </a:lnTo>
                  <a:lnTo>
                    <a:pt x="4258" y="5177"/>
                  </a:lnTo>
                  <a:lnTo>
                    <a:pt x="4256" y="5185"/>
                  </a:lnTo>
                  <a:lnTo>
                    <a:pt x="4253" y="5189"/>
                  </a:lnTo>
                  <a:lnTo>
                    <a:pt x="4251" y="5199"/>
                  </a:lnTo>
                  <a:lnTo>
                    <a:pt x="4249" y="5206"/>
                  </a:lnTo>
                  <a:lnTo>
                    <a:pt x="4251" y="5215"/>
                  </a:lnTo>
                  <a:lnTo>
                    <a:pt x="4253" y="5222"/>
                  </a:lnTo>
                  <a:lnTo>
                    <a:pt x="4256" y="5234"/>
                  </a:lnTo>
                  <a:lnTo>
                    <a:pt x="4258" y="5246"/>
                  </a:lnTo>
                  <a:lnTo>
                    <a:pt x="4265" y="5260"/>
                  </a:lnTo>
                  <a:lnTo>
                    <a:pt x="4279" y="5277"/>
                  </a:lnTo>
                  <a:lnTo>
                    <a:pt x="4284" y="5279"/>
                  </a:lnTo>
                  <a:lnTo>
                    <a:pt x="4308" y="5274"/>
                  </a:lnTo>
                  <a:lnTo>
                    <a:pt x="4317" y="5267"/>
                  </a:lnTo>
                  <a:lnTo>
                    <a:pt x="4324" y="5258"/>
                  </a:lnTo>
                  <a:lnTo>
                    <a:pt x="4327" y="5255"/>
                  </a:lnTo>
                  <a:lnTo>
                    <a:pt x="4327" y="5251"/>
                  </a:lnTo>
                  <a:lnTo>
                    <a:pt x="4327" y="5248"/>
                  </a:lnTo>
                  <a:lnTo>
                    <a:pt x="4329" y="5241"/>
                  </a:lnTo>
                  <a:lnTo>
                    <a:pt x="4329" y="5237"/>
                  </a:lnTo>
                  <a:lnTo>
                    <a:pt x="4331" y="5232"/>
                  </a:lnTo>
                  <a:lnTo>
                    <a:pt x="4331" y="5227"/>
                  </a:lnTo>
                  <a:lnTo>
                    <a:pt x="4334" y="5222"/>
                  </a:lnTo>
                  <a:close/>
                  <a:moveTo>
                    <a:pt x="3956" y="4795"/>
                  </a:moveTo>
                  <a:lnTo>
                    <a:pt x="3913" y="4811"/>
                  </a:lnTo>
                  <a:lnTo>
                    <a:pt x="3906" y="4818"/>
                  </a:lnTo>
                  <a:lnTo>
                    <a:pt x="3911" y="4830"/>
                  </a:lnTo>
                  <a:lnTo>
                    <a:pt x="3918" y="4837"/>
                  </a:lnTo>
                  <a:lnTo>
                    <a:pt x="3934" y="4842"/>
                  </a:lnTo>
                  <a:lnTo>
                    <a:pt x="3986" y="4842"/>
                  </a:lnTo>
                  <a:lnTo>
                    <a:pt x="3991" y="4844"/>
                  </a:lnTo>
                  <a:lnTo>
                    <a:pt x="3996" y="4851"/>
                  </a:lnTo>
                  <a:lnTo>
                    <a:pt x="3993" y="4854"/>
                  </a:lnTo>
                  <a:lnTo>
                    <a:pt x="3949" y="4849"/>
                  </a:lnTo>
                  <a:lnTo>
                    <a:pt x="3944" y="4854"/>
                  </a:lnTo>
                  <a:lnTo>
                    <a:pt x="3949" y="4858"/>
                  </a:lnTo>
                  <a:lnTo>
                    <a:pt x="3977" y="4866"/>
                  </a:lnTo>
                  <a:lnTo>
                    <a:pt x="3984" y="4858"/>
                  </a:lnTo>
                  <a:lnTo>
                    <a:pt x="3993" y="4858"/>
                  </a:lnTo>
                  <a:lnTo>
                    <a:pt x="4003" y="4861"/>
                  </a:lnTo>
                  <a:lnTo>
                    <a:pt x="4005" y="4858"/>
                  </a:lnTo>
                  <a:lnTo>
                    <a:pt x="4010" y="4856"/>
                  </a:lnTo>
                  <a:lnTo>
                    <a:pt x="4005" y="4851"/>
                  </a:lnTo>
                  <a:lnTo>
                    <a:pt x="4005" y="4842"/>
                  </a:lnTo>
                  <a:lnTo>
                    <a:pt x="4010" y="4837"/>
                  </a:lnTo>
                  <a:lnTo>
                    <a:pt x="4019" y="4851"/>
                  </a:lnTo>
                  <a:lnTo>
                    <a:pt x="4090" y="4828"/>
                  </a:lnTo>
                  <a:lnTo>
                    <a:pt x="4093" y="4825"/>
                  </a:lnTo>
                  <a:lnTo>
                    <a:pt x="4097" y="4821"/>
                  </a:lnTo>
                  <a:lnTo>
                    <a:pt x="4097" y="4821"/>
                  </a:lnTo>
                  <a:lnTo>
                    <a:pt x="4100" y="4818"/>
                  </a:lnTo>
                  <a:lnTo>
                    <a:pt x="4100" y="4816"/>
                  </a:lnTo>
                  <a:lnTo>
                    <a:pt x="4102" y="4809"/>
                  </a:lnTo>
                  <a:lnTo>
                    <a:pt x="4102" y="4806"/>
                  </a:lnTo>
                  <a:lnTo>
                    <a:pt x="4105" y="4806"/>
                  </a:lnTo>
                  <a:lnTo>
                    <a:pt x="4105" y="4806"/>
                  </a:lnTo>
                  <a:lnTo>
                    <a:pt x="4109" y="4799"/>
                  </a:lnTo>
                  <a:lnTo>
                    <a:pt x="4109" y="4797"/>
                  </a:lnTo>
                  <a:lnTo>
                    <a:pt x="4123" y="4790"/>
                  </a:lnTo>
                  <a:lnTo>
                    <a:pt x="4135" y="4780"/>
                  </a:lnTo>
                  <a:lnTo>
                    <a:pt x="4152" y="4752"/>
                  </a:lnTo>
                  <a:lnTo>
                    <a:pt x="4157" y="4733"/>
                  </a:lnTo>
                  <a:lnTo>
                    <a:pt x="4154" y="4721"/>
                  </a:lnTo>
                  <a:lnTo>
                    <a:pt x="4149" y="4714"/>
                  </a:lnTo>
                  <a:lnTo>
                    <a:pt x="4145" y="4712"/>
                  </a:lnTo>
                  <a:lnTo>
                    <a:pt x="4083" y="4724"/>
                  </a:lnTo>
                  <a:lnTo>
                    <a:pt x="4034" y="4757"/>
                  </a:lnTo>
                  <a:lnTo>
                    <a:pt x="4003" y="4757"/>
                  </a:lnTo>
                  <a:lnTo>
                    <a:pt x="4001" y="4757"/>
                  </a:lnTo>
                  <a:lnTo>
                    <a:pt x="3991" y="4769"/>
                  </a:lnTo>
                  <a:lnTo>
                    <a:pt x="3970" y="4776"/>
                  </a:lnTo>
                  <a:lnTo>
                    <a:pt x="3965" y="4780"/>
                  </a:lnTo>
                  <a:lnTo>
                    <a:pt x="3967" y="4785"/>
                  </a:lnTo>
                  <a:lnTo>
                    <a:pt x="3967" y="4790"/>
                  </a:lnTo>
                  <a:lnTo>
                    <a:pt x="3970" y="4792"/>
                  </a:lnTo>
                  <a:lnTo>
                    <a:pt x="3972" y="4792"/>
                  </a:lnTo>
                  <a:lnTo>
                    <a:pt x="3967" y="4797"/>
                  </a:lnTo>
                  <a:lnTo>
                    <a:pt x="3956" y="4795"/>
                  </a:lnTo>
                  <a:close/>
                  <a:moveTo>
                    <a:pt x="4133" y="4520"/>
                  </a:moveTo>
                  <a:lnTo>
                    <a:pt x="4128" y="4535"/>
                  </a:lnTo>
                  <a:lnTo>
                    <a:pt x="4128" y="4539"/>
                  </a:lnTo>
                  <a:lnTo>
                    <a:pt x="4133" y="4542"/>
                  </a:lnTo>
                  <a:lnTo>
                    <a:pt x="4135" y="4544"/>
                  </a:lnTo>
                  <a:lnTo>
                    <a:pt x="4138" y="4546"/>
                  </a:lnTo>
                  <a:lnTo>
                    <a:pt x="4142" y="4549"/>
                  </a:lnTo>
                  <a:lnTo>
                    <a:pt x="4145" y="4551"/>
                  </a:lnTo>
                  <a:lnTo>
                    <a:pt x="4149" y="4549"/>
                  </a:lnTo>
                  <a:lnTo>
                    <a:pt x="4171" y="4528"/>
                  </a:lnTo>
                  <a:lnTo>
                    <a:pt x="4175" y="4523"/>
                  </a:lnTo>
                  <a:lnTo>
                    <a:pt x="4182" y="4525"/>
                  </a:lnTo>
                  <a:lnTo>
                    <a:pt x="4185" y="4523"/>
                  </a:lnTo>
                  <a:lnTo>
                    <a:pt x="4194" y="4499"/>
                  </a:lnTo>
                  <a:lnTo>
                    <a:pt x="4197" y="4490"/>
                  </a:lnTo>
                  <a:lnTo>
                    <a:pt x="4199" y="4483"/>
                  </a:lnTo>
                  <a:lnTo>
                    <a:pt x="4197" y="4478"/>
                  </a:lnTo>
                  <a:lnTo>
                    <a:pt x="4182" y="4469"/>
                  </a:lnTo>
                  <a:lnTo>
                    <a:pt x="4171" y="4469"/>
                  </a:lnTo>
                  <a:lnTo>
                    <a:pt x="4166" y="4471"/>
                  </a:lnTo>
                  <a:lnTo>
                    <a:pt x="4161" y="4483"/>
                  </a:lnTo>
                  <a:lnTo>
                    <a:pt x="4164" y="4480"/>
                  </a:lnTo>
                  <a:lnTo>
                    <a:pt x="4161" y="4487"/>
                  </a:lnTo>
                  <a:lnTo>
                    <a:pt x="4149" y="4495"/>
                  </a:lnTo>
                  <a:lnTo>
                    <a:pt x="4152" y="4504"/>
                  </a:lnTo>
                  <a:lnTo>
                    <a:pt x="4149" y="4509"/>
                  </a:lnTo>
                  <a:lnTo>
                    <a:pt x="4133" y="4520"/>
                  </a:lnTo>
                  <a:close/>
                  <a:moveTo>
                    <a:pt x="4268" y="4010"/>
                  </a:moveTo>
                  <a:lnTo>
                    <a:pt x="4251" y="4024"/>
                  </a:lnTo>
                  <a:lnTo>
                    <a:pt x="4246" y="4017"/>
                  </a:lnTo>
                  <a:lnTo>
                    <a:pt x="4204" y="4053"/>
                  </a:lnTo>
                  <a:lnTo>
                    <a:pt x="4208" y="4060"/>
                  </a:lnTo>
                  <a:lnTo>
                    <a:pt x="4211" y="4064"/>
                  </a:lnTo>
                  <a:lnTo>
                    <a:pt x="4208" y="4069"/>
                  </a:lnTo>
                  <a:lnTo>
                    <a:pt x="4208" y="4071"/>
                  </a:lnTo>
                  <a:lnTo>
                    <a:pt x="4211" y="4074"/>
                  </a:lnTo>
                  <a:lnTo>
                    <a:pt x="4211" y="4076"/>
                  </a:lnTo>
                  <a:lnTo>
                    <a:pt x="4216" y="4088"/>
                  </a:lnTo>
                  <a:lnTo>
                    <a:pt x="4218" y="4090"/>
                  </a:lnTo>
                  <a:lnTo>
                    <a:pt x="4220" y="4093"/>
                  </a:lnTo>
                  <a:lnTo>
                    <a:pt x="4220" y="4095"/>
                  </a:lnTo>
                  <a:lnTo>
                    <a:pt x="4220" y="4097"/>
                  </a:lnTo>
                  <a:lnTo>
                    <a:pt x="4218" y="4100"/>
                  </a:lnTo>
                  <a:lnTo>
                    <a:pt x="4216" y="4100"/>
                  </a:lnTo>
                  <a:lnTo>
                    <a:pt x="4216" y="4100"/>
                  </a:lnTo>
                  <a:lnTo>
                    <a:pt x="4220" y="4107"/>
                  </a:lnTo>
                  <a:lnTo>
                    <a:pt x="4227" y="4107"/>
                  </a:lnTo>
                  <a:lnTo>
                    <a:pt x="4232" y="4109"/>
                  </a:lnTo>
                  <a:lnTo>
                    <a:pt x="4232" y="4119"/>
                  </a:lnTo>
                  <a:lnTo>
                    <a:pt x="4234" y="4119"/>
                  </a:lnTo>
                  <a:lnTo>
                    <a:pt x="4242" y="4109"/>
                  </a:lnTo>
                  <a:lnTo>
                    <a:pt x="4258" y="4102"/>
                  </a:lnTo>
                  <a:lnTo>
                    <a:pt x="4263" y="4095"/>
                  </a:lnTo>
                  <a:lnTo>
                    <a:pt x="4258" y="4093"/>
                  </a:lnTo>
                  <a:lnTo>
                    <a:pt x="4256" y="4093"/>
                  </a:lnTo>
                  <a:lnTo>
                    <a:pt x="4253" y="4090"/>
                  </a:lnTo>
                  <a:lnTo>
                    <a:pt x="4251" y="4086"/>
                  </a:lnTo>
                  <a:lnTo>
                    <a:pt x="4253" y="4081"/>
                  </a:lnTo>
                  <a:lnTo>
                    <a:pt x="4268" y="4079"/>
                  </a:lnTo>
                  <a:lnTo>
                    <a:pt x="4270" y="4076"/>
                  </a:lnTo>
                  <a:lnTo>
                    <a:pt x="4272" y="4069"/>
                  </a:lnTo>
                  <a:lnTo>
                    <a:pt x="4275" y="4067"/>
                  </a:lnTo>
                  <a:lnTo>
                    <a:pt x="4275" y="4064"/>
                  </a:lnTo>
                  <a:lnTo>
                    <a:pt x="4275" y="4060"/>
                  </a:lnTo>
                  <a:lnTo>
                    <a:pt x="4272" y="4060"/>
                  </a:lnTo>
                  <a:lnTo>
                    <a:pt x="4268" y="4048"/>
                  </a:lnTo>
                  <a:lnTo>
                    <a:pt x="4268" y="4041"/>
                  </a:lnTo>
                  <a:lnTo>
                    <a:pt x="4268" y="4034"/>
                  </a:lnTo>
                  <a:lnTo>
                    <a:pt x="4272" y="4024"/>
                  </a:lnTo>
                  <a:lnTo>
                    <a:pt x="4275" y="4020"/>
                  </a:lnTo>
                  <a:lnTo>
                    <a:pt x="4284" y="4015"/>
                  </a:lnTo>
                  <a:lnTo>
                    <a:pt x="4284" y="4015"/>
                  </a:lnTo>
                  <a:lnTo>
                    <a:pt x="4282" y="4010"/>
                  </a:lnTo>
                  <a:lnTo>
                    <a:pt x="4286" y="4010"/>
                  </a:lnTo>
                  <a:lnTo>
                    <a:pt x="4289" y="4012"/>
                  </a:lnTo>
                  <a:lnTo>
                    <a:pt x="4291" y="4017"/>
                  </a:lnTo>
                  <a:lnTo>
                    <a:pt x="4289" y="4020"/>
                  </a:lnTo>
                  <a:lnTo>
                    <a:pt x="4286" y="4022"/>
                  </a:lnTo>
                  <a:lnTo>
                    <a:pt x="4284" y="4024"/>
                  </a:lnTo>
                  <a:lnTo>
                    <a:pt x="4284" y="4029"/>
                  </a:lnTo>
                  <a:lnTo>
                    <a:pt x="4286" y="4038"/>
                  </a:lnTo>
                  <a:lnTo>
                    <a:pt x="4291" y="4043"/>
                  </a:lnTo>
                  <a:lnTo>
                    <a:pt x="4301" y="4050"/>
                  </a:lnTo>
                  <a:lnTo>
                    <a:pt x="4305" y="4057"/>
                  </a:lnTo>
                  <a:lnTo>
                    <a:pt x="4310" y="4062"/>
                  </a:lnTo>
                  <a:lnTo>
                    <a:pt x="4315" y="4067"/>
                  </a:lnTo>
                  <a:lnTo>
                    <a:pt x="4320" y="4062"/>
                  </a:lnTo>
                  <a:lnTo>
                    <a:pt x="4320" y="4060"/>
                  </a:lnTo>
                  <a:lnTo>
                    <a:pt x="4324" y="4053"/>
                  </a:lnTo>
                  <a:lnTo>
                    <a:pt x="4324" y="4048"/>
                  </a:lnTo>
                  <a:lnTo>
                    <a:pt x="4329" y="4045"/>
                  </a:lnTo>
                  <a:lnTo>
                    <a:pt x="4331" y="4041"/>
                  </a:lnTo>
                  <a:lnTo>
                    <a:pt x="4334" y="4036"/>
                  </a:lnTo>
                  <a:lnTo>
                    <a:pt x="4331" y="4034"/>
                  </a:lnTo>
                  <a:lnTo>
                    <a:pt x="4334" y="4029"/>
                  </a:lnTo>
                  <a:lnTo>
                    <a:pt x="4343" y="4024"/>
                  </a:lnTo>
                  <a:lnTo>
                    <a:pt x="4346" y="4022"/>
                  </a:lnTo>
                  <a:lnTo>
                    <a:pt x="4348" y="4017"/>
                  </a:lnTo>
                  <a:lnTo>
                    <a:pt x="4343" y="4008"/>
                  </a:lnTo>
                  <a:lnTo>
                    <a:pt x="4336" y="4001"/>
                  </a:lnTo>
                  <a:lnTo>
                    <a:pt x="4331" y="3994"/>
                  </a:lnTo>
                  <a:lnTo>
                    <a:pt x="4331" y="3998"/>
                  </a:lnTo>
                  <a:lnTo>
                    <a:pt x="4329" y="3994"/>
                  </a:lnTo>
                  <a:lnTo>
                    <a:pt x="4327" y="3991"/>
                  </a:lnTo>
                  <a:lnTo>
                    <a:pt x="4320" y="3994"/>
                  </a:lnTo>
                  <a:lnTo>
                    <a:pt x="4298" y="3977"/>
                  </a:lnTo>
                  <a:lnTo>
                    <a:pt x="4286" y="3972"/>
                  </a:lnTo>
                  <a:lnTo>
                    <a:pt x="4282" y="3984"/>
                  </a:lnTo>
                  <a:lnTo>
                    <a:pt x="4282" y="3989"/>
                  </a:lnTo>
                  <a:lnTo>
                    <a:pt x="4282" y="3998"/>
                  </a:lnTo>
                  <a:lnTo>
                    <a:pt x="4282" y="4003"/>
                  </a:lnTo>
                  <a:lnTo>
                    <a:pt x="4279" y="4008"/>
                  </a:lnTo>
                  <a:lnTo>
                    <a:pt x="4268" y="4010"/>
                  </a:lnTo>
                  <a:close/>
                  <a:moveTo>
                    <a:pt x="3708" y="3481"/>
                  </a:moveTo>
                  <a:lnTo>
                    <a:pt x="3705" y="3483"/>
                  </a:lnTo>
                  <a:lnTo>
                    <a:pt x="3705" y="3485"/>
                  </a:lnTo>
                  <a:lnTo>
                    <a:pt x="3705" y="3488"/>
                  </a:lnTo>
                  <a:lnTo>
                    <a:pt x="3705" y="3493"/>
                  </a:lnTo>
                  <a:lnTo>
                    <a:pt x="3703" y="3493"/>
                  </a:lnTo>
                  <a:lnTo>
                    <a:pt x="3703" y="3493"/>
                  </a:lnTo>
                  <a:lnTo>
                    <a:pt x="3698" y="3495"/>
                  </a:lnTo>
                  <a:lnTo>
                    <a:pt x="3693" y="3497"/>
                  </a:lnTo>
                  <a:lnTo>
                    <a:pt x="3686" y="3509"/>
                  </a:lnTo>
                  <a:lnTo>
                    <a:pt x="3682" y="3514"/>
                  </a:lnTo>
                  <a:lnTo>
                    <a:pt x="3658" y="3516"/>
                  </a:lnTo>
                  <a:lnTo>
                    <a:pt x="3646" y="3523"/>
                  </a:lnTo>
                  <a:lnTo>
                    <a:pt x="3639" y="3535"/>
                  </a:lnTo>
                  <a:lnTo>
                    <a:pt x="3630" y="3537"/>
                  </a:lnTo>
                  <a:lnTo>
                    <a:pt x="3627" y="3540"/>
                  </a:lnTo>
                  <a:lnTo>
                    <a:pt x="3667" y="3554"/>
                  </a:lnTo>
                  <a:lnTo>
                    <a:pt x="3691" y="3545"/>
                  </a:lnTo>
                  <a:lnTo>
                    <a:pt x="3788" y="3483"/>
                  </a:lnTo>
                  <a:lnTo>
                    <a:pt x="3800" y="3471"/>
                  </a:lnTo>
                  <a:lnTo>
                    <a:pt x="3755" y="3462"/>
                  </a:lnTo>
                  <a:lnTo>
                    <a:pt x="3715" y="3474"/>
                  </a:lnTo>
                  <a:lnTo>
                    <a:pt x="3708" y="3481"/>
                  </a:lnTo>
                  <a:close/>
                  <a:moveTo>
                    <a:pt x="3403" y="3923"/>
                  </a:moveTo>
                  <a:lnTo>
                    <a:pt x="3410" y="3932"/>
                  </a:lnTo>
                  <a:lnTo>
                    <a:pt x="3464" y="3932"/>
                  </a:lnTo>
                  <a:lnTo>
                    <a:pt x="3467" y="3930"/>
                  </a:lnTo>
                  <a:lnTo>
                    <a:pt x="3467" y="3925"/>
                  </a:lnTo>
                  <a:lnTo>
                    <a:pt x="3476" y="3923"/>
                  </a:lnTo>
                  <a:lnTo>
                    <a:pt x="3476" y="3927"/>
                  </a:lnTo>
                  <a:lnTo>
                    <a:pt x="3478" y="3930"/>
                  </a:lnTo>
                  <a:lnTo>
                    <a:pt x="3481" y="3930"/>
                  </a:lnTo>
                  <a:lnTo>
                    <a:pt x="3485" y="3930"/>
                  </a:lnTo>
                  <a:lnTo>
                    <a:pt x="3485" y="3920"/>
                  </a:lnTo>
                  <a:lnTo>
                    <a:pt x="3488" y="3920"/>
                  </a:lnTo>
                  <a:lnTo>
                    <a:pt x="3493" y="3927"/>
                  </a:lnTo>
                  <a:lnTo>
                    <a:pt x="3500" y="3925"/>
                  </a:lnTo>
                  <a:lnTo>
                    <a:pt x="3514" y="3913"/>
                  </a:lnTo>
                  <a:lnTo>
                    <a:pt x="3516" y="3908"/>
                  </a:lnTo>
                  <a:lnTo>
                    <a:pt x="3519" y="3901"/>
                  </a:lnTo>
                  <a:lnTo>
                    <a:pt x="3521" y="3885"/>
                  </a:lnTo>
                  <a:lnTo>
                    <a:pt x="3523" y="3880"/>
                  </a:lnTo>
                  <a:lnTo>
                    <a:pt x="3530" y="3868"/>
                  </a:lnTo>
                  <a:lnTo>
                    <a:pt x="3568" y="3859"/>
                  </a:lnTo>
                  <a:lnTo>
                    <a:pt x="3580" y="3849"/>
                  </a:lnTo>
                  <a:lnTo>
                    <a:pt x="3580" y="3847"/>
                  </a:lnTo>
                  <a:lnTo>
                    <a:pt x="3580" y="3845"/>
                  </a:lnTo>
                  <a:lnTo>
                    <a:pt x="3582" y="3842"/>
                  </a:lnTo>
                  <a:lnTo>
                    <a:pt x="3582" y="3842"/>
                  </a:lnTo>
                  <a:lnTo>
                    <a:pt x="3580" y="3840"/>
                  </a:lnTo>
                  <a:lnTo>
                    <a:pt x="3568" y="3838"/>
                  </a:lnTo>
                  <a:lnTo>
                    <a:pt x="3568" y="3835"/>
                  </a:lnTo>
                  <a:lnTo>
                    <a:pt x="3571" y="3833"/>
                  </a:lnTo>
                  <a:lnTo>
                    <a:pt x="3554" y="3821"/>
                  </a:lnTo>
                  <a:lnTo>
                    <a:pt x="3530" y="3833"/>
                  </a:lnTo>
                  <a:lnTo>
                    <a:pt x="3519" y="3830"/>
                  </a:lnTo>
                  <a:lnTo>
                    <a:pt x="3450" y="3859"/>
                  </a:lnTo>
                  <a:lnTo>
                    <a:pt x="3445" y="3861"/>
                  </a:lnTo>
                  <a:lnTo>
                    <a:pt x="3441" y="3868"/>
                  </a:lnTo>
                  <a:lnTo>
                    <a:pt x="3436" y="3875"/>
                  </a:lnTo>
                  <a:lnTo>
                    <a:pt x="3436" y="3885"/>
                  </a:lnTo>
                  <a:lnTo>
                    <a:pt x="3438" y="3887"/>
                  </a:lnTo>
                  <a:lnTo>
                    <a:pt x="3443" y="3890"/>
                  </a:lnTo>
                  <a:lnTo>
                    <a:pt x="3445" y="3892"/>
                  </a:lnTo>
                  <a:lnTo>
                    <a:pt x="3429" y="3890"/>
                  </a:lnTo>
                  <a:lnTo>
                    <a:pt x="3422" y="3894"/>
                  </a:lnTo>
                  <a:lnTo>
                    <a:pt x="3412" y="3904"/>
                  </a:lnTo>
                  <a:lnTo>
                    <a:pt x="3422" y="3904"/>
                  </a:lnTo>
                  <a:lnTo>
                    <a:pt x="3417" y="3911"/>
                  </a:lnTo>
                  <a:lnTo>
                    <a:pt x="3403" y="3923"/>
                  </a:lnTo>
                  <a:close/>
                  <a:moveTo>
                    <a:pt x="3696" y="2949"/>
                  </a:moveTo>
                  <a:lnTo>
                    <a:pt x="3651" y="2925"/>
                  </a:lnTo>
                  <a:lnTo>
                    <a:pt x="3646" y="2918"/>
                  </a:lnTo>
                  <a:lnTo>
                    <a:pt x="3641" y="2916"/>
                  </a:lnTo>
                  <a:lnTo>
                    <a:pt x="3634" y="2923"/>
                  </a:lnTo>
                  <a:lnTo>
                    <a:pt x="3571" y="2923"/>
                  </a:lnTo>
                  <a:lnTo>
                    <a:pt x="3563" y="2925"/>
                  </a:lnTo>
                  <a:lnTo>
                    <a:pt x="3559" y="2935"/>
                  </a:lnTo>
                  <a:lnTo>
                    <a:pt x="3554" y="2947"/>
                  </a:lnTo>
                  <a:lnTo>
                    <a:pt x="3556" y="2956"/>
                  </a:lnTo>
                  <a:lnTo>
                    <a:pt x="3556" y="2961"/>
                  </a:lnTo>
                  <a:lnTo>
                    <a:pt x="3554" y="2968"/>
                  </a:lnTo>
                  <a:lnTo>
                    <a:pt x="3556" y="2973"/>
                  </a:lnTo>
                  <a:lnTo>
                    <a:pt x="3559" y="2980"/>
                  </a:lnTo>
                  <a:lnTo>
                    <a:pt x="3563" y="2982"/>
                  </a:lnTo>
                  <a:lnTo>
                    <a:pt x="3566" y="2984"/>
                  </a:lnTo>
                  <a:lnTo>
                    <a:pt x="3563" y="2989"/>
                  </a:lnTo>
                  <a:lnTo>
                    <a:pt x="3563" y="2992"/>
                  </a:lnTo>
                  <a:lnTo>
                    <a:pt x="3561" y="2994"/>
                  </a:lnTo>
                  <a:lnTo>
                    <a:pt x="3561" y="2994"/>
                  </a:lnTo>
                  <a:lnTo>
                    <a:pt x="3561" y="2996"/>
                  </a:lnTo>
                  <a:lnTo>
                    <a:pt x="3578" y="3003"/>
                  </a:lnTo>
                  <a:lnTo>
                    <a:pt x="3589" y="3015"/>
                  </a:lnTo>
                  <a:lnTo>
                    <a:pt x="3632" y="3025"/>
                  </a:lnTo>
                  <a:lnTo>
                    <a:pt x="3651" y="3015"/>
                  </a:lnTo>
                  <a:lnTo>
                    <a:pt x="3658" y="3001"/>
                  </a:lnTo>
                  <a:lnTo>
                    <a:pt x="3663" y="3001"/>
                  </a:lnTo>
                  <a:lnTo>
                    <a:pt x="3670" y="3006"/>
                  </a:lnTo>
                  <a:lnTo>
                    <a:pt x="3674" y="3006"/>
                  </a:lnTo>
                  <a:lnTo>
                    <a:pt x="3682" y="3001"/>
                  </a:lnTo>
                  <a:lnTo>
                    <a:pt x="3703" y="3006"/>
                  </a:lnTo>
                  <a:lnTo>
                    <a:pt x="3715" y="3001"/>
                  </a:lnTo>
                  <a:lnTo>
                    <a:pt x="3719" y="3003"/>
                  </a:lnTo>
                  <a:lnTo>
                    <a:pt x="3722" y="3003"/>
                  </a:lnTo>
                  <a:lnTo>
                    <a:pt x="3726" y="2996"/>
                  </a:lnTo>
                  <a:lnTo>
                    <a:pt x="3724" y="2987"/>
                  </a:lnTo>
                  <a:lnTo>
                    <a:pt x="3696" y="2949"/>
                  </a:lnTo>
                  <a:close/>
                  <a:moveTo>
                    <a:pt x="3509" y="3821"/>
                  </a:moveTo>
                  <a:lnTo>
                    <a:pt x="3537" y="3812"/>
                  </a:lnTo>
                  <a:lnTo>
                    <a:pt x="3540" y="3807"/>
                  </a:lnTo>
                  <a:lnTo>
                    <a:pt x="3542" y="3797"/>
                  </a:lnTo>
                  <a:lnTo>
                    <a:pt x="3542" y="3786"/>
                  </a:lnTo>
                  <a:lnTo>
                    <a:pt x="3537" y="3781"/>
                  </a:lnTo>
                  <a:lnTo>
                    <a:pt x="3528" y="3774"/>
                  </a:lnTo>
                  <a:lnTo>
                    <a:pt x="3455" y="3793"/>
                  </a:lnTo>
                  <a:lnTo>
                    <a:pt x="3445" y="3790"/>
                  </a:lnTo>
                  <a:lnTo>
                    <a:pt x="3441" y="3790"/>
                  </a:lnTo>
                  <a:lnTo>
                    <a:pt x="3431" y="3802"/>
                  </a:lnTo>
                  <a:lnTo>
                    <a:pt x="3429" y="3804"/>
                  </a:lnTo>
                  <a:lnTo>
                    <a:pt x="3417" y="3802"/>
                  </a:lnTo>
                  <a:lnTo>
                    <a:pt x="3396" y="3821"/>
                  </a:lnTo>
                  <a:lnTo>
                    <a:pt x="3367" y="3821"/>
                  </a:lnTo>
                  <a:lnTo>
                    <a:pt x="3353" y="3835"/>
                  </a:lnTo>
                  <a:lnTo>
                    <a:pt x="3334" y="3835"/>
                  </a:lnTo>
                  <a:lnTo>
                    <a:pt x="3337" y="3838"/>
                  </a:lnTo>
                  <a:lnTo>
                    <a:pt x="3339" y="3840"/>
                  </a:lnTo>
                  <a:lnTo>
                    <a:pt x="3339" y="3842"/>
                  </a:lnTo>
                  <a:lnTo>
                    <a:pt x="3341" y="3854"/>
                  </a:lnTo>
                  <a:lnTo>
                    <a:pt x="3344" y="3856"/>
                  </a:lnTo>
                  <a:lnTo>
                    <a:pt x="3356" y="3856"/>
                  </a:lnTo>
                  <a:lnTo>
                    <a:pt x="3367" y="3864"/>
                  </a:lnTo>
                  <a:lnTo>
                    <a:pt x="3509" y="3821"/>
                  </a:lnTo>
                  <a:close/>
                  <a:moveTo>
                    <a:pt x="4374" y="4090"/>
                  </a:moveTo>
                  <a:lnTo>
                    <a:pt x="4372" y="4093"/>
                  </a:lnTo>
                  <a:lnTo>
                    <a:pt x="4372" y="4093"/>
                  </a:lnTo>
                  <a:lnTo>
                    <a:pt x="4362" y="4090"/>
                  </a:lnTo>
                  <a:lnTo>
                    <a:pt x="4360" y="4090"/>
                  </a:lnTo>
                  <a:lnTo>
                    <a:pt x="4360" y="4083"/>
                  </a:lnTo>
                  <a:lnTo>
                    <a:pt x="4357" y="4079"/>
                  </a:lnTo>
                  <a:lnTo>
                    <a:pt x="4353" y="4076"/>
                  </a:lnTo>
                  <a:lnTo>
                    <a:pt x="4343" y="4074"/>
                  </a:lnTo>
                  <a:lnTo>
                    <a:pt x="4341" y="4076"/>
                  </a:lnTo>
                  <a:lnTo>
                    <a:pt x="4341" y="4081"/>
                  </a:lnTo>
                  <a:lnTo>
                    <a:pt x="4341" y="4086"/>
                  </a:lnTo>
                  <a:lnTo>
                    <a:pt x="4338" y="4086"/>
                  </a:lnTo>
                  <a:lnTo>
                    <a:pt x="4336" y="4081"/>
                  </a:lnTo>
                  <a:lnTo>
                    <a:pt x="4327" y="4083"/>
                  </a:lnTo>
                  <a:lnTo>
                    <a:pt x="4322" y="4090"/>
                  </a:lnTo>
                  <a:lnTo>
                    <a:pt x="4320" y="4102"/>
                  </a:lnTo>
                  <a:lnTo>
                    <a:pt x="4322" y="4105"/>
                  </a:lnTo>
                  <a:lnTo>
                    <a:pt x="4327" y="4105"/>
                  </a:lnTo>
                  <a:lnTo>
                    <a:pt x="4331" y="4097"/>
                  </a:lnTo>
                  <a:lnTo>
                    <a:pt x="4331" y="4097"/>
                  </a:lnTo>
                  <a:lnTo>
                    <a:pt x="4331" y="4093"/>
                  </a:lnTo>
                  <a:lnTo>
                    <a:pt x="4331" y="4093"/>
                  </a:lnTo>
                  <a:lnTo>
                    <a:pt x="4331" y="4093"/>
                  </a:lnTo>
                  <a:lnTo>
                    <a:pt x="4334" y="4093"/>
                  </a:lnTo>
                  <a:lnTo>
                    <a:pt x="4336" y="4090"/>
                  </a:lnTo>
                  <a:lnTo>
                    <a:pt x="4372" y="4100"/>
                  </a:lnTo>
                  <a:lnTo>
                    <a:pt x="4369" y="4105"/>
                  </a:lnTo>
                  <a:lnTo>
                    <a:pt x="4353" y="4116"/>
                  </a:lnTo>
                  <a:lnTo>
                    <a:pt x="4353" y="4114"/>
                  </a:lnTo>
                  <a:lnTo>
                    <a:pt x="4355" y="4107"/>
                  </a:lnTo>
                  <a:lnTo>
                    <a:pt x="4357" y="4107"/>
                  </a:lnTo>
                  <a:lnTo>
                    <a:pt x="4353" y="4097"/>
                  </a:lnTo>
                  <a:lnTo>
                    <a:pt x="4348" y="4105"/>
                  </a:lnTo>
                  <a:lnTo>
                    <a:pt x="4341" y="4128"/>
                  </a:lnTo>
                  <a:lnTo>
                    <a:pt x="4329" y="4138"/>
                  </a:lnTo>
                  <a:lnTo>
                    <a:pt x="4322" y="4138"/>
                  </a:lnTo>
                  <a:lnTo>
                    <a:pt x="4324" y="4140"/>
                  </a:lnTo>
                  <a:lnTo>
                    <a:pt x="4324" y="4142"/>
                  </a:lnTo>
                  <a:lnTo>
                    <a:pt x="4324" y="4147"/>
                  </a:lnTo>
                  <a:lnTo>
                    <a:pt x="4355" y="4138"/>
                  </a:lnTo>
                  <a:lnTo>
                    <a:pt x="4357" y="4142"/>
                  </a:lnTo>
                  <a:lnTo>
                    <a:pt x="4353" y="4147"/>
                  </a:lnTo>
                  <a:lnTo>
                    <a:pt x="4341" y="4149"/>
                  </a:lnTo>
                  <a:lnTo>
                    <a:pt x="4336" y="4152"/>
                  </a:lnTo>
                  <a:lnTo>
                    <a:pt x="4336" y="4157"/>
                  </a:lnTo>
                  <a:lnTo>
                    <a:pt x="4334" y="4159"/>
                  </a:lnTo>
                  <a:lnTo>
                    <a:pt x="4336" y="4161"/>
                  </a:lnTo>
                  <a:lnTo>
                    <a:pt x="4338" y="4164"/>
                  </a:lnTo>
                  <a:lnTo>
                    <a:pt x="4343" y="4161"/>
                  </a:lnTo>
                  <a:lnTo>
                    <a:pt x="4346" y="4159"/>
                  </a:lnTo>
                  <a:lnTo>
                    <a:pt x="4348" y="4164"/>
                  </a:lnTo>
                  <a:lnTo>
                    <a:pt x="4338" y="4171"/>
                  </a:lnTo>
                  <a:lnTo>
                    <a:pt x="4329" y="4166"/>
                  </a:lnTo>
                  <a:lnTo>
                    <a:pt x="4303" y="4178"/>
                  </a:lnTo>
                  <a:lnTo>
                    <a:pt x="4296" y="4185"/>
                  </a:lnTo>
                  <a:lnTo>
                    <a:pt x="4296" y="4187"/>
                  </a:lnTo>
                  <a:lnTo>
                    <a:pt x="4298" y="4190"/>
                  </a:lnTo>
                  <a:lnTo>
                    <a:pt x="4301" y="4190"/>
                  </a:lnTo>
                  <a:lnTo>
                    <a:pt x="4301" y="4192"/>
                  </a:lnTo>
                  <a:lnTo>
                    <a:pt x="4301" y="4199"/>
                  </a:lnTo>
                  <a:lnTo>
                    <a:pt x="4298" y="4199"/>
                  </a:lnTo>
                  <a:lnTo>
                    <a:pt x="4296" y="4194"/>
                  </a:lnTo>
                  <a:lnTo>
                    <a:pt x="4291" y="4192"/>
                  </a:lnTo>
                  <a:lnTo>
                    <a:pt x="4289" y="4192"/>
                  </a:lnTo>
                  <a:lnTo>
                    <a:pt x="4289" y="4194"/>
                  </a:lnTo>
                  <a:lnTo>
                    <a:pt x="4289" y="4197"/>
                  </a:lnTo>
                  <a:lnTo>
                    <a:pt x="4289" y="4201"/>
                  </a:lnTo>
                  <a:lnTo>
                    <a:pt x="4286" y="4201"/>
                  </a:lnTo>
                  <a:lnTo>
                    <a:pt x="4286" y="4206"/>
                  </a:lnTo>
                  <a:lnTo>
                    <a:pt x="4284" y="4220"/>
                  </a:lnTo>
                  <a:lnTo>
                    <a:pt x="4282" y="4227"/>
                  </a:lnTo>
                  <a:lnTo>
                    <a:pt x="4277" y="4242"/>
                  </a:lnTo>
                  <a:lnTo>
                    <a:pt x="4277" y="4244"/>
                  </a:lnTo>
                  <a:lnTo>
                    <a:pt x="4277" y="4249"/>
                  </a:lnTo>
                  <a:lnTo>
                    <a:pt x="4275" y="4251"/>
                  </a:lnTo>
                  <a:lnTo>
                    <a:pt x="4275" y="4256"/>
                  </a:lnTo>
                  <a:lnTo>
                    <a:pt x="4275" y="4263"/>
                  </a:lnTo>
                  <a:lnTo>
                    <a:pt x="4277" y="4272"/>
                  </a:lnTo>
                  <a:lnTo>
                    <a:pt x="4277" y="4282"/>
                  </a:lnTo>
                  <a:lnTo>
                    <a:pt x="4275" y="4287"/>
                  </a:lnTo>
                  <a:lnTo>
                    <a:pt x="4275" y="4291"/>
                  </a:lnTo>
                  <a:lnTo>
                    <a:pt x="4277" y="4294"/>
                  </a:lnTo>
                  <a:lnTo>
                    <a:pt x="4282" y="4291"/>
                  </a:lnTo>
                  <a:lnTo>
                    <a:pt x="4284" y="4287"/>
                  </a:lnTo>
                  <a:lnTo>
                    <a:pt x="4286" y="4284"/>
                  </a:lnTo>
                  <a:lnTo>
                    <a:pt x="4310" y="4282"/>
                  </a:lnTo>
                  <a:lnTo>
                    <a:pt x="4312" y="4284"/>
                  </a:lnTo>
                  <a:lnTo>
                    <a:pt x="4312" y="4291"/>
                  </a:lnTo>
                  <a:lnTo>
                    <a:pt x="4312" y="4296"/>
                  </a:lnTo>
                  <a:lnTo>
                    <a:pt x="4310" y="4296"/>
                  </a:lnTo>
                  <a:lnTo>
                    <a:pt x="4303" y="4294"/>
                  </a:lnTo>
                  <a:lnTo>
                    <a:pt x="4305" y="4298"/>
                  </a:lnTo>
                  <a:lnTo>
                    <a:pt x="4305" y="4305"/>
                  </a:lnTo>
                  <a:lnTo>
                    <a:pt x="4305" y="4310"/>
                  </a:lnTo>
                  <a:lnTo>
                    <a:pt x="4303" y="4315"/>
                  </a:lnTo>
                  <a:lnTo>
                    <a:pt x="4308" y="4324"/>
                  </a:lnTo>
                  <a:lnTo>
                    <a:pt x="4312" y="4329"/>
                  </a:lnTo>
                  <a:lnTo>
                    <a:pt x="4322" y="4327"/>
                  </a:lnTo>
                  <a:lnTo>
                    <a:pt x="4327" y="4324"/>
                  </a:lnTo>
                  <a:lnTo>
                    <a:pt x="4329" y="4322"/>
                  </a:lnTo>
                  <a:lnTo>
                    <a:pt x="4331" y="4317"/>
                  </a:lnTo>
                  <a:lnTo>
                    <a:pt x="4331" y="4313"/>
                  </a:lnTo>
                  <a:lnTo>
                    <a:pt x="4329" y="4310"/>
                  </a:lnTo>
                  <a:lnTo>
                    <a:pt x="4329" y="4308"/>
                  </a:lnTo>
                  <a:lnTo>
                    <a:pt x="4331" y="4303"/>
                  </a:lnTo>
                  <a:lnTo>
                    <a:pt x="4331" y="4301"/>
                  </a:lnTo>
                  <a:lnTo>
                    <a:pt x="4336" y="4291"/>
                  </a:lnTo>
                  <a:lnTo>
                    <a:pt x="4336" y="4287"/>
                  </a:lnTo>
                  <a:lnTo>
                    <a:pt x="4336" y="4279"/>
                  </a:lnTo>
                  <a:lnTo>
                    <a:pt x="4336" y="4275"/>
                  </a:lnTo>
                  <a:lnTo>
                    <a:pt x="4343" y="4272"/>
                  </a:lnTo>
                  <a:lnTo>
                    <a:pt x="4346" y="4272"/>
                  </a:lnTo>
                  <a:lnTo>
                    <a:pt x="4348" y="4277"/>
                  </a:lnTo>
                  <a:lnTo>
                    <a:pt x="4346" y="4282"/>
                  </a:lnTo>
                  <a:lnTo>
                    <a:pt x="4341" y="4287"/>
                  </a:lnTo>
                  <a:lnTo>
                    <a:pt x="4338" y="4296"/>
                  </a:lnTo>
                  <a:lnTo>
                    <a:pt x="4338" y="4303"/>
                  </a:lnTo>
                  <a:lnTo>
                    <a:pt x="4343" y="4303"/>
                  </a:lnTo>
                  <a:lnTo>
                    <a:pt x="4343" y="4303"/>
                  </a:lnTo>
                  <a:lnTo>
                    <a:pt x="4346" y="4298"/>
                  </a:lnTo>
                  <a:lnTo>
                    <a:pt x="4348" y="4296"/>
                  </a:lnTo>
                  <a:lnTo>
                    <a:pt x="4348" y="4296"/>
                  </a:lnTo>
                  <a:lnTo>
                    <a:pt x="4350" y="4296"/>
                  </a:lnTo>
                  <a:lnTo>
                    <a:pt x="4353" y="4301"/>
                  </a:lnTo>
                  <a:lnTo>
                    <a:pt x="4353" y="4305"/>
                  </a:lnTo>
                  <a:lnTo>
                    <a:pt x="4343" y="4310"/>
                  </a:lnTo>
                  <a:lnTo>
                    <a:pt x="4338" y="4315"/>
                  </a:lnTo>
                  <a:lnTo>
                    <a:pt x="4343" y="4322"/>
                  </a:lnTo>
                  <a:lnTo>
                    <a:pt x="4346" y="4329"/>
                  </a:lnTo>
                  <a:lnTo>
                    <a:pt x="4355" y="4331"/>
                  </a:lnTo>
                  <a:lnTo>
                    <a:pt x="4353" y="4331"/>
                  </a:lnTo>
                  <a:lnTo>
                    <a:pt x="4360" y="4341"/>
                  </a:lnTo>
                  <a:lnTo>
                    <a:pt x="4364" y="4348"/>
                  </a:lnTo>
                  <a:lnTo>
                    <a:pt x="4372" y="4350"/>
                  </a:lnTo>
                  <a:lnTo>
                    <a:pt x="4376" y="4350"/>
                  </a:lnTo>
                  <a:lnTo>
                    <a:pt x="4376" y="4357"/>
                  </a:lnTo>
                  <a:lnTo>
                    <a:pt x="4376" y="4360"/>
                  </a:lnTo>
                  <a:lnTo>
                    <a:pt x="4374" y="4362"/>
                  </a:lnTo>
                  <a:lnTo>
                    <a:pt x="4372" y="4360"/>
                  </a:lnTo>
                  <a:lnTo>
                    <a:pt x="4374" y="4365"/>
                  </a:lnTo>
                  <a:lnTo>
                    <a:pt x="4395" y="4367"/>
                  </a:lnTo>
                  <a:lnTo>
                    <a:pt x="4395" y="4362"/>
                  </a:lnTo>
                  <a:lnTo>
                    <a:pt x="4395" y="4360"/>
                  </a:lnTo>
                  <a:lnTo>
                    <a:pt x="4395" y="4355"/>
                  </a:lnTo>
                  <a:lnTo>
                    <a:pt x="4398" y="4353"/>
                  </a:lnTo>
                  <a:lnTo>
                    <a:pt x="4400" y="4357"/>
                  </a:lnTo>
                  <a:lnTo>
                    <a:pt x="4400" y="4357"/>
                  </a:lnTo>
                  <a:lnTo>
                    <a:pt x="4405" y="4367"/>
                  </a:lnTo>
                  <a:lnTo>
                    <a:pt x="4412" y="4369"/>
                  </a:lnTo>
                  <a:lnTo>
                    <a:pt x="4426" y="4367"/>
                  </a:lnTo>
                  <a:lnTo>
                    <a:pt x="4428" y="4369"/>
                  </a:lnTo>
                  <a:lnTo>
                    <a:pt x="4431" y="4374"/>
                  </a:lnTo>
                  <a:lnTo>
                    <a:pt x="4424" y="4388"/>
                  </a:lnTo>
                  <a:lnTo>
                    <a:pt x="4426" y="4398"/>
                  </a:lnTo>
                  <a:lnTo>
                    <a:pt x="4428" y="4400"/>
                  </a:lnTo>
                  <a:lnTo>
                    <a:pt x="4438" y="4400"/>
                  </a:lnTo>
                  <a:lnTo>
                    <a:pt x="4433" y="4388"/>
                  </a:lnTo>
                  <a:lnTo>
                    <a:pt x="4433" y="4383"/>
                  </a:lnTo>
                  <a:lnTo>
                    <a:pt x="4431" y="4376"/>
                  </a:lnTo>
                  <a:lnTo>
                    <a:pt x="4433" y="4372"/>
                  </a:lnTo>
                  <a:lnTo>
                    <a:pt x="4438" y="4369"/>
                  </a:lnTo>
                  <a:lnTo>
                    <a:pt x="4445" y="4369"/>
                  </a:lnTo>
                  <a:lnTo>
                    <a:pt x="4445" y="4374"/>
                  </a:lnTo>
                  <a:lnTo>
                    <a:pt x="4435" y="4383"/>
                  </a:lnTo>
                  <a:lnTo>
                    <a:pt x="4438" y="4386"/>
                  </a:lnTo>
                  <a:lnTo>
                    <a:pt x="4440" y="4386"/>
                  </a:lnTo>
                  <a:lnTo>
                    <a:pt x="4445" y="4383"/>
                  </a:lnTo>
                  <a:lnTo>
                    <a:pt x="4447" y="4379"/>
                  </a:lnTo>
                  <a:lnTo>
                    <a:pt x="4450" y="4376"/>
                  </a:lnTo>
                  <a:lnTo>
                    <a:pt x="4450" y="4374"/>
                  </a:lnTo>
                  <a:lnTo>
                    <a:pt x="4450" y="4372"/>
                  </a:lnTo>
                  <a:lnTo>
                    <a:pt x="4452" y="4369"/>
                  </a:lnTo>
                  <a:lnTo>
                    <a:pt x="4454" y="4369"/>
                  </a:lnTo>
                  <a:lnTo>
                    <a:pt x="4492" y="4402"/>
                  </a:lnTo>
                  <a:lnTo>
                    <a:pt x="4490" y="4409"/>
                  </a:lnTo>
                  <a:lnTo>
                    <a:pt x="4490" y="4417"/>
                  </a:lnTo>
                  <a:lnTo>
                    <a:pt x="4487" y="4421"/>
                  </a:lnTo>
                  <a:lnTo>
                    <a:pt x="4492" y="4426"/>
                  </a:lnTo>
                  <a:lnTo>
                    <a:pt x="4494" y="4428"/>
                  </a:lnTo>
                  <a:lnTo>
                    <a:pt x="4501" y="4428"/>
                  </a:lnTo>
                  <a:lnTo>
                    <a:pt x="4509" y="4433"/>
                  </a:lnTo>
                  <a:lnTo>
                    <a:pt x="4511" y="4433"/>
                  </a:lnTo>
                  <a:lnTo>
                    <a:pt x="4518" y="4424"/>
                  </a:lnTo>
                  <a:lnTo>
                    <a:pt x="4523" y="4421"/>
                  </a:lnTo>
                  <a:lnTo>
                    <a:pt x="4530" y="4426"/>
                  </a:lnTo>
                  <a:lnTo>
                    <a:pt x="4532" y="4438"/>
                  </a:lnTo>
                  <a:lnTo>
                    <a:pt x="4539" y="4447"/>
                  </a:lnTo>
                  <a:lnTo>
                    <a:pt x="4577" y="4445"/>
                  </a:lnTo>
                  <a:lnTo>
                    <a:pt x="4579" y="4440"/>
                  </a:lnTo>
                  <a:lnTo>
                    <a:pt x="4596" y="4431"/>
                  </a:lnTo>
                  <a:lnTo>
                    <a:pt x="4601" y="4431"/>
                  </a:lnTo>
                  <a:lnTo>
                    <a:pt x="4605" y="4435"/>
                  </a:lnTo>
                  <a:lnTo>
                    <a:pt x="4610" y="4440"/>
                  </a:lnTo>
                  <a:lnTo>
                    <a:pt x="4688" y="4424"/>
                  </a:lnTo>
                  <a:lnTo>
                    <a:pt x="4698" y="4414"/>
                  </a:lnTo>
                  <a:lnTo>
                    <a:pt x="4702" y="4405"/>
                  </a:lnTo>
                  <a:lnTo>
                    <a:pt x="4705" y="4398"/>
                  </a:lnTo>
                  <a:lnTo>
                    <a:pt x="4705" y="4393"/>
                  </a:lnTo>
                  <a:lnTo>
                    <a:pt x="4702" y="4383"/>
                  </a:lnTo>
                  <a:lnTo>
                    <a:pt x="4698" y="4381"/>
                  </a:lnTo>
                  <a:lnTo>
                    <a:pt x="4688" y="4381"/>
                  </a:lnTo>
                  <a:lnTo>
                    <a:pt x="4698" y="4381"/>
                  </a:lnTo>
                  <a:lnTo>
                    <a:pt x="4702" y="4376"/>
                  </a:lnTo>
                  <a:lnTo>
                    <a:pt x="4705" y="4367"/>
                  </a:lnTo>
                  <a:lnTo>
                    <a:pt x="4702" y="4357"/>
                  </a:lnTo>
                  <a:lnTo>
                    <a:pt x="4705" y="4334"/>
                  </a:lnTo>
                  <a:lnTo>
                    <a:pt x="4702" y="4329"/>
                  </a:lnTo>
                  <a:lnTo>
                    <a:pt x="4702" y="4317"/>
                  </a:lnTo>
                  <a:lnTo>
                    <a:pt x="4702" y="4310"/>
                  </a:lnTo>
                  <a:lnTo>
                    <a:pt x="4700" y="4303"/>
                  </a:lnTo>
                  <a:lnTo>
                    <a:pt x="4700" y="4296"/>
                  </a:lnTo>
                  <a:lnTo>
                    <a:pt x="4695" y="4284"/>
                  </a:lnTo>
                  <a:lnTo>
                    <a:pt x="4695" y="4272"/>
                  </a:lnTo>
                  <a:lnTo>
                    <a:pt x="4691" y="4263"/>
                  </a:lnTo>
                  <a:lnTo>
                    <a:pt x="4683" y="4249"/>
                  </a:lnTo>
                  <a:lnTo>
                    <a:pt x="4679" y="4239"/>
                  </a:lnTo>
                  <a:lnTo>
                    <a:pt x="4676" y="4237"/>
                  </a:lnTo>
                  <a:lnTo>
                    <a:pt x="4674" y="4237"/>
                  </a:lnTo>
                  <a:lnTo>
                    <a:pt x="4667" y="4244"/>
                  </a:lnTo>
                  <a:lnTo>
                    <a:pt x="4665" y="4242"/>
                  </a:lnTo>
                  <a:lnTo>
                    <a:pt x="4665" y="4237"/>
                  </a:lnTo>
                  <a:lnTo>
                    <a:pt x="4667" y="4235"/>
                  </a:lnTo>
                  <a:lnTo>
                    <a:pt x="4674" y="4230"/>
                  </a:lnTo>
                  <a:lnTo>
                    <a:pt x="4679" y="4225"/>
                  </a:lnTo>
                  <a:lnTo>
                    <a:pt x="4681" y="4223"/>
                  </a:lnTo>
                  <a:lnTo>
                    <a:pt x="4679" y="4216"/>
                  </a:lnTo>
                  <a:lnTo>
                    <a:pt x="4676" y="4213"/>
                  </a:lnTo>
                  <a:lnTo>
                    <a:pt x="4681" y="4209"/>
                  </a:lnTo>
                  <a:lnTo>
                    <a:pt x="4681" y="4201"/>
                  </a:lnTo>
                  <a:lnTo>
                    <a:pt x="4681" y="4194"/>
                  </a:lnTo>
                  <a:lnTo>
                    <a:pt x="4679" y="4185"/>
                  </a:lnTo>
                  <a:lnTo>
                    <a:pt x="4667" y="4171"/>
                  </a:lnTo>
                  <a:lnTo>
                    <a:pt x="4662" y="4161"/>
                  </a:lnTo>
                  <a:lnTo>
                    <a:pt x="4669" y="4149"/>
                  </a:lnTo>
                  <a:lnTo>
                    <a:pt x="4669" y="4145"/>
                  </a:lnTo>
                  <a:lnTo>
                    <a:pt x="4672" y="4135"/>
                  </a:lnTo>
                  <a:lnTo>
                    <a:pt x="4669" y="4133"/>
                  </a:lnTo>
                  <a:lnTo>
                    <a:pt x="4646" y="4116"/>
                  </a:lnTo>
                  <a:lnTo>
                    <a:pt x="4629" y="4116"/>
                  </a:lnTo>
                  <a:lnTo>
                    <a:pt x="4629" y="4114"/>
                  </a:lnTo>
                  <a:lnTo>
                    <a:pt x="4639" y="4112"/>
                  </a:lnTo>
                  <a:lnTo>
                    <a:pt x="4643" y="4109"/>
                  </a:lnTo>
                  <a:lnTo>
                    <a:pt x="4648" y="4105"/>
                  </a:lnTo>
                  <a:lnTo>
                    <a:pt x="4646" y="4102"/>
                  </a:lnTo>
                  <a:lnTo>
                    <a:pt x="4643" y="4093"/>
                  </a:lnTo>
                  <a:lnTo>
                    <a:pt x="4641" y="4090"/>
                  </a:lnTo>
                  <a:lnTo>
                    <a:pt x="4641" y="4088"/>
                  </a:lnTo>
                  <a:lnTo>
                    <a:pt x="4627" y="4086"/>
                  </a:lnTo>
                  <a:lnTo>
                    <a:pt x="4613" y="4067"/>
                  </a:lnTo>
                  <a:lnTo>
                    <a:pt x="4598" y="4055"/>
                  </a:lnTo>
                  <a:lnTo>
                    <a:pt x="4594" y="4050"/>
                  </a:lnTo>
                  <a:lnTo>
                    <a:pt x="4589" y="4041"/>
                  </a:lnTo>
                  <a:lnTo>
                    <a:pt x="4539" y="3982"/>
                  </a:lnTo>
                  <a:lnTo>
                    <a:pt x="4473" y="3968"/>
                  </a:lnTo>
                  <a:lnTo>
                    <a:pt x="4471" y="3970"/>
                  </a:lnTo>
                  <a:lnTo>
                    <a:pt x="4466" y="3977"/>
                  </a:lnTo>
                  <a:lnTo>
                    <a:pt x="4464" y="3979"/>
                  </a:lnTo>
                  <a:lnTo>
                    <a:pt x="4454" y="3979"/>
                  </a:lnTo>
                  <a:lnTo>
                    <a:pt x="4452" y="3982"/>
                  </a:lnTo>
                  <a:lnTo>
                    <a:pt x="4450" y="3986"/>
                  </a:lnTo>
                  <a:lnTo>
                    <a:pt x="4447" y="3991"/>
                  </a:lnTo>
                  <a:lnTo>
                    <a:pt x="4442" y="3994"/>
                  </a:lnTo>
                  <a:lnTo>
                    <a:pt x="4438" y="3996"/>
                  </a:lnTo>
                  <a:lnTo>
                    <a:pt x="4433" y="3996"/>
                  </a:lnTo>
                  <a:lnTo>
                    <a:pt x="4426" y="3991"/>
                  </a:lnTo>
                  <a:lnTo>
                    <a:pt x="4424" y="3991"/>
                  </a:lnTo>
                  <a:lnTo>
                    <a:pt x="4424" y="3991"/>
                  </a:lnTo>
                  <a:lnTo>
                    <a:pt x="4421" y="3996"/>
                  </a:lnTo>
                  <a:lnTo>
                    <a:pt x="4419" y="3998"/>
                  </a:lnTo>
                  <a:lnTo>
                    <a:pt x="4419" y="4001"/>
                  </a:lnTo>
                  <a:lnTo>
                    <a:pt x="4419" y="4010"/>
                  </a:lnTo>
                  <a:lnTo>
                    <a:pt x="4416" y="4015"/>
                  </a:lnTo>
                  <a:lnTo>
                    <a:pt x="4414" y="4015"/>
                  </a:lnTo>
                  <a:lnTo>
                    <a:pt x="4412" y="4008"/>
                  </a:lnTo>
                  <a:lnTo>
                    <a:pt x="4409" y="4008"/>
                  </a:lnTo>
                  <a:lnTo>
                    <a:pt x="4407" y="4008"/>
                  </a:lnTo>
                  <a:lnTo>
                    <a:pt x="4398" y="4015"/>
                  </a:lnTo>
                  <a:lnTo>
                    <a:pt x="4388" y="4020"/>
                  </a:lnTo>
                  <a:lnTo>
                    <a:pt x="4364" y="4043"/>
                  </a:lnTo>
                  <a:lnTo>
                    <a:pt x="4360" y="4062"/>
                  </a:lnTo>
                  <a:lnTo>
                    <a:pt x="4362" y="4069"/>
                  </a:lnTo>
                  <a:lnTo>
                    <a:pt x="4367" y="4074"/>
                  </a:lnTo>
                  <a:lnTo>
                    <a:pt x="4372" y="4076"/>
                  </a:lnTo>
                  <a:lnTo>
                    <a:pt x="4379" y="4076"/>
                  </a:lnTo>
                  <a:lnTo>
                    <a:pt x="4381" y="4081"/>
                  </a:lnTo>
                  <a:lnTo>
                    <a:pt x="4383" y="4083"/>
                  </a:lnTo>
                  <a:lnTo>
                    <a:pt x="4381" y="4090"/>
                  </a:lnTo>
                  <a:lnTo>
                    <a:pt x="4374" y="4090"/>
                  </a:lnTo>
                  <a:close/>
                  <a:moveTo>
                    <a:pt x="3502" y="2810"/>
                  </a:moveTo>
                  <a:lnTo>
                    <a:pt x="3507" y="2807"/>
                  </a:lnTo>
                  <a:lnTo>
                    <a:pt x="3526" y="2779"/>
                  </a:lnTo>
                  <a:lnTo>
                    <a:pt x="3533" y="2774"/>
                  </a:lnTo>
                  <a:lnTo>
                    <a:pt x="3535" y="2772"/>
                  </a:lnTo>
                  <a:lnTo>
                    <a:pt x="3535" y="2767"/>
                  </a:lnTo>
                  <a:lnTo>
                    <a:pt x="3535" y="2758"/>
                  </a:lnTo>
                  <a:lnTo>
                    <a:pt x="3535" y="2748"/>
                  </a:lnTo>
                  <a:lnTo>
                    <a:pt x="3533" y="2743"/>
                  </a:lnTo>
                  <a:lnTo>
                    <a:pt x="3526" y="2739"/>
                  </a:lnTo>
                  <a:lnTo>
                    <a:pt x="3511" y="2741"/>
                  </a:lnTo>
                  <a:lnTo>
                    <a:pt x="3507" y="2746"/>
                  </a:lnTo>
                  <a:lnTo>
                    <a:pt x="3485" y="2774"/>
                  </a:lnTo>
                  <a:lnTo>
                    <a:pt x="3483" y="2781"/>
                  </a:lnTo>
                  <a:lnTo>
                    <a:pt x="3481" y="2791"/>
                  </a:lnTo>
                  <a:lnTo>
                    <a:pt x="3483" y="2802"/>
                  </a:lnTo>
                  <a:lnTo>
                    <a:pt x="3485" y="2807"/>
                  </a:lnTo>
                  <a:lnTo>
                    <a:pt x="3502" y="2810"/>
                  </a:lnTo>
                  <a:close/>
                  <a:moveTo>
                    <a:pt x="4468" y="3849"/>
                  </a:moveTo>
                  <a:lnTo>
                    <a:pt x="4471" y="3852"/>
                  </a:lnTo>
                  <a:lnTo>
                    <a:pt x="4473" y="3873"/>
                  </a:lnTo>
                  <a:lnTo>
                    <a:pt x="4475" y="3890"/>
                  </a:lnTo>
                  <a:lnTo>
                    <a:pt x="4480" y="3901"/>
                  </a:lnTo>
                  <a:lnTo>
                    <a:pt x="4487" y="3911"/>
                  </a:lnTo>
                  <a:lnTo>
                    <a:pt x="4499" y="3918"/>
                  </a:lnTo>
                  <a:lnTo>
                    <a:pt x="4542" y="3906"/>
                  </a:lnTo>
                  <a:lnTo>
                    <a:pt x="4544" y="3899"/>
                  </a:lnTo>
                  <a:lnTo>
                    <a:pt x="4542" y="3887"/>
                  </a:lnTo>
                  <a:lnTo>
                    <a:pt x="4537" y="3880"/>
                  </a:lnTo>
                  <a:lnTo>
                    <a:pt x="4527" y="3861"/>
                  </a:lnTo>
                  <a:lnTo>
                    <a:pt x="4523" y="3856"/>
                  </a:lnTo>
                  <a:lnTo>
                    <a:pt x="4523" y="3856"/>
                  </a:lnTo>
                  <a:lnTo>
                    <a:pt x="4523" y="3849"/>
                  </a:lnTo>
                  <a:lnTo>
                    <a:pt x="4523" y="3847"/>
                  </a:lnTo>
                  <a:lnTo>
                    <a:pt x="4518" y="3835"/>
                  </a:lnTo>
                  <a:lnTo>
                    <a:pt x="4516" y="3826"/>
                  </a:lnTo>
                  <a:lnTo>
                    <a:pt x="4516" y="3819"/>
                  </a:lnTo>
                  <a:lnTo>
                    <a:pt x="4513" y="3812"/>
                  </a:lnTo>
                  <a:lnTo>
                    <a:pt x="4511" y="3807"/>
                  </a:lnTo>
                  <a:lnTo>
                    <a:pt x="4506" y="3800"/>
                  </a:lnTo>
                  <a:lnTo>
                    <a:pt x="4504" y="3797"/>
                  </a:lnTo>
                  <a:lnTo>
                    <a:pt x="4501" y="3802"/>
                  </a:lnTo>
                  <a:lnTo>
                    <a:pt x="4487" y="3814"/>
                  </a:lnTo>
                  <a:lnTo>
                    <a:pt x="4466" y="3821"/>
                  </a:lnTo>
                  <a:lnTo>
                    <a:pt x="4459" y="3830"/>
                  </a:lnTo>
                  <a:lnTo>
                    <a:pt x="4461" y="3838"/>
                  </a:lnTo>
                  <a:lnTo>
                    <a:pt x="4464" y="3845"/>
                  </a:lnTo>
                  <a:lnTo>
                    <a:pt x="4468" y="3849"/>
                  </a:lnTo>
                  <a:close/>
                  <a:moveTo>
                    <a:pt x="5033" y="2616"/>
                  </a:moveTo>
                  <a:lnTo>
                    <a:pt x="5031" y="2625"/>
                  </a:lnTo>
                  <a:lnTo>
                    <a:pt x="5031" y="2635"/>
                  </a:lnTo>
                  <a:lnTo>
                    <a:pt x="5031" y="2644"/>
                  </a:lnTo>
                  <a:lnTo>
                    <a:pt x="5033" y="2654"/>
                  </a:lnTo>
                  <a:lnTo>
                    <a:pt x="5038" y="2658"/>
                  </a:lnTo>
                  <a:lnTo>
                    <a:pt x="5043" y="2661"/>
                  </a:lnTo>
                  <a:lnTo>
                    <a:pt x="5047" y="2656"/>
                  </a:lnTo>
                  <a:lnTo>
                    <a:pt x="5050" y="2649"/>
                  </a:lnTo>
                  <a:lnTo>
                    <a:pt x="5052" y="2639"/>
                  </a:lnTo>
                  <a:lnTo>
                    <a:pt x="5052" y="2632"/>
                  </a:lnTo>
                  <a:lnTo>
                    <a:pt x="5052" y="2623"/>
                  </a:lnTo>
                  <a:lnTo>
                    <a:pt x="5052" y="2611"/>
                  </a:lnTo>
                  <a:lnTo>
                    <a:pt x="5047" y="2602"/>
                  </a:lnTo>
                  <a:lnTo>
                    <a:pt x="5052" y="2583"/>
                  </a:lnTo>
                  <a:lnTo>
                    <a:pt x="5054" y="2571"/>
                  </a:lnTo>
                  <a:lnTo>
                    <a:pt x="5050" y="2557"/>
                  </a:lnTo>
                  <a:lnTo>
                    <a:pt x="5047" y="2554"/>
                  </a:lnTo>
                  <a:lnTo>
                    <a:pt x="5045" y="2554"/>
                  </a:lnTo>
                  <a:lnTo>
                    <a:pt x="5043" y="2559"/>
                  </a:lnTo>
                  <a:lnTo>
                    <a:pt x="5043" y="2564"/>
                  </a:lnTo>
                  <a:lnTo>
                    <a:pt x="5040" y="2566"/>
                  </a:lnTo>
                  <a:lnTo>
                    <a:pt x="5038" y="2566"/>
                  </a:lnTo>
                  <a:lnTo>
                    <a:pt x="5035" y="2566"/>
                  </a:lnTo>
                  <a:lnTo>
                    <a:pt x="5035" y="2569"/>
                  </a:lnTo>
                  <a:lnTo>
                    <a:pt x="5035" y="2573"/>
                  </a:lnTo>
                  <a:lnTo>
                    <a:pt x="5035" y="2578"/>
                  </a:lnTo>
                  <a:lnTo>
                    <a:pt x="5035" y="2583"/>
                  </a:lnTo>
                  <a:lnTo>
                    <a:pt x="5038" y="2590"/>
                  </a:lnTo>
                  <a:lnTo>
                    <a:pt x="5038" y="2595"/>
                  </a:lnTo>
                  <a:lnTo>
                    <a:pt x="5038" y="2597"/>
                  </a:lnTo>
                  <a:lnTo>
                    <a:pt x="5040" y="2599"/>
                  </a:lnTo>
                  <a:lnTo>
                    <a:pt x="5040" y="2599"/>
                  </a:lnTo>
                  <a:lnTo>
                    <a:pt x="5043" y="2599"/>
                  </a:lnTo>
                  <a:lnTo>
                    <a:pt x="5043" y="2602"/>
                  </a:lnTo>
                  <a:lnTo>
                    <a:pt x="5045" y="2604"/>
                  </a:lnTo>
                  <a:lnTo>
                    <a:pt x="5035" y="2609"/>
                  </a:lnTo>
                  <a:lnTo>
                    <a:pt x="5033" y="2616"/>
                  </a:lnTo>
                  <a:close/>
                  <a:moveTo>
                    <a:pt x="4234" y="3048"/>
                  </a:moveTo>
                  <a:lnTo>
                    <a:pt x="4232" y="3048"/>
                  </a:lnTo>
                  <a:lnTo>
                    <a:pt x="4234" y="3058"/>
                  </a:lnTo>
                  <a:lnTo>
                    <a:pt x="4258" y="3086"/>
                  </a:lnTo>
                  <a:lnTo>
                    <a:pt x="4260" y="3098"/>
                  </a:lnTo>
                  <a:lnTo>
                    <a:pt x="4263" y="3100"/>
                  </a:lnTo>
                  <a:lnTo>
                    <a:pt x="4275" y="3110"/>
                  </a:lnTo>
                  <a:lnTo>
                    <a:pt x="4457" y="3098"/>
                  </a:lnTo>
                  <a:lnTo>
                    <a:pt x="4471" y="3105"/>
                  </a:lnTo>
                  <a:lnTo>
                    <a:pt x="4485" y="3107"/>
                  </a:lnTo>
                  <a:lnTo>
                    <a:pt x="4494" y="3100"/>
                  </a:lnTo>
                  <a:lnTo>
                    <a:pt x="4497" y="3103"/>
                  </a:lnTo>
                  <a:lnTo>
                    <a:pt x="4501" y="3105"/>
                  </a:lnTo>
                  <a:lnTo>
                    <a:pt x="4501" y="3107"/>
                  </a:lnTo>
                  <a:lnTo>
                    <a:pt x="4501" y="3112"/>
                  </a:lnTo>
                  <a:lnTo>
                    <a:pt x="4511" y="3107"/>
                  </a:lnTo>
                  <a:lnTo>
                    <a:pt x="4518" y="3110"/>
                  </a:lnTo>
                  <a:lnTo>
                    <a:pt x="4520" y="3110"/>
                  </a:lnTo>
                  <a:lnTo>
                    <a:pt x="4523" y="3107"/>
                  </a:lnTo>
                  <a:lnTo>
                    <a:pt x="4520" y="3107"/>
                  </a:lnTo>
                  <a:lnTo>
                    <a:pt x="4516" y="3105"/>
                  </a:lnTo>
                  <a:lnTo>
                    <a:pt x="4513" y="3100"/>
                  </a:lnTo>
                  <a:lnTo>
                    <a:pt x="4516" y="3100"/>
                  </a:lnTo>
                  <a:lnTo>
                    <a:pt x="4525" y="3105"/>
                  </a:lnTo>
                  <a:lnTo>
                    <a:pt x="4527" y="3105"/>
                  </a:lnTo>
                  <a:lnTo>
                    <a:pt x="4532" y="3103"/>
                  </a:lnTo>
                  <a:lnTo>
                    <a:pt x="4535" y="3103"/>
                  </a:lnTo>
                  <a:lnTo>
                    <a:pt x="4542" y="3107"/>
                  </a:lnTo>
                  <a:lnTo>
                    <a:pt x="4546" y="3105"/>
                  </a:lnTo>
                  <a:lnTo>
                    <a:pt x="4551" y="3096"/>
                  </a:lnTo>
                  <a:lnTo>
                    <a:pt x="4551" y="3084"/>
                  </a:lnTo>
                  <a:lnTo>
                    <a:pt x="4546" y="3074"/>
                  </a:lnTo>
                  <a:lnTo>
                    <a:pt x="4549" y="3072"/>
                  </a:lnTo>
                  <a:lnTo>
                    <a:pt x="4549" y="3070"/>
                  </a:lnTo>
                  <a:lnTo>
                    <a:pt x="4549" y="3065"/>
                  </a:lnTo>
                  <a:lnTo>
                    <a:pt x="4546" y="3058"/>
                  </a:lnTo>
                  <a:lnTo>
                    <a:pt x="4546" y="3055"/>
                  </a:lnTo>
                  <a:lnTo>
                    <a:pt x="4546" y="3053"/>
                  </a:lnTo>
                  <a:lnTo>
                    <a:pt x="4546" y="3051"/>
                  </a:lnTo>
                  <a:lnTo>
                    <a:pt x="4558" y="3034"/>
                  </a:lnTo>
                  <a:lnTo>
                    <a:pt x="4556" y="3032"/>
                  </a:lnTo>
                  <a:lnTo>
                    <a:pt x="4556" y="3029"/>
                  </a:lnTo>
                  <a:lnTo>
                    <a:pt x="4553" y="3027"/>
                  </a:lnTo>
                  <a:lnTo>
                    <a:pt x="4551" y="3025"/>
                  </a:lnTo>
                  <a:lnTo>
                    <a:pt x="4556" y="3013"/>
                  </a:lnTo>
                  <a:lnTo>
                    <a:pt x="4558" y="3008"/>
                  </a:lnTo>
                  <a:lnTo>
                    <a:pt x="4568" y="3008"/>
                  </a:lnTo>
                  <a:lnTo>
                    <a:pt x="4572" y="3008"/>
                  </a:lnTo>
                  <a:lnTo>
                    <a:pt x="4582" y="2996"/>
                  </a:lnTo>
                  <a:lnTo>
                    <a:pt x="4575" y="2984"/>
                  </a:lnTo>
                  <a:lnTo>
                    <a:pt x="4572" y="2977"/>
                  </a:lnTo>
                  <a:lnTo>
                    <a:pt x="4568" y="2970"/>
                  </a:lnTo>
                  <a:lnTo>
                    <a:pt x="4563" y="2966"/>
                  </a:lnTo>
                  <a:lnTo>
                    <a:pt x="4561" y="2963"/>
                  </a:lnTo>
                  <a:lnTo>
                    <a:pt x="4551" y="2963"/>
                  </a:lnTo>
                  <a:lnTo>
                    <a:pt x="4549" y="2963"/>
                  </a:lnTo>
                  <a:lnTo>
                    <a:pt x="4544" y="2956"/>
                  </a:lnTo>
                  <a:lnTo>
                    <a:pt x="4542" y="2956"/>
                  </a:lnTo>
                  <a:lnTo>
                    <a:pt x="4539" y="2958"/>
                  </a:lnTo>
                  <a:lnTo>
                    <a:pt x="4525" y="2949"/>
                  </a:lnTo>
                  <a:lnTo>
                    <a:pt x="4520" y="2947"/>
                  </a:lnTo>
                  <a:lnTo>
                    <a:pt x="4504" y="2956"/>
                  </a:lnTo>
                  <a:lnTo>
                    <a:pt x="4501" y="2956"/>
                  </a:lnTo>
                  <a:lnTo>
                    <a:pt x="4501" y="2961"/>
                  </a:lnTo>
                  <a:lnTo>
                    <a:pt x="4501" y="2966"/>
                  </a:lnTo>
                  <a:lnTo>
                    <a:pt x="4499" y="2968"/>
                  </a:lnTo>
                  <a:lnTo>
                    <a:pt x="4497" y="2970"/>
                  </a:lnTo>
                  <a:lnTo>
                    <a:pt x="4490" y="2966"/>
                  </a:lnTo>
                  <a:lnTo>
                    <a:pt x="4490" y="2968"/>
                  </a:lnTo>
                  <a:lnTo>
                    <a:pt x="4490" y="2970"/>
                  </a:lnTo>
                  <a:lnTo>
                    <a:pt x="4487" y="2970"/>
                  </a:lnTo>
                  <a:lnTo>
                    <a:pt x="4483" y="2966"/>
                  </a:lnTo>
                  <a:lnTo>
                    <a:pt x="4478" y="2961"/>
                  </a:lnTo>
                  <a:lnTo>
                    <a:pt x="4478" y="2958"/>
                  </a:lnTo>
                  <a:lnTo>
                    <a:pt x="4473" y="2956"/>
                  </a:lnTo>
                  <a:lnTo>
                    <a:pt x="4464" y="2961"/>
                  </a:lnTo>
                  <a:lnTo>
                    <a:pt x="4461" y="2963"/>
                  </a:lnTo>
                  <a:lnTo>
                    <a:pt x="4445" y="2956"/>
                  </a:lnTo>
                  <a:lnTo>
                    <a:pt x="4445" y="2958"/>
                  </a:lnTo>
                  <a:lnTo>
                    <a:pt x="4447" y="2963"/>
                  </a:lnTo>
                  <a:lnTo>
                    <a:pt x="4440" y="2963"/>
                  </a:lnTo>
                  <a:lnTo>
                    <a:pt x="4440" y="2958"/>
                  </a:lnTo>
                  <a:lnTo>
                    <a:pt x="4376" y="2954"/>
                  </a:lnTo>
                  <a:lnTo>
                    <a:pt x="4372" y="2956"/>
                  </a:lnTo>
                  <a:lnTo>
                    <a:pt x="4362" y="2970"/>
                  </a:lnTo>
                  <a:lnTo>
                    <a:pt x="4350" y="2977"/>
                  </a:lnTo>
                  <a:lnTo>
                    <a:pt x="4346" y="2977"/>
                  </a:lnTo>
                  <a:lnTo>
                    <a:pt x="4338" y="2968"/>
                  </a:lnTo>
                  <a:lnTo>
                    <a:pt x="4338" y="2970"/>
                  </a:lnTo>
                  <a:lnTo>
                    <a:pt x="4336" y="2977"/>
                  </a:lnTo>
                  <a:lnTo>
                    <a:pt x="4334" y="2982"/>
                  </a:lnTo>
                  <a:lnTo>
                    <a:pt x="4331" y="2980"/>
                  </a:lnTo>
                  <a:lnTo>
                    <a:pt x="4329" y="2977"/>
                  </a:lnTo>
                  <a:lnTo>
                    <a:pt x="4327" y="2973"/>
                  </a:lnTo>
                  <a:lnTo>
                    <a:pt x="4327" y="2961"/>
                  </a:lnTo>
                  <a:lnTo>
                    <a:pt x="4322" y="2949"/>
                  </a:lnTo>
                  <a:lnTo>
                    <a:pt x="4315" y="2949"/>
                  </a:lnTo>
                  <a:lnTo>
                    <a:pt x="4303" y="2966"/>
                  </a:lnTo>
                  <a:lnTo>
                    <a:pt x="4301" y="2968"/>
                  </a:lnTo>
                  <a:lnTo>
                    <a:pt x="4298" y="2966"/>
                  </a:lnTo>
                  <a:lnTo>
                    <a:pt x="4296" y="2966"/>
                  </a:lnTo>
                  <a:lnTo>
                    <a:pt x="4294" y="2968"/>
                  </a:lnTo>
                  <a:lnTo>
                    <a:pt x="4275" y="2975"/>
                  </a:lnTo>
                  <a:lnTo>
                    <a:pt x="4265" y="2984"/>
                  </a:lnTo>
                  <a:lnTo>
                    <a:pt x="4258" y="2987"/>
                  </a:lnTo>
                  <a:lnTo>
                    <a:pt x="4251" y="2999"/>
                  </a:lnTo>
                  <a:lnTo>
                    <a:pt x="4239" y="3003"/>
                  </a:lnTo>
                  <a:lnTo>
                    <a:pt x="4237" y="3010"/>
                  </a:lnTo>
                  <a:lnTo>
                    <a:pt x="4237" y="3015"/>
                  </a:lnTo>
                  <a:lnTo>
                    <a:pt x="4239" y="3022"/>
                  </a:lnTo>
                  <a:lnTo>
                    <a:pt x="4239" y="3027"/>
                  </a:lnTo>
                  <a:lnTo>
                    <a:pt x="4234" y="3027"/>
                  </a:lnTo>
                  <a:lnTo>
                    <a:pt x="4234" y="3029"/>
                  </a:lnTo>
                  <a:lnTo>
                    <a:pt x="4237" y="3032"/>
                  </a:lnTo>
                  <a:lnTo>
                    <a:pt x="4234" y="3036"/>
                  </a:lnTo>
                  <a:lnTo>
                    <a:pt x="4234" y="3039"/>
                  </a:lnTo>
                  <a:lnTo>
                    <a:pt x="4237" y="3044"/>
                  </a:lnTo>
                  <a:lnTo>
                    <a:pt x="4237" y="3046"/>
                  </a:lnTo>
                  <a:lnTo>
                    <a:pt x="4234" y="3048"/>
                  </a:lnTo>
                  <a:close/>
                  <a:moveTo>
                    <a:pt x="4794" y="3015"/>
                  </a:moveTo>
                  <a:lnTo>
                    <a:pt x="4799" y="3027"/>
                  </a:lnTo>
                  <a:lnTo>
                    <a:pt x="4802" y="3032"/>
                  </a:lnTo>
                  <a:lnTo>
                    <a:pt x="4799" y="3034"/>
                  </a:lnTo>
                  <a:lnTo>
                    <a:pt x="4799" y="3034"/>
                  </a:lnTo>
                  <a:lnTo>
                    <a:pt x="4799" y="3041"/>
                  </a:lnTo>
                  <a:lnTo>
                    <a:pt x="4802" y="3046"/>
                  </a:lnTo>
                  <a:lnTo>
                    <a:pt x="4809" y="3072"/>
                  </a:lnTo>
                  <a:lnTo>
                    <a:pt x="4809" y="3077"/>
                  </a:lnTo>
                  <a:lnTo>
                    <a:pt x="4806" y="3081"/>
                  </a:lnTo>
                  <a:lnTo>
                    <a:pt x="4806" y="3088"/>
                  </a:lnTo>
                  <a:lnTo>
                    <a:pt x="4809" y="3093"/>
                  </a:lnTo>
                  <a:lnTo>
                    <a:pt x="4811" y="3100"/>
                  </a:lnTo>
                  <a:lnTo>
                    <a:pt x="4818" y="3103"/>
                  </a:lnTo>
                  <a:lnTo>
                    <a:pt x="4820" y="3110"/>
                  </a:lnTo>
                  <a:lnTo>
                    <a:pt x="4823" y="3114"/>
                  </a:lnTo>
                  <a:lnTo>
                    <a:pt x="4830" y="3117"/>
                  </a:lnTo>
                  <a:lnTo>
                    <a:pt x="4846" y="3138"/>
                  </a:lnTo>
                  <a:lnTo>
                    <a:pt x="4913" y="3164"/>
                  </a:lnTo>
                  <a:lnTo>
                    <a:pt x="4913" y="3169"/>
                  </a:lnTo>
                  <a:lnTo>
                    <a:pt x="4910" y="3173"/>
                  </a:lnTo>
                  <a:lnTo>
                    <a:pt x="4910" y="3176"/>
                  </a:lnTo>
                  <a:lnTo>
                    <a:pt x="4913" y="3178"/>
                  </a:lnTo>
                  <a:lnTo>
                    <a:pt x="4917" y="3181"/>
                  </a:lnTo>
                  <a:lnTo>
                    <a:pt x="4932" y="3173"/>
                  </a:lnTo>
                  <a:lnTo>
                    <a:pt x="4936" y="3171"/>
                  </a:lnTo>
                  <a:lnTo>
                    <a:pt x="4939" y="3169"/>
                  </a:lnTo>
                  <a:lnTo>
                    <a:pt x="4948" y="3173"/>
                  </a:lnTo>
                  <a:lnTo>
                    <a:pt x="4976" y="3138"/>
                  </a:lnTo>
                  <a:lnTo>
                    <a:pt x="4986" y="3110"/>
                  </a:lnTo>
                  <a:lnTo>
                    <a:pt x="4986" y="3105"/>
                  </a:lnTo>
                  <a:lnTo>
                    <a:pt x="4986" y="3100"/>
                  </a:lnTo>
                  <a:lnTo>
                    <a:pt x="4984" y="3096"/>
                  </a:lnTo>
                  <a:lnTo>
                    <a:pt x="4981" y="3093"/>
                  </a:lnTo>
                  <a:lnTo>
                    <a:pt x="4979" y="3096"/>
                  </a:lnTo>
                  <a:lnTo>
                    <a:pt x="4979" y="3093"/>
                  </a:lnTo>
                  <a:lnTo>
                    <a:pt x="4976" y="3088"/>
                  </a:lnTo>
                  <a:lnTo>
                    <a:pt x="4974" y="3084"/>
                  </a:lnTo>
                  <a:lnTo>
                    <a:pt x="4974" y="3081"/>
                  </a:lnTo>
                  <a:lnTo>
                    <a:pt x="4976" y="3079"/>
                  </a:lnTo>
                  <a:lnTo>
                    <a:pt x="4976" y="3079"/>
                  </a:lnTo>
                  <a:lnTo>
                    <a:pt x="4974" y="3072"/>
                  </a:lnTo>
                  <a:lnTo>
                    <a:pt x="4972" y="3065"/>
                  </a:lnTo>
                  <a:lnTo>
                    <a:pt x="4969" y="3055"/>
                  </a:lnTo>
                  <a:lnTo>
                    <a:pt x="4967" y="3048"/>
                  </a:lnTo>
                  <a:lnTo>
                    <a:pt x="4960" y="3036"/>
                  </a:lnTo>
                  <a:lnTo>
                    <a:pt x="4910" y="2996"/>
                  </a:lnTo>
                  <a:lnTo>
                    <a:pt x="4906" y="2996"/>
                  </a:lnTo>
                  <a:lnTo>
                    <a:pt x="4903" y="2994"/>
                  </a:lnTo>
                  <a:lnTo>
                    <a:pt x="4903" y="2992"/>
                  </a:lnTo>
                  <a:lnTo>
                    <a:pt x="4901" y="2989"/>
                  </a:lnTo>
                  <a:lnTo>
                    <a:pt x="4901" y="2987"/>
                  </a:lnTo>
                  <a:lnTo>
                    <a:pt x="4898" y="2984"/>
                  </a:lnTo>
                  <a:lnTo>
                    <a:pt x="4889" y="2977"/>
                  </a:lnTo>
                  <a:lnTo>
                    <a:pt x="4825" y="2973"/>
                  </a:lnTo>
                  <a:lnTo>
                    <a:pt x="4818" y="2977"/>
                  </a:lnTo>
                  <a:lnTo>
                    <a:pt x="4809" y="2992"/>
                  </a:lnTo>
                  <a:lnTo>
                    <a:pt x="4804" y="2994"/>
                  </a:lnTo>
                  <a:lnTo>
                    <a:pt x="4802" y="2992"/>
                  </a:lnTo>
                  <a:lnTo>
                    <a:pt x="4797" y="2996"/>
                  </a:lnTo>
                  <a:lnTo>
                    <a:pt x="4794" y="2999"/>
                  </a:lnTo>
                  <a:lnTo>
                    <a:pt x="4797" y="3003"/>
                  </a:lnTo>
                  <a:lnTo>
                    <a:pt x="4797" y="3008"/>
                  </a:lnTo>
                  <a:lnTo>
                    <a:pt x="4797" y="3013"/>
                  </a:lnTo>
                  <a:lnTo>
                    <a:pt x="4794" y="3015"/>
                  </a:lnTo>
                  <a:close/>
                  <a:moveTo>
                    <a:pt x="4277" y="5348"/>
                  </a:moveTo>
                  <a:lnTo>
                    <a:pt x="4284" y="5362"/>
                  </a:lnTo>
                  <a:lnTo>
                    <a:pt x="4286" y="5367"/>
                  </a:lnTo>
                  <a:lnTo>
                    <a:pt x="4291" y="5367"/>
                  </a:lnTo>
                  <a:lnTo>
                    <a:pt x="4303" y="5367"/>
                  </a:lnTo>
                  <a:lnTo>
                    <a:pt x="4305" y="5367"/>
                  </a:lnTo>
                  <a:lnTo>
                    <a:pt x="4315" y="5374"/>
                  </a:lnTo>
                  <a:lnTo>
                    <a:pt x="4317" y="5374"/>
                  </a:lnTo>
                  <a:lnTo>
                    <a:pt x="4320" y="5371"/>
                  </a:lnTo>
                  <a:lnTo>
                    <a:pt x="4324" y="5359"/>
                  </a:lnTo>
                  <a:lnTo>
                    <a:pt x="4331" y="5345"/>
                  </a:lnTo>
                  <a:lnTo>
                    <a:pt x="4331" y="5336"/>
                  </a:lnTo>
                  <a:lnTo>
                    <a:pt x="4327" y="5329"/>
                  </a:lnTo>
                  <a:lnTo>
                    <a:pt x="4317" y="5319"/>
                  </a:lnTo>
                  <a:lnTo>
                    <a:pt x="4322" y="5307"/>
                  </a:lnTo>
                  <a:lnTo>
                    <a:pt x="4322" y="5300"/>
                  </a:lnTo>
                  <a:lnTo>
                    <a:pt x="4322" y="5293"/>
                  </a:lnTo>
                  <a:lnTo>
                    <a:pt x="4317" y="5289"/>
                  </a:lnTo>
                  <a:lnTo>
                    <a:pt x="4312" y="5291"/>
                  </a:lnTo>
                  <a:lnTo>
                    <a:pt x="4308" y="5296"/>
                  </a:lnTo>
                  <a:lnTo>
                    <a:pt x="4298" y="5307"/>
                  </a:lnTo>
                  <a:lnTo>
                    <a:pt x="4289" y="5317"/>
                  </a:lnTo>
                  <a:lnTo>
                    <a:pt x="4286" y="5324"/>
                  </a:lnTo>
                  <a:lnTo>
                    <a:pt x="4289" y="5336"/>
                  </a:lnTo>
                  <a:lnTo>
                    <a:pt x="4286" y="5343"/>
                  </a:lnTo>
                  <a:lnTo>
                    <a:pt x="4277" y="5348"/>
                  </a:lnTo>
                  <a:close/>
                  <a:moveTo>
                    <a:pt x="4409" y="4504"/>
                  </a:moveTo>
                  <a:lnTo>
                    <a:pt x="4461" y="4518"/>
                  </a:lnTo>
                  <a:lnTo>
                    <a:pt x="4466" y="4516"/>
                  </a:lnTo>
                  <a:lnTo>
                    <a:pt x="4473" y="4506"/>
                  </a:lnTo>
                  <a:lnTo>
                    <a:pt x="4471" y="4495"/>
                  </a:lnTo>
                  <a:lnTo>
                    <a:pt x="4454" y="4473"/>
                  </a:lnTo>
                  <a:lnTo>
                    <a:pt x="4445" y="4461"/>
                  </a:lnTo>
                  <a:lnTo>
                    <a:pt x="4435" y="4452"/>
                  </a:lnTo>
                  <a:lnTo>
                    <a:pt x="4426" y="4450"/>
                  </a:lnTo>
                  <a:lnTo>
                    <a:pt x="4414" y="4450"/>
                  </a:lnTo>
                  <a:lnTo>
                    <a:pt x="4407" y="4454"/>
                  </a:lnTo>
                  <a:lnTo>
                    <a:pt x="4402" y="4464"/>
                  </a:lnTo>
                  <a:lnTo>
                    <a:pt x="4405" y="4476"/>
                  </a:lnTo>
                  <a:lnTo>
                    <a:pt x="4402" y="4476"/>
                  </a:lnTo>
                  <a:lnTo>
                    <a:pt x="4395" y="4471"/>
                  </a:lnTo>
                  <a:lnTo>
                    <a:pt x="4393" y="4473"/>
                  </a:lnTo>
                  <a:lnTo>
                    <a:pt x="4386" y="4480"/>
                  </a:lnTo>
                  <a:lnTo>
                    <a:pt x="4390" y="4487"/>
                  </a:lnTo>
                  <a:lnTo>
                    <a:pt x="4400" y="4495"/>
                  </a:lnTo>
                  <a:lnTo>
                    <a:pt x="4409" y="4504"/>
                  </a:lnTo>
                  <a:close/>
                  <a:moveTo>
                    <a:pt x="4998" y="3346"/>
                  </a:moveTo>
                  <a:lnTo>
                    <a:pt x="4991" y="3341"/>
                  </a:lnTo>
                  <a:lnTo>
                    <a:pt x="4967" y="3346"/>
                  </a:lnTo>
                  <a:lnTo>
                    <a:pt x="4953" y="3355"/>
                  </a:lnTo>
                  <a:lnTo>
                    <a:pt x="4932" y="3372"/>
                  </a:lnTo>
                  <a:lnTo>
                    <a:pt x="4929" y="3381"/>
                  </a:lnTo>
                  <a:lnTo>
                    <a:pt x="4927" y="3393"/>
                  </a:lnTo>
                  <a:lnTo>
                    <a:pt x="4929" y="3400"/>
                  </a:lnTo>
                  <a:lnTo>
                    <a:pt x="4934" y="3410"/>
                  </a:lnTo>
                  <a:lnTo>
                    <a:pt x="4979" y="3471"/>
                  </a:lnTo>
                  <a:lnTo>
                    <a:pt x="4991" y="3493"/>
                  </a:lnTo>
                  <a:lnTo>
                    <a:pt x="4998" y="3500"/>
                  </a:lnTo>
                  <a:lnTo>
                    <a:pt x="5012" y="3509"/>
                  </a:lnTo>
                  <a:lnTo>
                    <a:pt x="5021" y="3511"/>
                  </a:lnTo>
                  <a:lnTo>
                    <a:pt x="5026" y="3507"/>
                  </a:lnTo>
                  <a:lnTo>
                    <a:pt x="5024" y="3497"/>
                  </a:lnTo>
                  <a:lnTo>
                    <a:pt x="5026" y="3493"/>
                  </a:lnTo>
                  <a:lnTo>
                    <a:pt x="5031" y="3495"/>
                  </a:lnTo>
                  <a:lnTo>
                    <a:pt x="5040" y="3504"/>
                  </a:lnTo>
                  <a:lnTo>
                    <a:pt x="5043" y="3504"/>
                  </a:lnTo>
                  <a:lnTo>
                    <a:pt x="5052" y="3495"/>
                  </a:lnTo>
                  <a:lnTo>
                    <a:pt x="5054" y="3493"/>
                  </a:lnTo>
                  <a:lnTo>
                    <a:pt x="5050" y="3485"/>
                  </a:lnTo>
                  <a:lnTo>
                    <a:pt x="5040" y="3481"/>
                  </a:lnTo>
                  <a:lnTo>
                    <a:pt x="5033" y="3474"/>
                  </a:lnTo>
                  <a:lnTo>
                    <a:pt x="5028" y="3459"/>
                  </a:lnTo>
                  <a:lnTo>
                    <a:pt x="5026" y="3452"/>
                  </a:lnTo>
                  <a:lnTo>
                    <a:pt x="5024" y="3445"/>
                  </a:lnTo>
                  <a:lnTo>
                    <a:pt x="5024" y="3433"/>
                  </a:lnTo>
                  <a:lnTo>
                    <a:pt x="5024" y="3424"/>
                  </a:lnTo>
                  <a:lnTo>
                    <a:pt x="5024" y="3419"/>
                  </a:lnTo>
                  <a:lnTo>
                    <a:pt x="5033" y="3412"/>
                  </a:lnTo>
                  <a:lnTo>
                    <a:pt x="5038" y="3405"/>
                  </a:lnTo>
                  <a:lnTo>
                    <a:pt x="5038" y="3396"/>
                  </a:lnTo>
                  <a:lnTo>
                    <a:pt x="5035" y="3396"/>
                  </a:lnTo>
                  <a:lnTo>
                    <a:pt x="5035" y="3393"/>
                  </a:lnTo>
                  <a:lnTo>
                    <a:pt x="5035" y="3389"/>
                  </a:lnTo>
                  <a:lnTo>
                    <a:pt x="5035" y="3386"/>
                  </a:lnTo>
                  <a:lnTo>
                    <a:pt x="5031" y="3377"/>
                  </a:lnTo>
                  <a:lnTo>
                    <a:pt x="5009" y="3351"/>
                  </a:lnTo>
                  <a:lnTo>
                    <a:pt x="4998" y="3346"/>
                  </a:lnTo>
                  <a:close/>
                  <a:moveTo>
                    <a:pt x="4289" y="6716"/>
                  </a:moveTo>
                  <a:lnTo>
                    <a:pt x="4289" y="6714"/>
                  </a:lnTo>
                  <a:lnTo>
                    <a:pt x="4286" y="6704"/>
                  </a:lnTo>
                  <a:lnTo>
                    <a:pt x="4279" y="6699"/>
                  </a:lnTo>
                  <a:lnTo>
                    <a:pt x="4272" y="6699"/>
                  </a:lnTo>
                  <a:lnTo>
                    <a:pt x="4265" y="6702"/>
                  </a:lnTo>
                  <a:lnTo>
                    <a:pt x="4263" y="6706"/>
                  </a:lnTo>
                  <a:lnTo>
                    <a:pt x="4260" y="6716"/>
                  </a:lnTo>
                  <a:lnTo>
                    <a:pt x="4263" y="6723"/>
                  </a:lnTo>
                  <a:lnTo>
                    <a:pt x="4268" y="6730"/>
                  </a:lnTo>
                  <a:lnTo>
                    <a:pt x="4275" y="6732"/>
                  </a:lnTo>
                  <a:lnTo>
                    <a:pt x="4286" y="6732"/>
                  </a:lnTo>
                  <a:lnTo>
                    <a:pt x="4291" y="6740"/>
                  </a:lnTo>
                  <a:lnTo>
                    <a:pt x="4296" y="6744"/>
                  </a:lnTo>
                  <a:lnTo>
                    <a:pt x="4301" y="6749"/>
                  </a:lnTo>
                  <a:lnTo>
                    <a:pt x="4305" y="6749"/>
                  </a:lnTo>
                  <a:lnTo>
                    <a:pt x="4310" y="6740"/>
                  </a:lnTo>
                  <a:lnTo>
                    <a:pt x="4303" y="6732"/>
                  </a:lnTo>
                  <a:lnTo>
                    <a:pt x="4291" y="6735"/>
                  </a:lnTo>
                  <a:lnTo>
                    <a:pt x="4286" y="6728"/>
                  </a:lnTo>
                  <a:lnTo>
                    <a:pt x="4286" y="6718"/>
                  </a:lnTo>
                  <a:lnTo>
                    <a:pt x="4289" y="6716"/>
                  </a:lnTo>
                  <a:close/>
                  <a:moveTo>
                    <a:pt x="9730" y="14141"/>
                  </a:moveTo>
                  <a:lnTo>
                    <a:pt x="9728" y="14141"/>
                  </a:lnTo>
                  <a:lnTo>
                    <a:pt x="9716" y="14134"/>
                  </a:lnTo>
                  <a:lnTo>
                    <a:pt x="9712" y="14131"/>
                  </a:lnTo>
                  <a:lnTo>
                    <a:pt x="9712" y="14127"/>
                  </a:lnTo>
                  <a:lnTo>
                    <a:pt x="9709" y="14124"/>
                  </a:lnTo>
                  <a:lnTo>
                    <a:pt x="9695" y="14122"/>
                  </a:lnTo>
                  <a:lnTo>
                    <a:pt x="9690" y="14127"/>
                  </a:lnTo>
                  <a:lnTo>
                    <a:pt x="9690" y="14139"/>
                  </a:lnTo>
                  <a:lnTo>
                    <a:pt x="9690" y="14150"/>
                  </a:lnTo>
                  <a:lnTo>
                    <a:pt x="9697" y="14165"/>
                  </a:lnTo>
                  <a:lnTo>
                    <a:pt x="9702" y="14167"/>
                  </a:lnTo>
                  <a:lnTo>
                    <a:pt x="9709" y="14162"/>
                  </a:lnTo>
                  <a:lnTo>
                    <a:pt x="9721" y="14162"/>
                  </a:lnTo>
                  <a:lnTo>
                    <a:pt x="9726" y="14162"/>
                  </a:lnTo>
                  <a:lnTo>
                    <a:pt x="9728" y="14157"/>
                  </a:lnTo>
                  <a:lnTo>
                    <a:pt x="9733" y="14155"/>
                  </a:lnTo>
                  <a:lnTo>
                    <a:pt x="9733" y="14150"/>
                  </a:lnTo>
                  <a:lnTo>
                    <a:pt x="9733" y="14148"/>
                  </a:lnTo>
                  <a:lnTo>
                    <a:pt x="9733" y="14146"/>
                  </a:lnTo>
                  <a:lnTo>
                    <a:pt x="9730" y="14141"/>
                  </a:lnTo>
                  <a:close/>
                  <a:moveTo>
                    <a:pt x="9915" y="11912"/>
                  </a:moveTo>
                  <a:lnTo>
                    <a:pt x="9917" y="11920"/>
                  </a:lnTo>
                  <a:lnTo>
                    <a:pt x="9922" y="11922"/>
                  </a:lnTo>
                  <a:lnTo>
                    <a:pt x="9924" y="11927"/>
                  </a:lnTo>
                  <a:lnTo>
                    <a:pt x="9929" y="11934"/>
                  </a:lnTo>
                  <a:lnTo>
                    <a:pt x="9931" y="11936"/>
                  </a:lnTo>
                  <a:lnTo>
                    <a:pt x="9936" y="11934"/>
                  </a:lnTo>
                  <a:lnTo>
                    <a:pt x="9936" y="11927"/>
                  </a:lnTo>
                  <a:lnTo>
                    <a:pt x="9931" y="11922"/>
                  </a:lnTo>
                  <a:lnTo>
                    <a:pt x="9929" y="11917"/>
                  </a:lnTo>
                  <a:lnTo>
                    <a:pt x="9927" y="11915"/>
                  </a:lnTo>
                  <a:lnTo>
                    <a:pt x="9924" y="11910"/>
                  </a:lnTo>
                  <a:lnTo>
                    <a:pt x="9924" y="11905"/>
                  </a:lnTo>
                  <a:lnTo>
                    <a:pt x="9924" y="11903"/>
                  </a:lnTo>
                  <a:lnTo>
                    <a:pt x="9922" y="11898"/>
                  </a:lnTo>
                  <a:lnTo>
                    <a:pt x="9917" y="11894"/>
                  </a:lnTo>
                  <a:lnTo>
                    <a:pt x="9917" y="11891"/>
                  </a:lnTo>
                  <a:lnTo>
                    <a:pt x="9915" y="11889"/>
                  </a:lnTo>
                  <a:lnTo>
                    <a:pt x="9910" y="11884"/>
                  </a:lnTo>
                  <a:lnTo>
                    <a:pt x="9901" y="11879"/>
                  </a:lnTo>
                  <a:lnTo>
                    <a:pt x="9898" y="11879"/>
                  </a:lnTo>
                  <a:lnTo>
                    <a:pt x="9893" y="11877"/>
                  </a:lnTo>
                  <a:lnTo>
                    <a:pt x="9891" y="11875"/>
                  </a:lnTo>
                  <a:lnTo>
                    <a:pt x="9889" y="11875"/>
                  </a:lnTo>
                  <a:lnTo>
                    <a:pt x="9889" y="11877"/>
                  </a:lnTo>
                  <a:lnTo>
                    <a:pt x="9891" y="11882"/>
                  </a:lnTo>
                  <a:lnTo>
                    <a:pt x="9896" y="11884"/>
                  </a:lnTo>
                  <a:lnTo>
                    <a:pt x="9898" y="11889"/>
                  </a:lnTo>
                  <a:lnTo>
                    <a:pt x="9901" y="11894"/>
                  </a:lnTo>
                  <a:lnTo>
                    <a:pt x="9905" y="11901"/>
                  </a:lnTo>
                  <a:lnTo>
                    <a:pt x="9912" y="11908"/>
                  </a:lnTo>
                  <a:lnTo>
                    <a:pt x="9915" y="11912"/>
                  </a:lnTo>
                  <a:close/>
                  <a:moveTo>
                    <a:pt x="9867" y="14396"/>
                  </a:moveTo>
                  <a:lnTo>
                    <a:pt x="9865" y="14391"/>
                  </a:lnTo>
                  <a:lnTo>
                    <a:pt x="9865" y="14389"/>
                  </a:lnTo>
                  <a:lnTo>
                    <a:pt x="9863" y="14387"/>
                  </a:lnTo>
                  <a:lnTo>
                    <a:pt x="9860" y="14387"/>
                  </a:lnTo>
                  <a:lnTo>
                    <a:pt x="9858" y="14387"/>
                  </a:lnTo>
                  <a:lnTo>
                    <a:pt x="9856" y="14389"/>
                  </a:lnTo>
                  <a:lnTo>
                    <a:pt x="9858" y="14399"/>
                  </a:lnTo>
                  <a:lnTo>
                    <a:pt x="9856" y="14408"/>
                  </a:lnTo>
                  <a:lnTo>
                    <a:pt x="9856" y="14410"/>
                  </a:lnTo>
                  <a:lnTo>
                    <a:pt x="9863" y="14408"/>
                  </a:lnTo>
                  <a:lnTo>
                    <a:pt x="9872" y="14403"/>
                  </a:lnTo>
                  <a:lnTo>
                    <a:pt x="9875" y="14401"/>
                  </a:lnTo>
                  <a:lnTo>
                    <a:pt x="9875" y="14399"/>
                  </a:lnTo>
                  <a:lnTo>
                    <a:pt x="9872" y="14399"/>
                  </a:lnTo>
                  <a:lnTo>
                    <a:pt x="9867" y="14396"/>
                  </a:lnTo>
                  <a:close/>
                  <a:moveTo>
                    <a:pt x="9981" y="11998"/>
                  </a:moveTo>
                  <a:lnTo>
                    <a:pt x="9979" y="11993"/>
                  </a:lnTo>
                  <a:lnTo>
                    <a:pt x="9976" y="11993"/>
                  </a:lnTo>
                  <a:lnTo>
                    <a:pt x="9971" y="11990"/>
                  </a:lnTo>
                  <a:lnTo>
                    <a:pt x="9969" y="11981"/>
                  </a:lnTo>
                  <a:lnTo>
                    <a:pt x="9960" y="11972"/>
                  </a:lnTo>
                  <a:lnTo>
                    <a:pt x="9957" y="11972"/>
                  </a:lnTo>
                  <a:lnTo>
                    <a:pt x="9955" y="11976"/>
                  </a:lnTo>
                  <a:lnTo>
                    <a:pt x="9953" y="11979"/>
                  </a:lnTo>
                  <a:lnTo>
                    <a:pt x="9955" y="11983"/>
                  </a:lnTo>
                  <a:lnTo>
                    <a:pt x="9960" y="11990"/>
                  </a:lnTo>
                  <a:lnTo>
                    <a:pt x="9962" y="11995"/>
                  </a:lnTo>
                  <a:lnTo>
                    <a:pt x="9962" y="11998"/>
                  </a:lnTo>
                  <a:lnTo>
                    <a:pt x="9964" y="12002"/>
                  </a:lnTo>
                  <a:lnTo>
                    <a:pt x="9971" y="12012"/>
                  </a:lnTo>
                  <a:lnTo>
                    <a:pt x="9974" y="12016"/>
                  </a:lnTo>
                  <a:lnTo>
                    <a:pt x="9979" y="12024"/>
                  </a:lnTo>
                  <a:lnTo>
                    <a:pt x="9981" y="12028"/>
                  </a:lnTo>
                  <a:lnTo>
                    <a:pt x="9988" y="12031"/>
                  </a:lnTo>
                  <a:lnTo>
                    <a:pt x="9990" y="12028"/>
                  </a:lnTo>
                  <a:lnTo>
                    <a:pt x="9993" y="12028"/>
                  </a:lnTo>
                  <a:lnTo>
                    <a:pt x="9993" y="12026"/>
                  </a:lnTo>
                  <a:lnTo>
                    <a:pt x="9990" y="12024"/>
                  </a:lnTo>
                  <a:lnTo>
                    <a:pt x="9988" y="12024"/>
                  </a:lnTo>
                  <a:lnTo>
                    <a:pt x="9990" y="12021"/>
                  </a:lnTo>
                  <a:lnTo>
                    <a:pt x="9988" y="12019"/>
                  </a:lnTo>
                  <a:lnTo>
                    <a:pt x="9983" y="12014"/>
                  </a:lnTo>
                  <a:lnTo>
                    <a:pt x="9979" y="12009"/>
                  </a:lnTo>
                  <a:lnTo>
                    <a:pt x="9979" y="12005"/>
                  </a:lnTo>
                  <a:lnTo>
                    <a:pt x="9981" y="12002"/>
                  </a:lnTo>
                  <a:lnTo>
                    <a:pt x="9981" y="11998"/>
                  </a:lnTo>
                  <a:close/>
                  <a:moveTo>
                    <a:pt x="9801" y="12473"/>
                  </a:moveTo>
                  <a:lnTo>
                    <a:pt x="9780" y="12484"/>
                  </a:lnTo>
                  <a:lnTo>
                    <a:pt x="9778" y="12484"/>
                  </a:lnTo>
                  <a:lnTo>
                    <a:pt x="9775" y="12487"/>
                  </a:lnTo>
                  <a:lnTo>
                    <a:pt x="9775" y="12487"/>
                  </a:lnTo>
                  <a:lnTo>
                    <a:pt x="9775" y="12489"/>
                  </a:lnTo>
                  <a:lnTo>
                    <a:pt x="9775" y="12494"/>
                  </a:lnTo>
                  <a:lnTo>
                    <a:pt x="9773" y="12501"/>
                  </a:lnTo>
                  <a:lnTo>
                    <a:pt x="9775" y="12499"/>
                  </a:lnTo>
                  <a:lnTo>
                    <a:pt x="9785" y="12489"/>
                  </a:lnTo>
                  <a:lnTo>
                    <a:pt x="9790" y="12489"/>
                  </a:lnTo>
                  <a:lnTo>
                    <a:pt x="9797" y="12484"/>
                  </a:lnTo>
                  <a:lnTo>
                    <a:pt x="9804" y="12477"/>
                  </a:lnTo>
                  <a:lnTo>
                    <a:pt x="9804" y="12473"/>
                  </a:lnTo>
                  <a:lnTo>
                    <a:pt x="9804" y="12473"/>
                  </a:lnTo>
                  <a:lnTo>
                    <a:pt x="9801" y="12473"/>
                  </a:lnTo>
                  <a:close/>
                  <a:moveTo>
                    <a:pt x="9738" y="8628"/>
                  </a:moveTo>
                  <a:lnTo>
                    <a:pt x="9730" y="8625"/>
                  </a:lnTo>
                  <a:lnTo>
                    <a:pt x="9683" y="8665"/>
                  </a:lnTo>
                  <a:lnTo>
                    <a:pt x="9683" y="8670"/>
                  </a:lnTo>
                  <a:lnTo>
                    <a:pt x="9697" y="8661"/>
                  </a:lnTo>
                  <a:lnTo>
                    <a:pt x="9704" y="8658"/>
                  </a:lnTo>
                  <a:lnTo>
                    <a:pt x="9719" y="8665"/>
                  </a:lnTo>
                  <a:lnTo>
                    <a:pt x="9726" y="8663"/>
                  </a:lnTo>
                  <a:lnTo>
                    <a:pt x="9733" y="8651"/>
                  </a:lnTo>
                  <a:lnTo>
                    <a:pt x="9730" y="8649"/>
                  </a:lnTo>
                  <a:lnTo>
                    <a:pt x="9723" y="8649"/>
                  </a:lnTo>
                  <a:lnTo>
                    <a:pt x="9721" y="8649"/>
                  </a:lnTo>
                  <a:lnTo>
                    <a:pt x="9723" y="8642"/>
                  </a:lnTo>
                  <a:lnTo>
                    <a:pt x="9728" y="8637"/>
                  </a:lnTo>
                  <a:lnTo>
                    <a:pt x="9733" y="8635"/>
                  </a:lnTo>
                  <a:lnTo>
                    <a:pt x="9738" y="8639"/>
                  </a:lnTo>
                  <a:lnTo>
                    <a:pt x="9742" y="8644"/>
                  </a:lnTo>
                  <a:lnTo>
                    <a:pt x="9745" y="8639"/>
                  </a:lnTo>
                  <a:lnTo>
                    <a:pt x="9745" y="8632"/>
                  </a:lnTo>
                  <a:lnTo>
                    <a:pt x="9738" y="8628"/>
                  </a:lnTo>
                  <a:close/>
                  <a:moveTo>
                    <a:pt x="9872" y="12409"/>
                  </a:moveTo>
                  <a:lnTo>
                    <a:pt x="9872" y="12413"/>
                  </a:lnTo>
                  <a:lnTo>
                    <a:pt x="9872" y="12418"/>
                  </a:lnTo>
                  <a:lnTo>
                    <a:pt x="9875" y="12421"/>
                  </a:lnTo>
                  <a:lnTo>
                    <a:pt x="9879" y="12423"/>
                  </a:lnTo>
                  <a:lnTo>
                    <a:pt x="9882" y="12416"/>
                  </a:lnTo>
                  <a:lnTo>
                    <a:pt x="9879" y="12399"/>
                  </a:lnTo>
                  <a:lnTo>
                    <a:pt x="9882" y="12395"/>
                  </a:lnTo>
                  <a:lnTo>
                    <a:pt x="9882" y="12392"/>
                  </a:lnTo>
                  <a:lnTo>
                    <a:pt x="9882" y="12390"/>
                  </a:lnTo>
                  <a:lnTo>
                    <a:pt x="9879" y="12387"/>
                  </a:lnTo>
                  <a:lnTo>
                    <a:pt x="9877" y="12387"/>
                  </a:lnTo>
                  <a:lnTo>
                    <a:pt x="9877" y="12390"/>
                  </a:lnTo>
                  <a:lnTo>
                    <a:pt x="9875" y="12392"/>
                  </a:lnTo>
                  <a:lnTo>
                    <a:pt x="9875" y="12395"/>
                  </a:lnTo>
                  <a:lnTo>
                    <a:pt x="9875" y="12399"/>
                  </a:lnTo>
                  <a:lnTo>
                    <a:pt x="9877" y="12402"/>
                  </a:lnTo>
                  <a:lnTo>
                    <a:pt x="9875" y="12404"/>
                  </a:lnTo>
                  <a:lnTo>
                    <a:pt x="9872" y="12409"/>
                  </a:lnTo>
                  <a:close/>
                  <a:moveTo>
                    <a:pt x="10019" y="14611"/>
                  </a:moveTo>
                  <a:lnTo>
                    <a:pt x="10028" y="14597"/>
                  </a:lnTo>
                  <a:lnTo>
                    <a:pt x="10021" y="14592"/>
                  </a:lnTo>
                  <a:lnTo>
                    <a:pt x="10016" y="14592"/>
                  </a:lnTo>
                  <a:lnTo>
                    <a:pt x="10012" y="14592"/>
                  </a:lnTo>
                  <a:lnTo>
                    <a:pt x="10002" y="14590"/>
                  </a:lnTo>
                  <a:lnTo>
                    <a:pt x="9997" y="14592"/>
                  </a:lnTo>
                  <a:lnTo>
                    <a:pt x="9993" y="14597"/>
                  </a:lnTo>
                  <a:lnTo>
                    <a:pt x="9986" y="14606"/>
                  </a:lnTo>
                  <a:lnTo>
                    <a:pt x="9974" y="14618"/>
                  </a:lnTo>
                  <a:lnTo>
                    <a:pt x="9971" y="14621"/>
                  </a:lnTo>
                  <a:lnTo>
                    <a:pt x="9964" y="14623"/>
                  </a:lnTo>
                  <a:lnTo>
                    <a:pt x="9962" y="14625"/>
                  </a:lnTo>
                  <a:lnTo>
                    <a:pt x="9957" y="14635"/>
                  </a:lnTo>
                  <a:lnTo>
                    <a:pt x="9955" y="14642"/>
                  </a:lnTo>
                  <a:lnTo>
                    <a:pt x="9948" y="14649"/>
                  </a:lnTo>
                  <a:lnTo>
                    <a:pt x="9941" y="14654"/>
                  </a:lnTo>
                  <a:lnTo>
                    <a:pt x="9936" y="14654"/>
                  </a:lnTo>
                  <a:lnTo>
                    <a:pt x="9931" y="14651"/>
                  </a:lnTo>
                  <a:lnTo>
                    <a:pt x="9929" y="14651"/>
                  </a:lnTo>
                  <a:lnTo>
                    <a:pt x="9924" y="14654"/>
                  </a:lnTo>
                  <a:lnTo>
                    <a:pt x="9924" y="14658"/>
                  </a:lnTo>
                  <a:lnTo>
                    <a:pt x="9924" y="14673"/>
                  </a:lnTo>
                  <a:lnTo>
                    <a:pt x="9941" y="14694"/>
                  </a:lnTo>
                  <a:lnTo>
                    <a:pt x="9943" y="14696"/>
                  </a:lnTo>
                  <a:lnTo>
                    <a:pt x="9943" y="14699"/>
                  </a:lnTo>
                  <a:lnTo>
                    <a:pt x="9943" y="14701"/>
                  </a:lnTo>
                  <a:lnTo>
                    <a:pt x="9945" y="14701"/>
                  </a:lnTo>
                  <a:lnTo>
                    <a:pt x="9948" y="14701"/>
                  </a:lnTo>
                  <a:lnTo>
                    <a:pt x="9950" y="14694"/>
                  </a:lnTo>
                  <a:lnTo>
                    <a:pt x="9953" y="14694"/>
                  </a:lnTo>
                  <a:lnTo>
                    <a:pt x="9969" y="14682"/>
                  </a:lnTo>
                  <a:lnTo>
                    <a:pt x="10000" y="14677"/>
                  </a:lnTo>
                  <a:lnTo>
                    <a:pt x="10007" y="14675"/>
                  </a:lnTo>
                  <a:lnTo>
                    <a:pt x="10012" y="14670"/>
                  </a:lnTo>
                  <a:lnTo>
                    <a:pt x="10016" y="14666"/>
                  </a:lnTo>
                  <a:lnTo>
                    <a:pt x="10021" y="14658"/>
                  </a:lnTo>
                  <a:lnTo>
                    <a:pt x="10021" y="14654"/>
                  </a:lnTo>
                  <a:lnTo>
                    <a:pt x="10021" y="14649"/>
                  </a:lnTo>
                  <a:lnTo>
                    <a:pt x="10016" y="14637"/>
                  </a:lnTo>
                  <a:lnTo>
                    <a:pt x="10016" y="14630"/>
                  </a:lnTo>
                  <a:lnTo>
                    <a:pt x="10014" y="14625"/>
                  </a:lnTo>
                  <a:lnTo>
                    <a:pt x="10016" y="14618"/>
                  </a:lnTo>
                  <a:lnTo>
                    <a:pt x="10019" y="14611"/>
                  </a:lnTo>
                  <a:close/>
                  <a:moveTo>
                    <a:pt x="9990" y="12879"/>
                  </a:moveTo>
                  <a:lnTo>
                    <a:pt x="10007" y="12870"/>
                  </a:lnTo>
                  <a:lnTo>
                    <a:pt x="10019" y="12851"/>
                  </a:lnTo>
                  <a:lnTo>
                    <a:pt x="10042" y="12794"/>
                  </a:lnTo>
                  <a:lnTo>
                    <a:pt x="10047" y="12789"/>
                  </a:lnTo>
                  <a:lnTo>
                    <a:pt x="10054" y="12780"/>
                  </a:lnTo>
                  <a:lnTo>
                    <a:pt x="10068" y="12749"/>
                  </a:lnTo>
                  <a:lnTo>
                    <a:pt x="10071" y="12747"/>
                  </a:lnTo>
                  <a:lnTo>
                    <a:pt x="10075" y="12744"/>
                  </a:lnTo>
                  <a:lnTo>
                    <a:pt x="10073" y="12737"/>
                  </a:lnTo>
                  <a:lnTo>
                    <a:pt x="10064" y="12744"/>
                  </a:lnTo>
                  <a:lnTo>
                    <a:pt x="10052" y="12761"/>
                  </a:lnTo>
                  <a:lnTo>
                    <a:pt x="10047" y="12766"/>
                  </a:lnTo>
                  <a:lnTo>
                    <a:pt x="10045" y="12773"/>
                  </a:lnTo>
                  <a:lnTo>
                    <a:pt x="10042" y="12784"/>
                  </a:lnTo>
                  <a:lnTo>
                    <a:pt x="10040" y="12789"/>
                  </a:lnTo>
                  <a:lnTo>
                    <a:pt x="10033" y="12796"/>
                  </a:lnTo>
                  <a:lnTo>
                    <a:pt x="10028" y="12813"/>
                  </a:lnTo>
                  <a:lnTo>
                    <a:pt x="9997" y="12872"/>
                  </a:lnTo>
                  <a:lnTo>
                    <a:pt x="9990" y="12879"/>
                  </a:lnTo>
                  <a:close/>
                  <a:moveTo>
                    <a:pt x="10090" y="14562"/>
                  </a:moveTo>
                  <a:lnTo>
                    <a:pt x="10085" y="14564"/>
                  </a:lnTo>
                  <a:lnTo>
                    <a:pt x="10075" y="14571"/>
                  </a:lnTo>
                  <a:lnTo>
                    <a:pt x="10073" y="14576"/>
                  </a:lnTo>
                  <a:lnTo>
                    <a:pt x="10090" y="14573"/>
                  </a:lnTo>
                  <a:lnTo>
                    <a:pt x="10097" y="14569"/>
                  </a:lnTo>
                  <a:lnTo>
                    <a:pt x="10097" y="14564"/>
                  </a:lnTo>
                  <a:lnTo>
                    <a:pt x="10092" y="14562"/>
                  </a:lnTo>
                  <a:lnTo>
                    <a:pt x="10090" y="14562"/>
                  </a:lnTo>
                  <a:close/>
                  <a:moveTo>
                    <a:pt x="10061" y="12206"/>
                  </a:moveTo>
                  <a:lnTo>
                    <a:pt x="10061" y="12198"/>
                  </a:lnTo>
                  <a:lnTo>
                    <a:pt x="10057" y="12194"/>
                  </a:lnTo>
                  <a:lnTo>
                    <a:pt x="10054" y="12191"/>
                  </a:lnTo>
                  <a:lnTo>
                    <a:pt x="10064" y="12220"/>
                  </a:lnTo>
                  <a:lnTo>
                    <a:pt x="10064" y="12234"/>
                  </a:lnTo>
                  <a:lnTo>
                    <a:pt x="10066" y="12246"/>
                  </a:lnTo>
                  <a:lnTo>
                    <a:pt x="10068" y="12253"/>
                  </a:lnTo>
                  <a:lnTo>
                    <a:pt x="10073" y="12258"/>
                  </a:lnTo>
                  <a:lnTo>
                    <a:pt x="10075" y="12265"/>
                  </a:lnTo>
                  <a:lnTo>
                    <a:pt x="10075" y="12272"/>
                  </a:lnTo>
                  <a:lnTo>
                    <a:pt x="10078" y="12269"/>
                  </a:lnTo>
                  <a:lnTo>
                    <a:pt x="10080" y="12260"/>
                  </a:lnTo>
                  <a:lnTo>
                    <a:pt x="10078" y="12250"/>
                  </a:lnTo>
                  <a:lnTo>
                    <a:pt x="10073" y="12236"/>
                  </a:lnTo>
                  <a:lnTo>
                    <a:pt x="10068" y="12229"/>
                  </a:lnTo>
                  <a:lnTo>
                    <a:pt x="10068" y="12224"/>
                  </a:lnTo>
                  <a:lnTo>
                    <a:pt x="10068" y="12222"/>
                  </a:lnTo>
                  <a:lnTo>
                    <a:pt x="10066" y="12217"/>
                  </a:lnTo>
                  <a:lnTo>
                    <a:pt x="10064" y="12210"/>
                  </a:lnTo>
                  <a:lnTo>
                    <a:pt x="10061" y="12208"/>
                  </a:lnTo>
                  <a:lnTo>
                    <a:pt x="10061" y="12208"/>
                  </a:lnTo>
                  <a:lnTo>
                    <a:pt x="10061" y="12206"/>
                  </a:lnTo>
                  <a:lnTo>
                    <a:pt x="10061" y="12206"/>
                  </a:lnTo>
                  <a:close/>
                  <a:moveTo>
                    <a:pt x="9960" y="14521"/>
                  </a:moveTo>
                  <a:lnTo>
                    <a:pt x="9948" y="14524"/>
                  </a:lnTo>
                  <a:lnTo>
                    <a:pt x="9938" y="14533"/>
                  </a:lnTo>
                  <a:lnTo>
                    <a:pt x="9936" y="14536"/>
                  </a:lnTo>
                  <a:lnTo>
                    <a:pt x="9936" y="14543"/>
                  </a:lnTo>
                  <a:lnTo>
                    <a:pt x="9936" y="14543"/>
                  </a:lnTo>
                  <a:lnTo>
                    <a:pt x="9943" y="14540"/>
                  </a:lnTo>
                  <a:lnTo>
                    <a:pt x="9964" y="14531"/>
                  </a:lnTo>
                  <a:lnTo>
                    <a:pt x="9969" y="14529"/>
                  </a:lnTo>
                  <a:lnTo>
                    <a:pt x="9969" y="14524"/>
                  </a:lnTo>
                  <a:lnTo>
                    <a:pt x="9967" y="14524"/>
                  </a:lnTo>
                  <a:lnTo>
                    <a:pt x="9960" y="14521"/>
                  </a:lnTo>
                  <a:close/>
                  <a:moveTo>
                    <a:pt x="9204" y="13640"/>
                  </a:moveTo>
                  <a:lnTo>
                    <a:pt x="9201" y="13638"/>
                  </a:lnTo>
                  <a:lnTo>
                    <a:pt x="9201" y="13642"/>
                  </a:lnTo>
                  <a:lnTo>
                    <a:pt x="9201" y="13649"/>
                  </a:lnTo>
                  <a:lnTo>
                    <a:pt x="9204" y="13654"/>
                  </a:lnTo>
                  <a:lnTo>
                    <a:pt x="9206" y="13659"/>
                  </a:lnTo>
                  <a:lnTo>
                    <a:pt x="9208" y="13659"/>
                  </a:lnTo>
                  <a:lnTo>
                    <a:pt x="9208" y="13659"/>
                  </a:lnTo>
                  <a:lnTo>
                    <a:pt x="9208" y="13654"/>
                  </a:lnTo>
                  <a:lnTo>
                    <a:pt x="9208" y="13649"/>
                  </a:lnTo>
                  <a:lnTo>
                    <a:pt x="9206" y="13645"/>
                  </a:lnTo>
                  <a:lnTo>
                    <a:pt x="9204" y="13640"/>
                  </a:lnTo>
                  <a:close/>
                  <a:moveTo>
                    <a:pt x="9206" y="12319"/>
                  </a:moveTo>
                  <a:lnTo>
                    <a:pt x="9204" y="12321"/>
                  </a:lnTo>
                  <a:lnTo>
                    <a:pt x="9201" y="12326"/>
                  </a:lnTo>
                  <a:lnTo>
                    <a:pt x="9201" y="12333"/>
                  </a:lnTo>
                  <a:lnTo>
                    <a:pt x="9196" y="12328"/>
                  </a:lnTo>
                  <a:lnTo>
                    <a:pt x="9192" y="12328"/>
                  </a:lnTo>
                  <a:lnTo>
                    <a:pt x="9192" y="12331"/>
                  </a:lnTo>
                  <a:lnTo>
                    <a:pt x="9189" y="12338"/>
                  </a:lnTo>
                  <a:lnTo>
                    <a:pt x="9187" y="12350"/>
                  </a:lnTo>
                  <a:lnTo>
                    <a:pt x="9185" y="12354"/>
                  </a:lnTo>
                  <a:lnTo>
                    <a:pt x="9194" y="12357"/>
                  </a:lnTo>
                  <a:lnTo>
                    <a:pt x="9208" y="12347"/>
                  </a:lnTo>
                  <a:lnTo>
                    <a:pt x="9215" y="12354"/>
                  </a:lnTo>
                  <a:lnTo>
                    <a:pt x="9218" y="12361"/>
                  </a:lnTo>
                  <a:lnTo>
                    <a:pt x="9222" y="12373"/>
                  </a:lnTo>
                  <a:lnTo>
                    <a:pt x="9225" y="12378"/>
                  </a:lnTo>
                  <a:lnTo>
                    <a:pt x="9227" y="12387"/>
                  </a:lnTo>
                  <a:lnTo>
                    <a:pt x="9230" y="12392"/>
                  </a:lnTo>
                  <a:lnTo>
                    <a:pt x="9232" y="12395"/>
                  </a:lnTo>
                  <a:lnTo>
                    <a:pt x="9239" y="12392"/>
                  </a:lnTo>
                  <a:lnTo>
                    <a:pt x="9244" y="12385"/>
                  </a:lnTo>
                  <a:lnTo>
                    <a:pt x="9241" y="12376"/>
                  </a:lnTo>
                  <a:lnTo>
                    <a:pt x="9237" y="12361"/>
                  </a:lnTo>
                  <a:lnTo>
                    <a:pt x="9225" y="12345"/>
                  </a:lnTo>
                  <a:lnTo>
                    <a:pt x="9222" y="12338"/>
                  </a:lnTo>
                  <a:lnTo>
                    <a:pt x="9220" y="12333"/>
                  </a:lnTo>
                  <a:lnTo>
                    <a:pt x="9218" y="12328"/>
                  </a:lnTo>
                  <a:lnTo>
                    <a:pt x="9208" y="12324"/>
                  </a:lnTo>
                  <a:lnTo>
                    <a:pt x="9206" y="12319"/>
                  </a:lnTo>
                  <a:close/>
                  <a:moveTo>
                    <a:pt x="9225" y="12678"/>
                  </a:moveTo>
                  <a:lnTo>
                    <a:pt x="9225" y="12683"/>
                  </a:lnTo>
                  <a:lnTo>
                    <a:pt x="9230" y="12695"/>
                  </a:lnTo>
                  <a:lnTo>
                    <a:pt x="9230" y="12697"/>
                  </a:lnTo>
                  <a:lnTo>
                    <a:pt x="9230" y="12699"/>
                  </a:lnTo>
                  <a:lnTo>
                    <a:pt x="9234" y="12702"/>
                  </a:lnTo>
                  <a:lnTo>
                    <a:pt x="9241" y="12702"/>
                  </a:lnTo>
                  <a:lnTo>
                    <a:pt x="9248" y="12697"/>
                  </a:lnTo>
                  <a:lnTo>
                    <a:pt x="9263" y="12688"/>
                  </a:lnTo>
                  <a:lnTo>
                    <a:pt x="9317" y="12619"/>
                  </a:lnTo>
                  <a:lnTo>
                    <a:pt x="9322" y="12605"/>
                  </a:lnTo>
                  <a:lnTo>
                    <a:pt x="9326" y="12586"/>
                  </a:lnTo>
                  <a:lnTo>
                    <a:pt x="9331" y="12553"/>
                  </a:lnTo>
                  <a:lnTo>
                    <a:pt x="9331" y="12532"/>
                  </a:lnTo>
                  <a:lnTo>
                    <a:pt x="9329" y="12515"/>
                  </a:lnTo>
                  <a:lnTo>
                    <a:pt x="9331" y="12513"/>
                  </a:lnTo>
                  <a:lnTo>
                    <a:pt x="9331" y="12508"/>
                  </a:lnTo>
                  <a:lnTo>
                    <a:pt x="9331" y="12506"/>
                  </a:lnTo>
                  <a:lnTo>
                    <a:pt x="9329" y="12501"/>
                  </a:lnTo>
                  <a:lnTo>
                    <a:pt x="9326" y="12506"/>
                  </a:lnTo>
                  <a:lnTo>
                    <a:pt x="9324" y="12513"/>
                  </a:lnTo>
                  <a:lnTo>
                    <a:pt x="9324" y="12522"/>
                  </a:lnTo>
                  <a:lnTo>
                    <a:pt x="9324" y="12532"/>
                  </a:lnTo>
                  <a:lnTo>
                    <a:pt x="9326" y="12541"/>
                  </a:lnTo>
                  <a:lnTo>
                    <a:pt x="9324" y="12553"/>
                  </a:lnTo>
                  <a:lnTo>
                    <a:pt x="9324" y="12562"/>
                  </a:lnTo>
                  <a:lnTo>
                    <a:pt x="9319" y="12569"/>
                  </a:lnTo>
                  <a:lnTo>
                    <a:pt x="9317" y="12579"/>
                  </a:lnTo>
                  <a:lnTo>
                    <a:pt x="9315" y="12584"/>
                  </a:lnTo>
                  <a:lnTo>
                    <a:pt x="9310" y="12584"/>
                  </a:lnTo>
                  <a:lnTo>
                    <a:pt x="9305" y="12591"/>
                  </a:lnTo>
                  <a:lnTo>
                    <a:pt x="9300" y="12593"/>
                  </a:lnTo>
                  <a:lnTo>
                    <a:pt x="9293" y="12595"/>
                  </a:lnTo>
                  <a:lnTo>
                    <a:pt x="9277" y="12593"/>
                  </a:lnTo>
                  <a:lnTo>
                    <a:pt x="9267" y="12593"/>
                  </a:lnTo>
                  <a:lnTo>
                    <a:pt x="9265" y="12593"/>
                  </a:lnTo>
                  <a:lnTo>
                    <a:pt x="9265" y="12595"/>
                  </a:lnTo>
                  <a:lnTo>
                    <a:pt x="9263" y="12598"/>
                  </a:lnTo>
                  <a:lnTo>
                    <a:pt x="9265" y="12603"/>
                  </a:lnTo>
                  <a:lnTo>
                    <a:pt x="9272" y="12607"/>
                  </a:lnTo>
                  <a:lnTo>
                    <a:pt x="9272" y="12612"/>
                  </a:lnTo>
                  <a:lnTo>
                    <a:pt x="9272" y="12617"/>
                  </a:lnTo>
                  <a:lnTo>
                    <a:pt x="9267" y="12621"/>
                  </a:lnTo>
                  <a:lnTo>
                    <a:pt x="9239" y="12631"/>
                  </a:lnTo>
                  <a:lnTo>
                    <a:pt x="9232" y="12636"/>
                  </a:lnTo>
                  <a:lnTo>
                    <a:pt x="9227" y="12645"/>
                  </a:lnTo>
                  <a:lnTo>
                    <a:pt x="9227" y="12647"/>
                  </a:lnTo>
                  <a:lnTo>
                    <a:pt x="9232" y="12655"/>
                  </a:lnTo>
                  <a:lnTo>
                    <a:pt x="9232" y="12662"/>
                  </a:lnTo>
                  <a:lnTo>
                    <a:pt x="9225" y="12678"/>
                  </a:lnTo>
                  <a:close/>
                  <a:moveTo>
                    <a:pt x="9697" y="13950"/>
                  </a:moveTo>
                  <a:lnTo>
                    <a:pt x="9700" y="13952"/>
                  </a:lnTo>
                  <a:lnTo>
                    <a:pt x="9702" y="13950"/>
                  </a:lnTo>
                  <a:lnTo>
                    <a:pt x="9704" y="13950"/>
                  </a:lnTo>
                  <a:lnTo>
                    <a:pt x="9704" y="13947"/>
                  </a:lnTo>
                  <a:lnTo>
                    <a:pt x="9683" y="13938"/>
                  </a:lnTo>
                  <a:lnTo>
                    <a:pt x="9683" y="13940"/>
                  </a:lnTo>
                  <a:lnTo>
                    <a:pt x="9683" y="13942"/>
                  </a:lnTo>
                  <a:lnTo>
                    <a:pt x="9683" y="13945"/>
                  </a:lnTo>
                  <a:lnTo>
                    <a:pt x="9688" y="13947"/>
                  </a:lnTo>
                  <a:lnTo>
                    <a:pt x="9690" y="13950"/>
                  </a:lnTo>
                  <a:lnTo>
                    <a:pt x="9697" y="13950"/>
                  </a:lnTo>
                  <a:close/>
                  <a:moveTo>
                    <a:pt x="9544" y="11558"/>
                  </a:moveTo>
                  <a:lnTo>
                    <a:pt x="9551" y="11553"/>
                  </a:lnTo>
                  <a:lnTo>
                    <a:pt x="9551" y="11551"/>
                  </a:lnTo>
                  <a:lnTo>
                    <a:pt x="9541" y="11551"/>
                  </a:lnTo>
                  <a:lnTo>
                    <a:pt x="9504" y="11534"/>
                  </a:lnTo>
                  <a:lnTo>
                    <a:pt x="9475" y="11532"/>
                  </a:lnTo>
                  <a:lnTo>
                    <a:pt x="9475" y="11532"/>
                  </a:lnTo>
                  <a:lnTo>
                    <a:pt x="9473" y="11532"/>
                  </a:lnTo>
                  <a:lnTo>
                    <a:pt x="9468" y="11534"/>
                  </a:lnTo>
                  <a:lnTo>
                    <a:pt x="9468" y="11537"/>
                  </a:lnTo>
                  <a:lnTo>
                    <a:pt x="9532" y="11556"/>
                  </a:lnTo>
                  <a:lnTo>
                    <a:pt x="9544" y="11558"/>
                  </a:lnTo>
                  <a:close/>
                  <a:moveTo>
                    <a:pt x="9541" y="12111"/>
                  </a:moveTo>
                  <a:lnTo>
                    <a:pt x="9546" y="12111"/>
                  </a:lnTo>
                  <a:lnTo>
                    <a:pt x="9549" y="12109"/>
                  </a:lnTo>
                  <a:lnTo>
                    <a:pt x="9551" y="12109"/>
                  </a:lnTo>
                  <a:lnTo>
                    <a:pt x="9553" y="12104"/>
                  </a:lnTo>
                  <a:lnTo>
                    <a:pt x="9556" y="12099"/>
                  </a:lnTo>
                  <a:lnTo>
                    <a:pt x="9556" y="12097"/>
                  </a:lnTo>
                  <a:lnTo>
                    <a:pt x="9556" y="12097"/>
                  </a:lnTo>
                  <a:lnTo>
                    <a:pt x="9558" y="12097"/>
                  </a:lnTo>
                  <a:lnTo>
                    <a:pt x="9558" y="12097"/>
                  </a:lnTo>
                  <a:lnTo>
                    <a:pt x="9560" y="12097"/>
                  </a:lnTo>
                  <a:lnTo>
                    <a:pt x="9560" y="12094"/>
                  </a:lnTo>
                  <a:lnTo>
                    <a:pt x="9565" y="12094"/>
                  </a:lnTo>
                  <a:lnTo>
                    <a:pt x="9565" y="12092"/>
                  </a:lnTo>
                  <a:lnTo>
                    <a:pt x="9563" y="12092"/>
                  </a:lnTo>
                  <a:lnTo>
                    <a:pt x="9560" y="12092"/>
                  </a:lnTo>
                  <a:lnTo>
                    <a:pt x="9553" y="12090"/>
                  </a:lnTo>
                  <a:lnTo>
                    <a:pt x="9549" y="12090"/>
                  </a:lnTo>
                  <a:lnTo>
                    <a:pt x="9546" y="12092"/>
                  </a:lnTo>
                  <a:lnTo>
                    <a:pt x="9539" y="12099"/>
                  </a:lnTo>
                  <a:lnTo>
                    <a:pt x="9539" y="12099"/>
                  </a:lnTo>
                  <a:lnTo>
                    <a:pt x="9539" y="12102"/>
                  </a:lnTo>
                  <a:lnTo>
                    <a:pt x="9539" y="12104"/>
                  </a:lnTo>
                  <a:lnTo>
                    <a:pt x="9537" y="12104"/>
                  </a:lnTo>
                  <a:lnTo>
                    <a:pt x="9537" y="12106"/>
                  </a:lnTo>
                  <a:lnTo>
                    <a:pt x="9534" y="12109"/>
                  </a:lnTo>
                  <a:lnTo>
                    <a:pt x="9537" y="12111"/>
                  </a:lnTo>
                  <a:lnTo>
                    <a:pt x="9541" y="12111"/>
                  </a:lnTo>
                  <a:close/>
                  <a:moveTo>
                    <a:pt x="9307" y="12383"/>
                  </a:moveTo>
                  <a:lnTo>
                    <a:pt x="9305" y="12383"/>
                  </a:lnTo>
                  <a:lnTo>
                    <a:pt x="9305" y="12383"/>
                  </a:lnTo>
                  <a:lnTo>
                    <a:pt x="9305" y="12385"/>
                  </a:lnTo>
                  <a:lnTo>
                    <a:pt x="9303" y="12378"/>
                  </a:lnTo>
                  <a:lnTo>
                    <a:pt x="9300" y="12378"/>
                  </a:lnTo>
                  <a:lnTo>
                    <a:pt x="9298" y="12380"/>
                  </a:lnTo>
                  <a:lnTo>
                    <a:pt x="9296" y="12380"/>
                  </a:lnTo>
                  <a:lnTo>
                    <a:pt x="9293" y="12380"/>
                  </a:lnTo>
                  <a:lnTo>
                    <a:pt x="9293" y="12380"/>
                  </a:lnTo>
                  <a:lnTo>
                    <a:pt x="9291" y="12380"/>
                  </a:lnTo>
                  <a:lnTo>
                    <a:pt x="9286" y="12373"/>
                  </a:lnTo>
                  <a:lnTo>
                    <a:pt x="9286" y="12371"/>
                  </a:lnTo>
                  <a:lnTo>
                    <a:pt x="9284" y="12371"/>
                  </a:lnTo>
                  <a:lnTo>
                    <a:pt x="9284" y="12369"/>
                  </a:lnTo>
                  <a:lnTo>
                    <a:pt x="9282" y="12366"/>
                  </a:lnTo>
                  <a:lnTo>
                    <a:pt x="9282" y="12371"/>
                  </a:lnTo>
                  <a:lnTo>
                    <a:pt x="9282" y="12376"/>
                  </a:lnTo>
                  <a:lnTo>
                    <a:pt x="9282" y="12378"/>
                  </a:lnTo>
                  <a:lnTo>
                    <a:pt x="9284" y="12380"/>
                  </a:lnTo>
                  <a:lnTo>
                    <a:pt x="9286" y="12383"/>
                  </a:lnTo>
                  <a:lnTo>
                    <a:pt x="9286" y="12387"/>
                  </a:lnTo>
                  <a:lnTo>
                    <a:pt x="9286" y="12387"/>
                  </a:lnTo>
                  <a:lnTo>
                    <a:pt x="9284" y="12390"/>
                  </a:lnTo>
                  <a:lnTo>
                    <a:pt x="9296" y="12399"/>
                  </a:lnTo>
                  <a:lnTo>
                    <a:pt x="9300" y="12409"/>
                  </a:lnTo>
                  <a:lnTo>
                    <a:pt x="9303" y="12418"/>
                  </a:lnTo>
                  <a:lnTo>
                    <a:pt x="9303" y="12421"/>
                  </a:lnTo>
                  <a:lnTo>
                    <a:pt x="9305" y="12435"/>
                  </a:lnTo>
                  <a:lnTo>
                    <a:pt x="9305" y="12439"/>
                  </a:lnTo>
                  <a:lnTo>
                    <a:pt x="9303" y="12444"/>
                  </a:lnTo>
                  <a:lnTo>
                    <a:pt x="9303" y="12449"/>
                  </a:lnTo>
                  <a:lnTo>
                    <a:pt x="9305" y="12454"/>
                  </a:lnTo>
                  <a:lnTo>
                    <a:pt x="9312" y="12461"/>
                  </a:lnTo>
                  <a:lnTo>
                    <a:pt x="9315" y="12451"/>
                  </a:lnTo>
                  <a:lnTo>
                    <a:pt x="9315" y="12442"/>
                  </a:lnTo>
                  <a:lnTo>
                    <a:pt x="9317" y="12435"/>
                  </a:lnTo>
                  <a:lnTo>
                    <a:pt x="9324" y="12435"/>
                  </a:lnTo>
                  <a:lnTo>
                    <a:pt x="9326" y="12435"/>
                  </a:lnTo>
                  <a:lnTo>
                    <a:pt x="9324" y="12418"/>
                  </a:lnTo>
                  <a:lnTo>
                    <a:pt x="9322" y="12413"/>
                  </a:lnTo>
                  <a:lnTo>
                    <a:pt x="9317" y="12409"/>
                  </a:lnTo>
                  <a:lnTo>
                    <a:pt x="9319" y="12406"/>
                  </a:lnTo>
                  <a:lnTo>
                    <a:pt x="9317" y="12397"/>
                  </a:lnTo>
                  <a:lnTo>
                    <a:pt x="9307" y="12383"/>
                  </a:lnTo>
                  <a:lnTo>
                    <a:pt x="9307" y="12383"/>
                  </a:lnTo>
                  <a:close/>
                  <a:moveTo>
                    <a:pt x="9660" y="14058"/>
                  </a:moveTo>
                  <a:lnTo>
                    <a:pt x="9657" y="14044"/>
                  </a:lnTo>
                  <a:lnTo>
                    <a:pt x="9657" y="14042"/>
                  </a:lnTo>
                  <a:lnTo>
                    <a:pt x="9655" y="14039"/>
                  </a:lnTo>
                  <a:lnTo>
                    <a:pt x="9655" y="14037"/>
                  </a:lnTo>
                  <a:lnTo>
                    <a:pt x="9655" y="14035"/>
                  </a:lnTo>
                  <a:lnTo>
                    <a:pt x="9650" y="14039"/>
                  </a:lnTo>
                  <a:lnTo>
                    <a:pt x="9629" y="14044"/>
                  </a:lnTo>
                  <a:lnTo>
                    <a:pt x="9622" y="14051"/>
                  </a:lnTo>
                  <a:lnTo>
                    <a:pt x="9622" y="14063"/>
                  </a:lnTo>
                  <a:lnTo>
                    <a:pt x="9626" y="14068"/>
                  </a:lnTo>
                  <a:lnTo>
                    <a:pt x="9636" y="14070"/>
                  </a:lnTo>
                  <a:lnTo>
                    <a:pt x="9648" y="14087"/>
                  </a:lnTo>
                  <a:lnTo>
                    <a:pt x="9660" y="14087"/>
                  </a:lnTo>
                  <a:lnTo>
                    <a:pt x="9669" y="14084"/>
                  </a:lnTo>
                  <a:lnTo>
                    <a:pt x="9674" y="14077"/>
                  </a:lnTo>
                  <a:lnTo>
                    <a:pt x="9674" y="14068"/>
                  </a:lnTo>
                  <a:lnTo>
                    <a:pt x="9660" y="14058"/>
                  </a:lnTo>
                  <a:close/>
                  <a:moveTo>
                    <a:pt x="9589" y="13760"/>
                  </a:moveTo>
                  <a:lnTo>
                    <a:pt x="9584" y="13760"/>
                  </a:lnTo>
                  <a:lnTo>
                    <a:pt x="9589" y="13768"/>
                  </a:lnTo>
                  <a:lnTo>
                    <a:pt x="9593" y="13770"/>
                  </a:lnTo>
                  <a:lnTo>
                    <a:pt x="9603" y="13775"/>
                  </a:lnTo>
                  <a:lnTo>
                    <a:pt x="9605" y="13772"/>
                  </a:lnTo>
                  <a:lnTo>
                    <a:pt x="9605" y="13770"/>
                  </a:lnTo>
                  <a:lnTo>
                    <a:pt x="9605" y="13770"/>
                  </a:lnTo>
                  <a:lnTo>
                    <a:pt x="9605" y="13770"/>
                  </a:lnTo>
                  <a:lnTo>
                    <a:pt x="9605" y="13765"/>
                  </a:lnTo>
                  <a:lnTo>
                    <a:pt x="9589" y="13760"/>
                  </a:lnTo>
                  <a:close/>
                  <a:moveTo>
                    <a:pt x="9624" y="13267"/>
                  </a:moveTo>
                  <a:lnTo>
                    <a:pt x="9629" y="13267"/>
                  </a:lnTo>
                  <a:lnTo>
                    <a:pt x="9634" y="13259"/>
                  </a:lnTo>
                  <a:lnTo>
                    <a:pt x="9641" y="13255"/>
                  </a:lnTo>
                  <a:lnTo>
                    <a:pt x="9664" y="13245"/>
                  </a:lnTo>
                  <a:lnTo>
                    <a:pt x="9693" y="13224"/>
                  </a:lnTo>
                  <a:lnTo>
                    <a:pt x="9695" y="13222"/>
                  </a:lnTo>
                  <a:lnTo>
                    <a:pt x="9695" y="13217"/>
                  </a:lnTo>
                  <a:lnTo>
                    <a:pt x="9626" y="13250"/>
                  </a:lnTo>
                  <a:lnTo>
                    <a:pt x="9622" y="13255"/>
                  </a:lnTo>
                  <a:lnTo>
                    <a:pt x="9612" y="13264"/>
                  </a:lnTo>
                  <a:lnTo>
                    <a:pt x="9608" y="13267"/>
                  </a:lnTo>
                  <a:lnTo>
                    <a:pt x="9579" y="13276"/>
                  </a:lnTo>
                  <a:lnTo>
                    <a:pt x="9534" y="13304"/>
                  </a:lnTo>
                  <a:lnTo>
                    <a:pt x="9525" y="13316"/>
                  </a:lnTo>
                  <a:lnTo>
                    <a:pt x="9518" y="13328"/>
                  </a:lnTo>
                  <a:lnTo>
                    <a:pt x="9532" y="13326"/>
                  </a:lnTo>
                  <a:lnTo>
                    <a:pt x="9532" y="13328"/>
                  </a:lnTo>
                  <a:lnTo>
                    <a:pt x="9527" y="13330"/>
                  </a:lnTo>
                  <a:lnTo>
                    <a:pt x="9520" y="13335"/>
                  </a:lnTo>
                  <a:lnTo>
                    <a:pt x="9513" y="13342"/>
                  </a:lnTo>
                  <a:lnTo>
                    <a:pt x="9511" y="13349"/>
                  </a:lnTo>
                  <a:lnTo>
                    <a:pt x="9515" y="13349"/>
                  </a:lnTo>
                  <a:lnTo>
                    <a:pt x="9551" y="13314"/>
                  </a:lnTo>
                  <a:lnTo>
                    <a:pt x="9603" y="13288"/>
                  </a:lnTo>
                  <a:lnTo>
                    <a:pt x="9624" y="13267"/>
                  </a:lnTo>
                  <a:close/>
                  <a:moveTo>
                    <a:pt x="9182" y="12383"/>
                  </a:moveTo>
                  <a:lnTo>
                    <a:pt x="9185" y="12395"/>
                  </a:lnTo>
                  <a:lnTo>
                    <a:pt x="9187" y="12409"/>
                  </a:lnTo>
                  <a:lnTo>
                    <a:pt x="9194" y="12421"/>
                  </a:lnTo>
                  <a:lnTo>
                    <a:pt x="9204" y="12423"/>
                  </a:lnTo>
                  <a:lnTo>
                    <a:pt x="9211" y="12423"/>
                  </a:lnTo>
                  <a:lnTo>
                    <a:pt x="9211" y="12421"/>
                  </a:lnTo>
                  <a:lnTo>
                    <a:pt x="9213" y="12413"/>
                  </a:lnTo>
                  <a:lnTo>
                    <a:pt x="9213" y="12411"/>
                  </a:lnTo>
                  <a:lnTo>
                    <a:pt x="9211" y="12404"/>
                  </a:lnTo>
                  <a:lnTo>
                    <a:pt x="9211" y="12404"/>
                  </a:lnTo>
                  <a:lnTo>
                    <a:pt x="9213" y="12402"/>
                  </a:lnTo>
                  <a:lnTo>
                    <a:pt x="9215" y="12399"/>
                  </a:lnTo>
                  <a:lnTo>
                    <a:pt x="9215" y="12397"/>
                  </a:lnTo>
                  <a:lnTo>
                    <a:pt x="9218" y="12387"/>
                  </a:lnTo>
                  <a:lnTo>
                    <a:pt x="9215" y="12378"/>
                  </a:lnTo>
                  <a:lnTo>
                    <a:pt x="9213" y="12371"/>
                  </a:lnTo>
                  <a:lnTo>
                    <a:pt x="9201" y="12364"/>
                  </a:lnTo>
                  <a:lnTo>
                    <a:pt x="9196" y="12364"/>
                  </a:lnTo>
                  <a:lnTo>
                    <a:pt x="9189" y="12369"/>
                  </a:lnTo>
                  <a:lnTo>
                    <a:pt x="9187" y="12371"/>
                  </a:lnTo>
                  <a:lnTo>
                    <a:pt x="9182" y="12380"/>
                  </a:lnTo>
                  <a:lnTo>
                    <a:pt x="9182" y="12383"/>
                  </a:lnTo>
                  <a:close/>
                  <a:moveTo>
                    <a:pt x="10108" y="12454"/>
                  </a:moveTo>
                  <a:lnTo>
                    <a:pt x="10106" y="12456"/>
                  </a:lnTo>
                  <a:lnTo>
                    <a:pt x="10106" y="12461"/>
                  </a:lnTo>
                  <a:lnTo>
                    <a:pt x="10108" y="12468"/>
                  </a:lnTo>
                  <a:lnTo>
                    <a:pt x="10111" y="12473"/>
                  </a:lnTo>
                  <a:lnTo>
                    <a:pt x="10113" y="12480"/>
                  </a:lnTo>
                  <a:lnTo>
                    <a:pt x="10113" y="12489"/>
                  </a:lnTo>
                  <a:lnTo>
                    <a:pt x="10116" y="12489"/>
                  </a:lnTo>
                  <a:lnTo>
                    <a:pt x="10123" y="12480"/>
                  </a:lnTo>
                  <a:lnTo>
                    <a:pt x="10125" y="12475"/>
                  </a:lnTo>
                  <a:lnTo>
                    <a:pt x="10125" y="12468"/>
                  </a:lnTo>
                  <a:lnTo>
                    <a:pt x="10120" y="12463"/>
                  </a:lnTo>
                  <a:lnTo>
                    <a:pt x="10118" y="12458"/>
                  </a:lnTo>
                  <a:lnTo>
                    <a:pt x="10116" y="12458"/>
                  </a:lnTo>
                  <a:lnTo>
                    <a:pt x="10113" y="12458"/>
                  </a:lnTo>
                  <a:lnTo>
                    <a:pt x="10108" y="12454"/>
                  </a:lnTo>
                  <a:close/>
                  <a:moveTo>
                    <a:pt x="10340" y="6983"/>
                  </a:moveTo>
                  <a:lnTo>
                    <a:pt x="10340" y="6983"/>
                  </a:lnTo>
                  <a:lnTo>
                    <a:pt x="10340" y="6985"/>
                  </a:lnTo>
                  <a:lnTo>
                    <a:pt x="10340" y="6983"/>
                  </a:lnTo>
                  <a:lnTo>
                    <a:pt x="10340" y="6983"/>
                  </a:lnTo>
                  <a:close/>
                  <a:moveTo>
                    <a:pt x="11543" y="8857"/>
                  </a:moveTo>
                  <a:lnTo>
                    <a:pt x="11540" y="8857"/>
                  </a:lnTo>
                  <a:lnTo>
                    <a:pt x="11533" y="8847"/>
                  </a:lnTo>
                  <a:lnTo>
                    <a:pt x="11531" y="8843"/>
                  </a:lnTo>
                  <a:lnTo>
                    <a:pt x="11526" y="8838"/>
                  </a:lnTo>
                  <a:lnTo>
                    <a:pt x="11521" y="8838"/>
                  </a:lnTo>
                  <a:lnTo>
                    <a:pt x="11519" y="8840"/>
                  </a:lnTo>
                  <a:lnTo>
                    <a:pt x="11519" y="8847"/>
                  </a:lnTo>
                  <a:lnTo>
                    <a:pt x="11519" y="8850"/>
                  </a:lnTo>
                  <a:lnTo>
                    <a:pt x="11517" y="8850"/>
                  </a:lnTo>
                  <a:lnTo>
                    <a:pt x="11514" y="8847"/>
                  </a:lnTo>
                  <a:lnTo>
                    <a:pt x="11512" y="8845"/>
                  </a:lnTo>
                  <a:lnTo>
                    <a:pt x="11517" y="8838"/>
                  </a:lnTo>
                  <a:lnTo>
                    <a:pt x="11517" y="8836"/>
                  </a:lnTo>
                  <a:lnTo>
                    <a:pt x="11505" y="8831"/>
                  </a:lnTo>
                  <a:lnTo>
                    <a:pt x="11500" y="8845"/>
                  </a:lnTo>
                  <a:lnTo>
                    <a:pt x="11495" y="8864"/>
                  </a:lnTo>
                  <a:lnTo>
                    <a:pt x="11491" y="8878"/>
                  </a:lnTo>
                  <a:lnTo>
                    <a:pt x="11498" y="8883"/>
                  </a:lnTo>
                  <a:lnTo>
                    <a:pt x="11507" y="8888"/>
                  </a:lnTo>
                  <a:lnTo>
                    <a:pt x="11514" y="8888"/>
                  </a:lnTo>
                  <a:lnTo>
                    <a:pt x="11529" y="8883"/>
                  </a:lnTo>
                  <a:lnTo>
                    <a:pt x="11531" y="8878"/>
                  </a:lnTo>
                  <a:lnTo>
                    <a:pt x="11529" y="8866"/>
                  </a:lnTo>
                  <a:lnTo>
                    <a:pt x="11538" y="8871"/>
                  </a:lnTo>
                  <a:lnTo>
                    <a:pt x="11547" y="8876"/>
                  </a:lnTo>
                  <a:lnTo>
                    <a:pt x="11555" y="8876"/>
                  </a:lnTo>
                  <a:lnTo>
                    <a:pt x="11557" y="8869"/>
                  </a:lnTo>
                  <a:lnTo>
                    <a:pt x="11552" y="8866"/>
                  </a:lnTo>
                  <a:lnTo>
                    <a:pt x="11543" y="8857"/>
                  </a:lnTo>
                  <a:close/>
                  <a:moveTo>
                    <a:pt x="10914" y="7600"/>
                  </a:moveTo>
                  <a:lnTo>
                    <a:pt x="10917" y="7593"/>
                  </a:lnTo>
                  <a:lnTo>
                    <a:pt x="10919" y="7588"/>
                  </a:lnTo>
                  <a:lnTo>
                    <a:pt x="10919" y="7586"/>
                  </a:lnTo>
                  <a:lnTo>
                    <a:pt x="10928" y="7578"/>
                  </a:lnTo>
                  <a:lnTo>
                    <a:pt x="10928" y="7576"/>
                  </a:lnTo>
                  <a:lnTo>
                    <a:pt x="10926" y="7569"/>
                  </a:lnTo>
                  <a:lnTo>
                    <a:pt x="10924" y="7571"/>
                  </a:lnTo>
                  <a:lnTo>
                    <a:pt x="10921" y="7571"/>
                  </a:lnTo>
                  <a:lnTo>
                    <a:pt x="10921" y="7576"/>
                  </a:lnTo>
                  <a:lnTo>
                    <a:pt x="10919" y="7574"/>
                  </a:lnTo>
                  <a:lnTo>
                    <a:pt x="10917" y="7569"/>
                  </a:lnTo>
                  <a:lnTo>
                    <a:pt x="10917" y="7567"/>
                  </a:lnTo>
                  <a:lnTo>
                    <a:pt x="10912" y="7564"/>
                  </a:lnTo>
                  <a:lnTo>
                    <a:pt x="10907" y="7567"/>
                  </a:lnTo>
                  <a:lnTo>
                    <a:pt x="10902" y="7569"/>
                  </a:lnTo>
                  <a:lnTo>
                    <a:pt x="10902" y="7550"/>
                  </a:lnTo>
                  <a:lnTo>
                    <a:pt x="10902" y="7543"/>
                  </a:lnTo>
                  <a:lnTo>
                    <a:pt x="10898" y="7545"/>
                  </a:lnTo>
                  <a:lnTo>
                    <a:pt x="10895" y="7545"/>
                  </a:lnTo>
                  <a:lnTo>
                    <a:pt x="10891" y="7543"/>
                  </a:lnTo>
                  <a:lnTo>
                    <a:pt x="10888" y="7536"/>
                  </a:lnTo>
                  <a:lnTo>
                    <a:pt x="10886" y="7541"/>
                  </a:lnTo>
                  <a:lnTo>
                    <a:pt x="10884" y="7552"/>
                  </a:lnTo>
                  <a:lnTo>
                    <a:pt x="10886" y="7560"/>
                  </a:lnTo>
                  <a:lnTo>
                    <a:pt x="10891" y="7576"/>
                  </a:lnTo>
                  <a:lnTo>
                    <a:pt x="10891" y="7583"/>
                  </a:lnTo>
                  <a:lnTo>
                    <a:pt x="10886" y="7583"/>
                  </a:lnTo>
                  <a:lnTo>
                    <a:pt x="10879" y="7557"/>
                  </a:lnTo>
                  <a:lnTo>
                    <a:pt x="10874" y="7550"/>
                  </a:lnTo>
                  <a:lnTo>
                    <a:pt x="10869" y="7545"/>
                  </a:lnTo>
                  <a:lnTo>
                    <a:pt x="10865" y="7548"/>
                  </a:lnTo>
                  <a:lnTo>
                    <a:pt x="10865" y="7552"/>
                  </a:lnTo>
                  <a:lnTo>
                    <a:pt x="10872" y="7571"/>
                  </a:lnTo>
                  <a:lnTo>
                    <a:pt x="10872" y="7578"/>
                  </a:lnTo>
                  <a:lnTo>
                    <a:pt x="10869" y="7588"/>
                  </a:lnTo>
                  <a:lnTo>
                    <a:pt x="10869" y="7612"/>
                  </a:lnTo>
                  <a:lnTo>
                    <a:pt x="10862" y="7623"/>
                  </a:lnTo>
                  <a:lnTo>
                    <a:pt x="10860" y="7640"/>
                  </a:lnTo>
                  <a:lnTo>
                    <a:pt x="10862" y="7656"/>
                  </a:lnTo>
                  <a:lnTo>
                    <a:pt x="10872" y="7671"/>
                  </a:lnTo>
                  <a:lnTo>
                    <a:pt x="10879" y="7671"/>
                  </a:lnTo>
                  <a:lnTo>
                    <a:pt x="10893" y="7656"/>
                  </a:lnTo>
                  <a:lnTo>
                    <a:pt x="10905" y="7652"/>
                  </a:lnTo>
                  <a:lnTo>
                    <a:pt x="10909" y="7647"/>
                  </a:lnTo>
                  <a:lnTo>
                    <a:pt x="10909" y="7640"/>
                  </a:lnTo>
                  <a:lnTo>
                    <a:pt x="10900" y="7645"/>
                  </a:lnTo>
                  <a:lnTo>
                    <a:pt x="10895" y="7647"/>
                  </a:lnTo>
                  <a:lnTo>
                    <a:pt x="10888" y="7642"/>
                  </a:lnTo>
                  <a:lnTo>
                    <a:pt x="10907" y="7630"/>
                  </a:lnTo>
                  <a:lnTo>
                    <a:pt x="10914" y="7621"/>
                  </a:lnTo>
                  <a:lnTo>
                    <a:pt x="10914" y="7609"/>
                  </a:lnTo>
                  <a:lnTo>
                    <a:pt x="10907" y="7614"/>
                  </a:lnTo>
                  <a:lnTo>
                    <a:pt x="10902" y="7616"/>
                  </a:lnTo>
                  <a:lnTo>
                    <a:pt x="10898" y="7614"/>
                  </a:lnTo>
                  <a:lnTo>
                    <a:pt x="10902" y="7607"/>
                  </a:lnTo>
                  <a:lnTo>
                    <a:pt x="10914" y="7600"/>
                  </a:lnTo>
                  <a:close/>
                  <a:moveTo>
                    <a:pt x="11460" y="8829"/>
                  </a:moveTo>
                  <a:lnTo>
                    <a:pt x="11455" y="8826"/>
                  </a:lnTo>
                  <a:lnTo>
                    <a:pt x="11451" y="8826"/>
                  </a:lnTo>
                  <a:lnTo>
                    <a:pt x="11448" y="8821"/>
                  </a:lnTo>
                  <a:lnTo>
                    <a:pt x="11446" y="8817"/>
                  </a:lnTo>
                  <a:lnTo>
                    <a:pt x="11443" y="8812"/>
                  </a:lnTo>
                  <a:lnTo>
                    <a:pt x="11439" y="8812"/>
                  </a:lnTo>
                  <a:lnTo>
                    <a:pt x="11436" y="8819"/>
                  </a:lnTo>
                  <a:lnTo>
                    <a:pt x="11434" y="8819"/>
                  </a:lnTo>
                  <a:lnTo>
                    <a:pt x="11432" y="8819"/>
                  </a:lnTo>
                  <a:lnTo>
                    <a:pt x="11422" y="8810"/>
                  </a:lnTo>
                  <a:lnTo>
                    <a:pt x="11420" y="8805"/>
                  </a:lnTo>
                  <a:lnTo>
                    <a:pt x="11413" y="8805"/>
                  </a:lnTo>
                  <a:lnTo>
                    <a:pt x="11406" y="8807"/>
                  </a:lnTo>
                  <a:lnTo>
                    <a:pt x="11399" y="8807"/>
                  </a:lnTo>
                  <a:lnTo>
                    <a:pt x="11401" y="8803"/>
                  </a:lnTo>
                  <a:lnTo>
                    <a:pt x="11403" y="8798"/>
                  </a:lnTo>
                  <a:lnTo>
                    <a:pt x="11403" y="8795"/>
                  </a:lnTo>
                  <a:lnTo>
                    <a:pt x="11401" y="8788"/>
                  </a:lnTo>
                  <a:lnTo>
                    <a:pt x="11396" y="8786"/>
                  </a:lnTo>
                  <a:lnTo>
                    <a:pt x="11373" y="8769"/>
                  </a:lnTo>
                  <a:lnTo>
                    <a:pt x="11370" y="8767"/>
                  </a:lnTo>
                  <a:lnTo>
                    <a:pt x="11370" y="8765"/>
                  </a:lnTo>
                  <a:lnTo>
                    <a:pt x="11368" y="8765"/>
                  </a:lnTo>
                  <a:lnTo>
                    <a:pt x="11368" y="8769"/>
                  </a:lnTo>
                  <a:lnTo>
                    <a:pt x="11366" y="8769"/>
                  </a:lnTo>
                  <a:lnTo>
                    <a:pt x="11363" y="8767"/>
                  </a:lnTo>
                  <a:lnTo>
                    <a:pt x="11361" y="8767"/>
                  </a:lnTo>
                  <a:lnTo>
                    <a:pt x="11363" y="8758"/>
                  </a:lnTo>
                  <a:lnTo>
                    <a:pt x="11368" y="8760"/>
                  </a:lnTo>
                  <a:lnTo>
                    <a:pt x="11384" y="8772"/>
                  </a:lnTo>
                  <a:lnTo>
                    <a:pt x="11387" y="8772"/>
                  </a:lnTo>
                  <a:lnTo>
                    <a:pt x="11392" y="8767"/>
                  </a:lnTo>
                  <a:lnTo>
                    <a:pt x="11394" y="8769"/>
                  </a:lnTo>
                  <a:lnTo>
                    <a:pt x="11394" y="8769"/>
                  </a:lnTo>
                  <a:lnTo>
                    <a:pt x="11401" y="8772"/>
                  </a:lnTo>
                  <a:lnTo>
                    <a:pt x="11403" y="8769"/>
                  </a:lnTo>
                  <a:lnTo>
                    <a:pt x="11406" y="8769"/>
                  </a:lnTo>
                  <a:lnTo>
                    <a:pt x="11403" y="8765"/>
                  </a:lnTo>
                  <a:lnTo>
                    <a:pt x="11403" y="8760"/>
                  </a:lnTo>
                  <a:lnTo>
                    <a:pt x="11401" y="8758"/>
                  </a:lnTo>
                  <a:lnTo>
                    <a:pt x="11392" y="8751"/>
                  </a:lnTo>
                  <a:lnTo>
                    <a:pt x="11389" y="8748"/>
                  </a:lnTo>
                  <a:lnTo>
                    <a:pt x="11387" y="8741"/>
                  </a:lnTo>
                  <a:lnTo>
                    <a:pt x="11384" y="8739"/>
                  </a:lnTo>
                  <a:lnTo>
                    <a:pt x="11384" y="8736"/>
                  </a:lnTo>
                  <a:lnTo>
                    <a:pt x="11384" y="8732"/>
                  </a:lnTo>
                  <a:lnTo>
                    <a:pt x="11387" y="8722"/>
                  </a:lnTo>
                  <a:lnTo>
                    <a:pt x="11396" y="8703"/>
                  </a:lnTo>
                  <a:lnTo>
                    <a:pt x="11396" y="8701"/>
                  </a:lnTo>
                  <a:lnTo>
                    <a:pt x="11375" y="8689"/>
                  </a:lnTo>
                  <a:lnTo>
                    <a:pt x="11366" y="8689"/>
                  </a:lnTo>
                  <a:lnTo>
                    <a:pt x="11363" y="8699"/>
                  </a:lnTo>
                  <a:lnTo>
                    <a:pt x="11366" y="8696"/>
                  </a:lnTo>
                  <a:lnTo>
                    <a:pt x="11363" y="8703"/>
                  </a:lnTo>
                  <a:lnTo>
                    <a:pt x="11335" y="8710"/>
                  </a:lnTo>
                  <a:lnTo>
                    <a:pt x="11314" y="8708"/>
                  </a:lnTo>
                  <a:lnTo>
                    <a:pt x="11323" y="8701"/>
                  </a:lnTo>
                  <a:lnTo>
                    <a:pt x="11330" y="8701"/>
                  </a:lnTo>
                  <a:lnTo>
                    <a:pt x="11335" y="8703"/>
                  </a:lnTo>
                  <a:lnTo>
                    <a:pt x="11340" y="8706"/>
                  </a:lnTo>
                  <a:lnTo>
                    <a:pt x="11340" y="8701"/>
                  </a:lnTo>
                  <a:lnTo>
                    <a:pt x="11335" y="8696"/>
                  </a:lnTo>
                  <a:lnTo>
                    <a:pt x="11335" y="8694"/>
                  </a:lnTo>
                  <a:lnTo>
                    <a:pt x="11332" y="8694"/>
                  </a:lnTo>
                  <a:lnTo>
                    <a:pt x="11328" y="8689"/>
                  </a:lnTo>
                  <a:lnTo>
                    <a:pt x="11325" y="8687"/>
                  </a:lnTo>
                  <a:lnTo>
                    <a:pt x="11325" y="8682"/>
                  </a:lnTo>
                  <a:lnTo>
                    <a:pt x="11325" y="8680"/>
                  </a:lnTo>
                  <a:lnTo>
                    <a:pt x="11325" y="8680"/>
                  </a:lnTo>
                  <a:lnTo>
                    <a:pt x="11323" y="8677"/>
                  </a:lnTo>
                  <a:lnTo>
                    <a:pt x="11316" y="8677"/>
                  </a:lnTo>
                  <a:lnTo>
                    <a:pt x="11311" y="8675"/>
                  </a:lnTo>
                  <a:lnTo>
                    <a:pt x="11309" y="8673"/>
                  </a:lnTo>
                  <a:lnTo>
                    <a:pt x="11306" y="8670"/>
                  </a:lnTo>
                  <a:lnTo>
                    <a:pt x="11306" y="8668"/>
                  </a:lnTo>
                  <a:lnTo>
                    <a:pt x="11302" y="8668"/>
                  </a:lnTo>
                  <a:lnTo>
                    <a:pt x="11299" y="8668"/>
                  </a:lnTo>
                  <a:lnTo>
                    <a:pt x="11299" y="8673"/>
                  </a:lnTo>
                  <a:lnTo>
                    <a:pt x="11304" y="8682"/>
                  </a:lnTo>
                  <a:lnTo>
                    <a:pt x="11299" y="8680"/>
                  </a:lnTo>
                  <a:lnTo>
                    <a:pt x="11292" y="8675"/>
                  </a:lnTo>
                  <a:lnTo>
                    <a:pt x="11288" y="8673"/>
                  </a:lnTo>
                  <a:lnTo>
                    <a:pt x="11285" y="8675"/>
                  </a:lnTo>
                  <a:lnTo>
                    <a:pt x="11278" y="8682"/>
                  </a:lnTo>
                  <a:lnTo>
                    <a:pt x="11278" y="8689"/>
                  </a:lnTo>
                  <a:lnTo>
                    <a:pt x="11285" y="8696"/>
                  </a:lnTo>
                  <a:lnTo>
                    <a:pt x="11302" y="8708"/>
                  </a:lnTo>
                  <a:lnTo>
                    <a:pt x="11297" y="8713"/>
                  </a:lnTo>
                  <a:lnTo>
                    <a:pt x="11266" y="8701"/>
                  </a:lnTo>
                  <a:lnTo>
                    <a:pt x="11254" y="8699"/>
                  </a:lnTo>
                  <a:lnTo>
                    <a:pt x="11252" y="8696"/>
                  </a:lnTo>
                  <a:lnTo>
                    <a:pt x="11250" y="8694"/>
                  </a:lnTo>
                  <a:lnTo>
                    <a:pt x="11250" y="8691"/>
                  </a:lnTo>
                  <a:lnTo>
                    <a:pt x="11250" y="8689"/>
                  </a:lnTo>
                  <a:lnTo>
                    <a:pt x="11250" y="8689"/>
                  </a:lnTo>
                  <a:lnTo>
                    <a:pt x="11252" y="8689"/>
                  </a:lnTo>
                  <a:lnTo>
                    <a:pt x="11254" y="8687"/>
                  </a:lnTo>
                  <a:lnTo>
                    <a:pt x="11262" y="8684"/>
                  </a:lnTo>
                  <a:lnTo>
                    <a:pt x="11262" y="8682"/>
                  </a:lnTo>
                  <a:lnTo>
                    <a:pt x="11262" y="8675"/>
                  </a:lnTo>
                  <a:lnTo>
                    <a:pt x="11262" y="8675"/>
                  </a:lnTo>
                  <a:lnTo>
                    <a:pt x="11266" y="8668"/>
                  </a:lnTo>
                  <a:lnTo>
                    <a:pt x="11269" y="8668"/>
                  </a:lnTo>
                  <a:lnTo>
                    <a:pt x="11271" y="8665"/>
                  </a:lnTo>
                  <a:lnTo>
                    <a:pt x="11271" y="8658"/>
                  </a:lnTo>
                  <a:lnTo>
                    <a:pt x="11247" y="8651"/>
                  </a:lnTo>
                  <a:lnTo>
                    <a:pt x="11250" y="8642"/>
                  </a:lnTo>
                  <a:lnTo>
                    <a:pt x="11252" y="8637"/>
                  </a:lnTo>
                  <a:lnTo>
                    <a:pt x="11250" y="8635"/>
                  </a:lnTo>
                  <a:lnTo>
                    <a:pt x="11233" y="8647"/>
                  </a:lnTo>
                  <a:lnTo>
                    <a:pt x="11233" y="8651"/>
                  </a:lnTo>
                  <a:lnTo>
                    <a:pt x="11231" y="8658"/>
                  </a:lnTo>
                  <a:lnTo>
                    <a:pt x="11228" y="8663"/>
                  </a:lnTo>
                  <a:lnTo>
                    <a:pt x="11226" y="8663"/>
                  </a:lnTo>
                  <a:lnTo>
                    <a:pt x="11221" y="8658"/>
                  </a:lnTo>
                  <a:lnTo>
                    <a:pt x="11219" y="8644"/>
                  </a:lnTo>
                  <a:lnTo>
                    <a:pt x="11214" y="8637"/>
                  </a:lnTo>
                  <a:lnTo>
                    <a:pt x="11212" y="8625"/>
                  </a:lnTo>
                  <a:lnTo>
                    <a:pt x="11207" y="8623"/>
                  </a:lnTo>
                  <a:lnTo>
                    <a:pt x="11200" y="8623"/>
                  </a:lnTo>
                  <a:lnTo>
                    <a:pt x="11193" y="8616"/>
                  </a:lnTo>
                  <a:lnTo>
                    <a:pt x="11184" y="8606"/>
                  </a:lnTo>
                  <a:lnTo>
                    <a:pt x="11167" y="8602"/>
                  </a:lnTo>
                  <a:lnTo>
                    <a:pt x="11160" y="8597"/>
                  </a:lnTo>
                  <a:lnTo>
                    <a:pt x="11160" y="8595"/>
                  </a:lnTo>
                  <a:lnTo>
                    <a:pt x="11160" y="8592"/>
                  </a:lnTo>
                  <a:lnTo>
                    <a:pt x="11160" y="8590"/>
                  </a:lnTo>
                  <a:lnTo>
                    <a:pt x="11160" y="8590"/>
                  </a:lnTo>
                  <a:lnTo>
                    <a:pt x="11155" y="8590"/>
                  </a:lnTo>
                  <a:lnTo>
                    <a:pt x="11153" y="8590"/>
                  </a:lnTo>
                  <a:lnTo>
                    <a:pt x="11148" y="8590"/>
                  </a:lnTo>
                  <a:lnTo>
                    <a:pt x="11143" y="8597"/>
                  </a:lnTo>
                  <a:lnTo>
                    <a:pt x="11141" y="8597"/>
                  </a:lnTo>
                  <a:lnTo>
                    <a:pt x="11139" y="8597"/>
                  </a:lnTo>
                  <a:lnTo>
                    <a:pt x="11134" y="8595"/>
                  </a:lnTo>
                  <a:lnTo>
                    <a:pt x="11139" y="8585"/>
                  </a:lnTo>
                  <a:lnTo>
                    <a:pt x="11141" y="8583"/>
                  </a:lnTo>
                  <a:lnTo>
                    <a:pt x="11134" y="8583"/>
                  </a:lnTo>
                  <a:lnTo>
                    <a:pt x="11122" y="8597"/>
                  </a:lnTo>
                  <a:lnTo>
                    <a:pt x="11120" y="8590"/>
                  </a:lnTo>
                  <a:lnTo>
                    <a:pt x="11120" y="8583"/>
                  </a:lnTo>
                  <a:lnTo>
                    <a:pt x="11122" y="8580"/>
                  </a:lnTo>
                  <a:lnTo>
                    <a:pt x="11122" y="8576"/>
                  </a:lnTo>
                  <a:lnTo>
                    <a:pt x="11113" y="8573"/>
                  </a:lnTo>
                  <a:lnTo>
                    <a:pt x="11075" y="8609"/>
                  </a:lnTo>
                  <a:lnTo>
                    <a:pt x="11070" y="8609"/>
                  </a:lnTo>
                  <a:lnTo>
                    <a:pt x="11070" y="8602"/>
                  </a:lnTo>
                  <a:lnTo>
                    <a:pt x="11073" y="8597"/>
                  </a:lnTo>
                  <a:lnTo>
                    <a:pt x="11073" y="8592"/>
                  </a:lnTo>
                  <a:lnTo>
                    <a:pt x="11080" y="8585"/>
                  </a:lnTo>
                  <a:lnTo>
                    <a:pt x="11080" y="8583"/>
                  </a:lnTo>
                  <a:lnTo>
                    <a:pt x="11063" y="8588"/>
                  </a:lnTo>
                  <a:lnTo>
                    <a:pt x="11058" y="8592"/>
                  </a:lnTo>
                  <a:lnTo>
                    <a:pt x="11051" y="8599"/>
                  </a:lnTo>
                  <a:lnTo>
                    <a:pt x="11049" y="8597"/>
                  </a:lnTo>
                  <a:lnTo>
                    <a:pt x="11051" y="8585"/>
                  </a:lnTo>
                  <a:lnTo>
                    <a:pt x="11051" y="8578"/>
                  </a:lnTo>
                  <a:lnTo>
                    <a:pt x="11049" y="8576"/>
                  </a:lnTo>
                  <a:lnTo>
                    <a:pt x="11047" y="8573"/>
                  </a:lnTo>
                  <a:lnTo>
                    <a:pt x="11037" y="8569"/>
                  </a:lnTo>
                  <a:lnTo>
                    <a:pt x="11037" y="8566"/>
                  </a:lnTo>
                  <a:lnTo>
                    <a:pt x="11037" y="8566"/>
                  </a:lnTo>
                  <a:lnTo>
                    <a:pt x="11035" y="8566"/>
                  </a:lnTo>
                  <a:lnTo>
                    <a:pt x="11037" y="8564"/>
                  </a:lnTo>
                  <a:lnTo>
                    <a:pt x="11037" y="8564"/>
                  </a:lnTo>
                  <a:lnTo>
                    <a:pt x="11037" y="8564"/>
                  </a:lnTo>
                  <a:lnTo>
                    <a:pt x="11035" y="8562"/>
                  </a:lnTo>
                  <a:lnTo>
                    <a:pt x="11032" y="8564"/>
                  </a:lnTo>
                  <a:lnTo>
                    <a:pt x="11028" y="8566"/>
                  </a:lnTo>
                  <a:lnTo>
                    <a:pt x="11025" y="8573"/>
                  </a:lnTo>
                  <a:lnTo>
                    <a:pt x="11023" y="8576"/>
                  </a:lnTo>
                  <a:lnTo>
                    <a:pt x="11021" y="8571"/>
                  </a:lnTo>
                  <a:lnTo>
                    <a:pt x="11023" y="8562"/>
                  </a:lnTo>
                  <a:lnTo>
                    <a:pt x="11021" y="8557"/>
                  </a:lnTo>
                  <a:lnTo>
                    <a:pt x="11018" y="8552"/>
                  </a:lnTo>
                  <a:lnTo>
                    <a:pt x="11013" y="8550"/>
                  </a:lnTo>
                  <a:lnTo>
                    <a:pt x="11006" y="8545"/>
                  </a:lnTo>
                  <a:lnTo>
                    <a:pt x="11002" y="8554"/>
                  </a:lnTo>
                  <a:lnTo>
                    <a:pt x="10999" y="8557"/>
                  </a:lnTo>
                  <a:lnTo>
                    <a:pt x="10995" y="8552"/>
                  </a:lnTo>
                  <a:lnTo>
                    <a:pt x="10992" y="8554"/>
                  </a:lnTo>
                  <a:lnTo>
                    <a:pt x="10987" y="8562"/>
                  </a:lnTo>
                  <a:lnTo>
                    <a:pt x="10985" y="8564"/>
                  </a:lnTo>
                  <a:lnTo>
                    <a:pt x="10987" y="8557"/>
                  </a:lnTo>
                  <a:lnTo>
                    <a:pt x="10990" y="8547"/>
                  </a:lnTo>
                  <a:lnTo>
                    <a:pt x="10990" y="8540"/>
                  </a:lnTo>
                  <a:lnTo>
                    <a:pt x="10980" y="8531"/>
                  </a:lnTo>
                  <a:lnTo>
                    <a:pt x="10973" y="8533"/>
                  </a:lnTo>
                  <a:lnTo>
                    <a:pt x="10971" y="8538"/>
                  </a:lnTo>
                  <a:lnTo>
                    <a:pt x="10966" y="8550"/>
                  </a:lnTo>
                  <a:lnTo>
                    <a:pt x="10966" y="8545"/>
                  </a:lnTo>
                  <a:lnTo>
                    <a:pt x="10964" y="8550"/>
                  </a:lnTo>
                  <a:lnTo>
                    <a:pt x="10959" y="8554"/>
                  </a:lnTo>
                  <a:lnTo>
                    <a:pt x="10950" y="8557"/>
                  </a:lnTo>
                  <a:lnTo>
                    <a:pt x="10950" y="8554"/>
                  </a:lnTo>
                  <a:lnTo>
                    <a:pt x="10969" y="8533"/>
                  </a:lnTo>
                  <a:lnTo>
                    <a:pt x="10966" y="8531"/>
                  </a:lnTo>
                  <a:lnTo>
                    <a:pt x="10961" y="8531"/>
                  </a:lnTo>
                  <a:lnTo>
                    <a:pt x="10954" y="8531"/>
                  </a:lnTo>
                  <a:lnTo>
                    <a:pt x="10933" y="8521"/>
                  </a:lnTo>
                  <a:lnTo>
                    <a:pt x="10931" y="8521"/>
                  </a:lnTo>
                  <a:lnTo>
                    <a:pt x="10926" y="8524"/>
                  </a:lnTo>
                  <a:lnTo>
                    <a:pt x="10924" y="8528"/>
                  </a:lnTo>
                  <a:lnTo>
                    <a:pt x="10921" y="8526"/>
                  </a:lnTo>
                  <a:lnTo>
                    <a:pt x="10921" y="8526"/>
                  </a:lnTo>
                  <a:lnTo>
                    <a:pt x="10921" y="8526"/>
                  </a:lnTo>
                  <a:lnTo>
                    <a:pt x="10919" y="8526"/>
                  </a:lnTo>
                  <a:lnTo>
                    <a:pt x="10921" y="8524"/>
                  </a:lnTo>
                  <a:lnTo>
                    <a:pt x="10921" y="8521"/>
                  </a:lnTo>
                  <a:lnTo>
                    <a:pt x="10921" y="8517"/>
                  </a:lnTo>
                  <a:lnTo>
                    <a:pt x="10919" y="8512"/>
                  </a:lnTo>
                  <a:lnTo>
                    <a:pt x="10919" y="8510"/>
                  </a:lnTo>
                  <a:lnTo>
                    <a:pt x="10909" y="8507"/>
                  </a:lnTo>
                  <a:lnTo>
                    <a:pt x="10905" y="8507"/>
                  </a:lnTo>
                  <a:lnTo>
                    <a:pt x="10900" y="8510"/>
                  </a:lnTo>
                  <a:lnTo>
                    <a:pt x="10898" y="8510"/>
                  </a:lnTo>
                  <a:lnTo>
                    <a:pt x="10893" y="8524"/>
                  </a:lnTo>
                  <a:lnTo>
                    <a:pt x="10888" y="8528"/>
                  </a:lnTo>
                  <a:lnTo>
                    <a:pt x="10884" y="8524"/>
                  </a:lnTo>
                  <a:lnTo>
                    <a:pt x="10881" y="8533"/>
                  </a:lnTo>
                  <a:lnTo>
                    <a:pt x="10876" y="8550"/>
                  </a:lnTo>
                  <a:lnTo>
                    <a:pt x="10879" y="8557"/>
                  </a:lnTo>
                  <a:lnTo>
                    <a:pt x="10876" y="8554"/>
                  </a:lnTo>
                  <a:lnTo>
                    <a:pt x="10876" y="8554"/>
                  </a:lnTo>
                  <a:lnTo>
                    <a:pt x="10874" y="8557"/>
                  </a:lnTo>
                  <a:lnTo>
                    <a:pt x="10872" y="8554"/>
                  </a:lnTo>
                  <a:lnTo>
                    <a:pt x="10869" y="8550"/>
                  </a:lnTo>
                  <a:lnTo>
                    <a:pt x="10869" y="8545"/>
                  </a:lnTo>
                  <a:lnTo>
                    <a:pt x="10869" y="8543"/>
                  </a:lnTo>
                  <a:lnTo>
                    <a:pt x="10872" y="8538"/>
                  </a:lnTo>
                  <a:lnTo>
                    <a:pt x="10867" y="8536"/>
                  </a:lnTo>
                  <a:lnTo>
                    <a:pt x="10869" y="8528"/>
                  </a:lnTo>
                  <a:lnTo>
                    <a:pt x="10872" y="8521"/>
                  </a:lnTo>
                  <a:lnTo>
                    <a:pt x="10876" y="8517"/>
                  </a:lnTo>
                  <a:lnTo>
                    <a:pt x="10881" y="8514"/>
                  </a:lnTo>
                  <a:lnTo>
                    <a:pt x="10884" y="8510"/>
                  </a:lnTo>
                  <a:lnTo>
                    <a:pt x="10886" y="8505"/>
                  </a:lnTo>
                  <a:lnTo>
                    <a:pt x="10884" y="8498"/>
                  </a:lnTo>
                  <a:lnTo>
                    <a:pt x="10879" y="8493"/>
                  </a:lnTo>
                  <a:lnTo>
                    <a:pt x="10872" y="8491"/>
                  </a:lnTo>
                  <a:lnTo>
                    <a:pt x="10867" y="8488"/>
                  </a:lnTo>
                  <a:lnTo>
                    <a:pt x="10865" y="8491"/>
                  </a:lnTo>
                  <a:lnTo>
                    <a:pt x="10862" y="8500"/>
                  </a:lnTo>
                  <a:lnTo>
                    <a:pt x="10860" y="8502"/>
                  </a:lnTo>
                  <a:lnTo>
                    <a:pt x="10853" y="8502"/>
                  </a:lnTo>
                  <a:lnTo>
                    <a:pt x="10848" y="8505"/>
                  </a:lnTo>
                  <a:lnTo>
                    <a:pt x="10850" y="8507"/>
                  </a:lnTo>
                  <a:lnTo>
                    <a:pt x="10850" y="8507"/>
                  </a:lnTo>
                  <a:lnTo>
                    <a:pt x="10848" y="8505"/>
                  </a:lnTo>
                  <a:lnTo>
                    <a:pt x="10848" y="8512"/>
                  </a:lnTo>
                  <a:lnTo>
                    <a:pt x="10843" y="8528"/>
                  </a:lnTo>
                  <a:lnTo>
                    <a:pt x="10846" y="8531"/>
                  </a:lnTo>
                  <a:lnTo>
                    <a:pt x="10850" y="8536"/>
                  </a:lnTo>
                  <a:lnTo>
                    <a:pt x="10855" y="8540"/>
                  </a:lnTo>
                  <a:lnTo>
                    <a:pt x="10855" y="8543"/>
                  </a:lnTo>
                  <a:lnTo>
                    <a:pt x="10855" y="8547"/>
                  </a:lnTo>
                  <a:lnTo>
                    <a:pt x="10853" y="8547"/>
                  </a:lnTo>
                  <a:lnTo>
                    <a:pt x="10846" y="8550"/>
                  </a:lnTo>
                  <a:lnTo>
                    <a:pt x="10843" y="8545"/>
                  </a:lnTo>
                  <a:lnTo>
                    <a:pt x="10843" y="8543"/>
                  </a:lnTo>
                  <a:lnTo>
                    <a:pt x="10846" y="8540"/>
                  </a:lnTo>
                  <a:lnTo>
                    <a:pt x="10848" y="8538"/>
                  </a:lnTo>
                  <a:lnTo>
                    <a:pt x="10846" y="8536"/>
                  </a:lnTo>
                  <a:lnTo>
                    <a:pt x="10843" y="8536"/>
                  </a:lnTo>
                  <a:lnTo>
                    <a:pt x="10839" y="8536"/>
                  </a:lnTo>
                  <a:lnTo>
                    <a:pt x="10836" y="8531"/>
                  </a:lnTo>
                  <a:lnTo>
                    <a:pt x="10834" y="8526"/>
                  </a:lnTo>
                  <a:lnTo>
                    <a:pt x="10827" y="8528"/>
                  </a:lnTo>
                  <a:lnTo>
                    <a:pt x="10827" y="8524"/>
                  </a:lnTo>
                  <a:lnTo>
                    <a:pt x="10834" y="8514"/>
                  </a:lnTo>
                  <a:lnTo>
                    <a:pt x="10832" y="8510"/>
                  </a:lnTo>
                  <a:lnTo>
                    <a:pt x="10832" y="8502"/>
                  </a:lnTo>
                  <a:lnTo>
                    <a:pt x="10834" y="8500"/>
                  </a:lnTo>
                  <a:lnTo>
                    <a:pt x="10850" y="8493"/>
                  </a:lnTo>
                  <a:lnTo>
                    <a:pt x="10853" y="8488"/>
                  </a:lnTo>
                  <a:lnTo>
                    <a:pt x="10850" y="8481"/>
                  </a:lnTo>
                  <a:lnTo>
                    <a:pt x="10846" y="8474"/>
                  </a:lnTo>
                  <a:lnTo>
                    <a:pt x="10839" y="8474"/>
                  </a:lnTo>
                  <a:lnTo>
                    <a:pt x="10832" y="8479"/>
                  </a:lnTo>
                  <a:lnTo>
                    <a:pt x="10817" y="8491"/>
                  </a:lnTo>
                  <a:lnTo>
                    <a:pt x="10810" y="8495"/>
                  </a:lnTo>
                  <a:lnTo>
                    <a:pt x="10791" y="8488"/>
                  </a:lnTo>
                  <a:lnTo>
                    <a:pt x="10784" y="8491"/>
                  </a:lnTo>
                  <a:lnTo>
                    <a:pt x="10782" y="8500"/>
                  </a:lnTo>
                  <a:lnTo>
                    <a:pt x="10789" y="8507"/>
                  </a:lnTo>
                  <a:lnTo>
                    <a:pt x="10787" y="8512"/>
                  </a:lnTo>
                  <a:lnTo>
                    <a:pt x="10784" y="8519"/>
                  </a:lnTo>
                  <a:lnTo>
                    <a:pt x="10782" y="8521"/>
                  </a:lnTo>
                  <a:lnTo>
                    <a:pt x="10775" y="8519"/>
                  </a:lnTo>
                  <a:lnTo>
                    <a:pt x="10775" y="8505"/>
                  </a:lnTo>
                  <a:lnTo>
                    <a:pt x="10772" y="8493"/>
                  </a:lnTo>
                  <a:lnTo>
                    <a:pt x="10772" y="8491"/>
                  </a:lnTo>
                  <a:lnTo>
                    <a:pt x="10775" y="8488"/>
                  </a:lnTo>
                  <a:lnTo>
                    <a:pt x="10775" y="8484"/>
                  </a:lnTo>
                  <a:lnTo>
                    <a:pt x="10768" y="8486"/>
                  </a:lnTo>
                  <a:lnTo>
                    <a:pt x="10751" y="8488"/>
                  </a:lnTo>
                  <a:lnTo>
                    <a:pt x="10739" y="8486"/>
                  </a:lnTo>
                  <a:lnTo>
                    <a:pt x="10732" y="8495"/>
                  </a:lnTo>
                  <a:lnTo>
                    <a:pt x="10728" y="8495"/>
                  </a:lnTo>
                  <a:lnTo>
                    <a:pt x="10725" y="8495"/>
                  </a:lnTo>
                  <a:lnTo>
                    <a:pt x="10720" y="8495"/>
                  </a:lnTo>
                  <a:lnTo>
                    <a:pt x="10713" y="8491"/>
                  </a:lnTo>
                  <a:lnTo>
                    <a:pt x="10709" y="8488"/>
                  </a:lnTo>
                  <a:lnTo>
                    <a:pt x="10699" y="8486"/>
                  </a:lnTo>
                  <a:lnTo>
                    <a:pt x="10692" y="8484"/>
                  </a:lnTo>
                  <a:lnTo>
                    <a:pt x="10694" y="8481"/>
                  </a:lnTo>
                  <a:lnTo>
                    <a:pt x="10699" y="8481"/>
                  </a:lnTo>
                  <a:lnTo>
                    <a:pt x="10699" y="8476"/>
                  </a:lnTo>
                  <a:lnTo>
                    <a:pt x="10697" y="8469"/>
                  </a:lnTo>
                  <a:lnTo>
                    <a:pt x="10692" y="8467"/>
                  </a:lnTo>
                  <a:lnTo>
                    <a:pt x="10683" y="8465"/>
                  </a:lnTo>
                  <a:lnTo>
                    <a:pt x="10678" y="8462"/>
                  </a:lnTo>
                  <a:lnTo>
                    <a:pt x="10673" y="8465"/>
                  </a:lnTo>
                  <a:lnTo>
                    <a:pt x="10671" y="8462"/>
                  </a:lnTo>
                  <a:lnTo>
                    <a:pt x="10671" y="8460"/>
                  </a:lnTo>
                  <a:lnTo>
                    <a:pt x="10671" y="8455"/>
                  </a:lnTo>
                  <a:lnTo>
                    <a:pt x="10671" y="8453"/>
                  </a:lnTo>
                  <a:lnTo>
                    <a:pt x="10668" y="8453"/>
                  </a:lnTo>
                  <a:lnTo>
                    <a:pt x="10666" y="8448"/>
                  </a:lnTo>
                  <a:lnTo>
                    <a:pt x="10661" y="8446"/>
                  </a:lnTo>
                  <a:lnTo>
                    <a:pt x="10659" y="8443"/>
                  </a:lnTo>
                  <a:lnTo>
                    <a:pt x="10650" y="8443"/>
                  </a:lnTo>
                  <a:lnTo>
                    <a:pt x="10631" y="8429"/>
                  </a:lnTo>
                  <a:lnTo>
                    <a:pt x="10624" y="8424"/>
                  </a:lnTo>
                  <a:lnTo>
                    <a:pt x="10612" y="8422"/>
                  </a:lnTo>
                  <a:lnTo>
                    <a:pt x="10595" y="8413"/>
                  </a:lnTo>
                  <a:lnTo>
                    <a:pt x="10593" y="8410"/>
                  </a:lnTo>
                  <a:lnTo>
                    <a:pt x="10598" y="8408"/>
                  </a:lnTo>
                  <a:lnTo>
                    <a:pt x="10600" y="8403"/>
                  </a:lnTo>
                  <a:lnTo>
                    <a:pt x="10600" y="8398"/>
                  </a:lnTo>
                  <a:lnTo>
                    <a:pt x="10586" y="8406"/>
                  </a:lnTo>
                  <a:lnTo>
                    <a:pt x="10576" y="8406"/>
                  </a:lnTo>
                  <a:lnTo>
                    <a:pt x="10567" y="8398"/>
                  </a:lnTo>
                  <a:lnTo>
                    <a:pt x="10548" y="8391"/>
                  </a:lnTo>
                  <a:lnTo>
                    <a:pt x="10536" y="8389"/>
                  </a:lnTo>
                  <a:lnTo>
                    <a:pt x="10527" y="8387"/>
                  </a:lnTo>
                  <a:lnTo>
                    <a:pt x="10513" y="8377"/>
                  </a:lnTo>
                  <a:lnTo>
                    <a:pt x="10508" y="8375"/>
                  </a:lnTo>
                  <a:lnTo>
                    <a:pt x="10503" y="8370"/>
                  </a:lnTo>
                  <a:lnTo>
                    <a:pt x="10498" y="8365"/>
                  </a:lnTo>
                  <a:lnTo>
                    <a:pt x="10496" y="8363"/>
                  </a:lnTo>
                  <a:lnTo>
                    <a:pt x="10489" y="8365"/>
                  </a:lnTo>
                  <a:lnTo>
                    <a:pt x="10484" y="8365"/>
                  </a:lnTo>
                  <a:lnTo>
                    <a:pt x="10479" y="8363"/>
                  </a:lnTo>
                  <a:lnTo>
                    <a:pt x="10479" y="8356"/>
                  </a:lnTo>
                  <a:lnTo>
                    <a:pt x="10487" y="8351"/>
                  </a:lnTo>
                  <a:lnTo>
                    <a:pt x="10482" y="8346"/>
                  </a:lnTo>
                  <a:lnTo>
                    <a:pt x="10477" y="8342"/>
                  </a:lnTo>
                  <a:lnTo>
                    <a:pt x="10461" y="8335"/>
                  </a:lnTo>
                  <a:lnTo>
                    <a:pt x="10446" y="8325"/>
                  </a:lnTo>
                  <a:lnTo>
                    <a:pt x="10425" y="8316"/>
                  </a:lnTo>
                  <a:lnTo>
                    <a:pt x="10420" y="8313"/>
                  </a:lnTo>
                  <a:lnTo>
                    <a:pt x="10420" y="8309"/>
                  </a:lnTo>
                  <a:lnTo>
                    <a:pt x="10432" y="8302"/>
                  </a:lnTo>
                  <a:lnTo>
                    <a:pt x="10437" y="8302"/>
                  </a:lnTo>
                  <a:lnTo>
                    <a:pt x="10444" y="8304"/>
                  </a:lnTo>
                  <a:lnTo>
                    <a:pt x="10470" y="8302"/>
                  </a:lnTo>
                  <a:lnTo>
                    <a:pt x="10472" y="8294"/>
                  </a:lnTo>
                  <a:lnTo>
                    <a:pt x="10475" y="8297"/>
                  </a:lnTo>
                  <a:lnTo>
                    <a:pt x="10479" y="8297"/>
                  </a:lnTo>
                  <a:lnTo>
                    <a:pt x="10479" y="8294"/>
                  </a:lnTo>
                  <a:lnTo>
                    <a:pt x="10477" y="8290"/>
                  </a:lnTo>
                  <a:lnTo>
                    <a:pt x="10475" y="8287"/>
                  </a:lnTo>
                  <a:lnTo>
                    <a:pt x="10470" y="8285"/>
                  </a:lnTo>
                  <a:lnTo>
                    <a:pt x="10468" y="8283"/>
                  </a:lnTo>
                  <a:lnTo>
                    <a:pt x="10463" y="8278"/>
                  </a:lnTo>
                  <a:lnTo>
                    <a:pt x="10468" y="8278"/>
                  </a:lnTo>
                  <a:lnTo>
                    <a:pt x="10508" y="8283"/>
                  </a:lnTo>
                  <a:lnTo>
                    <a:pt x="10515" y="8280"/>
                  </a:lnTo>
                  <a:lnTo>
                    <a:pt x="10515" y="8278"/>
                  </a:lnTo>
                  <a:lnTo>
                    <a:pt x="10513" y="8276"/>
                  </a:lnTo>
                  <a:lnTo>
                    <a:pt x="10513" y="8273"/>
                  </a:lnTo>
                  <a:lnTo>
                    <a:pt x="10513" y="8273"/>
                  </a:lnTo>
                  <a:lnTo>
                    <a:pt x="10515" y="8273"/>
                  </a:lnTo>
                  <a:lnTo>
                    <a:pt x="10520" y="8273"/>
                  </a:lnTo>
                  <a:lnTo>
                    <a:pt x="10522" y="8271"/>
                  </a:lnTo>
                  <a:lnTo>
                    <a:pt x="10524" y="8273"/>
                  </a:lnTo>
                  <a:lnTo>
                    <a:pt x="10539" y="8278"/>
                  </a:lnTo>
                  <a:lnTo>
                    <a:pt x="10541" y="8280"/>
                  </a:lnTo>
                  <a:lnTo>
                    <a:pt x="10546" y="8285"/>
                  </a:lnTo>
                  <a:lnTo>
                    <a:pt x="10553" y="8292"/>
                  </a:lnTo>
                  <a:lnTo>
                    <a:pt x="10557" y="8297"/>
                  </a:lnTo>
                  <a:lnTo>
                    <a:pt x="10562" y="8299"/>
                  </a:lnTo>
                  <a:lnTo>
                    <a:pt x="10567" y="8297"/>
                  </a:lnTo>
                  <a:lnTo>
                    <a:pt x="10581" y="8299"/>
                  </a:lnTo>
                  <a:lnTo>
                    <a:pt x="10586" y="8299"/>
                  </a:lnTo>
                  <a:lnTo>
                    <a:pt x="10586" y="8294"/>
                  </a:lnTo>
                  <a:lnTo>
                    <a:pt x="10579" y="8287"/>
                  </a:lnTo>
                  <a:lnTo>
                    <a:pt x="10567" y="8278"/>
                  </a:lnTo>
                  <a:lnTo>
                    <a:pt x="10567" y="8273"/>
                  </a:lnTo>
                  <a:lnTo>
                    <a:pt x="10572" y="8271"/>
                  </a:lnTo>
                  <a:lnTo>
                    <a:pt x="10576" y="8273"/>
                  </a:lnTo>
                  <a:lnTo>
                    <a:pt x="10583" y="8278"/>
                  </a:lnTo>
                  <a:lnTo>
                    <a:pt x="10595" y="8290"/>
                  </a:lnTo>
                  <a:lnTo>
                    <a:pt x="10600" y="8294"/>
                  </a:lnTo>
                  <a:lnTo>
                    <a:pt x="10602" y="8302"/>
                  </a:lnTo>
                  <a:lnTo>
                    <a:pt x="10600" y="8306"/>
                  </a:lnTo>
                  <a:lnTo>
                    <a:pt x="10607" y="8311"/>
                  </a:lnTo>
                  <a:lnTo>
                    <a:pt x="10614" y="8302"/>
                  </a:lnTo>
                  <a:lnTo>
                    <a:pt x="10619" y="8309"/>
                  </a:lnTo>
                  <a:lnTo>
                    <a:pt x="10624" y="8311"/>
                  </a:lnTo>
                  <a:lnTo>
                    <a:pt x="10628" y="8311"/>
                  </a:lnTo>
                  <a:lnTo>
                    <a:pt x="10628" y="8306"/>
                  </a:lnTo>
                  <a:lnTo>
                    <a:pt x="10621" y="8297"/>
                  </a:lnTo>
                  <a:lnTo>
                    <a:pt x="10626" y="8299"/>
                  </a:lnTo>
                  <a:lnTo>
                    <a:pt x="10631" y="8304"/>
                  </a:lnTo>
                  <a:lnTo>
                    <a:pt x="10638" y="8309"/>
                  </a:lnTo>
                  <a:lnTo>
                    <a:pt x="10642" y="8316"/>
                  </a:lnTo>
                  <a:lnTo>
                    <a:pt x="10647" y="8318"/>
                  </a:lnTo>
                  <a:lnTo>
                    <a:pt x="10657" y="8316"/>
                  </a:lnTo>
                  <a:lnTo>
                    <a:pt x="10661" y="8318"/>
                  </a:lnTo>
                  <a:lnTo>
                    <a:pt x="10668" y="8320"/>
                  </a:lnTo>
                  <a:lnTo>
                    <a:pt x="10683" y="8325"/>
                  </a:lnTo>
                  <a:lnTo>
                    <a:pt x="10709" y="8337"/>
                  </a:lnTo>
                  <a:lnTo>
                    <a:pt x="10711" y="8339"/>
                  </a:lnTo>
                  <a:lnTo>
                    <a:pt x="10720" y="8346"/>
                  </a:lnTo>
                  <a:lnTo>
                    <a:pt x="10725" y="8354"/>
                  </a:lnTo>
                  <a:lnTo>
                    <a:pt x="10730" y="8358"/>
                  </a:lnTo>
                  <a:lnTo>
                    <a:pt x="10732" y="8358"/>
                  </a:lnTo>
                  <a:lnTo>
                    <a:pt x="10739" y="8358"/>
                  </a:lnTo>
                  <a:lnTo>
                    <a:pt x="10758" y="8365"/>
                  </a:lnTo>
                  <a:lnTo>
                    <a:pt x="10765" y="8363"/>
                  </a:lnTo>
                  <a:lnTo>
                    <a:pt x="10763" y="8349"/>
                  </a:lnTo>
                  <a:lnTo>
                    <a:pt x="10751" y="8332"/>
                  </a:lnTo>
                  <a:lnTo>
                    <a:pt x="10737" y="8318"/>
                  </a:lnTo>
                  <a:lnTo>
                    <a:pt x="10709" y="8299"/>
                  </a:lnTo>
                  <a:lnTo>
                    <a:pt x="10706" y="8294"/>
                  </a:lnTo>
                  <a:lnTo>
                    <a:pt x="10699" y="8287"/>
                  </a:lnTo>
                  <a:lnTo>
                    <a:pt x="10694" y="8283"/>
                  </a:lnTo>
                  <a:lnTo>
                    <a:pt x="10687" y="8276"/>
                  </a:lnTo>
                  <a:lnTo>
                    <a:pt x="10683" y="8257"/>
                  </a:lnTo>
                  <a:lnTo>
                    <a:pt x="10676" y="8250"/>
                  </a:lnTo>
                  <a:lnTo>
                    <a:pt x="10664" y="8242"/>
                  </a:lnTo>
                  <a:lnTo>
                    <a:pt x="10657" y="8238"/>
                  </a:lnTo>
                  <a:lnTo>
                    <a:pt x="10654" y="8231"/>
                  </a:lnTo>
                  <a:lnTo>
                    <a:pt x="10650" y="8226"/>
                  </a:lnTo>
                  <a:lnTo>
                    <a:pt x="10633" y="8216"/>
                  </a:lnTo>
                  <a:lnTo>
                    <a:pt x="10626" y="8207"/>
                  </a:lnTo>
                  <a:lnTo>
                    <a:pt x="10645" y="8214"/>
                  </a:lnTo>
                  <a:lnTo>
                    <a:pt x="10654" y="8219"/>
                  </a:lnTo>
                  <a:lnTo>
                    <a:pt x="10657" y="8228"/>
                  </a:lnTo>
                  <a:lnTo>
                    <a:pt x="10661" y="8231"/>
                  </a:lnTo>
                  <a:lnTo>
                    <a:pt x="10664" y="8233"/>
                  </a:lnTo>
                  <a:lnTo>
                    <a:pt x="10666" y="8231"/>
                  </a:lnTo>
                  <a:lnTo>
                    <a:pt x="10666" y="8226"/>
                  </a:lnTo>
                  <a:lnTo>
                    <a:pt x="10671" y="8233"/>
                  </a:lnTo>
                  <a:lnTo>
                    <a:pt x="10678" y="8242"/>
                  </a:lnTo>
                  <a:lnTo>
                    <a:pt x="10683" y="8250"/>
                  </a:lnTo>
                  <a:lnTo>
                    <a:pt x="10687" y="8252"/>
                  </a:lnTo>
                  <a:lnTo>
                    <a:pt x="10692" y="8247"/>
                  </a:lnTo>
                  <a:lnTo>
                    <a:pt x="10697" y="8235"/>
                  </a:lnTo>
                  <a:lnTo>
                    <a:pt x="10702" y="8233"/>
                  </a:lnTo>
                  <a:lnTo>
                    <a:pt x="10704" y="8245"/>
                  </a:lnTo>
                  <a:lnTo>
                    <a:pt x="10711" y="8252"/>
                  </a:lnTo>
                  <a:lnTo>
                    <a:pt x="10720" y="8254"/>
                  </a:lnTo>
                  <a:lnTo>
                    <a:pt x="10728" y="8261"/>
                  </a:lnTo>
                  <a:lnTo>
                    <a:pt x="10735" y="8271"/>
                  </a:lnTo>
                  <a:lnTo>
                    <a:pt x="10744" y="8276"/>
                  </a:lnTo>
                  <a:lnTo>
                    <a:pt x="10751" y="8276"/>
                  </a:lnTo>
                  <a:lnTo>
                    <a:pt x="10761" y="8280"/>
                  </a:lnTo>
                  <a:lnTo>
                    <a:pt x="10761" y="8287"/>
                  </a:lnTo>
                  <a:lnTo>
                    <a:pt x="10765" y="8292"/>
                  </a:lnTo>
                  <a:lnTo>
                    <a:pt x="10777" y="8299"/>
                  </a:lnTo>
                  <a:lnTo>
                    <a:pt x="10780" y="8302"/>
                  </a:lnTo>
                  <a:lnTo>
                    <a:pt x="10782" y="8306"/>
                  </a:lnTo>
                  <a:lnTo>
                    <a:pt x="10787" y="8311"/>
                  </a:lnTo>
                  <a:lnTo>
                    <a:pt x="10789" y="8311"/>
                  </a:lnTo>
                  <a:lnTo>
                    <a:pt x="10791" y="8311"/>
                  </a:lnTo>
                  <a:lnTo>
                    <a:pt x="10798" y="8313"/>
                  </a:lnTo>
                  <a:lnTo>
                    <a:pt x="10806" y="8313"/>
                  </a:lnTo>
                  <a:lnTo>
                    <a:pt x="10808" y="8316"/>
                  </a:lnTo>
                  <a:lnTo>
                    <a:pt x="10808" y="8316"/>
                  </a:lnTo>
                  <a:lnTo>
                    <a:pt x="10808" y="8311"/>
                  </a:lnTo>
                  <a:lnTo>
                    <a:pt x="10808" y="8311"/>
                  </a:lnTo>
                  <a:lnTo>
                    <a:pt x="10803" y="8306"/>
                  </a:lnTo>
                  <a:lnTo>
                    <a:pt x="10798" y="8299"/>
                  </a:lnTo>
                  <a:lnTo>
                    <a:pt x="10796" y="8294"/>
                  </a:lnTo>
                  <a:lnTo>
                    <a:pt x="10796" y="8292"/>
                  </a:lnTo>
                  <a:lnTo>
                    <a:pt x="10801" y="8292"/>
                  </a:lnTo>
                  <a:lnTo>
                    <a:pt x="10803" y="8294"/>
                  </a:lnTo>
                  <a:lnTo>
                    <a:pt x="10806" y="8297"/>
                  </a:lnTo>
                  <a:lnTo>
                    <a:pt x="10813" y="8309"/>
                  </a:lnTo>
                  <a:lnTo>
                    <a:pt x="10820" y="8316"/>
                  </a:lnTo>
                  <a:lnTo>
                    <a:pt x="10827" y="8323"/>
                  </a:lnTo>
                  <a:lnTo>
                    <a:pt x="10834" y="8328"/>
                  </a:lnTo>
                  <a:lnTo>
                    <a:pt x="10865" y="8339"/>
                  </a:lnTo>
                  <a:lnTo>
                    <a:pt x="10881" y="8351"/>
                  </a:lnTo>
                  <a:lnTo>
                    <a:pt x="10888" y="8351"/>
                  </a:lnTo>
                  <a:lnTo>
                    <a:pt x="10891" y="8349"/>
                  </a:lnTo>
                  <a:lnTo>
                    <a:pt x="10888" y="8344"/>
                  </a:lnTo>
                  <a:lnTo>
                    <a:pt x="10884" y="8339"/>
                  </a:lnTo>
                  <a:lnTo>
                    <a:pt x="10879" y="8337"/>
                  </a:lnTo>
                  <a:lnTo>
                    <a:pt x="10876" y="8335"/>
                  </a:lnTo>
                  <a:lnTo>
                    <a:pt x="10884" y="8335"/>
                  </a:lnTo>
                  <a:lnTo>
                    <a:pt x="10893" y="8342"/>
                  </a:lnTo>
                  <a:lnTo>
                    <a:pt x="10900" y="8342"/>
                  </a:lnTo>
                  <a:lnTo>
                    <a:pt x="10914" y="8337"/>
                  </a:lnTo>
                  <a:lnTo>
                    <a:pt x="10919" y="8332"/>
                  </a:lnTo>
                  <a:lnTo>
                    <a:pt x="10905" y="8320"/>
                  </a:lnTo>
                  <a:lnTo>
                    <a:pt x="10902" y="8316"/>
                  </a:lnTo>
                  <a:lnTo>
                    <a:pt x="10900" y="8311"/>
                  </a:lnTo>
                  <a:lnTo>
                    <a:pt x="10895" y="8297"/>
                  </a:lnTo>
                  <a:lnTo>
                    <a:pt x="10893" y="8287"/>
                  </a:lnTo>
                  <a:lnTo>
                    <a:pt x="10891" y="8285"/>
                  </a:lnTo>
                  <a:lnTo>
                    <a:pt x="10891" y="8283"/>
                  </a:lnTo>
                  <a:lnTo>
                    <a:pt x="10893" y="8280"/>
                  </a:lnTo>
                  <a:lnTo>
                    <a:pt x="10900" y="8283"/>
                  </a:lnTo>
                  <a:lnTo>
                    <a:pt x="10902" y="8290"/>
                  </a:lnTo>
                  <a:lnTo>
                    <a:pt x="10907" y="8309"/>
                  </a:lnTo>
                  <a:lnTo>
                    <a:pt x="10912" y="8318"/>
                  </a:lnTo>
                  <a:lnTo>
                    <a:pt x="10919" y="8320"/>
                  </a:lnTo>
                  <a:lnTo>
                    <a:pt x="10924" y="8320"/>
                  </a:lnTo>
                  <a:lnTo>
                    <a:pt x="10931" y="8325"/>
                  </a:lnTo>
                  <a:lnTo>
                    <a:pt x="10931" y="8332"/>
                  </a:lnTo>
                  <a:lnTo>
                    <a:pt x="10926" y="8339"/>
                  </a:lnTo>
                  <a:lnTo>
                    <a:pt x="10924" y="8344"/>
                  </a:lnTo>
                  <a:lnTo>
                    <a:pt x="10928" y="8356"/>
                  </a:lnTo>
                  <a:lnTo>
                    <a:pt x="10935" y="8358"/>
                  </a:lnTo>
                  <a:lnTo>
                    <a:pt x="10950" y="8361"/>
                  </a:lnTo>
                  <a:lnTo>
                    <a:pt x="10957" y="8365"/>
                  </a:lnTo>
                  <a:lnTo>
                    <a:pt x="10964" y="8372"/>
                  </a:lnTo>
                  <a:lnTo>
                    <a:pt x="10973" y="8377"/>
                  </a:lnTo>
                  <a:lnTo>
                    <a:pt x="10980" y="8377"/>
                  </a:lnTo>
                  <a:lnTo>
                    <a:pt x="10987" y="8377"/>
                  </a:lnTo>
                  <a:lnTo>
                    <a:pt x="10987" y="8368"/>
                  </a:lnTo>
                  <a:lnTo>
                    <a:pt x="10983" y="8356"/>
                  </a:lnTo>
                  <a:lnTo>
                    <a:pt x="10976" y="8349"/>
                  </a:lnTo>
                  <a:lnTo>
                    <a:pt x="10969" y="8346"/>
                  </a:lnTo>
                  <a:lnTo>
                    <a:pt x="10964" y="8342"/>
                  </a:lnTo>
                  <a:lnTo>
                    <a:pt x="10959" y="8332"/>
                  </a:lnTo>
                  <a:lnTo>
                    <a:pt x="10957" y="8323"/>
                  </a:lnTo>
                  <a:lnTo>
                    <a:pt x="10961" y="8318"/>
                  </a:lnTo>
                  <a:lnTo>
                    <a:pt x="10966" y="8328"/>
                  </a:lnTo>
                  <a:lnTo>
                    <a:pt x="10971" y="8337"/>
                  </a:lnTo>
                  <a:lnTo>
                    <a:pt x="10990" y="8351"/>
                  </a:lnTo>
                  <a:lnTo>
                    <a:pt x="10992" y="8356"/>
                  </a:lnTo>
                  <a:lnTo>
                    <a:pt x="10997" y="8363"/>
                  </a:lnTo>
                  <a:lnTo>
                    <a:pt x="10997" y="8365"/>
                  </a:lnTo>
                  <a:lnTo>
                    <a:pt x="10997" y="8370"/>
                  </a:lnTo>
                  <a:lnTo>
                    <a:pt x="10999" y="8375"/>
                  </a:lnTo>
                  <a:lnTo>
                    <a:pt x="11002" y="8375"/>
                  </a:lnTo>
                  <a:lnTo>
                    <a:pt x="11004" y="8377"/>
                  </a:lnTo>
                  <a:lnTo>
                    <a:pt x="11006" y="8382"/>
                  </a:lnTo>
                  <a:lnTo>
                    <a:pt x="11011" y="8394"/>
                  </a:lnTo>
                  <a:lnTo>
                    <a:pt x="11013" y="8396"/>
                  </a:lnTo>
                  <a:lnTo>
                    <a:pt x="11018" y="8398"/>
                  </a:lnTo>
                  <a:lnTo>
                    <a:pt x="11039" y="8413"/>
                  </a:lnTo>
                  <a:lnTo>
                    <a:pt x="11047" y="8415"/>
                  </a:lnTo>
                  <a:lnTo>
                    <a:pt x="11054" y="8413"/>
                  </a:lnTo>
                  <a:lnTo>
                    <a:pt x="11051" y="8410"/>
                  </a:lnTo>
                  <a:lnTo>
                    <a:pt x="11049" y="8410"/>
                  </a:lnTo>
                  <a:lnTo>
                    <a:pt x="11049" y="8408"/>
                  </a:lnTo>
                  <a:lnTo>
                    <a:pt x="11063" y="8410"/>
                  </a:lnTo>
                  <a:lnTo>
                    <a:pt x="11075" y="8417"/>
                  </a:lnTo>
                  <a:lnTo>
                    <a:pt x="11080" y="8415"/>
                  </a:lnTo>
                  <a:lnTo>
                    <a:pt x="11080" y="8413"/>
                  </a:lnTo>
                  <a:lnTo>
                    <a:pt x="11073" y="8406"/>
                  </a:lnTo>
                  <a:lnTo>
                    <a:pt x="11068" y="8403"/>
                  </a:lnTo>
                  <a:lnTo>
                    <a:pt x="11051" y="8401"/>
                  </a:lnTo>
                  <a:lnTo>
                    <a:pt x="11044" y="8396"/>
                  </a:lnTo>
                  <a:lnTo>
                    <a:pt x="11039" y="8394"/>
                  </a:lnTo>
                  <a:lnTo>
                    <a:pt x="11032" y="8389"/>
                  </a:lnTo>
                  <a:lnTo>
                    <a:pt x="11028" y="8382"/>
                  </a:lnTo>
                  <a:lnTo>
                    <a:pt x="11032" y="8382"/>
                  </a:lnTo>
                  <a:lnTo>
                    <a:pt x="11047" y="8389"/>
                  </a:lnTo>
                  <a:lnTo>
                    <a:pt x="11051" y="8389"/>
                  </a:lnTo>
                  <a:lnTo>
                    <a:pt x="11056" y="8382"/>
                  </a:lnTo>
                  <a:lnTo>
                    <a:pt x="11056" y="8380"/>
                  </a:lnTo>
                  <a:lnTo>
                    <a:pt x="11054" y="8375"/>
                  </a:lnTo>
                  <a:lnTo>
                    <a:pt x="11051" y="8375"/>
                  </a:lnTo>
                  <a:lnTo>
                    <a:pt x="11049" y="8375"/>
                  </a:lnTo>
                  <a:lnTo>
                    <a:pt x="11047" y="8372"/>
                  </a:lnTo>
                  <a:lnTo>
                    <a:pt x="11044" y="8370"/>
                  </a:lnTo>
                  <a:lnTo>
                    <a:pt x="11039" y="8358"/>
                  </a:lnTo>
                  <a:lnTo>
                    <a:pt x="11039" y="8358"/>
                  </a:lnTo>
                  <a:lnTo>
                    <a:pt x="11037" y="8358"/>
                  </a:lnTo>
                  <a:lnTo>
                    <a:pt x="11030" y="8354"/>
                  </a:lnTo>
                  <a:lnTo>
                    <a:pt x="11025" y="8349"/>
                  </a:lnTo>
                  <a:lnTo>
                    <a:pt x="11021" y="8342"/>
                  </a:lnTo>
                  <a:lnTo>
                    <a:pt x="11018" y="8328"/>
                  </a:lnTo>
                  <a:lnTo>
                    <a:pt x="11013" y="8325"/>
                  </a:lnTo>
                  <a:lnTo>
                    <a:pt x="11009" y="8320"/>
                  </a:lnTo>
                  <a:lnTo>
                    <a:pt x="11006" y="8320"/>
                  </a:lnTo>
                  <a:lnTo>
                    <a:pt x="10999" y="8320"/>
                  </a:lnTo>
                  <a:lnTo>
                    <a:pt x="10983" y="8313"/>
                  </a:lnTo>
                  <a:lnTo>
                    <a:pt x="10976" y="8311"/>
                  </a:lnTo>
                  <a:lnTo>
                    <a:pt x="10971" y="8304"/>
                  </a:lnTo>
                  <a:lnTo>
                    <a:pt x="10969" y="8297"/>
                  </a:lnTo>
                  <a:lnTo>
                    <a:pt x="10971" y="8280"/>
                  </a:lnTo>
                  <a:lnTo>
                    <a:pt x="10971" y="8273"/>
                  </a:lnTo>
                  <a:lnTo>
                    <a:pt x="10969" y="8268"/>
                  </a:lnTo>
                  <a:lnTo>
                    <a:pt x="10966" y="8266"/>
                  </a:lnTo>
                  <a:lnTo>
                    <a:pt x="10966" y="8261"/>
                  </a:lnTo>
                  <a:lnTo>
                    <a:pt x="10969" y="8259"/>
                  </a:lnTo>
                  <a:lnTo>
                    <a:pt x="10971" y="8259"/>
                  </a:lnTo>
                  <a:lnTo>
                    <a:pt x="10971" y="8261"/>
                  </a:lnTo>
                  <a:lnTo>
                    <a:pt x="10973" y="8264"/>
                  </a:lnTo>
                  <a:lnTo>
                    <a:pt x="10973" y="8266"/>
                  </a:lnTo>
                  <a:lnTo>
                    <a:pt x="10976" y="8266"/>
                  </a:lnTo>
                  <a:lnTo>
                    <a:pt x="10978" y="8276"/>
                  </a:lnTo>
                  <a:lnTo>
                    <a:pt x="10978" y="8290"/>
                  </a:lnTo>
                  <a:lnTo>
                    <a:pt x="10978" y="8297"/>
                  </a:lnTo>
                  <a:lnTo>
                    <a:pt x="10983" y="8304"/>
                  </a:lnTo>
                  <a:lnTo>
                    <a:pt x="10990" y="8306"/>
                  </a:lnTo>
                  <a:lnTo>
                    <a:pt x="10995" y="8309"/>
                  </a:lnTo>
                  <a:lnTo>
                    <a:pt x="10999" y="8311"/>
                  </a:lnTo>
                  <a:lnTo>
                    <a:pt x="11006" y="8313"/>
                  </a:lnTo>
                  <a:lnTo>
                    <a:pt x="11018" y="8318"/>
                  </a:lnTo>
                  <a:lnTo>
                    <a:pt x="11023" y="8320"/>
                  </a:lnTo>
                  <a:lnTo>
                    <a:pt x="11030" y="8328"/>
                  </a:lnTo>
                  <a:lnTo>
                    <a:pt x="11032" y="8332"/>
                  </a:lnTo>
                  <a:lnTo>
                    <a:pt x="11035" y="8344"/>
                  </a:lnTo>
                  <a:lnTo>
                    <a:pt x="11039" y="8349"/>
                  </a:lnTo>
                  <a:lnTo>
                    <a:pt x="11054" y="8358"/>
                  </a:lnTo>
                  <a:lnTo>
                    <a:pt x="11063" y="8368"/>
                  </a:lnTo>
                  <a:lnTo>
                    <a:pt x="11068" y="8370"/>
                  </a:lnTo>
                  <a:lnTo>
                    <a:pt x="11063" y="8372"/>
                  </a:lnTo>
                  <a:lnTo>
                    <a:pt x="11065" y="8377"/>
                  </a:lnTo>
                  <a:lnTo>
                    <a:pt x="11073" y="8382"/>
                  </a:lnTo>
                  <a:lnTo>
                    <a:pt x="11080" y="8380"/>
                  </a:lnTo>
                  <a:lnTo>
                    <a:pt x="11082" y="8387"/>
                  </a:lnTo>
                  <a:lnTo>
                    <a:pt x="11087" y="8391"/>
                  </a:lnTo>
                  <a:lnTo>
                    <a:pt x="11103" y="8398"/>
                  </a:lnTo>
                  <a:lnTo>
                    <a:pt x="11108" y="8398"/>
                  </a:lnTo>
                  <a:lnTo>
                    <a:pt x="11115" y="8398"/>
                  </a:lnTo>
                  <a:lnTo>
                    <a:pt x="11127" y="8391"/>
                  </a:lnTo>
                  <a:lnTo>
                    <a:pt x="11134" y="8391"/>
                  </a:lnTo>
                  <a:lnTo>
                    <a:pt x="11134" y="8391"/>
                  </a:lnTo>
                  <a:lnTo>
                    <a:pt x="11136" y="8396"/>
                  </a:lnTo>
                  <a:lnTo>
                    <a:pt x="11139" y="8398"/>
                  </a:lnTo>
                  <a:lnTo>
                    <a:pt x="11141" y="8398"/>
                  </a:lnTo>
                  <a:lnTo>
                    <a:pt x="11141" y="8398"/>
                  </a:lnTo>
                  <a:lnTo>
                    <a:pt x="11143" y="8394"/>
                  </a:lnTo>
                  <a:lnTo>
                    <a:pt x="11146" y="8394"/>
                  </a:lnTo>
                  <a:lnTo>
                    <a:pt x="11148" y="8394"/>
                  </a:lnTo>
                  <a:lnTo>
                    <a:pt x="11153" y="8396"/>
                  </a:lnTo>
                  <a:lnTo>
                    <a:pt x="11162" y="8401"/>
                  </a:lnTo>
                  <a:lnTo>
                    <a:pt x="11167" y="8401"/>
                  </a:lnTo>
                  <a:lnTo>
                    <a:pt x="11176" y="8398"/>
                  </a:lnTo>
                  <a:lnTo>
                    <a:pt x="11179" y="8391"/>
                  </a:lnTo>
                  <a:lnTo>
                    <a:pt x="11172" y="8382"/>
                  </a:lnTo>
                  <a:lnTo>
                    <a:pt x="11174" y="8382"/>
                  </a:lnTo>
                  <a:lnTo>
                    <a:pt x="11174" y="8380"/>
                  </a:lnTo>
                  <a:lnTo>
                    <a:pt x="11174" y="8377"/>
                  </a:lnTo>
                  <a:lnTo>
                    <a:pt x="11167" y="8372"/>
                  </a:lnTo>
                  <a:lnTo>
                    <a:pt x="11153" y="8370"/>
                  </a:lnTo>
                  <a:lnTo>
                    <a:pt x="11143" y="8365"/>
                  </a:lnTo>
                  <a:lnTo>
                    <a:pt x="11141" y="8365"/>
                  </a:lnTo>
                  <a:lnTo>
                    <a:pt x="11136" y="8363"/>
                  </a:lnTo>
                  <a:lnTo>
                    <a:pt x="11134" y="8358"/>
                  </a:lnTo>
                  <a:lnTo>
                    <a:pt x="11129" y="8349"/>
                  </a:lnTo>
                  <a:lnTo>
                    <a:pt x="11125" y="8346"/>
                  </a:lnTo>
                  <a:lnTo>
                    <a:pt x="11122" y="8344"/>
                  </a:lnTo>
                  <a:lnTo>
                    <a:pt x="11108" y="8337"/>
                  </a:lnTo>
                  <a:lnTo>
                    <a:pt x="11099" y="8332"/>
                  </a:lnTo>
                  <a:lnTo>
                    <a:pt x="11099" y="8328"/>
                  </a:lnTo>
                  <a:lnTo>
                    <a:pt x="11103" y="8328"/>
                  </a:lnTo>
                  <a:lnTo>
                    <a:pt x="11120" y="8335"/>
                  </a:lnTo>
                  <a:lnTo>
                    <a:pt x="11127" y="8332"/>
                  </a:lnTo>
                  <a:lnTo>
                    <a:pt x="11132" y="8335"/>
                  </a:lnTo>
                  <a:lnTo>
                    <a:pt x="11136" y="8342"/>
                  </a:lnTo>
                  <a:lnTo>
                    <a:pt x="11143" y="8349"/>
                  </a:lnTo>
                  <a:lnTo>
                    <a:pt x="11148" y="8354"/>
                  </a:lnTo>
                  <a:lnTo>
                    <a:pt x="11155" y="8356"/>
                  </a:lnTo>
                  <a:lnTo>
                    <a:pt x="11158" y="8354"/>
                  </a:lnTo>
                  <a:lnTo>
                    <a:pt x="11160" y="8346"/>
                  </a:lnTo>
                  <a:lnTo>
                    <a:pt x="11162" y="8342"/>
                  </a:lnTo>
                  <a:lnTo>
                    <a:pt x="11165" y="8344"/>
                  </a:lnTo>
                  <a:lnTo>
                    <a:pt x="11165" y="8349"/>
                  </a:lnTo>
                  <a:lnTo>
                    <a:pt x="11165" y="8354"/>
                  </a:lnTo>
                  <a:lnTo>
                    <a:pt x="11165" y="8354"/>
                  </a:lnTo>
                  <a:lnTo>
                    <a:pt x="11167" y="8358"/>
                  </a:lnTo>
                  <a:lnTo>
                    <a:pt x="11169" y="8361"/>
                  </a:lnTo>
                  <a:lnTo>
                    <a:pt x="11174" y="8363"/>
                  </a:lnTo>
                  <a:lnTo>
                    <a:pt x="11176" y="8365"/>
                  </a:lnTo>
                  <a:lnTo>
                    <a:pt x="11184" y="8370"/>
                  </a:lnTo>
                  <a:lnTo>
                    <a:pt x="11191" y="8370"/>
                  </a:lnTo>
                  <a:lnTo>
                    <a:pt x="11202" y="8363"/>
                  </a:lnTo>
                  <a:lnTo>
                    <a:pt x="11200" y="8363"/>
                  </a:lnTo>
                  <a:lnTo>
                    <a:pt x="11198" y="8361"/>
                  </a:lnTo>
                  <a:lnTo>
                    <a:pt x="11198" y="8358"/>
                  </a:lnTo>
                  <a:lnTo>
                    <a:pt x="11195" y="8356"/>
                  </a:lnTo>
                  <a:lnTo>
                    <a:pt x="11200" y="8339"/>
                  </a:lnTo>
                  <a:lnTo>
                    <a:pt x="11205" y="8332"/>
                  </a:lnTo>
                  <a:lnTo>
                    <a:pt x="11212" y="8330"/>
                  </a:lnTo>
                  <a:lnTo>
                    <a:pt x="11212" y="8332"/>
                  </a:lnTo>
                  <a:lnTo>
                    <a:pt x="11212" y="8335"/>
                  </a:lnTo>
                  <a:lnTo>
                    <a:pt x="11210" y="8344"/>
                  </a:lnTo>
                  <a:lnTo>
                    <a:pt x="11210" y="8344"/>
                  </a:lnTo>
                  <a:lnTo>
                    <a:pt x="11210" y="8349"/>
                  </a:lnTo>
                  <a:lnTo>
                    <a:pt x="11212" y="8363"/>
                  </a:lnTo>
                  <a:lnTo>
                    <a:pt x="11207" y="8377"/>
                  </a:lnTo>
                  <a:lnTo>
                    <a:pt x="11210" y="8384"/>
                  </a:lnTo>
                  <a:lnTo>
                    <a:pt x="11217" y="8387"/>
                  </a:lnTo>
                  <a:lnTo>
                    <a:pt x="11219" y="8387"/>
                  </a:lnTo>
                  <a:lnTo>
                    <a:pt x="11226" y="8380"/>
                  </a:lnTo>
                  <a:lnTo>
                    <a:pt x="11228" y="8380"/>
                  </a:lnTo>
                  <a:lnTo>
                    <a:pt x="11240" y="8382"/>
                  </a:lnTo>
                  <a:lnTo>
                    <a:pt x="11254" y="8391"/>
                  </a:lnTo>
                  <a:lnTo>
                    <a:pt x="11259" y="8394"/>
                  </a:lnTo>
                  <a:lnTo>
                    <a:pt x="11259" y="8387"/>
                  </a:lnTo>
                  <a:lnTo>
                    <a:pt x="11252" y="8382"/>
                  </a:lnTo>
                  <a:lnTo>
                    <a:pt x="11245" y="8377"/>
                  </a:lnTo>
                  <a:lnTo>
                    <a:pt x="11238" y="8375"/>
                  </a:lnTo>
                  <a:lnTo>
                    <a:pt x="11236" y="8365"/>
                  </a:lnTo>
                  <a:lnTo>
                    <a:pt x="11243" y="8354"/>
                  </a:lnTo>
                  <a:lnTo>
                    <a:pt x="11243" y="8344"/>
                  </a:lnTo>
                  <a:lnTo>
                    <a:pt x="11238" y="8337"/>
                  </a:lnTo>
                  <a:lnTo>
                    <a:pt x="11231" y="8330"/>
                  </a:lnTo>
                  <a:lnTo>
                    <a:pt x="11228" y="8320"/>
                  </a:lnTo>
                  <a:lnTo>
                    <a:pt x="11226" y="8313"/>
                  </a:lnTo>
                  <a:lnTo>
                    <a:pt x="11228" y="8309"/>
                  </a:lnTo>
                  <a:lnTo>
                    <a:pt x="11231" y="8309"/>
                  </a:lnTo>
                  <a:lnTo>
                    <a:pt x="11233" y="8313"/>
                  </a:lnTo>
                  <a:lnTo>
                    <a:pt x="11236" y="8318"/>
                  </a:lnTo>
                  <a:lnTo>
                    <a:pt x="11238" y="8323"/>
                  </a:lnTo>
                  <a:lnTo>
                    <a:pt x="11240" y="8323"/>
                  </a:lnTo>
                  <a:lnTo>
                    <a:pt x="11245" y="8325"/>
                  </a:lnTo>
                  <a:lnTo>
                    <a:pt x="11250" y="8328"/>
                  </a:lnTo>
                  <a:lnTo>
                    <a:pt x="11250" y="8330"/>
                  </a:lnTo>
                  <a:lnTo>
                    <a:pt x="11250" y="8332"/>
                  </a:lnTo>
                  <a:lnTo>
                    <a:pt x="11247" y="8332"/>
                  </a:lnTo>
                  <a:lnTo>
                    <a:pt x="11252" y="8335"/>
                  </a:lnTo>
                  <a:lnTo>
                    <a:pt x="11250" y="8351"/>
                  </a:lnTo>
                  <a:lnTo>
                    <a:pt x="11252" y="8358"/>
                  </a:lnTo>
                  <a:lnTo>
                    <a:pt x="11254" y="8368"/>
                  </a:lnTo>
                  <a:lnTo>
                    <a:pt x="11264" y="8372"/>
                  </a:lnTo>
                  <a:lnTo>
                    <a:pt x="11269" y="8375"/>
                  </a:lnTo>
                  <a:lnTo>
                    <a:pt x="11273" y="8375"/>
                  </a:lnTo>
                  <a:lnTo>
                    <a:pt x="11273" y="8368"/>
                  </a:lnTo>
                  <a:lnTo>
                    <a:pt x="11273" y="8365"/>
                  </a:lnTo>
                  <a:lnTo>
                    <a:pt x="11278" y="8370"/>
                  </a:lnTo>
                  <a:lnTo>
                    <a:pt x="11280" y="8372"/>
                  </a:lnTo>
                  <a:lnTo>
                    <a:pt x="11285" y="8382"/>
                  </a:lnTo>
                  <a:lnTo>
                    <a:pt x="11297" y="8394"/>
                  </a:lnTo>
                  <a:lnTo>
                    <a:pt x="11309" y="8396"/>
                  </a:lnTo>
                  <a:lnTo>
                    <a:pt x="11318" y="8394"/>
                  </a:lnTo>
                  <a:lnTo>
                    <a:pt x="11323" y="8387"/>
                  </a:lnTo>
                  <a:lnTo>
                    <a:pt x="11321" y="8387"/>
                  </a:lnTo>
                  <a:lnTo>
                    <a:pt x="11323" y="8387"/>
                  </a:lnTo>
                  <a:lnTo>
                    <a:pt x="11323" y="8387"/>
                  </a:lnTo>
                  <a:lnTo>
                    <a:pt x="11332" y="8384"/>
                  </a:lnTo>
                  <a:lnTo>
                    <a:pt x="11332" y="8382"/>
                  </a:lnTo>
                  <a:lnTo>
                    <a:pt x="11330" y="8372"/>
                  </a:lnTo>
                  <a:lnTo>
                    <a:pt x="11330" y="8372"/>
                  </a:lnTo>
                  <a:lnTo>
                    <a:pt x="11335" y="8372"/>
                  </a:lnTo>
                  <a:lnTo>
                    <a:pt x="11337" y="8375"/>
                  </a:lnTo>
                  <a:lnTo>
                    <a:pt x="11340" y="8380"/>
                  </a:lnTo>
                  <a:lnTo>
                    <a:pt x="11342" y="8382"/>
                  </a:lnTo>
                  <a:lnTo>
                    <a:pt x="11344" y="8380"/>
                  </a:lnTo>
                  <a:lnTo>
                    <a:pt x="11344" y="8377"/>
                  </a:lnTo>
                  <a:lnTo>
                    <a:pt x="11347" y="8375"/>
                  </a:lnTo>
                  <a:lnTo>
                    <a:pt x="11347" y="8375"/>
                  </a:lnTo>
                  <a:lnTo>
                    <a:pt x="11337" y="8344"/>
                  </a:lnTo>
                  <a:lnTo>
                    <a:pt x="11335" y="8328"/>
                  </a:lnTo>
                  <a:lnTo>
                    <a:pt x="11340" y="8328"/>
                  </a:lnTo>
                  <a:lnTo>
                    <a:pt x="11340" y="8335"/>
                  </a:lnTo>
                  <a:lnTo>
                    <a:pt x="11344" y="8342"/>
                  </a:lnTo>
                  <a:lnTo>
                    <a:pt x="11349" y="8351"/>
                  </a:lnTo>
                  <a:lnTo>
                    <a:pt x="11351" y="8356"/>
                  </a:lnTo>
                  <a:lnTo>
                    <a:pt x="11358" y="8361"/>
                  </a:lnTo>
                  <a:lnTo>
                    <a:pt x="11363" y="8361"/>
                  </a:lnTo>
                  <a:lnTo>
                    <a:pt x="11368" y="8358"/>
                  </a:lnTo>
                  <a:lnTo>
                    <a:pt x="11375" y="8356"/>
                  </a:lnTo>
                  <a:lnTo>
                    <a:pt x="11373" y="8363"/>
                  </a:lnTo>
                  <a:lnTo>
                    <a:pt x="11368" y="8365"/>
                  </a:lnTo>
                  <a:lnTo>
                    <a:pt x="11358" y="8368"/>
                  </a:lnTo>
                  <a:lnTo>
                    <a:pt x="11356" y="8372"/>
                  </a:lnTo>
                  <a:lnTo>
                    <a:pt x="11358" y="8377"/>
                  </a:lnTo>
                  <a:lnTo>
                    <a:pt x="11361" y="8382"/>
                  </a:lnTo>
                  <a:lnTo>
                    <a:pt x="11363" y="8389"/>
                  </a:lnTo>
                  <a:lnTo>
                    <a:pt x="11373" y="8391"/>
                  </a:lnTo>
                  <a:lnTo>
                    <a:pt x="11382" y="8380"/>
                  </a:lnTo>
                  <a:lnTo>
                    <a:pt x="11389" y="8380"/>
                  </a:lnTo>
                  <a:lnTo>
                    <a:pt x="11384" y="8394"/>
                  </a:lnTo>
                  <a:lnTo>
                    <a:pt x="11384" y="8403"/>
                  </a:lnTo>
                  <a:lnTo>
                    <a:pt x="11387" y="8422"/>
                  </a:lnTo>
                  <a:lnTo>
                    <a:pt x="11389" y="8427"/>
                  </a:lnTo>
                  <a:lnTo>
                    <a:pt x="11392" y="8432"/>
                  </a:lnTo>
                  <a:lnTo>
                    <a:pt x="11396" y="8436"/>
                  </a:lnTo>
                  <a:lnTo>
                    <a:pt x="11399" y="8436"/>
                  </a:lnTo>
                  <a:lnTo>
                    <a:pt x="11399" y="8434"/>
                  </a:lnTo>
                  <a:lnTo>
                    <a:pt x="11394" y="8427"/>
                  </a:lnTo>
                  <a:lnTo>
                    <a:pt x="11396" y="8422"/>
                  </a:lnTo>
                  <a:lnTo>
                    <a:pt x="11399" y="8420"/>
                  </a:lnTo>
                  <a:lnTo>
                    <a:pt x="11406" y="8417"/>
                  </a:lnTo>
                  <a:lnTo>
                    <a:pt x="11403" y="8429"/>
                  </a:lnTo>
                  <a:lnTo>
                    <a:pt x="11434" y="8455"/>
                  </a:lnTo>
                  <a:lnTo>
                    <a:pt x="11446" y="8465"/>
                  </a:lnTo>
                  <a:lnTo>
                    <a:pt x="11458" y="8465"/>
                  </a:lnTo>
                  <a:lnTo>
                    <a:pt x="11462" y="8460"/>
                  </a:lnTo>
                  <a:lnTo>
                    <a:pt x="11467" y="8455"/>
                  </a:lnTo>
                  <a:lnTo>
                    <a:pt x="11472" y="8448"/>
                  </a:lnTo>
                  <a:lnTo>
                    <a:pt x="11479" y="8427"/>
                  </a:lnTo>
                  <a:lnTo>
                    <a:pt x="11479" y="8420"/>
                  </a:lnTo>
                  <a:lnTo>
                    <a:pt x="11474" y="8413"/>
                  </a:lnTo>
                  <a:lnTo>
                    <a:pt x="11479" y="8413"/>
                  </a:lnTo>
                  <a:lnTo>
                    <a:pt x="11484" y="8413"/>
                  </a:lnTo>
                  <a:lnTo>
                    <a:pt x="11488" y="8413"/>
                  </a:lnTo>
                  <a:lnTo>
                    <a:pt x="11486" y="8406"/>
                  </a:lnTo>
                  <a:lnTo>
                    <a:pt x="11481" y="8406"/>
                  </a:lnTo>
                  <a:lnTo>
                    <a:pt x="11474" y="8401"/>
                  </a:lnTo>
                  <a:lnTo>
                    <a:pt x="11469" y="8396"/>
                  </a:lnTo>
                  <a:lnTo>
                    <a:pt x="11462" y="8391"/>
                  </a:lnTo>
                  <a:lnTo>
                    <a:pt x="11462" y="8389"/>
                  </a:lnTo>
                  <a:lnTo>
                    <a:pt x="11460" y="8384"/>
                  </a:lnTo>
                  <a:lnTo>
                    <a:pt x="11458" y="8382"/>
                  </a:lnTo>
                  <a:lnTo>
                    <a:pt x="11453" y="8377"/>
                  </a:lnTo>
                  <a:lnTo>
                    <a:pt x="11451" y="8377"/>
                  </a:lnTo>
                  <a:lnTo>
                    <a:pt x="11448" y="8377"/>
                  </a:lnTo>
                  <a:lnTo>
                    <a:pt x="11446" y="8375"/>
                  </a:lnTo>
                  <a:lnTo>
                    <a:pt x="11443" y="8372"/>
                  </a:lnTo>
                  <a:lnTo>
                    <a:pt x="11439" y="8370"/>
                  </a:lnTo>
                  <a:lnTo>
                    <a:pt x="11425" y="8358"/>
                  </a:lnTo>
                  <a:lnTo>
                    <a:pt x="11420" y="8356"/>
                  </a:lnTo>
                  <a:lnTo>
                    <a:pt x="11415" y="8356"/>
                  </a:lnTo>
                  <a:lnTo>
                    <a:pt x="11401" y="8344"/>
                  </a:lnTo>
                  <a:lnTo>
                    <a:pt x="11382" y="8335"/>
                  </a:lnTo>
                  <a:lnTo>
                    <a:pt x="11377" y="8332"/>
                  </a:lnTo>
                  <a:lnTo>
                    <a:pt x="11370" y="8325"/>
                  </a:lnTo>
                  <a:lnTo>
                    <a:pt x="11368" y="8320"/>
                  </a:lnTo>
                  <a:lnTo>
                    <a:pt x="11368" y="8318"/>
                  </a:lnTo>
                  <a:lnTo>
                    <a:pt x="11366" y="8311"/>
                  </a:lnTo>
                  <a:lnTo>
                    <a:pt x="11358" y="8309"/>
                  </a:lnTo>
                  <a:lnTo>
                    <a:pt x="11344" y="8302"/>
                  </a:lnTo>
                  <a:lnTo>
                    <a:pt x="11330" y="8294"/>
                  </a:lnTo>
                  <a:lnTo>
                    <a:pt x="11328" y="8285"/>
                  </a:lnTo>
                  <a:lnTo>
                    <a:pt x="11335" y="8287"/>
                  </a:lnTo>
                  <a:lnTo>
                    <a:pt x="11340" y="8294"/>
                  </a:lnTo>
                  <a:lnTo>
                    <a:pt x="11344" y="8299"/>
                  </a:lnTo>
                  <a:lnTo>
                    <a:pt x="11358" y="8297"/>
                  </a:lnTo>
                  <a:lnTo>
                    <a:pt x="11373" y="8304"/>
                  </a:lnTo>
                  <a:lnTo>
                    <a:pt x="11377" y="8304"/>
                  </a:lnTo>
                  <a:lnTo>
                    <a:pt x="11370" y="8294"/>
                  </a:lnTo>
                  <a:lnTo>
                    <a:pt x="11363" y="8290"/>
                  </a:lnTo>
                  <a:lnTo>
                    <a:pt x="11358" y="8283"/>
                  </a:lnTo>
                  <a:lnTo>
                    <a:pt x="11358" y="8273"/>
                  </a:lnTo>
                  <a:lnTo>
                    <a:pt x="11363" y="8273"/>
                  </a:lnTo>
                  <a:lnTo>
                    <a:pt x="11366" y="8278"/>
                  </a:lnTo>
                  <a:lnTo>
                    <a:pt x="11370" y="8283"/>
                  </a:lnTo>
                  <a:lnTo>
                    <a:pt x="11373" y="8287"/>
                  </a:lnTo>
                  <a:lnTo>
                    <a:pt x="11380" y="8290"/>
                  </a:lnTo>
                  <a:lnTo>
                    <a:pt x="11387" y="8292"/>
                  </a:lnTo>
                  <a:lnTo>
                    <a:pt x="11403" y="8299"/>
                  </a:lnTo>
                  <a:lnTo>
                    <a:pt x="11420" y="8299"/>
                  </a:lnTo>
                  <a:lnTo>
                    <a:pt x="11429" y="8304"/>
                  </a:lnTo>
                  <a:lnTo>
                    <a:pt x="11436" y="8304"/>
                  </a:lnTo>
                  <a:lnTo>
                    <a:pt x="11460" y="8297"/>
                  </a:lnTo>
                  <a:lnTo>
                    <a:pt x="11465" y="8290"/>
                  </a:lnTo>
                  <a:lnTo>
                    <a:pt x="11465" y="8285"/>
                  </a:lnTo>
                  <a:lnTo>
                    <a:pt x="11462" y="8278"/>
                  </a:lnTo>
                  <a:lnTo>
                    <a:pt x="11462" y="8273"/>
                  </a:lnTo>
                  <a:lnTo>
                    <a:pt x="11465" y="8271"/>
                  </a:lnTo>
                  <a:lnTo>
                    <a:pt x="11474" y="8268"/>
                  </a:lnTo>
                  <a:lnTo>
                    <a:pt x="11479" y="8266"/>
                  </a:lnTo>
                  <a:lnTo>
                    <a:pt x="11477" y="8259"/>
                  </a:lnTo>
                  <a:lnTo>
                    <a:pt x="11453" y="8247"/>
                  </a:lnTo>
                  <a:lnTo>
                    <a:pt x="11451" y="8247"/>
                  </a:lnTo>
                  <a:lnTo>
                    <a:pt x="11448" y="8250"/>
                  </a:lnTo>
                  <a:lnTo>
                    <a:pt x="11451" y="8252"/>
                  </a:lnTo>
                  <a:lnTo>
                    <a:pt x="11455" y="8257"/>
                  </a:lnTo>
                  <a:lnTo>
                    <a:pt x="11458" y="8264"/>
                  </a:lnTo>
                  <a:lnTo>
                    <a:pt x="11453" y="8264"/>
                  </a:lnTo>
                  <a:lnTo>
                    <a:pt x="11441" y="8254"/>
                  </a:lnTo>
                  <a:lnTo>
                    <a:pt x="11436" y="8254"/>
                  </a:lnTo>
                  <a:lnTo>
                    <a:pt x="11425" y="8257"/>
                  </a:lnTo>
                  <a:lnTo>
                    <a:pt x="11420" y="8254"/>
                  </a:lnTo>
                  <a:lnTo>
                    <a:pt x="11422" y="8252"/>
                  </a:lnTo>
                  <a:lnTo>
                    <a:pt x="11429" y="8245"/>
                  </a:lnTo>
                  <a:lnTo>
                    <a:pt x="11429" y="8242"/>
                  </a:lnTo>
                  <a:lnTo>
                    <a:pt x="11429" y="8238"/>
                  </a:lnTo>
                  <a:lnTo>
                    <a:pt x="11425" y="8238"/>
                  </a:lnTo>
                  <a:lnTo>
                    <a:pt x="11422" y="8235"/>
                  </a:lnTo>
                  <a:lnTo>
                    <a:pt x="11420" y="8231"/>
                  </a:lnTo>
                  <a:lnTo>
                    <a:pt x="11420" y="8228"/>
                  </a:lnTo>
                  <a:lnTo>
                    <a:pt x="11420" y="8226"/>
                  </a:lnTo>
                  <a:lnTo>
                    <a:pt x="11415" y="8224"/>
                  </a:lnTo>
                  <a:lnTo>
                    <a:pt x="11410" y="8221"/>
                  </a:lnTo>
                  <a:lnTo>
                    <a:pt x="11406" y="8219"/>
                  </a:lnTo>
                  <a:lnTo>
                    <a:pt x="11408" y="8214"/>
                  </a:lnTo>
                  <a:lnTo>
                    <a:pt x="11410" y="8216"/>
                  </a:lnTo>
                  <a:lnTo>
                    <a:pt x="11415" y="8219"/>
                  </a:lnTo>
                  <a:lnTo>
                    <a:pt x="11418" y="8216"/>
                  </a:lnTo>
                  <a:lnTo>
                    <a:pt x="11415" y="8212"/>
                  </a:lnTo>
                  <a:lnTo>
                    <a:pt x="11406" y="8205"/>
                  </a:lnTo>
                  <a:lnTo>
                    <a:pt x="11392" y="8207"/>
                  </a:lnTo>
                  <a:lnTo>
                    <a:pt x="11384" y="8205"/>
                  </a:lnTo>
                  <a:lnTo>
                    <a:pt x="11387" y="8200"/>
                  </a:lnTo>
                  <a:lnTo>
                    <a:pt x="11401" y="8195"/>
                  </a:lnTo>
                  <a:lnTo>
                    <a:pt x="11406" y="8190"/>
                  </a:lnTo>
                  <a:lnTo>
                    <a:pt x="11401" y="8193"/>
                  </a:lnTo>
                  <a:lnTo>
                    <a:pt x="11399" y="8190"/>
                  </a:lnTo>
                  <a:lnTo>
                    <a:pt x="11394" y="8186"/>
                  </a:lnTo>
                  <a:lnTo>
                    <a:pt x="11389" y="8181"/>
                  </a:lnTo>
                  <a:lnTo>
                    <a:pt x="11384" y="8179"/>
                  </a:lnTo>
                  <a:lnTo>
                    <a:pt x="11382" y="8179"/>
                  </a:lnTo>
                  <a:lnTo>
                    <a:pt x="11370" y="8186"/>
                  </a:lnTo>
                  <a:lnTo>
                    <a:pt x="11366" y="8186"/>
                  </a:lnTo>
                  <a:lnTo>
                    <a:pt x="11363" y="8183"/>
                  </a:lnTo>
                  <a:lnTo>
                    <a:pt x="11363" y="8181"/>
                  </a:lnTo>
                  <a:lnTo>
                    <a:pt x="11366" y="8179"/>
                  </a:lnTo>
                  <a:lnTo>
                    <a:pt x="11368" y="8176"/>
                  </a:lnTo>
                  <a:lnTo>
                    <a:pt x="11366" y="8172"/>
                  </a:lnTo>
                  <a:lnTo>
                    <a:pt x="11361" y="8172"/>
                  </a:lnTo>
                  <a:lnTo>
                    <a:pt x="11349" y="8172"/>
                  </a:lnTo>
                  <a:lnTo>
                    <a:pt x="11325" y="8188"/>
                  </a:lnTo>
                  <a:lnTo>
                    <a:pt x="11325" y="8186"/>
                  </a:lnTo>
                  <a:lnTo>
                    <a:pt x="11325" y="8183"/>
                  </a:lnTo>
                  <a:lnTo>
                    <a:pt x="11325" y="8181"/>
                  </a:lnTo>
                  <a:lnTo>
                    <a:pt x="11316" y="8179"/>
                  </a:lnTo>
                  <a:lnTo>
                    <a:pt x="11314" y="8179"/>
                  </a:lnTo>
                  <a:lnTo>
                    <a:pt x="11314" y="8172"/>
                  </a:lnTo>
                  <a:lnTo>
                    <a:pt x="11316" y="8169"/>
                  </a:lnTo>
                  <a:lnTo>
                    <a:pt x="11323" y="8172"/>
                  </a:lnTo>
                  <a:lnTo>
                    <a:pt x="11330" y="8174"/>
                  </a:lnTo>
                  <a:lnTo>
                    <a:pt x="11335" y="8172"/>
                  </a:lnTo>
                  <a:lnTo>
                    <a:pt x="11335" y="8165"/>
                  </a:lnTo>
                  <a:lnTo>
                    <a:pt x="11330" y="8157"/>
                  </a:lnTo>
                  <a:lnTo>
                    <a:pt x="11321" y="8155"/>
                  </a:lnTo>
                  <a:lnTo>
                    <a:pt x="11304" y="8165"/>
                  </a:lnTo>
                  <a:lnTo>
                    <a:pt x="11299" y="8165"/>
                  </a:lnTo>
                  <a:lnTo>
                    <a:pt x="11280" y="8150"/>
                  </a:lnTo>
                  <a:lnTo>
                    <a:pt x="11288" y="8148"/>
                  </a:lnTo>
                  <a:lnTo>
                    <a:pt x="11302" y="8153"/>
                  </a:lnTo>
                  <a:lnTo>
                    <a:pt x="11314" y="8155"/>
                  </a:lnTo>
                  <a:lnTo>
                    <a:pt x="11311" y="8141"/>
                  </a:lnTo>
                  <a:lnTo>
                    <a:pt x="11295" y="8134"/>
                  </a:lnTo>
                  <a:lnTo>
                    <a:pt x="11290" y="8134"/>
                  </a:lnTo>
                  <a:lnTo>
                    <a:pt x="11290" y="8129"/>
                  </a:lnTo>
                  <a:lnTo>
                    <a:pt x="11297" y="8129"/>
                  </a:lnTo>
                  <a:lnTo>
                    <a:pt x="11304" y="8131"/>
                  </a:lnTo>
                  <a:lnTo>
                    <a:pt x="11311" y="8134"/>
                  </a:lnTo>
                  <a:lnTo>
                    <a:pt x="11328" y="8143"/>
                  </a:lnTo>
                  <a:lnTo>
                    <a:pt x="11335" y="8148"/>
                  </a:lnTo>
                  <a:lnTo>
                    <a:pt x="11342" y="8146"/>
                  </a:lnTo>
                  <a:lnTo>
                    <a:pt x="11328" y="8131"/>
                  </a:lnTo>
                  <a:lnTo>
                    <a:pt x="11328" y="8131"/>
                  </a:lnTo>
                  <a:lnTo>
                    <a:pt x="11328" y="8127"/>
                  </a:lnTo>
                  <a:lnTo>
                    <a:pt x="11328" y="8124"/>
                  </a:lnTo>
                  <a:lnTo>
                    <a:pt x="11323" y="8122"/>
                  </a:lnTo>
                  <a:lnTo>
                    <a:pt x="11316" y="8113"/>
                  </a:lnTo>
                  <a:lnTo>
                    <a:pt x="11311" y="8110"/>
                  </a:lnTo>
                  <a:lnTo>
                    <a:pt x="11309" y="8108"/>
                  </a:lnTo>
                  <a:lnTo>
                    <a:pt x="11304" y="8101"/>
                  </a:lnTo>
                  <a:lnTo>
                    <a:pt x="11302" y="8098"/>
                  </a:lnTo>
                  <a:lnTo>
                    <a:pt x="11299" y="8096"/>
                  </a:lnTo>
                  <a:lnTo>
                    <a:pt x="11295" y="8096"/>
                  </a:lnTo>
                  <a:lnTo>
                    <a:pt x="11278" y="8087"/>
                  </a:lnTo>
                  <a:lnTo>
                    <a:pt x="11271" y="8089"/>
                  </a:lnTo>
                  <a:lnTo>
                    <a:pt x="11266" y="8094"/>
                  </a:lnTo>
                  <a:lnTo>
                    <a:pt x="11257" y="8096"/>
                  </a:lnTo>
                  <a:lnTo>
                    <a:pt x="11262" y="8087"/>
                  </a:lnTo>
                  <a:lnTo>
                    <a:pt x="11264" y="8082"/>
                  </a:lnTo>
                  <a:lnTo>
                    <a:pt x="11264" y="8075"/>
                  </a:lnTo>
                  <a:lnTo>
                    <a:pt x="11254" y="8082"/>
                  </a:lnTo>
                  <a:lnTo>
                    <a:pt x="11250" y="8084"/>
                  </a:lnTo>
                  <a:lnTo>
                    <a:pt x="11245" y="8087"/>
                  </a:lnTo>
                  <a:lnTo>
                    <a:pt x="11245" y="8079"/>
                  </a:lnTo>
                  <a:lnTo>
                    <a:pt x="11254" y="8075"/>
                  </a:lnTo>
                  <a:lnTo>
                    <a:pt x="11257" y="8070"/>
                  </a:lnTo>
                  <a:lnTo>
                    <a:pt x="11250" y="8056"/>
                  </a:lnTo>
                  <a:lnTo>
                    <a:pt x="11236" y="8044"/>
                  </a:lnTo>
                  <a:lnTo>
                    <a:pt x="11224" y="8032"/>
                  </a:lnTo>
                  <a:lnTo>
                    <a:pt x="11226" y="8016"/>
                  </a:lnTo>
                  <a:lnTo>
                    <a:pt x="11236" y="8004"/>
                  </a:lnTo>
                  <a:lnTo>
                    <a:pt x="11236" y="8001"/>
                  </a:lnTo>
                  <a:lnTo>
                    <a:pt x="11233" y="7997"/>
                  </a:lnTo>
                  <a:lnTo>
                    <a:pt x="11228" y="7994"/>
                  </a:lnTo>
                  <a:lnTo>
                    <a:pt x="11226" y="7992"/>
                  </a:lnTo>
                  <a:lnTo>
                    <a:pt x="11214" y="7990"/>
                  </a:lnTo>
                  <a:lnTo>
                    <a:pt x="11198" y="7985"/>
                  </a:lnTo>
                  <a:lnTo>
                    <a:pt x="11191" y="7978"/>
                  </a:lnTo>
                  <a:lnTo>
                    <a:pt x="11184" y="7968"/>
                  </a:lnTo>
                  <a:lnTo>
                    <a:pt x="11174" y="7961"/>
                  </a:lnTo>
                  <a:lnTo>
                    <a:pt x="11167" y="7961"/>
                  </a:lnTo>
                  <a:lnTo>
                    <a:pt x="11165" y="7961"/>
                  </a:lnTo>
                  <a:lnTo>
                    <a:pt x="11160" y="7959"/>
                  </a:lnTo>
                  <a:lnTo>
                    <a:pt x="11153" y="7954"/>
                  </a:lnTo>
                  <a:lnTo>
                    <a:pt x="11125" y="7942"/>
                  </a:lnTo>
                  <a:lnTo>
                    <a:pt x="11122" y="7940"/>
                  </a:lnTo>
                  <a:lnTo>
                    <a:pt x="11120" y="7938"/>
                  </a:lnTo>
                  <a:lnTo>
                    <a:pt x="11122" y="7935"/>
                  </a:lnTo>
                  <a:lnTo>
                    <a:pt x="11129" y="7935"/>
                  </a:lnTo>
                  <a:lnTo>
                    <a:pt x="11134" y="7933"/>
                  </a:lnTo>
                  <a:lnTo>
                    <a:pt x="11141" y="7931"/>
                  </a:lnTo>
                  <a:lnTo>
                    <a:pt x="11148" y="7933"/>
                  </a:lnTo>
                  <a:lnTo>
                    <a:pt x="11158" y="7940"/>
                  </a:lnTo>
                  <a:lnTo>
                    <a:pt x="11148" y="7940"/>
                  </a:lnTo>
                  <a:lnTo>
                    <a:pt x="11146" y="7942"/>
                  </a:lnTo>
                  <a:lnTo>
                    <a:pt x="11153" y="7947"/>
                  </a:lnTo>
                  <a:lnTo>
                    <a:pt x="11167" y="7949"/>
                  </a:lnTo>
                  <a:lnTo>
                    <a:pt x="11174" y="7952"/>
                  </a:lnTo>
                  <a:lnTo>
                    <a:pt x="11188" y="7966"/>
                  </a:lnTo>
                  <a:lnTo>
                    <a:pt x="11193" y="7971"/>
                  </a:lnTo>
                  <a:lnTo>
                    <a:pt x="11202" y="7975"/>
                  </a:lnTo>
                  <a:lnTo>
                    <a:pt x="11217" y="7975"/>
                  </a:lnTo>
                  <a:lnTo>
                    <a:pt x="11231" y="7978"/>
                  </a:lnTo>
                  <a:lnTo>
                    <a:pt x="11233" y="7980"/>
                  </a:lnTo>
                  <a:lnTo>
                    <a:pt x="11238" y="7983"/>
                  </a:lnTo>
                  <a:lnTo>
                    <a:pt x="11240" y="7987"/>
                  </a:lnTo>
                  <a:lnTo>
                    <a:pt x="11243" y="7994"/>
                  </a:lnTo>
                  <a:lnTo>
                    <a:pt x="11245" y="7999"/>
                  </a:lnTo>
                  <a:lnTo>
                    <a:pt x="11252" y="8004"/>
                  </a:lnTo>
                  <a:lnTo>
                    <a:pt x="11264" y="8009"/>
                  </a:lnTo>
                  <a:lnTo>
                    <a:pt x="11271" y="8013"/>
                  </a:lnTo>
                  <a:lnTo>
                    <a:pt x="11280" y="8020"/>
                  </a:lnTo>
                  <a:lnTo>
                    <a:pt x="11283" y="8023"/>
                  </a:lnTo>
                  <a:lnTo>
                    <a:pt x="11285" y="8023"/>
                  </a:lnTo>
                  <a:lnTo>
                    <a:pt x="11285" y="8023"/>
                  </a:lnTo>
                  <a:lnTo>
                    <a:pt x="11288" y="8025"/>
                  </a:lnTo>
                  <a:lnTo>
                    <a:pt x="11290" y="8027"/>
                  </a:lnTo>
                  <a:lnTo>
                    <a:pt x="11290" y="8030"/>
                  </a:lnTo>
                  <a:lnTo>
                    <a:pt x="11290" y="8032"/>
                  </a:lnTo>
                  <a:lnTo>
                    <a:pt x="11290" y="8032"/>
                  </a:lnTo>
                  <a:lnTo>
                    <a:pt x="11314" y="8058"/>
                  </a:lnTo>
                  <a:lnTo>
                    <a:pt x="11318" y="8065"/>
                  </a:lnTo>
                  <a:lnTo>
                    <a:pt x="11321" y="8068"/>
                  </a:lnTo>
                  <a:lnTo>
                    <a:pt x="11323" y="8068"/>
                  </a:lnTo>
                  <a:lnTo>
                    <a:pt x="11332" y="8068"/>
                  </a:lnTo>
                  <a:lnTo>
                    <a:pt x="11332" y="8077"/>
                  </a:lnTo>
                  <a:lnTo>
                    <a:pt x="11337" y="8082"/>
                  </a:lnTo>
                  <a:lnTo>
                    <a:pt x="11340" y="8087"/>
                  </a:lnTo>
                  <a:lnTo>
                    <a:pt x="11344" y="8094"/>
                  </a:lnTo>
                  <a:lnTo>
                    <a:pt x="11356" y="8096"/>
                  </a:lnTo>
                  <a:lnTo>
                    <a:pt x="11358" y="8098"/>
                  </a:lnTo>
                  <a:lnTo>
                    <a:pt x="11361" y="8103"/>
                  </a:lnTo>
                  <a:lnTo>
                    <a:pt x="11363" y="8105"/>
                  </a:lnTo>
                  <a:lnTo>
                    <a:pt x="11366" y="8108"/>
                  </a:lnTo>
                  <a:lnTo>
                    <a:pt x="11370" y="8110"/>
                  </a:lnTo>
                  <a:lnTo>
                    <a:pt x="11377" y="8108"/>
                  </a:lnTo>
                  <a:lnTo>
                    <a:pt x="11380" y="8110"/>
                  </a:lnTo>
                  <a:lnTo>
                    <a:pt x="11382" y="8113"/>
                  </a:lnTo>
                  <a:lnTo>
                    <a:pt x="11384" y="8115"/>
                  </a:lnTo>
                  <a:lnTo>
                    <a:pt x="11389" y="8117"/>
                  </a:lnTo>
                  <a:lnTo>
                    <a:pt x="11392" y="8120"/>
                  </a:lnTo>
                  <a:lnTo>
                    <a:pt x="11392" y="8117"/>
                  </a:lnTo>
                  <a:lnTo>
                    <a:pt x="11392" y="8113"/>
                  </a:lnTo>
                  <a:lnTo>
                    <a:pt x="11392" y="8110"/>
                  </a:lnTo>
                  <a:lnTo>
                    <a:pt x="11392" y="8105"/>
                  </a:lnTo>
                  <a:lnTo>
                    <a:pt x="11394" y="8103"/>
                  </a:lnTo>
                  <a:lnTo>
                    <a:pt x="11399" y="8103"/>
                  </a:lnTo>
                  <a:lnTo>
                    <a:pt x="11401" y="8105"/>
                  </a:lnTo>
                  <a:lnTo>
                    <a:pt x="11406" y="8103"/>
                  </a:lnTo>
                  <a:lnTo>
                    <a:pt x="11408" y="8101"/>
                  </a:lnTo>
                  <a:lnTo>
                    <a:pt x="11406" y="8098"/>
                  </a:lnTo>
                  <a:lnTo>
                    <a:pt x="11406" y="8096"/>
                  </a:lnTo>
                  <a:lnTo>
                    <a:pt x="11406" y="8091"/>
                  </a:lnTo>
                  <a:lnTo>
                    <a:pt x="11406" y="8089"/>
                  </a:lnTo>
                  <a:lnTo>
                    <a:pt x="11408" y="8084"/>
                  </a:lnTo>
                  <a:lnTo>
                    <a:pt x="11408" y="8082"/>
                  </a:lnTo>
                  <a:lnTo>
                    <a:pt x="11401" y="8079"/>
                  </a:lnTo>
                  <a:lnTo>
                    <a:pt x="11384" y="8084"/>
                  </a:lnTo>
                  <a:lnTo>
                    <a:pt x="11373" y="8082"/>
                  </a:lnTo>
                  <a:lnTo>
                    <a:pt x="11375" y="8077"/>
                  </a:lnTo>
                  <a:lnTo>
                    <a:pt x="11382" y="8077"/>
                  </a:lnTo>
                  <a:lnTo>
                    <a:pt x="11389" y="8079"/>
                  </a:lnTo>
                  <a:lnTo>
                    <a:pt x="11396" y="8077"/>
                  </a:lnTo>
                  <a:lnTo>
                    <a:pt x="11396" y="8072"/>
                  </a:lnTo>
                  <a:lnTo>
                    <a:pt x="11396" y="8068"/>
                  </a:lnTo>
                  <a:lnTo>
                    <a:pt x="11394" y="8063"/>
                  </a:lnTo>
                  <a:lnTo>
                    <a:pt x="11392" y="8058"/>
                  </a:lnTo>
                  <a:lnTo>
                    <a:pt x="11380" y="8046"/>
                  </a:lnTo>
                  <a:lnTo>
                    <a:pt x="11361" y="8051"/>
                  </a:lnTo>
                  <a:lnTo>
                    <a:pt x="11347" y="8042"/>
                  </a:lnTo>
                  <a:lnTo>
                    <a:pt x="11351" y="8037"/>
                  </a:lnTo>
                  <a:lnTo>
                    <a:pt x="11366" y="8042"/>
                  </a:lnTo>
                  <a:lnTo>
                    <a:pt x="11370" y="8037"/>
                  </a:lnTo>
                  <a:lnTo>
                    <a:pt x="11370" y="8027"/>
                  </a:lnTo>
                  <a:lnTo>
                    <a:pt x="11366" y="8018"/>
                  </a:lnTo>
                  <a:lnTo>
                    <a:pt x="11358" y="8011"/>
                  </a:lnTo>
                  <a:lnTo>
                    <a:pt x="11349" y="8009"/>
                  </a:lnTo>
                  <a:lnTo>
                    <a:pt x="11349" y="8004"/>
                  </a:lnTo>
                  <a:lnTo>
                    <a:pt x="11349" y="7999"/>
                  </a:lnTo>
                  <a:lnTo>
                    <a:pt x="11347" y="7994"/>
                  </a:lnTo>
                  <a:lnTo>
                    <a:pt x="11342" y="7987"/>
                  </a:lnTo>
                  <a:lnTo>
                    <a:pt x="11337" y="7980"/>
                  </a:lnTo>
                  <a:lnTo>
                    <a:pt x="11332" y="7975"/>
                  </a:lnTo>
                  <a:lnTo>
                    <a:pt x="11330" y="7973"/>
                  </a:lnTo>
                  <a:lnTo>
                    <a:pt x="11325" y="7971"/>
                  </a:lnTo>
                  <a:lnTo>
                    <a:pt x="11328" y="7966"/>
                  </a:lnTo>
                  <a:lnTo>
                    <a:pt x="11323" y="7961"/>
                  </a:lnTo>
                  <a:lnTo>
                    <a:pt x="11316" y="7957"/>
                  </a:lnTo>
                  <a:lnTo>
                    <a:pt x="11309" y="7957"/>
                  </a:lnTo>
                  <a:lnTo>
                    <a:pt x="11306" y="7952"/>
                  </a:lnTo>
                  <a:lnTo>
                    <a:pt x="11309" y="7949"/>
                  </a:lnTo>
                  <a:lnTo>
                    <a:pt x="11316" y="7947"/>
                  </a:lnTo>
                  <a:lnTo>
                    <a:pt x="11318" y="7945"/>
                  </a:lnTo>
                  <a:lnTo>
                    <a:pt x="11316" y="7940"/>
                  </a:lnTo>
                  <a:lnTo>
                    <a:pt x="11314" y="7931"/>
                  </a:lnTo>
                  <a:lnTo>
                    <a:pt x="11304" y="7921"/>
                  </a:lnTo>
                  <a:lnTo>
                    <a:pt x="11295" y="7916"/>
                  </a:lnTo>
                  <a:lnTo>
                    <a:pt x="11257" y="7907"/>
                  </a:lnTo>
                  <a:lnTo>
                    <a:pt x="11252" y="7905"/>
                  </a:lnTo>
                  <a:lnTo>
                    <a:pt x="11247" y="7900"/>
                  </a:lnTo>
                  <a:lnTo>
                    <a:pt x="11245" y="7900"/>
                  </a:lnTo>
                  <a:lnTo>
                    <a:pt x="11238" y="7912"/>
                  </a:lnTo>
                  <a:lnTo>
                    <a:pt x="11200" y="7916"/>
                  </a:lnTo>
                  <a:lnTo>
                    <a:pt x="11193" y="7914"/>
                  </a:lnTo>
                  <a:lnTo>
                    <a:pt x="11184" y="7909"/>
                  </a:lnTo>
                  <a:lnTo>
                    <a:pt x="11174" y="7900"/>
                  </a:lnTo>
                  <a:lnTo>
                    <a:pt x="11172" y="7890"/>
                  </a:lnTo>
                  <a:lnTo>
                    <a:pt x="11174" y="7888"/>
                  </a:lnTo>
                  <a:lnTo>
                    <a:pt x="11179" y="7881"/>
                  </a:lnTo>
                  <a:lnTo>
                    <a:pt x="11181" y="7879"/>
                  </a:lnTo>
                  <a:lnTo>
                    <a:pt x="11184" y="7871"/>
                  </a:lnTo>
                  <a:lnTo>
                    <a:pt x="11181" y="7867"/>
                  </a:lnTo>
                  <a:lnTo>
                    <a:pt x="11176" y="7860"/>
                  </a:lnTo>
                  <a:lnTo>
                    <a:pt x="11181" y="7845"/>
                  </a:lnTo>
                  <a:lnTo>
                    <a:pt x="11181" y="7838"/>
                  </a:lnTo>
                  <a:lnTo>
                    <a:pt x="11184" y="7834"/>
                  </a:lnTo>
                  <a:lnTo>
                    <a:pt x="11202" y="7803"/>
                  </a:lnTo>
                  <a:lnTo>
                    <a:pt x="11202" y="7798"/>
                  </a:lnTo>
                  <a:lnTo>
                    <a:pt x="11200" y="7793"/>
                  </a:lnTo>
                  <a:lnTo>
                    <a:pt x="11193" y="7791"/>
                  </a:lnTo>
                  <a:lnTo>
                    <a:pt x="11191" y="7789"/>
                  </a:lnTo>
                  <a:lnTo>
                    <a:pt x="11188" y="7784"/>
                  </a:lnTo>
                  <a:lnTo>
                    <a:pt x="11186" y="7782"/>
                  </a:lnTo>
                  <a:lnTo>
                    <a:pt x="11184" y="7779"/>
                  </a:lnTo>
                  <a:lnTo>
                    <a:pt x="11181" y="7777"/>
                  </a:lnTo>
                  <a:lnTo>
                    <a:pt x="11174" y="7777"/>
                  </a:lnTo>
                  <a:lnTo>
                    <a:pt x="11174" y="7784"/>
                  </a:lnTo>
                  <a:lnTo>
                    <a:pt x="11174" y="7793"/>
                  </a:lnTo>
                  <a:lnTo>
                    <a:pt x="11174" y="7798"/>
                  </a:lnTo>
                  <a:lnTo>
                    <a:pt x="11172" y="7798"/>
                  </a:lnTo>
                  <a:lnTo>
                    <a:pt x="11169" y="7796"/>
                  </a:lnTo>
                  <a:lnTo>
                    <a:pt x="11167" y="7793"/>
                  </a:lnTo>
                  <a:lnTo>
                    <a:pt x="11165" y="7791"/>
                  </a:lnTo>
                  <a:lnTo>
                    <a:pt x="11162" y="7791"/>
                  </a:lnTo>
                  <a:lnTo>
                    <a:pt x="11160" y="7793"/>
                  </a:lnTo>
                  <a:lnTo>
                    <a:pt x="11155" y="7801"/>
                  </a:lnTo>
                  <a:lnTo>
                    <a:pt x="11153" y="7805"/>
                  </a:lnTo>
                  <a:lnTo>
                    <a:pt x="11153" y="7817"/>
                  </a:lnTo>
                  <a:lnTo>
                    <a:pt x="11153" y="7824"/>
                  </a:lnTo>
                  <a:lnTo>
                    <a:pt x="11151" y="7827"/>
                  </a:lnTo>
                  <a:lnTo>
                    <a:pt x="11143" y="7834"/>
                  </a:lnTo>
                  <a:lnTo>
                    <a:pt x="11143" y="7824"/>
                  </a:lnTo>
                  <a:lnTo>
                    <a:pt x="11143" y="7819"/>
                  </a:lnTo>
                  <a:lnTo>
                    <a:pt x="11141" y="7812"/>
                  </a:lnTo>
                  <a:lnTo>
                    <a:pt x="11117" y="7822"/>
                  </a:lnTo>
                  <a:lnTo>
                    <a:pt x="11113" y="7827"/>
                  </a:lnTo>
                  <a:lnTo>
                    <a:pt x="11110" y="7829"/>
                  </a:lnTo>
                  <a:lnTo>
                    <a:pt x="11087" y="7836"/>
                  </a:lnTo>
                  <a:lnTo>
                    <a:pt x="11082" y="7836"/>
                  </a:lnTo>
                  <a:lnTo>
                    <a:pt x="11077" y="7831"/>
                  </a:lnTo>
                  <a:lnTo>
                    <a:pt x="11087" y="7827"/>
                  </a:lnTo>
                  <a:lnTo>
                    <a:pt x="11094" y="7819"/>
                  </a:lnTo>
                  <a:lnTo>
                    <a:pt x="11099" y="7805"/>
                  </a:lnTo>
                  <a:lnTo>
                    <a:pt x="11103" y="7803"/>
                  </a:lnTo>
                  <a:lnTo>
                    <a:pt x="11094" y="7798"/>
                  </a:lnTo>
                  <a:lnTo>
                    <a:pt x="11087" y="7801"/>
                  </a:lnTo>
                  <a:lnTo>
                    <a:pt x="11073" y="7812"/>
                  </a:lnTo>
                  <a:lnTo>
                    <a:pt x="11080" y="7791"/>
                  </a:lnTo>
                  <a:lnTo>
                    <a:pt x="11075" y="7791"/>
                  </a:lnTo>
                  <a:lnTo>
                    <a:pt x="11068" y="7791"/>
                  </a:lnTo>
                  <a:lnTo>
                    <a:pt x="11063" y="7791"/>
                  </a:lnTo>
                  <a:lnTo>
                    <a:pt x="11063" y="7784"/>
                  </a:lnTo>
                  <a:lnTo>
                    <a:pt x="11065" y="7784"/>
                  </a:lnTo>
                  <a:lnTo>
                    <a:pt x="11063" y="7779"/>
                  </a:lnTo>
                  <a:lnTo>
                    <a:pt x="11058" y="7786"/>
                  </a:lnTo>
                  <a:lnTo>
                    <a:pt x="11056" y="7786"/>
                  </a:lnTo>
                  <a:lnTo>
                    <a:pt x="11054" y="7782"/>
                  </a:lnTo>
                  <a:lnTo>
                    <a:pt x="11037" y="7775"/>
                  </a:lnTo>
                  <a:lnTo>
                    <a:pt x="11035" y="7775"/>
                  </a:lnTo>
                  <a:lnTo>
                    <a:pt x="11030" y="7779"/>
                  </a:lnTo>
                  <a:lnTo>
                    <a:pt x="11028" y="7779"/>
                  </a:lnTo>
                  <a:lnTo>
                    <a:pt x="11028" y="7793"/>
                  </a:lnTo>
                  <a:lnTo>
                    <a:pt x="11025" y="7796"/>
                  </a:lnTo>
                  <a:lnTo>
                    <a:pt x="11016" y="7801"/>
                  </a:lnTo>
                  <a:lnTo>
                    <a:pt x="11016" y="7798"/>
                  </a:lnTo>
                  <a:lnTo>
                    <a:pt x="11018" y="7793"/>
                  </a:lnTo>
                  <a:lnTo>
                    <a:pt x="11023" y="7772"/>
                  </a:lnTo>
                  <a:lnTo>
                    <a:pt x="11025" y="7770"/>
                  </a:lnTo>
                  <a:lnTo>
                    <a:pt x="11032" y="7765"/>
                  </a:lnTo>
                  <a:lnTo>
                    <a:pt x="11025" y="7758"/>
                  </a:lnTo>
                  <a:lnTo>
                    <a:pt x="11016" y="7758"/>
                  </a:lnTo>
                  <a:lnTo>
                    <a:pt x="11004" y="7763"/>
                  </a:lnTo>
                  <a:lnTo>
                    <a:pt x="11002" y="7760"/>
                  </a:lnTo>
                  <a:lnTo>
                    <a:pt x="11004" y="7758"/>
                  </a:lnTo>
                  <a:lnTo>
                    <a:pt x="11004" y="7753"/>
                  </a:lnTo>
                  <a:lnTo>
                    <a:pt x="11002" y="7751"/>
                  </a:lnTo>
                  <a:lnTo>
                    <a:pt x="10997" y="7751"/>
                  </a:lnTo>
                  <a:lnTo>
                    <a:pt x="10969" y="7772"/>
                  </a:lnTo>
                  <a:lnTo>
                    <a:pt x="10964" y="7775"/>
                  </a:lnTo>
                  <a:lnTo>
                    <a:pt x="10959" y="7772"/>
                  </a:lnTo>
                  <a:lnTo>
                    <a:pt x="10964" y="7765"/>
                  </a:lnTo>
                  <a:lnTo>
                    <a:pt x="10973" y="7758"/>
                  </a:lnTo>
                  <a:lnTo>
                    <a:pt x="10978" y="7751"/>
                  </a:lnTo>
                  <a:lnTo>
                    <a:pt x="10976" y="7751"/>
                  </a:lnTo>
                  <a:lnTo>
                    <a:pt x="10973" y="7749"/>
                  </a:lnTo>
                  <a:lnTo>
                    <a:pt x="10971" y="7746"/>
                  </a:lnTo>
                  <a:lnTo>
                    <a:pt x="10969" y="7744"/>
                  </a:lnTo>
                  <a:lnTo>
                    <a:pt x="10971" y="7744"/>
                  </a:lnTo>
                  <a:lnTo>
                    <a:pt x="10973" y="7741"/>
                  </a:lnTo>
                  <a:lnTo>
                    <a:pt x="10978" y="7744"/>
                  </a:lnTo>
                  <a:lnTo>
                    <a:pt x="10971" y="7737"/>
                  </a:lnTo>
                  <a:lnTo>
                    <a:pt x="10964" y="7739"/>
                  </a:lnTo>
                  <a:lnTo>
                    <a:pt x="10931" y="7760"/>
                  </a:lnTo>
                  <a:lnTo>
                    <a:pt x="10928" y="7758"/>
                  </a:lnTo>
                  <a:lnTo>
                    <a:pt x="10928" y="7758"/>
                  </a:lnTo>
                  <a:lnTo>
                    <a:pt x="10928" y="7758"/>
                  </a:lnTo>
                  <a:lnTo>
                    <a:pt x="10928" y="7758"/>
                  </a:lnTo>
                  <a:lnTo>
                    <a:pt x="10938" y="7749"/>
                  </a:lnTo>
                  <a:lnTo>
                    <a:pt x="10943" y="7741"/>
                  </a:lnTo>
                  <a:lnTo>
                    <a:pt x="10945" y="7737"/>
                  </a:lnTo>
                  <a:lnTo>
                    <a:pt x="10947" y="7737"/>
                  </a:lnTo>
                  <a:lnTo>
                    <a:pt x="11004" y="7725"/>
                  </a:lnTo>
                  <a:lnTo>
                    <a:pt x="11011" y="7720"/>
                  </a:lnTo>
                  <a:lnTo>
                    <a:pt x="11013" y="7711"/>
                  </a:lnTo>
                  <a:lnTo>
                    <a:pt x="11009" y="7694"/>
                  </a:lnTo>
                  <a:lnTo>
                    <a:pt x="10999" y="7687"/>
                  </a:lnTo>
                  <a:lnTo>
                    <a:pt x="10983" y="7687"/>
                  </a:lnTo>
                  <a:lnTo>
                    <a:pt x="10983" y="7678"/>
                  </a:lnTo>
                  <a:lnTo>
                    <a:pt x="10983" y="7675"/>
                  </a:lnTo>
                  <a:lnTo>
                    <a:pt x="10997" y="7666"/>
                  </a:lnTo>
                  <a:lnTo>
                    <a:pt x="11004" y="7654"/>
                  </a:lnTo>
                  <a:lnTo>
                    <a:pt x="11006" y="7649"/>
                  </a:lnTo>
                  <a:lnTo>
                    <a:pt x="11002" y="7640"/>
                  </a:lnTo>
                  <a:lnTo>
                    <a:pt x="10997" y="7633"/>
                  </a:lnTo>
                  <a:lnTo>
                    <a:pt x="10992" y="7628"/>
                  </a:lnTo>
                  <a:lnTo>
                    <a:pt x="10990" y="7626"/>
                  </a:lnTo>
                  <a:lnTo>
                    <a:pt x="10987" y="7630"/>
                  </a:lnTo>
                  <a:lnTo>
                    <a:pt x="10978" y="7638"/>
                  </a:lnTo>
                  <a:lnTo>
                    <a:pt x="10976" y="7638"/>
                  </a:lnTo>
                  <a:lnTo>
                    <a:pt x="10973" y="7633"/>
                  </a:lnTo>
                  <a:lnTo>
                    <a:pt x="10978" y="7621"/>
                  </a:lnTo>
                  <a:lnTo>
                    <a:pt x="10978" y="7616"/>
                  </a:lnTo>
                  <a:lnTo>
                    <a:pt x="10971" y="7619"/>
                  </a:lnTo>
                  <a:lnTo>
                    <a:pt x="10966" y="7635"/>
                  </a:lnTo>
                  <a:lnTo>
                    <a:pt x="10961" y="7640"/>
                  </a:lnTo>
                  <a:lnTo>
                    <a:pt x="10961" y="7635"/>
                  </a:lnTo>
                  <a:lnTo>
                    <a:pt x="10959" y="7623"/>
                  </a:lnTo>
                  <a:lnTo>
                    <a:pt x="10957" y="7619"/>
                  </a:lnTo>
                  <a:lnTo>
                    <a:pt x="10954" y="7616"/>
                  </a:lnTo>
                  <a:lnTo>
                    <a:pt x="10952" y="7614"/>
                  </a:lnTo>
                  <a:lnTo>
                    <a:pt x="10952" y="7616"/>
                  </a:lnTo>
                  <a:lnTo>
                    <a:pt x="10952" y="7619"/>
                  </a:lnTo>
                  <a:lnTo>
                    <a:pt x="10947" y="7623"/>
                  </a:lnTo>
                  <a:lnTo>
                    <a:pt x="10947" y="7628"/>
                  </a:lnTo>
                  <a:lnTo>
                    <a:pt x="10950" y="7633"/>
                  </a:lnTo>
                  <a:lnTo>
                    <a:pt x="10950" y="7635"/>
                  </a:lnTo>
                  <a:lnTo>
                    <a:pt x="10954" y="7645"/>
                  </a:lnTo>
                  <a:lnTo>
                    <a:pt x="10959" y="7647"/>
                  </a:lnTo>
                  <a:lnTo>
                    <a:pt x="10959" y="7649"/>
                  </a:lnTo>
                  <a:lnTo>
                    <a:pt x="10957" y="7652"/>
                  </a:lnTo>
                  <a:lnTo>
                    <a:pt x="10954" y="7652"/>
                  </a:lnTo>
                  <a:lnTo>
                    <a:pt x="10952" y="7652"/>
                  </a:lnTo>
                  <a:lnTo>
                    <a:pt x="10945" y="7649"/>
                  </a:lnTo>
                  <a:lnTo>
                    <a:pt x="10943" y="7649"/>
                  </a:lnTo>
                  <a:lnTo>
                    <a:pt x="10943" y="7652"/>
                  </a:lnTo>
                  <a:lnTo>
                    <a:pt x="10943" y="7656"/>
                  </a:lnTo>
                  <a:lnTo>
                    <a:pt x="10943" y="7659"/>
                  </a:lnTo>
                  <a:lnTo>
                    <a:pt x="10943" y="7668"/>
                  </a:lnTo>
                  <a:lnTo>
                    <a:pt x="10940" y="7675"/>
                  </a:lnTo>
                  <a:lnTo>
                    <a:pt x="10938" y="7673"/>
                  </a:lnTo>
                  <a:lnTo>
                    <a:pt x="10935" y="7668"/>
                  </a:lnTo>
                  <a:lnTo>
                    <a:pt x="10935" y="7661"/>
                  </a:lnTo>
                  <a:lnTo>
                    <a:pt x="10938" y="7645"/>
                  </a:lnTo>
                  <a:lnTo>
                    <a:pt x="10935" y="7638"/>
                  </a:lnTo>
                  <a:lnTo>
                    <a:pt x="10933" y="7633"/>
                  </a:lnTo>
                  <a:lnTo>
                    <a:pt x="10931" y="7633"/>
                  </a:lnTo>
                  <a:lnTo>
                    <a:pt x="10924" y="7638"/>
                  </a:lnTo>
                  <a:lnTo>
                    <a:pt x="10921" y="7640"/>
                  </a:lnTo>
                  <a:lnTo>
                    <a:pt x="10921" y="7649"/>
                  </a:lnTo>
                  <a:lnTo>
                    <a:pt x="10921" y="7661"/>
                  </a:lnTo>
                  <a:lnTo>
                    <a:pt x="10917" y="7668"/>
                  </a:lnTo>
                  <a:lnTo>
                    <a:pt x="10912" y="7671"/>
                  </a:lnTo>
                  <a:lnTo>
                    <a:pt x="10909" y="7668"/>
                  </a:lnTo>
                  <a:lnTo>
                    <a:pt x="10909" y="7661"/>
                  </a:lnTo>
                  <a:lnTo>
                    <a:pt x="10909" y="7659"/>
                  </a:lnTo>
                  <a:lnTo>
                    <a:pt x="10888" y="7671"/>
                  </a:lnTo>
                  <a:lnTo>
                    <a:pt x="10876" y="7682"/>
                  </a:lnTo>
                  <a:lnTo>
                    <a:pt x="10874" y="7682"/>
                  </a:lnTo>
                  <a:lnTo>
                    <a:pt x="10867" y="7678"/>
                  </a:lnTo>
                  <a:lnTo>
                    <a:pt x="10865" y="7675"/>
                  </a:lnTo>
                  <a:lnTo>
                    <a:pt x="10862" y="7671"/>
                  </a:lnTo>
                  <a:lnTo>
                    <a:pt x="10860" y="7661"/>
                  </a:lnTo>
                  <a:lnTo>
                    <a:pt x="10853" y="7654"/>
                  </a:lnTo>
                  <a:lnTo>
                    <a:pt x="10850" y="7647"/>
                  </a:lnTo>
                  <a:lnTo>
                    <a:pt x="10846" y="7645"/>
                  </a:lnTo>
                  <a:lnTo>
                    <a:pt x="10841" y="7645"/>
                  </a:lnTo>
                  <a:lnTo>
                    <a:pt x="10841" y="7638"/>
                  </a:lnTo>
                  <a:lnTo>
                    <a:pt x="10843" y="7635"/>
                  </a:lnTo>
                  <a:lnTo>
                    <a:pt x="10853" y="7630"/>
                  </a:lnTo>
                  <a:lnTo>
                    <a:pt x="10855" y="7628"/>
                  </a:lnTo>
                  <a:lnTo>
                    <a:pt x="10855" y="7612"/>
                  </a:lnTo>
                  <a:lnTo>
                    <a:pt x="10855" y="7602"/>
                  </a:lnTo>
                  <a:lnTo>
                    <a:pt x="10855" y="7597"/>
                  </a:lnTo>
                  <a:lnTo>
                    <a:pt x="10850" y="7590"/>
                  </a:lnTo>
                  <a:lnTo>
                    <a:pt x="10850" y="7588"/>
                  </a:lnTo>
                  <a:lnTo>
                    <a:pt x="10848" y="7588"/>
                  </a:lnTo>
                  <a:lnTo>
                    <a:pt x="10846" y="7586"/>
                  </a:lnTo>
                  <a:lnTo>
                    <a:pt x="10843" y="7581"/>
                  </a:lnTo>
                  <a:lnTo>
                    <a:pt x="10843" y="7578"/>
                  </a:lnTo>
                  <a:lnTo>
                    <a:pt x="10846" y="7574"/>
                  </a:lnTo>
                  <a:lnTo>
                    <a:pt x="10846" y="7574"/>
                  </a:lnTo>
                  <a:lnTo>
                    <a:pt x="10829" y="7557"/>
                  </a:lnTo>
                  <a:lnTo>
                    <a:pt x="10813" y="7555"/>
                  </a:lnTo>
                  <a:lnTo>
                    <a:pt x="10808" y="7569"/>
                  </a:lnTo>
                  <a:lnTo>
                    <a:pt x="10824" y="7595"/>
                  </a:lnTo>
                  <a:lnTo>
                    <a:pt x="10822" y="7597"/>
                  </a:lnTo>
                  <a:lnTo>
                    <a:pt x="10810" y="7586"/>
                  </a:lnTo>
                  <a:lnTo>
                    <a:pt x="10806" y="7581"/>
                  </a:lnTo>
                  <a:lnTo>
                    <a:pt x="10803" y="7576"/>
                  </a:lnTo>
                  <a:lnTo>
                    <a:pt x="10801" y="7567"/>
                  </a:lnTo>
                  <a:lnTo>
                    <a:pt x="10801" y="7560"/>
                  </a:lnTo>
                  <a:lnTo>
                    <a:pt x="10803" y="7545"/>
                  </a:lnTo>
                  <a:lnTo>
                    <a:pt x="10801" y="7541"/>
                  </a:lnTo>
                  <a:lnTo>
                    <a:pt x="10791" y="7536"/>
                  </a:lnTo>
                  <a:lnTo>
                    <a:pt x="10782" y="7531"/>
                  </a:lnTo>
                  <a:lnTo>
                    <a:pt x="10780" y="7531"/>
                  </a:lnTo>
                  <a:lnTo>
                    <a:pt x="10780" y="7538"/>
                  </a:lnTo>
                  <a:lnTo>
                    <a:pt x="10782" y="7548"/>
                  </a:lnTo>
                  <a:lnTo>
                    <a:pt x="10782" y="7555"/>
                  </a:lnTo>
                  <a:lnTo>
                    <a:pt x="10777" y="7552"/>
                  </a:lnTo>
                  <a:lnTo>
                    <a:pt x="10770" y="7536"/>
                  </a:lnTo>
                  <a:lnTo>
                    <a:pt x="10768" y="7529"/>
                  </a:lnTo>
                  <a:lnTo>
                    <a:pt x="10765" y="7529"/>
                  </a:lnTo>
                  <a:lnTo>
                    <a:pt x="10763" y="7529"/>
                  </a:lnTo>
                  <a:lnTo>
                    <a:pt x="10758" y="7526"/>
                  </a:lnTo>
                  <a:lnTo>
                    <a:pt x="10756" y="7526"/>
                  </a:lnTo>
                  <a:lnTo>
                    <a:pt x="10754" y="7524"/>
                  </a:lnTo>
                  <a:lnTo>
                    <a:pt x="10751" y="7524"/>
                  </a:lnTo>
                  <a:lnTo>
                    <a:pt x="10751" y="7526"/>
                  </a:lnTo>
                  <a:lnTo>
                    <a:pt x="10749" y="7526"/>
                  </a:lnTo>
                  <a:lnTo>
                    <a:pt x="10751" y="7529"/>
                  </a:lnTo>
                  <a:lnTo>
                    <a:pt x="10751" y="7531"/>
                  </a:lnTo>
                  <a:lnTo>
                    <a:pt x="10751" y="7534"/>
                  </a:lnTo>
                  <a:lnTo>
                    <a:pt x="10749" y="7534"/>
                  </a:lnTo>
                  <a:lnTo>
                    <a:pt x="10749" y="7536"/>
                  </a:lnTo>
                  <a:lnTo>
                    <a:pt x="10744" y="7534"/>
                  </a:lnTo>
                  <a:lnTo>
                    <a:pt x="10735" y="7531"/>
                  </a:lnTo>
                  <a:lnTo>
                    <a:pt x="10730" y="7531"/>
                  </a:lnTo>
                  <a:lnTo>
                    <a:pt x="10730" y="7536"/>
                  </a:lnTo>
                  <a:lnTo>
                    <a:pt x="10739" y="7545"/>
                  </a:lnTo>
                  <a:lnTo>
                    <a:pt x="10756" y="7555"/>
                  </a:lnTo>
                  <a:lnTo>
                    <a:pt x="10758" y="7560"/>
                  </a:lnTo>
                  <a:lnTo>
                    <a:pt x="10756" y="7564"/>
                  </a:lnTo>
                  <a:lnTo>
                    <a:pt x="10754" y="7567"/>
                  </a:lnTo>
                  <a:lnTo>
                    <a:pt x="10751" y="7567"/>
                  </a:lnTo>
                  <a:lnTo>
                    <a:pt x="10758" y="7571"/>
                  </a:lnTo>
                  <a:lnTo>
                    <a:pt x="10765" y="7576"/>
                  </a:lnTo>
                  <a:lnTo>
                    <a:pt x="10772" y="7578"/>
                  </a:lnTo>
                  <a:lnTo>
                    <a:pt x="10780" y="7581"/>
                  </a:lnTo>
                  <a:lnTo>
                    <a:pt x="10780" y="7583"/>
                  </a:lnTo>
                  <a:lnTo>
                    <a:pt x="10775" y="7588"/>
                  </a:lnTo>
                  <a:lnTo>
                    <a:pt x="10777" y="7597"/>
                  </a:lnTo>
                  <a:lnTo>
                    <a:pt x="10787" y="7604"/>
                  </a:lnTo>
                  <a:lnTo>
                    <a:pt x="10798" y="7614"/>
                  </a:lnTo>
                  <a:lnTo>
                    <a:pt x="10813" y="7621"/>
                  </a:lnTo>
                  <a:lnTo>
                    <a:pt x="10815" y="7623"/>
                  </a:lnTo>
                  <a:lnTo>
                    <a:pt x="10817" y="7630"/>
                  </a:lnTo>
                  <a:lnTo>
                    <a:pt x="10815" y="7630"/>
                  </a:lnTo>
                  <a:lnTo>
                    <a:pt x="10810" y="7628"/>
                  </a:lnTo>
                  <a:lnTo>
                    <a:pt x="10806" y="7626"/>
                  </a:lnTo>
                  <a:lnTo>
                    <a:pt x="10801" y="7623"/>
                  </a:lnTo>
                  <a:lnTo>
                    <a:pt x="10789" y="7621"/>
                  </a:lnTo>
                  <a:lnTo>
                    <a:pt x="10765" y="7600"/>
                  </a:lnTo>
                  <a:lnTo>
                    <a:pt x="10765" y="7597"/>
                  </a:lnTo>
                  <a:lnTo>
                    <a:pt x="10763" y="7595"/>
                  </a:lnTo>
                  <a:lnTo>
                    <a:pt x="10761" y="7590"/>
                  </a:lnTo>
                  <a:lnTo>
                    <a:pt x="10758" y="7588"/>
                  </a:lnTo>
                  <a:lnTo>
                    <a:pt x="10756" y="7588"/>
                  </a:lnTo>
                  <a:lnTo>
                    <a:pt x="10754" y="7590"/>
                  </a:lnTo>
                  <a:lnTo>
                    <a:pt x="10754" y="7593"/>
                  </a:lnTo>
                  <a:lnTo>
                    <a:pt x="10751" y="7595"/>
                  </a:lnTo>
                  <a:lnTo>
                    <a:pt x="10751" y="7597"/>
                  </a:lnTo>
                  <a:lnTo>
                    <a:pt x="10756" y="7604"/>
                  </a:lnTo>
                  <a:lnTo>
                    <a:pt x="10761" y="7612"/>
                  </a:lnTo>
                  <a:lnTo>
                    <a:pt x="10763" y="7614"/>
                  </a:lnTo>
                  <a:lnTo>
                    <a:pt x="10761" y="7619"/>
                  </a:lnTo>
                  <a:lnTo>
                    <a:pt x="10754" y="7616"/>
                  </a:lnTo>
                  <a:lnTo>
                    <a:pt x="10746" y="7607"/>
                  </a:lnTo>
                  <a:lnTo>
                    <a:pt x="10744" y="7595"/>
                  </a:lnTo>
                  <a:lnTo>
                    <a:pt x="10742" y="7586"/>
                  </a:lnTo>
                  <a:lnTo>
                    <a:pt x="10739" y="7576"/>
                  </a:lnTo>
                  <a:lnTo>
                    <a:pt x="10732" y="7564"/>
                  </a:lnTo>
                  <a:lnTo>
                    <a:pt x="10725" y="7555"/>
                  </a:lnTo>
                  <a:lnTo>
                    <a:pt x="10723" y="7574"/>
                  </a:lnTo>
                  <a:lnTo>
                    <a:pt x="10720" y="7578"/>
                  </a:lnTo>
                  <a:lnTo>
                    <a:pt x="10720" y="7583"/>
                  </a:lnTo>
                  <a:lnTo>
                    <a:pt x="10728" y="7602"/>
                  </a:lnTo>
                  <a:lnTo>
                    <a:pt x="10728" y="7616"/>
                  </a:lnTo>
                  <a:lnTo>
                    <a:pt x="10737" y="7630"/>
                  </a:lnTo>
                  <a:lnTo>
                    <a:pt x="10739" y="7645"/>
                  </a:lnTo>
                  <a:lnTo>
                    <a:pt x="10728" y="7645"/>
                  </a:lnTo>
                  <a:lnTo>
                    <a:pt x="10728" y="7638"/>
                  </a:lnTo>
                  <a:lnTo>
                    <a:pt x="10725" y="7635"/>
                  </a:lnTo>
                  <a:lnTo>
                    <a:pt x="10720" y="7628"/>
                  </a:lnTo>
                  <a:lnTo>
                    <a:pt x="10718" y="7626"/>
                  </a:lnTo>
                  <a:lnTo>
                    <a:pt x="10716" y="7623"/>
                  </a:lnTo>
                  <a:lnTo>
                    <a:pt x="10713" y="7621"/>
                  </a:lnTo>
                  <a:lnTo>
                    <a:pt x="10713" y="7614"/>
                  </a:lnTo>
                  <a:lnTo>
                    <a:pt x="10699" y="7621"/>
                  </a:lnTo>
                  <a:lnTo>
                    <a:pt x="10692" y="7623"/>
                  </a:lnTo>
                  <a:lnTo>
                    <a:pt x="10685" y="7621"/>
                  </a:lnTo>
                  <a:lnTo>
                    <a:pt x="10711" y="7607"/>
                  </a:lnTo>
                  <a:lnTo>
                    <a:pt x="10711" y="7602"/>
                  </a:lnTo>
                  <a:lnTo>
                    <a:pt x="10709" y="7595"/>
                  </a:lnTo>
                  <a:lnTo>
                    <a:pt x="10706" y="7588"/>
                  </a:lnTo>
                  <a:lnTo>
                    <a:pt x="10699" y="7586"/>
                  </a:lnTo>
                  <a:lnTo>
                    <a:pt x="10699" y="7578"/>
                  </a:lnTo>
                  <a:lnTo>
                    <a:pt x="10697" y="7571"/>
                  </a:lnTo>
                  <a:lnTo>
                    <a:pt x="10697" y="7564"/>
                  </a:lnTo>
                  <a:lnTo>
                    <a:pt x="10697" y="7560"/>
                  </a:lnTo>
                  <a:lnTo>
                    <a:pt x="10680" y="7555"/>
                  </a:lnTo>
                  <a:lnTo>
                    <a:pt x="10671" y="7555"/>
                  </a:lnTo>
                  <a:lnTo>
                    <a:pt x="10666" y="7557"/>
                  </a:lnTo>
                  <a:lnTo>
                    <a:pt x="10666" y="7562"/>
                  </a:lnTo>
                  <a:lnTo>
                    <a:pt x="10668" y="7567"/>
                  </a:lnTo>
                  <a:lnTo>
                    <a:pt x="10668" y="7571"/>
                  </a:lnTo>
                  <a:lnTo>
                    <a:pt x="10668" y="7576"/>
                  </a:lnTo>
                  <a:lnTo>
                    <a:pt x="10664" y="7574"/>
                  </a:lnTo>
                  <a:lnTo>
                    <a:pt x="10661" y="7571"/>
                  </a:lnTo>
                  <a:lnTo>
                    <a:pt x="10659" y="7567"/>
                  </a:lnTo>
                  <a:lnTo>
                    <a:pt x="10659" y="7560"/>
                  </a:lnTo>
                  <a:lnTo>
                    <a:pt x="10659" y="7562"/>
                  </a:lnTo>
                  <a:lnTo>
                    <a:pt x="10657" y="7557"/>
                  </a:lnTo>
                  <a:lnTo>
                    <a:pt x="10652" y="7555"/>
                  </a:lnTo>
                  <a:lnTo>
                    <a:pt x="10647" y="7550"/>
                  </a:lnTo>
                  <a:lnTo>
                    <a:pt x="10642" y="7548"/>
                  </a:lnTo>
                  <a:lnTo>
                    <a:pt x="10638" y="7548"/>
                  </a:lnTo>
                  <a:lnTo>
                    <a:pt x="10645" y="7557"/>
                  </a:lnTo>
                  <a:lnTo>
                    <a:pt x="10642" y="7560"/>
                  </a:lnTo>
                  <a:lnTo>
                    <a:pt x="10626" y="7564"/>
                  </a:lnTo>
                  <a:lnTo>
                    <a:pt x="10619" y="7562"/>
                  </a:lnTo>
                  <a:lnTo>
                    <a:pt x="10614" y="7560"/>
                  </a:lnTo>
                  <a:lnTo>
                    <a:pt x="10612" y="7548"/>
                  </a:lnTo>
                  <a:lnTo>
                    <a:pt x="10609" y="7545"/>
                  </a:lnTo>
                  <a:lnTo>
                    <a:pt x="10607" y="7541"/>
                  </a:lnTo>
                  <a:lnTo>
                    <a:pt x="10605" y="7541"/>
                  </a:lnTo>
                  <a:lnTo>
                    <a:pt x="10602" y="7545"/>
                  </a:lnTo>
                  <a:lnTo>
                    <a:pt x="10605" y="7560"/>
                  </a:lnTo>
                  <a:lnTo>
                    <a:pt x="10602" y="7555"/>
                  </a:lnTo>
                  <a:lnTo>
                    <a:pt x="10595" y="7543"/>
                  </a:lnTo>
                  <a:lnTo>
                    <a:pt x="10593" y="7536"/>
                  </a:lnTo>
                  <a:lnTo>
                    <a:pt x="10591" y="7534"/>
                  </a:lnTo>
                  <a:lnTo>
                    <a:pt x="10588" y="7536"/>
                  </a:lnTo>
                  <a:lnTo>
                    <a:pt x="10586" y="7536"/>
                  </a:lnTo>
                  <a:lnTo>
                    <a:pt x="10583" y="7536"/>
                  </a:lnTo>
                  <a:lnTo>
                    <a:pt x="10576" y="7534"/>
                  </a:lnTo>
                  <a:lnTo>
                    <a:pt x="10555" y="7534"/>
                  </a:lnTo>
                  <a:lnTo>
                    <a:pt x="10555" y="7541"/>
                  </a:lnTo>
                  <a:lnTo>
                    <a:pt x="10560" y="7548"/>
                  </a:lnTo>
                  <a:lnTo>
                    <a:pt x="10574" y="7557"/>
                  </a:lnTo>
                  <a:lnTo>
                    <a:pt x="10581" y="7564"/>
                  </a:lnTo>
                  <a:lnTo>
                    <a:pt x="10586" y="7574"/>
                  </a:lnTo>
                  <a:lnTo>
                    <a:pt x="10588" y="7581"/>
                  </a:lnTo>
                  <a:lnTo>
                    <a:pt x="10600" y="7614"/>
                  </a:lnTo>
                  <a:lnTo>
                    <a:pt x="10602" y="7621"/>
                  </a:lnTo>
                  <a:lnTo>
                    <a:pt x="10607" y="7630"/>
                  </a:lnTo>
                  <a:lnTo>
                    <a:pt x="10614" y="7638"/>
                  </a:lnTo>
                  <a:lnTo>
                    <a:pt x="10619" y="7640"/>
                  </a:lnTo>
                  <a:lnTo>
                    <a:pt x="10624" y="7640"/>
                  </a:lnTo>
                  <a:lnTo>
                    <a:pt x="10628" y="7645"/>
                  </a:lnTo>
                  <a:lnTo>
                    <a:pt x="10624" y="7654"/>
                  </a:lnTo>
                  <a:lnTo>
                    <a:pt x="10621" y="7656"/>
                  </a:lnTo>
                  <a:lnTo>
                    <a:pt x="10619" y="7656"/>
                  </a:lnTo>
                  <a:lnTo>
                    <a:pt x="10619" y="7656"/>
                  </a:lnTo>
                  <a:lnTo>
                    <a:pt x="10617" y="7654"/>
                  </a:lnTo>
                  <a:lnTo>
                    <a:pt x="10617" y="7652"/>
                  </a:lnTo>
                  <a:lnTo>
                    <a:pt x="10617" y="7649"/>
                  </a:lnTo>
                  <a:lnTo>
                    <a:pt x="10617" y="7647"/>
                  </a:lnTo>
                  <a:lnTo>
                    <a:pt x="10614" y="7647"/>
                  </a:lnTo>
                  <a:lnTo>
                    <a:pt x="10609" y="7647"/>
                  </a:lnTo>
                  <a:lnTo>
                    <a:pt x="10607" y="7642"/>
                  </a:lnTo>
                  <a:lnTo>
                    <a:pt x="10605" y="7638"/>
                  </a:lnTo>
                  <a:lnTo>
                    <a:pt x="10602" y="7635"/>
                  </a:lnTo>
                  <a:lnTo>
                    <a:pt x="10600" y="7635"/>
                  </a:lnTo>
                  <a:lnTo>
                    <a:pt x="10598" y="7630"/>
                  </a:lnTo>
                  <a:lnTo>
                    <a:pt x="10593" y="7623"/>
                  </a:lnTo>
                  <a:lnTo>
                    <a:pt x="10588" y="7619"/>
                  </a:lnTo>
                  <a:lnTo>
                    <a:pt x="10583" y="7619"/>
                  </a:lnTo>
                  <a:lnTo>
                    <a:pt x="10581" y="7614"/>
                  </a:lnTo>
                  <a:lnTo>
                    <a:pt x="10583" y="7609"/>
                  </a:lnTo>
                  <a:lnTo>
                    <a:pt x="10583" y="7607"/>
                  </a:lnTo>
                  <a:lnTo>
                    <a:pt x="10581" y="7600"/>
                  </a:lnTo>
                  <a:lnTo>
                    <a:pt x="10579" y="7593"/>
                  </a:lnTo>
                  <a:lnTo>
                    <a:pt x="10572" y="7590"/>
                  </a:lnTo>
                  <a:lnTo>
                    <a:pt x="10553" y="7590"/>
                  </a:lnTo>
                  <a:lnTo>
                    <a:pt x="10562" y="7581"/>
                  </a:lnTo>
                  <a:lnTo>
                    <a:pt x="10565" y="7574"/>
                  </a:lnTo>
                  <a:lnTo>
                    <a:pt x="10557" y="7562"/>
                  </a:lnTo>
                  <a:lnTo>
                    <a:pt x="10553" y="7557"/>
                  </a:lnTo>
                  <a:lnTo>
                    <a:pt x="10553" y="7557"/>
                  </a:lnTo>
                  <a:lnTo>
                    <a:pt x="10553" y="7562"/>
                  </a:lnTo>
                  <a:lnTo>
                    <a:pt x="10550" y="7562"/>
                  </a:lnTo>
                  <a:lnTo>
                    <a:pt x="10548" y="7560"/>
                  </a:lnTo>
                  <a:lnTo>
                    <a:pt x="10546" y="7555"/>
                  </a:lnTo>
                  <a:lnTo>
                    <a:pt x="10543" y="7552"/>
                  </a:lnTo>
                  <a:lnTo>
                    <a:pt x="10546" y="7550"/>
                  </a:lnTo>
                  <a:lnTo>
                    <a:pt x="10543" y="7550"/>
                  </a:lnTo>
                  <a:lnTo>
                    <a:pt x="10543" y="7548"/>
                  </a:lnTo>
                  <a:lnTo>
                    <a:pt x="10541" y="7548"/>
                  </a:lnTo>
                  <a:lnTo>
                    <a:pt x="10539" y="7548"/>
                  </a:lnTo>
                  <a:lnTo>
                    <a:pt x="10539" y="7543"/>
                  </a:lnTo>
                  <a:lnTo>
                    <a:pt x="10539" y="7541"/>
                  </a:lnTo>
                  <a:lnTo>
                    <a:pt x="10536" y="7531"/>
                  </a:lnTo>
                  <a:lnTo>
                    <a:pt x="10529" y="7550"/>
                  </a:lnTo>
                  <a:lnTo>
                    <a:pt x="10527" y="7552"/>
                  </a:lnTo>
                  <a:lnTo>
                    <a:pt x="10527" y="7552"/>
                  </a:lnTo>
                  <a:lnTo>
                    <a:pt x="10527" y="7555"/>
                  </a:lnTo>
                  <a:lnTo>
                    <a:pt x="10527" y="7552"/>
                  </a:lnTo>
                  <a:lnTo>
                    <a:pt x="10524" y="7552"/>
                  </a:lnTo>
                  <a:lnTo>
                    <a:pt x="10513" y="7552"/>
                  </a:lnTo>
                  <a:lnTo>
                    <a:pt x="10513" y="7543"/>
                  </a:lnTo>
                  <a:lnTo>
                    <a:pt x="10527" y="7538"/>
                  </a:lnTo>
                  <a:lnTo>
                    <a:pt x="10524" y="7524"/>
                  </a:lnTo>
                  <a:lnTo>
                    <a:pt x="10517" y="7526"/>
                  </a:lnTo>
                  <a:lnTo>
                    <a:pt x="10520" y="7522"/>
                  </a:lnTo>
                  <a:lnTo>
                    <a:pt x="10524" y="7510"/>
                  </a:lnTo>
                  <a:lnTo>
                    <a:pt x="10520" y="7503"/>
                  </a:lnTo>
                  <a:lnTo>
                    <a:pt x="10520" y="7498"/>
                  </a:lnTo>
                  <a:lnTo>
                    <a:pt x="10517" y="7491"/>
                  </a:lnTo>
                  <a:lnTo>
                    <a:pt x="10515" y="7484"/>
                  </a:lnTo>
                  <a:lnTo>
                    <a:pt x="10515" y="7479"/>
                  </a:lnTo>
                  <a:lnTo>
                    <a:pt x="10513" y="7477"/>
                  </a:lnTo>
                  <a:lnTo>
                    <a:pt x="10510" y="7482"/>
                  </a:lnTo>
                  <a:lnTo>
                    <a:pt x="10508" y="7496"/>
                  </a:lnTo>
                  <a:lnTo>
                    <a:pt x="10503" y="7500"/>
                  </a:lnTo>
                  <a:lnTo>
                    <a:pt x="10503" y="7505"/>
                  </a:lnTo>
                  <a:lnTo>
                    <a:pt x="10503" y="7529"/>
                  </a:lnTo>
                  <a:lnTo>
                    <a:pt x="10510" y="7536"/>
                  </a:lnTo>
                  <a:lnTo>
                    <a:pt x="10508" y="7543"/>
                  </a:lnTo>
                  <a:lnTo>
                    <a:pt x="10501" y="7552"/>
                  </a:lnTo>
                  <a:lnTo>
                    <a:pt x="10501" y="7552"/>
                  </a:lnTo>
                  <a:lnTo>
                    <a:pt x="10498" y="7543"/>
                  </a:lnTo>
                  <a:lnTo>
                    <a:pt x="10494" y="7543"/>
                  </a:lnTo>
                  <a:lnTo>
                    <a:pt x="10489" y="7545"/>
                  </a:lnTo>
                  <a:lnTo>
                    <a:pt x="10484" y="7548"/>
                  </a:lnTo>
                  <a:lnTo>
                    <a:pt x="10477" y="7562"/>
                  </a:lnTo>
                  <a:lnTo>
                    <a:pt x="10472" y="7564"/>
                  </a:lnTo>
                  <a:lnTo>
                    <a:pt x="10472" y="7562"/>
                  </a:lnTo>
                  <a:lnTo>
                    <a:pt x="10472" y="7557"/>
                  </a:lnTo>
                  <a:lnTo>
                    <a:pt x="10472" y="7545"/>
                  </a:lnTo>
                  <a:lnTo>
                    <a:pt x="10472" y="7541"/>
                  </a:lnTo>
                  <a:lnTo>
                    <a:pt x="10475" y="7536"/>
                  </a:lnTo>
                  <a:lnTo>
                    <a:pt x="10489" y="7531"/>
                  </a:lnTo>
                  <a:lnTo>
                    <a:pt x="10487" y="7522"/>
                  </a:lnTo>
                  <a:lnTo>
                    <a:pt x="10468" y="7484"/>
                  </a:lnTo>
                  <a:lnTo>
                    <a:pt x="10461" y="7472"/>
                  </a:lnTo>
                  <a:lnTo>
                    <a:pt x="10463" y="7489"/>
                  </a:lnTo>
                  <a:lnTo>
                    <a:pt x="10461" y="7493"/>
                  </a:lnTo>
                  <a:lnTo>
                    <a:pt x="10453" y="7496"/>
                  </a:lnTo>
                  <a:lnTo>
                    <a:pt x="10453" y="7493"/>
                  </a:lnTo>
                  <a:lnTo>
                    <a:pt x="10453" y="7489"/>
                  </a:lnTo>
                  <a:lnTo>
                    <a:pt x="10449" y="7486"/>
                  </a:lnTo>
                  <a:lnTo>
                    <a:pt x="10444" y="7489"/>
                  </a:lnTo>
                  <a:lnTo>
                    <a:pt x="10442" y="7493"/>
                  </a:lnTo>
                  <a:lnTo>
                    <a:pt x="10442" y="7503"/>
                  </a:lnTo>
                  <a:lnTo>
                    <a:pt x="10439" y="7505"/>
                  </a:lnTo>
                  <a:lnTo>
                    <a:pt x="10435" y="7503"/>
                  </a:lnTo>
                  <a:lnTo>
                    <a:pt x="10435" y="7498"/>
                  </a:lnTo>
                  <a:lnTo>
                    <a:pt x="10430" y="7493"/>
                  </a:lnTo>
                  <a:lnTo>
                    <a:pt x="10427" y="7493"/>
                  </a:lnTo>
                  <a:lnTo>
                    <a:pt x="10425" y="7496"/>
                  </a:lnTo>
                  <a:lnTo>
                    <a:pt x="10423" y="7498"/>
                  </a:lnTo>
                  <a:lnTo>
                    <a:pt x="10420" y="7491"/>
                  </a:lnTo>
                  <a:lnTo>
                    <a:pt x="10423" y="7486"/>
                  </a:lnTo>
                  <a:lnTo>
                    <a:pt x="10435" y="7482"/>
                  </a:lnTo>
                  <a:lnTo>
                    <a:pt x="10432" y="7479"/>
                  </a:lnTo>
                  <a:lnTo>
                    <a:pt x="10427" y="7479"/>
                  </a:lnTo>
                  <a:lnTo>
                    <a:pt x="10425" y="7479"/>
                  </a:lnTo>
                  <a:lnTo>
                    <a:pt x="10423" y="7479"/>
                  </a:lnTo>
                  <a:lnTo>
                    <a:pt x="10420" y="7474"/>
                  </a:lnTo>
                  <a:lnTo>
                    <a:pt x="10418" y="7474"/>
                  </a:lnTo>
                  <a:lnTo>
                    <a:pt x="10418" y="7482"/>
                  </a:lnTo>
                  <a:lnTo>
                    <a:pt x="10416" y="7484"/>
                  </a:lnTo>
                  <a:lnTo>
                    <a:pt x="10413" y="7482"/>
                  </a:lnTo>
                  <a:lnTo>
                    <a:pt x="10411" y="7472"/>
                  </a:lnTo>
                  <a:lnTo>
                    <a:pt x="10409" y="7456"/>
                  </a:lnTo>
                  <a:lnTo>
                    <a:pt x="10401" y="7458"/>
                  </a:lnTo>
                  <a:lnTo>
                    <a:pt x="10380" y="7451"/>
                  </a:lnTo>
                  <a:lnTo>
                    <a:pt x="10371" y="7453"/>
                  </a:lnTo>
                  <a:lnTo>
                    <a:pt x="10368" y="7456"/>
                  </a:lnTo>
                  <a:lnTo>
                    <a:pt x="10368" y="7458"/>
                  </a:lnTo>
                  <a:lnTo>
                    <a:pt x="10371" y="7463"/>
                  </a:lnTo>
                  <a:lnTo>
                    <a:pt x="10371" y="7467"/>
                  </a:lnTo>
                  <a:lnTo>
                    <a:pt x="10371" y="7470"/>
                  </a:lnTo>
                  <a:lnTo>
                    <a:pt x="10371" y="7470"/>
                  </a:lnTo>
                  <a:lnTo>
                    <a:pt x="10368" y="7472"/>
                  </a:lnTo>
                  <a:lnTo>
                    <a:pt x="10366" y="7472"/>
                  </a:lnTo>
                  <a:lnTo>
                    <a:pt x="10364" y="7474"/>
                  </a:lnTo>
                  <a:lnTo>
                    <a:pt x="10359" y="7474"/>
                  </a:lnTo>
                  <a:lnTo>
                    <a:pt x="10352" y="7472"/>
                  </a:lnTo>
                  <a:lnTo>
                    <a:pt x="10347" y="7467"/>
                  </a:lnTo>
                  <a:lnTo>
                    <a:pt x="10361" y="7458"/>
                  </a:lnTo>
                  <a:lnTo>
                    <a:pt x="10361" y="7451"/>
                  </a:lnTo>
                  <a:lnTo>
                    <a:pt x="10392" y="7437"/>
                  </a:lnTo>
                  <a:lnTo>
                    <a:pt x="10397" y="7432"/>
                  </a:lnTo>
                  <a:lnTo>
                    <a:pt x="10399" y="7425"/>
                  </a:lnTo>
                  <a:lnTo>
                    <a:pt x="10397" y="7418"/>
                  </a:lnTo>
                  <a:lnTo>
                    <a:pt x="10397" y="7413"/>
                  </a:lnTo>
                  <a:lnTo>
                    <a:pt x="10394" y="7404"/>
                  </a:lnTo>
                  <a:lnTo>
                    <a:pt x="10392" y="7399"/>
                  </a:lnTo>
                  <a:lnTo>
                    <a:pt x="10390" y="7399"/>
                  </a:lnTo>
                  <a:lnTo>
                    <a:pt x="10383" y="7401"/>
                  </a:lnTo>
                  <a:lnTo>
                    <a:pt x="10380" y="7401"/>
                  </a:lnTo>
                  <a:lnTo>
                    <a:pt x="10380" y="7399"/>
                  </a:lnTo>
                  <a:lnTo>
                    <a:pt x="10387" y="7389"/>
                  </a:lnTo>
                  <a:lnTo>
                    <a:pt x="10385" y="7387"/>
                  </a:lnTo>
                  <a:lnTo>
                    <a:pt x="10380" y="7387"/>
                  </a:lnTo>
                  <a:lnTo>
                    <a:pt x="10373" y="7387"/>
                  </a:lnTo>
                  <a:lnTo>
                    <a:pt x="10368" y="7389"/>
                  </a:lnTo>
                  <a:lnTo>
                    <a:pt x="10359" y="7401"/>
                  </a:lnTo>
                  <a:lnTo>
                    <a:pt x="10357" y="7404"/>
                  </a:lnTo>
                  <a:lnTo>
                    <a:pt x="10352" y="7404"/>
                  </a:lnTo>
                  <a:lnTo>
                    <a:pt x="10347" y="7401"/>
                  </a:lnTo>
                  <a:lnTo>
                    <a:pt x="10342" y="7401"/>
                  </a:lnTo>
                  <a:lnTo>
                    <a:pt x="10340" y="7404"/>
                  </a:lnTo>
                  <a:lnTo>
                    <a:pt x="10340" y="7406"/>
                  </a:lnTo>
                  <a:lnTo>
                    <a:pt x="10340" y="7411"/>
                  </a:lnTo>
                  <a:lnTo>
                    <a:pt x="10340" y="7413"/>
                  </a:lnTo>
                  <a:lnTo>
                    <a:pt x="10338" y="7415"/>
                  </a:lnTo>
                  <a:lnTo>
                    <a:pt x="10335" y="7415"/>
                  </a:lnTo>
                  <a:lnTo>
                    <a:pt x="10335" y="7413"/>
                  </a:lnTo>
                  <a:lnTo>
                    <a:pt x="10331" y="7411"/>
                  </a:lnTo>
                  <a:lnTo>
                    <a:pt x="10324" y="7408"/>
                  </a:lnTo>
                  <a:lnTo>
                    <a:pt x="10302" y="7406"/>
                  </a:lnTo>
                  <a:lnTo>
                    <a:pt x="10302" y="7401"/>
                  </a:lnTo>
                  <a:lnTo>
                    <a:pt x="10307" y="7401"/>
                  </a:lnTo>
                  <a:lnTo>
                    <a:pt x="10324" y="7394"/>
                  </a:lnTo>
                  <a:lnTo>
                    <a:pt x="10326" y="7389"/>
                  </a:lnTo>
                  <a:lnTo>
                    <a:pt x="10321" y="7387"/>
                  </a:lnTo>
                  <a:lnTo>
                    <a:pt x="10319" y="7385"/>
                  </a:lnTo>
                  <a:lnTo>
                    <a:pt x="10312" y="7389"/>
                  </a:lnTo>
                  <a:lnTo>
                    <a:pt x="10307" y="7392"/>
                  </a:lnTo>
                  <a:lnTo>
                    <a:pt x="10305" y="7389"/>
                  </a:lnTo>
                  <a:lnTo>
                    <a:pt x="10307" y="7380"/>
                  </a:lnTo>
                  <a:lnTo>
                    <a:pt x="10314" y="7375"/>
                  </a:lnTo>
                  <a:lnTo>
                    <a:pt x="10331" y="7373"/>
                  </a:lnTo>
                  <a:lnTo>
                    <a:pt x="10328" y="7370"/>
                  </a:lnTo>
                  <a:lnTo>
                    <a:pt x="10326" y="7366"/>
                  </a:lnTo>
                  <a:lnTo>
                    <a:pt x="10324" y="7363"/>
                  </a:lnTo>
                  <a:lnTo>
                    <a:pt x="10321" y="7363"/>
                  </a:lnTo>
                  <a:lnTo>
                    <a:pt x="10316" y="7363"/>
                  </a:lnTo>
                  <a:lnTo>
                    <a:pt x="10309" y="7363"/>
                  </a:lnTo>
                  <a:lnTo>
                    <a:pt x="10307" y="7361"/>
                  </a:lnTo>
                  <a:lnTo>
                    <a:pt x="10305" y="7359"/>
                  </a:lnTo>
                  <a:lnTo>
                    <a:pt x="10312" y="7344"/>
                  </a:lnTo>
                  <a:lnTo>
                    <a:pt x="10314" y="7342"/>
                  </a:lnTo>
                  <a:lnTo>
                    <a:pt x="10314" y="7340"/>
                  </a:lnTo>
                  <a:lnTo>
                    <a:pt x="10305" y="7333"/>
                  </a:lnTo>
                  <a:lnTo>
                    <a:pt x="10302" y="7326"/>
                  </a:lnTo>
                  <a:lnTo>
                    <a:pt x="10279" y="7321"/>
                  </a:lnTo>
                  <a:lnTo>
                    <a:pt x="10269" y="7323"/>
                  </a:lnTo>
                  <a:lnTo>
                    <a:pt x="10272" y="7321"/>
                  </a:lnTo>
                  <a:lnTo>
                    <a:pt x="10264" y="7326"/>
                  </a:lnTo>
                  <a:lnTo>
                    <a:pt x="10262" y="7328"/>
                  </a:lnTo>
                  <a:lnTo>
                    <a:pt x="10260" y="7330"/>
                  </a:lnTo>
                  <a:lnTo>
                    <a:pt x="10260" y="7335"/>
                  </a:lnTo>
                  <a:lnTo>
                    <a:pt x="10262" y="7340"/>
                  </a:lnTo>
                  <a:lnTo>
                    <a:pt x="10264" y="7344"/>
                  </a:lnTo>
                  <a:lnTo>
                    <a:pt x="10262" y="7344"/>
                  </a:lnTo>
                  <a:lnTo>
                    <a:pt x="10255" y="7342"/>
                  </a:lnTo>
                  <a:lnTo>
                    <a:pt x="10248" y="7342"/>
                  </a:lnTo>
                  <a:lnTo>
                    <a:pt x="10220" y="7370"/>
                  </a:lnTo>
                  <a:lnTo>
                    <a:pt x="10217" y="7373"/>
                  </a:lnTo>
                  <a:lnTo>
                    <a:pt x="10217" y="7382"/>
                  </a:lnTo>
                  <a:lnTo>
                    <a:pt x="10220" y="7392"/>
                  </a:lnTo>
                  <a:lnTo>
                    <a:pt x="10222" y="7396"/>
                  </a:lnTo>
                  <a:lnTo>
                    <a:pt x="10220" y="7399"/>
                  </a:lnTo>
                  <a:lnTo>
                    <a:pt x="10212" y="7401"/>
                  </a:lnTo>
                  <a:lnTo>
                    <a:pt x="10210" y="7406"/>
                  </a:lnTo>
                  <a:lnTo>
                    <a:pt x="10208" y="7408"/>
                  </a:lnTo>
                  <a:lnTo>
                    <a:pt x="10210" y="7422"/>
                  </a:lnTo>
                  <a:lnTo>
                    <a:pt x="10205" y="7444"/>
                  </a:lnTo>
                  <a:lnTo>
                    <a:pt x="10205" y="7451"/>
                  </a:lnTo>
                  <a:lnTo>
                    <a:pt x="10205" y="7456"/>
                  </a:lnTo>
                  <a:lnTo>
                    <a:pt x="10205" y="7460"/>
                  </a:lnTo>
                  <a:lnTo>
                    <a:pt x="10201" y="7460"/>
                  </a:lnTo>
                  <a:lnTo>
                    <a:pt x="10201" y="7458"/>
                  </a:lnTo>
                  <a:lnTo>
                    <a:pt x="10201" y="7451"/>
                  </a:lnTo>
                  <a:lnTo>
                    <a:pt x="10201" y="7427"/>
                  </a:lnTo>
                  <a:lnTo>
                    <a:pt x="10198" y="7422"/>
                  </a:lnTo>
                  <a:lnTo>
                    <a:pt x="10196" y="7418"/>
                  </a:lnTo>
                  <a:lnTo>
                    <a:pt x="10191" y="7415"/>
                  </a:lnTo>
                  <a:lnTo>
                    <a:pt x="10189" y="7418"/>
                  </a:lnTo>
                  <a:lnTo>
                    <a:pt x="10189" y="7420"/>
                  </a:lnTo>
                  <a:lnTo>
                    <a:pt x="10189" y="7425"/>
                  </a:lnTo>
                  <a:lnTo>
                    <a:pt x="10186" y="7427"/>
                  </a:lnTo>
                  <a:lnTo>
                    <a:pt x="10182" y="7430"/>
                  </a:lnTo>
                  <a:lnTo>
                    <a:pt x="10177" y="7427"/>
                  </a:lnTo>
                  <a:lnTo>
                    <a:pt x="10182" y="7408"/>
                  </a:lnTo>
                  <a:lnTo>
                    <a:pt x="10184" y="7406"/>
                  </a:lnTo>
                  <a:lnTo>
                    <a:pt x="10186" y="7406"/>
                  </a:lnTo>
                  <a:lnTo>
                    <a:pt x="10186" y="7408"/>
                  </a:lnTo>
                  <a:lnTo>
                    <a:pt x="10189" y="7411"/>
                  </a:lnTo>
                  <a:lnTo>
                    <a:pt x="10191" y="7411"/>
                  </a:lnTo>
                  <a:lnTo>
                    <a:pt x="10194" y="7408"/>
                  </a:lnTo>
                  <a:lnTo>
                    <a:pt x="10196" y="7401"/>
                  </a:lnTo>
                  <a:lnTo>
                    <a:pt x="10182" y="7396"/>
                  </a:lnTo>
                  <a:lnTo>
                    <a:pt x="10175" y="7394"/>
                  </a:lnTo>
                  <a:lnTo>
                    <a:pt x="10179" y="7389"/>
                  </a:lnTo>
                  <a:lnTo>
                    <a:pt x="10189" y="7394"/>
                  </a:lnTo>
                  <a:lnTo>
                    <a:pt x="10194" y="7394"/>
                  </a:lnTo>
                  <a:lnTo>
                    <a:pt x="10196" y="7392"/>
                  </a:lnTo>
                  <a:lnTo>
                    <a:pt x="10196" y="7387"/>
                  </a:lnTo>
                  <a:lnTo>
                    <a:pt x="10196" y="7382"/>
                  </a:lnTo>
                  <a:lnTo>
                    <a:pt x="10194" y="7378"/>
                  </a:lnTo>
                  <a:lnTo>
                    <a:pt x="10189" y="7375"/>
                  </a:lnTo>
                  <a:lnTo>
                    <a:pt x="10186" y="7370"/>
                  </a:lnTo>
                  <a:lnTo>
                    <a:pt x="10184" y="7363"/>
                  </a:lnTo>
                  <a:lnTo>
                    <a:pt x="10184" y="7361"/>
                  </a:lnTo>
                  <a:lnTo>
                    <a:pt x="10182" y="7359"/>
                  </a:lnTo>
                  <a:lnTo>
                    <a:pt x="10179" y="7356"/>
                  </a:lnTo>
                  <a:lnTo>
                    <a:pt x="10177" y="7354"/>
                  </a:lnTo>
                  <a:lnTo>
                    <a:pt x="10177" y="7354"/>
                  </a:lnTo>
                  <a:lnTo>
                    <a:pt x="10175" y="7356"/>
                  </a:lnTo>
                  <a:lnTo>
                    <a:pt x="10172" y="7361"/>
                  </a:lnTo>
                  <a:lnTo>
                    <a:pt x="10168" y="7363"/>
                  </a:lnTo>
                  <a:lnTo>
                    <a:pt x="10163" y="7363"/>
                  </a:lnTo>
                  <a:lnTo>
                    <a:pt x="10160" y="7359"/>
                  </a:lnTo>
                  <a:lnTo>
                    <a:pt x="10160" y="7349"/>
                  </a:lnTo>
                  <a:lnTo>
                    <a:pt x="10156" y="7344"/>
                  </a:lnTo>
                  <a:lnTo>
                    <a:pt x="10158" y="7335"/>
                  </a:lnTo>
                  <a:lnTo>
                    <a:pt x="10170" y="7326"/>
                  </a:lnTo>
                  <a:lnTo>
                    <a:pt x="10172" y="7314"/>
                  </a:lnTo>
                  <a:lnTo>
                    <a:pt x="10168" y="7311"/>
                  </a:lnTo>
                  <a:lnTo>
                    <a:pt x="10163" y="7307"/>
                  </a:lnTo>
                  <a:lnTo>
                    <a:pt x="10163" y="7302"/>
                  </a:lnTo>
                  <a:lnTo>
                    <a:pt x="10163" y="7300"/>
                  </a:lnTo>
                  <a:lnTo>
                    <a:pt x="10158" y="7297"/>
                  </a:lnTo>
                  <a:lnTo>
                    <a:pt x="10153" y="7297"/>
                  </a:lnTo>
                  <a:lnTo>
                    <a:pt x="10151" y="7302"/>
                  </a:lnTo>
                  <a:lnTo>
                    <a:pt x="10153" y="7311"/>
                  </a:lnTo>
                  <a:lnTo>
                    <a:pt x="10153" y="7316"/>
                  </a:lnTo>
                  <a:lnTo>
                    <a:pt x="10142" y="7318"/>
                  </a:lnTo>
                  <a:lnTo>
                    <a:pt x="10139" y="7323"/>
                  </a:lnTo>
                  <a:lnTo>
                    <a:pt x="10137" y="7330"/>
                  </a:lnTo>
                  <a:lnTo>
                    <a:pt x="10132" y="7333"/>
                  </a:lnTo>
                  <a:lnTo>
                    <a:pt x="10118" y="7333"/>
                  </a:lnTo>
                  <a:lnTo>
                    <a:pt x="10111" y="7333"/>
                  </a:lnTo>
                  <a:lnTo>
                    <a:pt x="10097" y="7340"/>
                  </a:lnTo>
                  <a:lnTo>
                    <a:pt x="10097" y="7337"/>
                  </a:lnTo>
                  <a:lnTo>
                    <a:pt x="10101" y="7328"/>
                  </a:lnTo>
                  <a:lnTo>
                    <a:pt x="10108" y="7323"/>
                  </a:lnTo>
                  <a:lnTo>
                    <a:pt x="10111" y="7321"/>
                  </a:lnTo>
                  <a:lnTo>
                    <a:pt x="10111" y="7314"/>
                  </a:lnTo>
                  <a:lnTo>
                    <a:pt x="10108" y="7314"/>
                  </a:lnTo>
                  <a:lnTo>
                    <a:pt x="10101" y="7316"/>
                  </a:lnTo>
                  <a:lnTo>
                    <a:pt x="10085" y="7309"/>
                  </a:lnTo>
                  <a:lnTo>
                    <a:pt x="10087" y="7307"/>
                  </a:lnTo>
                  <a:lnTo>
                    <a:pt x="10087" y="7304"/>
                  </a:lnTo>
                  <a:lnTo>
                    <a:pt x="10087" y="7300"/>
                  </a:lnTo>
                  <a:lnTo>
                    <a:pt x="10085" y="7295"/>
                  </a:lnTo>
                  <a:lnTo>
                    <a:pt x="10085" y="7290"/>
                  </a:lnTo>
                  <a:lnTo>
                    <a:pt x="10083" y="7283"/>
                  </a:lnTo>
                  <a:lnTo>
                    <a:pt x="10080" y="7278"/>
                  </a:lnTo>
                  <a:lnTo>
                    <a:pt x="10075" y="7276"/>
                  </a:lnTo>
                  <a:lnTo>
                    <a:pt x="10075" y="7278"/>
                  </a:lnTo>
                  <a:lnTo>
                    <a:pt x="10075" y="7288"/>
                  </a:lnTo>
                  <a:lnTo>
                    <a:pt x="10078" y="7290"/>
                  </a:lnTo>
                  <a:lnTo>
                    <a:pt x="10073" y="7290"/>
                  </a:lnTo>
                  <a:lnTo>
                    <a:pt x="10071" y="7288"/>
                  </a:lnTo>
                  <a:lnTo>
                    <a:pt x="10071" y="7285"/>
                  </a:lnTo>
                  <a:lnTo>
                    <a:pt x="10071" y="7283"/>
                  </a:lnTo>
                  <a:lnTo>
                    <a:pt x="10059" y="7295"/>
                  </a:lnTo>
                  <a:lnTo>
                    <a:pt x="10052" y="7300"/>
                  </a:lnTo>
                  <a:lnTo>
                    <a:pt x="10042" y="7292"/>
                  </a:lnTo>
                  <a:lnTo>
                    <a:pt x="10038" y="7285"/>
                  </a:lnTo>
                  <a:lnTo>
                    <a:pt x="10038" y="7278"/>
                  </a:lnTo>
                  <a:lnTo>
                    <a:pt x="10042" y="7274"/>
                  </a:lnTo>
                  <a:lnTo>
                    <a:pt x="10045" y="7271"/>
                  </a:lnTo>
                  <a:lnTo>
                    <a:pt x="10057" y="7276"/>
                  </a:lnTo>
                  <a:lnTo>
                    <a:pt x="10061" y="7276"/>
                  </a:lnTo>
                  <a:lnTo>
                    <a:pt x="10064" y="7271"/>
                  </a:lnTo>
                  <a:lnTo>
                    <a:pt x="10054" y="7266"/>
                  </a:lnTo>
                  <a:lnTo>
                    <a:pt x="10040" y="7266"/>
                  </a:lnTo>
                  <a:lnTo>
                    <a:pt x="10033" y="7262"/>
                  </a:lnTo>
                  <a:lnTo>
                    <a:pt x="10016" y="7250"/>
                  </a:lnTo>
                  <a:lnTo>
                    <a:pt x="10014" y="7245"/>
                  </a:lnTo>
                  <a:lnTo>
                    <a:pt x="10014" y="7243"/>
                  </a:lnTo>
                  <a:lnTo>
                    <a:pt x="10014" y="7241"/>
                  </a:lnTo>
                  <a:lnTo>
                    <a:pt x="10016" y="7241"/>
                  </a:lnTo>
                  <a:lnTo>
                    <a:pt x="10023" y="7248"/>
                  </a:lnTo>
                  <a:lnTo>
                    <a:pt x="10031" y="7250"/>
                  </a:lnTo>
                  <a:lnTo>
                    <a:pt x="10061" y="7262"/>
                  </a:lnTo>
                  <a:lnTo>
                    <a:pt x="10068" y="7262"/>
                  </a:lnTo>
                  <a:lnTo>
                    <a:pt x="10073" y="7259"/>
                  </a:lnTo>
                  <a:lnTo>
                    <a:pt x="10066" y="7250"/>
                  </a:lnTo>
                  <a:lnTo>
                    <a:pt x="10059" y="7248"/>
                  </a:lnTo>
                  <a:lnTo>
                    <a:pt x="10047" y="7248"/>
                  </a:lnTo>
                  <a:lnTo>
                    <a:pt x="10045" y="7238"/>
                  </a:lnTo>
                  <a:lnTo>
                    <a:pt x="10049" y="7233"/>
                  </a:lnTo>
                  <a:lnTo>
                    <a:pt x="10057" y="7233"/>
                  </a:lnTo>
                  <a:lnTo>
                    <a:pt x="10068" y="7238"/>
                  </a:lnTo>
                  <a:lnTo>
                    <a:pt x="10068" y="7243"/>
                  </a:lnTo>
                  <a:lnTo>
                    <a:pt x="10071" y="7245"/>
                  </a:lnTo>
                  <a:lnTo>
                    <a:pt x="10073" y="7248"/>
                  </a:lnTo>
                  <a:lnTo>
                    <a:pt x="10075" y="7250"/>
                  </a:lnTo>
                  <a:lnTo>
                    <a:pt x="10075" y="7241"/>
                  </a:lnTo>
                  <a:lnTo>
                    <a:pt x="10075" y="7236"/>
                  </a:lnTo>
                  <a:lnTo>
                    <a:pt x="10071" y="7229"/>
                  </a:lnTo>
                  <a:lnTo>
                    <a:pt x="10061" y="7219"/>
                  </a:lnTo>
                  <a:lnTo>
                    <a:pt x="10061" y="7210"/>
                  </a:lnTo>
                  <a:lnTo>
                    <a:pt x="10061" y="7205"/>
                  </a:lnTo>
                  <a:lnTo>
                    <a:pt x="10064" y="7203"/>
                  </a:lnTo>
                  <a:lnTo>
                    <a:pt x="10059" y="7203"/>
                  </a:lnTo>
                  <a:lnTo>
                    <a:pt x="10054" y="7207"/>
                  </a:lnTo>
                  <a:lnTo>
                    <a:pt x="10049" y="7205"/>
                  </a:lnTo>
                  <a:lnTo>
                    <a:pt x="10047" y="7205"/>
                  </a:lnTo>
                  <a:lnTo>
                    <a:pt x="10038" y="7198"/>
                  </a:lnTo>
                  <a:lnTo>
                    <a:pt x="10031" y="7196"/>
                  </a:lnTo>
                  <a:lnTo>
                    <a:pt x="10021" y="7196"/>
                  </a:lnTo>
                  <a:lnTo>
                    <a:pt x="10016" y="7196"/>
                  </a:lnTo>
                  <a:lnTo>
                    <a:pt x="10019" y="7200"/>
                  </a:lnTo>
                  <a:lnTo>
                    <a:pt x="10021" y="7205"/>
                  </a:lnTo>
                  <a:lnTo>
                    <a:pt x="10019" y="7203"/>
                  </a:lnTo>
                  <a:lnTo>
                    <a:pt x="10016" y="7203"/>
                  </a:lnTo>
                  <a:lnTo>
                    <a:pt x="10014" y="7205"/>
                  </a:lnTo>
                  <a:lnTo>
                    <a:pt x="10014" y="7207"/>
                  </a:lnTo>
                  <a:lnTo>
                    <a:pt x="10019" y="7212"/>
                  </a:lnTo>
                  <a:lnTo>
                    <a:pt x="10028" y="7217"/>
                  </a:lnTo>
                  <a:lnTo>
                    <a:pt x="10028" y="7219"/>
                  </a:lnTo>
                  <a:lnTo>
                    <a:pt x="10028" y="7219"/>
                  </a:lnTo>
                  <a:lnTo>
                    <a:pt x="10021" y="7222"/>
                  </a:lnTo>
                  <a:lnTo>
                    <a:pt x="9997" y="7210"/>
                  </a:lnTo>
                  <a:lnTo>
                    <a:pt x="9983" y="7207"/>
                  </a:lnTo>
                  <a:lnTo>
                    <a:pt x="9979" y="7203"/>
                  </a:lnTo>
                  <a:lnTo>
                    <a:pt x="9969" y="7193"/>
                  </a:lnTo>
                  <a:lnTo>
                    <a:pt x="9964" y="7191"/>
                  </a:lnTo>
                  <a:lnTo>
                    <a:pt x="9960" y="7191"/>
                  </a:lnTo>
                  <a:lnTo>
                    <a:pt x="9953" y="7191"/>
                  </a:lnTo>
                  <a:lnTo>
                    <a:pt x="9943" y="7196"/>
                  </a:lnTo>
                  <a:lnTo>
                    <a:pt x="9941" y="7198"/>
                  </a:lnTo>
                  <a:lnTo>
                    <a:pt x="9943" y="7203"/>
                  </a:lnTo>
                  <a:lnTo>
                    <a:pt x="9941" y="7205"/>
                  </a:lnTo>
                  <a:lnTo>
                    <a:pt x="9941" y="7207"/>
                  </a:lnTo>
                  <a:lnTo>
                    <a:pt x="9938" y="7210"/>
                  </a:lnTo>
                  <a:lnTo>
                    <a:pt x="9936" y="7207"/>
                  </a:lnTo>
                  <a:lnTo>
                    <a:pt x="9929" y="7207"/>
                  </a:lnTo>
                  <a:lnTo>
                    <a:pt x="9924" y="7207"/>
                  </a:lnTo>
                  <a:lnTo>
                    <a:pt x="9924" y="7210"/>
                  </a:lnTo>
                  <a:lnTo>
                    <a:pt x="9924" y="7212"/>
                  </a:lnTo>
                  <a:lnTo>
                    <a:pt x="9922" y="7215"/>
                  </a:lnTo>
                  <a:lnTo>
                    <a:pt x="9917" y="7219"/>
                  </a:lnTo>
                  <a:lnTo>
                    <a:pt x="9912" y="7217"/>
                  </a:lnTo>
                  <a:lnTo>
                    <a:pt x="9889" y="7222"/>
                  </a:lnTo>
                  <a:lnTo>
                    <a:pt x="9891" y="7215"/>
                  </a:lnTo>
                  <a:lnTo>
                    <a:pt x="9943" y="7189"/>
                  </a:lnTo>
                  <a:lnTo>
                    <a:pt x="9945" y="7186"/>
                  </a:lnTo>
                  <a:lnTo>
                    <a:pt x="9948" y="7184"/>
                  </a:lnTo>
                  <a:lnTo>
                    <a:pt x="9948" y="7179"/>
                  </a:lnTo>
                  <a:lnTo>
                    <a:pt x="9948" y="7174"/>
                  </a:lnTo>
                  <a:lnTo>
                    <a:pt x="9945" y="7170"/>
                  </a:lnTo>
                  <a:lnTo>
                    <a:pt x="9943" y="7167"/>
                  </a:lnTo>
                  <a:lnTo>
                    <a:pt x="9938" y="7165"/>
                  </a:lnTo>
                  <a:lnTo>
                    <a:pt x="9927" y="7155"/>
                  </a:lnTo>
                  <a:lnTo>
                    <a:pt x="9922" y="7148"/>
                  </a:lnTo>
                  <a:lnTo>
                    <a:pt x="9922" y="7144"/>
                  </a:lnTo>
                  <a:lnTo>
                    <a:pt x="9927" y="7146"/>
                  </a:lnTo>
                  <a:lnTo>
                    <a:pt x="9934" y="7148"/>
                  </a:lnTo>
                  <a:lnTo>
                    <a:pt x="9938" y="7151"/>
                  </a:lnTo>
                  <a:lnTo>
                    <a:pt x="9943" y="7153"/>
                  </a:lnTo>
                  <a:lnTo>
                    <a:pt x="9948" y="7160"/>
                  </a:lnTo>
                  <a:lnTo>
                    <a:pt x="9962" y="7177"/>
                  </a:lnTo>
                  <a:lnTo>
                    <a:pt x="9967" y="7184"/>
                  </a:lnTo>
                  <a:lnTo>
                    <a:pt x="9971" y="7186"/>
                  </a:lnTo>
                  <a:lnTo>
                    <a:pt x="9976" y="7186"/>
                  </a:lnTo>
                  <a:lnTo>
                    <a:pt x="9981" y="7184"/>
                  </a:lnTo>
                  <a:lnTo>
                    <a:pt x="9983" y="7181"/>
                  </a:lnTo>
                  <a:lnTo>
                    <a:pt x="9976" y="7172"/>
                  </a:lnTo>
                  <a:lnTo>
                    <a:pt x="9974" y="7165"/>
                  </a:lnTo>
                  <a:lnTo>
                    <a:pt x="9979" y="7160"/>
                  </a:lnTo>
                  <a:lnTo>
                    <a:pt x="9983" y="7158"/>
                  </a:lnTo>
                  <a:lnTo>
                    <a:pt x="9988" y="7160"/>
                  </a:lnTo>
                  <a:lnTo>
                    <a:pt x="9995" y="7170"/>
                  </a:lnTo>
                  <a:lnTo>
                    <a:pt x="10000" y="7179"/>
                  </a:lnTo>
                  <a:lnTo>
                    <a:pt x="10007" y="7186"/>
                  </a:lnTo>
                  <a:lnTo>
                    <a:pt x="10014" y="7189"/>
                  </a:lnTo>
                  <a:lnTo>
                    <a:pt x="10031" y="7191"/>
                  </a:lnTo>
                  <a:lnTo>
                    <a:pt x="10045" y="7189"/>
                  </a:lnTo>
                  <a:lnTo>
                    <a:pt x="10066" y="7191"/>
                  </a:lnTo>
                  <a:lnTo>
                    <a:pt x="10071" y="7196"/>
                  </a:lnTo>
                  <a:lnTo>
                    <a:pt x="10066" y="7203"/>
                  </a:lnTo>
                  <a:lnTo>
                    <a:pt x="10066" y="7205"/>
                  </a:lnTo>
                  <a:lnTo>
                    <a:pt x="10066" y="7205"/>
                  </a:lnTo>
                  <a:lnTo>
                    <a:pt x="10066" y="7207"/>
                  </a:lnTo>
                  <a:lnTo>
                    <a:pt x="10068" y="7210"/>
                  </a:lnTo>
                  <a:lnTo>
                    <a:pt x="10068" y="7212"/>
                  </a:lnTo>
                  <a:lnTo>
                    <a:pt x="10071" y="7215"/>
                  </a:lnTo>
                  <a:lnTo>
                    <a:pt x="10071" y="7215"/>
                  </a:lnTo>
                  <a:lnTo>
                    <a:pt x="10073" y="7215"/>
                  </a:lnTo>
                  <a:lnTo>
                    <a:pt x="10075" y="7222"/>
                  </a:lnTo>
                  <a:lnTo>
                    <a:pt x="10078" y="7231"/>
                  </a:lnTo>
                  <a:lnTo>
                    <a:pt x="10080" y="7236"/>
                  </a:lnTo>
                  <a:lnTo>
                    <a:pt x="10083" y="7238"/>
                  </a:lnTo>
                  <a:lnTo>
                    <a:pt x="10092" y="7238"/>
                  </a:lnTo>
                  <a:lnTo>
                    <a:pt x="10094" y="7245"/>
                  </a:lnTo>
                  <a:lnTo>
                    <a:pt x="10099" y="7248"/>
                  </a:lnTo>
                  <a:lnTo>
                    <a:pt x="10104" y="7250"/>
                  </a:lnTo>
                  <a:lnTo>
                    <a:pt x="10108" y="7252"/>
                  </a:lnTo>
                  <a:lnTo>
                    <a:pt x="10113" y="7259"/>
                  </a:lnTo>
                  <a:lnTo>
                    <a:pt x="10118" y="7266"/>
                  </a:lnTo>
                  <a:lnTo>
                    <a:pt x="10123" y="7269"/>
                  </a:lnTo>
                  <a:lnTo>
                    <a:pt x="10149" y="7271"/>
                  </a:lnTo>
                  <a:lnTo>
                    <a:pt x="10151" y="7269"/>
                  </a:lnTo>
                  <a:lnTo>
                    <a:pt x="10153" y="7262"/>
                  </a:lnTo>
                  <a:lnTo>
                    <a:pt x="10156" y="7257"/>
                  </a:lnTo>
                  <a:lnTo>
                    <a:pt x="10163" y="7252"/>
                  </a:lnTo>
                  <a:lnTo>
                    <a:pt x="10163" y="7250"/>
                  </a:lnTo>
                  <a:lnTo>
                    <a:pt x="10153" y="7245"/>
                  </a:lnTo>
                  <a:lnTo>
                    <a:pt x="10146" y="7241"/>
                  </a:lnTo>
                  <a:lnTo>
                    <a:pt x="10142" y="7236"/>
                  </a:lnTo>
                  <a:lnTo>
                    <a:pt x="10139" y="7226"/>
                  </a:lnTo>
                  <a:lnTo>
                    <a:pt x="10144" y="7229"/>
                  </a:lnTo>
                  <a:lnTo>
                    <a:pt x="10156" y="7238"/>
                  </a:lnTo>
                  <a:lnTo>
                    <a:pt x="10158" y="7238"/>
                  </a:lnTo>
                  <a:lnTo>
                    <a:pt x="10165" y="7236"/>
                  </a:lnTo>
                  <a:lnTo>
                    <a:pt x="10168" y="7238"/>
                  </a:lnTo>
                  <a:lnTo>
                    <a:pt x="10172" y="7241"/>
                  </a:lnTo>
                  <a:lnTo>
                    <a:pt x="10175" y="7241"/>
                  </a:lnTo>
                  <a:lnTo>
                    <a:pt x="10177" y="7243"/>
                  </a:lnTo>
                  <a:lnTo>
                    <a:pt x="10179" y="7241"/>
                  </a:lnTo>
                  <a:lnTo>
                    <a:pt x="10189" y="7233"/>
                  </a:lnTo>
                  <a:lnTo>
                    <a:pt x="10194" y="7231"/>
                  </a:lnTo>
                  <a:lnTo>
                    <a:pt x="10205" y="7236"/>
                  </a:lnTo>
                  <a:lnTo>
                    <a:pt x="10208" y="7229"/>
                  </a:lnTo>
                  <a:lnTo>
                    <a:pt x="10208" y="7212"/>
                  </a:lnTo>
                  <a:lnTo>
                    <a:pt x="10205" y="7212"/>
                  </a:lnTo>
                  <a:lnTo>
                    <a:pt x="10205" y="7210"/>
                  </a:lnTo>
                  <a:lnTo>
                    <a:pt x="10203" y="7207"/>
                  </a:lnTo>
                  <a:lnTo>
                    <a:pt x="10205" y="7207"/>
                  </a:lnTo>
                  <a:lnTo>
                    <a:pt x="10205" y="7205"/>
                  </a:lnTo>
                  <a:lnTo>
                    <a:pt x="10205" y="7207"/>
                  </a:lnTo>
                  <a:lnTo>
                    <a:pt x="10208" y="7207"/>
                  </a:lnTo>
                  <a:lnTo>
                    <a:pt x="10208" y="7210"/>
                  </a:lnTo>
                  <a:lnTo>
                    <a:pt x="10210" y="7207"/>
                  </a:lnTo>
                  <a:lnTo>
                    <a:pt x="10215" y="7207"/>
                  </a:lnTo>
                  <a:lnTo>
                    <a:pt x="10217" y="7210"/>
                  </a:lnTo>
                  <a:lnTo>
                    <a:pt x="10222" y="7212"/>
                  </a:lnTo>
                  <a:lnTo>
                    <a:pt x="10224" y="7212"/>
                  </a:lnTo>
                  <a:lnTo>
                    <a:pt x="10224" y="7212"/>
                  </a:lnTo>
                  <a:lnTo>
                    <a:pt x="10227" y="7207"/>
                  </a:lnTo>
                  <a:lnTo>
                    <a:pt x="10234" y="7203"/>
                  </a:lnTo>
                  <a:lnTo>
                    <a:pt x="10248" y="7203"/>
                  </a:lnTo>
                  <a:lnTo>
                    <a:pt x="10253" y="7200"/>
                  </a:lnTo>
                  <a:lnTo>
                    <a:pt x="10250" y="7191"/>
                  </a:lnTo>
                  <a:lnTo>
                    <a:pt x="10246" y="7191"/>
                  </a:lnTo>
                  <a:lnTo>
                    <a:pt x="10241" y="7191"/>
                  </a:lnTo>
                  <a:lnTo>
                    <a:pt x="10236" y="7189"/>
                  </a:lnTo>
                  <a:lnTo>
                    <a:pt x="10231" y="7186"/>
                  </a:lnTo>
                  <a:lnTo>
                    <a:pt x="10229" y="7184"/>
                  </a:lnTo>
                  <a:lnTo>
                    <a:pt x="10224" y="7177"/>
                  </a:lnTo>
                  <a:lnTo>
                    <a:pt x="10222" y="7174"/>
                  </a:lnTo>
                  <a:lnTo>
                    <a:pt x="10217" y="7174"/>
                  </a:lnTo>
                  <a:lnTo>
                    <a:pt x="10212" y="7174"/>
                  </a:lnTo>
                  <a:lnTo>
                    <a:pt x="10208" y="7174"/>
                  </a:lnTo>
                  <a:lnTo>
                    <a:pt x="10215" y="7170"/>
                  </a:lnTo>
                  <a:lnTo>
                    <a:pt x="10220" y="7163"/>
                  </a:lnTo>
                  <a:lnTo>
                    <a:pt x="10227" y="7146"/>
                  </a:lnTo>
                  <a:lnTo>
                    <a:pt x="10224" y="7144"/>
                  </a:lnTo>
                  <a:lnTo>
                    <a:pt x="10215" y="7148"/>
                  </a:lnTo>
                  <a:lnTo>
                    <a:pt x="10212" y="7148"/>
                  </a:lnTo>
                  <a:lnTo>
                    <a:pt x="10208" y="7146"/>
                  </a:lnTo>
                  <a:lnTo>
                    <a:pt x="10205" y="7146"/>
                  </a:lnTo>
                  <a:lnTo>
                    <a:pt x="10201" y="7144"/>
                  </a:lnTo>
                  <a:lnTo>
                    <a:pt x="10196" y="7137"/>
                  </a:lnTo>
                  <a:lnTo>
                    <a:pt x="10191" y="7129"/>
                  </a:lnTo>
                  <a:lnTo>
                    <a:pt x="10186" y="7125"/>
                  </a:lnTo>
                  <a:lnTo>
                    <a:pt x="10179" y="7122"/>
                  </a:lnTo>
                  <a:lnTo>
                    <a:pt x="10153" y="7125"/>
                  </a:lnTo>
                  <a:lnTo>
                    <a:pt x="10144" y="7122"/>
                  </a:lnTo>
                  <a:lnTo>
                    <a:pt x="10144" y="7122"/>
                  </a:lnTo>
                  <a:lnTo>
                    <a:pt x="10142" y="7122"/>
                  </a:lnTo>
                  <a:lnTo>
                    <a:pt x="10142" y="7122"/>
                  </a:lnTo>
                  <a:lnTo>
                    <a:pt x="10139" y="7120"/>
                  </a:lnTo>
                  <a:lnTo>
                    <a:pt x="10137" y="7118"/>
                  </a:lnTo>
                  <a:lnTo>
                    <a:pt x="10137" y="7113"/>
                  </a:lnTo>
                  <a:lnTo>
                    <a:pt x="10120" y="7115"/>
                  </a:lnTo>
                  <a:lnTo>
                    <a:pt x="10097" y="7106"/>
                  </a:lnTo>
                  <a:lnTo>
                    <a:pt x="10090" y="7108"/>
                  </a:lnTo>
                  <a:lnTo>
                    <a:pt x="10090" y="7106"/>
                  </a:lnTo>
                  <a:lnTo>
                    <a:pt x="10090" y="7103"/>
                  </a:lnTo>
                  <a:lnTo>
                    <a:pt x="10085" y="7101"/>
                  </a:lnTo>
                  <a:lnTo>
                    <a:pt x="10075" y="7103"/>
                  </a:lnTo>
                  <a:lnTo>
                    <a:pt x="10068" y="7101"/>
                  </a:lnTo>
                  <a:lnTo>
                    <a:pt x="10071" y="7094"/>
                  </a:lnTo>
                  <a:lnTo>
                    <a:pt x="10071" y="7089"/>
                  </a:lnTo>
                  <a:lnTo>
                    <a:pt x="10068" y="7080"/>
                  </a:lnTo>
                  <a:lnTo>
                    <a:pt x="10064" y="7077"/>
                  </a:lnTo>
                  <a:lnTo>
                    <a:pt x="10057" y="7075"/>
                  </a:lnTo>
                  <a:lnTo>
                    <a:pt x="10054" y="7070"/>
                  </a:lnTo>
                  <a:lnTo>
                    <a:pt x="10052" y="7070"/>
                  </a:lnTo>
                  <a:lnTo>
                    <a:pt x="10049" y="7066"/>
                  </a:lnTo>
                  <a:lnTo>
                    <a:pt x="10047" y="7061"/>
                  </a:lnTo>
                  <a:lnTo>
                    <a:pt x="10042" y="7056"/>
                  </a:lnTo>
                  <a:lnTo>
                    <a:pt x="10040" y="7054"/>
                  </a:lnTo>
                  <a:lnTo>
                    <a:pt x="10035" y="7051"/>
                  </a:lnTo>
                  <a:lnTo>
                    <a:pt x="10028" y="7047"/>
                  </a:lnTo>
                  <a:lnTo>
                    <a:pt x="10016" y="7044"/>
                  </a:lnTo>
                  <a:lnTo>
                    <a:pt x="10014" y="7042"/>
                  </a:lnTo>
                  <a:lnTo>
                    <a:pt x="10012" y="7040"/>
                  </a:lnTo>
                  <a:lnTo>
                    <a:pt x="10012" y="7037"/>
                  </a:lnTo>
                  <a:lnTo>
                    <a:pt x="10007" y="7033"/>
                  </a:lnTo>
                  <a:lnTo>
                    <a:pt x="10005" y="7028"/>
                  </a:lnTo>
                  <a:lnTo>
                    <a:pt x="10000" y="7023"/>
                  </a:lnTo>
                  <a:lnTo>
                    <a:pt x="9997" y="7021"/>
                  </a:lnTo>
                  <a:lnTo>
                    <a:pt x="9990" y="7021"/>
                  </a:lnTo>
                  <a:lnTo>
                    <a:pt x="9983" y="7018"/>
                  </a:lnTo>
                  <a:lnTo>
                    <a:pt x="9981" y="7018"/>
                  </a:lnTo>
                  <a:lnTo>
                    <a:pt x="9976" y="7011"/>
                  </a:lnTo>
                  <a:lnTo>
                    <a:pt x="9971" y="7014"/>
                  </a:lnTo>
                  <a:lnTo>
                    <a:pt x="9969" y="7014"/>
                  </a:lnTo>
                  <a:lnTo>
                    <a:pt x="9967" y="7011"/>
                  </a:lnTo>
                  <a:lnTo>
                    <a:pt x="9967" y="7009"/>
                  </a:lnTo>
                  <a:lnTo>
                    <a:pt x="9971" y="7002"/>
                  </a:lnTo>
                  <a:lnTo>
                    <a:pt x="9976" y="7002"/>
                  </a:lnTo>
                  <a:lnTo>
                    <a:pt x="9983" y="7009"/>
                  </a:lnTo>
                  <a:lnTo>
                    <a:pt x="9988" y="7009"/>
                  </a:lnTo>
                  <a:lnTo>
                    <a:pt x="9988" y="7007"/>
                  </a:lnTo>
                  <a:lnTo>
                    <a:pt x="9988" y="7002"/>
                  </a:lnTo>
                  <a:lnTo>
                    <a:pt x="9986" y="6997"/>
                  </a:lnTo>
                  <a:lnTo>
                    <a:pt x="9986" y="6995"/>
                  </a:lnTo>
                  <a:lnTo>
                    <a:pt x="9990" y="6995"/>
                  </a:lnTo>
                  <a:lnTo>
                    <a:pt x="10000" y="7009"/>
                  </a:lnTo>
                  <a:lnTo>
                    <a:pt x="10007" y="7016"/>
                  </a:lnTo>
                  <a:lnTo>
                    <a:pt x="10012" y="7016"/>
                  </a:lnTo>
                  <a:lnTo>
                    <a:pt x="10035" y="7016"/>
                  </a:lnTo>
                  <a:lnTo>
                    <a:pt x="10040" y="7009"/>
                  </a:lnTo>
                  <a:lnTo>
                    <a:pt x="10045" y="7007"/>
                  </a:lnTo>
                  <a:lnTo>
                    <a:pt x="10045" y="7009"/>
                  </a:lnTo>
                  <a:lnTo>
                    <a:pt x="10045" y="7014"/>
                  </a:lnTo>
                  <a:lnTo>
                    <a:pt x="10049" y="7016"/>
                  </a:lnTo>
                  <a:lnTo>
                    <a:pt x="10059" y="7016"/>
                  </a:lnTo>
                  <a:lnTo>
                    <a:pt x="10061" y="7018"/>
                  </a:lnTo>
                  <a:lnTo>
                    <a:pt x="10061" y="7014"/>
                  </a:lnTo>
                  <a:lnTo>
                    <a:pt x="10073" y="7023"/>
                  </a:lnTo>
                  <a:lnTo>
                    <a:pt x="10078" y="7025"/>
                  </a:lnTo>
                  <a:lnTo>
                    <a:pt x="10078" y="7021"/>
                  </a:lnTo>
                  <a:lnTo>
                    <a:pt x="10083" y="7023"/>
                  </a:lnTo>
                  <a:lnTo>
                    <a:pt x="10085" y="7025"/>
                  </a:lnTo>
                  <a:lnTo>
                    <a:pt x="10087" y="7030"/>
                  </a:lnTo>
                  <a:lnTo>
                    <a:pt x="10090" y="7035"/>
                  </a:lnTo>
                  <a:lnTo>
                    <a:pt x="10094" y="7035"/>
                  </a:lnTo>
                  <a:lnTo>
                    <a:pt x="10104" y="7035"/>
                  </a:lnTo>
                  <a:lnTo>
                    <a:pt x="10104" y="7037"/>
                  </a:lnTo>
                  <a:lnTo>
                    <a:pt x="10104" y="7040"/>
                  </a:lnTo>
                  <a:lnTo>
                    <a:pt x="10104" y="7042"/>
                  </a:lnTo>
                  <a:lnTo>
                    <a:pt x="10104" y="7042"/>
                  </a:lnTo>
                  <a:lnTo>
                    <a:pt x="10108" y="7047"/>
                  </a:lnTo>
                  <a:lnTo>
                    <a:pt x="10116" y="7051"/>
                  </a:lnTo>
                  <a:lnTo>
                    <a:pt x="10123" y="7054"/>
                  </a:lnTo>
                  <a:lnTo>
                    <a:pt x="10123" y="7051"/>
                  </a:lnTo>
                  <a:lnTo>
                    <a:pt x="10120" y="7042"/>
                  </a:lnTo>
                  <a:lnTo>
                    <a:pt x="10123" y="7042"/>
                  </a:lnTo>
                  <a:lnTo>
                    <a:pt x="10134" y="7051"/>
                  </a:lnTo>
                  <a:lnTo>
                    <a:pt x="10142" y="7051"/>
                  </a:lnTo>
                  <a:lnTo>
                    <a:pt x="10144" y="7047"/>
                  </a:lnTo>
                  <a:lnTo>
                    <a:pt x="10144" y="7040"/>
                  </a:lnTo>
                  <a:lnTo>
                    <a:pt x="10149" y="7033"/>
                  </a:lnTo>
                  <a:lnTo>
                    <a:pt x="10160" y="7033"/>
                  </a:lnTo>
                  <a:lnTo>
                    <a:pt x="10165" y="7028"/>
                  </a:lnTo>
                  <a:lnTo>
                    <a:pt x="10165" y="7021"/>
                  </a:lnTo>
                  <a:lnTo>
                    <a:pt x="10158" y="7018"/>
                  </a:lnTo>
                  <a:lnTo>
                    <a:pt x="10146" y="7011"/>
                  </a:lnTo>
                  <a:lnTo>
                    <a:pt x="10142" y="7009"/>
                  </a:lnTo>
                  <a:lnTo>
                    <a:pt x="10137" y="7011"/>
                  </a:lnTo>
                  <a:lnTo>
                    <a:pt x="10125" y="7011"/>
                  </a:lnTo>
                  <a:lnTo>
                    <a:pt x="10120" y="7009"/>
                  </a:lnTo>
                  <a:lnTo>
                    <a:pt x="10116" y="7009"/>
                  </a:lnTo>
                  <a:lnTo>
                    <a:pt x="10104" y="7007"/>
                  </a:lnTo>
                  <a:lnTo>
                    <a:pt x="10094" y="7002"/>
                  </a:lnTo>
                  <a:lnTo>
                    <a:pt x="10087" y="6995"/>
                  </a:lnTo>
                  <a:lnTo>
                    <a:pt x="10094" y="6990"/>
                  </a:lnTo>
                  <a:lnTo>
                    <a:pt x="10097" y="6990"/>
                  </a:lnTo>
                  <a:lnTo>
                    <a:pt x="10101" y="6992"/>
                  </a:lnTo>
                  <a:lnTo>
                    <a:pt x="10101" y="6995"/>
                  </a:lnTo>
                  <a:lnTo>
                    <a:pt x="10101" y="6995"/>
                  </a:lnTo>
                  <a:lnTo>
                    <a:pt x="10099" y="6997"/>
                  </a:lnTo>
                  <a:lnTo>
                    <a:pt x="10101" y="6999"/>
                  </a:lnTo>
                  <a:lnTo>
                    <a:pt x="10120" y="6992"/>
                  </a:lnTo>
                  <a:lnTo>
                    <a:pt x="10125" y="6995"/>
                  </a:lnTo>
                  <a:lnTo>
                    <a:pt x="10139" y="7004"/>
                  </a:lnTo>
                  <a:lnTo>
                    <a:pt x="10144" y="7004"/>
                  </a:lnTo>
                  <a:lnTo>
                    <a:pt x="10146" y="7002"/>
                  </a:lnTo>
                  <a:lnTo>
                    <a:pt x="10146" y="6995"/>
                  </a:lnTo>
                  <a:lnTo>
                    <a:pt x="10144" y="6990"/>
                  </a:lnTo>
                  <a:lnTo>
                    <a:pt x="10139" y="6985"/>
                  </a:lnTo>
                  <a:lnTo>
                    <a:pt x="10132" y="6976"/>
                  </a:lnTo>
                  <a:lnTo>
                    <a:pt x="10130" y="6973"/>
                  </a:lnTo>
                  <a:lnTo>
                    <a:pt x="10132" y="6969"/>
                  </a:lnTo>
                  <a:lnTo>
                    <a:pt x="10123" y="6966"/>
                  </a:lnTo>
                  <a:lnTo>
                    <a:pt x="10104" y="6962"/>
                  </a:lnTo>
                  <a:lnTo>
                    <a:pt x="10097" y="6955"/>
                  </a:lnTo>
                  <a:lnTo>
                    <a:pt x="10092" y="6947"/>
                  </a:lnTo>
                  <a:lnTo>
                    <a:pt x="10085" y="6943"/>
                  </a:lnTo>
                  <a:lnTo>
                    <a:pt x="10080" y="6943"/>
                  </a:lnTo>
                  <a:lnTo>
                    <a:pt x="10068" y="6943"/>
                  </a:lnTo>
                  <a:lnTo>
                    <a:pt x="10064" y="6940"/>
                  </a:lnTo>
                  <a:lnTo>
                    <a:pt x="10005" y="6964"/>
                  </a:lnTo>
                  <a:lnTo>
                    <a:pt x="9995" y="6964"/>
                  </a:lnTo>
                  <a:lnTo>
                    <a:pt x="9995" y="6957"/>
                  </a:lnTo>
                  <a:lnTo>
                    <a:pt x="10000" y="6955"/>
                  </a:lnTo>
                  <a:lnTo>
                    <a:pt x="10012" y="6952"/>
                  </a:lnTo>
                  <a:lnTo>
                    <a:pt x="10009" y="6950"/>
                  </a:lnTo>
                  <a:lnTo>
                    <a:pt x="10007" y="6945"/>
                  </a:lnTo>
                  <a:lnTo>
                    <a:pt x="10005" y="6943"/>
                  </a:lnTo>
                  <a:lnTo>
                    <a:pt x="10007" y="6943"/>
                  </a:lnTo>
                  <a:lnTo>
                    <a:pt x="10012" y="6940"/>
                  </a:lnTo>
                  <a:lnTo>
                    <a:pt x="10016" y="6943"/>
                  </a:lnTo>
                  <a:lnTo>
                    <a:pt x="10019" y="6943"/>
                  </a:lnTo>
                  <a:lnTo>
                    <a:pt x="10023" y="6947"/>
                  </a:lnTo>
                  <a:lnTo>
                    <a:pt x="10031" y="6945"/>
                  </a:lnTo>
                  <a:lnTo>
                    <a:pt x="10033" y="6943"/>
                  </a:lnTo>
                  <a:lnTo>
                    <a:pt x="10026" y="6933"/>
                  </a:lnTo>
                  <a:lnTo>
                    <a:pt x="10019" y="6929"/>
                  </a:lnTo>
                  <a:lnTo>
                    <a:pt x="10016" y="6926"/>
                  </a:lnTo>
                  <a:lnTo>
                    <a:pt x="10016" y="6921"/>
                  </a:lnTo>
                  <a:lnTo>
                    <a:pt x="10019" y="6921"/>
                  </a:lnTo>
                  <a:lnTo>
                    <a:pt x="10021" y="6921"/>
                  </a:lnTo>
                  <a:lnTo>
                    <a:pt x="10026" y="6924"/>
                  </a:lnTo>
                  <a:lnTo>
                    <a:pt x="10042" y="6936"/>
                  </a:lnTo>
                  <a:lnTo>
                    <a:pt x="10045" y="6936"/>
                  </a:lnTo>
                  <a:lnTo>
                    <a:pt x="10047" y="6933"/>
                  </a:lnTo>
                  <a:lnTo>
                    <a:pt x="10047" y="6926"/>
                  </a:lnTo>
                  <a:lnTo>
                    <a:pt x="10057" y="6919"/>
                  </a:lnTo>
                  <a:lnTo>
                    <a:pt x="10061" y="6919"/>
                  </a:lnTo>
                  <a:lnTo>
                    <a:pt x="10064" y="6926"/>
                  </a:lnTo>
                  <a:lnTo>
                    <a:pt x="10073" y="6931"/>
                  </a:lnTo>
                  <a:lnTo>
                    <a:pt x="10080" y="6931"/>
                  </a:lnTo>
                  <a:lnTo>
                    <a:pt x="10099" y="6931"/>
                  </a:lnTo>
                  <a:lnTo>
                    <a:pt x="10101" y="6936"/>
                  </a:lnTo>
                  <a:lnTo>
                    <a:pt x="10106" y="6943"/>
                  </a:lnTo>
                  <a:lnTo>
                    <a:pt x="10111" y="6950"/>
                  </a:lnTo>
                  <a:lnTo>
                    <a:pt x="10116" y="6950"/>
                  </a:lnTo>
                  <a:lnTo>
                    <a:pt x="10123" y="6947"/>
                  </a:lnTo>
                  <a:lnTo>
                    <a:pt x="10127" y="6940"/>
                  </a:lnTo>
                  <a:lnTo>
                    <a:pt x="10125" y="6931"/>
                  </a:lnTo>
                  <a:lnTo>
                    <a:pt x="10123" y="6931"/>
                  </a:lnTo>
                  <a:lnTo>
                    <a:pt x="10108" y="6936"/>
                  </a:lnTo>
                  <a:lnTo>
                    <a:pt x="10106" y="6931"/>
                  </a:lnTo>
                  <a:lnTo>
                    <a:pt x="10108" y="6926"/>
                  </a:lnTo>
                  <a:lnTo>
                    <a:pt x="10113" y="6921"/>
                  </a:lnTo>
                  <a:lnTo>
                    <a:pt x="10120" y="6921"/>
                  </a:lnTo>
                  <a:lnTo>
                    <a:pt x="10127" y="6924"/>
                  </a:lnTo>
                  <a:lnTo>
                    <a:pt x="10127" y="6921"/>
                  </a:lnTo>
                  <a:lnTo>
                    <a:pt x="10127" y="6919"/>
                  </a:lnTo>
                  <a:lnTo>
                    <a:pt x="10125" y="6914"/>
                  </a:lnTo>
                  <a:lnTo>
                    <a:pt x="10132" y="6917"/>
                  </a:lnTo>
                  <a:lnTo>
                    <a:pt x="10139" y="6910"/>
                  </a:lnTo>
                  <a:lnTo>
                    <a:pt x="10144" y="6900"/>
                  </a:lnTo>
                  <a:lnTo>
                    <a:pt x="10146" y="6891"/>
                  </a:lnTo>
                  <a:lnTo>
                    <a:pt x="10097" y="6877"/>
                  </a:lnTo>
                  <a:lnTo>
                    <a:pt x="10097" y="6872"/>
                  </a:lnTo>
                  <a:lnTo>
                    <a:pt x="10106" y="6869"/>
                  </a:lnTo>
                  <a:lnTo>
                    <a:pt x="10116" y="6872"/>
                  </a:lnTo>
                  <a:lnTo>
                    <a:pt x="10137" y="6879"/>
                  </a:lnTo>
                  <a:lnTo>
                    <a:pt x="10146" y="6879"/>
                  </a:lnTo>
                  <a:lnTo>
                    <a:pt x="10158" y="6867"/>
                  </a:lnTo>
                  <a:lnTo>
                    <a:pt x="10168" y="6867"/>
                  </a:lnTo>
                  <a:lnTo>
                    <a:pt x="10168" y="6877"/>
                  </a:lnTo>
                  <a:lnTo>
                    <a:pt x="10156" y="6900"/>
                  </a:lnTo>
                  <a:lnTo>
                    <a:pt x="10158" y="6900"/>
                  </a:lnTo>
                  <a:lnTo>
                    <a:pt x="10163" y="6900"/>
                  </a:lnTo>
                  <a:lnTo>
                    <a:pt x="10163" y="6900"/>
                  </a:lnTo>
                  <a:lnTo>
                    <a:pt x="10160" y="6898"/>
                  </a:lnTo>
                  <a:lnTo>
                    <a:pt x="10170" y="6903"/>
                  </a:lnTo>
                  <a:lnTo>
                    <a:pt x="10179" y="6912"/>
                  </a:lnTo>
                  <a:lnTo>
                    <a:pt x="10184" y="6924"/>
                  </a:lnTo>
                  <a:lnTo>
                    <a:pt x="10182" y="6929"/>
                  </a:lnTo>
                  <a:lnTo>
                    <a:pt x="10186" y="6933"/>
                  </a:lnTo>
                  <a:lnTo>
                    <a:pt x="10194" y="6936"/>
                  </a:lnTo>
                  <a:lnTo>
                    <a:pt x="10201" y="6938"/>
                  </a:lnTo>
                  <a:lnTo>
                    <a:pt x="10203" y="6936"/>
                  </a:lnTo>
                  <a:lnTo>
                    <a:pt x="10205" y="6933"/>
                  </a:lnTo>
                  <a:lnTo>
                    <a:pt x="10205" y="6929"/>
                  </a:lnTo>
                  <a:lnTo>
                    <a:pt x="10203" y="6921"/>
                  </a:lnTo>
                  <a:lnTo>
                    <a:pt x="10208" y="6919"/>
                  </a:lnTo>
                  <a:lnTo>
                    <a:pt x="10212" y="6936"/>
                  </a:lnTo>
                  <a:lnTo>
                    <a:pt x="10217" y="6947"/>
                  </a:lnTo>
                  <a:lnTo>
                    <a:pt x="10217" y="6955"/>
                  </a:lnTo>
                  <a:lnTo>
                    <a:pt x="10210" y="6959"/>
                  </a:lnTo>
                  <a:lnTo>
                    <a:pt x="10220" y="6962"/>
                  </a:lnTo>
                  <a:lnTo>
                    <a:pt x="10227" y="6959"/>
                  </a:lnTo>
                  <a:lnTo>
                    <a:pt x="10241" y="6952"/>
                  </a:lnTo>
                  <a:lnTo>
                    <a:pt x="10238" y="6952"/>
                  </a:lnTo>
                  <a:lnTo>
                    <a:pt x="10241" y="6943"/>
                  </a:lnTo>
                  <a:lnTo>
                    <a:pt x="10243" y="6938"/>
                  </a:lnTo>
                  <a:lnTo>
                    <a:pt x="10248" y="6931"/>
                  </a:lnTo>
                  <a:lnTo>
                    <a:pt x="10250" y="6929"/>
                  </a:lnTo>
                  <a:lnTo>
                    <a:pt x="10253" y="6926"/>
                  </a:lnTo>
                  <a:lnTo>
                    <a:pt x="10253" y="6919"/>
                  </a:lnTo>
                  <a:lnTo>
                    <a:pt x="10257" y="6919"/>
                  </a:lnTo>
                  <a:lnTo>
                    <a:pt x="10260" y="6919"/>
                  </a:lnTo>
                  <a:lnTo>
                    <a:pt x="10262" y="6921"/>
                  </a:lnTo>
                  <a:lnTo>
                    <a:pt x="10262" y="6924"/>
                  </a:lnTo>
                  <a:lnTo>
                    <a:pt x="10248" y="6943"/>
                  </a:lnTo>
                  <a:lnTo>
                    <a:pt x="10248" y="6950"/>
                  </a:lnTo>
                  <a:lnTo>
                    <a:pt x="10253" y="6957"/>
                  </a:lnTo>
                  <a:lnTo>
                    <a:pt x="10260" y="6957"/>
                  </a:lnTo>
                  <a:lnTo>
                    <a:pt x="10272" y="6950"/>
                  </a:lnTo>
                  <a:lnTo>
                    <a:pt x="10272" y="6952"/>
                  </a:lnTo>
                  <a:lnTo>
                    <a:pt x="10272" y="6962"/>
                  </a:lnTo>
                  <a:lnTo>
                    <a:pt x="10272" y="6966"/>
                  </a:lnTo>
                  <a:lnTo>
                    <a:pt x="10274" y="6966"/>
                  </a:lnTo>
                  <a:lnTo>
                    <a:pt x="10276" y="6966"/>
                  </a:lnTo>
                  <a:lnTo>
                    <a:pt x="10281" y="6971"/>
                  </a:lnTo>
                  <a:lnTo>
                    <a:pt x="10286" y="6976"/>
                  </a:lnTo>
                  <a:lnTo>
                    <a:pt x="10288" y="6981"/>
                  </a:lnTo>
                  <a:lnTo>
                    <a:pt x="10288" y="6983"/>
                  </a:lnTo>
                  <a:lnTo>
                    <a:pt x="10274" y="6981"/>
                  </a:lnTo>
                  <a:lnTo>
                    <a:pt x="10274" y="6985"/>
                  </a:lnTo>
                  <a:lnTo>
                    <a:pt x="10279" y="6992"/>
                  </a:lnTo>
                  <a:lnTo>
                    <a:pt x="10286" y="7002"/>
                  </a:lnTo>
                  <a:lnTo>
                    <a:pt x="10295" y="7011"/>
                  </a:lnTo>
                  <a:lnTo>
                    <a:pt x="10307" y="7011"/>
                  </a:lnTo>
                  <a:lnTo>
                    <a:pt x="10316" y="7009"/>
                  </a:lnTo>
                  <a:lnTo>
                    <a:pt x="10321" y="7004"/>
                  </a:lnTo>
                  <a:lnTo>
                    <a:pt x="10321" y="6995"/>
                  </a:lnTo>
                  <a:lnTo>
                    <a:pt x="10314" y="6988"/>
                  </a:lnTo>
                  <a:lnTo>
                    <a:pt x="10305" y="6985"/>
                  </a:lnTo>
                  <a:lnTo>
                    <a:pt x="10298" y="6983"/>
                  </a:lnTo>
                  <a:lnTo>
                    <a:pt x="10298" y="6976"/>
                  </a:lnTo>
                  <a:lnTo>
                    <a:pt x="10302" y="6976"/>
                  </a:lnTo>
                  <a:lnTo>
                    <a:pt x="10309" y="6978"/>
                  </a:lnTo>
                  <a:lnTo>
                    <a:pt x="10314" y="6981"/>
                  </a:lnTo>
                  <a:lnTo>
                    <a:pt x="10316" y="6971"/>
                  </a:lnTo>
                  <a:lnTo>
                    <a:pt x="10319" y="6969"/>
                  </a:lnTo>
                  <a:lnTo>
                    <a:pt x="10321" y="6973"/>
                  </a:lnTo>
                  <a:lnTo>
                    <a:pt x="10331" y="6978"/>
                  </a:lnTo>
                  <a:lnTo>
                    <a:pt x="10338" y="6971"/>
                  </a:lnTo>
                  <a:lnTo>
                    <a:pt x="10342" y="6947"/>
                  </a:lnTo>
                  <a:lnTo>
                    <a:pt x="10345" y="6959"/>
                  </a:lnTo>
                  <a:lnTo>
                    <a:pt x="10347" y="6971"/>
                  </a:lnTo>
                  <a:lnTo>
                    <a:pt x="10347" y="6971"/>
                  </a:lnTo>
                  <a:lnTo>
                    <a:pt x="10342" y="6969"/>
                  </a:lnTo>
                  <a:lnTo>
                    <a:pt x="10340" y="6973"/>
                  </a:lnTo>
                  <a:lnTo>
                    <a:pt x="10340" y="6981"/>
                  </a:lnTo>
                  <a:lnTo>
                    <a:pt x="10342" y="6985"/>
                  </a:lnTo>
                  <a:lnTo>
                    <a:pt x="10352" y="6990"/>
                  </a:lnTo>
                  <a:lnTo>
                    <a:pt x="10357" y="6992"/>
                  </a:lnTo>
                  <a:lnTo>
                    <a:pt x="10359" y="6995"/>
                  </a:lnTo>
                  <a:lnTo>
                    <a:pt x="10361" y="6997"/>
                  </a:lnTo>
                  <a:lnTo>
                    <a:pt x="10361" y="6999"/>
                  </a:lnTo>
                  <a:lnTo>
                    <a:pt x="10364" y="6999"/>
                  </a:lnTo>
                  <a:lnTo>
                    <a:pt x="10373" y="7004"/>
                  </a:lnTo>
                  <a:lnTo>
                    <a:pt x="10378" y="7007"/>
                  </a:lnTo>
                  <a:lnTo>
                    <a:pt x="10378" y="7009"/>
                  </a:lnTo>
                  <a:lnTo>
                    <a:pt x="10380" y="7011"/>
                  </a:lnTo>
                  <a:lnTo>
                    <a:pt x="10411" y="7009"/>
                  </a:lnTo>
                  <a:lnTo>
                    <a:pt x="10420" y="7004"/>
                  </a:lnTo>
                  <a:lnTo>
                    <a:pt x="10423" y="7002"/>
                  </a:lnTo>
                  <a:lnTo>
                    <a:pt x="10425" y="6997"/>
                  </a:lnTo>
                  <a:lnTo>
                    <a:pt x="10425" y="6997"/>
                  </a:lnTo>
                  <a:lnTo>
                    <a:pt x="10432" y="6988"/>
                  </a:lnTo>
                  <a:lnTo>
                    <a:pt x="10432" y="6983"/>
                  </a:lnTo>
                  <a:lnTo>
                    <a:pt x="10432" y="6978"/>
                  </a:lnTo>
                  <a:lnTo>
                    <a:pt x="10437" y="6964"/>
                  </a:lnTo>
                  <a:lnTo>
                    <a:pt x="10442" y="6957"/>
                  </a:lnTo>
                  <a:lnTo>
                    <a:pt x="10449" y="6950"/>
                  </a:lnTo>
                  <a:lnTo>
                    <a:pt x="10449" y="6947"/>
                  </a:lnTo>
                  <a:lnTo>
                    <a:pt x="10449" y="6910"/>
                  </a:lnTo>
                  <a:lnTo>
                    <a:pt x="10446" y="6903"/>
                  </a:lnTo>
                  <a:lnTo>
                    <a:pt x="10444" y="6898"/>
                  </a:lnTo>
                  <a:lnTo>
                    <a:pt x="10435" y="6877"/>
                  </a:lnTo>
                  <a:lnTo>
                    <a:pt x="10435" y="6874"/>
                  </a:lnTo>
                  <a:lnTo>
                    <a:pt x="10437" y="6869"/>
                  </a:lnTo>
                  <a:lnTo>
                    <a:pt x="10437" y="6869"/>
                  </a:lnTo>
                  <a:lnTo>
                    <a:pt x="10437" y="6867"/>
                  </a:lnTo>
                  <a:lnTo>
                    <a:pt x="10437" y="6865"/>
                  </a:lnTo>
                  <a:lnTo>
                    <a:pt x="10435" y="6858"/>
                  </a:lnTo>
                  <a:lnTo>
                    <a:pt x="10432" y="6851"/>
                  </a:lnTo>
                  <a:lnTo>
                    <a:pt x="10432" y="6846"/>
                  </a:lnTo>
                  <a:lnTo>
                    <a:pt x="10432" y="6841"/>
                  </a:lnTo>
                  <a:lnTo>
                    <a:pt x="10435" y="6843"/>
                  </a:lnTo>
                  <a:lnTo>
                    <a:pt x="10437" y="6846"/>
                  </a:lnTo>
                  <a:lnTo>
                    <a:pt x="10437" y="6848"/>
                  </a:lnTo>
                  <a:lnTo>
                    <a:pt x="10439" y="6851"/>
                  </a:lnTo>
                  <a:lnTo>
                    <a:pt x="10444" y="6858"/>
                  </a:lnTo>
                  <a:lnTo>
                    <a:pt x="10444" y="6865"/>
                  </a:lnTo>
                  <a:lnTo>
                    <a:pt x="10439" y="6877"/>
                  </a:lnTo>
                  <a:lnTo>
                    <a:pt x="10444" y="6879"/>
                  </a:lnTo>
                  <a:lnTo>
                    <a:pt x="10449" y="6874"/>
                  </a:lnTo>
                  <a:lnTo>
                    <a:pt x="10453" y="6874"/>
                  </a:lnTo>
                  <a:lnTo>
                    <a:pt x="10451" y="6886"/>
                  </a:lnTo>
                  <a:lnTo>
                    <a:pt x="10451" y="6893"/>
                  </a:lnTo>
                  <a:lnTo>
                    <a:pt x="10453" y="6898"/>
                  </a:lnTo>
                  <a:lnTo>
                    <a:pt x="10456" y="6907"/>
                  </a:lnTo>
                  <a:lnTo>
                    <a:pt x="10458" y="6912"/>
                  </a:lnTo>
                  <a:lnTo>
                    <a:pt x="10458" y="6917"/>
                  </a:lnTo>
                  <a:lnTo>
                    <a:pt x="10458" y="6931"/>
                  </a:lnTo>
                  <a:lnTo>
                    <a:pt x="10458" y="6936"/>
                  </a:lnTo>
                  <a:lnTo>
                    <a:pt x="10458" y="6943"/>
                  </a:lnTo>
                  <a:lnTo>
                    <a:pt x="10461" y="6950"/>
                  </a:lnTo>
                  <a:lnTo>
                    <a:pt x="10456" y="6957"/>
                  </a:lnTo>
                  <a:lnTo>
                    <a:pt x="10444" y="6999"/>
                  </a:lnTo>
                  <a:lnTo>
                    <a:pt x="10442" y="7002"/>
                  </a:lnTo>
                  <a:lnTo>
                    <a:pt x="10435" y="7009"/>
                  </a:lnTo>
                  <a:lnTo>
                    <a:pt x="10432" y="7011"/>
                  </a:lnTo>
                  <a:lnTo>
                    <a:pt x="10437" y="7018"/>
                  </a:lnTo>
                  <a:lnTo>
                    <a:pt x="10437" y="7023"/>
                  </a:lnTo>
                  <a:lnTo>
                    <a:pt x="10437" y="7028"/>
                  </a:lnTo>
                  <a:lnTo>
                    <a:pt x="10435" y="7033"/>
                  </a:lnTo>
                  <a:lnTo>
                    <a:pt x="10437" y="7037"/>
                  </a:lnTo>
                  <a:lnTo>
                    <a:pt x="10442" y="7040"/>
                  </a:lnTo>
                  <a:lnTo>
                    <a:pt x="10444" y="7044"/>
                  </a:lnTo>
                  <a:lnTo>
                    <a:pt x="10449" y="7049"/>
                  </a:lnTo>
                  <a:lnTo>
                    <a:pt x="10458" y="7063"/>
                  </a:lnTo>
                  <a:lnTo>
                    <a:pt x="10465" y="7068"/>
                  </a:lnTo>
                  <a:lnTo>
                    <a:pt x="10470" y="7068"/>
                  </a:lnTo>
                  <a:lnTo>
                    <a:pt x="10477" y="7066"/>
                  </a:lnTo>
                  <a:lnTo>
                    <a:pt x="10484" y="7061"/>
                  </a:lnTo>
                  <a:lnTo>
                    <a:pt x="10494" y="7049"/>
                  </a:lnTo>
                  <a:lnTo>
                    <a:pt x="10553" y="7011"/>
                  </a:lnTo>
                  <a:lnTo>
                    <a:pt x="10555" y="7009"/>
                  </a:lnTo>
                  <a:lnTo>
                    <a:pt x="10555" y="7002"/>
                  </a:lnTo>
                  <a:lnTo>
                    <a:pt x="10560" y="6995"/>
                  </a:lnTo>
                  <a:lnTo>
                    <a:pt x="10562" y="6992"/>
                  </a:lnTo>
                  <a:lnTo>
                    <a:pt x="10560" y="6988"/>
                  </a:lnTo>
                  <a:lnTo>
                    <a:pt x="10557" y="6978"/>
                  </a:lnTo>
                  <a:lnTo>
                    <a:pt x="10555" y="6976"/>
                  </a:lnTo>
                  <a:lnTo>
                    <a:pt x="10560" y="6973"/>
                  </a:lnTo>
                  <a:lnTo>
                    <a:pt x="10562" y="6973"/>
                  </a:lnTo>
                  <a:lnTo>
                    <a:pt x="10565" y="6976"/>
                  </a:lnTo>
                  <a:lnTo>
                    <a:pt x="10569" y="6978"/>
                  </a:lnTo>
                  <a:lnTo>
                    <a:pt x="10574" y="6973"/>
                  </a:lnTo>
                  <a:lnTo>
                    <a:pt x="10591" y="6945"/>
                  </a:lnTo>
                  <a:lnTo>
                    <a:pt x="10591" y="6938"/>
                  </a:lnTo>
                  <a:lnTo>
                    <a:pt x="10593" y="6936"/>
                  </a:lnTo>
                  <a:lnTo>
                    <a:pt x="10605" y="6931"/>
                  </a:lnTo>
                  <a:lnTo>
                    <a:pt x="10605" y="6929"/>
                  </a:lnTo>
                  <a:lnTo>
                    <a:pt x="10605" y="6917"/>
                  </a:lnTo>
                  <a:lnTo>
                    <a:pt x="10612" y="6910"/>
                  </a:lnTo>
                  <a:lnTo>
                    <a:pt x="10612" y="6900"/>
                  </a:lnTo>
                  <a:lnTo>
                    <a:pt x="10605" y="6893"/>
                  </a:lnTo>
                  <a:lnTo>
                    <a:pt x="10602" y="6888"/>
                  </a:lnTo>
                  <a:lnTo>
                    <a:pt x="10600" y="6884"/>
                  </a:lnTo>
                  <a:lnTo>
                    <a:pt x="10595" y="6869"/>
                  </a:lnTo>
                  <a:lnTo>
                    <a:pt x="10595" y="6867"/>
                  </a:lnTo>
                  <a:lnTo>
                    <a:pt x="10593" y="6865"/>
                  </a:lnTo>
                  <a:lnTo>
                    <a:pt x="10595" y="6865"/>
                  </a:lnTo>
                  <a:lnTo>
                    <a:pt x="10595" y="6862"/>
                  </a:lnTo>
                  <a:lnTo>
                    <a:pt x="10595" y="6860"/>
                  </a:lnTo>
                  <a:lnTo>
                    <a:pt x="10595" y="6858"/>
                  </a:lnTo>
                  <a:lnTo>
                    <a:pt x="10593" y="6858"/>
                  </a:lnTo>
                  <a:lnTo>
                    <a:pt x="10591" y="6846"/>
                  </a:lnTo>
                  <a:lnTo>
                    <a:pt x="10591" y="6836"/>
                  </a:lnTo>
                  <a:lnTo>
                    <a:pt x="10593" y="6820"/>
                  </a:lnTo>
                  <a:lnTo>
                    <a:pt x="10605" y="6803"/>
                  </a:lnTo>
                  <a:lnTo>
                    <a:pt x="10607" y="6794"/>
                  </a:lnTo>
                  <a:lnTo>
                    <a:pt x="10609" y="6791"/>
                  </a:lnTo>
                  <a:lnTo>
                    <a:pt x="10612" y="6789"/>
                  </a:lnTo>
                  <a:lnTo>
                    <a:pt x="10614" y="6787"/>
                  </a:lnTo>
                  <a:lnTo>
                    <a:pt x="10619" y="6770"/>
                  </a:lnTo>
                  <a:lnTo>
                    <a:pt x="10621" y="6768"/>
                  </a:lnTo>
                  <a:lnTo>
                    <a:pt x="10624" y="6768"/>
                  </a:lnTo>
                  <a:lnTo>
                    <a:pt x="10626" y="6768"/>
                  </a:lnTo>
                  <a:lnTo>
                    <a:pt x="10628" y="6770"/>
                  </a:lnTo>
                  <a:lnTo>
                    <a:pt x="10631" y="6773"/>
                  </a:lnTo>
                  <a:lnTo>
                    <a:pt x="10631" y="6770"/>
                  </a:lnTo>
                  <a:lnTo>
                    <a:pt x="10633" y="6768"/>
                  </a:lnTo>
                  <a:lnTo>
                    <a:pt x="10633" y="6766"/>
                  </a:lnTo>
                  <a:lnTo>
                    <a:pt x="10633" y="6763"/>
                  </a:lnTo>
                  <a:lnTo>
                    <a:pt x="10633" y="6758"/>
                  </a:lnTo>
                  <a:lnTo>
                    <a:pt x="10633" y="6756"/>
                  </a:lnTo>
                  <a:lnTo>
                    <a:pt x="10638" y="6756"/>
                  </a:lnTo>
                  <a:lnTo>
                    <a:pt x="10638" y="6770"/>
                  </a:lnTo>
                  <a:lnTo>
                    <a:pt x="10635" y="6782"/>
                  </a:lnTo>
                  <a:lnTo>
                    <a:pt x="10628" y="6789"/>
                  </a:lnTo>
                  <a:lnTo>
                    <a:pt x="10624" y="6796"/>
                  </a:lnTo>
                  <a:lnTo>
                    <a:pt x="10619" y="6803"/>
                  </a:lnTo>
                  <a:lnTo>
                    <a:pt x="10617" y="6829"/>
                  </a:lnTo>
                  <a:lnTo>
                    <a:pt x="10607" y="6843"/>
                  </a:lnTo>
                  <a:lnTo>
                    <a:pt x="10609" y="6858"/>
                  </a:lnTo>
                  <a:lnTo>
                    <a:pt x="10617" y="6872"/>
                  </a:lnTo>
                  <a:lnTo>
                    <a:pt x="10624" y="6888"/>
                  </a:lnTo>
                  <a:lnTo>
                    <a:pt x="10628" y="6903"/>
                  </a:lnTo>
                  <a:lnTo>
                    <a:pt x="10633" y="6917"/>
                  </a:lnTo>
                  <a:lnTo>
                    <a:pt x="10633" y="6929"/>
                  </a:lnTo>
                  <a:lnTo>
                    <a:pt x="10633" y="6938"/>
                  </a:lnTo>
                  <a:lnTo>
                    <a:pt x="10635" y="6940"/>
                  </a:lnTo>
                  <a:lnTo>
                    <a:pt x="10638" y="6940"/>
                  </a:lnTo>
                  <a:lnTo>
                    <a:pt x="10647" y="6947"/>
                  </a:lnTo>
                  <a:lnTo>
                    <a:pt x="10654" y="6947"/>
                  </a:lnTo>
                  <a:lnTo>
                    <a:pt x="10659" y="6947"/>
                  </a:lnTo>
                  <a:lnTo>
                    <a:pt x="10664" y="6950"/>
                  </a:lnTo>
                  <a:lnTo>
                    <a:pt x="10668" y="6952"/>
                  </a:lnTo>
                  <a:lnTo>
                    <a:pt x="10666" y="6957"/>
                  </a:lnTo>
                  <a:lnTo>
                    <a:pt x="10664" y="6959"/>
                  </a:lnTo>
                  <a:lnTo>
                    <a:pt x="10659" y="6959"/>
                  </a:lnTo>
                  <a:lnTo>
                    <a:pt x="10657" y="6959"/>
                  </a:lnTo>
                  <a:lnTo>
                    <a:pt x="10657" y="6959"/>
                  </a:lnTo>
                  <a:lnTo>
                    <a:pt x="10657" y="6959"/>
                  </a:lnTo>
                  <a:lnTo>
                    <a:pt x="10657" y="6959"/>
                  </a:lnTo>
                  <a:lnTo>
                    <a:pt x="10631" y="6955"/>
                  </a:lnTo>
                  <a:lnTo>
                    <a:pt x="10626" y="6957"/>
                  </a:lnTo>
                  <a:lnTo>
                    <a:pt x="10624" y="6962"/>
                  </a:lnTo>
                  <a:lnTo>
                    <a:pt x="10609" y="6978"/>
                  </a:lnTo>
                  <a:lnTo>
                    <a:pt x="10605" y="6990"/>
                  </a:lnTo>
                  <a:lnTo>
                    <a:pt x="10602" y="6992"/>
                  </a:lnTo>
                  <a:lnTo>
                    <a:pt x="10602" y="6992"/>
                  </a:lnTo>
                  <a:lnTo>
                    <a:pt x="10600" y="6997"/>
                  </a:lnTo>
                  <a:lnTo>
                    <a:pt x="10595" y="7011"/>
                  </a:lnTo>
                  <a:lnTo>
                    <a:pt x="10588" y="7016"/>
                  </a:lnTo>
                  <a:lnTo>
                    <a:pt x="10586" y="7023"/>
                  </a:lnTo>
                  <a:lnTo>
                    <a:pt x="10579" y="7030"/>
                  </a:lnTo>
                  <a:lnTo>
                    <a:pt x="10576" y="7035"/>
                  </a:lnTo>
                  <a:lnTo>
                    <a:pt x="10579" y="7042"/>
                  </a:lnTo>
                  <a:lnTo>
                    <a:pt x="10579" y="7049"/>
                  </a:lnTo>
                  <a:lnTo>
                    <a:pt x="10579" y="7075"/>
                  </a:lnTo>
                  <a:lnTo>
                    <a:pt x="10579" y="7080"/>
                  </a:lnTo>
                  <a:lnTo>
                    <a:pt x="10586" y="7099"/>
                  </a:lnTo>
                  <a:lnTo>
                    <a:pt x="10586" y="7108"/>
                  </a:lnTo>
                  <a:lnTo>
                    <a:pt x="10588" y="7113"/>
                  </a:lnTo>
                  <a:lnTo>
                    <a:pt x="10591" y="7118"/>
                  </a:lnTo>
                  <a:lnTo>
                    <a:pt x="10598" y="7125"/>
                  </a:lnTo>
                  <a:lnTo>
                    <a:pt x="10600" y="7120"/>
                  </a:lnTo>
                  <a:lnTo>
                    <a:pt x="10600" y="7111"/>
                  </a:lnTo>
                  <a:lnTo>
                    <a:pt x="10600" y="7099"/>
                  </a:lnTo>
                  <a:lnTo>
                    <a:pt x="10602" y="7096"/>
                  </a:lnTo>
                  <a:lnTo>
                    <a:pt x="10605" y="7094"/>
                  </a:lnTo>
                  <a:lnTo>
                    <a:pt x="10607" y="7094"/>
                  </a:lnTo>
                  <a:lnTo>
                    <a:pt x="10609" y="7099"/>
                  </a:lnTo>
                  <a:lnTo>
                    <a:pt x="10609" y="7103"/>
                  </a:lnTo>
                  <a:lnTo>
                    <a:pt x="10612" y="7113"/>
                  </a:lnTo>
                  <a:lnTo>
                    <a:pt x="10617" y="7141"/>
                  </a:lnTo>
                  <a:lnTo>
                    <a:pt x="10619" y="7146"/>
                  </a:lnTo>
                  <a:lnTo>
                    <a:pt x="10673" y="7132"/>
                  </a:lnTo>
                  <a:lnTo>
                    <a:pt x="10676" y="7127"/>
                  </a:lnTo>
                  <a:lnTo>
                    <a:pt x="10676" y="7118"/>
                  </a:lnTo>
                  <a:lnTo>
                    <a:pt x="10678" y="7101"/>
                  </a:lnTo>
                  <a:lnTo>
                    <a:pt x="10678" y="7096"/>
                  </a:lnTo>
                  <a:lnTo>
                    <a:pt x="10687" y="7085"/>
                  </a:lnTo>
                  <a:lnTo>
                    <a:pt x="10716" y="7063"/>
                  </a:lnTo>
                  <a:lnTo>
                    <a:pt x="10723" y="7063"/>
                  </a:lnTo>
                  <a:lnTo>
                    <a:pt x="10720" y="7073"/>
                  </a:lnTo>
                  <a:lnTo>
                    <a:pt x="10716" y="7077"/>
                  </a:lnTo>
                  <a:lnTo>
                    <a:pt x="10702" y="7082"/>
                  </a:lnTo>
                  <a:lnTo>
                    <a:pt x="10697" y="7089"/>
                  </a:lnTo>
                  <a:lnTo>
                    <a:pt x="10690" y="7106"/>
                  </a:lnTo>
                  <a:lnTo>
                    <a:pt x="10683" y="7113"/>
                  </a:lnTo>
                  <a:lnTo>
                    <a:pt x="10683" y="7115"/>
                  </a:lnTo>
                  <a:lnTo>
                    <a:pt x="10690" y="7129"/>
                  </a:lnTo>
                  <a:lnTo>
                    <a:pt x="10690" y="7132"/>
                  </a:lnTo>
                  <a:lnTo>
                    <a:pt x="10680" y="7141"/>
                  </a:lnTo>
                  <a:lnTo>
                    <a:pt x="10671" y="7141"/>
                  </a:lnTo>
                  <a:lnTo>
                    <a:pt x="10664" y="7146"/>
                  </a:lnTo>
                  <a:lnTo>
                    <a:pt x="10659" y="7153"/>
                  </a:lnTo>
                  <a:lnTo>
                    <a:pt x="10664" y="7163"/>
                  </a:lnTo>
                  <a:lnTo>
                    <a:pt x="10664" y="7163"/>
                  </a:lnTo>
                  <a:lnTo>
                    <a:pt x="10666" y="7165"/>
                  </a:lnTo>
                  <a:lnTo>
                    <a:pt x="10666" y="7170"/>
                  </a:lnTo>
                  <a:lnTo>
                    <a:pt x="10666" y="7174"/>
                  </a:lnTo>
                  <a:lnTo>
                    <a:pt x="10664" y="7177"/>
                  </a:lnTo>
                  <a:lnTo>
                    <a:pt x="10671" y="7186"/>
                  </a:lnTo>
                  <a:lnTo>
                    <a:pt x="10676" y="7186"/>
                  </a:lnTo>
                  <a:lnTo>
                    <a:pt x="10678" y="7181"/>
                  </a:lnTo>
                  <a:lnTo>
                    <a:pt x="10685" y="7155"/>
                  </a:lnTo>
                  <a:lnTo>
                    <a:pt x="10687" y="7155"/>
                  </a:lnTo>
                  <a:lnTo>
                    <a:pt x="10690" y="7163"/>
                  </a:lnTo>
                  <a:lnTo>
                    <a:pt x="10690" y="7170"/>
                  </a:lnTo>
                  <a:lnTo>
                    <a:pt x="10690" y="7174"/>
                  </a:lnTo>
                  <a:lnTo>
                    <a:pt x="10694" y="7177"/>
                  </a:lnTo>
                  <a:lnTo>
                    <a:pt x="10702" y="7179"/>
                  </a:lnTo>
                  <a:lnTo>
                    <a:pt x="10706" y="7177"/>
                  </a:lnTo>
                  <a:lnTo>
                    <a:pt x="10716" y="7170"/>
                  </a:lnTo>
                  <a:lnTo>
                    <a:pt x="10730" y="7165"/>
                  </a:lnTo>
                  <a:lnTo>
                    <a:pt x="10735" y="7160"/>
                  </a:lnTo>
                  <a:lnTo>
                    <a:pt x="10737" y="7153"/>
                  </a:lnTo>
                  <a:lnTo>
                    <a:pt x="10730" y="7103"/>
                  </a:lnTo>
                  <a:lnTo>
                    <a:pt x="10730" y="7099"/>
                  </a:lnTo>
                  <a:lnTo>
                    <a:pt x="10732" y="7094"/>
                  </a:lnTo>
                  <a:lnTo>
                    <a:pt x="10756" y="7085"/>
                  </a:lnTo>
                  <a:lnTo>
                    <a:pt x="10758" y="7089"/>
                  </a:lnTo>
                  <a:lnTo>
                    <a:pt x="10756" y="7094"/>
                  </a:lnTo>
                  <a:lnTo>
                    <a:pt x="10739" y="7106"/>
                  </a:lnTo>
                  <a:lnTo>
                    <a:pt x="10739" y="7108"/>
                  </a:lnTo>
                  <a:lnTo>
                    <a:pt x="10744" y="7113"/>
                  </a:lnTo>
                  <a:lnTo>
                    <a:pt x="10746" y="7118"/>
                  </a:lnTo>
                  <a:lnTo>
                    <a:pt x="10746" y="7120"/>
                  </a:lnTo>
                  <a:lnTo>
                    <a:pt x="10758" y="7122"/>
                  </a:lnTo>
                  <a:lnTo>
                    <a:pt x="10761" y="7125"/>
                  </a:lnTo>
                  <a:lnTo>
                    <a:pt x="10758" y="7127"/>
                  </a:lnTo>
                  <a:lnTo>
                    <a:pt x="10754" y="7127"/>
                  </a:lnTo>
                  <a:lnTo>
                    <a:pt x="10751" y="7127"/>
                  </a:lnTo>
                  <a:lnTo>
                    <a:pt x="10749" y="7129"/>
                  </a:lnTo>
                  <a:lnTo>
                    <a:pt x="10749" y="7132"/>
                  </a:lnTo>
                  <a:lnTo>
                    <a:pt x="10749" y="7139"/>
                  </a:lnTo>
                  <a:lnTo>
                    <a:pt x="10749" y="7141"/>
                  </a:lnTo>
                  <a:lnTo>
                    <a:pt x="10749" y="7141"/>
                  </a:lnTo>
                  <a:lnTo>
                    <a:pt x="10751" y="7146"/>
                  </a:lnTo>
                  <a:lnTo>
                    <a:pt x="10751" y="7146"/>
                  </a:lnTo>
                  <a:lnTo>
                    <a:pt x="10749" y="7148"/>
                  </a:lnTo>
                  <a:lnTo>
                    <a:pt x="10749" y="7148"/>
                  </a:lnTo>
                  <a:lnTo>
                    <a:pt x="10749" y="7148"/>
                  </a:lnTo>
                  <a:lnTo>
                    <a:pt x="10746" y="7155"/>
                  </a:lnTo>
                  <a:lnTo>
                    <a:pt x="10746" y="7158"/>
                  </a:lnTo>
                  <a:lnTo>
                    <a:pt x="10749" y="7158"/>
                  </a:lnTo>
                  <a:lnTo>
                    <a:pt x="10751" y="7163"/>
                  </a:lnTo>
                  <a:lnTo>
                    <a:pt x="10739" y="7179"/>
                  </a:lnTo>
                  <a:lnTo>
                    <a:pt x="10725" y="7191"/>
                  </a:lnTo>
                  <a:lnTo>
                    <a:pt x="10720" y="7196"/>
                  </a:lnTo>
                  <a:lnTo>
                    <a:pt x="10718" y="7203"/>
                  </a:lnTo>
                  <a:lnTo>
                    <a:pt x="10728" y="7205"/>
                  </a:lnTo>
                  <a:lnTo>
                    <a:pt x="10730" y="7210"/>
                  </a:lnTo>
                  <a:lnTo>
                    <a:pt x="10732" y="7217"/>
                  </a:lnTo>
                  <a:lnTo>
                    <a:pt x="10737" y="7222"/>
                  </a:lnTo>
                  <a:lnTo>
                    <a:pt x="10742" y="7226"/>
                  </a:lnTo>
                  <a:lnTo>
                    <a:pt x="10756" y="7233"/>
                  </a:lnTo>
                  <a:lnTo>
                    <a:pt x="10761" y="7236"/>
                  </a:lnTo>
                  <a:lnTo>
                    <a:pt x="10770" y="7238"/>
                  </a:lnTo>
                  <a:lnTo>
                    <a:pt x="10777" y="7238"/>
                  </a:lnTo>
                  <a:lnTo>
                    <a:pt x="10780" y="7231"/>
                  </a:lnTo>
                  <a:lnTo>
                    <a:pt x="10775" y="7224"/>
                  </a:lnTo>
                  <a:lnTo>
                    <a:pt x="10777" y="7217"/>
                  </a:lnTo>
                  <a:lnTo>
                    <a:pt x="10787" y="7203"/>
                  </a:lnTo>
                  <a:lnTo>
                    <a:pt x="10787" y="7200"/>
                  </a:lnTo>
                  <a:lnTo>
                    <a:pt x="10801" y="7198"/>
                  </a:lnTo>
                  <a:lnTo>
                    <a:pt x="10803" y="7196"/>
                  </a:lnTo>
                  <a:lnTo>
                    <a:pt x="10808" y="7186"/>
                  </a:lnTo>
                  <a:lnTo>
                    <a:pt x="10815" y="7181"/>
                  </a:lnTo>
                  <a:lnTo>
                    <a:pt x="10815" y="7177"/>
                  </a:lnTo>
                  <a:lnTo>
                    <a:pt x="10817" y="7172"/>
                  </a:lnTo>
                  <a:lnTo>
                    <a:pt x="10817" y="7170"/>
                  </a:lnTo>
                  <a:lnTo>
                    <a:pt x="10817" y="7165"/>
                  </a:lnTo>
                  <a:lnTo>
                    <a:pt x="10817" y="7160"/>
                  </a:lnTo>
                  <a:lnTo>
                    <a:pt x="10820" y="7163"/>
                  </a:lnTo>
                  <a:lnTo>
                    <a:pt x="10827" y="7165"/>
                  </a:lnTo>
                  <a:lnTo>
                    <a:pt x="10846" y="7151"/>
                  </a:lnTo>
                  <a:lnTo>
                    <a:pt x="10848" y="7153"/>
                  </a:lnTo>
                  <a:lnTo>
                    <a:pt x="10846" y="7158"/>
                  </a:lnTo>
                  <a:lnTo>
                    <a:pt x="10843" y="7158"/>
                  </a:lnTo>
                  <a:lnTo>
                    <a:pt x="10848" y="7160"/>
                  </a:lnTo>
                  <a:lnTo>
                    <a:pt x="10853" y="7155"/>
                  </a:lnTo>
                  <a:lnTo>
                    <a:pt x="10853" y="7151"/>
                  </a:lnTo>
                  <a:lnTo>
                    <a:pt x="10850" y="7146"/>
                  </a:lnTo>
                  <a:lnTo>
                    <a:pt x="10848" y="7137"/>
                  </a:lnTo>
                  <a:lnTo>
                    <a:pt x="10848" y="7134"/>
                  </a:lnTo>
                  <a:lnTo>
                    <a:pt x="10853" y="7132"/>
                  </a:lnTo>
                  <a:lnTo>
                    <a:pt x="10855" y="7132"/>
                  </a:lnTo>
                  <a:lnTo>
                    <a:pt x="10862" y="7153"/>
                  </a:lnTo>
                  <a:lnTo>
                    <a:pt x="10865" y="7160"/>
                  </a:lnTo>
                  <a:lnTo>
                    <a:pt x="10862" y="7163"/>
                  </a:lnTo>
                  <a:lnTo>
                    <a:pt x="10860" y="7163"/>
                  </a:lnTo>
                  <a:lnTo>
                    <a:pt x="10855" y="7163"/>
                  </a:lnTo>
                  <a:lnTo>
                    <a:pt x="10850" y="7163"/>
                  </a:lnTo>
                  <a:lnTo>
                    <a:pt x="10834" y="7174"/>
                  </a:lnTo>
                  <a:lnTo>
                    <a:pt x="10832" y="7177"/>
                  </a:lnTo>
                  <a:lnTo>
                    <a:pt x="10832" y="7184"/>
                  </a:lnTo>
                  <a:lnTo>
                    <a:pt x="10829" y="7193"/>
                  </a:lnTo>
                  <a:lnTo>
                    <a:pt x="10817" y="7203"/>
                  </a:lnTo>
                  <a:lnTo>
                    <a:pt x="10813" y="7219"/>
                  </a:lnTo>
                  <a:lnTo>
                    <a:pt x="10803" y="7231"/>
                  </a:lnTo>
                  <a:lnTo>
                    <a:pt x="10801" y="7241"/>
                  </a:lnTo>
                  <a:lnTo>
                    <a:pt x="10808" y="7241"/>
                  </a:lnTo>
                  <a:lnTo>
                    <a:pt x="10822" y="7224"/>
                  </a:lnTo>
                  <a:lnTo>
                    <a:pt x="10843" y="7217"/>
                  </a:lnTo>
                  <a:lnTo>
                    <a:pt x="10841" y="7229"/>
                  </a:lnTo>
                  <a:lnTo>
                    <a:pt x="10836" y="7236"/>
                  </a:lnTo>
                  <a:lnTo>
                    <a:pt x="10832" y="7238"/>
                  </a:lnTo>
                  <a:lnTo>
                    <a:pt x="10824" y="7238"/>
                  </a:lnTo>
                  <a:lnTo>
                    <a:pt x="10822" y="7236"/>
                  </a:lnTo>
                  <a:lnTo>
                    <a:pt x="10820" y="7241"/>
                  </a:lnTo>
                  <a:lnTo>
                    <a:pt x="10815" y="7248"/>
                  </a:lnTo>
                  <a:lnTo>
                    <a:pt x="10813" y="7252"/>
                  </a:lnTo>
                  <a:lnTo>
                    <a:pt x="10810" y="7255"/>
                  </a:lnTo>
                  <a:lnTo>
                    <a:pt x="10813" y="7257"/>
                  </a:lnTo>
                  <a:lnTo>
                    <a:pt x="10817" y="7257"/>
                  </a:lnTo>
                  <a:lnTo>
                    <a:pt x="10820" y="7257"/>
                  </a:lnTo>
                  <a:lnTo>
                    <a:pt x="10824" y="7257"/>
                  </a:lnTo>
                  <a:lnTo>
                    <a:pt x="10827" y="7259"/>
                  </a:lnTo>
                  <a:lnTo>
                    <a:pt x="10820" y="7264"/>
                  </a:lnTo>
                  <a:lnTo>
                    <a:pt x="10832" y="7271"/>
                  </a:lnTo>
                  <a:lnTo>
                    <a:pt x="10841" y="7276"/>
                  </a:lnTo>
                  <a:lnTo>
                    <a:pt x="10848" y="7274"/>
                  </a:lnTo>
                  <a:lnTo>
                    <a:pt x="10850" y="7264"/>
                  </a:lnTo>
                  <a:lnTo>
                    <a:pt x="10848" y="7255"/>
                  </a:lnTo>
                  <a:lnTo>
                    <a:pt x="10848" y="7252"/>
                  </a:lnTo>
                  <a:lnTo>
                    <a:pt x="10850" y="7252"/>
                  </a:lnTo>
                  <a:lnTo>
                    <a:pt x="10853" y="7250"/>
                  </a:lnTo>
                  <a:lnTo>
                    <a:pt x="10855" y="7250"/>
                  </a:lnTo>
                  <a:lnTo>
                    <a:pt x="10858" y="7250"/>
                  </a:lnTo>
                  <a:lnTo>
                    <a:pt x="10862" y="7257"/>
                  </a:lnTo>
                  <a:lnTo>
                    <a:pt x="10865" y="7257"/>
                  </a:lnTo>
                  <a:lnTo>
                    <a:pt x="10872" y="7252"/>
                  </a:lnTo>
                  <a:lnTo>
                    <a:pt x="10874" y="7255"/>
                  </a:lnTo>
                  <a:lnTo>
                    <a:pt x="10872" y="7257"/>
                  </a:lnTo>
                  <a:lnTo>
                    <a:pt x="10867" y="7262"/>
                  </a:lnTo>
                  <a:lnTo>
                    <a:pt x="10867" y="7264"/>
                  </a:lnTo>
                  <a:lnTo>
                    <a:pt x="10867" y="7271"/>
                  </a:lnTo>
                  <a:lnTo>
                    <a:pt x="10869" y="7274"/>
                  </a:lnTo>
                  <a:lnTo>
                    <a:pt x="10879" y="7276"/>
                  </a:lnTo>
                  <a:lnTo>
                    <a:pt x="10876" y="7281"/>
                  </a:lnTo>
                  <a:lnTo>
                    <a:pt x="10876" y="7285"/>
                  </a:lnTo>
                  <a:lnTo>
                    <a:pt x="10879" y="7292"/>
                  </a:lnTo>
                  <a:lnTo>
                    <a:pt x="10881" y="7302"/>
                  </a:lnTo>
                  <a:lnTo>
                    <a:pt x="10884" y="7300"/>
                  </a:lnTo>
                  <a:lnTo>
                    <a:pt x="10886" y="7292"/>
                  </a:lnTo>
                  <a:lnTo>
                    <a:pt x="10891" y="7288"/>
                  </a:lnTo>
                  <a:lnTo>
                    <a:pt x="10891" y="7285"/>
                  </a:lnTo>
                  <a:lnTo>
                    <a:pt x="10888" y="7281"/>
                  </a:lnTo>
                  <a:lnTo>
                    <a:pt x="10888" y="7278"/>
                  </a:lnTo>
                  <a:lnTo>
                    <a:pt x="10891" y="7276"/>
                  </a:lnTo>
                  <a:lnTo>
                    <a:pt x="10893" y="7276"/>
                  </a:lnTo>
                  <a:lnTo>
                    <a:pt x="10895" y="7281"/>
                  </a:lnTo>
                  <a:lnTo>
                    <a:pt x="10898" y="7292"/>
                  </a:lnTo>
                  <a:lnTo>
                    <a:pt x="10900" y="7295"/>
                  </a:lnTo>
                  <a:lnTo>
                    <a:pt x="10905" y="7295"/>
                  </a:lnTo>
                  <a:lnTo>
                    <a:pt x="10909" y="7300"/>
                  </a:lnTo>
                  <a:lnTo>
                    <a:pt x="10907" y="7300"/>
                  </a:lnTo>
                  <a:lnTo>
                    <a:pt x="10907" y="7304"/>
                  </a:lnTo>
                  <a:lnTo>
                    <a:pt x="10905" y="7304"/>
                  </a:lnTo>
                  <a:lnTo>
                    <a:pt x="10907" y="7307"/>
                  </a:lnTo>
                  <a:lnTo>
                    <a:pt x="10912" y="7304"/>
                  </a:lnTo>
                  <a:lnTo>
                    <a:pt x="10914" y="7300"/>
                  </a:lnTo>
                  <a:lnTo>
                    <a:pt x="10919" y="7300"/>
                  </a:lnTo>
                  <a:lnTo>
                    <a:pt x="10926" y="7311"/>
                  </a:lnTo>
                  <a:lnTo>
                    <a:pt x="10931" y="7314"/>
                  </a:lnTo>
                  <a:lnTo>
                    <a:pt x="10931" y="7304"/>
                  </a:lnTo>
                  <a:lnTo>
                    <a:pt x="10926" y="7285"/>
                  </a:lnTo>
                  <a:lnTo>
                    <a:pt x="10919" y="7255"/>
                  </a:lnTo>
                  <a:lnTo>
                    <a:pt x="10909" y="7241"/>
                  </a:lnTo>
                  <a:lnTo>
                    <a:pt x="10898" y="7226"/>
                  </a:lnTo>
                  <a:lnTo>
                    <a:pt x="10895" y="7224"/>
                  </a:lnTo>
                  <a:lnTo>
                    <a:pt x="10895" y="7219"/>
                  </a:lnTo>
                  <a:lnTo>
                    <a:pt x="10891" y="7205"/>
                  </a:lnTo>
                  <a:lnTo>
                    <a:pt x="10891" y="7200"/>
                  </a:lnTo>
                  <a:lnTo>
                    <a:pt x="10891" y="7196"/>
                  </a:lnTo>
                  <a:lnTo>
                    <a:pt x="10898" y="7189"/>
                  </a:lnTo>
                  <a:lnTo>
                    <a:pt x="10898" y="7181"/>
                  </a:lnTo>
                  <a:lnTo>
                    <a:pt x="10898" y="7179"/>
                  </a:lnTo>
                  <a:lnTo>
                    <a:pt x="10893" y="7174"/>
                  </a:lnTo>
                  <a:lnTo>
                    <a:pt x="10891" y="7167"/>
                  </a:lnTo>
                  <a:lnTo>
                    <a:pt x="10891" y="7163"/>
                  </a:lnTo>
                  <a:lnTo>
                    <a:pt x="10895" y="7158"/>
                  </a:lnTo>
                  <a:lnTo>
                    <a:pt x="10895" y="7153"/>
                  </a:lnTo>
                  <a:lnTo>
                    <a:pt x="10891" y="7146"/>
                  </a:lnTo>
                  <a:lnTo>
                    <a:pt x="10891" y="7141"/>
                  </a:lnTo>
                  <a:lnTo>
                    <a:pt x="10898" y="7137"/>
                  </a:lnTo>
                  <a:lnTo>
                    <a:pt x="10900" y="7141"/>
                  </a:lnTo>
                  <a:lnTo>
                    <a:pt x="10900" y="7146"/>
                  </a:lnTo>
                  <a:lnTo>
                    <a:pt x="10902" y="7148"/>
                  </a:lnTo>
                  <a:lnTo>
                    <a:pt x="10900" y="7151"/>
                  </a:lnTo>
                  <a:lnTo>
                    <a:pt x="10905" y="7153"/>
                  </a:lnTo>
                  <a:lnTo>
                    <a:pt x="10907" y="7155"/>
                  </a:lnTo>
                  <a:lnTo>
                    <a:pt x="10905" y="7181"/>
                  </a:lnTo>
                  <a:lnTo>
                    <a:pt x="10907" y="7189"/>
                  </a:lnTo>
                  <a:lnTo>
                    <a:pt x="10905" y="7207"/>
                  </a:lnTo>
                  <a:lnTo>
                    <a:pt x="10907" y="7215"/>
                  </a:lnTo>
                  <a:lnTo>
                    <a:pt x="10907" y="7215"/>
                  </a:lnTo>
                  <a:lnTo>
                    <a:pt x="10909" y="7217"/>
                  </a:lnTo>
                  <a:lnTo>
                    <a:pt x="10912" y="7215"/>
                  </a:lnTo>
                  <a:lnTo>
                    <a:pt x="10912" y="7207"/>
                  </a:lnTo>
                  <a:lnTo>
                    <a:pt x="10912" y="7203"/>
                  </a:lnTo>
                  <a:lnTo>
                    <a:pt x="10917" y="7205"/>
                  </a:lnTo>
                  <a:lnTo>
                    <a:pt x="10919" y="7212"/>
                  </a:lnTo>
                  <a:lnTo>
                    <a:pt x="10917" y="7222"/>
                  </a:lnTo>
                  <a:lnTo>
                    <a:pt x="10917" y="7224"/>
                  </a:lnTo>
                  <a:lnTo>
                    <a:pt x="10917" y="7229"/>
                  </a:lnTo>
                  <a:lnTo>
                    <a:pt x="10919" y="7231"/>
                  </a:lnTo>
                  <a:lnTo>
                    <a:pt x="10921" y="7236"/>
                  </a:lnTo>
                  <a:lnTo>
                    <a:pt x="10924" y="7241"/>
                  </a:lnTo>
                  <a:lnTo>
                    <a:pt x="10928" y="7243"/>
                  </a:lnTo>
                  <a:lnTo>
                    <a:pt x="10935" y="7252"/>
                  </a:lnTo>
                  <a:lnTo>
                    <a:pt x="10938" y="7255"/>
                  </a:lnTo>
                  <a:lnTo>
                    <a:pt x="10940" y="7259"/>
                  </a:lnTo>
                  <a:lnTo>
                    <a:pt x="10947" y="7257"/>
                  </a:lnTo>
                  <a:lnTo>
                    <a:pt x="10954" y="7264"/>
                  </a:lnTo>
                  <a:lnTo>
                    <a:pt x="10957" y="7266"/>
                  </a:lnTo>
                  <a:lnTo>
                    <a:pt x="10957" y="7264"/>
                  </a:lnTo>
                  <a:lnTo>
                    <a:pt x="10957" y="7262"/>
                  </a:lnTo>
                  <a:lnTo>
                    <a:pt x="10957" y="7255"/>
                  </a:lnTo>
                  <a:lnTo>
                    <a:pt x="10959" y="7250"/>
                  </a:lnTo>
                  <a:lnTo>
                    <a:pt x="10961" y="7248"/>
                  </a:lnTo>
                  <a:lnTo>
                    <a:pt x="10961" y="7245"/>
                  </a:lnTo>
                  <a:lnTo>
                    <a:pt x="10961" y="7238"/>
                  </a:lnTo>
                  <a:lnTo>
                    <a:pt x="10961" y="7236"/>
                  </a:lnTo>
                  <a:lnTo>
                    <a:pt x="10980" y="7222"/>
                  </a:lnTo>
                  <a:lnTo>
                    <a:pt x="10985" y="7217"/>
                  </a:lnTo>
                  <a:lnTo>
                    <a:pt x="10987" y="7222"/>
                  </a:lnTo>
                  <a:lnTo>
                    <a:pt x="10985" y="7229"/>
                  </a:lnTo>
                  <a:lnTo>
                    <a:pt x="10976" y="7241"/>
                  </a:lnTo>
                  <a:lnTo>
                    <a:pt x="10976" y="7250"/>
                  </a:lnTo>
                  <a:lnTo>
                    <a:pt x="10978" y="7274"/>
                  </a:lnTo>
                  <a:lnTo>
                    <a:pt x="10978" y="7281"/>
                  </a:lnTo>
                  <a:lnTo>
                    <a:pt x="10983" y="7283"/>
                  </a:lnTo>
                  <a:lnTo>
                    <a:pt x="10985" y="7278"/>
                  </a:lnTo>
                  <a:lnTo>
                    <a:pt x="10987" y="7274"/>
                  </a:lnTo>
                  <a:lnTo>
                    <a:pt x="10990" y="7271"/>
                  </a:lnTo>
                  <a:lnTo>
                    <a:pt x="10992" y="7274"/>
                  </a:lnTo>
                  <a:lnTo>
                    <a:pt x="10992" y="7274"/>
                  </a:lnTo>
                  <a:lnTo>
                    <a:pt x="10992" y="7278"/>
                  </a:lnTo>
                  <a:lnTo>
                    <a:pt x="11013" y="7290"/>
                  </a:lnTo>
                  <a:lnTo>
                    <a:pt x="11016" y="7290"/>
                  </a:lnTo>
                  <a:lnTo>
                    <a:pt x="11021" y="7288"/>
                  </a:lnTo>
                  <a:lnTo>
                    <a:pt x="11023" y="7281"/>
                  </a:lnTo>
                  <a:lnTo>
                    <a:pt x="11021" y="7274"/>
                  </a:lnTo>
                  <a:lnTo>
                    <a:pt x="11013" y="7264"/>
                  </a:lnTo>
                  <a:lnTo>
                    <a:pt x="11009" y="7255"/>
                  </a:lnTo>
                  <a:lnTo>
                    <a:pt x="11011" y="7252"/>
                  </a:lnTo>
                  <a:lnTo>
                    <a:pt x="11023" y="7255"/>
                  </a:lnTo>
                  <a:lnTo>
                    <a:pt x="11030" y="7255"/>
                  </a:lnTo>
                  <a:lnTo>
                    <a:pt x="11032" y="7252"/>
                  </a:lnTo>
                  <a:lnTo>
                    <a:pt x="11035" y="7245"/>
                  </a:lnTo>
                  <a:lnTo>
                    <a:pt x="11035" y="7226"/>
                  </a:lnTo>
                  <a:lnTo>
                    <a:pt x="11035" y="7229"/>
                  </a:lnTo>
                  <a:lnTo>
                    <a:pt x="11037" y="7229"/>
                  </a:lnTo>
                  <a:lnTo>
                    <a:pt x="11037" y="7226"/>
                  </a:lnTo>
                  <a:lnTo>
                    <a:pt x="11030" y="7212"/>
                  </a:lnTo>
                  <a:lnTo>
                    <a:pt x="11032" y="7205"/>
                  </a:lnTo>
                  <a:lnTo>
                    <a:pt x="11035" y="7203"/>
                  </a:lnTo>
                  <a:lnTo>
                    <a:pt x="11039" y="7200"/>
                  </a:lnTo>
                  <a:lnTo>
                    <a:pt x="11044" y="7200"/>
                  </a:lnTo>
                  <a:lnTo>
                    <a:pt x="11047" y="7207"/>
                  </a:lnTo>
                  <a:lnTo>
                    <a:pt x="11047" y="7233"/>
                  </a:lnTo>
                  <a:lnTo>
                    <a:pt x="11049" y="7243"/>
                  </a:lnTo>
                  <a:lnTo>
                    <a:pt x="11054" y="7250"/>
                  </a:lnTo>
                  <a:lnTo>
                    <a:pt x="11061" y="7255"/>
                  </a:lnTo>
                  <a:lnTo>
                    <a:pt x="11065" y="7266"/>
                  </a:lnTo>
                  <a:lnTo>
                    <a:pt x="11075" y="7269"/>
                  </a:lnTo>
                  <a:lnTo>
                    <a:pt x="11082" y="7266"/>
                  </a:lnTo>
                  <a:lnTo>
                    <a:pt x="11084" y="7259"/>
                  </a:lnTo>
                  <a:lnTo>
                    <a:pt x="11084" y="7252"/>
                  </a:lnTo>
                  <a:lnTo>
                    <a:pt x="11089" y="7248"/>
                  </a:lnTo>
                  <a:lnTo>
                    <a:pt x="11099" y="7245"/>
                  </a:lnTo>
                  <a:lnTo>
                    <a:pt x="11106" y="7245"/>
                  </a:lnTo>
                  <a:lnTo>
                    <a:pt x="11091" y="7259"/>
                  </a:lnTo>
                  <a:lnTo>
                    <a:pt x="11089" y="7266"/>
                  </a:lnTo>
                  <a:lnTo>
                    <a:pt x="11091" y="7266"/>
                  </a:lnTo>
                  <a:lnTo>
                    <a:pt x="11091" y="7266"/>
                  </a:lnTo>
                  <a:lnTo>
                    <a:pt x="11094" y="7269"/>
                  </a:lnTo>
                  <a:lnTo>
                    <a:pt x="11082" y="7276"/>
                  </a:lnTo>
                  <a:lnTo>
                    <a:pt x="11084" y="7278"/>
                  </a:lnTo>
                  <a:lnTo>
                    <a:pt x="11084" y="7276"/>
                  </a:lnTo>
                  <a:lnTo>
                    <a:pt x="11087" y="7276"/>
                  </a:lnTo>
                  <a:lnTo>
                    <a:pt x="11087" y="7278"/>
                  </a:lnTo>
                  <a:lnTo>
                    <a:pt x="11087" y="7281"/>
                  </a:lnTo>
                  <a:lnTo>
                    <a:pt x="11087" y="7281"/>
                  </a:lnTo>
                  <a:lnTo>
                    <a:pt x="11087" y="7283"/>
                  </a:lnTo>
                  <a:lnTo>
                    <a:pt x="11089" y="7288"/>
                  </a:lnTo>
                  <a:lnTo>
                    <a:pt x="11101" y="7285"/>
                  </a:lnTo>
                  <a:lnTo>
                    <a:pt x="11103" y="7285"/>
                  </a:lnTo>
                  <a:lnTo>
                    <a:pt x="11108" y="7288"/>
                  </a:lnTo>
                  <a:lnTo>
                    <a:pt x="11110" y="7285"/>
                  </a:lnTo>
                  <a:lnTo>
                    <a:pt x="11113" y="7276"/>
                  </a:lnTo>
                  <a:lnTo>
                    <a:pt x="11120" y="7269"/>
                  </a:lnTo>
                  <a:lnTo>
                    <a:pt x="11120" y="7264"/>
                  </a:lnTo>
                  <a:lnTo>
                    <a:pt x="11120" y="7259"/>
                  </a:lnTo>
                  <a:lnTo>
                    <a:pt x="11122" y="7259"/>
                  </a:lnTo>
                  <a:lnTo>
                    <a:pt x="11127" y="7262"/>
                  </a:lnTo>
                  <a:lnTo>
                    <a:pt x="11129" y="7266"/>
                  </a:lnTo>
                  <a:lnTo>
                    <a:pt x="11134" y="7274"/>
                  </a:lnTo>
                  <a:lnTo>
                    <a:pt x="11134" y="7278"/>
                  </a:lnTo>
                  <a:lnTo>
                    <a:pt x="11129" y="7288"/>
                  </a:lnTo>
                  <a:lnTo>
                    <a:pt x="11134" y="7288"/>
                  </a:lnTo>
                  <a:lnTo>
                    <a:pt x="11139" y="7292"/>
                  </a:lnTo>
                  <a:lnTo>
                    <a:pt x="11139" y="7295"/>
                  </a:lnTo>
                  <a:lnTo>
                    <a:pt x="11139" y="7300"/>
                  </a:lnTo>
                  <a:lnTo>
                    <a:pt x="11153" y="7300"/>
                  </a:lnTo>
                  <a:lnTo>
                    <a:pt x="11165" y="7295"/>
                  </a:lnTo>
                  <a:lnTo>
                    <a:pt x="11165" y="7292"/>
                  </a:lnTo>
                  <a:lnTo>
                    <a:pt x="11162" y="7288"/>
                  </a:lnTo>
                  <a:lnTo>
                    <a:pt x="11158" y="7283"/>
                  </a:lnTo>
                  <a:lnTo>
                    <a:pt x="11155" y="7281"/>
                  </a:lnTo>
                  <a:lnTo>
                    <a:pt x="11153" y="7278"/>
                  </a:lnTo>
                  <a:lnTo>
                    <a:pt x="11153" y="7274"/>
                  </a:lnTo>
                  <a:lnTo>
                    <a:pt x="11153" y="7266"/>
                  </a:lnTo>
                  <a:lnTo>
                    <a:pt x="11153" y="7266"/>
                  </a:lnTo>
                  <a:lnTo>
                    <a:pt x="11148" y="7264"/>
                  </a:lnTo>
                  <a:lnTo>
                    <a:pt x="11146" y="7264"/>
                  </a:lnTo>
                  <a:lnTo>
                    <a:pt x="11151" y="7248"/>
                  </a:lnTo>
                  <a:lnTo>
                    <a:pt x="11151" y="7241"/>
                  </a:lnTo>
                  <a:lnTo>
                    <a:pt x="11148" y="7238"/>
                  </a:lnTo>
                  <a:lnTo>
                    <a:pt x="11141" y="7231"/>
                  </a:lnTo>
                  <a:lnTo>
                    <a:pt x="11146" y="7229"/>
                  </a:lnTo>
                  <a:lnTo>
                    <a:pt x="11148" y="7226"/>
                  </a:lnTo>
                  <a:lnTo>
                    <a:pt x="11153" y="7224"/>
                  </a:lnTo>
                  <a:lnTo>
                    <a:pt x="11153" y="7219"/>
                  </a:lnTo>
                  <a:lnTo>
                    <a:pt x="11151" y="7217"/>
                  </a:lnTo>
                  <a:lnTo>
                    <a:pt x="11136" y="7222"/>
                  </a:lnTo>
                  <a:lnTo>
                    <a:pt x="11134" y="7219"/>
                  </a:lnTo>
                  <a:lnTo>
                    <a:pt x="11143" y="7215"/>
                  </a:lnTo>
                  <a:lnTo>
                    <a:pt x="11148" y="7212"/>
                  </a:lnTo>
                  <a:lnTo>
                    <a:pt x="11148" y="7205"/>
                  </a:lnTo>
                  <a:lnTo>
                    <a:pt x="11146" y="7205"/>
                  </a:lnTo>
                  <a:lnTo>
                    <a:pt x="11141" y="7203"/>
                  </a:lnTo>
                  <a:lnTo>
                    <a:pt x="11139" y="7205"/>
                  </a:lnTo>
                  <a:lnTo>
                    <a:pt x="11136" y="7203"/>
                  </a:lnTo>
                  <a:lnTo>
                    <a:pt x="11134" y="7200"/>
                  </a:lnTo>
                  <a:lnTo>
                    <a:pt x="11132" y="7198"/>
                  </a:lnTo>
                  <a:lnTo>
                    <a:pt x="11127" y="7198"/>
                  </a:lnTo>
                  <a:lnTo>
                    <a:pt x="11129" y="7191"/>
                  </a:lnTo>
                  <a:lnTo>
                    <a:pt x="11134" y="7186"/>
                  </a:lnTo>
                  <a:lnTo>
                    <a:pt x="11136" y="7179"/>
                  </a:lnTo>
                  <a:lnTo>
                    <a:pt x="11134" y="7172"/>
                  </a:lnTo>
                  <a:lnTo>
                    <a:pt x="11125" y="7170"/>
                  </a:lnTo>
                  <a:lnTo>
                    <a:pt x="11110" y="7177"/>
                  </a:lnTo>
                  <a:lnTo>
                    <a:pt x="11103" y="7177"/>
                  </a:lnTo>
                  <a:lnTo>
                    <a:pt x="11106" y="7177"/>
                  </a:lnTo>
                  <a:lnTo>
                    <a:pt x="11108" y="7174"/>
                  </a:lnTo>
                  <a:lnTo>
                    <a:pt x="11108" y="7172"/>
                  </a:lnTo>
                  <a:lnTo>
                    <a:pt x="11110" y="7170"/>
                  </a:lnTo>
                  <a:lnTo>
                    <a:pt x="11089" y="7170"/>
                  </a:lnTo>
                  <a:lnTo>
                    <a:pt x="11091" y="7163"/>
                  </a:lnTo>
                  <a:lnTo>
                    <a:pt x="11108" y="7155"/>
                  </a:lnTo>
                  <a:lnTo>
                    <a:pt x="11110" y="7148"/>
                  </a:lnTo>
                  <a:lnTo>
                    <a:pt x="11110" y="7148"/>
                  </a:lnTo>
                  <a:lnTo>
                    <a:pt x="11115" y="7148"/>
                  </a:lnTo>
                  <a:lnTo>
                    <a:pt x="11120" y="7151"/>
                  </a:lnTo>
                  <a:lnTo>
                    <a:pt x="11122" y="7151"/>
                  </a:lnTo>
                  <a:lnTo>
                    <a:pt x="11125" y="7146"/>
                  </a:lnTo>
                  <a:lnTo>
                    <a:pt x="11122" y="7141"/>
                  </a:lnTo>
                  <a:lnTo>
                    <a:pt x="11115" y="7137"/>
                  </a:lnTo>
                  <a:lnTo>
                    <a:pt x="11110" y="7137"/>
                  </a:lnTo>
                  <a:lnTo>
                    <a:pt x="11094" y="7144"/>
                  </a:lnTo>
                  <a:lnTo>
                    <a:pt x="11087" y="7141"/>
                  </a:lnTo>
                  <a:lnTo>
                    <a:pt x="11089" y="7137"/>
                  </a:lnTo>
                  <a:lnTo>
                    <a:pt x="11094" y="7132"/>
                  </a:lnTo>
                  <a:lnTo>
                    <a:pt x="11103" y="7125"/>
                  </a:lnTo>
                  <a:lnTo>
                    <a:pt x="11103" y="7122"/>
                  </a:lnTo>
                  <a:lnTo>
                    <a:pt x="11101" y="7120"/>
                  </a:lnTo>
                  <a:lnTo>
                    <a:pt x="11099" y="7118"/>
                  </a:lnTo>
                  <a:lnTo>
                    <a:pt x="11094" y="7118"/>
                  </a:lnTo>
                  <a:lnTo>
                    <a:pt x="11091" y="7120"/>
                  </a:lnTo>
                  <a:lnTo>
                    <a:pt x="11089" y="7122"/>
                  </a:lnTo>
                  <a:lnTo>
                    <a:pt x="11089" y="7125"/>
                  </a:lnTo>
                  <a:lnTo>
                    <a:pt x="11084" y="7125"/>
                  </a:lnTo>
                  <a:lnTo>
                    <a:pt x="11080" y="7125"/>
                  </a:lnTo>
                  <a:lnTo>
                    <a:pt x="11075" y="7122"/>
                  </a:lnTo>
                  <a:lnTo>
                    <a:pt x="11075" y="7118"/>
                  </a:lnTo>
                  <a:lnTo>
                    <a:pt x="11077" y="7113"/>
                  </a:lnTo>
                  <a:lnTo>
                    <a:pt x="11089" y="7111"/>
                  </a:lnTo>
                  <a:lnTo>
                    <a:pt x="11091" y="7103"/>
                  </a:lnTo>
                  <a:lnTo>
                    <a:pt x="11089" y="7103"/>
                  </a:lnTo>
                  <a:lnTo>
                    <a:pt x="11087" y="7103"/>
                  </a:lnTo>
                  <a:lnTo>
                    <a:pt x="11082" y="7106"/>
                  </a:lnTo>
                  <a:lnTo>
                    <a:pt x="11082" y="7103"/>
                  </a:lnTo>
                  <a:lnTo>
                    <a:pt x="11077" y="7096"/>
                  </a:lnTo>
                  <a:lnTo>
                    <a:pt x="11061" y="7094"/>
                  </a:lnTo>
                  <a:lnTo>
                    <a:pt x="11054" y="7094"/>
                  </a:lnTo>
                  <a:lnTo>
                    <a:pt x="11054" y="7092"/>
                  </a:lnTo>
                  <a:lnTo>
                    <a:pt x="11047" y="7092"/>
                  </a:lnTo>
                  <a:lnTo>
                    <a:pt x="11047" y="7087"/>
                  </a:lnTo>
                  <a:lnTo>
                    <a:pt x="11049" y="7085"/>
                  </a:lnTo>
                  <a:lnTo>
                    <a:pt x="11049" y="7085"/>
                  </a:lnTo>
                  <a:lnTo>
                    <a:pt x="11049" y="7082"/>
                  </a:lnTo>
                  <a:lnTo>
                    <a:pt x="11037" y="7087"/>
                  </a:lnTo>
                  <a:lnTo>
                    <a:pt x="11035" y="7085"/>
                  </a:lnTo>
                  <a:lnTo>
                    <a:pt x="11058" y="7068"/>
                  </a:lnTo>
                  <a:lnTo>
                    <a:pt x="11054" y="7068"/>
                  </a:lnTo>
                  <a:lnTo>
                    <a:pt x="11042" y="7073"/>
                  </a:lnTo>
                  <a:lnTo>
                    <a:pt x="10992" y="7066"/>
                  </a:lnTo>
                  <a:lnTo>
                    <a:pt x="10995" y="7056"/>
                  </a:lnTo>
                  <a:lnTo>
                    <a:pt x="11004" y="7054"/>
                  </a:lnTo>
                  <a:lnTo>
                    <a:pt x="11042" y="7056"/>
                  </a:lnTo>
                  <a:lnTo>
                    <a:pt x="11044" y="7056"/>
                  </a:lnTo>
                  <a:lnTo>
                    <a:pt x="11047" y="7054"/>
                  </a:lnTo>
                  <a:lnTo>
                    <a:pt x="11049" y="7049"/>
                  </a:lnTo>
                  <a:lnTo>
                    <a:pt x="11054" y="7047"/>
                  </a:lnTo>
                  <a:lnTo>
                    <a:pt x="11061" y="7047"/>
                  </a:lnTo>
                  <a:lnTo>
                    <a:pt x="11065" y="7044"/>
                  </a:lnTo>
                  <a:lnTo>
                    <a:pt x="11063" y="7042"/>
                  </a:lnTo>
                  <a:lnTo>
                    <a:pt x="11025" y="7037"/>
                  </a:lnTo>
                  <a:lnTo>
                    <a:pt x="11023" y="7037"/>
                  </a:lnTo>
                  <a:lnTo>
                    <a:pt x="11016" y="7040"/>
                  </a:lnTo>
                  <a:lnTo>
                    <a:pt x="11011" y="7044"/>
                  </a:lnTo>
                  <a:lnTo>
                    <a:pt x="11009" y="7044"/>
                  </a:lnTo>
                  <a:lnTo>
                    <a:pt x="11006" y="7037"/>
                  </a:lnTo>
                  <a:lnTo>
                    <a:pt x="10997" y="7030"/>
                  </a:lnTo>
                  <a:lnTo>
                    <a:pt x="10985" y="7033"/>
                  </a:lnTo>
                  <a:lnTo>
                    <a:pt x="10976" y="7028"/>
                  </a:lnTo>
                  <a:lnTo>
                    <a:pt x="10978" y="7025"/>
                  </a:lnTo>
                  <a:lnTo>
                    <a:pt x="10980" y="7023"/>
                  </a:lnTo>
                  <a:lnTo>
                    <a:pt x="10985" y="7023"/>
                  </a:lnTo>
                  <a:lnTo>
                    <a:pt x="10978" y="7018"/>
                  </a:lnTo>
                  <a:lnTo>
                    <a:pt x="10976" y="7016"/>
                  </a:lnTo>
                  <a:lnTo>
                    <a:pt x="10976" y="7011"/>
                  </a:lnTo>
                  <a:lnTo>
                    <a:pt x="10973" y="7009"/>
                  </a:lnTo>
                  <a:lnTo>
                    <a:pt x="10969" y="7009"/>
                  </a:lnTo>
                  <a:lnTo>
                    <a:pt x="10969" y="7009"/>
                  </a:lnTo>
                  <a:lnTo>
                    <a:pt x="10966" y="7007"/>
                  </a:lnTo>
                  <a:lnTo>
                    <a:pt x="10971" y="7004"/>
                  </a:lnTo>
                  <a:lnTo>
                    <a:pt x="10973" y="7004"/>
                  </a:lnTo>
                  <a:lnTo>
                    <a:pt x="10978" y="7007"/>
                  </a:lnTo>
                  <a:lnTo>
                    <a:pt x="10997" y="7018"/>
                  </a:lnTo>
                  <a:lnTo>
                    <a:pt x="11002" y="7021"/>
                  </a:lnTo>
                  <a:lnTo>
                    <a:pt x="11006" y="7023"/>
                  </a:lnTo>
                  <a:lnTo>
                    <a:pt x="11023" y="7007"/>
                  </a:lnTo>
                  <a:lnTo>
                    <a:pt x="11023" y="7002"/>
                  </a:lnTo>
                  <a:lnTo>
                    <a:pt x="11018" y="6988"/>
                  </a:lnTo>
                  <a:lnTo>
                    <a:pt x="11018" y="6985"/>
                  </a:lnTo>
                  <a:lnTo>
                    <a:pt x="11013" y="6983"/>
                  </a:lnTo>
                  <a:lnTo>
                    <a:pt x="11016" y="6981"/>
                  </a:lnTo>
                  <a:lnTo>
                    <a:pt x="11016" y="6981"/>
                  </a:lnTo>
                  <a:lnTo>
                    <a:pt x="11016" y="6978"/>
                  </a:lnTo>
                  <a:lnTo>
                    <a:pt x="11016" y="6978"/>
                  </a:lnTo>
                  <a:lnTo>
                    <a:pt x="11004" y="6969"/>
                  </a:lnTo>
                  <a:lnTo>
                    <a:pt x="10997" y="6966"/>
                  </a:lnTo>
                  <a:lnTo>
                    <a:pt x="10995" y="6966"/>
                  </a:lnTo>
                  <a:lnTo>
                    <a:pt x="10976" y="6981"/>
                  </a:lnTo>
                  <a:lnTo>
                    <a:pt x="10971" y="6981"/>
                  </a:lnTo>
                  <a:lnTo>
                    <a:pt x="10959" y="6976"/>
                  </a:lnTo>
                  <a:lnTo>
                    <a:pt x="10952" y="6978"/>
                  </a:lnTo>
                  <a:lnTo>
                    <a:pt x="10943" y="6990"/>
                  </a:lnTo>
                  <a:lnTo>
                    <a:pt x="10935" y="6990"/>
                  </a:lnTo>
                  <a:lnTo>
                    <a:pt x="10928" y="6985"/>
                  </a:lnTo>
                  <a:lnTo>
                    <a:pt x="10924" y="6983"/>
                  </a:lnTo>
                  <a:lnTo>
                    <a:pt x="10926" y="6978"/>
                  </a:lnTo>
                  <a:lnTo>
                    <a:pt x="10943" y="6973"/>
                  </a:lnTo>
                  <a:lnTo>
                    <a:pt x="10947" y="6976"/>
                  </a:lnTo>
                  <a:lnTo>
                    <a:pt x="10950" y="6973"/>
                  </a:lnTo>
                  <a:lnTo>
                    <a:pt x="10950" y="6969"/>
                  </a:lnTo>
                  <a:lnTo>
                    <a:pt x="10966" y="6955"/>
                  </a:lnTo>
                  <a:lnTo>
                    <a:pt x="10985" y="6950"/>
                  </a:lnTo>
                  <a:lnTo>
                    <a:pt x="10992" y="6947"/>
                  </a:lnTo>
                  <a:lnTo>
                    <a:pt x="10987" y="6943"/>
                  </a:lnTo>
                  <a:lnTo>
                    <a:pt x="10980" y="6940"/>
                  </a:lnTo>
                  <a:lnTo>
                    <a:pt x="10976" y="6936"/>
                  </a:lnTo>
                  <a:lnTo>
                    <a:pt x="10973" y="6936"/>
                  </a:lnTo>
                  <a:lnTo>
                    <a:pt x="10971" y="6926"/>
                  </a:lnTo>
                  <a:lnTo>
                    <a:pt x="10971" y="6924"/>
                  </a:lnTo>
                  <a:lnTo>
                    <a:pt x="10954" y="6917"/>
                  </a:lnTo>
                  <a:lnTo>
                    <a:pt x="10919" y="6886"/>
                  </a:lnTo>
                  <a:lnTo>
                    <a:pt x="10905" y="6879"/>
                  </a:lnTo>
                  <a:lnTo>
                    <a:pt x="10902" y="6869"/>
                  </a:lnTo>
                  <a:lnTo>
                    <a:pt x="10900" y="6865"/>
                  </a:lnTo>
                  <a:lnTo>
                    <a:pt x="10895" y="6860"/>
                  </a:lnTo>
                  <a:lnTo>
                    <a:pt x="10895" y="6858"/>
                  </a:lnTo>
                  <a:lnTo>
                    <a:pt x="10893" y="6858"/>
                  </a:lnTo>
                  <a:lnTo>
                    <a:pt x="10893" y="6853"/>
                  </a:lnTo>
                  <a:lnTo>
                    <a:pt x="10893" y="6853"/>
                  </a:lnTo>
                  <a:lnTo>
                    <a:pt x="10893" y="6851"/>
                  </a:lnTo>
                  <a:lnTo>
                    <a:pt x="10893" y="6851"/>
                  </a:lnTo>
                  <a:lnTo>
                    <a:pt x="10893" y="6851"/>
                  </a:lnTo>
                  <a:lnTo>
                    <a:pt x="10893" y="6851"/>
                  </a:lnTo>
                  <a:lnTo>
                    <a:pt x="10893" y="6851"/>
                  </a:lnTo>
                  <a:lnTo>
                    <a:pt x="10898" y="6851"/>
                  </a:lnTo>
                  <a:lnTo>
                    <a:pt x="10909" y="6860"/>
                  </a:lnTo>
                  <a:lnTo>
                    <a:pt x="10919" y="6872"/>
                  </a:lnTo>
                  <a:lnTo>
                    <a:pt x="10928" y="6884"/>
                  </a:lnTo>
                  <a:lnTo>
                    <a:pt x="10961" y="6903"/>
                  </a:lnTo>
                  <a:lnTo>
                    <a:pt x="10966" y="6907"/>
                  </a:lnTo>
                  <a:lnTo>
                    <a:pt x="10976" y="6917"/>
                  </a:lnTo>
                  <a:lnTo>
                    <a:pt x="10985" y="6921"/>
                  </a:lnTo>
                  <a:lnTo>
                    <a:pt x="11002" y="6931"/>
                  </a:lnTo>
                  <a:lnTo>
                    <a:pt x="11011" y="6938"/>
                  </a:lnTo>
                  <a:lnTo>
                    <a:pt x="11021" y="6945"/>
                  </a:lnTo>
                  <a:lnTo>
                    <a:pt x="11028" y="6950"/>
                  </a:lnTo>
                  <a:lnTo>
                    <a:pt x="11035" y="6947"/>
                  </a:lnTo>
                  <a:lnTo>
                    <a:pt x="11030" y="6943"/>
                  </a:lnTo>
                  <a:lnTo>
                    <a:pt x="11030" y="6940"/>
                  </a:lnTo>
                  <a:lnTo>
                    <a:pt x="11058" y="6931"/>
                  </a:lnTo>
                  <a:lnTo>
                    <a:pt x="11061" y="6933"/>
                  </a:lnTo>
                  <a:lnTo>
                    <a:pt x="11063" y="6938"/>
                  </a:lnTo>
                  <a:lnTo>
                    <a:pt x="11065" y="6940"/>
                  </a:lnTo>
                  <a:lnTo>
                    <a:pt x="11073" y="6947"/>
                  </a:lnTo>
                  <a:lnTo>
                    <a:pt x="11075" y="6947"/>
                  </a:lnTo>
                  <a:lnTo>
                    <a:pt x="11080" y="6945"/>
                  </a:lnTo>
                  <a:lnTo>
                    <a:pt x="11080" y="6924"/>
                  </a:lnTo>
                  <a:lnTo>
                    <a:pt x="11077" y="6917"/>
                  </a:lnTo>
                  <a:lnTo>
                    <a:pt x="11075" y="6912"/>
                  </a:lnTo>
                  <a:lnTo>
                    <a:pt x="11068" y="6905"/>
                  </a:lnTo>
                  <a:lnTo>
                    <a:pt x="11061" y="6895"/>
                  </a:lnTo>
                  <a:lnTo>
                    <a:pt x="11051" y="6884"/>
                  </a:lnTo>
                  <a:lnTo>
                    <a:pt x="11049" y="6881"/>
                  </a:lnTo>
                  <a:lnTo>
                    <a:pt x="11044" y="6879"/>
                  </a:lnTo>
                  <a:lnTo>
                    <a:pt x="11035" y="6874"/>
                  </a:lnTo>
                  <a:lnTo>
                    <a:pt x="11039" y="6869"/>
                  </a:lnTo>
                  <a:lnTo>
                    <a:pt x="11049" y="6872"/>
                  </a:lnTo>
                  <a:lnTo>
                    <a:pt x="11058" y="6879"/>
                  </a:lnTo>
                  <a:lnTo>
                    <a:pt x="11068" y="6891"/>
                  </a:lnTo>
                  <a:lnTo>
                    <a:pt x="11080" y="6907"/>
                  </a:lnTo>
                  <a:lnTo>
                    <a:pt x="11082" y="6912"/>
                  </a:lnTo>
                  <a:lnTo>
                    <a:pt x="11087" y="6914"/>
                  </a:lnTo>
                  <a:lnTo>
                    <a:pt x="11087" y="6914"/>
                  </a:lnTo>
                  <a:lnTo>
                    <a:pt x="11089" y="6914"/>
                  </a:lnTo>
                  <a:lnTo>
                    <a:pt x="11091" y="6914"/>
                  </a:lnTo>
                  <a:lnTo>
                    <a:pt x="11094" y="6914"/>
                  </a:lnTo>
                  <a:lnTo>
                    <a:pt x="11096" y="6919"/>
                  </a:lnTo>
                  <a:lnTo>
                    <a:pt x="11099" y="6921"/>
                  </a:lnTo>
                  <a:lnTo>
                    <a:pt x="11106" y="6924"/>
                  </a:lnTo>
                  <a:lnTo>
                    <a:pt x="11110" y="6926"/>
                  </a:lnTo>
                  <a:lnTo>
                    <a:pt x="11113" y="6926"/>
                  </a:lnTo>
                  <a:lnTo>
                    <a:pt x="11117" y="6924"/>
                  </a:lnTo>
                  <a:lnTo>
                    <a:pt x="11120" y="6921"/>
                  </a:lnTo>
                  <a:lnTo>
                    <a:pt x="11117" y="6917"/>
                  </a:lnTo>
                  <a:lnTo>
                    <a:pt x="11113" y="6910"/>
                  </a:lnTo>
                  <a:lnTo>
                    <a:pt x="11113" y="6900"/>
                  </a:lnTo>
                  <a:lnTo>
                    <a:pt x="11117" y="6895"/>
                  </a:lnTo>
                  <a:lnTo>
                    <a:pt x="11122" y="6898"/>
                  </a:lnTo>
                  <a:lnTo>
                    <a:pt x="11127" y="6910"/>
                  </a:lnTo>
                  <a:lnTo>
                    <a:pt x="11134" y="6914"/>
                  </a:lnTo>
                  <a:lnTo>
                    <a:pt x="11134" y="6907"/>
                  </a:lnTo>
                  <a:lnTo>
                    <a:pt x="11132" y="6898"/>
                  </a:lnTo>
                  <a:lnTo>
                    <a:pt x="11127" y="6891"/>
                  </a:lnTo>
                  <a:lnTo>
                    <a:pt x="11127" y="6884"/>
                  </a:lnTo>
                  <a:lnTo>
                    <a:pt x="11125" y="6877"/>
                  </a:lnTo>
                  <a:lnTo>
                    <a:pt x="11120" y="6872"/>
                  </a:lnTo>
                  <a:lnTo>
                    <a:pt x="11110" y="6874"/>
                  </a:lnTo>
                  <a:lnTo>
                    <a:pt x="11099" y="6867"/>
                  </a:lnTo>
                  <a:lnTo>
                    <a:pt x="11094" y="6865"/>
                  </a:lnTo>
                  <a:lnTo>
                    <a:pt x="11077" y="6872"/>
                  </a:lnTo>
                  <a:lnTo>
                    <a:pt x="11065" y="6872"/>
                  </a:lnTo>
                  <a:lnTo>
                    <a:pt x="11051" y="6858"/>
                  </a:lnTo>
                  <a:lnTo>
                    <a:pt x="11056" y="6855"/>
                  </a:lnTo>
                  <a:lnTo>
                    <a:pt x="11084" y="6853"/>
                  </a:lnTo>
                  <a:lnTo>
                    <a:pt x="11094" y="6853"/>
                  </a:lnTo>
                  <a:lnTo>
                    <a:pt x="11106" y="6853"/>
                  </a:lnTo>
                  <a:lnTo>
                    <a:pt x="11108" y="6851"/>
                  </a:lnTo>
                  <a:lnTo>
                    <a:pt x="11106" y="6846"/>
                  </a:lnTo>
                  <a:lnTo>
                    <a:pt x="11103" y="6839"/>
                  </a:lnTo>
                  <a:lnTo>
                    <a:pt x="11101" y="6834"/>
                  </a:lnTo>
                  <a:lnTo>
                    <a:pt x="11096" y="6832"/>
                  </a:lnTo>
                  <a:lnTo>
                    <a:pt x="11089" y="6832"/>
                  </a:lnTo>
                  <a:lnTo>
                    <a:pt x="11070" y="6825"/>
                  </a:lnTo>
                  <a:lnTo>
                    <a:pt x="11063" y="6825"/>
                  </a:lnTo>
                  <a:lnTo>
                    <a:pt x="11061" y="6827"/>
                  </a:lnTo>
                  <a:lnTo>
                    <a:pt x="11058" y="6829"/>
                  </a:lnTo>
                  <a:lnTo>
                    <a:pt x="11039" y="6825"/>
                  </a:lnTo>
                  <a:lnTo>
                    <a:pt x="11035" y="6825"/>
                  </a:lnTo>
                  <a:lnTo>
                    <a:pt x="11032" y="6822"/>
                  </a:lnTo>
                  <a:lnTo>
                    <a:pt x="11032" y="6820"/>
                  </a:lnTo>
                  <a:lnTo>
                    <a:pt x="11032" y="6817"/>
                  </a:lnTo>
                  <a:lnTo>
                    <a:pt x="11032" y="6817"/>
                  </a:lnTo>
                  <a:lnTo>
                    <a:pt x="11032" y="6815"/>
                  </a:lnTo>
                  <a:lnTo>
                    <a:pt x="11028" y="6815"/>
                  </a:lnTo>
                  <a:lnTo>
                    <a:pt x="11016" y="6813"/>
                  </a:lnTo>
                  <a:lnTo>
                    <a:pt x="11013" y="6810"/>
                  </a:lnTo>
                  <a:lnTo>
                    <a:pt x="11013" y="6808"/>
                  </a:lnTo>
                  <a:lnTo>
                    <a:pt x="11013" y="6806"/>
                  </a:lnTo>
                  <a:lnTo>
                    <a:pt x="11009" y="6801"/>
                  </a:lnTo>
                  <a:lnTo>
                    <a:pt x="11013" y="6801"/>
                  </a:lnTo>
                  <a:lnTo>
                    <a:pt x="11018" y="6801"/>
                  </a:lnTo>
                  <a:lnTo>
                    <a:pt x="11025" y="6803"/>
                  </a:lnTo>
                  <a:lnTo>
                    <a:pt x="11028" y="6806"/>
                  </a:lnTo>
                  <a:lnTo>
                    <a:pt x="11032" y="6808"/>
                  </a:lnTo>
                  <a:lnTo>
                    <a:pt x="11035" y="6810"/>
                  </a:lnTo>
                  <a:lnTo>
                    <a:pt x="11037" y="6810"/>
                  </a:lnTo>
                  <a:lnTo>
                    <a:pt x="11039" y="6810"/>
                  </a:lnTo>
                  <a:lnTo>
                    <a:pt x="11042" y="6810"/>
                  </a:lnTo>
                  <a:lnTo>
                    <a:pt x="11047" y="6813"/>
                  </a:lnTo>
                  <a:lnTo>
                    <a:pt x="11049" y="6813"/>
                  </a:lnTo>
                  <a:lnTo>
                    <a:pt x="11056" y="6820"/>
                  </a:lnTo>
                  <a:lnTo>
                    <a:pt x="11058" y="6820"/>
                  </a:lnTo>
                  <a:lnTo>
                    <a:pt x="11075" y="6820"/>
                  </a:lnTo>
                  <a:lnTo>
                    <a:pt x="11087" y="6815"/>
                  </a:lnTo>
                  <a:lnTo>
                    <a:pt x="11089" y="6813"/>
                  </a:lnTo>
                  <a:lnTo>
                    <a:pt x="11089" y="6810"/>
                  </a:lnTo>
                  <a:lnTo>
                    <a:pt x="11089" y="6808"/>
                  </a:lnTo>
                  <a:lnTo>
                    <a:pt x="11091" y="6806"/>
                  </a:lnTo>
                  <a:lnTo>
                    <a:pt x="11094" y="6806"/>
                  </a:lnTo>
                  <a:lnTo>
                    <a:pt x="11096" y="6813"/>
                  </a:lnTo>
                  <a:lnTo>
                    <a:pt x="11103" y="6815"/>
                  </a:lnTo>
                  <a:lnTo>
                    <a:pt x="11117" y="6799"/>
                  </a:lnTo>
                  <a:lnTo>
                    <a:pt x="11122" y="6791"/>
                  </a:lnTo>
                  <a:lnTo>
                    <a:pt x="11125" y="6789"/>
                  </a:lnTo>
                  <a:lnTo>
                    <a:pt x="11132" y="6787"/>
                  </a:lnTo>
                  <a:lnTo>
                    <a:pt x="11134" y="6787"/>
                  </a:lnTo>
                  <a:lnTo>
                    <a:pt x="11132" y="6780"/>
                  </a:lnTo>
                  <a:lnTo>
                    <a:pt x="11127" y="6780"/>
                  </a:lnTo>
                  <a:lnTo>
                    <a:pt x="11108" y="6770"/>
                  </a:lnTo>
                  <a:lnTo>
                    <a:pt x="11106" y="6768"/>
                  </a:lnTo>
                  <a:lnTo>
                    <a:pt x="11103" y="6766"/>
                  </a:lnTo>
                  <a:lnTo>
                    <a:pt x="11099" y="6758"/>
                  </a:lnTo>
                  <a:lnTo>
                    <a:pt x="11099" y="6758"/>
                  </a:lnTo>
                  <a:lnTo>
                    <a:pt x="11099" y="6756"/>
                  </a:lnTo>
                  <a:lnTo>
                    <a:pt x="11099" y="6754"/>
                  </a:lnTo>
                  <a:lnTo>
                    <a:pt x="11096" y="6749"/>
                  </a:lnTo>
                  <a:lnTo>
                    <a:pt x="11094" y="6749"/>
                  </a:lnTo>
                  <a:lnTo>
                    <a:pt x="11091" y="6751"/>
                  </a:lnTo>
                  <a:lnTo>
                    <a:pt x="11091" y="6756"/>
                  </a:lnTo>
                  <a:lnTo>
                    <a:pt x="11087" y="6758"/>
                  </a:lnTo>
                  <a:lnTo>
                    <a:pt x="11082" y="6756"/>
                  </a:lnTo>
                  <a:lnTo>
                    <a:pt x="11080" y="6754"/>
                  </a:lnTo>
                  <a:lnTo>
                    <a:pt x="11075" y="6754"/>
                  </a:lnTo>
                  <a:lnTo>
                    <a:pt x="11084" y="6744"/>
                  </a:lnTo>
                  <a:lnTo>
                    <a:pt x="11080" y="6737"/>
                  </a:lnTo>
                  <a:lnTo>
                    <a:pt x="11073" y="6730"/>
                  </a:lnTo>
                  <a:lnTo>
                    <a:pt x="11065" y="6728"/>
                  </a:lnTo>
                  <a:lnTo>
                    <a:pt x="11063" y="6730"/>
                  </a:lnTo>
                  <a:lnTo>
                    <a:pt x="11058" y="6735"/>
                  </a:lnTo>
                  <a:lnTo>
                    <a:pt x="11054" y="6732"/>
                  </a:lnTo>
                  <a:lnTo>
                    <a:pt x="11047" y="6728"/>
                  </a:lnTo>
                  <a:lnTo>
                    <a:pt x="11039" y="6725"/>
                  </a:lnTo>
                  <a:lnTo>
                    <a:pt x="10987" y="6749"/>
                  </a:lnTo>
                  <a:lnTo>
                    <a:pt x="10983" y="6749"/>
                  </a:lnTo>
                  <a:lnTo>
                    <a:pt x="10978" y="6744"/>
                  </a:lnTo>
                  <a:lnTo>
                    <a:pt x="10971" y="6742"/>
                  </a:lnTo>
                  <a:lnTo>
                    <a:pt x="10961" y="6735"/>
                  </a:lnTo>
                  <a:lnTo>
                    <a:pt x="10952" y="6725"/>
                  </a:lnTo>
                  <a:lnTo>
                    <a:pt x="10943" y="6718"/>
                  </a:lnTo>
                  <a:lnTo>
                    <a:pt x="10940" y="6716"/>
                  </a:lnTo>
                  <a:lnTo>
                    <a:pt x="10938" y="6716"/>
                  </a:lnTo>
                  <a:lnTo>
                    <a:pt x="10935" y="6716"/>
                  </a:lnTo>
                  <a:lnTo>
                    <a:pt x="10926" y="6728"/>
                  </a:lnTo>
                  <a:lnTo>
                    <a:pt x="10921" y="6730"/>
                  </a:lnTo>
                  <a:lnTo>
                    <a:pt x="10917" y="6730"/>
                  </a:lnTo>
                  <a:lnTo>
                    <a:pt x="10926" y="6709"/>
                  </a:lnTo>
                  <a:lnTo>
                    <a:pt x="10933" y="6704"/>
                  </a:lnTo>
                  <a:lnTo>
                    <a:pt x="10947" y="6709"/>
                  </a:lnTo>
                  <a:lnTo>
                    <a:pt x="10952" y="6714"/>
                  </a:lnTo>
                  <a:lnTo>
                    <a:pt x="10964" y="6728"/>
                  </a:lnTo>
                  <a:lnTo>
                    <a:pt x="10971" y="6732"/>
                  </a:lnTo>
                  <a:lnTo>
                    <a:pt x="10978" y="6735"/>
                  </a:lnTo>
                  <a:lnTo>
                    <a:pt x="10983" y="6737"/>
                  </a:lnTo>
                  <a:lnTo>
                    <a:pt x="10987" y="6740"/>
                  </a:lnTo>
                  <a:lnTo>
                    <a:pt x="10992" y="6737"/>
                  </a:lnTo>
                  <a:lnTo>
                    <a:pt x="10995" y="6735"/>
                  </a:lnTo>
                  <a:lnTo>
                    <a:pt x="10997" y="6730"/>
                  </a:lnTo>
                  <a:lnTo>
                    <a:pt x="10999" y="6725"/>
                  </a:lnTo>
                  <a:lnTo>
                    <a:pt x="11002" y="6725"/>
                  </a:lnTo>
                  <a:lnTo>
                    <a:pt x="11006" y="6728"/>
                  </a:lnTo>
                  <a:lnTo>
                    <a:pt x="11016" y="6728"/>
                  </a:lnTo>
                  <a:lnTo>
                    <a:pt x="11018" y="6725"/>
                  </a:lnTo>
                  <a:lnTo>
                    <a:pt x="11032" y="6714"/>
                  </a:lnTo>
                  <a:lnTo>
                    <a:pt x="11039" y="6714"/>
                  </a:lnTo>
                  <a:lnTo>
                    <a:pt x="11049" y="6716"/>
                  </a:lnTo>
                  <a:lnTo>
                    <a:pt x="11054" y="6716"/>
                  </a:lnTo>
                  <a:lnTo>
                    <a:pt x="11056" y="6709"/>
                  </a:lnTo>
                  <a:lnTo>
                    <a:pt x="11061" y="6709"/>
                  </a:lnTo>
                  <a:lnTo>
                    <a:pt x="11065" y="6711"/>
                  </a:lnTo>
                  <a:lnTo>
                    <a:pt x="11070" y="6714"/>
                  </a:lnTo>
                  <a:lnTo>
                    <a:pt x="11073" y="6714"/>
                  </a:lnTo>
                  <a:lnTo>
                    <a:pt x="11080" y="6716"/>
                  </a:lnTo>
                  <a:lnTo>
                    <a:pt x="11084" y="6716"/>
                  </a:lnTo>
                  <a:lnTo>
                    <a:pt x="11087" y="6716"/>
                  </a:lnTo>
                  <a:lnTo>
                    <a:pt x="11096" y="6692"/>
                  </a:lnTo>
                  <a:lnTo>
                    <a:pt x="11101" y="6688"/>
                  </a:lnTo>
                  <a:lnTo>
                    <a:pt x="11108" y="6690"/>
                  </a:lnTo>
                  <a:lnTo>
                    <a:pt x="11113" y="6688"/>
                  </a:lnTo>
                  <a:lnTo>
                    <a:pt x="11117" y="6673"/>
                  </a:lnTo>
                  <a:lnTo>
                    <a:pt x="11122" y="6669"/>
                  </a:lnTo>
                  <a:lnTo>
                    <a:pt x="11134" y="6666"/>
                  </a:lnTo>
                  <a:lnTo>
                    <a:pt x="11134" y="6664"/>
                  </a:lnTo>
                  <a:lnTo>
                    <a:pt x="11132" y="6659"/>
                  </a:lnTo>
                  <a:lnTo>
                    <a:pt x="11122" y="6654"/>
                  </a:lnTo>
                  <a:lnTo>
                    <a:pt x="11120" y="6654"/>
                  </a:lnTo>
                  <a:lnTo>
                    <a:pt x="11106" y="6664"/>
                  </a:lnTo>
                  <a:lnTo>
                    <a:pt x="11101" y="6666"/>
                  </a:lnTo>
                  <a:lnTo>
                    <a:pt x="11099" y="6664"/>
                  </a:lnTo>
                  <a:lnTo>
                    <a:pt x="11099" y="6659"/>
                  </a:lnTo>
                  <a:lnTo>
                    <a:pt x="11106" y="6652"/>
                  </a:lnTo>
                  <a:lnTo>
                    <a:pt x="11110" y="6645"/>
                  </a:lnTo>
                  <a:lnTo>
                    <a:pt x="11106" y="6645"/>
                  </a:lnTo>
                  <a:lnTo>
                    <a:pt x="11101" y="6645"/>
                  </a:lnTo>
                  <a:lnTo>
                    <a:pt x="11096" y="6650"/>
                  </a:lnTo>
                  <a:lnTo>
                    <a:pt x="11096" y="6645"/>
                  </a:lnTo>
                  <a:lnTo>
                    <a:pt x="11096" y="6643"/>
                  </a:lnTo>
                  <a:lnTo>
                    <a:pt x="11096" y="6640"/>
                  </a:lnTo>
                  <a:lnTo>
                    <a:pt x="11099" y="6640"/>
                  </a:lnTo>
                  <a:lnTo>
                    <a:pt x="11096" y="6638"/>
                  </a:lnTo>
                  <a:lnTo>
                    <a:pt x="11091" y="6638"/>
                  </a:lnTo>
                  <a:lnTo>
                    <a:pt x="11082" y="6647"/>
                  </a:lnTo>
                  <a:lnTo>
                    <a:pt x="11077" y="6647"/>
                  </a:lnTo>
                  <a:lnTo>
                    <a:pt x="11070" y="6643"/>
                  </a:lnTo>
                  <a:lnTo>
                    <a:pt x="11070" y="6638"/>
                  </a:lnTo>
                  <a:lnTo>
                    <a:pt x="11075" y="6626"/>
                  </a:lnTo>
                  <a:lnTo>
                    <a:pt x="11065" y="6626"/>
                  </a:lnTo>
                  <a:lnTo>
                    <a:pt x="11032" y="6643"/>
                  </a:lnTo>
                  <a:lnTo>
                    <a:pt x="11025" y="6643"/>
                  </a:lnTo>
                  <a:lnTo>
                    <a:pt x="11021" y="6636"/>
                  </a:lnTo>
                  <a:lnTo>
                    <a:pt x="11016" y="6636"/>
                  </a:lnTo>
                  <a:lnTo>
                    <a:pt x="11002" y="6640"/>
                  </a:lnTo>
                  <a:lnTo>
                    <a:pt x="10992" y="6638"/>
                  </a:lnTo>
                  <a:lnTo>
                    <a:pt x="10990" y="6638"/>
                  </a:lnTo>
                  <a:lnTo>
                    <a:pt x="10980" y="6636"/>
                  </a:lnTo>
                  <a:lnTo>
                    <a:pt x="10978" y="6636"/>
                  </a:lnTo>
                  <a:lnTo>
                    <a:pt x="10966" y="6659"/>
                  </a:lnTo>
                  <a:lnTo>
                    <a:pt x="10959" y="6664"/>
                  </a:lnTo>
                  <a:lnTo>
                    <a:pt x="10952" y="6659"/>
                  </a:lnTo>
                  <a:lnTo>
                    <a:pt x="10943" y="6657"/>
                  </a:lnTo>
                  <a:lnTo>
                    <a:pt x="10935" y="6654"/>
                  </a:lnTo>
                  <a:lnTo>
                    <a:pt x="10928" y="6652"/>
                  </a:lnTo>
                  <a:lnTo>
                    <a:pt x="10919" y="6645"/>
                  </a:lnTo>
                  <a:lnTo>
                    <a:pt x="10919" y="6640"/>
                  </a:lnTo>
                  <a:lnTo>
                    <a:pt x="10905" y="6631"/>
                  </a:lnTo>
                  <a:lnTo>
                    <a:pt x="10898" y="6628"/>
                  </a:lnTo>
                  <a:lnTo>
                    <a:pt x="10891" y="6626"/>
                  </a:lnTo>
                  <a:lnTo>
                    <a:pt x="10888" y="6624"/>
                  </a:lnTo>
                  <a:lnTo>
                    <a:pt x="10898" y="6619"/>
                  </a:lnTo>
                  <a:lnTo>
                    <a:pt x="10905" y="6619"/>
                  </a:lnTo>
                  <a:lnTo>
                    <a:pt x="10912" y="6621"/>
                  </a:lnTo>
                  <a:lnTo>
                    <a:pt x="10917" y="6626"/>
                  </a:lnTo>
                  <a:lnTo>
                    <a:pt x="10919" y="6628"/>
                  </a:lnTo>
                  <a:lnTo>
                    <a:pt x="10919" y="6631"/>
                  </a:lnTo>
                  <a:lnTo>
                    <a:pt x="10919" y="6633"/>
                  </a:lnTo>
                  <a:lnTo>
                    <a:pt x="10924" y="6636"/>
                  </a:lnTo>
                  <a:lnTo>
                    <a:pt x="10926" y="6638"/>
                  </a:lnTo>
                  <a:lnTo>
                    <a:pt x="10928" y="6638"/>
                  </a:lnTo>
                  <a:lnTo>
                    <a:pt x="10931" y="6638"/>
                  </a:lnTo>
                  <a:lnTo>
                    <a:pt x="10933" y="6643"/>
                  </a:lnTo>
                  <a:lnTo>
                    <a:pt x="10933" y="6645"/>
                  </a:lnTo>
                  <a:lnTo>
                    <a:pt x="10938" y="6647"/>
                  </a:lnTo>
                  <a:lnTo>
                    <a:pt x="10950" y="6645"/>
                  </a:lnTo>
                  <a:lnTo>
                    <a:pt x="10952" y="6650"/>
                  </a:lnTo>
                  <a:lnTo>
                    <a:pt x="10959" y="6650"/>
                  </a:lnTo>
                  <a:lnTo>
                    <a:pt x="10961" y="6647"/>
                  </a:lnTo>
                  <a:lnTo>
                    <a:pt x="10964" y="6640"/>
                  </a:lnTo>
                  <a:lnTo>
                    <a:pt x="10971" y="6636"/>
                  </a:lnTo>
                  <a:lnTo>
                    <a:pt x="10978" y="6612"/>
                  </a:lnTo>
                  <a:lnTo>
                    <a:pt x="10987" y="6600"/>
                  </a:lnTo>
                  <a:lnTo>
                    <a:pt x="10992" y="6586"/>
                  </a:lnTo>
                  <a:lnTo>
                    <a:pt x="10995" y="6581"/>
                  </a:lnTo>
                  <a:lnTo>
                    <a:pt x="10983" y="6576"/>
                  </a:lnTo>
                  <a:lnTo>
                    <a:pt x="10966" y="6574"/>
                  </a:lnTo>
                  <a:lnTo>
                    <a:pt x="10950" y="6569"/>
                  </a:lnTo>
                  <a:lnTo>
                    <a:pt x="10940" y="6558"/>
                  </a:lnTo>
                  <a:lnTo>
                    <a:pt x="10935" y="6555"/>
                  </a:lnTo>
                  <a:lnTo>
                    <a:pt x="10928" y="6558"/>
                  </a:lnTo>
                  <a:lnTo>
                    <a:pt x="10924" y="6562"/>
                  </a:lnTo>
                  <a:lnTo>
                    <a:pt x="10924" y="6569"/>
                  </a:lnTo>
                  <a:lnTo>
                    <a:pt x="10921" y="6574"/>
                  </a:lnTo>
                  <a:lnTo>
                    <a:pt x="10914" y="6576"/>
                  </a:lnTo>
                  <a:lnTo>
                    <a:pt x="10905" y="6576"/>
                  </a:lnTo>
                  <a:lnTo>
                    <a:pt x="10898" y="6574"/>
                  </a:lnTo>
                  <a:lnTo>
                    <a:pt x="10900" y="6569"/>
                  </a:lnTo>
                  <a:lnTo>
                    <a:pt x="10905" y="6569"/>
                  </a:lnTo>
                  <a:lnTo>
                    <a:pt x="10909" y="6569"/>
                  </a:lnTo>
                  <a:lnTo>
                    <a:pt x="10914" y="6569"/>
                  </a:lnTo>
                  <a:lnTo>
                    <a:pt x="10917" y="6565"/>
                  </a:lnTo>
                  <a:lnTo>
                    <a:pt x="10914" y="6562"/>
                  </a:lnTo>
                  <a:lnTo>
                    <a:pt x="10909" y="6560"/>
                  </a:lnTo>
                  <a:lnTo>
                    <a:pt x="10905" y="6555"/>
                  </a:lnTo>
                  <a:lnTo>
                    <a:pt x="10907" y="6550"/>
                  </a:lnTo>
                  <a:lnTo>
                    <a:pt x="10931" y="6546"/>
                  </a:lnTo>
                  <a:lnTo>
                    <a:pt x="10945" y="6539"/>
                  </a:lnTo>
                  <a:lnTo>
                    <a:pt x="10952" y="6539"/>
                  </a:lnTo>
                  <a:lnTo>
                    <a:pt x="10959" y="6536"/>
                  </a:lnTo>
                  <a:lnTo>
                    <a:pt x="10964" y="6536"/>
                  </a:lnTo>
                  <a:lnTo>
                    <a:pt x="10976" y="6532"/>
                  </a:lnTo>
                  <a:lnTo>
                    <a:pt x="10985" y="6532"/>
                  </a:lnTo>
                  <a:lnTo>
                    <a:pt x="10990" y="6546"/>
                  </a:lnTo>
                  <a:lnTo>
                    <a:pt x="10995" y="6550"/>
                  </a:lnTo>
                  <a:lnTo>
                    <a:pt x="11002" y="6555"/>
                  </a:lnTo>
                  <a:lnTo>
                    <a:pt x="11006" y="6562"/>
                  </a:lnTo>
                  <a:lnTo>
                    <a:pt x="11011" y="6565"/>
                  </a:lnTo>
                  <a:lnTo>
                    <a:pt x="11023" y="6558"/>
                  </a:lnTo>
                  <a:lnTo>
                    <a:pt x="11025" y="6555"/>
                  </a:lnTo>
                  <a:lnTo>
                    <a:pt x="11025" y="6548"/>
                  </a:lnTo>
                  <a:lnTo>
                    <a:pt x="11025" y="6546"/>
                  </a:lnTo>
                  <a:lnTo>
                    <a:pt x="11032" y="6546"/>
                  </a:lnTo>
                  <a:lnTo>
                    <a:pt x="11044" y="6550"/>
                  </a:lnTo>
                  <a:lnTo>
                    <a:pt x="11051" y="6548"/>
                  </a:lnTo>
                  <a:lnTo>
                    <a:pt x="11058" y="6550"/>
                  </a:lnTo>
                  <a:lnTo>
                    <a:pt x="11063" y="6548"/>
                  </a:lnTo>
                  <a:lnTo>
                    <a:pt x="11073" y="6543"/>
                  </a:lnTo>
                  <a:lnTo>
                    <a:pt x="11075" y="6539"/>
                  </a:lnTo>
                  <a:lnTo>
                    <a:pt x="11075" y="6532"/>
                  </a:lnTo>
                  <a:lnTo>
                    <a:pt x="11075" y="6522"/>
                  </a:lnTo>
                  <a:lnTo>
                    <a:pt x="11075" y="6515"/>
                  </a:lnTo>
                  <a:lnTo>
                    <a:pt x="11077" y="6510"/>
                  </a:lnTo>
                  <a:lnTo>
                    <a:pt x="11091" y="6508"/>
                  </a:lnTo>
                  <a:lnTo>
                    <a:pt x="11096" y="6506"/>
                  </a:lnTo>
                  <a:lnTo>
                    <a:pt x="11096" y="6501"/>
                  </a:lnTo>
                  <a:lnTo>
                    <a:pt x="11096" y="6496"/>
                  </a:lnTo>
                  <a:lnTo>
                    <a:pt x="11099" y="6491"/>
                  </a:lnTo>
                  <a:lnTo>
                    <a:pt x="11101" y="6491"/>
                  </a:lnTo>
                  <a:lnTo>
                    <a:pt x="11106" y="6491"/>
                  </a:lnTo>
                  <a:lnTo>
                    <a:pt x="11108" y="6489"/>
                  </a:lnTo>
                  <a:lnTo>
                    <a:pt x="11110" y="6484"/>
                  </a:lnTo>
                  <a:lnTo>
                    <a:pt x="11115" y="6472"/>
                  </a:lnTo>
                  <a:lnTo>
                    <a:pt x="11117" y="6468"/>
                  </a:lnTo>
                  <a:lnTo>
                    <a:pt x="11113" y="6465"/>
                  </a:lnTo>
                  <a:lnTo>
                    <a:pt x="11101" y="6465"/>
                  </a:lnTo>
                  <a:lnTo>
                    <a:pt x="11099" y="6463"/>
                  </a:lnTo>
                  <a:lnTo>
                    <a:pt x="11094" y="6461"/>
                  </a:lnTo>
                  <a:lnTo>
                    <a:pt x="11091" y="6458"/>
                  </a:lnTo>
                  <a:lnTo>
                    <a:pt x="11087" y="6458"/>
                  </a:lnTo>
                  <a:lnTo>
                    <a:pt x="11037" y="6489"/>
                  </a:lnTo>
                  <a:lnTo>
                    <a:pt x="11030" y="6498"/>
                  </a:lnTo>
                  <a:lnTo>
                    <a:pt x="11025" y="6503"/>
                  </a:lnTo>
                  <a:lnTo>
                    <a:pt x="11018" y="6503"/>
                  </a:lnTo>
                  <a:lnTo>
                    <a:pt x="11016" y="6501"/>
                  </a:lnTo>
                  <a:lnTo>
                    <a:pt x="11028" y="6487"/>
                  </a:lnTo>
                  <a:lnTo>
                    <a:pt x="11028" y="6484"/>
                  </a:lnTo>
                  <a:lnTo>
                    <a:pt x="11028" y="6480"/>
                  </a:lnTo>
                  <a:lnTo>
                    <a:pt x="11028" y="6477"/>
                  </a:lnTo>
                  <a:lnTo>
                    <a:pt x="11035" y="6475"/>
                  </a:lnTo>
                  <a:lnTo>
                    <a:pt x="11037" y="6472"/>
                  </a:lnTo>
                  <a:lnTo>
                    <a:pt x="11044" y="6475"/>
                  </a:lnTo>
                  <a:lnTo>
                    <a:pt x="11049" y="6475"/>
                  </a:lnTo>
                  <a:lnTo>
                    <a:pt x="11049" y="6470"/>
                  </a:lnTo>
                  <a:lnTo>
                    <a:pt x="11049" y="6461"/>
                  </a:lnTo>
                  <a:lnTo>
                    <a:pt x="11049" y="6456"/>
                  </a:lnTo>
                  <a:lnTo>
                    <a:pt x="11051" y="6454"/>
                  </a:lnTo>
                  <a:lnTo>
                    <a:pt x="11063" y="6449"/>
                  </a:lnTo>
                  <a:lnTo>
                    <a:pt x="11065" y="6444"/>
                  </a:lnTo>
                  <a:lnTo>
                    <a:pt x="11068" y="6439"/>
                  </a:lnTo>
                  <a:lnTo>
                    <a:pt x="11068" y="6435"/>
                  </a:lnTo>
                  <a:lnTo>
                    <a:pt x="11065" y="6432"/>
                  </a:lnTo>
                  <a:lnTo>
                    <a:pt x="11061" y="6428"/>
                  </a:lnTo>
                  <a:lnTo>
                    <a:pt x="11056" y="6425"/>
                  </a:lnTo>
                  <a:lnTo>
                    <a:pt x="11049" y="6428"/>
                  </a:lnTo>
                  <a:lnTo>
                    <a:pt x="11039" y="6425"/>
                  </a:lnTo>
                  <a:lnTo>
                    <a:pt x="11002" y="6404"/>
                  </a:lnTo>
                  <a:lnTo>
                    <a:pt x="10995" y="6399"/>
                  </a:lnTo>
                  <a:lnTo>
                    <a:pt x="10985" y="6397"/>
                  </a:lnTo>
                  <a:lnTo>
                    <a:pt x="10954" y="6404"/>
                  </a:lnTo>
                  <a:lnTo>
                    <a:pt x="10950" y="6406"/>
                  </a:lnTo>
                  <a:lnTo>
                    <a:pt x="10947" y="6413"/>
                  </a:lnTo>
                  <a:lnTo>
                    <a:pt x="10947" y="6423"/>
                  </a:lnTo>
                  <a:lnTo>
                    <a:pt x="10947" y="6430"/>
                  </a:lnTo>
                  <a:lnTo>
                    <a:pt x="10940" y="6435"/>
                  </a:lnTo>
                  <a:lnTo>
                    <a:pt x="10926" y="6435"/>
                  </a:lnTo>
                  <a:lnTo>
                    <a:pt x="10924" y="6430"/>
                  </a:lnTo>
                  <a:lnTo>
                    <a:pt x="10943" y="6411"/>
                  </a:lnTo>
                  <a:lnTo>
                    <a:pt x="10943" y="6404"/>
                  </a:lnTo>
                  <a:lnTo>
                    <a:pt x="10943" y="6397"/>
                  </a:lnTo>
                  <a:lnTo>
                    <a:pt x="10935" y="6392"/>
                  </a:lnTo>
                  <a:lnTo>
                    <a:pt x="10938" y="6385"/>
                  </a:lnTo>
                  <a:lnTo>
                    <a:pt x="10947" y="6385"/>
                  </a:lnTo>
                  <a:lnTo>
                    <a:pt x="10961" y="6387"/>
                  </a:lnTo>
                  <a:lnTo>
                    <a:pt x="10971" y="6387"/>
                  </a:lnTo>
                  <a:lnTo>
                    <a:pt x="10985" y="6380"/>
                  </a:lnTo>
                  <a:lnTo>
                    <a:pt x="10995" y="6380"/>
                  </a:lnTo>
                  <a:lnTo>
                    <a:pt x="11021" y="6387"/>
                  </a:lnTo>
                  <a:lnTo>
                    <a:pt x="11025" y="6390"/>
                  </a:lnTo>
                  <a:lnTo>
                    <a:pt x="11030" y="6394"/>
                  </a:lnTo>
                  <a:lnTo>
                    <a:pt x="11035" y="6399"/>
                  </a:lnTo>
                  <a:lnTo>
                    <a:pt x="11037" y="6402"/>
                  </a:lnTo>
                  <a:lnTo>
                    <a:pt x="11044" y="6404"/>
                  </a:lnTo>
                  <a:lnTo>
                    <a:pt x="11049" y="6404"/>
                  </a:lnTo>
                  <a:lnTo>
                    <a:pt x="11073" y="6392"/>
                  </a:lnTo>
                  <a:lnTo>
                    <a:pt x="11070" y="6387"/>
                  </a:lnTo>
                  <a:lnTo>
                    <a:pt x="11070" y="6385"/>
                  </a:lnTo>
                  <a:lnTo>
                    <a:pt x="11068" y="6380"/>
                  </a:lnTo>
                  <a:lnTo>
                    <a:pt x="11068" y="6378"/>
                  </a:lnTo>
                  <a:lnTo>
                    <a:pt x="11068" y="6373"/>
                  </a:lnTo>
                  <a:lnTo>
                    <a:pt x="11070" y="6373"/>
                  </a:lnTo>
                  <a:lnTo>
                    <a:pt x="11075" y="6373"/>
                  </a:lnTo>
                  <a:lnTo>
                    <a:pt x="11077" y="6373"/>
                  </a:lnTo>
                  <a:lnTo>
                    <a:pt x="11077" y="6371"/>
                  </a:lnTo>
                  <a:lnTo>
                    <a:pt x="11080" y="6361"/>
                  </a:lnTo>
                  <a:lnTo>
                    <a:pt x="11082" y="6354"/>
                  </a:lnTo>
                  <a:lnTo>
                    <a:pt x="11084" y="6352"/>
                  </a:lnTo>
                  <a:lnTo>
                    <a:pt x="11082" y="6352"/>
                  </a:lnTo>
                  <a:lnTo>
                    <a:pt x="11077" y="6350"/>
                  </a:lnTo>
                  <a:lnTo>
                    <a:pt x="11077" y="6347"/>
                  </a:lnTo>
                  <a:lnTo>
                    <a:pt x="11077" y="6340"/>
                  </a:lnTo>
                  <a:lnTo>
                    <a:pt x="11068" y="6331"/>
                  </a:lnTo>
                  <a:lnTo>
                    <a:pt x="11058" y="6324"/>
                  </a:lnTo>
                  <a:lnTo>
                    <a:pt x="11037" y="6317"/>
                  </a:lnTo>
                  <a:lnTo>
                    <a:pt x="11025" y="6309"/>
                  </a:lnTo>
                  <a:lnTo>
                    <a:pt x="11021" y="6307"/>
                  </a:lnTo>
                  <a:lnTo>
                    <a:pt x="11011" y="6309"/>
                  </a:lnTo>
                  <a:lnTo>
                    <a:pt x="11006" y="6307"/>
                  </a:lnTo>
                  <a:lnTo>
                    <a:pt x="11009" y="6302"/>
                  </a:lnTo>
                  <a:lnTo>
                    <a:pt x="10987" y="6293"/>
                  </a:lnTo>
                  <a:lnTo>
                    <a:pt x="10961" y="6305"/>
                  </a:lnTo>
                  <a:lnTo>
                    <a:pt x="10945" y="6302"/>
                  </a:lnTo>
                  <a:lnTo>
                    <a:pt x="10954" y="6295"/>
                  </a:lnTo>
                  <a:lnTo>
                    <a:pt x="10957" y="6286"/>
                  </a:lnTo>
                  <a:lnTo>
                    <a:pt x="10952" y="6274"/>
                  </a:lnTo>
                  <a:lnTo>
                    <a:pt x="10931" y="6274"/>
                  </a:lnTo>
                  <a:lnTo>
                    <a:pt x="10926" y="6286"/>
                  </a:lnTo>
                  <a:lnTo>
                    <a:pt x="10921" y="6286"/>
                  </a:lnTo>
                  <a:lnTo>
                    <a:pt x="10917" y="6286"/>
                  </a:lnTo>
                  <a:lnTo>
                    <a:pt x="10893" y="6298"/>
                  </a:lnTo>
                  <a:lnTo>
                    <a:pt x="10891" y="6309"/>
                  </a:lnTo>
                  <a:lnTo>
                    <a:pt x="10888" y="6312"/>
                  </a:lnTo>
                  <a:lnTo>
                    <a:pt x="10884" y="6309"/>
                  </a:lnTo>
                  <a:lnTo>
                    <a:pt x="10884" y="6302"/>
                  </a:lnTo>
                  <a:lnTo>
                    <a:pt x="10891" y="6293"/>
                  </a:lnTo>
                  <a:lnTo>
                    <a:pt x="10914" y="6283"/>
                  </a:lnTo>
                  <a:lnTo>
                    <a:pt x="10917" y="6269"/>
                  </a:lnTo>
                  <a:lnTo>
                    <a:pt x="10914" y="6262"/>
                  </a:lnTo>
                  <a:lnTo>
                    <a:pt x="10909" y="6257"/>
                  </a:lnTo>
                  <a:lnTo>
                    <a:pt x="10907" y="6255"/>
                  </a:lnTo>
                  <a:lnTo>
                    <a:pt x="10902" y="6257"/>
                  </a:lnTo>
                  <a:lnTo>
                    <a:pt x="10900" y="6262"/>
                  </a:lnTo>
                  <a:lnTo>
                    <a:pt x="10898" y="6267"/>
                  </a:lnTo>
                  <a:lnTo>
                    <a:pt x="10895" y="6272"/>
                  </a:lnTo>
                  <a:lnTo>
                    <a:pt x="10888" y="6269"/>
                  </a:lnTo>
                  <a:lnTo>
                    <a:pt x="10888" y="6257"/>
                  </a:lnTo>
                  <a:lnTo>
                    <a:pt x="10886" y="6255"/>
                  </a:lnTo>
                  <a:lnTo>
                    <a:pt x="10874" y="6260"/>
                  </a:lnTo>
                  <a:lnTo>
                    <a:pt x="10872" y="6262"/>
                  </a:lnTo>
                  <a:lnTo>
                    <a:pt x="10869" y="6267"/>
                  </a:lnTo>
                  <a:lnTo>
                    <a:pt x="10869" y="6272"/>
                  </a:lnTo>
                  <a:lnTo>
                    <a:pt x="10874" y="6298"/>
                  </a:lnTo>
                  <a:lnTo>
                    <a:pt x="10872" y="6300"/>
                  </a:lnTo>
                  <a:lnTo>
                    <a:pt x="10869" y="6302"/>
                  </a:lnTo>
                  <a:lnTo>
                    <a:pt x="10862" y="6305"/>
                  </a:lnTo>
                  <a:lnTo>
                    <a:pt x="10858" y="6302"/>
                  </a:lnTo>
                  <a:lnTo>
                    <a:pt x="10858" y="6300"/>
                  </a:lnTo>
                  <a:lnTo>
                    <a:pt x="10858" y="6293"/>
                  </a:lnTo>
                  <a:lnTo>
                    <a:pt x="10858" y="6288"/>
                  </a:lnTo>
                  <a:lnTo>
                    <a:pt x="10855" y="6286"/>
                  </a:lnTo>
                  <a:lnTo>
                    <a:pt x="10850" y="6276"/>
                  </a:lnTo>
                  <a:lnTo>
                    <a:pt x="10848" y="6272"/>
                  </a:lnTo>
                  <a:lnTo>
                    <a:pt x="10846" y="6265"/>
                  </a:lnTo>
                  <a:lnTo>
                    <a:pt x="10843" y="6257"/>
                  </a:lnTo>
                  <a:lnTo>
                    <a:pt x="10841" y="6243"/>
                  </a:lnTo>
                  <a:lnTo>
                    <a:pt x="10832" y="6243"/>
                  </a:lnTo>
                  <a:lnTo>
                    <a:pt x="10822" y="6243"/>
                  </a:lnTo>
                  <a:lnTo>
                    <a:pt x="10813" y="6248"/>
                  </a:lnTo>
                  <a:lnTo>
                    <a:pt x="10808" y="6255"/>
                  </a:lnTo>
                  <a:lnTo>
                    <a:pt x="10808" y="6260"/>
                  </a:lnTo>
                  <a:lnTo>
                    <a:pt x="10806" y="6262"/>
                  </a:lnTo>
                  <a:lnTo>
                    <a:pt x="10803" y="6262"/>
                  </a:lnTo>
                  <a:lnTo>
                    <a:pt x="10803" y="6262"/>
                  </a:lnTo>
                  <a:lnTo>
                    <a:pt x="10798" y="6262"/>
                  </a:lnTo>
                  <a:lnTo>
                    <a:pt x="10796" y="6265"/>
                  </a:lnTo>
                  <a:lnTo>
                    <a:pt x="10796" y="6267"/>
                  </a:lnTo>
                  <a:lnTo>
                    <a:pt x="10794" y="6269"/>
                  </a:lnTo>
                  <a:lnTo>
                    <a:pt x="10796" y="6274"/>
                  </a:lnTo>
                  <a:lnTo>
                    <a:pt x="10798" y="6279"/>
                  </a:lnTo>
                  <a:lnTo>
                    <a:pt x="10813" y="6293"/>
                  </a:lnTo>
                  <a:lnTo>
                    <a:pt x="10820" y="6302"/>
                  </a:lnTo>
                  <a:lnTo>
                    <a:pt x="10822" y="6309"/>
                  </a:lnTo>
                  <a:lnTo>
                    <a:pt x="10817" y="6317"/>
                  </a:lnTo>
                  <a:lnTo>
                    <a:pt x="10813" y="6321"/>
                  </a:lnTo>
                  <a:lnTo>
                    <a:pt x="10803" y="6326"/>
                  </a:lnTo>
                  <a:lnTo>
                    <a:pt x="10803" y="6331"/>
                  </a:lnTo>
                  <a:lnTo>
                    <a:pt x="10808" y="6335"/>
                  </a:lnTo>
                  <a:lnTo>
                    <a:pt x="10808" y="6338"/>
                  </a:lnTo>
                  <a:lnTo>
                    <a:pt x="10808" y="6342"/>
                  </a:lnTo>
                  <a:lnTo>
                    <a:pt x="10808" y="6345"/>
                  </a:lnTo>
                  <a:lnTo>
                    <a:pt x="10822" y="6357"/>
                  </a:lnTo>
                  <a:lnTo>
                    <a:pt x="10824" y="6364"/>
                  </a:lnTo>
                  <a:lnTo>
                    <a:pt x="10829" y="6364"/>
                  </a:lnTo>
                  <a:lnTo>
                    <a:pt x="10836" y="6364"/>
                  </a:lnTo>
                  <a:lnTo>
                    <a:pt x="10841" y="6366"/>
                  </a:lnTo>
                  <a:lnTo>
                    <a:pt x="10850" y="6373"/>
                  </a:lnTo>
                  <a:lnTo>
                    <a:pt x="10853" y="6378"/>
                  </a:lnTo>
                  <a:lnTo>
                    <a:pt x="10867" y="6380"/>
                  </a:lnTo>
                  <a:lnTo>
                    <a:pt x="10869" y="6385"/>
                  </a:lnTo>
                  <a:lnTo>
                    <a:pt x="10872" y="6387"/>
                  </a:lnTo>
                  <a:lnTo>
                    <a:pt x="10874" y="6394"/>
                  </a:lnTo>
                  <a:lnTo>
                    <a:pt x="10876" y="6399"/>
                  </a:lnTo>
                  <a:lnTo>
                    <a:pt x="10876" y="6404"/>
                  </a:lnTo>
                  <a:lnTo>
                    <a:pt x="10872" y="6402"/>
                  </a:lnTo>
                  <a:lnTo>
                    <a:pt x="10846" y="6387"/>
                  </a:lnTo>
                  <a:lnTo>
                    <a:pt x="10836" y="6376"/>
                  </a:lnTo>
                  <a:lnTo>
                    <a:pt x="10829" y="6373"/>
                  </a:lnTo>
                  <a:lnTo>
                    <a:pt x="10822" y="6376"/>
                  </a:lnTo>
                  <a:lnTo>
                    <a:pt x="10815" y="6371"/>
                  </a:lnTo>
                  <a:lnTo>
                    <a:pt x="10810" y="6368"/>
                  </a:lnTo>
                  <a:lnTo>
                    <a:pt x="10801" y="6352"/>
                  </a:lnTo>
                  <a:lnTo>
                    <a:pt x="10794" y="6347"/>
                  </a:lnTo>
                  <a:lnTo>
                    <a:pt x="10787" y="6342"/>
                  </a:lnTo>
                  <a:lnTo>
                    <a:pt x="10780" y="6338"/>
                  </a:lnTo>
                  <a:lnTo>
                    <a:pt x="10772" y="6338"/>
                  </a:lnTo>
                  <a:lnTo>
                    <a:pt x="10765" y="6338"/>
                  </a:lnTo>
                  <a:lnTo>
                    <a:pt x="10756" y="6342"/>
                  </a:lnTo>
                  <a:lnTo>
                    <a:pt x="10756" y="6345"/>
                  </a:lnTo>
                  <a:lnTo>
                    <a:pt x="10754" y="6347"/>
                  </a:lnTo>
                  <a:lnTo>
                    <a:pt x="10746" y="6350"/>
                  </a:lnTo>
                  <a:lnTo>
                    <a:pt x="10746" y="6354"/>
                  </a:lnTo>
                  <a:lnTo>
                    <a:pt x="10746" y="6361"/>
                  </a:lnTo>
                  <a:lnTo>
                    <a:pt x="10749" y="6366"/>
                  </a:lnTo>
                  <a:lnTo>
                    <a:pt x="10751" y="6371"/>
                  </a:lnTo>
                  <a:lnTo>
                    <a:pt x="10754" y="6373"/>
                  </a:lnTo>
                  <a:lnTo>
                    <a:pt x="10761" y="6380"/>
                  </a:lnTo>
                  <a:lnTo>
                    <a:pt x="10763" y="6383"/>
                  </a:lnTo>
                  <a:lnTo>
                    <a:pt x="10765" y="6387"/>
                  </a:lnTo>
                  <a:lnTo>
                    <a:pt x="10768" y="6397"/>
                  </a:lnTo>
                  <a:lnTo>
                    <a:pt x="10770" y="6399"/>
                  </a:lnTo>
                  <a:lnTo>
                    <a:pt x="10780" y="6406"/>
                  </a:lnTo>
                  <a:lnTo>
                    <a:pt x="10782" y="6409"/>
                  </a:lnTo>
                  <a:lnTo>
                    <a:pt x="10789" y="6420"/>
                  </a:lnTo>
                  <a:lnTo>
                    <a:pt x="10789" y="6425"/>
                  </a:lnTo>
                  <a:lnTo>
                    <a:pt x="10789" y="6432"/>
                  </a:lnTo>
                  <a:lnTo>
                    <a:pt x="10791" y="6442"/>
                  </a:lnTo>
                  <a:lnTo>
                    <a:pt x="10791" y="6442"/>
                  </a:lnTo>
                  <a:lnTo>
                    <a:pt x="10791" y="6446"/>
                  </a:lnTo>
                  <a:lnTo>
                    <a:pt x="10791" y="6454"/>
                  </a:lnTo>
                  <a:lnTo>
                    <a:pt x="10794" y="6456"/>
                  </a:lnTo>
                  <a:lnTo>
                    <a:pt x="10796" y="6461"/>
                  </a:lnTo>
                  <a:lnTo>
                    <a:pt x="10803" y="6468"/>
                  </a:lnTo>
                  <a:lnTo>
                    <a:pt x="10806" y="6470"/>
                  </a:lnTo>
                  <a:lnTo>
                    <a:pt x="10806" y="6480"/>
                  </a:lnTo>
                  <a:lnTo>
                    <a:pt x="10803" y="6491"/>
                  </a:lnTo>
                  <a:lnTo>
                    <a:pt x="10806" y="6498"/>
                  </a:lnTo>
                  <a:lnTo>
                    <a:pt x="10798" y="6491"/>
                  </a:lnTo>
                  <a:lnTo>
                    <a:pt x="10796" y="6482"/>
                  </a:lnTo>
                  <a:lnTo>
                    <a:pt x="10794" y="6472"/>
                  </a:lnTo>
                  <a:lnTo>
                    <a:pt x="10791" y="6465"/>
                  </a:lnTo>
                  <a:lnTo>
                    <a:pt x="10791" y="6465"/>
                  </a:lnTo>
                  <a:lnTo>
                    <a:pt x="10789" y="6461"/>
                  </a:lnTo>
                  <a:lnTo>
                    <a:pt x="10784" y="6456"/>
                  </a:lnTo>
                  <a:lnTo>
                    <a:pt x="10782" y="6451"/>
                  </a:lnTo>
                  <a:lnTo>
                    <a:pt x="10780" y="6444"/>
                  </a:lnTo>
                  <a:lnTo>
                    <a:pt x="10775" y="6430"/>
                  </a:lnTo>
                  <a:lnTo>
                    <a:pt x="10775" y="6428"/>
                  </a:lnTo>
                  <a:lnTo>
                    <a:pt x="10772" y="6420"/>
                  </a:lnTo>
                  <a:lnTo>
                    <a:pt x="10765" y="6411"/>
                  </a:lnTo>
                  <a:lnTo>
                    <a:pt x="10756" y="6394"/>
                  </a:lnTo>
                  <a:lnTo>
                    <a:pt x="10746" y="6387"/>
                  </a:lnTo>
                  <a:lnTo>
                    <a:pt x="10737" y="6376"/>
                  </a:lnTo>
                  <a:lnTo>
                    <a:pt x="10730" y="6364"/>
                  </a:lnTo>
                  <a:lnTo>
                    <a:pt x="10725" y="6357"/>
                  </a:lnTo>
                  <a:lnTo>
                    <a:pt x="10720" y="6354"/>
                  </a:lnTo>
                  <a:lnTo>
                    <a:pt x="10711" y="6357"/>
                  </a:lnTo>
                  <a:lnTo>
                    <a:pt x="10706" y="6361"/>
                  </a:lnTo>
                  <a:lnTo>
                    <a:pt x="10702" y="6366"/>
                  </a:lnTo>
                  <a:lnTo>
                    <a:pt x="10702" y="6368"/>
                  </a:lnTo>
                  <a:lnTo>
                    <a:pt x="10704" y="6373"/>
                  </a:lnTo>
                  <a:lnTo>
                    <a:pt x="10704" y="6376"/>
                  </a:lnTo>
                  <a:lnTo>
                    <a:pt x="10685" y="6392"/>
                  </a:lnTo>
                  <a:lnTo>
                    <a:pt x="10680" y="6413"/>
                  </a:lnTo>
                  <a:lnTo>
                    <a:pt x="10678" y="6418"/>
                  </a:lnTo>
                  <a:lnTo>
                    <a:pt x="10666" y="6425"/>
                  </a:lnTo>
                  <a:lnTo>
                    <a:pt x="10661" y="6435"/>
                  </a:lnTo>
                  <a:lnTo>
                    <a:pt x="10668" y="6444"/>
                  </a:lnTo>
                  <a:lnTo>
                    <a:pt x="10678" y="6454"/>
                  </a:lnTo>
                  <a:lnTo>
                    <a:pt x="10687" y="6468"/>
                  </a:lnTo>
                  <a:lnTo>
                    <a:pt x="10687" y="6477"/>
                  </a:lnTo>
                  <a:lnTo>
                    <a:pt x="10694" y="6494"/>
                  </a:lnTo>
                  <a:lnTo>
                    <a:pt x="10697" y="6501"/>
                  </a:lnTo>
                  <a:lnTo>
                    <a:pt x="10699" y="6510"/>
                  </a:lnTo>
                  <a:lnTo>
                    <a:pt x="10699" y="6515"/>
                  </a:lnTo>
                  <a:lnTo>
                    <a:pt x="10697" y="6517"/>
                  </a:lnTo>
                  <a:lnTo>
                    <a:pt x="10692" y="6522"/>
                  </a:lnTo>
                  <a:lnTo>
                    <a:pt x="10680" y="6491"/>
                  </a:lnTo>
                  <a:lnTo>
                    <a:pt x="10673" y="6477"/>
                  </a:lnTo>
                  <a:lnTo>
                    <a:pt x="10664" y="6463"/>
                  </a:lnTo>
                  <a:lnTo>
                    <a:pt x="10652" y="6444"/>
                  </a:lnTo>
                  <a:lnTo>
                    <a:pt x="10642" y="6435"/>
                  </a:lnTo>
                  <a:lnTo>
                    <a:pt x="10640" y="6435"/>
                  </a:lnTo>
                  <a:lnTo>
                    <a:pt x="10638" y="6435"/>
                  </a:lnTo>
                  <a:lnTo>
                    <a:pt x="10635" y="6435"/>
                  </a:lnTo>
                  <a:lnTo>
                    <a:pt x="10635" y="6437"/>
                  </a:lnTo>
                  <a:lnTo>
                    <a:pt x="10635" y="6439"/>
                  </a:lnTo>
                  <a:lnTo>
                    <a:pt x="10635" y="6444"/>
                  </a:lnTo>
                  <a:lnTo>
                    <a:pt x="10638" y="6449"/>
                  </a:lnTo>
                  <a:lnTo>
                    <a:pt x="10640" y="6454"/>
                  </a:lnTo>
                  <a:lnTo>
                    <a:pt x="10642" y="6456"/>
                  </a:lnTo>
                  <a:lnTo>
                    <a:pt x="10650" y="6463"/>
                  </a:lnTo>
                  <a:lnTo>
                    <a:pt x="10652" y="6465"/>
                  </a:lnTo>
                  <a:lnTo>
                    <a:pt x="10654" y="6468"/>
                  </a:lnTo>
                  <a:lnTo>
                    <a:pt x="10654" y="6470"/>
                  </a:lnTo>
                  <a:lnTo>
                    <a:pt x="10654" y="6475"/>
                  </a:lnTo>
                  <a:lnTo>
                    <a:pt x="10652" y="6482"/>
                  </a:lnTo>
                  <a:lnTo>
                    <a:pt x="10647" y="6489"/>
                  </a:lnTo>
                  <a:lnTo>
                    <a:pt x="10602" y="6508"/>
                  </a:lnTo>
                  <a:lnTo>
                    <a:pt x="10602" y="6501"/>
                  </a:lnTo>
                  <a:lnTo>
                    <a:pt x="10607" y="6498"/>
                  </a:lnTo>
                  <a:lnTo>
                    <a:pt x="10619" y="6496"/>
                  </a:lnTo>
                  <a:lnTo>
                    <a:pt x="10633" y="6484"/>
                  </a:lnTo>
                  <a:lnTo>
                    <a:pt x="10635" y="6480"/>
                  </a:lnTo>
                  <a:lnTo>
                    <a:pt x="10638" y="6472"/>
                  </a:lnTo>
                  <a:lnTo>
                    <a:pt x="10635" y="6468"/>
                  </a:lnTo>
                  <a:lnTo>
                    <a:pt x="10633" y="6463"/>
                  </a:lnTo>
                  <a:lnTo>
                    <a:pt x="10633" y="6461"/>
                  </a:lnTo>
                  <a:lnTo>
                    <a:pt x="10626" y="6456"/>
                  </a:lnTo>
                  <a:lnTo>
                    <a:pt x="10626" y="6454"/>
                  </a:lnTo>
                  <a:lnTo>
                    <a:pt x="10624" y="6446"/>
                  </a:lnTo>
                  <a:lnTo>
                    <a:pt x="10626" y="6439"/>
                  </a:lnTo>
                  <a:lnTo>
                    <a:pt x="10631" y="6430"/>
                  </a:lnTo>
                  <a:lnTo>
                    <a:pt x="10650" y="6413"/>
                  </a:lnTo>
                  <a:lnTo>
                    <a:pt x="10657" y="6404"/>
                  </a:lnTo>
                  <a:lnTo>
                    <a:pt x="10657" y="6387"/>
                  </a:lnTo>
                  <a:lnTo>
                    <a:pt x="10654" y="6383"/>
                  </a:lnTo>
                  <a:lnTo>
                    <a:pt x="10652" y="6376"/>
                  </a:lnTo>
                  <a:lnTo>
                    <a:pt x="10647" y="6368"/>
                  </a:lnTo>
                  <a:lnTo>
                    <a:pt x="10640" y="6361"/>
                  </a:lnTo>
                  <a:lnTo>
                    <a:pt x="10621" y="6345"/>
                  </a:lnTo>
                  <a:lnTo>
                    <a:pt x="10619" y="6342"/>
                  </a:lnTo>
                  <a:lnTo>
                    <a:pt x="10614" y="6340"/>
                  </a:lnTo>
                  <a:lnTo>
                    <a:pt x="10612" y="6335"/>
                  </a:lnTo>
                  <a:lnTo>
                    <a:pt x="10612" y="6328"/>
                  </a:lnTo>
                  <a:lnTo>
                    <a:pt x="10612" y="6324"/>
                  </a:lnTo>
                  <a:lnTo>
                    <a:pt x="10633" y="6291"/>
                  </a:lnTo>
                  <a:lnTo>
                    <a:pt x="10633" y="6286"/>
                  </a:lnTo>
                  <a:lnTo>
                    <a:pt x="10633" y="6272"/>
                  </a:lnTo>
                  <a:lnTo>
                    <a:pt x="10631" y="6260"/>
                  </a:lnTo>
                  <a:lnTo>
                    <a:pt x="10621" y="6246"/>
                  </a:lnTo>
                  <a:lnTo>
                    <a:pt x="10609" y="6234"/>
                  </a:lnTo>
                  <a:lnTo>
                    <a:pt x="10602" y="6231"/>
                  </a:lnTo>
                  <a:lnTo>
                    <a:pt x="10591" y="6231"/>
                  </a:lnTo>
                  <a:lnTo>
                    <a:pt x="10579" y="6227"/>
                  </a:lnTo>
                  <a:lnTo>
                    <a:pt x="10569" y="6229"/>
                  </a:lnTo>
                  <a:lnTo>
                    <a:pt x="10567" y="6241"/>
                  </a:lnTo>
                  <a:lnTo>
                    <a:pt x="10574" y="6246"/>
                  </a:lnTo>
                  <a:lnTo>
                    <a:pt x="10581" y="6246"/>
                  </a:lnTo>
                  <a:lnTo>
                    <a:pt x="10583" y="6257"/>
                  </a:lnTo>
                  <a:lnTo>
                    <a:pt x="10583" y="6267"/>
                  </a:lnTo>
                  <a:lnTo>
                    <a:pt x="10579" y="6274"/>
                  </a:lnTo>
                  <a:lnTo>
                    <a:pt x="10574" y="6279"/>
                  </a:lnTo>
                  <a:lnTo>
                    <a:pt x="10572" y="6274"/>
                  </a:lnTo>
                  <a:lnTo>
                    <a:pt x="10574" y="6265"/>
                  </a:lnTo>
                  <a:lnTo>
                    <a:pt x="10576" y="6262"/>
                  </a:lnTo>
                  <a:lnTo>
                    <a:pt x="10576" y="6257"/>
                  </a:lnTo>
                  <a:lnTo>
                    <a:pt x="10576" y="6253"/>
                  </a:lnTo>
                  <a:lnTo>
                    <a:pt x="10574" y="6248"/>
                  </a:lnTo>
                  <a:lnTo>
                    <a:pt x="10572" y="6248"/>
                  </a:lnTo>
                  <a:lnTo>
                    <a:pt x="10560" y="6248"/>
                  </a:lnTo>
                  <a:lnTo>
                    <a:pt x="10557" y="6250"/>
                  </a:lnTo>
                  <a:lnTo>
                    <a:pt x="10557" y="6255"/>
                  </a:lnTo>
                  <a:lnTo>
                    <a:pt x="10557" y="6267"/>
                  </a:lnTo>
                  <a:lnTo>
                    <a:pt x="10562" y="6302"/>
                  </a:lnTo>
                  <a:lnTo>
                    <a:pt x="10567" y="6312"/>
                  </a:lnTo>
                  <a:lnTo>
                    <a:pt x="10572" y="6317"/>
                  </a:lnTo>
                  <a:lnTo>
                    <a:pt x="10579" y="6321"/>
                  </a:lnTo>
                  <a:lnTo>
                    <a:pt x="10581" y="6326"/>
                  </a:lnTo>
                  <a:lnTo>
                    <a:pt x="10583" y="6345"/>
                  </a:lnTo>
                  <a:lnTo>
                    <a:pt x="10583" y="6364"/>
                  </a:lnTo>
                  <a:lnTo>
                    <a:pt x="10579" y="6376"/>
                  </a:lnTo>
                  <a:lnTo>
                    <a:pt x="10565" y="6397"/>
                  </a:lnTo>
                  <a:lnTo>
                    <a:pt x="10560" y="6411"/>
                  </a:lnTo>
                  <a:lnTo>
                    <a:pt x="10560" y="6418"/>
                  </a:lnTo>
                  <a:lnTo>
                    <a:pt x="10562" y="6425"/>
                  </a:lnTo>
                  <a:lnTo>
                    <a:pt x="10567" y="6432"/>
                  </a:lnTo>
                  <a:lnTo>
                    <a:pt x="10572" y="6444"/>
                  </a:lnTo>
                  <a:lnTo>
                    <a:pt x="10562" y="6437"/>
                  </a:lnTo>
                  <a:lnTo>
                    <a:pt x="10560" y="6432"/>
                  </a:lnTo>
                  <a:lnTo>
                    <a:pt x="10555" y="6416"/>
                  </a:lnTo>
                  <a:lnTo>
                    <a:pt x="10555" y="6404"/>
                  </a:lnTo>
                  <a:lnTo>
                    <a:pt x="10562" y="6392"/>
                  </a:lnTo>
                  <a:lnTo>
                    <a:pt x="10569" y="6359"/>
                  </a:lnTo>
                  <a:lnTo>
                    <a:pt x="10567" y="6328"/>
                  </a:lnTo>
                  <a:lnTo>
                    <a:pt x="10567" y="6324"/>
                  </a:lnTo>
                  <a:lnTo>
                    <a:pt x="10560" y="6312"/>
                  </a:lnTo>
                  <a:lnTo>
                    <a:pt x="10555" y="6307"/>
                  </a:lnTo>
                  <a:lnTo>
                    <a:pt x="10553" y="6300"/>
                  </a:lnTo>
                  <a:lnTo>
                    <a:pt x="10541" y="6300"/>
                  </a:lnTo>
                  <a:lnTo>
                    <a:pt x="10529" y="6305"/>
                  </a:lnTo>
                  <a:lnTo>
                    <a:pt x="10513" y="6321"/>
                  </a:lnTo>
                  <a:lnTo>
                    <a:pt x="10508" y="6333"/>
                  </a:lnTo>
                  <a:lnTo>
                    <a:pt x="10505" y="6333"/>
                  </a:lnTo>
                  <a:lnTo>
                    <a:pt x="10503" y="6333"/>
                  </a:lnTo>
                  <a:lnTo>
                    <a:pt x="10496" y="6326"/>
                  </a:lnTo>
                  <a:lnTo>
                    <a:pt x="10494" y="6326"/>
                  </a:lnTo>
                  <a:lnTo>
                    <a:pt x="10487" y="6335"/>
                  </a:lnTo>
                  <a:lnTo>
                    <a:pt x="10479" y="6335"/>
                  </a:lnTo>
                  <a:lnTo>
                    <a:pt x="10477" y="6335"/>
                  </a:lnTo>
                  <a:lnTo>
                    <a:pt x="10477" y="6340"/>
                  </a:lnTo>
                  <a:lnTo>
                    <a:pt x="10482" y="6354"/>
                  </a:lnTo>
                  <a:lnTo>
                    <a:pt x="10482" y="6359"/>
                  </a:lnTo>
                  <a:lnTo>
                    <a:pt x="10482" y="6361"/>
                  </a:lnTo>
                  <a:lnTo>
                    <a:pt x="10479" y="6366"/>
                  </a:lnTo>
                  <a:lnTo>
                    <a:pt x="10451" y="6383"/>
                  </a:lnTo>
                  <a:lnTo>
                    <a:pt x="10439" y="6402"/>
                  </a:lnTo>
                  <a:lnTo>
                    <a:pt x="10435" y="6409"/>
                  </a:lnTo>
                  <a:lnTo>
                    <a:pt x="10427" y="6418"/>
                  </a:lnTo>
                  <a:lnTo>
                    <a:pt x="10404" y="6435"/>
                  </a:lnTo>
                  <a:lnTo>
                    <a:pt x="10401" y="6442"/>
                  </a:lnTo>
                  <a:lnTo>
                    <a:pt x="10399" y="6451"/>
                  </a:lnTo>
                  <a:lnTo>
                    <a:pt x="10401" y="6456"/>
                  </a:lnTo>
                  <a:lnTo>
                    <a:pt x="10399" y="6463"/>
                  </a:lnTo>
                  <a:lnTo>
                    <a:pt x="10401" y="6468"/>
                  </a:lnTo>
                  <a:lnTo>
                    <a:pt x="10401" y="6470"/>
                  </a:lnTo>
                  <a:lnTo>
                    <a:pt x="10411" y="6494"/>
                  </a:lnTo>
                  <a:lnTo>
                    <a:pt x="10413" y="6496"/>
                  </a:lnTo>
                  <a:lnTo>
                    <a:pt x="10413" y="6501"/>
                  </a:lnTo>
                  <a:lnTo>
                    <a:pt x="10413" y="6506"/>
                  </a:lnTo>
                  <a:lnTo>
                    <a:pt x="10411" y="6508"/>
                  </a:lnTo>
                  <a:lnTo>
                    <a:pt x="10404" y="6508"/>
                  </a:lnTo>
                  <a:lnTo>
                    <a:pt x="10404" y="6503"/>
                  </a:lnTo>
                  <a:lnTo>
                    <a:pt x="10385" y="6477"/>
                  </a:lnTo>
                  <a:lnTo>
                    <a:pt x="10383" y="6458"/>
                  </a:lnTo>
                  <a:lnTo>
                    <a:pt x="10385" y="6444"/>
                  </a:lnTo>
                  <a:lnTo>
                    <a:pt x="10435" y="6380"/>
                  </a:lnTo>
                  <a:lnTo>
                    <a:pt x="10437" y="6371"/>
                  </a:lnTo>
                  <a:lnTo>
                    <a:pt x="10439" y="6368"/>
                  </a:lnTo>
                  <a:lnTo>
                    <a:pt x="10453" y="6368"/>
                  </a:lnTo>
                  <a:lnTo>
                    <a:pt x="10461" y="6366"/>
                  </a:lnTo>
                  <a:lnTo>
                    <a:pt x="10463" y="6359"/>
                  </a:lnTo>
                  <a:lnTo>
                    <a:pt x="10463" y="6352"/>
                  </a:lnTo>
                  <a:lnTo>
                    <a:pt x="10456" y="6328"/>
                  </a:lnTo>
                  <a:lnTo>
                    <a:pt x="10451" y="6328"/>
                  </a:lnTo>
                  <a:lnTo>
                    <a:pt x="10446" y="6331"/>
                  </a:lnTo>
                  <a:lnTo>
                    <a:pt x="10411" y="6376"/>
                  </a:lnTo>
                  <a:lnTo>
                    <a:pt x="10366" y="6399"/>
                  </a:lnTo>
                  <a:lnTo>
                    <a:pt x="10359" y="6409"/>
                  </a:lnTo>
                  <a:lnTo>
                    <a:pt x="10350" y="6428"/>
                  </a:lnTo>
                  <a:lnTo>
                    <a:pt x="10342" y="6435"/>
                  </a:lnTo>
                  <a:lnTo>
                    <a:pt x="10333" y="6435"/>
                  </a:lnTo>
                  <a:lnTo>
                    <a:pt x="10335" y="6425"/>
                  </a:lnTo>
                  <a:lnTo>
                    <a:pt x="10368" y="6385"/>
                  </a:lnTo>
                  <a:lnTo>
                    <a:pt x="10392" y="6378"/>
                  </a:lnTo>
                  <a:lnTo>
                    <a:pt x="10399" y="6371"/>
                  </a:lnTo>
                  <a:lnTo>
                    <a:pt x="10404" y="6359"/>
                  </a:lnTo>
                  <a:lnTo>
                    <a:pt x="10406" y="6345"/>
                  </a:lnTo>
                  <a:lnTo>
                    <a:pt x="10399" y="6342"/>
                  </a:lnTo>
                  <a:lnTo>
                    <a:pt x="10383" y="6352"/>
                  </a:lnTo>
                  <a:lnTo>
                    <a:pt x="10298" y="6371"/>
                  </a:lnTo>
                  <a:lnTo>
                    <a:pt x="10302" y="6364"/>
                  </a:lnTo>
                  <a:lnTo>
                    <a:pt x="10437" y="6319"/>
                  </a:lnTo>
                  <a:lnTo>
                    <a:pt x="10451" y="6319"/>
                  </a:lnTo>
                  <a:lnTo>
                    <a:pt x="10458" y="6317"/>
                  </a:lnTo>
                  <a:lnTo>
                    <a:pt x="10456" y="6309"/>
                  </a:lnTo>
                  <a:lnTo>
                    <a:pt x="10451" y="6307"/>
                  </a:lnTo>
                  <a:lnTo>
                    <a:pt x="10435" y="6309"/>
                  </a:lnTo>
                  <a:lnTo>
                    <a:pt x="10439" y="6305"/>
                  </a:lnTo>
                  <a:lnTo>
                    <a:pt x="10439" y="6300"/>
                  </a:lnTo>
                  <a:lnTo>
                    <a:pt x="10437" y="6291"/>
                  </a:lnTo>
                  <a:lnTo>
                    <a:pt x="10430" y="6281"/>
                  </a:lnTo>
                  <a:lnTo>
                    <a:pt x="10425" y="6274"/>
                  </a:lnTo>
                  <a:lnTo>
                    <a:pt x="10418" y="6267"/>
                  </a:lnTo>
                  <a:lnTo>
                    <a:pt x="10404" y="6255"/>
                  </a:lnTo>
                  <a:lnTo>
                    <a:pt x="10392" y="6255"/>
                  </a:lnTo>
                  <a:lnTo>
                    <a:pt x="10383" y="6260"/>
                  </a:lnTo>
                  <a:lnTo>
                    <a:pt x="10368" y="6274"/>
                  </a:lnTo>
                  <a:lnTo>
                    <a:pt x="10350" y="6286"/>
                  </a:lnTo>
                  <a:lnTo>
                    <a:pt x="10338" y="6288"/>
                  </a:lnTo>
                  <a:lnTo>
                    <a:pt x="10324" y="6283"/>
                  </a:lnTo>
                  <a:lnTo>
                    <a:pt x="10354" y="6274"/>
                  </a:lnTo>
                  <a:lnTo>
                    <a:pt x="10357" y="6272"/>
                  </a:lnTo>
                  <a:lnTo>
                    <a:pt x="10371" y="6246"/>
                  </a:lnTo>
                  <a:lnTo>
                    <a:pt x="10371" y="6243"/>
                  </a:lnTo>
                  <a:lnTo>
                    <a:pt x="10368" y="6239"/>
                  </a:lnTo>
                  <a:lnTo>
                    <a:pt x="10368" y="6236"/>
                  </a:lnTo>
                  <a:lnTo>
                    <a:pt x="10373" y="6234"/>
                  </a:lnTo>
                  <a:lnTo>
                    <a:pt x="10373" y="6234"/>
                  </a:lnTo>
                  <a:lnTo>
                    <a:pt x="10373" y="6229"/>
                  </a:lnTo>
                  <a:lnTo>
                    <a:pt x="10373" y="6224"/>
                  </a:lnTo>
                  <a:lnTo>
                    <a:pt x="10371" y="6224"/>
                  </a:lnTo>
                  <a:lnTo>
                    <a:pt x="10366" y="6224"/>
                  </a:lnTo>
                  <a:lnTo>
                    <a:pt x="10359" y="6224"/>
                  </a:lnTo>
                  <a:lnTo>
                    <a:pt x="10357" y="6217"/>
                  </a:lnTo>
                  <a:lnTo>
                    <a:pt x="10354" y="6205"/>
                  </a:lnTo>
                  <a:lnTo>
                    <a:pt x="10350" y="6198"/>
                  </a:lnTo>
                  <a:lnTo>
                    <a:pt x="10345" y="6194"/>
                  </a:lnTo>
                  <a:lnTo>
                    <a:pt x="10340" y="6196"/>
                  </a:lnTo>
                  <a:lnTo>
                    <a:pt x="10321" y="6210"/>
                  </a:lnTo>
                  <a:lnTo>
                    <a:pt x="10316" y="6210"/>
                  </a:lnTo>
                  <a:lnTo>
                    <a:pt x="10309" y="6210"/>
                  </a:lnTo>
                  <a:lnTo>
                    <a:pt x="10314" y="6205"/>
                  </a:lnTo>
                  <a:lnTo>
                    <a:pt x="10316" y="6198"/>
                  </a:lnTo>
                  <a:lnTo>
                    <a:pt x="10314" y="6191"/>
                  </a:lnTo>
                  <a:lnTo>
                    <a:pt x="10307" y="6179"/>
                  </a:lnTo>
                  <a:lnTo>
                    <a:pt x="10300" y="6175"/>
                  </a:lnTo>
                  <a:lnTo>
                    <a:pt x="10290" y="6170"/>
                  </a:lnTo>
                  <a:lnTo>
                    <a:pt x="10281" y="6165"/>
                  </a:lnTo>
                  <a:lnTo>
                    <a:pt x="10276" y="6165"/>
                  </a:lnTo>
                  <a:lnTo>
                    <a:pt x="10274" y="6170"/>
                  </a:lnTo>
                  <a:lnTo>
                    <a:pt x="10276" y="6182"/>
                  </a:lnTo>
                  <a:lnTo>
                    <a:pt x="10276" y="6187"/>
                  </a:lnTo>
                  <a:lnTo>
                    <a:pt x="10274" y="6189"/>
                  </a:lnTo>
                  <a:lnTo>
                    <a:pt x="10264" y="6194"/>
                  </a:lnTo>
                  <a:lnTo>
                    <a:pt x="10246" y="6222"/>
                  </a:lnTo>
                  <a:lnTo>
                    <a:pt x="10241" y="6224"/>
                  </a:lnTo>
                  <a:lnTo>
                    <a:pt x="10243" y="6210"/>
                  </a:lnTo>
                  <a:lnTo>
                    <a:pt x="10248" y="6201"/>
                  </a:lnTo>
                  <a:lnTo>
                    <a:pt x="10255" y="6191"/>
                  </a:lnTo>
                  <a:lnTo>
                    <a:pt x="10267" y="6182"/>
                  </a:lnTo>
                  <a:lnTo>
                    <a:pt x="10269" y="6182"/>
                  </a:lnTo>
                  <a:lnTo>
                    <a:pt x="10267" y="6179"/>
                  </a:lnTo>
                  <a:lnTo>
                    <a:pt x="10264" y="6177"/>
                  </a:lnTo>
                  <a:lnTo>
                    <a:pt x="10264" y="6175"/>
                  </a:lnTo>
                  <a:lnTo>
                    <a:pt x="10262" y="6165"/>
                  </a:lnTo>
                  <a:lnTo>
                    <a:pt x="10262" y="6161"/>
                  </a:lnTo>
                  <a:lnTo>
                    <a:pt x="10255" y="6156"/>
                  </a:lnTo>
                  <a:lnTo>
                    <a:pt x="10253" y="6158"/>
                  </a:lnTo>
                  <a:lnTo>
                    <a:pt x="10246" y="6168"/>
                  </a:lnTo>
                  <a:lnTo>
                    <a:pt x="10238" y="6156"/>
                  </a:lnTo>
                  <a:lnTo>
                    <a:pt x="10227" y="6151"/>
                  </a:lnTo>
                  <a:lnTo>
                    <a:pt x="10203" y="6151"/>
                  </a:lnTo>
                  <a:lnTo>
                    <a:pt x="10201" y="6151"/>
                  </a:lnTo>
                  <a:lnTo>
                    <a:pt x="10196" y="6156"/>
                  </a:lnTo>
                  <a:lnTo>
                    <a:pt x="10194" y="6158"/>
                  </a:lnTo>
                  <a:lnTo>
                    <a:pt x="10194" y="6163"/>
                  </a:lnTo>
                  <a:lnTo>
                    <a:pt x="10194" y="6165"/>
                  </a:lnTo>
                  <a:lnTo>
                    <a:pt x="10189" y="6165"/>
                  </a:lnTo>
                  <a:lnTo>
                    <a:pt x="10186" y="6163"/>
                  </a:lnTo>
                  <a:lnTo>
                    <a:pt x="10182" y="6163"/>
                  </a:lnTo>
                  <a:lnTo>
                    <a:pt x="10179" y="6168"/>
                  </a:lnTo>
                  <a:lnTo>
                    <a:pt x="10186" y="6177"/>
                  </a:lnTo>
                  <a:lnTo>
                    <a:pt x="10194" y="6184"/>
                  </a:lnTo>
                  <a:lnTo>
                    <a:pt x="10196" y="6194"/>
                  </a:lnTo>
                  <a:lnTo>
                    <a:pt x="10203" y="6203"/>
                  </a:lnTo>
                  <a:lnTo>
                    <a:pt x="10208" y="6217"/>
                  </a:lnTo>
                  <a:lnTo>
                    <a:pt x="10208" y="6224"/>
                  </a:lnTo>
                  <a:lnTo>
                    <a:pt x="10203" y="6229"/>
                  </a:lnTo>
                  <a:lnTo>
                    <a:pt x="10198" y="6231"/>
                  </a:lnTo>
                  <a:lnTo>
                    <a:pt x="10196" y="6229"/>
                  </a:lnTo>
                  <a:lnTo>
                    <a:pt x="10201" y="6224"/>
                  </a:lnTo>
                  <a:lnTo>
                    <a:pt x="10198" y="6220"/>
                  </a:lnTo>
                  <a:lnTo>
                    <a:pt x="10196" y="6213"/>
                  </a:lnTo>
                  <a:lnTo>
                    <a:pt x="10194" y="6203"/>
                  </a:lnTo>
                  <a:lnTo>
                    <a:pt x="10191" y="6201"/>
                  </a:lnTo>
                  <a:lnTo>
                    <a:pt x="10184" y="6191"/>
                  </a:lnTo>
                  <a:lnTo>
                    <a:pt x="10182" y="6189"/>
                  </a:lnTo>
                  <a:lnTo>
                    <a:pt x="10179" y="6191"/>
                  </a:lnTo>
                  <a:lnTo>
                    <a:pt x="10170" y="6189"/>
                  </a:lnTo>
                  <a:lnTo>
                    <a:pt x="10165" y="6191"/>
                  </a:lnTo>
                  <a:lnTo>
                    <a:pt x="10163" y="6194"/>
                  </a:lnTo>
                  <a:lnTo>
                    <a:pt x="10163" y="6196"/>
                  </a:lnTo>
                  <a:lnTo>
                    <a:pt x="10163" y="6201"/>
                  </a:lnTo>
                  <a:lnTo>
                    <a:pt x="10163" y="6205"/>
                  </a:lnTo>
                  <a:lnTo>
                    <a:pt x="10156" y="6213"/>
                  </a:lnTo>
                  <a:lnTo>
                    <a:pt x="10156" y="6217"/>
                  </a:lnTo>
                  <a:lnTo>
                    <a:pt x="10156" y="6217"/>
                  </a:lnTo>
                  <a:lnTo>
                    <a:pt x="10158" y="6220"/>
                  </a:lnTo>
                  <a:lnTo>
                    <a:pt x="10158" y="6222"/>
                  </a:lnTo>
                  <a:lnTo>
                    <a:pt x="10160" y="6224"/>
                  </a:lnTo>
                  <a:lnTo>
                    <a:pt x="10160" y="6227"/>
                  </a:lnTo>
                  <a:lnTo>
                    <a:pt x="10160" y="6229"/>
                  </a:lnTo>
                  <a:lnTo>
                    <a:pt x="10160" y="6231"/>
                  </a:lnTo>
                  <a:lnTo>
                    <a:pt x="10158" y="6234"/>
                  </a:lnTo>
                  <a:lnTo>
                    <a:pt x="10158" y="6236"/>
                  </a:lnTo>
                  <a:lnTo>
                    <a:pt x="10151" y="6239"/>
                  </a:lnTo>
                  <a:lnTo>
                    <a:pt x="10149" y="6241"/>
                  </a:lnTo>
                  <a:lnTo>
                    <a:pt x="10149" y="6250"/>
                  </a:lnTo>
                  <a:lnTo>
                    <a:pt x="10153" y="6257"/>
                  </a:lnTo>
                  <a:lnTo>
                    <a:pt x="10156" y="6265"/>
                  </a:lnTo>
                  <a:lnTo>
                    <a:pt x="10158" y="6274"/>
                  </a:lnTo>
                  <a:lnTo>
                    <a:pt x="10163" y="6279"/>
                  </a:lnTo>
                  <a:lnTo>
                    <a:pt x="10160" y="6283"/>
                  </a:lnTo>
                  <a:lnTo>
                    <a:pt x="10158" y="6281"/>
                  </a:lnTo>
                  <a:lnTo>
                    <a:pt x="10153" y="6276"/>
                  </a:lnTo>
                  <a:lnTo>
                    <a:pt x="10146" y="6265"/>
                  </a:lnTo>
                  <a:lnTo>
                    <a:pt x="10142" y="6260"/>
                  </a:lnTo>
                  <a:lnTo>
                    <a:pt x="10139" y="6255"/>
                  </a:lnTo>
                  <a:lnTo>
                    <a:pt x="10139" y="6241"/>
                  </a:lnTo>
                  <a:lnTo>
                    <a:pt x="10142" y="6231"/>
                  </a:lnTo>
                  <a:lnTo>
                    <a:pt x="10149" y="6227"/>
                  </a:lnTo>
                  <a:lnTo>
                    <a:pt x="10151" y="6217"/>
                  </a:lnTo>
                  <a:lnTo>
                    <a:pt x="10146" y="6213"/>
                  </a:lnTo>
                  <a:lnTo>
                    <a:pt x="10146" y="6210"/>
                  </a:lnTo>
                  <a:lnTo>
                    <a:pt x="10149" y="6208"/>
                  </a:lnTo>
                  <a:lnTo>
                    <a:pt x="10149" y="6203"/>
                  </a:lnTo>
                  <a:lnTo>
                    <a:pt x="10144" y="6198"/>
                  </a:lnTo>
                  <a:lnTo>
                    <a:pt x="10139" y="6194"/>
                  </a:lnTo>
                  <a:lnTo>
                    <a:pt x="10137" y="6189"/>
                  </a:lnTo>
                  <a:lnTo>
                    <a:pt x="10134" y="6189"/>
                  </a:lnTo>
                  <a:lnTo>
                    <a:pt x="10130" y="6191"/>
                  </a:lnTo>
                  <a:lnTo>
                    <a:pt x="10130" y="6194"/>
                  </a:lnTo>
                  <a:lnTo>
                    <a:pt x="10127" y="6210"/>
                  </a:lnTo>
                  <a:lnTo>
                    <a:pt x="10127" y="6213"/>
                  </a:lnTo>
                  <a:lnTo>
                    <a:pt x="10125" y="6213"/>
                  </a:lnTo>
                  <a:lnTo>
                    <a:pt x="10123" y="6208"/>
                  </a:lnTo>
                  <a:lnTo>
                    <a:pt x="10118" y="6189"/>
                  </a:lnTo>
                  <a:lnTo>
                    <a:pt x="10118" y="6189"/>
                  </a:lnTo>
                  <a:lnTo>
                    <a:pt x="10116" y="6184"/>
                  </a:lnTo>
                  <a:lnTo>
                    <a:pt x="10113" y="6179"/>
                  </a:lnTo>
                  <a:lnTo>
                    <a:pt x="10116" y="6182"/>
                  </a:lnTo>
                  <a:lnTo>
                    <a:pt x="10123" y="6187"/>
                  </a:lnTo>
                  <a:lnTo>
                    <a:pt x="10123" y="6187"/>
                  </a:lnTo>
                  <a:lnTo>
                    <a:pt x="10127" y="6179"/>
                  </a:lnTo>
                  <a:lnTo>
                    <a:pt x="10127" y="6170"/>
                  </a:lnTo>
                  <a:lnTo>
                    <a:pt x="10127" y="6146"/>
                  </a:lnTo>
                  <a:lnTo>
                    <a:pt x="10120" y="6144"/>
                  </a:lnTo>
                  <a:lnTo>
                    <a:pt x="10108" y="6149"/>
                  </a:lnTo>
                  <a:lnTo>
                    <a:pt x="10101" y="6146"/>
                  </a:lnTo>
                  <a:lnTo>
                    <a:pt x="10106" y="6137"/>
                  </a:lnTo>
                  <a:lnTo>
                    <a:pt x="10130" y="6130"/>
                  </a:lnTo>
                  <a:lnTo>
                    <a:pt x="10144" y="6106"/>
                  </a:lnTo>
                  <a:lnTo>
                    <a:pt x="10144" y="6094"/>
                  </a:lnTo>
                  <a:lnTo>
                    <a:pt x="10134" y="6092"/>
                  </a:lnTo>
                  <a:lnTo>
                    <a:pt x="10127" y="6092"/>
                  </a:lnTo>
                  <a:lnTo>
                    <a:pt x="10116" y="6092"/>
                  </a:lnTo>
                  <a:lnTo>
                    <a:pt x="10087" y="6087"/>
                  </a:lnTo>
                  <a:lnTo>
                    <a:pt x="10075" y="6092"/>
                  </a:lnTo>
                  <a:lnTo>
                    <a:pt x="10073" y="6097"/>
                  </a:lnTo>
                  <a:lnTo>
                    <a:pt x="10071" y="6101"/>
                  </a:lnTo>
                  <a:lnTo>
                    <a:pt x="10071" y="6106"/>
                  </a:lnTo>
                  <a:lnTo>
                    <a:pt x="10073" y="6109"/>
                  </a:lnTo>
                  <a:lnTo>
                    <a:pt x="10073" y="6111"/>
                  </a:lnTo>
                  <a:lnTo>
                    <a:pt x="10073" y="6113"/>
                  </a:lnTo>
                  <a:lnTo>
                    <a:pt x="10068" y="6113"/>
                  </a:lnTo>
                  <a:lnTo>
                    <a:pt x="10064" y="6113"/>
                  </a:lnTo>
                  <a:lnTo>
                    <a:pt x="10061" y="6116"/>
                  </a:lnTo>
                  <a:lnTo>
                    <a:pt x="10061" y="6123"/>
                  </a:lnTo>
                  <a:lnTo>
                    <a:pt x="10073" y="6130"/>
                  </a:lnTo>
                  <a:lnTo>
                    <a:pt x="10075" y="6144"/>
                  </a:lnTo>
                  <a:lnTo>
                    <a:pt x="10064" y="6165"/>
                  </a:lnTo>
                  <a:lnTo>
                    <a:pt x="10052" y="6175"/>
                  </a:lnTo>
                  <a:lnTo>
                    <a:pt x="10052" y="6177"/>
                  </a:lnTo>
                  <a:lnTo>
                    <a:pt x="10049" y="6187"/>
                  </a:lnTo>
                  <a:lnTo>
                    <a:pt x="10052" y="6191"/>
                  </a:lnTo>
                  <a:lnTo>
                    <a:pt x="10059" y="6220"/>
                  </a:lnTo>
                  <a:lnTo>
                    <a:pt x="10061" y="6231"/>
                  </a:lnTo>
                  <a:lnTo>
                    <a:pt x="10064" y="6234"/>
                  </a:lnTo>
                  <a:lnTo>
                    <a:pt x="10061" y="6239"/>
                  </a:lnTo>
                  <a:lnTo>
                    <a:pt x="10061" y="6243"/>
                  </a:lnTo>
                  <a:lnTo>
                    <a:pt x="10061" y="6248"/>
                  </a:lnTo>
                  <a:lnTo>
                    <a:pt x="10064" y="6255"/>
                  </a:lnTo>
                  <a:lnTo>
                    <a:pt x="10073" y="6257"/>
                  </a:lnTo>
                  <a:lnTo>
                    <a:pt x="10106" y="6267"/>
                  </a:lnTo>
                  <a:lnTo>
                    <a:pt x="10113" y="6272"/>
                  </a:lnTo>
                  <a:lnTo>
                    <a:pt x="10118" y="6276"/>
                  </a:lnTo>
                  <a:lnTo>
                    <a:pt x="10144" y="6307"/>
                  </a:lnTo>
                  <a:lnTo>
                    <a:pt x="10146" y="6312"/>
                  </a:lnTo>
                  <a:lnTo>
                    <a:pt x="10142" y="6317"/>
                  </a:lnTo>
                  <a:lnTo>
                    <a:pt x="10137" y="6312"/>
                  </a:lnTo>
                  <a:lnTo>
                    <a:pt x="10113" y="6288"/>
                  </a:lnTo>
                  <a:lnTo>
                    <a:pt x="10106" y="6281"/>
                  </a:lnTo>
                  <a:lnTo>
                    <a:pt x="10099" y="6276"/>
                  </a:lnTo>
                  <a:lnTo>
                    <a:pt x="10092" y="6272"/>
                  </a:lnTo>
                  <a:lnTo>
                    <a:pt x="10083" y="6272"/>
                  </a:lnTo>
                  <a:lnTo>
                    <a:pt x="10066" y="6267"/>
                  </a:lnTo>
                  <a:lnTo>
                    <a:pt x="10059" y="6265"/>
                  </a:lnTo>
                  <a:lnTo>
                    <a:pt x="10054" y="6260"/>
                  </a:lnTo>
                  <a:lnTo>
                    <a:pt x="10052" y="6255"/>
                  </a:lnTo>
                  <a:lnTo>
                    <a:pt x="10047" y="6253"/>
                  </a:lnTo>
                  <a:lnTo>
                    <a:pt x="10052" y="6246"/>
                  </a:lnTo>
                  <a:lnTo>
                    <a:pt x="10052" y="6239"/>
                  </a:lnTo>
                  <a:lnTo>
                    <a:pt x="10052" y="6236"/>
                  </a:lnTo>
                  <a:lnTo>
                    <a:pt x="10054" y="6234"/>
                  </a:lnTo>
                  <a:lnTo>
                    <a:pt x="10052" y="6227"/>
                  </a:lnTo>
                  <a:lnTo>
                    <a:pt x="10049" y="6220"/>
                  </a:lnTo>
                  <a:lnTo>
                    <a:pt x="10040" y="6184"/>
                  </a:lnTo>
                  <a:lnTo>
                    <a:pt x="10035" y="6175"/>
                  </a:lnTo>
                  <a:lnTo>
                    <a:pt x="10026" y="6153"/>
                  </a:lnTo>
                  <a:lnTo>
                    <a:pt x="10023" y="6153"/>
                  </a:lnTo>
                  <a:lnTo>
                    <a:pt x="10019" y="6153"/>
                  </a:lnTo>
                  <a:lnTo>
                    <a:pt x="10016" y="6153"/>
                  </a:lnTo>
                  <a:lnTo>
                    <a:pt x="10014" y="6158"/>
                  </a:lnTo>
                  <a:lnTo>
                    <a:pt x="10014" y="6161"/>
                  </a:lnTo>
                  <a:lnTo>
                    <a:pt x="10014" y="6161"/>
                  </a:lnTo>
                  <a:lnTo>
                    <a:pt x="10014" y="6161"/>
                  </a:lnTo>
                  <a:lnTo>
                    <a:pt x="10014" y="6161"/>
                  </a:lnTo>
                  <a:lnTo>
                    <a:pt x="9990" y="6170"/>
                  </a:lnTo>
                  <a:lnTo>
                    <a:pt x="9986" y="6177"/>
                  </a:lnTo>
                  <a:lnTo>
                    <a:pt x="9983" y="6189"/>
                  </a:lnTo>
                  <a:lnTo>
                    <a:pt x="9981" y="6191"/>
                  </a:lnTo>
                  <a:lnTo>
                    <a:pt x="9979" y="6194"/>
                  </a:lnTo>
                  <a:lnTo>
                    <a:pt x="9974" y="6194"/>
                  </a:lnTo>
                  <a:lnTo>
                    <a:pt x="9971" y="6194"/>
                  </a:lnTo>
                  <a:lnTo>
                    <a:pt x="9969" y="6198"/>
                  </a:lnTo>
                  <a:lnTo>
                    <a:pt x="9974" y="6201"/>
                  </a:lnTo>
                  <a:lnTo>
                    <a:pt x="9983" y="6205"/>
                  </a:lnTo>
                  <a:lnTo>
                    <a:pt x="9986" y="6208"/>
                  </a:lnTo>
                  <a:lnTo>
                    <a:pt x="9990" y="6213"/>
                  </a:lnTo>
                  <a:lnTo>
                    <a:pt x="9995" y="6217"/>
                  </a:lnTo>
                  <a:lnTo>
                    <a:pt x="9997" y="6224"/>
                  </a:lnTo>
                  <a:lnTo>
                    <a:pt x="9997" y="6229"/>
                  </a:lnTo>
                  <a:lnTo>
                    <a:pt x="9997" y="6231"/>
                  </a:lnTo>
                  <a:lnTo>
                    <a:pt x="10000" y="6236"/>
                  </a:lnTo>
                  <a:lnTo>
                    <a:pt x="10000" y="6239"/>
                  </a:lnTo>
                  <a:lnTo>
                    <a:pt x="10000" y="6241"/>
                  </a:lnTo>
                  <a:lnTo>
                    <a:pt x="9990" y="6255"/>
                  </a:lnTo>
                  <a:lnTo>
                    <a:pt x="9986" y="6267"/>
                  </a:lnTo>
                  <a:lnTo>
                    <a:pt x="9988" y="6274"/>
                  </a:lnTo>
                  <a:lnTo>
                    <a:pt x="9993" y="6281"/>
                  </a:lnTo>
                  <a:lnTo>
                    <a:pt x="9997" y="6286"/>
                  </a:lnTo>
                  <a:lnTo>
                    <a:pt x="10000" y="6288"/>
                  </a:lnTo>
                  <a:lnTo>
                    <a:pt x="10012" y="6312"/>
                  </a:lnTo>
                  <a:lnTo>
                    <a:pt x="10016" y="6324"/>
                  </a:lnTo>
                  <a:lnTo>
                    <a:pt x="10019" y="6333"/>
                  </a:lnTo>
                  <a:lnTo>
                    <a:pt x="10019" y="6342"/>
                  </a:lnTo>
                  <a:lnTo>
                    <a:pt x="10026" y="6347"/>
                  </a:lnTo>
                  <a:lnTo>
                    <a:pt x="10028" y="6354"/>
                  </a:lnTo>
                  <a:lnTo>
                    <a:pt x="10026" y="6354"/>
                  </a:lnTo>
                  <a:lnTo>
                    <a:pt x="10019" y="6350"/>
                  </a:lnTo>
                  <a:lnTo>
                    <a:pt x="10016" y="6340"/>
                  </a:lnTo>
                  <a:lnTo>
                    <a:pt x="10009" y="6333"/>
                  </a:lnTo>
                  <a:lnTo>
                    <a:pt x="10005" y="6326"/>
                  </a:lnTo>
                  <a:lnTo>
                    <a:pt x="9997" y="6319"/>
                  </a:lnTo>
                  <a:lnTo>
                    <a:pt x="9995" y="6312"/>
                  </a:lnTo>
                  <a:lnTo>
                    <a:pt x="9993" y="6300"/>
                  </a:lnTo>
                  <a:lnTo>
                    <a:pt x="9990" y="6295"/>
                  </a:lnTo>
                  <a:lnTo>
                    <a:pt x="9988" y="6291"/>
                  </a:lnTo>
                  <a:lnTo>
                    <a:pt x="9983" y="6281"/>
                  </a:lnTo>
                  <a:lnTo>
                    <a:pt x="9981" y="6279"/>
                  </a:lnTo>
                  <a:lnTo>
                    <a:pt x="9979" y="6267"/>
                  </a:lnTo>
                  <a:lnTo>
                    <a:pt x="9976" y="6257"/>
                  </a:lnTo>
                  <a:lnTo>
                    <a:pt x="9976" y="6248"/>
                  </a:lnTo>
                  <a:lnTo>
                    <a:pt x="9969" y="6236"/>
                  </a:lnTo>
                  <a:lnTo>
                    <a:pt x="9962" y="6231"/>
                  </a:lnTo>
                  <a:lnTo>
                    <a:pt x="9945" y="6224"/>
                  </a:lnTo>
                  <a:lnTo>
                    <a:pt x="9941" y="6220"/>
                  </a:lnTo>
                  <a:lnTo>
                    <a:pt x="9941" y="6220"/>
                  </a:lnTo>
                  <a:lnTo>
                    <a:pt x="9941" y="6220"/>
                  </a:lnTo>
                  <a:lnTo>
                    <a:pt x="9938" y="6217"/>
                  </a:lnTo>
                  <a:lnTo>
                    <a:pt x="9941" y="6187"/>
                  </a:lnTo>
                  <a:lnTo>
                    <a:pt x="9941" y="6184"/>
                  </a:lnTo>
                  <a:lnTo>
                    <a:pt x="9941" y="6177"/>
                  </a:lnTo>
                  <a:lnTo>
                    <a:pt x="9938" y="6168"/>
                  </a:lnTo>
                  <a:lnTo>
                    <a:pt x="9938" y="6156"/>
                  </a:lnTo>
                  <a:lnTo>
                    <a:pt x="9936" y="6151"/>
                  </a:lnTo>
                  <a:lnTo>
                    <a:pt x="9931" y="6149"/>
                  </a:lnTo>
                  <a:lnTo>
                    <a:pt x="9931" y="6151"/>
                  </a:lnTo>
                  <a:lnTo>
                    <a:pt x="9931" y="6153"/>
                  </a:lnTo>
                  <a:lnTo>
                    <a:pt x="9929" y="6153"/>
                  </a:lnTo>
                  <a:lnTo>
                    <a:pt x="9929" y="6153"/>
                  </a:lnTo>
                  <a:lnTo>
                    <a:pt x="9927" y="6146"/>
                  </a:lnTo>
                  <a:lnTo>
                    <a:pt x="9927" y="6142"/>
                  </a:lnTo>
                  <a:lnTo>
                    <a:pt x="9924" y="6137"/>
                  </a:lnTo>
                  <a:lnTo>
                    <a:pt x="9915" y="6130"/>
                  </a:lnTo>
                  <a:lnTo>
                    <a:pt x="9910" y="6125"/>
                  </a:lnTo>
                  <a:lnTo>
                    <a:pt x="9903" y="6123"/>
                  </a:lnTo>
                  <a:lnTo>
                    <a:pt x="9901" y="6125"/>
                  </a:lnTo>
                  <a:lnTo>
                    <a:pt x="9903" y="6132"/>
                  </a:lnTo>
                  <a:lnTo>
                    <a:pt x="9905" y="6137"/>
                  </a:lnTo>
                  <a:lnTo>
                    <a:pt x="9908" y="6142"/>
                  </a:lnTo>
                  <a:lnTo>
                    <a:pt x="9912" y="6144"/>
                  </a:lnTo>
                  <a:lnTo>
                    <a:pt x="9915" y="6146"/>
                  </a:lnTo>
                  <a:lnTo>
                    <a:pt x="9917" y="6149"/>
                  </a:lnTo>
                  <a:lnTo>
                    <a:pt x="9922" y="6158"/>
                  </a:lnTo>
                  <a:lnTo>
                    <a:pt x="9927" y="6170"/>
                  </a:lnTo>
                  <a:lnTo>
                    <a:pt x="9931" y="6177"/>
                  </a:lnTo>
                  <a:lnTo>
                    <a:pt x="9931" y="6182"/>
                  </a:lnTo>
                  <a:lnTo>
                    <a:pt x="9924" y="6189"/>
                  </a:lnTo>
                  <a:lnTo>
                    <a:pt x="9919" y="6201"/>
                  </a:lnTo>
                  <a:lnTo>
                    <a:pt x="9917" y="6213"/>
                  </a:lnTo>
                  <a:lnTo>
                    <a:pt x="9917" y="6215"/>
                  </a:lnTo>
                  <a:lnTo>
                    <a:pt x="9908" y="6224"/>
                  </a:lnTo>
                  <a:lnTo>
                    <a:pt x="9908" y="6227"/>
                  </a:lnTo>
                  <a:lnTo>
                    <a:pt x="9905" y="6234"/>
                  </a:lnTo>
                  <a:lnTo>
                    <a:pt x="9905" y="6234"/>
                  </a:lnTo>
                  <a:lnTo>
                    <a:pt x="9901" y="6236"/>
                  </a:lnTo>
                  <a:lnTo>
                    <a:pt x="9898" y="6239"/>
                  </a:lnTo>
                  <a:lnTo>
                    <a:pt x="9898" y="6246"/>
                  </a:lnTo>
                  <a:lnTo>
                    <a:pt x="9903" y="6262"/>
                  </a:lnTo>
                  <a:lnTo>
                    <a:pt x="9903" y="6267"/>
                  </a:lnTo>
                  <a:lnTo>
                    <a:pt x="9908" y="6274"/>
                  </a:lnTo>
                  <a:lnTo>
                    <a:pt x="9910" y="6279"/>
                  </a:lnTo>
                  <a:lnTo>
                    <a:pt x="9910" y="6283"/>
                  </a:lnTo>
                  <a:lnTo>
                    <a:pt x="9912" y="6288"/>
                  </a:lnTo>
                  <a:lnTo>
                    <a:pt x="9912" y="6293"/>
                  </a:lnTo>
                  <a:lnTo>
                    <a:pt x="9912" y="6295"/>
                  </a:lnTo>
                  <a:lnTo>
                    <a:pt x="9915" y="6298"/>
                  </a:lnTo>
                  <a:lnTo>
                    <a:pt x="9917" y="6300"/>
                  </a:lnTo>
                  <a:lnTo>
                    <a:pt x="9919" y="6302"/>
                  </a:lnTo>
                  <a:lnTo>
                    <a:pt x="9922" y="6305"/>
                  </a:lnTo>
                  <a:lnTo>
                    <a:pt x="9922" y="6307"/>
                  </a:lnTo>
                  <a:lnTo>
                    <a:pt x="9924" y="6309"/>
                  </a:lnTo>
                  <a:lnTo>
                    <a:pt x="9929" y="6324"/>
                  </a:lnTo>
                  <a:lnTo>
                    <a:pt x="9927" y="6326"/>
                  </a:lnTo>
                  <a:lnTo>
                    <a:pt x="9919" y="6319"/>
                  </a:lnTo>
                  <a:lnTo>
                    <a:pt x="9915" y="6312"/>
                  </a:lnTo>
                  <a:lnTo>
                    <a:pt x="9908" y="6305"/>
                  </a:lnTo>
                  <a:lnTo>
                    <a:pt x="9893" y="6314"/>
                  </a:lnTo>
                  <a:lnTo>
                    <a:pt x="9884" y="6312"/>
                  </a:lnTo>
                  <a:lnTo>
                    <a:pt x="9879" y="6309"/>
                  </a:lnTo>
                  <a:lnTo>
                    <a:pt x="9867" y="6314"/>
                  </a:lnTo>
                  <a:lnTo>
                    <a:pt x="9858" y="6312"/>
                  </a:lnTo>
                  <a:lnTo>
                    <a:pt x="9849" y="6314"/>
                  </a:lnTo>
                  <a:lnTo>
                    <a:pt x="9844" y="6312"/>
                  </a:lnTo>
                  <a:lnTo>
                    <a:pt x="9849" y="6305"/>
                  </a:lnTo>
                  <a:lnTo>
                    <a:pt x="9858" y="6300"/>
                  </a:lnTo>
                  <a:lnTo>
                    <a:pt x="9886" y="6300"/>
                  </a:lnTo>
                  <a:lnTo>
                    <a:pt x="9898" y="6293"/>
                  </a:lnTo>
                  <a:lnTo>
                    <a:pt x="9901" y="6291"/>
                  </a:lnTo>
                  <a:lnTo>
                    <a:pt x="9901" y="6283"/>
                  </a:lnTo>
                  <a:lnTo>
                    <a:pt x="9898" y="6279"/>
                  </a:lnTo>
                  <a:lnTo>
                    <a:pt x="9893" y="6276"/>
                  </a:lnTo>
                  <a:lnTo>
                    <a:pt x="9891" y="6265"/>
                  </a:lnTo>
                  <a:lnTo>
                    <a:pt x="9891" y="6260"/>
                  </a:lnTo>
                  <a:lnTo>
                    <a:pt x="9891" y="6257"/>
                  </a:lnTo>
                  <a:lnTo>
                    <a:pt x="9891" y="6255"/>
                  </a:lnTo>
                  <a:lnTo>
                    <a:pt x="9886" y="6236"/>
                  </a:lnTo>
                  <a:lnTo>
                    <a:pt x="9889" y="6227"/>
                  </a:lnTo>
                  <a:lnTo>
                    <a:pt x="9898" y="6215"/>
                  </a:lnTo>
                  <a:lnTo>
                    <a:pt x="9901" y="6208"/>
                  </a:lnTo>
                  <a:lnTo>
                    <a:pt x="9898" y="6205"/>
                  </a:lnTo>
                  <a:lnTo>
                    <a:pt x="9889" y="6203"/>
                  </a:lnTo>
                  <a:lnTo>
                    <a:pt x="9886" y="6201"/>
                  </a:lnTo>
                  <a:lnTo>
                    <a:pt x="9882" y="6194"/>
                  </a:lnTo>
                  <a:lnTo>
                    <a:pt x="9879" y="6191"/>
                  </a:lnTo>
                  <a:lnTo>
                    <a:pt x="9877" y="6187"/>
                  </a:lnTo>
                  <a:lnTo>
                    <a:pt x="9875" y="6184"/>
                  </a:lnTo>
                  <a:lnTo>
                    <a:pt x="9872" y="6184"/>
                  </a:lnTo>
                  <a:lnTo>
                    <a:pt x="9865" y="6184"/>
                  </a:lnTo>
                  <a:lnTo>
                    <a:pt x="9863" y="6184"/>
                  </a:lnTo>
                  <a:lnTo>
                    <a:pt x="9853" y="6201"/>
                  </a:lnTo>
                  <a:lnTo>
                    <a:pt x="9837" y="6205"/>
                  </a:lnTo>
                  <a:lnTo>
                    <a:pt x="9834" y="6203"/>
                  </a:lnTo>
                  <a:lnTo>
                    <a:pt x="9851" y="6194"/>
                  </a:lnTo>
                  <a:lnTo>
                    <a:pt x="9856" y="6187"/>
                  </a:lnTo>
                  <a:lnTo>
                    <a:pt x="9851" y="6170"/>
                  </a:lnTo>
                  <a:lnTo>
                    <a:pt x="9844" y="6170"/>
                  </a:lnTo>
                  <a:lnTo>
                    <a:pt x="9808" y="6179"/>
                  </a:lnTo>
                  <a:lnTo>
                    <a:pt x="9801" y="6184"/>
                  </a:lnTo>
                  <a:lnTo>
                    <a:pt x="9801" y="6191"/>
                  </a:lnTo>
                  <a:lnTo>
                    <a:pt x="9804" y="6205"/>
                  </a:lnTo>
                  <a:lnTo>
                    <a:pt x="9820" y="6239"/>
                  </a:lnTo>
                  <a:lnTo>
                    <a:pt x="9823" y="6250"/>
                  </a:lnTo>
                  <a:lnTo>
                    <a:pt x="9823" y="6260"/>
                  </a:lnTo>
                  <a:lnTo>
                    <a:pt x="9816" y="6265"/>
                  </a:lnTo>
                  <a:lnTo>
                    <a:pt x="9816" y="6260"/>
                  </a:lnTo>
                  <a:lnTo>
                    <a:pt x="9816" y="6250"/>
                  </a:lnTo>
                  <a:lnTo>
                    <a:pt x="9813" y="6243"/>
                  </a:lnTo>
                  <a:lnTo>
                    <a:pt x="9811" y="6234"/>
                  </a:lnTo>
                  <a:lnTo>
                    <a:pt x="9801" y="6217"/>
                  </a:lnTo>
                  <a:lnTo>
                    <a:pt x="9799" y="6215"/>
                  </a:lnTo>
                  <a:lnTo>
                    <a:pt x="9799" y="6215"/>
                  </a:lnTo>
                  <a:lnTo>
                    <a:pt x="9799" y="6213"/>
                  </a:lnTo>
                  <a:lnTo>
                    <a:pt x="9797" y="6213"/>
                  </a:lnTo>
                  <a:lnTo>
                    <a:pt x="9797" y="6210"/>
                  </a:lnTo>
                  <a:lnTo>
                    <a:pt x="9797" y="6208"/>
                  </a:lnTo>
                  <a:lnTo>
                    <a:pt x="9797" y="6205"/>
                  </a:lnTo>
                  <a:lnTo>
                    <a:pt x="9797" y="6205"/>
                  </a:lnTo>
                  <a:lnTo>
                    <a:pt x="9790" y="6198"/>
                  </a:lnTo>
                  <a:lnTo>
                    <a:pt x="9785" y="6194"/>
                  </a:lnTo>
                  <a:lnTo>
                    <a:pt x="9780" y="6196"/>
                  </a:lnTo>
                  <a:lnTo>
                    <a:pt x="9778" y="6201"/>
                  </a:lnTo>
                  <a:lnTo>
                    <a:pt x="9780" y="6205"/>
                  </a:lnTo>
                  <a:lnTo>
                    <a:pt x="9780" y="6213"/>
                  </a:lnTo>
                  <a:lnTo>
                    <a:pt x="9780" y="6215"/>
                  </a:lnTo>
                  <a:lnTo>
                    <a:pt x="9778" y="6217"/>
                  </a:lnTo>
                  <a:lnTo>
                    <a:pt x="9775" y="6222"/>
                  </a:lnTo>
                  <a:lnTo>
                    <a:pt x="9771" y="6246"/>
                  </a:lnTo>
                  <a:lnTo>
                    <a:pt x="9771" y="6255"/>
                  </a:lnTo>
                  <a:lnTo>
                    <a:pt x="9773" y="6260"/>
                  </a:lnTo>
                  <a:lnTo>
                    <a:pt x="9775" y="6265"/>
                  </a:lnTo>
                  <a:lnTo>
                    <a:pt x="9778" y="6267"/>
                  </a:lnTo>
                  <a:lnTo>
                    <a:pt x="9775" y="6269"/>
                  </a:lnTo>
                  <a:lnTo>
                    <a:pt x="9775" y="6269"/>
                  </a:lnTo>
                  <a:lnTo>
                    <a:pt x="9771" y="6267"/>
                  </a:lnTo>
                  <a:lnTo>
                    <a:pt x="9766" y="6265"/>
                  </a:lnTo>
                  <a:lnTo>
                    <a:pt x="9761" y="6253"/>
                  </a:lnTo>
                  <a:lnTo>
                    <a:pt x="9759" y="6246"/>
                  </a:lnTo>
                  <a:lnTo>
                    <a:pt x="9766" y="6217"/>
                  </a:lnTo>
                  <a:lnTo>
                    <a:pt x="9766" y="6210"/>
                  </a:lnTo>
                  <a:lnTo>
                    <a:pt x="9761" y="6205"/>
                  </a:lnTo>
                  <a:lnTo>
                    <a:pt x="9756" y="6201"/>
                  </a:lnTo>
                  <a:lnTo>
                    <a:pt x="9754" y="6191"/>
                  </a:lnTo>
                  <a:lnTo>
                    <a:pt x="9752" y="6184"/>
                  </a:lnTo>
                  <a:lnTo>
                    <a:pt x="9752" y="6179"/>
                  </a:lnTo>
                  <a:lnTo>
                    <a:pt x="9754" y="6175"/>
                  </a:lnTo>
                  <a:lnTo>
                    <a:pt x="9754" y="6172"/>
                  </a:lnTo>
                  <a:lnTo>
                    <a:pt x="9752" y="6168"/>
                  </a:lnTo>
                  <a:lnTo>
                    <a:pt x="9752" y="6165"/>
                  </a:lnTo>
                  <a:lnTo>
                    <a:pt x="9749" y="6163"/>
                  </a:lnTo>
                  <a:lnTo>
                    <a:pt x="9749" y="6158"/>
                  </a:lnTo>
                  <a:lnTo>
                    <a:pt x="9742" y="6158"/>
                  </a:lnTo>
                  <a:lnTo>
                    <a:pt x="9723" y="6163"/>
                  </a:lnTo>
                  <a:lnTo>
                    <a:pt x="9712" y="6161"/>
                  </a:lnTo>
                  <a:lnTo>
                    <a:pt x="9704" y="6161"/>
                  </a:lnTo>
                  <a:lnTo>
                    <a:pt x="9704" y="6158"/>
                  </a:lnTo>
                  <a:lnTo>
                    <a:pt x="9702" y="6156"/>
                  </a:lnTo>
                  <a:lnTo>
                    <a:pt x="9700" y="6156"/>
                  </a:lnTo>
                  <a:lnTo>
                    <a:pt x="9697" y="6156"/>
                  </a:lnTo>
                  <a:lnTo>
                    <a:pt x="9693" y="6156"/>
                  </a:lnTo>
                  <a:lnTo>
                    <a:pt x="9686" y="6161"/>
                  </a:lnTo>
                  <a:lnTo>
                    <a:pt x="9678" y="6168"/>
                  </a:lnTo>
                  <a:lnTo>
                    <a:pt x="9678" y="6170"/>
                  </a:lnTo>
                  <a:lnTo>
                    <a:pt x="9662" y="6201"/>
                  </a:lnTo>
                  <a:lnTo>
                    <a:pt x="9667" y="6205"/>
                  </a:lnTo>
                  <a:lnTo>
                    <a:pt x="9669" y="6210"/>
                  </a:lnTo>
                  <a:lnTo>
                    <a:pt x="9671" y="6213"/>
                  </a:lnTo>
                  <a:lnTo>
                    <a:pt x="9676" y="6217"/>
                  </a:lnTo>
                  <a:lnTo>
                    <a:pt x="9678" y="6220"/>
                  </a:lnTo>
                  <a:lnTo>
                    <a:pt x="9678" y="6224"/>
                  </a:lnTo>
                  <a:lnTo>
                    <a:pt x="9678" y="6229"/>
                  </a:lnTo>
                  <a:lnTo>
                    <a:pt x="9678" y="6231"/>
                  </a:lnTo>
                  <a:lnTo>
                    <a:pt x="9681" y="6234"/>
                  </a:lnTo>
                  <a:lnTo>
                    <a:pt x="9681" y="6241"/>
                  </a:lnTo>
                  <a:lnTo>
                    <a:pt x="9678" y="6248"/>
                  </a:lnTo>
                  <a:lnTo>
                    <a:pt x="9678" y="6253"/>
                  </a:lnTo>
                  <a:lnTo>
                    <a:pt x="9676" y="6257"/>
                  </a:lnTo>
                  <a:lnTo>
                    <a:pt x="9674" y="6260"/>
                  </a:lnTo>
                  <a:lnTo>
                    <a:pt x="9641" y="6260"/>
                  </a:lnTo>
                  <a:lnTo>
                    <a:pt x="9631" y="6257"/>
                  </a:lnTo>
                  <a:lnTo>
                    <a:pt x="9636" y="6253"/>
                  </a:lnTo>
                  <a:lnTo>
                    <a:pt x="9643" y="6250"/>
                  </a:lnTo>
                  <a:lnTo>
                    <a:pt x="9652" y="6253"/>
                  </a:lnTo>
                  <a:lnTo>
                    <a:pt x="9660" y="6253"/>
                  </a:lnTo>
                  <a:lnTo>
                    <a:pt x="9669" y="6246"/>
                  </a:lnTo>
                  <a:lnTo>
                    <a:pt x="9671" y="6241"/>
                  </a:lnTo>
                  <a:lnTo>
                    <a:pt x="9671" y="6227"/>
                  </a:lnTo>
                  <a:lnTo>
                    <a:pt x="9660" y="6213"/>
                  </a:lnTo>
                  <a:lnTo>
                    <a:pt x="9655" y="6198"/>
                  </a:lnTo>
                  <a:lnTo>
                    <a:pt x="9657" y="6187"/>
                  </a:lnTo>
                  <a:lnTo>
                    <a:pt x="9662" y="6179"/>
                  </a:lnTo>
                  <a:lnTo>
                    <a:pt x="9662" y="6179"/>
                  </a:lnTo>
                  <a:lnTo>
                    <a:pt x="9664" y="6177"/>
                  </a:lnTo>
                  <a:lnTo>
                    <a:pt x="9664" y="6177"/>
                  </a:lnTo>
                  <a:lnTo>
                    <a:pt x="9664" y="6177"/>
                  </a:lnTo>
                  <a:lnTo>
                    <a:pt x="9662" y="6175"/>
                  </a:lnTo>
                  <a:lnTo>
                    <a:pt x="9660" y="6172"/>
                  </a:lnTo>
                  <a:lnTo>
                    <a:pt x="9660" y="6172"/>
                  </a:lnTo>
                  <a:lnTo>
                    <a:pt x="9683" y="6156"/>
                  </a:lnTo>
                  <a:lnTo>
                    <a:pt x="9690" y="6146"/>
                  </a:lnTo>
                  <a:lnTo>
                    <a:pt x="9686" y="6144"/>
                  </a:lnTo>
                  <a:lnTo>
                    <a:pt x="9650" y="6144"/>
                  </a:lnTo>
                  <a:lnTo>
                    <a:pt x="9645" y="6144"/>
                  </a:lnTo>
                  <a:lnTo>
                    <a:pt x="9643" y="6146"/>
                  </a:lnTo>
                  <a:lnTo>
                    <a:pt x="9641" y="6149"/>
                  </a:lnTo>
                  <a:lnTo>
                    <a:pt x="9638" y="6153"/>
                  </a:lnTo>
                  <a:lnTo>
                    <a:pt x="9641" y="6163"/>
                  </a:lnTo>
                  <a:lnTo>
                    <a:pt x="9638" y="6168"/>
                  </a:lnTo>
                  <a:lnTo>
                    <a:pt x="9636" y="6170"/>
                  </a:lnTo>
                  <a:lnTo>
                    <a:pt x="9631" y="6158"/>
                  </a:lnTo>
                  <a:lnTo>
                    <a:pt x="9624" y="6156"/>
                  </a:lnTo>
                  <a:lnTo>
                    <a:pt x="9617" y="6161"/>
                  </a:lnTo>
                  <a:lnTo>
                    <a:pt x="9617" y="6165"/>
                  </a:lnTo>
                  <a:lnTo>
                    <a:pt x="9608" y="6191"/>
                  </a:lnTo>
                  <a:lnTo>
                    <a:pt x="9608" y="6194"/>
                  </a:lnTo>
                  <a:lnTo>
                    <a:pt x="9610" y="6198"/>
                  </a:lnTo>
                  <a:lnTo>
                    <a:pt x="9610" y="6201"/>
                  </a:lnTo>
                  <a:lnTo>
                    <a:pt x="9612" y="6201"/>
                  </a:lnTo>
                  <a:lnTo>
                    <a:pt x="9612" y="6198"/>
                  </a:lnTo>
                  <a:lnTo>
                    <a:pt x="9615" y="6210"/>
                  </a:lnTo>
                  <a:lnTo>
                    <a:pt x="9617" y="6213"/>
                  </a:lnTo>
                  <a:lnTo>
                    <a:pt x="9617" y="6217"/>
                  </a:lnTo>
                  <a:lnTo>
                    <a:pt x="9615" y="6220"/>
                  </a:lnTo>
                  <a:lnTo>
                    <a:pt x="9605" y="6224"/>
                  </a:lnTo>
                  <a:lnTo>
                    <a:pt x="9600" y="6234"/>
                  </a:lnTo>
                  <a:lnTo>
                    <a:pt x="9598" y="6234"/>
                  </a:lnTo>
                  <a:lnTo>
                    <a:pt x="9596" y="6231"/>
                  </a:lnTo>
                  <a:lnTo>
                    <a:pt x="9596" y="6229"/>
                  </a:lnTo>
                  <a:lnTo>
                    <a:pt x="9596" y="6229"/>
                  </a:lnTo>
                  <a:lnTo>
                    <a:pt x="9608" y="6215"/>
                  </a:lnTo>
                  <a:lnTo>
                    <a:pt x="9608" y="6208"/>
                  </a:lnTo>
                  <a:lnTo>
                    <a:pt x="9608" y="6205"/>
                  </a:lnTo>
                  <a:lnTo>
                    <a:pt x="9603" y="6201"/>
                  </a:lnTo>
                  <a:lnTo>
                    <a:pt x="9600" y="6198"/>
                  </a:lnTo>
                  <a:lnTo>
                    <a:pt x="9598" y="6191"/>
                  </a:lnTo>
                  <a:lnTo>
                    <a:pt x="9598" y="6187"/>
                  </a:lnTo>
                  <a:lnTo>
                    <a:pt x="9600" y="6184"/>
                  </a:lnTo>
                  <a:lnTo>
                    <a:pt x="9600" y="6182"/>
                  </a:lnTo>
                  <a:lnTo>
                    <a:pt x="9600" y="6175"/>
                  </a:lnTo>
                  <a:lnTo>
                    <a:pt x="9598" y="6177"/>
                  </a:lnTo>
                  <a:lnTo>
                    <a:pt x="9596" y="6177"/>
                  </a:lnTo>
                  <a:lnTo>
                    <a:pt x="9596" y="6182"/>
                  </a:lnTo>
                  <a:lnTo>
                    <a:pt x="9586" y="6196"/>
                  </a:lnTo>
                  <a:lnTo>
                    <a:pt x="9574" y="6203"/>
                  </a:lnTo>
                  <a:lnTo>
                    <a:pt x="9570" y="6205"/>
                  </a:lnTo>
                  <a:lnTo>
                    <a:pt x="9565" y="6217"/>
                  </a:lnTo>
                  <a:lnTo>
                    <a:pt x="9565" y="6220"/>
                  </a:lnTo>
                  <a:lnTo>
                    <a:pt x="9565" y="6222"/>
                  </a:lnTo>
                  <a:lnTo>
                    <a:pt x="9567" y="6229"/>
                  </a:lnTo>
                  <a:lnTo>
                    <a:pt x="9570" y="6231"/>
                  </a:lnTo>
                  <a:lnTo>
                    <a:pt x="9567" y="6236"/>
                  </a:lnTo>
                  <a:lnTo>
                    <a:pt x="9563" y="6236"/>
                  </a:lnTo>
                  <a:lnTo>
                    <a:pt x="9558" y="6229"/>
                  </a:lnTo>
                  <a:lnTo>
                    <a:pt x="9553" y="6220"/>
                  </a:lnTo>
                  <a:lnTo>
                    <a:pt x="9553" y="6215"/>
                  </a:lnTo>
                  <a:lnTo>
                    <a:pt x="9556" y="6208"/>
                  </a:lnTo>
                  <a:lnTo>
                    <a:pt x="9558" y="6201"/>
                  </a:lnTo>
                  <a:lnTo>
                    <a:pt x="9605" y="6156"/>
                  </a:lnTo>
                  <a:lnTo>
                    <a:pt x="9608" y="6149"/>
                  </a:lnTo>
                  <a:lnTo>
                    <a:pt x="9608" y="6146"/>
                  </a:lnTo>
                  <a:lnTo>
                    <a:pt x="9608" y="6146"/>
                  </a:lnTo>
                  <a:lnTo>
                    <a:pt x="9608" y="6146"/>
                  </a:lnTo>
                  <a:lnTo>
                    <a:pt x="9605" y="6146"/>
                  </a:lnTo>
                  <a:lnTo>
                    <a:pt x="9608" y="6144"/>
                  </a:lnTo>
                  <a:lnTo>
                    <a:pt x="9612" y="6142"/>
                  </a:lnTo>
                  <a:lnTo>
                    <a:pt x="9617" y="6135"/>
                  </a:lnTo>
                  <a:lnTo>
                    <a:pt x="9643" y="6127"/>
                  </a:lnTo>
                  <a:lnTo>
                    <a:pt x="9660" y="6130"/>
                  </a:lnTo>
                  <a:lnTo>
                    <a:pt x="9671" y="6130"/>
                  </a:lnTo>
                  <a:lnTo>
                    <a:pt x="9676" y="6127"/>
                  </a:lnTo>
                  <a:lnTo>
                    <a:pt x="9683" y="6120"/>
                  </a:lnTo>
                  <a:lnTo>
                    <a:pt x="9686" y="6113"/>
                  </a:lnTo>
                  <a:lnTo>
                    <a:pt x="9686" y="6106"/>
                  </a:lnTo>
                  <a:lnTo>
                    <a:pt x="9681" y="6097"/>
                  </a:lnTo>
                  <a:lnTo>
                    <a:pt x="9683" y="6092"/>
                  </a:lnTo>
                  <a:lnTo>
                    <a:pt x="9688" y="6092"/>
                  </a:lnTo>
                  <a:lnTo>
                    <a:pt x="9697" y="6092"/>
                  </a:lnTo>
                  <a:lnTo>
                    <a:pt x="9702" y="6092"/>
                  </a:lnTo>
                  <a:lnTo>
                    <a:pt x="9697" y="6083"/>
                  </a:lnTo>
                  <a:lnTo>
                    <a:pt x="9697" y="6078"/>
                  </a:lnTo>
                  <a:lnTo>
                    <a:pt x="9702" y="6075"/>
                  </a:lnTo>
                  <a:lnTo>
                    <a:pt x="9707" y="6075"/>
                  </a:lnTo>
                  <a:lnTo>
                    <a:pt x="9716" y="6068"/>
                  </a:lnTo>
                  <a:lnTo>
                    <a:pt x="9714" y="6064"/>
                  </a:lnTo>
                  <a:lnTo>
                    <a:pt x="9688" y="6064"/>
                  </a:lnTo>
                  <a:lnTo>
                    <a:pt x="9676" y="6071"/>
                  </a:lnTo>
                  <a:lnTo>
                    <a:pt x="9669" y="6080"/>
                  </a:lnTo>
                  <a:lnTo>
                    <a:pt x="9667" y="6090"/>
                  </a:lnTo>
                  <a:lnTo>
                    <a:pt x="9662" y="6090"/>
                  </a:lnTo>
                  <a:lnTo>
                    <a:pt x="9655" y="6085"/>
                  </a:lnTo>
                  <a:lnTo>
                    <a:pt x="9643" y="6083"/>
                  </a:lnTo>
                  <a:lnTo>
                    <a:pt x="9631" y="6085"/>
                  </a:lnTo>
                  <a:lnTo>
                    <a:pt x="9634" y="6087"/>
                  </a:lnTo>
                  <a:lnTo>
                    <a:pt x="9636" y="6090"/>
                  </a:lnTo>
                  <a:lnTo>
                    <a:pt x="9643" y="6094"/>
                  </a:lnTo>
                  <a:lnTo>
                    <a:pt x="9643" y="6097"/>
                  </a:lnTo>
                  <a:lnTo>
                    <a:pt x="9648" y="6106"/>
                  </a:lnTo>
                  <a:lnTo>
                    <a:pt x="9648" y="6109"/>
                  </a:lnTo>
                  <a:lnTo>
                    <a:pt x="9648" y="6113"/>
                  </a:lnTo>
                  <a:lnTo>
                    <a:pt x="9612" y="6132"/>
                  </a:lnTo>
                  <a:lnTo>
                    <a:pt x="9612" y="6123"/>
                  </a:lnTo>
                  <a:lnTo>
                    <a:pt x="9619" y="6118"/>
                  </a:lnTo>
                  <a:lnTo>
                    <a:pt x="9634" y="6113"/>
                  </a:lnTo>
                  <a:lnTo>
                    <a:pt x="9631" y="6111"/>
                  </a:lnTo>
                  <a:lnTo>
                    <a:pt x="9626" y="6109"/>
                  </a:lnTo>
                  <a:lnTo>
                    <a:pt x="9624" y="6104"/>
                  </a:lnTo>
                  <a:lnTo>
                    <a:pt x="9622" y="6099"/>
                  </a:lnTo>
                  <a:lnTo>
                    <a:pt x="9617" y="6094"/>
                  </a:lnTo>
                  <a:lnTo>
                    <a:pt x="9610" y="6090"/>
                  </a:lnTo>
                  <a:lnTo>
                    <a:pt x="9610" y="6094"/>
                  </a:lnTo>
                  <a:lnTo>
                    <a:pt x="9612" y="6104"/>
                  </a:lnTo>
                  <a:lnTo>
                    <a:pt x="9615" y="6109"/>
                  </a:lnTo>
                  <a:lnTo>
                    <a:pt x="9610" y="6106"/>
                  </a:lnTo>
                  <a:lnTo>
                    <a:pt x="9605" y="6101"/>
                  </a:lnTo>
                  <a:lnTo>
                    <a:pt x="9600" y="6097"/>
                  </a:lnTo>
                  <a:lnTo>
                    <a:pt x="9598" y="6092"/>
                  </a:lnTo>
                  <a:lnTo>
                    <a:pt x="9593" y="6092"/>
                  </a:lnTo>
                  <a:lnTo>
                    <a:pt x="9589" y="6094"/>
                  </a:lnTo>
                  <a:lnTo>
                    <a:pt x="9589" y="6099"/>
                  </a:lnTo>
                  <a:lnTo>
                    <a:pt x="9591" y="6109"/>
                  </a:lnTo>
                  <a:lnTo>
                    <a:pt x="9591" y="6109"/>
                  </a:lnTo>
                  <a:lnTo>
                    <a:pt x="9589" y="6106"/>
                  </a:lnTo>
                  <a:lnTo>
                    <a:pt x="9584" y="6101"/>
                  </a:lnTo>
                  <a:lnTo>
                    <a:pt x="9579" y="6101"/>
                  </a:lnTo>
                  <a:lnTo>
                    <a:pt x="9577" y="6104"/>
                  </a:lnTo>
                  <a:lnTo>
                    <a:pt x="9574" y="6109"/>
                  </a:lnTo>
                  <a:lnTo>
                    <a:pt x="9560" y="6113"/>
                  </a:lnTo>
                  <a:lnTo>
                    <a:pt x="9558" y="6118"/>
                  </a:lnTo>
                  <a:lnTo>
                    <a:pt x="9560" y="6123"/>
                  </a:lnTo>
                  <a:lnTo>
                    <a:pt x="9567" y="6130"/>
                  </a:lnTo>
                  <a:lnTo>
                    <a:pt x="9572" y="6135"/>
                  </a:lnTo>
                  <a:lnTo>
                    <a:pt x="9574" y="6142"/>
                  </a:lnTo>
                  <a:lnTo>
                    <a:pt x="9577" y="6146"/>
                  </a:lnTo>
                  <a:lnTo>
                    <a:pt x="9579" y="6163"/>
                  </a:lnTo>
                  <a:lnTo>
                    <a:pt x="9577" y="6165"/>
                  </a:lnTo>
                  <a:lnTo>
                    <a:pt x="9574" y="6165"/>
                  </a:lnTo>
                  <a:lnTo>
                    <a:pt x="9570" y="6161"/>
                  </a:lnTo>
                  <a:lnTo>
                    <a:pt x="9567" y="6153"/>
                  </a:lnTo>
                  <a:lnTo>
                    <a:pt x="9567" y="6146"/>
                  </a:lnTo>
                  <a:lnTo>
                    <a:pt x="9565" y="6142"/>
                  </a:lnTo>
                  <a:lnTo>
                    <a:pt x="9560" y="6135"/>
                  </a:lnTo>
                  <a:lnTo>
                    <a:pt x="9546" y="6120"/>
                  </a:lnTo>
                  <a:lnTo>
                    <a:pt x="9549" y="6111"/>
                  </a:lnTo>
                  <a:lnTo>
                    <a:pt x="9558" y="6104"/>
                  </a:lnTo>
                  <a:lnTo>
                    <a:pt x="9560" y="6092"/>
                  </a:lnTo>
                  <a:lnTo>
                    <a:pt x="9556" y="6087"/>
                  </a:lnTo>
                  <a:lnTo>
                    <a:pt x="9551" y="6087"/>
                  </a:lnTo>
                  <a:lnTo>
                    <a:pt x="9549" y="6087"/>
                  </a:lnTo>
                  <a:lnTo>
                    <a:pt x="9546" y="6090"/>
                  </a:lnTo>
                  <a:lnTo>
                    <a:pt x="9541" y="6094"/>
                  </a:lnTo>
                  <a:lnTo>
                    <a:pt x="9537" y="6094"/>
                  </a:lnTo>
                  <a:lnTo>
                    <a:pt x="9534" y="6092"/>
                  </a:lnTo>
                  <a:lnTo>
                    <a:pt x="9532" y="6090"/>
                  </a:lnTo>
                  <a:lnTo>
                    <a:pt x="9527" y="6090"/>
                  </a:lnTo>
                  <a:lnTo>
                    <a:pt x="9525" y="6092"/>
                  </a:lnTo>
                  <a:lnTo>
                    <a:pt x="9520" y="6099"/>
                  </a:lnTo>
                  <a:lnTo>
                    <a:pt x="9506" y="6116"/>
                  </a:lnTo>
                  <a:lnTo>
                    <a:pt x="9501" y="6116"/>
                  </a:lnTo>
                  <a:lnTo>
                    <a:pt x="9499" y="6113"/>
                  </a:lnTo>
                  <a:lnTo>
                    <a:pt x="9497" y="6113"/>
                  </a:lnTo>
                  <a:lnTo>
                    <a:pt x="9497" y="6120"/>
                  </a:lnTo>
                  <a:lnTo>
                    <a:pt x="9501" y="6125"/>
                  </a:lnTo>
                  <a:lnTo>
                    <a:pt x="9504" y="6132"/>
                  </a:lnTo>
                  <a:lnTo>
                    <a:pt x="9508" y="6137"/>
                  </a:lnTo>
                  <a:lnTo>
                    <a:pt x="9511" y="6149"/>
                  </a:lnTo>
                  <a:lnTo>
                    <a:pt x="9515" y="6161"/>
                  </a:lnTo>
                  <a:lnTo>
                    <a:pt x="9518" y="6165"/>
                  </a:lnTo>
                  <a:lnTo>
                    <a:pt x="9520" y="6172"/>
                  </a:lnTo>
                  <a:lnTo>
                    <a:pt x="9520" y="6177"/>
                  </a:lnTo>
                  <a:lnTo>
                    <a:pt x="9518" y="6182"/>
                  </a:lnTo>
                  <a:lnTo>
                    <a:pt x="9515" y="6187"/>
                  </a:lnTo>
                  <a:lnTo>
                    <a:pt x="9515" y="6177"/>
                  </a:lnTo>
                  <a:lnTo>
                    <a:pt x="9511" y="6158"/>
                  </a:lnTo>
                  <a:lnTo>
                    <a:pt x="9508" y="6151"/>
                  </a:lnTo>
                  <a:lnTo>
                    <a:pt x="9504" y="6146"/>
                  </a:lnTo>
                  <a:lnTo>
                    <a:pt x="9499" y="6137"/>
                  </a:lnTo>
                  <a:lnTo>
                    <a:pt x="9489" y="6127"/>
                  </a:lnTo>
                  <a:lnTo>
                    <a:pt x="9487" y="6123"/>
                  </a:lnTo>
                  <a:lnTo>
                    <a:pt x="9487" y="6120"/>
                  </a:lnTo>
                  <a:lnTo>
                    <a:pt x="9487" y="6118"/>
                  </a:lnTo>
                  <a:lnTo>
                    <a:pt x="9482" y="6116"/>
                  </a:lnTo>
                  <a:lnTo>
                    <a:pt x="9480" y="6118"/>
                  </a:lnTo>
                  <a:lnTo>
                    <a:pt x="9480" y="6127"/>
                  </a:lnTo>
                  <a:lnTo>
                    <a:pt x="9480" y="6132"/>
                  </a:lnTo>
                  <a:lnTo>
                    <a:pt x="9478" y="6132"/>
                  </a:lnTo>
                  <a:lnTo>
                    <a:pt x="9475" y="6135"/>
                  </a:lnTo>
                  <a:lnTo>
                    <a:pt x="9475" y="6132"/>
                  </a:lnTo>
                  <a:lnTo>
                    <a:pt x="9473" y="6130"/>
                  </a:lnTo>
                  <a:lnTo>
                    <a:pt x="9471" y="6127"/>
                  </a:lnTo>
                  <a:lnTo>
                    <a:pt x="9461" y="6132"/>
                  </a:lnTo>
                  <a:lnTo>
                    <a:pt x="9459" y="6135"/>
                  </a:lnTo>
                  <a:lnTo>
                    <a:pt x="9459" y="6137"/>
                  </a:lnTo>
                  <a:lnTo>
                    <a:pt x="9456" y="6137"/>
                  </a:lnTo>
                  <a:lnTo>
                    <a:pt x="9452" y="6135"/>
                  </a:lnTo>
                  <a:lnTo>
                    <a:pt x="9449" y="6130"/>
                  </a:lnTo>
                  <a:lnTo>
                    <a:pt x="9449" y="6127"/>
                  </a:lnTo>
                  <a:lnTo>
                    <a:pt x="9447" y="6125"/>
                  </a:lnTo>
                  <a:lnTo>
                    <a:pt x="9442" y="6123"/>
                  </a:lnTo>
                  <a:lnTo>
                    <a:pt x="9437" y="6130"/>
                  </a:lnTo>
                  <a:lnTo>
                    <a:pt x="9435" y="6127"/>
                  </a:lnTo>
                  <a:lnTo>
                    <a:pt x="9428" y="6125"/>
                  </a:lnTo>
                  <a:lnTo>
                    <a:pt x="9409" y="6130"/>
                  </a:lnTo>
                  <a:lnTo>
                    <a:pt x="9404" y="6130"/>
                  </a:lnTo>
                  <a:lnTo>
                    <a:pt x="9400" y="6132"/>
                  </a:lnTo>
                  <a:lnTo>
                    <a:pt x="9395" y="6135"/>
                  </a:lnTo>
                  <a:lnTo>
                    <a:pt x="9395" y="6137"/>
                  </a:lnTo>
                  <a:lnTo>
                    <a:pt x="9395" y="6142"/>
                  </a:lnTo>
                  <a:lnTo>
                    <a:pt x="9397" y="6146"/>
                  </a:lnTo>
                  <a:lnTo>
                    <a:pt x="9397" y="6151"/>
                  </a:lnTo>
                  <a:lnTo>
                    <a:pt x="9395" y="6153"/>
                  </a:lnTo>
                  <a:lnTo>
                    <a:pt x="9345" y="6172"/>
                  </a:lnTo>
                  <a:lnTo>
                    <a:pt x="9350" y="6165"/>
                  </a:lnTo>
                  <a:lnTo>
                    <a:pt x="9376" y="6151"/>
                  </a:lnTo>
                  <a:lnTo>
                    <a:pt x="9381" y="6144"/>
                  </a:lnTo>
                  <a:lnTo>
                    <a:pt x="9383" y="6142"/>
                  </a:lnTo>
                  <a:lnTo>
                    <a:pt x="9383" y="6139"/>
                  </a:lnTo>
                  <a:lnTo>
                    <a:pt x="9383" y="6137"/>
                  </a:lnTo>
                  <a:lnTo>
                    <a:pt x="9381" y="6135"/>
                  </a:lnTo>
                  <a:lnTo>
                    <a:pt x="9378" y="6130"/>
                  </a:lnTo>
                  <a:lnTo>
                    <a:pt x="9376" y="6130"/>
                  </a:lnTo>
                  <a:lnTo>
                    <a:pt x="9350" y="6135"/>
                  </a:lnTo>
                  <a:lnTo>
                    <a:pt x="9343" y="6142"/>
                  </a:lnTo>
                  <a:lnTo>
                    <a:pt x="9343" y="6144"/>
                  </a:lnTo>
                  <a:lnTo>
                    <a:pt x="9341" y="6151"/>
                  </a:lnTo>
                  <a:lnTo>
                    <a:pt x="9341" y="6153"/>
                  </a:lnTo>
                  <a:lnTo>
                    <a:pt x="9338" y="6163"/>
                  </a:lnTo>
                  <a:lnTo>
                    <a:pt x="9333" y="6168"/>
                  </a:lnTo>
                  <a:lnTo>
                    <a:pt x="9329" y="6170"/>
                  </a:lnTo>
                  <a:lnTo>
                    <a:pt x="9326" y="6170"/>
                  </a:lnTo>
                  <a:lnTo>
                    <a:pt x="9317" y="6168"/>
                  </a:lnTo>
                  <a:lnTo>
                    <a:pt x="9315" y="6170"/>
                  </a:lnTo>
                  <a:lnTo>
                    <a:pt x="9317" y="6165"/>
                  </a:lnTo>
                  <a:lnTo>
                    <a:pt x="9324" y="6161"/>
                  </a:lnTo>
                  <a:lnTo>
                    <a:pt x="9326" y="6156"/>
                  </a:lnTo>
                  <a:lnTo>
                    <a:pt x="9326" y="6153"/>
                  </a:lnTo>
                  <a:lnTo>
                    <a:pt x="9324" y="6151"/>
                  </a:lnTo>
                  <a:lnTo>
                    <a:pt x="9324" y="6149"/>
                  </a:lnTo>
                  <a:lnTo>
                    <a:pt x="9324" y="6146"/>
                  </a:lnTo>
                  <a:lnTo>
                    <a:pt x="9324" y="6144"/>
                  </a:lnTo>
                  <a:lnTo>
                    <a:pt x="9324" y="6139"/>
                  </a:lnTo>
                  <a:lnTo>
                    <a:pt x="9329" y="6137"/>
                  </a:lnTo>
                  <a:lnTo>
                    <a:pt x="9331" y="6135"/>
                  </a:lnTo>
                  <a:lnTo>
                    <a:pt x="9341" y="6123"/>
                  </a:lnTo>
                  <a:lnTo>
                    <a:pt x="9390" y="6118"/>
                  </a:lnTo>
                  <a:lnTo>
                    <a:pt x="9395" y="6118"/>
                  </a:lnTo>
                  <a:lnTo>
                    <a:pt x="9404" y="6101"/>
                  </a:lnTo>
                  <a:lnTo>
                    <a:pt x="9409" y="6094"/>
                  </a:lnTo>
                  <a:lnTo>
                    <a:pt x="9419" y="6094"/>
                  </a:lnTo>
                  <a:lnTo>
                    <a:pt x="9428" y="6097"/>
                  </a:lnTo>
                  <a:lnTo>
                    <a:pt x="9437" y="6097"/>
                  </a:lnTo>
                  <a:lnTo>
                    <a:pt x="9437" y="6087"/>
                  </a:lnTo>
                  <a:lnTo>
                    <a:pt x="9430" y="6083"/>
                  </a:lnTo>
                  <a:lnTo>
                    <a:pt x="9421" y="6085"/>
                  </a:lnTo>
                  <a:lnTo>
                    <a:pt x="9416" y="6083"/>
                  </a:lnTo>
                  <a:lnTo>
                    <a:pt x="9426" y="6080"/>
                  </a:lnTo>
                  <a:lnTo>
                    <a:pt x="9428" y="6078"/>
                  </a:lnTo>
                  <a:lnTo>
                    <a:pt x="9430" y="6080"/>
                  </a:lnTo>
                  <a:lnTo>
                    <a:pt x="9433" y="6071"/>
                  </a:lnTo>
                  <a:lnTo>
                    <a:pt x="9433" y="6068"/>
                  </a:lnTo>
                  <a:lnTo>
                    <a:pt x="9423" y="6073"/>
                  </a:lnTo>
                  <a:lnTo>
                    <a:pt x="9421" y="6073"/>
                  </a:lnTo>
                  <a:lnTo>
                    <a:pt x="9419" y="6073"/>
                  </a:lnTo>
                  <a:lnTo>
                    <a:pt x="9416" y="6071"/>
                  </a:lnTo>
                  <a:lnTo>
                    <a:pt x="9414" y="6068"/>
                  </a:lnTo>
                  <a:lnTo>
                    <a:pt x="9400" y="6068"/>
                  </a:lnTo>
                  <a:lnTo>
                    <a:pt x="9364" y="6075"/>
                  </a:lnTo>
                  <a:lnTo>
                    <a:pt x="9350" y="6083"/>
                  </a:lnTo>
                  <a:lnTo>
                    <a:pt x="9345" y="6080"/>
                  </a:lnTo>
                  <a:lnTo>
                    <a:pt x="9336" y="6078"/>
                  </a:lnTo>
                  <a:lnTo>
                    <a:pt x="9319" y="6092"/>
                  </a:lnTo>
                  <a:lnTo>
                    <a:pt x="9300" y="6090"/>
                  </a:lnTo>
                  <a:lnTo>
                    <a:pt x="9279" y="6097"/>
                  </a:lnTo>
                  <a:lnTo>
                    <a:pt x="9277" y="6101"/>
                  </a:lnTo>
                  <a:lnTo>
                    <a:pt x="9272" y="6111"/>
                  </a:lnTo>
                  <a:lnTo>
                    <a:pt x="9270" y="6116"/>
                  </a:lnTo>
                  <a:lnTo>
                    <a:pt x="9265" y="6113"/>
                  </a:lnTo>
                  <a:lnTo>
                    <a:pt x="9263" y="6111"/>
                  </a:lnTo>
                  <a:lnTo>
                    <a:pt x="9265" y="6111"/>
                  </a:lnTo>
                  <a:lnTo>
                    <a:pt x="9267" y="6109"/>
                  </a:lnTo>
                  <a:lnTo>
                    <a:pt x="9267" y="6109"/>
                  </a:lnTo>
                  <a:lnTo>
                    <a:pt x="9267" y="6104"/>
                  </a:lnTo>
                  <a:lnTo>
                    <a:pt x="9265" y="6101"/>
                  </a:lnTo>
                  <a:lnTo>
                    <a:pt x="9265" y="6097"/>
                  </a:lnTo>
                  <a:lnTo>
                    <a:pt x="9265" y="6094"/>
                  </a:lnTo>
                  <a:lnTo>
                    <a:pt x="9260" y="6090"/>
                  </a:lnTo>
                  <a:lnTo>
                    <a:pt x="9253" y="6090"/>
                  </a:lnTo>
                  <a:lnTo>
                    <a:pt x="9187" y="6113"/>
                  </a:lnTo>
                  <a:lnTo>
                    <a:pt x="9187" y="6101"/>
                  </a:lnTo>
                  <a:lnTo>
                    <a:pt x="9220" y="6090"/>
                  </a:lnTo>
                  <a:lnTo>
                    <a:pt x="9206" y="6083"/>
                  </a:lnTo>
                  <a:lnTo>
                    <a:pt x="9194" y="6085"/>
                  </a:lnTo>
                  <a:lnTo>
                    <a:pt x="9175" y="6097"/>
                  </a:lnTo>
                  <a:lnTo>
                    <a:pt x="9175" y="6083"/>
                  </a:lnTo>
                  <a:lnTo>
                    <a:pt x="9185" y="6078"/>
                  </a:lnTo>
                  <a:lnTo>
                    <a:pt x="9213" y="6080"/>
                  </a:lnTo>
                  <a:lnTo>
                    <a:pt x="9230" y="6073"/>
                  </a:lnTo>
                  <a:lnTo>
                    <a:pt x="9234" y="6073"/>
                  </a:lnTo>
                  <a:lnTo>
                    <a:pt x="9248" y="6080"/>
                  </a:lnTo>
                  <a:lnTo>
                    <a:pt x="9253" y="6083"/>
                  </a:lnTo>
                  <a:lnTo>
                    <a:pt x="9267" y="6078"/>
                  </a:lnTo>
                  <a:lnTo>
                    <a:pt x="9272" y="6075"/>
                  </a:lnTo>
                  <a:lnTo>
                    <a:pt x="9274" y="6073"/>
                  </a:lnTo>
                  <a:lnTo>
                    <a:pt x="9286" y="6075"/>
                  </a:lnTo>
                  <a:lnTo>
                    <a:pt x="9291" y="6066"/>
                  </a:lnTo>
                  <a:lnTo>
                    <a:pt x="9296" y="6066"/>
                  </a:lnTo>
                  <a:lnTo>
                    <a:pt x="9303" y="6066"/>
                  </a:lnTo>
                  <a:lnTo>
                    <a:pt x="9307" y="6068"/>
                  </a:lnTo>
                  <a:lnTo>
                    <a:pt x="9312" y="6071"/>
                  </a:lnTo>
                  <a:lnTo>
                    <a:pt x="9317" y="6068"/>
                  </a:lnTo>
                  <a:lnTo>
                    <a:pt x="9319" y="6066"/>
                  </a:lnTo>
                  <a:lnTo>
                    <a:pt x="9317" y="6064"/>
                  </a:lnTo>
                  <a:lnTo>
                    <a:pt x="9315" y="6061"/>
                  </a:lnTo>
                  <a:lnTo>
                    <a:pt x="9333" y="6054"/>
                  </a:lnTo>
                  <a:lnTo>
                    <a:pt x="9326" y="6047"/>
                  </a:lnTo>
                  <a:lnTo>
                    <a:pt x="9319" y="6045"/>
                  </a:lnTo>
                  <a:lnTo>
                    <a:pt x="9305" y="6045"/>
                  </a:lnTo>
                  <a:lnTo>
                    <a:pt x="9305" y="6042"/>
                  </a:lnTo>
                  <a:lnTo>
                    <a:pt x="9307" y="6038"/>
                  </a:lnTo>
                  <a:lnTo>
                    <a:pt x="9317" y="6035"/>
                  </a:lnTo>
                  <a:lnTo>
                    <a:pt x="9326" y="6033"/>
                  </a:lnTo>
                  <a:lnTo>
                    <a:pt x="9338" y="6026"/>
                  </a:lnTo>
                  <a:lnTo>
                    <a:pt x="9362" y="6026"/>
                  </a:lnTo>
                  <a:lnTo>
                    <a:pt x="9371" y="6021"/>
                  </a:lnTo>
                  <a:lnTo>
                    <a:pt x="9440" y="6019"/>
                  </a:lnTo>
                  <a:lnTo>
                    <a:pt x="9447" y="6014"/>
                  </a:lnTo>
                  <a:lnTo>
                    <a:pt x="9452" y="6005"/>
                  </a:lnTo>
                  <a:lnTo>
                    <a:pt x="9447" y="6005"/>
                  </a:lnTo>
                  <a:lnTo>
                    <a:pt x="9440" y="6009"/>
                  </a:lnTo>
                  <a:lnTo>
                    <a:pt x="9435" y="6007"/>
                  </a:lnTo>
                  <a:lnTo>
                    <a:pt x="9435" y="6002"/>
                  </a:lnTo>
                  <a:lnTo>
                    <a:pt x="9430" y="6000"/>
                  </a:lnTo>
                  <a:lnTo>
                    <a:pt x="9426" y="6002"/>
                  </a:lnTo>
                  <a:lnTo>
                    <a:pt x="9421" y="6005"/>
                  </a:lnTo>
                  <a:lnTo>
                    <a:pt x="9383" y="6009"/>
                  </a:lnTo>
                  <a:lnTo>
                    <a:pt x="9371" y="6007"/>
                  </a:lnTo>
                  <a:lnTo>
                    <a:pt x="9364" y="6009"/>
                  </a:lnTo>
                  <a:lnTo>
                    <a:pt x="9359" y="6007"/>
                  </a:lnTo>
                  <a:lnTo>
                    <a:pt x="9355" y="6005"/>
                  </a:lnTo>
                  <a:lnTo>
                    <a:pt x="9350" y="6005"/>
                  </a:lnTo>
                  <a:lnTo>
                    <a:pt x="9319" y="6014"/>
                  </a:lnTo>
                  <a:lnTo>
                    <a:pt x="9310" y="6009"/>
                  </a:lnTo>
                  <a:lnTo>
                    <a:pt x="9362" y="5995"/>
                  </a:lnTo>
                  <a:lnTo>
                    <a:pt x="9376" y="5995"/>
                  </a:lnTo>
                  <a:lnTo>
                    <a:pt x="9400" y="5990"/>
                  </a:lnTo>
                  <a:lnTo>
                    <a:pt x="9400" y="5986"/>
                  </a:lnTo>
                  <a:lnTo>
                    <a:pt x="9390" y="5979"/>
                  </a:lnTo>
                  <a:lnTo>
                    <a:pt x="9388" y="5976"/>
                  </a:lnTo>
                  <a:lnTo>
                    <a:pt x="9383" y="5976"/>
                  </a:lnTo>
                  <a:lnTo>
                    <a:pt x="9376" y="5979"/>
                  </a:lnTo>
                  <a:lnTo>
                    <a:pt x="9371" y="5976"/>
                  </a:lnTo>
                  <a:lnTo>
                    <a:pt x="9374" y="5974"/>
                  </a:lnTo>
                  <a:lnTo>
                    <a:pt x="9376" y="5971"/>
                  </a:lnTo>
                  <a:lnTo>
                    <a:pt x="9376" y="5969"/>
                  </a:lnTo>
                  <a:lnTo>
                    <a:pt x="9374" y="5964"/>
                  </a:lnTo>
                  <a:lnTo>
                    <a:pt x="9371" y="5962"/>
                  </a:lnTo>
                  <a:lnTo>
                    <a:pt x="9369" y="5955"/>
                  </a:lnTo>
                  <a:lnTo>
                    <a:pt x="9350" y="5964"/>
                  </a:lnTo>
                  <a:lnTo>
                    <a:pt x="9341" y="5962"/>
                  </a:lnTo>
                  <a:lnTo>
                    <a:pt x="9329" y="5964"/>
                  </a:lnTo>
                  <a:lnTo>
                    <a:pt x="9324" y="5962"/>
                  </a:lnTo>
                  <a:lnTo>
                    <a:pt x="9319" y="5960"/>
                  </a:lnTo>
                  <a:lnTo>
                    <a:pt x="9289" y="5981"/>
                  </a:lnTo>
                  <a:lnTo>
                    <a:pt x="9286" y="5986"/>
                  </a:lnTo>
                  <a:lnTo>
                    <a:pt x="9286" y="5986"/>
                  </a:lnTo>
                  <a:lnTo>
                    <a:pt x="9282" y="5983"/>
                  </a:lnTo>
                  <a:lnTo>
                    <a:pt x="9279" y="5979"/>
                  </a:lnTo>
                  <a:lnTo>
                    <a:pt x="9282" y="5974"/>
                  </a:lnTo>
                  <a:lnTo>
                    <a:pt x="9289" y="5976"/>
                  </a:lnTo>
                  <a:lnTo>
                    <a:pt x="9291" y="5974"/>
                  </a:lnTo>
                  <a:lnTo>
                    <a:pt x="9291" y="5974"/>
                  </a:lnTo>
                  <a:lnTo>
                    <a:pt x="9291" y="5969"/>
                  </a:lnTo>
                  <a:lnTo>
                    <a:pt x="9291" y="5969"/>
                  </a:lnTo>
                  <a:lnTo>
                    <a:pt x="9291" y="5967"/>
                  </a:lnTo>
                  <a:lnTo>
                    <a:pt x="9296" y="5962"/>
                  </a:lnTo>
                  <a:lnTo>
                    <a:pt x="9300" y="5957"/>
                  </a:lnTo>
                  <a:lnTo>
                    <a:pt x="9324" y="5945"/>
                  </a:lnTo>
                  <a:lnTo>
                    <a:pt x="9364" y="5945"/>
                  </a:lnTo>
                  <a:lnTo>
                    <a:pt x="9371" y="5941"/>
                  </a:lnTo>
                  <a:lnTo>
                    <a:pt x="9374" y="5934"/>
                  </a:lnTo>
                  <a:lnTo>
                    <a:pt x="9369" y="5929"/>
                  </a:lnTo>
                  <a:lnTo>
                    <a:pt x="9369" y="5924"/>
                  </a:lnTo>
                  <a:lnTo>
                    <a:pt x="9402" y="5903"/>
                  </a:lnTo>
                  <a:lnTo>
                    <a:pt x="9404" y="5896"/>
                  </a:lnTo>
                  <a:lnTo>
                    <a:pt x="9395" y="5891"/>
                  </a:lnTo>
                  <a:lnTo>
                    <a:pt x="9312" y="5882"/>
                  </a:lnTo>
                  <a:lnTo>
                    <a:pt x="9305" y="5877"/>
                  </a:lnTo>
                  <a:lnTo>
                    <a:pt x="9303" y="5877"/>
                  </a:lnTo>
                  <a:lnTo>
                    <a:pt x="9296" y="5879"/>
                  </a:lnTo>
                  <a:lnTo>
                    <a:pt x="9260" y="5879"/>
                  </a:lnTo>
                  <a:lnTo>
                    <a:pt x="9248" y="5889"/>
                  </a:lnTo>
                  <a:lnTo>
                    <a:pt x="9230" y="5917"/>
                  </a:lnTo>
                  <a:lnTo>
                    <a:pt x="9230" y="5931"/>
                  </a:lnTo>
                  <a:lnTo>
                    <a:pt x="9215" y="5938"/>
                  </a:lnTo>
                  <a:lnTo>
                    <a:pt x="9206" y="5955"/>
                  </a:lnTo>
                  <a:lnTo>
                    <a:pt x="9204" y="5960"/>
                  </a:lnTo>
                  <a:lnTo>
                    <a:pt x="9206" y="5964"/>
                  </a:lnTo>
                  <a:lnTo>
                    <a:pt x="9206" y="5967"/>
                  </a:lnTo>
                  <a:lnTo>
                    <a:pt x="9208" y="5974"/>
                  </a:lnTo>
                  <a:lnTo>
                    <a:pt x="9208" y="5974"/>
                  </a:lnTo>
                  <a:lnTo>
                    <a:pt x="9211" y="5976"/>
                  </a:lnTo>
                  <a:lnTo>
                    <a:pt x="9211" y="5986"/>
                  </a:lnTo>
                  <a:lnTo>
                    <a:pt x="9211" y="5988"/>
                  </a:lnTo>
                  <a:lnTo>
                    <a:pt x="9211" y="5990"/>
                  </a:lnTo>
                  <a:lnTo>
                    <a:pt x="9218" y="6002"/>
                  </a:lnTo>
                  <a:lnTo>
                    <a:pt x="9215" y="6014"/>
                  </a:lnTo>
                  <a:lnTo>
                    <a:pt x="9211" y="6019"/>
                  </a:lnTo>
                  <a:lnTo>
                    <a:pt x="9208" y="6005"/>
                  </a:lnTo>
                  <a:lnTo>
                    <a:pt x="9208" y="5997"/>
                  </a:lnTo>
                  <a:lnTo>
                    <a:pt x="9206" y="5990"/>
                  </a:lnTo>
                  <a:lnTo>
                    <a:pt x="9204" y="5988"/>
                  </a:lnTo>
                  <a:lnTo>
                    <a:pt x="9204" y="5986"/>
                  </a:lnTo>
                  <a:lnTo>
                    <a:pt x="9199" y="5967"/>
                  </a:lnTo>
                  <a:lnTo>
                    <a:pt x="9196" y="5962"/>
                  </a:lnTo>
                  <a:lnTo>
                    <a:pt x="9196" y="5960"/>
                  </a:lnTo>
                  <a:lnTo>
                    <a:pt x="9194" y="5960"/>
                  </a:lnTo>
                  <a:lnTo>
                    <a:pt x="9194" y="5957"/>
                  </a:lnTo>
                  <a:lnTo>
                    <a:pt x="9192" y="5953"/>
                  </a:lnTo>
                  <a:lnTo>
                    <a:pt x="9175" y="5960"/>
                  </a:lnTo>
                  <a:lnTo>
                    <a:pt x="9175" y="5962"/>
                  </a:lnTo>
                  <a:lnTo>
                    <a:pt x="9175" y="5967"/>
                  </a:lnTo>
                  <a:lnTo>
                    <a:pt x="9175" y="5969"/>
                  </a:lnTo>
                  <a:lnTo>
                    <a:pt x="9168" y="5971"/>
                  </a:lnTo>
                  <a:lnTo>
                    <a:pt x="9168" y="5960"/>
                  </a:lnTo>
                  <a:lnTo>
                    <a:pt x="9170" y="5955"/>
                  </a:lnTo>
                  <a:lnTo>
                    <a:pt x="9189" y="5945"/>
                  </a:lnTo>
                  <a:lnTo>
                    <a:pt x="9204" y="5929"/>
                  </a:lnTo>
                  <a:lnTo>
                    <a:pt x="9215" y="5924"/>
                  </a:lnTo>
                  <a:lnTo>
                    <a:pt x="9218" y="5922"/>
                  </a:lnTo>
                  <a:lnTo>
                    <a:pt x="9220" y="5919"/>
                  </a:lnTo>
                  <a:lnTo>
                    <a:pt x="9220" y="5905"/>
                  </a:lnTo>
                  <a:lnTo>
                    <a:pt x="9232" y="5889"/>
                  </a:lnTo>
                  <a:lnTo>
                    <a:pt x="9234" y="5879"/>
                  </a:lnTo>
                  <a:lnTo>
                    <a:pt x="9230" y="5879"/>
                  </a:lnTo>
                  <a:lnTo>
                    <a:pt x="9206" y="5889"/>
                  </a:lnTo>
                  <a:lnTo>
                    <a:pt x="9196" y="5898"/>
                  </a:lnTo>
                  <a:lnTo>
                    <a:pt x="9175" y="5908"/>
                  </a:lnTo>
                  <a:lnTo>
                    <a:pt x="9159" y="5905"/>
                  </a:lnTo>
                  <a:lnTo>
                    <a:pt x="9159" y="5905"/>
                  </a:lnTo>
                  <a:lnTo>
                    <a:pt x="9187" y="5896"/>
                  </a:lnTo>
                  <a:lnTo>
                    <a:pt x="9201" y="5884"/>
                  </a:lnTo>
                  <a:lnTo>
                    <a:pt x="9208" y="5875"/>
                  </a:lnTo>
                  <a:lnTo>
                    <a:pt x="9277" y="5853"/>
                  </a:lnTo>
                  <a:lnTo>
                    <a:pt x="9286" y="5856"/>
                  </a:lnTo>
                  <a:lnTo>
                    <a:pt x="9291" y="5853"/>
                  </a:lnTo>
                  <a:lnTo>
                    <a:pt x="9293" y="5851"/>
                  </a:lnTo>
                  <a:lnTo>
                    <a:pt x="9296" y="5844"/>
                  </a:lnTo>
                  <a:lnTo>
                    <a:pt x="9298" y="5842"/>
                  </a:lnTo>
                  <a:lnTo>
                    <a:pt x="9298" y="5842"/>
                  </a:lnTo>
                  <a:lnTo>
                    <a:pt x="9293" y="5837"/>
                  </a:lnTo>
                  <a:lnTo>
                    <a:pt x="9289" y="5834"/>
                  </a:lnTo>
                  <a:lnTo>
                    <a:pt x="9284" y="5832"/>
                  </a:lnTo>
                  <a:lnTo>
                    <a:pt x="9274" y="5825"/>
                  </a:lnTo>
                  <a:lnTo>
                    <a:pt x="9270" y="5823"/>
                  </a:lnTo>
                  <a:lnTo>
                    <a:pt x="9260" y="5823"/>
                  </a:lnTo>
                  <a:lnTo>
                    <a:pt x="9232" y="5842"/>
                  </a:lnTo>
                  <a:lnTo>
                    <a:pt x="9180" y="5851"/>
                  </a:lnTo>
                  <a:lnTo>
                    <a:pt x="9166" y="5849"/>
                  </a:lnTo>
                  <a:lnTo>
                    <a:pt x="9133" y="5853"/>
                  </a:lnTo>
                  <a:lnTo>
                    <a:pt x="9126" y="5858"/>
                  </a:lnTo>
                  <a:lnTo>
                    <a:pt x="9111" y="5882"/>
                  </a:lnTo>
                  <a:lnTo>
                    <a:pt x="9109" y="5901"/>
                  </a:lnTo>
                  <a:lnTo>
                    <a:pt x="9104" y="5908"/>
                  </a:lnTo>
                  <a:lnTo>
                    <a:pt x="9097" y="5903"/>
                  </a:lnTo>
                  <a:lnTo>
                    <a:pt x="9102" y="5889"/>
                  </a:lnTo>
                  <a:lnTo>
                    <a:pt x="9118" y="5849"/>
                  </a:lnTo>
                  <a:lnTo>
                    <a:pt x="9237" y="5827"/>
                  </a:lnTo>
                  <a:lnTo>
                    <a:pt x="9251" y="5813"/>
                  </a:lnTo>
                  <a:lnTo>
                    <a:pt x="9258" y="5811"/>
                  </a:lnTo>
                  <a:lnTo>
                    <a:pt x="9282" y="5816"/>
                  </a:lnTo>
                  <a:lnTo>
                    <a:pt x="9289" y="5813"/>
                  </a:lnTo>
                  <a:lnTo>
                    <a:pt x="9300" y="5818"/>
                  </a:lnTo>
                  <a:lnTo>
                    <a:pt x="9315" y="5818"/>
                  </a:lnTo>
                  <a:lnTo>
                    <a:pt x="9322" y="5820"/>
                  </a:lnTo>
                  <a:lnTo>
                    <a:pt x="9371" y="5827"/>
                  </a:lnTo>
                  <a:lnTo>
                    <a:pt x="9402" y="5823"/>
                  </a:lnTo>
                  <a:lnTo>
                    <a:pt x="9407" y="5816"/>
                  </a:lnTo>
                  <a:lnTo>
                    <a:pt x="9411" y="5801"/>
                  </a:lnTo>
                  <a:lnTo>
                    <a:pt x="9419" y="5797"/>
                  </a:lnTo>
                  <a:lnTo>
                    <a:pt x="9426" y="5797"/>
                  </a:lnTo>
                  <a:lnTo>
                    <a:pt x="9442" y="5804"/>
                  </a:lnTo>
                  <a:lnTo>
                    <a:pt x="9452" y="5804"/>
                  </a:lnTo>
                  <a:lnTo>
                    <a:pt x="9454" y="5799"/>
                  </a:lnTo>
                  <a:lnTo>
                    <a:pt x="9449" y="5797"/>
                  </a:lnTo>
                  <a:lnTo>
                    <a:pt x="9447" y="5797"/>
                  </a:lnTo>
                  <a:lnTo>
                    <a:pt x="9445" y="5792"/>
                  </a:lnTo>
                  <a:lnTo>
                    <a:pt x="9449" y="5785"/>
                  </a:lnTo>
                  <a:lnTo>
                    <a:pt x="9480" y="5773"/>
                  </a:lnTo>
                  <a:lnTo>
                    <a:pt x="9523" y="5778"/>
                  </a:lnTo>
                  <a:lnTo>
                    <a:pt x="9527" y="5773"/>
                  </a:lnTo>
                  <a:lnTo>
                    <a:pt x="9527" y="5747"/>
                  </a:lnTo>
                  <a:lnTo>
                    <a:pt x="9525" y="5740"/>
                  </a:lnTo>
                  <a:lnTo>
                    <a:pt x="9520" y="5728"/>
                  </a:lnTo>
                  <a:lnTo>
                    <a:pt x="9513" y="5721"/>
                  </a:lnTo>
                  <a:lnTo>
                    <a:pt x="9506" y="5712"/>
                  </a:lnTo>
                  <a:lnTo>
                    <a:pt x="9499" y="5707"/>
                  </a:lnTo>
                  <a:lnTo>
                    <a:pt x="9492" y="5704"/>
                  </a:lnTo>
                  <a:lnTo>
                    <a:pt x="9489" y="5704"/>
                  </a:lnTo>
                  <a:lnTo>
                    <a:pt x="9485" y="5702"/>
                  </a:lnTo>
                  <a:lnTo>
                    <a:pt x="9473" y="5693"/>
                  </a:lnTo>
                  <a:lnTo>
                    <a:pt x="9468" y="5690"/>
                  </a:lnTo>
                  <a:lnTo>
                    <a:pt x="9369" y="5669"/>
                  </a:lnTo>
                  <a:lnTo>
                    <a:pt x="9319" y="5693"/>
                  </a:lnTo>
                  <a:lnTo>
                    <a:pt x="9310" y="5690"/>
                  </a:lnTo>
                  <a:lnTo>
                    <a:pt x="9279" y="5707"/>
                  </a:lnTo>
                  <a:lnTo>
                    <a:pt x="9272" y="5721"/>
                  </a:lnTo>
                  <a:lnTo>
                    <a:pt x="9265" y="5726"/>
                  </a:lnTo>
                  <a:lnTo>
                    <a:pt x="9251" y="5730"/>
                  </a:lnTo>
                  <a:lnTo>
                    <a:pt x="9168" y="5723"/>
                  </a:lnTo>
                  <a:lnTo>
                    <a:pt x="9154" y="5719"/>
                  </a:lnTo>
                  <a:lnTo>
                    <a:pt x="9128" y="5719"/>
                  </a:lnTo>
                  <a:lnTo>
                    <a:pt x="9102" y="5730"/>
                  </a:lnTo>
                  <a:lnTo>
                    <a:pt x="9078" y="5754"/>
                  </a:lnTo>
                  <a:lnTo>
                    <a:pt x="9076" y="5773"/>
                  </a:lnTo>
                  <a:lnTo>
                    <a:pt x="9071" y="5775"/>
                  </a:lnTo>
                  <a:lnTo>
                    <a:pt x="9062" y="5778"/>
                  </a:lnTo>
                  <a:lnTo>
                    <a:pt x="9062" y="5780"/>
                  </a:lnTo>
                  <a:lnTo>
                    <a:pt x="9059" y="5785"/>
                  </a:lnTo>
                  <a:lnTo>
                    <a:pt x="9059" y="5787"/>
                  </a:lnTo>
                  <a:lnTo>
                    <a:pt x="9052" y="5790"/>
                  </a:lnTo>
                  <a:lnTo>
                    <a:pt x="9045" y="5799"/>
                  </a:lnTo>
                  <a:lnTo>
                    <a:pt x="9038" y="5804"/>
                  </a:lnTo>
                  <a:lnTo>
                    <a:pt x="8972" y="5813"/>
                  </a:lnTo>
                  <a:lnTo>
                    <a:pt x="8958" y="5823"/>
                  </a:lnTo>
                  <a:lnTo>
                    <a:pt x="8953" y="5830"/>
                  </a:lnTo>
                  <a:lnTo>
                    <a:pt x="8951" y="5839"/>
                  </a:lnTo>
                  <a:lnTo>
                    <a:pt x="8946" y="5849"/>
                  </a:lnTo>
                  <a:lnTo>
                    <a:pt x="8932" y="5846"/>
                  </a:lnTo>
                  <a:lnTo>
                    <a:pt x="8927" y="5849"/>
                  </a:lnTo>
                  <a:lnTo>
                    <a:pt x="8920" y="5849"/>
                  </a:lnTo>
                  <a:lnTo>
                    <a:pt x="8918" y="5844"/>
                  </a:lnTo>
                  <a:lnTo>
                    <a:pt x="8918" y="5844"/>
                  </a:lnTo>
                  <a:lnTo>
                    <a:pt x="8920" y="5842"/>
                  </a:lnTo>
                  <a:lnTo>
                    <a:pt x="8929" y="5839"/>
                  </a:lnTo>
                  <a:lnTo>
                    <a:pt x="8948" y="5816"/>
                  </a:lnTo>
                  <a:lnTo>
                    <a:pt x="8960" y="5806"/>
                  </a:lnTo>
                  <a:lnTo>
                    <a:pt x="9038" y="5792"/>
                  </a:lnTo>
                  <a:lnTo>
                    <a:pt x="9043" y="5785"/>
                  </a:lnTo>
                  <a:lnTo>
                    <a:pt x="9048" y="5768"/>
                  </a:lnTo>
                  <a:lnTo>
                    <a:pt x="9052" y="5764"/>
                  </a:lnTo>
                  <a:lnTo>
                    <a:pt x="9064" y="5756"/>
                  </a:lnTo>
                  <a:lnTo>
                    <a:pt x="9064" y="5754"/>
                  </a:lnTo>
                  <a:lnTo>
                    <a:pt x="9069" y="5742"/>
                  </a:lnTo>
                  <a:lnTo>
                    <a:pt x="9088" y="5719"/>
                  </a:lnTo>
                  <a:lnTo>
                    <a:pt x="9090" y="5709"/>
                  </a:lnTo>
                  <a:lnTo>
                    <a:pt x="9095" y="5707"/>
                  </a:lnTo>
                  <a:lnTo>
                    <a:pt x="9095" y="5704"/>
                  </a:lnTo>
                  <a:lnTo>
                    <a:pt x="9095" y="5704"/>
                  </a:lnTo>
                  <a:lnTo>
                    <a:pt x="9097" y="5702"/>
                  </a:lnTo>
                  <a:lnTo>
                    <a:pt x="9102" y="5700"/>
                  </a:lnTo>
                  <a:lnTo>
                    <a:pt x="9126" y="5697"/>
                  </a:lnTo>
                  <a:lnTo>
                    <a:pt x="9156" y="5681"/>
                  </a:lnTo>
                  <a:lnTo>
                    <a:pt x="9159" y="5678"/>
                  </a:lnTo>
                  <a:lnTo>
                    <a:pt x="9161" y="5669"/>
                  </a:lnTo>
                  <a:lnTo>
                    <a:pt x="9161" y="5660"/>
                  </a:lnTo>
                  <a:lnTo>
                    <a:pt x="9159" y="5652"/>
                  </a:lnTo>
                  <a:lnTo>
                    <a:pt x="9156" y="5638"/>
                  </a:lnTo>
                  <a:lnTo>
                    <a:pt x="9159" y="5631"/>
                  </a:lnTo>
                  <a:lnTo>
                    <a:pt x="9166" y="5622"/>
                  </a:lnTo>
                  <a:lnTo>
                    <a:pt x="9166" y="5617"/>
                  </a:lnTo>
                  <a:lnTo>
                    <a:pt x="9166" y="5610"/>
                  </a:lnTo>
                  <a:lnTo>
                    <a:pt x="9166" y="5605"/>
                  </a:lnTo>
                  <a:lnTo>
                    <a:pt x="9168" y="5600"/>
                  </a:lnTo>
                  <a:lnTo>
                    <a:pt x="9173" y="5596"/>
                  </a:lnTo>
                  <a:lnTo>
                    <a:pt x="9211" y="5572"/>
                  </a:lnTo>
                  <a:lnTo>
                    <a:pt x="9220" y="5572"/>
                  </a:lnTo>
                  <a:lnTo>
                    <a:pt x="9230" y="5577"/>
                  </a:lnTo>
                  <a:lnTo>
                    <a:pt x="9237" y="5574"/>
                  </a:lnTo>
                  <a:lnTo>
                    <a:pt x="9251" y="5577"/>
                  </a:lnTo>
                  <a:lnTo>
                    <a:pt x="9289" y="5572"/>
                  </a:lnTo>
                  <a:lnTo>
                    <a:pt x="9319" y="5548"/>
                  </a:lnTo>
                  <a:lnTo>
                    <a:pt x="9315" y="5541"/>
                  </a:lnTo>
                  <a:lnTo>
                    <a:pt x="9307" y="5537"/>
                  </a:lnTo>
                  <a:lnTo>
                    <a:pt x="9296" y="5525"/>
                  </a:lnTo>
                  <a:lnTo>
                    <a:pt x="9296" y="5518"/>
                  </a:lnTo>
                  <a:lnTo>
                    <a:pt x="9289" y="5511"/>
                  </a:lnTo>
                  <a:lnTo>
                    <a:pt x="9272" y="5499"/>
                  </a:lnTo>
                  <a:lnTo>
                    <a:pt x="9267" y="5492"/>
                  </a:lnTo>
                  <a:lnTo>
                    <a:pt x="9256" y="5470"/>
                  </a:lnTo>
                  <a:lnTo>
                    <a:pt x="9248" y="5463"/>
                  </a:lnTo>
                  <a:lnTo>
                    <a:pt x="9241" y="5459"/>
                  </a:lnTo>
                  <a:lnTo>
                    <a:pt x="9218" y="5449"/>
                  </a:lnTo>
                  <a:lnTo>
                    <a:pt x="9215" y="5447"/>
                  </a:lnTo>
                  <a:lnTo>
                    <a:pt x="9213" y="5447"/>
                  </a:lnTo>
                  <a:lnTo>
                    <a:pt x="9213" y="5447"/>
                  </a:lnTo>
                  <a:lnTo>
                    <a:pt x="9211" y="5444"/>
                  </a:lnTo>
                  <a:lnTo>
                    <a:pt x="9208" y="5440"/>
                  </a:lnTo>
                  <a:lnTo>
                    <a:pt x="9208" y="5437"/>
                  </a:lnTo>
                  <a:lnTo>
                    <a:pt x="9206" y="5437"/>
                  </a:lnTo>
                  <a:lnTo>
                    <a:pt x="9201" y="5433"/>
                  </a:lnTo>
                  <a:lnTo>
                    <a:pt x="9199" y="5430"/>
                  </a:lnTo>
                  <a:lnTo>
                    <a:pt x="9189" y="5426"/>
                  </a:lnTo>
                  <a:lnTo>
                    <a:pt x="9192" y="5426"/>
                  </a:lnTo>
                  <a:lnTo>
                    <a:pt x="9189" y="5423"/>
                  </a:lnTo>
                  <a:lnTo>
                    <a:pt x="9187" y="5423"/>
                  </a:lnTo>
                  <a:lnTo>
                    <a:pt x="9187" y="5423"/>
                  </a:lnTo>
                  <a:lnTo>
                    <a:pt x="9187" y="5426"/>
                  </a:lnTo>
                  <a:lnTo>
                    <a:pt x="9182" y="5423"/>
                  </a:lnTo>
                  <a:lnTo>
                    <a:pt x="9173" y="5416"/>
                  </a:lnTo>
                  <a:lnTo>
                    <a:pt x="9166" y="5411"/>
                  </a:lnTo>
                  <a:lnTo>
                    <a:pt x="9152" y="5402"/>
                  </a:lnTo>
                  <a:lnTo>
                    <a:pt x="9142" y="5400"/>
                  </a:lnTo>
                  <a:lnTo>
                    <a:pt x="9102" y="5381"/>
                  </a:lnTo>
                  <a:lnTo>
                    <a:pt x="9095" y="5376"/>
                  </a:lnTo>
                  <a:lnTo>
                    <a:pt x="9083" y="5371"/>
                  </a:lnTo>
                  <a:lnTo>
                    <a:pt x="9071" y="5369"/>
                  </a:lnTo>
                  <a:lnTo>
                    <a:pt x="9045" y="5371"/>
                  </a:lnTo>
                  <a:lnTo>
                    <a:pt x="9043" y="5371"/>
                  </a:lnTo>
                  <a:lnTo>
                    <a:pt x="9038" y="5369"/>
                  </a:lnTo>
                  <a:lnTo>
                    <a:pt x="9038" y="5367"/>
                  </a:lnTo>
                  <a:lnTo>
                    <a:pt x="9033" y="5362"/>
                  </a:lnTo>
                  <a:lnTo>
                    <a:pt x="9031" y="5362"/>
                  </a:lnTo>
                  <a:lnTo>
                    <a:pt x="9026" y="5362"/>
                  </a:lnTo>
                  <a:lnTo>
                    <a:pt x="9017" y="5371"/>
                  </a:lnTo>
                  <a:lnTo>
                    <a:pt x="9024" y="5378"/>
                  </a:lnTo>
                  <a:lnTo>
                    <a:pt x="9024" y="5388"/>
                  </a:lnTo>
                  <a:lnTo>
                    <a:pt x="9019" y="5402"/>
                  </a:lnTo>
                  <a:lnTo>
                    <a:pt x="9019" y="5418"/>
                  </a:lnTo>
                  <a:lnTo>
                    <a:pt x="9017" y="5421"/>
                  </a:lnTo>
                  <a:lnTo>
                    <a:pt x="9015" y="5426"/>
                  </a:lnTo>
                  <a:lnTo>
                    <a:pt x="9019" y="5430"/>
                  </a:lnTo>
                  <a:lnTo>
                    <a:pt x="9029" y="5437"/>
                  </a:lnTo>
                  <a:lnTo>
                    <a:pt x="9026" y="5440"/>
                  </a:lnTo>
                  <a:lnTo>
                    <a:pt x="9022" y="5437"/>
                  </a:lnTo>
                  <a:lnTo>
                    <a:pt x="9019" y="5440"/>
                  </a:lnTo>
                  <a:lnTo>
                    <a:pt x="9019" y="5442"/>
                  </a:lnTo>
                  <a:lnTo>
                    <a:pt x="9024" y="5449"/>
                  </a:lnTo>
                  <a:lnTo>
                    <a:pt x="9029" y="5449"/>
                  </a:lnTo>
                  <a:lnTo>
                    <a:pt x="9033" y="5447"/>
                  </a:lnTo>
                  <a:lnTo>
                    <a:pt x="9036" y="5449"/>
                  </a:lnTo>
                  <a:lnTo>
                    <a:pt x="9033" y="5454"/>
                  </a:lnTo>
                  <a:lnTo>
                    <a:pt x="9033" y="5459"/>
                  </a:lnTo>
                  <a:lnTo>
                    <a:pt x="9036" y="5461"/>
                  </a:lnTo>
                  <a:lnTo>
                    <a:pt x="9052" y="5456"/>
                  </a:lnTo>
                  <a:lnTo>
                    <a:pt x="9059" y="5456"/>
                  </a:lnTo>
                  <a:lnTo>
                    <a:pt x="9055" y="5482"/>
                  </a:lnTo>
                  <a:lnTo>
                    <a:pt x="9052" y="5492"/>
                  </a:lnTo>
                  <a:lnTo>
                    <a:pt x="9045" y="5499"/>
                  </a:lnTo>
                  <a:lnTo>
                    <a:pt x="9038" y="5496"/>
                  </a:lnTo>
                  <a:lnTo>
                    <a:pt x="9033" y="5499"/>
                  </a:lnTo>
                  <a:lnTo>
                    <a:pt x="9033" y="5501"/>
                  </a:lnTo>
                  <a:lnTo>
                    <a:pt x="9033" y="5504"/>
                  </a:lnTo>
                  <a:lnTo>
                    <a:pt x="9036" y="5508"/>
                  </a:lnTo>
                  <a:lnTo>
                    <a:pt x="9038" y="5508"/>
                  </a:lnTo>
                  <a:lnTo>
                    <a:pt x="9036" y="5511"/>
                  </a:lnTo>
                  <a:lnTo>
                    <a:pt x="9029" y="5513"/>
                  </a:lnTo>
                  <a:lnTo>
                    <a:pt x="9024" y="5513"/>
                  </a:lnTo>
                  <a:lnTo>
                    <a:pt x="9022" y="5513"/>
                  </a:lnTo>
                  <a:lnTo>
                    <a:pt x="9022" y="5515"/>
                  </a:lnTo>
                  <a:lnTo>
                    <a:pt x="9022" y="5520"/>
                  </a:lnTo>
                  <a:lnTo>
                    <a:pt x="9026" y="5522"/>
                  </a:lnTo>
                  <a:lnTo>
                    <a:pt x="9029" y="5520"/>
                  </a:lnTo>
                  <a:lnTo>
                    <a:pt x="9031" y="5527"/>
                  </a:lnTo>
                  <a:lnTo>
                    <a:pt x="9029" y="5534"/>
                  </a:lnTo>
                  <a:lnTo>
                    <a:pt x="9029" y="5546"/>
                  </a:lnTo>
                  <a:lnTo>
                    <a:pt x="9026" y="5548"/>
                  </a:lnTo>
                  <a:lnTo>
                    <a:pt x="9022" y="5548"/>
                  </a:lnTo>
                  <a:lnTo>
                    <a:pt x="9022" y="5553"/>
                  </a:lnTo>
                  <a:lnTo>
                    <a:pt x="9024" y="5553"/>
                  </a:lnTo>
                  <a:lnTo>
                    <a:pt x="9026" y="5556"/>
                  </a:lnTo>
                  <a:lnTo>
                    <a:pt x="9029" y="5560"/>
                  </a:lnTo>
                  <a:lnTo>
                    <a:pt x="9029" y="5565"/>
                  </a:lnTo>
                  <a:lnTo>
                    <a:pt x="9031" y="5565"/>
                  </a:lnTo>
                  <a:lnTo>
                    <a:pt x="9031" y="5565"/>
                  </a:lnTo>
                  <a:lnTo>
                    <a:pt x="9033" y="5565"/>
                  </a:lnTo>
                  <a:lnTo>
                    <a:pt x="9036" y="5567"/>
                  </a:lnTo>
                  <a:lnTo>
                    <a:pt x="9033" y="5570"/>
                  </a:lnTo>
                  <a:lnTo>
                    <a:pt x="9033" y="5572"/>
                  </a:lnTo>
                  <a:lnTo>
                    <a:pt x="9029" y="5572"/>
                  </a:lnTo>
                  <a:lnTo>
                    <a:pt x="9026" y="5570"/>
                  </a:lnTo>
                  <a:lnTo>
                    <a:pt x="9029" y="5577"/>
                  </a:lnTo>
                  <a:lnTo>
                    <a:pt x="9029" y="5577"/>
                  </a:lnTo>
                  <a:lnTo>
                    <a:pt x="9012" y="5574"/>
                  </a:lnTo>
                  <a:lnTo>
                    <a:pt x="8989" y="5584"/>
                  </a:lnTo>
                  <a:lnTo>
                    <a:pt x="8986" y="5586"/>
                  </a:lnTo>
                  <a:lnTo>
                    <a:pt x="8981" y="5600"/>
                  </a:lnTo>
                  <a:lnTo>
                    <a:pt x="8970" y="5612"/>
                  </a:lnTo>
                  <a:lnTo>
                    <a:pt x="8967" y="5626"/>
                  </a:lnTo>
                  <a:lnTo>
                    <a:pt x="8963" y="5634"/>
                  </a:lnTo>
                  <a:lnTo>
                    <a:pt x="8960" y="5688"/>
                  </a:lnTo>
                  <a:lnTo>
                    <a:pt x="8958" y="5693"/>
                  </a:lnTo>
                  <a:lnTo>
                    <a:pt x="8944" y="5697"/>
                  </a:lnTo>
                  <a:lnTo>
                    <a:pt x="8941" y="5700"/>
                  </a:lnTo>
                  <a:lnTo>
                    <a:pt x="8929" y="5695"/>
                  </a:lnTo>
                  <a:lnTo>
                    <a:pt x="8920" y="5695"/>
                  </a:lnTo>
                  <a:lnTo>
                    <a:pt x="8899" y="5707"/>
                  </a:lnTo>
                  <a:lnTo>
                    <a:pt x="8896" y="5712"/>
                  </a:lnTo>
                  <a:lnTo>
                    <a:pt x="8896" y="5721"/>
                  </a:lnTo>
                  <a:lnTo>
                    <a:pt x="8896" y="5726"/>
                  </a:lnTo>
                  <a:lnTo>
                    <a:pt x="8899" y="5730"/>
                  </a:lnTo>
                  <a:lnTo>
                    <a:pt x="8901" y="5735"/>
                  </a:lnTo>
                  <a:lnTo>
                    <a:pt x="8903" y="5740"/>
                  </a:lnTo>
                  <a:lnTo>
                    <a:pt x="8906" y="5749"/>
                  </a:lnTo>
                  <a:lnTo>
                    <a:pt x="8906" y="5764"/>
                  </a:lnTo>
                  <a:lnTo>
                    <a:pt x="8903" y="5773"/>
                  </a:lnTo>
                  <a:lnTo>
                    <a:pt x="8899" y="5778"/>
                  </a:lnTo>
                  <a:lnTo>
                    <a:pt x="8901" y="5785"/>
                  </a:lnTo>
                  <a:lnTo>
                    <a:pt x="8903" y="5797"/>
                  </a:lnTo>
                  <a:lnTo>
                    <a:pt x="8906" y="5806"/>
                  </a:lnTo>
                  <a:lnTo>
                    <a:pt x="8899" y="5804"/>
                  </a:lnTo>
                  <a:lnTo>
                    <a:pt x="8899" y="5799"/>
                  </a:lnTo>
                  <a:lnTo>
                    <a:pt x="8894" y="5792"/>
                  </a:lnTo>
                  <a:lnTo>
                    <a:pt x="8892" y="5787"/>
                  </a:lnTo>
                  <a:lnTo>
                    <a:pt x="8892" y="5782"/>
                  </a:lnTo>
                  <a:lnTo>
                    <a:pt x="8889" y="5780"/>
                  </a:lnTo>
                  <a:lnTo>
                    <a:pt x="8889" y="5773"/>
                  </a:lnTo>
                  <a:lnTo>
                    <a:pt x="8889" y="5766"/>
                  </a:lnTo>
                  <a:lnTo>
                    <a:pt x="8892" y="5756"/>
                  </a:lnTo>
                  <a:lnTo>
                    <a:pt x="8892" y="5747"/>
                  </a:lnTo>
                  <a:lnTo>
                    <a:pt x="8892" y="5742"/>
                  </a:lnTo>
                  <a:lnTo>
                    <a:pt x="8885" y="5728"/>
                  </a:lnTo>
                  <a:lnTo>
                    <a:pt x="8885" y="5721"/>
                  </a:lnTo>
                  <a:lnTo>
                    <a:pt x="8885" y="5714"/>
                  </a:lnTo>
                  <a:lnTo>
                    <a:pt x="8887" y="5700"/>
                  </a:lnTo>
                  <a:lnTo>
                    <a:pt x="8889" y="5693"/>
                  </a:lnTo>
                  <a:lnTo>
                    <a:pt x="8894" y="5688"/>
                  </a:lnTo>
                  <a:lnTo>
                    <a:pt x="8937" y="5683"/>
                  </a:lnTo>
                  <a:lnTo>
                    <a:pt x="8941" y="5678"/>
                  </a:lnTo>
                  <a:lnTo>
                    <a:pt x="8946" y="5674"/>
                  </a:lnTo>
                  <a:lnTo>
                    <a:pt x="8948" y="5664"/>
                  </a:lnTo>
                  <a:lnTo>
                    <a:pt x="8946" y="5641"/>
                  </a:lnTo>
                  <a:lnTo>
                    <a:pt x="8946" y="5634"/>
                  </a:lnTo>
                  <a:lnTo>
                    <a:pt x="8951" y="5626"/>
                  </a:lnTo>
                  <a:lnTo>
                    <a:pt x="8951" y="5617"/>
                  </a:lnTo>
                  <a:lnTo>
                    <a:pt x="8953" y="5610"/>
                  </a:lnTo>
                  <a:lnTo>
                    <a:pt x="8955" y="5603"/>
                  </a:lnTo>
                  <a:lnTo>
                    <a:pt x="8955" y="5589"/>
                  </a:lnTo>
                  <a:lnTo>
                    <a:pt x="8958" y="5582"/>
                  </a:lnTo>
                  <a:lnTo>
                    <a:pt x="8984" y="5551"/>
                  </a:lnTo>
                  <a:lnTo>
                    <a:pt x="8989" y="5537"/>
                  </a:lnTo>
                  <a:lnTo>
                    <a:pt x="8989" y="5518"/>
                  </a:lnTo>
                  <a:lnTo>
                    <a:pt x="8984" y="5513"/>
                  </a:lnTo>
                  <a:lnTo>
                    <a:pt x="8979" y="5506"/>
                  </a:lnTo>
                  <a:lnTo>
                    <a:pt x="8986" y="5480"/>
                  </a:lnTo>
                  <a:lnTo>
                    <a:pt x="8981" y="5473"/>
                  </a:lnTo>
                  <a:lnTo>
                    <a:pt x="8979" y="5470"/>
                  </a:lnTo>
                  <a:lnTo>
                    <a:pt x="8974" y="5468"/>
                  </a:lnTo>
                  <a:lnTo>
                    <a:pt x="8972" y="5466"/>
                  </a:lnTo>
                  <a:lnTo>
                    <a:pt x="8970" y="5461"/>
                  </a:lnTo>
                  <a:lnTo>
                    <a:pt x="8967" y="5459"/>
                  </a:lnTo>
                  <a:lnTo>
                    <a:pt x="8963" y="5459"/>
                  </a:lnTo>
                  <a:lnTo>
                    <a:pt x="8927" y="5480"/>
                  </a:lnTo>
                  <a:lnTo>
                    <a:pt x="8920" y="5482"/>
                  </a:lnTo>
                  <a:lnTo>
                    <a:pt x="8899" y="5482"/>
                  </a:lnTo>
                  <a:lnTo>
                    <a:pt x="8896" y="5485"/>
                  </a:lnTo>
                  <a:lnTo>
                    <a:pt x="8903" y="5492"/>
                  </a:lnTo>
                  <a:lnTo>
                    <a:pt x="8920" y="5489"/>
                  </a:lnTo>
                  <a:lnTo>
                    <a:pt x="8922" y="5499"/>
                  </a:lnTo>
                  <a:lnTo>
                    <a:pt x="8915" y="5504"/>
                  </a:lnTo>
                  <a:lnTo>
                    <a:pt x="8899" y="5499"/>
                  </a:lnTo>
                  <a:lnTo>
                    <a:pt x="8889" y="5501"/>
                  </a:lnTo>
                  <a:lnTo>
                    <a:pt x="8830" y="5558"/>
                  </a:lnTo>
                  <a:lnTo>
                    <a:pt x="8828" y="5565"/>
                  </a:lnTo>
                  <a:lnTo>
                    <a:pt x="8825" y="5579"/>
                  </a:lnTo>
                  <a:lnTo>
                    <a:pt x="8825" y="5589"/>
                  </a:lnTo>
                  <a:lnTo>
                    <a:pt x="8828" y="5596"/>
                  </a:lnTo>
                  <a:lnTo>
                    <a:pt x="8833" y="5605"/>
                  </a:lnTo>
                  <a:lnTo>
                    <a:pt x="8835" y="5608"/>
                  </a:lnTo>
                  <a:lnTo>
                    <a:pt x="8840" y="5612"/>
                  </a:lnTo>
                  <a:lnTo>
                    <a:pt x="8842" y="5615"/>
                  </a:lnTo>
                  <a:lnTo>
                    <a:pt x="8844" y="5615"/>
                  </a:lnTo>
                  <a:lnTo>
                    <a:pt x="8849" y="5617"/>
                  </a:lnTo>
                  <a:lnTo>
                    <a:pt x="8854" y="5622"/>
                  </a:lnTo>
                  <a:lnTo>
                    <a:pt x="8859" y="5629"/>
                  </a:lnTo>
                  <a:lnTo>
                    <a:pt x="8859" y="5636"/>
                  </a:lnTo>
                  <a:lnTo>
                    <a:pt x="8856" y="5641"/>
                  </a:lnTo>
                  <a:lnTo>
                    <a:pt x="8851" y="5643"/>
                  </a:lnTo>
                  <a:lnTo>
                    <a:pt x="8847" y="5650"/>
                  </a:lnTo>
                  <a:lnTo>
                    <a:pt x="8844" y="5652"/>
                  </a:lnTo>
                  <a:lnTo>
                    <a:pt x="8837" y="5650"/>
                  </a:lnTo>
                  <a:lnTo>
                    <a:pt x="8833" y="5650"/>
                  </a:lnTo>
                  <a:lnTo>
                    <a:pt x="8814" y="5660"/>
                  </a:lnTo>
                  <a:lnTo>
                    <a:pt x="8811" y="5667"/>
                  </a:lnTo>
                  <a:lnTo>
                    <a:pt x="8797" y="5728"/>
                  </a:lnTo>
                  <a:lnTo>
                    <a:pt x="8792" y="5733"/>
                  </a:lnTo>
                  <a:lnTo>
                    <a:pt x="8776" y="5740"/>
                  </a:lnTo>
                  <a:lnTo>
                    <a:pt x="8776" y="5730"/>
                  </a:lnTo>
                  <a:lnTo>
                    <a:pt x="8778" y="5728"/>
                  </a:lnTo>
                  <a:lnTo>
                    <a:pt x="8785" y="5726"/>
                  </a:lnTo>
                  <a:lnTo>
                    <a:pt x="8785" y="5726"/>
                  </a:lnTo>
                  <a:lnTo>
                    <a:pt x="8788" y="5721"/>
                  </a:lnTo>
                  <a:lnTo>
                    <a:pt x="8788" y="5712"/>
                  </a:lnTo>
                  <a:lnTo>
                    <a:pt x="8790" y="5709"/>
                  </a:lnTo>
                  <a:lnTo>
                    <a:pt x="8795" y="5702"/>
                  </a:lnTo>
                  <a:lnTo>
                    <a:pt x="8799" y="5697"/>
                  </a:lnTo>
                  <a:lnTo>
                    <a:pt x="8799" y="5690"/>
                  </a:lnTo>
                  <a:lnTo>
                    <a:pt x="8797" y="5688"/>
                  </a:lnTo>
                  <a:lnTo>
                    <a:pt x="8797" y="5686"/>
                  </a:lnTo>
                  <a:lnTo>
                    <a:pt x="8795" y="5686"/>
                  </a:lnTo>
                  <a:lnTo>
                    <a:pt x="8795" y="5683"/>
                  </a:lnTo>
                  <a:lnTo>
                    <a:pt x="8792" y="5678"/>
                  </a:lnTo>
                  <a:lnTo>
                    <a:pt x="8792" y="5678"/>
                  </a:lnTo>
                  <a:lnTo>
                    <a:pt x="8795" y="5676"/>
                  </a:lnTo>
                  <a:lnTo>
                    <a:pt x="8795" y="5671"/>
                  </a:lnTo>
                  <a:lnTo>
                    <a:pt x="8799" y="5664"/>
                  </a:lnTo>
                  <a:lnTo>
                    <a:pt x="8804" y="5660"/>
                  </a:lnTo>
                  <a:lnTo>
                    <a:pt x="8811" y="5645"/>
                  </a:lnTo>
                  <a:lnTo>
                    <a:pt x="8816" y="5643"/>
                  </a:lnTo>
                  <a:lnTo>
                    <a:pt x="8844" y="5636"/>
                  </a:lnTo>
                  <a:lnTo>
                    <a:pt x="8844" y="5631"/>
                  </a:lnTo>
                  <a:lnTo>
                    <a:pt x="8837" y="5624"/>
                  </a:lnTo>
                  <a:lnTo>
                    <a:pt x="8828" y="5617"/>
                  </a:lnTo>
                  <a:lnTo>
                    <a:pt x="8823" y="5612"/>
                  </a:lnTo>
                  <a:lnTo>
                    <a:pt x="8809" y="5610"/>
                  </a:lnTo>
                  <a:lnTo>
                    <a:pt x="8795" y="5615"/>
                  </a:lnTo>
                  <a:lnTo>
                    <a:pt x="8792" y="5619"/>
                  </a:lnTo>
                  <a:lnTo>
                    <a:pt x="8790" y="5638"/>
                  </a:lnTo>
                  <a:lnTo>
                    <a:pt x="8788" y="5643"/>
                  </a:lnTo>
                  <a:lnTo>
                    <a:pt x="8783" y="5643"/>
                  </a:lnTo>
                  <a:lnTo>
                    <a:pt x="8781" y="5638"/>
                  </a:lnTo>
                  <a:lnTo>
                    <a:pt x="8781" y="5631"/>
                  </a:lnTo>
                  <a:lnTo>
                    <a:pt x="8783" y="5624"/>
                  </a:lnTo>
                  <a:lnTo>
                    <a:pt x="8785" y="5617"/>
                  </a:lnTo>
                  <a:lnTo>
                    <a:pt x="8804" y="5600"/>
                  </a:lnTo>
                  <a:lnTo>
                    <a:pt x="8809" y="5593"/>
                  </a:lnTo>
                  <a:lnTo>
                    <a:pt x="8809" y="5584"/>
                  </a:lnTo>
                  <a:lnTo>
                    <a:pt x="8809" y="5574"/>
                  </a:lnTo>
                  <a:lnTo>
                    <a:pt x="8807" y="5570"/>
                  </a:lnTo>
                  <a:lnTo>
                    <a:pt x="8807" y="5565"/>
                  </a:lnTo>
                  <a:lnTo>
                    <a:pt x="8804" y="5563"/>
                  </a:lnTo>
                  <a:lnTo>
                    <a:pt x="8804" y="5558"/>
                  </a:lnTo>
                  <a:lnTo>
                    <a:pt x="8804" y="5553"/>
                  </a:lnTo>
                  <a:lnTo>
                    <a:pt x="8814" y="5541"/>
                  </a:lnTo>
                  <a:lnTo>
                    <a:pt x="8823" y="5520"/>
                  </a:lnTo>
                  <a:lnTo>
                    <a:pt x="8833" y="5513"/>
                  </a:lnTo>
                  <a:lnTo>
                    <a:pt x="8837" y="5508"/>
                  </a:lnTo>
                  <a:lnTo>
                    <a:pt x="8837" y="5499"/>
                  </a:lnTo>
                  <a:lnTo>
                    <a:pt x="8837" y="5496"/>
                  </a:lnTo>
                  <a:lnTo>
                    <a:pt x="8851" y="5485"/>
                  </a:lnTo>
                  <a:lnTo>
                    <a:pt x="8856" y="5475"/>
                  </a:lnTo>
                  <a:lnTo>
                    <a:pt x="8861" y="5470"/>
                  </a:lnTo>
                  <a:lnTo>
                    <a:pt x="8866" y="5463"/>
                  </a:lnTo>
                  <a:lnTo>
                    <a:pt x="8868" y="5461"/>
                  </a:lnTo>
                  <a:lnTo>
                    <a:pt x="8880" y="5459"/>
                  </a:lnTo>
                  <a:lnTo>
                    <a:pt x="8885" y="5454"/>
                  </a:lnTo>
                  <a:lnTo>
                    <a:pt x="8892" y="5440"/>
                  </a:lnTo>
                  <a:lnTo>
                    <a:pt x="8911" y="5435"/>
                  </a:lnTo>
                  <a:lnTo>
                    <a:pt x="8918" y="5423"/>
                  </a:lnTo>
                  <a:lnTo>
                    <a:pt x="8932" y="5411"/>
                  </a:lnTo>
                  <a:lnTo>
                    <a:pt x="8934" y="5404"/>
                  </a:lnTo>
                  <a:lnTo>
                    <a:pt x="8934" y="5397"/>
                  </a:lnTo>
                  <a:lnTo>
                    <a:pt x="8932" y="5388"/>
                  </a:lnTo>
                  <a:lnTo>
                    <a:pt x="8927" y="5381"/>
                  </a:lnTo>
                  <a:lnTo>
                    <a:pt x="8920" y="5371"/>
                  </a:lnTo>
                  <a:lnTo>
                    <a:pt x="8915" y="5364"/>
                  </a:lnTo>
                  <a:lnTo>
                    <a:pt x="8913" y="5355"/>
                  </a:lnTo>
                  <a:lnTo>
                    <a:pt x="8913" y="5348"/>
                  </a:lnTo>
                  <a:lnTo>
                    <a:pt x="8915" y="5343"/>
                  </a:lnTo>
                  <a:lnTo>
                    <a:pt x="8915" y="5338"/>
                  </a:lnTo>
                  <a:lnTo>
                    <a:pt x="8920" y="5338"/>
                  </a:lnTo>
                  <a:lnTo>
                    <a:pt x="8925" y="5338"/>
                  </a:lnTo>
                  <a:lnTo>
                    <a:pt x="8929" y="5348"/>
                  </a:lnTo>
                  <a:lnTo>
                    <a:pt x="8929" y="5350"/>
                  </a:lnTo>
                  <a:lnTo>
                    <a:pt x="8929" y="5357"/>
                  </a:lnTo>
                  <a:lnTo>
                    <a:pt x="8932" y="5362"/>
                  </a:lnTo>
                  <a:lnTo>
                    <a:pt x="8939" y="5369"/>
                  </a:lnTo>
                  <a:lnTo>
                    <a:pt x="8948" y="5374"/>
                  </a:lnTo>
                  <a:lnTo>
                    <a:pt x="8955" y="5374"/>
                  </a:lnTo>
                  <a:lnTo>
                    <a:pt x="8958" y="5371"/>
                  </a:lnTo>
                  <a:lnTo>
                    <a:pt x="8955" y="5362"/>
                  </a:lnTo>
                  <a:lnTo>
                    <a:pt x="8953" y="5355"/>
                  </a:lnTo>
                  <a:lnTo>
                    <a:pt x="8951" y="5348"/>
                  </a:lnTo>
                  <a:lnTo>
                    <a:pt x="8953" y="5343"/>
                  </a:lnTo>
                  <a:lnTo>
                    <a:pt x="8953" y="5341"/>
                  </a:lnTo>
                  <a:lnTo>
                    <a:pt x="8948" y="5329"/>
                  </a:lnTo>
                  <a:lnTo>
                    <a:pt x="8951" y="5326"/>
                  </a:lnTo>
                  <a:lnTo>
                    <a:pt x="8951" y="5324"/>
                  </a:lnTo>
                  <a:lnTo>
                    <a:pt x="8953" y="5319"/>
                  </a:lnTo>
                  <a:lnTo>
                    <a:pt x="8953" y="5305"/>
                  </a:lnTo>
                  <a:lnTo>
                    <a:pt x="8953" y="5300"/>
                  </a:lnTo>
                  <a:lnTo>
                    <a:pt x="8951" y="5296"/>
                  </a:lnTo>
                  <a:lnTo>
                    <a:pt x="8948" y="5291"/>
                  </a:lnTo>
                  <a:lnTo>
                    <a:pt x="8944" y="5284"/>
                  </a:lnTo>
                  <a:lnTo>
                    <a:pt x="8939" y="5281"/>
                  </a:lnTo>
                  <a:lnTo>
                    <a:pt x="8937" y="5279"/>
                  </a:lnTo>
                  <a:lnTo>
                    <a:pt x="8929" y="5277"/>
                  </a:lnTo>
                  <a:lnTo>
                    <a:pt x="8922" y="5272"/>
                  </a:lnTo>
                  <a:lnTo>
                    <a:pt x="8781" y="5265"/>
                  </a:lnTo>
                  <a:lnTo>
                    <a:pt x="8773" y="5263"/>
                  </a:lnTo>
                  <a:lnTo>
                    <a:pt x="8752" y="5246"/>
                  </a:lnTo>
                  <a:lnTo>
                    <a:pt x="8738" y="5248"/>
                  </a:lnTo>
                  <a:lnTo>
                    <a:pt x="8722" y="5263"/>
                  </a:lnTo>
                  <a:lnTo>
                    <a:pt x="8722" y="5260"/>
                  </a:lnTo>
                  <a:lnTo>
                    <a:pt x="8719" y="5255"/>
                  </a:lnTo>
                  <a:lnTo>
                    <a:pt x="8707" y="5260"/>
                  </a:lnTo>
                  <a:lnTo>
                    <a:pt x="8696" y="5274"/>
                  </a:lnTo>
                  <a:lnTo>
                    <a:pt x="8693" y="5281"/>
                  </a:lnTo>
                  <a:lnTo>
                    <a:pt x="8696" y="5289"/>
                  </a:lnTo>
                  <a:lnTo>
                    <a:pt x="8696" y="5298"/>
                  </a:lnTo>
                  <a:lnTo>
                    <a:pt x="8700" y="5307"/>
                  </a:lnTo>
                  <a:lnTo>
                    <a:pt x="8703" y="5317"/>
                  </a:lnTo>
                  <a:lnTo>
                    <a:pt x="8703" y="5319"/>
                  </a:lnTo>
                  <a:lnTo>
                    <a:pt x="8698" y="5322"/>
                  </a:lnTo>
                  <a:lnTo>
                    <a:pt x="8684" y="5312"/>
                  </a:lnTo>
                  <a:lnTo>
                    <a:pt x="8679" y="5312"/>
                  </a:lnTo>
                  <a:lnTo>
                    <a:pt x="8679" y="5322"/>
                  </a:lnTo>
                  <a:lnTo>
                    <a:pt x="8686" y="5324"/>
                  </a:lnTo>
                  <a:lnTo>
                    <a:pt x="8688" y="5324"/>
                  </a:lnTo>
                  <a:lnTo>
                    <a:pt x="8686" y="5329"/>
                  </a:lnTo>
                  <a:lnTo>
                    <a:pt x="8677" y="5329"/>
                  </a:lnTo>
                  <a:lnTo>
                    <a:pt x="8674" y="5343"/>
                  </a:lnTo>
                  <a:lnTo>
                    <a:pt x="8667" y="5350"/>
                  </a:lnTo>
                  <a:lnTo>
                    <a:pt x="8665" y="5355"/>
                  </a:lnTo>
                  <a:lnTo>
                    <a:pt x="8670" y="5376"/>
                  </a:lnTo>
                  <a:lnTo>
                    <a:pt x="8670" y="5383"/>
                  </a:lnTo>
                  <a:lnTo>
                    <a:pt x="8665" y="5374"/>
                  </a:lnTo>
                  <a:lnTo>
                    <a:pt x="8660" y="5367"/>
                  </a:lnTo>
                  <a:lnTo>
                    <a:pt x="8658" y="5369"/>
                  </a:lnTo>
                  <a:lnTo>
                    <a:pt x="8660" y="5378"/>
                  </a:lnTo>
                  <a:lnTo>
                    <a:pt x="8658" y="5381"/>
                  </a:lnTo>
                  <a:lnTo>
                    <a:pt x="8641" y="5383"/>
                  </a:lnTo>
                  <a:lnTo>
                    <a:pt x="8622" y="5395"/>
                  </a:lnTo>
                  <a:lnTo>
                    <a:pt x="8615" y="5397"/>
                  </a:lnTo>
                  <a:lnTo>
                    <a:pt x="8613" y="5400"/>
                  </a:lnTo>
                  <a:lnTo>
                    <a:pt x="8613" y="5404"/>
                  </a:lnTo>
                  <a:lnTo>
                    <a:pt x="8622" y="5414"/>
                  </a:lnTo>
                  <a:lnTo>
                    <a:pt x="8632" y="5418"/>
                  </a:lnTo>
                  <a:lnTo>
                    <a:pt x="8641" y="5428"/>
                  </a:lnTo>
                  <a:lnTo>
                    <a:pt x="8651" y="5442"/>
                  </a:lnTo>
                  <a:lnTo>
                    <a:pt x="8644" y="5447"/>
                  </a:lnTo>
                  <a:lnTo>
                    <a:pt x="8634" y="5461"/>
                  </a:lnTo>
                  <a:lnTo>
                    <a:pt x="8632" y="5463"/>
                  </a:lnTo>
                  <a:lnTo>
                    <a:pt x="8627" y="5463"/>
                  </a:lnTo>
                  <a:lnTo>
                    <a:pt x="8627" y="5459"/>
                  </a:lnTo>
                  <a:lnTo>
                    <a:pt x="8632" y="5444"/>
                  </a:lnTo>
                  <a:lnTo>
                    <a:pt x="8632" y="5437"/>
                  </a:lnTo>
                  <a:lnTo>
                    <a:pt x="8629" y="5430"/>
                  </a:lnTo>
                  <a:lnTo>
                    <a:pt x="8615" y="5421"/>
                  </a:lnTo>
                  <a:lnTo>
                    <a:pt x="8608" y="5411"/>
                  </a:lnTo>
                  <a:lnTo>
                    <a:pt x="8608" y="5411"/>
                  </a:lnTo>
                  <a:lnTo>
                    <a:pt x="8606" y="5409"/>
                  </a:lnTo>
                  <a:lnTo>
                    <a:pt x="8601" y="5404"/>
                  </a:lnTo>
                  <a:lnTo>
                    <a:pt x="8601" y="5393"/>
                  </a:lnTo>
                  <a:lnTo>
                    <a:pt x="8606" y="5388"/>
                  </a:lnTo>
                  <a:lnTo>
                    <a:pt x="8622" y="5378"/>
                  </a:lnTo>
                  <a:lnTo>
                    <a:pt x="8632" y="5367"/>
                  </a:lnTo>
                  <a:lnTo>
                    <a:pt x="8651" y="5317"/>
                  </a:lnTo>
                  <a:lnTo>
                    <a:pt x="8653" y="5293"/>
                  </a:lnTo>
                  <a:lnTo>
                    <a:pt x="8653" y="5272"/>
                  </a:lnTo>
                  <a:lnTo>
                    <a:pt x="8653" y="5265"/>
                  </a:lnTo>
                  <a:lnTo>
                    <a:pt x="8651" y="5260"/>
                  </a:lnTo>
                  <a:lnTo>
                    <a:pt x="8651" y="5255"/>
                  </a:lnTo>
                  <a:lnTo>
                    <a:pt x="8648" y="5253"/>
                  </a:lnTo>
                  <a:lnTo>
                    <a:pt x="8646" y="5248"/>
                  </a:lnTo>
                  <a:lnTo>
                    <a:pt x="8641" y="5246"/>
                  </a:lnTo>
                  <a:lnTo>
                    <a:pt x="8636" y="5246"/>
                  </a:lnTo>
                  <a:lnTo>
                    <a:pt x="8627" y="5246"/>
                  </a:lnTo>
                  <a:lnTo>
                    <a:pt x="8622" y="5251"/>
                  </a:lnTo>
                  <a:lnTo>
                    <a:pt x="8594" y="5307"/>
                  </a:lnTo>
                  <a:lnTo>
                    <a:pt x="8573" y="5324"/>
                  </a:lnTo>
                  <a:lnTo>
                    <a:pt x="8570" y="5333"/>
                  </a:lnTo>
                  <a:lnTo>
                    <a:pt x="8568" y="5348"/>
                  </a:lnTo>
                  <a:lnTo>
                    <a:pt x="8566" y="5350"/>
                  </a:lnTo>
                  <a:lnTo>
                    <a:pt x="8558" y="5355"/>
                  </a:lnTo>
                  <a:lnTo>
                    <a:pt x="8554" y="5362"/>
                  </a:lnTo>
                  <a:lnTo>
                    <a:pt x="8554" y="5364"/>
                  </a:lnTo>
                  <a:lnTo>
                    <a:pt x="8554" y="5369"/>
                  </a:lnTo>
                  <a:lnTo>
                    <a:pt x="8554" y="5374"/>
                  </a:lnTo>
                  <a:lnTo>
                    <a:pt x="8549" y="5378"/>
                  </a:lnTo>
                  <a:lnTo>
                    <a:pt x="8537" y="5414"/>
                  </a:lnTo>
                  <a:lnTo>
                    <a:pt x="8521" y="5428"/>
                  </a:lnTo>
                  <a:lnTo>
                    <a:pt x="8521" y="5437"/>
                  </a:lnTo>
                  <a:lnTo>
                    <a:pt x="8525" y="5449"/>
                  </a:lnTo>
                  <a:lnTo>
                    <a:pt x="8525" y="5456"/>
                  </a:lnTo>
                  <a:lnTo>
                    <a:pt x="8525" y="5461"/>
                  </a:lnTo>
                  <a:lnTo>
                    <a:pt x="8528" y="5470"/>
                  </a:lnTo>
                  <a:lnTo>
                    <a:pt x="8540" y="5473"/>
                  </a:lnTo>
                  <a:lnTo>
                    <a:pt x="8542" y="5475"/>
                  </a:lnTo>
                  <a:lnTo>
                    <a:pt x="8542" y="5478"/>
                  </a:lnTo>
                  <a:lnTo>
                    <a:pt x="8535" y="5482"/>
                  </a:lnTo>
                  <a:lnTo>
                    <a:pt x="8532" y="5485"/>
                  </a:lnTo>
                  <a:lnTo>
                    <a:pt x="8537" y="5487"/>
                  </a:lnTo>
                  <a:lnTo>
                    <a:pt x="8540" y="5496"/>
                  </a:lnTo>
                  <a:lnTo>
                    <a:pt x="8542" y="5525"/>
                  </a:lnTo>
                  <a:lnTo>
                    <a:pt x="8544" y="5527"/>
                  </a:lnTo>
                  <a:lnTo>
                    <a:pt x="8547" y="5539"/>
                  </a:lnTo>
                  <a:lnTo>
                    <a:pt x="8547" y="5541"/>
                  </a:lnTo>
                  <a:lnTo>
                    <a:pt x="8547" y="5544"/>
                  </a:lnTo>
                  <a:lnTo>
                    <a:pt x="8549" y="5548"/>
                  </a:lnTo>
                  <a:lnTo>
                    <a:pt x="8551" y="5558"/>
                  </a:lnTo>
                  <a:lnTo>
                    <a:pt x="8551" y="5565"/>
                  </a:lnTo>
                  <a:lnTo>
                    <a:pt x="8554" y="5572"/>
                  </a:lnTo>
                  <a:lnTo>
                    <a:pt x="8556" y="5574"/>
                  </a:lnTo>
                  <a:lnTo>
                    <a:pt x="8556" y="5574"/>
                  </a:lnTo>
                  <a:lnTo>
                    <a:pt x="8556" y="5589"/>
                  </a:lnTo>
                  <a:lnTo>
                    <a:pt x="8558" y="5593"/>
                  </a:lnTo>
                  <a:lnTo>
                    <a:pt x="8561" y="5598"/>
                  </a:lnTo>
                  <a:lnTo>
                    <a:pt x="8566" y="5600"/>
                  </a:lnTo>
                  <a:lnTo>
                    <a:pt x="8568" y="5603"/>
                  </a:lnTo>
                  <a:lnTo>
                    <a:pt x="8568" y="5608"/>
                  </a:lnTo>
                  <a:lnTo>
                    <a:pt x="8570" y="5622"/>
                  </a:lnTo>
                  <a:lnTo>
                    <a:pt x="8573" y="5626"/>
                  </a:lnTo>
                  <a:lnTo>
                    <a:pt x="8570" y="5638"/>
                  </a:lnTo>
                  <a:lnTo>
                    <a:pt x="8570" y="5645"/>
                  </a:lnTo>
                  <a:lnTo>
                    <a:pt x="8573" y="5655"/>
                  </a:lnTo>
                  <a:lnTo>
                    <a:pt x="8577" y="5667"/>
                  </a:lnTo>
                  <a:lnTo>
                    <a:pt x="8577" y="5671"/>
                  </a:lnTo>
                  <a:lnTo>
                    <a:pt x="8577" y="5678"/>
                  </a:lnTo>
                  <a:lnTo>
                    <a:pt x="8570" y="5702"/>
                  </a:lnTo>
                  <a:lnTo>
                    <a:pt x="8570" y="5712"/>
                  </a:lnTo>
                  <a:lnTo>
                    <a:pt x="8573" y="5726"/>
                  </a:lnTo>
                  <a:lnTo>
                    <a:pt x="8573" y="5730"/>
                  </a:lnTo>
                  <a:lnTo>
                    <a:pt x="8570" y="5733"/>
                  </a:lnTo>
                  <a:lnTo>
                    <a:pt x="8568" y="5726"/>
                  </a:lnTo>
                  <a:lnTo>
                    <a:pt x="8566" y="5709"/>
                  </a:lnTo>
                  <a:lnTo>
                    <a:pt x="8563" y="5704"/>
                  </a:lnTo>
                  <a:lnTo>
                    <a:pt x="8570" y="5686"/>
                  </a:lnTo>
                  <a:lnTo>
                    <a:pt x="8568" y="5676"/>
                  </a:lnTo>
                  <a:lnTo>
                    <a:pt x="8566" y="5676"/>
                  </a:lnTo>
                  <a:lnTo>
                    <a:pt x="8563" y="5678"/>
                  </a:lnTo>
                  <a:lnTo>
                    <a:pt x="8563" y="5681"/>
                  </a:lnTo>
                  <a:lnTo>
                    <a:pt x="8563" y="5678"/>
                  </a:lnTo>
                  <a:lnTo>
                    <a:pt x="8561" y="5667"/>
                  </a:lnTo>
                  <a:lnTo>
                    <a:pt x="8561" y="5664"/>
                  </a:lnTo>
                  <a:lnTo>
                    <a:pt x="8563" y="5662"/>
                  </a:lnTo>
                  <a:lnTo>
                    <a:pt x="8563" y="5660"/>
                  </a:lnTo>
                  <a:lnTo>
                    <a:pt x="8563" y="5652"/>
                  </a:lnTo>
                  <a:lnTo>
                    <a:pt x="8558" y="5648"/>
                  </a:lnTo>
                  <a:lnTo>
                    <a:pt x="8561" y="5634"/>
                  </a:lnTo>
                  <a:lnTo>
                    <a:pt x="8561" y="5629"/>
                  </a:lnTo>
                  <a:lnTo>
                    <a:pt x="8558" y="5608"/>
                  </a:lnTo>
                  <a:lnTo>
                    <a:pt x="8549" y="5600"/>
                  </a:lnTo>
                  <a:lnTo>
                    <a:pt x="8542" y="5596"/>
                  </a:lnTo>
                  <a:lnTo>
                    <a:pt x="8540" y="5589"/>
                  </a:lnTo>
                  <a:lnTo>
                    <a:pt x="8540" y="5584"/>
                  </a:lnTo>
                  <a:lnTo>
                    <a:pt x="8540" y="5579"/>
                  </a:lnTo>
                  <a:lnTo>
                    <a:pt x="8542" y="5577"/>
                  </a:lnTo>
                  <a:lnTo>
                    <a:pt x="8532" y="5556"/>
                  </a:lnTo>
                  <a:lnTo>
                    <a:pt x="8530" y="5541"/>
                  </a:lnTo>
                  <a:lnTo>
                    <a:pt x="8518" y="5492"/>
                  </a:lnTo>
                  <a:lnTo>
                    <a:pt x="8514" y="5485"/>
                  </a:lnTo>
                  <a:lnTo>
                    <a:pt x="8511" y="5482"/>
                  </a:lnTo>
                  <a:lnTo>
                    <a:pt x="8506" y="5482"/>
                  </a:lnTo>
                  <a:lnTo>
                    <a:pt x="8504" y="5485"/>
                  </a:lnTo>
                  <a:lnTo>
                    <a:pt x="8499" y="5485"/>
                  </a:lnTo>
                  <a:lnTo>
                    <a:pt x="8488" y="5482"/>
                  </a:lnTo>
                  <a:lnTo>
                    <a:pt x="8481" y="5482"/>
                  </a:lnTo>
                  <a:lnTo>
                    <a:pt x="8473" y="5492"/>
                  </a:lnTo>
                  <a:lnTo>
                    <a:pt x="8469" y="5492"/>
                  </a:lnTo>
                  <a:lnTo>
                    <a:pt x="8473" y="5482"/>
                  </a:lnTo>
                  <a:lnTo>
                    <a:pt x="8466" y="5480"/>
                  </a:lnTo>
                  <a:lnTo>
                    <a:pt x="8459" y="5480"/>
                  </a:lnTo>
                  <a:lnTo>
                    <a:pt x="8455" y="5482"/>
                  </a:lnTo>
                  <a:lnTo>
                    <a:pt x="8452" y="5487"/>
                  </a:lnTo>
                  <a:lnTo>
                    <a:pt x="8462" y="5501"/>
                  </a:lnTo>
                  <a:lnTo>
                    <a:pt x="8459" y="5518"/>
                  </a:lnTo>
                  <a:lnTo>
                    <a:pt x="8455" y="5544"/>
                  </a:lnTo>
                  <a:lnTo>
                    <a:pt x="8457" y="5546"/>
                  </a:lnTo>
                  <a:lnTo>
                    <a:pt x="8459" y="5548"/>
                  </a:lnTo>
                  <a:lnTo>
                    <a:pt x="8462" y="5548"/>
                  </a:lnTo>
                  <a:lnTo>
                    <a:pt x="8466" y="5570"/>
                  </a:lnTo>
                  <a:lnTo>
                    <a:pt x="8469" y="5582"/>
                  </a:lnTo>
                  <a:lnTo>
                    <a:pt x="8473" y="5589"/>
                  </a:lnTo>
                  <a:lnTo>
                    <a:pt x="8473" y="5619"/>
                  </a:lnTo>
                  <a:lnTo>
                    <a:pt x="8471" y="5626"/>
                  </a:lnTo>
                  <a:lnTo>
                    <a:pt x="8469" y="5634"/>
                  </a:lnTo>
                  <a:lnTo>
                    <a:pt x="8464" y="5634"/>
                  </a:lnTo>
                  <a:lnTo>
                    <a:pt x="8466" y="5624"/>
                  </a:lnTo>
                  <a:lnTo>
                    <a:pt x="8469" y="5615"/>
                  </a:lnTo>
                  <a:lnTo>
                    <a:pt x="8466" y="5600"/>
                  </a:lnTo>
                  <a:lnTo>
                    <a:pt x="8455" y="5572"/>
                  </a:lnTo>
                  <a:lnTo>
                    <a:pt x="8455" y="5570"/>
                  </a:lnTo>
                  <a:lnTo>
                    <a:pt x="8452" y="5567"/>
                  </a:lnTo>
                  <a:lnTo>
                    <a:pt x="8438" y="5570"/>
                  </a:lnTo>
                  <a:lnTo>
                    <a:pt x="8424" y="5586"/>
                  </a:lnTo>
                  <a:lnTo>
                    <a:pt x="8419" y="5586"/>
                  </a:lnTo>
                  <a:lnTo>
                    <a:pt x="8421" y="5577"/>
                  </a:lnTo>
                  <a:lnTo>
                    <a:pt x="8426" y="5572"/>
                  </a:lnTo>
                  <a:lnTo>
                    <a:pt x="8445" y="5563"/>
                  </a:lnTo>
                  <a:lnTo>
                    <a:pt x="8445" y="5560"/>
                  </a:lnTo>
                  <a:lnTo>
                    <a:pt x="8445" y="5553"/>
                  </a:lnTo>
                  <a:lnTo>
                    <a:pt x="8440" y="5544"/>
                  </a:lnTo>
                  <a:lnTo>
                    <a:pt x="8438" y="5541"/>
                  </a:lnTo>
                  <a:lnTo>
                    <a:pt x="8438" y="5537"/>
                  </a:lnTo>
                  <a:lnTo>
                    <a:pt x="8447" y="5508"/>
                  </a:lnTo>
                  <a:lnTo>
                    <a:pt x="8447" y="5506"/>
                  </a:lnTo>
                  <a:lnTo>
                    <a:pt x="8447" y="5501"/>
                  </a:lnTo>
                  <a:lnTo>
                    <a:pt x="8445" y="5496"/>
                  </a:lnTo>
                  <a:lnTo>
                    <a:pt x="8440" y="5489"/>
                  </a:lnTo>
                  <a:lnTo>
                    <a:pt x="8436" y="5485"/>
                  </a:lnTo>
                  <a:lnTo>
                    <a:pt x="8436" y="5482"/>
                  </a:lnTo>
                  <a:lnTo>
                    <a:pt x="8436" y="5478"/>
                  </a:lnTo>
                  <a:lnTo>
                    <a:pt x="8436" y="5475"/>
                  </a:lnTo>
                  <a:lnTo>
                    <a:pt x="8443" y="5470"/>
                  </a:lnTo>
                  <a:lnTo>
                    <a:pt x="8490" y="5468"/>
                  </a:lnTo>
                  <a:lnTo>
                    <a:pt x="8497" y="5466"/>
                  </a:lnTo>
                  <a:lnTo>
                    <a:pt x="8502" y="5459"/>
                  </a:lnTo>
                  <a:lnTo>
                    <a:pt x="8504" y="5452"/>
                  </a:lnTo>
                  <a:lnTo>
                    <a:pt x="8502" y="5442"/>
                  </a:lnTo>
                  <a:lnTo>
                    <a:pt x="8497" y="5435"/>
                  </a:lnTo>
                  <a:lnTo>
                    <a:pt x="8497" y="5426"/>
                  </a:lnTo>
                  <a:lnTo>
                    <a:pt x="8497" y="5416"/>
                  </a:lnTo>
                  <a:lnTo>
                    <a:pt x="8525" y="5378"/>
                  </a:lnTo>
                  <a:lnTo>
                    <a:pt x="8528" y="5359"/>
                  </a:lnTo>
                  <a:lnTo>
                    <a:pt x="8518" y="5341"/>
                  </a:lnTo>
                  <a:lnTo>
                    <a:pt x="8516" y="5336"/>
                  </a:lnTo>
                  <a:lnTo>
                    <a:pt x="8514" y="5326"/>
                  </a:lnTo>
                  <a:lnTo>
                    <a:pt x="8514" y="5322"/>
                  </a:lnTo>
                  <a:lnTo>
                    <a:pt x="8525" y="5284"/>
                  </a:lnTo>
                  <a:lnTo>
                    <a:pt x="8525" y="5277"/>
                  </a:lnTo>
                  <a:lnTo>
                    <a:pt x="8521" y="5265"/>
                  </a:lnTo>
                  <a:lnTo>
                    <a:pt x="8514" y="5258"/>
                  </a:lnTo>
                  <a:lnTo>
                    <a:pt x="8499" y="5244"/>
                  </a:lnTo>
                  <a:lnTo>
                    <a:pt x="8497" y="5241"/>
                  </a:lnTo>
                  <a:lnTo>
                    <a:pt x="8492" y="5232"/>
                  </a:lnTo>
                  <a:lnTo>
                    <a:pt x="8488" y="5227"/>
                  </a:lnTo>
                  <a:lnTo>
                    <a:pt x="8476" y="5215"/>
                  </a:lnTo>
                  <a:lnTo>
                    <a:pt x="8471" y="5213"/>
                  </a:lnTo>
                  <a:lnTo>
                    <a:pt x="8455" y="5206"/>
                  </a:lnTo>
                  <a:lnTo>
                    <a:pt x="8440" y="5206"/>
                  </a:lnTo>
                  <a:lnTo>
                    <a:pt x="8431" y="5213"/>
                  </a:lnTo>
                  <a:lnTo>
                    <a:pt x="8421" y="5237"/>
                  </a:lnTo>
                  <a:lnTo>
                    <a:pt x="8405" y="5263"/>
                  </a:lnTo>
                  <a:lnTo>
                    <a:pt x="8403" y="5270"/>
                  </a:lnTo>
                  <a:lnTo>
                    <a:pt x="8405" y="5279"/>
                  </a:lnTo>
                  <a:lnTo>
                    <a:pt x="8407" y="5291"/>
                  </a:lnTo>
                  <a:lnTo>
                    <a:pt x="8407" y="5296"/>
                  </a:lnTo>
                  <a:lnTo>
                    <a:pt x="8410" y="5300"/>
                  </a:lnTo>
                  <a:lnTo>
                    <a:pt x="8410" y="5305"/>
                  </a:lnTo>
                  <a:lnTo>
                    <a:pt x="8412" y="5310"/>
                  </a:lnTo>
                  <a:lnTo>
                    <a:pt x="8410" y="5317"/>
                  </a:lnTo>
                  <a:lnTo>
                    <a:pt x="8410" y="5322"/>
                  </a:lnTo>
                  <a:lnTo>
                    <a:pt x="8412" y="5329"/>
                  </a:lnTo>
                  <a:lnTo>
                    <a:pt x="8417" y="5329"/>
                  </a:lnTo>
                  <a:lnTo>
                    <a:pt x="8419" y="5329"/>
                  </a:lnTo>
                  <a:lnTo>
                    <a:pt x="8438" y="5338"/>
                  </a:lnTo>
                  <a:lnTo>
                    <a:pt x="8443" y="5343"/>
                  </a:lnTo>
                  <a:lnTo>
                    <a:pt x="8440" y="5348"/>
                  </a:lnTo>
                  <a:lnTo>
                    <a:pt x="8436" y="5348"/>
                  </a:lnTo>
                  <a:lnTo>
                    <a:pt x="8417" y="5338"/>
                  </a:lnTo>
                  <a:lnTo>
                    <a:pt x="8412" y="5341"/>
                  </a:lnTo>
                  <a:lnTo>
                    <a:pt x="8377" y="5362"/>
                  </a:lnTo>
                  <a:lnTo>
                    <a:pt x="8362" y="5388"/>
                  </a:lnTo>
                  <a:lnTo>
                    <a:pt x="8351" y="5397"/>
                  </a:lnTo>
                  <a:lnTo>
                    <a:pt x="8339" y="5421"/>
                  </a:lnTo>
                  <a:lnTo>
                    <a:pt x="8308" y="5449"/>
                  </a:lnTo>
                  <a:lnTo>
                    <a:pt x="8306" y="5459"/>
                  </a:lnTo>
                  <a:lnTo>
                    <a:pt x="8308" y="5478"/>
                  </a:lnTo>
                  <a:lnTo>
                    <a:pt x="8310" y="5487"/>
                  </a:lnTo>
                  <a:lnTo>
                    <a:pt x="8308" y="5496"/>
                  </a:lnTo>
                  <a:lnTo>
                    <a:pt x="8306" y="5504"/>
                  </a:lnTo>
                  <a:lnTo>
                    <a:pt x="8303" y="5508"/>
                  </a:lnTo>
                  <a:lnTo>
                    <a:pt x="8291" y="5518"/>
                  </a:lnTo>
                  <a:lnTo>
                    <a:pt x="8291" y="5522"/>
                  </a:lnTo>
                  <a:lnTo>
                    <a:pt x="8291" y="5530"/>
                  </a:lnTo>
                  <a:lnTo>
                    <a:pt x="8289" y="5534"/>
                  </a:lnTo>
                  <a:lnTo>
                    <a:pt x="8289" y="5537"/>
                  </a:lnTo>
                  <a:lnTo>
                    <a:pt x="8284" y="5539"/>
                  </a:lnTo>
                  <a:lnTo>
                    <a:pt x="8282" y="5532"/>
                  </a:lnTo>
                  <a:lnTo>
                    <a:pt x="8282" y="5530"/>
                  </a:lnTo>
                  <a:lnTo>
                    <a:pt x="8280" y="5530"/>
                  </a:lnTo>
                  <a:lnTo>
                    <a:pt x="8277" y="5532"/>
                  </a:lnTo>
                  <a:lnTo>
                    <a:pt x="8275" y="5534"/>
                  </a:lnTo>
                  <a:lnTo>
                    <a:pt x="8273" y="5532"/>
                  </a:lnTo>
                  <a:lnTo>
                    <a:pt x="8275" y="5525"/>
                  </a:lnTo>
                  <a:lnTo>
                    <a:pt x="8289" y="5518"/>
                  </a:lnTo>
                  <a:lnTo>
                    <a:pt x="8299" y="5496"/>
                  </a:lnTo>
                  <a:lnTo>
                    <a:pt x="8301" y="5492"/>
                  </a:lnTo>
                  <a:lnTo>
                    <a:pt x="8299" y="5470"/>
                  </a:lnTo>
                  <a:lnTo>
                    <a:pt x="8296" y="5468"/>
                  </a:lnTo>
                  <a:lnTo>
                    <a:pt x="8294" y="5466"/>
                  </a:lnTo>
                  <a:lnTo>
                    <a:pt x="8289" y="5461"/>
                  </a:lnTo>
                  <a:lnTo>
                    <a:pt x="8291" y="5459"/>
                  </a:lnTo>
                  <a:lnTo>
                    <a:pt x="8296" y="5449"/>
                  </a:lnTo>
                  <a:lnTo>
                    <a:pt x="8299" y="5428"/>
                  </a:lnTo>
                  <a:lnTo>
                    <a:pt x="8299" y="5423"/>
                  </a:lnTo>
                  <a:lnTo>
                    <a:pt x="8299" y="5421"/>
                  </a:lnTo>
                  <a:lnTo>
                    <a:pt x="8299" y="5418"/>
                  </a:lnTo>
                  <a:lnTo>
                    <a:pt x="8299" y="5418"/>
                  </a:lnTo>
                  <a:lnTo>
                    <a:pt x="8299" y="5414"/>
                  </a:lnTo>
                  <a:lnTo>
                    <a:pt x="8296" y="5411"/>
                  </a:lnTo>
                  <a:lnTo>
                    <a:pt x="8291" y="5411"/>
                  </a:lnTo>
                  <a:lnTo>
                    <a:pt x="8284" y="5409"/>
                  </a:lnTo>
                  <a:lnTo>
                    <a:pt x="8275" y="5407"/>
                  </a:lnTo>
                  <a:lnTo>
                    <a:pt x="8270" y="5407"/>
                  </a:lnTo>
                  <a:lnTo>
                    <a:pt x="8251" y="5433"/>
                  </a:lnTo>
                  <a:lnTo>
                    <a:pt x="8211" y="5461"/>
                  </a:lnTo>
                  <a:lnTo>
                    <a:pt x="8211" y="5454"/>
                  </a:lnTo>
                  <a:lnTo>
                    <a:pt x="8261" y="5407"/>
                  </a:lnTo>
                  <a:lnTo>
                    <a:pt x="8261" y="5404"/>
                  </a:lnTo>
                  <a:lnTo>
                    <a:pt x="8261" y="5397"/>
                  </a:lnTo>
                  <a:lnTo>
                    <a:pt x="8261" y="5390"/>
                  </a:lnTo>
                  <a:lnTo>
                    <a:pt x="8254" y="5383"/>
                  </a:lnTo>
                  <a:lnTo>
                    <a:pt x="8254" y="5374"/>
                  </a:lnTo>
                  <a:lnTo>
                    <a:pt x="8256" y="5369"/>
                  </a:lnTo>
                  <a:lnTo>
                    <a:pt x="8268" y="5359"/>
                  </a:lnTo>
                  <a:lnTo>
                    <a:pt x="8268" y="5355"/>
                  </a:lnTo>
                  <a:lnTo>
                    <a:pt x="8265" y="5338"/>
                  </a:lnTo>
                  <a:lnTo>
                    <a:pt x="8265" y="5333"/>
                  </a:lnTo>
                  <a:lnTo>
                    <a:pt x="8268" y="5331"/>
                  </a:lnTo>
                  <a:lnTo>
                    <a:pt x="8268" y="5329"/>
                  </a:lnTo>
                  <a:lnTo>
                    <a:pt x="8265" y="5326"/>
                  </a:lnTo>
                  <a:lnTo>
                    <a:pt x="8261" y="5322"/>
                  </a:lnTo>
                  <a:lnTo>
                    <a:pt x="8258" y="5319"/>
                  </a:lnTo>
                  <a:lnTo>
                    <a:pt x="8258" y="5315"/>
                  </a:lnTo>
                  <a:lnTo>
                    <a:pt x="8258" y="5310"/>
                  </a:lnTo>
                  <a:lnTo>
                    <a:pt x="8258" y="5303"/>
                  </a:lnTo>
                  <a:lnTo>
                    <a:pt x="8263" y="5298"/>
                  </a:lnTo>
                  <a:lnTo>
                    <a:pt x="8268" y="5293"/>
                  </a:lnTo>
                  <a:lnTo>
                    <a:pt x="8280" y="5277"/>
                  </a:lnTo>
                  <a:lnTo>
                    <a:pt x="8282" y="5274"/>
                  </a:lnTo>
                  <a:lnTo>
                    <a:pt x="8308" y="5272"/>
                  </a:lnTo>
                  <a:lnTo>
                    <a:pt x="8327" y="5277"/>
                  </a:lnTo>
                  <a:lnTo>
                    <a:pt x="8351" y="5270"/>
                  </a:lnTo>
                  <a:lnTo>
                    <a:pt x="8353" y="5265"/>
                  </a:lnTo>
                  <a:lnTo>
                    <a:pt x="8353" y="5255"/>
                  </a:lnTo>
                  <a:lnTo>
                    <a:pt x="8348" y="5234"/>
                  </a:lnTo>
                  <a:lnTo>
                    <a:pt x="8346" y="5218"/>
                  </a:lnTo>
                  <a:lnTo>
                    <a:pt x="8348" y="5215"/>
                  </a:lnTo>
                  <a:lnTo>
                    <a:pt x="8351" y="5208"/>
                  </a:lnTo>
                  <a:lnTo>
                    <a:pt x="8351" y="5189"/>
                  </a:lnTo>
                  <a:lnTo>
                    <a:pt x="8358" y="5173"/>
                  </a:lnTo>
                  <a:lnTo>
                    <a:pt x="8358" y="5159"/>
                  </a:lnTo>
                  <a:lnTo>
                    <a:pt x="8348" y="5149"/>
                  </a:lnTo>
                  <a:lnTo>
                    <a:pt x="8306" y="5118"/>
                  </a:lnTo>
                  <a:lnTo>
                    <a:pt x="8287" y="5111"/>
                  </a:lnTo>
                  <a:lnTo>
                    <a:pt x="8275" y="5107"/>
                  </a:lnTo>
                  <a:lnTo>
                    <a:pt x="8273" y="5104"/>
                  </a:lnTo>
                  <a:lnTo>
                    <a:pt x="8273" y="5097"/>
                  </a:lnTo>
                  <a:lnTo>
                    <a:pt x="8251" y="5088"/>
                  </a:lnTo>
                  <a:lnTo>
                    <a:pt x="8249" y="5088"/>
                  </a:lnTo>
                  <a:lnTo>
                    <a:pt x="8242" y="5083"/>
                  </a:lnTo>
                  <a:lnTo>
                    <a:pt x="8235" y="5081"/>
                  </a:lnTo>
                  <a:lnTo>
                    <a:pt x="8202" y="5083"/>
                  </a:lnTo>
                  <a:lnTo>
                    <a:pt x="8173" y="5076"/>
                  </a:lnTo>
                  <a:lnTo>
                    <a:pt x="8076" y="5076"/>
                  </a:lnTo>
                  <a:lnTo>
                    <a:pt x="8069" y="5073"/>
                  </a:lnTo>
                  <a:lnTo>
                    <a:pt x="8062" y="5071"/>
                  </a:lnTo>
                  <a:lnTo>
                    <a:pt x="8060" y="5078"/>
                  </a:lnTo>
                  <a:lnTo>
                    <a:pt x="8060" y="5081"/>
                  </a:lnTo>
                  <a:lnTo>
                    <a:pt x="8060" y="5088"/>
                  </a:lnTo>
                  <a:lnTo>
                    <a:pt x="8062" y="5095"/>
                  </a:lnTo>
                  <a:lnTo>
                    <a:pt x="8065" y="5099"/>
                  </a:lnTo>
                  <a:lnTo>
                    <a:pt x="8069" y="5109"/>
                  </a:lnTo>
                  <a:lnTo>
                    <a:pt x="8072" y="5116"/>
                  </a:lnTo>
                  <a:lnTo>
                    <a:pt x="8074" y="5130"/>
                  </a:lnTo>
                  <a:lnTo>
                    <a:pt x="8062" y="5149"/>
                  </a:lnTo>
                  <a:lnTo>
                    <a:pt x="8055" y="5154"/>
                  </a:lnTo>
                  <a:lnTo>
                    <a:pt x="8053" y="5159"/>
                  </a:lnTo>
                  <a:lnTo>
                    <a:pt x="8058" y="5163"/>
                  </a:lnTo>
                  <a:lnTo>
                    <a:pt x="8062" y="5166"/>
                  </a:lnTo>
                  <a:lnTo>
                    <a:pt x="8065" y="5168"/>
                  </a:lnTo>
                  <a:lnTo>
                    <a:pt x="8067" y="5170"/>
                  </a:lnTo>
                  <a:lnTo>
                    <a:pt x="8072" y="5170"/>
                  </a:lnTo>
                  <a:lnTo>
                    <a:pt x="8074" y="5175"/>
                  </a:lnTo>
                  <a:lnTo>
                    <a:pt x="8081" y="5187"/>
                  </a:lnTo>
                  <a:lnTo>
                    <a:pt x="8076" y="5196"/>
                  </a:lnTo>
                  <a:lnTo>
                    <a:pt x="8060" y="5203"/>
                  </a:lnTo>
                  <a:lnTo>
                    <a:pt x="8053" y="5213"/>
                  </a:lnTo>
                  <a:lnTo>
                    <a:pt x="8058" y="5220"/>
                  </a:lnTo>
                  <a:lnTo>
                    <a:pt x="8062" y="5225"/>
                  </a:lnTo>
                  <a:lnTo>
                    <a:pt x="8067" y="5232"/>
                  </a:lnTo>
                  <a:lnTo>
                    <a:pt x="8072" y="5241"/>
                  </a:lnTo>
                  <a:lnTo>
                    <a:pt x="8076" y="5248"/>
                  </a:lnTo>
                  <a:lnTo>
                    <a:pt x="8079" y="5255"/>
                  </a:lnTo>
                  <a:lnTo>
                    <a:pt x="8081" y="5265"/>
                  </a:lnTo>
                  <a:lnTo>
                    <a:pt x="8084" y="5272"/>
                  </a:lnTo>
                  <a:lnTo>
                    <a:pt x="8086" y="5279"/>
                  </a:lnTo>
                  <a:lnTo>
                    <a:pt x="8086" y="5286"/>
                  </a:lnTo>
                  <a:lnTo>
                    <a:pt x="8084" y="5291"/>
                  </a:lnTo>
                  <a:lnTo>
                    <a:pt x="8081" y="5296"/>
                  </a:lnTo>
                  <a:lnTo>
                    <a:pt x="8069" y="5298"/>
                  </a:lnTo>
                  <a:lnTo>
                    <a:pt x="8065" y="5303"/>
                  </a:lnTo>
                  <a:lnTo>
                    <a:pt x="8067" y="5312"/>
                  </a:lnTo>
                  <a:lnTo>
                    <a:pt x="8069" y="5317"/>
                  </a:lnTo>
                  <a:lnTo>
                    <a:pt x="8074" y="5324"/>
                  </a:lnTo>
                  <a:lnTo>
                    <a:pt x="8076" y="5326"/>
                  </a:lnTo>
                  <a:lnTo>
                    <a:pt x="8079" y="5336"/>
                  </a:lnTo>
                  <a:lnTo>
                    <a:pt x="8079" y="5343"/>
                  </a:lnTo>
                  <a:lnTo>
                    <a:pt x="8076" y="5355"/>
                  </a:lnTo>
                  <a:lnTo>
                    <a:pt x="8076" y="5362"/>
                  </a:lnTo>
                  <a:lnTo>
                    <a:pt x="8079" y="5369"/>
                  </a:lnTo>
                  <a:lnTo>
                    <a:pt x="8079" y="5378"/>
                  </a:lnTo>
                  <a:lnTo>
                    <a:pt x="8069" y="5390"/>
                  </a:lnTo>
                  <a:lnTo>
                    <a:pt x="8069" y="5397"/>
                  </a:lnTo>
                  <a:lnTo>
                    <a:pt x="8072" y="5404"/>
                  </a:lnTo>
                  <a:lnTo>
                    <a:pt x="8081" y="5414"/>
                  </a:lnTo>
                  <a:lnTo>
                    <a:pt x="8086" y="5423"/>
                  </a:lnTo>
                  <a:lnTo>
                    <a:pt x="8081" y="5421"/>
                  </a:lnTo>
                  <a:lnTo>
                    <a:pt x="8067" y="5407"/>
                  </a:lnTo>
                  <a:lnTo>
                    <a:pt x="8062" y="5407"/>
                  </a:lnTo>
                  <a:lnTo>
                    <a:pt x="8062" y="5395"/>
                  </a:lnTo>
                  <a:lnTo>
                    <a:pt x="8072" y="5376"/>
                  </a:lnTo>
                  <a:lnTo>
                    <a:pt x="8074" y="5367"/>
                  </a:lnTo>
                  <a:lnTo>
                    <a:pt x="8072" y="5352"/>
                  </a:lnTo>
                  <a:lnTo>
                    <a:pt x="8069" y="5338"/>
                  </a:lnTo>
                  <a:lnTo>
                    <a:pt x="8065" y="5331"/>
                  </a:lnTo>
                  <a:lnTo>
                    <a:pt x="8060" y="5322"/>
                  </a:lnTo>
                  <a:lnTo>
                    <a:pt x="8055" y="5315"/>
                  </a:lnTo>
                  <a:lnTo>
                    <a:pt x="8050" y="5310"/>
                  </a:lnTo>
                  <a:lnTo>
                    <a:pt x="8053" y="5298"/>
                  </a:lnTo>
                  <a:lnTo>
                    <a:pt x="8074" y="5277"/>
                  </a:lnTo>
                  <a:lnTo>
                    <a:pt x="8069" y="5272"/>
                  </a:lnTo>
                  <a:lnTo>
                    <a:pt x="8065" y="5270"/>
                  </a:lnTo>
                  <a:lnTo>
                    <a:pt x="8058" y="5270"/>
                  </a:lnTo>
                  <a:lnTo>
                    <a:pt x="8053" y="5274"/>
                  </a:lnTo>
                  <a:lnTo>
                    <a:pt x="8050" y="5272"/>
                  </a:lnTo>
                  <a:lnTo>
                    <a:pt x="8048" y="5270"/>
                  </a:lnTo>
                  <a:lnTo>
                    <a:pt x="8046" y="5267"/>
                  </a:lnTo>
                  <a:lnTo>
                    <a:pt x="8032" y="5263"/>
                  </a:lnTo>
                  <a:lnTo>
                    <a:pt x="8020" y="5260"/>
                  </a:lnTo>
                  <a:lnTo>
                    <a:pt x="7998" y="5265"/>
                  </a:lnTo>
                  <a:lnTo>
                    <a:pt x="8003" y="5270"/>
                  </a:lnTo>
                  <a:lnTo>
                    <a:pt x="8006" y="5274"/>
                  </a:lnTo>
                  <a:lnTo>
                    <a:pt x="8008" y="5279"/>
                  </a:lnTo>
                  <a:lnTo>
                    <a:pt x="8006" y="5284"/>
                  </a:lnTo>
                  <a:lnTo>
                    <a:pt x="8006" y="5289"/>
                  </a:lnTo>
                  <a:lnTo>
                    <a:pt x="8003" y="5293"/>
                  </a:lnTo>
                  <a:lnTo>
                    <a:pt x="7998" y="5296"/>
                  </a:lnTo>
                  <a:lnTo>
                    <a:pt x="7998" y="5298"/>
                  </a:lnTo>
                  <a:lnTo>
                    <a:pt x="7998" y="5300"/>
                  </a:lnTo>
                  <a:lnTo>
                    <a:pt x="7998" y="5305"/>
                  </a:lnTo>
                  <a:lnTo>
                    <a:pt x="7996" y="5322"/>
                  </a:lnTo>
                  <a:lnTo>
                    <a:pt x="7996" y="5326"/>
                  </a:lnTo>
                  <a:lnTo>
                    <a:pt x="7996" y="5329"/>
                  </a:lnTo>
                  <a:lnTo>
                    <a:pt x="7998" y="5336"/>
                  </a:lnTo>
                  <a:lnTo>
                    <a:pt x="8001" y="5338"/>
                  </a:lnTo>
                  <a:lnTo>
                    <a:pt x="8001" y="5348"/>
                  </a:lnTo>
                  <a:lnTo>
                    <a:pt x="8001" y="5350"/>
                  </a:lnTo>
                  <a:lnTo>
                    <a:pt x="8006" y="5364"/>
                  </a:lnTo>
                  <a:lnTo>
                    <a:pt x="8013" y="5374"/>
                  </a:lnTo>
                  <a:lnTo>
                    <a:pt x="8015" y="5385"/>
                  </a:lnTo>
                  <a:lnTo>
                    <a:pt x="8015" y="5395"/>
                  </a:lnTo>
                  <a:lnTo>
                    <a:pt x="8013" y="5402"/>
                  </a:lnTo>
                  <a:lnTo>
                    <a:pt x="8010" y="5407"/>
                  </a:lnTo>
                  <a:lnTo>
                    <a:pt x="7998" y="5414"/>
                  </a:lnTo>
                  <a:lnTo>
                    <a:pt x="7996" y="5416"/>
                  </a:lnTo>
                  <a:lnTo>
                    <a:pt x="7996" y="5418"/>
                  </a:lnTo>
                  <a:lnTo>
                    <a:pt x="7994" y="5421"/>
                  </a:lnTo>
                  <a:lnTo>
                    <a:pt x="7991" y="5418"/>
                  </a:lnTo>
                  <a:lnTo>
                    <a:pt x="7994" y="5409"/>
                  </a:lnTo>
                  <a:lnTo>
                    <a:pt x="8008" y="5397"/>
                  </a:lnTo>
                  <a:lnTo>
                    <a:pt x="8006" y="5383"/>
                  </a:lnTo>
                  <a:lnTo>
                    <a:pt x="8003" y="5376"/>
                  </a:lnTo>
                  <a:lnTo>
                    <a:pt x="7996" y="5364"/>
                  </a:lnTo>
                  <a:lnTo>
                    <a:pt x="7994" y="5357"/>
                  </a:lnTo>
                  <a:lnTo>
                    <a:pt x="7994" y="5352"/>
                  </a:lnTo>
                  <a:lnTo>
                    <a:pt x="7994" y="5343"/>
                  </a:lnTo>
                  <a:lnTo>
                    <a:pt x="7991" y="5341"/>
                  </a:lnTo>
                  <a:lnTo>
                    <a:pt x="7989" y="5338"/>
                  </a:lnTo>
                  <a:lnTo>
                    <a:pt x="7989" y="5333"/>
                  </a:lnTo>
                  <a:lnTo>
                    <a:pt x="7989" y="5331"/>
                  </a:lnTo>
                  <a:lnTo>
                    <a:pt x="7987" y="5326"/>
                  </a:lnTo>
                  <a:lnTo>
                    <a:pt x="7984" y="5326"/>
                  </a:lnTo>
                  <a:lnTo>
                    <a:pt x="7984" y="5315"/>
                  </a:lnTo>
                  <a:lnTo>
                    <a:pt x="7984" y="5303"/>
                  </a:lnTo>
                  <a:lnTo>
                    <a:pt x="7987" y="5286"/>
                  </a:lnTo>
                  <a:lnTo>
                    <a:pt x="7991" y="5277"/>
                  </a:lnTo>
                  <a:lnTo>
                    <a:pt x="7991" y="5270"/>
                  </a:lnTo>
                  <a:lnTo>
                    <a:pt x="7989" y="5267"/>
                  </a:lnTo>
                  <a:lnTo>
                    <a:pt x="7989" y="5265"/>
                  </a:lnTo>
                  <a:lnTo>
                    <a:pt x="7987" y="5263"/>
                  </a:lnTo>
                  <a:lnTo>
                    <a:pt x="7987" y="5260"/>
                  </a:lnTo>
                  <a:lnTo>
                    <a:pt x="7987" y="5258"/>
                  </a:lnTo>
                  <a:lnTo>
                    <a:pt x="7987" y="5255"/>
                  </a:lnTo>
                  <a:lnTo>
                    <a:pt x="7989" y="5255"/>
                  </a:lnTo>
                  <a:lnTo>
                    <a:pt x="7994" y="5253"/>
                  </a:lnTo>
                  <a:lnTo>
                    <a:pt x="7996" y="5251"/>
                  </a:lnTo>
                  <a:lnTo>
                    <a:pt x="8001" y="5244"/>
                  </a:lnTo>
                  <a:lnTo>
                    <a:pt x="7996" y="5239"/>
                  </a:lnTo>
                  <a:lnTo>
                    <a:pt x="7991" y="5237"/>
                  </a:lnTo>
                  <a:lnTo>
                    <a:pt x="7987" y="5232"/>
                  </a:lnTo>
                  <a:lnTo>
                    <a:pt x="7982" y="5222"/>
                  </a:lnTo>
                  <a:lnTo>
                    <a:pt x="7980" y="5222"/>
                  </a:lnTo>
                  <a:lnTo>
                    <a:pt x="7977" y="5225"/>
                  </a:lnTo>
                  <a:lnTo>
                    <a:pt x="7975" y="5229"/>
                  </a:lnTo>
                  <a:lnTo>
                    <a:pt x="7972" y="5232"/>
                  </a:lnTo>
                  <a:lnTo>
                    <a:pt x="7975" y="5239"/>
                  </a:lnTo>
                  <a:lnTo>
                    <a:pt x="7980" y="5253"/>
                  </a:lnTo>
                  <a:lnTo>
                    <a:pt x="7980" y="5255"/>
                  </a:lnTo>
                  <a:lnTo>
                    <a:pt x="7977" y="5258"/>
                  </a:lnTo>
                  <a:lnTo>
                    <a:pt x="7970" y="5267"/>
                  </a:lnTo>
                  <a:lnTo>
                    <a:pt x="7968" y="5270"/>
                  </a:lnTo>
                  <a:lnTo>
                    <a:pt x="7968" y="5253"/>
                  </a:lnTo>
                  <a:lnTo>
                    <a:pt x="7965" y="5248"/>
                  </a:lnTo>
                  <a:lnTo>
                    <a:pt x="7963" y="5248"/>
                  </a:lnTo>
                  <a:lnTo>
                    <a:pt x="7954" y="5237"/>
                  </a:lnTo>
                  <a:lnTo>
                    <a:pt x="7949" y="5234"/>
                  </a:lnTo>
                  <a:lnTo>
                    <a:pt x="7946" y="5222"/>
                  </a:lnTo>
                  <a:lnTo>
                    <a:pt x="7946" y="5213"/>
                  </a:lnTo>
                  <a:lnTo>
                    <a:pt x="7937" y="5199"/>
                  </a:lnTo>
                  <a:lnTo>
                    <a:pt x="7937" y="5192"/>
                  </a:lnTo>
                  <a:lnTo>
                    <a:pt x="7939" y="5185"/>
                  </a:lnTo>
                  <a:lnTo>
                    <a:pt x="7937" y="5177"/>
                  </a:lnTo>
                  <a:lnTo>
                    <a:pt x="7923" y="5170"/>
                  </a:lnTo>
                  <a:lnTo>
                    <a:pt x="7918" y="5168"/>
                  </a:lnTo>
                  <a:lnTo>
                    <a:pt x="7913" y="5170"/>
                  </a:lnTo>
                  <a:lnTo>
                    <a:pt x="7906" y="5173"/>
                  </a:lnTo>
                  <a:lnTo>
                    <a:pt x="7904" y="5180"/>
                  </a:lnTo>
                  <a:lnTo>
                    <a:pt x="7902" y="5196"/>
                  </a:lnTo>
                  <a:lnTo>
                    <a:pt x="7899" y="5201"/>
                  </a:lnTo>
                  <a:lnTo>
                    <a:pt x="7897" y="5206"/>
                  </a:lnTo>
                  <a:lnTo>
                    <a:pt x="7899" y="5208"/>
                  </a:lnTo>
                  <a:lnTo>
                    <a:pt x="7902" y="5213"/>
                  </a:lnTo>
                  <a:lnTo>
                    <a:pt x="7902" y="5218"/>
                  </a:lnTo>
                  <a:lnTo>
                    <a:pt x="7902" y="5227"/>
                  </a:lnTo>
                  <a:lnTo>
                    <a:pt x="7904" y="5232"/>
                  </a:lnTo>
                  <a:lnTo>
                    <a:pt x="7906" y="5237"/>
                  </a:lnTo>
                  <a:lnTo>
                    <a:pt x="7909" y="5239"/>
                  </a:lnTo>
                  <a:lnTo>
                    <a:pt x="7909" y="5244"/>
                  </a:lnTo>
                  <a:lnTo>
                    <a:pt x="7911" y="5248"/>
                  </a:lnTo>
                  <a:lnTo>
                    <a:pt x="7909" y="5251"/>
                  </a:lnTo>
                  <a:lnTo>
                    <a:pt x="7909" y="5253"/>
                  </a:lnTo>
                  <a:lnTo>
                    <a:pt x="7906" y="5258"/>
                  </a:lnTo>
                  <a:lnTo>
                    <a:pt x="7911" y="5286"/>
                  </a:lnTo>
                  <a:lnTo>
                    <a:pt x="7913" y="5291"/>
                  </a:lnTo>
                  <a:lnTo>
                    <a:pt x="7918" y="5298"/>
                  </a:lnTo>
                  <a:lnTo>
                    <a:pt x="7921" y="5303"/>
                  </a:lnTo>
                  <a:lnTo>
                    <a:pt x="7921" y="5307"/>
                  </a:lnTo>
                  <a:lnTo>
                    <a:pt x="7916" y="5364"/>
                  </a:lnTo>
                  <a:lnTo>
                    <a:pt x="7911" y="5376"/>
                  </a:lnTo>
                  <a:lnTo>
                    <a:pt x="7909" y="5371"/>
                  </a:lnTo>
                  <a:lnTo>
                    <a:pt x="7911" y="5367"/>
                  </a:lnTo>
                  <a:lnTo>
                    <a:pt x="7913" y="5352"/>
                  </a:lnTo>
                  <a:lnTo>
                    <a:pt x="7913" y="5341"/>
                  </a:lnTo>
                  <a:lnTo>
                    <a:pt x="7916" y="5336"/>
                  </a:lnTo>
                  <a:lnTo>
                    <a:pt x="7916" y="5331"/>
                  </a:lnTo>
                  <a:lnTo>
                    <a:pt x="7913" y="5326"/>
                  </a:lnTo>
                  <a:lnTo>
                    <a:pt x="7911" y="5322"/>
                  </a:lnTo>
                  <a:lnTo>
                    <a:pt x="7906" y="5322"/>
                  </a:lnTo>
                  <a:lnTo>
                    <a:pt x="7899" y="5326"/>
                  </a:lnTo>
                  <a:lnTo>
                    <a:pt x="7897" y="5324"/>
                  </a:lnTo>
                  <a:lnTo>
                    <a:pt x="7902" y="5312"/>
                  </a:lnTo>
                  <a:lnTo>
                    <a:pt x="7909" y="5305"/>
                  </a:lnTo>
                  <a:lnTo>
                    <a:pt x="7906" y="5300"/>
                  </a:lnTo>
                  <a:lnTo>
                    <a:pt x="7904" y="5293"/>
                  </a:lnTo>
                  <a:lnTo>
                    <a:pt x="7902" y="5286"/>
                  </a:lnTo>
                  <a:lnTo>
                    <a:pt x="7897" y="5279"/>
                  </a:lnTo>
                  <a:lnTo>
                    <a:pt x="7895" y="5272"/>
                  </a:lnTo>
                  <a:lnTo>
                    <a:pt x="7895" y="5265"/>
                  </a:lnTo>
                  <a:lnTo>
                    <a:pt x="7895" y="5260"/>
                  </a:lnTo>
                  <a:lnTo>
                    <a:pt x="7892" y="5255"/>
                  </a:lnTo>
                  <a:lnTo>
                    <a:pt x="7871" y="5267"/>
                  </a:lnTo>
                  <a:lnTo>
                    <a:pt x="7866" y="5281"/>
                  </a:lnTo>
                  <a:lnTo>
                    <a:pt x="7861" y="5286"/>
                  </a:lnTo>
                  <a:lnTo>
                    <a:pt x="7857" y="5284"/>
                  </a:lnTo>
                  <a:lnTo>
                    <a:pt x="7861" y="5274"/>
                  </a:lnTo>
                  <a:lnTo>
                    <a:pt x="7869" y="5265"/>
                  </a:lnTo>
                  <a:lnTo>
                    <a:pt x="7869" y="5263"/>
                  </a:lnTo>
                  <a:lnTo>
                    <a:pt x="7873" y="5260"/>
                  </a:lnTo>
                  <a:lnTo>
                    <a:pt x="7878" y="5251"/>
                  </a:lnTo>
                  <a:lnTo>
                    <a:pt x="7880" y="5246"/>
                  </a:lnTo>
                  <a:lnTo>
                    <a:pt x="7890" y="5248"/>
                  </a:lnTo>
                  <a:lnTo>
                    <a:pt x="7895" y="5246"/>
                  </a:lnTo>
                  <a:lnTo>
                    <a:pt x="7892" y="5239"/>
                  </a:lnTo>
                  <a:lnTo>
                    <a:pt x="7892" y="5239"/>
                  </a:lnTo>
                  <a:lnTo>
                    <a:pt x="7890" y="5239"/>
                  </a:lnTo>
                  <a:lnTo>
                    <a:pt x="7887" y="5237"/>
                  </a:lnTo>
                  <a:lnTo>
                    <a:pt x="7885" y="5234"/>
                  </a:lnTo>
                  <a:lnTo>
                    <a:pt x="7885" y="5229"/>
                  </a:lnTo>
                  <a:lnTo>
                    <a:pt x="7883" y="5222"/>
                  </a:lnTo>
                  <a:lnTo>
                    <a:pt x="7883" y="5215"/>
                  </a:lnTo>
                  <a:lnTo>
                    <a:pt x="7880" y="5208"/>
                  </a:lnTo>
                  <a:lnTo>
                    <a:pt x="7880" y="5201"/>
                  </a:lnTo>
                  <a:lnTo>
                    <a:pt x="7883" y="5192"/>
                  </a:lnTo>
                  <a:lnTo>
                    <a:pt x="7885" y="5187"/>
                  </a:lnTo>
                  <a:lnTo>
                    <a:pt x="7883" y="5180"/>
                  </a:lnTo>
                  <a:lnTo>
                    <a:pt x="7880" y="5173"/>
                  </a:lnTo>
                  <a:lnTo>
                    <a:pt x="7880" y="5170"/>
                  </a:lnTo>
                  <a:lnTo>
                    <a:pt x="7887" y="5163"/>
                  </a:lnTo>
                  <a:lnTo>
                    <a:pt x="7887" y="5161"/>
                  </a:lnTo>
                  <a:lnTo>
                    <a:pt x="7887" y="5159"/>
                  </a:lnTo>
                  <a:lnTo>
                    <a:pt x="7887" y="5154"/>
                  </a:lnTo>
                  <a:lnTo>
                    <a:pt x="7883" y="5151"/>
                  </a:lnTo>
                  <a:lnTo>
                    <a:pt x="7883" y="5147"/>
                  </a:lnTo>
                  <a:lnTo>
                    <a:pt x="7883" y="5144"/>
                  </a:lnTo>
                  <a:lnTo>
                    <a:pt x="7885" y="5142"/>
                  </a:lnTo>
                  <a:lnTo>
                    <a:pt x="7895" y="5116"/>
                  </a:lnTo>
                  <a:lnTo>
                    <a:pt x="7895" y="5111"/>
                  </a:lnTo>
                  <a:lnTo>
                    <a:pt x="7895" y="5104"/>
                  </a:lnTo>
                  <a:lnTo>
                    <a:pt x="7890" y="5090"/>
                  </a:lnTo>
                  <a:lnTo>
                    <a:pt x="7885" y="5088"/>
                  </a:lnTo>
                  <a:lnTo>
                    <a:pt x="7883" y="5095"/>
                  </a:lnTo>
                  <a:lnTo>
                    <a:pt x="7887" y="5111"/>
                  </a:lnTo>
                  <a:lnTo>
                    <a:pt x="7885" y="5111"/>
                  </a:lnTo>
                  <a:lnTo>
                    <a:pt x="7883" y="5109"/>
                  </a:lnTo>
                  <a:lnTo>
                    <a:pt x="7883" y="5104"/>
                  </a:lnTo>
                  <a:lnTo>
                    <a:pt x="7878" y="5097"/>
                  </a:lnTo>
                  <a:lnTo>
                    <a:pt x="7873" y="5090"/>
                  </a:lnTo>
                  <a:lnTo>
                    <a:pt x="7869" y="5090"/>
                  </a:lnTo>
                  <a:lnTo>
                    <a:pt x="7843" y="5102"/>
                  </a:lnTo>
                  <a:lnTo>
                    <a:pt x="7833" y="5116"/>
                  </a:lnTo>
                  <a:lnTo>
                    <a:pt x="7835" y="5142"/>
                  </a:lnTo>
                  <a:lnTo>
                    <a:pt x="7838" y="5156"/>
                  </a:lnTo>
                  <a:lnTo>
                    <a:pt x="7838" y="5168"/>
                  </a:lnTo>
                  <a:lnTo>
                    <a:pt x="7835" y="5175"/>
                  </a:lnTo>
                  <a:lnTo>
                    <a:pt x="7831" y="5180"/>
                  </a:lnTo>
                  <a:lnTo>
                    <a:pt x="7828" y="5187"/>
                  </a:lnTo>
                  <a:lnTo>
                    <a:pt x="7838" y="5201"/>
                  </a:lnTo>
                  <a:lnTo>
                    <a:pt x="7857" y="5220"/>
                  </a:lnTo>
                  <a:lnTo>
                    <a:pt x="7852" y="5220"/>
                  </a:lnTo>
                  <a:lnTo>
                    <a:pt x="7845" y="5218"/>
                  </a:lnTo>
                  <a:lnTo>
                    <a:pt x="7838" y="5213"/>
                  </a:lnTo>
                  <a:lnTo>
                    <a:pt x="7833" y="5206"/>
                  </a:lnTo>
                  <a:lnTo>
                    <a:pt x="7826" y="5194"/>
                  </a:lnTo>
                  <a:lnTo>
                    <a:pt x="7824" y="5187"/>
                  </a:lnTo>
                  <a:lnTo>
                    <a:pt x="7824" y="5180"/>
                  </a:lnTo>
                  <a:lnTo>
                    <a:pt x="7828" y="5168"/>
                  </a:lnTo>
                  <a:lnTo>
                    <a:pt x="7831" y="5161"/>
                  </a:lnTo>
                  <a:lnTo>
                    <a:pt x="7828" y="5151"/>
                  </a:lnTo>
                  <a:lnTo>
                    <a:pt x="7826" y="5140"/>
                  </a:lnTo>
                  <a:lnTo>
                    <a:pt x="7826" y="5137"/>
                  </a:lnTo>
                  <a:lnTo>
                    <a:pt x="7824" y="5135"/>
                  </a:lnTo>
                  <a:lnTo>
                    <a:pt x="7824" y="5133"/>
                  </a:lnTo>
                  <a:lnTo>
                    <a:pt x="7824" y="5130"/>
                  </a:lnTo>
                  <a:lnTo>
                    <a:pt x="7821" y="5130"/>
                  </a:lnTo>
                  <a:lnTo>
                    <a:pt x="7819" y="5128"/>
                  </a:lnTo>
                  <a:lnTo>
                    <a:pt x="7817" y="5128"/>
                  </a:lnTo>
                  <a:lnTo>
                    <a:pt x="7817" y="5128"/>
                  </a:lnTo>
                  <a:lnTo>
                    <a:pt x="7798" y="5140"/>
                  </a:lnTo>
                  <a:lnTo>
                    <a:pt x="7795" y="5144"/>
                  </a:lnTo>
                  <a:lnTo>
                    <a:pt x="7795" y="5154"/>
                  </a:lnTo>
                  <a:lnTo>
                    <a:pt x="7791" y="5175"/>
                  </a:lnTo>
                  <a:lnTo>
                    <a:pt x="7779" y="5182"/>
                  </a:lnTo>
                  <a:lnTo>
                    <a:pt x="7776" y="5185"/>
                  </a:lnTo>
                  <a:lnTo>
                    <a:pt x="7776" y="5189"/>
                  </a:lnTo>
                  <a:lnTo>
                    <a:pt x="7776" y="5194"/>
                  </a:lnTo>
                  <a:lnTo>
                    <a:pt x="7783" y="5232"/>
                  </a:lnTo>
                  <a:lnTo>
                    <a:pt x="7783" y="5237"/>
                  </a:lnTo>
                  <a:lnTo>
                    <a:pt x="7779" y="5241"/>
                  </a:lnTo>
                  <a:lnTo>
                    <a:pt x="7772" y="5244"/>
                  </a:lnTo>
                  <a:lnTo>
                    <a:pt x="7769" y="5251"/>
                  </a:lnTo>
                  <a:lnTo>
                    <a:pt x="7774" y="5265"/>
                  </a:lnTo>
                  <a:lnTo>
                    <a:pt x="7781" y="5279"/>
                  </a:lnTo>
                  <a:lnTo>
                    <a:pt x="7791" y="5286"/>
                  </a:lnTo>
                  <a:lnTo>
                    <a:pt x="7800" y="5293"/>
                  </a:lnTo>
                  <a:lnTo>
                    <a:pt x="7809" y="5300"/>
                  </a:lnTo>
                  <a:lnTo>
                    <a:pt x="7814" y="5312"/>
                  </a:lnTo>
                  <a:lnTo>
                    <a:pt x="7814" y="5326"/>
                  </a:lnTo>
                  <a:lnTo>
                    <a:pt x="7809" y="5338"/>
                  </a:lnTo>
                  <a:lnTo>
                    <a:pt x="7809" y="5350"/>
                  </a:lnTo>
                  <a:lnTo>
                    <a:pt x="7805" y="5369"/>
                  </a:lnTo>
                  <a:lnTo>
                    <a:pt x="7805" y="5381"/>
                  </a:lnTo>
                  <a:lnTo>
                    <a:pt x="7805" y="5393"/>
                  </a:lnTo>
                  <a:lnTo>
                    <a:pt x="7793" y="5428"/>
                  </a:lnTo>
                  <a:lnTo>
                    <a:pt x="7788" y="5430"/>
                  </a:lnTo>
                  <a:lnTo>
                    <a:pt x="7783" y="5426"/>
                  </a:lnTo>
                  <a:lnTo>
                    <a:pt x="7783" y="5421"/>
                  </a:lnTo>
                  <a:lnTo>
                    <a:pt x="7788" y="5414"/>
                  </a:lnTo>
                  <a:lnTo>
                    <a:pt x="7791" y="5407"/>
                  </a:lnTo>
                  <a:lnTo>
                    <a:pt x="7791" y="5404"/>
                  </a:lnTo>
                  <a:lnTo>
                    <a:pt x="7788" y="5402"/>
                  </a:lnTo>
                  <a:lnTo>
                    <a:pt x="7788" y="5400"/>
                  </a:lnTo>
                  <a:lnTo>
                    <a:pt x="7791" y="5395"/>
                  </a:lnTo>
                  <a:lnTo>
                    <a:pt x="7793" y="5388"/>
                  </a:lnTo>
                  <a:lnTo>
                    <a:pt x="7793" y="5388"/>
                  </a:lnTo>
                  <a:lnTo>
                    <a:pt x="7795" y="5383"/>
                  </a:lnTo>
                  <a:lnTo>
                    <a:pt x="7795" y="5369"/>
                  </a:lnTo>
                  <a:lnTo>
                    <a:pt x="7795" y="5364"/>
                  </a:lnTo>
                  <a:lnTo>
                    <a:pt x="7795" y="5362"/>
                  </a:lnTo>
                  <a:lnTo>
                    <a:pt x="7798" y="5355"/>
                  </a:lnTo>
                  <a:lnTo>
                    <a:pt x="7798" y="5343"/>
                  </a:lnTo>
                  <a:lnTo>
                    <a:pt x="7798" y="5341"/>
                  </a:lnTo>
                  <a:lnTo>
                    <a:pt x="7798" y="5336"/>
                  </a:lnTo>
                  <a:lnTo>
                    <a:pt x="7798" y="5333"/>
                  </a:lnTo>
                  <a:lnTo>
                    <a:pt x="7798" y="5331"/>
                  </a:lnTo>
                  <a:lnTo>
                    <a:pt x="7800" y="5331"/>
                  </a:lnTo>
                  <a:lnTo>
                    <a:pt x="7802" y="5326"/>
                  </a:lnTo>
                  <a:lnTo>
                    <a:pt x="7802" y="5324"/>
                  </a:lnTo>
                  <a:lnTo>
                    <a:pt x="7805" y="5319"/>
                  </a:lnTo>
                  <a:lnTo>
                    <a:pt x="7802" y="5315"/>
                  </a:lnTo>
                  <a:lnTo>
                    <a:pt x="7800" y="5312"/>
                  </a:lnTo>
                  <a:lnTo>
                    <a:pt x="7798" y="5305"/>
                  </a:lnTo>
                  <a:lnTo>
                    <a:pt x="7788" y="5298"/>
                  </a:lnTo>
                  <a:lnTo>
                    <a:pt x="7776" y="5296"/>
                  </a:lnTo>
                  <a:lnTo>
                    <a:pt x="7757" y="5300"/>
                  </a:lnTo>
                  <a:lnTo>
                    <a:pt x="7760" y="5298"/>
                  </a:lnTo>
                  <a:lnTo>
                    <a:pt x="7765" y="5286"/>
                  </a:lnTo>
                  <a:lnTo>
                    <a:pt x="7767" y="5279"/>
                  </a:lnTo>
                  <a:lnTo>
                    <a:pt x="7762" y="5270"/>
                  </a:lnTo>
                  <a:lnTo>
                    <a:pt x="7757" y="5265"/>
                  </a:lnTo>
                  <a:lnTo>
                    <a:pt x="7729" y="5277"/>
                  </a:lnTo>
                  <a:lnTo>
                    <a:pt x="7727" y="5284"/>
                  </a:lnTo>
                  <a:lnTo>
                    <a:pt x="7724" y="5291"/>
                  </a:lnTo>
                  <a:lnTo>
                    <a:pt x="7724" y="5298"/>
                  </a:lnTo>
                  <a:lnTo>
                    <a:pt x="7724" y="5305"/>
                  </a:lnTo>
                  <a:lnTo>
                    <a:pt x="7722" y="5307"/>
                  </a:lnTo>
                  <a:lnTo>
                    <a:pt x="7720" y="5296"/>
                  </a:lnTo>
                  <a:lnTo>
                    <a:pt x="7724" y="5284"/>
                  </a:lnTo>
                  <a:lnTo>
                    <a:pt x="7724" y="5274"/>
                  </a:lnTo>
                  <a:lnTo>
                    <a:pt x="7727" y="5267"/>
                  </a:lnTo>
                  <a:lnTo>
                    <a:pt x="7753" y="5253"/>
                  </a:lnTo>
                  <a:lnTo>
                    <a:pt x="7755" y="5251"/>
                  </a:lnTo>
                  <a:lnTo>
                    <a:pt x="7755" y="5246"/>
                  </a:lnTo>
                  <a:lnTo>
                    <a:pt x="7755" y="5241"/>
                  </a:lnTo>
                  <a:lnTo>
                    <a:pt x="7760" y="5237"/>
                  </a:lnTo>
                  <a:lnTo>
                    <a:pt x="7762" y="5232"/>
                  </a:lnTo>
                  <a:lnTo>
                    <a:pt x="7762" y="5229"/>
                  </a:lnTo>
                  <a:lnTo>
                    <a:pt x="7765" y="5222"/>
                  </a:lnTo>
                  <a:lnTo>
                    <a:pt x="7765" y="5218"/>
                  </a:lnTo>
                  <a:lnTo>
                    <a:pt x="7762" y="5211"/>
                  </a:lnTo>
                  <a:lnTo>
                    <a:pt x="7762" y="5194"/>
                  </a:lnTo>
                  <a:lnTo>
                    <a:pt x="7760" y="5194"/>
                  </a:lnTo>
                  <a:lnTo>
                    <a:pt x="7757" y="5189"/>
                  </a:lnTo>
                  <a:lnTo>
                    <a:pt x="7755" y="5185"/>
                  </a:lnTo>
                  <a:lnTo>
                    <a:pt x="7750" y="5182"/>
                  </a:lnTo>
                  <a:lnTo>
                    <a:pt x="7746" y="5177"/>
                  </a:lnTo>
                  <a:lnTo>
                    <a:pt x="7743" y="5177"/>
                  </a:lnTo>
                  <a:lnTo>
                    <a:pt x="7741" y="5180"/>
                  </a:lnTo>
                  <a:lnTo>
                    <a:pt x="7731" y="5192"/>
                  </a:lnTo>
                  <a:lnTo>
                    <a:pt x="7729" y="5201"/>
                  </a:lnTo>
                  <a:lnTo>
                    <a:pt x="7729" y="5206"/>
                  </a:lnTo>
                  <a:lnTo>
                    <a:pt x="7729" y="5215"/>
                  </a:lnTo>
                  <a:lnTo>
                    <a:pt x="7729" y="5220"/>
                  </a:lnTo>
                  <a:lnTo>
                    <a:pt x="7729" y="5222"/>
                  </a:lnTo>
                  <a:lnTo>
                    <a:pt x="7727" y="5227"/>
                  </a:lnTo>
                  <a:lnTo>
                    <a:pt x="7710" y="5239"/>
                  </a:lnTo>
                  <a:lnTo>
                    <a:pt x="7698" y="5272"/>
                  </a:lnTo>
                  <a:lnTo>
                    <a:pt x="7682" y="5281"/>
                  </a:lnTo>
                  <a:lnTo>
                    <a:pt x="7675" y="5298"/>
                  </a:lnTo>
                  <a:lnTo>
                    <a:pt x="7672" y="5296"/>
                  </a:lnTo>
                  <a:lnTo>
                    <a:pt x="7687" y="5270"/>
                  </a:lnTo>
                  <a:lnTo>
                    <a:pt x="7694" y="5248"/>
                  </a:lnTo>
                  <a:lnTo>
                    <a:pt x="7715" y="5213"/>
                  </a:lnTo>
                  <a:lnTo>
                    <a:pt x="7715" y="5208"/>
                  </a:lnTo>
                  <a:lnTo>
                    <a:pt x="7713" y="5203"/>
                  </a:lnTo>
                  <a:lnTo>
                    <a:pt x="7705" y="5196"/>
                  </a:lnTo>
                  <a:lnTo>
                    <a:pt x="7698" y="5196"/>
                  </a:lnTo>
                  <a:lnTo>
                    <a:pt x="7687" y="5199"/>
                  </a:lnTo>
                  <a:lnTo>
                    <a:pt x="7646" y="5227"/>
                  </a:lnTo>
                  <a:lnTo>
                    <a:pt x="7644" y="5218"/>
                  </a:lnTo>
                  <a:lnTo>
                    <a:pt x="7646" y="5213"/>
                  </a:lnTo>
                  <a:lnTo>
                    <a:pt x="7687" y="5187"/>
                  </a:lnTo>
                  <a:lnTo>
                    <a:pt x="7708" y="5187"/>
                  </a:lnTo>
                  <a:lnTo>
                    <a:pt x="7710" y="5185"/>
                  </a:lnTo>
                  <a:lnTo>
                    <a:pt x="7715" y="5173"/>
                  </a:lnTo>
                  <a:lnTo>
                    <a:pt x="7720" y="5170"/>
                  </a:lnTo>
                  <a:lnTo>
                    <a:pt x="7729" y="5166"/>
                  </a:lnTo>
                  <a:lnTo>
                    <a:pt x="7734" y="5161"/>
                  </a:lnTo>
                  <a:lnTo>
                    <a:pt x="7734" y="5159"/>
                  </a:lnTo>
                  <a:lnTo>
                    <a:pt x="7734" y="5147"/>
                  </a:lnTo>
                  <a:lnTo>
                    <a:pt x="7734" y="5142"/>
                  </a:lnTo>
                  <a:lnTo>
                    <a:pt x="7736" y="5137"/>
                  </a:lnTo>
                  <a:lnTo>
                    <a:pt x="7743" y="5130"/>
                  </a:lnTo>
                  <a:lnTo>
                    <a:pt x="7746" y="5125"/>
                  </a:lnTo>
                  <a:lnTo>
                    <a:pt x="7741" y="5123"/>
                  </a:lnTo>
                  <a:lnTo>
                    <a:pt x="7739" y="5121"/>
                  </a:lnTo>
                  <a:lnTo>
                    <a:pt x="7736" y="5116"/>
                  </a:lnTo>
                  <a:lnTo>
                    <a:pt x="7736" y="5114"/>
                  </a:lnTo>
                  <a:lnTo>
                    <a:pt x="7739" y="5111"/>
                  </a:lnTo>
                  <a:lnTo>
                    <a:pt x="7739" y="5111"/>
                  </a:lnTo>
                  <a:lnTo>
                    <a:pt x="7741" y="5111"/>
                  </a:lnTo>
                  <a:lnTo>
                    <a:pt x="7743" y="5114"/>
                  </a:lnTo>
                  <a:lnTo>
                    <a:pt x="7743" y="5114"/>
                  </a:lnTo>
                  <a:lnTo>
                    <a:pt x="7746" y="5116"/>
                  </a:lnTo>
                  <a:lnTo>
                    <a:pt x="7750" y="5116"/>
                  </a:lnTo>
                  <a:lnTo>
                    <a:pt x="7755" y="5118"/>
                  </a:lnTo>
                  <a:lnTo>
                    <a:pt x="7762" y="5116"/>
                  </a:lnTo>
                  <a:lnTo>
                    <a:pt x="7774" y="5104"/>
                  </a:lnTo>
                  <a:lnTo>
                    <a:pt x="7781" y="5102"/>
                  </a:lnTo>
                  <a:lnTo>
                    <a:pt x="7783" y="5099"/>
                  </a:lnTo>
                  <a:lnTo>
                    <a:pt x="7786" y="5090"/>
                  </a:lnTo>
                  <a:lnTo>
                    <a:pt x="7783" y="5081"/>
                  </a:lnTo>
                  <a:lnTo>
                    <a:pt x="7786" y="5076"/>
                  </a:lnTo>
                  <a:lnTo>
                    <a:pt x="7783" y="5071"/>
                  </a:lnTo>
                  <a:lnTo>
                    <a:pt x="7781" y="5066"/>
                  </a:lnTo>
                  <a:lnTo>
                    <a:pt x="7779" y="5064"/>
                  </a:lnTo>
                  <a:lnTo>
                    <a:pt x="7774" y="5059"/>
                  </a:lnTo>
                  <a:lnTo>
                    <a:pt x="7772" y="5057"/>
                  </a:lnTo>
                  <a:lnTo>
                    <a:pt x="7769" y="5055"/>
                  </a:lnTo>
                  <a:lnTo>
                    <a:pt x="7769" y="5050"/>
                  </a:lnTo>
                  <a:lnTo>
                    <a:pt x="7774" y="5033"/>
                  </a:lnTo>
                  <a:lnTo>
                    <a:pt x="7774" y="5029"/>
                  </a:lnTo>
                  <a:lnTo>
                    <a:pt x="7765" y="5017"/>
                  </a:lnTo>
                  <a:lnTo>
                    <a:pt x="7753" y="5003"/>
                  </a:lnTo>
                  <a:lnTo>
                    <a:pt x="7739" y="4993"/>
                  </a:lnTo>
                  <a:lnTo>
                    <a:pt x="7739" y="4991"/>
                  </a:lnTo>
                  <a:lnTo>
                    <a:pt x="7734" y="4986"/>
                  </a:lnTo>
                  <a:lnTo>
                    <a:pt x="7731" y="4984"/>
                  </a:lnTo>
                  <a:lnTo>
                    <a:pt x="7729" y="4984"/>
                  </a:lnTo>
                  <a:lnTo>
                    <a:pt x="7727" y="4986"/>
                  </a:lnTo>
                  <a:lnTo>
                    <a:pt x="7720" y="4984"/>
                  </a:lnTo>
                  <a:lnTo>
                    <a:pt x="7632" y="5005"/>
                  </a:lnTo>
                  <a:lnTo>
                    <a:pt x="7618" y="5000"/>
                  </a:lnTo>
                  <a:lnTo>
                    <a:pt x="7611" y="5003"/>
                  </a:lnTo>
                  <a:lnTo>
                    <a:pt x="7604" y="5007"/>
                  </a:lnTo>
                  <a:lnTo>
                    <a:pt x="7604" y="5017"/>
                  </a:lnTo>
                  <a:lnTo>
                    <a:pt x="7604" y="5019"/>
                  </a:lnTo>
                  <a:lnTo>
                    <a:pt x="7604" y="5026"/>
                  </a:lnTo>
                  <a:lnTo>
                    <a:pt x="7604" y="5031"/>
                  </a:lnTo>
                  <a:lnTo>
                    <a:pt x="7604" y="5036"/>
                  </a:lnTo>
                  <a:lnTo>
                    <a:pt x="7606" y="5045"/>
                  </a:lnTo>
                  <a:lnTo>
                    <a:pt x="7606" y="5050"/>
                  </a:lnTo>
                  <a:lnTo>
                    <a:pt x="7606" y="5059"/>
                  </a:lnTo>
                  <a:lnTo>
                    <a:pt x="7602" y="5069"/>
                  </a:lnTo>
                  <a:lnTo>
                    <a:pt x="7597" y="5073"/>
                  </a:lnTo>
                  <a:lnTo>
                    <a:pt x="7592" y="5076"/>
                  </a:lnTo>
                  <a:lnTo>
                    <a:pt x="7592" y="5076"/>
                  </a:lnTo>
                  <a:lnTo>
                    <a:pt x="7590" y="5076"/>
                  </a:lnTo>
                  <a:lnTo>
                    <a:pt x="7592" y="5076"/>
                  </a:lnTo>
                  <a:lnTo>
                    <a:pt x="7571" y="5081"/>
                  </a:lnTo>
                  <a:lnTo>
                    <a:pt x="7566" y="5085"/>
                  </a:lnTo>
                  <a:lnTo>
                    <a:pt x="7564" y="5097"/>
                  </a:lnTo>
                  <a:lnTo>
                    <a:pt x="7561" y="5104"/>
                  </a:lnTo>
                  <a:lnTo>
                    <a:pt x="7566" y="5111"/>
                  </a:lnTo>
                  <a:lnTo>
                    <a:pt x="7571" y="5121"/>
                  </a:lnTo>
                  <a:lnTo>
                    <a:pt x="7573" y="5128"/>
                  </a:lnTo>
                  <a:lnTo>
                    <a:pt x="7573" y="5135"/>
                  </a:lnTo>
                  <a:lnTo>
                    <a:pt x="7571" y="5149"/>
                  </a:lnTo>
                  <a:lnTo>
                    <a:pt x="7573" y="5154"/>
                  </a:lnTo>
                  <a:lnTo>
                    <a:pt x="7573" y="5156"/>
                  </a:lnTo>
                  <a:lnTo>
                    <a:pt x="7576" y="5166"/>
                  </a:lnTo>
                  <a:lnTo>
                    <a:pt x="7578" y="5170"/>
                  </a:lnTo>
                  <a:lnTo>
                    <a:pt x="7578" y="5177"/>
                  </a:lnTo>
                  <a:lnTo>
                    <a:pt x="7576" y="5189"/>
                  </a:lnTo>
                  <a:lnTo>
                    <a:pt x="7576" y="5220"/>
                  </a:lnTo>
                  <a:lnTo>
                    <a:pt x="7576" y="5225"/>
                  </a:lnTo>
                  <a:lnTo>
                    <a:pt x="7573" y="5232"/>
                  </a:lnTo>
                  <a:lnTo>
                    <a:pt x="7571" y="5237"/>
                  </a:lnTo>
                  <a:lnTo>
                    <a:pt x="7561" y="5244"/>
                  </a:lnTo>
                  <a:lnTo>
                    <a:pt x="7550" y="5244"/>
                  </a:lnTo>
                  <a:lnTo>
                    <a:pt x="7542" y="5253"/>
                  </a:lnTo>
                  <a:lnTo>
                    <a:pt x="7538" y="5255"/>
                  </a:lnTo>
                  <a:lnTo>
                    <a:pt x="7535" y="5251"/>
                  </a:lnTo>
                  <a:lnTo>
                    <a:pt x="7545" y="5241"/>
                  </a:lnTo>
                  <a:lnTo>
                    <a:pt x="7566" y="5229"/>
                  </a:lnTo>
                  <a:lnTo>
                    <a:pt x="7568" y="5211"/>
                  </a:lnTo>
                  <a:lnTo>
                    <a:pt x="7568" y="5192"/>
                  </a:lnTo>
                  <a:lnTo>
                    <a:pt x="7568" y="5187"/>
                  </a:lnTo>
                  <a:lnTo>
                    <a:pt x="7571" y="5175"/>
                  </a:lnTo>
                  <a:lnTo>
                    <a:pt x="7568" y="5168"/>
                  </a:lnTo>
                  <a:lnTo>
                    <a:pt x="7564" y="5161"/>
                  </a:lnTo>
                  <a:lnTo>
                    <a:pt x="7564" y="5156"/>
                  </a:lnTo>
                  <a:lnTo>
                    <a:pt x="7561" y="5147"/>
                  </a:lnTo>
                  <a:lnTo>
                    <a:pt x="7561" y="5144"/>
                  </a:lnTo>
                  <a:lnTo>
                    <a:pt x="7564" y="5140"/>
                  </a:lnTo>
                  <a:lnTo>
                    <a:pt x="7564" y="5137"/>
                  </a:lnTo>
                  <a:lnTo>
                    <a:pt x="7564" y="5135"/>
                  </a:lnTo>
                  <a:lnTo>
                    <a:pt x="7561" y="5128"/>
                  </a:lnTo>
                  <a:lnTo>
                    <a:pt x="7557" y="5116"/>
                  </a:lnTo>
                  <a:lnTo>
                    <a:pt x="7554" y="5107"/>
                  </a:lnTo>
                  <a:lnTo>
                    <a:pt x="7554" y="5097"/>
                  </a:lnTo>
                  <a:lnTo>
                    <a:pt x="7554" y="5090"/>
                  </a:lnTo>
                  <a:lnTo>
                    <a:pt x="7557" y="5081"/>
                  </a:lnTo>
                  <a:lnTo>
                    <a:pt x="7590" y="5059"/>
                  </a:lnTo>
                  <a:lnTo>
                    <a:pt x="7594" y="5050"/>
                  </a:lnTo>
                  <a:lnTo>
                    <a:pt x="7594" y="5040"/>
                  </a:lnTo>
                  <a:lnTo>
                    <a:pt x="7587" y="5036"/>
                  </a:lnTo>
                  <a:lnTo>
                    <a:pt x="7540" y="5031"/>
                  </a:lnTo>
                  <a:lnTo>
                    <a:pt x="7521" y="5040"/>
                  </a:lnTo>
                  <a:lnTo>
                    <a:pt x="7483" y="5085"/>
                  </a:lnTo>
                  <a:lnTo>
                    <a:pt x="7481" y="5090"/>
                  </a:lnTo>
                  <a:lnTo>
                    <a:pt x="7481" y="5095"/>
                  </a:lnTo>
                  <a:lnTo>
                    <a:pt x="7483" y="5111"/>
                  </a:lnTo>
                  <a:lnTo>
                    <a:pt x="7483" y="5123"/>
                  </a:lnTo>
                  <a:lnTo>
                    <a:pt x="7483" y="5130"/>
                  </a:lnTo>
                  <a:lnTo>
                    <a:pt x="7476" y="5142"/>
                  </a:lnTo>
                  <a:lnTo>
                    <a:pt x="7472" y="5156"/>
                  </a:lnTo>
                  <a:lnTo>
                    <a:pt x="7469" y="5166"/>
                  </a:lnTo>
                  <a:lnTo>
                    <a:pt x="7472" y="5187"/>
                  </a:lnTo>
                  <a:lnTo>
                    <a:pt x="7469" y="5196"/>
                  </a:lnTo>
                  <a:lnTo>
                    <a:pt x="7467" y="5199"/>
                  </a:lnTo>
                  <a:lnTo>
                    <a:pt x="7460" y="5196"/>
                  </a:lnTo>
                  <a:lnTo>
                    <a:pt x="7460" y="5192"/>
                  </a:lnTo>
                  <a:lnTo>
                    <a:pt x="7462" y="5182"/>
                  </a:lnTo>
                  <a:lnTo>
                    <a:pt x="7462" y="5163"/>
                  </a:lnTo>
                  <a:lnTo>
                    <a:pt x="7464" y="5151"/>
                  </a:lnTo>
                  <a:lnTo>
                    <a:pt x="7474" y="5133"/>
                  </a:lnTo>
                  <a:lnTo>
                    <a:pt x="7474" y="5125"/>
                  </a:lnTo>
                  <a:lnTo>
                    <a:pt x="7474" y="5114"/>
                  </a:lnTo>
                  <a:lnTo>
                    <a:pt x="7474" y="5102"/>
                  </a:lnTo>
                  <a:lnTo>
                    <a:pt x="7472" y="5092"/>
                  </a:lnTo>
                  <a:lnTo>
                    <a:pt x="7469" y="5083"/>
                  </a:lnTo>
                  <a:lnTo>
                    <a:pt x="7474" y="5073"/>
                  </a:lnTo>
                  <a:lnTo>
                    <a:pt x="7519" y="5029"/>
                  </a:lnTo>
                  <a:lnTo>
                    <a:pt x="7542" y="5019"/>
                  </a:lnTo>
                  <a:lnTo>
                    <a:pt x="7573" y="5019"/>
                  </a:lnTo>
                  <a:lnTo>
                    <a:pt x="7578" y="5017"/>
                  </a:lnTo>
                  <a:lnTo>
                    <a:pt x="7594" y="4981"/>
                  </a:lnTo>
                  <a:lnTo>
                    <a:pt x="7594" y="4972"/>
                  </a:lnTo>
                  <a:lnTo>
                    <a:pt x="7594" y="4969"/>
                  </a:lnTo>
                  <a:lnTo>
                    <a:pt x="7594" y="4967"/>
                  </a:lnTo>
                  <a:lnTo>
                    <a:pt x="7592" y="4967"/>
                  </a:lnTo>
                  <a:lnTo>
                    <a:pt x="7592" y="4965"/>
                  </a:lnTo>
                  <a:lnTo>
                    <a:pt x="7594" y="4965"/>
                  </a:lnTo>
                  <a:lnTo>
                    <a:pt x="7594" y="4955"/>
                  </a:lnTo>
                  <a:lnTo>
                    <a:pt x="7597" y="4944"/>
                  </a:lnTo>
                  <a:lnTo>
                    <a:pt x="7590" y="4934"/>
                  </a:lnTo>
                  <a:lnTo>
                    <a:pt x="7568" y="4920"/>
                  </a:lnTo>
                  <a:lnTo>
                    <a:pt x="7564" y="4913"/>
                  </a:lnTo>
                  <a:lnTo>
                    <a:pt x="7559" y="4903"/>
                  </a:lnTo>
                  <a:lnTo>
                    <a:pt x="7535" y="4882"/>
                  </a:lnTo>
                  <a:lnTo>
                    <a:pt x="7533" y="4880"/>
                  </a:lnTo>
                  <a:lnTo>
                    <a:pt x="7528" y="4875"/>
                  </a:lnTo>
                  <a:lnTo>
                    <a:pt x="7521" y="4868"/>
                  </a:lnTo>
                  <a:lnTo>
                    <a:pt x="7521" y="4868"/>
                  </a:lnTo>
                  <a:lnTo>
                    <a:pt x="7519" y="4861"/>
                  </a:lnTo>
                  <a:lnTo>
                    <a:pt x="7516" y="4856"/>
                  </a:lnTo>
                  <a:lnTo>
                    <a:pt x="7514" y="4851"/>
                  </a:lnTo>
                  <a:lnTo>
                    <a:pt x="7512" y="4849"/>
                  </a:lnTo>
                  <a:lnTo>
                    <a:pt x="7467" y="4849"/>
                  </a:lnTo>
                  <a:lnTo>
                    <a:pt x="7453" y="4842"/>
                  </a:lnTo>
                  <a:lnTo>
                    <a:pt x="7450" y="4840"/>
                  </a:lnTo>
                  <a:lnTo>
                    <a:pt x="7438" y="4842"/>
                  </a:lnTo>
                  <a:lnTo>
                    <a:pt x="7420" y="4837"/>
                  </a:lnTo>
                  <a:lnTo>
                    <a:pt x="7391" y="4844"/>
                  </a:lnTo>
                  <a:lnTo>
                    <a:pt x="7384" y="4849"/>
                  </a:lnTo>
                  <a:lnTo>
                    <a:pt x="7384" y="4851"/>
                  </a:lnTo>
                  <a:lnTo>
                    <a:pt x="7382" y="4861"/>
                  </a:lnTo>
                  <a:lnTo>
                    <a:pt x="7379" y="4868"/>
                  </a:lnTo>
                  <a:lnTo>
                    <a:pt x="7379" y="4870"/>
                  </a:lnTo>
                  <a:lnTo>
                    <a:pt x="7394" y="4889"/>
                  </a:lnTo>
                  <a:lnTo>
                    <a:pt x="7396" y="4894"/>
                  </a:lnTo>
                  <a:lnTo>
                    <a:pt x="7391" y="4901"/>
                  </a:lnTo>
                  <a:lnTo>
                    <a:pt x="7389" y="4903"/>
                  </a:lnTo>
                  <a:lnTo>
                    <a:pt x="7384" y="4899"/>
                  </a:lnTo>
                  <a:lnTo>
                    <a:pt x="7370" y="4882"/>
                  </a:lnTo>
                  <a:lnTo>
                    <a:pt x="7368" y="4880"/>
                  </a:lnTo>
                  <a:lnTo>
                    <a:pt x="7368" y="4875"/>
                  </a:lnTo>
                  <a:lnTo>
                    <a:pt x="7365" y="4870"/>
                  </a:lnTo>
                  <a:lnTo>
                    <a:pt x="7365" y="4866"/>
                  </a:lnTo>
                  <a:lnTo>
                    <a:pt x="7363" y="4861"/>
                  </a:lnTo>
                  <a:lnTo>
                    <a:pt x="7358" y="4856"/>
                  </a:lnTo>
                  <a:lnTo>
                    <a:pt x="7353" y="4854"/>
                  </a:lnTo>
                  <a:lnTo>
                    <a:pt x="7280" y="4858"/>
                  </a:lnTo>
                  <a:lnTo>
                    <a:pt x="7273" y="4851"/>
                  </a:lnTo>
                  <a:lnTo>
                    <a:pt x="7275" y="4849"/>
                  </a:lnTo>
                  <a:lnTo>
                    <a:pt x="7275" y="4847"/>
                  </a:lnTo>
                  <a:lnTo>
                    <a:pt x="7273" y="4840"/>
                  </a:lnTo>
                  <a:lnTo>
                    <a:pt x="7268" y="4835"/>
                  </a:lnTo>
                  <a:lnTo>
                    <a:pt x="7266" y="4832"/>
                  </a:lnTo>
                  <a:lnTo>
                    <a:pt x="7245" y="4823"/>
                  </a:lnTo>
                  <a:lnTo>
                    <a:pt x="7228" y="4821"/>
                  </a:lnTo>
                  <a:lnTo>
                    <a:pt x="7127" y="4849"/>
                  </a:lnTo>
                  <a:lnTo>
                    <a:pt x="7122" y="4861"/>
                  </a:lnTo>
                  <a:lnTo>
                    <a:pt x="7115" y="4868"/>
                  </a:lnTo>
                  <a:lnTo>
                    <a:pt x="7108" y="4882"/>
                  </a:lnTo>
                  <a:lnTo>
                    <a:pt x="7084" y="4892"/>
                  </a:lnTo>
                  <a:lnTo>
                    <a:pt x="7082" y="4896"/>
                  </a:lnTo>
                  <a:lnTo>
                    <a:pt x="7082" y="4903"/>
                  </a:lnTo>
                  <a:lnTo>
                    <a:pt x="7079" y="4906"/>
                  </a:lnTo>
                  <a:lnTo>
                    <a:pt x="7060" y="4922"/>
                  </a:lnTo>
                  <a:lnTo>
                    <a:pt x="7044" y="4958"/>
                  </a:lnTo>
                  <a:lnTo>
                    <a:pt x="7042" y="4960"/>
                  </a:lnTo>
                  <a:lnTo>
                    <a:pt x="7039" y="4960"/>
                  </a:lnTo>
                  <a:lnTo>
                    <a:pt x="7037" y="4960"/>
                  </a:lnTo>
                  <a:lnTo>
                    <a:pt x="7037" y="4965"/>
                  </a:lnTo>
                  <a:lnTo>
                    <a:pt x="7037" y="4967"/>
                  </a:lnTo>
                  <a:lnTo>
                    <a:pt x="7039" y="4977"/>
                  </a:lnTo>
                  <a:lnTo>
                    <a:pt x="7039" y="4979"/>
                  </a:lnTo>
                  <a:lnTo>
                    <a:pt x="7034" y="5000"/>
                  </a:lnTo>
                  <a:lnTo>
                    <a:pt x="7032" y="5005"/>
                  </a:lnTo>
                  <a:lnTo>
                    <a:pt x="7039" y="5014"/>
                  </a:lnTo>
                  <a:lnTo>
                    <a:pt x="7042" y="5024"/>
                  </a:lnTo>
                  <a:lnTo>
                    <a:pt x="7044" y="5033"/>
                  </a:lnTo>
                  <a:lnTo>
                    <a:pt x="7051" y="5040"/>
                  </a:lnTo>
                  <a:lnTo>
                    <a:pt x="7110" y="5069"/>
                  </a:lnTo>
                  <a:lnTo>
                    <a:pt x="7148" y="5069"/>
                  </a:lnTo>
                  <a:lnTo>
                    <a:pt x="7160" y="5076"/>
                  </a:lnTo>
                  <a:lnTo>
                    <a:pt x="7179" y="5076"/>
                  </a:lnTo>
                  <a:lnTo>
                    <a:pt x="7207" y="5088"/>
                  </a:lnTo>
                  <a:lnTo>
                    <a:pt x="7216" y="5090"/>
                  </a:lnTo>
                  <a:lnTo>
                    <a:pt x="7233" y="5099"/>
                  </a:lnTo>
                  <a:lnTo>
                    <a:pt x="7273" y="5088"/>
                  </a:lnTo>
                  <a:lnTo>
                    <a:pt x="7299" y="5090"/>
                  </a:lnTo>
                  <a:lnTo>
                    <a:pt x="7325" y="5102"/>
                  </a:lnTo>
                  <a:lnTo>
                    <a:pt x="7294" y="5099"/>
                  </a:lnTo>
                  <a:lnTo>
                    <a:pt x="7278" y="5092"/>
                  </a:lnTo>
                  <a:lnTo>
                    <a:pt x="7271" y="5092"/>
                  </a:lnTo>
                  <a:lnTo>
                    <a:pt x="7231" y="5109"/>
                  </a:lnTo>
                  <a:lnTo>
                    <a:pt x="7226" y="5114"/>
                  </a:lnTo>
                  <a:lnTo>
                    <a:pt x="7231" y="5118"/>
                  </a:lnTo>
                  <a:lnTo>
                    <a:pt x="7233" y="5121"/>
                  </a:lnTo>
                  <a:lnTo>
                    <a:pt x="7238" y="5128"/>
                  </a:lnTo>
                  <a:lnTo>
                    <a:pt x="7238" y="5135"/>
                  </a:lnTo>
                  <a:lnTo>
                    <a:pt x="7238" y="5142"/>
                  </a:lnTo>
                  <a:lnTo>
                    <a:pt x="7238" y="5147"/>
                  </a:lnTo>
                  <a:lnTo>
                    <a:pt x="7235" y="5149"/>
                  </a:lnTo>
                  <a:lnTo>
                    <a:pt x="7233" y="5147"/>
                  </a:lnTo>
                  <a:lnTo>
                    <a:pt x="7233" y="5142"/>
                  </a:lnTo>
                  <a:lnTo>
                    <a:pt x="7233" y="5135"/>
                  </a:lnTo>
                  <a:lnTo>
                    <a:pt x="7233" y="5130"/>
                  </a:lnTo>
                  <a:lnTo>
                    <a:pt x="7231" y="5125"/>
                  </a:lnTo>
                  <a:lnTo>
                    <a:pt x="7228" y="5123"/>
                  </a:lnTo>
                  <a:lnTo>
                    <a:pt x="7223" y="5121"/>
                  </a:lnTo>
                  <a:lnTo>
                    <a:pt x="7221" y="5118"/>
                  </a:lnTo>
                  <a:lnTo>
                    <a:pt x="7219" y="5107"/>
                  </a:lnTo>
                  <a:lnTo>
                    <a:pt x="7209" y="5097"/>
                  </a:lnTo>
                  <a:lnTo>
                    <a:pt x="7190" y="5090"/>
                  </a:lnTo>
                  <a:lnTo>
                    <a:pt x="7169" y="5088"/>
                  </a:lnTo>
                  <a:lnTo>
                    <a:pt x="7164" y="5088"/>
                  </a:lnTo>
                  <a:lnTo>
                    <a:pt x="7155" y="5097"/>
                  </a:lnTo>
                  <a:lnTo>
                    <a:pt x="7155" y="5088"/>
                  </a:lnTo>
                  <a:lnTo>
                    <a:pt x="7150" y="5085"/>
                  </a:lnTo>
                  <a:lnTo>
                    <a:pt x="7086" y="5081"/>
                  </a:lnTo>
                  <a:lnTo>
                    <a:pt x="7079" y="5088"/>
                  </a:lnTo>
                  <a:lnTo>
                    <a:pt x="7084" y="5097"/>
                  </a:lnTo>
                  <a:lnTo>
                    <a:pt x="7086" y="5104"/>
                  </a:lnTo>
                  <a:lnTo>
                    <a:pt x="7091" y="5121"/>
                  </a:lnTo>
                  <a:lnTo>
                    <a:pt x="7101" y="5125"/>
                  </a:lnTo>
                  <a:lnTo>
                    <a:pt x="7103" y="5128"/>
                  </a:lnTo>
                  <a:lnTo>
                    <a:pt x="7103" y="5130"/>
                  </a:lnTo>
                  <a:lnTo>
                    <a:pt x="7105" y="5135"/>
                  </a:lnTo>
                  <a:lnTo>
                    <a:pt x="7105" y="5137"/>
                  </a:lnTo>
                  <a:lnTo>
                    <a:pt x="7105" y="5137"/>
                  </a:lnTo>
                  <a:lnTo>
                    <a:pt x="7108" y="5140"/>
                  </a:lnTo>
                  <a:lnTo>
                    <a:pt x="7110" y="5142"/>
                  </a:lnTo>
                  <a:lnTo>
                    <a:pt x="7112" y="5144"/>
                  </a:lnTo>
                  <a:lnTo>
                    <a:pt x="7112" y="5149"/>
                  </a:lnTo>
                  <a:lnTo>
                    <a:pt x="7108" y="5149"/>
                  </a:lnTo>
                  <a:lnTo>
                    <a:pt x="7103" y="5144"/>
                  </a:lnTo>
                  <a:lnTo>
                    <a:pt x="7098" y="5133"/>
                  </a:lnTo>
                  <a:lnTo>
                    <a:pt x="7094" y="5130"/>
                  </a:lnTo>
                  <a:lnTo>
                    <a:pt x="7089" y="5130"/>
                  </a:lnTo>
                  <a:lnTo>
                    <a:pt x="7086" y="5128"/>
                  </a:lnTo>
                  <a:lnTo>
                    <a:pt x="7082" y="5121"/>
                  </a:lnTo>
                  <a:lnTo>
                    <a:pt x="7077" y="5114"/>
                  </a:lnTo>
                  <a:lnTo>
                    <a:pt x="7077" y="5107"/>
                  </a:lnTo>
                  <a:lnTo>
                    <a:pt x="7075" y="5102"/>
                  </a:lnTo>
                  <a:lnTo>
                    <a:pt x="7070" y="5097"/>
                  </a:lnTo>
                  <a:lnTo>
                    <a:pt x="7070" y="5090"/>
                  </a:lnTo>
                  <a:lnTo>
                    <a:pt x="7070" y="5088"/>
                  </a:lnTo>
                  <a:lnTo>
                    <a:pt x="7070" y="5085"/>
                  </a:lnTo>
                  <a:lnTo>
                    <a:pt x="7063" y="5078"/>
                  </a:lnTo>
                  <a:lnTo>
                    <a:pt x="7058" y="5076"/>
                  </a:lnTo>
                  <a:lnTo>
                    <a:pt x="7053" y="5076"/>
                  </a:lnTo>
                  <a:lnTo>
                    <a:pt x="7049" y="5078"/>
                  </a:lnTo>
                  <a:lnTo>
                    <a:pt x="7039" y="5092"/>
                  </a:lnTo>
                  <a:lnTo>
                    <a:pt x="7037" y="5092"/>
                  </a:lnTo>
                  <a:lnTo>
                    <a:pt x="7027" y="5092"/>
                  </a:lnTo>
                  <a:lnTo>
                    <a:pt x="7027" y="5092"/>
                  </a:lnTo>
                  <a:lnTo>
                    <a:pt x="7027" y="5097"/>
                  </a:lnTo>
                  <a:lnTo>
                    <a:pt x="7027" y="5102"/>
                  </a:lnTo>
                  <a:lnTo>
                    <a:pt x="7030" y="5107"/>
                  </a:lnTo>
                  <a:lnTo>
                    <a:pt x="7032" y="5107"/>
                  </a:lnTo>
                  <a:lnTo>
                    <a:pt x="7037" y="5107"/>
                  </a:lnTo>
                  <a:lnTo>
                    <a:pt x="7039" y="5109"/>
                  </a:lnTo>
                  <a:lnTo>
                    <a:pt x="7044" y="5116"/>
                  </a:lnTo>
                  <a:lnTo>
                    <a:pt x="7044" y="5125"/>
                  </a:lnTo>
                  <a:lnTo>
                    <a:pt x="7042" y="5133"/>
                  </a:lnTo>
                  <a:lnTo>
                    <a:pt x="7034" y="5144"/>
                  </a:lnTo>
                  <a:lnTo>
                    <a:pt x="7039" y="5149"/>
                  </a:lnTo>
                  <a:lnTo>
                    <a:pt x="7072" y="5166"/>
                  </a:lnTo>
                  <a:lnTo>
                    <a:pt x="7084" y="5168"/>
                  </a:lnTo>
                  <a:lnTo>
                    <a:pt x="7096" y="5173"/>
                  </a:lnTo>
                  <a:lnTo>
                    <a:pt x="7112" y="5173"/>
                  </a:lnTo>
                  <a:lnTo>
                    <a:pt x="7120" y="5175"/>
                  </a:lnTo>
                  <a:lnTo>
                    <a:pt x="7124" y="5180"/>
                  </a:lnTo>
                  <a:lnTo>
                    <a:pt x="7129" y="5185"/>
                  </a:lnTo>
                  <a:lnTo>
                    <a:pt x="7134" y="5189"/>
                  </a:lnTo>
                  <a:lnTo>
                    <a:pt x="7136" y="5196"/>
                  </a:lnTo>
                  <a:lnTo>
                    <a:pt x="7141" y="5203"/>
                  </a:lnTo>
                  <a:lnTo>
                    <a:pt x="7153" y="5225"/>
                  </a:lnTo>
                  <a:lnTo>
                    <a:pt x="7155" y="5229"/>
                  </a:lnTo>
                  <a:lnTo>
                    <a:pt x="7162" y="5234"/>
                  </a:lnTo>
                  <a:lnTo>
                    <a:pt x="7169" y="5234"/>
                  </a:lnTo>
                  <a:lnTo>
                    <a:pt x="7179" y="5227"/>
                  </a:lnTo>
                  <a:lnTo>
                    <a:pt x="7188" y="5227"/>
                  </a:lnTo>
                  <a:lnTo>
                    <a:pt x="7193" y="5229"/>
                  </a:lnTo>
                  <a:lnTo>
                    <a:pt x="7195" y="5237"/>
                  </a:lnTo>
                  <a:lnTo>
                    <a:pt x="7200" y="5241"/>
                  </a:lnTo>
                  <a:lnTo>
                    <a:pt x="7214" y="5248"/>
                  </a:lnTo>
                  <a:lnTo>
                    <a:pt x="7233" y="5267"/>
                  </a:lnTo>
                  <a:lnTo>
                    <a:pt x="7240" y="5272"/>
                  </a:lnTo>
                  <a:lnTo>
                    <a:pt x="7247" y="5277"/>
                  </a:lnTo>
                  <a:lnTo>
                    <a:pt x="7252" y="5279"/>
                  </a:lnTo>
                  <a:lnTo>
                    <a:pt x="7259" y="5279"/>
                  </a:lnTo>
                  <a:lnTo>
                    <a:pt x="7266" y="5281"/>
                  </a:lnTo>
                  <a:lnTo>
                    <a:pt x="7268" y="5281"/>
                  </a:lnTo>
                  <a:lnTo>
                    <a:pt x="7273" y="5279"/>
                  </a:lnTo>
                  <a:lnTo>
                    <a:pt x="7275" y="5279"/>
                  </a:lnTo>
                  <a:lnTo>
                    <a:pt x="7280" y="5281"/>
                  </a:lnTo>
                  <a:lnTo>
                    <a:pt x="7278" y="5284"/>
                  </a:lnTo>
                  <a:lnTo>
                    <a:pt x="7278" y="5291"/>
                  </a:lnTo>
                  <a:lnTo>
                    <a:pt x="7278" y="5298"/>
                  </a:lnTo>
                  <a:lnTo>
                    <a:pt x="7283" y="5312"/>
                  </a:lnTo>
                  <a:lnTo>
                    <a:pt x="7280" y="5310"/>
                  </a:lnTo>
                  <a:lnTo>
                    <a:pt x="7275" y="5300"/>
                  </a:lnTo>
                  <a:lnTo>
                    <a:pt x="7264" y="5291"/>
                  </a:lnTo>
                  <a:lnTo>
                    <a:pt x="7242" y="5286"/>
                  </a:lnTo>
                  <a:lnTo>
                    <a:pt x="7233" y="5279"/>
                  </a:lnTo>
                  <a:lnTo>
                    <a:pt x="7226" y="5265"/>
                  </a:lnTo>
                  <a:lnTo>
                    <a:pt x="7214" y="5255"/>
                  </a:lnTo>
                  <a:lnTo>
                    <a:pt x="7202" y="5251"/>
                  </a:lnTo>
                  <a:lnTo>
                    <a:pt x="7193" y="5244"/>
                  </a:lnTo>
                  <a:lnTo>
                    <a:pt x="7190" y="5239"/>
                  </a:lnTo>
                  <a:lnTo>
                    <a:pt x="7190" y="5237"/>
                  </a:lnTo>
                  <a:lnTo>
                    <a:pt x="7188" y="5234"/>
                  </a:lnTo>
                  <a:lnTo>
                    <a:pt x="7188" y="5232"/>
                  </a:lnTo>
                  <a:lnTo>
                    <a:pt x="7183" y="5229"/>
                  </a:lnTo>
                  <a:lnTo>
                    <a:pt x="7181" y="5232"/>
                  </a:lnTo>
                  <a:lnTo>
                    <a:pt x="7169" y="5244"/>
                  </a:lnTo>
                  <a:lnTo>
                    <a:pt x="7164" y="5248"/>
                  </a:lnTo>
                  <a:lnTo>
                    <a:pt x="7169" y="5258"/>
                  </a:lnTo>
                  <a:lnTo>
                    <a:pt x="7171" y="5263"/>
                  </a:lnTo>
                  <a:lnTo>
                    <a:pt x="7183" y="5267"/>
                  </a:lnTo>
                  <a:lnTo>
                    <a:pt x="7188" y="5270"/>
                  </a:lnTo>
                  <a:lnTo>
                    <a:pt x="7202" y="5286"/>
                  </a:lnTo>
                  <a:lnTo>
                    <a:pt x="7226" y="5300"/>
                  </a:lnTo>
                  <a:lnTo>
                    <a:pt x="7235" y="5300"/>
                  </a:lnTo>
                  <a:lnTo>
                    <a:pt x="7249" y="5307"/>
                  </a:lnTo>
                  <a:lnTo>
                    <a:pt x="7254" y="5307"/>
                  </a:lnTo>
                  <a:lnTo>
                    <a:pt x="7257" y="5310"/>
                  </a:lnTo>
                  <a:lnTo>
                    <a:pt x="7249" y="5312"/>
                  </a:lnTo>
                  <a:lnTo>
                    <a:pt x="7233" y="5310"/>
                  </a:lnTo>
                  <a:lnTo>
                    <a:pt x="7216" y="5303"/>
                  </a:lnTo>
                  <a:lnTo>
                    <a:pt x="7202" y="5300"/>
                  </a:lnTo>
                  <a:lnTo>
                    <a:pt x="7155" y="5255"/>
                  </a:lnTo>
                  <a:lnTo>
                    <a:pt x="7150" y="5241"/>
                  </a:lnTo>
                  <a:lnTo>
                    <a:pt x="7129" y="5211"/>
                  </a:lnTo>
                  <a:lnTo>
                    <a:pt x="7120" y="5196"/>
                  </a:lnTo>
                  <a:lnTo>
                    <a:pt x="7110" y="5189"/>
                  </a:lnTo>
                  <a:lnTo>
                    <a:pt x="7051" y="5170"/>
                  </a:lnTo>
                  <a:lnTo>
                    <a:pt x="7046" y="5170"/>
                  </a:lnTo>
                  <a:lnTo>
                    <a:pt x="7044" y="5173"/>
                  </a:lnTo>
                  <a:lnTo>
                    <a:pt x="7046" y="5177"/>
                  </a:lnTo>
                  <a:lnTo>
                    <a:pt x="7046" y="5182"/>
                  </a:lnTo>
                  <a:lnTo>
                    <a:pt x="7051" y="5192"/>
                  </a:lnTo>
                  <a:lnTo>
                    <a:pt x="7058" y="5201"/>
                  </a:lnTo>
                  <a:lnTo>
                    <a:pt x="7058" y="5203"/>
                  </a:lnTo>
                  <a:lnTo>
                    <a:pt x="7058" y="5206"/>
                  </a:lnTo>
                  <a:lnTo>
                    <a:pt x="7058" y="5208"/>
                  </a:lnTo>
                  <a:lnTo>
                    <a:pt x="7058" y="5213"/>
                  </a:lnTo>
                  <a:lnTo>
                    <a:pt x="7060" y="5215"/>
                  </a:lnTo>
                  <a:lnTo>
                    <a:pt x="7063" y="5220"/>
                  </a:lnTo>
                  <a:lnTo>
                    <a:pt x="7063" y="5225"/>
                  </a:lnTo>
                  <a:lnTo>
                    <a:pt x="7063" y="5227"/>
                  </a:lnTo>
                  <a:lnTo>
                    <a:pt x="7063" y="5229"/>
                  </a:lnTo>
                  <a:lnTo>
                    <a:pt x="7060" y="5232"/>
                  </a:lnTo>
                  <a:lnTo>
                    <a:pt x="7063" y="5239"/>
                  </a:lnTo>
                  <a:lnTo>
                    <a:pt x="7065" y="5246"/>
                  </a:lnTo>
                  <a:lnTo>
                    <a:pt x="7070" y="5251"/>
                  </a:lnTo>
                  <a:lnTo>
                    <a:pt x="7077" y="5255"/>
                  </a:lnTo>
                  <a:lnTo>
                    <a:pt x="7086" y="5260"/>
                  </a:lnTo>
                  <a:lnTo>
                    <a:pt x="7096" y="5265"/>
                  </a:lnTo>
                  <a:lnTo>
                    <a:pt x="7120" y="5263"/>
                  </a:lnTo>
                  <a:lnTo>
                    <a:pt x="7124" y="5265"/>
                  </a:lnTo>
                  <a:lnTo>
                    <a:pt x="7127" y="5270"/>
                  </a:lnTo>
                  <a:lnTo>
                    <a:pt x="7127" y="5272"/>
                  </a:lnTo>
                  <a:lnTo>
                    <a:pt x="7129" y="5277"/>
                  </a:lnTo>
                  <a:lnTo>
                    <a:pt x="7129" y="5279"/>
                  </a:lnTo>
                  <a:lnTo>
                    <a:pt x="7131" y="5281"/>
                  </a:lnTo>
                  <a:lnTo>
                    <a:pt x="7136" y="5286"/>
                  </a:lnTo>
                  <a:lnTo>
                    <a:pt x="7145" y="5289"/>
                  </a:lnTo>
                  <a:lnTo>
                    <a:pt x="7150" y="5291"/>
                  </a:lnTo>
                  <a:lnTo>
                    <a:pt x="7145" y="5298"/>
                  </a:lnTo>
                  <a:lnTo>
                    <a:pt x="7136" y="5298"/>
                  </a:lnTo>
                  <a:lnTo>
                    <a:pt x="7110" y="5279"/>
                  </a:lnTo>
                  <a:lnTo>
                    <a:pt x="7049" y="5270"/>
                  </a:lnTo>
                  <a:lnTo>
                    <a:pt x="7046" y="5272"/>
                  </a:lnTo>
                  <a:lnTo>
                    <a:pt x="7042" y="5281"/>
                  </a:lnTo>
                  <a:lnTo>
                    <a:pt x="7039" y="5284"/>
                  </a:lnTo>
                  <a:lnTo>
                    <a:pt x="7037" y="5284"/>
                  </a:lnTo>
                  <a:lnTo>
                    <a:pt x="7025" y="5277"/>
                  </a:lnTo>
                  <a:lnTo>
                    <a:pt x="7025" y="5270"/>
                  </a:lnTo>
                  <a:lnTo>
                    <a:pt x="7032" y="5260"/>
                  </a:lnTo>
                  <a:lnTo>
                    <a:pt x="7032" y="5246"/>
                  </a:lnTo>
                  <a:lnTo>
                    <a:pt x="7037" y="5232"/>
                  </a:lnTo>
                  <a:lnTo>
                    <a:pt x="7037" y="5225"/>
                  </a:lnTo>
                  <a:lnTo>
                    <a:pt x="7037" y="5218"/>
                  </a:lnTo>
                  <a:lnTo>
                    <a:pt x="7032" y="5201"/>
                  </a:lnTo>
                  <a:lnTo>
                    <a:pt x="7030" y="5194"/>
                  </a:lnTo>
                  <a:lnTo>
                    <a:pt x="7027" y="5187"/>
                  </a:lnTo>
                  <a:lnTo>
                    <a:pt x="7030" y="5177"/>
                  </a:lnTo>
                  <a:lnTo>
                    <a:pt x="7030" y="5163"/>
                  </a:lnTo>
                  <a:lnTo>
                    <a:pt x="7020" y="5154"/>
                  </a:lnTo>
                  <a:lnTo>
                    <a:pt x="7018" y="5151"/>
                  </a:lnTo>
                  <a:lnTo>
                    <a:pt x="7016" y="5144"/>
                  </a:lnTo>
                  <a:lnTo>
                    <a:pt x="7016" y="5142"/>
                  </a:lnTo>
                  <a:lnTo>
                    <a:pt x="7016" y="5140"/>
                  </a:lnTo>
                  <a:lnTo>
                    <a:pt x="7018" y="5135"/>
                  </a:lnTo>
                  <a:lnTo>
                    <a:pt x="7016" y="5128"/>
                  </a:lnTo>
                  <a:lnTo>
                    <a:pt x="7013" y="5125"/>
                  </a:lnTo>
                  <a:lnTo>
                    <a:pt x="7011" y="5125"/>
                  </a:lnTo>
                  <a:lnTo>
                    <a:pt x="7004" y="5128"/>
                  </a:lnTo>
                  <a:lnTo>
                    <a:pt x="7001" y="5128"/>
                  </a:lnTo>
                  <a:lnTo>
                    <a:pt x="6987" y="5111"/>
                  </a:lnTo>
                  <a:lnTo>
                    <a:pt x="6980" y="5107"/>
                  </a:lnTo>
                  <a:lnTo>
                    <a:pt x="6947" y="5088"/>
                  </a:lnTo>
                  <a:lnTo>
                    <a:pt x="6940" y="5088"/>
                  </a:lnTo>
                  <a:lnTo>
                    <a:pt x="6935" y="5092"/>
                  </a:lnTo>
                  <a:lnTo>
                    <a:pt x="6940" y="5102"/>
                  </a:lnTo>
                  <a:lnTo>
                    <a:pt x="6938" y="5109"/>
                  </a:lnTo>
                  <a:lnTo>
                    <a:pt x="6935" y="5116"/>
                  </a:lnTo>
                  <a:lnTo>
                    <a:pt x="6933" y="5125"/>
                  </a:lnTo>
                  <a:lnTo>
                    <a:pt x="6930" y="5125"/>
                  </a:lnTo>
                  <a:lnTo>
                    <a:pt x="6930" y="5128"/>
                  </a:lnTo>
                  <a:lnTo>
                    <a:pt x="6930" y="5130"/>
                  </a:lnTo>
                  <a:lnTo>
                    <a:pt x="6930" y="5135"/>
                  </a:lnTo>
                  <a:lnTo>
                    <a:pt x="6930" y="5135"/>
                  </a:lnTo>
                  <a:lnTo>
                    <a:pt x="6930" y="5137"/>
                  </a:lnTo>
                  <a:lnTo>
                    <a:pt x="6933" y="5140"/>
                  </a:lnTo>
                  <a:lnTo>
                    <a:pt x="6933" y="5140"/>
                  </a:lnTo>
                  <a:lnTo>
                    <a:pt x="6930" y="5142"/>
                  </a:lnTo>
                  <a:lnTo>
                    <a:pt x="6926" y="5147"/>
                  </a:lnTo>
                  <a:lnTo>
                    <a:pt x="6928" y="5149"/>
                  </a:lnTo>
                  <a:lnTo>
                    <a:pt x="6935" y="5151"/>
                  </a:lnTo>
                  <a:lnTo>
                    <a:pt x="6938" y="5154"/>
                  </a:lnTo>
                  <a:lnTo>
                    <a:pt x="6940" y="5159"/>
                  </a:lnTo>
                  <a:lnTo>
                    <a:pt x="6947" y="5166"/>
                  </a:lnTo>
                  <a:lnTo>
                    <a:pt x="6949" y="5170"/>
                  </a:lnTo>
                  <a:lnTo>
                    <a:pt x="6949" y="5173"/>
                  </a:lnTo>
                  <a:lnTo>
                    <a:pt x="6952" y="5177"/>
                  </a:lnTo>
                  <a:lnTo>
                    <a:pt x="6954" y="5182"/>
                  </a:lnTo>
                  <a:lnTo>
                    <a:pt x="6956" y="5187"/>
                  </a:lnTo>
                  <a:lnTo>
                    <a:pt x="6954" y="5189"/>
                  </a:lnTo>
                  <a:lnTo>
                    <a:pt x="6952" y="5185"/>
                  </a:lnTo>
                  <a:lnTo>
                    <a:pt x="6945" y="5175"/>
                  </a:lnTo>
                  <a:lnTo>
                    <a:pt x="6942" y="5170"/>
                  </a:lnTo>
                  <a:lnTo>
                    <a:pt x="6938" y="5163"/>
                  </a:lnTo>
                  <a:lnTo>
                    <a:pt x="6938" y="5159"/>
                  </a:lnTo>
                  <a:lnTo>
                    <a:pt x="6933" y="5156"/>
                  </a:lnTo>
                  <a:lnTo>
                    <a:pt x="6928" y="5154"/>
                  </a:lnTo>
                  <a:lnTo>
                    <a:pt x="6923" y="5156"/>
                  </a:lnTo>
                  <a:lnTo>
                    <a:pt x="6921" y="5156"/>
                  </a:lnTo>
                  <a:lnTo>
                    <a:pt x="6919" y="5161"/>
                  </a:lnTo>
                  <a:lnTo>
                    <a:pt x="6916" y="5168"/>
                  </a:lnTo>
                  <a:lnTo>
                    <a:pt x="6912" y="5175"/>
                  </a:lnTo>
                  <a:lnTo>
                    <a:pt x="6912" y="5180"/>
                  </a:lnTo>
                  <a:lnTo>
                    <a:pt x="6916" y="5185"/>
                  </a:lnTo>
                  <a:lnTo>
                    <a:pt x="6914" y="5187"/>
                  </a:lnTo>
                  <a:lnTo>
                    <a:pt x="6909" y="5189"/>
                  </a:lnTo>
                  <a:lnTo>
                    <a:pt x="6904" y="5189"/>
                  </a:lnTo>
                  <a:lnTo>
                    <a:pt x="6902" y="5182"/>
                  </a:lnTo>
                  <a:lnTo>
                    <a:pt x="6900" y="5177"/>
                  </a:lnTo>
                  <a:lnTo>
                    <a:pt x="6900" y="5170"/>
                  </a:lnTo>
                  <a:lnTo>
                    <a:pt x="6902" y="5166"/>
                  </a:lnTo>
                  <a:lnTo>
                    <a:pt x="6912" y="5154"/>
                  </a:lnTo>
                  <a:lnTo>
                    <a:pt x="6912" y="5147"/>
                  </a:lnTo>
                  <a:lnTo>
                    <a:pt x="6912" y="5142"/>
                  </a:lnTo>
                  <a:lnTo>
                    <a:pt x="6912" y="5133"/>
                  </a:lnTo>
                  <a:lnTo>
                    <a:pt x="6912" y="5128"/>
                  </a:lnTo>
                  <a:lnTo>
                    <a:pt x="6907" y="5125"/>
                  </a:lnTo>
                  <a:lnTo>
                    <a:pt x="6904" y="5123"/>
                  </a:lnTo>
                  <a:lnTo>
                    <a:pt x="6900" y="5121"/>
                  </a:lnTo>
                  <a:lnTo>
                    <a:pt x="6897" y="5121"/>
                  </a:lnTo>
                  <a:lnTo>
                    <a:pt x="6897" y="5121"/>
                  </a:lnTo>
                  <a:lnTo>
                    <a:pt x="6897" y="5118"/>
                  </a:lnTo>
                  <a:lnTo>
                    <a:pt x="6897" y="5116"/>
                  </a:lnTo>
                  <a:lnTo>
                    <a:pt x="6897" y="5114"/>
                  </a:lnTo>
                  <a:lnTo>
                    <a:pt x="6878" y="5107"/>
                  </a:lnTo>
                  <a:lnTo>
                    <a:pt x="6874" y="5099"/>
                  </a:lnTo>
                  <a:lnTo>
                    <a:pt x="6871" y="5090"/>
                  </a:lnTo>
                  <a:lnTo>
                    <a:pt x="6871" y="5085"/>
                  </a:lnTo>
                  <a:lnTo>
                    <a:pt x="6876" y="5078"/>
                  </a:lnTo>
                  <a:lnTo>
                    <a:pt x="6876" y="5071"/>
                  </a:lnTo>
                  <a:lnTo>
                    <a:pt x="6874" y="5069"/>
                  </a:lnTo>
                  <a:lnTo>
                    <a:pt x="6869" y="5066"/>
                  </a:lnTo>
                  <a:lnTo>
                    <a:pt x="6867" y="5064"/>
                  </a:lnTo>
                  <a:lnTo>
                    <a:pt x="6867" y="5066"/>
                  </a:lnTo>
                  <a:lnTo>
                    <a:pt x="6867" y="5069"/>
                  </a:lnTo>
                  <a:lnTo>
                    <a:pt x="6864" y="5071"/>
                  </a:lnTo>
                  <a:lnTo>
                    <a:pt x="6862" y="5071"/>
                  </a:lnTo>
                  <a:lnTo>
                    <a:pt x="6860" y="5069"/>
                  </a:lnTo>
                  <a:lnTo>
                    <a:pt x="6860" y="5069"/>
                  </a:lnTo>
                  <a:lnTo>
                    <a:pt x="6862" y="5062"/>
                  </a:lnTo>
                  <a:lnTo>
                    <a:pt x="6857" y="5059"/>
                  </a:lnTo>
                  <a:lnTo>
                    <a:pt x="6853" y="5059"/>
                  </a:lnTo>
                  <a:lnTo>
                    <a:pt x="6848" y="5064"/>
                  </a:lnTo>
                  <a:lnTo>
                    <a:pt x="6848" y="5069"/>
                  </a:lnTo>
                  <a:lnTo>
                    <a:pt x="6850" y="5076"/>
                  </a:lnTo>
                  <a:lnTo>
                    <a:pt x="6853" y="5083"/>
                  </a:lnTo>
                  <a:lnTo>
                    <a:pt x="6855" y="5090"/>
                  </a:lnTo>
                  <a:lnTo>
                    <a:pt x="6857" y="5099"/>
                  </a:lnTo>
                  <a:lnTo>
                    <a:pt x="6853" y="5109"/>
                  </a:lnTo>
                  <a:lnTo>
                    <a:pt x="6836" y="5121"/>
                  </a:lnTo>
                  <a:lnTo>
                    <a:pt x="6829" y="5151"/>
                  </a:lnTo>
                  <a:lnTo>
                    <a:pt x="6829" y="5159"/>
                  </a:lnTo>
                  <a:lnTo>
                    <a:pt x="6834" y="5163"/>
                  </a:lnTo>
                  <a:lnTo>
                    <a:pt x="6853" y="5175"/>
                  </a:lnTo>
                  <a:lnTo>
                    <a:pt x="6860" y="5185"/>
                  </a:lnTo>
                  <a:lnTo>
                    <a:pt x="6862" y="5189"/>
                  </a:lnTo>
                  <a:lnTo>
                    <a:pt x="6886" y="5208"/>
                  </a:lnTo>
                  <a:lnTo>
                    <a:pt x="6904" y="5218"/>
                  </a:lnTo>
                  <a:lnTo>
                    <a:pt x="6921" y="5215"/>
                  </a:lnTo>
                  <a:lnTo>
                    <a:pt x="6928" y="5220"/>
                  </a:lnTo>
                  <a:lnTo>
                    <a:pt x="6933" y="5227"/>
                  </a:lnTo>
                  <a:lnTo>
                    <a:pt x="6890" y="5222"/>
                  </a:lnTo>
                  <a:lnTo>
                    <a:pt x="6883" y="5218"/>
                  </a:lnTo>
                  <a:lnTo>
                    <a:pt x="6878" y="5218"/>
                  </a:lnTo>
                  <a:lnTo>
                    <a:pt x="6876" y="5218"/>
                  </a:lnTo>
                  <a:lnTo>
                    <a:pt x="6874" y="5215"/>
                  </a:lnTo>
                  <a:lnTo>
                    <a:pt x="6869" y="5211"/>
                  </a:lnTo>
                  <a:lnTo>
                    <a:pt x="6862" y="5206"/>
                  </a:lnTo>
                  <a:lnTo>
                    <a:pt x="6838" y="5177"/>
                  </a:lnTo>
                  <a:lnTo>
                    <a:pt x="6829" y="5173"/>
                  </a:lnTo>
                  <a:lnTo>
                    <a:pt x="6822" y="5173"/>
                  </a:lnTo>
                  <a:lnTo>
                    <a:pt x="6819" y="5180"/>
                  </a:lnTo>
                  <a:lnTo>
                    <a:pt x="6819" y="5194"/>
                  </a:lnTo>
                  <a:lnTo>
                    <a:pt x="6829" y="5206"/>
                  </a:lnTo>
                  <a:lnTo>
                    <a:pt x="6838" y="5213"/>
                  </a:lnTo>
                  <a:lnTo>
                    <a:pt x="6836" y="5218"/>
                  </a:lnTo>
                  <a:lnTo>
                    <a:pt x="6836" y="5218"/>
                  </a:lnTo>
                  <a:lnTo>
                    <a:pt x="6834" y="5215"/>
                  </a:lnTo>
                  <a:lnTo>
                    <a:pt x="6831" y="5215"/>
                  </a:lnTo>
                  <a:lnTo>
                    <a:pt x="6829" y="5218"/>
                  </a:lnTo>
                  <a:lnTo>
                    <a:pt x="6829" y="5220"/>
                  </a:lnTo>
                  <a:lnTo>
                    <a:pt x="6829" y="5222"/>
                  </a:lnTo>
                  <a:lnTo>
                    <a:pt x="6829" y="5227"/>
                  </a:lnTo>
                  <a:lnTo>
                    <a:pt x="6829" y="5232"/>
                  </a:lnTo>
                  <a:lnTo>
                    <a:pt x="6827" y="5234"/>
                  </a:lnTo>
                  <a:lnTo>
                    <a:pt x="6824" y="5234"/>
                  </a:lnTo>
                  <a:lnTo>
                    <a:pt x="6822" y="5234"/>
                  </a:lnTo>
                  <a:lnTo>
                    <a:pt x="6815" y="5229"/>
                  </a:lnTo>
                  <a:lnTo>
                    <a:pt x="6812" y="5227"/>
                  </a:lnTo>
                  <a:lnTo>
                    <a:pt x="6810" y="5229"/>
                  </a:lnTo>
                  <a:lnTo>
                    <a:pt x="6805" y="5232"/>
                  </a:lnTo>
                  <a:lnTo>
                    <a:pt x="6808" y="5237"/>
                  </a:lnTo>
                  <a:lnTo>
                    <a:pt x="6812" y="5248"/>
                  </a:lnTo>
                  <a:lnTo>
                    <a:pt x="6819" y="5255"/>
                  </a:lnTo>
                  <a:lnTo>
                    <a:pt x="6829" y="5260"/>
                  </a:lnTo>
                  <a:lnTo>
                    <a:pt x="6834" y="5265"/>
                  </a:lnTo>
                  <a:lnTo>
                    <a:pt x="6843" y="5281"/>
                  </a:lnTo>
                  <a:lnTo>
                    <a:pt x="6841" y="5293"/>
                  </a:lnTo>
                  <a:lnTo>
                    <a:pt x="6834" y="5303"/>
                  </a:lnTo>
                  <a:lnTo>
                    <a:pt x="6824" y="5307"/>
                  </a:lnTo>
                  <a:lnTo>
                    <a:pt x="6822" y="5315"/>
                  </a:lnTo>
                  <a:lnTo>
                    <a:pt x="6819" y="5317"/>
                  </a:lnTo>
                  <a:lnTo>
                    <a:pt x="6805" y="5324"/>
                  </a:lnTo>
                  <a:lnTo>
                    <a:pt x="6796" y="5341"/>
                  </a:lnTo>
                  <a:lnTo>
                    <a:pt x="6803" y="5362"/>
                  </a:lnTo>
                  <a:lnTo>
                    <a:pt x="6796" y="5378"/>
                  </a:lnTo>
                  <a:lnTo>
                    <a:pt x="6777" y="5393"/>
                  </a:lnTo>
                  <a:lnTo>
                    <a:pt x="6777" y="5383"/>
                  </a:lnTo>
                  <a:lnTo>
                    <a:pt x="6786" y="5371"/>
                  </a:lnTo>
                  <a:lnTo>
                    <a:pt x="6789" y="5364"/>
                  </a:lnTo>
                  <a:lnTo>
                    <a:pt x="6789" y="5355"/>
                  </a:lnTo>
                  <a:lnTo>
                    <a:pt x="6789" y="5350"/>
                  </a:lnTo>
                  <a:lnTo>
                    <a:pt x="6786" y="5343"/>
                  </a:lnTo>
                  <a:lnTo>
                    <a:pt x="6786" y="5341"/>
                  </a:lnTo>
                  <a:lnTo>
                    <a:pt x="6784" y="5338"/>
                  </a:lnTo>
                  <a:lnTo>
                    <a:pt x="6784" y="5333"/>
                  </a:lnTo>
                  <a:lnTo>
                    <a:pt x="6782" y="5329"/>
                  </a:lnTo>
                  <a:lnTo>
                    <a:pt x="6782" y="5326"/>
                  </a:lnTo>
                  <a:lnTo>
                    <a:pt x="6784" y="5326"/>
                  </a:lnTo>
                  <a:lnTo>
                    <a:pt x="6784" y="5326"/>
                  </a:lnTo>
                  <a:lnTo>
                    <a:pt x="6779" y="5312"/>
                  </a:lnTo>
                  <a:lnTo>
                    <a:pt x="6772" y="5310"/>
                  </a:lnTo>
                  <a:lnTo>
                    <a:pt x="6758" y="5324"/>
                  </a:lnTo>
                  <a:lnTo>
                    <a:pt x="6751" y="5326"/>
                  </a:lnTo>
                  <a:lnTo>
                    <a:pt x="6744" y="5324"/>
                  </a:lnTo>
                  <a:lnTo>
                    <a:pt x="6737" y="5322"/>
                  </a:lnTo>
                  <a:lnTo>
                    <a:pt x="6746" y="5312"/>
                  </a:lnTo>
                  <a:lnTo>
                    <a:pt x="6749" y="5307"/>
                  </a:lnTo>
                  <a:lnTo>
                    <a:pt x="6746" y="5305"/>
                  </a:lnTo>
                  <a:lnTo>
                    <a:pt x="6744" y="5303"/>
                  </a:lnTo>
                  <a:lnTo>
                    <a:pt x="6741" y="5300"/>
                  </a:lnTo>
                  <a:lnTo>
                    <a:pt x="6739" y="5300"/>
                  </a:lnTo>
                  <a:lnTo>
                    <a:pt x="6741" y="5300"/>
                  </a:lnTo>
                  <a:lnTo>
                    <a:pt x="6777" y="5284"/>
                  </a:lnTo>
                  <a:lnTo>
                    <a:pt x="6793" y="5293"/>
                  </a:lnTo>
                  <a:lnTo>
                    <a:pt x="6808" y="5296"/>
                  </a:lnTo>
                  <a:lnTo>
                    <a:pt x="6810" y="5293"/>
                  </a:lnTo>
                  <a:lnTo>
                    <a:pt x="6810" y="5286"/>
                  </a:lnTo>
                  <a:lnTo>
                    <a:pt x="6808" y="5281"/>
                  </a:lnTo>
                  <a:lnTo>
                    <a:pt x="6798" y="5277"/>
                  </a:lnTo>
                  <a:lnTo>
                    <a:pt x="6786" y="5272"/>
                  </a:lnTo>
                  <a:lnTo>
                    <a:pt x="6779" y="5267"/>
                  </a:lnTo>
                  <a:lnTo>
                    <a:pt x="6775" y="5267"/>
                  </a:lnTo>
                  <a:lnTo>
                    <a:pt x="6772" y="5267"/>
                  </a:lnTo>
                  <a:lnTo>
                    <a:pt x="6730" y="5246"/>
                  </a:lnTo>
                  <a:lnTo>
                    <a:pt x="6746" y="5244"/>
                  </a:lnTo>
                  <a:lnTo>
                    <a:pt x="6751" y="5239"/>
                  </a:lnTo>
                  <a:lnTo>
                    <a:pt x="6744" y="5229"/>
                  </a:lnTo>
                  <a:lnTo>
                    <a:pt x="6744" y="5215"/>
                  </a:lnTo>
                  <a:lnTo>
                    <a:pt x="6746" y="5189"/>
                  </a:lnTo>
                  <a:lnTo>
                    <a:pt x="6756" y="5163"/>
                  </a:lnTo>
                  <a:lnTo>
                    <a:pt x="6763" y="5151"/>
                  </a:lnTo>
                  <a:lnTo>
                    <a:pt x="6770" y="5147"/>
                  </a:lnTo>
                  <a:lnTo>
                    <a:pt x="6770" y="5142"/>
                  </a:lnTo>
                  <a:lnTo>
                    <a:pt x="6767" y="5140"/>
                  </a:lnTo>
                  <a:lnTo>
                    <a:pt x="6765" y="5135"/>
                  </a:lnTo>
                  <a:lnTo>
                    <a:pt x="6763" y="5130"/>
                  </a:lnTo>
                  <a:lnTo>
                    <a:pt x="6763" y="5121"/>
                  </a:lnTo>
                  <a:lnTo>
                    <a:pt x="6763" y="5114"/>
                  </a:lnTo>
                  <a:lnTo>
                    <a:pt x="6760" y="5109"/>
                  </a:lnTo>
                  <a:lnTo>
                    <a:pt x="6760" y="5107"/>
                  </a:lnTo>
                  <a:lnTo>
                    <a:pt x="6756" y="5097"/>
                  </a:lnTo>
                  <a:lnTo>
                    <a:pt x="6753" y="5092"/>
                  </a:lnTo>
                  <a:lnTo>
                    <a:pt x="6751" y="5088"/>
                  </a:lnTo>
                  <a:lnTo>
                    <a:pt x="6746" y="5085"/>
                  </a:lnTo>
                  <a:lnTo>
                    <a:pt x="6744" y="5088"/>
                  </a:lnTo>
                  <a:lnTo>
                    <a:pt x="6723" y="5116"/>
                  </a:lnTo>
                  <a:lnTo>
                    <a:pt x="6720" y="5128"/>
                  </a:lnTo>
                  <a:lnTo>
                    <a:pt x="6715" y="5130"/>
                  </a:lnTo>
                  <a:lnTo>
                    <a:pt x="6711" y="5133"/>
                  </a:lnTo>
                  <a:lnTo>
                    <a:pt x="6708" y="5137"/>
                  </a:lnTo>
                  <a:lnTo>
                    <a:pt x="6682" y="5232"/>
                  </a:lnTo>
                  <a:lnTo>
                    <a:pt x="6675" y="5241"/>
                  </a:lnTo>
                  <a:lnTo>
                    <a:pt x="6663" y="5244"/>
                  </a:lnTo>
                  <a:lnTo>
                    <a:pt x="6673" y="5225"/>
                  </a:lnTo>
                  <a:lnTo>
                    <a:pt x="6680" y="5220"/>
                  </a:lnTo>
                  <a:lnTo>
                    <a:pt x="6682" y="5215"/>
                  </a:lnTo>
                  <a:lnTo>
                    <a:pt x="6685" y="5208"/>
                  </a:lnTo>
                  <a:lnTo>
                    <a:pt x="6680" y="5201"/>
                  </a:lnTo>
                  <a:lnTo>
                    <a:pt x="6680" y="5196"/>
                  </a:lnTo>
                  <a:lnTo>
                    <a:pt x="6680" y="5192"/>
                  </a:lnTo>
                  <a:lnTo>
                    <a:pt x="6680" y="5189"/>
                  </a:lnTo>
                  <a:lnTo>
                    <a:pt x="6682" y="5187"/>
                  </a:lnTo>
                  <a:lnTo>
                    <a:pt x="6685" y="5187"/>
                  </a:lnTo>
                  <a:lnTo>
                    <a:pt x="6687" y="5185"/>
                  </a:lnTo>
                  <a:lnTo>
                    <a:pt x="6687" y="5182"/>
                  </a:lnTo>
                  <a:lnTo>
                    <a:pt x="6687" y="5175"/>
                  </a:lnTo>
                  <a:lnTo>
                    <a:pt x="6687" y="5173"/>
                  </a:lnTo>
                  <a:lnTo>
                    <a:pt x="6692" y="5166"/>
                  </a:lnTo>
                  <a:lnTo>
                    <a:pt x="6692" y="5137"/>
                  </a:lnTo>
                  <a:lnTo>
                    <a:pt x="6694" y="5130"/>
                  </a:lnTo>
                  <a:lnTo>
                    <a:pt x="6701" y="5123"/>
                  </a:lnTo>
                  <a:lnTo>
                    <a:pt x="6713" y="5090"/>
                  </a:lnTo>
                  <a:lnTo>
                    <a:pt x="6737" y="5057"/>
                  </a:lnTo>
                  <a:lnTo>
                    <a:pt x="6730" y="5043"/>
                  </a:lnTo>
                  <a:lnTo>
                    <a:pt x="6725" y="5036"/>
                  </a:lnTo>
                  <a:lnTo>
                    <a:pt x="6727" y="5031"/>
                  </a:lnTo>
                  <a:lnTo>
                    <a:pt x="6730" y="5029"/>
                  </a:lnTo>
                  <a:lnTo>
                    <a:pt x="6732" y="5024"/>
                  </a:lnTo>
                  <a:lnTo>
                    <a:pt x="6732" y="5017"/>
                  </a:lnTo>
                  <a:lnTo>
                    <a:pt x="6732" y="5012"/>
                  </a:lnTo>
                  <a:lnTo>
                    <a:pt x="6734" y="5007"/>
                  </a:lnTo>
                  <a:lnTo>
                    <a:pt x="6737" y="5000"/>
                  </a:lnTo>
                  <a:lnTo>
                    <a:pt x="6739" y="4991"/>
                  </a:lnTo>
                  <a:lnTo>
                    <a:pt x="6741" y="4991"/>
                  </a:lnTo>
                  <a:lnTo>
                    <a:pt x="6749" y="4984"/>
                  </a:lnTo>
                  <a:lnTo>
                    <a:pt x="6751" y="4979"/>
                  </a:lnTo>
                  <a:lnTo>
                    <a:pt x="6753" y="4972"/>
                  </a:lnTo>
                  <a:lnTo>
                    <a:pt x="6751" y="4972"/>
                  </a:lnTo>
                  <a:lnTo>
                    <a:pt x="6749" y="4967"/>
                  </a:lnTo>
                  <a:lnTo>
                    <a:pt x="6746" y="4962"/>
                  </a:lnTo>
                  <a:lnTo>
                    <a:pt x="6744" y="4958"/>
                  </a:lnTo>
                  <a:lnTo>
                    <a:pt x="6734" y="4946"/>
                  </a:lnTo>
                  <a:lnTo>
                    <a:pt x="6732" y="4944"/>
                  </a:lnTo>
                  <a:lnTo>
                    <a:pt x="6723" y="4941"/>
                  </a:lnTo>
                  <a:lnTo>
                    <a:pt x="6708" y="4939"/>
                  </a:lnTo>
                  <a:lnTo>
                    <a:pt x="6699" y="4936"/>
                  </a:lnTo>
                  <a:lnTo>
                    <a:pt x="6694" y="4929"/>
                  </a:lnTo>
                  <a:lnTo>
                    <a:pt x="6682" y="4915"/>
                  </a:lnTo>
                  <a:lnTo>
                    <a:pt x="6678" y="4908"/>
                  </a:lnTo>
                  <a:lnTo>
                    <a:pt x="6671" y="4903"/>
                  </a:lnTo>
                  <a:lnTo>
                    <a:pt x="6668" y="4901"/>
                  </a:lnTo>
                  <a:lnTo>
                    <a:pt x="6666" y="4896"/>
                  </a:lnTo>
                  <a:lnTo>
                    <a:pt x="6663" y="4889"/>
                  </a:lnTo>
                  <a:lnTo>
                    <a:pt x="6661" y="4884"/>
                  </a:lnTo>
                  <a:lnTo>
                    <a:pt x="6659" y="4882"/>
                  </a:lnTo>
                  <a:lnTo>
                    <a:pt x="6656" y="4880"/>
                  </a:lnTo>
                  <a:lnTo>
                    <a:pt x="6656" y="4870"/>
                  </a:lnTo>
                  <a:lnTo>
                    <a:pt x="6659" y="4861"/>
                  </a:lnTo>
                  <a:lnTo>
                    <a:pt x="6661" y="4854"/>
                  </a:lnTo>
                  <a:lnTo>
                    <a:pt x="6654" y="4844"/>
                  </a:lnTo>
                  <a:lnTo>
                    <a:pt x="6654" y="4832"/>
                  </a:lnTo>
                  <a:lnTo>
                    <a:pt x="6654" y="4821"/>
                  </a:lnTo>
                  <a:lnTo>
                    <a:pt x="6647" y="4809"/>
                  </a:lnTo>
                  <a:lnTo>
                    <a:pt x="6633" y="4795"/>
                  </a:lnTo>
                  <a:lnTo>
                    <a:pt x="6628" y="4790"/>
                  </a:lnTo>
                  <a:lnTo>
                    <a:pt x="6548" y="4773"/>
                  </a:lnTo>
                  <a:lnTo>
                    <a:pt x="6538" y="4769"/>
                  </a:lnTo>
                  <a:lnTo>
                    <a:pt x="6529" y="4757"/>
                  </a:lnTo>
                  <a:lnTo>
                    <a:pt x="6526" y="4743"/>
                  </a:lnTo>
                  <a:lnTo>
                    <a:pt x="6524" y="4740"/>
                  </a:lnTo>
                  <a:lnTo>
                    <a:pt x="6526" y="4738"/>
                  </a:lnTo>
                  <a:lnTo>
                    <a:pt x="6524" y="4726"/>
                  </a:lnTo>
                  <a:lnTo>
                    <a:pt x="6524" y="4719"/>
                  </a:lnTo>
                  <a:lnTo>
                    <a:pt x="6517" y="4698"/>
                  </a:lnTo>
                  <a:lnTo>
                    <a:pt x="6515" y="4693"/>
                  </a:lnTo>
                  <a:lnTo>
                    <a:pt x="6512" y="4691"/>
                  </a:lnTo>
                  <a:lnTo>
                    <a:pt x="6505" y="4676"/>
                  </a:lnTo>
                  <a:lnTo>
                    <a:pt x="6505" y="4676"/>
                  </a:lnTo>
                  <a:lnTo>
                    <a:pt x="6505" y="4672"/>
                  </a:lnTo>
                  <a:lnTo>
                    <a:pt x="6505" y="4669"/>
                  </a:lnTo>
                  <a:lnTo>
                    <a:pt x="6503" y="4667"/>
                  </a:lnTo>
                  <a:lnTo>
                    <a:pt x="6503" y="4667"/>
                  </a:lnTo>
                  <a:lnTo>
                    <a:pt x="6500" y="4665"/>
                  </a:lnTo>
                  <a:lnTo>
                    <a:pt x="6500" y="4662"/>
                  </a:lnTo>
                  <a:lnTo>
                    <a:pt x="6496" y="4653"/>
                  </a:lnTo>
                  <a:lnTo>
                    <a:pt x="6491" y="4643"/>
                  </a:lnTo>
                  <a:lnTo>
                    <a:pt x="6486" y="4636"/>
                  </a:lnTo>
                  <a:lnTo>
                    <a:pt x="6482" y="4632"/>
                  </a:lnTo>
                  <a:lnTo>
                    <a:pt x="6465" y="4615"/>
                  </a:lnTo>
                  <a:lnTo>
                    <a:pt x="6453" y="4608"/>
                  </a:lnTo>
                  <a:lnTo>
                    <a:pt x="6448" y="4606"/>
                  </a:lnTo>
                  <a:lnTo>
                    <a:pt x="6446" y="4601"/>
                  </a:lnTo>
                  <a:lnTo>
                    <a:pt x="6441" y="4596"/>
                  </a:lnTo>
                  <a:lnTo>
                    <a:pt x="6441" y="4594"/>
                  </a:lnTo>
                  <a:lnTo>
                    <a:pt x="6439" y="4584"/>
                  </a:lnTo>
                  <a:lnTo>
                    <a:pt x="6432" y="4577"/>
                  </a:lnTo>
                  <a:lnTo>
                    <a:pt x="6422" y="4572"/>
                  </a:lnTo>
                  <a:lnTo>
                    <a:pt x="6375" y="4582"/>
                  </a:lnTo>
                  <a:lnTo>
                    <a:pt x="6349" y="4582"/>
                  </a:lnTo>
                  <a:lnTo>
                    <a:pt x="6297" y="4598"/>
                  </a:lnTo>
                  <a:lnTo>
                    <a:pt x="6243" y="4608"/>
                  </a:lnTo>
                  <a:lnTo>
                    <a:pt x="6241" y="4613"/>
                  </a:lnTo>
                  <a:lnTo>
                    <a:pt x="6238" y="4615"/>
                  </a:lnTo>
                  <a:lnTo>
                    <a:pt x="6238" y="4624"/>
                  </a:lnTo>
                  <a:lnTo>
                    <a:pt x="6226" y="4641"/>
                  </a:lnTo>
                  <a:lnTo>
                    <a:pt x="6226" y="4650"/>
                  </a:lnTo>
                  <a:lnTo>
                    <a:pt x="6224" y="4658"/>
                  </a:lnTo>
                  <a:lnTo>
                    <a:pt x="6210" y="4650"/>
                  </a:lnTo>
                  <a:lnTo>
                    <a:pt x="6205" y="4653"/>
                  </a:lnTo>
                  <a:lnTo>
                    <a:pt x="6184" y="4669"/>
                  </a:lnTo>
                  <a:lnTo>
                    <a:pt x="6163" y="4695"/>
                  </a:lnTo>
                  <a:lnTo>
                    <a:pt x="6151" y="4700"/>
                  </a:lnTo>
                  <a:lnTo>
                    <a:pt x="6111" y="4745"/>
                  </a:lnTo>
                  <a:lnTo>
                    <a:pt x="6111" y="4754"/>
                  </a:lnTo>
                  <a:lnTo>
                    <a:pt x="6165" y="4766"/>
                  </a:lnTo>
                  <a:lnTo>
                    <a:pt x="6170" y="4773"/>
                  </a:lnTo>
                  <a:lnTo>
                    <a:pt x="6174" y="4780"/>
                  </a:lnTo>
                  <a:lnTo>
                    <a:pt x="6177" y="4785"/>
                  </a:lnTo>
                  <a:lnTo>
                    <a:pt x="6177" y="4792"/>
                  </a:lnTo>
                  <a:lnTo>
                    <a:pt x="6177" y="4799"/>
                  </a:lnTo>
                  <a:lnTo>
                    <a:pt x="6181" y="4809"/>
                  </a:lnTo>
                  <a:lnTo>
                    <a:pt x="6184" y="4814"/>
                  </a:lnTo>
                  <a:lnTo>
                    <a:pt x="6186" y="4816"/>
                  </a:lnTo>
                  <a:lnTo>
                    <a:pt x="6191" y="4825"/>
                  </a:lnTo>
                  <a:lnTo>
                    <a:pt x="6193" y="4832"/>
                  </a:lnTo>
                  <a:lnTo>
                    <a:pt x="6193" y="4837"/>
                  </a:lnTo>
                  <a:lnTo>
                    <a:pt x="6191" y="4837"/>
                  </a:lnTo>
                  <a:lnTo>
                    <a:pt x="6189" y="4837"/>
                  </a:lnTo>
                  <a:lnTo>
                    <a:pt x="6181" y="4830"/>
                  </a:lnTo>
                  <a:lnTo>
                    <a:pt x="6174" y="4821"/>
                  </a:lnTo>
                  <a:lnTo>
                    <a:pt x="6170" y="4809"/>
                  </a:lnTo>
                  <a:lnTo>
                    <a:pt x="6163" y="4797"/>
                  </a:lnTo>
                  <a:lnTo>
                    <a:pt x="6165" y="4795"/>
                  </a:lnTo>
                  <a:lnTo>
                    <a:pt x="6160" y="4788"/>
                  </a:lnTo>
                  <a:lnTo>
                    <a:pt x="6155" y="4783"/>
                  </a:lnTo>
                  <a:lnTo>
                    <a:pt x="6151" y="4780"/>
                  </a:lnTo>
                  <a:lnTo>
                    <a:pt x="6089" y="4773"/>
                  </a:lnTo>
                  <a:lnTo>
                    <a:pt x="6082" y="4776"/>
                  </a:lnTo>
                  <a:lnTo>
                    <a:pt x="6040" y="4816"/>
                  </a:lnTo>
                  <a:lnTo>
                    <a:pt x="6033" y="4825"/>
                  </a:lnTo>
                  <a:lnTo>
                    <a:pt x="6037" y="4830"/>
                  </a:lnTo>
                  <a:lnTo>
                    <a:pt x="6042" y="4832"/>
                  </a:lnTo>
                  <a:lnTo>
                    <a:pt x="6044" y="4837"/>
                  </a:lnTo>
                  <a:lnTo>
                    <a:pt x="6047" y="4844"/>
                  </a:lnTo>
                  <a:lnTo>
                    <a:pt x="6049" y="4851"/>
                  </a:lnTo>
                  <a:lnTo>
                    <a:pt x="6054" y="4858"/>
                  </a:lnTo>
                  <a:lnTo>
                    <a:pt x="6089" y="4882"/>
                  </a:lnTo>
                  <a:lnTo>
                    <a:pt x="6099" y="4892"/>
                  </a:lnTo>
                  <a:lnTo>
                    <a:pt x="6092" y="4896"/>
                  </a:lnTo>
                  <a:lnTo>
                    <a:pt x="6080" y="4889"/>
                  </a:lnTo>
                  <a:lnTo>
                    <a:pt x="6068" y="4877"/>
                  </a:lnTo>
                  <a:lnTo>
                    <a:pt x="6059" y="4870"/>
                  </a:lnTo>
                  <a:lnTo>
                    <a:pt x="6054" y="4870"/>
                  </a:lnTo>
                  <a:lnTo>
                    <a:pt x="6049" y="4870"/>
                  </a:lnTo>
                  <a:lnTo>
                    <a:pt x="6044" y="4866"/>
                  </a:lnTo>
                  <a:lnTo>
                    <a:pt x="6037" y="4858"/>
                  </a:lnTo>
                  <a:lnTo>
                    <a:pt x="6026" y="4840"/>
                  </a:lnTo>
                  <a:lnTo>
                    <a:pt x="6021" y="4835"/>
                  </a:lnTo>
                  <a:lnTo>
                    <a:pt x="6014" y="4832"/>
                  </a:lnTo>
                  <a:lnTo>
                    <a:pt x="6009" y="4835"/>
                  </a:lnTo>
                  <a:lnTo>
                    <a:pt x="5978" y="4875"/>
                  </a:lnTo>
                  <a:lnTo>
                    <a:pt x="5976" y="4880"/>
                  </a:lnTo>
                  <a:lnTo>
                    <a:pt x="5978" y="4889"/>
                  </a:lnTo>
                  <a:lnTo>
                    <a:pt x="5978" y="4899"/>
                  </a:lnTo>
                  <a:lnTo>
                    <a:pt x="5978" y="4908"/>
                  </a:lnTo>
                  <a:lnTo>
                    <a:pt x="5978" y="4913"/>
                  </a:lnTo>
                  <a:lnTo>
                    <a:pt x="5978" y="4920"/>
                  </a:lnTo>
                  <a:lnTo>
                    <a:pt x="5985" y="4927"/>
                  </a:lnTo>
                  <a:lnTo>
                    <a:pt x="5992" y="4929"/>
                  </a:lnTo>
                  <a:lnTo>
                    <a:pt x="6007" y="4927"/>
                  </a:lnTo>
                  <a:lnTo>
                    <a:pt x="6080" y="4953"/>
                  </a:lnTo>
                  <a:lnTo>
                    <a:pt x="6092" y="4951"/>
                  </a:lnTo>
                  <a:lnTo>
                    <a:pt x="6132" y="4955"/>
                  </a:lnTo>
                  <a:lnTo>
                    <a:pt x="6144" y="4962"/>
                  </a:lnTo>
                  <a:lnTo>
                    <a:pt x="6181" y="4958"/>
                  </a:lnTo>
                  <a:lnTo>
                    <a:pt x="6200" y="4960"/>
                  </a:lnTo>
                  <a:lnTo>
                    <a:pt x="6205" y="4962"/>
                  </a:lnTo>
                  <a:lnTo>
                    <a:pt x="6205" y="4967"/>
                  </a:lnTo>
                  <a:lnTo>
                    <a:pt x="6226" y="4977"/>
                  </a:lnTo>
                  <a:lnTo>
                    <a:pt x="6231" y="4984"/>
                  </a:lnTo>
                  <a:lnTo>
                    <a:pt x="6226" y="4981"/>
                  </a:lnTo>
                  <a:lnTo>
                    <a:pt x="6219" y="4981"/>
                  </a:lnTo>
                  <a:lnTo>
                    <a:pt x="6193" y="4967"/>
                  </a:lnTo>
                  <a:lnTo>
                    <a:pt x="6172" y="4972"/>
                  </a:lnTo>
                  <a:lnTo>
                    <a:pt x="6144" y="4974"/>
                  </a:lnTo>
                  <a:lnTo>
                    <a:pt x="6103" y="4974"/>
                  </a:lnTo>
                  <a:lnTo>
                    <a:pt x="6061" y="4972"/>
                  </a:lnTo>
                  <a:lnTo>
                    <a:pt x="6037" y="4969"/>
                  </a:lnTo>
                  <a:lnTo>
                    <a:pt x="6011" y="4958"/>
                  </a:lnTo>
                  <a:lnTo>
                    <a:pt x="5990" y="4958"/>
                  </a:lnTo>
                  <a:lnTo>
                    <a:pt x="5985" y="4967"/>
                  </a:lnTo>
                  <a:lnTo>
                    <a:pt x="5990" y="4977"/>
                  </a:lnTo>
                  <a:lnTo>
                    <a:pt x="6002" y="4991"/>
                  </a:lnTo>
                  <a:lnTo>
                    <a:pt x="6009" y="5000"/>
                  </a:lnTo>
                  <a:lnTo>
                    <a:pt x="5997" y="5000"/>
                  </a:lnTo>
                  <a:lnTo>
                    <a:pt x="5974" y="4986"/>
                  </a:lnTo>
                  <a:lnTo>
                    <a:pt x="5971" y="4984"/>
                  </a:lnTo>
                  <a:lnTo>
                    <a:pt x="5964" y="4974"/>
                  </a:lnTo>
                  <a:lnTo>
                    <a:pt x="5964" y="4969"/>
                  </a:lnTo>
                  <a:lnTo>
                    <a:pt x="5959" y="4967"/>
                  </a:lnTo>
                  <a:lnTo>
                    <a:pt x="5957" y="4967"/>
                  </a:lnTo>
                  <a:lnTo>
                    <a:pt x="5955" y="4974"/>
                  </a:lnTo>
                  <a:lnTo>
                    <a:pt x="5952" y="4981"/>
                  </a:lnTo>
                  <a:lnTo>
                    <a:pt x="5952" y="5017"/>
                  </a:lnTo>
                  <a:lnTo>
                    <a:pt x="5952" y="5024"/>
                  </a:lnTo>
                  <a:lnTo>
                    <a:pt x="6007" y="5021"/>
                  </a:lnTo>
                  <a:lnTo>
                    <a:pt x="6004" y="5017"/>
                  </a:lnTo>
                  <a:lnTo>
                    <a:pt x="6007" y="5010"/>
                  </a:lnTo>
                  <a:lnTo>
                    <a:pt x="6011" y="5010"/>
                  </a:lnTo>
                  <a:lnTo>
                    <a:pt x="6018" y="5014"/>
                  </a:lnTo>
                  <a:lnTo>
                    <a:pt x="6026" y="5026"/>
                  </a:lnTo>
                  <a:lnTo>
                    <a:pt x="6023" y="5031"/>
                  </a:lnTo>
                  <a:lnTo>
                    <a:pt x="6021" y="5031"/>
                  </a:lnTo>
                  <a:lnTo>
                    <a:pt x="6044" y="5036"/>
                  </a:lnTo>
                  <a:lnTo>
                    <a:pt x="6049" y="5036"/>
                  </a:lnTo>
                  <a:lnTo>
                    <a:pt x="6085" y="5052"/>
                  </a:lnTo>
                  <a:lnTo>
                    <a:pt x="6099" y="5052"/>
                  </a:lnTo>
                  <a:lnTo>
                    <a:pt x="6167" y="5090"/>
                  </a:lnTo>
                  <a:lnTo>
                    <a:pt x="6193" y="5090"/>
                  </a:lnTo>
                  <a:lnTo>
                    <a:pt x="6215" y="5099"/>
                  </a:lnTo>
                  <a:lnTo>
                    <a:pt x="6210" y="5107"/>
                  </a:lnTo>
                  <a:lnTo>
                    <a:pt x="6186" y="5097"/>
                  </a:lnTo>
                  <a:lnTo>
                    <a:pt x="6167" y="5095"/>
                  </a:lnTo>
                  <a:lnTo>
                    <a:pt x="6158" y="5090"/>
                  </a:lnTo>
                  <a:lnTo>
                    <a:pt x="6148" y="5088"/>
                  </a:lnTo>
                  <a:lnTo>
                    <a:pt x="6132" y="5078"/>
                  </a:lnTo>
                  <a:lnTo>
                    <a:pt x="6056" y="5066"/>
                  </a:lnTo>
                  <a:lnTo>
                    <a:pt x="6016" y="5050"/>
                  </a:lnTo>
                  <a:lnTo>
                    <a:pt x="5992" y="5047"/>
                  </a:lnTo>
                  <a:lnTo>
                    <a:pt x="5957" y="5047"/>
                  </a:lnTo>
                  <a:lnTo>
                    <a:pt x="5955" y="5050"/>
                  </a:lnTo>
                  <a:lnTo>
                    <a:pt x="5952" y="5057"/>
                  </a:lnTo>
                  <a:lnTo>
                    <a:pt x="5952" y="5064"/>
                  </a:lnTo>
                  <a:lnTo>
                    <a:pt x="5952" y="5069"/>
                  </a:lnTo>
                  <a:lnTo>
                    <a:pt x="5948" y="5078"/>
                  </a:lnTo>
                  <a:lnTo>
                    <a:pt x="5948" y="5083"/>
                  </a:lnTo>
                  <a:lnTo>
                    <a:pt x="5948" y="5090"/>
                  </a:lnTo>
                  <a:lnTo>
                    <a:pt x="5948" y="5092"/>
                  </a:lnTo>
                  <a:lnTo>
                    <a:pt x="5952" y="5095"/>
                  </a:lnTo>
                  <a:lnTo>
                    <a:pt x="5955" y="5099"/>
                  </a:lnTo>
                  <a:lnTo>
                    <a:pt x="5955" y="5104"/>
                  </a:lnTo>
                  <a:lnTo>
                    <a:pt x="5955" y="5109"/>
                  </a:lnTo>
                  <a:lnTo>
                    <a:pt x="5955" y="5114"/>
                  </a:lnTo>
                  <a:lnTo>
                    <a:pt x="5957" y="5121"/>
                  </a:lnTo>
                  <a:lnTo>
                    <a:pt x="5957" y="5128"/>
                  </a:lnTo>
                  <a:lnTo>
                    <a:pt x="5957" y="5135"/>
                  </a:lnTo>
                  <a:lnTo>
                    <a:pt x="5957" y="5142"/>
                  </a:lnTo>
                  <a:lnTo>
                    <a:pt x="5959" y="5149"/>
                  </a:lnTo>
                  <a:lnTo>
                    <a:pt x="5959" y="5149"/>
                  </a:lnTo>
                  <a:lnTo>
                    <a:pt x="5959" y="5151"/>
                  </a:lnTo>
                  <a:lnTo>
                    <a:pt x="5962" y="5156"/>
                  </a:lnTo>
                  <a:lnTo>
                    <a:pt x="5962" y="5161"/>
                  </a:lnTo>
                  <a:lnTo>
                    <a:pt x="5959" y="5166"/>
                  </a:lnTo>
                  <a:lnTo>
                    <a:pt x="5964" y="5170"/>
                  </a:lnTo>
                  <a:lnTo>
                    <a:pt x="5966" y="5175"/>
                  </a:lnTo>
                  <a:lnTo>
                    <a:pt x="5964" y="5175"/>
                  </a:lnTo>
                  <a:lnTo>
                    <a:pt x="5969" y="5180"/>
                  </a:lnTo>
                  <a:lnTo>
                    <a:pt x="5969" y="5185"/>
                  </a:lnTo>
                  <a:lnTo>
                    <a:pt x="5971" y="5199"/>
                  </a:lnTo>
                  <a:lnTo>
                    <a:pt x="5971" y="5201"/>
                  </a:lnTo>
                  <a:lnTo>
                    <a:pt x="5971" y="5206"/>
                  </a:lnTo>
                  <a:lnTo>
                    <a:pt x="5974" y="5211"/>
                  </a:lnTo>
                  <a:lnTo>
                    <a:pt x="5974" y="5213"/>
                  </a:lnTo>
                  <a:lnTo>
                    <a:pt x="5990" y="5229"/>
                  </a:lnTo>
                  <a:lnTo>
                    <a:pt x="5997" y="5234"/>
                  </a:lnTo>
                  <a:lnTo>
                    <a:pt x="6014" y="5232"/>
                  </a:lnTo>
                  <a:lnTo>
                    <a:pt x="6016" y="5234"/>
                  </a:lnTo>
                  <a:lnTo>
                    <a:pt x="6011" y="5239"/>
                  </a:lnTo>
                  <a:lnTo>
                    <a:pt x="5997" y="5246"/>
                  </a:lnTo>
                  <a:lnTo>
                    <a:pt x="5997" y="5248"/>
                  </a:lnTo>
                  <a:lnTo>
                    <a:pt x="5997" y="5251"/>
                  </a:lnTo>
                  <a:lnTo>
                    <a:pt x="5997" y="5255"/>
                  </a:lnTo>
                  <a:lnTo>
                    <a:pt x="6000" y="5258"/>
                  </a:lnTo>
                  <a:lnTo>
                    <a:pt x="6002" y="5260"/>
                  </a:lnTo>
                  <a:lnTo>
                    <a:pt x="6004" y="5260"/>
                  </a:lnTo>
                  <a:lnTo>
                    <a:pt x="6007" y="5263"/>
                  </a:lnTo>
                  <a:lnTo>
                    <a:pt x="6009" y="5270"/>
                  </a:lnTo>
                  <a:lnTo>
                    <a:pt x="6014" y="5277"/>
                  </a:lnTo>
                  <a:lnTo>
                    <a:pt x="6014" y="5279"/>
                  </a:lnTo>
                  <a:lnTo>
                    <a:pt x="6021" y="5286"/>
                  </a:lnTo>
                  <a:lnTo>
                    <a:pt x="6033" y="5291"/>
                  </a:lnTo>
                  <a:lnTo>
                    <a:pt x="6054" y="5305"/>
                  </a:lnTo>
                  <a:lnTo>
                    <a:pt x="6089" y="5310"/>
                  </a:lnTo>
                  <a:lnTo>
                    <a:pt x="6089" y="5312"/>
                  </a:lnTo>
                  <a:lnTo>
                    <a:pt x="6089" y="5312"/>
                  </a:lnTo>
                  <a:lnTo>
                    <a:pt x="6087" y="5315"/>
                  </a:lnTo>
                  <a:lnTo>
                    <a:pt x="6089" y="5319"/>
                  </a:lnTo>
                  <a:lnTo>
                    <a:pt x="6089" y="5324"/>
                  </a:lnTo>
                  <a:lnTo>
                    <a:pt x="6092" y="5326"/>
                  </a:lnTo>
                  <a:lnTo>
                    <a:pt x="6094" y="5324"/>
                  </a:lnTo>
                  <a:lnTo>
                    <a:pt x="6094" y="5317"/>
                  </a:lnTo>
                  <a:lnTo>
                    <a:pt x="6096" y="5315"/>
                  </a:lnTo>
                  <a:lnTo>
                    <a:pt x="6108" y="5312"/>
                  </a:lnTo>
                  <a:lnTo>
                    <a:pt x="6106" y="5310"/>
                  </a:lnTo>
                  <a:lnTo>
                    <a:pt x="6103" y="5303"/>
                  </a:lnTo>
                  <a:lnTo>
                    <a:pt x="6103" y="5300"/>
                  </a:lnTo>
                  <a:lnTo>
                    <a:pt x="6118" y="5279"/>
                  </a:lnTo>
                  <a:lnTo>
                    <a:pt x="6125" y="5274"/>
                  </a:lnTo>
                  <a:lnTo>
                    <a:pt x="6132" y="5265"/>
                  </a:lnTo>
                  <a:lnTo>
                    <a:pt x="6132" y="5265"/>
                  </a:lnTo>
                  <a:lnTo>
                    <a:pt x="6134" y="5272"/>
                  </a:lnTo>
                  <a:lnTo>
                    <a:pt x="6132" y="5284"/>
                  </a:lnTo>
                  <a:lnTo>
                    <a:pt x="6134" y="5284"/>
                  </a:lnTo>
                  <a:lnTo>
                    <a:pt x="6134" y="5291"/>
                  </a:lnTo>
                  <a:lnTo>
                    <a:pt x="6132" y="5293"/>
                  </a:lnTo>
                  <a:lnTo>
                    <a:pt x="6127" y="5293"/>
                  </a:lnTo>
                  <a:lnTo>
                    <a:pt x="6125" y="5296"/>
                  </a:lnTo>
                  <a:lnTo>
                    <a:pt x="6127" y="5305"/>
                  </a:lnTo>
                  <a:lnTo>
                    <a:pt x="6127" y="5310"/>
                  </a:lnTo>
                  <a:lnTo>
                    <a:pt x="6129" y="5312"/>
                  </a:lnTo>
                  <a:lnTo>
                    <a:pt x="6134" y="5305"/>
                  </a:lnTo>
                  <a:lnTo>
                    <a:pt x="6179" y="5300"/>
                  </a:lnTo>
                  <a:lnTo>
                    <a:pt x="6189" y="5289"/>
                  </a:lnTo>
                  <a:lnTo>
                    <a:pt x="6193" y="5291"/>
                  </a:lnTo>
                  <a:lnTo>
                    <a:pt x="6181" y="5305"/>
                  </a:lnTo>
                  <a:lnTo>
                    <a:pt x="6174" y="5307"/>
                  </a:lnTo>
                  <a:lnTo>
                    <a:pt x="6144" y="5312"/>
                  </a:lnTo>
                  <a:lnTo>
                    <a:pt x="6139" y="5315"/>
                  </a:lnTo>
                  <a:lnTo>
                    <a:pt x="6134" y="5333"/>
                  </a:lnTo>
                  <a:lnTo>
                    <a:pt x="6134" y="5336"/>
                  </a:lnTo>
                  <a:lnTo>
                    <a:pt x="6134" y="5338"/>
                  </a:lnTo>
                  <a:lnTo>
                    <a:pt x="6129" y="5345"/>
                  </a:lnTo>
                  <a:lnTo>
                    <a:pt x="6127" y="5350"/>
                  </a:lnTo>
                  <a:lnTo>
                    <a:pt x="6134" y="5352"/>
                  </a:lnTo>
                  <a:lnTo>
                    <a:pt x="6151" y="5359"/>
                  </a:lnTo>
                  <a:lnTo>
                    <a:pt x="6158" y="5364"/>
                  </a:lnTo>
                  <a:lnTo>
                    <a:pt x="6163" y="5367"/>
                  </a:lnTo>
                  <a:lnTo>
                    <a:pt x="6167" y="5364"/>
                  </a:lnTo>
                  <a:lnTo>
                    <a:pt x="6172" y="5364"/>
                  </a:lnTo>
                  <a:lnTo>
                    <a:pt x="6174" y="5367"/>
                  </a:lnTo>
                  <a:lnTo>
                    <a:pt x="6172" y="5369"/>
                  </a:lnTo>
                  <a:lnTo>
                    <a:pt x="6170" y="5371"/>
                  </a:lnTo>
                  <a:lnTo>
                    <a:pt x="6165" y="5371"/>
                  </a:lnTo>
                  <a:lnTo>
                    <a:pt x="6193" y="5397"/>
                  </a:lnTo>
                  <a:lnTo>
                    <a:pt x="6196" y="5397"/>
                  </a:lnTo>
                  <a:lnTo>
                    <a:pt x="6215" y="5404"/>
                  </a:lnTo>
                  <a:lnTo>
                    <a:pt x="6231" y="5404"/>
                  </a:lnTo>
                  <a:lnTo>
                    <a:pt x="6231" y="5409"/>
                  </a:lnTo>
                  <a:lnTo>
                    <a:pt x="6229" y="5411"/>
                  </a:lnTo>
                  <a:lnTo>
                    <a:pt x="6231" y="5414"/>
                  </a:lnTo>
                  <a:lnTo>
                    <a:pt x="6233" y="5416"/>
                  </a:lnTo>
                  <a:lnTo>
                    <a:pt x="6245" y="5430"/>
                  </a:lnTo>
                  <a:lnTo>
                    <a:pt x="6248" y="5433"/>
                  </a:lnTo>
                  <a:lnTo>
                    <a:pt x="6250" y="5435"/>
                  </a:lnTo>
                  <a:lnTo>
                    <a:pt x="6262" y="5437"/>
                  </a:lnTo>
                  <a:lnTo>
                    <a:pt x="6276" y="5447"/>
                  </a:lnTo>
                  <a:lnTo>
                    <a:pt x="6278" y="5449"/>
                  </a:lnTo>
                  <a:lnTo>
                    <a:pt x="6276" y="5456"/>
                  </a:lnTo>
                  <a:lnTo>
                    <a:pt x="6278" y="5459"/>
                  </a:lnTo>
                  <a:lnTo>
                    <a:pt x="6281" y="5463"/>
                  </a:lnTo>
                  <a:lnTo>
                    <a:pt x="6283" y="5468"/>
                  </a:lnTo>
                  <a:lnTo>
                    <a:pt x="6283" y="5468"/>
                  </a:lnTo>
                  <a:lnTo>
                    <a:pt x="6283" y="5470"/>
                  </a:lnTo>
                  <a:lnTo>
                    <a:pt x="6283" y="5470"/>
                  </a:lnTo>
                  <a:lnTo>
                    <a:pt x="6281" y="5470"/>
                  </a:lnTo>
                  <a:lnTo>
                    <a:pt x="6285" y="5482"/>
                  </a:lnTo>
                  <a:lnTo>
                    <a:pt x="6285" y="5489"/>
                  </a:lnTo>
                  <a:lnTo>
                    <a:pt x="6283" y="5489"/>
                  </a:lnTo>
                  <a:lnTo>
                    <a:pt x="6276" y="5485"/>
                  </a:lnTo>
                  <a:lnTo>
                    <a:pt x="6274" y="5478"/>
                  </a:lnTo>
                  <a:lnTo>
                    <a:pt x="6269" y="5466"/>
                  </a:lnTo>
                  <a:lnTo>
                    <a:pt x="6264" y="5456"/>
                  </a:lnTo>
                  <a:lnTo>
                    <a:pt x="6262" y="5452"/>
                  </a:lnTo>
                  <a:lnTo>
                    <a:pt x="6259" y="5452"/>
                  </a:lnTo>
                  <a:lnTo>
                    <a:pt x="6252" y="5444"/>
                  </a:lnTo>
                  <a:lnTo>
                    <a:pt x="6248" y="5444"/>
                  </a:lnTo>
                  <a:lnTo>
                    <a:pt x="6245" y="5440"/>
                  </a:lnTo>
                  <a:lnTo>
                    <a:pt x="6243" y="5440"/>
                  </a:lnTo>
                  <a:lnTo>
                    <a:pt x="6236" y="5440"/>
                  </a:lnTo>
                  <a:lnTo>
                    <a:pt x="6233" y="5440"/>
                  </a:lnTo>
                  <a:lnTo>
                    <a:pt x="6231" y="5437"/>
                  </a:lnTo>
                  <a:lnTo>
                    <a:pt x="6226" y="5428"/>
                  </a:lnTo>
                  <a:lnTo>
                    <a:pt x="6224" y="5426"/>
                  </a:lnTo>
                  <a:lnTo>
                    <a:pt x="6224" y="5426"/>
                  </a:lnTo>
                  <a:lnTo>
                    <a:pt x="6215" y="5416"/>
                  </a:lnTo>
                  <a:lnTo>
                    <a:pt x="6212" y="5416"/>
                  </a:lnTo>
                  <a:lnTo>
                    <a:pt x="6205" y="5416"/>
                  </a:lnTo>
                  <a:lnTo>
                    <a:pt x="6203" y="5414"/>
                  </a:lnTo>
                  <a:lnTo>
                    <a:pt x="6196" y="5409"/>
                  </a:lnTo>
                  <a:lnTo>
                    <a:pt x="6184" y="5409"/>
                  </a:lnTo>
                  <a:lnTo>
                    <a:pt x="6155" y="5393"/>
                  </a:lnTo>
                  <a:lnTo>
                    <a:pt x="6153" y="5390"/>
                  </a:lnTo>
                  <a:lnTo>
                    <a:pt x="6151" y="5383"/>
                  </a:lnTo>
                  <a:lnTo>
                    <a:pt x="6148" y="5381"/>
                  </a:lnTo>
                  <a:lnTo>
                    <a:pt x="6146" y="5381"/>
                  </a:lnTo>
                  <a:lnTo>
                    <a:pt x="6144" y="5381"/>
                  </a:lnTo>
                  <a:lnTo>
                    <a:pt x="6139" y="5378"/>
                  </a:lnTo>
                  <a:lnTo>
                    <a:pt x="6132" y="5374"/>
                  </a:lnTo>
                  <a:lnTo>
                    <a:pt x="6125" y="5371"/>
                  </a:lnTo>
                  <a:lnTo>
                    <a:pt x="6120" y="5371"/>
                  </a:lnTo>
                  <a:lnTo>
                    <a:pt x="6118" y="5369"/>
                  </a:lnTo>
                  <a:lnTo>
                    <a:pt x="6115" y="5371"/>
                  </a:lnTo>
                  <a:lnTo>
                    <a:pt x="6118" y="5378"/>
                  </a:lnTo>
                  <a:lnTo>
                    <a:pt x="6115" y="5381"/>
                  </a:lnTo>
                  <a:lnTo>
                    <a:pt x="6111" y="5383"/>
                  </a:lnTo>
                  <a:lnTo>
                    <a:pt x="6108" y="5381"/>
                  </a:lnTo>
                  <a:lnTo>
                    <a:pt x="6111" y="5378"/>
                  </a:lnTo>
                  <a:lnTo>
                    <a:pt x="6111" y="5374"/>
                  </a:lnTo>
                  <a:lnTo>
                    <a:pt x="6108" y="5371"/>
                  </a:lnTo>
                  <a:lnTo>
                    <a:pt x="6106" y="5371"/>
                  </a:lnTo>
                  <a:lnTo>
                    <a:pt x="6099" y="5371"/>
                  </a:lnTo>
                  <a:lnTo>
                    <a:pt x="6096" y="5371"/>
                  </a:lnTo>
                  <a:lnTo>
                    <a:pt x="6094" y="5376"/>
                  </a:lnTo>
                  <a:lnTo>
                    <a:pt x="6096" y="5376"/>
                  </a:lnTo>
                  <a:lnTo>
                    <a:pt x="6096" y="5378"/>
                  </a:lnTo>
                  <a:lnTo>
                    <a:pt x="6094" y="5383"/>
                  </a:lnTo>
                  <a:lnTo>
                    <a:pt x="6092" y="5385"/>
                  </a:lnTo>
                  <a:lnTo>
                    <a:pt x="6089" y="5383"/>
                  </a:lnTo>
                  <a:lnTo>
                    <a:pt x="6087" y="5378"/>
                  </a:lnTo>
                  <a:lnTo>
                    <a:pt x="6089" y="5374"/>
                  </a:lnTo>
                  <a:lnTo>
                    <a:pt x="6087" y="5376"/>
                  </a:lnTo>
                  <a:lnTo>
                    <a:pt x="6080" y="5374"/>
                  </a:lnTo>
                  <a:lnTo>
                    <a:pt x="6077" y="5374"/>
                  </a:lnTo>
                  <a:lnTo>
                    <a:pt x="6073" y="5381"/>
                  </a:lnTo>
                  <a:lnTo>
                    <a:pt x="6068" y="5381"/>
                  </a:lnTo>
                  <a:lnTo>
                    <a:pt x="6056" y="5378"/>
                  </a:lnTo>
                  <a:lnTo>
                    <a:pt x="6052" y="5378"/>
                  </a:lnTo>
                  <a:lnTo>
                    <a:pt x="6049" y="5385"/>
                  </a:lnTo>
                  <a:lnTo>
                    <a:pt x="6052" y="5385"/>
                  </a:lnTo>
                  <a:lnTo>
                    <a:pt x="6056" y="5388"/>
                  </a:lnTo>
                  <a:lnTo>
                    <a:pt x="6061" y="5390"/>
                  </a:lnTo>
                  <a:lnTo>
                    <a:pt x="6066" y="5400"/>
                  </a:lnTo>
                  <a:lnTo>
                    <a:pt x="6059" y="5400"/>
                  </a:lnTo>
                  <a:lnTo>
                    <a:pt x="6047" y="5393"/>
                  </a:lnTo>
                  <a:lnTo>
                    <a:pt x="6044" y="5395"/>
                  </a:lnTo>
                  <a:lnTo>
                    <a:pt x="6049" y="5397"/>
                  </a:lnTo>
                  <a:lnTo>
                    <a:pt x="6054" y="5402"/>
                  </a:lnTo>
                  <a:lnTo>
                    <a:pt x="6054" y="5411"/>
                  </a:lnTo>
                  <a:lnTo>
                    <a:pt x="6056" y="5421"/>
                  </a:lnTo>
                  <a:lnTo>
                    <a:pt x="6061" y="5421"/>
                  </a:lnTo>
                  <a:lnTo>
                    <a:pt x="6068" y="5426"/>
                  </a:lnTo>
                  <a:lnTo>
                    <a:pt x="6073" y="5430"/>
                  </a:lnTo>
                  <a:lnTo>
                    <a:pt x="6077" y="5437"/>
                  </a:lnTo>
                  <a:lnTo>
                    <a:pt x="6075" y="5435"/>
                  </a:lnTo>
                  <a:lnTo>
                    <a:pt x="6073" y="5437"/>
                  </a:lnTo>
                  <a:lnTo>
                    <a:pt x="6068" y="5442"/>
                  </a:lnTo>
                  <a:lnTo>
                    <a:pt x="6056" y="5444"/>
                  </a:lnTo>
                  <a:lnTo>
                    <a:pt x="6056" y="5449"/>
                  </a:lnTo>
                  <a:lnTo>
                    <a:pt x="6066" y="5456"/>
                  </a:lnTo>
                  <a:lnTo>
                    <a:pt x="6068" y="5463"/>
                  </a:lnTo>
                  <a:lnTo>
                    <a:pt x="6068" y="5466"/>
                  </a:lnTo>
                  <a:lnTo>
                    <a:pt x="6068" y="5468"/>
                  </a:lnTo>
                  <a:lnTo>
                    <a:pt x="6061" y="5478"/>
                  </a:lnTo>
                  <a:lnTo>
                    <a:pt x="6061" y="5478"/>
                  </a:lnTo>
                  <a:lnTo>
                    <a:pt x="6054" y="5480"/>
                  </a:lnTo>
                  <a:lnTo>
                    <a:pt x="6054" y="5480"/>
                  </a:lnTo>
                  <a:lnTo>
                    <a:pt x="6054" y="5480"/>
                  </a:lnTo>
                  <a:lnTo>
                    <a:pt x="6035" y="5487"/>
                  </a:lnTo>
                  <a:lnTo>
                    <a:pt x="6030" y="5494"/>
                  </a:lnTo>
                  <a:lnTo>
                    <a:pt x="6033" y="5499"/>
                  </a:lnTo>
                  <a:lnTo>
                    <a:pt x="6040" y="5501"/>
                  </a:lnTo>
                  <a:lnTo>
                    <a:pt x="6042" y="5506"/>
                  </a:lnTo>
                  <a:lnTo>
                    <a:pt x="6016" y="5501"/>
                  </a:lnTo>
                  <a:lnTo>
                    <a:pt x="6009" y="5501"/>
                  </a:lnTo>
                  <a:lnTo>
                    <a:pt x="6011" y="5501"/>
                  </a:lnTo>
                  <a:lnTo>
                    <a:pt x="6009" y="5504"/>
                  </a:lnTo>
                  <a:lnTo>
                    <a:pt x="6007" y="5504"/>
                  </a:lnTo>
                  <a:lnTo>
                    <a:pt x="6002" y="5504"/>
                  </a:lnTo>
                  <a:lnTo>
                    <a:pt x="6000" y="5504"/>
                  </a:lnTo>
                  <a:lnTo>
                    <a:pt x="6002" y="5508"/>
                  </a:lnTo>
                  <a:lnTo>
                    <a:pt x="6002" y="5511"/>
                  </a:lnTo>
                  <a:lnTo>
                    <a:pt x="6002" y="5515"/>
                  </a:lnTo>
                  <a:lnTo>
                    <a:pt x="6004" y="5515"/>
                  </a:lnTo>
                  <a:lnTo>
                    <a:pt x="6007" y="5520"/>
                  </a:lnTo>
                  <a:lnTo>
                    <a:pt x="6009" y="5525"/>
                  </a:lnTo>
                  <a:lnTo>
                    <a:pt x="6007" y="5525"/>
                  </a:lnTo>
                  <a:lnTo>
                    <a:pt x="6002" y="5522"/>
                  </a:lnTo>
                  <a:lnTo>
                    <a:pt x="6000" y="5520"/>
                  </a:lnTo>
                  <a:lnTo>
                    <a:pt x="5997" y="5515"/>
                  </a:lnTo>
                  <a:lnTo>
                    <a:pt x="5997" y="5513"/>
                  </a:lnTo>
                  <a:lnTo>
                    <a:pt x="5995" y="5511"/>
                  </a:lnTo>
                  <a:lnTo>
                    <a:pt x="5992" y="5511"/>
                  </a:lnTo>
                  <a:lnTo>
                    <a:pt x="5992" y="5513"/>
                  </a:lnTo>
                  <a:lnTo>
                    <a:pt x="5992" y="5518"/>
                  </a:lnTo>
                  <a:lnTo>
                    <a:pt x="5995" y="5522"/>
                  </a:lnTo>
                  <a:lnTo>
                    <a:pt x="6000" y="5527"/>
                  </a:lnTo>
                  <a:lnTo>
                    <a:pt x="6047" y="5534"/>
                  </a:lnTo>
                  <a:lnTo>
                    <a:pt x="6063" y="5546"/>
                  </a:lnTo>
                  <a:lnTo>
                    <a:pt x="6077" y="5548"/>
                  </a:lnTo>
                  <a:lnTo>
                    <a:pt x="6080" y="5551"/>
                  </a:lnTo>
                  <a:lnTo>
                    <a:pt x="6080" y="5556"/>
                  </a:lnTo>
                  <a:lnTo>
                    <a:pt x="6085" y="5558"/>
                  </a:lnTo>
                  <a:lnTo>
                    <a:pt x="6096" y="5572"/>
                  </a:lnTo>
                  <a:lnTo>
                    <a:pt x="6101" y="5577"/>
                  </a:lnTo>
                  <a:lnTo>
                    <a:pt x="6106" y="5582"/>
                  </a:lnTo>
                  <a:lnTo>
                    <a:pt x="6108" y="5589"/>
                  </a:lnTo>
                  <a:lnTo>
                    <a:pt x="6111" y="5591"/>
                  </a:lnTo>
                  <a:lnTo>
                    <a:pt x="6108" y="5596"/>
                  </a:lnTo>
                  <a:lnTo>
                    <a:pt x="6089" y="5603"/>
                  </a:lnTo>
                  <a:lnTo>
                    <a:pt x="6092" y="5605"/>
                  </a:lnTo>
                  <a:lnTo>
                    <a:pt x="6096" y="5605"/>
                  </a:lnTo>
                  <a:lnTo>
                    <a:pt x="6101" y="5608"/>
                  </a:lnTo>
                  <a:lnTo>
                    <a:pt x="6101" y="5612"/>
                  </a:lnTo>
                  <a:lnTo>
                    <a:pt x="6113" y="5615"/>
                  </a:lnTo>
                  <a:lnTo>
                    <a:pt x="6141" y="5645"/>
                  </a:lnTo>
                  <a:lnTo>
                    <a:pt x="6153" y="5650"/>
                  </a:lnTo>
                  <a:lnTo>
                    <a:pt x="6215" y="5655"/>
                  </a:lnTo>
                  <a:lnTo>
                    <a:pt x="6217" y="5655"/>
                  </a:lnTo>
                  <a:lnTo>
                    <a:pt x="6219" y="5652"/>
                  </a:lnTo>
                  <a:lnTo>
                    <a:pt x="6219" y="5643"/>
                  </a:lnTo>
                  <a:lnTo>
                    <a:pt x="6217" y="5643"/>
                  </a:lnTo>
                  <a:lnTo>
                    <a:pt x="6217" y="5641"/>
                  </a:lnTo>
                  <a:lnTo>
                    <a:pt x="6215" y="5638"/>
                  </a:lnTo>
                  <a:lnTo>
                    <a:pt x="6212" y="5636"/>
                  </a:lnTo>
                  <a:lnTo>
                    <a:pt x="6236" y="5626"/>
                  </a:lnTo>
                  <a:lnTo>
                    <a:pt x="6248" y="5629"/>
                  </a:lnTo>
                  <a:lnTo>
                    <a:pt x="6250" y="5629"/>
                  </a:lnTo>
                  <a:lnTo>
                    <a:pt x="6252" y="5631"/>
                  </a:lnTo>
                  <a:lnTo>
                    <a:pt x="6257" y="5638"/>
                  </a:lnTo>
                  <a:lnTo>
                    <a:pt x="6255" y="5652"/>
                  </a:lnTo>
                  <a:lnTo>
                    <a:pt x="6252" y="5657"/>
                  </a:lnTo>
                  <a:lnTo>
                    <a:pt x="6259" y="5671"/>
                  </a:lnTo>
                  <a:lnTo>
                    <a:pt x="6267" y="5676"/>
                  </a:lnTo>
                  <a:lnTo>
                    <a:pt x="6271" y="5678"/>
                  </a:lnTo>
                  <a:lnTo>
                    <a:pt x="6276" y="5681"/>
                  </a:lnTo>
                  <a:lnTo>
                    <a:pt x="6278" y="5690"/>
                  </a:lnTo>
                  <a:lnTo>
                    <a:pt x="6288" y="5709"/>
                  </a:lnTo>
                  <a:lnTo>
                    <a:pt x="6290" y="5719"/>
                  </a:lnTo>
                  <a:lnTo>
                    <a:pt x="6290" y="5730"/>
                  </a:lnTo>
                  <a:lnTo>
                    <a:pt x="6285" y="5735"/>
                  </a:lnTo>
                  <a:lnTo>
                    <a:pt x="6269" y="5742"/>
                  </a:lnTo>
                  <a:lnTo>
                    <a:pt x="6264" y="5747"/>
                  </a:lnTo>
                  <a:lnTo>
                    <a:pt x="6262" y="5756"/>
                  </a:lnTo>
                  <a:lnTo>
                    <a:pt x="6269" y="5768"/>
                  </a:lnTo>
                  <a:lnTo>
                    <a:pt x="6269" y="5775"/>
                  </a:lnTo>
                  <a:lnTo>
                    <a:pt x="6269" y="5799"/>
                  </a:lnTo>
                  <a:lnTo>
                    <a:pt x="6271" y="5813"/>
                  </a:lnTo>
                  <a:lnTo>
                    <a:pt x="6281" y="5827"/>
                  </a:lnTo>
                  <a:lnTo>
                    <a:pt x="6300" y="5839"/>
                  </a:lnTo>
                  <a:lnTo>
                    <a:pt x="6297" y="5846"/>
                  </a:lnTo>
                  <a:lnTo>
                    <a:pt x="6288" y="5851"/>
                  </a:lnTo>
                  <a:lnTo>
                    <a:pt x="6285" y="5856"/>
                  </a:lnTo>
                  <a:lnTo>
                    <a:pt x="6283" y="5863"/>
                  </a:lnTo>
                  <a:lnTo>
                    <a:pt x="6285" y="5868"/>
                  </a:lnTo>
                  <a:lnTo>
                    <a:pt x="6288" y="5884"/>
                  </a:lnTo>
                  <a:lnTo>
                    <a:pt x="6288" y="5889"/>
                  </a:lnTo>
                  <a:lnTo>
                    <a:pt x="6290" y="5903"/>
                  </a:lnTo>
                  <a:lnTo>
                    <a:pt x="6290" y="5910"/>
                  </a:lnTo>
                  <a:lnTo>
                    <a:pt x="6295" y="5919"/>
                  </a:lnTo>
                  <a:lnTo>
                    <a:pt x="6297" y="5924"/>
                  </a:lnTo>
                  <a:lnTo>
                    <a:pt x="6304" y="5931"/>
                  </a:lnTo>
                  <a:lnTo>
                    <a:pt x="6304" y="5936"/>
                  </a:lnTo>
                  <a:lnTo>
                    <a:pt x="6307" y="5941"/>
                  </a:lnTo>
                  <a:lnTo>
                    <a:pt x="6309" y="5941"/>
                  </a:lnTo>
                  <a:lnTo>
                    <a:pt x="6314" y="5948"/>
                  </a:lnTo>
                  <a:lnTo>
                    <a:pt x="6316" y="5960"/>
                  </a:lnTo>
                  <a:lnTo>
                    <a:pt x="6316" y="5964"/>
                  </a:lnTo>
                  <a:lnTo>
                    <a:pt x="6314" y="5967"/>
                  </a:lnTo>
                  <a:lnTo>
                    <a:pt x="6314" y="5969"/>
                  </a:lnTo>
                  <a:lnTo>
                    <a:pt x="6314" y="5974"/>
                  </a:lnTo>
                  <a:lnTo>
                    <a:pt x="6314" y="5981"/>
                  </a:lnTo>
                  <a:lnTo>
                    <a:pt x="6314" y="5983"/>
                  </a:lnTo>
                  <a:lnTo>
                    <a:pt x="6297" y="5986"/>
                  </a:lnTo>
                  <a:lnTo>
                    <a:pt x="6293" y="5990"/>
                  </a:lnTo>
                  <a:lnTo>
                    <a:pt x="6288" y="5990"/>
                  </a:lnTo>
                  <a:lnTo>
                    <a:pt x="6285" y="5986"/>
                  </a:lnTo>
                  <a:lnTo>
                    <a:pt x="6283" y="5979"/>
                  </a:lnTo>
                  <a:lnTo>
                    <a:pt x="6283" y="5974"/>
                  </a:lnTo>
                  <a:lnTo>
                    <a:pt x="6285" y="5969"/>
                  </a:lnTo>
                  <a:lnTo>
                    <a:pt x="6285" y="5964"/>
                  </a:lnTo>
                  <a:lnTo>
                    <a:pt x="6285" y="5953"/>
                  </a:lnTo>
                  <a:lnTo>
                    <a:pt x="6281" y="5945"/>
                  </a:lnTo>
                  <a:lnTo>
                    <a:pt x="6274" y="5941"/>
                  </a:lnTo>
                  <a:lnTo>
                    <a:pt x="6269" y="5941"/>
                  </a:lnTo>
                  <a:lnTo>
                    <a:pt x="6269" y="5936"/>
                  </a:lnTo>
                  <a:lnTo>
                    <a:pt x="6267" y="5931"/>
                  </a:lnTo>
                  <a:lnTo>
                    <a:pt x="6267" y="5929"/>
                  </a:lnTo>
                  <a:lnTo>
                    <a:pt x="6267" y="5927"/>
                  </a:lnTo>
                  <a:lnTo>
                    <a:pt x="6271" y="5931"/>
                  </a:lnTo>
                  <a:lnTo>
                    <a:pt x="6271" y="5929"/>
                  </a:lnTo>
                  <a:lnTo>
                    <a:pt x="6271" y="5924"/>
                  </a:lnTo>
                  <a:lnTo>
                    <a:pt x="6271" y="5917"/>
                  </a:lnTo>
                  <a:lnTo>
                    <a:pt x="6241" y="5919"/>
                  </a:lnTo>
                  <a:lnTo>
                    <a:pt x="6241" y="5917"/>
                  </a:lnTo>
                  <a:lnTo>
                    <a:pt x="6264" y="5905"/>
                  </a:lnTo>
                  <a:lnTo>
                    <a:pt x="6269" y="5905"/>
                  </a:lnTo>
                  <a:lnTo>
                    <a:pt x="6283" y="5917"/>
                  </a:lnTo>
                  <a:lnTo>
                    <a:pt x="6285" y="5917"/>
                  </a:lnTo>
                  <a:lnTo>
                    <a:pt x="6285" y="5915"/>
                  </a:lnTo>
                  <a:lnTo>
                    <a:pt x="6281" y="5898"/>
                  </a:lnTo>
                  <a:lnTo>
                    <a:pt x="6281" y="5893"/>
                  </a:lnTo>
                  <a:lnTo>
                    <a:pt x="6281" y="5884"/>
                  </a:lnTo>
                  <a:lnTo>
                    <a:pt x="6278" y="5879"/>
                  </a:lnTo>
                  <a:lnTo>
                    <a:pt x="6278" y="5877"/>
                  </a:lnTo>
                  <a:lnTo>
                    <a:pt x="6274" y="5872"/>
                  </a:lnTo>
                  <a:lnTo>
                    <a:pt x="6271" y="5868"/>
                  </a:lnTo>
                  <a:lnTo>
                    <a:pt x="6269" y="5868"/>
                  </a:lnTo>
                  <a:lnTo>
                    <a:pt x="6267" y="5872"/>
                  </a:lnTo>
                  <a:lnTo>
                    <a:pt x="6264" y="5870"/>
                  </a:lnTo>
                  <a:lnTo>
                    <a:pt x="6259" y="5865"/>
                  </a:lnTo>
                  <a:lnTo>
                    <a:pt x="6255" y="5863"/>
                  </a:lnTo>
                  <a:lnTo>
                    <a:pt x="6245" y="5870"/>
                  </a:lnTo>
                  <a:lnTo>
                    <a:pt x="6245" y="5872"/>
                  </a:lnTo>
                  <a:lnTo>
                    <a:pt x="6248" y="5872"/>
                  </a:lnTo>
                  <a:lnTo>
                    <a:pt x="6250" y="5872"/>
                  </a:lnTo>
                  <a:lnTo>
                    <a:pt x="6255" y="5877"/>
                  </a:lnTo>
                  <a:lnTo>
                    <a:pt x="6252" y="5879"/>
                  </a:lnTo>
                  <a:lnTo>
                    <a:pt x="6231" y="5875"/>
                  </a:lnTo>
                  <a:lnTo>
                    <a:pt x="6233" y="5879"/>
                  </a:lnTo>
                  <a:lnTo>
                    <a:pt x="6236" y="5882"/>
                  </a:lnTo>
                  <a:lnTo>
                    <a:pt x="6241" y="5886"/>
                  </a:lnTo>
                  <a:lnTo>
                    <a:pt x="6231" y="5889"/>
                  </a:lnTo>
                  <a:lnTo>
                    <a:pt x="6231" y="5891"/>
                  </a:lnTo>
                  <a:lnTo>
                    <a:pt x="6229" y="5893"/>
                  </a:lnTo>
                  <a:lnTo>
                    <a:pt x="6229" y="5896"/>
                  </a:lnTo>
                  <a:lnTo>
                    <a:pt x="6224" y="5893"/>
                  </a:lnTo>
                  <a:lnTo>
                    <a:pt x="6224" y="5891"/>
                  </a:lnTo>
                  <a:lnTo>
                    <a:pt x="6224" y="5891"/>
                  </a:lnTo>
                  <a:lnTo>
                    <a:pt x="6224" y="5889"/>
                  </a:lnTo>
                  <a:lnTo>
                    <a:pt x="6177" y="5889"/>
                  </a:lnTo>
                  <a:lnTo>
                    <a:pt x="6174" y="5891"/>
                  </a:lnTo>
                  <a:lnTo>
                    <a:pt x="6170" y="5898"/>
                  </a:lnTo>
                  <a:lnTo>
                    <a:pt x="6170" y="5901"/>
                  </a:lnTo>
                  <a:lnTo>
                    <a:pt x="6134" y="5910"/>
                  </a:lnTo>
                  <a:lnTo>
                    <a:pt x="6127" y="5917"/>
                  </a:lnTo>
                  <a:lnTo>
                    <a:pt x="6120" y="5936"/>
                  </a:lnTo>
                  <a:lnTo>
                    <a:pt x="6087" y="5967"/>
                  </a:lnTo>
                  <a:lnTo>
                    <a:pt x="6082" y="5974"/>
                  </a:lnTo>
                  <a:lnTo>
                    <a:pt x="6077" y="5979"/>
                  </a:lnTo>
                  <a:lnTo>
                    <a:pt x="6075" y="5986"/>
                  </a:lnTo>
                  <a:lnTo>
                    <a:pt x="6070" y="5988"/>
                  </a:lnTo>
                  <a:lnTo>
                    <a:pt x="6068" y="5995"/>
                  </a:lnTo>
                  <a:lnTo>
                    <a:pt x="6009" y="6021"/>
                  </a:lnTo>
                  <a:lnTo>
                    <a:pt x="5983" y="6019"/>
                  </a:lnTo>
                  <a:lnTo>
                    <a:pt x="5983" y="6019"/>
                  </a:lnTo>
                  <a:lnTo>
                    <a:pt x="5985" y="6014"/>
                  </a:lnTo>
                  <a:lnTo>
                    <a:pt x="6030" y="5986"/>
                  </a:lnTo>
                  <a:lnTo>
                    <a:pt x="6042" y="5983"/>
                  </a:lnTo>
                  <a:lnTo>
                    <a:pt x="6042" y="5983"/>
                  </a:lnTo>
                  <a:lnTo>
                    <a:pt x="6042" y="5979"/>
                  </a:lnTo>
                  <a:lnTo>
                    <a:pt x="6044" y="5976"/>
                  </a:lnTo>
                  <a:lnTo>
                    <a:pt x="6047" y="5976"/>
                  </a:lnTo>
                  <a:lnTo>
                    <a:pt x="6052" y="5974"/>
                  </a:lnTo>
                  <a:lnTo>
                    <a:pt x="6059" y="5971"/>
                  </a:lnTo>
                  <a:lnTo>
                    <a:pt x="6070" y="5957"/>
                  </a:lnTo>
                  <a:lnTo>
                    <a:pt x="6070" y="5955"/>
                  </a:lnTo>
                  <a:lnTo>
                    <a:pt x="6068" y="5950"/>
                  </a:lnTo>
                  <a:lnTo>
                    <a:pt x="6068" y="5948"/>
                  </a:lnTo>
                  <a:lnTo>
                    <a:pt x="6075" y="5943"/>
                  </a:lnTo>
                  <a:lnTo>
                    <a:pt x="6094" y="5919"/>
                  </a:lnTo>
                  <a:lnTo>
                    <a:pt x="6096" y="5910"/>
                  </a:lnTo>
                  <a:lnTo>
                    <a:pt x="6099" y="5905"/>
                  </a:lnTo>
                  <a:lnTo>
                    <a:pt x="6101" y="5901"/>
                  </a:lnTo>
                  <a:lnTo>
                    <a:pt x="6106" y="5901"/>
                  </a:lnTo>
                  <a:lnTo>
                    <a:pt x="6113" y="5901"/>
                  </a:lnTo>
                  <a:lnTo>
                    <a:pt x="6118" y="5893"/>
                  </a:lnTo>
                  <a:lnTo>
                    <a:pt x="6125" y="5893"/>
                  </a:lnTo>
                  <a:lnTo>
                    <a:pt x="6134" y="5882"/>
                  </a:lnTo>
                  <a:lnTo>
                    <a:pt x="6137" y="5879"/>
                  </a:lnTo>
                  <a:lnTo>
                    <a:pt x="6165" y="5889"/>
                  </a:lnTo>
                  <a:lnTo>
                    <a:pt x="6170" y="5889"/>
                  </a:lnTo>
                  <a:lnTo>
                    <a:pt x="6172" y="5886"/>
                  </a:lnTo>
                  <a:lnTo>
                    <a:pt x="6172" y="5877"/>
                  </a:lnTo>
                  <a:lnTo>
                    <a:pt x="6174" y="5872"/>
                  </a:lnTo>
                  <a:lnTo>
                    <a:pt x="6177" y="5872"/>
                  </a:lnTo>
                  <a:lnTo>
                    <a:pt x="6181" y="5875"/>
                  </a:lnTo>
                  <a:lnTo>
                    <a:pt x="6184" y="5879"/>
                  </a:lnTo>
                  <a:lnTo>
                    <a:pt x="6186" y="5877"/>
                  </a:lnTo>
                  <a:lnTo>
                    <a:pt x="6186" y="5870"/>
                  </a:lnTo>
                  <a:lnTo>
                    <a:pt x="6184" y="5863"/>
                  </a:lnTo>
                  <a:lnTo>
                    <a:pt x="6179" y="5863"/>
                  </a:lnTo>
                  <a:lnTo>
                    <a:pt x="6174" y="5863"/>
                  </a:lnTo>
                  <a:lnTo>
                    <a:pt x="6172" y="5863"/>
                  </a:lnTo>
                  <a:lnTo>
                    <a:pt x="6172" y="5856"/>
                  </a:lnTo>
                  <a:lnTo>
                    <a:pt x="6177" y="5851"/>
                  </a:lnTo>
                  <a:lnTo>
                    <a:pt x="6198" y="5851"/>
                  </a:lnTo>
                  <a:lnTo>
                    <a:pt x="6203" y="5849"/>
                  </a:lnTo>
                  <a:lnTo>
                    <a:pt x="6210" y="5837"/>
                  </a:lnTo>
                  <a:lnTo>
                    <a:pt x="6215" y="5834"/>
                  </a:lnTo>
                  <a:lnTo>
                    <a:pt x="6215" y="5832"/>
                  </a:lnTo>
                  <a:lnTo>
                    <a:pt x="6205" y="5837"/>
                  </a:lnTo>
                  <a:lnTo>
                    <a:pt x="6200" y="5837"/>
                  </a:lnTo>
                  <a:lnTo>
                    <a:pt x="6196" y="5832"/>
                  </a:lnTo>
                  <a:lnTo>
                    <a:pt x="6207" y="5823"/>
                  </a:lnTo>
                  <a:lnTo>
                    <a:pt x="6264" y="5823"/>
                  </a:lnTo>
                  <a:lnTo>
                    <a:pt x="6264" y="5816"/>
                  </a:lnTo>
                  <a:lnTo>
                    <a:pt x="6259" y="5804"/>
                  </a:lnTo>
                  <a:lnTo>
                    <a:pt x="6252" y="5794"/>
                  </a:lnTo>
                  <a:lnTo>
                    <a:pt x="6250" y="5792"/>
                  </a:lnTo>
                  <a:lnTo>
                    <a:pt x="6248" y="5790"/>
                  </a:lnTo>
                  <a:lnTo>
                    <a:pt x="6245" y="5792"/>
                  </a:lnTo>
                  <a:lnTo>
                    <a:pt x="6243" y="5794"/>
                  </a:lnTo>
                  <a:lnTo>
                    <a:pt x="6241" y="5792"/>
                  </a:lnTo>
                  <a:lnTo>
                    <a:pt x="6241" y="5787"/>
                  </a:lnTo>
                  <a:lnTo>
                    <a:pt x="6238" y="5780"/>
                  </a:lnTo>
                  <a:lnTo>
                    <a:pt x="6241" y="5775"/>
                  </a:lnTo>
                  <a:lnTo>
                    <a:pt x="6241" y="5771"/>
                  </a:lnTo>
                  <a:lnTo>
                    <a:pt x="6238" y="5764"/>
                  </a:lnTo>
                  <a:lnTo>
                    <a:pt x="6233" y="5759"/>
                  </a:lnTo>
                  <a:lnTo>
                    <a:pt x="6231" y="5756"/>
                  </a:lnTo>
                  <a:lnTo>
                    <a:pt x="6229" y="5754"/>
                  </a:lnTo>
                  <a:lnTo>
                    <a:pt x="6217" y="5749"/>
                  </a:lnTo>
                  <a:lnTo>
                    <a:pt x="6191" y="5754"/>
                  </a:lnTo>
                  <a:lnTo>
                    <a:pt x="6189" y="5752"/>
                  </a:lnTo>
                  <a:lnTo>
                    <a:pt x="6189" y="5752"/>
                  </a:lnTo>
                  <a:lnTo>
                    <a:pt x="6186" y="5749"/>
                  </a:lnTo>
                  <a:lnTo>
                    <a:pt x="6186" y="5747"/>
                  </a:lnTo>
                  <a:lnTo>
                    <a:pt x="6186" y="5747"/>
                  </a:lnTo>
                  <a:lnTo>
                    <a:pt x="6181" y="5745"/>
                  </a:lnTo>
                  <a:lnTo>
                    <a:pt x="6179" y="5745"/>
                  </a:lnTo>
                  <a:lnTo>
                    <a:pt x="6172" y="5745"/>
                  </a:lnTo>
                  <a:lnTo>
                    <a:pt x="6170" y="5745"/>
                  </a:lnTo>
                  <a:lnTo>
                    <a:pt x="6165" y="5738"/>
                  </a:lnTo>
                  <a:lnTo>
                    <a:pt x="6163" y="5738"/>
                  </a:lnTo>
                  <a:lnTo>
                    <a:pt x="6158" y="5740"/>
                  </a:lnTo>
                  <a:lnTo>
                    <a:pt x="6153" y="5740"/>
                  </a:lnTo>
                  <a:lnTo>
                    <a:pt x="6151" y="5735"/>
                  </a:lnTo>
                  <a:lnTo>
                    <a:pt x="6148" y="5735"/>
                  </a:lnTo>
                  <a:lnTo>
                    <a:pt x="6148" y="5730"/>
                  </a:lnTo>
                  <a:lnTo>
                    <a:pt x="6148" y="5728"/>
                  </a:lnTo>
                  <a:lnTo>
                    <a:pt x="6146" y="5728"/>
                  </a:lnTo>
                  <a:lnTo>
                    <a:pt x="6137" y="5733"/>
                  </a:lnTo>
                  <a:lnTo>
                    <a:pt x="6134" y="5730"/>
                  </a:lnTo>
                  <a:lnTo>
                    <a:pt x="6132" y="5728"/>
                  </a:lnTo>
                  <a:lnTo>
                    <a:pt x="6129" y="5721"/>
                  </a:lnTo>
                  <a:lnTo>
                    <a:pt x="6127" y="5716"/>
                  </a:lnTo>
                  <a:lnTo>
                    <a:pt x="6118" y="5709"/>
                  </a:lnTo>
                  <a:lnTo>
                    <a:pt x="6099" y="5700"/>
                  </a:lnTo>
                  <a:lnTo>
                    <a:pt x="6089" y="5693"/>
                  </a:lnTo>
                  <a:lnTo>
                    <a:pt x="6087" y="5690"/>
                  </a:lnTo>
                  <a:lnTo>
                    <a:pt x="6087" y="5686"/>
                  </a:lnTo>
                  <a:lnTo>
                    <a:pt x="6085" y="5681"/>
                  </a:lnTo>
                  <a:lnTo>
                    <a:pt x="6077" y="5674"/>
                  </a:lnTo>
                  <a:lnTo>
                    <a:pt x="6075" y="5674"/>
                  </a:lnTo>
                  <a:lnTo>
                    <a:pt x="6073" y="5674"/>
                  </a:lnTo>
                  <a:lnTo>
                    <a:pt x="6068" y="5671"/>
                  </a:lnTo>
                  <a:lnTo>
                    <a:pt x="6063" y="5669"/>
                  </a:lnTo>
                  <a:lnTo>
                    <a:pt x="6044" y="5650"/>
                  </a:lnTo>
                  <a:lnTo>
                    <a:pt x="6042" y="5645"/>
                  </a:lnTo>
                  <a:lnTo>
                    <a:pt x="6037" y="5641"/>
                  </a:lnTo>
                  <a:lnTo>
                    <a:pt x="6028" y="5636"/>
                  </a:lnTo>
                  <a:lnTo>
                    <a:pt x="6023" y="5631"/>
                  </a:lnTo>
                  <a:lnTo>
                    <a:pt x="6021" y="5626"/>
                  </a:lnTo>
                  <a:lnTo>
                    <a:pt x="6014" y="5626"/>
                  </a:lnTo>
                  <a:lnTo>
                    <a:pt x="6009" y="5624"/>
                  </a:lnTo>
                  <a:lnTo>
                    <a:pt x="6004" y="5619"/>
                  </a:lnTo>
                  <a:lnTo>
                    <a:pt x="5990" y="5598"/>
                  </a:lnTo>
                  <a:lnTo>
                    <a:pt x="5976" y="5577"/>
                  </a:lnTo>
                  <a:lnTo>
                    <a:pt x="5974" y="5570"/>
                  </a:lnTo>
                  <a:lnTo>
                    <a:pt x="5962" y="5558"/>
                  </a:lnTo>
                  <a:lnTo>
                    <a:pt x="5957" y="5551"/>
                  </a:lnTo>
                  <a:lnTo>
                    <a:pt x="5955" y="5546"/>
                  </a:lnTo>
                  <a:lnTo>
                    <a:pt x="5955" y="5539"/>
                  </a:lnTo>
                  <a:lnTo>
                    <a:pt x="5952" y="5534"/>
                  </a:lnTo>
                  <a:lnTo>
                    <a:pt x="5948" y="5532"/>
                  </a:lnTo>
                  <a:lnTo>
                    <a:pt x="5943" y="5532"/>
                  </a:lnTo>
                  <a:lnTo>
                    <a:pt x="5938" y="5527"/>
                  </a:lnTo>
                  <a:lnTo>
                    <a:pt x="5936" y="5522"/>
                  </a:lnTo>
                  <a:lnTo>
                    <a:pt x="5933" y="5515"/>
                  </a:lnTo>
                  <a:lnTo>
                    <a:pt x="5929" y="5504"/>
                  </a:lnTo>
                  <a:lnTo>
                    <a:pt x="5926" y="5496"/>
                  </a:lnTo>
                  <a:lnTo>
                    <a:pt x="5924" y="5485"/>
                  </a:lnTo>
                  <a:lnTo>
                    <a:pt x="5922" y="5480"/>
                  </a:lnTo>
                  <a:lnTo>
                    <a:pt x="5919" y="5473"/>
                  </a:lnTo>
                  <a:lnTo>
                    <a:pt x="5917" y="5452"/>
                  </a:lnTo>
                  <a:lnTo>
                    <a:pt x="5914" y="5449"/>
                  </a:lnTo>
                  <a:lnTo>
                    <a:pt x="5910" y="5442"/>
                  </a:lnTo>
                  <a:lnTo>
                    <a:pt x="5910" y="5437"/>
                  </a:lnTo>
                  <a:lnTo>
                    <a:pt x="5907" y="5416"/>
                  </a:lnTo>
                  <a:lnTo>
                    <a:pt x="5905" y="5407"/>
                  </a:lnTo>
                  <a:lnTo>
                    <a:pt x="5905" y="5402"/>
                  </a:lnTo>
                  <a:lnTo>
                    <a:pt x="5905" y="5395"/>
                  </a:lnTo>
                  <a:lnTo>
                    <a:pt x="5907" y="5388"/>
                  </a:lnTo>
                  <a:lnTo>
                    <a:pt x="5910" y="5374"/>
                  </a:lnTo>
                  <a:lnTo>
                    <a:pt x="5912" y="5364"/>
                  </a:lnTo>
                  <a:lnTo>
                    <a:pt x="5914" y="5357"/>
                  </a:lnTo>
                  <a:lnTo>
                    <a:pt x="5917" y="5350"/>
                  </a:lnTo>
                  <a:lnTo>
                    <a:pt x="5919" y="5341"/>
                  </a:lnTo>
                  <a:lnTo>
                    <a:pt x="5917" y="5329"/>
                  </a:lnTo>
                  <a:lnTo>
                    <a:pt x="5910" y="5307"/>
                  </a:lnTo>
                  <a:lnTo>
                    <a:pt x="5896" y="5293"/>
                  </a:lnTo>
                  <a:lnTo>
                    <a:pt x="5827" y="5234"/>
                  </a:lnTo>
                  <a:lnTo>
                    <a:pt x="5822" y="5225"/>
                  </a:lnTo>
                  <a:lnTo>
                    <a:pt x="5825" y="5218"/>
                  </a:lnTo>
                  <a:lnTo>
                    <a:pt x="5813" y="5203"/>
                  </a:lnTo>
                  <a:lnTo>
                    <a:pt x="5810" y="5196"/>
                  </a:lnTo>
                  <a:lnTo>
                    <a:pt x="5810" y="5192"/>
                  </a:lnTo>
                  <a:lnTo>
                    <a:pt x="5810" y="5182"/>
                  </a:lnTo>
                  <a:lnTo>
                    <a:pt x="5810" y="5177"/>
                  </a:lnTo>
                  <a:lnTo>
                    <a:pt x="5808" y="5156"/>
                  </a:lnTo>
                  <a:lnTo>
                    <a:pt x="5808" y="5151"/>
                  </a:lnTo>
                  <a:lnTo>
                    <a:pt x="5808" y="5142"/>
                  </a:lnTo>
                  <a:lnTo>
                    <a:pt x="5810" y="5118"/>
                  </a:lnTo>
                  <a:lnTo>
                    <a:pt x="5825" y="5083"/>
                  </a:lnTo>
                  <a:lnTo>
                    <a:pt x="5829" y="5059"/>
                  </a:lnTo>
                  <a:lnTo>
                    <a:pt x="5832" y="5052"/>
                  </a:lnTo>
                  <a:lnTo>
                    <a:pt x="5836" y="5038"/>
                  </a:lnTo>
                  <a:lnTo>
                    <a:pt x="5834" y="5031"/>
                  </a:lnTo>
                  <a:lnTo>
                    <a:pt x="5836" y="5026"/>
                  </a:lnTo>
                  <a:lnTo>
                    <a:pt x="5839" y="5021"/>
                  </a:lnTo>
                  <a:lnTo>
                    <a:pt x="5839" y="5017"/>
                  </a:lnTo>
                  <a:lnTo>
                    <a:pt x="5836" y="5014"/>
                  </a:lnTo>
                  <a:lnTo>
                    <a:pt x="5834" y="5010"/>
                  </a:lnTo>
                  <a:lnTo>
                    <a:pt x="5834" y="5005"/>
                  </a:lnTo>
                  <a:lnTo>
                    <a:pt x="5839" y="4998"/>
                  </a:lnTo>
                  <a:lnTo>
                    <a:pt x="5841" y="4986"/>
                  </a:lnTo>
                  <a:lnTo>
                    <a:pt x="5844" y="4946"/>
                  </a:lnTo>
                  <a:lnTo>
                    <a:pt x="5851" y="4910"/>
                  </a:lnTo>
                  <a:lnTo>
                    <a:pt x="5874" y="4835"/>
                  </a:lnTo>
                  <a:lnTo>
                    <a:pt x="5884" y="4828"/>
                  </a:lnTo>
                  <a:lnTo>
                    <a:pt x="5891" y="4799"/>
                  </a:lnTo>
                  <a:lnTo>
                    <a:pt x="5893" y="4795"/>
                  </a:lnTo>
                  <a:lnTo>
                    <a:pt x="5903" y="4790"/>
                  </a:lnTo>
                  <a:lnTo>
                    <a:pt x="5959" y="4707"/>
                  </a:lnTo>
                  <a:lnTo>
                    <a:pt x="5962" y="4695"/>
                  </a:lnTo>
                  <a:lnTo>
                    <a:pt x="5964" y="4688"/>
                  </a:lnTo>
                  <a:lnTo>
                    <a:pt x="5964" y="4686"/>
                  </a:lnTo>
                  <a:lnTo>
                    <a:pt x="5964" y="4672"/>
                  </a:lnTo>
                  <a:lnTo>
                    <a:pt x="5964" y="4669"/>
                  </a:lnTo>
                  <a:lnTo>
                    <a:pt x="5959" y="4669"/>
                  </a:lnTo>
                  <a:lnTo>
                    <a:pt x="5919" y="4646"/>
                  </a:lnTo>
                  <a:lnTo>
                    <a:pt x="5903" y="4646"/>
                  </a:lnTo>
                  <a:lnTo>
                    <a:pt x="5900" y="4643"/>
                  </a:lnTo>
                  <a:lnTo>
                    <a:pt x="5896" y="4648"/>
                  </a:lnTo>
                  <a:lnTo>
                    <a:pt x="5829" y="4655"/>
                  </a:lnTo>
                  <a:lnTo>
                    <a:pt x="5789" y="4650"/>
                  </a:lnTo>
                  <a:lnTo>
                    <a:pt x="5740" y="4665"/>
                  </a:lnTo>
                  <a:lnTo>
                    <a:pt x="5714" y="4665"/>
                  </a:lnTo>
                  <a:lnTo>
                    <a:pt x="5695" y="4674"/>
                  </a:lnTo>
                  <a:lnTo>
                    <a:pt x="5673" y="4691"/>
                  </a:lnTo>
                  <a:lnTo>
                    <a:pt x="5640" y="4705"/>
                  </a:lnTo>
                  <a:lnTo>
                    <a:pt x="5621" y="4724"/>
                  </a:lnTo>
                  <a:lnTo>
                    <a:pt x="5603" y="4731"/>
                  </a:lnTo>
                  <a:lnTo>
                    <a:pt x="5584" y="4747"/>
                  </a:lnTo>
                  <a:lnTo>
                    <a:pt x="5560" y="4762"/>
                  </a:lnTo>
                  <a:lnTo>
                    <a:pt x="5553" y="4778"/>
                  </a:lnTo>
                  <a:lnTo>
                    <a:pt x="5534" y="4795"/>
                  </a:lnTo>
                  <a:lnTo>
                    <a:pt x="5489" y="4866"/>
                  </a:lnTo>
                  <a:lnTo>
                    <a:pt x="5484" y="4877"/>
                  </a:lnTo>
                  <a:lnTo>
                    <a:pt x="5482" y="4882"/>
                  </a:lnTo>
                  <a:lnTo>
                    <a:pt x="5482" y="4884"/>
                  </a:lnTo>
                  <a:lnTo>
                    <a:pt x="5482" y="4889"/>
                  </a:lnTo>
                  <a:lnTo>
                    <a:pt x="5482" y="4892"/>
                  </a:lnTo>
                  <a:lnTo>
                    <a:pt x="5482" y="4896"/>
                  </a:lnTo>
                  <a:lnTo>
                    <a:pt x="5480" y="4899"/>
                  </a:lnTo>
                  <a:lnTo>
                    <a:pt x="5470" y="4903"/>
                  </a:lnTo>
                  <a:lnTo>
                    <a:pt x="5458" y="4920"/>
                  </a:lnTo>
                  <a:lnTo>
                    <a:pt x="5456" y="4932"/>
                  </a:lnTo>
                  <a:lnTo>
                    <a:pt x="5454" y="4944"/>
                  </a:lnTo>
                  <a:lnTo>
                    <a:pt x="5451" y="4951"/>
                  </a:lnTo>
                  <a:lnTo>
                    <a:pt x="5444" y="4960"/>
                  </a:lnTo>
                  <a:lnTo>
                    <a:pt x="5442" y="4967"/>
                  </a:lnTo>
                  <a:lnTo>
                    <a:pt x="5447" y="4972"/>
                  </a:lnTo>
                  <a:lnTo>
                    <a:pt x="5477" y="4979"/>
                  </a:lnTo>
                  <a:lnTo>
                    <a:pt x="5482" y="4984"/>
                  </a:lnTo>
                  <a:lnTo>
                    <a:pt x="5477" y="4986"/>
                  </a:lnTo>
                  <a:lnTo>
                    <a:pt x="5463" y="4984"/>
                  </a:lnTo>
                  <a:lnTo>
                    <a:pt x="5451" y="4986"/>
                  </a:lnTo>
                  <a:lnTo>
                    <a:pt x="5449" y="4984"/>
                  </a:lnTo>
                  <a:lnTo>
                    <a:pt x="5447" y="4981"/>
                  </a:lnTo>
                  <a:lnTo>
                    <a:pt x="5444" y="4979"/>
                  </a:lnTo>
                  <a:lnTo>
                    <a:pt x="5437" y="4984"/>
                  </a:lnTo>
                  <a:lnTo>
                    <a:pt x="5432" y="4991"/>
                  </a:lnTo>
                  <a:lnTo>
                    <a:pt x="5423" y="5010"/>
                  </a:lnTo>
                  <a:lnTo>
                    <a:pt x="5425" y="5014"/>
                  </a:lnTo>
                  <a:lnTo>
                    <a:pt x="5435" y="5021"/>
                  </a:lnTo>
                  <a:lnTo>
                    <a:pt x="5440" y="5021"/>
                  </a:lnTo>
                  <a:lnTo>
                    <a:pt x="5447" y="5019"/>
                  </a:lnTo>
                  <a:lnTo>
                    <a:pt x="5449" y="5021"/>
                  </a:lnTo>
                  <a:lnTo>
                    <a:pt x="5442" y="5026"/>
                  </a:lnTo>
                  <a:lnTo>
                    <a:pt x="5428" y="5024"/>
                  </a:lnTo>
                  <a:lnTo>
                    <a:pt x="5421" y="5031"/>
                  </a:lnTo>
                  <a:lnTo>
                    <a:pt x="5418" y="5033"/>
                  </a:lnTo>
                  <a:lnTo>
                    <a:pt x="5418" y="5036"/>
                  </a:lnTo>
                  <a:lnTo>
                    <a:pt x="5418" y="5038"/>
                  </a:lnTo>
                  <a:lnTo>
                    <a:pt x="5414" y="5043"/>
                  </a:lnTo>
                  <a:lnTo>
                    <a:pt x="5414" y="5047"/>
                  </a:lnTo>
                  <a:lnTo>
                    <a:pt x="5411" y="5052"/>
                  </a:lnTo>
                  <a:lnTo>
                    <a:pt x="5411" y="5057"/>
                  </a:lnTo>
                  <a:lnTo>
                    <a:pt x="5418" y="5059"/>
                  </a:lnTo>
                  <a:lnTo>
                    <a:pt x="5421" y="5059"/>
                  </a:lnTo>
                  <a:lnTo>
                    <a:pt x="5411" y="5066"/>
                  </a:lnTo>
                  <a:lnTo>
                    <a:pt x="5409" y="5069"/>
                  </a:lnTo>
                  <a:lnTo>
                    <a:pt x="5406" y="5078"/>
                  </a:lnTo>
                  <a:lnTo>
                    <a:pt x="5406" y="5083"/>
                  </a:lnTo>
                  <a:lnTo>
                    <a:pt x="5406" y="5092"/>
                  </a:lnTo>
                  <a:lnTo>
                    <a:pt x="5406" y="5095"/>
                  </a:lnTo>
                  <a:lnTo>
                    <a:pt x="5406" y="5099"/>
                  </a:lnTo>
                  <a:lnTo>
                    <a:pt x="5404" y="5104"/>
                  </a:lnTo>
                  <a:lnTo>
                    <a:pt x="5402" y="5109"/>
                  </a:lnTo>
                  <a:lnTo>
                    <a:pt x="5404" y="5111"/>
                  </a:lnTo>
                  <a:lnTo>
                    <a:pt x="5402" y="5111"/>
                  </a:lnTo>
                  <a:lnTo>
                    <a:pt x="5416" y="5118"/>
                  </a:lnTo>
                  <a:lnTo>
                    <a:pt x="5418" y="5123"/>
                  </a:lnTo>
                  <a:lnTo>
                    <a:pt x="5421" y="5125"/>
                  </a:lnTo>
                  <a:lnTo>
                    <a:pt x="5418" y="5128"/>
                  </a:lnTo>
                  <a:lnTo>
                    <a:pt x="5416" y="5128"/>
                  </a:lnTo>
                  <a:lnTo>
                    <a:pt x="5416" y="5125"/>
                  </a:lnTo>
                  <a:lnTo>
                    <a:pt x="5416" y="5125"/>
                  </a:lnTo>
                  <a:lnTo>
                    <a:pt x="5416" y="5123"/>
                  </a:lnTo>
                  <a:lnTo>
                    <a:pt x="5414" y="5123"/>
                  </a:lnTo>
                  <a:lnTo>
                    <a:pt x="5409" y="5123"/>
                  </a:lnTo>
                  <a:lnTo>
                    <a:pt x="5406" y="5125"/>
                  </a:lnTo>
                  <a:lnTo>
                    <a:pt x="5404" y="5128"/>
                  </a:lnTo>
                  <a:lnTo>
                    <a:pt x="5402" y="5133"/>
                  </a:lnTo>
                  <a:lnTo>
                    <a:pt x="5402" y="5137"/>
                  </a:lnTo>
                  <a:lnTo>
                    <a:pt x="5402" y="5144"/>
                  </a:lnTo>
                  <a:lnTo>
                    <a:pt x="5404" y="5151"/>
                  </a:lnTo>
                  <a:lnTo>
                    <a:pt x="5406" y="5154"/>
                  </a:lnTo>
                  <a:lnTo>
                    <a:pt x="5411" y="5159"/>
                  </a:lnTo>
                  <a:lnTo>
                    <a:pt x="5414" y="5163"/>
                  </a:lnTo>
                  <a:lnTo>
                    <a:pt x="5416" y="5170"/>
                  </a:lnTo>
                  <a:lnTo>
                    <a:pt x="5416" y="5177"/>
                  </a:lnTo>
                  <a:lnTo>
                    <a:pt x="5414" y="5185"/>
                  </a:lnTo>
                  <a:lnTo>
                    <a:pt x="5416" y="5189"/>
                  </a:lnTo>
                  <a:lnTo>
                    <a:pt x="5414" y="5194"/>
                  </a:lnTo>
                  <a:lnTo>
                    <a:pt x="5409" y="5201"/>
                  </a:lnTo>
                  <a:lnTo>
                    <a:pt x="5409" y="5201"/>
                  </a:lnTo>
                  <a:lnTo>
                    <a:pt x="5409" y="5208"/>
                  </a:lnTo>
                  <a:lnTo>
                    <a:pt x="5409" y="5208"/>
                  </a:lnTo>
                  <a:lnTo>
                    <a:pt x="5406" y="5211"/>
                  </a:lnTo>
                  <a:lnTo>
                    <a:pt x="5406" y="5213"/>
                  </a:lnTo>
                  <a:lnTo>
                    <a:pt x="5406" y="5215"/>
                  </a:lnTo>
                  <a:lnTo>
                    <a:pt x="5406" y="5220"/>
                  </a:lnTo>
                  <a:lnTo>
                    <a:pt x="5411" y="5225"/>
                  </a:lnTo>
                  <a:lnTo>
                    <a:pt x="5414" y="5227"/>
                  </a:lnTo>
                  <a:lnTo>
                    <a:pt x="5421" y="5227"/>
                  </a:lnTo>
                  <a:lnTo>
                    <a:pt x="5430" y="5229"/>
                  </a:lnTo>
                  <a:lnTo>
                    <a:pt x="5435" y="5232"/>
                  </a:lnTo>
                  <a:lnTo>
                    <a:pt x="5432" y="5234"/>
                  </a:lnTo>
                  <a:lnTo>
                    <a:pt x="5432" y="5237"/>
                  </a:lnTo>
                  <a:lnTo>
                    <a:pt x="5430" y="5237"/>
                  </a:lnTo>
                  <a:lnTo>
                    <a:pt x="5428" y="5239"/>
                  </a:lnTo>
                  <a:lnTo>
                    <a:pt x="5432" y="5246"/>
                  </a:lnTo>
                  <a:lnTo>
                    <a:pt x="5432" y="5248"/>
                  </a:lnTo>
                  <a:lnTo>
                    <a:pt x="5430" y="5251"/>
                  </a:lnTo>
                  <a:lnTo>
                    <a:pt x="5428" y="5251"/>
                  </a:lnTo>
                  <a:lnTo>
                    <a:pt x="5423" y="5246"/>
                  </a:lnTo>
                  <a:lnTo>
                    <a:pt x="5418" y="5246"/>
                  </a:lnTo>
                  <a:lnTo>
                    <a:pt x="5414" y="5248"/>
                  </a:lnTo>
                  <a:lnTo>
                    <a:pt x="5409" y="5248"/>
                  </a:lnTo>
                  <a:lnTo>
                    <a:pt x="5399" y="5241"/>
                  </a:lnTo>
                  <a:lnTo>
                    <a:pt x="5397" y="5239"/>
                  </a:lnTo>
                  <a:lnTo>
                    <a:pt x="5388" y="5239"/>
                  </a:lnTo>
                  <a:lnTo>
                    <a:pt x="5385" y="5239"/>
                  </a:lnTo>
                  <a:lnTo>
                    <a:pt x="5388" y="5241"/>
                  </a:lnTo>
                  <a:lnTo>
                    <a:pt x="5392" y="5251"/>
                  </a:lnTo>
                  <a:lnTo>
                    <a:pt x="5390" y="5255"/>
                  </a:lnTo>
                  <a:lnTo>
                    <a:pt x="5390" y="5260"/>
                  </a:lnTo>
                  <a:lnTo>
                    <a:pt x="5390" y="5267"/>
                  </a:lnTo>
                  <a:lnTo>
                    <a:pt x="5390" y="5270"/>
                  </a:lnTo>
                  <a:lnTo>
                    <a:pt x="5395" y="5281"/>
                  </a:lnTo>
                  <a:lnTo>
                    <a:pt x="5406" y="5286"/>
                  </a:lnTo>
                  <a:lnTo>
                    <a:pt x="5411" y="5293"/>
                  </a:lnTo>
                  <a:lnTo>
                    <a:pt x="5409" y="5296"/>
                  </a:lnTo>
                  <a:lnTo>
                    <a:pt x="5402" y="5296"/>
                  </a:lnTo>
                  <a:lnTo>
                    <a:pt x="5397" y="5300"/>
                  </a:lnTo>
                  <a:lnTo>
                    <a:pt x="5402" y="5305"/>
                  </a:lnTo>
                  <a:lnTo>
                    <a:pt x="5402" y="5310"/>
                  </a:lnTo>
                  <a:lnTo>
                    <a:pt x="5402" y="5317"/>
                  </a:lnTo>
                  <a:lnTo>
                    <a:pt x="5399" y="5322"/>
                  </a:lnTo>
                  <a:lnTo>
                    <a:pt x="5395" y="5319"/>
                  </a:lnTo>
                  <a:lnTo>
                    <a:pt x="5385" y="5315"/>
                  </a:lnTo>
                  <a:lnTo>
                    <a:pt x="5383" y="5315"/>
                  </a:lnTo>
                  <a:lnTo>
                    <a:pt x="5380" y="5317"/>
                  </a:lnTo>
                  <a:lnTo>
                    <a:pt x="5376" y="5322"/>
                  </a:lnTo>
                  <a:lnTo>
                    <a:pt x="5373" y="5329"/>
                  </a:lnTo>
                  <a:lnTo>
                    <a:pt x="5373" y="5345"/>
                  </a:lnTo>
                  <a:lnTo>
                    <a:pt x="5373" y="5352"/>
                  </a:lnTo>
                  <a:lnTo>
                    <a:pt x="5373" y="5357"/>
                  </a:lnTo>
                  <a:lnTo>
                    <a:pt x="5376" y="5362"/>
                  </a:lnTo>
                  <a:lnTo>
                    <a:pt x="5378" y="5367"/>
                  </a:lnTo>
                  <a:lnTo>
                    <a:pt x="5378" y="5371"/>
                  </a:lnTo>
                  <a:lnTo>
                    <a:pt x="5380" y="5376"/>
                  </a:lnTo>
                  <a:lnTo>
                    <a:pt x="5380" y="5388"/>
                  </a:lnTo>
                  <a:lnTo>
                    <a:pt x="5380" y="5393"/>
                  </a:lnTo>
                  <a:lnTo>
                    <a:pt x="5378" y="5397"/>
                  </a:lnTo>
                  <a:lnTo>
                    <a:pt x="5378" y="5400"/>
                  </a:lnTo>
                  <a:lnTo>
                    <a:pt x="5369" y="5404"/>
                  </a:lnTo>
                  <a:lnTo>
                    <a:pt x="5366" y="5407"/>
                  </a:lnTo>
                  <a:lnTo>
                    <a:pt x="5366" y="5411"/>
                  </a:lnTo>
                  <a:lnTo>
                    <a:pt x="5369" y="5414"/>
                  </a:lnTo>
                  <a:lnTo>
                    <a:pt x="5371" y="5416"/>
                  </a:lnTo>
                  <a:lnTo>
                    <a:pt x="5385" y="5414"/>
                  </a:lnTo>
                  <a:lnTo>
                    <a:pt x="5376" y="5416"/>
                  </a:lnTo>
                  <a:lnTo>
                    <a:pt x="5371" y="5416"/>
                  </a:lnTo>
                  <a:lnTo>
                    <a:pt x="5369" y="5414"/>
                  </a:lnTo>
                  <a:lnTo>
                    <a:pt x="5366" y="5414"/>
                  </a:lnTo>
                  <a:lnTo>
                    <a:pt x="5366" y="5411"/>
                  </a:lnTo>
                  <a:lnTo>
                    <a:pt x="5366" y="5411"/>
                  </a:lnTo>
                  <a:lnTo>
                    <a:pt x="5366" y="5418"/>
                  </a:lnTo>
                  <a:lnTo>
                    <a:pt x="5369" y="5423"/>
                  </a:lnTo>
                  <a:lnTo>
                    <a:pt x="5378" y="5426"/>
                  </a:lnTo>
                  <a:lnTo>
                    <a:pt x="5378" y="5426"/>
                  </a:lnTo>
                  <a:lnTo>
                    <a:pt x="5380" y="5428"/>
                  </a:lnTo>
                  <a:lnTo>
                    <a:pt x="5378" y="5433"/>
                  </a:lnTo>
                  <a:lnTo>
                    <a:pt x="5378" y="5435"/>
                  </a:lnTo>
                  <a:lnTo>
                    <a:pt x="5373" y="5440"/>
                  </a:lnTo>
                  <a:lnTo>
                    <a:pt x="5371" y="5444"/>
                  </a:lnTo>
                  <a:lnTo>
                    <a:pt x="5369" y="5456"/>
                  </a:lnTo>
                  <a:lnTo>
                    <a:pt x="5366" y="5463"/>
                  </a:lnTo>
                  <a:lnTo>
                    <a:pt x="5369" y="5473"/>
                  </a:lnTo>
                  <a:lnTo>
                    <a:pt x="5369" y="5475"/>
                  </a:lnTo>
                  <a:lnTo>
                    <a:pt x="5376" y="5492"/>
                  </a:lnTo>
                  <a:lnTo>
                    <a:pt x="5376" y="5496"/>
                  </a:lnTo>
                  <a:lnTo>
                    <a:pt x="5371" y="5499"/>
                  </a:lnTo>
                  <a:lnTo>
                    <a:pt x="5378" y="5506"/>
                  </a:lnTo>
                  <a:lnTo>
                    <a:pt x="5380" y="5511"/>
                  </a:lnTo>
                  <a:lnTo>
                    <a:pt x="5385" y="5518"/>
                  </a:lnTo>
                  <a:lnTo>
                    <a:pt x="5385" y="5520"/>
                  </a:lnTo>
                  <a:lnTo>
                    <a:pt x="5385" y="5527"/>
                  </a:lnTo>
                  <a:lnTo>
                    <a:pt x="5388" y="5530"/>
                  </a:lnTo>
                  <a:lnTo>
                    <a:pt x="5397" y="5534"/>
                  </a:lnTo>
                  <a:lnTo>
                    <a:pt x="5406" y="5539"/>
                  </a:lnTo>
                  <a:lnTo>
                    <a:pt x="5409" y="5541"/>
                  </a:lnTo>
                  <a:lnTo>
                    <a:pt x="5421" y="5530"/>
                  </a:lnTo>
                  <a:lnTo>
                    <a:pt x="5421" y="5530"/>
                  </a:lnTo>
                  <a:lnTo>
                    <a:pt x="5430" y="5527"/>
                  </a:lnTo>
                  <a:lnTo>
                    <a:pt x="5435" y="5527"/>
                  </a:lnTo>
                  <a:lnTo>
                    <a:pt x="5437" y="5537"/>
                  </a:lnTo>
                  <a:lnTo>
                    <a:pt x="5437" y="5541"/>
                  </a:lnTo>
                  <a:lnTo>
                    <a:pt x="5428" y="5548"/>
                  </a:lnTo>
                  <a:lnTo>
                    <a:pt x="5430" y="5553"/>
                  </a:lnTo>
                  <a:lnTo>
                    <a:pt x="5428" y="5560"/>
                  </a:lnTo>
                  <a:lnTo>
                    <a:pt x="5425" y="5560"/>
                  </a:lnTo>
                  <a:lnTo>
                    <a:pt x="5421" y="5558"/>
                  </a:lnTo>
                  <a:lnTo>
                    <a:pt x="5416" y="5556"/>
                  </a:lnTo>
                  <a:lnTo>
                    <a:pt x="5414" y="5558"/>
                  </a:lnTo>
                  <a:lnTo>
                    <a:pt x="5383" y="5589"/>
                  </a:lnTo>
                  <a:lnTo>
                    <a:pt x="5383" y="5591"/>
                  </a:lnTo>
                  <a:lnTo>
                    <a:pt x="5388" y="5603"/>
                  </a:lnTo>
                  <a:lnTo>
                    <a:pt x="5385" y="5610"/>
                  </a:lnTo>
                  <a:lnTo>
                    <a:pt x="5385" y="5615"/>
                  </a:lnTo>
                  <a:lnTo>
                    <a:pt x="5385" y="5617"/>
                  </a:lnTo>
                  <a:lnTo>
                    <a:pt x="5385" y="5619"/>
                  </a:lnTo>
                  <a:lnTo>
                    <a:pt x="5388" y="5626"/>
                  </a:lnTo>
                  <a:lnTo>
                    <a:pt x="5385" y="5629"/>
                  </a:lnTo>
                  <a:lnTo>
                    <a:pt x="5383" y="5641"/>
                  </a:lnTo>
                  <a:lnTo>
                    <a:pt x="5383" y="5643"/>
                  </a:lnTo>
                  <a:lnTo>
                    <a:pt x="5383" y="5645"/>
                  </a:lnTo>
                  <a:lnTo>
                    <a:pt x="5383" y="5645"/>
                  </a:lnTo>
                  <a:lnTo>
                    <a:pt x="5383" y="5648"/>
                  </a:lnTo>
                  <a:lnTo>
                    <a:pt x="5378" y="5648"/>
                  </a:lnTo>
                  <a:lnTo>
                    <a:pt x="5378" y="5648"/>
                  </a:lnTo>
                  <a:lnTo>
                    <a:pt x="5376" y="5650"/>
                  </a:lnTo>
                  <a:lnTo>
                    <a:pt x="5373" y="5660"/>
                  </a:lnTo>
                  <a:lnTo>
                    <a:pt x="5378" y="5664"/>
                  </a:lnTo>
                  <a:lnTo>
                    <a:pt x="5390" y="5674"/>
                  </a:lnTo>
                  <a:lnTo>
                    <a:pt x="5392" y="5674"/>
                  </a:lnTo>
                  <a:lnTo>
                    <a:pt x="5392" y="5674"/>
                  </a:lnTo>
                  <a:lnTo>
                    <a:pt x="5395" y="5681"/>
                  </a:lnTo>
                  <a:lnTo>
                    <a:pt x="5397" y="5686"/>
                  </a:lnTo>
                  <a:lnTo>
                    <a:pt x="5404" y="5688"/>
                  </a:lnTo>
                  <a:lnTo>
                    <a:pt x="5406" y="5690"/>
                  </a:lnTo>
                  <a:lnTo>
                    <a:pt x="5406" y="5693"/>
                  </a:lnTo>
                  <a:lnTo>
                    <a:pt x="5406" y="5697"/>
                  </a:lnTo>
                  <a:lnTo>
                    <a:pt x="5406" y="5700"/>
                  </a:lnTo>
                  <a:lnTo>
                    <a:pt x="5409" y="5704"/>
                  </a:lnTo>
                  <a:lnTo>
                    <a:pt x="5411" y="5707"/>
                  </a:lnTo>
                  <a:lnTo>
                    <a:pt x="5418" y="5707"/>
                  </a:lnTo>
                  <a:lnTo>
                    <a:pt x="5421" y="5709"/>
                  </a:lnTo>
                  <a:lnTo>
                    <a:pt x="5418" y="5714"/>
                  </a:lnTo>
                  <a:lnTo>
                    <a:pt x="5416" y="5716"/>
                  </a:lnTo>
                  <a:lnTo>
                    <a:pt x="5428" y="5726"/>
                  </a:lnTo>
                  <a:lnTo>
                    <a:pt x="5432" y="5728"/>
                  </a:lnTo>
                  <a:lnTo>
                    <a:pt x="5437" y="5730"/>
                  </a:lnTo>
                  <a:lnTo>
                    <a:pt x="5437" y="5733"/>
                  </a:lnTo>
                  <a:lnTo>
                    <a:pt x="5435" y="5735"/>
                  </a:lnTo>
                  <a:lnTo>
                    <a:pt x="5432" y="5738"/>
                  </a:lnTo>
                  <a:lnTo>
                    <a:pt x="5435" y="5740"/>
                  </a:lnTo>
                  <a:lnTo>
                    <a:pt x="5437" y="5745"/>
                  </a:lnTo>
                  <a:lnTo>
                    <a:pt x="5435" y="5749"/>
                  </a:lnTo>
                  <a:lnTo>
                    <a:pt x="5428" y="5756"/>
                  </a:lnTo>
                  <a:lnTo>
                    <a:pt x="5430" y="5761"/>
                  </a:lnTo>
                  <a:lnTo>
                    <a:pt x="5428" y="5771"/>
                  </a:lnTo>
                  <a:lnTo>
                    <a:pt x="5418" y="5785"/>
                  </a:lnTo>
                  <a:lnTo>
                    <a:pt x="5416" y="5797"/>
                  </a:lnTo>
                  <a:lnTo>
                    <a:pt x="5416" y="5799"/>
                  </a:lnTo>
                  <a:lnTo>
                    <a:pt x="5418" y="5801"/>
                  </a:lnTo>
                  <a:lnTo>
                    <a:pt x="5418" y="5804"/>
                  </a:lnTo>
                  <a:lnTo>
                    <a:pt x="5418" y="5806"/>
                  </a:lnTo>
                  <a:lnTo>
                    <a:pt x="5414" y="5811"/>
                  </a:lnTo>
                  <a:lnTo>
                    <a:pt x="5411" y="5816"/>
                  </a:lnTo>
                  <a:lnTo>
                    <a:pt x="5414" y="5820"/>
                  </a:lnTo>
                  <a:lnTo>
                    <a:pt x="5423" y="5823"/>
                  </a:lnTo>
                  <a:lnTo>
                    <a:pt x="5423" y="5827"/>
                  </a:lnTo>
                  <a:lnTo>
                    <a:pt x="5430" y="5842"/>
                  </a:lnTo>
                  <a:lnTo>
                    <a:pt x="5432" y="5846"/>
                  </a:lnTo>
                  <a:lnTo>
                    <a:pt x="5430" y="5851"/>
                  </a:lnTo>
                  <a:lnTo>
                    <a:pt x="5423" y="5851"/>
                  </a:lnTo>
                  <a:lnTo>
                    <a:pt x="5428" y="5856"/>
                  </a:lnTo>
                  <a:lnTo>
                    <a:pt x="5430" y="5860"/>
                  </a:lnTo>
                  <a:lnTo>
                    <a:pt x="5432" y="5872"/>
                  </a:lnTo>
                  <a:lnTo>
                    <a:pt x="5430" y="5875"/>
                  </a:lnTo>
                  <a:lnTo>
                    <a:pt x="5430" y="5875"/>
                  </a:lnTo>
                  <a:lnTo>
                    <a:pt x="5430" y="5879"/>
                  </a:lnTo>
                  <a:lnTo>
                    <a:pt x="5432" y="5882"/>
                  </a:lnTo>
                  <a:lnTo>
                    <a:pt x="5435" y="5884"/>
                  </a:lnTo>
                  <a:lnTo>
                    <a:pt x="5437" y="5893"/>
                  </a:lnTo>
                  <a:lnTo>
                    <a:pt x="5440" y="5898"/>
                  </a:lnTo>
                  <a:lnTo>
                    <a:pt x="5440" y="5898"/>
                  </a:lnTo>
                  <a:lnTo>
                    <a:pt x="5442" y="5901"/>
                  </a:lnTo>
                  <a:lnTo>
                    <a:pt x="5444" y="5903"/>
                  </a:lnTo>
                  <a:lnTo>
                    <a:pt x="5447" y="5905"/>
                  </a:lnTo>
                  <a:lnTo>
                    <a:pt x="5451" y="5915"/>
                  </a:lnTo>
                  <a:lnTo>
                    <a:pt x="5454" y="5922"/>
                  </a:lnTo>
                  <a:lnTo>
                    <a:pt x="5458" y="5927"/>
                  </a:lnTo>
                  <a:lnTo>
                    <a:pt x="5463" y="5931"/>
                  </a:lnTo>
                  <a:lnTo>
                    <a:pt x="5470" y="5936"/>
                  </a:lnTo>
                  <a:lnTo>
                    <a:pt x="5671" y="5950"/>
                  </a:lnTo>
                  <a:lnTo>
                    <a:pt x="5685" y="5943"/>
                  </a:lnTo>
                  <a:lnTo>
                    <a:pt x="5740" y="5943"/>
                  </a:lnTo>
                  <a:lnTo>
                    <a:pt x="5754" y="5950"/>
                  </a:lnTo>
                  <a:lnTo>
                    <a:pt x="5759" y="5950"/>
                  </a:lnTo>
                  <a:lnTo>
                    <a:pt x="5761" y="5948"/>
                  </a:lnTo>
                  <a:lnTo>
                    <a:pt x="5766" y="5936"/>
                  </a:lnTo>
                  <a:lnTo>
                    <a:pt x="5777" y="5917"/>
                  </a:lnTo>
                  <a:lnTo>
                    <a:pt x="5787" y="5912"/>
                  </a:lnTo>
                  <a:lnTo>
                    <a:pt x="5796" y="5919"/>
                  </a:lnTo>
                  <a:lnTo>
                    <a:pt x="5794" y="5922"/>
                  </a:lnTo>
                  <a:lnTo>
                    <a:pt x="5792" y="5927"/>
                  </a:lnTo>
                  <a:lnTo>
                    <a:pt x="5794" y="5929"/>
                  </a:lnTo>
                  <a:lnTo>
                    <a:pt x="5796" y="5934"/>
                  </a:lnTo>
                  <a:lnTo>
                    <a:pt x="5799" y="5938"/>
                  </a:lnTo>
                  <a:lnTo>
                    <a:pt x="5796" y="5948"/>
                  </a:lnTo>
                  <a:lnTo>
                    <a:pt x="5796" y="5950"/>
                  </a:lnTo>
                  <a:lnTo>
                    <a:pt x="5799" y="5955"/>
                  </a:lnTo>
                  <a:lnTo>
                    <a:pt x="5818" y="5974"/>
                  </a:lnTo>
                  <a:lnTo>
                    <a:pt x="5829" y="5979"/>
                  </a:lnTo>
                  <a:lnTo>
                    <a:pt x="5832" y="5981"/>
                  </a:lnTo>
                  <a:lnTo>
                    <a:pt x="5836" y="5981"/>
                  </a:lnTo>
                  <a:lnTo>
                    <a:pt x="5855" y="5990"/>
                  </a:lnTo>
                  <a:lnTo>
                    <a:pt x="5860" y="5995"/>
                  </a:lnTo>
                  <a:lnTo>
                    <a:pt x="5862" y="5995"/>
                  </a:lnTo>
                  <a:lnTo>
                    <a:pt x="5877" y="5997"/>
                  </a:lnTo>
                  <a:lnTo>
                    <a:pt x="5879" y="6000"/>
                  </a:lnTo>
                  <a:lnTo>
                    <a:pt x="5881" y="6005"/>
                  </a:lnTo>
                  <a:lnTo>
                    <a:pt x="5884" y="6007"/>
                  </a:lnTo>
                  <a:lnTo>
                    <a:pt x="5888" y="6009"/>
                  </a:lnTo>
                  <a:lnTo>
                    <a:pt x="5888" y="6007"/>
                  </a:lnTo>
                  <a:lnTo>
                    <a:pt x="5891" y="6005"/>
                  </a:lnTo>
                  <a:lnTo>
                    <a:pt x="5893" y="6005"/>
                  </a:lnTo>
                  <a:lnTo>
                    <a:pt x="5893" y="6005"/>
                  </a:lnTo>
                  <a:lnTo>
                    <a:pt x="5896" y="6007"/>
                  </a:lnTo>
                  <a:lnTo>
                    <a:pt x="5896" y="6009"/>
                  </a:lnTo>
                  <a:lnTo>
                    <a:pt x="5943" y="6016"/>
                  </a:lnTo>
                  <a:lnTo>
                    <a:pt x="5952" y="6021"/>
                  </a:lnTo>
                  <a:lnTo>
                    <a:pt x="5950" y="6023"/>
                  </a:lnTo>
                  <a:lnTo>
                    <a:pt x="5945" y="6026"/>
                  </a:lnTo>
                  <a:lnTo>
                    <a:pt x="5914" y="6021"/>
                  </a:lnTo>
                  <a:lnTo>
                    <a:pt x="5905" y="6023"/>
                  </a:lnTo>
                  <a:lnTo>
                    <a:pt x="5903" y="6026"/>
                  </a:lnTo>
                  <a:lnTo>
                    <a:pt x="5900" y="6035"/>
                  </a:lnTo>
                  <a:lnTo>
                    <a:pt x="5900" y="6047"/>
                  </a:lnTo>
                  <a:lnTo>
                    <a:pt x="5900" y="6054"/>
                  </a:lnTo>
                  <a:lnTo>
                    <a:pt x="5896" y="6054"/>
                  </a:lnTo>
                  <a:lnTo>
                    <a:pt x="5900" y="6052"/>
                  </a:lnTo>
                  <a:lnTo>
                    <a:pt x="5872" y="6054"/>
                  </a:lnTo>
                  <a:lnTo>
                    <a:pt x="5862" y="6059"/>
                  </a:lnTo>
                  <a:lnTo>
                    <a:pt x="5855" y="6057"/>
                  </a:lnTo>
                  <a:lnTo>
                    <a:pt x="5846" y="6057"/>
                  </a:lnTo>
                  <a:lnTo>
                    <a:pt x="5844" y="6059"/>
                  </a:lnTo>
                  <a:lnTo>
                    <a:pt x="5841" y="6061"/>
                  </a:lnTo>
                  <a:lnTo>
                    <a:pt x="5829" y="6061"/>
                  </a:lnTo>
                  <a:lnTo>
                    <a:pt x="5825" y="6064"/>
                  </a:lnTo>
                  <a:lnTo>
                    <a:pt x="5815" y="6075"/>
                  </a:lnTo>
                  <a:lnTo>
                    <a:pt x="5742" y="6075"/>
                  </a:lnTo>
                  <a:lnTo>
                    <a:pt x="5740" y="6073"/>
                  </a:lnTo>
                  <a:lnTo>
                    <a:pt x="5737" y="6068"/>
                  </a:lnTo>
                  <a:lnTo>
                    <a:pt x="5735" y="6066"/>
                  </a:lnTo>
                  <a:lnTo>
                    <a:pt x="5733" y="6057"/>
                  </a:lnTo>
                  <a:lnTo>
                    <a:pt x="5730" y="6052"/>
                  </a:lnTo>
                  <a:lnTo>
                    <a:pt x="5723" y="6045"/>
                  </a:lnTo>
                  <a:lnTo>
                    <a:pt x="5714" y="6042"/>
                  </a:lnTo>
                  <a:lnTo>
                    <a:pt x="5695" y="6042"/>
                  </a:lnTo>
                  <a:lnTo>
                    <a:pt x="5685" y="6038"/>
                  </a:lnTo>
                  <a:lnTo>
                    <a:pt x="5683" y="6038"/>
                  </a:lnTo>
                  <a:lnTo>
                    <a:pt x="5666" y="6042"/>
                  </a:lnTo>
                  <a:lnTo>
                    <a:pt x="5657" y="6049"/>
                  </a:lnTo>
                  <a:lnTo>
                    <a:pt x="5652" y="6052"/>
                  </a:lnTo>
                  <a:lnTo>
                    <a:pt x="5647" y="6049"/>
                  </a:lnTo>
                  <a:lnTo>
                    <a:pt x="5640" y="6047"/>
                  </a:lnTo>
                  <a:lnTo>
                    <a:pt x="5638" y="6047"/>
                  </a:lnTo>
                  <a:lnTo>
                    <a:pt x="5605" y="6061"/>
                  </a:lnTo>
                  <a:lnTo>
                    <a:pt x="5603" y="6061"/>
                  </a:lnTo>
                  <a:lnTo>
                    <a:pt x="5598" y="6059"/>
                  </a:lnTo>
                  <a:lnTo>
                    <a:pt x="5588" y="6054"/>
                  </a:lnTo>
                  <a:lnTo>
                    <a:pt x="5588" y="6052"/>
                  </a:lnTo>
                  <a:lnTo>
                    <a:pt x="5588" y="6049"/>
                  </a:lnTo>
                  <a:lnTo>
                    <a:pt x="5591" y="6047"/>
                  </a:lnTo>
                  <a:lnTo>
                    <a:pt x="5586" y="6042"/>
                  </a:lnTo>
                  <a:lnTo>
                    <a:pt x="5532" y="6042"/>
                  </a:lnTo>
                  <a:lnTo>
                    <a:pt x="5534" y="6045"/>
                  </a:lnTo>
                  <a:lnTo>
                    <a:pt x="5541" y="6054"/>
                  </a:lnTo>
                  <a:lnTo>
                    <a:pt x="5546" y="6057"/>
                  </a:lnTo>
                  <a:lnTo>
                    <a:pt x="5548" y="6059"/>
                  </a:lnTo>
                  <a:lnTo>
                    <a:pt x="5574" y="6080"/>
                  </a:lnTo>
                  <a:lnTo>
                    <a:pt x="5593" y="6087"/>
                  </a:lnTo>
                  <a:lnTo>
                    <a:pt x="5598" y="6090"/>
                  </a:lnTo>
                  <a:lnTo>
                    <a:pt x="5603" y="6094"/>
                  </a:lnTo>
                  <a:lnTo>
                    <a:pt x="5600" y="6097"/>
                  </a:lnTo>
                  <a:lnTo>
                    <a:pt x="5598" y="6099"/>
                  </a:lnTo>
                  <a:lnTo>
                    <a:pt x="5598" y="6101"/>
                  </a:lnTo>
                  <a:lnTo>
                    <a:pt x="5600" y="6101"/>
                  </a:lnTo>
                  <a:lnTo>
                    <a:pt x="5600" y="6106"/>
                  </a:lnTo>
                  <a:lnTo>
                    <a:pt x="5581" y="6109"/>
                  </a:lnTo>
                  <a:lnTo>
                    <a:pt x="5574" y="6118"/>
                  </a:lnTo>
                  <a:lnTo>
                    <a:pt x="5569" y="6118"/>
                  </a:lnTo>
                  <a:lnTo>
                    <a:pt x="5567" y="6120"/>
                  </a:lnTo>
                  <a:lnTo>
                    <a:pt x="5565" y="6127"/>
                  </a:lnTo>
                  <a:lnTo>
                    <a:pt x="5572" y="6142"/>
                  </a:lnTo>
                  <a:lnTo>
                    <a:pt x="5586" y="6168"/>
                  </a:lnTo>
                  <a:lnTo>
                    <a:pt x="5593" y="6177"/>
                  </a:lnTo>
                  <a:lnTo>
                    <a:pt x="5600" y="6187"/>
                  </a:lnTo>
                  <a:lnTo>
                    <a:pt x="5626" y="6208"/>
                  </a:lnTo>
                  <a:lnTo>
                    <a:pt x="5633" y="6210"/>
                  </a:lnTo>
                  <a:lnTo>
                    <a:pt x="5640" y="6215"/>
                  </a:lnTo>
                  <a:lnTo>
                    <a:pt x="5640" y="6217"/>
                  </a:lnTo>
                  <a:lnTo>
                    <a:pt x="5643" y="6217"/>
                  </a:lnTo>
                  <a:lnTo>
                    <a:pt x="5645" y="6220"/>
                  </a:lnTo>
                  <a:lnTo>
                    <a:pt x="5645" y="6224"/>
                  </a:lnTo>
                  <a:lnTo>
                    <a:pt x="5647" y="6227"/>
                  </a:lnTo>
                  <a:lnTo>
                    <a:pt x="5655" y="6231"/>
                  </a:lnTo>
                  <a:lnTo>
                    <a:pt x="5657" y="6234"/>
                  </a:lnTo>
                  <a:lnTo>
                    <a:pt x="5659" y="6239"/>
                  </a:lnTo>
                  <a:lnTo>
                    <a:pt x="5659" y="6243"/>
                  </a:lnTo>
                  <a:lnTo>
                    <a:pt x="5662" y="6246"/>
                  </a:lnTo>
                  <a:lnTo>
                    <a:pt x="5678" y="6279"/>
                  </a:lnTo>
                  <a:lnTo>
                    <a:pt x="5685" y="6286"/>
                  </a:lnTo>
                  <a:lnTo>
                    <a:pt x="5714" y="6312"/>
                  </a:lnTo>
                  <a:lnTo>
                    <a:pt x="5728" y="6319"/>
                  </a:lnTo>
                  <a:lnTo>
                    <a:pt x="5770" y="6324"/>
                  </a:lnTo>
                  <a:lnTo>
                    <a:pt x="5773" y="6321"/>
                  </a:lnTo>
                  <a:lnTo>
                    <a:pt x="5775" y="6319"/>
                  </a:lnTo>
                  <a:lnTo>
                    <a:pt x="5777" y="6317"/>
                  </a:lnTo>
                  <a:lnTo>
                    <a:pt x="5789" y="6328"/>
                  </a:lnTo>
                  <a:lnTo>
                    <a:pt x="5825" y="6338"/>
                  </a:lnTo>
                  <a:lnTo>
                    <a:pt x="5862" y="6361"/>
                  </a:lnTo>
                  <a:lnTo>
                    <a:pt x="5872" y="6361"/>
                  </a:lnTo>
                  <a:lnTo>
                    <a:pt x="5877" y="6366"/>
                  </a:lnTo>
                  <a:lnTo>
                    <a:pt x="5867" y="6376"/>
                  </a:lnTo>
                  <a:lnTo>
                    <a:pt x="5862" y="6378"/>
                  </a:lnTo>
                  <a:lnTo>
                    <a:pt x="5858" y="6376"/>
                  </a:lnTo>
                  <a:lnTo>
                    <a:pt x="5844" y="6364"/>
                  </a:lnTo>
                  <a:lnTo>
                    <a:pt x="5841" y="6361"/>
                  </a:lnTo>
                  <a:lnTo>
                    <a:pt x="5827" y="6366"/>
                  </a:lnTo>
                  <a:lnTo>
                    <a:pt x="5822" y="6366"/>
                  </a:lnTo>
                  <a:lnTo>
                    <a:pt x="5822" y="6364"/>
                  </a:lnTo>
                  <a:lnTo>
                    <a:pt x="5820" y="6359"/>
                  </a:lnTo>
                  <a:lnTo>
                    <a:pt x="5820" y="6359"/>
                  </a:lnTo>
                  <a:lnTo>
                    <a:pt x="5818" y="6359"/>
                  </a:lnTo>
                  <a:lnTo>
                    <a:pt x="5815" y="6361"/>
                  </a:lnTo>
                  <a:lnTo>
                    <a:pt x="5810" y="6371"/>
                  </a:lnTo>
                  <a:lnTo>
                    <a:pt x="5815" y="6373"/>
                  </a:lnTo>
                  <a:lnTo>
                    <a:pt x="5825" y="6376"/>
                  </a:lnTo>
                  <a:lnTo>
                    <a:pt x="5832" y="6383"/>
                  </a:lnTo>
                  <a:lnTo>
                    <a:pt x="5853" y="6383"/>
                  </a:lnTo>
                  <a:lnTo>
                    <a:pt x="5872" y="6392"/>
                  </a:lnTo>
                  <a:lnTo>
                    <a:pt x="5874" y="6392"/>
                  </a:lnTo>
                  <a:lnTo>
                    <a:pt x="5874" y="6394"/>
                  </a:lnTo>
                  <a:lnTo>
                    <a:pt x="5874" y="6397"/>
                  </a:lnTo>
                  <a:lnTo>
                    <a:pt x="5874" y="6399"/>
                  </a:lnTo>
                  <a:lnTo>
                    <a:pt x="5874" y="6399"/>
                  </a:lnTo>
                  <a:lnTo>
                    <a:pt x="5888" y="6404"/>
                  </a:lnTo>
                  <a:lnTo>
                    <a:pt x="5903" y="6397"/>
                  </a:lnTo>
                  <a:lnTo>
                    <a:pt x="5924" y="6376"/>
                  </a:lnTo>
                  <a:lnTo>
                    <a:pt x="5924" y="6371"/>
                  </a:lnTo>
                  <a:lnTo>
                    <a:pt x="5919" y="6368"/>
                  </a:lnTo>
                  <a:lnTo>
                    <a:pt x="5891" y="6366"/>
                  </a:lnTo>
                  <a:lnTo>
                    <a:pt x="5891" y="6366"/>
                  </a:lnTo>
                  <a:lnTo>
                    <a:pt x="5891" y="6361"/>
                  </a:lnTo>
                  <a:lnTo>
                    <a:pt x="5891" y="6359"/>
                  </a:lnTo>
                  <a:lnTo>
                    <a:pt x="5891" y="6357"/>
                  </a:lnTo>
                  <a:lnTo>
                    <a:pt x="5940" y="6350"/>
                  </a:lnTo>
                  <a:lnTo>
                    <a:pt x="5952" y="6354"/>
                  </a:lnTo>
                  <a:lnTo>
                    <a:pt x="6026" y="6357"/>
                  </a:lnTo>
                  <a:lnTo>
                    <a:pt x="6030" y="6352"/>
                  </a:lnTo>
                  <a:lnTo>
                    <a:pt x="6030" y="6352"/>
                  </a:lnTo>
                  <a:lnTo>
                    <a:pt x="6028" y="6350"/>
                  </a:lnTo>
                  <a:lnTo>
                    <a:pt x="6028" y="6350"/>
                  </a:lnTo>
                  <a:lnTo>
                    <a:pt x="6028" y="6342"/>
                  </a:lnTo>
                  <a:lnTo>
                    <a:pt x="6028" y="6340"/>
                  </a:lnTo>
                  <a:lnTo>
                    <a:pt x="6026" y="6338"/>
                  </a:lnTo>
                  <a:lnTo>
                    <a:pt x="6023" y="6333"/>
                  </a:lnTo>
                  <a:lnTo>
                    <a:pt x="6023" y="6328"/>
                  </a:lnTo>
                  <a:lnTo>
                    <a:pt x="6023" y="6324"/>
                  </a:lnTo>
                  <a:lnTo>
                    <a:pt x="6016" y="6314"/>
                  </a:lnTo>
                  <a:lnTo>
                    <a:pt x="6009" y="6312"/>
                  </a:lnTo>
                  <a:lnTo>
                    <a:pt x="5983" y="6314"/>
                  </a:lnTo>
                  <a:lnTo>
                    <a:pt x="5978" y="6319"/>
                  </a:lnTo>
                  <a:lnTo>
                    <a:pt x="5976" y="6319"/>
                  </a:lnTo>
                  <a:lnTo>
                    <a:pt x="5974" y="6312"/>
                  </a:lnTo>
                  <a:lnTo>
                    <a:pt x="5985" y="6305"/>
                  </a:lnTo>
                  <a:lnTo>
                    <a:pt x="5990" y="6298"/>
                  </a:lnTo>
                  <a:lnTo>
                    <a:pt x="5988" y="6286"/>
                  </a:lnTo>
                  <a:lnTo>
                    <a:pt x="6002" y="6272"/>
                  </a:lnTo>
                  <a:lnTo>
                    <a:pt x="6011" y="6267"/>
                  </a:lnTo>
                  <a:lnTo>
                    <a:pt x="6021" y="6269"/>
                  </a:lnTo>
                  <a:lnTo>
                    <a:pt x="6023" y="6274"/>
                  </a:lnTo>
                  <a:lnTo>
                    <a:pt x="6021" y="6276"/>
                  </a:lnTo>
                  <a:lnTo>
                    <a:pt x="6014" y="6281"/>
                  </a:lnTo>
                  <a:lnTo>
                    <a:pt x="6011" y="6286"/>
                  </a:lnTo>
                  <a:lnTo>
                    <a:pt x="6018" y="6291"/>
                  </a:lnTo>
                  <a:lnTo>
                    <a:pt x="6030" y="6288"/>
                  </a:lnTo>
                  <a:lnTo>
                    <a:pt x="6035" y="6295"/>
                  </a:lnTo>
                  <a:lnTo>
                    <a:pt x="6023" y="6298"/>
                  </a:lnTo>
                  <a:lnTo>
                    <a:pt x="6033" y="6307"/>
                  </a:lnTo>
                  <a:lnTo>
                    <a:pt x="6049" y="6298"/>
                  </a:lnTo>
                  <a:lnTo>
                    <a:pt x="6059" y="6300"/>
                  </a:lnTo>
                  <a:lnTo>
                    <a:pt x="6054" y="6307"/>
                  </a:lnTo>
                  <a:lnTo>
                    <a:pt x="6042" y="6312"/>
                  </a:lnTo>
                  <a:lnTo>
                    <a:pt x="6035" y="6319"/>
                  </a:lnTo>
                  <a:lnTo>
                    <a:pt x="6040" y="6328"/>
                  </a:lnTo>
                  <a:lnTo>
                    <a:pt x="6047" y="6333"/>
                  </a:lnTo>
                  <a:lnTo>
                    <a:pt x="6082" y="6326"/>
                  </a:lnTo>
                  <a:lnTo>
                    <a:pt x="6080" y="6321"/>
                  </a:lnTo>
                  <a:lnTo>
                    <a:pt x="6075" y="6312"/>
                  </a:lnTo>
                  <a:lnTo>
                    <a:pt x="6073" y="6305"/>
                  </a:lnTo>
                  <a:lnTo>
                    <a:pt x="6070" y="6302"/>
                  </a:lnTo>
                  <a:lnTo>
                    <a:pt x="6075" y="6300"/>
                  </a:lnTo>
                  <a:lnTo>
                    <a:pt x="6075" y="6300"/>
                  </a:lnTo>
                  <a:lnTo>
                    <a:pt x="6075" y="6298"/>
                  </a:lnTo>
                  <a:lnTo>
                    <a:pt x="6075" y="6295"/>
                  </a:lnTo>
                  <a:lnTo>
                    <a:pt x="6075" y="6293"/>
                  </a:lnTo>
                  <a:lnTo>
                    <a:pt x="6082" y="6276"/>
                  </a:lnTo>
                  <a:lnTo>
                    <a:pt x="6085" y="6274"/>
                  </a:lnTo>
                  <a:lnTo>
                    <a:pt x="6092" y="6269"/>
                  </a:lnTo>
                  <a:lnTo>
                    <a:pt x="6096" y="6262"/>
                  </a:lnTo>
                  <a:lnTo>
                    <a:pt x="6106" y="6255"/>
                  </a:lnTo>
                  <a:lnTo>
                    <a:pt x="6106" y="6253"/>
                  </a:lnTo>
                  <a:lnTo>
                    <a:pt x="6106" y="6250"/>
                  </a:lnTo>
                  <a:lnTo>
                    <a:pt x="6108" y="6248"/>
                  </a:lnTo>
                  <a:lnTo>
                    <a:pt x="6111" y="6246"/>
                  </a:lnTo>
                  <a:lnTo>
                    <a:pt x="6115" y="6239"/>
                  </a:lnTo>
                  <a:lnTo>
                    <a:pt x="6111" y="6234"/>
                  </a:lnTo>
                  <a:lnTo>
                    <a:pt x="6101" y="6224"/>
                  </a:lnTo>
                  <a:lnTo>
                    <a:pt x="6106" y="6222"/>
                  </a:lnTo>
                  <a:lnTo>
                    <a:pt x="6111" y="6224"/>
                  </a:lnTo>
                  <a:lnTo>
                    <a:pt x="6118" y="6229"/>
                  </a:lnTo>
                  <a:lnTo>
                    <a:pt x="6122" y="6236"/>
                  </a:lnTo>
                  <a:lnTo>
                    <a:pt x="6122" y="6243"/>
                  </a:lnTo>
                  <a:lnTo>
                    <a:pt x="6120" y="6250"/>
                  </a:lnTo>
                  <a:lnTo>
                    <a:pt x="6115" y="6257"/>
                  </a:lnTo>
                  <a:lnTo>
                    <a:pt x="6094" y="6272"/>
                  </a:lnTo>
                  <a:lnTo>
                    <a:pt x="6092" y="6279"/>
                  </a:lnTo>
                  <a:lnTo>
                    <a:pt x="6087" y="6302"/>
                  </a:lnTo>
                  <a:lnTo>
                    <a:pt x="6087" y="6305"/>
                  </a:lnTo>
                  <a:lnTo>
                    <a:pt x="6087" y="6309"/>
                  </a:lnTo>
                  <a:lnTo>
                    <a:pt x="6092" y="6309"/>
                  </a:lnTo>
                  <a:lnTo>
                    <a:pt x="6094" y="6317"/>
                  </a:lnTo>
                  <a:lnTo>
                    <a:pt x="6096" y="6321"/>
                  </a:lnTo>
                  <a:lnTo>
                    <a:pt x="6094" y="6328"/>
                  </a:lnTo>
                  <a:lnTo>
                    <a:pt x="6099" y="6335"/>
                  </a:lnTo>
                  <a:lnTo>
                    <a:pt x="6101" y="6347"/>
                  </a:lnTo>
                  <a:lnTo>
                    <a:pt x="6106" y="6361"/>
                  </a:lnTo>
                  <a:lnTo>
                    <a:pt x="6106" y="6366"/>
                  </a:lnTo>
                  <a:lnTo>
                    <a:pt x="6113" y="6366"/>
                  </a:lnTo>
                  <a:lnTo>
                    <a:pt x="6167" y="6413"/>
                  </a:lnTo>
                  <a:lnTo>
                    <a:pt x="6262" y="6454"/>
                  </a:lnTo>
                  <a:lnTo>
                    <a:pt x="6269" y="6454"/>
                  </a:lnTo>
                  <a:lnTo>
                    <a:pt x="6293" y="6437"/>
                  </a:lnTo>
                  <a:lnTo>
                    <a:pt x="6352" y="6439"/>
                  </a:lnTo>
                  <a:lnTo>
                    <a:pt x="6354" y="6435"/>
                  </a:lnTo>
                  <a:lnTo>
                    <a:pt x="6330" y="6423"/>
                  </a:lnTo>
                  <a:lnTo>
                    <a:pt x="6321" y="6420"/>
                  </a:lnTo>
                  <a:lnTo>
                    <a:pt x="6304" y="6416"/>
                  </a:lnTo>
                  <a:lnTo>
                    <a:pt x="6295" y="6416"/>
                  </a:lnTo>
                  <a:lnTo>
                    <a:pt x="6281" y="6409"/>
                  </a:lnTo>
                  <a:lnTo>
                    <a:pt x="6252" y="6425"/>
                  </a:lnTo>
                  <a:lnTo>
                    <a:pt x="6248" y="6430"/>
                  </a:lnTo>
                  <a:lnTo>
                    <a:pt x="6243" y="6430"/>
                  </a:lnTo>
                  <a:lnTo>
                    <a:pt x="6238" y="6420"/>
                  </a:lnTo>
                  <a:lnTo>
                    <a:pt x="6238" y="6411"/>
                  </a:lnTo>
                  <a:lnTo>
                    <a:pt x="6248" y="6406"/>
                  </a:lnTo>
                  <a:lnTo>
                    <a:pt x="6293" y="6392"/>
                  </a:lnTo>
                  <a:lnTo>
                    <a:pt x="6307" y="6394"/>
                  </a:lnTo>
                  <a:lnTo>
                    <a:pt x="6319" y="6387"/>
                  </a:lnTo>
                  <a:lnTo>
                    <a:pt x="6323" y="6385"/>
                  </a:lnTo>
                  <a:lnTo>
                    <a:pt x="6335" y="6390"/>
                  </a:lnTo>
                  <a:lnTo>
                    <a:pt x="6344" y="6390"/>
                  </a:lnTo>
                  <a:lnTo>
                    <a:pt x="6349" y="6385"/>
                  </a:lnTo>
                  <a:lnTo>
                    <a:pt x="6352" y="6385"/>
                  </a:lnTo>
                  <a:lnTo>
                    <a:pt x="6354" y="6385"/>
                  </a:lnTo>
                  <a:lnTo>
                    <a:pt x="6356" y="6390"/>
                  </a:lnTo>
                  <a:lnTo>
                    <a:pt x="6359" y="6390"/>
                  </a:lnTo>
                  <a:lnTo>
                    <a:pt x="6392" y="6392"/>
                  </a:lnTo>
                  <a:lnTo>
                    <a:pt x="6401" y="6383"/>
                  </a:lnTo>
                  <a:lnTo>
                    <a:pt x="6406" y="6368"/>
                  </a:lnTo>
                  <a:lnTo>
                    <a:pt x="6411" y="6364"/>
                  </a:lnTo>
                  <a:lnTo>
                    <a:pt x="6415" y="6364"/>
                  </a:lnTo>
                  <a:lnTo>
                    <a:pt x="6415" y="6371"/>
                  </a:lnTo>
                  <a:lnTo>
                    <a:pt x="6413" y="6376"/>
                  </a:lnTo>
                  <a:lnTo>
                    <a:pt x="6406" y="6383"/>
                  </a:lnTo>
                  <a:lnTo>
                    <a:pt x="6413" y="6397"/>
                  </a:lnTo>
                  <a:lnTo>
                    <a:pt x="6415" y="6402"/>
                  </a:lnTo>
                  <a:lnTo>
                    <a:pt x="6420" y="6404"/>
                  </a:lnTo>
                  <a:lnTo>
                    <a:pt x="6434" y="6406"/>
                  </a:lnTo>
                  <a:lnTo>
                    <a:pt x="6444" y="6411"/>
                  </a:lnTo>
                  <a:lnTo>
                    <a:pt x="6470" y="6404"/>
                  </a:lnTo>
                  <a:lnTo>
                    <a:pt x="6500" y="6409"/>
                  </a:lnTo>
                  <a:lnTo>
                    <a:pt x="6550" y="6397"/>
                  </a:lnTo>
                  <a:lnTo>
                    <a:pt x="6552" y="6394"/>
                  </a:lnTo>
                  <a:lnTo>
                    <a:pt x="6557" y="6399"/>
                  </a:lnTo>
                  <a:lnTo>
                    <a:pt x="6621" y="6402"/>
                  </a:lnTo>
                  <a:lnTo>
                    <a:pt x="6637" y="6394"/>
                  </a:lnTo>
                  <a:lnTo>
                    <a:pt x="6649" y="6380"/>
                  </a:lnTo>
                  <a:lnTo>
                    <a:pt x="6671" y="6371"/>
                  </a:lnTo>
                  <a:lnTo>
                    <a:pt x="6680" y="6352"/>
                  </a:lnTo>
                  <a:lnTo>
                    <a:pt x="6682" y="6354"/>
                  </a:lnTo>
                  <a:lnTo>
                    <a:pt x="6685" y="6357"/>
                  </a:lnTo>
                  <a:lnTo>
                    <a:pt x="6687" y="6357"/>
                  </a:lnTo>
                  <a:lnTo>
                    <a:pt x="6697" y="6350"/>
                  </a:lnTo>
                  <a:lnTo>
                    <a:pt x="6697" y="6350"/>
                  </a:lnTo>
                  <a:lnTo>
                    <a:pt x="6699" y="6350"/>
                  </a:lnTo>
                  <a:lnTo>
                    <a:pt x="6701" y="6354"/>
                  </a:lnTo>
                  <a:lnTo>
                    <a:pt x="6704" y="6354"/>
                  </a:lnTo>
                  <a:lnTo>
                    <a:pt x="6718" y="6347"/>
                  </a:lnTo>
                  <a:lnTo>
                    <a:pt x="6718" y="6347"/>
                  </a:lnTo>
                  <a:lnTo>
                    <a:pt x="6720" y="6350"/>
                  </a:lnTo>
                  <a:lnTo>
                    <a:pt x="6720" y="6352"/>
                  </a:lnTo>
                  <a:lnTo>
                    <a:pt x="6723" y="6354"/>
                  </a:lnTo>
                  <a:lnTo>
                    <a:pt x="6723" y="6357"/>
                  </a:lnTo>
                  <a:lnTo>
                    <a:pt x="6725" y="6357"/>
                  </a:lnTo>
                  <a:lnTo>
                    <a:pt x="6727" y="6354"/>
                  </a:lnTo>
                  <a:lnTo>
                    <a:pt x="6727" y="6354"/>
                  </a:lnTo>
                  <a:lnTo>
                    <a:pt x="6749" y="6368"/>
                  </a:lnTo>
                  <a:lnTo>
                    <a:pt x="6760" y="6371"/>
                  </a:lnTo>
                  <a:lnTo>
                    <a:pt x="6775" y="6378"/>
                  </a:lnTo>
                  <a:lnTo>
                    <a:pt x="6782" y="6380"/>
                  </a:lnTo>
                  <a:lnTo>
                    <a:pt x="6782" y="6373"/>
                  </a:lnTo>
                  <a:lnTo>
                    <a:pt x="6786" y="6373"/>
                  </a:lnTo>
                  <a:lnTo>
                    <a:pt x="6796" y="6378"/>
                  </a:lnTo>
                  <a:lnTo>
                    <a:pt x="6801" y="6385"/>
                  </a:lnTo>
                  <a:lnTo>
                    <a:pt x="6841" y="6399"/>
                  </a:lnTo>
                  <a:lnTo>
                    <a:pt x="6843" y="6397"/>
                  </a:lnTo>
                  <a:lnTo>
                    <a:pt x="6845" y="6387"/>
                  </a:lnTo>
                  <a:lnTo>
                    <a:pt x="6860" y="6387"/>
                  </a:lnTo>
                  <a:lnTo>
                    <a:pt x="6883" y="6394"/>
                  </a:lnTo>
                  <a:lnTo>
                    <a:pt x="6878" y="6399"/>
                  </a:lnTo>
                  <a:lnTo>
                    <a:pt x="6867" y="6397"/>
                  </a:lnTo>
                  <a:lnTo>
                    <a:pt x="6862" y="6402"/>
                  </a:lnTo>
                  <a:lnTo>
                    <a:pt x="6862" y="6404"/>
                  </a:lnTo>
                  <a:lnTo>
                    <a:pt x="6864" y="6402"/>
                  </a:lnTo>
                  <a:lnTo>
                    <a:pt x="6867" y="6399"/>
                  </a:lnTo>
                  <a:lnTo>
                    <a:pt x="6871" y="6399"/>
                  </a:lnTo>
                  <a:lnTo>
                    <a:pt x="6874" y="6402"/>
                  </a:lnTo>
                  <a:lnTo>
                    <a:pt x="6874" y="6404"/>
                  </a:lnTo>
                  <a:lnTo>
                    <a:pt x="6871" y="6406"/>
                  </a:lnTo>
                  <a:lnTo>
                    <a:pt x="6871" y="6409"/>
                  </a:lnTo>
                  <a:lnTo>
                    <a:pt x="6869" y="6409"/>
                  </a:lnTo>
                  <a:lnTo>
                    <a:pt x="6869" y="6413"/>
                  </a:lnTo>
                  <a:lnTo>
                    <a:pt x="6878" y="6409"/>
                  </a:lnTo>
                  <a:lnTo>
                    <a:pt x="6900" y="6413"/>
                  </a:lnTo>
                  <a:lnTo>
                    <a:pt x="6900" y="6413"/>
                  </a:lnTo>
                  <a:lnTo>
                    <a:pt x="6897" y="6399"/>
                  </a:lnTo>
                  <a:lnTo>
                    <a:pt x="6895" y="6397"/>
                  </a:lnTo>
                  <a:lnTo>
                    <a:pt x="6893" y="6397"/>
                  </a:lnTo>
                  <a:lnTo>
                    <a:pt x="6895" y="6392"/>
                  </a:lnTo>
                  <a:lnTo>
                    <a:pt x="6897" y="6390"/>
                  </a:lnTo>
                  <a:lnTo>
                    <a:pt x="6902" y="6387"/>
                  </a:lnTo>
                  <a:lnTo>
                    <a:pt x="6902" y="6385"/>
                  </a:lnTo>
                  <a:lnTo>
                    <a:pt x="6904" y="6373"/>
                  </a:lnTo>
                  <a:lnTo>
                    <a:pt x="6907" y="6368"/>
                  </a:lnTo>
                  <a:lnTo>
                    <a:pt x="6912" y="6366"/>
                  </a:lnTo>
                  <a:lnTo>
                    <a:pt x="6916" y="6368"/>
                  </a:lnTo>
                  <a:lnTo>
                    <a:pt x="6921" y="6380"/>
                  </a:lnTo>
                  <a:lnTo>
                    <a:pt x="6935" y="6366"/>
                  </a:lnTo>
                  <a:lnTo>
                    <a:pt x="6933" y="6359"/>
                  </a:lnTo>
                  <a:lnTo>
                    <a:pt x="6933" y="6354"/>
                  </a:lnTo>
                  <a:lnTo>
                    <a:pt x="6938" y="6354"/>
                  </a:lnTo>
                  <a:lnTo>
                    <a:pt x="6940" y="6350"/>
                  </a:lnTo>
                  <a:lnTo>
                    <a:pt x="6949" y="6357"/>
                  </a:lnTo>
                  <a:lnTo>
                    <a:pt x="6954" y="6354"/>
                  </a:lnTo>
                  <a:lnTo>
                    <a:pt x="6952" y="6350"/>
                  </a:lnTo>
                  <a:lnTo>
                    <a:pt x="6947" y="6347"/>
                  </a:lnTo>
                  <a:lnTo>
                    <a:pt x="6945" y="6345"/>
                  </a:lnTo>
                  <a:lnTo>
                    <a:pt x="6945" y="6342"/>
                  </a:lnTo>
                  <a:lnTo>
                    <a:pt x="6949" y="6326"/>
                  </a:lnTo>
                  <a:lnTo>
                    <a:pt x="6942" y="6321"/>
                  </a:lnTo>
                  <a:lnTo>
                    <a:pt x="6935" y="6317"/>
                  </a:lnTo>
                  <a:lnTo>
                    <a:pt x="6916" y="6317"/>
                  </a:lnTo>
                  <a:lnTo>
                    <a:pt x="6914" y="6317"/>
                  </a:lnTo>
                  <a:lnTo>
                    <a:pt x="6904" y="6309"/>
                  </a:lnTo>
                  <a:lnTo>
                    <a:pt x="6902" y="6309"/>
                  </a:lnTo>
                  <a:lnTo>
                    <a:pt x="6900" y="6309"/>
                  </a:lnTo>
                  <a:lnTo>
                    <a:pt x="6900" y="6309"/>
                  </a:lnTo>
                  <a:lnTo>
                    <a:pt x="6897" y="6307"/>
                  </a:lnTo>
                  <a:lnTo>
                    <a:pt x="6897" y="6305"/>
                  </a:lnTo>
                  <a:lnTo>
                    <a:pt x="6895" y="6302"/>
                  </a:lnTo>
                  <a:lnTo>
                    <a:pt x="6874" y="6283"/>
                  </a:lnTo>
                  <a:lnTo>
                    <a:pt x="6862" y="6281"/>
                  </a:lnTo>
                  <a:lnTo>
                    <a:pt x="6836" y="6267"/>
                  </a:lnTo>
                  <a:lnTo>
                    <a:pt x="6758" y="6248"/>
                  </a:lnTo>
                  <a:lnTo>
                    <a:pt x="6746" y="6241"/>
                  </a:lnTo>
                  <a:lnTo>
                    <a:pt x="6741" y="6241"/>
                  </a:lnTo>
                  <a:lnTo>
                    <a:pt x="6734" y="6246"/>
                  </a:lnTo>
                  <a:lnTo>
                    <a:pt x="6730" y="6246"/>
                  </a:lnTo>
                  <a:lnTo>
                    <a:pt x="6727" y="6243"/>
                  </a:lnTo>
                  <a:lnTo>
                    <a:pt x="6725" y="6239"/>
                  </a:lnTo>
                  <a:lnTo>
                    <a:pt x="6723" y="6236"/>
                  </a:lnTo>
                  <a:lnTo>
                    <a:pt x="6720" y="6236"/>
                  </a:lnTo>
                  <a:lnTo>
                    <a:pt x="6718" y="6234"/>
                  </a:lnTo>
                  <a:lnTo>
                    <a:pt x="6678" y="6205"/>
                  </a:lnTo>
                  <a:lnTo>
                    <a:pt x="6685" y="6205"/>
                  </a:lnTo>
                  <a:lnTo>
                    <a:pt x="6692" y="6208"/>
                  </a:lnTo>
                  <a:lnTo>
                    <a:pt x="6701" y="6210"/>
                  </a:lnTo>
                  <a:lnTo>
                    <a:pt x="6718" y="6224"/>
                  </a:lnTo>
                  <a:lnTo>
                    <a:pt x="6765" y="6236"/>
                  </a:lnTo>
                  <a:lnTo>
                    <a:pt x="6772" y="6243"/>
                  </a:lnTo>
                  <a:lnTo>
                    <a:pt x="6775" y="6246"/>
                  </a:lnTo>
                  <a:lnTo>
                    <a:pt x="6784" y="6241"/>
                  </a:lnTo>
                  <a:lnTo>
                    <a:pt x="6786" y="6243"/>
                  </a:lnTo>
                  <a:lnTo>
                    <a:pt x="6791" y="6246"/>
                  </a:lnTo>
                  <a:lnTo>
                    <a:pt x="6796" y="6246"/>
                  </a:lnTo>
                  <a:lnTo>
                    <a:pt x="6812" y="6248"/>
                  </a:lnTo>
                  <a:lnTo>
                    <a:pt x="6815" y="6248"/>
                  </a:lnTo>
                  <a:lnTo>
                    <a:pt x="6822" y="6255"/>
                  </a:lnTo>
                  <a:lnTo>
                    <a:pt x="6827" y="6255"/>
                  </a:lnTo>
                  <a:lnTo>
                    <a:pt x="6831" y="6250"/>
                  </a:lnTo>
                  <a:lnTo>
                    <a:pt x="6834" y="6250"/>
                  </a:lnTo>
                  <a:lnTo>
                    <a:pt x="6843" y="6257"/>
                  </a:lnTo>
                  <a:lnTo>
                    <a:pt x="6848" y="6260"/>
                  </a:lnTo>
                  <a:lnTo>
                    <a:pt x="6857" y="6260"/>
                  </a:lnTo>
                  <a:lnTo>
                    <a:pt x="6893" y="6281"/>
                  </a:lnTo>
                  <a:lnTo>
                    <a:pt x="6893" y="6281"/>
                  </a:lnTo>
                  <a:lnTo>
                    <a:pt x="6893" y="6283"/>
                  </a:lnTo>
                  <a:lnTo>
                    <a:pt x="6895" y="6283"/>
                  </a:lnTo>
                  <a:lnTo>
                    <a:pt x="6895" y="6286"/>
                  </a:lnTo>
                  <a:lnTo>
                    <a:pt x="6897" y="6288"/>
                  </a:lnTo>
                  <a:lnTo>
                    <a:pt x="6902" y="6288"/>
                  </a:lnTo>
                  <a:lnTo>
                    <a:pt x="6938" y="6312"/>
                  </a:lnTo>
                  <a:lnTo>
                    <a:pt x="6942" y="6312"/>
                  </a:lnTo>
                  <a:lnTo>
                    <a:pt x="6964" y="6302"/>
                  </a:lnTo>
                  <a:lnTo>
                    <a:pt x="6968" y="6305"/>
                  </a:lnTo>
                  <a:lnTo>
                    <a:pt x="6966" y="6312"/>
                  </a:lnTo>
                  <a:lnTo>
                    <a:pt x="6968" y="6317"/>
                  </a:lnTo>
                  <a:lnTo>
                    <a:pt x="6973" y="6321"/>
                  </a:lnTo>
                  <a:lnTo>
                    <a:pt x="6978" y="6324"/>
                  </a:lnTo>
                  <a:lnTo>
                    <a:pt x="6987" y="6321"/>
                  </a:lnTo>
                  <a:lnTo>
                    <a:pt x="6997" y="6326"/>
                  </a:lnTo>
                  <a:lnTo>
                    <a:pt x="7013" y="6335"/>
                  </a:lnTo>
                  <a:lnTo>
                    <a:pt x="7018" y="6335"/>
                  </a:lnTo>
                  <a:lnTo>
                    <a:pt x="7020" y="6338"/>
                  </a:lnTo>
                  <a:lnTo>
                    <a:pt x="7030" y="6347"/>
                  </a:lnTo>
                  <a:lnTo>
                    <a:pt x="7034" y="6350"/>
                  </a:lnTo>
                  <a:lnTo>
                    <a:pt x="7046" y="6352"/>
                  </a:lnTo>
                  <a:lnTo>
                    <a:pt x="7053" y="6352"/>
                  </a:lnTo>
                  <a:lnTo>
                    <a:pt x="7058" y="6357"/>
                  </a:lnTo>
                  <a:lnTo>
                    <a:pt x="7070" y="6368"/>
                  </a:lnTo>
                  <a:lnTo>
                    <a:pt x="7079" y="6378"/>
                  </a:lnTo>
                  <a:lnTo>
                    <a:pt x="7105" y="6385"/>
                  </a:lnTo>
                  <a:lnTo>
                    <a:pt x="7103" y="6390"/>
                  </a:lnTo>
                  <a:lnTo>
                    <a:pt x="7103" y="6392"/>
                  </a:lnTo>
                  <a:lnTo>
                    <a:pt x="7105" y="6394"/>
                  </a:lnTo>
                  <a:lnTo>
                    <a:pt x="7108" y="6394"/>
                  </a:lnTo>
                  <a:lnTo>
                    <a:pt x="7112" y="6394"/>
                  </a:lnTo>
                  <a:lnTo>
                    <a:pt x="7127" y="6383"/>
                  </a:lnTo>
                  <a:lnTo>
                    <a:pt x="7131" y="6373"/>
                  </a:lnTo>
                  <a:lnTo>
                    <a:pt x="7131" y="6368"/>
                  </a:lnTo>
                  <a:lnTo>
                    <a:pt x="7131" y="6361"/>
                  </a:lnTo>
                  <a:lnTo>
                    <a:pt x="7129" y="6357"/>
                  </a:lnTo>
                  <a:lnTo>
                    <a:pt x="7127" y="6352"/>
                  </a:lnTo>
                  <a:lnTo>
                    <a:pt x="7117" y="6350"/>
                  </a:lnTo>
                  <a:lnTo>
                    <a:pt x="7077" y="6317"/>
                  </a:lnTo>
                  <a:lnTo>
                    <a:pt x="7063" y="6314"/>
                  </a:lnTo>
                  <a:lnTo>
                    <a:pt x="7056" y="6307"/>
                  </a:lnTo>
                  <a:lnTo>
                    <a:pt x="7049" y="6305"/>
                  </a:lnTo>
                  <a:lnTo>
                    <a:pt x="7044" y="6300"/>
                  </a:lnTo>
                  <a:lnTo>
                    <a:pt x="7042" y="6295"/>
                  </a:lnTo>
                  <a:lnTo>
                    <a:pt x="7037" y="6286"/>
                  </a:lnTo>
                  <a:lnTo>
                    <a:pt x="7034" y="6281"/>
                  </a:lnTo>
                  <a:lnTo>
                    <a:pt x="7027" y="6274"/>
                  </a:lnTo>
                  <a:lnTo>
                    <a:pt x="7004" y="6265"/>
                  </a:lnTo>
                  <a:lnTo>
                    <a:pt x="6997" y="6262"/>
                  </a:lnTo>
                  <a:lnTo>
                    <a:pt x="6990" y="6279"/>
                  </a:lnTo>
                  <a:lnTo>
                    <a:pt x="6987" y="6283"/>
                  </a:lnTo>
                  <a:lnTo>
                    <a:pt x="6985" y="6283"/>
                  </a:lnTo>
                  <a:lnTo>
                    <a:pt x="6982" y="6281"/>
                  </a:lnTo>
                  <a:lnTo>
                    <a:pt x="6980" y="6279"/>
                  </a:lnTo>
                  <a:lnTo>
                    <a:pt x="6980" y="6274"/>
                  </a:lnTo>
                  <a:lnTo>
                    <a:pt x="6964" y="6265"/>
                  </a:lnTo>
                  <a:lnTo>
                    <a:pt x="6954" y="6260"/>
                  </a:lnTo>
                  <a:lnTo>
                    <a:pt x="6933" y="6262"/>
                  </a:lnTo>
                  <a:lnTo>
                    <a:pt x="6923" y="6253"/>
                  </a:lnTo>
                  <a:lnTo>
                    <a:pt x="6919" y="6246"/>
                  </a:lnTo>
                  <a:lnTo>
                    <a:pt x="6914" y="6241"/>
                  </a:lnTo>
                  <a:lnTo>
                    <a:pt x="6914" y="6239"/>
                  </a:lnTo>
                  <a:lnTo>
                    <a:pt x="6919" y="6236"/>
                  </a:lnTo>
                  <a:lnTo>
                    <a:pt x="6923" y="6234"/>
                  </a:lnTo>
                  <a:lnTo>
                    <a:pt x="6940" y="6236"/>
                  </a:lnTo>
                  <a:lnTo>
                    <a:pt x="6949" y="6241"/>
                  </a:lnTo>
                  <a:lnTo>
                    <a:pt x="7011" y="6229"/>
                  </a:lnTo>
                  <a:lnTo>
                    <a:pt x="7020" y="6231"/>
                  </a:lnTo>
                  <a:lnTo>
                    <a:pt x="7023" y="6231"/>
                  </a:lnTo>
                  <a:lnTo>
                    <a:pt x="7032" y="6222"/>
                  </a:lnTo>
                  <a:lnTo>
                    <a:pt x="7034" y="6224"/>
                  </a:lnTo>
                  <a:lnTo>
                    <a:pt x="7039" y="6236"/>
                  </a:lnTo>
                  <a:lnTo>
                    <a:pt x="7046" y="6236"/>
                  </a:lnTo>
                  <a:lnTo>
                    <a:pt x="7053" y="6234"/>
                  </a:lnTo>
                  <a:lnTo>
                    <a:pt x="7058" y="6229"/>
                  </a:lnTo>
                  <a:lnTo>
                    <a:pt x="7065" y="6227"/>
                  </a:lnTo>
                  <a:lnTo>
                    <a:pt x="7079" y="6231"/>
                  </a:lnTo>
                  <a:lnTo>
                    <a:pt x="7124" y="6224"/>
                  </a:lnTo>
                  <a:lnTo>
                    <a:pt x="7164" y="6239"/>
                  </a:lnTo>
                  <a:lnTo>
                    <a:pt x="7176" y="6239"/>
                  </a:lnTo>
                  <a:lnTo>
                    <a:pt x="7176" y="6239"/>
                  </a:lnTo>
                  <a:lnTo>
                    <a:pt x="7179" y="6231"/>
                  </a:lnTo>
                  <a:lnTo>
                    <a:pt x="7181" y="6227"/>
                  </a:lnTo>
                  <a:lnTo>
                    <a:pt x="7188" y="6224"/>
                  </a:lnTo>
                  <a:lnTo>
                    <a:pt x="7212" y="6222"/>
                  </a:lnTo>
                  <a:lnTo>
                    <a:pt x="7219" y="6224"/>
                  </a:lnTo>
                  <a:lnTo>
                    <a:pt x="7219" y="6231"/>
                  </a:lnTo>
                  <a:lnTo>
                    <a:pt x="7219" y="6236"/>
                  </a:lnTo>
                  <a:lnTo>
                    <a:pt x="7221" y="6236"/>
                  </a:lnTo>
                  <a:lnTo>
                    <a:pt x="7223" y="6243"/>
                  </a:lnTo>
                  <a:lnTo>
                    <a:pt x="7228" y="6246"/>
                  </a:lnTo>
                  <a:lnTo>
                    <a:pt x="7233" y="6241"/>
                  </a:lnTo>
                  <a:lnTo>
                    <a:pt x="7238" y="6227"/>
                  </a:lnTo>
                  <a:lnTo>
                    <a:pt x="7240" y="6224"/>
                  </a:lnTo>
                  <a:lnTo>
                    <a:pt x="7245" y="6227"/>
                  </a:lnTo>
                  <a:lnTo>
                    <a:pt x="7247" y="6229"/>
                  </a:lnTo>
                  <a:lnTo>
                    <a:pt x="7249" y="6231"/>
                  </a:lnTo>
                  <a:lnTo>
                    <a:pt x="7254" y="6231"/>
                  </a:lnTo>
                  <a:lnTo>
                    <a:pt x="7257" y="6234"/>
                  </a:lnTo>
                  <a:lnTo>
                    <a:pt x="7261" y="6236"/>
                  </a:lnTo>
                  <a:lnTo>
                    <a:pt x="7264" y="6241"/>
                  </a:lnTo>
                  <a:lnTo>
                    <a:pt x="7268" y="6246"/>
                  </a:lnTo>
                  <a:lnTo>
                    <a:pt x="7273" y="6257"/>
                  </a:lnTo>
                  <a:lnTo>
                    <a:pt x="7278" y="6262"/>
                  </a:lnTo>
                  <a:lnTo>
                    <a:pt x="7280" y="6265"/>
                  </a:lnTo>
                  <a:lnTo>
                    <a:pt x="7287" y="6267"/>
                  </a:lnTo>
                  <a:lnTo>
                    <a:pt x="7292" y="6269"/>
                  </a:lnTo>
                  <a:lnTo>
                    <a:pt x="7299" y="6274"/>
                  </a:lnTo>
                  <a:lnTo>
                    <a:pt x="7335" y="6246"/>
                  </a:lnTo>
                  <a:lnTo>
                    <a:pt x="7422" y="6215"/>
                  </a:lnTo>
                  <a:lnTo>
                    <a:pt x="7427" y="6215"/>
                  </a:lnTo>
                  <a:lnTo>
                    <a:pt x="7431" y="6220"/>
                  </a:lnTo>
                  <a:lnTo>
                    <a:pt x="7434" y="6220"/>
                  </a:lnTo>
                  <a:lnTo>
                    <a:pt x="7438" y="6217"/>
                  </a:lnTo>
                  <a:lnTo>
                    <a:pt x="7438" y="6215"/>
                  </a:lnTo>
                  <a:lnTo>
                    <a:pt x="7436" y="6205"/>
                  </a:lnTo>
                  <a:lnTo>
                    <a:pt x="7438" y="6203"/>
                  </a:lnTo>
                  <a:lnTo>
                    <a:pt x="7441" y="6201"/>
                  </a:lnTo>
                  <a:lnTo>
                    <a:pt x="7443" y="6198"/>
                  </a:lnTo>
                  <a:lnTo>
                    <a:pt x="7446" y="6194"/>
                  </a:lnTo>
                  <a:lnTo>
                    <a:pt x="7446" y="6189"/>
                  </a:lnTo>
                  <a:lnTo>
                    <a:pt x="7446" y="6170"/>
                  </a:lnTo>
                  <a:lnTo>
                    <a:pt x="7446" y="6165"/>
                  </a:lnTo>
                  <a:lnTo>
                    <a:pt x="7441" y="6156"/>
                  </a:lnTo>
                  <a:lnTo>
                    <a:pt x="7438" y="6149"/>
                  </a:lnTo>
                  <a:lnTo>
                    <a:pt x="7436" y="6146"/>
                  </a:lnTo>
                  <a:lnTo>
                    <a:pt x="7431" y="6139"/>
                  </a:lnTo>
                  <a:lnTo>
                    <a:pt x="7431" y="6137"/>
                  </a:lnTo>
                  <a:lnTo>
                    <a:pt x="7429" y="6137"/>
                  </a:lnTo>
                  <a:lnTo>
                    <a:pt x="7429" y="6135"/>
                  </a:lnTo>
                  <a:lnTo>
                    <a:pt x="7429" y="6132"/>
                  </a:lnTo>
                  <a:lnTo>
                    <a:pt x="7427" y="6132"/>
                  </a:lnTo>
                  <a:lnTo>
                    <a:pt x="7424" y="6130"/>
                  </a:lnTo>
                  <a:lnTo>
                    <a:pt x="7417" y="6125"/>
                  </a:lnTo>
                  <a:lnTo>
                    <a:pt x="7417" y="6123"/>
                  </a:lnTo>
                  <a:lnTo>
                    <a:pt x="7415" y="6120"/>
                  </a:lnTo>
                  <a:lnTo>
                    <a:pt x="7415" y="6116"/>
                  </a:lnTo>
                  <a:lnTo>
                    <a:pt x="7412" y="6109"/>
                  </a:lnTo>
                  <a:lnTo>
                    <a:pt x="7412" y="6106"/>
                  </a:lnTo>
                  <a:lnTo>
                    <a:pt x="7410" y="6104"/>
                  </a:lnTo>
                  <a:lnTo>
                    <a:pt x="7405" y="6101"/>
                  </a:lnTo>
                  <a:lnTo>
                    <a:pt x="7405" y="6099"/>
                  </a:lnTo>
                  <a:lnTo>
                    <a:pt x="7403" y="6094"/>
                  </a:lnTo>
                  <a:lnTo>
                    <a:pt x="7398" y="6080"/>
                  </a:lnTo>
                  <a:lnTo>
                    <a:pt x="7396" y="6075"/>
                  </a:lnTo>
                  <a:lnTo>
                    <a:pt x="7394" y="6073"/>
                  </a:lnTo>
                  <a:lnTo>
                    <a:pt x="7365" y="6049"/>
                  </a:lnTo>
                  <a:lnTo>
                    <a:pt x="7349" y="6031"/>
                  </a:lnTo>
                  <a:lnTo>
                    <a:pt x="7344" y="6026"/>
                  </a:lnTo>
                  <a:lnTo>
                    <a:pt x="7337" y="6021"/>
                  </a:lnTo>
                  <a:lnTo>
                    <a:pt x="7323" y="6016"/>
                  </a:lnTo>
                  <a:lnTo>
                    <a:pt x="7316" y="6019"/>
                  </a:lnTo>
                  <a:lnTo>
                    <a:pt x="7320" y="6031"/>
                  </a:lnTo>
                  <a:lnTo>
                    <a:pt x="7316" y="6035"/>
                  </a:lnTo>
                  <a:lnTo>
                    <a:pt x="7306" y="6038"/>
                  </a:lnTo>
                  <a:lnTo>
                    <a:pt x="7297" y="6035"/>
                  </a:lnTo>
                  <a:lnTo>
                    <a:pt x="7290" y="6028"/>
                  </a:lnTo>
                  <a:lnTo>
                    <a:pt x="7280" y="6023"/>
                  </a:lnTo>
                  <a:lnTo>
                    <a:pt x="7273" y="6019"/>
                  </a:lnTo>
                  <a:lnTo>
                    <a:pt x="7266" y="6019"/>
                  </a:lnTo>
                  <a:lnTo>
                    <a:pt x="7259" y="6023"/>
                  </a:lnTo>
                  <a:lnTo>
                    <a:pt x="7259" y="6026"/>
                  </a:lnTo>
                  <a:lnTo>
                    <a:pt x="7257" y="6031"/>
                  </a:lnTo>
                  <a:lnTo>
                    <a:pt x="7257" y="6033"/>
                  </a:lnTo>
                  <a:lnTo>
                    <a:pt x="7254" y="6028"/>
                  </a:lnTo>
                  <a:lnTo>
                    <a:pt x="7249" y="6023"/>
                  </a:lnTo>
                  <a:lnTo>
                    <a:pt x="7231" y="6019"/>
                  </a:lnTo>
                  <a:lnTo>
                    <a:pt x="7228" y="6016"/>
                  </a:lnTo>
                  <a:lnTo>
                    <a:pt x="7223" y="6012"/>
                  </a:lnTo>
                  <a:lnTo>
                    <a:pt x="7221" y="6005"/>
                  </a:lnTo>
                  <a:lnTo>
                    <a:pt x="7223" y="6000"/>
                  </a:lnTo>
                  <a:lnTo>
                    <a:pt x="7228" y="5993"/>
                  </a:lnTo>
                  <a:lnTo>
                    <a:pt x="7231" y="5986"/>
                  </a:lnTo>
                  <a:lnTo>
                    <a:pt x="7235" y="5986"/>
                  </a:lnTo>
                  <a:lnTo>
                    <a:pt x="7245" y="5990"/>
                  </a:lnTo>
                  <a:lnTo>
                    <a:pt x="7247" y="5990"/>
                  </a:lnTo>
                  <a:lnTo>
                    <a:pt x="7249" y="5990"/>
                  </a:lnTo>
                  <a:lnTo>
                    <a:pt x="7247" y="5979"/>
                  </a:lnTo>
                  <a:lnTo>
                    <a:pt x="7245" y="5976"/>
                  </a:lnTo>
                  <a:lnTo>
                    <a:pt x="7240" y="5971"/>
                  </a:lnTo>
                  <a:lnTo>
                    <a:pt x="7238" y="5967"/>
                  </a:lnTo>
                  <a:lnTo>
                    <a:pt x="7240" y="5964"/>
                  </a:lnTo>
                  <a:lnTo>
                    <a:pt x="7242" y="5964"/>
                  </a:lnTo>
                  <a:lnTo>
                    <a:pt x="7249" y="5969"/>
                  </a:lnTo>
                  <a:lnTo>
                    <a:pt x="7252" y="5969"/>
                  </a:lnTo>
                  <a:lnTo>
                    <a:pt x="7257" y="5964"/>
                  </a:lnTo>
                  <a:lnTo>
                    <a:pt x="7257" y="5957"/>
                  </a:lnTo>
                  <a:lnTo>
                    <a:pt x="7254" y="5950"/>
                  </a:lnTo>
                  <a:lnTo>
                    <a:pt x="7257" y="5945"/>
                  </a:lnTo>
                  <a:lnTo>
                    <a:pt x="7254" y="5943"/>
                  </a:lnTo>
                  <a:lnTo>
                    <a:pt x="7252" y="5941"/>
                  </a:lnTo>
                  <a:lnTo>
                    <a:pt x="7249" y="5938"/>
                  </a:lnTo>
                  <a:lnTo>
                    <a:pt x="7247" y="5936"/>
                  </a:lnTo>
                  <a:lnTo>
                    <a:pt x="7254" y="5929"/>
                  </a:lnTo>
                  <a:lnTo>
                    <a:pt x="7257" y="5927"/>
                  </a:lnTo>
                  <a:lnTo>
                    <a:pt x="7259" y="5931"/>
                  </a:lnTo>
                  <a:lnTo>
                    <a:pt x="7259" y="5934"/>
                  </a:lnTo>
                  <a:lnTo>
                    <a:pt x="7261" y="5936"/>
                  </a:lnTo>
                  <a:lnTo>
                    <a:pt x="7261" y="5938"/>
                  </a:lnTo>
                  <a:lnTo>
                    <a:pt x="7264" y="5938"/>
                  </a:lnTo>
                  <a:lnTo>
                    <a:pt x="7261" y="5948"/>
                  </a:lnTo>
                  <a:lnTo>
                    <a:pt x="7259" y="5953"/>
                  </a:lnTo>
                  <a:lnTo>
                    <a:pt x="7257" y="5960"/>
                  </a:lnTo>
                  <a:lnTo>
                    <a:pt x="7259" y="5969"/>
                  </a:lnTo>
                  <a:lnTo>
                    <a:pt x="7261" y="5974"/>
                  </a:lnTo>
                  <a:lnTo>
                    <a:pt x="7264" y="5974"/>
                  </a:lnTo>
                  <a:lnTo>
                    <a:pt x="7264" y="5976"/>
                  </a:lnTo>
                  <a:lnTo>
                    <a:pt x="7264" y="5981"/>
                  </a:lnTo>
                  <a:lnTo>
                    <a:pt x="7261" y="5981"/>
                  </a:lnTo>
                  <a:lnTo>
                    <a:pt x="7259" y="5979"/>
                  </a:lnTo>
                  <a:lnTo>
                    <a:pt x="7259" y="5979"/>
                  </a:lnTo>
                  <a:lnTo>
                    <a:pt x="7257" y="5983"/>
                  </a:lnTo>
                  <a:lnTo>
                    <a:pt x="7261" y="5986"/>
                  </a:lnTo>
                  <a:lnTo>
                    <a:pt x="7268" y="5983"/>
                  </a:lnTo>
                  <a:lnTo>
                    <a:pt x="7271" y="5983"/>
                  </a:lnTo>
                  <a:lnTo>
                    <a:pt x="7280" y="5988"/>
                  </a:lnTo>
                  <a:lnTo>
                    <a:pt x="7283" y="5988"/>
                  </a:lnTo>
                  <a:lnTo>
                    <a:pt x="7285" y="5986"/>
                  </a:lnTo>
                  <a:lnTo>
                    <a:pt x="7285" y="5983"/>
                  </a:lnTo>
                  <a:lnTo>
                    <a:pt x="7287" y="5981"/>
                  </a:lnTo>
                  <a:lnTo>
                    <a:pt x="7287" y="5976"/>
                  </a:lnTo>
                  <a:lnTo>
                    <a:pt x="7287" y="5969"/>
                  </a:lnTo>
                  <a:lnTo>
                    <a:pt x="7287" y="5964"/>
                  </a:lnTo>
                  <a:lnTo>
                    <a:pt x="7285" y="5962"/>
                  </a:lnTo>
                  <a:lnTo>
                    <a:pt x="7280" y="5953"/>
                  </a:lnTo>
                  <a:lnTo>
                    <a:pt x="7280" y="5950"/>
                  </a:lnTo>
                  <a:lnTo>
                    <a:pt x="7280" y="5948"/>
                  </a:lnTo>
                  <a:lnTo>
                    <a:pt x="7280" y="5945"/>
                  </a:lnTo>
                  <a:lnTo>
                    <a:pt x="7280" y="5945"/>
                  </a:lnTo>
                  <a:lnTo>
                    <a:pt x="7273" y="5943"/>
                  </a:lnTo>
                  <a:lnTo>
                    <a:pt x="7273" y="5941"/>
                  </a:lnTo>
                  <a:lnTo>
                    <a:pt x="7278" y="5938"/>
                  </a:lnTo>
                  <a:lnTo>
                    <a:pt x="7280" y="5938"/>
                  </a:lnTo>
                  <a:lnTo>
                    <a:pt x="7280" y="5936"/>
                  </a:lnTo>
                  <a:lnTo>
                    <a:pt x="7278" y="5929"/>
                  </a:lnTo>
                  <a:lnTo>
                    <a:pt x="7278" y="5927"/>
                  </a:lnTo>
                  <a:lnTo>
                    <a:pt x="7278" y="5922"/>
                  </a:lnTo>
                  <a:lnTo>
                    <a:pt x="7283" y="5910"/>
                  </a:lnTo>
                  <a:lnTo>
                    <a:pt x="7283" y="5905"/>
                  </a:lnTo>
                  <a:lnTo>
                    <a:pt x="7283" y="5901"/>
                  </a:lnTo>
                  <a:lnTo>
                    <a:pt x="7283" y="5893"/>
                  </a:lnTo>
                  <a:lnTo>
                    <a:pt x="7283" y="5891"/>
                  </a:lnTo>
                  <a:lnTo>
                    <a:pt x="7285" y="5891"/>
                  </a:lnTo>
                  <a:lnTo>
                    <a:pt x="7285" y="5889"/>
                  </a:lnTo>
                  <a:lnTo>
                    <a:pt x="7283" y="5884"/>
                  </a:lnTo>
                  <a:lnTo>
                    <a:pt x="7280" y="5884"/>
                  </a:lnTo>
                  <a:lnTo>
                    <a:pt x="7278" y="5884"/>
                  </a:lnTo>
                  <a:lnTo>
                    <a:pt x="7266" y="5896"/>
                  </a:lnTo>
                  <a:lnTo>
                    <a:pt x="7259" y="5896"/>
                  </a:lnTo>
                  <a:lnTo>
                    <a:pt x="7257" y="5891"/>
                  </a:lnTo>
                  <a:lnTo>
                    <a:pt x="7257" y="5889"/>
                  </a:lnTo>
                  <a:lnTo>
                    <a:pt x="7259" y="5889"/>
                  </a:lnTo>
                  <a:lnTo>
                    <a:pt x="7259" y="5886"/>
                  </a:lnTo>
                  <a:lnTo>
                    <a:pt x="7261" y="5882"/>
                  </a:lnTo>
                  <a:lnTo>
                    <a:pt x="7268" y="5860"/>
                  </a:lnTo>
                  <a:lnTo>
                    <a:pt x="7271" y="5860"/>
                  </a:lnTo>
                  <a:lnTo>
                    <a:pt x="7275" y="5863"/>
                  </a:lnTo>
                  <a:lnTo>
                    <a:pt x="7275" y="5865"/>
                  </a:lnTo>
                  <a:lnTo>
                    <a:pt x="7280" y="5875"/>
                  </a:lnTo>
                  <a:lnTo>
                    <a:pt x="7285" y="5879"/>
                  </a:lnTo>
                  <a:lnTo>
                    <a:pt x="7290" y="5882"/>
                  </a:lnTo>
                  <a:lnTo>
                    <a:pt x="7294" y="5882"/>
                  </a:lnTo>
                  <a:lnTo>
                    <a:pt x="7301" y="5879"/>
                  </a:lnTo>
                  <a:lnTo>
                    <a:pt x="7304" y="5877"/>
                  </a:lnTo>
                  <a:lnTo>
                    <a:pt x="7304" y="5872"/>
                  </a:lnTo>
                  <a:lnTo>
                    <a:pt x="7304" y="5872"/>
                  </a:lnTo>
                  <a:lnTo>
                    <a:pt x="7306" y="5872"/>
                  </a:lnTo>
                  <a:lnTo>
                    <a:pt x="7313" y="5877"/>
                  </a:lnTo>
                  <a:lnTo>
                    <a:pt x="7318" y="5882"/>
                  </a:lnTo>
                  <a:lnTo>
                    <a:pt x="7325" y="5896"/>
                  </a:lnTo>
                  <a:lnTo>
                    <a:pt x="7332" y="5901"/>
                  </a:lnTo>
                  <a:lnTo>
                    <a:pt x="7339" y="5905"/>
                  </a:lnTo>
                  <a:lnTo>
                    <a:pt x="7332" y="5908"/>
                  </a:lnTo>
                  <a:lnTo>
                    <a:pt x="7330" y="5905"/>
                  </a:lnTo>
                  <a:lnTo>
                    <a:pt x="7325" y="5903"/>
                  </a:lnTo>
                  <a:lnTo>
                    <a:pt x="7320" y="5898"/>
                  </a:lnTo>
                  <a:lnTo>
                    <a:pt x="7318" y="5896"/>
                  </a:lnTo>
                  <a:lnTo>
                    <a:pt x="7316" y="5891"/>
                  </a:lnTo>
                  <a:lnTo>
                    <a:pt x="7313" y="5889"/>
                  </a:lnTo>
                  <a:lnTo>
                    <a:pt x="7306" y="5891"/>
                  </a:lnTo>
                  <a:lnTo>
                    <a:pt x="7299" y="5908"/>
                  </a:lnTo>
                  <a:lnTo>
                    <a:pt x="7294" y="5912"/>
                  </a:lnTo>
                  <a:lnTo>
                    <a:pt x="7294" y="5915"/>
                  </a:lnTo>
                  <a:lnTo>
                    <a:pt x="7297" y="5917"/>
                  </a:lnTo>
                  <a:lnTo>
                    <a:pt x="7299" y="5917"/>
                  </a:lnTo>
                  <a:lnTo>
                    <a:pt x="7299" y="5915"/>
                  </a:lnTo>
                  <a:lnTo>
                    <a:pt x="7299" y="5915"/>
                  </a:lnTo>
                  <a:lnTo>
                    <a:pt x="7301" y="5915"/>
                  </a:lnTo>
                  <a:lnTo>
                    <a:pt x="7311" y="5912"/>
                  </a:lnTo>
                  <a:lnTo>
                    <a:pt x="7313" y="5912"/>
                  </a:lnTo>
                  <a:lnTo>
                    <a:pt x="7309" y="5922"/>
                  </a:lnTo>
                  <a:lnTo>
                    <a:pt x="7285" y="5929"/>
                  </a:lnTo>
                  <a:lnTo>
                    <a:pt x="7287" y="5931"/>
                  </a:lnTo>
                  <a:lnTo>
                    <a:pt x="7287" y="5931"/>
                  </a:lnTo>
                  <a:lnTo>
                    <a:pt x="7290" y="5931"/>
                  </a:lnTo>
                  <a:lnTo>
                    <a:pt x="7292" y="5934"/>
                  </a:lnTo>
                  <a:lnTo>
                    <a:pt x="7294" y="5936"/>
                  </a:lnTo>
                  <a:lnTo>
                    <a:pt x="7294" y="5941"/>
                  </a:lnTo>
                  <a:lnTo>
                    <a:pt x="7292" y="5943"/>
                  </a:lnTo>
                  <a:lnTo>
                    <a:pt x="7290" y="5945"/>
                  </a:lnTo>
                  <a:lnTo>
                    <a:pt x="7287" y="5945"/>
                  </a:lnTo>
                  <a:lnTo>
                    <a:pt x="7290" y="5950"/>
                  </a:lnTo>
                  <a:lnTo>
                    <a:pt x="7294" y="5950"/>
                  </a:lnTo>
                  <a:lnTo>
                    <a:pt x="7297" y="5950"/>
                  </a:lnTo>
                  <a:lnTo>
                    <a:pt x="7299" y="5950"/>
                  </a:lnTo>
                  <a:lnTo>
                    <a:pt x="7297" y="5957"/>
                  </a:lnTo>
                  <a:lnTo>
                    <a:pt x="7306" y="5964"/>
                  </a:lnTo>
                  <a:lnTo>
                    <a:pt x="7306" y="5964"/>
                  </a:lnTo>
                  <a:lnTo>
                    <a:pt x="7313" y="5960"/>
                  </a:lnTo>
                  <a:lnTo>
                    <a:pt x="7318" y="5962"/>
                  </a:lnTo>
                  <a:lnTo>
                    <a:pt x="7323" y="5964"/>
                  </a:lnTo>
                  <a:lnTo>
                    <a:pt x="7330" y="5971"/>
                  </a:lnTo>
                  <a:lnTo>
                    <a:pt x="7335" y="5976"/>
                  </a:lnTo>
                  <a:lnTo>
                    <a:pt x="7339" y="5976"/>
                  </a:lnTo>
                  <a:lnTo>
                    <a:pt x="7337" y="5971"/>
                  </a:lnTo>
                  <a:lnTo>
                    <a:pt x="7332" y="5967"/>
                  </a:lnTo>
                  <a:lnTo>
                    <a:pt x="7330" y="5964"/>
                  </a:lnTo>
                  <a:lnTo>
                    <a:pt x="7327" y="5962"/>
                  </a:lnTo>
                  <a:lnTo>
                    <a:pt x="7327" y="5957"/>
                  </a:lnTo>
                  <a:lnTo>
                    <a:pt x="7325" y="5950"/>
                  </a:lnTo>
                  <a:lnTo>
                    <a:pt x="7325" y="5948"/>
                  </a:lnTo>
                  <a:lnTo>
                    <a:pt x="7325" y="5945"/>
                  </a:lnTo>
                  <a:lnTo>
                    <a:pt x="7327" y="5948"/>
                  </a:lnTo>
                  <a:lnTo>
                    <a:pt x="7335" y="5955"/>
                  </a:lnTo>
                  <a:lnTo>
                    <a:pt x="7339" y="5960"/>
                  </a:lnTo>
                  <a:lnTo>
                    <a:pt x="7346" y="5953"/>
                  </a:lnTo>
                  <a:lnTo>
                    <a:pt x="7351" y="5950"/>
                  </a:lnTo>
                  <a:lnTo>
                    <a:pt x="7353" y="5957"/>
                  </a:lnTo>
                  <a:lnTo>
                    <a:pt x="7358" y="5964"/>
                  </a:lnTo>
                  <a:lnTo>
                    <a:pt x="7372" y="5981"/>
                  </a:lnTo>
                  <a:lnTo>
                    <a:pt x="7375" y="5983"/>
                  </a:lnTo>
                  <a:lnTo>
                    <a:pt x="7382" y="5981"/>
                  </a:lnTo>
                  <a:lnTo>
                    <a:pt x="7382" y="5983"/>
                  </a:lnTo>
                  <a:lnTo>
                    <a:pt x="7382" y="5990"/>
                  </a:lnTo>
                  <a:lnTo>
                    <a:pt x="7382" y="5993"/>
                  </a:lnTo>
                  <a:lnTo>
                    <a:pt x="7401" y="6007"/>
                  </a:lnTo>
                  <a:lnTo>
                    <a:pt x="7405" y="6005"/>
                  </a:lnTo>
                  <a:lnTo>
                    <a:pt x="7398" y="5997"/>
                  </a:lnTo>
                  <a:lnTo>
                    <a:pt x="7396" y="5997"/>
                  </a:lnTo>
                  <a:lnTo>
                    <a:pt x="7396" y="5995"/>
                  </a:lnTo>
                  <a:lnTo>
                    <a:pt x="7396" y="5993"/>
                  </a:lnTo>
                  <a:lnTo>
                    <a:pt x="7396" y="5993"/>
                  </a:lnTo>
                  <a:lnTo>
                    <a:pt x="7396" y="5993"/>
                  </a:lnTo>
                  <a:lnTo>
                    <a:pt x="7403" y="5986"/>
                  </a:lnTo>
                  <a:lnTo>
                    <a:pt x="7410" y="5983"/>
                  </a:lnTo>
                  <a:lnTo>
                    <a:pt x="7429" y="5986"/>
                  </a:lnTo>
                  <a:lnTo>
                    <a:pt x="7427" y="5990"/>
                  </a:lnTo>
                  <a:lnTo>
                    <a:pt x="7424" y="5993"/>
                  </a:lnTo>
                  <a:lnTo>
                    <a:pt x="7417" y="5993"/>
                  </a:lnTo>
                  <a:lnTo>
                    <a:pt x="7415" y="5995"/>
                  </a:lnTo>
                  <a:lnTo>
                    <a:pt x="7415" y="6000"/>
                  </a:lnTo>
                  <a:lnTo>
                    <a:pt x="7415" y="6002"/>
                  </a:lnTo>
                  <a:lnTo>
                    <a:pt x="7412" y="6002"/>
                  </a:lnTo>
                  <a:lnTo>
                    <a:pt x="7410" y="6005"/>
                  </a:lnTo>
                  <a:lnTo>
                    <a:pt x="7410" y="6007"/>
                  </a:lnTo>
                  <a:lnTo>
                    <a:pt x="7427" y="6019"/>
                  </a:lnTo>
                  <a:lnTo>
                    <a:pt x="7436" y="6026"/>
                  </a:lnTo>
                  <a:lnTo>
                    <a:pt x="7446" y="6038"/>
                  </a:lnTo>
                  <a:lnTo>
                    <a:pt x="7446" y="6042"/>
                  </a:lnTo>
                  <a:lnTo>
                    <a:pt x="7446" y="6045"/>
                  </a:lnTo>
                  <a:lnTo>
                    <a:pt x="7450" y="6042"/>
                  </a:lnTo>
                  <a:lnTo>
                    <a:pt x="7457" y="6045"/>
                  </a:lnTo>
                  <a:lnTo>
                    <a:pt x="7462" y="6047"/>
                  </a:lnTo>
                  <a:lnTo>
                    <a:pt x="7462" y="6045"/>
                  </a:lnTo>
                  <a:lnTo>
                    <a:pt x="7462" y="6038"/>
                  </a:lnTo>
                  <a:lnTo>
                    <a:pt x="7462" y="6035"/>
                  </a:lnTo>
                  <a:lnTo>
                    <a:pt x="7472" y="6028"/>
                  </a:lnTo>
                  <a:lnTo>
                    <a:pt x="7474" y="6038"/>
                  </a:lnTo>
                  <a:lnTo>
                    <a:pt x="7479" y="6040"/>
                  </a:lnTo>
                  <a:lnTo>
                    <a:pt x="7490" y="6038"/>
                  </a:lnTo>
                  <a:lnTo>
                    <a:pt x="7490" y="6035"/>
                  </a:lnTo>
                  <a:lnTo>
                    <a:pt x="7490" y="6031"/>
                  </a:lnTo>
                  <a:lnTo>
                    <a:pt x="7488" y="6026"/>
                  </a:lnTo>
                  <a:lnTo>
                    <a:pt x="7488" y="6023"/>
                  </a:lnTo>
                  <a:lnTo>
                    <a:pt x="7486" y="6023"/>
                  </a:lnTo>
                  <a:lnTo>
                    <a:pt x="7479" y="6019"/>
                  </a:lnTo>
                  <a:lnTo>
                    <a:pt x="7474" y="6019"/>
                  </a:lnTo>
                  <a:lnTo>
                    <a:pt x="7474" y="6014"/>
                  </a:lnTo>
                  <a:lnTo>
                    <a:pt x="7479" y="6014"/>
                  </a:lnTo>
                  <a:lnTo>
                    <a:pt x="7486" y="6014"/>
                  </a:lnTo>
                  <a:lnTo>
                    <a:pt x="7500" y="6023"/>
                  </a:lnTo>
                  <a:lnTo>
                    <a:pt x="7502" y="6023"/>
                  </a:lnTo>
                  <a:lnTo>
                    <a:pt x="7507" y="6019"/>
                  </a:lnTo>
                  <a:lnTo>
                    <a:pt x="7516" y="6000"/>
                  </a:lnTo>
                  <a:lnTo>
                    <a:pt x="7521" y="5995"/>
                  </a:lnTo>
                  <a:lnTo>
                    <a:pt x="7524" y="5997"/>
                  </a:lnTo>
                  <a:lnTo>
                    <a:pt x="7531" y="6002"/>
                  </a:lnTo>
                  <a:lnTo>
                    <a:pt x="7535" y="6002"/>
                  </a:lnTo>
                  <a:lnTo>
                    <a:pt x="7538" y="6000"/>
                  </a:lnTo>
                  <a:lnTo>
                    <a:pt x="7538" y="5997"/>
                  </a:lnTo>
                  <a:lnTo>
                    <a:pt x="7540" y="5997"/>
                  </a:lnTo>
                  <a:lnTo>
                    <a:pt x="7545" y="6005"/>
                  </a:lnTo>
                  <a:lnTo>
                    <a:pt x="7554" y="6009"/>
                  </a:lnTo>
                  <a:lnTo>
                    <a:pt x="7561" y="6014"/>
                  </a:lnTo>
                  <a:lnTo>
                    <a:pt x="7568" y="6021"/>
                  </a:lnTo>
                  <a:lnTo>
                    <a:pt x="7571" y="6035"/>
                  </a:lnTo>
                  <a:lnTo>
                    <a:pt x="7583" y="6054"/>
                  </a:lnTo>
                  <a:lnTo>
                    <a:pt x="7587" y="6064"/>
                  </a:lnTo>
                  <a:lnTo>
                    <a:pt x="7592" y="6078"/>
                  </a:lnTo>
                  <a:lnTo>
                    <a:pt x="7594" y="6087"/>
                  </a:lnTo>
                  <a:lnTo>
                    <a:pt x="7597" y="6099"/>
                  </a:lnTo>
                  <a:lnTo>
                    <a:pt x="7599" y="6109"/>
                  </a:lnTo>
                  <a:lnTo>
                    <a:pt x="7604" y="6120"/>
                  </a:lnTo>
                  <a:lnTo>
                    <a:pt x="7611" y="6132"/>
                  </a:lnTo>
                  <a:lnTo>
                    <a:pt x="7620" y="6151"/>
                  </a:lnTo>
                  <a:lnTo>
                    <a:pt x="7628" y="6170"/>
                  </a:lnTo>
                  <a:lnTo>
                    <a:pt x="7630" y="6187"/>
                  </a:lnTo>
                  <a:lnTo>
                    <a:pt x="7637" y="6194"/>
                  </a:lnTo>
                  <a:lnTo>
                    <a:pt x="7644" y="6205"/>
                  </a:lnTo>
                  <a:lnTo>
                    <a:pt x="7649" y="6215"/>
                  </a:lnTo>
                  <a:lnTo>
                    <a:pt x="7656" y="6220"/>
                  </a:lnTo>
                  <a:lnTo>
                    <a:pt x="7661" y="6217"/>
                  </a:lnTo>
                  <a:lnTo>
                    <a:pt x="7665" y="6210"/>
                  </a:lnTo>
                  <a:lnTo>
                    <a:pt x="7668" y="6201"/>
                  </a:lnTo>
                  <a:lnTo>
                    <a:pt x="7663" y="6189"/>
                  </a:lnTo>
                  <a:lnTo>
                    <a:pt x="7672" y="6189"/>
                  </a:lnTo>
                  <a:lnTo>
                    <a:pt x="7677" y="6189"/>
                  </a:lnTo>
                  <a:lnTo>
                    <a:pt x="7672" y="6184"/>
                  </a:lnTo>
                  <a:lnTo>
                    <a:pt x="7663" y="6182"/>
                  </a:lnTo>
                  <a:lnTo>
                    <a:pt x="7658" y="6179"/>
                  </a:lnTo>
                  <a:lnTo>
                    <a:pt x="7661" y="6177"/>
                  </a:lnTo>
                  <a:lnTo>
                    <a:pt x="7656" y="6175"/>
                  </a:lnTo>
                  <a:lnTo>
                    <a:pt x="7654" y="6175"/>
                  </a:lnTo>
                  <a:lnTo>
                    <a:pt x="7646" y="6184"/>
                  </a:lnTo>
                  <a:lnTo>
                    <a:pt x="7644" y="6184"/>
                  </a:lnTo>
                  <a:lnTo>
                    <a:pt x="7639" y="6182"/>
                  </a:lnTo>
                  <a:lnTo>
                    <a:pt x="7656" y="6168"/>
                  </a:lnTo>
                  <a:lnTo>
                    <a:pt x="7656" y="6158"/>
                  </a:lnTo>
                  <a:lnTo>
                    <a:pt x="7677" y="6146"/>
                  </a:lnTo>
                  <a:lnTo>
                    <a:pt x="7679" y="6139"/>
                  </a:lnTo>
                  <a:lnTo>
                    <a:pt x="7682" y="6135"/>
                  </a:lnTo>
                  <a:lnTo>
                    <a:pt x="7689" y="6132"/>
                  </a:lnTo>
                  <a:lnTo>
                    <a:pt x="7691" y="6130"/>
                  </a:lnTo>
                  <a:lnTo>
                    <a:pt x="7694" y="6125"/>
                  </a:lnTo>
                  <a:lnTo>
                    <a:pt x="7713" y="6101"/>
                  </a:lnTo>
                  <a:lnTo>
                    <a:pt x="7724" y="6094"/>
                  </a:lnTo>
                  <a:lnTo>
                    <a:pt x="7724" y="6106"/>
                  </a:lnTo>
                  <a:lnTo>
                    <a:pt x="7708" y="6118"/>
                  </a:lnTo>
                  <a:lnTo>
                    <a:pt x="7687" y="6146"/>
                  </a:lnTo>
                  <a:lnTo>
                    <a:pt x="7689" y="6158"/>
                  </a:lnTo>
                  <a:lnTo>
                    <a:pt x="7694" y="6161"/>
                  </a:lnTo>
                  <a:lnTo>
                    <a:pt x="7708" y="6156"/>
                  </a:lnTo>
                  <a:lnTo>
                    <a:pt x="7720" y="6161"/>
                  </a:lnTo>
                  <a:lnTo>
                    <a:pt x="7720" y="6156"/>
                  </a:lnTo>
                  <a:lnTo>
                    <a:pt x="7722" y="6146"/>
                  </a:lnTo>
                  <a:lnTo>
                    <a:pt x="7724" y="6142"/>
                  </a:lnTo>
                  <a:lnTo>
                    <a:pt x="7729" y="6137"/>
                  </a:lnTo>
                  <a:lnTo>
                    <a:pt x="7736" y="6132"/>
                  </a:lnTo>
                  <a:lnTo>
                    <a:pt x="7736" y="6139"/>
                  </a:lnTo>
                  <a:lnTo>
                    <a:pt x="7734" y="6144"/>
                  </a:lnTo>
                  <a:lnTo>
                    <a:pt x="7731" y="6153"/>
                  </a:lnTo>
                  <a:lnTo>
                    <a:pt x="7731" y="6156"/>
                  </a:lnTo>
                  <a:lnTo>
                    <a:pt x="7765" y="6146"/>
                  </a:lnTo>
                  <a:lnTo>
                    <a:pt x="7769" y="6142"/>
                  </a:lnTo>
                  <a:lnTo>
                    <a:pt x="7772" y="6135"/>
                  </a:lnTo>
                  <a:lnTo>
                    <a:pt x="7776" y="6132"/>
                  </a:lnTo>
                  <a:lnTo>
                    <a:pt x="7783" y="6139"/>
                  </a:lnTo>
                  <a:lnTo>
                    <a:pt x="7779" y="6146"/>
                  </a:lnTo>
                  <a:lnTo>
                    <a:pt x="7772" y="6149"/>
                  </a:lnTo>
                  <a:lnTo>
                    <a:pt x="7765" y="6153"/>
                  </a:lnTo>
                  <a:lnTo>
                    <a:pt x="7767" y="6165"/>
                  </a:lnTo>
                  <a:lnTo>
                    <a:pt x="7774" y="6175"/>
                  </a:lnTo>
                  <a:lnTo>
                    <a:pt x="7779" y="6172"/>
                  </a:lnTo>
                  <a:lnTo>
                    <a:pt x="7783" y="6170"/>
                  </a:lnTo>
                  <a:lnTo>
                    <a:pt x="7791" y="6172"/>
                  </a:lnTo>
                  <a:lnTo>
                    <a:pt x="7791" y="6175"/>
                  </a:lnTo>
                  <a:lnTo>
                    <a:pt x="7793" y="6179"/>
                  </a:lnTo>
                  <a:lnTo>
                    <a:pt x="7793" y="6184"/>
                  </a:lnTo>
                  <a:lnTo>
                    <a:pt x="7795" y="6184"/>
                  </a:lnTo>
                  <a:lnTo>
                    <a:pt x="7793" y="6201"/>
                  </a:lnTo>
                  <a:lnTo>
                    <a:pt x="7788" y="6205"/>
                  </a:lnTo>
                  <a:lnTo>
                    <a:pt x="7779" y="6210"/>
                  </a:lnTo>
                  <a:lnTo>
                    <a:pt x="7779" y="6203"/>
                  </a:lnTo>
                  <a:lnTo>
                    <a:pt x="7779" y="6198"/>
                  </a:lnTo>
                  <a:lnTo>
                    <a:pt x="7779" y="6194"/>
                  </a:lnTo>
                  <a:lnTo>
                    <a:pt x="7774" y="6196"/>
                  </a:lnTo>
                  <a:lnTo>
                    <a:pt x="7772" y="6203"/>
                  </a:lnTo>
                  <a:lnTo>
                    <a:pt x="7769" y="6208"/>
                  </a:lnTo>
                  <a:lnTo>
                    <a:pt x="7767" y="6205"/>
                  </a:lnTo>
                  <a:lnTo>
                    <a:pt x="7765" y="6203"/>
                  </a:lnTo>
                  <a:lnTo>
                    <a:pt x="7762" y="6203"/>
                  </a:lnTo>
                  <a:lnTo>
                    <a:pt x="7760" y="6205"/>
                  </a:lnTo>
                  <a:lnTo>
                    <a:pt x="7760" y="6213"/>
                  </a:lnTo>
                  <a:lnTo>
                    <a:pt x="7760" y="6215"/>
                  </a:lnTo>
                  <a:lnTo>
                    <a:pt x="7746" y="6220"/>
                  </a:lnTo>
                  <a:lnTo>
                    <a:pt x="7741" y="6227"/>
                  </a:lnTo>
                  <a:lnTo>
                    <a:pt x="7741" y="6241"/>
                  </a:lnTo>
                  <a:lnTo>
                    <a:pt x="7755" y="6246"/>
                  </a:lnTo>
                  <a:lnTo>
                    <a:pt x="7760" y="6246"/>
                  </a:lnTo>
                  <a:lnTo>
                    <a:pt x="7767" y="6241"/>
                  </a:lnTo>
                  <a:lnTo>
                    <a:pt x="7769" y="6241"/>
                  </a:lnTo>
                  <a:lnTo>
                    <a:pt x="7772" y="6243"/>
                  </a:lnTo>
                  <a:lnTo>
                    <a:pt x="7772" y="6248"/>
                  </a:lnTo>
                  <a:lnTo>
                    <a:pt x="7776" y="6250"/>
                  </a:lnTo>
                  <a:lnTo>
                    <a:pt x="7781" y="6253"/>
                  </a:lnTo>
                  <a:lnTo>
                    <a:pt x="7786" y="6253"/>
                  </a:lnTo>
                  <a:lnTo>
                    <a:pt x="7791" y="6248"/>
                  </a:lnTo>
                  <a:lnTo>
                    <a:pt x="7793" y="6236"/>
                  </a:lnTo>
                  <a:lnTo>
                    <a:pt x="7805" y="6231"/>
                  </a:lnTo>
                  <a:lnTo>
                    <a:pt x="7807" y="6227"/>
                  </a:lnTo>
                  <a:lnTo>
                    <a:pt x="7805" y="6231"/>
                  </a:lnTo>
                  <a:lnTo>
                    <a:pt x="7802" y="6236"/>
                  </a:lnTo>
                  <a:lnTo>
                    <a:pt x="7802" y="6239"/>
                  </a:lnTo>
                  <a:lnTo>
                    <a:pt x="7802" y="6246"/>
                  </a:lnTo>
                  <a:lnTo>
                    <a:pt x="7805" y="6250"/>
                  </a:lnTo>
                  <a:lnTo>
                    <a:pt x="7814" y="6253"/>
                  </a:lnTo>
                  <a:lnTo>
                    <a:pt x="7838" y="6250"/>
                  </a:lnTo>
                  <a:lnTo>
                    <a:pt x="7840" y="6248"/>
                  </a:lnTo>
                  <a:lnTo>
                    <a:pt x="7840" y="6231"/>
                  </a:lnTo>
                  <a:lnTo>
                    <a:pt x="7840" y="6227"/>
                  </a:lnTo>
                  <a:lnTo>
                    <a:pt x="7838" y="6227"/>
                  </a:lnTo>
                  <a:lnTo>
                    <a:pt x="7838" y="6224"/>
                  </a:lnTo>
                  <a:lnTo>
                    <a:pt x="7838" y="6222"/>
                  </a:lnTo>
                  <a:lnTo>
                    <a:pt x="7838" y="6220"/>
                  </a:lnTo>
                  <a:lnTo>
                    <a:pt x="7840" y="6220"/>
                  </a:lnTo>
                  <a:lnTo>
                    <a:pt x="7843" y="6220"/>
                  </a:lnTo>
                  <a:lnTo>
                    <a:pt x="7845" y="6222"/>
                  </a:lnTo>
                  <a:lnTo>
                    <a:pt x="7847" y="6217"/>
                  </a:lnTo>
                  <a:lnTo>
                    <a:pt x="7850" y="6213"/>
                  </a:lnTo>
                  <a:lnTo>
                    <a:pt x="7850" y="6205"/>
                  </a:lnTo>
                  <a:lnTo>
                    <a:pt x="7850" y="6194"/>
                  </a:lnTo>
                  <a:lnTo>
                    <a:pt x="7847" y="6191"/>
                  </a:lnTo>
                  <a:lnTo>
                    <a:pt x="7845" y="6191"/>
                  </a:lnTo>
                  <a:lnTo>
                    <a:pt x="7828" y="6198"/>
                  </a:lnTo>
                  <a:lnTo>
                    <a:pt x="7828" y="6191"/>
                  </a:lnTo>
                  <a:lnTo>
                    <a:pt x="7833" y="6187"/>
                  </a:lnTo>
                  <a:lnTo>
                    <a:pt x="7857" y="6179"/>
                  </a:lnTo>
                  <a:lnTo>
                    <a:pt x="7859" y="6172"/>
                  </a:lnTo>
                  <a:lnTo>
                    <a:pt x="7861" y="6172"/>
                  </a:lnTo>
                  <a:lnTo>
                    <a:pt x="7864" y="6175"/>
                  </a:lnTo>
                  <a:lnTo>
                    <a:pt x="7864" y="6179"/>
                  </a:lnTo>
                  <a:lnTo>
                    <a:pt x="7869" y="6184"/>
                  </a:lnTo>
                  <a:lnTo>
                    <a:pt x="7876" y="6184"/>
                  </a:lnTo>
                  <a:lnTo>
                    <a:pt x="7904" y="6175"/>
                  </a:lnTo>
                  <a:lnTo>
                    <a:pt x="7902" y="6187"/>
                  </a:lnTo>
                  <a:lnTo>
                    <a:pt x="7902" y="6191"/>
                  </a:lnTo>
                  <a:lnTo>
                    <a:pt x="7906" y="6196"/>
                  </a:lnTo>
                  <a:lnTo>
                    <a:pt x="7909" y="6198"/>
                  </a:lnTo>
                  <a:lnTo>
                    <a:pt x="7906" y="6201"/>
                  </a:lnTo>
                  <a:lnTo>
                    <a:pt x="7885" y="6196"/>
                  </a:lnTo>
                  <a:lnTo>
                    <a:pt x="7876" y="6196"/>
                  </a:lnTo>
                  <a:lnTo>
                    <a:pt x="7861" y="6194"/>
                  </a:lnTo>
                  <a:lnTo>
                    <a:pt x="7859" y="6196"/>
                  </a:lnTo>
                  <a:lnTo>
                    <a:pt x="7854" y="6220"/>
                  </a:lnTo>
                  <a:lnTo>
                    <a:pt x="7850" y="6227"/>
                  </a:lnTo>
                  <a:lnTo>
                    <a:pt x="7847" y="6234"/>
                  </a:lnTo>
                  <a:lnTo>
                    <a:pt x="7847" y="6243"/>
                  </a:lnTo>
                  <a:lnTo>
                    <a:pt x="7854" y="6255"/>
                  </a:lnTo>
                  <a:lnTo>
                    <a:pt x="7861" y="6262"/>
                  </a:lnTo>
                  <a:lnTo>
                    <a:pt x="7897" y="6281"/>
                  </a:lnTo>
                  <a:lnTo>
                    <a:pt x="7904" y="6286"/>
                  </a:lnTo>
                  <a:lnTo>
                    <a:pt x="7909" y="6293"/>
                  </a:lnTo>
                  <a:lnTo>
                    <a:pt x="7913" y="6302"/>
                  </a:lnTo>
                  <a:lnTo>
                    <a:pt x="7918" y="6307"/>
                  </a:lnTo>
                  <a:lnTo>
                    <a:pt x="7925" y="6307"/>
                  </a:lnTo>
                  <a:lnTo>
                    <a:pt x="7944" y="6291"/>
                  </a:lnTo>
                  <a:lnTo>
                    <a:pt x="7954" y="6291"/>
                  </a:lnTo>
                  <a:lnTo>
                    <a:pt x="7980" y="6298"/>
                  </a:lnTo>
                  <a:lnTo>
                    <a:pt x="7996" y="6298"/>
                  </a:lnTo>
                  <a:lnTo>
                    <a:pt x="7998" y="6298"/>
                  </a:lnTo>
                  <a:lnTo>
                    <a:pt x="8001" y="6300"/>
                  </a:lnTo>
                  <a:lnTo>
                    <a:pt x="8008" y="6305"/>
                  </a:lnTo>
                  <a:lnTo>
                    <a:pt x="8010" y="6307"/>
                  </a:lnTo>
                  <a:lnTo>
                    <a:pt x="8015" y="6305"/>
                  </a:lnTo>
                  <a:lnTo>
                    <a:pt x="8029" y="6309"/>
                  </a:lnTo>
                  <a:lnTo>
                    <a:pt x="8043" y="6317"/>
                  </a:lnTo>
                  <a:lnTo>
                    <a:pt x="8058" y="6319"/>
                  </a:lnTo>
                  <a:lnTo>
                    <a:pt x="8081" y="6338"/>
                  </a:lnTo>
                  <a:lnTo>
                    <a:pt x="8084" y="6340"/>
                  </a:lnTo>
                  <a:lnTo>
                    <a:pt x="8084" y="6345"/>
                  </a:lnTo>
                  <a:lnTo>
                    <a:pt x="8100" y="6371"/>
                  </a:lnTo>
                  <a:lnTo>
                    <a:pt x="8100" y="6376"/>
                  </a:lnTo>
                  <a:lnTo>
                    <a:pt x="8098" y="6380"/>
                  </a:lnTo>
                  <a:lnTo>
                    <a:pt x="8098" y="6383"/>
                  </a:lnTo>
                  <a:lnTo>
                    <a:pt x="8100" y="6387"/>
                  </a:lnTo>
                  <a:lnTo>
                    <a:pt x="8105" y="6394"/>
                  </a:lnTo>
                  <a:lnTo>
                    <a:pt x="8107" y="6399"/>
                  </a:lnTo>
                  <a:lnTo>
                    <a:pt x="8105" y="6406"/>
                  </a:lnTo>
                  <a:lnTo>
                    <a:pt x="8100" y="6409"/>
                  </a:lnTo>
                  <a:lnTo>
                    <a:pt x="8088" y="6409"/>
                  </a:lnTo>
                  <a:lnTo>
                    <a:pt x="8079" y="6416"/>
                  </a:lnTo>
                  <a:lnTo>
                    <a:pt x="8074" y="6420"/>
                  </a:lnTo>
                  <a:lnTo>
                    <a:pt x="8076" y="6428"/>
                  </a:lnTo>
                  <a:lnTo>
                    <a:pt x="8076" y="6428"/>
                  </a:lnTo>
                  <a:lnTo>
                    <a:pt x="8076" y="6428"/>
                  </a:lnTo>
                  <a:lnTo>
                    <a:pt x="8076" y="6428"/>
                  </a:lnTo>
                  <a:lnTo>
                    <a:pt x="8076" y="6432"/>
                  </a:lnTo>
                  <a:lnTo>
                    <a:pt x="8067" y="6439"/>
                  </a:lnTo>
                  <a:lnTo>
                    <a:pt x="8060" y="6456"/>
                  </a:lnTo>
                  <a:lnTo>
                    <a:pt x="8060" y="6461"/>
                  </a:lnTo>
                  <a:lnTo>
                    <a:pt x="8058" y="6463"/>
                  </a:lnTo>
                  <a:lnTo>
                    <a:pt x="8046" y="6468"/>
                  </a:lnTo>
                  <a:lnTo>
                    <a:pt x="8041" y="6468"/>
                  </a:lnTo>
                  <a:lnTo>
                    <a:pt x="8029" y="6458"/>
                  </a:lnTo>
                  <a:lnTo>
                    <a:pt x="8022" y="6456"/>
                  </a:lnTo>
                  <a:lnTo>
                    <a:pt x="7977" y="6465"/>
                  </a:lnTo>
                  <a:lnTo>
                    <a:pt x="7956" y="6484"/>
                  </a:lnTo>
                  <a:lnTo>
                    <a:pt x="7951" y="6491"/>
                  </a:lnTo>
                  <a:lnTo>
                    <a:pt x="7949" y="6494"/>
                  </a:lnTo>
                  <a:lnTo>
                    <a:pt x="7949" y="6498"/>
                  </a:lnTo>
                  <a:lnTo>
                    <a:pt x="7951" y="6506"/>
                  </a:lnTo>
                  <a:lnTo>
                    <a:pt x="7954" y="6515"/>
                  </a:lnTo>
                  <a:lnTo>
                    <a:pt x="7958" y="6517"/>
                  </a:lnTo>
                  <a:lnTo>
                    <a:pt x="7958" y="6529"/>
                  </a:lnTo>
                  <a:lnTo>
                    <a:pt x="7961" y="6536"/>
                  </a:lnTo>
                  <a:lnTo>
                    <a:pt x="7965" y="6543"/>
                  </a:lnTo>
                  <a:lnTo>
                    <a:pt x="7972" y="6550"/>
                  </a:lnTo>
                  <a:lnTo>
                    <a:pt x="7980" y="6555"/>
                  </a:lnTo>
                  <a:lnTo>
                    <a:pt x="7984" y="6553"/>
                  </a:lnTo>
                  <a:lnTo>
                    <a:pt x="7989" y="6553"/>
                  </a:lnTo>
                  <a:lnTo>
                    <a:pt x="7994" y="6567"/>
                  </a:lnTo>
                  <a:lnTo>
                    <a:pt x="7994" y="6584"/>
                  </a:lnTo>
                  <a:lnTo>
                    <a:pt x="7987" y="6614"/>
                  </a:lnTo>
                  <a:lnTo>
                    <a:pt x="7991" y="6631"/>
                  </a:lnTo>
                  <a:lnTo>
                    <a:pt x="8010" y="6650"/>
                  </a:lnTo>
                  <a:lnTo>
                    <a:pt x="8027" y="6647"/>
                  </a:lnTo>
                  <a:lnTo>
                    <a:pt x="8058" y="6624"/>
                  </a:lnTo>
                  <a:lnTo>
                    <a:pt x="8095" y="6572"/>
                  </a:lnTo>
                  <a:lnTo>
                    <a:pt x="8098" y="6565"/>
                  </a:lnTo>
                  <a:lnTo>
                    <a:pt x="8100" y="6548"/>
                  </a:lnTo>
                  <a:lnTo>
                    <a:pt x="8102" y="6543"/>
                  </a:lnTo>
                  <a:lnTo>
                    <a:pt x="8121" y="6532"/>
                  </a:lnTo>
                  <a:lnTo>
                    <a:pt x="8128" y="6515"/>
                  </a:lnTo>
                  <a:lnTo>
                    <a:pt x="8145" y="6496"/>
                  </a:lnTo>
                  <a:lnTo>
                    <a:pt x="8152" y="6484"/>
                  </a:lnTo>
                  <a:lnTo>
                    <a:pt x="8154" y="6468"/>
                  </a:lnTo>
                  <a:lnTo>
                    <a:pt x="8138" y="6456"/>
                  </a:lnTo>
                  <a:lnTo>
                    <a:pt x="8133" y="6449"/>
                  </a:lnTo>
                  <a:lnTo>
                    <a:pt x="8136" y="6437"/>
                  </a:lnTo>
                  <a:lnTo>
                    <a:pt x="8138" y="6432"/>
                  </a:lnTo>
                  <a:lnTo>
                    <a:pt x="8140" y="6428"/>
                  </a:lnTo>
                  <a:lnTo>
                    <a:pt x="8145" y="6428"/>
                  </a:lnTo>
                  <a:lnTo>
                    <a:pt x="8150" y="6428"/>
                  </a:lnTo>
                  <a:lnTo>
                    <a:pt x="8152" y="6430"/>
                  </a:lnTo>
                  <a:lnTo>
                    <a:pt x="8162" y="6439"/>
                  </a:lnTo>
                  <a:lnTo>
                    <a:pt x="8166" y="6442"/>
                  </a:lnTo>
                  <a:lnTo>
                    <a:pt x="8171" y="6444"/>
                  </a:lnTo>
                  <a:lnTo>
                    <a:pt x="8188" y="6456"/>
                  </a:lnTo>
                  <a:lnTo>
                    <a:pt x="8199" y="6458"/>
                  </a:lnTo>
                  <a:lnTo>
                    <a:pt x="8211" y="6468"/>
                  </a:lnTo>
                  <a:lnTo>
                    <a:pt x="8214" y="6468"/>
                  </a:lnTo>
                  <a:lnTo>
                    <a:pt x="8223" y="6468"/>
                  </a:lnTo>
                  <a:lnTo>
                    <a:pt x="8228" y="6463"/>
                  </a:lnTo>
                  <a:lnTo>
                    <a:pt x="8225" y="6456"/>
                  </a:lnTo>
                  <a:lnTo>
                    <a:pt x="8225" y="6442"/>
                  </a:lnTo>
                  <a:lnTo>
                    <a:pt x="8223" y="6432"/>
                  </a:lnTo>
                  <a:lnTo>
                    <a:pt x="8218" y="6425"/>
                  </a:lnTo>
                  <a:lnTo>
                    <a:pt x="8221" y="6420"/>
                  </a:lnTo>
                  <a:lnTo>
                    <a:pt x="8221" y="6418"/>
                  </a:lnTo>
                  <a:lnTo>
                    <a:pt x="8221" y="6413"/>
                  </a:lnTo>
                  <a:lnTo>
                    <a:pt x="8216" y="6409"/>
                  </a:lnTo>
                  <a:lnTo>
                    <a:pt x="8216" y="6404"/>
                  </a:lnTo>
                  <a:lnTo>
                    <a:pt x="8223" y="6399"/>
                  </a:lnTo>
                  <a:lnTo>
                    <a:pt x="8223" y="6397"/>
                  </a:lnTo>
                  <a:lnTo>
                    <a:pt x="8223" y="6387"/>
                  </a:lnTo>
                  <a:lnTo>
                    <a:pt x="8223" y="6385"/>
                  </a:lnTo>
                  <a:lnTo>
                    <a:pt x="8225" y="6383"/>
                  </a:lnTo>
                  <a:lnTo>
                    <a:pt x="8225" y="6380"/>
                  </a:lnTo>
                  <a:lnTo>
                    <a:pt x="8230" y="6371"/>
                  </a:lnTo>
                  <a:lnTo>
                    <a:pt x="8235" y="6366"/>
                  </a:lnTo>
                  <a:lnTo>
                    <a:pt x="8237" y="6361"/>
                  </a:lnTo>
                  <a:lnTo>
                    <a:pt x="8242" y="6359"/>
                  </a:lnTo>
                  <a:lnTo>
                    <a:pt x="8247" y="6361"/>
                  </a:lnTo>
                  <a:lnTo>
                    <a:pt x="8261" y="6368"/>
                  </a:lnTo>
                  <a:lnTo>
                    <a:pt x="8265" y="6368"/>
                  </a:lnTo>
                  <a:lnTo>
                    <a:pt x="8273" y="6366"/>
                  </a:lnTo>
                  <a:lnTo>
                    <a:pt x="8275" y="6368"/>
                  </a:lnTo>
                  <a:lnTo>
                    <a:pt x="8282" y="6376"/>
                  </a:lnTo>
                  <a:lnTo>
                    <a:pt x="8280" y="6383"/>
                  </a:lnTo>
                  <a:lnTo>
                    <a:pt x="8277" y="6385"/>
                  </a:lnTo>
                  <a:lnTo>
                    <a:pt x="8270" y="6387"/>
                  </a:lnTo>
                  <a:lnTo>
                    <a:pt x="8265" y="6390"/>
                  </a:lnTo>
                  <a:lnTo>
                    <a:pt x="8263" y="6397"/>
                  </a:lnTo>
                  <a:lnTo>
                    <a:pt x="8258" y="6399"/>
                  </a:lnTo>
                  <a:lnTo>
                    <a:pt x="8261" y="6394"/>
                  </a:lnTo>
                  <a:lnTo>
                    <a:pt x="8265" y="6383"/>
                  </a:lnTo>
                  <a:lnTo>
                    <a:pt x="8237" y="6404"/>
                  </a:lnTo>
                  <a:lnTo>
                    <a:pt x="8235" y="6406"/>
                  </a:lnTo>
                  <a:lnTo>
                    <a:pt x="8230" y="6425"/>
                  </a:lnTo>
                  <a:lnTo>
                    <a:pt x="8230" y="6430"/>
                  </a:lnTo>
                  <a:lnTo>
                    <a:pt x="8235" y="6432"/>
                  </a:lnTo>
                  <a:lnTo>
                    <a:pt x="8239" y="6430"/>
                  </a:lnTo>
                  <a:lnTo>
                    <a:pt x="8244" y="6423"/>
                  </a:lnTo>
                  <a:lnTo>
                    <a:pt x="8256" y="6413"/>
                  </a:lnTo>
                  <a:lnTo>
                    <a:pt x="8230" y="6442"/>
                  </a:lnTo>
                  <a:lnTo>
                    <a:pt x="8239" y="6442"/>
                  </a:lnTo>
                  <a:lnTo>
                    <a:pt x="8254" y="6425"/>
                  </a:lnTo>
                  <a:lnTo>
                    <a:pt x="8263" y="6425"/>
                  </a:lnTo>
                  <a:lnTo>
                    <a:pt x="8261" y="6432"/>
                  </a:lnTo>
                  <a:lnTo>
                    <a:pt x="8237" y="6449"/>
                  </a:lnTo>
                  <a:lnTo>
                    <a:pt x="8237" y="6454"/>
                  </a:lnTo>
                  <a:lnTo>
                    <a:pt x="8258" y="6442"/>
                  </a:lnTo>
                  <a:lnTo>
                    <a:pt x="8277" y="6420"/>
                  </a:lnTo>
                  <a:lnTo>
                    <a:pt x="8287" y="6418"/>
                  </a:lnTo>
                  <a:lnTo>
                    <a:pt x="8296" y="6425"/>
                  </a:lnTo>
                  <a:lnTo>
                    <a:pt x="8294" y="6425"/>
                  </a:lnTo>
                  <a:lnTo>
                    <a:pt x="8294" y="6428"/>
                  </a:lnTo>
                  <a:lnTo>
                    <a:pt x="8294" y="6432"/>
                  </a:lnTo>
                  <a:lnTo>
                    <a:pt x="8299" y="6437"/>
                  </a:lnTo>
                  <a:lnTo>
                    <a:pt x="8301" y="6444"/>
                  </a:lnTo>
                  <a:lnTo>
                    <a:pt x="8301" y="6451"/>
                  </a:lnTo>
                  <a:lnTo>
                    <a:pt x="8299" y="6456"/>
                  </a:lnTo>
                  <a:lnTo>
                    <a:pt x="8289" y="6461"/>
                  </a:lnTo>
                  <a:lnTo>
                    <a:pt x="8282" y="6472"/>
                  </a:lnTo>
                  <a:lnTo>
                    <a:pt x="8284" y="6475"/>
                  </a:lnTo>
                  <a:lnTo>
                    <a:pt x="8280" y="6480"/>
                  </a:lnTo>
                  <a:lnTo>
                    <a:pt x="8268" y="6487"/>
                  </a:lnTo>
                  <a:lnTo>
                    <a:pt x="8265" y="6494"/>
                  </a:lnTo>
                  <a:lnTo>
                    <a:pt x="8268" y="6491"/>
                  </a:lnTo>
                  <a:lnTo>
                    <a:pt x="8282" y="6494"/>
                  </a:lnTo>
                  <a:lnTo>
                    <a:pt x="8291" y="6491"/>
                  </a:lnTo>
                  <a:lnTo>
                    <a:pt x="8294" y="6491"/>
                  </a:lnTo>
                  <a:lnTo>
                    <a:pt x="8294" y="6496"/>
                  </a:lnTo>
                  <a:lnTo>
                    <a:pt x="8296" y="6498"/>
                  </a:lnTo>
                  <a:lnTo>
                    <a:pt x="8299" y="6498"/>
                  </a:lnTo>
                  <a:lnTo>
                    <a:pt x="8325" y="6482"/>
                  </a:lnTo>
                  <a:lnTo>
                    <a:pt x="8325" y="6475"/>
                  </a:lnTo>
                  <a:lnTo>
                    <a:pt x="8317" y="6470"/>
                  </a:lnTo>
                  <a:lnTo>
                    <a:pt x="8313" y="6470"/>
                  </a:lnTo>
                  <a:lnTo>
                    <a:pt x="8308" y="6475"/>
                  </a:lnTo>
                  <a:lnTo>
                    <a:pt x="8303" y="6475"/>
                  </a:lnTo>
                  <a:lnTo>
                    <a:pt x="8303" y="6472"/>
                  </a:lnTo>
                  <a:lnTo>
                    <a:pt x="8306" y="6468"/>
                  </a:lnTo>
                  <a:lnTo>
                    <a:pt x="8308" y="6465"/>
                  </a:lnTo>
                  <a:lnTo>
                    <a:pt x="8313" y="6465"/>
                  </a:lnTo>
                  <a:lnTo>
                    <a:pt x="8310" y="6463"/>
                  </a:lnTo>
                  <a:lnTo>
                    <a:pt x="8308" y="6458"/>
                  </a:lnTo>
                  <a:lnTo>
                    <a:pt x="8313" y="6456"/>
                  </a:lnTo>
                  <a:lnTo>
                    <a:pt x="8320" y="6454"/>
                  </a:lnTo>
                  <a:lnTo>
                    <a:pt x="8327" y="6454"/>
                  </a:lnTo>
                  <a:lnTo>
                    <a:pt x="8334" y="6461"/>
                  </a:lnTo>
                  <a:lnTo>
                    <a:pt x="8334" y="6472"/>
                  </a:lnTo>
                  <a:lnTo>
                    <a:pt x="8334" y="6477"/>
                  </a:lnTo>
                  <a:lnTo>
                    <a:pt x="8332" y="6482"/>
                  </a:lnTo>
                  <a:lnTo>
                    <a:pt x="8317" y="6494"/>
                  </a:lnTo>
                  <a:lnTo>
                    <a:pt x="8317" y="6496"/>
                  </a:lnTo>
                  <a:lnTo>
                    <a:pt x="8320" y="6501"/>
                  </a:lnTo>
                  <a:lnTo>
                    <a:pt x="8325" y="6510"/>
                  </a:lnTo>
                  <a:lnTo>
                    <a:pt x="8327" y="6515"/>
                  </a:lnTo>
                  <a:lnTo>
                    <a:pt x="8336" y="6517"/>
                  </a:lnTo>
                  <a:lnTo>
                    <a:pt x="8355" y="6529"/>
                  </a:lnTo>
                  <a:lnTo>
                    <a:pt x="8360" y="6529"/>
                  </a:lnTo>
                  <a:lnTo>
                    <a:pt x="8365" y="6529"/>
                  </a:lnTo>
                  <a:lnTo>
                    <a:pt x="8367" y="6532"/>
                  </a:lnTo>
                  <a:lnTo>
                    <a:pt x="8372" y="6536"/>
                  </a:lnTo>
                  <a:lnTo>
                    <a:pt x="8374" y="6543"/>
                  </a:lnTo>
                  <a:lnTo>
                    <a:pt x="8381" y="6555"/>
                  </a:lnTo>
                  <a:lnTo>
                    <a:pt x="8386" y="6560"/>
                  </a:lnTo>
                  <a:lnTo>
                    <a:pt x="8398" y="6560"/>
                  </a:lnTo>
                  <a:lnTo>
                    <a:pt x="8400" y="6560"/>
                  </a:lnTo>
                  <a:lnTo>
                    <a:pt x="8407" y="6565"/>
                  </a:lnTo>
                  <a:lnTo>
                    <a:pt x="8410" y="6565"/>
                  </a:lnTo>
                  <a:lnTo>
                    <a:pt x="8410" y="6567"/>
                  </a:lnTo>
                  <a:lnTo>
                    <a:pt x="8414" y="6572"/>
                  </a:lnTo>
                  <a:lnTo>
                    <a:pt x="8417" y="6574"/>
                  </a:lnTo>
                  <a:lnTo>
                    <a:pt x="8419" y="6576"/>
                  </a:lnTo>
                  <a:lnTo>
                    <a:pt x="8440" y="6569"/>
                  </a:lnTo>
                  <a:lnTo>
                    <a:pt x="8447" y="6572"/>
                  </a:lnTo>
                  <a:lnTo>
                    <a:pt x="8452" y="6579"/>
                  </a:lnTo>
                  <a:lnTo>
                    <a:pt x="8455" y="6576"/>
                  </a:lnTo>
                  <a:lnTo>
                    <a:pt x="8459" y="6567"/>
                  </a:lnTo>
                  <a:lnTo>
                    <a:pt x="8483" y="6555"/>
                  </a:lnTo>
                  <a:lnTo>
                    <a:pt x="8485" y="6565"/>
                  </a:lnTo>
                  <a:lnTo>
                    <a:pt x="8485" y="6569"/>
                  </a:lnTo>
                  <a:lnTo>
                    <a:pt x="8490" y="6574"/>
                  </a:lnTo>
                  <a:lnTo>
                    <a:pt x="8495" y="6574"/>
                  </a:lnTo>
                  <a:lnTo>
                    <a:pt x="8499" y="6565"/>
                  </a:lnTo>
                  <a:lnTo>
                    <a:pt x="8502" y="6555"/>
                  </a:lnTo>
                  <a:lnTo>
                    <a:pt x="8499" y="6546"/>
                  </a:lnTo>
                  <a:lnTo>
                    <a:pt x="8499" y="6543"/>
                  </a:lnTo>
                  <a:lnTo>
                    <a:pt x="8499" y="6541"/>
                  </a:lnTo>
                  <a:lnTo>
                    <a:pt x="8497" y="6536"/>
                  </a:lnTo>
                  <a:lnTo>
                    <a:pt x="8495" y="6534"/>
                  </a:lnTo>
                  <a:lnTo>
                    <a:pt x="8485" y="6529"/>
                  </a:lnTo>
                  <a:lnTo>
                    <a:pt x="8471" y="6517"/>
                  </a:lnTo>
                  <a:lnTo>
                    <a:pt x="8466" y="6515"/>
                  </a:lnTo>
                  <a:lnTo>
                    <a:pt x="8462" y="6513"/>
                  </a:lnTo>
                  <a:lnTo>
                    <a:pt x="8462" y="6513"/>
                  </a:lnTo>
                  <a:lnTo>
                    <a:pt x="8462" y="6513"/>
                  </a:lnTo>
                  <a:lnTo>
                    <a:pt x="8462" y="6510"/>
                  </a:lnTo>
                  <a:lnTo>
                    <a:pt x="8457" y="6508"/>
                  </a:lnTo>
                  <a:lnTo>
                    <a:pt x="8457" y="6506"/>
                  </a:lnTo>
                  <a:lnTo>
                    <a:pt x="8452" y="6506"/>
                  </a:lnTo>
                  <a:lnTo>
                    <a:pt x="8452" y="6503"/>
                  </a:lnTo>
                  <a:lnTo>
                    <a:pt x="8452" y="6501"/>
                  </a:lnTo>
                  <a:lnTo>
                    <a:pt x="8452" y="6501"/>
                  </a:lnTo>
                  <a:lnTo>
                    <a:pt x="8440" y="6491"/>
                  </a:lnTo>
                  <a:lnTo>
                    <a:pt x="8436" y="6491"/>
                  </a:lnTo>
                  <a:lnTo>
                    <a:pt x="8429" y="6491"/>
                  </a:lnTo>
                  <a:lnTo>
                    <a:pt x="8424" y="6491"/>
                  </a:lnTo>
                  <a:lnTo>
                    <a:pt x="8421" y="6489"/>
                  </a:lnTo>
                  <a:lnTo>
                    <a:pt x="8414" y="6480"/>
                  </a:lnTo>
                  <a:lnTo>
                    <a:pt x="8414" y="6480"/>
                  </a:lnTo>
                  <a:lnTo>
                    <a:pt x="8417" y="6480"/>
                  </a:lnTo>
                  <a:lnTo>
                    <a:pt x="8421" y="6475"/>
                  </a:lnTo>
                  <a:lnTo>
                    <a:pt x="8424" y="6475"/>
                  </a:lnTo>
                  <a:lnTo>
                    <a:pt x="8431" y="6477"/>
                  </a:lnTo>
                  <a:lnTo>
                    <a:pt x="8433" y="6477"/>
                  </a:lnTo>
                  <a:lnTo>
                    <a:pt x="8440" y="6475"/>
                  </a:lnTo>
                  <a:lnTo>
                    <a:pt x="8445" y="6468"/>
                  </a:lnTo>
                  <a:lnTo>
                    <a:pt x="8447" y="6470"/>
                  </a:lnTo>
                  <a:lnTo>
                    <a:pt x="8450" y="6475"/>
                  </a:lnTo>
                  <a:lnTo>
                    <a:pt x="8452" y="6477"/>
                  </a:lnTo>
                  <a:lnTo>
                    <a:pt x="8459" y="6477"/>
                  </a:lnTo>
                  <a:lnTo>
                    <a:pt x="8469" y="6468"/>
                  </a:lnTo>
                  <a:lnTo>
                    <a:pt x="8481" y="6475"/>
                  </a:lnTo>
                  <a:lnTo>
                    <a:pt x="8495" y="6472"/>
                  </a:lnTo>
                  <a:lnTo>
                    <a:pt x="8492" y="6477"/>
                  </a:lnTo>
                  <a:lnTo>
                    <a:pt x="8492" y="6480"/>
                  </a:lnTo>
                  <a:lnTo>
                    <a:pt x="8492" y="6484"/>
                  </a:lnTo>
                  <a:lnTo>
                    <a:pt x="8497" y="6482"/>
                  </a:lnTo>
                  <a:lnTo>
                    <a:pt x="8509" y="6482"/>
                  </a:lnTo>
                  <a:lnTo>
                    <a:pt x="8506" y="6489"/>
                  </a:lnTo>
                  <a:lnTo>
                    <a:pt x="8497" y="6503"/>
                  </a:lnTo>
                  <a:lnTo>
                    <a:pt x="8497" y="6508"/>
                  </a:lnTo>
                  <a:lnTo>
                    <a:pt x="8506" y="6501"/>
                  </a:lnTo>
                  <a:lnTo>
                    <a:pt x="8511" y="6498"/>
                  </a:lnTo>
                  <a:lnTo>
                    <a:pt x="8516" y="6501"/>
                  </a:lnTo>
                  <a:lnTo>
                    <a:pt x="8516" y="6503"/>
                  </a:lnTo>
                  <a:lnTo>
                    <a:pt x="8516" y="6515"/>
                  </a:lnTo>
                  <a:lnTo>
                    <a:pt x="8516" y="6520"/>
                  </a:lnTo>
                  <a:lnTo>
                    <a:pt x="8509" y="6529"/>
                  </a:lnTo>
                  <a:lnTo>
                    <a:pt x="8525" y="6534"/>
                  </a:lnTo>
                  <a:lnTo>
                    <a:pt x="8530" y="6536"/>
                  </a:lnTo>
                  <a:lnTo>
                    <a:pt x="8532" y="6546"/>
                  </a:lnTo>
                  <a:lnTo>
                    <a:pt x="8530" y="6553"/>
                  </a:lnTo>
                  <a:lnTo>
                    <a:pt x="8521" y="6555"/>
                  </a:lnTo>
                  <a:lnTo>
                    <a:pt x="8518" y="6558"/>
                  </a:lnTo>
                  <a:lnTo>
                    <a:pt x="8516" y="6565"/>
                  </a:lnTo>
                  <a:lnTo>
                    <a:pt x="8516" y="6572"/>
                  </a:lnTo>
                  <a:lnTo>
                    <a:pt x="8521" y="6588"/>
                  </a:lnTo>
                  <a:lnTo>
                    <a:pt x="8521" y="6595"/>
                  </a:lnTo>
                  <a:lnTo>
                    <a:pt x="8518" y="6602"/>
                  </a:lnTo>
                  <a:lnTo>
                    <a:pt x="8518" y="6607"/>
                  </a:lnTo>
                  <a:lnTo>
                    <a:pt x="8528" y="6612"/>
                  </a:lnTo>
                  <a:lnTo>
                    <a:pt x="8532" y="6614"/>
                  </a:lnTo>
                  <a:lnTo>
                    <a:pt x="8540" y="6619"/>
                  </a:lnTo>
                  <a:lnTo>
                    <a:pt x="8549" y="6628"/>
                  </a:lnTo>
                  <a:lnTo>
                    <a:pt x="8551" y="6631"/>
                  </a:lnTo>
                  <a:lnTo>
                    <a:pt x="8575" y="6638"/>
                  </a:lnTo>
                  <a:lnTo>
                    <a:pt x="8580" y="6638"/>
                  </a:lnTo>
                  <a:lnTo>
                    <a:pt x="8592" y="6633"/>
                  </a:lnTo>
                  <a:lnTo>
                    <a:pt x="8601" y="6633"/>
                  </a:lnTo>
                  <a:lnTo>
                    <a:pt x="8601" y="6638"/>
                  </a:lnTo>
                  <a:lnTo>
                    <a:pt x="8599" y="6640"/>
                  </a:lnTo>
                  <a:lnTo>
                    <a:pt x="8596" y="6640"/>
                  </a:lnTo>
                  <a:lnTo>
                    <a:pt x="8594" y="6640"/>
                  </a:lnTo>
                  <a:lnTo>
                    <a:pt x="8592" y="6643"/>
                  </a:lnTo>
                  <a:lnTo>
                    <a:pt x="8589" y="6652"/>
                  </a:lnTo>
                  <a:lnTo>
                    <a:pt x="8601" y="6654"/>
                  </a:lnTo>
                  <a:lnTo>
                    <a:pt x="8601" y="6657"/>
                  </a:lnTo>
                  <a:lnTo>
                    <a:pt x="8603" y="6657"/>
                  </a:lnTo>
                  <a:lnTo>
                    <a:pt x="8606" y="6659"/>
                  </a:lnTo>
                  <a:lnTo>
                    <a:pt x="8606" y="6659"/>
                  </a:lnTo>
                  <a:lnTo>
                    <a:pt x="8610" y="6654"/>
                  </a:lnTo>
                  <a:lnTo>
                    <a:pt x="8608" y="6652"/>
                  </a:lnTo>
                  <a:lnTo>
                    <a:pt x="8606" y="6652"/>
                  </a:lnTo>
                  <a:lnTo>
                    <a:pt x="8603" y="6650"/>
                  </a:lnTo>
                  <a:lnTo>
                    <a:pt x="8603" y="6647"/>
                  </a:lnTo>
                  <a:lnTo>
                    <a:pt x="8608" y="6645"/>
                  </a:lnTo>
                  <a:lnTo>
                    <a:pt x="8613" y="6638"/>
                  </a:lnTo>
                  <a:lnTo>
                    <a:pt x="8618" y="6619"/>
                  </a:lnTo>
                  <a:lnTo>
                    <a:pt x="8615" y="6617"/>
                  </a:lnTo>
                  <a:lnTo>
                    <a:pt x="8615" y="6617"/>
                  </a:lnTo>
                  <a:lnTo>
                    <a:pt x="8615" y="6612"/>
                  </a:lnTo>
                  <a:lnTo>
                    <a:pt x="8622" y="6610"/>
                  </a:lnTo>
                  <a:lnTo>
                    <a:pt x="8632" y="6607"/>
                  </a:lnTo>
                  <a:lnTo>
                    <a:pt x="8634" y="6605"/>
                  </a:lnTo>
                  <a:lnTo>
                    <a:pt x="8632" y="6600"/>
                  </a:lnTo>
                  <a:lnTo>
                    <a:pt x="8629" y="6593"/>
                  </a:lnTo>
                  <a:lnTo>
                    <a:pt x="8627" y="6586"/>
                  </a:lnTo>
                  <a:lnTo>
                    <a:pt x="8629" y="6584"/>
                  </a:lnTo>
                  <a:lnTo>
                    <a:pt x="8632" y="6581"/>
                  </a:lnTo>
                  <a:lnTo>
                    <a:pt x="8634" y="6576"/>
                  </a:lnTo>
                  <a:lnTo>
                    <a:pt x="8632" y="6576"/>
                  </a:lnTo>
                  <a:lnTo>
                    <a:pt x="8627" y="6572"/>
                  </a:lnTo>
                  <a:lnTo>
                    <a:pt x="8629" y="6572"/>
                  </a:lnTo>
                  <a:lnTo>
                    <a:pt x="8634" y="6569"/>
                  </a:lnTo>
                  <a:lnTo>
                    <a:pt x="8639" y="6569"/>
                  </a:lnTo>
                  <a:lnTo>
                    <a:pt x="8648" y="6574"/>
                  </a:lnTo>
                  <a:lnTo>
                    <a:pt x="8639" y="6579"/>
                  </a:lnTo>
                  <a:lnTo>
                    <a:pt x="8636" y="6584"/>
                  </a:lnTo>
                  <a:lnTo>
                    <a:pt x="8636" y="6591"/>
                  </a:lnTo>
                  <a:lnTo>
                    <a:pt x="8639" y="6591"/>
                  </a:lnTo>
                  <a:lnTo>
                    <a:pt x="8644" y="6595"/>
                  </a:lnTo>
                  <a:lnTo>
                    <a:pt x="8646" y="6600"/>
                  </a:lnTo>
                  <a:lnTo>
                    <a:pt x="8644" y="6602"/>
                  </a:lnTo>
                  <a:lnTo>
                    <a:pt x="8644" y="6602"/>
                  </a:lnTo>
                  <a:lnTo>
                    <a:pt x="8641" y="6607"/>
                  </a:lnTo>
                  <a:lnTo>
                    <a:pt x="8639" y="6610"/>
                  </a:lnTo>
                  <a:lnTo>
                    <a:pt x="8632" y="6610"/>
                  </a:lnTo>
                  <a:lnTo>
                    <a:pt x="8629" y="6614"/>
                  </a:lnTo>
                  <a:lnTo>
                    <a:pt x="8627" y="6617"/>
                  </a:lnTo>
                  <a:lnTo>
                    <a:pt x="8629" y="6617"/>
                  </a:lnTo>
                  <a:lnTo>
                    <a:pt x="8629" y="6624"/>
                  </a:lnTo>
                  <a:lnTo>
                    <a:pt x="8629" y="6626"/>
                  </a:lnTo>
                  <a:lnTo>
                    <a:pt x="8627" y="6628"/>
                  </a:lnTo>
                  <a:lnTo>
                    <a:pt x="8625" y="6631"/>
                  </a:lnTo>
                  <a:lnTo>
                    <a:pt x="8622" y="6636"/>
                  </a:lnTo>
                  <a:lnTo>
                    <a:pt x="8622" y="6640"/>
                  </a:lnTo>
                  <a:lnTo>
                    <a:pt x="8632" y="6636"/>
                  </a:lnTo>
                  <a:lnTo>
                    <a:pt x="8636" y="6636"/>
                  </a:lnTo>
                  <a:lnTo>
                    <a:pt x="8646" y="6643"/>
                  </a:lnTo>
                  <a:lnTo>
                    <a:pt x="8648" y="6645"/>
                  </a:lnTo>
                  <a:lnTo>
                    <a:pt x="8651" y="6643"/>
                  </a:lnTo>
                  <a:lnTo>
                    <a:pt x="8653" y="6643"/>
                  </a:lnTo>
                  <a:lnTo>
                    <a:pt x="8653" y="6640"/>
                  </a:lnTo>
                  <a:lnTo>
                    <a:pt x="8653" y="6636"/>
                  </a:lnTo>
                  <a:lnTo>
                    <a:pt x="8653" y="6633"/>
                  </a:lnTo>
                  <a:lnTo>
                    <a:pt x="8651" y="6633"/>
                  </a:lnTo>
                  <a:lnTo>
                    <a:pt x="8651" y="6631"/>
                  </a:lnTo>
                  <a:lnTo>
                    <a:pt x="8651" y="6626"/>
                  </a:lnTo>
                  <a:lnTo>
                    <a:pt x="8651" y="6624"/>
                  </a:lnTo>
                  <a:lnTo>
                    <a:pt x="8653" y="6621"/>
                  </a:lnTo>
                  <a:lnTo>
                    <a:pt x="8655" y="6619"/>
                  </a:lnTo>
                  <a:lnTo>
                    <a:pt x="8662" y="6619"/>
                  </a:lnTo>
                  <a:lnTo>
                    <a:pt x="8665" y="6621"/>
                  </a:lnTo>
                  <a:lnTo>
                    <a:pt x="8667" y="6621"/>
                  </a:lnTo>
                  <a:lnTo>
                    <a:pt x="8670" y="6621"/>
                  </a:lnTo>
                  <a:lnTo>
                    <a:pt x="8672" y="6621"/>
                  </a:lnTo>
                  <a:lnTo>
                    <a:pt x="8677" y="6624"/>
                  </a:lnTo>
                  <a:lnTo>
                    <a:pt x="8677" y="6631"/>
                  </a:lnTo>
                  <a:lnTo>
                    <a:pt x="8679" y="6633"/>
                  </a:lnTo>
                  <a:lnTo>
                    <a:pt x="8677" y="6636"/>
                  </a:lnTo>
                  <a:lnTo>
                    <a:pt x="8674" y="6638"/>
                  </a:lnTo>
                  <a:lnTo>
                    <a:pt x="8679" y="6640"/>
                  </a:lnTo>
                  <a:lnTo>
                    <a:pt x="8681" y="6638"/>
                  </a:lnTo>
                  <a:lnTo>
                    <a:pt x="8681" y="6636"/>
                  </a:lnTo>
                  <a:lnTo>
                    <a:pt x="8684" y="6633"/>
                  </a:lnTo>
                  <a:lnTo>
                    <a:pt x="8686" y="6636"/>
                  </a:lnTo>
                  <a:lnTo>
                    <a:pt x="8693" y="6643"/>
                  </a:lnTo>
                  <a:lnTo>
                    <a:pt x="8696" y="6643"/>
                  </a:lnTo>
                  <a:lnTo>
                    <a:pt x="8696" y="6636"/>
                  </a:lnTo>
                  <a:lnTo>
                    <a:pt x="8703" y="6638"/>
                  </a:lnTo>
                  <a:lnTo>
                    <a:pt x="8710" y="6643"/>
                  </a:lnTo>
                  <a:lnTo>
                    <a:pt x="8712" y="6643"/>
                  </a:lnTo>
                  <a:lnTo>
                    <a:pt x="8714" y="6638"/>
                  </a:lnTo>
                  <a:lnTo>
                    <a:pt x="8712" y="6636"/>
                  </a:lnTo>
                  <a:lnTo>
                    <a:pt x="8710" y="6631"/>
                  </a:lnTo>
                  <a:lnTo>
                    <a:pt x="8707" y="6628"/>
                  </a:lnTo>
                  <a:lnTo>
                    <a:pt x="8707" y="6624"/>
                  </a:lnTo>
                  <a:lnTo>
                    <a:pt x="8710" y="6624"/>
                  </a:lnTo>
                  <a:lnTo>
                    <a:pt x="8712" y="6621"/>
                  </a:lnTo>
                  <a:lnTo>
                    <a:pt x="8717" y="6624"/>
                  </a:lnTo>
                  <a:lnTo>
                    <a:pt x="8719" y="6628"/>
                  </a:lnTo>
                  <a:lnTo>
                    <a:pt x="8726" y="6645"/>
                  </a:lnTo>
                  <a:lnTo>
                    <a:pt x="8731" y="6652"/>
                  </a:lnTo>
                  <a:lnTo>
                    <a:pt x="8738" y="6666"/>
                  </a:lnTo>
                  <a:lnTo>
                    <a:pt x="8748" y="6678"/>
                  </a:lnTo>
                  <a:lnTo>
                    <a:pt x="8752" y="6683"/>
                  </a:lnTo>
                  <a:lnTo>
                    <a:pt x="8762" y="6695"/>
                  </a:lnTo>
                  <a:lnTo>
                    <a:pt x="8766" y="6699"/>
                  </a:lnTo>
                  <a:lnTo>
                    <a:pt x="8769" y="6702"/>
                  </a:lnTo>
                  <a:lnTo>
                    <a:pt x="8769" y="6704"/>
                  </a:lnTo>
                  <a:lnTo>
                    <a:pt x="8769" y="6704"/>
                  </a:lnTo>
                  <a:lnTo>
                    <a:pt x="8769" y="6706"/>
                  </a:lnTo>
                  <a:lnTo>
                    <a:pt x="8771" y="6709"/>
                  </a:lnTo>
                  <a:lnTo>
                    <a:pt x="8773" y="6711"/>
                  </a:lnTo>
                  <a:lnTo>
                    <a:pt x="8776" y="6711"/>
                  </a:lnTo>
                  <a:lnTo>
                    <a:pt x="8776" y="6714"/>
                  </a:lnTo>
                  <a:lnTo>
                    <a:pt x="8778" y="6718"/>
                  </a:lnTo>
                  <a:lnTo>
                    <a:pt x="8778" y="6723"/>
                  </a:lnTo>
                  <a:lnTo>
                    <a:pt x="8781" y="6728"/>
                  </a:lnTo>
                  <a:lnTo>
                    <a:pt x="8781" y="6730"/>
                  </a:lnTo>
                  <a:lnTo>
                    <a:pt x="8783" y="6735"/>
                  </a:lnTo>
                  <a:lnTo>
                    <a:pt x="8785" y="6737"/>
                  </a:lnTo>
                  <a:lnTo>
                    <a:pt x="8788" y="6742"/>
                  </a:lnTo>
                  <a:lnTo>
                    <a:pt x="8788" y="6744"/>
                  </a:lnTo>
                  <a:lnTo>
                    <a:pt x="8785" y="6749"/>
                  </a:lnTo>
                  <a:lnTo>
                    <a:pt x="8788" y="6756"/>
                  </a:lnTo>
                  <a:lnTo>
                    <a:pt x="8790" y="6756"/>
                  </a:lnTo>
                  <a:lnTo>
                    <a:pt x="8795" y="6751"/>
                  </a:lnTo>
                  <a:lnTo>
                    <a:pt x="8797" y="6751"/>
                  </a:lnTo>
                  <a:lnTo>
                    <a:pt x="8797" y="6761"/>
                  </a:lnTo>
                  <a:lnTo>
                    <a:pt x="8797" y="6766"/>
                  </a:lnTo>
                  <a:lnTo>
                    <a:pt x="8804" y="6770"/>
                  </a:lnTo>
                  <a:lnTo>
                    <a:pt x="8816" y="6784"/>
                  </a:lnTo>
                  <a:lnTo>
                    <a:pt x="8823" y="6787"/>
                  </a:lnTo>
                  <a:lnTo>
                    <a:pt x="8825" y="6782"/>
                  </a:lnTo>
                  <a:lnTo>
                    <a:pt x="8825" y="6773"/>
                  </a:lnTo>
                  <a:lnTo>
                    <a:pt x="8828" y="6768"/>
                  </a:lnTo>
                  <a:lnTo>
                    <a:pt x="8837" y="6773"/>
                  </a:lnTo>
                  <a:lnTo>
                    <a:pt x="8837" y="6777"/>
                  </a:lnTo>
                  <a:lnTo>
                    <a:pt x="8840" y="6780"/>
                  </a:lnTo>
                  <a:lnTo>
                    <a:pt x="8847" y="6784"/>
                  </a:lnTo>
                  <a:lnTo>
                    <a:pt x="8854" y="6789"/>
                  </a:lnTo>
                  <a:lnTo>
                    <a:pt x="8859" y="6791"/>
                  </a:lnTo>
                  <a:lnTo>
                    <a:pt x="8861" y="6791"/>
                  </a:lnTo>
                  <a:lnTo>
                    <a:pt x="8863" y="6791"/>
                  </a:lnTo>
                  <a:lnTo>
                    <a:pt x="8868" y="6794"/>
                  </a:lnTo>
                  <a:lnTo>
                    <a:pt x="8873" y="6796"/>
                  </a:lnTo>
                  <a:lnTo>
                    <a:pt x="8875" y="6799"/>
                  </a:lnTo>
                  <a:lnTo>
                    <a:pt x="8877" y="6803"/>
                  </a:lnTo>
                  <a:lnTo>
                    <a:pt x="8882" y="6808"/>
                  </a:lnTo>
                  <a:lnTo>
                    <a:pt x="8885" y="6813"/>
                  </a:lnTo>
                  <a:lnTo>
                    <a:pt x="8887" y="6817"/>
                  </a:lnTo>
                  <a:lnTo>
                    <a:pt x="8880" y="6827"/>
                  </a:lnTo>
                  <a:lnTo>
                    <a:pt x="8880" y="6832"/>
                  </a:lnTo>
                  <a:lnTo>
                    <a:pt x="8882" y="6841"/>
                  </a:lnTo>
                  <a:lnTo>
                    <a:pt x="8887" y="6848"/>
                  </a:lnTo>
                  <a:lnTo>
                    <a:pt x="8894" y="6853"/>
                  </a:lnTo>
                  <a:lnTo>
                    <a:pt x="8901" y="6855"/>
                  </a:lnTo>
                  <a:lnTo>
                    <a:pt x="8903" y="6858"/>
                  </a:lnTo>
                  <a:lnTo>
                    <a:pt x="8906" y="6860"/>
                  </a:lnTo>
                  <a:lnTo>
                    <a:pt x="8908" y="6862"/>
                  </a:lnTo>
                  <a:lnTo>
                    <a:pt x="8908" y="6865"/>
                  </a:lnTo>
                  <a:lnTo>
                    <a:pt x="8920" y="6860"/>
                  </a:lnTo>
                  <a:lnTo>
                    <a:pt x="8927" y="6862"/>
                  </a:lnTo>
                  <a:lnTo>
                    <a:pt x="8932" y="6867"/>
                  </a:lnTo>
                  <a:lnTo>
                    <a:pt x="8934" y="6877"/>
                  </a:lnTo>
                  <a:lnTo>
                    <a:pt x="8937" y="6879"/>
                  </a:lnTo>
                  <a:lnTo>
                    <a:pt x="8944" y="6886"/>
                  </a:lnTo>
                  <a:lnTo>
                    <a:pt x="8946" y="6888"/>
                  </a:lnTo>
                  <a:lnTo>
                    <a:pt x="8948" y="6891"/>
                  </a:lnTo>
                  <a:lnTo>
                    <a:pt x="8953" y="6891"/>
                  </a:lnTo>
                  <a:lnTo>
                    <a:pt x="8955" y="6891"/>
                  </a:lnTo>
                  <a:lnTo>
                    <a:pt x="8958" y="6895"/>
                  </a:lnTo>
                  <a:lnTo>
                    <a:pt x="8958" y="6903"/>
                  </a:lnTo>
                  <a:lnTo>
                    <a:pt x="8953" y="6912"/>
                  </a:lnTo>
                  <a:lnTo>
                    <a:pt x="8953" y="6919"/>
                  </a:lnTo>
                  <a:lnTo>
                    <a:pt x="8972" y="6926"/>
                  </a:lnTo>
                  <a:lnTo>
                    <a:pt x="8974" y="6936"/>
                  </a:lnTo>
                  <a:lnTo>
                    <a:pt x="8979" y="6940"/>
                  </a:lnTo>
                  <a:lnTo>
                    <a:pt x="8991" y="6952"/>
                  </a:lnTo>
                  <a:lnTo>
                    <a:pt x="9003" y="6966"/>
                  </a:lnTo>
                  <a:lnTo>
                    <a:pt x="9007" y="6971"/>
                  </a:lnTo>
                  <a:lnTo>
                    <a:pt x="9012" y="6988"/>
                  </a:lnTo>
                  <a:lnTo>
                    <a:pt x="9026" y="6995"/>
                  </a:lnTo>
                  <a:lnTo>
                    <a:pt x="9055" y="6999"/>
                  </a:lnTo>
                  <a:lnTo>
                    <a:pt x="9050" y="7009"/>
                  </a:lnTo>
                  <a:lnTo>
                    <a:pt x="9048" y="7018"/>
                  </a:lnTo>
                  <a:lnTo>
                    <a:pt x="9050" y="7030"/>
                  </a:lnTo>
                  <a:lnTo>
                    <a:pt x="9052" y="7035"/>
                  </a:lnTo>
                  <a:lnTo>
                    <a:pt x="9059" y="7044"/>
                  </a:lnTo>
                  <a:lnTo>
                    <a:pt x="9059" y="7047"/>
                  </a:lnTo>
                  <a:lnTo>
                    <a:pt x="9062" y="7051"/>
                  </a:lnTo>
                  <a:lnTo>
                    <a:pt x="9062" y="7056"/>
                  </a:lnTo>
                  <a:lnTo>
                    <a:pt x="9059" y="7080"/>
                  </a:lnTo>
                  <a:lnTo>
                    <a:pt x="9052" y="7094"/>
                  </a:lnTo>
                  <a:lnTo>
                    <a:pt x="9045" y="7103"/>
                  </a:lnTo>
                  <a:lnTo>
                    <a:pt x="9010" y="7120"/>
                  </a:lnTo>
                  <a:lnTo>
                    <a:pt x="9000" y="7129"/>
                  </a:lnTo>
                  <a:lnTo>
                    <a:pt x="8996" y="7146"/>
                  </a:lnTo>
                  <a:lnTo>
                    <a:pt x="8996" y="7160"/>
                  </a:lnTo>
                  <a:lnTo>
                    <a:pt x="9003" y="7191"/>
                  </a:lnTo>
                  <a:lnTo>
                    <a:pt x="9003" y="7200"/>
                  </a:lnTo>
                  <a:lnTo>
                    <a:pt x="9003" y="7203"/>
                  </a:lnTo>
                  <a:lnTo>
                    <a:pt x="9005" y="7205"/>
                  </a:lnTo>
                  <a:lnTo>
                    <a:pt x="9005" y="7203"/>
                  </a:lnTo>
                  <a:lnTo>
                    <a:pt x="9003" y="7215"/>
                  </a:lnTo>
                  <a:lnTo>
                    <a:pt x="9003" y="7238"/>
                  </a:lnTo>
                  <a:lnTo>
                    <a:pt x="9005" y="7262"/>
                  </a:lnTo>
                  <a:lnTo>
                    <a:pt x="9012" y="7278"/>
                  </a:lnTo>
                  <a:lnTo>
                    <a:pt x="9022" y="7285"/>
                  </a:lnTo>
                  <a:lnTo>
                    <a:pt x="9031" y="7295"/>
                  </a:lnTo>
                  <a:lnTo>
                    <a:pt x="9022" y="7304"/>
                  </a:lnTo>
                  <a:lnTo>
                    <a:pt x="9007" y="7309"/>
                  </a:lnTo>
                  <a:lnTo>
                    <a:pt x="9003" y="7314"/>
                  </a:lnTo>
                  <a:lnTo>
                    <a:pt x="8996" y="7328"/>
                  </a:lnTo>
                  <a:lnTo>
                    <a:pt x="8989" y="7335"/>
                  </a:lnTo>
                  <a:lnTo>
                    <a:pt x="8984" y="7344"/>
                  </a:lnTo>
                  <a:lnTo>
                    <a:pt x="8977" y="7354"/>
                  </a:lnTo>
                  <a:lnTo>
                    <a:pt x="8977" y="7356"/>
                  </a:lnTo>
                  <a:lnTo>
                    <a:pt x="8974" y="7363"/>
                  </a:lnTo>
                  <a:lnTo>
                    <a:pt x="8974" y="7373"/>
                  </a:lnTo>
                  <a:lnTo>
                    <a:pt x="8974" y="7385"/>
                  </a:lnTo>
                  <a:lnTo>
                    <a:pt x="8979" y="7406"/>
                  </a:lnTo>
                  <a:lnTo>
                    <a:pt x="8977" y="7413"/>
                  </a:lnTo>
                  <a:lnTo>
                    <a:pt x="8948" y="7472"/>
                  </a:lnTo>
                  <a:lnTo>
                    <a:pt x="8944" y="7496"/>
                  </a:lnTo>
                  <a:lnTo>
                    <a:pt x="8939" y="7503"/>
                  </a:lnTo>
                  <a:lnTo>
                    <a:pt x="8934" y="7515"/>
                  </a:lnTo>
                  <a:lnTo>
                    <a:pt x="8932" y="7519"/>
                  </a:lnTo>
                  <a:lnTo>
                    <a:pt x="8929" y="7522"/>
                  </a:lnTo>
                  <a:lnTo>
                    <a:pt x="8929" y="7526"/>
                  </a:lnTo>
                  <a:lnTo>
                    <a:pt x="8929" y="7529"/>
                  </a:lnTo>
                  <a:lnTo>
                    <a:pt x="8932" y="7534"/>
                  </a:lnTo>
                  <a:lnTo>
                    <a:pt x="8925" y="7536"/>
                  </a:lnTo>
                  <a:lnTo>
                    <a:pt x="8922" y="7536"/>
                  </a:lnTo>
                  <a:lnTo>
                    <a:pt x="8920" y="7541"/>
                  </a:lnTo>
                  <a:lnTo>
                    <a:pt x="8920" y="7550"/>
                  </a:lnTo>
                  <a:lnTo>
                    <a:pt x="8918" y="7552"/>
                  </a:lnTo>
                  <a:lnTo>
                    <a:pt x="8915" y="7555"/>
                  </a:lnTo>
                  <a:lnTo>
                    <a:pt x="8915" y="7557"/>
                  </a:lnTo>
                  <a:lnTo>
                    <a:pt x="8913" y="7560"/>
                  </a:lnTo>
                  <a:lnTo>
                    <a:pt x="8911" y="7571"/>
                  </a:lnTo>
                  <a:lnTo>
                    <a:pt x="8877" y="7623"/>
                  </a:lnTo>
                  <a:lnTo>
                    <a:pt x="8870" y="7645"/>
                  </a:lnTo>
                  <a:lnTo>
                    <a:pt x="8868" y="7659"/>
                  </a:lnTo>
                  <a:lnTo>
                    <a:pt x="8868" y="7666"/>
                  </a:lnTo>
                  <a:lnTo>
                    <a:pt x="8870" y="7675"/>
                  </a:lnTo>
                  <a:lnTo>
                    <a:pt x="8877" y="7682"/>
                  </a:lnTo>
                  <a:lnTo>
                    <a:pt x="8889" y="7692"/>
                  </a:lnTo>
                  <a:lnTo>
                    <a:pt x="8941" y="7720"/>
                  </a:lnTo>
                  <a:lnTo>
                    <a:pt x="8941" y="7720"/>
                  </a:lnTo>
                  <a:lnTo>
                    <a:pt x="8946" y="7720"/>
                  </a:lnTo>
                  <a:lnTo>
                    <a:pt x="8951" y="7725"/>
                  </a:lnTo>
                  <a:lnTo>
                    <a:pt x="8960" y="7734"/>
                  </a:lnTo>
                  <a:lnTo>
                    <a:pt x="8974" y="7744"/>
                  </a:lnTo>
                  <a:lnTo>
                    <a:pt x="8989" y="7749"/>
                  </a:lnTo>
                  <a:lnTo>
                    <a:pt x="9012" y="7767"/>
                  </a:lnTo>
                  <a:lnTo>
                    <a:pt x="9022" y="7770"/>
                  </a:lnTo>
                  <a:lnTo>
                    <a:pt x="9026" y="7770"/>
                  </a:lnTo>
                  <a:lnTo>
                    <a:pt x="9038" y="7772"/>
                  </a:lnTo>
                  <a:lnTo>
                    <a:pt x="9050" y="7772"/>
                  </a:lnTo>
                  <a:lnTo>
                    <a:pt x="9055" y="7772"/>
                  </a:lnTo>
                  <a:lnTo>
                    <a:pt x="9066" y="7779"/>
                  </a:lnTo>
                  <a:lnTo>
                    <a:pt x="9083" y="7784"/>
                  </a:lnTo>
                  <a:lnTo>
                    <a:pt x="9085" y="7786"/>
                  </a:lnTo>
                  <a:lnTo>
                    <a:pt x="9090" y="7796"/>
                  </a:lnTo>
                  <a:lnTo>
                    <a:pt x="9095" y="7798"/>
                  </a:lnTo>
                  <a:lnTo>
                    <a:pt x="9100" y="7801"/>
                  </a:lnTo>
                  <a:lnTo>
                    <a:pt x="9104" y="7803"/>
                  </a:lnTo>
                  <a:lnTo>
                    <a:pt x="9100" y="7805"/>
                  </a:lnTo>
                  <a:lnTo>
                    <a:pt x="9100" y="7810"/>
                  </a:lnTo>
                  <a:lnTo>
                    <a:pt x="9100" y="7817"/>
                  </a:lnTo>
                  <a:lnTo>
                    <a:pt x="9102" y="7822"/>
                  </a:lnTo>
                  <a:lnTo>
                    <a:pt x="9107" y="7824"/>
                  </a:lnTo>
                  <a:lnTo>
                    <a:pt x="9109" y="7829"/>
                  </a:lnTo>
                  <a:lnTo>
                    <a:pt x="9111" y="7831"/>
                  </a:lnTo>
                  <a:lnTo>
                    <a:pt x="9114" y="7829"/>
                  </a:lnTo>
                  <a:lnTo>
                    <a:pt x="9118" y="7829"/>
                  </a:lnTo>
                  <a:lnTo>
                    <a:pt x="9123" y="7827"/>
                  </a:lnTo>
                  <a:lnTo>
                    <a:pt x="9128" y="7831"/>
                  </a:lnTo>
                  <a:lnTo>
                    <a:pt x="9130" y="7836"/>
                  </a:lnTo>
                  <a:lnTo>
                    <a:pt x="9130" y="7841"/>
                  </a:lnTo>
                  <a:lnTo>
                    <a:pt x="9130" y="7845"/>
                  </a:lnTo>
                  <a:lnTo>
                    <a:pt x="9130" y="7848"/>
                  </a:lnTo>
                  <a:lnTo>
                    <a:pt x="9130" y="7853"/>
                  </a:lnTo>
                  <a:lnTo>
                    <a:pt x="9142" y="7857"/>
                  </a:lnTo>
                  <a:lnTo>
                    <a:pt x="9166" y="7881"/>
                  </a:lnTo>
                  <a:lnTo>
                    <a:pt x="9178" y="7893"/>
                  </a:lnTo>
                  <a:lnTo>
                    <a:pt x="9175" y="7893"/>
                  </a:lnTo>
                  <a:lnTo>
                    <a:pt x="9178" y="7893"/>
                  </a:lnTo>
                  <a:lnTo>
                    <a:pt x="9180" y="7895"/>
                  </a:lnTo>
                  <a:lnTo>
                    <a:pt x="9180" y="7897"/>
                  </a:lnTo>
                  <a:lnTo>
                    <a:pt x="9182" y="7900"/>
                  </a:lnTo>
                  <a:lnTo>
                    <a:pt x="9192" y="7909"/>
                  </a:lnTo>
                  <a:lnTo>
                    <a:pt x="9187" y="7914"/>
                  </a:lnTo>
                  <a:lnTo>
                    <a:pt x="9182" y="7914"/>
                  </a:lnTo>
                  <a:lnTo>
                    <a:pt x="9175" y="7914"/>
                  </a:lnTo>
                  <a:lnTo>
                    <a:pt x="9170" y="7912"/>
                  </a:lnTo>
                  <a:lnTo>
                    <a:pt x="9166" y="7909"/>
                  </a:lnTo>
                  <a:lnTo>
                    <a:pt x="9156" y="7921"/>
                  </a:lnTo>
                  <a:lnTo>
                    <a:pt x="9154" y="7923"/>
                  </a:lnTo>
                  <a:lnTo>
                    <a:pt x="9149" y="7921"/>
                  </a:lnTo>
                  <a:lnTo>
                    <a:pt x="9142" y="7919"/>
                  </a:lnTo>
                  <a:lnTo>
                    <a:pt x="9135" y="7914"/>
                  </a:lnTo>
                  <a:lnTo>
                    <a:pt x="9133" y="7909"/>
                  </a:lnTo>
                  <a:lnTo>
                    <a:pt x="9130" y="7905"/>
                  </a:lnTo>
                  <a:lnTo>
                    <a:pt x="9128" y="7902"/>
                  </a:lnTo>
                  <a:lnTo>
                    <a:pt x="9121" y="7900"/>
                  </a:lnTo>
                  <a:lnTo>
                    <a:pt x="9100" y="7902"/>
                  </a:lnTo>
                  <a:lnTo>
                    <a:pt x="9092" y="7907"/>
                  </a:lnTo>
                  <a:lnTo>
                    <a:pt x="9090" y="7921"/>
                  </a:lnTo>
                  <a:lnTo>
                    <a:pt x="9085" y="7923"/>
                  </a:lnTo>
                  <a:lnTo>
                    <a:pt x="9074" y="7921"/>
                  </a:lnTo>
                  <a:lnTo>
                    <a:pt x="9069" y="7916"/>
                  </a:lnTo>
                  <a:lnTo>
                    <a:pt x="9066" y="7914"/>
                  </a:lnTo>
                  <a:lnTo>
                    <a:pt x="9066" y="7914"/>
                  </a:lnTo>
                  <a:lnTo>
                    <a:pt x="9062" y="7916"/>
                  </a:lnTo>
                  <a:lnTo>
                    <a:pt x="9055" y="7919"/>
                  </a:lnTo>
                  <a:lnTo>
                    <a:pt x="9052" y="7919"/>
                  </a:lnTo>
                  <a:lnTo>
                    <a:pt x="9050" y="7923"/>
                  </a:lnTo>
                  <a:lnTo>
                    <a:pt x="9050" y="7926"/>
                  </a:lnTo>
                  <a:lnTo>
                    <a:pt x="9043" y="7928"/>
                  </a:lnTo>
                  <a:lnTo>
                    <a:pt x="9043" y="7931"/>
                  </a:lnTo>
                  <a:lnTo>
                    <a:pt x="9045" y="7935"/>
                  </a:lnTo>
                  <a:lnTo>
                    <a:pt x="9048" y="7938"/>
                  </a:lnTo>
                  <a:lnTo>
                    <a:pt x="9055" y="7940"/>
                  </a:lnTo>
                  <a:lnTo>
                    <a:pt x="9052" y="7947"/>
                  </a:lnTo>
                  <a:lnTo>
                    <a:pt x="9031" y="7957"/>
                  </a:lnTo>
                  <a:lnTo>
                    <a:pt x="9029" y="7964"/>
                  </a:lnTo>
                  <a:lnTo>
                    <a:pt x="9029" y="7973"/>
                  </a:lnTo>
                  <a:lnTo>
                    <a:pt x="9031" y="7992"/>
                  </a:lnTo>
                  <a:lnTo>
                    <a:pt x="9033" y="7992"/>
                  </a:lnTo>
                  <a:lnTo>
                    <a:pt x="9031" y="7999"/>
                  </a:lnTo>
                  <a:lnTo>
                    <a:pt x="9024" y="8006"/>
                  </a:lnTo>
                  <a:lnTo>
                    <a:pt x="9022" y="8013"/>
                  </a:lnTo>
                  <a:lnTo>
                    <a:pt x="9017" y="8035"/>
                  </a:lnTo>
                  <a:lnTo>
                    <a:pt x="9010" y="8044"/>
                  </a:lnTo>
                  <a:lnTo>
                    <a:pt x="8998" y="8046"/>
                  </a:lnTo>
                  <a:lnTo>
                    <a:pt x="8984" y="8042"/>
                  </a:lnTo>
                  <a:lnTo>
                    <a:pt x="8972" y="8032"/>
                  </a:lnTo>
                  <a:lnTo>
                    <a:pt x="8972" y="8030"/>
                  </a:lnTo>
                  <a:lnTo>
                    <a:pt x="8974" y="8027"/>
                  </a:lnTo>
                  <a:lnTo>
                    <a:pt x="8977" y="8027"/>
                  </a:lnTo>
                  <a:lnTo>
                    <a:pt x="8979" y="8027"/>
                  </a:lnTo>
                  <a:lnTo>
                    <a:pt x="8974" y="8023"/>
                  </a:lnTo>
                  <a:lnTo>
                    <a:pt x="8972" y="8020"/>
                  </a:lnTo>
                  <a:lnTo>
                    <a:pt x="8965" y="8020"/>
                  </a:lnTo>
                  <a:lnTo>
                    <a:pt x="8967" y="8016"/>
                  </a:lnTo>
                  <a:lnTo>
                    <a:pt x="8970" y="8011"/>
                  </a:lnTo>
                  <a:lnTo>
                    <a:pt x="8967" y="8009"/>
                  </a:lnTo>
                  <a:lnTo>
                    <a:pt x="8967" y="8006"/>
                  </a:lnTo>
                  <a:lnTo>
                    <a:pt x="8965" y="8006"/>
                  </a:lnTo>
                  <a:lnTo>
                    <a:pt x="8958" y="8009"/>
                  </a:lnTo>
                  <a:lnTo>
                    <a:pt x="8958" y="8006"/>
                  </a:lnTo>
                  <a:lnTo>
                    <a:pt x="8953" y="8011"/>
                  </a:lnTo>
                  <a:lnTo>
                    <a:pt x="8953" y="8013"/>
                  </a:lnTo>
                  <a:lnTo>
                    <a:pt x="8955" y="8023"/>
                  </a:lnTo>
                  <a:lnTo>
                    <a:pt x="8958" y="8027"/>
                  </a:lnTo>
                  <a:lnTo>
                    <a:pt x="8955" y="8032"/>
                  </a:lnTo>
                  <a:lnTo>
                    <a:pt x="8953" y="8035"/>
                  </a:lnTo>
                  <a:lnTo>
                    <a:pt x="8951" y="8037"/>
                  </a:lnTo>
                  <a:lnTo>
                    <a:pt x="8946" y="8037"/>
                  </a:lnTo>
                  <a:lnTo>
                    <a:pt x="8939" y="8035"/>
                  </a:lnTo>
                  <a:lnTo>
                    <a:pt x="8934" y="8035"/>
                  </a:lnTo>
                  <a:lnTo>
                    <a:pt x="8922" y="8044"/>
                  </a:lnTo>
                  <a:lnTo>
                    <a:pt x="8922" y="8044"/>
                  </a:lnTo>
                  <a:lnTo>
                    <a:pt x="8920" y="8051"/>
                  </a:lnTo>
                  <a:lnTo>
                    <a:pt x="8920" y="8051"/>
                  </a:lnTo>
                  <a:lnTo>
                    <a:pt x="8918" y="8051"/>
                  </a:lnTo>
                  <a:lnTo>
                    <a:pt x="8896" y="8049"/>
                  </a:lnTo>
                  <a:lnTo>
                    <a:pt x="8894" y="8051"/>
                  </a:lnTo>
                  <a:lnTo>
                    <a:pt x="8889" y="8053"/>
                  </a:lnTo>
                  <a:lnTo>
                    <a:pt x="8889" y="8053"/>
                  </a:lnTo>
                  <a:lnTo>
                    <a:pt x="8892" y="8056"/>
                  </a:lnTo>
                  <a:lnTo>
                    <a:pt x="8894" y="8061"/>
                  </a:lnTo>
                  <a:lnTo>
                    <a:pt x="8903" y="8075"/>
                  </a:lnTo>
                  <a:lnTo>
                    <a:pt x="8908" y="8082"/>
                  </a:lnTo>
                  <a:lnTo>
                    <a:pt x="8911" y="8094"/>
                  </a:lnTo>
                  <a:lnTo>
                    <a:pt x="8913" y="8105"/>
                  </a:lnTo>
                  <a:lnTo>
                    <a:pt x="8908" y="8113"/>
                  </a:lnTo>
                  <a:lnTo>
                    <a:pt x="8906" y="8115"/>
                  </a:lnTo>
                  <a:lnTo>
                    <a:pt x="8899" y="8122"/>
                  </a:lnTo>
                  <a:lnTo>
                    <a:pt x="8894" y="8124"/>
                  </a:lnTo>
                  <a:lnTo>
                    <a:pt x="8875" y="8124"/>
                  </a:lnTo>
                  <a:lnTo>
                    <a:pt x="8825" y="8139"/>
                  </a:lnTo>
                  <a:lnTo>
                    <a:pt x="8818" y="8136"/>
                  </a:lnTo>
                  <a:lnTo>
                    <a:pt x="8807" y="8127"/>
                  </a:lnTo>
                  <a:lnTo>
                    <a:pt x="8809" y="8120"/>
                  </a:lnTo>
                  <a:lnTo>
                    <a:pt x="8804" y="8115"/>
                  </a:lnTo>
                  <a:lnTo>
                    <a:pt x="8799" y="8113"/>
                  </a:lnTo>
                  <a:lnTo>
                    <a:pt x="8795" y="8113"/>
                  </a:lnTo>
                  <a:lnTo>
                    <a:pt x="8795" y="8115"/>
                  </a:lnTo>
                  <a:lnTo>
                    <a:pt x="8795" y="8120"/>
                  </a:lnTo>
                  <a:lnTo>
                    <a:pt x="8795" y="8122"/>
                  </a:lnTo>
                  <a:lnTo>
                    <a:pt x="8792" y="8124"/>
                  </a:lnTo>
                  <a:lnTo>
                    <a:pt x="8790" y="8131"/>
                  </a:lnTo>
                  <a:lnTo>
                    <a:pt x="8788" y="8134"/>
                  </a:lnTo>
                  <a:lnTo>
                    <a:pt x="8740" y="8143"/>
                  </a:lnTo>
                  <a:lnTo>
                    <a:pt x="8743" y="8148"/>
                  </a:lnTo>
                  <a:lnTo>
                    <a:pt x="8745" y="8153"/>
                  </a:lnTo>
                  <a:lnTo>
                    <a:pt x="8748" y="8157"/>
                  </a:lnTo>
                  <a:lnTo>
                    <a:pt x="8755" y="8157"/>
                  </a:lnTo>
                  <a:lnTo>
                    <a:pt x="8757" y="8160"/>
                  </a:lnTo>
                  <a:lnTo>
                    <a:pt x="8759" y="8165"/>
                  </a:lnTo>
                  <a:lnTo>
                    <a:pt x="8759" y="8169"/>
                  </a:lnTo>
                  <a:lnTo>
                    <a:pt x="8781" y="8167"/>
                  </a:lnTo>
                  <a:lnTo>
                    <a:pt x="8795" y="8169"/>
                  </a:lnTo>
                  <a:lnTo>
                    <a:pt x="8807" y="8176"/>
                  </a:lnTo>
                  <a:lnTo>
                    <a:pt x="8807" y="8179"/>
                  </a:lnTo>
                  <a:lnTo>
                    <a:pt x="8807" y="8181"/>
                  </a:lnTo>
                  <a:lnTo>
                    <a:pt x="8807" y="8183"/>
                  </a:lnTo>
                  <a:lnTo>
                    <a:pt x="8804" y="8186"/>
                  </a:lnTo>
                  <a:lnTo>
                    <a:pt x="8809" y="8188"/>
                  </a:lnTo>
                  <a:lnTo>
                    <a:pt x="8811" y="8188"/>
                  </a:lnTo>
                  <a:lnTo>
                    <a:pt x="8814" y="8186"/>
                  </a:lnTo>
                  <a:lnTo>
                    <a:pt x="8814" y="8181"/>
                  </a:lnTo>
                  <a:lnTo>
                    <a:pt x="8823" y="8186"/>
                  </a:lnTo>
                  <a:lnTo>
                    <a:pt x="8842" y="8188"/>
                  </a:lnTo>
                  <a:lnTo>
                    <a:pt x="8854" y="8195"/>
                  </a:lnTo>
                  <a:lnTo>
                    <a:pt x="8863" y="8205"/>
                  </a:lnTo>
                  <a:lnTo>
                    <a:pt x="8882" y="8216"/>
                  </a:lnTo>
                  <a:lnTo>
                    <a:pt x="8894" y="8226"/>
                  </a:lnTo>
                  <a:lnTo>
                    <a:pt x="8896" y="8231"/>
                  </a:lnTo>
                  <a:lnTo>
                    <a:pt x="8903" y="8242"/>
                  </a:lnTo>
                  <a:lnTo>
                    <a:pt x="8906" y="8245"/>
                  </a:lnTo>
                  <a:lnTo>
                    <a:pt x="8911" y="8247"/>
                  </a:lnTo>
                  <a:lnTo>
                    <a:pt x="8913" y="8245"/>
                  </a:lnTo>
                  <a:lnTo>
                    <a:pt x="8915" y="8242"/>
                  </a:lnTo>
                  <a:lnTo>
                    <a:pt x="8920" y="8235"/>
                  </a:lnTo>
                  <a:lnTo>
                    <a:pt x="8922" y="8231"/>
                  </a:lnTo>
                  <a:lnTo>
                    <a:pt x="8922" y="8221"/>
                  </a:lnTo>
                  <a:lnTo>
                    <a:pt x="8920" y="8214"/>
                  </a:lnTo>
                  <a:lnTo>
                    <a:pt x="8918" y="8207"/>
                  </a:lnTo>
                  <a:lnTo>
                    <a:pt x="8915" y="8200"/>
                  </a:lnTo>
                  <a:lnTo>
                    <a:pt x="8915" y="8195"/>
                  </a:lnTo>
                  <a:lnTo>
                    <a:pt x="8918" y="8193"/>
                  </a:lnTo>
                  <a:lnTo>
                    <a:pt x="8915" y="8193"/>
                  </a:lnTo>
                  <a:lnTo>
                    <a:pt x="8918" y="8193"/>
                  </a:lnTo>
                  <a:lnTo>
                    <a:pt x="8918" y="8193"/>
                  </a:lnTo>
                  <a:lnTo>
                    <a:pt x="8922" y="8190"/>
                  </a:lnTo>
                  <a:lnTo>
                    <a:pt x="8925" y="8193"/>
                  </a:lnTo>
                  <a:lnTo>
                    <a:pt x="8929" y="8198"/>
                  </a:lnTo>
                  <a:lnTo>
                    <a:pt x="8932" y="8207"/>
                  </a:lnTo>
                  <a:lnTo>
                    <a:pt x="8932" y="8209"/>
                  </a:lnTo>
                  <a:lnTo>
                    <a:pt x="8929" y="8212"/>
                  </a:lnTo>
                  <a:lnTo>
                    <a:pt x="8927" y="8216"/>
                  </a:lnTo>
                  <a:lnTo>
                    <a:pt x="8929" y="8226"/>
                  </a:lnTo>
                  <a:lnTo>
                    <a:pt x="8932" y="8238"/>
                  </a:lnTo>
                  <a:lnTo>
                    <a:pt x="8932" y="8240"/>
                  </a:lnTo>
                  <a:lnTo>
                    <a:pt x="8929" y="8242"/>
                  </a:lnTo>
                  <a:lnTo>
                    <a:pt x="8927" y="8247"/>
                  </a:lnTo>
                  <a:lnTo>
                    <a:pt x="8929" y="8252"/>
                  </a:lnTo>
                  <a:lnTo>
                    <a:pt x="8932" y="8254"/>
                  </a:lnTo>
                  <a:lnTo>
                    <a:pt x="8937" y="8257"/>
                  </a:lnTo>
                  <a:lnTo>
                    <a:pt x="8937" y="8261"/>
                  </a:lnTo>
                  <a:lnTo>
                    <a:pt x="8937" y="8259"/>
                  </a:lnTo>
                  <a:lnTo>
                    <a:pt x="8937" y="8257"/>
                  </a:lnTo>
                  <a:lnTo>
                    <a:pt x="8939" y="8259"/>
                  </a:lnTo>
                  <a:lnTo>
                    <a:pt x="8939" y="8259"/>
                  </a:lnTo>
                  <a:lnTo>
                    <a:pt x="8937" y="8259"/>
                  </a:lnTo>
                  <a:lnTo>
                    <a:pt x="8941" y="8264"/>
                  </a:lnTo>
                  <a:lnTo>
                    <a:pt x="8937" y="8264"/>
                  </a:lnTo>
                  <a:lnTo>
                    <a:pt x="8927" y="8261"/>
                  </a:lnTo>
                  <a:lnTo>
                    <a:pt x="8915" y="8259"/>
                  </a:lnTo>
                  <a:lnTo>
                    <a:pt x="8911" y="8261"/>
                  </a:lnTo>
                  <a:lnTo>
                    <a:pt x="8915" y="8271"/>
                  </a:lnTo>
                  <a:lnTo>
                    <a:pt x="8911" y="8276"/>
                  </a:lnTo>
                  <a:lnTo>
                    <a:pt x="8906" y="8280"/>
                  </a:lnTo>
                  <a:lnTo>
                    <a:pt x="8903" y="8287"/>
                  </a:lnTo>
                  <a:lnTo>
                    <a:pt x="8903" y="8297"/>
                  </a:lnTo>
                  <a:lnTo>
                    <a:pt x="8906" y="8304"/>
                  </a:lnTo>
                  <a:lnTo>
                    <a:pt x="8896" y="8313"/>
                  </a:lnTo>
                  <a:lnTo>
                    <a:pt x="8894" y="8318"/>
                  </a:lnTo>
                  <a:lnTo>
                    <a:pt x="8896" y="8320"/>
                  </a:lnTo>
                  <a:lnTo>
                    <a:pt x="8899" y="8318"/>
                  </a:lnTo>
                  <a:lnTo>
                    <a:pt x="8906" y="8316"/>
                  </a:lnTo>
                  <a:lnTo>
                    <a:pt x="8908" y="8313"/>
                  </a:lnTo>
                  <a:lnTo>
                    <a:pt x="8915" y="8316"/>
                  </a:lnTo>
                  <a:lnTo>
                    <a:pt x="8915" y="8313"/>
                  </a:lnTo>
                  <a:lnTo>
                    <a:pt x="8918" y="8311"/>
                  </a:lnTo>
                  <a:lnTo>
                    <a:pt x="8922" y="8290"/>
                  </a:lnTo>
                  <a:lnTo>
                    <a:pt x="8925" y="8287"/>
                  </a:lnTo>
                  <a:lnTo>
                    <a:pt x="8929" y="8285"/>
                  </a:lnTo>
                  <a:lnTo>
                    <a:pt x="8929" y="8290"/>
                  </a:lnTo>
                  <a:lnTo>
                    <a:pt x="8932" y="8297"/>
                  </a:lnTo>
                  <a:lnTo>
                    <a:pt x="8934" y="8299"/>
                  </a:lnTo>
                  <a:lnTo>
                    <a:pt x="8939" y="8304"/>
                  </a:lnTo>
                  <a:lnTo>
                    <a:pt x="8939" y="8306"/>
                  </a:lnTo>
                  <a:lnTo>
                    <a:pt x="8939" y="8313"/>
                  </a:lnTo>
                  <a:lnTo>
                    <a:pt x="8939" y="8320"/>
                  </a:lnTo>
                  <a:lnTo>
                    <a:pt x="8941" y="8328"/>
                  </a:lnTo>
                  <a:lnTo>
                    <a:pt x="8944" y="8328"/>
                  </a:lnTo>
                  <a:lnTo>
                    <a:pt x="8946" y="8330"/>
                  </a:lnTo>
                  <a:lnTo>
                    <a:pt x="8946" y="8332"/>
                  </a:lnTo>
                  <a:lnTo>
                    <a:pt x="8951" y="8342"/>
                  </a:lnTo>
                  <a:lnTo>
                    <a:pt x="8953" y="8346"/>
                  </a:lnTo>
                  <a:lnTo>
                    <a:pt x="8955" y="8351"/>
                  </a:lnTo>
                  <a:lnTo>
                    <a:pt x="8960" y="8354"/>
                  </a:lnTo>
                  <a:lnTo>
                    <a:pt x="8967" y="8358"/>
                  </a:lnTo>
                  <a:lnTo>
                    <a:pt x="8972" y="8361"/>
                  </a:lnTo>
                  <a:lnTo>
                    <a:pt x="8974" y="8368"/>
                  </a:lnTo>
                  <a:lnTo>
                    <a:pt x="8970" y="8375"/>
                  </a:lnTo>
                  <a:lnTo>
                    <a:pt x="8960" y="8380"/>
                  </a:lnTo>
                  <a:lnTo>
                    <a:pt x="8955" y="8380"/>
                  </a:lnTo>
                  <a:lnTo>
                    <a:pt x="8955" y="8375"/>
                  </a:lnTo>
                  <a:lnTo>
                    <a:pt x="8953" y="8372"/>
                  </a:lnTo>
                  <a:lnTo>
                    <a:pt x="8948" y="8370"/>
                  </a:lnTo>
                  <a:lnTo>
                    <a:pt x="8946" y="8372"/>
                  </a:lnTo>
                  <a:lnTo>
                    <a:pt x="8944" y="8370"/>
                  </a:lnTo>
                  <a:lnTo>
                    <a:pt x="8946" y="8368"/>
                  </a:lnTo>
                  <a:lnTo>
                    <a:pt x="8937" y="8363"/>
                  </a:lnTo>
                  <a:lnTo>
                    <a:pt x="8932" y="8363"/>
                  </a:lnTo>
                  <a:lnTo>
                    <a:pt x="8925" y="8365"/>
                  </a:lnTo>
                  <a:lnTo>
                    <a:pt x="8918" y="8363"/>
                  </a:lnTo>
                  <a:lnTo>
                    <a:pt x="8918" y="8361"/>
                  </a:lnTo>
                  <a:lnTo>
                    <a:pt x="8918" y="8361"/>
                  </a:lnTo>
                  <a:lnTo>
                    <a:pt x="8918" y="8358"/>
                  </a:lnTo>
                  <a:lnTo>
                    <a:pt x="8918" y="8356"/>
                  </a:lnTo>
                  <a:lnTo>
                    <a:pt x="8918" y="8354"/>
                  </a:lnTo>
                  <a:lnTo>
                    <a:pt x="8918" y="8354"/>
                  </a:lnTo>
                  <a:lnTo>
                    <a:pt x="8918" y="8354"/>
                  </a:lnTo>
                  <a:lnTo>
                    <a:pt x="8918" y="8351"/>
                  </a:lnTo>
                  <a:lnTo>
                    <a:pt x="8915" y="8349"/>
                  </a:lnTo>
                  <a:lnTo>
                    <a:pt x="8925" y="8346"/>
                  </a:lnTo>
                  <a:lnTo>
                    <a:pt x="8927" y="8344"/>
                  </a:lnTo>
                  <a:lnTo>
                    <a:pt x="8925" y="8337"/>
                  </a:lnTo>
                  <a:lnTo>
                    <a:pt x="8925" y="8332"/>
                  </a:lnTo>
                  <a:lnTo>
                    <a:pt x="8922" y="8332"/>
                  </a:lnTo>
                  <a:lnTo>
                    <a:pt x="8922" y="8330"/>
                  </a:lnTo>
                  <a:lnTo>
                    <a:pt x="8920" y="8328"/>
                  </a:lnTo>
                  <a:lnTo>
                    <a:pt x="8918" y="8325"/>
                  </a:lnTo>
                  <a:lnTo>
                    <a:pt x="8913" y="8325"/>
                  </a:lnTo>
                  <a:lnTo>
                    <a:pt x="8901" y="8332"/>
                  </a:lnTo>
                  <a:lnTo>
                    <a:pt x="8896" y="8332"/>
                  </a:lnTo>
                  <a:lnTo>
                    <a:pt x="8889" y="8328"/>
                  </a:lnTo>
                  <a:lnTo>
                    <a:pt x="8887" y="8323"/>
                  </a:lnTo>
                  <a:lnTo>
                    <a:pt x="8882" y="8311"/>
                  </a:lnTo>
                  <a:lnTo>
                    <a:pt x="8880" y="8306"/>
                  </a:lnTo>
                  <a:lnTo>
                    <a:pt x="8880" y="8306"/>
                  </a:lnTo>
                  <a:lnTo>
                    <a:pt x="8873" y="8304"/>
                  </a:lnTo>
                  <a:lnTo>
                    <a:pt x="8868" y="8302"/>
                  </a:lnTo>
                  <a:lnTo>
                    <a:pt x="8863" y="8297"/>
                  </a:lnTo>
                  <a:lnTo>
                    <a:pt x="8868" y="8292"/>
                  </a:lnTo>
                  <a:lnTo>
                    <a:pt x="8887" y="8292"/>
                  </a:lnTo>
                  <a:lnTo>
                    <a:pt x="8894" y="8290"/>
                  </a:lnTo>
                  <a:lnTo>
                    <a:pt x="8896" y="8287"/>
                  </a:lnTo>
                  <a:lnTo>
                    <a:pt x="8896" y="8280"/>
                  </a:lnTo>
                  <a:lnTo>
                    <a:pt x="8901" y="8276"/>
                  </a:lnTo>
                  <a:lnTo>
                    <a:pt x="8903" y="8273"/>
                  </a:lnTo>
                  <a:lnTo>
                    <a:pt x="8906" y="8268"/>
                  </a:lnTo>
                  <a:lnTo>
                    <a:pt x="8906" y="8264"/>
                  </a:lnTo>
                  <a:lnTo>
                    <a:pt x="8899" y="8257"/>
                  </a:lnTo>
                  <a:lnTo>
                    <a:pt x="8896" y="8254"/>
                  </a:lnTo>
                  <a:lnTo>
                    <a:pt x="8899" y="8247"/>
                  </a:lnTo>
                  <a:lnTo>
                    <a:pt x="8896" y="8242"/>
                  </a:lnTo>
                  <a:lnTo>
                    <a:pt x="8892" y="8235"/>
                  </a:lnTo>
                  <a:lnTo>
                    <a:pt x="8885" y="8226"/>
                  </a:lnTo>
                  <a:lnTo>
                    <a:pt x="8882" y="8221"/>
                  </a:lnTo>
                  <a:lnTo>
                    <a:pt x="8861" y="8212"/>
                  </a:lnTo>
                  <a:lnTo>
                    <a:pt x="8851" y="8209"/>
                  </a:lnTo>
                  <a:lnTo>
                    <a:pt x="8844" y="8209"/>
                  </a:lnTo>
                  <a:lnTo>
                    <a:pt x="8830" y="8205"/>
                  </a:lnTo>
                  <a:lnTo>
                    <a:pt x="8811" y="8205"/>
                  </a:lnTo>
                  <a:lnTo>
                    <a:pt x="8809" y="8202"/>
                  </a:lnTo>
                  <a:lnTo>
                    <a:pt x="8804" y="8198"/>
                  </a:lnTo>
                  <a:lnTo>
                    <a:pt x="8802" y="8193"/>
                  </a:lnTo>
                  <a:lnTo>
                    <a:pt x="8797" y="8190"/>
                  </a:lnTo>
                  <a:lnTo>
                    <a:pt x="8797" y="8183"/>
                  </a:lnTo>
                  <a:lnTo>
                    <a:pt x="8797" y="8181"/>
                  </a:lnTo>
                  <a:lnTo>
                    <a:pt x="8792" y="8176"/>
                  </a:lnTo>
                  <a:lnTo>
                    <a:pt x="8785" y="8174"/>
                  </a:lnTo>
                  <a:lnTo>
                    <a:pt x="8778" y="8174"/>
                  </a:lnTo>
                  <a:lnTo>
                    <a:pt x="8769" y="8174"/>
                  </a:lnTo>
                  <a:lnTo>
                    <a:pt x="8759" y="8172"/>
                  </a:lnTo>
                  <a:lnTo>
                    <a:pt x="8755" y="8172"/>
                  </a:lnTo>
                  <a:lnTo>
                    <a:pt x="8745" y="8174"/>
                  </a:lnTo>
                  <a:lnTo>
                    <a:pt x="8743" y="8172"/>
                  </a:lnTo>
                  <a:lnTo>
                    <a:pt x="8733" y="8167"/>
                  </a:lnTo>
                  <a:lnTo>
                    <a:pt x="8729" y="8167"/>
                  </a:lnTo>
                  <a:lnTo>
                    <a:pt x="8719" y="8169"/>
                  </a:lnTo>
                  <a:lnTo>
                    <a:pt x="8712" y="8172"/>
                  </a:lnTo>
                  <a:lnTo>
                    <a:pt x="8582" y="8150"/>
                  </a:lnTo>
                  <a:lnTo>
                    <a:pt x="8566" y="8160"/>
                  </a:lnTo>
                  <a:lnTo>
                    <a:pt x="8563" y="8157"/>
                  </a:lnTo>
                  <a:lnTo>
                    <a:pt x="8554" y="8153"/>
                  </a:lnTo>
                  <a:lnTo>
                    <a:pt x="8549" y="8150"/>
                  </a:lnTo>
                  <a:lnTo>
                    <a:pt x="8528" y="8157"/>
                  </a:lnTo>
                  <a:lnTo>
                    <a:pt x="8525" y="8160"/>
                  </a:lnTo>
                  <a:lnTo>
                    <a:pt x="8528" y="8167"/>
                  </a:lnTo>
                  <a:lnTo>
                    <a:pt x="8525" y="8169"/>
                  </a:lnTo>
                  <a:lnTo>
                    <a:pt x="8502" y="8174"/>
                  </a:lnTo>
                  <a:lnTo>
                    <a:pt x="8495" y="8172"/>
                  </a:lnTo>
                  <a:lnTo>
                    <a:pt x="8490" y="8165"/>
                  </a:lnTo>
                  <a:lnTo>
                    <a:pt x="8473" y="8162"/>
                  </a:lnTo>
                  <a:lnTo>
                    <a:pt x="8457" y="8167"/>
                  </a:lnTo>
                  <a:lnTo>
                    <a:pt x="8457" y="8162"/>
                  </a:lnTo>
                  <a:lnTo>
                    <a:pt x="8459" y="8162"/>
                  </a:lnTo>
                  <a:lnTo>
                    <a:pt x="8459" y="8160"/>
                  </a:lnTo>
                  <a:lnTo>
                    <a:pt x="8462" y="8160"/>
                  </a:lnTo>
                  <a:lnTo>
                    <a:pt x="8462" y="8157"/>
                  </a:lnTo>
                  <a:lnTo>
                    <a:pt x="8431" y="8167"/>
                  </a:lnTo>
                  <a:lnTo>
                    <a:pt x="8426" y="8176"/>
                  </a:lnTo>
                  <a:lnTo>
                    <a:pt x="8436" y="8183"/>
                  </a:lnTo>
                  <a:lnTo>
                    <a:pt x="8459" y="8198"/>
                  </a:lnTo>
                  <a:lnTo>
                    <a:pt x="8466" y="8202"/>
                  </a:lnTo>
                  <a:lnTo>
                    <a:pt x="8466" y="8214"/>
                  </a:lnTo>
                  <a:lnTo>
                    <a:pt x="8433" y="8212"/>
                  </a:lnTo>
                  <a:lnTo>
                    <a:pt x="8433" y="8216"/>
                  </a:lnTo>
                  <a:lnTo>
                    <a:pt x="8433" y="8238"/>
                  </a:lnTo>
                  <a:lnTo>
                    <a:pt x="8433" y="8242"/>
                  </a:lnTo>
                  <a:lnTo>
                    <a:pt x="8438" y="8247"/>
                  </a:lnTo>
                  <a:lnTo>
                    <a:pt x="8447" y="8254"/>
                  </a:lnTo>
                  <a:lnTo>
                    <a:pt x="8457" y="8261"/>
                  </a:lnTo>
                  <a:lnTo>
                    <a:pt x="8473" y="8271"/>
                  </a:lnTo>
                  <a:lnTo>
                    <a:pt x="8495" y="8287"/>
                  </a:lnTo>
                  <a:lnTo>
                    <a:pt x="8492" y="8294"/>
                  </a:lnTo>
                  <a:lnTo>
                    <a:pt x="8490" y="8302"/>
                  </a:lnTo>
                  <a:lnTo>
                    <a:pt x="8488" y="8306"/>
                  </a:lnTo>
                  <a:lnTo>
                    <a:pt x="8476" y="8313"/>
                  </a:lnTo>
                  <a:lnTo>
                    <a:pt x="8469" y="8323"/>
                  </a:lnTo>
                  <a:lnTo>
                    <a:pt x="8462" y="8328"/>
                  </a:lnTo>
                  <a:lnTo>
                    <a:pt x="8447" y="8328"/>
                  </a:lnTo>
                  <a:lnTo>
                    <a:pt x="8440" y="8332"/>
                  </a:lnTo>
                  <a:lnTo>
                    <a:pt x="8436" y="8339"/>
                  </a:lnTo>
                  <a:lnTo>
                    <a:pt x="8436" y="8346"/>
                  </a:lnTo>
                  <a:lnTo>
                    <a:pt x="8431" y="8354"/>
                  </a:lnTo>
                  <a:lnTo>
                    <a:pt x="8424" y="8363"/>
                  </a:lnTo>
                  <a:lnTo>
                    <a:pt x="8412" y="8370"/>
                  </a:lnTo>
                  <a:lnTo>
                    <a:pt x="8405" y="8384"/>
                  </a:lnTo>
                  <a:lnTo>
                    <a:pt x="8400" y="8387"/>
                  </a:lnTo>
                  <a:lnTo>
                    <a:pt x="8391" y="8398"/>
                  </a:lnTo>
                  <a:lnTo>
                    <a:pt x="8388" y="8398"/>
                  </a:lnTo>
                  <a:lnTo>
                    <a:pt x="8388" y="8401"/>
                  </a:lnTo>
                  <a:lnTo>
                    <a:pt x="8391" y="8406"/>
                  </a:lnTo>
                  <a:lnTo>
                    <a:pt x="8391" y="8408"/>
                  </a:lnTo>
                  <a:lnTo>
                    <a:pt x="8391" y="8410"/>
                  </a:lnTo>
                  <a:lnTo>
                    <a:pt x="8388" y="8413"/>
                  </a:lnTo>
                  <a:lnTo>
                    <a:pt x="8384" y="8417"/>
                  </a:lnTo>
                  <a:lnTo>
                    <a:pt x="8381" y="8424"/>
                  </a:lnTo>
                  <a:lnTo>
                    <a:pt x="8379" y="8429"/>
                  </a:lnTo>
                  <a:lnTo>
                    <a:pt x="8377" y="8436"/>
                  </a:lnTo>
                  <a:lnTo>
                    <a:pt x="8372" y="8443"/>
                  </a:lnTo>
                  <a:lnTo>
                    <a:pt x="8369" y="8448"/>
                  </a:lnTo>
                  <a:lnTo>
                    <a:pt x="8369" y="8453"/>
                  </a:lnTo>
                  <a:lnTo>
                    <a:pt x="8369" y="8455"/>
                  </a:lnTo>
                  <a:lnTo>
                    <a:pt x="8372" y="8458"/>
                  </a:lnTo>
                  <a:lnTo>
                    <a:pt x="8381" y="8476"/>
                  </a:lnTo>
                  <a:lnTo>
                    <a:pt x="8386" y="8484"/>
                  </a:lnTo>
                  <a:lnTo>
                    <a:pt x="8388" y="8488"/>
                  </a:lnTo>
                  <a:lnTo>
                    <a:pt x="8391" y="8488"/>
                  </a:lnTo>
                  <a:lnTo>
                    <a:pt x="8395" y="8491"/>
                  </a:lnTo>
                  <a:lnTo>
                    <a:pt x="8400" y="8493"/>
                  </a:lnTo>
                  <a:lnTo>
                    <a:pt x="8403" y="8498"/>
                  </a:lnTo>
                  <a:lnTo>
                    <a:pt x="8403" y="8502"/>
                  </a:lnTo>
                  <a:lnTo>
                    <a:pt x="8403" y="8507"/>
                  </a:lnTo>
                  <a:lnTo>
                    <a:pt x="8407" y="8514"/>
                  </a:lnTo>
                  <a:lnTo>
                    <a:pt x="8400" y="8517"/>
                  </a:lnTo>
                  <a:lnTo>
                    <a:pt x="8398" y="8517"/>
                  </a:lnTo>
                  <a:lnTo>
                    <a:pt x="8398" y="8519"/>
                  </a:lnTo>
                  <a:lnTo>
                    <a:pt x="8398" y="8521"/>
                  </a:lnTo>
                  <a:lnTo>
                    <a:pt x="8400" y="8521"/>
                  </a:lnTo>
                  <a:lnTo>
                    <a:pt x="8400" y="8524"/>
                  </a:lnTo>
                  <a:lnTo>
                    <a:pt x="8403" y="8528"/>
                  </a:lnTo>
                  <a:lnTo>
                    <a:pt x="8403" y="8531"/>
                  </a:lnTo>
                  <a:lnTo>
                    <a:pt x="8400" y="8533"/>
                  </a:lnTo>
                  <a:lnTo>
                    <a:pt x="8398" y="8536"/>
                  </a:lnTo>
                  <a:lnTo>
                    <a:pt x="8393" y="8543"/>
                  </a:lnTo>
                  <a:lnTo>
                    <a:pt x="8393" y="8550"/>
                  </a:lnTo>
                  <a:lnTo>
                    <a:pt x="8398" y="8559"/>
                  </a:lnTo>
                  <a:lnTo>
                    <a:pt x="8398" y="8559"/>
                  </a:lnTo>
                  <a:lnTo>
                    <a:pt x="8398" y="8562"/>
                  </a:lnTo>
                  <a:lnTo>
                    <a:pt x="8398" y="8562"/>
                  </a:lnTo>
                  <a:lnTo>
                    <a:pt x="8400" y="8562"/>
                  </a:lnTo>
                  <a:lnTo>
                    <a:pt x="8384" y="8573"/>
                  </a:lnTo>
                  <a:lnTo>
                    <a:pt x="8379" y="8578"/>
                  </a:lnTo>
                  <a:lnTo>
                    <a:pt x="8400" y="8571"/>
                  </a:lnTo>
                  <a:lnTo>
                    <a:pt x="8410" y="8573"/>
                  </a:lnTo>
                  <a:lnTo>
                    <a:pt x="8407" y="8583"/>
                  </a:lnTo>
                  <a:lnTo>
                    <a:pt x="8407" y="8588"/>
                  </a:lnTo>
                  <a:lnTo>
                    <a:pt x="8410" y="8597"/>
                  </a:lnTo>
                  <a:lnTo>
                    <a:pt x="8410" y="8597"/>
                  </a:lnTo>
                  <a:lnTo>
                    <a:pt x="8412" y="8597"/>
                  </a:lnTo>
                  <a:lnTo>
                    <a:pt x="8414" y="8599"/>
                  </a:lnTo>
                  <a:lnTo>
                    <a:pt x="8417" y="8602"/>
                  </a:lnTo>
                  <a:lnTo>
                    <a:pt x="8419" y="8611"/>
                  </a:lnTo>
                  <a:lnTo>
                    <a:pt x="8421" y="8616"/>
                  </a:lnTo>
                  <a:lnTo>
                    <a:pt x="8426" y="8616"/>
                  </a:lnTo>
                  <a:lnTo>
                    <a:pt x="8431" y="8618"/>
                  </a:lnTo>
                  <a:lnTo>
                    <a:pt x="8433" y="8621"/>
                  </a:lnTo>
                  <a:lnTo>
                    <a:pt x="8424" y="8625"/>
                  </a:lnTo>
                  <a:lnTo>
                    <a:pt x="8421" y="8628"/>
                  </a:lnTo>
                  <a:lnTo>
                    <a:pt x="8424" y="8630"/>
                  </a:lnTo>
                  <a:lnTo>
                    <a:pt x="8426" y="8632"/>
                  </a:lnTo>
                  <a:lnTo>
                    <a:pt x="8429" y="8635"/>
                  </a:lnTo>
                  <a:lnTo>
                    <a:pt x="8436" y="8637"/>
                  </a:lnTo>
                  <a:lnTo>
                    <a:pt x="8447" y="8637"/>
                  </a:lnTo>
                  <a:lnTo>
                    <a:pt x="8452" y="8639"/>
                  </a:lnTo>
                  <a:lnTo>
                    <a:pt x="8455" y="8644"/>
                  </a:lnTo>
                  <a:lnTo>
                    <a:pt x="8455" y="8651"/>
                  </a:lnTo>
                  <a:lnTo>
                    <a:pt x="8464" y="8661"/>
                  </a:lnTo>
                  <a:lnTo>
                    <a:pt x="8485" y="8670"/>
                  </a:lnTo>
                  <a:lnTo>
                    <a:pt x="8485" y="8673"/>
                  </a:lnTo>
                  <a:lnTo>
                    <a:pt x="8481" y="8680"/>
                  </a:lnTo>
                  <a:lnTo>
                    <a:pt x="8481" y="8682"/>
                  </a:lnTo>
                  <a:lnTo>
                    <a:pt x="8478" y="8682"/>
                  </a:lnTo>
                  <a:lnTo>
                    <a:pt x="8481" y="8687"/>
                  </a:lnTo>
                  <a:lnTo>
                    <a:pt x="8483" y="8689"/>
                  </a:lnTo>
                  <a:lnTo>
                    <a:pt x="8485" y="8691"/>
                  </a:lnTo>
                  <a:lnTo>
                    <a:pt x="8488" y="8691"/>
                  </a:lnTo>
                  <a:lnTo>
                    <a:pt x="8492" y="8694"/>
                  </a:lnTo>
                  <a:lnTo>
                    <a:pt x="8495" y="8694"/>
                  </a:lnTo>
                  <a:lnTo>
                    <a:pt x="8497" y="8694"/>
                  </a:lnTo>
                  <a:lnTo>
                    <a:pt x="8502" y="8689"/>
                  </a:lnTo>
                  <a:lnTo>
                    <a:pt x="8509" y="8682"/>
                  </a:lnTo>
                  <a:lnTo>
                    <a:pt x="8518" y="8680"/>
                  </a:lnTo>
                  <a:lnTo>
                    <a:pt x="8521" y="8682"/>
                  </a:lnTo>
                  <a:lnTo>
                    <a:pt x="8521" y="8684"/>
                  </a:lnTo>
                  <a:lnTo>
                    <a:pt x="8518" y="8689"/>
                  </a:lnTo>
                  <a:lnTo>
                    <a:pt x="8516" y="8691"/>
                  </a:lnTo>
                  <a:lnTo>
                    <a:pt x="8516" y="8691"/>
                  </a:lnTo>
                  <a:lnTo>
                    <a:pt x="8509" y="8691"/>
                  </a:lnTo>
                  <a:lnTo>
                    <a:pt x="8506" y="8694"/>
                  </a:lnTo>
                  <a:lnTo>
                    <a:pt x="8518" y="8703"/>
                  </a:lnTo>
                  <a:lnTo>
                    <a:pt x="8523" y="8706"/>
                  </a:lnTo>
                  <a:lnTo>
                    <a:pt x="8542" y="8703"/>
                  </a:lnTo>
                  <a:lnTo>
                    <a:pt x="8542" y="8706"/>
                  </a:lnTo>
                  <a:lnTo>
                    <a:pt x="8547" y="8710"/>
                  </a:lnTo>
                  <a:lnTo>
                    <a:pt x="8549" y="8713"/>
                  </a:lnTo>
                  <a:lnTo>
                    <a:pt x="8551" y="8713"/>
                  </a:lnTo>
                  <a:lnTo>
                    <a:pt x="8551" y="8713"/>
                  </a:lnTo>
                  <a:lnTo>
                    <a:pt x="8554" y="8710"/>
                  </a:lnTo>
                  <a:lnTo>
                    <a:pt x="8556" y="8710"/>
                  </a:lnTo>
                  <a:lnTo>
                    <a:pt x="8563" y="8713"/>
                  </a:lnTo>
                  <a:lnTo>
                    <a:pt x="8563" y="8713"/>
                  </a:lnTo>
                  <a:lnTo>
                    <a:pt x="8566" y="8717"/>
                  </a:lnTo>
                  <a:lnTo>
                    <a:pt x="8568" y="8717"/>
                  </a:lnTo>
                  <a:lnTo>
                    <a:pt x="8573" y="8710"/>
                  </a:lnTo>
                  <a:lnTo>
                    <a:pt x="8568" y="8701"/>
                  </a:lnTo>
                  <a:lnTo>
                    <a:pt x="8563" y="8691"/>
                  </a:lnTo>
                  <a:lnTo>
                    <a:pt x="8561" y="8684"/>
                  </a:lnTo>
                  <a:lnTo>
                    <a:pt x="8566" y="8684"/>
                  </a:lnTo>
                  <a:lnTo>
                    <a:pt x="8587" y="8694"/>
                  </a:lnTo>
                  <a:lnTo>
                    <a:pt x="8596" y="8691"/>
                  </a:lnTo>
                  <a:lnTo>
                    <a:pt x="8601" y="8694"/>
                  </a:lnTo>
                  <a:lnTo>
                    <a:pt x="8599" y="8701"/>
                  </a:lnTo>
                  <a:lnTo>
                    <a:pt x="8594" y="8708"/>
                  </a:lnTo>
                  <a:lnTo>
                    <a:pt x="8596" y="8713"/>
                  </a:lnTo>
                  <a:lnTo>
                    <a:pt x="8618" y="8706"/>
                  </a:lnTo>
                  <a:lnTo>
                    <a:pt x="8620" y="8701"/>
                  </a:lnTo>
                  <a:lnTo>
                    <a:pt x="8620" y="8699"/>
                  </a:lnTo>
                  <a:lnTo>
                    <a:pt x="8622" y="8696"/>
                  </a:lnTo>
                  <a:lnTo>
                    <a:pt x="8622" y="8699"/>
                  </a:lnTo>
                  <a:lnTo>
                    <a:pt x="8629" y="8701"/>
                  </a:lnTo>
                  <a:lnTo>
                    <a:pt x="8627" y="8708"/>
                  </a:lnTo>
                  <a:lnTo>
                    <a:pt x="8622" y="8713"/>
                  </a:lnTo>
                  <a:lnTo>
                    <a:pt x="8620" y="8715"/>
                  </a:lnTo>
                  <a:lnTo>
                    <a:pt x="8622" y="8717"/>
                  </a:lnTo>
                  <a:lnTo>
                    <a:pt x="8625" y="8715"/>
                  </a:lnTo>
                  <a:lnTo>
                    <a:pt x="8627" y="8713"/>
                  </a:lnTo>
                  <a:lnTo>
                    <a:pt x="8629" y="8713"/>
                  </a:lnTo>
                  <a:lnTo>
                    <a:pt x="8632" y="8713"/>
                  </a:lnTo>
                  <a:lnTo>
                    <a:pt x="8636" y="8715"/>
                  </a:lnTo>
                  <a:lnTo>
                    <a:pt x="8636" y="8717"/>
                  </a:lnTo>
                  <a:lnTo>
                    <a:pt x="8639" y="8717"/>
                  </a:lnTo>
                  <a:lnTo>
                    <a:pt x="8639" y="8729"/>
                  </a:lnTo>
                  <a:lnTo>
                    <a:pt x="8641" y="8734"/>
                  </a:lnTo>
                  <a:lnTo>
                    <a:pt x="8648" y="8734"/>
                  </a:lnTo>
                  <a:lnTo>
                    <a:pt x="8670" y="8710"/>
                  </a:lnTo>
                  <a:lnTo>
                    <a:pt x="8681" y="8701"/>
                  </a:lnTo>
                  <a:lnTo>
                    <a:pt x="8684" y="8696"/>
                  </a:lnTo>
                  <a:lnTo>
                    <a:pt x="8684" y="8691"/>
                  </a:lnTo>
                  <a:lnTo>
                    <a:pt x="8686" y="8694"/>
                  </a:lnTo>
                  <a:lnTo>
                    <a:pt x="8696" y="8699"/>
                  </a:lnTo>
                  <a:lnTo>
                    <a:pt x="8712" y="8703"/>
                  </a:lnTo>
                  <a:lnTo>
                    <a:pt x="8722" y="8703"/>
                  </a:lnTo>
                  <a:lnTo>
                    <a:pt x="8722" y="8694"/>
                  </a:lnTo>
                  <a:lnTo>
                    <a:pt x="8740" y="8703"/>
                  </a:lnTo>
                  <a:lnTo>
                    <a:pt x="8750" y="8706"/>
                  </a:lnTo>
                  <a:lnTo>
                    <a:pt x="8757" y="8703"/>
                  </a:lnTo>
                  <a:lnTo>
                    <a:pt x="8757" y="8706"/>
                  </a:lnTo>
                  <a:lnTo>
                    <a:pt x="8757" y="8706"/>
                  </a:lnTo>
                  <a:lnTo>
                    <a:pt x="8759" y="8706"/>
                  </a:lnTo>
                  <a:lnTo>
                    <a:pt x="8762" y="8708"/>
                  </a:lnTo>
                  <a:lnTo>
                    <a:pt x="8759" y="8713"/>
                  </a:lnTo>
                  <a:lnTo>
                    <a:pt x="8757" y="8717"/>
                  </a:lnTo>
                  <a:lnTo>
                    <a:pt x="8773" y="8713"/>
                  </a:lnTo>
                  <a:lnTo>
                    <a:pt x="8778" y="8710"/>
                  </a:lnTo>
                  <a:lnTo>
                    <a:pt x="8788" y="8713"/>
                  </a:lnTo>
                  <a:lnTo>
                    <a:pt x="8792" y="8713"/>
                  </a:lnTo>
                  <a:lnTo>
                    <a:pt x="8795" y="8710"/>
                  </a:lnTo>
                  <a:lnTo>
                    <a:pt x="8795" y="8703"/>
                  </a:lnTo>
                  <a:lnTo>
                    <a:pt x="8792" y="8699"/>
                  </a:lnTo>
                  <a:lnTo>
                    <a:pt x="8790" y="8696"/>
                  </a:lnTo>
                  <a:lnTo>
                    <a:pt x="8785" y="8696"/>
                  </a:lnTo>
                  <a:lnTo>
                    <a:pt x="8781" y="8696"/>
                  </a:lnTo>
                  <a:lnTo>
                    <a:pt x="8778" y="8691"/>
                  </a:lnTo>
                  <a:lnTo>
                    <a:pt x="8776" y="8687"/>
                  </a:lnTo>
                  <a:lnTo>
                    <a:pt x="8769" y="8677"/>
                  </a:lnTo>
                  <a:lnTo>
                    <a:pt x="8766" y="8668"/>
                  </a:lnTo>
                  <a:lnTo>
                    <a:pt x="8769" y="8663"/>
                  </a:lnTo>
                  <a:lnTo>
                    <a:pt x="8776" y="8665"/>
                  </a:lnTo>
                  <a:lnTo>
                    <a:pt x="8776" y="8668"/>
                  </a:lnTo>
                  <a:lnTo>
                    <a:pt x="8776" y="8673"/>
                  </a:lnTo>
                  <a:lnTo>
                    <a:pt x="8785" y="8668"/>
                  </a:lnTo>
                  <a:lnTo>
                    <a:pt x="8788" y="8665"/>
                  </a:lnTo>
                  <a:lnTo>
                    <a:pt x="8788" y="8651"/>
                  </a:lnTo>
                  <a:lnTo>
                    <a:pt x="8790" y="8649"/>
                  </a:lnTo>
                  <a:lnTo>
                    <a:pt x="8790" y="8651"/>
                  </a:lnTo>
                  <a:lnTo>
                    <a:pt x="8792" y="8651"/>
                  </a:lnTo>
                  <a:lnTo>
                    <a:pt x="8792" y="8651"/>
                  </a:lnTo>
                  <a:lnTo>
                    <a:pt x="8797" y="8656"/>
                  </a:lnTo>
                  <a:lnTo>
                    <a:pt x="8797" y="8654"/>
                  </a:lnTo>
                  <a:lnTo>
                    <a:pt x="8799" y="8649"/>
                  </a:lnTo>
                  <a:lnTo>
                    <a:pt x="8811" y="8651"/>
                  </a:lnTo>
                  <a:lnTo>
                    <a:pt x="8816" y="8661"/>
                  </a:lnTo>
                  <a:lnTo>
                    <a:pt x="8825" y="8661"/>
                  </a:lnTo>
                  <a:lnTo>
                    <a:pt x="8835" y="8656"/>
                  </a:lnTo>
                  <a:lnTo>
                    <a:pt x="8837" y="8649"/>
                  </a:lnTo>
                  <a:lnTo>
                    <a:pt x="8835" y="8647"/>
                  </a:lnTo>
                  <a:lnTo>
                    <a:pt x="8828" y="8644"/>
                  </a:lnTo>
                  <a:lnTo>
                    <a:pt x="8825" y="8642"/>
                  </a:lnTo>
                  <a:lnTo>
                    <a:pt x="8821" y="8642"/>
                  </a:lnTo>
                  <a:lnTo>
                    <a:pt x="8814" y="8644"/>
                  </a:lnTo>
                  <a:lnTo>
                    <a:pt x="8811" y="8642"/>
                  </a:lnTo>
                  <a:lnTo>
                    <a:pt x="8816" y="8637"/>
                  </a:lnTo>
                  <a:lnTo>
                    <a:pt x="8823" y="8635"/>
                  </a:lnTo>
                  <a:lnTo>
                    <a:pt x="8835" y="8639"/>
                  </a:lnTo>
                  <a:lnTo>
                    <a:pt x="8842" y="8644"/>
                  </a:lnTo>
                  <a:lnTo>
                    <a:pt x="8851" y="8647"/>
                  </a:lnTo>
                  <a:lnTo>
                    <a:pt x="8875" y="8628"/>
                  </a:lnTo>
                  <a:lnTo>
                    <a:pt x="8868" y="8623"/>
                  </a:lnTo>
                  <a:lnTo>
                    <a:pt x="8861" y="8623"/>
                  </a:lnTo>
                  <a:lnTo>
                    <a:pt x="8849" y="8630"/>
                  </a:lnTo>
                  <a:lnTo>
                    <a:pt x="8844" y="8628"/>
                  </a:lnTo>
                  <a:lnTo>
                    <a:pt x="8833" y="8618"/>
                  </a:lnTo>
                  <a:lnTo>
                    <a:pt x="8825" y="8616"/>
                  </a:lnTo>
                  <a:lnTo>
                    <a:pt x="8830" y="8611"/>
                  </a:lnTo>
                  <a:lnTo>
                    <a:pt x="8847" y="8614"/>
                  </a:lnTo>
                  <a:lnTo>
                    <a:pt x="8854" y="8602"/>
                  </a:lnTo>
                  <a:lnTo>
                    <a:pt x="8868" y="8602"/>
                  </a:lnTo>
                  <a:lnTo>
                    <a:pt x="8873" y="8595"/>
                  </a:lnTo>
                  <a:lnTo>
                    <a:pt x="8870" y="8592"/>
                  </a:lnTo>
                  <a:lnTo>
                    <a:pt x="8868" y="8592"/>
                  </a:lnTo>
                  <a:lnTo>
                    <a:pt x="8866" y="8592"/>
                  </a:lnTo>
                  <a:lnTo>
                    <a:pt x="8863" y="8592"/>
                  </a:lnTo>
                  <a:lnTo>
                    <a:pt x="8873" y="8583"/>
                  </a:lnTo>
                  <a:lnTo>
                    <a:pt x="8870" y="8583"/>
                  </a:lnTo>
                  <a:lnTo>
                    <a:pt x="8875" y="8583"/>
                  </a:lnTo>
                  <a:lnTo>
                    <a:pt x="8877" y="8585"/>
                  </a:lnTo>
                  <a:lnTo>
                    <a:pt x="8880" y="8588"/>
                  </a:lnTo>
                  <a:lnTo>
                    <a:pt x="8882" y="8590"/>
                  </a:lnTo>
                  <a:lnTo>
                    <a:pt x="8887" y="8590"/>
                  </a:lnTo>
                  <a:lnTo>
                    <a:pt x="8889" y="8588"/>
                  </a:lnTo>
                  <a:lnTo>
                    <a:pt x="8889" y="8583"/>
                  </a:lnTo>
                  <a:lnTo>
                    <a:pt x="8892" y="8580"/>
                  </a:lnTo>
                  <a:lnTo>
                    <a:pt x="8899" y="8566"/>
                  </a:lnTo>
                  <a:lnTo>
                    <a:pt x="8903" y="8564"/>
                  </a:lnTo>
                  <a:lnTo>
                    <a:pt x="8908" y="8578"/>
                  </a:lnTo>
                  <a:lnTo>
                    <a:pt x="8911" y="8573"/>
                  </a:lnTo>
                  <a:lnTo>
                    <a:pt x="8913" y="8571"/>
                  </a:lnTo>
                  <a:lnTo>
                    <a:pt x="8915" y="8569"/>
                  </a:lnTo>
                  <a:lnTo>
                    <a:pt x="8927" y="8571"/>
                  </a:lnTo>
                  <a:lnTo>
                    <a:pt x="8932" y="8576"/>
                  </a:lnTo>
                  <a:lnTo>
                    <a:pt x="8932" y="8573"/>
                  </a:lnTo>
                  <a:lnTo>
                    <a:pt x="8932" y="8569"/>
                  </a:lnTo>
                  <a:lnTo>
                    <a:pt x="8932" y="8566"/>
                  </a:lnTo>
                  <a:lnTo>
                    <a:pt x="8946" y="8566"/>
                  </a:lnTo>
                  <a:lnTo>
                    <a:pt x="8953" y="8564"/>
                  </a:lnTo>
                  <a:lnTo>
                    <a:pt x="8955" y="8559"/>
                  </a:lnTo>
                  <a:lnTo>
                    <a:pt x="8929" y="8547"/>
                  </a:lnTo>
                  <a:lnTo>
                    <a:pt x="8925" y="8543"/>
                  </a:lnTo>
                  <a:lnTo>
                    <a:pt x="8925" y="8545"/>
                  </a:lnTo>
                  <a:lnTo>
                    <a:pt x="8925" y="8543"/>
                  </a:lnTo>
                  <a:lnTo>
                    <a:pt x="8927" y="8543"/>
                  </a:lnTo>
                  <a:lnTo>
                    <a:pt x="8927" y="8540"/>
                  </a:lnTo>
                  <a:lnTo>
                    <a:pt x="8929" y="8538"/>
                  </a:lnTo>
                  <a:lnTo>
                    <a:pt x="8925" y="8538"/>
                  </a:lnTo>
                  <a:lnTo>
                    <a:pt x="8915" y="8531"/>
                  </a:lnTo>
                  <a:lnTo>
                    <a:pt x="8913" y="8531"/>
                  </a:lnTo>
                  <a:lnTo>
                    <a:pt x="8911" y="8531"/>
                  </a:lnTo>
                  <a:lnTo>
                    <a:pt x="8903" y="8526"/>
                  </a:lnTo>
                  <a:lnTo>
                    <a:pt x="8901" y="8526"/>
                  </a:lnTo>
                  <a:lnTo>
                    <a:pt x="8899" y="8526"/>
                  </a:lnTo>
                  <a:lnTo>
                    <a:pt x="8894" y="8526"/>
                  </a:lnTo>
                  <a:lnTo>
                    <a:pt x="8899" y="8521"/>
                  </a:lnTo>
                  <a:lnTo>
                    <a:pt x="8906" y="8521"/>
                  </a:lnTo>
                  <a:lnTo>
                    <a:pt x="8934" y="8526"/>
                  </a:lnTo>
                  <a:lnTo>
                    <a:pt x="8941" y="8531"/>
                  </a:lnTo>
                  <a:lnTo>
                    <a:pt x="8946" y="8531"/>
                  </a:lnTo>
                  <a:lnTo>
                    <a:pt x="8948" y="8528"/>
                  </a:lnTo>
                  <a:lnTo>
                    <a:pt x="8941" y="8526"/>
                  </a:lnTo>
                  <a:lnTo>
                    <a:pt x="8934" y="8524"/>
                  </a:lnTo>
                  <a:lnTo>
                    <a:pt x="8937" y="8519"/>
                  </a:lnTo>
                  <a:lnTo>
                    <a:pt x="8951" y="8524"/>
                  </a:lnTo>
                  <a:lnTo>
                    <a:pt x="8955" y="8524"/>
                  </a:lnTo>
                  <a:lnTo>
                    <a:pt x="8953" y="8524"/>
                  </a:lnTo>
                  <a:lnTo>
                    <a:pt x="8955" y="8524"/>
                  </a:lnTo>
                  <a:lnTo>
                    <a:pt x="8958" y="8521"/>
                  </a:lnTo>
                  <a:lnTo>
                    <a:pt x="8958" y="8521"/>
                  </a:lnTo>
                  <a:lnTo>
                    <a:pt x="8958" y="8519"/>
                  </a:lnTo>
                  <a:lnTo>
                    <a:pt x="8953" y="8514"/>
                  </a:lnTo>
                  <a:lnTo>
                    <a:pt x="8948" y="8512"/>
                  </a:lnTo>
                  <a:lnTo>
                    <a:pt x="8941" y="8510"/>
                  </a:lnTo>
                  <a:lnTo>
                    <a:pt x="8927" y="8500"/>
                  </a:lnTo>
                  <a:lnTo>
                    <a:pt x="8918" y="8500"/>
                  </a:lnTo>
                  <a:lnTo>
                    <a:pt x="8913" y="8500"/>
                  </a:lnTo>
                  <a:lnTo>
                    <a:pt x="8908" y="8498"/>
                  </a:lnTo>
                  <a:lnTo>
                    <a:pt x="8906" y="8493"/>
                  </a:lnTo>
                  <a:lnTo>
                    <a:pt x="8903" y="8488"/>
                  </a:lnTo>
                  <a:lnTo>
                    <a:pt x="8901" y="8486"/>
                  </a:lnTo>
                  <a:lnTo>
                    <a:pt x="8899" y="8486"/>
                  </a:lnTo>
                  <a:lnTo>
                    <a:pt x="8899" y="8481"/>
                  </a:lnTo>
                  <a:lnTo>
                    <a:pt x="8901" y="8479"/>
                  </a:lnTo>
                  <a:lnTo>
                    <a:pt x="8908" y="8479"/>
                  </a:lnTo>
                  <a:lnTo>
                    <a:pt x="8906" y="8474"/>
                  </a:lnTo>
                  <a:lnTo>
                    <a:pt x="8903" y="8474"/>
                  </a:lnTo>
                  <a:lnTo>
                    <a:pt x="8896" y="8472"/>
                  </a:lnTo>
                  <a:lnTo>
                    <a:pt x="8892" y="8467"/>
                  </a:lnTo>
                  <a:lnTo>
                    <a:pt x="8889" y="8462"/>
                  </a:lnTo>
                  <a:lnTo>
                    <a:pt x="8892" y="8455"/>
                  </a:lnTo>
                  <a:lnTo>
                    <a:pt x="8896" y="8458"/>
                  </a:lnTo>
                  <a:lnTo>
                    <a:pt x="8922" y="8467"/>
                  </a:lnTo>
                  <a:lnTo>
                    <a:pt x="8932" y="8469"/>
                  </a:lnTo>
                  <a:lnTo>
                    <a:pt x="8941" y="8467"/>
                  </a:lnTo>
                  <a:lnTo>
                    <a:pt x="8948" y="8460"/>
                  </a:lnTo>
                  <a:lnTo>
                    <a:pt x="8955" y="8472"/>
                  </a:lnTo>
                  <a:lnTo>
                    <a:pt x="8963" y="8474"/>
                  </a:lnTo>
                  <a:lnTo>
                    <a:pt x="8972" y="8469"/>
                  </a:lnTo>
                  <a:lnTo>
                    <a:pt x="8979" y="8469"/>
                  </a:lnTo>
                  <a:lnTo>
                    <a:pt x="8993" y="8474"/>
                  </a:lnTo>
                  <a:lnTo>
                    <a:pt x="9000" y="8474"/>
                  </a:lnTo>
                  <a:lnTo>
                    <a:pt x="9003" y="8474"/>
                  </a:lnTo>
                  <a:lnTo>
                    <a:pt x="9015" y="8484"/>
                  </a:lnTo>
                  <a:lnTo>
                    <a:pt x="9019" y="8486"/>
                  </a:lnTo>
                  <a:lnTo>
                    <a:pt x="9031" y="8491"/>
                  </a:lnTo>
                  <a:lnTo>
                    <a:pt x="9033" y="8491"/>
                  </a:lnTo>
                  <a:lnTo>
                    <a:pt x="9036" y="8491"/>
                  </a:lnTo>
                  <a:lnTo>
                    <a:pt x="9038" y="8493"/>
                  </a:lnTo>
                  <a:lnTo>
                    <a:pt x="9043" y="8500"/>
                  </a:lnTo>
                  <a:lnTo>
                    <a:pt x="9045" y="8500"/>
                  </a:lnTo>
                  <a:lnTo>
                    <a:pt x="9048" y="8500"/>
                  </a:lnTo>
                  <a:lnTo>
                    <a:pt x="9050" y="8500"/>
                  </a:lnTo>
                  <a:lnTo>
                    <a:pt x="9050" y="8495"/>
                  </a:lnTo>
                  <a:lnTo>
                    <a:pt x="9048" y="8493"/>
                  </a:lnTo>
                  <a:lnTo>
                    <a:pt x="9050" y="8491"/>
                  </a:lnTo>
                  <a:lnTo>
                    <a:pt x="9055" y="8491"/>
                  </a:lnTo>
                  <a:lnTo>
                    <a:pt x="9057" y="8488"/>
                  </a:lnTo>
                  <a:lnTo>
                    <a:pt x="9052" y="8481"/>
                  </a:lnTo>
                  <a:lnTo>
                    <a:pt x="9050" y="8481"/>
                  </a:lnTo>
                  <a:lnTo>
                    <a:pt x="9045" y="8479"/>
                  </a:lnTo>
                  <a:lnTo>
                    <a:pt x="9043" y="8476"/>
                  </a:lnTo>
                  <a:lnTo>
                    <a:pt x="9043" y="8469"/>
                  </a:lnTo>
                  <a:lnTo>
                    <a:pt x="9048" y="8469"/>
                  </a:lnTo>
                  <a:lnTo>
                    <a:pt x="9052" y="8472"/>
                  </a:lnTo>
                  <a:lnTo>
                    <a:pt x="9062" y="8479"/>
                  </a:lnTo>
                  <a:lnTo>
                    <a:pt x="9083" y="8484"/>
                  </a:lnTo>
                  <a:lnTo>
                    <a:pt x="9095" y="8491"/>
                  </a:lnTo>
                  <a:lnTo>
                    <a:pt x="9097" y="8491"/>
                  </a:lnTo>
                  <a:lnTo>
                    <a:pt x="9100" y="8488"/>
                  </a:lnTo>
                  <a:lnTo>
                    <a:pt x="9102" y="8484"/>
                  </a:lnTo>
                  <a:lnTo>
                    <a:pt x="9104" y="8479"/>
                  </a:lnTo>
                  <a:lnTo>
                    <a:pt x="9109" y="8481"/>
                  </a:lnTo>
                  <a:lnTo>
                    <a:pt x="9116" y="8488"/>
                  </a:lnTo>
                  <a:lnTo>
                    <a:pt x="9126" y="8493"/>
                  </a:lnTo>
                  <a:lnTo>
                    <a:pt x="9135" y="8493"/>
                  </a:lnTo>
                  <a:lnTo>
                    <a:pt x="9142" y="8493"/>
                  </a:lnTo>
                  <a:lnTo>
                    <a:pt x="9140" y="8491"/>
                  </a:lnTo>
                  <a:lnTo>
                    <a:pt x="9137" y="8486"/>
                  </a:lnTo>
                  <a:lnTo>
                    <a:pt x="9137" y="8484"/>
                  </a:lnTo>
                  <a:lnTo>
                    <a:pt x="9144" y="8484"/>
                  </a:lnTo>
                  <a:lnTo>
                    <a:pt x="9156" y="8488"/>
                  </a:lnTo>
                  <a:lnTo>
                    <a:pt x="9163" y="8488"/>
                  </a:lnTo>
                  <a:lnTo>
                    <a:pt x="9163" y="8486"/>
                  </a:lnTo>
                  <a:lnTo>
                    <a:pt x="9159" y="8479"/>
                  </a:lnTo>
                  <a:lnTo>
                    <a:pt x="9163" y="8474"/>
                  </a:lnTo>
                  <a:lnTo>
                    <a:pt x="9170" y="8467"/>
                  </a:lnTo>
                  <a:lnTo>
                    <a:pt x="9168" y="8460"/>
                  </a:lnTo>
                  <a:lnTo>
                    <a:pt x="9173" y="8458"/>
                  </a:lnTo>
                  <a:lnTo>
                    <a:pt x="9178" y="8458"/>
                  </a:lnTo>
                  <a:lnTo>
                    <a:pt x="9182" y="8453"/>
                  </a:lnTo>
                  <a:lnTo>
                    <a:pt x="9180" y="8446"/>
                  </a:lnTo>
                  <a:lnTo>
                    <a:pt x="9180" y="8441"/>
                  </a:lnTo>
                  <a:lnTo>
                    <a:pt x="9182" y="8436"/>
                  </a:lnTo>
                  <a:lnTo>
                    <a:pt x="9180" y="8434"/>
                  </a:lnTo>
                  <a:lnTo>
                    <a:pt x="9175" y="8434"/>
                  </a:lnTo>
                  <a:lnTo>
                    <a:pt x="9166" y="8434"/>
                  </a:lnTo>
                  <a:lnTo>
                    <a:pt x="9159" y="8432"/>
                  </a:lnTo>
                  <a:lnTo>
                    <a:pt x="9156" y="8429"/>
                  </a:lnTo>
                  <a:lnTo>
                    <a:pt x="9152" y="8424"/>
                  </a:lnTo>
                  <a:lnTo>
                    <a:pt x="9149" y="8420"/>
                  </a:lnTo>
                  <a:lnTo>
                    <a:pt x="9152" y="8417"/>
                  </a:lnTo>
                  <a:lnTo>
                    <a:pt x="9156" y="8417"/>
                  </a:lnTo>
                  <a:lnTo>
                    <a:pt x="9161" y="8422"/>
                  </a:lnTo>
                  <a:lnTo>
                    <a:pt x="9166" y="8422"/>
                  </a:lnTo>
                  <a:lnTo>
                    <a:pt x="9168" y="8417"/>
                  </a:lnTo>
                  <a:lnTo>
                    <a:pt x="9161" y="8413"/>
                  </a:lnTo>
                  <a:lnTo>
                    <a:pt x="9154" y="8410"/>
                  </a:lnTo>
                  <a:lnTo>
                    <a:pt x="9142" y="8415"/>
                  </a:lnTo>
                  <a:lnTo>
                    <a:pt x="9142" y="8406"/>
                  </a:lnTo>
                  <a:lnTo>
                    <a:pt x="9147" y="8403"/>
                  </a:lnTo>
                  <a:lnTo>
                    <a:pt x="9161" y="8403"/>
                  </a:lnTo>
                  <a:lnTo>
                    <a:pt x="9166" y="8401"/>
                  </a:lnTo>
                  <a:lnTo>
                    <a:pt x="9168" y="8398"/>
                  </a:lnTo>
                  <a:lnTo>
                    <a:pt x="9170" y="8389"/>
                  </a:lnTo>
                  <a:lnTo>
                    <a:pt x="9135" y="8365"/>
                  </a:lnTo>
                  <a:lnTo>
                    <a:pt x="9095" y="8349"/>
                  </a:lnTo>
                  <a:lnTo>
                    <a:pt x="9090" y="8349"/>
                  </a:lnTo>
                  <a:lnTo>
                    <a:pt x="9081" y="8349"/>
                  </a:lnTo>
                  <a:lnTo>
                    <a:pt x="9076" y="8346"/>
                  </a:lnTo>
                  <a:lnTo>
                    <a:pt x="9074" y="8344"/>
                  </a:lnTo>
                  <a:lnTo>
                    <a:pt x="9069" y="8342"/>
                  </a:lnTo>
                  <a:lnTo>
                    <a:pt x="9066" y="8339"/>
                  </a:lnTo>
                  <a:lnTo>
                    <a:pt x="9066" y="8337"/>
                  </a:lnTo>
                  <a:lnTo>
                    <a:pt x="9062" y="8332"/>
                  </a:lnTo>
                  <a:lnTo>
                    <a:pt x="9059" y="8330"/>
                  </a:lnTo>
                  <a:lnTo>
                    <a:pt x="9052" y="8328"/>
                  </a:lnTo>
                  <a:lnTo>
                    <a:pt x="9043" y="8328"/>
                  </a:lnTo>
                  <a:lnTo>
                    <a:pt x="9033" y="8328"/>
                  </a:lnTo>
                  <a:lnTo>
                    <a:pt x="9024" y="8316"/>
                  </a:lnTo>
                  <a:lnTo>
                    <a:pt x="9026" y="8313"/>
                  </a:lnTo>
                  <a:lnTo>
                    <a:pt x="9036" y="8311"/>
                  </a:lnTo>
                  <a:lnTo>
                    <a:pt x="9040" y="8311"/>
                  </a:lnTo>
                  <a:lnTo>
                    <a:pt x="9050" y="8316"/>
                  </a:lnTo>
                  <a:lnTo>
                    <a:pt x="9055" y="8316"/>
                  </a:lnTo>
                  <a:lnTo>
                    <a:pt x="9055" y="8313"/>
                  </a:lnTo>
                  <a:lnTo>
                    <a:pt x="9055" y="8309"/>
                  </a:lnTo>
                  <a:lnTo>
                    <a:pt x="9055" y="8304"/>
                  </a:lnTo>
                  <a:lnTo>
                    <a:pt x="9055" y="8302"/>
                  </a:lnTo>
                  <a:lnTo>
                    <a:pt x="9059" y="8302"/>
                  </a:lnTo>
                  <a:lnTo>
                    <a:pt x="9062" y="8302"/>
                  </a:lnTo>
                  <a:lnTo>
                    <a:pt x="9076" y="8311"/>
                  </a:lnTo>
                  <a:lnTo>
                    <a:pt x="9081" y="8311"/>
                  </a:lnTo>
                  <a:lnTo>
                    <a:pt x="9081" y="8309"/>
                  </a:lnTo>
                  <a:lnTo>
                    <a:pt x="9081" y="8302"/>
                  </a:lnTo>
                  <a:lnTo>
                    <a:pt x="9078" y="8297"/>
                  </a:lnTo>
                  <a:lnTo>
                    <a:pt x="9071" y="8287"/>
                  </a:lnTo>
                  <a:lnTo>
                    <a:pt x="9064" y="8280"/>
                  </a:lnTo>
                  <a:lnTo>
                    <a:pt x="9062" y="8273"/>
                  </a:lnTo>
                  <a:lnTo>
                    <a:pt x="9064" y="8268"/>
                  </a:lnTo>
                  <a:lnTo>
                    <a:pt x="9076" y="8261"/>
                  </a:lnTo>
                  <a:lnTo>
                    <a:pt x="9081" y="8264"/>
                  </a:lnTo>
                  <a:lnTo>
                    <a:pt x="9076" y="8257"/>
                  </a:lnTo>
                  <a:lnTo>
                    <a:pt x="9071" y="8252"/>
                  </a:lnTo>
                  <a:lnTo>
                    <a:pt x="9069" y="8247"/>
                  </a:lnTo>
                  <a:lnTo>
                    <a:pt x="9071" y="8245"/>
                  </a:lnTo>
                  <a:lnTo>
                    <a:pt x="9088" y="8242"/>
                  </a:lnTo>
                  <a:lnTo>
                    <a:pt x="9092" y="8240"/>
                  </a:lnTo>
                  <a:lnTo>
                    <a:pt x="9092" y="8245"/>
                  </a:lnTo>
                  <a:lnTo>
                    <a:pt x="9092" y="8247"/>
                  </a:lnTo>
                  <a:lnTo>
                    <a:pt x="9092" y="8250"/>
                  </a:lnTo>
                  <a:lnTo>
                    <a:pt x="9090" y="8252"/>
                  </a:lnTo>
                  <a:lnTo>
                    <a:pt x="9095" y="8257"/>
                  </a:lnTo>
                  <a:lnTo>
                    <a:pt x="9107" y="8254"/>
                  </a:lnTo>
                  <a:lnTo>
                    <a:pt x="9114" y="8259"/>
                  </a:lnTo>
                  <a:lnTo>
                    <a:pt x="9116" y="8264"/>
                  </a:lnTo>
                  <a:lnTo>
                    <a:pt x="9111" y="8266"/>
                  </a:lnTo>
                  <a:lnTo>
                    <a:pt x="9100" y="8264"/>
                  </a:lnTo>
                  <a:lnTo>
                    <a:pt x="9097" y="8268"/>
                  </a:lnTo>
                  <a:lnTo>
                    <a:pt x="9097" y="8287"/>
                  </a:lnTo>
                  <a:lnTo>
                    <a:pt x="9095" y="8297"/>
                  </a:lnTo>
                  <a:lnTo>
                    <a:pt x="9095" y="8302"/>
                  </a:lnTo>
                  <a:lnTo>
                    <a:pt x="9095" y="8306"/>
                  </a:lnTo>
                  <a:lnTo>
                    <a:pt x="9095" y="8311"/>
                  </a:lnTo>
                  <a:lnTo>
                    <a:pt x="9095" y="8313"/>
                  </a:lnTo>
                  <a:lnTo>
                    <a:pt x="9092" y="8313"/>
                  </a:lnTo>
                  <a:lnTo>
                    <a:pt x="9090" y="8313"/>
                  </a:lnTo>
                  <a:lnTo>
                    <a:pt x="9090" y="8316"/>
                  </a:lnTo>
                  <a:lnTo>
                    <a:pt x="9092" y="8318"/>
                  </a:lnTo>
                  <a:lnTo>
                    <a:pt x="9092" y="8320"/>
                  </a:lnTo>
                  <a:lnTo>
                    <a:pt x="9090" y="8325"/>
                  </a:lnTo>
                  <a:lnTo>
                    <a:pt x="9107" y="8335"/>
                  </a:lnTo>
                  <a:lnTo>
                    <a:pt x="9111" y="8339"/>
                  </a:lnTo>
                  <a:lnTo>
                    <a:pt x="9116" y="8344"/>
                  </a:lnTo>
                  <a:lnTo>
                    <a:pt x="9128" y="8346"/>
                  </a:lnTo>
                  <a:lnTo>
                    <a:pt x="9133" y="8349"/>
                  </a:lnTo>
                  <a:lnTo>
                    <a:pt x="9135" y="8351"/>
                  </a:lnTo>
                  <a:lnTo>
                    <a:pt x="9140" y="8361"/>
                  </a:lnTo>
                  <a:lnTo>
                    <a:pt x="9142" y="8363"/>
                  </a:lnTo>
                  <a:lnTo>
                    <a:pt x="9144" y="8365"/>
                  </a:lnTo>
                  <a:lnTo>
                    <a:pt x="9149" y="8365"/>
                  </a:lnTo>
                  <a:lnTo>
                    <a:pt x="9156" y="8365"/>
                  </a:lnTo>
                  <a:lnTo>
                    <a:pt x="9159" y="8363"/>
                  </a:lnTo>
                  <a:lnTo>
                    <a:pt x="9163" y="8356"/>
                  </a:lnTo>
                  <a:lnTo>
                    <a:pt x="9166" y="8354"/>
                  </a:lnTo>
                  <a:lnTo>
                    <a:pt x="9168" y="8356"/>
                  </a:lnTo>
                  <a:lnTo>
                    <a:pt x="9170" y="8358"/>
                  </a:lnTo>
                  <a:lnTo>
                    <a:pt x="9170" y="8363"/>
                  </a:lnTo>
                  <a:lnTo>
                    <a:pt x="9168" y="8363"/>
                  </a:lnTo>
                  <a:lnTo>
                    <a:pt x="9175" y="8372"/>
                  </a:lnTo>
                  <a:lnTo>
                    <a:pt x="9182" y="8377"/>
                  </a:lnTo>
                  <a:lnTo>
                    <a:pt x="9189" y="8375"/>
                  </a:lnTo>
                  <a:lnTo>
                    <a:pt x="9189" y="8363"/>
                  </a:lnTo>
                  <a:lnTo>
                    <a:pt x="9182" y="8361"/>
                  </a:lnTo>
                  <a:lnTo>
                    <a:pt x="9175" y="8354"/>
                  </a:lnTo>
                  <a:lnTo>
                    <a:pt x="9168" y="8346"/>
                  </a:lnTo>
                  <a:lnTo>
                    <a:pt x="9161" y="8337"/>
                  </a:lnTo>
                  <a:lnTo>
                    <a:pt x="9166" y="8339"/>
                  </a:lnTo>
                  <a:lnTo>
                    <a:pt x="9180" y="8349"/>
                  </a:lnTo>
                  <a:lnTo>
                    <a:pt x="9185" y="8349"/>
                  </a:lnTo>
                  <a:lnTo>
                    <a:pt x="9185" y="8342"/>
                  </a:lnTo>
                  <a:lnTo>
                    <a:pt x="9178" y="8325"/>
                  </a:lnTo>
                  <a:lnTo>
                    <a:pt x="9180" y="8320"/>
                  </a:lnTo>
                  <a:lnTo>
                    <a:pt x="9182" y="8320"/>
                  </a:lnTo>
                  <a:lnTo>
                    <a:pt x="9185" y="8323"/>
                  </a:lnTo>
                  <a:lnTo>
                    <a:pt x="9189" y="8325"/>
                  </a:lnTo>
                  <a:lnTo>
                    <a:pt x="9192" y="8328"/>
                  </a:lnTo>
                  <a:lnTo>
                    <a:pt x="9194" y="8332"/>
                  </a:lnTo>
                  <a:lnTo>
                    <a:pt x="9194" y="8337"/>
                  </a:lnTo>
                  <a:lnTo>
                    <a:pt x="9192" y="8344"/>
                  </a:lnTo>
                  <a:lnTo>
                    <a:pt x="9194" y="8349"/>
                  </a:lnTo>
                  <a:lnTo>
                    <a:pt x="9201" y="8354"/>
                  </a:lnTo>
                  <a:lnTo>
                    <a:pt x="9213" y="8363"/>
                  </a:lnTo>
                  <a:lnTo>
                    <a:pt x="9213" y="8349"/>
                  </a:lnTo>
                  <a:lnTo>
                    <a:pt x="9211" y="8344"/>
                  </a:lnTo>
                  <a:lnTo>
                    <a:pt x="9204" y="8335"/>
                  </a:lnTo>
                  <a:lnTo>
                    <a:pt x="9199" y="8328"/>
                  </a:lnTo>
                  <a:lnTo>
                    <a:pt x="9199" y="8323"/>
                  </a:lnTo>
                  <a:lnTo>
                    <a:pt x="9199" y="8318"/>
                  </a:lnTo>
                  <a:lnTo>
                    <a:pt x="9204" y="8323"/>
                  </a:lnTo>
                  <a:lnTo>
                    <a:pt x="9206" y="8320"/>
                  </a:lnTo>
                  <a:lnTo>
                    <a:pt x="9208" y="8311"/>
                  </a:lnTo>
                  <a:lnTo>
                    <a:pt x="9211" y="8309"/>
                  </a:lnTo>
                  <a:lnTo>
                    <a:pt x="9215" y="8309"/>
                  </a:lnTo>
                  <a:lnTo>
                    <a:pt x="9218" y="8306"/>
                  </a:lnTo>
                  <a:lnTo>
                    <a:pt x="9215" y="8297"/>
                  </a:lnTo>
                  <a:lnTo>
                    <a:pt x="9206" y="8287"/>
                  </a:lnTo>
                  <a:lnTo>
                    <a:pt x="9206" y="8278"/>
                  </a:lnTo>
                  <a:lnTo>
                    <a:pt x="9208" y="8276"/>
                  </a:lnTo>
                  <a:lnTo>
                    <a:pt x="9213" y="8276"/>
                  </a:lnTo>
                  <a:lnTo>
                    <a:pt x="9218" y="8278"/>
                  </a:lnTo>
                  <a:lnTo>
                    <a:pt x="9222" y="8283"/>
                  </a:lnTo>
                  <a:lnTo>
                    <a:pt x="9225" y="8290"/>
                  </a:lnTo>
                  <a:lnTo>
                    <a:pt x="9227" y="8299"/>
                  </a:lnTo>
                  <a:lnTo>
                    <a:pt x="9230" y="8311"/>
                  </a:lnTo>
                  <a:lnTo>
                    <a:pt x="9232" y="8320"/>
                  </a:lnTo>
                  <a:lnTo>
                    <a:pt x="9232" y="8325"/>
                  </a:lnTo>
                  <a:lnTo>
                    <a:pt x="9239" y="8332"/>
                  </a:lnTo>
                  <a:lnTo>
                    <a:pt x="9253" y="8339"/>
                  </a:lnTo>
                  <a:lnTo>
                    <a:pt x="9260" y="8346"/>
                  </a:lnTo>
                  <a:lnTo>
                    <a:pt x="9232" y="8351"/>
                  </a:lnTo>
                  <a:lnTo>
                    <a:pt x="9230" y="8361"/>
                  </a:lnTo>
                  <a:lnTo>
                    <a:pt x="9230" y="8363"/>
                  </a:lnTo>
                  <a:lnTo>
                    <a:pt x="9234" y="8365"/>
                  </a:lnTo>
                  <a:lnTo>
                    <a:pt x="9244" y="8358"/>
                  </a:lnTo>
                  <a:lnTo>
                    <a:pt x="9246" y="8358"/>
                  </a:lnTo>
                  <a:lnTo>
                    <a:pt x="9267" y="8363"/>
                  </a:lnTo>
                  <a:lnTo>
                    <a:pt x="9274" y="8365"/>
                  </a:lnTo>
                  <a:lnTo>
                    <a:pt x="9282" y="8370"/>
                  </a:lnTo>
                  <a:lnTo>
                    <a:pt x="9282" y="8372"/>
                  </a:lnTo>
                  <a:lnTo>
                    <a:pt x="9272" y="8375"/>
                  </a:lnTo>
                  <a:lnTo>
                    <a:pt x="9253" y="8372"/>
                  </a:lnTo>
                  <a:lnTo>
                    <a:pt x="9244" y="8372"/>
                  </a:lnTo>
                  <a:lnTo>
                    <a:pt x="9272" y="8401"/>
                  </a:lnTo>
                  <a:lnTo>
                    <a:pt x="9277" y="8410"/>
                  </a:lnTo>
                  <a:lnTo>
                    <a:pt x="9277" y="8417"/>
                  </a:lnTo>
                  <a:lnTo>
                    <a:pt x="9272" y="8415"/>
                  </a:lnTo>
                  <a:lnTo>
                    <a:pt x="9265" y="8408"/>
                  </a:lnTo>
                  <a:lnTo>
                    <a:pt x="9248" y="8410"/>
                  </a:lnTo>
                  <a:lnTo>
                    <a:pt x="9256" y="8415"/>
                  </a:lnTo>
                  <a:lnTo>
                    <a:pt x="9267" y="8420"/>
                  </a:lnTo>
                  <a:lnTo>
                    <a:pt x="9277" y="8424"/>
                  </a:lnTo>
                  <a:lnTo>
                    <a:pt x="9272" y="8434"/>
                  </a:lnTo>
                  <a:lnTo>
                    <a:pt x="9274" y="8439"/>
                  </a:lnTo>
                  <a:lnTo>
                    <a:pt x="9277" y="8443"/>
                  </a:lnTo>
                  <a:lnTo>
                    <a:pt x="9279" y="8446"/>
                  </a:lnTo>
                  <a:lnTo>
                    <a:pt x="9279" y="8450"/>
                  </a:lnTo>
                  <a:lnTo>
                    <a:pt x="9274" y="8453"/>
                  </a:lnTo>
                  <a:lnTo>
                    <a:pt x="9267" y="8455"/>
                  </a:lnTo>
                  <a:lnTo>
                    <a:pt x="9270" y="8460"/>
                  </a:lnTo>
                  <a:lnTo>
                    <a:pt x="9274" y="8460"/>
                  </a:lnTo>
                  <a:lnTo>
                    <a:pt x="9279" y="8458"/>
                  </a:lnTo>
                  <a:lnTo>
                    <a:pt x="9282" y="8460"/>
                  </a:lnTo>
                  <a:lnTo>
                    <a:pt x="9284" y="8465"/>
                  </a:lnTo>
                  <a:lnTo>
                    <a:pt x="9286" y="8465"/>
                  </a:lnTo>
                  <a:lnTo>
                    <a:pt x="9291" y="8465"/>
                  </a:lnTo>
                  <a:lnTo>
                    <a:pt x="9293" y="8462"/>
                  </a:lnTo>
                  <a:lnTo>
                    <a:pt x="9293" y="8467"/>
                  </a:lnTo>
                  <a:lnTo>
                    <a:pt x="9296" y="8460"/>
                  </a:lnTo>
                  <a:lnTo>
                    <a:pt x="9300" y="8460"/>
                  </a:lnTo>
                  <a:lnTo>
                    <a:pt x="9305" y="8462"/>
                  </a:lnTo>
                  <a:lnTo>
                    <a:pt x="9310" y="8460"/>
                  </a:lnTo>
                  <a:lnTo>
                    <a:pt x="9310" y="8455"/>
                  </a:lnTo>
                  <a:lnTo>
                    <a:pt x="9305" y="8446"/>
                  </a:lnTo>
                  <a:lnTo>
                    <a:pt x="9303" y="8439"/>
                  </a:lnTo>
                  <a:lnTo>
                    <a:pt x="9300" y="8434"/>
                  </a:lnTo>
                  <a:lnTo>
                    <a:pt x="9298" y="8432"/>
                  </a:lnTo>
                  <a:lnTo>
                    <a:pt x="9303" y="8427"/>
                  </a:lnTo>
                  <a:lnTo>
                    <a:pt x="9305" y="8422"/>
                  </a:lnTo>
                  <a:lnTo>
                    <a:pt x="9305" y="8420"/>
                  </a:lnTo>
                  <a:lnTo>
                    <a:pt x="9296" y="8413"/>
                  </a:lnTo>
                  <a:lnTo>
                    <a:pt x="9293" y="8408"/>
                  </a:lnTo>
                  <a:lnTo>
                    <a:pt x="9293" y="8398"/>
                  </a:lnTo>
                  <a:lnTo>
                    <a:pt x="9289" y="8389"/>
                  </a:lnTo>
                  <a:lnTo>
                    <a:pt x="9291" y="8389"/>
                  </a:lnTo>
                  <a:lnTo>
                    <a:pt x="9300" y="8394"/>
                  </a:lnTo>
                  <a:lnTo>
                    <a:pt x="9305" y="8394"/>
                  </a:lnTo>
                  <a:lnTo>
                    <a:pt x="9307" y="8389"/>
                  </a:lnTo>
                  <a:lnTo>
                    <a:pt x="9305" y="8384"/>
                  </a:lnTo>
                  <a:lnTo>
                    <a:pt x="9303" y="8380"/>
                  </a:lnTo>
                  <a:lnTo>
                    <a:pt x="9300" y="8377"/>
                  </a:lnTo>
                  <a:lnTo>
                    <a:pt x="9300" y="8375"/>
                  </a:lnTo>
                  <a:lnTo>
                    <a:pt x="9305" y="8375"/>
                  </a:lnTo>
                  <a:lnTo>
                    <a:pt x="9310" y="8377"/>
                  </a:lnTo>
                  <a:lnTo>
                    <a:pt x="9319" y="8384"/>
                  </a:lnTo>
                  <a:lnTo>
                    <a:pt x="9322" y="8382"/>
                  </a:lnTo>
                  <a:lnTo>
                    <a:pt x="9322" y="8380"/>
                  </a:lnTo>
                  <a:lnTo>
                    <a:pt x="9324" y="8375"/>
                  </a:lnTo>
                  <a:lnTo>
                    <a:pt x="9322" y="8372"/>
                  </a:lnTo>
                  <a:lnTo>
                    <a:pt x="9319" y="8370"/>
                  </a:lnTo>
                  <a:lnTo>
                    <a:pt x="9317" y="8370"/>
                  </a:lnTo>
                  <a:lnTo>
                    <a:pt x="9315" y="8368"/>
                  </a:lnTo>
                  <a:lnTo>
                    <a:pt x="9317" y="8370"/>
                  </a:lnTo>
                  <a:lnTo>
                    <a:pt x="9315" y="8370"/>
                  </a:lnTo>
                  <a:lnTo>
                    <a:pt x="9310" y="8370"/>
                  </a:lnTo>
                  <a:lnTo>
                    <a:pt x="9305" y="8370"/>
                  </a:lnTo>
                  <a:lnTo>
                    <a:pt x="9303" y="8363"/>
                  </a:lnTo>
                  <a:lnTo>
                    <a:pt x="9298" y="8358"/>
                  </a:lnTo>
                  <a:lnTo>
                    <a:pt x="9293" y="8356"/>
                  </a:lnTo>
                  <a:lnTo>
                    <a:pt x="9286" y="8349"/>
                  </a:lnTo>
                  <a:lnTo>
                    <a:pt x="9284" y="8339"/>
                  </a:lnTo>
                  <a:lnTo>
                    <a:pt x="9274" y="8339"/>
                  </a:lnTo>
                  <a:lnTo>
                    <a:pt x="9272" y="8337"/>
                  </a:lnTo>
                  <a:lnTo>
                    <a:pt x="9270" y="8330"/>
                  </a:lnTo>
                  <a:lnTo>
                    <a:pt x="9270" y="8328"/>
                  </a:lnTo>
                  <a:lnTo>
                    <a:pt x="9277" y="8325"/>
                  </a:lnTo>
                  <a:lnTo>
                    <a:pt x="9282" y="8325"/>
                  </a:lnTo>
                  <a:lnTo>
                    <a:pt x="9293" y="8337"/>
                  </a:lnTo>
                  <a:lnTo>
                    <a:pt x="9300" y="8339"/>
                  </a:lnTo>
                  <a:lnTo>
                    <a:pt x="9307" y="8344"/>
                  </a:lnTo>
                  <a:lnTo>
                    <a:pt x="9310" y="8344"/>
                  </a:lnTo>
                  <a:lnTo>
                    <a:pt x="9312" y="8344"/>
                  </a:lnTo>
                  <a:lnTo>
                    <a:pt x="9315" y="8346"/>
                  </a:lnTo>
                  <a:lnTo>
                    <a:pt x="9317" y="8346"/>
                  </a:lnTo>
                  <a:lnTo>
                    <a:pt x="9317" y="8344"/>
                  </a:lnTo>
                  <a:lnTo>
                    <a:pt x="9317" y="8342"/>
                  </a:lnTo>
                  <a:lnTo>
                    <a:pt x="9315" y="8339"/>
                  </a:lnTo>
                  <a:lnTo>
                    <a:pt x="9315" y="8339"/>
                  </a:lnTo>
                  <a:lnTo>
                    <a:pt x="9331" y="8330"/>
                  </a:lnTo>
                  <a:lnTo>
                    <a:pt x="9331" y="8323"/>
                  </a:lnTo>
                  <a:lnTo>
                    <a:pt x="9326" y="8320"/>
                  </a:lnTo>
                  <a:lnTo>
                    <a:pt x="9322" y="8323"/>
                  </a:lnTo>
                  <a:lnTo>
                    <a:pt x="9322" y="8316"/>
                  </a:lnTo>
                  <a:lnTo>
                    <a:pt x="9322" y="8311"/>
                  </a:lnTo>
                  <a:lnTo>
                    <a:pt x="9322" y="8306"/>
                  </a:lnTo>
                  <a:lnTo>
                    <a:pt x="9319" y="8299"/>
                  </a:lnTo>
                  <a:lnTo>
                    <a:pt x="9315" y="8292"/>
                  </a:lnTo>
                  <a:lnTo>
                    <a:pt x="9310" y="8287"/>
                  </a:lnTo>
                  <a:lnTo>
                    <a:pt x="9310" y="8283"/>
                  </a:lnTo>
                  <a:lnTo>
                    <a:pt x="9315" y="8280"/>
                  </a:lnTo>
                  <a:lnTo>
                    <a:pt x="9319" y="8283"/>
                  </a:lnTo>
                  <a:lnTo>
                    <a:pt x="9326" y="8287"/>
                  </a:lnTo>
                  <a:lnTo>
                    <a:pt x="9333" y="8294"/>
                  </a:lnTo>
                  <a:lnTo>
                    <a:pt x="9338" y="8302"/>
                  </a:lnTo>
                  <a:lnTo>
                    <a:pt x="9341" y="8309"/>
                  </a:lnTo>
                  <a:lnTo>
                    <a:pt x="9345" y="8309"/>
                  </a:lnTo>
                  <a:lnTo>
                    <a:pt x="9350" y="8306"/>
                  </a:lnTo>
                  <a:lnTo>
                    <a:pt x="9352" y="8302"/>
                  </a:lnTo>
                  <a:lnTo>
                    <a:pt x="9357" y="8292"/>
                  </a:lnTo>
                  <a:lnTo>
                    <a:pt x="9362" y="8290"/>
                  </a:lnTo>
                  <a:lnTo>
                    <a:pt x="9369" y="8292"/>
                  </a:lnTo>
                  <a:lnTo>
                    <a:pt x="9367" y="8294"/>
                  </a:lnTo>
                  <a:lnTo>
                    <a:pt x="9364" y="8297"/>
                  </a:lnTo>
                  <a:lnTo>
                    <a:pt x="9367" y="8302"/>
                  </a:lnTo>
                  <a:lnTo>
                    <a:pt x="9371" y="8304"/>
                  </a:lnTo>
                  <a:lnTo>
                    <a:pt x="9383" y="8309"/>
                  </a:lnTo>
                  <a:lnTo>
                    <a:pt x="9383" y="8309"/>
                  </a:lnTo>
                  <a:lnTo>
                    <a:pt x="9383" y="8311"/>
                  </a:lnTo>
                  <a:lnTo>
                    <a:pt x="9383" y="8316"/>
                  </a:lnTo>
                  <a:lnTo>
                    <a:pt x="9381" y="8316"/>
                  </a:lnTo>
                  <a:lnTo>
                    <a:pt x="9371" y="8311"/>
                  </a:lnTo>
                  <a:lnTo>
                    <a:pt x="9369" y="8311"/>
                  </a:lnTo>
                  <a:lnTo>
                    <a:pt x="9364" y="8309"/>
                  </a:lnTo>
                  <a:lnTo>
                    <a:pt x="9362" y="8311"/>
                  </a:lnTo>
                  <a:lnTo>
                    <a:pt x="9364" y="8313"/>
                  </a:lnTo>
                  <a:lnTo>
                    <a:pt x="9369" y="8316"/>
                  </a:lnTo>
                  <a:lnTo>
                    <a:pt x="9371" y="8323"/>
                  </a:lnTo>
                  <a:lnTo>
                    <a:pt x="9376" y="8330"/>
                  </a:lnTo>
                  <a:lnTo>
                    <a:pt x="9376" y="8337"/>
                  </a:lnTo>
                  <a:lnTo>
                    <a:pt x="9381" y="8339"/>
                  </a:lnTo>
                  <a:lnTo>
                    <a:pt x="9383" y="8337"/>
                  </a:lnTo>
                  <a:lnTo>
                    <a:pt x="9385" y="8332"/>
                  </a:lnTo>
                  <a:lnTo>
                    <a:pt x="9402" y="8318"/>
                  </a:lnTo>
                  <a:lnTo>
                    <a:pt x="9404" y="8313"/>
                  </a:lnTo>
                  <a:lnTo>
                    <a:pt x="9402" y="8302"/>
                  </a:lnTo>
                  <a:lnTo>
                    <a:pt x="9395" y="8290"/>
                  </a:lnTo>
                  <a:lnTo>
                    <a:pt x="9385" y="8278"/>
                  </a:lnTo>
                  <a:lnTo>
                    <a:pt x="9376" y="8271"/>
                  </a:lnTo>
                  <a:lnTo>
                    <a:pt x="9376" y="8268"/>
                  </a:lnTo>
                  <a:lnTo>
                    <a:pt x="9376" y="8264"/>
                  </a:lnTo>
                  <a:lnTo>
                    <a:pt x="9378" y="8261"/>
                  </a:lnTo>
                  <a:lnTo>
                    <a:pt x="9378" y="8261"/>
                  </a:lnTo>
                  <a:lnTo>
                    <a:pt x="9381" y="8259"/>
                  </a:lnTo>
                  <a:lnTo>
                    <a:pt x="9381" y="8257"/>
                  </a:lnTo>
                  <a:lnTo>
                    <a:pt x="9381" y="8257"/>
                  </a:lnTo>
                  <a:lnTo>
                    <a:pt x="9381" y="8257"/>
                  </a:lnTo>
                  <a:lnTo>
                    <a:pt x="9383" y="8257"/>
                  </a:lnTo>
                  <a:lnTo>
                    <a:pt x="9385" y="8261"/>
                  </a:lnTo>
                  <a:lnTo>
                    <a:pt x="9388" y="8261"/>
                  </a:lnTo>
                  <a:lnTo>
                    <a:pt x="9390" y="8266"/>
                  </a:lnTo>
                  <a:lnTo>
                    <a:pt x="9395" y="8273"/>
                  </a:lnTo>
                  <a:lnTo>
                    <a:pt x="9397" y="8278"/>
                  </a:lnTo>
                  <a:lnTo>
                    <a:pt x="9397" y="8280"/>
                  </a:lnTo>
                  <a:lnTo>
                    <a:pt x="9400" y="8280"/>
                  </a:lnTo>
                  <a:lnTo>
                    <a:pt x="9402" y="8285"/>
                  </a:lnTo>
                  <a:lnTo>
                    <a:pt x="9407" y="8287"/>
                  </a:lnTo>
                  <a:lnTo>
                    <a:pt x="9411" y="8283"/>
                  </a:lnTo>
                  <a:lnTo>
                    <a:pt x="9414" y="8278"/>
                  </a:lnTo>
                  <a:lnTo>
                    <a:pt x="9414" y="8271"/>
                  </a:lnTo>
                  <a:lnTo>
                    <a:pt x="9416" y="8268"/>
                  </a:lnTo>
                  <a:lnTo>
                    <a:pt x="9419" y="8271"/>
                  </a:lnTo>
                  <a:lnTo>
                    <a:pt x="9421" y="8276"/>
                  </a:lnTo>
                  <a:lnTo>
                    <a:pt x="9423" y="8280"/>
                  </a:lnTo>
                  <a:lnTo>
                    <a:pt x="9423" y="8285"/>
                  </a:lnTo>
                  <a:lnTo>
                    <a:pt x="9423" y="8287"/>
                  </a:lnTo>
                  <a:lnTo>
                    <a:pt x="9421" y="8292"/>
                  </a:lnTo>
                  <a:lnTo>
                    <a:pt x="9411" y="8297"/>
                  </a:lnTo>
                  <a:lnTo>
                    <a:pt x="9411" y="8299"/>
                  </a:lnTo>
                  <a:lnTo>
                    <a:pt x="9414" y="8304"/>
                  </a:lnTo>
                  <a:lnTo>
                    <a:pt x="9414" y="8313"/>
                  </a:lnTo>
                  <a:lnTo>
                    <a:pt x="9414" y="8316"/>
                  </a:lnTo>
                  <a:lnTo>
                    <a:pt x="9411" y="8318"/>
                  </a:lnTo>
                  <a:lnTo>
                    <a:pt x="9397" y="8342"/>
                  </a:lnTo>
                  <a:lnTo>
                    <a:pt x="9395" y="8349"/>
                  </a:lnTo>
                  <a:lnTo>
                    <a:pt x="9397" y="8356"/>
                  </a:lnTo>
                  <a:lnTo>
                    <a:pt x="9404" y="8356"/>
                  </a:lnTo>
                  <a:lnTo>
                    <a:pt x="9409" y="8351"/>
                  </a:lnTo>
                  <a:lnTo>
                    <a:pt x="9411" y="8346"/>
                  </a:lnTo>
                  <a:lnTo>
                    <a:pt x="9414" y="8342"/>
                  </a:lnTo>
                  <a:lnTo>
                    <a:pt x="9419" y="8344"/>
                  </a:lnTo>
                  <a:lnTo>
                    <a:pt x="9419" y="8354"/>
                  </a:lnTo>
                  <a:lnTo>
                    <a:pt x="9416" y="8361"/>
                  </a:lnTo>
                  <a:lnTo>
                    <a:pt x="9409" y="8365"/>
                  </a:lnTo>
                  <a:lnTo>
                    <a:pt x="9402" y="8363"/>
                  </a:lnTo>
                  <a:lnTo>
                    <a:pt x="9397" y="8361"/>
                  </a:lnTo>
                  <a:lnTo>
                    <a:pt x="9397" y="8368"/>
                  </a:lnTo>
                  <a:lnTo>
                    <a:pt x="9397" y="8387"/>
                  </a:lnTo>
                  <a:lnTo>
                    <a:pt x="9416" y="8396"/>
                  </a:lnTo>
                  <a:lnTo>
                    <a:pt x="9421" y="8396"/>
                  </a:lnTo>
                  <a:lnTo>
                    <a:pt x="9423" y="8394"/>
                  </a:lnTo>
                  <a:lnTo>
                    <a:pt x="9423" y="8380"/>
                  </a:lnTo>
                  <a:lnTo>
                    <a:pt x="9426" y="8377"/>
                  </a:lnTo>
                  <a:lnTo>
                    <a:pt x="9430" y="8377"/>
                  </a:lnTo>
                  <a:lnTo>
                    <a:pt x="9445" y="8384"/>
                  </a:lnTo>
                  <a:lnTo>
                    <a:pt x="9447" y="8387"/>
                  </a:lnTo>
                  <a:lnTo>
                    <a:pt x="9447" y="8387"/>
                  </a:lnTo>
                  <a:lnTo>
                    <a:pt x="9447" y="8389"/>
                  </a:lnTo>
                  <a:lnTo>
                    <a:pt x="9445" y="8391"/>
                  </a:lnTo>
                  <a:lnTo>
                    <a:pt x="9442" y="8391"/>
                  </a:lnTo>
                  <a:lnTo>
                    <a:pt x="9440" y="8391"/>
                  </a:lnTo>
                  <a:lnTo>
                    <a:pt x="9433" y="8387"/>
                  </a:lnTo>
                  <a:lnTo>
                    <a:pt x="9433" y="8384"/>
                  </a:lnTo>
                  <a:lnTo>
                    <a:pt x="9430" y="8387"/>
                  </a:lnTo>
                  <a:lnTo>
                    <a:pt x="9433" y="8391"/>
                  </a:lnTo>
                  <a:lnTo>
                    <a:pt x="9433" y="8394"/>
                  </a:lnTo>
                  <a:lnTo>
                    <a:pt x="9433" y="8398"/>
                  </a:lnTo>
                  <a:lnTo>
                    <a:pt x="9435" y="8401"/>
                  </a:lnTo>
                  <a:lnTo>
                    <a:pt x="9433" y="8403"/>
                  </a:lnTo>
                  <a:lnTo>
                    <a:pt x="9430" y="8406"/>
                  </a:lnTo>
                  <a:lnTo>
                    <a:pt x="9430" y="8408"/>
                  </a:lnTo>
                  <a:lnTo>
                    <a:pt x="9428" y="8413"/>
                  </a:lnTo>
                  <a:lnTo>
                    <a:pt x="9430" y="8415"/>
                  </a:lnTo>
                  <a:lnTo>
                    <a:pt x="9435" y="8424"/>
                  </a:lnTo>
                  <a:lnTo>
                    <a:pt x="9440" y="8432"/>
                  </a:lnTo>
                  <a:lnTo>
                    <a:pt x="9440" y="8436"/>
                  </a:lnTo>
                  <a:lnTo>
                    <a:pt x="9447" y="8441"/>
                  </a:lnTo>
                  <a:lnTo>
                    <a:pt x="9454" y="8443"/>
                  </a:lnTo>
                  <a:lnTo>
                    <a:pt x="9461" y="8443"/>
                  </a:lnTo>
                  <a:lnTo>
                    <a:pt x="9466" y="8439"/>
                  </a:lnTo>
                  <a:lnTo>
                    <a:pt x="9466" y="8429"/>
                  </a:lnTo>
                  <a:lnTo>
                    <a:pt x="9461" y="8422"/>
                  </a:lnTo>
                  <a:lnTo>
                    <a:pt x="9456" y="8420"/>
                  </a:lnTo>
                  <a:lnTo>
                    <a:pt x="9449" y="8417"/>
                  </a:lnTo>
                  <a:lnTo>
                    <a:pt x="9449" y="8415"/>
                  </a:lnTo>
                  <a:lnTo>
                    <a:pt x="9456" y="8413"/>
                  </a:lnTo>
                  <a:lnTo>
                    <a:pt x="9459" y="8413"/>
                  </a:lnTo>
                  <a:lnTo>
                    <a:pt x="9459" y="8408"/>
                  </a:lnTo>
                  <a:lnTo>
                    <a:pt x="9456" y="8406"/>
                  </a:lnTo>
                  <a:lnTo>
                    <a:pt x="9459" y="8401"/>
                  </a:lnTo>
                  <a:lnTo>
                    <a:pt x="9461" y="8401"/>
                  </a:lnTo>
                  <a:lnTo>
                    <a:pt x="9463" y="8403"/>
                  </a:lnTo>
                  <a:lnTo>
                    <a:pt x="9471" y="8415"/>
                  </a:lnTo>
                  <a:lnTo>
                    <a:pt x="9489" y="8413"/>
                  </a:lnTo>
                  <a:lnTo>
                    <a:pt x="9497" y="8415"/>
                  </a:lnTo>
                  <a:lnTo>
                    <a:pt x="9494" y="8415"/>
                  </a:lnTo>
                  <a:lnTo>
                    <a:pt x="9494" y="8417"/>
                  </a:lnTo>
                  <a:lnTo>
                    <a:pt x="9494" y="8420"/>
                  </a:lnTo>
                  <a:lnTo>
                    <a:pt x="9494" y="8422"/>
                  </a:lnTo>
                  <a:lnTo>
                    <a:pt x="9497" y="8424"/>
                  </a:lnTo>
                  <a:lnTo>
                    <a:pt x="9501" y="8427"/>
                  </a:lnTo>
                  <a:lnTo>
                    <a:pt x="9511" y="8427"/>
                  </a:lnTo>
                  <a:lnTo>
                    <a:pt x="9518" y="8434"/>
                  </a:lnTo>
                  <a:lnTo>
                    <a:pt x="9518" y="8441"/>
                  </a:lnTo>
                  <a:lnTo>
                    <a:pt x="9515" y="8446"/>
                  </a:lnTo>
                  <a:lnTo>
                    <a:pt x="9518" y="8450"/>
                  </a:lnTo>
                  <a:lnTo>
                    <a:pt x="9520" y="8458"/>
                  </a:lnTo>
                  <a:lnTo>
                    <a:pt x="9525" y="8458"/>
                  </a:lnTo>
                  <a:lnTo>
                    <a:pt x="9532" y="8448"/>
                  </a:lnTo>
                  <a:lnTo>
                    <a:pt x="9541" y="8446"/>
                  </a:lnTo>
                  <a:lnTo>
                    <a:pt x="9549" y="8446"/>
                  </a:lnTo>
                  <a:lnTo>
                    <a:pt x="9553" y="8448"/>
                  </a:lnTo>
                  <a:lnTo>
                    <a:pt x="9560" y="8453"/>
                  </a:lnTo>
                  <a:lnTo>
                    <a:pt x="9563" y="8458"/>
                  </a:lnTo>
                  <a:lnTo>
                    <a:pt x="9565" y="8462"/>
                  </a:lnTo>
                  <a:lnTo>
                    <a:pt x="9570" y="8469"/>
                  </a:lnTo>
                  <a:lnTo>
                    <a:pt x="9572" y="8472"/>
                  </a:lnTo>
                  <a:lnTo>
                    <a:pt x="9572" y="8472"/>
                  </a:lnTo>
                  <a:lnTo>
                    <a:pt x="9574" y="8472"/>
                  </a:lnTo>
                  <a:lnTo>
                    <a:pt x="9577" y="8476"/>
                  </a:lnTo>
                  <a:lnTo>
                    <a:pt x="9579" y="8481"/>
                  </a:lnTo>
                  <a:lnTo>
                    <a:pt x="9579" y="8484"/>
                  </a:lnTo>
                  <a:lnTo>
                    <a:pt x="9577" y="8486"/>
                  </a:lnTo>
                  <a:lnTo>
                    <a:pt x="9574" y="8486"/>
                  </a:lnTo>
                  <a:lnTo>
                    <a:pt x="9572" y="8491"/>
                  </a:lnTo>
                  <a:lnTo>
                    <a:pt x="9570" y="8493"/>
                  </a:lnTo>
                  <a:lnTo>
                    <a:pt x="9572" y="8500"/>
                  </a:lnTo>
                  <a:lnTo>
                    <a:pt x="9577" y="8505"/>
                  </a:lnTo>
                  <a:lnTo>
                    <a:pt x="9579" y="8505"/>
                  </a:lnTo>
                  <a:lnTo>
                    <a:pt x="9589" y="8502"/>
                  </a:lnTo>
                  <a:lnTo>
                    <a:pt x="9591" y="8502"/>
                  </a:lnTo>
                  <a:lnTo>
                    <a:pt x="9593" y="8505"/>
                  </a:lnTo>
                  <a:lnTo>
                    <a:pt x="9591" y="8505"/>
                  </a:lnTo>
                  <a:lnTo>
                    <a:pt x="9591" y="8507"/>
                  </a:lnTo>
                  <a:lnTo>
                    <a:pt x="9589" y="8510"/>
                  </a:lnTo>
                  <a:lnTo>
                    <a:pt x="9598" y="8512"/>
                  </a:lnTo>
                  <a:lnTo>
                    <a:pt x="9615" y="8510"/>
                  </a:lnTo>
                  <a:lnTo>
                    <a:pt x="9624" y="8514"/>
                  </a:lnTo>
                  <a:lnTo>
                    <a:pt x="9626" y="8519"/>
                  </a:lnTo>
                  <a:lnTo>
                    <a:pt x="9629" y="8524"/>
                  </a:lnTo>
                  <a:lnTo>
                    <a:pt x="9634" y="8528"/>
                  </a:lnTo>
                  <a:lnTo>
                    <a:pt x="9638" y="8528"/>
                  </a:lnTo>
                  <a:lnTo>
                    <a:pt x="9641" y="8526"/>
                  </a:lnTo>
                  <a:lnTo>
                    <a:pt x="9643" y="8521"/>
                  </a:lnTo>
                  <a:lnTo>
                    <a:pt x="9643" y="8519"/>
                  </a:lnTo>
                  <a:lnTo>
                    <a:pt x="9645" y="8514"/>
                  </a:lnTo>
                  <a:lnTo>
                    <a:pt x="9641" y="8510"/>
                  </a:lnTo>
                  <a:lnTo>
                    <a:pt x="9638" y="8510"/>
                  </a:lnTo>
                  <a:lnTo>
                    <a:pt x="9634" y="8510"/>
                  </a:lnTo>
                  <a:lnTo>
                    <a:pt x="9631" y="8507"/>
                  </a:lnTo>
                  <a:lnTo>
                    <a:pt x="9629" y="8505"/>
                  </a:lnTo>
                  <a:lnTo>
                    <a:pt x="9629" y="8500"/>
                  </a:lnTo>
                  <a:lnTo>
                    <a:pt x="9626" y="8495"/>
                  </a:lnTo>
                  <a:lnTo>
                    <a:pt x="9626" y="8491"/>
                  </a:lnTo>
                  <a:lnTo>
                    <a:pt x="9624" y="8484"/>
                  </a:lnTo>
                  <a:lnTo>
                    <a:pt x="9619" y="8474"/>
                  </a:lnTo>
                  <a:lnTo>
                    <a:pt x="9619" y="8469"/>
                  </a:lnTo>
                  <a:lnTo>
                    <a:pt x="9622" y="8469"/>
                  </a:lnTo>
                  <a:lnTo>
                    <a:pt x="9624" y="8469"/>
                  </a:lnTo>
                  <a:lnTo>
                    <a:pt x="9626" y="8472"/>
                  </a:lnTo>
                  <a:lnTo>
                    <a:pt x="9629" y="8481"/>
                  </a:lnTo>
                  <a:lnTo>
                    <a:pt x="9629" y="8488"/>
                  </a:lnTo>
                  <a:lnTo>
                    <a:pt x="9631" y="8495"/>
                  </a:lnTo>
                  <a:lnTo>
                    <a:pt x="9636" y="8500"/>
                  </a:lnTo>
                  <a:lnTo>
                    <a:pt x="9641" y="8500"/>
                  </a:lnTo>
                  <a:lnTo>
                    <a:pt x="9645" y="8491"/>
                  </a:lnTo>
                  <a:lnTo>
                    <a:pt x="9650" y="8491"/>
                  </a:lnTo>
                  <a:lnTo>
                    <a:pt x="9650" y="8502"/>
                  </a:lnTo>
                  <a:lnTo>
                    <a:pt x="9652" y="8510"/>
                  </a:lnTo>
                  <a:lnTo>
                    <a:pt x="9655" y="8512"/>
                  </a:lnTo>
                  <a:lnTo>
                    <a:pt x="9657" y="8517"/>
                  </a:lnTo>
                  <a:lnTo>
                    <a:pt x="9660" y="8521"/>
                  </a:lnTo>
                  <a:lnTo>
                    <a:pt x="9662" y="8526"/>
                  </a:lnTo>
                  <a:lnTo>
                    <a:pt x="9660" y="8533"/>
                  </a:lnTo>
                  <a:lnTo>
                    <a:pt x="9655" y="8540"/>
                  </a:lnTo>
                  <a:lnTo>
                    <a:pt x="9662" y="8547"/>
                  </a:lnTo>
                  <a:lnTo>
                    <a:pt x="9667" y="8554"/>
                  </a:lnTo>
                  <a:lnTo>
                    <a:pt x="9669" y="8562"/>
                  </a:lnTo>
                  <a:lnTo>
                    <a:pt x="9669" y="8573"/>
                  </a:lnTo>
                  <a:lnTo>
                    <a:pt x="9674" y="8573"/>
                  </a:lnTo>
                  <a:lnTo>
                    <a:pt x="9676" y="8566"/>
                  </a:lnTo>
                  <a:lnTo>
                    <a:pt x="9681" y="8564"/>
                  </a:lnTo>
                  <a:lnTo>
                    <a:pt x="9688" y="8569"/>
                  </a:lnTo>
                  <a:lnTo>
                    <a:pt x="9712" y="8573"/>
                  </a:lnTo>
                  <a:lnTo>
                    <a:pt x="9716" y="8573"/>
                  </a:lnTo>
                  <a:lnTo>
                    <a:pt x="9716" y="8578"/>
                  </a:lnTo>
                  <a:lnTo>
                    <a:pt x="9709" y="8585"/>
                  </a:lnTo>
                  <a:lnTo>
                    <a:pt x="9707" y="8588"/>
                  </a:lnTo>
                  <a:lnTo>
                    <a:pt x="9714" y="8592"/>
                  </a:lnTo>
                  <a:lnTo>
                    <a:pt x="9721" y="8590"/>
                  </a:lnTo>
                  <a:lnTo>
                    <a:pt x="9735" y="8583"/>
                  </a:lnTo>
                  <a:lnTo>
                    <a:pt x="9742" y="8583"/>
                  </a:lnTo>
                  <a:lnTo>
                    <a:pt x="9742" y="8583"/>
                  </a:lnTo>
                  <a:lnTo>
                    <a:pt x="9742" y="8576"/>
                  </a:lnTo>
                  <a:lnTo>
                    <a:pt x="9738" y="8571"/>
                  </a:lnTo>
                  <a:lnTo>
                    <a:pt x="9735" y="8569"/>
                  </a:lnTo>
                  <a:lnTo>
                    <a:pt x="9728" y="8566"/>
                  </a:lnTo>
                  <a:lnTo>
                    <a:pt x="9728" y="8554"/>
                  </a:lnTo>
                  <a:lnTo>
                    <a:pt x="9733" y="8547"/>
                  </a:lnTo>
                  <a:lnTo>
                    <a:pt x="9733" y="8538"/>
                  </a:lnTo>
                  <a:lnTo>
                    <a:pt x="9730" y="8524"/>
                  </a:lnTo>
                  <a:lnTo>
                    <a:pt x="9738" y="8528"/>
                  </a:lnTo>
                  <a:lnTo>
                    <a:pt x="9742" y="8528"/>
                  </a:lnTo>
                  <a:lnTo>
                    <a:pt x="9745" y="8528"/>
                  </a:lnTo>
                  <a:lnTo>
                    <a:pt x="9742" y="8521"/>
                  </a:lnTo>
                  <a:lnTo>
                    <a:pt x="9742" y="8521"/>
                  </a:lnTo>
                  <a:lnTo>
                    <a:pt x="9738" y="8517"/>
                  </a:lnTo>
                  <a:lnTo>
                    <a:pt x="9735" y="8514"/>
                  </a:lnTo>
                  <a:lnTo>
                    <a:pt x="9733" y="8512"/>
                  </a:lnTo>
                  <a:lnTo>
                    <a:pt x="9733" y="8510"/>
                  </a:lnTo>
                  <a:lnTo>
                    <a:pt x="9733" y="8510"/>
                  </a:lnTo>
                  <a:lnTo>
                    <a:pt x="9733" y="8507"/>
                  </a:lnTo>
                  <a:lnTo>
                    <a:pt x="9733" y="8505"/>
                  </a:lnTo>
                  <a:lnTo>
                    <a:pt x="9733" y="8493"/>
                  </a:lnTo>
                  <a:lnTo>
                    <a:pt x="9742" y="8505"/>
                  </a:lnTo>
                  <a:lnTo>
                    <a:pt x="9742" y="8510"/>
                  </a:lnTo>
                  <a:lnTo>
                    <a:pt x="9747" y="8514"/>
                  </a:lnTo>
                  <a:lnTo>
                    <a:pt x="9752" y="8517"/>
                  </a:lnTo>
                  <a:lnTo>
                    <a:pt x="9756" y="8517"/>
                  </a:lnTo>
                  <a:lnTo>
                    <a:pt x="9761" y="8514"/>
                  </a:lnTo>
                  <a:lnTo>
                    <a:pt x="9773" y="8502"/>
                  </a:lnTo>
                  <a:lnTo>
                    <a:pt x="9771" y="8517"/>
                  </a:lnTo>
                  <a:lnTo>
                    <a:pt x="9768" y="8519"/>
                  </a:lnTo>
                  <a:lnTo>
                    <a:pt x="9761" y="8524"/>
                  </a:lnTo>
                  <a:lnTo>
                    <a:pt x="9756" y="8526"/>
                  </a:lnTo>
                  <a:lnTo>
                    <a:pt x="9756" y="8533"/>
                  </a:lnTo>
                  <a:lnTo>
                    <a:pt x="9759" y="8554"/>
                  </a:lnTo>
                  <a:lnTo>
                    <a:pt x="9759" y="8559"/>
                  </a:lnTo>
                  <a:lnTo>
                    <a:pt x="9756" y="8564"/>
                  </a:lnTo>
                  <a:lnTo>
                    <a:pt x="9761" y="8571"/>
                  </a:lnTo>
                  <a:lnTo>
                    <a:pt x="9766" y="8576"/>
                  </a:lnTo>
                  <a:lnTo>
                    <a:pt x="9771" y="8580"/>
                  </a:lnTo>
                  <a:lnTo>
                    <a:pt x="9768" y="8583"/>
                  </a:lnTo>
                  <a:lnTo>
                    <a:pt x="9759" y="8580"/>
                  </a:lnTo>
                  <a:lnTo>
                    <a:pt x="9754" y="8580"/>
                  </a:lnTo>
                  <a:lnTo>
                    <a:pt x="9752" y="8583"/>
                  </a:lnTo>
                  <a:lnTo>
                    <a:pt x="9752" y="8585"/>
                  </a:lnTo>
                  <a:lnTo>
                    <a:pt x="9749" y="8592"/>
                  </a:lnTo>
                  <a:lnTo>
                    <a:pt x="9749" y="8597"/>
                  </a:lnTo>
                  <a:lnTo>
                    <a:pt x="9756" y="8592"/>
                  </a:lnTo>
                  <a:lnTo>
                    <a:pt x="9761" y="8597"/>
                  </a:lnTo>
                  <a:lnTo>
                    <a:pt x="9773" y="8623"/>
                  </a:lnTo>
                  <a:lnTo>
                    <a:pt x="9775" y="8625"/>
                  </a:lnTo>
                  <a:lnTo>
                    <a:pt x="9794" y="8621"/>
                  </a:lnTo>
                  <a:lnTo>
                    <a:pt x="9797" y="8618"/>
                  </a:lnTo>
                  <a:lnTo>
                    <a:pt x="9790" y="8609"/>
                  </a:lnTo>
                  <a:lnTo>
                    <a:pt x="9787" y="8604"/>
                  </a:lnTo>
                  <a:lnTo>
                    <a:pt x="9787" y="8599"/>
                  </a:lnTo>
                  <a:lnTo>
                    <a:pt x="9785" y="8590"/>
                  </a:lnTo>
                  <a:lnTo>
                    <a:pt x="9782" y="8585"/>
                  </a:lnTo>
                  <a:lnTo>
                    <a:pt x="9780" y="8583"/>
                  </a:lnTo>
                  <a:lnTo>
                    <a:pt x="9778" y="8578"/>
                  </a:lnTo>
                  <a:lnTo>
                    <a:pt x="9778" y="8573"/>
                  </a:lnTo>
                  <a:lnTo>
                    <a:pt x="9778" y="8571"/>
                  </a:lnTo>
                  <a:lnTo>
                    <a:pt x="9780" y="8573"/>
                  </a:lnTo>
                  <a:lnTo>
                    <a:pt x="9787" y="8578"/>
                  </a:lnTo>
                  <a:lnTo>
                    <a:pt x="9799" y="8588"/>
                  </a:lnTo>
                  <a:lnTo>
                    <a:pt x="9804" y="8590"/>
                  </a:lnTo>
                  <a:lnTo>
                    <a:pt x="9808" y="8592"/>
                  </a:lnTo>
                  <a:lnTo>
                    <a:pt x="9811" y="8588"/>
                  </a:lnTo>
                  <a:lnTo>
                    <a:pt x="9811" y="8583"/>
                  </a:lnTo>
                  <a:lnTo>
                    <a:pt x="9811" y="8578"/>
                  </a:lnTo>
                  <a:lnTo>
                    <a:pt x="9816" y="8580"/>
                  </a:lnTo>
                  <a:lnTo>
                    <a:pt x="9818" y="8585"/>
                  </a:lnTo>
                  <a:lnTo>
                    <a:pt x="9823" y="8590"/>
                  </a:lnTo>
                  <a:lnTo>
                    <a:pt x="9825" y="8597"/>
                  </a:lnTo>
                  <a:lnTo>
                    <a:pt x="9827" y="8602"/>
                  </a:lnTo>
                  <a:lnTo>
                    <a:pt x="9832" y="8606"/>
                  </a:lnTo>
                  <a:lnTo>
                    <a:pt x="9834" y="8604"/>
                  </a:lnTo>
                  <a:lnTo>
                    <a:pt x="9837" y="8576"/>
                  </a:lnTo>
                  <a:lnTo>
                    <a:pt x="9839" y="8576"/>
                  </a:lnTo>
                  <a:lnTo>
                    <a:pt x="9846" y="8583"/>
                  </a:lnTo>
                  <a:lnTo>
                    <a:pt x="9851" y="8588"/>
                  </a:lnTo>
                  <a:lnTo>
                    <a:pt x="9851" y="8592"/>
                  </a:lnTo>
                  <a:lnTo>
                    <a:pt x="9851" y="8595"/>
                  </a:lnTo>
                  <a:lnTo>
                    <a:pt x="9849" y="8599"/>
                  </a:lnTo>
                  <a:lnTo>
                    <a:pt x="9849" y="8599"/>
                  </a:lnTo>
                  <a:lnTo>
                    <a:pt x="9846" y="8602"/>
                  </a:lnTo>
                  <a:lnTo>
                    <a:pt x="9849" y="8604"/>
                  </a:lnTo>
                  <a:lnTo>
                    <a:pt x="9849" y="8609"/>
                  </a:lnTo>
                  <a:lnTo>
                    <a:pt x="9851" y="8609"/>
                  </a:lnTo>
                  <a:lnTo>
                    <a:pt x="9853" y="8606"/>
                  </a:lnTo>
                  <a:lnTo>
                    <a:pt x="9858" y="8606"/>
                  </a:lnTo>
                  <a:lnTo>
                    <a:pt x="9860" y="8602"/>
                  </a:lnTo>
                  <a:lnTo>
                    <a:pt x="9860" y="8595"/>
                  </a:lnTo>
                  <a:lnTo>
                    <a:pt x="9863" y="8588"/>
                  </a:lnTo>
                  <a:lnTo>
                    <a:pt x="9858" y="8585"/>
                  </a:lnTo>
                  <a:lnTo>
                    <a:pt x="9856" y="8580"/>
                  </a:lnTo>
                  <a:lnTo>
                    <a:pt x="9853" y="8576"/>
                  </a:lnTo>
                  <a:lnTo>
                    <a:pt x="9856" y="8571"/>
                  </a:lnTo>
                  <a:lnTo>
                    <a:pt x="9856" y="8569"/>
                  </a:lnTo>
                  <a:lnTo>
                    <a:pt x="9853" y="8554"/>
                  </a:lnTo>
                  <a:lnTo>
                    <a:pt x="9853" y="8552"/>
                  </a:lnTo>
                  <a:lnTo>
                    <a:pt x="9849" y="8550"/>
                  </a:lnTo>
                  <a:lnTo>
                    <a:pt x="9841" y="8557"/>
                  </a:lnTo>
                  <a:lnTo>
                    <a:pt x="9837" y="8559"/>
                  </a:lnTo>
                  <a:lnTo>
                    <a:pt x="9834" y="8554"/>
                  </a:lnTo>
                  <a:lnTo>
                    <a:pt x="9834" y="8552"/>
                  </a:lnTo>
                  <a:lnTo>
                    <a:pt x="9830" y="8554"/>
                  </a:lnTo>
                  <a:lnTo>
                    <a:pt x="9830" y="8564"/>
                  </a:lnTo>
                  <a:lnTo>
                    <a:pt x="9827" y="8569"/>
                  </a:lnTo>
                  <a:lnTo>
                    <a:pt x="9823" y="8569"/>
                  </a:lnTo>
                  <a:lnTo>
                    <a:pt x="9823" y="8566"/>
                  </a:lnTo>
                  <a:lnTo>
                    <a:pt x="9820" y="8552"/>
                  </a:lnTo>
                  <a:lnTo>
                    <a:pt x="9823" y="8540"/>
                  </a:lnTo>
                  <a:lnTo>
                    <a:pt x="9825" y="8531"/>
                  </a:lnTo>
                  <a:lnTo>
                    <a:pt x="9834" y="8533"/>
                  </a:lnTo>
                  <a:lnTo>
                    <a:pt x="9834" y="8533"/>
                  </a:lnTo>
                  <a:lnTo>
                    <a:pt x="9834" y="8538"/>
                  </a:lnTo>
                  <a:lnTo>
                    <a:pt x="9834" y="8540"/>
                  </a:lnTo>
                  <a:lnTo>
                    <a:pt x="9837" y="8543"/>
                  </a:lnTo>
                  <a:lnTo>
                    <a:pt x="9846" y="8540"/>
                  </a:lnTo>
                  <a:lnTo>
                    <a:pt x="9851" y="8540"/>
                  </a:lnTo>
                  <a:lnTo>
                    <a:pt x="9853" y="8540"/>
                  </a:lnTo>
                  <a:lnTo>
                    <a:pt x="9870" y="8552"/>
                  </a:lnTo>
                  <a:lnTo>
                    <a:pt x="9875" y="8559"/>
                  </a:lnTo>
                  <a:lnTo>
                    <a:pt x="9877" y="8566"/>
                  </a:lnTo>
                  <a:lnTo>
                    <a:pt x="9879" y="8571"/>
                  </a:lnTo>
                  <a:lnTo>
                    <a:pt x="9882" y="8571"/>
                  </a:lnTo>
                  <a:lnTo>
                    <a:pt x="9884" y="8573"/>
                  </a:lnTo>
                  <a:lnTo>
                    <a:pt x="9886" y="8576"/>
                  </a:lnTo>
                  <a:lnTo>
                    <a:pt x="9884" y="8552"/>
                  </a:lnTo>
                  <a:lnTo>
                    <a:pt x="9884" y="8543"/>
                  </a:lnTo>
                  <a:lnTo>
                    <a:pt x="9891" y="8547"/>
                  </a:lnTo>
                  <a:lnTo>
                    <a:pt x="9891" y="8552"/>
                  </a:lnTo>
                  <a:lnTo>
                    <a:pt x="9893" y="8559"/>
                  </a:lnTo>
                  <a:lnTo>
                    <a:pt x="9896" y="8566"/>
                  </a:lnTo>
                  <a:lnTo>
                    <a:pt x="9891" y="8569"/>
                  </a:lnTo>
                  <a:lnTo>
                    <a:pt x="9893" y="8571"/>
                  </a:lnTo>
                  <a:lnTo>
                    <a:pt x="9903" y="8576"/>
                  </a:lnTo>
                  <a:lnTo>
                    <a:pt x="9912" y="8580"/>
                  </a:lnTo>
                  <a:lnTo>
                    <a:pt x="9912" y="8583"/>
                  </a:lnTo>
                  <a:lnTo>
                    <a:pt x="9919" y="8583"/>
                  </a:lnTo>
                  <a:lnTo>
                    <a:pt x="9922" y="8583"/>
                  </a:lnTo>
                  <a:lnTo>
                    <a:pt x="9919" y="8576"/>
                  </a:lnTo>
                  <a:lnTo>
                    <a:pt x="9915" y="8571"/>
                  </a:lnTo>
                  <a:lnTo>
                    <a:pt x="9903" y="8564"/>
                  </a:lnTo>
                  <a:lnTo>
                    <a:pt x="9901" y="8559"/>
                  </a:lnTo>
                  <a:lnTo>
                    <a:pt x="9903" y="8552"/>
                  </a:lnTo>
                  <a:lnTo>
                    <a:pt x="9905" y="8550"/>
                  </a:lnTo>
                  <a:lnTo>
                    <a:pt x="9910" y="8547"/>
                  </a:lnTo>
                  <a:lnTo>
                    <a:pt x="9915" y="8547"/>
                  </a:lnTo>
                  <a:lnTo>
                    <a:pt x="9915" y="8550"/>
                  </a:lnTo>
                  <a:lnTo>
                    <a:pt x="9915" y="8554"/>
                  </a:lnTo>
                  <a:lnTo>
                    <a:pt x="9915" y="8557"/>
                  </a:lnTo>
                  <a:lnTo>
                    <a:pt x="9919" y="8557"/>
                  </a:lnTo>
                  <a:lnTo>
                    <a:pt x="9919" y="8554"/>
                  </a:lnTo>
                  <a:lnTo>
                    <a:pt x="9922" y="8547"/>
                  </a:lnTo>
                  <a:lnTo>
                    <a:pt x="9927" y="8547"/>
                  </a:lnTo>
                  <a:lnTo>
                    <a:pt x="9927" y="8550"/>
                  </a:lnTo>
                  <a:lnTo>
                    <a:pt x="9927" y="8552"/>
                  </a:lnTo>
                  <a:lnTo>
                    <a:pt x="9924" y="8554"/>
                  </a:lnTo>
                  <a:lnTo>
                    <a:pt x="9924" y="8559"/>
                  </a:lnTo>
                  <a:lnTo>
                    <a:pt x="9924" y="8564"/>
                  </a:lnTo>
                  <a:lnTo>
                    <a:pt x="9927" y="8569"/>
                  </a:lnTo>
                  <a:lnTo>
                    <a:pt x="9927" y="8573"/>
                  </a:lnTo>
                  <a:lnTo>
                    <a:pt x="9929" y="8578"/>
                  </a:lnTo>
                  <a:lnTo>
                    <a:pt x="9934" y="8580"/>
                  </a:lnTo>
                  <a:lnTo>
                    <a:pt x="9945" y="8576"/>
                  </a:lnTo>
                  <a:lnTo>
                    <a:pt x="9953" y="8580"/>
                  </a:lnTo>
                  <a:lnTo>
                    <a:pt x="9948" y="8585"/>
                  </a:lnTo>
                  <a:lnTo>
                    <a:pt x="9941" y="8588"/>
                  </a:lnTo>
                  <a:lnTo>
                    <a:pt x="9938" y="8592"/>
                  </a:lnTo>
                  <a:lnTo>
                    <a:pt x="9941" y="8606"/>
                  </a:lnTo>
                  <a:lnTo>
                    <a:pt x="9948" y="8609"/>
                  </a:lnTo>
                  <a:lnTo>
                    <a:pt x="9957" y="8606"/>
                  </a:lnTo>
                  <a:lnTo>
                    <a:pt x="9967" y="8599"/>
                  </a:lnTo>
                  <a:lnTo>
                    <a:pt x="9971" y="8595"/>
                  </a:lnTo>
                  <a:lnTo>
                    <a:pt x="9969" y="8592"/>
                  </a:lnTo>
                  <a:lnTo>
                    <a:pt x="9967" y="8592"/>
                  </a:lnTo>
                  <a:lnTo>
                    <a:pt x="9967" y="8592"/>
                  </a:lnTo>
                  <a:lnTo>
                    <a:pt x="9962" y="8588"/>
                  </a:lnTo>
                  <a:lnTo>
                    <a:pt x="9969" y="8585"/>
                  </a:lnTo>
                  <a:lnTo>
                    <a:pt x="9969" y="8583"/>
                  </a:lnTo>
                  <a:lnTo>
                    <a:pt x="9971" y="8580"/>
                  </a:lnTo>
                  <a:lnTo>
                    <a:pt x="9969" y="8578"/>
                  </a:lnTo>
                  <a:lnTo>
                    <a:pt x="9964" y="8571"/>
                  </a:lnTo>
                  <a:lnTo>
                    <a:pt x="9969" y="8571"/>
                  </a:lnTo>
                  <a:lnTo>
                    <a:pt x="9974" y="8571"/>
                  </a:lnTo>
                  <a:lnTo>
                    <a:pt x="9979" y="8573"/>
                  </a:lnTo>
                  <a:lnTo>
                    <a:pt x="9981" y="8580"/>
                  </a:lnTo>
                  <a:lnTo>
                    <a:pt x="9981" y="8585"/>
                  </a:lnTo>
                  <a:lnTo>
                    <a:pt x="9979" y="8599"/>
                  </a:lnTo>
                  <a:lnTo>
                    <a:pt x="9981" y="8602"/>
                  </a:lnTo>
                  <a:lnTo>
                    <a:pt x="9986" y="8599"/>
                  </a:lnTo>
                  <a:lnTo>
                    <a:pt x="9995" y="8595"/>
                  </a:lnTo>
                  <a:lnTo>
                    <a:pt x="9995" y="8595"/>
                  </a:lnTo>
                  <a:lnTo>
                    <a:pt x="9995" y="8592"/>
                  </a:lnTo>
                  <a:lnTo>
                    <a:pt x="9993" y="8588"/>
                  </a:lnTo>
                  <a:lnTo>
                    <a:pt x="9990" y="8576"/>
                  </a:lnTo>
                  <a:lnTo>
                    <a:pt x="9995" y="8569"/>
                  </a:lnTo>
                  <a:lnTo>
                    <a:pt x="10002" y="8566"/>
                  </a:lnTo>
                  <a:lnTo>
                    <a:pt x="10012" y="8571"/>
                  </a:lnTo>
                  <a:lnTo>
                    <a:pt x="10005" y="8573"/>
                  </a:lnTo>
                  <a:lnTo>
                    <a:pt x="10002" y="8578"/>
                  </a:lnTo>
                  <a:lnTo>
                    <a:pt x="10000" y="8583"/>
                  </a:lnTo>
                  <a:lnTo>
                    <a:pt x="10002" y="8585"/>
                  </a:lnTo>
                  <a:lnTo>
                    <a:pt x="10005" y="8588"/>
                  </a:lnTo>
                  <a:lnTo>
                    <a:pt x="10007" y="8590"/>
                  </a:lnTo>
                  <a:lnTo>
                    <a:pt x="10009" y="8592"/>
                  </a:lnTo>
                  <a:lnTo>
                    <a:pt x="10005" y="8606"/>
                  </a:lnTo>
                  <a:lnTo>
                    <a:pt x="9995" y="8618"/>
                  </a:lnTo>
                  <a:lnTo>
                    <a:pt x="9993" y="8628"/>
                  </a:lnTo>
                  <a:lnTo>
                    <a:pt x="9993" y="8628"/>
                  </a:lnTo>
                  <a:lnTo>
                    <a:pt x="9995" y="8630"/>
                  </a:lnTo>
                  <a:lnTo>
                    <a:pt x="9997" y="8632"/>
                  </a:lnTo>
                  <a:lnTo>
                    <a:pt x="9997" y="8639"/>
                  </a:lnTo>
                  <a:lnTo>
                    <a:pt x="9971" y="8656"/>
                  </a:lnTo>
                  <a:lnTo>
                    <a:pt x="9969" y="8663"/>
                  </a:lnTo>
                  <a:lnTo>
                    <a:pt x="9974" y="8668"/>
                  </a:lnTo>
                  <a:lnTo>
                    <a:pt x="9974" y="8675"/>
                  </a:lnTo>
                  <a:lnTo>
                    <a:pt x="9969" y="8682"/>
                  </a:lnTo>
                  <a:lnTo>
                    <a:pt x="9955" y="8689"/>
                  </a:lnTo>
                  <a:lnTo>
                    <a:pt x="9912" y="8696"/>
                  </a:lnTo>
                  <a:lnTo>
                    <a:pt x="9893" y="8703"/>
                  </a:lnTo>
                  <a:lnTo>
                    <a:pt x="9882" y="8703"/>
                  </a:lnTo>
                  <a:lnTo>
                    <a:pt x="9879" y="8706"/>
                  </a:lnTo>
                  <a:lnTo>
                    <a:pt x="9877" y="8715"/>
                  </a:lnTo>
                  <a:lnTo>
                    <a:pt x="9875" y="8717"/>
                  </a:lnTo>
                  <a:lnTo>
                    <a:pt x="9872" y="8713"/>
                  </a:lnTo>
                  <a:lnTo>
                    <a:pt x="9870" y="8713"/>
                  </a:lnTo>
                  <a:lnTo>
                    <a:pt x="9865" y="8713"/>
                  </a:lnTo>
                  <a:lnTo>
                    <a:pt x="9860" y="8713"/>
                  </a:lnTo>
                  <a:lnTo>
                    <a:pt x="9858" y="8715"/>
                  </a:lnTo>
                  <a:lnTo>
                    <a:pt x="9863" y="8720"/>
                  </a:lnTo>
                  <a:lnTo>
                    <a:pt x="9872" y="8722"/>
                  </a:lnTo>
                  <a:lnTo>
                    <a:pt x="9879" y="8720"/>
                  </a:lnTo>
                  <a:lnTo>
                    <a:pt x="9879" y="8725"/>
                  </a:lnTo>
                  <a:lnTo>
                    <a:pt x="9879" y="8725"/>
                  </a:lnTo>
                  <a:lnTo>
                    <a:pt x="9877" y="8727"/>
                  </a:lnTo>
                  <a:lnTo>
                    <a:pt x="9877" y="8732"/>
                  </a:lnTo>
                  <a:lnTo>
                    <a:pt x="9879" y="8732"/>
                  </a:lnTo>
                  <a:lnTo>
                    <a:pt x="9893" y="8729"/>
                  </a:lnTo>
                  <a:lnTo>
                    <a:pt x="9896" y="8727"/>
                  </a:lnTo>
                  <a:lnTo>
                    <a:pt x="9896" y="8725"/>
                  </a:lnTo>
                  <a:lnTo>
                    <a:pt x="9891" y="8717"/>
                  </a:lnTo>
                  <a:lnTo>
                    <a:pt x="9891" y="8713"/>
                  </a:lnTo>
                  <a:lnTo>
                    <a:pt x="9893" y="8710"/>
                  </a:lnTo>
                  <a:lnTo>
                    <a:pt x="9896" y="8710"/>
                  </a:lnTo>
                  <a:lnTo>
                    <a:pt x="9903" y="8722"/>
                  </a:lnTo>
                  <a:lnTo>
                    <a:pt x="9910" y="8725"/>
                  </a:lnTo>
                  <a:lnTo>
                    <a:pt x="9934" y="8717"/>
                  </a:lnTo>
                  <a:lnTo>
                    <a:pt x="9938" y="8715"/>
                  </a:lnTo>
                  <a:lnTo>
                    <a:pt x="9936" y="8708"/>
                  </a:lnTo>
                  <a:lnTo>
                    <a:pt x="9938" y="8701"/>
                  </a:lnTo>
                  <a:lnTo>
                    <a:pt x="9945" y="8706"/>
                  </a:lnTo>
                  <a:lnTo>
                    <a:pt x="9953" y="8715"/>
                  </a:lnTo>
                  <a:lnTo>
                    <a:pt x="9955" y="8722"/>
                  </a:lnTo>
                  <a:lnTo>
                    <a:pt x="9960" y="8725"/>
                  </a:lnTo>
                  <a:lnTo>
                    <a:pt x="9960" y="8725"/>
                  </a:lnTo>
                  <a:lnTo>
                    <a:pt x="9957" y="8729"/>
                  </a:lnTo>
                  <a:lnTo>
                    <a:pt x="9953" y="8732"/>
                  </a:lnTo>
                  <a:lnTo>
                    <a:pt x="9943" y="8734"/>
                  </a:lnTo>
                  <a:lnTo>
                    <a:pt x="9950" y="8739"/>
                  </a:lnTo>
                  <a:lnTo>
                    <a:pt x="9960" y="8743"/>
                  </a:lnTo>
                  <a:lnTo>
                    <a:pt x="9964" y="8748"/>
                  </a:lnTo>
                  <a:lnTo>
                    <a:pt x="9964" y="8755"/>
                  </a:lnTo>
                  <a:lnTo>
                    <a:pt x="9967" y="8760"/>
                  </a:lnTo>
                  <a:lnTo>
                    <a:pt x="9974" y="8762"/>
                  </a:lnTo>
                  <a:lnTo>
                    <a:pt x="9971" y="8767"/>
                  </a:lnTo>
                  <a:lnTo>
                    <a:pt x="9971" y="8767"/>
                  </a:lnTo>
                  <a:lnTo>
                    <a:pt x="9971" y="8769"/>
                  </a:lnTo>
                  <a:lnTo>
                    <a:pt x="9990" y="8758"/>
                  </a:lnTo>
                  <a:lnTo>
                    <a:pt x="9995" y="8760"/>
                  </a:lnTo>
                  <a:lnTo>
                    <a:pt x="9997" y="8765"/>
                  </a:lnTo>
                  <a:lnTo>
                    <a:pt x="9995" y="8767"/>
                  </a:lnTo>
                  <a:lnTo>
                    <a:pt x="9981" y="8774"/>
                  </a:lnTo>
                  <a:lnTo>
                    <a:pt x="9979" y="8777"/>
                  </a:lnTo>
                  <a:lnTo>
                    <a:pt x="9979" y="8784"/>
                  </a:lnTo>
                  <a:lnTo>
                    <a:pt x="9983" y="8784"/>
                  </a:lnTo>
                  <a:lnTo>
                    <a:pt x="9993" y="8784"/>
                  </a:lnTo>
                  <a:lnTo>
                    <a:pt x="10007" y="8788"/>
                  </a:lnTo>
                  <a:lnTo>
                    <a:pt x="10009" y="8793"/>
                  </a:lnTo>
                  <a:lnTo>
                    <a:pt x="10002" y="8795"/>
                  </a:lnTo>
                  <a:lnTo>
                    <a:pt x="10000" y="8798"/>
                  </a:lnTo>
                  <a:lnTo>
                    <a:pt x="10000" y="8803"/>
                  </a:lnTo>
                  <a:lnTo>
                    <a:pt x="10007" y="8803"/>
                  </a:lnTo>
                  <a:lnTo>
                    <a:pt x="10028" y="8812"/>
                  </a:lnTo>
                  <a:lnTo>
                    <a:pt x="10042" y="8812"/>
                  </a:lnTo>
                  <a:lnTo>
                    <a:pt x="10057" y="8810"/>
                  </a:lnTo>
                  <a:lnTo>
                    <a:pt x="10068" y="8814"/>
                  </a:lnTo>
                  <a:lnTo>
                    <a:pt x="10068" y="8814"/>
                  </a:lnTo>
                  <a:lnTo>
                    <a:pt x="10071" y="8812"/>
                  </a:lnTo>
                  <a:lnTo>
                    <a:pt x="10073" y="8805"/>
                  </a:lnTo>
                  <a:lnTo>
                    <a:pt x="10073" y="8803"/>
                  </a:lnTo>
                  <a:lnTo>
                    <a:pt x="10080" y="8805"/>
                  </a:lnTo>
                  <a:lnTo>
                    <a:pt x="10083" y="8812"/>
                  </a:lnTo>
                  <a:lnTo>
                    <a:pt x="10083" y="8819"/>
                  </a:lnTo>
                  <a:lnTo>
                    <a:pt x="10080" y="8826"/>
                  </a:lnTo>
                  <a:lnTo>
                    <a:pt x="10090" y="8833"/>
                  </a:lnTo>
                  <a:lnTo>
                    <a:pt x="10097" y="8833"/>
                  </a:lnTo>
                  <a:lnTo>
                    <a:pt x="10111" y="8829"/>
                  </a:lnTo>
                  <a:lnTo>
                    <a:pt x="10116" y="8829"/>
                  </a:lnTo>
                  <a:lnTo>
                    <a:pt x="10123" y="8829"/>
                  </a:lnTo>
                  <a:lnTo>
                    <a:pt x="10125" y="8833"/>
                  </a:lnTo>
                  <a:lnTo>
                    <a:pt x="10123" y="8838"/>
                  </a:lnTo>
                  <a:lnTo>
                    <a:pt x="10125" y="8840"/>
                  </a:lnTo>
                  <a:lnTo>
                    <a:pt x="10127" y="8840"/>
                  </a:lnTo>
                  <a:lnTo>
                    <a:pt x="10134" y="8840"/>
                  </a:lnTo>
                  <a:lnTo>
                    <a:pt x="10137" y="8838"/>
                  </a:lnTo>
                  <a:lnTo>
                    <a:pt x="10137" y="8833"/>
                  </a:lnTo>
                  <a:lnTo>
                    <a:pt x="10132" y="8814"/>
                  </a:lnTo>
                  <a:lnTo>
                    <a:pt x="10130" y="8812"/>
                  </a:lnTo>
                  <a:lnTo>
                    <a:pt x="10130" y="8793"/>
                  </a:lnTo>
                  <a:lnTo>
                    <a:pt x="10132" y="8791"/>
                  </a:lnTo>
                  <a:lnTo>
                    <a:pt x="10134" y="8791"/>
                  </a:lnTo>
                  <a:lnTo>
                    <a:pt x="10137" y="8795"/>
                  </a:lnTo>
                  <a:lnTo>
                    <a:pt x="10139" y="8798"/>
                  </a:lnTo>
                  <a:lnTo>
                    <a:pt x="10144" y="8798"/>
                  </a:lnTo>
                  <a:lnTo>
                    <a:pt x="10160" y="8791"/>
                  </a:lnTo>
                  <a:lnTo>
                    <a:pt x="10160" y="8786"/>
                  </a:lnTo>
                  <a:lnTo>
                    <a:pt x="10163" y="8781"/>
                  </a:lnTo>
                  <a:lnTo>
                    <a:pt x="10163" y="8774"/>
                  </a:lnTo>
                  <a:lnTo>
                    <a:pt x="10158" y="8769"/>
                  </a:lnTo>
                  <a:lnTo>
                    <a:pt x="10153" y="8758"/>
                  </a:lnTo>
                  <a:lnTo>
                    <a:pt x="10156" y="8748"/>
                  </a:lnTo>
                  <a:lnTo>
                    <a:pt x="10163" y="8739"/>
                  </a:lnTo>
                  <a:lnTo>
                    <a:pt x="10170" y="8741"/>
                  </a:lnTo>
                  <a:lnTo>
                    <a:pt x="10170" y="8746"/>
                  </a:lnTo>
                  <a:lnTo>
                    <a:pt x="10165" y="8751"/>
                  </a:lnTo>
                  <a:lnTo>
                    <a:pt x="10163" y="8755"/>
                  </a:lnTo>
                  <a:lnTo>
                    <a:pt x="10165" y="8755"/>
                  </a:lnTo>
                  <a:lnTo>
                    <a:pt x="10170" y="8760"/>
                  </a:lnTo>
                  <a:lnTo>
                    <a:pt x="10172" y="8762"/>
                  </a:lnTo>
                  <a:lnTo>
                    <a:pt x="10172" y="8765"/>
                  </a:lnTo>
                  <a:lnTo>
                    <a:pt x="10175" y="8765"/>
                  </a:lnTo>
                  <a:lnTo>
                    <a:pt x="10177" y="8762"/>
                  </a:lnTo>
                  <a:lnTo>
                    <a:pt x="10177" y="8755"/>
                  </a:lnTo>
                  <a:lnTo>
                    <a:pt x="10182" y="8748"/>
                  </a:lnTo>
                  <a:lnTo>
                    <a:pt x="10184" y="8746"/>
                  </a:lnTo>
                  <a:lnTo>
                    <a:pt x="10189" y="8743"/>
                  </a:lnTo>
                  <a:lnTo>
                    <a:pt x="10191" y="8746"/>
                  </a:lnTo>
                  <a:lnTo>
                    <a:pt x="10191" y="8748"/>
                  </a:lnTo>
                  <a:lnTo>
                    <a:pt x="10191" y="8751"/>
                  </a:lnTo>
                  <a:lnTo>
                    <a:pt x="10191" y="8751"/>
                  </a:lnTo>
                  <a:lnTo>
                    <a:pt x="10186" y="8760"/>
                  </a:lnTo>
                  <a:lnTo>
                    <a:pt x="10182" y="8765"/>
                  </a:lnTo>
                  <a:lnTo>
                    <a:pt x="10179" y="8769"/>
                  </a:lnTo>
                  <a:lnTo>
                    <a:pt x="10175" y="8774"/>
                  </a:lnTo>
                  <a:lnTo>
                    <a:pt x="10175" y="8777"/>
                  </a:lnTo>
                  <a:lnTo>
                    <a:pt x="10175" y="8781"/>
                  </a:lnTo>
                  <a:lnTo>
                    <a:pt x="10177" y="8786"/>
                  </a:lnTo>
                  <a:lnTo>
                    <a:pt x="10177" y="8788"/>
                  </a:lnTo>
                  <a:lnTo>
                    <a:pt x="10177" y="8793"/>
                  </a:lnTo>
                  <a:lnTo>
                    <a:pt x="10172" y="8795"/>
                  </a:lnTo>
                  <a:lnTo>
                    <a:pt x="10172" y="8798"/>
                  </a:lnTo>
                  <a:lnTo>
                    <a:pt x="10172" y="8803"/>
                  </a:lnTo>
                  <a:lnTo>
                    <a:pt x="10172" y="8812"/>
                  </a:lnTo>
                  <a:lnTo>
                    <a:pt x="10172" y="8814"/>
                  </a:lnTo>
                  <a:lnTo>
                    <a:pt x="10151" y="8819"/>
                  </a:lnTo>
                  <a:lnTo>
                    <a:pt x="10151" y="8821"/>
                  </a:lnTo>
                  <a:lnTo>
                    <a:pt x="10151" y="8826"/>
                  </a:lnTo>
                  <a:lnTo>
                    <a:pt x="10151" y="8833"/>
                  </a:lnTo>
                  <a:lnTo>
                    <a:pt x="10153" y="8840"/>
                  </a:lnTo>
                  <a:lnTo>
                    <a:pt x="10158" y="8843"/>
                  </a:lnTo>
                  <a:lnTo>
                    <a:pt x="10165" y="8840"/>
                  </a:lnTo>
                  <a:lnTo>
                    <a:pt x="10175" y="8833"/>
                  </a:lnTo>
                  <a:lnTo>
                    <a:pt x="10179" y="8829"/>
                  </a:lnTo>
                  <a:lnTo>
                    <a:pt x="10179" y="8829"/>
                  </a:lnTo>
                  <a:lnTo>
                    <a:pt x="10182" y="8826"/>
                  </a:lnTo>
                  <a:lnTo>
                    <a:pt x="10182" y="8821"/>
                  </a:lnTo>
                  <a:lnTo>
                    <a:pt x="10179" y="8819"/>
                  </a:lnTo>
                  <a:lnTo>
                    <a:pt x="10177" y="8814"/>
                  </a:lnTo>
                  <a:lnTo>
                    <a:pt x="10179" y="8810"/>
                  </a:lnTo>
                  <a:lnTo>
                    <a:pt x="10184" y="8805"/>
                  </a:lnTo>
                  <a:lnTo>
                    <a:pt x="10189" y="8805"/>
                  </a:lnTo>
                  <a:lnTo>
                    <a:pt x="10194" y="8807"/>
                  </a:lnTo>
                  <a:lnTo>
                    <a:pt x="10191" y="8817"/>
                  </a:lnTo>
                  <a:lnTo>
                    <a:pt x="10194" y="8819"/>
                  </a:lnTo>
                  <a:lnTo>
                    <a:pt x="10198" y="8824"/>
                  </a:lnTo>
                  <a:lnTo>
                    <a:pt x="10201" y="8831"/>
                  </a:lnTo>
                  <a:lnTo>
                    <a:pt x="10201" y="8836"/>
                  </a:lnTo>
                  <a:lnTo>
                    <a:pt x="10186" y="8838"/>
                  </a:lnTo>
                  <a:lnTo>
                    <a:pt x="10182" y="8843"/>
                  </a:lnTo>
                  <a:lnTo>
                    <a:pt x="10184" y="8845"/>
                  </a:lnTo>
                  <a:lnTo>
                    <a:pt x="10189" y="8847"/>
                  </a:lnTo>
                  <a:lnTo>
                    <a:pt x="10205" y="8845"/>
                  </a:lnTo>
                  <a:lnTo>
                    <a:pt x="10212" y="8838"/>
                  </a:lnTo>
                  <a:lnTo>
                    <a:pt x="10220" y="8836"/>
                  </a:lnTo>
                  <a:lnTo>
                    <a:pt x="10238" y="8836"/>
                  </a:lnTo>
                  <a:lnTo>
                    <a:pt x="10246" y="8833"/>
                  </a:lnTo>
                  <a:lnTo>
                    <a:pt x="10238" y="8838"/>
                  </a:lnTo>
                  <a:lnTo>
                    <a:pt x="10227" y="8845"/>
                  </a:lnTo>
                  <a:lnTo>
                    <a:pt x="10222" y="8852"/>
                  </a:lnTo>
                  <a:lnTo>
                    <a:pt x="10227" y="8852"/>
                  </a:lnTo>
                  <a:lnTo>
                    <a:pt x="10241" y="8855"/>
                  </a:lnTo>
                  <a:lnTo>
                    <a:pt x="10238" y="8852"/>
                  </a:lnTo>
                  <a:lnTo>
                    <a:pt x="10248" y="8855"/>
                  </a:lnTo>
                  <a:lnTo>
                    <a:pt x="10272" y="8845"/>
                  </a:lnTo>
                  <a:lnTo>
                    <a:pt x="10307" y="8843"/>
                  </a:lnTo>
                  <a:lnTo>
                    <a:pt x="10312" y="8840"/>
                  </a:lnTo>
                  <a:lnTo>
                    <a:pt x="10316" y="8840"/>
                  </a:lnTo>
                  <a:lnTo>
                    <a:pt x="10319" y="8843"/>
                  </a:lnTo>
                  <a:lnTo>
                    <a:pt x="10321" y="8845"/>
                  </a:lnTo>
                  <a:lnTo>
                    <a:pt x="10326" y="8847"/>
                  </a:lnTo>
                  <a:lnTo>
                    <a:pt x="10328" y="8850"/>
                  </a:lnTo>
                  <a:lnTo>
                    <a:pt x="10338" y="8850"/>
                  </a:lnTo>
                  <a:lnTo>
                    <a:pt x="10352" y="8859"/>
                  </a:lnTo>
                  <a:lnTo>
                    <a:pt x="10357" y="8862"/>
                  </a:lnTo>
                  <a:lnTo>
                    <a:pt x="10364" y="8859"/>
                  </a:lnTo>
                  <a:lnTo>
                    <a:pt x="10385" y="8869"/>
                  </a:lnTo>
                  <a:lnTo>
                    <a:pt x="10392" y="8869"/>
                  </a:lnTo>
                  <a:lnTo>
                    <a:pt x="10406" y="8859"/>
                  </a:lnTo>
                  <a:lnTo>
                    <a:pt x="10411" y="8857"/>
                  </a:lnTo>
                  <a:lnTo>
                    <a:pt x="10420" y="8857"/>
                  </a:lnTo>
                  <a:lnTo>
                    <a:pt x="10425" y="8857"/>
                  </a:lnTo>
                  <a:lnTo>
                    <a:pt x="10427" y="8855"/>
                  </a:lnTo>
                  <a:lnTo>
                    <a:pt x="10439" y="8840"/>
                  </a:lnTo>
                  <a:lnTo>
                    <a:pt x="10442" y="8836"/>
                  </a:lnTo>
                  <a:lnTo>
                    <a:pt x="10444" y="8819"/>
                  </a:lnTo>
                  <a:lnTo>
                    <a:pt x="10456" y="8829"/>
                  </a:lnTo>
                  <a:lnTo>
                    <a:pt x="10461" y="8833"/>
                  </a:lnTo>
                  <a:lnTo>
                    <a:pt x="10465" y="8833"/>
                  </a:lnTo>
                  <a:lnTo>
                    <a:pt x="10470" y="8829"/>
                  </a:lnTo>
                  <a:lnTo>
                    <a:pt x="10475" y="8826"/>
                  </a:lnTo>
                  <a:lnTo>
                    <a:pt x="10479" y="8829"/>
                  </a:lnTo>
                  <a:lnTo>
                    <a:pt x="10487" y="8836"/>
                  </a:lnTo>
                  <a:lnTo>
                    <a:pt x="10491" y="8838"/>
                  </a:lnTo>
                  <a:lnTo>
                    <a:pt x="10494" y="8833"/>
                  </a:lnTo>
                  <a:lnTo>
                    <a:pt x="10491" y="8833"/>
                  </a:lnTo>
                  <a:lnTo>
                    <a:pt x="10489" y="8829"/>
                  </a:lnTo>
                  <a:lnTo>
                    <a:pt x="10487" y="8826"/>
                  </a:lnTo>
                  <a:lnTo>
                    <a:pt x="10487" y="8824"/>
                  </a:lnTo>
                  <a:lnTo>
                    <a:pt x="10487" y="8824"/>
                  </a:lnTo>
                  <a:lnTo>
                    <a:pt x="10482" y="8819"/>
                  </a:lnTo>
                  <a:lnTo>
                    <a:pt x="10479" y="8817"/>
                  </a:lnTo>
                  <a:lnTo>
                    <a:pt x="10475" y="8817"/>
                  </a:lnTo>
                  <a:lnTo>
                    <a:pt x="10470" y="8814"/>
                  </a:lnTo>
                  <a:lnTo>
                    <a:pt x="10461" y="8805"/>
                  </a:lnTo>
                  <a:lnTo>
                    <a:pt x="10456" y="8803"/>
                  </a:lnTo>
                  <a:lnTo>
                    <a:pt x="10458" y="8800"/>
                  </a:lnTo>
                  <a:lnTo>
                    <a:pt x="10458" y="8798"/>
                  </a:lnTo>
                  <a:lnTo>
                    <a:pt x="10470" y="8803"/>
                  </a:lnTo>
                  <a:lnTo>
                    <a:pt x="10482" y="8807"/>
                  </a:lnTo>
                  <a:lnTo>
                    <a:pt x="10491" y="8807"/>
                  </a:lnTo>
                  <a:lnTo>
                    <a:pt x="10501" y="8805"/>
                  </a:lnTo>
                  <a:lnTo>
                    <a:pt x="10505" y="8824"/>
                  </a:lnTo>
                  <a:lnTo>
                    <a:pt x="10508" y="8821"/>
                  </a:lnTo>
                  <a:lnTo>
                    <a:pt x="10510" y="8814"/>
                  </a:lnTo>
                  <a:lnTo>
                    <a:pt x="10513" y="8812"/>
                  </a:lnTo>
                  <a:lnTo>
                    <a:pt x="10513" y="8810"/>
                  </a:lnTo>
                  <a:lnTo>
                    <a:pt x="10508" y="8803"/>
                  </a:lnTo>
                  <a:lnTo>
                    <a:pt x="10508" y="8800"/>
                  </a:lnTo>
                  <a:lnTo>
                    <a:pt x="10510" y="8795"/>
                  </a:lnTo>
                  <a:lnTo>
                    <a:pt x="10510" y="8795"/>
                  </a:lnTo>
                  <a:lnTo>
                    <a:pt x="10513" y="8798"/>
                  </a:lnTo>
                  <a:lnTo>
                    <a:pt x="10527" y="8803"/>
                  </a:lnTo>
                  <a:lnTo>
                    <a:pt x="10531" y="8800"/>
                  </a:lnTo>
                  <a:lnTo>
                    <a:pt x="10536" y="8793"/>
                  </a:lnTo>
                  <a:lnTo>
                    <a:pt x="10541" y="8793"/>
                  </a:lnTo>
                  <a:lnTo>
                    <a:pt x="10546" y="8795"/>
                  </a:lnTo>
                  <a:lnTo>
                    <a:pt x="10550" y="8795"/>
                  </a:lnTo>
                  <a:lnTo>
                    <a:pt x="10557" y="8786"/>
                  </a:lnTo>
                  <a:lnTo>
                    <a:pt x="10562" y="8786"/>
                  </a:lnTo>
                  <a:lnTo>
                    <a:pt x="10567" y="8788"/>
                  </a:lnTo>
                  <a:lnTo>
                    <a:pt x="10567" y="8793"/>
                  </a:lnTo>
                  <a:lnTo>
                    <a:pt x="10565" y="8795"/>
                  </a:lnTo>
                  <a:lnTo>
                    <a:pt x="10562" y="8798"/>
                  </a:lnTo>
                  <a:lnTo>
                    <a:pt x="10546" y="8805"/>
                  </a:lnTo>
                  <a:lnTo>
                    <a:pt x="10539" y="8812"/>
                  </a:lnTo>
                  <a:lnTo>
                    <a:pt x="10536" y="8824"/>
                  </a:lnTo>
                  <a:lnTo>
                    <a:pt x="10543" y="8826"/>
                  </a:lnTo>
                  <a:lnTo>
                    <a:pt x="10548" y="8826"/>
                  </a:lnTo>
                  <a:lnTo>
                    <a:pt x="10553" y="8819"/>
                  </a:lnTo>
                  <a:lnTo>
                    <a:pt x="10567" y="8814"/>
                  </a:lnTo>
                  <a:lnTo>
                    <a:pt x="10567" y="8819"/>
                  </a:lnTo>
                  <a:lnTo>
                    <a:pt x="10565" y="8821"/>
                  </a:lnTo>
                  <a:lnTo>
                    <a:pt x="10557" y="8826"/>
                  </a:lnTo>
                  <a:lnTo>
                    <a:pt x="10562" y="8829"/>
                  </a:lnTo>
                  <a:lnTo>
                    <a:pt x="10565" y="8831"/>
                  </a:lnTo>
                  <a:lnTo>
                    <a:pt x="10565" y="8833"/>
                  </a:lnTo>
                  <a:lnTo>
                    <a:pt x="10550" y="8838"/>
                  </a:lnTo>
                  <a:lnTo>
                    <a:pt x="10546" y="8840"/>
                  </a:lnTo>
                  <a:lnTo>
                    <a:pt x="10543" y="8847"/>
                  </a:lnTo>
                  <a:lnTo>
                    <a:pt x="10546" y="8852"/>
                  </a:lnTo>
                  <a:lnTo>
                    <a:pt x="10560" y="8859"/>
                  </a:lnTo>
                  <a:lnTo>
                    <a:pt x="10572" y="8871"/>
                  </a:lnTo>
                  <a:lnTo>
                    <a:pt x="10579" y="8873"/>
                  </a:lnTo>
                  <a:lnTo>
                    <a:pt x="10583" y="8873"/>
                  </a:lnTo>
                  <a:lnTo>
                    <a:pt x="10588" y="8876"/>
                  </a:lnTo>
                  <a:lnTo>
                    <a:pt x="10593" y="8883"/>
                  </a:lnTo>
                  <a:lnTo>
                    <a:pt x="10598" y="8885"/>
                  </a:lnTo>
                  <a:lnTo>
                    <a:pt x="10602" y="8881"/>
                  </a:lnTo>
                  <a:lnTo>
                    <a:pt x="10598" y="8878"/>
                  </a:lnTo>
                  <a:lnTo>
                    <a:pt x="10595" y="8876"/>
                  </a:lnTo>
                  <a:lnTo>
                    <a:pt x="10595" y="8871"/>
                  </a:lnTo>
                  <a:lnTo>
                    <a:pt x="10593" y="8866"/>
                  </a:lnTo>
                  <a:lnTo>
                    <a:pt x="10588" y="8862"/>
                  </a:lnTo>
                  <a:lnTo>
                    <a:pt x="10586" y="8862"/>
                  </a:lnTo>
                  <a:lnTo>
                    <a:pt x="10583" y="8859"/>
                  </a:lnTo>
                  <a:lnTo>
                    <a:pt x="10579" y="8855"/>
                  </a:lnTo>
                  <a:lnTo>
                    <a:pt x="10588" y="8855"/>
                  </a:lnTo>
                  <a:lnTo>
                    <a:pt x="10593" y="8857"/>
                  </a:lnTo>
                  <a:lnTo>
                    <a:pt x="10595" y="8859"/>
                  </a:lnTo>
                  <a:lnTo>
                    <a:pt x="10595" y="8862"/>
                  </a:lnTo>
                  <a:lnTo>
                    <a:pt x="10598" y="8864"/>
                  </a:lnTo>
                  <a:lnTo>
                    <a:pt x="10600" y="8869"/>
                  </a:lnTo>
                  <a:lnTo>
                    <a:pt x="10602" y="8873"/>
                  </a:lnTo>
                  <a:lnTo>
                    <a:pt x="10605" y="8876"/>
                  </a:lnTo>
                  <a:lnTo>
                    <a:pt x="10607" y="8876"/>
                  </a:lnTo>
                  <a:lnTo>
                    <a:pt x="10609" y="8878"/>
                  </a:lnTo>
                  <a:lnTo>
                    <a:pt x="10612" y="8881"/>
                  </a:lnTo>
                  <a:lnTo>
                    <a:pt x="10612" y="8883"/>
                  </a:lnTo>
                  <a:lnTo>
                    <a:pt x="10614" y="8888"/>
                  </a:lnTo>
                  <a:lnTo>
                    <a:pt x="10617" y="8888"/>
                  </a:lnTo>
                  <a:lnTo>
                    <a:pt x="10619" y="8885"/>
                  </a:lnTo>
                  <a:lnTo>
                    <a:pt x="10617" y="8881"/>
                  </a:lnTo>
                  <a:lnTo>
                    <a:pt x="10617" y="8876"/>
                  </a:lnTo>
                  <a:lnTo>
                    <a:pt x="10614" y="8871"/>
                  </a:lnTo>
                  <a:lnTo>
                    <a:pt x="10614" y="8866"/>
                  </a:lnTo>
                  <a:lnTo>
                    <a:pt x="10617" y="8862"/>
                  </a:lnTo>
                  <a:lnTo>
                    <a:pt x="10617" y="8857"/>
                  </a:lnTo>
                  <a:lnTo>
                    <a:pt x="10614" y="8855"/>
                  </a:lnTo>
                  <a:lnTo>
                    <a:pt x="10612" y="8840"/>
                  </a:lnTo>
                  <a:lnTo>
                    <a:pt x="10614" y="8838"/>
                  </a:lnTo>
                  <a:lnTo>
                    <a:pt x="10617" y="8840"/>
                  </a:lnTo>
                  <a:lnTo>
                    <a:pt x="10619" y="8843"/>
                  </a:lnTo>
                  <a:lnTo>
                    <a:pt x="10628" y="8881"/>
                  </a:lnTo>
                  <a:lnTo>
                    <a:pt x="10631" y="8878"/>
                  </a:lnTo>
                  <a:lnTo>
                    <a:pt x="10645" y="8899"/>
                  </a:lnTo>
                  <a:lnTo>
                    <a:pt x="10673" y="8911"/>
                  </a:lnTo>
                  <a:lnTo>
                    <a:pt x="10723" y="8925"/>
                  </a:lnTo>
                  <a:lnTo>
                    <a:pt x="10730" y="8925"/>
                  </a:lnTo>
                  <a:lnTo>
                    <a:pt x="10735" y="8916"/>
                  </a:lnTo>
                  <a:lnTo>
                    <a:pt x="10742" y="8918"/>
                  </a:lnTo>
                  <a:lnTo>
                    <a:pt x="10744" y="8918"/>
                  </a:lnTo>
                  <a:lnTo>
                    <a:pt x="10749" y="8921"/>
                  </a:lnTo>
                  <a:lnTo>
                    <a:pt x="10754" y="8921"/>
                  </a:lnTo>
                  <a:lnTo>
                    <a:pt x="10756" y="8921"/>
                  </a:lnTo>
                  <a:lnTo>
                    <a:pt x="10756" y="8918"/>
                  </a:lnTo>
                  <a:lnTo>
                    <a:pt x="10756" y="8909"/>
                  </a:lnTo>
                  <a:lnTo>
                    <a:pt x="10763" y="8907"/>
                  </a:lnTo>
                  <a:lnTo>
                    <a:pt x="10768" y="8914"/>
                  </a:lnTo>
                  <a:lnTo>
                    <a:pt x="10772" y="8921"/>
                  </a:lnTo>
                  <a:lnTo>
                    <a:pt x="10775" y="8923"/>
                  </a:lnTo>
                  <a:lnTo>
                    <a:pt x="10801" y="8918"/>
                  </a:lnTo>
                  <a:lnTo>
                    <a:pt x="10803" y="8921"/>
                  </a:lnTo>
                  <a:lnTo>
                    <a:pt x="10801" y="8923"/>
                  </a:lnTo>
                  <a:lnTo>
                    <a:pt x="10801" y="8925"/>
                  </a:lnTo>
                  <a:lnTo>
                    <a:pt x="10801" y="8930"/>
                  </a:lnTo>
                  <a:lnTo>
                    <a:pt x="10806" y="8930"/>
                  </a:lnTo>
                  <a:lnTo>
                    <a:pt x="10815" y="8933"/>
                  </a:lnTo>
                  <a:lnTo>
                    <a:pt x="10820" y="8933"/>
                  </a:lnTo>
                  <a:lnTo>
                    <a:pt x="10829" y="8935"/>
                  </a:lnTo>
                  <a:lnTo>
                    <a:pt x="10834" y="8937"/>
                  </a:lnTo>
                  <a:lnTo>
                    <a:pt x="10850" y="8940"/>
                  </a:lnTo>
                  <a:lnTo>
                    <a:pt x="10950" y="8911"/>
                  </a:lnTo>
                  <a:lnTo>
                    <a:pt x="10950" y="8909"/>
                  </a:lnTo>
                  <a:lnTo>
                    <a:pt x="10950" y="8904"/>
                  </a:lnTo>
                  <a:lnTo>
                    <a:pt x="10952" y="8902"/>
                  </a:lnTo>
                  <a:lnTo>
                    <a:pt x="10954" y="8902"/>
                  </a:lnTo>
                  <a:lnTo>
                    <a:pt x="10957" y="8904"/>
                  </a:lnTo>
                  <a:lnTo>
                    <a:pt x="10959" y="8907"/>
                  </a:lnTo>
                  <a:lnTo>
                    <a:pt x="10959" y="8909"/>
                  </a:lnTo>
                  <a:lnTo>
                    <a:pt x="10964" y="8909"/>
                  </a:lnTo>
                  <a:lnTo>
                    <a:pt x="10966" y="8909"/>
                  </a:lnTo>
                  <a:lnTo>
                    <a:pt x="10971" y="8904"/>
                  </a:lnTo>
                  <a:lnTo>
                    <a:pt x="10976" y="8902"/>
                  </a:lnTo>
                  <a:lnTo>
                    <a:pt x="10999" y="8899"/>
                  </a:lnTo>
                  <a:lnTo>
                    <a:pt x="11004" y="8899"/>
                  </a:lnTo>
                  <a:lnTo>
                    <a:pt x="11006" y="8899"/>
                  </a:lnTo>
                  <a:lnTo>
                    <a:pt x="11006" y="8897"/>
                  </a:lnTo>
                  <a:lnTo>
                    <a:pt x="11006" y="8892"/>
                  </a:lnTo>
                  <a:lnTo>
                    <a:pt x="11004" y="8892"/>
                  </a:lnTo>
                  <a:lnTo>
                    <a:pt x="11009" y="8888"/>
                  </a:lnTo>
                  <a:lnTo>
                    <a:pt x="11011" y="8888"/>
                  </a:lnTo>
                  <a:lnTo>
                    <a:pt x="11013" y="8888"/>
                  </a:lnTo>
                  <a:lnTo>
                    <a:pt x="11016" y="8890"/>
                  </a:lnTo>
                  <a:lnTo>
                    <a:pt x="11013" y="8892"/>
                  </a:lnTo>
                  <a:lnTo>
                    <a:pt x="11013" y="8895"/>
                  </a:lnTo>
                  <a:lnTo>
                    <a:pt x="11013" y="8897"/>
                  </a:lnTo>
                  <a:lnTo>
                    <a:pt x="11013" y="8902"/>
                  </a:lnTo>
                  <a:lnTo>
                    <a:pt x="11035" y="8899"/>
                  </a:lnTo>
                  <a:lnTo>
                    <a:pt x="11051" y="8895"/>
                  </a:lnTo>
                  <a:lnTo>
                    <a:pt x="11056" y="8890"/>
                  </a:lnTo>
                  <a:lnTo>
                    <a:pt x="11061" y="8881"/>
                  </a:lnTo>
                  <a:lnTo>
                    <a:pt x="11065" y="8876"/>
                  </a:lnTo>
                  <a:lnTo>
                    <a:pt x="11075" y="8878"/>
                  </a:lnTo>
                  <a:lnTo>
                    <a:pt x="11084" y="8883"/>
                  </a:lnTo>
                  <a:lnTo>
                    <a:pt x="11091" y="8883"/>
                  </a:lnTo>
                  <a:lnTo>
                    <a:pt x="11110" y="8871"/>
                  </a:lnTo>
                  <a:lnTo>
                    <a:pt x="11125" y="8871"/>
                  </a:lnTo>
                  <a:lnTo>
                    <a:pt x="11129" y="8873"/>
                  </a:lnTo>
                  <a:lnTo>
                    <a:pt x="11129" y="8876"/>
                  </a:lnTo>
                  <a:lnTo>
                    <a:pt x="11127" y="8878"/>
                  </a:lnTo>
                  <a:lnTo>
                    <a:pt x="11129" y="8883"/>
                  </a:lnTo>
                  <a:lnTo>
                    <a:pt x="11134" y="8888"/>
                  </a:lnTo>
                  <a:lnTo>
                    <a:pt x="11139" y="8892"/>
                  </a:lnTo>
                  <a:lnTo>
                    <a:pt x="11141" y="8897"/>
                  </a:lnTo>
                  <a:lnTo>
                    <a:pt x="11146" y="8897"/>
                  </a:lnTo>
                  <a:lnTo>
                    <a:pt x="11155" y="8888"/>
                  </a:lnTo>
                  <a:lnTo>
                    <a:pt x="11155" y="8885"/>
                  </a:lnTo>
                  <a:lnTo>
                    <a:pt x="11153" y="8881"/>
                  </a:lnTo>
                  <a:lnTo>
                    <a:pt x="11153" y="8878"/>
                  </a:lnTo>
                  <a:lnTo>
                    <a:pt x="11155" y="8876"/>
                  </a:lnTo>
                  <a:lnTo>
                    <a:pt x="11158" y="8878"/>
                  </a:lnTo>
                  <a:lnTo>
                    <a:pt x="11191" y="8892"/>
                  </a:lnTo>
                  <a:lnTo>
                    <a:pt x="11195" y="8892"/>
                  </a:lnTo>
                  <a:lnTo>
                    <a:pt x="11200" y="8892"/>
                  </a:lnTo>
                  <a:lnTo>
                    <a:pt x="11205" y="8890"/>
                  </a:lnTo>
                  <a:lnTo>
                    <a:pt x="11207" y="8881"/>
                  </a:lnTo>
                  <a:lnTo>
                    <a:pt x="11210" y="8878"/>
                  </a:lnTo>
                  <a:lnTo>
                    <a:pt x="11228" y="8885"/>
                  </a:lnTo>
                  <a:lnTo>
                    <a:pt x="11236" y="8885"/>
                  </a:lnTo>
                  <a:lnTo>
                    <a:pt x="11236" y="8876"/>
                  </a:lnTo>
                  <a:lnTo>
                    <a:pt x="11233" y="8876"/>
                  </a:lnTo>
                  <a:lnTo>
                    <a:pt x="11228" y="8871"/>
                  </a:lnTo>
                  <a:lnTo>
                    <a:pt x="11233" y="8871"/>
                  </a:lnTo>
                  <a:lnTo>
                    <a:pt x="11252" y="8876"/>
                  </a:lnTo>
                  <a:lnTo>
                    <a:pt x="11269" y="8869"/>
                  </a:lnTo>
                  <a:lnTo>
                    <a:pt x="11276" y="8866"/>
                  </a:lnTo>
                  <a:lnTo>
                    <a:pt x="11278" y="8871"/>
                  </a:lnTo>
                  <a:lnTo>
                    <a:pt x="11278" y="8873"/>
                  </a:lnTo>
                  <a:lnTo>
                    <a:pt x="11285" y="8876"/>
                  </a:lnTo>
                  <a:lnTo>
                    <a:pt x="11288" y="8876"/>
                  </a:lnTo>
                  <a:lnTo>
                    <a:pt x="11292" y="8881"/>
                  </a:lnTo>
                  <a:lnTo>
                    <a:pt x="11295" y="8883"/>
                  </a:lnTo>
                  <a:lnTo>
                    <a:pt x="11297" y="8883"/>
                  </a:lnTo>
                  <a:lnTo>
                    <a:pt x="11302" y="8883"/>
                  </a:lnTo>
                  <a:lnTo>
                    <a:pt x="11309" y="8873"/>
                  </a:lnTo>
                  <a:lnTo>
                    <a:pt x="11314" y="8876"/>
                  </a:lnTo>
                  <a:lnTo>
                    <a:pt x="11309" y="8888"/>
                  </a:lnTo>
                  <a:lnTo>
                    <a:pt x="11311" y="8892"/>
                  </a:lnTo>
                  <a:lnTo>
                    <a:pt x="11318" y="8897"/>
                  </a:lnTo>
                  <a:lnTo>
                    <a:pt x="11323" y="8897"/>
                  </a:lnTo>
                  <a:lnTo>
                    <a:pt x="11323" y="8895"/>
                  </a:lnTo>
                  <a:lnTo>
                    <a:pt x="11325" y="8890"/>
                  </a:lnTo>
                  <a:lnTo>
                    <a:pt x="11328" y="8888"/>
                  </a:lnTo>
                  <a:lnTo>
                    <a:pt x="11330" y="8890"/>
                  </a:lnTo>
                  <a:lnTo>
                    <a:pt x="11340" y="8895"/>
                  </a:lnTo>
                  <a:lnTo>
                    <a:pt x="11344" y="8895"/>
                  </a:lnTo>
                  <a:lnTo>
                    <a:pt x="11351" y="8892"/>
                  </a:lnTo>
                  <a:lnTo>
                    <a:pt x="11356" y="8892"/>
                  </a:lnTo>
                  <a:lnTo>
                    <a:pt x="11370" y="8892"/>
                  </a:lnTo>
                  <a:lnTo>
                    <a:pt x="11377" y="8892"/>
                  </a:lnTo>
                  <a:lnTo>
                    <a:pt x="11392" y="8888"/>
                  </a:lnTo>
                  <a:lnTo>
                    <a:pt x="11410" y="8888"/>
                  </a:lnTo>
                  <a:lnTo>
                    <a:pt x="11427" y="8869"/>
                  </a:lnTo>
                  <a:lnTo>
                    <a:pt x="11448" y="8859"/>
                  </a:lnTo>
                  <a:lnTo>
                    <a:pt x="11451" y="8855"/>
                  </a:lnTo>
                  <a:lnTo>
                    <a:pt x="11451" y="8850"/>
                  </a:lnTo>
                  <a:lnTo>
                    <a:pt x="11465" y="8845"/>
                  </a:lnTo>
                  <a:lnTo>
                    <a:pt x="11467" y="8838"/>
                  </a:lnTo>
                  <a:lnTo>
                    <a:pt x="11465" y="8833"/>
                  </a:lnTo>
                  <a:lnTo>
                    <a:pt x="11460" y="8829"/>
                  </a:lnTo>
                  <a:close/>
                  <a:moveTo>
                    <a:pt x="6302" y="6042"/>
                  </a:moveTo>
                  <a:lnTo>
                    <a:pt x="6302" y="6047"/>
                  </a:lnTo>
                  <a:lnTo>
                    <a:pt x="6300" y="6054"/>
                  </a:lnTo>
                  <a:lnTo>
                    <a:pt x="6293" y="6068"/>
                  </a:lnTo>
                  <a:lnTo>
                    <a:pt x="6290" y="6073"/>
                  </a:lnTo>
                  <a:lnTo>
                    <a:pt x="6285" y="6073"/>
                  </a:lnTo>
                  <a:lnTo>
                    <a:pt x="6276" y="6083"/>
                  </a:lnTo>
                  <a:lnTo>
                    <a:pt x="6241" y="6142"/>
                  </a:lnTo>
                  <a:lnTo>
                    <a:pt x="6222" y="6149"/>
                  </a:lnTo>
                  <a:lnTo>
                    <a:pt x="6215" y="6158"/>
                  </a:lnTo>
                  <a:lnTo>
                    <a:pt x="6205" y="6165"/>
                  </a:lnTo>
                  <a:lnTo>
                    <a:pt x="6196" y="6172"/>
                  </a:lnTo>
                  <a:lnTo>
                    <a:pt x="6184" y="6175"/>
                  </a:lnTo>
                  <a:lnTo>
                    <a:pt x="6172" y="6170"/>
                  </a:lnTo>
                  <a:lnTo>
                    <a:pt x="6233" y="6139"/>
                  </a:lnTo>
                  <a:lnTo>
                    <a:pt x="6238" y="6135"/>
                  </a:lnTo>
                  <a:lnTo>
                    <a:pt x="6245" y="6113"/>
                  </a:lnTo>
                  <a:lnTo>
                    <a:pt x="6300" y="6045"/>
                  </a:lnTo>
                  <a:lnTo>
                    <a:pt x="6309" y="6038"/>
                  </a:lnTo>
                  <a:lnTo>
                    <a:pt x="6302" y="6042"/>
                  </a:lnTo>
                  <a:close/>
                  <a:moveTo>
                    <a:pt x="7221" y="5983"/>
                  </a:moveTo>
                  <a:lnTo>
                    <a:pt x="7212" y="5976"/>
                  </a:lnTo>
                  <a:lnTo>
                    <a:pt x="7200" y="5967"/>
                  </a:lnTo>
                  <a:lnTo>
                    <a:pt x="7188" y="5962"/>
                  </a:lnTo>
                  <a:lnTo>
                    <a:pt x="7176" y="5950"/>
                  </a:lnTo>
                  <a:lnTo>
                    <a:pt x="7171" y="5948"/>
                  </a:lnTo>
                  <a:lnTo>
                    <a:pt x="7169" y="5953"/>
                  </a:lnTo>
                  <a:lnTo>
                    <a:pt x="7167" y="5955"/>
                  </a:lnTo>
                  <a:lnTo>
                    <a:pt x="7164" y="5957"/>
                  </a:lnTo>
                  <a:lnTo>
                    <a:pt x="7155" y="5950"/>
                  </a:lnTo>
                  <a:lnTo>
                    <a:pt x="7141" y="5950"/>
                  </a:lnTo>
                  <a:lnTo>
                    <a:pt x="7136" y="5948"/>
                  </a:lnTo>
                  <a:lnTo>
                    <a:pt x="7129" y="5938"/>
                  </a:lnTo>
                  <a:lnTo>
                    <a:pt x="7124" y="5934"/>
                  </a:lnTo>
                  <a:lnTo>
                    <a:pt x="7122" y="5934"/>
                  </a:lnTo>
                  <a:lnTo>
                    <a:pt x="7120" y="5936"/>
                  </a:lnTo>
                  <a:lnTo>
                    <a:pt x="7117" y="5936"/>
                  </a:lnTo>
                  <a:lnTo>
                    <a:pt x="7115" y="5936"/>
                  </a:lnTo>
                  <a:lnTo>
                    <a:pt x="7105" y="5929"/>
                  </a:lnTo>
                  <a:lnTo>
                    <a:pt x="7101" y="5929"/>
                  </a:lnTo>
                  <a:lnTo>
                    <a:pt x="7098" y="5931"/>
                  </a:lnTo>
                  <a:lnTo>
                    <a:pt x="7101" y="5936"/>
                  </a:lnTo>
                  <a:lnTo>
                    <a:pt x="7105" y="5943"/>
                  </a:lnTo>
                  <a:lnTo>
                    <a:pt x="7101" y="5943"/>
                  </a:lnTo>
                  <a:lnTo>
                    <a:pt x="7089" y="5934"/>
                  </a:lnTo>
                  <a:lnTo>
                    <a:pt x="7086" y="5936"/>
                  </a:lnTo>
                  <a:lnTo>
                    <a:pt x="7082" y="5943"/>
                  </a:lnTo>
                  <a:lnTo>
                    <a:pt x="7079" y="5945"/>
                  </a:lnTo>
                  <a:lnTo>
                    <a:pt x="7070" y="5948"/>
                  </a:lnTo>
                  <a:lnTo>
                    <a:pt x="7082" y="5955"/>
                  </a:lnTo>
                  <a:lnTo>
                    <a:pt x="7084" y="5957"/>
                  </a:lnTo>
                  <a:lnTo>
                    <a:pt x="7084" y="5962"/>
                  </a:lnTo>
                  <a:lnTo>
                    <a:pt x="7082" y="5964"/>
                  </a:lnTo>
                  <a:lnTo>
                    <a:pt x="7063" y="5976"/>
                  </a:lnTo>
                  <a:lnTo>
                    <a:pt x="7056" y="5976"/>
                  </a:lnTo>
                  <a:lnTo>
                    <a:pt x="7051" y="5964"/>
                  </a:lnTo>
                  <a:lnTo>
                    <a:pt x="7046" y="5962"/>
                  </a:lnTo>
                  <a:lnTo>
                    <a:pt x="7044" y="5962"/>
                  </a:lnTo>
                  <a:lnTo>
                    <a:pt x="7042" y="5957"/>
                  </a:lnTo>
                  <a:lnTo>
                    <a:pt x="7046" y="5955"/>
                  </a:lnTo>
                  <a:lnTo>
                    <a:pt x="7044" y="5953"/>
                  </a:lnTo>
                  <a:lnTo>
                    <a:pt x="7039" y="5950"/>
                  </a:lnTo>
                  <a:lnTo>
                    <a:pt x="7037" y="5950"/>
                  </a:lnTo>
                  <a:lnTo>
                    <a:pt x="7030" y="5953"/>
                  </a:lnTo>
                  <a:lnTo>
                    <a:pt x="7027" y="5957"/>
                  </a:lnTo>
                  <a:lnTo>
                    <a:pt x="7020" y="5962"/>
                  </a:lnTo>
                  <a:lnTo>
                    <a:pt x="7013" y="5962"/>
                  </a:lnTo>
                  <a:lnTo>
                    <a:pt x="7004" y="5962"/>
                  </a:lnTo>
                  <a:lnTo>
                    <a:pt x="6994" y="5957"/>
                  </a:lnTo>
                  <a:lnTo>
                    <a:pt x="6997" y="5955"/>
                  </a:lnTo>
                  <a:lnTo>
                    <a:pt x="6997" y="5950"/>
                  </a:lnTo>
                  <a:lnTo>
                    <a:pt x="6997" y="5950"/>
                  </a:lnTo>
                  <a:lnTo>
                    <a:pt x="6992" y="5945"/>
                  </a:lnTo>
                  <a:lnTo>
                    <a:pt x="6987" y="5945"/>
                  </a:lnTo>
                  <a:lnTo>
                    <a:pt x="6985" y="5948"/>
                  </a:lnTo>
                  <a:lnTo>
                    <a:pt x="6982" y="5953"/>
                  </a:lnTo>
                  <a:lnTo>
                    <a:pt x="6990" y="5960"/>
                  </a:lnTo>
                  <a:lnTo>
                    <a:pt x="6992" y="5964"/>
                  </a:lnTo>
                  <a:lnTo>
                    <a:pt x="6992" y="5971"/>
                  </a:lnTo>
                  <a:lnTo>
                    <a:pt x="6990" y="5974"/>
                  </a:lnTo>
                  <a:lnTo>
                    <a:pt x="6973" y="5969"/>
                  </a:lnTo>
                  <a:lnTo>
                    <a:pt x="6954" y="5962"/>
                  </a:lnTo>
                  <a:lnTo>
                    <a:pt x="6945" y="5953"/>
                  </a:lnTo>
                  <a:lnTo>
                    <a:pt x="6945" y="5943"/>
                  </a:lnTo>
                  <a:lnTo>
                    <a:pt x="6940" y="5938"/>
                  </a:lnTo>
                  <a:lnTo>
                    <a:pt x="6940" y="5934"/>
                  </a:lnTo>
                  <a:lnTo>
                    <a:pt x="6942" y="5929"/>
                  </a:lnTo>
                  <a:lnTo>
                    <a:pt x="6947" y="5929"/>
                  </a:lnTo>
                  <a:lnTo>
                    <a:pt x="6952" y="5931"/>
                  </a:lnTo>
                  <a:lnTo>
                    <a:pt x="6956" y="5931"/>
                  </a:lnTo>
                  <a:lnTo>
                    <a:pt x="6966" y="5931"/>
                  </a:lnTo>
                  <a:lnTo>
                    <a:pt x="6968" y="5931"/>
                  </a:lnTo>
                  <a:lnTo>
                    <a:pt x="6978" y="5938"/>
                  </a:lnTo>
                  <a:lnTo>
                    <a:pt x="6982" y="5938"/>
                  </a:lnTo>
                  <a:lnTo>
                    <a:pt x="6985" y="5938"/>
                  </a:lnTo>
                  <a:lnTo>
                    <a:pt x="6987" y="5934"/>
                  </a:lnTo>
                  <a:lnTo>
                    <a:pt x="6987" y="5922"/>
                  </a:lnTo>
                  <a:lnTo>
                    <a:pt x="6990" y="5919"/>
                  </a:lnTo>
                  <a:lnTo>
                    <a:pt x="7001" y="5922"/>
                  </a:lnTo>
                  <a:lnTo>
                    <a:pt x="7004" y="5919"/>
                  </a:lnTo>
                  <a:lnTo>
                    <a:pt x="6999" y="5915"/>
                  </a:lnTo>
                  <a:lnTo>
                    <a:pt x="6999" y="5910"/>
                  </a:lnTo>
                  <a:lnTo>
                    <a:pt x="7011" y="5898"/>
                  </a:lnTo>
                  <a:lnTo>
                    <a:pt x="7013" y="5898"/>
                  </a:lnTo>
                  <a:lnTo>
                    <a:pt x="7018" y="5901"/>
                  </a:lnTo>
                  <a:lnTo>
                    <a:pt x="7020" y="5905"/>
                  </a:lnTo>
                  <a:lnTo>
                    <a:pt x="7018" y="5905"/>
                  </a:lnTo>
                  <a:lnTo>
                    <a:pt x="7011" y="5903"/>
                  </a:lnTo>
                  <a:lnTo>
                    <a:pt x="7008" y="5905"/>
                  </a:lnTo>
                  <a:lnTo>
                    <a:pt x="7016" y="5912"/>
                  </a:lnTo>
                  <a:lnTo>
                    <a:pt x="7020" y="5912"/>
                  </a:lnTo>
                  <a:lnTo>
                    <a:pt x="7030" y="5910"/>
                  </a:lnTo>
                  <a:lnTo>
                    <a:pt x="7032" y="5910"/>
                  </a:lnTo>
                  <a:lnTo>
                    <a:pt x="7034" y="5912"/>
                  </a:lnTo>
                  <a:lnTo>
                    <a:pt x="7037" y="5912"/>
                  </a:lnTo>
                  <a:lnTo>
                    <a:pt x="7039" y="5903"/>
                  </a:lnTo>
                  <a:lnTo>
                    <a:pt x="7042" y="5903"/>
                  </a:lnTo>
                  <a:lnTo>
                    <a:pt x="7046" y="5901"/>
                  </a:lnTo>
                  <a:lnTo>
                    <a:pt x="7034" y="5896"/>
                  </a:lnTo>
                  <a:lnTo>
                    <a:pt x="7030" y="5891"/>
                  </a:lnTo>
                  <a:lnTo>
                    <a:pt x="7032" y="5889"/>
                  </a:lnTo>
                  <a:lnTo>
                    <a:pt x="7037" y="5886"/>
                  </a:lnTo>
                  <a:lnTo>
                    <a:pt x="7044" y="5889"/>
                  </a:lnTo>
                  <a:lnTo>
                    <a:pt x="7049" y="5891"/>
                  </a:lnTo>
                  <a:lnTo>
                    <a:pt x="7053" y="5898"/>
                  </a:lnTo>
                  <a:lnTo>
                    <a:pt x="7056" y="5905"/>
                  </a:lnTo>
                  <a:lnTo>
                    <a:pt x="7056" y="5910"/>
                  </a:lnTo>
                  <a:lnTo>
                    <a:pt x="7053" y="5912"/>
                  </a:lnTo>
                  <a:lnTo>
                    <a:pt x="7044" y="5917"/>
                  </a:lnTo>
                  <a:lnTo>
                    <a:pt x="7042" y="5922"/>
                  </a:lnTo>
                  <a:lnTo>
                    <a:pt x="7044" y="5929"/>
                  </a:lnTo>
                  <a:lnTo>
                    <a:pt x="7051" y="5929"/>
                  </a:lnTo>
                  <a:lnTo>
                    <a:pt x="7060" y="5919"/>
                  </a:lnTo>
                  <a:lnTo>
                    <a:pt x="7068" y="5922"/>
                  </a:lnTo>
                  <a:lnTo>
                    <a:pt x="7070" y="5927"/>
                  </a:lnTo>
                  <a:lnTo>
                    <a:pt x="7072" y="5934"/>
                  </a:lnTo>
                  <a:lnTo>
                    <a:pt x="7075" y="5936"/>
                  </a:lnTo>
                  <a:lnTo>
                    <a:pt x="7077" y="5938"/>
                  </a:lnTo>
                  <a:lnTo>
                    <a:pt x="7079" y="5936"/>
                  </a:lnTo>
                  <a:lnTo>
                    <a:pt x="7082" y="5934"/>
                  </a:lnTo>
                  <a:lnTo>
                    <a:pt x="7089" y="5912"/>
                  </a:lnTo>
                  <a:lnTo>
                    <a:pt x="7089" y="5912"/>
                  </a:lnTo>
                  <a:lnTo>
                    <a:pt x="7089" y="5910"/>
                  </a:lnTo>
                  <a:lnTo>
                    <a:pt x="7091" y="5908"/>
                  </a:lnTo>
                  <a:lnTo>
                    <a:pt x="7091" y="5905"/>
                  </a:lnTo>
                  <a:lnTo>
                    <a:pt x="7103" y="5905"/>
                  </a:lnTo>
                  <a:lnTo>
                    <a:pt x="7112" y="5901"/>
                  </a:lnTo>
                  <a:lnTo>
                    <a:pt x="7117" y="5901"/>
                  </a:lnTo>
                  <a:lnTo>
                    <a:pt x="7122" y="5903"/>
                  </a:lnTo>
                  <a:lnTo>
                    <a:pt x="7117" y="5908"/>
                  </a:lnTo>
                  <a:lnTo>
                    <a:pt x="7115" y="5912"/>
                  </a:lnTo>
                  <a:lnTo>
                    <a:pt x="7117" y="5915"/>
                  </a:lnTo>
                  <a:lnTo>
                    <a:pt x="7122" y="5917"/>
                  </a:lnTo>
                  <a:lnTo>
                    <a:pt x="7127" y="5917"/>
                  </a:lnTo>
                  <a:lnTo>
                    <a:pt x="7129" y="5917"/>
                  </a:lnTo>
                  <a:lnTo>
                    <a:pt x="7131" y="5919"/>
                  </a:lnTo>
                  <a:lnTo>
                    <a:pt x="7131" y="5924"/>
                  </a:lnTo>
                  <a:lnTo>
                    <a:pt x="7134" y="5929"/>
                  </a:lnTo>
                  <a:lnTo>
                    <a:pt x="7141" y="5936"/>
                  </a:lnTo>
                  <a:lnTo>
                    <a:pt x="7145" y="5938"/>
                  </a:lnTo>
                  <a:lnTo>
                    <a:pt x="7150" y="5941"/>
                  </a:lnTo>
                  <a:lnTo>
                    <a:pt x="7153" y="5936"/>
                  </a:lnTo>
                  <a:lnTo>
                    <a:pt x="7150" y="5931"/>
                  </a:lnTo>
                  <a:lnTo>
                    <a:pt x="7148" y="5931"/>
                  </a:lnTo>
                  <a:lnTo>
                    <a:pt x="7153" y="5924"/>
                  </a:lnTo>
                  <a:lnTo>
                    <a:pt x="7157" y="5927"/>
                  </a:lnTo>
                  <a:lnTo>
                    <a:pt x="7171" y="5938"/>
                  </a:lnTo>
                  <a:lnTo>
                    <a:pt x="7183" y="5938"/>
                  </a:lnTo>
                  <a:lnTo>
                    <a:pt x="7188" y="5941"/>
                  </a:lnTo>
                  <a:lnTo>
                    <a:pt x="7190" y="5948"/>
                  </a:lnTo>
                  <a:lnTo>
                    <a:pt x="7197" y="5960"/>
                  </a:lnTo>
                  <a:lnTo>
                    <a:pt x="7202" y="5964"/>
                  </a:lnTo>
                  <a:lnTo>
                    <a:pt x="7207" y="5969"/>
                  </a:lnTo>
                  <a:lnTo>
                    <a:pt x="7212" y="5971"/>
                  </a:lnTo>
                  <a:lnTo>
                    <a:pt x="7221" y="5974"/>
                  </a:lnTo>
                  <a:lnTo>
                    <a:pt x="7226" y="5979"/>
                  </a:lnTo>
                  <a:lnTo>
                    <a:pt x="7221" y="5983"/>
                  </a:lnTo>
                  <a:close/>
                  <a:moveTo>
                    <a:pt x="9419" y="6028"/>
                  </a:moveTo>
                  <a:lnTo>
                    <a:pt x="9381" y="6033"/>
                  </a:lnTo>
                  <a:lnTo>
                    <a:pt x="9362" y="6042"/>
                  </a:lnTo>
                  <a:lnTo>
                    <a:pt x="9348" y="6042"/>
                  </a:lnTo>
                  <a:lnTo>
                    <a:pt x="9341" y="6040"/>
                  </a:lnTo>
                  <a:lnTo>
                    <a:pt x="9341" y="6040"/>
                  </a:lnTo>
                  <a:lnTo>
                    <a:pt x="9338" y="6042"/>
                  </a:lnTo>
                  <a:lnTo>
                    <a:pt x="9338" y="6047"/>
                  </a:lnTo>
                  <a:lnTo>
                    <a:pt x="9341" y="6054"/>
                  </a:lnTo>
                  <a:lnTo>
                    <a:pt x="9345" y="6057"/>
                  </a:lnTo>
                  <a:lnTo>
                    <a:pt x="9390" y="6045"/>
                  </a:lnTo>
                  <a:lnTo>
                    <a:pt x="9447" y="6047"/>
                  </a:lnTo>
                  <a:lnTo>
                    <a:pt x="9489" y="6033"/>
                  </a:lnTo>
                  <a:lnTo>
                    <a:pt x="9489" y="6031"/>
                  </a:lnTo>
                  <a:lnTo>
                    <a:pt x="9480" y="6026"/>
                  </a:lnTo>
                  <a:lnTo>
                    <a:pt x="9419" y="6028"/>
                  </a:lnTo>
                  <a:close/>
                  <a:moveTo>
                    <a:pt x="9248" y="5636"/>
                  </a:moveTo>
                  <a:lnTo>
                    <a:pt x="9248" y="5629"/>
                  </a:lnTo>
                  <a:lnTo>
                    <a:pt x="9244" y="5624"/>
                  </a:lnTo>
                  <a:lnTo>
                    <a:pt x="9241" y="5624"/>
                  </a:lnTo>
                  <a:lnTo>
                    <a:pt x="9237" y="5624"/>
                  </a:lnTo>
                  <a:lnTo>
                    <a:pt x="9237" y="5619"/>
                  </a:lnTo>
                  <a:lnTo>
                    <a:pt x="9232" y="5622"/>
                  </a:lnTo>
                  <a:lnTo>
                    <a:pt x="9225" y="5622"/>
                  </a:lnTo>
                  <a:lnTo>
                    <a:pt x="9220" y="5619"/>
                  </a:lnTo>
                  <a:lnTo>
                    <a:pt x="9213" y="5617"/>
                  </a:lnTo>
                  <a:lnTo>
                    <a:pt x="9208" y="5615"/>
                  </a:lnTo>
                  <a:lnTo>
                    <a:pt x="9206" y="5615"/>
                  </a:lnTo>
                  <a:lnTo>
                    <a:pt x="9204" y="5617"/>
                  </a:lnTo>
                  <a:lnTo>
                    <a:pt x="9196" y="5619"/>
                  </a:lnTo>
                  <a:lnTo>
                    <a:pt x="9194" y="5622"/>
                  </a:lnTo>
                  <a:lnTo>
                    <a:pt x="9199" y="5626"/>
                  </a:lnTo>
                  <a:lnTo>
                    <a:pt x="9206" y="5631"/>
                  </a:lnTo>
                  <a:lnTo>
                    <a:pt x="9230" y="5631"/>
                  </a:lnTo>
                  <a:lnTo>
                    <a:pt x="9222" y="5641"/>
                  </a:lnTo>
                  <a:lnTo>
                    <a:pt x="9196" y="5638"/>
                  </a:lnTo>
                  <a:lnTo>
                    <a:pt x="9187" y="5645"/>
                  </a:lnTo>
                  <a:lnTo>
                    <a:pt x="9187" y="5664"/>
                  </a:lnTo>
                  <a:lnTo>
                    <a:pt x="9182" y="5671"/>
                  </a:lnTo>
                  <a:lnTo>
                    <a:pt x="9182" y="5681"/>
                  </a:lnTo>
                  <a:lnTo>
                    <a:pt x="9180" y="5686"/>
                  </a:lnTo>
                  <a:lnTo>
                    <a:pt x="9182" y="5683"/>
                  </a:lnTo>
                  <a:lnTo>
                    <a:pt x="9173" y="5693"/>
                  </a:lnTo>
                  <a:lnTo>
                    <a:pt x="9173" y="5697"/>
                  </a:lnTo>
                  <a:lnTo>
                    <a:pt x="9239" y="5697"/>
                  </a:lnTo>
                  <a:lnTo>
                    <a:pt x="9246" y="5693"/>
                  </a:lnTo>
                  <a:lnTo>
                    <a:pt x="9244" y="5681"/>
                  </a:lnTo>
                  <a:lnTo>
                    <a:pt x="9241" y="5667"/>
                  </a:lnTo>
                  <a:lnTo>
                    <a:pt x="9244" y="5650"/>
                  </a:lnTo>
                  <a:lnTo>
                    <a:pt x="9248" y="5636"/>
                  </a:lnTo>
                  <a:close/>
                  <a:moveTo>
                    <a:pt x="11507" y="8458"/>
                  </a:moveTo>
                  <a:lnTo>
                    <a:pt x="11507" y="8453"/>
                  </a:lnTo>
                  <a:lnTo>
                    <a:pt x="11507" y="8448"/>
                  </a:lnTo>
                  <a:lnTo>
                    <a:pt x="11507" y="8446"/>
                  </a:lnTo>
                  <a:lnTo>
                    <a:pt x="11510" y="8443"/>
                  </a:lnTo>
                  <a:lnTo>
                    <a:pt x="11514" y="8443"/>
                  </a:lnTo>
                  <a:lnTo>
                    <a:pt x="11517" y="8439"/>
                  </a:lnTo>
                  <a:lnTo>
                    <a:pt x="11519" y="8436"/>
                  </a:lnTo>
                  <a:lnTo>
                    <a:pt x="11519" y="8424"/>
                  </a:lnTo>
                  <a:lnTo>
                    <a:pt x="11507" y="8422"/>
                  </a:lnTo>
                  <a:lnTo>
                    <a:pt x="11498" y="8420"/>
                  </a:lnTo>
                  <a:lnTo>
                    <a:pt x="11491" y="8424"/>
                  </a:lnTo>
                  <a:lnTo>
                    <a:pt x="11484" y="8432"/>
                  </a:lnTo>
                  <a:lnTo>
                    <a:pt x="11479" y="8436"/>
                  </a:lnTo>
                  <a:lnTo>
                    <a:pt x="11479" y="8441"/>
                  </a:lnTo>
                  <a:lnTo>
                    <a:pt x="11477" y="8446"/>
                  </a:lnTo>
                  <a:lnTo>
                    <a:pt x="11477" y="8450"/>
                  </a:lnTo>
                  <a:lnTo>
                    <a:pt x="11479" y="8455"/>
                  </a:lnTo>
                  <a:lnTo>
                    <a:pt x="11477" y="8460"/>
                  </a:lnTo>
                  <a:lnTo>
                    <a:pt x="11467" y="8467"/>
                  </a:lnTo>
                  <a:lnTo>
                    <a:pt x="11477" y="8472"/>
                  </a:lnTo>
                  <a:lnTo>
                    <a:pt x="11488" y="8469"/>
                  </a:lnTo>
                  <a:lnTo>
                    <a:pt x="11507" y="8458"/>
                  </a:lnTo>
                  <a:lnTo>
                    <a:pt x="11507" y="8458"/>
                  </a:lnTo>
                  <a:close/>
                  <a:moveTo>
                    <a:pt x="12048" y="9275"/>
                  </a:moveTo>
                  <a:lnTo>
                    <a:pt x="12051" y="9266"/>
                  </a:lnTo>
                  <a:lnTo>
                    <a:pt x="12055" y="9256"/>
                  </a:lnTo>
                  <a:lnTo>
                    <a:pt x="12055" y="9249"/>
                  </a:lnTo>
                  <a:lnTo>
                    <a:pt x="12053" y="9237"/>
                  </a:lnTo>
                  <a:lnTo>
                    <a:pt x="12048" y="9230"/>
                  </a:lnTo>
                  <a:lnTo>
                    <a:pt x="12046" y="9226"/>
                  </a:lnTo>
                  <a:lnTo>
                    <a:pt x="12046" y="9223"/>
                  </a:lnTo>
                  <a:lnTo>
                    <a:pt x="12044" y="9221"/>
                  </a:lnTo>
                  <a:lnTo>
                    <a:pt x="12041" y="9223"/>
                  </a:lnTo>
                  <a:lnTo>
                    <a:pt x="12039" y="9226"/>
                  </a:lnTo>
                  <a:lnTo>
                    <a:pt x="12041" y="9237"/>
                  </a:lnTo>
                  <a:lnTo>
                    <a:pt x="12041" y="9263"/>
                  </a:lnTo>
                  <a:lnTo>
                    <a:pt x="12039" y="9270"/>
                  </a:lnTo>
                  <a:lnTo>
                    <a:pt x="12041" y="9273"/>
                  </a:lnTo>
                  <a:lnTo>
                    <a:pt x="12046" y="9275"/>
                  </a:lnTo>
                  <a:lnTo>
                    <a:pt x="12048" y="9275"/>
                  </a:lnTo>
                  <a:close/>
                  <a:moveTo>
                    <a:pt x="10132" y="14384"/>
                  </a:moveTo>
                  <a:lnTo>
                    <a:pt x="10134" y="14380"/>
                  </a:lnTo>
                  <a:lnTo>
                    <a:pt x="10134" y="14377"/>
                  </a:lnTo>
                  <a:lnTo>
                    <a:pt x="10132" y="14380"/>
                  </a:lnTo>
                  <a:lnTo>
                    <a:pt x="10127" y="14382"/>
                  </a:lnTo>
                  <a:lnTo>
                    <a:pt x="10123" y="14382"/>
                  </a:lnTo>
                  <a:lnTo>
                    <a:pt x="10118" y="14382"/>
                  </a:lnTo>
                  <a:lnTo>
                    <a:pt x="10111" y="14389"/>
                  </a:lnTo>
                  <a:lnTo>
                    <a:pt x="10106" y="14391"/>
                  </a:lnTo>
                  <a:lnTo>
                    <a:pt x="10104" y="14396"/>
                  </a:lnTo>
                  <a:lnTo>
                    <a:pt x="10106" y="14399"/>
                  </a:lnTo>
                  <a:lnTo>
                    <a:pt x="10108" y="14394"/>
                  </a:lnTo>
                  <a:lnTo>
                    <a:pt x="10108" y="14391"/>
                  </a:lnTo>
                  <a:lnTo>
                    <a:pt x="10111" y="14394"/>
                  </a:lnTo>
                  <a:lnTo>
                    <a:pt x="10111" y="14399"/>
                  </a:lnTo>
                  <a:lnTo>
                    <a:pt x="10113" y="14401"/>
                  </a:lnTo>
                  <a:lnTo>
                    <a:pt x="10113" y="14401"/>
                  </a:lnTo>
                  <a:lnTo>
                    <a:pt x="10113" y="14401"/>
                  </a:lnTo>
                  <a:lnTo>
                    <a:pt x="10116" y="14401"/>
                  </a:lnTo>
                  <a:lnTo>
                    <a:pt x="10116" y="14401"/>
                  </a:lnTo>
                  <a:lnTo>
                    <a:pt x="10116" y="14401"/>
                  </a:lnTo>
                  <a:lnTo>
                    <a:pt x="10118" y="14401"/>
                  </a:lnTo>
                  <a:lnTo>
                    <a:pt x="10118" y="14401"/>
                  </a:lnTo>
                  <a:lnTo>
                    <a:pt x="10118" y="14401"/>
                  </a:lnTo>
                  <a:lnTo>
                    <a:pt x="10120" y="14401"/>
                  </a:lnTo>
                  <a:lnTo>
                    <a:pt x="10123" y="14399"/>
                  </a:lnTo>
                  <a:lnTo>
                    <a:pt x="10123" y="14399"/>
                  </a:lnTo>
                  <a:lnTo>
                    <a:pt x="10125" y="14399"/>
                  </a:lnTo>
                  <a:lnTo>
                    <a:pt x="10125" y="14401"/>
                  </a:lnTo>
                  <a:lnTo>
                    <a:pt x="10127" y="14401"/>
                  </a:lnTo>
                  <a:lnTo>
                    <a:pt x="10134" y="14396"/>
                  </a:lnTo>
                  <a:lnTo>
                    <a:pt x="10132" y="14394"/>
                  </a:lnTo>
                  <a:lnTo>
                    <a:pt x="10127" y="14396"/>
                  </a:lnTo>
                  <a:lnTo>
                    <a:pt x="10125" y="14394"/>
                  </a:lnTo>
                  <a:lnTo>
                    <a:pt x="10127" y="14389"/>
                  </a:lnTo>
                  <a:lnTo>
                    <a:pt x="10132" y="14384"/>
                  </a:lnTo>
                  <a:close/>
                  <a:moveTo>
                    <a:pt x="11614" y="8491"/>
                  </a:moveTo>
                  <a:lnTo>
                    <a:pt x="11618" y="8491"/>
                  </a:lnTo>
                  <a:lnTo>
                    <a:pt x="11621" y="8491"/>
                  </a:lnTo>
                  <a:lnTo>
                    <a:pt x="11623" y="8488"/>
                  </a:lnTo>
                  <a:lnTo>
                    <a:pt x="11623" y="8484"/>
                  </a:lnTo>
                  <a:lnTo>
                    <a:pt x="11623" y="8481"/>
                  </a:lnTo>
                  <a:lnTo>
                    <a:pt x="11628" y="8479"/>
                  </a:lnTo>
                  <a:lnTo>
                    <a:pt x="11630" y="8472"/>
                  </a:lnTo>
                  <a:lnTo>
                    <a:pt x="11635" y="8458"/>
                  </a:lnTo>
                  <a:lnTo>
                    <a:pt x="11623" y="8450"/>
                  </a:lnTo>
                  <a:lnTo>
                    <a:pt x="11621" y="8448"/>
                  </a:lnTo>
                  <a:lnTo>
                    <a:pt x="11621" y="8446"/>
                  </a:lnTo>
                  <a:lnTo>
                    <a:pt x="11623" y="8446"/>
                  </a:lnTo>
                  <a:lnTo>
                    <a:pt x="11628" y="8443"/>
                  </a:lnTo>
                  <a:lnTo>
                    <a:pt x="11630" y="8446"/>
                  </a:lnTo>
                  <a:lnTo>
                    <a:pt x="11635" y="8446"/>
                  </a:lnTo>
                  <a:lnTo>
                    <a:pt x="11635" y="8441"/>
                  </a:lnTo>
                  <a:lnTo>
                    <a:pt x="11637" y="8429"/>
                  </a:lnTo>
                  <a:lnTo>
                    <a:pt x="11630" y="8429"/>
                  </a:lnTo>
                  <a:lnTo>
                    <a:pt x="11621" y="8432"/>
                  </a:lnTo>
                  <a:lnTo>
                    <a:pt x="11616" y="8432"/>
                  </a:lnTo>
                  <a:lnTo>
                    <a:pt x="11614" y="8429"/>
                  </a:lnTo>
                  <a:lnTo>
                    <a:pt x="11635" y="8410"/>
                  </a:lnTo>
                  <a:lnTo>
                    <a:pt x="11633" y="8408"/>
                  </a:lnTo>
                  <a:lnTo>
                    <a:pt x="11630" y="8408"/>
                  </a:lnTo>
                  <a:lnTo>
                    <a:pt x="11628" y="8406"/>
                  </a:lnTo>
                  <a:lnTo>
                    <a:pt x="11625" y="8403"/>
                  </a:lnTo>
                  <a:lnTo>
                    <a:pt x="11623" y="8398"/>
                  </a:lnTo>
                  <a:lnTo>
                    <a:pt x="11616" y="8398"/>
                  </a:lnTo>
                  <a:lnTo>
                    <a:pt x="11607" y="8408"/>
                  </a:lnTo>
                  <a:lnTo>
                    <a:pt x="11602" y="8398"/>
                  </a:lnTo>
                  <a:lnTo>
                    <a:pt x="11585" y="8401"/>
                  </a:lnTo>
                  <a:lnTo>
                    <a:pt x="11581" y="8403"/>
                  </a:lnTo>
                  <a:lnTo>
                    <a:pt x="11585" y="8413"/>
                  </a:lnTo>
                  <a:lnTo>
                    <a:pt x="11566" y="8420"/>
                  </a:lnTo>
                  <a:lnTo>
                    <a:pt x="11564" y="8420"/>
                  </a:lnTo>
                  <a:lnTo>
                    <a:pt x="11564" y="8427"/>
                  </a:lnTo>
                  <a:lnTo>
                    <a:pt x="11562" y="8429"/>
                  </a:lnTo>
                  <a:lnTo>
                    <a:pt x="11559" y="8429"/>
                  </a:lnTo>
                  <a:lnTo>
                    <a:pt x="11550" y="8422"/>
                  </a:lnTo>
                  <a:lnTo>
                    <a:pt x="11540" y="8422"/>
                  </a:lnTo>
                  <a:lnTo>
                    <a:pt x="11531" y="8427"/>
                  </a:lnTo>
                  <a:lnTo>
                    <a:pt x="11526" y="8436"/>
                  </a:lnTo>
                  <a:lnTo>
                    <a:pt x="11529" y="8450"/>
                  </a:lnTo>
                  <a:lnTo>
                    <a:pt x="11533" y="8455"/>
                  </a:lnTo>
                  <a:lnTo>
                    <a:pt x="11545" y="8455"/>
                  </a:lnTo>
                  <a:lnTo>
                    <a:pt x="11552" y="8458"/>
                  </a:lnTo>
                  <a:lnTo>
                    <a:pt x="11531" y="8467"/>
                  </a:lnTo>
                  <a:lnTo>
                    <a:pt x="11524" y="8474"/>
                  </a:lnTo>
                  <a:lnTo>
                    <a:pt x="11524" y="8488"/>
                  </a:lnTo>
                  <a:lnTo>
                    <a:pt x="11526" y="8488"/>
                  </a:lnTo>
                  <a:lnTo>
                    <a:pt x="11531" y="8488"/>
                  </a:lnTo>
                  <a:lnTo>
                    <a:pt x="11533" y="8500"/>
                  </a:lnTo>
                  <a:lnTo>
                    <a:pt x="11543" y="8502"/>
                  </a:lnTo>
                  <a:lnTo>
                    <a:pt x="11578" y="8500"/>
                  </a:lnTo>
                  <a:lnTo>
                    <a:pt x="11597" y="8493"/>
                  </a:lnTo>
                  <a:lnTo>
                    <a:pt x="11607" y="8493"/>
                  </a:lnTo>
                  <a:lnTo>
                    <a:pt x="11614" y="8491"/>
                  </a:lnTo>
                  <a:close/>
                  <a:moveTo>
                    <a:pt x="11826" y="8883"/>
                  </a:moveTo>
                  <a:lnTo>
                    <a:pt x="11824" y="8878"/>
                  </a:lnTo>
                  <a:lnTo>
                    <a:pt x="11822" y="8873"/>
                  </a:lnTo>
                  <a:lnTo>
                    <a:pt x="11819" y="8871"/>
                  </a:lnTo>
                  <a:lnTo>
                    <a:pt x="11812" y="8876"/>
                  </a:lnTo>
                  <a:lnTo>
                    <a:pt x="11814" y="8862"/>
                  </a:lnTo>
                  <a:lnTo>
                    <a:pt x="11812" y="8862"/>
                  </a:lnTo>
                  <a:lnTo>
                    <a:pt x="11810" y="8862"/>
                  </a:lnTo>
                  <a:lnTo>
                    <a:pt x="11805" y="8864"/>
                  </a:lnTo>
                  <a:lnTo>
                    <a:pt x="11803" y="8864"/>
                  </a:lnTo>
                  <a:lnTo>
                    <a:pt x="11803" y="8859"/>
                  </a:lnTo>
                  <a:lnTo>
                    <a:pt x="11800" y="8857"/>
                  </a:lnTo>
                  <a:lnTo>
                    <a:pt x="11800" y="8855"/>
                  </a:lnTo>
                  <a:lnTo>
                    <a:pt x="11803" y="8850"/>
                  </a:lnTo>
                  <a:lnTo>
                    <a:pt x="11803" y="8838"/>
                  </a:lnTo>
                  <a:lnTo>
                    <a:pt x="11803" y="8833"/>
                  </a:lnTo>
                  <a:lnTo>
                    <a:pt x="11805" y="8831"/>
                  </a:lnTo>
                  <a:lnTo>
                    <a:pt x="11803" y="8829"/>
                  </a:lnTo>
                  <a:lnTo>
                    <a:pt x="11800" y="8826"/>
                  </a:lnTo>
                  <a:lnTo>
                    <a:pt x="11798" y="8826"/>
                  </a:lnTo>
                  <a:lnTo>
                    <a:pt x="11793" y="8826"/>
                  </a:lnTo>
                  <a:lnTo>
                    <a:pt x="11784" y="8833"/>
                  </a:lnTo>
                  <a:lnTo>
                    <a:pt x="11781" y="8831"/>
                  </a:lnTo>
                  <a:lnTo>
                    <a:pt x="11781" y="8826"/>
                  </a:lnTo>
                  <a:lnTo>
                    <a:pt x="11781" y="8821"/>
                  </a:lnTo>
                  <a:lnTo>
                    <a:pt x="11779" y="8826"/>
                  </a:lnTo>
                  <a:lnTo>
                    <a:pt x="11777" y="8833"/>
                  </a:lnTo>
                  <a:lnTo>
                    <a:pt x="11774" y="8836"/>
                  </a:lnTo>
                  <a:lnTo>
                    <a:pt x="11770" y="8836"/>
                  </a:lnTo>
                  <a:lnTo>
                    <a:pt x="11770" y="8829"/>
                  </a:lnTo>
                  <a:lnTo>
                    <a:pt x="11774" y="8817"/>
                  </a:lnTo>
                  <a:lnTo>
                    <a:pt x="11774" y="8810"/>
                  </a:lnTo>
                  <a:lnTo>
                    <a:pt x="11718" y="8831"/>
                  </a:lnTo>
                  <a:lnTo>
                    <a:pt x="11706" y="8829"/>
                  </a:lnTo>
                  <a:lnTo>
                    <a:pt x="11699" y="8831"/>
                  </a:lnTo>
                  <a:lnTo>
                    <a:pt x="11630" y="8885"/>
                  </a:lnTo>
                  <a:lnTo>
                    <a:pt x="11628" y="8890"/>
                  </a:lnTo>
                  <a:lnTo>
                    <a:pt x="11625" y="8899"/>
                  </a:lnTo>
                  <a:lnTo>
                    <a:pt x="11628" y="8909"/>
                  </a:lnTo>
                  <a:lnTo>
                    <a:pt x="11635" y="8918"/>
                  </a:lnTo>
                  <a:lnTo>
                    <a:pt x="11640" y="8921"/>
                  </a:lnTo>
                  <a:lnTo>
                    <a:pt x="11644" y="8921"/>
                  </a:lnTo>
                  <a:lnTo>
                    <a:pt x="11651" y="8923"/>
                  </a:lnTo>
                  <a:lnTo>
                    <a:pt x="11654" y="8925"/>
                  </a:lnTo>
                  <a:lnTo>
                    <a:pt x="11668" y="8930"/>
                  </a:lnTo>
                  <a:lnTo>
                    <a:pt x="11675" y="8933"/>
                  </a:lnTo>
                  <a:lnTo>
                    <a:pt x="11687" y="8928"/>
                  </a:lnTo>
                  <a:lnTo>
                    <a:pt x="11689" y="8928"/>
                  </a:lnTo>
                  <a:lnTo>
                    <a:pt x="11694" y="8930"/>
                  </a:lnTo>
                  <a:lnTo>
                    <a:pt x="11699" y="8933"/>
                  </a:lnTo>
                  <a:lnTo>
                    <a:pt x="11701" y="8935"/>
                  </a:lnTo>
                  <a:lnTo>
                    <a:pt x="11706" y="8935"/>
                  </a:lnTo>
                  <a:lnTo>
                    <a:pt x="11710" y="8930"/>
                  </a:lnTo>
                  <a:lnTo>
                    <a:pt x="11715" y="8930"/>
                  </a:lnTo>
                  <a:lnTo>
                    <a:pt x="11718" y="8930"/>
                  </a:lnTo>
                  <a:lnTo>
                    <a:pt x="11720" y="8935"/>
                  </a:lnTo>
                  <a:lnTo>
                    <a:pt x="11727" y="8942"/>
                  </a:lnTo>
                  <a:lnTo>
                    <a:pt x="11729" y="8944"/>
                  </a:lnTo>
                  <a:lnTo>
                    <a:pt x="11736" y="8947"/>
                  </a:lnTo>
                  <a:lnTo>
                    <a:pt x="11741" y="8944"/>
                  </a:lnTo>
                  <a:lnTo>
                    <a:pt x="11751" y="8940"/>
                  </a:lnTo>
                  <a:lnTo>
                    <a:pt x="11753" y="8944"/>
                  </a:lnTo>
                  <a:lnTo>
                    <a:pt x="11751" y="8947"/>
                  </a:lnTo>
                  <a:lnTo>
                    <a:pt x="11751" y="8949"/>
                  </a:lnTo>
                  <a:lnTo>
                    <a:pt x="11746" y="8949"/>
                  </a:lnTo>
                  <a:lnTo>
                    <a:pt x="11748" y="8951"/>
                  </a:lnTo>
                  <a:lnTo>
                    <a:pt x="11762" y="8956"/>
                  </a:lnTo>
                  <a:lnTo>
                    <a:pt x="11784" y="8944"/>
                  </a:lnTo>
                  <a:lnTo>
                    <a:pt x="11798" y="8944"/>
                  </a:lnTo>
                  <a:lnTo>
                    <a:pt x="11798" y="8951"/>
                  </a:lnTo>
                  <a:lnTo>
                    <a:pt x="11793" y="8956"/>
                  </a:lnTo>
                  <a:lnTo>
                    <a:pt x="11793" y="8961"/>
                  </a:lnTo>
                  <a:lnTo>
                    <a:pt x="11796" y="8968"/>
                  </a:lnTo>
                  <a:lnTo>
                    <a:pt x="11800" y="8975"/>
                  </a:lnTo>
                  <a:lnTo>
                    <a:pt x="11805" y="8973"/>
                  </a:lnTo>
                  <a:lnTo>
                    <a:pt x="11807" y="8968"/>
                  </a:lnTo>
                  <a:lnTo>
                    <a:pt x="11810" y="8963"/>
                  </a:lnTo>
                  <a:lnTo>
                    <a:pt x="11819" y="8970"/>
                  </a:lnTo>
                  <a:lnTo>
                    <a:pt x="11826" y="8973"/>
                  </a:lnTo>
                  <a:lnTo>
                    <a:pt x="11831" y="8968"/>
                  </a:lnTo>
                  <a:lnTo>
                    <a:pt x="11829" y="8959"/>
                  </a:lnTo>
                  <a:lnTo>
                    <a:pt x="11829" y="8944"/>
                  </a:lnTo>
                  <a:lnTo>
                    <a:pt x="11829" y="8935"/>
                  </a:lnTo>
                  <a:lnTo>
                    <a:pt x="11822" y="8930"/>
                  </a:lnTo>
                  <a:lnTo>
                    <a:pt x="11822" y="8921"/>
                  </a:lnTo>
                  <a:lnTo>
                    <a:pt x="11831" y="8909"/>
                  </a:lnTo>
                  <a:lnTo>
                    <a:pt x="11831" y="8897"/>
                  </a:lnTo>
                  <a:lnTo>
                    <a:pt x="11829" y="8892"/>
                  </a:lnTo>
                  <a:lnTo>
                    <a:pt x="11826" y="8883"/>
                  </a:lnTo>
                  <a:close/>
                  <a:moveTo>
                    <a:pt x="11633" y="8791"/>
                  </a:moveTo>
                  <a:lnTo>
                    <a:pt x="11637" y="8793"/>
                  </a:lnTo>
                  <a:lnTo>
                    <a:pt x="11642" y="8791"/>
                  </a:lnTo>
                  <a:lnTo>
                    <a:pt x="11644" y="8793"/>
                  </a:lnTo>
                  <a:lnTo>
                    <a:pt x="11649" y="8795"/>
                  </a:lnTo>
                  <a:lnTo>
                    <a:pt x="11654" y="8800"/>
                  </a:lnTo>
                  <a:lnTo>
                    <a:pt x="11659" y="8803"/>
                  </a:lnTo>
                  <a:lnTo>
                    <a:pt x="11685" y="8798"/>
                  </a:lnTo>
                  <a:lnTo>
                    <a:pt x="11708" y="8805"/>
                  </a:lnTo>
                  <a:lnTo>
                    <a:pt x="11715" y="8805"/>
                  </a:lnTo>
                  <a:lnTo>
                    <a:pt x="11722" y="8803"/>
                  </a:lnTo>
                  <a:lnTo>
                    <a:pt x="11725" y="8795"/>
                  </a:lnTo>
                  <a:lnTo>
                    <a:pt x="11727" y="8784"/>
                  </a:lnTo>
                  <a:lnTo>
                    <a:pt x="11729" y="8781"/>
                  </a:lnTo>
                  <a:lnTo>
                    <a:pt x="11727" y="8779"/>
                  </a:lnTo>
                  <a:lnTo>
                    <a:pt x="11725" y="8774"/>
                  </a:lnTo>
                  <a:lnTo>
                    <a:pt x="11720" y="8772"/>
                  </a:lnTo>
                  <a:lnTo>
                    <a:pt x="11708" y="8765"/>
                  </a:lnTo>
                  <a:lnTo>
                    <a:pt x="11701" y="8758"/>
                  </a:lnTo>
                  <a:lnTo>
                    <a:pt x="11696" y="8755"/>
                  </a:lnTo>
                  <a:lnTo>
                    <a:pt x="11694" y="8755"/>
                  </a:lnTo>
                  <a:lnTo>
                    <a:pt x="11692" y="8758"/>
                  </a:lnTo>
                  <a:lnTo>
                    <a:pt x="11689" y="8765"/>
                  </a:lnTo>
                  <a:lnTo>
                    <a:pt x="11689" y="8767"/>
                  </a:lnTo>
                  <a:lnTo>
                    <a:pt x="11685" y="8762"/>
                  </a:lnTo>
                  <a:lnTo>
                    <a:pt x="11677" y="8751"/>
                  </a:lnTo>
                  <a:lnTo>
                    <a:pt x="11670" y="8739"/>
                  </a:lnTo>
                  <a:lnTo>
                    <a:pt x="11663" y="8736"/>
                  </a:lnTo>
                  <a:lnTo>
                    <a:pt x="11663" y="8741"/>
                  </a:lnTo>
                  <a:lnTo>
                    <a:pt x="11666" y="8753"/>
                  </a:lnTo>
                  <a:lnTo>
                    <a:pt x="11666" y="8758"/>
                  </a:lnTo>
                  <a:lnTo>
                    <a:pt x="11656" y="8746"/>
                  </a:lnTo>
                  <a:lnTo>
                    <a:pt x="11637" y="8732"/>
                  </a:lnTo>
                  <a:lnTo>
                    <a:pt x="11625" y="8729"/>
                  </a:lnTo>
                  <a:lnTo>
                    <a:pt x="11614" y="8732"/>
                  </a:lnTo>
                  <a:lnTo>
                    <a:pt x="11609" y="8734"/>
                  </a:lnTo>
                  <a:lnTo>
                    <a:pt x="11607" y="8739"/>
                  </a:lnTo>
                  <a:lnTo>
                    <a:pt x="11609" y="8743"/>
                  </a:lnTo>
                  <a:lnTo>
                    <a:pt x="11611" y="8748"/>
                  </a:lnTo>
                  <a:lnTo>
                    <a:pt x="11609" y="8751"/>
                  </a:lnTo>
                  <a:lnTo>
                    <a:pt x="11607" y="8751"/>
                  </a:lnTo>
                  <a:lnTo>
                    <a:pt x="11604" y="8753"/>
                  </a:lnTo>
                  <a:lnTo>
                    <a:pt x="11607" y="8762"/>
                  </a:lnTo>
                  <a:lnTo>
                    <a:pt x="11609" y="8767"/>
                  </a:lnTo>
                  <a:lnTo>
                    <a:pt x="11614" y="8772"/>
                  </a:lnTo>
                  <a:lnTo>
                    <a:pt x="11630" y="8788"/>
                  </a:lnTo>
                  <a:lnTo>
                    <a:pt x="11633" y="8791"/>
                  </a:lnTo>
                  <a:close/>
                  <a:moveTo>
                    <a:pt x="12152" y="9346"/>
                  </a:moveTo>
                  <a:lnTo>
                    <a:pt x="12157" y="9341"/>
                  </a:lnTo>
                  <a:lnTo>
                    <a:pt x="12157" y="9339"/>
                  </a:lnTo>
                  <a:lnTo>
                    <a:pt x="12155" y="9334"/>
                  </a:lnTo>
                  <a:lnTo>
                    <a:pt x="12152" y="9330"/>
                  </a:lnTo>
                  <a:lnTo>
                    <a:pt x="12150" y="9327"/>
                  </a:lnTo>
                  <a:lnTo>
                    <a:pt x="12138" y="9334"/>
                  </a:lnTo>
                  <a:lnTo>
                    <a:pt x="12138" y="9337"/>
                  </a:lnTo>
                  <a:lnTo>
                    <a:pt x="12136" y="9351"/>
                  </a:lnTo>
                  <a:lnTo>
                    <a:pt x="12136" y="9351"/>
                  </a:lnTo>
                  <a:lnTo>
                    <a:pt x="12131" y="9341"/>
                  </a:lnTo>
                  <a:lnTo>
                    <a:pt x="12126" y="9334"/>
                  </a:lnTo>
                  <a:lnTo>
                    <a:pt x="12122" y="9330"/>
                  </a:lnTo>
                  <a:lnTo>
                    <a:pt x="12115" y="9330"/>
                  </a:lnTo>
                  <a:lnTo>
                    <a:pt x="12110" y="9322"/>
                  </a:lnTo>
                  <a:lnTo>
                    <a:pt x="12107" y="9320"/>
                  </a:lnTo>
                  <a:lnTo>
                    <a:pt x="12103" y="9320"/>
                  </a:lnTo>
                  <a:lnTo>
                    <a:pt x="12098" y="9322"/>
                  </a:lnTo>
                  <a:lnTo>
                    <a:pt x="12098" y="9318"/>
                  </a:lnTo>
                  <a:lnTo>
                    <a:pt x="12093" y="9315"/>
                  </a:lnTo>
                  <a:lnTo>
                    <a:pt x="12089" y="9313"/>
                  </a:lnTo>
                  <a:lnTo>
                    <a:pt x="12084" y="9313"/>
                  </a:lnTo>
                  <a:lnTo>
                    <a:pt x="12081" y="9318"/>
                  </a:lnTo>
                  <a:lnTo>
                    <a:pt x="12077" y="9322"/>
                  </a:lnTo>
                  <a:lnTo>
                    <a:pt x="12070" y="9327"/>
                  </a:lnTo>
                  <a:lnTo>
                    <a:pt x="12051" y="9332"/>
                  </a:lnTo>
                  <a:lnTo>
                    <a:pt x="12046" y="9337"/>
                  </a:lnTo>
                  <a:lnTo>
                    <a:pt x="12044" y="9348"/>
                  </a:lnTo>
                  <a:lnTo>
                    <a:pt x="12051" y="9358"/>
                  </a:lnTo>
                  <a:lnTo>
                    <a:pt x="12063" y="9365"/>
                  </a:lnTo>
                  <a:lnTo>
                    <a:pt x="12089" y="9377"/>
                  </a:lnTo>
                  <a:lnTo>
                    <a:pt x="12098" y="9377"/>
                  </a:lnTo>
                  <a:lnTo>
                    <a:pt x="12103" y="9377"/>
                  </a:lnTo>
                  <a:lnTo>
                    <a:pt x="12115" y="9370"/>
                  </a:lnTo>
                  <a:lnTo>
                    <a:pt x="12122" y="9370"/>
                  </a:lnTo>
                  <a:lnTo>
                    <a:pt x="12129" y="9370"/>
                  </a:lnTo>
                  <a:lnTo>
                    <a:pt x="12152" y="9374"/>
                  </a:lnTo>
                  <a:lnTo>
                    <a:pt x="12148" y="9363"/>
                  </a:lnTo>
                  <a:lnTo>
                    <a:pt x="12148" y="9353"/>
                  </a:lnTo>
                  <a:lnTo>
                    <a:pt x="12152" y="9346"/>
                  </a:lnTo>
                  <a:close/>
                  <a:moveTo>
                    <a:pt x="9100" y="8264"/>
                  </a:moveTo>
                  <a:lnTo>
                    <a:pt x="9100" y="8264"/>
                  </a:lnTo>
                  <a:lnTo>
                    <a:pt x="9100" y="8264"/>
                  </a:lnTo>
                  <a:lnTo>
                    <a:pt x="9100" y="8264"/>
                  </a:lnTo>
                  <a:close/>
                  <a:moveTo>
                    <a:pt x="9754" y="8580"/>
                  </a:moveTo>
                  <a:lnTo>
                    <a:pt x="9754" y="8580"/>
                  </a:lnTo>
                  <a:lnTo>
                    <a:pt x="9754" y="8580"/>
                  </a:lnTo>
                  <a:lnTo>
                    <a:pt x="9754" y="8580"/>
                  </a:lnTo>
                  <a:close/>
                  <a:moveTo>
                    <a:pt x="9858" y="8713"/>
                  </a:moveTo>
                  <a:lnTo>
                    <a:pt x="9860" y="8713"/>
                  </a:lnTo>
                  <a:lnTo>
                    <a:pt x="9860" y="8713"/>
                  </a:lnTo>
                  <a:lnTo>
                    <a:pt x="9858" y="8713"/>
                  </a:lnTo>
                  <a:close/>
                  <a:moveTo>
                    <a:pt x="10427" y="8935"/>
                  </a:moveTo>
                  <a:lnTo>
                    <a:pt x="10420" y="8930"/>
                  </a:lnTo>
                  <a:lnTo>
                    <a:pt x="10406" y="8923"/>
                  </a:lnTo>
                  <a:lnTo>
                    <a:pt x="10401" y="8918"/>
                  </a:lnTo>
                  <a:lnTo>
                    <a:pt x="10404" y="8923"/>
                  </a:lnTo>
                  <a:lnTo>
                    <a:pt x="10394" y="8916"/>
                  </a:lnTo>
                  <a:lnTo>
                    <a:pt x="10387" y="8918"/>
                  </a:lnTo>
                  <a:lnTo>
                    <a:pt x="10375" y="8928"/>
                  </a:lnTo>
                  <a:lnTo>
                    <a:pt x="10375" y="8923"/>
                  </a:lnTo>
                  <a:lnTo>
                    <a:pt x="10378" y="8907"/>
                  </a:lnTo>
                  <a:lnTo>
                    <a:pt x="10375" y="8907"/>
                  </a:lnTo>
                  <a:lnTo>
                    <a:pt x="10364" y="8902"/>
                  </a:lnTo>
                  <a:lnTo>
                    <a:pt x="10361" y="8899"/>
                  </a:lnTo>
                  <a:lnTo>
                    <a:pt x="10364" y="8899"/>
                  </a:lnTo>
                  <a:lnTo>
                    <a:pt x="10366" y="8897"/>
                  </a:lnTo>
                  <a:lnTo>
                    <a:pt x="10361" y="8892"/>
                  </a:lnTo>
                  <a:lnTo>
                    <a:pt x="10352" y="8890"/>
                  </a:lnTo>
                  <a:lnTo>
                    <a:pt x="10345" y="8890"/>
                  </a:lnTo>
                  <a:lnTo>
                    <a:pt x="10335" y="8890"/>
                  </a:lnTo>
                  <a:lnTo>
                    <a:pt x="10314" y="8888"/>
                  </a:lnTo>
                  <a:lnTo>
                    <a:pt x="10309" y="8888"/>
                  </a:lnTo>
                  <a:lnTo>
                    <a:pt x="10260" y="8876"/>
                  </a:lnTo>
                  <a:lnTo>
                    <a:pt x="10165" y="8890"/>
                  </a:lnTo>
                  <a:lnTo>
                    <a:pt x="10158" y="8895"/>
                  </a:lnTo>
                  <a:lnTo>
                    <a:pt x="10160" y="8902"/>
                  </a:lnTo>
                  <a:lnTo>
                    <a:pt x="10175" y="8907"/>
                  </a:lnTo>
                  <a:lnTo>
                    <a:pt x="10189" y="8909"/>
                  </a:lnTo>
                  <a:lnTo>
                    <a:pt x="10212" y="8904"/>
                  </a:lnTo>
                  <a:lnTo>
                    <a:pt x="10208" y="8909"/>
                  </a:lnTo>
                  <a:lnTo>
                    <a:pt x="10189" y="8914"/>
                  </a:lnTo>
                  <a:lnTo>
                    <a:pt x="10186" y="8923"/>
                  </a:lnTo>
                  <a:lnTo>
                    <a:pt x="10189" y="8925"/>
                  </a:lnTo>
                  <a:lnTo>
                    <a:pt x="10194" y="8925"/>
                  </a:lnTo>
                  <a:lnTo>
                    <a:pt x="10205" y="8921"/>
                  </a:lnTo>
                  <a:lnTo>
                    <a:pt x="10210" y="8918"/>
                  </a:lnTo>
                  <a:lnTo>
                    <a:pt x="10215" y="8911"/>
                  </a:lnTo>
                  <a:lnTo>
                    <a:pt x="10224" y="8909"/>
                  </a:lnTo>
                  <a:lnTo>
                    <a:pt x="10234" y="8909"/>
                  </a:lnTo>
                  <a:lnTo>
                    <a:pt x="10250" y="8916"/>
                  </a:lnTo>
                  <a:lnTo>
                    <a:pt x="10257" y="8914"/>
                  </a:lnTo>
                  <a:lnTo>
                    <a:pt x="10272" y="8904"/>
                  </a:lnTo>
                  <a:lnTo>
                    <a:pt x="10274" y="8904"/>
                  </a:lnTo>
                  <a:lnTo>
                    <a:pt x="10279" y="8907"/>
                  </a:lnTo>
                  <a:lnTo>
                    <a:pt x="10281" y="8911"/>
                  </a:lnTo>
                  <a:lnTo>
                    <a:pt x="10281" y="8916"/>
                  </a:lnTo>
                  <a:lnTo>
                    <a:pt x="10281" y="8921"/>
                  </a:lnTo>
                  <a:lnTo>
                    <a:pt x="10276" y="8923"/>
                  </a:lnTo>
                  <a:lnTo>
                    <a:pt x="10272" y="8923"/>
                  </a:lnTo>
                  <a:lnTo>
                    <a:pt x="10267" y="8921"/>
                  </a:lnTo>
                  <a:lnTo>
                    <a:pt x="10267" y="8925"/>
                  </a:lnTo>
                  <a:lnTo>
                    <a:pt x="10262" y="8923"/>
                  </a:lnTo>
                  <a:lnTo>
                    <a:pt x="10257" y="8923"/>
                  </a:lnTo>
                  <a:lnTo>
                    <a:pt x="10255" y="8928"/>
                  </a:lnTo>
                  <a:lnTo>
                    <a:pt x="10253" y="8930"/>
                  </a:lnTo>
                  <a:lnTo>
                    <a:pt x="10269" y="8937"/>
                  </a:lnTo>
                  <a:lnTo>
                    <a:pt x="10279" y="8944"/>
                  </a:lnTo>
                  <a:lnTo>
                    <a:pt x="10300" y="8980"/>
                  </a:lnTo>
                  <a:lnTo>
                    <a:pt x="10302" y="8985"/>
                  </a:lnTo>
                  <a:lnTo>
                    <a:pt x="10307" y="8985"/>
                  </a:lnTo>
                  <a:lnTo>
                    <a:pt x="10324" y="8982"/>
                  </a:lnTo>
                  <a:lnTo>
                    <a:pt x="10324" y="8992"/>
                  </a:lnTo>
                  <a:lnTo>
                    <a:pt x="10321" y="8994"/>
                  </a:lnTo>
                  <a:lnTo>
                    <a:pt x="10324" y="8996"/>
                  </a:lnTo>
                  <a:lnTo>
                    <a:pt x="10331" y="9001"/>
                  </a:lnTo>
                  <a:lnTo>
                    <a:pt x="10333" y="9001"/>
                  </a:lnTo>
                  <a:lnTo>
                    <a:pt x="10345" y="8999"/>
                  </a:lnTo>
                  <a:lnTo>
                    <a:pt x="10347" y="8996"/>
                  </a:lnTo>
                  <a:lnTo>
                    <a:pt x="10347" y="8989"/>
                  </a:lnTo>
                  <a:lnTo>
                    <a:pt x="10347" y="8987"/>
                  </a:lnTo>
                  <a:lnTo>
                    <a:pt x="10354" y="8987"/>
                  </a:lnTo>
                  <a:lnTo>
                    <a:pt x="10366" y="8992"/>
                  </a:lnTo>
                  <a:lnTo>
                    <a:pt x="10371" y="8992"/>
                  </a:lnTo>
                  <a:lnTo>
                    <a:pt x="10399" y="8985"/>
                  </a:lnTo>
                  <a:lnTo>
                    <a:pt x="10418" y="8970"/>
                  </a:lnTo>
                  <a:lnTo>
                    <a:pt x="10425" y="8961"/>
                  </a:lnTo>
                  <a:lnTo>
                    <a:pt x="10430" y="8949"/>
                  </a:lnTo>
                  <a:lnTo>
                    <a:pt x="10432" y="8942"/>
                  </a:lnTo>
                  <a:lnTo>
                    <a:pt x="10432" y="8937"/>
                  </a:lnTo>
                  <a:lnTo>
                    <a:pt x="10427" y="8935"/>
                  </a:lnTo>
                  <a:close/>
                  <a:moveTo>
                    <a:pt x="11370" y="9807"/>
                  </a:moveTo>
                  <a:lnTo>
                    <a:pt x="11384" y="9788"/>
                  </a:lnTo>
                  <a:lnTo>
                    <a:pt x="11387" y="9774"/>
                  </a:lnTo>
                  <a:lnTo>
                    <a:pt x="11413" y="9741"/>
                  </a:lnTo>
                  <a:lnTo>
                    <a:pt x="11420" y="9727"/>
                  </a:lnTo>
                  <a:lnTo>
                    <a:pt x="11422" y="9691"/>
                  </a:lnTo>
                  <a:lnTo>
                    <a:pt x="11420" y="9672"/>
                  </a:lnTo>
                  <a:lnTo>
                    <a:pt x="11410" y="9658"/>
                  </a:lnTo>
                  <a:lnTo>
                    <a:pt x="11387" y="9651"/>
                  </a:lnTo>
                  <a:lnTo>
                    <a:pt x="11382" y="9646"/>
                  </a:lnTo>
                  <a:lnTo>
                    <a:pt x="11377" y="9641"/>
                  </a:lnTo>
                  <a:lnTo>
                    <a:pt x="11363" y="9632"/>
                  </a:lnTo>
                  <a:lnTo>
                    <a:pt x="11361" y="9627"/>
                  </a:lnTo>
                  <a:lnTo>
                    <a:pt x="11358" y="9630"/>
                  </a:lnTo>
                  <a:lnTo>
                    <a:pt x="11332" y="9630"/>
                  </a:lnTo>
                  <a:lnTo>
                    <a:pt x="11325" y="9632"/>
                  </a:lnTo>
                  <a:lnTo>
                    <a:pt x="11323" y="9634"/>
                  </a:lnTo>
                  <a:lnTo>
                    <a:pt x="11321" y="9637"/>
                  </a:lnTo>
                  <a:lnTo>
                    <a:pt x="11316" y="9663"/>
                  </a:lnTo>
                  <a:lnTo>
                    <a:pt x="11325" y="9703"/>
                  </a:lnTo>
                  <a:lnTo>
                    <a:pt x="11323" y="9712"/>
                  </a:lnTo>
                  <a:lnTo>
                    <a:pt x="11318" y="9724"/>
                  </a:lnTo>
                  <a:lnTo>
                    <a:pt x="11318" y="9741"/>
                  </a:lnTo>
                  <a:lnTo>
                    <a:pt x="11325" y="9795"/>
                  </a:lnTo>
                  <a:lnTo>
                    <a:pt x="11330" y="9809"/>
                  </a:lnTo>
                  <a:lnTo>
                    <a:pt x="11340" y="9819"/>
                  </a:lnTo>
                  <a:lnTo>
                    <a:pt x="11351" y="9821"/>
                  </a:lnTo>
                  <a:lnTo>
                    <a:pt x="11366" y="9814"/>
                  </a:lnTo>
                  <a:lnTo>
                    <a:pt x="11370" y="9807"/>
                  </a:lnTo>
                  <a:close/>
                  <a:moveTo>
                    <a:pt x="10342" y="6985"/>
                  </a:moveTo>
                  <a:lnTo>
                    <a:pt x="10342" y="6985"/>
                  </a:lnTo>
                  <a:lnTo>
                    <a:pt x="10342" y="6985"/>
                  </a:lnTo>
                  <a:lnTo>
                    <a:pt x="10342" y="6985"/>
                  </a:lnTo>
                  <a:close/>
                  <a:moveTo>
                    <a:pt x="10340" y="6985"/>
                  </a:moveTo>
                  <a:lnTo>
                    <a:pt x="10342" y="6985"/>
                  </a:lnTo>
                  <a:lnTo>
                    <a:pt x="10340" y="6985"/>
                  </a:lnTo>
                  <a:lnTo>
                    <a:pt x="10340" y="6985"/>
                  </a:lnTo>
                  <a:close/>
                  <a:moveTo>
                    <a:pt x="9527" y="12047"/>
                  </a:moveTo>
                  <a:lnTo>
                    <a:pt x="9530" y="12040"/>
                  </a:lnTo>
                  <a:lnTo>
                    <a:pt x="9523" y="12035"/>
                  </a:lnTo>
                  <a:lnTo>
                    <a:pt x="9513" y="12038"/>
                  </a:lnTo>
                  <a:lnTo>
                    <a:pt x="9497" y="12057"/>
                  </a:lnTo>
                  <a:lnTo>
                    <a:pt x="9494" y="12061"/>
                  </a:lnTo>
                  <a:lnTo>
                    <a:pt x="9494" y="12064"/>
                  </a:lnTo>
                  <a:lnTo>
                    <a:pt x="9494" y="12066"/>
                  </a:lnTo>
                  <a:lnTo>
                    <a:pt x="9497" y="12064"/>
                  </a:lnTo>
                  <a:lnTo>
                    <a:pt x="9508" y="12066"/>
                  </a:lnTo>
                  <a:lnTo>
                    <a:pt x="9511" y="12064"/>
                  </a:lnTo>
                  <a:lnTo>
                    <a:pt x="9520" y="12057"/>
                  </a:lnTo>
                  <a:lnTo>
                    <a:pt x="9527" y="12047"/>
                  </a:lnTo>
                  <a:close/>
                  <a:moveTo>
                    <a:pt x="9237" y="5827"/>
                  </a:moveTo>
                  <a:lnTo>
                    <a:pt x="9237" y="5827"/>
                  </a:lnTo>
                  <a:lnTo>
                    <a:pt x="9237" y="5827"/>
                  </a:lnTo>
                  <a:lnTo>
                    <a:pt x="9237" y="5827"/>
                  </a:lnTo>
                  <a:close/>
                  <a:moveTo>
                    <a:pt x="10624" y="6957"/>
                  </a:moveTo>
                  <a:lnTo>
                    <a:pt x="10626" y="6957"/>
                  </a:lnTo>
                  <a:lnTo>
                    <a:pt x="10626" y="6957"/>
                  </a:lnTo>
                  <a:lnTo>
                    <a:pt x="10624" y="6957"/>
                  </a:lnTo>
                  <a:close/>
                  <a:moveTo>
                    <a:pt x="10997" y="7753"/>
                  </a:moveTo>
                  <a:lnTo>
                    <a:pt x="10997" y="7751"/>
                  </a:lnTo>
                  <a:lnTo>
                    <a:pt x="10999" y="7751"/>
                  </a:lnTo>
                  <a:lnTo>
                    <a:pt x="10997" y="7753"/>
                  </a:lnTo>
                  <a:close/>
                  <a:moveTo>
                    <a:pt x="8807" y="9533"/>
                  </a:moveTo>
                  <a:lnTo>
                    <a:pt x="8764" y="9549"/>
                  </a:lnTo>
                  <a:lnTo>
                    <a:pt x="8762" y="9554"/>
                  </a:lnTo>
                  <a:lnTo>
                    <a:pt x="8762" y="9559"/>
                  </a:lnTo>
                  <a:lnTo>
                    <a:pt x="8764" y="9561"/>
                  </a:lnTo>
                  <a:lnTo>
                    <a:pt x="8769" y="9563"/>
                  </a:lnTo>
                  <a:lnTo>
                    <a:pt x="8804" y="9559"/>
                  </a:lnTo>
                  <a:lnTo>
                    <a:pt x="8821" y="9552"/>
                  </a:lnTo>
                  <a:lnTo>
                    <a:pt x="8823" y="9545"/>
                  </a:lnTo>
                  <a:lnTo>
                    <a:pt x="8816" y="9535"/>
                  </a:lnTo>
                  <a:lnTo>
                    <a:pt x="8807" y="9533"/>
                  </a:lnTo>
                  <a:close/>
                  <a:moveTo>
                    <a:pt x="8929" y="9093"/>
                  </a:moveTo>
                  <a:lnTo>
                    <a:pt x="8934" y="9088"/>
                  </a:lnTo>
                  <a:lnTo>
                    <a:pt x="8937" y="9077"/>
                  </a:lnTo>
                  <a:lnTo>
                    <a:pt x="8934" y="9067"/>
                  </a:lnTo>
                  <a:lnTo>
                    <a:pt x="8929" y="9063"/>
                  </a:lnTo>
                  <a:lnTo>
                    <a:pt x="8929" y="9058"/>
                  </a:lnTo>
                  <a:lnTo>
                    <a:pt x="8937" y="9060"/>
                  </a:lnTo>
                  <a:lnTo>
                    <a:pt x="8939" y="9058"/>
                  </a:lnTo>
                  <a:lnTo>
                    <a:pt x="8944" y="9044"/>
                  </a:lnTo>
                  <a:lnTo>
                    <a:pt x="8946" y="9041"/>
                  </a:lnTo>
                  <a:lnTo>
                    <a:pt x="8946" y="9041"/>
                  </a:lnTo>
                  <a:lnTo>
                    <a:pt x="8946" y="9039"/>
                  </a:lnTo>
                  <a:lnTo>
                    <a:pt x="8939" y="9037"/>
                  </a:lnTo>
                  <a:lnTo>
                    <a:pt x="8922" y="9041"/>
                  </a:lnTo>
                  <a:lnTo>
                    <a:pt x="8913" y="9039"/>
                  </a:lnTo>
                  <a:lnTo>
                    <a:pt x="8922" y="9018"/>
                  </a:lnTo>
                  <a:lnTo>
                    <a:pt x="8920" y="9015"/>
                  </a:lnTo>
                  <a:lnTo>
                    <a:pt x="8915" y="9018"/>
                  </a:lnTo>
                  <a:lnTo>
                    <a:pt x="8906" y="9015"/>
                  </a:lnTo>
                  <a:lnTo>
                    <a:pt x="8899" y="9013"/>
                  </a:lnTo>
                  <a:lnTo>
                    <a:pt x="8894" y="9006"/>
                  </a:lnTo>
                  <a:lnTo>
                    <a:pt x="8894" y="9006"/>
                  </a:lnTo>
                  <a:lnTo>
                    <a:pt x="8894" y="9003"/>
                  </a:lnTo>
                  <a:lnTo>
                    <a:pt x="8790" y="8977"/>
                  </a:lnTo>
                  <a:lnTo>
                    <a:pt x="8790" y="8980"/>
                  </a:lnTo>
                  <a:lnTo>
                    <a:pt x="8795" y="8982"/>
                  </a:lnTo>
                  <a:lnTo>
                    <a:pt x="8795" y="8985"/>
                  </a:lnTo>
                  <a:lnTo>
                    <a:pt x="8790" y="8987"/>
                  </a:lnTo>
                  <a:lnTo>
                    <a:pt x="8785" y="8987"/>
                  </a:lnTo>
                  <a:lnTo>
                    <a:pt x="8778" y="8982"/>
                  </a:lnTo>
                  <a:lnTo>
                    <a:pt x="8773" y="8982"/>
                  </a:lnTo>
                  <a:lnTo>
                    <a:pt x="8755" y="8987"/>
                  </a:lnTo>
                  <a:lnTo>
                    <a:pt x="8743" y="8985"/>
                  </a:lnTo>
                  <a:lnTo>
                    <a:pt x="8736" y="8985"/>
                  </a:lnTo>
                  <a:lnTo>
                    <a:pt x="8731" y="8992"/>
                  </a:lnTo>
                  <a:lnTo>
                    <a:pt x="8729" y="8999"/>
                  </a:lnTo>
                  <a:lnTo>
                    <a:pt x="8726" y="9008"/>
                  </a:lnTo>
                  <a:lnTo>
                    <a:pt x="8729" y="9018"/>
                  </a:lnTo>
                  <a:lnTo>
                    <a:pt x="8738" y="9020"/>
                  </a:lnTo>
                  <a:lnTo>
                    <a:pt x="8755" y="9015"/>
                  </a:lnTo>
                  <a:lnTo>
                    <a:pt x="8755" y="9020"/>
                  </a:lnTo>
                  <a:lnTo>
                    <a:pt x="8736" y="9025"/>
                  </a:lnTo>
                  <a:lnTo>
                    <a:pt x="8733" y="9027"/>
                  </a:lnTo>
                  <a:lnTo>
                    <a:pt x="8736" y="9032"/>
                  </a:lnTo>
                  <a:lnTo>
                    <a:pt x="8740" y="9034"/>
                  </a:lnTo>
                  <a:lnTo>
                    <a:pt x="8745" y="9034"/>
                  </a:lnTo>
                  <a:lnTo>
                    <a:pt x="8743" y="9034"/>
                  </a:lnTo>
                  <a:lnTo>
                    <a:pt x="8740" y="9034"/>
                  </a:lnTo>
                  <a:lnTo>
                    <a:pt x="8740" y="9037"/>
                  </a:lnTo>
                  <a:lnTo>
                    <a:pt x="8738" y="9039"/>
                  </a:lnTo>
                  <a:lnTo>
                    <a:pt x="8743" y="9039"/>
                  </a:lnTo>
                  <a:lnTo>
                    <a:pt x="8755" y="9037"/>
                  </a:lnTo>
                  <a:lnTo>
                    <a:pt x="8755" y="9039"/>
                  </a:lnTo>
                  <a:lnTo>
                    <a:pt x="8755" y="9039"/>
                  </a:lnTo>
                  <a:lnTo>
                    <a:pt x="8755" y="9041"/>
                  </a:lnTo>
                  <a:lnTo>
                    <a:pt x="8776" y="9046"/>
                  </a:lnTo>
                  <a:lnTo>
                    <a:pt x="8783" y="9048"/>
                  </a:lnTo>
                  <a:lnTo>
                    <a:pt x="8783" y="9048"/>
                  </a:lnTo>
                  <a:lnTo>
                    <a:pt x="8785" y="9048"/>
                  </a:lnTo>
                  <a:lnTo>
                    <a:pt x="8788" y="9051"/>
                  </a:lnTo>
                  <a:lnTo>
                    <a:pt x="8788" y="9053"/>
                  </a:lnTo>
                  <a:lnTo>
                    <a:pt x="8790" y="9055"/>
                  </a:lnTo>
                  <a:lnTo>
                    <a:pt x="8790" y="9058"/>
                  </a:lnTo>
                  <a:lnTo>
                    <a:pt x="8792" y="9058"/>
                  </a:lnTo>
                  <a:lnTo>
                    <a:pt x="8795" y="9058"/>
                  </a:lnTo>
                  <a:lnTo>
                    <a:pt x="8795" y="9060"/>
                  </a:lnTo>
                  <a:lnTo>
                    <a:pt x="8799" y="9063"/>
                  </a:lnTo>
                  <a:lnTo>
                    <a:pt x="8804" y="9063"/>
                  </a:lnTo>
                  <a:lnTo>
                    <a:pt x="8807" y="9063"/>
                  </a:lnTo>
                  <a:lnTo>
                    <a:pt x="8811" y="9060"/>
                  </a:lnTo>
                  <a:lnTo>
                    <a:pt x="8814" y="9065"/>
                  </a:lnTo>
                  <a:lnTo>
                    <a:pt x="8833" y="9077"/>
                  </a:lnTo>
                  <a:lnTo>
                    <a:pt x="8840" y="9081"/>
                  </a:lnTo>
                  <a:lnTo>
                    <a:pt x="8849" y="9088"/>
                  </a:lnTo>
                  <a:lnTo>
                    <a:pt x="8859" y="9091"/>
                  </a:lnTo>
                  <a:lnTo>
                    <a:pt x="8866" y="9096"/>
                  </a:lnTo>
                  <a:lnTo>
                    <a:pt x="8868" y="9096"/>
                  </a:lnTo>
                  <a:lnTo>
                    <a:pt x="8873" y="9091"/>
                  </a:lnTo>
                  <a:lnTo>
                    <a:pt x="8885" y="9086"/>
                  </a:lnTo>
                  <a:lnTo>
                    <a:pt x="8889" y="9088"/>
                  </a:lnTo>
                  <a:lnTo>
                    <a:pt x="8892" y="9093"/>
                  </a:lnTo>
                  <a:lnTo>
                    <a:pt x="8896" y="9096"/>
                  </a:lnTo>
                  <a:lnTo>
                    <a:pt x="8901" y="9096"/>
                  </a:lnTo>
                  <a:lnTo>
                    <a:pt x="8915" y="9093"/>
                  </a:lnTo>
                  <a:lnTo>
                    <a:pt x="8925" y="9096"/>
                  </a:lnTo>
                  <a:lnTo>
                    <a:pt x="8929" y="9093"/>
                  </a:lnTo>
                  <a:close/>
                  <a:moveTo>
                    <a:pt x="8844" y="9526"/>
                  </a:moveTo>
                  <a:lnTo>
                    <a:pt x="8842" y="9526"/>
                  </a:lnTo>
                  <a:lnTo>
                    <a:pt x="8835" y="9523"/>
                  </a:lnTo>
                  <a:lnTo>
                    <a:pt x="8833" y="9523"/>
                  </a:lnTo>
                  <a:lnTo>
                    <a:pt x="8830" y="9523"/>
                  </a:lnTo>
                  <a:lnTo>
                    <a:pt x="8828" y="9528"/>
                  </a:lnTo>
                  <a:lnTo>
                    <a:pt x="8825" y="9528"/>
                  </a:lnTo>
                  <a:lnTo>
                    <a:pt x="8823" y="9528"/>
                  </a:lnTo>
                  <a:lnTo>
                    <a:pt x="8821" y="9526"/>
                  </a:lnTo>
                  <a:lnTo>
                    <a:pt x="8818" y="9526"/>
                  </a:lnTo>
                  <a:lnTo>
                    <a:pt x="8818" y="9526"/>
                  </a:lnTo>
                  <a:lnTo>
                    <a:pt x="8821" y="9533"/>
                  </a:lnTo>
                  <a:lnTo>
                    <a:pt x="8823" y="9535"/>
                  </a:lnTo>
                  <a:lnTo>
                    <a:pt x="8825" y="9540"/>
                  </a:lnTo>
                  <a:lnTo>
                    <a:pt x="8830" y="9547"/>
                  </a:lnTo>
                  <a:lnTo>
                    <a:pt x="8833" y="9549"/>
                  </a:lnTo>
                  <a:lnTo>
                    <a:pt x="8837" y="9552"/>
                  </a:lnTo>
                  <a:lnTo>
                    <a:pt x="8842" y="9552"/>
                  </a:lnTo>
                  <a:lnTo>
                    <a:pt x="8847" y="9549"/>
                  </a:lnTo>
                  <a:lnTo>
                    <a:pt x="8849" y="9545"/>
                  </a:lnTo>
                  <a:lnTo>
                    <a:pt x="8851" y="9538"/>
                  </a:lnTo>
                  <a:lnTo>
                    <a:pt x="8854" y="9533"/>
                  </a:lnTo>
                  <a:lnTo>
                    <a:pt x="8861" y="9535"/>
                  </a:lnTo>
                  <a:lnTo>
                    <a:pt x="8863" y="9530"/>
                  </a:lnTo>
                  <a:lnTo>
                    <a:pt x="8866" y="9519"/>
                  </a:lnTo>
                  <a:lnTo>
                    <a:pt x="8861" y="9519"/>
                  </a:lnTo>
                  <a:lnTo>
                    <a:pt x="8844" y="9526"/>
                  </a:lnTo>
                  <a:close/>
                  <a:moveTo>
                    <a:pt x="9256" y="11442"/>
                  </a:moveTo>
                  <a:lnTo>
                    <a:pt x="9258" y="11442"/>
                  </a:lnTo>
                  <a:lnTo>
                    <a:pt x="9260" y="11440"/>
                  </a:lnTo>
                  <a:lnTo>
                    <a:pt x="9256" y="11435"/>
                  </a:lnTo>
                  <a:lnTo>
                    <a:pt x="9244" y="11428"/>
                  </a:lnTo>
                  <a:lnTo>
                    <a:pt x="9239" y="11423"/>
                  </a:lnTo>
                  <a:lnTo>
                    <a:pt x="9237" y="11423"/>
                  </a:lnTo>
                  <a:lnTo>
                    <a:pt x="9234" y="11421"/>
                  </a:lnTo>
                  <a:lnTo>
                    <a:pt x="9232" y="11419"/>
                  </a:lnTo>
                  <a:lnTo>
                    <a:pt x="9230" y="11416"/>
                  </a:lnTo>
                  <a:lnTo>
                    <a:pt x="9232" y="11426"/>
                  </a:lnTo>
                  <a:lnTo>
                    <a:pt x="9237" y="11433"/>
                  </a:lnTo>
                  <a:lnTo>
                    <a:pt x="9241" y="11437"/>
                  </a:lnTo>
                  <a:lnTo>
                    <a:pt x="9246" y="11440"/>
                  </a:lnTo>
                  <a:lnTo>
                    <a:pt x="9248" y="11442"/>
                  </a:lnTo>
                  <a:lnTo>
                    <a:pt x="9246" y="11445"/>
                  </a:lnTo>
                  <a:lnTo>
                    <a:pt x="9244" y="11445"/>
                  </a:lnTo>
                  <a:lnTo>
                    <a:pt x="9244" y="11447"/>
                  </a:lnTo>
                  <a:lnTo>
                    <a:pt x="9244" y="11452"/>
                  </a:lnTo>
                  <a:lnTo>
                    <a:pt x="9260" y="11459"/>
                  </a:lnTo>
                  <a:lnTo>
                    <a:pt x="9312" y="11473"/>
                  </a:lnTo>
                  <a:lnTo>
                    <a:pt x="9310" y="11471"/>
                  </a:lnTo>
                  <a:lnTo>
                    <a:pt x="9303" y="11468"/>
                  </a:lnTo>
                  <a:lnTo>
                    <a:pt x="9258" y="11449"/>
                  </a:lnTo>
                  <a:lnTo>
                    <a:pt x="9253" y="11445"/>
                  </a:lnTo>
                  <a:lnTo>
                    <a:pt x="9251" y="11442"/>
                  </a:lnTo>
                  <a:lnTo>
                    <a:pt x="9253" y="11442"/>
                  </a:lnTo>
                  <a:lnTo>
                    <a:pt x="9256" y="11442"/>
                  </a:lnTo>
                  <a:close/>
                  <a:moveTo>
                    <a:pt x="8729" y="11052"/>
                  </a:moveTo>
                  <a:lnTo>
                    <a:pt x="8729" y="11050"/>
                  </a:lnTo>
                  <a:lnTo>
                    <a:pt x="8731" y="11050"/>
                  </a:lnTo>
                  <a:lnTo>
                    <a:pt x="8729" y="11045"/>
                  </a:lnTo>
                  <a:lnTo>
                    <a:pt x="8729" y="11043"/>
                  </a:lnTo>
                  <a:lnTo>
                    <a:pt x="8729" y="11040"/>
                  </a:lnTo>
                  <a:lnTo>
                    <a:pt x="8729" y="11036"/>
                  </a:lnTo>
                  <a:lnTo>
                    <a:pt x="8724" y="11036"/>
                  </a:lnTo>
                  <a:lnTo>
                    <a:pt x="8712" y="11036"/>
                  </a:lnTo>
                  <a:lnTo>
                    <a:pt x="8707" y="11031"/>
                  </a:lnTo>
                  <a:lnTo>
                    <a:pt x="8707" y="11033"/>
                  </a:lnTo>
                  <a:lnTo>
                    <a:pt x="8707" y="11036"/>
                  </a:lnTo>
                  <a:lnTo>
                    <a:pt x="8705" y="11031"/>
                  </a:lnTo>
                  <a:lnTo>
                    <a:pt x="8707" y="11038"/>
                  </a:lnTo>
                  <a:lnTo>
                    <a:pt x="8707" y="11043"/>
                  </a:lnTo>
                  <a:lnTo>
                    <a:pt x="8705" y="11048"/>
                  </a:lnTo>
                  <a:lnTo>
                    <a:pt x="8705" y="11050"/>
                  </a:lnTo>
                  <a:lnTo>
                    <a:pt x="8705" y="11052"/>
                  </a:lnTo>
                  <a:lnTo>
                    <a:pt x="8707" y="11055"/>
                  </a:lnTo>
                  <a:lnTo>
                    <a:pt x="8710" y="11057"/>
                  </a:lnTo>
                  <a:lnTo>
                    <a:pt x="8710" y="11059"/>
                  </a:lnTo>
                  <a:lnTo>
                    <a:pt x="8707" y="11059"/>
                  </a:lnTo>
                  <a:lnTo>
                    <a:pt x="8703" y="11059"/>
                  </a:lnTo>
                  <a:lnTo>
                    <a:pt x="8700" y="11059"/>
                  </a:lnTo>
                  <a:lnTo>
                    <a:pt x="8698" y="11062"/>
                  </a:lnTo>
                  <a:lnTo>
                    <a:pt x="8700" y="11069"/>
                  </a:lnTo>
                  <a:lnTo>
                    <a:pt x="8698" y="11074"/>
                  </a:lnTo>
                  <a:lnTo>
                    <a:pt x="8696" y="11078"/>
                  </a:lnTo>
                  <a:lnTo>
                    <a:pt x="8696" y="11083"/>
                  </a:lnTo>
                  <a:lnTo>
                    <a:pt x="8696" y="11088"/>
                  </a:lnTo>
                  <a:lnTo>
                    <a:pt x="8696" y="11090"/>
                  </a:lnTo>
                  <a:lnTo>
                    <a:pt x="8696" y="11092"/>
                  </a:lnTo>
                  <a:lnTo>
                    <a:pt x="8700" y="11092"/>
                  </a:lnTo>
                  <a:lnTo>
                    <a:pt x="8703" y="11092"/>
                  </a:lnTo>
                  <a:lnTo>
                    <a:pt x="8705" y="11092"/>
                  </a:lnTo>
                  <a:lnTo>
                    <a:pt x="8707" y="11088"/>
                  </a:lnTo>
                  <a:lnTo>
                    <a:pt x="8712" y="11085"/>
                  </a:lnTo>
                  <a:lnTo>
                    <a:pt x="8714" y="11083"/>
                  </a:lnTo>
                  <a:lnTo>
                    <a:pt x="8717" y="11081"/>
                  </a:lnTo>
                  <a:lnTo>
                    <a:pt x="8717" y="11071"/>
                  </a:lnTo>
                  <a:lnTo>
                    <a:pt x="8717" y="11069"/>
                  </a:lnTo>
                  <a:lnTo>
                    <a:pt x="8719" y="11064"/>
                  </a:lnTo>
                  <a:lnTo>
                    <a:pt x="8722" y="11059"/>
                  </a:lnTo>
                  <a:lnTo>
                    <a:pt x="8729" y="11055"/>
                  </a:lnTo>
                  <a:lnTo>
                    <a:pt x="8729" y="11052"/>
                  </a:lnTo>
                  <a:close/>
                  <a:moveTo>
                    <a:pt x="8764" y="10951"/>
                  </a:moveTo>
                  <a:lnTo>
                    <a:pt x="8762" y="10948"/>
                  </a:lnTo>
                  <a:lnTo>
                    <a:pt x="8757" y="10946"/>
                  </a:lnTo>
                  <a:lnTo>
                    <a:pt x="8752" y="10944"/>
                  </a:lnTo>
                  <a:lnTo>
                    <a:pt x="8750" y="10946"/>
                  </a:lnTo>
                  <a:lnTo>
                    <a:pt x="8748" y="10948"/>
                  </a:lnTo>
                  <a:lnTo>
                    <a:pt x="8745" y="10951"/>
                  </a:lnTo>
                  <a:lnTo>
                    <a:pt x="8743" y="10951"/>
                  </a:lnTo>
                  <a:lnTo>
                    <a:pt x="8738" y="10944"/>
                  </a:lnTo>
                  <a:lnTo>
                    <a:pt x="8738" y="10944"/>
                  </a:lnTo>
                  <a:lnTo>
                    <a:pt x="8736" y="10944"/>
                  </a:lnTo>
                  <a:lnTo>
                    <a:pt x="8733" y="10946"/>
                  </a:lnTo>
                  <a:lnTo>
                    <a:pt x="8733" y="10948"/>
                  </a:lnTo>
                  <a:lnTo>
                    <a:pt x="8731" y="10951"/>
                  </a:lnTo>
                  <a:lnTo>
                    <a:pt x="8726" y="10962"/>
                  </a:lnTo>
                  <a:lnTo>
                    <a:pt x="8722" y="10967"/>
                  </a:lnTo>
                  <a:lnTo>
                    <a:pt x="8719" y="10972"/>
                  </a:lnTo>
                  <a:lnTo>
                    <a:pt x="8717" y="10979"/>
                  </a:lnTo>
                  <a:lnTo>
                    <a:pt x="8714" y="11017"/>
                  </a:lnTo>
                  <a:lnTo>
                    <a:pt x="8717" y="11022"/>
                  </a:lnTo>
                  <a:lnTo>
                    <a:pt x="8722" y="11022"/>
                  </a:lnTo>
                  <a:lnTo>
                    <a:pt x="8722" y="11019"/>
                  </a:lnTo>
                  <a:lnTo>
                    <a:pt x="8722" y="11017"/>
                  </a:lnTo>
                  <a:lnTo>
                    <a:pt x="8722" y="11014"/>
                  </a:lnTo>
                  <a:lnTo>
                    <a:pt x="8719" y="11010"/>
                  </a:lnTo>
                  <a:lnTo>
                    <a:pt x="8719" y="11005"/>
                  </a:lnTo>
                  <a:lnTo>
                    <a:pt x="8722" y="11005"/>
                  </a:lnTo>
                  <a:lnTo>
                    <a:pt x="8724" y="11003"/>
                  </a:lnTo>
                  <a:lnTo>
                    <a:pt x="8724" y="11000"/>
                  </a:lnTo>
                  <a:lnTo>
                    <a:pt x="8726" y="10996"/>
                  </a:lnTo>
                  <a:lnTo>
                    <a:pt x="8726" y="10993"/>
                  </a:lnTo>
                  <a:lnTo>
                    <a:pt x="8729" y="10991"/>
                  </a:lnTo>
                  <a:lnTo>
                    <a:pt x="8726" y="10984"/>
                  </a:lnTo>
                  <a:lnTo>
                    <a:pt x="8733" y="10988"/>
                  </a:lnTo>
                  <a:lnTo>
                    <a:pt x="8733" y="10996"/>
                  </a:lnTo>
                  <a:lnTo>
                    <a:pt x="8731" y="11003"/>
                  </a:lnTo>
                  <a:lnTo>
                    <a:pt x="8731" y="11007"/>
                  </a:lnTo>
                  <a:lnTo>
                    <a:pt x="8736" y="11010"/>
                  </a:lnTo>
                  <a:lnTo>
                    <a:pt x="8740" y="11007"/>
                  </a:lnTo>
                  <a:lnTo>
                    <a:pt x="8750" y="11000"/>
                  </a:lnTo>
                  <a:lnTo>
                    <a:pt x="8755" y="10986"/>
                  </a:lnTo>
                  <a:lnTo>
                    <a:pt x="8757" y="10984"/>
                  </a:lnTo>
                  <a:lnTo>
                    <a:pt x="8759" y="10981"/>
                  </a:lnTo>
                  <a:lnTo>
                    <a:pt x="8762" y="10979"/>
                  </a:lnTo>
                  <a:lnTo>
                    <a:pt x="8764" y="10974"/>
                  </a:lnTo>
                  <a:lnTo>
                    <a:pt x="8769" y="10962"/>
                  </a:lnTo>
                  <a:lnTo>
                    <a:pt x="8771" y="10955"/>
                  </a:lnTo>
                  <a:lnTo>
                    <a:pt x="8771" y="10948"/>
                  </a:lnTo>
                  <a:lnTo>
                    <a:pt x="8769" y="10951"/>
                  </a:lnTo>
                  <a:lnTo>
                    <a:pt x="8764" y="10951"/>
                  </a:lnTo>
                  <a:close/>
                  <a:moveTo>
                    <a:pt x="8393" y="7257"/>
                  </a:moveTo>
                  <a:lnTo>
                    <a:pt x="8400" y="7255"/>
                  </a:lnTo>
                  <a:lnTo>
                    <a:pt x="8426" y="7219"/>
                  </a:lnTo>
                  <a:lnTo>
                    <a:pt x="8443" y="7212"/>
                  </a:lnTo>
                  <a:lnTo>
                    <a:pt x="8445" y="7207"/>
                  </a:lnTo>
                  <a:lnTo>
                    <a:pt x="8445" y="7203"/>
                  </a:lnTo>
                  <a:lnTo>
                    <a:pt x="8443" y="7193"/>
                  </a:lnTo>
                  <a:lnTo>
                    <a:pt x="8443" y="7191"/>
                  </a:lnTo>
                  <a:lnTo>
                    <a:pt x="8447" y="7184"/>
                  </a:lnTo>
                  <a:lnTo>
                    <a:pt x="8471" y="7177"/>
                  </a:lnTo>
                  <a:lnTo>
                    <a:pt x="8471" y="7174"/>
                  </a:lnTo>
                  <a:lnTo>
                    <a:pt x="8471" y="7165"/>
                  </a:lnTo>
                  <a:lnTo>
                    <a:pt x="8471" y="7163"/>
                  </a:lnTo>
                  <a:lnTo>
                    <a:pt x="8471" y="7160"/>
                  </a:lnTo>
                  <a:lnTo>
                    <a:pt x="8473" y="7160"/>
                  </a:lnTo>
                  <a:lnTo>
                    <a:pt x="8473" y="7158"/>
                  </a:lnTo>
                  <a:lnTo>
                    <a:pt x="8473" y="7155"/>
                  </a:lnTo>
                  <a:lnTo>
                    <a:pt x="8473" y="7153"/>
                  </a:lnTo>
                  <a:lnTo>
                    <a:pt x="8471" y="7151"/>
                  </a:lnTo>
                  <a:lnTo>
                    <a:pt x="8471" y="7148"/>
                  </a:lnTo>
                  <a:lnTo>
                    <a:pt x="8473" y="7141"/>
                  </a:lnTo>
                  <a:lnTo>
                    <a:pt x="8485" y="7134"/>
                  </a:lnTo>
                  <a:lnTo>
                    <a:pt x="8488" y="7127"/>
                  </a:lnTo>
                  <a:lnTo>
                    <a:pt x="8488" y="7118"/>
                  </a:lnTo>
                  <a:lnTo>
                    <a:pt x="8490" y="7103"/>
                  </a:lnTo>
                  <a:lnTo>
                    <a:pt x="8492" y="7077"/>
                  </a:lnTo>
                  <a:lnTo>
                    <a:pt x="8492" y="7068"/>
                  </a:lnTo>
                  <a:lnTo>
                    <a:pt x="8488" y="7054"/>
                  </a:lnTo>
                  <a:lnTo>
                    <a:pt x="8485" y="7042"/>
                  </a:lnTo>
                  <a:lnTo>
                    <a:pt x="8485" y="7037"/>
                  </a:lnTo>
                  <a:lnTo>
                    <a:pt x="8483" y="7030"/>
                  </a:lnTo>
                  <a:lnTo>
                    <a:pt x="8483" y="7028"/>
                  </a:lnTo>
                  <a:lnTo>
                    <a:pt x="8481" y="7028"/>
                  </a:lnTo>
                  <a:lnTo>
                    <a:pt x="8478" y="7025"/>
                  </a:lnTo>
                  <a:lnTo>
                    <a:pt x="8466" y="7007"/>
                  </a:lnTo>
                  <a:lnTo>
                    <a:pt x="8457" y="6988"/>
                  </a:lnTo>
                  <a:lnTo>
                    <a:pt x="8450" y="6966"/>
                  </a:lnTo>
                  <a:lnTo>
                    <a:pt x="8445" y="6947"/>
                  </a:lnTo>
                  <a:lnTo>
                    <a:pt x="8438" y="6940"/>
                  </a:lnTo>
                  <a:lnTo>
                    <a:pt x="8431" y="6936"/>
                  </a:lnTo>
                  <a:lnTo>
                    <a:pt x="8424" y="6929"/>
                  </a:lnTo>
                  <a:lnTo>
                    <a:pt x="8410" y="6905"/>
                  </a:lnTo>
                  <a:lnTo>
                    <a:pt x="8403" y="6898"/>
                  </a:lnTo>
                  <a:lnTo>
                    <a:pt x="8398" y="6893"/>
                  </a:lnTo>
                  <a:lnTo>
                    <a:pt x="8398" y="6879"/>
                  </a:lnTo>
                  <a:lnTo>
                    <a:pt x="8400" y="6851"/>
                  </a:lnTo>
                  <a:lnTo>
                    <a:pt x="8398" y="6839"/>
                  </a:lnTo>
                  <a:lnTo>
                    <a:pt x="8393" y="6825"/>
                  </a:lnTo>
                  <a:lnTo>
                    <a:pt x="8393" y="6817"/>
                  </a:lnTo>
                  <a:lnTo>
                    <a:pt x="8395" y="6810"/>
                  </a:lnTo>
                  <a:lnTo>
                    <a:pt x="8393" y="6806"/>
                  </a:lnTo>
                  <a:lnTo>
                    <a:pt x="8391" y="6799"/>
                  </a:lnTo>
                  <a:lnTo>
                    <a:pt x="8388" y="6796"/>
                  </a:lnTo>
                  <a:lnTo>
                    <a:pt x="8381" y="6787"/>
                  </a:lnTo>
                  <a:lnTo>
                    <a:pt x="8379" y="6784"/>
                  </a:lnTo>
                  <a:lnTo>
                    <a:pt x="8377" y="6784"/>
                  </a:lnTo>
                  <a:lnTo>
                    <a:pt x="8369" y="6782"/>
                  </a:lnTo>
                  <a:lnTo>
                    <a:pt x="8369" y="6782"/>
                  </a:lnTo>
                  <a:lnTo>
                    <a:pt x="8362" y="6775"/>
                  </a:lnTo>
                  <a:lnTo>
                    <a:pt x="8355" y="6768"/>
                  </a:lnTo>
                  <a:lnTo>
                    <a:pt x="8348" y="6763"/>
                  </a:lnTo>
                  <a:lnTo>
                    <a:pt x="8277" y="6763"/>
                  </a:lnTo>
                  <a:lnTo>
                    <a:pt x="8254" y="6756"/>
                  </a:lnTo>
                  <a:lnTo>
                    <a:pt x="8195" y="6761"/>
                  </a:lnTo>
                  <a:lnTo>
                    <a:pt x="8183" y="6773"/>
                  </a:lnTo>
                  <a:lnTo>
                    <a:pt x="8178" y="6787"/>
                  </a:lnTo>
                  <a:lnTo>
                    <a:pt x="8173" y="6791"/>
                  </a:lnTo>
                  <a:lnTo>
                    <a:pt x="8157" y="6799"/>
                  </a:lnTo>
                  <a:lnTo>
                    <a:pt x="8147" y="6799"/>
                  </a:lnTo>
                  <a:lnTo>
                    <a:pt x="8140" y="6794"/>
                  </a:lnTo>
                  <a:lnTo>
                    <a:pt x="8138" y="6787"/>
                  </a:lnTo>
                  <a:lnTo>
                    <a:pt x="8133" y="6787"/>
                  </a:lnTo>
                  <a:lnTo>
                    <a:pt x="8128" y="6789"/>
                  </a:lnTo>
                  <a:lnTo>
                    <a:pt x="8074" y="6843"/>
                  </a:lnTo>
                  <a:lnTo>
                    <a:pt x="8072" y="6855"/>
                  </a:lnTo>
                  <a:lnTo>
                    <a:pt x="8065" y="6898"/>
                  </a:lnTo>
                  <a:lnTo>
                    <a:pt x="8062" y="6903"/>
                  </a:lnTo>
                  <a:lnTo>
                    <a:pt x="8062" y="6905"/>
                  </a:lnTo>
                  <a:lnTo>
                    <a:pt x="8062" y="6910"/>
                  </a:lnTo>
                  <a:lnTo>
                    <a:pt x="8065" y="6926"/>
                  </a:lnTo>
                  <a:lnTo>
                    <a:pt x="8060" y="6952"/>
                  </a:lnTo>
                  <a:lnTo>
                    <a:pt x="8053" y="7054"/>
                  </a:lnTo>
                  <a:lnTo>
                    <a:pt x="8053" y="7070"/>
                  </a:lnTo>
                  <a:lnTo>
                    <a:pt x="8060" y="7118"/>
                  </a:lnTo>
                  <a:lnTo>
                    <a:pt x="8060" y="7127"/>
                  </a:lnTo>
                  <a:lnTo>
                    <a:pt x="8060" y="7134"/>
                  </a:lnTo>
                  <a:lnTo>
                    <a:pt x="8065" y="7144"/>
                  </a:lnTo>
                  <a:lnTo>
                    <a:pt x="8091" y="7184"/>
                  </a:lnTo>
                  <a:lnTo>
                    <a:pt x="8098" y="7189"/>
                  </a:lnTo>
                  <a:lnTo>
                    <a:pt x="8105" y="7200"/>
                  </a:lnTo>
                  <a:lnTo>
                    <a:pt x="8107" y="7205"/>
                  </a:lnTo>
                  <a:lnTo>
                    <a:pt x="8107" y="7207"/>
                  </a:lnTo>
                  <a:lnTo>
                    <a:pt x="8107" y="7212"/>
                  </a:lnTo>
                  <a:lnTo>
                    <a:pt x="8105" y="7215"/>
                  </a:lnTo>
                  <a:lnTo>
                    <a:pt x="8110" y="7224"/>
                  </a:lnTo>
                  <a:lnTo>
                    <a:pt x="8114" y="7229"/>
                  </a:lnTo>
                  <a:lnTo>
                    <a:pt x="8117" y="7238"/>
                  </a:lnTo>
                  <a:lnTo>
                    <a:pt x="8119" y="7248"/>
                  </a:lnTo>
                  <a:lnTo>
                    <a:pt x="8124" y="7250"/>
                  </a:lnTo>
                  <a:lnTo>
                    <a:pt x="8131" y="7252"/>
                  </a:lnTo>
                  <a:lnTo>
                    <a:pt x="8136" y="7255"/>
                  </a:lnTo>
                  <a:lnTo>
                    <a:pt x="8143" y="7264"/>
                  </a:lnTo>
                  <a:lnTo>
                    <a:pt x="8140" y="7264"/>
                  </a:lnTo>
                  <a:lnTo>
                    <a:pt x="8166" y="7297"/>
                  </a:lnTo>
                  <a:lnTo>
                    <a:pt x="8178" y="7314"/>
                  </a:lnTo>
                  <a:lnTo>
                    <a:pt x="8183" y="7318"/>
                  </a:lnTo>
                  <a:lnTo>
                    <a:pt x="8190" y="7321"/>
                  </a:lnTo>
                  <a:lnTo>
                    <a:pt x="8195" y="7323"/>
                  </a:lnTo>
                  <a:lnTo>
                    <a:pt x="8204" y="7328"/>
                  </a:lnTo>
                  <a:lnTo>
                    <a:pt x="8270" y="7314"/>
                  </a:lnTo>
                  <a:lnTo>
                    <a:pt x="8275" y="7309"/>
                  </a:lnTo>
                  <a:lnTo>
                    <a:pt x="8284" y="7300"/>
                  </a:lnTo>
                  <a:lnTo>
                    <a:pt x="8315" y="7290"/>
                  </a:lnTo>
                  <a:lnTo>
                    <a:pt x="8320" y="7288"/>
                  </a:lnTo>
                  <a:lnTo>
                    <a:pt x="8327" y="7274"/>
                  </a:lnTo>
                  <a:lnTo>
                    <a:pt x="8334" y="7271"/>
                  </a:lnTo>
                  <a:lnTo>
                    <a:pt x="8353" y="7271"/>
                  </a:lnTo>
                  <a:lnTo>
                    <a:pt x="8362" y="7264"/>
                  </a:lnTo>
                  <a:lnTo>
                    <a:pt x="8393" y="7257"/>
                  </a:lnTo>
                  <a:close/>
                  <a:moveTo>
                    <a:pt x="9218" y="11371"/>
                  </a:moveTo>
                  <a:lnTo>
                    <a:pt x="9215" y="11371"/>
                  </a:lnTo>
                  <a:lnTo>
                    <a:pt x="9213" y="11371"/>
                  </a:lnTo>
                  <a:lnTo>
                    <a:pt x="9213" y="11371"/>
                  </a:lnTo>
                  <a:lnTo>
                    <a:pt x="9213" y="11376"/>
                  </a:lnTo>
                  <a:lnTo>
                    <a:pt x="9213" y="11378"/>
                  </a:lnTo>
                  <a:lnTo>
                    <a:pt x="9215" y="11378"/>
                  </a:lnTo>
                  <a:lnTo>
                    <a:pt x="9218" y="11376"/>
                  </a:lnTo>
                  <a:lnTo>
                    <a:pt x="9225" y="11374"/>
                  </a:lnTo>
                  <a:lnTo>
                    <a:pt x="9227" y="11376"/>
                  </a:lnTo>
                  <a:lnTo>
                    <a:pt x="9227" y="11376"/>
                  </a:lnTo>
                  <a:lnTo>
                    <a:pt x="9230" y="11378"/>
                  </a:lnTo>
                  <a:lnTo>
                    <a:pt x="9232" y="11376"/>
                  </a:lnTo>
                  <a:lnTo>
                    <a:pt x="9234" y="11376"/>
                  </a:lnTo>
                  <a:lnTo>
                    <a:pt x="9234" y="11376"/>
                  </a:lnTo>
                  <a:lnTo>
                    <a:pt x="9234" y="11374"/>
                  </a:lnTo>
                  <a:lnTo>
                    <a:pt x="9232" y="11374"/>
                  </a:lnTo>
                  <a:lnTo>
                    <a:pt x="9232" y="11371"/>
                  </a:lnTo>
                  <a:lnTo>
                    <a:pt x="9230" y="11367"/>
                  </a:lnTo>
                  <a:lnTo>
                    <a:pt x="9227" y="11367"/>
                  </a:lnTo>
                  <a:lnTo>
                    <a:pt x="9227" y="11364"/>
                  </a:lnTo>
                  <a:lnTo>
                    <a:pt x="9225" y="11364"/>
                  </a:lnTo>
                  <a:lnTo>
                    <a:pt x="9215" y="11367"/>
                  </a:lnTo>
                  <a:lnTo>
                    <a:pt x="9215" y="11369"/>
                  </a:lnTo>
                  <a:lnTo>
                    <a:pt x="9218" y="11369"/>
                  </a:lnTo>
                  <a:lnTo>
                    <a:pt x="9220" y="11371"/>
                  </a:lnTo>
                  <a:lnTo>
                    <a:pt x="9218" y="11371"/>
                  </a:lnTo>
                  <a:lnTo>
                    <a:pt x="9218" y="11371"/>
                  </a:lnTo>
                  <a:close/>
                  <a:moveTo>
                    <a:pt x="9147" y="11367"/>
                  </a:moveTo>
                  <a:lnTo>
                    <a:pt x="9149" y="11369"/>
                  </a:lnTo>
                  <a:lnTo>
                    <a:pt x="9152" y="11371"/>
                  </a:lnTo>
                  <a:lnTo>
                    <a:pt x="9156" y="11371"/>
                  </a:lnTo>
                  <a:lnTo>
                    <a:pt x="9159" y="11371"/>
                  </a:lnTo>
                  <a:lnTo>
                    <a:pt x="9159" y="11374"/>
                  </a:lnTo>
                  <a:lnTo>
                    <a:pt x="9161" y="11374"/>
                  </a:lnTo>
                  <a:lnTo>
                    <a:pt x="9161" y="11376"/>
                  </a:lnTo>
                  <a:lnTo>
                    <a:pt x="9166" y="11378"/>
                  </a:lnTo>
                  <a:lnTo>
                    <a:pt x="9166" y="11376"/>
                  </a:lnTo>
                  <a:lnTo>
                    <a:pt x="9161" y="11371"/>
                  </a:lnTo>
                  <a:lnTo>
                    <a:pt x="9159" y="11367"/>
                  </a:lnTo>
                  <a:lnTo>
                    <a:pt x="9152" y="11357"/>
                  </a:lnTo>
                  <a:lnTo>
                    <a:pt x="9147" y="11352"/>
                  </a:lnTo>
                  <a:lnTo>
                    <a:pt x="9144" y="11355"/>
                  </a:lnTo>
                  <a:lnTo>
                    <a:pt x="9147" y="11362"/>
                  </a:lnTo>
                  <a:lnTo>
                    <a:pt x="9147" y="11364"/>
                  </a:lnTo>
                  <a:lnTo>
                    <a:pt x="9147" y="11367"/>
                  </a:lnTo>
                  <a:close/>
                  <a:moveTo>
                    <a:pt x="9525" y="14370"/>
                  </a:moveTo>
                  <a:lnTo>
                    <a:pt x="9504" y="14342"/>
                  </a:lnTo>
                  <a:lnTo>
                    <a:pt x="9501" y="14335"/>
                  </a:lnTo>
                  <a:lnTo>
                    <a:pt x="9482" y="14311"/>
                  </a:lnTo>
                  <a:lnTo>
                    <a:pt x="9478" y="14304"/>
                  </a:lnTo>
                  <a:lnTo>
                    <a:pt x="9473" y="14297"/>
                  </a:lnTo>
                  <a:lnTo>
                    <a:pt x="9435" y="14264"/>
                  </a:lnTo>
                  <a:lnTo>
                    <a:pt x="9416" y="14254"/>
                  </a:lnTo>
                  <a:lnTo>
                    <a:pt x="9409" y="14252"/>
                  </a:lnTo>
                  <a:lnTo>
                    <a:pt x="9400" y="14238"/>
                  </a:lnTo>
                  <a:lnTo>
                    <a:pt x="9397" y="14235"/>
                  </a:lnTo>
                  <a:lnTo>
                    <a:pt x="9395" y="14233"/>
                  </a:lnTo>
                  <a:lnTo>
                    <a:pt x="9388" y="14228"/>
                  </a:lnTo>
                  <a:lnTo>
                    <a:pt x="9343" y="14200"/>
                  </a:lnTo>
                  <a:lnTo>
                    <a:pt x="9329" y="14200"/>
                  </a:lnTo>
                  <a:lnTo>
                    <a:pt x="9256" y="14209"/>
                  </a:lnTo>
                  <a:lnTo>
                    <a:pt x="9237" y="14221"/>
                  </a:lnTo>
                  <a:lnTo>
                    <a:pt x="9201" y="14231"/>
                  </a:lnTo>
                  <a:lnTo>
                    <a:pt x="9187" y="14235"/>
                  </a:lnTo>
                  <a:lnTo>
                    <a:pt x="9166" y="14254"/>
                  </a:lnTo>
                  <a:lnTo>
                    <a:pt x="9159" y="14257"/>
                  </a:lnTo>
                  <a:lnTo>
                    <a:pt x="9135" y="14259"/>
                  </a:lnTo>
                  <a:lnTo>
                    <a:pt x="9130" y="14264"/>
                  </a:lnTo>
                  <a:lnTo>
                    <a:pt x="9116" y="14285"/>
                  </a:lnTo>
                  <a:lnTo>
                    <a:pt x="9109" y="14306"/>
                  </a:lnTo>
                  <a:lnTo>
                    <a:pt x="9107" y="14323"/>
                  </a:lnTo>
                  <a:lnTo>
                    <a:pt x="9104" y="14325"/>
                  </a:lnTo>
                  <a:lnTo>
                    <a:pt x="9097" y="14344"/>
                  </a:lnTo>
                  <a:lnTo>
                    <a:pt x="9097" y="14351"/>
                  </a:lnTo>
                  <a:lnTo>
                    <a:pt x="9111" y="14354"/>
                  </a:lnTo>
                  <a:lnTo>
                    <a:pt x="9135" y="14368"/>
                  </a:lnTo>
                  <a:lnTo>
                    <a:pt x="9185" y="14373"/>
                  </a:lnTo>
                  <a:lnTo>
                    <a:pt x="9230" y="14382"/>
                  </a:lnTo>
                  <a:lnTo>
                    <a:pt x="9286" y="14389"/>
                  </a:lnTo>
                  <a:lnTo>
                    <a:pt x="9341" y="14384"/>
                  </a:lnTo>
                  <a:lnTo>
                    <a:pt x="9385" y="14394"/>
                  </a:lnTo>
                  <a:lnTo>
                    <a:pt x="9428" y="14410"/>
                  </a:lnTo>
                  <a:lnTo>
                    <a:pt x="9501" y="14406"/>
                  </a:lnTo>
                  <a:lnTo>
                    <a:pt x="9515" y="14415"/>
                  </a:lnTo>
                  <a:lnTo>
                    <a:pt x="9525" y="14415"/>
                  </a:lnTo>
                  <a:lnTo>
                    <a:pt x="9530" y="14410"/>
                  </a:lnTo>
                  <a:lnTo>
                    <a:pt x="9525" y="14401"/>
                  </a:lnTo>
                  <a:lnTo>
                    <a:pt x="9532" y="14389"/>
                  </a:lnTo>
                  <a:lnTo>
                    <a:pt x="9525" y="14370"/>
                  </a:lnTo>
                  <a:close/>
                  <a:moveTo>
                    <a:pt x="9116" y="12047"/>
                  </a:moveTo>
                  <a:lnTo>
                    <a:pt x="9118" y="12050"/>
                  </a:lnTo>
                  <a:lnTo>
                    <a:pt x="9123" y="12042"/>
                  </a:lnTo>
                  <a:lnTo>
                    <a:pt x="9126" y="12040"/>
                  </a:lnTo>
                  <a:lnTo>
                    <a:pt x="9128" y="12045"/>
                  </a:lnTo>
                  <a:lnTo>
                    <a:pt x="9128" y="12047"/>
                  </a:lnTo>
                  <a:lnTo>
                    <a:pt x="9126" y="12050"/>
                  </a:lnTo>
                  <a:lnTo>
                    <a:pt x="9126" y="12054"/>
                  </a:lnTo>
                  <a:lnTo>
                    <a:pt x="9126" y="12068"/>
                  </a:lnTo>
                  <a:lnTo>
                    <a:pt x="9123" y="12068"/>
                  </a:lnTo>
                  <a:lnTo>
                    <a:pt x="9118" y="12068"/>
                  </a:lnTo>
                  <a:lnTo>
                    <a:pt x="9116" y="12068"/>
                  </a:lnTo>
                  <a:lnTo>
                    <a:pt x="9118" y="12076"/>
                  </a:lnTo>
                  <a:lnTo>
                    <a:pt x="9126" y="12085"/>
                  </a:lnTo>
                  <a:lnTo>
                    <a:pt x="9135" y="12092"/>
                  </a:lnTo>
                  <a:lnTo>
                    <a:pt x="9140" y="12092"/>
                  </a:lnTo>
                  <a:lnTo>
                    <a:pt x="9140" y="12085"/>
                  </a:lnTo>
                  <a:lnTo>
                    <a:pt x="9133" y="12061"/>
                  </a:lnTo>
                  <a:lnTo>
                    <a:pt x="9130" y="12052"/>
                  </a:lnTo>
                  <a:lnTo>
                    <a:pt x="9135" y="12047"/>
                  </a:lnTo>
                  <a:lnTo>
                    <a:pt x="9147" y="12054"/>
                  </a:lnTo>
                  <a:lnTo>
                    <a:pt x="9149" y="12047"/>
                  </a:lnTo>
                  <a:lnTo>
                    <a:pt x="9149" y="12038"/>
                  </a:lnTo>
                  <a:lnTo>
                    <a:pt x="9147" y="12028"/>
                  </a:lnTo>
                  <a:lnTo>
                    <a:pt x="9142" y="12019"/>
                  </a:lnTo>
                  <a:lnTo>
                    <a:pt x="9137" y="12012"/>
                  </a:lnTo>
                  <a:lnTo>
                    <a:pt x="9133" y="12002"/>
                  </a:lnTo>
                  <a:lnTo>
                    <a:pt x="9128" y="12000"/>
                  </a:lnTo>
                  <a:lnTo>
                    <a:pt x="9126" y="11998"/>
                  </a:lnTo>
                  <a:lnTo>
                    <a:pt x="9126" y="12000"/>
                  </a:lnTo>
                  <a:lnTo>
                    <a:pt x="9123" y="12002"/>
                  </a:lnTo>
                  <a:lnTo>
                    <a:pt x="9123" y="12005"/>
                  </a:lnTo>
                  <a:lnTo>
                    <a:pt x="9121" y="12009"/>
                  </a:lnTo>
                  <a:lnTo>
                    <a:pt x="9118" y="12019"/>
                  </a:lnTo>
                  <a:lnTo>
                    <a:pt x="9116" y="12028"/>
                  </a:lnTo>
                  <a:lnTo>
                    <a:pt x="9116" y="12035"/>
                  </a:lnTo>
                  <a:lnTo>
                    <a:pt x="9116" y="12042"/>
                  </a:lnTo>
                  <a:lnTo>
                    <a:pt x="9116" y="12047"/>
                  </a:lnTo>
                  <a:close/>
                  <a:moveTo>
                    <a:pt x="9015" y="10384"/>
                  </a:moveTo>
                  <a:lnTo>
                    <a:pt x="9012" y="10379"/>
                  </a:lnTo>
                  <a:lnTo>
                    <a:pt x="9012" y="10381"/>
                  </a:lnTo>
                  <a:lnTo>
                    <a:pt x="9010" y="10381"/>
                  </a:lnTo>
                  <a:lnTo>
                    <a:pt x="9010" y="10381"/>
                  </a:lnTo>
                  <a:lnTo>
                    <a:pt x="9007" y="10381"/>
                  </a:lnTo>
                  <a:lnTo>
                    <a:pt x="9007" y="10384"/>
                  </a:lnTo>
                  <a:lnTo>
                    <a:pt x="8934" y="10431"/>
                  </a:lnTo>
                  <a:lnTo>
                    <a:pt x="8932" y="10433"/>
                  </a:lnTo>
                  <a:lnTo>
                    <a:pt x="8932" y="10438"/>
                  </a:lnTo>
                  <a:lnTo>
                    <a:pt x="8932" y="10440"/>
                  </a:lnTo>
                  <a:lnTo>
                    <a:pt x="8932" y="10445"/>
                  </a:lnTo>
                  <a:lnTo>
                    <a:pt x="8932" y="10450"/>
                  </a:lnTo>
                  <a:lnTo>
                    <a:pt x="8922" y="10464"/>
                  </a:lnTo>
                  <a:lnTo>
                    <a:pt x="8922" y="10469"/>
                  </a:lnTo>
                  <a:lnTo>
                    <a:pt x="8927" y="10469"/>
                  </a:lnTo>
                  <a:lnTo>
                    <a:pt x="8948" y="10461"/>
                  </a:lnTo>
                  <a:lnTo>
                    <a:pt x="8963" y="10443"/>
                  </a:lnTo>
                  <a:lnTo>
                    <a:pt x="8998" y="10421"/>
                  </a:lnTo>
                  <a:lnTo>
                    <a:pt x="9010" y="10412"/>
                  </a:lnTo>
                  <a:lnTo>
                    <a:pt x="9007" y="10410"/>
                  </a:lnTo>
                  <a:lnTo>
                    <a:pt x="9005" y="10410"/>
                  </a:lnTo>
                  <a:lnTo>
                    <a:pt x="8996" y="10417"/>
                  </a:lnTo>
                  <a:lnTo>
                    <a:pt x="9015" y="10391"/>
                  </a:lnTo>
                  <a:lnTo>
                    <a:pt x="9017" y="10388"/>
                  </a:lnTo>
                  <a:lnTo>
                    <a:pt x="9017" y="10388"/>
                  </a:lnTo>
                  <a:lnTo>
                    <a:pt x="9015" y="10384"/>
                  </a:lnTo>
                  <a:close/>
                  <a:moveTo>
                    <a:pt x="8528" y="6763"/>
                  </a:moveTo>
                  <a:lnTo>
                    <a:pt x="8530" y="6758"/>
                  </a:lnTo>
                  <a:lnTo>
                    <a:pt x="8530" y="6754"/>
                  </a:lnTo>
                  <a:lnTo>
                    <a:pt x="8528" y="6749"/>
                  </a:lnTo>
                  <a:lnTo>
                    <a:pt x="8525" y="6749"/>
                  </a:lnTo>
                  <a:lnTo>
                    <a:pt x="8518" y="6747"/>
                  </a:lnTo>
                  <a:lnTo>
                    <a:pt x="8504" y="6737"/>
                  </a:lnTo>
                  <a:lnTo>
                    <a:pt x="8497" y="6737"/>
                  </a:lnTo>
                  <a:lnTo>
                    <a:pt x="8495" y="6744"/>
                  </a:lnTo>
                  <a:lnTo>
                    <a:pt x="8499" y="6766"/>
                  </a:lnTo>
                  <a:lnTo>
                    <a:pt x="8497" y="6770"/>
                  </a:lnTo>
                  <a:lnTo>
                    <a:pt x="8497" y="6770"/>
                  </a:lnTo>
                  <a:lnTo>
                    <a:pt x="8495" y="6775"/>
                  </a:lnTo>
                  <a:lnTo>
                    <a:pt x="8495" y="6777"/>
                  </a:lnTo>
                  <a:lnTo>
                    <a:pt x="8497" y="6780"/>
                  </a:lnTo>
                  <a:lnTo>
                    <a:pt x="8497" y="6784"/>
                  </a:lnTo>
                  <a:lnTo>
                    <a:pt x="8499" y="6787"/>
                  </a:lnTo>
                  <a:lnTo>
                    <a:pt x="8499" y="6787"/>
                  </a:lnTo>
                  <a:lnTo>
                    <a:pt x="8499" y="6791"/>
                  </a:lnTo>
                  <a:lnTo>
                    <a:pt x="8497" y="6794"/>
                  </a:lnTo>
                  <a:lnTo>
                    <a:pt x="8495" y="6796"/>
                  </a:lnTo>
                  <a:lnTo>
                    <a:pt x="8462" y="6801"/>
                  </a:lnTo>
                  <a:lnTo>
                    <a:pt x="8450" y="6810"/>
                  </a:lnTo>
                  <a:lnTo>
                    <a:pt x="8447" y="6817"/>
                  </a:lnTo>
                  <a:lnTo>
                    <a:pt x="8447" y="6825"/>
                  </a:lnTo>
                  <a:lnTo>
                    <a:pt x="8452" y="6834"/>
                  </a:lnTo>
                  <a:lnTo>
                    <a:pt x="8459" y="6853"/>
                  </a:lnTo>
                  <a:lnTo>
                    <a:pt x="8464" y="6862"/>
                  </a:lnTo>
                  <a:lnTo>
                    <a:pt x="8471" y="6869"/>
                  </a:lnTo>
                  <a:lnTo>
                    <a:pt x="8509" y="6903"/>
                  </a:lnTo>
                  <a:lnTo>
                    <a:pt x="8521" y="6912"/>
                  </a:lnTo>
                  <a:lnTo>
                    <a:pt x="8532" y="6919"/>
                  </a:lnTo>
                  <a:lnTo>
                    <a:pt x="8566" y="6924"/>
                  </a:lnTo>
                  <a:lnTo>
                    <a:pt x="8738" y="6858"/>
                  </a:lnTo>
                  <a:lnTo>
                    <a:pt x="8740" y="6853"/>
                  </a:lnTo>
                  <a:lnTo>
                    <a:pt x="8740" y="6843"/>
                  </a:lnTo>
                  <a:lnTo>
                    <a:pt x="8738" y="6834"/>
                  </a:lnTo>
                  <a:lnTo>
                    <a:pt x="8736" y="6827"/>
                  </a:lnTo>
                  <a:lnTo>
                    <a:pt x="8731" y="6825"/>
                  </a:lnTo>
                  <a:lnTo>
                    <a:pt x="8724" y="6822"/>
                  </a:lnTo>
                  <a:lnTo>
                    <a:pt x="8722" y="6820"/>
                  </a:lnTo>
                  <a:lnTo>
                    <a:pt x="8719" y="6810"/>
                  </a:lnTo>
                  <a:lnTo>
                    <a:pt x="8717" y="6806"/>
                  </a:lnTo>
                  <a:lnTo>
                    <a:pt x="8714" y="6803"/>
                  </a:lnTo>
                  <a:lnTo>
                    <a:pt x="8712" y="6801"/>
                  </a:lnTo>
                  <a:lnTo>
                    <a:pt x="8710" y="6799"/>
                  </a:lnTo>
                  <a:lnTo>
                    <a:pt x="8705" y="6794"/>
                  </a:lnTo>
                  <a:lnTo>
                    <a:pt x="8703" y="6789"/>
                  </a:lnTo>
                  <a:lnTo>
                    <a:pt x="8700" y="6784"/>
                  </a:lnTo>
                  <a:lnTo>
                    <a:pt x="8698" y="6773"/>
                  </a:lnTo>
                  <a:lnTo>
                    <a:pt x="8688" y="6763"/>
                  </a:lnTo>
                  <a:lnTo>
                    <a:pt x="8672" y="6761"/>
                  </a:lnTo>
                  <a:lnTo>
                    <a:pt x="8655" y="6763"/>
                  </a:lnTo>
                  <a:lnTo>
                    <a:pt x="8648" y="6770"/>
                  </a:lnTo>
                  <a:lnTo>
                    <a:pt x="8636" y="6770"/>
                  </a:lnTo>
                  <a:lnTo>
                    <a:pt x="8634" y="6773"/>
                  </a:lnTo>
                  <a:lnTo>
                    <a:pt x="8632" y="6775"/>
                  </a:lnTo>
                  <a:lnTo>
                    <a:pt x="8629" y="6784"/>
                  </a:lnTo>
                  <a:lnTo>
                    <a:pt x="8629" y="6784"/>
                  </a:lnTo>
                  <a:lnTo>
                    <a:pt x="8625" y="6784"/>
                  </a:lnTo>
                  <a:lnTo>
                    <a:pt x="8620" y="6782"/>
                  </a:lnTo>
                  <a:lnTo>
                    <a:pt x="8613" y="6782"/>
                  </a:lnTo>
                  <a:lnTo>
                    <a:pt x="8599" y="6777"/>
                  </a:lnTo>
                  <a:lnTo>
                    <a:pt x="8563" y="6777"/>
                  </a:lnTo>
                  <a:lnTo>
                    <a:pt x="8556" y="6775"/>
                  </a:lnTo>
                  <a:lnTo>
                    <a:pt x="8549" y="6775"/>
                  </a:lnTo>
                  <a:lnTo>
                    <a:pt x="8535" y="6784"/>
                  </a:lnTo>
                  <a:lnTo>
                    <a:pt x="8528" y="6780"/>
                  </a:lnTo>
                  <a:lnTo>
                    <a:pt x="8528" y="6775"/>
                  </a:lnTo>
                  <a:lnTo>
                    <a:pt x="8528" y="6768"/>
                  </a:lnTo>
                  <a:lnTo>
                    <a:pt x="8528" y="6763"/>
                  </a:lnTo>
                  <a:close/>
                  <a:moveTo>
                    <a:pt x="8511" y="6666"/>
                  </a:moveTo>
                  <a:lnTo>
                    <a:pt x="8514" y="6662"/>
                  </a:lnTo>
                  <a:lnTo>
                    <a:pt x="8511" y="6652"/>
                  </a:lnTo>
                  <a:lnTo>
                    <a:pt x="8509" y="6647"/>
                  </a:lnTo>
                  <a:lnTo>
                    <a:pt x="8499" y="6643"/>
                  </a:lnTo>
                  <a:lnTo>
                    <a:pt x="8483" y="6628"/>
                  </a:lnTo>
                  <a:lnTo>
                    <a:pt x="8462" y="6614"/>
                  </a:lnTo>
                  <a:lnTo>
                    <a:pt x="8447" y="6607"/>
                  </a:lnTo>
                  <a:lnTo>
                    <a:pt x="8443" y="6607"/>
                  </a:lnTo>
                  <a:lnTo>
                    <a:pt x="8438" y="6610"/>
                  </a:lnTo>
                  <a:lnTo>
                    <a:pt x="8436" y="6612"/>
                  </a:lnTo>
                  <a:lnTo>
                    <a:pt x="8436" y="6617"/>
                  </a:lnTo>
                  <a:lnTo>
                    <a:pt x="8436" y="6624"/>
                  </a:lnTo>
                  <a:lnTo>
                    <a:pt x="8438" y="6633"/>
                  </a:lnTo>
                  <a:lnTo>
                    <a:pt x="8443" y="6638"/>
                  </a:lnTo>
                  <a:lnTo>
                    <a:pt x="8452" y="6645"/>
                  </a:lnTo>
                  <a:lnTo>
                    <a:pt x="8462" y="6657"/>
                  </a:lnTo>
                  <a:lnTo>
                    <a:pt x="8471" y="6662"/>
                  </a:lnTo>
                  <a:lnTo>
                    <a:pt x="8490" y="6664"/>
                  </a:lnTo>
                  <a:lnTo>
                    <a:pt x="8492" y="6669"/>
                  </a:lnTo>
                  <a:lnTo>
                    <a:pt x="8485" y="6671"/>
                  </a:lnTo>
                  <a:lnTo>
                    <a:pt x="8485" y="6683"/>
                  </a:lnTo>
                  <a:lnTo>
                    <a:pt x="8495" y="6692"/>
                  </a:lnTo>
                  <a:lnTo>
                    <a:pt x="8504" y="6699"/>
                  </a:lnTo>
                  <a:lnTo>
                    <a:pt x="8509" y="6699"/>
                  </a:lnTo>
                  <a:lnTo>
                    <a:pt x="8511" y="6697"/>
                  </a:lnTo>
                  <a:lnTo>
                    <a:pt x="8514" y="6692"/>
                  </a:lnTo>
                  <a:lnTo>
                    <a:pt x="8509" y="6676"/>
                  </a:lnTo>
                  <a:lnTo>
                    <a:pt x="8511" y="6671"/>
                  </a:lnTo>
                  <a:lnTo>
                    <a:pt x="8511" y="6666"/>
                  </a:lnTo>
                  <a:close/>
                  <a:moveTo>
                    <a:pt x="8232" y="6610"/>
                  </a:moveTo>
                  <a:lnTo>
                    <a:pt x="8239" y="6624"/>
                  </a:lnTo>
                  <a:lnTo>
                    <a:pt x="8242" y="6628"/>
                  </a:lnTo>
                  <a:lnTo>
                    <a:pt x="8244" y="6636"/>
                  </a:lnTo>
                  <a:lnTo>
                    <a:pt x="8244" y="6636"/>
                  </a:lnTo>
                  <a:lnTo>
                    <a:pt x="8247" y="6650"/>
                  </a:lnTo>
                  <a:lnTo>
                    <a:pt x="8258" y="6659"/>
                  </a:lnTo>
                  <a:lnTo>
                    <a:pt x="8287" y="6673"/>
                  </a:lnTo>
                  <a:lnTo>
                    <a:pt x="8336" y="6683"/>
                  </a:lnTo>
                  <a:lnTo>
                    <a:pt x="8341" y="6688"/>
                  </a:lnTo>
                  <a:lnTo>
                    <a:pt x="8346" y="6695"/>
                  </a:lnTo>
                  <a:lnTo>
                    <a:pt x="8351" y="6704"/>
                  </a:lnTo>
                  <a:lnTo>
                    <a:pt x="8353" y="6709"/>
                  </a:lnTo>
                  <a:lnTo>
                    <a:pt x="8358" y="6709"/>
                  </a:lnTo>
                  <a:lnTo>
                    <a:pt x="8372" y="6699"/>
                  </a:lnTo>
                  <a:lnTo>
                    <a:pt x="8374" y="6699"/>
                  </a:lnTo>
                  <a:lnTo>
                    <a:pt x="8377" y="6704"/>
                  </a:lnTo>
                  <a:lnTo>
                    <a:pt x="8381" y="6704"/>
                  </a:lnTo>
                  <a:lnTo>
                    <a:pt x="8384" y="6704"/>
                  </a:lnTo>
                  <a:lnTo>
                    <a:pt x="8388" y="6702"/>
                  </a:lnTo>
                  <a:lnTo>
                    <a:pt x="8384" y="6699"/>
                  </a:lnTo>
                  <a:lnTo>
                    <a:pt x="8381" y="6697"/>
                  </a:lnTo>
                  <a:lnTo>
                    <a:pt x="8377" y="6697"/>
                  </a:lnTo>
                  <a:lnTo>
                    <a:pt x="8377" y="6692"/>
                  </a:lnTo>
                  <a:lnTo>
                    <a:pt x="8384" y="6695"/>
                  </a:lnTo>
                  <a:lnTo>
                    <a:pt x="8384" y="6690"/>
                  </a:lnTo>
                  <a:lnTo>
                    <a:pt x="8381" y="6683"/>
                  </a:lnTo>
                  <a:lnTo>
                    <a:pt x="8377" y="6680"/>
                  </a:lnTo>
                  <a:lnTo>
                    <a:pt x="8372" y="6680"/>
                  </a:lnTo>
                  <a:lnTo>
                    <a:pt x="8367" y="6680"/>
                  </a:lnTo>
                  <a:lnTo>
                    <a:pt x="8367" y="6678"/>
                  </a:lnTo>
                  <a:lnTo>
                    <a:pt x="8369" y="6676"/>
                  </a:lnTo>
                  <a:lnTo>
                    <a:pt x="8372" y="6673"/>
                  </a:lnTo>
                  <a:lnTo>
                    <a:pt x="8374" y="6669"/>
                  </a:lnTo>
                  <a:lnTo>
                    <a:pt x="8377" y="6664"/>
                  </a:lnTo>
                  <a:lnTo>
                    <a:pt x="8374" y="6659"/>
                  </a:lnTo>
                  <a:lnTo>
                    <a:pt x="8372" y="6657"/>
                  </a:lnTo>
                  <a:lnTo>
                    <a:pt x="8365" y="6662"/>
                  </a:lnTo>
                  <a:lnTo>
                    <a:pt x="8358" y="6664"/>
                  </a:lnTo>
                  <a:lnTo>
                    <a:pt x="8355" y="6664"/>
                  </a:lnTo>
                  <a:lnTo>
                    <a:pt x="8351" y="6659"/>
                  </a:lnTo>
                  <a:lnTo>
                    <a:pt x="8351" y="6652"/>
                  </a:lnTo>
                  <a:lnTo>
                    <a:pt x="8355" y="6650"/>
                  </a:lnTo>
                  <a:lnTo>
                    <a:pt x="8365" y="6647"/>
                  </a:lnTo>
                  <a:lnTo>
                    <a:pt x="8365" y="6645"/>
                  </a:lnTo>
                  <a:lnTo>
                    <a:pt x="8367" y="6638"/>
                  </a:lnTo>
                  <a:lnTo>
                    <a:pt x="8367" y="6633"/>
                  </a:lnTo>
                  <a:lnTo>
                    <a:pt x="8362" y="6628"/>
                  </a:lnTo>
                  <a:lnTo>
                    <a:pt x="8358" y="6624"/>
                  </a:lnTo>
                  <a:lnTo>
                    <a:pt x="8351" y="6619"/>
                  </a:lnTo>
                  <a:lnTo>
                    <a:pt x="8336" y="6610"/>
                  </a:lnTo>
                  <a:lnTo>
                    <a:pt x="8327" y="6605"/>
                  </a:lnTo>
                  <a:lnTo>
                    <a:pt x="8320" y="6598"/>
                  </a:lnTo>
                  <a:lnTo>
                    <a:pt x="8315" y="6591"/>
                  </a:lnTo>
                  <a:lnTo>
                    <a:pt x="8306" y="6581"/>
                  </a:lnTo>
                  <a:lnTo>
                    <a:pt x="8299" y="6569"/>
                  </a:lnTo>
                  <a:lnTo>
                    <a:pt x="8291" y="6558"/>
                  </a:lnTo>
                  <a:lnTo>
                    <a:pt x="8284" y="6555"/>
                  </a:lnTo>
                  <a:lnTo>
                    <a:pt x="8256" y="6560"/>
                  </a:lnTo>
                  <a:lnTo>
                    <a:pt x="8249" y="6555"/>
                  </a:lnTo>
                  <a:lnTo>
                    <a:pt x="8244" y="6555"/>
                  </a:lnTo>
                  <a:lnTo>
                    <a:pt x="8237" y="6548"/>
                  </a:lnTo>
                  <a:lnTo>
                    <a:pt x="8235" y="6550"/>
                  </a:lnTo>
                  <a:lnTo>
                    <a:pt x="8235" y="6558"/>
                  </a:lnTo>
                  <a:lnTo>
                    <a:pt x="8232" y="6562"/>
                  </a:lnTo>
                  <a:lnTo>
                    <a:pt x="8232" y="6565"/>
                  </a:lnTo>
                  <a:lnTo>
                    <a:pt x="8235" y="6576"/>
                  </a:lnTo>
                  <a:lnTo>
                    <a:pt x="8235" y="6584"/>
                  </a:lnTo>
                  <a:lnTo>
                    <a:pt x="8230" y="6602"/>
                  </a:lnTo>
                  <a:lnTo>
                    <a:pt x="8232" y="6610"/>
                  </a:lnTo>
                  <a:close/>
                  <a:moveTo>
                    <a:pt x="8334" y="6591"/>
                  </a:moveTo>
                  <a:lnTo>
                    <a:pt x="8339" y="6593"/>
                  </a:lnTo>
                  <a:lnTo>
                    <a:pt x="8346" y="6593"/>
                  </a:lnTo>
                  <a:lnTo>
                    <a:pt x="8391" y="6581"/>
                  </a:lnTo>
                  <a:lnTo>
                    <a:pt x="8391" y="6576"/>
                  </a:lnTo>
                  <a:lnTo>
                    <a:pt x="8379" y="6565"/>
                  </a:lnTo>
                  <a:lnTo>
                    <a:pt x="8374" y="6565"/>
                  </a:lnTo>
                  <a:lnTo>
                    <a:pt x="8365" y="6565"/>
                  </a:lnTo>
                  <a:lnTo>
                    <a:pt x="8360" y="6562"/>
                  </a:lnTo>
                  <a:lnTo>
                    <a:pt x="8358" y="6558"/>
                  </a:lnTo>
                  <a:lnTo>
                    <a:pt x="8353" y="6546"/>
                  </a:lnTo>
                  <a:lnTo>
                    <a:pt x="8343" y="6541"/>
                  </a:lnTo>
                  <a:lnTo>
                    <a:pt x="8322" y="6543"/>
                  </a:lnTo>
                  <a:lnTo>
                    <a:pt x="8320" y="6550"/>
                  </a:lnTo>
                  <a:lnTo>
                    <a:pt x="8315" y="6572"/>
                  </a:lnTo>
                  <a:lnTo>
                    <a:pt x="8329" y="6586"/>
                  </a:lnTo>
                  <a:lnTo>
                    <a:pt x="8334" y="6591"/>
                  </a:lnTo>
                  <a:close/>
                  <a:moveTo>
                    <a:pt x="8577" y="9890"/>
                  </a:moveTo>
                  <a:lnTo>
                    <a:pt x="8575" y="9885"/>
                  </a:lnTo>
                  <a:lnTo>
                    <a:pt x="8573" y="9873"/>
                  </a:lnTo>
                  <a:lnTo>
                    <a:pt x="8573" y="9861"/>
                  </a:lnTo>
                  <a:lnTo>
                    <a:pt x="8575" y="9845"/>
                  </a:lnTo>
                  <a:lnTo>
                    <a:pt x="8575" y="9833"/>
                  </a:lnTo>
                  <a:lnTo>
                    <a:pt x="8573" y="9826"/>
                  </a:lnTo>
                  <a:lnTo>
                    <a:pt x="8566" y="9807"/>
                  </a:lnTo>
                  <a:lnTo>
                    <a:pt x="8563" y="9797"/>
                  </a:lnTo>
                  <a:lnTo>
                    <a:pt x="8563" y="9790"/>
                  </a:lnTo>
                  <a:lnTo>
                    <a:pt x="8558" y="9786"/>
                  </a:lnTo>
                  <a:lnTo>
                    <a:pt x="8554" y="9776"/>
                  </a:lnTo>
                  <a:lnTo>
                    <a:pt x="8549" y="9774"/>
                  </a:lnTo>
                  <a:lnTo>
                    <a:pt x="8542" y="9774"/>
                  </a:lnTo>
                  <a:lnTo>
                    <a:pt x="8537" y="9771"/>
                  </a:lnTo>
                  <a:lnTo>
                    <a:pt x="8535" y="9769"/>
                  </a:lnTo>
                  <a:lnTo>
                    <a:pt x="8528" y="9760"/>
                  </a:lnTo>
                  <a:lnTo>
                    <a:pt x="8525" y="9757"/>
                  </a:lnTo>
                  <a:lnTo>
                    <a:pt x="8514" y="9753"/>
                  </a:lnTo>
                  <a:lnTo>
                    <a:pt x="8511" y="9750"/>
                  </a:lnTo>
                  <a:lnTo>
                    <a:pt x="8509" y="9750"/>
                  </a:lnTo>
                  <a:lnTo>
                    <a:pt x="8504" y="9738"/>
                  </a:lnTo>
                  <a:lnTo>
                    <a:pt x="8502" y="9734"/>
                  </a:lnTo>
                  <a:lnTo>
                    <a:pt x="8497" y="9731"/>
                  </a:lnTo>
                  <a:lnTo>
                    <a:pt x="8492" y="9731"/>
                  </a:lnTo>
                  <a:lnTo>
                    <a:pt x="8490" y="9731"/>
                  </a:lnTo>
                  <a:lnTo>
                    <a:pt x="8485" y="9731"/>
                  </a:lnTo>
                  <a:lnTo>
                    <a:pt x="8483" y="9729"/>
                  </a:lnTo>
                  <a:lnTo>
                    <a:pt x="8476" y="9724"/>
                  </a:lnTo>
                  <a:lnTo>
                    <a:pt x="8473" y="9724"/>
                  </a:lnTo>
                  <a:lnTo>
                    <a:pt x="8473" y="9724"/>
                  </a:lnTo>
                  <a:lnTo>
                    <a:pt x="8469" y="9724"/>
                  </a:lnTo>
                  <a:lnTo>
                    <a:pt x="8459" y="9727"/>
                  </a:lnTo>
                  <a:lnTo>
                    <a:pt x="8457" y="9729"/>
                  </a:lnTo>
                  <a:lnTo>
                    <a:pt x="8455" y="9738"/>
                  </a:lnTo>
                  <a:lnTo>
                    <a:pt x="8450" y="9743"/>
                  </a:lnTo>
                  <a:lnTo>
                    <a:pt x="8447" y="9750"/>
                  </a:lnTo>
                  <a:lnTo>
                    <a:pt x="8445" y="9753"/>
                  </a:lnTo>
                  <a:lnTo>
                    <a:pt x="8440" y="9753"/>
                  </a:lnTo>
                  <a:lnTo>
                    <a:pt x="8438" y="9750"/>
                  </a:lnTo>
                  <a:lnTo>
                    <a:pt x="8438" y="9748"/>
                  </a:lnTo>
                  <a:lnTo>
                    <a:pt x="8440" y="9743"/>
                  </a:lnTo>
                  <a:lnTo>
                    <a:pt x="8436" y="9741"/>
                  </a:lnTo>
                  <a:lnTo>
                    <a:pt x="8431" y="9741"/>
                  </a:lnTo>
                  <a:lnTo>
                    <a:pt x="8429" y="9743"/>
                  </a:lnTo>
                  <a:lnTo>
                    <a:pt x="8421" y="9748"/>
                  </a:lnTo>
                  <a:lnTo>
                    <a:pt x="8419" y="9748"/>
                  </a:lnTo>
                  <a:lnTo>
                    <a:pt x="8414" y="9745"/>
                  </a:lnTo>
                  <a:lnTo>
                    <a:pt x="8412" y="9745"/>
                  </a:lnTo>
                  <a:lnTo>
                    <a:pt x="8398" y="9750"/>
                  </a:lnTo>
                  <a:lnTo>
                    <a:pt x="8381" y="9771"/>
                  </a:lnTo>
                  <a:lnTo>
                    <a:pt x="8377" y="9779"/>
                  </a:lnTo>
                  <a:lnTo>
                    <a:pt x="8377" y="9783"/>
                  </a:lnTo>
                  <a:lnTo>
                    <a:pt x="8377" y="9793"/>
                  </a:lnTo>
                  <a:lnTo>
                    <a:pt x="8374" y="9812"/>
                  </a:lnTo>
                  <a:lnTo>
                    <a:pt x="8377" y="9816"/>
                  </a:lnTo>
                  <a:lnTo>
                    <a:pt x="8374" y="9828"/>
                  </a:lnTo>
                  <a:lnTo>
                    <a:pt x="8365" y="9847"/>
                  </a:lnTo>
                  <a:lnTo>
                    <a:pt x="8360" y="9859"/>
                  </a:lnTo>
                  <a:lnTo>
                    <a:pt x="8358" y="9913"/>
                  </a:lnTo>
                  <a:lnTo>
                    <a:pt x="8362" y="9925"/>
                  </a:lnTo>
                  <a:lnTo>
                    <a:pt x="8365" y="9935"/>
                  </a:lnTo>
                  <a:lnTo>
                    <a:pt x="8365" y="9949"/>
                  </a:lnTo>
                  <a:lnTo>
                    <a:pt x="8367" y="9963"/>
                  </a:lnTo>
                  <a:lnTo>
                    <a:pt x="8381" y="9998"/>
                  </a:lnTo>
                  <a:lnTo>
                    <a:pt x="8384" y="10003"/>
                  </a:lnTo>
                  <a:lnTo>
                    <a:pt x="8386" y="10010"/>
                  </a:lnTo>
                  <a:lnTo>
                    <a:pt x="8393" y="10015"/>
                  </a:lnTo>
                  <a:lnTo>
                    <a:pt x="8388" y="10020"/>
                  </a:lnTo>
                  <a:lnTo>
                    <a:pt x="8388" y="10020"/>
                  </a:lnTo>
                  <a:lnTo>
                    <a:pt x="8386" y="10020"/>
                  </a:lnTo>
                  <a:lnTo>
                    <a:pt x="8393" y="10034"/>
                  </a:lnTo>
                  <a:lnTo>
                    <a:pt x="8395" y="10041"/>
                  </a:lnTo>
                  <a:lnTo>
                    <a:pt x="8398" y="10050"/>
                  </a:lnTo>
                  <a:lnTo>
                    <a:pt x="8403" y="10057"/>
                  </a:lnTo>
                  <a:lnTo>
                    <a:pt x="8414" y="10055"/>
                  </a:lnTo>
                  <a:lnTo>
                    <a:pt x="8419" y="10060"/>
                  </a:lnTo>
                  <a:lnTo>
                    <a:pt x="8426" y="10072"/>
                  </a:lnTo>
                  <a:lnTo>
                    <a:pt x="8436" y="10074"/>
                  </a:lnTo>
                  <a:lnTo>
                    <a:pt x="8447" y="10072"/>
                  </a:lnTo>
                  <a:lnTo>
                    <a:pt x="8457" y="10072"/>
                  </a:lnTo>
                  <a:lnTo>
                    <a:pt x="8459" y="10081"/>
                  </a:lnTo>
                  <a:lnTo>
                    <a:pt x="8466" y="10086"/>
                  </a:lnTo>
                  <a:lnTo>
                    <a:pt x="8473" y="10088"/>
                  </a:lnTo>
                  <a:lnTo>
                    <a:pt x="8485" y="10090"/>
                  </a:lnTo>
                  <a:lnTo>
                    <a:pt x="8488" y="10090"/>
                  </a:lnTo>
                  <a:lnTo>
                    <a:pt x="8492" y="10093"/>
                  </a:lnTo>
                  <a:lnTo>
                    <a:pt x="8502" y="10107"/>
                  </a:lnTo>
                  <a:lnTo>
                    <a:pt x="8516" y="10121"/>
                  </a:lnTo>
                  <a:lnTo>
                    <a:pt x="8516" y="10124"/>
                  </a:lnTo>
                  <a:lnTo>
                    <a:pt x="8521" y="10124"/>
                  </a:lnTo>
                  <a:lnTo>
                    <a:pt x="8523" y="10126"/>
                  </a:lnTo>
                  <a:lnTo>
                    <a:pt x="8525" y="10128"/>
                  </a:lnTo>
                  <a:lnTo>
                    <a:pt x="8528" y="10133"/>
                  </a:lnTo>
                  <a:lnTo>
                    <a:pt x="8528" y="10135"/>
                  </a:lnTo>
                  <a:lnTo>
                    <a:pt x="8532" y="10138"/>
                  </a:lnTo>
                  <a:lnTo>
                    <a:pt x="8540" y="10135"/>
                  </a:lnTo>
                  <a:lnTo>
                    <a:pt x="8549" y="10128"/>
                  </a:lnTo>
                  <a:lnTo>
                    <a:pt x="8551" y="10126"/>
                  </a:lnTo>
                  <a:lnTo>
                    <a:pt x="8551" y="10116"/>
                  </a:lnTo>
                  <a:lnTo>
                    <a:pt x="8554" y="10114"/>
                  </a:lnTo>
                  <a:lnTo>
                    <a:pt x="8558" y="10105"/>
                  </a:lnTo>
                  <a:lnTo>
                    <a:pt x="8563" y="10088"/>
                  </a:lnTo>
                  <a:lnTo>
                    <a:pt x="8566" y="10086"/>
                  </a:lnTo>
                  <a:lnTo>
                    <a:pt x="8563" y="10062"/>
                  </a:lnTo>
                  <a:lnTo>
                    <a:pt x="8561" y="10050"/>
                  </a:lnTo>
                  <a:lnTo>
                    <a:pt x="8558" y="10041"/>
                  </a:lnTo>
                  <a:lnTo>
                    <a:pt x="8556" y="10036"/>
                  </a:lnTo>
                  <a:lnTo>
                    <a:pt x="8556" y="10034"/>
                  </a:lnTo>
                  <a:lnTo>
                    <a:pt x="8556" y="10029"/>
                  </a:lnTo>
                  <a:lnTo>
                    <a:pt x="8556" y="10024"/>
                  </a:lnTo>
                  <a:lnTo>
                    <a:pt x="8558" y="10022"/>
                  </a:lnTo>
                  <a:lnTo>
                    <a:pt x="8561" y="10020"/>
                  </a:lnTo>
                  <a:lnTo>
                    <a:pt x="8563" y="10015"/>
                  </a:lnTo>
                  <a:lnTo>
                    <a:pt x="8566" y="10012"/>
                  </a:lnTo>
                  <a:lnTo>
                    <a:pt x="8566" y="10012"/>
                  </a:lnTo>
                  <a:lnTo>
                    <a:pt x="8566" y="10010"/>
                  </a:lnTo>
                  <a:lnTo>
                    <a:pt x="8568" y="10005"/>
                  </a:lnTo>
                  <a:lnTo>
                    <a:pt x="8566" y="10001"/>
                  </a:lnTo>
                  <a:lnTo>
                    <a:pt x="8566" y="9996"/>
                  </a:lnTo>
                  <a:lnTo>
                    <a:pt x="8563" y="9989"/>
                  </a:lnTo>
                  <a:lnTo>
                    <a:pt x="8568" y="9970"/>
                  </a:lnTo>
                  <a:lnTo>
                    <a:pt x="8570" y="9963"/>
                  </a:lnTo>
                  <a:lnTo>
                    <a:pt x="8570" y="9951"/>
                  </a:lnTo>
                  <a:lnTo>
                    <a:pt x="8570" y="9946"/>
                  </a:lnTo>
                  <a:lnTo>
                    <a:pt x="8570" y="9942"/>
                  </a:lnTo>
                  <a:lnTo>
                    <a:pt x="8573" y="9935"/>
                  </a:lnTo>
                  <a:lnTo>
                    <a:pt x="8573" y="9930"/>
                  </a:lnTo>
                  <a:lnTo>
                    <a:pt x="8573" y="9923"/>
                  </a:lnTo>
                  <a:lnTo>
                    <a:pt x="8570" y="9913"/>
                  </a:lnTo>
                  <a:lnTo>
                    <a:pt x="8570" y="9909"/>
                  </a:lnTo>
                  <a:lnTo>
                    <a:pt x="8573" y="9906"/>
                  </a:lnTo>
                  <a:lnTo>
                    <a:pt x="8575" y="9906"/>
                  </a:lnTo>
                  <a:lnTo>
                    <a:pt x="8580" y="9911"/>
                  </a:lnTo>
                  <a:lnTo>
                    <a:pt x="8582" y="9911"/>
                  </a:lnTo>
                  <a:lnTo>
                    <a:pt x="8584" y="9911"/>
                  </a:lnTo>
                  <a:lnTo>
                    <a:pt x="8587" y="9911"/>
                  </a:lnTo>
                  <a:lnTo>
                    <a:pt x="8582" y="9899"/>
                  </a:lnTo>
                  <a:lnTo>
                    <a:pt x="8577" y="9890"/>
                  </a:lnTo>
                  <a:close/>
                  <a:moveTo>
                    <a:pt x="8714" y="11348"/>
                  </a:moveTo>
                  <a:lnTo>
                    <a:pt x="8712" y="11350"/>
                  </a:lnTo>
                  <a:lnTo>
                    <a:pt x="8710" y="11355"/>
                  </a:lnTo>
                  <a:lnTo>
                    <a:pt x="8712" y="11357"/>
                  </a:lnTo>
                  <a:lnTo>
                    <a:pt x="8719" y="11355"/>
                  </a:lnTo>
                  <a:lnTo>
                    <a:pt x="8722" y="11352"/>
                  </a:lnTo>
                  <a:lnTo>
                    <a:pt x="8722" y="11350"/>
                  </a:lnTo>
                  <a:lnTo>
                    <a:pt x="8719" y="11348"/>
                  </a:lnTo>
                  <a:lnTo>
                    <a:pt x="8714" y="11348"/>
                  </a:lnTo>
                  <a:close/>
                  <a:moveTo>
                    <a:pt x="8580" y="8866"/>
                  </a:moveTo>
                  <a:lnTo>
                    <a:pt x="8570" y="8871"/>
                  </a:lnTo>
                  <a:lnTo>
                    <a:pt x="8566" y="8873"/>
                  </a:lnTo>
                  <a:lnTo>
                    <a:pt x="8563" y="8878"/>
                  </a:lnTo>
                  <a:lnTo>
                    <a:pt x="8563" y="8883"/>
                  </a:lnTo>
                  <a:lnTo>
                    <a:pt x="8561" y="8892"/>
                  </a:lnTo>
                  <a:lnTo>
                    <a:pt x="8563" y="8899"/>
                  </a:lnTo>
                  <a:lnTo>
                    <a:pt x="8566" y="8902"/>
                  </a:lnTo>
                  <a:lnTo>
                    <a:pt x="8570" y="8902"/>
                  </a:lnTo>
                  <a:lnTo>
                    <a:pt x="8580" y="8904"/>
                  </a:lnTo>
                  <a:lnTo>
                    <a:pt x="8608" y="8902"/>
                  </a:lnTo>
                  <a:lnTo>
                    <a:pt x="8615" y="8904"/>
                  </a:lnTo>
                  <a:lnTo>
                    <a:pt x="8620" y="8902"/>
                  </a:lnTo>
                  <a:lnTo>
                    <a:pt x="8625" y="8895"/>
                  </a:lnTo>
                  <a:lnTo>
                    <a:pt x="8632" y="8873"/>
                  </a:lnTo>
                  <a:lnTo>
                    <a:pt x="8632" y="8864"/>
                  </a:lnTo>
                  <a:lnTo>
                    <a:pt x="8634" y="8857"/>
                  </a:lnTo>
                  <a:lnTo>
                    <a:pt x="8636" y="8852"/>
                  </a:lnTo>
                  <a:lnTo>
                    <a:pt x="8646" y="8850"/>
                  </a:lnTo>
                  <a:lnTo>
                    <a:pt x="8644" y="8845"/>
                  </a:lnTo>
                  <a:lnTo>
                    <a:pt x="8632" y="8843"/>
                  </a:lnTo>
                  <a:lnTo>
                    <a:pt x="8594" y="8857"/>
                  </a:lnTo>
                  <a:lnTo>
                    <a:pt x="8599" y="8859"/>
                  </a:lnTo>
                  <a:lnTo>
                    <a:pt x="8594" y="8864"/>
                  </a:lnTo>
                  <a:lnTo>
                    <a:pt x="8580" y="8866"/>
                  </a:lnTo>
                  <a:close/>
                  <a:moveTo>
                    <a:pt x="8644" y="11078"/>
                  </a:moveTo>
                  <a:lnTo>
                    <a:pt x="8646" y="11074"/>
                  </a:lnTo>
                  <a:lnTo>
                    <a:pt x="8644" y="11069"/>
                  </a:lnTo>
                  <a:lnTo>
                    <a:pt x="8644" y="11066"/>
                  </a:lnTo>
                  <a:lnTo>
                    <a:pt x="8641" y="11069"/>
                  </a:lnTo>
                  <a:lnTo>
                    <a:pt x="8639" y="11071"/>
                  </a:lnTo>
                  <a:lnTo>
                    <a:pt x="8639" y="11076"/>
                  </a:lnTo>
                  <a:lnTo>
                    <a:pt x="8632" y="11083"/>
                  </a:lnTo>
                  <a:lnTo>
                    <a:pt x="8629" y="11088"/>
                  </a:lnTo>
                  <a:lnTo>
                    <a:pt x="8634" y="11090"/>
                  </a:lnTo>
                  <a:lnTo>
                    <a:pt x="8634" y="11092"/>
                  </a:lnTo>
                  <a:lnTo>
                    <a:pt x="8636" y="11095"/>
                  </a:lnTo>
                  <a:lnTo>
                    <a:pt x="8641" y="11092"/>
                  </a:lnTo>
                  <a:lnTo>
                    <a:pt x="8644" y="11078"/>
                  </a:lnTo>
                  <a:close/>
                  <a:moveTo>
                    <a:pt x="8670" y="11078"/>
                  </a:moveTo>
                  <a:lnTo>
                    <a:pt x="8670" y="11074"/>
                  </a:lnTo>
                  <a:lnTo>
                    <a:pt x="8672" y="11071"/>
                  </a:lnTo>
                  <a:lnTo>
                    <a:pt x="8670" y="11066"/>
                  </a:lnTo>
                  <a:lnTo>
                    <a:pt x="8670" y="11066"/>
                  </a:lnTo>
                  <a:lnTo>
                    <a:pt x="8672" y="11066"/>
                  </a:lnTo>
                  <a:lnTo>
                    <a:pt x="8674" y="11064"/>
                  </a:lnTo>
                  <a:lnTo>
                    <a:pt x="8674" y="11059"/>
                  </a:lnTo>
                  <a:lnTo>
                    <a:pt x="8674" y="11057"/>
                  </a:lnTo>
                  <a:lnTo>
                    <a:pt x="8677" y="11055"/>
                  </a:lnTo>
                  <a:lnTo>
                    <a:pt x="8677" y="11052"/>
                  </a:lnTo>
                  <a:lnTo>
                    <a:pt x="8672" y="11052"/>
                  </a:lnTo>
                  <a:lnTo>
                    <a:pt x="8672" y="11052"/>
                  </a:lnTo>
                  <a:lnTo>
                    <a:pt x="8670" y="11055"/>
                  </a:lnTo>
                  <a:lnTo>
                    <a:pt x="8665" y="11062"/>
                  </a:lnTo>
                  <a:lnTo>
                    <a:pt x="8665" y="11071"/>
                  </a:lnTo>
                  <a:lnTo>
                    <a:pt x="8665" y="11081"/>
                  </a:lnTo>
                  <a:lnTo>
                    <a:pt x="8667" y="11085"/>
                  </a:lnTo>
                  <a:lnTo>
                    <a:pt x="8670" y="11083"/>
                  </a:lnTo>
                  <a:lnTo>
                    <a:pt x="8670" y="11078"/>
                  </a:lnTo>
                  <a:close/>
                  <a:moveTo>
                    <a:pt x="8672" y="9287"/>
                  </a:moveTo>
                  <a:lnTo>
                    <a:pt x="8679" y="9287"/>
                  </a:lnTo>
                  <a:lnTo>
                    <a:pt x="8684" y="9289"/>
                  </a:lnTo>
                  <a:lnTo>
                    <a:pt x="8686" y="9294"/>
                  </a:lnTo>
                  <a:lnTo>
                    <a:pt x="8710" y="9304"/>
                  </a:lnTo>
                  <a:lnTo>
                    <a:pt x="8717" y="9304"/>
                  </a:lnTo>
                  <a:lnTo>
                    <a:pt x="8724" y="9299"/>
                  </a:lnTo>
                  <a:lnTo>
                    <a:pt x="8733" y="9287"/>
                  </a:lnTo>
                  <a:lnTo>
                    <a:pt x="8745" y="9278"/>
                  </a:lnTo>
                  <a:lnTo>
                    <a:pt x="8752" y="9261"/>
                  </a:lnTo>
                  <a:lnTo>
                    <a:pt x="8757" y="9256"/>
                  </a:lnTo>
                  <a:lnTo>
                    <a:pt x="8781" y="9237"/>
                  </a:lnTo>
                  <a:lnTo>
                    <a:pt x="8781" y="9235"/>
                  </a:lnTo>
                  <a:lnTo>
                    <a:pt x="8776" y="9228"/>
                  </a:lnTo>
                  <a:lnTo>
                    <a:pt x="8776" y="9216"/>
                  </a:lnTo>
                  <a:lnTo>
                    <a:pt x="8781" y="9200"/>
                  </a:lnTo>
                  <a:lnTo>
                    <a:pt x="8778" y="9190"/>
                  </a:lnTo>
                  <a:lnTo>
                    <a:pt x="8776" y="9188"/>
                  </a:lnTo>
                  <a:lnTo>
                    <a:pt x="8771" y="9188"/>
                  </a:lnTo>
                  <a:lnTo>
                    <a:pt x="8769" y="9188"/>
                  </a:lnTo>
                  <a:lnTo>
                    <a:pt x="8766" y="9185"/>
                  </a:lnTo>
                  <a:lnTo>
                    <a:pt x="8762" y="9178"/>
                  </a:lnTo>
                  <a:lnTo>
                    <a:pt x="8759" y="9176"/>
                  </a:lnTo>
                  <a:lnTo>
                    <a:pt x="8752" y="9171"/>
                  </a:lnTo>
                  <a:lnTo>
                    <a:pt x="8745" y="9166"/>
                  </a:lnTo>
                  <a:lnTo>
                    <a:pt x="8738" y="9164"/>
                  </a:lnTo>
                  <a:lnTo>
                    <a:pt x="8731" y="9155"/>
                  </a:lnTo>
                  <a:lnTo>
                    <a:pt x="8733" y="9152"/>
                  </a:lnTo>
                  <a:lnTo>
                    <a:pt x="8733" y="9150"/>
                  </a:lnTo>
                  <a:lnTo>
                    <a:pt x="8733" y="9148"/>
                  </a:lnTo>
                  <a:lnTo>
                    <a:pt x="8733" y="9148"/>
                  </a:lnTo>
                  <a:lnTo>
                    <a:pt x="8731" y="9148"/>
                  </a:lnTo>
                  <a:lnTo>
                    <a:pt x="8729" y="9145"/>
                  </a:lnTo>
                  <a:lnTo>
                    <a:pt x="8726" y="9145"/>
                  </a:lnTo>
                  <a:lnTo>
                    <a:pt x="8729" y="9140"/>
                  </a:lnTo>
                  <a:lnTo>
                    <a:pt x="8729" y="9140"/>
                  </a:lnTo>
                  <a:lnTo>
                    <a:pt x="8726" y="9138"/>
                  </a:lnTo>
                  <a:lnTo>
                    <a:pt x="8722" y="9136"/>
                  </a:lnTo>
                  <a:lnTo>
                    <a:pt x="8719" y="9136"/>
                  </a:lnTo>
                  <a:lnTo>
                    <a:pt x="8714" y="9138"/>
                  </a:lnTo>
                  <a:lnTo>
                    <a:pt x="8714" y="9136"/>
                  </a:lnTo>
                  <a:lnTo>
                    <a:pt x="8714" y="9131"/>
                  </a:lnTo>
                  <a:lnTo>
                    <a:pt x="8712" y="9129"/>
                  </a:lnTo>
                  <a:lnTo>
                    <a:pt x="8710" y="9129"/>
                  </a:lnTo>
                  <a:lnTo>
                    <a:pt x="8703" y="9138"/>
                  </a:lnTo>
                  <a:lnTo>
                    <a:pt x="8700" y="9140"/>
                  </a:lnTo>
                  <a:lnTo>
                    <a:pt x="8688" y="9140"/>
                  </a:lnTo>
                  <a:lnTo>
                    <a:pt x="8684" y="9140"/>
                  </a:lnTo>
                  <a:lnTo>
                    <a:pt x="8679" y="9138"/>
                  </a:lnTo>
                  <a:lnTo>
                    <a:pt x="8679" y="9133"/>
                  </a:lnTo>
                  <a:lnTo>
                    <a:pt x="8681" y="9131"/>
                  </a:lnTo>
                  <a:lnTo>
                    <a:pt x="8681" y="9131"/>
                  </a:lnTo>
                  <a:lnTo>
                    <a:pt x="8674" y="9122"/>
                  </a:lnTo>
                  <a:lnTo>
                    <a:pt x="8662" y="9122"/>
                  </a:lnTo>
                  <a:lnTo>
                    <a:pt x="8641" y="9129"/>
                  </a:lnTo>
                  <a:lnTo>
                    <a:pt x="8629" y="9129"/>
                  </a:lnTo>
                  <a:lnTo>
                    <a:pt x="8627" y="9131"/>
                  </a:lnTo>
                  <a:lnTo>
                    <a:pt x="8625" y="9138"/>
                  </a:lnTo>
                  <a:lnTo>
                    <a:pt x="8618" y="9138"/>
                  </a:lnTo>
                  <a:lnTo>
                    <a:pt x="8603" y="9136"/>
                  </a:lnTo>
                  <a:lnTo>
                    <a:pt x="8599" y="9136"/>
                  </a:lnTo>
                  <a:lnTo>
                    <a:pt x="8580" y="9140"/>
                  </a:lnTo>
                  <a:lnTo>
                    <a:pt x="8558" y="9155"/>
                  </a:lnTo>
                  <a:lnTo>
                    <a:pt x="8549" y="9166"/>
                  </a:lnTo>
                  <a:lnTo>
                    <a:pt x="8528" y="9178"/>
                  </a:lnTo>
                  <a:lnTo>
                    <a:pt x="8525" y="9183"/>
                  </a:lnTo>
                  <a:lnTo>
                    <a:pt x="8525" y="9185"/>
                  </a:lnTo>
                  <a:lnTo>
                    <a:pt x="8530" y="9195"/>
                  </a:lnTo>
                  <a:lnTo>
                    <a:pt x="8530" y="9197"/>
                  </a:lnTo>
                  <a:lnTo>
                    <a:pt x="8532" y="9202"/>
                  </a:lnTo>
                  <a:lnTo>
                    <a:pt x="8535" y="9202"/>
                  </a:lnTo>
                  <a:lnTo>
                    <a:pt x="8542" y="9204"/>
                  </a:lnTo>
                  <a:lnTo>
                    <a:pt x="8549" y="9211"/>
                  </a:lnTo>
                  <a:lnTo>
                    <a:pt x="8551" y="9211"/>
                  </a:lnTo>
                  <a:lnTo>
                    <a:pt x="8563" y="9216"/>
                  </a:lnTo>
                  <a:lnTo>
                    <a:pt x="8599" y="9240"/>
                  </a:lnTo>
                  <a:lnTo>
                    <a:pt x="8606" y="9242"/>
                  </a:lnTo>
                  <a:lnTo>
                    <a:pt x="8627" y="9261"/>
                  </a:lnTo>
                  <a:lnTo>
                    <a:pt x="8639" y="9268"/>
                  </a:lnTo>
                  <a:lnTo>
                    <a:pt x="8648" y="9270"/>
                  </a:lnTo>
                  <a:lnTo>
                    <a:pt x="8655" y="9275"/>
                  </a:lnTo>
                  <a:lnTo>
                    <a:pt x="8662" y="9280"/>
                  </a:lnTo>
                  <a:lnTo>
                    <a:pt x="8667" y="9285"/>
                  </a:lnTo>
                  <a:lnTo>
                    <a:pt x="8672" y="9287"/>
                  </a:lnTo>
                  <a:close/>
                  <a:moveTo>
                    <a:pt x="8677" y="11187"/>
                  </a:moveTo>
                  <a:lnTo>
                    <a:pt x="8677" y="11192"/>
                  </a:lnTo>
                  <a:lnTo>
                    <a:pt x="8674" y="11206"/>
                  </a:lnTo>
                  <a:lnTo>
                    <a:pt x="8677" y="11204"/>
                  </a:lnTo>
                  <a:lnTo>
                    <a:pt x="8679" y="11218"/>
                  </a:lnTo>
                  <a:lnTo>
                    <a:pt x="8681" y="11222"/>
                  </a:lnTo>
                  <a:lnTo>
                    <a:pt x="8684" y="11220"/>
                  </a:lnTo>
                  <a:lnTo>
                    <a:pt x="8684" y="11211"/>
                  </a:lnTo>
                  <a:lnTo>
                    <a:pt x="8684" y="11201"/>
                  </a:lnTo>
                  <a:lnTo>
                    <a:pt x="8684" y="11185"/>
                  </a:lnTo>
                  <a:lnTo>
                    <a:pt x="8686" y="11178"/>
                  </a:lnTo>
                  <a:lnTo>
                    <a:pt x="8686" y="11178"/>
                  </a:lnTo>
                  <a:lnTo>
                    <a:pt x="8686" y="11175"/>
                  </a:lnTo>
                  <a:lnTo>
                    <a:pt x="8686" y="11173"/>
                  </a:lnTo>
                  <a:lnTo>
                    <a:pt x="8686" y="11170"/>
                  </a:lnTo>
                  <a:lnTo>
                    <a:pt x="8684" y="11168"/>
                  </a:lnTo>
                  <a:lnTo>
                    <a:pt x="8681" y="11168"/>
                  </a:lnTo>
                  <a:lnTo>
                    <a:pt x="8681" y="11166"/>
                  </a:lnTo>
                  <a:lnTo>
                    <a:pt x="8681" y="11161"/>
                  </a:lnTo>
                  <a:lnTo>
                    <a:pt x="8679" y="11166"/>
                  </a:lnTo>
                  <a:lnTo>
                    <a:pt x="8667" y="11187"/>
                  </a:lnTo>
                  <a:lnTo>
                    <a:pt x="8672" y="11187"/>
                  </a:lnTo>
                  <a:lnTo>
                    <a:pt x="8674" y="11187"/>
                  </a:lnTo>
                  <a:lnTo>
                    <a:pt x="8677" y="11187"/>
                  </a:lnTo>
                  <a:close/>
                  <a:moveTo>
                    <a:pt x="9367" y="8328"/>
                  </a:moveTo>
                  <a:lnTo>
                    <a:pt x="9364" y="8325"/>
                  </a:lnTo>
                  <a:lnTo>
                    <a:pt x="9362" y="8320"/>
                  </a:lnTo>
                  <a:lnTo>
                    <a:pt x="9355" y="8318"/>
                  </a:lnTo>
                  <a:lnTo>
                    <a:pt x="9348" y="8320"/>
                  </a:lnTo>
                  <a:lnTo>
                    <a:pt x="9341" y="8325"/>
                  </a:lnTo>
                  <a:lnTo>
                    <a:pt x="9341" y="8335"/>
                  </a:lnTo>
                  <a:lnTo>
                    <a:pt x="9333" y="8342"/>
                  </a:lnTo>
                  <a:lnTo>
                    <a:pt x="9333" y="8349"/>
                  </a:lnTo>
                  <a:lnTo>
                    <a:pt x="9338" y="8356"/>
                  </a:lnTo>
                  <a:lnTo>
                    <a:pt x="9343" y="8356"/>
                  </a:lnTo>
                  <a:lnTo>
                    <a:pt x="9362" y="8354"/>
                  </a:lnTo>
                  <a:lnTo>
                    <a:pt x="9362" y="8358"/>
                  </a:lnTo>
                  <a:lnTo>
                    <a:pt x="9357" y="8358"/>
                  </a:lnTo>
                  <a:lnTo>
                    <a:pt x="9359" y="8363"/>
                  </a:lnTo>
                  <a:lnTo>
                    <a:pt x="9364" y="8370"/>
                  </a:lnTo>
                  <a:lnTo>
                    <a:pt x="9369" y="8372"/>
                  </a:lnTo>
                  <a:lnTo>
                    <a:pt x="9371" y="8375"/>
                  </a:lnTo>
                  <a:lnTo>
                    <a:pt x="9367" y="8377"/>
                  </a:lnTo>
                  <a:lnTo>
                    <a:pt x="9362" y="8377"/>
                  </a:lnTo>
                  <a:lnTo>
                    <a:pt x="9359" y="8377"/>
                  </a:lnTo>
                  <a:lnTo>
                    <a:pt x="9357" y="8380"/>
                  </a:lnTo>
                  <a:lnTo>
                    <a:pt x="9355" y="8382"/>
                  </a:lnTo>
                  <a:lnTo>
                    <a:pt x="9355" y="8389"/>
                  </a:lnTo>
                  <a:lnTo>
                    <a:pt x="9359" y="8396"/>
                  </a:lnTo>
                  <a:lnTo>
                    <a:pt x="9367" y="8406"/>
                  </a:lnTo>
                  <a:lnTo>
                    <a:pt x="9378" y="8436"/>
                  </a:lnTo>
                  <a:lnTo>
                    <a:pt x="9381" y="8439"/>
                  </a:lnTo>
                  <a:lnTo>
                    <a:pt x="9390" y="8439"/>
                  </a:lnTo>
                  <a:lnTo>
                    <a:pt x="9400" y="8434"/>
                  </a:lnTo>
                  <a:lnTo>
                    <a:pt x="9397" y="8429"/>
                  </a:lnTo>
                  <a:lnTo>
                    <a:pt x="9395" y="8429"/>
                  </a:lnTo>
                  <a:lnTo>
                    <a:pt x="9395" y="8429"/>
                  </a:lnTo>
                  <a:lnTo>
                    <a:pt x="9393" y="8429"/>
                  </a:lnTo>
                  <a:lnTo>
                    <a:pt x="9390" y="8422"/>
                  </a:lnTo>
                  <a:lnTo>
                    <a:pt x="9393" y="8415"/>
                  </a:lnTo>
                  <a:lnTo>
                    <a:pt x="9395" y="8410"/>
                  </a:lnTo>
                  <a:lnTo>
                    <a:pt x="9397" y="8406"/>
                  </a:lnTo>
                  <a:lnTo>
                    <a:pt x="9393" y="8408"/>
                  </a:lnTo>
                  <a:lnTo>
                    <a:pt x="9390" y="8403"/>
                  </a:lnTo>
                  <a:lnTo>
                    <a:pt x="9388" y="8398"/>
                  </a:lnTo>
                  <a:lnTo>
                    <a:pt x="9383" y="8389"/>
                  </a:lnTo>
                  <a:lnTo>
                    <a:pt x="9385" y="8382"/>
                  </a:lnTo>
                  <a:lnTo>
                    <a:pt x="9388" y="8377"/>
                  </a:lnTo>
                  <a:lnTo>
                    <a:pt x="9385" y="8370"/>
                  </a:lnTo>
                  <a:lnTo>
                    <a:pt x="9381" y="8356"/>
                  </a:lnTo>
                  <a:lnTo>
                    <a:pt x="9378" y="8354"/>
                  </a:lnTo>
                  <a:lnTo>
                    <a:pt x="9376" y="8351"/>
                  </a:lnTo>
                  <a:lnTo>
                    <a:pt x="9371" y="8351"/>
                  </a:lnTo>
                  <a:lnTo>
                    <a:pt x="9369" y="8346"/>
                  </a:lnTo>
                  <a:lnTo>
                    <a:pt x="9367" y="8342"/>
                  </a:lnTo>
                  <a:lnTo>
                    <a:pt x="9369" y="8339"/>
                  </a:lnTo>
                  <a:lnTo>
                    <a:pt x="9369" y="8332"/>
                  </a:lnTo>
                  <a:lnTo>
                    <a:pt x="9367" y="8330"/>
                  </a:lnTo>
                  <a:lnTo>
                    <a:pt x="9369" y="8330"/>
                  </a:lnTo>
                  <a:lnTo>
                    <a:pt x="9367" y="8328"/>
                  </a:lnTo>
                  <a:close/>
                  <a:moveTo>
                    <a:pt x="9433" y="12463"/>
                  </a:moveTo>
                  <a:lnTo>
                    <a:pt x="9428" y="12468"/>
                  </a:lnTo>
                  <a:lnTo>
                    <a:pt x="9419" y="12465"/>
                  </a:lnTo>
                  <a:lnTo>
                    <a:pt x="9407" y="12470"/>
                  </a:lnTo>
                  <a:lnTo>
                    <a:pt x="9402" y="12465"/>
                  </a:lnTo>
                  <a:lnTo>
                    <a:pt x="9395" y="12444"/>
                  </a:lnTo>
                  <a:lnTo>
                    <a:pt x="9390" y="12437"/>
                  </a:lnTo>
                  <a:lnTo>
                    <a:pt x="9388" y="12437"/>
                  </a:lnTo>
                  <a:lnTo>
                    <a:pt x="9385" y="12447"/>
                  </a:lnTo>
                  <a:lnTo>
                    <a:pt x="9388" y="12456"/>
                  </a:lnTo>
                  <a:lnTo>
                    <a:pt x="9402" y="12508"/>
                  </a:lnTo>
                  <a:lnTo>
                    <a:pt x="9404" y="12529"/>
                  </a:lnTo>
                  <a:lnTo>
                    <a:pt x="9407" y="12551"/>
                  </a:lnTo>
                  <a:lnTo>
                    <a:pt x="9404" y="12574"/>
                  </a:lnTo>
                  <a:lnTo>
                    <a:pt x="9407" y="12633"/>
                  </a:lnTo>
                  <a:lnTo>
                    <a:pt x="9409" y="12638"/>
                  </a:lnTo>
                  <a:lnTo>
                    <a:pt x="9404" y="12645"/>
                  </a:lnTo>
                  <a:lnTo>
                    <a:pt x="9402" y="12650"/>
                  </a:lnTo>
                  <a:lnTo>
                    <a:pt x="9390" y="12657"/>
                  </a:lnTo>
                  <a:lnTo>
                    <a:pt x="9383" y="12664"/>
                  </a:lnTo>
                  <a:lnTo>
                    <a:pt x="9378" y="12669"/>
                  </a:lnTo>
                  <a:lnTo>
                    <a:pt x="9376" y="12673"/>
                  </a:lnTo>
                  <a:lnTo>
                    <a:pt x="9376" y="12681"/>
                  </a:lnTo>
                  <a:lnTo>
                    <a:pt x="9376" y="12690"/>
                  </a:lnTo>
                  <a:lnTo>
                    <a:pt x="9374" y="12692"/>
                  </a:lnTo>
                  <a:lnTo>
                    <a:pt x="9371" y="12695"/>
                  </a:lnTo>
                  <a:lnTo>
                    <a:pt x="9371" y="12697"/>
                  </a:lnTo>
                  <a:lnTo>
                    <a:pt x="9369" y="12695"/>
                  </a:lnTo>
                  <a:lnTo>
                    <a:pt x="9367" y="12688"/>
                  </a:lnTo>
                  <a:lnTo>
                    <a:pt x="9367" y="12681"/>
                  </a:lnTo>
                  <a:lnTo>
                    <a:pt x="9367" y="12676"/>
                  </a:lnTo>
                  <a:lnTo>
                    <a:pt x="9371" y="12669"/>
                  </a:lnTo>
                  <a:lnTo>
                    <a:pt x="9378" y="12640"/>
                  </a:lnTo>
                  <a:lnTo>
                    <a:pt x="9381" y="12633"/>
                  </a:lnTo>
                  <a:lnTo>
                    <a:pt x="9381" y="12612"/>
                  </a:lnTo>
                  <a:lnTo>
                    <a:pt x="9378" y="12605"/>
                  </a:lnTo>
                  <a:lnTo>
                    <a:pt x="9378" y="12600"/>
                  </a:lnTo>
                  <a:lnTo>
                    <a:pt x="9374" y="12588"/>
                  </a:lnTo>
                  <a:lnTo>
                    <a:pt x="9371" y="12584"/>
                  </a:lnTo>
                  <a:lnTo>
                    <a:pt x="9374" y="12579"/>
                  </a:lnTo>
                  <a:lnTo>
                    <a:pt x="9374" y="12574"/>
                  </a:lnTo>
                  <a:lnTo>
                    <a:pt x="9374" y="12572"/>
                  </a:lnTo>
                  <a:lnTo>
                    <a:pt x="9374" y="12565"/>
                  </a:lnTo>
                  <a:lnTo>
                    <a:pt x="9374" y="12548"/>
                  </a:lnTo>
                  <a:lnTo>
                    <a:pt x="9374" y="12541"/>
                  </a:lnTo>
                  <a:lnTo>
                    <a:pt x="9369" y="12525"/>
                  </a:lnTo>
                  <a:lnTo>
                    <a:pt x="9369" y="12517"/>
                  </a:lnTo>
                  <a:lnTo>
                    <a:pt x="9369" y="12508"/>
                  </a:lnTo>
                  <a:lnTo>
                    <a:pt x="9364" y="12506"/>
                  </a:lnTo>
                  <a:lnTo>
                    <a:pt x="9362" y="12503"/>
                  </a:lnTo>
                  <a:lnTo>
                    <a:pt x="9352" y="12482"/>
                  </a:lnTo>
                  <a:lnTo>
                    <a:pt x="9350" y="12482"/>
                  </a:lnTo>
                  <a:lnTo>
                    <a:pt x="9345" y="12487"/>
                  </a:lnTo>
                  <a:lnTo>
                    <a:pt x="9348" y="12489"/>
                  </a:lnTo>
                  <a:lnTo>
                    <a:pt x="9350" y="12494"/>
                  </a:lnTo>
                  <a:lnTo>
                    <a:pt x="9350" y="12496"/>
                  </a:lnTo>
                  <a:lnTo>
                    <a:pt x="9350" y="12496"/>
                  </a:lnTo>
                  <a:lnTo>
                    <a:pt x="9350" y="12496"/>
                  </a:lnTo>
                  <a:lnTo>
                    <a:pt x="9348" y="12499"/>
                  </a:lnTo>
                  <a:lnTo>
                    <a:pt x="9348" y="12499"/>
                  </a:lnTo>
                  <a:lnTo>
                    <a:pt x="9359" y="12520"/>
                  </a:lnTo>
                  <a:lnTo>
                    <a:pt x="9364" y="12543"/>
                  </a:lnTo>
                  <a:lnTo>
                    <a:pt x="9369" y="12593"/>
                  </a:lnTo>
                  <a:lnTo>
                    <a:pt x="9369" y="12612"/>
                  </a:lnTo>
                  <a:lnTo>
                    <a:pt x="9364" y="12626"/>
                  </a:lnTo>
                  <a:lnTo>
                    <a:pt x="9331" y="12690"/>
                  </a:lnTo>
                  <a:lnTo>
                    <a:pt x="9303" y="12796"/>
                  </a:lnTo>
                  <a:lnTo>
                    <a:pt x="9293" y="12806"/>
                  </a:lnTo>
                  <a:lnTo>
                    <a:pt x="9291" y="12815"/>
                  </a:lnTo>
                  <a:lnTo>
                    <a:pt x="9291" y="12834"/>
                  </a:lnTo>
                  <a:lnTo>
                    <a:pt x="9305" y="12832"/>
                  </a:lnTo>
                  <a:lnTo>
                    <a:pt x="9312" y="12834"/>
                  </a:lnTo>
                  <a:lnTo>
                    <a:pt x="9319" y="12841"/>
                  </a:lnTo>
                  <a:lnTo>
                    <a:pt x="9319" y="12844"/>
                  </a:lnTo>
                  <a:lnTo>
                    <a:pt x="9324" y="12848"/>
                  </a:lnTo>
                  <a:lnTo>
                    <a:pt x="9329" y="12853"/>
                  </a:lnTo>
                  <a:lnTo>
                    <a:pt x="9331" y="12862"/>
                  </a:lnTo>
                  <a:lnTo>
                    <a:pt x="9336" y="12858"/>
                  </a:lnTo>
                  <a:lnTo>
                    <a:pt x="9338" y="12855"/>
                  </a:lnTo>
                  <a:lnTo>
                    <a:pt x="9341" y="12851"/>
                  </a:lnTo>
                  <a:lnTo>
                    <a:pt x="9341" y="12841"/>
                  </a:lnTo>
                  <a:lnTo>
                    <a:pt x="9341" y="12836"/>
                  </a:lnTo>
                  <a:lnTo>
                    <a:pt x="9343" y="12822"/>
                  </a:lnTo>
                  <a:lnTo>
                    <a:pt x="9359" y="12775"/>
                  </a:lnTo>
                  <a:lnTo>
                    <a:pt x="9378" y="12704"/>
                  </a:lnTo>
                  <a:lnTo>
                    <a:pt x="9385" y="12690"/>
                  </a:lnTo>
                  <a:lnTo>
                    <a:pt x="9390" y="12688"/>
                  </a:lnTo>
                  <a:lnTo>
                    <a:pt x="9400" y="12688"/>
                  </a:lnTo>
                  <a:lnTo>
                    <a:pt x="9407" y="12690"/>
                  </a:lnTo>
                  <a:lnTo>
                    <a:pt x="9409" y="12699"/>
                  </a:lnTo>
                  <a:lnTo>
                    <a:pt x="9400" y="12723"/>
                  </a:lnTo>
                  <a:lnTo>
                    <a:pt x="9397" y="12733"/>
                  </a:lnTo>
                  <a:lnTo>
                    <a:pt x="9390" y="12787"/>
                  </a:lnTo>
                  <a:lnTo>
                    <a:pt x="9371" y="12855"/>
                  </a:lnTo>
                  <a:lnTo>
                    <a:pt x="9369" y="12870"/>
                  </a:lnTo>
                  <a:lnTo>
                    <a:pt x="9374" y="12870"/>
                  </a:lnTo>
                  <a:lnTo>
                    <a:pt x="9374" y="12867"/>
                  </a:lnTo>
                  <a:lnTo>
                    <a:pt x="9376" y="12865"/>
                  </a:lnTo>
                  <a:lnTo>
                    <a:pt x="9376" y="12860"/>
                  </a:lnTo>
                  <a:lnTo>
                    <a:pt x="9378" y="12855"/>
                  </a:lnTo>
                  <a:lnTo>
                    <a:pt x="9393" y="12810"/>
                  </a:lnTo>
                  <a:lnTo>
                    <a:pt x="9395" y="12806"/>
                  </a:lnTo>
                  <a:lnTo>
                    <a:pt x="9397" y="12806"/>
                  </a:lnTo>
                  <a:lnTo>
                    <a:pt x="9404" y="12810"/>
                  </a:lnTo>
                  <a:lnTo>
                    <a:pt x="9421" y="12815"/>
                  </a:lnTo>
                  <a:lnTo>
                    <a:pt x="9433" y="12815"/>
                  </a:lnTo>
                  <a:lnTo>
                    <a:pt x="9442" y="12806"/>
                  </a:lnTo>
                  <a:lnTo>
                    <a:pt x="9454" y="12758"/>
                  </a:lnTo>
                  <a:lnTo>
                    <a:pt x="9456" y="12754"/>
                  </a:lnTo>
                  <a:lnTo>
                    <a:pt x="9459" y="12749"/>
                  </a:lnTo>
                  <a:lnTo>
                    <a:pt x="9461" y="12662"/>
                  </a:lnTo>
                  <a:lnTo>
                    <a:pt x="9468" y="12626"/>
                  </a:lnTo>
                  <a:lnTo>
                    <a:pt x="9471" y="12617"/>
                  </a:lnTo>
                  <a:lnTo>
                    <a:pt x="9473" y="12612"/>
                  </a:lnTo>
                  <a:lnTo>
                    <a:pt x="9478" y="12617"/>
                  </a:lnTo>
                  <a:lnTo>
                    <a:pt x="9485" y="12626"/>
                  </a:lnTo>
                  <a:lnTo>
                    <a:pt x="9489" y="12638"/>
                  </a:lnTo>
                  <a:lnTo>
                    <a:pt x="9489" y="12647"/>
                  </a:lnTo>
                  <a:lnTo>
                    <a:pt x="9492" y="12645"/>
                  </a:lnTo>
                  <a:lnTo>
                    <a:pt x="9494" y="12723"/>
                  </a:lnTo>
                  <a:lnTo>
                    <a:pt x="9489" y="12787"/>
                  </a:lnTo>
                  <a:lnTo>
                    <a:pt x="9492" y="12799"/>
                  </a:lnTo>
                  <a:lnTo>
                    <a:pt x="9497" y="12751"/>
                  </a:lnTo>
                  <a:lnTo>
                    <a:pt x="9499" y="12688"/>
                  </a:lnTo>
                  <a:lnTo>
                    <a:pt x="9499" y="12683"/>
                  </a:lnTo>
                  <a:lnTo>
                    <a:pt x="9499" y="12671"/>
                  </a:lnTo>
                  <a:lnTo>
                    <a:pt x="9499" y="12666"/>
                  </a:lnTo>
                  <a:lnTo>
                    <a:pt x="9499" y="12655"/>
                  </a:lnTo>
                  <a:lnTo>
                    <a:pt x="9504" y="12633"/>
                  </a:lnTo>
                  <a:lnTo>
                    <a:pt x="9504" y="12621"/>
                  </a:lnTo>
                  <a:lnTo>
                    <a:pt x="9501" y="12621"/>
                  </a:lnTo>
                  <a:lnTo>
                    <a:pt x="9499" y="12619"/>
                  </a:lnTo>
                  <a:lnTo>
                    <a:pt x="9501" y="12617"/>
                  </a:lnTo>
                  <a:lnTo>
                    <a:pt x="9501" y="12614"/>
                  </a:lnTo>
                  <a:lnTo>
                    <a:pt x="9501" y="12607"/>
                  </a:lnTo>
                  <a:lnTo>
                    <a:pt x="9499" y="12610"/>
                  </a:lnTo>
                  <a:lnTo>
                    <a:pt x="9499" y="12612"/>
                  </a:lnTo>
                  <a:lnTo>
                    <a:pt x="9497" y="12614"/>
                  </a:lnTo>
                  <a:lnTo>
                    <a:pt x="9494" y="12617"/>
                  </a:lnTo>
                  <a:lnTo>
                    <a:pt x="9492" y="12617"/>
                  </a:lnTo>
                  <a:lnTo>
                    <a:pt x="9489" y="12617"/>
                  </a:lnTo>
                  <a:lnTo>
                    <a:pt x="9489" y="12610"/>
                  </a:lnTo>
                  <a:lnTo>
                    <a:pt x="9482" y="12553"/>
                  </a:lnTo>
                  <a:lnTo>
                    <a:pt x="9482" y="12546"/>
                  </a:lnTo>
                  <a:lnTo>
                    <a:pt x="9485" y="12543"/>
                  </a:lnTo>
                  <a:lnTo>
                    <a:pt x="9487" y="12541"/>
                  </a:lnTo>
                  <a:lnTo>
                    <a:pt x="9489" y="12541"/>
                  </a:lnTo>
                  <a:lnTo>
                    <a:pt x="9492" y="12536"/>
                  </a:lnTo>
                  <a:lnTo>
                    <a:pt x="9492" y="12536"/>
                  </a:lnTo>
                  <a:lnTo>
                    <a:pt x="9492" y="12534"/>
                  </a:lnTo>
                  <a:lnTo>
                    <a:pt x="9492" y="12532"/>
                  </a:lnTo>
                  <a:lnTo>
                    <a:pt x="9492" y="12529"/>
                  </a:lnTo>
                  <a:lnTo>
                    <a:pt x="9497" y="12527"/>
                  </a:lnTo>
                  <a:lnTo>
                    <a:pt x="9499" y="12529"/>
                  </a:lnTo>
                  <a:lnTo>
                    <a:pt x="9499" y="12536"/>
                  </a:lnTo>
                  <a:lnTo>
                    <a:pt x="9499" y="12546"/>
                  </a:lnTo>
                  <a:lnTo>
                    <a:pt x="9506" y="12548"/>
                  </a:lnTo>
                  <a:lnTo>
                    <a:pt x="9511" y="12567"/>
                  </a:lnTo>
                  <a:lnTo>
                    <a:pt x="9513" y="12588"/>
                  </a:lnTo>
                  <a:lnTo>
                    <a:pt x="9506" y="12681"/>
                  </a:lnTo>
                  <a:lnTo>
                    <a:pt x="9508" y="12695"/>
                  </a:lnTo>
                  <a:lnTo>
                    <a:pt x="9508" y="12714"/>
                  </a:lnTo>
                  <a:lnTo>
                    <a:pt x="9508" y="12728"/>
                  </a:lnTo>
                  <a:lnTo>
                    <a:pt x="9508" y="12751"/>
                  </a:lnTo>
                  <a:lnTo>
                    <a:pt x="9508" y="12773"/>
                  </a:lnTo>
                  <a:lnTo>
                    <a:pt x="9508" y="12780"/>
                  </a:lnTo>
                  <a:lnTo>
                    <a:pt x="9511" y="12780"/>
                  </a:lnTo>
                  <a:lnTo>
                    <a:pt x="9508" y="12784"/>
                  </a:lnTo>
                  <a:lnTo>
                    <a:pt x="9508" y="12789"/>
                  </a:lnTo>
                  <a:lnTo>
                    <a:pt x="9511" y="12794"/>
                  </a:lnTo>
                  <a:lnTo>
                    <a:pt x="9515" y="12794"/>
                  </a:lnTo>
                  <a:lnTo>
                    <a:pt x="9511" y="12773"/>
                  </a:lnTo>
                  <a:lnTo>
                    <a:pt x="9515" y="12697"/>
                  </a:lnTo>
                  <a:lnTo>
                    <a:pt x="9513" y="12652"/>
                  </a:lnTo>
                  <a:lnTo>
                    <a:pt x="9520" y="12600"/>
                  </a:lnTo>
                  <a:lnTo>
                    <a:pt x="9520" y="12593"/>
                  </a:lnTo>
                  <a:lnTo>
                    <a:pt x="9520" y="12579"/>
                  </a:lnTo>
                  <a:lnTo>
                    <a:pt x="9520" y="12572"/>
                  </a:lnTo>
                  <a:lnTo>
                    <a:pt x="9525" y="12567"/>
                  </a:lnTo>
                  <a:lnTo>
                    <a:pt x="9530" y="12562"/>
                  </a:lnTo>
                  <a:lnTo>
                    <a:pt x="9532" y="12558"/>
                  </a:lnTo>
                  <a:lnTo>
                    <a:pt x="9532" y="12551"/>
                  </a:lnTo>
                  <a:lnTo>
                    <a:pt x="9515" y="12558"/>
                  </a:lnTo>
                  <a:lnTo>
                    <a:pt x="9513" y="12558"/>
                  </a:lnTo>
                  <a:lnTo>
                    <a:pt x="9513" y="12553"/>
                  </a:lnTo>
                  <a:lnTo>
                    <a:pt x="9515" y="12546"/>
                  </a:lnTo>
                  <a:lnTo>
                    <a:pt x="9515" y="12546"/>
                  </a:lnTo>
                  <a:lnTo>
                    <a:pt x="9523" y="12543"/>
                  </a:lnTo>
                  <a:lnTo>
                    <a:pt x="9520" y="12541"/>
                  </a:lnTo>
                  <a:lnTo>
                    <a:pt x="9515" y="12536"/>
                  </a:lnTo>
                  <a:lnTo>
                    <a:pt x="9513" y="12534"/>
                  </a:lnTo>
                  <a:lnTo>
                    <a:pt x="9513" y="12529"/>
                  </a:lnTo>
                  <a:lnTo>
                    <a:pt x="9511" y="12520"/>
                  </a:lnTo>
                  <a:lnTo>
                    <a:pt x="9508" y="12515"/>
                  </a:lnTo>
                  <a:lnTo>
                    <a:pt x="9504" y="12506"/>
                  </a:lnTo>
                  <a:lnTo>
                    <a:pt x="9497" y="12503"/>
                  </a:lnTo>
                  <a:lnTo>
                    <a:pt x="9482" y="12510"/>
                  </a:lnTo>
                  <a:lnTo>
                    <a:pt x="9471" y="12510"/>
                  </a:lnTo>
                  <a:lnTo>
                    <a:pt x="9459" y="12503"/>
                  </a:lnTo>
                  <a:lnTo>
                    <a:pt x="9447" y="12489"/>
                  </a:lnTo>
                  <a:lnTo>
                    <a:pt x="9435" y="12465"/>
                  </a:lnTo>
                  <a:lnTo>
                    <a:pt x="9433" y="12463"/>
                  </a:lnTo>
                  <a:close/>
                  <a:moveTo>
                    <a:pt x="9532" y="9228"/>
                  </a:moveTo>
                  <a:lnTo>
                    <a:pt x="9527" y="9226"/>
                  </a:lnTo>
                  <a:lnTo>
                    <a:pt x="9525" y="9226"/>
                  </a:lnTo>
                  <a:lnTo>
                    <a:pt x="9523" y="9228"/>
                  </a:lnTo>
                  <a:lnTo>
                    <a:pt x="9520" y="9228"/>
                  </a:lnTo>
                  <a:lnTo>
                    <a:pt x="9518" y="9228"/>
                  </a:lnTo>
                  <a:lnTo>
                    <a:pt x="9515" y="9226"/>
                  </a:lnTo>
                  <a:lnTo>
                    <a:pt x="9513" y="9223"/>
                  </a:lnTo>
                  <a:lnTo>
                    <a:pt x="9511" y="9221"/>
                  </a:lnTo>
                  <a:lnTo>
                    <a:pt x="9506" y="9221"/>
                  </a:lnTo>
                  <a:lnTo>
                    <a:pt x="9501" y="9221"/>
                  </a:lnTo>
                  <a:lnTo>
                    <a:pt x="9499" y="9221"/>
                  </a:lnTo>
                  <a:lnTo>
                    <a:pt x="9497" y="9223"/>
                  </a:lnTo>
                  <a:lnTo>
                    <a:pt x="9494" y="9230"/>
                  </a:lnTo>
                  <a:lnTo>
                    <a:pt x="9480" y="9240"/>
                  </a:lnTo>
                  <a:lnTo>
                    <a:pt x="9478" y="9247"/>
                  </a:lnTo>
                  <a:lnTo>
                    <a:pt x="9504" y="9254"/>
                  </a:lnTo>
                  <a:lnTo>
                    <a:pt x="9508" y="9259"/>
                  </a:lnTo>
                  <a:lnTo>
                    <a:pt x="9513" y="9259"/>
                  </a:lnTo>
                  <a:lnTo>
                    <a:pt x="9534" y="9256"/>
                  </a:lnTo>
                  <a:lnTo>
                    <a:pt x="9537" y="9259"/>
                  </a:lnTo>
                  <a:lnTo>
                    <a:pt x="9544" y="9261"/>
                  </a:lnTo>
                  <a:lnTo>
                    <a:pt x="9553" y="9263"/>
                  </a:lnTo>
                  <a:lnTo>
                    <a:pt x="9612" y="9259"/>
                  </a:lnTo>
                  <a:lnTo>
                    <a:pt x="9645" y="9242"/>
                  </a:lnTo>
                  <a:lnTo>
                    <a:pt x="9643" y="9240"/>
                  </a:lnTo>
                  <a:lnTo>
                    <a:pt x="9626" y="9223"/>
                  </a:lnTo>
                  <a:lnTo>
                    <a:pt x="9622" y="9218"/>
                  </a:lnTo>
                  <a:lnTo>
                    <a:pt x="9617" y="9218"/>
                  </a:lnTo>
                  <a:lnTo>
                    <a:pt x="9600" y="9221"/>
                  </a:lnTo>
                  <a:lnTo>
                    <a:pt x="9593" y="9221"/>
                  </a:lnTo>
                  <a:lnTo>
                    <a:pt x="9589" y="9221"/>
                  </a:lnTo>
                  <a:lnTo>
                    <a:pt x="9544" y="9240"/>
                  </a:lnTo>
                  <a:lnTo>
                    <a:pt x="9541" y="9240"/>
                  </a:lnTo>
                  <a:lnTo>
                    <a:pt x="9537" y="9237"/>
                  </a:lnTo>
                  <a:lnTo>
                    <a:pt x="9534" y="9235"/>
                  </a:lnTo>
                  <a:lnTo>
                    <a:pt x="9537" y="9230"/>
                  </a:lnTo>
                  <a:lnTo>
                    <a:pt x="9532" y="9228"/>
                  </a:lnTo>
                  <a:close/>
                  <a:moveTo>
                    <a:pt x="9459" y="8474"/>
                  </a:moveTo>
                  <a:lnTo>
                    <a:pt x="9456" y="8476"/>
                  </a:lnTo>
                  <a:lnTo>
                    <a:pt x="9459" y="8479"/>
                  </a:lnTo>
                  <a:lnTo>
                    <a:pt x="9459" y="8484"/>
                  </a:lnTo>
                  <a:lnTo>
                    <a:pt x="9461" y="8491"/>
                  </a:lnTo>
                  <a:lnTo>
                    <a:pt x="9468" y="8484"/>
                  </a:lnTo>
                  <a:lnTo>
                    <a:pt x="9473" y="8484"/>
                  </a:lnTo>
                  <a:lnTo>
                    <a:pt x="9473" y="8486"/>
                  </a:lnTo>
                  <a:lnTo>
                    <a:pt x="9473" y="8488"/>
                  </a:lnTo>
                  <a:lnTo>
                    <a:pt x="9471" y="8491"/>
                  </a:lnTo>
                  <a:lnTo>
                    <a:pt x="9468" y="8491"/>
                  </a:lnTo>
                  <a:lnTo>
                    <a:pt x="9471" y="8493"/>
                  </a:lnTo>
                  <a:lnTo>
                    <a:pt x="9473" y="8491"/>
                  </a:lnTo>
                  <a:lnTo>
                    <a:pt x="9475" y="8488"/>
                  </a:lnTo>
                  <a:lnTo>
                    <a:pt x="9480" y="8486"/>
                  </a:lnTo>
                  <a:lnTo>
                    <a:pt x="9482" y="8488"/>
                  </a:lnTo>
                  <a:lnTo>
                    <a:pt x="9487" y="8491"/>
                  </a:lnTo>
                  <a:lnTo>
                    <a:pt x="9487" y="8488"/>
                  </a:lnTo>
                  <a:lnTo>
                    <a:pt x="9489" y="8476"/>
                  </a:lnTo>
                  <a:lnTo>
                    <a:pt x="9487" y="8474"/>
                  </a:lnTo>
                  <a:lnTo>
                    <a:pt x="9485" y="8474"/>
                  </a:lnTo>
                  <a:lnTo>
                    <a:pt x="9485" y="8472"/>
                  </a:lnTo>
                  <a:lnTo>
                    <a:pt x="9482" y="8472"/>
                  </a:lnTo>
                  <a:lnTo>
                    <a:pt x="9492" y="8465"/>
                  </a:lnTo>
                  <a:lnTo>
                    <a:pt x="9494" y="8460"/>
                  </a:lnTo>
                  <a:lnTo>
                    <a:pt x="9499" y="8455"/>
                  </a:lnTo>
                  <a:lnTo>
                    <a:pt x="9492" y="8453"/>
                  </a:lnTo>
                  <a:lnTo>
                    <a:pt x="9482" y="8458"/>
                  </a:lnTo>
                  <a:lnTo>
                    <a:pt x="9475" y="8455"/>
                  </a:lnTo>
                  <a:lnTo>
                    <a:pt x="9475" y="8453"/>
                  </a:lnTo>
                  <a:lnTo>
                    <a:pt x="9475" y="8450"/>
                  </a:lnTo>
                  <a:lnTo>
                    <a:pt x="9473" y="8450"/>
                  </a:lnTo>
                  <a:lnTo>
                    <a:pt x="9473" y="8448"/>
                  </a:lnTo>
                  <a:lnTo>
                    <a:pt x="9475" y="8448"/>
                  </a:lnTo>
                  <a:lnTo>
                    <a:pt x="9473" y="8446"/>
                  </a:lnTo>
                  <a:lnTo>
                    <a:pt x="9459" y="8450"/>
                  </a:lnTo>
                  <a:lnTo>
                    <a:pt x="9459" y="8455"/>
                  </a:lnTo>
                  <a:lnTo>
                    <a:pt x="9463" y="8455"/>
                  </a:lnTo>
                  <a:lnTo>
                    <a:pt x="9468" y="8462"/>
                  </a:lnTo>
                  <a:lnTo>
                    <a:pt x="9471" y="8467"/>
                  </a:lnTo>
                  <a:lnTo>
                    <a:pt x="9468" y="8472"/>
                  </a:lnTo>
                  <a:lnTo>
                    <a:pt x="9459" y="8474"/>
                  </a:lnTo>
                  <a:close/>
                  <a:moveTo>
                    <a:pt x="9494" y="12383"/>
                  </a:moveTo>
                  <a:lnTo>
                    <a:pt x="9499" y="12387"/>
                  </a:lnTo>
                  <a:lnTo>
                    <a:pt x="9501" y="12387"/>
                  </a:lnTo>
                  <a:lnTo>
                    <a:pt x="9511" y="12387"/>
                  </a:lnTo>
                  <a:lnTo>
                    <a:pt x="9518" y="12383"/>
                  </a:lnTo>
                  <a:lnTo>
                    <a:pt x="9520" y="12378"/>
                  </a:lnTo>
                  <a:lnTo>
                    <a:pt x="9515" y="12376"/>
                  </a:lnTo>
                  <a:lnTo>
                    <a:pt x="9511" y="12376"/>
                  </a:lnTo>
                  <a:lnTo>
                    <a:pt x="9508" y="12376"/>
                  </a:lnTo>
                  <a:lnTo>
                    <a:pt x="9492" y="12380"/>
                  </a:lnTo>
                  <a:lnTo>
                    <a:pt x="9489" y="12383"/>
                  </a:lnTo>
                  <a:lnTo>
                    <a:pt x="9494" y="12385"/>
                  </a:lnTo>
                  <a:lnTo>
                    <a:pt x="9494" y="12383"/>
                  </a:lnTo>
                  <a:close/>
                  <a:moveTo>
                    <a:pt x="9591" y="12619"/>
                  </a:moveTo>
                  <a:lnTo>
                    <a:pt x="9591" y="12614"/>
                  </a:lnTo>
                  <a:lnTo>
                    <a:pt x="9593" y="12607"/>
                  </a:lnTo>
                  <a:lnTo>
                    <a:pt x="9598" y="12607"/>
                  </a:lnTo>
                  <a:lnTo>
                    <a:pt x="9603" y="12607"/>
                  </a:lnTo>
                  <a:lnTo>
                    <a:pt x="9605" y="12605"/>
                  </a:lnTo>
                  <a:lnTo>
                    <a:pt x="9608" y="12603"/>
                  </a:lnTo>
                  <a:lnTo>
                    <a:pt x="9603" y="12595"/>
                  </a:lnTo>
                  <a:lnTo>
                    <a:pt x="9603" y="12588"/>
                  </a:lnTo>
                  <a:lnTo>
                    <a:pt x="9605" y="12584"/>
                  </a:lnTo>
                  <a:lnTo>
                    <a:pt x="9605" y="12574"/>
                  </a:lnTo>
                  <a:lnTo>
                    <a:pt x="9603" y="12567"/>
                  </a:lnTo>
                  <a:lnTo>
                    <a:pt x="9598" y="12560"/>
                  </a:lnTo>
                  <a:lnTo>
                    <a:pt x="9596" y="12555"/>
                  </a:lnTo>
                  <a:lnTo>
                    <a:pt x="9598" y="12548"/>
                  </a:lnTo>
                  <a:lnTo>
                    <a:pt x="9591" y="12536"/>
                  </a:lnTo>
                  <a:lnTo>
                    <a:pt x="9586" y="12520"/>
                  </a:lnTo>
                  <a:lnTo>
                    <a:pt x="9574" y="12489"/>
                  </a:lnTo>
                  <a:lnTo>
                    <a:pt x="9570" y="12480"/>
                  </a:lnTo>
                  <a:lnTo>
                    <a:pt x="9563" y="12477"/>
                  </a:lnTo>
                  <a:lnTo>
                    <a:pt x="9553" y="12482"/>
                  </a:lnTo>
                  <a:lnTo>
                    <a:pt x="9549" y="12489"/>
                  </a:lnTo>
                  <a:lnTo>
                    <a:pt x="9546" y="12501"/>
                  </a:lnTo>
                  <a:lnTo>
                    <a:pt x="9546" y="12508"/>
                  </a:lnTo>
                  <a:lnTo>
                    <a:pt x="9546" y="12517"/>
                  </a:lnTo>
                  <a:lnTo>
                    <a:pt x="9541" y="12529"/>
                  </a:lnTo>
                  <a:lnTo>
                    <a:pt x="9541" y="12536"/>
                  </a:lnTo>
                  <a:lnTo>
                    <a:pt x="9549" y="12536"/>
                  </a:lnTo>
                  <a:lnTo>
                    <a:pt x="9549" y="12546"/>
                  </a:lnTo>
                  <a:lnTo>
                    <a:pt x="9549" y="12548"/>
                  </a:lnTo>
                  <a:lnTo>
                    <a:pt x="9551" y="12553"/>
                  </a:lnTo>
                  <a:lnTo>
                    <a:pt x="9551" y="12558"/>
                  </a:lnTo>
                  <a:lnTo>
                    <a:pt x="9549" y="12562"/>
                  </a:lnTo>
                  <a:lnTo>
                    <a:pt x="9549" y="12569"/>
                  </a:lnTo>
                  <a:lnTo>
                    <a:pt x="9553" y="12572"/>
                  </a:lnTo>
                  <a:lnTo>
                    <a:pt x="9553" y="12584"/>
                  </a:lnTo>
                  <a:lnTo>
                    <a:pt x="9544" y="12626"/>
                  </a:lnTo>
                  <a:lnTo>
                    <a:pt x="9544" y="12631"/>
                  </a:lnTo>
                  <a:lnTo>
                    <a:pt x="9549" y="12645"/>
                  </a:lnTo>
                  <a:lnTo>
                    <a:pt x="9549" y="12652"/>
                  </a:lnTo>
                  <a:lnTo>
                    <a:pt x="9560" y="12647"/>
                  </a:lnTo>
                  <a:lnTo>
                    <a:pt x="9572" y="12638"/>
                  </a:lnTo>
                  <a:lnTo>
                    <a:pt x="9577" y="12631"/>
                  </a:lnTo>
                  <a:lnTo>
                    <a:pt x="9579" y="12621"/>
                  </a:lnTo>
                  <a:lnTo>
                    <a:pt x="9582" y="12614"/>
                  </a:lnTo>
                  <a:lnTo>
                    <a:pt x="9589" y="12614"/>
                  </a:lnTo>
                  <a:lnTo>
                    <a:pt x="9586" y="12619"/>
                  </a:lnTo>
                  <a:lnTo>
                    <a:pt x="9591" y="12619"/>
                  </a:lnTo>
                  <a:close/>
                  <a:moveTo>
                    <a:pt x="9556" y="12709"/>
                  </a:moveTo>
                  <a:lnTo>
                    <a:pt x="9563" y="12697"/>
                  </a:lnTo>
                  <a:lnTo>
                    <a:pt x="9556" y="12695"/>
                  </a:lnTo>
                  <a:lnTo>
                    <a:pt x="9551" y="12697"/>
                  </a:lnTo>
                  <a:lnTo>
                    <a:pt x="9544" y="12707"/>
                  </a:lnTo>
                  <a:lnTo>
                    <a:pt x="9549" y="12697"/>
                  </a:lnTo>
                  <a:lnTo>
                    <a:pt x="9551" y="12692"/>
                  </a:lnTo>
                  <a:lnTo>
                    <a:pt x="9556" y="12692"/>
                  </a:lnTo>
                  <a:lnTo>
                    <a:pt x="9556" y="12688"/>
                  </a:lnTo>
                  <a:lnTo>
                    <a:pt x="9553" y="12685"/>
                  </a:lnTo>
                  <a:lnTo>
                    <a:pt x="9551" y="12683"/>
                  </a:lnTo>
                  <a:lnTo>
                    <a:pt x="9551" y="12678"/>
                  </a:lnTo>
                  <a:lnTo>
                    <a:pt x="9551" y="12671"/>
                  </a:lnTo>
                  <a:lnTo>
                    <a:pt x="9546" y="12671"/>
                  </a:lnTo>
                  <a:lnTo>
                    <a:pt x="9541" y="12681"/>
                  </a:lnTo>
                  <a:lnTo>
                    <a:pt x="9539" y="12683"/>
                  </a:lnTo>
                  <a:lnTo>
                    <a:pt x="9537" y="12685"/>
                  </a:lnTo>
                  <a:lnTo>
                    <a:pt x="9537" y="12690"/>
                  </a:lnTo>
                  <a:lnTo>
                    <a:pt x="9539" y="12704"/>
                  </a:lnTo>
                  <a:lnTo>
                    <a:pt x="9541" y="12718"/>
                  </a:lnTo>
                  <a:lnTo>
                    <a:pt x="9541" y="12723"/>
                  </a:lnTo>
                  <a:lnTo>
                    <a:pt x="9544" y="12751"/>
                  </a:lnTo>
                  <a:lnTo>
                    <a:pt x="9546" y="12787"/>
                  </a:lnTo>
                  <a:lnTo>
                    <a:pt x="9544" y="12801"/>
                  </a:lnTo>
                  <a:lnTo>
                    <a:pt x="9544" y="12813"/>
                  </a:lnTo>
                  <a:lnTo>
                    <a:pt x="9539" y="12820"/>
                  </a:lnTo>
                  <a:lnTo>
                    <a:pt x="9549" y="12815"/>
                  </a:lnTo>
                  <a:lnTo>
                    <a:pt x="9551" y="12796"/>
                  </a:lnTo>
                  <a:lnTo>
                    <a:pt x="9553" y="12775"/>
                  </a:lnTo>
                  <a:lnTo>
                    <a:pt x="9551" y="12756"/>
                  </a:lnTo>
                  <a:lnTo>
                    <a:pt x="9551" y="12756"/>
                  </a:lnTo>
                  <a:lnTo>
                    <a:pt x="9549" y="12737"/>
                  </a:lnTo>
                  <a:lnTo>
                    <a:pt x="9551" y="12721"/>
                  </a:lnTo>
                  <a:lnTo>
                    <a:pt x="9556" y="12709"/>
                  </a:lnTo>
                  <a:close/>
                  <a:moveTo>
                    <a:pt x="9539" y="12683"/>
                  </a:moveTo>
                  <a:lnTo>
                    <a:pt x="9537" y="12683"/>
                  </a:lnTo>
                  <a:lnTo>
                    <a:pt x="9537" y="12683"/>
                  </a:lnTo>
                  <a:lnTo>
                    <a:pt x="9539" y="12683"/>
                  </a:lnTo>
                  <a:lnTo>
                    <a:pt x="9539" y="12683"/>
                  </a:lnTo>
                  <a:lnTo>
                    <a:pt x="9539" y="12683"/>
                  </a:lnTo>
                  <a:close/>
                  <a:moveTo>
                    <a:pt x="9135" y="10478"/>
                  </a:moveTo>
                  <a:lnTo>
                    <a:pt x="9135" y="10480"/>
                  </a:lnTo>
                  <a:lnTo>
                    <a:pt x="9137" y="10478"/>
                  </a:lnTo>
                  <a:lnTo>
                    <a:pt x="9137" y="10478"/>
                  </a:lnTo>
                  <a:lnTo>
                    <a:pt x="9140" y="10478"/>
                  </a:lnTo>
                  <a:lnTo>
                    <a:pt x="9140" y="10476"/>
                  </a:lnTo>
                  <a:lnTo>
                    <a:pt x="9137" y="10476"/>
                  </a:lnTo>
                  <a:lnTo>
                    <a:pt x="9137" y="10476"/>
                  </a:lnTo>
                  <a:lnTo>
                    <a:pt x="9135" y="10473"/>
                  </a:lnTo>
                  <a:lnTo>
                    <a:pt x="9133" y="10473"/>
                  </a:lnTo>
                  <a:lnTo>
                    <a:pt x="9133" y="10473"/>
                  </a:lnTo>
                  <a:lnTo>
                    <a:pt x="9133" y="10476"/>
                  </a:lnTo>
                  <a:lnTo>
                    <a:pt x="9133" y="10478"/>
                  </a:lnTo>
                  <a:lnTo>
                    <a:pt x="9135" y="10478"/>
                  </a:lnTo>
                  <a:close/>
                  <a:moveTo>
                    <a:pt x="9241" y="10610"/>
                  </a:moveTo>
                  <a:lnTo>
                    <a:pt x="9244" y="10613"/>
                  </a:lnTo>
                  <a:lnTo>
                    <a:pt x="9244" y="10613"/>
                  </a:lnTo>
                  <a:lnTo>
                    <a:pt x="9244" y="10613"/>
                  </a:lnTo>
                  <a:lnTo>
                    <a:pt x="9246" y="10610"/>
                  </a:lnTo>
                  <a:lnTo>
                    <a:pt x="9246" y="10610"/>
                  </a:lnTo>
                  <a:lnTo>
                    <a:pt x="9246" y="10610"/>
                  </a:lnTo>
                  <a:lnTo>
                    <a:pt x="9248" y="10610"/>
                  </a:lnTo>
                  <a:lnTo>
                    <a:pt x="9248" y="10606"/>
                  </a:lnTo>
                  <a:lnTo>
                    <a:pt x="9244" y="10603"/>
                  </a:lnTo>
                  <a:lnTo>
                    <a:pt x="9244" y="10603"/>
                  </a:lnTo>
                  <a:lnTo>
                    <a:pt x="9241" y="10603"/>
                  </a:lnTo>
                  <a:lnTo>
                    <a:pt x="9241" y="10606"/>
                  </a:lnTo>
                  <a:lnTo>
                    <a:pt x="9241" y="10608"/>
                  </a:lnTo>
                  <a:lnTo>
                    <a:pt x="9241" y="10608"/>
                  </a:lnTo>
                  <a:lnTo>
                    <a:pt x="9241" y="10610"/>
                  </a:lnTo>
                  <a:close/>
                  <a:moveTo>
                    <a:pt x="8731" y="11263"/>
                  </a:moveTo>
                  <a:lnTo>
                    <a:pt x="8729" y="11263"/>
                  </a:lnTo>
                  <a:lnTo>
                    <a:pt x="8729" y="11263"/>
                  </a:lnTo>
                  <a:lnTo>
                    <a:pt x="8729" y="11265"/>
                  </a:lnTo>
                  <a:lnTo>
                    <a:pt x="8729" y="11267"/>
                  </a:lnTo>
                  <a:lnTo>
                    <a:pt x="8729" y="11267"/>
                  </a:lnTo>
                  <a:lnTo>
                    <a:pt x="8729" y="11270"/>
                  </a:lnTo>
                  <a:lnTo>
                    <a:pt x="8729" y="11272"/>
                  </a:lnTo>
                  <a:lnTo>
                    <a:pt x="8729" y="11274"/>
                  </a:lnTo>
                  <a:lnTo>
                    <a:pt x="8731" y="11272"/>
                  </a:lnTo>
                  <a:lnTo>
                    <a:pt x="8731" y="11270"/>
                  </a:lnTo>
                  <a:lnTo>
                    <a:pt x="8733" y="11265"/>
                  </a:lnTo>
                  <a:lnTo>
                    <a:pt x="8731" y="11263"/>
                  </a:lnTo>
                  <a:lnTo>
                    <a:pt x="8731" y="11263"/>
                  </a:lnTo>
                  <a:close/>
                  <a:moveTo>
                    <a:pt x="9841" y="13912"/>
                  </a:moveTo>
                  <a:lnTo>
                    <a:pt x="9837" y="13914"/>
                  </a:lnTo>
                  <a:lnTo>
                    <a:pt x="9834" y="13914"/>
                  </a:lnTo>
                  <a:lnTo>
                    <a:pt x="9834" y="13914"/>
                  </a:lnTo>
                  <a:lnTo>
                    <a:pt x="9834" y="13916"/>
                  </a:lnTo>
                  <a:lnTo>
                    <a:pt x="9832" y="13916"/>
                  </a:lnTo>
                  <a:lnTo>
                    <a:pt x="9834" y="13916"/>
                  </a:lnTo>
                  <a:lnTo>
                    <a:pt x="9837" y="13916"/>
                  </a:lnTo>
                  <a:lnTo>
                    <a:pt x="9837" y="13916"/>
                  </a:lnTo>
                  <a:lnTo>
                    <a:pt x="9839" y="13914"/>
                  </a:lnTo>
                  <a:lnTo>
                    <a:pt x="9839" y="13914"/>
                  </a:lnTo>
                  <a:lnTo>
                    <a:pt x="9841" y="13914"/>
                  </a:lnTo>
                  <a:lnTo>
                    <a:pt x="9844" y="13914"/>
                  </a:lnTo>
                  <a:lnTo>
                    <a:pt x="9844" y="13912"/>
                  </a:lnTo>
                  <a:lnTo>
                    <a:pt x="9844" y="13912"/>
                  </a:lnTo>
                  <a:lnTo>
                    <a:pt x="9841" y="13912"/>
                  </a:lnTo>
                  <a:close/>
                  <a:moveTo>
                    <a:pt x="9052" y="10400"/>
                  </a:moveTo>
                  <a:lnTo>
                    <a:pt x="9050" y="10398"/>
                  </a:lnTo>
                  <a:lnTo>
                    <a:pt x="9045" y="10395"/>
                  </a:lnTo>
                  <a:lnTo>
                    <a:pt x="9036" y="10410"/>
                  </a:lnTo>
                  <a:lnTo>
                    <a:pt x="9036" y="10410"/>
                  </a:lnTo>
                  <a:lnTo>
                    <a:pt x="9038" y="10414"/>
                  </a:lnTo>
                  <a:lnTo>
                    <a:pt x="9038" y="10417"/>
                  </a:lnTo>
                  <a:lnTo>
                    <a:pt x="9043" y="10417"/>
                  </a:lnTo>
                  <a:lnTo>
                    <a:pt x="9057" y="10400"/>
                  </a:lnTo>
                  <a:lnTo>
                    <a:pt x="9057" y="10398"/>
                  </a:lnTo>
                  <a:lnTo>
                    <a:pt x="9057" y="10398"/>
                  </a:lnTo>
                  <a:lnTo>
                    <a:pt x="9052" y="10400"/>
                  </a:lnTo>
                  <a:close/>
                  <a:moveTo>
                    <a:pt x="9225" y="10627"/>
                  </a:moveTo>
                  <a:lnTo>
                    <a:pt x="9225" y="10627"/>
                  </a:lnTo>
                  <a:lnTo>
                    <a:pt x="9222" y="10627"/>
                  </a:lnTo>
                  <a:lnTo>
                    <a:pt x="9225" y="10629"/>
                  </a:lnTo>
                  <a:lnTo>
                    <a:pt x="9230" y="10629"/>
                  </a:lnTo>
                  <a:lnTo>
                    <a:pt x="9234" y="10632"/>
                  </a:lnTo>
                  <a:lnTo>
                    <a:pt x="9234" y="10632"/>
                  </a:lnTo>
                  <a:lnTo>
                    <a:pt x="9234" y="10632"/>
                  </a:lnTo>
                  <a:lnTo>
                    <a:pt x="9239" y="10636"/>
                  </a:lnTo>
                  <a:lnTo>
                    <a:pt x="9241" y="10634"/>
                  </a:lnTo>
                  <a:lnTo>
                    <a:pt x="9239" y="10634"/>
                  </a:lnTo>
                  <a:lnTo>
                    <a:pt x="9239" y="10629"/>
                  </a:lnTo>
                  <a:lnTo>
                    <a:pt x="9239" y="10627"/>
                  </a:lnTo>
                  <a:lnTo>
                    <a:pt x="9234" y="10627"/>
                  </a:lnTo>
                  <a:lnTo>
                    <a:pt x="9232" y="10627"/>
                  </a:lnTo>
                  <a:lnTo>
                    <a:pt x="9227" y="10627"/>
                  </a:lnTo>
                  <a:lnTo>
                    <a:pt x="9225" y="10627"/>
                  </a:lnTo>
                  <a:lnTo>
                    <a:pt x="9225" y="10627"/>
                  </a:lnTo>
                  <a:lnTo>
                    <a:pt x="9225" y="10627"/>
                  </a:lnTo>
                  <a:close/>
                  <a:moveTo>
                    <a:pt x="9232" y="10643"/>
                  </a:moveTo>
                  <a:lnTo>
                    <a:pt x="9237" y="10643"/>
                  </a:lnTo>
                  <a:lnTo>
                    <a:pt x="9248" y="10639"/>
                  </a:lnTo>
                  <a:lnTo>
                    <a:pt x="9253" y="10641"/>
                  </a:lnTo>
                  <a:lnTo>
                    <a:pt x="9253" y="10639"/>
                  </a:lnTo>
                  <a:lnTo>
                    <a:pt x="9253" y="10639"/>
                  </a:lnTo>
                  <a:lnTo>
                    <a:pt x="9251" y="10636"/>
                  </a:lnTo>
                  <a:lnTo>
                    <a:pt x="9251" y="10636"/>
                  </a:lnTo>
                  <a:lnTo>
                    <a:pt x="9248" y="10634"/>
                  </a:lnTo>
                  <a:lnTo>
                    <a:pt x="9232" y="10641"/>
                  </a:lnTo>
                  <a:lnTo>
                    <a:pt x="9232" y="10643"/>
                  </a:lnTo>
                  <a:close/>
                  <a:moveTo>
                    <a:pt x="8764" y="10929"/>
                  </a:moveTo>
                  <a:lnTo>
                    <a:pt x="8766" y="10915"/>
                  </a:lnTo>
                  <a:lnTo>
                    <a:pt x="8771" y="10903"/>
                  </a:lnTo>
                  <a:lnTo>
                    <a:pt x="8771" y="10901"/>
                  </a:lnTo>
                  <a:lnTo>
                    <a:pt x="8769" y="10901"/>
                  </a:lnTo>
                  <a:lnTo>
                    <a:pt x="8766" y="10901"/>
                  </a:lnTo>
                  <a:lnTo>
                    <a:pt x="8766" y="10903"/>
                  </a:lnTo>
                  <a:lnTo>
                    <a:pt x="8762" y="10913"/>
                  </a:lnTo>
                  <a:lnTo>
                    <a:pt x="8762" y="10915"/>
                  </a:lnTo>
                  <a:lnTo>
                    <a:pt x="8762" y="10918"/>
                  </a:lnTo>
                  <a:lnTo>
                    <a:pt x="8764" y="10929"/>
                  </a:lnTo>
                  <a:lnTo>
                    <a:pt x="8764" y="10929"/>
                  </a:lnTo>
                  <a:close/>
                  <a:moveTo>
                    <a:pt x="8752" y="10922"/>
                  </a:moveTo>
                  <a:lnTo>
                    <a:pt x="8750" y="10925"/>
                  </a:lnTo>
                  <a:lnTo>
                    <a:pt x="8750" y="10929"/>
                  </a:lnTo>
                  <a:lnTo>
                    <a:pt x="8752" y="10932"/>
                  </a:lnTo>
                  <a:lnTo>
                    <a:pt x="8752" y="10932"/>
                  </a:lnTo>
                  <a:lnTo>
                    <a:pt x="8755" y="10932"/>
                  </a:lnTo>
                  <a:lnTo>
                    <a:pt x="8757" y="10925"/>
                  </a:lnTo>
                  <a:lnTo>
                    <a:pt x="8757" y="10922"/>
                  </a:lnTo>
                  <a:lnTo>
                    <a:pt x="8755" y="10920"/>
                  </a:lnTo>
                  <a:lnTo>
                    <a:pt x="8752" y="10922"/>
                  </a:lnTo>
                  <a:close/>
                  <a:moveTo>
                    <a:pt x="8771" y="10934"/>
                  </a:moveTo>
                  <a:lnTo>
                    <a:pt x="8769" y="10936"/>
                  </a:lnTo>
                  <a:lnTo>
                    <a:pt x="8769" y="10941"/>
                  </a:lnTo>
                  <a:lnTo>
                    <a:pt x="8771" y="10941"/>
                  </a:lnTo>
                  <a:lnTo>
                    <a:pt x="8773" y="10936"/>
                  </a:lnTo>
                  <a:lnTo>
                    <a:pt x="8773" y="10934"/>
                  </a:lnTo>
                  <a:lnTo>
                    <a:pt x="8773" y="10932"/>
                  </a:lnTo>
                  <a:lnTo>
                    <a:pt x="8771" y="10934"/>
                  </a:lnTo>
                  <a:close/>
                  <a:moveTo>
                    <a:pt x="9359" y="10778"/>
                  </a:moveTo>
                  <a:lnTo>
                    <a:pt x="9359" y="10778"/>
                  </a:lnTo>
                  <a:lnTo>
                    <a:pt x="9357" y="10776"/>
                  </a:lnTo>
                  <a:lnTo>
                    <a:pt x="9357" y="10773"/>
                  </a:lnTo>
                  <a:lnTo>
                    <a:pt x="9355" y="10773"/>
                  </a:lnTo>
                  <a:lnTo>
                    <a:pt x="9355" y="10773"/>
                  </a:lnTo>
                  <a:lnTo>
                    <a:pt x="9355" y="10778"/>
                  </a:lnTo>
                  <a:lnTo>
                    <a:pt x="9355" y="10781"/>
                  </a:lnTo>
                  <a:lnTo>
                    <a:pt x="9357" y="10783"/>
                  </a:lnTo>
                  <a:lnTo>
                    <a:pt x="9359" y="10783"/>
                  </a:lnTo>
                  <a:lnTo>
                    <a:pt x="9357" y="10781"/>
                  </a:lnTo>
                  <a:lnTo>
                    <a:pt x="9357" y="10781"/>
                  </a:lnTo>
                  <a:lnTo>
                    <a:pt x="9359" y="10778"/>
                  </a:lnTo>
                  <a:close/>
                  <a:moveTo>
                    <a:pt x="9369" y="10788"/>
                  </a:moveTo>
                  <a:lnTo>
                    <a:pt x="9369" y="10785"/>
                  </a:lnTo>
                  <a:lnTo>
                    <a:pt x="9367" y="10783"/>
                  </a:lnTo>
                  <a:lnTo>
                    <a:pt x="9364" y="10781"/>
                  </a:lnTo>
                  <a:lnTo>
                    <a:pt x="9362" y="10781"/>
                  </a:lnTo>
                  <a:lnTo>
                    <a:pt x="9362" y="10785"/>
                  </a:lnTo>
                  <a:lnTo>
                    <a:pt x="9367" y="10788"/>
                  </a:lnTo>
                  <a:lnTo>
                    <a:pt x="9369" y="10788"/>
                  </a:lnTo>
                  <a:close/>
                  <a:moveTo>
                    <a:pt x="9329" y="10861"/>
                  </a:moveTo>
                  <a:lnTo>
                    <a:pt x="9326" y="10866"/>
                  </a:lnTo>
                  <a:lnTo>
                    <a:pt x="9324" y="10866"/>
                  </a:lnTo>
                  <a:lnTo>
                    <a:pt x="9324" y="10868"/>
                  </a:lnTo>
                  <a:lnTo>
                    <a:pt x="9319" y="10866"/>
                  </a:lnTo>
                  <a:lnTo>
                    <a:pt x="9317" y="10870"/>
                  </a:lnTo>
                  <a:lnTo>
                    <a:pt x="9315" y="10870"/>
                  </a:lnTo>
                  <a:lnTo>
                    <a:pt x="9317" y="10873"/>
                  </a:lnTo>
                  <a:lnTo>
                    <a:pt x="9319" y="10870"/>
                  </a:lnTo>
                  <a:lnTo>
                    <a:pt x="9322" y="10870"/>
                  </a:lnTo>
                  <a:lnTo>
                    <a:pt x="9322" y="10873"/>
                  </a:lnTo>
                  <a:lnTo>
                    <a:pt x="9324" y="10875"/>
                  </a:lnTo>
                  <a:lnTo>
                    <a:pt x="9326" y="10873"/>
                  </a:lnTo>
                  <a:lnTo>
                    <a:pt x="9326" y="10873"/>
                  </a:lnTo>
                  <a:lnTo>
                    <a:pt x="9326" y="10873"/>
                  </a:lnTo>
                  <a:lnTo>
                    <a:pt x="9329" y="10873"/>
                  </a:lnTo>
                  <a:lnTo>
                    <a:pt x="9336" y="10868"/>
                  </a:lnTo>
                  <a:lnTo>
                    <a:pt x="9338" y="10866"/>
                  </a:lnTo>
                  <a:lnTo>
                    <a:pt x="9336" y="10863"/>
                  </a:lnTo>
                  <a:lnTo>
                    <a:pt x="9333" y="10861"/>
                  </a:lnTo>
                  <a:lnTo>
                    <a:pt x="9331" y="10861"/>
                  </a:lnTo>
                  <a:lnTo>
                    <a:pt x="9329" y="10861"/>
                  </a:lnTo>
                  <a:close/>
                  <a:moveTo>
                    <a:pt x="8717" y="11114"/>
                  </a:moveTo>
                  <a:lnTo>
                    <a:pt x="8714" y="11111"/>
                  </a:lnTo>
                  <a:lnTo>
                    <a:pt x="8714" y="11114"/>
                  </a:lnTo>
                  <a:lnTo>
                    <a:pt x="8712" y="11121"/>
                  </a:lnTo>
                  <a:lnTo>
                    <a:pt x="8710" y="11128"/>
                  </a:lnTo>
                  <a:lnTo>
                    <a:pt x="8710" y="11128"/>
                  </a:lnTo>
                  <a:lnTo>
                    <a:pt x="8717" y="11118"/>
                  </a:lnTo>
                  <a:lnTo>
                    <a:pt x="8717" y="11114"/>
                  </a:lnTo>
                  <a:close/>
                  <a:moveTo>
                    <a:pt x="8646" y="11170"/>
                  </a:moveTo>
                  <a:lnTo>
                    <a:pt x="8641" y="11178"/>
                  </a:lnTo>
                  <a:lnTo>
                    <a:pt x="8641" y="11180"/>
                  </a:lnTo>
                  <a:lnTo>
                    <a:pt x="8644" y="11182"/>
                  </a:lnTo>
                  <a:lnTo>
                    <a:pt x="8639" y="11189"/>
                  </a:lnTo>
                  <a:lnTo>
                    <a:pt x="8641" y="11189"/>
                  </a:lnTo>
                  <a:lnTo>
                    <a:pt x="8646" y="11178"/>
                  </a:lnTo>
                  <a:lnTo>
                    <a:pt x="8648" y="11170"/>
                  </a:lnTo>
                  <a:lnTo>
                    <a:pt x="8646" y="11170"/>
                  </a:lnTo>
                  <a:lnTo>
                    <a:pt x="8646" y="11170"/>
                  </a:lnTo>
                  <a:close/>
                  <a:moveTo>
                    <a:pt x="8748" y="11189"/>
                  </a:moveTo>
                  <a:lnTo>
                    <a:pt x="8748" y="11185"/>
                  </a:lnTo>
                  <a:lnTo>
                    <a:pt x="8748" y="11185"/>
                  </a:lnTo>
                  <a:lnTo>
                    <a:pt x="8745" y="11187"/>
                  </a:lnTo>
                  <a:lnTo>
                    <a:pt x="8745" y="11189"/>
                  </a:lnTo>
                  <a:lnTo>
                    <a:pt x="8745" y="11192"/>
                  </a:lnTo>
                  <a:lnTo>
                    <a:pt x="8745" y="11194"/>
                  </a:lnTo>
                  <a:lnTo>
                    <a:pt x="8745" y="11194"/>
                  </a:lnTo>
                  <a:lnTo>
                    <a:pt x="8748" y="11196"/>
                  </a:lnTo>
                  <a:lnTo>
                    <a:pt x="8750" y="11199"/>
                  </a:lnTo>
                  <a:lnTo>
                    <a:pt x="8750" y="11204"/>
                  </a:lnTo>
                  <a:lnTo>
                    <a:pt x="8750" y="11206"/>
                  </a:lnTo>
                  <a:lnTo>
                    <a:pt x="8752" y="11204"/>
                  </a:lnTo>
                  <a:lnTo>
                    <a:pt x="8752" y="11201"/>
                  </a:lnTo>
                  <a:lnTo>
                    <a:pt x="8748" y="11189"/>
                  </a:lnTo>
                  <a:close/>
                  <a:moveTo>
                    <a:pt x="8738" y="11192"/>
                  </a:moveTo>
                  <a:lnTo>
                    <a:pt x="8738" y="11194"/>
                  </a:lnTo>
                  <a:lnTo>
                    <a:pt x="8738" y="11196"/>
                  </a:lnTo>
                  <a:lnTo>
                    <a:pt x="8740" y="11199"/>
                  </a:lnTo>
                  <a:lnTo>
                    <a:pt x="8738" y="11201"/>
                  </a:lnTo>
                  <a:lnTo>
                    <a:pt x="8738" y="11206"/>
                  </a:lnTo>
                  <a:lnTo>
                    <a:pt x="8738" y="11206"/>
                  </a:lnTo>
                  <a:lnTo>
                    <a:pt x="8738" y="11206"/>
                  </a:lnTo>
                  <a:lnTo>
                    <a:pt x="8740" y="11201"/>
                  </a:lnTo>
                  <a:lnTo>
                    <a:pt x="8743" y="11199"/>
                  </a:lnTo>
                  <a:lnTo>
                    <a:pt x="8743" y="11199"/>
                  </a:lnTo>
                  <a:lnTo>
                    <a:pt x="8740" y="11192"/>
                  </a:lnTo>
                  <a:lnTo>
                    <a:pt x="8738" y="11192"/>
                  </a:lnTo>
                  <a:close/>
                  <a:moveTo>
                    <a:pt x="8684" y="11260"/>
                  </a:moveTo>
                  <a:lnTo>
                    <a:pt x="8684" y="11263"/>
                  </a:lnTo>
                  <a:lnTo>
                    <a:pt x="8681" y="11265"/>
                  </a:lnTo>
                  <a:lnTo>
                    <a:pt x="8681" y="11265"/>
                  </a:lnTo>
                  <a:lnTo>
                    <a:pt x="8677" y="11263"/>
                  </a:lnTo>
                  <a:lnTo>
                    <a:pt x="8674" y="11265"/>
                  </a:lnTo>
                  <a:lnTo>
                    <a:pt x="8674" y="11267"/>
                  </a:lnTo>
                  <a:lnTo>
                    <a:pt x="8677" y="11265"/>
                  </a:lnTo>
                  <a:lnTo>
                    <a:pt x="8681" y="11270"/>
                  </a:lnTo>
                  <a:lnTo>
                    <a:pt x="8686" y="11270"/>
                  </a:lnTo>
                  <a:lnTo>
                    <a:pt x="8688" y="11265"/>
                  </a:lnTo>
                  <a:lnTo>
                    <a:pt x="8686" y="11263"/>
                  </a:lnTo>
                  <a:lnTo>
                    <a:pt x="8684" y="11260"/>
                  </a:lnTo>
                  <a:close/>
                  <a:moveTo>
                    <a:pt x="8684" y="11286"/>
                  </a:moveTo>
                  <a:lnTo>
                    <a:pt x="8681" y="11282"/>
                  </a:lnTo>
                  <a:lnTo>
                    <a:pt x="8679" y="11282"/>
                  </a:lnTo>
                  <a:lnTo>
                    <a:pt x="8679" y="11282"/>
                  </a:lnTo>
                  <a:lnTo>
                    <a:pt x="8679" y="11284"/>
                  </a:lnTo>
                  <a:lnTo>
                    <a:pt x="8679" y="11293"/>
                  </a:lnTo>
                  <a:lnTo>
                    <a:pt x="8679" y="11293"/>
                  </a:lnTo>
                  <a:lnTo>
                    <a:pt x="8684" y="11296"/>
                  </a:lnTo>
                  <a:lnTo>
                    <a:pt x="8686" y="11296"/>
                  </a:lnTo>
                  <a:lnTo>
                    <a:pt x="8686" y="11291"/>
                  </a:lnTo>
                  <a:lnTo>
                    <a:pt x="8684" y="11286"/>
                  </a:lnTo>
                  <a:close/>
                  <a:moveTo>
                    <a:pt x="8712" y="11371"/>
                  </a:moveTo>
                  <a:lnTo>
                    <a:pt x="8710" y="11374"/>
                  </a:lnTo>
                  <a:lnTo>
                    <a:pt x="8710" y="11376"/>
                  </a:lnTo>
                  <a:lnTo>
                    <a:pt x="8712" y="11378"/>
                  </a:lnTo>
                  <a:lnTo>
                    <a:pt x="8712" y="11378"/>
                  </a:lnTo>
                  <a:lnTo>
                    <a:pt x="8712" y="11381"/>
                  </a:lnTo>
                  <a:lnTo>
                    <a:pt x="8719" y="11378"/>
                  </a:lnTo>
                  <a:lnTo>
                    <a:pt x="8719" y="11376"/>
                  </a:lnTo>
                  <a:lnTo>
                    <a:pt x="8714" y="11374"/>
                  </a:lnTo>
                  <a:lnTo>
                    <a:pt x="8712" y="11371"/>
                  </a:lnTo>
                  <a:close/>
                  <a:moveTo>
                    <a:pt x="9248" y="11357"/>
                  </a:moveTo>
                  <a:lnTo>
                    <a:pt x="9248" y="11355"/>
                  </a:lnTo>
                  <a:lnTo>
                    <a:pt x="9248" y="11350"/>
                  </a:lnTo>
                  <a:lnTo>
                    <a:pt x="9246" y="11348"/>
                  </a:lnTo>
                  <a:lnTo>
                    <a:pt x="9246" y="11350"/>
                  </a:lnTo>
                  <a:lnTo>
                    <a:pt x="9246" y="11352"/>
                  </a:lnTo>
                  <a:lnTo>
                    <a:pt x="9244" y="11355"/>
                  </a:lnTo>
                  <a:lnTo>
                    <a:pt x="9239" y="11352"/>
                  </a:lnTo>
                  <a:lnTo>
                    <a:pt x="9239" y="11355"/>
                  </a:lnTo>
                  <a:lnTo>
                    <a:pt x="9239" y="11357"/>
                  </a:lnTo>
                  <a:lnTo>
                    <a:pt x="9234" y="11357"/>
                  </a:lnTo>
                  <a:lnTo>
                    <a:pt x="9232" y="11357"/>
                  </a:lnTo>
                  <a:lnTo>
                    <a:pt x="9232" y="11357"/>
                  </a:lnTo>
                  <a:lnTo>
                    <a:pt x="9232" y="11360"/>
                  </a:lnTo>
                  <a:lnTo>
                    <a:pt x="9232" y="11362"/>
                  </a:lnTo>
                  <a:lnTo>
                    <a:pt x="9234" y="11364"/>
                  </a:lnTo>
                  <a:lnTo>
                    <a:pt x="9237" y="11364"/>
                  </a:lnTo>
                  <a:lnTo>
                    <a:pt x="9239" y="11364"/>
                  </a:lnTo>
                  <a:lnTo>
                    <a:pt x="9241" y="11362"/>
                  </a:lnTo>
                  <a:lnTo>
                    <a:pt x="9241" y="11362"/>
                  </a:lnTo>
                  <a:lnTo>
                    <a:pt x="9246" y="11364"/>
                  </a:lnTo>
                  <a:lnTo>
                    <a:pt x="9248" y="11362"/>
                  </a:lnTo>
                  <a:lnTo>
                    <a:pt x="9248" y="11362"/>
                  </a:lnTo>
                  <a:lnTo>
                    <a:pt x="9246" y="11360"/>
                  </a:lnTo>
                  <a:lnTo>
                    <a:pt x="9246" y="11357"/>
                  </a:lnTo>
                  <a:lnTo>
                    <a:pt x="9246" y="11357"/>
                  </a:lnTo>
                  <a:lnTo>
                    <a:pt x="9248" y="11357"/>
                  </a:lnTo>
                  <a:close/>
                  <a:moveTo>
                    <a:pt x="9397" y="11504"/>
                  </a:moveTo>
                  <a:lnTo>
                    <a:pt x="9393" y="11504"/>
                  </a:lnTo>
                  <a:lnTo>
                    <a:pt x="9393" y="11501"/>
                  </a:lnTo>
                  <a:lnTo>
                    <a:pt x="9381" y="11499"/>
                  </a:lnTo>
                  <a:lnTo>
                    <a:pt x="9378" y="11499"/>
                  </a:lnTo>
                  <a:lnTo>
                    <a:pt x="9378" y="11501"/>
                  </a:lnTo>
                  <a:lnTo>
                    <a:pt x="9383" y="11504"/>
                  </a:lnTo>
                  <a:lnTo>
                    <a:pt x="9395" y="11506"/>
                  </a:lnTo>
                  <a:lnTo>
                    <a:pt x="9400" y="11508"/>
                  </a:lnTo>
                  <a:lnTo>
                    <a:pt x="9400" y="11508"/>
                  </a:lnTo>
                  <a:lnTo>
                    <a:pt x="9400" y="11506"/>
                  </a:lnTo>
                  <a:lnTo>
                    <a:pt x="9397" y="11504"/>
                  </a:lnTo>
                  <a:close/>
                  <a:moveTo>
                    <a:pt x="9426" y="11518"/>
                  </a:moveTo>
                  <a:lnTo>
                    <a:pt x="9419" y="11515"/>
                  </a:lnTo>
                  <a:lnTo>
                    <a:pt x="9397" y="11520"/>
                  </a:lnTo>
                  <a:lnTo>
                    <a:pt x="9395" y="11520"/>
                  </a:lnTo>
                  <a:lnTo>
                    <a:pt x="9397" y="11523"/>
                  </a:lnTo>
                  <a:lnTo>
                    <a:pt x="9402" y="11523"/>
                  </a:lnTo>
                  <a:lnTo>
                    <a:pt x="9402" y="11523"/>
                  </a:lnTo>
                  <a:lnTo>
                    <a:pt x="9404" y="11523"/>
                  </a:lnTo>
                  <a:lnTo>
                    <a:pt x="9407" y="11523"/>
                  </a:lnTo>
                  <a:lnTo>
                    <a:pt x="9411" y="11525"/>
                  </a:lnTo>
                  <a:lnTo>
                    <a:pt x="9414" y="11527"/>
                  </a:lnTo>
                  <a:lnTo>
                    <a:pt x="9426" y="11527"/>
                  </a:lnTo>
                  <a:lnTo>
                    <a:pt x="9426" y="11527"/>
                  </a:lnTo>
                  <a:lnTo>
                    <a:pt x="9426" y="11527"/>
                  </a:lnTo>
                  <a:lnTo>
                    <a:pt x="9430" y="11530"/>
                  </a:lnTo>
                  <a:lnTo>
                    <a:pt x="9433" y="11530"/>
                  </a:lnTo>
                  <a:lnTo>
                    <a:pt x="9433" y="11525"/>
                  </a:lnTo>
                  <a:lnTo>
                    <a:pt x="9426" y="11518"/>
                  </a:lnTo>
                  <a:close/>
                  <a:moveTo>
                    <a:pt x="9574" y="11577"/>
                  </a:moveTo>
                  <a:lnTo>
                    <a:pt x="9577" y="11579"/>
                  </a:lnTo>
                  <a:lnTo>
                    <a:pt x="9579" y="11577"/>
                  </a:lnTo>
                  <a:lnTo>
                    <a:pt x="9582" y="11577"/>
                  </a:lnTo>
                  <a:lnTo>
                    <a:pt x="9586" y="11579"/>
                  </a:lnTo>
                  <a:lnTo>
                    <a:pt x="9596" y="11579"/>
                  </a:lnTo>
                  <a:lnTo>
                    <a:pt x="9593" y="11579"/>
                  </a:lnTo>
                  <a:lnTo>
                    <a:pt x="9586" y="11575"/>
                  </a:lnTo>
                  <a:lnTo>
                    <a:pt x="9584" y="11572"/>
                  </a:lnTo>
                  <a:lnTo>
                    <a:pt x="9582" y="11572"/>
                  </a:lnTo>
                  <a:lnTo>
                    <a:pt x="9579" y="11570"/>
                  </a:lnTo>
                  <a:lnTo>
                    <a:pt x="9563" y="11565"/>
                  </a:lnTo>
                  <a:lnTo>
                    <a:pt x="9558" y="11563"/>
                  </a:lnTo>
                  <a:lnTo>
                    <a:pt x="9556" y="11563"/>
                  </a:lnTo>
                  <a:lnTo>
                    <a:pt x="9553" y="11565"/>
                  </a:lnTo>
                  <a:lnTo>
                    <a:pt x="9556" y="11567"/>
                  </a:lnTo>
                  <a:lnTo>
                    <a:pt x="9572" y="11572"/>
                  </a:lnTo>
                  <a:lnTo>
                    <a:pt x="9574" y="11572"/>
                  </a:lnTo>
                  <a:lnTo>
                    <a:pt x="9574" y="11577"/>
                  </a:lnTo>
                  <a:lnTo>
                    <a:pt x="9574" y="11577"/>
                  </a:lnTo>
                  <a:close/>
                  <a:moveTo>
                    <a:pt x="9870" y="11842"/>
                  </a:moveTo>
                  <a:lnTo>
                    <a:pt x="9867" y="11834"/>
                  </a:lnTo>
                  <a:lnTo>
                    <a:pt x="9867" y="11830"/>
                  </a:lnTo>
                  <a:lnTo>
                    <a:pt x="9865" y="11827"/>
                  </a:lnTo>
                  <a:lnTo>
                    <a:pt x="9865" y="11823"/>
                  </a:lnTo>
                  <a:lnTo>
                    <a:pt x="9863" y="11820"/>
                  </a:lnTo>
                  <a:lnTo>
                    <a:pt x="9851" y="11809"/>
                  </a:lnTo>
                  <a:lnTo>
                    <a:pt x="9849" y="11809"/>
                  </a:lnTo>
                  <a:lnTo>
                    <a:pt x="9849" y="11813"/>
                  </a:lnTo>
                  <a:lnTo>
                    <a:pt x="9853" y="11823"/>
                  </a:lnTo>
                  <a:lnTo>
                    <a:pt x="9867" y="11842"/>
                  </a:lnTo>
                  <a:lnTo>
                    <a:pt x="9870" y="11842"/>
                  </a:lnTo>
                  <a:close/>
                  <a:moveTo>
                    <a:pt x="9452" y="11957"/>
                  </a:moveTo>
                  <a:lnTo>
                    <a:pt x="9454" y="11953"/>
                  </a:lnTo>
                  <a:lnTo>
                    <a:pt x="9452" y="11950"/>
                  </a:lnTo>
                  <a:lnTo>
                    <a:pt x="9452" y="11948"/>
                  </a:lnTo>
                  <a:lnTo>
                    <a:pt x="9442" y="11950"/>
                  </a:lnTo>
                  <a:lnTo>
                    <a:pt x="9442" y="11953"/>
                  </a:lnTo>
                  <a:lnTo>
                    <a:pt x="9447" y="11957"/>
                  </a:lnTo>
                  <a:lnTo>
                    <a:pt x="9449" y="11957"/>
                  </a:lnTo>
                  <a:lnTo>
                    <a:pt x="9452" y="11957"/>
                  </a:lnTo>
                  <a:close/>
                  <a:moveTo>
                    <a:pt x="9501" y="12026"/>
                  </a:moveTo>
                  <a:lnTo>
                    <a:pt x="9499" y="12024"/>
                  </a:lnTo>
                  <a:lnTo>
                    <a:pt x="9492" y="12021"/>
                  </a:lnTo>
                  <a:lnTo>
                    <a:pt x="9485" y="12026"/>
                  </a:lnTo>
                  <a:lnTo>
                    <a:pt x="9478" y="12033"/>
                  </a:lnTo>
                  <a:lnTo>
                    <a:pt x="9478" y="12038"/>
                  </a:lnTo>
                  <a:lnTo>
                    <a:pt x="9482" y="12040"/>
                  </a:lnTo>
                  <a:lnTo>
                    <a:pt x="9492" y="12033"/>
                  </a:lnTo>
                  <a:lnTo>
                    <a:pt x="9499" y="12031"/>
                  </a:lnTo>
                  <a:lnTo>
                    <a:pt x="9501" y="12026"/>
                  </a:lnTo>
                  <a:close/>
                  <a:moveTo>
                    <a:pt x="9953" y="11962"/>
                  </a:moveTo>
                  <a:lnTo>
                    <a:pt x="9950" y="11960"/>
                  </a:lnTo>
                  <a:lnTo>
                    <a:pt x="9948" y="11957"/>
                  </a:lnTo>
                  <a:lnTo>
                    <a:pt x="9948" y="11955"/>
                  </a:lnTo>
                  <a:lnTo>
                    <a:pt x="9948" y="11953"/>
                  </a:lnTo>
                  <a:lnTo>
                    <a:pt x="9943" y="11948"/>
                  </a:lnTo>
                  <a:lnTo>
                    <a:pt x="9938" y="11943"/>
                  </a:lnTo>
                  <a:lnTo>
                    <a:pt x="9934" y="11943"/>
                  </a:lnTo>
                  <a:lnTo>
                    <a:pt x="9931" y="11946"/>
                  </a:lnTo>
                  <a:lnTo>
                    <a:pt x="9931" y="11948"/>
                  </a:lnTo>
                  <a:lnTo>
                    <a:pt x="9938" y="11957"/>
                  </a:lnTo>
                  <a:lnTo>
                    <a:pt x="9943" y="11964"/>
                  </a:lnTo>
                  <a:lnTo>
                    <a:pt x="9945" y="11967"/>
                  </a:lnTo>
                  <a:lnTo>
                    <a:pt x="9948" y="11964"/>
                  </a:lnTo>
                  <a:lnTo>
                    <a:pt x="9950" y="11964"/>
                  </a:lnTo>
                  <a:lnTo>
                    <a:pt x="9953" y="11967"/>
                  </a:lnTo>
                  <a:lnTo>
                    <a:pt x="9953" y="11969"/>
                  </a:lnTo>
                  <a:lnTo>
                    <a:pt x="9953" y="11969"/>
                  </a:lnTo>
                  <a:lnTo>
                    <a:pt x="9955" y="11969"/>
                  </a:lnTo>
                  <a:lnTo>
                    <a:pt x="9955" y="11969"/>
                  </a:lnTo>
                  <a:lnTo>
                    <a:pt x="9955" y="11964"/>
                  </a:lnTo>
                  <a:lnTo>
                    <a:pt x="9953" y="11962"/>
                  </a:lnTo>
                  <a:close/>
                  <a:moveTo>
                    <a:pt x="9995" y="12042"/>
                  </a:moveTo>
                  <a:lnTo>
                    <a:pt x="9993" y="12040"/>
                  </a:lnTo>
                  <a:lnTo>
                    <a:pt x="9983" y="12038"/>
                  </a:lnTo>
                  <a:lnTo>
                    <a:pt x="9981" y="12040"/>
                  </a:lnTo>
                  <a:lnTo>
                    <a:pt x="9983" y="12042"/>
                  </a:lnTo>
                  <a:lnTo>
                    <a:pt x="9983" y="12045"/>
                  </a:lnTo>
                  <a:lnTo>
                    <a:pt x="9988" y="12057"/>
                  </a:lnTo>
                  <a:lnTo>
                    <a:pt x="9990" y="12059"/>
                  </a:lnTo>
                  <a:lnTo>
                    <a:pt x="9990" y="12061"/>
                  </a:lnTo>
                  <a:lnTo>
                    <a:pt x="9993" y="12064"/>
                  </a:lnTo>
                  <a:lnTo>
                    <a:pt x="9995" y="12066"/>
                  </a:lnTo>
                  <a:lnTo>
                    <a:pt x="9997" y="12068"/>
                  </a:lnTo>
                  <a:lnTo>
                    <a:pt x="9997" y="12066"/>
                  </a:lnTo>
                  <a:lnTo>
                    <a:pt x="9997" y="12064"/>
                  </a:lnTo>
                  <a:lnTo>
                    <a:pt x="9997" y="12061"/>
                  </a:lnTo>
                  <a:lnTo>
                    <a:pt x="9997" y="12061"/>
                  </a:lnTo>
                  <a:lnTo>
                    <a:pt x="10000" y="12059"/>
                  </a:lnTo>
                  <a:lnTo>
                    <a:pt x="10002" y="12054"/>
                  </a:lnTo>
                  <a:lnTo>
                    <a:pt x="10002" y="12050"/>
                  </a:lnTo>
                  <a:lnTo>
                    <a:pt x="9995" y="12042"/>
                  </a:lnTo>
                  <a:close/>
                  <a:moveTo>
                    <a:pt x="10005" y="12066"/>
                  </a:moveTo>
                  <a:lnTo>
                    <a:pt x="10002" y="12066"/>
                  </a:lnTo>
                  <a:lnTo>
                    <a:pt x="10000" y="12068"/>
                  </a:lnTo>
                  <a:lnTo>
                    <a:pt x="9997" y="12073"/>
                  </a:lnTo>
                  <a:lnTo>
                    <a:pt x="9997" y="12076"/>
                  </a:lnTo>
                  <a:lnTo>
                    <a:pt x="10000" y="12078"/>
                  </a:lnTo>
                  <a:lnTo>
                    <a:pt x="10002" y="12085"/>
                  </a:lnTo>
                  <a:lnTo>
                    <a:pt x="10005" y="12087"/>
                  </a:lnTo>
                  <a:lnTo>
                    <a:pt x="10007" y="12087"/>
                  </a:lnTo>
                  <a:lnTo>
                    <a:pt x="10007" y="12083"/>
                  </a:lnTo>
                  <a:lnTo>
                    <a:pt x="10007" y="12078"/>
                  </a:lnTo>
                  <a:lnTo>
                    <a:pt x="10009" y="12073"/>
                  </a:lnTo>
                  <a:lnTo>
                    <a:pt x="10007" y="12071"/>
                  </a:lnTo>
                  <a:lnTo>
                    <a:pt x="10005" y="12066"/>
                  </a:lnTo>
                  <a:close/>
                  <a:moveTo>
                    <a:pt x="10023" y="12128"/>
                  </a:moveTo>
                  <a:lnTo>
                    <a:pt x="10023" y="12132"/>
                  </a:lnTo>
                  <a:lnTo>
                    <a:pt x="10026" y="12135"/>
                  </a:lnTo>
                  <a:lnTo>
                    <a:pt x="10028" y="12132"/>
                  </a:lnTo>
                  <a:lnTo>
                    <a:pt x="10028" y="12132"/>
                  </a:lnTo>
                  <a:lnTo>
                    <a:pt x="10031" y="12130"/>
                  </a:lnTo>
                  <a:lnTo>
                    <a:pt x="10031" y="12128"/>
                  </a:lnTo>
                  <a:lnTo>
                    <a:pt x="10031" y="12123"/>
                  </a:lnTo>
                  <a:lnTo>
                    <a:pt x="10028" y="12120"/>
                  </a:lnTo>
                  <a:lnTo>
                    <a:pt x="10026" y="12118"/>
                  </a:lnTo>
                  <a:lnTo>
                    <a:pt x="10023" y="12118"/>
                  </a:lnTo>
                  <a:lnTo>
                    <a:pt x="10023" y="12118"/>
                  </a:lnTo>
                  <a:lnTo>
                    <a:pt x="10023" y="12118"/>
                  </a:lnTo>
                  <a:lnTo>
                    <a:pt x="10023" y="12123"/>
                  </a:lnTo>
                  <a:lnTo>
                    <a:pt x="10023" y="12125"/>
                  </a:lnTo>
                  <a:lnTo>
                    <a:pt x="10023" y="12128"/>
                  </a:lnTo>
                  <a:close/>
                  <a:moveTo>
                    <a:pt x="10057" y="12182"/>
                  </a:moveTo>
                  <a:lnTo>
                    <a:pt x="10057" y="12180"/>
                  </a:lnTo>
                  <a:lnTo>
                    <a:pt x="10054" y="12177"/>
                  </a:lnTo>
                  <a:lnTo>
                    <a:pt x="10052" y="12175"/>
                  </a:lnTo>
                  <a:lnTo>
                    <a:pt x="10049" y="12177"/>
                  </a:lnTo>
                  <a:lnTo>
                    <a:pt x="10049" y="12175"/>
                  </a:lnTo>
                  <a:lnTo>
                    <a:pt x="10047" y="12172"/>
                  </a:lnTo>
                  <a:lnTo>
                    <a:pt x="10045" y="12172"/>
                  </a:lnTo>
                  <a:lnTo>
                    <a:pt x="10045" y="12175"/>
                  </a:lnTo>
                  <a:lnTo>
                    <a:pt x="10045" y="12180"/>
                  </a:lnTo>
                  <a:lnTo>
                    <a:pt x="10045" y="12184"/>
                  </a:lnTo>
                  <a:lnTo>
                    <a:pt x="10047" y="12187"/>
                  </a:lnTo>
                  <a:lnTo>
                    <a:pt x="10049" y="12189"/>
                  </a:lnTo>
                  <a:lnTo>
                    <a:pt x="10059" y="12191"/>
                  </a:lnTo>
                  <a:lnTo>
                    <a:pt x="10059" y="12191"/>
                  </a:lnTo>
                  <a:lnTo>
                    <a:pt x="10059" y="12187"/>
                  </a:lnTo>
                  <a:lnTo>
                    <a:pt x="10057" y="12182"/>
                  </a:lnTo>
                  <a:close/>
                  <a:moveTo>
                    <a:pt x="9622" y="12338"/>
                  </a:moveTo>
                  <a:lnTo>
                    <a:pt x="9622" y="12335"/>
                  </a:lnTo>
                  <a:lnTo>
                    <a:pt x="9619" y="12335"/>
                  </a:lnTo>
                  <a:lnTo>
                    <a:pt x="9617" y="12335"/>
                  </a:lnTo>
                  <a:lnTo>
                    <a:pt x="9605" y="12340"/>
                  </a:lnTo>
                  <a:lnTo>
                    <a:pt x="9619" y="12338"/>
                  </a:lnTo>
                  <a:lnTo>
                    <a:pt x="9622" y="12338"/>
                  </a:lnTo>
                  <a:close/>
                  <a:moveTo>
                    <a:pt x="9596" y="12340"/>
                  </a:moveTo>
                  <a:lnTo>
                    <a:pt x="9596" y="12340"/>
                  </a:lnTo>
                  <a:lnTo>
                    <a:pt x="9605" y="12340"/>
                  </a:lnTo>
                  <a:lnTo>
                    <a:pt x="9598" y="12338"/>
                  </a:lnTo>
                  <a:lnTo>
                    <a:pt x="9596" y="12340"/>
                  </a:lnTo>
                  <a:close/>
                  <a:moveTo>
                    <a:pt x="9704" y="12378"/>
                  </a:moveTo>
                  <a:lnTo>
                    <a:pt x="9702" y="12376"/>
                  </a:lnTo>
                  <a:lnTo>
                    <a:pt x="9697" y="12378"/>
                  </a:lnTo>
                  <a:lnTo>
                    <a:pt x="9697" y="12383"/>
                  </a:lnTo>
                  <a:lnTo>
                    <a:pt x="9702" y="12380"/>
                  </a:lnTo>
                  <a:lnTo>
                    <a:pt x="9704" y="12378"/>
                  </a:lnTo>
                  <a:close/>
                  <a:moveTo>
                    <a:pt x="9719" y="12385"/>
                  </a:moveTo>
                  <a:lnTo>
                    <a:pt x="9716" y="12385"/>
                  </a:lnTo>
                  <a:lnTo>
                    <a:pt x="9719" y="12387"/>
                  </a:lnTo>
                  <a:lnTo>
                    <a:pt x="9721" y="12387"/>
                  </a:lnTo>
                  <a:lnTo>
                    <a:pt x="9719" y="12385"/>
                  </a:lnTo>
                  <a:close/>
                  <a:moveTo>
                    <a:pt x="10099" y="12312"/>
                  </a:moveTo>
                  <a:lnTo>
                    <a:pt x="10092" y="12307"/>
                  </a:lnTo>
                  <a:lnTo>
                    <a:pt x="10090" y="12309"/>
                  </a:lnTo>
                  <a:lnTo>
                    <a:pt x="10087" y="12321"/>
                  </a:lnTo>
                  <a:lnTo>
                    <a:pt x="10090" y="12326"/>
                  </a:lnTo>
                  <a:lnTo>
                    <a:pt x="10090" y="12328"/>
                  </a:lnTo>
                  <a:lnTo>
                    <a:pt x="10099" y="12331"/>
                  </a:lnTo>
                  <a:lnTo>
                    <a:pt x="10101" y="12324"/>
                  </a:lnTo>
                  <a:lnTo>
                    <a:pt x="10104" y="12317"/>
                  </a:lnTo>
                  <a:lnTo>
                    <a:pt x="10101" y="12314"/>
                  </a:lnTo>
                  <a:lnTo>
                    <a:pt x="10099" y="12312"/>
                  </a:lnTo>
                  <a:close/>
                  <a:moveTo>
                    <a:pt x="9820" y="12449"/>
                  </a:moveTo>
                  <a:lnTo>
                    <a:pt x="9820" y="12444"/>
                  </a:lnTo>
                  <a:lnTo>
                    <a:pt x="9816" y="12442"/>
                  </a:lnTo>
                  <a:lnTo>
                    <a:pt x="9813" y="12442"/>
                  </a:lnTo>
                  <a:lnTo>
                    <a:pt x="9811" y="12444"/>
                  </a:lnTo>
                  <a:lnTo>
                    <a:pt x="9811" y="12451"/>
                  </a:lnTo>
                  <a:lnTo>
                    <a:pt x="9813" y="12451"/>
                  </a:lnTo>
                  <a:lnTo>
                    <a:pt x="9813" y="12449"/>
                  </a:lnTo>
                  <a:lnTo>
                    <a:pt x="9816" y="12447"/>
                  </a:lnTo>
                  <a:lnTo>
                    <a:pt x="9816" y="12447"/>
                  </a:lnTo>
                  <a:lnTo>
                    <a:pt x="9818" y="12449"/>
                  </a:lnTo>
                  <a:lnTo>
                    <a:pt x="9818" y="12451"/>
                  </a:lnTo>
                  <a:lnTo>
                    <a:pt x="9820" y="12451"/>
                  </a:lnTo>
                  <a:lnTo>
                    <a:pt x="9820" y="12449"/>
                  </a:lnTo>
                  <a:close/>
                  <a:moveTo>
                    <a:pt x="9827" y="12447"/>
                  </a:moveTo>
                  <a:lnTo>
                    <a:pt x="9825" y="12444"/>
                  </a:lnTo>
                  <a:lnTo>
                    <a:pt x="9823" y="12447"/>
                  </a:lnTo>
                  <a:lnTo>
                    <a:pt x="9825" y="12449"/>
                  </a:lnTo>
                  <a:lnTo>
                    <a:pt x="9827" y="12451"/>
                  </a:lnTo>
                  <a:lnTo>
                    <a:pt x="9830" y="12451"/>
                  </a:lnTo>
                  <a:lnTo>
                    <a:pt x="9830" y="12451"/>
                  </a:lnTo>
                  <a:lnTo>
                    <a:pt x="9827" y="12447"/>
                  </a:lnTo>
                  <a:close/>
                  <a:moveTo>
                    <a:pt x="9823" y="12454"/>
                  </a:moveTo>
                  <a:lnTo>
                    <a:pt x="9820" y="12456"/>
                  </a:lnTo>
                  <a:lnTo>
                    <a:pt x="9820" y="12458"/>
                  </a:lnTo>
                  <a:lnTo>
                    <a:pt x="9820" y="12461"/>
                  </a:lnTo>
                  <a:lnTo>
                    <a:pt x="9820" y="12461"/>
                  </a:lnTo>
                  <a:lnTo>
                    <a:pt x="9820" y="12461"/>
                  </a:lnTo>
                  <a:lnTo>
                    <a:pt x="9823" y="12465"/>
                  </a:lnTo>
                  <a:lnTo>
                    <a:pt x="9823" y="12468"/>
                  </a:lnTo>
                  <a:lnTo>
                    <a:pt x="9823" y="12468"/>
                  </a:lnTo>
                  <a:lnTo>
                    <a:pt x="9825" y="12463"/>
                  </a:lnTo>
                  <a:lnTo>
                    <a:pt x="9825" y="12461"/>
                  </a:lnTo>
                  <a:lnTo>
                    <a:pt x="9823" y="12454"/>
                  </a:lnTo>
                  <a:lnTo>
                    <a:pt x="9823" y="12454"/>
                  </a:lnTo>
                  <a:close/>
                  <a:moveTo>
                    <a:pt x="10097" y="12404"/>
                  </a:moveTo>
                  <a:lnTo>
                    <a:pt x="10097" y="12406"/>
                  </a:lnTo>
                  <a:lnTo>
                    <a:pt x="10099" y="12409"/>
                  </a:lnTo>
                  <a:lnTo>
                    <a:pt x="10113" y="12395"/>
                  </a:lnTo>
                  <a:lnTo>
                    <a:pt x="10113" y="12387"/>
                  </a:lnTo>
                  <a:lnTo>
                    <a:pt x="10113" y="12380"/>
                  </a:lnTo>
                  <a:lnTo>
                    <a:pt x="10113" y="12378"/>
                  </a:lnTo>
                  <a:lnTo>
                    <a:pt x="10111" y="12378"/>
                  </a:lnTo>
                  <a:lnTo>
                    <a:pt x="10108" y="12376"/>
                  </a:lnTo>
                  <a:lnTo>
                    <a:pt x="10106" y="12373"/>
                  </a:lnTo>
                  <a:lnTo>
                    <a:pt x="10106" y="12371"/>
                  </a:lnTo>
                  <a:lnTo>
                    <a:pt x="10106" y="12369"/>
                  </a:lnTo>
                  <a:lnTo>
                    <a:pt x="10101" y="12366"/>
                  </a:lnTo>
                  <a:lnTo>
                    <a:pt x="10101" y="12369"/>
                  </a:lnTo>
                  <a:lnTo>
                    <a:pt x="10104" y="12371"/>
                  </a:lnTo>
                  <a:lnTo>
                    <a:pt x="10104" y="12373"/>
                  </a:lnTo>
                  <a:lnTo>
                    <a:pt x="10106" y="12376"/>
                  </a:lnTo>
                  <a:lnTo>
                    <a:pt x="10104" y="12383"/>
                  </a:lnTo>
                  <a:lnTo>
                    <a:pt x="10097" y="12404"/>
                  </a:lnTo>
                  <a:close/>
                  <a:moveTo>
                    <a:pt x="9764" y="12496"/>
                  </a:moveTo>
                  <a:lnTo>
                    <a:pt x="9756" y="12499"/>
                  </a:lnTo>
                  <a:lnTo>
                    <a:pt x="9749" y="12506"/>
                  </a:lnTo>
                  <a:lnTo>
                    <a:pt x="9749" y="12508"/>
                  </a:lnTo>
                  <a:lnTo>
                    <a:pt x="9749" y="12508"/>
                  </a:lnTo>
                  <a:lnTo>
                    <a:pt x="9752" y="12510"/>
                  </a:lnTo>
                  <a:lnTo>
                    <a:pt x="9754" y="12508"/>
                  </a:lnTo>
                  <a:lnTo>
                    <a:pt x="9759" y="12510"/>
                  </a:lnTo>
                  <a:lnTo>
                    <a:pt x="9761" y="12508"/>
                  </a:lnTo>
                  <a:lnTo>
                    <a:pt x="9761" y="12503"/>
                  </a:lnTo>
                  <a:lnTo>
                    <a:pt x="9761" y="12501"/>
                  </a:lnTo>
                  <a:lnTo>
                    <a:pt x="9766" y="12499"/>
                  </a:lnTo>
                  <a:lnTo>
                    <a:pt x="9768" y="12499"/>
                  </a:lnTo>
                  <a:lnTo>
                    <a:pt x="9768" y="12503"/>
                  </a:lnTo>
                  <a:lnTo>
                    <a:pt x="9768" y="12503"/>
                  </a:lnTo>
                  <a:lnTo>
                    <a:pt x="9768" y="12499"/>
                  </a:lnTo>
                  <a:lnTo>
                    <a:pt x="9768" y="12496"/>
                  </a:lnTo>
                  <a:lnTo>
                    <a:pt x="9764" y="12496"/>
                  </a:lnTo>
                  <a:close/>
                  <a:moveTo>
                    <a:pt x="10108" y="12442"/>
                  </a:moveTo>
                  <a:lnTo>
                    <a:pt x="10108" y="12444"/>
                  </a:lnTo>
                  <a:lnTo>
                    <a:pt x="10106" y="12447"/>
                  </a:lnTo>
                  <a:lnTo>
                    <a:pt x="10106" y="12449"/>
                  </a:lnTo>
                  <a:lnTo>
                    <a:pt x="10113" y="12439"/>
                  </a:lnTo>
                  <a:lnTo>
                    <a:pt x="10113" y="12435"/>
                  </a:lnTo>
                  <a:lnTo>
                    <a:pt x="10111" y="12430"/>
                  </a:lnTo>
                  <a:lnTo>
                    <a:pt x="10106" y="12425"/>
                  </a:lnTo>
                  <a:lnTo>
                    <a:pt x="10104" y="12425"/>
                  </a:lnTo>
                  <a:lnTo>
                    <a:pt x="10101" y="12425"/>
                  </a:lnTo>
                  <a:lnTo>
                    <a:pt x="10099" y="12428"/>
                  </a:lnTo>
                  <a:lnTo>
                    <a:pt x="10097" y="12430"/>
                  </a:lnTo>
                  <a:lnTo>
                    <a:pt x="10099" y="12432"/>
                  </a:lnTo>
                  <a:lnTo>
                    <a:pt x="10106" y="12437"/>
                  </a:lnTo>
                  <a:lnTo>
                    <a:pt x="10108" y="12442"/>
                  </a:lnTo>
                  <a:close/>
                  <a:moveTo>
                    <a:pt x="9693" y="13571"/>
                  </a:moveTo>
                  <a:lnTo>
                    <a:pt x="9695" y="13571"/>
                  </a:lnTo>
                  <a:lnTo>
                    <a:pt x="9693" y="13569"/>
                  </a:lnTo>
                  <a:lnTo>
                    <a:pt x="9690" y="13569"/>
                  </a:lnTo>
                  <a:lnTo>
                    <a:pt x="9686" y="13569"/>
                  </a:lnTo>
                  <a:lnTo>
                    <a:pt x="9686" y="13569"/>
                  </a:lnTo>
                  <a:lnTo>
                    <a:pt x="9688" y="13571"/>
                  </a:lnTo>
                  <a:lnTo>
                    <a:pt x="9688" y="13574"/>
                  </a:lnTo>
                  <a:lnTo>
                    <a:pt x="9686" y="13576"/>
                  </a:lnTo>
                  <a:lnTo>
                    <a:pt x="9686" y="13576"/>
                  </a:lnTo>
                  <a:lnTo>
                    <a:pt x="9693" y="13571"/>
                  </a:lnTo>
                  <a:lnTo>
                    <a:pt x="9693" y="13571"/>
                  </a:lnTo>
                  <a:close/>
                  <a:moveTo>
                    <a:pt x="9681" y="13581"/>
                  </a:moveTo>
                  <a:lnTo>
                    <a:pt x="9678" y="13583"/>
                  </a:lnTo>
                  <a:lnTo>
                    <a:pt x="9678" y="13583"/>
                  </a:lnTo>
                  <a:lnTo>
                    <a:pt x="9676" y="13583"/>
                  </a:lnTo>
                  <a:lnTo>
                    <a:pt x="9676" y="13586"/>
                  </a:lnTo>
                  <a:lnTo>
                    <a:pt x="9676" y="13586"/>
                  </a:lnTo>
                  <a:lnTo>
                    <a:pt x="9674" y="13588"/>
                  </a:lnTo>
                  <a:lnTo>
                    <a:pt x="9688" y="13581"/>
                  </a:lnTo>
                  <a:lnTo>
                    <a:pt x="9688" y="13579"/>
                  </a:lnTo>
                  <a:lnTo>
                    <a:pt x="9688" y="13579"/>
                  </a:lnTo>
                  <a:lnTo>
                    <a:pt x="9681" y="13581"/>
                  </a:lnTo>
                  <a:lnTo>
                    <a:pt x="9681" y="13581"/>
                  </a:lnTo>
                  <a:close/>
                  <a:moveTo>
                    <a:pt x="9683" y="13614"/>
                  </a:moveTo>
                  <a:lnTo>
                    <a:pt x="9683" y="13614"/>
                  </a:lnTo>
                  <a:lnTo>
                    <a:pt x="9686" y="13614"/>
                  </a:lnTo>
                  <a:lnTo>
                    <a:pt x="9693" y="13614"/>
                  </a:lnTo>
                  <a:lnTo>
                    <a:pt x="9693" y="13612"/>
                  </a:lnTo>
                  <a:lnTo>
                    <a:pt x="9693" y="13612"/>
                  </a:lnTo>
                  <a:lnTo>
                    <a:pt x="9686" y="13612"/>
                  </a:lnTo>
                  <a:lnTo>
                    <a:pt x="9681" y="13614"/>
                  </a:lnTo>
                  <a:lnTo>
                    <a:pt x="9678" y="13614"/>
                  </a:lnTo>
                  <a:lnTo>
                    <a:pt x="9674" y="13616"/>
                  </a:lnTo>
                  <a:lnTo>
                    <a:pt x="9674" y="13621"/>
                  </a:lnTo>
                  <a:lnTo>
                    <a:pt x="9674" y="13623"/>
                  </a:lnTo>
                  <a:lnTo>
                    <a:pt x="9674" y="13623"/>
                  </a:lnTo>
                  <a:lnTo>
                    <a:pt x="9676" y="13626"/>
                  </a:lnTo>
                  <a:lnTo>
                    <a:pt x="9676" y="13623"/>
                  </a:lnTo>
                  <a:lnTo>
                    <a:pt x="9676" y="13623"/>
                  </a:lnTo>
                  <a:lnTo>
                    <a:pt x="9678" y="13623"/>
                  </a:lnTo>
                  <a:lnTo>
                    <a:pt x="9678" y="13623"/>
                  </a:lnTo>
                  <a:lnTo>
                    <a:pt x="9683" y="13621"/>
                  </a:lnTo>
                  <a:lnTo>
                    <a:pt x="9683" y="13619"/>
                  </a:lnTo>
                  <a:lnTo>
                    <a:pt x="9683" y="13614"/>
                  </a:lnTo>
                  <a:close/>
                  <a:moveTo>
                    <a:pt x="9882" y="13935"/>
                  </a:moveTo>
                  <a:lnTo>
                    <a:pt x="9884" y="13933"/>
                  </a:lnTo>
                  <a:lnTo>
                    <a:pt x="9884" y="13931"/>
                  </a:lnTo>
                  <a:lnTo>
                    <a:pt x="9884" y="13933"/>
                  </a:lnTo>
                  <a:lnTo>
                    <a:pt x="9882" y="13933"/>
                  </a:lnTo>
                  <a:lnTo>
                    <a:pt x="9882" y="13933"/>
                  </a:lnTo>
                  <a:lnTo>
                    <a:pt x="9882" y="13933"/>
                  </a:lnTo>
                  <a:lnTo>
                    <a:pt x="9879" y="13931"/>
                  </a:lnTo>
                  <a:lnTo>
                    <a:pt x="9879" y="13931"/>
                  </a:lnTo>
                  <a:lnTo>
                    <a:pt x="9879" y="13935"/>
                  </a:lnTo>
                  <a:lnTo>
                    <a:pt x="9872" y="13942"/>
                  </a:lnTo>
                  <a:lnTo>
                    <a:pt x="9872" y="13945"/>
                  </a:lnTo>
                  <a:lnTo>
                    <a:pt x="9875" y="13945"/>
                  </a:lnTo>
                  <a:lnTo>
                    <a:pt x="9875" y="13945"/>
                  </a:lnTo>
                  <a:lnTo>
                    <a:pt x="9877" y="13945"/>
                  </a:lnTo>
                  <a:lnTo>
                    <a:pt x="9877" y="13942"/>
                  </a:lnTo>
                  <a:lnTo>
                    <a:pt x="9877" y="13942"/>
                  </a:lnTo>
                  <a:lnTo>
                    <a:pt x="9877" y="13940"/>
                  </a:lnTo>
                  <a:lnTo>
                    <a:pt x="9882" y="13940"/>
                  </a:lnTo>
                  <a:lnTo>
                    <a:pt x="9882" y="13940"/>
                  </a:lnTo>
                  <a:lnTo>
                    <a:pt x="9882" y="13942"/>
                  </a:lnTo>
                  <a:lnTo>
                    <a:pt x="9884" y="13942"/>
                  </a:lnTo>
                  <a:lnTo>
                    <a:pt x="9886" y="13942"/>
                  </a:lnTo>
                  <a:lnTo>
                    <a:pt x="9886" y="13940"/>
                  </a:lnTo>
                  <a:lnTo>
                    <a:pt x="9882" y="13938"/>
                  </a:lnTo>
                  <a:lnTo>
                    <a:pt x="9882" y="13935"/>
                  </a:lnTo>
                  <a:close/>
                  <a:moveTo>
                    <a:pt x="9919" y="13940"/>
                  </a:moveTo>
                  <a:lnTo>
                    <a:pt x="9919" y="13940"/>
                  </a:lnTo>
                  <a:lnTo>
                    <a:pt x="9912" y="13945"/>
                  </a:lnTo>
                  <a:lnTo>
                    <a:pt x="9910" y="13947"/>
                  </a:lnTo>
                  <a:lnTo>
                    <a:pt x="9910" y="13950"/>
                  </a:lnTo>
                  <a:lnTo>
                    <a:pt x="9912" y="13950"/>
                  </a:lnTo>
                  <a:lnTo>
                    <a:pt x="9915" y="13947"/>
                  </a:lnTo>
                  <a:lnTo>
                    <a:pt x="9917" y="13947"/>
                  </a:lnTo>
                  <a:lnTo>
                    <a:pt x="9917" y="13947"/>
                  </a:lnTo>
                  <a:lnTo>
                    <a:pt x="9922" y="13947"/>
                  </a:lnTo>
                  <a:lnTo>
                    <a:pt x="9922" y="13945"/>
                  </a:lnTo>
                  <a:lnTo>
                    <a:pt x="9919" y="13940"/>
                  </a:lnTo>
                  <a:close/>
                  <a:moveTo>
                    <a:pt x="9934" y="14002"/>
                  </a:moveTo>
                  <a:lnTo>
                    <a:pt x="9936" y="13999"/>
                  </a:lnTo>
                  <a:lnTo>
                    <a:pt x="9934" y="13997"/>
                  </a:lnTo>
                  <a:lnTo>
                    <a:pt x="9931" y="13999"/>
                  </a:lnTo>
                  <a:lnTo>
                    <a:pt x="9924" y="14002"/>
                  </a:lnTo>
                  <a:lnTo>
                    <a:pt x="9922" y="14002"/>
                  </a:lnTo>
                  <a:lnTo>
                    <a:pt x="9922" y="14004"/>
                  </a:lnTo>
                  <a:lnTo>
                    <a:pt x="9922" y="14006"/>
                  </a:lnTo>
                  <a:lnTo>
                    <a:pt x="9924" y="14006"/>
                  </a:lnTo>
                  <a:lnTo>
                    <a:pt x="9934" y="14002"/>
                  </a:lnTo>
                  <a:close/>
                  <a:moveTo>
                    <a:pt x="9990" y="14375"/>
                  </a:moveTo>
                  <a:lnTo>
                    <a:pt x="9990" y="14377"/>
                  </a:lnTo>
                  <a:lnTo>
                    <a:pt x="9993" y="14377"/>
                  </a:lnTo>
                  <a:lnTo>
                    <a:pt x="9995" y="14380"/>
                  </a:lnTo>
                  <a:lnTo>
                    <a:pt x="9995" y="14380"/>
                  </a:lnTo>
                  <a:lnTo>
                    <a:pt x="9997" y="14368"/>
                  </a:lnTo>
                  <a:lnTo>
                    <a:pt x="9995" y="14365"/>
                  </a:lnTo>
                  <a:lnTo>
                    <a:pt x="9990" y="14363"/>
                  </a:lnTo>
                  <a:lnTo>
                    <a:pt x="9988" y="14363"/>
                  </a:lnTo>
                  <a:lnTo>
                    <a:pt x="9988" y="14365"/>
                  </a:lnTo>
                  <a:lnTo>
                    <a:pt x="9990" y="14368"/>
                  </a:lnTo>
                  <a:lnTo>
                    <a:pt x="9990" y="14370"/>
                  </a:lnTo>
                  <a:lnTo>
                    <a:pt x="9990" y="14373"/>
                  </a:lnTo>
                  <a:lnTo>
                    <a:pt x="9990" y="14375"/>
                  </a:lnTo>
                  <a:close/>
                  <a:moveTo>
                    <a:pt x="10120" y="14573"/>
                  </a:moveTo>
                  <a:lnTo>
                    <a:pt x="10120" y="14571"/>
                  </a:lnTo>
                  <a:lnTo>
                    <a:pt x="10116" y="14566"/>
                  </a:lnTo>
                  <a:lnTo>
                    <a:pt x="10111" y="14562"/>
                  </a:lnTo>
                  <a:lnTo>
                    <a:pt x="10108" y="14562"/>
                  </a:lnTo>
                  <a:lnTo>
                    <a:pt x="10106" y="14566"/>
                  </a:lnTo>
                  <a:lnTo>
                    <a:pt x="10106" y="14571"/>
                  </a:lnTo>
                  <a:lnTo>
                    <a:pt x="10118" y="14578"/>
                  </a:lnTo>
                  <a:lnTo>
                    <a:pt x="10120" y="14576"/>
                  </a:lnTo>
                  <a:lnTo>
                    <a:pt x="10120" y="14576"/>
                  </a:lnTo>
                  <a:lnTo>
                    <a:pt x="10120" y="14576"/>
                  </a:lnTo>
                  <a:lnTo>
                    <a:pt x="10120" y="14573"/>
                  </a:lnTo>
                  <a:close/>
                  <a:moveTo>
                    <a:pt x="10054" y="14628"/>
                  </a:moveTo>
                  <a:lnTo>
                    <a:pt x="10049" y="14637"/>
                  </a:lnTo>
                  <a:lnTo>
                    <a:pt x="10049" y="14640"/>
                  </a:lnTo>
                  <a:lnTo>
                    <a:pt x="10054" y="14642"/>
                  </a:lnTo>
                  <a:lnTo>
                    <a:pt x="10057" y="14637"/>
                  </a:lnTo>
                  <a:lnTo>
                    <a:pt x="10059" y="14632"/>
                  </a:lnTo>
                  <a:lnTo>
                    <a:pt x="10057" y="14628"/>
                  </a:lnTo>
                  <a:lnTo>
                    <a:pt x="10054" y="14628"/>
                  </a:lnTo>
                  <a:close/>
                  <a:moveTo>
                    <a:pt x="10049" y="14656"/>
                  </a:moveTo>
                  <a:lnTo>
                    <a:pt x="10042" y="14658"/>
                  </a:lnTo>
                  <a:lnTo>
                    <a:pt x="10038" y="14656"/>
                  </a:lnTo>
                  <a:lnTo>
                    <a:pt x="10038" y="14656"/>
                  </a:lnTo>
                  <a:lnTo>
                    <a:pt x="10031" y="14663"/>
                  </a:lnTo>
                  <a:lnTo>
                    <a:pt x="10031" y="14668"/>
                  </a:lnTo>
                  <a:lnTo>
                    <a:pt x="10033" y="14673"/>
                  </a:lnTo>
                  <a:lnTo>
                    <a:pt x="10035" y="14675"/>
                  </a:lnTo>
                  <a:lnTo>
                    <a:pt x="10047" y="14666"/>
                  </a:lnTo>
                  <a:lnTo>
                    <a:pt x="10052" y="14663"/>
                  </a:lnTo>
                  <a:lnTo>
                    <a:pt x="10052" y="14658"/>
                  </a:lnTo>
                  <a:lnTo>
                    <a:pt x="10052" y="14654"/>
                  </a:lnTo>
                  <a:lnTo>
                    <a:pt x="10049" y="14656"/>
                  </a:lnTo>
                  <a:close/>
                  <a:moveTo>
                    <a:pt x="10080" y="14746"/>
                  </a:moveTo>
                  <a:lnTo>
                    <a:pt x="10066" y="14758"/>
                  </a:lnTo>
                  <a:lnTo>
                    <a:pt x="10068" y="14762"/>
                  </a:lnTo>
                  <a:lnTo>
                    <a:pt x="10071" y="14762"/>
                  </a:lnTo>
                  <a:lnTo>
                    <a:pt x="10083" y="14753"/>
                  </a:lnTo>
                  <a:lnTo>
                    <a:pt x="10085" y="14746"/>
                  </a:lnTo>
                  <a:lnTo>
                    <a:pt x="10087" y="14744"/>
                  </a:lnTo>
                  <a:lnTo>
                    <a:pt x="10092" y="14744"/>
                  </a:lnTo>
                  <a:lnTo>
                    <a:pt x="10087" y="14744"/>
                  </a:lnTo>
                  <a:lnTo>
                    <a:pt x="10080" y="14746"/>
                  </a:lnTo>
                  <a:close/>
                  <a:moveTo>
                    <a:pt x="10144" y="14784"/>
                  </a:moveTo>
                  <a:lnTo>
                    <a:pt x="10142" y="14786"/>
                  </a:lnTo>
                  <a:lnTo>
                    <a:pt x="10139" y="14786"/>
                  </a:lnTo>
                  <a:lnTo>
                    <a:pt x="10139" y="14791"/>
                  </a:lnTo>
                  <a:lnTo>
                    <a:pt x="10139" y="14793"/>
                  </a:lnTo>
                  <a:lnTo>
                    <a:pt x="10142" y="14793"/>
                  </a:lnTo>
                  <a:lnTo>
                    <a:pt x="10144" y="14793"/>
                  </a:lnTo>
                  <a:lnTo>
                    <a:pt x="10146" y="14786"/>
                  </a:lnTo>
                  <a:lnTo>
                    <a:pt x="10144" y="14784"/>
                  </a:lnTo>
                  <a:lnTo>
                    <a:pt x="10144" y="14784"/>
                  </a:lnTo>
                  <a:close/>
                  <a:moveTo>
                    <a:pt x="12178" y="9961"/>
                  </a:moveTo>
                  <a:lnTo>
                    <a:pt x="12178" y="9961"/>
                  </a:lnTo>
                  <a:lnTo>
                    <a:pt x="12176" y="9961"/>
                  </a:lnTo>
                  <a:lnTo>
                    <a:pt x="12178" y="9961"/>
                  </a:lnTo>
                  <a:close/>
                </a:path>
              </a:pathLst>
            </a:custGeom>
            <a:solidFill>
              <a:srgbClr val="D9D9D9"/>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23" name="Freeform 12"/>
            <p:cNvSpPr>
              <a:spLocks noEditPoints="1"/>
            </p:cNvSpPr>
            <p:nvPr/>
          </p:nvSpPr>
          <p:spPr bwMode="auto">
            <a:xfrm>
              <a:off x="12658" y="6758"/>
              <a:ext cx="1621" cy="2580"/>
            </a:xfrm>
            <a:custGeom>
              <a:avLst/>
              <a:gdLst>
                <a:gd name="T0" fmla="*/ 1205 w 1621"/>
                <a:gd name="T1" fmla="*/ 919 h 2580"/>
                <a:gd name="T2" fmla="*/ 1042 w 1621"/>
                <a:gd name="T3" fmla="*/ 966 h 2580"/>
                <a:gd name="T4" fmla="*/ 870 w 1621"/>
                <a:gd name="T5" fmla="*/ 1084 h 2580"/>
                <a:gd name="T6" fmla="*/ 794 w 1621"/>
                <a:gd name="T7" fmla="*/ 1110 h 2580"/>
                <a:gd name="T8" fmla="*/ 648 w 1621"/>
                <a:gd name="T9" fmla="*/ 1141 h 2580"/>
                <a:gd name="T10" fmla="*/ 581 w 1621"/>
                <a:gd name="T11" fmla="*/ 1150 h 2580"/>
                <a:gd name="T12" fmla="*/ 482 w 1621"/>
                <a:gd name="T13" fmla="*/ 1162 h 2580"/>
                <a:gd name="T14" fmla="*/ 336 w 1621"/>
                <a:gd name="T15" fmla="*/ 1165 h 2580"/>
                <a:gd name="T16" fmla="*/ 307 w 1621"/>
                <a:gd name="T17" fmla="*/ 1316 h 2580"/>
                <a:gd name="T18" fmla="*/ 246 w 1621"/>
                <a:gd name="T19" fmla="*/ 1441 h 2580"/>
                <a:gd name="T20" fmla="*/ 286 w 1621"/>
                <a:gd name="T21" fmla="*/ 1569 h 2580"/>
                <a:gd name="T22" fmla="*/ 518 w 1621"/>
                <a:gd name="T23" fmla="*/ 1434 h 2580"/>
                <a:gd name="T24" fmla="*/ 572 w 1621"/>
                <a:gd name="T25" fmla="*/ 1434 h 2580"/>
                <a:gd name="T26" fmla="*/ 525 w 1621"/>
                <a:gd name="T27" fmla="*/ 1630 h 2580"/>
                <a:gd name="T28" fmla="*/ 347 w 1621"/>
                <a:gd name="T29" fmla="*/ 1529 h 2580"/>
                <a:gd name="T30" fmla="*/ 175 w 1621"/>
                <a:gd name="T31" fmla="*/ 1928 h 2580"/>
                <a:gd name="T32" fmla="*/ 57 w 1621"/>
                <a:gd name="T33" fmla="*/ 2089 h 2580"/>
                <a:gd name="T34" fmla="*/ 111 w 1621"/>
                <a:gd name="T35" fmla="*/ 2410 h 2580"/>
                <a:gd name="T36" fmla="*/ 191 w 1621"/>
                <a:gd name="T37" fmla="*/ 2490 h 2580"/>
                <a:gd name="T38" fmla="*/ 208 w 1621"/>
                <a:gd name="T39" fmla="*/ 2464 h 2580"/>
                <a:gd name="T40" fmla="*/ 286 w 1621"/>
                <a:gd name="T41" fmla="*/ 2479 h 2580"/>
                <a:gd name="T42" fmla="*/ 381 w 1621"/>
                <a:gd name="T43" fmla="*/ 2502 h 2580"/>
                <a:gd name="T44" fmla="*/ 407 w 1621"/>
                <a:gd name="T45" fmla="*/ 2471 h 2580"/>
                <a:gd name="T46" fmla="*/ 425 w 1621"/>
                <a:gd name="T47" fmla="*/ 2403 h 2580"/>
                <a:gd name="T48" fmla="*/ 510 w 1621"/>
                <a:gd name="T49" fmla="*/ 2365 h 2580"/>
                <a:gd name="T50" fmla="*/ 539 w 1621"/>
                <a:gd name="T51" fmla="*/ 2278 h 2580"/>
                <a:gd name="T52" fmla="*/ 565 w 1621"/>
                <a:gd name="T53" fmla="*/ 2178 h 2580"/>
                <a:gd name="T54" fmla="*/ 586 w 1621"/>
                <a:gd name="T55" fmla="*/ 2079 h 2580"/>
                <a:gd name="T56" fmla="*/ 629 w 1621"/>
                <a:gd name="T57" fmla="*/ 1975 h 2580"/>
                <a:gd name="T58" fmla="*/ 588 w 1621"/>
                <a:gd name="T59" fmla="*/ 1930 h 2580"/>
                <a:gd name="T60" fmla="*/ 640 w 1621"/>
                <a:gd name="T61" fmla="*/ 1864 h 2580"/>
                <a:gd name="T62" fmla="*/ 692 w 1621"/>
                <a:gd name="T63" fmla="*/ 1824 h 2580"/>
                <a:gd name="T64" fmla="*/ 773 w 1621"/>
                <a:gd name="T65" fmla="*/ 1815 h 2580"/>
                <a:gd name="T66" fmla="*/ 792 w 1621"/>
                <a:gd name="T67" fmla="*/ 1725 h 2580"/>
                <a:gd name="T68" fmla="*/ 865 w 1621"/>
                <a:gd name="T69" fmla="*/ 1670 h 2580"/>
                <a:gd name="T70" fmla="*/ 907 w 1621"/>
                <a:gd name="T71" fmla="*/ 1595 h 2580"/>
                <a:gd name="T72" fmla="*/ 988 w 1621"/>
                <a:gd name="T73" fmla="*/ 1557 h 2580"/>
                <a:gd name="T74" fmla="*/ 1070 w 1621"/>
                <a:gd name="T75" fmla="*/ 1429 h 2580"/>
                <a:gd name="T76" fmla="*/ 1151 w 1621"/>
                <a:gd name="T77" fmla="*/ 1323 h 2580"/>
                <a:gd name="T78" fmla="*/ 1208 w 1621"/>
                <a:gd name="T79" fmla="*/ 1247 h 2580"/>
                <a:gd name="T80" fmla="*/ 1226 w 1621"/>
                <a:gd name="T81" fmla="*/ 1169 h 2580"/>
                <a:gd name="T82" fmla="*/ 1373 w 1621"/>
                <a:gd name="T83" fmla="*/ 1042 h 2580"/>
                <a:gd name="T84" fmla="*/ 1330 w 1621"/>
                <a:gd name="T85" fmla="*/ 886 h 2580"/>
                <a:gd name="T86" fmla="*/ 1373 w 1621"/>
                <a:gd name="T87" fmla="*/ 865 h 2580"/>
                <a:gd name="T88" fmla="*/ 1543 w 1621"/>
                <a:gd name="T89" fmla="*/ 503 h 2580"/>
                <a:gd name="T90" fmla="*/ 1439 w 1621"/>
                <a:gd name="T91" fmla="*/ 475 h 2580"/>
                <a:gd name="T92" fmla="*/ 1366 w 1621"/>
                <a:gd name="T93" fmla="*/ 515 h 2580"/>
                <a:gd name="T94" fmla="*/ 1361 w 1621"/>
                <a:gd name="T95" fmla="*/ 685 h 2580"/>
                <a:gd name="T96" fmla="*/ 1399 w 1621"/>
                <a:gd name="T97" fmla="*/ 779 h 2580"/>
                <a:gd name="T98" fmla="*/ 1274 w 1621"/>
                <a:gd name="T99" fmla="*/ 829 h 2580"/>
                <a:gd name="T100" fmla="*/ 1267 w 1621"/>
                <a:gd name="T101" fmla="*/ 753 h 2580"/>
                <a:gd name="T102" fmla="*/ 1300 w 1621"/>
                <a:gd name="T103" fmla="*/ 621 h 2580"/>
                <a:gd name="T104" fmla="*/ 1326 w 1621"/>
                <a:gd name="T105" fmla="*/ 571 h 2580"/>
                <a:gd name="T106" fmla="*/ 1278 w 1621"/>
                <a:gd name="T107" fmla="*/ 302 h 2580"/>
                <a:gd name="T108" fmla="*/ 1179 w 1621"/>
                <a:gd name="T109" fmla="*/ 163 h 2580"/>
                <a:gd name="T110" fmla="*/ 1099 w 1621"/>
                <a:gd name="T111" fmla="*/ 423 h 2580"/>
                <a:gd name="T112" fmla="*/ 1080 w 1621"/>
                <a:gd name="T113" fmla="*/ 753 h 2580"/>
                <a:gd name="T114" fmla="*/ 1276 w 1621"/>
                <a:gd name="T115" fmla="*/ 900 h 2580"/>
                <a:gd name="T116" fmla="*/ 1385 w 1621"/>
                <a:gd name="T117" fmla="*/ 836 h 2580"/>
                <a:gd name="T118" fmla="*/ 1562 w 1621"/>
                <a:gd name="T119" fmla="*/ 619 h 2580"/>
                <a:gd name="T120" fmla="*/ 1597 w 1621"/>
                <a:gd name="T121" fmla="*/ 479 h 2580"/>
                <a:gd name="T122" fmla="*/ 388 w 1621"/>
                <a:gd name="T123" fmla="*/ 2580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21" h="2580">
                  <a:moveTo>
                    <a:pt x="1408" y="997"/>
                  </a:moveTo>
                  <a:lnTo>
                    <a:pt x="1406" y="992"/>
                  </a:lnTo>
                  <a:lnTo>
                    <a:pt x="1399" y="987"/>
                  </a:lnTo>
                  <a:lnTo>
                    <a:pt x="1394" y="987"/>
                  </a:lnTo>
                  <a:lnTo>
                    <a:pt x="1366" y="997"/>
                  </a:lnTo>
                  <a:lnTo>
                    <a:pt x="1354" y="999"/>
                  </a:lnTo>
                  <a:lnTo>
                    <a:pt x="1347" y="1002"/>
                  </a:lnTo>
                  <a:lnTo>
                    <a:pt x="1257" y="1054"/>
                  </a:lnTo>
                  <a:lnTo>
                    <a:pt x="1252" y="1054"/>
                  </a:lnTo>
                  <a:lnTo>
                    <a:pt x="1241" y="1049"/>
                  </a:lnTo>
                  <a:lnTo>
                    <a:pt x="1252" y="1032"/>
                  </a:lnTo>
                  <a:lnTo>
                    <a:pt x="1255" y="1028"/>
                  </a:lnTo>
                  <a:lnTo>
                    <a:pt x="1255" y="1020"/>
                  </a:lnTo>
                  <a:lnTo>
                    <a:pt x="1260" y="1013"/>
                  </a:lnTo>
                  <a:lnTo>
                    <a:pt x="1262" y="1009"/>
                  </a:lnTo>
                  <a:lnTo>
                    <a:pt x="1264" y="1016"/>
                  </a:lnTo>
                  <a:lnTo>
                    <a:pt x="1269" y="1009"/>
                  </a:lnTo>
                  <a:lnTo>
                    <a:pt x="1288" y="983"/>
                  </a:lnTo>
                  <a:lnTo>
                    <a:pt x="1293" y="976"/>
                  </a:lnTo>
                  <a:lnTo>
                    <a:pt x="1293" y="966"/>
                  </a:lnTo>
                  <a:lnTo>
                    <a:pt x="1288" y="957"/>
                  </a:lnTo>
                  <a:lnTo>
                    <a:pt x="1283" y="950"/>
                  </a:lnTo>
                  <a:lnTo>
                    <a:pt x="1281" y="947"/>
                  </a:lnTo>
                  <a:lnTo>
                    <a:pt x="1281" y="950"/>
                  </a:lnTo>
                  <a:lnTo>
                    <a:pt x="1274" y="950"/>
                  </a:lnTo>
                  <a:lnTo>
                    <a:pt x="1250" y="947"/>
                  </a:lnTo>
                  <a:lnTo>
                    <a:pt x="1243" y="945"/>
                  </a:lnTo>
                  <a:lnTo>
                    <a:pt x="1234" y="938"/>
                  </a:lnTo>
                  <a:lnTo>
                    <a:pt x="1231" y="938"/>
                  </a:lnTo>
                  <a:lnTo>
                    <a:pt x="1226" y="938"/>
                  </a:lnTo>
                  <a:lnTo>
                    <a:pt x="1215" y="926"/>
                  </a:lnTo>
                  <a:lnTo>
                    <a:pt x="1205" y="919"/>
                  </a:lnTo>
                  <a:lnTo>
                    <a:pt x="1198" y="917"/>
                  </a:lnTo>
                  <a:lnTo>
                    <a:pt x="1191" y="917"/>
                  </a:lnTo>
                  <a:lnTo>
                    <a:pt x="1172" y="907"/>
                  </a:lnTo>
                  <a:lnTo>
                    <a:pt x="1165" y="907"/>
                  </a:lnTo>
                  <a:lnTo>
                    <a:pt x="1153" y="914"/>
                  </a:lnTo>
                  <a:lnTo>
                    <a:pt x="1146" y="921"/>
                  </a:lnTo>
                  <a:lnTo>
                    <a:pt x="1144" y="928"/>
                  </a:lnTo>
                  <a:lnTo>
                    <a:pt x="1146" y="933"/>
                  </a:lnTo>
                  <a:lnTo>
                    <a:pt x="1146" y="938"/>
                  </a:lnTo>
                  <a:lnTo>
                    <a:pt x="1146" y="943"/>
                  </a:lnTo>
                  <a:lnTo>
                    <a:pt x="1144" y="947"/>
                  </a:lnTo>
                  <a:lnTo>
                    <a:pt x="1141" y="950"/>
                  </a:lnTo>
                  <a:lnTo>
                    <a:pt x="1141" y="954"/>
                  </a:lnTo>
                  <a:lnTo>
                    <a:pt x="1144" y="959"/>
                  </a:lnTo>
                  <a:lnTo>
                    <a:pt x="1144" y="961"/>
                  </a:lnTo>
                  <a:lnTo>
                    <a:pt x="1137" y="961"/>
                  </a:lnTo>
                  <a:lnTo>
                    <a:pt x="1134" y="961"/>
                  </a:lnTo>
                  <a:lnTo>
                    <a:pt x="1132" y="957"/>
                  </a:lnTo>
                  <a:lnTo>
                    <a:pt x="1137" y="954"/>
                  </a:lnTo>
                  <a:lnTo>
                    <a:pt x="1139" y="954"/>
                  </a:lnTo>
                  <a:lnTo>
                    <a:pt x="1132" y="954"/>
                  </a:lnTo>
                  <a:lnTo>
                    <a:pt x="1130" y="959"/>
                  </a:lnTo>
                  <a:lnTo>
                    <a:pt x="1127" y="964"/>
                  </a:lnTo>
                  <a:lnTo>
                    <a:pt x="1125" y="968"/>
                  </a:lnTo>
                  <a:lnTo>
                    <a:pt x="1118" y="973"/>
                  </a:lnTo>
                  <a:lnTo>
                    <a:pt x="1111" y="973"/>
                  </a:lnTo>
                  <a:lnTo>
                    <a:pt x="1085" y="973"/>
                  </a:lnTo>
                  <a:lnTo>
                    <a:pt x="1080" y="971"/>
                  </a:lnTo>
                  <a:lnTo>
                    <a:pt x="1073" y="968"/>
                  </a:lnTo>
                  <a:lnTo>
                    <a:pt x="1066" y="966"/>
                  </a:lnTo>
                  <a:lnTo>
                    <a:pt x="1052" y="968"/>
                  </a:lnTo>
                  <a:lnTo>
                    <a:pt x="1042" y="966"/>
                  </a:lnTo>
                  <a:lnTo>
                    <a:pt x="1042" y="957"/>
                  </a:lnTo>
                  <a:lnTo>
                    <a:pt x="1037" y="950"/>
                  </a:lnTo>
                  <a:lnTo>
                    <a:pt x="1021" y="931"/>
                  </a:lnTo>
                  <a:lnTo>
                    <a:pt x="1007" y="912"/>
                  </a:lnTo>
                  <a:lnTo>
                    <a:pt x="1002" y="905"/>
                  </a:lnTo>
                  <a:lnTo>
                    <a:pt x="1002" y="900"/>
                  </a:lnTo>
                  <a:lnTo>
                    <a:pt x="1002" y="895"/>
                  </a:lnTo>
                  <a:lnTo>
                    <a:pt x="1004" y="891"/>
                  </a:lnTo>
                  <a:lnTo>
                    <a:pt x="1000" y="886"/>
                  </a:lnTo>
                  <a:lnTo>
                    <a:pt x="995" y="886"/>
                  </a:lnTo>
                  <a:lnTo>
                    <a:pt x="993" y="888"/>
                  </a:lnTo>
                  <a:lnTo>
                    <a:pt x="985" y="895"/>
                  </a:lnTo>
                  <a:lnTo>
                    <a:pt x="978" y="909"/>
                  </a:lnTo>
                  <a:lnTo>
                    <a:pt x="971" y="945"/>
                  </a:lnTo>
                  <a:lnTo>
                    <a:pt x="931" y="1025"/>
                  </a:lnTo>
                  <a:lnTo>
                    <a:pt x="893" y="1058"/>
                  </a:lnTo>
                  <a:lnTo>
                    <a:pt x="891" y="1075"/>
                  </a:lnTo>
                  <a:lnTo>
                    <a:pt x="898" y="1058"/>
                  </a:lnTo>
                  <a:lnTo>
                    <a:pt x="903" y="1054"/>
                  </a:lnTo>
                  <a:lnTo>
                    <a:pt x="907" y="1051"/>
                  </a:lnTo>
                  <a:lnTo>
                    <a:pt x="912" y="1054"/>
                  </a:lnTo>
                  <a:lnTo>
                    <a:pt x="910" y="1061"/>
                  </a:lnTo>
                  <a:lnTo>
                    <a:pt x="905" y="1068"/>
                  </a:lnTo>
                  <a:lnTo>
                    <a:pt x="900" y="1072"/>
                  </a:lnTo>
                  <a:lnTo>
                    <a:pt x="896" y="1080"/>
                  </a:lnTo>
                  <a:lnTo>
                    <a:pt x="893" y="1096"/>
                  </a:lnTo>
                  <a:lnTo>
                    <a:pt x="886" y="1103"/>
                  </a:lnTo>
                  <a:lnTo>
                    <a:pt x="881" y="1103"/>
                  </a:lnTo>
                  <a:lnTo>
                    <a:pt x="879" y="1094"/>
                  </a:lnTo>
                  <a:lnTo>
                    <a:pt x="879" y="1077"/>
                  </a:lnTo>
                  <a:lnTo>
                    <a:pt x="874" y="1080"/>
                  </a:lnTo>
                  <a:lnTo>
                    <a:pt x="870" y="1084"/>
                  </a:lnTo>
                  <a:lnTo>
                    <a:pt x="865" y="1087"/>
                  </a:lnTo>
                  <a:lnTo>
                    <a:pt x="860" y="1087"/>
                  </a:lnTo>
                  <a:lnTo>
                    <a:pt x="858" y="1087"/>
                  </a:lnTo>
                  <a:lnTo>
                    <a:pt x="853" y="1082"/>
                  </a:lnTo>
                  <a:lnTo>
                    <a:pt x="848" y="1082"/>
                  </a:lnTo>
                  <a:lnTo>
                    <a:pt x="844" y="1082"/>
                  </a:lnTo>
                  <a:lnTo>
                    <a:pt x="837" y="1084"/>
                  </a:lnTo>
                  <a:lnTo>
                    <a:pt x="834" y="1084"/>
                  </a:lnTo>
                  <a:lnTo>
                    <a:pt x="832" y="1091"/>
                  </a:lnTo>
                  <a:lnTo>
                    <a:pt x="827" y="1094"/>
                  </a:lnTo>
                  <a:lnTo>
                    <a:pt x="822" y="1096"/>
                  </a:lnTo>
                  <a:lnTo>
                    <a:pt x="820" y="1098"/>
                  </a:lnTo>
                  <a:lnTo>
                    <a:pt x="820" y="1106"/>
                  </a:lnTo>
                  <a:lnTo>
                    <a:pt x="822" y="1110"/>
                  </a:lnTo>
                  <a:lnTo>
                    <a:pt x="827" y="1113"/>
                  </a:lnTo>
                  <a:lnTo>
                    <a:pt x="834" y="1113"/>
                  </a:lnTo>
                  <a:lnTo>
                    <a:pt x="834" y="1120"/>
                  </a:lnTo>
                  <a:lnTo>
                    <a:pt x="829" y="1120"/>
                  </a:lnTo>
                  <a:lnTo>
                    <a:pt x="818" y="1115"/>
                  </a:lnTo>
                  <a:lnTo>
                    <a:pt x="813" y="1115"/>
                  </a:lnTo>
                  <a:lnTo>
                    <a:pt x="811" y="1122"/>
                  </a:lnTo>
                  <a:lnTo>
                    <a:pt x="811" y="1139"/>
                  </a:lnTo>
                  <a:lnTo>
                    <a:pt x="811" y="1141"/>
                  </a:lnTo>
                  <a:lnTo>
                    <a:pt x="808" y="1134"/>
                  </a:lnTo>
                  <a:lnTo>
                    <a:pt x="803" y="1120"/>
                  </a:lnTo>
                  <a:lnTo>
                    <a:pt x="799" y="1117"/>
                  </a:lnTo>
                  <a:lnTo>
                    <a:pt x="794" y="1122"/>
                  </a:lnTo>
                  <a:lnTo>
                    <a:pt x="792" y="1129"/>
                  </a:lnTo>
                  <a:lnTo>
                    <a:pt x="792" y="1134"/>
                  </a:lnTo>
                  <a:lnTo>
                    <a:pt x="789" y="1124"/>
                  </a:lnTo>
                  <a:lnTo>
                    <a:pt x="789" y="1117"/>
                  </a:lnTo>
                  <a:lnTo>
                    <a:pt x="794" y="1110"/>
                  </a:lnTo>
                  <a:lnTo>
                    <a:pt x="808" y="1101"/>
                  </a:lnTo>
                  <a:lnTo>
                    <a:pt x="820" y="1075"/>
                  </a:lnTo>
                  <a:lnTo>
                    <a:pt x="815" y="1075"/>
                  </a:lnTo>
                  <a:lnTo>
                    <a:pt x="808" y="1072"/>
                  </a:lnTo>
                  <a:lnTo>
                    <a:pt x="801" y="1072"/>
                  </a:lnTo>
                  <a:lnTo>
                    <a:pt x="796" y="1075"/>
                  </a:lnTo>
                  <a:lnTo>
                    <a:pt x="787" y="1080"/>
                  </a:lnTo>
                  <a:lnTo>
                    <a:pt x="782" y="1080"/>
                  </a:lnTo>
                  <a:lnTo>
                    <a:pt x="775" y="1077"/>
                  </a:lnTo>
                  <a:lnTo>
                    <a:pt x="780" y="1072"/>
                  </a:lnTo>
                  <a:lnTo>
                    <a:pt x="787" y="1070"/>
                  </a:lnTo>
                  <a:lnTo>
                    <a:pt x="792" y="1065"/>
                  </a:lnTo>
                  <a:lnTo>
                    <a:pt x="796" y="1058"/>
                  </a:lnTo>
                  <a:lnTo>
                    <a:pt x="789" y="1061"/>
                  </a:lnTo>
                  <a:lnTo>
                    <a:pt x="775" y="1072"/>
                  </a:lnTo>
                  <a:lnTo>
                    <a:pt x="768" y="1077"/>
                  </a:lnTo>
                  <a:lnTo>
                    <a:pt x="718" y="1091"/>
                  </a:lnTo>
                  <a:lnTo>
                    <a:pt x="700" y="1094"/>
                  </a:lnTo>
                  <a:lnTo>
                    <a:pt x="662" y="1106"/>
                  </a:lnTo>
                  <a:lnTo>
                    <a:pt x="657" y="1110"/>
                  </a:lnTo>
                  <a:lnTo>
                    <a:pt x="671" y="1113"/>
                  </a:lnTo>
                  <a:lnTo>
                    <a:pt x="676" y="1115"/>
                  </a:lnTo>
                  <a:lnTo>
                    <a:pt x="683" y="1124"/>
                  </a:lnTo>
                  <a:lnTo>
                    <a:pt x="676" y="1124"/>
                  </a:lnTo>
                  <a:lnTo>
                    <a:pt x="671" y="1127"/>
                  </a:lnTo>
                  <a:lnTo>
                    <a:pt x="666" y="1132"/>
                  </a:lnTo>
                  <a:lnTo>
                    <a:pt x="662" y="1134"/>
                  </a:lnTo>
                  <a:lnTo>
                    <a:pt x="650" y="1153"/>
                  </a:lnTo>
                  <a:lnTo>
                    <a:pt x="648" y="1155"/>
                  </a:lnTo>
                  <a:lnTo>
                    <a:pt x="645" y="1150"/>
                  </a:lnTo>
                  <a:lnTo>
                    <a:pt x="645" y="1148"/>
                  </a:lnTo>
                  <a:lnTo>
                    <a:pt x="648" y="1141"/>
                  </a:lnTo>
                  <a:lnTo>
                    <a:pt x="648" y="1139"/>
                  </a:lnTo>
                  <a:lnTo>
                    <a:pt x="645" y="1136"/>
                  </a:lnTo>
                  <a:lnTo>
                    <a:pt x="643" y="1134"/>
                  </a:lnTo>
                  <a:lnTo>
                    <a:pt x="640" y="1134"/>
                  </a:lnTo>
                  <a:lnTo>
                    <a:pt x="640" y="1136"/>
                  </a:lnTo>
                  <a:lnTo>
                    <a:pt x="640" y="1139"/>
                  </a:lnTo>
                  <a:lnTo>
                    <a:pt x="643" y="1141"/>
                  </a:lnTo>
                  <a:lnTo>
                    <a:pt x="643" y="1141"/>
                  </a:lnTo>
                  <a:lnTo>
                    <a:pt x="638" y="1146"/>
                  </a:lnTo>
                  <a:lnTo>
                    <a:pt x="631" y="1165"/>
                  </a:lnTo>
                  <a:lnTo>
                    <a:pt x="629" y="1162"/>
                  </a:lnTo>
                  <a:lnTo>
                    <a:pt x="626" y="1155"/>
                  </a:lnTo>
                  <a:lnTo>
                    <a:pt x="626" y="1153"/>
                  </a:lnTo>
                  <a:lnTo>
                    <a:pt x="624" y="1162"/>
                  </a:lnTo>
                  <a:lnTo>
                    <a:pt x="622" y="1165"/>
                  </a:lnTo>
                  <a:lnTo>
                    <a:pt x="622" y="1169"/>
                  </a:lnTo>
                  <a:lnTo>
                    <a:pt x="624" y="1174"/>
                  </a:lnTo>
                  <a:lnTo>
                    <a:pt x="622" y="1174"/>
                  </a:lnTo>
                  <a:lnTo>
                    <a:pt x="617" y="1174"/>
                  </a:lnTo>
                  <a:lnTo>
                    <a:pt x="614" y="1172"/>
                  </a:lnTo>
                  <a:lnTo>
                    <a:pt x="598" y="1174"/>
                  </a:lnTo>
                  <a:lnTo>
                    <a:pt x="591" y="1172"/>
                  </a:lnTo>
                  <a:lnTo>
                    <a:pt x="586" y="1167"/>
                  </a:lnTo>
                  <a:lnTo>
                    <a:pt x="598" y="1165"/>
                  </a:lnTo>
                  <a:lnTo>
                    <a:pt x="610" y="1153"/>
                  </a:lnTo>
                  <a:lnTo>
                    <a:pt x="619" y="1139"/>
                  </a:lnTo>
                  <a:lnTo>
                    <a:pt x="624" y="1129"/>
                  </a:lnTo>
                  <a:lnTo>
                    <a:pt x="612" y="1129"/>
                  </a:lnTo>
                  <a:lnTo>
                    <a:pt x="603" y="1134"/>
                  </a:lnTo>
                  <a:lnTo>
                    <a:pt x="596" y="1143"/>
                  </a:lnTo>
                  <a:lnTo>
                    <a:pt x="588" y="1150"/>
                  </a:lnTo>
                  <a:lnTo>
                    <a:pt x="581" y="1150"/>
                  </a:lnTo>
                  <a:lnTo>
                    <a:pt x="572" y="1150"/>
                  </a:lnTo>
                  <a:lnTo>
                    <a:pt x="567" y="1153"/>
                  </a:lnTo>
                  <a:lnTo>
                    <a:pt x="565" y="1155"/>
                  </a:lnTo>
                  <a:lnTo>
                    <a:pt x="565" y="1160"/>
                  </a:lnTo>
                  <a:lnTo>
                    <a:pt x="565" y="1162"/>
                  </a:lnTo>
                  <a:lnTo>
                    <a:pt x="565" y="1162"/>
                  </a:lnTo>
                  <a:lnTo>
                    <a:pt x="562" y="1160"/>
                  </a:lnTo>
                  <a:lnTo>
                    <a:pt x="560" y="1160"/>
                  </a:lnTo>
                  <a:lnTo>
                    <a:pt x="558" y="1162"/>
                  </a:lnTo>
                  <a:lnTo>
                    <a:pt x="555" y="1165"/>
                  </a:lnTo>
                  <a:lnTo>
                    <a:pt x="551" y="1165"/>
                  </a:lnTo>
                  <a:lnTo>
                    <a:pt x="548" y="1162"/>
                  </a:lnTo>
                  <a:lnTo>
                    <a:pt x="544" y="1169"/>
                  </a:lnTo>
                  <a:lnTo>
                    <a:pt x="536" y="1169"/>
                  </a:lnTo>
                  <a:lnTo>
                    <a:pt x="532" y="1167"/>
                  </a:lnTo>
                  <a:lnTo>
                    <a:pt x="536" y="1160"/>
                  </a:lnTo>
                  <a:lnTo>
                    <a:pt x="544" y="1158"/>
                  </a:lnTo>
                  <a:lnTo>
                    <a:pt x="555" y="1155"/>
                  </a:lnTo>
                  <a:lnTo>
                    <a:pt x="560" y="1150"/>
                  </a:lnTo>
                  <a:lnTo>
                    <a:pt x="553" y="1146"/>
                  </a:lnTo>
                  <a:lnTo>
                    <a:pt x="541" y="1143"/>
                  </a:lnTo>
                  <a:lnTo>
                    <a:pt x="536" y="1141"/>
                  </a:lnTo>
                  <a:lnTo>
                    <a:pt x="541" y="1139"/>
                  </a:lnTo>
                  <a:lnTo>
                    <a:pt x="553" y="1136"/>
                  </a:lnTo>
                  <a:lnTo>
                    <a:pt x="560" y="1134"/>
                  </a:lnTo>
                  <a:lnTo>
                    <a:pt x="546" y="1129"/>
                  </a:lnTo>
                  <a:lnTo>
                    <a:pt x="527" y="1134"/>
                  </a:lnTo>
                  <a:lnTo>
                    <a:pt x="499" y="1153"/>
                  </a:lnTo>
                  <a:lnTo>
                    <a:pt x="492" y="1165"/>
                  </a:lnTo>
                  <a:lnTo>
                    <a:pt x="489" y="1165"/>
                  </a:lnTo>
                  <a:lnTo>
                    <a:pt x="484" y="1162"/>
                  </a:lnTo>
                  <a:lnTo>
                    <a:pt x="482" y="1162"/>
                  </a:lnTo>
                  <a:lnTo>
                    <a:pt x="480" y="1162"/>
                  </a:lnTo>
                  <a:lnTo>
                    <a:pt x="482" y="1167"/>
                  </a:lnTo>
                  <a:lnTo>
                    <a:pt x="484" y="1174"/>
                  </a:lnTo>
                  <a:lnTo>
                    <a:pt x="489" y="1176"/>
                  </a:lnTo>
                  <a:lnTo>
                    <a:pt x="489" y="1179"/>
                  </a:lnTo>
                  <a:lnTo>
                    <a:pt x="489" y="1186"/>
                  </a:lnTo>
                  <a:lnTo>
                    <a:pt x="487" y="1188"/>
                  </a:lnTo>
                  <a:lnTo>
                    <a:pt x="487" y="1186"/>
                  </a:lnTo>
                  <a:lnTo>
                    <a:pt x="484" y="1181"/>
                  </a:lnTo>
                  <a:lnTo>
                    <a:pt x="482" y="1176"/>
                  </a:lnTo>
                  <a:lnTo>
                    <a:pt x="475" y="1176"/>
                  </a:lnTo>
                  <a:lnTo>
                    <a:pt x="463" y="1188"/>
                  </a:lnTo>
                  <a:lnTo>
                    <a:pt x="456" y="1191"/>
                  </a:lnTo>
                  <a:lnTo>
                    <a:pt x="459" y="1186"/>
                  </a:lnTo>
                  <a:lnTo>
                    <a:pt x="463" y="1179"/>
                  </a:lnTo>
                  <a:lnTo>
                    <a:pt x="463" y="1174"/>
                  </a:lnTo>
                  <a:lnTo>
                    <a:pt x="459" y="1172"/>
                  </a:lnTo>
                  <a:lnTo>
                    <a:pt x="447" y="1172"/>
                  </a:lnTo>
                  <a:lnTo>
                    <a:pt x="437" y="1174"/>
                  </a:lnTo>
                  <a:lnTo>
                    <a:pt x="433" y="1179"/>
                  </a:lnTo>
                  <a:lnTo>
                    <a:pt x="428" y="1169"/>
                  </a:lnTo>
                  <a:lnTo>
                    <a:pt x="418" y="1165"/>
                  </a:lnTo>
                  <a:lnTo>
                    <a:pt x="411" y="1165"/>
                  </a:lnTo>
                  <a:lnTo>
                    <a:pt x="404" y="1167"/>
                  </a:lnTo>
                  <a:lnTo>
                    <a:pt x="397" y="1155"/>
                  </a:lnTo>
                  <a:lnTo>
                    <a:pt x="383" y="1153"/>
                  </a:lnTo>
                  <a:lnTo>
                    <a:pt x="347" y="1155"/>
                  </a:lnTo>
                  <a:lnTo>
                    <a:pt x="345" y="1158"/>
                  </a:lnTo>
                  <a:lnTo>
                    <a:pt x="343" y="1160"/>
                  </a:lnTo>
                  <a:lnTo>
                    <a:pt x="340" y="1165"/>
                  </a:lnTo>
                  <a:lnTo>
                    <a:pt x="340" y="1167"/>
                  </a:lnTo>
                  <a:lnTo>
                    <a:pt x="336" y="1165"/>
                  </a:lnTo>
                  <a:lnTo>
                    <a:pt x="336" y="1165"/>
                  </a:lnTo>
                  <a:lnTo>
                    <a:pt x="340" y="1167"/>
                  </a:lnTo>
                  <a:lnTo>
                    <a:pt x="340" y="1167"/>
                  </a:lnTo>
                  <a:lnTo>
                    <a:pt x="340" y="1176"/>
                  </a:lnTo>
                  <a:lnTo>
                    <a:pt x="333" y="1181"/>
                  </a:lnTo>
                  <a:lnTo>
                    <a:pt x="326" y="1184"/>
                  </a:lnTo>
                  <a:lnTo>
                    <a:pt x="319" y="1186"/>
                  </a:lnTo>
                  <a:lnTo>
                    <a:pt x="314" y="1191"/>
                  </a:lnTo>
                  <a:lnTo>
                    <a:pt x="310" y="1198"/>
                  </a:lnTo>
                  <a:lnTo>
                    <a:pt x="310" y="1205"/>
                  </a:lnTo>
                  <a:lnTo>
                    <a:pt x="310" y="1217"/>
                  </a:lnTo>
                  <a:lnTo>
                    <a:pt x="310" y="1226"/>
                  </a:lnTo>
                  <a:lnTo>
                    <a:pt x="307" y="1233"/>
                  </a:lnTo>
                  <a:lnTo>
                    <a:pt x="305" y="1240"/>
                  </a:lnTo>
                  <a:lnTo>
                    <a:pt x="303" y="1247"/>
                  </a:lnTo>
                  <a:lnTo>
                    <a:pt x="303" y="1254"/>
                  </a:lnTo>
                  <a:lnTo>
                    <a:pt x="305" y="1262"/>
                  </a:lnTo>
                  <a:lnTo>
                    <a:pt x="305" y="1266"/>
                  </a:lnTo>
                  <a:lnTo>
                    <a:pt x="305" y="1273"/>
                  </a:lnTo>
                  <a:lnTo>
                    <a:pt x="305" y="1276"/>
                  </a:lnTo>
                  <a:lnTo>
                    <a:pt x="310" y="1283"/>
                  </a:lnTo>
                  <a:lnTo>
                    <a:pt x="310" y="1288"/>
                  </a:lnTo>
                  <a:lnTo>
                    <a:pt x="310" y="1292"/>
                  </a:lnTo>
                  <a:lnTo>
                    <a:pt x="310" y="1299"/>
                  </a:lnTo>
                  <a:lnTo>
                    <a:pt x="307" y="1304"/>
                  </a:lnTo>
                  <a:lnTo>
                    <a:pt x="310" y="1302"/>
                  </a:lnTo>
                  <a:lnTo>
                    <a:pt x="314" y="1299"/>
                  </a:lnTo>
                  <a:lnTo>
                    <a:pt x="319" y="1299"/>
                  </a:lnTo>
                  <a:lnTo>
                    <a:pt x="321" y="1304"/>
                  </a:lnTo>
                  <a:lnTo>
                    <a:pt x="314" y="1306"/>
                  </a:lnTo>
                  <a:lnTo>
                    <a:pt x="312" y="1311"/>
                  </a:lnTo>
                  <a:lnTo>
                    <a:pt x="307" y="1316"/>
                  </a:lnTo>
                  <a:lnTo>
                    <a:pt x="305" y="1323"/>
                  </a:lnTo>
                  <a:lnTo>
                    <a:pt x="305" y="1318"/>
                  </a:lnTo>
                  <a:lnTo>
                    <a:pt x="305" y="1316"/>
                  </a:lnTo>
                  <a:lnTo>
                    <a:pt x="303" y="1314"/>
                  </a:lnTo>
                  <a:lnTo>
                    <a:pt x="300" y="1311"/>
                  </a:lnTo>
                  <a:lnTo>
                    <a:pt x="300" y="1309"/>
                  </a:lnTo>
                  <a:lnTo>
                    <a:pt x="300" y="1306"/>
                  </a:lnTo>
                  <a:lnTo>
                    <a:pt x="303" y="1304"/>
                  </a:lnTo>
                  <a:lnTo>
                    <a:pt x="303" y="1302"/>
                  </a:lnTo>
                  <a:lnTo>
                    <a:pt x="305" y="1290"/>
                  </a:lnTo>
                  <a:lnTo>
                    <a:pt x="303" y="1285"/>
                  </a:lnTo>
                  <a:lnTo>
                    <a:pt x="295" y="1280"/>
                  </a:lnTo>
                  <a:lnTo>
                    <a:pt x="281" y="1309"/>
                  </a:lnTo>
                  <a:lnTo>
                    <a:pt x="284" y="1314"/>
                  </a:lnTo>
                  <a:lnTo>
                    <a:pt x="286" y="1321"/>
                  </a:lnTo>
                  <a:lnTo>
                    <a:pt x="284" y="1328"/>
                  </a:lnTo>
                  <a:lnTo>
                    <a:pt x="281" y="1332"/>
                  </a:lnTo>
                  <a:lnTo>
                    <a:pt x="274" y="1337"/>
                  </a:lnTo>
                  <a:lnTo>
                    <a:pt x="274" y="1342"/>
                  </a:lnTo>
                  <a:lnTo>
                    <a:pt x="279" y="1347"/>
                  </a:lnTo>
                  <a:lnTo>
                    <a:pt x="284" y="1354"/>
                  </a:lnTo>
                  <a:lnTo>
                    <a:pt x="284" y="1356"/>
                  </a:lnTo>
                  <a:lnTo>
                    <a:pt x="284" y="1366"/>
                  </a:lnTo>
                  <a:lnTo>
                    <a:pt x="281" y="1370"/>
                  </a:lnTo>
                  <a:lnTo>
                    <a:pt x="281" y="1370"/>
                  </a:lnTo>
                  <a:lnTo>
                    <a:pt x="277" y="1375"/>
                  </a:lnTo>
                  <a:lnTo>
                    <a:pt x="274" y="1377"/>
                  </a:lnTo>
                  <a:lnTo>
                    <a:pt x="269" y="1389"/>
                  </a:lnTo>
                  <a:lnTo>
                    <a:pt x="267" y="1406"/>
                  </a:lnTo>
                  <a:lnTo>
                    <a:pt x="260" y="1418"/>
                  </a:lnTo>
                  <a:lnTo>
                    <a:pt x="251" y="1429"/>
                  </a:lnTo>
                  <a:lnTo>
                    <a:pt x="246" y="1441"/>
                  </a:lnTo>
                  <a:lnTo>
                    <a:pt x="251" y="1455"/>
                  </a:lnTo>
                  <a:lnTo>
                    <a:pt x="246" y="1458"/>
                  </a:lnTo>
                  <a:lnTo>
                    <a:pt x="243" y="1467"/>
                  </a:lnTo>
                  <a:lnTo>
                    <a:pt x="236" y="1474"/>
                  </a:lnTo>
                  <a:lnTo>
                    <a:pt x="210" y="1517"/>
                  </a:lnTo>
                  <a:lnTo>
                    <a:pt x="222" y="1517"/>
                  </a:lnTo>
                  <a:lnTo>
                    <a:pt x="220" y="1521"/>
                  </a:lnTo>
                  <a:lnTo>
                    <a:pt x="213" y="1529"/>
                  </a:lnTo>
                  <a:lnTo>
                    <a:pt x="210" y="1531"/>
                  </a:lnTo>
                  <a:lnTo>
                    <a:pt x="201" y="1552"/>
                  </a:lnTo>
                  <a:lnTo>
                    <a:pt x="201" y="1562"/>
                  </a:lnTo>
                  <a:lnTo>
                    <a:pt x="201" y="1576"/>
                  </a:lnTo>
                  <a:lnTo>
                    <a:pt x="206" y="1592"/>
                  </a:lnTo>
                  <a:lnTo>
                    <a:pt x="215" y="1602"/>
                  </a:lnTo>
                  <a:lnTo>
                    <a:pt x="220" y="1588"/>
                  </a:lnTo>
                  <a:lnTo>
                    <a:pt x="229" y="1581"/>
                  </a:lnTo>
                  <a:lnTo>
                    <a:pt x="241" y="1576"/>
                  </a:lnTo>
                  <a:lnTo>
                    <a:pt x="255" y="1578"/>
                  </a:lnTo>
                  <a:lnTo>
                    <a:pt x="255" y="1578"/>
                  </a:lnTo>
                  <a:lnTo>
                    <a:pt x="260" y="1576"/>
                  </a:lnTo>
                  <a:lnTo>
                    <a:pt x="262" y="1576"/>
                  </a:lnTo>
                  <a:lnTo>
                    <a:pt x="265" y="1578"/>
                  </a:lnTo>
                  <a:lnTo>
                    <a:pt x="262" y="1583"/>
                  </a:lnTo>
                  <a:lnTo>
                    <a:pt x="265" y="1585"/>
                  </a:lnTo>
                  <a:lnTo>
                    <a:pt x="269" y="1590"/>
                  </a:lnTo>
                  <a:lnTo>
                    <a:pt x="269" y="1592"/>
                  </a:lnTo>
                  <a:lnTo>
                    <a:pt x="269" y="1592"/>
                  </a:lnTo>
                  <a:lnTo>
                    <a:pt x="272" y="1590"/>
                  </a:lnTo>
                  <a:lnTo>
                    <a:pt x="274" y="1585"/>
                  </a:lnTo>
                  <a:lnTo>
                    <a:pt x="277" y="1578"/>
                  </a:lnTo>
                  <a:lnTo>
                    <a:pt x="279" y="1571"/>
                  </a:lnTo>
                  <a:lnTo>
                    <a:pt x="286" y="1569"/>
                  </a:lnTo>
                  <a:lnTo>
                    <a:pt x="274" y="1555"/>
                  </a:lnTo>
                  <a:lnTo>
                    <a:pt x="279" y="1536"/>
                  </a:lnTo>
                  <a:lnTo>
                    <a:pt x="291" y="1519"/>
                  </a:lnTo>
                  <a:lnTo>
                    <a:pt x="303" y="1510"/>
                  </a:lnTo>
                  <a:lnTo>
                    <a:pt x="343" y="1498"/>
                  </a:lnTo>
                  <a:lnTo>
                    <a:pt x="345" y="1500"/>
                  </a:lnTo>
                  <a:lnTo>
                    <a:pt x="347" y="1503"/>
                  </a:lnTo>
                  <a:lnTo>
                    <a:pt x="352" y="1505"/>
                  </a:lnTo>
                  <a:lnTo>
                    <a:pt x="366" y="1503"/>
                  </a:lnTo>
                  <a:lnTo>
                    <a:pt x="371" y="1503"/>
                  </a:lnTo>
                  <a:lnTo>
                    <a:pt x="371" y="1498"/>
                  </a:lnTo>
                  <a:lnTo>
                    <a:pt x="373" y="1493"/>
                  </a:lnTo>
                  <a:lnTo>
                    <a:pt x="376" y="1491"/>
                  </a:lnTo>
                  <a:lnTo>
                    <a:pt x="378" y="1486"/>
                  </a:lnTo>
                  <a:lnTo>
                    <a:pt x="383" y="1486"/>
                  </a:lnTo>
                  <a:lnTo>
                    <a:pt x="388" y="1488"/>
                  </a:lnTo>
                  <a:lnTo>
                    <a:pt x="390" y="1486"/>
                  </a:lnTo>
                  <a:lnTo>
                    <a:pt x="385" y="1477"/>
                  </a:lnTo>
                  <a:lnTo>
                    <a:pt x="399" y="1474"/>
                  </a:lnTo>
                  <a:lnTo>
                    <a:pt x="409" y="1469"/>
                  </a:lnTo>
                  <a:lnTo>
                    <a:pt x="423" y="1453"/>
                  </a:lnTo>
                  <a:lnTo>
                    <a:pt x="447" y="1439"/>
                  </a:lnTo>
                  <a:lnTo>
                    <a:pt x="459" y="1434"/>
                  </a:lnTo>
                  <a:lnTo>
                    <a:pt x="468" y="1434"/>
                  </a:lnTo>
                  <a:lnTo>
                    <a:pt x="468" y="1436"/>
                  </a:lnTo>
                  <a:lnTo>
                    <a:pt x="466" y="1441"/>
                  </a:lnTo>
                  <a:lnTo>
                    <a:pt x="477" y="1436"/>
                  </a:lnTo>
                  <a:lnTo>
                    <a:pt x="501" y="1422"/>
                  </a:lnTo>
                  <a:lnTo>
                    <a:pt x="513" y="1425"/>
                  </a:lnTo>
                  <a:lnTo>
                    <a:pt x="513" y="1429"/>
                  </a:lnTo>
                  <a:lnTo>
                    <a:pt x="515" y="1432"/>
                  </a:lnTo>
                  <a:lnTo>
                    <a:pt x="518" y="1434"/>
                  </a:lnTo>
                  <a:lnTo>
                    <a:pt x="520" y="1436"/>
                  </a:lnTo>
                  <a:lnTo>
                    <a:pt x="525" y="1434"/>
                  </a:lnTo>
                  <a:lnTo>
                    <a:pt x="525" y="1432"/>
                  </a:lnTo>
                  <a:lnTo>
                    <a:pt x="525" y="1429"/>
                  </a:lnTo>
                  <a:lnTo>
                    <a:pt x="525" y="1425"/>
                  </a:lnTo>
                  <a:lnTo>
                    <a:pt x="529" y="1415"/>
                  </a:lnTo>
                  <a:lnTo>
                    <a:pt x="532" y="1408"/>
                  </a:lnTo>
                  <a:lnTo>
                    <a:pt x="536" y="1403"/>
                  </a:lnTo>
                  <a:lnTo>
                    <a:pt x="605" y="1370"/>
                  </a:lnTo>
                  <a:lnTo>
                    <a:pt x="612" y="1368"/>
                  </a:lnTo>
                  <a:lnTo>
                    <a:pt x="629" y="1368"/>
                  </a:lnTo>
                  <a:lnTo>
                    <a:pt x="636" y="1366"/>
                  </a:lnTo>
                  <a:lnTo>
                    <a:pt x="671" y="1349"/>
                  </a:lnTo>
                  <a:lnTo>
                    <a:pt x="683" y="1349"/>
                  </a:lnTo>
                  <a:lnTo>
                    <a:pt x="674" y="1358"/>
                  </a:lnTo>
                  <a:lnTo>
                    <a:pt x="664" y="1368"/>
                  </a:lnTo>
                  <a:lnTo>
                    <a:pt x="659" y="1382"/>
                  </a:lnTo>
                  <a:lnTo>
                    <a:pt x="664" y="1399"/>
                  </a:lnTo>
                  <a:lnTo>
                    <a:pt x="657" y="1396"/>
                  </a:lnTo>
                  <a:lnTo>
                    <a:pt x="652" y="1389"/>
                  </a:lnTo>
                  <a:lnTo>
                    <a:pt x="645" y="1387"/>
                  </a:lnTo>
                  <a:lnTo>
                    <a:pt x="638" y="1387"/>
                  </a:lnTo>
                  <a:lnTo>
                    <a:pt x="633" y="1392"/>
                  </a:lnTo>
                  <a:lnTo>
                    <a:pt x="624" y="1401"/>
                  </a:lnTo>
                  <a:lnTo>
                    <a:pt x="596" y="1418"/>
                  </a:lnTo>
                  <a:lnTo>
                    <a:pt x="586" y="1420"/>
                  </a:lnTo>
                  <a:lnTo>
                    <a:pt x="584" y="1420"/>
                  </a:lnTo>
                  <a:lnTo>
                    <a:pt x="581" y="1422"/>
                  </a:lnTo>
                  <a:lnTo>
                    <a:pt x="584" y="1432"/>
                  </a:lnTo>
                  <a:lnTo>
                    <a:pt x="581" y="1436"/>
                  </a:lnTo>
                  <a:lnTo>
                    <a:pt x="577" y="1434"/>
                  </a:lnTo>
                  <a:lnTo>
                    <a:pt x="572" y="1434"/>
                  </a:lnTo>
                  <a:lnTo>
                    <a:pt x="565" y="1436"/>
                  </a:lnTo>
                  <a:lnTo>
                    <a:pt x="560" y="1441"/>
                  </a:lnTo>
                  <a:lnTo>
                    <a:pt x="560" y="1443"/>
                  </a:lnTo>
                  <a:lnTo>
                    <a:pt x="562" y="1446"/>
                  </a:lnTo>
                  <a:lnTo>
                    <a:pt x="562" y="1451"/>
                  </a:lnTo>
                  <a:lnTo>
                    <a:pt x="560" y="1458"/>
                  </a:lnTo>
                  <a:lnTo>
                    <a:pt x="553" y="1462"/>
                  </a:lnTo>
                  <a:lnTo>
                    <a:pt x="541" y="1467"/>
                  </a:lnTo>
                  <a:lnTo>
                    <a:pt x="536" y="1472"/>
                  </a:lnTo>
                  <a:lnTo>
                    <a:pt x="525" y="1493"/>
                  </a:lnTo>
                  <a:lnTo>
                    <a:pt x="508" y="1505"/>
                  </a:lnTo>
                  <a:lnTo>
                    <a:pt x="484" y="1531"/>
                  </a:lnTo>
                  <a:lnTo>
                    <a:pt x="482" y="1538"/>
                  </a:lnTo>
                  <a:lnTo>
                    <a:pt x="482" y="1543"/>
                  </a:lnTo>
                  <a:lnTo>
                    <a:pt x="477" y="1547"/>
                  </a:lnTo>
                  <a:lnTo>
                    <a:pt x="477" y="1552"/>
                  </a:lnTo>
                  <a:lnTo>
                    <a:pt x="477" y="1557"/>
                  </a:lnTo>
                  <a:lnTo>
                    <a:pt x="480" y="1559"/>
                  </a:lnTo>
                  <a:lnTo>
                    <a:pt x="482" y="1564"/>
                  </a:lnTo>
                  <a:lnTo>
                    <a:pt x="475" y="1573"/>
                  </a:lnTo>
                  <a:lnTo>
                    <a:pt x="477" y="1581"/>
                  </a:lnTo>
                  <a:lnTo>
                    <a:pt x="487" y="1588"/>
                  </a:lnTo>
                  <a:lnTo>
                    <a:pt x="510" y="1599"/>
                  </a:lnTo>
                  <a:lnTo>
                    <a:pt x="518" y="1602"/>
                  </a:lnTo>
                  <a:lnTo>
                    <a:pt x="525" y="1599"/>
                  </a:lnTo>
                  <a:lnTo>
                    <a:pt x="525" y="1604"/>
                  </a:lnTo>
                  <a:lnTo>
                    <a:pt x="522" y="1609"/>
                  </a:lnTo>
                  <a:lnTo>
                    <a:pt x="525" y="1616"/>
                  </a:lnTo>
                  <a:lnTo>
                    <a:pt x="529" y="1625"/>
                  </a:lnTo>
                  <a:lnTo>
                    <a:pt x="534" y="1630"/>
                  </a:lnTo>
                  <a:lnTo>
                    <a:pt x="529" y="1630"/>
                  </a:lnTo>
                  <a:lnTo>
                    <a:pt x="525" y="1630"/>
                  </a:lnTo>
                  <a:lnTo>
                    <a:pt x="522" y="1635"/>
                  </a:lnTo>
                  <a:lnTo>
                    <a:pt x="522" y="1642"/>
                  </a:lnTo>
                  <a:lnTo>
                    <a:pt x="513" y="1616"/>
                  </a:lnTo>
                  <a:lnTo>
                    <a:pt x="510" y="1611"/>
                  </a:lnTo>
                  <a:lnTo>
                    <a:pt x="475" y="1597"/>
                  </a:lnTo>
                  <a:lnTo>
                    <a:pt x="442" y="1590"/>
                  </a:lnTo>
                  <a:lnTo>
                    <a:pt x="440" y="1595"/>
                  </a:lnTo>
                  <a:lnTo>
                    <a:pt x="437" y="1597"/>
                  </a:lnTo>
                  <a:lnTo>
                    <a:pt x="437" y="1599"/>
                  </a:lnTo>
                  <a:lnTo>
                    <a:pt x="440" y="1607"/>
                  </a:lnTo>
                  <a:lnTo>
                    <a:pt x="440" y="1611"/>
                  </a:lnTo>
                  <a:lnTo>
                    <a:pt x="440" y="1616"/>
                  </a:lnTo>
                  <a:lnTo>
                    <a:pt x="435" y="1618"/>
                  </a:lnTo>
                  <a:lnTo>
                    <a:pt x="433" y="1618"/>
                  </a:lnTo>
                  <a:lnTo>
                    <a:pt x="433" y="1614"/>
                  </a:lnTo>
                  <a:lnTo>
                    <a:pt x="428" y="1609"/>
                  </a:lnTo>
                  <a:lnTo>
                    <a:pt x="416" y="1602"/>
                  </a:lnTo>
                  <a:lnTo>
                    <a:pt x="421" y="1597"/>
                  </a:lnTo>
                  <a:lnTo>
                    <a:pt x="421" y="1588"/>
                  </a:lnTo>
                  <a:lnTo>
                    <a:pt x="421" y="1581"/>
                  </a:lnTo>
                  <a:lnTo>
                    <a:pt x="414" y="1578"/>
                  </a:lnTo>
                  <a:lnTo>
                    <a:pt x="411" y="1569"/>
                  </a:lnTo>
                  <a:lnTo>
                    <a:pt x="407" y="1552"/>
                  </a:lnTo>
                  <a:lnTo>
                    <a:pt x="407" y="1545"/>
                  </a:lnTo>
                  <a:lnTo>
                    <a:pt x="409" y="1538"/>
                  </a:lnTo>
                  <a:lnTo>
                    <a:pt x="409" y="1531"/>
                  </a:lnTo>
                  <a:lnTo>
                    <a:pt x="407" y="1526"/>
                  </a:lnTo>
                  <a:lnTo>
                    <a:pt x="399" y="1521"/>
                  </a:lnTo>
                  <a:lnTo>
                    <a:pt x="392" y="1519"/>
                  </a:lnTo>
                  <a:lnTo>
                    <a:pt x="371" y="1526"/>
                  </a:lnTo>
                  <a:lnTo>
                    <a:pt x="355" y="1526"/>
                  </a:lnTo>
                  <a:lnTo>
                    <a:pt x="347" y="1529"/>
                  </a:lnTo>
                  <a:lnTo>
                    <a:pt x="343" y="1536"/>
                  </a:lnTo>
                  <a:lnTo>
                    <a:pt x="357" y="1531"/>
                  </a:lnTo>
                  <a:lnTo>
                    <a:pt x="371" y="1529"/>
                  </a:lnTo>
                  <a:lnTo>
                    <a:pt x="383" y="1533"/>
                  </a:lnTo>
                  <a:lnTo>
                    <a:pt x="383" y="1550"/>
                  </a:lnTo>
                  <a:lnTo>
                    <a:pt x="378" y="1562"/>
                  </a:lnTo>
                  <a:lnTo>
                    <a:pt x="371" y="1573"/>
                  </a:lnTo>
                  <a:lnTo>
                    <a:pt x="362" y="1585"/>
                  </a:lnTo>
                  <a:lnTo>
                    <a:pt x="345" y="1599"/>
                  </a:lnTo>
                  <a:lnTo>
                    <a:pt x="329" y="1618"/>
                  </a:lnTo>
                  <a:lnTo>
                    <a:pt x="307" y="1633"/>
                  </a:lnTo>
                  <a:lnTo>
                    <a:pt x="274" y="1677"/>
                  </a:lnTo>
                  <a:lnTo>
                    <a:pt x="241" y="1739"/>
                  </a:lnTo>
                  <a:lnTo>
                    <a:pt x="206" y="1791"/>
                  </a:lnTo>
                  <a:lnTo>
                    <a:pt x="201" y="1810"/>
                  </a:lnTo>
                  <a:lnTo>
                    <a:pt x="199" y="1817"/>
                  </a:lnTo>
                  <a:lnTo>
                    <a:pt x="170" y="1859"/>
                  </a:lnTo>
                  <a:lnTo>
                    <a:pt x="166" y="1864"/>
                  </a:lnTo>
                  <a:lnTo>
                    <a:pt x="161" y="1869"/>
                  </a:lnTo>
                  <a:lnTo>
                    <a:pt x="151" y="1895"/>
                  </a:lnTo>
                  <a:lnTo>
                    <a:pt x="116" y="1954"/>
                  </a:lnTo>
                  <a:lnTo>
                    <a:pt x="95" y="1994"/>
                  </a:lnTo>
                  <a:lnTo>
                    <a:pt x="92" y="2020"/>
                  </a:lnTo>
                  <a:lnTo>
                    <a:pt x="99" y="2022"/>
                  </a:lnTo>
                  <a:lnTo>
                    <a:pt x="106" y="2018"/>
                  </a:lnTo>
                  <a:lnTo>
                    <a:pt x="114" y="2001"/>
                  </a:lnTo>
                  <a:lnTo>
                    <a:pt x="121" y="1996"/>
                  </a:lnTo>
                  <a:lnTo>
                    <a:pt x="130" y="1987"/>
                  </a:lnTo>
                  <a:lnTo>
                    <a:pt x="149" y="1956"/>
                  </a:lnTo>
                  <a:lnTo>
                    <a:pt x="158" y="1944"/>
                  </a:lnTo>
                  <a:lnTo>
                    <a:pt x="168" y="1928"/>
                  </a:lnTo>
                  <a:lnTo>
                    <a:pt x="175" y="1928"/>
                  </a:lnTo>
                  <a:lnTo>
                    <a:pt x="170" y="1933"/>
                  </a:lnTo>
                  <a:lnTo>
                    <a:pt x="161" y="1949"/>
                  </a:lnTo>
                  <a:lnTo>
                    <a:pt x="151" y="1956"/>
                  </a:lnTo>
                  <a:lnTo>
                    <a:pt x="149" y="1961"/>
                  </a:lnTo>
                  <a:lnTo>
                    <a:pt x="142" y="1992"/>
                  </a:lnTo>
                  <a:lnTo>
                    <a:pt x="137" y="1989"/>
                  </a:lnTo>
                  <a:lnTo>
                    <a:pt x="137" y="1999"/>
                  </a:lnTo>
                  <a:lnTo>
                    <a:pt x="137" y="2006"/>
                  </a:lnTo>
                  <a:lnTo>
                    <a:pt x="130" y="2020"/>
                  </a:lnTo>
                  <a:lnTo>
                    <a:pt x="128" y="2032"/>
                  </a:lnTo>
                  <a:lnTo>
                    <a:pt x="125" y="2037"/>
                  </a:lnTo>
                  <a:lnTo>
                    <a:pt x="121" y="2044"/>
                  </a:lnTo>
                  <a:lnTo>
                    <a:pt x="116" y="2048"/>
                  </a:lnTo>
                  <a:lnTo>
                    <a:pt x="111" y="2053"/>
                  </a:lnTo>
                  <a:lnTo>
                    <a:pt x="106" y="2051"/>
                  </a:lnTo>
                  <a:lnTo>
                    <a:pt x="104" y="2046"/>
                  </a:lnTo>
                  <a:lnTo>
                    <a:pt x="104" y="2041"/>
                  </a:lnTo>
                  <a:lnTo>
                    <a:pt x="102" y="2037"/>
                  </a:lnTo>
                  <a:lnTo>
                    <a:pt x="97" y="2030"/>
                  </a:lnTo>
                  <a:lnTo>
                    <a:pt x="92" y="2025"/>
                  </a:lnTo>
                  <a:lnTo>
                    <a:pt x="88" y="2020"/>
                  </a:lnTo>
                  <a:lnTo>
                    <a:pt x="80" y="2018"/>
                  </a:lnTo>
                  <a:lnTo>
                    <a:pt x="64" y="2053"/>
                  </a:lnTo>
                  <a:lnTo>
                    <a:pt x="62" y="2063"/>
                  </a:lnTo>
                  <a:lnTo>
                    <a:pt x="38" y="2100"/>
                  </a:lnTo>
                  <a:lnTo>
                    <a:pt x="10" y="2195"/>
                  </a:lnTo>
                  <a:lnTo>
                    <a:pt x="10" y="2204"/>
                  </a:lnTo>
                  <a:lnTo>
                    <a:pt x="14" y="2216"/>
                  </a:lnTo>
                  <a:lnTo>
                    <a:pt x="17" y="2214"/>
                  </a:lnTo>
                  <a:lnTo>
                    <a:pt x="40" y="2134"/>
                  </a:lnTo>
                  <a:lnTo>
                    <a:pt x="54" y="2091"/>
                  </a:lnTo>
                  <a:lnTo>
                    <a:pt x="57" y="2089"/>
                  </a:lnTo>
                  <a:lnTo>
                    <a:pt x="62" y="2089"/>
                  </a:lnTo>
                  <a:lnTo>
                    <a:pt x="64" y="2089"/>
                  </a:lnTo>
                  <a:lnTo>
                    <a:pt x="78" y="2079"/>
                  </a:lnTo>
                  <a:lnTo>
                    <a:pt x="83" y="2077"/>
                  </a:lnTo>
                  <a:lnTo>
                    <a:pt x="88" y="2082"/>
                  </a:lnTo>
                  <a:lnTo>
                    <a:pt x="90" y="2091"/>
                  </a:lnTo>
                  <a:lnTo>
                    <a:pt x="88" y="2098"/>
                  </a:lnTo>
                  <a:lnTo>
                    <a:pt x="83" y="2108"/>
                  </a:lnTo>
                  <a:lnTo>
                    <a:pt x="76" y="2124"/>
                  </a:lnTo>
                  <a:lnTo>
                    <a:pt x="66" y="2138"/>
                  </a:lnTo>
                  <a:lnTo>
                    <a:pt x="57" y="2171"/>
                  </a:lnTo>
                  <a:lnTo>
                    <a:pt x="57" y="2178"/>
                  </a:lnTo>
                  <a:lnTo>
                    <a:pt x="57" y="2188"/>
                  </a:lnTo>
                  <a:lnTo>
                    <a:pt x="54" y="2197"/>
                  </a:lnTo>
                  <a:lnTo>
                    <a:pt x="50" y="2209"/>
                  </a:lnTo>
                  <a:lnTo>
                    <a:pt x="50" y="2226"/>
                  </a:lnTo>
                  <a:lnTo>
                    <a:pt x="64" y="2282"/>
                  </a:lnTo>
                  <a:lnTo>
                    <a:pt x="64" y="2294"/>
                  </a:lnTo>
                  <a:lnTo>
                    <a:pt x="64" y="2299"/>
                  </a:lnTo>
                  <a:lnTo>
                    <a:pt x="62" y="2316"/>
                  </a:lnTo>
                  <a:lnTo>
                    <a:pt x="62" y="2320"/>
                  </a:lnTo>
                  <a:lnTo>
                    <a:pt x="64" y="2330"/>
                  </a:lnTo>
                  <a:lnTo>
                    <a:pt x="66" y="2351"/>
                  </a:lnTo>
                  <a:lnTo>
                    <a:pt x="71" y="2360"/>
                  </a:lnTo>
                  <a:lnTo>
                    <a:pt x="76" y="2353"/>
                  </a:lnTo>
                  <a:lnTo>
                    <a:pt x="80" y="2356"/>
                  </a:lnTo>
                  <a:lnTo>
                    <a:pt x="99" y="2379"/>
                  </a:lnTo>
                  <a:lnTo>
                    <a:pt x="102" y="2382"/>
                  </a:lnTo>
                  <a:lnTo>
                    <a:pt x="104" y="2384"/>
                  </a:lnTo>
                  <a:lnTo>
                    <a:pt x="106" y="2389"/>
                  </a:lnTo>
                  <a:lnTo>
                    <a:pt x="109" y="2403"/>
                  </a:lnTo>
                  <a:lnTo>
                    <a:pt x="111" y="2410"/>
                  </a:lnTo>
                  <a:lnTo>
                    <a:pt x="116" y="2415"/>
                  </a:lnTo>
                  <a:lnTo>
                    <a:pt x="121" y="2422"/>
                  </a:lnTo>
                  <a:lnTo>
                    <a:pt x="121" y="2424"/>
                  </a:lnTo>
                  <a:lnTo>
                    <a:pt x="121" y="2436"/>
                  </a:lnTo>
                  <a:lnTo>
                    <a:pt x="123" y="2441"/>
                  </a:lnTo>
                  <a:lnTo>
                    <a:pt x="123" y="2445"/>
                  </a:lnTo>
                  <a:lnTo>
                    <a:pt x="125" y="2448"/>
                  </a:lnTo>
                  <a:lnTo>
                    <a:pt x="128" y="2453"/>
                  </a:lnTo>
                  <a:lnTo>
                    <a:pt x="128" y="2457"/>
                  </a:lnTo>
                  <a:lnTo>
                    <a:pt x="132" y="2455"/>
                  </a:lnTo>
                  <a:lnTo>
                    <a:pt x="137" y="2457"/>
                  </a:lnTo>
                  <a:lnTo>
                    <a:pt x="140" y="2464"/>
                  </a:lnTo>
                  <a:lnTo>
                    <a:pt x="142" y="2471"/>
                  </a:lnTo>
                  <a:lnTo>
                    <a:pt x="142" y="2467"/>
                  </a:lnTo>
                  <a:lnTo>
                    <a:pt x="144" y="2460"/>
                  </a:lnTo>
                  <a:lnTo>
                    <a:pt x="144" y="2457"/>
                  </a:lnTo>
                  <a:lnTo>
                    <a:pt x="147" y="2453"/>
                  </a:lnTo>
                  <a:lnTo>
                    <a:pt x="149" y="2455"/>
                  </a:lnTo>
                  <a:lnTo>
                    <a:pt x="151" y="2460"/>
                  </a:lnTo>
                  <a:lnTo>
                    <a:pt x="151" y="2467"/>
                  </a:lnTo>
                  <a:lnTo>
                    <a:pt x="151" y="2476"/>
                  </a:lnTo>
                  <a:lnTo>
                    <a:pt x="168" y="2505"/>
                  </a:lnTo>
                  <a:lnTo>
                    <a:pt x="170" y="2502"/>
                  </a:lnTo>
                  <a:lnTo>
                    <a:pt x="170" y="2497"/>
                  </a:lnTo>
                  <a:lnTo>
                    <a:pt x="173" y="2490"/>
                  </a:lnTo>
                  <a:lnTo>
                    <a:pt x="175" y="2486"/>
                  </a:lnTo>
                  <a:lnTo>
                    <a:pt x="177" y="2486"/>
                  </a:lnTo>
                  <a:lnTo>
                    <a:pt x="182" y="2500"/>
                  </a:lnTo>
                  <a:lnTo>
                    <a:pt x="184" y="2505"/>
                  </a:lnTo>
                  <a:lnTo>
                    <a:pt x="191" y="2507"/>
                  </a:lnTo>
                  <a:lnTo>
                    <a:pt x="189" y="2495"/>
                  </a:lnTo>
                  <a:lnTo>
                    <a:pt x="191" y="2490"/>
                  </a:lnTo>
                  <a:lnTo>
                    <a:pt x="199" y="2493"/>
                  </a:lnTo>
                  <a:lnTo>
                    <a:pt x="201" y="2505"/>
                  </a:lnTo>
                  <a:lnTo>
                    <a:pt x="203" y="2502"/>
                  </a:lnTo>
                  <a:lnTo>
                    <a:pt x="203" y="2507"/>
                  </a:lnTo>
                  <a:lnTo>
                    <a:pt x="206" y="2509"/>
                  </a:lnTo>
                  <a:lnTo>
                    <a:pt x="208" y="2512"/>
                  </a:lnTo>
                  <a:lnTo>
                    <a:pt x="210" y="2509"/>
                  </a:lnTo>
                  <a:lnTo>
                    <a:pt x="213" y="2507"/>
                  </a:lnTo>
                  <a:lnTo>
                    <a:pt x="210" y="2505"/>
                  </a:lnTo>
                  <a:lnTo>
                    <a:pt x="208" y="2500"/>
                  </a:lnTo>
                  <a:lnTo>
                    <a:pt x="208" y="2495"/>
                  </a:lnTo>
                  <a:lnTo>
                    <a:pt x="210" y="2490"/>
                  </a:lnTo>
                  <a:lnTo>
                    <a:pt x="215" y="2490"/>
                  </a:lnTo>
                  <a:lnTo>
                    <a:pt x="215" y="2495"/>
                  </a:lnTo>
                  <a:lnTo>
                    <a:pt x="217" y="2505"/>
                  </a:lnTo>
                  <a:lnTo>
                    <a:pt x="220" y="2500"/>
                  </a:lnTo>
                  <a:lnTo>
                    <a:pt x="220" y="2495"/>
                  </a:lnTo>
                  <a:lnTo>
                    <a:pt x="220" y="2483"/>
                  </a:lnTo>
                  <a:lnTo>
                    <a:pt x="213" y="2479"/>
                  </a:lnTo>
                  <a:lnTo>
                    <a:pt x="194" y="2460"/>
                  </a:lnTo>
                  <a:lnTo>
                    <a:pt x="191" y="2457"/>
                  </a:lnTo>
                  <a:lnTo>
                    <a:pt x="189" y="2453"/>
                  </a:lnTo>
                  <a:lnTo>
                    <a:pt x="189" y="2450"/>
                  </a:lnTo>
                  <a:lnTo>
                    <a:pt x="187" y="2445"/>
                  </a:lnTo>
                  <a:lnTo>
                    <a:pt x="184" y="2436"/>
                  </a:lnTo>
                  <a:lnTo>
                    <a:pt x="184" y="2436"/>
                  </a:lnTo>
                  <a:lnTo>
                    <a:pt x="187" y="2436"/>
                  </a:lnTo>
                  <a:lnTo>
                    <a:pt x="191" y="2441"/>
                  </a:lnTo>
                  <a:lnTo>
                    <a:pt x="196" y="2448"/>
                  </a:lnTo>
                  <a:lnTo>
                    <a:pt x="201" y="2457"/>
                  </a:lnTo>
                  <a:lnTo>
                    <a:pt x="203" y="2460"/>
                  </a:lnTo>
                  <a:lnTo>
                    <a:pt x="208" y="2464"/>
                  </a:lnTo>
                  <a:lnTo>
                    <a:pt x="210" y="2460"/>
                  </a:lnTo>
                  <a:lnTo>
                    <a:pt x="215" y="2448"/>
                  </a:lnTo>
                  <a:lnTo>
                    <a:pt x="215" y="2445"/>
                  </a:lnTo>
                  <a:lnTo>
                    <a:pt x="210" y="2443"/>
                  </a:lnTo>
                  <a:lnTo>
                    <a:pt x="210" y="2438"/>
                  </a:lnTo>
                  <a:lnTo>
                    <a:pt x="213" y="2436"/>
                  </a:lnTo>
                  <a:lnTo>
                    <a:pt x="220" y="2438"/>
                  </a:lnTo>
                  <a:lnTo>
                    <a:pt x="227" y="2443"/>
                  </a:lnTo>
                  <a:lnTo>
                    <a:pt x="234" y="2453"/>
                  </a:lnTo>
                  <a:lnTo>
                    <a:pt x="239" y="2457"/>
                  </a:lnTo>
                  <a:lnTo>
                    <a:pt x="243" y="2453"/>
                  </a:lnTo>
                  <a:lnTo>
                    <a:pt x="241" y="2450"/>
                  </a:lnTo>
                  <a:lnTo>
                    <a:pt x="239" y="2448"/>
                  </a:lnTo>
                  <a:lnTo>
                    <a:pt x="234" y="2438"/>
                  </a:lnTo>
                  <a:lnTo>
                    <a:pt x="236" y="2438"/>
                  </a:lnTo>
                  <a:lnTo>
                    <a:pt x="248" y="2455"/>
                  </a:lnTo>
                  <a:lnTo>
                    <a:pt x="253" y="2460"/>
                  </a:lnTo>
                  <a:lnTo>
                    <a:pt x="258" y="2464"/>
                  </a:lnTo>
                  <a:lnTo>
                    <a:pt x="267" y="2471"/>
                  </a:lnTo>
                  <a:lnTo>
                    <a:pt x="269" y="2476"/>
                  </a:lnTo>
                  <a:lnTo>
                    <a:pt x="277" y="2488"/>
                  </a:lnTo>
                  <a:lnTo>
                    <a:pt x="281" y="2500"/>
                  </a:lnTo>
                  <a:lnTo>
                    <a:pt x="288" y="2512"/>
                  </a:lnTo>
                  <a:lnTo>
                    <a:pt x="298" y="2521"/>
                  </a:lnTo>
                  <a:lnTo>
                    <a:pt x="295" y="2514"/>
                  </a:lnTo>
                  <a:lnTo>
                    <a:pt x="293" y="2507"/>
                  </a:lnTo>
                  <a:lnTo>
                    <a:pt x="291" y="2502"/>
                  </a:lnTo>
                  <a:lnTo>
                    <a:pt x="286" y="2500"/>
                  </a:lnTo>
                  <a:lnTo>
                    <a:pt x="284" y="2490"/>
                  </a:lnTo>
                  <a:lnTo>
                    <a:pt x="284" y="2483"/>
                  </a:lnTo>
                  <a:lnTo>
                    <a:pt x="284" y="2479"/>
                  </a:lnTo>
                  <a:lnTo>
                    <a:pt x="286" y="2479"/>
                  </a:lnTo>
                  <a:lnTo>
                    <a:pt x="291" y="2481"/>
                  </a:lnTo>
                  <a:lnTo>
                    <a:pt x="293" y="2488"/>
                  </a:lnTo>
                  <a:lnTo>
                    <a:pt x="298" y="2500"/>
                  </a:lnTo>
                  <a:lnTo>
                    <a:pt x="307" y="2526"/>
                  </a:lnTo>
                  <a:lnTo>
                    <a:pt x="312" y="2535"/>
                  </a:lnTo>
                  <a:lnTo>
                    <a:pt x="321" y="2540"/>
                  </a:lnTo>
                  <a:lnTo>
                    <a:pt x="321" y="2538"/>
                  </a:lnTo>
                  <a:lnTo>
                    <a:pt x="324" y="2538"/>
                  </a:lnTo>
                  <a:lnTo>
                    <a:pt x="324" y="2535"/>
                  </a:lnTo>
                  <a:lnTo>
                    <a:pt x="324" y="2533"/>
                  </a:lnTo>
                  <a:lnTo>
                    <a:pt x="321" y="2533"/>
                  </a:lnTo>
                  <a:lnTo>
                    <a:pt x="319" y="2531"/>
                  </a:lnTo>
                  <a:lnTo>
                    <a:pt x="319" y="2526"/>
                  </a:lnTo>
                  <a:lnTo>
                    <a:pt x="317" y="2521"/>
                  </a:lnTo>
                  <a:lnTo>
                    <a:pt x="321" y="2526"/>
                  </a:lnTo>
                  <a:lnTo>
                    <a:pt x="329" y="2531"/>
                  </a:lnTo>
                  <a:lnTo>
                    <a:pt x="331" y="2538"/>
                  </a:lnTo>
                  <a:lnTo>
                    <a:pt x="331" y="2545"/>
                  </a:lnTo>
                  <a:lnTo>
                    <a:pt x="338" y="2552"/>
                  </a:lnTo>
                  <a:lnTo>
                    <a:pt x="343" y="2554"/>
                  </a:lnTo>
                  <a:lnTo>
                    <a:pt x="352" y="2547"/>
                  </a:lnTo>
                  <a:lnTo>
                    <a:pt x="357" y="2549"/>
                  </a:lnTo>
                  <a:lnTo>
                    <a:pt x="359" y="2549"/>
                  </a:lnTo>
                  <a:lnTo>
                    <a:pt x="362" y="2552"/>
                  </a:lnTo>
                  <a:lnTo>
                    <a:pt x="364" y="2547"/>
                  </a:lnTo>
                  <a:lnTo>
                    <a:pt x="364" y="2545"/>
                  </a:lnTo>
                  <a:lnTo>
                    <a:pt x="362" y="2542"/>
                  </a:lnTo>
                  <a:lnTo>
                    <a:pt x="362" y="2538"/>
                  </a:lnTo>
                  <a:lnTo>
                    <a:pt x="371" y="2526"/>
                  </a:lnTo>
                  <a:lnTo>
                    <a:pt x="376" y="2507"/>
                  </a:lnTo>
                  <a:lnTo>
                    <a:pt x="378" y="2500"/>
                  </a:lnTo>
                  <a:lnTo>
                    <a:pt x="381" y="2502"/>
                  </a:lnTo>
                  <a:lnTo>
                    <a:pt x="383" y="2502"/>
                  </a:lnTo>
                  <a:lnTo>
                    <a:pt x="385" y="2505"/>
                  </a:lnTo>
                  <a:lnTo>
                    <a:pt x="388" y="2505"/>
                  </a:lnTo>
                  <a:lnTo>
                    <a:pt x="388" y="2512"/>
                  </a:lnTo>
                  <a:lnTo>
                    <a:pt x="390" y="2514"/>
                  </a:lnTo>
                  <a:lnTo>
                    <a:pt x="392" y="2516"/>
                  </a:lnTo>
                  <a:lnTo>
                    <a:pt x="395" y="2519"/>
                  </a:lnTo>
                  <a:lnTo>
                    <a:pt x="411" y="2523"/>
                  </a:lnTo>
                  <a:lnTo>
                    <a:pt x="416" y="2528"/>
                  </a:lnTo>
                  <a:lnTo>
                    <a:pt x="421" y="2533"/>
                  </a:lnTo>
                  <a:lnTo>
                    <a:pt x="425" y="2535"/>
                  </a:lnTo>
                  <a:lnTo>
                    <a:pt x="428" y="2535"/>
                  </a:lnTo>
                  <a:lnTo>
                    <a:pt x="428" y="2528"/>
                  </a:lnTo>
                  <a:lnTo>
                    <a:pt x="423" y="2523"/>
                  </a:lnTo>
                  <a:lnTo>
                    <a:pt x="421" y="2519"/>
                  </a:lnTo>
                  <a:lnTo>
                    <a:pt x="414" y="2512"/>
                  </a:lnTo>
                  <a:lnTo>
                    <a:pt x="418" y="2509"/>
                  </a:lnTo>
                  <a:lnTo>
                    <a:pt x="421" y="2507"/>
                  </a:lnTo>
                  <a:lnTo>
                    <a:pt x="421" y="2502"/>
                  </a:lnTo>
                  <a:lnTo>
                    <a:pt x="421" y="2497"/>
                  </a:lnTo>
                  <a:lnTo>
                    <a:pt x="416" y="2493"/>
                  </a:lnTo>
                  <a:lnTo>
                    <a:pt x="418" y="2490"/>
                  </a:lnTo>
                  <a:lnTo>
                    <a:pt x="421" y="2490"/>
                  </a:lnTo>
                  <a:lnTo>
                    <a:pt x="428" y="2493"/>
                  </a:lnTo>
                  <a:lnTo>
                    <a:pt x="435" y="2507"/>
                  </a:lnTo>
                  <a:lnTo>
                    <a:pt x="440" y="2512"/>
                  </a:lnTo>
                  <a:lnTo>
                    <a:pt x="444" y="2507"/>
                  </a:lnTo>
                  <a:lnTo>
                    <a:pt x="440" y="2502"/>
                  </a:lnTo>
                  <a:lnTo>
                    <a:pt x="437" y="2497"/>
                  </a:lnTo>
                  <a:lnTo>
                    <a:pt x="433" y="2493"/>
                  </a:lnTo>
                  <a:lnTo>
                    <a:pt x="409" y="2476"/>
                  </a:lnTo>
                  <a:lnTo>
                    <a:pt x="407" y="2471"/>
                  </a:lnTo>
                  <a:lnTo>
                    <a:pt x="414" y="2474"/>
                  </a:lnTo>
                  <a:lnTo>
                    <a:pt x="425" y="2479"/>
                  </a:lnTo>
                  <a:lnTo>
                    <a:pt x="433" y="2481"/>
                  </a:lnTo>
                  <a:lnTo>
                    <a:pt x="435" y="2479"/>
                  </a:lnTo>
                  <a:lnTo>
                    <a:pt x="435" y="2471"/>
                  </a:lnTo>
                  <a:lnTo>
                    <a:pt x="437" y="2469"/>
                  </a:lnTo>
                  <a:lnTo>
                    <a:pt x="442" y="2469"/>
                  </a:lnTo>
                  <a:lnTo>
                    <a:pt x="454" y="2481"/>
                  </a:lnTo>
                  <a:lnTo>
                    <a:pt x="444" y="2462"/>
                  </a:lnTo>
                  <a:lnTo>
                    <a:pt x="442" y="2460"/>
                  </a:lnTo>
                  <a:lnTo>
                    <a:pt x="440" y="2460"/>
                  </a:lnTo>
                  <a:lnTo>
                    <a:pt x="437" y="2455"/>
                  </a:lnTo>
                  <a:lnTo>
                    <a:pt x="437" y="2453"/>
                  </a:lnTo>
                  <a:lnTo>
                    <a:pt x="440" y="2448"/>
                  </a:lnTo>
                  <a:lnTo>
                    <a:pt x="440" y="2448"/>
                  </a:lnTo>
                  <a:lnTo>
                    <a:pt x="440" y="2443"/>
                  </a:lnTo>
                  <a:lnTo>
                    <a:pt x="437" y="2438"/>
                  </a:lnTo>
                  <a:lnTo>
                    <a:pt x="435" y="2436"/>
                  </a:lnTo>
                  <a:lnTo>
                    <a:pt x="433" y="2422"/>
                  </a:lnTo>
                  <a:lnTo>
                    <a:pt x="425" y="2412"/>
                  </a:lnTo>
                  <a:lnTo>
                    <a:pt x="416" y="2403"/>
                  </a:lnTo>
                  <a:lnTo>
                    <a:pt x="407" y="2393"/>
                  </a:lnTo>
                  <a:lnTo>
                    <a:pt x="411" y="2393"/>
                  </a:lnTo>
                  <a:lnTo>
                    <a:pt x="414" y="2391"/>
                  </a:lnTo>
                  <a:lnTo>
                    <a:pt x="411" y="2386"/>
                  </a:lnTo>
                  <a:lnTo>
                    <a:pt x="411" y="2382"/>
                  </a:lnTo>
                  <a:lnTo>
                    <a:pt x="414" y="2379"/>
                  </a:lnTo>
                  <a:lnTo>
                    <a:pt x="416" y="2377"/>
                  </a:lnTo>
                  <a:lnTo>
                    <a:pt x="418" y="2377"/>
                  </a:lnTo>
                  <a:lnTo>
                    <a:pt x="423" y="2384"/>
                  </a:lnTo>
                  <a:lnTo>
                    <a:pt x="425" y="2391"/>
                  </a:lnTo>
                  <a:lnTo>
                    <a:pt x="425" y="2403"/>
                  </a:lnTo>
                  <a:lnTo>
                    <a:pt x="428" y="2408"/>
                  </a:lnTo>
                  <a:lnTo>
                    <a:pt x="444" y="2412"/>
                  </a:lnTo>
                  <a:lnTo>
                    <a:pt x="454" y="2410"/>
                  </a:lnTo>
                  <a:lnTo>
                    <a:pt x="456" y="2408"/>
                  </a:lnTo>
                  <a:lnTo>
                    <a:pt x="456" y="2396"/>
                  </a:lnTo>
                  <a:lnTo>
                    <a:pt x="456" y="2382"/>
                  </a:lnTo>
                  <a:lnTo>
                    <a:pt x="442" y="2370"/>
                  </a:lnTo>
                  <a:lnTo>
                    <a:pt x="435" y="2360"/>
                  </a:lnTo>
                  <a:lnTo>
                    <a:pt x="440" y="2356"/>
                  </a:lnTo>
                  <a:lnTo>
                    <a:pt x="435" y="2351"/>
                  </a:lnTo>
                  <a:lnTo>
                    <a:pt x="435" y="2351"/>
                  </a:lnTo>
                  <a:lnTo>
                    <a:pt x="435" y="2349"/>
                  </a:lnTo>
                  <a:lnTo>
                    <a:pt x="435" y="2344"/>
                  </a:lnTo>
                  <a:lnTo>
                    <a:pt x="442" y="2349"/>
                  </a:lnTo>
                  <a:lnTo>
                    <a:pt x="449" y="2356"/>
                  </a:lnTo>
                  <a:lnTo>
                    <a:pt x="456" y="2365"/>
                  </a:lnTo>
                  <a:lnTo>
                    <a:pt x="466" y="2375"/>
                  </a:lnTo>
                  <a:lnTo>
                    <a:pt x="468" y="2379"/>
                  </a:lnTo>
                  <a:lnTo>
                    <a:pt x="473" y="2379"/>
                  </a:lnTo>
                  <a:lnTo>
                    <a:pt x="475" y="2379"/>
                  </a:lnTo>
                  <a:lnTo>
                    <a:pt x="477" y="2375"/>
                  </a:lnTo>
                  <a:lnTo>
                    <a:pt x="475" y="2356"/>
                  </a:lnTo>
                  <a:lnTo>
                    <a:pt x="482" y="2365"/>
                  </a:lnTo>
                  <a:lnTo>
                    <a:pt x="482" y="2377"/>
                  </a:lnTo>
                  <a:lnTo>
                    <a:pt x="484" y="2386"/>
                  </a:lnTo>
                  <a:lnTo>
                    <a:pt x="496" y="2389"/>
                  </a:lnTo>
                  <a:lnTo>
                    <a:pt x="492" y="2377"/>
                  </a:lnTo>
                  <a:lnTo>
                    <a:pt x="494" y="2356"/>
                  </a:lnTo>
                  <a:lnTo>
                    <a:pt x="492" y="2344"/>
                  </a:lnTo>
                  <a:lnTo>
                    <a:pt x="499" y="2349"/>
                  </a:lnTo>
                  <a:lnTo>
                    <a:pt x="503" y="2365"/>
                  </a:lnTo>
                  <a:lnTo>
                    <a:pt x="510" y="2365"/>
                  </a:lnTo>
                  <a:lnTo>
                    <a:pt x="510" y="2363"/>
                  </a:lnTo>
                  <a:lnTo>
                    <a:pt x="510" y="2360"/>
                  </a:lnTo>
                  <a:lnTo>
                    <a:pt x="510" y="2356"/>
                  </a:lnTo>
                  <a:lnTo>
                    <a:pt x="513" y="2353"/>
                  </a:lnTo>
                  <a:lnTo>
                    <a:pt x="515" y="2353"/>
                  </a:lnTo>
                  <a:lnTo>
                    <a:pt x="515" y="2356"/>
                  </a:lnTo>
                  <a:lnTo>
                    <a:pt x="518" y="2358"/>
                  </a:lnTo>
                  <a:lnTo>
                    <a:pt x="520" y="2353"/>
                  </a:lnTo>
                  <a:lnTo>
                    <a:pt x="520" y="2349"/>
                  </a:lnTo>
                  <a:lnTo>
                    <a:pt x="518" y="2341"/>
                  </a:lnTo>
                  <a:lnTo>
                    <a:pt x="513" y="2334"/>
                  </a:lnTo>
                  <a:lnTo>
                    <a:pt x="510" y="2327"/>
                  </a:lnTo>
                  <a:lnTo>
                    <a:pt x="494" y="2311"/>
                  </a:lnTo>
                  <a:lnTo>
                    <a:pt x="492" y="2304"/>
                  </a:lnTo>
                  <a:lnTo>
                    <a:pt x="501" y="2306"/>
                  </a:lnTo>
                  <a:lnTo>
                    <a:pt x="518" y="2325"/>
                  </a:lnTo>
                  <a:lnTo>
                    <a:pt x="525" y="2330"/>
                  </a:lnTo>
                  <a:lnTo>
                    <a:pt x="527" y="2327"/>
                  </a:lnTo>
                  <a:lnTo>
                    <a:pt x="529" y="2320"/>
                  </a:lnTo>
                  <a:lnTo>
                    <a:pt x="532" y="2316"/>
                  </a:lnTo>
                  <a:lnTo>
                    <a:pt x="532" y="2301"/>
                  </a:lnTo>
                  <a:lnTo>
                    <a:pt x="529" y="2299"/>
                  </a:lnTo>
                  <a:lnTo>
                    <a:pt x="527" y="2297"/>
                  </a:lnTo>
                  <a:lnTo>
                    <a:pt x="508" y="2278"/>
                  </a:lnTo>
                  <a:lnTo>
                    <a:pt x="506" y="2273"/>
                  </a:lnTo>
                  <a:lnTo>
                    <a:pt x="513" y="2273"/>
                  </a:lnTo>
                  <a:lnTo>
                    <a:pt x="520" y="2280"/>
                  </a:lnTo>
                  <a:lnTo>
                    <a:pt x="529" y="2290"/>
                  </a:lnTo>
                  <a:lnTo>
                    <a:pt x="539" y="2297"/>
                  </a:lnTo>
                  <a:lnTo>
                    <a:pt x="546" y="2290"/>
                  </a:lnTo>
                  <a:lnTo>
                    <a:pt x="541" y="2285"/>
                  </a:lnTo>
                  <a:lnTo>
                    <a:pt x="539" y="2278"/>
                  </a:lnTo>
                  <a:lnTo>
                    <a:pt x="536" y="2273"/>
                  </a:lnTo>
                  <a:lnTo>
                    <a:pt x="532" y="2271"/>
                  </a:lnTo>
                  <a:lnTo>
                    <a:pt x="525" y="2266"/>
                  </a:lnTo>
                  <a:lnTo>
                    <a:pt x="520" y="2261"/>
                  </a:lnTo>
                  <a:lnTo>
                    <a:pt x="525" y="2261"/>
                  </a:lnTo>
                  <a:lnTo>
                    <a:pt x="527" y="2261"/>
                  </a:lnTo>
                  <a:lnTo>
                    <a:pt x="532" y="2261"/>
                  </a:lnTo>
                  <a:lnTo>
                    <a:pt x="536" y="2261"/>
                  </a:lnTo>
                  <a:lnTo>
                    <a:pt x="539" y="2264"/>
                  </a:lnTo>
                  <a:lnTo>
                    <a:pt x="546" y="2271"/>
                  </a:lnTo>
                  <a:lnTo>
                    <a:pt x="548" y="2271"/>
                  </a:lnTo>
                  <a:lnTo>
                    <a:pt x="555" y="2273"/>
                  </a:lnTo>
                  <a:lnTo>
                    <a:pt x="555" y="2271"/>
                  </a:lnTo>
                  <a:lnTo>
                    <a:pt x="555" y="2266"/>
                  </a:lnTo>
                  <a:lnTo>
                    <a:pt x="558" y="2259"/>
                  </a:lnTo>
                  <a:lnTo>
                    <a:pt x="553" y="2254"/>
                  </a:lnTo>
                  <a:lnTo>
                    <a:pt x="553" y="2249"/>
                  </a:lnTo>
                  <a:lnTo>
                    <a:pt x="555" y="2247"/>
                  </a:lnTo>
                  <a:lnTo>
                    <a:pt x="562" y="2245"/>
                  </a:lnTo>
                  <a:lnTo>
                    <a:pt x="553" y="2238"/>
                  </a:lnTo>
                  <a:lnTo>
                    <a:pt x="539" y="2235"/>
                  </a:lnTo>
                  <a:lnTo>
                    <a:pt x="532" y="2230"/>
                  </a:lnTo>
                  <a:lnTo>
                    <a:pt x="534" y="2228"/>
                  </a:lnTo>
                  <a:lnTo>
                    <a:pt x="536" y="2226"/>
                  </a:lnTo>
                  <a:lnTo>
                    <a:pt x="539" y="2223"/>
                  </a:lnTo>
                  <a:lnTo>
                    <a:pt x="536" y="2219"/>
                  </a:lnTo>
                  <a:lnTo>
                    <a:pt x="536" y="2214"/>
                  </a:lnTo>
                  <a:lnTo>
                    <a:pt x="539" y="2212"/>
                  </a:lnTo>
                  <a:lnTo>
                    <a:pt x="558" y="2202"/>
                  </a:lnTo>
                  <a:lnTo>
                    <a:pt x="560" y="2197"/>
                  </a:lnTo>
                  <a:lnTo>
                    <a:pt x="562" y="2186"/>
                  </a:lnTo>
                  <a:lnTo>
                    <a:pt x="565" y="2178"/>
                  </a:lnTo>
                  <a:lnTo>
                    <a:pt x="570" y="2176"/>
                  </a:lnTo>
                  <a:lnTo>
                    <a:pt x="574" y="2171"/>
                  </a:lnTo>
                  <a:lnTo>
                    <a:pt x="572" y="2162"/>
                  </a:lnTo>
                  <a:lnTo>
                    <a:pt x="565" y="2155"/>
                  </a:lnTo>
                  <a:lnTo>
                    <a:pt x="558" y="2155"/>
                  </a:lnTo>
                  <a:lnTo>
                    <a:pt x="551" y="2155"/>
                  </a:lnTo>
                  <a:lnTo>
                    <a:pt x="546" y="2150"/>
                  </a:lnTo>
                  <a:lnTo>
                    <a:pt x="567" y="2141"/>
                  </a:lnTo>
                  <a:lnTo>
                    <a:pt x="574" y="2134"/>
                  </a:lnTo>
                  <a:lnTo>
                    <a:pt x="579" y="2122"/>
                  </a:lnTo>
                  <a:lnTo>
                    <a:pt x="586" y="2124"/>
                  </a:lnTo>
                  <a:lnTo>
                    <a:pt x="588" y="2117"/>
                  </a:lnTo>
                  <a:lnTo>
                    <a:pt x="588" y="2108"/>
                  </a:lnTo>
                  <a:lnTo>
                    <a:pt x="586" y="2098"/>
                  </a:lnTo>
                  <a:lnTo>
                    <a:pt x="581" y="2093"/>
                  </a:lnTo>
                  <a:lnTo>
                    <a:pt x="574" y="2096"/>
                  </a:lnTo>
                  <a:lnTo>
                    <a:pt x="565" y="2098"/>
                  </a:lnTo>
                  <a:lnTo>
                    <a:pt x="558" y="2098"/>
                  </a:lnTo>
                  <a:lnTo>
                    <a:pt x="560" y="2098"/>
                  </a:lnTo>
                  <a:lnTo>
                    <a:pt x="560" y="2096"/>
                  </a:lnTo>
                  <a:lnTo>
                    <a:pt x="562" y="2093"/>
                  </a:lnTo>
                  <a:lnTo>
                    <a:pt x="562" y="2091"/>
                  </a:lnTo>
                  <a:lnTo>
                    <a:pt x="558" y="2089"/>
                  </a:lnTo>
                  <a:lnTo>
                    <a:pt x="562" y="2086"/>
                  </a:lnTo>
                  <a:lnTo>
                    <a:pt x="577" y="2086"/>
                  </a:lnTo>
                  <a:lnTo>
                    <a:pt x="577" y="2084"/>
                  </a:lnTo>
                  <a:lnTo>
                    <a:pt x="574" y="2079"/>
                  </a:lnTo>
                  <a:lnTo>
                    <a:pt x="577" y="2079"/>
                  </a:lnTo>
                  <a:lnTo>
                    <a:pt x="577" y="2077"/>
                  </a:lnTo>
                  <a:lnTo>
                    <a:pt x="581" y="2079"/>
                  </a:lnTo>
                  <a:lnTo>
                    <a:pt x="584" y="2079"/>
                  </a:lnTo>
                  <a:lnTo>
                    <a:pt x="586" y="2079"/>
                  </a:lnTo>
                  <a:lnTo>
                    <a:pt x="588" y="2079"/>
                  </a:lnTo>
                  <a:lnTo>
                    <a:pt x="596" y="2079"/>
                  </a:lnTo>
                  <a:lnTo>
                    <a:pt x="593" y="2063"/>
                  </a:lnTo>
                  <a:lnTo>
                    <a:pt x="593" y="2058"/>
                  </a:lnTo>
                  <a:lnTo>
                    <a:pt x="596" y="2053"/>
                  </a:lnTo>
                  <a:lnTo>
                    <a:pt x="600" y="2048"/>
                  </a:lnTo>
                  <a:lnTo>
                    <a:pt x="603" y="2044"/>
                  </a:lnTo>
                  <a:lnTo>
                    <a:pt x="603" y="2039"/>
                  </a:lnTo>
                  <a:lnTo>
                    <a:pt x="598" y="2032"/>
                  </a:lnTo>
                  <a:lnTo>
                    <a:pt x="598" y="2027"/>
                  </a:lnTo>
                  <a:lnTo>
                    <a:pt x="610" y="2004"/>
                  </a:lnTo>
                  <a:lnTo>
                    <a:pt x="612" y="1999"/>
                  </a:lnTo>
                  <a:lnTo>
                    <a:pt x="610" y="1996"/>
                  </a:lnTo>
                  <a:lnTo>
                    <a:pt x="610" y="1992"/>
                  </a:lnTo>
                  <a:lnTo>
                    <a:pt x="607" y="1987"/>
                  </a:lnTo>
                  <a:lnTo>
                    <a:pt x="605" y="1987"/>
                  </a:lnTo>
                  <a:lnTo>
                    <a:pt x="598" y="1987"/>
                  </a:lnTo>
                  <a:lnTo>
                    <a:pt x="591" y="1987"/>
                  </a:lnTo>
                  <a:lnTo>
                    <a:pt x="581" y="1982"/>
                  </a:lnTo>
                  <a:lnTo>
                    <a:pt x="577" y="1978"/>
                  </a:lnTo>
                  <a:lnTo>
                    <a:pt x="584" y="1980"/>
                  </a:lnTo>
                  <a:lnTo>
                    <a:pt x="614" y="1982"/>
                  </a:lnTo>
                  <a:lnTo>
                    <a:pt x="612" y="1985"/>
                  </a:lnTo>
                  <a:lnTo>
                    <a:pt x="612" y="1987"/>
                  </a:lnTo>
                  <a:lnTo>
                    <a:pt x="614" y="1989"/>
                  </a:lnTo>
                  <a:lnTo>
                    <a:pt x="619" y="1992"/>
                  </a:lnTo>
                  <a:lnTo>
                    <a:pt x="629" y="1994"/>
                  </a:lnTo>
                  <a:lnTo>
                    <a:pt x="629" y="1992"/>
                  </a:lnTo>
                  <a:lnTo>
                    <a:pt x="638" y="1994"/>
                  </a:lnTo>
                  <a:lnTo>
                    <a:pt x="640" y="1987"/>
                  </a:lnTo>
                  <a:lnTo>
                    <a:pt x="643" y="1968"/>
                  </a:lnTo>
                  <a:lnTo>
                    <a:pt x="629" y="1975"/>
                  </a:lnTo>
                  <a:lnTo>
                    <a:pt x="626" y="1973"/>
                  </a:lnTo>
                  <a:lnTo>
                    <a:pt x="629" y="1956"/>
                  </a:lnTo>
                  <a:lnTo>
                    <a:pt x="619" y="1956"/>
                  </a:lnTo>
                  <a:lnTo>
                    <a:pt x="614" y="1959"/>
                  </a:lnTo>
                  <a:lnTo>
                    <a:pt x="612" y="1961"/>
                  </a:lnTo>
                  <a:lnTo>
                    <a:pt x="614" y="1961"/>
                  </a:lnTo>
                  <a:lnTo>
                    <a:pt x="619" y="1963"/>
                  </a:lnTo>
                  <a:lnTo>
                    <a:pt x="622" y="1963"/>
                  </a:lnTo>
                  <a:lnTo>
                    <a:pt x="619" y="1968"/>
                  </a:lnTo>
                  <a:lnTo>
                    <a:pt x="614" y="1968"/>
                  </a:lnTo>
                  <a:lnTo>
                    <a:pt x="610" y="1968"/>
                  </a:lnTo>
                  <a:lnTo>
                    <a:pt x="605" y="1968"/>
                  </a:lnTo>
                  <a:lnTo>
                    <a:pt x="605" y="1963"/>
                  </a:lnTo>
                  <a:lnTo>
                    <a:pt x="603" y="1959"/>
                  </a:lnTo>
                  <a:lnTo>
                    <a:pt x="600" y="1959"/>
                  </a:lnTo>
                  <a:lnTo>
                    <a:pt x="598" y="1956"/>
                  </a:lnTo>
                  <a:lnTo>
                    <a:pt x="596" y="1954"/>
                  </a:lnTo>
                  <a:lnTo>
                    <a:pt x="614" y="1944"/>
                  </a:lnTo>
                  <a:lnTo>
                    <a:pt x="629" y="1940"/>
                  </a:lnTo>
                  <a:lnTo>
                    <a:pt x="633" y="1937"/>
                  </a:lnTo>
                  <a:lnTo>
                    <a:pt x="638" y="1933"/>
                  </a:lnTo>
                  <a:lnTo>
                    <a:pt x="629" y="1933"/>
                  </a:lnTo>
                  <a:lnTo>
                    <a:pt x="619" y="1935"/>
                  </a:lnTo>
                  <a:lnTo>
                    <a:pt x="603" y="1942"/>
                  </a:lnTo>
                  <a:lnTo>
                    <a:pt x="603" y="1940"/>
                  </a:lnTo>
                  <a:lnTo>
                    <a:pt x="605" y="1935"/>
                  </a:lnTo>
                  <a:lnTo>
                    <a:pt x="607" y="1930"/>
                  </a:lnTo>
                  <a:lnTo>
                    <a:pt x="610" y="1923"/>
                  </a:lnTo>
                  <a:lnTo>
                    <a:pt x="614" y="1921"/>
                  </a:lnTo>
                  <a:lnTo>
                    <a:pt x="607" y="1921"/>
                  </a:lnTo>
                  <a:lnTo>
                    <a:pt x="600" y="1923"/>
                  </a:lnTo>
                  <a:lnTo>
                    <a:pt x="588" y="1930"/>
                  </a:lnTo>
                  <a:lnTo>
                    <a:pt x="586" y="1923"/>
                  </a:lnTo>
                  <a:lnTo>
                    <a:pt x="581" y="1921"/>
                  </a:lnTo>
                  <a:lnTo>
                    <a:pt x="577" y="1918"/>
                  </a:lnTo>
                  <a:lnTo>
                    <a:pt x="574" y="1914"/>
                  </a:lnTo>
                  <a:lnTo>
                    <a:pt x="586" y="1904"/>
                  </a:lnTo>
                  <a:lnTo>
                    <a:pt x="588" y="1900"/>
                  </a:lnTo>
                  <a:lnTo>
                    <a:pt x="581" y="1900"/>
                  </a:lnTo>
                  <a:lnTo>
                    <a:pt x="579" y="1900"/>
                  </a:lnTo>
                  <a:lnTo>
                    <a:pt x="579" y="1895"/>
                  </a:lnTo>
                  <a:lnTo>
                    <a:pt x="581" y="1890"/>
                  </a:lnTo>
                  <a:lnTo>
                    <a:pt x="581" y="1885"/>
                  </a:lnTo>
                  <a:lnTo>
                    <a:pt x="579" y="1878"/>
                  </a:lnTo>
                  <a:lnTo>
                    <a:pt x="577" y="1874"/>
                  </a:lnTo>
                  <a:lnTo>
                    <a:pt x="572" y="1869"/>
                  </a:lnTo>
                  <a:lnTo>
                    <a:pt x="572" y="1867"/>
                  </a:lnTo>
                  <a:lnTo>
                    <a:pt x="574" y="1864"/>
                  </a:lnTo>
                  <a:lnTo>
                    <a:pt x="570" y="1857"/>
                  </a:lnTo>
                  <a:lnTo>
                    <a:pt x="567" y="1857"/>
                  </a:lnTo>
                  <a:lnTo>
                    <a:pt x="574" y="1857"/>
                  </a:lnTo>
                  <a:lnTo>
                    <a:pt x="586" y="1859"/>
                  </a:lnTo>
                  <a:lnTo>
                    <a:pt x="596" y="1857"/>
                  </a:lnTo>
                  <a:lnTo>
                    <a:pt x="598" y="1848"/>
                  </a:lnTo>
                  <a:lnTo>
                    <a:pt x="593" y="1841"/>
                  </a:lnTo>
                  <a:lnTo>
                    <a:pt x="596" y="1833"/>
                  </a:lnTo>
                  <a:lnTo>
                    <a:pt x="603" y="1829"/>
                  </a:lnTo>
                  <a:lnTo>
                    <a:pt x="607" y="1829"/>
                  </a:lnTo>
                  <a:lnTo>
                    <a:pt x="614" y="1831"/>
                  </a:lnTo>
                  <a:lnTo>
                    <a:pt x="624" y="1833"/>
                  </a:lnTo>
                  <a:lnTo>
                    <a:pt x="629" y="1841"/>
                  </a:lnTo>
                  <a:lnTo>
                    <a:pt x="631" y="1850"/>
                  </a:lnTo>
                  <a:lnTo>
                    <a:pt x="633" y="1852"/>
                  </a:lnTo>
                  <a:lnTo>
                    <a:pt x="640" y="1864"/>
                  </a:lnTo>
                  <a:lnTo>
                    <a:pt x="645" y="1867"/>
                  </a:lnTo>
                  <a:lnTo>
                    <a:pt x="650" y="1867"/>
                  </a:lnTo>
                  <a:lnTo>
                    <a:pt x="655" y="1862"/>
                  </a:lnTo>
                  <a:lnTo>
                    <a:pt x="657" y="1855"/>
                  </a:lnTo>
                  <a:lnTo>
                    <a:pt x="655" y="1845"/>
                  </a:lnTo>
                  <a:lnTo>
                    <a:pt x="657" y="1836"/>
                  </a:lnTo>
                  <a:lnTo>
                    <a:pt x="669" y="1836"/>
                  </a:lnTo>
                  <a:lnTo>
                    <a:pt x="655" y="1822"/>
                  </a:lnTo>
                  <a:lnTo>
                    <a:pt x="648" y="1812"/>
                  </a:lnTo>
                  <a:lnTo>
                    <a:pt x="640" y="1812"/>
                  </a:lnTo>
                  <a:lnTo>
                    <a:pt x="636" y="1810"/>
                  </a:lnTo>
                  <a:lnTo>
                    <a:pt x="629" y="1793"/>
                  </a:lnTo>
                  <a:lnTo>
                    <a:pt x="626" y="1789"/>
                  </a:lnTo>
                  <a:lnTo>
                    <a:pt x="626" y="1786"/>
                  </a:lnTo>
                  <a:lnTo>
                    <a:pt x="640" y="1770"/>
                  </a:lnTo>
                  <a:lnTo>
                    <a:pt x="645" y="1767"/>
                  </a:lnTo>
                  <a:lnTo>
                    <a:pt x="659" y="1748"/>
                  </a:lnTo>
                  <a:lnTo>
                    <a:pt x="664" y="1741"/>
                  </a:lnTo>
                  <a:lnTo>
                    <a:pt x="666" y="1734"/>
                  </a:lnTo>
                  <a:lnTo>
                    <a:pt x="669" y="1741"/>
                  </a:lnTo>
                  <a:lnTo>
                    <a:pt x="669" y="1748"/>
                  </a:lnTo>
                  <a:lnTo>
                    <a:pt x="664" y="1763"/>
                  </a:lnTo>
                  <a:lnTo>
                    <a:pt x="669" y="1763"/>
                  </a:lnTo>
                  <a:lnTo>
                    <a:pt x="671" y="1763"/>
                  </a:lnTo>
                  <a:lnTo>
                    <a:pt x="671" y="1767"/>
                  </a:lnTo>
                  <a:lnTo>
                    <a:pt x="669" y="1770"/>
                  </a:lnTo>
                  <a:lnTo>
                    <a:pt x="666" y="1777"/>
                  </a:lnTo>
                  <a:lnTo>
                    <a:pt x="676" y="1784"/>
                  </a:lnTo>
                  <a:lnTo>
                    <a:pt x="678" y="1786"/>
                  </a:lnTo>
                  <a:lnTo>
                    <a:pt x="681" y="1807"/>
                  </a:lnTo>
                  <a:lnTo>
                    <a:pt x="685" y="1815"/>
                  </a:lnTo>
                  <a:lnTo>
                    <a:pt x="692" y="1824"/>
                  </a:lnTo>
                  <a:lnTo>
                    <a:pt x="697" y="1826"/>
                  </a:lnTo>
                  <a:lnTo>
                    <a:pt x="702" y="1826"/>
                  </a:lnTo>
                  <a:lnTo>
                    <a:pt x="704" y="1826"/>
                  </a:lnTo>
                  <a:lnTo>
                    <a:pt x="709" y="1824"/>
                  </a:lnTo>
                  <a:lnTo>
                    <a:pt x="714" y="1822"/>
                  </a:lnTo>
                  <a:lnTo>
                    <a:pt x="718" y="1815"/>
                  </a:lnTo>
                  <a:lnTo>
                    <a:pt x="723" y="1815"/>
                  </a:lnTo>
                  <a:lnTo>
                    <a:pt x="718" y="1810"/>
                  </a:lnTo>
                  <a:lnTo>
                    <a:pt x="718" y="1807"/>
                  </a:lnTo>
                  <a:lnTo>
                    <a:pt x="721" y="1803"/>
                  </a:lnTo>
                  <a:lnTo>
                    <a:pt x="723" y="1805"/>
                  </a:lnTo>
                  <a:lnTo>
                    <a:pt x="726" y="1805"/>
                  </a:lnTo>
                  <a:lnTo>
                    <a:pt x="730" y="1805"/>
                  </a:lnTo>
                  <a:lnTo>
                    <a:pt x="730" y="1803"/>
                  </a:lnTo>
                  <a:lnTo>
                    <a:pt x="733" y="1796"/>
                  </a:lnTo>
                  <a:lnTo>
                    <a:pt x="733" y="1793"/>
                  </a:lnTo>
                  <a:lnTo>
                    <a:pt x="735" y="1807"/>
                  </a:lnTo>
                  <a:lnTo>
                    <a:pt x="735" y="1815"/>
                  </a:lnTo>
                  <a:lnTo>
                    <a:pt x="740" y="1822"/>
                  </a:lnTo>
                  <a:lnTo>
                    <a:pt x="744" y="1822"/>
                  </a:lnTo>
                  <a:lnTo>
                    <a:pt x="744" y="1817"/>
                  </a:lnTo>
                  <a:lnTo>
                    <a:pt x="744" y="1807"/>
                  </a:lnTo>
                  <a:lnTo>
                    <a:pt x="744" y="1803"/>
                  </a:lnTo>
                  <a:lnTo>
                    <a:pt x="749" y="1807"/>
                  </a:lnTo>
                  <a:lnTo>
                    <a:pt x="751" y="1812"/>
                  </a:lnTo>
                  <a:lnTo>
                    <a:pt x="756" y="1812"/>
                  </a:lnTo>
                  <a:lnTo>
                    <a:pt x="761" y="1812"/>
                  </a:lnTo>
                  <a:lnTo>
                    <a:pt x="763" y="1810"/>
                  </a:lnTo>
                  <a:lnTo>
                    <a:pt x="766" y="1812"/>
                  </a:lnTo>
                  <a:lnTo>
                    <a:pt x="768" y="1815"/>
                  </a:lnTo>
                  <a:lnTo>
                    <a:pt x="770" y="1817"/>
                  </a:lnTo>
                  <a:lnTo>
                    <a:pt x="773" y="1815"/>
                  </a:lnTo>
                  <a:lnTo>
                    <a:pt x="773" y="1812"/>
                  </a:lnTo>
                  <a:lnTo>
                    <a:pt x="773" y="1810"/>
                  </a:lnTo>
                  <a:lnTo>
                    <a:pt x="775" y="1807"/>
                  </a:lnTo>
                  <a:lnTo>
                    <a:pt x="785" y="1798"/>
                  </a:lnTo>
                  <a:lnTo>
                    <a:pt x="789" y="1796"/>
                  </a:lnTo>
                  <a:lnTo>
                    <a:pt x="794" y="1796"/>
                  </a:lnTo>
                  <a:lnTo>
                    <a:pt x="794" y="1798"/>
                  </a:lnTo>
                  <a:lnTo>
                    <a:pt x="794" y="1803"/>
                  </a:lnTo>
                  <a:lnTo>
                    <a:pt x="794" y="1807"/>
                  </a:lnTo>
                  <a:lnTo>
                    <a:pt x="796" y="1812"/>
                  </a:lnTo>
                  <a:lnTo>
                    <a:pt x="799" y="1810"/>
                  </a:lnTo>
                  <a:lnTo>
                    <a:pt x="801" y="1807"/>
                  </a:lnTo>
                  <a:lnTo>
                    <a:pt x="801" y="1803"/>
                  </a:lnTo>
                  <a:lnTo>
                    <a:pt x="801" y="1796"/>
                  </a:lnTo>
                  <a:lnTo>
                    <a:pt x="801" y="1789"/>
                  </a:lnTo>
                  <a:lnTo>
                    <a:pt x="801" y="1784"/>
                  </a:lnTo>
                  <a:lnTo>
                    <a:pt x="806" y="1781"/>
                  </a:lnTo>
                  <a:lnTo>
                    <a:pt x="808" y="1784"/>
                  </a:lnTo>
                  <a:lnTo>
                    <a:pt x="808" y="1789"/>
                  </a:lnTo>
                  <a:lnTo>
                    <a:pt x="808" y="1791"/>
                  </a:lnTo>
                  <a:lnTo>
                    <a:pt x="811" y="1791"/>
                  </a:lnTo>
                  <a:lnTo>
                    <a:pt x="813" y="1791"/>
                  </a:lnTo>
                  <a:lnTo>
                    <a:pt x="818" y="1784"/>
                  </a:lnTo>
                  <a:lnTo>
                    <a:pt x="818" y="1781"/>
                  </a:lnTo>
                  <a:lnTo>
                    <a:pt x="820" y="1772"/>
                  </a:lnTo>
                  <a:lnTo>
                    <a:pt x="820" y="1765"/>
                  </a:lnTo>
                  <a:lnTo>
                    <a:pt x="818" y="1758"/>
                  </a:lnTo>
                  <a:lnTo>
                    <a:pt x="803" y="1748"/>
                  </a:lnTo>
                  <a:lnTo>
                    <a:pt x="799" y="1741"/>
                  </a:lnTo>
                  <a:lnTo>
                    <a:pt x="799" y="1737"/>
                  </a:lnTo>
                  <a:lnTo>
                    <a:pt x="794" y="1727"/>
                  </a:lnTo>
                  <a:lnTo>
                    <a:pt x="792" y="1725"/>
                  </a:lnTo>
                  <a:lnTo>
                    <a:pt x="780" y="1711"/>
                  </a:lnTo>
                  <a:lnTo>
                    <a:pt x="775" y="1708"/>
                  </a:lnTo>
                  <a:lnTo>
                    <a:pt x="773" y="1708"/>
                  </a:lnTo>
                  <a:lnTo>
                    <a:pt x="766" y="1701"/>
                  </a:lnTo>
                  <a:lnTo>
                    <a:pt x="761" y="1701"/>
                  </a:lnTo>
                  <a:lnTo>
                    <a:pt x="754" y="1706"/>
                  </a:lnTo>
                  <a:lnTo>
                    <a:pt x="751" y="1706"/>
                  </a:lnTo>
                  <a:lnTo>
                    <a:pt x="747" y="1703"/>
                  </a:lnTo>
                  <a:lnTo>
                    <a:pt x="742" y="1701"/>
                  </a:lnTo>
                  <a:lnTo>
                    <a:pt x="730" y="1689"/>
                  </a:lnTo>
                  <a:lnTo>
                    <a:pt x="737" y="1687"/>
                  </a:lnTo>
                  <a:lnTo>
                    <a:pt x="742" y="1687"/>
                  </a:lnTo>
                  <a:lnTo>
                    <a:pt x="770" y="1699"/>
                  </a:lnTo>
                  <a:lnTo>
                    <a:pt x="785" y="1701"/>
                  </a:lnTo>
                  <a:lnTo>
                    <a:pt x="799" y="1708"/>
                  </a:lnTo>
                  <a:lnTo>
                    <a:pt x="811" y="1708"/>
                  </a:lnTo>
                  <a:lnTo>
                    <a:pt x="820" y="1711"/>
                  </a:lnTo>
                  <a:lnTo>
                    <a:pt x="825" y="1711"/>
                  </a:lnTo>
                  <a:lnTo>
                    <a:pt x="827" y="1699"/>
                  </a:lnTo>
                  <a:lnTo>
                    <a:pt x="825" y="1689"/>
                  </a:lnTo>
                  <a:lnTo>
                    <a:pt x="820" y="1682"/>
                  </a:lnTo>
                  <a:lnTo>
                    <a:pt x="813" y="1680"/>
                  </a:lnTo>
                  <a:lnTo>
                    <a:pt x="806" y="1680"/>
                  </a:lnTo>
                  <a:lnTo>
                    <a:pt x="813" y="1666"/>
                  </a:lnTo>
                  <a:lnTo>
                    <a:pt x="820" y="1663"/>
                  </a:lnTo>
                  <a:lnTo>
                    <a:pt x="825" y="1668"/>
                  </a:lnTo>
                  <a:lnTo>
                    <a:pt x="822" y="1670"/>
                  </a:lnTo>
                  <a:lnTo>
                    <a:pt x="822" y="1673"/>
                  </a:lnTo>
                  <a:lnTo>
                    <a:pt x="820" y="1680"/>
                  </a:lnTo>
                  <a:lnTo>
                    <a:pt x="832" y="1680"/>
                  </a:lnTo>
                  <a:lnTo>
                    <a:pt x="853" y="1673"/>
                  </a:lnTo>
                  <a:lnTo>
                    <a:pt x="865" y="1670"/>
                  </a:lnTo>
                  <a:lnTo>
                    <a:pt x="863" y="1663"/>
                  </a:lnTo>
                  <a:lnTo>
                    <a:pt x="867" y="1644"/>
                  </a:lnTo>
                  <a:lnTo>
                    <a:pt x="867" y="1635"/>
                  </a:lnTo>
                  <a:lnTo>
                    <a:pt x="863" y="1635"/>
                  </a:lnTo>
                  <a:lnTo>
                    <a:pt x="858" y="1628"/>
                  </a:lnTo>
                  <a:lnTo>
                    <a:pt x="855" y="1621"/>
                  </a:lnTo>
                  <a:lnTo>
                    <a:pt x="855" y="1614"/>
                  </a:lnTo>
                  <a:lnTo>
                    <a:pt x="860" y="1618"/>
                  </a:lnTo>
                  <a:lnTo>
                    <a:pt x="870" y="1625"/>
                  </a:lnTo>
                  <a:lnTo>
                    <a:pt x="874" y="1633"/>
                  </a:lnTo>
                  <a:lnTo>
                    <a:pt x="874" y="1635"/>
                  </a:lnTo>
                  <a:lnTo>
                    <a:pt x="877" y="1635"/>
                  </a:lnTo>
                  <a:lnTo>
                    <a:pt x="879" y="1633"/>
                  </a:lnTo>
                  <a:lnTo>
                    <a:pt x="884" y="1625"/>
                  </a:lnTo>
                  <a:lnTo>
                    <a:pt x="879" y="1611"/>
                  </a:lnTo>
                  <a:lnTo>
                    <a:pt x="884" y="1604"/>
                  </a:lnTo>
                  <a:lnTo>
                    <a:pt x="884" y="1611"/>
                  </a:lnTo>
                  <a:lnTo>
                    <a:pt x="886" y="1616"/>
                  </a:lnTo>
                  <a:lnTo>
                    <a:pt x="891" y="1621"/>
                  </a:lnTo>
                  <a:lnTo>
                    <a:pt x="896" y="1621"/>
                  </a:lnTo>
                  <a:lnTo>
                    <a:pt x="893" y="1611"/>
                  </a:lnTo>
                  <a:lnTo>
                    <a:pt x="891" y="1597"/>
                  </a:lnTo>
                  <a:lnTo>
                    <a:pt x="889" y="1590"/>
                  </a:lnTo>
                  <a:lnTo>
                    <a:pt x="881" y="1576"/>
                  </a:lnTo>
                  <a:lnTo>
                    <a:pt x="879" y="1576"/>
                  </a:lnTo>
                  <a:lnTo>
                    <a:pt x="881" y="1571"/>
                  </a:lnTo>
                  <a:lnTo>
                    <a:pt x="884" y="1571"/>
                  </a:lnTo>
                  <a:lnTo>
                    <a:pt x="886" y="1571"/>
                  </a:lnTo>
                  <a:lnTo>
                    <a:pt x="891" y="1576"/>
                  </a:lnTo>
                  <a:lnTo>
                    <a:pt x="896" y="1590"/>
                  </a:lnTo>
                  <a:lnTo>
                    <a:pt x="900" y="1595"/>
                  </a:lnTo>
                  <a:lnTo>
                    <a:pt x="907" y="1595"/>
                  </a:lnTo>
                  <a:lnTo>
                    <a:pt x="915" y="1595"/>
                  </a:lnTo>
                  <a:lnTo>
                    <a:pt x="917" y="1602"/>
                  </a:lnTo>
                  <a:lnTo>
                    <a:pt x="919" y="1609"/>
                  </a:lnTo>
                  <a:lnTo>
                    <a:pt x="924" y="1614"/>
                  </a:lnTo>
                  <a:lnTo>
                    <a:pt x="931" y="1599"/>
                  </a:lnTo>
                  <a:lnTo>
                    <a:pt x="931" y="1592"/>
                  </a:lnTo>
                  <a:lnTo>
                    <a:pt x="924" y="1585"/>
                  </a:lnTo>
                  <a:lnTo>
                    <a:pt x="910" y="1578"/>
                  </a:lnTo>
                  <a:lnTo>
                    <a:pt x="905" y="1573"/>
                  </a:lnTo>
                  <a:lnTo>
                    <a:pt x="903" y="1569"/>
                  </a:lnTo>
                  <a:lnTo>
                    <a:pt x="907" y="1571"/>
                  </a:lnTo>
                  <a:lnTo>
                    <a:pt x="915" y="1562"/>
                  </a:lnTo>
                  <a:lnTo>
                    <a:pt x="919" y="1562"/>
                  </a:lnTo>
                  <a:lnTo>
                    <a:pt x="922" y="1564"/>
                  </a:lnTo>
                  <a:lnTo>
                    <a:pt x="926" y="1578"/>
                  </a:lnTo>
                  <a:lnTo>
                    <a:pt x="929" y="1581"/>
                  </a:lnTo>
                  <a:lnTo>
                    <a:pt x="931" y="1581"/>
                  </a:lnTo>
                  <a:lnTo>
                    <a:pt x="933" y="1583"/>
                  </a:lnTo>
                  <a:lnTo>
                    <a:pt x="936" y="1588"/>
                  </a:lnTo>
                  <a:lnTo>
                    <a:pt x="938" y="1588"/>
                  </a:lnTo>
                  <a:lnTo>
                    <a:pt x="941" y="1581"/>
                  </a:lnTo>
                  <a:lnTo>
                    <a:pt x="945" y="1571"/>
                  </a:lnTo>
                  <a:lnTo>
                    <a:pt x="950" y="1564"/>
                  </a:lnTo>
                  <a:lnTo>
                    <a:pt x="957" y="1562"/>
                  </a:lnTo>
                  <a:lnTo>
                    <a:pt x="964" y="1562"/>
                  </a:lnTo>
                  <a:lnTo>
                    <a:pt x="971" y="1564"/>
                  </a:lnTo>
                  <a:lnTo>
                    <a:pt x="969" y="1555"/>
                  </a:lnTo>
                  <a:lnTo>
                    <a:pt x="974" y="1557"/>
                  </a:lnTo>
                  <a:lnTo>
                    <a:pt x="976" y="1559"/>
                  </a:lnTo>
                  <a:lnTo>
                    <a:pt x="981" y="1562"/>
                  </a:lnTo>
                  <a:lnTo>
                    <a:pt x="985" y="1559"/>
                  </a:lnTo>
                  <a:lnTo>
                    <a:pt x="988" y="1557"/>
                  </a:lnTo>
                  <a:lnTo>
                    <a:pt x="993" y="1550"/>
                  </a:lnTo>
                  <a:lnTo>
                    <a:pt x="988" y="1550"/>
                  </a:lnTo>
                  <a:lnTo>
                    <a:pt x="985" y="1547"/>
                  </a:lnTo>
                  <a:lnTo>
                    <a:pt x="981" y="1545"/>
                  </a:lnTo>
                  <a:lnTo>
                    <a:pt x="978" y="1543"/>
                  </a:lnTo>
                  <a:lnTo>
                    <a:pt x="981" y="1540"/>
                  </a:lnTo>
                  <a:lnTo>
                    <a:pt x="983" y="1536"/>
                  </a:lnTo>
                  <a:lnTo>
                    <a:pt x="983" y="1531"/>
                  </a:lnTo>
                  <a:lnTo>
                    <a:pt x="978" y="1524"/>
                  </a:lnTo>
                  <a:lnTo>
                    <a:pt x="1009" y="1498"/>
                  </a:lnTo>
                  <a:lnTo>
                    <a:pt x="1021" y="1498"/>
                  </a:lnTo>
                  <a:lnTo>
                    <a:pt x="1016" y="1493"/>
                  </a:lnTo>
                  <a:lnTo>
                    <a:pt x="1023" y="1477"/>
                  </a:lnTo>
                  <a:lnTo>
                    <a:pt x="1026" y="1469"/>
                  </a:lnTo>
                  <a:lnTo>
                    <a:pt x="1030" y="1474"/>
                  </a:lnTo>
                  <a:lnTo>
                    <a:pt x="1035" y="1467"/>
                  </a:lnTo>
                  <a:lnTo>
                    <a:pt x="1049" y="1479"/>
                  </a:lnTo>
                  <a:lnTo>
                    <a:pt x="1056" y="1472"/>
                  </a:lnTo>
                  <a:lnTo>
                    <a:pt x="1047" y="1465"/>
                  </a:lnTo>
                  <a:lnTo>
                    <a:pt x="1042" y="1465"/>
                  </a:lnTo>
                  <a:lnTo>
                    <a:pt x="1037" y="1462"/>
                  </a:lnTo>
                  <a:lnTo>
                    <a:pt x="1035" y="1448"/>
                  </a:lnTo>
                  <a:lnTo>
                    <a:pt x="1044" y="1448"/>
                  </a:lnTo>
                  <a:lnTo>
                    <a:pt x="1049" y="1441"/>
                  </a:lnTo>
                  <a:lnTo>
                    <a:pt x="1052" y="1432"/>
                  </a:lnTo>
                  <a:lnTo>
                    <a:pt x="1052" y="1420"/>
                  </a:lnTo>
                  <a:lnTo>
                    <a:pt x="1056" y="1429"/>
                  </a:lnTo>
                  <a:lnTo>
                    <a:pt x="1061" y="1439"/>
                  </a:lnTo>
                  <a:lnTo>
                    <a:pt x="1068" y="1446"/>
                  </a:lnTo>
                  <a:lnTo>
                    <a:pt x="1075" y="1446"/>
                  </a:lnTo>
                  <a:lnTo>
                    <a:pt x="1070" y="1436"/>
                  </a:lnTo>
                  <a:lnTo>
                    <a:pt x="1070" y="1429"/>
                  </a:lnTo>
                  <a:lnTo>
                    <a:pt x="1073" y="1422"/>
                  </a:lnTo>
                  <a:lnTo>
                    <a:pt x="1078" y="1418"/>
                  </a:lnTo>
                  <a:lnTo>
                    <a:pt x="1075" y="1415"/>
                  </a:lnTo>
                  <a:lnTo>
                    <a:pt x="1073" y="1415"/>
                  </a:lnTo>
                  <a:lnTo>
                    <a:pt x="1070" y="1413"/>
                  </a:lnTo>
                  <a:lnTo>
                    <a:pt x="1073" y="1403"/>
                  </a:lnTo>
                  <a:lnTo>
                    <a:pt x="1080" y="1401"/>
                  </a:lnTo>
                  <a:lnTo>
                    <a:pt x="1085" y="1401"/>
                  </a:lnTo>
                  <a:lnTo>
                    <a:pt x="1094" y="1401"/>
                  </a:lnTo>
                  <a:lnTo>
                    <a:pt x="1092" y="1399"/>
                  </a:lnTo>
                  <a:lnTo>
                    <a:pt x="1089" y="1396"/>
                  </a:lnTo>
                  <a:lnTo>
                    <a:pt x="1089" y="1396"/>
                  </a:lnTo>
                  <a:lnTo>
                    <a:pt x="1089" y="1394"/>
                  </a:lnTo>
                  <a:lnTo>
                    <a:pt x="1089" y="1394"/>
                  </a:lnTo>
                  <a:lnTo>
                    <a:pt x="1089" y="1392"/>
                  </a:lnTo>
                  <a:lnTo>
                    <a:pt x="1087" y="1389"/>
                  </a:lnTo>
                  <a:lnTo>
                    <a:pt x="1089" y="1387"/>
                  </a:lnTo>
                  <a:lnTo>
                    <a:pt x="1094" y="1389"/>
                  </a:lnTo>
                  <a:lnTo>
                    <a:pt x="1099" y="1384"/>
                  </a:lnTo>
                  <a:lnTo>
                    <a:pt x="1101" y="1380"/>
                  </a:lnTo>
                  <a:lnTo>
                    <a:pt x="1104" y="1373"/>
                  </a:lnTo>
                  <a:lnTo>
                    <a:pt x="1106" y="1375"/>
                  </a:lnTo>
                  <a:lnTo>
                    <a:pt x="1106" y="1363"/>
                  </a:lnTo>
                  <a:lnTo>
                    <a:pt x="1111" y="1356"/>
                  </a:lnTo>
                  <a:lnTo>
                    <a:pt x="1127" y="1349"/>
                  </a:lnTo>
                  <a:lnTo>
                    <a:pt x="1130" y="1344"/>
                  </a:lnTo>
                  <a:lnTo>
                    <a:pt x="1132" y="1335"/>
                  </a:lnTo>
                  <a:lnTo>
                    <a:pt x="1134" y="1335"/>
                  </a:lnTo>
                  <a:lnTo>
                    <a:pt x="1137" y="1337"/>
                  </a:lnTo>
                  <a:lnTo>
                    <a:pt x="1144" y="1332"/>
                  </a:lnTo>
                  <a:lnTo>
                    <a:pt x="1148" y="1328"/>
                  </a:lnTo>
                  <a:lnTo>
                    <a:pt x="1151" y="1323"/>
                  </a:lnTo>
                  <a:lnTo>
                    <a:pt x="1156" y="1323"/>
                  </a:lnTo>
                  <a:lnTo>
                    <a:pt x="1160" y="1321"/>
                  </a:lnTo>
                  <a:lnTo>
                    <a:pt x="1163" y="1314"/>
                  </a:lnTo>
                  <a:lnTo>
                    <a:pt x="1165" y="1309"/>
                  </a:lnTo>
                  <a:lnTo>
                    <a:pt x="1170" y="1309"/>
                  </a:lnTo>
                  <a:lnTo>
                    <a:pt x="1174" y="1309"/>
                  </a:lnTo>
                  <a:lnTo>
                    <a:pt x="1179" y="1304"/>
                  </a:lnTo>
                  <a:lnTo>
                    <a:pt x="1182" y="1299"/>
                  </a:lnTo>
                  <a:lnTo>
                    <a:pt x="1160" y="1304"/>
                  </a:lnTo>
                  <a:lnTo>
                    <a:pt x="1153" y="1302"/>
                  </a:lnTo>
                  <a:lnTo>
                    <a:pt x="1158" y="1299"/>
                  </a:lnTo>
                  <a:lnTo>
                    <a:pt x="1158" y="1295"/>
                  </a:lnTo>
                  <a:lnTo>
                    <a:pt x="1160" y="1292"/>
                  </a:lnTo>
                  <a:lnTo>
                    <a:pt x="1163" y="1288"/>
                  </a:lnTo>
                  <a:lnTo>
                    <a:pt x="1163" y="1290"/>
                  </a:lnTo>
                  <a:lnTo>
                    <a:pt x="1165" y="1292"/>
                  </a:lnTo>
                  <a:lnTo>
                    <a:pt x="1167" y="1292"/>
                  </a:lnTo>
                  <a:lnTo>
                    <a:pt x="1167" y="1295"/>
                  </a:lnTo>
                  <a:lnTo>
                    <a:pt x="1170" y="1285"/>
                  </a:lnTo>
                  <a:lnTo>
                    <a:pt x="1172" y="1280"/>
                  </a:lnTo>
                  <a:lnTo>
                    <a:pt x="1177" y="1276"/>
                  </a:lnTo>
                  <a:lnTo>
                    <a:pt x="1184" y="1278"/>
                  </a:lnTo>
                  <a:lnTo>
                    <a:pt x="1182" y="1276"/>
                  </a:lnTo>
                  <a:lnTo>
                    <a:pt x="1179" y="1266"/>
                  </a:lnTo>
                  <a:lnTo>
                    <a:pt x="1189" y="1271"/>
                  </a:lnTo>
                  <a:lnTo>
                    <a:pt x="1196" y="1269"/>
                  </a:lnTo>
                  <a:lnTo>
                    <a:pt x="1200" y="1266"/>
                  </a:lnTo>
                  <a:lnTo>
                    <a:pt x="1196" y="1262"/>
                  </a:lnTo>
                  <a:lnTo>
                    <a:pt x="1196" y="1257"/>
                  </a:lnTo>
                  <a:lnTo>
                    <a:pt x="1208" y="1254"/>
                  </a:lnTo>
                  <a:lnTo>
                    <a:pt x="1210" y="1252"/>
                  </a:lnTo>
                  <a:lnTo>
                    <a:pt x="1208" y="1247"/>
                  </a:lnTo>
                  <a:lnTo>
                    <a:pt x="1205" y="1245"/>
                  </a:lnTo>
                  <a:lnTo>
                    <a:pt x="1200" y="1245"/>
                  </a:lnTo>
                  <a:lnTo>
                    <a:pt x="1198" y="1245"/>
                  </a:lnTo>
                  <a:lnTo>
                    <a:pt x="1196" y="1240"/>
                  </a:lnTo>
                  <a:lnTo>
                    <a:pt x="1200" y="1238"/>
                  </a:lnTo>
                  <a:lnTo>
                    <a:pt x="1208" y="1236"/>
                  </a:lnTo>
                  <a:lnTo>
                    <a:pt x="1210" y="1233"/>
                  </a:lnTo>
                  <a:lnTo>
                    <a:pt x="1203" y="1226"/>
                  </a:lnTo>
                  <a:lnTo>
                    <a:pt x="1205" y="1224"/>
                  </a:lnTo>
                  <a:lnTo>
                    <a:pt x="1217" y="1224"/>
                  </a:lnTo>
                  <a:lnTo>
                    <a:pt x="1226" y="1224"/>
                  </a:lnTo>
                  <a:lnTo>
                    <a:pt x="1226" y="1224"/>
                  </a:lnTo>
                  <a:lnTo>
                    <a:pt x="1224" y="1221"/>
                  </a:lnTo>
                  <a:lnTo>
                    <a:pt x="1224" y="1219"/>
                  </a:lnTo>
                  <a:lnTo>
                    <a:pt x="1222" y="1214"/>
                  </a:lnTo>
                  <a:lnTo>
                    <a:pt x="1234" y="1210"/>
                  </a:lnTo>
                  <a:lnTo>
                    <a:pt x="1236" y="1205"/>
                  </a:lnTo>
                  <a:lnTo>
                    <a:pt x="1236" y="1205"/>
                  </a:lnTo>
                  <a:lnTo>
                    <a:pt x="1238" y="1207"/>
                  </a:lnTo>
                  <a:lnTo>
                    <a:pt x="1243" y="1210"/>
                  </a:lnTo>
                  <a:lnTo>
                    <a:pt x="1248" y="1207"/>
                  </a:lnTo>
                  <a:lnTo>
                    <a:pt x="1260" y="1202"/>
                  </a:lnTo>
                  <a:lnTo>
                    <a:pt x="1260" y="1200"/>
                  </a:lnTo>
                  <a:lnTo>
                    <a:pt x="1243" y="1195"/>
                  </a:lnTo>
                  <a:lnTo>
                    <a:pt x="1248" y="1191"/>
                  </a:lnTo>
                  <a:lnTo>
                    <a:pt x="1250" y="1188"/>
                  </a:lnTo>
                  <a:lnTo>
                    <a:pt x="1252" y="1188"/>
                  </a:lnTo>
                  <a:lnTo>
                    <a:pt x="1245" y="1184"/>
                  </a:lnTo>
                  <a:lnTo>
                    <a:pt x="1238" y="1179"/>
                  </a:lnTo>
                  <a:lnTo>
                    <a:pt x="1229" y="1176"/>
                  </a:lnTo>
                  <a:lnTo>
                    <a:pt x="1222" y="1176"/>
                  </a:lnTo>
                  <a:lnTo>
                    <a:pt x="1226" y="1169"/>
                  </a:lnTo>
                  <a:lnTo>
                    <a:pt x="1234" y="1172"/>
                  </a:lnTo>
                  <a:lnTo>
                    <a:pt x="1241" y="1172"/>
                  </a:lnTo>
                  <a:lnTo>
                    <a:pt x="1241" y="1162"/>
                  </a:lnTo>
                  <a:lnTo>
                    <a:pt x="1255" y="1169"/>
                  </a:lnTo>
                  <a:lnTo>
                    <a:pt x="1267" y="1165"/>
                  </a:lnTo>
                  <a:lnTo>
                    <a:pt x="1316" y="1127"/>
                  </a:lnTo>
                  <a:lnTo>
                    <a:pt x="1321" y="1122"/>
                  </a:lnTo>
                  <a:lnTo>
                    <a:pt x="1323" y="1115"/>
                  </a:lnTo>
                  <a:lnTo>
                    <a:pt x="1326" y="1108"/>
                  </a:lnTo>
                  <a:lnTo>
                    <a:pt x="1319" y="1113"/>
                  </a:lnTo>
                  <a:lnTo>
                    <a:pt x="1316" y="1106"/>
                  </a:lnTo>
                  <a:lnTo>
                    <a:pt x="1316" y="1096"/>
                  </a:lnTo>
                  <a:lnTo>
                    <a:pt x="1319" y="1089"/>
                  </a:lnTo>
                  <a:lnTo>
                    <a:pt x="1323" y="1075"/>
                  </a:lnTo>
                  <a:lnTo>
                    <a:pt x="1328" y="1070"/>
                  </a:lnTo>
                  <a:lnTo>
                    <a:pt x="1335" y="1068"/>
                  </a:lnTo>
                  <a:lnTo>
                    <a:pt x="1337" y="1072"/>
                  </a:lnTo>
                  <a:lnTo>
                    <a:pt x="1342" y="1070"/>
                  </a:lnTo>
                  <a:lnTo>
                    <a:pt x="1349" y="1061"/>
                  </a:lnTo>
                  <a:lnTo>
                    <a:pt x="1349" y="1058"/>
                  </a:lnTo>
                  <a:lnTo>
                    <a:pt x="1354" y="1061"/>
                  </a:lnTo>
                  <a:lnTo>
                    <a:pt x="1359" y="1063"/>
                  </a:lnTo>
                  <a:lnTo>
                    <a:pt x="1363" y="1068"/>
                  </a:lnTo>
                  <a:lnTo>
                    <a:pt x="1366" y="1072"/>
                  </a:lnTo>
                  <a:lnTo>
                    <a:pt x="1368" y="1075"/>
                  </a:lnTo>
                  <a:lnTo>
                    <a:pt x="1371" y="1075"/>
                  </a:lnTo>
                  <a:lnTo>
                    <a:pt x="1371" y="1068"/>
                  </a:lnTo>
                  <a:lnTo>
                    <a:pt x="1361" y="1058"/>
                  </a:lnTo>
                  <a:lnTo>
                    <a:pt x="1359" y="1051"/>
                  </a:lnTo>
                  <a:lnTo>
                    <a:pt x="1361" y="1046"/>
                  </a:lnTo>
                  <a:lnTo>
                    <a:pt x="1373" y="1035"/>
                  </a:lnTo>
                  <a:lnTo>
                    <a:pt x="1373" y="1042"/>
                  </a:lnTo>
                  <a:lnTo>
                    <a:pt x="1373" y="1046"/>
                  </a:lnTo>
                  <a:lnTo>
                    <a:pt x="1371" y="1051"/>
                  </a:lnTo>
                  <a:lnTo>
                    <a:pt x="1371" y="1056"/>
                  </a:lnTo>
                  <a:lnTo>
                    <a:pt x="1378" y="1063"/>
                  </a:lnTo>
                  <a:lnTo>
                    <a:pt x="1385" y="1061"/>
                  </a:lnTo>
                  <a:lnTo>
                    <a:pt x="1397" y="1049"/>
                  </a:lnTo>
                  <a:lnTo>
                    <a:pt x="1392" y="1044"/>
                  </a:lnTo>
                  <a:lnTo>
                    <a:pt x="1399" y="1044"/>
                  </a:lnTo>
                  <a:lnTo>
                    <a:pt x="1399" y="1042"/>
                  </a:lnTo>
                  <a:lnTo>
                    <a:pt x="1399" y="1037"/>
                  </a:lnTo>
                  <a:lnTo>
                    <a:pt x="1397" y="1030"/>
                  </a:lnTo>
                  <a:lnTo>
                    <a:pt x="1399" y="1028"/>
                  </a:lnTo>
                  <a:lnTo>
                    <a:pt x="1401" y="1025"/>
                  </a:lnTo>
                  <a:lnTo>
                    <a:pt x="1401" y="1023"/>
                  </a:lnTo>
                  <a:lnTo>
                    <a:pt x="1404" y="1018"/>
                  </a:lnTo>
                  <a:lnTo>
                    <a:pt x="1399" y="1016"/>
                  </a:lnTo>
                  <a:lnTo>
                    <a:pt x="1397" y="1013"/>
                  </a:lnTo>
                  <a:lnTo>
                    <a:pt x="1389" y="1009"/>
                  </a:lnTo>
                  <a:lnTo>
                    <a:pt x="1394" y="1009"/>
                  </a:lnTo>
                  <a:lnTo>
                    <a:pt x="1397" y="1009"/>
                  </a:lnTo>
                  <a:lnTo>
                    <a:pt x="1401" y="1006"/>
                  </a:lnTo>
                  <a:lnTo>
                    <a:pt x="1404" y="1006"/>
                  </a:lnTo>
                  <a:lnTo>
                    <a:pt x="1408" y="1009"/>
                  </a:lnTo>
                  <a:lnTo>
                    <a:pt x="1411" y="1011"/>
                  </a:lnTo>
                  <a:lnTo>
                    <a:pt x="1413" y="1013"/>
                  </a:lnTo>
                  <a:lnTo>
                    <a:pt x="1418" y="1011"/>
                  </a:lnTo>
                  <a:lnTo>
                    <a:pt x="1411" y="1004"/>
                  </a:lnTo>
                  <a:lnTo>
                    <a:pt x="1408" y="997"/>
                  </a:lnTo>
                  <a:close/>
                  <a:moveTo>
                    <a:pt x="1356" y="865"/>
                  </a:moveTo>
                  <a:lnTo>
                    <a:pt x="1342" y="874"/>
                  </a:lnTo>
                  <a:lnTo>
                    <a:pt x="1337" y="879"/>
                  </a:lnTo>
                  <a:lnTo>
                    <a:pt x="1330" y="886"/>
                  </a:lnTo>
                  <a:lnTo>
                    <a:pt x="1328" y="893"/>
                  </a:lnTo>
                  <a:lnTo>
                    <a:pt x="1323" y="900"/>
                  </a:lnTo>
                  <a:lnTo>
                    <a:pt x="1321" y="902"/>
                  </a:lnTo>
                  <a:lnTo>
                    <a:pt x="1319" y="905"/>
                  </a:lnTo>
                  <a:lnTo>
                    <a:pt x="1323" y="909"/>
                  </a:lnTo>
                  <a:lnTo>
                    <a:pt x="1326" y="912"/>
                  </a:lnTo>
                  <a:lnTo>
                    <a:pt x="1326" y="914"/>
                  </a:lnTo>
                  <a:lnTo>
                    <a:pt x="1333" y="912"/>
                  </a:lnTo>
                  <a:lnTo>
                    <a:pt x="1340" y="917"/>
                  </a:lnTo>
                  <a:lnTo>
                    <a:pt x="1345" y="917"/>
                  </a:lnTo>
                  <a:lnTo>
                    <a:pt x="1347" y="917"/>
                  </a:lnTo>
                  <a:lnTo>
                    <a:pt x="1352" y="917"/>
                  </a:lnTo>
                  <a:lnTo>
                    <a:pt x="1361" y="912"/>
                  </a:lnTo>
                  <a:lnTo>
                    <a:pt x="1363" y="912"/>
                  </a:lnTo>
                  <a:lnTo>
                    <a:pt x="1366" y="917"/>
                  </a:lnTo>
                  <a:lnTo>
                    <a:pt x="1366" y="921"/>
                  </a:lnTo>
                  <a:lnTo>
                    <a:pt x="1363" y="926"/>
                  </a:lnTo>
                  <a:lnTo>
                    <a:pt x="1373" y="926"/>
                  </a:lnTo>
                  <a:lnTo>
                    <a:pt x="1375" y="919"/>
                  </a:lnTo>
                  <a:lnTo>
                    <a:pt x="1375" y="909"/>
                  </a:lnTo>
                  <a:lnTo>
                    <a:pt x="1380" y="900"/>
                  </a:lnTo>
                  <a:lnTo>
                    <a:pt x="1371" y="895"/>
                  </a:lnTo>
                  <a:lnTo>
                    <a:pt x="1371" y="886"/>
                  </a:lnTo>
                  <a:lnTo>
                    <a:pt x="1378" y="872"/>
                  </a:lnTo>
                  <a:lnTo>
                    <a:pt x="1380" y="869"/>
                  </a:lnTo>
                  <a:lnTo>
                    <a:pt x="1382" y="867"/>
                  </a:lnTo>
                  <a:lnTo>
                    <a:pt x="1385" y="865"/>
                  </a:lnTo>
                  <a:lnTo>
                    <a:pt x="1385" y="860"/>
                  </a:lnTo>
                  <a:lnTo>
                    <a:pt x="1380" y="857"/>
                  </a:lnTo>
                  <a:lnTo>
                    <a:pt x="1375" y="857"/>
                  </a:lnTo>
                  <a:lnTo>
                    <a:pt x="1373" y="860"/>
                  </a:lnTo>
                  <a:lnTo>
                    <a:pt x="1373" y="865"/>
                  </a:lnTo>
                  <a:lnTo>
                    <a:pt x="1366" y="862"/>
                  </a:lnTo>
                  <a:lnTo>
                    <a:pt x="1356" y="865"/>
                  </a:lnTo>
                  <a:close/>
                  <a:moveTo>
                    <a:pt x="1198" y="14"/>
                  </a:moveTo>
                  <a:lnTo>
                    <a:pt x="1198" y="14"/>
                  </a:lnTo>
                  <a:lnTo>
                    <a:pt x="1200" y="19"/>
                  </a:lnTo>
                  <a:lnTo>
                    <a:pt x="1200" y="19"/>
                  </a:lnTo>
                  <a:lnTo>
                    <a:pt x="1203" y="21"/>
                  </a:lnTo>
                  <a:lnTo>
                    <a:pt x="1205" y="21"/>
                  </a:lnTo>
                  <a:lnTo>
                    <a:pt x="1205" y="16"/>
                  </a:lnTo>
                  <a:lnTo>
                    <a:pt x="1205" y="14"/>
                  </a:lnTo>
                  <a:lnTo>
                    <a:pt x="1205" y="7"/>
                  </a:lnTo>
                  <a:lnTo>
                    <a:pt x="1203" y="2"/>
                  </a:lnTo>
                  <a:lnTo>
                    <a:pt x="1200" y="0"/>
                  </a:lnTo>
                  <a:lnTo>
                    <a:pt x="1198" y="2"/>
                  </a:lnTo>
                  <a:lnTo>
                    <a:pt x="1198" y="9"/>
                  </a:lnTo>
                  <a:lnTo>
                    <a:pt x="1198" y="11"/>
                  </a:lnTo>
                  <a:lnTo>
                    <a:pt x="1198" y="14"/>
                  </a:lnTo>
                  <a:close/>
                  <a:moveTo>
                    <a:pt x="1604" y="508"/>
                  </a:moveTo>
                  <a:lnTo>
                    <a:pt x="1602" y="505"/>
                  </a:lnTo>
                  <a:lnTo>
                    <a:pt x="1595" y="505"/>
                  </a:lnTo>
                  <a:lnTo>
                    <a:pt x="1590" y="503"/>
                  </a:lnTo>
                  <a:lnTo>
                    <a:pt x="1588" y="496"/>
                  </a:lnTo>
                  <a:lnTo>
                    <a:pt x="1586" y="494"/>
                  </a:lnTo>
                  <a:lnTo>
                    <a:pt x="1588" y="494"/>
                  </a:lnTo>
                  <a:lnTo>
                    <a:pt x="1586" y="491"/>
                  </a:lnTo>
                  <a:lnTo>
                    <a:pt x="1581" y="491"/>
                  </a:lnTo>
                  <a:lnTo>
                    <a:pt x="1576" y="496"/>
                  </a:lnTo>
                  <a:lnTo>
                    <a:pt x="1567" y="505"/>
                  </a:lnTo>
                  <a:lnTo>
                    <a:pt x="1562" y="510"/>
                  </a:lnTo>
                  <a:lnTo>
                    <a:pt x="1555" y="510"/>
                  </a:lnTo>
                  <a:lnTo>
                    <a:pt x="1548" y="505"/>
                  </a:lnTo>
                  <a:lnTo>
                    <a:pt x="1543" y="503"/>
                  </a:lnTo>
                  <a:lnTo>
                    <a:pt x="1541" y="498"/>
                  </a:lnTo>
                  <a:lnTo>
                    <a:pt x="1552" y="486"/>
                  </a:lnTo>
                  <a:lnTo>
                    <a:pt x="1555" y="482"/>
                  </a:lnTo>
                  <a:lnTo>
                    <a:pt x="1557" y="468"/>
                  </a:lnTo>
                  <a:lnTo>
                    <a:pt x="1567" y="442"/>
                  </a:lnTo>
                  <a:lnTo>
                    <a:pt x="1564" y="439"/>
                  </a:lnTo>
                  <a:lnTo>
                    <a:pt x="1560" y="444"/>
                  </a:lnTo>
                  <a:lnTo>
                    <a:pt x="1555" y="449"/>
                  </a:lnTo>
                  <a:lnTo>
                    <a:pt x="1552" y="458"/>
                  </a:lnTo>
                  <a:lnTo>
                    <a:pt x="1550" y="465"/>
                  </a:lnTo>
                  <a:lnTo>
                    <a:pt x="1543" y="451"/>
                  </a:lnTo>
                  <a:lnTo>
                    <a:pt x="1543" y="437"/>
                  </a:lnTo>
                  <a:lnTo>
                    <a:pt x="1545" y="425"/>
                  </a:lnTo>
                  <a:lnTo>
                    <a:pt x="1550" y="413"/>
                  </a:lnTo>
                  <a:lnTo>
                    <a:pt x="1529" y="423"/>
                  </a:lnTo>
                  <a:lnTo>
                    <a:pt x="1524" y="427"/>
                  </a:lnTo>
                  <a:lnTo>
                    <a:pt x="1517" y="439"/>
                  </a:lnTo>
                  <a:lnTo>
                    <a:pt x="1512" y="439"/>
                  </a:lnTo>
                  <a:lnTo>
                    <a:pt x="1505" y="425"/>
                  </a:lnTo>
                  <a:lnTo>
                    <a:pt x="1489" y="427"/>
                  </a:lnTo>
                  <a:lnTo>
                    <a:pt x="1460" y="442"/>
                  </a:lnTo>
                  <a:lnTo>
                    <a:pt x="1472" y="427"/>
                  </a:lnTo>
                  <a:lnTo>
                    <a:pt x="1463" y="425"/>
                  </a:lnTo>
                  <a:lnTo>
                    <a:pt x="1453" y="425"/>
                  </a:lnTo>
                  <a:lnTo>
                    <a:pt x="1446" y="427"/>
                  </a:lnTo>
                  <a:lnTo>
                    <a:pt x="1437" y="432"/>
                  </a:lnTo>
                  <a:lnTo>
                    <a:pt x="1434" y="437"/>
                  </a:lnTo>
                  <a:lnTo>
                    <a:pt x="1432" y="446"/>
                  </a:lnTo>
                  <a:lnTo>
                    <a:pt x="1430" y="458"/>
                  </a:lnTo>
                  <a:lnTo>
                    <a:pt x="1432" y="468"/>
                  </a:lnTo>
                  <a:lnTo>
                    <a:pt x="1434" y="472"/>
                  </a:lnTo>
                  <a:lnTo>
                    <a:pt x="1439" y="475"/>
                  </a:lnTo>
                  <a:lnTo>
                    <a:pt x="1441" y="479"/>
                  </a:lnTo>
                  <a:lnTo>
                    <a:pt x="1444" y="484"/>
                  </a:lnTo>
                  <a:lnTo>
                    <a:pt x="1444" y="491"/>
                  </a:lnTo>
                  <a:lnTo>
                    <a:pt x="1441" y="491"/>
                  </a:lnTo>
                  <a:lnTo>
                    <a:pt x="1434" y="486"/>
                  </a:lnTo>
                  <a:lnTo>
                    <a:pt x="1427" y="482"/>
                  </a:lnTo>
                  <a:lnTo>
                    <a:pt x="1425" y="482"/>
                  </a:lnTo>
                  <a:lnTo>
                    <a:pt x="1420" y="484"/>
                  </a:lnTo>
                  <a:lnTo>
                    <a:pt x="1420" y="486"/>
                  </a:lnTo>
                  <a:lnTo>
                    <a:pt x="1420" y="491"/>
                  </a:lnTo>
                  <a:lnTo>
                    <a:pt x="1418" y="496"/>
                  </a:lnTo>
                  <a:lnTo>
                    <a:pt x="1415" y="498"/>
                  </a:lnTo>
                  <a:lnTo>
                    <a:pt x="1423" y="456"/>
                  </a:lnTo>
                  <a:lnTo>
                    <a:pt x="1420" y="446"/>
                  </a:lnTo>
                  <a:lnTo>
                    <a:pt x="1394" y="439"/>
                  </a:lnTo>
                  <a:lnTo>
                    <a:pt x="1380" y="425"/>
                  </a:lnTo>
                  <a:lnTo>
                    <a:pt x="1378" y="423"/>
                  </a:lnTo>
                  <a:lnTo>
                    <a:pt x="1361" y="439"/>
                  </a:lnTo>
                  <a:lnTo>
                    <a:pt x="1345" y="496"/>
                  </a:lnTo>
                  <a:lnTo>
                    <a:pt x="1342" y="505"/>
                  </a:lnTo>
                  <a:lnTo>
                    <a:pt x="1345" y="515"/>
                  </a:lnTo>
                  <a:lnTo>
                    <a:pt x="1335" y="548"/>
                  </a:lnTo>
                  <a:lnTo>
                    <a:pt x="1335" y="569"/>
                  </a:lnTo>
                  <a:lnTo>
                    <a:pt x="1333" y="579"/>
                  </a:lnTo>
                  <a:lnTo>
                    <a:pt x="1328" y="583"/>
                  </a:lnTo>
                  <a:lnTo>
                    <a:pt x="1328" y="588"/>
                  </a:lnTo>
                  <a:lnTo>
                    <a:pt x="1328" y="593"/>
                  </a:lnTo>
                  <a:lnTo>
                    <a:pt x="1330" y="595"/>
                  </a:lnTo>
                  <a:lnTo>
                    <a:pt x="1335" y="597"/>
                  </a:lnTo>
                  <a:lnTo>
                    <a:pt x="1337" y="595"/>
                  </a:lnTo>
                  <a:lnTo>
                    <a:pt x="1342" y="586"/>
                  </a:lnTo>
                  <a:lnTo>
                    <a:pt x="1366" y="515"/>
                  </a:lnTo>
                  <a:lnTo>
                    <a:pt x="1368" y="489"/>
                  </a:lnTo>
                  <a:lnTo>
                    <a:pt x="1373" y="484"/>
                  </a:lnTo>
                  <a:lnTo>
                    <a:pt x="1385" y="477"/>
                  </a:lnTo>
                  <a:lnTo>
                    <a:pt x="1389" y="470"/>
                  </a:lnTo>
                  <a:lnTo>
                    <a:pt x="1394" y="463"/>
                  </a:lnTo>
                  <a:lnTo>
                    <a:pt x="1397" y="472"/>
                  </a:lnTo>
                  <a:lnTo>
                    <a:pt x="1397" y="479"/>
                  </a:lnTo>
                  <a:lnTo>
                    <a:pt x="1392" y="484"/>
                  </a:lnTo>
                  <a:lnTo>
                    <a:pt x="1385" y="489"/>
                  </a:lnTo>
                  <a:lnTo>
                    <a:pt x="1382" y="496"/>
                  </a:lnTo>
                  <a:lnTo>
                    <a:pt x="1380" y="515"/>
                  </a:lnTo>
                  <a:lnTo>
                    <a:pt x="1380" y="519"/>
                  </a:lnTo>
                  <a:lnTo>
                    <a:pt x="1375" y="527"/>
                  </a:lnTo>
                  <a:lnTo>
                    <a:pt x="1371" y="557"/>
                  </a:lnTo>
                  <a:lnTo>
                    <a:pt x="1368" y="564"/>
                  </a:lnTo>
                  <a:lnTo>
                    <a:pt x="1359" y="583"/>
                  </a:lnTo>
                  <a:lnTo>
                    <a:pt x="1352" y="612"/>
                  </a:lnTo>
                  <a:lnTo>
                    <a:pt x="1347" y="619"/>
                  </a:lnTo>
                  <a:lnTo>
                    <a:pt x="1340" y="623"/>
                  </a:lnTo>
                  <a:lnTo>
                    <a:pt x="1337" y="631"/>
                  </a:lnTo>
                  <a:lnTo>
                    <a:pt x="1333" y="645"/>
                  </a:lnTo>
                  <a:lnTo>
                    <a:pt x="1321" y="671"/>
                  </a:lnTo>
                  <a:lnTo>
                    <a:pt x="1321" y="678"/>
                  </a:lnTo>
                  <a:lnTo>
                    <a:pt x="1326" y="683"/>
                  </a:lnTo>
                  <a:lnTo>
                    <a:pt x="1328" y="680"/>
                  </a:lnTo>
                  <a:lnTo>
                    <a:pt x="1333" y="678"/>
                  </a:lnTo>
                  <a:lnTo>
                    <a:pt x="1337" y="675"/>
                  </a:lnTo>
                  <a:lnTo>
                    <a:pt x="1340" y="678"/>
                  </a:lnTo>
                  <a:lnTo>
                    <a:pt x="1347" y="685"/>
                  </a:lnTo>
                  <a:lnTo>
                    <a:pt x="1352" y="687"/>
                  </a:lnTo>
                  <a:lnTo>
                    <a:pt x="1356" y="687"/>
                  </a:lnTo>
                  <a:lnTo>
                    <a:pt x="1361" y="685"/>
                  </a:lnTo>
                  <a:lnTo>
                    <a:pt x="1368" y="675"/>
                  </a:lnTo>
                  <a:lnTo>
                    <a:pt x="1371" y="666"/>
                  </a:lnTo>
                  <a:lnTo>
                    <a:pt x="1375" y="659"/>
                  </a:lnTo>
                  <a:lnTo>
                    <a:pt x="1387" y="640"/>
                  </a:lnTo>
                  <a:lnTo>
                    <a:pt x="1404" y="623"/>
                  </a:lnTo>
                  <a:lnTo>
                    <a:pt x="1408" y="607"/>
                  </a:lnTo>
                  <a:lnTo>
                    <a:pt x="1418" y="593"/>
                  </a:lnTo>
                  <a:lnTo>
                    <a:pt x="1423" y="588"/>
                  </a:lnTo>
                  <a:lnTo>
                    <a:pt x="1423" y="600"/>
                  </a:lnTo>
                  <a:lnTo>
                    <a:pt x="1418" y="614"/>
                  </a:lnTo>
                  <a:lnTo>
                    <a:pt x="1413" y="628"/>
                  </a:lnTo>
                  <a:lnTo>
                    <a:pt x="1404" y="640"/>
                  </a:lnTo>
                  <a:lnTo>
                    <a:pt x="1404" y="654"/>
                  </a:lnTo>
                  <a:lnTo>
                    <a:pt x="1399" y="664"/>
                  </a:lnTo>
                  <a:lnTo>
                    <a:pt x="1394" y="680"/>
                  </a:lnTo>
                  <a:lnTo>
                    <a:pt x="1394" y="683"/>
                  </a:lnTo>
                  <a:lnTo>
                    <a:pt x="1389" y="687"/>
                  </a:lnTo>
                  <a:lnTo>
                    <a:pt x="1389" y="694"/>
                  </a:lnTo>
                  <a:lnTo>
                    <a:pt x="1389" y="701"/>
                  </a:lnTo>
                  <a:lnTo>
                    <a:pt x="1389" y="709"/>
                  </a:lnTo>
                  <a:lnTo>
                    <a:pt x="1387" y="716"/>
                  </a:lnTo>
                  <a:lnTo>
                    <a:pt x="1382" y="725"/>
                  </a:lnTo>
                  <a:lnTo>
                    <a:pt x="1378" y="732"/>
                  </a:lnTo>
                  <a:lnTo>
                    <a:pt x="1378" y="737"/>
                  </a:lnTo>
                  <a:lnTo>
                    <a:pt x="1378" y="744"/>
                  </a:lnTo>
                  <a:lnTo>
                    <a:pt x="1378" y="751"/>
                  </a:lnTo>
                  <a:lnTo>
                    <a:pt x="1380" y="758"/>
                  </a:lnTo>
                  <a:lnTo>
                    <a:pt x="1385" y="761"/>
                  </a:lnTo>
                  <a:lnTo>
                    <a:pt x="1389" y="765"/>
                  </a:lnTo>
                  <a:lnTo>
                    <a:pt x="1392" y="770"/>
                  </a:lnTo>
                  <a:lnTo>
                    <a:pt x="1392" y="775"/>
                  </a:lnTo>
                  <a:lnTo>
                    <a:pt x="1399" y="779"/>
                  </a:lnTo>
                  <a:lnTo>
                    <a:pt x="1399" y="782"/>
                  </a:lnTo>
                  <a:lnTo>
                    <a:pt x="1397" y="784"/>
                  </a:lnTo>
                  <a:lnTo>
                    <a:pt x="1389" y="782"/>
                  </a:lnTo>
                  <a:lnTo>
                    <a:pt x="1387" y="784"/>
                  </a:lnTo>
                  <a:lnTo>
                    <a:pt x="1389" y="794"/>
                  </a:lnTo>
                  <a:lnTo>
                    <a:pt x="1387" y="798"/>
                  </a:lnTo>
                  <a:lnTo>
                    <a:pt x="1378" y="803"/>
                  </a:lnTo>
                  <a:lnTo>
                    <a:pt x="1382" y="805"/>
                  </a:lnTo>
                  <a:lnTo>
                    <a:pt x="1378" y="813"/>
                  </a:lnTo>
                  <a:lnTo>
                    <a:pt x="1380" y="813"/>
                  </a:lnTo>
                  <a:lnTo>
                    <a:pt x="1380" y="815"/>
                  </a:lnTo>
                  <a:lnTo>
                    <a:pt x="1380" y="817"/>
                  </a:lnTo>
                  <a:lnTo>
                    <a:pt x="1378" y="820"/>
                  </a:lnTo>
                  <a:lnTo>
                    <a:pt x="1373" y="817"/>
                  </a:lnTo>
                  <a:lnTo>
                    <a:pt x="1373" y="817"/>
                  </a:lnTo>
                  <a:lnTo>
                    <a:pt x="1373" y="815"/>
                  </a:lnTo>
                  <a:lnTo>
                    <a:pt x="1373" y="801"/>
                  </a:lnTo>
                  <a:lnTo>
                    <a:pt x="1375" y="791"/>
                  </a:lnTo>
                  <a:lnTo>
                    <a:pt x="1375" y="784"/>
                  </a:lnTo>
                  <a:lnTo>
                    <a:pt x="1368" y="779"/>
                  </a:lnTo>
                  <a:lnTo>
                    <a:pt x="1356" y="775"/>
                  </a:lnTo>
                  <a:lnTo>
                    <a:pt x="1342" y="775"/>
                  </a:lnTo>
                  <a:lnTo>
                    <a:pt x="1330" y="779"/>
                  </a:lnTo>
                  <a:lnTo>
                    <a:pt x="1321" y="787"/>
                  </a:lnTo>
                  <a:lnTo>
                    <a:pt x="1302" y="827"/>
                  </a:lnTo>
                  <a:lnTo>
                    <a:pt x="1295" y="836"/>
                  </a:lnTo>
                  <a:lnTo>
                    <a:pt x="1278" y="841"/>
                  </a:lnTo>
                  <a:lnTo>
                    <a:pt x="1274" y="841"/>
                  </a:lnTo>
                  <a:lnTo>
                    <a:pt x="1271" y="839"/>
                  </a:lnTo>
                  <a:lnTo>
                    <a:pt x="1274" y="836"/>
                  </a:lnTo>
                  <a:lnTo>
                    <a:pt x="1274" y="834"/>
                  </a:lnTo>
                  <a:lnTo>
                    <a:pt x="1274" y="829"/>
                  </a:lnTo>
                  <a:lnTo>
                    <a:pt x="1278" y="827"/>
                  </a:lnTo>
                  <a:lnTo>
                    <a:pt x="1278" y="824"/>
                  </a:lnTo>
                  <a:lnTo>
                    <a:pt x="1276" y="822"/>
                  </a:lnTo>
                  <a:lnTo>
                    <a:pt x="1274" y="817"/>
                  </a:lnTo>
                  <a:lnTo>
                    <a:pt x="1271" y="815"/>
                  </a:lnTo>
                  <a:lnTo>
                    <a:pt x="1269" y="820"/>
                  </a:lnTo>
                  <a:lnTo>
                    <a:pt x="1267" y="822"/>
                  </a:lnTo>
                  <a:lnTo>
                    <a:pt x="1267" y="810"/>
                  </a:lnTo>
                  <a:lnTo>
                    <a:pt x="1269" y="801"/>
                  </a:lnTo>
                  <a:lnTo>
                    <a:pt x="1283" y="772"/>
                  </a:lnTo>
                  <a:lnTo>
                    <a:pt x="1285" y="765"/>
                  </a:lnTo>
                  <a:lnTo>
                    <a:pt x="1285" y="765"/>
                  </a:lnTo>
                  <a:lnTo>
                    <a:pt x="1290" y="765"/>
                  </a:lnTo>
                  <a:lnTo>
                    <a:pt x="1295" y="763"/>
                  </a:lnTo>
                  <a:lnTo>
                    <a:pt x="1295" y="753"/>
                  </a:lnTo>
                  <a:lnTo>
                    <a:pt x="1297" y="756"/>
                  </a:lnTo>
                  <a:lnTo>
                    <a:pt x="1302" y="756"/>
                  </a:lnTo>
                  <a:lnTo>
                    <a:pt x="1307" y="751"/>
                  </a:lnTo>
                  <a:lnTo>
                    <a:pt x="1302" y="749"/>
                  </a:lnTo>
                  <a:lnTo>
                    <a:pt x="1290" y="744"/>
                  </a:lnTo>
                  <a:lnTo>
                    <a:pt x="1290" y="742"/>
                  </a:lnTo>
                  <a:lnTo>
                    <a:pt x="1295" y="742"/>
                  </a:lnTo>
                  <a:lnTo>
                    <a:pt x="1300" y="742"/>
                  </a:lnTo>
                  <a:lnTo>
                    <a:pt x="1304" y="742"/>
                  </a:lnTo>
                  <a:lnTo>
                    <a:pt x="1307" y="737"/>
                  </a:lnTo>
                  <a:lnTo>
                    <a:pt x="1283" y="730"/>
                  </a:lnTo>
                  <a:lnTo>
                    <a:pt x="1276" y="732"/>
                  </a:lnTo>
                  <a:lnTo>
                    <a:pt x="1281" y="737"/>
                  </a:lnTo>
                  <a:lnTo>
                    <a:pt x="1276" y="742"/>
                  </a:lnTo>
                  <a:lnTo>
                    <a:pt x="1269" y="744"/>
                  </a:lnTo>
                  <a:lnTo>
                    <a:pt x="1269" y="746"/>
                  </a:lnTo>
                  <a:lnTo>
                    <a:pt x="1267" y="753"/>
                  </a:lnTo>
                  <a:lnTo>
                    <a:pt x="1262" y="758"/>
                  </a:lnTo>
                  <a:lnTo>
                    <a:pt x="1257" y="763"/>
                  </a:lnTo>
                  <a:lnTo>
                    <a:pt x="1252" y="765"/>
                  </a:lnTo>
                  <a:lnTo>
                    <a:pt x="1252" y="758"/>
                  </a:lnTo>
                  <a:lnTo>
                    <a:pt x="1255" y="753"/>
                  </a:lnTo>
                  <a:lnTo>
                    <a:pt x="1257" y="749"/>
                  </a:lnTo>
                  <a:lnTo>
                    <a:pt x="1260" y="742"/>
                  </a:lnTo>
                  <a:lnTo>
                    <a:pt x="1257" y="744"/>
                  </a:lnTo>
                  <a:lnTo>
                    <a:pt x="1250" y="744"/>
                  </a:lnTo>
                  <a:lnTo>
                    <a:pt x="1255" y="739"/>
                  </a:lnTo>
                  <a:lnTo>
                    <a:pt x="1271" y="732"/>
                  </a:lnTo>
                  <a:lnTo>
                    <a:pt x="1274" y="727"/>
                  </a:lnTo>
                  <a:lnTo>
                    <a:pt x="1274" y="723"/>
                  </a:lnTo>
                  <a:lnTo>
                    <a:pt x="1278" y="716"/>
                  </a:lnTo>
                  <a:lnTo>
                    <a:pt x="1290" y="709"/>
                  </a:lnTo>
                  <a:lnTo>
                    <a:pt x="1297" y="709"/>
                  </a:lnTo>
                  <a:lnTo>
                    <a:pt x="1302" y="709"/>
                  </a:lnTo>
                  <a:lnTo>
                    <a:pt x="1304" y="704"/>
                  </a:lnTo>
                  <a:lnTo>
                    <a:pt x="1304" y="699"/>
                  </a:lnTo>
                  <a:lnTo>
                    <a:pt x="1307" y="694"/>
                  </a:lnTo>
                  <a:lnTo>
                    <a:pt x="1309" y="692"/>
                  </a:lnTo>
                  <a:lnTo>
                    <a:pt x="1311" y="690"/>
                  </a:lnTo>
                  <a:lnTo>
                    <a:pt x="1316" y="683"/>
                  </a:lnTo>
                  <a:lnTo>
                    <a:pt x="1314" y="673"/>
                  </a:lnTo>
                  <a:lnTo>
                    <a:pt x="1309" y="664"/>
                  </a:lnTo>
                  <a:lnTo>
                    <a:pt x="1307" y="657"/>
                  </a:lnTo>
                  <a:lnTo>
                    <a:pt x="1309" y="645"/>
                  </a:lnTo>
                  <a:lnTo>
                    <a:pt x="1311" y="635"/>
                  </a:lnTo>
                  <a:lnTo>
                    <a:pt x="1311" y="626"/>
                  </a:lnTo>
                  <a:lnTo>
                    <a:pt x="1309" y="616"/>
                  </a:lnTo>
                  <a:lnTo>
                    <a:pt x="1304" y="614"/>
                  </a:lnTo>
                  <a:lnTo>
                    <a:pt x="1300" y="621"/>
                  </a:lnTo>
                  <a:lnTo>
                    <a:pt x="1290" y="638"/>
                  </a:lnTo>
                  <a:lnTo>
                    <a:pt x="1278" y="645"/>
                  </a:lnTo>
                  <a:lnTo>
                    <a:pt x="1271" y="649"/>
                  </a:lnTo>
                  <a:lnTo>
                    <a:pt x="1274" y="664"/>
                  </a:lnTo>
                  <a:lnTo>
                    <a:pt x="1260" y="687"/>
                  </a:lnTo>
                  <a:lnTo>
                    <a:pt x="1260" y="697"/>
                  </a:lnTo>
                  <a:lnTo>
                    <a:pt x="1260" y="704"/>
                  </a:lnTo>
                  <a:lnTo>
                    <a:pt x="1257" y="713"/>
                  </a:lnTo>
                  <a:lnTo>
                    <a:pt x="1252" y="718"/>
                  </a:lnTo>
                  <a:lnTo>
                    <a:pt x="1226" y="737"/>
                  </a:lnTo>
                  <a:lnTo>
                    <a:pt x="1224" y="727"/>
                  </a:lnTo>
                  <a:lnTo>
                    <a:pt x="1226" y="720"/>
                  </a:lnTo>
                  <a:lnTo>
                    <a:pt x="1248" y="699"/>
                  </a:lnTo>
                  <a:lnTo>
                    <a:pt x="1252" y="692"/>
                  </a:lnTo>
                  <a:lnTo>
                    <a:pt x="1255" y="685"/>
                  </a:lnTo>
                  <a:lnTo>
                    <a:pt x="1260" y="647"/>
                  </a:lnTo>
                  <a:lnTo>
                    <a:pt x="1264" y="628"/>
                  </a:lnTo>
                  <a:lnTo>
                    <a:pt x="1271" y="628"/>
                  </a:lnTo>
                  <a:lnTo>
                    <a:pt x="1269" y="631"/>
                  </a:lnTo>
                  <a:lnTo>
                    <a:pt x="1267" y="633"/>
                  </a:lnTo>
                  <a:lnTo>
                    <a:pt x="1267" y="638"/>
                  </a:lnTo>
                  <a:lnTo>
                    <a:pt x="1271" y="640"/>
                  </a:lnTo>
                  <a:lnTo>
                    <a:pt x="1285" y="628"/>
                  </a:lnTo>
                  <a:lnTo>
                    <a:pt x="1295" y="616"/>
                  </a:lnTo>
                  <a:lnTo>
                    <a:pt x="1300" y="609"/>
                  </a:lnTo>
                  <a:lnTo>
                    <a:pt x="1300" y="607"/>
                  </a:lnTo>
                  <a:lnTo>
                    <a:pt x="1302" y="593"/>
                  </a:lnTo>
                  <a:lnTo>
                    <a:pt x="1304" y="590"/>
                  </a:lnTo>
                  <a:lnTo>
                    <a:pt x="1314" y="597"/>
                  </a:lnTo>
                  <a:lnTo>
                    <a:pt x="1316" y="595"/>
                  </a:lnTo>
                  <a:lnTo>
                    <a:pt x="1316" y="586"/>
                  </a:lnTo>
                  <a:lnTo>
                    <a:pt x="1326" y="571"/>
                  </a:lnTo>
                  <a:lnTo>
                    <a:pt x="1328" y="564"/>
                  </a:lnTo>
                  <a:lnTo>
                    <a:pt x="1340" y="486"/>
                  </a:lnTo>
                  <a:lnTo>
                    <a:pt x="1345" y="472"/>
                  </a:lnTo>
                  <a:lnTo>
                    <a:pt x="1345" y="465"/>
                  </a:lnTo>
                  <a:lnTo>
                    <a:pt x="1342" y="456"/>
                  </a:lnTo>
                  <a:lnTo>
                    <a:pt x="1340" y="449"/>
                  </a:lnTo>
                  <a:lnTo>
                    <a:pt x="1340" y="444"/>
                  </a:lnTo>
                  <a:lnTo>
                    <a:pt x="1337" y="444"/>
                  </a:lnTo>
                  <a:lnTo>
                    <a:pt x="1330" y="444"/>
                  </a:lnTo>
                  <a:lnTo>
                    <a:pt x="1330" y="446"/>
                  </a:lnTo>
                  <a:lnTo>
                    <a:pt x="1323" y="456"/>
                  </a:lnTo>
                  <a:lnTo>
                    <a:pt x="1319" y="484"/>
                  </a:lnTo>
                  <a:lnTo>
                    <a:pt x="1316" y="489"/>
                  </a:lnTo>
                  <a:lnTo>
                    <a:pt x="1314" y="496"/>
                  </a:lnTo>
                  <a:lnTo>
                    <a:pt x="1316" y="531"/>
                  </a:lnTo>
                  <a:lnTo>
                    <a:pt x="1316" y="529"/>
                  </a:lnTo>
                  <a:lnTo>
                    <a:pt x="1311" y="527"/>
                  </a:lnTo>
                  <a:lnTo>
                    <a:pt x="1311" y="527"/>
                  </a:lnTo>
                  <a:lnTo>
                    <a:pt x="1311" y="527"/>
                  </a:lnTo>
                  <a:lnTo>
                    <a:pt x="1307" y="498"/>
                  </a:lnTo>
                  <a:lnTo>
                    <a:pt x="1307" y="463"/>
                  </a:lnTo>
                  <a:lnTo>
                    <a:pt x="1302" y="446"/>
                  </a:lnTo>
                  <a:lnTo>
                    <a:pt x="1302" y="442"/>
                  </a:lnTo>
                  <a:lnTo>
                    <a:pt x="1302" y="418"/>
                  </a:lnTo>
                  <a:lnTo>
                    <a:pt x="1302" y="408"/>
                  </a:lnTo>
                  <a:lnTo>
                    <a:pt x="1290" y="356"/>
                  </a:lnTo>
                  <a:lnTo>
                    <a:pt x="1288" y="326"/>
                  </a:lnTo>
                  <a:lnTo>
                    <a:pt x="1290" y="314"/>
                  </a:lnTo>
                  <a:lnTo>
                    <a:pt x="1290" y="312"/>
                  </a:lnTo>
                  <a:lnTo>
                    <a:pt x="1288" y="304"/>
                  </a:lnTo>
                  <a:lnTo>
                    <a:pt x="1283" y="302"/>
                  </a:lnTo>
                  <a:lnTo>
                    <a:pt x="1278" y="302"/>
                  </a:lnTo>
                  <a:lnTo>
                    <a:pt x="1271" y="297"/>
                  </a:lnTo>
                  <a:lnTo>
                    <a:pt x="1274" y="297"/>
                  </a:lnTo>
                  <a:lnTo>
                    <a:pt x="1276" y="293"/>
                  </a:lnTo>
                  <a:lnTo>
                    <a:pt x="1278" y="290"/>
                  </a:lnTo>
                  <a:lnTo>
                    <a:pt x="1276" y="288"/>
                  </a:lnTo>
                  <a:lnTo>
                    <a:pt x="1274" y="290"/>
                  </a:lnTo>
                  <a:lnTo>
                    <a:pt x="1269" y="293"/>
                  </a:lnTo>
                  <a:lnTo>
                    <a:pt x="1264" y="290"/>
                  </a:lnTo>
                  <a:lnTo>
                    <a:pt x="1262" y="288"/>
                  </a:lnTo>
                  <a:lnTo>
                    <a:pt x="1271" y="274"/>
                  </a:lnTo>
                  <a:lnTo>
                    <a:pt x="1271" y="269"/>
                  </a:lnTo>
                  <a:lnTo>
                    <a:pt x="1269" y="262"/>
                  </a:lnTo>
                  <a:lnTo>
                    <a:pt x="1264" y="243"/>
                  </a:lnTo>
                  <a:lnTo>
                    <a:pt x="1255" y="215"/>
                  </a:lnTo>
                  <a:lnTo>
                    <a:pt x="1248" y="200"/>
                  </a:lnTo>
                  <a:lnTo>
                    <a:pt x="1243" y="191"/>
                  </a:lnTo>
                  <a:lnTo>
                    <a:pt x="1238" y="189"/>
                  </a:lnTo>
                  <a:lnTo>
                    <a:pt x="1236" y="189"/>
                  </a:lnTo>
                  <a:lnTo>
                    <a:pt x="1231" y="186"/>
                  </a:lnTo>
                  <a:lnTo>
                    <a:pt x="1229" y="186"/>
                  </a:lnTo>
                  <a:lnTo>
                    <a:pt x="1226" y="193"/>
                  </a:lnTo>
                  <a:lnTo>
                    <a:pt x="1217" y="200"/>
                  </a:lnTo>
                  <a:lnTo>
                    <a:pt x="1205" y="208"/>
                  </a:lnTo>
                  <a:lnTo>
                    <a:pt x="1198" y="210"/>
                  </a:lnTo>
                  <a:lnTo>
                    <a:pt x="1196" y="205"/>
                  </a:lnTo>
                  <a:lnTo>
                    <a:pt x="1198" y="200"/>
                  </a:lnTo>
                  <a:lnTo>
                    <a:pt x="1193" y="198"/>
                  </a:lnTo>
                  <a:lnTo>
                    <a:pt x="1184" y="198"/>
                  </a:lnTo>
                  <a:lnTo>
                    <a:pt x="1179" y="203"/>
                  </a:lnTo>
                  <a:lnTo>
                    <a:pt x="1179" y="198"/>
                  </a:lnTo>
                  <a:lnTo>
                    <a:pt x="1182" y="184"/>
                  </a:lnTo>
                  <a:lnTo>
                    <a:pt x="1179" y="163"/>
                  </a:lnTo>
                  <a:lnTo>
                    <a:pt x="1184" y="144"/>
                  </a:lnTo>
                  <a:lnTo>
                    <a:pt x="1182" y="132"/>
                  </a:lnTo>
                  <a:lnTo>
                    <a:pt x="1177" y="130"/>
                  </a:lnTo>
                  <a:lnTo>
                    <a:pt x="1170" y="134"/>
                  </a:lnTo>
                  <a:lnTo>
                    <a:pt x="1163" y="151"/>
                  </a:lnTo>
                  <a:lnTo>
                    <a:pt x="1158" y="156"/>
                  </a:lnTo>
                  <a:lnTo>
                    <a:pt x="1153" y="158"/>
                  </a:lnTo>
                  <a:lnTo>
                    <a:pt x="1148" y="156"/>
                  </a:lnTo>
                  <a:lnTo>
                    <a:pt x="1146" y="153"/>
                  </a:lnTo>
                  <a:lnTo>
                    <a:pt x="1141" y="153"/>
                  </a:lnTo>
                  <a:lnTo>
                    <a:pt x="1139" y="153"/>
                  </a:lnTo>
                  <a:lnTo>
                    <a:pt x="1127" y="158"/>
                  </a:lnTo>
                  <a:lnTo>
                    <a:pt x="1118" y="158"/>
                  </a:lnTo>
                  <a:lnTo>
                    <a:pt x="1115" y="160"/>
                  </a:lnTo>
                  <a:lnTo>
                    <a:pt x="1113" y="170"/>
                  </a:lnTo>
                  <a:lnTo>
                    <a:pt x="1113" y="174"/>
                  </a:lnTo>
                  <a:lnTo>
                    <a:pt x="1111" y="179"/>
                  </a:lnTo>
                  <a:lnTo>
                    <a:pt x="1113" y="191"/>
                  </a:lnTo>
                  <a:lnTo>
                    <a:pt x="1118" y="234"/>
                  </a:lnTo>
                  <a:lnTo>
                    <a:pt x="1113" y="271"/>
                  </a:lnTo>
                  <a:lnTo>
                    <a:pt x="1111" y="278"/>
                  </a:lnTo>
                  <a:lnTo>
                    <a:pt x="1101" y="290"/>
                  </a:lnTo>
                  <a:lnTo>
                    <a:pt x="1094" y="307"/>
                  </a:lnTo>
                  <a:lnTo>
                    <a:pt x="1094" y="326"/>
                  </a:lnTo>
                  <a:lnTo>
                    <a:pt x="1096" y="364"/>
                  </a:lnTo>
                  <a:lnTo>
                    <a:pt x="1101" y="382"/>
                  </a:lnTo>
                  <a:lnTo>
                    <a:pt x="1101" y="390"/>
                  </a:lnTo>
                  <a:lnTo>
                    <a:pt x="1096" y="401"/>
                  </a:lnTo>
                  <a:lnTo>
                    <a:pt x="1096" y="406"/>
                  </a:lnTo>
                  <a:lnTo>
                    <a:pt x="1099" y="413"/>
                  </a:lnTo>
                  <a:lnTo>
                    <a:pt x="1101" y="418"/>
                  </a:lnTo>
                  <a:lnTo>
                    <a:pt x="1099" y="423"/>
                  </a:lnTo>
                  <a:lnTo>
                    <a:pt x="1096" y="420"/>
                  </a:lnTo>
                  <a:lnTo>
                    <a:pt x="1094" y="416"/>
                  </a:lnTo>
                  <a:lnTo>
                    <a:pt x="1089" y="401"/>
                  </a:lnTo>
                  <a:lnTo>
                    <a:pt x="1087" y="404"/>
                  </a:lnTo>
                  <a:lnTo>
                    <a:pt x="1087" y="413"/>
                  </a:lnTo>
                  <a:lnTo>
                    <a:pt x="1087" y="420"/>
                  </a:lnTo>
                  <a:lnTo>
                    <a:pt x="1089" y="425"/>
                  </a:lnTo>
                  <a:lnTo>
                    <a:pt x="1092" y="427"/>
                  </a:lnTo>
                  <a:lnTo>
                    <a:pt x="1099" y="430"/>
                  </a:lnTo>
                  <a:lnTo>
                    <a:pt x="1104" y="437"/>
                  </a:lnTo>
                  <a:lnTo>
                    <a:pt x="1106" y="446"/>
                  </a:lnTo>
                  <a:lnTo>
                    <a:pt x="1104" y="460"/>
                  </a:lnTo>
                  <a:lnTo>
                    <a:pt x="1104" y="468"/>
                  </a:lnTo>
                  <a:lnTo>
                    <a:pt x="1111" y="482"/>
                  </a:lnTo>
                  <a:lnTo>
                    <a:pt x="1111" y="491"/>
                  </a:lnTo>
                  <a:lnTo>
                    <a:pt x="1113" y="496"/>
                  </a:lnTo>
                  <a:lnTo>
                    <a:pt x="1104" y="541"/>
                  </a:lnTo>
                  <a:lnTo>
                    <a:pt x="1104" y="553"/>
                  </a:lnTo>
                  <a:lnTo>
                    <a:pt x="1106" y="571"/>
                  </a:lnTo>
                  <a:lnTo>
                    <a:pt x="1106" y="616"/>
                  </a:lnTo>
                  <a:lnTo>
                    <a:pt x="1108" y="621"/>
                  </a:lnTo>
                  <a:lnTo>
                    <a:pt x="1106" y="623"/>
                  </a:lnTo>
                  <a:lnTo>
                    <a:pt x="1089" y="659"/>
                  </a:lnTo>
                  <a:lnTo>
                    <a:pt x="1082" y="680"/>
                  </a:lnTo>
                  <a:lnTo>
                    <a:pt x="1080" y="687"/>
                  </a:lnTo>
                  <a:lnTo>
                    <a:pt x="1078" y="694"/>
                  </a:lnTo>
                  <a:lnTo>
                    <a:pt x="1082" y="706"/>
                  </a:lnTo>
                  <a:lnTo>
                    <a:pt x="1087" y="718"/>
                  </a:lnTo>
                  <a:lnTo>
                    <a:pt x="1092" y="727"/>
                  </a:lnTo>
                  <a:lnTo>
                    <a:pt x="1089" y="735"/>
                  </a:lnTo>
                  <a:lnTo>
                    <a:pt x="1082" y="744"/>
                  </a:lnTo>
                  <a:lnTo>
                    <a:pt x="1080" y="753"/>
                  </a:lnTo>
                  <a:lnTo>
                    <a:pt x="1080" y="763"/>
                  </a:lnTo>
                  <a:lnTo>
                    <a:pt x="1085" y="768"/>
                  </a:lnTo>
                  <a:lnTo>
                    <a:pt x="1089" y="770"/>
                  </a:lnTo>
                  <a:lnTo>
                    <a:pt x="1092" y="772"/>
                  </a:lnTo>
                  <a:lnTo>
                    <a:pt x="1096" y="772"/>
                  </a:lnTo>
                  <a:lnTo>
                    <a:pt x="1099" y="777"/>
                  </a:lnTo>
                  <a:lnTo>
                    <a:pt x="1104" y="787"/>
                  </a:lnTo>
                  <a:lnTo>
                    <a:pt x="1108" y="789"/>
                  </a:lnTo>
                  <a:lnTo>
                    <a:pt x="1108" y="798"/>
                  </a:lnTo>
                  <a:lnTo>
                    <a:pt x="1115" y="803"/>
                  </a:lnTo>
                  <a:lnTo>
                    <a:pt x="1122" y="808"/>
                  </a:lnTo>
                  <a:lnTo>
                    <a:pt x="1130" y="813"/>
                  </a:lnTo>
                  <a:lnTo>
                    <a:pt x="1139" y="839"/>
                  </a:lnTo>
                  <a:lnTo>
                    <a:pt x="1144" y="841"/>
                  </a:lnTo>
                  <a:lnTo>
                    <a:pt x="1151" y="846"/>
                  </a:lnTo>
                  <a:lnTo>
                    <a:pt x="1163" y="860"/>
                  </a:lnTo>
                  <a:lnTo>
                    <a:pt x="1182" y="888"/>
                  </a:lnTo>
                  <a:lnTo>
                    <a:pt x="1191" y="900"/>
                  </a:lnTo>
                  <a:lnTo>
                    <a:pt x="1203" y="907"/>
                  </a:lnTo>
                  <a:lnTo>
                    <a:pt x="1231" y="919"/>
                  </a:lnTo>
                  <a:lnTo>
                    <a:pt x="1250" y="933"/>
                  </a:lnTo>
                  <a:lnTo>
                    <a:pt x="1255" y="935"/>
                  </a:lnTo>
                  <a:lnTo>
                    <a:pt x="1269" y="933"/>
                  </a:lnTo>
                  <a:lnTo>
                    <a:pt x="1274" y="931"/>
                  </a:lnTo>
                  <a:lnTo>
                    <a:pt x="1267" y="924"/>
                  </a:lnTo>
                  <a:lnTo>
                    <a:pt x="1269" y="919"/>
                  </a:lnTo>
                  <a:lnTo>
                    <a:pt x="1271" y="914"/>
                  </a:lnTo>
                  <a:lnTo>
                    <a:pt x="1274" y="909"/>
                  </a:lnTo>
                  <a:lnTo>
                    <a:pt x="1276" y="909"/>
                  </a:lnTo>
                  <a:lnTo>
                    <a:pt x="1278" y="909"/>
                  </a:lnTo>
                  <a:lnTo>
                    <a:pt x="1278" y="905"/>
                  </a:lnTo>
                  <a:lnTo>
                    <a:pt x="1276" y="900"/>
                  </a:lnTo>
                  <a:lnTo>
                    <a:pt x="1276" y="895"/>
                  </a:lnTo>
                  <a:lnTo>
                    <a:pt x="1281" y="900"/>
                  </a:lnTo>
                  <a:lnTo>
                    <a:pt x="1285" y="900"/>
                  </a:lnTo>
                  <a:lnTo>
                    <a:pt x="1290" y="898"/>
                  </a:lnTo>
                  <a:lnTo>
                    <a:pt x="1295" y="898"/>
                  </a:lnTo>
                  <a:lnTo>
                    <a:pt x="1300" y="898"/>
                  </a:lnTo>
                  <a:lnTo>
                    <a:pt x="1302" y="902"/>
                  </a:lnTo>
                  <a:lnTo>
                    <a:pt x="1302" y="905"/>
                  </a:lnTo>
                  <a:lnTo>
                    <a:pt x="1297" y="912"/>
                  </a:lnTo>
                  <a:lnTo>
                    <a:pt x="1304" y="909"/>
                  </a:lnTo>
                  <a:lnTo>
                    <a:pt x="1311" y="902"/>
                  </a:lnTo>
                  <a:lnTo>
                    <a:pt x="1321" y="891"/>
                  </a:lnTo>
                  <a:lnTo>
                    <a:pt x="1326" y="876"/>
                  </a:lnTo>
                  <a:lnTo>
                    <a:pt x="1328" y="874"/>
                  </a:lnTo>
                  <a:lnTo>
                    <a:pt x="1335" y="872"/>
                  </a:lnTo>
                  <a:lnTo>
                    <a:pt x="1337" y="869"/>
                  </a:lnTo>
                  <a:lnTo>
                    <a:pt x="1335" y="862"/>
                  </a:lnTo>
                  <a:lnTo>
                    <a:pt x="1330" y="862"/>
                  </a:lnTo>
                  <a:lnTo>
                    <a:pt x="1347" y="855"/>
                  </a:lnTo>
                  <a:lnTo>
                    <a:pt x="1354" y="850"/>
                  </a:lnTo>
                  <a:lnTo>
                    <a:pt x="1349" y="843"/>
                  </a:lnTo>
                  <a:lnTo>
                    <a:pt x="1352" y="841"/>
                  </a:lnTo>
                  <a:lnTo>
                    <a:pt x="1356" y="841"/>
                  </a:lnTo>
                  <a:lnTo>
                    <a:pt x="1361" y="841"/>
                  </a:lnTo>
                  <a:lnTo>
                    <a:pt x="1363" y="843"/>
                  </a:lnTo>
                  <a:lnTo>
                    <a:pt x="1366" y="836"/>
                  </a:lnTo>
                  <a:lnTo>
                    <a:pt x="1366" y="829"/>
                  </a:lnTo>
                  <a:lnTo>
                    <a:pt x="1368" y="822"/>
                  </a:lnTo>
                  <a:lnTo>
                    <a:pt x="1373" y="822"/>
                  </a:lnTo>
                  <a:lnTo>
                    <a:pt x="1378" y="827"/>
                  </a:lnTo>
                  <a:lnTo>
                    <a:pt x="1382" y="834"/>
                  </a:lnTo>
                  <a:lnTo>
                    <a:pt x="1385" y="836"/>
                  </a:lnTo>
                  <a:lnTo>
                    <a:pt x="1389" y="836"/>
                  </a:lnTo>
                  <a:lnTo>
                    <a:pt x="1415" y="827"/>
                  </a:lnTo>
                  <a:lnTo>
                    <a:pt x="1418" y="827"/>
                  </a:lnTo>
                  <a:lnTo>
                    <a:pt x="1420" y="829"/>
                  </a:lnTo>
                  <a:lnTo>
                    <a:pt x="1423" y="834"/>
                  </a:lnTo>
                  <a:lnTo>
                    <a:pt x="1425" y="836"/>
                  </a:lnTo>
                  <a:lnTo>
                    <a:pt x="1430" y="834"/>
                  </a:lnTo>
                  <a:lnTo>
                    <a:pt x="1430" y="831"/>
                  </a:lnTo>
                  <a:lnTo>
                    <a:pt x="1432" y="829"/>
                  </a:lnTo>
                  <a:lnTo>
                    <a:pt x="1434" y="827"/>
                  </a:lnTo>
                  <a:lnTo>
                    <a:pt x="1444" y="822"/>
                  </a:lnTo>
                  <a:lnTo>
                    <a:pt x="1444" y="820"/>
                  </a:lnTo>
                  <a:lnTo>
                    <a:pt x="1451" y="805"/>
                  </a:lnTo>
                  <a:lnTo>
                    <a:pt x="1477" y="772"/>
                  </a:lnTo>
                  <a:lnTo>
                    <a:pt x="1479" y="768"/>
                  </a:lnTo>
                  <a:lnTo>
                    <a:pt x="1482" y="756"/>
                  </a:lnTo>
                  <a:lnTo>
                    <a:pt x="1486" y="761"/>
                  </a:lnTo>
                  <a:lnTo>
                    <a:pt x="1489" y="761"/>
                  </a:lnTo>
                  <a:lnTo>
                    <a:pt x="1496" y="756"/>
                  </a:lnTo>
                  <a:lnTo>
                    <a:pt x="1508" y="746"/>
                  </a:lnTo>
                  <a:lnTo>
                    <a:pt x="1519" y="716"/>
                  </a:lnTo>
                  <a:lnTo>
                    <a:pt x="1527" y="704"/>
                  </a:lnTo>
                  <a:lnTo>
                    <a:pt x="1534" y="697"/>
                  </a:lnTo>
                  <a:lnTo>
                    <a:pt x="1538" y="690"/>
                  </a:lnTo>
                  <a:lnTo>
                    <a:pt x="1541" y="683"/>
                  </a:lnTo>
                  <a:lnTo>
                    <a:pt x="1538" y="671"/>
                  </a:lnTo>
                  <a:lnTo>
                    <a:pt x="1538" y="664"/>
                  </a:lnTo>
                  <a:lnTo>
                    <a:pt x="1541" y="654"/>
                  </a:lnTo>
                  <a:lnTo>
                    <a:pt x="1560" y="631"/>
                  </a:lnTo>
                  <a:lnTo>
                    <a:pt x="1564" y="626"/>
                  </a:lnTo>
                  <a:lnTo>
                    <a:pt x="1564" y="623"/>
                  </a:lnTo>
                  <a:lnTo>
                    <a:pt x="1562" y="619"/>
                  </a:lnTo>
                  <a:lnTo>
                    <a:pt x="1560" y="616"/>
                  </a:lnTo>
                  <a:lnTo>
                    <a:pt x="1555" y="616"/>
                  </a:lnTo>
                  <a:lnTo>
                    <a:pt x="1550" y="616"/>
                  </a:lnTo>
                  <a:lnTo>
                    <a:pt x="1548" y="619"/>
                  </a:lnTo>
                  <a:lnTo>
                    <a:pt x="1538" y="616"/>
                  </a:lnTo>
                  <a:lnTo>
                    <a:pt x="1534" y="616"/>
                  </a:lnTo>
                  <a:lnTo>
                    <a:pt x="1531" y="619"/>
                  </a:lnTo>
                  <a:lnTo>
                    <a:pt x="1531" y="619"/>
                  </a:lnTo>
                  <a:lnTo>
                    <a:pt x="1529" y="614"/>
                  </a:lnTo>
                  <a:lnTo>
                    <a:pt x="1531" y="600"/>
                  </a:lnTo>
                  <a:lnTo>
                    <a:pt x="1574" y="571"/>
                  </a:lnTo>
                  <a:lnTo>
                    <a:pt x="1571" y="571"/>
                  </a:lnTo>
                  <a:lnTo>
                    <a:pt x="1569" y="569"/>
                  </a:lnTo>
                  <a:lnTo>
                    <a:pt x="1567" y="569"/>
                  </a:lnTo>
                  <a:lnTo>
                    <a:pt x="1567" y="564"/>
                  </a:lnTo>
                  <a:lnTo>
                    <a:pt x="1567" y="562"/>
                  </a:lnTo>
                  <a:lnTo>
                    <a:pt x="1567" y="560"/>
                  </a:lnTo>
                  <a:lnTo>
                    <a:pt x="1569" y="555"/>
                  </a:lnTo>
                  <a:lnTo>
                    <a:pt x="1578" y="553"/>
                  </a:lnTo>
                  <a:lnTo>
                    <a:pt x="1593" y="527"/>
                  </a:lnTo>
                  <a:lnTo>
                    <a:pt x="1604" y="522"/>
                  </a:lnTo>
                  <a:lnTo>
                    <a:pt x="1607" y="519"/>
                  </a:lnTo>
                  <a:lnTo>
                    <a:pt x="1609" y="517"/>
                  </a:lnTo>
                  <a:lnTo>
                    <a:pt x="1607" y="512"/>
                  </a:lnTo>
                  <a:lnTo>
                    <a:pt x="1604" y="508"/>
                  </a:lnTo>
                  <a:close/>
                  <a:moveTo>
                    <a:pt x="1621" y="472"/>
                  </a:moveTo>
                  <a:lnTo>
                    <a:pt x="1619" y="468"/>
                  </a:lnTo>
                  <a:lnTo>
                    <a:pt x="1616" y="460"/>
                  </a:lnTo>
                  <a:lnTo>
                    <a:pt x="1619" y="456"/>
                  </a:lnTo>
                  <a:lnTo>
                    <a:pt x="1616" y="456"/>
                  </a:lnTo>
                  <a:lnTo>
                    <a:pt x="1609" y="463"/>
                  </a:lnTo>
                  <a:lnTo>
                    <a:pt x="1597" y="479"/>
                  </a:lnTo>
                  <a:lnTo>
                    <a:pt x="1600" y="482"/>
                  </a:lnTo>
                  <a:lnTo>
                    <a:pt x="1607" y="482"/>
                  </a:lnTo>
                  <a:lnTo>
                    <a:pt x="1616" y="475"/>
                  </a:lnTo>
                  <a:lnTo>
                    <a:pt x="1621" y="475"/>
                  </a:lnTo>
                  <a:lnTo>
                    <a:pt x="1621" y="475"/>
                  </a:lnTo>
                  <a:lnTo>
                    <a:pt x="1621" y="472"/>
                  </a:lnTo>
                  <a:close/>
                  <a:moveTo>
                    <a:pt x="7" y="2216"/>
                  </a:moveTo>
                  <a:lnTo>
                    <a:pt x="2" y="2223"/>
                  </a:lnTo>
                  <a:lnTo>
                    <a:pt x="2" y="2228"/>
                  </a:lnTo>
                  <a:lnTo>
                    <a:pt x="2" y="2242"/>
                  </a:lnTo>
                  <a:lnTo>
                    <a:pt x="0" y="2259"/>
                  </a:lnTo>
                  <a:lnTo>
                    <a:pt x="0" y="2297"/>
                  </a:lnTo>
                  <a:lnTo>
                    <a:pt x="5" y="2299"/>
                  </a:lnTo>
                  <a:lnTo>
                    <a:pt x="2" y="2280"/>
                  </a:lnTo>
                  <a:lnTo>
                    <a:pt x="12" y="2247"/>
                  </a:lnTo>
                  <a:lnTo>
                    <a:pt x="12" y="2230"/>
                  </a:lnTo>
                  <a:lnTo>
                    <a:pt x="14" y="2223"/>
                  </a:lnTo>
                  <a:lnTo>
                    <a:pt x="12" y="2216"/>
                  </a:lnTo>
                  <a:lnTo>
                    <a:pt x="7" y="2216"/>
                  </a:lnTo>
                  <a:close/>
                  <a:moveTo>
                    <a:pt x="392" y="2538"/>
                  </a:moveTo>
                  <a:lnTo>
                    <a:pt x="392" y="2528"/>
                  </a:lnTo>
                  <a:lnTo>
                    <a:pt x="378" y="2533"/>
                  </a:lnTo>
                  <a:lnTo>
                    <a:pt x="376" y="2538"/>
                  </a:lnTo>
                  <a:lnTo>
                    <a:pt x="383" y="2547"/>
                  </a:lnTo>
                  <a:lnTo>
                    <a:pt x="376" y="2554"/>
                  </a:lnTo>
                  <a:lnTo>
                    <a:pt x="373" y="2559"/>
                  </a:lnTo>
                  <a:lnTo>
                    <a:pt x="371" y="2564"/>
                  </a:lnTo>
                  <a:lnTo>
                    <a:pt x="376" y="2566"/>
                  </a:lnTo>
                  <a:lnTo>
                    <a:pt x="381" y="2566"/>
                  </a:lnTo>
                  <a:lnTo>
                    <a:pt x="385" y="2568"/>
                  </a:lnTo>
                  <a:lnTo>
                    <a:pt x="388" y="2573"/>
                  </a:lnTo>
                  <a:lnTo>
                    <a:pt x="388" y="2580"/>
                  </a:lnTo>
                  <a:lnTo>
                    <a:pt x="392" y="2573"/>
                  </a:lnTo>
                  <a:lnTo>
                    <a:pt x="392" y="2564"/>
                  </a:lnTo>
                  <a:lnTo>
                    <a:pt x="392" y="2554"/>
                  </a:lnTo>
                  <a:lnTo>
                    <a:pt x="395" y="2547"/>
                  </a:lnTo>
                  <a:lnTo>
                    <a:pt x="392" y="253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24" name="Freeform 13"/>
            <p:cNvSpPr>
              <a:spLocks/>
            </p:cNvSpPr>
            <p:nvPr/>
          </p:nvSpPr>
          <p:spPr bwMode="auto">
            <a:xfrm>
              <a:off x="-4272" y="-1960"/>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25" name="Freeform 14"/>
            <p:cNvSpPr>
              <a:spLocks/>
            </p:cNvSpPr>
            <p:nvPr/>
          </p:nvSpPr>
          <p:spPr bwMode="auto">
            <a:xfrm>
              <a:off x="-4784" y="-2305"/>
              <a:ext cx="37" cy="61"/>
            </a:xfrm>
            <a:custGeom>
              <a:avLst/>
              <a:gdLst>
                <a:gd name="T0" fmla="*/ 19 w 37"/>
                <a:gd name="T1" fmla="*/ 47 h 61"/>
                <a:gd name="T2" fmla="*/ 19 w 37"/>
                <a:gd name="T3" fmla="*/ 61 h 61"/>
                <a:gd name="T4" fmla="*/ 23 w 37"/>
                <a:gd name="T5" fmla="*/ 59 h 61"/>
                <a:gd name="T6" fmla="*/ 28 w 37"/>
                <a:gd name="T7" fmla="*/ 54 h 61"/>
                <a:gd name="T8" fmla="*/ 35 w 37"/>
                <a:gd name="T9" fmla="*/ 47 h 61"/>
                <a:gd name="T10" fmla="*/ 37 w 37"/>
                <a:gd name="T11" fmla="*/ 40 h 61"/>
                <a:gd name="T12" fmla="*/ 28 w 37"/>
                <a:gd name="T13" fmla="*/ 40 h 61"/>
                <a:gd name="T14" fmla="*/ 26 w 37"/>
                <a:gd name="T15" fmla="*/ 38 h 61"/>
                <a:gd name="T16" fmla="*/ 28 w 37"/>
                <a:gd name="T17" fmla="*/ 35 h 61"/>
                <a:gd name="T18" fmla="*/ 35 w 37"/>
                <a:gd name="T19" fmla="*/ 31 h 61"/>
                <a:gd name="T20" fmla="*/ 35 w 37"/>
                <a:gd name="T21" fmla="*/ 21 h 61"/>
                <a:gd name="T22" fmla="*/ 30 w 37"/>
                <a:gd name="T23" fmla="*/ 16 h 61"/>
                <a:gd name="T24" fmla="*/ 19 w 37"/>
                <a:gd name="T25" fmla="*/ 14 h 61"/>
                <a:gd name="T26" fmla="*/ 11 w 37"/>
                <a:gd name="T27" fmla="*/ 2 h 61"/>
                <a:gd name="T28" fmla="*/ 7 w 37"/>
                <a:gd name="T29" fmla="*/ 0 h 61"/>
                <a:gd name="T30" fmla="*/ 0 w 37"/>
                <a:gd name="T31" fmla="*/ 7 h 61"/>
                <a:gd name="T32" fmla="*/ 19 w 37"/>
                <a:gd name="T33" fmla="*/ 40 h 61"/>
                <a:gd name="T34" fmla="*/ 19 w 37"/>
                <a:gd name="T3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61">
                  <a:moveTo>
                    <a:pt x="19" y="47"/>
                  </a:moveTo>
                  <a:lnTo>
                    <a:pt x="19" y="61"/>
                  </a:lnTo>
                  <a:lnTo>
                    <a:pt x="23" y="59"/>
                  </a:lnTo>
                  <a:lnTo>
                    <a:pt x="28" y="54"/>
                  </a:lnTo>
                  <a:lnTo>
                    <a:pt x="35" y="47"/>
                  </a:lnTo>
                  <a:lnTo>
                    <a:pt x="37" y="40"/>
                  </a:lnTo>
                  <a:lnTo>
                    <a:pt x="28" y="40"/>
                  </a:lnTo>
                  <a:lnTo>
                    <a:pt x="26" y="38"/>
                  </a:lnTo>
                  <a:lnTo>
                    <a:pt x="28" y="35"/>
                  </a:lnTo>
                  <a:lnTo>
                    <a:pt x="35" y="31"/>
                  </a:lnTo>
                  <a:lnTo>
                    <a:pt x="35" y="21"/>
                  </a:lnTo>
                  <a:lnTo>
                    <a:pt x="30" y="16"/>
                  </a:lnTo>
                  <a:lnTo>
                    <a:pt x="19" y="14"/>
                  </a:lnTo>
                  <a:lnTo>
                    <a:pt x="11" y="2"/>
                  </a:lnTo>
                  <a:lnTo>
                    <a:pt x="7" y="0"/>
                  </a:lnTo>
                  <a:lnTo>
                    <a:pt x="0" y="7"/>
                  </a:lnTo>
                  <a:lnTo>
                    <a:pt x="19" y="40"/>
                  </a:lnTo>
                  <a:lnTo>
                    <a:pt x="19" y="4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26" name="Freeform 15"/>
            <p:cNvSpPr>
              <a:spLocks/>
            </p:cNvSpPr>
            <p:nvPr/>
          </p:nvSpPr>
          <p:spPr bwMode="auto">
            <a:xfrm>
              <a:off x="-4501" y="-2265"/>
              <a:ext cx="40" cy="24"/>
            </a:xfrm>
            <a:custGeom>
              <a:avLst/>
              <a:gdLst>
                <a:gd name="T0" fmla="*/ 12 w 40"/>
                <a:gd name="T1" fmla="*/ 24 h 24"/>
                <a:gd name="T2" fmla="*/ 19 w 40"/>
                <a:gd name="T3" fmla="*/ 24 h 24"/>
                <a:gd name="T4" fmla="*/ 14 w 40"/>
                <a:gd name="T5" fmla="*/ 19 h 24"/>
                <a:gd name="T6" fmla="*/ 17 w 40"/>
                <a:gd name="T7" fmla="*/ 17 h 24"/>
                <a:gd name="T8" fmla="*/ 33 w 40"/>
                <a:gd name="T9" fmla="*/ 19 h 24"/>
                <a:gd name="T10" fmla="*/ 40 w 40"/>
                <a:gd name="T11" fmla="*/ 17 h 24"/>
                <a:gd name="T12" fmla="*/ 33 w 40"/>
                <a:gd name="T13" fmla="*/ 12 h 24"/>
                <a:gd name="T14" fmla="*/ 33 w 40"/>
                <a:gd name="T15" fmla="*/ 12 h 24"/>
                <a:gd name="T16" fmla="*/ 33 w 40"/>
                <a:gd name="T17" fmla="*/ 9 h 24"/>
                <a:gd name="T18" fmla="*/ 36 w 40"/>
                <a:gd name="T19" fmla="*/ 7 h 24"/>
                <a:gd name="T20" fmla="*/ 36 w 40"/>
                <a:gd name="T21" fmla="*/ 7 h 24"/>
                <a:gd name="T22" fmla="*/ 33 w 40"/>
                <a:gd name="T23" fmla="*/ 2 h 24"/>
                <a:gd name="T24" fmla="*/ 31 w 40"/>
                <a:gd name="T25" fmla="*/ 0 h 24"/>
                <a:gd name="T26" fmla="*/ 14 w 40"/>
                <a:gd name="T27" fmla="*/ 5 h 24"/>
                <a:gd name="T28" fmla="*/ 7 w 40"/>
                <a:gd name="T29" fmla="*/ 7 h 24"/>
                <a:gd name="T30" fmla="*/ 5 w 40"/>
                <a:gd name="T31" fmla="*/ 7 h 24"/>
                <a:gd name="T32" fmla="*/ 3 w 40"/>
                <a:gd name="T33" fmla="*/ 9 h 24"/>
                <a:gd name="T34" fmla="*/ 3 w 40"/>
                <a:gd name="T35" fmla="*/ 9 h 24"/>
                <a:gd name="T36" fmla="*/ 0 w 40"/>
                <a:gd name="T37" fmla="*/ 12 h 24"/>
                <a:gd name="T38" fmla="*/ 7 w 40"/>
                <a:gd name="T39" fmla="*/ 24 h 24"/>
                <a:gd name="T40" fmla="*/ 12 w 40"/>
                <a:gd name="T4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4">
                  <a:moveTo>
                    <a:pt x="12" y="24"/>
                  </a:moveTo>
                  <a:lnTo>
                    <a:pt x="19" y="24"/>
                  </a:lnTo>
                  <a:lnTo>
                    <a:pt x="14" y="19"/>
                  </a:lnTo>
                  <a:lnTo>
                    <a:pt x="17" y="17"/>
                  </a:lnTo>
                  <a:lnTo>
                    <a:pt x="33" y="19"/>
                  </a:lnTo>
                  <a:lnTo>
                    <a:pt x="40" y="17"/>
                  </a:lnTo>
                  <a:lnTo>
                    <a:pt x="33" y="12"/>
                  </a:lnTo>
                  <a:lnTo>
                    <a:pt x="33" y="12"/>
                  </a:lnTo>
                  <a:lnTo>
                    <a:pt x="33" y="9"/>
                  </a:lnTo>
                  <a:lnTo>
                    <a:pt x="36" y="7"/>
                  </a:lnTo>
                  <a:lnTo>
                    <a:pt x="36" y="7"/>
                  </a:lnTo>
                  <a:lnTo>
                    <a:pt x="33" y="2"/>
                  </a:lnTo>
                  <a:lnTo>
                    <a:pt x="31" y="0"/>
                  </a:lnTo>
                  <a:lnTo>
                    <a:pt x="14" y="5"/>
                  </a:lnTo>
                  <a:lnTo>
                    <a:pt x="7" y="7"/>
                  </a:lnTo>
                  <a:lnTo>
                    <a:pt x="5" y="7"/>
                  </a:lnTo>
                  <a:lnTo>
                    <a:pt x="3" y="9"/>
                  </a:lnTo>
                  <a:lnTo>
                    <a:pt x="3" y="9"/>
                  </a:lnTo>
                  <a:lnTo>
                    <a:pt x="0" y="12"/>
                  </a:lnTo>
                  <a:lnTo>
                    <a:pt x="7" y="24"/>
                  </a:lnTo>
                  <a:lnTo>
                    <a:pt x="12" y="2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27" name="Freeform 16"/>
            <p:cNvSpPr>
              <a:spLocks/>
            </p:cNvSpPr>
            <p:nvPr/>
          </p:nvSpPr>
          <p:spPr bwMode="auto">
            <a:xfrm>
              <a:off x="-4732" y="-2404"/>
              <a:ext cx="45" cy="33"/>
            </a:xfrm>
            <a:custGeom>
              <a:avLst/>
              <a:gdLst>
                <a:gd name="T0" fmla="*/ 7 w 45"/>
                <a:gd name="T1" fmla="*/ 33 h 33"/>
                <a:gd name="T2" fmla="*/ 11 w 45"/>
                <a:gd name="T3" fmla="*/ 33 h 33"/>
                <a:gd name="T4" fmla="*/ 19 w 45"/>
                <a:gd name="T5" fmla="*/ 28 h 33"/>
                <a:gd name="T6" fmla="*/ 40 w 45"/>
                <a:gd name="T7" fmla="*/ 11 h 33"/>
                <a:gd name="T8" fmla="*/ 45 w 45"/>
                <a:gd name="T9" fmla="*/ 7 h 33"/>
                <a:gd name="T10" fmla="*/ 35 w 45"/>
                <a:gd name="T11" fmla="*/ 2 h 33"/>
                <a:gd name="T12" fmla="*/ 28 w 45"/>
                <a:gd name="T13" fmla="*/ 0 h 33"/>
                <a:gd name="T14" fmla="*/ 21 w 45"/>
                <a:gd name="T15" fmla="*/ 4 h 33"/>
                <a:gd name="T16" fmla="*/ 7 w 45"/>
                <a:gd name="T17" fmla="*/ 11 h 33"/>
                <a:gd name="T18" fmla="*/ 0 w 45"/>
                <a:gd name="T19" fmla="*/ 16 h 33"/>
                <a:gd name="T20" fmla="*/ 0 w 45"/>
                <a:gd name="T21" fmla="*/ 26 h 33"/>
                <a:gd name="T22" fmla="*/ 2 w 45"/>
                <a:gd name="T23" fmla="*/ 30 h 33"/>
                <a:gd name="T24" fmla="*/ 7 w 45"/>
                <a:gd name="T2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33">
                  <a:moveTo>
                    <a:pt x="7" y="33"/>
                  </a:moveTo>
                  <a:lnTo>
                    <a:pt x="11" y="33"/>
                  </a:lnTo>
                  <a:lnTo>
                    <a:pt x="19" y="28"/>
                  </a:lnTo>
                  <a:lnTo>
                    <a:pt x="40" y="11"/>
                  </a:lnTo>
                  <a:lnTo>
                    <a:pt x="45" y="7"/>
                  </a:lnTo>
                  <a:lnTo>
                    <a:pt x="35" y="2"/>
                  </a:lnTo>
                  <a:lnTo>
                    <a:pt x="28" y="0"/>
                  </a:lnTo>
                  <a:lnTo>
                    <a:pt x="21" y="4"/>
                  </a:lnTo>
                  <a:lnTo>
                    <a:pt x="7" y="11"/>
                  </a:lnTo>
                  <a:lnTo>
                    <a:pt x="0" y="16"/>
                  </a:lnTo>
                  <a:lnTo>
                    <a:pt x="0" y="26"/>
                  </a:lnTo>
                  <a:lnTo>
                    <a:pt x="2" y="30"/>
                  </a:lnTo>
                  <a:lnTo>
                    <a:pt x="7" y="3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28" name="Freeform 17"/>
            <p:cNvSpPr>
              <a:spLocks/>
            </p:cNvSpPr>
            <p:nvPr/>
          </p:nvSpPr>
          <p:spPr bwMode="auto">
            <a:xfrm>
              <a:off x="-2996" y="-1899"/>
              <a:ext cx="33" cy="22"/>
            </a:xfrm>
            <a:custGeom>
              <a:avLst/>
              <a:gdLst>
                <a:gd name="T0" fmla="*/ 5 w 33"/>
                <a:gd name="T1" fmla="*/ 19 h 22"/>
                <a:gd name="T2" fmla="*/ 7 w 33"/>
                <a:gd name="T3" fmla="*/ 22 h 22"/>
                <a:gd name="T4" fmla="*/ 12 w 33"/>
                <a:gd name="T5" fmla="*/ 19 h 22"/>
                <a:gd name="T6" fmla="*/ 7 w 33"/>
                <a:gd name="T7" fmla="*/ 10 h 22"/>
                <a:gd name="T8" fmla="*/ 12 w 33"/>
                <a:gd name="T9" fmla="*/ 10 h 22"/>
                <a:gd name="T10" fmla="*/ 19 w 33"/>
                <a:gd name="T11" fmla="*/ 17 h 22"/>
                <a:gd name="T12" fmla="*/ 26 w 33"/>
                <a:gd name="T13" fmla="*/ 14 h 22"/>
                <a:gd name="T14" fmla="*/ 24 w 33"/>
                <a:gd name="T15" fmla="*/ 12 h 22"/>
                <a:gd name="T16" fmla="*/ 26 w 33"/>
                <a:gd name="T17" fmla="*/ 10 h 22"/>
                <a:gd name="T18" fmla="*/ 29 w 33"/>
                <a:gd name="T19" fmla="*/ 7 h 22"/>
                <a:gd name="T20" fmla="*/ 31 w 33"/>
                <a:gd name="T21" fmla="*/ 7 h 22"/>
                <a:gd name="T22" fmla="*/ 33 w 33"/>
                <a:gd name="T23" fmla="*/ 5 h 22"/>
                <a:gd name="T24" fmla="*/ 31 w 33"/>
                <a:gd name="T25" fmla="*/ 3 h 22"/>
                <a:gd name="T26" fmla="*/ 14 w 33"/>
                <a:gd name="T27" fmla="*/ 0 h 22"/>
                <a:gd name="T28" fmla="*/ 10 w 33"/>
                <a:gd name="T29" fmla="*/ 3 h 22"/>
                <a:gd name="T30" fmla="*/ 3 w 33"/>
                <a:gd name="T31" fmla="*/ 7 h 22"/>
                <a:gd name="T32" fmla="*/ 0 w 33"/>
                <a:gd name="T33" fmla="*/ 14 h 22"/>
                <a:gd name="T34" fmla="*/ 3 w 33"/>
                <a:gd name="T35" fmla="*/ 17 h 22"/>
                <a:gd name="T36" fmla="*/ 5 w 33"/>
                <a:gd name="T3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 h="22">
                  <a:moveTo>
                    <a:pt x="5" y="19"/>
                  </a:moveTo>
                  <a:lnTo>
                    <a:pt x="7" y="22"/>
                  </a:lnTo>
                  <a:lnTo>
                    <a:pt x="12" y="19"/>
                  </a:lnTo>
                  <a:lnTo>
                    <a:pt x="7" y="10"/>
                  </a:lnTo>
                  <a:lnTo>
                    <a:pt x="12" y="10"/>
                  </a:lnTo>
                  <a:lnTo>
                    <a:pt x="19" y="17"/>
                  </a:lnTo>
                  <a:lnTo>
                    <a:pt x="26" y="14"/>
                  </a:lnTo>
                  <a:lnTo>
                    <a:pt x="24" y="12"/>
                  </a:lnTo>
                  <a:lnTo>
                    <a:pt x="26" y="10"/>
                  </a:lnTo>
                  <a:lnTo>
                    <a:pt x="29" y="7"/>
                  </a:lnTo>
                  <a:lnTo>
                    <a:pt x="31" y="7"/>
                  </a:lnTo>
                  <a:lnTo>
                    <a:pt x="33" y="5"/>
                  </a:lnTo>
                  <a:lnTo>
                    <a:pt x="31" y="3"/>
                  </a:lnTo>
                  <a:lnTo>
                    <a:pt x="14" y="0"/>
                  </a:lnTo>
                  <a:lnTo>
                    <a:pt x="10" y="3"/>
                  </a:lnTo>
                  <a:lnTo>
                    <a:pt x="3" y="7"/>
                  </a:lnTo>
                  <a:lnTo>
                    <a:pt x="0" y="14"/>
                  </a:lnTo>
                  <a:lnTo>
                    <a:pt x="3" y="17"/>
                  </a:lnTo>
                  <a:lnTo>
                    <a:pt x="5" y="1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44" name="Freeform 18"/>
            <p:cNvSpPr>
              <a:spLocks/>
            </p:cNvSpPr>
            <p:nvPr/>
          </p:nvSpPr>
          <p:spPr bwMode="auto">
            <a:xfrm>
              <a:off x="-1030" y="-1440"/>
              <a:ext cx="43" cy="19"/>
            </a:xfrm>
            <a:custGeom>
              <a:avLst/>
              <a:gdLst>
                <a:gd name="T0" fmla="*/ 40 w 43"/>
                <a:gd name="T1" fmla="*/ 19 h 19"/>
                <a:gd name="T2" fmla="*/ 43 w 43"/>
                <a:gd name="T3" fmla="*/ 16 h 19"/>
                <a:gd name="T4" fmla="*/ 40 w 43"/>
                <a:gd name="T5" fmla="*/ 12 h 19"/>
                <a:gd name="T6" fmla="*/ 29 w 43"/>
                <a:gd name="T7" fmla="*/ 4 h 19"/>
                <a:gd name="T8" fmla="*/ 10 w 43"/>
                <a:gd name="T9" fmla="*/ 0 h 19"/>
                <a:gd name="T10" fmla="*/ 7 w 43"/>
                <a:gd name="T11" fmla="*/ 2 h 19"/>
                <a:gd name="T12" fmla="*/ 5 w 43"/>
                <a:gd name="T13" fmla="*/ 4 h 19"/>
                <a:gd name="T14" fmla="*/ 3 w 43"/>
                <a:gd name="T15" fmla="*/ 7 h 19"/>
                <a:gd name="T16" fmla="*/ 0 w 43"/>
                <a:gd name="T17" fmla="*/ 7 h 19"/>
                <a:gd name="T18" fmla="*/ 7 w 43"/>
                <a:gd name="T19" fmla="*/ 14 h 19"/>
                <a:gd name="T20" fmla="*/ 38 w 43"/>
                <a:gd name="T21" fmla="*/ 19 h 19"/>
                <a:gd name="T22" fmla="*/ 40 w 43"/>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19">
                  <a:moveTo>
                    <a:pt x="40" y="19"/>
                  </a:moveTo>
                  <a:lnTo>
                    <a:pt x="43" y="16"/>
                  </a:lnTo>
                  <a:lnTo>
                    <a:pt x="40" y="12"/>
                  </a:lnTo>
                  <a:lnTo>
                    <a:pt x="29" y="4"/>
                  </a:lnTo>
                  <a:lnTo>
                    <a:pt x="10" y="0"/>
                  </a:lnTo>
                  <a:lnTo>
                    <a:pt x="7" y="2"/>
                  </a:lnTo>
                  <a:lnTo>
                    <a:pt x="5" y="4"/>
                  </a:lnTo>
                  <a:lnTo>
                    <a:pt x="3" y="7"/>
                  </a:lnTo>
                  <a:lnTo>
                    <a:pt x="0" y="7"/>
                  </a:lnTo>
                  <a:lnTo>
                    <a:pt x="7" y="14"/>
                  </a:lnTo>
                  <a:lnTo>
                    <a:pt x="38" y="19"/>
                  </a:lnTo>
                  <a:lnTo>
                    <a:pt x="40" y="1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45" name="Freeform 19"/>
            <p:cNvSpPr>
              <a:spLocks/>
            </p:cNvSpPr>
            <p:nvPr/>
          </p:nvSpPr>
          <p:spPr bwMode="auto">
            <a:xfrm>
              <a:off x="-876" y="-1440"/>
              <a:ext cx="104" cy="45"/>
            </a:xfrm>
            <a:custGeom>
              <a:avLst/>
              <a:gdLst>
                <a:gd name="T0" fmla="*/ 104 w 104"/>
                <a:gd name="T1" fmla="*/ 45 h 45"/>
                <a:gd name="T2" fmla="*/ 71 w 104"/>
                <a:gd name="T3" fmla="*/ 35 h 45"/>
                <a:gd name="T4" fmla="*/ 59 w 104"/>
                <a:gd name="T5" fmla="*/ 30 h 45"/>
                <a:gd name="T6" fmla="*/ 38 w 104"/>
                <a:gd name="T7" fmla="*/ 12 h 45"/>
                <a:gd name="T8" fmla="*/ 7 w 104"/>
                <a:gd name="T9" fmla="*/ 0 h 45"/>
                <a:gd name="T10" fmla="*/ 2 w 104"/>
                <a:gd name="T11" fmla="*/ 0 h 45"/>
                <a:gd name="T12" fmla="*/ 0 w 104"/>
                <a:gd name="T13" fmla="*/ 4 h 45"/>
                <a:gd name="T14" fmla="*/ 2 w 104"/>
                <a:gd name="T15" fmla="*/ 9 h 45"/>
                <a:gd name="T16" fmla="*/ 30 w 104"/>
                <a:gd name="T17" fmla="*/ 38 h 45"/>
                <a:gd name="T18" fmla="*/ 104 w 104"/>
                <a:gd name="T1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45">
                  <a:moveTo>
                    <a:pt x="104" y="45"/>
                  </a:moveTo>
                  <a:lnTo>
                    <a:pt x="71" y="35"/>
                  </a:lnTo>
                  <a:lnTo>
                    <a:pt x="59" y="30"/>
                  </a:lnTo>
                  <a:lnTo>
                    <a:pt x="38" y="12"/>
                  </a:lnTo>
                  <a:lnTo>
                    <a:pt x="7" y="0"/>
                  </a:lnTo>
                  <a:lnTo>
                    <a:pt x="2" y="0"/>
                  </a:lnTo>
                  <a:lnTo>
                    <a:pt x="0" y="4"/>
                  </a:lnTo>
                  <a:lnTo>
                    <a:pt x="2" y="9"/>
                  </a:lnTo>
                  <a:lnTo>
                    <a:pt x="30" y="38"/>
                  </a:lnTo>
                  <a:lnTo>
                    <a:pt x="104" y="4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46" name="Freeform 20"/>
            <p:cNvSpPr>
              <a:spLocks/>
            </p:cNvSpPr>
            <p:nvPr/>
          </p:nvSpPr>
          <p:spPr bwMode="auto">
            <a:xfrm>
              <a:off x="-1602" y="-1660"/>
              <a:ext cx="38" cy="28"/>
            </a:xfrm>
            <a:custGeom>
              <a:avLst/>
              <a:gdLst>
                <a:gd name="T0" fmla="*/ 0 w 38"/>
                <a:gd name="T1" fmla="*/ 0 h 28"/>
                <a:gd name="T2" fmla="*/ 3 w 38"/>
                <a:gd name="T3" fmla="*/ 9 h 28"/>
                <a:gd name="T4" fmla="*/ 5 w 38"/>
                <a:gd name="T5" fmla="*/ 14 h 28"/>
                <a:gd name="T6" fmla="*/ 10 w 38"/>
                <a:gd name="T7" fmla="*/ 19 h 28"/>
                <a:gd name="T8" fmla="*/ 33 w 38"/>
                <a:gd name="T9" fmla="*/ 24 h 28"/>
                <a:gd name="T10" fmla="*/ 38 w 38"/>
                <a:gd name="T11" fmla="*/ 28 h 28"/>
                <a:gd name="T12" fmla="*/ 38 w 38"/>
                <a:gd name="T13" fmla="*/ 21 h 28"/>
                <a:gd name="T14" fmla="*/ 36 w 38"/>
                <a:gd name="T15" fmla="*/ 17 h 28"/>
                <a:gd name="T16" fmla="*/ 26 w 38"/>
                <a:gd name="T17" fmla="*/ 14 h 28"/>
                <a:gd name="T18" fmla="*/ 7 w 38"/>
                <a:gd name="T19" fmla="*/ 2 h 28"/>
                <a:gd name="T20" fmla="*/ 0 w 38"/>
                <a:gd name="T2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8">
                  <a:moveTo>
                    <a:pt x="0" y="0"/>
                  </a:moveTo>
                  <a:lnTo>
                    <a:pt x="3" y="9"/>
                  </a:lnTo>
                  <a:lnTo>
                    <a:pt x="5" y="14"/>
                  </a:lnTo>
                  <a:lnTo>
                    <a:pt x="10" y="19"/>
                  </a:lnTo>
                  <a:lnTo>
                    <a:pt x="33" y="24"/>
                  </a:lnTo>
                  <a:lnTo>
                    <a:pt x="38" y="28"/>
                  </a:lnTo>
                  <a:lnTo>
                    <a:pt x="38" y="21"/>
                  </a:lnTo>
                  <a:lnTo>
                    <a:pt x="36" y="17"/>
                  </a:lnTo>
                  <a:lnTo>
                    <a:pt x="26" y="14"/>
                  </a:lnTo>
                  <a:lnTo>
                    <a:pt x="7" y="2"/>
                  </a:lnTo>
                  <a:lnTo>
                    <a:pt x="0"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47" name="Freeform 21"/>
            <p:cNvSpPr>
              <a:spLocks/>
            </p:cNvSpPr>
            <p:nvPr/>
          </p:nvSpPr>
          <p:spPr bwMode="auto">
            <a:xfrm>
              <a:off x="-1545" y="-1660"/>
              <a:ext cx="64" cy="17"/>
            </a:xfrm>
            <a:custGeom>
              <a:avLst/>
              <a:gdLst>
                <a:gd name="T0" fmla="*/ 7 w 64"/>
                <a:gd name="T1" fmla="*/ 14 h 17"/>
                <a:gd name="T2" fmla="*/ 24 w 64"/>
                <a:gd name="T3" fmla="*/ 14 h 17"/>
                <a:gd name="T4" fmla="*/ 31 w 64"/>
                <a:gd name="T5" fmla="*/ 17 h 17"/>
                <a:gd name="T6" fmla="*/ 36 w 64"/>
                <a:gd name="T7" fmla="*/ 17 h 17"/>
                <a:gd name="T8" fmla="*/ 43 w 64"/>
                <a:gd name="T9" fmla="*/ 12 h 17"/>
                <a:gd name="T10" fmla="*/ 47 w 64"/>
                <a:gd name="T11" fmla="*/ 9 h 17"/>
                <a:gd name="T12" fmla="*/ 64 w 64"/>
                <a:gd name="T13" fmla="*/ 14 h 17"/>
                <a:gd name="T14" fmla="*/ 59 w 64"/>
                <a:gd name="T15" fmla="*/ 7 h 17"/>
                <a:gd name="T16" fmla="*/ 43 w 64"/>
                <a:gd name="T17" fmla="*/ 2 h 17"/>
                <a:gd name="T18" fmla="*/ 38 w 64"/>
                <a:gd name="T19" fmla="*/ 0 h 17"/>
                <a:gd name="T20" fmla="*/ 26 w 64"/>
                <a:gd name="T21" fmla="*/ 7 h 17"/>
                <a:gd name="T22" fmla="*/ 21 w 64"/>
                <a:gd name="T23" fmla="*/ 7 h 17"/>
                <a:gd name="T24" fmla="*/ 17 w 64"/>
                <a:gd name="T25" fmla="*/ 2 h 17"/>
                <a:gd name="T26" fmla="*/ 12 w 64"/>
                <a:gd name="T27" fmla="*/ 0 h 17"/>
                <a:gd name="T28" fmla="*/ 7 w 64"/>
                <a:gd name="T29" fmla="*/ 2 h 17"/>
                <a:gd name="T30" fmla="*/ 0 w 64"/>
                <a:gd name="T31" fmla="*/ 7 h 17"/>
                <a:gd name="T32" fmla="*/ 2 w 64"/>
                <a:gd name="T33" fmla="*/ 12 h 17"/>
                <a:gd name="T34" fmla="*/ 7 w 64"/>
                <a:gd name="T35"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17">
                  <a:moveTo>
                    <a:pt x="7" y="14"/>
                  </a:moveTo>
                  <a:lnTo>
                    <a:pt x="24" y="14"/>
                  </a:lnTo>
                  <a:lnTo>
                    <a:pt x="31" y="17"/>
                  </a:lnTo>
                  <a:lnTo>
                    <a:pt x="36" y="17"/>
                  </a:lnTo>
                  <a:lnTo>
                    <a:pt x="43" y="12"/>
                  </a:lnTo>
                  <a:lnTo>
                    <a:pt x="47" y="9"/>
                  </a:lnTo>
                  <a:lnTo>
                    <a:pt x="64" y="14"/>
                  </a:lnTo>
                  <a:lnTo>
                    <a:pt x="59" y="7"/>
                  </a:lnTo>
                  <a:lnTo>
                    <a:pt x="43" y="2"/>
                  </a:lnTo>
                  <a:lnTo>
                    <a:pt x="38" y="0"/>
                  </a:lnTo>
                  <a:lnTo>
                    <a:pt x="26" y="7"/>
                  </a:lnTo>
                  <a:lnTo>
                    <a:pt x="21" y="7"/>
                  </a:lnTo>
                  <a:lnTo>
                    <a:pt x="17" y="2"/>
                  </a:lnTo>
                  <a:lnTo>
                    <a:pt x="12" y="0"/>
                  </a:lnTo>
                  <a:lnTo>
                    <a:pt x="7" y="2"/>
                  </a:lnTo>
                  <a:lnTo>
                    <a:pt x="0" y="7"/>
                  </a:lnTo>
                  <a:lnTo>
                    <a:pt x="2" y="12"/>
                  </a:lnTo>
                  <a:lnTo>
                    <a:pt x="7" y="1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48" name="Freeform 22"/>
            <p:cNvSpPr>
              <a:spLocks/>
            </p:cNvSpPr>
            <p:nvPr/>
          </p:nvSpPr>
          <p:spPr bwMode="auto">
            <a:xfrm>
              <a:off x="-1585" y="-1681"/>
              <a:ext cx="42" cy="16"/>
            </a:xfrm>
            <a:custGeom>
              <a:avLst/>
              <a:gdLst>
                <a:gd name="T0" fmla="*/ 28 w 42"/>
                <a:gd name="T1" fmla="*/ 2 h 16"/>
                <a:gd name="T2" fmla="*/ 16 w 42"/>
                <a:gd name="T3" fmla="*/ 0 h 16"/>
                <a:gd name="T4" fmla="*/ 9 w 42"/>
                <a:gd name="T5" fmla="*/ 2 h 16"/>
                <a:gd name="T6" fmla="*/ 7 w 42"/>
                <a:gd name="T7" fmla="*/ 2 h 16"/>
                <a:gd name="T8" fmla="*/ 5 w 42"/>
                <a:gd name="T9" fmla="*/ 2 h 16"/>
                <a:gd name="T10" fmla="*/ 0 w 42"/>
                <a:gd name="T11" fmla="*/ 4 h 16"/>
                <a:gd name="T12" fmla="*/ 2 w 42"/>
                <a:gd name="T13" fmla="*/ 9 h 16"/>
                <a:gd name="T14" fmla="*/ 35 w 42"/>
                <a:gd name="T15" fmla="*/ 16 h 16"/>
                <a:gd name="T16" fmla="*/ 42 w 42"/>
                <a:gd name="T17" fmla="*/ 14 h 16"/>
                <a:gd name="T18" fmla="*/ 38 w 42"/>
                <a:gd name="T19" fmla="*/ 7 h 16"/>
                <a:gd name="T20" fmla="*/ 28 w 42"/>
                <a:gd name="T21"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6">
                  <a:moveTo>
                    <a:pt x="28" y="2"/>
                  </a:moveTo>
                  <a:lnTo>
                    <a:pt x="16" y="0"/>
                  </a:lnTo>
                  <a:lnTo>
                    <a:pt x="9" y="2"/>
                  </a:lnTo>
                  <a:lnTo>
                    <a:pt x="7" y="2"/>
                  </a:lnTo>
                  <a:lnTo>
                    <a:pt x="5" y="2"/>
                  </a:lnTo>
                  <a:lnTo>
                    <a:pt x="0" y="4"/>
                  </a:lnTo>
                  <a:lnTo>
                    <a:pt x="2" y="9"/>
                  </a:lnTo>
                  <a:lnTo>
                    <a:pt x="35" y="16"/>
                  </a:lnTo>
                  <a:lnTo>
                    <a:pt x="42" y="14"/>
                  </a:lnTo>
                  <a:lnTo>
                    <a:pt x="38" y="7"/>
                  </a:lnTo>
                  <a:lnTo>
                    <a:pt x="28"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49" name="Freeform 23"/>
            <p:cNvSpPr>
              <a:spLocks/>
            </p:cNvSpPr>
            <p:nvPr/>
          </p:nvSpPr>
          <p:spPr bwMode="auto">
            <a:xfrm>
              <a:off x="-1469" y="-1658"/>
              <a:ext cx="42" cy="17"/>
            </a:xfrm>
            <a:custGeom>
              <a:avLst/>
              <a:gdLst>
                <a:gd name="T0" fmla="*/ 40 w 42"/>
                <a:gd name="T1" fmla="*/ 12 h 17"/>
                <a:gd name="T2" fmla="*/ 42 w 42"/>
                <a:gd name="T3" fmla="*/ 7 h 17"/>
                <a:gd name="T4" fmla="*/ 40 w 42"/>
                <a:gd name="T5" fmla="*/ 3 h 17"/>
                <a:gd name="T6" fmla="*/ 35 w 42"/>
                <a:gd name="T7" fmla="*/ 0 h 17"/>
                <a:gd name="T8" fmla="*/ 30 w 42"/>
                <a:gd name="T9" fmla="*/ 0 h 17"/>
                <a:gd name="T10" fmla="*/ 26 w 42"/>
                <a:gd name="T11" fmla="*/ 3 h 17"/>
                <a:gd name="T12" fmla="*/ 12 w 42"/>
                <a:gd name="T13" fmla="*/ 5 h 17"/>
                <a:gd name="T14" fmla="*/ 9 w 42"/>
                <a:gd name="T15" fmla="*/ 7 h 17"/>
                <a:gd name="T16" fmla="*/ 0 w 42"/>
                <a:gd name="T17" fmla="*/ 7 h 17"/>
                <a:gd name="T18" fmla="*/ 16 w 42"/>
                <a:gd name="T19" fmla="*/ 17 h 17"/>
                <a:gd name="T20" fmla="*/ 28 w 42"/>
                <a:gd name="T21" fmla="*/ 17 h 17"/>
                <a:gd name="T22" fmla="*/ 40 w 42"/>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7">
                  <a:moveTo>
                    <a:pt x="40" y="12"/>
                  </a:moveTo>
                  <a:lnTo>
                    <a:pt x="42" y="7"/>
                  </a:lnTo>
                  <a:lnTo>
                    <a:pt x="40" y="3"/>
                  </a:lnTo>
                  <a:lnTo>
                    <a:pt x="35" y="0"/>
                  </a:lnTo>
                  <a:lnTo>
                    <a:pt x="30" y="0"/>
                  </a:lnTo>
                  <a:lnTo>
                    <a:pt x="26" y="3"/>
                  </a:lnTo>
                  <a:lnTo>
                    <a:pt x="12" y="5"/>
                  </a:lnTo>
                  <a:lnTo>
                    <a:pt x="9" y="7"/>
                  </a:lnTo>
                  <a:lnTo>
                    <a:pt x="0" y="7"/>
                  </a:lnTo>
                  <a:lnTo>
                    <a:pt x="16" y="17"/>
                  </a:lnTo>
                  <a:lnTo>
                    <a:pt x="28" y="17"/>
                  </a:lnTo>
                  <a:lnTo>
                    <a:pt x="40" y="1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50" name="Freeform 24"/>
            <p:cNvSpPr>
              <a:spLocks/>
            </p:cNvSpPr>
            <p:nvPr/>
          </p:nvSpPr>
          <p:spPr bwMode="auto">
            <a:xfrm>
              <a:off x="-1670" y="-1714"/>
              <a:ext cx="66" cy="35"/>
            </a:xfrm>
            <a:custGeom>
              <a:avLst/>
              <a:gdLst>
                <a:gd name="T0" fmla="*/ 47 w 66"/>
                <a:gd name="T1" fmla="*/ 28 h 35"/>
                <a:gd name="T2" fmla="*/ 61 w 66"/>
                <a:gd name="T3" fmla="*/ 35 h 35"/>
                <a:gd name="T4" fmla="*/ 66 w 66"/>
                <a:gd name="T5" fmla="*/ 33 h 35"/>
                <a:gd name="T6" fmla="*/ 64 w 66"/>
                <a:gd name="T7" fmla="*/ 26 h 35"/>
                <a:gd name="T8" fmla="*/ 40 w 66"/>
                <a:gd name="T9" fmla="*/ 16 h 35"/>
                <a:gd name="T10" fmla="*/ 19 w 66"/>
                <a:gd name="T11" fmla="*/ 2 h 35"/>
                <a:gd name="T12" fmla="*/ 14 w 66"/>
                <a:gd name="T13" fmla="*/ 0 h 35"/>
                <a:gd name="T14" fmla="*/ 0 w 66"/>
                <a:gd name="T15" fmla="*/ 7 h 35"/>
                <a:gd name="T16" fmla="*/ 2 w 66"/>
                <a:gd name="T17" fmla="*/ 19 h 35"/>
                <a:gd name="T18" fmla="*/ 12 w 66"/>
                <a:gd name="T19" fmla="*/ 23 h 35"/>
                <a:gd name="T20" fmla="*/ 47 w 66"/>
                <a:gd name="T21"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35">
                  <a:moveTo>
                    <a:pt x="47" y="28"/>
                  </a:moveTo>
                  <a:lnTo>
                    <a:pt x="61" y="35"/>
                  </a:lnTo>
                  <a:lnTo>
                    <a:pt x="66" y="33"/>
                  </a:lnTo>
                  <a:lnTo>
                    <a:pt x="64" y="26"/>
                  </a:lnTo>
                  <a:lnTo>
                    <a:pt x="40" y="16"/>
                  </a:lnTo>
                  <a:lnTo>
                    <a:pt x="19" y="2"/>
                  </a:lnTo>
                  <a:lnTo>
                    <a:pt x="14" y="0"/>
                  </a:lnTo>
                  <a:lnTo>
                    <a:pt x="0" y="7"/>
                  </a:lnTo>
                  <a:lnTo>
                    <a:pt x="2" y="19"/>
                  </a:lnTo>
                  <a:lnTo>
                    <a:pt x="12" y="23"/>
                  </a:lnTo>
                  <a:lnTo>
                    <a:pt x="47" y="2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51" name="Freeform 25"/>
            <p:cNvSpPr>
              <a:spLocks/>
            </p:cNvSpPr>
            <p:nvPr/>
          </p:nvSpPr>
          <p:spPr bwMode="auto">
            <a:xfrm>
              <a:off x="-5519" y="-2352"/>
              <a:ext cx="6287" cy="6108"/>
            </a:xfrm>
            <a:custGeom>
              <a:avLst/>
              <a:gdLst>
                <a:gd name="T0" fmla="*/ 3901 w 6287"/>
                <a:gd name="T1" fmla="*/ 2963 h 6108"/>
                <a:gd name="T2" fmla="*/ 2793 w 6287"/>
                <a:gd name="T3" fmla="*/ 732 h 6108"/>
                <a:gd name="T4" fmla="*/ 2582 w 6287"/>
                <a:gd name="T5" fmla="*/ 881 h 6108"/>
                <a:gd name="T6" fmla="*/ 2568 w 6287"/>
                <a:gd name="T7" fmla="*/ 706 h 6108"/>
                <a:gd name="T8" fmla="*/ 2632 w 6287"/>
                <a:gd name="T9" fmla="*/ 524 h 6108"/>
                <a:gd name="T10" fmla="*/ 2585 w 6287"/>
                <a:gd name="T11" fmla="*/ 545 h 6108"/>
                <a:gd name="T12" fmla="*/ 2490 w 6287"/>
                <a:gd name="T13" fmla="*/ 541 h 6108"/>
                <a:gd name="T14" fmla="*/ 2460 w 6287"/>
                <a:gd name="T15" fmla="*/ 595 h 6108"/>
                <a:gd name="T16" fmla="*/ 2382 w 6287"/>
                <a:gd name="T17" fmla="*/ 675 h 6108"/>
                <a:gd name="T18" fmla="*/ 2365 w 6287"/>
                <a:gd name="T19" fmla="*/ 756 h 6108"/>
                <a:gd name="T20" fmla="*/ 2233 w 6287"/>
                <a:gd name="T21" fmla="*/ 687 h 6108"/>
                <a:gd name="T22" fmla="*/ 2105 w 6287"/>
                <a:gd name="T23" fmla="*/ 174 h 6108"/>
                <a:gd name="T24" fmla="*/ 1923 w 6287"/>
                <a:gd name="T25" fmla="*/ 366 h 6108"/>
                <a:gd name="T26" fmla="*/ 1614 w 6287"/>
                <a:gd name="T27" fmla="*/ 321 h 6108"/>
                <a:gd name="T28" fmla="*/ 1382 w 6287"/>
                <a:gd name="T29" fmla="*/ 501 h 6108"/>
                <a:gd name="T30" fmla="*/ 1432 w 6287"/>
                <a:gd name="T31" fmla="*/ 411 h 6108"/>
                <a:gd name="T32" fmla="*/ 1432 w 6287"/>
                <a:gd name="T33" fmla="*/ 373 h 6108"/>
                <a:gd name="T34" fmla="*/ 1380 w 6287"/>
                <a:gd name="T35" fmla="*/ 397 h 6108"/>
                <a:gd name="T36" fmla="*/ 1325 w 6287"/>
                <a:gd name="T37" fmla="*/ 333 h 6108"/>
                <a:gd name="T38" fmla="*/ 1186 w 6287"/>
                <a:gd name="T39" fmla="*/ 420 h 6108"/>
                <a:gd name="T40" fmla="*/ 1103 w 6287"/>
                <a:gd name="T41" fmla="*/ 413 h 6108"/>
                <a:gd name="T42" fmla="*/ 1056 w 6287"/>
                <a:gd name="T43" fmla="*/ 548 h 6108"/>
                <a:gd name="T44" fmla="*/ 928 w 6287"/>
                <a:gd name="T45" fmla="*/ 508 h 6108"/>
                <a:gd name="T46" fmla="*/ 980 w 6287"/>
                <a:gd name="T47" fmla="*/ 423 h 6108"/>
                <a:gd name="T48" fmla="*/ 1101 w 6287"/>
                <a:gd name="T49" fmla="*/ 359 h 6108"/>
                <a:gd name="T50" fmla="*/ 1292 w 6287"/>
                <a:gd name="T51" fmla="*/ 295 h 6108"/>
                <a:gd name="T52" fmla="*/ 1512 w 6287"/>
                <a:gd name="T53" fmla="*/ 326 h 6108"/>
                <a:gd name="T54" fmla="*/ 1843 w 6287"/>
                <a:gd name="T55" fmla="*/ 193 h 6108"/>
                <a:gd name="T56" fmla="*/ 1765 w 6287"/>
                <a:gd name="T57" fmla="*/ 172 h 6108"/>
                <a:gd name="T58" fmla="*/ 1663 w 6287"/>
                <a:gd name="T59" fmla="*/ 113 h 6108"/>
                <a:gd name="T60" fmla="*/ 1526 w 6287"/>
                <a:gd name="T61" fmla="*/ 172 h 6108"/>
                <a:gd name="T62" fmla="*/ 1264 w 6287"/>
                <a:gd name="T63" fmla="*/ 160 h 6108"/>
                <a:gd name="T64" fmla="*/ 1127 w 6287"/>
                <a:gd name="T65" fmla="*/ 231 h 6108"/>
                <a:gd name="T66" fmla="*/ 898 w 6287"/>
                <a:gd name="T67" fmla="*/ 219 h 6108"/>
                <a:gd name="T68" fmla="*/ 1013 w 6287"/>
                <a:gd name="T69" fmla="*/ 104 h 6108"/>
                <a:gd name="T70" fmla="*/ 919 w 6287"/>
                <a:gd name="T71" fmla="*/ 73 h 6108"/>
                <a:gd name="T72" fmla="*/ 765 w 6287"/>
                <a:gd name="T73" fmla="*/ 127 h 6108"/>
                <a:gd name="T74" fmla="*/ 617 w 6287"/>
                <a:gd name="T75" fmla="*/ 118 h 6108"/>
                <a:gd name="T76" fmla="*/ 569 w 6287"/>
                <a:gd name="T77" fmla="*/ 364 h 6108"/>
                <a:gd name="T78" fmla="*/ 134 w 6287"/>
                <a:gd name="T79" fmla="*/ 709 h 6108"/>
                <a:gd name="T80" fmla="*/ 45 w 6287"/>
                <a:gd name="T81" fmla="*/ 919 h 6108"/>
                <a:gd name="T82" fmla="*/ 378 w 6287"/>
                <a:gd name="T83" fmla="*/ 1219 h 6108"/>
                <a:gd name="T84" fmla="*/ 321 w 6287"/>
                <a:gd name="T85" fmla="*/ 1422 h 6108"/>
                <a:gd name="T86" fmla="*/ 179 w 6287"/>
                <a:gd name="T87" fmla="*/ 1692 h 6108"/>
                <a:gd name="T88" fmla="*/ 371 w 6287"/>
                <a:gd name="T89" fmla="*/ 1760 h 6108"/>
                <a:gd name="T90" fmla="*/ 314 w 6287"/>
                <a:gd name="T91" fmla="*/ 1980 h 6108"/>
                <a:gd name="T92" fmla="*/ 142 w 6287"/>
                <a:gd name="T93" fmla="*/ 2096 h 6108"/>
                <a:gd name="T94" fmla="*/ 83 w 6287"/>
                <a:gd name="T95" fmla="*/ 2261 h 6108"/>
                <a:gd name="T96" fmla="*/ 120 w 6287"/>
                <a:gd name="T97" fmla="*/ 2526 h 6108"/>
                <a:gd name="T98" fmla="*/ 253 w 6287"/>
                <a:gd name="T99" fmla="*/ 2616 h 6108"/>
                <a:gd name="T100" fmla="*/ 264 w 6287"/>
                <a:gd name="T101" fmla="*/ 2857 h 6108"/>
                <a:gd name="T102" fmla="*/ 286 w 6287"/>
                <a:gd name="T103" fmla="*/ 3008 h 6108"/>
                <a:gd name="T104" fmla="*/ 196 w 6287"/>
                <a:gd name="T105" fmla="*/ 3183 h 6108"/>
                <a:gd name="T106" fmla="*/ 179 w 6287"/>
                <a:gd name="T107" fmla="*/ 3405 h 6108"/>
                <a:gd name="T108" fmla="*/ 160 w 6287"/>
                <a:gd name="T109" fmla="*/ 3544 h 6108"/>
                <a:gd name="T110" fmla="*/ 137 w 6287"/>
                <a:gd name="T111" fmla="*/ 3759 h 6108"/>
                <a:gd name="T112" fmla="*/ 290 w 6287"/>
                <a:gd name="T113" fmla="*/ 3915 h 6108"/>
                <a:gd name="T114" fmla="*/ 371 w 6287"/>
                <a:gd name="T115" fmla="*/ 4197 h 6108"/>
                <a:gd name="T116" fmla="*/ 383 w 6287"/>
                <a:gd name="T117" fmla="*/ 4452 h 6108"/>
                <a:gd name="T118" fmla="*/ 435 w 6287"/>
                <a:gd name="T119" fmla="*/ 4608 h 6108"/>
                <a:gd name="T120" fmla="*/ 746 w 6287"/>
                <a:gd name="T121" fmla="*/ 4705 h 6108"/>
                <a:gd name="T122" fmla="*/ 872 w 6287"/>
                <a:gd name="T123" fmla="*/ 4922 h 6108"/>
                <a:gd name="T124" fmla="*/ 2724 w 6287"/>
                <a:gd name="T125" fmla="*/ 5685 h 6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87" h="6108">
                  <a:moveTo>
                    <a:pt x="6287" y="4074"/>
                  </a:moveTo>
                  <a:lnTo>
                    <a:pt x="6287" y="4050"/>
                  </a:lnTo>
                  <a:lnTo>
                    <a:pt x="6280" y="4043"/>
                  </a:lnTo>
                  <a:lnTo>
                    <a:pt x="6261" y="4038"/>
                  </a:lnTo>
                  <a:lnTo>
                    <a:pt x="6242" y="4036"/>
                  </a:lnTo>
                  <a:lnTo>
                    <a:pt x="6233" y="4036"/>
                  </a:lnTo>
                  <a:lnTo>
                    <a:pt x="6138" y="4015"/>
                  </a:lnTo>
                  <a:lnTo>
                    <a:pt x="6046" y="3996"/>
                  </a:lnTo>
                  <a:lnTo>
                    <a:pt x="5957" y="3974"/>
                  </a:lnTo>
                  <a:lnTo>
                    <a:pt x="5864" y="3953"/>
                  </a:lnTo>
                  <a:lnTo>
                    <a:pt x="5734" y="3922"/>
                  </a:lnTo>
                  <a:lnTo>
                    <a:pt x="5604" y="3892"/>
                  </a:lnTo>
                  <a:lnTo>
                    <a:pt x="5477" y="3859"/>
                  </a:lnTo>
                  <a:lnTo>
                    <a:pt x="5349" y="3826"/>
                  </a:lnTo>
                  <a:lnTo>
                    <a:pt x="5241" y="3795"/>
                  </a:lnTo>
                  <a:lnTo>
                    <a:pt x="5132" y="3764"/>
                  </a:lnTo>
                  <a:lnTo>
                    <a:pt x="5023" y="3733"/>
                  </a:lnTo>
                  <a:lnTo>
                    <a:pt x="4917" y="3703"/>
                  </a:lnTo>
                  <a:lnTo>
                    <a:pt x="4867" y="3688"/>
                  </a:lnTo>
                  <a:lnTo>
                    <a:pt x="4815" y="3672"/>
                  </a:lnTo>
                  <a:lnTo>
                    <a:pt x="4768" y="3651"/>
                  </a:lnTo>
                  <a:lnTo>
                    <a:pt x="4721" y="3613"/>
                  </a:lnTo>
                  <a:lnTo>
                    <a:pt x="4709" y="3599"/>
                  </a:lnTo>
                  <a:lnTo>
                    <a:pt x="4699" y="3582"/>
                  </a:lnTo>
                  <a:lnTo>
                    <a:pt x="4688" y="3566"/>
                  </a:lnTo>
                  <a:lnTo>
                    <a:pt x="4678" y="3547"/>
                  </a:lnTo>
                  <a:lnTo>
                    <a:pt x="4655" y="3511"/>
                  </a:lnTo>
                  <a:lnTo>
                    <a:pt x="4633" y="3476"/>
                  </a:lnTo>
                  <a:lnTo>
                    <a:pt x="4612" y="3438"/>
                  </a:lnTo>
                  <a:lnTo>
                    <a:pt x="4588" y="3403"/>
                  </a:lnTo>
                  <a:lnTo>
                    <a:pt x="4572" y="3374"/>
                  </a:lnTo>
                  <a:lnTo>
                    <a:pt x="4555" y="3346"/>
                  </a:lnTo>
                  <a:lnTo>
                    <a:pt x="4539" y="3317"/>
                  </a:lnTo>
                  <a:lnTo>
                    <a:pt x="4522" y="3289"/>
                  </a:lnTo>
                  <a:lnTo>
                    <a:pt x="4515" y="3282"/>
                  </a:lnTo>
                  <a:lnTo>
                    <a:pt x="4508" y="3277"/>
                  </a:lnTo>
                  <a:lnTo>
                    <a:pt x="4501" y="3277"/>
                  </a:lnTo>
                  <a:lnTo>
                    <a:pt x="4494" y="3275"/>
                  </a:lnTo>
                  <a:lnTo>
                    <a:pt x="4437" y="3268"/>
                  </a:lnTo>
                  <a:lnTo>
                    <a:pt x="4383" y="3258"/>
                  </a:lnTo>
                  <a:lnTo>
                    <a:pt x="4326" y="3251"/>
                  </a:lnTo>
                  <a:lnTo>
                    <a:pt x="4272" y="3242"/>
                  </a:lnTo>
                  <a:lnTo>
                    <a:pt x="4246" y="3237"/>
                  </a:lnTo>
                  <a:lnTo>
                    <a:pt x="4220" y="3232"/>
                  </a:lnTo>
                  <a:lnTo>
                    <a:pt x="4196" y="3230"/>
                  </a:lnTo>
                  <a:lnTo>
                    <a:pt x="4170" y="3225"/>
                  </a:lnTo>
                  <a:lnTo>
                    <a:pt x="4163" y="3225"/>
                  </a:lnTo>
                  <a:lnTo>
                    <a:pt x="4156" y="3225"/>
                  </a:lnTo>
                  <a:lnTo>
                    <a:pt x="4149" y="3223"/>
                  </a:lnTo>
                  <a:lnTo>
                    <a:pt x="4142" y="3218"/>
                  </a:lnTo>
                  <a:lnTo>
                    <a:pt x="4102" y="3178"/>
                  </a:lnTo>
                  <a:lnTo>
                    <a:pt x="4064" y="3138"/>
                  </a:lnTo>
                  <a:lnTo>
                    <a:pt x="4024" y="3095"/>
                  </a:lnTo>
                  <a:lnTo>
                    <a:pt x="3986" y="3053"/>
                  </a:lnTo>
                  <a:lnTo>
                    <a:pt x="3901" y="2963"/>
                  </a:lnTo>
                  <a:lnTo>
                    <a:pt x="3818" y="2871"/>
                  </a:lnTo>
                  <a:lnTo>
                    <a:pt x="3735" y="2776"/>
                  </a:lnTo>
                  <a:lnTo>
                    <a:pt x="3655" y="2684"/>
                  </a:lnTo>
                  <a:lnTo>
                    <a:pt x="3563" y="2573"/>
                  </a:lnTo>
                  <a:lnTo>
                    <a:pt x="3473" y="2464"/>
                  </a:lnTo>
                  <a:lnTo>
                    <a:pt x="3383" y="2351"/>
                  </a:lnTo>
                  <a:lnTo>
                    <a:pt x="3296" y="2240"/>
                  </a:lnTo>
                  <a:lnTo>
                    <a:pt x="3225" y="2145"/>
                  </a:lnTo>
                  <a:lnTo>
                    <a:pt x="3154" y="2051"/>
                  </a:lnTo>
                  <a:lnTo>
                    <a:pt x="3086" y="1956"/>
                  </a:lnTo>
                  <a:lnTo>
                    <a:pt x="3017" y="1859"/>
                  </a:lnTo>
                  <a:lnTo>
                    <a:pt x="2986" y="1817"/>
                  </a:lnTo>
                  <a:lnTo>
                    <a:pt x="2958" y="1774"/>
                  </a:lnTo>
                  <a:lnTo>
                    <a:pt x="2930" y="1732"/>
                  </a:lnTo>
                  <a:lnTo>
                    <a:pt x="2899" y="1689"/>
                  </a:lnTo>
                  <a:lnTo>
                    <a:pt x="2897" y="1687"/>
                  </a:lnTo>
                  <a:lnTo>
                    <a:pt x="2897" y="1687"/>
                  </a:lnTo>
                  <a:lnTo>
                    <a:pt x="2894" y="1685"/>
                  </a:lnTo>
                  <a:lnTo>
                    <a:pt x="2897" y="1677"/>
                  </a:lnTo>
                  <a:lnTo>
                    <a:pt x="2901" y="1661"/>
                  </a:lnTo>
                  <a:lnTo>
                    <a:pt x="2908" y="1644"/>
                  </a:lnTo>
                  <a:lnTo>
                    <a:pt x="2913" y="1630"/>
                  </a:lnTo>
                  <a:lnTo>
                    <a:pt x="2918" y="1614"/>
                  </a:lnTo>
                  <a:lnTo>
                    <a:pt x="2939" y="1552"/>
                  </a:lnTo>
                  <a:lnTo>
                    <a:pt x="2960" y="1491"/>
                  </a:lnTo>
                  <a:lnTo>
                    <a:pt x="2982" y="1429"/>
                  </a:lnTo>
                  <a:lnTo>
                    <a:pt x="3003" y="1368"/>
                  </a:lnTo>
                  <a:lnTo>
                    <a:pt x="3038" y="1269"/>
                  </a:lnTo>
                  <a:lnTo>
                    <a:pt x="3074" y="1167"/>
                  </a:lnTo>
                  <a:lnTo>
                    <a:pt x="3107" y="1070"/>
                  </a:lnTo>
                  <a:lnTo>
                    <a:pt x="3142" y="971"/>
                  </a:lnTo>
                  <a:lnTo>
                    <a:pt x="3145" y="966"/>
                  </a:lnTo>
                  <a:lnTo>
                    <a:pt x="3133" y="928"/>
                  </a:lnTo>
                  <a:lnTo>
                    <a:pt x="3055" y="831"/>
                  </a:lnTo>
                  <a:lnTo>
                    <a:pt x="3034" y="824"/>
                  </a:lnTo>
                  <a:lnTo>
                    <a:pt x="3022" y="810"/>
                  </a:lnTo>
                  <a:lnTo>
                    <a:pt x="2963" y="777"/>
                  </a:lnTo>
                  <a:lnTo>
                    <a:pt x="2939" y="777"/>
                  </a:lnTo>
                  <a:lnTo>
                    <a:pt x="2911" y="763"/>
                  </a:lnTo>
                  <a:lnTo>
                    <a:pt x="2887" y="761"/>
                  </a:lnTo>
                  <a:lnTo>
                    <a:pt x="2882" y="753"/>
                  </a:lnTo>
                  <a:lnTo>
                    <a:pt x="2873" y="753"/>
                  </a:lnTo>
                  <a:lnTo>
                    <a:pt x="2868" y="744"/>
                  </a:lnTo>
                  <a:lnTo>
                    <a:pt x="2864" y="744"/>
                  </a:lnTo>
                  <a:lnTo>
                    <a:pt x="2856" y="744"/>
                  </a:lnTo>
                  <a:lnTo>
                    <a:pt x="2854" y="742"/>
                  </a:lnTo>
                  <a:lnTo>
                    <a:pt x="2852" y="735"/>
                  </a:lnTo>
                  <a:lnTo>
                    <a:pt x="2849" y="735"/>
                  </a:lnTo>
                  <a:lnTo>
                    <a:pt x="2849" y="737"/>
                  </a:lnTo>
                  <a:lnTo>
                    <a:pt x="2840" y="749"/>
                  </a:lnTo>
                  <a:lnTo>
                    <a:pt x="2830" y="742"/>
                  </a:lnTo>
                  <a:lnTo>
                    <a:pt x="2816" y="720"/>
                  </a:lnTo>
                  <a:lnTo>
                    <a:pt x="2812" y="720"/>
                  </a:lnTo>
                  <a:lnTo>
                    <a:pt x="2807" y="723"/>
                  </a:lnTo>
                  <a:lnTo>
                    <a:pt x="2793" y="732"/>
                  </a:lnTo>
                  <a:lnTo>
                    <a:pt x="2788" y="737"/>
                  </a:lnTo>
                  <a:lnTo>
                    <a:pt x="2771" y="739"/>
                  </a:lnTo>
                  <a:lnTo>
                    <a:pt x="2774" y="746"/>
                  </a:lnTo>
                  <a:lnTo>
                    <a:pt x="2774" y="753"/>
                  </a:lnTo>
                  <a:lnTo>
                    <a:pt x="2771" y="763"/>
                  </a:lnTo>
                  <a:lnTo>
                    <a:pt x="2764" y="787"/>
                  </a:lnTo>
                  <a:lnTo>
                    <a:pt x="2762" y="789"/>
                  </a:lnTo>
                  <a:lnTo>
                    <a:pt x="2757" y="794"/>
                  </a:lnTo>
                  <a:lnTo>
                    <a:pt x="2755" y="798"/>
                  </a:lnTo>
                  <a:lnTo>
                    <a:pt x="2750" y="801"/>
                  </a:lnTo>
                  <a:lnTo>
                    <a:pt x="2745" y="803"/>
                  </a:lnTo>
                  <a:lnTo>
                    <a:pt x="2743" y="810"/>
                  </a:lnTo>
                  <a:lnTo>
                    <a:pt x="2743" y="815"/>
                  </a:lnTo>
                  <a:lnTo>
                    <a:pt x="2743" y="822"/>
                  </a:lnTo>
                  <a:lnTo>
                    <a:pt x="2741" y="829"/>
                  </a:lnTo>
                  <a:lnTo>
                    <a:pt x="2738" y="834"/>
                  </a:lnTo>
                  <a:lnTo>
                    <a:pt x="2738" y="836"/>
                  </a:lnTo>
                  <a:lnTo>
                    <a:pt x="2736" y="836"/>
                  </a:lnTo>
                  <a:lnTo>
                    <a:pt x="2731" y="841"/>
                  </a:lnTo>
                  <a:lnTo>
                    <a:pt x="2731" y="841"/>
                  </a:lnTo>
                  <a:lnTo>
                    <a:pt x="2731" y="843"/>
                  </a:lnTo>
                  <a:lnTo>
                    <a:pt x="2729" y="846"/>
                  </a:lnTo>
                  <a:lnTo>
                    <a:pt x="2727" y="850"/>
                  </a:lnTo>
                  <a:lnTo>
                    <a:pt x="2724" y="857"/>
                  </a:lnTo>
                  <a:lnTo>
                    <a:pt x="2722" y="862"/>
                  </a:lnTo>
                  <a:lnTo>
                    <a:pt x="2719" y="862"/>
                  </a:lnTo>
                  <a:lnTo>
                    <a:pt x="2705" y="855"/>
                  </a:lnTo>
                  <a:lnTo>
                    <a:pt x="2708" y="853"/>
                  </a:lnTo>
                  <a:lnTo>
                    <a:pt x="2691" y="850"/>
                  </a:lnTo>
                  <a:lnTo>
                    <a:pt x="2679" y="855"/>
                  </a:lnTo>
                  <a:lnTo>
                    <a:pt x="2675" y="855"/>
                  </a:lnTo>
                  <a:lnTo>
                    <a:pt x="2672" y="857"/>
                  </a:lnTo>
                  <a:lnTo>
                    <a:pt x="2667" y="862"/>
                  </a:lnTo>
                  <a:lnTo>
                    <a:pt x="2665" y="874"/>
                  </a:lnTo>
                  <a:lnTo>
                    <a:pt x="2663" y="881"/>
                  </a:lnTo>
                  <a:lnTo>
                    <a:pt x="2665" y="883"/>
                  </a:lnTo>
                  <a:lnTo>
                    <a:pt x="2670" y="888"/>
                  </a:lnTo>
                  <a:lnTo>
                    <a:pt x="2637" y="898"/>
                  </a:lnTo>
                  <a:lnTo>
                    <a:pt x="2623" y="895"/>
                  </a:lnTo>
                  <a:lnTo>
                    <a:pt x="2618" y="898"/>
                  </a:lnTo>
                  <a:lnTo>
                    <a:pt x="2613" y="898"/>
                  </a:lnTo>
                  <a:lnTo>
                    <a:pt x="2611" y="898"/>
                  </a:lnTo>
                  <a:lnTo>
                    <a:pt x="2611" y="895"/>
                  </a:lnTo>
                  <a:lnTo>
                    <a:pt x="2611" y="893"/>
                  </a:lnTo>
                  <a:lnTo>
                    <a:pt x="2611" y="891"/>
                  </a:lnTo>
                  <a:lnTo>
                    <a:pt x="2606" y="886"/>
                  </a:lnTo>
                  <a:lnTo>
                    <a:pt x="2601" y="886"/>
                  </a:lnTo>
                  <a:lnTo>
                    <a:pt x="2592" y="888"/>
                  </a:lnTo>
                  <a:lnTo>
                    <a:pt x="2597" y="881"/>
                  </a:lnTo>
                  <a:lnTo>
                    <a:pt x="2594" y="876"/>
                  </a:lnTo>
                  <a:lnTo>
                    <a:pt x="2592" y="876"/>
                  </a:lnTo>
                  <a:lnTo>
                    <a:pt x="2589" y="876"/>
                  </a:lnTo>
                  <a:lnTo>
                    <a:pt x="2587" y="876"/>
                  </a:lnTo>
                  <a:lnTo>
                    <a:pt x="2585" y="881"/>
                  </a:lnTo>
                  <a:lnTo>
                    <a:pt x="2582" y="881"/>
                  </a:lnTo>
                  <a:lnTo>
                    <a:pt x="2580" y="879"/>
                  </a:lnTo>
                  <a:lnTo>
                    <a:pt x="2571" y="869"/>
                  </a:lnTo>
                  <a:lnTo>
                    <a:pt x="2571" y="867"/>
                  </a:lnTo>
                  <a:lnTo>
                    <a:pt x="2571" y="865"/>
                  </a:lnTo>
                  <a:lnTo>
                    <a:pt x="2571" y="862"/>
                  </a:lnTo>
                  <a:lnTo>
                    <a:pt x="2568" y="860"/>
                  </a:lnTo>
                  <a:lnTo>
                    <a:pt x="2566" y="860"/>
                  </a:lnTo>
                  <a:lnTo>
                    <a:pt x="2563" y="862"/>
                  </a:lnTo>
                  <a:lnTo>
                    <a:pt x="2559" y="869"/>
                  </a:lnTo>
                  <a:lnTo>
                    <a:pt x="2559" y="876"/>
                  </a:lnTo>
                  <a:lnTo>
                    <a:pt x="2559" y="883"/>
                  </a:lnTo>
                  <a:lnTo>
                    <a:pt x="2554" y="886"/>
                  </a:lnTo>
                  <a:lnTo>
                    <a:pt x="2552" y="883"/>
                  </a:lnTo>
                  <a:lnTo>
                    <a:pt x="2552" y="879"/>
                  </a:lnTo>
                  <a:lnTo>
                    <a:pt x="2552" y="867"/>
                  </a:lnTo>
                  <a:lnTo>
                    <a:pt x="2556" y="860"/>
                  </a:lnTo>
                  <a:lnTo>
                    <a:pt x="2542" y="874"/>
                  </a:lnTo>
                  <a:lnTo>
                    <a:pt x="2530" y="874"/>
                  </a:lnTo>
                  <a:lnTo>
                    <a:pt x="2504" y="862"/>
                  </a:lnTo>
                  <a:lnTo>
                    <a:pt x="2500" y="860"/>
                  </a:lnTo>
                  <a:lnTo>
                    <a:pt x="2497" y="853"/>
                  </a:lnTo>
                  <a:lnTo>
                    <a:pt x="2490" y="850"/>
                  </a:lnTo>
                  <a:lnTo>
                    <a:pt x="2488" y="848"/>
                  </a:lnTo>
                  <a:lnTo>
                    <a:pt x="2483" y="834"/>
                  </a:lnTo>
                  <a:lnTo>
                    <a:pt x="2481" y="827"/>
                  </a:lnTo>
                  <a:lnTo>
                    <a:pt x="2486" y="824"/>
                  </a:lnTo>
                  <a:lnTo>
                    <a:pt x="2500" y="831"/>
                  </a:lnTo>
                  <a:lnTo>
                    <a:pt x="2502" y="820"/>
                  </a:lnTo>
                  <a:lnTo>
                    <a:pt x="2502" y="813"/>
                  </a:lnTo>
                  <a:lnTo>
                    <a:pt x="2504" y="808"/>
                  </a:lnTo>
                  <a:lnTo>
                    <a:pt x="2509" y="803"/>
                  </a:lnTo>
                  <a:lnTo>
                    <a:pt x="2519" y="796"/>
                  </a:lnTo>
                  <a:lnTo>
                    <a:pt x="2530" y="789"/>
                  </a:lnTo>
                  <a:lnTo>
                    <a:pt x="2547" y="784"/>
                  </a:lnTo>
                  <a:lnTo>
                    <a:pt x="2554" y="779"/>
                  </a:lnTo>
                  <a:lnTo>
                    <a:pt x="2561" y="770"/>
                  </a:lnTo>
                  <a:lnTo>
                    <a:pt x="2566" y="761"/>
                  </a:lnTo>
                  <a:lnTo>
                    <a:pt x="2571" y="751"/>
                  </a:lnTo>
                  <a:lnTo>
                    <a:pt x="2580" y="744"/>
                  </a:lnTo>
                  <a:lnTo>
                    <a:pt x="2604" y="737"/>
                  </a:lnTo>
                  <a:lnTo>
                    <a:pt x="2613" y="732"/>
                  </a:lnTo>
                  <a:lnTo>
                    <a:pt x="2613" y="730"/>
                  </a:lnTo>
                  <a:lnTo>
                    <a:pt x="2611" y="727"/>
                  </a:lnTo>
                  <a:lnTo>
                    <a:pt x="2611" y="727"/>
                  </a:lnTo>
                  <a:lnTo>
                    <a:pt x="2615" y="720"/>
                  </a:lnTo>
                  <a:lnTo>
                    <a:pt x="2618" y="718"/>
                  </a:lnTo>
                  <a:lnTo>
                    <a:pt x="2615" y="716"/>
                  </a:lnTo>
                  <a:lnTo>
                    <a:pt x="2615" y="713"/>
                  </a:lnTo>
                  <a:lnTo>
                    <a:pt x="2615" y="709"/>
                  </a:lnTo>
                  <a:lnTo>
                    <a:pt x="2615" y="709"/>
                  </a:lnTo>
                  <a:lnTo>
                    <a:pt x="2594" y="699"/>
                  </a:lnTo>
                  <a:lnTo>
                    <a:pt x="2589" y="699"/>
                  </a:lnTo>
                  <a:lnTo>
                    <a:pt x="2582" y="704"/>
                  </a:lnTo>
                  <a:lnTo>
                    <a:pt x="2575" y="709"/>
                  </a:lnTo>
                  <a:lnTo>
                    <a:pt x="2568" y="706"/>
                  </a:lnTo>
                  <a:lnTo>
                    <a:pt x="2563" y="701"/>
                  </a:lnTo>
                  <a:lnTo>
                    <a:pt x="2561" y="694"/>
                  </a:lnTo>
                  <a:lnTo>
                    <a:pt x="2559" y="690"/>
                  </a:lnTo>
                  <a:lnTo>
                    <a:pt x="2547" y="687"/>
                  </a:lnTo>
                  <a:lnTo>
                    <a:pt x="2547" y="680"/>
                  </a:lnTo>
                  <a:lnTo>
                    <a:pt x="2552" y="673"/>
                  </a:lnTo>
                  <a:lnTo>
                    <a:pt x="2554" y="671"/>
                  </a:lnTo>
                  <a:lnTo>
                    <a:pt x="2556" y="666"/>
                  </a:lnTo>
                  <a:lnTo>
                    <a:pt x="2556" y="661"/>
                  </a:lnTo>
                  <a:lnTo>
                    <a:pt x="2559" y="657"/>
                  </a:lnTo>
                  <a:lnTo>
                    <a:pt x="2561" y="654"/>
                  </a:lnTo>
                  <a:lnTo>
                    <a:pt x="2563" y="654"/>
                  </a:lnTo>
                  <a:lnTo>
                    <a:pt x="2566" y="645"/>
                  </a:lnTo>
                  <a:lnTo>
                    <a:pt x="2573" y="638"/>
                  </a:lnTo>
                  <a:lnTo>
                    <a:pt x="2580" y="633"/>
                  </a:lnTo>
                  <a:lnTo>
                    <a:pt x="2587" y="631"/>
                  </a:lnTo>
                  <a:lnTo>
                    <a:pt x="2585" y="628"/>
                  </a:lnTo>
                  <a:lnTo>
                    <a:pt x="2582" y="626"/>
                  </a:lnTo>
                  <a:lnTo>
                    <a:pt x="2582" y="623"/>
                  </a:lnTo>
                  <a:lnTo>
                    <a:pt x="2580" y="621"/>
                  </a:lnTo>
                  <a:lnTo>
                    <a:pt x="2585" y="616"/>
                  </a:lnTo>
                  <a:lnTo>
                    <a:pt x="2585" y="614"/>
                  </a:lnTo>
                  <a:lnTo>
                    <a:pt x="2585" y="612"/>
                  </a:lnTo>
                  <a:lnTo>
                    <a:pt x="2582" y="607"/>
                  </a:lnTo>
                  <a:lnTo>
                    <a:pt x="2580" y="602"/>
                  </a:lnTo>
                  <a:lnTo>
                    <a:pt x="2580" y="597"/>
                  </a:lnTo>
                  <a:lnTo>
                    <a:pt x="2585" y="597"/>
                  </a:lnTo>
                  <a:lnTo>
                    <a:pt x="2587" y="600"/>
                  </a:lnTo>
                  <a:lnTo>
                    <a:pt x="2589" y="600"/>
                  </a:lnTo>
                  <a:lnTo>
                    <a:pt x="2594" y="597"/>
                  </a:lnTo>
                  <a:lnTo>
                    <a:pt x="2594" y="595"/>
                  </a:lnTo>
                  <a:lnTo>
                    <a:pt x="2597" y="590"/>
                  </a:lnTo>
                  <a:lnTo>
                    <a:pt x="2599" y="586"/>
                  </a:lnTo>
                  <a:lnTo>
                    <a:pt x="2599" y="586"/>
                  </a:lnTo>
                  <a:lnTo>
                    <a:pt x="2592" y="581"/>
                  </a:lnTo>
                  <a:lnTo>
                    <a:pt x="2585" y="571"/>
                  </a:lnTo>
                  <a:lnTo>
                    <a:pt x="2589" y="571"/>
                  </a:lnTo>
                  <a:lnTo>
                    <a:pt x="2592" y="571"/>
                  </a:lnTo>
                  <a:lnTo>
                    <a:pt x="2594" y="571"/>
                  </a:lnTo>
                  <a:lnTo>
                    <a:pt x="2599" y="569"/>
                  </a:lnTo>
                  <a:lnTo>
                    <a:pt x="2601" y="564"/>
                  </a:lnTo>
                  <a:lnTo>
                    <a:pt x="2606" y="569"/>
                  </a:lnTo>
                  <a:lnTo>
                    <a:pt x="2611" y="567"/>
                  </a:lnTo>
                  <a:lnTo>
                    <a:pt x="2608" y="562"/>
                  </a:lnTo>
                  <a:lnTo>
                    <a:pt x="2601" y="560"/>
                  </a:lnTo>
                  <a:lnTo>
                    <a:pt x="2599" y="555"/>
                  </a:lnTo>
                  <a:lnTo>
                    <a:pt x="2606" y="553"/>
                  </a:lnTo>
                  <a:lnTo>
                    <a:pt x="2613" y="560"/>
                  </a:lnTo>
                  <a:lnTo>
                    <a:pt x="2618" y="557"/>
                  </a:lnTo>
                  <a:lnTo>
                    <a:pt x="2623" y="555"/>
                  </a:lnTo>
                  <a:lnTo>
                    <a:pt x="2627" y="550"/>
                  </a:lnTo>
                  <a:lnTo>
                    <a:pt x="2630" y="543"/>
                  </a:lnTo>
                  <a:lnTo>
                    <a:pt x="2632" y="536"/>
                  </a:lnTo>
                  <a:lnTo>
                    <a:pt x="2634" y="529"/>
                  </a:lnTo>
                  <a:lnTo>
                    <a:pt x="2632" y="524"/>
                  </a:lnTo>
                  <a:lnTo>
                    <a:pt x="2632" y="519"/>
                  </a:lnTo>
                  <a:lnTo>
                    <a:pt x="2630" y="517"/>
                  </a:lnTo>
                  <a:lnTo>
                    <a:pt x="2627" y="515"/>
                  </a:lnTo>
                  <a:lnTo>
                    <a:pt x="2632" y="510"/>
                  </a:lnTo>
                  <a:lnTo>
                    <a:pt x="2644" y="503"/>
                  </a:lnTo>
                  <a:lnTo>
                    <a:pt x="2641" y="496"/>
                  </a:lnTo>
                  <a:lnTo>
                    <a:pt x="2637" y="493"/>
                  </a:lnTo>
                  <a:lnTo>
                    <a:pt x="2625" y="493"/>
                  </a:lnTo>
                  <a:lnTo>
                    <a:pt x="2623" y="491"/>
                  </a:lnTo>
                  <a:lnTo>
                    <a:pt x="2623" y="486"/>
                  </a:lnTo>
                  <a:lnTo>
                    <a:pt x="2620" y="484"/>
                  </a:lnTo>
                  <a:lnTo>
                    <a:pt x="2618" y="484"/>
                  </a:lnTo>
                  <a:lnTo>
                    <a:pt x="2611" y="489"/>
                  </a:lnTo>
                  <a:lnTo>
                    <a:pt x="2608" y="489"/>
                  </a:lnTo>
                  <a:lnTo>
                    <a:pt x="2599" y="482"/>
                  </a:lnTo>
                  <a:lnTo>
                    <a:pt x="2594" y="482"/>
                  </a:lnTo>
                  <a:lnTo>
                    <a:pt x="2587" y="486"/>
                  </a:lnTo>
                  <a:lnTo>
                    <a:pt x="2585" y="486"/>
                  </a:lnTo>
                  <a:lnTo>
                    <a:pt x="2585" y="486"/>
                  </a:lnTo>
                  <a:lnTo>
                    <a:pt x="2582" y="486"/>
                  </a:lnTo>
                  <a:lnTo>
                    <a:pt x="2582" y="489"/>
                  </a:lnTo>
                  <a:lnTo>
                    <a:pt x="2580" y="491"/>
                  </a:lnTo>
                  <a:lnTo>
                    <a:pt x="2580" y="493"/>
                  </a:lnTo>
                  <a:lnTo>
                    <a:pt x="2580" y="496"/>
                  </a:lnTo>
                  <a:lnTo>
                    <a:pt x="2585" y="493"/>
                  </a:lnTo>
                  <a:lnTo>
                    <a:pt x="2587" y="493"/>
                  </a:lnTo>
                  <a:lnTo>
                    <a:pt x="2589" y="496"/>
                  </a:lnTo>
                  <a:lnTo>
                    <a:pt x="2589" y="498"/>
                  </a:lnTo>
                  <a:lnTo>
                    <a:pt x="2582" y="503"/>
                  </a:lnTo>
                  <a:lnTo>
                    <a:pt x="2580" y="503"/>
                  </a:lnTo>
                  <a:lnTo>
                    <a:pt x="2578" y="503"/>
                  </a:lnTo>
                  <a:lnTo>
                    <a:pt x="2578" y="505"/>
                  </a:lnTo>
                  <a:lnTo>
                    <a:pt x="2582" y="508"/>
                  </a:lnTo>
                  <a:lnTo>
                    <a:pt x="2599" y="503"/>
                  </a:lnTo>
                  <a:lnTo>
                    <a:pt x="2604" y="503"/>
                  </a:lnTo>
                  <a:lnTo>
                    <a:pt x="2618" y="512"/>
                  </a:lnTo>
                  <a:lnTo>
                    <a:pt x="2613" y="517"/>
                  </a:lnTo>
                  <a:lnTo>
                    <a:pt x="2608" y="517"/>
                  </a:lnTo>
                  <a:lnTo>
                    <a:pt x="2606" y="517"/>
                  </a:lnTo>
                  <a:lnTo>
                    <a:pt x="2601" y="517"/>
                  </a:lnTo>
                  <a:lnTo>
                    <a:pt x="2604" y="522"/>
                  </a:lnTo>
                  <a:lnTo>
                    <a:pt x="2606" y="527"/>
                  </a:lnTo>
                  <a:lnTo>
                    <a:pt x="2611" y="527"/>
                  </a:lnTo>
                  <a:lnTo>
                    <a:pt x="2615" y="524"/>
                  </a:lnTo>
                  <a:lnTo>
                    <a:pt x="2620" y="524"/>
                  </a:lnTo>
                  <a:lnTo>
                    <a:pt x="2620" y="527"/>
                  </a:lnTo>
                  <a:lnTo>
                    <a:pt x="2620" y="543"/>
                  </a:lnTo>
                  <a:lnTo>
                    <a:pt x="2613" y="543"/>
                  </a:lnTo>
                  <a:lnTo>
                    <a:pt x="2608" y="536"/>
                  </a:lnTo>
                  <a:lnTo>
                    <a:pt x="2604" y="531"/>
                  </a:lnTo>
                  <a:lnTo>
                    <a:pt x="2594" y="541"/>
                  </a:lnTo>
                  <a:lnTo>
                    <a:pt x="2601" y="543"/>
                  </a:lnTo>
                  <a:lnTo>
                    <a:pt x="2594" y="550"/>
                  </a:lnTo>
                  <a:lnTo>
                    <a:pt x="2587" y="550"/>
                  </a:lnTo>
                  <a:lnTo>
                    <a:pt x="2585" y="545"/>
                  </a:lnTo>
                  <a:lnTo>
                    <a:pt x="2589" y="538"/>
                  </a:lnTo>
                  <a:lnTo>
                    <a:pt x="2589" y="524"/>
                  </a:lnTo>
                  <a:lnTo>
                    <a:pt x="2587" y="519"/>
                  </a:lnTo>
                  <a:lnTo>
                    <a:pt x="2585" y="515"/>
                  </a:lnTo>
                  <a:lnTo>
                    <a:pt x="2566" y="515"/>
                  </a:lnTo>
                  <a:lnTo>
                    <a:pt x="2561" y="517"/>
                  </a:lnTo>
                  <a:lnTo>
                    <a:pt x="2559" y="517"/>
                  </a:lnTo>
                  <a:lnTo>
                    <a:pt x="2559" y="515"/>
                  </a:lnTo>
                  <a:lnTo>
                    <a:pt x="2561" y="510"/>
                  </a:lnTo>
                  <a:lnTo>
                    <a:pt x="2559" y="510"/>
                  </a:lnTo>
                  <a:lnTo>
                    <a:pt x="2556" y="510"/>
                  </a:lnTo>
                  <a:lnTo>
                    <a:pt x="2556" y="510"/>
                  </a:lnTo>
                  <a:lnTo>
                    <a:pt x="2554" y="512"/>
                  </a:lnTo>
                  <a:lnTo>
                    <a:pt x="2552" y="515"/>
                  </a:lnTo>
                  <a:lnTo>
                    <a:pt x="2540" y="512"/>
                  </a:lnTo>
                  <a:lnTo>
                    <a:pt x="2537" y="515"/>
                  </a:lnTo>
                  <a:lnTo>
                    <a:pt x="2533" y="517"/>
                  </a:lnTo>
                  <a:lnTo>
                    <a:pt x="2530" y="517"/>
                  </a:lnTo>
                  <a:lnTo>
                    <a:pt x="2530" y="519"/>
                  </a:lnTo>
                  <a:lnTo>
                    <a:pt x="2547" y="524"/>
                  </a:lnTo>
                  <a:lnTo>
                    <a:pt x="2540" y="527"/>
                  </a:lnTo>
                  <a:lnTo>
                    <a:pt x="2528" y="527"/>
                  </a:lnTo>
                  <a:lnTo>
                    <a:pt x="2521" y="522"/>
                  </a:lnTo>
                  <a:lnTo>
                    <a:pt x="2516" y="515"/>
                  </a:lnTo>
                  <a:lnTo>
                    <a:pt x="2521" y="512"/>
                  </a:lnTo>
                  <a:lnTo>
                    <a:pt x="2526" y="512"/>
                  </a:lnTo>
                  <a:lnTo>
                    <a:pt x="2528" y="512"/>
                  </a:lnTo>
                  <a:lnTo>
                    <a:pt x="2535" y="503"/>
                  </a:lnTo>
                  <a:lnTo>
                    <a:pt x="2535" y="498"/>
                  </a:lnTo>
                  <a:lnTo>
                    <a:pt x="2535" y="496"/>
                  </a:lnTo>
                  <a:lnTo>
                    <a:pt x="2533" y="493"/>
                  </a:lnTo>
                  <a:lnTo>
                    <a:pt x="2533" y="493"/>
                  </a:lnTo>
                  <a:lnTo>
                    <a:pt x="2530" y="493"/>
                  </a:lnTo>
                  <a:lnTo>
                    <a:pt x="2526" y="501"/>
                  </a:lnTo>
                  <a:lnTo>
                    <a:pt x="2523" y="503"/>
                  </a:lnTo>
                  <a:lnTo>
                    <a:pt x="2519" y="505"/>
                  </a:lnTo>
                  <a:lnTo>
                    <a:pt x="2504" y="508"/>
                  </a:lnTo>
                  <a:lnTo>
                    <a:pt x="2495" y="515"/>
                  </a:lnTo>
                  <a:lnTo>
                    <a:pt x="2488" y="517"/>
                  </a:lnTo>
                  <a:lnTo>
                    <a:pt x="2486" y="519"/>
                  </a:lnTo>
                  <a:lnTo>
                    <a:pt x="2486" y="527"/>
                  </a:lnTo>
                  <a:lnTo>
                    <a:pt x="2483" y="534"/>
                  </a:lnTo>
                  <a:lnTo>
                    <a:pt x="2478" y="538"/>
                  </a:lnTo>
                  <a:lnTo>
                    <a:pt x="2474" y="543"/>
                  </a:lnTo>
                  <a:lnTo>
                    <a:pt x="2471" y="548"/>
                  </a:lnTo>
                  <a:lnTo>
                    <a:pt x="2474" y="548"/>
                  </a:lnTo>
                  <a:lnTo>
                    <a:pt x="2476" y="545"/>
                  </a:lnTo>
                  <a:lnTo>
                    <a:pt x="2481" y="545"/>
                  </a:lnTo>
                  <a:lnTo>
                    <a:pt x="2483" y="545"/>
                  </a:lnTo>
                  <a:lnTo>
                    <a:pt x="2486" y="550"/>
                  </a:lnTo>
                  <a:lnTo>
                    <a:pt x="2488" y="550"/>
                  </a:lnTo>
                  <a:lnTo>
                    <a:pt x="2490" y="550"/>
                  </a:lnTo>
                  <a:lnTo>
                    <a:pt x="2490" y="543"/>
                  </a:lnTo>
                  <a:lnTo>
                    <a:pt x="2490" y="543"/>
                  </a:lnTo>
                  <a:lnTo>
                    <a:pt x="2490" y="541"/>
                  </a:lnTo>
                  <a:lnTo>
                    <a:pt x="2495" y="538"/>
                  </a:lnTo>
                  <a:lnTo>
                    <a:pt x="2500" y="536"/>
                  </a:lnTo>
                  <a:lnTo>
                    <a:pt x="2502" y="538"/>
                  </a:lnTo>
                  <a:lnTo>
                    <a:pt x="2504" y="541"/>
                  </a:lnTo>
                  <a:lnTo>
                    <a:pt x="2507" y="536"/>
                  </a:lnTo>
                  <a:lnTo>
                    <a:pt x="2507" y="534"/>
                  </a:lnTo>
                  <a:lnTo>
                    <a:pt x="2514" y="529"/>
                  </a:lnTo>
                  <a:lnTo>
                    <a:pt x="2519" y="527"/>
                  </a:lnTo>
                  <a:lnTo>
                    <a:pt x="2521" y="527"/>
                  </a:lnTo>
                  <a:lnTo>
                    <a:pt x="2523" y="529"/>
                  </a:lnTo>
                  <a:lnTo>
                    <a:pt x="2526" y="536"/>
                  </a:lnTo>
                  <a:lnTo>
                    <a:pt x="2528" y="538"/>
                  </a:lnTo>
                  <a:lnTo>
                    <a:pt x="2530" y="536"/>
                  </a:lnTo>
                  <a:lnTo>
                    <a:pt x="2530" y="536"/>
                  </a:lnTo>
                  <a:lnTo>
                    <a:pt x="2533" y="534"/>
                  </a:lnTo>
                  <a:lnTo>
                    <a:pt x="2535" y="531"/>
                  </a:lnTo>
                  <a:lnTo>
                    <a:pt x="2537" y="531"/>
                  </a:lnTo>
                  <a:lnTo>
                    <a:pt x="2549" y="536"/>
                  </a:lnTo>
                  <a:lnTo>
                    <a:pt x="2552" y="538"/>
                  </a:lnTo>
                  <a:lnTo>
                    <a:pt x="2545" y="541"/>
                  </a:lnTo>
                  <a:lnTo>
                    <a:pt x="2540" y="545"/>
                  </a:lnTo>
                  <a:lnTo>
                    <a:pt x="2540" y="550"/>
                  </a:lnTo>
                  <a:lnTo>
                    <a:pt x="2545" y="555"/>
                  </a:lnTo>
                  <a:lnTo>
                    <a:pt x="2549" y="557"/>
                  </a:lnTo>
                  <a:lnTo>
                    <a:pt x="2554" y="557"/>
                  </a:lnTo>
                  <a:lnTo>
                    <a:pt x="2559" y="553"/>
                  </a:lnTo>
                  <a:lnTo>
                    <a:pt x="2568" y="541"/>
                  </a:lnTo>
                  <a:lnTo>
                    <a:pt x="2573" y="538"/>
                  </a:lnTo>
                  <a:lnTo>
                    <a:pt x="2575" y="541"/>
                  </a:lnTo>
                  <a:lnTo>
                    <a:pt x="2575" y="548"/>
                  </a:lnTo>
                  <a:lnTo>
                    <a:pt x="2575" y="553"/>
                  </a:lnTo>
                  <a:lnTo>
                    <a:pt x="2575" y="560"/>
                  </a:lnTo>
                  <a:lnTo>
                    <a:pt x="2571" y="564"/>
                  </a:lnTo>
                  <a:lnTo>
                    <a:pt x="2566" y="564"/>
                  </a:lnTo>
                  <a:lnTo>
                    <a:pt x="2563" y="562"/>
                  </a:lnTo>
                  <a:lnTo>
                    <a:pt x="2563" y="560"/>
                  </a:lnTo>
                  <a:lnTo>
                    <a:pt x="2559" y="560"/>
                  </a:lnTo>
                  <a:lnTo>
                    <a:pt x="2523" y="564"/>
                  </a:lnTo>
                  <a:lnTo>
                    <a:pt x="2519" y="567"/>
                  </a:lnTo>
                  <a:lnTo>
                    <a:pt x="2514" y="569"/>
                  </a:lnTo>
                  <a:lnTo>
                    <a:pt x="2500" y="583"/>
                  </a:lnTo>
                  <a:lnTo>
                    <a:pt x="2488" y="590"/>
                  </a:lnTo>
                  <a:lnTo>
                    <a:pt x="2486" y="595"/>
                  </a:lnTo>
                  <a:lnTo>
                    <a:pt x="2483" y="600"/>
                  </a:lnTo>
                  <a:lnTo>
                    <a:pt x="2481" y="607"/>
                  </a:lnTo>
                  <a:lnTo>
                    <a:pt x="2478" y="609"/>
                  </a:lnTo>
                  <a:lnTo>
                    <a:pt x="2469" y="616"/>
                  </a:lnTo>
                  <a:lnTo>
                    <a:pt x="2469" y="616"/>
                  </a:lnTo>
                  <a:lnTo>
                    <a:pt x="2469" y="619"/>
                  </a:lnTo>
                  <a:lnTo>
                    <a:pt x="2469" y="619"/>
                  </a:lnTo>
                  <a:lnTo>
                    <a:pt x="2467" y="619"/>
                  </a:lnTo>
                  <a:lnTo>
                    <a:pt x="2452" y="614"/>
                  </a:lnTo>
                  <a:lnTo>
                    <a:pt x="2452" y="612"/>
                  </a:lnTo>
                  <a:lnTo>
                    <a:pt x="2457" y="600"/>
                  </a:lnTo>
                  <a:lnTo>
                    <a:pt x="2460" y="595"/>
                  </a:lnTo>
                  <a:lnTo>
                    <a:pt x="2462" y="588"/>
                  </a:lnTo>
                  <a:lnTo>
                    <a:pt x="2462" y="586"/>
                  </a:lnTo>
                  <a:lnTo>
                    <a:pt x="2457" y="586"/>
                  </a:lnTo>
                  <a:lnTo>
                    <a:pt x="2452" y="588"/>
                  </a:lnTo>
                  <a:lnTo>
                    <a:pt x="2436" y="600"/>
                  </a:lnTo>
                  <a:lnTo>
                    <a:pt x="2438" y="602"/>
                  </a:lnTo>
                  <a:lnTo>
                    <a:pt x="2438" y="602"/>
                  </a:lnTo>
                  <a:lnTo>
                    <a:pt x="2438" y="609"/>
                  </a:lnTo>
                  <a:lnTo>
                    <a:pt x="2436" y="612"/>
                  </a:lnTo>
                  <a:lnTo>
                    <a:pt x="2434" y="621"/>
                  </a:lnTo>
                  <a:lnTo>
                    <a:pt x="2438" y="623"/>
                  </a:lnTo>
                  <a:lnTo>
                    <a:pt x="2448" y="621"/>
                  </a:lnTo>
                  <a:lnTo>
                    <a:pt x="2452" y="626"/>
                  </a:lnTo>
                  <a:lnTo>
                    <a:pt x="2460" y="635"/>
                  </a:lnTo>
                  <a:lnTo>
                    <a:pt x="2481" y="647"/>
                  </a:lnTo>
                  <a:lnTo>
                    <a:pt x="2488" y="657"/>
                  </a:lnTo>
                  <a:lnTo>
                    <a:pt x="2490" y="671"/>
                  </a:lnTo>
                  <a:lnTo>
                    <a:pt x="2488" y="668"/>
                  </a:lnTo>
                  <a:lnTo>
                    <a:pt x="2486" y="668"/>
                  </a:lnTo>
                  <a:lnTo>
                    <a:pt x="2481" y="675"/>
                  </a:lnTo>
                  <a:lnTo>
                    <a:pt x="2474" y="685"/>
                  </a:lnTo>
                  <a:lnTo>
                    <a:pt x="2469" y="690"/>
                  </a:lnTo>
                  <a:lnTo>
                    <a:pt x="2464" y="692"/>
                  </a:lnTo>
                  <a:lnTo>
                    <a:pt x="2460" y="694"/>
                  </a:lnTo>
                  <a:lnTo>
                    <a:pt x="2462" y="687"/>
                  </a:lnTo>
                  <a:lnTo>
                    <a:pt x="2464" y="680"/>
                  </a:lnTo>
                  <a:lnTo>
                    <a:pt x="2464" y="675"/>
                  </a:lnTo>
                  <a:lnTo>
                    <a:pt x="2467" y="671"/>
                  </a:lnTo>
                  <a:lnTo>
                    <a:pt x="2467" y="666"/>
                  </a:lnTo>
                  <a:lnTo>
                    <a:pt x="2469" y="661"/>
                  </a:lnTo>
                  <a:lnTo>
                    <a:pt x="2469" y="657"/>
                  </a:lnTo>
                  <a:lnTo>
                    <a:pt x="2471" y="654"/>
                  </a:lnTo>
                  <a:lnTo>
                    <a:pt x="2464" y="645"/>
                  </a:lnTo>
                  <a:lnTo>
                    <a:pt x="2460" y="640"/>
                  </a:lnTo>
                  <a:lnTo>
                    <a:pt x="2457" y="640"/>
                  </a:lnTo>
                  <a:lnTo>
                    <a:pt x="2455" y="640"/>
                  </a:lnTo>
                  <a:lnTo>
                    <a:pt x="2455" y="642"/>
                  </a:lnTo>
                  <a:lnTo>
                    <a:pt x="2452" y="645"/>
                  </a:lnTo>
                  <a:lnTo>
                    <a:pt x="2452" y="647"/>
                  </a:lnTo>
                  <a:lnTo>
                    <a:pt x="2450" y="649"/>
                  </a:lnTo>
                  <a:lnTo>
                    <a:pt x="2448" y="649"/>
                  </a:lnTo>
                  <a:lnTo>
                    <a:pt x="2445" y="647"/>
                  </a:lnTo>
                  <a:lnTo>
                    <a:pt x="2443" y="645"/>
                  </a:lnTo>
                  <a:lnTo>
                    <a:pt x="2422" y="657"/>
                  </a:lnTo>
                  <a:lnTo>
                    <a:pt x="2415" y="654"/>
                  </a:lnTo>
                  <a:lnTo>
                    <a:pt x="2405" y="645"/>
                  </a:lnTo>
                  <a:lnTo>
                    <a:pt x="2398" y="647"/>
                  </a:lnTo>
                  <a:lnTo>
                    <a:pt x="2396" y="652"/>
                  </a:lnTo>
                  <a:lnTo>
                    <a:pt x="2379" y="668"/>
                  </a:lnTo>
                  <a:lnTo>
                    <a:pt x="2379" y="671"/>
                  </a:lnTo>
                  <a:lnTo>
                    <a:pt x="2382" y="671"/>
                  </a:lnTo>
                  <a:lnTo>
                    <a:pt x="2382" y="673"/>
                  </a:lnTo>
                  <a:lnTo>
                    <a:pt x="2382" y="673"/>
                  </a:lnTo>
                  <a:lnTo>
                    <a:pt x="2382" y="675"/>
                  </a:lnTo>
                  <a:lnTo>
                    <a:pt x="2382" y="675"/>
                  </a:lnTo>
                  <a:lnTo>
                    <a:pt x="2384" y="678"/>
                  </a:lnTo>
                  <a:lnTo>
                    <a:pt x="2379" y="683"/>
                  </a:lnTo>
                  <a:lnTo>
                    <a:pt x="2377" y="683"/>
                  </a:lnTo>
                  <a:lnTo>
                    <a:pt x="2372" y="680"/>
                  </a:lnTo>
                  <a:lnTo>
                    <a:pt x="2374" y="685"/>
                  </a:lnTo>
                  <a:lnTo>
                    <a:pt x="2398" y="699"/>
                  </a:lnTo>
                  <a:lnTo>
                    <a:pt x="2400" y="706"/>
                  </a:lnTo>
                  <a:lnTo>
                    <a:pt x="2393" y="709"/>
                  </a:lnTo>
                  <a:lnTo>
                    <a:pt x="2391" y="711"/>
                  </a:lnTo>
                  <a:lnTo>
                    <a:pt x="2389" y="713"/>
                  </a:lnTo>
                  <a:lnTo>
                    <a:pt x="2386" y="713"/>
                  </a:lnTo>
                  <a:lnTo>
                    <a:pt x="2384" y="713"/>
                  </a:lnTo>
                  <a:lnTo>
                    <a:pt x="2384" y="716"/>
                  </a:lnTo>
                  <a:lnTo>
                    <a:pt x="2384" y="718"/>
                  </a:lnTo>
                  <a:lnTo>
                    <a:pt x="2386" y="720"/>
                  </a:lnTo>
                  <a:lnTo>
                    <a:pt x="2384" y="725"/>
                  </a:lnTo>
                  <a:lnTo>
                    <a:pt x="2384" y="735"/>
                  </a:lnTo>
                  <a:lnTo>
                    <a:pt x="2396" y="746"/>
                  </a:lnTo>
                  <a:lnTo>
                    <a:pt x="2400" y="756"/>
                  </a:lnTo>
                  <a:lnTo>
                    <a:pt x="2389" y="751"/>
                  </a:lnTo>
                  <a:lnTo>
                    <a:pt x="2382" y="742"/>
                  </a:lnTo>
                  <a:lnTo>
                    <a:pt x="2377" y="730"/>
                  </a:lnTo>
                  <a:lnTo>
                    <a:pt x="2374" y="725"/>
                  </a:lnTo>
                  <a:lnTo>
                    <a:pt x="2370" y="727"/>
                  </a:lnTo>
                  <a:lnTo>
                    <a:pt x="2372" y="727"/>
                  </a:lnTo>
                  <a:lnTo>
                    <a:pt x="2372" y="732"/>
                  </a:lnTo>
                  <a:lnTo>
                    <a:pt x="2372" y="735"/>
                  </a:lnTo>
                  <a:lnTo>
                    <a:pt x="2372" y="737"/>
                  </a:lnTo>
                  <a:lnTo>
                    <a:pt x="2351" y="727"/>
                  </a:lnTo>
                  <a:lnTo>
                    <a:pt x="2348" y="723"/>
                  </a:lnTo>
                  <a:lnTo>
                    <a:pt x="2344" y="723"/>
                  </a:lnTo>
                  <a:lnTo>
                    <a:pt x="2337" y="727"/>
                  </a:lnTo>
                  <a:lnTo>
                    <a:pt x="2337" y="730"/>
                  </a:lnTo>
                  <a:lnTo>
                    <a:pt x="2334" y="732"/>
                  </a:lnTo>
                  <a:lnTo>
                    <a:pt x="2337" y="735"/>
                  </a:lnTo>
                  <a:lnTo>
                    <a:pt x="2334" y="737"/>
                  </a:lnTo>
                  <a:lnTo>
                    <a:pt x="2330" y="735"/>
                  </a:lnTo>
                  <a:lnTo>
                    <a:pt x="2320" y="732"/>
                  </a:lnTo>
                  <a:lnTo>
                    <a:pt x="2320" y="735"/>
                  </a:lnTo>
                  <a:lnTo>
                    <a:pt x="2320" y="737"/>
                  </a:lnTo>
                  <a:lnTo>
                    <a:pt x="2320" y="737"/>
                  </a:lnTo>
                  <a:lnTo>
                    <a:pt x="2320" y="739"/>
                  </a:lnTo>
                  <a:lnTo>
                    <a:pt x="2315" y="744"/>
                  </a:lnTo>
                  <a:lnTo>
                    <a:pt x="2308" y="751"/>
                  </a:lnTo>
                  <a:lnTo>
                    <a:pt x="2304" y="756"/>
                  </a:lnTo>
                  <a:lnTo>
                    <a:pt x="2306" y="756"/>
                  </a:lnTo>
                  <a:lnTo>
                    <a:pt x="2306" y="756"/>
                  </a:lnTo>
                  <a:lnTo>
                    <a:pt x="2308" y="756"/>
                  </a:lnTo>
                  <a:lnTo>
                    <a:pt x="2311" y="753"/>
                  </a:lnTo>
                  <a:lnTo>
                    <a:pt x="2313" y="751"/>
                  </a:lnTo>
                  <a:lnTo>
                    <a:pt x="2320" y="753"/>
                  </a:lnTo>
                  <a:lnTo>
                    <a:pt x="2337" y="749"/>
                  </a:lnTo>
                  <a:lnTo>
                    <a:pt x="2365" y="751"/>
                  </a:lnTo>
                  <a:lnTo>
                    <a:pt x="2367" y="753"/>
                  </a:lnTo>
                  <a:lnTo>
                    <a:pt x="2365" y="756"/>
                  </a:lnTo>
                  <a:lnTo>
                    <a:pt x="2365" y="756"/>
                  </a:lnTo>
                  <a:lnTo>
                    <a:pt x="2365" y="758"/>
                  </a:lnTo>
                  <a:lnTo>
                    <a:pt x="2363" y="761"/>
                  </a:lnTo>
                  <a:lnTo>
                    <a:pt x="2365" y="763"/>
                  </a:lnTo>
                  <a:lnTo>
                    <a:pt x="2367" y="765"/>
                  </a:lnTo>
                  <a:lnTo>
                    <a:pt x="2370" y="765"/>
                  </a:lnTo>
                  <a:lnTo>
                    <a:pt x="2372" y="761"/>
                  </a:lnTo>
                  <a:lnTo>
                    <a:pt x="2377" y="758"/>
                  </a:lnTo>
                  <a:lnTo>
                    <a:pt x="2396" y="765"/>
                  </a:lnTo>
                  <a:lnTo>
                    <a:pt x="2393" y="765"/>
                  </a:lnTo>
                  <a:lnTo>
                    <a:pt x="2391" y="765"/>
                  </a:lnTo>
                  <a:lnTo>
                    <a:pt x="2391" y="765"/>
                  </a:lnTo>
                  <a:lnTo>
                    <a:pt x="2389" y="765"/>
                  </a:lnTo>
                  <a:lnTo>
                    <a:pt x="2386" y="770"/>
                  </a:lnTo>
                  <a:lnTo>
                    <a:pt x="2398" y="772"/>
                  </a:lnTo>
                  <a:lnTo>
                    <a:pt x="2389" y="775"/>
                  </a:lnTo>
                  <a:lnTo>
                    <a:pt x="2384" y="777"/>
                  </a:lnTo>
                  <a:lnTo>
                    <a:pt x="2384" y="779"/>
                  </a:lnTo>
                  <a:lnTo>
                    <a:pt x="2386" y="784"/>
                  </a:lnTo>
                  <a:lnTo>
                    <a:pt x="2386" y="787"/>
                  </a:lnTo>
                  <a:lnTo>
                    <a:pt x="2382" y="789"/>
                  </a:lnTo>
                  <a:lnTo>
                    <a:pt x="2379" y="794"/>
                  </a:lnTo>
                  <a:lnTo>
                    <a:pt x="2377" y="798"/>
                  </a:lnTo>
                  <a:lnTo>
                    <a:pt x="2372" y="798"/>
                  </a:lnTo>
                  <a:lnTo>
                    <a:pt x="2330" y="777"/>
                  </a:lnTo>
                  <a:lnTo>
                    <a:pt x="2330" y="768"/>
                  </a:lnTo>
                  <a:lnTo>
                    <a:pt x="2327" y="770"/>
                  </a:lnTo>
                  <a:lnTo>
                    <a:pt x="2325" y="775"/>
                  </a:lnTo>
                  <a:lnTo>
                    <a:pt x="2325" y="782"/>
                  </a:lnTo>
                  <a:lnTo>
                    <a:pt x="2330" y="787"/>
                  </a:lnTo>
                  <a:lnTo>
                    <a:pt x="2332" y="791"/>
                  </a:lnTo>
                  <a:lnTo>
                    <a:pt x="2330" y="794"/>
                  </a:lnTo>
                  <a:lnTo>
                    <a:pt x="2330" y="801"/>
                  </a:lnTo>
                  <a:lnTo>
                    <a:pt x="2332" y="801"/>
                  </a:lnTo>
                  <a:lnTo>
                    <a:pt x="2327" y="805"/>
                  </a:lnTo>
                  <a:lnTo>
                    <a:pt x="2318" y="813"/>
                  </a:lnTo>
                  <a:lnTo>
                    <a:pt x="2315" y="813"/>
                  </a:lnTo>
                  <a:lnTo>
                    <a:pt x="2313" y="813"/>
                  </a:lnTo>
                  <a:lnTo>
                    <a:pt x="2294" y="789"/>
                  </a:lnTo>
                  <a:lnTo>
                    <a:pt x="2296" y="787"/>
                  </a:lnTo>
                  <a:lnTo>
                    <a:pt x="2296" y="784"/>
                  </a:lnTo>
                  <a:lnTo>
                    <a:pt x="2296" y="779"/>
                  </a:lnTo>
                  <a:lnTo>
                    <a:pt x="2296" y="777"/>
                  </a:lnTo>
                  <a:lnTo>
                    <a:pt x="2289" y="775"/>
                  </a:lnTo>
                  <a:lnTo>
                    <a:pt x="2289" y="772"/>
                  </a:lnTo>
                  <a:lnTo>
                    <a:pt x="2289" y="770"/>
                  </a:lnTo>
                  <a:lnTo>
                    <a:pt x="2289" y="768"/>
                  </a:lnTo>
                  <a:lnTo>
                    <a:pt x="2289" y="765"/>
                  </a:lnTo>
                  <a:lnTo>
                    <a:pt x="2287" y="763"/>
                  </a:lnTo>
                  <a:lnTo>
                    <a:pt x="2282" y="763"/>
                  </a:lnTo>
                  <a:lnTo>
                    <a:pt x="2270" y="761"/>
                  </a:lnTo>
                  <a:lnTo>
                    <a:pt x="2266" y="761"/>
                  </a:lnTo>
                  <a:lnTo>
                    <a:pt x="2252" y="739"/>
                  </a:lnTo>
                  <a:lnTo>
                    <a:pt x="2233" y="697"/>
                  </a:lnTo>
                  <a:lnTo>
                    <a:pt x="2233" y="687"/>
                  </a:lnTo>
                  <a:lnTo>
                    <a:pt x="2230" y="683"/>
                  </a:lnTo>
                  <a:lnTo>
                    <a:pt x="2228" y="678"/>
                  </a:lnTo>
                  <a:lnTo>
                    <a:pt x="2226" y="675"/>
                  </a:lnTo>
                  <a:lnTo>
                    <a:pt x="2223" y="671"/>
                  </a:lnTo>
                  <a:lnTo>
                    <a:pt x="2223" y="666"/>
                  </a:lnTo>
                  <a:lnTo>
                    <a:pt x="2223" y="659"/>
                  </a:lnTo>
                  <a:lnTo>
                    <a:pt x="2202" y="555"/>
                  </a:lnTo>
                  <a:lnTo>
                    <a:pt x="2202" y="541"/>
                  </a:lnTo>
                  <a:lnTo>
                    <a:pt x="2200" y="534"/>
                  </a:lnTo>
                  <a:lnTo>
                    <a:pt x="2200" y="529"/>
                  </a:lnTo>
                  <a:lnTo>
                    <a:pt x="2202" y="524"/>
                  </a:lnTo>
                  <a:lnTo>
                    <a:pt x="2202" y="517"/>
                  </a:lnTo>
                  <a:lnTo>
                    <a:pt x="2209" y="489"/>
                  </a:lnTo>
                  <a:lnTo>
                    <a:pt x="2211" y="470"/>
                  </a:lnTo>
                  <a:lnTo>
                    <a:pt x="2214" y="463"/>
                  </a:lnTo>
                  <a:lnTo>
                    <a:pt x="2216" y="458"/>
                  </a:lnTo>
                  <a:lnTo>
                    <a:pt x="2223" y="456"/>
                  </a:lnTo>
                  <a:lnTo>
                    <a:pt x="2223" y="451"/>
                  </a:lnTo>
                  <a:lnTo>
                    <a:pt x="2223" y="446"/>
                  </a:lnTo>
                  <a:lnTo>
                    <a:pt x="2228" y="434"/>
                  </a:lnTo>
                  <a:lnTo>
                    <a:pt x="2233" y="437"/>
                  </a:lnTo>
                  <a:lnTo>
                    <a:pt x="2230" y="434"/>
                  </a:lnTo>
                  <a:lnTo>
                    <a:pt x="2230" y="432"/>
                  </a:lnTo>
                  <a:lnTo>
                    <a:pt x="2228" y="425"/>
                  </a:lnTo>
                  <a:lnTo>
                    <a:pt x="2223" y="418"/>
                  </a:lnTo>
                  <a:lnTo>
                    <a:pt x="2221" y="413"/>
                  </a:lnTo>
                  <a:lnTo>
                    <a:pt x="2221" y="411"/>
                  </a:lnTo>
                  <a:lnTo>
                    <a:pt x="2221" y="408"/>
                  </a:lnTo>
                  <a:lnTo>
                    <a:pt x="2223" y="397"/>
                  </a:lnTo>
                  <a:lnTo>
                    <a:pt x="2226" y="387"/>
                  </a:lnTo>
                  <a:lnTo>
                    <a:pt x="2226" y="364"/>
                  </a:lnTo>
                  <a:lnTo>
                    <a:pt x="2230" y="328"/>
                  </a:lnTo>
                  <a:lnTo>
                    <a:pt x="2230" y="304"/>
                  </a:lnTo>
                  <a:lnTo>
                    <a:pt x="2233" y="297"/>
                  </a:lnTo>
                  <a:lnTo>
                    <a:pt x="2233" y="290"/>
                  </a:lnTo>
                  <a:lnTo>
                    <a:pt x="2230" y="274"/>
                  </a:lnTo>
                  <a:lnTo>
                    <a:pt x="2230" y="260"/>
                  </a:lnTo>
                  <a:lnTo>
                    <a:pt x="2219" y="203"/>
                  </a:lnTo>
                  <a:lnTo>
                    <a:pt x="2200" y="146"/>
                  </a:lnTo>
                  <a:lnTo>
                    <a:pt x="2178" y="101"/>
                  </a:lnTo>
                  <a:lnTo>
                    <a:pt x="2178" y="92"/>
                  </a:lnTo>
                  <a:lnTo>
                    <a:pt x="2176" y="89"/>
                  </a:lnTo>
                  <a:lnTo>
                    <a:pt x="2176" y="87"/>
                  </a:lnTo>
                  <a:lnTo>
                    <a:pt x="2174" y="87"/>
                  </a:lnTo>
                  <a:lnTo>
                    <a:pt x="2171" y="87"/>
                  </a:lnTo>
                  <a:lnTo>
                    <a:pt x="2171" y="89"/>
                  </a:lnTo>
                  <a:lnTo>
                    <a:pt x="2169" y="89"/>
                  </a:lnTo>
                  <a:lnTo>
                    <a:pt x="2169" y="92"/>
                  </a:lnTo>
                  <a:lnTo>
                    <a:pt x="2155" y="96"/>
                  </a:lnTo>
                  <a:lnTo>
                    <a:pt x="2143" y="104"/>
                  </a:lnTo>
                  <a:lnTo>
                    <a:pt x="2126" y="118"/>
                  </a:lnTo>
                  <a:lnTo>
                    <a:pt x="2112" y="139"/>
                  </a:lnTo>
                  <a:lnTo>
                    <a:pt x="2100" y="158"/>
                  </a:lnTo>
                  <a:lnTo>
                    <a:pt x="2100" y="170"/>
                  </a:lnTo>
                  <a:lnTo>
                    <a:pt x="2105" y="174"/>
                  </a:lnTo>
                  <a:lnTo>
                    <a:pt x="2117" y="177"/>
                  </a:lnTo>
                  <a:lnTo>
                    <a:pt x="2141" y="174"/>
                  </a:lnTo>
                  <a:lnTo>
                    <a:pt x="2145" y="179"/>
                  </a:lnTo>
                  <a:lnTo>
                    <a:pt x="2141" y="182"/>
                  </a:lnTo>
                  <a:lnTo>
                    <a:pt x="2126" y="196"/>
                  </a:lnTo>
                  <a:lnTo>
                    <a:pt x="2124" y="196"/>
                  </a:lnTo>
                  <a:lnTo>
                    <a:pt x="2122" y="189"/>
                  </a:lnTo>
                  <a:lnTo>
                    <a:pt x="2112" y="179"/>
                  </a:lnTo>
                  <a:lnTo>
                    <a:pt x="2107" y="179"/>
                  </a:lnTo>
                  <a:lnTo>
                    <a:pt x="2105" y="184"/>
                  </a:lnTo>
                  <a:lnTo>
                    <a:pt x="2105" y="191"/>
                  </a:lnTo>
                  <a:lnTo>
                    <a:pt x="2105" y="196"/>
                  </a:lnTo>
                  <a:lnTo>
                    <a:pt x="2105" y="200"/>
                  </a:lnTo>
                  <a:lnTo>
                    <a:pt x="2103" y="208"/>
                  </a:lnTo>
                  <a:lnTo>
                    <a:pt x="2103" y="217"/>
                  </a:lnTo>
                  <a:lnTo>
                    <a:pt x="2124" y="236"/>
                  </a:lnTo>
                  <a:lnTo>
                    <a:pt x="2141" y="248"/>
                  </a:lnTo>
                  <a:lnTo>
                    <a:pt x="2164" y="264"/>
                  </a:lnTo>
                  <a:lnTo>
                    <a:pt x="2167" y="271"/>
                  </a:lnTo>
                  <a:lnTo>
                    <a:pt x="2169" y="281"/>
                  </a:lnTo>
                  <a:lnTo>
                    <a:pt x="2159" y="269"/>
                  </a:lnTo>
                  <a:lnTo>
                    <a:pt x="2119" y="267"/>
                  </a:lnTo>
                  <a:lnTo>
                    <a:pt x="2107" y="262"/>
                  </a:lnTo>
                  <a:lnTo>
                    <a:pt x="2100" y="262"/>
                  </a:lnTo>
                  <a:lnTo>
                    <a:pt x="2086" y="269"/>
                  </a:lnTo>
                  <a:lnTo>
                    <a:pt x="2067" y="257"/>
                  </a:lnTo>
                  <a:lnTo>
                    <a:pt x="2065" y="257"/>
                  </a:lnTo>
                  <a:lnTo>
                    <a:pt x="2058" y="262"/>
                  </a:lnTo>
                  <a:lnTo>
                    <a:pt x="2055" y="262"/>
                  </a:lnTo>
                  <a:lnTo>
                    <a:pt x="2048" y="262"/>
                  </a:lnTo>
                  <a:lnTo>
                    <a:pt x="2044" y="262"/>
                  </a:lnTo>
                  <a:lnTo>
                    <a:pt x="2039" y="267"/>
                  </a:lnTo>
                  <a:lnTo>
                    <a:pt x="2034" y="269"/>
                  </a:lnTo>
                  <a:lnTo>
                    <a:pt x="2020" y="269"/>
                  </a:lnTo>
                  <a:lnTo>
                    <a:pt x="2013" y="274"/>
                  </a:lnTo>
                  <a:lnTo>
                    <a:pt x="2008" y="281"/>
                  </a:lnTo>
                  <a:lnTo>
                    <a:pt x="2006" y="288"/>
                  </a:lnTo>
                  <a:lnTo>
                    <a:pt x="2003" y="297"/>
                  </a:lnTo>
                  <a:lnTo>
                    <a:pt x="2001" y="304"/>
                  </a:lnTo>
                  <a:lnTo>
                    <a:pt x="1999" y="307"/>
                  </a:lnTo>
                  <a:lnTo>
                    <a:pt x="1999" y="312"/>
                  </a:lnTo>
                  <a:lnTo>
                    <a:pt x="2001" y="314"/>
                  </a:lnTo>
                  <a:lnTo>
                    <a:pt x="2001" y="316"/>
                  </a:lnTo>
                  <a:lnTo>
                    <a:pt x="1999" y="321"/>
                  </a:lnTo>
                  <a:lnTo>
                    <a:pt x="1996" y="328"/>
                  </a:lnTo>
                  <a:lnTo>
                    <a:pt x="1994" y="333"/>
                  </a:lnTo>
                  <a:lnTo>
                    <a:pt x="1992" y="335"/>
                  </a:lnTo>
                  <a:lnTo>
                    <a:pt x="1992" y="335"/>
                  </a:lnTo>
                  <a:lnTo>
                    <a:pt x="1989" y="338"/>
                  </a:lnTo>
                  <a:lnTo>
                    <a:pt x="1987" y="340"/>
                  </a:lnTo>
                  <a:lnTo>
                    <a:pt x="1987" y="342"/>
                  </a:lnTo>
                  <a:lnTo>
                    <a:pt x="1989" y="345"/>
                  </a:lnTo>
                  <a:lnTo>
                    <a:pt x="1982" y="347"/>
                  </a:lnTo>
                  <a:lnTo>
                    <a:pt x="1963" y="349"/>
                  </a:lnTo>
                  <a:lnTo>
                    <a:pt x="1923" y="366"/>
                  </a:lnTo>
                  <a:lnTo>
                    <a:pt x="1911" y="373"/>
                  </a:lnTo>
                  <a:lnTo>
                    <a:pt x="1895" y="387"/>
                  </a:lnTo>
                  <a:lnTo>
                    <a:pt x="1883" y="390"/>
                  </a:lnTo>
                  <a:lnTo>
                    <a:pt x="1871" y="399"/>
                  </a:lnTo>
                  <a:lnTo>
                    <a:pt x="1866" y="401"/>
                  </a:lnTo>
                  <a:lnTo>
                    <a:pt x="1859" y="404"/>
                  </a:lnTo>
                  <a:lnTo>
                    <a:pt x="1848" y="399"/>
                  </a:lnTo>
                  <a:lnTo>
                    <a:pt x="1840" y="399"/>
                  </a:lnTo>
                  <a:lnTo>
                    <a:pt x="1833" y="401"/>
                  </a:lnTo>
                  <a:lnTo>
                    <a:pt x="1831" y="408"/>
                  </a:lnTo>
                  <a:lnTo>
                    <a:pt x="1831" y="413"/>
                  </a:lnTo>
                  <a:lnTo>
                    <a:pt x="1831" y="425"/>
                  </a:lnTo>
                  <a:lnTo>
                    <a:pt x="1826" y="425"/>
                  </a:lnTo>
                  <a:lnTo>
                    <a:pt x="1822" y="425"/>
                  </a:lnTo>
                  <a:lnTo>
                    <a:pt x="1819" y="423"/>
                  </a:lnTo>
                  <a:lnTo>
                    <a:pt x="1814" y="413"/>
                  </a:lnTo>
                  <a:lnTo>
                    <a:pt x="1803" y="408"/>
                  </a:lnTo>
                  <a:lnTo>
                    <a:pt x="1800" y="406"/>
                  </a:lnTo>
                  <a:lnTo>
                    <a:pt x="1798" y="401"/>
                  </a:lnTo>
                  <a:lnTo>
                    <a:pt x="1800" y="397"/>
                  </a:lnTo>
                  <a:lnTo>
                    <a:pt x="1810" y="385"/>
                  </a:lnTo>
                  <a:lnTo>
                    <a:pt x="1814" y="380"/>
                  </a:lnTo>
                  <a:lnTo>
                    <a:pt x="1817" y="375"/>
                  </a:lnTo>
                  <a:lnTo>
                    <a:pt x="1819" y="371"/>
                  </a:lnTo>
                  <a:lnTo>
                    <a:pt x="1824" y="345"/>
                  </a:lnTo>
                  <a:lnTo>
                    <a:pt x="1838" y="342"/>
                  </a:lnTo>
                  <a:lnTo>
                    <a:pt x="1864" y="354"/>
                  </a:lnTo>
                  <a:lnTo>
                    <a:pt x="1866" y="349"/>
                  </a:lnTo>
                  <a:lnTo>
                    <a:pt x="1869" y="345"/>
                  </a:lnTo>
                  <a:lnTo>
                    <a:pt x="1869" y="335"/>
                  </a:lnTo>
                  <a:lnTo>
                    <a:pt x="1871" y="330"/>
                  </a:lnTo>
                  <a:lnTo>
                    <a:pt x="1876" y="328"/>
                  </a:lnTo>
                  <a:lnTo>
                    <a:pt x="1883" y="328"/>
                  </a:lnTo>
                  <a:lnTo>
                    <a:pt x="1890" y="319"/>
                  </a:lnTo>
                  <a:lnTo>
                    <a:pt x="1895" y="307"/>
                  </a:lnTo>
                  <a:lnTo>
                    <a:pt x="1900" y="302"/>
                  </a:lnTo>
                  <a:lnTo>
                    <a:pt x="1902" y="312"/>
                  </a:lnTo>
                  <a:lnTo>
                    <a:pt x="1902" y="300"/>
                  </a:lnTo>
                  <a:lnTo>
                    <a:pt x="1895" y="297"/>
                  </a:lnTo>
                  <a:lnTo>
                    <a:pt x="1888" y="300"/>
                  </a:lnTo>
                  <a:lnTo>
                    <a:pt x="1876" y="307"/>
                  </a:lnTo>
                  <a:lnTo>
                    <a:pt x="1866" y="321"/>
                  </a:lnTo>
                  <a:lnTo>
                    <a:pt x="1862" y="323"/>
                  </a:lnTo>
                  <a:lnTo>
                    <a:pt x="1857" y="328"/>
                  </a:lnTo>
                  <a:lnTo>
                    <a:pt x="1848" y="333"/>
                  </a:lnTo>
                  <a:lnTo>
                    <a:pt x="1838" y="338"/>
                  </a:lnTo>
                  <a:lnTo>
                    <a:pt x="1781" y="323"/>
                  </a:lnTo>
                  <a:lnTo>
                    <a:pt x="1772" y="326"/>
                  </a:lnTo>
                  <a:lnTo>
                    <a:pt x="1760" y="319"/>
                  </a:lnTo>
                  <a:lnTo>
                    <a:pt x="1755" y="319"/>
                  </a:lnTo>
                  <a:lnTo>
                    <a:pt x="1732" y="328"/>
                  </a:lnTo>
                  <a:lnTo>
                    <a:pt x="1694" y="328"/>
                  </a:lnTo>
                  <a:lnTo>
                    <a:pt x="1685" y="326"/>
                  </a:lnTo>
                  <a:lnTo>
                    <a:pt x="1642" y="328"/>
                  </a:lnTo>
                  <a:lnTo>
                    <a:pt x="1614" y="321"/>
                  </a:lnTo>
                  <a:lnTo>
                    <a:pt x="1607" y="321"/>
                  </a:lnTo>
                  <a:lnTo>
                    <a:pt x="1607" y="323"/>
                  </a:lnTo>
                  <a:lnTo>
                    <a:pt x="1607" y="326"/>
                  </a:lnTo>
                  <a:lnTo>
                    <a:pt x="1609" y="326"/>
                  </a:lnTo>
                  <a:lnTo>
                    <a:pt x="1611" y="326"/>
                  </a:lnTo>
                  <a:lnTo>
                    <a:pt x="1609" y="330"/>
                  </a:lnTo>
                  <a:lnTo>
                    <a:pt x="1604" y="330"/>
                  </a:lnTo>
                  <a:lnTo>
                    <a:pt x="1602" y="333"/>
                  </a:lnTo>
                  <a:lnTo>
                    <a:pt x="1597" y="338"/>
                  </a:lnTo>
                  <a:lnTo>
                    <a:pt x="1592" y="340"/>
                  </a:lnTo>
                  <a:lnTo>
                    <a:pt x="1588" y="342"/>
                  </a:lnTo>
                  <a:lnTo>
                    <a:pt x="1581" y="345"/>
                  </a:lnTo>
                  <a:lnTo>
                    <a:pt x="1578" y="347"/>
                  </a:lnTo>
                  <a:lnTo>
                    <a:pt x="1573" y="352"/>
                  </a:lnTo>
                  <a:lnTo>
                    <a:pt x="1573" y="356"/>
                  </a:lnTo>
                  <a:lnTo>
                    <a:pt x="1571" y="359"/>
                  </a:lnTo>
                  <a:lnTo>
                    <a:pt x="1569" y="364"/>
                  </a:lnTo>
                  <a:lnTo>
                    <a:pt x="1566" y="366"/>
                  </a:lnTo>
                  <a:lnTo>
                    <a:pt x="1559" y="368"/>
                  </a:lnTo>
                  <a:lnTo>
                    <a:pt x="1555" y="371"/>
                  </a:lnTo>
                  <a:lnTo>
                    <a:pt x="1545" y="375"/>
                  </a:lnTo>
                  <a:lnTo>
                    <a:pt x="1491" y="399"/>
                  </a:lnTo>
                  <a:lnTo>
                    <a:pt x="1505" y="401"/>
                  </a:lnTo>
                  <a:lnTo>
                    <a:pt x="1510" y="404"/>
                  </a:lnTo>
                  <a:lnTo>
                    <a:pt x="1500" y="416"/>
                  </a:lnTo>
                  <a:lnTo>
                    <a:pt x="1493" y="420"/>
                  </a:lnTo>
                  <a:lnTo>
                    <a:pt x="1481" y="420"/>
                  </a:lnTo>
                  <a:lnTo>
                    <a:pt x="1477" y="420"/>
                  </a:lnTo>
                  <a:lnTo>
                    <a:pt x="1469" y="425"/>
                  </a:lnTo>
                  <a:lnTo>
                    <a:pt x="1465" y="425"/>
                  </a:lnTo>
                  <a:lnTo>
                    <a:pt x="1462" y="425"/>
                  </a:lnTo>
                  <a:lnTo>
                    <a:pt x="1460" y="430"/>
                  </a:lnTo>
                  <a:lnTo>
                    <a:pt x="1460" y="437"/>
                  </a:lnTo>
                  <a:lnTo>
                    <a:pt x="1460" y="439"/>
                  </a:lnTo>
                  <a:lnTo>
                    <a:pt x="1453" y="444"/>
                  </a:lnTo>
                  <a:lnTo>
                    <a:pt x="1443" y="446"/>
                  </a:lnTo>
                  <a:lnTo>
                    <a:pt x="1418" y="463"/>
                  </a:lnTo>
                  <a:lnTo>
                    <a:pt x="1415" y="467"/>
                  </a:lnTo>
                  <a:lnTo>
                    <a:pt x="1410" y="475"/>
                  </a:lnTo>
                  <a:lnTo>
                    <a:pt x="1408" y="482"/>
                  </a:lnTo>
                  <a:lnTo>
                    <a:pt x="1406" y="491"/>
                  </a:lnTo>
                  <a:lnTo>
                    <a:pt x="1401" y="498"/>
                  </a:lnTo>
                  <a:lnTo>
                    <a:pt x="1394" y="505"/>
                  </a:lnTo>
                  <a:lnTo>
                    <a:pt x="1392" y="510"/>
                  </a:lnTo>
                  <a:lnTo>
                    <a:pt x="1389" y="524"/>
                  </a:lnTo>
                  <a:lnTo>
                    <a:pt x="1387" y="522"/>
                  </a:lnTo>
                  <a:lnTo>
                    <a:pt x="1384" y="517"/>
                  </a:lnTo>
                  <a:lnTo>
                    <a:pt x="1384" y="517"/>
                  </a:lnTo>
                  <a:lnTo>
                    <a:pt x="1382" y="517"/>
                  </a:lnTo>
                  <a:lnTo>
                    <a:pt x="1380" y="519"/>
                  </a:lnTo>
                  <a:lnTo>
                    <a:pt x="1377" y="519"/>
                  </a:lnTo>
                  <a:lnTo>
                    <a:pt x="1377" y="517"/>
                  </a:lnTo>
                  <a:lnTo>
                    <a:pt x="1377" y="515"/>
                  </a:lnTo>
                  <a:lnTo>
                    <a:pt x="1377" y="510"/>
                  </a:lnTo>
                  <a:lnTo>
                    <a:pt x="1382" y="501"/>
                  </a:lnTo>
                  <a:lnTo>
                    <a:pt x="1384" y="498"/>
                  </a:lnTo>
                  <a:lnTo>
                    <a:pt x="1389" y="496"/>
                  </a:lnTo>
                  <a:lnTo>
                    <a:pt x="1389" y="491"/>
                  </a:lnTo>
                  <a:lnTo>
                    <a:pt x="1389" y="489"/>
                  </a:lnTo>
                  <a:lnTo>
                    <a:pt x="1389" y="486"/>
                  </a:lnTo>
                  <a:lnTo>
                    <a:pt x="1394" y="484"/>
                  </a:lnTo>
                  <a:lnTo>
                    <a:pt x="1399" y="477"/>
                  </a:lnTo>
                  <a:lnTo>
                    <a:pt x="1406" y="472"/>
                  </a:lnTo>
                  <a:lnTo>
                    <a:pt x="1408" y="465"/>
                  </a:lnTo>
                  <a:lnTo>
                    <a:pt x="1410" y="460"/>
                  </a:lnTo>
                  <a:lnTo>
                    <a:pt x="1429" y="449"/>
                  </a:lnTo>
                  <a:lnTo>
                    <a:pt x="1434" y="442"/>
                  </a:lnTo>
                  <a:lnTo>
                    <a:pt x="1441" y="434"/>
                  </a:lnTo>
                  <a:lnTo>
                    <a:pt x="1448" y="427"/>
                  </a:lnTo>
                  <a:lnTo>
                    <a:pt x="1451" y="418"/>
                  </a:lnTo>
                  <a:lnTo>
                    <a:pt x="1453" y="413"/>
                  </a:lnTo>
                  <a:lnTo>
                    <a:pt x="1448" y="413"/>
                  </a:lnTo>
                  <a:lnTo>
                    <a:pt x="1441" y="416"/>
                  </a:lnTo>
                  <a:lnTo>
                    <a:pt x="1432" y="425"/>
                  </a:lnTo>
                  <a:lnTo>
                    <a:pt x="1422" y="432"/>
                  </a:lnTo>
                  <a:lnTo>
                    <a:pt x="1418" y="442"/>
                  </a:lnTo>
                  <a:lnTo>
                    <a:pt x="1415" y="442"/>
                  </a:lnTo>
                  <a:lnTo>
                    <a:pt x="1415" y="439"/>
                  </a:lnTo>
                  <a:lnTo>
                    <a:pt x="1415" y="432"/>
                  </a:lnTo>
                  <a:lnTo>
                    <a:pt x="1418" y="427"/>
                  </a:lnTo>
                  <a:lnTo>
                    <a:pt x="1422" y="423"/>
                  </a:lnTo>
                  <a:lnTo>
                    <a:pt x="1425" y="420"/>
                  </a:lnTo>
                  <a:lnTo>
                    <a:pt x="1429" y="420"/>
                  </a:lnTo>
                  <a:lnTo>
                    <a:pt x="1432" y="420"/>
                  </a:lnTo>
                  <a:lnTo>
                    <a:pt x="1443" y="406"/>
                  </a:lnTo>
                  <a:lnTo>
                    <a:pt x="1446" y="406"/>
                  </a:lnTo>
                  <a:lnTo>
                    <a:pt x="1448" y="404"/>
                  </a:lnTo>
                  <a:lnTo>
                    <a:pt x="1451" y="401"/>
                  </a:lnTo>
                  <a:lnTo>
                    <a:pt x="1455" y="399"/>
                  </a:lnTo>
                  <a:lnTo>
                    <a:pt x="1458" y="392"/>
                  </a:lnTo>
                  <a:lnTo>
                    <a:pt x="1462" y="387"/>
                  </a:lnTo>
                  <a:lnTo>
                    <a:pt x="1462" y="382"/>
                  </a:lnTo>
                  <a:lnTo>
                    <a:pt x="1469" y="368"/>
                  </a:lnTo>
                  <a:lnTo>
                    <a:pt x="1474" y="361"/>
                  </a:lnTo>
                  <a:lnTo>
                    <a:pt x="1477" y="354"/>
                  </a:lnTo>
                  <a:lnTo>
                    <a:pt x="1479" y="352"/>
                  </a:lnTo>
                  <a:lnTo>
                    <a:pt x="1481" y="347"/>
                  </a:lnTo>
                  <a:lnTo>
                    <a:pt x="1481" y="342"/>
                  </a:lnTo>
                  <a:lnTo>
                    <a:pt x="1479" y="340"/>
                  </a:lnTo>
                  <a:lnTo>
                    <a:pt x="1474" y="345"/>
                  </a:lnTo>
                  <a:lnTo>
                    <a:pt x="1472" y="349"/>
                  </a:lnTo>
                  <a:lnTo>
                    <a:pt x="1469" y="352"/>
                  </a:lnTo>
                  <a:lnTo>
                    <a:pt x="1467" y="354"/>
                  </a:lnTo>
                  <a:lnTo>
                    <a:pt x="1467" y="359"/>
                  </a:lnTo>
                  <a:lnTo>
                    <a:pt x="1465" y="368"/>
                  </a:lnTo>
                  <a:lnTo>
                    <a:pt x="1462" y="373"/>
                  </a:lnTo>
                  <a:lnTo>
                    <a:pt x="1462" y="373"/>
                  </a:lnTo>
                  <a:lnTo>
                    <a:pt x="1460" y="375"/>
                  </a:lnTo>
                  <a:lnTo>
                    <a:pt x="1436" y="401"/>
                  </a:lnTo>
                  <a:lnTo>
                    <a:pt x="1432" y="411"/>
                  </a:lnTo>
                  <a:lnTo>
                    <a:pt x="1425" y="416"/>
                  </a:lnTo>
                  <a:lnTo>
                    <a:pt x="1418" y="423"/>
                  </a:lnTo>
                  <a:lnTo>
                    <a:pt x="1408" y="427"/>
                  </a:lnTo>
                  <a:lnTo>
                    <a:pt x="1403" y="427"/>
                  </a:lnTo>
                  <a:lnTo>
                    <a:pt x="1406" y="425"/>
                  </a:lnTo>
                  <a:lnTo>
                    <a:pt x="1415" y="418"/>
                  </a:lnTo>
                  <a:lnTo>
                    <a:pt x="1420" y="416"/>
                  </a:lnTo>
                  <a:lnTo>
                    <a:pt x="1425" y="406"/>
                  </a:lnTo>
                  <a:lnTo>
                    <a:pt x="1427" y="404"/>
                  </a:lnTo>
                  <a:lnTo>
                    <a:pt x="1432" y="399"/>
                  </a:lnTo>
                  <a:lnTo>
                    <a:pt x="1439" y="392"/>
                  </a:lnTo>
                  <a:lnTo>
                    <a:pt x="1443" y="382"/>
                  </a:lnTo>
                  <a:lnTo>
                    <a:pt x="1448" y="375"/>
                  </a:lnTo>
                  <a:lnTo>
                    <a:pt x="1458" y="359"/>
                  </a:lnTo>
                  <a:lnTo>
                    <a:pt x="1462" y="345"/>
                  </a:lnTo>
                  <a:lnTo>
                    <a:pt x="1465" y="330"/>
                  </a:lnTo>
                  <a:lnTo>
                    <a:pt x="1465" y="319"/>
                  </a:lnTo>
                  <a:lnTo>
                    <a:pt x="1469" y="316"/>
                  </a:lnTo>
                  <a:lnTo>
                    <a:pt x="1472" y="312"/>
                  </a:lnTo>
                  <a:lnTo>
                    <a:pt x="1474" y="307"/>
                  </a:lnTo>
                  <a:lnTo>
                    <a:pt x="1474" y="302"/>
                  </a:lnTo>
                  <a:lnTo>
                    <a:pt x="1472" y="300"/>
                  </a:lnTo>
                  <a:lnTo>
                    <a:pt x="1467" y="300"/>
                  </a:lnTo>
                  <a:lnTo>
                    <a:pt x="1460" y="302"/>
                  </a:lnTo>
                  <a:lnTo>
                    <a:pt x="1455" y="307"/>
                  </a:lnTo>
                  <a:lnTo>
                    <a:pt x="1453" y="314"/>
                  </a:lnTo>
                  <a:lnTo>
                    <a:pt x="1453" y="319"/>
                  </a:lnTo>
                  <a:lnTo>
                    <a:pt x="1455" y="321"/>
                  </a:lnTo>
                  <a:lnTo>
                    <a:pt x="1455" y="323"/>
                  </a:lnTo>
                  <a:lnTo>
                    <a:pt x="1458" y="326"/>
                  </a:lnTo>
                  <a:lnTo>
                    <a:pt x="1455" y="335"/>
                  </a:lnTo>
                  <a:lnTo>
                    <a:pt x="1458" y="338"/>
                  </a:lnTo>
                  <a:lnTo>
                    <a:pt x="1458" y="340"/>
                  </a:lnTo>
                  <a:lnTo>
                    <a:pt x="1458" y="345"/>
                  </a:lnTo>
                  <a:lnTo>
                    <a:pt x="1455" y="349"/>
                  </a:lnTo>
                  <a:lnTo>
                    <a:pt x="1451" y="361"/>
                  </a:lnTo>
                  <a:lnTo>
                    <a:pt x="1448" y="366"/>
                  </a:lnTo>
                  <a:lnTo>
                    <a:pt x="1441" y="375"/>
                  </a:lnTo>
                  <a:lnTo>
                    <a:pt x="1439" y="378"/>
                  </a:lnTo>
                  <a:lnTo>
                    <a:pt x="1436" y="382"/>
                  </a:lnTo>
                  <a:lnTo>
                    <a:pt x="1432" y="387"/>
                  </a:lnTo>
                  <a:lnTo>
                    <a:pt x="1429" y="392"/>
                  </a:lnTo>
                  <a:lnTo>
                    <a:pt x="1420" y="401"/>
                  </a:lnTo>
                  <a:lnTo>
                    <a:pt x="1418" y="404"/>
                  </a:lnTo>
                  <a:lnTo>
                    <a:pt x="1413" y="406"/>
                  </a:lnTo>
                  <a:lnTo>
                    <a:pt x="1410" y="408"/>
                  </a:lnTo>
                  <a:lnTo>
                    <a:pt x="1410" y="406"/>
                  </a:lnTo>
                  <a:lnTo>
                    <a:pt x="1413" y="399"/>
                  </a:lnTo>
                  <a:lnTo>
                    <a:pt x="1415" y="397"/>
                  </a:lnTo>
                  <a:lnTo>
                    <a:pt x="1422" y="392"/>
                  </a:lnTo>
                  <a:lnTo>
                    <a:pt x="1427" y="387"/>
                  </a:lnTo>
                  <a:lnTo>
                    <a:pt x="1429" y="385"/>
                  </a:lnTo>
                  <a:lnTo>
                    <a:pt x="1429" y="380"/>
                  </a:lnTo>
                  <a:lnTo>
                    <a:pt x="1429" y="375"/>
                  </a:lnTo>
                  <a:lnTo>
                    <a:pt x="1432" y="373"/>
                  </a:lnTo>
                  <a:lnTo>
                    <a:pt x="1434" y="371"/>
                  </a:lnTo>
                  <a:lnTo>
                    <a:pt x="1446" y="349"/>
                  </a:lnTo>
                  <a:lnTo>
                    <a:pt x="1448" y="345"/>
                  </a:lnTo>
                  <a:lnTo>
                    <a:pt x="1448" y="345"/>
                  </a:lnTo>
                  <a:lnTo>
                    <a:pt x="1448" y="342"/>
                  </a:lnTo>
                  <a:lnTo>
                    <a:pt x="1446" y="340"/>
                  </a:lnTo>
                  <a:lnTo>
                    <a:pt x="1446" y="340"/>
                  </a:lnTo>
                  <a:lnTo>
                    <a:pt x="1446" y="340"/>
                  </a:lnTo>
                  <a:lnTo>
                    <a:pt x="1443" y="340"/>
                  </a:lnTo>
                  <a:lnTo>
                    <a:pt x="1443" y="338"/>
                  </a:lnTo>
                  <a:lnTo>
                    <a:pt x="1446" y="338"/>
                  </a:lnTo>
                  <a:lnTo>
                    <a:pt x="1446" y="335"/>
                  </a:lnTo>
                  <a:lnTo>
                    <a:pt x="1446" y="333"/>
                  </a:lnTo>
                  <a:lnTo>
                    <a:pt x="1446" y="333"/>
                  </a:lnTo>
                  <a:lnTo>
                    <a:pt x="1443" y="323"/>
                  </a:lnTo>
                  <a:lnTo>
                    <a:pt x="1443" y="321"/>
                  </a:lnTo>
                  <a:lnTo>
                    <a:pt x="1446" y="312"/>
                  </a:lnTo>
                  <a:lnTo>
                    <a:pt x="1448" y="309"/>
                  </a:lnTo>
                  <a:lnTo>
                    <a:pt x="1446" y="307"/>
                  </a:lnTo>
                  <a:lnTo>
                    <a:pt x="1443" y="307"/>
                  </a:lnTo>
                  <a:lnTo>
                    <a:pt x="1441" y="309"/>
                  </a:lnTo>
                  <a:lnTo>
                    <a:pt x="1441" y="314"/>
                  </a:lnTo>
                  <a:lnTo>
                    <a:pt x="1436" y="326"/>
                  </a:lnTo>
                  <a:lnTo>
                    <a:pt x="1436" y="352"/>
                  </a:lnTo>
                  <a:lnTo>
                    <a:pt x="1432" y="356"/>
                  </a:lnTo>
                  <a:lnTo>
                    <a:pt x="1429" y="364"/>
                  </a:lnTo>
                  <a:lnTo>
                    <a:pt x="1427" y="368"/>
                  </a:lnTo>
                  <a:lnTo>
                    <a:pt x="1427" y="373"/>
                  </a:lnTo>
                  <a:lnTo>
                    <a:pt x="1427" y="375"/>
                  </a:lnTo>
                  <a:lnTo>
                    <a:pt x="1422" y="378"/>
                  </a:lnTo>
                  <a:lnTo>
                    <a:pt x="1420" y="380"/>
                  </a:lnTo>
                  <a:lnTo>
                    <a:pt x="1418" y="382"/>
                  </a:lnTo>
                  <a:lnTo>
                    <a:pt x="1418" y="385"/>
                  </a:lnTo>
                  <a:lnTo>
                    <a:pt x="1415" y="390"/>
                  </a:lnTo>
                  <a:lnTo>
                    <a:pt x="1415" y="392"/>
                  </a:lnTo>
                  <a:lnTo>
                    <a:pt x="1413" y="392"/>
                  </a:lnTo>
                  <a:lnTo>
                    <a:pt x="1413" y="394"/>
                  </a:lnTo>
                  <a:lnTo>
                    <a:pt x="1413" y="397"/>
                  </a:lnTo>
                  <a:lnTo>
                    <a:pt x="1410" y="397"/>
                  </a:lnTo>
                  <a:lnTo>
                    <a:pt x="1410" y="397"/>
                  </a:lnTo>
                  <a:lnTo>
                    <a:pt x="1408" y="397"/>
                  </a:lnTo>
                  <a:lnTo>
                    <a:pt x="1408" y="397"/>
                  </a:lnTo>
                  <a:lnTo>
                    <a:pt x="1401" y="401"/>
                  </a:lnTo>
                  <a:lnTo>
                    <a:pt x="1399" y="401"/>
                  </a:lnTo>
                  <a:lnTo>
                    <a:pt x="1394" y="399"/>
                  </a:lnTo>
                  <a:lnTo>
                    <a:pt x="1389" y="399"/>
                  </a:lnTo>
                  <a:lnTo>
                    <a:pt x="1384" y="401"/>
                  </a:lnTo>
                  <a:lnTo>
                    <a:pt x="1370" y="413"/>
                  </a:lnTo>
                  <a:lnTo>
                    <a:pt x="1366" y="416"/>
                  </a:lnTo>
                  <a:lnTo>
                    <a:pt x="1356" y="416"/>
                  </a:lnTo>
                  <a:lnTo>
                    <a:pt x="1349" y="418"/>
                  </a:lnTo>
                  <a:lnTo>
                    <a:pt x="1356" y="411"/>
                  </a:lnTo>
                  <a:lnTo>
                    <a:pt x="1358" y="408"/>
                  </a:lnTo>
                  <a:lnTo>
                    <a:pt x="1368" y="406"/>
                  </a:lnTo>
                  <a:lnTo>
                    <a:pt x="1380" y="397"/>
                  </a:lnTo>
                  <a:lnTo>
                    <a:pt x="1399" y="397"/>
                  </a:lnTo>
                  <a:lnTo>
                    <a:pt x="1401" y="394"/>
                  </a:lnTo>
                  <a:lnTo>
                    <a:pt x="1406" y="390"/>
                  </a:lnTo>
                  <a:lnTo>
                    <a:pt x="1408" y="385"/>
                  </a:lnTo>
                  <a:lnTo>
                    <a:pt x="1418" y="366"/>
                  </a:lnTo>
                  <a:lnTo>
                    <a:pt x="1422" y="352"/>
                  </a:lnTo>
                  <a:lnTo>
                    <a:pt x="1425" y="342"/>
                  </a:lnTo>
                  <a:lnTo>
                    <a:pt x="1420" y="342"/>
                  </a:lnTo>
                  <a:lnTo>
                    <a:pt x="1418" y="347"/>
                  </a:lnTo>
                  <a:lnTo>
                    <a:pt x="1408" y="373"/>
                  </a:lnTo>
                  <a:lnTo>
                    <a:pt x="1403" y="382"/>
                  </a:lnTo>
                  <a:lnTo>
                    <a:pt x="1403" y="375"/>
                  </a:lnTo>
                  <a:lnTo>
                    <a:pt x="1410" y="349"/>
                  </a:lnTo>
                  <a:lnTo>
                    <a:pt x="1410" y="347"/>
                  </a:lnTo>
                  <a:lnTo>
                    <a:pt x="1413" y="342"/>
                  </a:lnTo>
                  <a:lnTo>
                    <a:pt x="1413" y="340"/>
                  </a:lnTo>
                  <a:lnTo>
                    <a:pt x="1408" y="342"/>
                  </a:lnTo>
                  <a:lnTo>
                    <a:pt x="1406" y="347"/>
                  </a:lnTo>
                  <a:lnTo>
                    <a:pt x="1403" y="349"/>
                  </a:lnTo>
                  <a:lnTo>
                    <a:pt x="1401" y="352"/>
                  </a:lnTo>
                  <a:lnTo>
                    <a:pt x="1401" y="356"/>
                  </a:lnTo>
                  <a:lnTo>
                    <a:pt x="1399" y="359"/>
                  </a:lnTo>
                  <a:lnTo>
                    <a:pt x="1399" y="356"/>
                  </a:lnTo>
                  <a:lnTo>
                    <a:pt x="1396" y="354"/>
                  </a:lnTo>
                  <a:lnTo>
                    <a:pt x="1396" y="354"/>
                  </a:lnTo>
                  <a:lnTo>
                    <a:pt x="1394" y="354"/>
                  </a:lnTo>
                  <a:lnTo>
                    <a:pt x="1389" y="368"/>
                  </a:lnTo>
                  <a:lnTo>
                    <a:pt x="1382" y="366"/>
                  </a:lnTo>
                  <a:lnTo>
                    <a:pt x="1380" y="368"/>
                  </a:lnTo>
                  <a:lnTo>
                    <a:pt x="1375" y="375"/>
                  </a:lnTo>
                  <a:lnTo>
                    <a:pt x="1368" y="385"/>
                  </a:lnTo>
                  <a:lnTo>
                    <a:pt x="1361" y="390"/>
                  </a:lnTo>
                  <a:lnTo>
                    <a:pt x="1351" y="394"/>
                  </a:lnTo>
                  <a:lnTo>
                    <a:pt x="1344" y="394"/>
                  </a:lnTo>
                  <a:lnTo>
                    <a:pt x="1340" y="392"/>
                  </a:lnTo>
                  <a:lnTo>
                    <a:pt x="1347" y="390"/>
                  </a:lnTo>
                  <a:lnTo>
                    <a:pt x="1351" y="390"/>
                  </a:lnTo>
                  <a:lnTo>
                    <a:pt x="1354" y="387"/>
                  </a:lnTo>
                  <a:lnTo>
                    <a:pt x="1356" y="382"/>
                  </a:lnTo>
                  <a:lnTo>
                    <a:pt x="1361" y="373"/>
                  </a:lnTo>
                  <a:lnTo>
                    <a:pt x="1363" y="368"/>
                  </a:lnTo>
                  <a:lnTo>
                    <a:pt x="1373" y="361"/>
                  </a:lnTo>
                  <a:lnTo>
                    <a:pt x="1377" y="359"/>
                  </a:lnTo>
                  <a:lnTo>
                    <a:pt x="1382" y="359"/>
                  </a:lnTo>
                  <a:lnTo>
                    <a:pt x="1380" y="349"/>
                  </a:lnTo>
                  <a:lnTo>
                    <a:pt x="1380" y="345"/>
                  </a:lnTo>
                  <a:lnTo>
                    <a:pt x="1370" y="338"/>
                  </a:lnTo>
                  <a:lnTo>
                    <a:pt x="1363" y="328"/>
                  </a:lnTo>
                  <a:lnTo>
                    <a:pt x="1363" y="326"/>
                  </a:lnTo>
                  <a:lnTo>
                    <a:pt x="1356" y="326"/>
                  </a:lnTo>
                  <a:lnTo>
                    <a:pt x="1349" y="328"/>
                  </a:lnTo>
                  <a:lnTo>
                    <a:pt x="1347" y="333"/>
                  </a:lnTo>
                  <a:lnTo>
                    <a:pt x="1344" y="345"/>
                  </a:lnTo>
                  <a:lnTo>
                    <a:pt x="1328" y="333"/>
                  </a:lnTo>
                  <a:lnTo>
                    <a:pt x="1325" y="333"/>
                  </a:lnTo>
                  <a:lnTo>
                    <a:pt x="1316" y="333"/>
                  </a:lnTo>
                  <a:lnTo>
                    <a:pt x="1311" y="333"/>
                  </a:lnTo>
                  <a:lnTo>
                    <a:pt x="1314" y="330"/>
                  </a:lnTo>
                  <a:lnTo>
                    <a:pt x="1311" y="326"/>
                  </a:lnTo>
                  <a:lnTo>
                    <a:pt x="1304" y="326"/>
                  </a:lnTo>
                  <a:lnTo>
                    <a:pt x="1290" y="328"/>
                  </a:lnTo>
                  <a:lnTo>
                    <a:pt x="1290" y="335"/>
                  </a:lnTo>
                  <a:lnTo>
                    <a:pt x="1299" y="330"/>
                  </a:lnTo>
                  <a:lnTo>
                    <a:pt x="1302" y="333"/>
                  </a:lnTo>
                  <a:lnTo>
                    <a:pt x="1304" y="340"/>
                  </a:lnTo>
                  <a:lnTo>
                    <a:pt x="1306" y="340"/>
                  </a:lnTo>
                  <a:lnTo>
                    <a:pt x="1304" y="345"/>
                  </a:lnTo>
                  <a:lnTo>
                    <a:pt x="1302" y="349"/>
                  </a:lnTo>
                  <a:lnTo>
                    <a:pt x="1299" y="352"/>
                  </a:lnTo>
                  <a:lnTo>
                    <a:pt x="1302" y="352"/>
                  </a:lnTo>
                  <a:lnTo>
                    <a:pt x="1323" y="347"/>
                  </a:lnTo>
                  <a:lnTo>
                    <a:pt x="1325" y="349"/>
                  </a:lnTo>
                  <a:lnTo>
                    <a:pt x="1328" y="352"/>
                  </a:lnTo>
                  <a:lnTo>
                    <a:pt x="1314" y="361"/>
                  </a:lnTo>
                  <a:lnTo>
                    <a:pt x="1295" y="380"/>
                  </a:lnTo>
                  <a:lnTo>
                    <a:pt x="1290" y="382"/>
                  </a:lnTo>
                  <a:lnTo>
                    <a:pt x="1280" y="385"/>
                  </a:lnTo>
                  <a:lnTo>
                    <a:pt x="1278" y="387"/>
                  </a:lnTo>
                  <a:lnTo>
                    <a:pt x="1276" y="387"/>
                  </a:lnTo>
                  <a:lnTo>
                    <a:pt x="1273" y="390"/>
                  </a:lnTo>
                  <a:lnTo>
                    <a:pt x="1271" y="390"/>
                  </a:lnTo>
                  <a:lnTo>
                    <a:pt x="1269" y="385"/>
                  </a:lnTo>
                  <a:lnTo>
                    <a:pt x="1271" y="382"/>
                  </a:lnTo>
                  <a:lnTo>
                    <a:pt x="1276" y="380"/>
                  </a:lnTo>
                  <a:lnTo>
                    <a:pt x="1283" y="375"/>
                  </a:lnTo>
                  <a:lnTo>
                    <a:pt x="1278" y="375"/>
                  </a:lnTo>
                  <a:lnTo>
                    <a:pt x="1266" y="382"/>
                  </a:lnTo>
                  <a:lnTo>
                    <a:pt x="1262" y="385"/>
                  </a:lnTo>
                  <a:lnTo>
                    <a:pt x="1259" y="392"/>
                  </a:lnTo>
                  <a:lnTo>
                    <a:pt x="1254" y="394"/>
                  </a:lnTo>
                  <a:lnTo>
                    <a:pt x="1250" y="394"/>
                  </a:lnTo>
                  <a:lnTo>
                    <a:pt x="1247" y="392"/>
                  </a:lnTo>
                  <a:lnTo>
                    <a:pt x="1243" y="392"/>
                  </a:lnTo>
                  <a:lnTo>
                    <a:pt x="1228" y="397"/>
                  </a:lnTo>
                  <a:lnTo>
                    <a:pt x="1224" y="392"/>
                  </a:lnTo>
                  <a:lnTo>
                    <a:pt x="1224" y="392"/>
                  </a:lnTo>
                  <a:lnTo>
                    <a:pt x="1226" y="390"/>
                  </a:lnTo>
                  <a:lnTo>
                    <a:pt x="1226" y="387"/>
                  </a:lnTo>
                  <a:lnTo>
                    <a:pt x="1226" y="385"/>
                  </a:lnTo>
                  <a:lnTo>
                    <a:pt x="1226" y="385"/>
                  </a:lnTo>
                  <a:lnTo>
                    <a:pt x="1224" y="385"/>
                  </a:lnTo>
                  <a:lnTo>
                    <a:pt x="1224" y="385"/>
                  </a:lnTo>
                  <a:lnTo>
                    <a:pt x="1221" y="385"/>
                  </a:lnTo>
                  <a:lnTo>
                    <a:pt x="1217" y="387"/>
                  </a:lnTo>
                  <a:lnTo>
                    <a:pt x="1214" y="390"/>
                  </a:lnTo>
                  <a:lnTo>
                    <a:pt x="1214" y="392"/>
                  </a:lnTo>
                  <a:lnTo>
                    <a:pt x="1212" y="397"/>
                  </a:lnTo>
                  <a:lnTo>
                    <a:pt x="1193" y="416"/>
                  </a:lnTo>
                  <a:lnTo>
                    <a:pt x="1188" y="420"/>
                  </a:lnTo>
                  <a:lnTo>
                    <a:pt x="1186" y="420"/>
                  </a:lnTo>
                  <a:lnTo>
                    <a:pt x="1188" y="416"/>
                  </a:lnTo>
                  <a:lnTo>
                    <a:pt x="1198" y="406"/>
                  </a:lnTo>
                  <a:lnTo>
                    <a:pt x="1205" y="399"/>
                  </a:lnTo>
                  <a:lnTo>
                    <a:pt x="1207" y="397"/>
                  </a:lnTo>
                  <a:lnTo>
                    <a:pt x="1207" y="394"/>
                  </a:lnTo>
                  <a:lnTo>
                    <a:pt x="1207" y="392"/>
                  </a:lnTo>
                  <a:lnTo>
                    <a:pt x="1202" y="392"/>
                  </a:lnTo>
                  <a:lnTo>
                    <a:pt x="1200" y="392"/>
                  </a:lnTo>
                  <a:lnTo>
                    <a:pt x="1198" y="394"/>
                  </a:lnTo>
                  <a:lnTo>
                    <a:pt x="1188" y="404"/>
                  </a:lnTo>
                  <a:lnTo>
                    <a:pt x="1186" y="404"/>
                  </a:lnTo>
                  <a:lnTo>
                    <a:pt x="1184" y="401"/>
                  </a:lnTo>
                  <a:lnTo>
                    <a:pt x="1179" y="392"/>
                  </a:lnTo>
                  <a:lnTo>
                    <a:pt x="1181" y="394"/>
                  </a:lnTo>
                  <a:lnTo>
                    <a:pt x="1186" y="394"/>
                  </a:lnTo>
                  <a:lnTo>
                    <a:pt x="1191" y="392"/>
                  </a:lnTo>
                  <a:lnTo>
                    <a:pt x="1191" y="387"/>
                  </a:lnTo>
                  <a:lnTo>
                    <a:pt x="1195" y="380"/>
                  </a:lnTo>
                  <a:lnTo>
                    <a:pt x="1195" y="378"/>
                  </a:lnTo>
                  <a:lnTo>
                    <a:pt x="1191" y="378"/>
                  </a:lnTo>
                  <a:lnTo>
                    <a:pt x="1188" y="380"/>
                  </a:lnTo>
                  <a:lnTo>
                    <a:pt x="1184" y="382"/>
                  </a:lnTo>
                  <a:lnTo>
                    <a:pt x="1176" y="394"/>
                  </a:lnTo>
                  <a:lnTo>
                    <a:pt x="1172" y="399"/>
                  </a:lnTo>
                  <a:lnTo>
                    <a:pt x="1165" y="411"/>
                  </a:lnTo>
                  <a:lnTo>
                    <a:pt x="1155" y="416"/>
                  </a:lnTo>
                  <a:lnTo>
                    <a:pt x="1139" y="418"/>
                  </a:lnTo>
                  <a:lnTo>
                    <a:pt x="1143" y="416"/>
                  </a:lnTo>
                  <a:lnTo>
                    <a:pt x="1143" y="413"/>
                  </a:lnTo>
                  <a:lnTo>
                    <a:pt x="1146" y="411"/>
                  </a:lnTo>
                  <a:lnTo>
                    <a:pt x="1151" y="408"/>
                  </a:lnTo>
                  <a:lnTo>
                    <a:pt x="1151" y="408"/>
                  </a:lnTo>
                  <a:lnTo>
                    <a:pt x="1153" y="408"/>
                  </a:lnTo>
                  <a:lnTo>
                    <a:pt x="1153" y="408"/>
                  </a:lnTo>
                  <a:lnTo>
                    <a:pt x="1155" y="406"/>
                  </a:lnTo>
                  <a:lnTo>
                    <a:pt x="1158" y="401"/>
                  </a:lnTo>
                  <a:lnTo>
                    <a:pt x="1158" y="401"/>
                  </a:lnTo>
                  <a:lnTo>
                    <a:pt x="1160" y="399"/>
                  </a:lnTo>
                  <a:lnTo>
                    <a:pt x="1162" y="397"/>
                  </a:lnTo>
                  <a:lnTo>
                    <a:pt x="1176" y="375"/>
                  </a:lnTo>
                  <a:lnTo>
                    <a:pt x="1179" y="368"/>
                  </a:lnTo>
                  <a:lnTo>
                    <a:pt x="1174" y="373"/>
                  </a:lnTo>
                  <a:lnTo>
                    <a:pt x="1167" y="378"/>
                  </a:lnTo>
                  <a:lnTo>
                    <a:pt x="1162" y="385"/>
                  </a:lnTo>
                  <a:lnTo>
                    <a:pt x="1162" y="385"/>
                  </a:lnTo>
                  <a:lnTo>
                    <a:pt x="1160" y="387"/>
                  </a:lnTo>
                  <a:lnTo>
                    <a:pt x="1160" y="392"/>
                  </a:lnTo>
                  <a:lnTo>
                    <a:pt x="1158" y="394"/>
                  </a:lnTo>
                  <a:lnTo>
                    <a:pt x="1151" y="399"/>
                  </a:lnTo>
                  <a:lnTo>
                    <a:pt x="1146" y="404"/>
                  </a:lnTo>
                  <a:lnTo>
                    <a:pt x="1141" y="404"/>
                  </a:lnTo>
                  <a:lnTo>
                    <a:pt x="1132" y="401"/>
                  </a:lnTo>
                  <a:lnTo>
                    <a:pt x="1127" y="404"/>
                  </a:lnTo>
                  <a:lnTo>
                    <a:pt x="1108" y="413"/>
                  </a:lnTo>
                  <a:lnTo>
                    <a:pt x="1103" y="413"/>
                  </a:lnTo>
                  <a:lnTo>
                    <a:pt x="1084" y="401"/>
                  </a:lnTo>
                  <a:lnTo>
                    <a:pt x="1075" y="404"/>
                  </a:lnTo>
                  <a:lnTo>
                    <a:pt x="1068" y="406"/>
                  </a:lnTo>
                  <a:lnTo>
                    <a:pt x="1063" y="411"/>
                  </a:lnTo>
                  <a:lnTo>
                    <a:pt x="1068" y="413"/>
                  </a:lnTo>
                  <a:lnTo>
                    <a:pt x="1068" y="416"/>
                  </a:lnTo>
                  <a:lnTo>
                    <a:pt x="1068" y="420"/>
                  </a:lnTo>
                  <a:lnTo>
                    <a:pt x="1058" y="423"/>
                  </a:lnTo>
                  <a:lnTo>
                    <a:pt x="1051" y="432"/>
                  </a:lnTo>
                  <a:lnTo>
                    <a:pt x="1049" y="444"/>
                  </a:lnTo>
                  <a:lnTo>
                    <a:pt x="1051" y="451"/>
                  </a:lnTo>
                  <a:lnTo>
                    <a:pt x="1056" y="456"/>
                  </a:lnTo>
                  <a:lnTo>
                    <a:pt x="1058" y="463"/>
                  </a:lnTo>
                  <a:lnTo>
                    <a:pt x="1063" y="472"/>
                  </a:lnTo>
                  <a:lnTo>
                    <a:pt x="1061" y="482"/>
                  </a:lnTo>
                  <a:lnTo>
                    <a:pt x="1049" y="472"/>
                  </a:lnTo>
                  <a:lnTo>
                    <a:pt x="1042" y="467"/>
                  </a:lnTo>
                  <a:lnTo>
                    <a:pt x="1035" y="472"/>
                  </a:lnTo>
                  <a:lnTo>
                    <a:pt x="1035" y="479"/>
                  </a:lnTo>
                  <a:lnTo>
                    <a:pt x="1037" y="489"/>
                  </a:lnTo>
                  <a:lnTo>
                    <a:pt x="1042" y="493"/>
                  </a:lnTo>
                  <a:lnTo>
                    <a:pt x="1047" y="498"/>
                  </a:lnTo>
                  <a:lnTo>
                    <a:pt x="1039" y="501"/>
                  </a:lnTo>
                  <a:lnTo>
                    <a:pt x="1037" y="501"/>
                  </a:lnTo>
                  <a:lnTo>
                    <a:pt x="1035" y="498"/>
                  </a:lnTo>
                  <a:lnTo>
                    <a:pt x="1032" y="498"/>
                  </a:lnTo>
                  <a:lnTo>
                    <a:pt x="1025" y="503"/>
                  </a:lnTo>
                  <a:lnTo>
                    <a:pt x="1025" y="508"/>
                  </a:lnTo>
                  <a:lnTo>
                    <a:pt x="1028" y="510"/>
                  </a:lnTo>
                  <a:lnTo>
                    <a:pt x="1035" y="515"/>
                  </a:lnTo>
                  <a:lnTo>
                    <a:pt x="1042" y="517"/>
                  </a:lnTo>
                  <a:lnTo>
                    <a:pt x="1049" y="515"/>
                  </a:lnTo>
                  <a:lnTo>
                    <a:pt x="1054" y="505"/>
                  </a:lnTo>
                  <a:lnTo>
                    <a:pt x="1058" y="503"/>
                  </a:lnTo>
                  <a:lnTo>
                    <a:pt x="1061" y="503"/>
                  </a:lnTo>
                  <a:lnTo>
                    <a:pt x="1065" y="503"/>
                  </a:lnTo>
                  <a:lnTo>
                    <a:pt x="1068" y="503"/>
                  </a:lnTo>
                  <a:lnTo>
                    <a:pt x="1073" y="512"/>
                  </a:lnTo>
                  <a:lnTo>
                    <a:pt x="1075" y="517"/>
                  </a:lnTo>
                  <a:lnTo>
                    <a:pt x="1082" y="515"/>
                  </a:lnTo>
                  <a:lnTo>
                    <a:pt x="1070" y="498"/>
                  </a:lnTo>
                  <a:lnTo>
                    <a:pt x="1080" y="496"/>
                  </a:lnTo>
                  <a:lnTo>
                    <a:pt x="1084" y="505"/>
                  </a:lnTo>
                  <a:lnTo>
                    <a:pt x="1091" y="531"/>
                  </a:lnTo>
                  <a:lnTo>
                    <a:pt x="1089" y="534"/>
                  </a:lnTo>
                  <a:lnTo>
                    <a:pt x="1087" y="536"/>
                  </a:lnTo>
                  <a:lnTo>
                    <a:pt x="1084" y="538"/>
                  </a:lnTo>
                  <a:lnTo>
                    <a:pt x="1082" y="538"/>
                  </a:lnTo>
                  <a:lnTo>
                    <a:pt x="1080" y="541"/>
                  </a:lnTo>
                  <a:lnTo>
                    <a:pt x="1075" y="538"/>
                  </a:lnTo>
                  <a:lnTo>
                    <a:pt x="1073" y="538"/>
                  </a:lnTo>
                  <a:lnTo>
                    <a:pt x="1070" y="541"/>
                  </a:lnTo>
                  <a:lnTo>
                    <a:pt x="1065" y="548"/>
                  </a:lnTo>
                  <a:lnTo>
                    <a:pt x="1061" y="550"/>
                  </a:lnTo>
                  <a:lnTo>
                    <a:pt x="1056" y="548"/>
                  </a:lnTo>
                  <a:lnTo>
                    <a:pt x="1035" y="519"/>
                  </a:lnTo>
                  <a:lnTo>
                    <a:pt x="1028" y="519"/>
                  </a:lnTo>
                  <a:lnTo>
                    <a:pt x="1025" y="522"/>
                  </a:lnTo>
                  <a:lnTo>
                    <a:pt x="1028" y="529"/>
                  </a:lnTo>
                  <a:lnTo>
                    <a:pt x="1023" y="536"/>
                  </a:lnTo>
                  <a:lnTo>
                    <a:pt x="1018" y="538"/>
                  </a:lnTo>
                  <a:lnTo>
                    <a:pt x="1018" y="524"/>
                  </a:lnTo>
                  <a:lnTo>
                    <a:pt x="1011" y="515"/>
                  </a:lnTo>
                  <a:lnTo>
                    <a:pt x="1011" y="503"/>
                  </a:lnTo>
                  <a:lnTo>
                    <a:pt x="1009" y="493"/>
                  </a:lnTo>
                  <a:lnTo>
                    <a:pt x="1004" y="489"/>
                  </a:lnTo>
                  <a:lnTo>
                    <a:pt x="999" y="489"/>
                  </a:lnTo>
                  <a:lnTo>
                    <a:pt x="995" y="496"/>
                  </a:lnTo>
                  <a:lnTo>
                    <a:pt x="992" y="503"/>
                  </a:lnTo>
                  <a:lnTo>
                    <a:pt x="990" y="515"/>
                  </a:lnTo>
                  <a:lnTo>
                    <a:pt x="985" y="512"/>
                  </a:lnTo>
                  <a:lnTo>
                    <a:pt x="978" y="498"/>
                  </a:lnTo>
                  <a:lnTo>
                    <a:pt x="971" y="498"/>
                  </a:lnTo>
                  <a:lnTo>
                    <a:pt x="971" y="501"/>
                  </a:lnTo>
                  <a:lnTo>
                    <a:pt x="969" y="505"/>
                  </a:lnTo>
                  <a:lnTo>
                    <a:pt x="964" y="503"/>
                  </a:lnTo>
                  <a:lnTo>
                    <a:pt x="964" y="501"/>
                  </a:lnTo>
                  <a:lnTo>
                    <a:pt x="961" y="498"/>
                  </a:lnTo>
                  <a:lnTo>
                    <a:pt x="964" y="496"/>
                  </a:lnTo>
                  <a:lnTo>
                    <a:pt x="964" y="493"/>
                  </a:lnTo>
                  <a:lnTo>
                    <a:pt x="961" y="491"/>
                  </a:lnTo>
                  <a:lnTo>
                    <a:pt x="959" y="489"/>
                  </a:lnTo>
                  <a:lnTo>
                    <a:pt x="961" y="486"/>
                  </a:lnTo>
                  <a:lnTo>
                    <a:pt x="961" y="479"/>
                  </a:lnTo>
                  <a:lnTo>
                    <a:pt x="961" y="479"/>
                  </a:lnTo>
                  <a:lnTo>
                    <a:pt x="961" y="470"/>
                  </a:lnTo>
                  <a:lnTo>
                    <a:pt x="959" y="467"/>
                  </a:lnTo>
                  <a:lnTo>
                    <a:pt x="957" y="465"/>
                  </a:lnTo>
                  <a:lnTo>
                    <a:pt x="954" y="463"/>
                  </a:lnTo>
                  <a:lnTo>
                    <a:pt x="943" y="465"/>
                  </a:lnTo>
                  <a:lnTo>
                    <a:pt x="933" y="460"/>
                  </a:lnTo>
                  <a:lnTo>
                    <a:pt x="928" y="460"/>
                  </a:lnTo>
                  <a:lnTo>
                    <a:pt x="931" y="467"/>
                  </a:lnTo>
                  <a:lnTo>
                    <a:pt x="931" y="472"/>
                  </a:lnTo>
                  <a:lnTo>
                    <a:pt x="928" y="477"/>
                  </a:lnTo>
                  <a:lnTo>
                    <a:pt x="926" y="479"/>
                  </a:lnTo>
                  <a:lnTo>
                    <a:pt x="924" y="477"/>
                  </a:lnTo>
                  <a:lnTo>
                    <a:pt x="921" y="482"/>
                  </a:lnTo>
                  <a:lnTo>
                    <a:pt x="924" y="489"/>
                  </a:lnTo>
                  <a:lnTo>
                    <a:pt x="935" y="489"/>
                  </a:lnTo>
                  <a:lnTo>
                    <a:pt x="940" y="491"/>
                  </a:lnTo>
                  <a:lnTo>
                    <a:pt x="947" y="510"/>
                  </a:lnTo>
                  <a:lnTo>
                    <a:pt x="947" y="517"/>
                  </a:lnTo>
                  <a:lnTo>
                    <a:pt x="943" y="515"/>
                  </a:lnTo>
                  <a:lnTo>
                    <a:pt x="940" y="510"/>
                  </a:lnTo>
                  <a:lnTo>
                    <a:pt x="938" y="505"/>
                  </a:lnTo>
                  <a:lnTo>
                    <a:pt x="938" y="498"/>
                  </a:lnTo>
                  <a:lnTo>
                    <a:pt x="935" y="496"/>
                  </a:lnTo>
                  <a:lnTo>
                    <a:pt x="931" y="501"/>
                  </a:lnTo>
                  <a:lnTo>
                    <a:pt x="928" y="508"/>
                  </a:lnTo>
                  <a:lnTo>
                    <a:pt x="931" y="512"/>
                  </a:lnTo>
                  <a:lnTo>
                    <a:pt x="935" y="515"/>
                  </a:lnTo>
                  <a:lnTo>
                    <a:pt x="935" y="517"/>
                  </a:lnTo>
                  <a:lnTo>
                    <a:pt x="938" y="519"/>
                  </a:lnTo>
                  <a:lnTo>
                    <a:pt x="938" y="524"/>
                  </a:lnTo>
                  <a:lnTo>
                    <a:pt x="938" y="527"/>
                  </a:lnTo>
                  <a:lnTo>
                    <a:pt x="935" y="529"/>
                  </a:lnTo>
                  <a:lnTo>
                    <a:pt x="935" y="534"/>
                  </a:lnTo>
                  <a:lnTo>
                    <a:pt x="954" y="550"/>
                  </a:lnTo>
                  <a:lnTo>
                    <a:pt x="957" y="548"/>
                  </a:lnTo>
                  <a:lnTo>
                    <a:pt x="952" y="543"/>
                  </a:lnTo>
                  <a:lnTo>
                    <a:pt x="961" y="548"/>
                  </a:lnTo>
                  <a:lnTo>
                    <a:pt x="966" y="553"/>
                  </a:lnTo>
                  <a:lnTo>
                    <a:pt x="966" y="560"/>
                  </a:lnTo>
                  <a:lnTo>
                    <a:pt x="964" y="564"/>
                  </a:lnTo>
                  <a:lnTo>
                    <a:pt x="959" y="557"/>
                  </a:lnTo>
                  <a:lnTo>
                    <a:pt x="940" y="553"/>
                  </a:lnTo>
                  <a:lnTo>
                    <a:pt x="928" y="534"/>
                  </a:lnTo>
                  <a:lnTo>
                    <a:pt x="924" y="531"/>
                  </a:lnTo>
                  <a:lnTo>
                    <a:pt x="926" y="524"/>
                  </a:lnTo>
                  <a:lnTo>
                    <a:pt x="926" y="519"/>
                  </a:lnTo>
                  <a:lnTo>
                    <a:pt x="917" y="510"/>
                  </a:lnTo>
                  <a:lnTo>
                    <a:pt x="917" y="508"/>
                  </a:lnTo>
                  <a:lnTo>
                    <a:pt x="917" y="503"/>
                  </a:lnTo>
                  <a:lnTo>
                    <a:pt x="914" y="501"/>
                  </a:lnTo>
                  <a:lnTo>
                    <a:pt x="907" y="489"/>
                  </a:lnTo>
                  <a:lnTo>
                    <a:pt x="905" y="479"/>
                  </a:lnTo>
                  <a:lnTo>
                    <a:pt x="905" y="472"/>
                  </a:lnTo>
                  <a:lnTo>
                    <a:pt x="907" y="465"/>
                  </a:lnTo>
                  <a:lnTo>
                    <a:pt x="912" y="453"/>
                  </a:lnTo>
                  <a:lnTo>
                    <a:pt x="914" y="453"/>
                  </a:lnTo>
                  <a:lnTo>
                    <a:pt x="919" y="453"/>
                  </a:lnTo>
                  <a:lnTo>
                    <a:pt x="926" y="453"/>
                  </a:lnTo>
                  <a:lnTo>
                    <a:pt x="924" y="449"/>
                  </a:lnTo>
                  <a:lnTo>
                    <a:pt x="924" y="444"/>
                  </a:lnTo>
                  <a:lnTo>
                    <a:pt x="926" y="439"/>
                  </a:lnTo>
                  <a:lnTo>
                    <a:pt x="928" y="434"/>
                  </a:lnTo>
                  <a:lnTo>
                    <a:pt x="945" y="432"/>
                  </a:lnTo>
                  <a:lnTo>
                    <a:pt x="950" y="434"/>
                  </a:lnTo>
                  <a:lnTo>
                    <a:pt x="947" y="439"/>
                  </a:lnTo>
                  <a:lnTo>
                    <a:pt x="943" y="442"/>
                  </a:lnTo>
                  <a:lnTo>
                    <a:pt x="938" y="439"/>
                  </a:lnTo>
                  <a:lnTo>
                    <a:pt x="938" y="444"/>
                  </a:lnTo>
                  <a:lnTo>
                    <a:pt x="935" y="449"/>
                  </a:lnTo>
                  <a:lnTo>
                    <a:pt x="938" y="453"/>
                  </a:lnTo>
                  <a:lnTo>
                    <a:pt x="940" y="456"/>
                  </a:lnTo>
                  <a:lnTo>
                    <a:pt x="943" y="456"/>
                  </a:lnTo>
                  <a:lnTo>
                    <a:pt x="947" y="453"/>
                  </a:lnTo>
                  <a:lnTo>
                    <a:pt x="954" y="449"/>
                  </a:lnTo>
                  <a:lnTo>
                    <a:pt x="959" y="446"/>
                  </a:lnTo>
                  <a:lnTo>
                    <a:pt x="966" y="446"/>
                  </a:lnTo>
                  <a:lnTo>
                    <a:pt x="969" y="444"/>
                  </a:lnTo>
                  <a:lnTo>
                    <a:pt x="973" y="442"/>
                  </a:lnTo>
                  <a:lnTo>
                    <a:pt x="983" y="432"/>
                  </a:lnTo>
                  <a:lnTo>
                    <a:pt x="980" y="423"/>
                  </a:lnTo>
                  <a:lnTo>
                    <a:pt x="980" y="420"/>
                  </a:lnTo>
                  <a:lnTo>
                    <a:pt x="985" y="418"/>
                  </a:lnTo>
                  <a:lnTo>
                    <a:pt x="987" y="420"/>
                  </a:lnTo>
                  <a:lnTo>
                    <a:pt x="990" y="418"/>
                  </a:lnTo>
                  <a:lnTo>
                    <a:pt x="995" y="416"/>
                  </a:lnTo>
                  <a:lnTo>
                    <a:pt x="995" y="413"/>
                  </a:lnTo>
                  <a:lnTo>
                    <a:pt x="995" y="406"/>
                  </a:lnTo>
                  <a:lnTo>
                    <a:pt x="997" y="404"/>
                  </a:lnTo>
                  <a:lnTo>
                    <a:pt x="997" y="404"/>
                  </a:lnTo>
                  <a:lnTo>
                    <a:pt x="1002" y="399"/>
                  </a:lnTo>
                  <a:lnTo>
                    <a:pt x="1002" y="397"/>
                  </a:lnTo>
                  <a:lnTo>
                    <a:pt x="1006" y="394"/>
                  </a:lnTo>
                  <a:lnTo>
                    <a:pt x="1011" y="392"/>
                  </a:lnTo>
                  <a:lnTo>
                    <a:pt x="1013" y="392"/>
                  </a:lnTo>
                  <a:lnTo>
                    <a:pt x="1016" y="392"/>
                  </a:lnTo>
                  <a:lnTo>
                    <a:pt x="1021" y="394"/>
                  </a:lnTo>
                  <a:lnTo>
                    <a:pt x="1023" y="394"/>
                  </a:lnTo>
                  <a:lnTo>
                    <a:pt x="1025" y="394"/>
                  </a:lnTo>
                  <a:lnTo>
                    <a:pt x="1025" y="392"/>
                  </a:lnTo>
                  <a:lnTo>
                    <a:pt x="1028" y="390"/>
                  </a:lnTo>
                  <a:lnTo>
                    <a:pt x="1030" y="387"/>
                  </a:lnTo>
                  <a:lnTo>
                    <a:pt x="1030" y="387"/>
                  </a:lnTo>
                  <a:lnTo>
                    <a:pt x="1032" y="387"/>
                  </a:lnTo>
                  <a:lnTo>
                    <a:pt x="1037" y="399"/>
                  </a:lnTo>
                  <a:lnTo>
                    <a:pt x="1039" y="401"/>
                  </a:lnTo>
                  <a:lnTo>
                    <a:pt x="1044" y="401"/>
                  </a:lnTo>
                  <a:lnTo>
                    <a:pt x="1049" y="401"/>
                  </a:lnTo>
                  <a:lnTo>
                    <a:pt x="1058" y="394"/>
                  </a:lnTo>
                  <a:lnTo>
                    <a:pt x="1061" y="397"/>
                  </a:lnTo>
                  <a:lnTo>
                    <a:pt x="1058" y="401"/>
                  </a:lnTo>
                  <a:lnTo>
                    <a:pt x="1056" y="404"/>
                  </a:lnTo>
                  <a:lnTo>
                    <a:pt x="1047" y="411"/>
                  </a:lnTo>
                  <a:lnTo>
                    <a:pt x="1047" y="420"/>
                  </a:lnTo>
                  <a:lnTo>
                    <a:pt x="1047" y="423"/>
                  </a:lnTo>
                  <a:lnTo>
                    <a:pt x="1039" y="432"/>
                  </a:lnTo>
                  <a:lnTo>
                    <a:pt x="1039" y="439"/>
                  </a:lnTo>
                  <a:lnTo>
                    <a:pt x="1042" y="442"/>
                  </a:lnTo>
                  <a:lnTo>
                    <a:pt x="1044" y="439"/>
                  </a:lnTo>
                  <a:lnTo>
                    <a:pt x="1049" y="432"/>
                  </a:lnTo>
                  <a:lnTo>
                    <a:pt x="1051" y="425"/>
                  </a:lnTo>
                  <a:lnTo>
                    <a:pt x="1054" y="418"/>
                  </a:lnTo>
                  <a:lnTo>
                    <a:pt x="1054" y="413"/>
                  </a:lnTo>
                  <a:lnTo>
                    <a:pt x="1063" y="401"/>
                  </a:lnTo>
                  <a:lnTo>
                    <a:pt x="1065" y="397"/>
                  </a:lnTo>
                  <a:lnTo>
                    <a:pt x="1070" y="394"/>
                  </a:lnTo>
                  <a:lnTo>
                    <a:pt x="1080" y="392"/>
                  </a:lnTo>
                  <a:lnTo>
                    <a:pt x="1082" y="390"/>
                  </a:lnTo>
                  <a:lnTo>
                    <a:pt x="1075" y="387"/>
                  </a:lnTo>
                  <a:lnTo>
                    <a:pt x="1073" y="385"/>
                  </a:lnTo>
                  <a:lnTo>
                    <a:pt x="1073" y="382"/>
                  </a:lnTo>
                  <a:lnTo>
                    <a:pt x="1075" y="378"/>
                  </a:lnTo>
                  <a:lnTo>
                    <a:pt x="1080" y="375"/>
                  </a:lnTo>
                  <a:lnTo>
                    <a:pt x="1082" y="373"/>
                  </a:lnTo>
                  <a:lnTo>
                    <a:pt x="1087" y="371"/>
                  </a:lnTo>
                  <a:lnTo>
                    <a:pt x="1101" y="359"/>
                  </a:lnTo>
                  <a:lnTo>
                    <a:pt x="1106" y="352"/>
                  </a:lnTo>
                  <a:lnTo>
                    <a:pt x="1106" y="347"/>
                  </a:lnTo>
                  <a:lnTo>
                    <a:pt x="1110" y="342"/>
                  </a:lnTo>
                  <a:lnTo>
                    <a:pt x="1117" y="342"/>
                  </a:lnTo>
                  <a:lnTo>
                    <a:pt x="1122" y="342"/>
                  </a:lnTo>
                  <a:lnTo>
                    <a:pt x="1129" y="333"/>
                  </a:lnTo>
                  <a:lnTo>
                    <a:pt x="1139" y="335"/>
                  </a:lnTo>
                  <a:lnTo>
                    <a:pt x="1146" y="338"/>
                  </a:lnTo>
                  <a:lnTo>
                    <a:pt x="1148" y="338"/>
                  </a:lnTo>
                  <a:lnTo>
                    <a:pt x="1158" y="333"/>
                  </a:lnTo>
                  <a:lnTo>
                    <a:pt x="1160" y="330"/>
                  </a:lnTo>
                  <a:lnTo>
                    <a:pt x="1167" y="333"/>
                  </a:lnTo>
                  <a:lnTo>
                    <a:pt x="1169" y="335"/>
                  </a:lnTo>
                  <a:lnTo>
                    <a:pt x="1172" y="335"/>
                  </a:lnTo>
                  <a:lnTo>
                    <a:pt x="1169" y="349"/>
                  </a:lnTo>
                  <a:lnTo>
                    <a:pt x="1162" y="366"/>
                  </a:lnTo>
                  <a:lnTo>
                    <a:pt x="1153" y="382"/>
                  </a:lnTo>
                  <a:lnTo>
                    <a:pt x="1146" y="397"/>
                  </a:lnTo>
                  <a:lnTo>
                    <a:pt x="1153" y="392"/>
                  </a:lnTo>
                  <a:lnTo>
                    <a:pt x="1160" y="378"/>
                  </a:lnTo>
                  <a:lnTo>
                    <a:pt x="1165" y="371"/>
                  </a:lnTo>
                  <a:lnTo>
                    <a:pt x="1167" y="364"/>
                  </a:lnTo>
                  <a:lnTo>
                    <a:pt x="1172" y="364"/>
                  </a:lnTo>
                  <a:lnTo>
                    <a:pt x="1176" y="364"/>
                  </a:lnTo>
                  <a:lnTo>
                    <a:pt x="1179" y="361"/>
                  </a:lnTo>
                  <a:lnTo>
                    <a:pt x="1184" y="354"/>
                  </a:lnTo>
                  <a:lnTo>
                    <a:pt x="1186" y="347"/>
                  </a:lnTo>
                  <a:lnTo>
                    <a:pt x="1188" y="342"/>
                  </a:lnTo>
                  <a:lnTo>
                    <a:pt x="1193" y="340"/>
                  </a:lnTo>
                  <a:lnTo>
                    <a:pt x="1202" y="340"/>
                  </a:lnTo>
                  <a:lnTo>
                    <a:pt x="1202" y="342"/>
                  </a:lnTo>
                  <a:lnTo>
                    <a:pt x="1200" y="345"/>
                  </a:lnTo>
                  <a:lnTo>
                    <a:pt x="1200" y="347"/>
                  </a:lnTo>
                  <a:lnTo>
                    <a:pt x="1198" y="352"/>
                  </a:lnTo>
                  <a:lnTo>
                    <a:pt x="1195" y="359"/>
                  </a:lnTo>
                  <a:lnTo>
                    <a:pt x="1195" y="366"/>
                  </a:lnTo>
                  <a:lnTo>
                    <a:pt x="1195" y="371"/>
                  </a:lnTo>
                  <a:lnTo>
                    <a:pt x="1200" y="368"/>
                  </a:lnTo>
                  <a:lnTo>
                    <a:pt x="1202" y="364"/>
                  </a:lnTo>
                  <a:lnTo>
                    <a:pt x="1205" y="349"/>
                  </a:lnTo>
                  <a:lnTo>
                    <a:pt x="1207" y="345"/>
                  </a:lnTo>
                  <a:lnTo>
                    <a:pt x="1210" y="342"/>
                  </a:lnTo>
                  <a:lnTo>
                    <a:pt x="1257" y="338"/>
                  </a:lnTo>
                  <a:lnTo>
                    <a:pt x="1269" y="330"/>
                  </a:lnTo>
                  <a:lnTo>
                    <a:pt x="1269" y="326"/>
                  </a:lnTo>
                  <a:lnTo>
                    <a:pt x="1264" y="314"/>
                  </a:lnTo>
                  <a:lnTo>
                    <a:pt x="1269" y="312"/>
                  </a:lnTo>
                  <a:lnTo>
                    <a:pt x="1271" y="312"/>
                  </a:lnTo>
                  <a:lnTo>
                    <a:pt x="1273" y="314"/>
                  </a:lnTo>
                  <a:lnTo>
                    <a:pt x="1276" y="309"/>
                  </a:lnTo>
                  <a:lnTo>
                    <a:pt x="1278" y="304"/>
                  </a:lnTo>
                  <a:lnTo>
                    <a:pt x="1280" y="302"/>
                  </a:lnTo>
                  <a:lnTo>
                    <a:pt x="1290" y="302"/>
                  </a:lnTo>
                  <a:lnTo>
                    <a:pt x="1292" y="300"/>
                  </a:lnTo>
                  <a:lnTo>
                    <a:pt x="1292" y="295"/>
                  </a:lnTo>
                  <a:lnTo>
                    <a:pt x="1292" y="288"/>
                  </a:lnTo>
                  <a:lnTo>
                    <a:pt x="1314" y="274"/>
                  </a:lnTo>
                  <a:lnTo>
                    <a:pt x="1321" y="274"/>
                  </a:lnTo>
                  <a:lnTo>
                    <a:pt x="1323" y="274"/>
                  </a:lnTo>
                  <a:lnTo>
                    <a:pt x="1330" y="278"/>
                  </a:lnTo>
                  <a:lnTo>
                    <a:pt x="1332" y="278"/>
                  </a:lnTo>
                  <a:lnTo>
                    <a:pt x="1349" y="276"/>
                  </a:lnTo>
                  <a:lnTo>
                    <a:pt x="1363" y="276"/>
                  </a:lnTo>
                  <a:lnTo>
                    <a:pt x="1368" y="278"/>
                  </a:lnTo>
                  <a:lnTo>
                    <a:pt x="1370" y="286"/>
                  </a:lnTo>
                  <a:lnTo>
                    <a:pt x="1368" y="295"/>
                  </a:lnTo>
                  <a:lnTo>
                    <a:pt x="1368" y="297"/>
                  </a:lnTo>
                  <a:lnTo>
                    <a:pt x="1373" y="295"/>
                  </a:lnTo>
                  <a:lnTo>
                    <a:pt x="1375" y="290"/>
                  </a:lnTo>
                  <a:lnTo>
                    <a:pt x="1377" y="286"/>
                  </a:lnTo>
                  <a:lnTo>
                    <a:pt x="1377" y="281"/>
                  </a:lnTo>
                  <a:lnTo>
                    <a:pt x="1377" y="278"/>
                  </a:lnTo>
                  <a:lnTo>
                    <a:pt x="1389" y="288"/>
                  </a:lnTo>
                  <a:lnTo>
                    <a:pt x="1392" y="288"/>
                  </a:lnTo>
                  <a:lnTo>
                    <a:pt x="1396" y="288"/>
                  </a:lnTo>
                  <a:lnTo>
                    <a:pt x="1396" y="288"/>
                  </a:lnTo>
                  <a:lnTo>
                    <a:pt x="1399" y="288"/>
                  </a:lnTo>
                  <a:lnTo>
                    <a:pt x="1401" y="293"/>
                  </a:lnTo>
                  <a:lnTo>
                    <a:pt x="1401" y="293"/>
                  </a:lnTo>
                  <a:lnTo>
                    <a:pt x="1406" y="293"/>
                  </a:lnTo>
                  <a:lnTo>
                    <a:pt x="1415" y="290"/>
                  </a:lnTo>
                  <a:lnTo>
                    <a:pt x="1420" y="290"/>
                  </a:lnTo>
                  <a:lnTo>
                    <a:pt x="1420" y="293"/>
                  </a:lnTo>
                  <a:lnTo>
                    <a:pt x="1420" y="297"/>
                  </a:lnTo>
                  <a:lnTo>
                    <a:pt x="1420" y="300"/>
                  </a:lnTo>
                  <a:lnTo>
                    <a:pt x="1429" y="302"/>
                  </a:lnTo>
                  <a:lnTo>
                    <a:pt x="1432" y="300"/>
                  </a:lnTo>
                  <a:lnTo>
                    <a:pt x="1434" y="293"/>
                  </a:lnTo>
                  <a:lnTo>
                    <a:pt x="1434" y="290"/>
                  </a:lnTo>
                  <a:lnTo>
                    <a:pt x="1448" y="297"/>
                  </a:lnTo>
                  <a:lnTo>
                    <a:pt x="1455" y="297"/>
                  </a:lnTo>
                  <a:lnTo>
                    <a:pt x="1465" y="290"/>
                  </a:lnTo>
                  <a:lnTo>
                    <a:pt x="1469" y="290"/>
                  </a:lnTo>
                  <a:lnTo>
                    <a:pt x="1481" y="297"/>
                  </a:lnTo>
                  <a:lnTo>
                    <a:pt x="1486" y="297"/>
                  </a:lnTo>
                  <a:lnTo>
                    <a:pt x="1488" y="295"/>
                  </a:lnTo>
                  <a:lnTo>
                    <a:pt x="1491" y="295"/>
                  </a:lnTo>
                  <a:lnTo>
                    <a:pt x="1488" y="300"/>
                  </a:lnTo>
                  <a:lnTo>
                    <a:pt x="1486" y="304"/>
                  </a:lnTo>
                  <a:lnTo>
                    <a:pt x="1484" y="307"/>
                  </a:lnTo>
                  <a:lnTo>
                    <a:pt x="1484" y="309"/>
                  </a:lnTo>
                  <a:lnTo>
                    <a:pt x="1481" y="316"/>
                  </a:lnTo>
                  <a:lnTo>
                    <a:pt x="1484" y="321"/>
                  </a:lnTo>
                  <a:lnTo>
                    <a:pt x="1486" y="326"/>
                  </a:lnTo>
                  <a:lnTo>
                    <a:pt x="1488" y="338"/>
                  </a:lnTo>
                  <a:lnTo>
                    <a:pt x="1491" y="335"/>
                  </a:lnTo>
                  <a:lnTo>
                    <a:pt x="1495" y="333"/>
                  </a:lnTo>
                  <a:lnTo>
                    <a:pt x="1500" y="330"/>
                  </a:lnTo>
                  <a:lnTo>
                    <a:pt x="1507" y="328"/>
                  </a:lnTo>
                  <a:lnTo>
                    <a:pt x="1512" y="326"/>
                  </a:lnTo>
                  <a:lnTo>
                    <a:pt x="1514" y="323"/>
                  </a:lnTo>
                  <a:lnTo>
                    <a:pt x="1514" y="321"/>
                  </a:lnTo>
                  <a:lnTo>
                    <a:pt x="1519" y="316"/>
                  </a:lnTo>
                  <a:lnTo>
                    <a:pt x="1531" y="307"/>
                  </a:lnTo>
                  <a:lnTo>
                    <a:pt x="1538" y="300"/>
                  </a:lnTo>
                  <a:lnTo>
                    <a:pt x="1543" y="297"/>
                  </a:lnTo>
                  <a:lnTo>
                    <a:pt x="1559" y="302"/>
                  </a:lnTo>
                  <a:lnTo>
                    <a:pt x="1576" y="300"/>
                  </a:lnTo>
                  <a:lnTo>
                    <a:pt x="1578" y="297"/>
                  </a:lnTo>
                  <a:lnTo>
                    <a:pt x="1583" y="295"/>
                  </a:lnTo>
                  <a:lnTo>
                    <a:pt x="1588" y="288"/>
                  </a:lnTo>
                  <a:lnTo>
                    <a:pt x="1588" y="286"/>
                  </a:lnTo>
                  <a:lnTo>
                    <a:pt x="1590" y="283"/>
                  </a:lnTo>
                  <a:lnTo>
                    <a:pt x="1590" y="278"/>
                  </a:lnTo>
                  <a:lnTo>
                    <a:pt x="1595" y="278"/>
                  </a:lnTo>
                  <a:lnTo>
                    <a:pt x="1602" y="271"/>
                  </a:lnTo>
                  <a:lnTo>
                    <a:pt x="1604" y="271"/>
                  </a:lnTo>
                  <a:lnTo>
                    <a:pt x="1611" y="276"/>
                  </a:lnTo>
                  <a:lnTo>
                    <a:pt x="1614" y="274"/>
                  </a:lnTo>
                  <a:lnTo>
                    <a:pt x="1616" y="271"/>
                  </a:lnTo>
                  <a:lnTo>
                    <a:pt x="1618" y="271"/>
                  </a:lnTo>
                  <a:lnTo>
                    <a:pt x="1625" y="271"/>
                  </a:lnTo>
                  <a:lnTo>
                    <a:pt x="1630" y="271"/>
                  </a:lnTo>
                  <a:lnTo>
                    <a:pt x="1642" y="262"/>
                  </a:lnTo>
                  <a:lnTo>
                    <a:pt x="1647" y="260"/>
                  </a:lnTo>
                  <a:lnTo>
                    <a:pt x="1651" y="257"/>
                  </a:lnTo>
                  <a:lnTo>
                    <a:pt x="1654" y="260"/>
                  </a:lnTo>
                  <a:lnTo>
                    <a:pt x="1651" y="264"/>
                  </a:lnTo>
                  <a:lnTo>
                    <a:pt x="1656" y="264"/>
                  </a:lnTo>
                  <a:lnTo>
                    <a:pt x="1673" y="262"/>
                  </a:lnTo>
                  <a:lnTo>
                    <a:pt x="1687" y="264"/>
                  </a:lnTo>
                  <a:lnTo>
                    <a:pt x="1762" y="250"/>
                  </a:lnTo>
                  <a:lnTo>
                    <a:pt x="1774" y="245"/>
                  </a:lnTo>
                  <a:lnTo>
                    <a:pt x="1796" y="245"/>
                  </a:lnTo>
                  <a:lnTo>
                    <a:pt x="1805" y="241"/>
                  </a:lnTo>
                  <a:lnTo>
                    <a:pt x="1814" y="238"/>
                  </a:lnTo>
                  <a:lnTo>
                    <a:pt x="1819" y="236"/>
                  </a:lnTo>
                  <a:lnTo>
                    <a:pt x="1819" y="231"/>
                  </a:lnTo>
                  <a:lnTo>
                    <a:pt x="1812" y="226"/>
                  </a:lnTo>
                  <a:lnTo>
                    <a:pt x="1817" y="224"/>
                  </a:lnTo>
                  <a:lnTo>
                    <a:pt x="1819" y="224"/>
                  </a:lnTo>
                  <a:lnTo>
                    <a:pt x="1826" y="226"/>
                  </a:lnTo>
                  <a:lnTo>
                    <a:pt x="1829" y="226"/>
                  </a:lnTo>
                  <a:lnTo>
                    <a:pt x="1831" y="226"/>
                  </a:lnTo>
                  <a:lnTo>
                    <a:pt x="1836" y="222"/>
                  </a:lnTo>
                  <a:lnTo>
                    <a:pt x="1843" y="219"/>
                  </a:lnTo>
                  <a:lnTo>
                    <a:pt x="1848" y="210"/>
                  </a:lnTo>
                  <a:lnTo>
                    <a:pt x="1855" y="200"/>
                  </a:lnTo>
                  <a:lnTo>
                    <a:pt x="1855" y="196"/>
                  </a:lnTo>
                  <a:lnTo>
                    <a:pt x="1850" y="198"/>
                  </a:lnTo>
                  <a:lnTo>
                    <a:pt x="1843" y="205"/>
                  </a:lnTo>
                  <a:lnTo>
                    <a:pt x="1838" y="210"/>
                  </a:lnTo>
                  <a:lnTo>
                    <a:pt x="1836" y="205"/>
                  </a:lnTo>
                  <a:lnTo>
                    <a:pt x="1838" y="196"/>
                  </a:lnTo>
                  <a:lnTo>
                    <a:pt x="1843" y="193"/>
                  </a:lnTo>
                  <a:lnTo>
                    <a:pt x="1848" y="191"/>
                  </a:lnTo>
                  <a:lnTo>
                    <a:pt x="1852" y="186"/>
                  </a:lnTo>
                  <a:lnTo>
                    <a:pt x="1852" y="184"/>
                  </a:lnTo>
                  <a:lnTo>
                    <a:pt x="1845" y="184"/>
                  </a:lnTo>
                  <a:lnTo>
                    <a:pt x="1843" y="179"/>
                  </a:lnTo>
                  <a:lnTo>
                    <a:pt x="1848" y="177"/>
                  </a:lnTo>
                  <a:lnTo>
                    <a:pt x="1843" y="172"/>
                  </a:lnTo>
                  <a:lnTo>
                    <a:pt x="1833" y="170"/>
                  </a:lnTo>
                  <a:lnTo>
                    <a:pt x="1831" y="165"/>
                  </a:lnTo>
                  <a:lnTo>
                    <a:pt x="1833" y="165"/>
                  </a:lnTo>
                  <a:lnTo>
                    <a:pt x="1836" y="165"/>
                  </a:lnTo>
                  <a:lnTo>
                    <a:pt x="1843" y="156"/>
                  </a:lnTo>
                  <a:lnTo>
                    <a:pt x="1843" y="156"/>
                  </a:lnTo>
                  <a:lnTo>
                    <a:pt x="1843" y="151"/>
                  </a:lnTo>
                  <a:lnTo>
                    <a:pt x="1845" y="146"/>
                  </a:lnTo>
                  <a:lnTo>
                    <a:pt x="1843" y="144"/>
                  </a:lnTo>
                  <a:lnTo>
                    <a:pt x="1840" y="141"/>
                  </a:lnTo>
                  <a:lnTo>
                    <a:pt x="1838" y="141"/>
                  </a:lnTo>
                  <a:lnTo>
                    <a:pt x="1845" y="134"/>
                  </a:lnTo>
                  <a:lnTo>
                    <a:pt x="1848" y="127"/>
                  </a:lnTo>
                  <a:lnTo>
                    <a:pt x="1848" y="125"/>
                  </a:lnTo>
                  <a:lnTo>
                    <a:pt x="1843" y="125"/>
                  </a:lnTo>
                  <a:lnTo>
                    <a:pt x="1845" y="120"/>
                  </a:lnTo>
                  <a:lnTo>
                    <a:pt x="1845" y="120"/>
                  </a:lnTo>
                  <a:lnTo>
                    <a:pt x="1848" y="118"/>
                  </a:lnTo>
                  <a:lnTo>
                    <a:pt x="1843" y="118"/>
                  </a:lnTo>
                  <a:lnTo>
                    <a:pt x="1836" y="120"/>
                  </a:lnTo>
                  <a:lnTo>
                    <a:pt x="1831" y="125"/>
                  </a:lnTo>
                  <a:lnTo>
                    <a:pt x="1831" y="132"/>
                  </a:lnTo>
                  <a:lnTo>
                    <a:pt x="1826" y="134"/>
                  </a:lnTo>
                  <a:lnTo>
                    <a:pt x="1822" y="130"/>
                  </a:lnTo>
                  <a:lnTo>
                    <a:pt x="1819" y="130"/>
                  </a:lnTo>
                  <a:lnTo>
                    <a:pt x="1817" y="134"/>
                  </a:lnTo>
                  <a:lnTo>
                    <a:pt x="1812" y="137"/>
                  </a:lnTo>
                  <a:lnTo>
                    <a:pt x="1810" y="139"/>
                  </a:lnTo>
                  <a:lnTo>
                    <a:pt x="1807" y="137"/>
                  </a:lnTo>
                  <a:lnTo>
                    <a:pt x="1805" y="141"/>
                  </a:lnTo>
                  <a:lnTo>
                    <a:pt x="1807" y="141"/>
                  </a:lnTo>
                  <a:lnTo>
                    <a:pt x="1810" y="144"/>
                  </a:lnTo>
                  <a:lnTo>
                    <a:pt x="1810" y="146"/>
                  </a:lnTo>
                  <a:lnTo>
                    <a:pt x="1810" y="148"/>
                  </a:lnTo>
                  <a:lnTo>
                    <a:pt x="1793" y="158"/>
                  </a:lnTo>
                  <a:lnTo>
                    <a:pt x="1786" y="165"/>
                  </a:lnTo>
                  <a:lnTo>
                    <a:pt x="1781" y="177"/>
                  </a:lnTo>
                  <a:lnTo>
                    <a:pt x="1779" y="177"/>
                  </a:lnTo>
                  <a:lnTo>
                    <a:pt x="1774" y="179"/>
                  </a:lnTo>
                  <a:lnTo>
                    <a:pt x="1772" y="182"/>
                  </a:lnTo>
                  <a:lnTo>
                    <a:pt x="1772" y="184"/>
                  </a:lnTo>
                  <a:lnTo>
                    <a:pt x="1772" y="184"/>
                  </a:lnTo>
                  <a:lnTo>
                    <a:pt x="1762" y="186"/>
                  </a:lnTo>
                  <a:lnTo>
                    <a:pt x="1755" y="184"/>
                  </a:lnTo>
                  <a:lnTo>
                    <a:pt x="1753" y="182"/>
                  </a:lnTo>
                  <a:lnTo>
                    <a:pt x="1758" y="179"/>
                  </a:lnTo>
                  <a:lnTo>
                    <a:pt x="1767" y="177"/>
                  </a:lnTo>
                  <a:lnTo>
                    <a:pt x="1765" y="172"/>
                  </a:lnTo>
                  <a:lnTo>
                    <a:pt x="1762" y="172"/>
                  </a:lnTo>
                  <a:lnTo>
                    <a:pt x="1746" y="174"/>
                  </a:lnTo>
                  <a:lnTo>
                    <a:pt x="1739" y="172"/>
                  </a:lnTo>
                  <a:lnTo>
                    <a:pt x="1744" y="170"/>
                  </a:lnTo>
                  <a:lnTo>
                    <a:pt x="1746" y="165"/>
                  </a:lnTo>
                  <a:lnTo>
                    <a:pt x="1748" y="160"/>
                  </a:lnTo>
                  <a:lnTo>
                    <a:pt x="1746" y="158"/>
                  </a:lnTo>
                  <a:lnTo>
                    <a:pt x="1744" y="160"/>
                  </a:lnTo>
                  <a:lnTo>
                    <a:pt x="1729" y="172"/>
                  </a:lnTo>
                  <a:lnTo>
                    <a:pt x="1722" y="177"/>
                  </a:lnTo>
                  <a:lnTo>
                    <a:pt x="1718" y="179"/>
                  </a:lnTo>
                  <a:lnTo>
                    <a:pt x="1720" y="174"/>
                  </a:lnTo>
                  <a:lnTo>
                    <a:pt x="1722" y="170"/>
                  </a:lnTo>
                  <a:lnTo>
                    <a:pt x="1727" y="165"/>
                  </a:lnTo>
                  <a:lnTo>
                    <a:pt x="1734" y="158"/>
                  </a:lnTo>
                  <a:lnTo>
                    <a:pt x="1732" y="156"/>
                  </a:lnTo>
                  <a:lnTo>
                    <a:pt x="1722" y="160"/>
                  </a:lnTo>
                  <a:lnTo>
                    <a:pt x="1718" y="160"/>
                  </a:lnTo>
                  <a:lnTo>
                    <a:pt x="1706" y="156"/>
                  </a:lnTo>
                  <a:lnTo>
                    <a:pt x="1703" y="153"/>
                  </a:lnTo>
                  <a:lnTo>
                    <a:pt x="1706" y="151"/>
                  </a:lnTo>
                  <a:lnTo>
                    <a:pt x="1715" y="148"/>
                  </a:lnTo>
                  <a:lnTo>
                    <a:pt x="1713" y="146"/>
                  </a:lnTo>
                  <a:lnTo>
                    <a:pt x="1710" y="144"/>
                  </a:lnTo>
                  <a:lnTo>
                    <a:pt x="1713" y="139"/>
                  </a:lnTo>
                  <a:lnTo>
                    <a:pt x="1718" y="130"/>
                  </a:lnTo>
                  <a:lnTo>
                    <a:pt x="1713" y="132"/>
                  </a:lnTo>
                  <a:lnTo>
                    <a:pt x="1715" y="115"/>
                  </a:lnTo>
                  <a:lnTo>
                    <a:pt x="1710" y="115"/>
                  </a:lnTo>
                  <a:lnTo>
                    <a:pt x="1708" y="120"/>
                  </a:lnTo>
                  <a:lnTo>
                    <a:pt x="1706" y="125"/>
                  </a:lnTo>
                  <a:lnTo>
                    <a:pt x="1703" y="125"/>
                  </a:lnTo>
                  <a:lnTo>
                    <a:pt x="1701" y="125"/>
                  </a:lnTo>
                  <a:lnTo>
                    <a:pt x="1694" y="120"/>
                  </a:lnTo>
                  <a:lnTo>
                    <a:pt x="1692" y="118"/>
                  </a:lnTo>
                  <a:lnTo>
                    <a:pt x="1685" y="122"/>
                  </a:lnTo>
                  <a:lnTo>
                    <a:pt x="1689" y="127"/>
                  </a:lnTo>
                  <a:lnTo>
                    <a:pt x="1685" y="134"/>
                  </a:lnTo>
                  <a:lnTo>
                    <a:pt x="1680" y="132"/>
                  </a:lnTo>
                  <a:lnTo>
                    <a:pt x="1680" y="127"/>
                  </a:lnTo>
                  <a:lnTo>
                    <a:pt x="1682" y="118"/>
                  </a:lnTo>
                  <a:lnTo>
                    <a:pt x="1689" y="111"/>
                  </a:lnTo>
                  <a:lnTo>
                    <a:pt x="1694" y="108"/>
                  </a:lnTo>
                  <a:lnTo>
                    <a:pt x="1701" y="108"/>
                  </a:lnTo>
                  <a:lnTo>
                    <a:pt x="1706" y="106"/>
                  </a:lnTo>
                  <a:lnTo>
                    <a:pt x="1699" y="101"/>
                  </a:lnTo>
                  <a:lnTo>
                    <a:pt x="1694" y="101"/>
                  </a:lnTo>
                  <a:lnTo>
                    <a:pt x="1687" y="106"/>
                  </a:lnTo>
                  <a:lnTo>
                    <a:pt x="1685" y="111"/>
                  </a:lnTo>
                  <a:lnTo>
                    <a:pt x="1680" y="113"/>
                  </a:lnTo>
                  <a:lnTo>
                    <a:pt x="1675" y="113"/>
                  </a:lnTo>
                  <a:lnTo>
                    <a:pt x="1673" y="111"/>
                  </a:lnTo>
                  <a:lnTo>
                    <a:pt x="1670" y="108"/>
                  </a:lnTo>
                  <a:lnTo>
                    <a:pt x="1666" y="108"/>
                  </a:lnTo>
                  <a:lnTo>
                    <a:pt x="1663" y="113"/>
                  </a:lnTo>
                  <a:lnTo>
                    <a:pt x="1661" y="120"/>
                  </a:lnTo>
                  <a:lnTo>
                    <a:pt x="1656" y="125"/>
                  </a:lnTo>
                  <a:lnTo>
                    <a:pt x="1649" y="130"/>
                  </a:lnTo>
                  <a:lnTo>
                    <a:pt x="1642" y="130"/>
                  </a:lnTo>
                  <a:lnTo>
                    <a:pt x="1640" y="127"/>
                  </a:lnTo>
                  <a:lnTo>
                    <a:pt x="1642" y="122"/>
                  </a:lnTo>
                  <a:lnTo>
                    <a:pt x="1647" y="118"/>
                  </a:lnTo>
                  <a:lnTo>
                    <a:pt x="1656" y="111"/>
                  </a:lnTo>
                  <a:lnTo>
                    <a:pt x="1656" y="106"/>
                  </a:lnTo>
                  <a:lnTo>
                    <a:pt x="1654" y="106"/>
                  </a:lnTo>
                  <a:lnTo>
                    <a:pt x="1651" y="106"/>
                  </a:lnTo>
                  <a:lnTo>
                    <a:pt x="1647" y="108"/>
                  </a:lnTo>
                  <a:lnTo>
                    <a:pt x="1644" y="113"/>
                  </a:lnTo>
                  <a:lnTo>
                    <a:pt x="1642" y="113"/>
                  </a:lnTo>
                  <a:lnTo>
                    <a:pt x="1637" y="113"/>
                  </a:lnTo>
                  <a:lnTo>
                    <a:pt x="1628" y="115"/>
                  </a:lnTo>
                  <a:lnTo>
                    <a:pt x="1625" y="113"/>
                  </a:lnTo>
                  <a:lnTo>
                    <a:pt x="1623" y="115"/>
                  </a:lnTo>
                  <a:lnTo>
                    <a:pt x="1616" y="120"/>
                  </a:lnTo>
                  <a:lnTo>
                    <a:pt x="1614" y="122"/>
                  </a:lnTo>
                  <a:lnTo>
                    <a:pt x="1614" y="118"/>
                  </a:lnTo>
                  <a:lnTo>
                    <a:pt x="1614" y="115"/>
                  </a:lnTo>
                  <a:lnTo>
                    <a:pt x="1618" y="113"/>
                  </a:lnTo>
                  <a:lnTo>
                    <a:pt x="1621" y="111"/>
                  </a:lnTo>
                  <a:lnTo>
                    <a:pt x="1623" y="106"/>
                  </a:lnTo>
                  <a:lnTo>
                    <a:pt x="1618" y="108"/>
                  </a:lnTo>
                  <a:lnTo>
                    <a:pt x="1609" y="113"/>
                  </a:lnTo>
                  <a:lnTo>
                    <a:pt x="1590" y="127"/>
                  </a:lnTo>
                  <a:lnTo>
                    <a:pt x="1585" y="130"/>
                  </a:lnTo>
                  <a:lnTo>
                    <a:pt x="1588" y="132"/>
                  </a:lnTo>
                  <a:lnTo>
                    <a:pt x="1599" y="132"/>
                  </a:lnTo>
                  <a:lnTo>
                    <a:pt x="1599" y="137"/>
                  </a:lnTo>
                  <a:lnTo>
                    <a:pt x="1595" y="139"/>
                  </a:lnTo>
                  <a:lnTo>
                    <a:pt x="1585" y="139"/>
                  </a:lnTo>
                  <a:lnTo>
                    <a:pt x="1581" y="144"/>
                  </a:lnTo>
                  <a:lnTo>
                    <a:pt x="1576" y="151"/>
                  </a:lnTo>
                  <a:lnTo>
                    <a:pt x="1569" y="158"/>
                  </a:lnTo>
                  <a:lnTo>
                    <a:pt x="1557" y="167"/>
                  </a:lnTo>
                  <a:lnTo>
                    <a:pt x="1547" y="179"/>
                  </a:lnTo>
                  <a:lnTo>
                    <a:pt x="1543" y="184"/>
                  </a:lnTo>
                  <a:lnTo>
                    <a:pt x="1540" y="186"/>
                  </a:lnTo>
                  <a:lnTo>
                    <a:pt x="1533" y="179"/>
                  </a:lnTo>
                  <a:lnTo>
                    <a:pt x="1529" y="182"/>
                  </a:lnTo>
                  <a:lnTo>
                    <a:pt x="1521" y="189"/>
                  </a:lnTo>
                  <a:lnTo>
                    <a:pt x="1524" y="189"/>
                  </a:lnTo>
                  <a:lnTo>
                    <a:pt x="1526" y="191"/>
                  </a:lnTo>
                  <a:lnTo>
                    <a:pt x="1524" y="196"/>
                  </a:lnTo>
                  <a:lnTo>
                    <a:pt x="1512" y="208"/>
                  </a:lnTo>
                  <a:lnTo>
                    <a:pt x="1510" y="200"/>
                  </a:lnTo>
                  <a:lnTo>
                    <a:pt x="1512" y="198"/>
                  </a:lnTo>
                  <a:lnTo>
                    <a:pt x="1512" y="191"/>
                  </a:lnTo>
                  <a:lnTo>
                    <a:pt x="1517" y="189"/>
                  </a:lnTo>
                  <a:lnTo>
                    <a:pt x="1521" y="184"/>
                  </a:lnTo>
                  <a:lnTo>
                    <a:pt x="1524" y="179"/>
                  </a:lnTo>
                  <a:lnTo>
                    <a:pt x="1526" y="172"/>
                  </a:lnTo>
                  <a:lnTo>
                    <a:pt x="1529" y="163"/>
                  </a:lnTo>
                  <a:lnTo>
                    <a:pt x="1529" y="156"/>
                  </a:lnTo>
                  <a:lnTo>
                    <a:pt x="1529" y="151"/>
                  </a:lnTo>
                  <a:lnTo>
                    <a:pt x="1526" y="146"/>
                  </a:lnTo>
                  <a:lnTo>
                    <a:pt x="1517" y="139"/>
                  </a:lnTo>
                  <a:lnTo>
                    <a:pt x="1514" y="134"/>
                  </a:lnTo>
                  <a:lnTo>
                    <a:pt x="1510" y="132"/>
                  </a:lnTo>
                  <a:lnTo>
                    <a:pt x="1505" y="134"/>
                  </a:lnTo>
                  <a:lnTo>
                    <a:pt x="1500" y="141"/>
                  </a:lnTo>
                  <a:lnTo>
                    <a:pt x="1493" y="148"/>
                  </a:lnTo>
                  <a:lnTo>
                    <a:pt x="1495" y="148"/>
                  </a:lnTo>
                  <a:lnTo>
                    <a:pt x="1495" y="151"/>
                  </a:lnTo>
                  <a:lnTo>
                    <a:pt x="1498" y="151"/>
                  </a:lnTo>
                  <a:lnTo>
                    <a:pt x="1488" y="156"/>
                  </a:lnTo>
                  <a:lnTo>
                    <a:pt x="1458" y="153"/>
                  </a:lnTo>
                  <a:lnTo>
                    <a:pt x="1439" y="160"/>
                  </a:lnTo>
                  <a:lnTo>
                    <a:pt x="1429" y="160"/>
                  </a:lnTo>
                  <a:lnTo>
                    <a:pt x="1425" y="163"/>
                  </a:lnTo>
                  <a:lnTo>
                    <a:pt x="1422" y="172"/>
                  </a:lnTo>
                  <a:lnTo>
                    <a:pt x="1415" y="174"/>
                  </a:lnTo>
                  <a:lnTo>
                    <a:pt x="1403" y="182"/>
                  </a:lnTo>
                  <a:lnTo>
                    <a:pt x="1399" y="182"/>
                  </a:lnTo>
                  <a:lnTo>
                    <a:pt x="1384" y="177"/>
                  </a:lnTo>
                  <a:lnTo>
                    <a:pt x="1373" y="182"/>
                  </a:lnTo>
                  <a:lnTo>
                    <a:pt x="1368" y="184"/>
                  </a:lnTo>
                  <a:lnTo>
                    <a:pt x="1349" y="182"/>
                  </a:lnTo>
                  <a:lnTo>
                    <a:pt x="1342" y="184"/>
                  </a:lnTo>
                  <a:lnTo>
                    <a:pt x="1342" y="189"/>
                  </a:lnTo>
                  <a:lnTo>
                    <a:pt x="1332" y="196"/>
                  </a:lnTo>
                  <a:lnTo>
                    <a:pt x="1328" y="193"/>
                  </a:lnTo>
                  <a:lnTo>
                    <a:pt x="1323" y="182"/>
                  </a:lnTo>
                  <a:lnTo>
                    <a:pt x="1325" y="179"/>
                  </a:lnTo>
                  <a:lnTo>
                    <a:pt x="1325" y="177"/>
                  </a:lnTo>
                  <a:lnTo>
                    <a:pt x="1323" y="177"/>
                  </a:lnTo>
                  <a:lnTo>
                    <a:pt x="1321" y="177"/>
                  </a:lnTo>
                  <a:lnTo>
                    <a:pt x="1318" y="177"/>
                  </a:lnTo>
                  <a:lnTo>
                    <a:pt x="1311" y="170"/>
                  </a:lnTo>
                  <a:lnTo>
                    <a:pt x="1314" y="170"/>
                  </a:lnTo>
                  <a:lnTo>
                    <a:pt x="1316" y="170"/>
                  </a:lnTo>
                  <a:lnTo>
                    <a:pt x="1318" y="167"/>
                  </a:lnTo>
                  <a:lnTo>
                    <a:pt x="1321" y="163"/>
                  </a:lnTo>
                  <a:lnTo>
                    <a:pt x="1292" y="148"/>
                  </a:lnTo>
                  <a:lnTo>
                    <a:pt x="1295" y="146"/>
                  </a:lnTo>
                  <a:lnTo>
                    <a:pt x="1299" y="148"/>
                  </a:lnTo>
                  <a:lnTo>
                    <a:pt x="1314" y="153"/>
                  </a:lnTo>
                  <a:lnTo>
                    <a:pt x="1330" y="151"/>
                  </a:lnTo>
                  <a:lnTo>
                    <a:pt x="1335" y="151"/>
                  </a:lnTo>
                  <a:lnTo>
                    <a:pt x="1332" y="148"/>
                  </a:lnTo>
                  <a:lnTo>
                    <a:pt x="1328" y="146"/>
                  </a:lnTo>
                  <a:lnTo>
                    <a:pt x="1321" y="146"/>
                  </a:lnTo>
                  <a:lnTo>
                    <a:pt x="1309" y="148"/>
                  </a:lnTo>
                  <a:lnTo>
                    <a:pt x="1283" y="141"/>
                  </a:lnTo>
                  <a:lnTo>
                    <a:pt x="1273" y="153"/>
                  </a:lnTo>
                  <a:lnTo>
                    <a:pt x="1266" y="160"/>
                  </a:lnTo>
                  <a:lnTo>
                    <a:pt x="1264" y="160"/>
                  </a:lnTo>
                  <a:lnTo>
                    <a:pt x="1262" y="160"/>
                  </a:lnTo>
                  <a:lnTo>
                    <a:pt x="1257" y="163"/>
                  </a:lnTo>
                  <a:lnTo>
                    <a:pt x="1254" y="165"/>
                  </a:lnTo>
                  <a:lnTo>
                    <a:pt x="1257" y="170"/>
                  </a:lnTo>
                  <a:lnTo>
                    <a:pt x="1262" y="172"/>
                  </a:lnTo>
                  <a:lnTo>
                    <a:pt x="1262" y="172"/>
                  </a:lnTo>
                  <a:lnTo>
                    <a:pt x="1266" y="167"/>
                  </a:lnTo>
                  <a:lnTo>
                    <a:pt x="1269" y="167"/>
                  </a:lnTo>
                  <a:lnTo>
                    <a:pt x="1276" y="167"/>
                  </a:lnTo>
                  <a:lnTo>
                    <a:pt x="1280" y="167"/>
                  </a:lnTo>
                  <a:lnTo>
                    <a:pt x="1288" y="163"/>
                  </a:lnTo>
                  <a:lnTo>
                    <a:pt x="1290" y="165"/>
                  </a:lnTo>
                  <a:lnTo>
                    <a:pt x="1292" y="167"/>
                  </a:lnTo>
                  <a:lnTo>
                    <a:pt x="1290" y="172"/>
                  </a:lnTo>
                  <a:lnTo>
                    <a:pt x="1288" y="177"/>
                  </a:lnTo>
                  <a:lnTo>
                    <a:pt x="1283" y="179"/>
                  </a:lnTo>
                  <a:lnTo>
                    <a:pt x="1280" y="182"/>
                  </a:lnTo>
                  <a:lnTo>
                    <a:pt x="1276" y="184"/>
                  </a:lnTo>
                  <a:lnTo>
                    <a:pt x="1302" y="179"/>
                  </a:lnTo>
                  <a:lnTo>
                    <a:pt x="1302" y="184"/>
                  </a:lnTo>
                  <a:lnTo>
                    <a:pt x="1295" y="193"/>
                  </a:lnTo>
                  <a:lnTo>
                    <a:pt x="1285" y="196"/>
                  </a:lnTo>
                  <a:lnTo>
                    <a:pt x="1259" y="191"/>
                  </a:lnTo>
                  <a:lnTo>
                    <a:pt x="1257" y="189"/>
                  </a:lnTo>
                  <a:lnTo>
                    <a:pt x="1252" y="177"/>
                  </a:lnTo>
                  <a:lnTo>
                    <a:pt x="1245" y="170"/>
                  </a:lnTo>
                  <a:lnTo>
                    <a:pt x="1240" y="170"/>
                  </a:lnTo>
                  <a:lnTo>
                    <a:pt x="1236" y="172"/>
                  </a:lnTo>
                  <a:lnTo>
                    <a:pt x="1231" y="174"/>
                  </a:lnTo>
                  <a:lnTo>
                    <a:pt x="1219" y="167"/>
                  </a:lnTo>
                  <a:lnTo>
                    <a:pt x="1221" y="165"/>
                  </a:lnTo>
                  <a:lnTo>
                    <a:pt x="1224" y="163"/>
                  </a:lnTo>
                  <a:lnTo>
                    <a:pt x="1226" y="160"/>
                  </a:lnTo>
                  <a:lnTo>
                    <a:pt x="1228" y="160"/>
                  </a:lnTo>
                  <a:lnTo>
                    <a:pt x="1212" y="151"/>
                  </a:lnTo>
                  <a:lnTo>
                    <a:pt x="1195" y="158"/>
                  </a:lnTo>
                  <a:lnTo>
                    <a:pt x="1186" y="165"/>
                  </a:lnTo>
                  <a:lnTo>
                    <a:pt x="1179" y="172"/>
                  </a:lnTo>
                  <a:lnTo>
                    <a:pt x="1179" y="182"/>
                  </a:lnTo>
                  <a:lnTo>
                    <a:pt x="1179" y="186"/>
                  </a:lnTo>
                  <a:lnTo>
                    <a:pt x="1174" y="191"/>
                  </a:lnTo>
                  <a:lnTo>
                    <a:pt x="1165" y="198"/>
                  </a:lnTo>
                  <a:lnTo>
                    <a:pt x="1162" y="203"/>
                  </a:lnTo>
                  <a:lnTo>
                    <a:pt x="1162" y="208"/>
                  </a:lnTo>
                  <a:lnTo>
                    <a:pt x="1158" y="210"/>
                  </a:lnTo>
                  <a:lnTo>
                    <a:pt x="1153" y="212"/>
                  </a:lnTo>
                  <a:lnTo>
                    <a:pt x="1151" y="217"/>
                  </a:lnTo>
                  <a:lnTo>
                    <a:pt x="1146" y="217"/>
                  </a:lnTo>
                  <a:lnTo>
                    <a:pt x="1141" y="217"/>
                  </a:lnTo>
                  <a:lnTo>
                    <a:pt x="1136" y="222"/>
                  </a:lnTo>
                  <a:lnTo>
                    <a:pt x="1134" y="229"/>
                  </a:lnTo>
                  <a:lnTo>
                    <a:pt x="1132" y="236"/>
                  </a:lnTo>
                  <a:lnTo>
                    <a:pt x="1129" y="236"/>
                  </a:lnTo>
                  <a:lnTo>
                    <a:pt x="1127" y="234"/>
                  </a:lnTo>
                  <a:lnTo>
                    <a:pt x="1127" y="231"/>
                  </a:lnTo>
                  <a:lnTo>
                    <a:pt x="1127" y="229"/>
                  </a:lnTo>
                  <a:lnTo>
                    <a:pt x="1127" y="229"/>
                  </a:lnTo>
                  <a:lnTo>
                    <a:pt x="1103" y="234"/>
                  </a:lnTo>
                  <a:lnTo>
                    <a:pt x="1101" y="234"/>
                  </a:lnTo>
                  <a:lnTo>
                    <a:pt x="1099" y="236"/>
                  </a:lnTo>
                  <a:lnTo>
                    <a:pt x="1096" y="236"/>
                  </a:lnTo>
                  <a:lnTo>
                    <a:pt x="1094" y="236"/>
                  </a:lnTo>
                  <a:lnTo>
                    <a:pt x="1094" y="236"/>
                  </a:lnTo>
                  <a:lnTo>
                    <a:pt x="1094" y="231"/>
                  </a:lnTo>
                  <a:lnTo>
                    <a:pt x="1094" y="229"/>
                  </a:lnTo>
                  <a:lnTo>
                    <a:pt x="1063" y="210"/>
                  </a:lnTo>
                  <a:lnTo>
                    <a:pt x="1032" y="205"/>
                  </a:lnTo>
                  <a:lnTo>
                    <a:pt x="1023" y="208"/>
                  </a:lnTo>
                  <a:lnTo>
                    <a:pt x="1013" y="215"/>
                  </a:lnTo>
                  <a:lnTo>
                    <a:pt x="1016" y="217"/>
                  </a:lnTo>
                  <a:lnTo>
                    <a:pt x="1016" y="222"/>
                  </a:lnTo>
                  <a:lnTo>
                    <a:pt x="1009" y="224"/>
                  </a:lnTo>
                  <a:lnTo>
                    <a:pt x="1006" y="224"/>
                  </a:lnTo>
                  <a:lnTo>
                    <a:pt x="997" y="222"/>
                  </a:lnTo>
                  <a:lnTo>
                    <a:pt x="999" y="219"/>
                  </a:lnTo>
                  <a:lnTo>
                    <a:pt x="1004" y="215"/>
                  </a:lnTo>
                  <a:lnTo>
                    <a:pt x="1004" y="212"/>
                  </a:lnTo>
                  <a:lnTo>
                    <a:pt x="1002" y="212"/>
                  </a:lnTo>
                  <a:lnTo>
                    <a:pt x="995" y="215"/>
                  </a:lnTo>
                  <a:lnTo>
                    <a:pt x="992" y="215"/>
                  </a:lnTo>
                  <a:lnTo>
                    <a:pt x="985" y="212"/>
                  </a:lnTo>
                  <a:lnTo>
                    <a:pt x="983" y="212"/>
                  </a:lnTo>
                  <a:lnTo>
                    <a:pt x="978" y="215"/>
                  </a:lnTo>
                  <a:lnTo>
                    <a:pt x="976" y="217"/>
                  </a:lnTo>
                  <a:lnTo>
                    <a:pt x="973" y="222"/>
                  </a:lnTo>
                  <a:lnTo>
                    <a:pt x="969" y="226"/>
                  </a:lnTo>
                  <a:lnTo>
                    <a:pt x="961" y="229"/>
                  </a:lnTo>
                  <a:lnTo>
                    <a:pt x="954" y="229"/>
                  </a:lnTo>
                  <a:lnTo>
                    <a:pt x="943" y="229"/>
                  </a:lnTo>
                  <a:lnTo>
                    <a:pt x="924" y="222"/>
                  </a:lnTo>
                  <a:lnTo>
                    <a:pt x="914" y="224"/>
                  </a:lnTo>
                  <a:lnTo>
                    <a:pt x="902" y="229"/>
                  </a:lnTo>
                  <a:lnTo>
                    <a:pt x="891" y="238"/>
                  </a:lnTo>
                  <a:lnTo>
                    <a:pt x="884" y="250"/>
                  </a:lnTo>
                  <a:lnTo>
                    <a:pt x="879" y="255"/>
                  </a:lnTo>
                  <a:lnTo>
                    <a:pt x="874" y="257"/>
                  </a:lnTo>
                  <a:lnTo>
                    <a:pt x="872" y="257"/>
                  </a:lnTo>
                  <a:lnTo>
                    <a:pt x="867" y="255"/>
                  </a:lnTo>
                  <a:lnTo>
                    <a:pt x="865" y="255"/>
                  </a:lnTo>
                  <a:lnTo>
                    <a:pt x="869" y="248"/>
                  </a:lnTo>
                  <a:lnTo>
                    <a:pt x="874" y="245"/>
                  </a:lnTo>
                  <a:lnTo>
                    <a:pt x="876" y="243"/>
                  </a:lnTo>
                  <a:lnTo>
                    <a:pt x="881" y="241"/>
                  </a:lnTo>
                  <a:lnTo>
                    <a:pt x="884" y="236"/>
                  </a:lnTo>
                  <a:lnTo>
                    <a:pt x="884" y="236"/>
                  </a:lnTo>
                  <a:lnTo>
                    <a:pt x="884" y="234"/>
                  </a:lnTo>
                  <a:lnTo>
                    <a:pt x="888" y="229"/>
                  </a:lnTo>
                  <a:lnTo>
                    <a:pt x="891" y="224"/>
                  </a:lnTo>
                  <a:lnTo>
                    <a:pt x="895" y="222"/>
                  </a:lnTo>
                  <a:lnTo>
                    <a:pt x="898" y="219"/>
                  </a:lnTo>
                  <a:lnTo>
                    <a:pt x="900" y="219"/>
                  </a:lnTo>
                  <a:lnTo>
                    <a:pt x="902" y="219"/>
                  </a:lnTo>
                  <a:lnTo>
                    <a:pt x="905" y="217"/>
                  </a:lnTo>
                  <a:lnTo>
                    <a:pt x="909" y="212"/>
                  </a:lnTo>
                  <a:lnTo>
                    <a:pt x="912" y="210"/>
                  </a:lnTo>
                  <a:lnTo>
                    <a:pt x="914" y="210"/>
                  </a:lnTo>
                  <a:lnTo>
                    <a:pt x="921" y="205"/>
                  </a:lnTo>
                  <a:lnTo>
                    <a:pt x="924" y="205"/>
                  </a:lnTo>
                  <a:lnTo>
                    <a:pt x="933" y="210"/>
                  </a:lnTo>
                  <a:lnTo>
                    <a:pt x="947" y="191"/>
                  </a:lnTo>
                  <a:lnTo>
                    <a:pt x="966" y="182"/>
                  </a:lnTo>
                  <a:lnTo>
                    <a:pt x="1013" y="165"/>
                  </a:lnTo>
                  <a:lnTo>
                    <a:pt x="1021" y="160"/>
                  </a:lnTo>
                  <a:lnTo>
                    <a:pt x="1032" y="153"/>
                  </a:lnTo>
                  <a:lnTo>
                    <a:pt x="1032" y="153"/>
                  </a:lnTo>
                  <a:lnTo>
                    <a:pt x="1032" y="153"/>
                  </a:lnTo>
                  <a:lnTo>
                    <a:pt x="1037" y="148"/>
                  </a:lnTo>
                  <a:lnTo>
                    <a:pt x="1037" y="146"/>
                  </a:lnTo>
                  <a:lnTo>
                    <a:pt x="1039" y="141"/>
                  </a:lnTo>
                  <a:lnTo>
                    <a:pt x="1039" y="139"/>
                  </a:lnTo>
                  <a:lnTo>
                    <a:pt x="1044" y="134"/>
                  </a:lnTo>
                  <a:lnTo>
                    <a:pt x="1049" y="134"/>
                  </a:lnTo>
                  <a:lnTo>
                    <a:pt x="1054" y="132"/>
                  </a:lnTo>
                  <a:lnTo>
                    <a:pt x="1051" y="130"/>
                  </a:lnTo>
                  <a:lnTo>
                    <a:pt x="1051" y="127"/>
                  </a:lnTo>
                  <a:lnTo>
                    <a:pt x="1051" y="125"/>
                  </a:lnTo>
                  <a:lnTo>
                    <a:pt x="1054" y="120"/>
                  </a:lnTo>
                  <a:lnTo>
                    <a:pt x="1054" y="120"/>
                  </a:lnTo>
                  <a:lnTo>
                    <a:pt x="1056" y="118"/>
                  </a:lnTo>
                  <a:lnTo>
                    <a:pt x="1054" y="115"/>
                  </a:lnTo>
                  <a:lnTo>
                    <a:pt x="1051" y="115"/>
                  </a:lnTo>
                  <a:lnTo>
                    <a:pt x="1047" y="118"/>
                  </a:lnTo>
                  <a:lnTo>
                    <a:pt x="1044" y="122"/>
                  </a:lnTo>
                  <a:lnTo>
                    <a:pt x="1044" y="122"/>
                  </a:lnTo>
                  <a:lnTo>
                    <a:pt x="1044" y="125"/>
                  </a:lnTo>
                  <a:lnTo>
                    <a:pt x="1044" y="127"/>
                  </a:lnTo>
                  <a:lnTo>
                    <a:pt x="1042" y="130"/>
                  </a:lnTo>
                  <a:lnTo>
                    <a:pt x="1035" y="125"/>
                  </a:lnTo>
                  <a:lnTo>
                    <a:pt x="1030" y="127"/>
                  </a:lnTo>
                  <a:lnTo>
                    <a:pt x="1030" y="130"/>
                  </a:lnTo>
                  <a:lnTo>
                    <a:pt x="1028" y="132"/>
                  </a:lnTo>
                  <a:lnTo>
                    <a:pt x="1028" y="134"/>
                  </a:lnTo>
                  <a:lnTo>
                    <a:pt x="1023" y="137"/>
                  </a:lnTo>
                  <a:lnTo>
                    <a:pt x="1018" y="134"/>
                  </a:lnTo>
                  <a:lnTo>
                    <a:pt x="1013" y="132"/>
                  </a:lnTo>
                  <a:lnTo>
                    <a:pt x="1011" y="130"/>
                  </a:lnTo>
                  <a:lnTo>
                    <a:pt x="1011" y="127"/>
                  </a:lnTo>
                  <a:lnTo>
                    <a:pt x="1011" y="125"/>
                  </a:lnTo>
                  <a:lnTo>
                    <a:pt x="1011" y="122"/>
                  </a:lnTo>
                  <a:lnTo>
                    <a:pt x="1009" y="120"/>
                  </a:lnTo>
                  <a:lnTo>
                    <a:pt x="1002" y="115"/>
                  </a:lnTo>
                  <a:lnTo>
                    <a:pt x="1009" y="115"/>
                  </a:lnTo>
                  <a:lnTo>
                    <a:pt x="1011" y="113"/>
                  </a:lnTo>
                  <a:lnTo>
                    <a:pt x="1016" y="108"/>
                  </a:lnTo>
                  <a:lnTo>
                    <a:pt x="1013" y="104"/>
                  </a:lnTo>
                  <a:lnTo>
                    <a:pt x="1006" y="104"/>
                  </a:lnTo>
                  <a:lnTo>
                    <a:pt x="999" y="106"/>
                  </a:lnTo>
                  <a:lnTo>
                    <a:pt x="995" y="106"/>
                  </a:lnTo>
                  <a:lnTo>
                    <a:pt x="995" y="104"/>
                  </a:lnTo>
                  <a:lnTo>
                    <a:pt x="995" y="94"/>
                  </a:lnTo>
                  <a:lnTo>
                    <a:pt x="992" y="92"/>
                  </a:lnTo>
                  <a:lnTo>
                    <a:pt x="992" y="89"/>
                  </a:lnTo>
                  <a:lnTo>
                    <a:pt x="997" y="82"/>
                  </a:lnTo>
                  <a:lnTo>
                    <a:pt x="997" y="80"/>
                  </a:lnTo>
                  <a:lnTo>
                    <a:pt x="992" y="80"/>
                  </a:lnTo>
                  <a:lnTo>
                    <a:pt x="987" y="82"/>
                  </a:lnTo>
                  <a:lnTo>
                    <a:pt x="985" y="82"/>
                  </a:lnTo>
                  <a:lnTo>
                    <a:pt x="990" y="75"/>
                  </a:lnTo>
                  <a:lnTo>
                    <a:pt x="997" y="68"/>
                  </a:lnTo>
                  <a:lnTo>
                    <a:pt x="1004" y="66"/>
                  </a:lnTo>
                  <a:lnTo>
                    <a:pt x="1013" y="66"/>
                  </a:lnTo>
                  <a:lnTo>
                    <a:pt x="1016" y="61"/>
                  </a:lnTo>
                  <a:lnTo>
                    <a:pt x="1013" y="59"/>
                  </a:lnTo>
                  <a:lnTo>
                    <a:pt x="1013" y="52"/>
                  </a:lnTo>
                  <a:lnTo>
                    <a:pt x="1016" y="44"/>
                  </a:lnTo>
                  <a:lnTo>
                    <a:pt x="1016" y="37"/>
                  </a:lnTo>
                  <a:lnTo>
                    <a:pt x="1011" y="35"/>
                  </a:lnTo>
                  <a:lnTo>
                    <a:pt x="997" y="33"/>
                  </a:lnTo>
                  <a:lnTo>
                    <a:pt x="995" y="28"/>
                  </a:lnTo>
                  <a:lnTo>
                    <a:pt x="999" y="28"/>
                  </a:lnTo>
                  <a:lnTo>
                    <a:pt x="1002" y="26"/>
                  </a:lnTo>
                  <a:lnTo>
                    <a:pt x="1004" y="23"/>
                  </a:lnTo>
                  <a:lnTo>
                    <a:pt x="1009" y="18"/>
                  </a:lnTo>
                  <a:lnTo>
                    <a:pt x="1011" y="14"/>
                  </a:lnTo>
                  <a:lnTo>
                    <a:pt x="1011" y="11"/>
                  </a:lnTo>
                  <a:lnTo>
                    <a:pt x="1009" y="11"/>
                  </a:lnTo>
                  <a:lnTo>
                    <a:pt x="1004" y="7"/>
                  </a:lnTo>
                  <a:lnTo>
                    <a:pt x="997" y="9"/>
                  </a:lnTo>
                  <a:lnTo>
                    <a:pt x="992" y="9"/>
                  </a:lnTo>
                  <a:lnTo>
                    <a:pt x="992" y="4"/>
                  </a:lnTo>
                  <a:lnTo>
                    <a:pt x="990" y="2"/>
                  </a:lnTo>
                  <a:lnTo>
                    <a:pt x="987" y="0"/>
                  </a:lnTo>
                  <a:lnTo>
                    <a:pt x="985" y="0"/>
                  </a:lnTo>
                  <a:lnTo>
                    <a:pt x="983" y="21"/>
                  </a:lnTo>
                  <a:lnTo>
                    <a:pt x="980" y="35"/>
                  </a:lnTo>
                  <a:lnTo>
                    <a:pt x="976" y="42"/>
                  </a:lnTo>
                  <a:lnTo>
                    <a:pt x="964" y="54"/>
                  </a:lnTo>
                  <a:lnTo>
                    <a:pt x="959" y="59"/>
                  </a:lnTo>
                  <a:lnTo>
                    <a:pt x="952" y="61"/>
                  </a:lnTo>
                  <a:lnTo>
                    <a:pt x="945" y="66"/>
                  </a:lnTo>
                  <a:lnTo>
                    <a:pt x="945" y="66"/>
                  </a:lnTo>
                  <a:lnTo>
                    <a:pt x="943" y="78"/>
                  </a:lnTo>
                  <a:lnTo>
                    <a:pt x="940" y="75"/>
                  </a:lnTo>
                  <a:lnTo>
                    <a:pt x="933" y="78"/>
                  </a:lnTo>
                  <a:lnTo>
                    <a:pt x="931" y="75"/>
                  </a:lnTo>
                  <a:lnTo>
                    <a:pt x="931" y="73"/>
                  </a:lnTo>
                  <a:lnTo>
                    <a:pt x="931" y="68"/>
                  </a:lnTo>
                  <a:lnTo>
                    <a:pt x="928" y="66"/>
                  </a:lnTo>
                  <a:lnTo>
                    <a:pt x="924" y="68"/>
                  </a:lnTo>
                  <a:lnTo>
                    <a:pt x="919" y="73"/>
                  </a:lnTo>
                  <a:lnTo>
                    <a:pt x="914" y="80"/>
                  </a:lnTo>
                  <a:lnTo>
                    <a:pt x="917" y="82"/>
                  </a:lnTo>
                  <a:lnTo>
                    <a:pt x="917" y="85"/>
                  </a:lnTo>
                  <a:lnTo>
                    <a:pt x="912" y="87"/>
                  </a:lnTo>
                  <a:lnTo>
                    <a:pt x="912" y="96"/>
                  </a:lnTo>
                  <a:lnTo>
                    <a:pt x="914" y="101"/>
                  </a:lnTo>
                  <a:lnTo>
                    <a:pt x="917" y="99"/>
                  </a:lnTo>
                  <a:lnTo>
                    <a:pt x="917" y="96"/>
                  </a:lnTo>
                  <a:lnTo>
                    <a:pt x="919" y="92"/>
                  </a:lnTo>
                  <a:lnTo>
                    <a:pt x="931" y="85"/>
                  </a:lnTo>
                  <a:lnTo>
                    <a:pt x="938" y="89"/>
                  </a:lnTo>
                  <a:lnTo>
                    <a:pt x="938" y="101"/>
                  </a:lnTo>
                  <a:lnTo>
                    <a:pt x="928" y="113"/>
                  </a:lnTo>
                  <a:lnTo>
                    <a:pt x="914" y="120"/>
                  </a:lnTo>
                  <a:lnTo>
                    <a:pt x="907" y="111"/>
                  </a:lnTo>
                  <a:lnTo>
                    <a:pt x="900" y="89"/>
                  </a:lnTo>
                  <a:lnTo>
                    <a:pt x="884" y="82"/>
                  </a:lnTo>
                  <a:lnTo>
                    <a:pt x="879" y="78"/>
                  </a:lnTo>
                  <a:lnTo>
                    <a:pt x="879" y="75"/>
                  </a:lnTo>
                  <a:lnTo>
                    <a:pt x="881" y="73"/>
                  </a:lnTo>
                  <a:lnTo>
                    <a:pt x="881" y="70"/>
                  </a:lnTo>
                  <a:lnTo>
                    <a:pt x="881" y="68"/>
                  </a:lnTo>
                  <a:lnTo>
                    <a:pt x="876" y="73"/>
                  </a:lnTo>
                  <a:lnTo>
                    <a:pt x="874" y="75"/>
                  </a:lnTo>
                  <a:lnTo>
                    <a:pt x="869" y="66"/>
                  </a:lnTo>
                  <a:lnTo>
                    <a:pt x="865" y="66"/>
                  </a:lnTo>
                  <a:lnTo>
                    <a:pt x="853" y="68"/>
                  </a:lnTo>
                  <a:lnTo>
                    <a:pt x="848" y="63"/>
                  </a:lnTo>
                  <a:lnTo>
                    <a:pt x="843" y="54"/>
                  </a:lnTo>
                  <a:lnTo>
                    <a:pt x="836" y="54"/>
                  </a:lnTo>
                  <a:lnTo>
                    <a:pt x="836" y="56"/>
                  </a:lnTo>
                  <a:lnTo>
                    <a:pt x="834" y="54"/>
                  </a:lnTo>
                  <a:lnTo>
                    <a:pt x="832" y="54"/>
                  </a:lnTo>
                  <a:lnTo>
                    <a:pt x="829" y="56"/>
                  </a:lnTo>
                  <a:lnTo>
                    <a:pt x="824" y="61"/>
                  </a:lnTo>
                  <a:lnTo>
                    <a:pt x="827" y="49"/>
                  </a:lnTo>
                  <a:lnTo>
                    <a:pt x="822" y="49"/>
                  </a:lnTo>
                  <a:lnTo>
                    <a:pt x="808" y="54"/>
                  </a:lnTo>
                  <a:lnTo>
                    <a:pt x="796" y="56"/>
                  </a:lnTo>
                  <a:lnTo>
                    <a:pt x="791" y="59"/>
                  </a:lnTo>
                  <a:lnTo>
                    <a:pt x="789" y="61"/>
                  </a:lnTo>
                  <a:lnTo>
                    <a:pt x="784" y="66"/>
                  </a:lnTo>
                  <a:lnTo>
                    <a:pt x="782" y="70"/>
                  </a:lnTo>
                  <a:lnTo>
                    <a:pt x="782" y="73"/>
                  </a:lnTo>
                  <a:lnTo>
                    <a:pt x="777" y="87"/>
                  </a:lnTo>
                  <a:lnTo>
                    <a:pt x="777" y="89"/>
                  </a:lnTo>
                  <a:lnTo>
                    <a:pt x="775" y="94"/>
                  </a:lnTo>
                  <a:lnTo>
                    <a:pt x="772" y="101"/>
                  </a:lnTo>
                  <a:lnTo>
                    <a:pt x="770" y="106"/>
                  </a:lnTo>
                  <a:lnTo>
                    <a:pt x="768" y="108"/>
                  </a:lnTo>
                  <a:lnTo>
                    <a:pt x="765" y="111"/>
                  </a:lnTo>
                  <a:lnTo>
                    <a:pt x="763" y="115"/>
                  </a:lnTo>
                  <a:lnTo>
                    <a:pt x="763" y="120"/>
                  </a:lnTo>
                  <a:lnTo>
                    <a:pt x="763" y="125"/>
                  </a:lnTo>
                  <a:lnTo>
                    <a:pt x="765" y="127"/>
                  </a:lnTo>
                  <a:lnTo>
                    <a:pt x="768" y="130"/>
                  </a:lnTo>
                  <a:lnTo>
                    <a:pt x="768" y="132"/>
                  </a:lnTo>
                  <a:lnTo>
                    <a:pt x="768" y="134"/>
                  </a:lnTo>
                  <a:lnTo>
                    <a:pt x="765" y="137"/>
                  </a:lnTo>
                  <a:lnTo>
                    <a:pt x="763" y="139"/>
                  </a:lnTo>
                  <a:lnTo>
                    <a:pt x="763" y="139"/>
                  </a:lnTo>
                  <a:lnTo>
                    <a:pt x="761" y="139"/>
                  </a:lnTo>
                  <a:lnTo>
                    <a:pt x="744" y="113"/>
                  </a:lnTo>
                  <a:lnTo>
                    <a:pt x="742" y="106"/>
                  </a:lnTo>
                  <a:lnTo>
                    <a:pt x="742" y="87"/>
                  </a:lnTo>
                  <a:lnTo>
                    <a:pt x="737" y="82"/>
                  </a:lnTo>
                  <a:lnTo>
                    <a:pt x="730" y="78"/>
                  </a:lnTo>
                  <a:lnTo>
                    <a:pt x="723" y="70"/>
                  </a:lnTo>
                  <a:lnTo>
                    <a:pt x="720" y="70"/>
                  </a:lnTo>
                  <a:lnTo>
                    <a:pt x="716" y="73"/>
                  </a:lnTo>
                  <a:lnTo>
                    <a:pt x="713" y="75"/>
                  </a:lnTo>
                  <a:lnTo>
                    <a:pt x="711" y="78"/>
                  </a:lnTo>
                  <a:lnTo>
                    <a:pt x="709" y="82"/>
                  </a:lnTo>
                  <a:lnTo>
                    <a:pt x="706" y="89"/>
                  </a:lnTo>
                  <a:lnTo>
                    <a:pt x="702" y="106"/>
                  </a:lnTo>
                  <a:lnTo>
                    <a:pt x="697" y="118"/>
                  </a:lnTo>
                  <a:lnTo>
                    <a:pt x="692" y="120"/>
                  </a:lnTo>
                  <a:lnTo>
                    <a:pt x="692" y="115"/>
                  </a:lnTo>
                  <a:lnTo>
                    <a:pt x="694" y="99"/>
                  </a:lnTo>
                  <a:lnTo>
                    <a:pt x="697" y="92"/>
                  </a:lnTo>
                  <a:lnTo>
                    <a:pt x="697" y="89"/>
                  </a:lnTo>
                  <a:lnTo>
                    <a:pt x="702" y="82"/>
                  </a:lnTo>
                  <a:lnTo>
                    <a:pt x="702" y="80"/>
                  </a:lnTo>
                  <a:lnTo>
                    <a:pt x="702" y="78"/>
                  </a:lnTo>
                  <a:lnTo>
                    <a:pt x="702" y="75"/>
                  </a:lnTo>
                  <a:lnTo>
                    <a:pt x="702" y="73"/>
                  </a:lnTo>
                  <a:lnTo>
                    <a:pt x="702" y="68"/>
                  </a:lnTo>
                  <a:lnTo>
                    <a:pt x="702" y="66"/>
                  </a:lnTo>
                  <a:lnTo>
                    <a:pt x="690" y="61"/>
                  </a:lnTo>
                  <a:lnTo>
                    <a:pt x="683" y="61"/>
                  </a:lnTo>
                  <a:lnTo>
                    <a:pt x="673" y="63"/>
                  </a:lnTo>
                  <a:lnTo>
                    <a:pt x="666" y="70"/>
                  </a:lnTo>
                  <a:lnTo>
                    <a:pt x="661" y="85"/>
                  </a:lnTo>
                  <a:lnTo>
                    <a:pt x="664" y="148"/>
                  </a:lnTo>
                  <a:lnTo>
                    <a:pt x="666" y="153"/>
                  </a:lnTo>
                  <a:lnTo>
                    <a:pt x="680" y="170"/>
                  </a:lnTo>
                  <a:lnTo>
                    <a:pt x="683" y="179"/>
                  </a:lnTo>
                  <a:lnTo>
                    <a:pt x="680" y="189"/>
                  </a:lnTo>
                  <a:lnTo>
                    <a:pt x="676" y="177"/>
                  </a:lnTo>
                  <a:lnTo>
                    <a:pt x="661" y="163"/>
                  </a:lnTo>
                  <a:lnTo>
                    <a:pt x="652" y="122"/>
                  </a:lnTo>
                  <a:lnTo>
                    <a:pt x="654" y="113"/>
                  </a:lnTo>
                  <a:lnTo>
                    <a:pt x="654" y="111"/>
                  </a:lnTo>
                  <a:lnTo>
                    <a:pt x="652" y="106"/>
                  </a:lnTo>
                  <a:lnTo>
                    <a:pt x="650" y="82"/>
                  </a:lnTo>
                  <a:lnTo>
                    <a:pt x="645" y="80"/>
                  </a:lnTo>
                  <a:lnTo>
                    <a:pt x="631" y="89"/>
                  </a:lnTo>
                  <a:lnTo>
                    <a:pt x="626" y="96"/>
                  </a:lnTo>
                  <a:lnTo>
                    <a:pt x="621" y="104"/>
                  </a:lnTo>
                  <a:lnTo>
                    <a:pt x="617" y="118"/>
                  </a:lnTo>
                  <a:lnTo>
                    <a:pt x="602" y="141"/>
                  </a:lnTo>
                  <a:lnTo>
                    <a:pt x="602" y="148"/>
                  </a:lnTo>
                  <a:lnTo>
                    <a:pt x="621" y="177"/>
                  </a:lnTo>
                  <a:lnTo>
                    <a:pt x="621" y="184"/>
                  </a:lnTo>
                  <a:lnTo>
                    <a:pt x="619" y="186"/>
                  </a:lnTo>
                  <a:lnTo>
                    <a:pt x="617" y="193"/>
                  </a:lnTo>
                  <a:lnTo>
                    <a:pt x="614" y="196"/>
                  </a:lnTo>
                  <a:lnTo>
                    <a:pt x="617" y="198"/>
                  </a:lnTo>
                  <a:lnTo>
                    <a:pt x="647" y="208"/>
                  </a:lnTo>
                  <a:lnTo>
                    <a:pt x="628" y="212"/>
                  </a:lnTo>
                  <a:lnTo>
                    <a:pt x="612" y="210"/>
                  </a:lnTo>
                  <a:lnTo>
                    <a:pt x="598" y="203"/>
                  </a:lnTo>
                  <a:lnTo>
                    <a:pt x="591" y="189"/>
                  </a:lnTo>
                  <a:lnTo>
                    <a:pt x="588" y="170"/>
                  </a:lnTo>
                  <a:lnTo>
                    <a:pt x="586" y="163"/>
                  </a:lnTo>
                  <a:lnTo>
                    <a:pt x="579" y="165"/>
                  </a:lnTo>
                  <a:lnTo>
                    <a:pt x="572" y="174"/>
                  </a:lnTo>
                  <a:lnTo>
                    <a:pt x="567" y="184"/>
                  </a:lnTo>
                  <a:lnTo>
                    <a:pt x="569" y="200"/>
                  </a:lnTo>
                  <a:lnTo>
                    <a:pt x="567" y="203"/>
                  </a:lnTo>
                  <a:lnTo>
                    <a:pt x="560" y="196"/>
                  </a:lnTo>
                  <a:lnTo>
                    <a:pt x="557" y="196"/>
                  </a:lnTo>
                  <a:lnTo>
                    <a:pt x="550" y="200"/>
                  </a:lnTo>
                  <a:lnTo>
                    <a:pt x="560" y="231"/>
                  </a:lnTo>
                  <a:lnTo>
                    <a:pt x="565" y="236"/>
                  </a:lnTo>
                  <a:lnTo>
                    <a:pt x="600" y="250"/>
                  </a:lnTo>
                  <a:lnTo>
                    <a:pt x="598" y="255"/>
                  </a:lnTo>
                  <a:lnTo>
                    <a:pt x="593" y="257"/>
                  </a:lnTo>
                  <a:lnTo>
                    <a:pt x="593" y="276"/>
                  </a:lnTo>
                  <a:lnTo>
                    <a:pt x="617" y="290"/>
                  </a:lnTo>
                  <a:lnTo>
                    <a:pt x="624" y="304"/>
                  </a:lnTo>
                  <a:lnTo>
                    <a:pt x="600" y="288"/>
                  </a:lnTo>
                  <a:lnTo>
                    <a:pt x="595" y="295"/>
                  </a:lnTo>
                  <a:lnTo>
                    <a:pt x="593" y="302"/>
                  </a:lnTo>
                  <a:lnTo>
                    <a:pt x="593" y="309"/>
                  </a:lnTo>
                  <a:lnTo>
                    <a:pt x="598" y="314"/>
                  </a:lnTo>
                  <a:lnTo>
                    <a:pt x="600" y="321"/>
                  </a:lnTo>
                  <a:lnTo>
                    <a:pt x="602" y="326"/>
                  </a:lnTo>
                  <a:lnTo>
                    <a:pt x="602" y="328"/>
                  </a:lnTo>
                  <a:lnTo>
                    <a:pt x="602" y="330"/>
                  </a:lnTo>
                  <a:lnTo>
                    <a:pt x="595" y="347"/>
                  </a:lnTo>
                  <a:lnTo>
                    <a:pt x="595" y="352"/>
                  </a:lnTo>
                  <a:lnTo>
                    <a:pt x="600" y="361"/>
                  </a:lnTo>
                  <a:lnTo>
                    <a:pt x="605" y="373"/>
                  </a:lnTo>
                  <a:lnTo>
                    <a:pt x="607" y="378"/>
                  </a:lnTo>
                  <a:lnTo>
                    <a:pt x="605" y="378"/>
                  </a:lnTo>
                  <a:lnTo>
                    <a:pt x="602" y="378"/>
                  </a:lnTo>
                  <a:lnTo>
                    <a:pt x="600" y="385"/>
                  </a:lnTo>
                  <a:lnTo>
                    <a:pt x="607" y="390"/>
                  </a:lnTo>
                  <a:lnTo>
                    <a:pt x="605" y="394"/>
                  </a:lnTo>
                  <a:lnTo>
                    <a:pt x="600" y="392"/>
                  </a:lnTo>
                  <a:lnTo>
                    <a:pt x="593" y="378"/>
                  </a:lnTo>
                  <a:lnTo>
                    <a:pt x="591" y="371"/>
                  </a:lnTo>
                  <a:lnTo>
                    <a:pt x="572" y="371"/>
                  </a:lnTo>
                  <a:lnTo>
                    <a:pt x="569" y="364"/>
                  </a:lnTo>
                  <a:lnTo>
                    <a:pt x="572" y="364"/>
                  </a:lnTo>
                  <a:lnTo>
                    <a:pt x="572" y="359"/>
                  </a:lnTo>
                  <a:lnTo>
                    <a:pt x="574" y="356"/>
                  </a:lnTo>
                  <a:lnTo>
                    <a:pt x="574" y="354"/>
                  </a:lnTo>
                  <a:lnTo>
                    <a:pt x="574" y="354"/>
                  </a:lnTo>
                  <a:lnTo>
                    <a:pt x="572" y="349"/>
                  </a:lnTo>
                  <a:lnTo>
                    <a:pt x="572" y="345"/>
                  </a:lnTo>
                  <a:lnTo>
                    <a:pt x="572" y="338"/>
                  </a:lnTo>
                  <a:lnTo>
                    <a:pt x="574" y="333"/>
                  </a:lnTo>
                  <a:lnTo>
                    <a:pt x="572" y="323"/>
                  </a:lnTo>
                  <a:lnTo>
                    <a:pt x="557" y="312"/>
                  </a:lnTo>
                  <a:lnTo>
                    <a:pt x="550" y="300"/>
                  </a:lnTo>
                  <a:lnTo>
                    <a:pt x="548" y="293"/>
                  </a:lnTo>
                  <a:lnTo>
                    <a:pt x="548" y="286"/>
                  </a:lnTo>
                  <a:lnTo>
                    <a:pt x="550" y="278"/>
                  </a:lnTo>
                  <a:lnTo>
                    <a:pt x="550" y="274"/>
                  </a:lnTo>
                  <a:lnTo>
                    <a:pt x="543" y="260"/>
                  </a:lnTo>
                  <a:lnTo>
                    <a:pt x="543" y="252"/>
                  </a:lnTo>
                  <a:lnTo>
                    <a:pt x="524" y="222"/>
                  </a:lnTo>
                  <a:lnTo>
                    <a:pt x="498" y="208"/>
                  </a:lnTo>
                  <a:lnTo>
                    <a:pt x="475" y="184"/>
                  </a:lnTo>
                  <a:lnTo>
                    <a:pt x="472" y="179"/>
                  </a:lnTo>
                  <a:lnTo>
                    <a:pt x="458" y="200"/>
                  </a:lnTo>
                  <a:lnTo>
                    <a:pt x="444" y="224"/>
                  </a:lnTo>
                  <a:lnTo>
                    <a:pt x="437" y="234"/>
                  </a:lnTo>
                  <a:lnTo>
                    <a:pt x="430" y="245"/>
                  </a:lnTo>
                  <a:lnTo>
                    <a:pt x="423" y="255"/>
                  </a:lnTo>
                  <a:lnTo>
                    <a:pt x="409" y="276"/>
                  </a:lnTo>
                  <a:lnTo>
                    <a:pt x="397" y="297"/>
                  </a:lnTo>
                  <a:lnTo>
                    <a:pt x="383" y="316"/>
                  </a:lnTo>
                  <a:lnTo>
                    <a:pt x="368" y="338"/>
                  </a:lnTo>
                  <a:lnTo>
                    <a:pt x="342" y="380"/>
                  </a:lnTo>
                  <a:lnTo>
                    <a:pt x="314" y="420"/>
                  </a:lnTo>
                  <a:lnTo>
                    <a:pt x="262" y="503"/>
                  </a:lnTo>
                  <a:lnTo>
                    <a:pt x="236" y="541"/>
                  </a:lnTo>
                  <a:lnTo>
                    <a:pt x="212" y="576"/>
                  </a:lnTo>
                  <a:lnTo>
                    <a:pt x="189" y="614"/>
                  </a:lnTo>
                  <a:lnTo>
                    <a:pt x="165" y="649"/>
                  </a:lnTo>
                  <a:lnTo>
                    <a:pt x="160" y="659"/>
                  </a:lnTo>
                  <a:lnTo>
                    <a:pt x="153" y="666"/>
                  </a:lnTo>
                  <a:lnTo>
                    <a:pt x="149" y="675"/>
                  </a:lnTo>
                  <a:lnTo>
                    <a:pt x="144" y="683"/>
                  </a:lnTo>
                  <a:lnTo>
                    <a:pt x="144" y="685"/>
                  </a:lnTo>
                  <a:lnTo>
                    <a:pt x="144" y="687"/>
                  </a:lnTo>
                  <a:lnTo>
                    <a:pt x="144" y="690"/>
                  </a:lnTo>
                  <a:lnTo>
                    <a:pt x="144" y="690"/>
                  </a:lnTo>
                  <a:lnTo>
                    <a:pt x="142" y="692"/>
                  </a:lnTo>
                  <a:lnTo>
                    <a:pt x="142" y="694"/>
                  </a:lnTo>
                  <a:lnTo>
                    <a:pt x="139" y="697"/>
                  </a:lnTo>
                  <a:lnTo>
                    <a:pt x="139" y="697"/>
                  </a:lnTo>
                  <a:lnTo>
                    <a:pt x="137" y="699"/>
                  </a:lnTo>
                  <a:lnTo>
                    <a:pt x="137" y="701"/>
                  </a:lnTo>
                  <a:lnTo>
                    <a:pt x="134" y="704"/>
                  </a:lnTo>
                  <a:lnTo>
                    <a:pt x="134" y="706"/>
                  </a:lnTo>
                  <a:lnTo>
                    <a:pt x="134" y="709"/>
                  </a:lnTo>
                  <a:lnTo>
                    <a:pt x="134" y="711"/>
                  </a:lnTo>
                  <a:lnTo>
                    <a:pt x="137" y="713"/>
                  </a:lnTo>
                  <a:lnTo>
                    <a:pt x="137" y="713"/>
                  </a:lnTo>
                  <a:lnTo>
                    <a:pt x="139" y="718"/>
                  </a:lnTo>
                  <a:lnTo>
                    <a:pt x="142" y="720"/>
                  </a:lnTo>
                  <a:lnTo>
                    <a:pt x="144" y="723"/>
                  </a:lnTo>
                  <a:lnTo>
                    <a:pt x="146" y="725"/>
                  </a:lnTo>
                  <a:lnTo>
                    <a:pt x="151" y="730"/>
                  </a:lnTo>
                  <a:lnTo>
                    <a:pt x="151" y="737"/>
                  </a:lnTo>
                  <a:lnTo>
                    <a:pt x="151" y="749"/>
                  </a:lnTo>
                  <a:lnTo>
                    <a:pt x="149" y="761"/>
                  </a:lnTo>
                  <a:lnTo>
                    <a:pt x="146" y="768"/>
                  </a:lnTo>
                  <a:lnTo>
                    <a:pt x="144" y="772"/>
                  </a:lnTo>
                  <a:lnTo>
                    <a:pt x="139" y="779"/>
                  </a:lnTo>
                  <a:lnTo>
                    <a:pt x="137" y="784"/>
                  </a:lnTo>
                  <a:lnTo>
                    <a:pt x="134" y="787"/>
                  </a:lnTo>
                  <a:lnTo>
                    <a:pt x="137" y="789"/>
                  </a:lnTo>
                  <a:lnTo>
                    <a:pt x="137" y="791"/>
                  </a:lnTo>
                  <a:lnTo>
                    <a:pt x="137" y="791"/>
                  </a:lnTo>
                  <a:lnTo>
                    <a:pt x="134" y="796"/>
                  </a:lnTo>
                  <a:lnTo>
                    <a:pt x="132" y="796"/>
                  </a:lnTo>
                  <a:lnTo>
                    <a:pt x="132" y="796"/>
                  </a:lnTo>
                  <a:lnTo>
                    <a:pt x="130" y="798"/>
                  </a:lnTo>
                  <a:lnTo>
                    <a:pt x="125" y="805"/>
                  </a:lnTo>
                  <a:lnTo>
                    <a:pt x="120" y="813"/>
                  </a:lnTo>
                  <a:lnTo>
                    <a:pt x="116" y="817"/>
                  </a:lnTo>
                  <a:lnTo>
                    <a:pt x="108" y="824"/>
                  </a:lnTo>
                  <a:lnTo>
                    <a:pt x="104" y="829"/>
                  </a:lnTo>
                  <a:lnTo>
                    <a:pt x="101" y="831"/>
                  </a:lnTo>
                  <a:lnTo>
                    <a:pt x="104" y="834"/>
                  </a:lnTo>
                  <a:lnTo>
                    <a:pt x="104" y="839"/>
                  </a:lnTo>
                  <a:lnTo>
                    <a:pt x="106" y="841"/>
                  </a:lnTo>
                  <a:lnTo>
                    <a:pt x="106" y="846"/>
                  </a:lnTo>
                  <a:lnTo>
                    <a:pt x="108" y="848"/>
                  </a:lnTo>
                  <a:lnTo>
                    <a:pt x="108" y="853"/>
                  </a:lnTo>
                  <a:lnTo>
                    <a:pt x="104" y="857"/>
                  </a:lnTo>
                  <a:lnTo>
                    <a:pt x="101" y="857"/>
                  </a:lnTo>
                  <a:lnTo>
                    <a:pt x="99" y="857"/>
                  </a:lnTo>
                  <a:lnTo>
                    <a:pt x="97" y="867"/>
                  </a:lnTo>
                  <a:lnTo>
                    <a:pt x="94" y="872"/>
                  </a:lnTo>
                  <a:lnTo>
                    <a:pt x="94" y="874"/>
                  </a:lnTo>
                  <a:lnTo>
                    <a:pt x="94" y="879"/>
                  </a:lnTo>
                  <a:lnTo>
                    <a:pt x="92" y="883"/>
                  </a:lnTo>
                  <a:lnTo>
                    <a:pt x="90" y="888"/>
                  </a:lnTo>
                  <a:lnTo>
                    <a:pt x="87" y="891"/>
                  </a:lnTo>
                  <a:lnTo>
                    <a:pt x="85" y="891"/>
                  </a:lnTo>
                  <a:lnTo>
                    <a:pt x="80" y="895"/>
                  </a:lnTo>
                  <a:lnTo>
                    <a:pt x="75" y="900"/>
                  </a:lnTo>
                  <a:lnTo>
                    <a:pt x="71" y="907"/>
                  </a:lnTo>
                  <a:lnTo>
                    <a:pt x="66" y="912"/>
                  </a:lnTo>
                  <a:lnTo>
                    <a:pt x="64" y="914"/>
                  </a:lnTo>
                  <a:lnTo>
                    <a:pt x="59" y="916"/>
                  </a:lnTo>
                  <a:lnTo>
                    <a:pt x="54" y="916"/>
                  </a:lnTo>
                  <a:lnTo>
                    <a:pt x="49" y="919"/>
                  </a:lnTo>
                  <a:lnTo>
                    <a:pt x="45" y="919"/>
                  </a:lnTo>
                  <a:lnTo>
                    <a:pt x="42" y="919"/>
                  </a:lnTo>
                  <a:lnTo>
                    <a:pt x="38" y="921"/>
                  </a:lnTo>
                  <a:lnTo>
                    <a:pt x="35" y="926"/>
                  </a:lnTo>
                  <a:lnTo>
                    <a:pt x="31" y="931"/>
                  </a:lnTo>
                  <a:lnTo>
                    <a:pt x="31" y="935"/>
                  </a:lnTo>
                  <a:lnTo>
                    <a:pt x="31" y="940"/>
                  </a:lnTo>
                  <a:lnTo>
                    <a:pt x="31" y="942"/>
                  </a:lnTo>
                  <a:lnTo>
                    <a:pt x="26" y="947"/>
                  </a:lnTo>
                  <a:lnTo>
                    <a:pt x="23" y="950"/>
                  </a:lnTo>
                  <a:lnTo>
                    <a:pt x="23" y="950"/>
                  </a:lnTo>
                  <a:lnTo>
                    <a:pt x="21" y="952"/>
                  </a:lnTo>
                  <a:lnTo>
                    <a:pt x="19" y="954"/>
                  </a:lnTo>
                  <a:lnTo>
                    <a:pt x="16" y="957"/>
                  </a:lnTo>
                  <a:lnTo>
                    <a:pt x="16" y="959"/>
                  </a:lnTo>
                  <a:lnTo>
                    <a:pt x="16" y="961"/>
                  </a:lnTo>
                  <a:lnTo>
                    <a:pt x="14" y="964"/>
                  </a:lnTo>
                  <a:lnTo>
                    <a:pt x="12" y="966"/>
                  </a:lnTo>
                  <a:lnTo>
                    <a:pt x="9" y="971"/>
                  </a:lnTo>
                  <a:lnTo>
                    <a:pt x="7" y="976"/>
                  </a:lnTo>
                  <a:lnTo>
                    <a:pt x="5" y="978"/>
                  </a:lnTo>
                  <a:lnTo>
                    <a:pt x="5" y="983"/>
                  </a:lnTo>
                  <a:lnTo>
                    <a:pt x="5" y="987"/>
                  </a:lnTo>
                  <a:lnTo>
                    <a:pt x="5" y="990"/>
                  </a:lnTo>
                  <a:lnTo>
                    <a:pt x="2" y="997"/>
                  </a:lnTo>
                  <a:lnTo>
                    <a:pt x="0" y="999"/>
                  </a:lnTo>
                  <a:lnTo>
                    <a:pt x="0" y="1002"/>
                  </a:lnTo>
                  <a:lnTo>
                    <a:pt x="0" y="1004"/>
                  </a:lnTo>
                  <a:lnTo>
                    <a:pt x="0" y="1006"/>
                  </a:lnTo>
                  <a:lnTo>
                    <a:pt x="2" y="1006"/>
                  </a:lnTo>
                  <a:lnTo>
                    <a:pt x="5" y="1009"/>
                  </a:lnTo>
                  <a:lnTo>
                    <a:pt x="9" y="1011"/>
                  </a:lnTo>
                  <a:lnTo>
                    <a:pt x="12" y="1013"/>
                  </a:lnTo>
                  <a:lnTo>
                    <a:pt x="28" y="1020"/>
                  </a:lnTo>
                  <a:lnTo>
                    <a:pt x="45" y="1030"/>
                  </a:lnTo>
                  <a:lnTo>
                    <a:pt x="59" y="1039"/>
                  </a:lnTo>
                  <a:lnTo>
                    <a:pt x="75" y="1049"/>
                  </a:lnTo>
                  <a:lnTo>
                    <a:pt x="92" y="1056"/>
                  </a:lnTo>
                  <a:lnTo>
                    <a:pt x="101" y="1061"/>
                  </a:lnTo>
                  <a:lnTo>
                    <a:pt x="123" y="1072"/>
                  </a:lnTo>
                  <a:lnTo>
                    <a:pt x="144" y="1084"/>
                  </a:lnTo>
                  <a:lnTo>
                    <a:pt x="153" y="1091"/>
                  </a:lnTo>
                  <a:lnTo>
                    <a:pt x="175" y="1101"/>
                  </a:lnTo>
                  <a:lnTo>
                    <a:pt x="194" y="1113"/>
                  </a:lnTo>
                  <a:lnTo>
                    <a:pt x="212" y="1122"/>
                  </a:lnTo>
                  <a:lnTo>
                    <a:pt x="231" y="1132"/>
                  </a:lnTo>
                  <a:lnTo>
                    <a:pt x="253" y="1143"/>
                  </a:lnTo>
                  <a:lnTo>
                    <a:pt x="272" y="1153"/>
                  </a:lnTo>
                  <a:lnTo>
                    <a:pt x="290" y="1165"/>
                  </a:lnTo>
                  <a:lnTo>
                    <a:pt x="312" y="1174"/>
                  </a:lnTo>
                  <a:lnTo>
                    <a:pt x="326" y="1181"/>
                  </a:lnTo>
                  <a:lnTo>
                    <a:pt x="342" y="1191"/>
                  </a:lnTo>
                  <a:lnTo>
                    <a:pt x="359" y="1198"/>
                  </a:lnTo>
                  <a:lnTo>
                    <a:pt x="373" y="1207"/>
                  </a:lnTo>
                  <a:lnTo>
                    <a:pt x="390" y="1214"/>
                  </a:lnTo>
                  <a:lnTo>
                    <a:pt x="378" y="1219"/>
                  </a:lnTo>
                  <a:lnTo>
                    <a:pt x="368" y="1214"/>
                  </a:lnTo>
                  <a:lnTo>
                    <a:pt x="359" y="1210"/>
                  </a:lnTo>
                  <a:lnTo>
                    <a:pt x="352" y="1205"/>
                  </a:lnTo>
                  <a:lnTo>
                    <a:pt x="350" y="1205"/>
                  </a:lnTo>
                  <a:lnTo>
                    <a:pt x="345" y="1205"/>
                  </a:lnTo>
                  <a:lnTo>
                    <a:pt x="340" y="1205"/>
                  </a:lnTo>
                  <a:lnTo>
                    <a:pt x="335" y="1210"/>
                  </a:lnTo>
                  <a:lnTo>
                    <a:pt x="333" y="1214"/>
                  </a:lnTo>
                  <a:lnTo>
                    <a:pt x="335" y="1219"/>
                  </a:lnTo>
                  <a:lnTo>
                    <a:pt x="335" y="1224"/>
                  </a:lnTo>
                  <a:lnTo>
                    <a:pt x="338" y="1226"/>
                  </a:lnTo>
                  <a:lnTo>
                    <a:pt x="342" y="1233"/>
                  </a:lnTo>
                  <a:lnTo>
                    <a:pt x="347" y="1238"/>
                  </a:lnTo>
                  <a:lnTo>
                    <a:pt x="352" y="1245"/>
                  </a:lnTo>
                  <a:lnTo>
                    <a:pt x="352" y="1257"/>
                  </a:lnTo>
                  <a:lnTo>
                    <a:pt x="352" y="1259"/>
                  </a:lnTo>
                  <a:lnTo>
                    <a:pt x="352" y="1262"/>
                  </a:lnTo>
                  <a:lnTo>
                    <a:pt x="350" y="1264"/>
                  </a:lnTo>
                  <a:lnTo>
                    <a:pt x="350" y="1266"/>
                  </a:lnTo>
                  <a:lnTo>
                    <a:pt x="352" y="1269"/>
                  </a:lnTo>
                  <a:lnTo>
                    <a:pt x="352" y="1269"/>
                  </a:lnTo>
                  <a:lnTo>
                    <a:pt x="352" y="1271"/>
                  </a:lnTo>
                  <a:lnTo>
                    <a:pt x="352" y="1276"/>
                  </a:lnTo>
                  <a:lnTo>
                    <a:pt x="352" y="1280"/>
                  </a:lnTo>
                  <a:lnTo>
                    <a:pt x="350" y="1285"/>
                  </a:lnTo>
                  <a:lnTo>
                    <a:pt x="350" y="1290"/>
                  </a:lnTo>
                  <a:lnTo>
                    <a:pt x="350" y="1297"/>
                  </a:lnTo>
                  <a:lnTo>
                    <a:pt x="352" y="1299"/>
                  </a:lnTo>
                  <a:lnTo>
                    <a:pt x="352" y="1304"/>
                  </a:lnTo>
                  <a:lnTo>
                    <a:pt x="350" y="1309"/>
                  </a:lnTo>
                  <a:lnTo>
                    <a:pt x="345" y="1316"/>
                  </a:lnTo>
                  <a:lnTo>
                    <a:pt x="338" y="1323"/>
                  </a:lnTo>
                  <a:lnTo>
                    <a:pt x="333" y="1325"/>
                  </a:lnTo>
                  <a:lnTo>
                    <a:pt x="328" y="1325"/>
                  </a:lnTo>
                  <a:lnTo>
                    <a:pt x="324" y="1328"/>
                  </a:lnTo>
                  <a:lnTo>
                    <a:pt x="319" y="1335"/>
                  </a:lnTo>
                  <a:lnTo>
                    <a:pt x="321" y="1342"/>
                  </a:lnTo>
                  <a:lnTo>
                    <a:pt x="324" y="1354"/>
                  </a:lnTo>
                  <a:lnTo>
                    <a:pt x="321" y="1361"/>
                  </a:lnTo>
                  <a:lnTo>
                    <a:pt x="319" y="1363"/>
                  </a:lnTo>
                  <a:lnTo>
                    <a:pt x="314" y="1365"/>
                  </a:lnTo>
                  <a:lnTo>
                    <a:pt x="312" y="1368"/>
                  </a:lnTo>
                  <a:lnTo>
                    <a:pt x="309" y="1373"/>
                  </a:lnTo>
                  <a:lnTo>
                    <a:pt x="312" y="1377"/>
                  </a:lnTo>
                  <a:lnTo>
                    <a:pt x="314" y="1380"/>
                  </a:lnTo>
                  <a:lnTo>
                    <a:pt x="316" y="1382"/>
                  </a:lnTo>
                  <a:lnTo>
                    <a:pt x="316" y="1389"/>
                  </a:lnTo>
                  <a:lnTo>
                    <a:pt x="314" y="1394"/>
                  </a:lnTo>
                  <a:lnTo>
                    <a:pt x="312" y="1399"/>
                  </a:lnTo>
                  <a:lnTo>
                    <a:pt x="312" y="1401"/>
                  </a:lnTo>
                  <a:lnTo>
                    <a:pt x="312" y="1406"/>
                  </a:lnTo>
                  <a:lnTo>
                    <a:pt x="314" y="1410"/>
                  </a:lnTo>
                  <a:lnTo>
                    <a:pt x="319" y="1413"/>
                  </a:lnTo>
                  <a:lnTo>
                    <a:pt x="321" y="1417"/>
                  </a:lnTo>
                  <a:lnTo>
                    <a:pt x="321" y="1422"/>
                  </a:lnTo>
                  <a:lnTo>
                    <a:pt x="319" y="1427"/>
                  </a:lnTo>
                  <a:lnTo>
                    <a:pt x="309" y="1427"/>
                  </a:lnTo>
                  <a:lnTo>
                    <a:pt x="300" y="1429"/>
                  </a:lnTo>
                  <a:lnTo>
                    <a:pt x="293" y="1436"/>
                  </a:lnTo>
                  <a:lnTo>
                    <a:pt x="288" y="1446"/>
                  </a:lnTo>
                  <a:lnTo>
                    <a:pt x="288" y="1455"/>
                  </a:lnTo>
                  <a:lnTo>
                    <a:pt x="288" y="1465"/>
                  </a:lnTo>
                  <a:lnTo>
                    <a:pt x="283" y="1474"/>
                  </a:lnTo>
                  <a:lnTo>
                    <a:pt x="279" y="1474"/>
                  </a:lnTo>
                  <a:lnTo>
                    <a:pt x="274" y="1467"/>
                  </a:lnTo>
                  <a:lnTo>
                    <a:pt x="269" y="1460"/>
                  </a:lnTo>
                  <a:lnTo>
                    <a:pt x="260" y="1465"/>
                  </a:lnTo>
                  <a:lnTo>
                    <a:pt x="255" y="1472"/>
                  </a:lnTo>
                  <a:lnTo>
                    <a:pt x="253" y="1477"/>
                  </a:lnTo>
                  <a:lnTo>
                    <a:pt x="248" y="1484"/>
                  </a:lnTo>
                  <a:lnTo>
                    <a:pt x="246" y="1488"/>
                  </a:lnTo>
                  <a:lnTo>
                    <a:pt x="241" y="1493"/>
                  </a:lnTo>
                  <a:lnTo>
                    <a:pt x="236" y="1498"/>
                  </a:lnTo>
                  <a:lnTo>
                    <a:pt x="231" y="1500"/>
                  </a:lnTo>
                  <a:lnTo>
                    <a:pt x="227" y="1505"/>
                  </a:lnTo>
                  <a:lnTo>
                    <a:pt x="217" y="1514"/>
                  </a:lnTo>
                  <a:lnTo>
                    <a:pt x="217" y="1521"/>
                  </a:lnTo>
                  <a:lnTo>
                    <a:pt x="224" y="1526"/>
                  </a:lnTo>
                  <a:lnTo>
                    <a:pt x="231" y="1529"/>
                  </a:lnTo>
                  <a:lnTo>
                    <a:pt x="238" y="1531"/>
                  </a:lnTo>
                  <a:lnTo>
                    <a:pt x="248" y="1533"/>
                  </a:lnTo>
                  <a:lnTo>
                    <a:pt x="255" y="1543"/>
                  </a:lnTo>
                  <a:lnTo>
                    <a:pt x="250" y="1559"/>
                  </a:lnTo>
                  <a:lnTo>
                    <a:pt x="248" y="1564"/>
                  </a:lnTo>
                  <a:lnTo>
                    <a:pt x="243" y="1566"/>
                  </a:lnTo>
                  <a:lnTo>
                    <a:pt x="241" y="1571"/>
                  </a:lnTo>
                  <a:lnTo>
                    <a:pt x="238" y="1573"/>
                  </a:lnTo>
                  <a:lnTo>
                    <a:pt x="234" y="1581"/>
                  </a:lnTo>
                  <a:lnTo>
                    <a:pt x="234" y="1585"/>
                  </a:lnTo>
                  <a:lnTo>
                    <a:pt x="231" y="1590"/>
                  </a:lnTo>
                  <a:lnTo>
                    <a:pt x="231" y="1595"/>
                  </a:lnTo>
                  <a:lnTo>
                    <a:pt x="222" y="1604"/>
                  </a:lnTo>
                  <a:lnTo>
                    <a:pt x="212" y="1609"/>
                  </a:lnTo>
                  <a:lnTo>
                    <a:pt x="205" y="1609"/>
                  </a:lnTo>
                  <a:lnTo>
                    <a:pt x="198" y="1611"/>
                  </a:lnTo>
                  <a:lnTo>
                    <a:pt x="194" y="1614"/>
                  </a:lnTo>
                  <a:lnTo>
                    <a:pt x="186" y="1616"/>
                  </a:lnTo>
                  <a:lnTo>
                    <a:pt x="182" y="1623"/>
                  </a:lnTo>
                  <a:lnTo>
                    <a:pt x="177" y="1628"/>
                  </a:lnTo>
                  <a:lnTo>
                    <a:pt x="177" y="1633"/>
                  </a:lnTo>
                  <a:lnTo>
                    <a:pt x="179" y="1637"/>
                  </a:lnTo>
                  <a:lnTo>
                    <a:pt x="182" y="1640"/>
                  </a:lnTo>
                  <a:lnTo>
                    <a:pt x="184" y="1640"/>
                  </a:lnTo>
                  <a:lnTo>
                    <a:pt x="189" y="1647"/>
                  </a:lnTo>
                  <a:lnTo>
                    <a:pt x="186" y="1651"/>
                  </a:lnTo>
                  <a:lnTo>
                    <a:pt x="177" y="1659"/>
                  </a:lnTo>
                  <a:lnTo>
                    <a:pt x="170" y="1673"/>
                  </a:lnTo>
                  <a:lnTo>
                    <a:pt x="168" y="1685"/>
                  </a:lnTo>
                  <a:lnTo>
                    <a:pt x="172" y="1689"/>
                  </a:lnTo>
                  <a:lnTo>
                    <a:pt x="179" y="1692"/>
                  </a:lnTo>
                  <a:lnTo>
                    <a:pt x="186" y="1696"/>
                  </a:lnTo>
                  <a:lnTo>
                    <a:pt x="191" y="1703"/>
                  </a:lnTo>
                  <a:lnTo>
                    <a:pt x="196" y="1708"/>
                  </a:lnTo>
                  <a:lnTo>
                    <a:pt x="203" y="1711"/>
                  </a:lnTo>
                  <a:lnTo>
                    <a:pt x="212" y="1706"/>
                  </a:lnTo>
                  <a:lnTo>
                    <a:pt x="215" y="1703"/>
                  </a:lnTo>
                  <a:lnTo>
                    <a:pt x="217" y="1701"/>
                  </a:lnTo>
                  <a:lnTo>
                    <a:pt x="220" y="1699"/>
                  </a:lnTo>
                  <a:lnTo>
                    <a:pt x="220" y="1699"/>
                  </a:lnTo>
                  <a:lnTo>
                    <a:pt x="222" y="1699"/>
                  </a:lnTo>
                  <a:lnTo>
                    <a:pt x="224" y="1699"/>
                  </a:lnTo>
                  <a:lnTo>
                    <a:pt x="227" y="1701"/>
                  </a:lnTo>
                  <a:lnTo>
                    <a:pt x="227" y="1701"/>
                  </a:lnTo>
                  <a:lnTo>
                    <a:pt x="231" y="1703"/>
                  </a:lnTo>
                  <a:lnTo>
                    <a:pt x="236" y="1701"/>
                  </a:lnTo>
                  <a:lnTo>
                    <a:pt x="241" y="1701"/>
                  </a:lnTo>
                  <a:lnTo>
                    <a:pt x="246" y="1699"/>
                  </a:lnTo>
                  <a:lnTo>
                    <a:pt x="257" y="1699"/>
                  </a:lnTo>
                  <a:lnTo>
                    <a:pt x="267" y="1701"/>
                  </a:lnTo>
                  <a:lnTo>
                    <a:pt x="276" y="1703"/>
                  </a:lnTo>
                  <a:lnTo>
                    <a:pt x="286" y="1708"/>
                  </a:lnTo>
                  <a:lnTo>
                    <a:pt x="293" y="1711"/>
                  </a:lnTo>
                  <a:lnTo>
                    <a:pt x="300" y="1713"/>
                  </a:lnTo>
                  <a:lnTo>
                    <a:pt x="305" y="1718"/>
                  </a:lnTo>
                  <a:lnTo>
                    <a:pt x="302" y="1727"/>
                  </a:lnTo>
                  <a:lnTo>
                    <a:pt x="295" y="1737"/>
                  </a:lnTo>
                  <a:lnTo>
                    <a:pt x="286" y="1744"/>
                  </a:lnTo>
                  <a:lnTo>
                    <a:pt x="276" y="1751"/>
                  </a:lnTo>
                  <a:lnTo>
                    <a:pt x="267" y="1755"/>
                  </a:lnTo>
                  <a:lnTo>
                    <a:pt x="269" y="1763"/>
                  </a:lnTo>
                  <a:lnTo>
                    <a:pt x="274" y="1767"/>
                  </a:lnTo>
                  <a:lnTo>
                    <a:pt x="281" y="1770"/>
                  </a:lnTo>
                  <a:lnTo>
                    <a:pt x="286" y="1772"/>
                  </a:lnTo>
                  <a:lnTo>
                    <a:pt x="288" y="1772"/>
                  </a:lnTo>
                  <a:lnTo>
                    <a:pt x="293" y="1772"/>
                  </a:lnTo>
                  <a:lnTo>
                    <a:pt x="295" y="1772"/>
                  </a:lnTo>
                  <a:lnTo>
                    <a:pt x="300" y="1772"/>
                  </a:lnTo>
                  <a:lnTo>
                    <a:pt x="302" y="1770"/>
                  </a:lnTo>
                  <a:lnTo>
                    <a:pt x="305" y="1767"/>
                  </a:lnTo>
                  <a:lnTo>
                    <a:pt x="307" y="1763"/>
                  </a:lnTo>
                  <a:lnTo>
                    <a:pt x="309" y="1760"/>
                  </a:lnTo>
                  <a:lnTo>
                    <a:pt x="316" y="1753"/>
                  </a:lnTo>
                  <a:lnTo>
                    <a:pt x="324" y="1753"/>
                  </a:lnTo>
                  <a:lnTo>
                    <a:pt x="328" y="1753"/>
                  </a:lnTo>
                  <a:lnTo>
                    <a:pt x="335" y="1751"/>
                  </a:lnTo>
                  <a:lnTo>
                    <a:pt x="342" y="1746"/>
                  </a:lnTo>
                  <a:lnTo>
                    <a:pt x="347" y="1744"/>
                  </a:lnTo>
                  <a:lnTo>
                    <a:pt x="354" y="1741"/>
                  </a:lnTo>
                  <a:lnTo>
                    <a:pt x="359" y="1741"/>
                  </a:lnTo>
                  <a:lnTo>
                    <a:pt x="364" y="1744"/>
                  </a:lnTo>
                  <a:lnTo>
                    <a:pt x="366" y="1744"/>
                  </a:lnTo>
                  <a:lnTo>
                    <a:pt x="371" y="1746"/>
                  </a:lnTo>
                  <a:lnTo>
                    <a:pt x="371" y="1753"/>
                  </a:lnTo>
                  <a:lnTo>
                    <a:pt x="371" y="1755"/>
                  </a:lnTo>
                  <a:lnTo>
                    <a:pt x="371" y="1760"/>
                  </a:lnTo>
                  <a:lnTo>
                    <a:pt x="368" y="1765"/>
                  </a:lnTo>
                  <a:lnTo>
                    <a:pt x="368" y="1770"/>
                  </a:lnTo>
                  <a:lnTo>
                    <a:pt x="371" y="1777"/>
                  </a:lnTo>
                  <a:lnTo>
                    <a:pt x="383" y="1777"/>
                  </a:lnTo>
                  <a:lnTo>
                    <a:pt x="392" y="1777"/>
                  </a:lnTo>
                  <a:lnTo>
                    <a:pt x="397" y="1784"/>
                  </a:lnTo>
                  <a:lnTo>
                    <a:pt x="397" y="1789"/>
                  </a:lnTo>
                  <a:lnTo>
                    <a:pt x="394" y="1793"/>
                  </a:lnTo>
                  <a:lnTo>
                    <a:pt x="392" y="1798"/>
                  </a:lnTo>
                  <a:lnTo>
                    <a:pt x="390" y="1803"/>
                  </a:lnTo>
                  <a:lnTo>
                    <a:pt x="387" y="1805"/>
                  </a:lnTo>
                  <a:lnTo>
                    <a:pt x="383" y="1805"/>
                  </a:lnTo>
                  <a:lnTo>
                    <a:pt x="378" y="1803"/>
                  </a:lnTo>
                  <a:lnTo>
                    <a:pt x="373" y="1803"/>
                  </a:lnTo>
                  <a:lnTo>
                    <a:pt x="366" y="1805"/>
                  </a:lnTo>
                  <a:lnTo>
                    <a:pt x="357" y="1805"/>
                  </a:lnTo>
                  <a:lnTo>
                    <a:pt x="347" y="1805"/>
                  </a:lnTo>
                  <a:lnTo>
                    <a:pt x="338" y="1810"/>
                  </a:lnTo>
                  <a:lnTo>
                    <a:pt x="335" y="1815"/>
                  </a:lnTo>
                  <a:lnTo>
                    <a:pt x="331" y="1817"/>
                  </a:lnTo>
                  <a:lnTo>
                    <a:pt x="326" y="1822"/>
                  </a:lnTo>
                  <a:lnTo>
                    <a:pt x="324" y="1826"/>
                  </a:lnTo>
                  <a:lnTo>
                    <a:pt x="324" y="1833"/>
                  </a:lnTo>
                  <a:lnTo>
                    <a:pt x="326" y="1838"/>
                  </a:lnTo>
                  <a:lnTo>
                    <a:pt x="328" y="1840"/>
                  </a:lnTo>
                  <a:lnTo>
                    <a:pt x="331" y="1843"/>
                  </a:lnTo>
                  <a:lnTo>
                    <a:pt x="335" y="1852"/>
                  </a:lnTo>
                  <a:lnTo>
                    <a:pt x="340" y="1864"/>
                  </a:lnTo>
                  <a:lnTo>
                    <a:pt x="342" y="1876"/>
                  </a:lnTo>
                  <a:lnTo>
                    <a:pt x="342" y="1890"/>
                  </a:lnTo>
                  <a:lnTo>
                    <a:pt x="342" y="1895"/>
                  </a:lnTo>
                  <a:lnTo>
                    <a:pt x="342" y="1897"/>
                  </a:lnTo>
                  <a:lnTo>
                    <a:pt x="342" y="1902"/>
                  </a:lnTo>
                  <a:lnTo>
                    <a:pt x="342" y="1904"/>
                  </a:lnTo>
                  <a:lnTo>
                    <a:pt x="342" y="1909"/>
                  </a:lnTo>
                  <a:lnTo>
                    <a:pt x="340" y="1914"/>
                  </a:lnTo>
                  <a:lnTo>
                    <a:pt x="340" y="1916"/>
                  </a:lnTo>
                  <a:lnTo>
                    <a:pt x="340" y="1921"/>
                  </a:lnTo>
                  <a:lnTo>
                    <a:pt x="340" y="1926"/>
                  </a:lnTo>
                  <a:lnTo>
                    <a:pt x="340" y="1928"/>
                  </a:lnTo>
                  <a:lnTo>
                    <a:pt x="342" y="1933"/>
                  </a:lnTo>
                  <a:lnTo>
                    <a:pt x="342" y="1937"/>
                  </a:lnTo>
                  <a:lnTo>
                    <a:pt x="340" y="1944"/>
                  </a:lnTo>
                  <a:lnTo>
                    <a:pt x="340" y="1947"/>
                  </a:lnTo>
                  <a:lnTo>
                    <a:pt x="338" y="1952"/>
                  </a:lnTo>
                  <a:lnTo>
                    <a:pt x="338" y="1959"/>
                  </a:lnTo>
                  <a:lnTo>
                    <a:pt x="338" y="1961"/>
                  </a:lnTo>
                  <a:lnTo>
                    <a:pt x="338" y="1966"/>
                  </a:lnTo>
                  <a:lnTo>
                    <a:pt x="335" y="1970"/>
                  </a:lnTo>
                  <a:lnTo>
                    <a:pt x="331" y="1975"/>
                  </a:lnTo>
                  <a:lnTo>
                    <a:pt x="328" y="1978"/>
                  </a:lnTo>
                  <a:lnTo>
                    <a:pt x="324" y="1980"/>
                  </a:lnTo>
                  <a:lnTo>
                    <a:pt x="321" y="1980"/>
                  </a:lnTo>
                  <a:lnTo>
                    <a:pt x="316" y="1980"/>
                  </a:lnTo>
                  <a:lnTo>
                    <a:pt x="314" y="1980"/>
                  </a:lnTo>
                  <a:lnTo>
                    <a:pt x="309" y="1982"/>
                  </a:lnTo>
                  <a:lnTo>
                    <a:pt x="305" y="1982"/>
                  </a:lnTo>
                  <a:lnTo>
                    <a:pt x="302" y="1989"/>
                  </a:lnTo>
                  <a:lnTo>
                    <a:pt x="300" y="1994"/>
                  </a:lnTo>
                  <a:lnTo>
                    <a:pt x="298" y="1996"/>
                  </a:lnTo>
                  <a:lnTo>
                    <a:pt x="293" y="2001"/>
                  </a:lnTo>
                  <a:lnTo>
                    <a:pt x="290" y="2001"/>
                  </a:lnTo>
                  <a:lnTo>
                    <a:pt x="286" y="2006"/>
                  </a:lnTo>
                  <a:lnTo>
                    <a:pt x="283" y="2008"/>
                  </a:lnTo>
                  <a:lnTo>
                    <a:pt x="281" y="2011"/>
                  </a:lnTo>
                  <a:lnTo>
                    <a:pt x="276" y="2015"/>
                  </a:lnTo>
                  <a:lnTo>
                    <a:pt x="276" y="2018"/>
                  </a:lnTo>
                  <a:lnTo>
                    <a:pt x="274" y="2020"/>
                  </a:lnTo>
                  <a:lnTo>
                    <a:pt x="272" y="2025"/>
                  </a:lnTo>
                  <a:lnTo>
                    <a:pt x="272" y="2025"/>
                  </a:lnTo>
                  <a:lnTo>
                    <a:pt x="269" y="2027"/>
                  </a:lnTo>
                  <a:lnTo>
                    <a:pt x="267" y="2025"/>
                  </a:lnTo>
                  <a:lnTo>
                    <a:pt x="267" y="2025"/>
                  </a:lnTo>
                  <a:lnTo>
                    <a:pt x="264" y="2025"/>
                  </a:lnTo>
                  <a:lnTo>
                    <a:pt x="262" y="2025"/>
                  </a:lnTo>
                  <a:lnTo>
                    <a:pt x="260" y="2027"/>
                  </a:lnTo>
                  <a:lnTo>
                    <a:pt x="257" y="2030"/>
                  </a:lnTo>
                  <a:lnTo>
                    <a:pt x="257" y="2030"/>
                  </a:lnTo>
                  <a:lnTo>
                    <a:pt x="253" y="2032"/>
                  </a:lnTo>
                  <a:lnTo>
                    <a:pt x="250" y="2032"/>
                  </a:lnTo>
                  <a:lnTo>
                    <a:pt x="248" y="2032"/>
                  </a:lnTo>
                  <a:lnTo>
                    <a:pt x="246" y="2032"/>
                  </a:lnTo>
                  <a:lnTo>
                    <a:pt x="241" y="2034"/>
                  </a:lnTo>
                  <a:lnTo>
                    <a:pt x="238" y="2034"/>
                  </a:lnTo>
                  <a:lnTo>
                    <a:pt x="234" y="2037"/>
                  </a:lnTo>
                  <a:lnTo>
                    <a:pt x="231" y="2037"/>
                  </a:lnTo>
                  <a:lnTo>
                    <a:pt x="224" y="2039"/>
                  </a:lnTo>
                  <a:lnTo>
                    <a:pt x="212" y="2046"/>
                  </a:lnTo>
                  <a:lnTo>
                    <a:pt x="203" y="2053"/>
                  </a:lnTo>
                  <a:lnTo>
                    <a:pt x="196" y="2067"/>
                  </a:lnTo>
                  <a:lnTo>
                    <a:pt x="191" y="2072"/>
                  </a:lnTo>
                  <a:lnTo>
                    <a:pt x="186" y="2072"/>
                  </a:lnTo>
                  <a:lnTo>
                    <a:pt x="182" y="2072"/>
                  </a:lnTo>
                  <a:lnTo>
                    <a:pt x="179" y="2070"/>
                  </a:lnTo>
                  <a:lnTo>
                    <a:pt x="177" y="2067"/>
                  </a:lnTo>
                  <a:lnTo>
                    <a:pt x="172" y="2070"/>
                  </a:lnTo>
                  <a:lnTo>
                    <a:pt x="168" y="2070"/>
                  </a:lnTo>
                  <a:lnTo>
                    <a:pt x="163" y="2074"/>
                  </a:lnTo>
                  <a:lnTo>
                    <a:pt x="156" y="2079"/>
                  </a:lnTo>
                  <a:lnTo>
                    <a:pt x="153" y="2082"/>
                  </a:lnTo>
                  <a:lnTo>
                    <a:pt x="149" y="2084"/>
                  </a:lnTo>
                  <a:lnTo>
                    <a:pt x="146" y="2082"/>
                  </a:lnTo>
                  <a:lnTo>
                    <a:pt x="142" y="2079"/>
                  </a:lnTo>
                  <a:lnTo>
                    <a:pt x="139" y="2077"/>
                  </a:lnTo>
                  <a:lnTo>
                    <a:pt x="137" y="2077"/>
                  </a:lnTo>
                  <a:lnTo>
                    <a:pt x="137" y="2084"/>
                  </a:lnTo>
                  <a:lnTo>
                    <a:pt x="137" y="2084"/>
                  </a:lnTo>
                  <a:lnTo>
                    <a:pt x="142" y="2086"/>
                  </a:lnTo>
                  <a:lnTo>
                    <a:pt x="144" y="2091"/>
                  </a:lnTo>
                  <a:lnTo>
                    <a:pt x="142" y="2096"/>
                  </a:lnTo>
                  <a:lnTo>
                    <a:pt x="137" y="2098"/>
                  </a:lnTo>
                  <a:lnTo>
                    <a:pt x="134" y="2096"/>
                  </a:lnTo>
                  <a:lnTo>
                    <a:pt x="130" y="2096"/>
                  </a:lnTo>
                  <a:lnTo>
                    <a:pt x="125" y="2093"/>
                  </a:lnTo>
                  <a:lnTo>
                    <a:pt x="125" y="2100"/>
                  </a:lnTo>
                  <a:lnTo>
                    <a:pt x="127" y="2108"/>
                  </a:lnTo>
                  <a:lnTo>
                    <a:pt x="132" y="2115"/>
                  </a:lnTo>
                  <a:lnTo>
                    <a:pt x="134" y="2117"/>
                  </a:lnTo>
                  <a:lnTo>
                    <a:pt x="139" y="2112"/>
                  </a:lnTo>
                  <a:lnTo>
                    <a:pt x="142" y="2112"/>
                  </a:lnTo>
                  <a:lnTo>
                    <a:pt x="144" y="2112"/>
                  </a:lnTo>
                  <a:lnTo>
                    <a:pt x="149" y="2115"/>
                  </a:lnTo>
                  <a:lnTo>
                    <a:pt x="151" y="2115"/>
                  </a:lnTo>
                  <a:lnTo>
                    <a:pt x="156" y="2115"/>
                  </a:lnTo>
                  <a:lnTo>
                    <a:pt x="158" y="2112"/>
                  </a:lnTo>
                  <a:lnTo>
                    <a:pt x="163" y="2110"/>
                  </a:lnTo>
                  <a:lnTo>
                    <a:pt x="165" y="2112"/>
                  </a:lnTo>
                  <a:lnTo>
                    <a:pt x="168" y="2117"/>
                  </a:lnTo>
                  <a:lnTo>
                    <a:pt x="168" y="2124"/>
                  </a:lnTo>
                  <a:lnTo>
                    <a:pt x="165" y="2131"/>
                  </a:lnTo>
                  <a:lnTo>
                    <a:pt x="160" y="2138"/>
                  </a:lnTo>
                  <a:lnTo>
                    <a:pt x="153" y="2145"/>
                  </a:lnTo>
                  <a:lnTo>
                    <a:pt x="149" y="2152"/>
                  </a:lnTo>
                  <a:lnTo>
                    <a:pt x="151" y="2160"/>
                  </a:lnTo>
                  <a:lnTo>
                    <a:pt x="153" y="2164"/>
                  </a:lnTo>
                  <a:lnTo>
                    <a:pt x="158" y="2167"/>
                  </a:lnTo>
                  <a:lnTo>
                    <a:pt x="160" y="2171"/>
                  </a:lnTo>
                  <a:lnTo>
                    <a:pt x="165" y="2171"/>
                  </a:lnTo>
                  <a:lnTo>
                    <a:pt x="170" y="2174"/>
                  </a:lnTo>
                  <a:lnTo>
                    <a:pt x="175" y="2174"/>
                  </a:lnTo>
                  <a:lnTo>
                    <a:pt x="177" y="2178"/>
                  </a:lnTo>
                  <a:lnTo>
                    <a:pt x="177" y="2186"/>
                  </a:lnTo>
                  <a:lnTo>
                    <a:pt x="177" y="2188"/>
                  </a:lnTo>
                  <a:lnTo>
                    <a:pt x="175" y="2195"/>
                  </a:lnTo>
                  <a:lnTo>
                    <a:pt x="172" y="2200"/>
                  </a:lnTo>
                  <a:lnTo>
                    <a:pt x="172" y="2202"/>
                  </a:lnTo>
                  <a:lnTo>
                    <a:pt x="168" y="2207"/>
                  </a:lnTo>
                  <a:lnTo>
                    <a:pt x="163" y="2207"/>
                  </a:lnTo>
                  <a:lnTo>
                    <a:pt x="158" y="2204"/>
                  </a:lnTo>
                  <a:lnTo>
                    <a:pt x="153" y="2204"/>
                  </a:lnTo>
                  <a:lnTo>
                    <a:pt x="151" y="2207"/>
                  </a:lnTo>
                  <a:lnTo>
                    <a:pt x="146" y="2209"/>
                  </a:lnTo>
                  <a:lnTo>
                    <a:pt x="144" y="2214"/>
                  </a:lnTo>
                  <a:lnTo>
                    <a:pt x="142" y="2216"/>
                  </a:lnTo>
                  <a:lnTo>
                    <a:pt x="137" y="2216"/>
                  </a:lnTo>
                  <a:lnTo>
                    <a:pt x="132" y="2214"/>
                  </a:lnTo>
                  <a:lnTo>
                    <a:pt x="130" y="2214"/>
                  </a:lnTo>
                  <a:lnTo>
                    <a:pt x="123" y="2216"/>
                  </a:lnTo>
                  <a:lnTo>
                    <a:pt x="118" y="2226"/>
                  </a:lnTo>
                  <a:lnTo>
                    <a:pt x="116" y="2235"/>
                  </a:lnTo>
                  <a:lnTo>
                    <a:pt x="113" y="2245"/>
                  </a:lnTo>
                  <a:lnTo>
                    <a:pt x="108" y="2256"/>
                  </a:lnTo>
                  <a:lnTo>
                    <a:pt x="101" y="2261"/>
                  </a:lnTo>
                  <a:lnTo>
                    <a:pt x="92" y="2261"/>
                  </a:lnTo>
                  <a:lnTo>
                    <a:pt x="83" y="2261"/>
                  </a:lnTo>
                  <a:lnTo>
                    <a:pt x="73" y="2264"/>
                  </a:lnTo>
                  <a:lnTo>
                    <a:pt x="68" y="2268"/>
                  </a:lnTo>
                  <a:lnTo>
                    <a:pt x="68" y="2273"/>
                  </a:lnTo>
                  <a:lnTo>
                    <a:pt x="68" y="2275"/>
                  </a:lnTo>
                  <a:lnTo>
                    <a:pt x="71" y="2280"/>
                  </a:lnTo>
                  <a:lnTo>
                    <a:pt x="68" y="2285"/>
                  </a:lnTo>
                  <a:lnTo>
                    <a:pt x="68" y="2289"/>
                  </a:lnTo>
                  <a:lnTo>
                    <a:pt x="66" y="2294"/>
                  </a:lnTo>
                  <a:lnTo>
                    <a:pt x="68" y="2297"/>
                  </a:lnTo>
                  <a:lnTo>
                    <a:pt x="73" y="2299"/>
                  </a:lnTo>
                  <a:lnTo>
                    <a:pt x="75" y="2299"/>
                  </a:lnTo>
                  <a:lnTo>
                    <a:pt x="80" y="2299"/>
                  </a:lnTo>
                  <a:lnTo>
                    <a:pt x="85" y="2299"/>
                  </a:lnTo>
                  <a:lnTo>
                    <a:pt x="90" y="2299"/>
                  </a:lnTo>
                  <a:lnTo>
                    <a:pt x="92" y="2304"/>
                  </a:lnTo>
                  <a:lnTo>
                    <a:pt x="94" y="2306"/>
                  </a:lnTo>
                  <a:lnTo>
                    <a:pt x="97" y="2308"/>
                  </a:lnTo>
                  <a:lnTo>
                    <a:pt x="106" y="2313"/>
                  </a:lnTo>
                  <a:lnTo>
                    <a:pt x="111" y="2320"/>
                  </a:lnTo>
                  <a:lnTo>
                    <a:pt x="118" y="2327"/>
                  </a:lnTo>
                  <a:lnTo>
                    <a:pt x="120" y="2339"/>
                  </a:lnTo>
                  <a:lnTo>
                    <a:pt x="123" y="2353"/>
                  </a:lnTo>
                  <a:lnTo>
                    <a:pt x="127" y="2360"/>
                  </a:lnTo>
                  <a:lnTo>
                    <a:pt x="134" y="2367"/>
                  </a:lnTo>
                  <a:lnTo>
                    <a:pt x="142" y="2372"/>
                  </a:lnTo>
                  <a:lnTo>
                    <a:pt x="144" y="2375"/>
                  </a:lnTo>
                  <a:lnTo>
                    <a:pt x="146" y="2379"/>
                  </a:lnTo>
                  <a:lnTo>
                    <a:pt x="146" y="2384"/>
                  </a:lnTo>
                  <a:lnTo>
                    <a:pt x="144" y="2389"/>
                  </a:lnTo>
                  <a:lnTo>
                    <a:pt x="144" y="2396"/>
                  </a:lnTo>
                  <a:lnTo>
                    <a:pt x="144" y="2401"/>
                  </a:lnTo>
                  <a:lnTo>
                    <a:pt x="144" y="2403"/>
                  </a:lnTo>
                  <a:lnTo>
                    <a:pt x="146" y="2410"/>
                  </a:lnTo>
                  <a:lnTo>
                    <a:pt x="144" y="2415"/>
                  </a:lnTo>
                  <a:lnTo>
                    <a:pt x="144" y="2419"/>
                  </a:lnTo>
                  <a:lnTo>
                    <a:pt x="144" y="2424"/>
                  </a:lnTo>
                  <a:lnTo>
                    <a:pt x="144" y="2429"/>
                  </a:lnTo>
                  <a:lnTo>
                    <a:pt x="144" y="2434"/>
                  </a:lnTo>
                  <a:lnTo>
                    <a:pt x="146" y="2436"/>
                  </a:lnTo>
                  <a:lnTo>
                    <a:pt x="146" y="2441"/>
                  </a:lnTo>
                  <a:lnTo>
                    <a:pt x="149" y="2445"/>
                  </a:lnTo>
                  <a:lnTo>
                    <a:pt x="149" y="2450"/>
                  </a:lnTo>
                  <a:lnTo>
                    <a:pt x="151" y="2455"/>
                  </a:lnTo>
                  <a:lnTo>
                    <a:pt x="153" y="2457"/>
                  </a:lnTo>
                  <a:lnTo>
                    <a:pt x="156" y="2460"/>
                  </a:lnTo>
                  <a:lnTo>
                    <a:pt x="160" y="2462"/>
                  </a:lnTo>
                  <a:lnTo>
                    <a:pt x="163" y="2462"/>
                  </a:lnTo>
                  <a:lnTo>
                    <a:pt x="168" y="2467"/>
                  </a:lnTo>
                  <a:lnTo>
                    <a:pt x="170" y="2469"/>
                  </a:lnTo>
                  <a:lnTo>
                    <a:pt x="175" y="2486"/>
                  </a:lnTo>
                  <a:lnTo>
                    <a:pt x="160" y="2497"/>
                  </a:lnTo>
                  <a:lnTo>
                    <a:pt x="142" y="2505"/>
                  </a:lnTo>
                  <a:lnTo>
                    <a:pt x="127" y="2516"/>
                  </a:lnTo>
                  <a:lnTo>
                    <a:pt x="125" y="2521"/>
                  </a:lnTo>
                  <a:lnTo>
                    <a:pt x="120" y="2526"/>
                  </a:lnTo>
                  <a:lnTo>
                    <a:pt x="118" y="2528"/>
                  </a:lnTo>
                  <a:lnTo>
                    <a:pt x="116" y="2531"/>
                  </a:lnTo>
                  <a:lnTo>
                    <a:pt x="116" y="2535"/>
                  </a:lnTo>
                  <a:lnTo>
                    <a:pt x="118" y="2538"/>
                  </a:lnTo>
                  <a:lnTo>
                    <a:pt x="120" y="2538"/>
                  </a:lnTo>
                  <a:lnTo>
                    <a:pt x="125" y="2538"/>
                  </a:lnTo>
                  <a:lnTo>
                    <a:pt x="130" y="2538"/>
                  </a:lnTo>
                  <a:lnTo>
                    <a:pt x="134" y="2538"/>
                  </a:lnTo>
                  <a:lnTo>
                    <a:pt x="139" y="2540"/>
                  </a:lnTo>
                  <a:lnTo>
                    <a:pt x="144" y="2542"/>
                  </a:lnTo>
                  <a:lnTo>
                    <a:pt x="146" y="2545"/>
                  </a:lnTo>
                  <a:lnTo>
                    <a:pt x="149" y="2549"/>
                  </a:lnTo>
                  <a:lnTo>
                    <a:pt x="149" y="2554"/>
                  </a:lnTo>
                  <a:lnTo>
                    <a:pt x="151" y="2559"/>
                  </a:lnTo>
                  <a:lnTo>
                    <a:pt x="156" y="2559"/>
                  </a:lnTo>
                  <a:lnTo>
                    <a:pt x="158" y="2559"/>
                  </a:lnTo>
                  <a:lnTo>
                    <a:pt x="165" y="2557"/>
                  </a:lnTo>
                  <a:lnTo>
                    <a:pt x="170" y="2554"/>
                  </a:lnTo>
                  <a:lnTo>
                    <a:pt x="170" y="2557"/>
                  </a:lnTo>
                  <a:lnTo>
                    <a:pt x="172" y="2557"/>
                  </a:lnTo>
                  <a:lnTo>
                    <a:pt x="175" y="2559"/>
                  </a:lnTo>
                  <a:lnTo>
                    <a:pt x="177" y="2559"/>
                  </a:lnTo>
                  <a:lnTo>
                    <a:pt x="179" y="2559"/>
                  </a:lnTo>
                  <a:lnTo>
                    <a:pt x="182" y="2557"/>
                  </a:lnTo>
                  <a:lnTo>
                    <a:pt x="184" y="2554"/>
                  </a:lnTo>
                  <a:lnTo>
                    <a:pt x="186" y="2554"/>
                  </a:lnTo>
                  <a:lnTo>
                    <a:pt x="189" y="2554"/>
                  </a:lnTo>
                  <a:lnTo>
                    <a:pt x="194" y="2554"/>
                  </a:lnTo>
                  <a:lnTo>
                    <a:pt x="198" y="2554"/>
                  </a:lnTo>
                  <a:lnTo>
                    <a:pt x="203" y="2549"/>
                  </a:lnTo>
                  <a:lnTo>
                    <a:pt x="205" y="2545"/>
                  </a:lnTo>
                  <a:lnTo>
                    <a:pt x="208" y="2540"/>
                  </a:lnTo>
                  <a:lnTo>
                    <a:pt x="210" y="2538"/>
                  </a:lnTo>
                  <a:lnTo>
                    <a:pt x="215" y="2535"/>
                  </a:lnTo>
                  <a:lnTo>
                    <a:pt x="220" y="2535"/>
                  </a:lnTo>
                  <a:lnTo>
                    <a:pt x="222" y="2538"/>
                  </a:lnTo>
                  <a:lnTo>
                    <a:pt x="222" y="2542"/>
                  </a:lnTo>
                  <a:lnTo>
                    <a:pt x="224" y="2547"/>
                  </a:lnTo>
                  <a:lnTo>
                    <a:pt x="227" y="2552"/>
                  </a:lnTo>
                  <a:lnTo>
                    <a:pt x="229" y="2554"/>
                  </a:lnTo>
                  <a:lnTo>
                    <a:pt x="234" y="2559"/>
                  </a:lnTo>
                  <a:lnTo>
                    <a:pt x="236" y="2561"/>
                  </a:lnTo>
                  <a:lnTo>
                    <a:pt x="241" y="2566"/>
                  </a:lnTo>
                  <a:lnTo>
                    <a:pt x="248" y="2571"/>
                  </a:lnTo>
                  <a:lnTo>
                    <a:pt x="255" y="2575"/>
                  </a:lnTo>
                  <a:lnTo>
                    <a:pt x="255" y="2587"/>
                  </a:lnTo>
                  <a:lnTo>
                    <a:pt x="255" y="2592"/>
                  </a:lnTo>
                  <a:lnTo>
                    <a:pt x="257" y="2597"/>
                  </a:lnTo>
                  <a:lnTo>
                    <a:pt x="257" y="2599"/>
                  </a:lnTo>
                  <a:lnTo>
                    <a:pt x="257" y="2604"/>
                  </a:lnTo>
                  <a:lnTo>
                    <a:pt x="257" y="2606"/>
                  </a:lnTo>
                  <a:lnTo>
                    <a:pt x="255" y="2606"/>
                  </a:lnTo>
                  <a:lnTo>
                    <a:pt x="255" y="2609"/>
                  </a:lnTo>
                  <a:lnTo>
                    <a:pt x="253" y="2611"/>
                  </a:lnTo>
                  <a:lnTo>
                    <a:pt x="253" y="2616"/>
                  </a:lnTo>
                  <a:lnTo>
                    <a:pt x="255" y="2618"/>
                  </a:lnTo>
                  <a:lnTo>
                    <a:pt x="257" y="2620"/>
                  </a:lnTo>
                  <a:lnTo>
                    <a:pt x="257" y="2623"/>
                  </a:lnTo>
                  <a:lnTo>
                    <a:pt x="260" y="2632"/>
                  </a:lnTo>
                  <a:lnTo>
                    <a:pt x="253" y="2637"/>
                  </a:lnTo>
                  <a:lnTo>
                    <a:pt x="246" y="2642"/>
                  </a:lnTo>
                  <a:lnTo>
                    <a:pt x="238" y="2646"/>
                  </a:lnTo>
                  <a:lnTo>
                    <a:pt x="241" y="2651"/>
                  </a:lnTo>
                  <a:lnTo>
                    <a:pt x="246" y="2656"/>
                  </a:lnTo>
                  <a:lnTo>
                    <a:pt x="250" y="2661"/>
                  </a:lnTo>
                  <a:lnTo>
                    <a:pt x="250" y="2670"/>
                  </a:lnTo>
                  <a:lnTo>
                    <a:pt x="248" y="2677"/>
                  </a:lnTo>
                  <a:lnTo>
                    <a:pt x="246" y="2684"/>
                  </a:lnTo>
                  <a:lnTo>
                    <a:pt x="246" y="2689"/>
                  </a:lnTo>
                  <a:lnTo>
                    <a:pt x="248" y="2694"/>
                  </a:lnTo>
                  <a:lnTo>
                    <a:pt x="253" y="2703"/>
                  </a:lnTo>
                  <a:lnTo>
                    <a:pt x="250" y="2705"/>
                  </a:lnTo>
                  <a:lnTo>
                    <a:pt x="241" y="2708"/>
                  </a:lnTo>
                  <a:lnTo>
                    <a:pt x="231" y="2715"/>
                  </a:lnTo>
                  <a:lnTo>
                    <a:pt x="227" y="2724"/>
                  </a:lnTo>
                  <a:lnTo>
                    <a:pt x="224" y="2731"/>
                  </a:lnTo>
                  <a:lnTo>
                    <a:pt x="227" y="2739"/>
                  </a:lnTo>
                  <a:lnTo>
                    <a:pt x="229" y="2746"/>
                  </a:lnTo>
                  <a:lnTo>
                    <a:pt x="229" y="2750"/>
                  </a:lnTo>
                  <a:lnTo>
                    <a:pt x="231" y="2755"/>
                  </a:lnTo>
                  <a:lnTo>
                    <a:pt x="229" y="2760"/>
                  </a:lnTo>
                  <a:lnTo>
                    <a:pt x="224" y="2764"/>
                  </a:lnTo>
                  <a:lnTo>
                    <a:pt x="222" y="2769"/>
                  </a:lnTo>
                  <a:lnTo>
                    <a:pt x="227" y="2772"/>
                  </a:lnTo>
                  <a:lnTo>
                    <a:pt x="231" y="2772"/>
                  </a:lnTo>
                  <a:lnTo>
                    <a:pt x="234" y="2769"/>
                  </a:lnTo>
                  <a:lnTo>
                    <a:pt x="238" y="2772"/>
                  </a:lnTo>
                  <a:lnTo>
                    <a:pt x="241" y="2774"/>
                  </a:lnTo>
                  <a:lnTo>
                    <a:pt x="243" y="2776"/>
                  </a:lnTo>
                  <a:lnTo>
                    <a:pt x="243" y="2783"/>
                  </a:lnTo>
                  <a:lnTo>
                    <a:pt x="238" y="2786"/>
                  </a:lnTo>
                  <a:lnTo>
                    <a:pt x="234" y="2788"/>
                  </a:lnTo>
                  <a:lnTo>
                    <a:pt x="231" y="2790"/>
                  </a:lnTo>
                  <a:lnTo>
                    <a:pt x="229" y="2798"/>
                  </a:lnTo>
                  <a:lnTo>
                    <a:pt x="231" y="2812"/>
                  </a:lnTo>
                  <a:lnTo>
                    <a:pt x="236" y="2821"/>
                  </a:lnTo>
                  <a:lnTo>
                    <a:pt x="243" y="2828"/>
                  </a:lnTo>
                  <a:lnTo>
                    <a:pt x="248" y="2835"/>
                  </a:lnTo>
                  <a:lnTo>
                    <a:pt x="248" y="2840"/>
                  </a:lnTo>
                  <a:lnTo>
                    <a:pt x="250" y="2842"/>
                  </a:lnTo>
                  <a:lnTo>
                    <a:pt x="250" y="2847"/>
                  </a:lnTo>
                  <a:lnTo>
                    <a:pt x="253" y="2847"/>
                  </a:lnTo>
                  <a:lnTo>
                    <a:pt x="255" y="2847"/>
                  </a:lnTo>
                  <a:lnTo>
                    <a:pt x="257" y="2847"/>
                  </a:lnTo>
                  <a:lnTo>
                    <a:pt x="257" y="2845"/>
                  </a:lnTo>
                  <a:lnTo>
                    <a:pt x="260" y="2845"/>
                  </a:lnTo>
                  <a:lnTo>
                    <a:pt x="262" y="2847"/>
                  </a:lnTo>
                  <a:lnTo>
                    <a:pt x="264" y="2850"/>
                  </a:lnTo>
                  <a:lnTo>
                    <a:pt x="264" y="2852"/>
                  </a:lnTo>
                  <a:lnTo>
                    <a:pt x="264" y="2857"/>
                  </a:lnTo>
                  <a:lnTo>
                    <a:pt x="267" y="2861"/>
                  </a:lnTo>
                  <a:lnTo>
                    <a:pt x="269" y="2866"/>
                  </a:lnTo>
                  <a:lnTo>
                    <a:pt x="269" y="2868"/>
                  </a:lnTo>
                  <a:lnTo>
                    <a:pt x="272" y="2876"/>
                  </a:lnTo>
                  <a:lnTo>
                    <a:pt x="272" y="2878"/>
                  </a:lnTo>
                  <a:lnTo>
                    <a:pt x="272" y="2883"/>
                  </a:lnTo>
                  <a:lnTo>
                    <a:pt x="272" y="2887"/>
                  </a:lnTo>
                  <a:lnTo>
                    <a:pt x="272" y="2892"/>
                  </a:lnTo>
                  <a:lnTo>
                    <a:pt x="274" y="2902"/>
                  </a:lnTo>
                  <a:lnTo>
                    <a:pt x="281" y="2911"/>
                  </a:lnTo>
                  <a:lnTo>
                    <a:pt x="286" y="2918"/>
                  </a:lnTo>
                  <a:lnTo>
                    <a:pt x="293" y="2928"/>
                  </a:lnTo>
                  <a:lnTo>
                    <a:pt x="295" y="2930"/>
                  </a:lnTo>
                  <a:lnTo>
                    <a:pt x="298" y="2935"/>
                  </a:lnTo>
                  <a:lnTo>
                    <a:pt x="300" y="2937"/>
                  </a:lnTo>
                  <a:lnTo>
                    <a:pt x="305" y="2937"/>
                  </a:lnTo>
                  <a:lnTo>
                    <a:pt x="309" y="2937"/>
                  </a:lnTo>
                  <a:lnTo>
                    <a:pt x="312" y="2937"/>
                  </a:lnTo>
                  <a:lnTo>
                    <a:pt x="314" y="2937"/>
                  </a:lnTo>
                  <a:lnTo>
                    <a:pt x="316" y="2942"/>
                  </a:lnTo>
                  <a:lnTo>
                    <a:pt x="314" y="2951"/>
                  </a:lnTo>
                  <a:lnTo>
                    <a:pt x="309" y="2958"/>
                  </a:lnTo>
                  <a:lnTo>
                    <a:pt x="302" y="2961"/>
                  </a:lnTo>
                  <a:lnTo>
                    <a:pt x="295" y="2958"/>
                  </a:lnTo>
                  <a:lnTo>
                    <a:pt x="293" y="2958"/>
                  </a:lnTo>
                  <a:lnTo>
                    <a:pt x="290" y="2956"/>
                  </a:lnTo>
                  <a:lnTo>
                    <a:pt x="288" y="2954"/>
                  </a:lnTo>
                  <a:lnTo>
                    <a:pt x="286" y="2954"/>
                  </a:lnTo>
                  <a:lnTo>
                    <a:pt x="283" y="2956"/>
                  </a:lnTo>
                  <a:lnTo>
                    <a:pt x="283" y="2958"/>
                  </a:lnTo>
                  <a:lnTo>
                    <a:pt x="283" y="2958"/>
                  </a:lnTo>
                  <a:lnTo>
                    <a:pt x="281" y="2961"/>
                  </a:lnTo>
                  <a:lnTo>
                    <a:pt x="276" y="2958"/>
                  </a:lnTo>
                  <a:lnTo>
                    <a:pt x="272" y="2958"/>
                  </a:lnTo>
                  <a:lnTo>
                    <a:pt x="269" y="2956"/>
                  </a:lnTo>
                  <a:lnTo>
                    <a:pt x="262" y="2958"/>
                  </a:lnTo>
                  <a:lnTo>
                    <a:pt x="255" y="2963"/>
                  </a:lnTo>
                  <a:lnTo>
                    <a:pt x="253" y="2968"/>
                  </a:lnTo>
                  <a:lnTo>
                    <a:pt x="253" y="2972"/>
                  </a:lnTo>
                  <a:lnTo>
                    <a:pt x="255" y="2977"/>
                  </a:lnTo>
                  <a:lnTo>
                    <a:pt x="257" y="2980"/>
                  </a:lnTo>
                  <a:lnTo>
                    <a:pt x="255" y="2984"/>
                  </a:lnTo>
                  <a:lnTo>
                    <a:pt x="255" y="2987"/>
                  </a:lnTo>
                  <a:lnTo>
                    <a:pt x="257" y="2991"/>
                  </a:lnTo>
                  <a:lnTo>
                    <a:pt x="264" y="2991"/>
                  </a:lnTo>
                  <a:lnTo>
                    <a:pt x="274" y="2989"/>
                  </a:lnTo>
                  <a:lnTo>
                    <a:pt x="283" y="2987"/>
                  </a:lnTo>
                  <a:lnTo>
                    <a:pt x="290" y="2984"/>
                  </a:lnTo>
                  <a:lnTo>
                    <a:pt x="293" y="2987"/>
                  </a:lnTo>
                  <a:lnTo>
                    <a:pt x="295" y="2989"/>
                  </a:lnTo>
                  <a:lnTo>
                    <a:pt x="295" y="2996"/>
                  </a:lnTo>
                  <a:lnTo>
                    <a:pt x="290" y="3001"/>
                  </a:lnTo>
                  <a:lnTo>
                    <a:pt x="286" y="3003"/>
                  </a:lnTo>
                  <a:lnTo>
                    <a:pt x="286" y="3006"/>
                  </a:lnTo>
                  <a:lnTo>
                    <a:pt x="286" y="3008"/>
                  </a:lnTo>
                  <a:lnTo>
                    <a:pt x="286" y="3013"/>
                  </a:lnTo>
                  <a:lnTo>
                    <a:pt x="286" y="3015"/>
                  </a:lnTo>
                  <a:lnTo>
                    <a:pt x="283" y="3017"/>
                  </a:lnTo>
                  <a:lnTo>
                    <a:pt x="281" y="3020"/>
                  </a:lnTo>
                  <a:lnTo>
                    <a:pt x="281" y="3022"/>
                  </a:lnTo>
                  <a:lnTo>
                    <a:pt x="283" y="3022"/>
                  </a:lnTo>
                  <a:lnTo>
                    <a:pt x="286" y="3024"/>
                  </a:lnTo>
                  <a:lnTo>
                    <a:pt x="286" y="3024"/>
                  </a:lnTo>
                  <a:lnTo>
                    <a:pt x="288" y="3027"/>
                  </a:lnTo>
                  <a:lnTo>
                    <a:pt x="293" y="3027"/>
                  </a:lnTo>
                  <a:lnTo>
                    <a:pt x="298" y="3029"/>
                  </a:lnTo>
                  <a:lnTo>
                    <a:pt x="305" y="3034"/>
                  </a:lnTo>
                  <a:lnTo>
                    <a:pt x="305" y="3039"/>
                  </a:lnTo>
                  <a:lnTo>
                    <a:pt x="305" y="3043"/>
                  </a:lnTo>
                  <a:lnTo>
                    <a:pt x="302" y="3048"/>
                  </a:lnTo>
                  <a:lnTo>
                    <a:pt x="300" y="3050"/>
                  </a:lnTo>
                  <a:lnTo>
                    <a:pt x="298" y="3053"/>
                  </a:lnTo>
                  <a:lnTo>
                    <a:pt x="300" y="3058"/>
                  </a:lnTo>
                  <a:lnTo>
                    <a:pt x="302" y="3060"/>
                  </a:lnTo>
                  <a:lnTo>
                    <a:pt x="307" y="3062"/>
                  </a:lnTo>
                  <a:lnTo>
                    <a:pt x="307" y="3067"/>
                  </a:lnTo>
                  <a:lnTo>
                    <a:pt x="307" y="3076"/>
                  </a:lnTo>
                  <a:lnTo>
                    <a:pt x="305" y="3084"/>
                  </a:lnTo>
                  <a:lnTo>
                    <a:pt x="305" y="3093"/>
                  </a:lnTo>
                  <a:lnTo>
                    <a:pt x="302" y="3100"/>
                  </a:lnTo>
                  <a:lnTo>
                    <a:pt x="302" y="3112"/>
                  </a:lnTo>
                  <a:lnTo>
                    <a:pt x="298" y="3114"/>
                  </a:lnTo>
                  <a:lnTo>
                    <a:pt x="290" y="3114"/>
                  </a:lnTo>
                  <a:lnTo>
                    <a:pt x="283" y="3117"/>
                  </a:lnTo>
                  <a:lnTo>
                    <a:pt x="276" y="3121"/>
                  </a:lnTo>
                  <a:lnTo>
                    <a:pt x="272" y="3126"/>
                  </a:lnTo>
                  <a:lnTo>
                    <a:pt x="269" y="3133"/>
                  </a:lnTo>
                  <a:lnTo>
                    <a:pt x="267" y="3143"/>
                  </a:lnTo>
                  <a:lnTo>
                    <a:pt x="264" y="3147"/>
                  </a:lnTo>
                  <a:lnTo>
                    <a:pt x="260" y="3150"/>
                  </a:lnTo>
                  <a:lnTo>
                    <a:pt x="255" y="3152"/>
                  </a:lnTo>
                  <a:lnTo>
                    <a:pt x="250" y="3154"/>
                  </a:lnTo>
                  <a:lnTo>
                    <a:pt x="246" y="3154"/>
                  </a:lnTo>
                  <a:lnTo>
                    <a:pt x="238" y="3154"/>
                  </a:lnTo>
                  <a:lnTo>
                    <a:pt x="234" y="3152"/>
                  </a:lnTo>
                  <a:lnTo>
                    <a:pt x="229" y="3152"/>
                  </a:lnTo>
                  <a:lnTo>
                    <a:pt x="224" y="3152"/>
                  </a:lnTo>
                  <a:lnTo>
                    <a:pt x="217" y="3154"/>
                  </a:lnTo>
                  <a:lnTo>
                    <a:pt x="210" y="3154"/>
                  </a:lnTo>
                  <a:lnTo>
                    <a:pt x="205" y="3157"/>
                  </a:lnTo>
                  <a:lnTo>
                    <a:pt x="203" y="3159"/>
                  </a:lnTo>
                  <a:lnTo>
                    <a:pt x="198" y="3164"/>
                  </a:lnTo>
                  <a:lnTo>
                    <a:pt x="196" y="3171"/>
                  </a:lnTo>
                  <a:lnTo>
                    <a:pt x="194" y="3173"/>
                  </a:lnTo>
                  <a:lnTo>
                    <a:pt x="191" y="3176"/>
                  </a:lnTo>
                  <a:lnTo>
                    <a:pt x="191" y="3176"/>
                  </a:lnTo>
                  <a:lnTo>
                    <a:pt x="191" y="3178"/>
                  </a:lnTo>
                  <a:lnTo>
                    <a:pt x="191" y="3180"/>
                  </a:lnTo>
                  <a:lnTo>
                    <a:pt x="191" y="3180"/>
                  </a:lnTo>
                  <a:lnTo>
                    <a:pt x="196" y="3183"/>
                  </a:lnTo>
                  <a:lnTo>
                    <a:pt x="203" y="3183"/>
                  </a:lnTo>
                  <a:lnTo>
                    <a:pt x="210" y="3185"/>
                  </a:lnTo>
                  <a:lnTo>
                    <a:pt x="212" y="3190"/>
                  </a:lnTo>
                  <a:lnTo>
                    <a:pt x="212" y="3199"/>
                  </a:lnTo>
                  <a:lnTo>
                    <a:pt x="212" y="3211"/>
                  </a:lnTo>
                  <a:lnTo>
                    <a:pt x="212" y="3216"/>
                  </a:lnTo>
                  <a:lnTo>
                    <a:pt x="212" y="3221"/>
                  </a:lnTo>
                  <a:lnTo>
                    <a:pt x="212" y="3221"/>
                  </a:lnTo>
                  <a:lnTo>
                    <a:pt x="217" y="3223"/>
                  </a:lnTo>
                  <a:lnTo>
                    <a:pt x="220" y="3223"/>
                  </a:lnTo>
                  <a:lnTo>
                    <a:pt x="224" y="3225"/>
                  </a:lnTo>
                  <a:lnTo>
                    <a:pt x="224" y="3230"/>
                  </a:lnTo>
                  <a:lnTo>
                    <a:pt x="224" y="3237"/>
                  </a:lnTo>
                  <a:lnTo>
                    <a:pt x="222" y="3247"/>
                  </a:lnTo>
                  <a:lnTo>
                    <a:pt x="220" y="3258"/>
                  </a:lnTo>
                  <a:lnTo>
                    <a:pt x="220" y="3268"/>
                  </a:lnTo>
                  <a:lnTo>
                    <a:pt x="220" y="3273"/>
                  </a:lnTo>
                  <a:lnTo>
                    <a:pt x="215" y="3280"/>
                  </a:lnTo>
                  <a:lnTo>
                    <a:pt x="212" y="3282"/>
                  </a:lnTo>
                  <a:lnTo>
                    <a:pt x="215" y="3284"/>
                  </a:lnTo>
                  <a:lnTo>
                    <a:pt x="220" y="3287"/>
                  </a:lnTo>
                  <a:lnTo>
                    <a:pt x="222" y="3291"/>
                  </a:lnTo>
                  <a:lnTo>
                    <a:pt x="224" y="3296"/>
                  </a:lnTo>
                  <a:lnTo>
                    <a:pt x="227" y="3301"/>
                  </a:lnTo>
                  <a:lnTo>
                    <a:pt x="229" y="3306"/>
                  </a:lnTo>
                  <a:lnTo>
                    <a:pt x="236" y="3306"/>
                  </a:lnTo>
                  <a:lnTo>
                    <a:pt x="248" y="3306"/>
                  </a:lnTo>
                  <a:lnTo>
                    <a:pt x="255" y="3313"/>
                  </a:lnTo>
                  <a:lnTo>
                    <a:pt x="253" y="3325"/>
                  </a:lnTo>
                  <a:lnTo>
                    <a:pt x="250" y="3329"/>
                  </a:lnTo>
                  <a:lnTo>
                    <a:pt x="246" y="3332"/>
                  </a:lnTo>
                  <a:lnTo>
                    <a:pt x="241" y="3334"/>
                  </a:lnTo>
                  <a:lnTo>
                    <a:pt x="236" y="3334"/>
                  </a:lnTo>
                  <a:lnTo>
                    <a:pt x="231" y="3339"/>
                  </a:lnTo>
                  <a:lnTo>
                    <a:pt x="229" y="3341"/>
                  </a:lnTo>
                  <a:lnTo>
                    <a:pt x="227" y="3346"/>
                  </a:lnTo>
                  <a:lnTo>
                    <a:pt x="224" y="3351"/>
                  </a:lnTo>
                  <a:lnTo>
                    <a:pt x="220" y="3353"/>
                  </a:lnTo>
                  <a:lnTo>
                    <a:pt x="217" y="3355"/>
                  </a:lnTo>
                  <a:lnTo>
                    <a:pt x="212" y="3355"/>
                  </a:lnTo>
                  <a:lnTo>
                    <a:pt x="210" y="3358"/>
                  </a:lnTo>
                  <a:lnTo>
                    <a:pt x="210" y="3360"/>
                  </a:lnTo>
                  <a:lnTo>
                    <a:pt x="208" y="3362"/>
                  </a:lnTo>
                  <a:lnTo>
                    <a:pt x="208" y="3365"/>
                  </a:lnTo>
                  <a:lnTo>
                    <a:pt x="205" y="3367"/>
                  </a:lnTo>
                  <a:lnTo>
                    <a:pt x="203" y="3372"/>
                  </a:lnTo>
                  <a:lnTo>
                    <a:pt x="198" y="3377"/>
                  </a:lnTo>
                  <a:lnTo>
                    <a:pt x="198" y="3379"/>
                  </a:lnTo>
                  <a:lnTo>
                    <a:pt x="198" y="3384"/>
                  </a:lnTo>
                  <a:lnTo>
                    <a:pt x="194" y="3386"/>
                  </a:lnTo>
                  <a:lnTo>
                    <a:pt x="189" y="3384"/>
                  </a:lnTo>
                  <a:lnTo>
                    <a:pt x="184" y="3381"/>
                  </a:lnTo>
                  <a:lnTo>
                    <a:pt x="179" y="3388"/>
                  </a:lnTo>
                  <a:lnTo>
                    <a:pt x="177" y="3398"/>
                  </a:lnTo>
                  <a:lnTo>
                    <a:pt x="179" y="3405"/>
                  </a:lnTo>
                  <a:lnTo>
                    <a:pt x="182" y="3410"/>
                  </a:lnTo>
                  <a:lnTo>
                    <a:pt x="184" y="3414"/>
                  </a:lnTo>
                  <a:lnTo>
                    <a:pt x="184" y="3421"/>
                  </a:lnTo>
                  <a:lnTo>
                    <a:pt x="184" y="3429"/>
                  </a:lnTo>
                  <a:lnTo>
                    <a:pt x="184" y="3436"/>
                  </a:lnTo>
                  <a:lnTo>
                    <a:pt x="184" y="3443"/>
                  </a:lnTo>
                  <a:lnTo>
                    <a:pt x="184" y="3445"/>
                  </a:lnTo>
                  <a:lnTo>
                    <a:pt x="184" y="3447"/>
                  </a:lnTo>
                  <a:lnTo>
                    <a:pt x="184" y="3450"/>
                  </a:lnTo>
                  <a:lnTo>
                    <a:pt x="184" y="3452"/>
                  </a:lnTo>
                  <a:lnTo>
                    <a:pt x="184" y="3452"/>
                  </a:lnTo>
                  <a:lnTo>
                    <a:pt x="182" y="3452"/>
                  </a:lnTo>
                  <a:lnTo>
                    <a:pt x="179" y="3455"/>
                  </a:lnTo>
                  <a:lnTo>
                    <a:pt x="179" y="3455"/>
                  </a:lnTo>
                  <a:lnTo>
                    <a:pt x="179" y="3455"/>
                  </a:lnTo>
                  <a:lnTo>
                    <a:pt x="179" y="3457"/>
                  </a:lnTo>
                  <a:lnTo>
                    <a:pt x="179" y="3457"/>
                  </a:lnTo>
                  <a:lnTo>
                    <a:pt x="179" y="3459"/>
                  </a:lnTo>
                  <a:lnTo>
                    <a:pt x="179" y="3462"/>
                  </a:lnTo>
                  <a:lnTo>
                    <a:pt x="179" y="3462"/>
                  </a:lnTo>
                  <a:lnTo>
                    <a:pt x="179" y="3464"/>
                  </a:lnTo>
                  <a:lnTo>
                    <a:pt x="177" y="3469"/>
                  </a:lnTo>
                  <a:lnTo>
                    <a:pt x="177" y="3473"/>
                  </a:lnTo>
                  <a:lnTo>
                    <a:pt x="175" y="3476"/>
                  </a:lnTo>
                  <a:lnTo>
                    <a:pt x="175" y="3478"/>
                  </a:lnTo>
                  <a:lnTo>
                    <a:pt x="177" y="3478"/>
                  </a:lnTo>
                  <a:lnTo>
                    <a:pt x="179" y="3481"/>
                  </a:lnTo>
                  <a:lnTo>
                    <a:pt x="182" y="3481"/>
                  </a:lnTo>
                  <a:lnTo>
                    <a:pt x="184" y="3481"/>
                  </a:lnTo>
                  <a:lnTo>
                    <a:pt x="184" y="3483"/>
                  </a:lnTo>
                  <a:lnTo>
                    <a:pt x="186" y="3485"/>
                  </a:lnTo>
                  <a:lnTo>
                    <a:pt x="186" y="3488"/>
                  </a:lnTo>
                  <a:lnTo>
                    <a:pt x="184" y="3490"/>
                  </a:lnTo>
                  <a:lnTo>
                    <a:pt x="186" y="3492"/>
                  </a:lnTo>
                  <a:lnTo>
                    <a:pt x="186" y="3492"/>
                  </a:lnTo>
                  <a:lnTo>
                    <a:pt x="189" y="3495"/>
                  </a:lnTo>
                  <a:lnTo>
                    <a:pt x="189" y="3497"/>
                  </a:lnTo>
                  <a:lnTo>
                    <a:pt x="191" y="3499"/>
                  </a:lnTo>
                  <a:lnTo>
                    <a:pt x="189" y="3502"/>
                  </a:lnTo>
                  <a:lnTo>
                    <a:pt x="186" y="3504"/>
                  </a:lnTo>
                  <a:lnTo>
                    <a:pt x="186" y="3507"/>
                  </a:lnTo>
                  <a:lnTo>
                    <a:pt x="184" y="3507"/>
                  </a:lnTo>
                  <a:lnTo>
                    <a:pt x="184" y="3509"/>
                  </a:lnTo>
                  <a:lnTo>
                    <a:pt x="184" y="3511"/>
                  </a:lnTo>
                  <a:lnTo>
                    <a:pt x="184" y="3514"/>
                  </a:lnTo>
                  <a:lnTo>
                    <a:pt x="182" y="3514"/>
                  </a:lnTo>
                  <a:lnTo>
                    <a:pt x="184" y="3516"/>
                  </a:lnTo>
                  <a:lnTo>
                    <a:pt x="184" y="3518"/>
                  </a:lnTo>
                  <a:lnTo>
                    <a:pt x="184" y="3518"/>
                  </a:lnTo>
                  <a:lnTo>
                    <a:pt x="186" y="3521"/>
                  </a:lnTo>
                  <a:lnTo>
                    <a:pt x="182" y="3530"/>
                  </a:lnTo>
                  <a:lnTo>
                    <a:pt x="172" y="3533"/>
                  </a:lnTo>
                  <a:lnTo>
                    <a:pt x="165" y="3533"/>
                  </a:lnTo>
                  <a:lnTo>
                    <a:pt x="160" y="3537"/>
                  </a:lnTo>
                  <a:lnTo>
                    <a:pt x="160" y="3544"/>
                  </a:lnTo>
                  <a:lnTo>
                    <a:pt x="170" y="3544"/>
                  </a:lnTo>
                  <a:lnTo>
                    <a:pt x="179" y="3542"/>
                  </a:lnTo>
                  <a:lnTo>
                    <a:pt x="186" y="3542"/>
                  </a:lnTo>
                  <a:lnTo>
                    <a:pt x="191" y="3549"/>
                  </a:lnTo>
                  <a:lnTo>
                    <a:pt x="194" y="3559"/>
                  </a:lnTo>
                  <a:lnTo>
                    <a:pt x="196" y="3570"/>
                  </a:lnTo>
                  <a:lnTo>
                    <a:pt x="198" y="3577"/>
                  </a:lnTo>
                  <a:lnTo>
                    <a:pt x="205" y="3582"/>
                  </a:lnTo>
                  <a:lnTo>
                    <a:pt x="215" y="3592"/>
                  </a:lnTo>
                  <a:lnTo>
                    <a:pt x="222" y="3601"/>
                  </a:lnTo>
                  <a:lnTo>
                    <a:pt x="220" y="3618"/>
                  </a:lnTo>
                  <a:lnTo>
                    <a:pt x="217" y="3622"/>
                  </a:lnTo>
                  <a:lnTo>
                    <a:pt x="210" y="3622"/>
                  </a:lnTo>
                  <a:lnTo>
                    <a:pt x="205" y="3622"/>
                  </a:lnTo>
                  <a:lnTo>
                    <a:pt x="203" y="3620"/>
                  </a:lnTo>
                  <a:lnTo>
                    <a:pt x="198" y="3620"/>
                  </a:lnTo>
                  <a:lnTo>
                    <a:pt x="196" y="3618"/>
                  </a:lnTo>
                  <a:lnTo>
                    <a:pt x="194" y="3620"/>
                  </a:lnTo>
                  <a:lnTo>
                    <a:pt x="189" y="3625"/>
                  </a:lnTo>
                  <a:lnTo>
                    <a:pt x="186" y="3629"/>
                  </a:lnTo>
                  <a:lnTo>
                    <a:pt x="184" y="3629"/>
                  </a:lnTo>
                  <a:lnTo>
                    <a:pt x="182" y="3629"/>
                  </a:lnTo>
                  <a:lnTo>
                    <a:pt x="179" y="3639"/>
                  </a:lnTo>
                  <a:lnTo>
                    <a:pt x="179" y="3644"/>
                  </a:lnTo>
                  <a:lnTo>
                    <a:pt x="184" y="3648"/>
                  </a:lnTo>
                  <a:lnTo>
                    <a:pt x="186" y="3653"/>
                  </a:lnTo>
                  <a:lnTo>
                    <a:pt x="189" y="3658"/>
                  </a:lnTo>
                  <a:lnTo>
                    <a:pt x="184" y="3660"/>
                  </a:lnTo>
                  <a:lnTo>
                    <a:pt x="175" y="3665"/>
                  </a:lnTo>
                  <a:lnTo>
                    <a:pt x="165" y="3670"/>
                  </a:lnTo>
                  <a:lnTo>
                    <a:pt x="158" y="3677"/>
                  </a:lnTo>
                  <a:lnTo>
                    <a:pt x="158" y="3679"/>
                  </a:lnTo>
                  <a:lnTo>
                    <a:pt x="158" y="3684"/>
                  </a:lnTo>
                  <a:lnTo>
                    <a:pt x="158" y="3686"/>
                  </a:lnTo>
                  <a:lnTo>
                    <a:pt x="158" y="3691"/>
                  </a:lnTo>
                  <a:lnTo>
                    <a:pt x="156" y="3696"/>
                  </a:lnTo>
                  <a:lnTo>
                    <a:pt x="153" y="3700"/>
                  </a:lnTo>
                  <a:lnTo>
                    <a:pt x="153" y="3705"/>
                  </a:lnTo>
                  <a:lnTo>
                    <a:pt x="153" y="3707"/>
                  </a:lnTo>
                  <a:lnTo>
                    <a:pt x="156" y="3712"/>
                  </a:lnTo>
                  <a:lnTo>
                    <a:pt x="156" y="3717"/>
                  </a:lnTo>
                  <a:lnTo>
                    <a:pt x="153" y="3722"/>
                  </a:lnTo>
                  <a:lnTo>
                    <a:pt x="153" y="3726"/>
                  </a:lnTo>
                  <a:lnTo>
                    <a:pt x="156" y="3731"/>
                  </a:lnTo>
                  <a:lnTo>
                    <a:pt x="158" y="3733"/>
                  </a:lnTo>
                  <a:lnTo>
                    <a:pt x="158" y="3736"/>
                  </a:lnTo>
                  <a:lnTo>
                    <a:pt x="151" y="3740"/>
                  </a:lnTo>
                  <a:lnTo>
                    <a:pt x="146" y="3743"/>
                  </a:lnTo>
                  <a:lnTo>
                    <a:pt x="139" y="3743"/>
                  </a:lnTo>
                  <a:lnTo>
                    <a:pt x="132" y="3745"/>
                  </a:lnTo>
                  <a:lnTo>
                    <a:pt x="127" y="3750"/>
                  </a:lnTo>
                  <a:lnTo>
                    <a:pt x="127" y="3755"/>
                  </a:lnTo>
                  <a:lnTo>
                    <a:pt x="130" y="3757"/>
                  </a:lnTo>
                  <a:lnTo>
                    <a:pt x="134" y="3757"/>
                  </a:lnTo>
                  <a:lnTo>
                    <a:pt x="137" y="3759"/>
                  </a:lnTo>
                  <a:lnTo>
                    <a:pt x="142" y="3764"/>
                  </a:lnTo>
                  <a:lnTo>
                    <a:pt x="144" y="3769"/>
                  </a:lnTo>
                  <a:lnTo>
                    <a:pt x="146" y="3774"/>
                  </a:lnTo>
                  <a:lnTo>
                    <a:pt x="149" y="3781"/>
                  </a:lnTo>
                  <a:lnTo>
                    <a:pt x="153" y="3785"/>
                  </a:lnTo>
                  <a:lnTo>
                    <a:pt x="158" y="3785"/>
                  </a:lnTo>
                  <a:lnTo>
                    <a:pt x="163" y="3783"/>
                  </a:lnTo>
                  <a:lnTo>
                    <a:pt x="168" y="3783"/>
                  </a:lnTo>
                  <a:lnTo>
                    <a:pt x="172" y="3783"/>
                  </a:lnTo>
                  <a:lnTo>
                    <a:pt x="177" y="3783"/>
                  </a:lnTo>
                  <a:lnTo>
                    <a:pt x="182" y="3785"/>
                  </a:lnTo>
                  <a:lnTo>
                    <a:pt x="184" y="3788"/>
                  </a:lnTo>
                  <a:lnTo>
                    <a:pt x="189" y="3790"/>
                  </a:lnTo>
                  <a:lnTo>
                    <a:pt x="191" y="3795"/>
                  </a:lnTo>
                  <a:lnTo>
                    <a:pt x="194" y="3800"/>
                  </a:lnTo>
                  <a:lnTo>
                    <a:pt x="196" y="3802"/>
                  </a:lnTo>
                  <a:lnTo>
                    <a:pt x="198" y="3802"/>
                  </a:lnTo>
                  <a:lnTo>
                    <a:pt x="203" y="3804"/>
                  </a:lnTo>
                  <a:lnTo>
                    <a:pt x="205" y="3807"/>
                  </a:lnTo>
                  <a:lnTo>
                    <a:pt x="205" y="3814"/>
                  </a:lnTo>
                  <a:lnTo>
                    <a:pt x="205" y="3818"/>
                  </a:lnTo>
                  <a:lnTo>
                    <a:pt x="203" y="3823"/>
                  </a:lnTo>
                  <a:lnTo>
                    <a:pt x="201" y="3828"/>
                  </a:lnTo>
                  <a:lnTo>
                    <a:pt x="203" y="3830"/>
                  </a:lnTo>
                  <a:lnTo>
                    <a:pt x="205" y="3835"/>
                  </a:lnTo>
                  <a:lnTo>
                    <a:pt x="210" y="3837"/>
                  </a:lnTo>
                  <a:lnTo>
                    <a:pt x="215" y="3842"/>
                  </a:lnTo>
                  <a:lnTo>
                    <a:pt x="220" y="3842"/>
                  </a:lnTo>
                  <a:lnTo>
                    <a:pt x="222" y="3837"/>
                  </a:lnTo>
                  <a:lnTo>
                    <a:pt x="227" y="3833"/>
                  </a:lnTo>
                  <a:lnTo>
                    <a:pt x="231" y="3828"/>
                  </a:lnTo>
                  <a:lnTo>
                    <a:pt x="236" y="3826"/>
                  </a:lnTo>
                  <a:lnTo>
                    <a:pt x="248" y="3821"/>
                  </a:lnTo>
                  <a:lnTo>
                    <a:pt x="257" y="3823"/>
                  </a:lnTo>
                  <a:lnTo>
                    <a:pt x="264" y="3828"/>
                  </a:lnTo>
                  <a:lnTo>
                    <a:pt x="274" y="3830"/>
                  </a:lnTo>
                  <a:lnTo>
                    <a:pt x="276" y="3833"/>
                  </a:lnTo>
                  <a:lnTo>
                    <a:pt x="279" y="3837"/>
                  </a:lnTo>
                  <a:lnTo>
                    <a:pt x="276" y="3842"/>
                  </a:lnTo>
                  <a:lnTo>
                    <a:pt x="276" y="3849"/>
                  </a:lnTo>
                  <a:lnTo>
                    <a:pt x="279" y="3854"/>
                  </a:lnTo>
                  <a:lnTo>
                    <a:pt x="279" y="3859"/>
                  </a:lnTo>
                  <a:lnTo>
                    <a:pt x="281" y="3861"/>
                  </a:lnTo>
                  <a:lnTo>
                    <a:pt x="283" y="3866"/>
                  </a:lnTo>
                  <a:lnTo>
                    <a:pt x="286" y="3870"/>
                  </a:lnTo>
                  <a:lnTo>
                    <a:pt x="288" y="3878"/>
                  </a:lnTo>
                  <a:lnTo>
                    <a:pt x="293" y="3882"/>
                  </a:lnTo>
                  <a:lnTo>
                    <a:pt x="293" y="3887"/>
                  </a:lnTo>
                  <a:lnTo>
                    <a:pt x="293" y="3892"/>
                  </a:lnTo>
                  <a:lnTo>
                    <a:pt x="290" y="3894"/>
                  </a:lnTo>
                  <a:lnTo>
                    <a:pt x="286" y="3896"/>
                  </a:lnTo>
                  <a:lnTo>
                    <a:pt x="286" y="3901"/>
                  </a:lnTo>
                  <a:lnTo>
                    <a:pt x="286" y="3906"/>
                  </a:lnTo>
                  <a:lnTo>
                    <a:pt x="288" y="3911"/>
                  </a:lnTo>
                  <a:lnTo>
                    <a:pt x="290" y="3915"/>
                  </a:lnTo>
                  <a:lnTo>
                    <a:pt x="293" y="3918"/>
                  </a:lnTo>
                  <a:lnTo>
                    <a:pt x="295" y="3922"/>
                  </a:lnTo>
                  <a:lnTo>
                    <a:pt x="298" y="3932"/>
                  </a:lnTo>
                  <a:lnTo>
                    <a:pt x="298" y="3934"/>
                  </a:lnTo>
                  <a:lnTo>
                    <a:pt x="298" y="3941"/>
                  </a:lnTo>
                  <a:lnTo>
                    <a:pt x="300" y="3946"/>
                  </a:lnTo>
                  <a:lnTo>
                    <a:pt x="300" y="3951"/>
                  </a:lnTo>
                  <a:lnTo>
                    <a:pt x="298" y="3956"/>
                  </a:lnTo>
                  <a:lnTo>
                    <a:pt x="295" y="3963"/>
                  </a:lnTo>
                  <a:lnTo>
                    <a:pt x="295" y="3967"/>
                  </a:lnTo>
                  <a:lnTo>
                    <a:pt x="293" y="3974"/>
                  </a:lnTo>
                  <a:lnTo>
                    <a:pt x="290" y="3979"/>
                  </a:lnTo>
                  <a:lnTo>
                    <a:pt x="295" y="3989"/>
                  </a:lnTo>
                  <a:lnTo>
                    <a:pt x="302" y="3989"/>
                  </a:lnTo>
                  <a:lnTo>
                    <a:pt x="309" y="3989"/>
                  </a:lnTo>
                  <a:lnTo>
                    <a:pt x="316" y="3989"/>
                  </a:lnTo>
                  <a:lnTo>
                    <a:pt x="319" y="3996"/>
                  </a:lnTo>
                  <a:lnTo>
                    <a:pt x="321" y="4003"/>
                  </a:lnTo>
                  <a:lnTo>
                    <a:pt x="321" y="4012"/>
                  </a:lnTo>
                  <a:lnTo>
                    <a:pt x="321" y="4022"/>
                  </a:lnTo>
                  <a:lnTo>
                    <a:pt x="321" y="4026"/>
                  </a:lnTo>
                  <a:lnTo>
                    <a:pt x="321" y="4031"/>
                  </a:lnTo>
                  <a:lnTo>
                    <a:pt x="321" y="4036"/>
                  </a:lnTo>
                  <a:lnTo>
                    <a:pt x="319" y="4041"/>
                  </a:lnTo>
                  <a:lnTo>
                    <a:pt x="316" y="4048"/>
                  </a:lnTo>
                  <a:lnTo>
                    <a:pt x="314" y="4052"/>
                  </a:lnTo>
                  <a:lnTo>
                    <a:pt x="312" y="4060"/>
                  </a:lnTo>
                  <a:lnTo>
                    <a:pt x="309" y="4064"/>
                  </a:lnTo>
                  <a:lnTo>
                    <a:pt x="309" y="4069"/>
                  </a:lnTo>
                  <a:lnTo>
                    <a:pt x="309" y="4071"/>
                  </a:lnTo>
                  <a:lnTo>
                    <a:pt x="309" y="4076"/>
                  </a:lnTo>
                  <a:lnTo>
                    <a:pt x="312" y="4078"/>
                  </a:lnTo>
                  <a:lnTo>
                    <a:pt x="314" y="4083"/>
                  </a:lnTo>
                  <a:lnTo>
                    <a:pt x="319" y="4086"/>
                  </a:lnTo>
                  <a:lnTo>
                    <a:pt x="321" y="4088"/>
                  </a:lnTo>
                  <a:lnTo>
                    <a:pt x="324" y="4093"/>
                  </a:lnTo>
                  <a:lnTo>
                    <a:pt x="326" y="4107"/>
                  </a:lnTo>
                  <a:lnTo>
                    <a:pt x="328" y="4119"/>
                  </a:lnTo>
                  <a:lnTo>
                    <a:pt x="331" y="4128"/>
                  </a:lnTo>
                  <a:lnTo>
                    <a:pt x="338" y="4135"/>
                  </a:lnTo>
                  <a:lnTo>
                    <a:pt x="340" y="4137"/>
                  </a:lnTo>
                  <a:lnTo>
                    <a:pt x="347" y="4142"/>
                  </a:lnTo>
                  <a:lnTo>
                    <a:pt x="350" y="4147"/>
                  </a:lnTo>
                  <a:lnTo>
                    <a:pt x="350" y="4154"/>
                  </a:lnTo>
                  <a:lnTo>
                    <a:pt x="350" y="4161"/>
                  </a:lnTo>
                  <a:lnTo>
                    <a:pt x="350" y="4163"/>
                  </a:lnTo>
                  <a:lnTo>
                    <a:pt x="350" y="4168"/>
                  </a:lnTo>
                  <a:lnTo>
                    <a:pt x="350" y="4171"/>
                  </a:lnTo>
                  <a:lnTo>
                    <a:pt x="354" y="4175"/>
                  </a:lnTo>
                  <a:lnTo>
                    <a:pt x="359" y="4178"/>
                  </a:lnTo>
                  <a:lnTo>
                    <a:pt x="364" y="4182"/>
                  </a:lnTo>
                  <a:lnTo>
                    <a:pt x="366" y="4187"/>
                  </a:lnTo>
                  <a:lnTo>
                    <a:pt x="366" y="4192"/>
                  </a:lnTo>
                  <a:lnTo>
                    <a:pt x="368" y="4194"/>
                  </a:lnTo>
                  <a:lnTo>
                    <a:pt x="371" y="4197"/>
                  </a:lnTo>
                  <a:lnTo>
                    <a:pt x="373" y="4199"/>
                  </a:lnTo>
                  <a:lnTo>
                    <a:pt x="383" y="4204"/>
                  </a:lnTo>
                  <a:lnTo>
                    <a:pt x="392" y="4208"/>
                  </a:lnTo>
                  <a:lnTo>
                    <a:pt x="401" y="4211"/>
                  </a:lnTo>
                  <a:lnTo>
                    <a:pt x="411" y="4211"/>
                  </a:lnTo>
                  <a:lnTo>
                    <a:pt x="420" y="4211"/>
                  </a:lnTo>
                  <a:lnTo>
                    <a:pt x="427" y="4215"/>
                  </a:lnTo>
                  <a:lnTo>
                    <a:pt x="430" y="4225"/>
                  </a:lnTo>
                  <a:lnTo>
                    <a:pt x="435" y="4234"/>
                  </a:lnTo>
                  <a:lnTo>
                    <a:pt x="437" y="4239"/>
                  </a:lnTo>
                  <a:lnTo>
                    <a:pt x="444" y="4244"/>
                  </a:lnTo>
                  <a:lnTo>
                    <a:pt x="446" y="4251"/>
                  </a:lnTo>
                  <a:lnTo>
                    <a:pt x="444" y="4263"/>
                  </a:lnTo>
                  <a:lnTo>
                    <a:pt x="444" y="4267"/>
                  </a:lnTo>
                  <a:lnTo>
                    <a:pt x="442" y="4272"/>
                  </a:lnTo>
                  <a:lnTo>
                    <a:pt x="439" y="4279"/>
                  </a:lnTo>
                  <a:lnTo>
                    <a:pt x="439" y="4284"/>
                  </a:lnTo>
                  <a:lnTo>
                    <a:pt x="439" y="4289"/>
                  </a:lnTo>
                  <a:lnTo>
                    <a:pt x="442" y="4291"/>
                  </a:lnTo>
                  <a:lnTo>
                    <a:pt x="444" y="4296"/>
                  </a:lnTo>
                  <a:lnTo>
                    <a:pt x="446" y="4301"/>
                  </a:lnTo>
                  <a:lnTo>
                    <a:pt x="444" y="4305"/>
                  </a:lnTo>
                  <a:lnTo>
                    <a:pt x="442" y="4310"/>
                  </a:lnTo>
                  <a:lnTo>
                    <a:pt x="439" y="4312"/>
                  </a:lnTo>
                  <a:lnTo>
                    <a:pt x="437" y="4317"/>
                  </a:lnTo>
                  <a:lnTo>
                    <a:pt x="437" y="4322"/>
                  </a:lnTo>
                  <a:lnTo>
                    <a:pt x="437" y="4327"/>
                  </a:lnTo>
                  <a:lnTo>
                    <a:pt x="437" y="4329"/>
                  </a:lnTo>
                  <a:lnTo>
                    <a:pt x="437" y="4334"/>
                  </a:lnTo>
                  <a:lnTo>
                    <a:pt x="435" y="4343"/>
                  </a:lnTo>
                  <a:lnTo>
                    <a:pt x="432" y="4353"/>
                  </a:lnTo>
                  <a:lnTo>
                    <a:pt x="430" y="4362"/>
                  </a:lnTo>
                  <a:lnTo>
                    <a:pt x="427" y="4371"/>
                  </a:lnTo>
                  <a:lnTo>
                    <a:pt x="425" y="4376"/>
                  </a:lnTo>
                  <a:lnTo>
                    <a:pt x="425" y="4381"/>
                  </a:lnTo>
                  <a:lnTo>
                    <a:pt x="423" y="4386"/>
                  </a:lnTo>
                  <a:lnTo>
                    <a:pt x="423" y="4388"/>
                  </a:lnTo>
                  <a:lnTo>
                    <a:pt x="420" y="4393"/>
                  </a:lnTo>
                  <a:lnTo>
                    <a:pt x="416" y="4397"/>
                  </a:lnTo>
                  <a:lnTo>
                    <a:pt x="413" y="4400"/>
                  </a:lnTo>
                  <a:lnTo>
                    <a:pt x="411" y="4402"/>
                  </a:lnTo>
                  <a:lnTo>
                    <a:pt x="409" y="4409"/>
                  </a:lnTo>
                  <a:lnTo>
                    <a:pt x="411" y="4412"/>
                  </a:lnTo>
                  <a:lnTo>
                    <a:pt x="409" y="4416"/>
                  </a:lnTo>
                  <a:lnTo>
                    <a:pt x="401" y="4423"/>
                  </a:lnTo>
                  <a:lnTo>
                    <a:pt x="397" y="4423"/>
                  </a:lnTo>
                  <a:lnTo>
                    <a:pt x="394" y="4426"/>
                  </a:lnTo>
                  <a:lnTo>
                    <a:pt x="390" y="4426"/>
                  </a:lnTo>
                  <a:lnTo>
                    <a:pt x="385" y="4426"/>
                  </a:lnTo>
                  <a:lnTo>
                    <a:pt x="380" y="4431"/>
                  </a:lnTo>
                  <a:lnTo>
                    <a:pt x="380" y="4435"/>
                  </a:lnTo>
                  <a:lnTo>
                    <a:pt x="380" y="4440"/>
                  </a:lnTo>
                  <a:lnTo>
                    <a:pt x="380" y="4445"/>
                  </a:lnTo>
                  <a:lnTo>
                    <a:pt x="380" y="4449"/>
                  </a:lnTo>
                  <a:lnTo>
                    <a:pt x="383" y="4452"/>
                  </a:lnTo>
                  <a:lnTo>
                    <a:pt x="385" y="4452"/>
                  </a:lnTo>
                  <a:lnTo>
                    <a:pt x="390" y="4449"/>
                  </a:lnTo>
                  <a:lnTo>
                    <a:pt x="397" y="4447"/>
                  </a:lnTo>
                  <a:lnTo>
                    <a:pt x="401" y="4447"/>
                  </a:lnTo>
                  <a:lnTo>
                    <a:pt x="409" y="4447"/>
                  </a:lnTo>
                  <a:lnTo>
                    <a:pt x="411" y="4449"/>
                  </a:lnTo>
                  <a:lnTo>
                    <a:pt x="413" y="4454"/>
                  </a:lnTo>
                  <a:lnTo>
                    <a:pt x="411" y="4457"/>
                  </a:lnTo>
                  <a:lnTo>
                    <a:pt x="411" y="4461"/>
                  </a:lnTo>
                  <a:lnTo>
                    <a:pt x="409" y="4464"/>
                  </a:lnTo>
                  <a:lnTo>
                    <a:pt x="404" y="4473"/>
                  </a:lnTo>
                  <a:lnTo>
                    <a:pt x="401" y="4480"/>
                  </a:lnTo>
                  <a:lnTo>
                    <a:pt x="401" y="4487"/>
                  </a:lnTo>
                  <a:lnTo>
                    <a:pt x="399" y="4497"/>
                  </a:lnTo>
                  <a:lnTo>
                    <a:pt x="399" y="4499"/>
                  </a:lnTo>
                  <a:lnTo>
                    <a:pt x="399" y="4504"/>
                  </a:lnTo>
                  <a:lnTo>
                    <a:pt x="399" y="4509"/>
                  </a:lnTo>
                  <a:lnTo>
                    <a:pt x="397" y="4511"/>
                  </a:lnTo>
                  <a:lnTo>
                    <a:pt x="394" y="4516"/>
                  </a:lnTo>
                  <a:lnTo>
                    <a:pt x="392" y="4518"/>
                  </a:lnTo>
                  <a:lnTo>
                    <a:pt x="390" y="4520"/>
                  </a:lnTo>
                  <a:lnTo>
                    <a:pt x="387" y="4527"/>
                  </a:lnTo>
                  <a:lnTo>
                    <a:pt x="383" y="4537"/>
                  </a:lnTo>
                  <a:lnTo>
                    <a:pt x="380" y="4544"/>
                  </a:lnTo>
                  <a:lnTo>
                    <a:pt x="378" y="4551"/>
                  </a:lnTo>
                  <a:lnTo>
                    <a:pt x="380" y="4558"/>
                  </a:lnTo>
                  <a:lnTo>
                    <a:pt x="383" y="4563"/>
                  </a:lnTo>
                  <a:lnTo>
                    <a:pt x="380" y="4565"/>
                  </a:lnTo>
                  <a:lnTo>
                    <a:pt x="375" y="4570"/>
                  </a:lnTo>
                  <a:lnTo>
                    <a:pt x="373" y="4572"/>
                  </a:lnTo>
                  <a:lnTo>
                    <a:pt x="371" y="4579"/>
                  </a:lnTo>
                  <a:lnTo>
                    <a:pt x="371" y="4584"/>
                  </a:lnTo>
                  <a:lnTo>
                    <a:pt x="373" y="4589"/>
                  </a:lnTo>
                  <a:lnTo>
                    <a:pt x="373" y="4596"/>
                  </a:lnTo>
                  <a:lnTo>
                    <a:pt x="375" y="4598"/>
                  </a:lnTo>
                  <a:lnTo>
                    <a:pt x="375" y="4601"/>
                  </a:lnTo>
                  <a:lnTo>
                    <a:pt x="378" y="4601"/>
                  </a:lnTo>
                  <a:lnTo>
                    <a:pt x="378" y="4603"/>
                  </a:lnTo>
                  <a:lnTo>
                    <a:pt x="380" y="4601"/>
                  </a:lnTo>
                  <a:lnTo>
                    <a:pt x="383" y="4598"/>
                  </a:lnTo>
                  <a:lnTo>
                    <a:pt x="383" y="4598"/>
                  </a:lnTo>
                  <a:lnTo>
                    <a:pt x="385" y="4596"/>
                  </a:lnTo>
                  <a:lnTo>
                    <a:pt x="390" y="4594"/>
                  </a:lnTo>
                  <a:lnTo>
                    <a:pt x="392" y="4594"/>
                  </a:lnTo>
                  <a:lnTo>
                    <a:pt x="397" y="4594"/>
                  </a:lnTo>
                  <a:lnTo>
                    <a:pt x="401" y="4596"/>
                  </a:lnTo>
                  <a:lnTo>
                    <a:pt x="404" y="4601"/>
                  </a:lnTo>
                  <a:lnTo>
                    <a:pt x="404" y="4605"/>
                  </a:lnTo>
                  <a:lnTo>
                    <a:pt x="406" y="4612"/>
                  </a:lnTo>
                  <a:lnTo>
                    <a:pt x="406" y="4617"/>
                  </a:lnTo>
                  <a:lnTo>
                    <a:pt x="411" y="4620"/>
                  </a:lnTo>
                  <a:lnTo>
                    <a:pt x="416" y="4620"/>
                  </a:lnTo>
                  <a:lnTo>
                    <a:pt x="420" y="4617"/>
                  </a:lnTo>
                  <a:lnTo>
                    <a:pt x="425" y="4612"/>
                  </a:lnTo>
                  <a:lnTo>
                    <a:pt x="435" y="4608"/>
                  </a:lnTo>
                  <a:lnTo>
                    <a:pt x="444" y="4603"/>
                  </a:lnTo>
                  <a:lnTo>
                    <a:pt x="453" y="4601"/>
                  </a:lnTo>
                  <a:lnTo>
                    <a:pt x="461" y="4601"/>
                  </a:lnTo>
                  <a:lnTo>
                    <a:pt x="463" y="4605"/>
                  </a:lnTo>
                  <a:lnTo>
                    <a:pt x="465" y="4608"/>
                  </a:lnTo>
                  <a:lnTo>
                    <a:pt x="468" y="4612"/>
                  </a:lnTo>
                  <a:lnTo>
                    <a:pt x="470" y="4617"/>
                  </a:lnTo>
                  <a:lnTo>
                    <a:pt x="472" y="4622"/>
                  </a:lnTo>
                  <a:lnTo>
                    <a:pt x="477" y="4627"/>
                  </a:lnTo>
                  <a:lnTo>
                    <a:pt x="482" y="4629"/>
                  </a:lnTo>
                  <a:lnTo>
                    <a:pt x="487" y="4631"/>
                  </a:lnTo>
                  <a:lnTo>
                    <a:pt x="494" y="4634"/>
                  </a:lnTo>
                  <a:lnTo>
                    <a:pt x="503" y="4636"/>
                  </a:lnTo>
                  <a:lnTo>
                    <a:pt x="515" y="4636"/>
                  </a:lnTo>
                  <a:lnTo>
                    <a:pt x="524" y="4629"/>
                  </a:lnTo>
                  <a:lnTo>
                    <a:pt x="527" y="4622"/>
                  </a:lnTo>
                  <a:lnTo>
                    <a:pt x="527" y="4617"/>
                  </a:lnTo>
                  <a:lnTo>
                    <a:pt x="524" y="4615"/>
                  </a:lnTo>
                  <a:lnTo>
                    <a:pt x="527" y="4610"/>
                  </a:lnTo>
                  <a:lnTo>
                    <a:pt x="529" y="4605"/>
                  </a:lnTo>
                  <a:lnTo>
                    <a:pt x="534" y="4603"/>
                  </a:lnTo>
                  <a:lnTo>
                    <a:pt x="539" y="4605"/>
                  </a:lnTo>
                  <a:lnTo>
                    <a:pt x="543" y="4605"/>
                  </a:lnTo>
                  <a:lnTo>
                    <a:pt x="548" y="4608"/>
                  </a:lnTo>
                  <a:lnTo>
                    <a:pt x="553" y="4608"/>
                  </a:lnTo>
                  <a:lnTo>
                    <a:pt x="557" y="4610"/>
                  </a:lnTo>
                  <a:lnTo>
                    <a:pt x="560" y="4615"/>
                  </a:lnTo>
                  <a:lnTo>
                    <a:pt x="557" y="4617"/>
                  </a:lnTo>
                  <a:lnTo>
                    <a:pt x="555" y="4622"/>
                  </a:lnTo>
                  <a:lnTo>
                    <a:pt x="553" y="4624"/>
                  </a:lnTo>
                  <a:lnTo>
                    <a:pt x="553" y="4629"/>
                  </a:lnTo>
                  <a:lnTo>
                    <a:pt x="555" y="4636"/>
                  </a:lnTo>
                  <a:lnTo>
                    <a:pt x="562" y="4643"/>
                  </a:lnTo>
                  <a:lnTo>
                    <a:pt x="569" y="4648"/>
                  </a:lnTo>
                  <a:lnTo>
                    <a:pt x="576" y="4646"/>
                  </a:lnTo>
                  <a:lnTo>
                    <a:pt x="586" y="4631"/>
                  </a:lnTo>
                  <a:lnTo>
                    <a:pt x="593" y="4622"/>
                  </a:lnTo>
                  <a:lnTo>
                    <a:pt x="602" y="4617"/>
                  </a:lnTo>
                  <a:lnTo>
                    <a:pt x="612" y="4615"/>
                  </a:lnTo>
                  <a:lnTo>
                    <a:pt x="621" y="4617"/>
                  </a:lnTo>
                  <a:lnTo>
                    <a:pt x="626" y="4627"/>
                  </a:lnTo>
                  <a:lnTo>
                    <a:pt x="633" y="4636"/>
                  </a:lnTo>
                  <a:lnTo>
                    <a:pt x="635" y="4648"/>
                  </a:lnTo>
                  <a:lnTo>
                    <a:pt x="642" y="4657"/>
                  </a:lnTo>
                  <a:lnTo>
                    <a:pt x="650" y="4664"/>
                  </a:lnTo>
                  <a:lnTo>
                    <a:pt x="659" y="4667"/>
                  </a:lnTo>
                  <a:lnTo>
                    <a:pt x="668" y="4672"/>
                  </a:lnTo>
                  <a:lnTo>
                    <a:pt x="678" y="4676"/>
                  </a:lnTo>
                  <a:lnTo>
                    <a:pt x="687" y="4686"/>
                  </a:lnTo>
                  <a:lnTo>
                    <a:pt x="694" y="4695"/>
                  </a:lnTo>
                  <a:lnTo>
                    <a:pt x="704" y="4705"/>
                  </a:lnTo>
                  <a:lnTo>
                    <a:pt x="711" y="4709"/>
                  </a:lnTo>
                  <a:lnTo>
                    <a:pt x="723" y="4712"/>
                  </a:lnTo>
                  <a:lnTo>
                    <a:pt x="735" y="4709"/>
                  </a:lnTo>
                  <a:lnTo>
                    <a:pt x="746" y="4705"/>
                  </a:lnTo>
                  <a:lnTo>
                    <a:pt x="751" y="4702"/>
                  </a:lnTo>
                  <a:lnTo>
                    <a:pt x="756" y="4698"/>
                  </a:lnTo>
                  <a:lnTo>
                    <a:pt x="761" y="4695"/>
                  </a:lnTo>
                  <a:lnTo>
                    <a:pt x="765" y="4693"/>
                  </a:lnTo>
                  <a:lnTo>
                    <a:pt x="770" y="4695"/>
                  </a:lnTo>
                  <a:lnTo>
                    <a:pt x="777" y="4695"/>
                  </a:lnTo>
                  <a:lnTo>
                    <a:pt x="780" y="4698"/>
                  </a:lnTo>
                  <a:lnTo>
                    <a:pt x="784" y="4700"/>
                  </a:lnTo>
                  <a:lnTo>
                    <a:pt x="791" y="4700"/>
                  </a:lnTo>
                  <a:lnTo>
                    <a:pt x="796" y="4702"/>
                  </a:lnTo>
                  <a:lnTo>
                    <a:pt x="803" y="4702"/>
                  </a:lnTo>
                  <a:lnTo>
                    <a:pt x="808" y="4702"/>
                  </a:lnTo>
                  <a:lnTo>
                    <a:pt x="815" y="4707"/>
                  </a:lnTo>
                  <a:lnTo>
                    <a:pt x="820" y="4709"/>
                  </a:lnTo>
                  <a:lnTo>
                    <a:pt x="827" y="4712"/>
                  </a:lnTo>
                  <a:lnTo>
                    <a:pt x="832" y="4714"/>
                  </a:lnTo>
                  <a:lnTo>
                    <a:pt x="839" y="4712"/>
                  </a:lnTo>
                  <a:lnTo>
                    <a:pt x="841" y="4702"/>
                  </a:lnTo>
                  <a:lnTo>
                    <a:pt x="843" y="4693"/>
                  </a:lnTo>
                  <a:lnTo>
                    <a:pt x="850" y="4683"/>
                  </a:lnTo>
                  <a:lnTo>
                    <a:pt x="858" y="4676"/>
                  </a:lnTo>
                  <a:lnTo>
                    <a:pt x="865" y="4669"/>
                  </a:lnTo>
                  <a:lnTo>
                    <a:pt x="872" y="4669"/>
                  </a:lnTo>
                  <a:lnTo>
                    <a:pt x="876" y="4674"/>
                  </a:lnTo>
                  <a:lnTo>
                    <a:pt x="879" y="4679"/>
                  </a:lnTo>
                  <a:lnTo>
                    <a:pt x="881" y="4679"/>
                  </a:lnTo>
                  <a:lnTo>
                    <a:pt x="886" y="4679"/>
                  </a:lnTo>
                  <a:lnTo>
                    <a:pt x="891" y="4681"/>
                  </a:lnTo>
                  <a:lnTo>
                    <a:pt x="893" y="4681"/>
                  </a:lnTo>
                  <a:lnTo>
                    <a:pt x="898" y="4683"/>
                  </a:lnTo>
                  <a:lnTo>
                    <a:pt x="900" y="4686"/>
                  </a:lnTo>
                  <a:lnTo>
                    <a:pt x="905" y="4686"/>
                  </a:lnTo>
                  <a:lnTo>
                    <a:pt x="917" y="4686"/>
                  </a:lnTo>
                  <a:lnTo>
                    <a:pt x="919" y="4700"/>
                  </a:lnTo>
                  <a:lnTo>
                    <a:pt x="917" y="4721"/>
                  </a:lnTo>
                  <a:lnTo>
                    <a:pt x="912" y="4742"/>
                  </a:lnTo>
                  <a:lnTo>
                    <a:pt x="912" y="4752"/>
                  </a:lnTo>
                  <a:lnTo>
                    <a:pt x="914" y="4761"/>
                  </a:lnTo>
                  <a:lnTo>
                    <a:pt x="914" y="4771"/>
                  </a:lnTo>
                  <a:lnTo>
                    <a:pt x="914" y="4778"/>
                  </a:lnTo>
                  <a:lnTo>
                    <a:pt x="902" y="4787"/>
                  </a:lnTo>
                  <a:lnTo>
                    <a:pt x="893" y="4792"/>
                  </a:lnTo>
                  <a:lnTo>
                    <a:pt x="884" y="4797"/>
                  </a:lnTo>
                  <a:lnTo>
                    <a:pt x="872" y="4799"/>
                  </a:lnTo>
                  <a:lnTo>
                    <a:pt x="862" y="4816"/>
                  </a:lnTo>
                  <a:lnTo>
                    <a:pt x="865" y="4837"/>
                  </a:lnTo>
                  <a:lnTo>
                    <a:pt x="872" y="4861"/>
                  </a:lnTo>
                  <a:lnTo>
                    <a:pt x="879" y="4875"/>
                  </a:lnTo>
                  <a:lnTo>
                    <a:pt x="879" y="4880"/>
                  </a:lnTo>
                  <a:lnTo>
                    <a:pt x="879" y="4889"/>
                  </a:lnTo>
                  <a:lnTo>
                    <a:pt x="879" y="4896"/>
                  </a:lnTo>
                  <a:lnTo>
                    <a:pt x="876" y="4906"/>
                  </a:lnTo>
                  <a:lnTo>
                    <a:pt x="876" y="4910"/>
                  </a:lnTo>
                  <a:lnTo>
                    <a:pt x="874" y="4917"/>
                  </a:lnTo>
                  <a:lnTo>
                    <a:pt x="872" y="4922"/>
                  </a:lnTo>
                  <a:lnTo>
                    <a:pt x="874" y="4924"/>
                  </a:lnTo>
                  <a:lnTo>
                    <a:pt x="879" y="4927"/>
                  </a:lnTo>
                  <a:lnTo>
                    <a:pt x="884" y="4929"/>
                  </a:lnTo>
                  <a:lnTo>
                    <a:pt x="891" y="4932"/>
                  </a:lnTo>
                  <a:lnTo>
                    <a:pt x="895" y="4932"/>
                  </a:lnTo>
                  <a:lnTo>
                    <a:pt x="905" y="4934"/>
                  </a:lnTo>
                  <a:lnTo>
                    <a:pt x="912" y="4939"/>
                  </a:lnTo>
                  <a:lnTo>
                    <a:pt x="917" y="4948"/>
                  </a:lnTo>
                  <a:lnTo>
                    <a:pt x="912" y="4965"/>
                  </a:lnTo>
                  <a:lnTo>
                    <a:pt x="909" y="4974"/>
                  </a:lnTo>
                  <a:lnTo>
                    <a:pt x="905" y="4981"/>
                  </a:lnTo>
                  <a:lnTo>
                    <a:pt x="902" y="4991"/>
                  </a:lnTo>
                  <a:lnTo>
                    <a:pt x="900" y="5000"/>
                  </a:lnTo>
                  <a:lnTo>
                    <a:pt x="898" y="5012"/>
                  </a:lnTo>
                  <a:lnTo>
                    <a:pt x="898" y="5021"/>
                  </a:lnTo>
                  <a:lnTo>
                    <a:pt x="900" y="5028"/>
                  </a:lnTo>
                  <a:lnTo>
                    <a:pt x="900" y="5038"/>
                  </a:lnTo>
                  <a:lnTo>
                    <a:pt x="900" y="5050"/>
                  </a:lnTo>
                  <a:lnTo>
                    <a:pt x="900" y="5061"/>
                  </a:lnTo>
                  <a:lnTo>
                    <a:pt x="900" y="5071"/>
                  </a:lnTo>
                  <a:lnTo>
                    <a:pt x="902" y="5080"/>
                  </a:lnTo>
                  <a:lnTo>
                    <a:pt x="902" y="5085"/>
                  </a:lnTo>
                  <a:lnTo>
                    <a:pt x="905" y="5092"/>
                  </a:lnTo>
                  <a:lnTo>
                    <a:pt x="907" y="5097"/>
                  </a:lnTo>
                  <a:lnTo>
                    <a:pt x="909" y="5104"/>
                  </a:lnTo>
                  <a:lnTo>
                    <a:pt x="909" y="5109"/>
                  </a:lnTo>
                  <a:lnTo>
                    <a:pt x="909" y="5113"/>
                  </a:lnTo>
                  <a:lnTo>
                    <a:pt x="907" y="5116"/>
                  </a:lnTo>
                  <a:lnTo>
                    <a:pt x="907" y="5121"/>
                  </a:lnTo>
                  <a:lnTo>
                    <a:pt x="907" y="5135"/>
                  </a:lnTo>
                  <a:lnTo>
                    <a:pt x="905" y="5142"/>
                  </a:lnTo>
                  <a:lnTo>
                    <a:pt x="898" y="5149"/>
                  </a:lnTo>
                  <a:lnTo>
                    <a:pt x="888" y="5158"/>
                  </a:lnTo>
                  <a:lnTo>
                    <a:pt x="884" y="5168"/>
                  </a:lnTo>
                  <a:lnTo>
                    <a:pt x="891" y="5173"/>
                  </a:lnTo>
                  <a:lnTo>
                    <a:pt x="900" y="5173"/>
                  </a:lnTo>
                  <a:lnTo>
                    <a:pt x="909" y="5170"/>
                  </a:lnTo>
                  <a:lnTo>
                    <a:pt x="917" y="5170"/>
                  </a:lnTo>
                  <a:lnTo>
                    <a:pt x="924" y="5173"/>
                  </a:lnTo>
                  <a:lnTo>
                    <a:pt x="928" y="5180"/>
                  </a:lnTo>
                  <a:lnTo>
                    <a:pt x="928" y="5194"/>
                  </a:lnTo>
                  <a:lnTo>
                    <a:pt x="1039" y="5229"/>
                  </a:lnTo>
                  <a:lnTo>
                    <a:pt x="1151" y="5265"/>
                  </a:lnTo>
                  <a:lnTo>
                    <a:pt x="1264" y="5300"/>
                  </a:lnTo>
                  <a:lnTo>
                    <a:pt x="1375" y="5336"/>
                  </a:lnTo>
                  <a:lnTo>
                    <a:pt x="1488" y="5369"/>
                  </a:lnTo>
                  <a:lnTo>
                    <a:pt x="1599" y="5402"/>
                  </a:lnTo>
                  <a:lnTo>
                    <a:pt x="1713" y="5433"/>
                  </a:lnTo>
                  <a:lnTo>
                    <a:pt x="1826" y="5463"/>
                  </a:lnTo>
                  <a:lnTo>
                    <a:pt x="1975" y="5503"/>
                  </a:lnTo>
                  <a:lnTo>
                    <a:pt x="2124" y="5544"/>
                  </a:lnTo>
                  <a:lnTo>
                    <a:pt x="2273" y="5579"/>
                  </a:lnTo>
                  <a:lnTo>
                    <a:pt x="2424" y="5617"/>
                  </a:lnTo>
                  <a:lnTo>
                    <a:pt x="2573" y="5652"/>
                  </a:lnTo>
                  <a:lnTo>
                    <a:pt x="2724" y="5685"/>
                  </a:lnTo>
                  <a:lnTo>
                    <a:pt x="2875" y="5716"/>
                  </a:lnTo>
                  <a:lnTo>
                    <a:pt x="3027" y="5749"/>
                  </a:lnTo>
                  <a:lnTo>
                    <a:pt x="3178" y="5778"/>
                  </a:lnTo>
                  <a:lnTo>
                    <a:pt x="3329" y="5806"/>
                  </a:lnTo>
                  <a:lnTo>
                    <a:pt x="3483" y="5834"/>
                  </a:lnTo>
                  <a:lnTo>
                    <a:pt x="3634" y="5860"/>
                  </a:lnTo>
                  <a:lnTo>
                    <a:pt x="3787" y="5884"/>
                  </a:lnTo>
                  <a:lnTo>
                    <a:pt x="3939" y="5908"/>
                  </a:lnTo>
                  <a:lnTo>
                    <a:pt x="4092" y="5931"/>
                  </a:lnTo>
                  <a:lnTo>
                    <a:pt x="4246" y="5952"/>
                  </a:lnTo>
                  <a:lnTo>
                    <a:pt x="4369" y="5967"/>
                  </a:lnTo>
                  <a:lnTo>
                    <a:pt x="4492" y="5983"/>
                  </a:lnTo>
                  <a:lnTo>
                    <a:pt x="4614" y="5997"/>
                  </a:lnTo>
                  <a:lnTo>
                    <a:pt x="4740" y="6011"/>
                  </a:lnTo>
                  <a:lnTo>
                    <a:pt x="4863" y="6023"/>
                  </a:lnTo>
                  <a:lnTo>
                    <a:pt x="4985" y="6035"/>
                  </a:lnTo>
                  <a:lnTo>
                    <a:pt x="5108" y="6047"/>
                  </a:lnTo>
                  <a:lnTo>
                    <a:pt x="5233" y="6056"/>
                  </a:lnTo>
                  <a:lnTo>
                    <a:pt x="5356" y="6066"/>
                  </a:lnTo>
                  <a:lnTo>
                    <a:pt x="5482" y="6073"/>
                  </a:lnTo>
                  <a:lnTo>
                    <a:pt x="5604" y="6082"/>
                  </a:lnTo>
                  <a:lnTo>
                    <a:pt x="5727" y="6089"/>
                  </a:lnTo>
                  <a:lnTo>
                    <a:pt x="5853" y="6094"/>
                  </a:lnTo>
                  <a:lnTo>
                    <a:pt x="5975" y="6101"/>
                  </a:lnTo>
                  <a:lnTo>
                    <a:pt x="6101" y="6104"/>
                  </a:lnTo>
                  <a:lnTo>
                    <a:pt x="6224" y="6108"/>
                  </a:lnTo>
                  <a:lnTo>
                    <a:pt x="6224" y="6106"/>
                  </a:lnTo>
                  <a:lnTo>
                    <a:pt x="6231" y="5910"/>
                  </a:lnTo>
                  <a:lnTo>
                    <a:pt x="6235" y="5711"/>
                  </a:lnTo>
                  <a:lnTo>
                    <a:pt x="6242" y="5513"/>
                  </a:lnTo>
                  <a:lnTo>
                    <a:pt x="6247" y="5314"/>
                  </a:lnTo>
                  <a:lnTo>
                    <a:pt x="6254" y="5064"/>
                  </a:lnTo>
                  <a:lnTo>
                    <a:pt x="6264" y="4811"/>
                  </a:lnTo>
                  <a:lnTo>
                    <a:pt x="6271" y="4558"/>
                  </a:lnTo>
                  <a:lnTo>
                    <a:pt x="6278" y="4305"/>
                  </a:lnTo>
                  <a:lnTo>
                    <a:pt x="6278" y="4289"/>
                  </a:lnTo>
                  <a:lnTo>
                    <a:pt x="6280" y="4270"/>
                  </a:lnTo>
                  <a:lnTo>
                    <a:pt x="6280" y="4251"/>
                  </a:lnTo>
                  <a:lnTo>
                    <a:pt x="6280" y="4234"/>
                  </a:lnTo>
                  <a:lnTo>
                    <a:pt x="6283" y="4213"/>
                  </a:lnTo>
                  <a:lnTo>
                    <a:pt x="6283" y="4189"/>
                  </a:lnTo>
                  <a:lnTo>
                    <a:pt x="6285" y="4168"/>
                  </a:lnTo>
                  <a:lnTo>
                    <a:pt x="6287" y="4147"/>
                  </a:lnTo>
                  <a:lnTo>
                    <a:pt x="6287" y="4121"/>
                  </a:lnTo>
                  <a:lnTo>
                    <a:pt x="6287" y="4097"/>
                  </a:lnTo>
                  <a:lnTo>
                    <a:pt x="6287" y="4074"/>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52" name="Freeform 26"/>
            <p:cNvSpPr>
              <a:spLocks/>
            </p:cNvSpPr>
            <p:nvPr/>
          </p:nvSpPr>
          <p:spPr bwMode="auto">
            <a:xfrm>
              <a:off x="-3409" y="-2310"/>
              <a:ext cx="54" cy="43"/>
            </a:xfrm>
            <a:custGeom>
              <a:avLst/>
              <a:gdLst>
                <a:gd name="T0" fmla="*/ 21 w 54"/>
                <a:gd name="T1" fmla="*/ 38 h 43"/>
                <a:gd name="T2" fmla="*/ 23 w 54"/>
                <a:gd name="T3" fmla="*/ 36 h 43"/>
                <a:gd name="T4" fmla="*/ 23 w 54"/>
                <a:gd name="T5" fmla="*/ 33 h 43"/>
                <a:gd name="T6" fmla="*/ 23 w 54"/>
                <a:gd name="T7" fmla="*/ 31 h 43"/>
                <a:gd name="T8" fmla="*/ 28 w 54"/>
                <a:gd name="T9" fmla="*/ 26 h 43"/>
                <a:gd name="T10" fmla="*/ 31 w 54"/>
                <a:gd name="T11" fmla="*/ 28 h 43"/>
                <a:gd name="T12" fmla="*/ 33 w 54"/>
                <a:gd name="T13" fmla="*/ 38 h 43"/>
                <a:gd name="T14" fmla="*/ 35 w 54"/>
                <a:gd name="T15" fmla="*/ 40 h 43"/>
                <a:gd name="T16" fmla="*/ 40 w 54"/>
                <a:gd name="T17" fmla="*/ 43 h 43"/>
                <a:gd name="T18" fmla="*/ 45 w 54"/>
                <a:gd name="T19" fmla="*/ 40 h 43"/>
                <a:gd name="T20" fmla="*/ 47 w 54"/>
                <a:gd name="T21" fmla="*/ 31 h 43"/>
                <a:gd name="T22" fmla="*/ 47 w 54"/>
                <a:gd name="T23" fmla="*/ 33 h 43"/>
                <a:gd name="T24" fmla="*/ 49 w 54"/>
                <a:gd name="T25" fmla="*/ 33 h 43"/>
                <a:gd name="T26" fmla="*/ 52 w 54"/>
                <a:gd name="T27" fmla="*/ 33 h 43"/>
                <a:gd name="T28" fmla="*/ 54 w 54"/>
                <a:gd name="T29" fmla="*/ 31 h 43"/>
                <a:gd name="T30" fmla="*/ 54 w 54"/>
                <a:gd name="T31" fmla="*/ 19 h 43"/>
                <a:gd name="T32" fmla="*/ 52 w 54"/>
                <a:gd name="T33" fmla="*/ 10 h 43"/>
                <a:gd name="T34" fmla="*/ 47 w 54"/>
                <a:gd name="T35" fmla="*/ 2 h 43"/>
                <a:gd name="T36" fmla="*/ 42 w 54"/>
                <a:gd name="T37" fmla="*/ 0 h 43"/>
                <a:gd name="T38" fmla="*/ 38 w 54"/>
                <a:gd name="T39" fmla="*/ 5 h 43"/>
                <a:gd name="T40" fmla="*/ 12 w 54"/>
                <a:gd name="T41" fmla="*/ 33 h 43"/>
                <a:gd name="T42" fmla="*/ 0 w 54"/>
                <a:gd name="T43" fmla="*/ 43 h 43"/>
                <a:gd name="T44" fmla="*/ 16 w 54"/>
                <a:gd name="T45" fmla="*/ 38 h 43"/>
                <a:gd name="T46" fmla="*/ 21 w 54"/>
                <a:gd name="T47"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43">
                  <a:moveTo>
                    <a:pt x="21" y="38"/>
                  </a:moveTo>
                  <a:lnTo>
                    <a:pt x="23" y="36"/>
                  </a:lnTo>
                  <a:lnTo>
                    <a:pt x="23" y="33"/>
                  </a:lnTo>
                  <a:lnTo>
                    <a:pt x="23" y="31"/>
                  </a:lnTo>
                  <a:lnTo>
                    <a:pt x="28" y="26"/>
                  </a:lnTo>
                  <a:lnTo>
                    <a:pt x="31" y="28"/>
                  </a:lnTo>
                  <a:lnTo>
                    <a:pt x="33" y="38"/>
                  </a:lnTo>
                  <a:lnTo>
                    <a:pt x="35" y="40"/>
                  </a:lnTo>
                  <a:lnTo>
                    <a:pt x="40" y="43"/>
                  </a:lnTo>
                  <a:lnTo>
                    <a:pt x="45" y="40"/>
                  </a:lnTo>
                  <a:lnTo>
                    <a:pt x="47" y="31"/>
                  </a:lnTo>
                  <a:lnTo>
                    <a:pt x="47" y="33"/>
                  </a:lnTo>
                  <a:lnTo>
                    <a:pt x="49" y="33"/>
                  </a:lnTo>
                  <a:lnTo>
                    <a:pt x="52" y="33"/>
                  </a:lnTo>
                  <a:lnTo>
                    <a:pt x="54" y="31"/>
                  </a:lnTo>
                  <a:lnTo>
                    <a:pt x="54" y="19"/>
                  </a:lnTo>
                  <a:lnTo>
                    <a:pt x="52" y="10"/>
                  </a:lnTo>
                  <a:lnTo>
                    <a:pt x="47" y="2"/>
                  </a:lnTo>
                  <a:lnTo>
                    <a:pt x="42" y="0"/>
                  </a:lnTo>
                  <a:lnTo>
                    <a:pt x="38" y="5"/>
                  </a:lnTo>
                  <a:lnTo>
                    <a:pt x="12" y="33"/>
                  </a:lnTo>
                  <a:lnTo>
                    <a:pt x="0" y="43"/>
                  </a:lnTo>
                  <a:lnTo>
                    <a:pt x="16" y="38"/>
                  </a:lnTo>
                  <a:lnTo>
                    <a:pt x="21" y="3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53" name="Freeform 27"/>
            <p:cNvSpPr>
              <a:spLocks/>
            </p:cNvSpPr>
            <p:nvPr/>
          </p:nvSpPr>
          <p:spPr bwMode="auto">
            <a:xfrm>
              <a:off x="-2757" y="-2764"/>
              <a:ext cx="9" cy="15"/>
            </a:xfrm>
            <a:custGeom>
              <a:avLst/>
              <a:gdLst>
                <a:gd name="T0" fmla="*/ 5 w 9"/>
                <a:gd name="T1" fmla="*/ 12 h 15"/>
                <a:gd name="T2" fmla="*/ 9 w 9"/>
                <a:gd name="T3" fmla="*/ 15 h 15"/>
                <a:gd name="T4" fmla="*/ 7 w 9"/>
                <a:gd name="T5" fmla="*/ 3 h 15"/>
                <a:gd name="T6" fmla="*/ 5 w 9"/>
                <a:gd name="T7" fmla="*/ 0 h 15"/>
                <a:gd name="T8" fmla="*/ 0 w 9"/>
                <a:gd name="T9" fmla="*/ 3 h 15"/>
                <a:gd name="T10" fmla="*/ 0 w 9"/>
                <a:gd name="T11" fmla="*/ 7 h 15"/>
                <a:gd name="T12" fmla="*/ 2 w 9"/>
                <a:gd name="T13" fmla="*/ 10 h 15"/>
                <a:gd name="T14" fmla="*/ 5 w 9"/>
                <a:gd name="T15" fmla="*/ 12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5" y="12"/>
                  </a:moveTo>
                  <a:lnTo>
                    <a:pt x="9" y="15"/>
                  </a:lnTo>
                  <a:lnTo>
                    <a:pt x="7" y="3"/>
                  </a:lnTo>
                  <a:lnTo>
                    <a:pt x="5" y="0"/>
                  </a:lnTo>
                  <a:lnTo>
                    <a:pt x="0" y="3"/>
                  </a:lnTo>
                  <a:lnTo>
                    <a:pt x="0" y="7"/>
                  </a:lnTo>
                  <a:lnTo>
                    <a:pt x="2" y="10"/>
                  </a:lnTo>
                  <a:lnTo>
                    <a:pt x="5" y="1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54" name="Freeform 28"/>
            <p:cNvSpPr>
              <a:spLocks/>
            </p:cNvSpPr>
            <p:nvPr/>
          </p:nvSpPr>
          <p:spPr bwMode="auto">
            <a:xfrm>
              <a:off x="-349" y="-2430"/>
              <a:ext cx="35" cy="40"/>
            </a:xfrm>
            <a:custGeom>
              <a:avLst/>
              <a:gdLst>
                <a:gd name="T0" fmla="*/ 35 w 35"/>
                <a:gd name="T1" fmla="*/ 26 h 40"/>
                <a:gd name="T2" fmla="*/ 23 w 35"/>
                <a:gd name="T3" fmla="*/ 7 h 40"/>
                <a:gd name="T4" fmla="*/ 9 w 35"/>
                <a:gd name="T5" fmla="*/ 0 h 40"/>
                <a:gd name="T6" fmla="*/ 4 w 35"/>
                <a:gd name="T7" fmla="*/ 0 h 40"/>
                <a:gd name="T8" fmla="*/ 0 w 35"/>
                <a:gd name="T9" fmla="*/ 4 h 40"/>
                <a:gd name="T10" fmla="*/ 28 w 35"/>
                <a:gd name="T11" fmla="*/ 30 h 40"/>
                <a:gd name="T12" fmla="*/ 33 w 35"/>
                <a:gd name="T13" fmla="*/ 40 h 40"/>
                <a:gd name="T14" fmla="*/ 35 w 35"/>
                <a:gd name="T15" fmla="*/ 26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40">
                  <a:moveTo>
                    <a:pt x="35" y="26"/>
                  </a:moveTo>
                  <a:lnTo>
                    <a:pt x="23" y="7"/>
                  </a:lnTo>
                  <a:lnTo>
                    <a:pt x="9" y="0"/>
                  </a:lnTo>
                  <a:lnTo>
                    <a:pt x="4" y="0"/>
                  </a:lnTo>
                  <a:lnTo>
                    <a:pt x="0" y="4"/>
                  </a:lnTo>
                  <a:lnTo>
                    <a:pt x="28" y="30"/>
                  </a:lnTo>
                  <a:lnTo>
                    <a:pt x="33" y="40"/>
                  </a:lnTo>
                  <a:lnTo>
                    <a:pt x="35" y="2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55" name="Freeform 29"/>
            <p:cNvSpPr>
              <a:spLocks/>
            </p:cNvSpPr>
            <p:nvPr/>
          </p:nvSpPr>
          <p:spPr bwMode="auto">
            <a:xfrm>
              <a:off x="-397" y="-2454"/>
              <a:ext cx="17" cy="17"/>
            </a:xfrm>
            <a:custGeom>
              <a:avLst/>
              <a:gdLst>
                <a:gd name="T0" fmla="*/ 17 w 17"/>
                <a:gd name="T1" fmla="*/ 17 h 17"/>
                <a:gd name="T2" fmla="*/ 17 w 17"/>
                <a:gd name="T3" fmla="*/ 12 h 17"/>
                <a:gd name="T4" fmla="*/ 15 w 17"/>
                <a:gd name="T5" fmla="*/ 9 h 17"/>
                <a:gd name="T6" fmla="*/ 15 w 17"/>
                <a:gd name="T7" fmla="*/ 7 h 17"/>
                <a:gd name="T8" fmla="*/ 12 w 17"/>
                <a:gd name="T9" fmla="*/ 7 h 17"/>
                <a:gd name="T10" fmla="*/ 10 w 17"/>
                <a:gd name="T11" fmla="*/ 2 h 17"/>
                <a:gd name="T12" fmla="*/ 8 w 17"/>
                <a:gd name="T13" fmla="*/ 0 h 17"/>
                <a:gd name="T14" fmla="*/ 0 w 17"/>
                <a:gd name="T15" fmla="*/ 0 h 17"/>
                <a:gd name="T16" fmla="*/ 0 w 17"/>
                <a:gd name="T17" fmla="*/ 12 h 17"/>
                <a:gd name="T18" fmla="*/ 5 w 17"/>
                <a:gd name="T19" fmla="*/ 17 h 17"/>
                <a:gd name="T20" fmla="*/ 17 w 17"/>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7" y="17"/>
                  </a:moveTo>
                  <a:lnTo>
                    <a:pt x="17" y="12"/>
                  </a:lnTo>
                  <a:lnTo>
                    <a:pt x="15" y="9"/>
                  </a:lnTo>
                  <a:lnTo>
                    <a:pt x="15" y="7"/>
                  </a:lnTo>
                  <a:lnTo>
                    <a:pt x="12" y="7"/>
                  </a:lnTo>
                  <a:lnTo>
                    <a:pt x="10" y="2"/>
                  </a:lnTo>
                  <a:lnTo>
                    <a:pt x="8" y="0"/>
                  </a:lnTo>
                  <a:lnTo>
                    <a:pt x="0" y="0"/>
                  </a:lnTo>
                  <a:lnTo>
                    <a:pt x="0" y="12"/>
                  </a:lnTo>
                  <a:lnTo>
                    <a:pt x="5" y="17"/>
                  </a:lnTo>
                  <a:lnTo>
                    <a:pt x="17" y="1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56" name="Freeform 30"/>
            <p:cNvSpPr>
              <a:spLocks/>
            </p:cNvSpPr>
            <p:nvPr/>
          </p:nvSpPr>
          <p:spPr bwMode="auto">
            <a:xfrm>
              <a:off x="-380" y="-2461"/>
              <a:ext cx="21" cy="9"/>
            </a:xfrm>
            <a:custGeom>
              <a:avLst/>
              <a:gdLst>
                <a:gd name="T0" fmla="*/ 0 w 21"/>
                <a:gd name="T1" fmla="*/ 0 h 9"/>
                <a:gd name="T2" fmla="*/ 21 w 21"/>
                <a:gd name="T3" fmla="*/ 9 h 9"/>
                <a:gd name="T4" fmla="*/ 21 w 21"/>
                <a:gd name="T5" fmla="*/ 5 h 9"/>
                <a:gd name="T6" fmla="*/ 19 w 21"/>
                <a:gd name="T7" fmla="*/ 2 h 9"/>
                <a:gd name="T8" fmla="*/ 17 w 21"/>
                <a:gd name="T9" fmla="*/ 2 h 9"/>
                <a:gd name="T10" fmla="*/ 14 w 21"/>
                <a:gd name="T11" fmla="*/ 2 h 9"/>
                <a:gd name="T12" fmla="*/ 5 w 21"/>
                <a:gd name="T13" fmla="*/ 0 h 9"/>
                <a:gd name="T14" fmla="*/ 0 w 21"/>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9">
                  <a:moveTo>
                    <a:pt x="0" y="0"/>
                  </a:moveTo>
                  <a:lnTo>
                    <a:pt x="21" y="9"/>
                  </a:lnTo>
                  <a:lnTo>
                    <a:pt x="21" y="5"/>
                  </a:lnTo>
                  <a:lnTo>
                    <a:pt x="19" y="2"/>
                  </a:lnTo>
                  <a:lnTo>
                    <a:pt x="17" y="2"/>
                  </a:lnTo>
                  <a:lnTo>
                    <a:pt x="14" y="2"/>
                  </a:lnTo>
                  <a:lnTo>
                    <a:pt x="5" y="0"/>
                  </a:lnTo>
                  <a:lnTo>
                    <a:pt x="0"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57" name="Freeform 31"/>
            <p:cNvSpPr>
              <a:spLocks/>
            </p:cNvSpPr>
            <p:nvPr/>
          </p:nvSpPr>
          <p:spPr bwMode="auto">
            <a:xfrm>
              <a:off x="-366" y="-2473"/>
              <a:ext cx="21" cy="12"/>
            </a:xfrm>
            <a:custGeom>
              <a:avLst/>
              <a:gdLst>
                <a:gd name="T0" fmla="*/ 17 w 21"/>
                <a:gd name="T1" fmla="*/ 12 h 12"/>
                <a:gd name="T2" fmla="*/ 21 w 21"/>
                <a:gd name="T3" fmla="*/ 5 h 12"/>
                <a:gd name="T4" fmla="*/ 17 w 21"/>
                <a:gd name="T5" fmla="*/ 0 h 12"/>
                <a:gd name="T6" fmla="*/ 7 w 21"/>
                <a:gd name="T7" fmla="*/ 0 h 12"/>
                <a:gd name="T8" fmla="*/ 5 w 21"/>
                <a:gd name="T9" fmla="*/ 2 h 12"/>
                <a:gd name="T10" fmla="*/ 0 w 21"/>
                <a:gd name="T11" fmla="*/ 5 h 12"/>
                <a:gd name="T12" fmla="*/ 10 w 21"/>
                <a:gd name="T13" fmla="*/ 10 h 12"/>
                <a:gd name="T14" fmla="*/ 17 w 21"/>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2">
                  <a:moveTo>
                    <a:pt x="17" y="12"/>
                  </a:moveTo>
                  <a:lnTo>
                    <a:pt x="21" y="5"/>
                  </a:lnTo>
                  <a:lnTo>
                    <a:pt x="17" y="0"/>
                  </a:lnTo>
                  <a:lnTo>
                    <a:pt x="7" y="0"/>
                  </a:lnTo>
                  <a:lnTo>
                    <a:pt x="5" y="2"/>
                  </a:lnTo>
                  <a:lnTo>
                    <a:pt x="0" y="5"/>
                  </a:lnTo>
                  <a:lnTo>
                    <a:pt x="10" y="10"/>
                  </a:lnTo>
                  <a:lnTo>
                    <a:pt x="17" y="1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58" name="Freeform 32"/>
            <p:cNvSpPr>
              <a:spLocks/>
            </p:cNvSpPr>
            <p:nvPr/>
          </p:nvSpPr>
          <p:spPr bwMode="auto">
            <a:xfrm>
              <a:off x="-345" y="-2504"/>
              <a:ext cx="45" cy="50"/>
            </a:xfrm>
            <a:custGeom>
              <a:avLst/>
              <a:gdLst>
                <a:gd name="T0" fmla="*/ 38 w 45"/>
                <a:gd name="T1" fmla="*/ 50 h 50"/>
                <a:gd name="T2" fmla="*/ 45 w 45"/>
                <a:gd name="T3" fmla="*/ 12 h 50"/>
                <a:gd name="T4" fmla="*/ 41 w 45"/>
                <a:gd name="T5" fmla="*/ 5 h 50"/>
                <a:gd name="T6" fmla="*/ 31 w 45"/>
                <a:gd name="T7" fmla="*/ 0 h 50"/>
                <a:gd name="T8" fmla="*/ 17 w 45"/>
                <a:gd name="T9" fmla="*/ 0 h 50"/>
                <a:gd name="T10" fmla="*/ 17 w 45"/>
                <a:gd name="T11" fmla="*/ 3 h 50"/>
                <a:gd name="T12" fmla="*/ 17 w 45"/>
                <a:gd name="T13" fmla="*/ 10 h 50"/>
                <a:gd name="T14" fmla="*/ 19 w 45"/>
                <a:gd name="T15" fmla="*/ 19 h 50"/>
                <a:gd name="T16" fmla="*/ 15 w 45"/>
                <a:gd name="T17" fmla="*/ 22 h 50"/>
                <a:gd name="T18" fmla="*/ 0 w 45"/>
                <a:gd name="T19" fmla="*/ 22 h 50"/>
                <a:gd name="T20" fmla="*/ 3 w 45"/>
                <a:gd name="T21" fmla="*/ 31 h 50"/>
                <a:gd name="T22" fmla="*/ 8 w 45"/>
                <a:gd name="T23" fmla="*/ 38 h 50"/>
                <a:gd name="T24" fmla="*/ 15 w 45"/>
                <a:gd name="T25" fmla="*/ 38 h 50"/>
                <a:gd name="T26" fmla="*/ 22 w 45"/>
                <a:gd name="T27" fmla="*/ 33 h 50"/>
                <a:gd name="T28" fmla="*/ 26 w 45"/>
                <a:gd name="T29" fmla="*/ 31 h 50"/>
                <a:gd name="T30" fmla="*/ 31 w 45"/>
                <a:gd name="T31" fmla="*/ 38 h 50"/>
                <a:gd name="T32" fmla="*/ 38 w 45"/>
                <a:gd name="T3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50">
                  <a:moveTo>
                    <a:pt x="38" y="50"/>
                  </a:moveTo>
                  <a:lnTo>
                    <a:pt x="45" y="12"/>
                  </a:lnTo>
                  <a:lnTo>
                    <a:pt x="41" y="5"/>
                  </a:lnTo>
                  <a:lnTo>
                    <a:pt x="31" y="0"/>
                  </a:lnTo>
                  <a:lnTo>
                    <a:pt x="17" y="0"/>
                  </a:lnTo>
                  <a:lnTo>
                    <a:pt x="17" y="3"/>
                  </a:lnTo>
                  <a:lnTo>
                    <a:pt x="17" y="10"/>
                  </a:lnTo>
                  <a:lnTo>
                    <a:pt x="19" y="19"/>
                  </a:lnTo>
                  <a:lnTo>
                    <a:pt x="15" y="22"/>
                  </a:lnTo>
                  <a:lnTo>
                    <a:pt x="0" y="22"/>
                  </a:lnTo>
                  <a:lnTo>
                    <a:pt x="3" y="31"/>
                  </a:lnTo>
                  <a:lnTo>
                    <a:pt x="8" y="38"/>
                  </a:lnTo>
                  <a:lnTo>
                    <a:pt x="15" y="38"/>
                  </a:lnTo>
                  <a:lnTo>
                    <a:pt x="22" y="33"/>
                  </a:lnTo>
                  <a:lnTo>
                    <a:pt x="26" y="31"/>
                  </a:lnTo>
                  <a:lnTo>
                    <a:pt x="31" y="38"/>
                  </a:lnTo>
                  <a:lnTo>
                    <a:pt x="38" y="5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59" name="Freeform 33"/>
            <p:cNvSpPr>
              <a:spLocks/>
            </p:cNvSpPr>
            <p:nvPr/>
          </p:nvSpPr>
          <p:spPr bwMode="auto">
            <a:xfrm>
              <a:off x="-387" y="-2648"/>
              <a:ext cx="111" cy="137"/>
            </a:xfrm>
            <a:custGeom>
              <a:avLst/>
              <a:gdLst>
                <a:gd name="T0" fmla="*/ 106 w 111"/>
                <a:gd name="T1" fmla="*/ 50 h 137"/>
                <a:gd name="T2" fmla="*/ 111 w 111"/>
                <a:gd name="T3" fmla="*/ 26 h 137"/>
                <a:gd name="T4" fmla="*/ 99 w 111"/>
                <a:gd name="T5" fmla="*/ 19 h 137"/>
                <a:gd name="T6" fmla="*/ 9 w 111"/>
                <a:gd name="T7" fmla="*/ 0 h 137"/>
                <a:gd name="T8" fmla="*/ 5 w 111"/>
                <a:gd name="T9" fmla="*/ 3 h 137"/>
                <a:gd name="T10" fmla="*/ 0 w 111"/>
                <a:gd name="T11" fmla="*/ 10 h 137"/>
                <a:gd name="T12" fmla="*/ 0 w 111"/>
                <a:gd name="T13" fmla="*/ 19 h 137"/>
                <a:gd name="T14" fmla="*/ 2 w 111"/>
                <a:gd name="T15" fmla="*/ 29 h 137"/>
                <a:gd name="T16" fmla="*/ 5 w 111"/>
                <a:gd name="T17" fmla="*/ 38 h 137"/>
                <a:gd name="T18" fmla="*/ 12 w 111"/>
                <a:gd name="T19" fmla="*/ 45 h 137"/>
                <a:gd name="T20" fmla="*/ 14 w 111"/>
                <a:gd name="T21" fmla="*/ 52 h 137"/>
                <a:gd name="T22" fmla="*/ 16 w 111"/>
                <a:gd name="T23" fmla="*/ 69 h 137"/>
                <a:gd name="T24" fmla="*/ 21 w 111"/>
                <a:gd name="T25" fmla="*/ 78 h 137"/>
                <a:gd name="T26" fmla="*/ 28 w 111"/>
                <a:gd name="T27" fmla="*/ 85 h 137"/>
                <a:gd name="T28" fmla="*/ 64 w 111"/>
                <a:gd name="T29" fmla="*/ 97 h 137"/>
                <a:gd name="T30" fmla="*/ 66 w 111"/>
                <a:gd name="T31" fmla="*/ 104 h 137"/>
                <a:gd name="T32" fmla="*/ 66 w 111"/>
                <a:gd name="T33" fmla="*/ 109 h 137"/>
                <a:gd name="T34" fmla="*/ 68 w 111"/>
                <a:gd name="T35" fmla="*/ 114 h 137"/>
                <a:gd name="T36" fmla="*/ 68 w 111"/>
                <a:gd name="T37" fmla="*/ 121 h 137"/>
                <a:gd name="T38" fmla="*/ 66 w 111"/>
                <a:gd name="T39" fmla="*/ 125 h 137"/>
                <a:gd name="T40" fmla="*/ 61 w 111"/>
                <a:gd name="T41" fmla="*/ 125 h 137"/>
                <a:gd name="T42" fmla="*/ 57 w 111"/>
                <a:gd name="T43" fmla="*/ 128 h 137"/>
                <a:gd name="T44" fmla="*/ 52 w 111"/>
                <a:gd name="T45" fmla="*/ 133 h 137"/>
                <a:gd name="T46" fmla="*/ 52 w 111"/>
                <a:gd name="T47" fmla="*/ 135 h 137"/>
                <a:gd name="T48" fmla="*/ 52 w 111"/>
                <a:gd name="T49" fmla="*/ 137 h 137"/>
                <a:gd name="T50" fmla="*/ 57 w 111"/>
                <a:gd name="T51" fmla="*/ 137 h 137"/>
                <a:gd name="T52" fmla="*/ 64 w 111"/>
                <a:gd name="T53" fmla="*/ 137 h 137"/>
                <a:gd name="T54" fmla="*/ 68 w 111"/>
                <a:gd name="T55" fmla="*/ 130 h 137"/>
                <a:gd name="T56" fmla="*/ 75 w 111"/>
                <a:gd name="T57" fmla="*/ 128 h 137"/>
                <a:gd name="T58" fmla="*/ 85 w 111"/>
                <a:gd name="T59" fmla="*/ 130 h 137"/>
                <a:gd name="T60" fmla="*/ 92 w 111"/>
                <a:gd name="T61" fmla="*/ 135 h 137"/>
                <a:gd name="T62" fmla="*/ 106 w 111"/>
                <a:gd name="T63" fmla="*/ 5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37">
                  <a:moveTo>
                    <a:pt x="106" y="50"/>
                  </a:moveTo>
                  <a:lnTo>
                    <a:pt x="111" y="26"/>
                  </a:lnTo>
                  <a:lnTo>
                    <a:pt x="99" y="19"/>
                  </a:lnTo>
                  <a:lnTo>
                    <a:pt x="9" y="0"/>
                  </a:lnTo>
                  <a:lnTo>
                    <a:pt x="5" y="3"/>
                  </a:lnTo>
                  <a:lnTo>
                    <a:pt x="0" y="10"/>
                  </a:lnTo>
                  <a:lnTo>
                    <a:pt x="0" y="19"/>
                  </a:lnTo>
                  <a:lnTo>
                    <a:pt x="2" y="29"/>
                  </a:lnTo>
                  <a:lnTo>
                    <a:pt x="5" y="38"/>
                  </a:lnTo>
                  <a:lnTo>
                    <a:pt x="12" y="45"/>
                  </a:lnTo>
                  <a:lnTo>
                    <a:pt x="14" y="52"/>
                  </a:lnTo>
                  <a:lnTo>
                    <a:pt x="16" y="69"/>
                  </a:lnTo>
                  <a:lnTo>
                    <a:pt x="21" y="78"/>
                  </a:lnTo>
                  <a:lnTo>
                    <a:pt x="28" y="85"/>
                  </a:lnTo>
                  <a:lnTo>
                    <a:pt x="64" y="97"/>
                  </a:lnTo>
                  <a:lnTo>
                    <a:pt x="66" y="104"/>
                  </a:lnTo>
                  <a:lnTo>
                    <a:pt x="66" y="109"/>
                  </a:lnTo>
                  <a:lnTo>
                    <a:pt x="68" y="114"/>
                  </a:lnTo>
                  <a:lnTo>
                    <a:pt x="68" y="121"/>
                  </a:lnTo>
                  <a:lnTo>
                    <a:pt x="66" y="125"/>
                  </a:lnTo>
                  <a:lnTo>
                    <a:pt x="61" y="125"/>
                  </a:lnTo>
                  <a:lnTo>
                    <a:pt x="57" y="128"/>
                  </a:lnTo>
                  <a:lnTo>
                    <a:pt x="52" y="133"/>
                  </a:lnTo>
                  <a:lnTo>
                    <a:pt x="52" y="135"/>
                  </a:lnTo>
                  <a:lnTo>
                    <a:pt x="52" y="137"/>
                  </a:lnTo>
                  <a:lnTo>
                    <a:pt x="57" y="137"/>
                  </a:lnTo>
                  <a:lnTo>
                    <a:pt x="64" y="137"/>
                  </a:lnTo>
                  <a:lnTo>
                    <a:pt x="68" y="130"/>
                  </a:lnTo>
                  <a:lnTo>
                    <a:pt x="75" y="128"/>
                  </a:lnTo>
                  <a:lnTo>
                    <a:pt x="85" y="130"/>
                  </a:lnTo>
                  <a:lnTo>
                    <a:pt x="92" y="135"/>
                  </a:lnTo>
                  <a:lnTo>
                    <a:pt x="106" y="5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60" name="Freeform 34"/>
            <p:cNvSpPr>
              <a:spLocks/>
            </p:cNvSpPr>
            <p:nvPr/>
          </p:nvSpPr>
          <p:spPr bwMode="auto">
            <a:xfrm>
              <a:off x="-1791" y="-2924"/>
              <a:ext cx="1470" cy="1727"/>
            </a:xfrm>
            <a:custGeom>
              <a:avLst/>
              <a:gdLst>
                <a:gd name="T0" fmla="*/ 1248 w 1470"/>
                <a:gd name="T1" fmla="*/ 1715 h 1727"/>
                <a:gd name="T2" fmla="*/ 1456 w 1470"/>
                <a:gd name="T3" fmla="*/ 638 h 1727"/>
                <a:gd name="T4" fmla="*/ 1420 w 1470"/>
                <a:gd name="T5" fmla="*/ 496 h 1727"/>
                <a:gd name="T6" fmla="*/ 1406 w 1470"/>
                <a:gd name="T7" fmla="*/ 546 h 1727"/>
                <a:gd name="T8" fmla="*/ 1390 w 1470"/>
                <a:gd name="T9" fmla="*/ 494 h 1727"/>
                <a:gd name="T10" fmla="*/ 1316 w 1470"/>
                <a:gd name="T11" fmla="*/ 541 h 1727"/>
                <a:gd name="T12" fmla="*/ 1281 w 1470"/>
                <a:gd name="T13" fmla="*/ 579 h 1727"/>
                <a:gd name="T14" fmla="*/ 1260 w 1470"/>
                <a:gd name="T15" fmla="*/ 543 h 1727"/>
                <a:gd name="T16" fmla="*/ 1229 w 1470"/>
                <a:gd name="T17" fmla="*/ 548 h 1727"/>
                <a:gd name="T18" fmla="*/ 1217 w 1470"/>
                <a:gd name="T19" fmla="*/ 590 h 1727"/>
                <a:gd name="T20" fmla="*/ 1184 w 1470"/>
                <a:gd name="T21" fmla="*/ 614 h 1727"/>
                <a:gd name="T22" fmla="*/ 1177 w 1470"/>
                <a:gd name="T23" fmla="*/ 560 h 1727"/>
                <a:gd name="T24" fmla="*/ 1298 w 1470"/>
                <a:gd name="T25" fmla="*/ 449 h 1727"/>
                <a:gd name="T26" fmla="*/ 1279 w 1470"/>
                <a:gd name="T27" fmla="*/ 378 h 1727"/>
                <a:gd name="T28" fmla="*/ 1142 w 1470"/>
                <a:gd name="T29" fmla="*/ 255 h 1727"/>
                <a:gd name="T30" fmla="*/ 986 w 1470"/>
                <a:gd name="T31" fmla="*/ 328 h 1727"/>
                <a:gd name="T32" fmla="*/ 936 w 1470"/>
                <a:gd name="T33" fmla="*/ 390 h 1727"/>
                <a:gd name="T34" fmla="*/ 839 w 1470"/>
                <a:gd name="T35" fmla="*/ 378 h 1727"/>
                <a:gd name="T36" fmla="*/ 830 w 1470"/>
                <a:gd name="T37" fmla="*/ 347 h 1727"/>
                <a:gd name="T38" fmla="*/ 872 w 1470"/>
                <a:gd name="T39" fmla="*/ 288 h 1727"/>
                <a:gd name="T40" fmla="*/ 922 w 1470"/>
                <a:gd name="T41" fmla="*/ 227 h 1727"/>
                <a:gd name="T42" fmla="*/ 938 w 1470"/>
                <a:gd name="T43" fmla="*/ 167 h 1727"/>
                <a:gd name="T44" fmla="*/ 806 w 1470"/>
                <a:gd name="T45" fmla="*/ 26 h 1727"/>
                <a:gd name="T46" fmla="*/ 591 w 1470"/>
                <a:gd name="T47" fmla="*/ 85 h 1727"/>
                <a:gd name="T48" fmla="*/ 348 w 1470"/>
                <a:gd name="T49" fmla="*/ 193 h 1727"/>
                <a:gd name="T50" fmla="*/ 189 w 1470"/>
                <a:gd name="T51" fmla="*/ 307 h 1727"/>
                <a:gd name="T52" fmla="*/ 133 w 1470"/>
                <a:gd name="T53" fmla="*/ 435 h 1727"/>
                <a:gd name="T54" fmla="*/ 24 w 1470"/>
                <a:gd name="T55" fmla="*/ 557 h 1727"/>
                <a:gd name="T56" fmla="*/ 24 w 1470"/>
                <a:gd name="T57" fmla="*/ 680 h 1727"/>
                <a:gd name="T58" fmla="*/ 67 w 1470"/>
                <a:gd name="T59" fmla="*/ 664 h 1727"/>
                <a:gd name="T60" fmla="*/ 90 w 1470"/>
                <a:gd name="T61" fmla="*/ 706 h 1727"/>
                <a:gd name="T62" fmla="*/ 163 w 1470"/>
                <a:gd name="T63" fmla="*/ 704 h 1727"/>
                <a:gd name="T64" fmla="*/ 201 w 1470"/>
                <a:gd name="T65" fmla="*/ 732 h 1727"/>
                <a:gd name="T66" fmla="*/ 90 w 1470"/>
                <a:gd name="T67" fmla="*/ 798 h 1727"/>
                <a:gd name="T68" fmla="*/ 196 w 1470"/>
                <a:gd name="T69" fmla="*/ 834 h 1727"/>
                <a:gd name="T70" fmla="*/ 211 w 1470"/>
                <a:gd name="T71" fmla="*/ 777 h 1727"/>
                <a:gd name="T72" fmla="*/ 220 w 1470"/>
                <a:gd name="T73" fmla="*/ 827 h 1727"/>
                <a:gd name="T74" fmla="*/ 315 w 1470"/>
                <a:gd name="T75" fmla="*/ 836 h 1727"/>
                <a:gd name="T76" fmla="*/ 523 w 1470"/>
                <a:gd name="T77" fmla="*/ 843 h 1727"/>
                <a:gd name="T78" fmla="*/ 513 w 1470"/>
                <a:gd name="T79" fmla="*/ 855 h 1727"/>
                <a:gd name="T80" fmla="*/ 480 w 1470"/>
                <a:gd name="T81" fmla="*/ 895 h 1727"/>
                <a:gd name="T82" fmla="*/ 293 w 1470"/>
                <a:gd name="T83" fmla="*/ 912 h 1727"/>
                <a:gd name="T84" fmla="*/ 64 w 1470"/>
                <a:gd name="T85" fmla="*/ 1120 h 1727"/>
                <a:gd name="T86" fmla="*/ 119 w 1470"/>
                <a:gd name="T87" fmla="*/ 1188 h 1727"/>
                <a:gd name="T88" fmla="*/ 308 w 1470"/>
                <a:gd name="T89" fmla="*/ 1247 h 1727"/>
                <a:gd name="T90" fmla="*/ 641 w 1470"/>
                <a:gd name="T91" fmla="*/ 1285 h 1727"/>
                <a:gd name="T92" fmla="*/ 754 w 1470"/>
                <a:gd name="T93" fmla="*/ 1299 h 1727"/>
                <a:gd name="T94" fmla="*/ 837 w 1470"/>
                <a:gd name="T95" fmla="*/ 1373 h 1727"/>
                <a:gd name="T96" fmla="*/ 915 w 1470"/>
                <a:gd name="T97" fmla="*/ 1401 h 1727"/>
                <a:gd name="T98" fmla="*/ 964 w 1470"/>
                <a:gd name="T99" fmla="*/ 1458 h 1727"/>
                <a:gd name="T100" fmla="*/ 1033 w 1470"/>
                <a:gd name="T101" fmla="*/ 1529 h 1727"/>
                <a:gd name="T102" fmla="*/ 938 w 1470"/>
                <a:gd name="T103" fmla="*/ 1531 h 1727"/>
                <a:gd name="T104" fmla="*/ 858 w 1470"/>
                <a:gd name="T105" fmla="*/ 1545 h 1727"/>
                <a:gd name="T106" fmla="*/ 686 w 1470"/>
                <a:gd name="T107" fmla="*/ 1493 h 1727"/>
                <a:gd name="T108" fmla="*/ 41 w 1470"/>
                <a:gd name="T109" fmla="*/ 1460 h 1727"/>
                <a:gd name="T110" fmla="*/ 26 w 1470"/>
                <a:gd name="T111" fmla="*/ 1602 h 1727"/>
                <a:gd name="T112" fmla="*/ 93 w 1470"/>
                <a:gd name="T113" fmla="*/ 1678 h 1727"/>
                <a:gd name="T114" fmla="*/ 59 w 1470"/>
                <a:gd name="T115" fmla="*/ 1552 h 1727"/>
                <a:gd name="T116" fmla="*/ 459 w 1470"/>
                <a:gd name="T117" fmla="*/ 1576 h 1727"/>
                <a:gd name="T118" fmla="*/ 785 w 1470"/>
                <a:gd name="T119" fmla="*/ 1647 h 1727"/>
                <a:gd name="T120" fmla="*/ 808 w 1470"/>
                <a:gd name="T121" fmla="*/ 1727 h 1727"/>
                <a:gd name="T122" fmla="*/ 856 w 1470"/>
                <a:gd name="T123" fmla="*/ 1715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727">
                  <a:moveTo>
                    <a:pt x="827" y="1689"/>
                  </a:moveTo>
                  <a:lnTo>
                    <a:pt x="834" y="1692"/>
                  </a:lnTo>
                  <a:lnTo>
                    <a:pt x="842" y="1694"/>
                  </a:lnTo>
                  <a:lnTo>
                    <a:pt x="844" y="1685"/>
                  </a:lnTo>
                  <a:lnTo>
                    <a:pt x="846" y="1673"/>
                  </a:lnTo>
                  <a:lnTo>
                    <a:pt x="849" y="1663"/>
                  </a:lnTo>
                  <a:lnTo>
                    <a:pt x="851" y="1652"/>
                  </a:lnTo>
                  <a:lnTo>
                    <a:pt x="929" y="1666"/>
                  </a:lnTo>
                  <a:lnTo>
                    <a:pt x="1007" y="1678"/>
                  </a:lnTo>
                  <a:lnTo>
                    <a:pt x="1085" y="1692"/>
                  </a:lnTo>
                  <a:lnTo>
                    <a:pt x="1165" y="1704"/>
                  </a:lnTo>
                  <a:lnTo>
                    <a:pt x="1191" y="1706"/>
                  </a:lnTo>
                  <a:lnTo>
                    <a:pt x="1220" y="1711"/>
                  </a:lnTo>
                  <a:lnTo>
                    <a:pt x="1248" y="1715"/>
                  </a:lnTo>
                  <a:lnTo>
                    <a:pt x="1274" y="1718"/>
                  </a:lnTo>
                  <a:lnTo>
                    <a:pt x="1290" y="1628"/>
                  </a:lnTo>
                  <a:lnTo>
                    <a:pt x="1300" y="1564"/>
                  </a:lnTo>
                  <a:lnTo>
                    <a:pt x="1312" y="1498"/>
                  </a:lnTo>
                  <a:lnTo>
                    <a:pt x="1331" y="1387"/>
                  </a:lnTo>
                  <a:lnTo>
                    <a:pt x="1350" y="1278"/>
                  </a:lnTo>
                  <a:lnTo>
                    <a:pt x="1366" y="1167"/>
                  </a:lnTo>
                  <a:lnTo>
                    <a:pt x="1385" y="1058"/>
                  </a:lnTo>
                  <a:lnTo>
                    <a:pt x="1394" y="997"/>
                  </a:lnTo>
                  <a:lnTo>
                    <a:pt x="1406" y="936"/>
                  </a:lnTo>
                  <a:lnTo>
                    <a:pt x="1423" y="836"/>
                  </a:lnTo>
                  <a:lnTo>
                    <a:pt x="1435" y="765"/>
                  </a:lnTo>
                  <a:lnTo>
                    <a:pt x="1446" y="694"/>
                  </a:lnTo>
                  <a:lnTo>
                    <a:pt x="1456" y="638"/>
                  </a:lnTo>
                  <a:lnTo>
                    <a:pt x="1470" y="550"/>
                  </a:lnTo>
                  <a:lnTo>
                    <a:pt x="1470" y="553"/>
                  </a:lnTo>
                  <a:lnTo>
                    <a:pt x="1463" y="560"/>
                  </a:lnTo>
                  <a:lnTo>
                    <a:pt x="1461" y="560"/>
                  </a:lnTo>
                  <a:lnTo>
                    <a:pt x="1461" y="550"/>
                  </a:lnTo>
                  <a:lnTo>
                    <a:pt x="1458" y="550"/>
                  </a:lnTo>
                  <a:lnTo>
                    <a:pt x="1456" y="548"/>
                  </a:lnTo>
                  <a:lnTo>
                    <a:pt x="1449" y="539"/>
                  </a:lnTo>
                  <a:lnTo>
                    <a:pt x="1442" y="513"/>
                  </a:lnTo>
                  <a:lnTo>
                    <a:pt x="1435" y="508"/>
                  </a:lnTo>
                  <a:lnTo>
                    <a:pt x="1430" y="498"/>
                  </a:lnTo>
                  <a:lnTo>
                    <a:pt x="1428" y="496"/>
                  </a:lnTo>
                  <a:lnTo>
                    <a:pt x="1423" y="496"/>
                  </a:lnTo>
                  <a:lnTo>
                    <a:pt x="1420" y="496"/>
                  </a:lnTo>
                  <a:lnTo>
                    <a:pt x="1418" y="498"/>
                  </a:lnTo>
                  <a:lnTo>
                    <a:pt x="1413" y="505"/>
                  </a:lnTo>
                  <a:lnTo>
                    <a:pt x="1413" y="508"/>
                  </a:lnTo>
                  <a:lnTo>
                    <a:pt x="1411" y="510"/>
                  </a:lnTo>
                  <a:lnTo>
                    <a:pt x="1409" y="508"/>
                  </a:lnTo>
                  <a:lnTo>
                    <a:pt x="1404" y="508"/>
                  </a:lnTo>
                  <a:lnTo>
                    <a:pt x="1399" y="513"/>
                  </a:lnTo>
                  <a:lnTo>
                    <a:pt x="1394" y="517"/>
                  </a:lnTo>
                  <a:lnTo>
                    <a:pt x="1399" y="529"/>
                  </a:lnTo>
                  <a:lnTo>
                    <a:pt x="1423" y="555"/>
                  </a:lnTo>
                  <a:lnTo>
                    <a:pt x="1418" y="557"/>
                  </a:lnTo>
                  <a:lnTo>
                    <a:pt x="1416" y="555"/>
                  </a:lnTo>
                  <a:lnTo>
                    <a:pt x="1411" y="550"/>
                  </a:lnTo>
                  <a:lnTo>
                    <a:pt x="1406" y="546"/>
                  </a:lnTo>
                  <a:lnTo>
                    <a:pt x="1404" y="541"/>
                  </a:lnTo>
                  <a:lnTo>
                    <a:pt x="1394" y="534"/>
                  </a:lnTo>
                  <a:lnTo>
                    <a:pt x="1392" y="534"/>
                  </a:lnTo>
                  <a:lnTo>
                    <a:pt x="1392" y="531"/>
                  </a:lnTo>
                  <a:lnTo>
                    <a:pt x="1387" y="527"/>
                  </a:lnTo>
                  <a:lnTo>
                    <a:pt x="1385" y="522"/>
                  </a:lnTo>
                  <a:lnTo>
                    <a:pt x="1385" y="517"/>
                  </a:lnTo>
                  <a:lnTo>
                    <a:pt x="1387" y="513"/>
                  </a:lnTo>
                  <a:lnTo>
                    <a:pt x="1404" y="503"/>
                  </a:lnTo>
                  <a:lnTo>
                    <a:pt x="1406" y="501"/>
                  </a:lnTo>
                  <a:lnTo>
                    <a:pt x="1409" y="494"/>
                  </a:lnTo>
                  <a:lnTo>
                    <a:pt x="1406" y="494"/>
                  </a:lnTo>
                  <a:lnTo>
                    <a:pt x="1399" y="496"/>
                  </a:lnTo>
                  <a:lnTo>
                    <a:pt x="1390" y="494"/>
                  </a:lnTo>
                  <a:lnTo>
                    <a:pt x="1387" y="489"/>
                  </a:lnTo>
                  <a:lnTo>
                    <a:pt x="1380" y="479"/>
                  </a:lnTo>
                  <a:lnTo>
                    <a:pt x="1376" y="479"/>
                  </a:lnTo>
                  <a:lnTo>
                    <a:pt x="1371" y="482"/>
                  </a:lnTo>
                  <a:lnTo>
                    <a:pt x="1352" y="501"/>
                  </a:lnTo>
                  <a:lnTo>
                    <a:pt x="1352" y="508"/>
                  </a:lnTo>
                  <a:lnTo>
                    <a:pt x="1352" y="515"/>
                  </a:lnTo>
                  <a:lnTo>
                    <a:pt x="1354" y="524"/>
                  </a:lnTo>
                  <a:lnTo>
                    <a:pt x="1333" y="520"/>
                  </a:lnTo>
                  <a:lnTo>
                    <a:pt x="1328" y="520"/>
                  </a:lnTo>
                  <a:lnTo>
                    <a:pt x="1324" y="522"/>
                  </a:lnTo>
                  <a:lnTo>
                    <a:pt x="1321" y="527"/>
                  </a:lnTo>
                  <a:lnTo>
                    <a:pt x="1324" y="534"/>
                  </a:lnTo>
                  <a:lnTo>
                    <a:pt x="1316" y="541"/>
                  </a:lnTo>
                  <a:lnTo>
                    <a:pt x="1309" y="546"/>
                  </a:lnTo>
                  <a:lnTo>
                    <a:pt x="1305" y="550"/>
                  </a:lnTo>
                  <a:lnTo>
                    <a:pt x="1300" y="567"/>
                  </a:lnTo>
                  <a:lnTo>
                    <a:pt x="1300" y="576"/>
                  </a:lnTo>
                  <a:lnTo>
                    <a:pt x="1302" y="586"/>
                  </a:lnTo>
                  <a:lnTo>
                    <a:pt x="1302" y="598"/>
                  </a:lnTo>
                  <a:lnTo>
                    <a:pt x="1302" y="609"/>
                  </a:lnTo>
                  <a:lnTo>
                    <a:pt x="1300" y="607"/>
                  </a:lnTo>
                  <a:lnTo>
                    <a:pt x="1298" y="602"/>
                  </a:lnTo>
                  <a:lnTo>
                    <a:pt x="1295" y="593"/>
                  </a:lnTo>
                  <a:lnTo>
                    <a:pt x="1293" y="586"/>
                  </a:lnTo>
                  <a:lnTo>
                    <a:pt x="1288" y="581"/>
                  </a:lnTo>
                  <a:lnTo>
                    <a:pt x="1281" y="579"/>
                  </a:lnTo>
                  <a:lnTo>
                    <a:pt x="1281" y="579"/>
                  </a:lnTo>
                  <a:lnTo>
                    <a:pt x="1279" y="569"/>
                  </a:lnTo>
                  <a:lnTo>
                    <a:pt x="1279" y="567"/>
                  </a:lnTo>
                  <a:lnTo>
                    <a:pt x="1276" y="564"/>
                  </a:lnTo>
                  <a:lnTo>
                    <a:pt x="1272" y="562"/>
                  </a:lnTo>
                  <a:lnTo>
                    <a:pt x="1269" y="562"/>
                  </a:lnTo>
                  <a:lnTo>
                    <a:pt x="1264" y="564"/>
                  </a:lnTo>
                  <a:lnTo>
                    <a:pt x="1262" y="572"/>
                  </a:lnTo>
                  <a:lnTo>
                    <a:pt x="1257" y="574"/>
                  </a:lnTo>
                  <a:lnTo>
                    <a:pt x="1255" y="569"/>
                  </a:lnTo>
                  <a:lnTo>
                    <a:pt x="1260" y="562"/>
                  </a:lnTo>
                  <a:lnTo>
                    <a:pt x="1274" y="548"/>
                  </a:lnTo>
                  <a:lnTo>
                    <a:pt x="1272" y="546"/>
                  </a:lnTo>
                  <a:lnTo>
                    <a:pt x="1264" y="546"/>
                  </a:lnTo>
                  <a:lnTo>
                    <a:pt x="1260" y="543"/>
                  </a:lnTo>
                  <a:lnTo>
                    <a:pt x="1267" y="536"/>
                  </a:lnTo>
                  <a:lnTo>
                    <a:pt x="1283" y="531"/>
                  </a:lnTo>
                  <a:lnTo>
                    <a:pt x="1288" y="527"/>
                  </a:lnTo>
                  <a:lnTo>
                    <a:pt x="1288" y="524"/>
                  </a:lnTo>
                  <a:lnTo>
                    <a:pt x="1290" y="522"/>
                  </a:lnTo>
                  <a:lnTo>
                    <a:pt x="1286" y="517"/>
                  </a:lnTo>
                  <a:lnTo>
                    <a:pt x="1279" y="515"/>
                  </a:lnTo>
                  <a:lnTo>
                    <a:pt x="1269" y="520"/>
                  </a:lnTo>
                  <a:lnTo>
                    <a:pt x="1262" y="524"/>
                  </a:lnTo>
                  <a:lnTo>
                    <a:pt x="1257" y="534"/>
                  </a:lnTo>
                  <a:lnTo>
                    <a:pt x="1250" y="541"/>
                  </a:lnTo>
                  <a:lnTo>
                    <a:pt x="1243" y="543"/>
                  </a:lnTo>
                  <a:lnTo>
                    <a:pt x="1236" y="543"/>
                  </a:lnTo>
                  <a:lnTo>
                    <a:pt x="1229" y="548"/>
                  </a:lnTo>
                  <a:lnTo>
                    <a:pt x="1224" y="550"/>
                  </a:lnTo>
                  <a:lnTo>
                    <a:pt x="1222" y="555"/>
                  </a:lnTo>
                  <a:lnTo>
                    <a:pt x="1222" y="557"/>
                  </a:lnTo>
                  <a:lnTo>
                    <a:pt x="1222" y="560"/>
                  </a:lnTo>
                  <a:lnTo>
                    <a:pt x="1222" y="564"/>
                  </a:lnTo>
                  <a:lnTo>
                    <a:pt x="1224" y="569"/>
                  </a:lnTo>
                  <a:lnTo>
                    <a:pt x="1227" y="572"/>
                  </a:lnTo>
                  <a:lnTo>
                    <a:pt x="1234" y="572"/>
                  </a:lnTo>
                  <a:lnTo>
                    <a:pt x="1241" y="569"/>
                  </a:lnTo>
                  <a:lnTo>
                    <a:pt x="1246" y="567"/>
                  </a:lnTo>
                  <a:lnTo>
                    <a:pt x="1248" y="572"/>
                  </a:lnTo>
                  <a:lnTo>
                    <a:pt x="1236" y="581"/>
                  </a:lnTo>
                  <a:lnTo>
                    <a:pt x="1222" y="586"/>
                  </a:lnTo>
                  <a:lnTo>
                    <a:pt x="1217" y="590"/>
                  </a:lnTo>
                  <a:lnTo>
                    <a:pt x="1215" y="593"/>
                  </a:lnTo>
                  <a:lnTo>
                    <a:pt x="1212" y="593"/>
                  </a:lnTo>
                  <a:lnTo>
                    <a:pt x="1208" y="590"/>
                  </a:lnTo>
                  <a:lnTo>
                    <a:pt x="1205" y="590"/>
                  </a:lnTo>
                  <a:lnTo>
                    <a:pt x="1201" y="602"/>
                  </a:lnTo>
                  <a:lnTo>
                    <a:pt x="1196" y="609"/>
                  </a:lnTo>
                  <a:lnTo>
                    <a:pt x="1194" y="612"/>
                  </a:lnTo>
                  <a:lnTo>
                    <a:pt x="1194" y="616"/>
                  </a:lnTo>
                  <a:lnTo>
                    <a:pt x="1191" y="619"/>
                  </a:lnTo>
                  <a:lnTo>
                    <a:pt x="1187" y="626"/>
                  </a:lnTo>
                  <a:lnTo>
                    <a:pt x="1184" y="628"/>
                  </a:lnTo>
                  <a:lnTo>
                    <a:pt x="1182" y="626"/>
                  </a:lnTo>
                  <a:lnTo>
                    <a:pt x="1179" y="621"/>
                  </a:lnTo>
                  <a:lnTo>
                    <a:pt x="1184" y="614"/>
                  </a:lnTo>
                  <a:lnTo>
                    <a:pt x="1189" y="607"/>
                  </a:lnTo>
                  <a:lnTo>
                    <a:pt x="1196" y="600"/>
                  </a:lnTo>
                  <a:lnTo>
                    <a:pt x="1196" y="590"/>
                  </a:lnTo>
                  <a:lnTo>
                    <a:pt x="1198" y="586"/>
                  </a:lnTo>
                  <a:lnTo>
                    <a:pt x="1210" y="576"/>
                  </a:lnTo>
                  <a:lnTo>
                    <a:pt x="1212" y="569"/>
                  </a:lnTo>
                  <a:lnTo>
                    <a:pt x="1212" y="560"/>
                  </a:lnTo>
                  <a:lnTo>
                    <a:pt x="1208" y="560"/>
                  </a:lnTo>
                  <a:lnTo>
                    <a:pt x="1196" y="569"/>
                  </a:lnTo>
                  <a:lnTo>
                    <a:pt x="1189" y="574"/>
                  </a:lnTo>
                  <a:lnTo>
                    <a:pt x="1184" y="572"/>
                  </a:lnTo>
                  <a:lnTo>
                    <a:pt x="1182" y="569"/>
                  </a:lnTo>
                  <a:lnTo>
                    <a:pt x="1179" y="562"/>
                  </a:lnTo>
                  <a:lnTo>
                    <a:pt x="1177" y="560"/>
                  </a:lnTo>
                  <a:lnTo>
                    <a:pt x="1175" y="560"/>
                  </a:lnTo>
                  <a:lnTo>
                    <a:pt x="1179" y="550"/>
                  </a:lnTo>
                  <a:lnTo>
                    <a:pt x="1184" y="546"/>
                  </a:lnTo>
                  <a:lnTo>
                    <a:pt x="1234" y="524"/>
                  </a:lnTo>
                  <a:lnTo>
                    <a:pt x="1255" y="505"/>
                  </a:lnTo>
                  <a:lnTo>
                    <a:pt x="1257" y="503"/>
                  </a:lnTo>
                  <a:lnTo>
                    <a:pt x="1257" y="498"/>
                  </a:lnTo>
                  <a:lnTo>
                    <a:pt x="1255" y="496"/>
                  </a:lnTo>
                  <a:lnTo>
                    <a:pt x="1253" y="494"/>
                  </a:lnTo>
                  <a:lnTo>
                    <a:pt x="1253" y="494"/>
                  </a:lnTo>
                  <a:lnTo>
                    <a:pt x="1288" y="472"/>
                  </a:lnTo>
                  <a:lnTo>
                    <a:pt x="1293" y="465"/>
                  </a:lnTo>
                  <a:lnTo>
                    <a:pt x="1293" y="463"/>
                  </a:lnTo>
                  <a:lnTo>
                    <a:pt x="1298" y="449"/>
                  </a:lnTo>
                  <a:lnTo>
                    <a:pt x="1300" y="444"/>
                  </a:lnTo>
                  <a:lnTo>
                    <a:pt x="1307" y="427"/>
                  </a:lnTo>
                  <a:lnTo>
                    <a:pt x="1309" y="423"/>
                  </a:lnTo>
                  <a:lnTo>
                    <a:pt x="1309" y="418"/>
                  </a:lnTo>
                  <a:lnTo>
                    <a:pt x="1307" y="411"/>
                  </a:lnTo>
                  <a:lnTo>
                    <a:pt x="1309" y="409"/>
                  </a:lnTo>
                  <a:lnTo>
                    <a:pt x="1309" y="406"/>
                  </a:lnTo>
                  <a:lnTo>
                    <a:pt x="1312" y="399"/>
                  </a:lnTo>
                  <a:lnTo>
                    <a:pt x="1300" y="390"/>
                  </a:lnTo>
                  <a:lnTo>
                    <a:pt x="1288" y="387"/>
                  </a:lnTo>
                  <a:lnTo>
                    <a:pt x="1283" y="383"/>
                  </a:lnTo>
                  <a:lnTo>
                    <a:pt x="1279" y="380"/>
                  </a:lnTo>
                  <a:lnTo>
                    <a:pt x="1279" y="380"/>
                  </a:lnTo>
                  <a:lnTo>
                    <a:pt x="1279" y="378"/>
                  </a:lnTo>
                  <a:lnTo>
                    <a:pt x="1279" y="373"/>
                  </a:lnTo>
                  <a:lnTo>
                    <a:pt x="1281" y="371"/>
                  </a:lnTo>
                  <a:lnTo>
                    <a:pt x="1279" y="364"/>
                  </a:lnTo>
                  <a:lnTo>
                    <a:pt x="1276" y="359"/>
                  </a:lnTo>
                  <a:lnTo>
                    <a:pt x="1272" y="352"/>
                  </a:lnTo>
                  <a:lnTo>
                    <a:pt x="1257" y="347"/>
                  </a:lnTo>
                  <a:lnTo>
                    <a:pt x="1248" y="335"/>
                  </a:lnTo>
                  <a:lnTo>
                    <a:pt x="1227" y="321"/>
                  </a:lnTo>
                  <a:lnTo>
                    <a:pt x="1222" y="312"/>
                  </a:lnTo>
                  <a:lnTo>
                    <a:pt x="1210" y="305"/>
                  </a:lnTo>
                  <a:lnTo>
                    <a:pt x="1203" y="295"/>
                  </a:lnTo>
                  <a:lnTo>
                    <a:pt x="1172" y="288"/>
                  </a:lnTo>
                  <a:lnTo>
                    <a:pt x="1161" y="281"/>
                  </a:lnTo>
                  <a:lnTo>
                    <a:pt x="1142" y="255"/>
                  </a:lnTo>
                  <a:lnTo>
                    <a:pt x="1106" y="236"/>
                  </a:lnTo>
                  <a:lnTo>
                    <a:pt x="1104" y="234"/>
                  </a:lnTo>
                  <a:lnTo>
                    <a:pt x="1101" y="227"/>
                  </a:lnTo>
                  <a:lnTo>
                    <a:pt x="1099" y="227"/>
                  </a:lnTo>
                  <a:lnTo>
                    <a:pt x="1087" y="224"/>
                  </a:lnTo>
                  <a:lnTo>
                    <a:pt x="1078" y="217"/>
                  </a:lnTo>
                  <a:lnTo>
                    <a:pt x="1049" y="222"/>
                  </a:lnTo>
                  <a:lnTo>
                    <a:pt x="1012" y="255"/>
                  </a:lnTo>
                  <a:lnTo>
                    <a:pt x="990" y="286"/>
                  </a:lnTo>
                  <a:lnTo>
                    <a:pt x="971" y="302"/>
                  </a:lnTo>
                  <a:lnTo>
                    <a:pt x="967" y="312"/>
                  </a:lnTo>
                  <a:lnTo>
                    <a:pt x="964" y="319"/>
                  </a:lnTo>
                  <a:lnTo>
                    <a:pt x="969" y="323"/>
                  </a:lnTo>
                  <a:lnTo>
                    <a:pt x="986" y="328"/>
                  </a:lnTo>
                  <a:lnTo>
                    <a:pt x="988" y="340"/>
                  </a:lnTo>
                  <a:lnTo>
                    <a:pt x="988" y="340"/>
                  </a:lnTo>
                  <a:lnTo>
                    <a:pt x="986" y="342"/>
                  </a:lnTo>
                  <a:lnTo>
                    <a:pt x="983" y="347"/>
                  </a:lnTo>
                  <a:lnTo>
                    <a:pt x="979" y="359"/>
                  </a:lnTo>
                  <a:lnTo>
                    <a:pt x="971" y="368"/>
                  </a:lnTo>
                  <a:lnTo>
                    <a:pt x="953" y="375"/>
                  </a:lnTo>
                  <a:lnTo>
                    <a:pt x="950" y="375"/>
                  </a:lnTo>
                  <a:lnTo>
                    <a:pt x="948" y="375"/>
                  </a:lnTo>
                  <a:lnTo>
                    <a:pt x="948" y="378"/>
                  </a:lnTo>
                  <a:lnTo>
                    <a:pt x="945" y="383"/>
                  </a:lnTo>
                  <a:lnTo>
                    <a:pt x="943" y="385"/>
                  </a:lnTo>
                  <a:lnTo>
                    <a:pt x="938" y="387"/>
                  </a:lnTo>
                  <a:lnTo>
                    <a:pt x="936" y="390"/>
                  </a:lnTo>
                  <a:lnTo>
                    <a:pt x="931" y="387"/>
                  </a:lnTo>
                  <a:lnTo>
                    <a:pt x="929" y="385"/>
                  </a:lnTo>
                  <a:lnTo>
                    <a:pt x="938" y="375"/>
                  </a:lnTo>
                  <a:lnTo>
                    <a:pt x="960" y="364"/>
                  </a:lnTo>
                  <a:lnTo>
                    <a:pt x="971" y="349"/>
                  </a:lnTo>
                  <a:lnTo>
                    <a:pt x="964" y="349"/>
                  </a:lnTo>
                  <a:lnTo>
                    <a:pt x="922" y="371"/>
                  </a:lnTo>
                  <a:lnTo>
                    <a:pt x="912" y="371"/>
                  </a:lnTo>
                  <a:lnTo>
                    <a:pt x="908" y="364"/>
                  </a:lnTo>
                  <a:lnTo>
                    <a:pt x="912" y="359"/>
                  </a:lnTo>
                  <a:lnTo>
                    <a:pt x="872" y="364"/>
                  </a:lnTo>
                  <a:lnTo>
                    <a:pt x="849" y="375"/>
                  </a:lnTo>
                  <a:lnTo>
                    <a:pt x="844" y="375"/>
                  </a:lnTo>
                  <a:lnTo>
                    <a:pt x="839" y="378"/>
                  </a:lnTo>
                  <a:lnTo>
                    <a:pt x="834" y="390"/>
                  </a:lnTo>
                  <a:lnTo>
                    <a:pt x="830" y="392"/>
                  </a:lnTo>
                  <a:lnTo>
                    <a:pt x="823" y="390"/>
                  </a:lnTo>
                  <a:lnTo>
                    <a:pt x="808" y="380"/>
                  </a:lnTo>
                  <a:lnTo>
                    <a:pt x="804" y="383"/>
                  </a:lnTo>
                  <a:lnTo>
                    <a:pt x="801" y="380"/>
                  </a:lnTo>
                  <a:lnTo>
                    <a:pt x="804" y="373"/>
                  </a:lnTo>
                  <a:lnTo>
                    <a:pt x="804" y="366"/>
                  </a:lnTo>
                  <a:lnTo>
                    <a:pt x="801" y="364"/>
                  </a:lnTo>
                  <a:lnTo>
                    <a:pt x="799" y="361"/>
                  </a:lnTo>
                  <a:lnTo>
                    <a:pt x="799" y="361"/>
                  </a:lnTo>
                  <a:lnTo>
                    <a:pt x="820" y="359"/>
                  </a:lnTo>
                  <a:lnTo>
                    <a:pt x="823" y="357"/>
                  </a:lnTo>
                  <a:lnTo>
                    <a:pt x="830" y="347"/>
                  </a:lnTo>
                  <a:lnTo>
                    <a:pt x="834" y="345"/>
                  </a:lnTo>
                  <a:lnTo>
                    <a:pt x="849" y="340"/>
                  </a:lnTo>
                  <a:lnTo>
                    <a:pt x="858" y="335"/>
                  </a:lnTo>
                  <a:lnTo>
                    <a:pt x="860" y="335"/>
                  </a:lnTo>
                  <a:lnTo>
                    <a:pt x="858" y="331"/>
                  </a:lnTo>
                  <a:lnTo>
                    <a:pt x="851" y="333"/>
                  </a:lnTo>
                  <a:lnTo>
                    <a:pt x="849" y="331"/>
                  </a:lnTo>
                  <a:lnTo>
                    <a:pt x="849" y="326"/>
                  </a:lnTo>
                  <a:lnTo>
                    <a:pt x="851" y="319"/>
                  </a:lnTo>
                  <a:lnTo>
                    <a:pt x="851" y="314"/>
                  </a:lnTo>
                  <a:lnTo>
                    <a:pt x="851" y="305"/>
                  </a:lnTo>
                  <a:lnTo>
                    <a:pt x="856" y="300"/>
                  </a:lnTo>
                  <a:lnTo>
                    <a:pt x="865" y="297"/>
                  </a:lnTo>
                  <a:lnTo>
                    <a:pt x="872" y="288"/>
                  </a:lnTo>
                  <a:lnTo>
                    <a:pt x="875" y="286"/>
                  </a:lnTo>
                  <a:lnTo>
                    <a:pt x="905" y="290"/>
                  </a:lnTo>
                  <a:lnTo>
                    <a:pt x="915" y="286"/>
                  </a:lnTo>
                  <a:lnTo>
                    <a:pt x="917" y="279"/>
                  </a:lnTo>
                  <a:lnTo>
                    <a:pt x="917" y="271"/>
                  </a:lnTo>
                  <a:lnTo>
                    <a:pt x="912" y="260"/>
                  </a:lnTo>
                  <a:lnTo>
                    <a:pt x="910" y="255"/>
                  </a:lnTo>
                  <a:lnTo>
                    <a:pt x="910" y="253"/>
                  </a:lnTo>
                  <a:lnTo>
                    <a:pt x="912" y="248"/>
                  </a:lnTo>
                  <a:lnTo>
                    <a:pt x="915" y="241"/>
                  </a:lnTo>
                  <a:lnTo>
                    <a:pt x="915" y="238"/>
                  </a:lnTo>
                  <a:lnTo>
                    <a:pt x="917" y="236"/>
                  </a:lnTo>
                  <a:lnTo>
                    <a:pt x="920" y="234"/>
                  </a:lnTo>
                  <a:lnTo>
                    <a:pt x="922" y="227"/>
                  </a:lnTo>
                  <a:lnTo>
                    <a:pt x="922" y="222"/>
                  </a:lnTo>
                  <a:lnTo>
                    <a:pt x="922" y="215"/>
                  </a:lnTo>
                  <a:lnTo>
                    <a:pt x="922" y="208"/>
                  </a:lnTo>
                  <a:lnTo>
                    <a:pt x="922" y="208"/>
                  </a:lnTo>
                  <a:lnTo>
                    <a:pt x="924" y="203"/>
                  </a:lnTo>
                  <a:lnTo>
                    <a:pt x="927" y="196"/>
                  </a:lnTo>
                  <a:lnTo>
                    <a:pt x="927" y="196"/>
                  </a:lnTo>
                  <a:lnTo>
                    <a:pt x="929" y="193"/>
                  </a:lnTo>
                  <a:lnTo>
                    <a:pt x="931" y="189"/>
                  </a:lnTo>
                  <a:lnTo>
                    <a:pt x="934" y="184"/>
                  </a:lnTo>
                  <a:lnTo>
                    <a:pt x="936" y="179"/>
                  </a:lnTo>
                  <a:lnTo>
                    <a:pt x="936" y="177"/>
                  </a:lnTo>
                  <a:lnTo>
                    <a:pt x="938" y="172"/>
                  </a:lnTo>
                  <a:lnTo>
                    <a:pt x="938" y="167"/>
                  </a:lnTo>
                  <a:lnTo>
                    <a:pt x="941" y="163"/>
                  </a:lnTo>
                  <a:lnTo>
                    <a:pt x="953" y="139"/>
                  </a:lnTo>
                  <a:lnTo>
                    <a:pt x="955" y="132"/>
                  </a:lnTo>
                  <a:lnTo>
                    <a:pt x="955" y="123"/>
                  </a:lnTo>
                  <a:lnTo>
                    <a:pt x="955" y="115"/>
                  </a:lnTo>
                  <a:lnTo>
                    <a:pt x="953" y="97"/>
                  </a:lnTo>
                  <a:lnTo>
                    <a:pt x="941" y="47"/>
                  </a:lnTo>
                  <a:lnTo>
                    <a:pt x="934" y="33"/>
                  </a:lnTo>
                  <a:lnTo>
                    <a:pt x="915" y="23"/>
                  </a:lnTo>
                  <a:lnTo>
                    <a:pt x="894" y="0"/>
                  </a:lnTo>
                  <a:lnTo>
                    <a:pt x="879" y="0"/>
                  </a:lnTo>
                  <a:lnTo>
                    <a:pt x="870" y="4"/>
                  </a:lnTo>
                  <a:lnTo>
                    <a:pt x="839" y="21"/>
                  </a:lnTo>
                  <a:lnTo>
                    <a:pt x="806" y="26"/>
                  </a:lnTo>
                  <a:lnTo>
                    <a:pt x="792" y="35"/>
                  </a:lnTo>
                  <a:lnTo>
                    <a:pt x="787" y="38"/>
                  </a:lnTo>
                  <a:lnTo>
                    <a:pt x="775" y="33"/>
                  </a:lnTo>
                  <a:lnTo>
                    <a:pt x="773" y="33"/>
                  </a:lnTo>
                  <a:lnTo>
                    <a:pt x="771" y="35"/>
                  </a:lnTo>
                  <a:lnTo>
                    <a:pt x="766" y="40"/>
                  </a:lnTo>
                  <a:lnTo>
                    <a:pt x="764" y="42"/>
                  </a:lnTo>
                  <a:lnTo>
                    <a:pt x="761" y="45"/>
                  </a:lnTo>
                  <a:lnTo>
                    <a:pt x="730" y="54"/>
                  </a:lnTo>
                  <a:lnTo>
                    <a:pt x="702" y="56"/>
                  </a:lnTo>
                  <a:lnTo>
                    <a:pt x="662" y="68"/>
                  </a:lnTo>
                  <a:lnTo>
                    <a:pt x="631" y="73"/>
                  </a:lnTo>
                  <a:lnTo>
                    <a:pt x="610" y="80"/>
                  </a:lnTo>
                  <a:lnTo>
                    <a:pt x="591" y="85"/>
                  </a:lnTo>
                  <a:lnTo>
                    <a:pt x="589" y="87"/>
                  </a:lnTo>
                  <a:lnTo>
                    <a:pt x="582" y="90"/>
                  </a:lnTo>
                  <a:lnTo>
                    <a:pt x="567" y="87"/>
                  </a:lnTo>
                  <a:lnTo>
                    <a:pt x="556" y="97"/>
                  </a:lnTo>
                  <a:lnTo>
                    <a:pt x="511" y="120"/>
                  </a:lnTo>
                  <a:lnTo>
                    <a:pt x="478" y="123"/>
                  </a:lnTo>
                  <a:lnTo>
                    <a:pt x="461" y="130"/>
                  </a:lnTo>
                  <a:lnTo>
                    <a:pt x="437" y="127"/>
                  </a:lnTo>
                  <a:lnTo>
                    <a:pt x="430" y="130"/>
                  </a:lnTo>
                  <a:lnTo>
                    <a:pt x="419" y="146"/>
                  </a:lnTo>
                  <a:lnTo>
                    <a:pt x="411" y="153"/>
                  </a:lnTo>
                  <a:lnTo>
                    <a:pt x="400" y="160"/>
                  </a:lnTo>
                  <a:lnTo>
                    <a:pt x="388" y="175"/>
                  </a:lnTo>
                  <a:lnTo>
                    <a:pt x="348" y="193"/>
                  </a:lnTo>
                  <a:lnTo>
                    <a:pt x="334" y="208"/>
                  </a:lnTo>
                  <a:lnTo>
                    <a:pt x="310" y="217"/>
                  </a:lnTo>
                  <a:lnTo>
                    <a:pt x="305" y="215"/>
                  </a:lnTo>
                  <a:lnTo>
                    <a:pt x="289" y="222"/>
                  </a:lnTo>
                  <a:lnTo>
                    <a:pt x="282" y="224"/>
                  </a:lnTo>
                  <a:lnTo>
                    <a:pt x="279" y="227"/>
                  </a:lnTo>
                  <a:lnTo>
                    <a:pt x="274" y="231"/>
                  </a:lnTo>
                  <a:lnTo>
                    <a:pt x="267" y="238"/>
                  </a:lnTo>
                  <a:lnTo>
                    <a:pt x="265" y="243"/>
                  </a:lnTo>
                  <a:lnTo>
                    <a:pt x="263" y="243"/>
                  </a:lnTo>
                  <a:lnTo>
                    <a:pt x="258" y="243"/>
                  </a:lnTo>
                  <a:lnTo>
                    <a:pt x="213" y="271"/>
                  </a:lnTo>
                  <a:lnTo>
                    <a:pt x="199" y="286"/>
                  </a:lnTo>
                  <a:lnTo>
                    <a:pt x="189" y="307"/>
                  </a:lnTo>
                  <a:lnTo>
                    <a:pt x="187" y="316"/>
                  </a:lnTo>
                  <a:lnTo>
                    <a:pt x="187" y="326"/>
                  </a:lnTo>
                  <a:lnTo>
                    <a:pt x="189" y="335"/>
                  </a:lnTo>
                  <a:lnTo>
                    <a:pt x="192" y="338"/>
                  </a:lnTo>
                  <a:lnTo>
                    <a:pt x="194" y="340"/>
                  </a:lnTo>
                  <a:lnTo>
                    <a:pt x="201" y="352"/>
                  </a:lnTo>
                  <a:lnTo>
                    <a:pt x="227" y="359"/>
                  </a:lnTo>
                  <a:lnTo>
                    <a:pt x="237" y="364"/>
                  </a:lnTo>
                  <a:lnTo>
                    <a:pt x="239" y="380"/>
                  </a:lnTo>
                  <a:lnTo>
                    <a:pt x="234" y="409"/>
                  </a:lnTo>
                  <a:lnTo>
                    <a:pt x="227" y="418"/>
                  </a:lnTo>
                  <a:lnTo>
                    <a:pt x="175" y="425"/>
                  </a:lnTo>
                  <a:lnTo>
                    <a:pt x="154" y="423"/>
                  </a:lnTo>
                  <a:lnTo>
                    <a:pt x="133" y="435"/>
                  </a:lnTo>
                  <a:lnTo>
                    <a:pt x="128" y="442"/>
                  </a:lnTo>
                  <a:lnTo>
                    <a:pt x="121" y="449"/>
                  </a:lnTo>
                  <a:lnTo>
                    <a:pt x="123" y="453"/>
                  </a:lnTo>
                  <a:lnTo>
                    <a:pt x="121" y="458"/>
                  </a:lnTo>
                  <a:lnTo>
                    <a:pt x="119" y="463"/>
                  </a:lnTo>
                  <a:lnTo>
                    <a:pt x="119" y="465"/>
                  </a:lnTo>
                  <a:lnTo>
                    <a:pt x="109" y="472"/>
                  </a:lnTo>
                  <a:lnTo>
                    <a:pt x="97" y="477"/>
                  </a:lnTo>
                  <a:lnTo>
                    <a:pt x="71" y="494"/>
                  </a:lnTo>
                  <a:lnTo>
                    <a:pt x="45" y="515"/>
                  </a:lnTo>
                  <a:lnTo>
                    <a:pt x="41" y="522"/>
                  </a:lnTo>
                  <a:lnTo>
                    <a:pt x="36" y="531"/>
                  </a:lnTo>
                  <a:lnTo>
                    <a:pt x="31" y="539"/>
                  </a:lnTo>
                  <a:lnTo>
                    <a:pt x="24" y="557"/>
                  </a:lnTo>
                  <a:lnTo>
                    <a:pt x="15" y="576"/>
                  </a:lnTo>
                  <a:lnTo>
                    <a:pt x="10" y="586"/>
                  </a:lnTo>
                  <a:lnTo>
                    <a:pt x="7" y="595"/>
                  </a:lnTo>
                  <a:lnTo>
                    <a:pt x="5" y="605"/>
                  </a:lnTo>
                  <a:lnTo>
                    <a:pt x="0" y="626"/>
                  </a:lnTo>
                  <a:lnTo>
                    <a:pt x="0" y="638"/>
                  </a:lnTo>
                  <a:lnTo>
                    <a:pt x="0" y="652"/>
                  </a:lnTo>
                  <a:lnTo>
                    <a:pt x="0" y="657"/>
                  </a:lnTo>
                  <a:lnTo>
                    <a:pt x="3" y="661"/>
                  </a:lnTo>
                  <a:lnTo>
                    <a:pt x="5" y="661"/>
                  </a:lnTo>
                  <a:lnTo>
                    <a:pt x="7" y="664"/>
                  </a:lnTo>
                  <a:lnTo>
                    <a:pt x="12" y="680"/>
                  </a:lnTo>
                  <a:lnTo>
                    <a:pt x="17" y="685"/>
                  </a:lnTo>
                  <a:lnTo>
                    <a:pt x="24" y="680"/>
                  </a:lnTo>
                  <a:lnTo>
                    <a:pt x="22" y="676"/>
                  </a:lnTo>
                  <a:lnTo>
                    <a:pt x="19" y="671"/>
                  </a:lnTo>
                  <a:lnTo>
                    <a:pt x="22" y="666"/>
                  </a:lnTo>
                  <a:lnTo>
                    <a:pt x="24" y="666"/>
                  </a:lnTo>
                  <a:lnTo>
                    <a:pt x="26" y="664"/>
                  </a:lnTo>
                  <a:lnTo>
                    <a:pt x="29" y="659"/>
                  </a:lnTo>
                  <a:lnTo>
                    <a:pt x="33" y="657"/>
                  </a:lnTo>
                  <a:lnTo>
                    <a:pt x="33" y="650"/>
                  </a:lnTo>
                  <a:lnTo>
                    <a:pt x="38" y="650"/>
                  </a:lnTo>
                  <a:lnTo>
                    <a:pt x="59" y="657"/>
                  </a:lnTo>
                  <a:lnTo>
                    <a:pt x="62" y="659"/>
                  </a:lnTo>
                  <a:lnTo>
                    <a:pt x="64" y="664"/>
                  </a:lnTo>
                  <a:lnTo>
                    <a:pt x="64" y="664"/>
                  </a:lnTo>
                  <a:lnTo>
                    <a:pt x="67" y="664"/>
                  </a:lnTo>
                  <a:lnTo>
                    <a:pt x="71" y="659"/>
                  </a:lnTo>
                  <a:lnTo>
                    <a:pt x="74" y="657"/>
                  </a:lnTo>
                  <a:lnTo>
                    <a:pt x="76" y="657"/>
                  </a:lnTo>
                  <a:lnTo>
                    <a:pt x="83" y="661"/>
                  </a:lnTo>
                  <a:lnTo>
                    <a:pt x="90" y="666"/>
                  </a:lnTo>
                  <a:lnTo>
                    <a:pt x="93" y="668"/>
                  </a:lnTo>
                  <a:lnTo>
                    <a:pt x="93" y="676"/>
                  </a:lnTo>
                  <a:lnTo>
                    <a:pt x="97" y="680"/>
                  </a:lnTo>
                  <a:lnTo>
                    <a:pt x="100" y="685"/>
                  </a:lnTo>
                  <a:lnTo>
                    <a:pt x="97" y="690"/>
                  </a:lnTo>
                  <a:lnTo>
                    <a:pt x="95" y="694"/>
                  </a:lnTo>
                  <a:lnTo>
                    <a:pt x="90" y="699"/>
                  </a:lnTo>
                  <a:lnTo>
                    <a:pt x="88" y="704"/>
                  </a:lnTo>
                  <a:lnTo>
                    <a:pt x="90" y="706"/>
                  </a:lnTo>
                  <a:lnTo>
                    <a:pt x="97" y="702"/>
                  </a:lnTo>
                  <a:lnTo>
                    <a:pt x="102" y="702"/>
                  </a:lnTo>
                  <a:lnTo>
                    <a:pt x="109" y="704"/>
                  </a:lnTo>
                  <a:lnTo>
                    <a:pt x="126" y="706"/>
                  </a:lnTo>
                  <a:lnTo>
                    <a:pt x="130" y="702"/>
                  </a:lnTo>
                  <a:lnTo>
                    <a:pt x="133" y="692"/>
                  </a:lnTo>
                  <a:lnTo>
                    <a:pt x="144" y="685"/>
                  </a:lnTo>
                  <a:lnTo>
                    <a:pt x="154" y="680"/>
                  </a:lnTo>
                  <a:lnTo>
                    <a:pt x="211" y="687"/>
                  </a:lnTo>
                  <a:lnTo>
                    <a:pt x="213" y="692"/>
                  </a:lnTo>
                  <a:lnTo>
                    <a:pt x="182" y="699"/>
                  </a:lnTo>
                  <a:lnTo>
                    <a:pt x="170" y="694"/>
                  </a:lnTo>
                  <a:lnTo>
                    <a:pt x="168" y="697"/>
                  </a:lnTo>
                  <a:lnTo>
                    <a:pt x="163" y="704"/>
                  </a:lnTo>
                  <a:lnTo>
                    <a:pt x="163" y="709"/>
                  </a:lnTo>
                  <a:lnTo>
                    <a:pt x="163" y="713"/>
                  </a:lnTo>
                  <a:lnTo>
                    <a:pt x="166" y="716"/>
                  </a:lnTo>
                  <a:lnTo>
                    <a:pt x="168" y="716"/>
                  </a:lnTo>
                  <a:lnTo>
                    <a:pt x="168" y="713"/>
                  </a:lnTo>
                  <a:lnTo>
                    <a:pt x="168" y="711"/>
                  </a:lnTo>
                  <a:lnTo>
                    <a:pt x="170" y="709"/>
                  </a:lnTo>
                  <a:lnTo>
                    <a:pt x="173" y="709"/>
                  </a:lnTo>
                  <a:lnTo>
                    <a:pt x="175" y="709"/>
                  </a:lnTo>
                  <a:lnTo>
                    <a:pt x="182" y="716"/>
                  </a:lnTo>
                  <a:lnTo>
                    <a:pt x="185" y="718"/>
                  </a:lnTo>
                  <a:lnTo>
                    <a:pt x="185" y="723"/>
                  </a:lnTo>
                  <a:lnTo>
                    <a:pt x="189" y="728"/>
                  </a:lnTo>
                  <a:lnTo>
                    <a:pt x="201" y="732"/>
                  </a:lnTo>
                  <a:lnTo>
                    <a:pt x="206" y="739"/>
                  </a:lnTo>
                  <a:lnTo>
                    <a:pt x="201" y="744"/>
                  </a:lnTo>
                  <a:lnTo>
                    <a:pt x="196" y="746"/>
                  </a:lnTo>
                  <a:lnTo>
                    <a:pt x="187" y="739"/>
                  </a:lnTo>
                  <a:lnTo>
                    <a:pt x="175" y="737"/>
                  </a:lnTo>
                  <a:lnTo>
                    <a:pt x="178" y="742"/>
                  </a:lnTo>
                  <a:lnTo>
                    <a:pt x="185" y="751"/>
                  </a:lnTo>
                  <a:lnTo>
                    <a:pt x="180" y="754"/>
                  </a:lnTo>
                  <a:lnTo>
                    <a:pt x="159" y="739"/>
                  </a:lnTo>
                  <a:lnTo>
                    <a:pt x="128" y="737"/>
                  </a:lnTo>
                  <a:lnTo>
                    <a:pt x="104" y="749"/>
                  </a:lnTo>
                  <a:lnTo>
                    <a:pt x="90" y="761"/>
                  </a:lnTo>
                  <a:lnTo>
                    <a:pt x="85" y="777"/>
                  </a:lnTo>
                  <a:lnTo>
                    <a:pt x="90" y="798"/>
                  </a:lnTo>
                  <a:lnTo>
                    <a:pt x="100" y="808"/>
                  </a:lnTo>
                  <a:lnTo>
                    <a:pt x="142" y="815"/>
                  </a:lnTo>
                  <a:lnTo>
                    <a:pt x="144" y="817"/>
                  </a:lnTo>
                  <a:lnTo>
                    <a:pt x="149" y="822"/>
                  </a:lnTo>
                  <a:lnTo>
                    <a:pt x="156" y="824"/>
                  </a:lnTo>
                  <a:lnTo>
                    <a:pt x="159" y="824"/>
                  </a:lnTo>
                  <a:lnTo>
                    <a:pt x="161" y="824"/>
                  </a:lnTo>
                  <a:lnTo>
                    <a:pt x="168" y="815"/>
                  </a:lnTo>
                  <a:lnTo>
                    <a:pt x="170" y="815"/>
                  </a:lnTo>
                  <a:lnTo>
                    <a:pt x="173" y="815"/>
                  </a:lnTo>
                  <a:lnTo>
                    <a:pt x="173" y="820"/>
                  </a:lnTo>
                  <a:lnTo>
                    <a:pt x="170" y="822"/>
                  </a:lnTo>
                  <a:lnTo>
                    <a:pt x="194" y="834"/>
                  </a:lnTo>
                  <a:lnTo>
                    <a:pt x="196" y="834"/>
                  </a:lnTo>
                  <a:lnTo>
                    <a:pt x="204" y="827"/>
                  </a:lnTo>
                  <a:lnTo>
                    <a:pt x="208" y="822"/>
                  </a:lnTo>
                  <a:lnTo>
                    <a:pt x="211" y="815"/>
                  </a:lnTo>
                  <a:lnTo>
                    <a:pt x="211" y="806"/>
                  </a:lnTo>
                  <a:lnTo>
                    <a:pt x="206" y="801"/>
                  </a:lnTo>
                  <a:lnTo>
                    <a:pt x="196" y="798"/>
                  </a:lnTo>
                  <a:lnTo>
                    <a:pt x="194" y="796"/>
                  </a:lnTo>
                  <a:lnTo>
                    <a:pt x="194" y="791"/>
                  </a:lnTo>
                  <a:lnTo>
                    <a:pt x="196" y="787"/>
                  </a:lnTo>
                  <a:lnTo>
                    <a:pt x="199" y="784"/>
                  </a:lnTo>
                  <a:lnTo>
                    <a:pt x="204" y="784"/>
                  </a:lnTo>
                  <a:lnTo>
                    <a:pt x="211" y="782"/>
                  </a:lnTo>
                  <a:lnTo>
                    <a:pt x="211" y="780"/>
                  </a:lnTo>
                  <a:lnTo>
                    <a:pt x="211" y="777"/>
                  </a:lnTo>
                  <a:lnTo>
                    <a:pt x="211" y="777"/>
                  </a:lnTo>
                  <a:lnTo>
                    <a:pt x="211" y="775"/>
                  </a:lnTo>
                  <a:lnTo>
                    <a:pt x="213" y="777"/>
                  </a:lnTo>
                  <a:lnTo>
                    <a:pt x="218" y="780"/>
                  </a:lnTo>
                  <a:lnTo>
                    <a:pt x="222" y="787"/>
                  </a:lnTo>
                  <a:lnTo>
                    <a:pt x="222" y="794"/>
                  </a:lnTo>
                  <a:lnTo>
                    <a:pt x="222" y="796"/>
                  </a:lnTo>
                  <a:lnTo>
                    <a:pt x="220" y="796"/>
                  </a:lnTo>
                  <a:lnTo>
                    <a:pt x="218" y="798"/>
                  </a:lnTo>
                  <a:lnTo>
                    <a:pt x="230" y="801"/>
                  </a:lnTo>
                  <a:lnTo>
                    <a:pt x="232" y="806"/>
                  </a:lnTo>
                  <a:lnTo>
                    <a:pt x="230" y="808"/>
                  </a:lnTo>
                  <a:lnTo>
                    <a:pt x="225" y="815"/>
                  </a:lnTo>
                  <a:lnTo>
                    <a:pt x="220" y="827"/>
                  </a:lnTo>
                  <a:lnTo>
                    <a:pt x="218" y="832"/>
                  </a:lnTo>
                  <a:lnTo>
                    <a:pt x="218" y="834"/>
                  </a:lnTo>
                  <a:lnTo>
                    <a:pt x="220" y="834"/>
                  </a:lnTo>
                  <a:lnTo>
                    <a:pt x="225" y="836"/>
                  </a:lnTo>
                  <a:lnTo>
                    <a:pt x="239" y="832"/>
                  </a:lnTo>
                  <a:lnTo>
                    <a:pt x="248" y="834"/>
                  </a:lnTo>
                  <a:lnTo>
                    <a:pt x="251" y="834"/>
                  </a:lnTo>
                  <a:lnTo>
                    <a:pt x="258" y="832"/>
                  </a:lnTo>
                  <a:lnTo>
                    <a:pt x="265" y="832"/>
                  </a:lnTo>
                  <a:lnTo>
                    <a:pt x="272" y="829"/>
                  </a:lnTo>
                  <a:lnTo>
                    <a:pt x="277" y="827"/>
                  </a:lnTo>
                  <a:lnTo>
                    <a:pt x="282" y="824"/>
                  </a:lnTo>
                  <a:lnTo>
                    <a:pt x="298" y="834"/>
                  </a:lnTo>
                  <a:lnTo>
                    <a:pt x="315" y="836"/>
                  </a:lnTo>
                  <a:lnTo>
                    <a:pt x="331" y="827"/>
                  </a:lnTo>
                  <a:lnTo>
                    <a:pt x="348" y="832"/>
                  </a:lnTo>
                  <a:lnTo>
                    <a:pt x="364" y="824"/>
                  </a:lnTo>
                  <a:lnTo>
                    <a:pt x="423" y="827"/>
                  </a:lnTo>
                  <a:lnTo>
                    <a:pt x="433" y="824"/>
                  </a:lnTo>
                  <a:lnTo>
                    <a:pt x="447" y="824"/>
                  </a:lnTo>
                  <a:lnTo>
                    <a:pt x="459" y="822"/>
                  </a:lnTo>
                  <a:lnTo>
                    <a:pt x="473" y="822"/>
                  </a:lnTo>
                  <a:lnTo>
                    <a:pt x="485" y="817"/>
                  </a:lnTo>
                  <a:lnTo>
                    <a:pt x="520" y="822"/>
                  </a:lnTo>
                  <a:lnTo>
                    <a:pt x="541" y="834"/>
                  </a:lnTo>
                  <a:lnTo>
                    <a:pt x="541" y="839"/>
                  </a:lnTo>
                  <a:lnTo>
                    <a:pt x="523" y="841"/>
                  </a:lnTo>
                  <a:lnTo>
                    <a:pt x="523" y="843"/>
                  </a:lnTo>
                  <a:lnTo>
                    <a:pt x="530" y="853"/>
                  </a:lnTo>
                  <a:lnTo>
                    <a:pt x="539" y="858"/>
                  </a:lnTo>
                  <a:lnTo>
                    <a:pt x="560" y="860"/>
                  </a:lnTo>
                  <a:lnTo>
                    <a:pt x="596" y="848"/>
                  </a:lnTo>
                  <a:lnTo>
                    <a:pt x="601" y="853"/>
                  </a:lnTo>
                  <a:lnTo>
                    <a:pt x="584" y="860"/>
                  </a:lnTo>
                  <a:lnTo>
                    <a:pt x="572" y="869"/>
                  </a:lnTo>
                  <a:lnTo>
                    <a:pt x="553" y="867"/>
                  </a:lnTo>
                  <a:lnTo>
                    <a:pt x="549" y="869"/>
                  </a:lnTo>
                  <a:lnTo>
                    <a:pt x="541" y="874"/>
                  </a:lnTo>
                  <a:lnTo>
                    <a:pt x="537" y="876"/>
                  </a:lnTo>
                  <a:lnTo>
                    <a:pt x="527" y="867"/>
                  </a:lnTo>
                  <a:lnTo>
                    <a:pt x="515" y="862"/>
                  </a:lnTo>
                  <a:lnTo>
                    <a:pt x="513" y="855"/>
                  </a:lnTo>
                  <a:lnTo>
                    <a:pt x="515" y="853"/>
                  </a:lnTo>
                  <a:lnTo>
                    <a:pt x="511" y="848"/>
                  </a:lnTo>
                  <a:lnTo>
                    <a:pt x="492" y="850"/>
                  </a:lnTo>
                  <a:lnTo>
                    <a:pt x="489" y="850"/>
                  </a:lnTo>
                  <a:lnTo>
                    <a:pt x="489" y="843"/>
                  </a:lnTo>
                  <a:lnTo>
                    <a:pt x="494" y="836"/>
                  </a:lnTo>
                  <a:lnTo>
                    <a:pt x="437" y="858"/>
                  </a:lnTo>
                  <a:lnTo>
                    <a:pt x="416" y="853"/>
                  </a:lnTo>
                  <a:lnTo>
                    <a:pt x="409" y="855"/>
                  </a:lnTo>
                  <a:lnTo>
                    <a:pt x="409" y="860"/>
                  </a:lnTo>
                  <a:lnTo>
                    <a:pt x="430" y="869"/>
                  </a:lnTo>
                  <a:lnTo>
                    <a:pt x="454" y="886"/>
                  </a:lnTo>
                  <a:lnTo>
                    <a:pt x="471" y="891"/>
                  </a:lnTo>
                  <a:lnTo>
                    <a:pt x="480" y="895"/>
                  </a:lnTo>
                  <a:lnTo>
                    <a:pt x="473" y="902"/>
                  </a:lnTo>
                  <a:lnTo>
                    <a:pt x="426" y="895"/>
                  </a:lnTo>
                  <a:lnTo>
                    <a:pt x="416" y="900"/>
                  </a:lnTo>
                  <a:lnTo>
                    <a:pt x="411" y="900"/>
                  </a:lnTo>
                  <a:lnTo>
                    <a:pt x="409" y="900"/>
                  </a:lnTo>
                  <a:lnTo>
                    <a:pt x="407" y="895"/>
                  </a:lnTo>
                  <a:lnTo>
                    <a:pt x="423" y="893"/>
                  </a:lnTo>
                  <a:lnTo>
                    <a:pt x="421" y="888"/>
                  </a:lnTo>
                  <a:lnTo>
                    <a:pt x="393" y="888"/>
                  </a:lnTo>
                  <a:lnTo>
                    <a:pt x="383" y="893"/>
                  </a:lnTo>
                  <a:lnTo>
                    <a:pt x="298" y="902"/>
                  </a:lnTo>
                  <a:lnTo>
                    <a:pt x="291" y="910"/>
                  </a:lnTo>
                  <a:lnTo>
                    <a:pt x="291" y="910"/>
                  </a:lnTo>
                  <a:lnTo>
                    <a:pt x="293" y="912"/>
                  </a:lnTo>
                  <a:lnTo>
                    <a:pt x="293" y="914"/>
                  </a:lnTo>
                  <a:lnTo>
                    <a:pt x="286" y="919"/>
                  </a:lnTo>
                  <a:lnTo>
                    <a:pt x="277" y="921"/>
                  </a:lnTo>
                  <a:lnTo>
                    <a:pt x="246" y="912"/>
                  </a:lnTo>
                  <a:lnTo>
                    <a:pt x="180" y="926"/>
                  </a:lnTo>
                  <a:lnTo>
                    <a:pt x="126" y="919"/>
                  </a:lnTo>
                  <a:lnTo>
                    <a:pt x="12" y="964"/>
                  </a:lnTo>
                  <a:lnTo>
                    <a:pt x="3" y="978"/>
                  </a:lnTo>
                  <a:lnTo>
                    <a:pt x="3" y="985"/>
                  </a:lnTo>
                  <a:lnTo>
                    <a:pt x="7" y="1021"/>
                  </a:lnTo>
                  <a:lnTo>
                    <a:pt x="10" y="1035"/>
                  </a:lnTo>
                  <a:lnTo>
                    <a:pt x="17" y="1058"/>
                  </a:lnTo>
                  <a:lnTo>
                    <a:pt x="55" y="1113"/>
                  </a:lnTo>
                  <a:lnTo>
                    <a:pt x="64" y="1120"/>
                  </a:lnTo>
                  <a:lnTo>
                    <a:pt x="69" y="1125"/>
                  </a:lnTo>
                  <a:lnTo>
                    <a:pt x="74" y="1134"/>
                  </a:lnTo>
                  <a:lnTo>
                    <a:pt x="74" y="1143"/>
                  </a:lnTo>
                  <a:lnTo>
                    <a:pt x="64" y="1158"/>
                  </a:lnTo>
                  <a:lnTo>
                    <a:pt x="67" y="1172"/>
                  </a:lnTo>
                  <a:lnTo>
                    <a:pt x="81" y="1191"/>
                  </a:lnTo>
                  <a:lnTo>
                    <a:pt x="85" y="1193"/>
                  </a:lnTo>
                  <a:lnTo>
                    <a:pt x="90" y="1193"/>
                  </a:lnTo>
                  <a:lnTo>
                    <a:pt x="93" y="1193"/>
                  </a:lnTo>
                  <a:lnTo>
                    <a:pt x="93" y="1191"/>
                  </a:lnTo>
                  <a:lnTo>
                    <a:pt x="93" y="1188"/>
                  </a:lnTo>
                  <a:lnTo>
                    <a:pt x="95" y="1188"/>
                  </a:lnTo>
                  <a:lnTo>
                    <a:pt x="95" y="1186"/>
                  </a:lnTo>
                  <a:lnTo>
                    <a:pt x="119" y="1188"/>
                  </a:lnTo>
                  <a:lnTo>
                    <a:pt x="121" y="1193"/>
                  </a:lnTo>
                  <a:lnTo>
                    <a:pt x="121" y="1195"/>
                  </a:lnTo>
                  <a:lnTo>
                    <a:pt x="121" y="1203"/>
                  </a:lnTo>
                  <a:lnTo>
                    <a:pt x="140" y="1198"/>
                  </a:lnTo>
                  <a:lnTo>
                    <a:pt x="178" y="1214"/>
                  </a:lnTo>
                  <a:lnTo>
                    <a:pt x="227" y="1224"/>
                  </a:lnTo>
                  <a:lnTo>
                    <a:pt x="234" y="1224"/>
                  </a:lnTo>
                  <a:lnTo>
                    <a:pt x="246" y="1217"/>
                  </a:lnTo>
                  <a:lnTo>
                    <a:pt x="305" y="1226"/>
                  </a:lnTo>
                  <a:lnTo>
                    <a:pt x="310" y="1231"/>
                  </a:lnTo>
                  <a:lnTo>
                    <a:pt x="312" y="1238"/>
                  </a:lnTo>
                  <a:lnTo>
                    <a:pt x="305" y="1238"/>
                  </a:lnTo>
                  <a:lnTo>
                    <a:pt x="305" y="1243"/>
                  </a:lnTo>
                  <a:lnTo>
                    <a:pt x="308" y="1247"/>
                  </a:lnTo>
                  <a:lnTo>
                    <a:pt x="329" y="1262"/>
                  </a:lnTo>
                  <a:lnTo>
                    <a:pt x="383" y="1262"/>
                  </a:lnTo>
                  <a:lnTo>
                    <a:pt x="402" y="1278"/>
                  </a:lnTo>
                  <a:lnTo>
                    <a:pt x="407" y="1281"/>
                  </a:lnTo>
                  <a:lnTo>
                    <a:pt x="409" y="1278"/>
                  </a:lnTo>
                  <a:lnTo>
                    <a:pt x="416" y="1273"/>
                  </a:lnTo>
                  <a:lnTo>
                    <a:pt x="419" y="1273"/>
                  </a:lnTo>
                  <a:lnTo>
                    <a:pt x="461" y="1276"/>
                  </a:lnTo>
                  <a:lnTo>
                    <a:pt x="494" y="1285"/>
                  </a:lnTo>
                  <a:lnTo>
                    <a:pt x="525" y="1281"/>
                  </a:lnTo>
                  <a:lnTo>
                    <a:pt x="586" y="1285"/>
                  </a:lnTo>
                  <a:lnTo>
                    <a:pt x="608" y="1271"/>
                  </a:lnTo>
                  <a:lnTo>
                    <a:pt x="617" y="1271"/>
                  </a:lnTo>
                  <a:lnTo>
                    <a:pt x="641" y="1285"/>
                  </a:lnTo>
                  <a:lnTo>
                    <a:pt x="648" y="1283"/>
                  </a:lnTo>
                  <a:lnTo>
                    <a:pt x="669" y="1271"/>
                  </a:lnTo>
                  <a:lnTo>
                    <a:pt x="678" y="1269"/>
                  </a:lnTo>
                  <a:lnTo>
                    <a:pt x="719" y="1288"/>
                  </a:lnTo>
                  <a:lnTo>
                    <a:pt x="723" y="1295"/>
                  </a:lnTo>
                  <a:lnTo>
                    <a:pt x="730" y="1302"/>
                  </a:lnTo>
                  <a:lnTo>
                    <a:pt x="735" y="1311"/>
                  </a:lnTo>
                  <a:lnTo>
                    <a:pt x="740" y="1316"/>
                  </a:lnTo>
                  <a:lnTo>
                    <a:pt x="747" y="1311"/>
                  </a:lnTo>
                  <a:lnTo>
                    <a:pt x="749" y="1309"/>
                  </a:lnTo>
                  <a:lnTo>
                    <a:pt x="749" y="1304"/>
                  </a:lnTo>
                  <a:lnTo>
                    <a:pt x="749" y="1302"/>
                  </a:lnTo>
                  <a:lnTo>
                    <a:pt x="752" y="1299"/>
                  </a:lnTo>
                  <a:lnTo>
                    <a:pt x="754" y="1299"/>
                  </a:lnTo>
                  <a:lnTo>
                    <a:pt x="756" y="1299"/>
                  </a:lnTo>
                  <a:lnTo>
                    <a:pt x="766" y="1316"/>
                  </a:lnTo>
                  <a:lnTo>
                    <a:pt x="773" y="1321"/>
                  </a:lnTo>
                  <a:lnTo>
                    <a:pt x="799" y="1325"/>
                  </a:lnTo>
                  <a:lnTo>
                    <a:pt x="799" y="1328"/>
                  </a:lnTo>
                  <a:lnTo>
                    <a:pt x="797" y="1333"/>
                  </a:lnTo>
                  <a:lnTo>
                    <a:pt x="797" y="1337"/>
                  </a:lnTo>
                  <a:lnTo>
                    <a:pt x="797" y="1342"/>
                  </a:lnTo>
                  <a:lnTo>
                    <a:pt x="799" y="1344"/>
                  </a:lnTo>
                  <a:lnTo>
                    <a:pt x="808" y="1342"/>
                  </a:lnTo>
                  <a:lnTo>
                    <a:pt x="813" y="1342"/>
                  </a:lnTo>
                  <a:lnTo>
                    <a:pt x="813" y="1347"/>
                  </a:lnTo>
                  <a:lnTo>
                    <a:pt x="818" y="1356"/>
                  </a:lnTo>
                  <a:lnTo>
                    <a:pt x="837" y="1373"/>
                  </a:lnTo>
                  <a:lnTo>
                    <a:pt x="842" y="1382"/>
                  </a:lnTo>
                  <a:lnTo>
                    <a:pt x="844" y="1385"/>
                  </a:lnTo>
                  <a:lnTo>
                    <a:pt x="849" y="1373"/>
                  </a:lnTo>
                  <a:lnTo>
                    <a:pt x="853" y="1370"/>
                  </a:lnTo>
                  <a:lnTo>
                    <a:pt x="870" y="1375"/>
                  </a:lnTo>
                  <a:lnTo>
                    <a:pt x="877" y="1380"/>
                  </a:lnTo>
                  <a:lnTo>
                    <a:pt x="882" y="1387"/>
                  </a:lnTo>
                  <a:lnTo>
                    <a:pt x="889" y="1401"/>
                  </a:lnTo>
                  <a:lnTo>
                    <a:pt x="896" y="1406"/>
                  </a:lnTo>
                  <a:lnTo>
                    <a:pt x="898" y="1406"/>
                  </a:lnTo>
                  <a:lnTo>
                    <a:pt x="903" y="1406"/>
                  </a:lnTo>
                  <a:lnTo>
                    <a:pt x="908" y="1399"/>
                  </a:lnTo>
                  <a:lnTo>
                    <a:pt x="910" y="1399"/>
                  </a:lnTo>
                  <a:lnTo>
                    <a:pt x="915" y="1401"/>
                  </a:lnTo>
                  <a:lnTo>
                    <a:pt x="915" y="1406"/>
                  </a:lnTo>
                  <a:lnTo>
                    <a:pt x="915" y="1408"/>
                  </a:lnTo>
                  <a:lnTo>
                    <a:pt x="915" y="1413"/>
                  </a:lnTo>
                  <a:lnTo>
                    <a:pt x="920" y="1413"/>
                  </a:lnTo>
                  <a:lnTo>
                    <a:pt x="927" y="1408"/>
                  </a:lnTo>
                  <a:lnTo>
                    <a:pt x="931" y="1408"/>
                  </a:lnTo>
                  <a:lnTo>
                    <a:pt x="936" y="1420"/>
                  </a:lnTo>
                  <a:lnTo>
                    <a:pt x="941" y="1420"/>
                  </a:lnTo>
                  <a:lnTo>
                    <a:pt x="950" y="1422"/>
                  </a:lnTo>
                  <a:lnTo>
                    <a:pt x="955" y="1422"/>
                  </a:lnTo>
                  <a:lnTo>
                    <a:pt x="957" y="1429"/>
                  </a:lnTo>
                  <a:lnTo>
                    <a:pt x="960" y="1437"/>
                  </a:lnTo>
                  <a:lnTo>
                    <a:pt x="962" y="1453"/>
                  </a:lnTo>
                  <a:lnTo>
                    <a:pt x="964" y="1458"/>
                  </a:lnTo>
                  <a:lnTo>
                    <a:pt x="962" y="1465"/>
                  </a:lnTo>
                  <a:lnTo>
                    <a:pt x="962" y="1467"/>
                  </a:lnTo>
                  <a:lnTo>
                    <a:pt x="964" y="1472"/>
                  </a:lnTo>
                  <a:lnTo>
                    <a:pt x="969" y="1479"/>
                  </a:lnTo>
                  <a:lnTo>
                    <a:pt x="974" y="1488"/>
                  </a:lnTo>
                  <a:lnTo>
                    <a:pt x="976" y="1491"/>
                  </a:lnTo>
                  <a:lnTo>
                    <a:pt x="990" y="1496"/>
                  </a:lnTo>
                  <a:lnTo>
                    <a:pt x="1000" y="1505"/>
                  </a:lnTo>
                  <a:lnTo>
                    <a:pt x="1042" y="1507"/>
                  </a:lnTo>
                  <a:lnTo>
                    <a:pt x="1049" y="1512"/>
                  </a:lnTo>
                  <a:lnTo>
                    <a:pt x="1052" y="1524"/>
                  </a:lnTo>
                  <a:lnTo>
                    <a:pt x="1047" y="1526"/>
                  </a:lnTo>
                  <a:lnTo>
                    <a:pt x="1038" y="1529"/>
                  </a:lnTo>
                  <a:lnTo>
                    <a:pt x="1033" y="1529"/>
                  </a:lnTo>
                  <a:lnTo>
                    <a:pt x="1038" y="1538"/>
                  </a:lnTo>
                  <a:lnTo>
                    <a:pt x="1052" y="1538"/>
                  </a:lnTo>
                  <a:lnTo>
                    <a:pt x="1057" y="1543"/>
                  </a:lnTo>
                  <a:lnTo>
                    <a:pt x="1052" y="1548"/>
                  </a:lnTo>
                  <a:lnTo>
                    <a:pt x="1040" y="1550"/>
                  </a:lnTo>
                  <a:lnTo>
                    <a:pt x="1035" y="1550"/>
                  </a:lnTo>
                  <a:lnTo>
                    <a:pt x="1023" y="1543"/>
                  </a:lnTo>
                  <a:lnTo>
                    <a:pt x="1007" y="1550"/>
                  </a:lnTo>
                  <a:lnTo>
                    <a:pt x="988" y="1540"/>
                  </a:lnTo>
                  <a:lnTo>
                    <a:pt x="971" y="1543"/>
                  </a:lnTo>
                  <a:lnTo>
                    <a:pt x="922" y="1512"/>
                  </a:lnTo>
                  <a:lnTo>
                    <a:pt x="912" y="1517"/>
                  </a:lnTo>
                  <a:lnTo>
                    <a:pt x="917" y="1524"/>
                  </a:lnTo>
                  <a:lnTo>
                    <a:pt x="938" y="1531"/>
                  </a:lnTo>
                  <a:lnTo>
                    <a:pt x="931" y="1536"/>
                  </a:lnTo>
                  <a:lnTo>
                    <a:pt x="903" y="1531"/>
                  </a:lnTo>
                  <a:lnTo>
                    <a:pt x="898" y="1531"/>
                  </a:lnTo>
                  <a:lnTo>
                    <a:pt x="894" y="1536"/>
                  </a:lnTo>
                  <a:lnTo>
                    <a:pt x="901" y="1540"/>
                  </a:lnTo>
                  <a:lnTo>
                    <a:pt x="901" y="1545"/>
                  </a:lnTo>
                  <a:lnTo>
                    <a:pt x="898" y="1545"/>
                  </a:lnTo>
                  <a:lnTo>
                    <a:pt x="889" y="1545"/>
                  </a:lnTo>
                  <a:lnTo>
                    <a:pt x="886" y="1545"/>
                  </a:lnTo>
                  <a:lnTo>
                    <a:pt x="882" y="1538"/>
                  </a:lnTo>
                  <a:lnTo>
                    <a:pt x="882" y="1538"/>
                  </a:lnTo>
                  <a:lnTo>
                    <a:pt x="870" y="1536"/>
                  </a:lnTo>
                  <a:lnTo>
                    <a:pt x="865" y="1538"/>
                  </a:lnTo>
                  <a:lnTo>
                    <a:pt x="858" y="1545"/>
                  </a:lnTo>
                  <a:lnTo>
                    <a:pt x="865" y="1550"/>
                  </a:lnTo>
                  <a:lnTo>
                    <a:pt x="868" y="1552"/>
                  </a:lnTo>
                  <a:lnTo>
                    <a:pt x="860" y="1555"/>
                  </a:lnTo>
                  <a:lnTo>
                    <a:pt x="856" y="1555"/>
                  </a:lnTo>
                  <a:lnTo>
                    <a:pt x="818" y="1533"/>
                  </a:lnTo>
                  <a:lnTo>
                    <a:pt x="813" y="1526"/>
                  </a:lnTo>
                  <a:lnTo>
                    <a:pt x="797" y="1519"/>
                  </a:lnTo>
                  <a:lnTo>
                    <a:pt x="794" y="1519"/>
                  </a:lnTo>
                  <a:lnTo>
                    <a:pt x="794" y="1522"/>
                  </a:lnTo>
                  <a:lnTo>
                    <a:pt x="797" y="1526"/>
                  </a:lnTo>
                  <a:lnTo>
                    <a:pt x="790" y="1529"/>
                  </a:lnTo>
                  <a:lnTo>
                    <a:pt x="756" y="1507"/>
                  </a:lnTo>
                  <a:lnTo>
                    <a:pt x="716" y="1488"/>
                  </a:lnTo>
                  <a:lnTo>
                    <a:pt x="686" y="1493"/>
                  </a:lnTo>
                  <a:lnTo>
                    <a:pt x="622" y="1472"/>
                  </a:lnTo>
                  <a:lnTo>
                    <a:pt x="601" y="1451"/>
                  </a:lnTo>
                  <a:lnTo>
                    <a:pt x="549" y="1439"/>
                  </a:lnTo>
                  <a:lnTo>
                    <a:pt x="504" y="1441"/>
                  </a:lnTo>
                  <a:lnTo>
                    <a:pt x="454" y="1437"/>
                  </a:lnTo>
                  <a:lnTo>
                    <a:pt x="421" y="1439"/>
                  </a:lnTo>
                  <a:lnTo>
                    <a:pt x="352" y="1432"/>
                  </a:lnTo>
                  <a:lnTo>
                    <a:pt x="284" y="1429"/>
                  </a:lnTo>
                  <a:lnTo>
                    <a:pt x="196" y="1439"/>
                  </a:lnTo>
                  <a:lnTo>
                    <a:pt x="156" y="1439"/>
                  </a:lnTo>
                  <a:lnTo>
                    <a:pt x="119" y="1437"/>
                  </a:lnTo>
                  <a:lnTo>
                    <a:pt x="74" y="1446"/>
                  </a:lnTo>
                  <a:lnTo>
                    <a:pt x="52" y="1458"/>
                  </a:lnTo>
                  <a:lnTo>
                    <a:pt x="41" y="1460"/>
                  </a:lnTo>
                  <a:lnTo>
                    <a:pt x="36" y="1465"/>
                  </a:lnTo>
                  <a:lnTo>
                    <a:pt x="29" y="1472"/>
                  </a:lnTo>
                  <a:lnTo>
                    <a:pt x="19" y="1484"/>
                  </a:lnTo>
                  <a:lnTo>
                    <a:pt x="24" y="1496"/>
                  </a:lnTo>
                  <a:lnTo>
                    <a:pt x="24" y="1503"/>
                  </a:lnTo>
                  <a:lnTo>
                    <a:pt x="22" y="1519"/>
                  </a:lnTo>
                  <a:lnTo>
                    <a:pt x="22" y="1543"/>
                  </a:lnTo>
                  <a:lnTo>
                    <a:pt x="24" y="1564"/>
                  </a:lnTo>
                  <a:lnTo>
                    <a:pt x="24" y="1571"/>
                  </a:lnTo>
                  <a:lnTo>
                    <a:pt x="22" y="1576"/>
                  </a:lnTo>
                  <a:lnTo>
                    <a:pt x="22" y="1588"/>
                  </a:lnTo>
                  <a:lnTo>
                    <a:pt x="22" y="1595"/>
                  </a:lnTo>
                  <a:lnTo>
                    <a:pt x="22" y="1600"/>
                  </a:lnTo>
                  <a:lnTo>
                    <a:pt x="26" y="1602"/>
                  </a:lnTo>
                  <a:lnTo>
                    <a:pt x="36" y="1616"/>
                  </a:lnTo>
                  <a:lnTo>
                    <a:pt x="38" y="1630"/>
                  </a:lnTo>
                  <a:lnTo>
                    <a:pt x="45" y="1637"/>
                  </a:lnTo>
                  <a:lnTo>
                    <a:pt x="59" y="1644"/>
                  </a:lnTo>
                  <a:lnTo>
                    <a:pt x="64" y="1654"/>
                  </a:lnTo>
                  <a:lnTo>
                    <a:pt x="71" y="1659"/>
                  </a:lnTo>
                  <a:lnTo>
                    <a:pt x="71" y="1663"/>
                  </a:lnTo>
                  <a:lnTo>
                    <a:pt x="71" y="1666"/>
                  </a:lnTo>
                  <a:lnTo>
                    <a:pt x="74" y="1668"/>
                  </a:lnTo>
                  <a:lnTo>
                    <a:pt x="76" y="1670"/>
                  </a:lnTo>
                  <a:lnTo>
                    <a:pt x="81" y="1675"/>
                  </a:lnTo>
                  <a:lnTo>
                    <a:pt x="83" y="1675"/>
                  </a:lnTo>
                  <a:lnTo>
                    <a:pt x="88" y="1678"/>
                  </a:lnTo>
                  <a:lnTo>
                    <a:pt x="93" y="1678"/>
                  </a:lnTo>
                  <a:lnTo>
                    <a:pt x="97" y="1680"/>
                  </a:lnTo>
                  <a:lnTo>
                    <a:pt x="102" y="1680"/>
                  </a:lnTo>
                  <a:lnTo>
                    <a:pt x="107" y="1682"/>
                  </a:lnTo>
                  <a:lnTo>
                    <a:pt x="104" y="1670"/>
                  </a:lnTo>
                  <a:lnTo>
                    <a:pt x="102" y="1661"/>
                  </a:lnTo>
                  <a:lnTo>
                    <a:pt x="97" y="1652"/>
                  </a:lnTo>
                  <a:lnTo>
                    <a:pt x="93" y="1642"/>
                  </a:lnTo>
                  <a:lnTo>
                    <a:pt x="85" y="1626"/>
                  </a:lnTo>
                  <a:lnTo>
                    <a:pt x="78" y="1607"/>
                  </a:lnTo>
                  <a:lnTo>
                    <a:pt x="74" y="1588"/>
                  </a:lnTo>
                  <a:lnTo>
                    <a:pt x="67" y="1571"/>
                  </a:lnTo>
                  <a:lnTo>
                    <a:pt x="64" y="1564"/>
                  </a:lnTo>
                  <a:lnTo>
                    <a:pt x="62" y="1559"/>
                  </a:lnTo>
                  <a:lnTo>
                    <a:pt x="59" y="1552"/>
                  </a:lnTo>
                  <a:lnTo>
                    <a:pt x="57" y="1548"/>
                  </a:lnTo>
                  <a:lnTo>
                    <a:pt x="55" y="1543"/>
                  </a:lnTo>
                  <a:lnTo>
                    <a:pt x="59" y="1531"/>
                  </a:lnTo>
                  <a:lnTo>
                    <a:pt x="67" y="1514"/>
                  </a:lnTo>
                  <a:lnTo>
                    <a:pt x="69" y="1505"/>
                  </a:lnTo>
                  <a:lnTo>
                    <a:pt x="74" y="1491"/>
                  </a:lnTo>
                  <a:lnTo>
                    <a:pt x="93" y="1496"/>
                  </a:lnTo>
                  <a:lnTo>
                    <a:pt x="100" y="1498"/>
                  </a:lnTo>
                  <a:lnTo>
                    <a:pt x="123" y="1503"/>
                  </a:lnTo>
                  <a:lnTo>
                    <a:pt x="144" y="1507"/>
                  </a:lnTo>
                  <a:lnTo>
                    <a:pt x="168" y="1514"/>
                  </a:lnTo>
                  <a:lnTo>
                    <a:pt x="265" y="1536"/>
                  </a:lnTo>
                  <a:lnTo>
                    <a:pt x="362" y="1557"/>
                  </a:lnTo>
                  <a:lnTo>
                    <a:pt x="459" y="1576"/>
                  </a:lnTo>
                  <a:lnTo>
                    <a:pt x="556" y="1597"/>
                  </a:lnTo>
                  <a:lnTo>
                    <a:pt x="638" y="1614"/>
                  </a:lnTo>
                  <a:lnTo>
                    <a:pt x="681" y="1621"/>
                  </a:lnTo>
                  <a:lnTo>
                    <a:pt x="723" y="1628"/>
                  </a:lnTo>
                  <a:lnTo>
                    <a:pt x="735" y="1630"/>
                  </a:lnTo>
                  <a:lnTo>
                    <a:pt x="747" y="1633"/>
                  </a:lnTo>
                  <a:lnTo>
                    <a:pt x="759" y="1635"/>
                  </a:lnTo>
                  <a:lnTo>
                    <a:pt x="771" y="1637"/>
                  </a:lnTo>
                  <a:lnTo>
                    <a:pt x="773" y="1637"/>
                  </a:lnTo>
                  <a:lnTo>
                    <a:pt x="778" y="1640"/>
                  </a:lnTo>
                  <a:lnTo>
                    <a:pt x="780" y="1640"/>
                  </a:lnTo>
                  <a:lnTo>
                    <a:pt x="782" y="1640"/>
                  </a:lnTo>
                  <a:lnTo>
                    <a:pt x="785" y="1642"/>
                  </a:lnTo>
                  <a:lnTo>
                    <a:pt x="785" y="1647"/>
                  </a:lnTo>
                  <a:lnTo>
                    <a:pt x="782" y="1652"/>
                  </a:lnTo>
                  <a:lnTo>
                    <a:pt x="780" y="1661"/>
                  </a:lnTo>
                  <a:lnTo>
                    <a:pt x="778" y="1673"/>
                  </a:lnTo>
                  <a:lnTo>
                    <a:pt x="775" y="1687"/>
                  </a:lnTo>
                  <a:lnTo>
                    <a:pt x="773" y="1699"/>
                  </a:lnTo>
                  <a:lnTo>
                    <a:pt x="771" y="1713"/>
                  </a:lnTo>
                  <a:lnTo>
                    <a:pt x="768" y="1718"/>
                  </a:lnTo>
                  <a:lnTo>
                    <a:pt x="771" y="1720"/>
                  </a:lnTo>
                  <a:lnTo>
                    <a:pt x="771" y="1720"/>
                  </a:lnTo>
                  <a:lnTo>
                    <a:pt x="775" y="1720"/>
                  </a:lnTo>
                  <a:lnTo>
                    <a:pt x="782" y="1722"/>
                  </a:lnTo>
                  <a:lnTo>
                    <a:pt x="792" y="1722"/>
                  </a:lnTo>
                  <a:lnTo>
                    <a:pt x="799" y="1725"/>
                  </a:lnTo>
                  <a:lnTo>
                    <a:pt x="808" y="1727"/>
                  </a:lnTo>
                  <a:lnTo>
                    <a:pt x="811" y="1715"/>
                  </a:lnTo>
                  <a:lnTo>
                    <a:pt x="816" y="1715"/>
                  </a:lnTo>
                  <a:lnTo>
                    <a:pt x="818" y="1718"/>
                  </a:lnTo>
                  <a:lnTo>
                    <a:pt x="823" y="1720"/>
                  </a:lnTo>
                  <a:lnTo>
                    <a:pt x="827" y="1722"/>
                  </a:lnTo>
                  <a:lnTo>
                    <a:pt x="832" y="1722"/>
                  </a:lnTo>
                  <a:lnTo>
                    <a:pt x="837" y="1722"/>
                  </a:lnTo>
                  <a:lnTo>
                    <a:pt x="842" y="1725"/>
                  </a:lnTo>
                  <a:lnTo>
                    <a:pt x="844" y="1722"/>
                  </a:lnTo>
                  <a:lnTo>
                    <a:pt x="846" y="1722"/>
                  </a:lnTo>
                  <a:lnTo>
                    <a:pt x="849" y="1720"/>
                  </a:lnTo>
                  <a:lnTo>
                    <a:pt x="851" y="1718"/>
                  </a:lnTo>
                  <a:lnTo>
                    <a:pt x="853" y="1718"/>
                  </a:lnTo>
                  <a:lnTo>
                    <a:pt x="856" y="1715"/>
                  </a:lnTo>
                  <a:lnTo>
                    <a:pt x="856" y="1711"/>
                  </a:lnTo>
                  <a:lnTo>
                    <a:pt x="856" y="1706"/>
                  </a:lnTo>
                  <a:lnTo>
                    <a:pt x="851" y="1704"/>
                  </a:lnTo>
                  <a:lnTo>
                    <a:pt x="849" y="1704"/>
                  </a:lnTo>
                  <a:lnTo>
                    <a:pt x="846" y="1704"/>
                  </a:lnTo>
                  <a:lnTo>
                    <a:pt x="842" y="1704"/>
                  </a:lnTo>
                  <a:lnTo>
                    <a:pt x="834" y="1704"/>
                  </a:lnTo>
                  <a:lnTo>
                    <a:pt x="827" y="1701"/>
                  </a:lnTo>
                  <a:lnTo>
                    <a:pt x="820" y="1696"/>
                  </a:lnTo>
                  <a:lnTo>
                    <a:pt x="813" y="1694"/>
                  </a:lnTo>
                  <a:lnTo>
                    <a:pt x="820" y="1689"/>
                  </a:lnTo>
                  <a:lnTo>
                    <a:pt x="827" y="168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61" name="Freeform 35"/>
            <p:cNvSpPr>
              <a:spLocks/>
            </p:cNvSpPr>
            <p:nvPr/>
          </p:nvSpPr>
          <p:spPr bwMode="auto">
            <a:xfrm>
              <a:off x="-2743" y="-3751"/>
              <a:ext cx="1758" cy="1559"/>
            </a:xfrm>
            <a:custGeom>
              <a:avLst/>
              <a:gdLst>
                <a:gd name="T0" fmla="*/ 125 w 1758"/>
                <a:gd name="T1" fmla="*/ 1058 h 1559"/>
                <a:gd name="T2" fmla="*/ 222 w 1758"/>
                <a:gd name="T3" fmla="*/ 1245 h 1559"/>
                <a:gd name="T4" fmla="*/ 232 w 1758"/>
                <a:gd name="T5" fmla="*/ 1380 h 1559"/>
                <a:gd name="T6" fmla="*/ 314 w 1758"/>
                <a:gd name="T7" fmla="*/ 1540 h 1559"/>
                <a:gd name="T8" fmla="*/ 461 w 1758"/>
                <a:gd name="T9" fmla="*/ 1481 h 1559"/>
                <a:gd name="T10" fmla="*/ 539 w 1758"/>
                <a:gd name="T11" fmla="*/ 1469 h 1559"/>
                <a:gd name="T12" fmla="*/ 752 w 1758"/>
                <a:gd name="T13" fmla="*/ 1410 h 1559"/>
                <a:gd name="T14" fmla="*/ 775 w 1758"/>
                <a:gd name="T15" fmla="*/ 1342 h 1559"/>
                <a:gd name="T16" fmla="*/ 815 w 1758"/>
                <a:gd name="T17" fmla="*/ 1259 h 1559"/>
                <a:gd name="T18" fmla="*/ 872 w 1758"/>
                <a:gd name="T19" fmla="*/ 1172 h 1559"/>
                <a:gd name="T20" fmla="*/ 886 w 1758"/>
                <a:gd name="T21" fmla="*/ 1150 h 1559"/>
                <a:gd name="T22" fmla="*/ 962 w 1758"/>
                <a:gd name="T23" fmla="*/ 1162 h 1559"/>
                <a:gd name="T24" fmla="*/ 1030 w 1758"/>
                <a:gd name="T25" fmla="*/ 1113 h 1559"/>
                <a:gd name="T26" fmla="*/ 1071 w 1758"/>
                <a:gd name="T27" fmla="*/ 1061 h 1559"/>
                <a:gd name="T28" fmla="*/ 1134 w 1758"/>
                <a:gd name="T29" fmla="*/ 1002 h 1559"/>
                <a:gd name="T30" fmla="*/ 1288 w 1758"/>
                <a:gd name="T31" fmla="*/ 942 h 1559"/>
                <a:gd name="T32" fmla="*/ 1472 w 1758"/>
                <a:gd name="T33" fmla="*/ 874 h 1559"/>
                <a:gd name="T34" fmla="*/ 1642 w 1758"/>
                <a:gd name="T35" fmla="*/ 813 h 1559"/>
                <a:gd name="T36" fmla="*/ 1749 w 1758"/>
                <a:gd name="T37" fmla="*/ 761 h 1559"/>
                <a:gd name="T38" fmla="*/ 1742 w 1758"/>
                <a:gd name="T39" fmla="*/ 687 h 1559"/>
                <a:gd name="T40" fmla="*/ 1678 w 1758"/>
                <a:gd name="T41" fmla="*/ 571 h 1559"/>
                <a:gd name="T42" fmla="*/ 1432 w 1758"/>
                <a:gd name="T43" fmla="*/ 302 h 1559"/>
                <a:gd name="T44" fmla="*/ 1363 w 1758"/>
                <a:gd name="T45" fmla="*/ 321 h 1559"/>
                <a:gd name="T46" fmla="*/ 1342 w 1758"/>
                <a:gd name="T47" fmla="*/ 375 h 1559"/>
                <a:gd name="T48" fmla="*/ 1295 w 1758"/>
                <a:gd name="T49" fmla="*/ 392 h 1559"/>
                <a:gd name="T50" fmla="*/ 1326 w 1758"/>
                <a:gd name="T51" fmla="*/ 352 h 1559"/>
                <a:gd name="T52" fmla="*/ 1335 w 1758"/>
                <a:gd name="T53" fmla="*/ 295 h 1559"/>
                <a:gd name="T54" fmla="*/ 1243 w 1758"/>
                <a:gd name="T55" fmla="*/ 319 h 1559"/>
                <a:gd name="T56" fmla="*/ 1222 w 1758"/>
                <a:gd name="T57" fmla="*/ 340 h 1559"/>
                <a:gd name="T58" fmla="*/ 1290 w 1758"/>
                <a:gd name="T59" fmla="*/ 271 h 1559"/>
                <a:gd name="T60" fmla="*/ 1134 w 1758"/>
                <a:gd name="T61" fmla="*/ 118 h 1559"/>
                <a:gd name="T62" fmla="*/ 1047 w 1758"/>
                <a:gd name="T63" fmla="*/ 42 h 1559"/>
                <a:gd name="T64" fmla="*/ 730 w 1758"/>
                <a:gd name="T65" fmla="*/ 4 h 1559"/>
                <a:gd name="T66" fmla="*/ 629 w 1758"/>
                <a:gd name="T67" fmla="*/ 14 h 1559"/>
                <a:gd name="T68" fmla="*/ 640 w 1758"/>
                <a:gd name="T69" fmla="*/ 63 h 1559"/>
                <a:gd name="T70" fmla="*/ 633 w 1758"/>
                <a:gd name="T71" fmla="*/ 99 h 1559"/>
                <a:gd name="T72" fmla="*/ 617 w 1758"/>
                <a:gd name="T73" fmla="*/ 134 h 1559"/>
                <a:gd name="T74" fmla="*/ 617 w 1758"/>
                <a:gd name="T75" fmla="*/ 186 h 1559"/>
                <a:gd name="T76" fmla="*/ 612 w 1758"/>
                <a:gd name="T77" fmla="*/ 229 h 1559"/>
                <a:gd name="T78" fmla="*/ 636 w 1758"/>
                <a:gd name="T79" fmla="*/ 312 h 1559"/>
                <a:gd name="T80" fmla="*/ 581 w 1758"/>
                <a:gd name="T81" fmla="*/ 349 h 1559"/>
                <a:gd name="T82" fmla="*/ 565 w 1758"/>
                <a:gd name="T83" fmla="*/ 392 h 1559"/>
                <a:gd name="T84" fmla="*/ 518 w 1758"/>
                <a:gd name="T85" fmla="*/ 416 h 1559"/>
                <a:gd name="T86" fmla="*/ 470 w 1758"/>
                <a:gd name="T87" fmla="*/ 460 h 1559"/>
                <a:gd name="T88" fmla="*/ 414 w 1758"/>
                <a:gd name="T89" fmla="*/ 522 h 1559"/>
                <a:gd name="T90" fmla="*/ 383 w 1758"/>
                <a:gd name="T91" fmla="*/ 543 h 1559"/>
                <a:gd name="T92" fmla="*/ 376 w 1758"/>
                <a:gd name="T93" fmla="*/ 597 h 1559"/>
                <a:gd name="T94" fmla="*/ 397 w 1758"/>
                <a:gd name="T95" fmla="*/ 619 h 1559"/>
                <a:gd name="T96" fmla="*/ 383 w 1758"/>
                <a:gd name="T97" fmla="*/ 645 h 1559"/>
                <a:gd name="T98" fmla="*/ 298 w 1758"/>
                <a:gd name="T99" fmla="*/ 638 h 1559"/>
                <a:gd name="T100" fmla="*/ 288 w 1758"/>
                <a:gd name="T101" fmla="*/ 675 h 1559"/>
                <a:gd name="T102" fmla="*/ 281 w 1758"/>
                <a:gd name="T103" fmla="*/ 718 h 1559"/>
                <a:gd name="T104" fmla="*/ 258 w 1758"/>
                <a:gd name="T105" fmla="*/ 737 h 1559"/>
                <a:gd name="T106" fmla="*/ 260 w 1758"/>
                <a:gd name="T107" fmla="*/ 765 h 1559"/>
                <a:gd name="T108" fmla="*/ 189 w 1758"/>
                <a:gd name="T109" fmla="*/ 801 h 1559"/>
                <a:gd name="T110" fmla="*/ 158 w 1758"/>
                <a:gd name="T111" fmla="*/ 831 h 1559"/>
                <a:gd name="T112" fmla="*/ 121 w 1758"/>
                <a:gd name="T113" fmla="*/ 867 h 1559"/>
                <a:gd name="T114" fmla="*/ 118 w 1758"/>
                <a:gd name="T115" fmla="*/ 883 h 1559"/>
                <a:gd name="T116" fmla="*/ 83 w 1758"/>
                <a:gd name="T117" fmla="*/ 905 h 1559"/>
                <a:gd name="T118" fmla="*/ 50 w 1758"/>
                <a:gd name="T119" fmla="*/ 942 h 1559"/>
                <a:gd name="T120" fmla="*/ 12 w 1758"/>
                <a:gd name="T121" fmla="*/ 1002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58" h="1559">
                  <a:moveTo>
                    <a:pt x="47" y="1016"/>
                  </a:moveTo>
                  <a:lnTo>
                    <a:pt x="92" y="1028"/>
                  </a:lnTo>
                  <a:lnTo>
                    <a:pt x="130" y="1042"/>
                  </a:lnTo>
                  <a:lnTo>
                    <a:pt x="132" y="1051"/>
                  </a:lnTo>
                  <a:lnTo>
                    <a:pt x="135" y="1056"/>
                  </a:lnTo>
                  <a:lnTo>
                    <a:pt x="132" y="1058"/>
                  </a:lnTo>
                  <a:lnTo>
                    <a:pt x="130" y="1061"/>
                  </a:lnTo>
                  <a:lnTo>
                    <a:pt x="128" y="1061"/>
                  </a:lnTo>
                  <a:lnTo>
                    <a:pt x="125" y="1058"/>
                  </a:lnTo>
                  <a:lnTo>
                    <a:pt x="125" y="1051"/>
                  </a:lnTo>
                  <a:lnTo>
                    <a:pt x="123" y="1049"/>
                  </a:lnTo>
                  <a:lnTo>
                    <a:pt x="90" y="1039"/>
                  </a:lnTo>
                  <a:lnTo>
                    <a:pt x="90" y="1046"/>
                  </a:lnTo>
                  <a:lnTo>
                    <a:pt x="116" y="1084"/>
                  </a:lnTo>
                  <a:lnTo>
                    <a:pt x="123" y="1106"/>
                  </a:lnTo>
                  <a:lnTo>
                    <a:pt x="144" y="1139"/>
                  </a:lnTo>
                  <a:lnTo>
                    <a:pt x="213" y="1217"/>
                  </a:lnTo>
                  <a:lnTo>
                    <a:pt x="222" y="1245"/>
                  </a:lnTo>
                  <a:lnTo>
                    <a:pt x="222" y="1288"/>
                  </a:lnTo>
                  <a:lnTo>
                    <a:pt x="220" y="1297"/>
                  </a:lnTo>
                  <a:lnTo>
                    <a:pt x="220" y="1302"/>
                  </a:lnTo>
                  <a:lnTo>
                    <a:pt x="222" y="1304"/>
                  </a:lnTo>
                  <a:lnTo>
                    <a:pt x="229" y="1311"/>
                  </a:lnTo>
                  <a:lnTo>
                    <a:pt x="229" y="1316"/>
                  </a:lnTo>
                  <a:lnTo>
                    <a:pt x="232" y="1330"/>
                  </a:lnTo>
                  <a:lnTo>
                    <a:pt x="234" y="1347"/>
                  </a:lnTo>
                  <a:lnTo>
                    <a:pt x="232" y="1380"/>
                  </a:lnTo>
                  <a:lnTo>
                    <a:pt x="222" y="1453"/>
                  </a:lnTo>
                  <a:lnTo>
                    <a:pt x="222" y="1488"/>
                  </a:lnTo>
                  <a:lnTo>
                    <a:pt x="227" y="1517"/>
                  </a:lnTo>
                  <a:lnTo>
                    <a:pt x="236" y="1538"/>
                  </a:lnTo>
                  <a:lnTo>
                    <a:pt x="244" y="1545"/>
                  </a:lnTo>
                  <a:lnTo>
                    <a:pt x="291" y="1559"/>
                  </a:lnTo>
                  <a:lnTo>
                    <a:pt x="298" y="1555"/>
                  </a:lnTo>
                  <a:lnTo>
                    <a:pt x="305" y="1550"/>
                  </a:lnTo>
                  <a:lnTo>
                    <a:pt x="314" y="1540"/>
                  </a:lnTo>
                  <a:lnTo>
                    <a:pt x="319" y="1538"/>
                  </a:lnTo>
                  <a:lnTo>
                    <a:pt x="331" y="1529"/>
                  </a:lnTo>
                  <a:lnTo>
                    <a:pt x="376" y="1517"/>
                  </a:lnTo>
                  <a:lnTo>
                    <a:pt x="390" y="1517"/>
                  </a:lnTo>
                  <a:lnTo>
                    <a:pt x="407" y="1512"/>
                  </a:lnTo>
                  <a:lnTo>
                    <a:pt x="418" y="1512"/>
                  </a:lnTo>
                  <a:lnTo>
                    <a:pt x="425" y="1510"/>
                  </a:lnTo>
                  <a:lnTo>
                    <a:pt x="440" y="1500"/>
                  </a:lnTo>
                  <a:lnTo>
                    <a:pt x="461" y="1481"/>
                  </a:lnTo>
                  <a:lnTo>
                    <a:pt x="470" y="1477"/>
                  </a:lnTo>
                  <a:lnTo>
                    <a:pt x="489" y="1460"/>
                  </a:lnTo>
                  <a:lnTo>
                    <a:pt x="518" y="1441"/>
                  </a:lnTo>
                  <a:lnTo>
                    <a:pt x="525" y="1439"/>
                  </a:lnTo>
                  <a:lnTo>
                    <a:pt x="532" y="1441"/>
                  </a:lnTo>
                  <a:lnTo>
                    <a:pt x="539" y="1446"/>
                  </a:lnTo>
                  <a:lnTo>
                    <a:pt x="541" y="1453"/>
                  </a:lnTo>
                  <a:lnTo>
                    <a:pt x="541" y="1465"/>
                  </a:lnTo>
                  <a:lnTo>
                    <a:pt x="539" y="1469"/>
                  </a:lnTo>
                  <a:lnTo>
                    <a:pt x="527" y="1474"/>
                  </a:lnTo>
                  <a:lnTo>
                    <a:pt x="551" y="1493"/>
                  </a:lnTo>
                  <a:lnTo>
                    <a:pt x="588" y="1488"/>
                  </a:lnTo>
                  <a:lnTo>
                    <a:pt x="624" y="1491"/>
                  </a:lnTo>
                  <a:lnTo>
                    <a:pt x="666" y="1481"/>
                  </a:lnTo>
                  <a:lnTo>
                    <a:pt x="690" y="1479"/>
                  </a:lnTo>
                  <a:lnTo>
                    <a:pt x="716" y="1460"/>
                  </a:lnTo>
                  <a:lnTo>
                    <a:pt x="744" y="1422"/>
                  </a:lnTo>
                  <a:lnTo>
                    <a:pt x="752" y="1410"/>
                  </a:lnTo>
                  <a:lnTo>
                    <a:pt x="759" y="1401"/>
                  </a:lnTo>
                  <a:lnTo>
                    <a:pt x="761" y="1399"/>
                  </a:lnTo>
                  <a:lnTo>
                    <a:pt x="761" y="1394"/>
                  </a:lnTo>
                  <a:lnTo>
                    <a:pt x="763" y="1387"/>
                  </a:lnTo>
                  <a:lnTo>
                    <a:pt x="763" y="1377"/>
                  </a:lnTo>
                  <a:lnTo>
                    <a:pt x="763" y="1370"/>
                  </a:lnTo>
                  <a:lnTo>
                    <a:pt x="766" y="1363"/>
                  </a:lnTo>
                  <a:lnTo>
                    <a:pt x="773" y="1351"/>
                  </a:lnTo>
                  <a:lnTo>
                    <a:pt x="775" y="1342"/>
                  </a:lnTo>
                  <a:lnTo>
                    <a:pt x="780" y="1330"/>
                  </a:lnTo>
                  <a:lnTo>
                    <a:pt x="785" y="1318"/>
                  </a:lnTo>
                  <a:lnTo>
                    <a:pt x="789" y="1314"/>
                  </a:lnTo>
                  <a:lnTo>
                    <a:pt x="789" y="1311"/>
                  </a:lnTo>
                  <a:lnTo>
                    <a:pt x="789" y="1302"/>
                  </a:lnTo>
                  <a:lnTo>
                    <a:pt x="787" y="1285"/>
                  </a:lnTo>
                  <a:lnTo>
                    <a:pt x="796" y="1271"/>
                  </a:lnTo>
                  <a:lnTo>
                    <a:pt x="806" y="1264"/>
                  </a:lnTo>
                  <a:lnTo>
                    <a:pt x="815" y="1259"/>
                  </a:lnTo>
                  <a:lnTo>
                    <a:pt x="825" y="1252"/>
                  </a:lnTo>
                  <a:lnTo>
                    <a:pt x="851" y="1226"/>
                  </a:lnTo>
                  <a:lnTo>
                    <a:pt x="860" y="1214"/>
                  </a:lnTo>
                  <a:lnTo>
                    <a:pt x="865" y="1207"/>
                  </a:lnTo>
                  <a:lnTo>
                    <a:pt x="867" y="1202"/>
                  </a:lnTo>
                  <a:lnTo>
                    <a:pt x="867" y="1198"/>
                  </a:lnTo>
                  <a:lnTo>
                    <a:pt x="870" y="1184"/>
                  </a:lnTo>
                  <a:lnTo>
                    <a:pt x="872" y="1179"/>
                  </a:lnTo>
                  <a:lnTo>
                    <a:pt x="872" y="1172"/>
                  </a:lnTo>
                  <a:lnTo>
                    <a:pt x="872" y="1165"/>
                  </a:lnTo>
                  <a:lnTo>
                    <a:pt x="867" y="1158"/>
                  </a:lnTo>
                  <a:lnTo>
                    <a:pt x="867" y="1150"/>
                  </a:lnTo>
                  <a:lnTo>
                    <a:pt x="872" y="1143"/>
                  </a:lnTo>
                  <a:lnTo>
                    <a:pt x="877" y="1139"/>
                  </a:lnTo>
                  <a:lnTo>
                    <a:pt x="884" y="1139"/>
                  </a:lnTo>
                  <a:lnTo>
                    <a:pt x="889" y="1143"/>
                  </a:lnTo>
                  <a:lnTo>
                    <a:pt x="891" y="1146"/>
                  </a:lnTo>
                  <a:lnTo>
                    <a:pt x="886" y="1150"/>
                  </a:lnTo>
                  <a:lnTo>
                    <a:pt x="877" y="1153"/>
                  </a:lnTo>
                  <a:lnTo>
                    <a:pt x="879" y="1158"/>
                  </a:lnTo>
                  <a:lnTo>
                    <a:pt x="907" y="1172"/>
                  </a:lnTo>
                  <a:lnTo>
                    <a:pt x="915" y="1172"/>
                  </a:lnTo>
                  <a:lnTo>
                    <a:pt x="919" y="1172"/>
                  </a:lnTo>
                  <a:lnTo>
                    <a:pt x="926" y="1179"/>
                  </a:lnTo>
                  <a:lnTo>
                    <a:pt x="931" y="1179"/>
                  </a:lnTo>
                  <a:lnTo>
                    <a:pt x="938" y="1176"/>
                  </a:lnTo>
                  <a:lnTo>
                    <a:pt x="962" y="1162"/>
                  </a:lnTo>
                  <a:lnTo>
                    <a:pt x="1000" y="1150"/>
                  </a:lnTo>
                  <a:lnTo>
                    <a:pt x="1011" y="1143"/>
                  </a:lnTo>
                  <a:lnTo>
                    <a:pt x="1019" y="1141"/>
                  </a:lnTo>
                  <a:lnTo>
                    <a:pt x="1021" y="1139"/>
                  </a:lnTo>
                  <a:lnTo>
                    <a:pt x="1026" y="1136"/>
                  </a:lnTo>
                  <a:lnTo>
                    <a:pt x="1028" y="1132"/>
                  </a:lnTo>
                  <a:lnTo>
                    <a:pt x="1026" y="1129"/>
                  </a:lnTo>
                  <a:lnTo>
                    <a:pt x="1026" y="1124"/>
                  </a:lnTo>
                  <a:lnTo>
                    <a:pt x="1030" y="1113"/>
                  </a:lnTo>
                  <a:lnTo>
                    <a:pt x="1035" y="1103"/>
                  </a:lnTo>
                  <a:lnTo>
                    <a:pt x="1040" y="1096"/>
                  </a:lnTo>
                  <a:lnTo>
                    <a:pt x="1045" y="1091"/>
                  </a:lnTo>
                  <a:lnTo>
                    <a:pt x="1049" y="1087"/>
                  </a:lnTo>
                  <a:lnTo>
                    <a:pt x="1054" y="1082"/>
                  </a:lnTo>
                  <a:lnTo>
                    <a:pt x="1056" y="1072"/>
                  </a:lnTo>
                  <a:lnTo>
                    <a:pt x="1061" y="1068"/>
                  </a:lnTo>
                  <a:lnTo>
                    <a:pt x="1068" y="1063"/>
                  </a:lnTo>
                  <a:lnTo>
                    <a:pt x="1071" y="1061"/>
                  </a:lnTo>
                  <a:lnTo>
                    <a:pt x="1073" y="1054"/>
                  </a:lnTo>
                  <a:lnTo>
                    <a:pt x="1078" y="1042"/>
                  </a:lnTo>
                  <a:lnTo>
                    <a:pt x="1080" y="1037"/>
                  </a:lnTo>
                  <a:lnTo>
                    <a:pt x="1082" y="1030"/>
                  </a:lnTo>
                  <a:lnTo>
                    <a:pt x="1085" y="1023"/>
                  </a:lnTo>
                  <a:lnTo>
                    <a:pt x="1087" y="1018"/>
                  </a:lnTo>
                  <a:lnTo>
                    <a:pt x="1092" y="1016"/>
                  </a:lnTo>
                  <a:lnTo>
                    <a:pt x="1094" y="1016"/>
                  </a:lnTo>
                  <a:lnTo>
                    <a:pt x="1134" y="1002"/>
                  </a:lnTo>
                  <a:lnTo>
                    <a:pt x="1163" y="983"/>
                  </a:lnTo>
                  <a:lnTo>
                    <a:pt x="1170" y="980"/>
                  </a:lnTo>
                  <a:lnTo>
                    <a:pt x="1191" y="985"/>
                  </a:lnTo>
                  <a:lnTo>
                    <a:pt x="1200" y="985"/>
                  </a:lnTo>
                  <a:lnTo>
                    <a:pt x="1208" y="978"/>
                  </a:lnTo>
                  <a:lnTo>
                    <a:pt x="1215" y="971"/>
                  </a:lnTo>
                  <a:lnTo>
                    <a:pt x="1222" y="964"/>
                  </a:lnTo>
                  <a:lnTo>
                    <a:pt x="1255" y="950"/>
                  </a:lnTo>
                  <a:lnTo>
                    <a:pt x="1288" y="942"/>
                  </a:lnTo>
                  <a:lnTo>
                    <a:pt x="1297" y="938"/>
                  </a:lnTo>
                  <a:lnTo>
                    <a:pt x="1319" y="931"/>
                  </a:lnTo>
                  <a:lnTo>
                    <a:pt x="1340" y="914"/>
                  </a:lnTo>
                  <a:lnTo>
                    <a:pt x="1352" y="912"/>
                  </a:lnTo>
                  <a:lnTo>
                    <a:pt x="1406" y="888"/>
                  </a:lnTo>
                  <a:lnTo>
                    <a:pt x="1432" y="891"/>
                  </a:lnTo>
                  <a:lnTo>
                    <a:pt x="1434" y="888"/>
                  </a:lnTo>
                  <a:lnTo>
                    <a:pt x="1446" y="881"/>
                  </a:lnTo>
                  <a:lnTo>
                    <a:pt x="1472" y="874"/>
                  </a:lnTo>
                  <a:lnTo>
                    <a:pt x="1486" y="867"/>
                  </a:lnTo>
                  <a:lnTo>
                    <a:pt x="1498" y="857"/>
                  </a:lnTo>
                  <a:lnTo>
                    <a:pt x="1508" y="855"/>
                  </a:lnTo>
                  <a:lnTo>
                    <a:pt x="1510" y="853"/>
                  </a:lnTo>
                  <a:lnTo>
                    <a:pt x="1522" y="846"/>
                  </a:lnTo>
                  <a:lnTo>
                    <a:pt x="1555" y="836"/>
                  </a:lnTo>
                  <a:lnTo>
                    <a:pt x="1564" y="827"/>
                  </a:lnTo>
                  <a:lnTo>
                    <a:pt x="1602" y="822"/>
                  </a:lnTo>
                  <a:lnTo>
                    <a:pt x="1642" y="813"/>
                  </a:lnTo>
                  <a:lnTo>
                    <a:pt x="1678" y="803"/>
                  </a:lnTo>
                  <a:lnTo>
                    <a:pt x="1706" y="787"/>
                  </a:lnTo>
                  <a:lnTo>
                    <a:pt x="1713" y="782"/>
                  </a:lnTo>
                  <a:lnTo>
                    <a:pt x="1716" y="779"/>
                  </a:lnTo>
                  <a:lnTo>
                    <a:pt x="1727" y="779"/>
                  </a:lnTo>
                  <a:lnTo>
                    <a:pt x="1730" y="777"/>
                  </a:lnTo>
                  <a:lnTo>
                    <a:pt x="1737" y="765"/>
                  </a:lnTo>
                  <a:lnTo>
                    <a:pt x="1742" y="763"/>
                  </a:lnTo>
                  <a:lnTo>
                    <a:pt x="1749" y="761"/>
                  </a:lnTo>
                  <a:lnTo>
                    <a:pt x="1751" y="761"/>
                  </a:lnTo>
                  <a:lnTo>
                    <a:pt x="1753" y="761"/>
                  </a:lnTo>
                  <a:lnTo>
                    <a:pt x="1756" y="756"/>
                  </a:lnTo>
                  <a:lnTo>
                    <a:pt x="1756" y="746"/>
                  </a:lnTo>
                  <a:lnTo>
                    <a:pt x="1758" y="739"/>
                  </a:lnTo>
                  <a:lnTo>
                    <a:pt x="1756" y="730"/>
                  </a:lnTo>
                  <a:lnTo>
                    <a:pt x="1753" y="718"/>
                  </a:lnTo>
                  <a:lnTo>
                    <a:pt x="1744" y="697"/>
                  </a:lnTo>
                  <a:lnTo>
                    <a:pt x="1742" y="687"/>
                  </a:lnTo>
                  <a:lnTo>
                    <a:pt x="1739" y="680"/>
                  </a:lnTo>
                  <a:lnTo>
                    <a:pt x="1737" y="678"/>
                  </a:lnTo>
                  <a:lnTo>
                    <a:pt x="1737" y="666"/>
                  </a:lnTo>
                  <a:lnTo>
                    <a:pt x="1737" y="664"/>
                  </a:lnTo>
                  <a:lnTo>
                    <a:pt x="1732" y="659"/>
                  </a:lnTo>
                  <a:lnTo>
                    <a:pt x="1723" y="654"/>
                  </a:lnTo>
                  <a:lnTo>
                    <a:pt x="1701" y="626"/>
                  </a:lnTo>
                  <a:lnTo>
                    <a:pt x="1699" y="607"/>
                  </a:lnTo>
                  <a:lnTo>
                    <a:pt x="1678" y="571"/>
                  </a:lnTo>
                  <a:lnTo>
                    <a:pt x="1675" y="555"/>
                  </a:lnTo>
                  <a:lnTo>
                    <a:pt x="1664" y="548"/>
                  </a:lnTo>
                  <a:lnTo>
                    <a:pt x="1661" y="538"/>
                  </a:lnTo>
                  <a:lnTo>
                    <a:pt x="1661" y="531"/>
                  </a:lnTo>
                  <a:lnTo>
                    <a:pt x="1621" y="430"/>
                  </a:lnTo>
                  <a:lnTo>
                    <a:pt x="1567" y="345"/>
                  </a:lnTo>
                  <a:lnTo>
                    <a:pt x="1489" y="300"/>
                  </a:lnTo>
                  <a:lnTo>
                    <a:pt x="1441" y="300"/>
                  </a:lnTo>
                  <a:lnTo>
                    <a:pt x="1432" y="302"/>
                  </a:lnTo>
                  <a:lnTo>
                    <a:pt x="1418" y="302"/>
                  </a:lnTo>
                  <a:lnTo>
                    <a:pt x="1406" y="307"/>
                  </a:lnTo>
                  <a:lnTo>
                    <a:pt x="1392" y="304"/>
                  </a:lnTo>
                  <a:lnTo>
                    <a:pt x="1380" y="312"/>
                  </a:lnTo>
                  <a:lnTo>
                    <a:pt x="1373" y="312"/>
                  </a:lnTo>
                  <a:lnTo>
                    <a:pt x="1371" y="314"/>
                  </a:lnTo>
                  <a:lnTo>
                    <a:pt x="1366" y="316"/>
                  </a:lnTo>
                  <a:lnTo>
                    <a:pt x="1366" y="319"/>
                  </a:lnTo>
                  <a:lnTo>
                    <a:pt x="1363" y="321"/>
                  </a:lnTo>
                  <a:lnTo>
                    <a:pt x="1363" y="326"/>
                  </a:lnTo>
                  <a:lnTo>
                    <a:pt x="1366" y="335"/>
                  </a:lnTo>
                  <a:lnTo>
                    <a:pt x="1368" y="340"/>
                  </a:lnTo>
                  <a:lnTo>
                    <a:pt x="1368" y="345"/>
                  </a:lnTo>
                  <a:lnTo>
                    <a:pt x="1363" y="356"/>
                  </a:lnTo>
                  <a:lnTo>
                    <a:pt x="1359" y="361"/>
                  </a:lnTo>
                  <a:lnTo>
                    <a:pt x="1354" y="364"/>
                  </a:lnTo>
                  <a:lnTo>
                    <a:pt x="1349" y="366"/>
                  </a:lnTo>
                  <a:lnTo>
                    <a:pt x="1342" y="375"/>
                  </a:lnTo>
                  <a:lnTo>
                    <a:pt x="1338" y="382"/>
                  </a:lnTo>
                  <a:lnTo>
                    <a:pt x="1330" y="390"/>
                  </a:lnTo>
                  <a:lnTo>
                    <a:pt x="1328" y="392"/>
                  </a:lnTo>
                  <a:lnTo>
                    <a:pt x="1326" y="394"/>
                  </a:lnTo>
                  <a:lnTo>
                    <a:pt x="1323" y="392"/>
                  </a:lnTo>
                  <a:lnTo>
                    <a:pt x="1321" y="387"/>
                  </a:lnTo>
                  <a:lnTo>
                    <a:pt x="1316" y="385"/>
                  </a:lnTo>
                  <a:lnTo>
                    <a:pt x="1302" y="392"/>
                  </a:lnTo>
                  <a:lnTo>
                    <a:pt x="1295" y="392"/>
                  </a:lnTo>
                  <a:lnTo>
                    <a:pt x="1297" y="387"/>
                  </a:lnTo>
                  <a:lnTo>
                    <a:pt x="1300" y="382"/>
                  </a:lnTo>
                  <a:lnTo>
                    <a:pt x="1302" y="380"/>
                  </a:lnTo>
                  <a:lnTo>
                    <a:pt x="1304" y="375"/>
                  </a:lnTo>
                  <a:lnTo>
                    <a:pt x="1312" y="364"/>
                  </a:lnTo>
                  <a:lnTo>
                    <a:pt x="1314" y="361"/>
                  </a:lnTo>
                  <a:lnTo>
                    <a:pt x="1316" y="359"/>
                  </a:lnTo>
                  <a:lnTo>
                    <a:pt x="1323" y="356"/>
                  </a:lnTo>
                  <a:lnTo>
                    <a:pt x="1326" y="352"/>
                  </a:lnTo>
                  <a:lnTo>
                    <a:pt x="1330" y="345"/>
                  </a:lnTo>
                  <a:lnTo>
                    <a:pt x="1330" y="338"/>
                  </a:lnTo>
                  <a:lnTo>
                    <a:pt x="1328" y="335"/>
                  </a:lnTo>
                  <a:lnTo>
                    <a:pt x="1323" y="333"/>
                  </a:lnTo>
                  <a:lnTo>
                    <a:pt x="1333" y="323"/>
                  </a:lnTo>
                  <a:lnTo>
                    <a:pt x="1335" y="319"/>
                  </a:lnTo>
                  <a:lnTo>
                    <a:pt x="1335" y="309"/>
                  </a:lnTo>
                  <a:lnTo>
                    <a:pt x="1338" y="300"/>
                  </a:lnTo>
                  <a:lnTo>
                    <a:pt x="1335" y="295"/>
                  </a:lnTo>
                  <a:lnTo>
                    <a:pt x="1326" y="283"/>
                  </a:lnTo>
                  <a:lnTo>
                    <a:pt x="1307" y="283"/>
                  </a:lnTo>
                  <a:lnTo>
                    <a:pt x="1297" y="276"/>
                  </a:lnTo>
                  <a:lnTo>
                    <a:pt x="1293" y="276"/>
                  </a:lnTo>
                  <a:lnTo>
                    <a:pt x="1288" y="281"/>
                  </a:lnTo>
                  <a:lnTo>
                    <a:pt x="1278" y="293"/>
                  </a:lnTo>
                  <a:lnTo>
                    <a:pt x="1269" y="304"/>
                  </a:lnTo>
                  <a:lnTo>
                    <a:pt x="1260" y="312"/>
                  </a:lnTo>
                  <a:lnTo>
                    <a:pt x="1243" y="319"/>
                  </a:lnTo>
                  <a:lnTo>
                    <a:pt x="1238" y="323"/>
                  </a:lnTo>
                  <a:lnTo>
                    <a:pt x="1234" y="333"/>
                  </a:lnTo>
                  <a:lnTo>
                    <a:pt x="1234" y="338"/>
                  </a:lnTo>
                  <a:lnTo>
                    <a:pt x="1234" y="342"/>
                  </a:lnTo>
                  <a:lnTo>
                    <a:pt x="1231" y="347"/>
                  </a:lnTo>
                  <a:lnTo>
                    <a:pt x="1229" y="354"/>
                  </a:lnTo>
                  <a:lnTo>
                    <a:pt x="1226" y="352"/>
                  </a:lnTo>
                  <a:lnTo>
                    <a:pt x="1222" y="347"/>
                  </a:lnTo>
                  <a:lnTo>
                    <a:pt x="1222" y="340"/>
                  </a:lnTo>
                  <a:lnTo>
                    <a:pt x="1222" y="333"/>
                  </a:lnTo>
                  <a:lnTo>
                    <a:pt x="1226" y="323"/>
                  </a:lnTo>
                  <a:lnTo>
                    <a:pt x="1229" y="319"/>
                  </a:lnTo>
                  <a:lnTo>
                    <a:pt x="1257" y="295"/>
                  </a:lnTo>
                  <a:lnTo>
                    <a:pt x="1267" y="283"/>
                  </a:lnTo>
                  <a:lnTo>
                    <a:pt x="1269" y="269"/>
                  </a:lnTo>
                  <a:lnTo>
                    <a:pt x="1276" y="267"/>
                  </a:lnTo>
                  <a:lnTo>
                    <a:pt x="1283" y="274"/>
                  </a:lnTo>
                  <a:lnTo>
                    <a:pt x="1290" y="271"/>
                  </a:lnTo>
                  <a:lnTo>
                    <a:pt x="1286" y="267"/>
                  </a:lnTo>
                  <a:lnTo>
                    <a:pt x="1245" y="257"/>
                  </a:lnTo>
                  <a:lnTo>
                    <a:pt x="1238" y="241"/>
                  </a:lnTo>
                  <a:lnTo>
                    <a:pt x="1236" y="236"/>
                  </a:lnTo>
                  <a:lnTo>
                    <a:pt x="1212" y="226"/>
                  </a:lnTo>
                  <a:lnTo>
                    <a:pt x="1137" y="130"/>
                  </a:lnTo>
                  <a:lnTo>
                    <a:pt x="1132" y="130"/>
                  </a:lnTo>
                  <a:lnTo>
                    <a:pt x="1132" y="127"/>
                  </a:lnTo>
                  <a:lnTo>
                    <a:pt x="1134" y="118"/>
                  </a:lnTo>
                  <a:lnTo>
                    <a:pt x="1134" y="115"/>
                  </a:lnTo>
                  <a:lnTo>
                    <a:pt x="1134" y="106"/>
                  </a:lnTo>
                  <a:lnTo>
                    <a:pt x="1125" y="82"/>
                  </a:lnTo>
                  <a:lnTo>
                    <a:pt x="1115" y="78"/>
                  </a:lnTo>
                  <a:lnTo>
                    <a:pt x="1113" y="68"/>
                  </a:lnTo>
                  <a:lnTo>
                    <a:pt x="1111" y="66"/>
                  </a:lnTo>
                  <a:lnTo>
                    <a:pt x="1092" y="61"/>
                  </a:lnTo>
                  <a:lnTo>
                    <a:pt x="1078" y="44"/>
                  </a:lnTo>
                  <a:lnTo>
                    <a:pt x="1047" y="42"/>
                  </a:lnTo>
                  <a:lnTo>
                    <a:pt x="997" y="49"/>
                  </a:lnTo>
                  <a:lnTo>
                    <a:pt x="959" y="44"/>
                  </a:lnTo>
                  <a:lnTo>
                    <a:pt x="926" y="42"/>
                  </a:lnTo>
                  <a:lnTo>
                    <a:pt x="879" y="33"/>
                  </a:lnTo>
                  <a:lnTo>
                    <a:pt x="839" y="21"/>
                  </a:lnTo>
                  <a:lnTo>
                    <a:pt x="811" y="23"/>
                  </a:lnTo>
                  <a:lnTo>
                    <a:pt x="785" y="14"/>
                  </a:lnTo>
                  <a:lnTo>
                    <a:pt x="775" y="18"/>
                  </a:lnTo>
                  <a:lnTo>
                    <a:pt x="730" y="4"/>
                  </a:lnTo>
                  <a:lnTo>
                    <a:pt x="726" y="7"/>
                  </a:lnTo>
                  <a:lnTo>
                    <a:pt x="723" y="14"/>
                  </a:lnTo>
                  <a:lnTo>
                    <a:pt x="721" y="16"/>
                  </a:lnTo>
                  <a:lnTo>
                    <a:pt x="707" y="9"/>
                  </a:lnTo>
                  <a:lnTo>
                    <a:pt x="683" y="4"/>
                  </a:lnTo>
                  <a:lnTo>
                    <a:pt x="643" y="2"/>
                  </a:lnTo>
                  <a:lnTo>
                    <a:pt x="633" y="0"/>
                  </a:lnTo>
                  <a:lnTo>
                    <a:pt x="626" y="4"/>
                  </a:lnTo>
                  <a:lnTo>
                    <a:pt x="629" y="14"/>
                  </a:lnTo>
                  <a:lnTo>
                    <a:pt x="643" y="16"/>
                  </a:lnTo>
                  <a:lnTo>
                    <a:pt x="648" y="21"/>
                  </a:lnTo>
                  <a:lnTo>
                    <a:pt x="633" y="30"/>
                  </a:lnTo>
                  <a:lnTo>
                    <a:pt x="626" y="35"/>
                  </a:lnTo>
                  <a:lnTo>
                    <a:pt x="629" y="40"/>
                  </a:lnTo>
                  <a:lnTo>
                    <a:pt x="640" y="42"/>
                  </a:lnTo>
                  <a:lnTo>
                    <a:pt x="645" y="47"/>
                  </a:lnTo>
                  <a:lnTo>
                    <a:pt x="643" y="59"/>
                  </a:lnTo>
                  <a:lnTo>
                    <a:pt x="640" y="63"/>
                  </a:lnTo>
                  <a:lnTo>
                    <a:pt x="638" y="66"/>
                  </a:lnTo>
                  <a:lnTo>
                    <a:pt x="636" y="68"/>
                  </a:lnTo>
                  <a:lnTo>
                    <a:pt x="636" y="73"/>
                  </a:lnTo>
                  <a:lnTo>
                    <a:pt x="636" y="78"/>
                  </a:lnTo>
                  <a:lnTo>
                    <a:pt x="636" y="82"/>
                  </a:lnTo>
                  <a:lnTo>
                    <a:pt x="633" y="87"/>
                  </a:lnTo>
                  <a:lnTo>
                    <a:pt x="631" y="92"/>
                  </a:lnTo>
                  <a:lnTo>
                    <a:pt x="631" y="96"/>
                  </a:lnTo>
                  <a:lnTo>
                    <a:pt x="633" y="99"/>
                  </a:lnTo>
                  <a:lnTo>
                    <a:pt x="633" y="104"/>
                  </a:lnTo>
                  <a:lnTo>
                    <a:pt x="631" y="108"/>
                  </a:lnTo>
                  <a:lnTo>
                    <a:pt x="629" y="115"/>
                  </a:lnTo>
                  <a:lnTo>
                    <a:pt x="626" y="120"/>
                  </a:lnTo>
                  <a:lnTo>
                    <a:pt x="624" y="120"/>
                  </a:lnTo>
                  <a:lnTo>
                    <a:pt x="622" y="120"/>
                  </a:lnTo>
                  <a:lnTo>
                    <a:pt x="622" y="127"/>
                  </a:lnTo>
                  <a:lnTo>
                    <a:pt x="619" y="132"/>
                  </a:lnTo>
                  <a:lnTo>
                    <a:pt x="617" y="134"/>
                  </a:lnTo>
                  <a:lnTo>
                    <a:pt x="617" y="139"/>
                  </a:lnTo>
                  <a:lnTo>
                    <a:pt x="622" y="146"/>
                  </a:lnTo>
                  <a:lnTo>
                    <a:pt x="619" y="153"/>
                  </a:lnTo>
                  <a:lnTo>
                    <a:pt x="617" y="158"/>
                  </a:lnTo>
                  <a:lnTo>
                    <a:pt x="617" y="170"/>
                  </a:lnTo>
                  <a:lnTo>
                    <a:pt x="617" y="177"/>
                  </a:lnTo>
                  <a:lnTo>
                    <a:pt x="614" y="179"/>
                  </a:lnTo>
                  <a:lnTo>
                    <a:pt x="612" y="179"/>
                  </a:lnTo>
                  <a:lnTo>
                    <a:pt x="617" y="186"/>
                  </a:lnTo>
                  <a:lnTo>
                    <a:pt x="619" y="191"/>
                  </a:lnTo>
                  <a:lnTo>
                    <a:pt x="622" y="193"/>
                  </a:lnTo>
                  <a:lnTo>
                    <a:pt x="622" y="196"/>
                  </a:lnTo>
                  <a:lnTo>
                    <a:pt x="619" y="203"/>
                  </a:lnTo>
                  <a:lnTo>
                    <a:pt x="619" y="205"/>
                  </a:lnTo>
                  <a:lnTo>
                    <a:pt x="622" y="212"/>
                  </a:lnTo>
                  <a:lnTo>
                    <a:pt x="622" y="215"/>
                  </a:lnTo>
                  <a:lnTo>
                    <a:pt x="614" y="222"/>
                  </a:lnTo>
                  <a:lnTo>
                    <a:pt x="612" y="229"/>
                  </a:lnTo>
                  <a:lnTo>
                    <a:pt x="612" y="234"/>
                  </a:lnTo>
                  <a:lnTo>
                    <a:pt x="612" y="241"/>
                  </a:lnTo>
                  <a:lnTo>
                    <a:pt x="614" y="250"/>
                  </a:lnTo>
                  <a:lnTo>
                    <a:pt x="648" y="267"/>
                  </a:lnTo>
                  <a:lnTo>
                    <a:pt x="650" y="274"/>
                  </a:lnTo>
                  <a:lnTo>
                    <a:pt x="650" y="281"/>
                  </a:lnTo>
                  <a:lnTo>
                    <a:pt x="648" y="297"/>
                  </a:lnTo>
                  <a:lnTo>
                    <a:pt x="648" y="304"/>
                  </a:lnTo>
                  <a:lnTo>
                    <a:pt x="636" y="312"/>
                  </a:lnTo>
                  <a:lnTo>
                    <a:pt x="631" y="316"/>
                  </a:lnTo>
                  <a:lnTo>
                    <a:pt x="631" y="323"/>
                  </a:lnTo>
                  <a:lnTo>
                    <a:pt x="626" y="330"/>
                  </a:lnTo>
                  <a:lnTo>
                    <a:pt x="622" y="330"/>
                  </a:lnTo>
                  <a:lnTo>
                    <a:pt x="614" y="328"/>
                  </a:lnTo>
                  <a:lnTo>
                    <a:pt x="596" y="338"/>
                  </a:lnTo>
                  <a:lnTo>
                    <a:pt x="591" y="338"/>
                  </a:lnTo>
                  <a:lnTo>
                    <a:pt x="586" y="342"/>
                  </a:lnTo>
                  <a:lnTo>
                    <a:pt x="581" y="349"/>
                  </a:lnTo>
                  <a:lnTo>
                    <a:pt x="579" y="354"/>
                  </a:lnTo>
                  <a:lnTo>
                    <a:pt x="579" y="361"/>
                  </a:lnTo>
                  <a:lnTo>
                    <a:pt x="579" y="366"/>
                  </a:lnTo>
                  <a:lnTo>
                    <a:pt x="579" y="368"/>
                  </a:lnTo>
                  <a:lnTo>
                    <a:pt x="577" y="373"/>
                  </a:lnTo>
                  <a:lnTo>
                    <a:pt x="572" y="375"/>
                  </a:lnTo>
                  <a:lnTo>
                    <a:pt x="570" y="378"/>
                  </a:lnTo>
                  <a:lnTo>
                    <a:pt x="565" y="390"/>
                  </a:lnTo>
                  <a:lnTo>
                    <a:pt x="565" y="392"/>
                  </a:lnTo>
                  <a:lnTo>
                    <a:pt x="560" y="397"/>
                  </a:lnTo>
                  <a:lnTo>
                    <a:pt x="548" y="397"/>
                  </a:lnTo>
                  <a:lnTo>
                    <a:pt x="544" y="404"/>
                  </a:lnTo>
                  <a:lnTo>
                    <a:pt x="546" y="404"/>
                  </a:lnTo>
                  <a:lnTo>
                    <a:pt x="539" y="411"/>
                  </a:lnTo>
                  <a:lnTo>
                    <a:pt x="525" y="406"/>
                  </a:lnTo>
                  <a:lnTo>
                    <a:pt x="520" y="408"/>
                  </a:lnTo>
                  <a:lnTo>
                    <a:pt x="520" y="413"/>
                  </a:lnTo>
                  <a:lnTo>
                    <a:pt x="518" y="416"/>
                  </a:lnTo>
                  <a:lnTo>
                    <a:pt x="499" y="420"/>
                  </a:lnTo>
                  <a:lnTo>
                    <a:pt x="494" y="425"/>
                  </a:lnTo>
                  <a:lnTo>
                    <a:pt x="492" y="427"/>
                  </a:lnTo>
                  <a:lnTo>
                    <a:pt x="489" y="434"/>
                  </a:lnTo>
                  <a:lnTo>
                    <a:pt x="489" y="444"/>
                  </a:lnTo>
                  <a:lnTo>
                    <a:pt x="487" y="449"/>
                  </a:lnTo>
                  <a:lnTo>
                    <a:pt x="485" y="453"/>
                  </a:lnTo>
                  <a:lnTo>
                    <a:pt x="475" y="456"/>
                  </a:lnTo>
                  <a:lnTo>
                    <a:pt x="470" y="460"/>
                  </a:lnTo>
                  <a:lnTo>
                    <a:pt x="454" y="477"/>
                  </a:lnTo>
                  <a:lnTo>
                    <a:pt x="440" y="496"/>
                  </a:lnTo>
                  <a:lnTo>
                    <a:pt x="437" y="498"/>
                  </a:lnTo>
                  <a:lnTo>
                    <a:pt x="435" y="501"/>
                  </a:lnTo>
                  <a:lnTo>
                    <a:pt x="421" y="515"/>
                  </a:lnTo>
                  <a:lnTo>
                    <a:pt x="418" y="515"/>
                  </a:lnTo>
                  <a:lnTo>
                    <a:pt x="418" y="517"/>
                  </a:lnTo>
                  <a:lnTo>
                    <a:pt x="416" y="517"/>
                  </a:lnTo>
                  <a:lnTo>
                    <a:pt x="414" y="522"/>
                  </a:lnTo>
                  <a:lnTo>
                    <a:pt x="414" y="524"/>
                  </a:lnTo>
                  <a:lnTo>
                    <a:pt x="414" y="527"/>
                  </a:lnTo>
                  <a:lnTo>
                    <a:pt x="414" y="529"/>
                  </a:lnTo>
                  <a:lnTo>
                    <a:pt x="416" y="529"/>
                  </a:lnTo>
                  <a:lnTo>
                    <a:pt x="409" y="536"/>
                  </a:lnTo>
                  <a:lnTo>
                    <a:pt x="390" y="534"/>
                  </a:lnTo>
                  <a:lnTo>
                    <a:pt x="388" y="536"/>
                  </a:lnTo>
                  <a:lnTo>
                    <a:pt x="385" y="538"/>
                  </a:lnTo>
                  <a:lnTo>
                    <a:pt x="383" y="543"/>
                  </a:lnTo>
                  <a:lnTo>
                    <a:pt x="381" y="548"/>
                  </a:lnTo>
                  <a:lnTo>
                    <a:pt x="378" y="548"/>
                  </a:lnTo>
                  <a:lnTo>
                    <a:pt x="371" y="553"/>
                  </a:lnTo>
                  <a:lnTo>
                    <a:pt x="369" y="555"/>
                  </a:lnTo>
                  <a:lnTo>
                    <a:pt x="366" y="560"/>
                  </a:lnTo>
                  <a:lnTo>
                    <a:pt x="366" y="567"/>
                  </a:lnTo>
                  <a:lnTo>
                    <a:pt x="369" y="593"/>
                  </a:lnTo>
                  <a:lnTo>
                    <a:pt x="371" y="597"/>
                  </a:lnTo>
                  <a:lnTo>
                    <a:pt x="376" y="597"/>
                  </a:lnTo>
                  <a:lnTo>
                    <a:pt x="376" y="595"/>
                  </a:lnTo>
                  <a:lnTo>
                    <a:pt x="376" y="590"/>
                  </a:lnTo>
                  <a:lnTo>
                    <a:pt x="390" y="595"/>
                  </a:lnTo>
                  <a:lnTo>
                    <a:pt x="385" y="597"/>
                  </a:lnTo>
                  <a:lnTo>
                    <a:pt x="385" y="605"/>
                  </a:lnTo>
                  <a:lnTo>
                    <a:pt x="388" y="609"/>
                  </a:lnTo>
                  <a:lnTo>
                    <a:pt x="390" y="614"/>
                  </a:lnTo>
                  <a:lnTo>
                    <a:pt x="392" y="616"/>
                  </a:lnTo>
                  <a:lnTo>
                    <a:pt x="397" y="619"/>
                  </a:lnTo>
                  <a:lnTo>
                    <a:pt x="397" y="619"/>
                  </a:lnTo>
                  <a:lnTo>
                    <a:pt x="397" y="623"/>
                  </a:lnTo>
                  <a:lnTo>
                    <a:pt x="397" y="623"/>
                  </a:lnTo>
                  <a:lnTo>
                    <a:pt x="392" y="628"/>
                  </a:lnTo>
                  <a:lnTo>
                    <a:pt x="390" y="631"/>
                  </a:lnTo>
                  <a:lnTo>
                    <a:pt x="392" y="640"/>
                  </a:lnTo>
                  <a:lnTo>
                    <a:pt x="392" y="642"/>
                  </a:lnTo>
                  <a:lnTo>
                    <a:pt x="388" y="647"/>
                  </a:lnTo>
                  <a:lnTo>
                    <a:pt x="383" y="645"/>
                  </a:lnTo>
                  <a:lnTo>
                    <a:pt x="373" y="649"/>
                  </a:lnTo>
                  <a:lnTo>
                    <a:pt x="350" y="652"/>
                  </a:lnTo>
                  <a:lnTo>
                    <a:pt x="343" y="645"/>
                  </a:lnTo>
                  <a:lnTo>
                    <a:pt x="312" y="654"/>
                  </a:lnTo>
                  <a:lnTo>
                    <a:pt x="310" y="649"/>
                  </a:lnTo>
                  <a:lnTo>
                    <a:pt x="307" y="645"/>
                  </a:lnTo>
                  <a:lnTo>
                    <a:pt x="303" y="642"/>
                  </a:lnTo>
                  <a:lnTo>
                    <a:pt x="300" y="635"/>
                  </a:lnTo>
                  <a:lnTo>
                    <a:pt x="298" y="638"/>
                  </a:lnTo>
                  <a:lnTo>
                    <a:pt x="293" y="640"/>
                  </a:lnTo>
                  <a:lnTo>
                    <a:pt x="291" y="640"/>
                  </a:lnTo>
                  <a:lnTo>
                    <a:pt x="288" y="642"/>
                  </a:lnTo>
                  <a:lnTo>
                    <a:pt x="288" y="647"/>
                  </a:lnTo>
                  <a:lnTo>
                    <a:pt x="288" y="654"/>
                  </a:lnTo>
                  <a:lnTo>
                    <a:pt x="293" y="659"/>
                  </a:lnTo>
                  <a:lnTo>
                    <a:pt x="295" y="664"/>
                  </a:lnTo>
                  <a:lnTo>
                    <a:pt x="293" y="668"/>
                  </a:lnTo>
                  <a:lnTo>
                    <a:pt x="288" y="675"/>
                  </a:lnTo>
                  <a:lnTo>
                    <a:pt x="288" y="680"/>
                  </a:lnTo>
                  <a:lnTo>
                    <a:pt x="288" y="685"/>
                  </a:lnTo>
                  <a:lnTo>
                    <a:pt x="288" y="692"/>
                  </a:lnTo>
                  <a:lnTo>
                    <a:pt x="288" y="694"/>
                  </a:lnTo>
                  <a:lnTo>
                    <a:pt x="286" y="701"/>
                  </a:lnTo>
                  <a:lnTo>
                    <a:pt x="281" y="709"/>
                  </a:lnTo>
                  <a:lnTo>
                    <a:pt x="274" y="713"/>
                  </a:lnTo>
                  <a:lnTo>
                    <a:pt x="272" y="718"/>
                  </a:lnTo>
                  <a:lnTo>
                    <a:pt x="281" y="718"/>
                  </a:lnTo>
                  <a:lnTo>
                    <a:pt x="281" y="723"/>
                  </a:lnTo>
                  <a:lnTo>
                    <a:pt x="274" y="730"/>
                  </a:lnTo>
                  <a:lnTo>
                    <a:pt x="272" y="735"/>
                  </a:lnTo>
                  <a:lnTo>
                    <a:pt x="269" y="735"/>
                  </a:lnTo>
                  <a:lnTo>
                    <a:pt x="265" y="735"/>
                  </a:lnTo>
                  <a:lnTo>
                    <a:pt x="265" y="732"/>
                  </a:lnTo>
                  <a:lnTo>
                    <a:pt x="262" y="730"/>
                  </a:lnTo>
                  <a:lnTo>
                    <a:pt x="258" y="735"/>
                  </a:lnTo>
                  <a:lnTo>
                    <a:pt x="258" y="737"/>
                  </a:lnTo>
                  <a:lnTo>
                    <a:pt x="260" y="739"/>
                  </a:lnTo>
                  <a:lnTo>
                    <a:pt x="260" y="739"/>
                  </a:lnTo>
                  <a:lnTo>
                    <a:pt x="255" y="744"/>
                  </a:lnTo>
                  <a:lnTo>
                    <a:pt x="253" y="744"/>
                  </a:lnTo>
                  <a:lnTo>
                    <a:pt x="248" y="744"/>
                  </a:lnTo>
                  <a:lnTo>
                    <a:pt x="246" y="744"/>
                  </a:lnTo>
                  <a:lnTo>
                    <a:pt x="246" y="753"/>
                  </a:lnTo>
                  <a:lnTo>
                    <a:pt x="251" y="758"/>
                  </a:lnTo>
                  <a:lnTo>
                    <a:pt x="260" y="765"/>
                  </a:lnTo>
                  <a:lnTo>
                    <a:pt x="255" y="770"/>
                  </a:lnTo>
                  <a:lnTo>
                    <a:pt x="253" y="782"/>
                  </a:lnTo>
                  <a:lnTo>
                    <a:pt x="251" y="782"/>
                  </a:lnTo>
                  <a:lnTo>
                    <a:pt x="241" y="777"/>
                  </a:lnTo>
                  <a:lnTo>
                    <a:pt x="239" y="777"/>
                  </a:lnTo>
                  <a:lnTo>
                    <a:pt x="213" y="794"/>
                  </a:lnTo>
                  <a:lnTo>
                    <a:pt x="203" y="796"/>
                  </a:lnTo>
                  <a:lnTo>
                    <a:pt x="196" y="796"/>
                  </a:lnTo>
                  <a:lnTo>
                    <a:pt x="189" y="801"/>
                  </a:lnTo>
                  <a:lnTo>
                    <a:pt x="184" y="803"/>
                  </a:lnTo>
                  <a:lnTo>
                    <a:pt x="182" y="810"/>
                  </a:lnTo>
                  <a:lnTo>
                    <a:pt x="173" y="815"/>
                  </a:lnTo>
                  <a:lnTo>
                    <a:pt x="170" y="820"/>
                  </a:lnTo>
                  <a:lnTo>
                    <a:pt x="170" y="827"/>
                  </a:lnTo>
                  <a:lnTo>
                    <a:pt x="158" y="824"/>
                  </a:lnTo>
                  <a:lnTo>
                    <a:pt x="154" y="824"/>
                  </a:lnTo>
                  <a:lnTo>
                    <a:pt x="156" y="829"/>
                  </a:lnTo>
                  <a:lnTo>
                    <a:pt x="158" y="831"/>
                  </a:lnTo>
                  <a:lnTo>
                    <a:pt x="158" y="834"/>
                  </a:lnTo>
                  <a:lnTo>
                    <a:pt x="149" y="846"/>
                  </a:lnTo>
                  <a:lnTo>
                    <a:pt x="147" y="848"/>
                  </a:lnTo>
                  <a:lnTo>
                    <a:pt x="144" y="850"/>
                  </a:lnTo>
                  <a:lnTo>
                    <a:pt x="137" y="850"/>
                  </a:lnTo>
                  <a:lnTo>
                    <a:pt x="135" y="853"/>
                  </a:lnTo>
                  <a:lnTo>
                    <a:pt x="128" y="857"/>
                  </a:lnTo>
                  <a:lnTo>
                    <a:pt x="125" y="862"/>
                  </a:lnTo>
                  <a:lnTo>
                    <a:pt x="121" y="867"/>
                  </a:lnTo>
                  <a:lnTo>
                    <a:pt x="118" y="872"/>
                  </a:lnTo>
                  <a:lnTo>
                    <a:pt x="118" y="876"/>
                  </a:lnTo>
                  <a:lnTo>
                    <a:pt x="118" y="874"/>
                  </a:lnTo>
                  <a:lnTo>
                    <a:pt x="123" y="872"/>
                  </a:lnTo>
                  <a:lnTo>
                    <a:pt x="128" y="869"/>
                  </a:lnTo>
                  <a:lnTo>
                    <a:pt x="125" y="874"/>
                  </a:lnTo>
                  <a:lnTo>
                    <a:pt x="123" y="881"/>
                  </a:lnTo>
                  <a:lnTo>
                    <a:pt x="121" y="883"/>
                  </a:lnTo>
                  <a:lnTo>
                    <a:pt x="118" y="883"/>
                  </a:lnTo>
                  <a:lnTo>
                    <a:pt x="106" y="891"/>
                  </a:lnTo>
                  <a:lnTo>
                    <a:pt x="102" y="893"/>
                  </a:lnTo>
                  <a:lnTo>
                    <a:pt x="92" y="883"/>
                  </a:lnTo>
                  <a:lnTo>
                    <a:pt x="90" y="886"/>
                  </a:lnTo>
                  <a:lnTo>
                    <a:pt x="85" y="893"/>
                  </a:lnTo>
                  <a:lnTo>
                    <a:pt x="83" y="895"/>
                  </a:lnTo>
                  <a:lnTo>
                    <a:pt x="80" y="900"/>
                  </a:lnTo>
                  <a:lnTo>
                    <a:pt x="80" y="902"/>
                  </a:lnTo>
                  <a:lnTo>
                    <a:pt x="83" y="905"/>
                  </a:lnTo>
                  <a:lnTo>
                    <a:pt x="78" y="912"/>
                  </a:lnTo>
                  <a:lnTo>
                    <a:pt x="80" y="917"/>
                  </a:lnTo>
                  <a:lnTo>
                    <a:pt x="90" y="921"/>
                  </a:lnTo>
                  <a:lnTo>
                    <a:pt x="88" y="926"/>
                  </a:lnTo>
                  <a:lnTo>
                    <a:pt x="80" y="921"/>
                  </a:lnTo>
                  <a:lnTo>
                    <a:pt x="69" y="921"/>
                  </a:lnTo>
                  <a:lnTo>
                    <a:pt x="57" y="928"/>
                  </a:lnTo>
                  <a:lnTo>
                    <a:pt x="43" y="940"/>
                  </a:lnTo>
                  <a:lnTo>
                    <a:pt x="50" y="942"/>
                  </a:lnTo>
                  <a:lnTo>
                    <a:pt x="52" y="945"/>
                  </a:lnTo>
                  <a:lnTo>
                    <a:pt x="50" y="954"/>
                  </a:lnTo>
                  <a:lnTo>
                    <a:pt x="47" y="959"/>
                  </a:lnTo>
                  <a:lnTo>
                    <a:pt x="43" y="964"/>
                  </a:lnTo>
                  <a:lnTo>
                    <a:pt x="40" y="968"/>
                  </a:lnTo>
                  <a:lnTo>
                    <a:pt x="33" y="983"/>
                  </a:lnTo>
                  <a:lnTo>
                    <a:pt x="26" y="992"/>
                  </a:lnTo>
                  <a:lnTo>
                    <a:pt x="19" y="997"/>
                  </a:lnTo>
                  <a:lnTo>
                    <a:pt x="12" y="1002"/>
                  </a:lnTo>
                  <a:lnTo>
                    <a:pt x="0" y="1002"/>
                  </a:lnTo>
                  <a:lnTo>
                    <a:pt x="10" y="1013"/>
                  </a:lnTo>
                  <a:lnTo>
                    <a:pt x="47" y="101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62" name="Freeform 36"/>
            <p:cNvSpPr>
              <a:spLocks/>
            </p:cNvSpPr>
            <p:nvPr/>
          </p:nvSpPr>
          <p:spPr bwMode="auto">
            <a:xfrm>
              <a:off x="-349" y="-3676"/>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63" name="Freeform 37"/>
            <p:cNvSpPr>
              <a:spLocks/>
            </p:cNvSpPr>
            <p:nvPr/>
          </p:nvSpPr>
          <p:spPr bwMode="auto">
            <a:xfrm>
              <a:off x="-45" y="-4002"/>
              <a:ext cx="8" cy="17"/>
            </a:xfrm>
            <a:custGeom>
              <a:avLst/>
              <a:gdLst>
                <a:gd name="T0" fmla="*/ 8 w 8"/>
                <a:gd name="T1" fmla="*/ 0 h 17"/>
                <a:gd name="T2" fmla="*/ 0 w 8"/>
                <a:gd name="T3" fmla="*/ 7 h 17"/>
                <a:gd name="T4" fmla="*/ 5 w 8"/>
                <a:gd name="T5" fmla="*/ 17 h 17"/>
                <a:gd name="T6" fmla="*/ 8 w 8"/>
                <a:gd name="T7" fmla="*/ 0 h 17"/>
              </a:gdLst>
              <a:ahLst/>
              <a:cxnLst>
                <a:cxn ang="0">
                  <a:pos x="T0" y="T1"/>
                </a:cxn>
                <a:cxn ang="0">
                  <a:pos x="T2" y="T3"/>
                </a:cxn>
                <a:cxn ang="0">
                  <a:pos x="T4" y="T5"/>
                </a:cxn>
                <a:cxn ang="0">
                  <a:pos x="T6" y="T7"/>
                </a:cxn>
              </a:cxnLst>
              <a:rect l="0" t="0" r="r" b="b"/>
              <a:pathLst>
                <a:path w="8" h="17">
                  <a:moveTo>
                    <a:pt x="8" y="0"/>
                  </a:moveTo>
                  <a:lnTo>
                    <a:pt x="0" y="7"/>
                  </a:lnTo>
                  <a:lnTo>
                    <a:pt x="5" y="17"/>
                  </a:lnTo>
                  <a:lnTo>
                    <a:pt x="8"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64" name="Freeform 38"/>
            <p:cNvSpPr>
              <a:spLocks/>
            </p:cNvSpPr>
            <p:nvPr/>
          </p:nvSpPr>
          <p:spPr bwMode="auto">
            <a:xfrm>
              <a:off x="-1420" y="-4307"/>
              <a:ext cx="78" cy="88"/>
            </a:xfrm>
            <a:custGeom>
              <a:avLst/>
              <a:gdLst>
                <a:gd name="T0" fmla="*/ 48 w 78"/>
                <a:gd name="T1" fmla="*/ 38 h 88"/>
                <a:gd name="T2" fmla="*/ 45 w 78"/>
                <a:gd name="T3" fmla="*/ 40 h 88"/>
                <a:gd name="T4" fmla="*/ 45 w 78"/>
                <a:gd name="T5" fmla="*/ 45 h 88"/>
                <a:gd name="T6" fmla="*/ 43 w 78"/>
                <a:gd name="T7" fmla="*/ 50 h 88"/>
                <a:gd name="T8" fmla="*/ 40 w 78"/>
                <a:gd name="T9" fmla="*/ 52 h 88"/>
                <a:gd name="T10" fmla="*/ 38 w 78"/>
                <a:gd name="T11" fmla="*/ 52 h 88"/>
                <a:gd name="T12" fmla="*/ 36 w 78"/>
                <a:gd name="T13" fmla="*/ 52 h 88"/>
                <a:gd name="T14" fmla="*/ 33 w 78"/>
                <a:gd name="T15" fmla="*/ 52 h 88"/>
                <a:gd name="T16" fmla="*/ 29 w 78"/>
                <a:gd name="T17" fmla="*/ 55 h 88"/>
                <a:gd name="T18" fmla="*/ 7 w 78"/>
                <a:gd name="T19" fmla="*/ 62 h 88"/>
                <a:gd name="T20" fmla="*/ 0 w 78"/>
                <a:gd name="T21" fmla="*/ 69 h 88"/>
                <a:gd name="T22" fmla="*/ 0 w 78"/>
                <a:gd name="T23" fmla="*/ 76 h 88"/>
                <a:gd name="T24" fmla="*/ 10 w 78"/>
                <a:gd name="T25" fmla="*/ 85 h 88"/>
                <a:gd name="T26" fmla="*/ 19 w 78"/>
                <a:gd name="T27" fmla="*/ 88 h 88"/>
                <a:gd name="T28" fmla="*/ 24 w 78"/>
                <a:gd name="T29" fmla="*/ 85 h 88"/>
                <a:gd name="T30" fmla="*/ 36 w 78"/>
                <a:gd name="T31" fmla="*/ 78 h 88"/>
                <a:gd name="T32" fmla="*/ 52 w 78"/>
                <a:gd name="T33" fmla="*/ 59 h 88"/>
                <a:gd name="T34" fmla="*/ 57 w 78"/>
                <a:gd name="T35" fmla="*/ 52 h 88"/>
                <a:gd name="T36" fmla="*/ 59 w 78"/>
                <a:gd name="T37" fmla="*/ 48 h 88"/>
                <a:gd name="T38" fmla="*/ 69 w 78"/>
                <a:gd name="T39" fmla="*/ 33 h 88"/>
                <a:gd name="T40" fmla="*/ 71 w 78"/>
                <a:gd name="T41" fmla="*/ 29 h 88"/>
                <a:gd name="T42" fmla="*/ 71 w 78"/>
                <a:gd name="T43" fmla="*/ 24 h 88"/>
                <a:gd name="T44" fmla="*/ 74 w 78"/>
                <a:gd name="T45" fmla="*/ 19 h 88"/>
                <a:gd name="T46" fmla="*/ 76 w 78"/>
                <a:gd name="T47" fmla="*/ 17 h 88"/>
                <a:gd name="T48" fmla="*/ 76 w 78"/>
                <a:gd name="T49" fmla="*/ 12 h 88"/>
                <a:gd name="T50" fmla="*/ 78 w 78"/>
                <a:gd name="T51" fmla="*/ 5 h 88"/>
                <a:gd name="T52" fmla="*/ 74 w 78"/>
                <a:gd name="T53" fmla="*/ 0 h 88"/>
                <a:gd name="T54" fmla="*/ 69 w 78"/>
                <a:gd name="T55" fmla="*/ 0 h 88"/>
                <a:gd name="T56" fmla="*/ 64 w 78"/>
                <a:gd name="T57" fmla="*/ 3 h 88"/>
                <a:gd name="T58" fmla="*/ 57 w 78"/>
                <a:gd name="T59" fmla="*/ 7 h 88"/>
                <a:gd name="T60" fmla="*/ 55 w 78"/>
                <a:gd name="T61" fmla="*/ 10 h 88"/>
                <a:gd name="T62" fmla="*/ 52 w 78"/>
                <a:gd name="T63" fmla="*/ 17 h 88"/>
                <a:gd name="T64" fmla="*/ 52 w 78"/>
                <a:gd name="T65" fmla="*/ 26 h 88"/>
                <a:gd name="T66" fmla="*/ 52 w 78"/>
                <a:gd name="T67" fmla="*/ 29 h 88"/>
                <a:gd name="T68" fmla="*/ 48 w 78"/>
                <a:gd name="T69"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88">
                  <a:moveTo>
                    <a:pt x="48" y="38"/>
                  </a:moveTo>
                  <a:lnTo>
                    <a:pt x="45" y="40"/>
                  </a:lnTo>
                  <a:lnTo>
                    <a:pt x="45" y="45"/>
                  </a:lnTo>
                  <a:lnTo>
                    <a:pt x="43" y="50"/>
                  </a:lnTo>
                  <a:lnTo>
                    <a:pt x="40" y="52"/>
                  </a:lnTo>
                  <a:lnTo>
                    <a:pt x="38" y="52"/>
                  </a:lnTo>
                  <a:lnTo>
                    <a:pt x="36" y="52"/>
                  </a:lnTo>
                  <a:lnTo>
                    <a:pt x="33" y="52"/>
                  </a:lnTo>
                  <a:lnTo>
                    <a:pt x="29" y="55"/>
                  </a:lnTo>
                  <a:lnTo>
                    <a:pt x="7" y="62"/>
                  </a:lnTo>
                  <a:lnTo>
                    <a:pt x="0" y="69"/>
                  </a:lnTo>
                  <a:lnTo>
                    <a:pt x="0" y="76"/>
                  </a:lnTo>
                  <a:lnTo>
                    <a:pt x="10" y="85"/>
                  </a:lnTo>
                  <a:lnTo>
                    <a:pt x="19" y="88"/>
                  </a:lnTo>
                  <a:lnTo>
                    <a:pt x="24" y="85"/>
                  </a:lnTo>
                  <a:lnTo>
                    <a:pt x="36" y="78"/>
                  </a:lnTo>
                  <a:lnTo>
                    <a:pt x="52" y="59"/>
                  </a:lnTo>
                  <a:lnTo>
                    <a:pt x="57" y="52"/>
                  </a:lnTo>
                  <a:lnTo>
                    <a:pt x="59" y="48"/>
                  </a:lnTo>
                  <a:lnTo>
                    <a:pt x="69" y="33"/>
                  </a:lnTo>
                  <a:lnTo>
                    <a:pt x="71" y="29"/>
                  </a:lnTo>
                  <a:lnTo>
                    <a:pt x="71" y="24"/>
                  </a:lnTo>
                  <a:lnTo>
                    <a:pt x="74" y="19"/>
                  </a:lnTo>
                  <a:lnTo>
                    <a:pt x="76" y="17"/>
                  </a:lnTo>
                  <a:lnTo>
                    <a:pt x="76" y="12"/>
                  </a:lnTo>
                  <a:lnTo>
                    <a:pt x="78" y="5"/>
                  </a:lnTo>
                  <a:lnTo>
                    <a:pt x="74" y="0"/>
                  </a:lnTo>
                  <a:lnTo>
                    <a:pt x="69" y="0"/>
                  </a:lnTo>
                  <a:lnTo>
                    <a:pt x="64" y="3"/>
                  </a:lnTo>
                  <a:lnTo>
                    <a:pt x="57" y="7"/>
                  </a:lnTo>
                  <a:lnTo>
                    <a:pt x="55" y="10"/>
                  </a:lnTo>
                  <a:lnTo>
                    <a:pt x="52" y="17"/>
                  </a:lnTo>
                  <a:lnTo>
                    <a:pt x="52" y="26"/>
                  </a:lnTo>
                  <a:lnTo>
                    <a:pt x="52" y="29"/>
                  </a:lnTo>
                  <a:lnTo>
                    <a:pt x="48" y="3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65" name="Freeform 39"/>
            <p:cNvSpPr>
              <a:spLocks/>
            </p:cNvSpPr>
            <p:nvPr/>
          </p:nvSpPr>
          <p:spPr bwMode="auto">
            <a:xfrm>
              <a:off x="-1221" y="-4283"/>
              <a:ext cx="305" cy="255"/>
            </a:xfrm>
            <a:custGeom>
              <a:avLst/>
              <a:gdLst>
                <a:gd name="T0" fmla="*/ 191 w 305"/>
                <a:gd name="T1" fmla="*/ 172 h 255"/>
                <a:gd name="T2" fmla="*/ 198 w 305"/>
                <a:gd name="T3" fmla="*/ 168 h 255"/>
                <a:gd name="T4" fmla="*/ 198 w 305"/>
                <a:gd name="T5" fmla="*/ 163 h 255"/>
                <a:gd name="T6" fmla="*/ 201 w 305"/>
                <a:gd name="T7" fmla="*/ 153 h 255"/>
                <a:gd name="T8" fmla="*/ 205 w 305"/>
                <a:gd name="T9" fmla="*/ 146 h 255"/>
                <a:gd name="T10" fmla="*/ 212 w 305"/>
                <a:gd name="T11" fmla="*/ 139 h 255"/>
                <a:gd name="T12" fmla="*/ 215 w 305"/>
                <a:gd name="T13" fmla="*/ 132 h 255"/>
                <a:gd name="T14" fmla="*/ 224 w 305"/>
                <a:gd name="T15" fmla="*/ 127 h 255"/>
                <a:gd name="T16" fmla="*/ 227 w 305"/>
                <a:gd name="T17" fmla="*/ 123 h 255"/>
                <a:gd name="T18" fmla="*/ 227 w 305"/>
                <a:gd name="T19" fmla="*/ 120 h 255"/>
                <a:gd name="T20" fmla="*/ 229 w 305"/>
                <a:gd name="T21" fmla="*/ 113 h 255"/>
                <a:gd name="T22" fmla="*/ 243 w 305"/>
                <a:gd name="T23" fmla="*/ 97 h 255"/>
                <a:gd name="T24" fmla="*/ 260 w 305"/>
                <a:gd name="T25" fmla="*/ 90 h 255"/>
                <a:gd name="T26" fmla="*/ 269 w 305"/>
                <a:gd name="T27" fmla="*/ 76 h 255"/>
                <a:gd name="T28" fmla="*/ 276 w 305"/>
                <a:gd name="T29" fmla="*/ 71 h 255"/>
                <a:gd name="T30" fmla="*/ 281 w 305"/>
                <a:gd name="T31" fmla="*/ 57 h 255"/>
                <a:gd name="T32" fmla="*/ 290 w 305"/>
                <a:gd name="T33" fmla="*/ 47 h 255"/>
                <a:gd name="T34" fmla="*/ 300 w 305"/>
                <a:gd name="T35" fmla="*/ 31 h 255"/>
                <a:gd name="T36" fmla="*/ 305 w 305"/>
                <a:gd name="T37" fmla="*/ 24 h 255"/>
                <a:gd name="T38" fmla="*/ 295 w 305"/>
                <a:gd name="T39" fmla="*/ 7 h 255"/>
                <a:gd name="T40" fmla="*/ 288 w 305"/>
                <a:gd name="T41" fmla="*/ 0 h 255"/>
                <a:gd name="T42" fmla="*/ 253 w 305"/>
                <a:gd name="T43" fmla="*/ 14 h 255"/>
                <a:gd name="T44" fmla="*/ 253 w 305"/>
                <a:gd name="T45" fmla="*/ 19 h 255"/>
                <a:gd name="T46" fmla="*/ 229 w 305"/>
                <a:gd name="T47" fmla="*/ 28 h 255"/>
                <a:gd name="T48" fmla="*/ 217 w 305"/>
                <a:gd name="T49" fmla="*/ 35 h 255"/>
                <a:gd name="T50" fmla="*/ 208 w 305"/>
                <a:gd name="T51" fmla="*/ 52 h 255"/>
                <a:gd name="T52" fmla="*/ 201 w 305"/>
                <a:gd name="T53" fmla="*/ 54 h 255"/>
                <a:gd name="T54" fmla="*/ 144 w 305"/>
                <a:gd name="T55" fmla="*/ 64 h 255"/>
                <a:gd name="T56" fmla="*/ 123 w 305"/>
                <a:gd name="T57" fmla="*/ 80 h 255"/>
                <a:gd name="T58" fmla="*/ 111 w 305"/>
                <a:gd name="T59" fmla="*/ 92 h 255"/>
                <a:gd name="T60" fmla="*/ 90 w 305"/>
                <a:gd name="T61" fmla="*/ 106 h 255"/>
                <a:gd name="T62" fmla="*/ 75 w 305"/>
                <a:gd name="T63" fmla="*/ 125 h 255"/>
                <a:gd name="T64" fmla="*/ 19 w 305"/>
                <a:gd name="T65" fmla="*/ 158 h 255"/>
                <a:gd name="T66" fmla="*/ 2 w 305"/>
                <a:gd name="T67" fmla="*/ 177 h 255"/>
                <a:gd name="T68" fmla="*/ 0 w 305"/>
                <a:gd name="T69" fmla="*/ 182 h 255"/>
                <a:gd name="T70" fmla="*/ 19 w 305"/>
                <a:gd name="T71" fmla="*/ 208 h 255"/>
                <a:gd name="T72" fmla="*/ 35 w 305"/>
                <a:gd name="T73" fmla="*/ 210 h 255"/>
                <a:gd name="T74" fmla="*/ 42 w 305"/>
                <a:gd name="T75" fmla="*/ 217 h 255"/>
                <a:gd name="T76" fmla="*/ 49 w 305"/>
                <a:gd name="T77" fmla="*/ 217 h 255"/>
                <a:gd name="T78" fmla="*/ 54 w 305"/>
                <a:gd name="T79" fmla="*/ 224 h 255"/>
                <a:gd name="T80" fmla="*/ 49 w 305"/>
                <a:gd name="T81" fmla="*/ 224 h 255"/>
                <a:gd name="T82" fmla="*/ 61 w 305"/>
                <a:gd name="T83" fmla="*/ 236 h 255"/>
                <a:gd name="T84" fmla="*/ 75 w 305"/>
                <a:gd name="T85" fmla="*/ 253 h 255"/>
                <a:gd name="T86" fmla="*/ 139 w 305"/>
                <a:gd name="T87" fmla="*/ 224 h 255"/>
                <a:gd name="T88" fmla="*/ 144 w 305"/>
                <a:gd name="T89" fmla="*/ 220 h 255"/>
                <a:gd name="T90" fmla="*/ 184 w 305"/>
                <a:gd name="T91" fmla="*/ 179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5" h="255">
                  <a:moveTo>
                    <a:pt x="189" y="175"/>
                  </a:moveTo>
                  <a:lnTo>
                    <a:pt x="191" y="172"/>
                  </a:lnTo>
                  <a:lnTo>
                    <a:pt x="198" y="170"/>
                  </a:lnTo>
                  <a:lnTo>
                    <a:pt x="198" y="168"/>
                  </a:lnTo>
                  <a:lnTo>
                    <a:pt x="198" y="165"/>
                  </a:lnTo>
                  <a:lnTo>
                    <a:pt x="198" y="163"/>
                  </a:lnTo>
                  <a:lnTo>
                    <a:pt x="201" y="158"/>
                  </a:lnTo>
                  <a:lnTo>
                    <a:pt x="201" y="153"/>
                  </a:lnTo>
                  <a:lnTo>
                    <a:pt x="201" y="151"/>
                  </a:lnTo>
                  <a:lnTo>
                    <a:pt x="205" y="146"/>
                  </a:lnTo>
                  <a:lnTo>
                    <a:pt x="208" y="144"/>
                  </a:lnTo>
                  <a:lnTo>
                    <a:pt x="212" y="139"/>
                  </a:lnTo>
                  <a:lnTo>
                    <a:pt x="215" y="135"/>
                  </a:lnTo>
                  <a:lnTo>
                    <a:pt x="215" y="132"/>
                  </a:lnTo>
                  <a:lnTo>
                    <a:pt x="217" y="130"/>
                  </a:lnTo>
                  <a:lnTo>
                    <a:pt x="224" y="127"/>
                  </a:lnTo>
                  <a:lnTo>
                    <a:pt x="227" y="125"/>
                  </a:lnTo>
                  <a:lnTo>
                    <a:pt x="227" y="123"/>
                  </a:lnTo>
                  <a:lnTo>
                    <a:pt x="227" y="120"/>
                  </a:lnTo>
                  <a:lnTo>
                    <a:pt x="227" y="120"/>
                  </a:lnTo>
                  <a:lnTo>
                    <a:pt x="227" y="118"/>
                  </a:lnTo>
                  <a:lnTo>
                    <a:pt x="229" y="113"/>
                  </a:lnTo>
                  <a:lnTo>
                    <a:pt x="238" y="101"/>
                  </a:lnTo>
                  <a:lnTo>
                    <a:pt x="243" y="97"/>
                  </a:lnTo>
                  <a:lnTo>
                    <a:pt x="255" y="92"/>
                  </a:lnTo>
                  <a:lnTo>
                    <a:pt x="260" y="90"/>
                  </a:lnTo>
                  <a:lnTo>
                    <a:pt x="267" y="80"/>
                  </a:lnTo>
                  <a:lnTo>
                    <a:pt x="269" y="76"/>
                  </a:lnTo>
                  <a:lnTo>
                    <a:pt x="272" y="73"/>
                  </a:lnTo>
                  <a:lnTo>
                    <a:pt x="276" y="71"/>
                  </a:lnTo>
                  <a:lnTo>
                    <a:pt x="279" y="64"/>
                  </a:lnTo>
                  <a:lnTo>
                    <a:pt x="281" y="57"/>
                  </a:lnTo>
                  <a:lnTo>
                    <a:pt x="288" y="52"/>
                  </a:lnTo>
                  <a:lnTo>
                    <a:pt x="290" y="47"/>
                  </a:lnTo>
                  <a:lnTo>
                    <a:pt x="295" y="40"/>
                  </a:lnTo>
                  <a:lnTo>
                    <a:pt x="300" y="31"/>
                  </a:lnTo>
                  <a:lnTo>
                    <a:pt x="302" y="26"/>
                  </a:lnTo>
                  <a:lnTo>
                    <a:pt x="305" y="24"/>
                  </a:lnTo>
                  <a:lnTo>
                    <a:pt x="300" y="12"/>
                  </a:lnTo>
                  <a:lnTo>
                    <a:pt x="295" y="7"/>
                  </a:lnTo>
                  <a:lnTo>
                    <a:pt x="290" y="7"/>
                  </a:lnTo>
                  <a:lnTo>
                    <a:pt x="288" y="0"/>
                  </a:lnTo>
                  <a:lnTo>
                    <a:pt x="269" y="2"/>
                  </a:lnTo>
                  <a:lnTo>
                    <a:pt x="253" y="14"/>
                  </a:lnTo>
                  <a:lnTo>
                    <a:pt x="253" y="19"/>
                  </a:lnTo>
                  <a:lnTo>
                    <a:pt x="253" y="19"/>
                  </a:lnTo>
                  <a:lnTo>
                    <a:pt x="231" y="28"/>
                  </a:lnTo>
                  <a:lnTo>
                    <a:pt x="229" y="28"/>
                  </a:lnTo>
                  <a:lnTo>
                    <a:pt x="224" y="28"/>
                  </a:lnTo>
                  <a:lnTo>
                    <a:pt x="217" y="35"/>
                  </a:lnTo>
                  <a:lnTo>
                    <a:pt x="210" y="47"/>
                  </a:lnTo>
                  <a:lnTo>
                    <a:pt x="208" y="52"/>
                  </a:lnTo>
                  <a:lnTo>
                    <a:pt x="205" y="54"/>
                  </a:lnTo>
                  <a:lnTo>
                    <a:pt x="201" y="54"/>
                  </a:lnTo>
                  <a:lnTo>
                    <a:pt x="186" y="50"/>
                  </a:lnTo>
                  <a:lnTo>
                    <a:pt x="144" y="64"/>
                  </a:lnTo>
                  <a:lnTo>
                    <a:pt x="132" y="71"/>
                  </a:lnTo>
                  <a:lnTo>
                    <a:pt x="123" y="80"/>
                  </a:lnTo>
                  <a:lnTo>
                    <a:pt x="116" y="92"/>
                  </a:lnTo>
                  <a:lnTo>
                    <a:pt x="111" y="92"/>
                  </a:lnTo>
                  <a:lnTo>
                    <a:pt x="104" y="97"/>
                  </a:lnTo>
                  <a:lnTo>
                    <a:pt x="90" y="106"/>
                  </a:lnTo>
                  <a:lnTo>
                    <a:pt x="78" y="120"/>
                  </a:lnTo>
                  <a:lnTo>
                    <a:pt x="75" y="125"/>
                  </a:lnTo>
                  <a:lnTo>
                    <a:pt x="66" y="127"/>
                  </a:lnTo>
                  <a:lnTo>
                    <a:pt x="19" y="158"/>
                  </a:lnTo>
                  <a:lnTo>
                    <a:pt x="2" y="177"/>
                  </a:lnTo>
                  <a:lnTo>
                    <a:pt x="2" y="177"/>
                  </a:lnTo>
                  <a:lnTo>
                    <a:pt x="0" y="179"/>
                  </a:lnTo>
                  <a:lnTo>
                    <a:pt x="0" y="182"/>
                  </a:lnTo>
                  <a:lnTo>
                    <a:pt x="0" y="184"/>
                  </a:lnTo>
                  <a:lnTo>
                    <a:pt x="19" y="208"/>
                  </a:lnTo>
                  <a:lnTo>
                    <a:pt x="33" y="208"/>
                  </a:lnTo>
                  <a:lnTo>
                    <a:pt x="35" y="210"/>
                  </a:lnTo>
                  <a:lnTo>
                    <a:pt x="40" y="217"/>
                  </a:lnTo>
                  <a:lnTo>
                    <a:pt x="42" y="217"/>
                  </a:lnTo>
                  <a:lnTo>
                    <a:pt x="47" y="217"/>
                  </a:lnTo>
                  <a:lnTo>
                    <a:pt x="49" y="217"/>
                  </a:lnTo>
                  <a:lnTo>
                    <a:pt x="57" y="222"/>
                  </a:lnTo>
                  <a:lnTo>
                    <a:pt x="54" y="224"/>
                  </a:lnTo>
                  <a:lnTo>
                    <a:pt x="52" y="224"/>
                  </a:lnTo>
                  <a:lnTo>
                    <a:pt x="49" y="224"/>
                  </a:lnTo>
                  <a:lnTo>
                    <a:pt x="45" y="229"/>
                  </a:lnTo>
                  <a:lnTo>
                    <a:pt x="61" y="236"/>
                  </a:lnTo>
                  <a:lnTo>
                    <a:pt x="71" y="248"/>
                  </a:lnTo>
                  <a:lnTo>
                    <a:pt x="75" y="253"/>
                  </a:lnTo>
                  <a:lnTo>
                    <a:pt x="80" y="255"/>
                  </a:lnTo>
                  <a:lnTo>
                    <a:pt x="139" y="224"/>
                  </a:lnTo>
                  <a:lnTo>
                    <a:pt x="146" y="222"/>
                  </a:lnTo>
                  <a:lnTo>
                    <a:pt x="144" y="220"/>
                  </a:lnTo>
                  <a:lnTo>
                    <a:pt x="139" y="215"/>
                  </a:lnTo>
                  <a:lnTo>
                    <a:pt x="184" y="179"/>
                  </a:lnTo>
                  <a:lnTo>
                    <a:pt x="189" y="17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66" name="Freeform 40"/>
            <p:cNvSpPr>
              <a:spLocks/>
            </p:cNvSpPr>
            <p:nvPr/>
          </p:nvSpPr>
          <p:spPr bwMode="auto">
            <a:xfrm>
              <a:off x="-49" y="-4271"/>
              <a:ext cx="61" cy="123"/>
            </a:xfrm>
            <a:custGeom>
              <a:avLst/>
              <a:gdLst>
                <a:gd name="T0" fmla="*/ 38 w 61"/>
                <a:gd name="T1" fmla="*/ 123 h 123"/>
                <a:gd name="T2" fmla="*/ 40 w 61"/>
                <a:gd name="T3" fmla="*/ 113 h 123"/>
                <a:gd name="T4" fmla="*/ 59 w 61"/>
                <a:gd name="T5" fmla="*/ 12 h 123"/>
                <a:gd name="T6" fmla="*/ 61 w 61"/>
                <a:gd name="T7" fmla="*/ 0 h 123"/>
                <a:gd name="T8" fmla="*/ 61 w 61"/>
                <a:gd name="T9" fmla="*/ 0 h 123"/>
                <a:gd name="T10" fmla="*/ 54 w 61"/>
                <a:gd name="T11" fmla="*/ 4 h 123"/>
                <a:gd name="T12" fmla="*/ 45 w 61"/>
                <a:gd name="T13" fmla="*/ 14 h 123"/>
                <a:gd name="T14" fmla="*/ 19 w 61"/>
                <a:gd name="T15" fmla="*/ 21 h 123"/>
                <a:gd name="T16" fmla="*/ 14 w 61"/>
                <a:gd name="T17" fmla="*/ 21 h 123"/>
                <a:gd name="T18" fmla="*/ 14 w 61"/>
                <a:gd name="T19" fmla="*/ 21 h 123"/>
                <a:gd name="T20" fmla="*/ 14 w 61"/>
                <a:gd name="T21" fmla="*/ 21 h 123"/>
                <a:gd name="T22" fmla="*/ 12 w 61"/>
                <a:gd name="T23" fmla="*/ 19 h 123"/>
                <a:gd name="T24" fmla="*/ 9 w 61"/>
                <a:gd name="T25" fmla="*/ 26 h 123"/>
                <a:gd name="T26" fmla="*/ 9 w 61"/>
                <a:gd name="T27" fmla="*/ 30 h 123"/>
                <a:gd name="T28" fmla="*/ 9 w 61"/>
                <a:gd name="T29" fmla="*/ 33 h 123"/>
                <a:gd name="T30" fmla="*/ 7 w 61"/>
                <a:gd name="T31" fmla="*/ 35 h 123"/>
                <a:gd name="T32" fmla="*/ 7 w 61"/>
                <a:gd name="T33" fmla="*/ 40 h 123"/>
                <a:gd name="T34" fmla="*/ 9 w 61"/>
                <a:gd name="T35" fmla="*/ 45 h 123"/>
                <a:gd name="T36" fmla="*/ 9 w 61"/>
                <a:gd name="T37" fmla="*/ 47 h 123"/>
                <a:gd name="T38" fmla="*/ 7 w 61"/>
                <a:gd name="T39" fmla="*/ 52 h 123"/>
                <a:gd name="T40" fmla="*/ 7 w 61"/>
                <a:gd name="T41" fmla="*/ 56 h 123"/>
                <a:gd name="T42" fmla="*/ 7 w 61"/>
                <a:gd name="T43" fmla="*/ 59 h 123"/>
                <a:gd name="T44" fmla="*/ 9 w 61"/>
                <a:gd name="T45" fmla="*/ 61 h 123"/>
                <a:gd name="T46" fmla="*/ 9 w 61"/>
                <a:gd name="T47" fmla="*/ 64 h 123"/>
                <a:gd name="T48" fmla="*/ 7 w 61"/>
                <a:gd name="T49" fmla="*/ 68 h 123"/>
                <a:gd name="T50" fmla="*/ 2 w 61"/>
                <a:gd name="T51" fmla="*/ 75 h 123"/>
                <a:gd name="T52" fmla="*/ 0 w 61"/>
                <a:gd name="T53" fmla="*/ 80 h 123"/>
                <a:gd name="T54" fmla="*/ 26 w 61"/>
                <a:gd name="T55" fmla="*/ 97 h 123"/>
                <a:gd name="T56" fmla="*/ 38 w 61"/>
                <a:gd name="T5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23">
                  <a:moveTo>
                    <a:pt x="38" y="123"/>
                  </a:moveTo>
                  <a:lnTo>
                    <a:pt x="40" y="113"/>
                  </a:lnTo>
                  <a:lnTo>
                    <a:pt x="59" y="12"/>
                  </a:lnTo>
                  <a:lnTo>
                    <a:pt x="61" y="0"/>
                  </a:lnTo>
                  <a:lnTo>
                    <a:pt x="61" y="0"/>
                  </a:lnTo>
                  <a:lnTo>
                    <a:pt x="54" y="4"/>
                  </a:lnTo>
                  <a:lnTo>
                    <a:pt x="45" y="14"/>
                  </a:lnTo>
                  <a:lnTo>
                    <a:pt x="19" y="21"/>
                  </a:lnTo>
                  <a:lnTo>
                    <a:pt x="14" y="21"/>
                  </a:lnTo>
                  <a:lnTo>
                    <a:pt x="14" y="21"/>
                  </a:lnTo>
                  <a:lnTo>
                    <a:pt x="14" y="21"/>
                  </a:lnTo>
                  <a:lnTo>
                    <a:pt x="12" y="19"/>
                  </a:lnTo>
                  <a:lnTo>
                    <a:pt x="9" y="26"/>
                  </a:lnTo>
                  <a:lnTo>
                    <a:pt x="9" y="30"/>
                  </a:lnTo>
                  <a:lnTo>
                    <a:pt x="9" y="33"/>
                  </a:lnTo>
                  <a:lnTo>
                    <a:pt x="7" y="35"/>
                  </a:lnTo>
                  <a:lnTo>
                    <a:pt x="7" y="40"/>
                  </a:lnTo>
                  <a:lnTo>
                    <a:pt x="9" y="45"/>
                  </a:lnTo>
                  <a:lnTo>
                    <a:pt x="9" y="47"/>
                  </a:lnTo>
                  <a:lnTo>
                    <a:pt x="7" y="52"/>
                  </a:lnTo>
                  <a:lnTo>
                    <a:pt x="7" y="56"/>
                  </a:lnTo>
                  <a:lnTo>
                    <a:pt x="7" y="59"/>
                  </a:lnTo>
                  <a:lnTo>
                    <a:pt x="9" y="61"/>
                  </a:lnTo>
                  <a:lnTo>
                    <a:pt x="9" y="64"/>
                  </a:lnTo>
                  <a:lnTo>
                    <a:pt x="7" y="68"/>
                  </a:lnTo>
                  <a:lnTo>
                    <a:pt x="2" y="75"/>
                  </a:lnTo>
                  <a:lnTo>
                    <a:pt x="0" y="80"/>
                  </a:lnTo>
                  <a:lnTo>
                    <a:pt x="26" y="97"/>
                  </a:lnTo>
                  <a:lnTo>
                    <a:pt x="38" y="12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67" name="Freeform 41"/>
            <p:cNvSpPr>
              <a:spLocks/>
            </p:cNvSpPr>
            <p:nvPr/>
          </p:nvSpPr>
          <p:spPr bwMode="auto">
            <a:xfrm>
              <a:off x="-1063" y="-4387"/>
              <a:ext cx="995" cy="1040"/>
            </a:xfrm>
            <a:custGeom>
              <a:avLst/>
              <a:gdLst>
                <a:gd name="T0" fmla="*/ 749 w 995"/>
                <a:gd name="T1" fmla="*/ 224 h 1040"/>
                <a:gd name="T2" fmla="*/ 711 w 995"/>
                <a:gd name="T3" fmla="*/ 182 h 1040"/>
                <a:gd name="T4" fmla="*/ 633 w 995"/>
                <a:gd name="T5" fmla="*/ 163 h 1040"/>
                <a:gd name="T6" fmla="*/ 579 w 995"/>
                <a:gd name="T7" fmla="*/ 135 h 1040"/>
                <a:gd name="T8" fmla="*/ 570 w 995"/>
                <a:gd name="T9" fmla="*/ 92 h 1040"/>
                <a:gd name="T10" fmla="*/ 518 w 995"/>
                <a:gd name="T11" fmla="*/ 14 h 1040"/>
                <a:gd name="T12" fmla="*/ 366 w 995"/>
                <a:gd name="T13" fmla="*/ 54 h 1040"/>
                <a:gd name="T14" fmla="*/ 454 w 995"/>
                <a:gd name="T15" fmla="*/ 156 h 1040"/>
                <a:gd name="T16" fmla="*/ 399 w 995"/>
                <a:gd name="T17" fmla="*/ 137 h 1040"/>
                <a:gd name="T18" fmla="*/ 251 w 995"/>
                <a:gd name="T19" fmla="*/ 137 h 1040"/>
                <a:gd name="T20" fmla="*/ 248 w 995"/>
                <a:gd name="T21" fmla="*/ 189 h 1040"/>
                <a:gd name="T22" fmla="*/ 210 w 995"/>
                <a:gd name="T23" fmla="*/ 231 h 1040"/>
                <a:gd name="T24" fmla="*/ 440 w 995"/>
                <a:gd name="T25" fmla="*/ 291 h 1040"/>
                <a:gd name="T26" fmla="*/ 161 w 995"/>
                <a:gd name="T27" fmla="*/ 293 h 1040"/>
                <a:gd name="T28" fmla="*/ 388 w 995"/>
                <a:gd name="T29" fmla="*/ 369 h 1040"/>
                <a:gd name="T30" fmla="*/ 222 w 995"/>
                <a:gd name="T31" fmla="*/ 447 h 1040"/>
                <a:gd name="T32" fmla="*/ 7 w 995"/>
                <a:gd name="T33" fmla="*/ 491 h 1040"/>
                <a:gd name="T34" fmla="*/ 76 w 995"/>
                <a:gd name="T35" fmla="*/ 569 h 1040"/>
                <a:gd name="T36" fmla="*/ 173 w 995"/>
                <a:gd name="T37" fmla="*/ 567 h 1040"/>
                <a:gd name="T38" fmla="*/ 189 w 995"/>
                <a:gd name="T39" fmla="*/ 610 h 1040"/>
                <a:gd name="T40" fmla="*/ 229 w 995"/>
                <a:gd name="T41" fmla="*/ 685 h 1040"/>
                <a:gd name="T42" fmla="*/ 239 w 995"/>
                <a:gd name="T43" fmla="*/ 617 h 1040"/>
                <a:gd name="T44" fmla="*/ 298 w 995"/>
                <a:gd name="T45" fmla="*/ 636 h 1040"/>
                <a:gd name="T46" fmla="*/ 281 w 995"/>
                <a:gd name="T47" fmla="*/ 697 h 1040"/>
                <a:gd name="T48" fmla="*/ 411 w 995"/>
                <a:gd name="T49" fmla="*/ 624 h 1040"/>
                <a:gd name="T50" fmla="*/ 399 w 995"/>
                <a:gd name="T51" fmla="*/ 567 h 1040"/>
                <a:gd name="T52" fmla="*/ 442 w 995"/>
                <a:gd name="T53" fmla="*/ 610 h 1040"/>
                <a:gd name="T54" fmla="*/ 473 w 995"/>
                <a:gd name="T55" fmla="*/ 522 h 1040"/>
                <a:gd name="T56" fmla="*/ 551 w 995"/>
                <a:gd name="T57" fmla="*/ 536 h 1040"/>
                <a:gd name="T58" fmla="*/ 560 w 995"/>
                <a:gd name="T59" fmla="*/ 548 h 1040"/>
                <a:gd name="T60" fmla="*/ 492 w 995"/>
                <a:gd name="T61" fmla="*/ 643 h 1040"/>
                <a:gd name="T62" fmla="*/ 487 w 995"/>
                <a:gd name="T63" fmla="*/ 704 h 1040"/>
                <a:gd name="T64" fmla="*/ 565 w 995"/>
                <a:gd name="T65" fmla="*/ 704 h 1040"/>
                <a:gd name="T66" fmla="*/ 626 w 995"/>
                <a:gd name="T67" fmla="*/ 640 h 1040"/>
                <a:gd name="T68" fmla="*/ 636 w 995"/>
                <a:gd name="T69" fmla="*/ 654 h 1040"/>
                <a:gd name="T70" fmla="*/ 655 w 995"/>
                <a:gd name="T71" fmla="*/ 666 h 1040"/>
                <a:gd name="T72" fmla="*/ 662 w 995"/>
                <a:gd name="T73" fmla="*/ 666 h 1040"/>
                <a:gd name="T74" fmla="*/ 700 w 995"/>
                <a:gd name="T75" fmla="*/ 702 h 1040"/>
                <a:gd name="T76" fmla="*/ 761 w 995"/>
                <a:gd name="T77" fmla="*/ 709 h 1040"/>
                <a:gd name="T78" fmla="*/ 813 w 995"/>
                <a:gd name="T79" fmla="*/ 669 h 1040"/>
                <a:gd name="T80" fmla="*/ 832 w 995"/>
                <a:gd name="T81" fmla="*/ 702 h 1040"/>
                <a:gd name="T82" fmla="*/ 799 w 995"/>
                <a:gd name="T83" fmla="*/ 737 h 1040"/>
                <a:gd name="T84" fmla="*/ 761 w 995"/>
                <a:gd name="T85" fmla="*/ 751 h 1040"/>
                <a:gd name="T86" fmla="*/ 704 w 995"/>
                <a:gd name="T87" fmla="*/ 777 h 1040"/>
                <a:gd name="T88" fmla="*/ 527 w 995"/>
                <a:gd name="T89" fmla="*/ 794 h 1040"/>
                <a:gd name="T90" fmla="*/ 492 w 995"/>
                <a:gd name="T91" fmla="*/ 808 h 1040"/>
                <a:gd name="T92" fmla="*/ 338 w 995"/>
                <a:gd name="T93" fmla="*/ 870 h 1040"/>
                <a:gd name="T94" fmla="*/ 440 w 995"/>
                <a:gd name="T95" fmla="*/ 1011 h 1040"/>
                <a:gd name="T96" fmla="*/ 737 w 995"/>
                <a:gd name="T97" fmla="*/ 995 h 1040"/>
                <a:gd name="T98" fmla="*/ 808 w 995"/>
                <a:gd name="T99" fmla="*/ 962 h 1040"/>
                <a:gd name="T100" fmla="*/ 889 w 995"/>
                <a:gd name="T101" fmla="*/ 903 h 1040"/>
                <a:gd name="T102" fmla="*/ 898 w 995"/>
                <a:gd name="T103" fmla="*/ 879 h 1040"/>
                <a:gd name="T104" fmla="*/ 981 w 995"/>
                <a:gd name="T105" fmla="*/ 645 h 1040"/>
                <a:gd name="T106" fmla="*/ 933 w 995"/>
                <a:gd name="T107" fmla="*/ 536 h 1040"/>
                <a:gd name="T108" fmla="*/ 834 w 995"/>
                <a:gd name="T109" fmla="*/ 534 h 1040"/>
                <a:gd name="T110" fmla="*/ 832 w 995"/>
                <a:gd name="T111" fmla="*/ 487 h 1040"/>
                <a:gd name="T112" fmla="*/ 834 w 995"/>
                <a:gd name="T113" fmla="*/ 442 h 1040"/>
                <a:gd name="T114" fmla="*/ 841 w 995"/>
                <a:gd name="T115" fmla="*/ 397 h 1040"/>
                <a:gd name="T116" fmla="*/ 775 w 995"/>
                <a:gd name="T117" fmla="*/ 383 h 1040"/>
                <a:gd name="T118" fmla="*/ 759 w 995"/>
                <a:gd name="T119" fmla="*/ 38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5" h="1040">
                  <a:moveTo>
                    <a:pt x="777" y="298"/>
                  </a:moveTo>
                  <a:lnTo>
                    <a:pt x="749" y="283"/>
                  </a:lnTo>
                  <a:lnTo>
                    <a:pt x="744" y="274"/>
                  </a:lnTo>
                  <a:lnTo>
                    <a:pt x="744" y="269"/>
                  </a:lnTo>
                  <a:lnTo>
                    <a:pt x="744" y="265"/>
                  </a:lnTo>
                  <a:lnTo>
                    <a:pt x="744" y="260"/>
                  </a:lnTo>
                  <a:lnTo>
                    <a:pt x="740" y="243"/>
                  </a:lnTo>
                  <a:lnTo>
                    <a:pt x="740" y="239"/>
                  </a:lnTo>
                  <a:lnTo>
                    <a:pt x="742" y="239"/>
                  </a:lnTo>
                  <a:lnTo>
                    <a:pt x="744" y="229"/>
                  </a:lnTo>
                  <a:lnTo>
                    <a:pt x="749" y="224"/>
                  </a:lnTo>
                  <a:lnTo>
                    <a:pt x="754" y="222"/>
                  </a:lnTo>
                  <a:lnTo>
                    <a:pt x="756" y="217"/>
                  </a:lnTo>
                  <a:lnTo>
                    <a:pt x="756" y="217"/>
                  </a:lnTo>
                  <a:lnTo>
                    <a:pt x="754" y="213"/>
                  </a:lnTo>
                  <a:lnTo>
                    <a:pt x="744" y="208"/>
                  </a:lnTo>
                  <a:lnTo>
                    <a:pt x="737" y="198"/>
                  </a:lnTo>
                  <a:lnTo>
                    <a:pt x="721" y="196"/>
                  </a:lnTo>
                  <a:lnTo>
                    <a:pt x="723" y="191"/>
                  </a:lnTo>
                  <a:lnTo>
                    <a:pt x="723" y="187"/>
                  </a:lnTo>
                  <a:lnTo>
                    <a:pt x="714" y="187"/>
                  </a:lnTo>
                  <a:lnTo>
                    <a:pt x="711" y="182"/>
                  </a:lnTo>
                  <a:lnTo>
                    <a:pt x="714" y="170"/>
                  </a:lnTo>
                  <a:lnTo>
                    <a:pt x="709" y="163"/>
                  </a:lnTo>
                  <a:lnTo>
                    <a:pt x="700" y="158"/>
                  </a:lnTo>
                  <a:lnTo>
                    <a:pt x="678" y="163"/>
                  </a:lnTo>
                  <a:lnTo>
                    <a:pt x="676" y="163"/>
                  </a:lnTo>
                  <a:lnTo>
                    <a:pt x="671" y="156"/>
                  </a:lnTo>
                  <a:lnTo>
                    <a:pt x="657" y="154"/>
                  </a:lnTo>
                  <a:lnTo>
                    <a:pt x="650" y="156"/>
                  </a:lnTo>
                  <a:lnTo>
                    <a:pt x="643" y="163"/>
                  </a:lnTo>
                  <a:lnTo>
                    <a:pt x="640" y="163"/>
                  </a:lnTo>
                  <a:lnTo>
                    <a:pt x="633" y="163"/>
                  </a:lnTo>
                  <a:lnTo>
                    <a:pt x="629" y="163"/>
                  </a:lnTo>
                  <a:lnTo>
                    <a:pt x="607" y="172"/>
                  </a:lnTo>
                  <a:lnTo>
                    <a:pt x="588" y="168"/>
                  </a:lnTo>
                  <a:lnTo>
                    <a:pt x="577" y="175"/>
                  </a:lnTo>
                  <a:lnTo>
                    <a:pt x="572" y="170"/>
                  </a:lnTo>
                  <a:lnTo>
                    <a:pt x="570" y="163"/>
                  </a:lnTo>
                  <a:lnTo>
                    <a:pt x="567" y="158"/>
                  </a:lnTo>
                  <a:lnTo>
                    <a:pt x="572" y="154"/>
                  </a:lnTo>
                  <a:lnTo>
                    <a:pt x="577" y="149"/>
                  </a:lnTo>
                  <a:lnTo>
                    <a:pt x="581" y="144"/>
                  </a:lnTo>
                  <a:lnTo>
                    <a:pt x="579" y="135"/>
                  </a:lnTo>
                  <a:lnTo>
                    <a:pt x="574" y="123"/>
                  </a:lnTo>
                  <a:lnTo>
                    <a:pt x="570" y="113"/>
                  </a:lnTo>
                  <a:lnTo>
                    <a:pt x="572" y="113"/>
                  </a:lnTo>
                  <a:lnTo>
                    <a:pt x="570" y="111"/>
                  </a:lnTo>
                  <a:lnTo>
                    <a:pt x="570" y="111"/>
                  </a:lnTo>
                  <a:lnTo>
                    <a:pt x="570" y="109"/>
                  </a:lnTo>
                  <a:lnTo>
                    <a:pt x="574" y="102"/>
                  </a:lnTo>
                  <a:lnTo>
                    <a:pt x="577" y="102"/>
                  </a:lnTo>
                  <a:lnTo>
                    <a:pt x="572" y="99"/>
                  </a:lnTo>
                  <a:lnTo>
                    <a:pt x="570" y="97"/>
                  </a:lnTo>
                  <a:lnTo>
                    <a:pt x="570" y="92"/>
                  </a:lnTo>
                  <a:lnTo>
                    <a:pt x="574" y="94"/>
                  </a:lnTo>
                  <a:lnTo>
                    <a:pt x="577" y="92"/>
                  </a:lnTo>
                  <a:lnTo>
                    <a:pt x="579" y="90"/>
                  </a:lnTo>
                  <a:lnTo>
                    <a:pt x="579" y="87"/>
                  </a:lnTo>
                  <a:lnTo>
                    <a:pt x="584" y="78"/>
                  </a:lnTo>
                  <a:lnTo>
                    <a:pt x="586" y="59"/>
                  </a:lnTo>
                  <a:lnTo>
                    <a:pt x="586" y="52"/>
                  </a:lnTo>
                  <a:lnTo>
                    <a:pt x="584" y="45"/>
                  </a:lnTo>
                  <a:lnTo>
                    <a:pt x="579" y="38"/>
                  </a:lnTo>
                  <a:lnTo>
                    <a:pt x="555" y="19"/>
                  </a:lnTo>
                  <a:lnTo>
                    <a:pt x="518" y="14"/>
                  </a:lnTo>
                  <a:lnTo>
                    <a:pt x="520" y="12"/>
                  </a:lnTo>
                  <a:lnTo>
                    <a:pt x="525" y="7"/>
                  </a:lnTo>
                  <a:lnTo>
                    <a:pt x="529" y="5"/>
                  </a:lnTo>
                  <a:lnTo>
                    <a:pt x="508" y="0"/>
                  </a:lnTo>
                  <a:lnTo>
                    <a:pt x="503" y="0"/>
                  </a:lnTo>
                  <a:lnTo>
                    <a:pt x="492" y="12"/>
                  </a:lnTo>
                  <a:lnTo>
                    <a:pt x="487" y="14"/>
                  </a:lnTo>
                  <a:lnTo>
                    <a:pt x="425" y="12"/>
                  </a:lnTo>
                  <a:lnTo>
                    <a:pt x="371" y="45"/>
                  </a:lnTo>
                  <a:lnTo>
                    <a:pt x="366" y="52"/>
                  </a:lnTo>
                  <a:lnTo>
                    <a:pt x="366" y="54"/>
                  </a:lnTo>
                  <a:lnTo>
                    <a:pt x="369" y="61"/>
                  </a:lnTo>
                  <a:lnTo>
                    <a:pt x="369" y="66"/>
                  </a:lnTo>
                  <a:lnTo>
                    <a:pt x="359" y="76"/>
                  </a:lnTo>
                  <a:lnTo>
                    <a:pt x="355" y="80"/>
                  </a:lnTo>
                  <a:lnTo>
                    <a:pt x="357" y="83"/>
                  </a:lnTo>
                  <a:lnTo>
                    <a:pt x="357" y="92"/>
                  </a:lnTo>
                  <a:lnTo>
                    <a:pt x="357" y="97"/>
                  </a:lnTo>
                  <a:lnTo>
                    <a:pt x="366" y="106"/>
                  </a:lnTo>
                  <a:lnTo>
                    <a:pt x="425" y="120"/>
                  </a:lnTo>
                  <a:lnTo>
                    <a:pt x="449" y="139"/>
                  </a:lnTo>
                  <a:lnTo>
                    <a:pt x="454" y="156"/>
                  </a:lnTo>
                  <a:lnTo>
                    <a:pt x="466" y="158"/>
                  </a:lnTo>
                  <a:lnTo>
                    <a:pt x="475" y="163"/>
                  </a:lnTo>
                  <a:lnTo>
                    <a:pt x="484" y="163"/>
                  </a:lnTo>
                  <a:lnTo>
                    <a:pt x="489" y="170"/>
                  </a:lnTo>
                  <a:lnTo>
                    <a:pt x="482" y="172"/>
                  </a:lnTo>
                  <a:lnTo>
                    <a:pt x="468" y="172"/>
                  </a:lnTo>
                  <a:lnTo>
                    <a:pt x="456" y="163"/>
                  </a:lnTo>
                  <a:lnTo>
                    <a:pt x="444" y="163"/>
                  </a:lnTo>
                  <a:lnTo>
                    <a:pt x="444" y="161"/>
                  </a:lnTo>
                  <a:lnTo>
                    <a:pt x="430" y="156"/>
                  </a:lnTo>
                  <a:lnTo>
                    <a:pt x="399" y="137"/>
                  </a:lnTo>
                  <a:lnTo>
                    <a:pt x="371" y="135"/>
                  </a:lnTo>
                  <a:lnTo>
                    <a:pt x="352" y="130"/>
                  </a:lnTo>
                  <a:lnTo>
                    <a:pt x="343" y="118"/>
                  </a:lnTo>
                  <a:lnTo>
                    <a:pt x="317" y="111"/>
                  </a:lnTo>
                  <a:lnTo>
                    <a:pt x="267" y="120"/>
                  </a:lnTo>
                  <a:lnTo>
                    <a:pt x="265" y="125"/>
                  </a:lnTo>
                  <a:lnTo>
                    <a:pt x="262" y="130"/>
                  </a:lnTo>
                  <a:lnTo>
                    <a:pt x="258" y="135"/>
                  </a:lnTo>
                  <a:lnTo>
                    <a:pt x="255" y="135"/>
                  </a:lnTo>
                  <a:lnTo>
                    <a:pt x="253" y="135"/>
                  </a:lnTo>
                  <a:lnTo>
                    <a:pt x="251" y="137"/>
                  </a:lnTo>
                  <a:lnTo>
                    <a:pt x="246" y="142"/>
                  </a:lnTo>
                  <a:lnTo>
                    <a:pt x="246" y="144"/>
                  </a:lnTo>
                  <a:lnTo>
                    <a:pt x="236" y="156"/>
                  </a:lnTo>
                  <a:lnTo>
                    <a:pt x="232" y="163"/>
                  </a:lnTo>
                  <a:lnTo>
                    <a:pt x="232" y="168"/>
                  </a:lnTo>
                  <a:lnTo>
                    <a:pt x="232" y="172"/>
                  </a:lnTo>
                  <a:lnTo>
                    <a:pt x="234" y="182"/>
                  </a:lnTo>
                  <a:lnTo>
                    <a:pt x="248" y="180"/>
                  </a:lnTo>
                  <a:lnTo>
                    <a:pt x="253" y="184"/>
                  </a:lnTo>
                  <a:lnTo>
                    <a:pt x="248" y="189"/>
                  </a:lnTo>
                  <a:lnTo>
                    <a:pt x="248" y="189"/>
                  </a:lnTo>
                  <a:lnTo>
                    <a:pt x="248" y="194"/>
                  </a:lnTo>
                  <a:lnTo>
                    <a:pt x="251" y="201"/>
                  </a:lnTo>
                  <a:lnTo>
                    <a:pt x="251" y="208"/>
                  </a:lnTo>
                  <a:lnTo>
                    <a:pt x="248" y="208"/>
                  </a:lnTo>
                  <a:lnTo>
                    <a:pt x="239" y="203"/>
                  </a:lnTo>
                  <a:lnTo>
                    <a:pt x="232" y="203"/>
                  </a:lnTo>
                  <a:lnTo>
                    <a:pt x="217" y="208"/>
                  </a:lnTo>
                  <a:lnTo>
                    <a:pt x="215" y="210"/>
                  </a:lnTo>
                  <a:lnTo>
                    <a:pt x="213" y="217"/>
                  </a:lnTo>
                  <a:lnTo>
                    <a:pt x="210" y="224"/>
                  </a:lnTo>
                  <a:lnTo>
                    <a:pt x="210" y="231"/>
                  </a:lnTo>
                  <a:lnTo>
                    <a:pt x="210" y="236"/>
                  </a:lnTo>
                  <a:lnTo>
                    <a:pt x="262" y="262"/>
                  </a:lnTo>
                  <a:lnTo>
                    <a:pt x="265" y="260"/>
                  </a:lnTo>
                  <a:lnTo>
                    <a:pt x="265" y="265"/>
                  </a:lnTo>
                  <a:lnTo>
                    <a:pt x="267" y="265"/>
                  </a:lnTo>
                  <a:lnTo>
                    <a:pt x="324" y="265"/>
                  </a:lnTo>
                  <a:lnTo>
                    <a:pt x="331" y="269"/>
                  </a:lnTo>
                  <a:lnTo>
                    <a:pt x="435" y="281"/>
                  </a:lnTo>
                  <a:lnTo>
                    <a:pt x="437" y="283"/>
                  </a:lnTo>
                  <a:lnTo>
                    <a:pt x="440" y="286"/>
                  </a:lnTo>
                  <a:lnTo>
                    <a:pt x="440" y="291"/>
                  </a:lnTo>
                  <a:lnTo>
                    <a:pt x="435" y="298"/>
                  </a:lnTo>
                  <a:lnTo>
                    <a:pt x="428" y="300"/>
                  </a:lnTo>
                  <a:lnTo>
                    <a:pt x="338" y="298"/>
                  </a:lnTo>
                  <a:lnTo>
                    <a:pt x="324" y="283"/>
                  </a:lnTo>
                  <a:lnTo>
                    <a:pt x="321" y="281"/>
                  </a:lnTo>
                  <a:lnTo>
                    <a:pt x="319" y="281"/>
                  </a:lnTo>
                  <a:lnTo>
                    <a:pt x="317" y="283"/>
                  </a:lnTo>
                  <a:lnTo>
                    <a:pt x="314" y="288"/>
                  </a:lnTo>
                  <a:lnTo>
                    <a:pt x="312" y="291"/>
                  </a:lnTo>
                  <a:lnTo>
                    <a:pt x="175" y="281"/>
                  </a:lnTo>
                  <a:lnTo>
                    <a:pt x="161" y="293"/>
                  </a:lnTo>
                  <a:lnTo>
                    <a:pt x="111" y="343"/>
                  </a:lnTo>
                  <a:lnTo>
                    <a:pt x="104" y="354"/>
                  </a:lnTo>
                  <a:lnTo>
                    <a:pt x="102" y="366"/>
                  </a:lnTo>
                  <a:lnTo>
                    <a:pt x="106" y="371"/>
                  </a:lnTo>
                  <a:lnTo>
                    <a:pt x="239" y="402"/>
                  </a:lnTo>
                  <a:lnTo>
                    <a:pt x="241" y="397"/>
                  </a:lnTo>
                  <a:lnTo>
                    <a:pt x="260" y="390"/>
                  </a:lnTo>
                  <a:lnTo>
                    <a:pt x="288" y="387"/>
                  </a:lnTo>
                  <a:lnTo>
                    <a:pt x="300" y="380"/>
                  </a:lnTo>
                  <a:lnTo>
                    <a:pt x="340" y="383"/>
                  </a:lnTo>
                  <a:lnTo>
                    <a:pt x="388" y="369"/>
                  </a:lnTo>
                  <a:lnTo>
                    <a:pt x="390" y="376"/>
                  </a:lnTo>
                  <a:lnTo>
                    <a:pt x="388" y="378"/>
                  </a:lnTo>
                  <a:lnTo>
                    <a:pt x="376" y="378"/>
                  </a:lnTo>
                  <a:lnTo>
                    <a:pt x="355" y="392"/>
                  </a:lnTo>
                  <a:lnTo>
                    <a:pt x="350" y="397"/>
                  </a:lnTo>
                  <a:lnTo>
                    <a:pt x="347" y="402"/>
                  </a:lnTo>
                  <a:lnTo>
                    <a:pt x="347" y="404"/>
                  </a:lnTo>
                  <a:lnTo>
                    <a:pt x="347" y="413"/>
                  </a:lnTo>
                  <a:lnTo>
                    <a:pt x="305" y="411"/>
                  </a:lnTo>
                  <a:lnTo>
                    <a:pt x="236" y="447"/>
                  </a:lnTo>
                  <a:lnTo>
                    <a:pt x="222" y="447"/>
                  </a:lnTo>
                  <a:lnTo>
                    <a:pt x="196" y="435"/>
                  </a:lnTo>
                  <a:lnTo>
                    <a:pt x="184" y="437"/>
                  </a:lnTo>
                  <a:lnTo>
                    <a:pt x="92" y="413"/>
                  </a:lnTo>
                  <a:lnTo>
                    <a:pt x="76" y="421"/>
                  </a:lnTo>
                  <a:lnTo>
                    <a:pt x="31" y="458"/>
                  </a:lnTo>
                  <a:lnTo>
                    <a:pt x="26" y="468"/>
                  </a:lnTo>
                  <a:lnTo>
                    <a:pt x="24" y="480"/>
                  </a:lnTo>
                  <a:lnTo>
                    <a:pt x="17" y="477"/>
                  </a:lnTo>
                  <a:lnTo>
                    <a:pt x="12" y="480"/>
                  </a:lnTo>
                  <a:lnTo>
                    <a:pt x="7" y="484"/>
                  </a:lnTo>
                  <a:lnTo>
                    <a:pt x="7" y="491"/>
                  </a:lnTo>
                  <a:lnTo>
                    <a:pt x="7" y="491"/>
                  </a:lnTo>
                  <a:lnTo>
                    <a:pt x="5" y="494"/>
                  </a:lnTo>
                  <a:lnTo>
                    <a:pt x="5" y="496"/>
                  </a:lnTo>
                  <a:lnTo>
                    <a:pt x="0" y="501"/>
                  </a:lnTo>
                  <a:lnTo>
                    <a:pt x="0" y="508"/>
                  </a:lnTo>
                  <a:lnTo>
                    <a:pt x="2" y="513"/>
                  </a:lnTo>
                  <a:lnTo>
                    <a:pt x="7" y="517"/>
                  </a:lnTo>
                  <a:lnTo>
                    <a:pt x="14" y="532"/>
                  </a:lnTo>
                  <a:lnTo>
                    <a:pt x="69" y="572"/>
                  </a:lnTo>
                  <a:lnTo>
                    <a:pt x="71" y="572"/>
                  </a:lnTo>
                  <a:lnTo>
                    <a:pt x="76" y="569"/>
                  </a:lnTo>
                  <a:lnTo>
                    <a:pt x="78" y="567"/>
                  </a:lnTo>
                  <a:lnTo>
                    <a:pt x="83" y="579"/>
                  </a:lnTo>
                  <a:lnTo>
                    <a:pt x="97" y="591"/>
                  </a:lnTo>
                  <a:lnTo>
                    <a:pt x="106" y="593"/>
                  </a:lnTo>
                  <a:lnTo>
                    <a:pt x="109" y="593"/>
                  </a:lnTo>
                  <a:lnTo>
                    <a:pt x="121" y="577"/>
                  </a:lnTo>
                  <a:lnTo>
                    <a:pt x="125" y="574"/>
                  </a:lnTo>
                  <a:lnTo>
                    <a:pt x="132" y="569"/>
                  </a:lnTo>
                  <a:lnTo>
                    <a:pt x="137" y="569"/>
                  </a:lnTo>
                  <a:lnTo>
                    <a:pt x="142" y="572"/>
                  </a:lnTo>
                  <a:lnTo>
                    <a:pt x="173" y="567"/>
                  </a:lnTo>
                  <a:lnTo>
                    <a:pt x="173" y="567"/>
                  </a:lnTo>
                  <a:lnTo>
                    <a:pt x="173" y="572"/>
                  </a:lnTo>
                  <a:lnTo>
                    <a:pt x="170" y="577"/>
                  </a:lnTo>
                  <a:lnTo>
                    <a:pt x="170" y="581"/>
                  </a:lnTo>
                  <a:lnTo>
                    <a:pt x="168" y="588"/>
                  </a:lnTo>
                  <a:lnTo>
                    <a:pt x="161" y="598"/>
                  </a:lnTo>
                  <a:lnTo>
                    <a:pt x="149" y="607"/>
                  </a:lnTo>
                  <a:lnTo>
                    <a:pt x="151" y="614"/>
                  </a:lnTo>
                  <a:lnTo>
                    <a:pt x="156" y="617"/>
                  </a:lnTo>
                  <a:lnTo>
                    <a:pt x="184" y="610"/>
                  </a:lnTo>
                  <a:lnTo>
                    <a:pt x="189" y="610"/>
                  </a:lnTo>
                  <a:lnTo>
                    <a:pt x="180" y="624"/>
                  </a:lnTo>
                  <a:lnTo>
                    <a:pt x="170" y="629"/>
                  </a:lnTo>
                  <a:lnTo>
                    <a:pt x="154" y="633"/>
                  </a:lnTo>
                  <a:lnTo>
                    <a:pt x="154" y="636"/>
                  </a:lnTo>
                  <a:lnTo>
                    <a:pt x="161" y="647"/>
                  </a:lnTo>
                  <a:lnTo>
                    <a:pt x="177" y="659"/>
                  </a:lnTo>
                  <a:lnTo>
                    <a:pt x="187" y="673"/>
                  </a:lnTo>
                  <a:lnTo>
                    <a:pt x="210" y="692"/>
                  </a:lnTo>
                  <a:lnTo>
                    <a:pt x="217" y="695"/>
                  </a:lnTo>
                  <a:lnTo>
                    <a:pt x="222" y="692"/>
                  </a:lnTo>
                  <a:lnTo>
                    <a:pt x="229" y="685"/>
                  </a:lnTo>
                  <a:lnTo>
                    <a:pt x="236" y="676"/>
                  </a:lnTo>
                  <a:lnTo>
                    <a:pt x="241" y="666"/>
                  </a:lnTo>
                  <a:lnTo>
                    <a:pt x="241" y="666"/>
                  </a:lnTo>
                  <a:lnTo>
                    <a:pt x="241" y="654"/>
                  </a:lnTo>
                  <a:lnTo>
                    <a:pt x="241" y="643"/>
                  </a:lnTo>
                  <a:lnTo>
                    <a:pt x="241" y="633"/>
                  </a:lnTo>
                  <a:lnTo>
                    <a:pt x="243" y="629"/>
                  </a:lnTo>
                  <a:lnTo>
                    <a:pt x="243" y="626"/>
                  </a:lnTo>
                  <a:lnTo>
                    <a:pt x="239" y="624"/>
                  </a:lnTo>
                  <a:lnTo>
                    <a:pt x="239" y="621"/>
                  </a:lnTo>
                  <a:lnTo>
                    <a:pt x="239" y="617"/>
                  </a:lnTo>
                  <a:lnTo>
                    <a:pt x="239" y="612"/>
                  </a:lnTo>
                  <a:lnTo>
                    <a:pt x="241" y="612"/>
                  </a:lnTo>
                  <a:lnTo>
                    <a:pt x="253" y="626"/>
                  </a:lnTo>
                  <a:lnTo>
                    <a:pt x="260" y="640"/>
                  </a:lnTo>
                  <a:lnTo>
                    <a:pt x="267" y="640"/>
                  </a:lnTo>
                  <a:lnTo>
                    <a:pt x="288" y="624"/>
                  </a:lnTo>
                  <a:lnTo>
                    <a:pt x="293" y="617"/>
                  </a:lnTo>
                  <a:lnTo>
                    <a:pt x="295" y="607"/>
                  </a:lnTo>
                  <a:lnTo>
                    <a:pt x="298" y="612"/>
                  </a:lnTo>
                  <a:lnTo>
                    <a:pt x="298" y="624"/>
                  </a:lnTo>
                  <a:lnTo>
                    <a:pt x="298" y="636"/>
                  </a:lnTo>
                  <a:lnTo>
                    <a:pt x="295" y="645"/>
                  </a:lnTo>
                  <a:lnTo>
                    <a:pt x="295" y="650"/>
                  </a:lnTo>
                  <a:lnTo>
                    <a:pt x="293" y="652"/>
                  </a:lnTo>
                  <a:lnTo>
                    <a:pt x="291" y="652"/>
                  </a:lnTo>
                  <a:lnTo>
                    <a:pt x="288" y="657"/>
                  </a:lnTo>
                  <a:lnTo>
                    <a:pt x="284" y="662"/>
                  </a:lnTo>
                  <a:lnTo>
                    <a:pt x="284" y="666"/>
                  </a:lnTo>
                  <a:lnTo>
                    <a:pt x="281" y="676"/>
                  </a:lnTo>
                  <a:lnTo>
                    <a:pt x="281" y="685"/>
                  </a:lnTo>
                  <a:lnTo>
                    <a:pt x="281" y="692"/>
                  </a:lnTo>
                  <a:lnTo>
                    <a:pt x="281" y="697"/>
                  </a:lnTo>
                  <a:lnTo>
                    <a:pt x="284" y="702"/>
                  </a:lnTo>
                  <a:lnTo>
                    <a:pt x="293" y="714"/>
                  </a:lnTo>
                  <a:lnTo>
                    <a:pt x="307" y="714"/>
                  </a:lnTo>
                  <a:lnTo>
                    <a:pt x="385" y="683"/>
                  </a:lnTo>
                  <a:lnTo>
                    <a:pt x="392" y="673"/>
                  </a:lnTo>
                  <a:lnTo>
                    <a:pt x="397" y="666"/>
                  </a:lnTo>
                  <a:lnTo>
                    <a:pt x="407" y="654"/>
                  </a:lnTo>
                  <a:lnTo>
                    <a:pt x="411" y="645"/>
                  </a:lnTo>
                  <a:lnTo>
                    <a:pt x="416" y="633"/>
                  </a:lnTo>
                  <a:lnTo>
                    <a:pt x="414" y="629"/>
                  </a:lnTo>
                  <a:lnTo>
                    <a:pt x="411" y="624"/>
                  </a:lnTo>
                  <a:lnTo>
                    <a:pt x="409" y="614"/>
                  </a:lnTo>
                  <a:lnTo>
                    <a:pt x="411" y="600"/>
                  </a:lnTo>
                  <a:lnTo>
                    <a:pt x="409" y="595"/>
                  </a:lnTo>
                  <a:lnTo>
                    <a:pt x="407" y="593"/>
                  </a:lnTo>
                  <a:lnTo>
                    <a:pt x="395" y="586"/>
                  </a:lnTo>
                  <a:lnTo>
                    <a:pt x="390" y="586"/>
                  </a:lnTo>
                  <a:lnTo>
                    <a:pt x="388" y="586"/>
                  </a:lnTo>
                  <a:lnTo>
                    <a:pt x="388" y="584"/>
                  </a:lnTo>
                  <a:lnTo>
                    <a:pt x="388" y="579"/>
                  </a:lnTo>
                  <a:lnTo>
                    <a:pt x="392" y="572"/>
                  </a:lnTo>
                  <a:lnTo>
                    <a:pt x="399" y="567"/>
                  </a:lnTo>
                  <a:lnTo>
                    <a:pt x="407" y="565"/>
                  </a:lnTo>
                  <a:lnTo>
                    <a:pt x="407" y="572"/>
                  </a:lnTo>
                  <a:lnTo>
                    <a:pt x="421" y="584"/>
                  </a:lnTo>
                  <a:lnTo>
                    <a:pt x="421" y="588"/>
                  </a:lnTo>
                  <a:lnTo>
                    <a:pt x="421" y="588"/>
                  </a:lnTo>
                  <a:lnTo>
                    <a:pt x="418" y="595"/>
                  </a:lnTo>
                  <a:lnTo>
                    <a:pt x="418" y="595"/>
                  </a:lnTo>
                  <a:lnTo>
                    <a:pt x="423" y="607"/>
                  </a:lnTo>
                  <a:lnTo>
                    <a:pt x="428" y="614"/>
                  </a:lnTo>
                  <a:lnTo>
                    <a:pt x="435" y="617"/>
                  </a:lnTo>
                  <a:lnTo>
                    <a:pt x="442" y="610"/>
                  </a:lnTo>
                  <a:lnTo>
                    <a:pt x="449" y="600"/>
                  </a:lnTo>
                  <a:lnTo>
                    <a:pt x="449" y="595"/>
                  </a:lnTo>
                  <a:lnTo>
                    <a:pt x="459" y="579"/>
                  </a:lnTo>
                  <a:lnTo>
                    <a:pt x="466" y="565"/>
                  </a:lnTo>
                  <a:lnTo>
                    <a:pt x="470" y="555"/>
                  </a:lnTo>
                  <a:lnTo>
                    <a:pt x="470" y="546"/>
                  </a:lnTo>
                  <a:lnTo>
                    <a:pt x="470" y="541"/>
                  </a:lnTo>
                  <a:lnTo>
                    <a:pt x="470" y="536"/>
                  </a:lnTo>
                  <a:lnTo>
                    <a:pt x="470" y="534"/>
                  </a:lnTo>
                  <a:lnTo>
                    <a:pt x="470" y="527"/>
                  </a:lnTo>
                  <a:lnTo>
                    <a:pt x="473" y="522"/>
                  </a:lnTo>
                  <a:lnTo>
                    <a:pt x="475" y="517"/>
                  </a:lnTo>
                  <a:lnTo>
                    <a:pt x="477" y="513"/>
                  </a:lnTo>
                  <a:lnTo>
                    <a:pt x="475" y="510"/>
                  </a:lnTo>
                  <a:lnTo>
                    <a:pt x="480" y="503"/>
                  </a:lnTo>
                  <a:lnTo>
                    <a:pt x="482" y="508"/>
                  </a:lnTo>
                  <a:lnTo>
                    <a:pt x="487" y="527"/>
                  </a:lnTo>
                  <a:lnTo>
                    <a:pt x="489" y="548"/>
                  </a:lnTo>
                  <a:lnTo>
                    <a:pt x="489" y="553"/>
                  </a:lnTo>
                  <a:lnTo>
                    <a:pt x="492" y="555"/>
                  </a:lnTo>
                  <a:lnTo>
                    <a:pt x="541" y="543"/>
                  </a:lnTo>
                  <a:lnTo>
                    <a:pt x="551" y="536"/>
                  </a:lnTo>
                  <a:lnTo>
                    <a:pt x="548" y="543"/>
                  </a:lnTo>
                  <a:lnTo>
                    <a:pt x="548" y="546"/>
                  </a:lnTo>
                  <a:lnTo>
                    <a:pt x="555" y="543"/>
                  </a:lnTo>
                  <a:lnTo>
                    <a:pt x="562" y="548"/>
                  </a:lnTo>
                  <a:lnTo>
                    <a:pt x="565" y="548"/>
                  </a:lnTo>
                  <a:lnTo>
                    <a:pt x="567" y="546"/>
                  </a:lnTo>
                  <a:lnTo>
                    <a:pt x="567" y="548"/>
                  </a:lnTo>
                  <a:lnTo>
                    <a:pt x="565" y="548"/>
                  </a:lnTo>
                  <a:lnTo>
                    <a:pt x="565" y="548"/>
                  </a:lnTo>
                  <a:lnTo>
                    <a:pt x="562" y="548"/>
                  </a:lnTo>
                  <a:lnTo>
                    <a:pt x="560" y="548"/>
                  </a:lnTo>
                  <a:lnTo>
                    <a:pt x="536" y="558"/>
                  </a:lnTo>
                  <a:lnTo>
                    <a:pt x="525" y="567"/>
                  </a:lnTo>
                  <a:lnTo>
                    <a:pt x="515" y="567"/>
                  </a:lnTo>
                  <a:lnTo>
                    <a:pt x="499" y="574"/>
                  </a:lnTo>
                  <a:lnTo>
                    <a:pt x="494" y="581"/>
                  </a:lnTo>
                  <a:lnTo>
                    <a:pt x="489" y="591"/>
                  </a:lnTo>
                  <a:lnTo>
                    <a:pt x="477" y="614"/>
                  </a:lnTo>
                  <a:lnTo>
                    <a:pt x="463" y="643"/>
                  </a:lnTo>
                  <a:lnTo>
                    <a:pt x="466" y="650"/>
                  </a:lnTo>
                  <a:lnTo>
                    <a:pt x="470" y="652"/>
                  </a:lnTo>
                  <a:lnTo>
                    <a:pt x="492" y="643"/>
                  </a:lnTo>
                  <a:lnTo>
                    <a:pt x="496" y="643"/>
                  </a:lnTo>
                  <a:lnTo>
                    <a:pt x="501" y="647"/>
                  </a:lnTo>
                  <a:lnTo>
                    <a:pt x="461" y="659"/>
                  </a:lnTo>
                  <a:lnTo>
                    <a:pt x="459" y="662"/>
                  </a:lnTo>
                  <a:lnTo>
                    <a:pt x="456" y="664"/>
                  </a:lnTo>
                  <a:lnTo>
                    <a:pt x="454" y="671"/>
                  </a:lnTo>
                  <a:lnTo>
                    <a:pt x="447" y="692"/>
                  </a:lnTo>
                  <a:lnTo>
                    <a:pt x="454" y="702"/>
                  </a:lnTo>
                  <a:lnTo>
                    <a:pt x="482" y="706"/>
                  </a:lnTo>
                  <a:lnTo>
                    <a:pt x="484" y="704"/>
                  </a:lnTo>
                  <a:lnTo>
                    <a:pt x="487" y="704"/>
                  </a:lnTo>
                  <a:lnTo>
                    <a:pt x="487" y="702"/>
                  </a:lnTo>
                  <a:lnTo>
                    <a:pt x="489" y="704"/>
                  </a:lnTo>
                  <a:lnTo>
                    <a:pt x="515" y="699"/>
                  </a:lnTo>
                  <a:lnTo>
                    <a:pt x="527" y="704"/>
                  </a:lnTo>
                  <a:lnTo>
                    <a:pt x="546" y="704"/>
                  </a:lnTo>
                  <a:lnTo>
                    <a:pt x="548" y="702"/>
                  </a:lnTo>
                  <a:lnTo>
                    <a:pt x="553" y="695"/>
                  </a:lnTo>
                  <a:lnTo>
                    <a:pt x="560" y="678"/>
                  </a:lnTo>
                  <a:lnTo>
                    <a:pt x="562" y="683"/>
                  </a:lnTo>
                  <a:lnTo>
                    <a:pt x="562" y="699"/>
                  </a:lnTo>
                  <a:lnTo>
                    <a:pt x="565" y="704"/>
                  </a:lnTo>
                  <a:lnTo>
                    <a:pt x="570" y="706"/>
                  </a:lnTo>
                  <a:lnTo>
                    <a:pt x="593" y="704"/>
                  </a:lnTo>
                  <a:lnTo>
                    <a:pt x="612" y="692"/>
                  </a:lnTo>
                  <a:lnTo>
                    <a:pt x="617" y="692"/>
                  </a:lnTo>
                  <a:lnTo>
                    <a:pt x="617" y="685"/>
                  </a:lnTo>
                  <a:lnTo>
                    <a:pt x="619" y="678"/>
                  </a:lnTo>
                  <a:lnTo>
                    <a:pt x="622" y="673"/>
                  </a:lnTo>
                  <a:lnTo>
                    <a:pt x="619" y="671"/>
                  </a:lnTo>
                  <a:lnTo>
                    <a:pt x="617" y="662"/>
                  </a:lnTo>
                  <a:lnTo>
                    <a:pt x="622" y="650"/>
                  </a:lnTo>
                  <a:lnTo>
                    <a:pt x="626" y="640"/>
                  </a:lnTo>
                  <a:lnTo>
                    <a:pt x="629" y="636"/>
                  </a:lnTo>
                  <a:lnTo>
                    <a:pt x="633" y="636"/>
                  </a:lnTo>
                  <a:lnTo>
                    <a:pt x="633" y="631"/>
                  </a:lnTo>
                  <a:lnTo>
                    <a:pt x="633" y="631"/>
                  </a:lnTo>
                  <a:lnTo>
                    <a:pt x="633" y="629"/>
                  </a:lnTo>
                  <a:lnTo>
                    <a:pt x="636" y="631"/>
                  </a:lnTo>
                  <a:lnTo>
                    <a:pt x="638" y="636"/>
                  </a:lnTo>
                  <a:lnTo>
                    <a:pt x="640" y="643"/>
                  </a:lnTo>
                  <a:lnTo>
                    <a:pt x="640" y="650"/>
                  </a:lnTo>
                  <a:lnTo>
                    <a:pt x="638" y="652"/>
                  </a:lnTo>
                  <a:lnTo>
                    <a:pt x="636" y="654"/>
                  </a:lnTo>
                  <a:lnTo>
                    <a:pt x="633" y="657"/>
                  </a:lnTo>
                  <a:lnTo>
                    <a:pt x="631" y="662"/>
                  </a:lnTo>
                  <a:lnTo>
                    <a:pt x="631" y="666"/>
                  </a:lnTo>
                  <a:lnTo>
                    <a:pt x="631" y="671"/>
                  </a:lnTo>
                  <a:lnTo>
                    <a:pt x="633" y="676"/>
                  </a:lnTo>
                  <a:lnTo>
                    <a:pt x="652" y="678"/>
                  </a:lnTo>
                  <a:lnTo>
                    <a:pt x="655" y="676"/>
                  </a:lnTo>
                  <a:lnTo>
                    <a:pt x="657" y="671"/>
                  </a:lnTo>
                  <a:lnTo>
                    <a:pt x="657" y="669"/>
                  </a:lnTo>
                  <a:lnTo>
                    <a:pt x="655" y="666"/>
                  </a:lnTo>
                  <a:lnTo>
                    <a:pt x="655" y="666"/>
                  </a:lnTo>
                  <a:lnTo>
                    <a:pt x="652" y="664"/>
                  </a:lnTo>
                  <a:lnTo>
                    <a:pt x="655" y="659"/>
                  </a:lnTo>
                  <a:lnTo>
                    <a:pt x="659" y="654"/>
                  </a:lnTo>
                  <a:lnTo>
                    <a:pt x="662" y="652"/>
                  </a:lnTo>
                  <a:lnTo>
                    <a:pt x="664" y="650"/>
                  </a:lnTo>
                  <a:lnTo>
                    <a:pt x="666" y="652"/>
                  </a:lnTo>
                  <a:lnTo>
                    <a:pt x="671" y="662"/>
                  </a:lnTo>
                  <a:lnTo>
                    <a:pt x="669" y="664"/>
                  </a:lnTo>
                  <a:lnTo>
                    <a:pt x="666" y="664"/>
                  </a:lnTo>
                  <a:lnTo>
                    <a:pt x="664" y="664"/>
                  </a:lnTo>
                  <a:lnTo>
                    <a:pt x="662" y="666"/>
                  </a:lnTo>
                  <a:lnTo>
                    <a:pt x="671" y="669"/>
                  </a:lnTo>
                  <a:lnTo>
                    <a:pt x="674" y="671"/>
                  </a:lnTo>
                  <a:lnTo>
                    <a:pt x="671" y="676"/>
                  </a:lnTo>
                  <a:lnTo>
                    <a:pt x="662" y="685"/>
                  </a:lnTo>
                  <a:lnTo>
                    <a:pt x="652" y="688"/>
                  </a:lnTo>
                  <a:lnTo>
                    <a:pt x="650" y="690"/>
                  </a:lnTo>
                  <a:lnTo>
                    <a:pt x="645" y="692"/>
                  </a:lnTo>
                  <a:lnTo>
                    <a:pt x="650" y="704"/>
                  </a:lnTo>
                  <a:lnTo>
                    <a:pt x="659" y="709"/>
                  </a:lnTo>
                  <a:lnTo>
                    <a:pt x="676" y="709"/>
                  </a:lnTo>
                  <a:lnTo>
                    <a:pt x="700" y="702"/>
                  </a:lnTo>
                  <a:lnTo>
                    <a:pt x="716" y="711"/>
                  </a:lnTo>
                  <a:lnTo>
                    <a:pt x="718" y="711"/>
                  </a:lnTo>
                  <a:lnTo>
                    <a:pt x="737" y="695"/>
                  </a:lnTo>
                  <a:lnTo>
                    <a:pt x="740" y="692"/>
                  </a:lnTo>
                  <a:lnTo>
                    <a:pt x="740" y="690"/>
                  </a:lnTo>
                  <a:lnTo>
                    <a:pt x="742" y="690"/>
                  </a:lnTo>
                  <a:lnTo>
                    <a:pt x="744" y="692"/>
                  </a:lnTo>
                  <a:lnTo>
                    <a:pt x="747" y="706"/>
                  </a:lnTo>
                  <a:lnTo>
                    <a:pt x="747" y="711"/>
                  </a:lnTo>
                  <a:lnTo>
                    <a:pt x="763" y="714"/>
                  </a:lnTo>
                  <a:lnTo>
                    <a:pt x="761" y="709"/>
                  </a:lnTo>
                  <a:lnTo>
                    <a:pt x="756" y="706"/>
                  </a:lnTo>
                  <a:lnTo>
                    <a:pt x="761" y="702"/>
                  </a:lnTo>
                  <a:lnTo>
                    <a:pt x="763" y="704"/>
                  </a:lnTo>
                  <a:lnTo>
                    <a:pt x="770" y="709"/>
                  </a:lnTo>
                  <a:lnTo>
                    <a:pt x="773" y="706"/>
                  </a:lnTo>
                  <a:lnTo>
                    <a:pt x="782" y="702"/>
                  </a:lnTo>
                  <a:lnTo>
                    <a:pt x="792" y="699"/>
                  </a:lnTo>
                  <a:lnTo>
                    <a:pt x="801" y="690"/>
                  </a:lnTo>
                  <a:lnTo>
                    <a:pt x="803" y="685"/>
                  </a:lnTo>
                  <a:lnTo>
                    <a:pt x="808" y="680"/>
                  </a:lnTo>
                  <a:lnTo>
                    <a:pt x="813" y="669"/>
                  </a:lnTo>
                  <a:lnTo>
                    <a:pt x="815" y="664"/>
                  </a:lnTo>
                  <a:lnTo>
                    <a:pt x="834" y="664"/>
                  </a:lnTo>
                  <a:lnTo>
                    <a:pt x="851" y="678"/>
                  </a:lnTo>
                  <a:lnTo>
                    <a:pt x="853" y="683"/>
                  </a:lnTo>
                  <a:lnTo>
                    <a:pt x="853" y="688"/>
                  </a:lnTo>
                  <a:lnTo>
                    <a:pt x="851" y="692"/>
                  </a:lnTo>
                  <a:lnTo>
                    <a:pt x="844" y="690"/>
                  </a:lnTo>
                  <a:lnTo>
                    <a:pt x="839" y="692"/>
                  </a:lnTo>
                  <a:lnTo>
                    <a:pt x="839" y="695"/>
                  </a:lnTo>
                  <a:lnTo>
                    <a:pt x="837" y="699"/>
                  </a:lnTo>
                  <a:lnTo>
                    <a:pt x="832" y="702"/>
                  </a:lnTo>
                  <a:lnTo>
                    <a:pt x="829" y="704"/>
                  </a:lnTo>
                  <a:lnTo>
                    <a:pt x="834" y="711"/>
                  </a:lnTo>
                  <a:lnTo>
                    <a:pt x="822" y="721"/>
                  </a:lnTo>
                  <a:lnTo>
                    <a:pt x="818" y="723"/>
                  </a:lnTo>
                  <a:lnTo>
                    <a:pt x="815" y="728"/>
                  </a:lnTo>
                  <a:lnTo>
                    <a:pt x="813" y="728"/>
                  </a:lnTo>
                  <a:lnTo>
                    <a:pt x="808" y="728"/>
                  </a:lnTo>
                  <a:lnTo>
                    <a:pt x="799" y="732"/>
                  </a:lnTo>
                  <a:lnTo>
                    <a:pt x="799" y="732"/>
                  </a:lnTo>
                  <a:lnTo>
                    <a:pt x="799" y="735"/>
                  </a:lnTo>
                  <a:lnTo>
                    <a:pt x="799" y="737"/>
                  </a:lnTo>
                  <a:lnTo>
                    <a:pt x="796" y="740"/>
                  </a:lnTo>
                  <a:lnTo>
                    <a:pt x="794" y="740"/>
                  </a:lnTo>
                  <a:lnTo>
                    <a:pt x="787" y="735"/>
                  </a:lnTo>
                  <a:lnTo>
                    <a:pt x="785" y="737"/>
                  </a:lnTo>
                  <a:lnTo>
                    <a:pt x="787" y="737"/>
                  </a:lnTo>
                  <a:lnTo>
                    <a:pt x="789" y="740"/>
                  </a:lnTo>
                  <a:lnTo>
                    <a:pt x="792" y="742"/>
                  </a:lnTo>
                  <a:lnTo>
                    <a:pt x="792" y="749"/>
                  </a:lnTo>
                  <a:lnTo>
                    <a:pt x="775" y="756"/>
                  </a:lnTo>
                  <a:lnTo>
                    <a:pt x="770" y="758"/>
                  </a:lnTo>
                  <a:lnTo>
                    <a:pt x="761" y="751"/>
                  </a:lnTo>
                  <a:lnTo>
                    <a:pt x="759" y="749"/>
                  </a:lnTo>
                  <a:lnTo>
                    <a:pt x="751" y="754"/>
                  </a:lnTo>
                  <a:lnTo>
                    <a:pt x="754" y="761"/>
                  </a:lnTo>
                  <a:lnTo>
                    <a:pt x="761" y="756"/>
                  </a:lnTo>
                  <a:lnTo>
                    <a:pt x="763" y="763"/>
                  </a:lnTo>
                  <a:lnTo>
                    <a:pt x="761" y="766"/>
                  </a:lnTo>
                  <a:lnTo>
                    <a:pt x="751" y="777"/>
                  </a:lnTo>
                  <a:lnTo>
                    <a:pt x="747" y="780"/>
                  </a:lnTo>
                  <a:lnTo>
                    <a:pt x="735" y="780"/>
                  </a:lnTo>
                  <a:lnTo>
                    <a:pt x="718" y="787"/>
                  </a:lnTo>
                  <a:lnTo>
                    <a:pt x="704" y="777"/>
                  </a:lnTo>
                  <a:lnTo>
                    <a:pt x="685" y="768"/>
                  </a:lnTo>
                  <a:lnTo>
                    <a:pt x="657" y="768"/>
                  </a:lnTo>
                  <a:lnTo>
                    <a:pt x="622" y="761"/>
                  </a:lnTo>
                  <a:lnTo>
                    <a:pt x="600" y="768"/>
                  </a:lnTo>
                  <a:lnTo>
                    <a:pt x="586" y="763"/>
                  </a:lnTo>
                  <a:lnTo>
                    <a:pt x="565" y="768"/>
                  </a:lnTo>
                  <a:lnTo>
                    <a:pt x="555" y="773"/>
                  </a:lnTo>
                  <a:lnTo>
                    <a:pt x="541" y="775"/>
                  </a:lnTo>
                  <a:lnTo>
                    <a:pt x="532" y="787"/>
                  </a:lnTo>
                  <a:lnTo>
                    <a:pt x="529" y="794"/>
                  </a:lnTo>
                  <a:lnTo>
                    <a:pt x="527" y="794"/>
                  </a:lnTo>
                  <a:lnTo>
                    <a:pt x="525" y="796"/>
                  </a:lnTo>
                  <a:lnTo>
                    <a:pt x="513" y="796"/>
                  </a:lnTo>
                  <a:lnTo>
                    <a:pt x="513" y="796"/>
                  </a:lnTo>
                  <a:lnTo>
                    <a:pt x="510" y="796"/>
                  </a:lnTo>
                  <a:lnTo>
                    <a:pt x="506" y="799"/>
                  </a:lnTo>
                  <a:lnTo>
                    <a:pt x="515" y="803"/>
                  </a:lnTo>
                  <a:lnTo>
                    <a:pt x="522" y="810"/>
                  </a:lnTo>
                  <a:lnTo>
                    <a:pt x="518" y="818"/>
                  </a:lnTo>
                  <a:lnTo>
                    <a:pt x="513" y="815"/>
                  </a:lnTo>
                  <a:lnTo>
                    <a:pt x="503" y="808"/>
                  </a:lnTo>
                  <a:lnTo>
                    <a:pt x="492" y="808"/>
                  </a:lnTo>
                  <a:lnTo>
                    <a:pt x="480" y="813"/>
                  </a:lnTo>
                  <a:lnTo>
                    <a:pt x="463" y="808"/>
                  </a:lnTo>
                  <a:lnTo>
                    <a:pt x="447" y="810"/>
                  </a:lnTo>
                  <a:lnTo>
                    <a:pt x="435" y="818"/>
                  </a:lnTo>
                  <a:lnTo>
                    <a:pt x="416" y="818"/>
                  </a:lnTo>
                  <a:lnTo>
                    <a:pt x="376" y="832"/>
                  </a:lnTo>
                  <a:lnTo>
                    <a:pt x="362" y="844"/>
                  </a:lnTo>
                  <a:lnTo>
                    <a:pt x="350" y="848"/>
                  </a:lnTo>
                  <a:lnTo>
                    <a:pt x="345" y="853"/>
                  </a:lnTo>
                  <a:lnTo>
                    <a:pt x="340" y="862"/>
                  </a:lnTo>
                  <a:lnTo>
                    <a:pt x="338" y="870"/>
                  </a:lnTo>
                  <a:lnTo>
                    <a:pt x="338" y="874"/>
                  </a:lnTo>
                  <a:lnTo>
                    <a:pt x="340" y="884"/>
                  </a:lnTo>
                  <a:lnTo>
                    <a:pt x="359" y="919"/>
                  </a:lnTo>
                  <a:lnTo>
                    <a:pt x="362" y="919"/>
                  </a:lnTo>
                  <a:lnTo>
                    <a:pt x="362" y="919"/>
                  </a:lnTo>
                  <a:lnTo>
                    <a:pt x="362" y="919"/>
                  </a:lnTo>
                  <a:lnTo>
                    <a:pt x="362" y="922"/>
                  </a:lnTo>
                  <a:lnTo>
                    <a:pt x="362" y="924"/>
                  </a:lnTo>
                  <a:lnTo>
                    <a:pt x="404" y="978"/>
                  </a:lnTo>
                  <a:lnTo>
                    <a:pt x="411" y="992"/>
                  </a:lnTo>
                  <a:lnTo>
                    <a:pt x="440" y="1011"/>
                  </a:lnTo>
                  <a:lnTo>
                    <a:pt x="468" y="1023"/>
                  </a:lnTo>
                  <a:lnTo>
                    <a:pt x="494" y="1033"/>
                  </a:lnTo>
                  <a:lnTo>
                    <a:pt x="548" y="1035"/>
                  </a:lnTo>
                  <a:lnTo>
                    <a:pt x="574" y="1040"/>
                  </a:lnTo>
                  <a:lnTo>
                    <a:pt x="584" y="1035"/>
                  </a:lnTo>
                  <a:lnTo>
                    <a:pt x="593" y="1033"/>
                  </a:lnTo>
                  <a:lnTo>
                    <a:pt x="605" y="1028"/>
                  </a:lnTo>
                  <a:lnTo>
                    <a:pt x="688" y="1016"/>
                  </a:lnTo>
                  <a:lnTo>
                    <a:pt x="702" y="1002"/>
                  </a:lnTo>
                  <a:lnTo>
                    <a:pt x="728" y="988"/>
                  </a:lnTo>
                  <a:lnTo>
                    <a:pt x="737" y="995"/>
                  </a:lnTo>
                  <a:lnTo>
                    <a:pt x="742" y="992"/>
                  </a:lnTo>
                  <a:lnTo>
                    <a:pt x="749" y="983"/>
                  </a:lnTo>
                  <a:lnTo>
                    <a:pt x="754" y="981"/>
                  </a:lnTo>
                  <a:lnTo>
                    <a:pt x="763" y="983"/>
                  </a:lnTo>
                  <a:lnTo>
                    <a:pt x="777" y="974"/>
                  </a:lnTo>
                  <a:lnTo>
                    <a:pt x="787" y="976"/>
                  </a:lnTo>
                  <a:lnTo>
                    <a:pt x="789" y="974"/>
                  </a:lnTo>
                  <a:lnTo>
                    <a:pt x="792" y="969"/>
                  </a:lnTo>
                  <a:lnTo>
                    <a:pt x="794" y="964"/>
                  </a:lnTo>
                  <a:lnTo>
                    <a:pt x="796" y="962"/>
                  </a:lnTo>
                  <a:lnTo>
                    <a:pt x="808" y="962"/>
                  </a:lnTo>
                  <a:lnTo>
                    <a:pt x="813" y="959"/>
                  </a:lnTo>
                  <a:lnTo>
                    <a:pt x="822" y="948"/>
                  </a:lnTo>
                  <a:lnTo>
                    <a:pt x="846" y="940"/>
                  </a:lnTo>
                  <a:lnTo>
                    <a:pt x="851" y="933"/>
                  </a:lnTo>
                  <a:lnTo>
                    <a:pt x="846" y="922"/>
                  </a:lnTo>
                  <a:lnTo>
                    <a:pt x="844" y="914"/>
                  </a:lnTo>
                  <a:lnTo>
                    <a:pt x="844" y="907"/>
                  </a:lnTo>
                  <a:lnTo>
                    <a:pt x="846" y="900"/>
                  </a:lnTo>
                  <a:lnTo>
                    <a:pt x="848" y="898"/>
                  </a:lnTo>
                  <a:lnTo>
                    <a:pt x="855" y="903"/>
                  </a:lnTo>
                  <a:lnTo>
                    <a:pt x="889" y="903"/>
                  </a:lnTo>
                  <a:lnTo>
                    <a:pt x="893" y="900"/>
                  </a:lnTo>
                  <a:lnTo>
                    <a:pt x="891" y="898"/>
                  </a:lnTo>
                  <a:lnTo>
                    <a:pt x="881" y="891"/>
                  </a:lnTo>
                  <a:lnTo>
                    <a:pt x="884" y="888"/>
                  </a:lnTo>
                  <a:lnTo>
                    <a:pt x="886" y="886"/>
                  </a:lnTo>
                  <a:lnTo>
                    <a:pt x="889" y="886"/>
                  </a:lnTo>
                  <a:lnTo>
                    <a:pt x="891" y="886"/>
                  </a:lnTo>
                  <a:lnTo>
                    <a:pt x="891" y="884"/>
                  </a:lnTo>
                  <a:lnTo>
                    <a:pt x="891" y="884"/>
                  </a:lnTo>
                  <a:lnTo>
                    <a:pt x="889" y="881"/>
                  </a:lnTo>
                  <a:lnTo>
                    <a:pt x="898" y="879"/>
                  </a:lnTo>
                  <a:lnTo>
                    <a:pt x="917" y="893"/>
                  </a:lnTo>
                  <a:lnTo>
                    <a:pt x="926" y="888"/>
                  </a:lnTo>
                  <a:lnTo>
                    <a:pt x="926" y="891"/>
                  </a:lnTo>
                  <a:lnTo>
                    <a:pt x="926" y="893"/>
                  </a:lnTo>
                  <a:lnTo>
                    <a:pt x="929" y="896"/>
                  </a:lnTo>
                  <a:lnTo>
                    <a:pt x="931" y="893"/>
                  </a:lnTo>
                  <a:lnTo>
                    <a:pt x="936" y="886"/>
                  </a:lnTo>
                  <a:lnTo>
                    <a:pt x="938" y="884"/>
                  </a:lnTo>
                  <a:lnTo>
                    <a:pt x="945" y="851"/>
                  </a:lnTo>
                  <a:lnTo>
                    <a:pt x="962" y="749"/>
                  </a:lnTo>
                  <a:lnTo>
                    <a:pt x="981" y="645"/>
                  </a:lnTo>
                  <a:lnTo>
                    <a:pt x="995" y="558"/>
                  </a:lnTo>
                  <a:lnTo>
                    <a:pt x="988" y="555"/>
                  </a:lnTo>
                  <a:lnTo>
                    <a:pt x="981" y="558"/>
                  </a:lnTo>
                  <a:lnTo>
                    <a:pt x="976" y="555"/>
                  </a:lnTo>
                  <a:lnTo>
                    <a:pt x="969" y="558"/>
                  </a:lnTo>
                  <a:lnTo>
                    <a:pt x="943" y="553"/>
                  </a:lnTo>
                  <a:lnTo>
                    <a:pt x="943" y="551"/>
                  </a:lnTo>
                  <a:lnTo>
                    <a:pt x="943" y="548"/>
                  </a:lnTo>
                  <a:lnTo>
                    <a:pt x="943" y="546"/>
                  </a:lnTo>
                  <a:lnTo>
                    <a:pt x="943" y="543"/>
                  </a:lnTo>
                  <a:lnTo>
                    <a:pt x="933" y="536"/>
                  </a:lnTo>
                  <a:lnTo>
                    <a:pt x="891" y="536"/>
                  </a:lnTo>
                  <a:lnTo>
                    <a:pt x="867" y="546"/>
                  </a:lnTo>
                  <a:lnTo>
                    <a:pt x="844" y="543"/>
                  </a:lnTo>
                  <a:lnTo>
                    <a:pt x="839" y="546"/>
                  </a:lnTo>
                  <a:lnTo>
                    <a:pt x="837" y="546"/>
                  </a:lnTo>
                  <a:lnTo>
                    <a:pt x="834" y="543"/>
                  </a:lnTo>
                  <a:lnTo>
                    <a:pt x="834" y="541"/>
                  </a:lnTo>
                  <a:lnTo>
                    <a:pt x="834" y="539"/>
                  </a:lnTo>
                  <a:lnTo>
                    <a:pt x="834" y="536"/>
                  </a:lnTo>
                  <a:lnTo>
                    <a:pt x="834" y="536"/>
                  </a:lnTo>
                  <a:lnTo>
                    <a:pt x="834" y="534"/>
                  </a:lnTo>
                  <a:lnTo>
                    <a:pt x="832" y="532"/>
                  </a:lnTo>
                  <a:lnTo>
                    <a:pt x="834" y="527"/>
                  </a:lnTo>
                  <a:lnTo>
                    <a:pt x="834" y="525"/>
                  </a:lnTo>
                  <a:lnTo>
                    <a:pt x="837" y="522"/>
                  </a:lnTo>
                  <a:lnTo>
                    <a:pt x="837" y="520"/>
                  </a:lnTo>
                  <a:lnTo>
                    <a:pt x="832" y="520"/>
                  </a:lnTo>
                  <a:lnTo>
                    <a:pt x="829" y="515"/>
                  </a:lnTo>
                  <a:lnTo>
                    <a:pt x="829" y="501"/>
                  </a:lnTo>
                  <a:lnTo>
                    <a:pt x="827" y="499"/>
                  </a:lnTo>
                  <a:lnTo>
                    <a:pt x="827" y="499"/>
                  </a:lnTo>
                  <a:lnTo>
                    <a:pt x="832" y="487"/>
                  </a:lnTo>
                  <a:lnTo>
                    <a:pt x="834" y="482"/>
                  </a:lnTo>
                  <a:lnTo>
                    <a:pt x="834" y="477"/>
                  </a:lnTo>
                  <a:lnTo>
                    <a:pt x="834" y="473"/>
                  </a:lnTo>
                  <a:lnTo>
                    <a:pt x="832" y="470"/>
                  </a:lnTo>
                  <a:lnTo>
                    <a:pt x="832" y="470"/>
                  </a:lnTo>
                  <a:lnTo>
                    <a:pt x="834" y="461"/>
                  </a:lnTo>
                  <a:lnTo>
                    <a:pt x="839" y="456"/>
                  </a:lnTo>
                  <a:lnTo>
                    <a:pt x="841" y="454"/>
                  </a:lnTo>
                  <a:lnTo>
                    <a:pt x="841" y="444"/>
                  </a:lnTo>
                  <a:lnTo>
                    <a:pt x="841" y="442"/>
                  </a:lnTo>
                  <a:lnTo>
                    <a:pt x="834" y="442"/>
                  </a:lnTo>
                  <a:lnTo>
                    <a:pt x="834" y="437"/>
                  </a:lnTo>
                  <a:lnTo>
                    <a:pt x="834" y="435"/>
                  </a:lnTo>
                  <a:lnTo>
                    <a:pt x="834" y="430"/>
                  </a:lnTo>
                  <a:lnTo>
                    <a:pt x="837" y="428"/>
                  </a:lnTo>
                  <a:lnTo>
                    <a:pt x="839" y="428"/>
                  </a:lnTo>
                  <a:lnTo>
                    <a:pt x="837" y="416"/>
                  </a:lnTo>
                  <a:lnTo>
                    <a:pt x="822" y="402"/>
                  </a:lnTo>
                  <a:lnTo>
                    <a:pt x="825" y="399"/>
                  </a:lnTo>
                  <a:lnTo>
                    <a:pt x="834" y="404"/>
                  </a:lnTo>
                  <a:lnTo>
                    <a:pt x="837" y="402"/>
                  </a:lnTo>
                  <a:lnTo>
                    <a:pt x="841" y="397"/>
                  </a:lnTo>
                  <a:lnTo>
                    <a:pt x="844" y="395"/>
                  </a:lnTo>
                  <a:lnTo>
                    <a:pt x="841" y="392"/>
                  </a:lnTo>
                  <a:lnTo>
                    <a:pt x="789" y="390"/>
                  </a:lnTo>
                  <a:lnTo>
                    <a:pt x="787" y="390"/>
                  </a:lnTo>
                  <a:lnTo>
                    <a:pt x="780" y="397"/>
                  </a:lnTo>
                  <a:lnTo>
                    <a:pt x="777" y="397"/>
                  </a:lnTo>
                  <a:lnTo>
                    <a:pt x="768" y="390"/>
                  </a:lnTo>
                  <a:lnTo>
                    <a:pt x="770" y="387"/>
                  </a:lnTo>
                  <a:lnTo>
                    <a:pt x="775" y="385"/>
                  </a:lnTo>
                  <a:lnTo>
                    <a:pt x="777" y="385"/>
                  </a:lnTo>
                  <a:lnTo>
                    <a:pt x="775" y="383"/>
                  </a:lnTo>
                  <a:lnTo>
                    <a:pt x="773" y="380"/>
                  </a:lnTo>
                  <a:lnTo>
                    <a:pt x="770" y="380"/>
                  </a:lnTo>
                  <a:lnTo>
                    <a:pt x="768" y="380"/>
                  </a:lnTo>
                  <a:lnTo>
                    <a:pt x="766" y="383"/>
                  </a:lnTo>
                  <a:lnTo>
                    <a:pt x="763" y="385"/>
                  </a:lnTo>
                  <a:lnTo>
                    <a:pt x="761" y="387"/>
                  </a:lnTo>
                  <a:lnTo>
                    <a:pt x="751" y="392"/>
                  </a:lnTo>
                  <a:lnTo>
                    <a:pt x="747" y="392"/>
                  </a:lnTo>
                  <a:lnTo>
                    <a:pt x="744" y="387"/>
                  </a:lnTo>
                  <a:lnTo>
                    <a:pt x="747" y="385"/>
                  </a:lnTo>
                  <a:lnTo>
                    <a:pt x="759" y="380"/>
                  </a:lnTo>
                  <a:lnTo>
                    <a:pt x="756" y="378"/>
                  </a:lnTo>
                  <a:lnTo>
                    <a:pt x="754" y="373"/>
                  </a:lnTo>
                  <a:lnTo>
                    <a:pt x="770" y="364"/>
                  </a:lnTo>
                  <a:lnTo>
                    <a:pt x="808" y="357"/>
                  </a:lnTo>
                  <a:lnTo>
                    <a:pt x="815" y="352"/>
                  </a:lnTo>
                  <a:lnTo>
                    <a:pt x="815" y="340"/>
                  </a:lnTo>
                  <a:lnTo>
                    <a:pt x="813" y="335"/>
                  </a:lnTo>
                  <a:lnTo>
                    <a:pt x="803" y="331"/>
                  </a:lnTo>
                  <a:lnTo>
                    <a:pt x="777" y="29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68" name="Freeform 42"/>
            <p:cNvSpPr>
              <a:spLocks/>
            </p:cNvSpPr>
            <p:nvPr/>
          </p:nvSpPr>
          <p:spPr bwMode="auto">
            <a:xfrm>
              <a:off x="-524" y="-4545"/>
              <a:ext cx="165" cy="101"/>
            </a:xfrm>
            <a:custGeom>
              <a:avLst/>
              <a:gdLst>
                <a:gd name="T0" fmla="*/ 7 w 165"/>
                <a:gd name="T1" fmla="*/ 28 h 101"/>
                <a:gd name="T2" fmla="*/ 0 w 165"/>
                <a:gd name="T3" fmla="*/ 42 h 101"/>
                <a:gd name="T4" fmla="*/ 0 w 165"/>
                <a:gd name="T5" fmla="*/ 44 h 101"/>
                <a:gd name="T6" fmla="*/ 2 w 165"/>
                <a:gd name="T7" fmla="*/ 44 h 101"/>
                <a:gd name="T8" fmla="*/ 2 w 165"/>
                <a:gd name="T9" fmla="*/ 47 h 101"/>
                <a:gd name="T10" fmla="*/ 5 w 165"/>
                <a:gd name="T11" fmla="*/ 47 h 101"/>
                <a:gd name="T12" fmla="*/ 38 w 165"/>
                <a:gd name="T13" fmla="*/ 63 h 101"/>
                <a:gd name="T14" fmla="*/ 47 w 165"/>
                <a:gd name="T15" fmla="*/ 70 h 101"/>
                <a:gd name="T16" fmla="*/ 113 w 165"/>
                <a:gd name="T17" fmla="*/ 87 h 101"/>
                <a:gd name="T18" fmla="*/ 130 w 165"/>
                <a:gd name="T19" fmla="*/ 101 h 101"/>
                <a:gd name="T20" fmla="*/ 132 w 165"/>
                <a:gd name="T21" fmla="*/ 101 h 101"/>
                <a:gd name="T22" fmla="*/ 135 w 165"/>
                <a:gd name="T23" fmla="*/ 99 h 101"/>
                <a:gd name="T24" fmla="*/ 139 w 165"/>
                <a:gd name="T25" fmla="*/ 92 h 101"/>
                <a:gd name="T26" fmla="*/ 146 w 165"/>
                <a:gd name="T27" fmla="*/ 87 h 101"/>
                <a:gd name="T28" fmla="*/ 158 w 165"/>
                <a:gd name="T29" fmla="*/ 75 h 101"/>
                <a:gd name="T30" fmla="*/ 163 w 165"/>
                <a:gd name="T31" fmla="*/ 73 h 101"/>
                <a:gd name="T32" fmla="*/ 165 w 165"/>
                <a:gd name="T33" fmla="*/ 61 h 101"/>
                <a:gd name="T34" fmla="*/ 165 w 165"/>
                <a:gd name="T35" fmla="*/ 52 h 101"/>
                <a:gd name="T36" fmla="*/ 163 w 165"/>
                <a:gd name="T37" fmla="*/ 42 h 101"/>
                <a:gd name="T38" fmla="*/ 161 w 165"/>
                <a:gd name="T39" fmla="*/ 40 h 101"/>
                <a:gd name="T40" fmla="*/ 156 w 165"/>
                <a:gd name="T41" fmla="*/ 37 h 101"/>
                <a:gd name="T42" fmla="*/ 144 w 165"/>
                <a:gd name="T43" fmla="*/ 16 h 101"/>
                <a:gd name="T44" fmla="*/ 132 w 165"/>
                <a:gd name="T45" fmla="*/ 7 h 101"/>
                <a:gd name="T46" fmla="*/ 92 w 165"/>
                <a:gd name="T47" fmla="*/ 2 h 101"/>
                <a:gd name="T48" fmla="*/ 85 w 165"/>
                <a:gd name="T49" fmla="*/ 7 h 101"/>
                <a:gd name="T50" fmla="*/ 64 w 165"/>
                <a:gd name="T51" fmla="*/ 0 h 101"/>
                <a:gd name="T52" fmla="*/ 40 w 165"/>
                <a:gd name="T53" fmla="*/ 7 h 101"/>
                <a:gd name="T54" fmla="*/ 9 w 165"/>
                <a:gd name="T55" fmla="*/ 26 h 101"/>
                <a:gd name="T56" fmla="*/ 7 w 165"/>
                <a:gd name="T57"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5" h="101">
                  <a:moveTo>
                    <a:pt x="7" y="28"/>
                  </a:moveTo>
                  <a:lnTo>
                    <a:pt x="0" y="42"/>
                  </a:lnTo>
                  <a:lnTo>
                    <a:pt x="0" y="44"/>
                  </a:lnTo>
                  <a:lnTo>
                    <a:pt x="2" y="44"/>
                  </a:lnTo>
                  <a:lnTo>
                    <a:pt x="2" y="47"/>
                  </a:lnTo>
                  <a:lnTo>
                    <a:pt x="5" y="47"/>
                  </a:lnTo>
                  <a:lnTo>
                    <a:pt x="38" y="63"/>
                  </a:lnTo>
                  <a:lnTo>
                    <a:pt x="47" y="70"/>
                  </a:lnTo>
                  <a:lnTo>
                    <a:pt x="113" y="87"/>
                  </a:lnTo>
                  <a:lnTo>
                    <a:pt x="130" y="101"/>
                  </a:lnTo>
                  <a:lnTo>
                    <a:pt x="132" y="101"/>
                  </a:lnTo>
                  <a:lnTo>
                    <a:pt x="135" y="99"/>
                  </a:lnTo>
                  <a:lnTo>
                    <a:pt x="139" y="92"/>
                  </a:lnTo>
                  <a:lnTo>
                    <a:pt x="146" y="87"/>
                  </a:lnTo>
                  <a:lnTo>
                    <a:pt x="158" y="75"/>
                  </a:lnTo>
                  <a:lnTo>
                    <a:pt x="163" y="73"/>
                  </a:lnTo>
                  <a:lnTo>
                    <a:pt x="165" y="61"/>
                  </a:lnTo>
                  <a:lnTo>
                    <a:pt x="165" y="52"/>
                  </a:lnTo>
                  <a:lnTo>
                    <a:pt x="163" y="42"/>
                  </a:lnTo>
                  <a:lnTo>
                    <a:pt x="161" y="40"/>
                  </a:lnTo>
                  <a:lnTo>
                    <a:pt x="156" y="37"/>
                  </a:lnTo>
                  <a:lnTo>
                    <a:pt x="144" y="16"/>
                  </a:lnTo>
                  <a:lnTo>
                    <a:pt x="132" y="7"/>
                  </a:lnTo>
                  <a:lnTo>
                    <a:pt x="92" y="2"/>
                  </a:lnTo>
                  <a:lnTo>
                    <a:pt x="85" y="7"/>
                  </a:lnTo>
                  <a:lnTo>
                    <a:pt x="64" y="0"/>
                  </a:lnTo>
                  <a:lnTo>
                    <a:pt x="40" y="7"/>
                  </a:lnTo>
                  <a:lnTo>
                    <a:pt x="9" y="26"/>
                  </a:lnTo>
                  <a:lnTo>
                    <a:pt x="7" y="2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69" name="Freeform 43"/>
            <p:cNvSpPr>
              <a:spLocks/>
            </p:cNvSpPr>
            <p:nvPr/>
          </p:nvSpPr>
          <p:spPr bwMode="auto">
            <a:xfrm>
              <a:off x="-1564" y="-4907"/>
              <a:ext cx="1052" cy="681"/>
            </a:xfrm>
            <a:custGeom>
              <a:avLst/>
              <a:gdLst>
                <a:gd name="T0" fmla="*/ 69 w 1052"/>
                <a:gd name="T1" fmla="*/ 437 h 681"/>
                <a:gd name="T2" fmla="*/ 55 w 1052"/>
                <a:gd name="T3" fmla="*/ 484 h 681"/>
                <a:gd name="T4" fmla="*/ 19 w 1052"/>
                <a:gd name="T5" fmla="*/ 518 h 681"/>
                <a:gd name="T6" fmla="*/ 85 w 1052"/>
                <a:gd name="T7" fmla="*/ 532 h 681"/>
                <a:gd name="T8" fmla="*/ 130 w 1052"/>
                <a:gd name="T9" fmla="*/ 527 h 681"/>
                <a:gd name="T10" fmla="*/ 166 w 1052"/>
                <a:gd name="T11" fmla="*/ 588 h 681"/>
                <a:gd name="T12" fmla="*/ 210 w 1052"/>
                <a:gd name="T13" fmla="*/ 586 h 681"/>
                <a:gd name="T14" fmla="*/ 227 w 1052"/>
                <a:gd name="T15" fmla="*/ 558 h 681"/>
                <a:gd name="T16" fmla="*/ 272 w 1052"/>
                <a:gd name="T17" fmla="*/ 487 h 681"/>
                <a:gd name="T18" fmla="*/ 265 w 1052"/>
                <a:gd name="T19" fmla="*/ 548 h 681"/>
                <a:gd name="T20" fmla="*/ 286 w 1052"/>
                <a:gd name="T21" fmla="*/ 588 h 681"/>
                <a:gd name="T22" fmla="*/ 267 w 1052"/>
                <a:gd name="T23" fmla="*/ 633 h 681"/>
                <a:gd name="T24" fmla="*/ 291 w 1052"/>
                <a:gd name="T25" fmla="*/ 659 h 681"/>
                <a:gd name="T26" fmla="*/ 329 w 1052"/>
                <a:gd name="T27" fmla="*/ 674 h 681"/>
                <a:gd name="T28" fmla="*/ 374 w 1052"/>
                <a:gd name="T29" fmla="*/ 624 h 681"/>
                <a:gd name="T30" fmla="*/ 381 w 1052"/>
                <a:gd name="T31" fmla="*/ 570 h 681"/>
                <a:gd name="T32" fmla="*/ 414 w 1052"/>
                <a:gd name="T33" fmla="*/ 546 h 681"/>
                <a:gd name="T34" fmla="*/ 426 w 1052"/>
                <a:gd name="T35" fmla="*/ 482 h 681"/>
                <a:gd name="T36" fmla="*/ 451 w 1052"/>
                <a:gd name="T37" fmla="*/ 458 h 681"/>
                <a:gd name="T38" fmla="*/ 449 w 1052"/>
                <a:gd name="T39" fmla="*/ 544 h 681"/>
                <a:gd name="T40" fmla="*/ 461 w 1052"/>
                <a:gd name="T41" fmla="*/ 593 h 681"/>
                <a:gd name="T42" fmla="*/ 485 w 1052"/>
                <a:gd name="T43" fmla="*/ 567 h 681"/>
                <a:gd name="T44" fmla="*/ 539 w 1052"/>
                <a:gd name="T45" fmla="*/ 518 h 681"/>
                <a:gd name="T46" fmla="*/ 560 w 1052"/>
                <a:gd name="T47" fmla="*/ 442 h 681"/>
                <a:gd name="T48" fmla="*/ 551 w 1052"/>
                <a:gd name="T49" fmla="*/ 402 h 681"/>
                <a:gd name="T50" fmla="*/ 572 w 1052"/>
                <a:gd name="T51" fmla="*/ 418 h 681"/>
                <a:gd name="T52" fmla="*/ 622 w 1052"/>
                <a:gd name="T53" fmla="*/ 404 h 681"/>
                <a:gd name="T54" fmla="*/ 624 w 1052"/>
                <a:gd name="T55" fmla="*/ 331 h 681"/>
                <a:gd name="T56" fmla="*/ 690 w 1052"/>
                <a:gd name="T57" fmla="*/ 319 h 681"/>
                <a:gd name="T58" fmla="*/ 681 w 1052"/>
                <a:gd name="T59" fmla="*/ 364 h 681"/>
                <a:gd name="T60" fmla="*/ 662 w 1052"/>
                <a:gd name="T61" fmla="*/ 414 h 681"/>
                <a:gd name="T62" fmla="*/ 629 w 1052"/>
                <a:gd name="T63" fmla="*/ 477 h 681"/>
                <a:gd name="T64" fmla="*/ 657 w 1052"/>
                <a:gd name="T65" fmla="*/ 548 h 681"/>
                <a:gd name="T66" fmla="*/ 749 w 1052"/>
                <a:gd name="T67" fmla="*/ 541 h 681"/>
                <a:gd name="T68" fmla="*/ 759 w 1052"/>
                <a:gd name="T69" fmla="*/ 482 h 681"/>
                <a:gd name="T70" fmla="*/ 792 w 1052"/>
                <a:gd name="T71" fmla="*/ 449 h 681"/>
                <a:gd name="T72" fmla="*/ 898 w 1052"/>
                <a:gd name="T73" fmla="*/ 418 h 681"/>
                <a:gd name="T74" fmla="*/ 917 w 1052"/>
                <a:gd name="T75" fmla="*/ 364 h 681"/>
                <a:gd name="T76" fmla="*/ 962 w 1052"/>
                <a:gd name="T77" fmla="*/ 307 h 681"/>
                <a:gd name="T78" fmla="*/ 924 w 1052"/>
                <a:gd name="T79" fmla="*/ 208 h 681"/>
                <a:gd name="T80" fmla="*/ 983 w 1052"/>
                <a:gd name="T81" fmla="*/ 173 h 681"/>
                <a:gd name="T82" fmla="*/ 1037 w 1052"/>
                <a:gd name="T83" fmla="*/ 147 h 681"/>
                <a:gd name="T84" fmla="*/ 1047 w 1052"/>
                <a:gd name="T85" fmla="*/ 121 h 681"/>
                <a:gd name="T86" fmla="*/ 997 w 1052"/>
                <a:gd name="T87" fmla="*/ 43 h 681"/>
                <a:gd name="T88" fmla="*/ 929 w 1052"/>
                <a:gd name="T89" fmla="*/ 12 h 681"/>
                <a:gd name="T90" fmla="*/ 884 w 1052"/>
                <a:gd name="T91" fmla="*/ 26 h 681"/>
                <a:gd name="T92" fmla="*/ 924 w 1052"/>
                <a:gd name="T93" fmla="*/ 71 h 681"/>
                <a:gd name="T94" fmla="*/ 865 w 1052"/>
                <a:gd name="T95" fmla="*/ 73 h 681"/>
                <a:gd name="T96" fmla="*/ 844 w 1052"/>
                <a:gd name="T97" fmla="*/ 104 h 681"/>
                <a:gd name="T98" fmla="*/ 801 w 1052"/>
                <a:gd name="T99" fmla="*/ 69 h 681"/>
                <a:gd name="T100" fmla="*/ 796 w 1052"/>
                <a:gd name="T101" fmla="*/ 43 h 681"/>
                <a:gd name="T102" fmla="*/ 650 w 1052"/>
                <a:gd name="T103" fmla="*/ 33 h 681"/>
                <a:gd name="T104" fmla="*/ 593 w 1052"/>
                <a:gd name="T105" fmla="*/ 90 h 681"/>
                <a:gd name="T106" fmla="*/ 520 w 1052"/>
                <a:gd name="T107" fmla="*/ 135 h 681"/>
                <a:gd name="T108" fmla="*/ 475 w 1052"/>
                <a:gd name="T109" fmla="*/ 170 h 681"/>
                <a:gd name="T110" fmla="*/ 435 w 1052"/>
                <a:gd name="T111" fmla="*/ 213 h 681"/>
                <a:gd name="T112" fmla="*/ 350 w 1052"/>
                <a:gd name="T113" fmla="*/ 260 h 681"/>
                <a:gd name="T114" fmla="*/ 296 w 1052"/>
                <a:gd name="T115" fmla="*/ 288 h 681"/>
                <a:gd name="T116" fmla="*/ 241 w 1052"/>
                <a:gd name="T117" fmla="*/ 350 h 681"/>
                <a:gd name="T118" fmla="*/ 83 w 1052"/>
                <a:gd name="T119" fmla="*/ 376 h 681"/>
                <a:gd name="T120" fmla="*/ 52 w 1052"/>
                <a:gd name="T121" fmla="*/ 397 h 681"/>
                <a:gd name="T122" fmla="*/ 21 w 1052"/>
                <a:gd name="T123" fmla="*/ 43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52" h="681">
                  <a:moveTo>
                    <a:pt x="14" y="456"/>
                  </a:moveTo>
                  <a:lnTo>
                    <a:pt x="21" y="451"/>
                  </a:lnTo>
                  <a:lnTo>
                    <a:pt x="31" y="442"/>
                  </a:lnTo>
                  <a:lnTo>
                    <a:pt x="33" y="440"/>
                  </a:lnTo>
                  <a:lnTo>
                    <a:pt x="36" y="435"/>
                  </a:lnTo>
                  <a:lnTo>
                    <a:pt x="36" y="435"/>
                  </a:lnTo>
                  <a:lnTo>
                    <a:pt x="38" y="437"/>
                  </a:lnTo>
                  <a:lnTo>
                    <a:pt x="43" y="437"/>
                  </a:lnTo>
                  <a:lnTo>
                    <a:pt x="59" y="430"/>
                  </a:lnTo>
                  <a:lnTo>
                    <a:pt x="66" y="432"/>
                  </a:lnTo>
                  <a:lnTo>
                    <a:pt x="69" y="437"/>
                  </a:lnTo>
                  <a:lnTo>
                    <a:pt x="64" y="447"/>
                  </a:lnTo>
                  <a:lnTo>
                    <a:pt x="69" y="447"/>
                  </a:lnTo>
                  <a:lnTo>
                    <a:pt x="71" y="449"/>
                  </a:lnTo>
                  <a:lnTo>
                    <a:pt x="73" y="451"/>
                  </a:lnTo>
                  <a:lnTo>
                    <a:pt x="47" y="454"/>
                  </a:lnTo>
                  <a:lnTo>
                    <a:pt x="43" y="456"/>
                  </a:lnTo>
                  <a:lnTo>
                    <a:pt x="66" y="458"/>
                  </a:lnTo>
                  <a:lnTo>
                    <a:pt x="69" y="463"/>
                  </a:lnTo>
                  <a:lnTo>
                    <a:pt x="66" y="470"/>
                  </a:lnTo>
                  <a:lnTo>
                    <a:pt x="62" y="477"/>
                  </a:lnTo>
                  <a:lnTo>
                    <a:pt x="55" y="484"/>
                  </a:lnTo>
                  <a:lnTo>
                    <a:pt x="55" y="487"/>
                  </a:lnTo>
                  <a:lnTo>
                    <a:pt x="40" y="496"/>
                  </a:lnTo>
                  <a:lnTo>
                    <a:pt x="31" y="496"/>
                  </a:lnTo>
                  <a:lnTo>
                    <a:pt x="26" y="499"/>
                  </a:lnTo>
                  <a:lnTo>
                    <a:pt x="33" y="506"/>
                  </a:lnTo>
                  <a:lnTo>
                    <a:pt x="36" y="503"/>
                  </a:lnTo>
                  <a:lnTo>
                    <a:pt x="40" y="501"/>
                  </a:lnTo>
                  <a:lnTo>
                    <a:pt x="43" y="501"/>
                  </a:lnTo>
                  <a:lnTo>
                    <a:pt x="36" y="510"/>
                  </a:lnTo>
                  <a:lnTo>
                    <a:pt x="26" y="515"/>
                  </a:lnTo>
                  <a:lnTo>
                    <a:pt x="19" y="518"/>
                  </a:lnTo>
                  <a:lnTo>
                    <a:pt x="14" y="515"/>
                  </a:lnTo>
                  <a:lnTo>
                    <a:pt x="21" y="536"/>
                  </a:lnTo>
                  <a:lnTo>
                    <a:pt x="40" y="548"/>
                  </a:lnTo>
                  <a:lnTo>
                    <a:pt x="47" y="548"/>
                  </a:lnTo>
                  <a:lnTo>
                    <a:pt x="78" y="536"/>
                  </a:lnTo>
                  <a:lnTo>
                    <a:pt x="83" y="539"/>
                  </a:lnTo>
                  <a:lnTo>
                    <a:pt x="83" y="539"/>
                  </a:lnTo>
                  <a:lnTo>
                    <a:pt x="85" y="536"/>
                  </a:lnTo>
                  <a:lnTo>
                    <a:pt x="85" y="534"/>
                  </a:lnTo>
                  <a:lnTo>
                    <a:pt x="85" y="534"/>
                  </a:lnTo>
                  <a:lnTo>
                    <a:pt x="85" y="532"/>
                  </a:lnTo>
                  <a:lnTo>
                    <a:pt x="85" y="529"/>
                  </a:lnTo>
                  <a:lnTo>
                    <a:pt x="88" y="525"/>
                  </a:lnTo>
                  <a:lnTo>
                    <a:pt x="92" y="518"/>
                  </a:lnTo>
                  <a:lnTo>
                    <a:pt x="92" y="518"/>
                  </a:lnTo>
                  <a:lnTo>
                    <a:pt x="92" y="515"/>
                  </a:lnTo>
                  <a:lnTo>
                    <a:pt x="92" y="513"/>
                  </a:lnTo>
                  <a:lnTo>
                    <a:pt x="97" y="510"/>
                  </a:lnTo>
                  <a:lnTo>
                    <a:pt x="99" y="513"/>
                  </a:lnTo>
                  <a:lnTo>
                    <a:pt x="104" y="518"/>
                  </a:lnTo>
                  <a:lnTo>
                    <a:pt x="130" y="520"/>
                  </a:lnTo>
                  <a:lnTo>
                    <a:pt x="130" y="527"/>
                  </a:lnTo>
                  <a:lnTo>
                    <a:pt x="142" y="539"/>
                  </a:lnTo>
                  <a:lnTo>
                    <a:pt x="154" y="555"/>
                  </a:lnTo>
                  <a:lnTo>
                    <a:pt x="159" y="558"/>
                  </a:lnTo>
                  <a:lnTo>
                    <a:pt x="161" y="562"/>
                  </a:lnTo>
                  <a:lnTo>
                    <a:pt x="161" y="567"/>
                  </a:lnTo>
                  <a:lnTo>
                    <a:pt x="161" y="570"/>
                  </a:lnTo>
                  <a:lnTo>
                    <a:pt x="163" y="574"/>
                  </a:lnTo>
                  <a:lnTo>
                    <a:pt x="161" y="579"/>
                  </a:lnTo>
                  <a:lnTo>
                    <a:pt x="159" y="581"/>
                  </a:lnTo>
                  <a:lnTo>
                    <a:pt x="161" y="584"/>
                  </a:lnTo>
                  <a:lnTo>
                    <a:pt x="166" y="588"/>
                  </a:lnTo>
                  <a:lnTo>
                    <a:pt x="168" y="598"/>
                  </a:lnTo>
                  <a:lnTo>
                    <a:pt x="168" y="600"/>
                  </a:lnTo>
                  <a:lnTo>
                    <a:pt x="173" y="596"/>
                  </a:lnTo>
                  <a:lnTo>
                    <a:pt x="180" y="581"/>
                  </a:lnTo>
                  <a:lnTo>
                    <a:pt x="182" y="577"/>
                  </a:lnTo>
                  <a:lnTo>
                    <a:pt x="194" y="570"/>
                  </a:lnTo>
                  <a:lnTo>
                    <a:pt x="206" y="567"/>
                  </a:lnTo>
                  <a:lnTo>
                    <a:pt x="215" y="567"/>
                  </a:lnTo>
                  <a:lnTo>
                    <a:pt x="220" y="579"/>
                  </a:lnTo>
                  <a:lnTo>
                    <a:pt x="215" y="581"/>
                  </a:lnTo>
                  <a:lnTo>
                    <a:pt x="210" y="586"/>
                  </a:lnTo>
                  <a:lnTo>
                    <a:pt x="210" y="593"/>
                  </a:lnTo>
                  <a:lnTo>
                    <a:pt x="210" y="596"/>
                  </a:lnTo>
                  <a:lnTo>
                    <a:pt x="213" y="596"/>
                  </a:lnTo>
                  <a:lnTo>
                    <a:pt x="218" y="591"/>
                  </a:lnTo>
                  <a:lnTo>
                    <a:pt x="220" y="588"/>
                  </a:lnTo>
                  <a:lnTo>
                    <a:pt x="222" y="586"/>
                  </a:lnTo>
                  <a:lnTo>
                    <a:pt x="222" y="581"/>
                  </a:lnTo>
                  <a:lnTo>
                    <a:pt x="225" y="574"/>
                  </a:lnTo>
                  <a:lnTo>
                    <a:pt x="227" y="567"/>
                  </a:lnTo>
                  <a:lnTo>
                    <a:pt x="227" y="562"/>
                  </a:lnTo>
                  <a:lnTo>
                    <a:pt x="227" y="558"/>
                  </a:lnTo>
                  <a:lnTo>
                    <a:pt x="227" y="544"/>
                  </a:lnTo>
                  <a:lnTo>
                    <a:pt x="229" y="536"/>
                  </a:lnTo>
                  <a:lnTo>
                    <a:pt x="232" y="532"/>
                  </a:lnTo>
                  <a:lnTo>
                    <a:pt x="234" y="527"/>
                  </a:lnTo>
                  <a:lnTo>
                    <a:pt x="236" y="525"/>
                  </a:lnTo>
                  <a:lnTo>
                    <a:pt x="241" y="508"/>
                  </a:lnTo>
                  <a:lnTo>
                    <a:pt x="248" y="499"/>
                  </a:lnTo>
                  <a:lnTo>
                    <a:pt x="258" y="492"/>
                  </a:lnTo>
                  <a:lnTo>
                    <a:pt x="267" y="487"/>
                  </a:lnTo>
                  <a:lnTo>
                    <a:pt x="270" y="484"/>
                  </a:lnTo>
                  <a:lnTo>
                    <a:pt x="272" y="487"/>
                  </a:lnTo>
                  <a:lnTo>
                    <a:pt x="274" y="499"/>
                  </a:lnTo>
                  <a:lnTo>
                    <a:pt x="284" y="510"/>
                  </a:lnTo>
                  <a:lnTo>
                    <a:pt x="284" y="518"/>
                  </a:lnTo>
                  <a:lnTo>
                    <a:pt x="279" y="520"/>
                  </a:lnTo>
                  <a:lnTo>
                    <a:pt x="274" y="520"/>
                  </a:lnTo>
                  <a:lnTo>
                    <a:pt x="270" y="525"/>
                  </a:lnTo>
                  <a:lnTo>
                    <a:pt x="265" y="534"/>
                  </a:lnTo>
                  <a:lnTo>
                    <a:pt x="267" y="539"/>
                  </a:lnTo>
                  <a:lnTo>
                    <a:pt x="277" y="534"/>
                  </a:lnTo>
                  <a:lnTo>
                    <a:pt x="277" y="536"/>
                  </a:lnTo>
                  <a:lnTo>
                    <a:pt x="265" y="548"/>
                  </a:lnTo>
                  <a:lnTo>
                    <a:pt x="260" y="555"/>
                  </a:lnTo>
                  <a:lnTo>
                    <a:pt x="258" y="570"/>
                  </a:lnTo>
                  <a:lnTo>
                    <a:pt x="258" y="579"/>
                  </a:lnTo>
                  <a:lnTo>
                    <a:pt x="260" y="588"/>
                  </a:lnTo>
                  <a:lnTo>
                    <a:pt x="265" y="591"/>
                  </a:lnTo>
                  <a:lnTo>
                    <a:pt x="270" y="591"/>
                  </a:lnTo>
                  <a:lnTo>
                    <a:pt x="270" y="588"/>
                  </a:lnTo>
                  <a:lnTo>
                    <a:pt x="270" y="584"/>
                  </a:lnTo>
                  <a:lnTo>
                    <a:pt x="270" y="584"/>
                  </a:lnTo>
                  <a:lnTo>
                    <a:pt x="286" y="584"/>
                  </a:lnTo>
                  <a:lnTo>
                    <a:pt x="286" y="588"/>
                  </a:lnTo>
                  <a:lnTo>
                    <a:pt x="286" y="591"/>
                  </a:lnTo>
                  <a:lnTo>
                    <a:pt x="281" y="596"/>
                  </a:lnTo>
                  <a:lnTo>
                    <a:pt x="281" y="598"/>
                  </a:lnTo>
                  <a:lnTo>
                    <a:pt x="281" y="600"/>
                  </a:lnTo>
                  <a:lnTo>
                    <a:pt x="286" y="605"/>
                  </a:lnTo>
                  <a:lnTo>
                    <a:pt x="284" y="610"/>
                  </a:lnTo>
                  <a:lnTo>
                    <a:pt x="277" y="617"/>
                  </a:lnTo>
                  <a:lnTo>
                    <a:pt x="272" y="619"/>
                  </a:lnTo>
                  <a:lnTo>
                    <a:pt x="270" y="624"/>
                  </a:lnTo>
                  <a:lnTo>
                    <a:pt x="267" y="629"/>
                  </a:lnTo>
                  <a:lnTo>
                    <a:pt x="267" y="633"/>
                  </a:lnTo>
                  <a:lnTo>
                    <a:pt x="265" y="636"/>
                  </a:lnTo>
                  <a:lnTo>
                    <a:pt x="255" y="650"/>
                  </a:lnTo>
                  <a:lnTo>
                    <a:pt x="253" y="659"/>
                  </a:lnTo>
                  <a:lnTo>
                    <a:pt x="251" y="666"/>
                  </a:lnTo>
                  <a:lnTo>
                    <a:pt x="253" y="676"/>
                  </a:lnTo>
                  <a:lnTo>
                    <a:pt x="258" y="681"/>
                  </a:lnTo>
                  <a:lnTo>
                    <a:pt x="265" y="681"/>
                  </a:lnTo>
                  <a:lnTo>
                    <a:pt x="272" y="676"/>
                  </a:lnTo>
                  <a:lnTo>
                    <a:pt x="279" y="674"/>
                  </a:lnTo>
                  <a:lnTo>
                    <a:pt x="284" y="666"/>
                  </a:lnTo>
                  <a:lnTo>
                    <a:pt x="291" y="659"/>
                  </a:lnTo>
                  <a:lnTo>
                    <a:pt x="296" y="652"/>
                  </a:lnTo>
                  <a:lnTo>
                    <a:pt x="300" y="648"/>
                  </a:lnTo>
                  <a:lnTo>
                    <a:pt x="303" y="648"/>
                  </a:lnTo>
                  <a:lnTo>
                    <a:pt x="303" y="650"/>
                  </a:lnTo>
                  <a:lnTo>
                    <a:pt x="305" y="652"/>
                  </a:lnTo>
                  <a:lnTo>
                    <a:pt x="305" y="655"/>
                  </a:lnTo>
                  <a:lnTo>
                    <a:pt x="305" y="659"/>
                  </a:lnTo>
                  <a:lnTo>
                    <a:pt x="303" y="664"/>
                  </a:lnTo>
                  <a:lnTo>
                    <a:pt x="303" y="669"/>
                  </a:lnTo>
                  <a:lnTo>
                    <a:pt x="305" y="676"/>
                  </a:lnTo>
                  <a:lnTo>
                    <a:pt x="329" y="674"/>
                  </a:lnTo>
                  <a:lnTo>
                    <a:pt x="343" y="666"/>
                  </a:lnTo>
                  <a:lnTo>
                    <a:pt x="350" y="659"/>
                  </a:lnTo>
                  <a:lnTo>
                    <a:pt x="357" y="655"/>
                  </a:lnTo>
                  <a:lnTo>
                    <a:pt x="359" y="652"/>
                  </a:lnTo>
                  <a:lnTo>
                    <a:pt x="362" y="652"/>
                  </a:lnTo>
                  <a:lnTo>
                    <a:pt x="366" y="657"/>
                  </a:lnTo>
                  <a:lnTo>
                    <a:pt x="369" y="657"/>
                  </a:lnTo>
                  <a:lnTo>
                    <a:pt x="369" y="650"/>
                  </a:lnTo>
                  <a:lnTo>
                    <a:pt x="366" y="645"/>
                  </a:lnTo>
                  <a:lnTo>
                    <a:pt x="362" y="640"/>
                  </a:lnTo>
                  <a:lnTo>
                    <a:pt x="374" y="624"/>
                  </a:lnTo>
                  <a:lnTo>
                    <a:pt x="378" y="622"/>
                  </a:lnTo>
                  <a:lnTo>
                    <a:pt x="381" y="619"/>
                  </a:lnTo>
                  <a:lnTo>
                    <a:pt x="383" y="622"/>
                  </a:lnTo>
                  <a:lnTo>
                    <a:pt x="385" y="633"/>
                  </a:lnTo>
                  <a:lnTo>
                    <a:pt x="388" y="638"/>
                  </a:lnTo>
                  <a:lnTo>
                    <a:pt x="392" y="636"/>
                  </a:lnTo>
                  <a:lnTo>
                    <a:pt x="400" y="622"/>
                  </a:lnTo>
                  <a:lnTo>
                    <a:pt x="402" y="607"/>
                  </a:lnTo>
                  <a:lnTo>
                    <a:pt x="402" y="598"/>
                  </a:lnTo>
                  <a:lnTo>
                    <a:pt x="388" y="574"/>
                  </a:lnTo>
                  <a:lnTo>
                    <a:pt x="381" y="570"/>
                  </a:lnTo>
                  <a:lnTo>
                    <a:pt x="378" y="565"/>
                  </a:lnTo>
                  <a:lnTo>
                    <a:pt x="378" y="560"/>
                  </a:lnTo>
                  <a:lnTo>
                    <a:pt x="404" y="570"/>
                  </a:lnTo>
                  <a:lnTo>
                    <a:pt x="409" y="565"/>
                  </a:lnTo>
                  <a:lnTo>
                    <a:pt x="407" y="560"/>
                  </a:lnTo>
                  <a:lnTo>
                    <a:pt x="402" y="558"/>
                  </a:lnTo>
                  <a:lnTo>
                    <a:pt x="397" y="553"/>
                  </a:lnTo>
                  <a:lnTo>
                    <a:pt x="397" y="541"/>
                  </a:lnTo>
                  <a:lnTo>
                    <a:pt x="402" y="541"/>
                  </a:lnTo>
                  <a:lnTo>
                    <a:pt x="407" y="546"/>
                  </a:lnTo>
                  <a:lnTo>
                    <a:pt x="414" y="546"/>
                  </a:lnTo>
                  <a:lnTo>
                    <a:pt x="416" y="544"/>
                  </a:lnTo>
                  <a:lnTo>
                    <a:pt x="416" y="539"/>
                  </a:lnTo>
                  <a:lnTo>
                    <a:pt x="416" y="536"/>
                  </a:lnTo>
                  <a:lnTo>
                    <a:pt x="418" y="534"/>
                  </a:lnTo>
                  <a:lnTo>
                    <a:pt x="418" y="532"/>
                  </a:lnTo>
                  <a:lnTo>
                    <a:pt x="416" y="527"/>
                  </a:lnTo>
                  <a:lnTo>
                    <a:pt x="414" y="501"/>
                  </a:lnTo>
                  <a:lnTo>
                    <a:pt x="414" y="494"/>
                  </a:lnTo>
                  <a:lnTo>
                    <a:pt x="418" y="494"/>
                  </a:lnTo>
                  <a:lnTo>
                    <a:pt x="421" y="492"/>
                  </a:lnTo>
                  <a:lnTo>
                    <a:pt x="426" y="482"/>
                  </a:lnTo>
                  <a:lnTo>
                    <a:pt x="428" y="475"/>
                  </a:lnTo>
                  <a:lnTo>
                    <a:pt x="428" y="470"/>
                  </a:lnTo>
                  <a:lnTo>
                    <a:pt x="426" y="468"/>
                  </a:lnTo>
                  <a:lnTo>
                    <a:pt x="423" y="468"/>
                  </a:lnTo>
                  <a:lnTo>
                    <a:pt x="423" y="463"/>
                  </a:lnTo>
                  <a:lnTo>
                    <a:pt x="430" y="463"/>
                  </a:lnTo>
                  <a:lnTo>
                    <a:pt x="437" y="475"/>
                  </a:lnTo>
                  <a:lnTo>
                    <a:pt x="444" y="468"/>
                  </a:lnTo>
                  <a:lnTo>
                    <a:pt x="447" y="463"/>
                  </a:lnTo>
                  <a:lnTo>
                    <a:pt x="449" y="461"/>
                  </a:lnTo>
                  <a:lnTo>
                    <a:pt x="451" y="458"/>
                  </a:lnTo>
                  <a:lnTo>
                    <a:pt x="454" y="458"/>
                  </a:lnTo>
                  <a:lnTo>
                    <a:pt x="454" y="461"/>
                  </a:lnTo>
                  <a:lnTo>
                    <a:pt x="454" y="463"/>
                  </a:lnTo>
                  <a:lnTo>
                    <a:pt x="444" y="499"/>
                  </a:lnTo>
                  <a:lnTo>
                    <a:pt x="442" y="506"/>
                  </a:lnTo>
                  <a:lnTo>
                    <a:pt x="442" y="510"/>
                  </a:lnTo>
                  <a:lnTo>
                    <a:pt x="447" y="520"/>
                  </a:lnTo>
                  <a:lnTo>
                    <a:pt x="447" y="525"/>
                  </a:lnTo>
                  <a:lnTo>
                    <a:pt x="447" y="534"/>
                  </a:lnTo>
                  <a:lnTo>
                    <a:pt x="449" y="539"/>
                  </a:lnTo>
                  <a:lnTo>
                    <a:pt x="449" y="544"/>
                  </a:lnTo>
                  <a:lnTo>
                    <a:pt x="442" y="562"/>
                  </a:lnTo>
                  <a:lnTo>
                    <a:pt x="440" y="572"/>
                  </a:lnTo>
                  <a:lnTo>
                    <a:pt x="442" y="577"/>
                  </a:lnTo>
                  <a:lnTo>
                    <a:pt x="442" y="579"/>
                  </a:lnTo>
                  <a:lnTo>
                    <a:pt x="444" y="581"/>
                  </a:lnTo>
                  <a:lnTo>
                    <a:pt x="449" y="584"/>
                  </a:lnTo>
                  <a:lnTo>
                    <a:pt x="451" y="586"/>
                  </a:lnTo>
                  <a:lnTo>
                    <a:pt x="454" y="593"/>
                  </a:lnTo>
                  <a:lnTo>
                    <a:pt x="456" y="596"/>
                  </a:lnTo>
                  <a:lnTo>
                    <a:pt x="459" y="596"/>
                  </a:lnTo>
                  <a:lnTo>
                    <a:pt x="461" y="593"/>
                  </a:lnTo>
                  <a:lnTo>
                    <a:pt x="461" y="593"/>
                  </a:lnTo>
                  <a:lnTo>
                    <a:pt x="461" y="591"/>
                  </a:lnTo>
                  <a:lnTo>
                    <a:pt x="461" y="586"/>
                  </a:lnTo>
                  <a:lnTo>
                    <a:pt x="463" y="584"/>
                  </a:lnTo>
                  <a:lnTo>
                    <a:pt x="468" y="579"/>
                  </a:lnTo>
                  <a:lnTo>
                    <a:pt x="470" y="579"/>
                  </a:lnTo>
                  <a:lnTo>
                    <a:pt x="475" y="581"/>
                  </a:lnTo>
                  <a:lnTo>
                    <a:pt x="480" y="579"/>
                  </a:lnTo>
                  <a:lnTo>
                    <a:pt x="480" y="577"/>
                  </a:lnTo>
                  <a:lnTo>
                    <a:pt x="482" y="572"/>
                  </a:lnTo>
                  <a:lnTo>
                    <a:pt x="485" y="567"/>
                  </a:lnTo>
                  <a:lnTo>
                    <a:pt x="487" y="562"/>
                  </a:lnTo>
                  <a:lnTo>
                    <a:pt x="492" y="565"/>
                  </a:lnTo>
                  <a:lnTo>
                    <a:pt x="496" y="560"/>
                  </a:lnTo>
                  <a:lnTo>
                    <a:pt x="494" y="555"/>
                  </a:lnTo>
                  <a:lnTo>
                    <a:pt x="494" y="548"/>
                  </a:lnTo>
                  <a:lnTo>
                    <a:pt x="496" y="536"/>
                  </a:lnTo>
                  <a:lnTo>
                    <a:pt x="501" y="527"/>
                  </a:lnTo>
                  <a:lnTo>
                    <a:pt x="508" y="518"/>
                  </a:lnTo>
                  <a:lnTo>
                    <a:pt x="515" y="515"/>
                  </a:lnTo>
                  <a:lnTo>
                    <a:pt x="534" y="520"/>
                  </a:lnTo>
                  <a:lnTo>
                    <a:pt x="539" y="518"/>
                  </a:lnTo>
                  <a:lnTo>
                    <a:pt x="546" y="510"/>
                  </a:lnTo>
                  <a:lnTo>
                    <a:pt x="551" y="506"/>
                  </a:lnTo>
                  <a:lnTo>
                    <a:pt x="555" y="501"/>
                  </a:lnTo>
                  <a:lnTo>
                    <a:pt x="558" y="496"/>
                  </a:lnTo>
                  <a:lnTo>
                    <a:pt x="558" y="494"/>
                  </a:lnTo>
                  <a:lnTo>
                    <a:pt x="555" y="484"/>
                  </a:lnTo>
                  <a:lnTo>
                    <a:pt x="560" y="482"/>
                  </a:lnTo>
                  <a:lnTo>
                    <a:pt x="560" y="475"/>
                  </a:lnTo>
                  <a:lnTo>
                    <a:pt x="563" y="454"/>
                  </a:lnTo>
                  <a:lnTo>
                    <a:pt x="560" y="447"/>
                  </a:lnTo>
                  <a:lnTo>
                    <a:pt x="560" y="442"/>
                  </a:lnTo>
                  <a:lnTo>
                    <a:pt x="555" y="440"/>
                  </a:lnTo>
                  <a:lnTo>
                    <a:pt x="548" y="440"/>
                  </a:lnTo>
                  <a:lnTo>
                    <a:pt x="546" y="437"/>
                  </a:lnTo>
                  <a:lnTo>
                    <a:pt x="546" y="435"/>
                  </a:lnTo>
                  <a:lnTo>
                    <a:pt x="548" y="432"/>
                  </a:lnTo>
                  <a:lnTo>
                    <a:pt x="548" y="430"/>
                  </a:lnTo>
                  <a:lnTo>
                    <a:pt x="548" y="428"/>
                  </a:lnTo>
                  <a:lnTo>
                    <a:pt x="537" y="421"/>
                  </a:lnTo>
                  <a:lnTo>
                    <a:pt x="534" y="416"/>
                  </a:lnTo>
                  <a:lnTo>
                    <a:pt x="541" y="404"/>
                  </a:lnTo>
                  <a:lnTo>
                    <a:pt x="551" y="402"/>
                  </a:lnTo>
                  <a:lnTo>
                    <a:pt x="558" y="404"/>
                  </a:lnTo>
                  <a:lnTo>
                    <a:pt x="563" y="404"/>
                  </a:lnTo>
                  <a:lnTo>
                    <a:pt x="560" y="399"/>
                  </a:lnTo>
                  <a:lnTo>
                    <a:pt x="558" y="397"/>
                  </a:lnTo>
                  <a:lnTo>
                    <a:pt x="558" y="392"/>
                  </a:lnTo>
                  <a:lnTo>
                    <a:pt x="560" y="390"/>
                  </a:lnTo>
                  <a:lnTo>
                    <a:pt x="565" y="392"/>
                  </a:lnTo>
                  <a:lnTo>
                    <a:pt x="567" y="397"/>
                  </a:lnTo>
                  <a:lnTo>
                    <a:pt x="570" y="402"/>
                  </a:lnTo>
                  <a:lnTo>
                    <a:pt x="570" y="414"/>
                  </a:lnTo>
                  <a:lnTo>
                    <a:pt x="572" y="418"/>
                  </a:lnTo>
                  <a:lnTo>
                    <a:pt x="586" y="425"/>
                  </a:lnTo>
                  <a:lnTo>
                    <a:pt x="591" y="421"/>
                  </a:lnTo>
                  <a:lnTo>
                    <a:pt x="593" y="418"/>
                  </a:lnTo>
                  <a:lnTo>
                    <a:pt x="596" y="416"/>
                  </a:lnTo>
                  <a:lnTo>
                    <a:pt x="596" y="411"/>
                  </a:lnTo>
                  <a:lnTo>
                    <a:pt x="596" y="409"/>
                  </a:lnTo>
                  <a:lnTo>
                    <a:pt x="598" y="409"/>
                  </a:lnTo>
                  <a:lnTo>
                    <a:pt x="605" y="404"/>
                  </a:lnTo>
                  <a:lnTo>
                    <a:pt x="617" y="411"/>
                  </a:lnTo>
                  <a:lnTo>
                    <a:pt x="619" y="409"/>
                  </a:lnTo>
                  <a:lnTo>
                    <a:pt x="622" y="404"/>
                  </a:lnTo>
                  <a:lnTo>
                    <a:pt x="624" y="392"/>
                  </a:lnTo>
                  <a:lnTo>
                    <a:pt x="629" y="366"/>
                  </a:lnTo>
                  <a:lnTo>
                    <a:pt x="626" y="359"/>
                  </a:lnTo>
                  <a:lnTo>
                    <a:pt x="624" y="352"/>
                  </a:lnTo>
                  <a:lnTo>
                    <a:pt x="619" y="345"/>
                  </a:lnTo>
                  <a:lnTo>
                    <a:pt x="622" y="343"/>
                  </a:lnTo>
                  <a:lnTo>
                    <a:pt x="624" y="340"/>
                  </a:lnTo>
                  <a:lnTo>
                    <a:pt x="624" y="338"/>
                  </a:lnTo>
                  <a:lnTo>
                    <a:pt x="624" y="338"/>
                  </a:lnTo>
                  <a:lnTo>
                    <a:pt x="624" y="336"/>
                  </a:lnTo>
                  <a:lnTo>
                    <a:pt x="624" y="331"/>
                  </a:lnTo>
                  <a:lnTo>
                    <a:pt x="624" y="328"/>
                  </a:lnTo>
                  <a:lnTo>
                    <a:pt x="641" y="338"/>
                  </a:lnTo>
                  <a:lnTo>
                    <a:pt x="643" y="338"/>
                  </a:lnTo>
                  <a:lnTo>
                    <a:pt x="645" y="333"/>
                  </a:lnTo>
                  <a:lnTo>
                    <a:pt x="648" y="324"/>
                  </a:lnTo>
                  <a:lnTo>
                    <a:pt x="650" y="317"/>
                  </a:lnTo>
                  <a:lnTo>
                    <a:pt x="648" y="312"/>
                  </a:lnTo>
                  <a:lnTo>
                    <a:pt x="650" y="310"/>
                  </a:lnTo>
                  <a:lnTo>
                    <a:pt x="681" y="321"/>
                  </a:lnTo>
                  <a:lnTo>
                    <a:pt x="685" y="321"/>
                  </a:lnTo>
                  <a:lnTo>
                    <a:pt x="690" y="319"/>
                  </a:lnTo>
                  <a:lnTo>
                    <a:pt x="693" y="317"/>
                  </a:lnTo>
                  <a:lnTo>
                    <a:pt x="702" y="305"/>
                  </a:lnTo>
                  <a:lnTo>
                    <a:pt x="709" y="300"/>
                  </a:lnTo>
                  <a:lnTo>
                    <a:pt x="716" y="300"/>
                  </a:lnTo>
                  <a:lnTo>
                    <a:pt x="718" y="307"/>
                  </a:lnTo>
                  <a:lnTo>
                    <a:pt x="718" y="324"/>
                  </a:lnTo>
                  <a:lnTo>
                    <a:pt x="711" y="333"/>
                  </a:lnTo>
                  <a:lnTo>
                    <a:pt x="693" y="352"/>
                  </a:lnTo>
                  <a:lnTo>
                    <a:pt x="688" y="354"/>
                  </a:lnTo>
                  <a:lnTo>
                    <a:pt x="685" y="357"/>
                  </a:lnTo>
                  <a:lnTo>
                    <a:pt x="681" y="364"/>
                  </a:lnTo>
                  <a:lnTo>
                    <a:pt x="681" y="369"/>
                  </a:lnTo>
                  <a:lnTo>
                    <a:pt x="678" y="373"/>
                  </a:lnTo>
                  <a:lnTo>
                    <a:pt x="678" y="378"/>
                  </a:lnTo>
                  <a:lnTo>
                    <a:pt x="678" y="380"/>
                  </a:lnTo>
                  <a:lnTo>
                    <a:pt x="671" y="390"/>
                  </a:lnTo>
                  <a:lnTo>
                    <a:pt x="664" y="397"/>
                  </a:lnTo>
                  <a:lnTo>
                    <a:pt x="664" y="402"/>
                  </a:lnTo>
                  <a:lnTo>
                    <a:pt x="669" y="409"/>
                  </a:lnTo>
                  <a:lnTo>
                    <a:pt x="667" y="411"/>
                  </a:lnTo>
                  <a:lnTo>
                    <a:pt x="664" y="411"/>
                  </a:lnTo>
                  <a:lnTo>
                    <a:pt x="662" y="414"/>
                  </a:lnTo>
                  <a:lnTo>
                    <a:pt x="662" y="425"/>
                  </a:lnTo>
                  <a:lnTo>
                    <a:pt x="662" y="430"/>
                  </a:lnTo>
                  <a:lnTo>
                    <a:pt x="645" y="440"/>
                  </a:lnTo>
                  <a:lnTo>
                    <a:pt x="641" y="449"/>
                  </a:lnTo>
                  <a:lnTo>
                    <a:pt x="641" y="449"/>
                  </a:lnTo>
                  <a:lnTo>
                    <a:pt x="643" y="451"/>
                  </a:lnTo>
                  <a:lnTo>
                    <a:pt x="643" y="458"/>
                  </a:lnTo>
                  <a:lnTo>
                    <a:pt x="633" y="466"/>
                  </a:lnTo>
                  <a:lnTo>
                    <a:pt x="633" y="473"/>
                  </a:lnTo>
                  <a:lnTo>
                    <a:pt x="633" y="473"/>
                  </a:lnTo>
                  <a:lnTo>
                    <a:pt x="629" y="477"/>
                  </a:lnTo>
                  <a:lnTo>
                    <a:pt x="629" y="480"/>
                  </a:lnTo>
                  <a:lnTo>
                    <a:pt x="626" y="482"/>
                  </a:lnTo>
                  <a:lnTo>
                    <a:pt x="631" y="487"/>
                  </a:lnTo>
                  <a:lnTo>
                    <a:pt x="641" y="515"/>
                  </a:lnTo>
                  <a:lnTo>
                    <a:pt x="638" y="515"/>
                  </a:lnTo>
                  <a:lnTo>
                    <a:pt x="638" y="525"/>
                  </a:lnTo>
                  <a:lnTo>
                    <a:pt x="641" y="529"/>
                  </a:lnTo>
                  <a:lnTo>
                    <a:pt x="657" y="532"/>
                  </a:lnTo>
                  <a:lnTo>
                    <a:pt x="659" y="536"/>
                  </a:lnTo>
                  <a:lnTo>
                    <a:pt x="655" y="546"/>
                  </a:lnTo>
                  <a:lnTo>
                    <a:pt x="657" y="548"/>
                  </a:lnTo>
                  <a:lnTo>
                    <a:pt x="662" y="560"/>
                  </a:lnTo>
                  <a:lnTo>
                    <a:pt x="685" y="572"/>
                  </a:lnTo>
                  <a:lnTo>
                    <a:pt x="690" y="572"/>
                  </a:lnTo>
                  <a:lnTo>
                    <a:pt x="697" y="565"/>
                  </a:lnTo>
                  <a:lnTo>
                    <a:pt x="716" y="565"/>
                  </a:lnTo>
                  <a:lnTo>
                    <a:pt x="735" y="548"/>
                  </a:lnTo>
                  <a:lnTo>
                    <a:pt x="737" y="548"/>
                  </a:lnTo>
                  <a:lnTo>
                    <a:pt x="740" y="548"/>
                  </a:lnTo>
                  <a:lnTo>
                    <a:pt x="742" y="546"/>
                  </a:lnTo>
                  <a:lnTo>
                    <a:pt x="744" y="544"/>
                  </a:lnTo>
                  <a:lnTo>
                    <a:pt x="749" y="541"/>
                  </a:lnTo>
                  <a:lnTo>
                    <a:pt x="749" y="536"/>
                  </a:lnTo>
                  <a:lnTo>
                    <a:pt x="749" y="532"/>
                  </a:lnTo>
                  <a:lnTo>
                    <a:pt x="749" y="529"/>
                  </a:lnTo>
                  <a:lnTo>
                    <a:pt x="752" y="525"/>
                  </a:lnTo>
                  <a:lnTo>
                    <a:pt x="752" y="518"/>
                  </a:lnTo>
                  <a:lnTo>
                    <a:pt x="752" y="508"/>
                  </a:lnTo>
                  <a:lnTo>
                    <a:pt x="752" y="501"/>
                  </a:lnTo>
                  <a:lnTo>
                    <a:pt x="756" y="494"/>
                  </a:lnTo>
                  <a:lnTo>
                    <a:pt x="756" y="489"/>
                  </a:lnTo>
                  <a:lnTo>
                    <a:pt x="756" y="484"/>
                  </a:lnTo>
                  <a:lnTo>
                    <a:pt x="759" y="482"/>
                  </a:lnTo>
                  <a:lnTo>
                    <a:pt x="756" y="477"/>
                  </a:lnTo>
                  <a:lnTo>
                    <a:pt x="756" y="475"/>
                  </a:lnTo>
                  <a:lnTo>
                    <a:pt x="754" y="473"/>
                  </a:lnTo>
                  <a:lnTo>
                    <a:pt x="754" y="468"/>
                  </a:lnTo>
                  <a:lnTo>
                    <a:pt x="754" y="461"/>
                  </a:lnTo>
                  <a:lnTo>
                    <a:pt x="756" y="458"/>
                  </a:lnTo>
                  <a:lnTo>
                    <a:pt x="768" y="449"/>
                  </a:lnTo>
                  <a:lnTo>
                    <a:pt x="773" y="447"/>
                  </a:lnTo>
                  <a:lnTo>
                    <a:pt x="785" y="458"/>
                  </a:lnTo>
                  <a:lnTo>
                    <a:pt x="787" y="456"/>
                  </a:lnTo>
                  <a:lnTo>
                    <a:pt x="792" y="449"/>
                  </a:lnTo>
                  <a:lnTo>
                    <a:pt x="796" y="447"/>
                  </a:lnTo>
                  <a:lnTo>
                    <a:pt x="799" y="444"/>
                  </a:lnTo>
                  <a:lnTo>
                    <a:pt x="825" y="454"/>
                  </a:lnTo>
                  <a:lnTo>
                    <a:pt x="830" y="454"/>
                  </a:lnTo>
                  <a:lnTo>
                    <a:pt x="834" y="451"/>
                  </a:lnTo>
                  <a:lnTo>
                    <a:pt x="851" y="454"/>
                  </a:lnTo>
                  <a:lnTo>
                    <a:pt x="884" y="437"/>
                  </a:lnTo>
                  <a:lnTo>
                    <a:pt x="889" y="432"/>
                  </a:lnTo>
                  <a:lnTo>
                    <a:pt x="896" y="423"/>
                  </a:lnTo>
                  <a:lnTo>
                    <a:pt x="898" y="423"/>
                  </a:lnTo>
                  <a:lnTo>
                    <a:pt x="898" y="418"/>
                  </a:lnTo>
                  <a:lnTo>
                    <a:pt x="898" y="418"/>
                  </a:lnTo>
                  <a:lnTo>
                    <a:pt x="900" y="416"/>
                  </a:lnTo>
                  <a:lnTo>
                    <a:pt x="905" y="414"/>
                  </a:lnTo>
                  <a:lnTo>
                    <a:pt x="912" y="411"/>
                  </a:lnTo>
                  <a:lnTo>
                    <a:pt x="915" y="411"/>
                  </a:lnTo>
                  <a:lnTo>
                    <a:pt x="915" y="404"/>
                  </a:lnTo>
                  <a:lnTo>
                    <a:pt x="915" y="385"/>
                  </a:lnTo>
                  <a:lnTo>
                    <a:pt x="912" y="376"/>
                  </a:lnTo>
                  <a:lnTo>
                    <a:pt x="912" y="373"/>
                  </a:lnTo>
                  <a:lnTo>
                    <a:pt x="915" y="369"/>
                  </a:lnTo>
                  <a:lnTo>
                    <a:pt x="917" y="364"/>
                  </a:lnTo>
                  <a:lnTo>
                    <a:pt x="915" y="347"/>
                  </a:lnTo>
                  <a:lnTo>
                    <a:pt x="903" y="338"/>
                  </a:lnTo>
                  <a:lnTo>
                    <a:pt x="898" y="319"/>
                  </a:lnTo>
                  <a:lnTo>
                    <a:pt x="893" y="312"/>
                  </a:lnTo>
                  <a:lnTo>
                    <a:pt x="891" y="302"/>
                  </a:lnTo>
                  <a:lnTo>
                    <a:pt x="893" y="291"/>
                  </a:lnTo>
                  <a:lnTo>
                    <a:pt x="900" y="286"/>
                  </a:lnTo>
                  <a:lnTo>
                    <a:pt x="908" y="291"/>
                  </a:lnTo>
                  <a:lnTo>
                    <a:pt x="926" y="317"/>
                  </a:lnTo>
                  <a:lnTo>
                    <a:pt x="941" y="319"/>
                  </a:lnTo>
                  <a:lnTo>
                    <a:pt x="962" y="307"/>
                  </a:lnTo>
                  <a:lnTo>
                    <a:pt x="967" y="300"/>
                  </a:lnTo>
                  <a:lnTo>
                    <a:pt x="967" y="293"/>
                  </a:lnTo>
                  <a:lnTo>
                    <a:pt x="964" y="288"/>
                  </a:lnTo>
                  <a:lnTo>
                    <a:pt x="957" y="286"/>
                  </a:lnTo>
                  <a:lnTo>
                    <a:pt x="924" y="246"/>
                  </a:lnTo>
                  <a:lnTo>
                    <a:pt x="922" y="236"/>
                  </a:lnTo>
                  <a:lnTo>
                    <a:pt x="922" y="225"/>
                  </a:lnTo>
                  <a:lnTo>
                    <a:pt x="924" y="220"/>
                  </a:lnTo>
                  <a:lnTo>
                    <a:pt x="926" y="215"/>
                  </a:lnTo>
                  <a:lnTo>
                    <a:pt x="926" y="210"/>
                  </a:lnTo>
                  <a:lnTo>
                    <a:pt x="924" y="208"/>
                  </a:lnTo>
                  <a:lnTo>
                    <a:pt x="919" y="201"/>
                  </a:lnTo>
                  <a:lnTo>
                    <a:pt x="917" y="196"/>
                  </a:lnTo>
                  <a:lnTo>
                    <a:pt x="922" y="194"/>
                  </a:lnTo>
                  <a:lnTo>
                    <a:pt x="929" y="194"/>
                  </a:lnTo>
                  <a:lnTo>
                    <a:pt x="934" y="187"/>
                  </a:lnTo>
                  <a:lnTo>
                    <a:pt x="934" y="184"/>
                  </a:lnTo>
                  <a:lnTo>
                    <a:pt x="936" y="182"/>
                  </a:lnTo>
                  <a:lnTo>
                    <a:pt x="938" y="175"/>
                  </a:lnTo>
                  <a:lnTo>
                    <a:pt x="943" y="173"/>
                  </a:lnTo>
                  <a:lnTo>
                    <a:pt x="978" y="175"/>
                  </a:lnTo>
                  <a:lnTo>
                    <a:pt x="983" y="173"/>
                  </a:lnTo>
                  <a:lnTo>
                    <a:pt x="990" y="165"/>
                  </a:lnTo>
                  <a:lnTo>
                    <a:pt x="995" y="163"/>
                  </a:lnTo>
                  <a:lnTo>
                    <a:pt x="1002" y="158"/>
                  </a:lnTo>
                  <a:lnTo>
                    <a:pt x="1007" y="161"/>
                  </a:lnTo>
                  <a:lnTo>
                    <a:pt x="1014" y="158"/>
                  </a:lnTo>
                  <a:lnTo>
                    <a:pt x="1030" y="158"/>
                  </a:lnTo>
                  <a:lnTo>
                    <a:pt x="1033" y="156"/>
                  </a:lnTo>
                  <a:lnTo>
                    <a:pt x="1033" y="154"/>
                  </a:lnTo>
                  <a:lnTo>
                    <a:pt x="1035" y="149"/>
                  </a:lnTo>
                  <a:lnTo>
                    <a:pt x="1037" y="147"/>
                  </a:lnTo>
                  <a:lnTo>
                    <a:pt x="1037" y="147"/>
                  </a:lnTo>
                  <a:lnTo>
                    <a:pt x="1042" y="142"/>
                  </a:lnTo>
                  <a:lnTo>
                    <a:pt x="1042" y="142"/>
                  </a:lnTo>
                  <a:lnTo>
                    <a:pt x="1049" y="144"/>
                  </a:lnTo>
                  <a:lnTo>
                    <a:pt x="1052" y="139"/>
                  </a:lnTo>
                  <a:lnTo>
                    <a:pt x="1047" y="132"/>
                  </a:lnTo>
                  <a:lnTo>
                    <a:pt x="1047" y="130"/>
                  </a:lnTo>
                  <a:lnTo>
                    <a:pt x="1047" y="128"/>
                  </a:lnTo>
                  <a:lnTo>
                    <a:pt x="1049" y="125"/>
                  </a:lnTo>
                  <a:lnTo>
                    <a:pt x="1049" y="125"/>
                  </a:lnTo>
                  <a:lnTo>
                    <a:pt x="1049" y="123"/>
                  </a:lnTo>
                  <a:lnTo>
                    <a:pt x="1047" y="121"/>
                  </a:lnTo>
                  <a:lnTo>
                    <a:pt x="1040" y="106"/>
                  </a:lnTo>
                  <a:lnTo>
                    <a:pt x="1033" y="99"/>
                  </a:lnTo>
                  <a:lnTo>
                    <a:pt x="1026" y="78"/>
                  </a:lnTo>
                  <a:lnTo>
                    <a:pt x="1023" y="76"/>
                  </a:lnTo>
                  <a:lnTo>
                    <a:pt x="1016" y="76"/>
                  </a:lnTo>
                  <a:lnTo>
                    <a:pt x="1014" y="71"/>
                  </a:lnTo>
                  <a:lnTo>
                    <a:pt x="995" y="57"/>
                  </a:lnTo>
                  <a:lnTo>
                    <a:pt x="993" y="50"/>
                  </a:lnTo>
                  <a:lnTo>
                    <a:pt x="995" y="47"/>
                  </a:lnTo>
                  <a:lnTo>
                    <a:pt x="1002" y="45"/>
                  </a:lnTo>
                  <a:lnTo>
                    <a:pt x="997" y="43"/>
                  </a:lnTo>
                  <a:lnTo>
                    <a:pt x="990" y="24"/>
                  </a:lnTo>
                  <a:lnTo>
                    <a:pt x="988" y="21"/>
                  </a:lnTo>
                  <a:lnTo>
                    <a:pt x="976" y="19"/>
                  </a:lnTo>
                  <a:lnTo>
                    <a:pt x="976" y="17"/>
                  </a:lnTo>
                  <a:lnTo>
                    <a:pt x="978" y="14"/>
                  </a:lnTo>
                  <a:lnTo>
                    <a:pt x="971" y="7"/>
                  </a:lnTo>
                  <a:lnTo>
                    <a:pt x="974" y="2"/>
                  </a:lnTo>
                  <a:lnTo>
                    <a:pt x="976" y="2"/>
                  </a:lnTo>
                  <a:lnTo>
                    <a:pt x="919" y="0"/>
                  </a:lnTo>
                  <a:lnTo>
                    <a:pt x="915" y="5"/>
                  </a:lnTo>
                  <a:lnTo>
                    <a:pt x="929" y="12"/>
                  </a:lnTo>
                  <a:lnTo>
                    <a:pt x="931" y="14"/>
                  </a:lnTo>
                  <a:lnTo>
                    <a:pt x="908" y="28"/>
                  </a:lnTo>
                  <a:lnTo>
                    <a:pt x="905" y="28"/>
                  </a:lnTo>
                  <a:lnTo>
                    <a:pt x="900" y="28"/>
                  </a:lnTo>
                  <a:lnTo>
                    <a:pt x="898" y="28"/>
                  </a:lnTo>
                  <a:lnTo>
                    <a:pt x="893" y="31"/>
                  </a:lnTo>
                  <a:lnTo>
                    <a:pt x="891" y="31"/>
                  </a:lnTo>
                  <a:lnTo>
                    <a:pt x="891" y="28"/>
                  </a:lnTo>
                  <a:lnTo>
                    <a:pt x="893" y="21"/>
                  </a:lnTo>
                  <a:lnTo>
                    <a:pt x="889" y="24"/>
                  </a:lnTo>
                  <a:lnTo>
                    <a:pt x="884" y="26"/>
                  </a:lnTo>
                  <a:lnTo>
                    <a:pt x="882" y="28"/>
                  </a:lnTo>
                  <a:lnTo>
                    <a:pt x="889" y="45"/>
                  </a:lnTo>
                  <a:lnTo>
                    <a:pt x="889" y="52"/>
                  </a:lnTo>
                  <a:lnTo>
                    <a:pt x="889" y="61"/>
                  </a:lnTo>
                  <a:lnTo>
                    <a:pt x="893" y="64"/>
                  </a:lnTo>
                  <a:lnTo>
                    <a:pt x="905" y="61"/>
                  </a:lnTo>
                  <a:lnTo>
                    <a:pt x="903" y="71"/>
                  </a:lnTo>
                  <a:lnTo>
                    <a:pt x="905" y="73"/>
                  </a:lnTo>
                  <a:lnTo>
                    <a:pt x="912" y="69"/>
                  </a:lnTo>
                  <a:lnTo>
                    <a:pt x="917" y="66"/>
                  </a:lnTo>
                  <a:lnTo>
                    <a:pt x="924" y="71"/>
                  </a:lnTo>
                  <a:lnTo>
                    <a:pt x="926" y="73"/>
                  </a:lnTo>
                  <a:lnTo>
                    <a:pt x="919" y="83"/>
                  </a:lnTo>
                  <a:lnTo>
                    <a:pt x="908" y="87"/>
                  </a:lnTo>
                  <a:lnTo>
                    <a:pt x="900" y="92"/>
                  </a:lnTo>
                  <a:lnTo>
                    <a:pt x="903" y="97"/>
                  </a:lnTo>
                  <a:lnTo>
                    <a:pt x="903" y="99"/>
                  </a:lnTo>
                  <a:lnTo>
                    <a:pt x="898" y="104"/>
                  </a:lnTo>
                  <a:lnTo>
                    <a:pt x="893" y="102"/>
                  </a:lnTo>
                  <a:lnTo>
                    <a:pt x="879" y="80"/>
                  </a:lnTo>
                  <a:lnTo>
                    <a:pt x="867" y="73"/>
                  </a:lnTo>
                  <a:lnTo>
                    <a:pt x="865" y="73"/>
                  </a:lnTo>
                  <a:lnTo>
                    <a:pt x="863" y="78"/>
                  </a:lnTo>
                  <a:lnTo>
                    <a:pt x="860" y="83"/>
                  </a:lnTo>
                  <a:lnTo>
                    <a:pt x="863" y="85"/>
                  </a:lnTo>
                  <a:lnTo>
                    <a:pt x="865" y="85"/>
                  </a:lnTo>
                  <a:lnTo>
                    <a:pt x="870" y="83"/>
                  </a:lnTo>
                  <a:lnTo>
                    <a:pt x="872" y="90"/>
                  </a:lnTo>
                  <a:lnTo>
                    <a:pt x="874" y="104"/>
                  </a:lnTo>
                  <a:lnTo>
                    <a:pt x="870" y="109"/>
                  </a:lnTo>
                  <a:lnTo>
                    <a:pt x="860" y="102"/>
                  </a:lnTo>
                  <a:lnTo>
                    <a:pt x="848" y="106"/>
                  </a:lnTo>
                  <a:lnTo>
                    <a:pt x="844" y="104"/>
                  </a:lnTo>
                  <a:lnTo>
                    <a:pt x="841" y="95"/>
                  </a:lnTo>
                  <a:lnTo>
                    <a:pt x="837" y="90"/>
                  </a:lnTo>
                  <a:lnTo>
                    <a:pt x="830" y="87"/>
                  </a:lnTo>
                  <a:lnTo>
                    <a:pt x="827" y="87"/>
                  </a:lnTo>
                  <a:lnTo>
                    <a:pt x="827" y="85"/>
                  </a:lnTo>
                  <a:lnTo>
                    <a:pt x="830" y="78"/>
                  </a:lnTo>
                  <a:lnTo>
                    <a:pt x="830" y="78"/>
                  </a:lnTo>
                  <a:lnTo>
                    <a:pt x="813" y="76"/>
                  </a:lnTo>
                  <a:lnTo>
                    <a:pt x="808" y="69"/>
                  </a:lnTo>
                  <a:lnTo>
                    <a:pt x="806" y="69"/>
                  </a:lnTo>
                  <a:lnTo>
                    <a:pt x="801" y="69"/>
                  </a:lnTo>
                  <a:lnTo>
                    <a:pt x="801" y="66"/>
                  </a:lnTo>
                  <a:lnTo>
                    <a:pt x="801" y="64"/>
                  </a:lnTo>
                  <a:lnTo>
                    <a:pt x="801" y="54"/>
                  </a:lnTo>
                  <a:lnTo>
                    <a:pt x="799" y="52"/>
                  </a:lnTo>
                  <a:lnTo>
                    <a:pt x="799" y="52"/>
                  </a:lnTo>
                  <a:lnTo>
                    <a:pt x="782" y="52"/>
                  </a:lnTo>
                  <a:lnTo>
                    <a:pt x="780" y="47"/>
                  </a:lnTo>
                  <a:lnTo>
                    <a:pt x="785" y="47"/>
                  </a:lnTo>
                  <a:lnTo>
                    <a:pt x="792" y="45"/>
                  </a:lnTo>
                  <a:lnTo>
                    <a:pt x="794" y="45"/>
                  </a:lnTo>
                  <a:lnTo>
                    <a:pt x="796" y="43"/>
                  </a:lnTo>
                  <a:lnTo>
                    <a:pt x="768" y="40"/>
                  </a:lnTo>
                  <a:lnTo>
                    <a:pt x="756" y="45"/>
                  </a:lnTo>
                  <a:lnTo>
                    <a:pt x="702" y="28"/>
                  </a:lnTo>
                  <a:lnTo>
                    <a:pt x="693" y="31"/>
                  </a:lnTo>
                  <a:lnTo>
                    <a:pt x="690" y="31"/>
                  </a:lnTo>
                  <a:lnTo>
                    <a:pt x="688" y="26"/>
                  </a:lnTo>
                  <a:lnTo>
                    <a:pt x="685" y="28"/>
                  </a:lnTo>
                  <a:lnTo>
                    <a:pt x="681" y="33"/>
                  </a:lnTo>
                  <a:lnTo>
                    <a:pt x="678" y="35"/>
                  </a:lnTo>
                  <a:lnTo>
                    <a:pt x="667" y="43"/>
                  </a:lnTo>
                  <a:lnTo>
                    <a:pt x="650" y="33"/>
                  </a:lnTo>
                  <a:lnTo>
                    <a:pt x="645" y="33"/>
                  </a:lnTo>
                  <a:lnTo>
                    <a:pt x="641" y="35"/>
                  </a:lnTo>
                  <a:lnTo>
                    <a:pt x="636" y="40"/>
                  </a:lnTo>
                  <a:lnTo>
                    <a:pt x="629" y="43"/>
                  </a:lnTo>
                  <a:lnTo>
                    <a:pt x="626" y="45"/>
                  </a:lnTo>
                  <a:lnTo>
                    <a:pt x="617" y="61"/>
                  </a:lnTo>
                  <a:lnTo>
                    <a:pt x="615" y="64"/>
                  </a:lnTo>
                  <a:lnTo>
                    <a:pt x="612" y="66"/>
                  </a:lnTo>
                  <a:lnTo>
                    <a:pt x="603" y="80"/>
                  </a:lnTo>
                  <a:lnTo>
                    <a:pt x="600" y="87"/>
                  </a:lnTo>
                  <a:lnTo>
                    <a:pt x="593" y="90"/>
                  </a:lnTo>
                  <a:lnTo>
                    <a:pt x="570" y="99"/>
                  </a:lnTo>
                  <a:lnTo>
                    <a:pt x="565" y="102"/>
                  </a:lnTo>
                  <a:lnTo>
                    <a:pt x="563" y="111"/>
                  </a:lnTo>
                  <a:lnTo>
                    <a:pt x="558" y="113"/>
                  </a:lnTo>
                  <a:lnTo>
                    <a:pt x="551" y="111"/>
                  </a:lnTo>
                  <a:lnTo>
                    <a:pt x="537" y="116"/>
                  </a:lnTo>
                  <a:lnTo>
                    <a:pt x="534" y="118"/>
                  </a:lnTo>
                  <a:lnTo>
                    <a:pt x="532" y="125"/>
                  </a:lnTo>
                  <a:lnTo>
                    <a:pt x="529" y="130"/>
                  </a:lnTo>
                  <a:lnTo>
                    <a:pt x="527" y="135"/>
                  </a:lnTo>
                  <a:lnTo>
                    <a:pt x="520" y="135"/>
                  </a:lnTo>
                  <a:lnTo>
                    <a:pt x="518" y="135"/>
                  </a:lnTo>
                  <a:lnTo>
                    <a:pt x="518" y="139"/>
                  </a:lnTo>
                  <a:lnTo>
                    <a:pt x="513" y="147"/>
                  </a:lnTo>
                  <a:lnTo>
                    <a:pt x="508" y="149"/>
                  </a:lnTo>
                  <a:lnTo>
                    <a:pt x="501" y="144"/>
                  </a:lnTo>
                  <a:lnTo>
                    <a:pt x="496" y="144"/>
                  </a:lnTo>
                  <a:lnTo>
                    <a:pt x="492" y="149"/>
                  </a:lnTo>
                  <a:lnTo>
                    <a:pt x="489" y="156"/>
                  </a:lnTo>
                  <a:lnTo>
                    <a:pt x="487" y="165"/>
                  </a:lnTo>
                  <a:lnTo>
                    <a:pt x="485" y="165"/>
                  </a:lnTo>
                  <a:lnTo>
                    <a:pt x="475" y="170"/>
                  </a:lnTo>
                  <a:lnTo>
                    <a:pt x="473" y="173"/>
                  </a:lnTo>
                  <a:lnTo>
                    <a:pt x="470" y="175"/>
                  </a:lnTo>
                  <a:lnTo>
                    <a:pt x="470" y="177"/>
                  </a:lnTo>
                  <a:lnTo>
                    <a:pt x="473" y="180"/>
                  </a:lnTo>
                  <a:lnTo>
                    <a:pt x="461" y="191"/>
                  </a:lnTo>
                  <a:lnTo>
                    <a:pt x="444" y="191"/>
                  </a:lnTo>
                  <a:lnTo>
                    <a:pt x="433" y="199"/>
                  </a:lnTo>
                  <a:lnTo>
                    <a:pt x="433" y="203"/>
                  </a:lnTo>
                  <a:lnTo>
                    <a:pt x="433" y="208"/>
                  </a:lnTo>
                  <a:lnTo>
                    <a:pt x="433" y="210"/>
                  </a:lnTo>
                  <a:lnTo>
                    <a:pt x="435" y="213"/>
                  </a:lnTo>
                  <a:lnTo>
                    <a:pt x="435" y="215"/>
                  </a:lnTo>
                  <a:lnTo>
                    <a:pt x="433" y="217"/>
                  </a:lnTo>
                  <a:lnTo>
                    <a:pt x="430" y="217"/>
                  </a:lnTo>
                  <a:lnTo>
                    <a:pt x="430" y="220"/>
                  </a:lnTo>
                  <a:lnTo>
                    <a:pt x="430" y="225"/>
                  </a:lnTo>
                  <a:lnTo>
                    <a:pt x="430" y="227"/>
                  </a:lnTo>
                  <a:lnTo>
                    <a:pt x="409" y="234"/>
                  </a:lnTo>
                  <a:lnTo>
                    <a:pt x="404" y="241"/>
                  </a:lnTo>
                  <a:lnTo>
                    <a:pt x="400" y="243"/>
                  </a:lnTo>
                  <a:lnTo>
                    <a:pt x="366" y="248"/>
                  </a:lnTo>
                  <a:lnTo>
                    <a:pt x="350" y="260"/>
                  </a:lnTo>
                  <a:lnTo>
                    <a:pt x="333" y="262"/>
                  </a:lnTo>
                  <a:lnTo>
                    <a:pt x="326" y="267"/>
                  </a:lnTo>
                  <a:lnTo>
                    <a:pt x="324" y="265"/>
                  </a:lnTo>
                  <a:lnTo>
                    <a:pt x="322" y="255"/>
                  </a:lnTo>
                  <a:lnTo>
                    <a:pt x="322" y="255"/>
                  </a:lnTo>
                  <a:lnTo>
                    <a:pt x="317" y="255"/>
                  </a:lnTo>
                  <a:lnTo>
                    <a:pt x="314" y="260"/>
                  </a:lnTo>
                  <a:lnTo>
                    <a:pt x="310" y="265"/>
                  </a:lnTo>
                  <a:lnTo>
                    <a:pt x="305" y="276"/>
                  </a:lnTo>
                  <a:lnTo>
                    <a:pt x="303" y="284"/>
                  </a:lnTo>
                  <a:lnTo>
                    <a:pt x="296" y="288"/>
                  </a:lnTo>
                  <a:lnTo>
                    <a:pt x="288" y="291"/>
                  </a:lnTo>
                  <a:lnTo>
                    <a:pt x="284" y="300"/>
                  </a:lnTo>
                  <a:lnTo>
                    <a:pt x="277" y="302"/>
                  </a:lnTo>
                  <a:lnTo>
                    <a:pt x="270" y="307"/>
                  </a:lnTo>
                  <a:lnTo>
                    <a:pt x="262" y="326"/>
                  </a:lnTo>
                  <a:lnTo>
                    <a:pt x="258" y="331"/>
                  </a:lnTo>
                  <a:lnTo>
                    <a:pt x="244" y="343"/>
                  </a:lnTo>
                  <a:lnTo>
                    <a:pt x="244" y="343"/>
                  </a:lnTo>
                  <a:lnTo>
                    <a:pt x="244" y="345"/>
                  </a:lnTo>
                  <a:lnTo>
                    <a:pt x="241" y="347"/>
                  </a:lnTo>
                  <a:lnTo>
                    <a:pt x="241" y="350"/>
                  </a:lnTo>
                  <a:lnTo>
                    <a:pt x="239" y="352"/>
                  </a:lnTo>
                  <a:lnTo>
                    <a:pt x="232" y="354"/>
                  </a:lnTo>
                  <a:lnTo>
                    <a:pt x="206" y="352"/>
                  </a:lnTo>
                  <a:lnTo>
                    <a:pt x="187" y="340"/>
                  </a:lnTo>
                  <a:lnTo>
                    <a:pt x="135" y="338"/>
                  </a:lnTo>
                  <a:lnTo>
                    <a:pt x="130" y="338"/>
                  </a:lnTo>
                  <a:lnTo>
                    <a:pt x="121" y="347"/>
                  </a:lnTo>
                  <a:lnTo>
                    <a:pt x="99" y="354"/>
                  </a:lnTo>
                  <a:lnTo>
                    <a:pt x="95" y="357"/>
                  </a:lnTo>
                  <a:lnTo>
                    <a:pt x="90" y="364"/>
                  </a:lnTo>
                  <a:lnTo>
                    <a:pt x="83" y="376"/>
                  </a:lnTo>
                  <a:lnTo>
                    <a:pt x="83" y="378"/>
                  </a:lnTo>
                  <a:lnTo>
                    <a:pt x="83" y="383"/>
                  </a:lnTo>
                  <a:lnTo>
                    <a:pt x="81" y="388"/>
                  </a:lnTo>
                  <a:lnTo>
                    <a:pt x="78" y="392"/>
                  </a:lnTo>
                  <a:lnTo>
                    <a:pt x="71" y="395"/>
                  </a:lnTo>
                  <a:lnTo>
                    <a:pt x="66" y="397"/>
                  </a:lnTo>
                  <a:lnTo>
                    <a:pt x="62" y="404"/>
                  </a:lnTo>
                  <a:lnTo>
                    <a:pt x="64" y="404"/>
                  </a:lnTo>
                  <a:lnTo>
                    <a:pt x="59" y="404"/>
                  </a:lnTo>
                  <a:lnTo>
                    <a:pt x="57" y="397"/>
                  </a:lnTo>
                  <a:lnTo>
                    <a:pt x="52" y="397"/>
                  </a:lnTo>
                  <a:lnTo>
                    <a:pt x="38" y="421"/>
                  </a:lnTo>
                  <a:lnTo>
                    <a:pt x="36" y="418"/>
                  </a:lnTo>
                  <a:lnTo>
                    <a:pt x="31" y="414"/>
                  </a:lnTo>
                  <a:lnTo>
                    <a:pt x="29" y="418"/>
                  </a:lnTo>
                  <a:lnTo>
                    <a:pt x="29" y="421"/>
                  </a:lnTo>
                  <a:lnTo>
                    <a:pt x="29" y="423"/>
                  </a:lnTo>
                  <a:lnTo>
                    <a:pt x="29" y="425"/>
                  </a:lnTo>
                  <a:lnTo>
                    <a:pt x="29" y="430"/>
                  </a:lnTo>
                  <a:lnTo>
                    <a:pt x="26" y="428"/>
                  </a:lnTo>
                  <a:lnTo>
                    <a:pt x="24" y="428"/>
                  </a:lnTo>
                  <a:lnTo>
                    <a:pt x="21" y="430"/>
                  </a:lnTo>
                  <a:lnTo>
                    <a:pt x="19" y="435"/>
                  </a:lnTo>
                  <a:lnTo>
                    <a:pt x="17" y="440"/>
                  </a:lnTo>
                  <a:lnTo>
                    <a:pt x="10" y="442"/>
                  </a:lnTo>
                  <a:lnTo>
                    <a:pt x="10" y="442"/>
                  </a:lnTo>
                  <a:lnTo>
                    <a:pt x="10" y="449"/>
                  </a:lnTo>
                  <a:lnTo>
                    <a:pt x="7" y="451"/>
                  </a:lnTo>
                  <a:lnTo>
                    <a:pt x="3" y="454"/>
                  </a:lnTo>
                  <a:lnTo>
                    <a:pt x="0" y="454"/>
                  </a:lnTo>
                  <a:lnTo>
                    <a:pt x="10" y="456"/>
                  </a:lnTo>
                  <a:lnTo>
                    <a:pt x="14" y="45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70" name="Freeform 44"/>
            <p:cNvSpPr>
              <a:spLocks/>
            </p:cNvSpPr>
            <p:nvPr/>
          </p:nvSpPr>
          <p:spPr bwMode="auto">
            <a:xfrm>
              <a:off x="-401" y="-5096"/>
              <a:ext cx="144" cy="177"/>
            </a:xfrm>
            <a:custGeom>
              <a:avLst/>
              <a:gdLst>
                <a:gd name="T0" fmla="*/ 19 w 144"/>
                <a:gd name="T1" fmla="*/ 97 h 177"/>
                <a:gd name="T2" fmla="*/ 28 w 144"/>
                <a:gd name="T3" fmla="*/ 118 h 177"/>
                <a:gd name="T4" fmla="*/ 35 w 144"/>
                <a:gd name="T5" fmla="*/ 128 h 177"/>
                <a:gd name="T6" fmla="*/ 40 w 144"/>
                <a:gd name="T7" fmla="*/ 135 h 177"/>
                <a:gd name="T8" fmla="*/ 38 w 144"/>
                <a:gd name="T9" fmla="*/ 144 h 177"/>
                <a:gd name="T10" fmla="*/ 28 w 144"/>
                <a:gd name="T11" fmla="*/ 135 h 177"/>
                <a:gd name="T12" fmla="*/ 26 w 144"/>
                <a:gd name="T13" fmla="*/ 137 h 177"/>
                <a:gd name="T14" fmla="*/ 26 w 144"/>
                <a:gd name="T15" fmla="*/ 144 h 177"/>
                <a:gd name="T16" fmla="*/ 42 w 144"/>
                <a:gd name="T17" fmla="*/ 149 h 177"/>
                <a:gd name="T18" fmla="*/ 56 w 144"/>
                <a:gd name="T19" fmla="*/ 170 h 177"/>
                <a:gd name="T20" fmla="*/ 71 w 144"/>
                <a:gd name="T21" fmla="*/ 177 h 177"/>
                <a:gd name="T22" fmla="*/ 123 w 144"/>
                <a:gd name="T23" fmla="*/ 158 h 177"/>
                <a:gd name="T24" fmla="*/ 141 w 144"/>
                <a:gd name="T25" fmla="*/ 142 h 177"/>
                <a:gd name="T26" fmla="*/ 144 w 144"/>
                <a:gd name="T27" fmla="*/ 139 h 177"/>
                <a:gd name="T28" fmla="*/ 144 w 144"/>
                <a:gd name="T29" fmla="*/ 130 h 177"/>
                <a:gd name="T30" fmla="*/ 137 w 144"/>
                <a:gd name="T31" fmla="*/ 123 h 177"/>
                <a:gd name="T32" fmla="*/ 139 w 144"/>
                <a:gd name="T33" fmla="*/ 113 h 177"/>
                <a:gd name="T34" fmla="*/ 139 w 144"/>
                <a:gd name="T35" fmla="*/ 102 h 177"/>
                <a:gd name="T36" fmla="*/ 137 w 144"/>
                <a:gd name="T37" fmla="*/ 97 h 177"/>
                <a:gd name="T38" fmla="*/ 118 w 144"/>
                <a:gd name="T39" fmla="*/ 83 h 177"/>
                <a:gd name="T40" fmla="*/ 115 w 144"/>
                <a:gd name="T41" fmla="*/ 78 h 177"/>
                <a:gd name="T42" fmla="*/ 115 w 144"/>
                <a:gd name="T43" fmla="*/ 73 h 177"/>
                <a:gd name="T44" fmla="*/ 111 w 144"/>
                <a:gd name="T45" fmla="*/ 57 h 177"/>
                <a:gd name="T46" fmla="*/ 111 w 144"/>
                <a:gd name="T47" fmla="*/ 57 h 177"/>
                <a:gd name="T48" fmla="*/ 108 w 144"/>
                <a:gd name="T49" fmla="*/ 42 h 177"/>
                <a:gd name="T50" fmla="*/ 94 w 144"/>
                <a:gd name="T51" fmla="*/ 45 h 177"/>
                <a:gd name="T52" fmla="*/ 89 w 144"/>
                <a:gd name="T53" fmla="*/ 33 h 177"/>
                <a:gd name="T54" fmla="*/ 94 w 144"/>
                <a:gd name="T55" fmla="*/ 33 h 177"/>
                <a:gd name="T56" fmla="*/ 89 w 144"/>
                <a:gd name="T57" fmla="*/ 26 h 177"/>
                <a:gd name="T58" fmla="*/ 89 w 144"/>
                <a:gd name="T59" fmla="*/ 21 h 177"/>
                <a:gd name="T60" fmla="*/ 97 w 144"/>
                <a:gd name="T61" fmla="*/ 14 h 177"/>
                <a:gd name="T62" fmla="*/ 99 w 144"/>
                <a:gd name="T63" fmla="*/ 12 h 177"/>
                <a:gd name="T64" fmla="*/ 97 w 144"/>
                <a:gd name="T65" fmla="*/ 0 h 177"/>
                <a:gd name="T66" fmla="*/ 89 w 144"/>
                <a:gd name="T67" fmla="*/ 2 h 177"/>
                <a:gd name="T68" fmla="*/ 75 w 144"/>
                <a:gd name="T69" fmla="*/ 12 h 177"/>
                <a:gd name="T70" fmla="*/ 54 w 144"/>
                <a:gd name="T71" fmla="*/ 14 h 177"/>
                <a:gd name="T72" fmla="*/ 45 w 144"/>
                <a:gd name="T73" fmla="*/ 28 h 177"/>
                <a:gd name="T74" fmla="*/ 40 w 144"/>
                <a:gd name="T75" fmla="*/ 33 h 177"/>
                <a:gd name="T76" fmla="*/ 38 w 144"/>
                <a:gd name="T77" fmla="*/ 35 h 177"/>
                <a:gd name="T78" fmla="*/ 26 w 144"/>
                <a:gd name="T79" fmla="*/ 38 h 177"/>
                <a:gd name="T80" fmla="*/ 19 w 144"/>
                <a:gd name="T81" fmla="*/ 42 h 177"/>
                <a:gd name="T82" fmla="*/ 16 w 144"/>
                <a:gd name="T83" fmla="*/ 45 h 177"/>
                <a:gd name="T84" fmla="*/ 14 w 144"/>
                <a:gd name="T85" fmla="*/ 42 h 177"/>
                <a:gd name="T86" fmla="*/ 9 w 144"/>
                <a:gd name="T87" fmla="*/ 38 h 177"/>
                <a:gd name="T88" fmla="*/ 7 w 144"/>
                <a:gd name="T89" fmla="*/ 35 h 177"/>
                <a:gd name="T90" fmla="*/ 2 w 144"/>
                <a:gd name="T91" fmla="*/ 38 h 177"/>
                <a:gd name="T92" fmla="*/ 0 w 144"/>
                <a:gd name="T93" fmla="*/ 40 h 177"/>
                <a:gd name="T94" fmla="*/ 14 w 144"/>
                <a:gd name="T95" fmla="*/ 92 h 177"/>
                <a:gd name="T96" fmla="*/ 19 w 144"/>
                <a:gd name="T97" fmla="*/ 9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4" h="177">
                  <a:moveTo>
                    <a:pt x="19" y="97"/>
                  </a:moveTo>
                  <a:lnTo>
                    <a:pt x="28" y="118"/>
                  </a:lnTo>
                  <a:lnTo>
                    <a:pt x="35" y="128"/>
                  </a:lnTo>
                  <a:lnTo>
                    <a:pt x="40" y="135"/>
                  </a:lnTo>
                  <a:lnTo>
                    <a:pt x="38" y="144"/>
                  </a:lnTo>
                  <a:lnTo>
                    <a:pt x="28" y="135"/>
                  </a:lnTo>
                  <a:lnTo>
                    <a:pt x="26" y="137"/>
                  </a:lnTo>
                  <a:lnTo>
                    <a:pt x="26" y="144"/>
                  </a:lnTo>
                  <a:lnTo>
                    <a:pt x="42" y="149"/>
                  </a:lnTo>
                  <a:lnTo>
                    <a:pt x="56" y="170"/>
                  </a:lnTo>
                  <a:lnTo>
                    <a:pt x="71" y="177"/>
                  </a:lnTo>
                  <a:lnTo>
                    <a:pt x="123" y="158"/>
                  </a:lnTo>
                  <a:lnTo>
                    <a:pt x="141" y="142"/>
                  </a:lnTo>
                  <a:lnTo>
                    <a:pt x="144" y="139"/>
                  </a:lnTo>
                  <a:lnTo>
                    <a:pt x="144" y="130"/>
                  </a:lnTo>
                  <a:lnTo>
                    <a:pt x="137" y="123"/>
                  </a:lnTo>
                  <a:lnTo>
                    <a:pt x="139" y="113"/>
                  </a:lnTo>
                  <a:lnTo>
                    <a:pt x="139" y="102"/>
                  </a:lnTo>
                  <a:lnTo>
                    <a:pt x="137" y="97"/>
                  </a:lnTo>
                  <a:lnTo>
                    <a:pt x="118" y="83"/>
                  </a:lnTo>
                  <a:lnTo>
                    <a:pt x="115" y="78"/>
                  </a:lnTo>
                  <a:lnTo>
                    <a:pt x="115" y="73"/>
                  </a:lnTo>
                  <a:lnTo>
                    <a:pt x="111" y="57"/>
                  </a:lnTo>
                  <a:lnTo>
                    <a:pt x="111" y="57"/>
                  </a:lnTo>
                  <a:lnTo>
                    <a:pt x="108" y="42"/>
                  </a:lnTo>
                  <a:lnTo>
                    <a:pt x="94" y="45"/>
                  </a:lnTo>
                  <a:lnTo>
                    <a:pt x="89" y="33"/>
                  </a:lnTo>
                  <a:lnTo>
                    <a:pt x="94" y="33"/>
                  </a:lnTo>
                  <a:lnTo>
                    <a:pt x="89" y="26"/>
                  </a:lnTo>
                  <a:lnTo>
                    <a:pt x="89" y="21"/>
                  </a:lnTo>
                  <a:lnTo>
                    <a:pt x="97" y="14"/>
                  </a:lnTo>
                  <a:lnTo>
                    <a:pt x="99" y="12"/>
                  </a:lnTo>
                  <a:lnTo>
                    <a:pt x="97" y="0"/>
                  </a:lnTo>
                  <a:lnTo>
                    <a:pt x="89" y="2"/>
                  </a:lnTo>
                  <a:lnTo>
                    <a:pt x="75" y="12"/>
                  </a:lnTo>
                  <a:lnTo>
                    <a:pt x="54" y="14"/>
                  </a:lnTo>
                  <a:lnTo>
                    <a:pt x="45" y="28"/>
                  </a:lnTo>
                  <a:lnTo>
                    <a:pt x="40" y="33"/>
                  </a:lnTo>
                  <a:lnTo>
                    <a:pt x="38" y="35"/>
                  </a:lnTo>
                  <a:lnTo>
                    <a:pt x="26" y="38"/>
                  </a:lnTo>
                  <a:lnTo>
                    <a:pt x="19" y="42"/>
                  </a:lnTo>
                  <a:lnTo>
                    <a:pt x="16" y="45"/>
                  </a:lnTo>
                  <a:lnTo>
                    <a:pt x="14" y="42"/>
                  </a:lnTo>
                  <a:lnTo>
                    <a:pt x="9" y="38"/>
                  </a:lnTo>
                  <a:lnTo>
                    <a:pt x="7" y="35"/>
                  </a:lnTo>
                  <a:lnTo>
                    <a:pt x="2" y="38"/>
                  </a:lnTo>
                  <a:lnTo>
                    <a:pt x="0" y="40"/>
                  </a:lnTo>
                  <a:lnTo>
                    <a:pt x="14" y="92"/>
                  </a:lnTo>
                  <a:lnTo>
                    <a:pt x="19" y="9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71" name="Freeform 45"/>
            <p:cNvSpPr>
              <a:spLocks/>
            </p:cNvSpPr>
            <p:nvPr/>
          </p:nvSpPr>
          <p:spPr bwMode="auto">
            <a:xfrm>
              <a:off x="-248" y="-5042"/>
              <a:ext cx="395" cy="343"/>
            </a:xfrm>
            <a:custGeom>
              <a:avLst/>
              <a:gdLst>
                <a:gd name="T0" fmla="*/ 22 w 395"/>
                <a:gd name="T1" fmla="*/ 244 h 343"/>
                <a:gd name="T2" fmla="*/ 22 w 395"/>
                <a:gd name="T3" fmla="*/ 260 h 343"/>
                <a:gd name="T4" fmla="*/ 48 w 395"/>
                <a:gd name="T5" fmla="*/ 267 h 343"/>
                <a:gd name="T6" fmla="*/ 59 w 395"/>
                <a:gd name="T7" fmla="*/ 293 h 343"/>
                <a:gd name="T8" fmla="*/ 62 w 395"/>
                <a:gd name="T9" fmla="*/ 315 h 343"/>
                <a:gd name="T10" fmla="*/ 126 w 395"/>
                <a:gd name="T11" fmla="*/ 334 h 343"/>
                <a:gd name="T12" fmla="*/ 201 w 395"/>
                <a:gd name="T13" fmla="*/ 308 h 343"/>
                <a:gd name="T14" fmla="*/ 248 w 395"/>
                <a:gd name="T15" fmla="*/ 319 h 343"/>
                <a:gd name="T16" fmla="*/ 258 w 395"/>
                <a:gd name="T17" fmla="*/ 310 h 343"/>
                <a:gd name="T18" fmla="*/ 319 w 395"/>
                <a:gd name="T19" fmla="*/ 291 h 343"/>
                <a:gd name="T20" fmla="*/ 338 w 395"/>
                <a:gd name="T21" fmla="*/ 270 h 343"/>
                <a:gd name="T22" fmla="*/ 341 w 395"/>
                <a:gd name="T23" fmla="*/ 256 h 343"/>
                <a:gd name="T24" fmla="*/ 338 w 395"/>
                <a:gd name="T25" fmla="*/ 244 h 343"/>
                <a:gd name="T26" fmla="*/ 350 w 395"/>
                <a:gd name="T27" fmla="*/ 234 h 343"/>
                <a:gd name="T28" fmla="*/ 350 w 395"/>
                <a:gd name="T29" fmla="*/ 227 h 343"/>
                <a:gd name="T30" fmla="*/ 350 w 395"/>
                <a:gd name="T31" fmla="*/ 220 h 343"/>
                <a:gd name="T32" fmla="*/ 350 w 395"/>
                <a:gd name="T33" fmla="*/ 211 h 343"/>
                <a:gd name="T34" fmla="*/ 350 w 395"/>
                <a:gd name="T35" fmla="*/ 199 h 343"/>
                <a:gd name="T36" fmla="*/ 355 w 395"/>
                <a:gd name="T37" fmla="*/ 180 h 343"/>
                <a:gd name="T38" fmla="*/ 357 w 395"/>
                <a:gd name="T39" fmla="*/ 166 h 343"/>
                <a:gd name="T40" fmla="*/ 324 w 395"/>
                <a:gd name="T41" fmla="*/ 163 h 343"/>
                <a:gd name="T42" fmla="*/ 289 w 395"/>
                <a:gd name="T43" fmla="*/ 142 h 343"/>
                <a:gd name="T44" fmla="*/ 286 w 395"/>
                <a:gd name="T45" fmla="*/ 111 h 343"/>
                <a:gd name="T46" fmla="*/ 381 w 395"/>
                <a:gd name="T47" fmla="*/ 95 h 343"/>
                <a:gd name="T48" fmla="*/ 322 w 395"/>
                <a:gd name="T49" fmla="*/ 5 h 343"/>
                <a:gd name="T50" fmla="*/ 291 w 395"/>
                <a:gd name="T51" fmla="*/ 14 h 343"/>
                <a:gd name="T52" fmla="*/ 291 w 395"/>
                <a:gd name="T53" fmla="*/ 5 h 343"/>
                <a:gd name="T54" fmla="*/ 267 w 395"/>
                <a:gd name="T55" fmla="*/ 5 h 343"/>
                <a:gd name="T56" fmla="*/ 234 w 395"/>
                <a:gd name="T57" fmla="*/ 7 h 343"/>
                <a:gd name="T58" fmla="*/ 211 w 395"/>
                <a:gd name="T59" fmla="*/ 22 h 343"/>
                <a:gd name="T60" fmla="*/ 203 w 395"/>
                <a:gd name="T61" fmla="*/ 17 h 343"/>
                <a:gd name="T62" fmla="*/ 185 w 395"/>
                <a:gd name="T63" fmla="*/ 22 h 343"/>
                <a:gd name="T64" fmla="*/ 154 w 395"/>
                <a:gd name="T65" fmla="*/ 22 h 343"/>
                <a:gd name="T66" fmla="*/ 76 w 395"/>
                <a:gd name="T67" fmla="*/ 45 h 343"/>
                <a:gd name="T68" fmla="*/ 69 w 395"/>
                <a:gd name="T69" fmla="*/ 55 h 343"/>
                <a:gd name="T70" fmla="*/ 59 w 395"/>
                <a:gd name="T71" fmla="*/ 59 h 343"/>
                <a:gd name="T72" fmla="*/ 55 w 395"/>
                <a:gd name="T73" fmla="*/ 45 h 343"/>
                <a:gd name="T74" fmla="*/ 38 w 395"/>
                <a:gd name="T75" fmla="*/ 57 h 343"/>
                <a:gd name="T76" fmla="*/ 17 w 395"/>
                <a:gd name="T77" fmla="*/ 95 h 343"/>
                <a:gd name="T78" fmla="*/ 24 w 395"/>
                <a:gd name="T79" fmla="*/ 128 h 343"/>
                <a:gd name="T80" fmla="*/ 17 w 395"/>
                <a:gd name="T81" fmla="*/ 133 h 343"/>
                <a:gd name="T82" fmla="*/ 17 w 395"/>
                <a:gd name="T83" fmla="*/ 149 h 343"/>
                <a:gd name="T84" fmla="*/ 10 w 395"/>
                <a:gd name="T85" fmla="*/ 159 h 343"/>
                <a:gd name="T86" fmla="*/ 17 w 395"/>
                <a:gd name="T87" fmla="*/ 170 h 343"/>
                <a:gd name="T88" fmla="*/ 22 w 395"/>
                <a:gd name="T89" fmla="*/ 185 h 343"/>
                <a:gd name="T90" fmla="*/ 0 w 395"/>
                <a:gd name="T91" fmla="*/ 201 h 343"/>
                <a:gd name="T92" fmla="*/ 0 w 395"/>
                <a:gd name="T93" fmla="*/ 218 h 343"/>
                <a:gd name="T94" fmla="*/ 17 w 395"/>
                <a:gd name="T95" fmla="*/ 234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95" h="343">
                  <a:moveTo>
                    <a:pt x="17" y="234"/>
                  </a:moveTo>
                  <a:lnTo>
                    <a:pt x="19" y="239"/>
                  </a:lnTo>
                  <a:lnTo>
                    <a:pt x="22" y="244"/>
                  </a:lnTo>
                  <a:lnTo>
                    <a:pt x="19" y="251"/>
                  </a:lnTo>
                  <a:lnTo>
                    <a:pt x="19" y="258"/>
                  </a:lnTo>
                  <a:lnTo>
                    <a:pt x="22" y="260"/>
                  </a:lnTo>
                  <a:lnTo>
                    <a:pt x="36" y="272"/>
                  </a:lnTo>
                  <a:lnTo>
                    <a:pt x="43" y="272"/>
                  </a:lnTo>
                  <a:lnTo>
                    <a:pt x="48" y="267"/>
                  </a:lnTo>
                  <a:lnTo>
                    <a:pt x="52" y="267"/>
                  </a:lnTo>
                  <a:lnTo>
                    <a:pt x="57" y="272"/>
                  </a:lnTo>
                  <a:lnTo>
                    <a:pt x="59" y="293"/>
                  </a:lnTo>
                  <a:lnTo>
                    <a:pt x="59" y="305"/>
                  </a:lnTo>
                  <a:lnTo>
                    <a:pt x="59" y="310"/>
                  </a:lnTo>
                  <a:lnTo>
                    <a:pt x="62" y="315"/>
                  </a:lnTo>
                  <a:lnTo>
                    <a:pt x="97" y="341"/>
                  </a:lnTo>
                  <a:lnTo>
                    <a:pt x="111" y="343"/>
                  </a:lnTo>
                  <a:lnTo>
                    <a:pt x="126" y="334"/>
                  </a:lnTo>
                  <a:lnTo>
                    <a:pt x="182" y="319"/>
                  </a:lnTo>
                  <a:lnTo>
                    <a:pt x="199" y="308"/>
                  </a:lnTo>
                  <a:lnTo>
                    <a:pt x="201" y="308"/>
                  </a:lnTo>
                  <a:lnTo>
                    <a:pt x="208" y="315"/>
                  </a:lnTo>
                  <a:lnTo>
                    <a:pt x="241" y="324"/>
                  </a:lnTo>
                  <a:lnTo>
                    <a:pt x="248" y="319"/>
                  </a:lnTo>
                  <a:lnTo>
                    <a:pt x="253" y="310"/>
                  </a:lnTo>
                  <a:lnTo>
                    <a:pt x="253" y="310"/>
                  </a:lnTo>
                  <a:lnTo>
                    <a:pt x="258" y="310"/>
                  </a:lnTo>
                  <a:lnTo>
                    <a:pt x="263" y="308"/>
                  </a:lnTo>
                  <a:lnTo>
                    <a:pt x="279" y="308"/>
                  </a:lnTo>
                  <a:lnTo>
                    <a:pt x="319" y="291"/>
                  </a:lnTo>
                  <a:lnTo>
                    <a:pt x="331" y="279"/>
                  </a:lnTo>
                  <a:lnTo>
                    <a:pt x="336" y="274"/>
                  </a:lnTo>
                  <a:lnTo>
                    <a:pt x="338" y="270"/>
                  </a:lnTo>
                  <a:lnTo>
                    <a:pt x="341" y="263"/>
                  </a:lnTo>
                  <a:lnTo>
                    <a:pt x="343" y="258"/>
                  </a:lnTo>
                  <a:lnTo>
                    <a:pt x="341" y="256"/>
                  </a:lnTo>
                  <a:lnTo>
                    <a:pt x="336" y="251"/>
                  </a:lnTo>
                  <a:lnTo>
                    <a:pt x="336" y="248"/>
                  </a:lnTo>
                  <a:lnTo>
                    <a:pt x="338" y="244"/>
                  </a:lnTo>
                  <a:lnTo>
                    <a:pt x="341" y="241"/>
                  </a:lnTo>
                  <a:lnTo>
                    <a:pt x="348" y="237"/>
                  </a:lnTo>
                  <a:lnTo>
                    <a:pt x="350" y="234"/>
                  </a:lnTo>
                  <a:lnTo>
                    <a:pt x="352" y="230"/>
                  </a:lnTo>
                  <a:lnTo>
                    <a:pt x="352" y="230"/>
                  </a:lnTo>
                  <a:lnTo>
                    <a:pt x="350" y="227"/>
                  </a:lnTo>
                  <a:lnTo>
                    <a:pt x="350" y="225"/>
                  </a:lnTo>
                  <a:lnTo>
                    <a:pt x="350" y="222"/>
                  </a:lnTo>
                  <a:lnTo>
                    <a:pt x="350" y="220"/>
                  </a:lnTo>
                  <a:lnTo>
                    <a:pt x="352" y="218"/>
                  </a:lnTo>
                  <a:lnTo>
                    <a:pt x="352" y="215"/>
                  </a:lnTo>
                  <a:lnTo>
                    <a:pt x="350" y="211"/>
                  </a:lnTo>
                  <a:lnTo>
                    <a:pt x="350" y="206"/>
                  </a:lnTo>
                  <a:lnTo>
                    <a:pt x="350" y="199"/>
                  </a:lnTo>
                  <a:lnTo>
                    <a:pt x="350" y="199"/>
                  </a:lnTo>
                  <a:lnTo>
                    <a:pt x="355" y="187"/>
                  </a:lnTo>
                  <a:lnTo>
                    <a:pt x="355" y="185"/>
                  </a:lnTo>
                  <a:lnTo>
                    <a:pt x="355" y="180"/>
                  </a:lnTo>
                  <a:lnTo>
                    <a:pt x="357" y="178"/>
                  </a:lnTo>
                  <a:lnTo>
                    <a:pt x="357" y="173"/>
                  </a:lnTo>
                  <a:lnTo>
                    <a:pt x="357" y="166"/>
                  </a:lnTo>
                  <a:lnTo>
                    <a:pt x="355" y="163"/>
                  </a:lnTo>
                  <a:lnTo>
                    <a:pt x="331" y="159"/>
                  </a:lnTo>
                  <a:lnTo>
                    <a:pt x="324" y="163"/>
                  </a:lnTo>
                  <a:lnTo>
                    <a:pt x="291" y="161"/>
                  </a:lnTo>
                  <a:lnTo>
                    <a:pt x="289" y="152"/>
                  </a:lnTo>
                  <a:lnTo>
                    <a:pt x="289" y="142"/>
                  </a:lnTo>
                  <a:lnTo>
                    <a:pt x="279" y="133"/>
                  </a:lnTo>
                  <a:lnTo>
                    <a:pt x="279" y="118"/>
                  </a:lnTo>
                  <a:lnTo>
                    <a:pt x="286" y="111"/>
                  </a:lnTo>
                  <a:lnTo>
                    <a:pt x="355" y="107"/>
                  </a:lnTo>
                  <a:lnTo>
                    <a:pt x="367" y="97"/>
                  </a:lnTo>
                  <a:lnTo>
                    <a:pt x="381" y="95"/>
                  </a:lnTo>
                  <a:lnTo>
                    <a:pt x="388" y="59"/>
                  </a:lnTo>
                  <a:lnTo>
                    <a:pt x="395" y="17"/>
                  </a:lnTo>
                  <a:lnTo>
                    <a:pt x="322" y="5"/>
                  </a:lnTo>
                  <a:lnTo>
                    <a:pt x="307" y="17"/>
                  </a:lnTo>
                  <a:lnTo>
                    <a:pt x="303" y="17"/>
                  </a:lnTo>
                  <a:lnTo>
                    <a:pt x="291" y="14"/>
                  </a:lnTo>
                  <a:lnTo>
                    <a:pt x="289" y="10"/>
                  </a:lnTo>
                  <a:lnTo>
                    <a:pt x="291" y="7"/>
                  </a:lnTo>
                  <a:lnTo>
                    <a:pt x="291" y="5"/>
                  </a:lnTo>
                  <a:lnTo>
                    <a:pt x="291" y="3"/>
                  </a:lnTo>
                  <a:lnTo>
                    <a:pt x="291" y="3"/>
                  </a:lnTo>
                  <a:lnTo>
                    <a:pt x="267" y="5"/>
                  </a:lnTo>
                  <a:lnTo>
                    <a:pt x="263" y="0"/>
                  </a:lnTo>
                  <a:lnTo>
                    <a:pt x="248" y="7"/>
                  </a:lnTo>
                  <a:lnTo>
                    <a:pt x="234" y="7"/>
                  </a:lnTo>
                  <a:lnTo>
                    <a:pt x="220" y="14"/>
                  </a:lnTo>
                  <a:lnTo>
                    <a:pt x="213" y="22"/>
                  </a:lnTo>
                  <a:lnTo>
                    <a:pt x="211" y="22"/>
                  </a:lnTo>
                  <a:lnTo>
                    <a:pt x="206" y="22"/>
                  </a:lnTo>
                  <a:lnTo>
                    <a:pt x="203" y="22"/>
                  </a:lnTo>
                  <a:lnTo>
                    <a:pt x="203" y="17"/>
                  </a:lnTo>
                  <a:lnTo>
                    <a:pt x="203" y="10"/>
                  </a:lnTo>
                  <a:lnTo>
                    <a:pt x="201" y="10"/>
                  </a:lnTo>
                  <a:lnTo>
                    <a:pt x="185" y="22"/>
                  </a:lnTo>
                  <a:lnTo>
                    <a:pt x="173" y="19"/>
                  </a:lnTo>
                  <a:lnTo>
                    <a:pt x="161" y="24"/>
                  </a:lnTo>
                  <a:lnTo>
                    <a:pt x="154" y="22"/>
                  </a:lnTo>
                  <a:lnTo>
                    <a:pt x="152" y="19"/>
                  </a:lnTo>
                  <a:lnTo>
                    <a:pt x="74" y="45"/>
                  </a:lnTo>
                  <a:lnTo>
                    <a:pt x="76" y="45"/>
                  </a:lnTo>
                  <a:lnTo>
                    <a:pt x="74" y="45"/>
                  </a:lnTo>
                  <a:lnTo>
                    <a:pt x="71" y="50"/>
                  </a:lnTo>
                  <a:lnTo>
                    <a:pt x="69" y="55"/>
                  </a:lnTo>
                  <a:lnTo>
                    <a:pt x="66" y="57"/>
                  </a:lnTo>
                  <a:lnTo>
                    <a:pt x="64" y="59"/>
                  </a:lnTo>
                  <a:lnTo>
                    <a:pt x="59" y="59"/>
                  </a:lnTo>
                  <a:lnTo>
                    <a:pt x="59" y="57"/>
                  </a:lnTo>
                  <a:lnTo>
                    <a:pt x="57" y="52"/>
                  </a:lnTo>
                  <a:lnTo>
                    <a:pt x="55" y="45"/>
                  </a:lnTo>
                  <a:lnTo>
                    <a:pt x="50" y="45"/>
                  </a:lnTo>
                  <a:lnTo>
                    <a:pt x="36" y="50"/>
                  </a:lnTo>
                  <a:lnTo>
                    <a:pt x="38" y="57"/>
                  </a:lnTo>
                  <a:lnTo>
                    <a:pt x="29" y="69"/>
                  </a:lnTo>
                  <a:lnTo>
                    <a:pt x="22" y="81"/>
                  </a:lnTo>
                  <a:lnTo>
                    <a:pt x="17" y="95"/>
                  </a:lnTo>
                  <a:lnTo>
                    <a:pt x="14" y="109"/>
                  </a:lnTo>
                  <a:lnTo>
                    <a:pt x="17" y="116"/>
                  </a:lnTo>
                  <a:lnTo>
                    <a:pt x="24" y="128"/>
                  </a:lnTo>
                  <a:lnTo>
                    <a:pt x="22" y="128"/>
                  </a:lnTo>
                  <a:lnTo>
                    <a:pt x="19" y="130"/>
                  </a:lnTo>
                  <a:lnTo>
                    <a:pt x="17" y="133"/>
                  </a:lnTo>
                  <a:lnTo>
                    <a:pt x="17" y="135"/>
                  </a:lnTo>
                  <a:lnTo>
                    <a:pt x="19" y="142"/>
                  </a:lnTo>
                  <a:lnTo>
                    <a:pt x="17" y="149"/>
                  </a:lnTo>
                  <a:lnTo>
                    <a:pt x="14" y="154"/>
                  </a:lnTo>
                  <a:lnTo>
                    <a:pt x="12" y="159"/>
                  </a:lnTo>
                  <a:lnTo>
                    <a:pt x="10" y="159"/>
                  </a:lnTo>
                  <a:lnTo>
                    <a:pt x="10" y="163"/>
                  </a:lnTo>
                  <a:lnTo>
                    <a:pt x="14" y="166"/>
                  </a:lnTo>
                  <a:lnTo>
                    <a:pt x="17" y="170"/>
                  </a:lnTo>
                  <a:lnTo>
                    <a:pt x="14" y="170"/>
                  </a:lnTo>
                  <a:lnTo>
                    <a:pt x="19" y="180"/>
                  </a:lnTo>
                  <a:lnTo>
                    <a:pt x="22" y="185"/>
                  </a:lnTo>
                  <a:lnTo>
                    <a:pt x="17" y="187"/>
                  </a:lnTo>
                  <a:lnTo>
                    <a:pt x="5" y="192"/>
                  </a:lnTo>
                  <a:lnTo>
                    <a:pt x="0" y="201"/>
                  </a:lnTo>
                  <a:lnTo>
                    <a:pt x="3" y="204"/>
                  </a:lnTo>
                  <a:lnTo>
                    <a:pt x="3" y="211"/>
                  </a:lnTo>
                  <a:lnTo>
                    <a:pt x="0" y="218"/>
                  </a:lnTo>
                  <a:lnTo>
                    <a:pt x="0" y="227"/>
                  </a:lnTo>
                  <a:lnTo>
                    <a:pt x="0" y="232"/>
                  </a:lnTo>
                  <a:lnTo>
                    <a:pt x="17" y="23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72" name="Freeform 46"/>
            <p:cNvSpPr>
              <a:spLocks/>
            </p:cNvSpPr>
            <p:nvPr/>
          </p:nvSpPr>
          <p:spPr bwMode="auto">
            <a:xfrm>
              <a:off x="-172" y="-5342"/>
              <a:ext cx="369" cy="225"/>
            </a:xfrm>
            <a:custGeom>
              <a:avLst/>
              <a:gdLst>
                <a:gd name="T0" fmla="*/ 2 w 369"/>
                <a:gd name="T1" fmla="*/ 175 h 225"/>
                <a:gd name="T2" fmla="*/ 21 w 369"/>
                <a:gd name="T3" fmla="*/ 185 h 225"/>
                <a:gd name="T4" fmla="*/ 50 w 369"/>
                <a:gd name="T5" fmla="*/ 173 h 225"/>
                <a:gd name="T6" fmla="*/ 52 w 369"/>
                <a:gd name="T7" fmla="*/ 173 h 225"/>
                <a:gd name="T8" fmla="*/ 57 w 369"/>
                <a:gd name="T9" fmla="*/ 166 h 225"/>
                <a:gd name="T10" fmla="*/ 135 w 369"/>
                <a:gd name="T11" fmla="*/ 166 h 225"/>
                <a:gd name="T12" fmla="*/ 139 w 369"/>
                <a:gd name="T13" fmla="*/ 170 h 225"/>
                <a:gd name="T14" fmla="*/ 146 w 369"/>
                <a:gd name="T15" fmla="*/ 180 h 225"/>
                <a:gd name="T16" fmla="*/ 144 w 369"/>
                <a:gd name="T17" fmla="*/ 192 h 225"/>
                <a:gd name="T18" fmla="*/ 151 w 369"/>
                <a:gd name="T19" fmla="*/ 208 h 225"/>
                <a:gd name="T20" fmla="*/ 189 w 369"/>
                <a:gd name="T21" fmla="*/ 213 h 225"/>
                <a:gd name="T22" fmla="*/ 191 w 369"/>
                <a:gd name="T23" fmla="*/ 206 h 225"/>
                <a:gd name="T24" fmla="*/ 191 w 369"/>
                <a:gd name="T25" fmla="*/ 199 h 225"/>
                <a:gd name="T26" fmla="*/ 194 w 369"/>
                <a:gd name="T27" fmla="*/ 187 h 225"/>
                <a:gd name="T28" fmla="*/ 213 w 369"/>
                <a:gd name="T29" fmla="*/ 187 h 225"/>
                <a:gd name="T30" fmla="*/ 210 w 369"/>
                <a:gd name="T31" fmla="*/ 182 h 225"/>
                <a:gd name="T32" fmla="*/ 208 w 369"/>
                <a:gd name="T33" fmla="*/ 170 h 225"/>
                <a:gd name="T34" fmla="*/ 220 w 369"/>
                <a:gd name="T35" fmla="*/ 166 h 225"/>
                <a:gd name="T36" fmla="*/ 239 w 369"/>
                <a:gd name="T37" fmla="*/ 173 h 225"/>
                <a:gd name="T38" fmla="*/ 250 w 369"/>
                <a:gd name="T39" fmla="*/ 189 h 225"/>
                <a:gd name="T40" fmla="*/ 250 w 369"/>
                <a:gd name="T41" fmla="*/ 199 h 225"/>
                <a:gd name="T42" fmla="*/ 302 w 369"/>
                <a:gd name="T43" fmla="*/ 225 h 225"/>
                <a:gd name="T44" fmla="*/ 338 w 369"/>
                <a:gd name="T45" fmla="*/ 211 h 225"/>
                <a:gd name="T46" fmla="*/ 369 w 369"/>
                <a:gd name="T47" fmla="*/ 52 h 225"/>
                <a:gd name="T48" fmla="*/ 366 w 369"/>
                <a:gd name="T49" fmla="*/ 40 h 225"/>
                <a:gd name="T50" fmla="*/ 350 w 369"/>
                <a:gd name="T51" fmla="*/ 21 h 225"/>
                <a:gd name="T52" fmla="*/ 335 w 369"/>
                <a:gd name="T53" fmla="*/ 7 h 225"/>
                <a:gd name="T54" fmla="*/ 305 w 369"/>
                <a:gd name="T55" fmla="*/ 3 h 225"/>
                <a:gd name="T56" fmla="*/ 302 w 369"/>
                <a:gd name="T57" fmla="*/ 0 h 225"/>
                <a:gd name="T58" fmla="*/ 300 w 369"/>
                <a:gd name="T59" fmla="*/ 3 h 225"/>
                <a:gd name="T60" fmla="*/ 291 w 369"/>
                <a:gd name="T61" fmla="*/ 10 h 225"/>
                <a:gd name="T62" fmla="*/ 257 w 369"/>
                <a:gd name="T63" fmla="*/ 24 h 225"/>
                <a:gd name="T64" fmla="*/ 241 w 369"/>
                <a:gd name="T65" fmla="*/ 31 h 225"/>
                <a:gd name="T66" fmla="*/ 236 w 369"/>
                <a:gd name="T67" fmla="*/ 40 h 225"/>
                <a:gd name="T68" fmla="*/ 227 w 369"/>
                <a:gd name="T69" fmla="*/ 52 h 225"/>
                <a:gd name="T70" fmla="*/ 175 w 369"/>
                <a:gd name="T71" fmla="*/ 78 h 225"/>
                <a:gd name="T72" fmla="*/ 153 w 369"/>
                <a:gd name="T73" fmla="*/ 73 h 225"/>
                <a:gd name="T74" fmla="*/ 120 w 369"/>
                <a:gd name="T75" fmla="*/ 73 h 225"/>
                <a:gd name="T76" fmla="*/ 83 w 369"/>
                <a:gd name="T77" fmla="*/ 88 h 225"/>
                <a:gd name="T78" fmla="*/ 33 w 369"/>
                <a:gd name="T79" fmla="*/ 111 h 225"/>
                <a:gd name="T80" fmla="*/ 26 w 369"/>
                <a:gd name="T81" fmla="*/ 118 h 225"/>
                <a:gd name="T82" fmla="*/ 16 w 369"/>
                <a:gd name="T83" fmla="*/ 123 h 225"/>
                <a:gd name="T84" fmla="*/ 16 w 369"/>
                <a:gd name="T85" fmla="*/ 130 h 225"/>
                <a:gd name="T86" fmla="*/ 14 w 369"/>
                <a:gd name="T87" fmla="*/ 140 h 225"/>
                <a:gd name="T88" fmla="*/ 2 w 369"/>
                <a:gd name="T89" fmla="*/ 156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9" h="225">
                  <a:moveTo>
                    <a:pt x="2" y="161"/>
                  </a:moveTo>
                  <a:lnTo>
                    <a:pt x="2" y="175"/>
                  </a:lnTo>
                  <a:lnTo>
                    <a:pt x="7" y="182"/>
                  </a:lnTo>
                  <a:lnTo>
                    <a:pt x="21" y="185"/>
                  </a:lnTo>
                  <a:lnTo>
                    <a:pt x="47" y="173"/>
                  </a:lnTo>
                  <a:lnTo>
                    <a:pt x="50" y="173"/>
                  </a:lnTo>
                  <a:lnTo>
                    <a:pt x="52" y="180"/>
                  </a:lnTo>
                  <a:lnTo>
                    <a:pt x="52" y="173"/>
                  </a:lnTo>
                  <a:lnTo>
                    <a:pt x="54" y="168"/>
                  </a:lnTo>
                  <a:lnTo>
                    <a:pt x="57" y="166"/>
                  </a:lnTo>
                  <a:lnTo>
                    <a:pt x="120" y="151"/>
                  </a:lnTo>
                  <a:lnTo>
                    <a:pt x="135" y="166"/>
                  </a:lnTo>
                  <a:lnTo>
                    <a:pt x="139" y="168"/>
                  </a:lnTo>
                  <a:lnTo>
                    <a:pt x="139" y="170"/>
                  </a:lnTo>
                  <a:lnTo>
                    <a:pt x="144" y="175"/>
                  </a:lnTo>
                  <a:lnTo>
                    <a:pt x="146" y="180"/>
                  </a:lnTo>
                  <a:lnTo>
                    <a:pt x="144" y="189"/>
                  </a:lnTo>
                  <a:lnTo>
                    <a:pt x="144" y="192"/>
                  </a:lnTo>
                  <a:lnTo>
                    <a:pt x="146" y="201"/>
                  </a:lnTo>
                  <a:lnTo>
                    <a:pt x="151" y="208"/>
                  </a:lnTo>
                  <a:lnTo>
                    <a:pt x="187" y="213"/>
                  </a:lnTo>
                  <a:lnTo>
                    <a:pt x="189" y="213"/>
                  </a:lnTo>
                  <a:lnTo>
                    <a:pt x="191" y="211"/>
                  </a:lnTo>
                  <a:lnTo>
                    <a:pt x="191" y="206"/>
                  </a:lnTo>
                  <a:lnTo>
                    <a:pt x="191" y="201"/>
                  </a:lnTo>
                  <a:lnTo>
                    <a:pt x="191" y="199"/>
                  </a:lnTo>
                  <a:lnTo>
                    <a:pt x="191" y="196"/>
                  </a:lnTo>
                  <a:lnTo>
                    <a:pt x="194" y="187"/>
                  </a:lnTo>
                  <a:lnTo>
                    <a:pt x="208" y="194"/>
                  </a:lnTo>
                  <a:lnTo>
                    <a:pt x="213" y="187"/>
                  </a:lnTo>
                  <a:lnTo>
                    <a:pt x="210" y="185"/>
                  </a:lnTo>
                  <a:lnTo>
                    <a:pt x="210" y="182"/>
                  </a:lnTo>
                  <a:lnTo>
                    <a:pt x="208" y="175"/>
                  </a:lnTo>
                  <a:lnTo>
                    <a:pt x="208" y="170"/>
                  </a:lnTo>
                  <a:lnTo>
                    <a:pt x="213" y="166"/>
                  </a:lnTo>
                  <a:lnTo>
                    <a:pt x="220" y="166"/>
                  </a:lnTo>
                  <a:lnTo>
                    <a:pt x="227" y="163"/>
                  </a:lnTo>
                  <a:lnTo>
                    <a:pt x="239" y="173"/>
                  </a:lnTo>
                  <a:lnTo>
                    <a:pt x="243" y="185"/>
                  </a:lnTo>
                  <a:lnTo>
                    <a:pt x="250" y="189"/>
                  </a:lnTo>
                  <a:lnTo>
                    <a:pt x="253" y="192"/>
                  </a:lnTo>
                  <a:lnTo>
                    <a:pt x="250" y="199"/>
                  </a:lnTo>
                  <a:lnTo>
                    <a:pt x="253" y="203"/>
                  </a:lnTo>
                  <a:lnTo>
                    <a:pt x="302" y="225"/>
                  </a:lnTo>
                  <a:lnTo>
                    <a:pt x="338" y="211"/>
                  </a:lnTo>
                  <a:lnTo>
                    <a:pt x="338" y="211"/>
                  </a:lnTo>
                  <a:lnTo>
                    <a:pt x="350" y="154"/>
                  </a:lnTo>
                  <a:lnTo>
                    <a:pt x="369" y="52"/>
                  </a:lnTo>
                  <a:lnTo>
                    <a:pt x="369" y="43"/>
                  </a:lnTo>
                  <a:lnTo>
                    <a:pt x="366" y="40"/>
                  </a:lnTo>
                  <a:lnTo>
                    <a:pt x="357" y="36"/>
                  </a:lnTo>
                  <a:lnTo>
                    <a:pt x="350" y="21"/>
                  </a:lnTo>
                  <a:lnTo>
                    <a:pt x="338" y="12"/>
                  </a:lnTo>
                  <a:lnTo>
                    <a:pt x="335" y="7"/>
                  </a:lnTo>
                  <a:lnTo>
                    <a:pt x="333" y="0"/>
                  </a:lnTo>
                  <a:lnTo>
                    <a:pt x="305" y="3"/>
                  </a:lnTo>
                  <a:lnTo>
                    <a:pt x="305" y="0"/>
                  </a:lnTo>
                  <a:lnTo>
                    <a:pt x="302" y="0"/>
                  </a:lnTo>
                  <a:lnTo>
                    <a:pt x="302" y="0"/>
                  </a:lnTo>
                  <a:lnTo>
                    <a:pt x="300" y="3"/>
                  </a:lnTo>
                  <a:lnTo>
                    <a:pt x="295" y="5"/>
                  </a:lnTo>
                  <a:lnTo>
                    <a:pt x="291" y="10"/>
                  </a:lnTo>
                  <a:lnTo>
                    <a:pt x="276" y="12"/>
                  </a:lnTo>
                  <a:lnTo>
                    <a:pt x="257" y="24"/>
                  </a:lnTo>
                  <a:lnTo>
                    <a:pt x="255" y="19"/>
                  </a:lnTo>
                  <a:lnTo>
                    <a:pt x="241" y="31"/>
                  </a:lnTo>
                  <a:lnTo>
                    <a:pt x="239" y="36"/>
                  </a:lnTo>
                  <a:lnTo>
                    <a:pt x="236" y="40"/>
                  </a:lnTo>
                  <a:lnTo>
                    <a:pt x="222" y="40"/>
                  </a:lnTo>
                  <a:lnTo>
                    <a:pt x="227" y="52"/>
                  </a:lnTo>
                  <a:lnTo>
                    <a:pt x="220" y="59"/>
                  </a:lnTo>
                  <a:lnTo>
                    <a:pt x="175" y="78"/>
                  </a:lnTo>
                  <a:lnTo>
                    <a:pt x="165" y="71"/>
                  </a:lnTo>
                  <a:lnTo>
                    <a:pt x="153" y="73"/>
                  </a:lnTo>
                  <a:lnTo>
                    <a:pt x="142" y="69"/>
                  </a:lnTo>
                  <a:lnTo>
                    <a:pt x="120" y="73"/>
                  </a:lnTo>
                  <a:lnTo>
                    <a:pt x="104" y="83"/>
                  </a:lnTo>
                  <a:lnTo>
                    <a:pt x="83" y="88"/>
                  </a:lnTo>
                  <a:lnTo>
                    <a:pt x="71" y="97"/>
                  </a:lnTo>
                  <a:lnTo>
                    <a:pt x="33" y="111"/>
                  </a:lnTo>
                  <a:lnTo>
                    <a:pt x="28" y="118"/>
                  </a:lnTo>
                  <a:lnTo>
                    <a:pt x="26" y="118"/>
                  </a:lnTo>
                  <a:lnTo>
                    <a:pt x="19" y="118"/>
                  </a:lnTo>
                  <a:lnTo>
                    <a:pt x="16" y="123"/>
                  </a:lnTo>
                  <a:lnTo>
                    <a:pt x="16" y="125"/>
                  </a:lnTo>
                  <a:lnTo>
                    <a:pt x="16" y="130"/>
                  </a:lnTo>
                  <a:lnTo>
                    <a:pt x="14" y="135"/>
                  </a:lnTo>
                  <a:lnTo>
                    <a:pt x="14" y="140"/>
                  </a:lnTo>
                  <a:lnTo>
                    <a:pt x="0" y="149"/>
                  </a:lnTo>
                  <a:lnTo>
                    <a:pt x="2" y="156"/>
                  </a:lnTo>
                  <a:lnTo>
                    <a:pt x="2" y="16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73" name="Freeform 47"/>
            <p:cNvSpPr>
              <a:spLocks/>
            </p:cNvSpPr>
            <p:nvPr/>
          </p:nvSpPr>
          <p:spPr bwMode="auto">
            <a:xfrm>
              <a:off x="14995" y="6004"/>
              <a:ext cx="28" cy="26"/>
            </a:xfrm>
            <a:custGeom>
              <a:avLst/>
              <a:gdLst>
                <a:gd name="T0" fmla="*/ 24 w 28"/>
                <a:gd name="T1" fmla="*/ 4 h 26"/>
                <a:gd name="T2" fmla="*/ 21 w 28"/>
                <a:gd name="T3" fmla="*/ 2 h 26"/>
                <a:gd name="T4" fmla="*/ 16 w 28"/>
                <a:gd name="T5" fmla="*/ 0 h 26"/>
                <a:gd name="T6" fmla="*/ 9 w 28"/>
                <a:gd name="T7" fmla="*/ 2 h 26"/>
                <a:gd name="T8" fmla="*/ 5 w 28"/>
                <a:gd name="T9" fmla="*/ 12 h 26"/>
                <a:gd name="T10" fmla="*/ 0 w 28"/>
                <a:gd name="T11" fmla="*/ 21 h 26"/>
                <a:gd name="T12" fmla="*/ 0 w 28"/>
                <a:gd name="T13" fmla="*/ 26 h 26"/>
                <a:gd name="T14" fmla="*/ 2 w 28"/>
                <a:gd name="T15" fmla="*/ 21 h 26"/>
                <a:gd name="T16" fmla="*/ 5 w 28"/>
                <a:gd name="T17" fmla="*/ 19 h 26"/>
                <a:gd name="T18" fmla="*/ 9 w 28"/>
                <a:gd name="T19" fmla="*/ 19 h 26"/>
                <a:gd name="T20" fmla="*/ 14 w 28"/>
                <a:gd name="T21" fmla="*/ 19 h 26"/>
                <a:gd name="T22" fmla="*/ 19 w 28"/>
                <a:gd name="T23" fmla="*/ 19 h 26"/>
                <a:gd name="T24" fmla="*/ 21 w 28"/>
                <a:gd name="T25" fmla="*/ 14 h 26"/>
                <a:gd name="T26" fmla="*/ 26 w 28"/>
                <a:gd name="T27" fmla="*/ 19 h 26"/>
                <a:gd name="T28" fmla="*/ 28 w 28"/>
                <a:gd name="T29" fmla="*/ 4 h 26"/>
                <a:gd name="T30" fmla="*/ 26 w 28"/>
                <a:gd name="T31" fmla="*/ 4 h 26"/>
                <a:gd name="T32" fmla="*/ 24 w 28"/>
                <a:gd name="T33"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26">
                  <a:moveTo>
                    <a:pt x="24" y="4"/>
                  </a:moveTo>
                  <a:lnTo>
                    <a:pt x="21" y="2"/>
                  </a:lnTo>
                  <a:lnTo>
                    <a:pt x="16" y="0"/>
                  </a:lnTo>
                  <a:lnTo>
                    <a:pt x="9" y="2"/>
                  </a:lnTo>
                  <a:lnTo>
                    <a:pt x="5" y="12"/>
                  </a:lnTo>
                  <a:lnTo>
                    <a:pt x="0" y="21"/>
                  </a:lnTo>
                  <a:lnTo>
                    <a:pt x="0" y="26"/>
                  </a:lnTo>
                  <a:lnTo>
                    <a:pt x="2" y="21"/>
                  </a:lnTo>
                  <a:lnTo>
                    <a:pt x="5" y="19"/>
                  </a:lnTo>
                  <a:lnTo>
                    <a:pt x="9" y="19"/>
                  </a:lnTo>
                  <a:lnTo>
                    <a:pt x="14" y="19"/>
                  </a:lnTo>
                  <a:lnTo>
                    <a:pt x="19" y="19"/>
                  </a:lnTo>
                  <a:lnTo>
                    <a:pt x="21" y="14"/>
                  </a:lnTo>
                  <a:lnTo>
                    <a:pt x="26" y="19"/>
                  </a:lnTo>
                  <a:lnTo>
                    <a:pt x="28" y="4"/>
                  </a:lnTo>
                  <a:lnTo>
                    <a:pt x="26" y="4"/>
                  </a:lnTo>
                  <a:lnTo>
                    <a:pt x="24" y="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74" name="Freeform 48"/>
            <p:cNvSpPr>
              <a:spLocks/>
            </p:cNvSpPr>
            <p:nvPr/>
          </p:nvSpPr>
          <p:spPr bwMode="auto">
            <a:xfrm>
              <a:off x="15371" y="5526"/>
              <a:ext cx="42" cy="156"/>
            </a:xfrm>
            <a:custGeom>
              <a:avLst/>
              <a:gdLst>
                <a:gd name="T0" fmla="*/ 30 w 42"/>
                <a:gd name="T1" fmla="*/ 64 h 156"/>
                <a:gd name="T2" fmla="*/ 23 w 42"/>
                <a:gd name="T3" fmla="*/ 55 h 156"/>
                <a:gd name="T4" fmla="*/ 19 w 42"/>
                <a:gd name="T5" fmla="*/ 41 h 156"/>
                <a:gd name="T6" fmla="*/ 9 w 42"/>
                <a:gd name="T7" fmla="*/ 12 h 156"/>
                <a:gd name="T8" fmla="*/ 4 w 42"/>
                <a:gd name="T9" fmla="*/ 3 h 156"/>
                <a:gd name="T10" fmla="*/ 2 w 42"/>
                <a:gd name="T11" fmla="*/ 0 h 156"/>
                <a:gd name="T12" fmla="*/ 0 w 42"/>
                <a:gd name="T13" fmla="*/ 5 h 156"/>
                <a:gd name="T14" fmla="*/ 9 w 42"/>
                <a:gd name="T15" fmla="*/ 33 h 156"/>
                <a:gd name="T16" fmla="*/ 11 w 42"/>
                <a:gd name="T17" fmla="*/ 43 h 156"/>
                <a:gd name="T18" fmla="*/ 7 w 42"/>
                <a:gd name="T19" fmla="*/ 43 h 156"/>
                <a:gd name="T20" fmla="*/ 7 w 42"/>
                <a:gd name="T21" fmla="*/ 38 h 156"/>
                <a:gd name="T22" fmla="*/ 2 w 42"/>
                <a:gd name="T23" fmla="*/ 29 h 156"/>
                <a:gd name="T24" fmla="*/ 2 w 42"/>
                <a:gd name="T25" fmla="*/ 33 h 156"/>
                <a:gd name="T26" fmla="*/ 0 w 42"/>
                <a:gd name="T27" fmla="*/ 67 h 156"/>
                <a:gd name="T28" fmla="*/ 2 w 42"/>
                <a:gd name="T29" fmla="*/ 71 h 156"/>
                <a:gd name="T30" fmla="*/ 9 w 42"/>
                <a:gd name="T31" fmla="*/ 64 h 156"/>
                <a:gd name="T32" fmla="*/ 14 w 42"/>
                <a:gd name="T33" fmla="*/ 74 h 156"/>
                <a:gd name="T34" fmla="*/ 19 w 42"/>
                <a:gd name="T35" fmla="*/ 104 h 156"/>
                <a:gd name="T36" fmla="*/ 11 w 42"/>
                <a:gd name="T37" fmla="*/ 147 h 156"/>
                <a:gd name="T38" fmla="*/ 11 w 42"/>
                <a:gd name="T39" fmla="*/ 154 h 156"/>
                <a:gd name="T40" fmla="*/ 16 w 42"/>
                <a:gd name="T41" fmla="*/ 156 h 156"/>
                <a:gd name="T42" fmla="*/ 40 w 42"/>
                <a:gd name="T43" fmla="*/ 145 h 156"/>
                <a:gd name="T44" fmla="*/ 42 w 42"/>
                <a:gd name="T45" fmla="*/ 140 h 156"/>
                <a:gd name="T46" fmla="*/ 42 w 42"/>
                <a:gd name="T47" fmla="*/ 135 h 156"/>
                <a:gd name="T48" fmla="*/ 33 w 42"/>
                <a:gd name="T49" fmla="*/ 81 h 156"/>
                <a:gd name="T50" fmla="*/ 30 w 42"/>
                <a:gd name="T51" fmla="*/ 6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156">
                  <a:moveTo>
                    <a:pt x="30" y="64"/>
                  </a:moveTo>
                  <a:lnTo>
                    <a:pt x="23" y="55"/>
                  </a:lnTo>
                  <a:lnTo>
                    <a:pt x="19" y="41"/>
                  </a:lnTo>
                  <a:lnTo>
                    <a:pt x="9" y="12"/>
                  </a:lnTo>
                  <a:lnTo>
                    <a:pt x="4" y="3"/>
                  </a:lnTo>
                  <a:lnTo>
                    <a:pt x="2" y="0"/>
                  </a:lnTo>
                  <a:lnTo>
                    <a:pt x="0" y="5"/>
                  </a:lnTo>
                  <a:lnTo>
                    <a:pt x="9" y="33"/>
                  </a:lnTo>
                  <a:lnTo>
                    <a:pt x="11" y="43"/>
                  </a:lnTo>
                  <a:lnTo>
                    <a:pt x="7" y="43"/>
                  </a:lnTo>
                  <a:lnTo>
                    <a:pt x="7" y="38"/>
                  </a:lnTo>
                  <a:lnTo>
                    <a:pt x="2" y="29"/>
                  </a:lnTo>
                  <a:lnTo>
                    <a:pt x="2" y="33"/>
                  </a:lnTo>
                  <a:lnTo>
                    <a:pt x="0" y="67"/>
                  </a:lnTo>
                  <a:lnTo>
                    <a:pt x="2" y="71"/>
                  </a:lnTo>
                  <a:lnTo>
                    <a:pt x="9" y="64"/>
                  </a:lnTo>
                  <a:lnTo>
                    <a:pt x="14" y="74"/>
                  </a:lnTo>
                  <a:lnTo>
                    <a:pt x="19" y="104"/>
                  </a:lnTo>
                  <a:lnTo>
                    <a:pt x="11" y="147"/>
                  </a:lnTo>
                  <a:lnTo>
                    <a:pt x="11" y="154"/>
                  </a:lnTo>
                  <a:lnTo>
                    <a:pt x="16" y="156"/>
                  </a:lnTo>
                  <a:lnTo>
                    <a:pt x="40" y="145"/>
                  </a:lnTo>
                  <a:lnTo>
                    <a:pt x="42" y="140"/>
                  </a:lnTo>
                  <a:lnTo>
                    <a:pt x="42" y="135"/>
                  </a:lnTo>
                  <a:lnTo>
                    <a:pt x="33" y="81"/>
                  </a:lnTo>
                  <a:lnTo>
                    <a:pt x="30" y="6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75" name="Freeform 49"/>
            <p:cNvSpPr>
              <a:spLocks/>
            </p:cNvSpPr>
            <p:nvPr/>
          </p:nvSpPr>
          <p:spPr bwMode="auto">
            <a:xfrm>
              <a:off x="14851" y="5848"/>
              <a:ext cx="71" cy="52"/>
            </a:xfrm>
            <a:custGeom>
              <a:avLst/>
              <a:gdLst>
                <a:gd name="T0" fmla="*/ 52 w 71"/>
                <a:gd name="T1" fmla="*/ 35 h 52"/>
                <a:gd name="T2" fmla="*/ 61 w 71"/>
                <a:gd name="T3" fmla="*/ 33 h 52"/>
                <a:gd name="T4" fmla="*/ 66 w 71"/>
                <a:gd name="T5" fmla="*/ 26 h 52"/>
                <a:gd name="T6" fmla="*/ 71 w 71"/>
                <a:gd name="T7" fmla="*/ 19 h 52"/>
                <a:gd name="T8" fmla="*/ 64 w 71"/>
                <a:gd name="T9" fmla="*/ 19 h 52"/>
                <a:gd name="T10" fmla="*/ 52 w 71"/>
                <a:gd name="T11" fmla="*/ 16 h 52"/>
                <a:gd name="T12" fmla="*/ 45 w 71"/>
                <a:gd name="T13" fmla="*/ 12 h 52"/>
                <a:gd name="T14" fmla="*/ 42 w 71"/>
                <a:gd name="T15" fmla="*/ 0 h 52"/>
                <a:gd name="T16" fmla="*/ 35 w 71"/>
                <a:gd name="T17" fmla="*/ 0 h 52"/>
                <a:gd name="T18" fmla="*/ 28 w 71"/>
                <a:gd name="T19" fmla="*/ 5 h 52"/>
                <a:gd name="T20" fmla="*/ 2 w 71"/>
                <a:gd name="T21" fmla="*/ 33 h 52"/>
                <a:gd name="T22" fmla="*/ 0 w 71"/>
                <a:gd name="T23" fmla="*/ 42 h 52"/>
                <a:gd name="T24" fmla="*/ 2 w 71"/>
                <a:gd name="T25" fmla="*/ 49 h 52"/>
                <a:gd name="T26" fmla="*/ 9 w 71"/>
                <a:gd name="T27" fmla="*/ 52 h 52"/>
                <a:gd name="T28" fmla="*/ 16 w 71"/>
                <a:gd name="T29" fmla="*/ 45 h 52"/>
                <a:gd name="T30" fmla="*/ 26 w 71"/>
                <a:gd name="T31" fmla="*/ 45 h 52"/>
                <a:gd name="T32" fmla="*/ 52 w 71"/>
                <a:gd name="T33" fmla="*/ 3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52">
                  <a:moveTo>
                    <a:pt x="52" y="35"/>
                  </a:moveTo>
                  <a:lnTo>
                    <a:pt x="61" y="33"/>
                  </a:lnTo>
                  <a:lnTo>
                    <a:pt x="66" y="26"/>
                  </a:lnTo>
                  <a:lnTo>
                    <a:pt x="71" y="19"/>
                  </a:lnTo>
                  <a:lnTo>
                    <a:pt x="64" y="19"/>
                  </a:lnTo>
                  <a:lnTo>
                    <a:pt x="52" y="16"/>
                  </a:lnTo>
                  <a:lnTo>
                    <a:pt x="45" y="12"/>
                  </a:lnTo>
                  <a:lnTo>
                    <a:pt x="42" y="0"/>
                  </a:lnTo>
                  <a:lnTo>
                    <a:pt x="35" y="0"/>
                  </a:lnTo>
                  <a:lnTo>
                    <a:pt x="28" y="5"/>
                  </a:lnTo>
                  <a:lnTo>
                    <a:pt x="2" y="33"/>
                  </a:lnTo>
                  <a:lnTo>
                    <a:pt x="0" y="42"/>
                  </a:lnTo>
                  <a:lnTo>
                    <a:pt x="2" y="49"/>
                  </a:lnTo>
                  <a:lnTo>
                    <a:pt x="9" y="52"/>
                  </a:lnTo>
                  <a:lnTo>
                    <a:pt x="16" y="45"/>
                  </a:lnTo>
                  <a:lnTo>
                    <a:pt x="26" y="45"/>
                  </a:lnTo>
                  <a:lnTo>
                    <a:pt x="52" y="3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76" name="Freeform 50"/>
            <p:cNvSpPr>
              <a:spLocks/>
            </p:cNvSpPr>
            <p:nvPr/>
          </p:nvSpPr>
          <p:spPr bwMode="auto">
            <a:xfrm>
              <a:off x="15378" y="5510"/>
              <a:ext cx="59" cy="90"/>
            </a:xfrm>
            <a:custGeom>
              <a:avLst/>
              <a:gdLst>
                <a:gd name="T0" fmla="*/ 54 w 59"/>
                <a:gd name="T1" fmla="*/ 75 h 90"/>
                <a:gd name="T2" fmla="*/ 52 w 59"/>
                <a:gd name="T3" fmla="*/ 71 h 90"/>
                <a:gd name="T4" fmla="*/ 47 w 59"/>
                <a:gd name="T5" fmla="*/ 68 h 90"/>
                <a:gd name="T6" fmla="*/ 49 w 59"/>
                <a:gd name="T7" fmla="*/ 64 h 90"/>
                <a:gd name="T8" fmla="*/ 47 w 59"/>
                <a:gd name="T9" fmla="*/ 59 h 90"/>
                <a:gd name="T10" fmla="*/ 42 w 59"/>
                <a:gd name="T11" fmla="*/ 54 h 90"/>
                <a:gd name="T12" fmla="*/ 40 w 59"/>
                <a:gd name="T13" fmla="*/ 52 h 90"/>
                <a:gd name="T14" fmla="*/ 35 w 59"/>
                <a:gd name="T15" fmla="*/ 52 h 90"/>
                <a:gd name="T16" fmla="*/ 28 w 59"/>
                <a:gd name="T17" fmla="*/ 40 h 90"/>
                <a:gd name="T18" fmla="*/ 26 w 59"/>
                <a:gd name="T19" fmla="*/ 38 h 90"/>
                <a:gd name="T20" fmla="*/ 23 w 59"/>
                <a:gd name="T21" fmla="*/ 33 h 90"/>
                <a:gd name="T22" fmla="*/ 23 w 59"/>
                <a:gd name="T23" fmla="*/ 28 h 90"/>
                <a:gd name="T24" fmla="*/ 23 w 59"/>
                <a:gd name="T25" fmla="*/ 23 h 90"/>
                <a:gd name="T26" fmla="*/ 19 w 59"/>
                <a:gd name="T27" fmla="*/ 16 h 90"/>
                <a:gd name="T28" fmla="*/ 16 w 59"/>
                <a:gd name="T29" fmla="*/ 9 h 90"/>
                <a:gd name="T30" fmla="*/ 9 w 59"/>
                <a:gd name="T31" fmla="*/ 2 h 90"/>
                <a:gd name="T32" fmla="*/ 4 w 59"/>
                <a:gd name="T33" fmla="*/ 0 h 90"/>
                <a:gd name="T34" fmla="*/ 0 w 59"/>
                <a:gd name="T35" fmla="*/ 0 h 90"/>
                <a:gd name="T36" fmla="*/ 7 w 59"/>
                <a:gd name="T37" fmla="*/ 7 h 90"/>
                <a:gd name="T38" fmla="*/ 12 w 59"/>
                <a:gd name="T39" fmla="*/ 16 h 90"/>
                <a:gd name="T40" fmla="*/ 12 w 59"/>
                <a:gd name="T41" fmla="*/ 19 h 90"/>
                <a:gd name="T42" fmla="*/ 14 w 59"/>
                <a:gd name="T43" fmla="*/ 23 h 90"/>
                <a:gd name="T44" fmla="*/ 14 w 59"/>
                <a:gd name="T45" fmla="*/ 28 h 90"/>
                <a:gd name="T46" fmla="*/ 16 w 59"/>
                <a:gd name="T47" fmla="*/ 33 h 90"/>
                <a:gd name="T48" fmla="*/ 30 w 59"/>
                <a:gd name="T49" fmla="*/ 59 h 90"/>
                <a:gd name="T50" fmla="*/ 38 w 59"/>
                <a:gd name="T51" fmla="*/ 66 h 90"/>
                <a:gd name="T52" fmla="*/ 38 w 59"/>
                <a:gd name="T53" fmla="*/ 64 h 90"/>
                <a:gd name="T54" fmla="*/ 40 w 59"/>
                <a:gd name="T55" fmla="*/ 61 h 90"/>
                <a:gd name="T56" fmla="*/ 45 w 59"/>
                <a:gd name="T57" fmla="*/ 73 h 90"/>
                <a:gd name="T58" fmla="*/ 47 w 59"/>
                <a:gd name="T59" fmla="*/ 80 h 90"/>
                <a:gd name="T60" fmla="*/ 52 w 59"/>
                <a:gd name="T61" fmla="*/ 87 h 90"/>
                <a:gd name="T62" fmla="*/ 59 w 59"/>
                <a:gd name="T63" fmla="*/ 90 h 90"/>
                <a:gd name="T64" fmla="*/ 54 w 59"/>
                <a:gd name="T65" fmla="*/ 83 h 90"/>
                <a:gd name="T66" fmla="*/ 54 w 59"/>
                <a:gd name="T67" fmla="*/ 7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90">
                  <a:moveTo>
                    <a:pt x="54" y="75"/>
                  </a:moveTo>
                  <a:lnTo>
                    <a:pt x="52" y="71"/>
                  </a:lnTo>
                  <a:lnTo>
                    <a:pt x="47" y="68"/>
                  </a:lnTo>
                  <a:lnTo>
                    <a:pt x="49" y="64"/>
                  </a:lnTo>
                  <a:lnTo>
                    <a:pt x="47" y="59"/>
                  </a:lnTo>
                  <a:lnTo>
                    <a:pt x="42" y="54"/>
                  </a:lnTo>
                  <a:lnTo>
                    <a:pt x="40" y="52"/>
                  </a:lnTo>
                  <a:lnTo>
                    <a:pt x="35" y="52"/>
                  </a:lnTo>
                  <a:lnTo>
                    <a:pt x="28" y="40"/>
                  </a:lnTo>
                  <a:lnTo>
                    <a:pt x="26" y="38"/>
                  </a:lnTo>
                  <a:lnTo>
                    <a:pt x="23" y="33"/>
                  </a:lnTo>
                  <a:lnTo>
                    <a:pt x="23" y="28"/>
                  </a:lnTo>
                  <a:lnTo>
                    <a:pt x="23" y="23"/>
                  </a:lnTo>
                  <a:lnTo>
                    <a:pt x="19" y="16"/>
                  </a:lnTo>
                  <a:lnTo>
                    <a:pt x="16" y="9"/>
                  </a:lnTo>
                  <a:lnTo>
                    <a:pt x="9" y="2"/>
                  </a:lnTo>
                  <a:lnTo>
                    <a:pt x="4" y="0"/>
                  </a:lnTo>
                  <a:lnTo>
                    <a:pt x="0" y="0"/>
                  </a:lnTo>
                  <a:lnTo>
                    <a:pt x="7" y="7"/>
                  </a:lnTo>
                  <a:lnTo>
                    <a:pt x="12" y="16"/>
                  </a:lnTo>
                  <a:lnTo>
                    <a:pt x="12" y="19"/>
                  </a:lnTo>
                  <a:lnTo>
                    <a:pt x="14" y="23"/>
                  </a:lnTo>
                  <a:lnTo>
                    <a:pt x="14" y="28"/>
                  </a:lnTo>
                  <a:lnTo>
                    <a:pt x="16" y="33"/>
                  </a:lnTo>
                  <a:lnTo>
                    <a:pt x="30" y="59"/>
                  </a:lnTo>
                  <a:lnTo>
                    <a:pt x="38" y="66"/>
                  </a:lnTo>
                  <a:lnTo>
                    <a:pt x="38" y="64"/>
                  </a:lnTo>
                  <a:lnTo>
                    <a:pt x="40" y="61"/>
                  </a:lnTo>
                  <a:lnTo>
                    <a:pt x="45" y="73"/>
                  </a:lnTo>
                  <a:lnTo>
                    <a:pt x="47" y="80"/>
                  </a:lnTo>
                  <a:lnTo>
                    <a:pt x="52" y="87"/>
                  </a:lnTo>
                  <a:lnTo>
                    <a:pt x="59" y="90"/>
                  </a:lnTo>
                  <a:lnTo>
                    <a:pt x="54" y="83"/>
                  </a:lnTo>
                  <a:lnTo>
                    <a:pt x="54" y="7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77" name="Freeform 51"/>
            <p:cNvSpPr>
              <a:spLocks/>
            </p:cNvSpPr>
            <p:nvPr/>
          </p:nvSpPr>
          <p:spPr bwMode="auto">
            <a:xfrm>
              <a:off x="15271" y="5188"/>
              <a:ext cx="133" cy="107"/>
            </a:xfrm>
            <a:custGeom>
              <a:avLst/>
              <a:gdLst>
                <a:gd name="T0" fmla="*/ 109 w 133"/>
                <a:gd name="T1" fmla="*/ 0 h 107"/>
                <a:gd name="T2" fmla="*/ 102 w 133"/>
                <a:gd name="T3" fmla="*/ 3 h 107"/>
                <a:gd name="T4" fmla="*/ 100 w 133"/>
                <a:gd name="T5" fmla="*/ 15 h 107"/>
                <a:gd name="T6" fmla="*/ 88 w 133"/>
                <a:gd name="T7" fmla="*/ 43 h 107"/>
                <a:gd name="T8" fmla="*/ 83 w 133"/>
                <a:gd name="T9" fmla="*/ 50 h 107"/>
                <a:gd name="T10" fmla="*/ 76 w 133"/>
                <a:gd name="T11" fmla="*/ 55 h 107"/>
                <a:gd name="T12" fmla="*/ 59 w 133"/>
                <a:gd name="T13" fmla="*/ 55 h 107"/>
                <a:gd name="T14" fmla="*/ 52 w 133"/>
                <a:gd name="T15" fmla="*/ 57 h 107"/>
                <a:gd name="T16" fmla="*/ 36 w 133"/>
                <a:gd name="T17" fmla="*/ 71 h 107"/>
                <a:gd name="T18" fmla="*/ 29 w 133"/>
                <a:gd name="T19" fmla="*/ 74 h 107"/>
                <a:gd name="T20" fmla="*/ 10 w 133"/>
                <a:gd name="T21" fmla="*/ 69 h 107"/>
                <a:gd name="T22" fmla="*/ 0 w 133"/>
                <a:gd name="T23" fmla="*/ 67 h 107"/>
                <a:gd name="T24" fmla="*/ 0 w 133"/>
                <a:gd name="T25" fmla="*/ 74 h 107"/>
                <a:gd name="T26" fmla="*/ 10 w 133"/>
                <a:gd name="T27" fmla="*/ 83 h 107"/>
                <a:gd name="T28" fmla="*/ 15 w 133"/>
                <a:gd name="T29" fmla="*/ 86 h 107"/>
                <a:gd name="T30" fmla="*/ 22 w 133"/>
                <a:gd name="T31" fmla="*/ 88 h 107"/>
                <a:gd name="T32" fmla="*/ 31 w 133"/>
                <a:gd name="T33" fmla="*/ 93 h 107"/>
                <a:gd name="T34" fmla="*/ 36 w 133"/>
                <a:gd name="T35" fmla="*/ 97 h 107"/>
                <a:gd name="T36" fmla="*/ 41 w 133"/>
                <a:gd name="T37" fmla="*/ 102 h 107"/>
                <a:gd name="T38" fmla="*/ 45 w 133"/>
                <a:gd name="T39" fmla="*/ 107 h 107"/>
                <a:gd name="T40" fmla="*/ 59 w 133"/>
                <a:gd name="T41" fmla="*/ 102 h 107"/>
                <a:gd name="T42" fmla="*/ 64 w 133"/>
                <a:gd name="T43" fmla="*/ 100 h 107"/>
                <a:gd name="T44" fmla="*/ 85 w 133"/>
                <a:gd name="T45" fmla="*/ 78 h 107"/>
                <a:gd name="T46" fmla="*/ 119 w 133"/>
                <a:gd name="T47" fmla="*/ 69 h 107"/>
                <a:gd name="T48" fmla="*/ 130 w 133"/>
                <a:gd name="T49" fmla="*/ 60 h 107"/>
                <a:gd name="T50" fmla="*/ 133 w 133"/>
                <a:gd name="T51" fmla="*/ 43 h 107"/>
                <a:gd name="T52" fmla="*/ 130 w 133"/>
                <a:gd name="T53" fmla="*/ 43 h 107"/>
                <a:gd name="T54" fmla="*/ 128 w 133"/>
                <a:gd name="T55" fmla="*/ 45 h 107"/>
                <a:gd name="T56" fmla="*/ 126 w 133"/>
                <a:gd name="T57" fmla="*/ 34 h 107"/>
                <a:gd name="T58" fmla="*/ 126 w 133"/>
                <a:gd name="T59" fmla="*/ 24 h 107"/>
                <a:gd name="T60" fmla="*/ 121 w 133"/>
                <a:gd name="T61" fmla="*/ 19 h 107"/>
                <a:gd name="T62" fmla="*/ 114 w 133"/>
                <a:gd name="T63" fmla="*/ 12 h 107"/>
                <a:gd name="T64" fmla="*/ 116 w 133"/>
                <a:gd name="T65" fmla="*/ 5 h 107"/>
                <a:gd name="T66" fmla="*/ 109 w 133"/>
                <a:gd name="T6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3" h="107">
                  <a:moveTo>
                    <a:pt x="109" y="0"/>
                  </a:moveTo>
                  <a:lnTo>
                    <a:pt x="102" y="3"/>
                  </a:lnTo>
                  <a:lnTo>
                    <a:pt x="100" y="15"/>
                  </a:lnTo>
                  <a:lnTo>
                    <a:pt x="88" y="43"/>
                  </a:lnTo>
                  <a:lnTo>
                    <a:pt x="83" y="50"/>
                  </a:lnTo>
                  <a:lnTo>
                    <a:pt x="76" y="55"/>
                  </a:lnTo>
                  <a:lnTo>
                    <a:pt x="59" y="55"/>
                  </a:lnTo>
                  <a:lnTo>
                    <a:pt x="52" y="57"/>
                  </a:lnTo>
                  <a:lnTo>
                    <a:pt x="36" y="71"/>
                  </a:lnTo>
                  <a:lnTo>
                    <a:pt x="29" y="74"/>
                  </a:lnTo>
                  <a:lnTo>
                    <a:pt x="10" y="69"/>
                  </a:lnTo>
                  <a:lnTo>
                    <a:pt x="0" y="67"/>
                  </a:lnTo>
                  <a:lnTo>
                    <a:pt x="0" y="74"/>
                  </a:lnTo>
                  <a:lnTo>
                    <a:pt x="10" y="83"/>
                  </a:lnTo>
                  <a:lnTo>
                    <a:pt x="15" y="86"/>
                  </a:lnTo>
                  <a:lnTo>
                    <a:pt x="22" y="88"/>
                  </a:lnTo>
                  <a:lnTo>
                    <a:pt x="31" y="93"/>
                  </a:lnTo>
                  <a:lnTo>
                    <a:pt x="36" y="97"/>
                  </a:lnTo>
                  <a:lnTo>
                    <a:pt x="41" y="102"/>
                  </a:lnTo>
                  <a:lnTo>
                    <a:pt x="45" y="107"/>
                  </a:lnTo>
                  <a:lnTo>
                    <a:pt x="59" y="102"/>
                  </a:lnTo>
                  <a:lnTo>
                    <a:pt x="64" y="100"/>
                  </a:lnTo>
                  <a:lnTo>
                    <a:pt x="85" y="78"/>
                  </a:lnTo>
                  <a:lnTo>
                    <a:pt x="119" y="69"/>
                  </a:lnTo>
                  <a:lnTo>
                    <a:pt x="130" y="60"/>
                  </a:lnTo>
                  <a:lnTo>
                    <a:pt x="133" y="43"/>
                  </a:lnTo>
                  <a:lnTo>
                    <a:pt x="130" y="43"/>
                  </a:lnTo>
                  <a:lnTo>
                    <a:pt x="128" y="45"/>
                  </a:lnTo>
                  <a:lnTo>
                    <a:pt x="126" y="34"/>
                  </a:lnTo>
                  <a:lnTo>
                    <a:pt x="126" y="24"/>
                  </a:lnTo>
                  <a:lnTo>
                    <a:pt x="121" y="19"/>
                  </a:lnTo>
                  <a:lnTo>
                    <a:pt x="114" y="12"/>
                  </a:lnTo>
                  <a:lnTo>
                    <a:pt x="116" y="5"/>
                  </a:lnTo>
                  <a:lnTo>
                    <a:pt x="109"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78" name="Freeform 52"/>
            <p:cNvSpPr>
              <a:spLocks/>
            </p:cNvSpPr>
            <p:nvPr/>
          </p:nvSpPr>
          <p:spPr bwMode="auto">
            <a:xfrm>
              <a:off x="14714" y="4848"/>
              <a:ext cx="23" cy="45"/>
            </a:xfrm>
            <a:custGeom>
              <a:avLst/>
              <a:gdLst>
                <a:gd name="T0" fmla="*/ 16 w 23"/>
                <a:gd name="T1" fmla="*/ 10 h 45"/>
                <a:gd name="T2" fmla="*/ 19 w 23"/>
                <a:gd name="T3" fmla="*/ 10 h 45"/>
                <a:gd name="T4" fmla="*/ 19 w 23"/>
                <a:gd name="T5" fmla="*/ 3 h 45"/>
                <a:gd name="T6" fmla="*/ 12 w 23"/>
                <a:gd name="T7" fmla="*/ 0 h 45"/>
                <a:gd name="T8" fmla="*/ 5 w 23"/>
                <a:gd name="T9" fmla="*/ 0 h 45"/>
                <a:gd name="T10" fmla="*/ 5 w 23"/>
                <a:gd name="T11" fmla="*/ 7 h 45"/>
                <a:gd name="T12" fmla="*/ 5 w 23"/>
                <a:gd name="T13" fmla="*/ 12 h 45"/>
                <a:gd name="T14" fmla="*/ 0 w 23"/>
                <a:gd name="T15" fmla="*/ 26 h 45"/>
                <a:gd name="T16" fmla="*/ 0 w 23"/>
                <a:gd name="T17" fmla="*/ 36 h 45"/>
                <a:gd name="T18" fmla="*/ 7 w 23"/>
                <a:gd name="T19" fmla="*/ 43 h 45"/>
                <a:gd name="T20" fmla="*/ 14 w 23"/>
                <a:gd name="T21" fmla="*/ 45 h 45"/>
                <a:gd name="T22" fmla="*/ 21 w 23"/>
                <a:gd name="T23" fmla="*/ 43 h 45"/>
                <a:gd name="T24" fmla="*/ 23 w 23"/>
                <a:gd name="T25" fmla="*/ 40 h 45"/>
                <a:gd name="T26" fmla="*/ 23 w 23"/>
                <a:gd name="T27" fmla="*/ 36 h 45"/>
                <a:gd name="T28" fmla="*/ 21 w 23"/>
                <a:gd name="T29" fmla="*/ 29 h 45"/>
                <a:gd name="T30" fmla="*/ 21 w 23"/>
                <a:gd name="T31" fmla="*/ 24 h 45"/>
                <a:gd name="T32" fmla="*/ 16 w 23"/>
                <a:gd name="T33" fmla="*/ 19 h 45"/>
                <a:gd name="T34" fmla="*/ 14 w 23"/>
                <a:gd name="T35" fmla="*/ 17 h 45"/>
                <a:gd name="T36" fmla="*/ 14 w 23"/>
                <a:gd name="T37" fmla="*/ 14 h 45"/>
                <a:gd name="T38" fmla="*/ 16 w 23"/>
                <a:gd name="T39"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45">
                  <a:moveTo>
                    <a:pt x="16" y="10"/>
                  </a:moveTo>
                  <a:lnTo>
                    <a:pt x="19" y="10"/>
                  </a:lnTo>
                  <a:lnTo>
                    <a:pt x="19" y="3"/>
                  </a:lnTo>
                  <a:lnTo>
                    <a:pt x="12" y="0"/>
                  </a:lnTo>
                  <a:lnTo>
                    <a:pt x="5" y="0"/>
                  </a:lnTo>
                  <a:lnTo>
                    <a:pt x="5" y="7"/>
                  </a:lnTo>
                  <a:lnTo>
                    <a:pt x="5" y="12"/>
                  </a:lnTo>
                  <a:lnTo>
                    <a:pt x="0" y="26"/>
                  </a:lnTo>
                  <a:lnTo>
                    <a:pt x="0" y="36"/>
                  </a:lnTo>
                  <a:lnTo>
                    <a:pt x="7" y="43"/>
                  </a:lnTo>
                  <a:lnTo>
                    <a:pt x="14" y="45"/>
                  </a:lnTo>
                  <a:lnTo>
                    <a:pt x="21" y="43"/>
                  </a:lnTo>
                  <a:lnTo>
                    <a:pt x="23" y="40"/>
                  </a:lnTo>
                  <a:lnTo>
                    <a:pt x="23" y="36"/>
                  </a:lnTo>
                  <a:lnTo>
                    <a:pt x="21" y="29"/>
                  </a:lnTo>
                  <a:lnTo>
                    <a:pt x="21" y="24"/>
                  </a:lnTo>
                  <a:lnTo>
                    <a:pt x="16" y="19"/>
                  </a:lnTo>
                  <a:lnTo>
                    <a:pt x="14" y="17"/>
                  </a:lnTo>
                  <a:lnTo>
                    <a:pt x="14" y="14"/>
                  </a:lnTo>
                  <a:lnTo>
                    <a:pt x="16" y="1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79" name="Freeform 53"/>
            <p:cNvSpPr>
              <a:spLocks/>
            </p:cNvSpPr>
            <p:nvPr/>
          </p:nvSpPr>
          <p:spPr bwMode="auto">
            <a:xfrm>
              <a:off x="14433" y="4990"/>
              <a:ext cx="23" cy="33"/>
            </a:xfrm>
            <a:custGeom>
              <a:avLst/>
              <a:gdLst>
                <a:gd name="T0" fmla="*/ 2 w 23"/>
                <a:gd name="T1" fmla="*/ 9 h 33"/>
                <a:gd name="T2" fmla="*/ 0 w 23"/>
                <a:gd name="T3" fmla="*/ 12 h 33"/>
                <a:gd name="T4" fmla="*/ 0 w 23"/>
                <a:gd name="T5" fmla="*/ 16 h 33"/>
                <a:gd name="T6" fmla="*/ 4 w 23"/>
                <a:gd name="T7" fmla="*/ 24 h 33"/>
                <a:gd name="T8" fmla="*/ 7 w 23"/>
                <a:gd name="T9" fmla="*/ 31 h 33"/>
                <a:gd name="T10" fmla="*/ 11 w 23"/>
                <a:gd name="T11" fmla="*/ 33 h 33"/>
                <a:gd name="T12" fmla="*/ 19 w 23"/>
                <a:gd name="T13" fmla="*/ 33 h 33"/>
                <a:gd name="T14" fmla="*/ 23 w 23"/>
                <a:gd name="T15" fmla="*/ 21 h 33"/>
                <a:gd name="T16" fmla="*/ 23 w 23"/>
                <a:gd name="T17" fmla="*/ 9 h 33"/>
                <a:gd name="T18" fmla="*/ 16 w 23"/>
                <a:gd name="T19" fmla="*/ 0 h 33"/>
                <a:gd name="T20" fmla="*/ 2 w 23"/>
                <a:gd name="T21"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33">
                  <a:moveTo>
                    <a:pt x="2" y="9"/>
                  </a:moveTo>
                  <a:lnTo>
                    <a:pt x="0" y="12"/>
                  </a:lnTo>
                  <a:lnTo>
                    <a:pt x="0" y="16"/>
                  </a:lnTo>
                  <a:lnTo>
                    <a:pt x="4" y="24"/>
                  </a:lnTo>
                  <a:lnTo>
                    <a:pt x="7" y="31"/>
                  </a:lnTo>
                  <a:lnTo>
                    <a:pt x="11" y="33"/>
                  </a:lnTo>
                  <a:lnTo>
                    <a:pt x="19" y="33"/>
                  </a:lnTo>
                  <a:lnTo>
                    <a:pt x="23" y="21"/>
                  </a:lnTo>
                  <a:lnTo>
                    <a:pt x="23" y="9"/>
                  </a:lnTo>
                  <a:lnTo>
                    <a:pt x="16" y="0"/>
                  </a:lnTo>
                  <a:lnTo>
                    <a:pt x="2" y="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80" name="Freeform 54"/>
            <p:cNvSpPr>
              <a:spLocks/>
            </p:cNvSpPr>
            <p:nvPr/>
          </p:nvSpPr>
          <p:spPr bwMode="auto">
            <a:xfrm>
              <a:off x="14421" y="4957"/>
              <a:ext cx="40" cy="40"/>
            </a:xfrm>
            <a:custGeom>
              <a:avLst/>
              <a:gdLst>
                <a:gd name="T0" fmla="*/ 5 w 40"/>
                <a:gd name="T1" fmla="*/ 33 h 40"/>
                <a:gd name="T2" fmla="*/ 7 w 40"/>
                <a:gd name="T3" fmla="*/ 38 h 40"/>
                <a:gd name="T4" fmla="*/ 12 w 40"/>
                <a:gd name="T5" fmla="*/ 40 h 40"/>
                <a:gd name="T6" fmla="*/ 19 w 40"/>
                <a:gd name="T7" fmla="*/ 38 h 40"/>
                <a:gd name="T8" fmla="*/ 23 w 40"/>
                <a:gd name="T9" fmla="*/ 31 h 40"/>
                <a:gd name="T10" fmla="*/ 26 w 40"/>
                <a:gd name="T11" fmla="*/ 21 h 40"/>
                <a:gd name="T12" fmla="*/ 35 w 40"/>
                <a:gd name="T13" fmla="*/ 9 h 40"/>
                <a:gd name="T14" fmla="*/ 40 w 40"/>
                <a:gd name="T15" fmla="*/ 5 h 40"/>
                <a:gd name="T16" fmla="*/ 40 w 40"/>
                <a:gd name="T17" fmla="*/ 2 h 40"/>
                <a:gd name="T18" fmla="*/ 40 w 40"/>
                <a:gd name="T19" fmla="*/ 0 h 40"/>
                <a:gd name="T20" fmla="*/ 38 w 40"/>
                <a:gd name="T21" fmla="*/ 0 h 40"/>
                <a:gd name="T22" fmla="*/ 35 w 40"/>
                <a:gd name="T23" fmla="*/ 0 h 40"/>
                <a:gd name="T24" fmla="*/ 35 w 40"/>
                <a:gd name="T25" fmla="*/ 0 h 40"/>
                <a:gd name="T26" fmla="*/ 35 w 40"/>
                <a:gd name="T27" fmla="*/ 5 h 40"/>
                <a:gd name="T28" fmla="*/ 33 w 40"/>
                <a:gd name="T29" fmla="*/ 5 h 40"/>
                <a:gd name="T30" fmla="*/ 31 w 40"/>
                <a:gd name="T31" fmla="*/ 5 h 40"/>
                <a:gd name="T32" fmla="*/ 23 w 40"/>
                <a:gd name="T33" fmla="*/ 12 h 40"/>
                <a:gd name="T34" fmla="*/ 23 w 40"/>
                <a:gd name="T35" fmla="*/ 5 h 40"/>
                <a:gd name="T36" fmla="*/ 19 w 40"/>
                <a:gd name="T37" fmla="*/ 2 h 40"/>
                <a:gd name="T38" fmla="*/ 14 w 40"/>
                <a:gd name="T39" fmla="*/ 5 h 40"/>
                <a:gd name="T40" fmla="*/ 12 w 40"/>
                <a:gd name="T41" fmla="*/ 7 h 40"/>
                <a:gd name="T42" fmla="*/ 12 w 40"/>
                <a:gd name="T43" fmla="*/ 5 h 40"/>
                <a:gd name="T44" fmla="*/ 9 w 40"/>
                <a:gd name="T45" fmla="*/ 0 h 40"/>
                <a:gd name="T46" fmla="*/ 5 w 40"/>
                <a:gd name="T47" fmla="*/ 5 h 40"/>
                <a:gd name="T48" fmla="*/ 2 w 40"/>
                <a:gd name="T49" fmla="*/ 12 h 40"/>
                <a:gd name="T50" fmla="*/ 0 w 40"/>
                <a:gd name="T51" fmla="*/ 16 h 40"/>
                <a:gd name="T52" fmla="*/ 5 w 40"/>
                <a:gd name="T53" fmla="*/ 23 h 40"/>
                <a:gd name="T54" fmla="*/ 5 w 40"/>
                <a:gd name="T5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5" y="33"/>
                  </a:moveTo>
                  <a:lnTo>
                    <a:pt x="7" y="38"/>
                  </a:lnTo>
                  <a:lnTo>
                    <a:pt x="12" y="40"/>
                  </a:lnTo>
                  <a:lnTo>
                    <a:pt x="19" y="38"/>
                  </a:lnTo>
                  <a:lnTo>
                    <a:pt x="23" y="31"/>
                  </a:lnTo>
                  <a:lnTo>
                    <a:pt x="26" y="21"/>
                  </a:lnTo>
                  <a:lnTo>
                    <a:pt x="35" y="9"/>
                  </a:lnTo>
                  <a:lnTo>
                    <a:pt x="40" y="5"/>
                  </a:lnTo>
                  <a:lnTo>
                    <a:pt x="40" y="2"/>
                  </a:lnTo>
                  <a:lnTo>
                    <a:pt x="40" y="0"/>
                  </a:lnTo>
                  <a:lnTo>
                    <a:pt x="38" y="0"/>
                  </a:lnTo>
                  <a:lnTo>
                    <a:pt x="35" y="0"/>
                  </a:lnTo>
                  <a:lnTo>
                    <a:pt x="35" y="0"/>
                  </a:lnTo>
                  <a:lnTo>
                    <a:pt x="35" y="5"/>
                  </a:lnTo>
                  <a:lnTo>
                    <a:pt x="33" y="5"/>
                  </a:lnTo>
                  <a:lnTo>
                    <a:pt x="31" y="5"/>
                  </a:lnTo>
                  <a:lnTo>
                    <a:pt x="23" y="12"/>
                  </a:lnTo>
                  <a:lnTo>
                    <a:pt x="23" y="5"/>
                  </a:lnTo>
                  <a:lnTo>
                    <a:pt x="19" y="2"/>
                  </a:lnTo>
                  <a:lnTo>
                    <a:pt x="14" y="5"/>
                  </a:lnTo>
                  <a:lnTo>
                    <a:pt x="12" y="7"/>
                  </a:lnTo>
                  <a:lnTo>
                    <a:pt x="12" y="5"/>
                  </a:lnTo>
                  <a:lnTo>
                    <a:pt x="9" y="0"/>
                  </a:lnTo>
                  <a:lnTo>
                    <a:pt x="5" y="5"/>
                  </a:lnTo>
                  <a:lnTo>
                    <a:pt x="2" y="12"/>
                  </a:lnTo>
                  <a:lnTo>
                    <a:pt x="0" y="16"/>
                  </a:lnTo>
                  <a:lnTo>
                    <a:pt x="5" y="23"/>
                  </a:lnTo>
                  <a:lnTo>
                    <a:pt x="5" y="3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81" name="Freeform 55"/>
            <p:cNvSpPr>
              <a:spLocks/>
            </p:cNvSpPr>
            <p:nvPr/>
          </p:nvSpPr>
          <p:spPr bwMode="auto">
            <a:xfrm>
              <a:off x="14638" y="4754"/>
              <a:ext cx="88" cy="130"/>
            </a:xfrm>
            <a:custGeom>
              <a:avLst/>
              <a:gdLst>
                <a:gd name="T0" fmla="*/ 5 w 88"/>
                <a:gd name="T1" fmla="*/ 99 h 130"/>
                <a:gd name="T2" fmla="*/ 12 w 88"/>
                <a:gd name="T3" fmla="*/ 104 h 130"/>
                <a:gd name="T4" fmla="*/ 17 w 88"/>
                <a:gd name="T5" fmla="*/ 101 h 130"/>
                <a:gd name="T6" fmla="*/ 26 w 88"/>
                <a:gd name="T7" fmla="*/ 106 h 130"/>
                <a:gd name="T8" fmla="*/ 36 w 88"/>
                <a:gd name="T9" fmla="*/ 106 h 130"/>
                <a:gd name="T10" fmla="*/ 43 w 88"/>
                <a:gd name="T11" fmla="*/ 108 h 130"/>
                <a:gd name="T12" fmla="*/ 38 w 88"/>
                <a:gd name="T13" fmla="*/ 113 h 130"/>
                <a:gd name="T14" fmla="*/ 31 w 88"/>
                <a:gd name="T15" fmla="*/ 123 h 130"/>
                <a:gd name="T16" fmla="*/ 38 w 88"/>
                <a:gd name="T17" fmla="*/ 127 h 130"/>
                <a:gd name="T18" fmla="*/ 52 w 88"/>
                <a:gd name="T19" fmla="*/ 111 h 130"/>
                <a:gd name="T20" fmla="*/ 64 w 88"/>
                <a:gd name="T21" fmla="*/ 106 h 130"/>
                <a:gd name="T22" fmla="*/ 59 w 88"/>
                <a:gd name="T23" fmla="*/ 94 h 130"/>
                <a:gd name="T24" fmla="*/ 57 w 88"/>
                <a:gd name="T25" fmla="*/ 89 h 130"/>
                <a:gd name="T26" fmla="*/ 62 w 88"/>
                <a:gd name="T27" fmla="*/ 78 h 130"/>
                <a:gd name="T28" fmla="*/ 85 w 88"/>
                <a:gd name="T29" fmla="*/ 42 h 130"/>
                <a:gd name="T30" fmla="*/ 85 w 88"/>
                <a:gd name="T31" fmla="*/ 28 h 130"/>
                <a:gd name="T32" fmla="*/ 83 w 88"/>
                <a:gd name="T33" fmla="*/ 16 h 130"/>
                <a:gd name="T34" fmla="*/ 73 w 88"/>
                <a:gd name="T35" fmla="*/ 4 h 130"/>
                <a:gd name="T36" fmla="*/ 71 w 88"/>
                <a:gd name="T37" fmla="*/ 4 h 130"/>
                <a:gd name="T38" fmla="*/ 66 w 88"/>
                <a:gd name="T39" fmla="*/ 4 h 130"/>
                <a:gd name="T40" fmla="*/ 62 w 88"/>
                <a:gd name="T41" fmla="*/ 30 h 130"/>
                <a:gd name="T42" fmla="*/ 57 w 88"/>
                <a:gd name="T43" fmla="*/ 28 h 130"/>
                <a:gd name="T44" fmla="*/ 52 w 88"/>
                <a:gd name="T45" fmla="*/ 28 h 130"/>
                <a:gd name="T46" fmla="*/ 52 w 88"/>
                <a:gd name="T47" fmla="*/ 42 h 130"/>
                <a:gd name="T48" fmla="*/ 59 w 88"/>
                <a:gd name="T49" fmla="*/ 56 h 130"/>
                <a:gd name="T50" fmla="*/ 50 w 88"/>
                <a:gd name="T51" fmla="*/ 78 h 130"/>
                <a:gd name="T52" fmla="*/ 38 w 88"/>
                <a:gd name="T53" fmla="*/ 85 h 130"/>
                <a:gd name="T54" fmla="*/ 29 w 88"/>
                <a:gd name="T55" fmla="*/ 78 h 130"/>
                <a:gd name="T56" fmla="*/ 21 w 88"/>
                <a:gd name="T57" fmla="*/ 71 h 130"/>
                <a:gd name="T58" fmla="*/ 10 w 88"/>
                <a:gd name="T59" fmla="*/ 75 h 130"/>
                <a:gd name="T60" fmla="*/ 0 w 88"/>
                <a:gd name="T61" fmla="*/ 87 h 130"/>
                <a:gd name="T62" fmla="*/ 3 w 88"/>
                <a:gd name="T63" fmla="*/ 9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30">
                  <a:moveTo>
                    <a:pt x="3" y="94"/>
                  </a:moveTo>
                  <a:lnTo>
                    <a:pt x="5" y="99"/>
                  </a:lnTo>
                  <a:lnTo>
                    <a:pt x="10" y="104"/>
                  </a:lnTo>
                  <a:lnTo>
                    <a:pt x="12" y="104"/>
                  </a:lnTo>
                  <a:lnTo>
                    <a:pt x="14" y="104"/>
                  </a:lnTo>
                  <a:lnTo>
                    <a:pt x="17" y="101"/>
                  </a:lnTo>
                  <a:lnTo>
                    <a:pt x="19" y="101"/>
                  </a:lnTo>
                  <a:lnTo>
                    <a:pt x="26" y="106"/>
                  </a:lnTo>
                  <a:lnTo>
                    <a:pt x="29" y="108"/>
                  </a:lnTo>
                  <a:lnTo>
                    <a:pt x="36" y="106"/>
                  </a:lnTo>
                  <a:lnTo>
                    <a:pt x="40" y="106"/>
                  </a:lnTo>
                  <a:lnTo>
                    <a:pt x="43" y="108"/>
                  </a:lnTo>
                  <a:lnTo>
                    <a:pt x="40" y="111"/>
                  </a:lnTo>
                  <a:lnTo>
                    <a:pt x="38" y="113"/>
                  </a:lnTo>
                  <a:lnTo>
                    <a:pt x="33" y="118"/>
                  </a:lnTo>
                  <a:lnTo>
                    <a:pt x="31" y="123"/>
                  </a:lnTo>
                  <a:lnTo>
                    <a:pt x="31" y="130"/>
                  </a:lnTo>
                  <a:lnTo>
                    <a:pt x="38" y="127"/>
                  </a:lnTo>
                  <a:lnTo>
                    <a:pt x="43" y="123"/>
                  </a:lnTo>
                  <a:lnTo>
                    <a:pt x="52" y="111"/>
                  </a:lnTo>
                  <a:lnTo>
                    <a:pt x="62" y="108"/>
                  </a:lnTo>
                  <a:lnTo>
                    <a:pt x="64" y="106"/>
                  </a:lnTo>
                  <a:lnTo>
                    <a:pt x="62" y="101"/>
                  </a:lnTo>
                  <a:lnTo>
                    <a:pt x="59" y="94"/>
                  </a:lnTo>
                  <a:lnTo>
                    <a:pt x="57" y="92"/>
                  </a:lnTo>
                  <a:lnTo>
                    <a:pt x="57" y="89"/>
                  </a:lnTo>
                  <a:lnTo>
                    <a:pt x="59" y="85"/>
                  </a:lnTo>
                  <a:lnTo>
                    <a:pt x="62" y="78"/>
                  </a:lnTo>
                  <a:lnTo>
                    <a:pt x="81" y="54"/>
                  </a:lnTo>
                  <a:lnTo>
                    <a:pt x="85" y="42"/>
                  </a:lnTo>
                  <a:lnTo>
                    <a:pt x="88" y="33"/>
                  </a:lnTo>
                  <a:lnTo>
                    <a:pt x="85" y="28"/>
                  </a:lnTo>
                  <a:lnTo>
                    <a:pt x="85" y="21"/>
                  </a:lnTo>
                  <a:lnTo>
                    <a:pt x="83" y="16"/>
                  </a:lnTo>
                  <a:lnTo>
                    <a:pt x="81" y="11"/>
                  </a:lnTo>
                  <a:lnTo>
                    <a:pt x="73" y="4"/>
                  </a:lnTo>
                  <a:lnTo>
                    <a:pt x="71" y="4"/>
                  </a:lnTo>
                  <a:lnTo>
                    <a:pt x="71" y="4"/>
                  </a:lnTo>
                  <a:lnTo>
                    <a:pt x="69" y="0"/>
                  </a:lnTo>
                  <a:lnTo>
                    <a:pt x="66" y="4"/>
                  </a:lnTo>
                  <a:lnTo>
                    <a:pt x="64" y="21"/>
                  </a:lnTo>
                  <a:lnTo>
                    <a:pt x="62" y="30"/>
                  </a:lnTo>
                  <a:lnTo>
                    <a:pt x="57" y="30"/>
                  </a:lnTo>
                  <a:lnTo>
                    <a:pt x="57" y="28"/>
                  </a:lnTo>
                  <a:lnTo>
                    <a:pt x="57" y="23"/>
                  </a:lnTo>
                  <a:lnTo>
                    <a:pt x="52" y="28"/>
                  </a:lnTo>
                  <a:lnTo>
                    <a:pt x="52" y="33"/>
                  </a:lnTo>
                  <a:lnTo>
                    <a:pt x="52" y="42"/>
                  </a:lnTo>
                  <a:lnTo>
                    <a:pt x="57" y="49"/>
                  </a:lnTo>
                  <a:lnTo>
                    <a:pt x="59" y="56"/>
                  </a:lnTo>
                  <a:lnTo>
                    <a:pt x="57" y="66"/>
                  </a:lnTo>
                  <a:lnTo>
                    <a:pt x="50" y="78"/>
                  </a:lnTo>
                  <a:lnTo>
                    <a:pt x="45" y="82"/>
                  </a:lnTo>
                  <a:lnTo>
                    <a:pt x="38" y="85"/>
                  </a:lnTo>
                  <a:lnTo>
                    <a:pt x="31" y="85"/>
                  </a:lnTo>
                  <a:lnTo>
                    <a:pt x="29" y="78"/>
                  </a:lnTo>
                  <a:lnTo>
                    <a:pt x="26" y="68"/>
                  </a:lnTo>
                  <a:lnTo>
                    <a:pt x="21" y="71"/>
                  </a:lnTo>
                  <a:lnTo>
                    <a:pt x="14" y="73"/>
                  </a:lnTo>
                  <a:lnTo>
                    <a:pt x="10" y="75"/>
                  </a:lnTo>
                  <a:lnTo>
                    <a:pt x="10" y="85"/>
                  </a:lnTo>
                  <a:lnTo>
                    <a:pt x="0" y="87"/>
                  </a:lnTo>
                  <a:lnTo>
                    <a:pt x="0" y="97"/>
                  </a:lnTo>
                  <a:lnTo>
                    <a:pt x="3" y="9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82" name="Freeform 56"/>
            <p:cNvSpPr>
              <a:spLocks/>
            </p:cNvSpPr>
            <p:nvPr/>
          </p:nvSpPr>
          <p:spPr bwMode="auto">
            <a:xfrm>
              <a:off x="14756" y="4635"/>
              <a:ext cx="92" cy="107"/>
            </a:xfrm>
            <a:custGeom>
              <a:avLst/>
              <a:gdLst>
                <a:gd name="T0" fmla="*/ 5 w 92"/>
                <a:gd name="T1" fmla="*/ 48 h 107"/>
                <a:gd name="T2" fmla="*/ 5 w 92"/>
                <a:gd name="T3" fmla="*/ 52 h 107"/>
                <a:gd name="T4" fmla="*/ 5 w 92"/>
                <a:gd name="T5" fmla="*/ 57 h 107"/>
                <a:gd name="T6" fmla="*/ 12 w 92"/>
                <a:gd name="T7" fmla="*/ 60 h 107"/>
                <a:gd name="T8" fmla="*/ 19 w 92"/>
                <a:gd name="T9" fmla="*/ 60 h 107"/>
                <a:gd name="T10" fmla="*/ 7 w 92"/>
                <a:gd name="T11" fmla="*/ 69 h 107"/>
                <a:gd name="T12" fmla="*/ 14 w 92"/>
                <a:gd name="T13" fmla="*/ 81 h 107"/>
                <a:gd name="T14" fmla="*/ 33 w 92"/>
                <a:gd name="T15" fmla="*/ 104 h 107"/>
                <a:gd name="T16" fmla="*/ 45 w 92"/>
                <a:gd name="T17" fmla="*/ 107 h 107"/>
                <a:gd name="T18" fmla="*/ 48 w 92"/>
                <a:gd name="T19" fmla="*/ 107 h 107"/>
                <a:gd name="T20" fmla="*/ 50 w 92"/>
                <a:gd name="T21" fmla="*/ 90 h 107"/>
                <a:gd name="T22" fmla="*/ 59 w 92"/>
                <a:gd name="T23" fmla="*/ 74 h 107"/>
                <a:gd name="T24" fmla="*/ 71 w 92"/>
                <a:gd name="T25" fmla="*/ 62 h 107"/>
                <a:gd name="T26" fmla="*/ 71 w 92"/>
                <a:gd name="T27" fmla="*/ 52 h 107"/>
                <a:gd name="T28" fmla="*/ 78 w 92"/>
                <a:gd name="T29" fmla="*/ 41 h 107"/>
                <a:gd name="T30" fmla="*/ 78 w 92"/>
                <a:gd name="T31" fmla="*/ 31 h 107"/>
                <a:gd name="T32" fmla="*/ 90 w 92"/>
                <a:gd name="T33" fmla="*/ 26 h 107"/>
                <a:gd name="T34" fmla="*/ 90 w 92"/>
                <a:gd name="T35" fmla="*/ 17 h 107"/>
                <a:gd name="T36" fmla="*/ 81 w 92"/>
                <a:gd name="T37" fmla="*/ 22 h 107"/>
                <a:gd name="T38" fmla="*/ 69 w 92"/>
                <a:gd name="T39" fmla="*/ 17 h 107"/>
                <a:gd name="T40" fmla="*/ 66 w 92"/>
                <a:gd name="T41" fmla="*/ 12 h 107"/>
                <a:gd name="T42" fmla="*/ 64 w 92"/>
                <a:gd name="T43" fmla="*/ 8 h 107"/>
                <a:gd name="T44" fmla="*/ 59 w 92"/>
                <a:gd name="T45" fmla="*/ 5 h 107"/>
                <a:gd name="T46" fmla="*/ 57 w 92"/>
                <a:gd name="T47" fmla="*/ 8 h 107"/>
                <a:gd name="T48" fmla="*/ 48 w 92"/>
                <a:gd name="T49" fmla="*/ 5 h 107"/>
                <a:gd name="T50" fmla="*/ 33 w 92"/>
                <a:gd name="T51" fmla="*/ 3 h 107"/>
                <a:gd name="T52" fmla="*/ 29 w 92"/>
                <a:gd name="T53" fmla="*/ 15 h 107"/>
                <a:gd name="T54" fmla="*/ 29 w 92"/>
                <a:gd name="T55" fmla="*/ 19 h 107"/>
                <a:gd name="T56" fmla="*/ 22 w 92"/>
                <a:gd name="T57" fmla="*/ 22 h 107"/>
                <a:gd name="T58" fmla="*/ 24 w 92"/>
                <a:gd name="T59" fmla="*/ 31 h 107"/>
                <a:gd name="T60" fmla="*/ 31 w 92"/>
                <a:gd name="T61" fmla="*/ 43 h 107"/>
                <a:gd name="T62" fmla="*/ 24 w 92"/>
                <a:gd name="T63" fmla="*/ 43 h 107"/>
                <a:gd name="T64" fmla="*/ 17 w 92"/>
                <a:gd name="T65" fmla="*/ 38 h 107"/>
                <a:gd name="T66" fmla="*/ 0 w 92"/>
                <a:gd name="T67" fmla="*/ 43 h 107"/>
                <a:gd name="T68" fmla="*/ 0 w 92"/>
                <a:gd name="T69" fmla="*/ 5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 h="107">
                  <a:moveTo>
                    <a:pt x="3" y="48"/>
                  </a:moveTo>
                  <a:lnTo>
                    <a:pt x="5" y="48"/>
                  </a:lnTo>
                  <a:lnTo>
                    <a:pt x="5" y="50"/>
                  </a:lnTo>
                  <a:lnTo>
                    <a:pt x="5" y="52"/>
                  </a:lnTo>
                  <a:lnTo>
                    <a:pt x="5" y="55"/>
                  </a:lnTo>
                  <a:lnTo>
                    <a:pt x="5" y="57"/>
                  </a:lnTo>
                  <a:lnTo>
                    <a:pt x="10" y="60"/>
                  </a:lnTo>
                  <a:lnTo>
                    <a:pt x="12" y="60"/>
                  </a:lnTo>
                  <a:lnTo>
                    <a:pt x="14" y="60"/>
                  </a:lnTo>
                  <a:lnTo>
                    <a:pt x="19" y="60"/>
                  </a:lnTo>
                  <a:lnTo>
                    <a:pt x="17" y="64"/>
                  </a:lnTo>
                  <a:lnTo>
                    <a:pt x="7" y="69"/>
                  </a:lnTo>
                  <a:lnTo>
                    <a:pt x="5" y="71"/>
                  </a:lnTo>
                  <a:lnTo>
                    <a:pt x="14" y="81"/>
                  </a:lnTo>
                  <a:lnTo>
                    <a:pt x="24" y="95"/>
                  </a:lnTo>
                  <a:lnTo>
                    <a:pt x="33" y="104"/>
                  </a:lnTo>
                  <a:lnTo>
                    <a:pt x="40" y="107"/>
                  </a:lnTo>
                  <a:lnTo>
                    <a:pt x="45" y="107"/>
                  </a:lnTo>
                  <a:lnTo>
                    <a:pt x="45" y="107"/>
                  </a:lnTo>
                  <a:lnTo>
                    <a:pt x="48" y="107"/>
                  </a:lnTo>
                  <a:lnTo>
                    <a:pt x="48" y="90"/>
                  </a:lnTo>
                  <a:lnTo>
                    <a:pt x="50" y="90"/>
                  </a:lnTo>
                  <a:lnTo>
                    <a:pt x="52" y="86"/>
                  </a:lnTo>
                  <a:lnTo>
                    <a:pt x="59" y="74"/>
                  </a:lnTo>
                  <a:lnTo>
                    <a:pt x="69" y="67"/>
                  </a:lnTo>
                  <a:lnTo>
                    <a:pt x="71" y="62"/>
                  </a:lnTo>
                  <a:lnTo>
                    <a:pt x="71" y="57"/>
                  </a:lnTo>
                  <a:lnTo>
                    <a:pt x="71" y="52"/>
                  </a:lnTo>
                  <a:lnTo>
                    <a:pt x="71" y="48"/>
                  </a:lnTo>
                  <a:lnTo>
                    <a:pt x="78" y="41"/>
                  </a:lnTo>
                  <a:lnTo>
                    <a:pt x="78" y="36"/>
                  </a:lnTo>
                  <a:lnTo>
                    <a:pt x="78" y="31"/>
                  </a:lnTo>
                  <a:lnTo>
                    <a:pt x="81" y="29"/>
                  </a:lnTo>
                  <a:lnTo>
                    <a:pt x="90" y="26"/>
                  </a:lnTo>
                  <a:lnTo>
                    <a:pt x="92" y="24"/>
                  </a:lnTo>
                  <a:lnTo>
                    <a:pt x="90" y="17"/>
                  </a:lnTo>
                  <a:lnTo>
                    <a:pt x="85" y="19"/>
                  </a:lnTo>
                  <a:lnTo>
                    <a:pt x="81" y="22"/>
                  </a:lnTo>
                  <a:lnTo>
                    <a:pt x="76" y="22"/>
                  </a:lnTo>
                  <a:lnTo>
                    <a:pt x="69" y="17"/>
                  </a:lnTo>
                  <a:lnTo>
                    <a:pt x="66" y="15"/>
                  </a:lnTo>
                  <a:lnTo>
                    <a:pt x="66" y="12"/>
                  </a:lnTo>
                  <a:lnTo>
                    <a:pt x="66" y="10"/>
                  </a:lnTo>
                  <a:lnTo>
                    <a:pt x="64" y="8"/>
                  </a:lnTo>
                  <a:lnTo>
                    <a:pt x="62" y="5"/>
                  </a:lnTo>
                  <a:lnTo>
                    <a:pt x="59" y="5"/>
                  </a:lnTo>
                  <a:lnTo>
                    <a:pt x="59" y="8"/>
                  </a:lnTo>
                  <a:lnTo>
                    <a:pt x="57" y="8"/>
                  </a:lnTo>
                  <a:lnTo>
                    <a:pt x="52" y="5"/>
                  </a:lnTo>
                  <a:lnTo>
                    <a:pt x="48" y="5"/>
                  </a:lnTo>
                  <a:lnTo>
                    <a:pt x="38" y="0"/>
                  </a:lnTo>
                  <a:lnTo>
                    <a:pt x="33" y="3"/>
                  </a:lnTo>
                  <a:lnTo>
                    <a:pt x="22" y="10"/>
                  </a:lnTo>
                  <a:lnTo>
                    <a:pt x="29" y="15"/>
                  </a:lnTo>
                  <a:lnTo>
                    <a:pt x="31" y="17"/>
                  </a:lnTo>
                  <a:lnTo>
                    <a:pt x="29" y="19"/>
                  </a:lnTo>
                  <a:lnTo>
                    <a:pt x="26" y="22"/>
                  </a:lnTo>
                  <a:lnTo>
                    <a:pt x="22" y="22"/>
                  </a:lnTo>
                  <a:lnTo>
                    <a:pt x="22" y="26"/>
                  </a:lnTo>
                  <a:lnTo>
                    <a:pt x="24" y="31"/>
                  </a:lnTo>
                  <a:lnTo>
                    <a:pt x="29" y="36"/>
                  </a:lnTo>
                  <a:lnTo>
                    <a:pt x="31" y="43"/>
                  </a:lnTo>
                  <a:lnTo>
                    <a:pt x="33" y="50"/>
                  </a:lnTo>
                  <a:lnTo>
                    <a:pt x="24" y="43"/>
                  </a:lnTo>
                  <a:lnTo>
                    <a:pt x="24" y="38"/>
                  </a:lnTo>
                  <a:lnTo>
                    <a:pt x="17" y="38"/>
                  </a:lnTo>
                  <a:lnTo>
                    <a:pt x="7" y="38"/>
                  </a:lnTo>
                  <a:lnTo>
                    <a:pt x="0" y="43"/>
                  </a:lnTo>
                  <a:lnTo>
                    <a:pt x="0" y="52"/>
                  </a:lnTo>
                  <a:lnTo>
                    <a:pt x="0" y="50"/>
                  </a:lnTo>
                  <a:lnTo>
                    <a:pt x="3" y="4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83" name="Freeform 57"/>
            <p:cNvSpPr>
              <a:spLocks/>
            </p:cNvSpPr>
            <p:nvPr/>
          </p:nvSpPr>
          <p:spPr bwMode="auto">
            <a:xfrm>
              <a:off x="14118" y="4428"/>
              <a:ext cx="45" cy="63"/>
            </a:xfrm>
            <a:custGeom>
              <a:avLst/>
              <a:gdLst>
                <a:gd name="T0" fmla="*/ 3 w 45"/>
                <a:gd name="T1" fmla="*/ 40 h 63"/>
                <a:gd name="T2" fmla="*/ 5 w 45"/>
                <a:gd name="T3" fmla="*/ 42 h 63"/>
                <a:gd name="T4" fmla="*/ 7 w 45"/>
                <a:gd name="T5" fmla="*/ 44 h 63"/>
                <a:gd name="T6" fmla="*/ 10 w 45"/>
                <a:gd name="T7" fmla="*/ 61 h 63"/>
                <a:gd name="T8" fmla="*/ 12 w 45"/>
                <a:gd name="T9" fmla="*/ 63 h 63"/>
                <a:gd name="T10" fmla="*/ 22 w 45"/>
                <a:gd name="T11" fmla="*/ 63 h 63"/>
                <a:gd name="T12" fmla="*/ 24 w 45"/>
                <a:gd name="T13" fmla="*/ 59 h 63"/>
                <a:gd name="T14" fmla="*/ 26 w 45"/>
                <a:gd name="T15" fmla="*/ 59 h 63"/>
                <a:gd name="T16" fmla="*/ 31 w 45"/>
                <a:gd name="T17" fmla="*/ 61 h 63"/>
                <a:gd name="T18" fmla="*/ 36 w 45"/>
                <a:gd name="T19" fmla="*/ 63 h 63"/>
                <a:gd name="T20" fmla="*/ 43 w 45"/>
                <a:gd name="T21" fmla="*/ 44 h 63"/>
                <a:gd name="T22" fmla="*/ 45 w 45"/>
                <a:gd name="T23" fmla="*/ 37 h 63"/>
                <a:gd name="T24" fmla="*/ 41 w 45"/>
                <a:gd name="T25" fmla="*/ 33 h 63"/>
                <a:gd name="T26" fmla="*/ 41 w 45"/>
                <a:gd name="T27" fmla="*/ 28 h 63"/>
                <a:gd name="T28" fmla="*/ 45 w 45"/>
                <a:gd name="T29" fmla="*/ 16 h 63"/>
                <a:gd name="T30" fmla="*/ 43 w 45"/>
                <a:gd name="T31" fmla="*/ 16 h 63"/>
                <a:gd name="T32" fmla="*/ 41 w 45"/>
                <a:gd name="T33" fmla="*/ 14 h 63"/>
                <a:gd name="T34" fmla="*/ 41 w 45"/>
                <a:gd name="T35" fmla="*/ 14 h 63"/>
                <a:gd name="T36" fmla="*/ 38 w 45"/>
                <a:gd name="T37" fmla="*/ 11 h 63"/>
                <a:gd name="T38" fmla="*/ 38 w 45"/>
                <a:gd name="T39" fmla="*/ 11 h 63"/>
                <a:gd name="T40" fmla="*/ 38 w 45"/>
                <a:gd name="T41" fmla="*/ 9 h 63"/>
                <a:gd name="T42" fmla="*/ 38 w 45"/>
                <a:gd name="T43" fmla="*/ 9 h 63"/>
                <a:gd name="T44" fmla="*/ 38 w 45"/>
                <a:gd name="T45" fmla="*/ 7 h 63"/>
                <a:gd name="T46" fmla="*/ 41 w 45"/>
                <a:gd name="T47" fmla="*/ 0 h 63"/>
                <a:gd name="T48" fmla="*/ 33 w 45"/>
                <a:gd name="T49" fmla="*/ 0 h 63"/>
                <a:gd name="T50" fmla="*/ 26 w 45"/>
                <a:gd name="T51" fmla="*/ 2 h 63"/>
                <a:gd name="T52" fmla="*/ 24 w 45"/>
                <a:gd name="T53" fmla="*/ 7 h 63"/>
                <a:gd name="T54" fmla="*/ 22 w 45"/>
                <a:gd name="T55" fmla="*/ 14 h 63"/>
                <a:gd name="T56" fmla="*/ 15 w 45"/>
                <a:gd name="T57" fmla="*/ 28 h 63"/>
                <a:gd name="T58" fmla="*/ 10 w 45"/>
                <a:gd name="T59" fmla="*/ 35 h 63"/>
                <a:gd name="T60" fmla="*/ 7 w 45"/>
                <a:gd name="T61" fmla="*/ 30 h 63"/>
                <a:gd name="T62" fmla="*/ 3 w 45"/>
                <a:gd name="T63" fmla="*/ 28 h 63"/>
                <a:gd name="T64" fmla="*/ 0 w 45"/>
                <a:gd name="T65" fmla="*/ 28 h 63"/>
                <a:gd name="T66" fmla="*/ 0 w 45"/>
                <a:gd name="T67" fmla="*/ 30 h 63"/>
                <a:gd name="T68" fmla="*/ 0 w 45"/>
                <a:gd name="T69" fmla="*/ 37 h 63"/>
                <a:gd name="T70" fmla="*/ 3 w 45"/>
                <a:gd name="T71" fmla="*/ 4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5" h="63">
                  <a:moveTo>
                    <a:pt x="3" y="40"/>
                  </a:moveTo>
                  <a:lnTo>
                    <a:pt x="5" y="42"/>
                  </a:lnTo>
                  <a:lnTo>
                    <a:pt x="7" y="44"/>
                  </a:lnTo>
                  <a:lnTo>
                    <a:pt x="10" y="61"/>
                  </a:lnTo>
                  <a:lnTo>
                    <a:pt x="12" y="63"/>
                  </a:lnTo>
                  <a:lnTo>
                    <a:pt x="22" y="63"/>
                  </a:lnTo>
                  <a:lnTo>
                    <a:pt x="24" y="59"/>
                  </a:lnTo>
                  <a:lnTo>
                    <a:pt x="26" y="59"/>
                  </a:lnTo>
                  <a:lnTo>
                    <a:pt x="31" y="61"/>
                  </a:lnTo>
                  <a:lnTo>
                    <a:pt x="36" y="63"/>
                  </a:lnTo>
                  <a:lnTo>
                    <a:pt x="43" y="44"/>
                  </a:lnTo>
                  <a:lnTo>
                    <a:pt x="45" y="37"/>
                  </a:lnTo>
                  <a:lnTo>
                    <a:pt x="41" y="33"/>
                  </a:lnTo>
                  <a:lnTo>
                    <a:pt x="41" y="28"/>
                  </a:lnTo>
                  <a:lnTo>
                    <a:pt x="45" y="16"/>
                  </a:lnTo>
                  <a:lnTo>
                    <a:pt x="43" y="16"/>
                  </a:lnTo>
                  <a:lnTo>
                    <a:pt x="41" y="14"/>
                  </a:lnTo>
                  <a:lnTo>
                    <a:pt x="41" y="14"/>
                  </a:lnTo>
                  <a:lnTo>
                    <a:pt x="38" y="11"/>
                  </a:lnTo>
                  <a:lnTo>
                    <a:pt x="38" y="11"/>
                  </a:lnTo>
                  <a:lnTo>
                    <a:pt x="38" y="9"/>
                  </a:lnTo>
                  <a:lnTo>
                    <a:pt x="38" y="9"/>
                  </a:lnTo>
                  <a:lnTo>
                    <a:pt x="38" y="7"/>
                  </a:lnTo>
                  <a:lnTo>
                    <a:pt x="41" y="0"/>
                  </a:lnTo>
                  <a:lnTo>
                    <a:pt x="33" y="0"/>
                  </a:lnTo>
                  <a:lnTo>
                    <a:pt x="26" y="2"/>
                  </a:lnTo>
                  <a:lnTo>
                    <a:pt x="24" y="7"/>
                  </a:lnTo>
                  <a:lnTo>
                    <a:pt x="22" y="14"/>
                  </a:lnTo>
                  <a:lnTo>
                    <a:pt x="15" y="28"/>
                  </a:lnTo>
                  <a:lnTo>
                    <a:pt x="10" y="35"/>
                  </a:lnTo>
                  <a:lnTo>
                    <a:pt x="7" y="30"/>
                  </a:lnTo>
                  <a:lnTo>
                    <a:pt x="3" y="28"/>
                  </a:lnTo>
                  <a:lnTo>
                    <a:pt x="0" y="28"/>
                  </a:lnTo>
                  <a:lnTo>
                    <a:pt x="0" y="30"/>
                  </a:lnTo>
                  <a:lnTo>
                    <a:pt x="0" y="37"/>
                  </a:lnTo>
                  <a:lnTo>
                    <a:pt x="3" y="4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84" name="Freeform 58"/>
            <p:cNvSpPr>
              <a:spLocks/>
            </p:cNvSpPr>
            <p:nvPr/>
          </p:nvSpPr>
          <p:spPr bwMode="auto">
            <a:xfrm>
              <a:off x="14066" y="4361"/>
              <a:ext cx="43" cy="48"/>
            </a:xfrm>
            <a:custGeom>
              <a:avLst/>
              <a:gdLst>
                <a:gd name="T0" fmla="*/ 15 w 43"/>
                <a:gd name="T1" fmla="*/ 38 h 48"/>
                <a:gd name="T2" fmla="*/ 17 w 43"/>
                <a:gd name="T3" fmla="*/ 41 h 48"/>
                <a:gd name="T4" fmla="*/ 17 w 43"/>
                <a:gd name="T5" fmla="*/ 48 h 48"/>
                <a:gd name="T6" fmla="*/ 31 w 43"/>
                <a:gd name="T7" fmla="*/ 48 h 48"/>
                <a:gd name="T8" fmla="*/ 36 w 43"/>
                <a:gd name="T9" fmla="*/ 48 h 48"/>
                <a:gd name="T10" fmla="*/ 43 w 43"/>
                <a:gd name="T11" fmla="*/ 43 h 48"/>
                <a:gd name="T12" fmla="*/ 36 w 43"/>
                <a:gd name="T13" fmla="*/ 38 h 48"/>
                <a:gd name="T14" fmla="*/ 31 w 43"/>
                <a:gd name="T15" fmla="*/ 36 h 48"/>
                <a:gd name="T16" fmla="*/ 26 w 43"/>
                <a:gd name="T17" fmla="*/ 33 h 48"/>
                <a:gd name="T18" fmla="*/ 24 w 43"/>
                <a:gd name="T19" fmla="*/ 26 h 48"/>
                <a:gd name="T20" fmla="*/ 26 w 43"/>
                <a:gd name="T21" fmla="*/ 22 h 48"/>
                <a:gd name="T22" fmla="*/ 26 w 43"/>
                <a:gd name="T23" fmla="*/ 17 h 48"/>
                <a:gd name="T24" fmla="*/ 26 w 43"/>
                <a:gd name="T25" fmla="*/ 12 h 48"/>
                <a:gd name="T26" fmla="*/ 24 w 43"/>
                <a:gd name="T27" fmla="*/ 5 h 48"/>
                <a:gd name="T28" fmla="*/ 17 w 43"/>
                <a:gd name="T29" fmla="*/ 0 h 48"/>
                <a:gd name="T30" fmla="*/ 12 w 43"/>
                <a:gd name="T31" fmla="*/ 5 h 48"/>
                <a:gd name="T32" fmla="*/ 7 w 43"/>
                <a:gd name="T33" fmla="*/ 22 h 48"/>
                <a:gd name="T34" fmla="*/ 0 w 43"/>
                <a:gd name="T35" fmla="*/ 26 h 48"/>
                <a:gd name="T36" fmla="*/ 0 w 43"/>
                <a:gd name="T37" fmla="*/ 29 h 48"/>
                <a:gd name="T38" fmla="*/ 5 w 43"/>
                <a:gd name="T39" fmla="*/ 33 h 48"/>
                <a:gd name="T40" fmla="*/ 15 w 43"/>
                <a:gd name="T41"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48">
                  <a:moveTo>
                    <a:pt x="15" y="38"/>
                  </a:moveTo>
                  <a:lnTo>
                    <a:pt x="17" y="41"/>
                  </a:lnTo>
                  <a:lnTo>
                    <a:pt x="17" y="48"/>
                  </a:lnTo>
                  <a:lnTo>
                    <a:pt x="31" y="48"/>
                  </a:lnTo>
                  <a:lnTo>
                    <a:pt x="36" y="48"/>
                  </a:lnTo>
                  <a:lnTo>
                    <a:pt x="43" y="43"/>
                  </a:lnTo>
                  <a:lnTo>
                    <a:pt x="36" y="38"/>
                  </a:lnTo>
                  <a:lnTo>
                    <a:pt x="31" y="36"/>
                  </a:lnTo>
                  <a:lnTo>
                    <a:pt x="26" y="33"/>
                  </a:lnTo>
                  <a:lnTo>
                    <a:pt x="24" y="26"/>
                  </a:lnTo>
                  <a:lnTo>
                    <a:pt x="26" y="22"/>
                  </a:lnTo>
                  <a:lnTo>
                    <a:pt x="26" y="17"/>
                  </a:lnTo>
                  <a:lnTo>
                    <a:pt x="26" y="12"/>
                  </a:lnTo>
                  <a:lnTo>
                    <a:pt x="24" y="5"/>
                  </a:lnTo>
                  <a:lnTo>
                    <a:pt x="17" y="0"/>
                  </a:lnTo>
                  <a:lnTo>
                    <a:pt x="12" y="5"/>
                  </a:lnTo>
                  <a:lnTo>
                    <a:pt x="7" y="22"/>
                  </a:lnTo>
                  <a:lnTo>
                    <a:pt x="0" y="26"/>
                  </a:lnTo>
                  <a:lnTo>
                    <a:pt x="0" y="29"/>
                  </a:lnTo>
                  <a:lnTo>
                    <a:pt x="5" y="33"/>
                  </a:lnTo>
                  <a:lnTo>
                    <a:pt x="15" y="3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85" name="Freeform 59"/>
            <p:cNvSpPr>
              <a:spLocks/>
            </p:cNvSpPr>
            <p:nvPr/>
          </p:nvSpPr>
          <p:spPr bwMode="auto">
            <a:xfrm>
              <a:off x="13686" y="4090"/>
              <a:ext cx="2247" cy="2367"/>
            </a:xfrm>
            <a:custGeom>
              <a:avLst/>
              <a:gdLst>
                <a:gd name="T0" fmla="*/ 2148 w 2247"/>
                <a:gd name="T1" fmla="*/ 1349 h 2367"/>
                <a:gd name="T2" fmla="*/ 2034 w 2247"/>
                <a:gd name="T3" fmla="*/ 1226 h 2367"/>
                <a:gd name="T4" fmla="*/ 1935 w 2247"/>
                <a:gd name="T5" fmla="*/ 1302 h 2367"/>
                <a:gd name="T6" fmla="*/ 1895 w 2247"/>
                <a:gd name="T7" fmla="*/ 1009 h 2367"/>
                <a:gd name="T8" fmla="*/ 1843 w 2247"/>
                <a:gd name="T9" fmla="*/ 1304 h 2367"/>
                <a:gd name="T10" fmla="*/ 1812 w 2247"/>
                <a:gd name="T11" fmla="*/ 1382 h 2367"/>
                <a:gd name="T12" fmla="*/ 1713 w 2247"/>
                <a:gd name="T13" fmla="*/ 1176 h 2367"/>
                <a:gd name="T14" fmla="*/ 1704 w 2247"/>
                <a:gd name="T15" fmla="*/ 1037 h 2367"/>
                <a:gd name="T16" fmla="*/ 1675 w 2247"/>
                <a:gd name="T17" fmla="*/ 836 h 2367"/>
                <a:gd name="T18" fmla="*/ 1614 w 2247"/>
                <a:gd name="T19" fmla="*/ 990 h 2367"/>
                <a:gd name="T20" fmla="*/ 1531 w 2247"/>
                <a:gd name="T21" fmla="*/ 1044 h 2367"/>
                <a:gd name="T22" fmla="*/ 1519 w 2247"/>
                <a:gd name="T23" fmla="*/ 947 h 2367"/>
                <a:gd name="T24" fmla="*/ 1437 w 2247"/>
                <a:gd name="T25" fmla="*/ 952 h 2367"/>
                <a:gd name="T26" fmla="*/ 1392 w 2247"/>
                <a:gd name="T27" fmla="*/ 905 h 2367"/>
                <a:gd name="T28" fmla="*/ 1418 w 2247"/>
                <a:gd name="T29" fmla="*/ 697 h 2367"/>
                <a:gd name="T30" fmla="*/ 1214 w 2247"/>
                <a:gd name="T31" fmla="*/ 649 h 2367"/>
                <a:gd name="T32" fmla="*/ 1120 w 2247"/>
                <a:gd name="T33" fmla="*/ 779 h 2367"/>
                <a:gd name="T34" fmla="*/ 1051 w 2247"/>
                <a:gd name="T35" fmla="*/ 831 h 2367"/>
                <a:gd name="T36" fmla="*/ 966 w 2247"/>
                <a:gd name="T37" fmla="*/ 886 h 2367"/>
                <a:gd name="T38" fmla="*/ 957 w 2247"/>
                <a:gd name="T39" fmla="*/ 961 h 2367"/>
                <a:gd name="T40" fmla="*/ 914 w 2247"/>
                <a:gd name="T41" fmla="*/ 928 h 2367"/>
                <a:gd name="T42" fmla="*/ 836 w 2247"/>
                <a:gd name="T43" fmla="*/ 919 h 2367"/>
                <a:gd name="T44" fmla="*/ 754 w 2247"/>
                <a:gd name="T45" fmla="*/ 947 h 2367"/>
                <a:gd name="T46" fmla="*/ 662 w 2247"/>
                <a:gd name="T47" fmla="*/ 876 h 2367"/>
                <a:gd name="T48" fmla="*/ 647 w 2247"/>
                <a:gd name="T49" fmla="*/ 751 h 2367"/>
                <a:gd name="T50" fmla="*/ 475 w 2247"/>
                <a:gd name="T51" fmla="*/ 730 h 2367"/>
                <a:gd name="T52" fmla="*/ 404 w 2247"/>
                <a:gd name="T53" fmla="*/ 987 h 2367"/>
                <a:gd name="T54" fmla="*/ 347 w 2247"/>
                <a:gd name="T55" fmla="*/ 673 h 2367"/>
                <a:gd name="T56" fmla="*/ 324 w 2247"/>
                <a:gd name="T57" fmla="*/ 460 h 2367"/>
                <a:gd name="T58" fmla="*/ 321 w 2247"/>
                <a:gd name="T59" fmla="*/ 278 h 2367"/>
                <a:gd name="T60" fmla="*/ 170 w 2247"/>
                <a:gd name="T61" fmla="*/ 219 h 2367"/>
                <a:gd name="T62" fmla="*/ 295 w 2247"/>
                <a:gd name="T63" fmla="*/ 106 h 2367"/>
                <a:gd name="T64" fmla="*/ 191 w 2247"/>
                <a:gd name="T65" fmla="*/ 61 h 2367"/>
                <a:gd name="T66" fmla="*/ 14 w 2247"/>
                <a:gd name="T67" fmla="*/ 368 h 2367"/>
                <a:gd name="T68" fmla="*/ 68 w 2247"/>
                <a:gd name="T69" fmla="*/ 538 h 2367"/>
                <a:gd name="T70" fmla="*/ 52 w 2247"/>
                <a:gd name="T71" fmla="*/ 727 h 2367"/>
                <a:gd name="T72" fmla="*/ 168 w 2247"/>
                <a:gd name="T73" fmla="*/ 1266 h 2367"/>
                <a:gd name="T74" fmla="*/ 243 w 2247"/>
                <a:gd name="T75" fmla="*/ 1446 h 2367"/>
                <a:gd name="T76" fmla="*/ 184 w 2247"/>
                <a:gd name="T77" fmla="*/ 1569 h 2367"/>
                <a:gd name="T78" fmla="*/ 149 w 2247"/>
                <a:gd name="T79" fmla="*/ 1866 h 2367"/>
                <a:gd name="T80" fmla="*/ 319 w 2247"/>
                <a:gd name="T81" fmla="*/ 1866 h 2367"/>
                <a:gd name="T82" fmla="*/ 248 w 2247"/>
                <a:gd name="T83" fmla="*/ 2287 h 2367"/>
                <a:gd name="T84" fmla="*/ 539 w 2247"/>
                <a:gd name="T85" fmla="*/ 2207 h 2367"/>
                <a:gd name="T86" fmla="*/ 706 w 2247"/>
                <a:gd name="T87" fmla="*/ 2108 h 2367"/>
                <a:gd name="T88" fmla="*/ 898 w 2247"/>
                <a:gd name="T89" fmla="*/ 2006 h 2367"/>
                <a:gd name="T90" fmla="*/ 1108 w 2247"/>
                <a:gd name="T91" fmla="*/ 1833 h 2367"/>
                <a:gd name="T92" fmla="*/ 1139 w 2247"/>
                <a:gd name="T93" fmla="*/ 1753 h 2367"/>
                <a:gd name="T94" fmla="*/ 1207 w 2247"/>
                <a:gd name="T95" fmla="*/ 1753 h 2367"/>
                <a:gd name="T96" fmla="*/ 1276 w 2247"/>
                <a:gd name="T97" fmla="*/ 1777 h 2367"/>
                <a:gd name="T98" fmla="*/ 1342 w 2247"/>
                <a:gd name="T99" fmla="*/ 1805 h 2367"/>
                <a:gd name="T100" fmla="*/ 1347 w 2247"/>
                <a:gd name="T101" fmla="*/ 1651 h 2367"/>
                <a:gd name="T102" fmla="*/ 1444 w 2247"/>
                <a:gd name="T103" fmla="*/ 1543 h 2367"/>
                <a:gd name="T104" fmla="*/ 1465 w 2247"/>
                <a:gd name="T105" fmla="*/ 1772 h 2367"/>
                <a:gd name="T106" fmla="*/ 1498 w 2247"/>
                <a:gd name="T107" fmla="*/ 2058 h 2367"/>
                <a:gd name="T108" fmla="*/ 1590 w 2247"/>
                <a:gd name="T109" fmla="*/ 1895 h 2367"/>
                <a:gd name="T110" fmla="*/ 1576 w 2247"/>
                <a:gd name="T111" fmla="*/ 1675 h 2367"/>
                <a:gd name="T112" fmla="*/ 1666 w 2247"/>
                <a:gd name="T113" fmla="*/ 1618 h 2367"/>
                <a:gd name="T114" fmla="*/ 1647 w 2247"/>
                <a:gd name="T115" fmla="*/ 1365 h 2367"/>
                <a:gd name="T116" fmla="*/ 1798 w 2247"/>
                <a:gd name="T117" fmla="*/ 1479 h 2367"/>
                <a:gd name="T118" fmla="*/ 1864 w 2247"/>
                <a:gd name="T119" fmla="*/ 1725 h 2367"/>
                <a:gd name="T120" fmla="*/ 1959 w 2247"/>
                <a:gd name="T121" fmla="*/ 1581 h 2367"/>
                <a:gd name="T122" fmla="*/ 2041 w 2247"/>
                <a:gd name="T123" fmla="*/ 1670 h 2367"/>
                <a:gd name="T124" fmla="*/ 2169 w 2247"/>
                <a:gd name="T125" fmla="*/ 1703 h 2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47" h="2367">
                  <a:moveTo>
                    <a:pt x="2238" y="1628"/>
                  </a:moveTo>
                  <a:lnTo>
                    <a:pt x="2238" y="1618"/>
                  </a:lnTo>
                  <a:lnTo>
                    <a:pt x="2238" y="1616"/>
                  </a:lnTo>
                  <a:lnTo>
                    <a:pt x="2245" y="1609"/>
                  </a:lnTo>
                  <a:lnTo>
                    <a:pt x="2245" y="1604"/>
                  </a:lnTo>
                  <a:lnTo>
                    <a:pt x="2242" y="1595"/>
                  </a:lnTo>
                  <a:lnTo>
                    <a:pt x="2245" y="1588"/>
                  </a:lnTo>
                  <a:lnTo>
                    <a:pt x="2242" y="1583"/>
                  </a:lnTo>
                  <a:lnTo>
                    <a:pt x="2240" y="1576"/>
                  </a:lnTo>
                  <a:lnTo>
                    <a:pt x="2238" y="1571"/>
                  </a:lnTo>
                  <a:lnTo>
                    <a:pt x="2230" y="1564"/>
                  </a:lnTo>
                  <a:lnTo>
                    <a:pt x="2228" y="1552"/>
                  </a:lnTo>
                  <a:lnTo>
                    <a:pt x="2223" y="1540"/>
                  </a:lnTo>
                  <a:lnTo>
                    <a:pt x="2219" y="1531"/>
                  </a:lnTo>
                  <a:lnTo>
                    <a:pt x="2216" y="1510"/>
                  </a:lnTo>
                  <a:lnTo>
                    <a:pt x="2212" y="1507"/>
                  </a:lnTo>
                  <a:lnTo>
                    <a:pt x="2209" y="1507"/>
                  </a:lnTo>
                  <a:lnTo>
                    <a:pt x="2207" y="1505"/>
                  </a:lnTo>
                  <a:lnTo>
                    <a:pt x="2204" y="1503"/>
                  </a:lnTo>
                  <a:lnTo>
                    <a:pt x="2207" y="1498"/>
                  </a:lnTo>
                  <a:lnTo>
                    <a:pt x="2200" y="1493"/>
                  </a:lnTo>
                  <a:lnTo>
                    <a:pt x="2197" y="1486"/>
                  </a:lnTo>
                  <a:lnTo>
                    <a:pt x="2202" y="1472"/>
                  </a:lnTo>
                  <a:lnTo>
                    <a:pt x="2200" y="1469"/>
                  </a:lnTo>
                  <a:lnTo>
                    <a:pt x="2197" y="1469"/>
                  </a:lnTo>
                  <a:lnTo>
                    <a:pt x="2193" y="1467"/>
                  </a:lnTo>
                  <a:lnTo>
                    <a:pt x="2190" y="1465"/>
                  </a:lnTo>
                  <a:lnTo>
                    <a:pt x="2186" y="1462"/>
                  </a:lnTo>
                  <a:lnTo>
                    <a:pt x="2193" y="1460"/>
                  </a:lnTo>
                  <a:lnTo>
                    <a:pt x="2193" y="1455"/>
                  </a:lnTo>
                  <a:lnTo>
                    <a:pt x="2190" y="1453"/>
                  </a:lnTo>
                  <a:lnTo>
                    <a:pt x="2183" y="1455"/>
                  </a:lnTo>
                  <a:lnTo>
                    <a:pt x="2178" y="1458"/>
                  </a:lnTo>
                  <a:lnTo>
                    <a:pt x="2162" y="1462"/>
                  </a:lnTo>
                  <a:lnTo>
                    <a:pt x="2164" y="1455"/>
                  </a:lnTo>
                  <a:lnTo>
                    <a:pt x="2174" y="1448"/>
                  </a:lnTo>
                  <a:lnTo>
                    <a:pt x="2176" y="1443"/>
                  </a:lnTo>
                  <a:lnTo>
                    <a:pt x="2174" y="1434"/>
                  </a:lnTo>
                  <a:lnTo>
                    <a:pt x="2171" y="1427"/>
                  </a:lnTo>
                  <a:lnTo>
                    <a:pt x="2162" y="1410"/>
                  </a:lnTo>
                  <a:lnTo>
                    <a:pt x="2162" y="1408"/>
                  </a:lnTo>
                  <a:lnTo>
                    <a:pt x="2162" y="1406"/>
                  </a:lnTo>
                  <a:lnTo>
                    <a:pt x="2162" y="1401"/>
                  </a:lnTo>
                  <a:lnTo>
                    <a:pt x="2157" y="1391"/>
                  </a:lnTo>
                  <a:lnTo>
                    <a:pt x="2155" y="1384"/>
                  </a:lnTo>
                  <a:lnTo>
                    <a:pt x="2150" y="1373"/>
                  </a:lnTo>
                  <a:lnTo>
                    <a:pt x="2150" y="1368"/>
                  </a:lnTo>
                  <a:lnTo>
                    <a:pt x="2150" y="1363"/>
                  </a:lnTo>
                  <a:lnTo>
                    <a:pt x="2141" y="1361"/>
                  </a:lnTo>
                  <a:lnTo>
                    <a:pt x="2148" y="1349"/>
                  </a:lnTo>
                  <a:lnTo>
                    <a:pt x="2150" y="1344"/>
                  </a:lnTo>
                  <a:lnTo>
                    <a:pt x="2148" y="1337"/>
                  </a:lnTo>
                  <a:lnTo>
                    <a:pt x="2145" y="1340"/>
                  </a:lnTo>
                  <a:lnTo>
                    <a:pt x="2143" y="1342"/>
                  </a:lnTo>
                  <a:lnTo>
                    <a:pt x="2138" y="1344"/>
                  </a:lnTo>
                  <a:lnTo>
                    <a:pt x="2136" y="1342"/>
                  </a:lnTo>
                  <a:lnTo>
                    <a:pt x="2138" y="1337"/>
                  </a:lnTo>
                  <a:lnTo>
                    <a:pt x="2145" y="1330"/>
                  </a:lnTo>
                  <a:lnTo>
                    <a:pt x="2148" y="1325"/>
                  </a:lnTo>
                  <a:lnTo>
                    <a:pt x="2148" y="1318"/>
                  </a:lnTo>
                  <a:lnTo>
                    <a:pt x="2138" y="1302"/>
                  </a:lnTo>
                  <a:lnTo>
                    <a:pt x="2136" y="1295"/>
                  </a:lnTo>
                  <a:lnTo>
                    <a:pt x="2136" y="1288"/>
                  </a:lnTo>
                  <a:lnTo>
                    <a:pt x="2138" y="1273"/>
                  </a:lnTo>
                  <a:lnTo>
                    <a:pt x="2138" y="1266"/>
                  </a:lnTo>
                  <a:lnTo>
                    <a:pt x="2136" y="1259"/>
                  </a:lnTo>
                  <a:lnTo>
                    <a:pt x="2131" y="1257"/>
                  </a:lnTo>
                  <a:lnTo>
                    <a:pt x="2119" y="1254"/>
                  </a:lnTo>
                  <a:lnTo>
                    <a:pt x="2122" y="1243"/>
                  </a:lnTo>
                  <a:lnTo>
                    <a:pt x="2124" y="1236"/>
                  </a:lnTo>
                  <a:lnTo>
                    <a:pt x="2129" y="1236"/>
                  </a:lnTo>
                  <a:lnTo>
                    <a:pt x="2124" y="1221"/>
                  </a:lnTo>
                  <a:lnTo>
                    <a:pt x="2122" y="1217"/>
                  </a:lnTo>
                  <a:lnTo>
                    <a:pt x="2117" y="1217"/>
                  </a:lnTo>
                  <a:lnTo>
                    <a:pt x="2112" y="1219"/>
                  </a:lnTo>
                  <a:lnTo>
                    <a:pt x="2105" y="1219"/>
                  </a:lnTo>
                  <a:lnTo>
                    <a:pt x="2101" y="1217"/>
                  </a:lnTo>
                  <a:lnTo>
                    <a:pt x="2096" y="1212"/>
                  </a:lnTo>
                  <a:lnTo>
                    <a:pt x="2093" y="1217"/>
                  </a:lnTo>
                  <a:lnTo>
                    <a:pt x="2091" y="1198"/>
                  </a:lnTo>
                  <a:lnTo>
                    <a:pt x="2089" y="1191"/>
                  </a:lnTo>
                  <a:lnTo>
                    <a:pt x="2075" y="1169"/>
                  </a:lnTo>
                  <a:lnTo>
                    <a:pt x="2072" y="1167"/>
                  </a:lnTo>
                  <a:lnTo>
                    <a:pt x="2067" y="1167"/>
                  </a:lnTo>
                  <a:lnTo>
                    <a:pt x="2063" y="1172"/>
                  </a:lnTo>
                  <a:lnTo>
                    <a:pt x="2058" y="1176"/>
                  </a:lnTo>
                  <a:lnTo>
                    <a:pt x="2053" y="1174"/>
                  </a:lnTo>
                  <a:lnTo>
                    <a:pt x="2049" y="1155"/>
                  </a:lnTo>
                  <a:lnTo>
                    <a:pt x="2046" y="1150"/>
                  </a:lnTo>
                  <a:lnTo>
                    <a:pt x="2032" y="1134"/>
                  </a:lnTo>
                  <a:lnTo>
                    <a:pt x="2030" y="1134"/>
                  </a:lnTo>
                  <a:lnTo>
                    <a:pt x="2015" y="1136"/>
                  </a:lnTo>
                  <a:lnTo>
                    <a:pt x="2011" y="1134"/>
                  </a:lnTo>
                  <a:lnTo>
                    <a:pt x="2006" y="1129"/>
                  </a:lnTo>
                  <a:lnTo>
                    <a:pt x="2001" y="1129"/>
                  </a:lnTo>
                  <a:lnTo>
                    <a:pt x="1999" y="1139"/>
                  </a:lnTo>
                  <a:lnTo>
                    <a:pt x="2006" y="1162"/>
                  </a:lnTo>
                  <a:lnTo>
                    <a:pt x="2027" y="1205"/>
                  </a:lnTo>
                  <a:lnTo>
                    <a:pt x="2032" y="1214"/>
                  </a:lnTo>
                  <a:lnTo>
                    <a:pt x="2034" y="1226"/>
                  </a:lnTo>
                  <a:lnTo>
                    <a:pt x="2034" y="1238"/>
                  </a:lnTo>
                  <a:lnTo>
                    <a:pt x="2037" y="1247"/>
                  </a:lnTo>
                  <a:lnTo>
                    <a:pt x="2034" y="1259"/>
                  </a:lnTo>
                  <a:lnTo>
                    <a:pt x="2027" y="1283"/>
                  </a:lnTo>
                  <a:lnTo>
                    <a:pt x="2023" y="1314"/>
                  </a:lnTo>
                  <a:lnTo>
                    <a:pt x="2018" y="1325"/>
                  </a:lnTo>
                  <a:lnTo>
                    <a:pt x="2018" y="1349"/>
                  </a:lnTo>
                  <a:lnTo>
                    <a:pt x="2018" y="1358"/>
                  </a:lnTo>
                  <a:lnTo>
                    <a:pt x="2018" y="1356"/>
                  </a:lnTo>
                  <a:lnTo>
                    <a:pt x="2015" y="1349"/>
                  </a:lnTo>
                  <a:lnTo>
                    <a:pt x="2006" y="1349"/>
                  </a:lnTo>
                  <a:lnTo>
                    <a:pt x="2006" y="1354"/>
                  </a:lnTo>
                  <a:lnTo>
                    <a:pt x="2004" y="1358"/>
                  </a:lnTo>
                  <a:lnTo>
                    <a:pt x="1999" y="1363"/>
                  </a:lnTo>
                  <a:lnTo>
                    <a:pt x="1997" y="1363"/>
                  </a:lnTo>
                  <a:lnTo>
                    <a:pt x="1994" y="1354"/>
                  </a:lnTo>
                  <a:lnTo>
                    <a:pt x="1997" y="1337"/>
                  </a:lnTo>
                  <a:lnTo>
                    <a:pt x="1992" y="1332"/>
                  </a:lnTo>
                  <a:lnTo>
                    <a:pt x="1992" y="1332"/>
                  </a:lnTo>
                  <a:lnTo>
                    <a:pt x="1989" y="1328"/>
                  </a:lnTo>
                  <a:lnTo>
                    <a:pt x="1987" y="1330"/>
                  </a:lnTo>
                  <a:lnTo>
                    <a:pt x="1985" y="1335"/>
                  </a:lnTo>
                  <a:lnTo>
                    <a:pt x="1985" y="1342"/>
                  </a:lnTo>
                  <a:lnTo>
                    <a:pt x="1982" y="1349"/>
                  </a:lnTo>
                  <a:lnTo>
                    <a:pt x="1980" y="1344"/>
                  </a:lnTo>
                  <a:lnTo>
                    <a:pt x="1980" y="1337"/>
                  </a:lnTo>
                  <a:lnTo>
                    <a:pt x="1978" y="1332"/>
                  </a:lnTo>
                  <a:lnTo>
                    <a:pt x="1978" y="1328"/>
                  </a:lnTo>
                  <a:lnTo>
                    <a:pt x="1975" y="1323"/>
                  </a:lnTo>
                  <a:lnTo>
                    <a:pt x="1963" y="1306"/>
                  </a:lnTo>
                  <a:lnTo>
                    <a:pt x="1959" y="1318"/>
                  </a:lnTo>
                  <a:lnTo>
                    <a:pt x="1956" y="1323"/>
                  </a:lnTo>
                  <a:lnTo>
                    <a:pt x="1952" y="1323"/>
                  </a:lnTo>
                  <a:lnTo>
                    <a:pt x="1947" y="1323"/>
                  </a:lnTo>
                  <a:lnTo>
                    <a:pt x="1945" y="1323"/>
                  </a:lnTo>
                  <a:lnTo>
                    <a:pt x="1945" y="1321"/>
                  </a:lnTo>
                  <a:lnTo>
                    <a:pt x="1949" y="1316"/>
                  </a:lnTo>
                  <a:lnTo>
                    <a:pt x="1952" y="1304"/>
                  </a:lnTo>
                  <a:lnTo>
                    <a:pt x="1954" y="1295"/>
                  </a:lnTo>
                  <a:lnTo>
                    <a:pt x="1954" y="1285"/>
                  </a:lnTo>
                  <a:lnTo>
                    <a:pt x="1949" y="1299"/>
                  </a:lnTo>
                  <a:lnTo>
                    <a:pt x="1945" y="1306"/>
                  </a:lnTo>
                  <a:lnTo>
                    <a:pt x="1940" y="1311"/>
                  </a:lnTo>
                  <a:lnTo>
                    <a:pt x="1940" y="1306"/>
                  </a:lnTo>
                  <a:lnTo>
                    <a:pt x="1942" y="1295"/>
                  </a:lnTo>
                  <a:lnTo>
                    <a:pt x="1942" y="1288"/>
                  </a:lnTo>
                  <a:lnTo>
                    <a:pt x="1940" y="1290"/>
                  </a:lnTo>
                  <a:lnTo>
                    <a:pt x="1937" y="1295"/>
                  </a:lnTo>
                  <a:lnTo>
                    <a:pt x="1935" y="1297"/>
                  </a:lnTo>
                  <a:lnTo>
                    <a:pt x="1935" y="1302"/>
                  </a:lnTo>
                  <a:lnTo>
                    <a:pt x="1928" y="1299"/>
                  </a:lnTo>
                  <a:lnTo>
                    <a:pt x="1928" y="1292"/>
                  </a:lnTo>
                  <a:lnTo>
                    <a:pt x="1930" y="1285"/>
                  </a:lnTo>
                  <a:lnTo>
                    <a:pt x="1935" y="1280"/>
                  </a:lnTo>
                  <a:lnTo>
                    <a:pt x="1937" y="1273"/>
                  </a:lnTo>
                  <a:lnTo>
                    <a:pt x="1935" y="1257"/>
                  </a:lnTo>
                  <a:lnTo>
                    <a:pt x="1935" y="1250"/>
                  </a:lnTo>
                  <a:lnTo>
                    <a:pt x="1933" y="1247"/>
                  </a:lnTo>
                  <a:lnTo>
                    <a:pt x="1930" y="1247"/>
                  </a:lnTo>
                  <a:lnTo>
                    <a:pt x="1928" y="1247"/>
                  </a:lnTo>
                  <a:lnTo>
                    <a:pt x="1926" y="1252"/>
                  </a:lnTo>
                  <a:lnTo>
                    <a:pt x="1926" y="1245"/>
                  </a:lnTo>
                  <a:lnTo>
                    <a:pt x="1923" y="1238"/>
                  </a:lnTo>
                  <a:lnTo>
                    <a:pt x="1916" y="1240"/>
                  </a:lnTo>
                  <a:lnTo>
                    <a:pt x="1914" y="1240"/>
                  </a:lnTo>
                  <a:lnTo>
                    <a:pt x="1911" y="1240"/>
                  </a:lnTo>
                  <a:lnTo>
                    <a:pt x="1907" y="1238"/>
                  </a:lnTo>
                  <a:lnTo>
                    <a:pt x="1909" y="1236"/>
                  </a:lnTo>
                  <a:lnTo>
                    <a:pt x="1909" y="1233"/>
                  </a:lnTo>
                  <a:lnTo>
                    <a:pt x="1911" y="1231"/>
                  </a:lnTo>
                  <a:lnTo>
                    <a:pt x="1911" y="1228"/>
                  </a:lnTo>
                  <a:lnTo>
                    <a:pt x="1914" y="1226"/>
                  </a:lnTo>
                  <a:lnTo>
                    <a:pt x="1914" y="1221"/>
                  </a:lnTo>
                  <a:lnTo>
                    <a:pt x="1914" y="1217"/>
                  </a:lnTo>
                  <a:lnTo>
                    <a:pt x="1914" y="1212"/>
                  </a:lnTo>
                  <a:lnTo>
                    <a:pt x="1909" y="1202"/>
                  </a:lnTo>
                  <a:lnTo>
                    <a:pt x="1909" y="1193"/>
                  </a:lnTo>
                  <a:lnTo>
                    <a:pt x="1911" y="1174"/>
                  </a:lnTo>
                  <a:lnTo>
                    <a:pt x="1909" y="1162"/>
                  </a:lnTo>
                  <a:lnTo>
                    <a:pt x="1907" y="1153"/>
                  </a:lnTo>
                  <a:lnTo>
                    <a:pt x="1902" y="1146"/>
                  </a:lnTo>
                  <a:lnTo>
                    <a:pt x="1895" y="1134"/>
                  </a:lnTo>
                  <a:lnTo>
                    <a:pt x="1890" y="1124"/>
                  </a:lnTo>
                  <a:lnTo>
                    <a:pt x="1893" y="1115"/>
                  </a:lnTo>
                  <a:lnTo>
                    <a:pt x="1895" y="1098"/>
                  </a:lnTo>
                  <a:lnTo>
                    <a:pt x="1895" y="1089"/>
                  </a:lnTo>
                  <a:lnTo>
                    <a:pt x="1895" y="1080"/>
                  </a:lnTo>
                  <a:lnTo>
                    <a:pt x="1890" y="1072"/>
                  </a:lnTo>
                  <a:lnTo>
                    <a:pt x="1885" y="1063"/>
                  </a:lnTo>
                  <a:lnTo>
                    <a:pt x="1885" y="1058"/>
                  </a:lnTo>
                  <a:lnTo>
                    <a:pt x="1883" y="1054"/>
                  </a:lnTo>
                  <a:lnTo>
                    <a:pt x="1885" y="1046"/>
                  </a:lnTo>
                  <a:lnTo>
                    <a:pt x="1883" y="1042"/>
                  </a:lnTo>
                  <a:lnTo>
                    <a:pt x="1883" y="1037"/>
                  </a:lnTo>
                  <a:lnTo>
                    <a:pt x="1883" y="1032"/>
                  </a:lnTo>
                  <a:lnTo>
                    <a:pt x="1883" y="1028"/>
                  </a:lnTo>
                  <a:lnTo>
                    <a:pt x="1895" y="1020"/>
                  </a:lnTo>
                  <a:lnTo>
                    <a:pt x="1897" y="1016"/>
                  </a:lnTo>
                  <a:lnTo>
                    <a:pt x="1897" y="1011"/>
                  </a:lnTo>
                  <a:lnTo>
                    <a:pt x="1895" y="1009"/>
                  </a:lnTo>
                  <a:lnTo>
                    <a:pt x="1885" y="1009"/>
                  </a:lnTo>
                  <a:lnTo>
                    <a:pt x="1864" y="999"/>
                  </a:lnTo>
                  <a:lnTo>
                    <a:pt x="1857" y="999"/>
                  </a:lnTo>
                  <a:lnTo>
                    <a:pt x="1855" y="1004"/>
                  </a:lnTo>
                  <a:lnTo>
                    <a:pt x="1855" y="1013"/>
                  </a:lnTo>
                  <a:lnTo>
                    <a:pt x="1857" y="1039"/>
                  </a:lnTo>
                  <a:lnTo>
                    <a:pt x="1857" y="1063"/>
                  </a:lnTo>
                  <a:lnTo>
                    <a:pt x="1857" y="1068"/>
                  </a:lnTo>
                  <a:lnTo>
                    <a:pt x="1855" y="1077"/>
                  </a:lnTo>
                  <a:lnTo>
                    <a:pt x="1852" y="1084"/>
                  </a:lnTo>
                  <a:lnTo>
                    <a:pt x="1850" y="1089"/>
                  </a:lnTo>
                  <a:lnTo>
                    <a:pt x="1843" y="1089"/>
                  </a:lnTo>
                  <a:lnTo>
                    <a:pt x="1836" y="1087"/>
                  </a:lnTo>
                  <a:lnTo>
                    <a:pt x="1829" y="1087"/>
                  </a:lnTo>
                  <a:lnTo>
                    <a:pt x="1824" y="1094"/>
                  </a:lnTo>
                  <a:lnTo>
                    <a:pt x="1824" y="1098"/>
                  </a:lnTo>
                  <a:lnTo>
                    <a:pt x="1826" y="1101"/>
                  </a:lnTo>
                  <a:lnTo>
                    <a:pt x="1826" y="1103"/>
                  </a:lnTo>
                  <a:lnTo>
                    <a:pt x="1819" y="1110"/>
                  </a:lnTo>
                  <a:lnTo>
                    <a:pt x="1819" y="1115"/>
                  </a:lnTo>
                  <a:lnTo>
                    <a:pt x="1819" y="1120"/>
                  </a:lnTo>
                  <a:lnTo>
                    <a:pt x="1819" y="1122"/>
                  </a:lnTo>
                  <a:lnTo>
                    <a:pt x="1817" y="1124"/>
                  </a:lnTo>
                  <a:lnTo>
                    <a:pt x="1810" y="1129"/>
                  </a:lnTo>
                  <a:lnTo>
                    <a:pt x="1810" y="1132"/>
                  </a:lnTo>
                  <a:lnTo>
                    <a:pt x="1810" y="1148"/>
                  </a:lnTo>
                  <a:lnTo>
                    <a:pt x="1812" y="1155"/>
                  </a:lnTo>
                  <a:lnTo>
                    <a:pt x="1817" y="1174"/>
                  </a:lnTo>
                  <a:lnTo>
                    <a:pt x="1819" y="1181"/>
                  </a:lnTo>
                  <a:lnTo>
                    <a:pt x="1819" y="1188"/>
                  </a:lnTo>
                  <a:lnTo>
                    <a:pt x="1822" y="1198"/>
                  </a:lnTo>
                  <a:lnTo>
                    <a:pt x="1824" y="1202"/>
                  </a:lnTo>
                  <a:lnTo>
                    <a:pt x="1829" y="1207"/>
                  </a:lnTo>
                  <a:lnTo>
                    <a:pt x="1831" y="1210"/>
                  </a:lnTo>
                  <a:lnTo>
                    <a:pt x="1822" y="1212"/>
                  </a:lnTo>
                  <a:lnTo>
                    <a:pt x="1819" y="1214"/>
                  </a:lnTo>
                  <a:lnTo>
                    <a:pt x="1817" y="1219"/>
                  </a:lnTo>
                  <a:lnTo>
                    <a:pt x="1817" y="1224"/>
                  </a:lnTo>
                  <a:lnTo>
                    <a:pt x="1817" y="1231"/>
                  </a:lnTo>
                  <a:lnTo>
                    <a:pt x="1819" y="1243"/>
                  </a:lnTo>
                  <a:lnTo>
                    <a:pt x="1822" y="1245"/>
                  </a:lnTo>
                  <a:lnTo>
                    <a:pt x="1822" y="1254"/>
                  </a:lnTo>
                  <a:lnTo>
                    <a:pt x="1826" y="1262"/>
                  </a:lnTo>
                  <a:lnTo>
                    <a:pt x="1829" y="1271"/>
                  </a:lnTo>
                  <a:lnTo>
                    <a:pt x="1829" y="1276"/>
                  </a:lnTo>
                  <a:lnTo>
                    <a:pt x="1829" y="1280"/>
                  </a:lnTo>
                  <a:lnTo>
                    <a:pt x="1829" y="1288"/>
                  </a:lnTo>
                  <a:lnTo>
                    <a:pt x="1831" y="1295"/>
                  </a:lnTo>
                  <a:lnTo>
                    <a:pt x="1838" y="1299"/>
                  </a:lnTo>
                  <a:lnTo>
                    <a:pt x="1843" y="1304"/>
                  </a:lnTo>
                  <a:lnTo>
                    <a:pt x="1848" y="1306"/>
                  </a:lnTo>
                  <a:lnTo>
                    <a:pt x="1850" y="1306"/>
                  </a:lnTo>
                  <a:lnTo>
                    <a:pt x="1850" y="1314"/>
                  </a:lnTo>
                  <a:lnTo>
                    <a:pt x="1848" y="1318"/>
                  </a:lnTo>
                  <a:lnTo>
                    <a:pt x="1845" y="1323"/>
                  </a:lnTo>
                  <a:lnTo>
                    <a:pt x="1852" y="1328"/>
                  </a:lnTo>
                  <a:lnTo>
                    <a:pt x="1855" y="1332"/>
                  </a:lnTo>
                  <a:lnTo>
                    <a:pt x="1857" y="1340"/>
                  </a:lnTo>
                  <a:lnTo>
                    <a:pt x="1862" y="1347"/>
                  </a:lnTo>
                  <a:lnTo>
                    <a:pt x="1852" y="1344"/>
                  </a:lnTo>
                  <a:lnTo>
                    <a:pt x="1850" y="1347"/>
                  </a:lnTo>
                  <a:lnTo>
                    <a:pt x="1848" y="1349"/>
                  </a:lnTo>
                  <a:lnTo>
                    <a:pt x="1848" y="1351"/>
                  </a:lnTo>
                  <a:lnTo>
                    <a:pt x="1852" y="1354"/>
                  </a:lnTo>
                  <a:lnTo>
                    <a:pt x="1862" y="1358"/>
                  </a:lnTo>
                  <a:lnTo>
                    <a:pt x="1859" y="1365"/>
                  </a:lnTo>
                  <a:lnTo>
                    <a:pt x="1862" y="1368"/>
                  </a:lnTo>
                  <a:lnTo>
                    <a:pt x="1864" y="1370"/>
                  </a:lnTo>
                  <a:lnTo>
                    <a:pt x="1869" y="1375"/>
                  </a:lnTo>
                  <a:lnTo>
                    <a:pt x="1874" y="1382"/>
                  </a:lnTo>
                  <a:lnTo>
                    <a:pt x="1874" y="1387"/>
                  </a:lnTo>
                  <a:lnTo>
                    <a:pt x="1864" y="1389"/>
                  </a:lnTo>
                  <a:lnTo>
                    <a:pt x="1862" y="1389"/>
                  </a:lnTo>
                  <a:lnTo>
                    <a:pt x="1862" y="1394"/>
                  </a:lnTo>
                  <a:lnTo>
                    <a:pt x="1859" y="1396"/>
                  </a:lnTo>
                  <a:lnTo>
                    <a:pt x="1857" y="1394"/>
                  </a:lnTo>
                  <a:lnTo>
                    <a:pt x="1855" y="1391"/>
                  </a:lnTo>
                  <a:lnTo>
                    <a:pt x="1852" y="1389"/>
                  </a:lnTo>
                  <a:lnTo>
                    <a:pt x="1850" y="1389"/>
                  </a:lnTo>
                  <a:lnTo>
                    <a:pt x="1850" y="1389"/>
                  </a:lnTo>
                  <a:lnTo>
                    <a:pt x="1848" y="1394"/>
                  </a:lnTo>
                  <a:lnTo>
                    <a:pt x="1848" y="1408"/>
                  </a:lnTo>
                  <a:lnTo>
                    <a:pt x="1845" y="1413"/>
                  </a:lnTo>
                  <a:lnTo>
                    <a:pt x="1843" y="1399"/>
                  </a:lnTo>
                  <a:lnTo>
                    <a:pt x="1841" y="1394"/>
                  </a:lnTo>
                  <a:lnTo>
                    <a:pt x="1838" y="1391"/>
                  </a:lnTo>
                  <a:lnTo>
                    <a:pt x="1836" y="1389"/>
                  </a:lnTo>
                  <a:lnTo>
                    <a:pt x="1836" y="1387"/>
                  </a:lnTo>
                  <a:lnTo>
                    <a:pt x="1836" y="1389"/>
                  </a:lnTo>
                  <a:lnTo>
                    <a:pt x="1836" y="1391"/>
                  </a:lnTo>
                  <a:lnTo>
                    <a:pt x="1834" y="1391"/>
                  </a:lnTo>
                  <a:lnTo>
                    <a:pt x="1829" y="1387"/>
                  </a:lnTo>
                  <a:lnTo>
                    <a:pt x="1826" y="1384"/>
                  </a:lnTo>
                  <a:lnTo>
                    <a:pt x="1824" y="1384"/>
                  </a:lnTo>
                  <a:lnTo>
                    <a:pt x="1822" y="1387"/>
                  </a:lnTo>
                  <a:lnTo>
                    <a:pt x="1822" y="1389"/>
                  </a:lnTo>
                  <a:lnTo>
                    <a:pt x="1819" y="1391"/>
                  </a:lnTo>
                  <a:lnTo>
                    <a:pt x="1815" y="1389"/>
                  </a:lnTo>
                  <a:lnTo>
                    <a:pt x="1812" y="1384"/>
                  </a:lnTo>
                  <a:lnTo>
                    <a:pt x="1812" y="1382"/>
                  </a:lnTo>
                  <a:lnTo>
                    <a:pt x="1812" y="1380"/>
                  </a:lnTo>
                  <a:lnTo>
                    <a:pt x="1808" y="1368"/>
                  </a:lnTo>
                  <a:lnTo>
                    <a:pt x="1808" y="1361"/>
                  </a:lnTo>
                  <a:lnTo>
                    <a:pt x="1805" y="1351"/>
                  </a:lnTo>
                  <a:lnTo>
                    <a:pt x="1803" y="1344"/>
                  </a:lnTo>
                  <a:lnTo>
                    <a:pt x="1796" y="1347"/>
                  </a:lnTo>
                  <a:lnTo>
                    <a:pt x="1796" y="1356"/>
                  </a:lnTo>
                  <a:lnTo>
                    <a:pt x="1800" y="1373"/>
                  </a:lnTo>
                  <a:lnTo>
                    <a:pt x="1803" y="1387"/>
                  </a:lnTo>
                  <a:lnTo>
                    <a:pt x="1793" y="1389"/>
                  </a:lnTo>
                  <a:lnTo>
                    <a:pt x="1774" y="1377"/>
                  </a:lnTo>
                  <a:lnTo>
                    <a:pt x="1767" y="1375"/>
                  </a:lnTo>
                  <a:lnTo>
                    <a:pt x="1748" y="1368"/>
                  </a:lnTo>
                  <a:lnTo>
                    <a:pt x="1744" y="1365"/>
                  </a:lnTo>
                  <a:lnTo>
                    <a:pt x="1748" y="1361"/>
                  </a:lnTo>
                  <a:lnTo>
                    <a:pt x="1746" y="1354"/>
                  </a:lnTo>
                  <a:lnTo>
                    <a:pt x="1739" y="1347"/>
                  </a:lnTo>
                  <a:lnTo>
                    <a:pt x="1734" y="1347"/>
                  </a:lnTo>
                  <a:lnTo>
                    <a:pt x="1730" y="1344"/>
                  </a:lnTo>
                  <a:lnTo>
                    <a:pt x="1725" y="1337"/>
                  </a:lnTo>
                  <a:lnTo>
                    <a:pt x="1720" y="1330"/>
                  </a:lnTo>
                  <a:lnTo>
                    <a:pt x="1713" y="1332"/>
                  </a:lnTo>
                  <a:lnTo>
                    <a:pt x="1708" y="1323"/>
                  </a:lnTo>
                  <a:lnTo>
                    <a:pt x="1687" y="1323"/>
                  </a:lnTo>
                  <a:lnTo>
                    <a:pt x="1687" y="1316"/>
                  </a:lnTo>
                  <a:lnTo>
                    <a:pt x="1694" y="1314"/>
                  </a:lnTo>
                  <a:lnTo>
                    <a:pt x="1706" y="1314"/>
                  </a:lnTo>
                  <a:lnTo>
                    <a:pt x="1718" y="1318"/>
                  </a:lnTo>
                  <a:lnTo>
                    <a:pt x="1722" y="1323"/>
                  </a:lnTo>
                  <a:lnTo>
                    <a:pt x="1727" y="1325"/>
                  </a:lnTo>
                  <a:lnTo>
                    <a:pt x="1732" y="1330"/>
                  </a:lnTo>
                  <a:lnTo>
                    <a:pt x="1741" y="1332"/>
                  </a:lnTo>
                  <a:lnTo>
                    <a:pt x="1744" y="1330"/>
                  </a:lnTo>
                  <a:lnTo>
                    <a:pt x="1744" y="1323"/>
                  </a:lnTo>
                  <a:lnTo>
                    <a:pt x="1744" y="1316"/>
                  </a:lnTo>
                  <a:lnTo>
                    <a:pt x="1744" y="1311"/>
                  </a:lnTo>
                  <a:lnTo>
                    <a:pt x="1746" y="1302"/>
                  </a:lnTo>
                  <a:lnTo>
                    <a:pt x="1741" y="1290"/>
                  </a:lnTo>
                  <a:lnTo>
                    <a:pt x="1734" y="1278"/>
                  </a:lnTo>
                  <a:lnTo>
                    <a:pt x="1730" y="1269"/>
                  </a:lnTo>
                  <a:lnTo>
                    <a:pt x="1720" y="1271"/>
                  </a:lnTo>
                  <a:lnTo>
                    <a:pt x="1711" y="1278"/>
                  </a:lnTo>
                  <a:lnTo>
                    <a:pt x="1711" y="1273"/>
                  </a:lnTo>
                  <a:lnTo>
                    <a:pt x="1727" y="1262"/>
                  </a:lnTo>
                  <a:lnTo>
                    <a:pt x="1734" y="1262"/>
                  </a:lnTo>
                  <a:lnTo>
                    <a:pt x="1730" y="1221"/>
                  </a:lnTo>
                  <a:lnTo>
                    <a:pt x="1725" y="1200"/>
                  </a:lnTo>
                  <a:lnTo>
                    <a:pt x="1715" y="1188"/>
                  </a:lnTo>
                  <a:lnTo>
                    <a:pt x="1715" y="1186"/>
                  </a:lnTo>
                  <a:lnTo>
                    <a:pt x="1713" y="1176"/>
                  </a:lnTo>
                  <a:lnTo>
                    <a:pt x="1708" y="1184"/>
                  </a:lnTo>
                  <a:lnTo>
                    <a:pt x="1706" y="1198"/>
                  </a:lnTo>
                  <a:lnTo>
                    <a:pt x="1704" y="1205"/>
                  </a:lnTo>
                  <a:lnTo>
                    <a:pt x="1689" y="1217"/>
                  </a:lnTo>
                  <a:lnTo>
                    <a:pt x="1685" y="1231"/>
                  </a:lnTo>
                  <a:lnTo>
                    <a:pt x="1680" y="1236"/>
                  </a:lnTo>
                  <a:lnTo>
                    <a:pt x="1670" y="1236"/>
                  </a:lnTo>
                  <a:lnTo>
                    <a:pt x="1663" y="1238"/>
                  </a:lnTo>
                  <a:lnTo>
                    <a:pt x="1652" y="1245"/>
                  </a:lnTo>
                  <a:lnTo>
                    <a:pt x="1644" y="1247"/>
                  </a:lnTo>
                  <a:lnTo>
                    <a:pt x="1637" y="1245"/>
                  </a:lnTo>
                  <a:lnTo>
                    <a:pt x="1640" y="1238"/>
                  </a:lnTo>
                  <a:lnTo>
                    <a:pt x="1656" y="1236"/>
                  </a:lnTo>
                  <a:lnTo>
                    <a:pt x="1675" y="1221"/>
                  </a:lnTo>
                  <a:lnTo>
                    <a:pt x="1687" y="1205"/>
                  </a:lnTo>
                  <a:lnTo>
                    <a:pt x="1696" y="1184"/>
                  </a:lnTo>
                  <a:lnTo>
                    <a:pt x="1687" y="1179"/>
                  </a:lnTo>
                  <a:lnTo>
                    <a:pt x="1675" y="1186"/>
                  </a:lnTo>
                  <a:lnTo>
                    <a:pt x="1656" y="1205"/>
                  </a:lnTo>
                  <a:lnTo>
                    <a:pt x="1628" y="1219"/>
                  </a:lnTo>
                  <a:lnTo>
                    <a:pt x="1623" y="1217"/>
                  </a:lnTo>
                  <a:lnTo>
                    <a:pt x="1614" y="1205"/>
                  </a:lnTo>
                  <a:lnTo>
                    <a:pt x="1607" y="1198"/>
                  </a:lnTo>
                  <a:lnTo>
                    <a:pt x="1600" y="1193"/>
                  </a:lnTo>
                  <a:lnTo>
                    <a:pt x="1592" y="1186"/>
                  </a:lnTo>
                  <a:lnTo>
                    <a:pt x="1585" y="1176"/>
                  </a:lnTo>
                  <a:lnTo>
                    <a:pt x="1578" y="1165"/>
                  </a:lnTo>
                  <a:lnTo>
                    <a:pt x="1581" y="1158"/>
                  </a:lnTo>
                  <a:lnTo>
                    <a:pt x="1585" y="1153"/>
                  </a:lnTo>
                  <a:lnTo>
                    <a:pt x="1595" y="1153"/>
                  </a:lnTo>
                  <a:lnTo>
                    <a:pt x="1600" y="1155"/>
                  </a:lnTo>
                  <a:lnTo>
                    <a:pt x="1604" y="1160"/>
                  </a:lnTo>
                  <a:lnTo>
                    <a:pt x="1609" y="1162"/>
                  </a:lnTo>
                  <a:lnTo>
                    <a:pt x="1614" y="1162"/>
                  </a:lnTo>
                  <a:lnTo>
                    <a:pt x="1621" y="1153"/>
                  </a:lnTo>
                  <a:lnTo>
                    <a:pt x="1630" y="1148"/>
                  </a:lnTo>
                  <a:lnTo>
                    <a:pt x="1637" y="1146"/>
                  </a:lnTo>
                  <a:lnTo>
                    <a:pt x="1659" y="1143"/>
                  </a:lnTo>
                  <a:lnTo>
                    <a:pt x="1668" y="1139"/>
                  </a:lnTo>
                  <a:lnTo>
                    <a:pt x="1673" y="1134"/>
                  </a:lnTo>
                  <a:lnTo>
                    <a:pt x="1675" y="1124"/>
                  </a:lnTo>
                  <a:lnTo>
                    <a:pt x="1675" y="1120"/>
                  </a:lnTo>
                  <a:lnTo>
                    <a:pt x="1678" y="1103"/>
                  </a:lnTo>
                  <a:lnTo>
                    <a:pt x="1678" y="1089"/>
                  </a:lnTo>
                  <a:lnTo>
                    <a:pt x="1678" y="1087"/>
                  </a:lnTo>
                  <a:lnTo>
                    <a:pt x="1689" y="1072"/>
                  </a:lnTo>
                  <a:lnTo>
                    <a:pt x="1692" y="1065"/>
                  </a:lnTo>
                  <a:lnTo>
                    <a:pt x="1689" y="1054"/>
                  </a:lnTo>
                  <a:lnTo>
                    <a:pt x="1689" y="1049"/>
                  </a:lnTo>
                  <a:lnTo>
                    <a:pt x="1704" y="1037"/>
                  </a:lnTo>
                  <a:lnTo>
                    <a:pt x="1706" y="1032"/>
                  </a:lnTo>
                  <a:lnTo>
                    <a:pt x="1699" y="1030"/>
                  </a:lnTo>
                  <a:lnTo>
                    <a:pt x="1692" y="1002"/>
                  </a:lnTo>
                  <a:lnTo>
                    <a:pt x="1682" y="992"/>
                  </a:lnTo>
                  <a:lnTo>
                    <a:pt x="1685" y="990"/>
                  </a:lnTo>
                  <a:lnTo>
                    <a:pt x="1687" y="987"/>
                  </a:lnTo>
                  <a:lnTo>
                    <a:pt x="1689" y="987"/>
                  </a:lnTo>
                  <a:lnTo>
                    <a:pt x="1692" y="987"/>
                  </a:lnTo>
                  <a:lnTo>
                    <a:pt x="1694" y="990"/>
                  </a:lnTo>
                  <a:lnTo>
                    <a:pt x="1694" y="987"/>
                  </a:lnTo>
                  <a:lnTo>
                    <a:pt x="1696" y="983"/>
                  </a:lnTo>
                  <a:lnTo>
                    <a:pt x="1704" y="978"/>
                  </a:lnTo>
                  <a:lnTo>
                    <a:pt x="1708" y="976"/>
                  </a:lnTo>
                  <a:lnTo>
                    <a:pt x="1722" y="980"/>
                  </a:lnTo>
                  <a:lnTo>
                    <a:pt x="1727" y="978"/>
                  </a:lnTo>
                  <a:lnTo>
                    <a:pt x="1737" y="971"/>
                  </a:lnTo>
                  <a:lnTo>
                    <a:pt x="1737" y="968"/>
                  </a:lnTo>
                  <a:lnTo>
                    <a:pt x="1734" y="952"/>
                  </a:lnTo>
                  <a:lnTo>
                    <a:pt x="1737" y="945"/>
                  </a:lnTo>
                  <a:lnTo>
                    <a:pt x="1744" y="926"/>
                  </a:lnTo>
                  <a:lnTo>
                    <a:pt x="1746" y="914"/>
                  </a:lnTo>
                  <a:lnTo>
                    <a:pt x="1741" y="900"/>
                  </a:lnTo>
                  <a:lnTo>
                    <a:pt x="1734" y="890"/>
                  </a:lnTo>
                  <a:lnTo>
                    <a:pt x="1732" y="888"/>
                  </a:lnTo>
                  <a:lnTo>
                    <a:pt x="1732" y="883"/>
                  </a:lnTo>
                  <a:lnTo>
                    <a:pt x="1730" y="874"/>
                  </a:lnTo>
                  <a:lnTo>
                    <a:pt x="1727" y="872"/>
                  </a:lnTo>
                  <a:lnTo>
                    <a:pt x="1725" y="867"/>
                  </a:lnTo>
                  <a:lnTo>
                    <a:pt x="1727" y="860"/>
                  </a:lnTo>
                  <a:lnTo>
                    <a:pt x="1730" y="855"/>
                  </a:lnTo>
                  <a:lnTo>
                    <a:pt x="1730" y="850"/>
                  </a:lnTo>
                  <a:lnTo>
                    <a:pt x="1727" y="848"/>
                  </a:lnTo>
                  <a:lnTo>
                    <a:pt x="1722" y="846"/>
                  </a:lnTo>
                  <a:lnTo>
                    <a:pt x="1720" y="846"/>
                  </a:lnTo>
                  <a:lnTo>
                    <a:pt x="1720" y="834"/>
                  </a:lnTo>
                  <a:lnTo>
                    <a:pt x="1718" y="829"/>
                  </a:lnTo>
                  <a:lnTo>
                    <a:pt x="1701" y="824"/>
                  </a:lnTo>
                  <a:lnTo>
                    <a:pt x="1696" y="820"/>
                  </a:lnTo>
                  <a:lnTo>
                    <a:pt x="1689" y="813"/>
                  </a:lnTo>
                  <a:lnTo>
                    <a:pt x="1685" y="810"/>
                  </a:lnTo>
                  <a:lnTo>
                    <a:pt x="1680" y="810"/>
                  </a:lnTo>
                  <a:lnTo>
                    <a:pt x="1678" y="810"/>
                  </a:lnTo>
                  <a:lnTo>
                    <a:pt x="1673" y="813"/>
                  </a:lnTo>
                  <a:lnTo>
                    <a:pt x="1668" y="808"/>
                  </a:lnTo>
                  <a:lnTo>
                    <a:pt x="1666" y="805"/>
                  </a:lnTo>
                  <a:lnTo>
                    <a:pt x="1663" y="803"/>
                  </a:lnTo>
                  <a:lnTo>
                    <a:pt x="1663" y="808"/>
                  </a:lnTo>
                  <a:lnTo>
                    <a:pt x="1673" y="831"/>
                  </a:lnTo>
                  <a:lnTo>
                    <a:pt x="1675" y="831"/>
                  </a:lnTo>
                  <a:lnTo>
                    <a:pt x="1675" y="836"/>
                  </a:lnTo>
                  <a:lnTo>
                    <a:pt x="1668" y="841"/>
                  </a:lnTo>
                  <a:lnTo>
                    <a:pt x="1666" y="846"/>
                  </a:lnTo>
                  <a:lnTo>
                    <a:pt x="1666" y="848"/>
                  </a:lnTo>
                  <a:lnTo>
                    <a:pt x="1666" y="853"/>
                  </a:lnTo>
                  <a:lnTo>
                    <a:pt x="1668" y="862"/>
                  </a:lnTo>
                  <a:lnTo>
                    <a:pt x="1670" y="862"/>
                  </a:lnTo>
                  <a:lnTo>
                    <a:pt x="1673" y="872"/>
                  </a:lnTo>
                  <a:lnTo>
                    <a:pt x="1668" y="888"/>
                  </a:lnTo>
                  <a:lnTo>
                    <a:pt x="1668" y="895"/>
                  </a:lnTo>
                  <a:lnTo>
                    <a:pt x="1668" y="900"/>
                  </a:lnTo>
                  <a:lnTo>
                    <a:pt x="1673" y="905"/>
                  </a:lnTo>
                  <a:lnTo>
                    <a:pt x="1673" y="909"/>
                  </a:lnTo>
                  <a:lnTo>
                    <a:pt x="1668" y="912"/>
                  </a:lnTo>
                  <a:lnTo>
                    <a:pt x="1666" y="912"/>
                  </a:lnTo>
                  <a:lnTo>
                    <a:pt x="1661" y="909"/>
                  </a:lnTo>
                  <a:lnTo>
                    <a:pt x="1656" y="907"/>
                  </a:lnTo>
                  <a:lnTo>
                    <a:pt x="1654" y="902"/>
                  </a:lnTo>
                  <a:lnTo>
                    <a:pt x="1652" y="907"/>
                  </a:lnTo>
                  <a:lnTo>
                    <a:pt x="1649" y="912"/>
                  </a:lnTo>
                  <a:lnTo>
                    <a:pt x="1647" y="912"/>
                  </a:lnTo>
                  <a:lnTo>
                    <a:pt x="1642" y="898"/>
                  </a:lnTo>
                  <a:lnTo>
                    <a:pt x="1637" y="895"/>
                  </a:lnTo>
                  <a:lnTo>
                    <a:pt x="1623" y="890"/>
                  </a:lnTo>
                  <a:lnTo>
                    <a:pt x="1618" y="893"/>
                  </a:lnTo>
                  <a:lnTo>
                    <a:pt x="1611" y="898"/>
                  </a:lnTo>
                  <a:lnTo>
                    <a:pt x="1602" y="900"/>
                  </a:lnTo>
                  <a:lnTo>
                    <a:pt x="1600" y="902"/>
                  </a:lnTo>
                  <a:lnTo>
                    <a:pt x="1597" y="907"/>
                  </a:lnTo>
                  <a:lnTo>
                    <a:pt x="1597" y="909"/>
                  </a:lnTo>
                  <a:lnTo>
                    <a:pt x="1600" y="914"/>
                  </a:lnTo>
                  <a:lnTo>
                    <a:pt x="1602" y="916"/>
                  </a:lnTo>
                  <a:lnTo>
                    <a:pt x="1597" y="921"/>
                  </a:lnTo>
                  <a:lnTo>
                    <a:pt x="1600" y="924"/>
                  </a:lnTo>
                  <a:lnTo>
                    <a:pt x="1604" y="931"/>
                  </a:lnTo>
                  <a:lnTo>
                    <a:pt x="1607" y="935"/>
                  </a:lnTo>
                  <a:lnTo>
                    <a:pt x="1611" y="938"/>
                  </a:lnTo>
                  <a:lnTo>
                    <a:pt x="1614" y="942"/>
                  </a:lnTo>
                  <a:lnTo>
                    <a:pt x="1614" y="942"/>
                  </a:lnTo>
                  <a:lnTo>
                    <a:pt x="1614" y="947"/>
                  </a:lnTo>
                  <a:lnTo>
                    <a:pt x="1614" y="950"/>
                  </a:lnTo>
                  <a:lnTo>
                    <a:pt x="1618" y="959"/>
                  </a:lnTo>
                  <a:lnTo>
                    <a:pt x="1616" y="959"/>
                  </a:lnTo>
                  <a:lnTo>
                    <a:pt x="1614" y="959"/>
                  </a:lnTo>
                  <a:lnTo>
                    <a:pt x="1611" y="961"/>
                  </a:lnTo>
                  <a:lnTo>
                    <a:pt x="1611" y="966"/>
                  </a:lnTo>
                  <a:lnTo>
                    <a:pt x="1616" y="973"/>
                  </a:lnTo>
                  <a:lnTo>
                    <a:pt x="1616" y="976"/>
                  </a:lnTo>
                  <a:lnTo>
                    <a:pt x="1621" y="987"/>
                  </a:lnTo>
                  <a:lnTo>
                    <a:pt x="1618" y="992"/>
                  </a:lnTo>
                  <a:lnTo>
                    <a:pt x="1614" y="990"/>
                  </a:lnTo>
                  <a:lnTo>
                    <a:pt x="1614" y="1002"/>
                  </a:lnTo>
                  <a:lnTo>
                    <a:pt x="1614" y="1018"/>
                  </a:lnTo>
                  <a:lnTo>
                    <a:pt x="1611" y="1028"/>
                  </a:lnTo>
                  <a:lnTo>
                    <a:pt x="1604" y="980"/>
                  </a:lnTo>
                  <a:lnTo>
                    <a:pt x="1602" y="983"/>
                  </a:lnTo>
                  <a:lnTo>
                    <a:pt x="1600" y="985"/>
                  </a:lnTo>
                  <a:lnTo>
                    <a:pt x="1597" y="992"/>
                  </a:lnTo>
                  <a:lnTo>
                    <a:pt x="1595" y="980"/>
                  </a:lnTo>
                  <a:lnTo>
                    <a:pt x="1590" y="976"/>
                  </a:lnTo>
                  <a:lnTo>
                    <a:pt x="1585" y="971"/>
                  </a:lnTo>
                  <a:lnTo>
                    <a:pt x="1585" y="973"/>
                  </a:lnTo>
                  <a:lnTo>
                    <a:pt x="1592" y="1006"/>
                  </a:lnTo>
                  <a:lnTo>
                    <a:pt x="1595" y="1013"/>
                  </a:lnTo>
                  <a:lnTo>
                    <a:pt x="1590" y="1018"/>
                  </a:lnTo>
                  <a:lnTo>
                    <a:pt x="1585" y="1023"/>
                  </a:lnTo>
                  <a:lnTo>
                    <a:pt x="1583" y="1032"/>
                  </a:lnTo>
                  <a:lnTo>
                    <a:pt x="1581" y="1039"/>
                  </a:lnTo>
                  <a:lnTo>
                    <a:pt x="1576" y="1039"/>
                  </a:lnTo>
                  <a:lnTo>
                    <a:pt x="1576" y="1030"/>
                  </a:lnTo>
                  <a:lnTo>
                    <a:pt x="1576" y="1023"/>
                  </a:lnTo>
                  <a:lnTo>
                    <a:pt x="1585" y="990"/>
                  </a:lnTo>
                  <a:lnTo>
                    <a:pt x="1581" y="987"/>
                  </a:lnTo>
                  <a:lnTo>
                    <a:pt x="1576" y="987"/>
                  </a:lnTo>
                  <a:lnTo>
                    <a:pt x="1571" y="990"/>
                  </a:lnTo>
                  <a:lnTo>
                    <a:pt x="1569" y="992"/>
                  </a:lnTo>
                  <a:lnTo>
                    <a:pt x="1569" y="987"/>
                  </a:lnTo>
                  <a:lnTo>
                    <a:pt x="1571" y="978"/>
                  </a:lnTo>
                  <a:lnTo>
                    <a:pt x="1571" y="973"/>
                  </a:lnTo>
                  <a:lnTo>
                    <a:pt x="1562" y="978"/>
                  </a:lnTo>
                  <a:lnTo>
                    <a:pt x="1555" y="992"/>
                  </a:lnTo>
                  <a:lnTo>
                    <a:pt x="1552" y="1013"/>
                  </a:lnTo>
                  <a:lnTo>
                    <a:pt x="1552" y="1028"/>
                  </a:lnTo>
                  <a:lnTo>
                    <a:pt x="1555" y="1032"/>
                  </a:lnTo>
                  <a:lnTo>
                    <a:pt x="1557" y="1037"/>
                  </a:lnTo>
                  <a:lnTo>
                    <a:pt x="1557" y="1042"/>
                  </a:lnTo>
                  <a:lnTo>
                    <a:pt x="1555" y="1046"/>
                  </a:lnTo>
                  <a:lnTo>
                    <a:pt x="1555" y="1049"/>
                  </a:lnTo>
                  <a:lnTo>
                    <a:pt x="1555" y="1054"/>
                  </a:lnTo>
                  <a:lnTo>
                    <a:pt x="1557" y="1058"/>
                  </a:lnTo>
                  <a:lnTo>
                    <a:pt x="1557" y="1061"/>
                  </a:lnTo>
                  <a:lnTo>
                    <a:pt x="1555" y="1075"/>
                  </a:lnTo>
                  <a:lnTo>
                    <a:pt x="1557" y="1082"/>
                  </a:lnTo>
                  <a:lnTo>
                    <a:pt x="1564" y="1082"/>
                  </a:lnTo>
                  <a:lnTo>
                    <a:pt x="1559" y="1089"/>
                  </a:lnTo>
                  <a:lnTo>
                    <a:pt x="1555" y="1089"/>
                  </a:lnTo>
                  <a:lnTo>
                    <a:pt x="1548" y="1084"/>
                  </a:lnTo>
                  <a:lnTo>
                    <a:pt x="1543" y="1075"/>
                  </a:lnTo>
                  <a:lnTo>
                    <a:pt x="1545" y="1051"/>
                  </a:lnTo>
                  <a:lnTo>
                    <a:pt x="1543" y="1039"/>
                  </a:lnTo>
                  <a:lnTo>
                    <a:pt x="1531" y="1044"/>
                  </a:lnTo>
                  <a:lnTo>
                    <a:pt x="1524" y="1058"/>
                  </a:lnTo>
                  <a:lnTo>
                    <a:pt x="1517" y="1094"/>
                  </a:lnTo>
                  <a:lnTo>
                    <a:pt x="1512" y="1101"/>
                  </a:lnTo>
                  <a:lnTo>
                    <a:pt x="1500" y="1106"/>
                  </a:lnTo>
                  <a:lnTo>
                    <a:pt x="1493" y="1110"/>
                  </a:lnTo>
                  <a:lnTo>
                    <a:pt x="1491" y="1117"/>
                  </a:lnTo>
                  <a:lnTo>
                    <a:pt x="1491" y="1146"/>
                  </a:lnTo>
                  <a:lnTo>
                    <a:pt x="1489" y="1141"/>
                  </a:lnTo>
                  <a:lnTo>
                    <a:pt x="1484" y="1136"/>
                  </a:lnTo>
                  <a:lnTo>
                    <a:pt x="1479" y="1136"/>
                  </a:lnTo>
                  <a:lnTo>
                    <a:pt x="1474" y="1136"/>
                  </a:lnTo>
                  <a:lnTo>
                    <a:pt x="1477" y="1129"/>
                  </a:lnTo>
                  <a:lnTo>
                    <a:pt x="1479" y="1113"/>
                  </a:lnTo>
                  <a:lnTo>
                    <a:pt x="1481" y="1106"/>
                  </a:lnTo>
                  <a:lnTo>
                    <a:pt x="1486" y="1103"/>
                  </a:lnTo>
                  <a:lnTo>
                    <a:pt x="1496" y="1098"/>
                  </a:lnTo>
                  <a:lnTo>
                    <a:pt x="1503" y="1091"/>
                  </a:lnTo>
                  <a:lnTo>
                    <a:pt x="1507" y="1082"/>
                  </a:lnTo>
                  <a:lnTo>
                    <a:pt x="1515" y="1058"/>
                  </a:lnTo>
                  <a:lnTo>
                    <a:pt x="1517" y="1046"/>
                  </a:lnTo>
                  <a:lnTo>
                    <a:pt x="1522" y="1039"/>
                  </a:lnTo>
                  <a:lnTo>
                    <a:pt x="1529" y="1030"/>
                  </a:lnTo>
                  <a:lnTo>
                    <a:pt x="1536" y="1025"/>
                  </a:lnTo>
                  <a:lnTo>
                    <a:pt x="1541" y="1020"/>
                  </a:lnTo>
                  <a:lnTo>
                    <a:pt x="1543" y="1009"/>
                  </a:lnTo>
                  <a:lnTo>
                    <a:pt x="1545" y="1006"/>
                  </a:lnTo>
                  <a:lnTo>
                    <a:pt x="1545" y="1004"/>
                  </a:lnTo>
                  <a:lnTo>
                    <a:pt x="1543" y="1002"/>
                  </a:lnTo>
                  <a:lnTo>
                    <a:pt x="1536" y="999"/>
                  </a:lnTo>
                  <a:lnTo>
                    <a:pt x="1533" y="1002"/>
                  </a:lnTo>
                  <a:lnTo>
                    <a:pt x="1533" y="1004"/>
                  </a:lnTo>
                  <a:lnTo>
                    <a:pt x="1531" y="1004"/>
                  </a:lnTo>
                  <a:lnTo>
                    <a:pt x="1529" y="1004"/>
                  </a:lnTo>
                  <a:lnTo>
                    <a:pt x="1529" y="997"/>
                  </a:lnTo>
                  <a:lnTo>
                    <a:pt x="1541" y="987"/>
                  </a:lnTo>
                  <a:lnTo>
                    <a:pt x="1543" y="980"/>
                  </a:lnTo>
                  <a:lnTo>
                    <a:pt x="1491" y="1013"/>
                  </a:lnTo>
                  <a:lnTo>
                    <a:pt x="1491" y="1018"/>
                  </a:lnTo>
                  <a:lnTo>
                    <a:pt x="1491" y="1025"/>
                  </a:lnTo>
                  <a:lnTo>
                    <a:pt x="1489" y="1032"/>
                  </a:lnTo>
                  <a:lnTo>
                    <a:pt x="1484" y="1032"/>
                  </a:lnTo>
                  <a:lnTo>
                    <a:pt x="1484" y="1025"/>
                  </a:lnTo>
                  <a:lnTo>
                    <a:pt x="1484" y="1018"/>
                  </a:lnTo>
                  <a:lnTo>
                    <a:pt x="1484" y="1011"/>
                  </a:lnTo>
                  <a:lnTo>
                    <a:pt x="1486" y="1004"/>
                  </a:lnTo>
                  <a:lnTo>
                    <a:pt x="1491" y="999"/>
                  </a:lnTo>
                  <a:lnTo>
                    <a:pt x="1500" y="992"/>
                  </a:lnTo>
                  <a:lnTo>
                    <a:pt x="1503" y="987"/>
                  </a:lnTo>
                  <a:lnTo>
                    <a:pt x="1507" y="968"/>
                  </a:lnTo>
                  <a:lnTo>
                    <a:pt x="1519" y="947"/>
                  </a:lnTo>
                  <a:lnTo>
                    <a:pt x="1529" y="940"/>
                  </a:lnTo>
                  <a:lnTo>
                    <a:pt x="1531" y="935"/>
                  </a:lnTo>
                  <a:lnTo>
                    <a:pt x="1533" y="928"/>
                  </a:lnTo>
                  <a:lnTo>
                    <a:pt x="1536" y="921"/>
                  </a:lnTo>
                  <a:lnTo>
                    <a:pt x="1536" y="916"/>
                  </a:lnTo>
                  <a:lnTo>
                    <a:pt x="1538" y="914"/>
                  </a:lnTo>
                  <a:lnTo>
                    <a:pt x="1538" y="912"/>
                  </a:lnTo>
                  <a:lnTo>
                    <a:pt x="1536" y="907"/>
                  </a:lnTo>
                  <a:lnTo>
                    <a:pt x="1531" y="905"/>
                  </a:lnTo>
                  <a:lnTo>
                    <a:pt x="1526" y="905"/>
                  </a:lnTo>
                  <a:lnTo>
                    <a:pt x="1524" y="907"/>
                  </a:lnTo>
                  <a:lnTo>
                    <a:pt x="1524" y="912"/>
                  </a:lnTo>
                  <a:lnTo>
                    <a:pt x="1524" y="919"/>
                  </a:lnTo>
                  <a:lnTo>
                    <a:pt x="1517" y="938"/>
                  </a:lnTo>
                  <a:lnTo>
                    <a:pt x="1515" y="940"/>
                  </a:lnTo>
                  <a:lnTo>
                    <a:pt x="1512" y="942"/>
                  </a:lnTo>
                  <a:lnTo>
                    <a:pt x="1507" y="940"/>
                  </a:lnTo>
                  <a:lnTo>
                    <a:pt x="1507" y="935"/>
                  </a:lnTo>
                  <a:lnTo>
                    <a:pt x="1507" y="933"/>
                  </a:lnTo>
                  <a:lnTo>
                    <a:pt x="1507" y="931"/>
                  </a:lnTo>
                  <a:lnTo>
                    <a:pt x="1510" y="928"/>
                  </a:lnTo>
                  <a:lnTo>
                    <a:pt x="1507" y="924"/>
                  </a:lnTo>
                  <a:lnTo>
                    <a:pt x="1505" y="924"/>
                  </a:lnTo>
                  <a:lnTo>
                    <a:pt x="1500" y="926"/>
                  </a:lnTo>
                  <a:lnTo>
                    <a:pt x="1496" y="928"/>
                  </a:lnTo>
                  <a:lnTo>
                    <a:pt x="1491" y="924"/>
                  </a:lnTo>
                  <a:lnTo>
                    <a:pt x="1465" y="947"/>
                  </a:lnTo>
                  <a:lnTo>
                    <a:pt x="1460" y="926"/>
                  </a:lnTo>
                  <a:lnTo>
                    <a:pt x="1458" y="924"/>
                  </a:lnTo>
                  <a:lnTo>
                    <a:pt x="1458" y="942"/>
                  </a:lnTo>
                  <a:lnTo>
                    <a:pt x="1453" y="957"/>
                  </a:lnTo>
                  <a:lnTo>
                    <a:pt x="1453" y="966"/>
                  </a:lnTo>
                  <a:lnTo>
                    <a:pt x="1458" y="971"/>
                  </a:lnTo>
                  <a:lnTo>
                    <a:pt x="1470" y="964"/>
                  </a:lnTo>
                  <a:lnTo>
                    <a:pt x="1486" y="942"/>
                  </a:lnTo>
                  <a:lnTo>
                    <a:pt x="1489" y="947"/>
                  </a:lnTo>
                  <a:lnTo>
                    <a:pt x="1477" y="985"/>
                  </a:lnTo>
                  <a:lnTo>
                    <a:pt x="1467" y="992"/>
                  </a:lnTo>
                  <a:lnTo>
                    <a:pt x="1470" y="985"/>
                  </a:lnTo>
                  <a:lnTo>
                    <a:pt x="1472" y="980"/>
                  </a:lnTo>
                  <a:lnTo>
                    <a:pt x="1470" y="978"/>
                  </a:lnTo>
                  <a:lnTo>
                    <a:pt x="1465" y="978"/>
                  </a:lnTo>
                  <a:lnTo>
                    <a:pt x="1460" y="980"/>
                  </a:lnTo>
                  <a:lnTo>
                    <a:pt x="1455" y="980"/>
                  </a:lnTo>
                  <a:lnTo>
                    <a:pt x="1451" y="978"/>
                  </a:lnTo>
                  <a:lnTo>
                    <a:pt x="1448" y="973"/>
                  </a:lnTo>
                  <a:lnTo>
                    <a:pt x="1446" y="966"/>
                  </a:lnTo>
                  <a:lnTo>
                    <a:pt x="1446" y="961"/>
                  </a:lnTo>
                  <a:lnTo>
                    <a:pt x="1441" y="959"/>
                  </a:lnTo>
                  <a:lnTo>
                    <a:pt x="1437" y="952"/>
                  </a:lnTo>
                  <a:lnTo>
                    <a:pt x="1427" y="952"/>
                  </a:lnTo>
                  <a:lnTo>
                    <a:pt x="1413" y="961"/>
                  </a:lnTo>
                  <a:lnTo>
                    <a:pt x="1411" y="959"/>
                  </a:lnTo>
                  <a:lnTo>
                    <a:pt x="1415" y="952"/>
                  </a:lnTo>
                  <a:lnTo>
                    <a:pt x="1422" y="947"/>
                  </a:lnTo>
                  <a:lnTo>
                    <a:pt x="1439" y="945"/>
                  </a:lnTo>
                  <a:lnTo>
                    <a:pt x="1444" y="940"/>
                  </a:lnTo>
                  <a:lnTo>
                    <a:pt x="1448" y="933"/>
                  </a:lnTo>
                  <a:lnTo>
                    <a:pt x="1448" y="914"/>
                  </a:lnTo>
                  <a:lnTo>
                    <a:pt x="1444" y="914"/>
                  </a:lnTo>
                  <a:lnTo>
                    <a:pt x="1444" y="919"/>
                  </a:lnTo>
                  <a:lnTo>
                    <a:pt x="1444" y="926"/>
                  </a:lnTo>
                  <a:lnTo>
                    <a:pt x="1441" y="928"/>
                  </a:lnTo>
                  <a:lnTo>
                    <a:pt x="1437" y="928"/>
                  </a:lnTo>
                  <a:lnTo>
                    <a:pt x="1432" y="924"/>
                  </a:lnTo>
                  <a:lnTo>
                    <a:pt x="1429" y="919"/>
                  </a:lnTo>
                  <a:lnTo>
                    <a:pt x="1422" y="916"/>
                  </a:lnTo>
                  <a:lnTo>
                    <a:pt x="1439" y="907"/>
                  </a:lnTo>
                  <a:lnTo>
                    <a:pt x="1444" y="900"/>
                  </a:lnTo>
                  <a:lnTo>
                    <a:pt x="1448" y="890"/>
                  </a:lnTo>
                  <a:lnTo>
                    <a:pt x="1429" y="888"/>
                  </a:lnTo>
                  <a:lnTo>
                    <a:pt x="1415" y="895"/>
                  </a:lnTo>
                  <a:lnTo>
                    <a:pt x="1408" y="912"/>
                  </a:lnTo>
                  <a:lnTo>
                    <a:pt x="1411" y="933"/>
                  </a:lnTo>
                  <a:lnTo>
                    <a:pt x="1415" y="933"/>
                  </a:lnTo>
                  <a:lnTo>
                    <a:pt x="1418" y="938"/>
                  </a:lnTo>
                  <a:lnTo>
                    <a:pt x="1413" y="945"/>
                  </a:lnTo>
                  <a:lnTo>
                    <a:pt x="1406" y="945"/>
                  </a:lnTo>
                  <a:lnTo>
                    <a:pt x="1406" y="938"/>
                  </a:lnTo>
                  <a:lnTo>
                    <a:pt x="1406" y="933"/>
                  </a:lnTo>
                  <a:lnTo>
                    <a:pt x="1401" y="928"/>
                  </a:lnTo>
                  <a:lnTo>
                    <a:pt x="1396" y="926"/>
                  </a:lnTo>
                  <a:lnTo>
                    <a:pt x="1392" y="928"/>
                  </a:lnTo>
                  <a:lnTo>
                    <a:pt x="1368" y="973"/>
                  </a:lnTo>
                  <a:lnTo>
                    <a:pt x="1361" y="983"/>
                  </a:lnTo>
                  <a:lnTo>
                    <a:pt x="1359" y="978"/>
                  </a:lnTo>
                  <a:lnTo>
                    <a:pt x="1359" y="976"/>
                  </a:lnTo>
                  <a:lnTo>
                    <a:pt x="1359" y="971"/>
                  </a:lnTo>
                  <a:lnTo>
                    <a:pt x="1359" y="968"/>
                  </a:lnTo>
                  <a:lnTo>
                    <a:pt x="1354" y="964"/>
                  </a:lnTo>
                  <a:lnTo>
                    <a:pt x="1356" y="961"/>
                  </a:lnTo>
                  <a:lnTo>
                    <a:pt x="1359" y="952"/>
                  </a:lnTo>
                  <a:lnTo>
                    <a:pt x="1361" y="947"/>
                  </a:lnTo>
                  <a:lnTo>
                    <a:pt x="1375" y="938"/>
                  </a:lnTo>
                  <a:lnTo>
                    <a:pt x="1382" y="926"/>
                  </a:lnTo>
                  <a:lnTo>
                    <a:pt x="1385" y="921"/>
                  </a:lnTo>
                  <a:lnTo>
                    <a:pt x="1394" y="916"/>
                  </a:lnTo>
                  <a:lnTo>
                    <a:pt x="1396" y="912"/>
                  </a:lnTo>
                  <a:lnTo>
                    <a:pt x="1399" y="907"/>
                  </a:lnTo>
                  <a:lnTo>
                    <a:pt x="1392" y="905"/>
                  </a:lnTo>
                  <a:lnTo>
                    <a:pt x="1392" y="895"/>
                  </a:lnTo>
                  <a:lnTo>
                    <a:pt x="1406" y="872"/>
                  </a:lnTo>
                  <a:lnTo>
                    <a:pt x="1403" y="869"/>
                  </a:lnTo>
                  <a:lnTo>
                    <a:pt x="1392" y="883"/>
                  </a:lnTo>
                  <a:lnTo>
                    <a:pt x="1387" y="888"/>
                  </a:lnTo>
                  <a:lnTo>
                    <a:pt x="1380" y="888"/>
                  </a:lnTo>
                  <a:lnTo>
                    <a:pt x="1385" y="883"/>
                  </a:lnTo>
                  <a:lnTo>
                    <a:pt x="1385" y="879"/>
                  </a:lnTo>
                  <a:lnTo>
                    <a:pt x="1385" y="874"/>
                  </a:lnTo>
                  <a:lnTo>
                    <a:pt x="1387" y="869"/>
                  </a:lnTo>
                  <a:lnTo>
                    <a:pt x="1406" y="860"/>
                  </a:lnTo>
                  <a:lnTo>
                    <a:pt x="1408" y="857"/>
                  </a:lnTo>
                  <a:lnTo>
                    <a:pt x="1411" y="846"/>
                  </a:lnTo>
                  <a:lnTo>
                    <a:pt x="1413" y="843"/>
                  </a:lnTo>
                  <a:lnTo>
                    <a:pt x="1411" y="841"/>
                  </a:lnTo>
                  <a:lnTo>
                    <a:pt x="1394" y="839"/>
                  </a:lnTo>
                  <a:lnTo>
                    <a:pt x="1382" y="839"/>
                  </a:lnTo>
                  <a:lnTo>
                    <a:pt x="1377" y="836"/>
                  </a:lnTo>
                  <a:lnTo>
                    <a:pt x="1377" y="829"/>
                  </a:lnTo>
                  <a:lnTo>
                    <a:pt x="1380" y="827"/>
                  </a:lnTo>
                  <a:lnTo>
                    <a:pt x="1387" y="829"/>
                  </a:lnTo>
                  <a:lnTo>
                    <a:pt x="1392" y="827"/>
                  </a:lnTo>
                  <a:lnTo>
                    <a:pt x="1399" y="820"/>
                  </a:lnTo>
                  <a:lnTo>
                    <a:pt x="1406" y="813"/>
                  </a:lnTo>
                  <a:lnTo>
                    <a:pt x="1408" y="803"/>
                  </a:lnTo>
                  <a:lnTo>
                    <a:pt x="1411" y="791"/>
                  </a:lnTo>
                  <a:lnTo>
                    <a:pt x="1406" y="794"/>
                  </a:lnTo>
                  <a:lnTo>
                    <a:pt x="1389" y="808"/>
                  </a:lnTo>
                  <a:lnTo>
                    <a:pt x="1385" y="808"/>
                  </a:lnTo>
                  <a:lnTo>
                    <a:pt x="1380" y="808"/>
                  </a:lnTo>
                  <a:lnTo>
                    <a:pt x="1377" y="805"/>
                  </a:lnTo>
                  <a:lnTo>
                    <a:pt x="1377" y="803"/>
                  </a:lnTo>
                  <a:lnTo>
                    <a:pt x="1389" y="798"/>
                  </a:lnTo>
                  <a:lnTo>
                    <a:pt x="1432" y="758"/>
                  </a:lnTo>
                  <a:lnTo>
                    <a:pt x="1434" y="751"/>
                  </a:lnTo>
                  <a:lnTo>
                    <a:pt x="1432" y="744"/>
                  </a:lnTo>
                  <a:lnTo>
                    <a:pt x="1425" y="735"/>
                  </a:lnTo>
                  <a:lnTo>
                    <a:pt x="1420" y="732"/>
                  </a:lnTo>
                  <a:lnTo>
                    <a:pt x="1415" y="732"/>
                  </a:lnTo>
                  <a:lnTo>
                    <a:pt x="1413" y="732"/>
                  </a:lnTo>
                  <a:lnTo>
                    <a:pt x="1408" y="732"/>
                  </a:lnTo>
                  <a:lnTo>
                    <a:pt x="1408" y="730"/>
                  </a:lnTo>
                  <a:lnTo>
                    <a:pt x="1406" y="725"/>
                  </a:lnTo>
                  <a:lnTo>
                    <a:pt x="1406" y="720"/>
                  </a:lnTo>
                  <a:lnTo>
                    <a:pt x="1406" y="718"/>
                  </a:lnTo>
                  <a:lnTo>
                    <a:pt x="1415" y="716"/>
                  </a:lnTo>
                  <a:lnTo>
                    <a:pt x="1420" y="716"/>
                  </a:lnTo>
                  <a:lnTo>
                    <a:pt x="1418" y="711"/>
                  </a:lnTo>
                  <a:lnTo>
                    <a:pt x="1418" y="709"/>
                  </a:lnTo>
                  <a:lnTo>
                    <a:pt x="1418" y="697"/>
                  </a:lnTo>
                  <a:lnTo>
                    <a:pt x="1415" y="694"/>
                  </a:lnTo>
                  <a:lnTo>
                    <a:pt x="1411" y="687"/>
                  </a:lnTo>
                  <a:lnTo>
                    <a:pt x="1408" y="685"/>
                  </a:lnTo>
                  <a:lnTo>
                    <a:pt x="1408" y="680"/>
                  </a:lnTo>
                  <a:lnTo>
                    <a:pt x="1411" y="678"/>
                  </a:lnTo>
                  <a:lnTo>
                    <a:pt x="1415" y="673"/>
                  </a:lnTo>
                  <a:lnTo>
                    <a:pt x="1418" y="671"/>
                  </a:lnTo>
                  <a:lnTo>
                    <a:pt x="1411" y="664"/>
                  </a:lnTo>
                  <a:lnTo>
                    <a:pt x="1413" y="645"/>
                  </a:lnTo>
                  <a:lnTo>
                    <a:pt x="1411" y="642"/>
                  </a:lnTo>
                  <a:lnTo>
                    <a:pt x="1408" y="640"/>
                  </a:lnTo>
                  <a:lnTo>
                    <a:pt x="1403" y="640"/>
                  </a:lnTo>
                  <a:lnTo>
                    <a:pt x="1401" y="640"/>
                  </a:lnTo>
                  <a:lnTo>
                    <a:pt x="1392" y="633"/>
                  </a:lnTo>
                  <a:lnTo>
                    <a:pt x="1389" y="640"/>
                  </a:lnTo>
                  <a:lnTo>
                    <a:pt x="1387" y="642"/>
                  </a:lnTo>
                  <a:lnTo>
                    <a:pt x="1382" y="642"/>
                  </a:lnTo>
                  <a:lnTo>
                    <a:pt x="1377" y="642"/>
                  </a:lnTo>
                  <a:lnTo>
                    <a:pt x="1377" y="642"/>
                  </a:lnTo>
                  <a:lnTo>
                    <a:pt x="1375" y="638"/>
                  </a:lnTo>
                  <a:lnTo>
                    <a:pt x="1373" y="638"/>
                  </a:lnTo>
                  <a:lnTo>
                    <a:pt x="1373" y="638"/>
                  </a:lnTo>
                  <a:lnTo>
                    <a:pt x="1370" y="640"/>
                  </a:lnTo>
                  <a:lnTo>
                    <a:pt x="1368" y="642"/>
                  </a:lnTo>
                  <a:lnTo>
                    <a:pt x="1366" y="640"/>
                  </a:lnTo>
                  <a:lnTo>
                    <a:pt x="1363" y="640"/>
                  </a:lnTo>
                  <a:lnTo>
                    <a:pt x="1363" y="640"/>
                  </a:lnTo>
                  <a:lnTo>
                    <a:pt x="1359" y="638"/>
                  </a:lnTo>
                  <a:lnTo>
                    <a:pt x="1354" y="638"/>
                  </a:lnTo>
                  <a:lnTo>
                    <a:pt x="1347" y="640"/>
                  </a:lnTo>
                  <a:lnTo>
                    <a:pt x="1337" y="645"/>
                  </a:lnTo>
                  <a:lnTo>
                    <a:pt x="1328" y="640"/>
                  </a:lnTo>
                  <a:lnTo>
                    <a:pt x="1328" y="635"/>
                  </a:lnTo>
                  <a:lnTo>
                    <a:pt x="1321" y="633"/>
                  </a:lnTo>
                  <a:lnTo>
                    <a:pt x="1307" y="638"/>
                  </a:lnTo>
                  <a:lnTo>
                    <a:pt x="1295" y="635"/>
                  </a:lnTo>
                  <a:lnTo>
                    <a:pt x="1288" y="638"/>
                  </a:lnTo>
                  <a:lnTo>
                    <a:pt x="1283" y="642"/>
                  </a:lnTo>
                  <a:lnTo>
                    <a:pt x="1278" y="642"/>
                  </a:lnTo>
                  <a:lnTo>
                    <a:pt x="1266" y="642"/>
                  </a:lnTo>
                  <a:lnTo>
                    <a:pt x="1262" y="645"/>
                  </a:lnTo>
                  <a:lnTo>
                    <a:pt x="1257" y="645"/>
                  </a:lnTo>
                  <a:lnTo>
                    <a:pt x="1240" y="642"/>
                  </a:lnTo>
                  <a:lnTo>
                    <a:pt x="1236" y="642"/>
                  </a:lnTo>
                  <a:lnTo>
                    <a:pt x="1229" y="647"/>
                  </a:lnTo>
                  <a:lnTo>
                    <a:pt x="1217" y="666"/>
                  </a:lnTo>
                  <a:lnTo>
                    <a:pt x="1210" y="668"/>
                  </a:lnTo>
                  <a:lnTo>
                    <a:pt x="1214" y="654"/>
                  </a:lnTo>
                  <a:lnTo>
                    <a:pt x="1217" y="649"/>
                  </a:lnTo>
                  <a:lnTo>
                    <a:pt x="1214" y="649"/>
                  </a:lnTo>
                  <a:lnTo>
                    <a:pt x="1207" y="654"/>
                  </a:lnTo>
                  <a:lnTo>
                    <a:pt x="1203" y="654"/>
                  </a:lnTo>
                  <a:lnTo>
                    <a:pt x="1198" y="652"/>
                  </a:lnTo>
                  <a:lnTo>
                    <a:pt x="1196" y="652"/>
                  </a:lnTo>
                  <a:lnTo>
                    <a:pt x="1196" y="654"/>
                  </a:lnTo>
                  <a:lnTo>
                    <a:pt x="1196" y="659"/>
                  </a:lnTo>
                  <a:lnTo>
                    <a:pt x="1196" y="659"/>
                  </a:lnTo>
                  <a:lnTo>
                    <a:pt x="1198" y="664"/>
                  </a:lnTo>
                  <a:lnTo>
                    <a:pt x="1196" y="668"/>
                  </a:lnTo>
                  <a:lnTo>
                    <a:pt x="1193" y="666"/>
                  </a:lnTo>
                  <a:lnTo>
                    <a:pt x="1191" y="666"/>
                  </a:lnTo>
                  <a:lnTo>
                    <a:pt x="1181" y="680"/>
                  </a:lnTo>
                  <a:lnTo>
                    <a:pt x="1184" y="687"/>
                  </a:lnTo>
                  <a:lnTo>
                    <a:pt x="1188" y="697"/>
                  </a:lnTo>
                  <a:lnTo>
                    <a:pt x="1191" y="706"/>
                  </a:lnTo>
                  <a:lnTo>
                    <a:pt x="1191" y="716"/>
                  </a:lnTo>
                  <a:lnTo>
                    <a:pt x="1191" y="718"/>
                  </a:lnTo>
                  <a:lnTo>
                    <a:pt x="1186" y="713"/>
                  </a:lnTo>
                  <a:lnTo>
                    <a:pt x="1179" y="709"/>
                  </a:lnTo>
                  <a:lnTo>
                    <a:pt x="1177" y="716"/>
                  </a:lnTo>
                  <a:lnTo>
                    <a:pt x="1179" y="720"/>
                  </a:lnTo>
                  <a:lnTo>
                    <a:pt x="1181" y="727"/>
                  </a:lnTo>
                  <a:lnTo>
                    <a:pt x="1184" y="735"/>
                  </a:lnTo>
                  <a:lnTo>
                    <a:pt x="1177" y="730"/>
                  </a:lnTo>
                  <a:lnTo>
                    <a:pt x="1174" y="723"/>
                  </a:lnTo>
                  <a:lnTo>
                    <a:pt x="1172" y="718"/>
                  </a:lnTo>
                  <a:lnTo>
                    <a:pt x="1170" y="709"/>
                  </a:lnTo>
                  <a:lnTo>
                    <a:pt x="1167" y="720"/>
                  </a:lnTo>
                  <a:lnTo>
                    <a:pt x="1162" y="720"/>
                  </a:lnTo>
                  <a:lnTo>
                    <a:pt x="1158" y="713"/>
                  </a:lnTo>
                  <a:lnTo>
                    <a:pt x="1153" y="725"/>
                  </a:lnTo>
                  <a:lnTo>
                    <a:pt x="1151" y="725"/>
                  </a:lnTo>
                  <a:lnTo>
                    <a:pt x="1146" y="718"/>
                  </a:lnTo>
                  <a:lnTo>
                    <a:pt x="1134" y="727"/>
                  </a:lnTo>
                  <a:lnTo>
                    <a:pt x="1129" y="735"/>
                  </a:lnTo>
                  <a:lnTo>
                    <a:pt x="1134" y="751"/>
                  </a:lnTo>
                  <a:lnTo>
                    <a:pt x="1136" y="763"/>
                  </a:lnTo>
                  <a:lnTo>
                    <a:pt x="1139" y="772"/>
                  </a:lnTo>
                  <a:lnTo>
                    <a:pt x="1148" y="777"/>
                  </a:lnTo>
                  <a:lnTo>
                    <a:pt x="1148" y="784"/>
                  </a:lnTo>
                  <a:lnTo>
                    <a:pt x="1144" y="794"/>
                  </a:lnTo>
                  <a:lnTo>
                    <a:pt x="1141" y="803"/>
                  </a:lnTo>
                  <a:lnTo>
                    <a:pt x="1144" y="813"/>
                  </a:lnTo>
                  <a:lnTo>
                    <a:pt x="1148" y="817"/>
                  </a:lnTo>
                  <a:lnTo>
                    <a:pt x="1146" y="820"/>
                  </a:lnTo>
                  <a:lnTo>
                    <a:pt x="1144" y="815"/>
                  </a:lnTo>
                  <a:lnTo>
                    <a:pt x="1136" y="794"/>
                  </a:lnTo>
                  <a:lnTo>
                    <a:pt x="1134" y="784"/>
                  </a:lnTo>
                  <a:lnTo>
                    <a:pt x="1127" y="779"/>
                  </a:lnTo>
                  <a:lnTo>
                    <a:pt x="1120" y="779"/>
                  </a:lnTo>
                  <a:lnTo>
                    <a:pt x="1118" y="777"/>
                  </a:lnTo>
                  <a:lnTo>
                    <a:pt x="1113" y="772"/>
                  </a:lnTo>
                  <a:lnTo>
                    <a:pt x="1110" y="763"/>
                  </a:lnTo>
                  <a:lnTo>
                    <a:pt x="1110" y="761"/>
                  </a:lnTo>
                  <a:lnTo>
                    <a:pt x="1110" y="746"/>
                  </a:lnTo>
                  <a:lnTo>
                    <a:pt x="1106" y="744"/>
                  </a:lnTo>
                  <a:lnTo>
                    <a:pt x="1101" y="739"/>
                  </a:lnTo>
                  <a:lnTo>
                    <a:pt x="1101" y="730"/>
                  </a:lnTo>
                  <a:lnTo>
                    <a:pt x="1101" y="723"/>
                  </a:lnTo>
                  <a:lnTo>
                    <a:pt x="1094" y="725"/>
                  </a:lnTo>
                  <a:lnTo>
                    <a:pt x="1089" y="735"/>
                  </a:lnTo>
                  <a:lnTo>
                    <a:pt x="1084" y="744"/>
                  </a:lnTo>
                  <a:lnTo>
                    <a:pt x="1082" y="753"/>
                  </a:lnTo>
                  <a:lnTo>
                    <a:pt x="1082" y="739"/>
                  </a:lnTo>
                  <a:lnTo>
                    <a:pt x="1082" y="735"/>
                  </a:lnTo>
                  <a:lnTo>
                    <a:pt x="1075" y="723"/>
                  </a:lnTo>
                  <a:lnTo>
                    <a:pt x="1075" y="720"/>
                  </a:lnTo>
                  <a:lnTo>
                    <a:pt x="1077" y="697"/>
                  </a:lnTo>
                  <a:lnTo>
                    <a:pt x="1075" y="694"/>
                  </a:lnTo>
                  <a:lnTo>
                    <a:pt x="1070" y="699"/>
                  </a:lnTo>
                  <a:lnTo>
                    <a:pt x="1063" y="711"/>
                  </a:lnTo>
                  <a:lnTo>
                    <a:pt x="1058" y="716"/>
                  </a:lnTo>
                  <a:lnTo>
                    <a:pt x="1056" y="720"/>
                  </a:lnTo>
                  <a:lnTo>
                    <a:pt x="1056" y="727"/>
                  </a:lnTo>
                  <a:lnTo>
                    <a:pt x="1058" y="744"/>
                  </a:lnTo>
                  <a:lnTo>
                    <a:pt x="1056" y="770"/>
                  </a:lnTo>
                  <a:lnTo>
                    <a:pt x="1058" y="779"/>
                  </a:lnTo>
                  <a:lnTo>
                    <a:pt x="1058" y="779"/>
                  </a:lnTo>
                  <a:lnTo>
                    <a:pt x="1058" y="779"/>
                  </a:lnTo>
                  <a:lnTo>
                    <a:pt x="1061" y="784"/>
                  </a:lnTo>
                  <a:lnTo>
                    <a:pt x="1063" y="787"/>
                  </a:lnTo>
                  <a:lnTo>
                    <a:pt x="1063" y="787"/>
                  </a:lnTo>
                  <a:lnTo>
                    <a:pt x="1061" y="789"/>
                  </a:lnTo>
                  <a:lnTo>
                    <a:pt x="1061" y="789"/>
                  </a:lnTo>
                  <a:lnTo>
                    <a:pt x="1063" y="798"/>
                  </a:lnTo>
                  <a:lnTo>
                    <a:pt x="1063" y="803"/>
                  </a:lnTo>
                  <a:lnTo>
                    <a:pt x="1063" y="805"/>
                  </a:lnTo>
                  <a:lnTo>
                    <a:pt x="1063" y="808"/>
                  </a:lnTo>
                  <a:lnTo>
                    <a:pt x="1061" y="815"/>
                  </a:lnTo>
                  <a:lnTo>
                    <a:pt x="1058" y="817"/>
                  </a:lnTo>
                  <a:lnTo>
                    <a:pt x="1058" y="822"/>
                  </a:lnTo>
                  <a:lnTo>
                    <a:pt x="1061" y="829"/>
                  </a:lnTo>
                  <a:lnTo>
                    <a:pt x="1061" y="831"/>
                  </a:lnTo>
                  <a:lnTo>
                    <a:pt x="1066" y="841"/>
                  </a:lnTo>
                  <a:lnTo>
                    <a:pt x="1066" y="843"/>
                  </a:lnTo>
                  <a:lnTo>
                    <a:pt x="1061" y="846"/>
                  </a:lnTo>
                  <a:lnTo>
                    <a:pt x="1058" y="843"/>
                  </a:lnTo>
                  <a:lnTo>
                    <a:pt x="1056" y="839"/>
                  </a:lnTo>
                  <a:lnTo>
                    <a:pt x="1054" y="834"/>
                  </a:lnTo>
                  <a:lnTo>
                    <a:pt x="1051" y="831"/>
                  </a:lnTo>
                  <a:lnTo>
                    <a:pt x="1049" y="834"/>
                  </a:lnTo>
                  <a:lnTo>
                    <a:pt x="1049" y="839"/>
                  </a:lnTo>
                  <a:lnTo>
                    <a:pt x="1051" y="843"/>
                  </a:lnTo>
                  <a:lnTo>
                    <a:pt x="1054" y="848"/>
                  </a:lnTo>
                  <a:lnTo>
                    <a:pt x="1058" y="855"/>
                  </a:lnTo>
                  <a:lnTo>
                    <a:pt x="1061" y="860"/>
                  </a:lnTo>
                  <a:lnTo>
                    <a:pt x="1061" y="865"/>
                  </a:lnTo>
                  <a:lnTo>
                    <a:pt x="1058" y="876"/>
                  </a:lnTo>
                  <a:lnTo>
                    <a:pt x="1051" y="874"/>
                  </a:lnTo>
                  <a:lnTo>
                    <a:pt x="1047" y="867"/>
                  </a:lnTo>
                  <a:lnTo>
                    <a:pt x="1044" y="862"/>
                  </a:lnTo>
                  <a:lnTo>
                    <a:pt x="1040" y="857"/>
                  </a:lnTo>
                  <a:lnTo>
                    <a:pt x="1023" y="834"/>
                  </a:lnTo>
                  <a:lnTo>
                    <a:pt x="1018" y="824"/>
                  </a:lnTo>
                  <a:lnTo>
                    <a:pt x="1016" y="822"/>
                  </a:lnTo>
                  <a:lnTo>
                    <a:pt x="1014" y="824"/>
                  </a:lnTo>
                  <a:lnTo>
                    <a:pt x="1011" y="827"/>
                  </a:lnTo>
                  <a:lnTo>
                    <a:pt x="1011" y="834"/>
                  </a:lnTo>
                  <a:lnTo>
                    <a:pt x="1011" y="839"/>
                  </a:lnTo>
                  <a:lnTo>
                    <a:pt x="1014" y="846"/>
                  </a:lnTo>
                  <a:lnTo>
                    <a:pt x="1016" y="850"/>
                  </a:lnTo>
                  <a:lnTo>
                    <a:pt x="1018" y="855"/>
                  </a:lnTo>
                  <a:lnTo>
                    <a:pt x="1023" y="857"/>
                  </a:lnTo>
                  <a:lnTo>
                    <a:pt x="1028" y="855"/>
                  </a:lnTo>
                  <a:lnTo>
                    <a:pt x="1030" y="857"/>
                  </a:lnTo>
                  <a:lnTo>
                    <a:pt x="1037" y="872"/>
                  </a:lnTo>
                  <a:lnTo>
                    <a:pt x="1040" y="876"/>
                  </a:lnTo>
                  <a:lnTo>
                    <a:pt x="1040" y="881"/>
                  </a:lnTo>
                  <a:lnTo>
                    <a:pt x="1037" y="886"/>
                  </a:lnTo>
                  <a:lnTo>
                    <a:pt x="1037" y="888"/>
                  </a:lnTo>
                  <a:lnTo>
                    <a:pt x="1033" y="888"/>
                  </a:lnTo>
                  <a:lnTo>
                    <a:pt x="1028" y="886"/>
                  </a:lnTo>
                  <a:lnTo>
                    <a:pt x="1025" y="883"/>
                  </a:lnTo>
                  <a:lnTo>
                    <a:pt x="1025" y="883"/>
                  </a:lnTo>
                  <a:lnTo>
                    <a:pt x="1018" y="888"/>
                  </a:lnTo>
                  <a:lnTo>
                    <a:pt x="1016" y="893"/>
                  </a:lnTo>
                  <a:lnTo>
                    <a:pt x="1021" y="912"/>
                  </a:lnTo>
                  <a:lnTo>
                    <a:pt x="1021" y="919"/>
                  </a:lnTo>
                  <a:lnTo>
                    <a:pt x="1018" y="928"/>
                  </a:lnTo>
                  <a:lnTo>
                    <a:pt x="1016" y="933"/>
                  </a:lnTo>
                  <a:lnTo>
                    <a:pt x="1011" y="935"/>
                  </a:lnTo>
                  <a:lnTo>
                    <a:pt x="1014" y="919"/>
                  </a:lnTo>
                  <a:lnTo>
                    <a:pt x="1014" y="912"/>
                  </a:lnTo>
                  <a:lnTo>
                    <a:pt x="1011" y="902"/>
                  </a:lnTo>
                  <a:lnTo>
                    <a:pt x="1007" y="898"/>
                  </a:lnTo>
                  <a:lnTo>
                    <a:pt x="988" y="879"/>
                  </a:lnTo>
                  <a:lnTo>
                    <a:pt x="990" y="890"/>
                  </a:lnTo>
                  <a:lnTo>
                    <a:pt x="983" y="890"/>
                  </a:lnTo>
                  <a:lnTo>
                    <a:pt x="976" y="888"/>
                  </a:lnTo>
                  <a:lnTo>
                    <a:pt x="966" y="886"/>
                  </a:lnTo>
                  <a:lnTo>
                    <a:pt x="971" y="890"/>
                  </a:lnTo>
                  <a:lnTo>
                    <a:pt x="976" y="895"/>
                  </a:lnTo>
                  <a:lnTo>
                    <a:pt x="990" y="905"/>
                  </a:lnTo>
                  <a:lnTo>
                    <a:pt x="988" y="907"/>
                  </a:lnTo>
                  <a:lnTo>
                    <a:pt x="992" y="909"/>
                  </a:lnTo>
                  <a:lnTo>
                    <a:pt x="971" y="959"/>
                  </a:lnTo>
                  <a:lnTo>
                    <a:pt x="966" y="971"/>
                  </a:lnTo>
                  <a:lnTo>
                    <a:pt x="964" y="978"/>
                  </a:lnTo>
                  <a:lnTo>
                    <a:pt x="962" y="980"/>
                  </a:lnTo>
                  <a:lnTo>
                    <a:pt x="959" y="985"/>
                  </a:lnTo>
                  <a:lnTo>
                    <a:pt x="959" y="987"/>
                  </a:lnTo>
                  <a:lnTo>
                    <a:pt x="959" y="992"/>
                  </a:lnTo>
                  <a:lnTo>
                    <a:pt x="964" y="997"/>
                  </a:lnTo>
                  <a:lnTo>
                    <a:pt x="964" y="997"/>
                  </a:lnTo>
                  <a:lnTo>
                    <a:pt x="971" y="987"/>
                  </a:lnTo>
                  <a:lnTo>
                    <a:pt x="971" y="992"/>
                  </a:lnTo>
                  <a:lnTo>
                    <a:pt x="971" y="999"/>
                  </a:lnTo>
                  <a:lnTo>
                    <a:pt x="973" y="1011"/>
                  </a:lnTo>
                  <a:lnTo>
                    <a:pt x="978" y="1023"/>
                  </a:lnTo>
                  <a:lnTo>
                    <a:pt x="988" y="1030"/>
                  </a:lnTo>
                  <a:lnTo>
                    <a:pt x="992" y="1028"/>
                  </a:lnTo>
                  <a:lnTo>
                    <a:pt x="999" y="1009"/>
                  </a:lnTo>
                  <a:lnTo>
                    <a:pt x="1004" y="1004"/>
                  </a:lnTo>
                  <a:lnTo>
                    <a:pt x="1007" y="1006"/>
                  </a:lnTo>
                  <a:lnTo>
                    <a:pt x="999" y="1037"/>
                  </a:lnTo>
                  <a:lnTo>
                    <a:pt x="997" y="1042"/>
                  </a:lnTo>
                  <a:lnTo>
                    <a:pt x="988" y="1046"/>
                  </a:lnTo>
                  <a:lnTo>
                    <a:pt x="985" y="1051"/>
                  </a:lnTo>
                  <a:lnTo>
                    <a:pt x="983" y="1056"/>
                  </a:lnTo>
                  <a:lnTo>
                    <a:pt x="981" y="1070"/>
                  </a:lnTo>
                  <a:lnTo>
                    <a:pt x="976" y="1072"/>
                  </a:lnTo>
                  <a:lnTo>
                    <a:pt x="976" y="1065"/>
                  </a:lnTo>
                  <a:lnTo>
                    <a:pt x="981" y="1054"/>
                  </a:lnTo>
                  <a:lnTo>
                    <a:pt x="981" y="1044"/>
                  </a:lnTo>
                  <a:lnTo>
                    <a:pt x="978" y="1037"/>
                  </a:lnTo>
                  <a:lnTo>
                    <a:pt x="976" y="1032"/>
                  </a:lnTo>
                  <a:lnTo>
                    <a:pt x="971" y="1030"/>
                  </a:lnTo>
                  <a:lnTo>
                    <a:pt x="966" y="1032"/>
                  </a:lnTo>
                  <a:lnTo>
                    <a:pt x="962" y="1016"/>
                  </a:lnTo>
                  <a:lnTo>
                    <a:pt x="957" y="1016"/>
                  </a:lnTo>
                  <a:lnTo>
                    <a:pt x="950" y="1023"/>
                  </a:lnTo>
                  <a:lnTo>
                    <a:pt x="947" y="1020"/>
                  </a:lnTo>
                  <a:lnTo>
                    <a:pt x="947" y="1016"/>
                  </a:lnTo>
                  <a:lnTo>
                    <a:pt x="950" y="1002"/>
                  </a:lnTo>
                  <a:lnTo>
                    <a:pt x="950" y="997"/>
                  </a:lnTo>
                  <a:lnTo>
                    <a:pt x="947" y="990"/>
                  </a:lnTo>
                  <a:lnTo>
                    <a:pt x="947" y="985"/>
                  </a:lnTo>
                  <a:lnTo>
                    <a:pt x="947" y="978"/>
                  </a:lnTo>
                  <a:lnTo>
                    <a:pt x="952" y="968"/>
                  </a:lnTo>
                  <a:lnTo>
                    <a:pt x="957" y="961"/>
                  </a:lnTo>
                  <a:lnTo>
                    <a:pt x="957" y="957"/>
                  </a:lnTo>
                  <a:lnTo>
                    <a:pt x="957" y="952"/>
                  </a:lnTo>
                  <a:lnTo>
                    <a:pt x="955" y="945"/>
                  </a:lnTo>
                  <a:lnTo>
                    <a:pt x="945" y="928"/>
                  </a:lnTo>
                  <a:lnTo>
                    <a:pt x="933" y="919"/>
                  </a:lnTo>
                  <a:lnTo>
                    <a:pt x="929" y="907"/>
                  </a:lnTo>
                  <a:lnTo>
                    <a:pt x="926" y="895"/>
                  </a:lnTo>
                  <a:lnTo>
                    <a:pt x="926" y="888"/>
                  </a:lnTo>
                  <a:lnTo>
                    <a:pt x="931" y="890"/>
                  </a:lnTo>
                  <a:lnTo>
                    <a:pt x="933" y="886"/>
                  </a:lnTo>
                  <a:lnTo>
                    <a:pt x="931" y="876"/>
                  </a:lnTo>
                  <a:lnTo>
                    <a:pt x="924" y="872"/>
                  </a:lnTo>
                  <a:lnTo>
                    <a:pt x="924" y="862"/>
                  </a:lnTo>
                  <a:lnTo>
                    <a:pt x="926" y="855"/>
                  </a:lnTo>
                  <a:lnTo>
                    <a:pt x="926" y="850"/>
                  </a:lnTo>
                  <a:lnTo>
                    <a:pt x="921" y="841"/>
                  </a:lnTo>
                  <a:lnTo>
                    <a:pt x="917" y="834"/>
                  </a:lnTo>
                  <a:lnTo>
                    <a:pt x="912" y="829"/>
                  </a:lnTo>
                  <a:lnTo>
                    <a:pt x="907" y="824"/>
                  </a:lnTo>
                  <a:lnTo>
                    <a:pt x="900" y="824"/>
                  </a:lnTo>
                  <a:lnTo>
                    <a:pt x="900" y="822"/>
                  </a:lnTo>
                  <a:lnTo>
                    <a:pt x="903" y="820"/>
                  </a:lnTo>
                  <a:lnTo>
                    <a:pt x="895" y="820"/>
                  </a:lnTo>
                  <a:lnTo>
                    <a:pt x="891" y="822"/>
                  </a:lnTo>
                  <a:lnTo>
                    <a:pt x="888" y="829"/>
                  </a:lnTo>
                  <a:lnTo>
                    <a:pt x="886" y="834"/>
                  </a:lnTo>
                  <a:lnTo>
                    <a:pt x="888" y="836"/>
                  </a:lnTo>
                  <a:lnTo>
                    <a:pt x="893" y="843"/>
                  </a:lnTo>
                  <a:lnTo>
                    <a:pt x="895" y="843"/>
                  </a:lnTo>
                  <a:lnTo>
                    <a:pt x="893" y="846"/>
                  </a:lnTo>
                  <a:lnTo>
                    <a:pt x="891" y="846"/>
                  </a:lnTo>
                  <a:lnTo>
                    <a:pt x="888" y="846"/>
                  </a:lnTo>
                  <a:lnTo>
                    <a:pt x="884" y="843"/>
                  </a:lnTo>
                  <a:lnTo>
                    <a:pt x="884" y="839"/>
                  </a:lnTo>
                  <a:lnTo>
                    <a:pt x="881" y="836"/>
                  </a:lnTo>
                  <a:lnTo>
                    <a:pt x="869" y="836"/>
                  </a:lnTo>
                  <a:lnTo>
                    <a:pt x="869" y="843"/>
                  </a:lnTo>
                  <a:lnTo>
                    <a:pt x="865" y="848"/>
                  </a:lnTo>
                  <a:lnTo>
                    <a:pt x="860" y="853"/>
                  </a:lnTo>
                  <a:lnTo>
                    <a:pt x="886" y="867"/>
                  </a:lnTo>
                  <a:lnTo>
                    <a:pt x="888" y="874"/>
                  </a:lnTo>
                  <a:lnTo>
                    <a:pt x="893" y="881"/>
                  </a:lnTo>
                  <a:lnTo>
                    <a:pt x="898" y="886"/>
                  </a:lnTo>
                  <a:lnTo>
                    <a:pt x="903" y="890"/>
                  </a:lnTo>
                  <a:lnTo>
                    <a:pt x="919" y="898"/>
                  </a:lnTo>
                  <a:lnTo>
                    <a:pt x="919" y="900"/>
                  </a:lnTo>
                  <a:lnTo>
                    <a:pt x="919" y="905"/>
                  </a:lnTo>
                  <a:lnTo>
                    <a:pt x="919" y="912"/>
                  </a:lnTo>
                  <a:lnTo>
                    <a:pt x="919" y="919"/>
                  </a:lnTo>
                  <a:lnTo>
                    <a:pt x="914" y="928"/>
                  </a:lnTo>
                  <a:lnTo>
                    <a:pt x="914" y="933"/>
                  </a:lnTo>
                  <a:lnTo>
                    <a:pt x="917" y="938"/>
                  </a:lnTo>
                  <a:lnTo>
                    <a:pt x="921" y="940"/>
                  </a:lnTo>
                  <a:lnTo>
                    <a:pt x="921" y="942"/>
                  </a:lnTo>
                  <a:lnTo>
                    <a:pt x="921" y="945"/>
                  </a:lnTo>
                  <a:lnTo>
                    <a:pt x="919" y="947"/>
                  </a:lnTo>
                  <a:lnTo>
                    <a:pt x="917" y="942"/>
                  </a:lnTo>
                  <a:lnTo>
                    <a:pt x="910" y="938"/>
                  </a:lnTo>
                  <a:lnTo>
                    <a:pt x="905" y="935"/>
                  </a:lnTo>
                  <a:lnTo>
                    <a:pt x="903" y="933"/>
                  </a:lnTo>
                  <a:lnTo>
                    <a:pt x="905" y="928"/>
                  </a:lnTo>
                  <a:lnTo>
                    <a:pt x="907" y="924"/>
                  </a:lnTo>
                  <a:lnTo>
                    <a:pt x="910" y="919"/>
                  </a:lnTo>
                  <a:lnTo>
                    <a:pt x="907" y="909"/>
                  </a:lnTo>
                  <a:lnTo>
                    <a:pt x="903" y="905"/>
                  </a:lnTo>
                  <a:lnTo>
                    <a:pt x="900" y="914"/>
                  </a:lnTo>
                  <a:lnTo>
                    <a:pt x="895" y="916"/>
                  </a:lnTo>
                  <a:lnTo>
                    <a:pt x="895" y="909"/>
                  </a:lnTo>
                  <a:lnTo>
                    <a:pt x="891" y="912"/>
                  </a:lnTo>
                  <a:lnTo>
                    <a:pt x="893" y="924"/>
                  </a:lnTo>
                  <a:lnTo>
                    <a:pt x="895" y="940"/>
                  </a:lnTo>
                  <a:lnTo>
                    <a:pt x="898" y="950"/>
                  </a:lnTo>
                  <a:lnTo>
                    <a:pt x="891" y="935"/>
                  </a:lnTo>
                  <a:lnTo>
                    <a:pt x="886" y="935"/>
                  </a:lnTo>
                  <a:lnTo>
                    <a:pt x="879" y="945"/>
                  </a:lnTo>
                  <a:lnTo>
                    <a:pt x="874" y="952"/>
                  </a:lnTo>
                  <a:lnTo>
                    <a:pt x="874" y="945"/>
                  </a:lnTo>
                  <a:lnTo>
                    <a:pt x="879" y="931"/>
                  </a:lnTo>
                  <a:lnTo>
                    <a:pt x="881" y="895"/>
                  </a:lnTo>
                  <a:lnTo>
                    <a:pt x="881" y="888"/>
                  </a:lnTo>
                  <a:lnTo>
                    <a:pt x="874" y="890"/>
                  </a:lnTo>
                  <a:lnTo>
                    <a:pt x="865" y="912"/>
                  </a:lnTo>
                  <a:lnTo>
                    <a:pt x="860" y="919"/>
                  </a:lnTo>
                  <a:lnTo>
                    <a:pt x="858" y="916"/>
                  </a:lnTo>
                  <a:lnTo>
                    <a:pt x="860" y="909"/>
                  </a:lnTo>
                  <a:lnTo>
                    <a:pt x="862" y="876"/>
                  </a:lnTo>
                  <a:lnTo>
                    <a:pt x="858" y="874"/>
                  </a:lnTo>
                  <a:lnTo>
                    <a:pt x="858" y="876"/>
                  </a:lnTo>
                  <a:lnTo>
                    <a:pt x="855" y="881"/>
                  </a:lnTo>
                  <a:lnTo>
                    <a:pt x="853" y="874"/>
                  </a:lnTo>
                  <a:lnTo>
                    <a:pt x="839" y="888"/>
                  </a:lnTo>
                  <a:lnTo>
                    <a:pt x="836" y="893"/>
                  </a:lnTo>
                  <a:lnTo>
                    <a:pt x="839" y="900"/>
                  </a:lnTo>
                  <a:lnTo>
                    <a:pt x="841" y="907"/>
                  </a:lnTo>
                  <a:lnTo>
                    <a:pt x="839" y="912"/>
                  </a:lnTo>
                  <a:lnTo>
                    <a:pt x="829" y="905"/>
                  </a:lnTo>
                  <a:lnTo>
                    <a:pt x="832" y="912"/>
                  </a:lnTo>
                  <a:lnTo>
                    <a:pt x="832" y="916"/>
                  </a:lnTo>
                  <a:lnTo>
                    <a:pt x="834" y="919"/>
                  </a:lnTo>
                  <a:lnTo>
                    <a:pt x="836" y="919"/>
                  </a:lnTo>
                  <a:lnTo>
                    <a:pt x="836" y="921"/>
                  </a:lnTo>
                  <a:lnTo>
                    <a:pt x="839" y="921"/>
                  </a:lnTo>
                  <a:lnTo>
                    <a:pt x="834" y="926"/>
                  </a:lnTo>
                  <a:lnTo>
                    <a:pt x="834" y="931"/>
                  </a:lnTo>
                  <a:lnTo>
                    <a:pt x="836" y="935"/>
                  </a:lnTo>
                  <a:lnTo>
                    <a:pt x="839" y="945"/>
                  </a:lnTo>
                  <a:lnTo>
                    <a:pt x="841" y="950"/>
                  </a:lnTo>
                  <a:lnTo>
                    <a:pt x="843" y="957"/>
                  </a:lnTo>
                  <a:lnTo>
                    <a:pt x="841" y="971"/>
                  </a:lnTo>
                  <a:lnTo>
                    <a:pt x="836" y="966"/>
                  </a:lnTo>
                  <a:lnTo>
                    <a:pt x="834" y="961"/>
                  </a:lnTo>
                  <a:lnTo>
                    <a:pt x="832" y="954"/>
                  </a:lnTo>
                  <a:lnTo>
                    <a:pt x="829" y="947"/>
                  </a:lnTo>
                  <a:lnTo>
                    <a:pt x="825" y="942"/>
                  </a:lnTo>
                  <a:lnTo>
                    <a:pt x="822" y="928"/>
                  </a:lnTo>
                  <a:lnTo>
                    <a:pt x="817" y="907"/>
                  </a:lnTo>
                  <a:lnTo>
                    <a:pt x="810" y="914"/>
                  </a:lnTo>
                  <a:lnTo>
                    <a:pt x="808" y="926"/>
                  </a:lnTo>
                  <a:lnTo>
                    <a:pt x="808" y="952"/>
                  </a:lnTo>
                  <a:lnTo>
                    <a:pt x="810" y="959"/>
                  </a:lnTo>
                  <a:lnTo>
                    <a:pt x="813" y="964"/>
                  </a:lnTo>
                  <a:lnTo>
                    <a:pt x="815" y="971"/>
                  </a:lnTo>
                  <a:lnTo>
                    <a:pt x="813" y="976"/>
                  </a:lnTo>
                  <a:lnTo>
                    <a:pt x="808" y="978"/>
                  </a:lnTo>
                  <a:lnTo>
                    <a:pt x="803" y="976"/>
                  </a:lnTo>
                  <a:lnTo>
                    <a:pt x="801" y="971"/>
                  </a:lnTo>
                  <a:lnTo>
                    <a:pt x="801" y="964"/>
                  </a:lnTo>
                  <a:lnTo>
                    <a:pt x="799" y="961"/>
                  </a:lnTo>
                  <a:lnTo>
                    <a:pt x="796" y="964"/>
                  </a:lnTo>
                  <a:lnTo>
                    <a:pt x="791" y="966"/>
                  </a:lnTo>
                  <a:lnTo>
                    <a:pt x="787" y="959"/>
                  </a:lnTo>
                  <a:lnTo>
                    <a:pt x="787" y="950"/>
                  </a:lnTo>
                  <a:lnTo>
                    <a:pt x="782" y="942"/>
                  </a:lnTo>
                  <a:lnTo>
                    <a:pt x="773" y="959"/>
                  </a:lnTo>
                  <a:lnTo>
                    <a:pt x="768" y="968"/>
                  </a:lnTo>
                  <a:lnTo>
                    <a:pt x="761" y="971"/>
                  </a:lnTo>
                  <a:lnTo>
                    <a:pt x="761" y="966"/>
                  </a:lnTo>
                  <a:lnTo>
                    <a:pt x="761" y="961"/>
                  </a:lnTo>
                  <a:lnTo>
                    <a:pt x="761" y="959"/>
                  </a:lnTo>
                  <a:lnTo>
                    <a:pt x="761" y="957"/>
                  </a:lnTo>
                  <a:lnTo>
                    <a:pt x="763" y="954"/>
                  </a:lnTo>
                  <a:lnTo>
                    <a:pt x="763" y="954"/>
                  </a:lnTo>
                  <a:lnTo>
                    <a:pt x="766" y="952"/>
                  </a:lnTo>
                  <a:lnTo>
                    <a:pt x="770" y="952"/>
                  </a:lnTo>
                  <a:lnTo>
                    <a:pt x="773" y="947"/>
                  </a:lnTo>
                  <a:lnTo>
                    <a:pt x="768" y="947"/>
                  </a:lnTo>
                  <a:lnTo>
                    <a:pt x="763" y="947"/>
                  </a:lnTo>
                  <a:lnTo>
                    <a:pt x="761" y="947"/>
                  </a:lnTo>
                  <a:lnTo>
                    <a:pt x="756" y="947"/>
                  </a:lnTo>
                  <a:lnTo>
                    <a:pt x="754" y="947"/>
                  </a:lnTo>
                  <a:lnTo>
                    <a:pt x="749" y="952"/>
                  </a:lnTo>
                  <a:lnTo>
                    <a:pt x="749" y="950"/>
                  </a:lnTo>
                  <a:lnTo>
                    <a:pt x="747" y="940"/>
                  </a:lnTo>
                  <a:lnTo>
                    <a:pt x="732" y="945"/>
                  </a:lnTo>
                  <a:lnTo>
                    <a:pt x="723" y="954"/>
                  </a:lnTo>
                  <a:lnTo>
                    <a:pt x="704" y="978"/>
                  </a:lnTo>
                  <a:lnTo>
                    <a:pt x="699" y="990"/>
                  </a:lnTo>
                  <a:lnTo>
                    <a:pt x="692" y="1018"/>
                  </a:lnTo>
                  <a:lnTo>
                    <a:pt x="683" y="1030"/>
                  </a:lnTo>
                  <a:lnTo>
                    <a:pt x="680" y="1037"/>
                  </a:lnTo>
                  <a:lnTo>
                    <a:pt x="678" y="1039"/>
                  </a:lnTo>
                  <a:lnTo>
                    <a:pt x="678" y="1032"/>
                  </a:lnTo>
                  <a:lnTo>
                    <a:pt x="678" y="1013"/>
                  </a:lnTo>
                  <a:lnTo>
                    <a:pt x="678" y="1009"/>
                  </a:lnTo>
                  <a:lnTo>
                    <a:pt x="676" y="1006"/>
                  </a:lnTo>
                  <a:lnTo>
                    <a:pt x="676" y="1002"/>
                  </a:lnTo>
                  <a:lnTo>
                    <a:pt x="678" y="999"/>
                  </a:lnTo>
                  <a:lnTo>
                    <a:pt x="680" y="997"/>
                  </a:lnTo>
                  <a:lnTo>
                    <a:pt x="680" y="987"/>
                  </a:lnTo>
                  <a:lnTo>
                    <a:pt x="683" y="985"/>
                  </a:lnTo>
                  <a:lnTo>
                    <a:pt x="692" y="973"/>
                  </a:lnTo>
                  <a:lnTo>
                    <a:pt x="699" y="959"/>
                  </a:lnTo>
                  <a:lnTo>
                    <a:pt x="702" y="942"/>
                  </a:lnTo>
                  <a:lnTo>
                    <a:pt x="697" y="924"/>
                  </a:lnTo>
                  <a:lnTo>
                    <a:pt x="690" y="931"/>
                  </a:lnTo>
                  <a:lnTo>
                    <a:pt x="683" y="931"/>
                  </a:lnTo>
                  <a:lnTo>
                    <a:pt x="678" y="928"/>
                  </a:lnTo>
                  <a:lnTo>
                    <a:pt x="685" y="909"/>
                  </a:lnTo>
                  <a:lnTo>
                    <a:pt x="685" y="902"/>
                  </a:lnTo>
                  <a:lnTo>
                    <a:pt x="683" y="900"/>
                  </a:lnTo>
                  <a:lnTo>
                    <a:pt x="683" y="895"/>
                  </a:lnTo>
                  <a:lnTo>
                    <a:pt x="680" y="890"/>
                  </a:lnTo>
                  <a:lnTo>
                    <a:pt x="683" y="888"/>
                  </a:lnTo>
                  <a:lnTo>
                    <a:pt x="683" y="886"/>
                  </a:lnTo>
                  <a:lnTo>
                    <a:pt x="683" y="883"/>
                  </a:lnTo>
                  <a:lnTo>
                    <a:pt x="683" y="879"/>
                  </a:lnTo>
                  <a:lnTo>
                    <a:pt x="683" y="876"/>
                  </a:lnTo>
                  <a:lnTo>
                    <a:pt x="673" y="883"/>
                  </a:lnTo>
                  <a:lnTo>
                    <a:pt x="669" y="886"/>
                  </a:lnTo>
                  <a:lnTo>
                    <a:pt x="664" y="883"/>
                  </a:lnTo>
                  <a:lnTo>
                    <a:pt x="664" y="888"/>
                  </a:lnTo>
                  <a:lnTo>
                    <a:pt x="662" y="895"/>
                  </a:lnTo>
                  <a:lnTo>
                    <a:pt x="659" y="900"/>
                  </a:lnTo>
                  <a:lnTo>
                    <a:pt x="654" y="902"/>
                  </a:lnTo>
                  <a:lnTo>
                    <a:pt x="652" y="900"/>
                  </a:lnTo>
                  <a:lnTo>
                    <a:pt x="657" y="895"/>
                  </a:lnTo>
                  <a:lnTo>
                    <a:pt x="662" y="883"/>
                  </a:lnTo>
                  <a:lnTo>
                    <a:pt x="664" y="879"/>
                  </a:lnTo>
                  <a:lnTo>
                    <a:pt x="664" y="876"/>
                  </a:lnTo>
                  <a:lnTo>
                    <a:pt x="662" y="876"/>
                  </a:lnTo>
                  <a:lnTo>
                    <a:pt x="659" y="874"/>
                  </a:lnTo>
                  <a:lnTo>
                    <a:pt x="657" y="879"/>
                  </a:lnTo>
                  <a:lnTo>
                    <a:pt x="654" y="883"/>
                  </a:lnTo>
                  <a:lnTo>
                    <a:pt x="652" y="888"/>
                  </a:lnTo>
                  <a:lnTo>
                    <a:pt x="647" y="890"/>
                  </a:lnTo>
                  <a:lnTo>
                    <a:pt x="645" y="893"/>
                  </a:lnTo>
                  <a:lnTo>
                    <a:pt x="636" y="919"/>
                  </a:lnTo>
                  <a:lnTo>
                    <a:pt x="631" y="942"/>
                  </a:lnTo>
                  <a:lnTo>
                    <a:pt x="628" y="957"/>
                  </a:lnTo>
                  <a:lnTo>
                    <a:pt x="631" y="976"/>
                  </a:lnTo>
                  <a:lnTo>
                    <a:pt x="631" y="983"/>
                  </a:lnTo>
                  <a:lnTo>
                    <a:pt x="626" y="978"/>
                  </a:lnTo>
                  <a:lnTo>
                    <a:pt x="621" y="971"/>
                  </a:lnTo>
                  <a:lnTo>
                    <a:pt x="619" y="966"/>
                  </a:lnTo>
                  <a:lnTo>
                    <a:pt x="619" y="959"/>
                  </a:lnTo>
                  <a:lnTo>
                    <a:pt x="619" y="957"/>
                  </a:lnTo>
                  <a:lnTo>
                    <a:pt x="626" y="931"/>
                  </a:lnTo>
                  <a:lnTo>
                    <a:pt x="626" y="919"/>
                  </a:lnTo>
                  <a:lnTo>
                    <a:pt x="621" y="912"/>
                  </a:lnTo>
                  <a:lnTo>
                    <a:pt x="628" y="898"/>
                  </a:lnTo>
                  <a:lnTo>
                    <a:pt x="628" y="890"/>
                  </a:lnTo>
                  <a:lnTo>
                    <a:pt x="624" y="886"/>
                  </a:lnTo>
                  <a:lnTo>
                    <a:pt x="624" y="879"/>
                  </a:lnTo>
                  <a:lnTo>
                    <a:pt x="626" y="876"/>
                  </a:lnTo>
                  <a:lnTo>
                    <a:pt x="631" y="879"/>
                  </a:lnTo>
                  <a:lnTo>
                    <a:pt x="633" y="879"/>
                  </a:lnTo>
                  <a:lnTo>
                    <a:pt x="636" y="876"/>
                  </a:lnTo>
                  <a:lnTo>
                    <a:pt x="659" y="824"/>
                  </a:lnTo>
                  <a:lnTo>
                    <a:pt x="678" y="798"/>
                  </a:lnTo>
                  <a:lnTo>
                    <a:pt x="676" y="784"/>
                  </a:lnTo>
                  <a:lnTo>
                    <a:pt x="683" y="772"/>
                  </a:lnTo>
                  <a:lnTo>
                    <a:pt x="690" y="742"/>
                  </a:lnTo>
                  <a:lnTo>
                    <a:pt x="697" y="730"/>
                  </a:lnTo>
                  <a:lnTo>
                    <a:pt x="702" y="725"/>
                  </a:lnTo>
                  <a:lnTo>
                    <a:pt x="706" y="720"/>
                  </a:lnTo>
                  <a:lnTo>
                    <a:pt x="709" y="711"/>
                  </a:lnTo>
                  <a:lnTo>
                    <a:pt x="706" y="704"/>
                  </a:lnTo>
                  <a:lnTo>
                    <a:pt x="702" y="697"/>
                  </a:lnTo>
                  <a:lnTo>
                    <a:pt x="695" y="690"/>
                  </a:lnTo>
                  <a:lnTo>
                    <a:pt x="683" y="683"/>
                  </a:lnTo>
                  <a:lnTo>
                    <a:pt x="680" y="678"/>
                  </a:lnTo>
                  <a:lnTo>
                    <a:pt x="671" y="709"/>
                  </a:lnTo>
                  <a:lnTo>
                    <a:pt x="669" y="711"/>
                  </a:lnTo>
                  <a:lnTo>
                    <a:pt x="662" y="716"/>
                  </a:lnTo>
                  <a:lnTo>
                    <a:pt x="647" y="725"/>
                  </a:lnTo>
                  <a:lnTo>
                    <a:pt x="643" y="732"/>
                  </a:lnTo>
                  <a:lnTo>
                    <a:pt x="647" y="735"/>
                  </a:lnTo>
                  <a:lnTo>
                    <a:pt x="647" y="739"/>
                  </a:lnTo>
                  <a:lnTo>
                    <a:pt x="647" y="744"/>
                  </a:lnTo>
                  <a:lnTo>
                    <a:pt x="647" y="751"/>
                  </a:lnTo>
                  <a:lnTo>
                    <a:pt x="645" y="753"/>
                  </a:lnTo>
                  <a:lnTo>
                    <a:pt x="638" y="758"/>
                  </a:lnTo>
                  <a:lnTo>
                    <a:pt x="631" y="758"/>
                  </a:lnTo>
                  <a:lnTo>
                    <a:pt x="631" y="756"/>
                  </a:lnTo>
                  <a:lnTo>
                    <a:pt x="628" y="753"/>
                  </a:lnTo>
                  <a:lnTo>
                    <a:pt x="624" y="751"/>
                  </a:lnTo>
                  <a:lnTo>
                    <a:pt x="621" y="751"/>
                  </a:lnTo>
                  <a:lnTo>
                    <a:pt x="621" y="753"/>
                  </a:lnTo>
                  <a:lnTo>
                    <a:pt x="619" y="756"/>
                  </a:lnTo>
                  <a:lnTo>
                    <a:pt x="617" y="756"/>
                  </a:lnTo>
                  <a:lnTo>
                    <a:pt x="600" y="751"/>
                  </a:lnTo>
                  <a:lnTo>
                    <a:pt x="595" y="749"/>
                  </a:lnTo>
                  <a:lnTo>
                    <a:pt x="598" y="749"/>
                  </a:lnTo>
                  <a:lnTo>
                    <a:pt x="586" y="742"/>
                  </a:lnTo>
                  <a:lnTo>
                    <a:pt x="574" y="739"/>
                  </a:lnTo>
                  <a:lnTo>
                    <a:pt x="565" y="742"/>
                  </a:lnTo>
                  <a:lnTo>
                    <a:pt x="555" y="746"/>
                  </a:lnTo>
                  <a:lnTo>
                    <a:pt x="555" y="756"/>
                  </a:lnTo>
                  <a:lnTo>
                    <a:pt x="562" y="770"/>
                  </a:lnTo>
                  <a:lnTo>
                    <a:pt x="562" y="784"/>
                  </a:lnTo>
                  <a:lnTo>
                    <a:pt x="553" y="787"/>
                  </a:lnTo>
                  <a:lnTo>
                    <a:pt x="555" y="772"/>
                  </a:lnTo>
                  <a:lnTo>
                    <a:pt x="553" y="763"/>
                  </a:lnTo>
                  <a:lnTo>
                    <a:pt x="548" y="758"/>
                  </a:lnTo>
                  <a:lnTo>
                    <a:pt x="543" y="761"/>
                  </a:lnTo>
                  <a:lnTo>
                    <a:pt x="536" y="775"/>
                  </a:lnTo>
                  <a:lnTo>
                    <a:pt x="534" y="779"/>
                  </a:lnTo>
                  <a:lnTo>
                    <a:pt x="536" y="813"/>
                  </a:lnTo>
                  <a:lnTo>
                    <a:pt x="534" y="827"/>
                  </a:lnTo>
                  <a:lnTo>
                    <a:pt x="527" y="836"/>
                  </a:lnTo>
                  <a:lnTo>
                    <a:pt x="529" y="815"/>
                  </a:lnTo>
                  <a:lnTo>
                    <a:pt x="527" y="805"/>
                  </a:lnTo>
                  <a:lnTo>
                    <a:pt x="527" y="798"/>
                  </a:lnTo>
                  <a:lnTo>
                    <a:pt x="517" y="775"/>
                  </a:lnTo>
                  <a:lnTo>
                    <a:pt x="517" y="768"/>
                  </a:lnTo>
                  <a:lnTo>
                    <a:pt x="517" y="753"/>
                  </a:lnTo>
                  <a:lnTo>
                    <a:pt x="517" y="746"/>
                  </a:lnTo>
                  <a:lnTo>
                    <a:pt x="513" y="742"/>
                  </a:lnTo>
                  <a:lnTo>
                    <a:pt x="506" y="739"/>
                  </a:lnTo>
                  <a:lnTo>
                    <a:pt x="499" y="739"/>
                  </a:lnTo>
                  <a:lnTo>
                    <a:pt x="494" y="737"/>
                  </a:lnTo>
                  <a:lnTo>
                    <a:pt x="496" y="732"/>
                  </a:lnTo>
                  <a:lnTo>
                    <a:pt x="494" y="730"/>
                  </a:lnTo>
                  <a:lnTo>
                    <a:pt x="491" y="730"/>
                  </a:lnTo>
                  <a:lnTo>
                    <a:pt x="487" y="735"/>
                  </a:lnTo>
                  <a:lnTo>
                    <a:pt x="484" y="732"/>
                  </a:lnTo>
                  <a:lnTo>
                    <a:pt x="482" y="725"/>
                  </a:lnTo>
                  <a:lnTo>
                    <a:pt x="482" y="723"/>
                  </a:lnTo>
                  <a:lnTo>
                    <a:pt x="477" y="725"/>
                  </a:lnTo>
                  <a:lnTo>
                    <a:pt x="475" y="730"/>
                  </a:lnTo>
                  <a:lnTo>
                    <a:pt x="473" y="735"/>
                  </a:lnTo>
                  <a:lnTo>
                    <a:pt x="473" y="742"/>
                  </a:lnTo>
                  <a:lnTo>
                    <a:pt x="465" y="768"/>
                  </a:lnTo>
                  <a:lnTo>
                    <a:pt x="470" y="791"/>
                  </a:lnTo>
                  <a:lnTo>
                    <a:pt x="468" y="801"/>
                  </a:lnTo>
                  <a:lnTo>
                    <a:pt x="463" y="808"/>
                  </a:lnTo>
                  <a:lnTo>
                    <a:pt x="465" y="822"/>
                  </a:lnTo>
                  <a:lnTo>
                    <a:pt x="473" y="860"/>
                  </a:lnTo>
                  <a:lnTo>
                    <a:pt x="475" y="865"/>
                  </a:lnTo>
                  <a:lnTo>
                    <a:pt x="482" y="869"/>
                  </a:lnTo>
                  <a:lnTo>
                    <a:pt x="491" y="876"/>
                  </a:lnTo>
                  <a:lnTo>
                    <a:pt x="480" y="876"/>
                  </a:lnTo>
                  <a:lnTo>
                    <a:pt x="475" y="876"/>
                  </a:lnTo>
                  <a:lnTo>
                    <a:pt x="473" y="886"/>
                  </a:lnTo>
                  <a:lnTo>
                    <a:pt x="477" y="893"/>
                  </a:lnTo>
                  <a:lnTo>
                    <a:pt x="482" y="898"/>
                  </a:lnTo>
                  <a:lnTo>
                    <a:pt x="489" y="905"/>
                  </a:lnTo>
                  <a:lnTo>
                    <a:pt x="489" y="909"/>
                  </a:lnTo>
                  <a:lnTo>
                    <a:pt x="463" y="895"/>
                  </a:lnTo>
                  <a:lnTo>
                    <a:pt x="461" y="900"/>
                  </a:lnTo>
                  <a:lnTo>
                    <a:pt x="461" y="919"/>
                  </a:lnTo>
                  <a:lnTo>
                    <a:pt x="456" y="926"/>
                  </a:lnTo>
                  <a:lnTo>
                    <a:pt x="454" y="931"/>
                  </a:lnTo>
                  <a:lnTo>
                    <a:pt x="454" y="935"/>
                  </a:lnTo>
                  <a:lnTo>
                    <a:pt x="456" y="940"/>
                  </a:lnTo>
                  <a:lnTo>
                    <a:pt x="456" y="942"/>
                  </a:lnTo>
                  <a:lnTo>
                    <a:pt x="454" y="954"/>
                  </a:lnTo>
                  <a:lnTo>
                    <a:pt x="454" y="1028"/>
                  </a:lnTo>
                  <a:lnTo>
                    <a:pt x="458" y="1044"/>
                  </a:lnTo>
                  <a:lnTo>
                    <a:pt x="458" y="1077"/>
                  </a:lnTo>
                  <a:lnTo>
                    <a:pt x="461" y="1096"/>
                  </a:lnTo>
                  <a:lnTo>
                    <a:pt x="461" y="1103"/>
                  </a:lnTo>
                  <a:lnTo>
                    <a:pt x="458" y="1110"/>
                  </a:lnTo>
                  <a:lnTo>
                    <a:pt x="456" y="1091"/>
                  </a:lnTo>
                  <a:lnTo>
                    <a:pt x="454" y="1087"/>
                  </a:lnTo>
                  <a:lnTo>
                    <a:pt x="449" y="1072"/>
                  </a:lnTo>
                  <a:lnTo>
                    <a:pt x="439" y="1042"/>
                  </a:lnTo>
                  <a:lnTo>
                    <a:pt x="437" y="1037"/>
                  </a:lnTo>
                  <a:lnTo>
                    <a:pt x="437" y="1035"/>
                  </a:lnTo>
                  <a:lnTo>
                    <a:pt x="428" y="1020"/>
                  </a:lnTo>
                  <a:lnTo>
                    <a:pt x="425" y="1020"/>
                  </a:lnTo>
                  <a:lnTo>
                    <a:pt x="423" y="1020"/>
                  </a:lnTo>
                  <a:lnTo>
                    <a:pt x="421" y="1023"/>
                  </a:lnTo>
                  <a:lnTo>
                    <a:pt x="416" y="1020"/>
                  </a:lnTo>
                  <a:lnTo>
                    <a:pt x="411" y="1020"/>
                  </a:lnTo>
                  <a:lnTo>
                    <a:pt x="397" y="1030"/>
                  </a:lnTo>
                  <a:lnTo>
                    <a:pt x="390" y="1030"/>
                  </a:lnTo>
                  <a:lnTo>
                    <a:pt x="392" y="1018"/>
                  </a:lnTo>
                  <a:lnTo>
                    <a:pt x="404" y="992"/>
                  </a:lnTo>
                  <a:lnTo>
                    <a:pt x="404" y="987"/>
                  </a:lnTo>
                  <a:lnTo>
                    <a:pt x="406" y="980"/>
                  </a:lnTo>
                  <a:lnTo>
                    <a:pt x="404" y="973"/>
                  </a:lnTo>
                  <a:lnTo>
                    <a:pt x="404" y="968"/>
                  </a:lnTo>
                  <a:lnTo>
                    <a:pt x="402" y="966"/>
                  </a:lnTo>
                  <a:lnTo>
                    <a:pt x="399" y="966"/>
                  </a:lnTo>
                  <a:lnTo>
                    <a:pt x="397" y="964"/>
                  </a:lnTo>
                  <a:lnTo>
                    <a:pt x="397" y="959"/>
                  </a:lnTo>
                  <a:lnTo>
                    <a:pt x="397" y="957"/>
                  </a:lnTo>
                  <a:lnTo>
                    <a:pt x="397" y="954"/>
                  </a:lnTo>
                  <a:lnTo>
                    <a:pt x="399" y="950"/>
                  </a:lnTo>
                  <a:lnTo>
                    <a:pt x="397" y="947"/>
                  </a:lnTo>
                  <a:lnTo>
                    <a:pt x="395" y="942"/>
                  </a:lnTo>
                  <a:lnTo>
                    <a:pt x="387" y="924"/>
                  </a:lnTo>
                  <a:lnTo>
                    <a:pt x="385" y="914"/>
                  </a:lnTo>
                  <a:lnTo>
                    <a:pt x="380" y="912"/>
                  </a:lnTo>
                  <a:lnTo>
                    <a:pt x="378" y="919"/>
                  </a:lnTo>
                  <a:lnTo>
                    <a:pt x="378" y="931"/>
                  </a:lnTo>
                  <a:lnTo>
                    <a:pt x="378" y="938"/>
                  </a:lnTo>
                  <a:lnTo>
                    <a:pt x="373" y="931"/>
                  </a:lnTo>
                  <a:lnTo>
                    <a:pt x="371" y="924"/>
                  </a:lnTo>
                  <a:lnTo>
                    <a:pt x="359" y="886"/>
                  </a:lnTo>
                  <a:lnTo>
                    <a:pt x="359" y="876"/>
                  </a:lnTo>
                  <a:lnTo>
                    <a:pt x="359" y="869"/>
                  </a:lnTo>
                  <a:lnTo>
                    <a:pt x="364" y="848"/>
                  </a:lnTo>
                  <a:lnTo>
                    <a:pt x="364" y="839"/>
                  </a:lnTo>
                  <a:lnTo>
                    <a:pt x="361" y="831"/>
                  </a:lnTo>
                  <a:lnTo>
                    <a:pt x="357" y="829"/>
                  </a:lnTo>
                  <a:lnTo>
                    <a:pt x="347" y="829"/>
                  </a:lnTo>
                  <a:lnTo>
                    <a:pt x="350" y="824"/>
                  </a:lnTo>
                  <a:lnTo>
                    <a:pt x="354" y="822"/>
                  </a:lnTo>
                  <a:lnTo>
                    <a:pt x="359" y="822"/>
                  </a:lnTo>
                  <a:lnTo>
                    <a:pt x="361" y="820"/>
                  </a:lnTo>
                  <a:lnTo>
                    <a:pt x="364" y="815"/>
                  </a:lnTo>
                  <a:lnTo>
                    <a:pt x="369" y="775"/>
                  </a:lnTo>
                  <a:lnTo>
                    <a:pt x="366" y="763"/>
                  </a:lnTo>
                  <a:lnTo>
                    <a:pt x="361" y="753"/>
                  </a:lnTo>
                  <a:lnTo>
                    <a:pt x="361" y="744"/>
                  </a:lnTo>
                  <a:lnTo>
                    <a:pt x="361" y="730"/>
                  </a:lnTo>
                  <a:lnTo>
                    <a:pt x="359" y="716"/>
                  </a:lnTo>
                  <a:lnTo>
                    <a:pt x="354" y="704"/>
                  </a:lnTo>
                  <a:lnTo>
                    <a:pt x="347" y="690"/>
                  </a:lnTo>
                  <a:lnTo>
                    <a:pt x="338" y="690"/>
                  </a:lnTo>
                  <a:lnTo>
                    <a:pt x="331" y="692"/>
                  </a:lnTo>
                  <a:lnTo>
                    <a:pt x="321" y="687"/>
                  </a:lnTo>
                  <a:lnTo>
                    <a:pt x="331" y="678"/>
                  </a:lnTo>
                  <a:lnTo>
                    <a:pt x="335" y="678"/>
                  </a:lnTo>
                  <a:lnTo>
                    <a:pt x="340" y="680"/>
                  </a:lnTo>
                  <a:lnTo>
                    <a:pt x="343" y="683"/>
                  </a:lnTo>
                  <a:lnTo>
                    <a:pt x="347" y="680"/>
                  </a:lnTo>
                  <a:lnTo>
                    <a:pt x="347" y="673"/>
                  </a:lnTo>
                  <a:lnTo>
                    <a:pt x="345" y="652"/>
                  </a:lnTo>
                  <a:lnTo>
                    <a:pt x="347" y="642"/>
                  </a:lnTo>
                  <a:lnTo>
                    <a:pt x="350" y="628"/>
                  </a:lnTo>
                  <a:lnTo>
                    <a:pt x="350" y="612"/>
                  </a:lnTo>
                  <a:lnTo>
                    <a:pt x="350" y="600"/>
                  </a:lnTo>
                  <a:lnTo>
                    <a:pt x="345" y="597"/>
                  </a:lnTo>
                  <a:lnTo>
                    <a:pt x="338" y="602"/>
                  </a:lnTo>
                  <a:lnTo>
                    <a:pt x="331" y="602"/>
                  </a:lnTo>
                  <a:lnTo>
                    <a:pt x="328" y="600"/>
                  </a:lnTo>
                  <a:lnTo>
                    <a:pt x="347" y="588"/>
                  </a:lnTo>
                  <a:lnTo>
                    <a:pt x="347" y="583"/>
                  </a:lnTo>
                  <a:lnTo>
                    <a:pt x="340" y="567"/>
                  </a:lnTo>
                  <a:lnTo>
                    <a:pt x="340" y="560"/>
                  </a:lnTo>
                  <a:lnTo>
                    <a:pt x="343" y="548"/>
                  </a:lnTo>
                  <a:lnTo>
                    <a:pt x="345" y="524"/>
                  </a:lnTo>
                  <a:lnTo>
                    <a:pt x="345" y="522"/>
                  </a:lnTo>
                  <a:lnTo>
                    <a:pt x="347" y="517"/>
                  </a:lnTo>
                  <a:lnTo>
                    <a:pt x="345" y="503"/>
                  </a:lnTo>
                  <a:lnTo>
                    <a:pt x="345" y="496"/>
                  </a:lnTo>
                  <a:lnTo>
                    <a:pt x="340" y="496"/>
                  </a:lnTo>
                  <a:lnTo>
                    <a:pt x="333" y="501"/>
                  </a:lnTo>
                  <a:lnTo>
                    <a:pt x="326" y="498"/>
                  </a:lnTo>
                  <a:lnTo>
                    <a:pt x="321" y="496"/>
                  </a:lnTo>
                  <a:lnTo>
                    <a:pt x="317" y="491"/>
                  </a:lnTo>
                  <a:lnTo>
                    <a:pt x="309" y="482"/>
                  </a:lnTo>
                  <a:lnTo>
                    <a:pt x="309" y="479"/>
                  </a:lnTo>
                  <a:lnTo>
                    <a:pt x="307" y="475"/>
                  </a:lnTo>
                  <a:lnTo>
                    <a:pt x="305" y="472"/>
                  </a:lnTo>
                  <a:lnTo>
                    <a:pt x="305" y="472"/>
                  </a:lnTo>
                  <a:lnTo>
                    <a:pt x="300" y="470"/>
                  </a:lnTo>
                  <a:lnTo>
                    <a:pt x="298" y="467"/>
                  </a:lnTo>
                  <a:lnTo>
                    <a:pt x="298" y="458"/>
                  </a:lnTo>
                  <a:lnTo>
                    <a:pt x="295" y="453"/>
                  </a:lnTo>
                  <a:lnTo>
                    <a:pt x="293" y="444"/>
                  </a:lnTo>
                  <a:lnTo>
                    <a:pt x="288" y="434"/>
                  </a:lnTo>
                  <a:lnTo>
                    <a:pt x="281" y="430"/>
                  </a:lnTo>
                  <a:lnTo>
                    <a:pt x="276" y="434"/>
                  </a:lnTo>
                  <a:lnTo>
                    <a:pt x="272" y="423"/>
                  </a:lnTo>
                  <a:lnTo>
                    <a:pt x="272" y="413"/>
                  </a:lnTo>
                  <a:lnTo>
                    <a:pt x="274" y="408"/>
                  </a:lnTo>
                  <a:lnTo>
                    <a:pt x="279" y="401"/>
                  </a:lnTo>
                  <a:lnTo>
                    <a:pt x="283" y="413"/>
                  </a:lnTo>
                  <a:lnTo>
                    <a:pt x="288" y="427"/>
                  </a:lnTo>
                  <a:lnTo>
                    <a:pt x="293" y="439"/>
                  </a:lnTo>
                  <a:lnTo>
                    <a:pt x="302" y="449"/>
                  </a:lnTo>
                  <a:lnTo>
                    <a:pt x="302" y="451"/>
                  </a:lnTo>
                  <a:lnTo>
                    <a:pt x="307" y="463"/>
                  </a:lnTo>
                  <a:lnTo>
                    <a:pt x="317" y="470"/>
                  </a:lnTo>
                  <a:lnTo>
                    <a:pt x="321" y="467"/>
                  </a:lnTo>
                  <a:lnTo>
                    <a:pt x="324" y="460"/>
                  </a:lnTo>
                  <a:lnTo>
                    <a:pt x="326" y="465"/>
                  </a:lnTo>
                  <a:lnTo>
                    <a:pt x="328" y="470"/>
                  </a:lnTo>
                  <a:lnTo>
                    <a:pt x="328" y="475"/>
                  </a:lnTo>
                  <a:lnTo>
                    <a:pt x="328" y="477"/>
                  </a:lnTo>
                  <a:lnTo>
                    <a:pt x="335" y="477"/>
                  </a:lnTo>
                  <a:lnTo>
                    <a:pt x="335" y="467"/>
                  </a:lnTo>
                  <a:lnTo>
                    <a:pt x="333" y="456"/>
                  </a:lnTo>
                  <a:lnTo>
                    <a:pt x="335" y="449"/>
                  </a:lnTo>
                  <a:lnTo>
                    <a:pt x="335" y="446"/>
                  </a:lnTo>
                  <a:lnTo>
                    <a:pt x="335" y="434"/>
                  </a:lnTo>
                  <a:lnTo>
                    <a:pt x="333" y="408"/>
                  </a:lnTo>
                  <a:lnTo>
                    <a:pt x="331" y="390"/>
                  </a:lnTo>
                  <a:lnTo>
                    <a:pt x="331" y="380"/>
                  </a:lnTo>
                  <a:lnTo>
                    <a:pt x="331" y="371"/>
                  </a:lnTo>
                  <a:lnTo>
                    <a:pt x="335" y="371"/>
                  </a:lnTo>
                  <a:lnTo>
                    <a:pt x="347" y="382"/>
                  </a:lnTo>
                  <a:lnTo>
                    <a:pt x="345" y="375"/>
                  </a:lnTo>
                  <a:lnTo>
                    <a:pt x="343" y="368"/>
                  </a:lnTo>
                  <a:lnTo>
                    <a:pt x="343" y="364"/>
                  </a:lnTo>
                  <a:lnTo>
                    <a:pt x="345" y="359"/>
                  </a:lnTo>
                  <a:lnTo>
                    <a:pt x="340" y="356"/>
                  </a:lnTo>
                  <a:lnTo>
                    <a:pt x="340" y="359"/>
                  </a:lnTo>
                  <a:lnTo>
                    <a:pt x="338" y="359"/>
                  </a:lnTo>
                  <a:lnTo>
                    <a:pt x="338" y="364"/>
                  </a:lnTo>
                  <a:lnTo>
                    <a:pt x="333" y="359"/>
                  </a:lnTo>
                  <a:lnTo>
                    <a:pt x="331" y="349"/>
                  </a:lnTo>
                  <a:lnTo>
                    <a:pt x="328" y="342"/>
                  </a:lnTo>
                  <a:lnTo>
                    <a:pt x="328" y="338"/>
                  </a:lnTo>
                  <a:lnTo>
                    <a:pt x="333" y="340"/>
                  </a:lnTo>
                  <a:lnTo>
                    <a:pt x="338" y="345"/>
                  </a:lnTo>
                  <a:lnTo>
                    <a:pt x="340" y="347"/>
                  </a:lnTo>
                  <a:lnTo>
                    <a:pt x="345" y="342"/>
                  </a:lnTo>
                  <a:lnTo>
                    <a:pt x="335" y="335"/>
                  </a:lnTo>
                  <a:lnTo>
                    <a:pt x="333" y="333"/>
                  </a:lnTo>
                  <a:lnTo>
                    <a:pt x="328" y="330"/>
                  </a:lnTo>
                  <a:lnTo>
                    <a:pt x="328" y="328"/>
                  </a:lnTo>
                  <a:lnTo>
                    <a:pt x="328" y="323"/>
                  </a:lnTo>
                  <a:lnTo>
                    <a:pt x="326" y="319"/>
                  </a:lnTo>
                  <a:lnTo>
                    <a:pt x="326" y="314"/>
                  </a:lnTo>
                  <a:lnTo>
                    <a:pt x="324" y="309"/>
                  </a:lnTo>
                  <a:lnTo>
                    <a:pt x="326" y="290"/>
                  </a:lnTo>
                  <a:lnTo>
                    <a:pt x="321" y="293"/>
                  </a:lnTo>
                  <a:lnTo>
                    <a:pt x="319" y="290"/>
                  </a:lnTo>
                  <a:lnTo>
                    <a:pt x="314" y="290"/>
                  </a:lnTo>
                  <a:lnTo>
                    <a:pt x="309" y="286"/>
                  </a:lnTo>
                  <a:lnTo>
                    <a:pt x="309" y="281"/>
                  </a:lnTo>
                  <a:lnTo>
                    <a:pt x="312" y="281"/>
                  </a:lnTo>
                  <a:lnTo>
                    <a:pt x="317" y="283"/>
                  </a:lnTo>
                  <a:lnTo>
                    <a:pt x="319" y="283"/>
                  </a:lnTo>
                  <a:lnTo>
                    <a:pt x="321" y="278"/>
                  </a:lnTo>
                  <a:lnTo>
                    <a:pt x="324" y="271"/>
                  </a:lnTo>
                  <a:lnTo>
                    <a:pt x="321" y="264"/>
                  </a:lnTo>
                  <a:lnTo>
                    <a:pt x="317" y="260"/>
                  </a:lnTo>
                  <a:lnTo>
                    <a:pt x="317" y="255"/>
                  </a:lnTo>
                  <a:lnTo>
                    <a:pt x="314" y="248"/>
                  </a:lnTo>
                  <a:lnTo>
                    <a:pt x="312" y="241"/>
                  </a:lnTo>
                  <a:lnTo>
                    <a:pt x="309" y="238"/>
                  </a:lnTo>
                  <a:lnTo>
                    <a:pt x="305" y="238"/>
                  </a:lnTo>
                  <a:lnTo>
                    <a:pt x="300" y="236"/>
                  </a:lnTo>
                  <a:lnTo>
                    <a:pt x="298" y="229"/>
                  </a:lnTo>
                  <a:lnTo>
                    <a:pt x="298" y="226"/>
                  </a:lnTo>
                  <a:lnTo>
                    <a:pt x="298" y="222"/>
                  </a:lnTo>
                  <a:lnTo>
                    <a:pt x="298" y="219"/>
                  </a:lnTo>
                  <a:lnTo>
                    <a:pt x="298" y="219"/>
                  </a:lnTo>
                  <a:lnTo>
                    <a:pt x="291" y="215"/>
                  </a:lnTo>
                  <a:lnTo>
                    <a:pt x="281" y="212"/>
                  </a:lnTo>
                  <a:lnTo>
                    <a:pt x="276" y="212"/>
                  </a:lnTo>
                  <a:lnTo>
                    <a:pt x="274" y="212"/>
                  </a:lnTo>
                  <a:lnTo>
                    <a:pt x="253" y="219"/>
                  </a:lnTo>
                  <a:lnTo>
                    <a:pt x="250" y="226"/>
                  </a:lnTo>
                  <a:lnTo>
                    <a:pt x="248" y="236"/>
                  </a:lnTo>
                  <a:lnTo>
                    <a:pt x="246" y="243"/>
                  </a:lnTo>
                  <a:lnTo>
                    <a:pt x="234" y="252"/>
                  </a:lnTo>
                  <a:lnTo>
                    <a:pt x="236" y="255"/>
                  </a:lnTo>
                  <a:lnTo>
                    <a:pt x="239" y="257"/>
                  </a:lnTo>
                  <a:lnTo>
                    <a:pt x="239" y="260"/>
                  </a:lnTo>
                  <a:lnTo>
                    <a:pt x="239" y="262"/>
                  </a:lnTo>
                  <a:lnTo>
                    <a:pt x="241" y="262"/>
                  </a:lnTo>
                  <a:lnTo>
                    <a:pt x="248" y="267"/>
                  </a:lnTo>
                  <a:lnTo>
                    <a:pt x="243" y="271"/>
                  </a:lnTo>
                  <a:lnTo>
                    <a:pt x="236" y="269"/>
                  </a:lnTo>
                  <a:lnTo>
                    <a:pt x="222" y="260"/>
                  </a:lnTo>
                  <a:lnTo>
                    <a:pt x="220" y="257"/>
                  </a:lnTo>
                  <a:lnTo>
                    <a:pt x="217" y="255"/>
                  </a:lnTo>
                  <a:lnTo>
                    <a:pt x="213" y="255"/>
                  </a:lnTo>
                  <a:lnTo>
                    <a:pt x="208" y="257"/>
                  </a:lnTo>
                  <a:lnTo>
                    <a:pt x="196" y="257"/>
                  </a:lnTo>
                  <a:lnTo>
                    <a:pt x="196" y="252"/>
                  </a:lnTo>
                  <a:lnTo>
                    <a:pt x="203" y="245"/>
                  </a:lnTo>
                  <a:lnTo>
                    <a:pt x="206" y="241"/>
                  </a:lnTo>
                  <a:lnTo>
                    <a:pt x="196" y="241"/>
                  </a:lnTo>
                  <a:lnTo>
                    <a:pt x="194" y="238"/>
                  </a:lnTo>
                  <a:lnTo>
                    <a:pt x="196" y="236"/>
                  </a:lnTo>
                  <a:lnTo>
                    <a:pt x="198" y="236"/>
                  </a:lnTo>
                  <a:lnTo>
                    <a:pt x="198" y="231"/>
                  </a:lnTo>
                  <a:lnTo>
                    <a:pt x="198" y="229"/>
                  </a:lnTo>
                  <a:lnTo>
                    <a:pt x="196" y="226"/>
                  </a:lnTo>
                  <a:lnTo>
                    <a:pt x="187" y="215"/>
                  </a:lnTo>
                  <a:lnTo>
                    <a:pt x="182" y="215"/>
                  </a:lnTo>
                  <a:lnTo>
                    <a:pt x="170" y="219"/>
                  </a:lnTo>
                  <a:lnTo>
                    <a:pt x="165" y="222"/>
                  </a:lnTo>
                  <a:lnTo>
                    <a:pt x="163" y="217"/>
                  </a:lnTo>
                  <a:lnTo>
                    <a:pt x="158" y="205"/>
                  </a:lnTo>
                  <a:lnTo>
                    <a:pt x="156" y="203"/>
                  </a:lnTo>
                  <a:lnTo>
                    <a:pt x="154" y="200"/>
                  </a:lnTo>
                  <a:lnTo>
                    <a:pt x="156" y="198"/>
                  </a:lnTo>
                  <a:lnTo>
                    <a:pt x="161" y="196"/>
                  </a:lnTo>
                  <a:lnTo>
                    <a:pt x="165" y="196"/>
                  </a:lnTo>
                  <a:lnTo>
                    <a:pt x="170" y="198"/>
                  </a:lnTo>
                  <a:lnTo>
                    <a:pt x="168" y="196"/>
                  </a:lnTo>
                  <a:lnTo>
                    <a:pt x="168" y="193"/>
                  </a:lnTo>
                  <a:lnTo>
                    <a:pt x="165" y="189"/>
                  </a:lnTo>
                  <a:lnTo>
                    <a:pt x="163" y="186"/>
                  </a:lnTo>
                  <a:lnTo>
                    <a:pt x="172" y="186"/>
                  </a:lnTo>
                  <a:lnTo>
                    <a:pt x="182" y="189"/>
                  </a:lnTo>
                  <a:lnTo>
                    <a:pt x="191" y="191"/>
                  </a:lnTo>
                  <a:lnTo>
                    <a:pt x="196" y="184"/>
                  </a:lnTo>
                  <a:lnTo>
                    <a:pt x="191" y="179"/>
                  </a:lnTo>
                  <a:lnTo>
                    <a:pt x="187" y="177"/>
                  </a:lnTo>
                  <a:lnTo>
                    <a:pt x="191" y="177"/>
                  </a:lnTo>
                  <a:lnTo>
                    <a:pt x="196" y="177"/>
                  </a:lnTo>
                  <a:lnTo>
                    <a:pt x="206" y="179"/>
                  </a:lnTo>
                  <a:lnTo>
                    <a:pt x="208" y="179"/>
                  </a:lnTo>
                  <a:lnTo>
                    <a:pt x="210" y="179"/>
                  </a:lnTo>
                  <a:lnTo>
                    <a:pt x="215" y="174"/>
                  </a:lnTo>
                  <a:lnTo>
                    <a:pt x="229" y="160"/>
                  </a:lnTo>
                  <a:lnTo>
                    <a:pt x="262" y="148"/>
                  </a:lnTo>
                  <a:lnTo>
                    <a:pt x="269" y="148"/>
                  </a:lnTo>
                  <a:lnTo>
                    <a:pt x="281" y="148"/>
                  </a:lnTo>
                  <a:lnTo>
                    <a:pt x="288" y="151"/>
                  </a:lnTo>
                  <a:lnTo>
                    <a:pt x="293" y="144"/>
                  </a:lnTo>
                  <a:lnTo>
                    <a:pt x="288" y="144"/>
                  </a:lnTo>
                  <a:lnTo>
                    <a:pt x="283" y="139"/>
                  </a:lnTo>
                  <a:lnTo>
                    <a:pt x="281" y="134"/>
                  </a:lnTo>
                  <a:lnTo>
                    <a:pt x="279" y="130"/>
                  </a:lnTo>
                  <a:lnTo>
                    <a:pt x="281" y="130"/>
                  </a:lnTo>
                  <a:lnTo>
                    <a:pt x="283" y="130"/>
                  </a:lnTo>
                  <a:lnTo>
                    <a:pt x="288" y="127"/>
                  </a:lnTo>
                  <a:lnTo>
                    <a:pt x="291" y="125"/>
                  </a:lnTo>
                  <a:lnTo>
                    <a:pt x="291" y="120"/>
                  </a:lnTo>
                  <a:lnTo>
                    <a:pt x="291" y="118"/>
                  </a:lnTo>
                  <a:lnTo>
                    <a:pt x="288" y="118"/>
                  </a:lnTo>
                  <a:lnTo>
                    <a:pt x="286" y="118"/>
                  </a:lnTo>
                  <a:lnTo>
                    <a:pt x="283" y="115"/>
                  </a:lnTo>
                  <a:lnTo>
                    <a:pt x="279" y="111"/>
                  </a:lnTo>
                  <a:lnTo>
                    <a:pt x="276" y="106"/>
                  </a:lnTo>
                  <a:lnTo>
                    <a:pt x="279" y="104"/>
                  </a:lnTo>
                  <a:lnTo>
                    <a:pt x="288" y="104"/>
                  </a:lnTo>
                  <a:lnTo>
                    <a:pt x="293" y="106"/>
                  </a:lnTo>
                  <a:lnTo>
                    <a:pt x="295" y="106"/>
                  </a:lnTo>
                  <a:lnTo>
                    <a:pt x="298" y="99"/>
                  </a:lnTo>
                  <a:lnTo>
                    <a:pt x="295" y="94"/>
                  </a:lnTo>
                  <a:lnTo>
                    <a:pt x="291" y="82"/>
                  </a:lnTo>
                  <a:lnTo>
                    <a:pt x="291" y="75"/>
                  </a:lnTo>
                  <a:lnTo>
                    <a:pt x="286" y="68"/>
                  </a:lnTo>
                  <a:lnTo>
                    <a:pt x="283" y="56"/>
                  </a:lnTo>
                  <a:lnTo>
                    <a:pt x="279" y="49"/>
                  </a:lnTo>
                  <a:lnTo>
                    <a:pt x="274" y="54"/>
                  </a:lnTo>
                  <a:lnTo>
                    <a:pt x="269" y="54"/>
                  </a:lnTo>
                  <a:lnTo>
                    <a:pt x="257" y="52"/>
                  </a:lnTo>
                  <a:lnTo>
                    <a:pt x="253" y="49"/>
                  </a:lnTo>
                  <a:lnTo>
                    <a:pt x="262" y="42"/>
                  </a:lnTo>
                  <a:lnTo>
                    <a:pt x="274" y="40"/>
                  </a:lnTo>
                  <a:lnTo>
                    <a:pt x="274" y="37"/>
                  </a:lnTo>
                  <a:lnTo>
                    <a:pt x="274" y="30"/>
                  </a:lnTo>
                  <a:lnTo>
                    <a:pt x="272" y="26"/>
                  </a:lnTo>
                  <a:lnTo>
                    <a:pt x="269" y="18"/>
                  </a:lnTo>
                  <a:lnTo>
                    <a:pt x="267" y="21"/>
                  </a:lnTo>
                  <a:lnTo>
                    <a:pt x="255" y="18"/>
                  </a:lnTo>
                  <a:lnTo>
                    <a:pt x="250" y="16"/>
                  </a:lnTo>
                  <a:lnTo>
                    <a:pt x="255" y="14"/>
                  </a:lnTo>
                  <a:lnTo>
                    <a:pt x="262" y="14"/>
                  </a:lnTo>
                  <a:lnTo>
                    <a:pt x="269" y="11"/>
                  </a:lnTo>
                  <a:lnTo>
                    <a:pt x="267" y="4"/>
                  </a:lnTo>
                  <a:lnTo>
                    <a:pt x="262" y="0"/>
                  </a:lnTo>
                  <a:lnTo>
                    <a:pt x="255" y="0"/>
                  </a:lnTo>
                  <a:lnTo>
                    <a:pt x="246" y="4"/>
                  </a:lnTo>
                  <a:lnTo>
                    <a:pt x="246" y="4"/>
                  </a:lnTo>
                  <a:lnTo>
                    <a:pt x="246" y="9"/>
                  </a:lnTo>
                  <a:lnTo>
                    <a:pt x="246" y="11"/>
                  </a:lnTo>
                  <a:lnTo>
                    <a:pt x="241" y="4"/>
                  </a:lnTo>
                  <a:lnTo>
                    <a:pt x="229" y="7"/>
                  </a:lnTo>
                  <a:lnTo>
                    <a:pt x="227" y="11"/>
                  </a:lnTo>
                  <a:lnTo>
                    <a:pt x="220" y="30"/>
                  </a:lnTo>
                  <a:lnTo>
                    <a:pt x="220" y="30"/>
                  </a:lnTo>
                  <a:lnTo>
                    <a:pt x="222" y="30"/>
                  </a:lnTo>
                  <a:lnTo>
                    <a:pt x="222" y="30"/>
                  </a:lnTo>
                  <a:lnTo>
                    <a:pt x="224" y="30"/>
                  </a:lnTo>
                  <a:lnTo>
                    <a:pt x="222" y="35"/>
                  </a:lnTo>
                  <a:lnTo>
                    <a:pt x="217" y="37"/>
                  </a:lnTo>
                  <a:lnTo>
                    <a:pt x="210" y="40"/>
                  </a:lnTo>
                  <a:lnTo>
                    <a:pt x="206" y="37"/>
                  </a:lnTo>
                  <a:lnTo>
                    <a:pt x="203" y="35"/>
                  </a:lnTo>
                  <a:lnTo>
                    <a:pt x="201" y="35"/>
                  </a:lnTo>
                  <a:lnTo>
                    <a:pt x="198" y="33"/>
                  </a:lnTo>
                  <a:lnTo>
                    <a:pt x="198" y="30"/>
                  </a:lnTo>
                  <a:lnTo>
                    <a:pt x="198" y="23"/>
                  </a:lnTo>
                  <a:lnTo>
                    <a:pt x="196" y="33"/>
                  </a:lnTo>
                  <a:lnTo>
                    <a:pt x="194" y="54"/>
                  </a:lnTo>
                  <a:lnTo>
                    <a:pt x="191" y="61"/>
                  </a:lnTo>
                  <a:lnTo>
                    <a:pt x="187" y="47"/>
                  </a:lnTo>
                  <a:lnTo>
                    <a:pt x="184" y="54"/>
                  </a:lnTo>
                  <a:lnTo>
                    <a:pt x="189" y="63"/>
                  </a:lnTo>
                  <a:lnTo>
                    <a:pt x="206" y="63"/>
                  </a:lnTo>
                  <a:lnTo>
                    <a:pt x="210" y="66"/>
                  </a:lnTo>
                  <a:lnTo>
                    <a:pt x="213" y="73"/>
                  </a:lnTo>
                  <a:lnTo>
                    <a:pt x="217" y="78"/>
                  </a:lnTo>
                  <a:lnTo>
                    <a:pt x="224" y="78"/>
                  </a:lnTo>
                  <a:lnTo>
                    <a:pt x="236" y="75"/>
                  </a:lnTo>
                  <a:lnTo>
                    <a:pt x="241" y="75"/>
                  </a:lnTo>
                  <a:lnTo>
                    <a:pt x="234" y="82"/>
                  </a:lnTo>
                  <a:lnTo>
                    <a:pt x="224" y="87"/>
                  </a:lnTo>
                  <a:lnTo>
                    <a:pt x="210" y="87"/>
                  </a:lnTo>
                  <a:lnTo>
                    <a:pt x="201" y="89"/>
                  </a:lnTo>
                  <a:lnTo>
                    <a:pt x="182" y="101"/>
                  </a:lnTo>
                  <a:lnTo>
                    <a:pt x="177" y="108"/>
                  </a:lnTo>
                  <a:lnTo>
                    <a:pt x="172" y="111"/>
                  </a:lnTo>
                  <a:lnTo>
                    <a:pt x="165" y="113"/>
                  </a:lnTo>
                  <a:lnTo>
                    <a:pt x="165" y="96"/>
                  </a:lnTo>
                  <a:lnTo>
                    <a:pt x="163" y="82"/>
                  </a:lnTo>
                  <a:lnTo>
                    <a:pt x="154" y="89"/>
                  </a:lnTo>
                  <a:lnTo>
                    <a:pt x="149" y="80"/>
                  </a:lnTo>
                  <a:lnTo>
                    <a:pt x="149" y="49"/>
                  </a:lnTo>
                  <a:lnTo>
                    <a:pt x="144" y="52"/>
                  </a:lnTo>
                  <a:lnTo>
                    <a:pt x="144" y="56"/>
                  </a:lnTo>
                  <a:lnTo>
                    <a:pt x="139" y="61"/>
                  </a:lnTo>
                  <a:lnTo>
                    <a:pt x="135" y="61"/>
                  </a:lnTo>
                  <a:lnTo>
                    <a:pt x="130" y="59"/>
                  </a:lnTo>
                  <a:lnTo>
                    <a:pt x="118" y="99"/>
                  </a:lnTo>
                  <a:lnTo>
                    <a:pt x="116" y="104"/>
                  </a:lnTo>
                  <a:lnTo>
                    <a:pt x="109" y="118"/>
                  </a:lnTo>
                  <a:lnTo>
                    <a:pt x="109" y="130"/>
                  </a:lnTo>
                  <a:lnTo>
                    <a:pt x="106" y="137"/>
                  </a:lnTo>
                  <a:lnTo>
                    <a:pt x="90" y="158"/>
                  </a:lnTo>
                  <a:lnTo>
                    <a:pt x="85" y="165"/>
                  </a:lnTo>
                  <a:lnTo>
                    <a:pt x="87" y="172"/>
                  </a:lnTo>
                  <a:lnTo>
                    <a:pt x="87" y="179"/>
                  </a:lnTo>
                  <a:lnTo>
                    <a:pt x="71" y="196"/>
                  </a:lnTo>
                  <a:lnTo>
                    <a:pt x="68" y="205"/>
                  </a:lnTo>
                  <a:lnTo>
                    <a:pt x="66" y="222"/>
                  </a:lnTo>
                  <a:lnTo>
                    <a:pt x="64" y="229"/>
                  </a:lnTo>
                  <a:lnTo>
                    <a:pt x="52" y="238"/>
                  </a:lnTo>
                  <a:lnTo>
                    <a:pt x="42" y="250"/>
                  </a:lnTo>
                  <a:lnTo>
                    <a:pt x="16" y="304"/>
                  </a:lnTo>
                  <a:lnTo>
                    <a:pt x="12" y="326"/>
                  </a:lnTo>
                  <a:lnTo>
                    <a:pt x="12" y="335"/>
                  </a:lnTo>
                  <a:lnTo>
                    <a:pt x="12" y="340"/>
                  </a:lnTo>
                  <a:lnTo>
                    <a:pt x="16" y="356"/>
                  </a:lnTo>
                  <a:lnTo>
                    <a:pt x="16" y="359"/>
                  </a:lnTo>
                  <a:lnTo>
                    <a:pt x="14" y="368"/>
                  </a:lnTo>
                  <a:lnTo>
                    <a:pt x="14" y="373"/>
                  </a:lnTo>
                  <a:lnTo>
                    <a:pt x="26" y="375"/>
                  </a:lnTo>
                  <a:lnTo>
                    <a:pt x="31" y="378"/>
                  </a:lnTo>
                  <a:lnTo>
                    <a:pt x="38" y="382"/>
                  </a:lnTo>
                  <a:lnTo>
                    <a:pt x="33" y="385"/>
                  </a:lnTo>
                  <a:lnTo>
                    <a:pt x="31" y="385"/>
                  </a:lnTo>
                  <a:lnTo>
                    <a:pt x="26" y="385"/>
                  </a:lnTo>
                  <a:lnTo>
                    <a:pt x="24" y="397"/>
                  </a:lnTo>
                  <a:lnTo>
                    <a:pt x="38" y="406"/>
                  </a:lnTo>
                  <a:lnTo>
                    <a:pt x="40" y="411"/>
                  </a:lnTo>
                  <a:lnTo>
                    <a:pt x="42" y="416"/>
                  </a:lnTo>
                  <a:lnTo>
                    <a:pt x="40" y="423"/>
                  </a:lnTo>
                  <a:lnTo>
                    <a:pt x="33" y="434"/>
                  </a:lnTo>
                  <a:lnTo>
                    <a:pt x="31" y="439"/>
                  </a:lnTo>
                  <a:lnTo>
                    <a:pt x="38" y="456"/>
                  </a:lnTo>
                  <a:lnTo>
                    <a:pt x="35" y="467"/>
                  </a:lnTo>
                  <a:lnTo>
                    <a:pt x="28" y="475"/>
                  </a:lnTo>
                  <a:lnTo>
                    <a:pt x="19" y="482"/>
                  </a:lnTo>
                  <a:lnTo>
                    <a:pt x="26" y="484"/>
                  </a:lnTo>
                  <a:lnTo>
                    <a:pt x="38" y="477"/>
                  </a:lnTo>
                  <a:lnTo>
                    <a:pt x="42" y="479"/>
                  </a:lnTo>
                  <a:lnTo>
                    <a:pt x="50" y="486"/>
                  </a:lnTo>
                  <a:lnTo>
                    <a:pt x="47" y="491"/>
                  </a:lnTo>
                  <a:lnTo>
                    <a:pt x="40" y="503"/>
                  </a:lnTo>
                  <a:lnTo>
                    <a:pt x="38" y="512"/>
                  </a:lnTo>
                  <a:lnTo>
                    <a:pt x="31" y="510"/>
                  </a:lnTo>
                  <a:lnTo>
                    <a:pt x="24" y="505"/>
                  </a:lnTo>
                  <a:lnTo>
                    <a:pt x="21" y="503"/>
                  </a:lnTo>
                  <a:lnTo>
                    <a:pt x="5" y="510"/>
                  </a:lnTo>
                  <a:lnTo>
                    <a:pt x="0" y="515"/>
                  </a:lnTo>
                  <a:lnTo>
                    <a:pt x="2" y="512"/>
                  </a:lnTo>
                  <a:lnTo>
                    <a:pt x="7" y="512"/>
                  </a:lnTo>
                  <a:lnTo>
                    <a:pt x="9" y="512"/>
                  </a:lnTo>
                  <a:lnTo>
                    <a:pt x="14" y="515"/>
                  </a:lnTo>
                  <a:lnTo>
                    <a:pt x="16" y="515"/>
                  </a:lnTo>
                  <a:lnTo>
                    <a:pt x="24" y="522"/>
                  </a:lnTo>
                  <a:lnTo>
                    <a:pt x="26" y="524"/>
                  </a:lnTo>
                  <a:lnTo>
                    <a:pt x="33" y="524"/>
                  </a:lnTo>
                  <a:lnTo>
                    <a:pt x="42" y="517"/>
                  </a:lnTo>
                  <a:lnTo>
                    <a:pt x="47" y="517"/>
                  </a:lnTo>
                  <a:lnTo>
                    <a:pt x="45" y="527"/>
                  </a:lnTo>
                  <a:lnTo>
                    <a:pt x="42" y="531"/>
                  </a:lnTo>
                  <a:lnTo>
                    <a:pt x="47" y="531"/>
                  </a:lnTo>
                  <a:lnTo>
                    <a:pt x="52" y="534"/>
                  </a:lnTo>
                  <a:lnTo>
                    <a:pt x="54" y="534"/>
                  </a:lnTo>
                  <a:lnTo>
                    <a:pt x="54" y="529"/>
                  </a:lnTo>
                  <a:lnTo>
                    <a:pt x="61" y="529"/>
                  </a:lnTo>
                  <a:lnTo>
                    <a:pt x="66" y="529"/>
                  </a:lnTo>
                  <a:lnTo>
                    <a:pt x="68" y="531"/>
                  </a:lnTo>
                  <a:lnTo>
                    <a:pt x="68" y="538"/>
                  </a:lnTo>
                  <a:lnTo>
                    <a:pt x="64" y="541"/>
                  </a:lnTo>
                  <a:lnTo>
                    <a:pt x="61" y="541"/>
                  </a:lnTo>
                  <a:lnTo>
                    <a:pt x="59" y="543"/>
                  </a:lnTo>
                  <a:lnTo>
                    <a:pt x="64" y="550"/>
                  </a:lnTo>
                  <a:lnTo>
                    <a:pt x="66" y="557"/>
                  </a:lnTo>
                  <a:lnTo>
                    <a:pt x="66" y="562"/>
                  </a:lnTo>
                  <a:lnTo>
                    <a:pt x="66" y="564"/>
                  </a:lnTo>
                  <a:lnTo>
                    <a:pt x="66" y="576"/>
                  </a:lnTo>
                  <a:lnTo>
                    <a:pt x="61" y="586"/>
                  </a:lnTo>
                  <a:lnTo>
                    <a:pt x="64" y="593"/>
                  </a:lnTo>
                  <a:lnTo>
                    <a:pt x="64" y="602"/>
                  </a:lnTo>
                  <a:lnTo>
                    <a:pt x="66" y="605"/>
                  </a:lnTo>
                  <a:lnTo>
                    <a:pt x="64" y="614"/>
                  </a:lnTo>
                  <a:lnTo>
                    <a:pt x="57" y="631"/>
                  </a:lnTo>
                  <a:lnTo>
                    <a:pt x="54" y="640"/>
                  </a:lnTo>
                  <a:lnTo>
                    <a:pt x="54" y="642"/>
                  </a:lnTo>
                  <a:lnTo>
                    <a:pt x="45" y="647"/>
                  </a:lnTo>
                  <a:lnTo>
                    <a:pt x="42" y="649"/>
                  </a:lnTo>
                  <a:lnTo>
                    <a:pt x="42" y="652"/>
                  </a:lnTo>
                  <a:lnTo>
                    <a:pt x="40" y="664"/>
                  </a:lnTo>
                  <a:lnTo>
                    <a:pt x="31" y="678"/>
                  </a:lnTo>
                  <a:lnTo>
                    <a:pt x="24" y="687"/>
                  </a:lnTo>
                  <a:lnTo>
                    <a:pt x="21" y="687"/>
                  </a:lnTo>
                  <a:lnTo>
                    <a:pt x="19" y="683"/>
                  </a:lnTo>
                  <a:lnTo>
                    <a:pt x="16" y="683"/>
                  </a:lnTo>
                  <a:lnTo>
                    <a:pt x="14" y="685"/>
                  </a:lnTo>
                  <a:lnTo>
                    <a:pt x="12" y="687"/>
                  </a:lnTo>
                  <a:lnTo>
                    <a:pt x="7" y="694"/>
                  </a:lnTo>
                  <a:lnTo>
                    <a:pt x="7" y="699"/>
                  </a:lnTo>
                  <a:lnTo>
                    <a:pt x="9" y="704"/>
                  </a:lnTo>
                  <a:lnTo>
                    <a:pt x="16" y="704"/>
                  </a:lnTo>
                  <a:lnTo>
                    <a:pt x="24" y="699"/>
                  </a:lnTo>
                  <a:lnTo>
                    <a:pt x="31" y="697"/>
                  </a:lnTo>
                  <a:lnTo>
                    <a:pt x="40" y="701"/>
                  </a:lnTo>
                  <a:lnTo>
                    <a:pt x="47" y="709"/>
                  </a:lnTo>
                  <a:lnTo>
                    <a:pt x="59" y="701"/>
                  </a:lnTo>
                  <a:lnTo>
                    <a:pt x="66" y="704"/>
                  </a:lnTo>
                  <a:lnTo>
                    <a:pt x="64" y="709"/>
                  </a:lnTo>
                  <a:lnTo>
                    <a:pt x="64" y="711"/>
                  </a:lnTo>
                  <a:lnTo>
                    <a:pt x="61" y="711"/>
                  </a:lnTo>
                  <a:lnTo>
                    <a:pt x="59" y="713"/>
                  </a:lnTo>
                  <a:lnTo>
                    <a:pt x="61" y="716"/>
                  </a:lnTo>
                  <a:lnTo>
                    <a:pt x="66" y="716"/>
                  </a:lnTo>
                  <a:lnTo>
                    <a:pt x="71" y="713"/>
                  </a:lnTo>
                  <a:lnTo>
                    <a:pt x="87" y="697"/>
                  </a:lnTo>
                  <a:lnTo>
                    <a:pt x="90" y="697"/>
                  </a:lnTo>
                  <a:lnTo>
                    <a:pt x="92" y="701"/>
                  </a:lnTo>
                  <a:lnTo>
                    <a:pt x="87" y="716"/>
                  </a:lnTo>
                  <a:lnTo>
                    <a:pt x="76" y="720"/>
                  </a:lnTo>
                  <a:lnTo>
                    <a:pt x="52" y="727"/>
                  </a:lnTo>
                  <a:lnTo>
                    <a:pt x="45" y="737"/>
                  </a:lnTo>
                  <a:lnTo>
                    <a:pt x="47" y="751"/>
                  </a:lnTo>
                  <a:lnTo>
                    <a:pt x="52" y="768"/>
                  </a:lnTo>
                  <a:lnTo>
                    <a:pt x="54" y="782"/>
                  </a:lnTo>
                  <a:lnTo>
                    <a:pt x="52" y="801"/>
                  </a:lnTo>
                  <a:lnTo>
                    <a:pt x="52" y="808"/>
                  </a:lnTo>
                  <a:lnTo>
                    <a:pt x="54" y="810"/>
                  </a:lnTo>
                  <a:lnTo>
                    <a:pt x="57" y="820"/>
                  </a:lnTo>
                  <a:lnTo>
                    <a:pt x="59" y="824"/>
                  </a:lnTo>
                  <a:lnTo>
                    <a:pt x="59" y="839"/>
                  </a:lnTo>
                  <a:lnTo>
                    <a:pt x="64" y="855"/>
                  </a:lnTo>
                  <a:lnTo>
                    <a:pt x="66" y="865"/>
                  </a:lnTo>
                  <a:lnTo>
                    <a:pt x="66" y="865"/>
                  </a:lnTo>
                  <a:lnTo>
                    <a:pt x="64" y="867"/>
                  </a:lnTo>
                  <a:lnTo>
                    <a:pt x="64" y="869"/>
                  </a:lnTo>
                  <a:lnTo>
                    <a:pt x="66" y="872"/>
                  </a:lnTo>
                  <a:lnTo>
                    <a:pt x="68" y="872"/>
                  </a:lnTo>
                  <a:lnTo>
                    <a:pt x="68" y="872"/>
                  </a:lnTo>
                  <a:lnTo>
                    <a:pt x="71" y="874"/>
                  </a:lnTo>
                  <a:lnTo>
                    <a:pt x="76" y="883"/>
                  </a:lnTo>
                  <a:lnTo>
                    <a:pt x="78" y="895"/>
                  </a:lnTo>
                  <a:lnTo>
                    <a:pt x="80" y="919"/>
                  </a:lnTo>
                  <a:lnTo>
                    <a:pt x="85" y="940"/>
                  </a:lnTo>
                  <a:lnTo>
                    <a:pt x="90" y="952"/>
                  </a:lnTo>
                  <a:lnTo>
                    <a:pt x="94" y="961"/>
                  </a:lnTo>
                  <a:lnTo>
                    <a:pt x="97" y="968"/>
                  </a:lnTo>
                  <a:lnTo>
                    <a:pt x="99" y="1002"/>
                  </a:lnTo>
                  <a:lnTo>
                    <a:pt x="106" y="1037"/>
                  </a:lnTo>
                  <a:lnTo>
                    <a:pt x="109" y="1058"/>
                  </a:lnTo>
                  <a:lnTo>
                    <a:pt x="116" y="1089"/>
                  </a:lnTo>
                  <a:lnTo>
                    <a:pt x="118" y="1098"/>
                  </a:lnTo>
                  <a:lnTo>
                    <a:pt x="118" y="1117"/>
                  </a:lnTo>
                  <a:lnTo>
                    <a:pt x="123" y="1136"/>
                  </a:lnTo>
                  <a:lnTo>
                    <a:pt x="123" y="1153"/>
                  </a:lnTo>
                  <a:lnTo>
                    <a:pt x="125" y="1158"/>
                  </a:lnTo>
                  <a:lnTo>
                    <a:pt x="125" y="1162"/>
                  </a:lnTo>
                  <a:lnTo>
                    <a:pt x="128" y="1167"/>
                  </a:lnTo>
                  <a:lnTo>
                    <a:pt x="130" y="1169"/>
                  </a:lnTo>
                  <a:lnTo>
                    <a:pt x="132" y="1174"/>
                  </a:lnTo>
                  <a:lnTo>
                    <a:pt x="132" y="1179"/>
                  </a:lnTo>
                  <a:lnTo>
                    <a:pt x="128" y="1186"/>
                  </a:lnTo>
                  <a:lnTo>
                    <a:pt x="128" y="1188"/>
                  </a:lnTo>
                  <a:lnTo>
                    <a:pt x="128" y="1198"/>
                  </a:lnTo>
                  <a:lnTo>
                    <a:pt x="135" y="1224"/>
                  </a:lnTo>
                  <a:lnTo>
                    <a:pt x="139" y="1236"/>
                  </a:lnTo>
                  <a:lnTo>
                    <a:pt x="146" y="1252"/>
                  </a:lnTo>
                  <a:lnTo>
                    <a:pt x="156" y="1264"/>
                  </a:lnTo>
                  <a:lnTo>
                    <a:pt x="165" y="1264"/>
                  </a:lnTo>
                  <a:lnTo>
                    <a:pt x="165" y="1266"/>
                  </a:lnTo>
                  <a:lnTo>
                    <a:pt x="168" y="1266"/>
                  </a:lnTo>
                  <a:lnTo>
                    <a:pt x="168" y="1269"/>
                  </a:lnTo>
                  <a:lnTo>
                    <a:pt x="168" y="1271"/>
                  </a:lnTo>
                  <a:lnTo>
                    <a:pt x="177" y="1273"/>
                  </a:lnTo>
                  <a:lnTo>
                    <a:pt x="182" y="1276"/>
                  </a:lnTo>
                  <a:lnTo>
                    <a:pt x="184" y="1278"/>
                  </a:lnTo>
                  <a:lnTo>
                    <a:pt x="187" y="1280"/>
                  </a:lnTo>
                  <a:lnTo>
                    <a:pt x="191" y="1285"/>
                  </a:lnTo>
                  <a:lnTo>
                    <a:pt x="196" y="1288"/>
                  </a:lnTo>
                  <a:lnTo>
                    <a:pt x="198" y="1290"/>
                  </a:lnTo>
                  <a:lnTo>
                    <a:pt x="203" y="1285"/>
                  </a:lnTo>
                  <a:lnTo>
                    <a:pt x="203" y="1278"/>
                  </a:lnTo>
                  <a:lnTo>
                    <a:pt x="201" y="1271"/>
                  </a:lnTo>
                  <a:lnTo>
                    <a:pt x="201" y="1266"/>
                  </a:lnTo>
                  <a:lnTo>
                    <a:pt x="210" y="1278"/>
                  </a:lnTo>
                  <a:lnTo>
                    <a:pt x="222" y="1285"/>
                  </a:lnTo>
                  <a:lnTo>
                    <a:pt x="255" y="1288"/>
                  </a:lnTo>
                  <a:lnTo>
                    <a:pt x="260" y="1288"/>
                  </a:lnTo>
                  <a:lnTo>
                    <a:pt x="260" y="1290"/>
                  </a:lnTo>
                  <a:lnTo>
                    <a:pt x="253" y="1295"/>
                  </a:lnTo>
                  <a:lnTo>
                    <a:pt x="243" y="1297"/>
                  </a:lnTo>
                  <a:lnTo>
                    <a:pt x="232" y="1297"/>
                  </a:lnTo>
                  <a:lnTo>
                    <a:pt x="222" y="1295"/>
                  </a:lnTo>
                  <a:lnTo>
                    <a:pt x="210" y="1295"/>
                  </a:lnTo>
                  <a:lnTo>
                    <a:pt x="203" y="1297"/>
                  </a:lnTo>
                  <a:lnTo>
                    <a:pt x="201" y="1309"/>
                  </a:lnTo>
                  <a:lnTo>
                    <a:pt x="206" y="1316"/>
                  </a:lnTo>
                  <a:lnTo>
                    <a:pt x="224" y="1330"/>
                  </a:lnTo>
                  <a:lnTo>
                    <a:pt x="215" y="1332"/>
                  </a:lnTo>
                  <a:lnTo>
                    <a:pt x="206" y="1325"/>
                  </a:lnTo>
                  <a:lnTo>
                    <a:pt x="198" y="1314"/>
                  </a:lnTo>
                  <a:lnTo>
                    <a:pt x="191" y="1304"/>
                  </a:lnTo>
                  <a:lnTo>
                    <a:pt x="184" y="1295"/>
                  </a:lnTo>
                  <a:lnTo>
                    <a:pt x="175" y="1290"/>
                  </a:lnTo>
                  <a:lnTo>
                    <a:pt x="165" y="1290"/>
                  </a:lnTo>
                  <a:lnTo>
                    <a:pt x="156" y="1295"/>
                  </a:lnTo>
                  <a:lnTo>
                    <a:pt x="151" y="1302"/>
                  </a:lnTo>
                  <a:lnTo>
                    <a:pt x="149" y="1321"/>
                  </a:lnTo>
                  <a:lnTo>
                    <a:pt x="144" y="1330"/>
                  </a:lnTo>
                  <a:lnTo>
                    <a:pt x="139" y="1351"/>
                  </a:lnTo>
                  <a:lnTo>
                    <a:pt x="137" y="1377"/>
                  </a:lnTo>
                  <a:lnTo>
                    <a:pt x="139" y="1396"/>
                  </a:lnTo>
                  <a:lnTo>
                    <a:pt x="144" y="1415"/>
                  </a:lnTo>
                  <a:lnTo>
                    <a:pt x="161" y="1446"/>
                  </a:lnTo>
                  <a:lnTo>
                    <a:pt x="165" y="1455"/>
                  </a:lnTo>
                  <a:lnTo>
                    <a:pt x="172" y="1460"/>
                  </a:lnTo>
                  <a:lnTo>
                    <a:pt x="180" y="1465"/>
                  </a:lnTo>
                  <a:lnTo>
                    <a:pt x="187" y="1465"/>
                  </a:lnTo>
                  <a:lnTo>
                    <a:pt x="206" y="1462"/>
                  </a:lnTo>
                  <a:lnTo>
                    <a:pt x="236" y="1451"/>
                  </a:lnTo>
                  <a:lnTo>
                    <a:pt x="243" y="1446"/>
                  </a:lnTo>
                  <a:lnTo>
                    <a:pt x="248" y="1439"/>
                  </a:lnTo>
                  <a:lnTo>
                    <a:pt x="253" y="1427"/>
                  </a:lnTo>
                  <a:lnTo>
                    <a:pt x="257" y="1420"/>
                  </a:lnTo>
                  <a:lnTo>
                    <a:pt x="257" y="1446"/>
                  </a:lnTo>
                  <a:lnTo>
                    <a:pt x="255" y="1455"/>
                  </a:lnTo>
                  <a:lnTo>
                    <a:pt x="253" y="1465"/>
                  </a:lnTo>
                  <a:lnTo>
                    <a:pt x="229" y="1477"/>
                  </a:lnTo>
                  <a:lnTo>
                    <a:pt x="229" y="1484"/>
                  </a:lnTo>
                  <a:lnTo>
                    <a:pt x="243" y="1488"/>
                  </a:lnTo>
                  <a:lnTo>
                    <a:pt x="255" y="1474"/>
                  </a:lnTo>
                  <a:lnTo>
                    <a:pt x="272" y="1443"/>
                  </a:lnTo>
                  <a:lnTo>
                    <a:pt x="274" y="1448"/>
                  </a:lnTo>
                  <a:lnTo>
                    <a:pt x="269" y="1455"/>
                  </a:lnTo>
                  <a:lnTo>
                    <a:pt x="267" y="1462"/>
                  </a:lnTo>
                  <a:lnTo>
                    <a:pt x="269" y="1467"/>
                  </a:lnTo>
                  <a:lnTo>
                    <a:pt x="279" y="1465"/>
                  </a:lnTo>
                  <a:lnTo>
                    <a:pt x="283" y="1458"/>
                  </a:lnTo>
                  <a:lnTo>
                    <a:pt x="288" y="1451"/>
                  </a:lnTo>
                  <a:lnTo>
                    <a:pt x="291" y="1432"/>
                  </a:lnTo>
                  <a:lnTo>
                    <a:pt x="293" y="1434"/>
                  </a:lnTo>
                  <a:lnTo>
                    <a:pt x="293" y="1462"/>
                  </a:lnTo>
                  <a:lnTo>
                    <a:pt x="291" y="1469"/>
                  </a:lnTo>
                  <a:lnTo>
                    <a:pt x="286" y="1474"/>
                  </a:lnTo>
                  <a:lnTo>
                    <a:pt x="267" y="1481"/>
                  </a:lnTo>
                  <a:lnTo>
                    <a:pt x="253" y="1493"/>
                  </a:lnTo>
                  <a:lnTo>
                    <a:pt x="239" y="1500"/>
                  </a:lnTo>
                  <a:lnTo>
                    <a:pt x="234" y="1503"/>
                  </a:lnTo>
                  <a:lnTo>
                    <a:pt x="234" y="1507"/>
                  </a:lnTo>
                  <a:lnTo>
                    <a:pt x="239" y="1517"/>
                  </a:lnTo>
                  <a:lnTo>
                    <a:pt x="241" y="1521"/>
                  </a:lnTo>
                  <a:lnTo>
                    <a:pt x="243" y="1524"/>
                  </a:lnTo>
                  <a:lnTo>
                    <a:pt x="250" y="1529"/>
                  </a:lnTo>
                  <a:lnTo>
                    <a:pt x="265" y="1540"/>
                  </a:lnTo>
                  <a:lnTo>
                    <a:pt x="269" y="1543"/>
                  </a:lnTo>
                  <a:lnTo>
                    <a:pt x="283" y="1545"/>
                  </a:lnTo>
                  <a:lnTo>
                    <a:pt x="291" y="1550"/>
                  </a:lnTo>
                  <a:lnTo>
                    <a:pt x="305" y="1547"/>
                  </a:lnTo>
                  <a:lnTo>
                    <a:pt x="331" y="1531"/>
                  </a:lnTo>
                  <a:lnTo>
                    <a:pt x="340" y="1533"/>
                  </a:lnTo>
                  <a:lnTo>
                    <a:pt x="333" y="1543"/>
                  </a:lnTo>
                  <a:lnTo>
                    <a:pt x="291" y="1559"/>
                  </a:lnTo>
                  <a:lnTo>
                    <a:pt x="276" y="1557"/>
                  </a:lnTo>
                  <a:lnTo>
                    <a:pt x="250" y="1543"/>
                  </a:lnTo>
                  <a:lnTo>
                    <a:pt x="239" y="1540"/>
                  </a:lnTo>
                  <a:lnTo>
                    <a:pt x="227" y="1543"/>
                  </a:lnTo>
                  <a:lnTo>
                    <a:pt x="206" y="1555"/>
                  </a:lnTo>
                  <a:lnTo>
                    <a:pt x="201" y="1559"/>
                  </a:lnTo>
                  <a:lnTo>
                    <a:pt x="196" y="1569"/>
                  </a:lnTo>
                  <a:lnTo>
                    <a:pt x="191" y="1571"/>
                  </a:lnTo>
                  <a:lnTo>
                    <a:pt x="184" y="1569"/>
                  </a:lnTo>
                  <a:lnTo>
                    <a:pt x="182" y="1564"/>
                  </a:lnTo>
                  <a:lnTo>
                    <a:pt x="182" y="1557"/>
                  </a:lnTo>
                  <a:lnTo>
                    <a:pt x="184" y="1552"/>
                  </a:lnTo>
                  <a:lnTo>
                    <a:pt x="182" y="1550"/>
                  </a:lnTo>
                  <a:lnTo>
                    <a:pt x="175" y="1552"/>
                  </a:lnTo>
                  <a:lnTo>
                    <a:pt x="177" y="1547"/>
                  </a:lnTo>
                  <a:lnTo>
                    <a:pt x="177" y="1540"/>
                  </a:lnTo>
                  <a:lnTo>
                    <a:pt x="172" y="1533"/>
                  </a:lnTo>
                  <a:lnTo>
                    <a:pt x="168" y="1533"/>
                  </a:lnTo>
                  <a:lnTo>
                    <a:pt x="165" y="1536"/>
                  </a:lnTo>
                  <a:lnTo>
                    <a:pt x="161" y="1545"/>
                  </a:lnTo>
                  <a:lnTo>
                    <a:pt x="161" y="1557"/>
                  </a:lnTo>
                  <a:lnTo>
                    <a:pt x="170" y="1588"/>
                  </a:lnTo>
                  <a:lnTo>
                    <a:pt x="170" y="1597"/>
                  </a:lnTo>
                  <a:lnTo>
                    <a:pt x="168" y="1621"/>
                  </a:lnTo>
                  <a:lnTo>
                    <a:pt x="184" y="1654"/>
                  </a:lnTo>
                  <a:lnTo>
                    <a:pt x="182" y="1659"/>
                  </a:lnTo>
                  <a:lnTo>
                    <a:pt x="184" y="1663"/>
                  </a:lnTo>
                  <a:lnTo>
                    <a:pt x="187" y="1675"/>
                  </a:lnTo>
                  <a:lnTo>
                    <a:pt x="189" y="1685"/>
                  </a:lnTo>
                  <a:lnTo>
                    <a:pt x="191" y="1689"/>
                  </a:lnTo>
                  <a:lnTo>
                    <a:pt x="191" y="1694"/>
                  </a:lnTo>
                  <a:lnTo>
                    <a:pt x="189" y="1713"/>
                  </a:lnTo>
                  <a:lnTo>
                    <a:pt x="187" y="1722"/>
                  </a:lnTo>
                  <a:lnTo>
                    <a:pt x="194" y="1741"/>
                  </a:lnTo>
                  <a:lnTo>
                    <a:pt x="194" y="1770"/>
                  </a:lnTo>
                  <a:lnTo>
                    <a:pt x="201" y="1789"/>
                  </a:lnTo>
                  <a:lnTo>
                    <a:pt x="213" y="1807"/>
                  </a:lnTo>
                  <a:lnTo>
                    <a:pt x="222" y="1826"/>
                  </a:lnTo>
                  <a:lnTo>
                    <a:pt x="222" y="1845"/>
                  </a:lnTo>
                  <a:lnTo>
                    <a:pt x="217" y="1850"/>
                  </a:lnTo>
                  <a:lnTo>
                    <a:pt x="210" y="1857"/>
                  </a:lnTo>
                  <a:lnTo>
                    <a:pt x="201" y="1862"/>
                  </a:lnTo>
                  <a:lnTo>
                    <a:pt x="194" y="1862"/>
                  </a:lnTo>
                  <a:lnTo>
                    <a:pt x="191" y="1859"/>
                  </a:lnTo>
                  <a:lnTo>
                    <a:pt x="184" y="1857"/>
                  </a:lnTo>
                  <a:lnTo>
                    <a:pt x="180" y="1855"/>
                  </a:lnTo>
                  <a:lnTo>
                    <a:pt x="177" y="1850"/>
                  </a:lnTo>
                  <a:lnTo>
                    <a:pt x="170" y="1838"/>
                  </a:lnTo>
                  <a:lnTo>
                    <a:pt x="168" y="1838"/>
                  </a:lnTo>
                  <a:lnTo>
                    <a:pt x="177" y="1850"/>
                  </a:lnTo>
                  <a:lnTo>
                    <a:pt x="180" y="1855"/>
                  </a:lnTo>
                  <a:lnTo>
                    <a:pt x="180" y="1862"/>
                  </a:lnTo>
                  <a:lnTo>
                    <a:pt x="180" y="1876"/>
                  </a:lnTo>
                  <a:lnTo>
                    <a:pt x="177" y="1881"/>
                  </a:lnTo>
                  <a:lnTo>
                    <a:pt x="175" y="1881"/>
                  </a:lnTo>
                  <a:lnTo>
                    <a:pt x="170" y="1871"/>
                  </a:lnTo>
                  <a:lnTo>
                    <a:pt x="168" y="1869"/>
                  </a:lnTo>
                  <a:lnTo>
                    <a:pt x="158" y="1869"/>
                  </a:lnTo>
                  <a:lnTo>
                    <a:pt x="149" y="1866"/>
                  </a:lnTo>
                  <a:lnTo>
                    <a:pt x="144" y="1864"/>
                  </a:lnTo>
                  <a:lnTo>
                    <a:pt x="139" y="1859"/>
                  </a:lnTo>
                  <a:lnTo>
                    <a:pt x="137" y="1848"/>
                  </a:lnTo>
                  <a:lnTo>
                    <a:pt x="139" y="1831"/>
                  </a:lnTo>
                  <a:lnTo>
                    <a:pt x="142" y="1817"/>
                  </a:lnTo>
                  <a:lnTo>
                    <a:pt x="144" y="1807"/>
                  </a:lnTo>
                  <a:lnTo>
                    <a:pt x="149" y="1800"/>
                  </a:lnTo>
                  <a:lnTo>
                    <a:pt x="151" y="1789"/>
                  </a:lnTo>
                  <a:lnTo>
                    <a:pt x="154" y="1774"/>
                  </a:lnTo>
                  <a:lnTo>
                    <a:pt x="154" y="1763"/>
                  </a:lnTo>
                  <a:lnTo>
                    <a:pt x="146" y="1772"/>
                  </a:lnTo>
                  <a:lnTo>
                    <a:pt x="125" y="1840"/>
                  </a:lnTo>
                  <a:lnTo>
                    <a:pt x="104" y="1892"/>
                  </a:lnTo>
                  <a:lnTo>
                    <a:pt x="92" y="1933"/>
                  </a:lnTo>
                  <a:lnTo>
                    <a:pt x="90" y="1942"/>
                  </a:lnTo>
                  <a:lnTo>
                    <a:pt x="92" y="1952"/>
                  </a:lnTo>
                  <a:lnTo>
                    <a:pt x="94" y="1956"/>
                  </a:lnTo>
                  <a:lnTo>
                    <a:pt x="97" y="1963"/>
                  </a:lnTo>
                  <a:lnTo>
                    <a:pt x="97" y="1966"/>
                  </a:lnTo>
                  <a:lnTo>
                    <a:pt x="97" y="1973"/>
                  </a:lnTo>
                  <a:lnTo>
                    <a:pt x="97" y="1978"/>
                  </a:lnTo>
                  <a:lnTo>
                    <a:pt x="104" y="1973"/>
                  </a:lnTo>
                  <a:lnTo>
                    <a:pt x="137" y="1928"/>
                  </a:lnTo>
                  <a:lnTo>
                    <a:pt x="146" y="1918"/>
                  </a:lnTo>
                  <a:lnTo>
                    <a:pt x="175" y="1907"/>
                  </a:lnTo>
                  <a:lnTo>
                    <a:pt x="198" y="1885"/>
                  </a:lnTo>
                  <a:lnTo>
                    <a:pt x="222" y="1855"/>
                  </a:lnTo>
                  <a:lnTo>
                    <a:pt x="229" y="1850"/>
                  </a:lnTo>
                  <a:lnTo>
                    <a:pt x="260" y="1836"/>
                  </a:lnTo>
                  <a:lnTo>
                    <a:pt x="267" y="1836"/>
                  </a:lnTo>
                  <a:lnTo>
                    <a:pt x="283" y="1843"/>
                  </a:lnTo>
                  <a:lnTo>
                    <a:pt x="291" y="1840"/>
                  </a:lnTo>
                  <a:lnTo>
                    <a:pt x="302" y="1829"/>
                  </a:lnTo>
                  <a:lnTo>
                    <a:pt x="307" y="1826"/>
                  </a:lnTo>
                  <a:lnTo>
                    <a:pt x="317" y="1831"/>
                  </a:lnTo>
                  <a:lnTo>
                    <a:pt x="319" y="1819"/>
                  </a:lnTo>
                  <a:lnTo>
                    <a:pt x="324" y="1810"/>
                  </a:lnTo>
                  <a:lnTo>
                    <a:pt x="340" y="1793"/>
                  </a:lnTo>
                  <a:lnTo>
                    <a:pt x="345" y="1791"/>
                  </a:lnTo>
                  <a:lnTo>
                    <a:pt x="352" y="1791"/>
                  </a:lnTo>
                  <a:lnTo>
                    <a:pt x="354" y="1793"/>
                  </a:lnTo>
                  <a:lnTo>
                    <a:pt x="352" y="1800"/>
                  </a:lnTo>
                  <a:lnTo>
                    <a:pt x="347" y="1803"/>
                  </a:lnTo>
                  <a:lnTo>
                    <a:pt x="338" y="1810"/>
                  </a:lnTo>
                  <a:lnTo>
                    <a:pt x="324" y="1826"/>
                  </a:lnTo>
                  <a:lnTo>
                    <a:pt x="321" y="1831"/>
                  </a:lnTo>
                  <a:lnTo>
                    <a:pt x="321" y="1838"/>
                  </a:lnTo>
                  <a:lnTo>
                    <a:pt x="321" y="1857"/>
                  </a:lnTo>
                  <a:lnTo>
                    <a:pt x="321" y="1864"/>
                  </a:lnTo>
                  <a:lnTo>
                    <a:pt x="319" y="1866"/>
                  </a:lnTo>
                  <a:lnTo>
                    <a:pt x="307" y="1881"/>
                  </a:lnTo>
                  <a:lnTo>
                    <a:pt x="298" y="1897"/>
                  </a:lnTo>
                  <a:lnTo>
                    <a:pt x="293" y="1900"/>
                  </a:lnTo>
                  <a:lnTo>
                    <a:pt x="295" y="1888"/>
                  </a:lnTo>
                  <a:lnTo>
                    <a:pt x="300" y="1878"/>
                  </a:lnTo>
                  <a:lnTo>
                    <a:pt x="307" y="1871"/>
                  </a:lnTo>
                  <a:lnTo>
                    <a:pt x="312" y="1862"/>
                  </a:lnTo>
                  <a:lnTo>
                    <a:pt x="309" y="1857"/>
                  </a:lnTo>
                  <a:lnTo>
                    <a:pt x="300" y="1866"/>
                  </a:lnTo>
                  <a:lnTo>
                    <a:pt x="293" y="1878"/>
                  </a:lnTo>
                  <a:lnTo>
                    <a:pt x="291" y="1892"/>
                  </a:lnTo>
                  <a:lnTo>
                    <a:pt x="291" y="1909"/>
                  </a:lnTo>
                  <a:lnTo>
                    <a:pt x="288" y="1911"/>
                  </a:lnTo>
                  <a:lnTo>
                    <a:pt x="283" y="1916"/>
                  </a:lnTo>
                  <a:lnTo>
                    <a:pt x="281" y="1918"/>
                  </a:lnTo>
                  <a:lnTo>
                    <a:pt x="283" y="1926"/>
                  </a:lnTo>
                  <a:lnTo>
                    <a:pt x="286" y="1935"/>
                  </a:lnTo>
                  <a:lnTo>
                    <a:pt x="288" y="1940"/>
                  </a:lnTo>
                  <a:lnTo>
                    <a:pt x="286" y="1963"/>
                  </a:lnTo>
                  <a:lnTo>
                    <a:pt x="283" y="1970"/>
                  </a:lnTo>
                  <a:lnTo>
                    <a:pt x="276" y="1992"/>
                  </a:lnTo>
                  <a:lnTo>
                    <a:pt x="274" y="2001"/>
                  </a:lnTo>
                  <a:lnTo>
                    <a:pt x="274" y="2015"/>
                  </a:lnTo>
                  <a:lnTo>
                    <a:pt x="272" y="2025"/>
                  </a:lnTo>
                  <a:lnTo>
                    <a:pt x="262" y="2039"/>
                  </a:lnTo>
                  <a:lnTo>
                    <a:pt x="260" y="2074"/>
                  </a:lnTo>
                  <a:lnTo>
                    <a:pt x="257" y="2089"/>
                  </a:lnTo>
                  <a:lnTo>
                    <a:pt x="227" y="2145"/>
                  </a:lnTo>
                  <a:lnTo>
                    <a:pt x="217" y="2176"/>
                  </a:lnTo>
                  <a:lnTo>
                    <a:pt x="213" y="2207"/>
                  </a:lnTo>
                  <a:lnTo>
                    <a:pt x="215" y="2214"/>
                  </a:lnTo>
                  <a:lnTo>
                    <a:pt x="215" y="2219"/>
                  </a:lnTo>
                  <a:lnTo>
                    <a:pt x="217" y="2223"/>
                  </a:lnTo>
                  <a:lnTo>
                    <a:pt x="213" y="2228"/>
                  </a:lnTo>
                  <a:lnTo>
                    <a:pt x="208" y="2230"/>
                  </a:lnTo>
                  <a:lnTo>
                    <a:pt x="203" y="2233"/>
                  </a:lnTo>
                  <a:lnTo>
                    <a:pt x="203" y="2238"/>
                  </a:lnTo>
                  <a:lnTo>
                    <a:pt x="203" y="2240"/>
                  </a:lnTo>
                  <a:lnTo>
                    <a:pt x="201" y="2245"/>
                  </a:lnTo>
                  <a:lnTo>
                    <a:pt x="201" y="2249"/>
                  </a:lnTo>
                  <a:lnTo>
                    <a:pt x="203" y="2254"/>
                  </a:lnTo>
                  <a:lnTo>
                    <a:pt x="206" y="2259"/>
                  </a:lnTo>
                  <a:lnTo>
                    <a:pt x="208" y="2261"/>
                  </a:lnTo>
                  <a:lnTo>
                    <a:pt x="222" y="2268"/>
                  </a:lnTo>
                  <a:lnTo>
                    <a:pt x="224" y="2271"/>
                  </a:lnTo>
                  <a:lnTo>
                    <a:pt x="229" y="2273"/>
                  </a:lnTo>
                  <a:lnTo>
                    <a:pt x="232" y="2275"/>
                  </a:lnTo>
                  <a:lnTo>
                    <a:pt x="239" y="2275"/>
                  </a:lnTo>
                  <a:lnTo>
                    <a:pt x="243" y="2278"/>
                  </a:lnTo>
                  <a:lnTo>
                    <a:pt x="248" y="2287"/>
                  </a:lnTo>
                  <a:lnTo>
                    <a:pt x="255" y="2297"/>
                  </a:lnTo>
                  <a:lnTo>
                    <a:pt x="262" y="2299"/>
                  </a:lnTo>
                  <a:lnTo>
                    <a:pt x="269" y="2294"/>
                  </a:lnTo>
                  <a:lnTo>
                    <a:pt x="274" y="2308"/>
                  </a:lnTo>
                  <a:lnTo>
                    <a:pt x="279" y="2325"/>
                  </a:lnTo>
                  <a:lnTo>
                    <a:pt x="286" y="2344"/>
                  </a:lnTo>
                  <a:lnTo>
                    <a:pt x="295" y="2353"/>
                  </a:lnTo>
                  <a:lnTo>
                    <a:pt x="298" y="2360"/>
                  </a:lnTo>
                  <a:lnTo>
                    <a:pt x="302" y="2363"/>
                  </a:lnTo>
                  <a:lnTo>
                    <a:pt x="307" y="2363"/>
                  </a:lnTo>
                  <a:lnTo>
                    <a:pt x="312" y="2360"/>
                  </a:lnTo>
                  <a:lnTo>
                    <a:pt x="317" y="2358"/>
                  </a:lnTo>
                  <a:lnTo>
                    <a:pt x="321" y="2363"/>
                  </a:lnTo>
                  <a:lnTo>
                    <a:pt x="326" y="2365"/>
                  </a:lnTo>
                  <a:lnTo>
                    <a:pt x="333" y="2367"/>
                  </a:lnTo>
                  <a:lnTo>
                    <a:pt x="335" y="2365"/>
                  </a:lnTo>
                  <a:lnTo>
                    <a:pt x="338" y="2363"/>
                  </a:lnTo>
                  <a:lnTo>
                    <a:pt x="340" y="2360"/>
                  </a:lnTo>
                  <a:lnTo>
                    <a:pt x="352" y="2363"/>
                  </a:lnTo>
                  <a:lnTo>
                    <a:pt x="359" y="2360"/>
                  </a:lnTo>
                  <a:lnTo>
                    <a:pt x="369" y="2356"/>
                  </a:lnTo>
                  <a:lnTo>
                    <a:pt x="385" y="2334"/>
                  </a:lnTo>
                  <a:lnTo>
                    <a:pt x="387" y="2332"/>
                  </a:lnTo>
                  <a:lnTo>
                    <a:pt x="392" y="2325"/>
                  </a:lnTo>
                  <a:lnTo>
                    <a:pt x="395" y="2323"/>
                  </a:lnTo>
                  <a:lnTo>
                    <a:pt x="399" y="2320"/>
                  </a:lnTo>
                  <a:lnTo>
                    <a:pt x="402" y="2323"/>
                  </a:lnTo>
                  <a:lnTo>
                    <a:pt x="404" y="2320"/>
                  </a:lnTo>
                  <a:lnTo>
                    <a:pt x="404" y="2313"/>
                  </a:lnTo>
                  <a:lnTo>
                    <a:pt x="411" y="2306"/>
                  </a:lnTo>
                  <a:lnTo>
                    <a:pt x="454" y="2282"/>
                  </a:lnTo>
                  <a:lnTo>
                    <a:pt x="470" y="2268"/>
                  </a:lnTo>
                  <a:lnTo>
                    <a:pt x="480" y="2249"/>
                  </a:lnTo>
                  <a:lnTo>
                    <a:pt x="482" y="2247"/>
                  </a:lnTo>
                  <a:lnTo>
                    <a:pt x="489" y="2252"/>
                  </a:lnTo>
                  <a:lnTo>
                    <a:pt x="494" y="2245"/>
                  </a:lnTo>
                  <a:lnTo>
                    <a:pt x="496" y="2233"/>
                  </a:lnTo>
                  <a:lnTo>
                    <a:pt x="496" y="2228"/>
                  </a:lnTo>
                  <a:lnTo>
                    <a:pt x="506" y="2221"/>
                  </a:lnTo>
                  <a:lnTo>
                    <a:pt x="506" y="2219"/>
                  </a:lnTo>
                  <a:lnTo>
                    <a:pt x="499" y="2214"/>
                  </a:lnTo>
                  <a:lnTo>
                    <a:pt x="501" y="2212"/>
                  </a:lnTo>
                  <a:lnTo>
                    <a:pt x="506" y="2212"/>
                  </a:lnTo>
                  <a:lnTo>
                    <a:pt x="508" y="2214"/>
                  </a:lnTo>
                  <a:lnTo>
                    <a:pt x="515" y="2219"/>
                  </a:lnTo>
                  <a:lnTo>
                    <a:pt x="517" y="2212"/>
                  </a:lnTo>
                  <a:lnTo>
                    <a:pt x="522" y="2207"/>
                  </a:lnTo>
                  <a:lnTo>
                    <a:pt x="529" y="2207"/>
                  </a:lnTo>
                  <a:lnTo>
                    <a:pt x="536" y="2209"/>
                  </a:lnTo>
                  <a:lnTo>
                    <a:pt x="539" y="2207"/>
                  </a:lnTo>
                  <a:lnTo>
                    <a:pt x="541" y="2195"/>
                  </a:lnTo>
                  <a:lnTo>
                    <a:pt x="539" y="2183"/>
                  </a:lnTo>
                  <a:lnTo>
                    <a:pt x="532" y="2162"/>
                  </a:lnTo>
                  <a:lnTo>
                    <a:pt x="534" y="2150"/>
                  </a:lnTo>
                  <a:lnTo>
                    <a:pt x="536" y="2141"/>
                  </a:lnTo>
                  <a:lnTo>
                    <a:pt x="553" y="2129"/>
                  </a:lnTo>
                  <a:lnTo>
                    <a:pt x="550" y="2131"/>
                  </a:lnTo>
                  <a:lnTo>
                    <a:pt x="548" y="2136"/>
                  </a:lnTo>
                  <a:lnTo>
                    <a:pt x="546" y="2143"/>
                  </a:lnTo>
                  <a:lnTo>
                    <a:pt x="546" y="2148"/>
                  </a:lnTo>
                  <a:lnTo>
                    <a:pt x="548" y="2169"/>
                  </a:lnTo>
                  <a:lnTo>
                    <a:pt x="550" y="2171"/>
                  </a:lnTo>
                  <a:lnTo>
                    <a:pt x="548" y="2176"/>
                  </a:lnTo>
                  <a:lnTo>
                    <a:pt x="550" y="2183"/>
                  </a:lnTo>
                  <a:lnTo>
                    <a:pt x="555" y="2190"/>
                  </a:lnTo>
                  <a:lnTo>
                    <a:pt x="560" y="2190"/>
                  </a:lnTo>
                  <a:lnTo>
                    <a:pt x="562" y="2186"/>
                  </a:lnTo>
                  <a:lnTo>
                    <a:pt x="565" y="2174"/>
                  </a:lnTo>
                  <a:lnTo>
                    <a:pt x="565" y="2169"/>
                  </a:lnTo>
                  <a:lnTo>
                    <a:pt x="569" y="2167"/>
                  </a:lnTo>
                  <a:lnTo>
                    <a:pt x="584" y="2167"/>
                  </a:lnTo>
                  <a:lnTo>
                    <a:pt x="588" y="2164"/>
                  </a:lnTo>
                  <a:lnTo>
                    <a:pt x="591" y="2162"/>
                  </a:lnTo>
                  <a:lnTo>
                    <a:pt x="593" y="2150"/>
                  </a:lnTo>
                  <a:lnTo>
                    <a:pt x="614" y="2126"/>
                  </a:lnTo>
                  <a:lnTo>
                    <a:pt x="621" y="2119"/>
                  </a:lnTo>
                  <a:lnTo>
                    <a:pt x="621" y="2124"/>
                  </a:lnTo>
                  <a:lnTo>
                    <a:pt x="621" y="2129"/>
                  </a:lnTo>
                  <a:lnTo>
                    <a:pt x="624" y="2131"/>
                  </a:lnTo>
                  <a:lnTo>
                    <a:pt x="628" y="2129"/>
                  </a:lnTo>
                  <a:lnTo>
                    <a:pt x="628" y="2115"/>
                  </a:lnTo>
                  <a:lnTo>
                    <a:pt x="633" y="2115"/>
                  </a:lnTo>
                  <a:lnTo>
                    <a:pt x="640" y="2117"/>
                  </a:lnTo>
                  <a:lnTo>
                    <a:pt x="643" y="2117"/>
                  </a:lnTo>
                  <a:lnTo>
                    <a:pt x="659" y="2112"/>
                  </a:lnTo>
                  <a:lnTo>
                    <a:pt x="662" y="2108"/>
                  </a:lnTo>
                  <a:lnTo>
                    <a:pt x="662" y="2103"/>
                  </a:lnTo>
                  <a:lnTo>
                    <a:pt x="662" y="2100"/>
                  </a:lnTo>
                  <a:lnTo>
                    <a:pt x="662" y="2098"/>
                  </a:lnTo>
                  <a:lnTo>
                    <a:pt x="662" y="2093"/>
                  </a:lnTo>
                  <a:lnTo>
                    <a:pt x="671" y="2089"/>
                  </a:lnTo>
                  <a:lnTo>
                    <a:pt x="669" y="2093"/>
                  </a:lnTo>
                  <a:lnTo>
                    <a:pt x="671" y="2100"/>
                  </a:lnTo>
                  <a:lnTo>
                    <a:pt x="673" y="2115"/>
                  </a:lnTo>
                  <a:lnTo>
                    <a:pt x="683" y="2105"/>
                  </a:lnTo>
                  <a:lnTo>
                    <a:pt x="688" y="2103"/>
                  </a:lnTo>
                  <a:lnTo>
                    <a:pt x="692" y="2103"/>
                  </a:lnTo>
                  <a:lnTo>
                    <a:pt x="697" y="2103"/>
                  </a:lnTo>
                  <a:lnTo>
                    <a:pt x="702" y="2105"/>
                  </a:lnTo>
                  <a:lnTo>
                    <a:pt x="706" y="2108"/>
                  </a:lnTo>
                  <a:lnTo>
                    <a:pt x="709" y="2105"/>
                  </a:lnTo>
                  <a:lnTo>
                    <a:pt x="711" y="2100"/>
                  </a:lnTo>
                  <a:lnTo>
                    <a:pt x="714" y="2100"/>
                  </a:lnTo>
                  <a:lnTo>
                    <a:pt x="716" y="2100"/>
                  </a:lnTo>
                  <a:lnTo>
                    <a:pt x="723" y="2105"/>
                  </a:lnTo>
                  <a:lnTo>
                    <a:pt x="723" y="2098"/>
                  </a:lnTo>
                  <a:lnTo>
                    <a:pt x="721" y="2093"/>
                  </a:lnTo>
                  <a:lnTo>
                    <a:pt x="721" y="2086"/>
                  </a:lnTo>
                  <a:lnTo>
                    <a:pt x="723" y="2082"/>
                  </a:lnTo>
                  <a:lnTo>
                    <a:pt x="728" y="2079"/>
                  </a:lnTo>
                  <a:lnTo>
                    <a:pt x="742" y="2079"/>
                  </a:lnTo>
                  <a:lnTo>
                    <a:pt x="747" y="2082"/>
                  </a:lnTo>
                  <a:lnTo>
                    <a:pt x="756" y="2089"/>
                  </a:lnTo>
                  <a:lnTo>
                    <a:pt x="761" y="2089"/>
                  </a:lnTo>
                  <a:lnTo>
                    <a:pt x="766" y="2086"/>
                  </a:lnTo>
                  <a:lnTo>
                    <a:pt x="773" y="2067"/>
                  </a:lnTo>
                  <a:lnTo>
                    <a:pt x="773" y="2063"/>
                  </a:lnTo>
                  <a:lnTo>
                    <a:pt x="775" y="2058"/>
                  </a:lnTo>
                  <a:lnTo>
                    <a:pt x="777" y="2053"/>
                  </a:lnTo>
                  <a:lnTo>
                    <a:pt x="780" y="2048"/>
                  </a:lnTo>
                  <a:lnTo>
                    <a:pt x="780" y="2051"/>
                  </a:lnTo>
                  <a:lnTo>
                    <a:pt x="782" y="2053"/>
                  </a:lnTo>
                  <a:lnTo>
                    <a:pt x="782" y="2056"/>
                  </a:lnTo>
                  <a:lnTo>
                    <a:pt x="791" y="2053"/>
                  </a:lnTo>
                  <a:lnTo>
                    <a:pt x="815" y="2037"/>
                  </a:lnTo>
                  <a:lnTo>
                    <a:pt x="817" y="2034"/>
                  </a:lnTo>
                  <a:lnTo>
                    <a:pt x="825" y="2034"/>
                  </a:lnTo>
                  <a:lnTo>
                    <a:pt x="827" y="2032"/>
                  </a:lnTo>
                  <a:lnTo>
                    <a:pt x="827" y="2032"/>
                  </a:lnTo>
                  <a:lnTo>
                    <a:pt x="829" y="2027"/>
                  </a:lnTo>
                  <a:lnTo>
                    <a:pt x="832" y="2022"/>
                  </a:lnTo>
                  <a:lnTo>
                    <a:pt x="834" y="2020"/>
                  </a:lnTo>
                  <a:lnTo>
                    <a:pt x="836" y="2018"/>
                  </a:lnTo>
                  <a:lnTo>
                    <a:pt x="839" y="2022"/>
                  </a:lnTo>
                  <a:lnTo>
                    <a:pt x="841" y="2027"/>
                  </a:lnTo>
                  <a:lnTo>
                    <a:pt x="841" y="2030"/>
                  </a:lnTo>
                  <a:lnTo>
                    <a:pt x="841" y="2034"/>
                  </a:lnTo>
                  <a:lnTo>
                    <a:pt x="848" y="2039"/>
                  </a:lnTo>
                  <a:lnTo>
                    <a:pt x="853" y="2041"/>
                  </a:lnTo>
                  <a:lnTo>
                    <a:pt x="855" y="2041"/>
                  </a:lnTo>
                  <a:lnTo>
                    <a:pt x="862" y="2034"/>
                  </a:lnTo>
                  <a:lnTo>
                    <a:pt x="867" y="2025"/>
                  </a:lnTo>
                  <a:lnTo>
                    <a:pt x="872" y="2020"/>
                  </a:lnTo>
                  <a:lnTo>
                    <a:pt x="879" y="2020"/>
                  </a:lnTo>
                  <a:lnTo>
                    <a:pt x="884" y="2018"/>
                  </a:lnTo>
                  <a:lnTo>
                    <a:pt x="884" y="2013"/>
                  </a:lnTo>
                  <a:lnTo>
                    <a:pt x="881" y="1994"/>
                  </a:lnTo>
                  <a:lnTo>
                    <a:pt x="884" y="1994"/>
                  </a:lnTo>
                  <a:lnTo>
                    <a:pt x="895" y="2001"/>
                  </a:lnTo>
                  <a:lnTo>
                    <a:pt x="898" y="2006"/>
                  </a:lnTo>
                  <a:lnTo>
                    <a:pt x="895" y="2013"/>
                  </a:lnTo>
                  <a:lnTo>
                    <a:pt x="895" y="2015"/>
                  </a:lnTo>
                  <a:lnTo>
                    <a:pt x="900" y="2018"/>
                  </a:lnTo>
                  <a:lnTo>
                    <a:pt x="905" y="2018"/>
                  </a:lnTo>
                  <a:lnTo>
                    <a:pt x="910" y="2015"/>
                  </a:lnTo>
                  <a:lnTo>
                    <a:pt x="912" y="2015"/>
                  </a:lnTo>
                  <a:lnTo>
                    <a:pt x="945" y="1982"/>
                  </a:lnTo>
                  <a:lnTo>
                    <a:pt x="955" y="1980"/>
                  </a:lnTo>
                  <a:lnTo>
                    <a:pt x="962" y="1982"/>
                  </a:lnTo>
                  <a:lnTo>
                    <a:pt x="971" y="1985"/>
                  </a:lnTo>
                  <a:lnTo>
                    <a:pt x="981" y="1985"/>
                  </a:lnTo>
                  <a:lnTo>
                    <a:pt x="988" y="1980"/>
                  </a:lnTo>
                  <a:lnTo>
                    <a:pt x="990" y="1973"/>
                  </a:lnTo>
                  <a:lnTo>
                    <a:pt x="992" y="1982"/>
                  </a:lnTo>
                  <a:lnTo>
                    <a:pt x="997" y="1985"/>
                  </a:lnTo>
                  <a:lnTo>
                    <a:pt x="1002" y="1978"/>
                  </a:lnTo>
                  <a:lnTo>
                    <a:pt x="1004" y="1975"/>
                  </a:lnTo>
                  <a:lnTo>
                    <a:pt x="1004" y="1973"/>
                  </a:lnTo>
                  <a:lnTo>
                    <a:pt x="1007" y="1973"/>
                  </a:lnTo>
                  <a:lnTo>
                    <a:pt x="1014" y="1973"/>
                  </a:lnTo>
                  <a:lnTo>
                    <a:pt x="1016" y="1970"/>
                  </a:lnTo>
                  <a:lnTo>
                    <a:pt x="1023" y="1949"/>
                  </a:lnTo>
                  <a:lnTo>
                    <a:pt x="1025" y="1942"/>
                  </a:lnTo>
                  <a:lnTo>
                    <a:pt x="1023" y="1940"/>
                  </a:lnTo>
                  <a:lnTo>
                    <a:pt x="1016" y="1940"/>
                  </a:lnTo>
                  <a:lnTo>
                    <a:pt x="1009" y="1937"/>
                  </a:lnTo>
                  <a:lnTo>
                    <a:pt x="1002" y="1933"/>
                  </a:lnTo>
                  <a:lnTo>
                    <a:pt x="995" y="1930"/>
                  </a:lnTo>
                  <a:lnTo>
                    <a:pt x="995" y="1926"/>
                  </a:lnTo>
                  <a:lnTo>
                    <a:pt x="995" y="1921"/>
                  </a:lnTo>
                  <a:lnTo>
                    <a:pt x="999" y="1923"/>
                  </a:lnTo>
                  <a:lnTo>
                    <a:pt x="1014" y="1933"/>
                  </a:lnTo>
                  <a:lnTo>
                    <a:pt x="1018" y="1935"/>
                  </a:lnTo>
                  <a:lnTo>
                    <a:pt x="1033" y="1933"/>
                  </a:lnTo>
                  <a:lnTo>
                    <a:pt x="1033" y="1933"/>
                  </a:lnTo>
                  <a:lnTo>
                    <a:pt x="1035" y="1928"/>
                  </a:lnTo>
                  <a:lnTo>
                    <a:pt x="1040" y="1921"/>
                  </a:lnTo>
                  <a:lnTo>
                    <a:pt x="1033" y="1918"/>
                  </a:lnTo>
                  <a:lnTo>
                    <a:pt x="1021" y="1921"/>
                  </a:lnTo>
                  <a:lnTo>
                    <a:pt x="1014" y="1918"/>
                  </a:lnTo>
                  <a:lnTo>
                    <a:pt x="1018" y="1911"/>
                  </a:lnTo>
                  <a:lnTo>
                    <a:pt x="1051" y="1897"/>
                  </a:lnTo>
                  <a:lnTo>
                    <a:pt x="1063" y="1885"/>
                  </a:lnTo>
                  <a:lnTo>
                    <a:pt x="1068" y="1883"/>
                  </a:lnTo>
                  <a:lnTo>
                    <a:pt x="1080" y="1881"/>
                  </a:lnTo>
                  <a:lnTo>
                    <a:pt x="1101" y="1871"/>
                  </a:lnTo>
                  <a:lnTo>
                    <a:pt x="1108" y="1864"/>
                  </a:lnTo>
                  <a:lnTo>
                    <a:pt x="1113" y="1857"/>
                  </a:lnTo>
                  <a:lnTo>
                    <a:pt x="1113" y="1845"/>
                  </a:lnTo>
                  <a:lnTo>
                    <a:pt x="1108" y="1833"/>
                  </a:lnTo>
                  <a:lnTo>
                    <a:pt x="1101" y="1824"/>
                  </a:lnTo>
                  <a:lnTo>
                    <a:pt x="1092" y="1822"/>
                  </a:lnTo>
                  <a:lnTo>
                    <a:pt x="1089" y="1819"/>
                  </a:lnTo>
                  <a:lnTo>
                    <a:pt x="1092" y="1814"/>
                  </a:lnTo>
                  <a:lnTo>
                    <a:pt x="1089" y="1807"/>
                  </a:lnTo>
                  <a:lnTo>
                    <a:pt x="1087" y="1800"/>
                  </a:lnTo>
                  <a:lnTo>
                    <a:pt x="1084" y="1793"/>
                  </a:lnTo>
                  <a:lnTo>
                    <a:pt x="1094" y="1807"/>
                  </a:lnTo>
                  <a:lnTo>
                    <a:pt x="1099" y="1812"/>
                  </a:lnTo>
                  <a:lnTo>
                    <a:pt x="1103" y="1812"/>
                  </a:lnTo>
                  <a:lnTo>
                    <a:pt x="1103" y="1822"/>
                  </a:lnTo>
                  <a:lnTo>
                    <a:pt x="1110" y="1829"/>
                  </a:lnTo>
                  <a:lnTo>
                    <a:pt x="1115" y="1838"/>
                  </a:lnTo>
                  <a:lnTo>
                    <a:pt x="1118" y="1845"/>
                  </a:lnTo>
                  <a:lnTo>
                    <a:pt x="1132" y="1838"/>
                  </a:lnTo>
                  <a:lnTo>
                    <a:pt x="1136" y="1833"/>
                  </a:lnTo>
                  <a:lnTo>
                    <a:pt x="1134" y="1824"/>
                  </a:lnTo>
                  <a:lnTo>
                    <a:pt x="1134" y="1819"/>
                  </a:lnTo>
                  <a:lnTo>
                    <a:pt x="1136" y="1817"/>
                  </a:lnTo>
                  <a:lnTo>
                    <a:pt x="1139" y="1819"/>
                  </a:lnTo>
                  <a:lnTo>
                    <a:pt x="1144" y="1822"/>
                  </a:lnTo>
                  <a:lnTo>
                    <a:pt x="1148" y="1826"/>
                  </a:lnTo>
                  <a:lnTo>
                    <a:pt x="1151" y="1824"/>
                  </a:lnTo>
                  <a:lnTo>
                    <a:pt x="1153" y="1819"/>
                  </a:lnTo>
                  <a:lnTo>
                    <a:pt x="1153" y="1814"/>
                  </a:lnTo>
                  <a:lnTo>
                    <a:pt x="1144" y="1812"/>
                  </a:lnTo>
                  <a:lnTo>
                    <a:pt x="1144" y="1810"/>
                  </a:lnTo>
                  <a:lnTo>
                    <a:pt x="1144" y="1810"/>
                  </a:lnTo>
                  <a:lnTo>
                    <a:pt x="1144" y="1807"/>
                  </a:lnTo>
                  <a:lnTo>
                    <a:pt x="1144" y="1805"/>
                  </a:lnTo>
                  <a:lnTo>
                    <a:pt x="1141" y="1805"/>
                  </a:lnTo>
                  <a:lnTo>
                    <a:pt x="1136" y="1805"/>
                  </a:lnTo>
                  <a:lnTo>
                    <a:pt x="1139" y="1800"/>
                  </a:lnTo>
                  <a:lnTo>
                    <a:pt x="1141" y="1798"/>
                  </a:lnTo>
                  <a:lnTo>
                    <a:pt x="1144" y="1793"/>
                  </a:lnTo>
                  <a:lnTo>
                    <a:pt x="1144" y="1786"/>
                  </a:lnTo>
                  <a:lnTo>
                    <a:pt x="1141" y="1784"/>
                  </a:lnTo>
                  <a:lnTo>
                    <a:pt x="1136" y="1781"/>
                  </a:lnTo>
                  <a:lnTo>
                    <a:pt x="1134" y="1781"/>
                  </a:lnTo>
                  <a:lnTo>
                    <a:pt x="1129" y="1784"/>
                  </a:lnTo>
                  <a:lnTo>
                    <a:pt x="1132" y="1767"/>
                  </a:lnTo>
                  <a:lnTo>
                    <a:pt x="1129" y="1760"/>
                  </a:lnTo>
                  <a:lnTo>
                    <a:pt x="1125" y="1751"/>
                  </a:lnTo>
                  <a:lnTo>
                    <a:pt x="1120" y="1744"/>
                  </a:lnTo>
                  <a:lnTo>
                    <a:pt x="1113" y="1739"/>
                  </a:lnTo>
                  <a:lnTo>
                    <a:pt x="1106" y="1734"/>
                  </a:lnTo>
                  <a:lnTo>
                    <a:pt x="1103" y="1727"/>
                  </a:lnTo>
                  <a:lnTo>
                    <a:pt x="1110" y="1732"/>
                  </a:lnTo>
                  <a:lnTo>
                    <a:pt x="1127" y="1748"/>
                  </a:lnTo>
                  <a:lnTo>
                    <a:pt x="1139" y="1753"/>
                  </a:lnTo>
                  <a:lnTo>
                    <a:pt x="1141" y="1753"/>
                  </a:lnTo>
                  <a:lnTo>
                    <a:pt x="1144" y="1737"/>
                  </a:lnTo>
                  <a:lnTo>
                    <a:pt x="1146" y="1746"/>
                  </a:lnTo>
                  <a:lnTo>
                    <a:pt x="1144" y="1760"/>
                  </a:lnTo>
                  <a:lnTo>
                    <a:pt x="1146" y="1767"/>
                  </a:lnTo>
                  <a:lnTo>
                    <a:pt x="1151" y="1770"/>
                  </a:lnTo>
                  <a:lnTo>
                    <a:pt x="1153" y="1774"/>
                  </a:lnTo>
                  <a:lnTo>
                    <a:pt x="1151" y="1779"/>
                  </a:lnTo>
                  <a:lnTo>
                    <a:pt x="1153" y="1779"/>
                  </a:lnTo>
                  <a:lnTo>
                    <a:pt x="1162" y="1774"/>
                  </a:lnTo>
                  <a:lnTo>
                    <a:pt x="1165" y="1772"/>
                  </a:lnTo>
                  <a:lnTo>
                    <a:pt x="1167" y="1767"/>
                  </a:lnTo>
                  <a:lnTo>
                    <a:pt x="1167" y="1746"/>
                  </a:lnTo>
                  <a:lnTo>
                    <a:pt x="1170" y="1737"/>
                  </a:lnTo>
                  <a:lnTo>
                    <a:pt x="1174" y="1729"/>
                  </a:lnTo>
                  <a:lnTo>
                    <a:pt x="1191" y="1708"/>
                  </a:lnTo>
                  <a:lnTo>
                    <a:pt x="1193" y="1696"/>
                  </a:lnTo>
                  <a:lnTo>
                    <a:pt x="1191" y="1687"/>
                  </a:lnTo>
                  <a:lnTo>
                    <a:pt x="1186" y="1675"/>
                  </a:lnTo>
                  <a:lnTo>
                    <a:pt x="1181" y="1661"/>
                  </a:lnTo>
                  <a:lnTo>
                    <a:pt x="1181" y="1651"/>
                  </a:lnTo>
                  <a:lnTo>
                    <a:pt x="1179" y="1647"/>
                  </a:lnTo>
                  <a:lnTo>
                    <a:pt x="1174" y="1647"/>
                  </a:lnTo>
                  <a:lnTo>
                    <a:pt x="1177" y="1635"/>
                  </a:lnTo>
                  <a:lnTo>
                    <a:pt x="1179" y="1628"/>
                  </a:lnTo>
                  <a:lnTo>
                    <a:pt x="1179" y="1621"/>
                  </a:lnTo>
                  <a:lnTo>
                    <a:pt x="1170" y="1611"/>
                  </a:lnTo>
                  <a:lnTo>
                    <a:pt x="1174" y="1609"/>
                  </a:lnTo>
                  <a:lnTo>
                    <a:pt x="1179" y="1611"/>
                  </a:lnTo>
                  <a:lnTo>
                    <a:pt x="1191" y="1618"/>
                  </a:lnTo>
                  <a:lnTo>
                    <a:pt x="1188" y="1628"/>
                  </a:lnTo>
                  <a:lnTo>
                    <a:pt x="1186" y="1640"/>
                  </a:lnTo>
                  <a:lnTo>
                    <a:pt x="1188" y="1649"/>
                  </a:lnTo>
                  <a:lnTo>
                    <a:pt x="1196" y="1649"/>
                  </a:lnTo>
                  <a:lnTo>
                    <a:pt x="1193" y="1656"/>
                  </a:lnTo>
                  <a:lnTo>
                    <a:pt x="1193" y="1668"/>
                  </a:lnTo>
                  <a:lnTo>
                    <a:pt x="1196" y="1677"/>
                  </a:lnTo>
                  <a:lnTo>
                    <a:pt x="1205" y="1680"/>
                  </a:lnTo>
                  <a:lnTo>
                    <a:pt x="1207" y="1682"/>
                  </a:lnTo>
                  <a:lnTo>
                    <a:pt x="1205" y="1685"/>
                  </a:lnTo>
                  <a:lnTo>
                    <a:pt x="1205" y="1687"/>
                  </a:lnTo>
                  <a:lnTo>
                    <a:pt x="1210" y="1696"/>
                  </a:lnTo>
                  <a:lnTo>
                    <a:pt x="1210" y="1699"/>
                  </a:lnTo>
                  <a:lnTo>
                    <a:pt x="1210" y="1706"/>
                  </a:lnTo>
                  <a:lnTo>
                    <a:pt x="1210" y="1711"/>
                  </a:lnTo>
                  <a:lnTo>
                    <a:pt x="1212" y="1711"/>
                  </a:lnTo>
                  <a:lnTo>
                    <a:pt x="1214" y="1713"/>
                  </a:lnTo>
                  <a:lnTo>
                    <a:pt x="1217" y="1715"/>
                  </a:lnTo>
                  <a:lnTo>
                    <a:pt x="1207" y="1744"/>
                  </a:lnTo>
                  <a:lnTo>
                    <a:pt x="1207" y="1753"/>
                  </a:lnTo>
                  <a:lnTo>
                    <a:pt x="1214" y="1765"/>
                  </a:lnTo>
                  <a:lnTo>
                    <a:pt x="1226" y="1767"/>
                  </a:lnTo>
                  <a:lnTo>
                    <a:pt x="1236" y="1770"/>
                  </a:lnTo>
                  <a:lnTo>
                    <a:pt x="1243" y="1767"/>
                  </a:lnTo>
                  <a:lnTo>
                    <a:pt x="1250" y="1760"/>
                  </a:lnTo>
                  <a:lnTo>
                    <a:pt x="1262" y="1729"/>
                  </a:lnTo>
                  <a:lnTo>
                    <a:pt x="1271" y="1713"/>
                  </a:lnTo>
                  <a:lnTo>
                    <a:pt x="1278" y="1708"/>
                  </a:lnTo>
                  <a:lnTo>
                    <a:pt x="1285" y="1706"/>
                  </a:lnTo>
                  <a:lnTo>
                    <a:pt x="1274" y="1727"/>
                  </a:lnTo>
                  <a:lnTo>
                    <a:pt x="1269" y="1734"/>
                  </a:lnTo>
                  <a:lnTo>
                    <a:pt x="1264" y="1739"/>
                  </a:lnTo>
                  <a:lnTo>
                    <a:pt x="1259" y="1758"/>
                  </a:lnTo>
                  <a:lnTo>
                    <a:pt x="1257" y="1767"/>
                  </a:lnTo>
                  <a:lnTo>
                    <a:pt x="1252" y="1772"/>
                  </a:lnTo>
                  <a:lnTo>
                    <a:pt x="1248" y="1777"/>
                  </a:lnTo>
                  <a:lnTo>
                    <a:pt x="1245" y="1781"/>
                  </a:lnTo>
                  <a:lnTo>
                    <a:pt x="1243" y="1791"/>
                  </a:lnTo>
                  <a:lnTo>
                    <a:pt x="1240" y="1796"/>
                  </a:lnTo>
                  <a:lnTo>
                    <a:pt x="1240" y="1798"/>
                  </a:lnTo>
                  <a:lnTo>
                    <a:pt x="1240" y="1800"/>
                  </a:lnTo>
                  <a:lnTo>
                    <a:pt x="1240" y="1803"/>
                  </a:lnTo>
                  <a:lnTo>
                    <a:pt x="1238" y="1805"/>
                  </a:lnTo>
                  <a:lnTo>
                    <a:pt x="1236" y="1805"/>
                  </a:lnTo>
                  <a:lnTo>
                    <a:pt x="1233" y="1807"/>
                  </a:lnTo>
                  <a:lnTo>
                    <a:pt x="1212" y="1840"/>
                  </a:lnTo>
                  <a:lnTo>
                    <a:pt x="1191" y="1859"/>
                  </a:lnTo>
                  <a:lnTo>
                    <a:pt x="1188" y="1866"/>
                  </a:lnTo>
                  <a:lnTo>
                    <a:pt x="1188" y="1876"/>
                  </a:lnTo>
                  <a:lnTo>
                    <a:pt x="1193" y="1881"/>
                  </a:lnTo>
                  <a:lnTo>
                    <a:pt x="1210" y="1883"/>
                  </a:lnTo>
                  <a:lnTo>
                    <a:pt x="1214" y="1881"/>
                  </a:lnTo>
                  <a:lnTo>
                    <a:pt x="1229" y="1852"/>
                  </a:lnTo>
                  <a:lnTo>
                    <a:pt x="1238" y="1838"/>
                  </a:lnTo>
                  <a:lnTo>
                    <a:pt x="1245" y="1833"/>
                  </a:lnTo>
                  <a:lnTo>
                    <a:pt x="1248" y="1829"/>
                  </a:lnTo>
                  <a:lnTo>
                    <a:pt x="1248" y="1819"/>
                  </a:lnTo>
                  <a:lnTo>
                    <a:pt x="1252" y="1810"/>
                  </a:lnTo>
                  <a:lnTo>
                    <a:pt x="1259" y="1812"/>
                  </a:lnTo>
                  <a:lnTo>
                    <a:pt x="1259" y="1796"/>
                  </a:lnTo>
                  <a:lnTo>
                    <a:pt x="1262" y="1789"/>
                  </a:lnTo>
                  <a:lnTo>
                    <a:pt x="1266" y="1786"/>
                  </a:lnTo>
                  <a:lnTo>
                    <a:pt x="1269" y="1791"/>
                  </a:lnTo>
                  <a:lnTo>
                    <a:pt x="1269" y="1789"/>
                  </a:lnTo>
                  <a:lnTo>
                    <a:pt x="1269" y="1781"/>
                  </a:lnTo>
                  <a:lnTo>
                    <a:pt x="1271" y="1779"/>
                  </a:lnTo>
                  <a:lnTo>
                    <a:pt x="1274" y="1774"/>
                  </a:lnTo>
                  <a:lnTo>
                    <a:pt x="1276" y="1767"/>
                  </a:lnTo>
                  <a:lnTo>
                    <a:pt x="1278" y="1765"/>
                  </a:lnTo>
                  <a:lnTo>
                    <a:pt x="1276" y="1777"/>
                  </a:lnTo>
                  <a:lnTo>
                    <a:pt x="1276" y="1812"/>
                  </a:lnTo>
                  <a:lnTo>
                    <a:pt x="1269" y="1838"/>
                  </a:lnTo>
                  <a:lnTo>
                    <a:pt x="1269" y="1852"/>
                  </a:lnTo>
                  <a:lnTo>
                    <a:pt x="1274" y="1859"/>
                  </a:lnTo>
                  <a:lnTo>
                    <a:pt x="1274" y="1855"/>
                  </a:lnTo>
                  <a:lnTo>
                    <a:pt x="1274" y="1845"/>
                  </a:lnTo>
                  <a:lnTo>
                    <a:pt x="1276" y="1836"/>
                  </a:lnTo>
                  <a:lnTo>
                    <a:pt x="1278" y="1831"/>
                  </a:lnTo>
                  <a:lnTo>
                    <a:pt x="1285" y="1831"/>
                  </a:lnTo>
                  <a:lnTo>
                    <a:pt x="1292" y="1831"/>
                  </a:lnTo>
                  <a:lnTo>
                    <a:pt x="1297" y="1829"/>
                  </a:lnTo>
                  <a:lnTo>
                    <a:pt x="1297" y="1819"/>
                  </a:lnTo>
                  <a:lnTo>
                    <a:pt x="1292" y="1814"/>
                  </a:lnTo>
                  <a:lnTo>
                    <a:pt x="1288" y="1803"/>
                  </a:lnTo>
                  <a:lnTo>
                    <a:pt x="1288" y="1793"/>
                  </a:lnTo>
                  <a:lnTo>
                    <a:pt x="1290" y="1786"/>
                  </a:lnTo>
                  <a:lnTo>
                    <a:pt x="1292" y="1793"/>
                  </a:lnTo>
                  <a:lnTo>
                    <a:pt x="1292" y="1800"/>
                  </a:lnTo>
                  <a:lnTo>
                    <a:pt x="1295" y="1805"/>
                  </a:lnTo>
                  <a:lnTo>
                    <a:pt x="1300" y="1810"/>
                  </a:lnTo>
                  <a:lnTo>
                    <a:pt x="1302" y="1810"/>
                  </a:lnTo>
                  <a:lnTo>
                    <a:pt x="1304" y="1814"/>
                  </a:lnTo>
                  <a:lnTo>
                    <a:pt x="1307" y="1826"/>
                  </a:lnTo>
                  <a:lnTo>
                    <a:pt x="1311" y="1822"/>
                  </a:lnTo>
                  <a:lnTo>
                    <a:pt x="1314" y="1814"/>
                  </a:lnTo>
                  <a:lnTo>
                    <a:pt x="1318" y="1807"/>
                  </a:lnTo>
                  <a:lnTo>
                    <a:pt x="1318" y="1800"/>
                  </a:lnTo>
                  <a:lnTo>
                    <a:pt x="1316" y="1800"/>
                  </a:lnTo>
                  <a:lnTo>
                    <a:pt x="1316" y="1798"/>
                  </a:lnTo>
                  <a:lnTo>
                    <a:pt x="1309" y="1793"/>
                  </a:lnTo>
                  <a:lnTo>
                    <a:pt x="1314" y="1791"/>
                  </a:lnTo>
                  <a:lnTo>
                    <a:pt x="1318" y="1791"/>
                  </a:lnTo>
                  <a:lnTo>
                    <a:pt x="1323" y="1793"/>
                  </a:lnTo>
                  <a:lnTo>
                    <a:pt x="1328" y="1791"/>
                  </a:lnTo>
                  <a:lnTo>
                    <a:pt x="1328" y="1789"/>
                  </a:lnTo>
                  <a:lnTo>
                    <a:pt x="1330" y="1781"/>
                  </a:lnTo>
                  <a:lnTo>
                    <a:pt x="1330" y="1774"/>
                  </a:lnTo>
                  <a:lnTo>
                    <a:pt x="1328" y="1770"/>
                  </a:lnTo>
                  <a:lnTo>
                    <a:pt x="1325" y="1770"/>
                  </a:lnTo>
                  <a:lnTo>
                    <a:pt x="1323" y="1770"/>
                  </a:lnTo>
                  <a:lnTo>
                    <a:pt x="1323" y="1772"/>
                  </a:lnTo>
                  <a:lnTo>
                    <a:pt x="1321" y="1774"/>
                  </a:lnTo>
                  <a:lnTo>
                    <a:pt x="1318" y="1765"/>
                  </a:lnTo>
                  <a:lnTo>
                    <a:pt x="1325" y="1763"/>
                  </a:lnTo>
                  <a:lnTo>
                    <a:pt x="1335" y="1765"/>
                  </a:lnTo>
                  <a:lnTo>
                    <a:pt x="1342" y="1770"/>
                  </a:lnTo>
                  <a:lnTo>
                    <a:pt x="1340" y="1774"/>
                  </a:lnTo>
                  <a:lnTo>
                    <a:pt x="1340" y="1779"/>
                  </a:lnTo>
                  <a:lnTo>
                    <a:pt x="1344" y="1800"/>
                  </a:lnTo>
                  <a:lnTo>
                    <a:pt x="1342" y="1805"/>
                  </a:lnTo>
                  <a:lnTo>
                    <a:pt x="1342" y="1810"/>
                  </a:lnTo>
                  <a:lnTo>
                    <a:pt x="1342" y="1814"/>
                  </a:lnTo>
                  <a:lnTo>
                    <a:pt x="1347" y="1810"/>
                  </a:lnTo>
                  <a:lnTo>
                    <a:pt x="1351" y="1798"/>
                  </a:lnTo>
                  <a:lnTo>
                    <a:pt x="1356" y="1793"/>
                  </a:lnTo>
                  <a:lnTo>
                    <a:pt x="1359" y="1796"/>
                  </a:lnTo>
                  <a:lnTo>
                    <a:pt x="1356" y="1800"/>
                  </a:lnTo>
                  <a:lnTo>
                    <a:pt x="1359" y="1803"/>
                  </a:lnTo>
                  <a:lnTo>
                    <a:pt x="1363" y="1810"/>
                  </a:lnTo>
                  <a:lnTo>
                    <a:pt x="1366" y="1817"/>
                  </a:lnTo>
                  <a:lnTo>
                    <a:pt x="1370" y="1819"/>
                  </a:lnTo>
                  <a:lnTo>
                    <a:pt x="1373" y="1814"/>
                  </a:lnTo>
                  <a:lnTo>
                    <a:pt x="1373" y="1810"/>
                  </a:lnTo>
                  <a:lnTo>
                    <a:pt x="1370" y="1798"/>
                  </a:lnTo>
                  <a:lnTo>
                    <a:pt x="1368" y="1793"/>
                  </a:lnTo>
                  <a:lnTo>
                    <a:pt x="1373" y="1779"/>
                  </a:lnTo>
                  <a:lnTo>
                    <a:pt x="1373" y="1777"/>
                  </a:lnTo>
                  <a:lnTo>
                    <a:pt x="1389" y="1767"/>
                  </a:lnTo>
                  <a:lnTo>
                    <a:pt x="1394" y="1760"/>
                  </a:lnTo>
                  <a:lnTo>
                    <a:pt x="1394" y="1753"/>
                  </a:lnTo>
                  <a:lnTo>
                    <a:pt x="1394" y="1741"/>
                  </a:lnTo>
                  <a:lnTo>
                    <a:pt x="1389" y="1732"/>
                  </a:lnTo>
                  <a:lnTo>
                    <a:pt x="1382" y="1729"/>
                  </a:lnTo>
                  <a:lnTo>
                    <a:pt x="1377" y="1711"/>
                  </a:lnTo>
                  <a:lnTo>
                    <a:pt x="1375" y="1708"/>
                  </a:lnTo>
                  <a:lnTo>
                    <a:pt x="1373" y="1708"/>
                  </a:lnTo>
                  <a:lnTo>
                    <a:pt x="1373" y="1706"/>
                  </a:lnTo>
                  <a:lnTo>
                    <a:pt x="1375" y="1701"/>
                  </a:lnTo>
                  <a:lnTo>
                    <a:pt x="1373" y="1699"/>
                  </a:lnTo>
                  <a:lnTo>
                    <a:pt x="1366" y="1708"/>
                  </a:lnTo>
                  <a:lnTo>
                    <a:pt x="1363" y="1708"/>
                  </a:lnTo>
                  <a:lnTo>
                    <a:pt x="1363" y="1703"/>
                  </a:lnTo>
                  <a:lnTo>
                    <a:pt x="1366" y="1689"/>
                  </a:lnTo>
                  <a:lnTo>
                    <a:pt x="1354" y="1687"/>
                  </a:lnTo>
                  <a:lnTo>
                    <a:pt x="1351" y="1692"/>
                  </a:lnTo>
                  <a:lnTo>
                    <a:pt x="1351" y="1699"/>
                  </a:lnTo>
                  <a:lnTo>
                    <a:pt x="1349" y="1701"/>
                  </a:lnTo>
                  <a:lnTo>
                    <a:pt x="1342" y="1699"/>
                  </a:lnTo>
                  <a:lnTo>
                    <a:pt x="1340" y="1692"/>
                  </a:lnTo>
                  <a:lnTo>
                    <a:pt x="1342" y="1680"/>
                  </a:lnTo>
                  <a:lnTo>
                    <a:pt x="1340" y="1673"/>
                  </a:lnTo>
                  <a:lnTo>
                    <a:pt x="1337" y="1668"/>
                  </a:lnTo>
                  <a:lnTo>
                    <a:pt x="1328" y="1654"/>
                  </a:lnTo>
                  <a:lnTo>
                    <a:pt x="1328" y="1651"/>
                  </a:lnTo>
                  <a:lnTo>
                    <a:pt x="1333" y="1649"/>
                  </a:lnTo>
                  <a:lnTo>
                    <a:pt x="1335" y="1651"/>
                  </a:lnTo>
                  <a:lnTo>
                    <a:pt x="1340" y="1654"/>
                  </a:lnTo>
                  <a:lnTo>
                    <a:pt x="1342" y="1656"/>
                  </a:lnTo>
                  <a:lnTo>
                    <a:pt x="1344" y="1654"/>
                  </a:lnTo>
                  <a:lnTo>
                    <a:pt x="1347" y="1651"/>
                  </a:lnTo>
                  <a:lnTo>
                    <a:pt x="1347" y="1649"/>
                  </a:lnTo>
                  <a:lnTo>
                    <a:pt x="1344" y="1647"/>
                  </a:lnTo>
                  <a:lnTo>
                    <a:pt x="1340" y="1644"/>
                  </a:lnTo>
                  <a:lnTo>
                    <a:pt x="1340" y="1644"/>
                  </a:lnTo>
                  <a:lnTo>
                    <a:pt x="1340" y="1640"/>
                  </a:lnTo>
                  <a:lnTo>
                    <a:pt x="1340" y="1637"/>
                  </a:lnTo>
                  <a:lnTo>
                    <a:pt x="1342" y="1635"/>
                  </a:lnTo>
                  <a:lnTo>
                    <a:pt x="1344" y="1633"/>
                  </a:lnTo>
                  <a:lnTo>
                    <a:pt x="1344" y="1637"/>
                  </a:lnTo>
                  <a:lnTo>
                    <a:pt x="1347" y="1640"/>
                  </a:lnTo>
                  <a:lnTo>
                    <a:pt x="1351" y="1640"/>
                  </a:lnTo>
                  <a:lnTo>
                    <a:pt x="1351" y="1644"/>
                  </a:lnTo>
                  <a:lnTo>
                    <a:pt x="1351" y="1647"/>
                  </a:lnTo>
                  <a:lnTo>
                    <a:pt x="1351" y="1651"/>
                  </a:lnTo>
                  <a:lnTo>
                    <a:pt x="1351" y="1654"/>
                  </a:lnTo>
                  <a:lnTo>
                    <a:pt x="1351" y="1654"/>
                  </a:lnTo>
                  <a:lnTo>
                    <a:pt x="1351" y="1656"/>
                  </a:lnTo>
                  <a:lnTo>
                    <a:pt x="1351" y="1659"/>
                  </a:lnTo>
                  <a:lnTo>
                    <a:pt x="1354" y="1659"/>
                  </a:lnTo>
                  <a:lnTo>
                    <a:pt x="1356" y="1659"/>
                  </a:lnTo>
                  <a:lnTo>
                    <a:pt x="1359" y="1661"/>
                  </a:lnTo>
                  <a:lnTo>
                    <a:pt x="1359" y="1661"/>
                  </a:lnTo>
                  <a:lnTo>
                    <a:pt x="1363" y="1666"/>
                  </a:lnTo>
                  <a:lnTo>
                    <a:pt x="1363" y="1668"/>
                  </a:lnTo>
                  <a:lnTo>
                    <a:pt x="1368" y="1663"/>
                  </a:lnTo>
                  <a:lnTo>
                    <a:pt x="1370" y="1661"/>
                  </a:lnTo>
                  <a:lnTo>
                    <a:pt x="1368" y="1659"/>
                  </a:lnTo>
                  <a:lnTo>
                    <a:pt x="1368" y="1656"/>
                  </a:lnTo>
                  <a:lnTo>
                    <a:pt x="1368" y="1654"/>
                  </a:lnTo>
                  <a:lnTo>
                    <a:pt x="1370" y="1654"/>
                  </a:lnTo>
                  <a:lnTo>
                    <a:pt x="1373" y="1654"/>
                  </a:lnTo>
                  <a:lnTo>
                    <a:pt x="1373" y="1654"/>
                  </a:lnTo>
                  <a:lnTo>
                    <a:pt x="1375" y="1654"/>
                  </a:lnTo>
                  <a:lnTo>
                    <a:pt x="1389" y="1647"/>
                  </a:lnTo>
                  <a:lnTo>
                    <a:pt x="1399" y="1644"/>
                  </a:lnTo>
                  <a:lnTo>
                    <a:pt x="1413" y="1644"/>
                  </a:lnTo>
                  <a:lnTo>
                    <a:pt x="1418" y="1640"/>
                  </a:lnTo>
                  <a:lnTo>
                    <a:pt x="1422" y="1630"/>
                  </a:lnTo>
                  <a:lnTo>
                    <a:pt x="1422" y="1621"/>
                  </a:lnTo>
                  <a:lnTo>
                    <a:pt x="1427" y="1637"/>
                  </a:lnTo>
                  <a:lnTo>
                    <a:pt x="1432" y="1647"/>
                  </a:lnTo>
                  <a:lnTo>
                    <a:pt x="1434" y="1651"/>
                  </a:lnTo>
                  <a:lnTo>
                    <a:pt x="1444" y="1656"/>
                  </a:lnTo>
                  <a:lnTo>
                    <a:pt x="1451" y="1651"/>
                  </a:lnTo>
                  <a:lnTo>
                    <a:pt x="1448" y="1642"/>
                  </a:lnTo>
                  <a:lnTo>
                    <a:pt x="1441" y="1635"/>
                  </a:lnTo>
                  <a:lnTo>
                    <a:pt x="1444" y="1611"/>
                  </a:lnTo>
                  <a:lnTo>
                    <a:pt x="1439" y="1557"/>
                  </a:lnTo>
                  <a:lnTo>
                    <a:pt x="1439" y="1533"/>
                  </a:lnTo>
                  <a:lnTo>
                    <a:pt x="1444" y="1543"/>
                  </a:lnTo>
                  <a:lnTo>
                    <a:pt x="1446" y="1552"/>
                  </a:lnTo>
                  <a:lnTo>
                    <a:pt x="1446" y="1592"/>
                  </a:lnTo>
                  <a:lnTo>
                    <a:pt x="1448" y="1599"/>
                  </a:lnTo>
                  <a:lnTo>
                    <a:pt x="1451" y="1607"/>
                  </a:lnTo>
                  <a:lnTo>
                    <a:pt x="1451" y="1616"/>
                  </a:lnTo>
                  <a:lnTo>
                    <a:pt x="1448" y="1633"/>
                  </a:lnTo>
                  <a:lnTo>
                    <a:pt x="1451" y="1640"/>
                  </a:lnTo>
                  <a:lnTo>
                    <a:pt x="1455" y="1640"/>
                  </a:lnTo>
                  <a:lnTo>
                    <a:pt x="1484" y="1616"/>
                  </a:lnTo>
                  <a:lnTo>
                    <a:pt x="1498" y="1597"/>
                  </a:lnTo>
                  <a:lnTo>
                    <a:pt x="1510" y="1576"/>
                  </a:lnTo>
                  <a:lnTo>
                    <a:pt x="1515" y="1547"/>
                  </a:lnTo>
                  <a:lnTo>
                    <a:pt x="1515" y="1555"/>
                  </a:lnTo>
                  <a:lnTo>
                    <a:pt x="1522" y="1550"/>
                  </a:lnTo>
                  <a:lnTo>
                    <a:pt x="1529" y="1543"/>
                  </a:lnTo>
                  <a:lnTo>
                    <a:pt x="1536" y="1540"/>
                  </a:lnTo>
                  <a:lnTo>
                    <a:pt x="1533" y="1545"/>
                  </a:lnTo>
                  <a:lnTo>
                    <a:pt x="1531" y="1547"/>
                  </a:lnTo>
                  <a:lnTo>
                    <a:pt x="1531" y="1557"/>
                  </a:lnTo>
                  <a:lnTo>
                    <a:pt x="1529" y="1562"/>
                  </a:lnTo>
                  <a:lnTo>
                    <a:pt x="1522" y="1569"/>
                  </a:lnTo>
                  <a:lnTo>
                    <a:pt x="1515" y="1585"/>
                  </a:lnTo>
                  <a:lnTo>
                    <a:pt x="1512" y="1590"/>
                  </a:lnTo>
                  <a:lnTo>
                    <a:pt x="1512" y="1595"/>
                  </a:lnTo>
                  <a:lnTo>
                    <a:pt x="1515" y="1607"/>
                  </a:lnTo>
                  <a:lnTo>
                    <a:pt x="1512" y="1611"/>
                  </a:lnTo>
                  <a:lnTo>
                    <a:pt x="1517" y="1614"/>
                  </a:lnTo>
                  <a:lnTo>
                    <a:pt x="1519" y="1611"/>
                  </a:lnTo>
                  <a:lnTo>
                    <a:pt x="1519" y="1602"/>
                  </a:lnTo>
                  <a:lnTo>
                    <a:pt x="1524" y="1609"/>
                  </a:lnTo>
                  <a:lnTo>
                    <a:pt x="1524" y="1616"/>
                  </a:lnTo>
                  <a:lnTo>
                    <a:pt x="1522" y="1633"/>
                  </a:lnTo>
                  <a:lnTo>
                    <a:pt x="1517" y="1637"/>
                  </a:lnTo>
                  <a:lnTo>
                    <a:pt x="1507" y="1644"/>
                  </a:lnTo>
                  <a:lnTo>
                    <a:pt x="1507" y="1647"/>
                  </a:lnTo>
                  <a:lnTo>
                    <a:pt x="1512" y="1654"/>
                  </a:lnTo>
                  <a:lnTo>
                    <a:pt x="1512" y="1659"/>
                  </a:lnTo>
                  <a:lnTo>
                    <a:pt x="1505" y="1663"/>
                  </a:lnTo>
                  <a:lnTo>
                    <a:pt x="1500" y="1668"/>
                  </a:lnTo>
                  <a:lnTo>
                    <a:pt x="1496" y="1677"/>
                  </a:lnTo>
                  <a:lnTo>
                    <a:pt x="1493" y="1682"/>
                  </a:lnTo>
                  <a:lnTo>
                    <a:pt x="1491" y="1687"/>
                  </a:lnTo>
                  <a:lnTo>
                    <a:pt x="1481" y="1692"/>
                  </a:lnTo>
                  <a:lnTo>
                    <a:pt x="1477" y="1696"/>
                  </a:lnTo>
                  <a:lnTo>
                    <a:pt x="1474" y="1703"/>
                  </a:lnTo>
                  <a:lnTo>
                    <a:pt x="1467" y="1713"/>
                  </a:lnTo>
                  <a:lnTo>
                    <a:pt x="1465" y="1718"/>
                  </a:lnTo>
                  <a:lnTo>
                    <a:pt x="1458" y="1753"/>
                  </a:lnTo>
                  <a:lnTo>
                    <a:pt x="1460" y="1760"/>
                  </a:lnTo>
                  <a:lnTo>
                    <a:pt x="1465" y="1772"/>
                  </a:lnTo>
                  <a:lnTo>
                    <a:pt x="1467" y="1777"/>
                  </a:lnTo>
                  <a:lnTo>
                    <a:pt x="1470" y="1789"/>
                  </a:lnTo>
                  <a:lnTo>
                    <a:pt x="1472" y="1793"/>
                  </a:lnTo>
                  <a:lnTo>
                    <a:pt x="1474" y="1798"/>
                  </a:lnTo>
                  <a:lnTo>
                    <a:pt x="1481" y="1807"/>
                  </a:lnTo>
                  <a:lnTo>
                    <a:pt x="1484" y="1812"/>
                  </a:lnTo>
                  <a:lnTo>
                    <a:pt x="1484" y="1824"/>
                  </a:lnTo>
                  <a:lnTo>
                    <a:pt x="1484" y="1831"/>
                  </a:lnTo>
                  <a:lnTo>
                    <a:pt x="1479" y="1838"/>
                  </a:lnTo>
                  <a:lnTo>
                    <a:pt x="1477" y="1852"/>
                  </a:lnTo>
                  <a:lnTo>
                    <a:pt x="1472" y="1862"/>
                  </a:lnTo>
                  <a:lnTo>
                    <a:pt x="1470" y="1881"/>
                  </a:lnTo>
                  <a:lnTo>
                    <a:pt x="1470" y="1883"/>
                  </a:lnTo>
                  <a:lnTo>
                    <a:pt x="1467" y="1885"/>
                  </a:lnTo>
                  <a:lnTo>
                    <a:pt x="1465" y="1890"/>
                  </a:lnTo>
                  <a:lnTo>
                    <a:pt x="1467" y="1892"/>
                  </a:lnTo>
                  <a:lnTo>
                    <a:pt x="1467" y="1897"/>
                  </a:lnTo>
                  <a:lnTo>
                    <a:pt x="1470" y="1904"/>
                  </a:lnTo>
                  <a:lnTo>
                    <a:pt x="1470" y="1911"/>
                  </a:lnTo>
                  <a:lnTo>
                    <a:pt x="1467" y="1916"/>
                  </a:lnTo>
                  <a:lnTo>
                    <a:pt x="1460" y="1921"/>
                  </a:lnTo>
                  <a:lnTo>
                    <a:pt x="1451" y="1940"/>
                  </a:lnTo>
                  <a:lnTo>
                    <a:pt x="1434" y="1956"/>
                  </a:lnTo>
                  <a:lnTo>
                    <a:pt x="1432" y="1963"/>
                  </a:lnTo>
                  <a:lnTo>
                    <a:pt x="1427" y="1966"/>
                  </a:lnTo>
                  <a:lnTo>
                    <a:pt x="1411" y="1970"/>
                  </a:lnTo>
                  <a:lnTo>
                    <a:pt x="1403" y="1975"/>
                  </a:lnTo>
                  <a:lnTo>
                    <a:pt x="1399" y="1982"/>
                  </a:lnTo>
                  <a:lnTo>
                    <a:pt x="1394" y="1996"/>
                  </a:lnTo>
                  <a:lnTo>
                    <a:pt x="1387" y="2001"/>
                  </a:lnTo>
                  <a:lnTo>
                    <a:pt x="1382" y="2008"/>
                  </a:lnTo>
                  <a:lnTo>
                    <a:pt x="1382" y="2018"/>
                  </a:lnTo>
                  <a:lnTo>
                    <a:pt x="1382" y="2044"/>
                  </a:lnTo>
                  <a:lnTo>
                    <a:pt x="1380" y="2063"/>
                  </a:lnTo>
                  <a:lnTo>
                    <a:pt x="1382" y="2074"/>
                  </a:lnTo>
                  <a:lnTo>
                    <a:pt x="1387" y="2084"/>
                  </a:lnTo>
                  <a:lnTo>
                    <a:pt x="1392" y="2091"/>
                  </a:lnTo>
                  <a:lnTo>
                    <a:pt x="1399" y="2093"/>
                  </a:lnTo>
                  <a:lnTo>
                    <a:pt x="1406" y="2096"/>
                  </a:lnTo>
                  <a:lnTo>
                    <a:pt x="1422" y="2096"/>
                  </a:lnTo>
                  <a:lnTo>
                    <a:pt x="1444" y="2093"/>
                  </a:lnTo>
                  <a:lnTo>
                    <a:pt x="1451" y="2091"/>
                  </a:lnTo>
                  <a:lnTo>
                    <a:pt x="1465" y="2082"/>
                  </a:lnTo>
                  <a:lnTo>
                    <a:pt x="1472" y="2079"/>
                  </a:lnTo>
                  <a:lnTo>
                    <a:pt x="1477" y="2082"/>
                  </a:lnTo>
                  <a:lnTo>
                    <a:pt x="1477" y="2072"/>
                  </a:lnTo>
                  <a:lnTo>
                    <a:pt x="1479" y="2070"/>
                  </a:lnTo>
                  <a:lnTo>
                    <a:pt x="1491" y="2067"/>
                  </a:lnTo>
                  <a:lnTo>
                    <a:pt x="1496" y="2065"/>
                  </a:lnTo>
                  <a:lnTo>
                    <a:pt x="1498" y="2058"/>
                  </a:lnTo>
                  <a:lnTo>
                    <a:pt x="1503" y="2046"/>
                  </a:lnTo>
                  <a:lnTo>
                    <a:pt x="1505" y="2037"/>
                  </a:lnTo>
                  <a:lnTo>
                    <a:pt x="1505" y="2032"/>
                  </a:lnTo>
                  <a:lnTo>
                    <a:pt x="1507" y="2030"/>
                  </a:lnTo>
                  <a:lnTo>
                    <a:pt x="1507" y="2027"/>
                  </a:lnTo>
                  <a:lnTo>
                    <a:pt x="1512" y="2025"/>
                  </a:lnTo>
                  <a:lnTo>
                    <a:pt x="1515" y="2025"/>
                  </a:lnTo>
                  <a:lnTo>
                    <a:pt x="1515" y="2027"/>
                  </a:lnTo>
                  <a:lnTo>
                    <a:pt x="1517" y="2027"/>
                  </a:lnTo>
                  <a:lnTo>
                    <a:pt x="1517" y="2020"/>
                  </a:lnTo>
                  <a:lnTo>
                    <a:pt x="1517" y="2018"/>
                  </a:lnTo>
                  <a:lnTo>
                    <a:pt x="1515" y="2013"/>
                  </a:lnTo>
                  <a:lnTo>
                    <a:pt x="1512" y="2008"/>
                  </a:lnTo>
                  <a:lnTo>
                    <a:pt x="1512" y="2004"/>
                  </a:lnTo>
                  <a:lnTo>
                    <a:pt x="1519" y="2013"/>
                  </a:lnTo>
                  <a:lnTo>
                    <a:pt x="1524" y="2011"/>
                  </a:lnTo>
                  <a:lnTo>
                    <a:pt x="1531" y="1999"/>
                  </a:lnTo>
                  <a:lnTo>
                    <a:pt x="1538" y="2013"/>
                  </a:lnTo>
                  <a:lnTo>
                    <a:pt x="1550" y="2020"/>
                  </a:lnTo>
                  <a:lnTo>
                    <a:pt x="1562" y="2018"/>
                  </a:lnTo>
                  <a:lnTo>
                    <a:pt x="1571" y="2011"/>
                  </a:lnTo>
                  <a:lnTo>
                    <a:pt x="1576" y="2004"/>
                  </a:lnTo>
                  <a:lnTo>
                    <a:pt x="1574" y="1999"/>
                  </a:lnTo>
                  <a:lnTo>
                    <a:pt x="1567" y="1996"/>
                  </a:lnTo>
                  <a:lnTo>
                    <a:pt x="1564" y="1989"/>
                  </a:lnTo>
                  <a:lnTo>
                    <a:pt x="1567" y="1987"/>
                  </a:lnTo>
                  <a:lnTo>
                    <a:pt x="1581" y="1982"/>
                  </a:lnTo>
                  <a:lnTo>
                    <a:pt x="1588" y="1975"/>
                  </a:lnTo>
                  <a:lnTo>
                    <a:pt x="1592" y="1963"/>
                  </a:lnTo>
                  <a:lnTo>
                    <a:pt x="1595" y="1954"/>
                  </a:lnTo>
                  <a:lnTo>
                    <a:pt x="1588" y="1944"/>
                  </a:lnTo>
                  <a:lnTo>
                    <a:pt x="1590" y="1937"/>
                  </a:lnTo>
                  <a:lnTo>
                    <a:pt x="1590" y="1928"/>
                  </a:lnTo>
                  <a:lnTo>
                    <a:pt x="1585" y="1918"/>
                  </a:lnTo>
                  <a:lnTo>
                    <a:pt x="1581" y="1909"/>
                  </a:lnTo>
                  <a:lnTo>
                    <a:pt x="1578" y="1904"/>
                  </a:lnTo>
                  <a:lnTo>
                    <a:pt x="1569" y="1897"/>
                  </a:lnTo>
                  <a:lnTo>
                    <a:pt x="1567" y="1892"/>
                  </a:lnTo>
                  <a:lnTo>
                    <a:pt x="1567" y="1890"/>
                  </a:lnTo>
                  <a:lnTo>
                    <a:pt x="1567" y="1885"/>
                  </a:lnTo>
                  <a:lnTo>
                    <a:pt x="1569" y="1883"/>
                  </a:lnTo>
                  <a:lnTo>
                    <a:pt x="1574" y="1885"/>
                  </a:lnTo>
                  <a:lnTo>
                    <a:pt x="1576" y="1888"/>
                  </a:lnTo>
                  <a:lnTo>
                    <a:pt x="1581" y="1900"/>
                  </a:lnTo>
                  <a:lnTo>
                    <a:pt x="1583" y="1904"/>
                  </a:lnTo>
                  <a:lnTo>
                    <a:pt x="1585" y="1907"/>
                  </a:lnTo>
                  <a:lnTo>
                    <a:pt x="1590" y="1907"/>
                  </a:lnTo>
                  <a:lnTo>
                    <a:pt x="1592" y="1907"/>
                  </a:lnTo>
                  <a:lnTo>
                    <a:pt x="1595" y="1904"/>
                  </a:lnTo>
                  <a:lnTo>
                    <a:pt x="1590" y="1895"/>
                  </a:lnTo>
                  <a:lnTo>
                    <a:pt x="1590" y="1888"/>
                  </a:lnTo>
                  <a:lnTo>
                    <a:pt x="1597" y="1876"/>
                  </a:lnTo>
                  <a:lnTo>
                    <a:pt x="1595" y="1874"/>
                  </a:lnTo>
                  <a:lnTo>
                    <a:pt x="1590" y="1869"/>
                  </a:lnTo>
                  <a:lnTo>
                    <a:pt x="1588" y="1866"/>
                  </a:lnTo>
                  <a:lnTo>
                    <a:pt x="1597" y="1862"/>
                  </a:lnTo>
                  <a:lnTo>
                    <a:pt x="1592" y="1855"/>
                  </a:lnTo>
                  <a:lnTo>
                    <a:pt x="1581" y="1845"/>
                  </a:lnTo>
                  <a:lnTo>
                    <a:pt x="1578" y="1840"/>
                  </a:lnTo>
                  <a:lnTo>
                    <a:pt x="1576" y="1836"/>
                  </a:lnTo>
                  <a:lnTo>
                    <a:pt x="1574" y="1831"/>
                  </a:lnTo>
                  <a:lnTo>
                    <a:pt x="1569" y="1826"/>
                  </a:lnTo>
                  <a:lnTo>
                    <a:pt x="1567" y="1826"/>
                  </a:lnTo>
                  <a:lnTo>
                    <a:pt x="1555" y="1836"/>
                  </a:lnTo>
                  <a:lnTo>
                    <a:pt x="1555" y="1826"/>
                  </a:lnTo>
                  <a:lnTo>
                    <a:pt x="1557" y="1817"/>
                  </a:lnTo>
                  <a:lnTo>
                    <a:pt x="1559" y="1810"/>
                  </a:lnTo>
                  <a:lnTo>
                    <a:pt x="1564" y="1810"/>
                  </a:lnTo>
                  <a:lnTo>
                    <a:pt x="1571" y="1817"/>
                  </a:lnTo>
                  <a:lnTo>
                    <a:pt x="1574" y="1824"/>
                  </a:lnTo>
                  <a:lnTo>
                    <a:pt x="1576" y="1829"/>
                  </a:lnTo>
                  <a:lnTo>
                    <a:pt x="1581" y="1826"/>
                  </a:lnTo>
                  <a:lnTo>
                    <a:pt x="1583" y="1822"/>
                  </a:lnTo>
                  <a:lnTo>
                    <a:pt x="1585" y="1814"/>
                  </a:lnTo>
                  <a:lnTo>
                    <a:pt x="1583" y="1807"/>
                  </a:lnTo>
                  <a:lnTo>
                    <a:pt x="1583" y="1803"/>
                  </a:lnTo>
                  <a:lnTo>
                    <a:pt x="1576" y="1798"/>
                  </a:lnTo>
                  <a:lnTo>
                    <a:pt x="1571" y="1798"/>
                  </a:lnTo>
                  <a:lnTo>
                    <a:pt x="1569" y="1798"/>
                  </a:lnTo>
                  <a:lnTo>
                    <a:pt x="1567" y="1786"/>
                  </a:lnTo>
                  <a:lnTo>
                    <a:pt x="1564" y="1770"/>
                  </a:lnTo>
                  <a:lnTo>
                    <a:pt x="1564" y="1760"/>
                  </a:lnTo>
                  <a:lnTo>
                    <a:pt x="1567" y="1755"/>
                  </a:lnTo>
                  <a:lnTo>
                    <a:pt x="1569" y="1753"/>
                  </a:lnTo>
                  <a:lnTo>
                    <a:pt x="1571" y="1741"/>
                  </a:lnTo>
                  <a:lnTo>
                    <a:pt x="1574" y="1737"/>
                  </a:lnTo>
                  <a:lnTo>
                    <a:pt x="1571" y="1734"/>
                  </a:lnTo>
                  <a:lnTo>
                    <a:pt x="1569" y="1729"/>
                  </a:lnTo>
                  <a:lnTo>
                    <a:pt x="1567" y="1725"/>
                  </a:lnTo>
                  <a:lnTo>
                    <a:pt x="1569" y="1718"/>
                  </a:lnTo>
                  <a:lnTo>
                    <a:pt x="1571" y="1703"/>
                  </a:lnTo>
                  <a:lnTo>
                    <a:pt x="1571" y="1696"/>
                  </a:lnTo>
                  <a:lnTo>
                    <a:pt x="1569" y="1680"/>
                  </a:lnTo>
                  <a:lnTo>
                    <a:pt x="1567" y="1673"/>
                  </a:lnTo>
                  <a:lnTo>
                    <a:pt x="1571" y="1668"/>
                  </a:lnTo>
                  <a:lnTo>
                    <a:pt x="1571" y="1675"/>
                  </a:lnTo>
                  <a:lnTo>
                    <a:pt x="1574" y="1685"/>
                  </a:lnTo>
                  <a:lnTo>
                    <a:pt x="1576" y="1689"/>
                  </a:lnTo>
                  <a:lnTo>
                    <a:pt x="1583" y="1692"/>
                  </a:lnTo>
                  <a:lnTo>
                    <a:pt x="1576" y="1675"/>
                  </a:lnTo>
                  <a:lnTo>
                    <a:pt x="1576" y="1666"/>
                  </a:lnTo>
                  <a:lnTo>
                    <a:pt x="1581" y="1663"/>
                  </a:lnTo>
                  <a:lnTo>
                    <a:pt x="1583" y="1668"/>
                  </a:lnTo>
                  <a:lnTo>
                    <a:pt x="1585" y="1677"/>
                  </a:lnTo>
                  <a:lnTo>
                    <a:pt x="1585" y="1692"/>
                  </a:lnTo>
                  <a:lnTo>
                    <a:pt x="1590" y="1689"/>
                  </a:lnTo>
                  <a:lnTo>
                    <a:pt x="1590" y="1687"/>
                  </a:lnTo>
                  <a:lnTo>
                    <a:pt x="1595" y="1677"/>
                  </a:lnTo>
                  <a:lnTo>
                    <a:pt x="1600" y="1685"/>
                  </a:lnTo>
                  <a:lnTo>
                    <a:pt x="1604" y="1685"/>
                  </a:lnTo>
                  <a:lnTo>
                    <a:pt x="1607" y="1680"/>
                  </a:lnTo>
                  <a:lnTo>
                    <a:pt x="1607" y="1673"/>
                  </a:lnTo>
                  <a:lnTo>
                    <a:pt x="1611" y="1677"/>
                  </a:lnTo>
                  <a:lnTo>
                    <a:pt x="1616" y="1680"/>
                  </a:lnTo>
                  <a:lnTo>
                    <a:pt x="1618" y="1677"/>
                  </a:lnTo>
                  <a:lnTo>
                    <a:pt x="1621" y="1673"/>
                  </a:lnTo>
                  <a:lnTo>
                    <a:pt x="1618" y="1673"/>
                  </a:lnTo>
                  <a:lnTo>
                    <a:pt x="1616" y="1670"/>
                  </a:lnTo>
                  <a:lnTo>
                    <a:pt x="1616" y="1670"/>
                  </a:lnTo>
                  <a:lnTo>
                    <a:pt x="1614" y="1670"/>
                  </a:lnTo>
                  <a:lnTo>
                    <a:pt x="1611" y="1663"/>
                  </a:lnTo>
                  <a:lnTo>
                    <a:pt x="1611" y="1659"/>
                  </a:lnTo>
                  <a:lnTo>
                    <a:pt x="1614" y="1656"/>
                  </a:lnTo>
                  <a:lnTo>
                    <a:pt x="1614" y="1651"/>
                  </a:lnTo>
                  <a:lnTo>
                    <a:pt x="1618" y="1656"/>
                  </a:lnTo>
                  <a:lnTo>
                    <a:pt x="1621" y="1659"/>
                  </a:lnTo>
                  <a:lnTo>
                    <a:pt x="1623" y="1661"/>
                  </a:lnTo>
                  <a:lnTo>
                    <a:pt x="1626" y="1661"/>
                  </a:lnTo>
                  <a:lnTo>
                    <a:pt x="1626" y="1656"/>
                  </a:lnTo>
                  <a:lnTo>
                    <a:pt x="1633" y="1635"/>
                  </a:lnTo>
                  <a:lnTo>
                    <a:pt x="1633" y="1599"/>
                  </a:lnTo>
                  <a:lnTo>
                    <a:pt x="1626" y="1564"/>
                  </a:lnTo>
                  <a:lnTo>
                    <a:pt x="1628" y="1552"/>
                  </a:lnTo>
                  <a:lnTo>
                    <a:pt x="1626" y="1526"/>
                  </a:lnTo>
                  <a:lnTo>
                    <a:pt x="1626" y="1514"/>
                  </a:lnTo>
                  <a:lnTo>
                    <a:pt x="1628" y="1517"/>
                  </a:lnTo>
                  <a:lnTo>
                    <a:pt x="1630" y="1517"/>
                  </a:lnTo>
                  <a:lnTo>
                    <a:pt x="1635" y="1543"/>
                  </a:lnTo>
                  <a:lnTo>
                    <a:pt x="1644" y="1635"/>
                  </a:lnTo>
                  <a:lnTo>
                    <a:pt x="1640" y="1651"/>
                  </a:lnTo>
                  <a:lnTo>
                    <a:pt x="1640" y="1654"/>
                  </a:lnTo>
                  <a:lnTo>
                    <a:pt x="1647" y="1661"/>
                  </a:lnTo>
                  <a:lnTo>
                    <a:pt x="1652" y="1651"/>
                  </a:lnTo>
                  <a:lnTo>
                    <a:pt x="1661" y="1633"/>
                  </a:lnTo>
                  <a:lnTo>
                    <a:pt x="1663" y="1635"/>
                  </a:lnTo>
                  <a:lnTo>
                    <a:pt x="1666" y="1630"/>
                  </a:lnTo>
                  <a:lnTo>
                    <a:pt x="1668" y="1614"/>
                  </a:lnTo>
                  <a:lnTo>
                    <a:pt x="1666" y="1611"/>
                  </a:lnTo>
                  <a:lnTo>
                    <a:pt x="1666" y="1616"/>
                  </a:lnTo>
                  <a:lnTo>
                    <a:pt x="1666" y="1618"/>
                  </a:lnTo>
                  <a:lnTo>
                    <a:pt x="1663" y="1621"/>
                  </a:lnTo>
                  <a:lnTo>
                    <a:pt x="1661" y="1621"/>
                  </a:lnTo>
                  <a:lnTo>
                    <a:pt x="1659" y="1614"/>
                  </a:lnTo>
                  <a:lnTo>
                    <a:pt x="1656" y="1597"/>
                  </a:lnTo>
                  <a:lnTo>
                    <a:pt x="1659" y="1592"/>
                  </a:lnTo>
                  <a:lnTo>
                    <a:pt x="1661" y="1588"/>
                  </a:lnTo>
                  <a:lnTo>
                    <a:pt x="1663" y="1590"/>
                  </a:lnTo>
                  <a:lnTo>
                    <a:pt x="1666" y="1595"/>
                  </a:lnTo>
                  <a:lnTo>
                    <a:pt x="1668" y="1602"/>
                  </a:lnTo>
                  <a:lnTo>
                    <a:pt x="1670" y="1597"/>
                  </a:lnTo>
                  <a:lnTo>
                    <a:pt x="1673" y="1581"/>
                  </a:lnTo>
                  <a:lnTo>
                    <a:pt x="1668" y="1581"/>
                  </a:lnTo>
                  <a:lnTo>
                    <a:pt x="1663" y="1576"/>
                  </a:lnTo>
                  <a:lnTo>
                    <a:pt x="1659" y="1571"/>
                  </a:lnTo>
                  <a:lnTo>
                    <a:pt x="1652" y="1566"/>
                  </a:lnTo>
                  <a:lnTo>
                    <a:pt x="1654" y="1573"/>
                  </a:lnTo>
                  <a:lnTo>
                    <a:pt x="1652" y="1573"/>
                  </a:lnTo>
                  <a:lnTo>
                    <a:pt x="1649" y="1573"/>
                  </a:lnTo>
                  <a:lnTo>
                    <a:pt x="1649" y="1571"/>
                  </a:lnTo>
                  <a:lnTo>
                    <a:pt x="1647" y="1571"/>
                  </a:lnTo>
                  <a:lnTo>
                    <a:pt x="1649" y="1557"/>
                  </a:lnTo>
                  <a:lnTo>
                    <a:pt x="1649" y="1547"/>
                  </a:lnTo>
                  <a:lnTo>
                    <a:pt x="1647" y="1533"/>
                  </a:lnTo>
                  <a:lnTo>
                    <a:pt x="1644" y="1512"/>
                  </a:lnTo>
                  <a:lnTo>
                    <a:pt x="1644" y="1505"/>
                  </a:lnTo>
                  <a:lnTo>
                    <a:pt x="1642" y="1500"/>
                  </a:lnTo>
                  <a:lnTo>
                    <a:pt x="1640" y="1481"/>
                  </a:lnTo>
                  <a:lnTo>
                    <a:pt x="1635" y="1474"/>
                  </a:lnTo>
                  <a:lnTo>
                    <a:pt x="1626" y="1462"/>
                  </a:lnTo>
                  <a:lnTo>
                    <a:pt x="1623" y="1455"/>
                  </a:lnTo>
                  <a:lnTo>
                    <a:pt x="1630" y="1458"/>
                  </a:lnTo>
                  <a:lnTo>
                    <a:pt x="1637" y="1453"/>
                  </a:lnTo>
                  <a:lnTo>
                    <a:pt x="1637" y="1434"/>
                  </a:lnTo>
                  <a:lnTo>
                    <a:pt x="1633" y="1410"/>
                  </a:lnTo>
                  <a:lnTo>
                    <a:pt x="1621" y="1380"/>
                  </a:lnTo>
                  <a:lnTo>
                    <a:pt x="1618" y="1370"/>
                  </a:lnTo>
                  <a:lnTo>
                    <a:pt x="1611" y="1363"/>
                  </a:lnTo>
                  <a:lnTo>
                    <a:pt x="1607" y="1363"/>
                  </a:lnTo>
                  <a:lnTo>
                    <a:pt x="1600" y="1365"/>
                  </a:lnTo>
                  <a:lnTo>
                    <a:pt x="1592" y="1365"/>
                  </a:lnTo>
                  <a:lnTo>
                    <a:pt x="1585" y="1363"/>
                  </a:lnTo>
                  <a:lnTo>
                    <a:pt x="1607" y="1361"/>
                  </a:lnTo>
                  <a:lnTo>
                    <a:pt x="1614" y="1356"/>
                  </a:lnTo>
                  <a:lnTo>
                    <a:pt x="1616" y="1356"/>
                  </a:lnTo>
                  <a:lnTo>
                    <a:pt x="1618" y="1358"/>
                  </a:lnTo>
                  <a:lnTo>
                    <a:pt x="1623" y="1363"/>
                  </a:lnTo>
                  <a:lnTo>
                    <a:pt x="1626" y="1363"/>
                  </a:lnTo>
                  <a:lnTo>
                    <a:pt x="1635" y="1368"/>
                  </a:lnTo>
                  <a:lnTo>
                    <a:pt x="1642" y="1368"/>
                  </a:lnTo>
                  <a:lnTo>
                    <a:pt x="1647" y="1365"/>
                  </a:lnTo>
                  <a:lnTo>
                    <a:pt x="1647" y="1358"/>
                  </a:lnTo>
                  <a:lnTo>
                    <a:pt x="1642" y="1347"/>
                  </a:lnTo>
                  <a:lnTo>
                    <a:pt x="1640" y="1340"/>
                  </a:lnTo>
                  <a:lnTo>
                    <a:pt x="1644" y="1344"/>
                  </a:lnTo>
                  <a:lnTo>
                    <a:pt x="1647" y="1347"/>
                  </a:lnTo>
                  <a:lnTo>
                    <a:pt x="1649" y="1349"/>
                  </a:lnTo>
                  <a:lnTo>
                    <a:pt x="1654" y="1351"/>
                  </a:lnTo>
                  <a:lnTo>
                    <a:pt x="1654" y="1351"/>
                  </a:lnTo>
                  <a:lnTo>
                    <a:pt x="1659" y="1356"/>
                  </a:lnTo>
                  <a:lnTo>
                    <a:pt x="1659" y="1356"/>
                  </a:lnTo>
                  <a:lnTo>
                    <a:pt x="1659" y="1356"/>
                  </a:lnTo>
                  <a:lnTo>
                    <a:pt x="1659" y="1358"/>
                  </a:lnTo>
                  <a:lnTo>
                    <a:pt x="1659" y="1363"/>
                  </a:lnTo>
                  <a:lnTo>
                    <a:pt x="1659" y="1365"/>
                  </a:lnTo>
                  <a:lnTo>
                    <a:pt x="1668" y="1368"/>
                  </a:lnTo>
                  <a:lnTo>
                    <a:pt x="1670" y="1365"/>
                  </a:lnTo>
                  <a:lnTo>
                    <a:pt x="1675" y="1349"/>
                  </a:lnTo>
                  <a:lnTo>
                    <a:pt x="1678" y="1356"/>
                  </a:lnTo>
                  <a:lnTo>
                    <a:pt x="1682" y="1361"/>
                  </a:lnTo>
                  <a:lnTo>
                    <a:pt x="1692" y="1370"/>
                  </a:lnTo>
                  <a:lnTo>
                    <a:pt x="1696" y="1373"/>
                  </a:lnTo>
                  <a:lnTo>
                    <a:pt x="1699" y="1373"/>
                  </a:lnTo>
                  <a:lnTo>
                    <a:pt x="1699" y="1370"/>
                  </a:lnTo>
                  <a:lnTo>
                    <a:pt x="1699" y="1368"/>
                  </a:lnTo>
                  <a:lnTo>
                    <a:pt x="1701" y="1368"/>
                  </a:lnTo>
                  <a:lnTo>
                    <a:pt x="1704" y="1370"/>
                  </a:lnTo>
                  <a:lnTo>
                    <a:pt x="1706" y="1373"/>
                  </a:lnTo>
                  <a:lnTo>
                    <a:pt x="1706" y="1375"/>
                  </a:lnTo>
                  <a:lnTo>
                    <a:pt x="1706" y="1377"/>
                  </a:lnTo>
                  <a:lnTo>
                    <a:pt x="1730" y="1399"/>
                  </a:lnTo>
                  <a:lnTo>
                    <a:pt x="1734" y="1401"/>
                  </a:lnTo>
                  <a:lnTo>
                    <a:pt x="1737" y="1406"/>
                  </a:lnTo>
                  <a:lnTo>
                    <a:pt x="1739" y="1410"/>
                  </a:lnTo>
                  <a:lnTo>
                    <a:pt x="1746" y="1417"/>
                  </a:lnTo>
                  <a:lnTo>
                    <a:pt x="1748" y="1420"/>
                  </a:lnTo>
                  <a:lnTo>
                    <a:pt x="1751" y="1422"/>
                  </a:lnTo>
                  <a:lnTo>
                    <a:pt x="1756" y="1425"/>
                  </a:lnTo>
                  <a:lnTo>
                    <a:pt x="1756" y="1425"/>
                  </a:lnTo>
                  <a:lnTo>
                    <a:pt x="1758" y="1425"/>
                  </a:lnTo>
                  <a:lnTo>
                    <a:pt x="1758" y="1420"/>
                  </a:lnTo>
                  <a:lnTo>
                    <a:pt x="1760" y="1417"/>
                  </a:lnTo>
                  <a:lnTo>
                    <a:pt x="1767" y="1425"/>
                  </a:lnTo>
                  <a:lnTo>
                    <a:pt x="1774" y="1432"/>
                  </a:lnTo>
                  <a:lnTo>
                    <a:pt x="1784" y="1453"/>
                  </a:lnTo>
                  <a:lnTo>
                    <a:pt x="1789" y="1453"/>
                  </a:lnTo>
                  <a:lnTo>
                    <a:pt x="1791" y="1458"/>
                  </a:lnTo>
                  <a:lnTo>
                    <a:pt x="1793" y="1465"/>
                  </a:lnTo>
                  <a:lnTo>
                    <a:pt x="1796" y="1472"/>
                  </a:lnTo>
                  <a:lnTo>
                    <a:pt x="1798" y="1477"/>
                  </a:lnTo>
                  <a:lnTo>
                    <a:pt x="1798" y="1479"/>
                  </a:lnTo>
                  <a:lnTo>
                    <a:pt x="1798" y="1488"/>
                  </a:lnTo>
                  <a:lnTo>
                    <a:pt x="1800" y="1491"/>
                  </a:lnTo>
                  <a:lnTo>
                    <a:pt x="1803" y="1493"/>
                  </a:lnTo>
                  <a:lnTo>
                    <a:pt x="1805" y="1493"/>
                  </a:lnTo>
                  <a:lnTo>
                    <a:pt x="1810" y="1498"/>
                  </a:lnTo>
                  <a:lnTo>
                    <a:pt x="1812" y="1495"/>
                  </a:lnTo>
                  <a:lnTo>
                    <a:pt x="1822" y="1481"/>
                  </a:lnTo>
                  <a:lnTo>
                    <a:pt x="1822" y="1481"/>
                  </a:lnTo>
                  <a:lnTo>
                    <a:pt x="1824" y="1484"/>
                  </a:lnTo>
                  <a:lnTo>
                    <a:pt x="1829" y="1484"/>
                  </a:lnTo>
                  <a:lnTo>
                    <a:pt x="1831" y="1484"/>
                  </a:lnTo>
                  <a:lnTo>
                    <a:pt x="1836" y="1479"/>
                  </a:lnTo>
                  <a:lnTo>
                    <a:pt x="1838" y="1481"/>
                  </a:lnTo>
                  <a:lnTo>
                    <a:pt x="1829" y="1495"/>
                  </a:lnTo>
                  <a:lnTo>
                    <a:pt x="1826" y="1503"/>
                  </a:lnTo>
                  <a:lnTo>
                    <a:pt x="1824" y="1512"/>
                  </a:lnTo>
                  <a:lnTo>
                    <a:pt x="1826" y="1524"/>
                  </a:lnTo>
                  <a:lnTo>
                    <a:pt x="1829" y="1529"/>
                  </a:lnTo>
                  <a:lnTo>
                    <a:pt x="1831" y="1526"/>
                  </a:lnTo>
                  <a:lnTo>
                    <a:pt x="1838" y="1521"/>
                  </a:lnTo>
                  <a:lnTo>
                    <a:pt x="1841" y="1529"/>
                  </a:lnTo>
                  <a:lnTo>
                    <a:pt x="1838" y="1533"/>
                  </a:lnTo>
                  <a:lnTo>
                    <a:pt x="1836" y="1545"/>
                  </a:lnTo>
                  <a:lnTo>
                    <a:pt x="1841" y="1550"/>
                  </a:lnTo>
                  <a:lnTo>
                    <a:pt x="1838" y="1557"/>
                  </a:lnTo>
                  <a:lnTo>
                    <a:pt x="1831" y="1562"/>
                  </a:lnTo>
                  <a:lnTo>
                    <a:pt x="1826" y="1564"/>
                  </a:lnTo>
                  <a:lnTo>
                    <a:pt x="1826" y="1564"/>
                  </a:lnTo>
                  <a:lnTo>
                    <a:pt x="1826" y="1562"/>
                  </a:lnTo>
                  <a:lnTo>
                    <a:pt x="1826" y="1559"/>
                  </a:lnTo>
                  <a:lnTo>
                    <a:pt x="1826" y="1559"/>
                  </a:lnTo>
                  <a:lnTo>
                    <a:pt x="1819" y="1559"/>
                  </a:lnTo>
                  <a:lnTo>
                    <a:pt x="1819" y="1562"/>
                  </a:lnTo>
                  <a:lnTo>
                    <a:pt x="1822" y="1569"/>
                  </a:lnTo>
                  <a:lnTo>
                    <a:pt x="1829" y="1578"/>
                  </a:lnTo>
                  <a:lnTo>
                    <a:pt x="1831" y="1583"/>
                  </a:lnTo>
                  <a:lnTo>
                    <a:pt x="1836" y="1585"/>
                  </a:lnTo>
                  <a:lnTo>
                    <a:pt x="1845" y="1585"/>
                  </a:lnTo>
                  <a:lnTo>
                    <a:pt x="1855" y="1585"/>
                  </a:lnTo>
                  <a:lnTo>
                    <a:pt x="1859" y="1585"/>
                  </a:lnTo>
                  <a:lnTo>
                    <a:pt x="1855" y="1590"/>
                  </a:lnTo>
                  <a:lnTo>
                    <a:pt x="1838" y="1597"/>
                  </a:lnTo>
                  <a:lnTo>
                    <a:pt x="1838" y="1602"/>
                  </a:lnTo>
                  <a:lnTo>
                    <a:pt x="1841" y="1607"/>
                  </a:lnTo>
                  <a:lnTo>
                    <a:pt x="1843" y="1614"/>
                  </a:lnTo>
                  <a:lnTo>
                    <a:pt x="1845" y="1618"/>
                  </a:lnTo>
                  <a:lnTo>
                    <a:pt x="1845" y="1630"/>
                  </a:lnTo>
                  <a:lnTo>
                    <a:pt x="1862" y="1692"/>
                  </a:lnTo>
                  <a:lnTo>
                    <a:pt x="1864" y="1701"/>
                  </a:lnTo>
                  <a:lnTo>
                    <a:pt x="1864" y="1725"/>
                  </a:lnTo>
                  <a:lnTo>
                    <a:pt x="1867" y="1729"/>
                  </a:lnTo>
                  <a:lnTo>
                    <a:pt x="1871" y="1741"/>
                  </a:lnTo>
                  <a:lnTo>
                    <a:pt x="1871" y="1746"/>
                  </a:lnTo>
                  <a:lnTo>
                    <a:pt x="1876" y="1765"/>
                  </a:lnTo>
                  <a:lnTo>
                    <a:pt x="1881" y="1774"/>
                  </a:lnTo>
                  <a:lnTo>
                    <a:pt x="1885" y="1784"/>
                  </a:lnTo>
                  <a:lnTo>
                    <a:pt x="1893" y="1793"/>
                  </a:lnTo>
                  <a:lnTo>
                    <a:pt x="1902" y="1805"/>
                  </a:lnTo>
                  <a:lnTo>
                    <a:pt x="1904" y="1807"/>
                  </a:lnTo>
                  <a:lnTo>
                    <a:pt x="1904" y="1807"/>
                  </a:lnTo>
                  <a:lnTo>
                    <a:pt x="1909" y="1807"/>
                  </a:lnTo>
                  <a:lnTo>
                    <a:pt x="1926" y="1800"/>
                  </a:lnTo>
                  <a:lnTo>
                    <a:pt x="1928" y="1800"/>
                  </a:lnTo>
                  <a:lnTo>
                    <a:pt x="1933" y="1803"/>
                  </a:lnTo>
                  <a:lnTo>
                    <a:pt x="1935" y="1803"/>
                  </a:lnTo>
                  <a:lnTo>
                    <a:pt x="1935" y="1800"/>
                  </a:lnTo>
                  <a:lnTo>
                    <a:pt x="1937" y="1798"/>
                  </a:lnTo>
                  <a:lnTo>
                    <a:pt x="1940" y="1796"/>
                  </a:lnTo>
                  <a:lnTo>
                    <a:pt x="1945" y="1793"/>
                  </a:lnTo>
                  <a:lnTo>
                    <a:pt x="1947" y="1791"/>
                  </a:lnTo>
                  <a:lnTo>
                    <a:pt x="1947" y="1786"/>
                  </a:lnTo>
                  <a:lnTo>
                    <a:pt x="1949" y="1781"/>
                  </a:lnTo>
                  <a:lnTo>
                    <a:pt x="1949" y="1767"/>
                  </a:lnTo>
                  <a:lnTo>
                    <a:pt x="1949" y="1763"/>
                  </a:lnTo>
                  <a:lnTo>
                    <a:pt x="1959" y="1753"/>
                  </a:lnTo>
                  <a:lnTo>
                    <a:pt x="1959" y="1751"/>
                  </a:lnTo>
                  <a:lnTo>
                    <a:pt x="1959" y="1746"/>
                  </a:lnTo>
                  <a:lnTo>
                    <a:pt x="1956" y="1739"/>
                  </a:lnTo>
                  <a:lnTo>
                    <a:pt x="1956" y="1737"/>
                  </a:lnTo>
                  <a:lnTo>
                    <a:pt x="1959" y="1729"/>
                  </a:lnTo>
                  <a:lnTo>
                    <a:pt x="1961" y="1720"/>
                  </a:lnTo>
                  <a:lnTo>
                    <a:pt x="1963" y="1715"/>
                  </a:lnTo>
                  <a:lnTo>
                    <a:pt x="1961" y="1711"/>
                  </a:lnTo>
                  <a:lnTo>
                    <a:pt x="1956" y="1701"/>
                  </a:lnTo>
                  <a:lnTo>
                    <a:pt x="1956" y="1699"/>
                  </a:lnTo>
                  <a:lnTo>
                    <a:pt x="1959" y="1696"/>
                  </a:lnTo>
                  <a:lnTo>
                    <a:pt x="1963" y="1685"/>
                  </a:lnTo>
                  <a:lnTo>
                    <a:pt x="1966" y="1682"/>
                  </a:lnTo>
                  <a:lnTo>
                    <a:pt x="1956" y="1644"/>
                  </a:lnTo>
                  <a:lnTo>
                    <a:pt x="1956" y="1637"/>
                  </a:lnTo>
                  <a:lnTo>
                    <a:pt x="1959" y="1637"/>
                  </a:lnTo>
                  <a:lnTo>
                    <a:pt x="1963" y="1630"/>
                  </a:lnTo>
                  <a:lnTo>
                    <a:pt x="1966" y="1628"/>
                  </a:lnTo>
                  <a:lnTo>
                    <a:pt x="1968" y="1618"/>
                  </a:lnTo>
                  <a:lnTo>
                    <a:pt x="1968" y="1611"/>
                  </a:lnTo>
                  <a:lnTo>
                    <a:pt x="1963" y="1611"/>
                  </a:lnTo>
                  <a:lnTo>
                    <a:pt x="1963" y="1607"/>
                  </a:lnTo>
                  <a:lnTo>
                    <a:pt x="1966" y="1602"/>
                  </a:lnTo>
                  <a:lnTo>
                    <a:pt x="1966" y="1599"/>
                  </a:lnTo>
                  <a:lnTo>
                    <a:pt x="1959" y="1581"/>
                  </a:lnTo>
                  <a:lnTo>
                    <a:pt x="1959" y="1576"/>
                  </a:lnTo>
                  <a:lnTo>
                    <a:pt x="1959" y="1571"/>
                  </a:lnTo>
                  <a:lnTo>
                    <a:pt x="1959" y="1566"/>
                  </a:lnTo>
                  <a:lnTo>
                    <a:pt x="1961" y="1564"/>
                  </a:lnTo>
                  <a:lnTo>
                    <a:pt x="1963" y="1569"/>
                  </a:lnTo>
                  <a:lnTo>
                    <a:pt x="1968" y="1588"/>
                  </a:lnTo>
                  <a:lnTo>
                    <a:pt x="1975" y="1576"/>
                  </a:lnTo>
                  <a:lnTo>
                    <a:pt x="1973" y="1562"/>
                  </a:lnTo>
                  <a:lnTo>
                    <a:pt x="1966" y="1529"/>
                  </a:lnTo>
                  <a:lnTo>
                    <a:pt x="1968" y="1536"/>
                  </a:lnTo>
                  <a:lnTo>
                    <a:pt x="1975" y="1550"/>
                  </a:lnTo>
                  <a:lnTo>
                    <a:pt x="1975" y="1552"/>
                  </a:lnTo>
                  <a:lnTo>
                    <a:pt x="1980" y="1550"/>
                  </a:lnTo>
                  <a:lnTo>
                    <a:pt x="1982" y="1540"/>
                  </a:lnTo>
                  <a:lnTo>
                    <a:pt x="1987" y="1536"/>
                  </a:lnTo>
                  <a:lnTo>
                    <a:pt x="1987" y="1545"/>
                  </a:lnTo>
                  <a:lnTo>
                    <a:pt x="1992" y="1550"/>
                  </a:lnTo>
                  <a:lnTo>
                    <a:pt x="1997" y="1550"/>
                  </a:lnTo>
                  <a:lnTo>
                    <a:pt x="2001" y="1547"/>
                  </a:lnTo>
                  <a:lnTo>
                    <a:pt x="2001" y="1555"/>
                  </a:lnTo>
                  <a:lnTo>
                    <a:pt x="1994" y="1576"/>
                  </a:lnTo>
                  <a:lnTo>
                    <a:pt x="1994" y="1585"/>
                  </a:lnTo>
                  <a:lnTo>
                    <a:pt x="1999" y="1588"/>
                  </a:lnTo>
                  <a:lnTo>
                    <a:pt x="2001" y="1595"/>
                  </a:lnTo>
                  <a:lnTo>
                    <a:pt x="2001" y="1609"/>
                  </a:lnTo>
                  <a:lnTo>
                    <a:pt x="2001" y="1623"/>
                  </a:lnTo>
                  <a:lnTo>
                    <a:pt x="2006" y="1640"/>
                  </a:lnTo>
                  <a:lnTo>
                    <a:pt x="2013" y="1630"/>
                  </a:lnTo>
                  <a:lnTo>
                    <a:pt x="2015" y="1630"/>
                  </a:lnTo>
                  <a:lnTo>
                    <a:pt x="2018" y="1640"/>
                  </a:lnTo>
                  <a:lnTo>
                    <a:pt x="2020" y="1644"/>
                  </a:lnTo>
                  <a:lnTo>
                    <a:pt x="2023" y="1647"/>
                  </a:lnTo>
                  <a:lnTo>
                    <a:pt x="2027" y="1644"/>
                  </a:lnTo>
                  <a:lnTo>
                    <a:pt x="2030" y="1644"/>
                  </a:lnTo>
                  <a:lnTo>
                    <a:pt x="2030" y="1642"/>
                  </a:lnTo>
                  <a:lnTo>
                    <a:pt x="2027" y="1633"/>
                  </a:lnTo>
                  <a:lnTo>
                    <a:pt x="2025" y="1628"/>
                  </a:lnTo>
                  <a:lnTo>
                    <a:pt x="2027" y="1628"/>
                  </a:lnTo>
                  <a:lnTo>
                    <a:pt x="2030" y="1630"/>
                  </a:lnTo>
                  <a:lnTo>
                    <a:pt x="2034" y="1635"/>
                  </a:lnTo>
                  <a:lnTo>
                    <a:pt x="2034" y="1637"/>
                  </a:lnTo>
                  <a:lnTo>
                    <a:pt x="2037" y="1642"/>
                  </a:lnTo>
                  <a:lnTo>
                    <a:pt x="2041" y="1642"/>
                  </a:lnTo>
                  <a:lnTo>
                    <a:pt x="2044" y="1637"/>
                  </a:lnTo>
                  <a:lnTo>
                    <a:pt x="2044" y="1630"/>
                  </a:lnTo>
                  <a:lnTo>
                    <a:pt x="2044" y="1625"/>
                  </a:lnTo>
                  <a:lnTo>
                    <a:pt x="2049" y="1633"/>
                  </a:lnTo>
                  <a:lnTo>
                    <a:pt x="2046" y="1644"/>
                  </a:lnTo>
                  <a:lnTo>
                    <a:pt x="2039" y="1663"/>
                  </a:lnTo>
                  <a:lnTo>
                    <a:pt x="2041" y="1670"/>
                  </a:lnTo>
                  <a:lnTo>
                    <a:pt x="2046" y="1682"/>
                  </a:lnTo>
                  <a:lnTo>
                    <a:pt x="2046" y="1689"/>
                  </a:lnTo>
                  <a:lnTo>
                    <a:pt x="2046" y="1694"/>
                  </a:lnTo>
                  <a:lnTo>
                    <a:pt x="2049" y="1699"/>
                  </a:lnTo>
                  <a:lnTo>
                    <a:pt x="2049" y="1706"/>
                  </a:lnTo>
                  <a:lnTo>
                    <a:pt x="2056" y="1718"/>
                  </a:lnTo>
                  <a:lnTo>
                    <a:pt x="2058" y="1720"/>
                  </a:lnTo>
                  <a:lnTo>
                    <a:pt x="2058" y="1718"/>
                  </a:lnTo>
                  <a:lnTo>
                    <a:pt x="2060" y="1706"/>
                  </a:lnTo>
                  <a:lnTo>
                    <a:pt x="2058" y="1663"/>
                  </a:lnTo>
                  <a:lnTo>
                    <a:pt x="2060" y="1656"/>
                  </a:lnTo>
                  <a:lnTo>
                    <a:pt x="2067" y="1649"/>
                  </a:lnTo>
                  <a:lnTo>
                    <a:pt x="2070" y="1644"/>
                  </a:lnTo>
                  <a:lnTo>
                    <a:pt x="2070" y="1654"/>
                  </a:lnTo>
                  <a:lnTo>
                    <a:pt x="2060" y="1666"/>
                  </a:lnTo>
                  <a:lnTo>
                    <a:pt x="2063" y="1673"/>
                  </a:lnTo>
                  <a:lnTo>
                    <a:pt x="2065" y="1682"/>
                  </a:lnTo>
                  <a:lnTo>
                    <a:pt x="2065" y="1703"/>
                  </a:lnTo>
                  <a:lnTo>
                    <a:pt x="2067" y="1713"/>
                  </a:lnTo>
                  <a:lnTo>
                    <a:pt x="2070" y="1718"/>
                  </a:lnTo>
                  <a:lnTo>
                    <a:pt x="2075" y="1720"/>
                  </a:lnTo>
                  <a:lnTo>
                    <a:pt x="2077" y="1725"/>
                  </a:lnTo>
                  <a:lnTo>
                    <a:pt x="2079" y="1729"/>
                  </a:lnTo>
                  <a:lnTo>
                    <a:pt x="2079" y="1739"/>
                  </a:lnTo>
                  <a:lnTo>
                    <a:pt x="2084" y="1755"/>
                  </a:lnTo>
                  <a:lnTo>
                    <a:pt x="2089" y="1763"/>
                  </a:lnTo>
                  <a:lnTo>
                    <a:pt x="2091" y="1765"/>
                  </a:lnTo>
                  <a:lnTo>
                    <a:pt x="2098" y="1772"/>
                  </a:lnTo>
                  <a:lnTo>
                    <a:pt x="2103" y="1774"/>
                  </a:lnTo>
                  <a:lnTo>
                    <a:pt x="2119" y="1781"/>
                  </a:lnTo>
                  <a:lnTo>
                    <a:pt x="2131" y="1779"/>
                  </a:lnTo>
                  <a:lnTo>
                    <a:pt x="2138" y="1767"/>
                  </a:lnTo>
                  <a:lnTo>
                    <a:pt x="2141" y="1751"/>
                  </a:lnTo>
                  <a:lnTo>
                    <a:pt x="2143" y="1746"/>
                  </a:lnTo>
                  <a:lnTo>
                    <a:pt x="2145" y="1744"/>
                  </a:lnTo>
                  <a:lnTo>
                    <a:pt x="2145" y="1739"/>
                  </a:lnTo>
                  <a:lnTo>
                    <a:pt x="2143" y="1729"/>
                  </a:lnTo>
                  <a:lnTo>
                    <a:pt x="2143" y="1727"/>
                  </a:lnTo>
                  <a:lnTo>
                    <a:pt x="2145" y="1718"/>
                  </a:lnTo>
                  <a:lnTo>
                    <a:pt x="2145" y="1703"/>
                  </a:lnTo>
                  <a:lnTo>
                    <a:pt x="2148" y="1694"/>
                  </a:lnTo>
                  <a:lnTo>
                    <a:pt x="2150" y="1689"/>
                  </a:lnTo>
                  <a:lnTo>
                    <a:pt x="2155" y="1713"/>
                  </a:lnTo>
                  <a:lnTo>
                    <a:pt x="2157" y="1720"/>
                  </a:lnTo>
                  <a:lnTo>
                    <a:pt x="2155" y="1708"/>
                  </a:lnTo>
                  <a:lnTo>
                    <a:pt x="2157" y="1701"/>
                  </a:lnTo>
                  <a:lnTo>
                    <a:pt x="2157" y="1696"/>
                  </a:lnTo>
                  <a:lnTo>
                    <a:pt x="2162" y="1699"/>
                  </a:lnTo>
                  <a:lnTo>
                    <a:pt x="2164" y="1701"/>
                  </a:lnTo>
                  <a:lnTo>
                    <a:pt x="2169" y="1703"/>
                  </a:lnTo>
                  <a:lnTo>
                    <a:pt x="2171" y="1703"/>
                  </a:lnTo>
                  <a:lnTo>
                    <a:pt x="2171" y="1687"/>
                  </a:lnTo>
                  <a:lnTo>
                    <a:pt x="2171" y="1677"/>
                  </a:lnTo>
                  <a:lnTo>
                    <a:pt x="2174" y="1673"/>
                  </a:lnTo>
                  <a:lnTo>
                    <a:pt x="2181" y="1682"/>
                  </a:lnTo>
                  <a:lnTo>
                    <a:pt x="2193" y="1694"/>
                  </a:lnTo>
                  <a:lnTo>
                    <a:pt x="2207" y="1703"/>
                  </a:lnTo>
                  <a:lnTo>
                    <a:pt x="2219" y="1706"/>
                  </a:lnTo>
                  <a:lnTo>
                    <a:pt x="2226" y="1706"/>
                  </a:lnTo>
                  <a:lnTo>
                    <a:pt x="2230" y="1703"/>
                  </a:lnTo>
                  <a:lnTo>
                    <a:pt x="2238" y="1696"/>
                  </a:lnTo>
                  <a:lnTo>
                    <a:pt x="2245" y="1677"/>
                  </a:lnTo>
                  <a:lnTo>
                    <a:pt x="2247" y="1666"/>
                  </a:lnTo>
                  <a:lnTo>
                    <a:pt x="2238" y="162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86" name="Freeform 60"/>
            <p:cNvSpPr>
              <a:spLocks/>
            </p:cNvSpPr>
            <p:nvPr/>
          </p:nvSpPr>
          <p:spPr bwMode="auto">
            <a:xfrm>
              <a:off x="13847" y="3884"/>
              <a:ext cx="30" cy="76"/>
            </a:xfrm>
            <a:custGeom>
              <a:avLst/>
              <a:gdLst>
                <a:gd name="T0" fmla="*/ 9 w 30"/>
                <a:gd name="T1" fmla="*/ 76 h 76"/>
                <a:gd name="T2" fmla="*/ 16 w 30"/>
                <a:gd name="T3" fmla="*/ 76 h 76"/>
                <a:gd name="T4" fmla="*/ 28 w 30"/>
                <a:gd name="T5" fmla="*/ 66 h 76"/>
                <a:gd name="T6" fmla="*/ 30 w 30"/>
                <a:gd name="T7" fmla="*/ 57 h 76"/>
                <a:gd name="T8" fmla="*/ 23 w 30"/>
                <a:gd name="T9" fmla="*/ 24 h 76"/>
                <a:gd name="T10" fmla="*/ 21 w 30"/>
                <a:gd name="T11" fmla="*/ 12 h 76"/>
                <a:gd name="T12" fmla="*/ 14 w 30"/>
                <a:gd name="T13" fmla="*/ 0 h 76"/>
                <a:gd name="T14" fmla="*/ 11 w 30"/>
                <a:gd name="T15" fmla="*/ 7 h 76"/>
                <a:gd name="T16" fmla="*/ 9 w 30"/>
                <a:gd name="T17" fmla="*/ 17 h 76"/>
                <a:gd name="T18" fmla="*/ 7 w 30"/>
                <a:gd name="T19" fmla="*/ 24 h 76"/>
                <a:gd name="T20" fmla="*/ 4 w 30"/>
                <a:gd name="T21" fmla="*/ 28 h 76"/>
                <a:gd name="T22" fmla="*/ 0 w 30"/>
                <a:gd name="T23" fmla="*/ 35 h 76"/>
                <a:gd name="T24" fmla="*/ 0 w 30"/>
                <a:gd name="T25" fmla="*/ 40 h 76"/>
                <a:gd name="T26" fmla="*/ 2 w 30"/>
                <a:gd name="T27" fmla="*/ 61 h 76"/>
                <a:gd name="T28" fmla="*/ 9 w 30"/>
                <a:gd name="T2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76">
                  <a:moveTo>
                    <a:pt x="9" y="76"/>
                  </a:moveTo>
                  <a:lnTo>
                    <a:pt x="16" y="76"/>
                  </a:lnTo>
                  <a:lnTo>
                    <a:pt x="28" y="66"/>
                  </a:lnTo>
                  <a:lnTo>
                    <a:pt x="30" y="57"/>
                  </a:lnTo>
                  <a:lnTo>
                    <a:pt x="23" y="24"/>
                  </a:lnTo>
                  <a:lnTo>
                    <a:pt x="21" y="12"/>
                  </a:lnTo>
                  <a:lnTo>
                    <a:pt x="14" y="0"/>
                  </a:lnTo>
                  <a:lnTo>
                    <a:pt x="11" y="7"/>
                  </a:lnTo>
                  <a:lnTo>
                    <a:pt x="9" y="17"/>
                  </a:lnTo>
                  <a:lnTo>
                    <a:pt x="7" y="24"/>
                  </a:lnTo>
                  <a:lnTo>
                    <a:pt x="4" y="28"/>
                  </a:lnTo>
                  <a:lnTo>
                    <a:pt x="0" y="35"/>
                  </a:lnTo>
                  <a:lnTo>
                    <a:pt x="0" y="40"/>
                  </a:lnTo>
                  <a:lnTo>
                    <a:pt x="2" y="61"/>
                  </a:lnTo>
                  <a:lnTo>
                    <a:pt x="9" y="7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87" name="Freeform 61"/>
            <p:cNvSpPr>
              <a:spLocks/>
            </p:cNvSpPr>
            <p:nvPr/>
          </p:nvSpPr>
          <p:spPr bwMode="auto">
            <a:xfrm>
              <a:off x="12644" y="3187"/>
              <a:ext cx="14" cy="7"/>
            </a:xfrm>
            <a:custGeom>
              <a:avLst/>
              <a:gdLst>
                <a:gd name="T0" fmla="*/ 0 w 14"/>
                <a:gd name="T1" fmla="*/ 5 h 7"/>
                <a:gd name="T2" fmla="*/ 5 w 14"/>
                <a:gd name="T3" fmla="*/ 5 h 7"/>
                <a:gd name="T4" fmla="*/ 9 w 14"/>
                <a:gd name="T5" fmla="*/ 7 h 7"/>
                <a:gd name="T6" fmla="*/ 14 w 14"/>
                <a:gd name="T7" fmla="*/ 7 h 7"/>
                <a:gd name="T8" fmla="*/ 14 w 14"/>
                <a:gd name="T9" fmla="*/ 0 h 7"/>
                <a:gd name="T10" fmla="*/ 5 w 14"/>
                <a:gd name="T11" fmla="*/ 2 h 7"/>
                <a:gd name="T12" fmla="*/ 0 w 14"/>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14" h="7">
                  <a:moveTo>
                    <a:pt x="0" y="5"/>
                  </a:moveTo>
                  <a:lnTo>
                    <a:pt x="5" y="5"/>
                  </a:lnTo>
                  <a:lnTo>
                    <a:pt x="9" y="7"/>
                  </a:lnTo>
                  <a:lnTo>
                    <a:pt x="14" y="7"/>
                  </a:lnTo>
                  <a:lnTo>
                    <a:pt x="14" y="0"/>
                  </a:lnTo>
                  <a:lnTo>
                    <a:pt x="5" y="2"/>
                  </a:lnTo>
                  <a:lnTo>
                    <a:pt x="0" y="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88" name="Freeform 62"/>
            <p:cNvSpPr>
              <a:spLocks/>
            </p:cNvSpPr>
            <p:nvPr/>
          </p:nvSpPr>
          <p:spPr bwMode="auto">
            <a:xfrm>
              <a:off x="12358" y="3066"/>
              <a:ext cx="104" cy="102"/>
            </a:xfrm>
            <a:custGeom>
              <a:avLst/>
              <a:gdLst>
                <a:gd name="T0" fmla="*/ 14 w 104"/>
                <a:gd name="T1" fmla="*/ 81 h 102"/>
                <a:gd name="T2" fmla="*/ 21 w 104"/>
                <a:gd name="T3" fmla="*/ 85 h 102"/>
                <a:gd name="T4" fmla="*/ 26 w 104"/>
                <a:gd name="T5" fmla="*/ 88 h 102"/>
                <a:gd name="T6" fmla="*/ 28 w 104"/>
                <a:gd name="T7" fmla="*/ 88 h 102"/>
                <a:gd name="T8" fmla="*/ 28 w 104"/>
                <a:gd name="T9" fmla="*/ 90 h 102"/>
                <a:gd name="T10" fmla="*/ 33 w 104"/>
                <a:gd name="T11" fmla="*/ 95 h 102"/>
                <a:gd name="T12" fmla="*/ 38 w 104"/>
                <a:gd name="T13" fmla="*/ 100 h 102"/>
                <a:gd name="T14" fmla="*/ 43 w 104"/>
                <a:gd name="T15" fmla="*/ 102 h 102"/>
                <a:gd name="T16" fmla="*/ 45 w 104"/>
                <a:gd name="T17" fmla="*/ 102 h 102"/>
                <a:gd name="T18" fmla="*/ 73 w 104"/>
                <a:gd name="T19" fmla="*/ 92 h 102"/>
                <a:gd name="T20" fmla="*/ 78 w 104"/>
                <a:gd name="T21" fmla="*/ 85 h 102"/>
                <a:gd name="T22" fmla="*/ 80 w 104"/>
                <a:gd name="T23" fmla="*/ 78 h 102"/>
                <a:gd name="T24" fmla="*/ 85 w 104"/>
                <a:gd name="T25" fmla="*/ 59 h 102"/>
                <a:gd name="T26" fmla="*/ 87 w 104"/>
                <a:gd name="T27" fmla="*/ 55 h 102"/>
                <a:gd name="T28" fmla="*/ 99 w 104"/>
                <a:gd name="T29" fmla="*/ 48 h 102"/>
                <a:gd name="T30" fmla="*/ 104 w 104"/>
                <a:gd name="T31" fmla="*/ 41 h 102"/>
                <a:gd name="T32" fmla="*/ 102 w 104"/>
                <a:gd name="T33" fmla="*/ 29 h 102"/>
                <a:gd name="T34" fmla="*/ 95 w 104"/>
                <a:gd name="T35" fmla="*/ 29 h 102"/>
                <a:gd name="T36" fmla="*/ 92 w 104"/>
                <a:gd name="T37" fmla="*/ 31 h 102"/>
                <a:gd name="T38" fmla="*/ 92 w 104"/>
                <a:gd name="T39" fmla="*/ 33 h 102"/>
                <a:gd name="T40" fmla="*/ 97 w 104"/>
                <a:gd name="T41" fmla="*/ 36 h 102"/>
                <a:gd name="T42" fmla="*/ 97 w 104"/>
                <a:gd name="T43" fmla="*/ 43 h 102"/>
                <a:gd name="T44" fmla="*/ 92 w 104"/>
                <a:gd name="T45" fmla="*/ 45 h 102"/>
                <a:gd name="T46" fmla="*/ 85 w 104"/>
                <a:gd name="T47" fmla="*/ 43 h 102"/>
                <a:gd name="T48" fmla="*/ 80 w 104"/>
                <a:gd name="T49" fmla="*/ 41 h 102"/>
                <a:gd name="T50" fmla="*/ 78 w 104"/>
                <a:gd name="T51" fmla="*/ 43 h 102"/>
                <a:gd name="T52" fmla="*/ 78 w 104"/>
                <a:gd name="T53" fmla="*/ 57 h 102"/>
                <a:gd name="T54" fmla="*/ 73 w 104"/>
                <a:gd name="T55" fmla="*/ 59 h 102"/>
                <a:gd name="T56" fmla="*/ 73 w 104"/>
                <a:gd name="T57" fmla="*/ 55 h 102"/>
                <a:gd name="T58" fmla="*/ 71 w 104"/>
                <a:gd name="T59" fmla="*/ 52 h 102"/>
                <a:gd name="T60" fmla="*/ 69 w 104"/>
                <a:gd name="T61" fmla="*/ 50 h 102"/>
                <a:gd name="T62" fmla="*/ 64 w 104"/>
                <a:gd name="T63" fmla="*/ 50 h 102"/>
                <a:gd name="T64" fmla="*/ 61 w 104"/>
                <a:gd name="T65" fmla="*/ 48 h 102"/>
                <a:gd name="T66" fmla="*/ 61 w 104"/>
                <a:gd name="T67" fmla="*/ 41 h 102"/>
                <a:gd name="T68" fmla="*/ 57 w 104"/>
                <a:gd name="T69" fmla="*/ 31 h 102"/>
                <a:gd name="T70" fmla="*/ 57 w 104"/>
                <a:gd name="T71" fmla="*/ 26 h 102"/>
                <a:gd name="T72" fmla="*/ 57 w 104"/>
                <a:gd name="T73" fmla="*/ 22 h 102"/>
                <a:gd name="T74" fmla="*/ 59 w 104"/>
                <a:gd name="T75" fmla="*/ 19 h 102"/>
                <a:gd name="T76" fmla="*/ 59 w 104"/>
                <a:gd name="T77" fmla="*/ 15 h 102"/>
                <a:gd name="T78" fmla="*/ 50 w 104"/>
                <a:gd name="T79" fmla="*/ 0 h 102"/>
                <a:gd name="T80" fmla="*/ 50 w 104"/>
                <a:gd name="T81" fmla="*/ 3 h 102"/>
                <a:gd name="T82" fmla="*/ 50 w 104"/>
                <a:gd name="T83" fmla="*/ 5 h 102"/>
                <a:gd name="T84" fmla="*/ 47 w 104"/>
                <a:gd name="T85" fmla="*/ 7 h 102"/>
                <a:gd name="T86" fmla="*/ 43 w 104"/>
                <a:gd name="T87" fmla="*/ 12 h 102"/>
                <a:gd name="T88" fmla="*/ 38 w 104"/>
                <a:gd name="T89" fmla="*/ 24 h 102"/>
                <a:gd name="T90" fmla="*/ 33 w 104"/>
                <a:gd name="T91" fmla="*/ 29 h 102"/>
                <a:gd name="T92" fmla="*/ 31 w 104"/>
                <a:gd name="T93" fmla="*/ 31 h 102"/>
                <a:gd name="T94" fmla="*/ 31 w 104"/>
                <a:gd name="T95" fmla="*/ 38 h 102"/>
                <a:gd name="T96" fmla="*/ 31 w 104"/>
                <a:gd name="T97" fmla="*/ 43 h 102"/>
                <a:gd name="T98" fmla="*/ 28 w 104"/>
                <a:gd name="T99" fmla="*/ 45 h 102"/>
                <a:gd name="T100" fmla="*/ 21 w 104"/>
                <a:gd name="T101" fmla="*/ 48 h 102"/>
                <a:gd name="T102" fmla="*/ 19 w 104"/>
                <a:gd name="T103" fmla="*/ 50 h 102"/>
                <a:gd name="T104" fmla="*/ 19 w 104"/>
                <a:gd name="T105" fmla="*/ 52 h 102"/>
                <a:gd name="T106" fmla="*/ 17 w 104"/>
                <a:gd name="T107" fmla="*/ 62 h 102"/>
                <a:gd name="T108" fmla="*/ 14 w 104"/>
                <a:gd name="T109" fmla="*/ 64 h 102"/>
                <a:gd name="T110" fmla="*/ 12 w 104"/>
                <a:gd name="T111" fmla="*/ 64 h 102"/>
                <a:gd name="T112" fmla="*/ 5 w 104"/>
                <a:gd name="T113" fmla="*/ 62 h 102"/>
                <a:gd name="T114" fmla="*/ 0 w 104"/>
                <a:gd name="T115" fmla="*/ 62 h 102"/>
                <a:gd name="T116" fmla="*/ 0 w 104"/>
                <a:gd name="T117" fmla="*/ 67 h 102"/>
                <a:gd name="T118" fmla="*/ 5 w 104"/>
                <a:gd name="T119" fmla="*/ 74 h 102"/>
                <a:gd name="T120" fmla="*/ 14 w 104"/>
                <a:gd name="T121" fmla="*/ 8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4" h="102">
                  <a:moveTo>
                    <a:pt x="14" y="81"/>
                  </a:moveTo>
                  <a:lnTo>
                    <a:pt x="21" y="85"/>
                  </a:lnTo>
                  <a:lnTo>
                    <a:pt x="26" y="88"/>
                  </a:lnTo>
                  <a:lnTo>
                    <a:pt x="28" y="88"/>
                  </a:lnTo>
                  <a:lnTo>
                    <a:pt x="28" y="90"/>
                  </a:lnTo>
                  <a:lnTo>
                    <a:pt x="33" y="95"/>
                  </a:lnTo>
                  <a:lnTo>
                    <a:pt x="38" y="100"/>
                  </a:lnTo>
                  <a:lnTo>
                    <a:pt x="43" y="102"/>
                  </a:lnTo>
                  <a:lnTo>
                    <a:pt x="45" y="102"/>
                  </a:lnTo>
                  <a:lnTo>
                    <a:pt x="73" y="92"/>
                  </a:lnTo>
                  <a:lnTo>
                    <a:pt x="78" y="85"/>
                  </a:lnTo>
                  <a:lnTo>
                    <a:pt x="80" y="78"/>
                  </a:lnTo>
                  <a:lnTo>
                    <a:pt x="85" y="59"/>
                  </a:lnTo>
                  <a:lnTo>
                    <a:pt x="87" y="55"/>
                  </a:lnTo>
                  <a:lnTo>
                    <a:pt x="99" y="48"/>
                  </a:lnTo>
                  <a:lnTo>
                    <a:pt x="104" y="41"/>
                  </a:lnTo>
                  <a:lnTo>
                    <a:pt x="102" y="29"/>
                  </a:lnTo>
                  <a:lnTo>
                    <a:pt x="95" y="29"/>
                  </a:lnTo>
                  <a:lnTo>
                    <a:pt x="92" y="31"/>
                  </a:lnTo>
                  <a:lnTo>
                    <a:pt x="92" y="33"/>
                  </a:lnTo>
                  <a:lnTo>
                    <a:pt x="97" y="36"/>
                  </a:lnTo>
                  <a:lnTo>
                    <a:pt x="97" y="43"/>
                  </a:lnTo>
                  <a:lnTo>
                    <a:pt x="92" y="45"/>
                  </a:lnTo>
                  <a:lnTo>
                    <a:pt x="85" y="43"/>
                  </a:lnTo>
                  <a:lnTo>
                    <a:pt x="80" y="41"/>
                  </a:lnTo>
                  <a:lnTo>
                    <a:pt x="78" y="43"/>
                  </a:lnTo>
                  <a:lnTo>
                    <a:pt x="78" y="57"/>
                  </a:lnTo>
                  <a:lnTo>
                    <a:pt x="73" y="59"/>
                  </a:lnTo>
                  <a:lnTo>
                    <a:pt x="73" y="55"/>
                  </a:lnTo>
                  <a:lnTo>
                    <a:pt x="71" y="52"/>
                  </a:lnTo>
                  <a:lnTo>
                    <a:pt x="69" y="50"/>
                  </a:lnTo>
                  <a:lnTo>
                    <a:pt x="64" y="50"/>
                  </a:lnTo>
                  <a:lnTo>
                    <a:pt x="61" y="48"/>
                  </a:lnTo>
                  <a:lnTo>
                    <a:pt x="61" y="41"/>
                  </a:lnTo>
                  <a:lnTo>
                    <a:pt x="57" y="31"/>
                  </a:lnTo>
                  <a:lnTo>
                    <a:pt x="57" y="26"/>
                  </a:lnTo>
                  <a:lnTo>
                    <a:pt x="57" y="22"/>
                  </a:lnTo>
                  <a:lnTo>
                    <a:pt x="59" y="19"/>
                  </a:lnTo>
                  <a:lnTo>
                    <a:pt x="59" y="15"/>
                  </a:lnTo>
                  <a:lnTo>
                    <a:pt x="50" y="0"/>
                  </a:lnTo>
                  <a:lnTo>
                    <a:pt x="50" y="3"/>
                  </a:lnTo>
                  <a:lnTo>
                    <a:pt x="50" y="5"/>
                  </a:lnTo>
                  <a:lnTo>
                    <a:pt x="47" y="7"/>
                  </a:lnTo>
                  <a:lnTo>
                    <a:pt x="43" y="12"/>
                  </a:lnTo>
                  <a:lnTo>
                    <a:pt x="38" y="24"/>
                  </a:lnTo>
                  <a:lnTo>
                    <a:pt x="33" y="29"/>
                  </a:lnTo>
                  <a:lnTo>
                    <a:pt x="31" y="31"/>
                  </a:lnTo>
                  <a:lnTo>
                    <a:pt x="31" y="38"/>
                  </a:lnTo>
                  <a:lnTo>
                    <a:pt x="31" y="43"/>
                  </a:lnTo>
                  <a:lnTo>
                    <a:pt x="28" y="45"/>
                  </a:lnTo>
                  <a:lnTo>
                    <a:pt x="21" y="48"/>
                  </a:lnTo>
                  <a:lnTo>
                    <a:pt x="19" y="50"/>
                  </a:lnTo>
                  <a:lnTo>
                    <a:pt x="19" y="52"/>
                  </a:lnTo>
                  <a:lnTo>
                    <a:pt x="17" y="62"/>
                  </a:lnTo>
                  <a:lnTo>
                    <a:pt x="14" y="64"/>
                  </a:lnTo>
                  <a:lnTo>
                    <a:pt x="12" y="64"/>
                  </a:lnTo>
                  <a:lnTo>
                    <a:pt x="5" y="62"/>
                  </a:lnTo>
                  <a:lnTo>
                    <a:pt x="0" y="62"/>
                  </a:lnTo>
                  <a:lnTo>
                    <a:pt x="0" y="67"/>
                  </a:lnTo>
                  <a:lnTo>
                    <a:pt x="5" y="74"/>
                  </a:lnTo>
                  <a:lnTo>
                    <a:pt x="14" y="8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89" name="Freeform 63"/>
            <p:cNvSpPr>
              <a:spLocks/>
            </p:cNvSpPr>
            <p:nvPr/>
          </p:nvSpPr>
          <p:spPr bwMode="auto">
            <a:xfrm>
              <a:off x="11453" y="3029"/>
              <a:ext cx="52" cy="54"/>
            </a:xfrm>
            <a:custGeom>
              <a:avLst/>
              <a:gdLst>
                <a:gd name="T0" fmla="*/ 7 w 52"/>
                <a:gd name="T1" fmla="*/ 28 h 54"/>
                <a:gd name="T2" fmla="*/ 12 w 52"/>
                <a:gd name="T3" fmla="*/ 33 h 54"/>
                <a:gd name="T4" fmla="*/ 19 w 52"/>
                <a:gd name="T5" fmla="*/ 35 h 54"/>
                <a:gd name="T6" fmla="*/ 28 w 52"/>
                <a:gd name="T7" fmla="*/ 33 h 54"/>
                <a:gd name="T8" fmla="*/ 31 w 52"/>
                <a:gd name="T9" fmla="*/ 35 h 54"/>
                <a:gd name="T10" fmla="*/ 19 w 52"/>
                <a:gd name="T11" fmla="*/ 40 h 54"/>
                <a:gd name="T12" fmla="*/ 14 w 52"/>
                <a:gd name="T13" fmla="*/ 44 h 54"/>
                <a:gd name="T14" fmla="*/ 14 w 52"/>
                <a:gd name="T15" fmla="*/ 52 h 54"/>
                <a:gd name="T16" fmla="*/ 19 w 52"/>
                <a:gd name="T17" fmla="*/ 54 h 54"/>
                <a:gd name="T18" fmla="*/ 24 w 52"/>
                <a:gd name="T19" fmla="*/ 52 h 54"/>
                <a:gd name="T20" fmla="*/ 47 w 52"/>
                <a:gd name="T21" fmla="*/ 26 h 54"/>
                <a:gd name="T22" fmla="*/ 52 w 52"/>
                <a:gd name="T23" fmla="*/ 14 h 54"/>
                <a:gd name="T24" fmla="*/ 50 w 52"/>
                <a:gd name="T25" fmla="*/ 0 h 54"/>
                <a:gd name="T26" fmla="*/ 45 w 52"/>
                <a:gd name="T27" fmla="*/ 4 h 54"/>
                <a:gd name="T28" fmla="*/ 40 w 52"/>
                <a:gd name="T29" fmla="*/ 11 h 54"/>
                <a:gd name="T30" fmla="*/ 38 w 52"/>
                <a:gd name="T31" fmla="*/ 14 h 54"/>
                <a:gd name="T32" fmla="*/ 33 w 52"/>
                <a:gd name="T33" fmla="*/ 4 h 54"/>
                <a:gd name="T34" fmla="*/ 33 w 52"/>
                <a:gd name="T35" fmla="*/ 4 h 54"/>
                <a:gd name="T36" fmla="*/ 31 w 52"/>
                <a:gd name="T37" fmla="*/ 0 h 54"/>
                <a:gd name="T38" fmla="*/ 19 w 52"/>
                <a:gd name="T39" fmla="*/ 7 h 54"/>
                <a:gd name="T40" fmla="*/ 12 w 52"/>
                <a:gd name="T41" fmla="*/ 9 h 54"/>
                <a:gd name="T42" fmla="*/ 2 w 52"/>
                <a:gd name="T43" fmla="*/ 7 h 54"/>
                <a:gd name="T44" fmla="*/ 0 w 52"/>
                <a:gd name="T45" fmla="*/ 11 h 54"/>
                <a:gd name="T46" fmla="*/ 0 w 52"/>
                <a:gd name="T47" fmla="*/ 16 h 54"/>
                <a:gd name="T48" fmla="*/ 2 w 52"/>
                <a:gd name="T49" fmla="*/ 23 h 54"/>
                <a:gd name="T50" fmla="*/ 7 w 52"/>
                <a:gd name="T51" fmla="*/ 2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54">
                  <a:moveTo>
                    <a:pt x="7" y="28"/>
                  </a:moveTo>
                  <a:lnTo>
                    <a:pt x="12" y="33"/>
                  </a:lnTo>
                  <a:lnTo>
                    <a:pt x="19" y="35"/>
                  </a:lnTo>
                  <a:lnTo>
                    <a:pt x="28" y="33"/>
                  </a:lnTo>
                  <a:lnTo>
                    <a:pt x="31" y="35"/>
                  </a:lnTo>
                  <a:lnTo>
                    <a:pt x="19" y="40"/>
                  </a:lnTo>
                  <a:lnTo>
                    <a:pt x="14" y="44"/>
                  </a:lnTo>
                  <a:lnTo>
                    <a:pt x="14" y="52"/>
                  </a:lnTo>
                  <a:lnTo>
                    <a:pt x="19" y="54"/>
                  </a:lnTo>
                  <a:lnTo>
                    <a:pt x="24" y="52"/>
                  </a:lnTo>
                  <a:lnTo>
                    <a:pt x="47" y="26"/>
                  </a:lnTo>
                  <a:lnTo>
                    <a:pt x="52" y="14"/>
                  </a:lnTo>
                  <a:lnTo>
                    <a:pt x="50" y="0"/>
                  </a:lnTo>
                  <a:lnTo>
                    <a:pt x="45" y="4"/>
                  </a:lnTo>
                  <a:lnTo>
                    <a:pt x="40" y="11"/>
                  </a:lnTo>
                  <a:lnTo>
                    <a:pt x="38" y="14"/>
                  </a:lnTo>
                  <a:lnTo>
                    <a:pt x="33" y="4"/>
                  </a:lnTo>
                  <a:lnTo>
                    <a:pt x="33" y="4"/>
                  </a:lnTo>
                  <a:lnTo>
                    <a:pt x="31" y="0"/>
                  </a:lnTo>
                  <a:lnTo>
                    <a:pt x="19" y="7"/>
                  </a:lnTo>
                  <a:lnTo>
                    <a:pt x="12" y="9"/>
                  </a:lnTo>
                  <a:lnTo>
                    <a:pt x="2" y="7"/>
                  </a:lnTo>
                  <a:lnTo>
                    <a:pt x="0" y="11"/>
                  </a:lnTo>
                  <a:lnTo>
                    <a:pt x="0" y="16"/>
                  </a:lnTo>
                  <a:lnTo>
                    <a:pt x="2" y="23"/>
                  </a:lnTo>
                  <a:lnTo>
                    <a:pt x="7" y="2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90" name="Freeform 64"/>
            <p:cNvSpPr>
              <a:spLocks/>
            </p:cNvSpPr>
            <p:nvPr/>
          </p:nvSpPr>
          <p:spPr bwMode="auto">
            <a:xfrm>
              <a:off x="11309" y="3092"/>
              <a:ext cx="19" cy="12"/>
            </a:xfrm>
            <a:custGeom>
              <a:avLst/>
              <a:gdLst>
                <a:gd name="T0" fmla="*/ 7 w 19"/>
                <a:gd name="T1" fmla="*/ 10 h 12"/>
                <a:gd name="T2" fmla="*/ 12 w 19"/>
                <a:gd name="T3" fmla="*/ 12 h 12"/>
                <a:gd name="T4" fmla="*/ 14 w 19"/>
                <a:gd name="T5" fmla="*/ 12 h 12"/>
                <a:gd name="T6" fmla="*/ 16 w 19"/>
                <a:gd name="T7" fmla="*/ 12 h 12"/>
                <a:gd name="T8" fmla="*/ 19 w 19"/>
                <a:gd name="T9" fmla="*/ 10 h 12"/>
                <a:gd name="T10" fmla="*/ 19 w 19"/>
                <a:gd name="T11" fmla="*/ 7 h 12"/>
                <a:gd name="T12" fmla="*/ 19 w 19"/>
                <a:gd name="T13" fmla="*/ 5 h 12"/>
                <a:gd name="T14" fmla="*/ 16 w 19"/>
                <a:gd name="T15" fmla="*/ 3 h 12"/>
                <a:gd name="T16" fmla="*/ 14 w 19"/>
                <a:gd name="T17" fmla="*/ 0 h 12"/>
                <a:gd name="T18" fmla="*/ 0 w 19"/>
                <a:gd name="T19" fmla="*/ 5 h 12"/>
                <a:gd name="T20" fmla="*/ 2 w 19"/>
                <a:gd name="T21" fmla="*/ 5 h 12"/>
                <a:gd name="T22" fmla="*/ 7 w 19"/>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2">
                  <a:moveTo>
                    <a:pt x="7" y="10"/>
                  </a:moveTo>
                  <a:lnTo>
                    <a:pt x="12" y="12"/>
                  </a:lnTo>
                  <a:lnTo>
                    <a:pt x="14" y="12"/>
                  </a:lnTo>
                  <a:lnTo>
                    <a:pt x="16" y="12"/>
                  </a:lnTo>
                  <a:lnTo>
                    <a:pt x="19" y="10"/>
                  </a:lnTo>
                  <a:lnTo>
                    <a:pt x="19" y="7"/>
                  </a:lnTo>
                  <a:lnTo>
                    <a:pt x="19" y="5"/>
                  </a:lnTo>
                  <a:lnTo>
                    <a:pt x="16" y="3"/>
                  </a:lnTo>
                  <a:lnTo>
                    <a:pt x="14" y="0"/>
                  </a:lnTo>
                  <a:lnTo>
                    <a:pt x="0" y="5"/>
                  </a:lnTo>
                  <a:lnTo>
                    <a:pt x="2" y="5"/>
                  </a:lnTo>
                  <a:lnTo>
                    <a:pt x="7" y="1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91" name="Freeform 65"/>
            <p:cNvSpPr>
              <a:spLocks/>
            </p:cNvSpPr>
            <p:nvPr/>
          </p:nvSpPr>
          <p:spPr bwMode="auto">
            <a:xfrm>
              <a:off x="11304" y="3097"/>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92" name="Freeform 66"/>
            <p:cNvSpPr>
              <a:spLocks/>
            </p:cNvSpPr>
            <p:nvPr/>
          </p:nvSpPr>
          <p:spPr bwMode="auto">
            <a:xfrm>
              <a:off x="11330" y="2977"/>
              <a:ext cx="90" cy="73"/>
            </a:xfrm>
            <a:custGeom>
              <a:avLst/>
              <a:gdLst>
                <a:gd name="T0" fmla="*/ 17 w 90"/>
                <a:gd name="T1" fmla="*/ 68 h 73"/>
                <a:gd name="T2" fmla="*/ 24 w 90"/>
                <a:gd name="T3" fmla="*/ 70 h 73"/>
                <a:gd name="T4" fmla="*/ 33 w 90"/>
                <a:gd name="T5" fmla="*/ 73 h 73"/>
                <a:gd name="T6" fmla="*/ 78 w 90"/>
                <a:gd name="T7" fmla="*/ 59 h 73"/>
                <a:gd name="T8" fmla="*/ 88 w 90"/>
                <a:gd name="T9" fmla="*/ 54 h 73"/>
                <a:gd name="T10" fmla="*/ 90 w 90"/>
                <a:gd name="T11" fmla="*/ 52 h 73"/>
                <a:gd name="T12" fmla="*/ 90 w 90"/>
                <a:gd name="T13" fmla="*/ 47 h 73"/>
                <a:gd name="T14" fmla="*/ 85 w 90"/>
                <a:gd name="T15" fmla="*/ 47 h 73"/>
                <a:gd name="T16" fmla="*/ 69 w 90"/>
                <a:gd name="T17" fmla="*/ 49 h 73"/>
                <a:gd name="T18" fmla="*/ 69 w 90"/>
                <a:gd name="T19" fmla="*/ 44 h 73"/>
                <a:gd name="T20" fmla="*/ 69 w 90"/>
                <a:gd name="T21" fmla="*/ 42 h 73"/>
                <a:gd name="T22" fmla="*/ 71 w 90"/>
                <a:gd name="T23" fmla="*/ 37 h 73"/>
                <a:gd name="T24" fmla="*/ 71 w 90"/>
                <a:gd name="T25" fmla="*/ 35 h 73"/>
                <a:gd name="T26" fmla="*/ 71 w 90"/>
                <a:gd name="T27" fmla="*/ 30 h 73"/>
                <a:gd name="T28" fmla="*/ 71 w 90"/>
                <a:gd name="T29" fmla="*/ 26 h 73"/>
                <a:gd name="T30" fmla="*/ 69 w 90"/>
                <a:gd name="T31" fmla="*/ 21 h 73"/>
                <a:gd name="T32" fmla="*/ 69 w 90"/>
                <a:gd name="T33" fmla="*/ 18 h 73"/>
                <a:gd name="T34" fmla="*/ 71 w 90"/>
                <a:gd name="T35" fmla="*/ 16 h 73"/>
                <a:gd name="T36" fmla="*/ 64 w 90"/>
                <a:gd name="T37" fmla="*/ 11 h 73"/>
                <a:gd name="T38" fmla="*/ 40 w 90"/>
                <a:gd name="T39" fmla="*/ 16 h 73"/>
                <a:gd name="T40" fmla="*/ 36 w 90"/>
                <a:gd name="T41" fmla="*/ 16 h 73"/>
                <a:gd name="T42" fmla="*/ 31 w 90"/>
                <a:gd name="T43" fmla="*/ 14 h 73"/>
                <a:gd name="T44" fmla="*/ 29 w 90"/>
                <a:gd name="T45" fmla="*/ 9 h 73"/>
                <a:gd name="T46" fmla="*/ 31 w 90"/>
                <a:gd name="T47" fmla="*/ 2 h 73"/>
                <a:gd name="T48" fmla="*/ 29 w 90"/>
                <a:gd name="T49" fmla="*/ 0 h 73"/>
                <a:gd name="T50" fmla="*/ 19 w 90"/>
                <a:gd name="T51" fmla="*/ 2 h 73"/>
                <a:gd name="T52" fmla="*/ 17 w 90"/>
                <a:gd name="T53" fmla="*/ 0 h 73"/>
                <a:gd name="T54" fmla="*/ 12 w 90"/>
                <a:gd name="T55" fmla="*/ 0 h 73"/>
                <a:gd name="T56" fmla="*/ 17 w 90"/>
                <a:gd name="T57" fmla="*/ 7 h 73"/>
                <a:gd name="T58" fmla="*/ 17 w 90"/>
                <a:gd name="T59" fmla="*/ 9 h 73"/>
                <a:gd name="T60" fmla="*/ 14 w 90"/>
                <a:gd name="T61" fmla="*/ 11 h 73"/>
                <a:gd name="T62" fmla="*/ 12 w 90"/>
                <a:gd name="T63" fmla="*/ 14 h 73"/>
                <a:gd name="T64" fmla="*/ 12 w 90"/>
                <a:gd name="T65" fmla="*/ 16 h 73"/>
                <a:gd name="T66" fmla="*/ 14 w 90"/>
                <a:gd name="T67" fmla="*/ 21 h 73"/>
                <a:gd name="T68" fmla="*/ 17 w 90"/>
                <a:gd name="T69" fmla="*/ 26 h 73"/>
                <a:gd name="T70" fmla="*/ 19 w 90"/>
                <a:gd name="T71" fmla="*/ 30 h 73"/>
                <a:gd name="T72" fmla="*/ 12 w 90"/>
                <a:gd name="T73" fmla="*/ 37 h 73"/>
                <a:gd name="T74" fmla="*/ 10 w 90"/>
                <a:gd name="T75" fmla="*/ 42 h 73"/>
                <a:gd name="T76" fmla="*/ 14 w 90"/>
                <a:gd name="T77" fmla="*/ 47 h 73"/>
                <a:gd name="T78" fmla="*/ 14 w 90"/>
                <a:gd name="T79" fmla="*/ 42 h 73"/>
                <a:gd name="T80" fmla="*/ 17 w 90"/>
                <a:gd name="T81" fmla="*/ 40 h 73"/>
                <a:gd name="T82" fmla="*/ 19 w 90"/>
                <a:gd name="T83" fmla="*/ 40 h 73"/>
                <a:gd name="T84" fmla="*/ 24 w 90"/>
                <a:gd name="T85" fmla="*/ 42 h 73"/>
                <a:gd name="T86" fmla="*/ 17 w 90"/>
                <a:gd name="T87" fmla="*/ 52 h 73"/>
                <a:gd name="T88" fmla="*/ 12 w 90"/>
                <a:gd name="T89" fmla="*/ 54 h 73"/>
                <a:gd name="T90" fmla="*/ 7 w 90"/>
                <a:gd name="T91" fmla="*/ 52 h 73"/>
                <a:gd name="T92" fmla="*/ 5 w 90"/>
                <a:gd name="T93" fmla="*/ 49 h 73"/>
                <a:gd name="T94" fmla="*/ 7 w 90"/>
                <a:gd name="T95" fmla="*/ 49 h 73"/>
                <a:gd name="T96" fmla="*/ 5 w 90"/>
                <a:gd name="T97" fmla="*/ 44 h 73"/>
                <a:gd name="T98" fmla="*/ 0 w 90"/>
                <a:gd name="T99" fmla="*/ 52 h 73"/>
                <a:gd name="T100" fmla="*/ 7 w 90"/>
                <a:gd name="T101" fmla="*/ 59 h 73"/>
                <a:gd name="T102" fmla="*/ 17 w 90"/>
                <a:gd name="T103" fmla="*/ 6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73">
                  <a:moveTo>
                    <a:pt x="17" y="68"/>
                  </a:moveTo>
                  <a:lnTo>
                    <a:pt x="24" y="70"/>
                  </a:lnTo>
                  <a:lnTo>
                    <a:pt x="33" y="73"/>
                  </a:lnTo>
                  <a:lnTo>
                    <a:pt x="78" y="59"/>
                  </a:lnTo>
                  <a:lnTo>
                    <a:pt x="88" y="54"/>
                  </a:lnTo>
                  <a:lnTo>
                    <a:pt x="90" y="52"/>
                  </a:lnTo>
                  <a:lnTo>
                    <a:pt x="90" y="47"/>
                  </a:lnTo>
                  <a:lnTo>
                    <a:pt x="85" y="47"/>
                  </a:lnTo>
                  <a:lnTo>
                    <a:pt x="69" y="49"/>
                  </a:lnTo>
                  <a:lnTo>
                    <a:pt x="69" y="44"/>
                  </a:lnTo>
                  <a:lnTo>
                    <a:pt x="69" y="42"/>
                  </a:lnTo>
                  <a:lnTo>
                    <a:pt x="71" y="37"/>
                  </a:lnTo>
                  <a:lnTo>
                    <a:pt x="71" y="35"/>
                  </a:lnTo>
                  <a:lnTo>
                    <a:pt x="71" y="30"/>
                  </a:lnTo>
                  <a:lnTo>
                    <a:pt x="71" y="26"/>
                  </a:lnTo>
                  <a:lnTo>
                    <a:pt x="69" y="21"/>
                  </a:lnTo>
                  <a:lnTo>
                    <a:pt x="69" y="18"/>
                  </a:lnTo>
                  <a:lnTo>
                    <a:pt x="71" y="16"/>
                  </a:lnTo>
                  <a:lnTo>
                    <a:pt x="64" y="11"/>
                  </a:lnTo>
                  <a:lnTo>
                    <a:pt x="40" y="16"/>
                  </a:lnTo>
                  <a:lnTo>
                    <a:pt x="36" y="16"/>
                  </a:lnTo>
                  <a:lnTo>
                    <a:pt x="31" y="14"/>
                  </a:lnTo>
                  <a:lnTo>
                    <a:pt x="29" y="9"/>
                  </a:lnTo>
                  <a:lnTo>
                    <a:pt x="31" y="2"/>
                  </a:lnTo>
                  <a:lnTo>
                    <a:pt x="29" y="0"/>
                  </a:lnTo>
                  <a:lnTo>
                    <a:pt x="19" y="2"/>
                  </a:lnTo>
                  <a:lnTo>
                    <a:pt x="17" y="0"/>
                  </a:lnTo>
                  <a:lnTo>
                    <a:pt x="12" y="0"/>
                  </a:lnTo>
                  <a:lnTo>
                    <a:pt x="17" y="7"/>
                  </a:lnTo>
                  <a:lnTo>
                    <a:pt x="17" y="9"/>
                  </a:lnTo>
                  <a:lnTo>
                    <a:pt x="14" y="11"/>
                  </a:lnTo>
                  <a:lnTo>
                    <a:pt x="12" y="14"/>
                  </a:lnTo>
                  <a:lnTo>
                    <a:pt x="12" y="16"/>
                  </a:lnTo>
                  <a:lnTo>
                    <a:pt x="14" y="21"/>
                  </a:lnTo>
                  <a:lnTo>
                    <a:pt x="17" y="26"/>
                  </a:lnTo>
                  <a:lnTo>
                    <a:pt x="19" y="30"/>
                  </a:lnTo>
                  <a:lnTo>
                    <a:pt x="12" y="37"/>
                  </a:lnTo>
                  <a:lnTo>
                    <a:pt x="10" y="42"/>
                  </a:lnTo>
                  <a:lnTo>
                    <a:pt x="14" y="47"/>
                  </a:lnTo>
                  <a:lnTo>
                    <a:pt x="14" y="42"/>
                  </a:lnTo>
                  <a:lnTo>
                    <a:pt x="17" y="40"/>
                  </a:lnTo>
                  <a:lnTo>
                    <a:pt x="19" y="40"/>
                  </a:lnTo>
                  <a:lnTo>
                    <a:pt x="24" y="42"/>
                  </a:lnTo>
                  <a:lnTo>
                    <a:pt x="17" y="52"/>
                  </a:lnTo>
                  <a:lnTo>
                    <a:pt x="12" y="54"/>
                  </a:lnTo>
                  <a:lnTo>
                    <a:pt x="7" y="52"/>
                  </a:lnTo>
                  <a:lnTo>
                    <a:pt x="5" y="49"/>
                  </a:lnTo>
                  <a:lnTo>
                    <a:pt x="7" y="49"/>
                  </a:lnTo>
                  <a:lnTo>
                    <a:pt x="5" y="44"/>
                  </a:lnTo>
                  <a:lnTo>
                    <a:pt x="0" y="52"/>
                  </a:lnTo>
                  <a:lnTo>
                    <a:pt x="7" y="59"/>
                  </a:lnTo>
                  <a:lnTo>
                    <a:pt x="17" y="6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93" name="Freeform 67"/>
            <p:cNvSpPr>
              <a:spLocks/>
            </p:cNvSpPr>
            <p:nvPr/>
          </p:nvSpPr>
          <p:spPr bwMode="auto">
            <a:xfrm>
              <a:off x="11118" y="2925"/>
              <a:ext cx="113" cy="52"/>
            </a:xfrm>
            <a:custGeom>
              <a:avLst/>
              <a:gdLst>
                <a:gd name="T0" fmla="*/ 0 w 113"/>
                <a:gd name="T1" fmla="*/ 40 h 52"/>
                <a:gd name="T2" fmla="*/ 2 w 113"/>
                <a:gd name="T3" fmla="*/ 42 h 52"/>
                <a:gd name="T4" fmla="*/ 4 w 113"/>
                <a:gd name="T5" fmla="*/ 42 h 52"/>
                <a:gd name="T6" fmla="*/ 11 w 113"/>
                <a:gd name="T7" fmla="*/ 42 h 52"/>
                <a:gd name="T8" fmla="*/ 14 w 113"/>
                <a:gd name="T9" fmla="*/ 42 h 52"/>
                <a:gd name="T10" fmla="*/ 18 w 113"/>
                <a:gd name="T11" fmla="*/ 44 h 52"/>
                <a:gd name="T12" fmla="*/ 28 w 113"/>
                <a:gd name="T13" fmla="*/ 52 h 52"/>
                <a:gd name="T14" fmla="*/ 35 w 113"/>
                <a:gd name="T15" fmla="*/ 52 h 52"/>
                <a:gd name="T16" fmla="*/ 68 w 113"/>
                <a:gd name="T17" fmla="*/ 49 h 52"/>
                <a:gd name="T18" fmla="*/ 94 w 113"/>
                <a:gd name="T19" fmla="*/ 42 h 52"/>
                <a:gd name="T20" fmla="*/ 101 w 113"/>
                <a:gd name="T21" fmla="*/ 40 h 52"/>
                <a:gd name="T22" fmla="*/ 104 w 113"/>
                <a:gd name="T23" fmla="*/ 40 h 52"/>
                <a:gd name="T24" fmla="*/ 113 w 113"/>
                <a:gd name="T25" fmla="*/ 30 h 52"/>
                <a:gd name="T26" fmla="*/ 111 w 113"/>
                <a:gd name="T27" fmla="*/ 26 h 52"/>
                <a:gd name="T28" fmla="*/ 108 w 113"/>
                <a:gd name="T29" fmla="*/ 28 h 52"/>
                <a:gd name="T30" fmla="*/ 99 w 113"/>
                <a:gd name="T31" fmla="*/ 26 h 52"/>
                <a:gd name="T32" fmla="*/ 96 w 113"/>
                <a:gd name="T33" fmla="*/ 28 h 52"/>
                <a:gd name="T34" fmla="*/ 96 w 113"/>
                <a:gd name="T35" fmla="*/ 21 h 52"/>
                <a:gd name="T36" fmla="*/ 101 w 113"/>
                <a:gd name="T37" fmla="*/ 14 h 52"/>
                <a:gd name="T38" fmla="*/ 101 w 113"/>
                <a:gd name="T39" fmla="*/ 9 h 52"/>
                <a:gd name="T40" fmla="*/ 96 w 113"/>
                <a:gd name="T41" fmla="*/ 7 h 52"/>
                <a:gd name="T42" fmla="*/ 85 w 113"/>
                <a:gd name="T43" fmla="*/ 2 h 52"/>
                <a:gd name="T44" fmla="*/ 80 w 113"/>
                <a:gd name="T45" fmla="*/ 0 h 52"/>
                <a:gd name="T46" fmla="*/ 82 w 113"/>
                <a:gd name="T47" fmla="*/ 4 h 52"/>
                <a:gd name="T48" fmla="*/ 75 w 113"/>
                <a:gd name="T49" fmla="*/ 2 h 52"/>
                <a:gd name="T50" fmla="*/ 70 w 113"/>
                <a:gd name="T51" fmla="*/ 7 h 52"/>
                <a:gd name="T52" fmla="*/ 68 w 113"/>
                <a:gd name="T53" fmla="*/ 14 h 52"/>
                <a:gd name="T54" fmla="*/ 63 w 113"/>
                <a:gd name="T55" fmla="*/ 18 h 52"/>
                <a:gd name="T56" fmla="*/ 66 w 113"/>
                <a:gd name="T57" fmla="*/ 16 h 52"/>
                <a:gd name="T58" fmla="*/ 59 w 113"/>
                <a:gd name="T59" fmla="*/ 21 h 52"/>
                <a:gd name="T60" fmla="*/ 0 w 113"/>
                <a:gd name="T61"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3" h="52">
                  <a:moveTo>
                    <a:pt x="0" y="40"/>
                  </a:moveTo>
                  <a:lnTo>
                    <a:pt x="2" y="42"/>
                  </a:lnTo>
                  <a:lnTo>
                    <a:pt x="4" y="42"/>
                  </a:lnTo>
                  <a:lnTo>
                    <a:pt x="11" y="42"/>
                  </a:lnTo>
                  <a:lnTo>
                    <a:pt x="14" y="42"/>
                  </a:lnTo>
                  <a:lnTo>
                    <a:pt x="18" y="44"/>
                  </a:lnTo>
                  <a:lnTo>
                    <a:pt x="28" y="52"/>
                  </a:lnTo>
                  <a:lnTo>
                    <a:pt x="35" y="52"/>
                  </a:lnTo>
                  <a:lnTo>
                    <a:pt x="68" y="49"/>
                  </a:lnTo>
                  <a:lnTo>
                    <a:pt x="94" y="42"/>
                  </a:lnTo>
                  <a:lnTo>
                    <a:pt x="101" y="40"/>
                  </a:lnTo>
                  <a:lnTo>
                    <a:pt x="104" y="40"/>
                  </a:lnTo>
                  <a:lnTo>
                    <a:pt x="113" y="30"/>
                  </a:lnTo>
                  <a:lnTo>
                    <a:pt x="111" y="26"/>
                  </a:lnTo>
                  <a:lnTo>
                    <a:pt x="108" y="28"/>
                  </a:lnTo>
                  <a:lnTo>
                    <a:pt x="99" y="26"/>
                  </a:lnTo>
                  <a:lnTo>
                    <a:pt x="96" y="28"/>
                  </a:lnTo>
                  <a:lnTo>
                    <a:pt x="96" y="21"/>
                  </a:lnTo>
                  <a:lnTo>
                    <a:pt x="101" y="14"/>
                  </a:lnTo>
                  <a:lnTo>
                    <a:pt x="101" y="9"/>
                  </a:lnTo>
                  <a:lnTo>
                    <a:pt x="96" y="7"/>
                  </a:lnTo>
                  <a:lnTo>
                    <a:pt x="85" y="2"/>
                  </a:lnTo>
                  <a:lnTo>
                    <a:pt x="80" y="0"/>
                  </a:lnTo>
                  <a:lnTo>
                    <a:pt x="82" y="4"/>
                  </a:lnTo>
                  <a:lnTo>
                    <a:pt x="75" y="2"/>
                  </a:lnTo>
                  <a:lnTo>
                    <a:pt x="70" y="7"/>
                  </a:lnTo>
                  <a:lnTo>
                    <a:pt x="68" y="14"/>
                  </a:lnTo>
                  <a:lnTo>
                    <a:pt x="63" y="18"/>
                  </a:lnTo>
                  <a:lnTo>
                    <a:pt x="66" y="16"/>
                  </a:lnTo>
                  <a:lnTo>
                    <a:pt x="59" y="21"/>
                  </a:lnTo>
                  <a:lnTo>
                    <a:pt x="0" y="4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94" name="Freeform 68"/>
            <p:cNvSpPr>
              <a:spLocks/>
            </p:cNvSpPr>
            <p:nvPr/>
          </p:nvSpPr>
          <p:spPr bwMode="auto">
            <a:xfrm>
              <a:off x="11127" y="2856"/>
              <a:ext cx="135" cy="64"/>
            </a:xfrm>
            <a:custGeom>
              <a:avLst/>
              <a:gdLst>
                <a:gd name="T0" fmla="*/ 2 w 135"/>
                <a:gd name="T1" fmla="*/ 21 h 64"/>
                <a:gd name="T2" fmla="*/ 0 w 135"/>
                <a:gd name="T3" fmla="*/ 26 h 64"/>
                <a:gd name="T4" fmla="*/ 12 w 135"/>
                <a:gd name="T5" fmla="*/ 33 h 64"/>
                <a:gd name="T6" fmla="*/ 14 w 135"/>
                <a:gd name="T7" fmla="*/ 38 h 64"/>
                <a:gd name="T8" fmla="*/ 5 w 135"/>
                <a:gd name="T9" fmla="*/ 40 h 64"/>
                <a:gd name="T10" fmla="*/ 50 w 135"/>
                <a:gd name="T11" fmla="*/ 28 h 64"/>
                <a:gd name="T12" fmla="*/ 59 w 135"/>
                <a:gd name="T13" fmla="*/ 31 h 64"/>
                <a:gd name="T14" fmla="*/ 7 w 135"/>
                <a:gd name="T15" fmla="*/ 54 h 64"/>
                <a:gd name="T16" fmla="*/ 14 w 135"/>
                <a:gd name="T17" fmla="*/ 57 h 64"/>
                <a:gd name="T18" fmla="*/ 17 w 135"/>
                <a:gd name="T19" fmla="*/ 61 h 64"/>
                <a:gd name="T20" fmla="*/ 17 w 135"/>
                <a:gd name="T21" fmla="*/ 64 h 64"/>
                <a:gd name="T22" fmla="*/ 28 w 135"/>
                <a:gd name="T23" fmla="*/ 57 h 64"/>
                <a:gd name="T24" fmla="*/ 47 w 135"/>
                <a:gd name="T25" fmla="*/ 57 h 64"/>
                <a:gd name="T26" fmla="*/ 50 w 135"/>
                <a:gd name="T27" fmla="*/ 59 h 64"/>
                <a:gd name="T28" fmla="*/ 57 w 135"/>
                <a:gd name="T29" fmla="*/ 57 h 64"/>
                <a:gd name="T30" fmla="*/ 54 w 135"/>
                <a:gd name="T31" fmla="*/ 50 h 64"/>
                <a:gd name="T32" fmla="*/ 50 w 135"/>
                <a:gd name="T33" fmla="*/ 45 h 64"/>
                <a:gd name="T34" fmla="*/ 78 w 135"/>
                <a:gd name="T35" fmla="*/ 38 h 64"/>
                <a:gd name="T36" fmla="*/ 128 w 135"/>
                <a:gd name="T37" fmla="*/ 9 h 64"/>
                <a:gd name="T38" fmla="*/ 118 w 135"/>
                <a:gd name="T39" fmla="*/ 17 h 64"/>
                <a:gd name="T40" fmla="*/ 113 w 135"/>
                <a:gd name="T41" fmla="*/ 12 h 64"/>
                <a:gd name="T42" fmla="*/ 118 w 135"/>
                <a:gd name="T43" fmla="*/ 5 h 64"/>
                <a:gd name="T44" fmla="*/ 113 w 135"/>
                <a:gd name="T45" fmla="*/ 0 h 64"/>
                <a:gd name="T46" fmla="*/ 90 w 135"/>
                <a:gd name="T47" fmla="*/ 17 h 64"/>
                <a:gd name="T48" fmla="*/ 87 w 135"/>
                <a:gd name="T49" fmla="*/ 24 h 64"/>
                <a:gd name="T50" fmla="*/ 78 w 135"/>
                <a:gd name="T51" fmla="*/ 26 h 64"/>
                <a:gd name="T52" fmla="*/ 73 w 135"/>
                <a:gd name="T53" fmla="*/ 24 h 64"/>
                <a:gd name="T54" fmla="*/ 83 w 135"/>
                <a:gd name="T55" fmla="*/ 9 h 64"/>
                <a:gd name="T56" fmla="*/ 66 w 135"/>
                <a:gd name="T57" fmla="*/ 5 h 64"/>
                <a:gd name="T58" fmla="*/ 50 w 135"/>
                <a:gd name="T59" fmla="*/ 9 h 64"/>
                <a:gd name="T60" fmla="*/ 35 w 135"/>
                <a:gd name="T61" fmla="*/ 7 h 64"/>
                <a:gd name="T62" fmla="*/ 9 w 135"/>
                <a:gd name="T63" fmla="*/ 1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5" h="64">
                  <a:moveTo>
                    <a:pt x="9" y="17"/>
                  </a:moveTo>
                  <a:lnTo>
                    <a:pt x="2" y="21"/>
                  </a:lnTo>
                  <a:lnTo>
                    <a:pt x="0" y="24"/>
                  </a:lnTo>
                  <a:lnTo>
                    <a:pt x="0" y="26"/>
                  </a:lnTo>
                  <a:lnTo>
                    <a:pt x="7" y="31"/>
                  </a:lnTo>
                  <a:lnTo>
                    <a:pt x="12" y="33"/>
                  </a:lnTo>
                  <a:lnTo>
                    <a:pt x="17" y="33"/>
                  </a:lnTo>
                  <a:lnTo>
                    <a:pt x="14" y="38"/>
                  </a:lnTo>
                  <a:lnTo>
                    <a:pt x="9" y="38"/>
                  </a:lnTo>
                  <a:lnTo>
                    <a:pt x="5" y="40"/>
                  </a:lnTo>
                  <a:lnTo>
                    <a:pt x="5" y="47"/>
                  </a:lnTo>
                  <a:lnTo>
                    <a:pt x="50" y="28"/>
                  </a:lnTo>
                  <a:lnTo>
                    <a:pt x="57" y="28"/>
                  </a:lnTo>
                  <a:lnTo>
                    <a:pt x="59" y="31"/>
                  </a:lnTo>
                  <a:lnTo>
                    <a:pt x="57" y="38"/>
                  </a:lnTo>
                  <a:lnTo>
                    <a:pt x="7" y="54"/>
                  </a:lnTo>
                  <a:lnTo>
                    <a:pt x="12" y="57"/>
                  </a:lnTo>
                  <a:lnTo>
                    <a:pt x="14" y="57"/>
                  </a:lnTo>
                  <a:lnTo>
                    <a:pt x="17" y="57"/>
                  </a:lnTo>
                  <a:lnTo>
                    <a:pt x="17" y="61"/>
                  </a:lnTo>
                  <a:lnTo>
                    <a:pt x="14" y="61"/>
                  </a:lnTo>
                  <a:lnTo>
                    <a:pt x="17" y="64"/>
                  </a:lnTo>
                  <a:lnTo>
                    <a:pt x="24" y="61"/>
                  </a:lnTo>
                  <a:lnTo>
                    <a:pt x="28" y="57"/>
                  </a:lnTo>
                  <a:lnTo>
                    <a:pt x="38" y="52"/>
                  </a:lnTo>
                  <a:lnTo>
                    <a:pt x="47" y="57"/>
                  </a:lnTo>
                  <a:lnTo>
                    <a:pt x="45" y="57"/>
                  </a:lnTo>
                  <a:lnTo>
                    <a:pt x="50" y="59"/>
                  </a:lnTo>
                  <a:lnTo>
                    <a:pt x="54" y="59"/>
                  </a:lnTo>
                  <a:lnTo>
                    <a:pt x="57" y="57"/>
                  </a:lnTo>
                  <a:lnTo>
                    <a:pt x="57" y="50"/>
                  </a:lnTo>
                  <a:lnTo>
                    <a:pt x="54" y="50"/>
                  </a:lnTo>
                  <a:lnTo>
                    <a:pt x="50" y="47"/>
                  </a:lnTo>
                  <a:lnTo>
                    <a:pt x="50" y="45"/>
                  </a:lnTo>
                  <a:lnTo>
                    <a:pt x="54" y="43"/>
                  </a:lnTo>
                  <a:lnTo>
                    <a:pt x="78" y="38"/>
                  </a:lnTo>
                  <a:lnTo>
                    <a:pt x="135" y="12"/>
                  </a:lnTo>
                  <a:lnTo>
                    <a:pt x="128" y="9"/>
                  </a:lnTo>
                  <a:lnTo>
                    <a:pt x="123" y="12"/>
                  </a:lnTo>
                  <a:lnTo>
                    <a:pt x="118" y="17"/>
                  </a:lnTo>
                  <a:lnTo>
                    <a:pt x="113" y="17"/>
                  </a:lnTo>
                  <a:lnTo>
                    <a:pt x="113" y="12"/>
                  </a:lnTo>
                  <a:lnTo>
                    <a:pt x="116" y="7"/>
                  </a:lnTo>
                  <a:lnTo>
                    <a:pt x="118" y="5"/>
                  </a:lnTo>
                  <a:lnTo>
                    <a:pt x="120" y="0"/>
                  </a:lnTo>
                  <a:lnTo>
                    <a:pt x="113" y="0"/>
                  </a:lnTo>
                  <a:lnTo>
                    <a:pt x="104" y="5"/>
                  </a:lnTo>
                  <a:lnTo>
                    <a:pt x="90" y="17"/>
                  </a:lnTo>
                  <a:lnTo>
                    <a:pt x="90" y="21"/>
                  </a:lnTo>
                  <a:lnTo>
                    <a:pt x="87" y="24"/>
                  </a:lnTo>
                  <a:lnTo>
                    <a:pt x="85" y="26"/>
                  </a:lnTo>
                  <a:lnTo>
                    <a:pt x="78" y="26"/>
                  </a:lnTo>
                  <a:lnTo>
                    <a:pt x="76" y="26"/>
                  </a:lnTo>
                  <a:lnTo>
                    <a:pt x="73" y="24"/>
                  </a:lnTo>
                  <a:lnTo>
                    <a:pt x="78" y="21"/>
                  </a:lnTo>
                  <a:lnTo>
                    <a:pt x="83" y="9"/>
                  </a:lnTo>
                  <a:lnTo>
                    <a:pt x="73" y="5"/>
                  </a:lnTo>
                  <a:lnTo>
                    <a:pt x="66" y="5"/>
                  </a:lnTo>
                  <a:lnTo>
                    <a:pt x="59" y="9"/>
                  </a:lnTo>
                  <a:lnTo>
                    <a:pt x="50" y="9"/>
                  </a:lnTo>
                  <a:lnTo>
                    <a:pt x="40" y="7"/>
                  </a:lnTo>
                  <a:lnTo>
                    <a:pt x="35" y="7"/>
                  </a:lnTo>
                  <a:lnTo>
                    <a:pt x="17" y="17"/>
                  </a:lnTo>
                  <a:lnTo>
                    <a:pt x="9" y="1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95" name="Freeform 69"/>
            <p:cNvSpPr>
              <a:spLocks/>
            </p:cNvSpPr>
            <p:nvPr/>
          </p:nvSpPr>
          <p:spPr bwMode="auto">
            <a:xfrm>
              <a:off x="11193" y="2757"/>
              <a:ext cx="40" cy="59"/>
            </a:xfrm>
            <a:custGeom>
              <a:avLst/>
              <a:gdLst>
                <a:gd name="T0" fmla="*/ 5 w 40"/>
                <a:gd name="T1" fmla="*/ 12 h 59"/>
                <a:gd name="T2" fmla="*/ 7 w 40"/>
                <a:gd name="T3" fmla="*/ 12 h 59"/>
                <a:gd name="T4" fmla="*/ 12 w 40"/>
                <a:gd name="T5" fmla="*/ 12 h 59"/>
                <a:gd name="T6" fmla="*/ 14 w 40"/>
                <a:gd name="T7" fmla="*/ 14 h 59"/>
                <a:gd name="T8" fmla="*/ 5 w 40"/>
                <a:gd name="T9" fmla="*/ 19 h 59"/>
                <a:gd name="T10" fmla="*/ 3 w 40"/>
                <a:gd name="T11" fmla="*/ 21 h 59"/>
                <a:gd name="T12" fmla="*/ 3 w 40"/>
                <a:gd name="T13" fmla="*/ 28 h 59"/>
                <a:gd name="T14" fmla="*/ 5 w 40"/>
                <a:gd name="T15" fmla="*/ 30 h 59"/>
                <a:gd name="T16" fmla="*/ 0 w 40"/>
                <a:gd name="T17" fmla="*/ 42 h 59"/>
                <a:gd name="T18" fmla="*/ 3 w 40"/>
                <a:gd name="T19" fmla="*/ 45 h 59"/>
                <a:gd name="T20" fmla="*/ 3 w 40"/>
                <a:gd name="T21" fmla="*/ 47 h 59"/>
                <a:gd name="T22" fmla="*/ 3 w 40"/>
                <a:gd name="T23" fmla="*/ 47 h 59"/>
                <a:gd name="T24" fmla="*/ 5 w 40"/>
                <a:gd name="T25" fmla="*/ 49 h 59"/>
                <a:gd name="T26" fmla="*/ 7 w 40"/>
                <a:gd name="T27" fmla="*/ 52 h 59"/>
                <a:gd name="T28" fmla="*/ 12 w 40"/>
                <a:gd name="T29" fmla="*/ 56 h 59"/>
                <a:gd name="T30" fmla="*/ 14 w 40"/>
                <a:gd name="T31" fmla="*/ 59 h 59"/>
                <a:gd name="T32" fmla="*/ 19 w 40"/>
                <a:gd name="T33" fmla="*/ 56 h 59"/>
                <a:gd name="T34" fmla="*/ 21 w 40"/>
                <a:gd name="T35" fmla="*/ 52 h 59"/>
                <a:gd name="T36" fmla="*/ 21 w 40"/>
                <a:gd name="T37" fmla="*/ 42 h 59"/>
                <a:gd name="T38" fmla="*/ 24 w 40"/>
                <a:gd name="T39" fmla="*/ 40 h 59"/>
                <a:gd name="T40" fmla="*/ 33 w 40"/>
                <a:gd name="T41" fmla="*/ 33 h 59"/>
                <a:gd name="T42" fmla="*/ 38 w 40"/>
                <a:gd name="T43" fmla="*/ 21 h 59"/>
                <a:gd name="T44" fmla="*/ 40 w 40"/>
                <a:gd name="T45" fmla="*/ 19 h 59"/>
                <a:gd name="T46" fmla="*/ 38 w 40"/>
                <a:gd name="T47" fmla="*/ 16 h 59"/>
                <a:gd name="T48" fmla="*/ 36 w 40"/>
                <a:gd name="T49" fmla="*/ 19 h 59"/>
                <a:gd name="T50" fmla="*/ 31 w 40"/>
                <a:gd name="T51" fmla="*/ 26 h 59"/>
                <a:gd name="T52" fmla="*/ 29 w 40"/>
                <a:gd name="T53" fmla="*/ 21 h 59"/>
                <a:gd name="T54" fmla="*/ 29 w 40"/>
                <a:gd name="T55" fmla="*/ 12 h 59"/>
                <a:gd name="T56" fmla="*/ 29 w 40"/>
                <a:gd name="T57" fmla="*/ 7 h 59"/>
                <a:gd name="T58" fmla="*/ 26 w 40"/>
                <a:gd name="T59" fmla="*/ 9 h 59"/>
                <a:gd name="T60" fmla="*/ 24 w 40"/>
                <a:gd name="T61" fmla="*/ 4 h 59"/>
                <a:gd name="T62" fmla="*/ 21 w 40"/>
                <a:gd name="T63" fmla="*/ 0 h 59"/>
                <a:gd name="T64" fmla="*/ 17 w 40"/>
                <a:gd name="T65" fmla="*/ 0 h 59"/>
                <a:gd name="T66" fmla="*/ 12 w 40"/>
                <a:gd name="T67" fmla="*/ 0 h 59"/>
                <a:gd name="T68" fmla="*/ 7 w 40"/>
                <a:gd name="T69" fmla="*/ 2 h 59"/>
                <a:gd name="T70" fmla="*/ 5 w 40"/>
                <a:gd name="T71" fmla="*/ 2 h 59"/>
                <a:gd name="T72" fmla="*/ 0 w 40"/>
                <a:gd name="T73" fmla="*/ 2 h 59"/>
                <a:gd name="T74" fmla="*/ 0 w 40"/>
                <a:gd name="T75" fmla="*/ 4 h 59"/>
                <a:gd name="T76" fmla="*/ 3 w 40"/>
                <a:gd name="T77" fmla="*/ 12 h 59"/>
                <a:gd name="T78" fmla="*/ 5 w 40"/>
                <a:gd name="T79"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59">
                  <a:moveTo>
                    <a:pt x="5" y="12"/>
                  </a:moveTo>
                  <a:lnTo>
                    <a:pt x="7" y="12"/>
                  </a:lnTo>
                  <a:lnTo>
                    <a:pt x="12" y="12"/>
                  </a:lnTo>
                  <a:lnTo>
                    <a:pt x="14" y="14"/>
                  </a:lnTo>
                  <a:lnTo>
                    <a:pt x="5" y="19"/>
                  </a:lnTo>
                  <a:lnTo>
                    <a:pt x="3" y="21"/>
                  </a:lnTo>
                  <a:lnTo>
                    <a:pt x="3" y="28"/>
                  </a:lnTo>
                  <a:lnTo>
                    <a:pt x="5" y="30"/>
                  </a:lnTo>
                  <a:lnTo>
                    <a:pt x="0" y="42"/>
                  </a:lnTo>
                  <a:lnTo>
                    <a:pt x="3" y="45"/>
                  </a:lnTo>
                  <a:lnTo>
                    <a:pt x="3" y="47"/>
                  </a:lnTo>
                  <a:lnTo>
                    <a:pt x="3" y="47"/>
                  </a:lnTo>
                  <a:lnTo>
                    <a:pt x="5" y="49"/>
                  </a:lnTo>
                  <a:lnTo>
                    <a:pt x="7" y="52"/>
                  </a:lnTo>
                  <a:lnTo>
                    <a:pt x="12" y="56"/>
                  </a:lnTo>
                  <a:lnTo>
                    <a:pt x="14" y="59"/>
                  </a:lnTo>
                  <a:lnTo>
                    <a:pt x="19" y="56"/>
                  </a:lnTo>
                  <a:lnTo>
                    <a:pt x="21" y="52"/>
                  </a:lnTo>
                  <a:lnTo>
                    <a:pt x="21" y="42"/>
                  </a:lnTo>
                  <a:lnTo>
                    <a:pt x="24" y="40"/>
                  </a:lnTo>
                  <a:lnTo>
                    <a:pt x="33" y="33"/>
                  </a:lnTo>
                  <a:lnTo>
                    <a:pt x="38" y="21"/>
                  </a:lnTo>
                  <a:lnTo>
                    <a:pt x="40" y="19"/>
                  </a:lnTo>
                  <a:lnTo>
                    <a:pt x="38" y="16"/>
                  </a:lnTo>
                  <a:lnTo>
                    <a:pt x="36" y="19"/>
                  </a:lnTo>
                  <a:lnTo>
                    <a:pt x="31" y="26"/>
                  </a:lnTo>
                  <a:lnTo>
                    <a:pt x="29" y="21"/>
                  </a:lnTo>
                  <a:lnTo>
                    <a:pt x="29" y="12"/>
                  </a:lnTo>
                  <a:lnTo>
                    <a:pt x="29" y="7"/>
                  </a:lnTo>
                  <a:lnTo>
                    <a:pt x="26" y="9"/>
                  </a:lnTo>
                  <a:lnTo>
                    <a:pt x="24" y="4"/>
                  </a:lnTo>
                  <a:lnTo>
                    <a:pt x="21" y="0"/>
                  </a:lnTo>
                  <a:lnTo>
                    <a:pt x="17" y="0"/>
                  </a:lnTo>
                  <a:lnTo>
                    <a:pt x="12" y="0"/>
                  </a:lnTo>
                  <a:lnTo>
                    <a:pt x="7" y="2"/>
                  </a:lnTo>
                  <a:lnTo>
                    <a:pt x="5" y="2"/>
                  </a:lnTo>
                  <a:lnTo>
                    <a:pt x="0" y="2"/>
                  </a:lnTo>
                  <a:lnTo>
                    <a:pt x="0" y="4"/>
                  </a:lnTo>
                  <a:lnTo>
                    <a:pt x="3" y="12"/>
                  </a:lnTo>
                  <a:lnTo>
                    <a:pt x="5" y="1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96" name="Freeform 70"/>
            <p:cNvSpPr>
              <a:spLocks/>
            </p:cNvSpPr>
            <p:nvPr/>
          </p:nvSpPr>
          <p:spPr bwMode="auto">
            <a:xfrm>
              <a:off x="11042" y="2679"/>
              <a:ext cx="118" cy="151"/>
            </a:xfrm>
            <a:custGeom>
              <a:avLst/>
              <a:gdLst>
                <a:gd name="T0" fmla="*/ 35 w 118"/>
                <a:gd name="T1" fmla="*/ 9 h 151"/>
                <a:gd name="T2" fmla="*/ 26 w 118"/>
                <a:gd name="T3" fmla="*/ 12 h 151"/>
                <a:gd name="T4" fmla="*/ 14 w 118"/>
                <a:gd name="T5" fmla="*/ 9 h 151"/>
                <a:gd name="T6" fmla="*/ 7 w 118"/>
                <a:gd name="T7" fmla="*/ 14 h 151"/>
                <a:gd name="T8" fmla="*/ 2 w 118"/>
                <a:gd name="T9" fmla="*/ 19 h 151"/>
                <a:gd name="T10" fmla="*/ 7 w 118"/>
                <a:gd name="T11" fmla="*/ 28 h 151"/>
                <a:gd name="T12" fmla="*/ 9 w 118"/>
                <a:gd name="T13" fmla="*/ 40 h 151"/>
                <a:gd name="T14" fmla="*/ 0 w 118"/>
                <a:gd name="T15" fmla="*/ 56 h 151"/>
                <a:gd name="T16" fmla="*/ 2 w 118"/>
                <a:gd name="T17" fmla="*/ 75 h 151"/>
                <a:gd name="T18" fmla="*/ 9 w 118"/>
                <a:gd name="T19" fmla="*/ 82 h 151"/>
                <a:gd name="T20" fmla="*/ 26 w 118"/>
                <a:gd name="T21" fmla="*/ 116 h 151"/>
                <a:gd name="T22" fmla="*/ 28 w 118"/>
                <a:gd name="T23" fmla="*/ 127 h 151"/>
                <a:gd name="T24" fmla="*/ 40 w 118"/>
                <a:gd name="T25" fmla="*/ 127 h 151"/>
                <a:gd name="T26" fmla="*/ 54 w 118"/>
                <a:gd name="T27" fmla="*/ 132 h 151"/>
                <a:gd name="T28" fmla="*/ 66 w 118"/>
                <a:gd name="T29" fmla="*/ 139 h 151"/>
                <a:gd name="T30" fmla="*/ 71 w 118"/>
                <a:gd name="T31" fmla="*/ 139 h 151"/>
                <a:gd name="T32" fmla="*/ 102 w 118"/>
                <a:gd name="T33" fmla="*/ 151 h 151"/>
                <a:gd name="T34" fmla="*/ 116 w 118"/>
                <a:gd name="T35" fmla="*/ 146 h 151"/>
                <a:gd name="T36" fmla="*/ 116 w 118"/>
                <a:gd name="T37" fmla="*/ 137 h 151"/>
                <a:gd name="T38" fmla="*/ 104 w 118"/>
                <a:gd name="T39" fmla="*/ 130 h 151"/>
                <a:gd name="T40" fmla="*/ 102 w 118"/>
                <a:gd name="T41" fmla="*/ 123 h 151"/>
                <a:gd name="T42" fmla="*/ 106 w 118"/>
                <a:gd name="T43" fmla="*/ 118 h 151"/>
                <a:gd name="T44" fmla="*/ 92 w 118"/>
                <a:gd name="T45" fmla="*/ 94 h 151"/>
                <a:gd name="T46" fmla="*/ 80 w 118"/>
                <a:gd name="T47" fmla="*/ 78 h 151"/>
                <a:gd name="T48" fmla="*/ 54 w 118"/>
                <a:gd name="T49" fmla="*/ 80 h 151"/>
                <a:gd name="T50" fmla="*/ 50 w 118"/>
                <a:gd name="T51" fmla="*/ 85 h 151"/>
                <a:gd name="T52" fmla="*/ 45 w 118"/>
                <a:gd name="T53" fmla="*/ 99 h 151"/>
                <a:gd name="T54" fmla="*/ 42 w 118"/>
                <a:gd name="T55" fmla="*/ 108 h 151"/>
                <a:gd name="T56" fmla="*/ 35 w 118"/>
                <a:gd name="T57" fmla="*/ 108 h 151"/>
                <a:gd name="T58" fmla="*/ 33 w 118"/>
                <a:gd name="T59" fmla="*/ 101 h 151"/>
                <a:gd name="T60" fmla="*/ 35 w 118"/>
                <a:gd name="T61" fmla="*/ 94 h 151"/>
                <a:gd name="T62" fmla="*/ 42 w 118"/>
                <a:gd name="T63" fmla="*/ 85 h 151"/>
                <a:gd name="T64" fmla="*/ 42 w 118"/>
                <a:gd name="T65" fmla="*/ 75 h 151"/>
                <a:gd name="T66" fmla="*/ 38 w 118"/>
                <a:gd name="T67" fmla="*/ 68 h 151"/>
                <a:gd name="T68" fmla="*/ 38 w 118"/>
                <a:gd name="T69" fmla="*/ 59 h 151"/>
                <a:gd name="T70" fmla="*/ 45 w 118"/>
                <a:gd name="T71" fmla="*/ 56 h 151"/>
                <a:gd name="T72" fmla="*/ 50 w 118"/>
                <a:gd name="T73" fmla="*/ 59 h 151"/>
                <a:gd name="T74" fmla="*/ 54 w 118"/>
                <a:gd name="T75" fmla="*/ 64 h 151"/>
                <a:gd name="T76" fmla="*/ 64 w 118"/>
                <a:gd name="T77" fmla="*/ 45 h 151"/>
                <a:gd name="T78" fmla="*/ 59 w 118"/>
                <a:gd name="T79" fmla="*/ 33 h 151"/>
                <a:gd name="T80" fmla="*/ 50 w 118"/>
                <a:gd name="T81" fmla="*/ 33 h 151"/>
                <a:gd name="T82" fmla="*/ 47 w 118"/>
                <a:gd name="T83" fmla="*/ 28 h 151"/>
                <a:gd name="T84" fmla="*/ 47 w 118"/>
                <a:gd name="T85" fmla="*/ 2 h 151"/>
                <a:gd name="T86" fmla="*/ 40 w 118"/>
                <a:gd name="T87"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8" h="151">
                  <a:moveTo>
                    <a:pt x="38" y="7"/>
                  </a:moveTo>
                  <a:lnTo>
                    <a:pt x="35" y="9"/>
                  </a:lnTo>
                  <a:lnTo>
                    <a:pt x="33" y="14"/>
                  </a:lnTo>
                  <a:lnTo>
                    <a:pt x="26" y="12"/>
                  </a:lnTo>
                  <a:lnTo>
                    <a:pt x="19" y="9"/>
                  </a:lnTo>
                  <a:lnTo>
                    <a:pt x="14" y="9"/>
                  </a:lnTo>
                  <a:lnTo>
                    <a:pt x="9" y="9"/>
                  </a:lnTo>
                  <a:lnTo>
                    <a:pt x="7" y="14"/>
                  </a:lnTo>
                  <a:lnTo>
                    <a:pt x="5" y="16"/>
                  </a:lnTo>
                  <a:lnTo>
                    <a:pt x="2" y="19"/>
                  </a:lnTo>
                  <a:lnTo>
                    <a:pt x="2" y="23"/>
                  </a:lnTo>
                  <a:lnTo>
                    <a:pt x="7" y="28"/>
                  </a:lnTo>
                  <a:lnTo>
                    <a:pt x="9" y="35"/>
                  </a:lnTo>
                  <a:lnTo>
                    <a:pt x="9" y="40"/>
                  </a:lnTo>
                  <a:lnTo>
                    <a:pt x="2" y="47"/>
                  </a:lnTo>
                  <a:lnTo>
                    <a:pt x="0" y="56"/>
                  </a:lnTo>
                  <a:lnTo>
                    <a:pt x="0" y="68"/>
                  </a:lnTo>
                  <a:lnTo>
                    <a:pt x="2" y="75"/>
                  </a:lnTo>
                  <a:lnTo>
                    <a:pt x="5" y="78"/>
                  </a:lnTo>
                  <a:lnTo>
                    <a:pt x="9" y="82"/>
                  </a:lnTo>
                  <a:lnTo>
                    <a:pt x="19" y="99"/>
                  </a:lnTo>
                  <a:lnTo>
                    <a:pt x="26" y="116"/>
                  </a:lnTo>
                  <a:lnTo>
                    <a:pt x="26" y="125"/>
                  </a:lnTo>
                  <a:lnTo>
                    <a:pt x="28" y="127"/>
                  </a:lnTo>
                  <a:lnTo>
                    <a:pt x="33" y="125"/>
                  </a:lnTo>
                  <a:lnTo>
                    <a:pt x="40" y="127"/>
                  </a:lnTo>
                  <a:lnTo>
                    <a:pt x="45" y="132"/>
                  </a:lnTo>
                  <a:lnTo>
                    <a:pt x="54" y="132"/>
                  </a:lnTo>
                  <a:lnTo>
                    <a:pt x="61" y="139"/>
                  </a:lnTo>
                  <a:lnTo>
                    <a:pt x="66" y="139"/>
                  </a:lnTo>
                  <a:lnTo>
                    <a:pt x="68" y="139"/>
                  </a:lnTo>
                  <a:lnTo>
                    <a:pt x="71" y="139"/>
                  </a:lnTo>
                  <a:lnTo>
                    <a:pt x="78" y="139"/>
                  </a:lnTo>
                  <a:lnTo>
                    <a:pt x="102" y="151"/>
                  </a:lnTo>
                  <a:lnTo>
                    <a:pt x="106" y="151"/>
                  </a:lnTo>
                  <a:lnTo>
                    <a:pt x="116" y="146"/>
                  </a:lnTo>
                  <a:lnTo>
                    <a:pt x="118" y="144"/>
                  </a:lnTo>
                  <a:lnTo>
                    <a:pt x="116" y="137"/>
                  </a:lnTo>
                  <a:lnTo>
                    <a:pt x="113" y="132"/>
                  </a:lnTo>
                  <a:lnTo>
                    <a:pt x="104" y="130"/>
                  </a:lnTo>
                  <a:lnTo>
                    <a:pt x="102" y="125"/>
                  </a:lnTo>
                  <a:lnTo>
                    <a:pt x="102" y="123"/>
                  </a:lnTo>
                  <a:lnTo>
                    <a:pt x="104" y="120"/>
                  </a:lnTo>
                  <a:lnTo>
                    <a:pt x="106" y="118"/>
                  </a:lnTo>
                  <a:lnTo>
                    <a:pt x="104" y="111"/>
                  </a:lnTo>
                  <a:lnTo>
                    <a:pt x="92" y="94"/>
                  </a:lnTo>
                  <a:lnTo>
                    <a:pt x="85" y="82"/>
                  </a:lnTo>
                  <a:lnTo>
                    <a:pt x="80" y="78"/>
                  </a:lnTo>
                  <a:lnTo>
                    <a:pt x="73" y="78"/>
                  </a:lnTo>
                  <a:lnTo>
                    <a:pt x="54" y="80"/>
                  </a:lnTo>
                  <a:lnTo>
                    <a:pt x="52" y="82"/>
                  </a:lnTo>
                  <a:lnTo>
                    <a:pt x="50" y="85"/>
                  </a:lnTo>
                  <a:lnTo>
                    <a:pt x="50" y="94"/>
                  </a:lnTo>
                  <a:lnTo>
                    <a:pt x="45" y="99"/>
                  </a:lnTo>
                  <a:lnTo>
                    <a:pt x="45" y="106"/>
                  </a:lnTo>
                  <a:lnTo>
                    <a:pt x="42" y="108"/>
                  </a:lnTo>
                  <a:lnTo>
                    <a:pt x="38" y="111"/>
                  </a:lnTo>
                  <a:lnTo>
                    <a:pt x="35" y="108"/>
                  </a:lnTo>
                  <a:lnTo>
                    <a:pt x="33" y="104"/>
                  </a:lnTo>
                  <a:lnTo>
                    <a:pt x="33" y="101"/>
                  </a:lnTo>
                  <a:lnTo>
                    <a:pt x="33" y="97"/>
                  </a:lnTo>
                  <a:lnTo>
                    <a:pt x="35" y="94"/>
                  </a:lnTo>
                  <a:lnTo>
                    <a:pt x="40" y="87"/>
                  </a:lnTo>
                  <a:lnTo>
                    <a:pt x="42" y="85"/>
                  </a:lnTo>
                  <a:lnTo>
                    <a:pt x="42" y="82"/>
                  </a:lnTo>
                  <a:lnTo>
                    <a:pt x="42" y="75"/>
                  </a:lnTo>
                  <a:lnTo>
                    <a:pt x="40" y="71"/>
                  </a:lnTo>
                  <a:lnTo>
                    <a:pt x="38" y="68"/>
                  </a:lnTo>
                  <a:lnTo>
                    <a:pt x="38" y="64"/>
                  </a:lnTo>
                  <a:lnTo>
                    <a:pt x="38" y="59"/>
                  </a:lnTo>
                  <a:lnTo>
                    <a:pt x="40" y="56"/>
                  </a:lnTo>
                  <a:lnTo>
                    <a:pt x="45" y="56"/>
                  </a:lnTo>
                  <a:lnTo>
                    <a:pt x="47" y="56"/>
                  </a:lnTo>
                  <a:lnTo>
                    <a:pt x="50" y="59"/>
                  </a:lnTo>
                  <a:lnTo>
                    <a:pt x="50" y="64"/>
                  </a:lnTo>
                  <a:lnTo>
                    <a:pt x="54" y="64"/>
                  </a:lnTo>
                  <a:lnTo>
                    <a:pt x="59" y="54"/>
                  </a:lnTo>
                  <a:lnTo>
                    <a:pt x="64" y="45"/>
                  </a:lnTo>
                  <a:lnTo>
                    <a:pt x="64" y="35"/>
                  </a:lnTo>
                  <a:lnTo>
                    <a:pt x="59" y="33"/>
                  </a:lnTo>
                  <a:lnTo>
                    <a:pt x="54" y="33"/>
                  </a:lnTo>
                  <a:lnTo>
                    <a:pt x="50" y="33"/>
                  </a:lnTo>
                  <a:lnTo>
                    <a:pt x="47" y="35"/>
                  </a:lnTo>
                  <a:lnTo>
                    <a:pt x="47" y="28"/>
                  </a:lnTo>
                  <a:lnTo>
                    <a:pt x="47" y="19"/>
                  </a:lnTo>
                  <a:lnTo>
                    <a:pt x="47" y="2"/>
                  </a:lnTo>
                  <a:lnTo>
                    <a:pt x="45" y="0"/>
                  </a:lnTo>
                  <a:lnTo>
                    <a:pt x="40" y="2"/>
                  </a:lnTo>
                  <a:lnTo>
                    <a:pt x="38" y="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97" name="Freeform 71"/>
            <p:cNvSpPr>
              <a:spLocks/>
            </p:cNvSpPr>
            <p:nvPr/>
          </p:nvSpPr>
          <p:spPr bwMode="auto">
            <a:xfrm>
              <a:off x="10829" y="2464"/>
              <a:ext cx="74" cy="75"/>
            </a:xfrm>
            <a:custGeom>
              <a:avLst/>
              <a:gdLst>
                <a:gd name="T0" fmla="*/ 14 w 74"/>
                <a:gd name="T1" fmla="*/ 38 h 75"/>
                <a:gd name="T2" fmla="*/ 10 w 74"/>
                <a:gd name="T3" fmla="*/ 49 h 75"/>
                <a:gd name="T4" fmla="*/ 0 w 74"/>
                <a:gd name="T5" fmla="*/ 64 h 75"/>
                <a:gd name="T6" fmla="*/ 0 w 74"/>
                <a:gd name="T7" fmla="*/ 66 h 75"/>
                <a:gd name="T8" fmla="*/ 7 w 74"/>
                <a:gd name="T9" fmla="*/ 75 h 75"/>
                <a:gd name="T10" fmla="*/ 19 w 74"/>
                <a:gd name="T11" fmla="*/ 75 h 75"/>
                <a:gd name="T12" fmla="*/ 62 w 74"/>
                <a:gd name="T13" fmla="*/ 61 h 75"/>
                <a:gd name="T14" fmla="*/ 69 w 74"/>
                <a:gd name="T15" fmla="*/ 54 h 75"/>
                <a:gd name="T16" fmla="*/ 74 w 74"/>
                <a:gd name="T17" fmla="*/ 45 h 75"/>
                <a:gd name="T18" fmla="*/ 71 w 74"/>
                <a:gd name="T19" fmla="*/ 42 h 75"/>
                <a:gd name="T20" fmla="*/ 55 w 74"/>
                <a:gd name="T21" fmla="*/ 42 h 75"/>
                <a:gd name="T22" fmla="*/ 33 w 74"/>
                <a:gd name="T23" fmla="*/ 49 h 75"/>
                <a:gd name="T24" fmla="*/ 31 w 74"/>
                <a:gd name="T25" fmla="*/ 52 h 75"/>
                <a:gd name="T26" fmla="*/ 31 w 74"/>
                <a:gd name="T27" fmla="*/ 56 h 75"/>
                <a:gd name="T28" fmla="*/ 31 w 74"/>
                <a:gd name="T29" fmla="*/ 59 h 75"/>
                <a:gd name="T30" fmla="*/ 29 w 74"/>
                <a:gd name="T31" fmla="*/ 61 h 75"/>
                <a:gd name="T32" fmla="*/ 24 w 74"/>
                <a:gd name="T33" fmla="*/ 64 h 75"/>
                <a:gd name="T34" fmla="*/ 19 w 74"/>
                <a:gd name="T35" fmla="*/ 64 h 75"/>
                <a:gd name="T36" fmla="*/ 19 w 74"/>
                <a:gd name="T37" fmla="*/ 54 h 75"/>
                <a:gd name="T38" fmla="*/ 22 w 74"/>
                <a:gd name="T39" fmla="*/ 47 h 75"/>
                <a:gd name="T40" fmla="*/ 26 w 74"/>
                <a:gd name="T41" fmla="*/ 45 h 75"/>
                <a:gd name="T42" fmla="*/ 43 w 74"/>
                <a:gd name="T43" fmla="*/ 35 h 75"/>
                <a:gd name="T44" fmla="*/ 45 w 74"/>
                <a:gd name="T45" fmla="*/ 33 h 75"/>
                <a:gd name="T46" fmla="*/ 45 w 74"/>
                <a:gd name="T47" fmla="*/ 28 h 75"/>
                <a:gd name="T48" fmla="*/ 45 w 74"/>
                <a:gd name="T49" fmla="*/ 23 h 75"/>
                <a:gd name="T50" fmla="*/ 48 w 74"/>
                <a:gd name="T51" fmla="*/ 19 h 75"/>
                <a:gd name="T52" fmla="*/ 45 w 74"/>
                <a:gd name="T53" fmla="*/ 16 h 75"/>
                <a:gd name="T54" fmla="*/ 43 w 74"/>
                <a:gd name="T55" fmla="*/ 19 h 75"/>
                <a:gd name="T56" fmla="*/ 40 w 74"/>
                <a:gd name="T57" fmla="*/ 19 h 75"/>
                <a:gd name="T58" fmla="*/ 36 w 74"/>
                <a:gd name="T59" fmla="*/ 21 h 75"/>
                <a:gd name="T60" fmla="*/ 33 w 74"/>
                <a:gd name="T61" fmla="*/ 19 h 75"/>
                <a:gd name="T62" fmla="*/ 38 w 74"/>
                <a:gd name="T63" fmla="*/ 12 h 75"/>
                <a:gd name="T64" fmla="*/ 40 w 74"/>
                <a:gd name="T65" fmla="*/ 7 h 75"/>
                <a:gd name="T66" fmla="*/ 43 w 74"/>
                <a:gd name="T67" fmla="*/ 4 h 75"/>
                <a:gd name="T68" fmla="*/ 40 w 74"/>
                <a:gd name="T69" fmla="*/ 4 h 75"/>
                <a:gd name="T70" fmla="*/ 40 w 74"/>
                <a:gd name="T71" fmla="*/ 2 h 75"/>
                <a:gd name="T72" fmla="*/ 38 w 74"/>
                <a:gd name="T73" fmla="*/ 2 h 75"/>
                <a:gd name="T74" fmla="*/ 36 w 74"/>
                <a:gd name="T75" fmla="*/ 2 h 75"/>
                <a:gd name="T76" fmla="*/ 31 w 74"/>
                <a:gd name="T77" fmla="*/ 0 h 75"/>
                <a:gd name="T78" fmla="*/ 26 w 74"/>
                <a:gd name="T79" fmla="*/ 0 h 75"/>
                <a:gd name="T80" fmla="*/ 17 w 74"/>
                <a:gd name="T81" fmla="*/ 4 h 75"/>
                <a:gd name="T82" fmla="*/ 12 w 74"/>
                <a:gd name="T83" fmla="*/ 9 h 75"/>
                <a:gd name="T84" fmla="*/ 12 w 74"/>
                <a:gd name="T85" fmla="*/ 14 h 75"/>
                <a:gd name="T86" fmla="*/ 14 w 74"/>
                <a:gd name="T87" fmla="*/ 26 h 75"/>
                <a:gd name="T88" fmla="*/ 14 w 74"/>
                <a:gd name="T89" fmla="*/ 33 h 75"/>
                <a:gd name="T90" fmla="*/ 14 w 74"/>
                <a:gd name="T91"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75">
                  <a:moveTo>
                    <a:pt x="14" y="38"/>
                  </a:moveTo>
                  <a:lnTo>
                    <a:pt x="10" y="49"/>
                  </a:lnTo>
                  <a:lnTo>
                    <a:pt x="0" y="64"/>
                  </a:lnTo>
                  <a:lnTo>
                    <a:pt x="0" y="66"/>
                  </a:lnTo>
                  <a:lnTo>
                    <a:pt x="7" y="75"/>
                  </a:lnTo>
                  <a:lnTo>
                    <a:pt x="19" y="75"/>
                  </a:lnTo>
                  <a:lnTo>
                    <a:pt x="62" y="61"/>
                  </a:lnTo>
                  <a:lnTo>
                    <a:pt x="69" y="54"/>
                  </a:lnTo>
                  <a:lnTo>
                    <a:pt x="74" y="45"/>
                  </a:lnTo>
                  <a:lnTo>
                    <a:pt x="71" y="42"/>
                  </a:lnTo>
                  <a:lnTo>
                    <a:pt x="55" y="42"/>
                  </a:lnTo>
                  <a:lnTo>
                    <a:pt x="33" y="49"/>
                  </a:lnTo>
                  <a:lnTo>
                    <a:pt x="31" y="52"/>
                  </a:lnTo>
                  <a:lnTo>
                    <a:pt x="31" y="56"/>
                  </a:lnTo>
                  <a:lnTo>
                    <a:pt x="31" y="59"/>
                  </a:lnTo>
                  <a:lnTo>
                    <a:pt x="29" y="61"/>
                  </a:lnTo>
                  <a:lnTo>
                    <a:pt x="24" y="64"/>
                  </a:lnTo>
                  <a:lnTo>
                    <a:pt x="19" y="64"/>
                  </a:lnTo>
                  <a:lnTo>
                    <a:pt x="19" y="54"/>
                  </a:lnTo>
                  <a:lnTo>
                    <a:pt x="22" y="47"/>
                  </a:lnTo>
                  <a:lnTo>
                    <a:pt x="26" y="45"/>
                  </a:lnTo>
                  <a:lnTo>
                    <a:pt x="43" y="35"/>
                  </a:lnTo>
                  <a:lnTo>
                    <a:pt x="45" y="33"/>
                  </a:lnTo>
                  <a:lnTo>
                    <a:pt x="45" y="28"/>
                  </a:lnTo>
                  <a:lnTo>
                    <a:pt x="45" y="23"/>
                  </a:lnTo>
                  <a:lnTo>
                    <a:pt x="48" y="19"/>
                  </a:lnTo>
                  <a:lnTo>
                    <a:pt x="45" y="16"/>
                  </a:lnTo>
                  <a:lnTo>
                    <a:pt x="43" y="19"/>
                  </a:lnTo>
                  <a:lnTo>
                    <a:pt x="40" y="19"/>
                  </a:lnTo>
                  <a:lnTo>
                    <a:pt x="36" y="21"/>
                  </a:lnTo>
                  <a:lnTo>
                    <a:pt x="33" y="19"/>
                  </a:lnTo>
                  <a:lnTo>
                    <a:pt x="38" y="12"/>
                  </a:lnTo>
                  <a:lnTo>
                    <a:pt x="40" y="7"/>
                  </a:lnTo>
                  <a:lnTo>
                    <a:pt x="43" y="4"/>
                  </a:lnTo>
                  <a:lnTo>
                    <a:pt x="40" y="4"/>
                  </a:lnTo>
                  <a:lnTo>
                    <a:pt x="40" y="2"/>
                  </a:lnTo>
                  <a:lnTo>
                    <a:pt x="38" y="2"/>
                  </a:lnTo>
                  <a:lnTo>
                    <a:pt x="36" y="2"/>
                  </a:lnTo>
                  <a:lnTo>
                    <a:pt x="31" y="0"/>
                  </a:lnTo>
                  <a:lnTo>
                    <a:pt x="26" y="0"/>
                  </a:lnTo>
                  <a:lnTo>
                    <a:pt x="17" y="4"/>
                  </a:lnTo>
                  <a:lnTo>
                    <a:pt x="12" y="9"/>
                  </a:lnTo>
                  <a:lnTo>
                    <a:pt x="12" y="14"/>
                  </a:lnTo>
                  <a:lnTo>
                    <a:pt x="14" y="26"/>
                  </a:lnTo>
                  <a:lnTo>
                    <a:pt x="14" y="33"/>
                  </a:lnTo>
                  <a:lnTo>
                    <a:pt x="14" y="3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98" name="Freeform 72"/>
            <p:cNvSpPr>
              <a:spLocks/>
            </p:cNvSpPr>
            <p:nvPr/>
          </p:nvSpPr>
          <p:spPr bwMode="auto">
            <a:xfrm>
              <a:off x="10775" y="2466"/>
              <a:ext cx="61" cy="66"/>
            </a:xfrm>
            <a:custGeom>
              <a:avLst/>
              <a:gdLst>
                <a:gd name="T0" fmla="*/ 24 w 61"/>
                <a:gd name="T1" fmla="*/ 2 h 66"/>
                <a:gd name="T2" fmla="*/ 21 w 61"/>
                <a:gd name="T3" fmla="*/ 2 h 66"/>
                <a:gd name="T4" fmla="*/ 16 w 61"/>
                <a:gd name="T5" fmla="*/ 2 h 66"/>
                <a:gd name="T6" fmla="*/ 16 w 61"/>
                <a:gd name="T7" fmla="*/ 7 h 66"/>
                <a:gd name="T8" fmla="*/ 19 w 61"/>
                <a:gd name="T9" fmla="*/ 21 h 66"/>
                <a:gd name="T10" fmla="*/ 19 w 61"/>
                <a:gd name="T11" fmla="*/ 26 h 66"/>
                <a:gd name="T12" fmla="*/ 12 w 61"/>
                <a:gd name="T13" fmla="*/ 24 h 66"/>
                <a:gd name="T14" fmla="*/ 9 w 61"/>
                <a:gd name="T15" fmla="*/ 19 h 66"/>
                <a:gd name="T16" fmla="*/ 9 w 61"/>
                <a:gd name="T17" fmla="*/ 7 h 66"/>
                <a:gd name="T18" fmla="*/ 2 w 61"/>
                <a:gd name="T19" fmla="*/ 12 h 66"/>
                <a:gd name="T20" fmla="*/ 0 w 61"/>
                <a:gd name="T21" fmla="*/ 24 h 66"/>
                <a:gd name="T22" fmla="*/ 2 w 61"/>
                <a:gd name="T23" fmla="*/ 38 h 66"/>
                <a:gd name="T24" fmla="*/ 9 w 61"/>
                <a:gd name="T25" fmla="*/ 50 h 66"/>
                <a:gd name="T26" fmla="*/ 19 w 61"/>
                <a:gd name="T27" fmla="*/ 54 h 66"/>
                <a:gd name="T28" fmla="*/ 33 w 61"/>
                <a:gd name="T29" fmla="*/ 62 h 66"/>
                <a:gd name="T30" fmla="*/ 45 w 61"/>
                <a:gd name="T31" fmla="*/ 66 h 66"/>
                <a:gd name="T32" fmla="*/ 47 w 61"/>
                <a:gd name="T33" fmla="*/ 62 h 66"/>
                <a:gd name="T34" fmla="*/ 59 w 61"/>
                <a:gd name="T35" fmla="*/ 33 h 66"/>
                <a:gd name="T36" fmla="*/ 61 w 61"/>
                <a:gd name="T37" fmla="*/ 26 h 66"/>
                <a:gd name="T38" fmla="*/ 59 w 61"/>
                <a:gd name="T39" fmla="*/ 12 h 66"/>
                <a:gd name="T40" fmla="*/ 50 w 61"/>
                <a:gd name="T41" fmla="*/ 5 h 66"/>
                <a:gd name="T42" fmla="*/ 28 w 61"/>
                <a:gd name="T43" fmla="*/ 0 h 66"/>
                <a:gd name="T44" fmla="*/ 24 w 61"/>
                <a:gd name="T45"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1" h="66">
                  <a:moveTo>
                    <a:pt x="24" y="2"/>
                  </a:moveTo>
                  <a:lnTo>
                    <a:pt x="21" y="2"/>
                  </a:lnTo>
                  <a:lnTo>
                    <a:pt x="16" y="2"/>
                  </a:lnTo>
                  <a:lnTo>
                    <a:pt x="16" y="7"/>
                  </a:lnTo>
                  <a:lnTo>
                    <a:pt x="19" y="21"/>
                  </a:lnTo>
                  <a:lnTo>
                    <a:pt x="19" y="26"/>
                  </a:lnTo>
                  <a:lnTo>
                    <a:pt x="12" y="24"/>
                  </a:lnTo>
                  <a:lnTo>
                    <a:pt x="9" y="19"/>
                  </a:lnTo>
                  <a:lnTo>
                    <a:pt x="9" y="7"/>
                  </a:lnTo>
                  <a:lnTo>
                    <a:pt x="2" y="12"/>
                  </a:lnTo>
                  <a:lnTo>
                    <a:pt x="0" y="24"/>
                  </a:lnTo>
                  <a:lnTo>
                    <a:pt x="2" y="38"/>
                  </a:lnTo>
                  <a:lnTo>
                    <a:pt x="9" y="50"/>
                  </a:lnTo>
                  <a:lnTo>
                    <a:pt x="19" y="54"/>
                  </a:lnTo>
                  <a:lnTo>
                    <a:pt x="33" y="62"/>
                  </a:lnTo>
                  <a:lnTo>
                    <a:pt x="45" y="66"/>
                  </a:lnTo>
                  <a:lnTo>
                    <a:pt x="47" y="62"/>
                  </a:lnTo>
                  <a:lnTo>
                    <a:pt x="59" y="33"/>
                  </a:lnTo>
                  <a:lnTo>
                    <a:pt x="61" y="26"/>
                  </a:lnTo>
                  <a:lnTo>
                    <a:pt x="59" y="12"/>
                  </a:lnTo>
                  <a:lnTo>
                    <a:pt x="50" y="5"/>
                  </a:lnTo>
                  <a:lnTo>
                    <a:pt x="28" y="0"/>
                  </a:lnTo>
                  <a:lnTo>
                    <a:pt x="24"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199" name="Freeform 73"/>
            <p:cNvSpPr>
              <a:spLocks/>
            </p:cNvSpPr>
            <p:nvPr/>
          </p:nvSpPr>
          <p:spPr bwMode="auto">
            <a:xfrm>
              <a:off x="10744" y="2338"/>
              <a:ext cx="62" cy="60"/>
            </a:xfrm>
            <a:custGeom>
              <a:avLst/>
              <a:gdLst>
                <a:gd name="T0" fmla="*/ 10 w 62"/>
                <a:gd name="T1" fmla="*/ 57 h 60"/>
                <a:gd name="T2" fmla="*/ 10 w 62"/>
                <a:gd name="T3" fmla="*/ 52 h 60"/>
                <a:gd name="T4" fmla="*/ 10 w 62"/>
                <a:gd name="T5" fmla="*/ 45 h 60"/>
                <a:gd name="T6" fmla="*/ 12 w 62"/>
                <a:gd name="T7" fmla="*/ 38 h 60"/>
                <a:gd name="T8" fmla="*/ 14 w 62"/>
                <a:gd name="T9" fmla="*/ 38 h 60"/>
                <a:gd name="T10" fmla="*/ 17 w 62"/>
                <a:gd name="T11" fmla="*/ 41 h 60"/>
                <a:gd name="T12" fmla="*/ 19 w 62"/>
                <a:gd name="T13" fmla="*/ 43 h 60"/>
                <a:gd name="T14" fmla="*/ 19 w 62"/>
                <a:gd name="T15" fmla="*/ 48 h 60"/>
                <a:gd name="T16" fmla="*/ 21 w 62"/>
                <a:gd name="T17" fmla="*/ 50 h 60"/>
                <a:gd name="T18" fmla="*/ 29 w 62"/>
                <a:gd name="T19" fmla="*/ 50 h 60"/>
                <a:gd name="T20" fmla="*/ 36 w 62"/>
                <a:gd name="T21" fmla="*/ 55 h 60"/>
                <a:gd name="T22" fmla="*/ 45 w 62"/>
                <a:gd name="T23" fmla="*/ 57 h 60"/>
                <a:gd name="T24" fmla="*/ 50 w 62"/>
                <a:gd name="T25" fmla="*/ 60 h 60"/>
                <a:gd name="T26" fmla="*/ 55 w 62"/>
                <a:gd name="T27" fmla="*/ 48 h 60"/>
                <a:gd name="T28" fmla="*/ 59 w 62"/>
                <a:gd name="T29" fmla="*/ 48 h 60"/>
                <a:gd name="T30" fmla="*/ 62 w 62"/>
                <a:gd name="T31" fmla="*/ 43 h 60"/>
                <a:gd name="T32" fmla="*/ 57 w 62"/>
                <a:gd name="T33" fmla="*/ 31 h 60"/>
                <a:gd name="T34" fmla="*/ 55 w 62"/>
                <a:gd name="T35" fmla="*/ 34 h 60"/>
                <a:gd name="T36" fmla="*/ 55 w 62"/>
                <a:gd name="T37" fmla="*/ 36 h 60"/>
                <a:gd name="T38" fmla="*/ 55 w 62"/>
                <a:gd name="T39" fmla="*/ 26 h 60"/>
                <a:gd name="T40" fmla="*/ 55 w 62"/>
                <a:gd name="T41" fmla="*/ 24 h 60"/>
                <a:gd name="T42" fmla="*/ 55 w 62"/>
                <a:gd name="T43" fmla="*/ 19 h 60"/>
                <a:gd name="T44" fmla="*/ 52 w 62"/>
                <a:gd name="T45" fmla="*/ 19 h 60"/>
                <a:gd name="T46" fmla="*/ 50 w 62"/>
                <a:gd name="T47" fmla="*/ 15 h 60"/>
                <a:gd name="T48" fmla="*/ 45 w 62"/>
                <a:gd name="T49" fmla="*/ 17 h 60"/>
                <a:gd name="T50" fmla="*/ 36 w 62"/>
                <a:gd name="T51" fmla="*/ 24 h 60"/>
                <a:gd name="T52" fmla="*/ 36 w 62"/>
                <a:gd name="T53" fmla="*/ 17 h 60"/>
                <a:gd name="T54" fmla="*/ 33 w 62"/>
                <a:gd name="T55" fmla="*/ 8 h 60"/>
                <a:gd name="T56" fmla="*/ 31 w 62"/>
                <a:gd name="T57" fmla="*/ 0 h 60"/>
                <a:gd name="T58" fmla="*/ 29 w 62"/>
                <a:gd name="T59" fmla="*/ 0 h 60"/>
                <a:gd name="T60" fmla="*/ 26 w 62"/>
                <a:gd name="T61" fmla="*/ 0 h 60"/>
                <a:gd name="T62" fmla="*/ 24 w 62"/>
                <a:gd name="T63" fmla="*/ 3 h 60"/>
                <a:gd name="T64" fmla="*/ 26 w 62"/>
                <a:gd name="T65" fmla="*/ 8 h 60"/>
                <a:gd name="T66" fmla="*/ 24 w 62"/>
                <a:gd name="T67" fmla="*/ 8 h 60"/>
                <a:gd name="T68" fmla="*/ 17 w 62"/>
                <a:gd name="T69" fmla="*/ 5 h 60"/>
                <a:gd name="T70" fmla="*/ 7 w 62"/>
                <a:gd name="T71" fmla="*/ 5 h 60"/>
                <a:gd name="T72" fmla="*/ 5 w 62"/>
                <a:gd name="T73" fmla="*/ 8 h 60"/>
                <a:gd name="T74" fmla="*/ 0 w 62"/>
                <a:gd name="T75" fmla="*/ 45 h 60"/>
                <a:gd name="T76" fmla="*/ 3 w 62"/>
                <a:gd name="T77" fmla="*/ 57 h 60"/>
                <a:gd name="T78" fmla="*/ 10 w 62"/>
                <a:gd name="T79"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2" h="60">
                  <a:moveTo>
                    <a:pt x="10" y="57"/>
                  </a:moveTo>
                  <a:lnTo>
                    <a:pt x="10" y="52"/>
                  </a:lnTo>
                  <a:lnTo>
                    <a:pt x="10" y="45"/>
                  </a:lnTo>
                  <a:lnTo>
                    <a:pt x="12" y="38"/>
                  </a:lnTo>
                  <a:lnTo>
                    <a:pt x="14" y="38"/>
                  </a:lnTo>
                  <a:lnTo>
                    <a:pt x="17" y="41"/>
                  </a:lnTo>
                  <a:lnTo>
                    <a:pt x="19" y="43"/>
                  </a:lnTo>
                  <a:lnTo>
                    <a:pt x="19" y="48"/>
                  </a:lnTo>
                  <a:lnTo>
                    <a:pt x="21" y="50"/>
                  </a:lnTo>
                  <a:lnTo>
                    <a:pt x="29" y="50"/>
                  </a:lnTo>
                  <a:lnTo>
                    <a:pt x="36" y="55"/>
                  </a:lnTo>
                  <a:lnTo>
                    <a:pt x="45" y="57"/>
                  </a:lnTo>
                  <a:lnTo>
                    <a:pt x="50" y="60"/>
                  </a:lnTo>
                  <a:lnTo>
                    <a:pt x="55" y="48"/>
                  </a:lnTo>
                  <a:lnTo>
                    <a:pt x="59" y="48"/>
                  </a:lnTo>
                  <a:lnTo>
                    <a:pt x="62" y="43"/>
                  </a:lnTo>
                  <a:lnTo>
                    <a:pt x="57" y="31"/>
                  </a:lnTo>
                  <a:lnTo>
                    <a:pt x="55" y="34"/>
                  </a:lnTo>
                  <a:lnTo>
                    <a:pt x="55" y="36"/>
                  </a:lnTo>
                  <a:lnTo>
                    <a:pt x="55" y="26"/>
                  </a:lnTo>
                  <a:lnTo>
                    <a:pt x="55" y="24"/>
                  </a:lnTo>
                  <a:lnTo>
                    <a:pt x="55" y="19"/>
                  </a:lnTo>
                  <a:lnTo>
                    <a:pt x="52" y="19"/>
                  </a:lnTo>
                  <a:lnTo>
                    <a:pt x="50" y="15"/>
                  </a:lnTo>
                  <a:lnTo>
                    <a:pt x="45" y="17"/>
                  </a:lnTo>
                  <a:lnTo>
                    <a:pt x="36" y="24"/>
                  </a:lnTo>
                  <a:lnTo>
                    <a:pt x="36" y="17"/>
                  </a:lnTo>
                  <a:lnTo>
                    <a:pt x="33" y="8"/>
                  </a:lnTo>
                  <a:lnTo>
                    <a:pt x="31" y="0"/>
                  </a:lnTo>
                  <a:lnTo>
                    <a:pt x="29" y="0"/>
                  </a:lnTo>
                  <a:lnTo>
                    <a:pt x="26" y="0"/>
                  </a:lnTo>
                  <a:lnTo>
                    <a:pt x="24" y="3"/>
                  </a:lnTo>
                  <a:lnTo>
                    <a:pt x="26" y="8"/>
                  </a:lnTo>
                  <a:lnTo>
                    <a:pt x="24" y="8"/>
                  </a:lnTo>
                  <a:lnTo>
                    <a:pt x="17" y="5"/>
                  </a:lnTo>
                  <a:lnTo>
                    <a:pt x="7" y="5"/>
                  </a:lnTo>
                  <a:lnTo>
                    <a:pt x="5" y="8"/>
                  </a:lnTo>
                  <a:lnTo>
                    <a:pt x="0" y="45"/>
                  </a:lnTo>
                  <a:lnTo>
                    <a:pt x="3" y="57"/>
                  </a:lnTo>
                  <a:lnTo>
                    <a:pt x="10" y="5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00" name="Freeform 74"/>
            <p:cNvSpPr>
              <a:spLocks/>
            </p:cNvSpPr>
            <p:nvPr/>
          </p:nvSpPr>
          <p:spPr bwMode="auto">
            <a:xfrm>
              <a:off x="10680" y="2334"/>
              <a:ext cx="55" cy="61"/>
            </a:xfrm>
            <a:custGeom>
              <a:avLst/>
              <a:gdLst>
                <a:gd name="T0" fmla="*/ 3 w 55"/>
                <a:gd name="T1" fmla="*/ 56 h 61"/>
                <a:gd name="T2" fmla="*/ 5 w 55"/>
                <a:gd name="T3" fmla="*/ 56 h 61"/>
                <a:gd name="T4" fmla="*/ 10 w 55"/>
                <a:gd name="T5" fmla="*/ 61 h 61"/>
                <a:gd name="T6" fmla="*/ 12 w 55"/>
                <a:gd name="T7" fmla="*/ 61 h 61"/>
                <a:gd name="T8" fmla="*/ 12 w 55"/>
                <a:gd name="T9" fmla="*/ 52 h 61"/>
                <a:gd name="T10" fmla="*/ 15 w 55"/>
                <a:gd name="T11" fmla="*/ 49 h 61"/>
                <a:gd name="T12" fmla="*/ 24 w 55"/>
                <a:gd name="T13" fmla="*/ 49 h 61"/>
                <a:gd name="T14" fmla="*/ 36 w 55"/>
                <a:gd name="T15" fmla="*/ 54 h 61"/>
                <a:gd name="T16" fmla="*/ 48 w 55"/>
                <a:gd name="T17" fmla="*/ 56 h 61"/>
                <a:gd name="T18" fmla="*/ 52 w 55"/>
                <a:gd name="T19" fmla="*/ 52 h 61"/>
                <a:gd name="T20" fmla="*/ 52 w 55"/>
                <a:gd name="T21" fmla="*/ 45 h 61"/>
                <a:gd name="T22" fmla="*/ 55 w 55"/>
                <a:gd name="T23" fmla="*/ 38 h 61"/>
                <a:gd name="T24" fmla="*/ 55 w 55"/>
                <a:gd name="T25" fmla="*/ 30 h 61"/>
                <a:gd name="T26" fmla="*/ 52 w 55"/>
                <a:gd name="T27" fmla="*/ 23 h 61"/>
                <a:gd name="T28" fmla="*/ 50 w 55"/>
                <a:gd name="T29" fmla="*/ 21 h 61"/>
                <a:gd name="T30" fmla="*/ 41 w 55"/>
                <a:gd name="T31" fmla="*/ 12 h 61"/>
                <a:gd name="T32" fmla="*/ 29 w 55"/>
                <a:gd name="T33" fmla="*/ 19 h 61"/>
                <a:gd name="T34" fmla="*/ 26 w 55"/>
                <a:gd name="T35" fmla="*/ 7 h 61"/>
                <a:gd name="T36" fmla="*/ 24 w 55"/>
                <a:gd name="T37" fmla="*/ 0 h 61"/>
                <a:gd name="T38" fmla="*/ 22 w 55"/>
                <a:gd name="T39" fmla="*/ 0 h 61"/>
                <a:gd name="T40" fmla="*/ 10 w 55"/>
                <a:gd name="T41" fmla="*/ 4 h 61"/>
                <a:gd name="T42" fmla="*/ 5 w 55"/>
                <a:gd name="T43" fmla="*/ 12 h 61"/>
                <a:gd name="T44" fmla="*/ 3 w 55"/>
                <a:gd name="T45" fmla="*/ 21 h 61"/>
                <a:gd name="T46" fmla="*/ 0 w 55"/>
                <a:gd name="T47" fmla="*/ 45 h 61"/>
                <a:gd name="T48" fmla="*/ 3 w 55"/>
                <a:gd name="T49" fmla="*/ 54 h 61"/>
                <a:gd name="T50" fmla="*/ 3 w 55"/>
                <a:gd name="T5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61">
                  <a:moveTo>
                    <a:pt x="3" y="56"/>
                  </a:moveTo>
                  <a:lnTo>
                    <a:pt x="5" y="56"/>
                  </a:lnTo>
                  <a:lnTo>
                    <a:pt x="10" y="61"/>
                  </a:lnTo>
                  <a:lnTo>
                    <a:pt x="12" y="61"/>
                  </a:lnTo>
                  <a:lnTo>
                    <a:pt x="12" y="52"/>
                  </a:lnTo>
                  <a:lnTo>
                    <a:pt x="15" y="49"/>
                  </a:lnTo>
                  <a:lnTo>
                    <a:pt x="24" y="49"/>
                  </a:lnTo>
                  <a:lnTo>
                    <a:pt x="36" y="54"/>
                  </a:lnTo>
                  <a:lnTo>
                    <a:pt x="48" y="56"/>
                  </a:lnTo>
                  <a:lnTo>
                    <a:pt x="52" y="52"/>
                  </a:lnTo>
                  <a:lnTo>
                    <a:pt x="52" y="45"/>
                  </a:lnTo>
                  <a:lnTo>
                    <a:pt x="55" y="38"/>
                  </a:lnTo>
                  <a:lnTo>
                    <a:pt x="55" y="30"/>
                  </a:lnTo>
                  <a:lnTo>
                    <a:pt x="52" y="23"/>
                  </a:lnTo>
                  <a:lnTo>
                    <a:pt x="50" y="21"/>
                  </a:lnTo>
                  <a:lnTo>
                    <a:pt x="41" y="12"/>
                  </a:lnTo>
                  <a:lnTo>
                    <a:pt x="29" y="19"/>
                  </a:lnTo>
                  <a:lnTo>
                    <a:pt x="26" y="7"/>
                  </a:lnTo>
                  <a:lnTo>
                    <a:pt x="24" y="0"/>
                  </a:lnTo>
                  <a:lnTo>
                    <a:pt x="22" y="0"/>
                  </a:lnTo>
                  <a:lnTo>
                    <a:pt x="10" y="4"/>
                  </a:lnTo>
                  <a:lnTo>
                    <a:pt x="5" y="12"/>
                  </a:lnTo>
                  <a:lnTo>
                    <a:pt x="3" y="21"/>
                  </a:lnTo>
                  <a:lnTo>
                    <a:pt x="0" y="45"/>
                  </a:lnTo>
                  <a:lnTo>
                    <a:pt x="3" y="54"/>
                  </a:lnTo>
                  <a:lnTo>
                    <a:pt x="3" y="5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01" name="Freeform 75"/>
            <p:cNvSpPr>
              <a:spLocks/>
            </p:cNvSpPr>
            <p:nvPr/>
          </p:nvSpPr>
          <p:spPr bwMode="auto">
            <a:xfrm>
              <a:off x="9728" y="1743"/>
              <a:ext cx="59" cy="80"/>
            </a:xfrm>
            <a:custGeom>
              <a:avLst/>
              <a:gdLst>
                <a:gd name="T0" fmla="*/ 10 w 59"/>
                <a:gd name="T1" fmla="*/ 45 h 80"/>
                <a:gd name="T2" fmla="*/ 12 w 59"/>
                <a:gd name="T3" fmla="*/ 45 h 80"/>
                <a:gd name="T4" fmla="*/ 17 w 59"/>
                <a:gd name="T5" fmla="*/ 47 h 80"/>
                <a:gd name="T6" fmla="*/ 19 w 59"/>
                <a:gd name="T7" fmla="*/ 50 h 80"/>
                <a:gd name="T8" fmla="*/ 24 w 59"/>
                <a:gd name="T9" fmla="*/ 54 h 80"/>
                <a:gd name="T10" fmla="*/ 19 w 59"/>
                <a:gd name="T11" fmla="*/ 52 h 80"/>
                <a:gd name="T12" fmla="*/ 14 w 59"/>
                <a:gd name="T13" fmla="*/ 52 h 80"/>
                <a:gd name="T14" fmla="*/ 10 w 59"/>
                <a:gd name="T15" fmla="*/ 52 h 80"/>
                <a:gd name="T16" fmla="*/ 7 w 59"/>
                <a:gd name="T17" fmla="*/ 54 h 80"/>
                <a:gd name="T18" fmla="*/ 7 w 59"/>
                <a:gd name="T19" fmla="*/ 57 h 80"/>
                <a:gd name="T20" fmla="*/ 7 w 59"/>
                <a:gd name="T21" fmla="*/ 61 h 80"/>
                <a:gd name="T22" fmla="*/ 10 w 59"/>
                <a:gd name="T23" fmla="*/ 68 h 80"/>
                <a:gd name="T24" fmla="*/ 14 w 59"/>
                <a:gd name="T25" fmla="*/ 71 h 80"/>
                <a:gd name="T26" fmla="*/ 19 w 59"/>
                <a:gd name="T27" fmla="*/ 71 h 80"/>
                <a:gd name="T28" fmla="*/ 24 w 59"/>
                <a:gd name="T29" fmla="*/ 68 h 80"/>
                <a:gd name="T30" fmla="*/ 29 w 59"/>
                <a:gd name="T31" fmla="*/ 71 h 80"/>
                <a:gd name="T32" fmla="*/ 26 w 59"/>
                <a:gd name="T33" fmla="*/ 73 h 80"/>
                <a:gd name="T34" fmla="*/ 26 w 59"/>
                <a:gd name="T35" fmla="*/ 80 h 80"/>
                <a:gd name="T36" fmla="*/ 36 w 59"/>
                <a:gd name="T37" fmla="*/ 80 h 80"/>
                <a:gd name="T38" fmla="*/ 38 w 59"/>
                <a:gd name="T39" fmla="*/ 78 h 80"/>
                <a:gd name="T40" fmla="*/ 40 w 59"/>
                <a:gd name="T41" fmla="*/ 76 h 80"/>
                <a:gd name="T42" fmla="*/ 45 w 59"/>
                <a:gd name="T43" fmla="*/ 64 h 80"/>
                <a:gd name="T44" fmla="*/ 47 w 59"/>
                <a:gd name="T45" fmla="*/ 59 h 80"/>
                <a:gd name="T46" fmla="*/ 59 w 59"/>
                <a:gd name="T47" fmla="*/ 54 h 80"/>
                <a:gd name="T48" fmla="*/ 59 w 59"/>
                <a:gd name="T49" fmla="*/ 52 h 80"/>
                <a:gd name="T50" fmla="*/ 59 w 59"/>
                <a:gd name="T51" fmla="*/ 40 h 80"/>
                <a:gd name="T52" fmla="*/ 59 w 59"/>
                <a:gd name="T53" fmla="*/ 38 h 80"/>
                <a:gd name="T54" fmla="*/ 50 w 59"/>
                <a:gd name="T55" fmla="*/ 31 h 80"/>
                <a:gd name="T56" fmla="*/ 31 w 59"/>
                <a:gd name="T57" fmla="*/ 33 h 80"/>
                <a:gd name="T58" fmla="*/ 24 w 59"/>
                <a:gd name="T59" fmla="*/ 31 h 80"/>
                <a:gd name="T60" fmla="*/ 31 w 59"/>
                <a:gd name="T61" fmla="*/ 21 h 80"/>
                <a:gd name="T62" fmla="*/ 21 w 59"/>
                <a:gd name="T63" fmla="*/ 14 h 80"/>
                <a:gd name="T64" fmla="*/ 17 w 59"/>
                <a:gd name="T65" fmla="*/ 9 h 80"/>
                <a:gd name="T66" fmla="*/ 17 w 59"/>
                <a:gd name="T67" fmla="*/ 5 h 80"/>
                <a:gd name="T68" fmla="*/ 17 w 59"/>
                <a:gd name="T69" fmla="*/ 2 h 80"/>
                <a:gd name="T70" fmla="*/ 10 w 59"/>
                <a:gd name="T71" fmla="*/ 0 h 80"/>
                <a:gd name="T72" fmla="*/ 5 w 59"/>
                <a:gd name="T73" fmla="*/ 0 h 80"/>
                <a:gd name="T74" fmla="*/ 3 w 59"/>
                <a:gd name="T75" fmla="*/ 5 h 80"/>
                <a:gd name="T76" fmla="*/ 0 w 59"/>
                <a:gd name="T77" fmla="*/ 12 h 80"/>
                <a:gd name="T78" fmla="*/ 0 w 59"/>
                <a:gd name="T79" fmla="*/ 17 h 80"/>
                <a:gd name="T80" fmla="*/ 10 w 59"/>
                <a:gd name="T81" fmla="*/ 4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80">
                  <a:moveTo>
                    <a:pt x="10" y="45"/>
                  </a:moveTo>
                  <a:lnTo>
                    <a:pt x="12" y="45"/>
                  </a:lnTo>
                  <a:lnTo>
                    <a:pt x="17" y="47"/>
                  </a:lnTo>
                  <a:lnTo>
                    <a:pt x="19" y="50"/>
                  </a:lnTo>
                  <a:lnTo>
                    <a:pt x="24" y="54"/>
                  </a:lnTo>
                  <a:lnTo>
                    <a:pt x="19" y="52"/>
                  </a:lnTo>
                  <a:lnTo>
                    <a:pt x="14" y="52"/>
                  </a:lnTo>
                  <a:lnTo>
                    <a:pt x="10" y="52"/>
                  </a:lnTo>
                  <a:lnTo>
                    <a:pt x="7" y="54"/>
                  </a:lnTo>
                  <a:lnTo>
                    <a:pt x="7" y="57"/>
                  </a:lnTo>
                  <a:lnTo>
                    <a:pt x="7" y="61"/>
                  </a:lnTo>
                  <a:lnTo>
                    <a:pt x="10" y="68"/>
                  </a:lnTo>
                  <a:lnTo>
                    <a:pt x="14" y="71"/>
                  </a:lnTo>
                  <a:lnTo>
                    <a:pt x="19" y="71"/>
                  </a:lnTo>
                  <a:lnTo>
                    <a:pt x="24" y="68"/>
                  </a:lnTo>
                  <a:lnTo>
                    <a:pt x="29" y="71"/>
                  </a:lnTo>
                  <a:lnTo>
                    <a:pt x="26" y="73"/>
                  </a:lnTo>
                  <a:lnTo>
                    <a:pt x="26" y="80"/>
                  </a:lnTo>
                  <a:lnTo>
                    <a:pt x="36" y="80"/>
                  </a:lnTo>
                  <a:lnTo>
                    <a:pt x="38" y="78"/>
                  </a:lnTo>
                  <a:lnTo>
                    <a:pt x="40" y="76"/>
                  </a:lnTo>
                  <a:lnTo>
                    <a:pt x="45" y="64"/>
                  </a:lnTo>
                  <a:lnTo>
                    <a:pt x="47" y="59"/>
                  </a:lnTo>
                  <a:lnTo>
                    <a:pt x="59" y="54"/>
                  </a:lnTo>
                  <a:lnTo>
                    <a:pt x="59" y="52"/>
                  </a:lnTo>
                  <a:lnTo>
                    <a:pt x="59" y="40"/>
                  </a:lnTo>
                  <a:lnTo>
                    <a:pt x="59" y="38"/>
                  </a:lnTo>
                  <a:lnTo>
                    <a:pt x="50" y="31"/>
                  </a:lnTo>
                  <a:lnTo>
                    <a:pt x="31" y="33"/>
                  </a:lnTo>
                  <a:lnTo>
                    <a:pt x="24" y="31"/>
                  </a:lnTo>
                  <a:lnTo>
                    <a:pt x="31" y="21"/>
                  </a:lnTo>
                  <a:lnTo>
                    <a:pt x="21" y="14"/>
                  </a:lnTo>
                  <a:lnTo>
                    <a:pt x="17" y="9"/>
                  </a:lnTo>
                  <a:lnTo>
                    <a:pt x="17" y="5"/>
                  </a:lnTo>
                  <a:lnTo>
                    <a:pt x="17" y="2"/>
                  </a:lnTo>
                  <a:lnTo>
                    <a:pt x="10" y="0"/>
                  </a:lnTo>
                  <a:lnTo>
                    <a:pt x="5" y="0"/>
                  </a:lnTo>
                  <a:lnTo>
                    <a:pt x="3" y="5"/>
                  </a:lnTo>
                  <a:lnTo>
                    <a:pt x="0" y="12"/>
                  </a:lnTo>
                  <a:lnTo>
                    <a:pt x="0" y="17"/>
                  </a:lnTo>
                  <a:lnTo>
                    <a:pt x="10" y="4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02" name="Freeform 76"/>
            <p:cNvSpPr>
              <a:spLocks/>
            </p:cNvSpPr>
            <p:nvPr/>
          </p:nvSpPr>
          <p:spPr bwMode="auto">
            <a:xfrm>
              <a:off x="9471" y="1601"/>
              <a:ext cx="4260" cy="3883"/>
            </a:xfrm>
            <a:custGeom>
              <a:avLst/>
              <a:gdLst>
                <a:gd name="T0" fmla="*/ 4182 w 4260"/>
                <a:gd name="T1" fmla="*/ 2245 h 3883"/>
                <a:gd name="T2" fmla="*/ 3976 w 4260"/>
                <a:gd name="T3" fmla="*/ 2222 h 3883"/>
                <a:gd name="T4" fmla="*/ 4000 w 4260"/>
                <a:gd name="T5" fmla="*/ 2101 h 3883"/>
                <a:gd name="T6" fmla="*/ 3948 w 4260"/>
                <a:gd name="T7" fmla="*/ 1907 h 3883"/>
                <a:gd name="T8" fmla="*/ 3785 w 4260"/>
                <a:gd name="T9" fmla="*/ 1773 h 3883"/>
                <a:gd name="T10" fmla="*/ 3546 w 4260"/>
                <a:gd name="T11" fmla="*/ 1787 h 3883"/>
                <a:gd name="T12" fmla="*/ 3445 w 4260"/>
                <a:gd name="T13" fmla="*/ 1867 h 3883"/>
                <a:gd name="T14" fmla="*/ 3102 w 4260"/>
                <a:gd name="T15" fmla="*/ 1773 h 3883"/>
                <a:gd name="T16" fmla="*/ 3012 w 4260"/>
                <a:gd name="T17" fmla="*/ 2146 h 3883"/>
                <a:gd name="T18" fmla="*/ 2842 w 4260"/>
                <a:gd name="T19" fmla="*/ 2472 h 3883"/>
                <a:gd name="T20" fmla="*/ 2549 w 4260"/>
                <a:gd name="T21" fmla="*/ 2396 h 3883"/>
                <a:gd name="T22" fmla="*/ 2878 w 4260"/>
                <a:gd name="T23" fmla="*/ 2151 h 3883"/>
                <a:gd name="T24" fmla="*/ 2800 w 4260"/>
                <a:gd name="T25" fmla="*/ 2068 h 3883"/>
                <a:gd name="T26" fmla="*/ 3166 w 4260"/>
                <a:gd name="T27" fmla="*/ 1539 h 3883"/>
                <a:gd name="T28" fmla="*/ 2866 w 4260"/>
                <a:gd name="T29" fmla="*/ 1612 h 3883"/>
                <a:gd name="T30" fmla="*/ 2660 w 4260"/>
                <a:gd name="T31" fmla="*/ 1593 h 3883"/>
                <a:gd name="T32" fmla="*/ 2559 w 4260"/>
                <a:gd name="T33" fmla="*/ 1529 h 3883"/>
                <a:gd name="T34" fmla="*/ 2533 w 4260"/>
                <a:gd name="T35" fmla="*/ 1605 h 3883"/>
                <a:gd name="T36" fmla="*/ 2419 w 4260"/>
                <a:gd name="T37" fmla="*/ 1576 h 3883"/>
                <a:gd name="T38" fmla="*/ 2301 w 4260"/>
                <a:gd name="T39" fmla="*/ 1718 h 3883"/>
                <a:gd name="T40" fmla="*/ 2275 w 4260"/>
                <a:gd name="T41" fmla="*/ 1574 h 3883"/>
                <a:gd name="T42" fmla="*/ 2157 w 4260"/>
                <a:gd name="T43" fmla="*/ 1550 h 3883"/>
                <a:gd name="T44" fmla="*/ 2067 w 4260"/>
                <a:gd name="T45" fmla="*/ 1468 h 3883"/>
                <a:gd name="T46" fmla="*/ 1857 w 4260"/>
                <a:gd name="T47" fmla="*/ 1451 h 3883"/>
                <a:gd name="T48" fmla="*/ 1647 w 4260"/>
                <a:gd name="T49" fmla="*/ 1442 h 3883"/>
                <a:gd name="T50" fmla="*/ 1656 w 4260"/>
                <a:gd name="T51" fmla="*/ 1302 h 3883"/>
                <a:gd name="T52" fmla="*/ 1559 w 4260"/>
                <a:gd name="T53" fmla="*/ 1267 h 3883"/>
                <a:gd name="T54" fmla="*/ 1592 w 4260"/>
                <a:gd name="T55" fmla="*/ 1054 h 3883"/>
                <a:gd name="T56" fmla="*/ 1287 w 4260"/>
                <a:gd name="T57" fmla="*/ 962 h 3883"/>
                <a:gd name="T58" fmla="*/ 1165 w 4260"/>
                <a:gd name="T59" fmla="*/ 735 h 3883"/>
                <a:gd name="T60" fmla="*/ 1061 w 4260"/>
                <a:gd name="T61" fmla="*/ 740 h 3883"/>
                <a:gd name="T62" fmla="*/ 921 w 4260"/>
                <a:gd name="T63" fmla="*/ 844 h 3883"/>
                <a:gd name="T64" fmla="*/ 900 w 4260"/>
                <a:gd name="T65" fmla="*/ 582 h 3883"/>
                <a:gd name="T66" fmla="*/ 749 w 4260"/>
                <a:gd name="T67" fmla="*/ 657 h 3883"/>
                <a:gd name="T68" fmla="*/ 694 w 4260"/>
                <a:gd name="T69" fmla="*/ 473 h 3883"/>
                <a:gd name="T70" fmla="*/ 493 w 4260"/>
                <a:gd name="T71" fmla="*/ 480 h 3883"/>
                <a:gd name="T72" fmla="*/ 517 w 4260"/>
                <a:gd name="T73" fmla="*/ 312 h 3883"/>
                <a:gd name="T74" fmla="*/ 373 w 4260"/>
                <a:gd name="T75" fmla="*/ 229 h 3883"/>
                <a:gd name="T76" fmla="*/ 174 w 4260"/>
                <a:gd name="T77" fmla="*/ 85 h 3883"/>
                <a:gd name="T78" fmla="*/ 113 w 4260"/>
                <a:gd name="T79" fmla="*/ 85 h 3883"/>
                <a:gd name="T80" fmla="*/ 71 w 4260"/>
                <a:gd name="T81" fmla="*/ 109 h 3883"/>
                <a:gd name="T82" fmla="*/ 158 w 4260"/>
                <a:gd name="T83" fmla="*/ 300 h 3883"/>
                <a:gd name="T84" fmla="*/ 326 w 4260"/>
                <a:gd name="T85" fmla="*/ 468 h 3883"/>
                <a:gd name="T86" fmla="*/ 408 w 4260"/>
                <a:gd name="T87" fmla="*/ 619 h 3883"/>
                <a:gd name="T88" fmla="*/ 583 w 4260"/>
                <a:gd name="T89" fmla="*/ 711 h 3883"/>
                <a:gd name="T90" fmla="*/ 796 w 4260"/>
                <a:gd name="T91" fmla="*/ 1049 h 3883"/>
                <a:gd name="T92" fmla="*/ 978 w 4260"/>
                <a:gd name="T93" fmla="*/ 1286 h 3883"/>
                <a:gd name="T94" fmla="*/ 1155 w 4260"/>
                <a:gd name="T95" fmla="*/ 1614 h 3883"/>
                <a:gd name="T96" fmla="*/ 1311 w 4260"/>
                <a:gd name="T97" fmla="*/ 1775 h 3883"/>
                <a:gd name="T98" fmla="*/ 1557 w 4260"/>
                <a:gd name="T99" fmla="*/ 2162 h 3883"/>
                <a:gd name="T100" fmla="*/ 1039 w 4260"/>
                <a:gd name="T101" fmla="*/ 2545 h 3883"/>
                <a:gd name="T102" fmla="*/ 779 w 4260"/>
                <a:gd name="T103" fmla="*/ 2576 h 3883"/>
                <a:gd name="T104" fmla="*/ 640 w 4260"/>
                <a:gd name="T105" fmla="*/ 2706 h 3883"/>
                <a:gd name="T106" fmla="*/ 706 w 4260"/>
                <a:gd name="T107" fmla="*/ 2968 h 3883"/>
                <a:gd name="T108" fmla="*/ 980 w 4260"/>
                <a:gd name="T109" fmla="*/ 3320 h 3883"/>
                <a:gd name="T110" fmla="*/ 1280 w 4260"/>
                <a:gd name="T111" fmla="*/ 3668 h 3883"/>
                <a:gd name="T112" fmla="*/ 1417 w 4260"/>
                <a:gd name="T113" fmla="*/ 3687 h 3883"/>
                <a:gd name="T114" fmla="*/ 1658 w 4260"/>
                <a:gd name="T115" fmla="*/ 3838 h 3883"/>
                <a:gd name="T116" fmla="*/ 2077 w 4260"/>
                <a:gd name="T117" fmla="*/ 3774 h 3883"/>
                <a:gd name="T118" fmla="*/ 2112 w 4260"/>
                <a:gd name="T119" fmla="*/ 3571 h 3883"/>
                <a:gd name="T120" fmla="*/ 2039 w 4260"/>
                <a:gd name="T121" fmla="*/ 3094 h 3883"/>
                <a:gd name="T122" fmla="*/ 2171 w 4260"/>
                <a:gd name="T123" fmla="*/ 3443 h 3883"/>
                <a:gd name="T124" fmla="*/ 4111 w 4260"/>
                <a:gd name="T125" fmla="*/ 2827 h 3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60" h="3883">
                  <a:moveTo>
                    <a:pt x="4213" y="2543"/>
                  </a:moveTo>
                  <a:lnTo>
                    <a:pt x="4217" y="2536"/>
                  </a:lnTo>
                  <a:lnTo>
                    <a:pt x="4220" y="2529"/>
                  </a:lnTo>
                  <a:lnTo>
                    <a:pt x="4220" y="2519"/>
                  </a:lnTo>
                  <a:lnTo>
                    <a:pt x="4220" y="2510"/>
                  </a:lnTo>
                  <a:lnTo>
                    <a:pt x="4220" y="2507"/>
                  </a:lnTo>
                  <a:lnTo>
                    <a:pt x="4222" y="2498"/>
                  </a:lnTo>
                  <a:lnTo>
                    <a:pt x="4224" y="2486"/>
                  </a:lnTo>
                  <a:lnTo>
                    <a:pt x="4224" y="2484"/>
                  </a:lnTo>
                  <a:lnTo>
                    <a:pt x="4231" y="2474"/>
                  </a:lnTo>
                  <a:lnTo>
                    <a:pt x="4234" y="2460"/>
                  </a:lnTo>
                  <a:lnTo>
                    <a:pt x="4234" y="2455"/>
                  </a:lnTo>
                  <a:lnTo>
                    <a:pt x="4239" y="2453"/>
                  </a:lnTo>
                  <a:lnTo>
                    <a:pt x="4253" y="2427"/>
                  </a:lnTo>
                  <a:lnTo>
                    <a:pt x="4253" y="2420"/>
                  </a:lnTo>
                  <a:lnTo>
                    <a:pt x="4253" y="2413"/>
                  </a:lnTo>
                  <a:lnTo>
                    <a:pt x="4248" y="2404"/>
                  </a:lnTo>
                  <a:lnTo>
                    <a:pt x="4243" y="2399"/>
                  </a:lnTo>
                  <a:lnTo>
                    <a:pt x="4224" y="2394"/>
                  </a:lnTo>
                  <a:lnTo>
                    <a:pt x="4217" y="2392"/>
                  </a:lnTo>
                  <a:lnTo>
                    <a:pt x="4224" y="2387"/>
                  </a:lnTo>
                  <a:lnTo>
                    <a:pt x="4241" y="2387"/>
                  </a:lnTo>
                  <a:lnTo>
                    <a:pt x="4246" y="2382"/>
                  </a:lnTo>
                  <a:lnTo>
                    <a:pt x="4255" y="2366"/>
                  </a:lnTo>
                  <a:lnTo>
                    <a:pt x="4257" y="2356"/>
                  </a:lnTo>
                  <a:lnTo>
                    <a:pt x="4257" y="2344"/>
                  </a:lnTo>
                  <a:lnTo>
                    <a:pt x="4243" y="2342"/>
                  </a:lnTo>
                  <a:lnTo>
                    <a:pt x="4239" y="2340"/>
                  </a:lnTo>
                  <a:lnTo>
                    <a:pt x="4243" y="2330"/>
                  </a:lnTo>
                  <a:lnTo>
                    <a:pt x="4253" y="2328"/>
                  </a:lnTo>
                  <a:lnTo>
                    <a:pt x="4260" y="2321"/>
                  </a:lnTo>
                  <a:lnTo>
                    <a:pt x="4260" y="2309"/>
                  </a:lnTo>
                  <a:lnTo>
                    <a:pt x="4250" y="2302"/>
                  </a:lnTo>
                  <a:lnTo>
                    <a:pt x="4246" y="2297"/>
                  </a:lnTo>
                  <a:lnTo>
                    <a:pt x="4241" y="2290"/>
                  </a:lnTo>
                  <a:lnTo>
                    <a:pt x="4236" y="2278"/>
                  </a:lnTo>
                  <a:lnTo>
                    <a:pt x="4229" y="2281"/>
                  </a:lnTo>
                  <a:lnTo>
                    <a:pt x="4215" y="2281"/>
                  </a:lnTo>
                  <a:lnTo>
                    <a:pt x="4210" y="2283"/>
                  </a:lnTo>
                  <a:lnTo>
                    <a:pt x="4210" y="2278"/>
                  </a:lnTo>
                  <a:lnTo>
                    <a:pt x="4210" y="2274"/>
                  </a:lnTo>
                  <a:lnTo>
                    <a:pt x="4210" y="2271"/>
                  </a:lnTo>
                  <a:lnTo>
                    <a:pt x="4215" y="2274"/>
                  </a:lnTo>
                  <a:lnTo>
                    <a:pt x="4217" y="2274"/>
                  </a:lnTo>
                  <a:lnTo>
                    <a:pt x="4220" y="2271"/>
                  </a:lnTo>
                  <a:lnTo>
                    <a:pt x="4224" y="2266"/>
                  </a:lnTo>
                  <a:lnTo>
                    <a:pt x="4236" y="2262"/>
                  </a:lnTo>
                  <a:lnTo>
                    <a:pt x="4241" y="2257"/>
                  </a:lnTo>
                  <a:lnTo>
                    <a:pt x="4246" y="2250"/>
                  </a:lnTo>
                  <a:lnTo>
                    <a:pt x="4220" y="2250"/>
                  </a:lnTo>
                  <a:lnTo>
                    <a:pt x="4215" y="2250"/>
                  </a:lnTo>
                  <a:lnTo>
                    <a:pt x="4208" y="2255"/>
                  </a:lnTo>
                  <a:lnTo>
                    <a:pt x="4201" y="2266"/>
                  </a:lnTo>
                  <a:lnTo>
                    <a:pt x="4196" y="2271"/>
                  </a:lnTo>
                  <a:lnTo>
                    <a:pt x="4194" y="2264"/>
                  </a:lnTo>
                  <a:lnTo>
                    <a:pt x="4196" y="2259"/>
                  </a:lnTo>
                  <a:lnTo>
                    <a:pt x="4198" y="2255"/>
                  </a:lnTo>
                  <a:lnTo>
                    <a:pt x="4201" y="2252"/>
                  </a:lnTo>
                  <a:lnTo>
                    <a:pt x="4203" y="2248"/>
                  </a:lnTo>
                  <a:lnTo>
                    <a:pt x="4203" y="2240"/>
                  </a:lnTo>
                  <a:lnTo>
                    <a:pt x="4203" y="2236"/>
                  </a:lnTo>
                  <a:lnTo>
                    <a:pt x="4201" y="2233"/>
                  </a:lnTo>
                  <a:lnTo>
                    <a:pt x="4198" y="2238"/>
                  </a:lnTo>
                  <a:lnTo>
                    <a:pt x="4194" y="2245"/>
                  </a:lnTo>
                  <a:lnTo>
                    <a:pt x="4191" y="2250"/>
                  </a:lnTo>
                  <a:lnTo>
                    <a:pt x="4189" y="2250"/>
                  </a:lnTo>
                  <a:lnTo>
                    <a:pt x="4187" y="2245"/>
                  </a:lnTo>
                  <a:lnTo>
                    <a:pt x="4184" y="2245"/>
                  </a:lnTo>
                  <a:lnTo>
                    <a:pt x="4182" y="2245"/>
                  </a:lnTo>
                  <a:lnTo>
                    <a:pt x="4175" y="2252"/>
                  </a:lnTo>
                  <a:lnTo>
                    <a:pt x="4175" y="2250"/>
                  </a:lnTo>
                  <a:lnTo>
                    <a:pt x="4175" y="2250"/>
                  </a:lnTo>
                  <a:lnTo>
                    <a:pt x="4175" y="2248"/>
                  </a:lnTo>
                  <a:lnTo>
                    <a:pt x="4175" y="2248"/>
                  </a:lnTo>
                  <a:lnTo>
                    <a:pt x="4172" y="2248"/>
                  </a:lnTo>
                  <a:lnTo>
                    <a:pt x="4168" y="2250"/>
                  </a:lnTo>
                  <a:lnTo>
                    <a:pt x="4168" y="2252"/>
                  </a:lnTo>
                  <a:lnTo>
                    <a:pt x="4163" y="2255"/>
                  </a:lnTo>
                  <a:lnTo>
                    <a:pt x="4163" y="2252"/>
                  </a:lnTo>
                  <a:lnTo>
                    <a:pt x="4163" y="2248"/>
                  </a:lnTo>
                  <a:lnTo>
                    <a:pt x="4168" y="2240"/>
                  </a:lnTo>
                  <a:lnTo>
                    <a:pt x="4165" y="2238"/>
                  </a:lnTo>
                  <a:lnTo>
                    <a:pt x="4130" y="2250"/>
                  </a:lnTo>
                  <a:lnTo>
                    <a:pt x="4128" y="2250"/>
                  </a:lnTo>
                  <a:lnTo>
                    <a:pt x="4120" y="2245"/>
                  </a:lnTo>
                  <a:lnTo>
                    <a:pt x="4116" y="2245"/>
                  </a:lnTo>
                  <a:lnTo>
                    <a:pt x="4109" y="2245"/>
                  </a:lnTo>
                  <a:lnTo>
                    <a:pt x="4099" y="2245"/>
                  </a:lnTo>
                  <a:lnTo>
                    <a:pt x="4073" y="2257"/>
                  </a:lnTo>
                  <a:lnTo>
                    <a:pt x="4057" y="2257"/>
                  </a:lnTo>
                  <a:lnTo>
                    <a:pt x="4050" y="2255"/>
                  </a:lnTo>
                  <a:lnTo>
                    <a:pt x="4040" y="2250"/>
                  </a:lnTo>
                  <a:lnTo>
                    <a:pt x="4050" y="2245"/>
                  </a:lnTo>
                  <a:lnTo>
                    <a:pt x="4113" y="2240"/>
                  </a:lnTo>
                  <a:lnTo>
                    <a:pt x="4130" y="2236"/>
                  </a:lnTo>
                  <a:lnTo>
                    <a:pt x="4154" y="2233"/>
                  </a:lnTo>
                  <a:lnTo>
                    <a:pt x="4172" y="2229"/>
                  </a:lnTo>
                  <a:lnTo>
                    <a:pt x="4175" y="2226"/>
                  </a:lnTo>
                  <a:lnTo>
                    <a:pt x="4172" y="2219"/>
                  </a:lnTo>
                  <a:lnTo>
                    <a:pt x="4168" y="2217"/>
                  </a:lnTo>
                  <a:lnTo>
                    <a:pt x="4158" y="2214"/>
                  </a:lnTo>
                  <a:lnTo>
                    <a:pt x="4151" y="2212"/>
                  </a:lnTo>
                  <a:lnTo>
                    <a:pt x="4168" y="2200"/>
                  </a:lnTo>
                  <a:lnTo>
                    <a:pt x="4172" y="2200"/>
                  </a:lnTo>
                  <a:lnTo>
                    <a:pt x="4177" y="2203"/>
                  </a:lnTo>
                  <a:lnTo>
                    <a:pt x="4182" y="2203"/>
                  </a:lnTo>
                  <a:lnTo>
                    <a:pt x="4189" y="2203"/>
                  </a:lnTo>
                  <a:lnTo>
                    <a:pt x="4194" y="2200"/>
                  </a:lnTo>
                  <a:lnTo>
                    <a:pt x="4196" y="2196"/>
                  </a:lnTo>
                  <a:lnTo>
                    <a:pt x="4194" y="2188"/>
                  </a:lnTo>
                  <a:lnTo>
                    <a:pt x="4189" y="2181"/>
                  </a:lnTo>
                  <a:lnTo>
                    <a:pt x="4182" y="2181"/>
                  </a:lnTo>
                  <a:lnTo>
                    <a:pt x="4180" y="2167"/>
                  </a:lnTo>
                  <a:lnTo>
                    <a:pt x="4175" y="2162"/>
                  </a:lnTo>
                  <a:lnTo>
                    <a:pt x="4165" y="2165"/>
                  </a:lnTo>
                  <a:lnTo>
                    <a:pt x="4154" y="2172"/>
                  </a:lnTo>
                  <a:lnTo>
                    <a:pt x="4146" y="2177"/>
                  </a:lnTo>
                  <a:lnTo>
                    <a:pt x="4137" y="2155"/>
                  </a:lnTo>
                  <a:lnTo>
                    <a:pt x="4130" y="2158"/>
                  </a:lnTo>
                  <a:lnTo>
                    <a:pt x="4113" y="2172"/>
                  </a:lnTo>
                  <a:lnTo>
                    <a:pt x="4109" y="2160"/>
                  </a:lnTo>
                  <a:lnTo>
                    <a:pt x="4109" y="2158"/>
                  </a:lnTo>
                  <a:lnTo>
                    <a:pt x="4092" y="2177"/>
                  </a:lnTo>
                  <a:lnTo>
                    <a:pt x="4068" y="2188"/>
                  </a:lnTo>
                  <a:lnTo>
                    <a:pt x="4066" y="2188"/>
                  </a:lnTo>
                  <a:lnTo>
                    <a:pt x="4061" y="2188"/>
                  </a:lnTo>
                  <a:lnTo>
                    <a:pt x="4057" y="2186"/>
                  </a:lnTo>
                  <a:lnTo>
                    <a:pt x="4054" y="2184"/>
                  </a:lnTo>
                  <a:lnTo>
                    <a:pt x="4052" y="2181"/>
                  </a:lnTo>
                  <a:lnTo>
                    <a:pt x="4047" y="2184"/>
                  </a:lnTo>
                  <a:lnTo>
                    <a:pt x="4042" y="2188"/>
                  </a:lnTo>
                  <a:lnTo>
                    <a:pt x="4031" y="2193"/>
                  </a:lnTo>
                  <a:lnTo>
                    <a:pt x="4026" y="2198"/>
                  </a:lnTo>
                  <a:lnTo>
                    <a:pt x="4026" y="2203"/>
                  </a:lnTo>
                  <a:lnTo>
                    <a:pt x="4024" y="2205"/>
                  </a:lnTo>
                  <a:lnTo>
                    <a:pt x="4000" y="2222"/>
                  </a:lnTo>
                  <a:lnTo>
                    <a:pt x="3993" y="2222"/>
                  </a:lnTo>
                  <a:lnTo>
                    <a:pt x="3976" y="2222"/>
                  </a:lnTo>
                  <a:lnTo>
                    <a:pt x="3969" y="2224"/>
                  </a:lnTo>
                  <a:lnTo>
                    <a:pt x="3950" y="2233"/>
                  </a:lnTo>
                  <a:lnTo>
                    <a:pt x="3946" y="2236"/>
                  </a:lnTo>
                  <a:lnTo>
                    <a:pt x="3931" y="2233"/>
                  </a:lnTo>
                  <a:lnTo>
                    <a:pt x="3927" y="2233"/>
                  </a:lnTo>
                  <a:lnTo>
                    <a:pt x="3934" y="2229"/>
                  </a:lnTo>
                  <a:lnTo>
                    <a:pt x="3938" y="2229"/>
                  </a:lnTo>
                  <a:lnTo>
                    <a:pt x="3943" y="2229"/>
                  </a:lnTo>
                  <a:lnTo>
                    <a:pt x="3948" y="2231"/>
                  </a:lnTo>
                  <a:lnTo>
                    <a:pt x="3962" y="2217"/>
                  </a:lnTo>
                  <a:lnTo>
                    <a:pt x="3981" y="2212"/>
                  </a:lnTo>
                  <a:lnTo>
                    <a:pt x="3993" y="2212"/>
                  </a:lnTo>
                  <a:lnTo>
                    <a:pt x="4002" y="2214"/>
                  </a:lnTo>
                  <a:lnTo>
                    <a:pt x="4009" y="2212"/>
                  </a:lnTo>
                  <a:lnTo>
                    <a:pt x="4026" y="2184"/>
                  </a:lnTo>
                  <a:lnTo>
                    <a:pt x="4033" y="2179"/>
                  </a:lnTo>
                  <a:lnTo>
                    <a:pt x="4038" y="2177"/>
                  </a:lnTo>
                  <a:lnTo>
                    <a:pt x="4054" y="2174"/>
                  </a:lnTo>
                  <a:lnTo>
                    <a:pt x="4059" y="2174"/>
                  </a:lnTo>
                  <a:lnTo>
                    <a:pt x="4061" y="2170"/>
                  </a:lnTo>
                  <a:lnTo>
                    <a:pt x="4054" y="2165"/>
                  </a:lnTo>
                  <a:lnTo>
                    <a:pt x="4050" y="2165"/>
                  </a:lnTo>
                  <a:lnTo>
                    <a:pt x="4040" y="2170"/>
                  </a:lnTo>
                  <a:lnTo>
                    <a:pt x="4040" y="2165"/>
                  </a:lnTo>
                  <a:lnTo>
                    <a:pt x="4040" y="2160"/>
                  </a:lnTo>
                  <a:lnTo>
                    <a:pt x="4047" y="2144"/>
                  </a:lnTo>
                  <a:lnTo>
                    <a:pt x="4045" y="2141"/>
                  </a:lnTo>
                  <a:lnTo>
                    <a:pt x="4040" y="2139"/>
                  </a:lnTo>
                  <a:lnTo>
                    <a:pt x="4031" y="2139"/>
                  </a:lnTo>
                  <a:lnTo>
                    <a:pt x="4019" y="2141"/>
                  </a:lnTo>
                  <a:lnTo>
                    <a:pt x="4002" y="2153"/>
                  </a:lnTo>
                  <a:lnTo>
                    <a:pt x="4005" y="2141"/>
                  </a:lnTo>
                  <a:lnTo>
                    <a:pt x="4016" y="2134"/>
                  </a:lnTo>
                  <a:lnTo>
                    <a:pt x="4045" y="2129"/>
                  </a:lnTo>
                  <a:lnTo>
                    <a:pt x="4047" y="2127"/>
                  </a:lnTo>
                  <a:lnTo>
                    <a:pt x="4050" y="2127"/>
                  </a:lnTo>
                  <a:lnTo>
                    <a:pt x="4052" y="2125"/>
                  </a:lnTo>
                  <a:lnTo>
                    <a:pt x="4059" y="2129"/>
                  </a:lnTo>
                  <a:lnTo>
                    <a:pt x="4064" y="2129"/>
                  </a:lnTo>
                  <a:lnTo>
                    <a:pt x="4066" y="2129"/>
                  </a:lnTo>
                  <a:lnTo>
                    <a:pt x="4071" y="2129"/>
                  </a:lnTo>
                  <a:lnTo>
                    <a:pt x="4080" y="2120"/>
                  </a:lnTo>
                  <a:lnTo>
                    <a:pt x="4085" y="2118"/>
                  </a:lnTo>
                  <a:lnTo>
                    <a:pt x="4094" y="2122"/>
                  </a:lnTo>
                  <a:lnTo>
                    <a:pt x="4094" y="2118"/>
                  </a:lnTo>
                  <a:lnTo>
                    <a:pt x="4097" y="2108"/>
                  </a:lnTo>
                  <a:lnTo>
                    <a:pt x="4097" y="2101"/>
                  </a:lnTo>
                  <a:lnTo>
                    <a:pt x="4094" y="2103"/>
                  </a:lnTo>
                  <a:lnTo>
                    <a:pt x="4092" y="2103"/>
                  </a:lnTo>
                  <a:lnTo>
                    <a:pt x="4090" y="2103"/>
                  </a:lnTo>
                  <a:lnTo>
                    <a:pt x="4090" y="2099"/>
                  </a:lnTo>
                  <a:lnTo>
                    <a:pt x="4092" y="2096"/>
                  </a:lnTo>
                  <a:lnTo>
                    <a:pt x="4094" y="2094"/>
                  </a:lnTo>
                  <a:lnTo>
                    <a:pt x="4092" y="2087"/>
                  </a:lnTo>
                  <a:lnTo>
                    <a:pt x="4087" y="2089"/>
                  </a:lnTo>
                  <a:lnTo>
                    <a:pt x="4076" y="2082"/>
                  </a:lnTo>
                  <a:lnTo>
                    <a:pt x="4068" y="2082"/>
                  </a:lnTo>
                  <a:lnTo>
                    <a:pt x="4047" y="2096"/>
                  </a:lnTo>
                  <a:lnTo>
                    <a:pt x="4040" y="2106"/>
                  </a:lnTo>
                  <a:lnTo>
                    <a:pt x="4035" y="2110"/>
                  </a:lnTo>
                  <a:lnTo>
                    <a:pt x="4028" y="2110"/>
                  </a:lnTo>
                  <a:lnTo>
                    <a:pt x="4024" y="2108"/>
                  </a:lnTo>
                  <a:lnTo>
                    <a:pt x="4016" y="2103"/>
                  </a:lnTo>
                  <a:lnTo>
                    <a:pt x="4009" y="2103"/>
                  </a:lnTo>
                  <a:lnTo>
                    <a:pt x="4005" y="2106"/>
                  </a:lnTo>
                  <a:lnTo>
                    <a:pt x="4005" y="2103"/>
                  </a:lnTo>
                  <a:lnTo>
                    <a:pt x="4002" y="2103"/>
                  </a:lnTo>
                  <a:lnTo>
                    <a:pt x="4002" y="2101"/>
                  </a:lnTo>
                  <a:lnTo>
                    <a:pt x="4000" y="2101"/>
                  </a:lnTo>
                  <a:lnTo>
                    <a:pt x="4002" y="2099"/>
                  </a:lnTo>
                  <a:lnTo>
                    <a:pt x="3993" y="2094"/>
                  </a:lnTo>
                  <a:lnTo>
                    <a:pt x="3983" y="2092"/>
                  </a:lnTo>
                  <a:lnTo>
                    <a:pt x="3969" y="2096"/>
                  </a:lnTo>
                  <a:lnTo>
                    <a:pt x="3960" y="2096"/>
                  </a:lnTo>
                  <a:lnTo>
                    <a:pt x="3950" y="2092"/>
                  </a:lnTo>
                  <a:lnTo>
                    <a:pt x="3946" y="2087"/>
                  </a:lnTo>
                  <a:lnTo>
                    <a:pt x="3950" y="2082"/>
                  </a:lnTo>
                  <a:lnTo>
                    <a:pt x="3974" y="2077"/>
                  </a:lnTo>
                  <a:lnTo>
                    <a:pt x="3988" y="2080"/>
                  </a:lnTo>
                  <a:lnTo>
                    <a:pt x="3995" y="2077"/>
                  </a:lnTo>
                  <a:lnTo>
                    <a:pt x="4002" y="2073"/>
                  </a:lnTo>
                  <a:lnTo>
                    <a:pt x="4007" y="2066"/>
                  </a:lnTo>
                  <a:lnTo>
                    <a:pt x="4007" y="2058"/>
                  </a:lnTo>
                  <a:lnTo>
                    <a:pt x="3990" y="2070"/>
                  </a:lnTo>
                  <a:lnTo>
                    <a:pt x="3988" y="2063"/>
                  </a:lnTo>
                  <a:lnTo>
                    <a:pt x="3990" y="2058"/>
                  </a:lnTo>
                  <a:lnTo>
                    <a:pt x="3993" y="2054"/>
                  </a:lnTo>
                  <a:lnTo>
                    <a:pt x="4007" y="2047"/>
                  </a:lnTo>
                  <a:lnTo>
                    <a:pt x="4009" y="2044"/>
                  </a:lnTo>
                  <a:lnTo>
                    <a:pt x="4009" y="2042"/>
                  </a:lnTo>
                  <a:lnTo>
                    <a:pt x="4009" y="2037"/>
                  </a:lnTo>
                  <a:lnTo>
                    <a:pt x="4012" y="2035"/>
                  </a:lnTo>
                  <a:lnTo>
                    <a:pt x="4021" y="2028"/>
                  </a:lnTo>
                  <a:lnTo>
                    <a:pt x="4026" y="2025"/>
                  </a:lnTo>
                  <a:lnTo>
                    <a:pt x="4024" y="2018"/>
                  </a:lnTo>
                  <a:lnTo>
                    <a:pt x="4016" y="2009"/>
                  </a:lnTo>
                  <a:lnTo>
                    <a:pt x="4012" y="2004"/>
                  </a:lnTo>
                  <a:lnTo>
                    <a:pt x="3998" y="1999"/>
                  </a:lnTo>
                  <a:lnTo>
                    <a:pt x="3993" y="1990"/>
                  </a:lnTo>
                  <a:lnTo>
                    <a:pt x="3986" y="1988"/>
                  </a:lnTo>
                  <a:lnTo>
                    <a:pt x="3974" y="1990"/>
                  </a:lnTo>
                  <a:lnTo>
                    <a:pt x="3967" y="1988"/>
                  </a:lnTo>
                  <a:lnTo>
                    <a:pt x="3967" y="1988"/>
                  </a:lnTo>
                  <a:lnTo>
                    <a:pt x="3969" y="1985"/>
                  </a:lnTo>
                  <a:lnTo>
                    <a:pt x="3969" y="1983"/>
                  </a:lnTo>
                  <a:lnTo>
                    <a:pt x="3972" y="1981"/>
                  </a:lnTo>
                  <a:lnTo>
                    <a:pt x="3960" y="1976"/>
                  </a:lnTo>
                  <a:lnTo>
                    <a:pt x="3948" y="1976"/>
                  </a:lnTo>
                  <a:lnTo>
                    <a:pt x="3920" y="1990"/>
                  </a:lnTo>
                  <a:lnTo>
                    <a:pt x="3917" y="1995"/>
                  </a:lnTo>
                  <a:lnTo>
                    <a:pt x="3915" y="2009"/>
                  </a:lnTo>
                  <a:lnTo>
                    <a:pt x="3915" y="2014"/>
                  </a:lnTo>
                  <a:lnTo>
                    <a:pt x="3910" y="2014"/>
                  </a:lnTo>
                  <a:lnTo>
                    <a:pt x="3903" y="2011"/>
                  </a:lnTo>
                  <a:lnTo>
                    <a:pt x="3908" y="2006"/>
                  </a:lnTo>
                  <a:lnTo>
                    <a:pt x="3908" y="2002"/>
                  </a:lnTo>
                  <a:lnTo>
                    <a:pt x="3908" y="1995"/>
                  </a:lnTo>
                  <a:lnTo>
                    <a:pt x="3905" y="1988"/>
                  </a:lnTo>
                  <a:lnTo>
                    <a:pt x="3889" y="1995"/>
                  </a:lnTo>
                  <a:lnTo>
                    <a:pt x="3884" y="1997"/>
                  </a:lnTo>
                  <a:lnTo>
                    <a:pt x="3882" y="1995"/>
                  </a:lnTo>
                  <a:lnTo>
                    <a:pt x="3905" y="1973"/>
                  </a:lnTo>
                  <a:lnTo>
                    <a:pt x="3913" y="1971"/>
                  </a:lnTo>
                  <a:lnTo>
                    <a:pt x="3929" y="1969"/>
                  </a:lnTo>
                  <a:lnTo>
                    <a:pt x="3936" y="1966"/>
                  </a:lnTo>
                  <a:lnTo>
                    <a:pt x="3941" y="1962"/>
                  </a:lnTo>
                  <a:lnTo>
                    <a:pt x="3943" y="1952"/>
                  </a:lnTo>
                  <a:lnTo>
                    <a:pt x="3943" y="1943"/>
                  </a:lnTo>
                  <a:lnTo>
                    <a:pt x="3938" y="1931"/>
                  </a:lnTo>
                  <a:lnTo>
                    <a:pt x="3934" y="1926"/>
                  </a:lnTo>
                  <a:lnTo>
                    <a:pt x="3927" y="1924"/>
                  </a:lnTo>
                  <a:lnTo>
                    <a:pt x="3920" y="1924"/>
                  </a:lnTo>
                  <a:lnTo>
                    <a:pt x="3915" y="1929"/>
                  </a:lnTo>
                  <a:lnTo>
                    <a:pt x="3913" y="1924"/>
                  </a:lnTo>
                  <a:lnTo>
                    <a:pt x="3920" y="1921"/>
                  </a:lnTo>
                  <a:lnTo>
                    <a:pt x="3938" y="1919"/>
                  </a:lnTo>
                  <a:lnTo>
                    <a:pt x="3946" y="1914"/>
                  </a:lnTo>
                  <a:lnTo>
                    <a:pt x="3948" y="1907"/>
                  </a:lnTo>
                  <a:lnTo>
                    <a:pt x="3950" y="1881"/>
                  </a:lnTo>
                  <a:lnTo>
                    <a:pt x="3938" y="1877"/>
                  </a:lnTo>
                  <a:lnTo>
                    <a:pt x="3938" y="1872"/>
                  </a:lnTo>
                  <a:lnTo>
                    <a:pt x="3936" y="1872"/>
                  </a:lnTo>
                  <a:lnTo>
                    <a:pt x="3929" y="1874"/>
                  </a:lnTo>
                  <a:lnTo>
                    <a:pt x="3924" y="1874"/>
                  </a:lnTo>
                  <a:lnTo>
                    <a:pt x="3920" y="1874"/>
                  </a:lnTo>
                  <a:lnTo>
                    <a:pt x="3913" y="1869"/>
                  </a:lnTo>
                  <a:lnTo>
                    <a:pt x="3908" y="1867"/>
                  </a:lnTo>
                  <a:lnTo>
                    <a:pt x="3915" y="1865"/>
                  </a:lnTo>
                  <a:lnTo>
                    <a:pt x="3920" y="1865"/>
                  </a:lnTo>
                  <a:lnTo>
                    <a:pt x="3922" y="1862"/>
                  </a:lnTo>
                  <a:lnTo>
                    <a:pt x="3922" y="1855"/>
                  </a:lnTo>
                  <a:lnTo>
                    <a:pt x="3922" y="1841"/>
                  </a:lnTo>
                  <a:lnTo>
                    <a:pt x="3920" y="1834"/>
                  </a:lnTo>
                  <a:lnTo>
                    <a:pt x="3915" y="1834"/>
                  </a:lnTo>
                  <a:lnTo>
                    <a:pt x="3913" y="1836"/>
                  </a:lnTo>
                  <a:lnTo>
                    <a:pt x="3913" y="1841"/>
                  </a:lnTo>
                  <a:lnTo>
                    <a:pt x="3915" y="1846"/>
                  </a:lnTo>
                  <a:lnTo>
                    <a:pt x="3915" y="1851"/>
                  </a:lnTo>
                  <a:lnTo>
                    <a:pt x="3910" y="1853"/>
                  </a:lnTo>
                  <a:lnTo>
                    <a:pt x="3894" y="1855"/>
                  </a:lnTo>
                  <a:lnTo>
                    <a:pt x="3896" y="1851"/>
                  </a:lnTo>
                  <a:lnTo>
                    <a:pt x="3898" y="1841"/>
                  </a:lnTo>
                  <a:lnTo>
                    <a:pt x="3898" y="1834"/>
                  </a:lnTo>
                  <a:lnTo>
                    <a:pt x="3889" y="1827"/>
                  </a:lnTo>
                  <a:lnTo>
                    <a:pt x="3884" y="1827"/>
                  </a:lnTo>
                  <a:lnTo>
                    <a:pt x="3872" y="1836"/>
                  </a:lnTo>
                  <a:lnTo>
                    <a:pt x="3865" y="1839"/>
                  </a:lnTo>
                  <a:lnTo>
                    <a:pt x="3868" y="1834"/>
                  </a:lnTo>
                  <a:lnTo>
                    <a:pt x="3882" y="1813"/>
                  </a:lnTo>
                  <a:lnTo>
                    <a:pt x="3882" y="1810"/>
                  </a:lnTo>
                  <a:lnTo>
                    <a:pt x="3879" y="1810"/>
                  </a:lnTo>
                  <a:lnTo>
                    <a:pt x="3872" y="1808"/>
                  </a:lnTo>
                  <a:lnTo>
                    <a:pt x="3870" y="1810"/>
                  </a:lnTo>
                  <a:lnTo>
                    <a:pt x="3858" y="1817"/>
                  </a:lnTo>
                  <a:lnTo>
                    <a:pt x="3861" y="1810"/>
                  </a:lnTo>
                  <a:lnTo>
                    <a:pt x="3863" y="1806"/>
                  </a:lnTo>
                  <a:lnTo>
                    <a:pt x="3861" y="1803"/>
                  </a:lnTo>
                  <a:lnTo>
                    <a:pt x="3844" y="1801"/>
                  </a:lnTo>
                  <a:lnTo>
                    <a:pt x="3837" y="1801"/>
                  </a:lnTo>
                  <a:lnTo>
                    <a:pt x="3830" y="1808"/>
                  </a:lnTo>
                  <a:lnTo>
                    <a:pt x="3827" y="1815"/>
                  </a:lnTo>
                  <a:lnTo>
                    <a:pt x="3827" y="1825"/>
                  </a:lnTo>
                  <a:lnTo>
                    <a:pt x="3825" y="1832"/>
                  </a:lnTo>
                  <a:lnTo>
                    <a:pt x="3818" y="1832"/>
                  </a:lnTo>
                  <a:lnTo>
                    <a:pt x="3818" y="1825"/>
                  </a:lnTo>
                  <a:lnTo>
                    <a:pt x="3818" y="1817"/>
                  </a:lnTo>
                  <a:lnTo>
                    <a:pt x="3825" y="1806"/>
                  </a:lnTo>
                  <a:lnTo>
                    <a:pt x="3823" y="1803"/>
                  </a:lnTo>
                  <a:lnTo>
                    <a:pt x="3806" y="1803"/>
                  </a:lnTo>
                  <a:lnTo>
                    <a:pt x="3801" y="1806"/>
                  </a:lnTo>
                  <a:lnTo>
                    <a:pt x="3794" y="1794"/>
                  </a:lnTo>
                  <a:lnTo>
                    <a:pt x="3785" y="1789"/>
                  </a:lnTo>
                  <a:lnTo>
                    <a:pt x="3723" y="1794"/>
                  </a:lnTo>
                  <a:lnTo>
                    <a:pt x="3714" y="1791"/>
                  </a:lnTo>
                  <a:lnTo>
                    <a:pt x="3716" y="1784"/>
                  </a:lnTo>
                  <a:lnTo>
                    <a:pt x="3726" y="1777"/>
                  </a:lnTo>
                  <a:lnTo>
                    <a:pt x="3761" y="1763"/>
                  </a:lnTo>
                  <a:lnTo>
                    <a:pt x="3771" y="1763"/>
                  </a:lnTo>
                  <a:lnTo>
                    <a:pt x="3768" y="1768"/>
                  </a:lnTo>
                  <a:lnTo>
                    <a:pt x="3768" y="1770"/>
                  </a:lnTo>
                  <a:lnTo>
                    <a:pt x="3771" y="1770"/>
                  </a:lnTo>
                  <a:lnTo>
                    <a:pt x="3773" y="1770"/>
                  </a:lnTo>
                  <a:lnTo>
                    <a:pt x="3775" y="1768"/>
                  </a:lnTo>
                  <a:lnTo>
                    <a:pt x="3778" y="1765"/>
                  </a:lnTo>
                  <a:lnTo>
                    <a:pt x="3780" y="1770"/>
                  </a:lnTo>
                  <a:lnTo>
                    <a:pt x="3780" y="1773"/>
                  </a:lnTo>
                  <a:lnTo>
                    <a:pt x="3785" y="1773"/>
                  </a:lnTo>
                  <a:lnTo>
                    <a:pt x="3787" y="1770"/>
                  </a:lnTo>
                  <a:lnTo>
                    <a:pt x="3787" y="1765"/>
                  </a:lnTo>
                  <a:lnTo>
                    <a:pt x="3787" y="1761"/>
                  </a:lnTo>
                  <a:lnTo>
                    <a:pt x="3785" y="1761"/>
                  </a:lnTo>
                  <a:lnTo>
                    <a:pt x="3785" y="1761"/>
                  </a:lnTo>
                  <a:lnTo>
                    <a:pt x="3785" y="1758"/>
                  </a:lnTo>
                  <a:lnTo>
                    <a:pt x="3783" y="1758"/>
                  </a:lnTo>
                  <a:lnTo>
                    <a:pt x="3783" y="1756"/>
                  </a:lnTo>
                  <a:lnTo>
                    <a:pt x="3783" y="1754"/>
                  </a:lnTo>
                  <a:lnTo>
                    <a:pt x="3783" y="1751"/>
                  </a:lnTo>
                  <a:lnTo>
                    <a:pt x="3780" y="1747"/>
                  </a:lnTo>
                  <a:lnTo>
                    <a:pt x="3759" y="1744"/>
                  </a:lnTo>
                  <a:lnTo>
                    <a:pt x="3752" y="1747"/>
                  </a:lnTo>
                  <a:lnTo>
                    <a:pt x="3738" y="1756"/>
                  </a:lnTo>
                  <a:lnTo>
                    <a:pt x="3733" y="1756"/>
                  </a:lnTo>
                  <a:lnTo>
                    <a:pt x="3731" y="1756"/>
                  </a:lnTo>
                  <a:lnTo>
                    <a:pt x="3728" y="1756"/>
                  </a:lnTo>
                  <a:lnTo>
                    <a:pt x="3726" y="1756"/>
                  </a:lnTo>
                  <a:lnTo>
                    <a:pt x="3719" y="1758"/>
                  </a:lnTo>
                  <a:lnTo>
                    <a:pt x="3714" y="1770"/>
                  </a:lnTo>
                  <a:lnTo>
                    <a:pt x="3707" y="1775"/>
                  </a:lnTo>
                  <a:lnTo>
                    <a:pt x="3686" y="1787"/>
                  </a:lnTo>
                  <a:lnTo>
                    <a:pt x="3681" y="1787"/>
                  </a:lnTo>
                  <a:lnTo>
                    <a:pt x="3683" y="1780"/>
                  </a:lnTo>
                  <a:lnTo>
                    <a:pt x="3697" y="1775"/>
                  </a:lnTo>
                  <a:lnTo>
                    <a:pt x="3700" y="1770"/>
                  </a:lnTo>
                  <a:lnTo>
                    <a:pt x="3690" y="1768"/>
                  </a:lnTo>
                  <a:lnTo>
                    <a:pt x="3679" y="1768"/>
                  </a:lnTo>
                  <a:lnTo>
                    <a:pt x="3669" y="1770"/>
                  </a:lnTo>
                  <a:lnTo>
                    <a:pt x="3667" y="1777"/>
                  </a:lnTo>
                  <a:lnTo>
                    <a:pt x="3662" y="1784"/>
                  </a:lnTo>
                  <a:lnTo>
                    <a:pt x="3655" y="1791"/>
                  </a:lnTo>
                  <a:lnTo>
                    <a:pt x="3608" y="1806"/>
                  </a:lnTo>
                  <a:lnTo>
                    <a:pt x="3596" y="1803"/>
                  </a:lnTo>
                  <a:lnTo>
                    <a:pt x="3575" y="1810"/>
                  </a:lnTo>
                  <a:lnTo>
                    <a:pt x="3568" y="1808"/>
                  </a:lnTo>
                  <a:lnTo>
                    <a:pt x="3598" y="1791"/>
                  </a:lnTo>
                  <a:lnTo>
                    <a:pt x="3598" y="1789"/>
                  </a:lnTo>
                  <a:lnTo>
                    <a:pt x="3598" y="1787"/>
                  </a:lnTo>
                  <a:lnTo>
                    <a:pt x="3598" y="1780"/>
                  </a:lnTo>
                  <a:lnTo>
                    <a:pt x="3603" y="1768"/>
                  </a:lnTo>
                  <a:lnTo>
                    <a:pt x="3612" y="1756"/>
                  </a:lnTo>
                  <a:lnTo>
                    <a:pt x="3627" y="1747"/>
                  </a:lnTo>
                  <a:lnTo>
                    <a:pt x="3629" y="1742"/>
                  </a:lnTo>
                  <a:lnTo>
                    <a:pt x="3622" y="1739"/>
                  </a:lnTo>
                  <a:lnTo>
                    <a:pt x="3620" y="1739"/>
                  </a:lnTo>
                  <a:lnTo>
                    <a:pt x="3620" y="1732"/>
                  </a:lnTo>
                  <a:lnTo>
                    <a:pt x="3612" y="1728"/>
                  </a:lnTo>
                  <a:lnTo>
                    <a:pt x="3596" y="1725"/>
                  </a:lnTo>
                  <a:lnTo>
                    <a:pt x="3591" y="1735"/>
                  </a:lnTo>
                  <a:lnTo>
                    <a:pt x="3589" y="1737"/>
                  </a:lnTo>
                  <a:lnTo>
                    <a:pt x="3584" y="1742"/>
                  </a:lnTo>
                  <a:lnTo>
                    <a:pt x="3582" y="1747"/>
                  </a:lnTo>
                  <a:lnTo>
                    <a:pt x="3579" y="1754"/>
                  </a:lnTo>
                  <a:lnTo>
                    <a:pt x="3577" y="1758"/>
                  </a:lnTo>
                  <a:lnTo>
                    <a:pt x="3570" y="1754"/>
                  </a:lnTo>
                  <a:lnTo>
                    <a:pt x="3570" y="1756"/>
                  </a:lnTo>
                  <a:lnTo>
                    <a:pt x="3570" y="1756"/>
                  </a:lnTo>
                  <a:lnTo>
                    <a:pt x="3577" y="1763"/>
                  </a:lnTo>
                  <a:lnTo>
                    <a:pt x="3572" y="1765"/>
                  </a:lnTo>
                  <a:lnTo>
                    <a:pt x="3575" y="1770"/>
                  </a:lnTo>
                  <a:lnTo>
                    <a:pt x="3577" y="1770"/>
                  </a:lnTo>
                  <a:lnTo>
                    <a:pt x="3584" y="1773"/>
                  </a:lnTo>
                  <a:lnTo>
                    <a:pt x="3589" y="1773"/>
                  </a:lnTo>
                  <a:lnTo>
                    <a:pt x="3589" y="1775"/>
                  </a:lnTo>
                  <a:lnTo>
                    <a:pt x="3577" y="1780"/>
                  </a:lnTo>
                  <a:lnTo>
                    <a:pt x="3551" y="1777"/>
                  </a:lnTo>
                  <a:lnTo>
                    <a:pt x="3542" y="1787"/>
                  </a:lnTo>
                  <a:lnTo>
                    <a:pt x="3546" y="1787"/>
                  </a:lnTo>
                  <a:lnTo>
                    <a:pt x="3549" y="1791"/>
                  </a:lnTo>
                  <a:lnTo>
                    <a:pt x="3549" y="1796"/>
                  </a:lnTo>
                  <a:lnTo>
                    <a:pt x="3544" y="1799"/>
                  </a:lnTo>
                  <a:lnTo>
                    <a:pt x="3546" y="1796"/>
                  </a:lnTo>
                  <a:lnTo>
                    <a:pt x="3542" y="1796"/>
                  </a:lnTo>
                  <a:lnTo>
                    <a:pt x="3539" y="1796"/>
                  </a:lnTo>
                  <a:lnTo>
                    <a:pt x="3539" y="1799"/>
                  </a:lnTo>
                  <a:lnTo>
                    <a:pt x="3542" y="1803"/>
                  </a:lnTo>
                  <a:lnTo>
                    <a:pt x="3532" y="1801"/>
                  </a:lnTo>
                  <a:lnTo>
                    <a:pt x="3530" y="1803"/>
                  </a:lnTo>
                  <a:lnTo>
                    <a:pt x="3525" y="1815"/>
                  </a:lnTo>
                  <a:lnTo>
                    <a:pt x="3520" y="1817"/>
                  </a:lnTo>
                  <a:lnTo>
                    <a:pt x="3508" y="1820"/>
                  </a:lnTo>
                  <a:lnTo>
                    <a:pt x="3501" y="1822"/>
                  </a:lnTo>
                  <a:lnTo>
                    <a:pt x="3494" y="1829"/>
                  </a:lnTo>
                  <a:lnTo>
                    <a:pt x="3494" y="1843"/>
                  </a:lnTo>
                  <a:lnTo>
                    <a:pt x="3494" y="1858"/>
                  </a:lnTo>
                  <a:lnTo>
                    <a:pt x="3492" y="1869"/>
                  </a:lnTo>
                  <a:lnTo>
                    <a:pt x="3499" y="1877"/>
                  </a:lnTo>
                  <a:lnTo>
                    <a:pt x="3499" y="1884"/>
                  </a:lnTo>
                  <a:lnTo>
                    <a:pt x="3494" y="1891"/>
                  </a:lnTo>
                  <a:lnTo>
                    <a:pt x="3492" y="1895"/>
                  </a:lnTo>
                  <a:lnTo>
                    <a:pt x="3490" y="1898"/>
                  </a:lnTo>
                  <a:lnTo>
                    <a:pt x="3492" y="1905"/>
                  </a:lnTo>
                  <a:lnTo>
                    <a:pt x="3499" y="1912"/>
                  </a:lnTo>
                  <a:lnTo>
                    <a:pt x="3499" y="1914"/>
                  </a:lnTo>
                  <a:lnTo>
                    <a:pt x="3497" y="1929"/>
                  </a:lnTo>
                  <a:lnTo>
                    <a:pt x="3499" y="1921"/>
                  </a:lnTo>
                  <a:lnTo>
                    <a:pt x="3504" y="1924"/>
                  </a:lnTo>
                  <a:lnTo>
                    <a:pt x="3508" y="1929"/>
                  </a:lnTo>
                  <a:lnTo>
                    <a:pt x="3506" y="1933"/>
                  </a:lnTo>
                  <a:lnTo>
                    <a:pt x="3506" y="1938"/>
                  </a:lnTo>
                  <a:lnTo>
                    <a:pt x="3494" y="1976"/>
                  </a:lnTo>
                  <a:lnTo>
                    <a:pt x="3494" y="1988"/>
                  </a:lnTo>
                  <a:lnTo>
                    <a:pt x="3501" y="1995"/>
                  </a:lnTo>
                  <a:lnTo>
                    <a:pt x="3504" y="1999"/>
                  </a:lnTo>
                  <a:lnTo>
                    <a:pt x="3501" y="2002"/>
                  </a:lnTo>
                  <a:lnTo>
                    <a:pt x="3494" y="2002"/>
                  </a:lnTo>
                  <a:lnTo>
                    <a:pt x="3490" y="2004"/>
                  </a:lnTo>
                  <a:lnTo>
                    <a:pt x="3487" y="2006"/>
                  </a:lnTo>
                  <a:lnTo>
                    <a:pt x="3485" y="2014"/>
                  </a:lnTo>
                  <a:lnTo>
                    <a:pt x="3482" y="2016"/>
                  </a:lnTo>
                  <a:lnTo>
                    <a:pt x="3482" y="2009"/>
                  </a:lnTo>
                  <a:lnTo>
                    <a:pt x="3485" y="1990"/>
                  </a:lnTo>
                  <a:lnTo>
                    <a:pt x="3482" y="1981"/>
                  </a:lnTo>
                  <a:lnTo>
                    <a:pt x="3478" y="1969"/>
                  </a:lnTo>
                  <a:lnTo>
                    <a:pt x="3473" y="1962"/>
                  </a:lnTo>
                  <a:lnTo>
                    <a:pt x="3466" y="1962"/>
                  </a:lnTo>
                  <a:lnTo>
                    <a:pt x="3461" y="1964"/>
                  </a:lnTo>
                  <a:lnTo>
                    <a:pt x="3456" y="1950"/>
                  </a:lnTo>
                  <a:lnTo>
                    <a:pt x="3454" y="1943"/>
                  </a:lnTo>
                  <a:lnTo>
                    <a:pt x="3452" y="1945"/>
                  </a:lnTo>
                  <a:lnTo>
                    <a:pt x="3449" y="1943"/>
                  </a:lnTo>
                  <a:lnTo>
                    <a:pt x="3435" y="1943"/>
                  </a:lnTo>
                  <a:lnTo>
                    <a:pt x="3433" y="1945"/>
                  </a:lnTo>
                  <a:lnTo>
                    <a:pt x="3430" y="1947"/>
                  </a:lnTo>
                  <a:lnTo>
                    <a:pt x="3428" y="1952"/>
                  </a:lnTo>
                  <a:lnTo>
                    <a:pt x="3419" y="1959"/>
                  </a:lnTo>
                  <a:lnTo>
                    <a:pt x="3419" y="1955"/>
                  </a:lnTo>
                  <a:lnTo>
                    <a:pt x="3419" y="1952"/>
                  </a:lnTo>
                  <a:lnTo>
                    <a:pt x="3416" y="1947"/>
                  </a:lnTo>
                  <a:lnTo>
                    <a:pt x="3414" y="1945"/>
                  </a:lnTo>
                  <a:lnTo>
                    <a:pt x="3407" y="1962"/>
                  </a:lnTo>
                  <a:lnTo>
                    <a:pt x="3400" y="1976"/>
                  </a:lnTo>
                  <a:lnTo>
                    <a:pt x="3397" y="1957"/>
                  </a:lnTo>
                  <a:lnTo>
                    <a:pt x="3404" y="1938"/>
                  </a:lnTo>
                  <a:lnTo>
                    <a:pt x="3426" y="1907"/>
                  </a:lnTo>
                  <a:lnTo>
                    <a:pt x="3435" y="1881"/>
                  </a:lnTo>
                  <a:lnTo>
                    <a:pt x="3445" y="1867"/>
                  </a:lnTo>
                  <a:lnTo>
                    <a:pt x="3452" y="1851"/>
                  </a:lnTo>
                  <a:lnTo>
                    <a:pt x="3456" y="1846"/>
                  </a:lnTo>
                  <a:lnTo>
                    <a:pt x="3456" y="1843"/>
                  </a:lnTo>
                  <a:lnTo>
                    <a:pt x="3447" y="1843"/>
                  </a:lnTo>
                  <a:lnTo>
                    <a:pt x="3442" y="1839"/>
                  </a:lnTo>
                  <a:lnTo>
                    <a:pt x="3440" y="1832"/>
                  </a:lnTo>
                  <a:lnTo>
                    <a:pt x="3447" y="1822"/>
                  </a:lnTo>
                  <a:lnTo>
                    <a:pt x="3445" y="1817"/>
                  </a:lnTo>
                  <a:lnTo>
                    <a:pt x="3438" y="1815"/>
                  </a:lnTo>
                  <a:lnTo>
                    <a:pt x="3430" y="1813"/>
                  </a:lnTo>
                  <a:lnTo>
                    <a:pt x="3433" y="1813"/>
                  </a:lnTo>
                  <a:lnTo>
                    <a:pt x="3433" y="1813"/>
                  </a:lnTo>
                  <a:lnTo>
                    <a:pt x="3433" y="1810"/>
                  </a:lnTo>
                  <a:lnTo>
                    <a:pt x="3430" y="1808"/>
                  </a:lnTo>
                  <a:lnTo>
                    <a:pt x="3435" y="1810"/>
                  </a:lnTo>
                  <a:lnTo>
                    <a:pt x="3440" y="1808"/>
                  </a:lnTo>
                  <a:lnTo>
                    <a:pt x="3447" y="1803"/>
                  </a:lnTo>
                  <a:lnTo>
                    <a:pt x="3440" y="1801"/>
                  </a:lnTo>
                  <a:lnTo>
                    <a:pt x="3433" y="1803"/>
                  </a:lnTo>
                  <a:lnTo>
                    <a:pt x="3428" y="1803"/>
                  </a:lnTo>
                  <a:lnTo>
                    <a:pt x="3423" y="1806"/>
                  </a:lnTo>
                  <a:lnTo>
                    <a:pt x="3407" y="1801"/>
                  </a:lnTo>
                  <a:lnTo>
                    <a:pt x="3402" y="1803"/>
                  </a:lnTo>
                  <a:lnTo>
                    <a:pt x="3397" y="1801"/>
                  </a:lnTo>
                  <a:lnTo>
                    <a:pt x="3393" y="1796"/>
                  </a:lnTo>
                  <a:lnTo>
                    <a:pt x="3386" y="1787"/>
                  </a:lnTo>
                  <a:lnTo>
                    <a:pt x="3383" y="1780"/>
                  </a:lnTo>
                  <a:lnTo>
                    <a:pt x="3383" y="1775"/>
                  </a:lnTo>
                  <a:lnTo>
                    <a:pt x="3388" y="1770"/>
                  </a:lnTo>
                  <a:lnTo>
                    <a:pt x="3395" y="1770"/>
                  </a:lnTo>
                  <a:lnTo>
                    <a:pt x="3400" y="1768"/>
                  </a:lnTo>
                  <a:lnTo>
                    <a:pt x="3390" y="1763"/>
                  </a:lnTo>
                  <a:lnTo>
                    <a:pt x="3383" y="1763"/>
                  </a:lnTo>
                  <a:lnTo>
                    <a:pt x="3371" y="1770"/>
                  </a:lnTo>
                  <a:lnTo>
                    <a:pt x="3367" y="1770"/>
                  </a:lnTo>
                  <a:lnTo>
                    <a:pt x="3360" y="1768"/>
                  </a:lnTo>
                  <a:lnTo>
                    <a:pt x="3345" y="1761"/>
                  </a:lnTo>
                  <a:lnTo>
                    <a:pt x="3315" y="1742"/>
                  </a:lnTo>
                  <a:lnTo>
                    <a:pt x="3298" y="1728"/>
                  </a:lnTo>
                  <a:lnTo>
                    <a:pt x="3293" y="1716"/>
                  </a:lnTo>
                  <a:lnTo>
                    <a:pt x="3291" y="1713"/>
                  </a:lnTo>
                  <a:lnTo>
                    <a:pt x="3289" y="1718"/>
                  </a:lnTo>
                  <a:lnTo>
                    <a:pt x="3284" y="1723"/>
                  </a:lnTo>
                  <a:lnTo>
                    <a:pt x="3284" y="1716"/>
                  </a:lnTo>
                  <a:lnTo>
                    <a:pt x="3279" y="1711"/>
                  </a:lnTo>
                  <a:lnTo>
                    <a:pt x="3265" y="1706"/>
                  </a:lnTo>
                  <a:lnTo>
                    <a:pt x="3253" y="1706"/>
                  </a:lnTo>
                  <a:lnTo>
                    <a:pt x="3249" y="1704"/>
                  </a:lnTo>
                  <a:lnTo>
                    <a:pt x="3241" y="1725"/>
                  </a:lnTo>
                  <a:lnTo>
                    <a:pt x="3234" y="1723"/>
                  </a:lnTo>
                  <a:lnTo>
                    <a:pt x="3230" y="1728"/>
                  </a:lnTo>
                  <a:lnTo>
                    <a:pt x="3227" y="1735"/>
                  </a:lnTo>
                  <a:lnTo>
                    <a:pt x="3223" y="1742"/>
                  </a:lnTo>
                  <a:lnTo>
                    <a:pt x="3220" y="1732"/>
                  </a:lnTo>
                  <a:lnTo>
                    <a:pt x="3220" y="1730"/>
                  </a:lnTo>
                  <a:lnTo>
                    <a:pt x="3194" y="1739"/>
                  </a:lnTo>
                  <a:lnTo>
                    <a:pt x="3185" y="1749"/>
                  </a:lnTo>
                  <a:lnTo>
                    <a:pt x="3180" y="1751"/>
                  </a:lnTo>
                  <a:lnTo>
                    <a:pt x="3173" y="1749"/>
                  </a:lnTo>
                  <a:lnTo>
                    <a:pt x="3175" y="1744"/>
                  </a:lnTo>
                  <a:lnTo>
                    <a:pt x="3163" y="1758"/>
                  </a:lnTo>
                  <a:lnTo>
                    <a:pt x="3156" y="1763"/>
                  </a:lnTo>
                  <a:lnTo>
                    <a:pt x="3149" y="1761"/>
                  </a:lnTo>
                  <a:lnTo>
                    <a:pt x="3145" y="1765"/>
                  </a:lnTo>
                  <a:lnTo>
                    <a:pt x="3135" y="1770"/>
                  </a:lnTo>
                  <a:lnTo>
                    <a:pt x="3126" y="1770"/>
                  </a:lnTo>
                  <a:lnTo>
                    <a:pt x="3119" y="1770"/>
                  </a:lnTo>
                  <a:lnTo>
                    <a:pt x="3111" y="1770"/>
                  </a:lnTo>
                  <a:lnTo>
                    <a:pt x="3102" y="1773"/>
                  </a:lnTo>
                  <a:lnTo>
                    <a:pt x="3097" y="1780"/>
                  </a:lnTo>
                  <a:lnTo>
                    <a:pt x="3093" y="1787"/>
                  </a:lnTo>
                  <a:lnTo>
                    <a:pt x="3090" y="1787"/>
                  </a:lnTo>
                  <a:lnTo>
                    <a:pt x="3067" y="1796"/>
                  </a:lnTo>
                  <a:lnTo>
                    <a:pt x="3060" y="1803"/>
                  </a:lnTo>
                  <a:lnTo>
                    <a:pt x="3062" y="1813"/>
                  </a:lnTo>
                  <a:lnTo>
                    <a:pt x="3062" y="1820"/>
                  </a:lnTo>
                  <a:lnTo>
                    <a:pt x="3043" y="1827"/>
                  </a:lnTo>
                  <a:lnTo>
                    <a:pt x="3038" y="1834"/>
                  </a:lnTo>
                  <a:lnTo>
                    <a:pt x="3036" y="1841"/>
                  </a:lnTo>
                  <a:lnTo>
                    <a:pt x="3036" y="1851"/>
                  </a:lnTo>
                  <a:lnTo>
                    <a:pt x="3038" y="1862"/>
                  </a:lnTo>
                  <a:lnTo>
                    <a:pt x="3043" y="1872"/>
                  </a:lnTo>
                  <a:lnTo>
                    <a:pt x="3050" y="1874"/>
                  </a:lnTo>
                  <a:lnTo>
                    <a:pt x="3067" y="1874"/>
                  </a:lnTo>
                  <a:lnTo>
                    <a:pt x="3071" y="1877"/>
                  </a:lnTo>
                  <a:lnTo>
                    <a:pt x="3074" y="1879"/>
                  </a:lnTo>
                  <a:lnTo>
                    <a:pt x="3078" y="1879"/>
                  </a:lnTo>
                  <a:lnTo>
                    <a:pt x="3081" y="1877"/>
                  </a:lnTo>
                  <a:lnTo>
                    <a:pt x="3086" y="1874"/>
                  </a:lnTo>
                  <a:lnTo>
                    <a:pt x="3086" y="1872"/>
                  </a:lnTo>
                  <a:lnTo>
                    <a:pt x="3088" y="1869"/>
                  </a:lnTo>
                  <a:lnTo>
                    <a:pt x="3088" y="1865"/>
                  </a:lnTo>
                  <a:lnTo>
                    <a:pt x="3088" y="1858"/>
                  </a:lnTo>
                  <a:lnTo>
                    <a:pt x="3090" y="1848"/>
                  </a:lnTo>
                  <a:lnTo>
                    <a:pt x="3097" y="1836"/>
                  </a:lnTo>
                  <a:lnTo>
                    <a:pt x="3104" y="1832"/>
                  </a:lnTo>
                  <a:lnTo>
                    <a:pt x="3135" y="1820"/>
                  </a:lnTo>
                  <a:lnTo>
                    <a:pt x="3156" y="1822"/>
                  </a:lnTo>
                  <a:lnTo>
                    <a:pt x="3163" y="1820"/>
                  </a:lnTo>
                  <a:lnTo>
                    <a:pt x="3180" y="1806"/>
                  </a:lnTo>
                  <a:lnTo>
                    <a:pt x="3187" y="1803"/>
                  </a:lnTo>
                  <a:lnTo>
                    <a:pt x="3197" y="1803"/>
                  </a:lnTo>
                  <a:lnTo>
                    <a:pt x="3204" y="1803"/>
                  </a:lnTo>
                  <a:lnTo>
                    <a:pt x="3208" y="1808"/>
                  </a:lnTo>
                  <a:lnTo>
                    <a:pt x="3204" y="1815"/>
                  </a:lnTo>
                  <a:lnTo>
                    <a:pt x="3121" y="1848"/>
                  </a:lnTo>
                  <a:lnTo>
                    <a:pt x="3116" y="1853"/>
                  </a:lnTo>
                  <a:lnTo>
                    <a:pt x="3109" y="1877"/>
                  </a:lnTo>
                  <a:lnTo>
                    <a:pt x="3104" y="1879"/>
                  </a:lnTo>
                  <a:lnTo>
                    <a:pt x="3093" y="1886"/>
                  </a:lnTo>
                  <a:lnTo>
                    <a:pt x="3090" y="1891"/>
                  </a:lnTo>
                  <a:lnTo>
                    <a:pt x="3088" y="1895"/>
                  </a:lnTo>
                  <a:lnTo>
                    <a:pt x="3050" y="1943"/>
                  </a:lnTo>
                  <a:lnTo>
                    <a:pt x="3031" y="1981"/>
                  </a:lnTo>
                  <a:lnTo>
                    <a:pt x="3015" y="2002"/>
                  </a:lnTo>
                  <a:lnTo>
                    <a:pt x="2993" y="2018"/>
                  </a:lnTo>
                  <a:lnTo>
                    <a:pt x="2991" y="2023"/>
                  </a:lnTo>
                  <a:lnTo>
                    <a:pt x="2993" y="2030"/>
                  </a:lnTo>
                  <a:lnTo>
                    <a:pt x="2996" y="2035"/>
                  </a:lnTo>
                  <a:lnTo>
                    <a:pt x="2998" y="2042"/>
                  </a:lnTo>
                  <a:lnTo>
                    <a:pt x="2998" y="2047"/>
                  </a:lnTo>
                  <a:lnTo>
                    <a:pt x="2998" y="2049"/>
                  </a:lnTo>
                  <a:lnTo>
                    <a:pt x="2989" y="2077"/>
                  </a:lnTo>
                  <a:lnTo>
                    <a:pt x="2989" y="2087"/>
                  </a:lnTo>
                  <a:lnTo>
                    <a:pt x="2986" y="2094"/>
                  </a:lnTo>
                  <a:lnTo>
                    <a:pt x="2979" y="2108"/>
                  </a:lnTo>
                  <a:lnTo>
                    <a:pt x="2979" y="2118"/>
                  </a:lnTo>
                  <a:lnTo>
                    <a:pt x="2984" y="2118"/>
                  </a:lnTo>
                  <a:lnTo>
                    <a:pt x="2989" y="2120"/>
                  </a:lnTo>
                  <a:lnTo>
                    <a:pt x="2993" y="2125"/>
                  </a:lnTo>
                  <a:lnTo>
                    <a:pt x="2996" y="2132"/>
                  </a:lnTo>
                  <a:lnTo>
                    <a:pt x="3000" y="2132"/>
                  </a:lnTo>
                  <a:lnTo>
                    <a:pt x="3008" y="2129"/>
                  </a:lnTo>
                  <a:lnTo>
                    <a:pt x="3005" y="2129"/>
                  </a:lnTo>
                  <a:lnTo>
                    <a:pt x="3005" y="2132"/>
                  </a:lnTo>
                  <a:lnTo>
                    <a:pt x="3008" y="2136"/>
                  </a:lnTo>
                  <a:lnTo>
                    <a:pt x="3010" y="2141"/>
                  </a:lnTo>
                  <a:lnTo>
                    <a:pt x="3012" y="2146"/>
                  </a:lnTo>
                  <a:lnTo>
                    <a:pt x="3010" y="2148"/>
                  </a:lnTo>
                  <a:lnTo>
                    <a:pt x="3003" y="2148"/>
                  </a:lnTo>
                  <a:lnTo>
                    <a:pt x="3000" y="2151"/>
                  </a:lnTo>
                  <a:lnTo>
                    <a:pt x="3000" y="2153"/>
                  </a:lnTo>
                  <a:lnTo>
                    <a:pt x="3005" y="2162"/>
                  </a:lnTo>
                  <a:lnTo>
                    <a:pt x="3008" y="2165"/>
                  </a:lnTo>
                  <a:lnTo>
                    <a:pt x="3005" y="2170"/>
                  </a:lnTo>
                  <a:lnTo>
                    <a:pt x="2996" y="2172"/>
                  </a:lnTo>
                  <a:lnTo>
                    <a:pt x="2996" y="2174"/>
                  </a:lnTo>
                  <a:lnTo>
                    <a:pt x="2993" y="2179"/>
                  </a:lnTo>
                  <a:lnTo>
                    <a:pt x="2991" y="2181"/>
                  </a:lnTo>
                  <a:lnTo>
                    <a:pt x="2986" y="2186"/>
                  </a:lnTo>
                  <a:lnTo>
                    <a:pt x="2982" y="2186"/>
                  </a:lnTo>
                  <a:lnTo>
                    <a:pt x="2979" y="2186"/>
                  </a:lnTo>
                  <a:lnTo>
                    <a:pt x="2974" y="2184"/>
                  </a:lnTo>
                  <a:lnTo>
                    <a:pt x="2972" y="2181"/>
                  </a:lnTo>
                  <a:lnTo>
                    <a:pt x="2970" y="2184"/>
                  </a:lnTo>
                  <a:lnTo>
                    <a:pt x="2970" y="2188"/>
                  </a:lnTo>
                  <a:lnTo>
                    <a:pt x="2967" y="2193"/>
                  </a:lnTo>
                  <a:lnTo>
                    <a:pt x="2967" y="2196"/>
                  </a:lnTo>
                  <a:lnTo>
                    <a:pt x="2965" y="2203"/>
                  </a:lnTo>
                  <a:lnTo>
                    <a:pt x="2953" y="2198"/>
                  </a:lnTo>
                  <a:lnTo>
                    <a:pt x="2948" y="2200"/>
                  </a:lnTo>
                  <a:lnTo>
                    <a:pt x="2948" y="2205"/>
                  </a:lnTo>
                  <a:lnTo>
                    <a:pt x="2951" y="2212"/>
                  </a:lnTo>
                  <a:lnTo>
                    <a:pt x="2953" y="2217"/>
                  </a:lnTo>
                  <a:lnTo>
                    <a:pt x="2951" y="2219"/>
                  </a:lnTo>
                  <a:lnTo>
                    <a:pt x="2946" y="2224"/>
                  </a:lnTo>
                  <a:lnTo>
                    <a:pt x="2944" y="2226"/>
                  </a:lnTo>
                  <a:lnTo>
                    <a:pt x="2948" y="2233"/>
                  </a:lnTo>
                  <a:lnTo>
                    <a:pt x="2946" y="2238"/>
                  </a:lnTo>
                  <a:lnTo>
                    <a:pt x="2939" y="2259"/>
                  </a:lnTo>
                  <a:lnTo>
                    <a:pt x="2939" y="2278"/>
                  </a:lnTo>
                  <a:lnTo>
                    <a:pt x="2937" y="2288"/>
                  </a:lnTo>
                  <a:lnTo>
                    <a:pt x="2932" y="2292"/>
                  </a:lnTo>
                  <a:lnTo>
                    <a:pt x="2927" y="2297"/>
                  </a:lnTo>
                  <a:lnTo>
                    <a:pt x="2918" y="2311"/>
                  </a:lnTo>
                  <a:lnTo>
                    <a:pt x="2885" y="2337"/>
                  </a:lnTo>
                  <a:lnTo>
                    <a:pt x="2856" y="2344"/>
                  </a:lnTo>
                  <a:lnTo>
                    <a:pt x="2852" y="2349"/>
                  </a:lnTo>
                  <a:lnTo>
                    <a:pt x="2849" y="2354"/>
                  </a:lnTo>
                  <a:lnTo>
                    <a:pt x="2856" y="2361"/>
                  </a:lnTo>
                  <a:lnTo>
                    <a:pt x="2866" y="2363"/>
                  </a:lnTo>
                  <a:lnTo>
                    <a:pt x="2880" y="2356"/>
                  </a:lnTo>
                  <a:lnTo>
                    <a:pt x="2887" y="2356"/>
                  </a:lnTo>
                  <a:lnTo>
                    <a:pt x="2889" y="2359"/>
                  </a:lnTo>
                  <a:lnTo>
                    <a:pt x="2885" y="2366"/>
                  </a:lnTo>
                  <a:lnTo>
                    <a:pt x="2878" y="2368"/>
                  </a:lnTo>
                  <a:lnTo>
                    <a:pt x="2870" y="2368"/>
                  </a:lnTo>
                  <a:lnTo>
                    <a:pt x="2866" y="2370"/>
                  </a:lnTo>
                  <a:lnTo>
                    <a:pt x="2866" y="2373"/>
                  </a:lnTo>
                  <a:lnTo>
                    <a:pt x="2866" y="2375"/>
                  </a:lnTo>
                  <a:lnTo>
                    <a:pt x="2870" y="2378"/>
                  </a:lnTo>
                  <a:lnTo>
                    <a:pt x="2875" y="2382"/>
                  </a:lnTo>
                  <a:lnTo>
                    <a:pt x="2875" y="2387"/>
                  </a:lnTo>
                  <a:lnTo>
                    <a:pt x="2873" y="2387"/>
                  </a:lnTo>
                  <a:lnTo>
                    <a:pt x="2868" y="2385"/>
                  </a:lnTo>
                  <a:lnTo>
                    <a:pt x="2866" y="2385"/>
                  </a:lnTo>
                  <a:lnTo>
                    <a:pt x="2866" y="2389"/>
                  </a:lnTo>
                  <a:lnTo>
                    <a:pt x="2866" y="2401"/>
                  </a:lnTo>
                  <a:lnTo>
                    <a:pt x="2866" y="2406"/>
                  </a:lnTo>
                  <a:lnTo>
                    <a:pt x="2866" y="2408"/>
                  </a:lnTo>
                  <a:lnTo>
                    <a:pt x="2863" y="2420"/>
                  </a:lnTo>
                  <a:lnTo>
                    <a:pt x="2863" y="2430"/>
                  </a:lnTo>
                  <a:lnTo>
                    <a:pt x="2861" y="2448"/>
                  </a:lnTo>
                  <a:lnTo>
                    <a:pt x="2859" y="2453"/>
                  </a:lnTo>
                  <a:lnTo>
                    <a:pt x="2856" y="2455"/>
                  </a:lnTo>
                  <a:lnTo>
                    <a:pt x="2849" y="2470"/>
                  </a:lnTo>
                  <a:lnTo>
                    <a:pt x="2842" y="2472"/>
                  </a:lnTo>
                  <a:lnTo>
                    <a:pt x="2840" y="2477"/>
                  </a:lnTo>
                  <a:lnTo>
                    <a:pt x="2840" y="2481"/>
                  </a:lnTo>
                  <a:lnTo>
                    <a:pt x="2844" y="2484"/>
                  </a:lnTo>
                  <a:lnTo>
                    <a:pt x="2859" y="2479"/>
                  </a:lnTo>
                  <a:lnTo>
                    <a:pt x="2863" y="2486"/>
                  </a:lnTo>
                  <a:lnTo>
                    <a:pt x="2863" y="2491"/>
                  </a:lnTo>
                  <a:lnTo>
                    <a:pt x="2861" y="2496"/>
                  </a:lnTo>
                  <a:lnTo>
                    <a:pt x="2859" y="2498"/>
                  </a:lnTo>
                  <a:lnTo>
                    <a:pt x="2856" y="2498"/>
                  </a:lnTo>
                  <a:lnTo>
                    <a:pt x="2847" y="2493"/>
                  </a:lnTo>
                  <a:lnTo>
                    <a:pt x="2844" y="2491"/>
                  </a:lnTo>
                  <a:lnTo>
                    <a:pt x="2840" y="2491"/>
                  </a:lnTo>
                  <a:lnTo>
                    <a:pt x="2840" y="2493"/>
                  </a:lnTo>
                  <a:lnTo>
                    <a:pt x="2837" y="2500"/>
                  </a:lnTo>
                  <a:lnTo>
                    <a:pt x="2828" y="2515"/>
                  </a:lnTo>
                  <a:lnTo>
                    <a:pt x="2816" y="2526"/>
                  </a:lnTo>
                  <a:lnTo>
                    <a:pt x="2788" y="2545"/>
                  </a:lnTo>
                  <a:lnTo>
                    <a:pt x="2785" y="2541"/>
                  </a:lnTo>
                  <a:lnTo>
                    <a:pt x="2802" y="2529"/>
                  </a:lnTo>
                  <a:lnTo>
                    <a:pt x="2816" y="2512"/>
                  </a:lnTo>
                  <a:lnTo>
                    <a:pt x="2828" y="2491"/>
                  </a:lnTo>
                  <a:lnTo>
                    <a:pt x="2830" y="2479"/>
                  </a:lnTo>
                  <a:lnTo>
                    <a:pt x="2823" y="2474"/>
                  </a:lnTo>
                  <a:lnTo>
                    <a:pt x="2819" y="2477"/>
                  </a:lnTo>
                  <a:lnTo>
                    <a:pt x="2809" y="2489"/>
                  </a:lnTo>
                  <a:lnTo>
                    <a:pt x="2781" y="2510"/>
                  </a:lnTo>
                  <a:lnTo>
                    <a:pt x="2776" y="2510"/>
                  </a:lnTo>
                  <a:lnTo>
                    <a:pt x="2771" y="2507"/>
                  </a:lnTo>
                  <a:lnTo>
                    <a:pt x="2767" y="2505"/>
                  </a:lnTo>
                  <a:lnTo>
                    <a:pt x="2767" y="2500"/>
                  </a:lnTo>
                  <a:lnTo>
                    <a:pt x="2769" y="2498"/>
                  </a:lnTo>
                  <a:lnTo>
                    <a:pt x="2769" y="2498"/>
                  </a:lnTo>
                  <a:lnTo>
                    <a:pt x="2771" y="2498"/>
                  </a:lnTo>
                  <a:lnTo>
                    <a:pt x="2781" y="2500"/>
                  </a:lnTo>
                  <a:lnTo>
                    <a:pt x="2778" y="2491"/>
                  </a:lnTo>
                  <a:lnTo>
                    <a:pt x="2778" y="2484"/>
                  </a:lnTo>
                  <a:lnTo>
                    <a:pt x="2778" y="2479"/>
                  </a:lnTo>
                  <a:lnTo>
                    <a:pt x="2785" y="2474"/>
                  </a:lnTo>
                  <a:lnTo>
                    <a:pt x="2788" y="2470"/>
                  </a:lnTo>
                  <a:lnTo>
                    <a:pt x="2795" y="2451"/>
                  </a:lnTo>
                  <a:lnTo>
                    <a:pt x="2797" y="2439"/>
                  </a:lnTo>
                  <a:lnTo>
                    <a:pt x="2809" y="2420"/>
                  </a:lnTo>
                  <a:lnTo>
                    <a:pt x="2816" y="2413"/>
                  </a:lnTo>
                  <a:lnTo>
                    <a:pt x="2823" y="2413"/>
                  </a:lnTo>
                  <a:lnTo>
                    <a:pt x="2830" y="2413"/>
                  </a:lnTo>
                  <a:lnTo>
                    <a:pt x="2837" y="2415"/>
                  </a:lnTo>
                  <a:lnTo>
                    <a:pt x="2833" y="2406"/>
                  </a:lnTo>
                  <a:lnTo>
                    <a:pt x="2826" y="2396"/>
                  </a:lnTo>
                  <a:lnTo>
                    <a:pt x="2821" y="2392"/>
                  </a:lnTo>
                  <a:lnTo>
                    <a:pt x="2814" y="2389"/>
                  </a:lnTo>
                  <a:lnTo>
                    <a:pt x="2811" y="2389"/>
                  </a:lnTo>
                  <a:lnTo>
                    <a:pt x="2807" y="2396"/>
                  </a:lnTo>
                  <a:lnTo>
                    <a:pt x="2776" y="2392"/>
                  </a:lnTo>
                  <a:lnTo>
                    <a:pt x="2755" y="2396"/>
                  </a:lnTo>
                  <a:lnTo>
                    <a:pt x="2748" y="2396"/>
                  </a:lnTo>
                  <a:lnTo>
                    <a:pt x="2717" y="2387"/>
                  </a:lnTo>
                  <a:lnTo>
                    <a:pt x="2710" y="2387"/>
                  </a:lnTo>
                  <a:lnTo>
                    <a:pt x="2703" y="2389"/>
                  </a:lnTo>
                  <a:lnTo>
                    <a:pt x="2700" y="2389"/>
                  </a:lnTo>
                  <a:lnTo>
                    <a:pt x="2686" y="2382"/>
                  </a:lnTo>
                  <a:lnTo>
                    <a:pt x="2622" y="2387"/>
                  </a:lnTo>
                  <a:lnTo>
                    <a:pt x="2601" y="2396"/>
                  </a:lnTo>
                  <a:lnTo>
                    <a:pt x="2575" y="2401"/>
                  </a:lnTo>
                  <a:lnTo>
                    <a:pt x="2568" y="2404"/>
                  </a:lnTo>
                  <a:lnTo>
                    <a:pt x="2556" y="2420"/>
                  </a:lnTo>
                  <a:lnTo>
                    <a:pt x="2552" y="2422"/>
                  </a:lnTo>
                  <a:lnTo>
                    <a:pt x="2544" y="2418"/>
                  </a:lnTo>
                  <a:lnTo>
                    <a:pt x="2544" y="2411"/>
                  </a:lnTo>
                  <a:lnTo>
                    <a:pt x="2549" y="2396"/>
                  </a:lnTo>
                  <a:lnTo>
                    <a:pt x="2547" y="2387"/>
                  </a:lnTo>
                  <a:lnTo>
                    <a:pt x="2544" y="2378"/>
                  </a:lnTo>
                  <a:lnTo>
                    <a:pt x="2540" y="2370"/>
                  </a:lnTo>
                  <a:lnTo>
                    <a:pt x="2530" y="2366"/>
                  </a:lnTo>
                  <a:lnTo>
                    <a:pt x="2535" y="2361"/>
                  </a:lnTo>
                  <a:lnTo>
                    <a:pt x="2542" y="2366"/>
                  </a:lnTo>
                  <a:lnTo>
                    <a:pt x="2559" y="2380"/>
                  </a:lnTo>
                  <a:lnTo>
                    <a:pt x="2566" y="2380"/>
                  </a:lnTo>
                  <a:lnTo>
                    <a:pt x="2585" y="2378"/>
                  </a:lnTo>
                  <a:lnTo>
                    <a:pt x="2601" y="2380"/>
                  </a:lnTo>
                  <a:lnTo>
                    <a:pt x="2655" y="2366"/>
                  </a:lnTo>
                  <a:lnTo>
                    <a:pt x="2679" y="2370"/>
                  </a:lnTo>
                  <a:lnTo>
                    <a:pt x="2693" y="2366"/>
                  </a:lnTo>
                  <a:lnTo>
                    <a:pt x="2700" y="2368"/>
                  </a:lnTo>
                  <a:lnTo>
                    <a:pt x="2707" y="2373"/>
                  </a:lnTo>
                  <a:lnTo>
                    <a:pt x="2717" y="2378"/>
                  </a:lnTo>
                  <a:lnTo>
                    <a:pt x="2738" y="2380"/>
                  </a:lnTo>
                  <a:lnTo>
                    <a:pt x="2755" y="2385"/>
                  </a:lnTo>
                  <a:lnTo>
                    <a:pt x="2769" y="2380"/>
                  </a:lnTo>
                  <a:lnTo>
                    <a:pt x="2778" y="2382"/>
                  </a:lnTo>
                  <a:lnTo>
                    <a:pt x="2781" y="2382"/>
                  </a:lnTo>
                  <a:lnTo>
                    <a:pt x="2781" y="2380"/>
                  </a:lnTo>
                  <a:lnTo>
                    <a:pt x="2781" y="2380"/>
                  </a:lnTo>
                  <a:lnTo>
                    <a:pt x="2785" y="2387"/>
                  </a:lnTo>
                  <a:lnTo>
                    <a:pt x="2788" y="2389"/>
                  </a:lnTo>
                  <a:lnTo>
                    <a:pt x="2788" y="2389"/>
                  </a:lnTo>
                  <a:lnTo>
                    <a:pt x="2790" y="2389"/>
                  </a:lnTo>
                  <a:lnTo>
                    <a:pt x="2790" y="2387"/>
                  </a:lnTo>
                  <a:lnTo>
                    <a:pt x="2793" y="2378"/>
                  </a:lnTo>
                  <a:lnTo>
                    <a:pt x="2795" y="2375"/>
                  </a:lnTo>
                  <a:lnTo>
                    <a:pt x="2800" y="2370"/>
                  </a:lnTo>
                  <a:lnTo>
                    <a:pt x="2797" y="2363"/>
                  </a:lnTo>
                  <a:lnTo>
                    <a:pt x="2790" y="2359"/>
                  </a:lnTo>
                  <a:lnTo>
                    <a:pt x="2783" y="2354"/>
                  </a:lnTo>
                  <a:lnTo>
                    <a:pt x="2774" y="2347"/>
                  </a:lnTo>
                  <a:lnTo>
                    <a:pt x="2769" y="2340"/>
                  </a:lnTo>
                  <a:lnTo>
                    <a:pt x="2767" y="2333"/>
                  </a:lnTo>
                  <a:lnTo>
                    <a:pt x="2759" y="2321"/>
                  </a:lnTo>
                  <a:lnTo>
                    <a:pt x="2757" y="2309"/>
                  </a:lnTo>
                  <a:lnTo>
                    <a:pt x="2759" y="2302"/>
                  </a:lnTo>
                  <a:lnTo>
                    <a:pt x="2774" y="2295"/>
                  </a:lnTo>
                  <a:lnTo>
                    <a:pt x="2771" y="2292"/>
                  </a:lnTo>
                  <a:lnTo>
                    <a:pt x="2764" y="2292"/>
                  </a:lnTo>
                  <a:lnTo>
                    <a:pt x="2750" y="2290"/>
                  </a:lnTo>
                  <a:lnTo>
                    <a:pt x="2738" y="2285"/>
                  </a:lnTo>
                  <a:lnTo>
                    <a:pt x="2729" y="2281"/>
                  </a:lnTo>
                  <a:lnTo>
                    <a:pt x="2729" y="2281"/>
                  </a:lnTo>
                  <a:lnTo>
                    <a:pt x="2729" y="2283"/>
                  </a:lnTo>
                  <a:lnTo>
                    <a:pt x="2729" y="2283"/>
                  </a:lnTo>
                  <a:lnTo>
                    <a:pt x="2726" y="2278"/>
                  </a:lnTo>
                  <a:lnTo>
                    <a:pt x="2743" y="2281"/>
                  </a:lnTo>
                  <a:lnTo>
                    <a:pt x="2748" y="2278"/>
                  </a:lnTo>
                  <a:lnTo>
                    <a:pt x="2752" y="2274"/>
                  </a:lnTo>
                  <a:lnTo>
                    <a:pt x="2757" y="2262"/>
                  </a:lnTo>
                  <a:lnTo>
                    <a:pt x="2778" y="2240"/>
                  </a:lnTo>
                  <a:lnTo>
                    <a:pt x="2797" y="2229"/>
                  </a:lnTo>
                  <a:lnTo>
                    <a:pt x="2800" y="2226"/>
                  </a:lnTo>
                  <a:lnTo>
                    <a:pt x="2795" y="2219"/>
                  </a:lnTo>
                  <a:lnTo>
                    <a:pt x="2790" y="2219"/>
                  </a:lnTo>
                  <a:lnTo>
                    <a:pt x="2781" y="2226"/>
                  </a:lnTo>
                  <a:lnTo>
                    <a:pt x="2776" y="2224"/>
                  </a:lnTo>
                  <a:lnTo>
                    <a:pt x="2774" y="2219"/>
                  </a:lnTo>
                  <a:lnTo>
                    <a:pt x="2776" y="2217"/>
                  </a:lnTo>
                  <a:lnTo>
                    <a:pt x="2778" y="2210"/>
                  </a:lnTo>
                  <a:lnTo>
                    <a:pt x="2790" y="2200"/>
                  </a:lnTo>
                  <a:lnTo>
                    <a:pt x="2835" y="2188"/>
                  </a:lnTo>
                  <a:lnTo>
                    <a:pt x="2861" y="2174"/>
                  </a:lnTo>
                  <a:lnTo>
                    <a:pt x="2873" y="2162"/>
                  </a:lnTo>
                  <a:lnTo>
                    <a:pt x="2878" y="2151"/>
                  </a:lnTo>
                  <a:lnTo>
                    <a:pt x="2880" y="2151"/>
                  </a:lnTo>
                  <a:lnTo>
                    <a:pt x="2885" y="2125"/>
                  </a:lnTo>
                  <a:lnTo>
                    <a:pt x="2889" y="2120"/>
                  </a:lnTo>
                  <a:lnTo>
                    <a:pt x="2896" y="2110"/>
                  </a:lnTo>
                  <a:lnTo>
                    <a:pt x="2899" y="2096"/>
                  </a:lnTo>
                  <a:lnTo>
                    <a:pt x="2908" y="2082"/>
                  </a:lnTo>
                  <a:lnTo>
                    <a:pt x="2922" y="2063"/>
                  </a:lnTo>
                  <a:lnTo>
                    <a:pt x="2930" y="2058"/>
                  </a:lnTo>
                  <a:lnTo>
                    <a:pt x="2930" y="2054"/>
                  </a:lnTo>
                  <a:lnTo>
                    <a:pt x="2946" y="2044"/>
                  </a:lnTo>
                  <a:lnTo>
                    <a:pt x="2951" y="2040"/>
                  </a:lnTo>
                  <a:lnTo>
                    <a:pt x="2951" y="2035"/>
                  </a:lnTo>
                  <a:lnTo>
                    <a:pt x="2956" y="2028"/>
                  </a:lnTo>
                  <a:lnTo>
                    <a:pt x="2956" y="2023"/>
                  </a:lnTo>
                  <a:lnTo>
                    <a:pt x="2956" y="2002"/>
                  </a:lnTo>
                  <a:lnTo>
                    <a:pt x="2927" y="2016"/>
                  </a:lnTo>
                  <a:lnTo>
                    <a:pt x="2927" y="2014"/>
                  </a:lnTo>
                  <a:lnTo>
                    <a:pt x="2927" y="2014"/>
                  </a:lnTo>
                  <a:lnTo>
                    <a:pt x="2925" y="2016"/>
                  </a:lnTo>
                  <a:lnTo>
                    <a:pt x="2922" y="2014"/>
                  </a:lnTo>
                  <a:lnTo>
                    <a:pt x="2963" y="1978"/>
                  </a:lnTo>
                  <a:lnTo>
                    <a:pt x="3003" y="1962"/>
                  </a:lnTo>
                  <a:lnTo>
                    <a:pt x="3015" y="1952"/>
                  </a:lnTo>
                  <a:lnTo>
                    <a:pt x="3019" y="1945"/>
                  </a:lnTo>
                  <a:lnTo>
                    <a:pt x="3022" y="1936"/>
                  </a:lnTo>
                  <a:lnTo>
                    <a:pt x="3022" y="1919"/>
                  </a:lnTo>
                  <a:lnTo>
                    <a:pt x="3022" y="1910"/>
                  </a:lnTo>
                  <a:lnTo>
                    <a:pt x="3022" y="1900"/>
                  </a:lnTo>
                  <a:lnTo>
                    <a:pt x="3019" y="1893"/>
                  </a:lnTo>
                  <a:lnTo>
                    <a:pt x="3022" y="1886"/>
                  </a:lnTo>
                  <a:lnTo>
                    <a:pt x="3026" y="1874"/>
                  </a:lnTo>
                  <a:lnTo>
                    <a:pt x="3026" y="1867"/>
                  </a:lnTo>
                  <a:lnTo>
                    <a:pt x="3024" y="1851"/>
                  </a:lnTo>
                  <a:lnTo>
                    <a:pt x="3024" y="1843"/>
                  </a:lnTo>
                  <a:lnTo>
                    <a:pt x="3026" y="1834"/>
                  </a:lnTo>
                  <a:lnTo>
                    <a:pt x="3029" y="1829"/>
                  </a:lnTo>
                  <a:lnTo>
                    <a:pt x="3022" y="1829"/>
                  </a:lnTo>
                  <a:lnTo>
                    <a:pt x="3019" y="1834"/>
                  </a:lnTo>
                  <a:lnTo>
                    <a:pt x="3019" y="1848"/>
                  </a:lnTo>
                  <a:lnTo>
                    <a:pt x="3017" y="1853"/>
                  </a:lnTo>
                  <a:lnTo>
                    <a:pt x="3012" y="1858"/>
                  </a:lnTo>
                  <a:lnTo>
                    <a:pt x="3008" y="1862"/>
                  </a:lnTo>
                  <a:lnTo>
                    <a:pt x="3005" y="1862"/>
                  </a:lnTo>
                  <a:lnTo>
                    <a:pt x="3005" y="1865"/>
                  </a:lnTo>
                  <a:lnTo>
                    <a:pt x="3003" y="1867"/>
                  </a:lnTo>
                  <a:lnTo>
                    <a:pt x="3000" y="1867"/>
                  </a:lnTo>
                  <a:lnTo>
                    <a:pt x="2998" y="1869"/>
                  </a:lnTo>
                  <a:lnTo>
                    <a:pt x="2996" y="1881"/>
                  </a:lnTo>
                  <a:lnTo>
                    <a:pt x="2984" y="1905"/>
                  </a:lnTo>
                  <a:lnTo>
                    <a:pt x="2982" y="1917"/>
                  </a:lnTo>
                  <a:lnTo>
                    <a:pt x="2979" y="1921"/>
                  </a:lnTo>
                  <a:lnTo>
                    <a:pt x="2967" y="1929"/>
                  </a:lnTo>
                  <a:lnTo>
                    <a:pt x="2963" y="1931"/>
                  </a:lnTo>
                  <a:lnTo>
                    <a:pt x="2953" y="1943"/>
                  </a:lnTo>
                  <a:lnTo>
                    <a:pt x="2930" y="1983"/>
                  </a:lnTo>
                  <a:lnTo>
                    <a:pt x="2899" y="2014"/>
                  </a:lnTo>
                  <a:lnTo>
                    <a:pt x="2863" y="2056"/>
                  </a:lnTo>
                  <a:lnTo>
                    <a:pt x="2830" y="2077"/>
                  </a:lnTo>
                  <a:lnTo>
                    <a:pt x="2819" y="2094"/>
                  </a:lnTo>
                  <a:lnTo>
                    <a:pt x="2814" y="2094"/>
                  </a:lnTo>
                  <a:lnTo>
                    <a:pt x="2809" y="2087"/>
                  </a:lnTo>
                  <a:lnTo>
                    <a:pt x="2809" y="2084"/>
                  </a:lnTo>
                  <a:lnTo>
                    <a:pt x="2807" y="2087"/>
                  </a:lnTo>
                  <a:lnTo>
                    <a:pt x="2790" y="2089"/>
                  </a:lnTo>
                  <a:lnTo>
                    <a:pt x="2788" y="2087"/>
                  </a:lnTo>
                  <a:lnTo>
                    <a:pt x="2790" y="2087"/>
                  </a:lnTo>
                  <a:lnTo>
                    <a:pt x="2788" y="2082"/>
                  </a:lnTo>
                  <a:lnTo>
                    <a:pt x="2793" y="2077"/>
                  </a:lnTo>
                  <a:lnTo>
                    <a:pt x="2800" y="2068"/>
                  </a:lnTo>
                  <a:lnTo>
                    <a:pt x="2828" y="2061"/>
                  </a:lnTo>
                  <a:lnTo>
                    <a:pt x="2833" y="2056"/>
                  </a:lnTo>
                  <a:lnTo>
                    <a:pt x="2859" y="2030"/>
                  </a:lnTo>
                  <a:lnTo>
                    <a:pt x="2863" y="2018"/>
                  </a:lnTo>
                  <a:lnTo>
                    <a:pt x="2873" y="2009"/>
                  </a:lnTo>
                  <a:lnTo>
                    <a:pt x="2878" y="1999"/>
                  </a:lnTo>
                  <a:lnTo>
                    <a:pt x="2882" y="1992"/>
                  </a:lnTo>
                  <a:lnTo>
                    <a:pt x="2908" y="1969"/>
                  </a:lnTo>
                  <a:lnTo>
                    <a:pt x="2930" y="1938"/>
                  </a:lnTo>
                  <a:lnTo>
                    <a:pt x="2967" y="1917"/>
                  </a:lnTo>
                  <a:lnTo>
                    <a:pt x="2974" y="1905"/>
                  </a:lnTo>
                  <a:lnTo>
                    <a:pt x="2989" y="1865"/>
                  </a:lnTo>
                  <a:lnTo>
                    <a:pt x="3005" y="1841"/>
                  </a:lnTo>
                  <a:lnTo>
                    <a:pt x="3034" y="1810"/>
                  </a:lnTo>
                  <a:lnTo>
                    <a:pt x="3050" y="1799"/>
                  </a:lnTo>
                  <a:lnTo>
                    <a:pt x="3052" y="1796"/>
                  </a:lnTo>
                  <a:lnTo>
                    <a:pt x="3052" y="1791"/>
                  </a:lnTo>
                  <a:lnTo>
                    <a:pt x="3052" y="1789"/>
                  </a:lnTo>
                  <a:lnTo>
                    <a:pt x="3045" y="1784"/>
                  </a:lnTo>
                  <a:lnTo>
                    <a:pt x="3041" y="1782"/>
                  </a:lnTo>
                  <a:lnTo>
                    <a:pt x="3045" y="1773"/>
                  </a:lnTo>
                  <a:lnTo>
                    <a:pt x="3050" y="1770"/>
                  </a:lnTo>
                  <a:lnTo>
                    <a:pt x="3055" y="1770"/>
                  </a:lnTo>
                  <a:lnTo>
                    <a:pt x="3057" y="1763"/>
                  </a:lnTo>
                  <a:lnTo>
                    <a:pt x="3064" y="1751"/>
                  </a:lnTo>
                  <a:lnTo>
                    <a:pt x="3064" y="1742"/>
                  </a:lnTo>
                  <a:lnTo>
                    <a:pt x="3055" y="1749"/>
                  </a:lnTo>
                  <a:lnTo>
                    <a:pt x="3041" y="1770"/>
                  </a:lnTo>
                  <a:lnTo>
                    <a:pt x="3034" y="1777"/>
                  </a:lnTo>
                  <a:lnTo>
                    <a:pt x="3034" y="1768"/>
                  </a:lnTo>
                  <a:lnTo>
                    <a:pt x="3041" y="1751"/>
                  </a:lnTo>
                  <a:lnTo>
                    <a:pt x="3036" y="1744"/>
                  </a:lnTo>
                  <a:lnTo>
                    <a:pt x="3095" y="1690"/>
                  </a:lnTo>
                  <a:lnTo>
                    <a:pt x="3097" y="1687"/>
                  </a:lnTo>
                  <a:lnTo>
                    <a:pt x="3100" y="1683"/>
                  </a:lnTo>
                  <a:lnTo>
                    <a:pt x="3102" y="1685"/>
                  </a:lnTo>
                  <a:lnTo>
                    <a:pt x="3107" y="1685"/>
                  </a:lnTo>
                  <a:lnTo>
                    <a:pt x="3109" y="1685"/>
                  </a:lnTo>
                  <a:lnTo>
                    <a:pt x="3111" y="1685"/>
                  </a:lnTo>
                  <a:lnTo>
                    <a:pt x="3114" y="1683"/>
                  </a:lnTo>
                  <a:lnTo>
                    <a:pt x="3116" y="1680"/>
                  </a:lnTo>
                  <a:lnTo>
                    <a:pt x="3119" y="1676"/>
                  </a:lnTo>
                  <a:lnTo>
                    <a:pt x="3119" y="1671"/>
                  </a:lnTo>
                  <a:lnTo>
                    <a:pt x="3121" y="1671"/>
                  </a:lnTo>
                  <a:lnTo>
                    <a:pt x="3128" y="1669"/>
                  </a:lnTo>
                  <a:lnTo>
                    <a:pt x="3152" y="1661"/>
                  </a:lnTo>
                  <a:lnTo>
                    <a:pt x="3156" y="1657"/>
                  </a:lnTo>
                  <a:lnTo>
                    <a:pt x="3159" y="1652"/>
                  </a:lnTo>
                  <a:lnTo>
                    <a:pt x="3166" y="1638"/>
                  </a:lnTo>
                  <a:lnTo>
                    <a:pt x="3166" y="1631"/>
                  </a:lnTo>
                  <a:lnTo>
                    <a:pt x="3171" y="1619"/>
                  </a:lnTo>
                  <a:lnTo>
                    <a:pt x="3171" y="1612"/>
                  </a:lnTo>
                  <a:lnTo>
                    <a:pt x="3163" y="1609"/>
                  </a:lnTo>
                  <a:lnTo>
                    <a:pt x="3163" y="1605"/>
                  </a:lnTo>
                  <a:lnTo>
                    <a:pt x="3168" y="1595"/>
                  </a:lnTo>
                  <a:lnTo>
                    <a:pt x="3171" y="1593"/>
                  </a:lnTo>
                  <a:lnTo>
                    <a:pt x="3123" y="1624"/>
                  </a:lnTo>
                  <a:lnTo>
                    <a:pt x="3116" y="1624"/>
                  </a:lnTo>
                  <a:lnTo>
                    <a:pt x="3123" y="1609"/>
                  </a:lnTo>
                  <a:lnTo>
                    <a:pt x="3175" y="1576"/>
                  </a:lnTo>
                  <a:lnTo>
                    <a:pt x="3180" y="1572"/>
                  </a:lnTo>
                  <a:lnTo>
                    <a:pt x="3182" y="1565"/>
                  </a:lnTo>
                  <a:lnTo>
                    <a:pt x="3180" y="1550"/>
                  </a:lnTo>
                  <a:lnTo>
                    <a:pt x="3173" y="1546"/>
                  </a:lnTo>
                  <a:lnTo>
                    <a:pt x="3166" y="1546"/>
                  </a:lnTo>
                  <a:lnTo>
                    <a:pt x="3159" y="1550"/>
                  </a:lnTo>
                  <a:lnTo>
                    <a:pt x="3159" y="1546"/>
                  </a:lnTo>
                  <a:lnTo>
                    <a:pt x="3161" y="1543"/>
                  </a:lnTo>
                  <a:lnTo>
                    <a:pt x="3166" y="1539"/>
                  </a:lnTo>
                  <a:lnTo>
                    <a:pt x="3168" y="1536"/>
                  </a:lnTo>
                  <a:lnTo>
                    <a:pt x="3171" y="1534"/>
                  </a:lnTo>
                  <a:lnTo>
                    <a:pt x="3173" y="1532"/>
                  </a:lnTo>
                  <a:lnTo>
                    <a:pt x="3173" y="1532"/>
                  </a:lnTo>
                  <a:lnTo>
                    <a:pt x="3173" y="1527"/>
                  </a:lnTo>
                  <a:lnTo>
                    <a:pt x="3168" y="1522"/>
                  </a:lnTo>
                  <a:lnTo>
                    <a:pt x="3168" y="1520"/>
                  </a:lnTo>
                  <a:lnTo>
                    <a:pt x="3166" y="1520"/>
                  </a:lnTo>
                  <a:lnTo>
                    <a:pt x="3156" y="1527"/>
                  </a:lnTo>
                  <a:lnTo>
                    <a:pt x="3149" y="1527"/>
                  </a:lnTo>
                  <a:lnTo>
                    <a:pt x="3147" y="1520"/>
                  </a:lnTo>
                  <a:lnTo>
                    <a:pt x="3145" y="1517"/>
                  </a:lnTo>
                  <a:lnTo>
                    <a:pt x="3140" y="1517"/>
                  </a:lnTo>
                  <a:lnTo>
                    <a:pt x="3137" y="1517"/>
                  </a:lnTo>
                  <a:lnTo>
                    <a:pt x="3135" y="1520"/>
                  </a:lnTo>
                  <a:lnTo>
                    <a:pt x="3128" y="1510"/>
                  </a:lnTo>
                  <a:lnTo>
                    <a:pt x="3116" y="1513"/>
                  </a:lnTo>
                  <a:lnTo>
                    <a:pt x="3100" y="1522"/>
                  </a:lnTo>
                  <a:lnTo>
                    <a:pt x="3100" y="1524"/>
                  </a:lnTo>
                  <a:lnTo>
                    <a:pt x="3100" y="1527"/>
                  </a:lnTo>
                  <a:lnTo>
                    <a:pt x="3100" y="1529"/>
                  </a:lnTo>
                  <a:lnTo>
                    <a:pt x="3100" y="1532"/>
                  </a:lnTo>
                  <a:lnTo>
                    <a:pt x="3100" y="1534"/>
                  </a:lnTo>
                  <a:lnTo>
                    <a:pt x="3093" y="1539"/>
                  </a:lnTo>
                  <a:lnTo>
                    <a:pt x="3083" y="1550"/>
                  </a:lnTo>
                  <a:lnTo>
                    <a:pt x="3076" y="1550"/>
                  </a:lnTo>
                  <a:lnTo>
                    <a:pt x="3067" y="1550"/>
                  </a:lnTo>
                  <a:lnTo>
                    <a:pt x="3060" y="1546"/>
                  </a:lnTo>
                  <a:lnTo>
                    <a:pt x="3057" y="1539"/>
                  </a:lnTo>
                  <a:lnTo>
                    <a:pt x="3052" y="1536"/>
                  </a:lnTo>
                  <a:lnTo>
                    <a:pt x="3050" y="1536"/>
                  </a:lnTo>
                  <a:lnTo>
                    <a:pt x="3048" y="1539"/>
                  </a:lnTo>
                  <a:lnTo>
                    <a:pt x="3048" y="1541"/>
                  </a:lnTo>
                  <a:lnTo>
                    <a:pt x="3045" y="1541"/>
                  </a:lnTo>
                  <a:lnTo>
                    <a:pt x="3045" y="1543"/>
                  </a:lnTo>
                  <a:lnTo>
                    <a:pt x="3045" y="1546"/>
                  </a:lnTo>
                  <a:lnTo>
                    <a:pt x="3043" y="1548"/>
                  </a:lnTo>
                  <a:lnTo>
                    <a:pt x="3041" y="1546"/>
                  </a:lnTo>
                  <a:lnTo>
                    <a:pt x="3038" y="1546"/>
                  </a:lnTo>
                  <a:lnTo>
                    <a:pt x="3038" y="1543"/>
                  </a:lnTo>
                  <a:lnTo>
                    <a:pt x="3036" y="1543"/>
                  </a:lnTo>
                  <a:lnTo>
                    <a:pt x="3012" y="1532"/>
                  </a:lnTo>
                  <a:lnTo>
                    <a:pt x="3005" y="1532"/>
                  </a:lnTo>
                  <a:lnTo>
                    <a:pt x="2989" y="1546"/>
                  </a:lnTo>
                  <a:lnTo>
                    <a:pt x="2984" y="1550"/>
                  </a:lnTo>
                  <a:lnTo>
                    <a:pt x="2984" y="1557"/>
                  </a:lnTo>
                  <a:lnTo>
                    <a:pt x="2984" y="1562"/>
                  </a:lnTo>
                  <a:lnTo>
                    <a:pt x="2979" y="1562"/>
                  </a:lnTo>
                  <a:lnTo>
                    <a:pt x="2974" y="1555"/>
                  </a:lnTo>
                  <a:lnTo>
                    <a:pt x="2970" y="1557"/>
                  </a:lnTo>
                  <a:lnTo>
                    <a:pt x="2944" y="1574"/>
                  </a:lnTo>
                  <a:lnTo>
                    <a:pt x="2937" y="1576"/>
                  </a:lnTo>
                  <a:lnTo>
                    <a:pt x="2932" y="1576"/>
                  </a:lnTo>
                  <a:lnTo>
                    <a:pt x="2925" y="1572"/>
                  </a:lnTo>
                  <a:lnTo>
                    <a:pt x="2918" y="1567"/>
                  </a:lnTo>
                  <a:lnTo>
                    <a:pt x="2920" y="1565"/>
                  </a:lnTo>
                  <a:lnTo>
                    <a:pt x="2920" y="1562"/>
                  </a:lnTo>
                  <a:lnTo>
                    <a:pt x="2918" y="1560"/>
                  </a:lnTo>
                  <a:lnTo>
                    <a:pt x="2915" y="1560"/>
                  </a:lnTo>
                  <a:lnTo>
                    <a:pt x="2913" y="1560"/>
                  </a:lnTo>
                  <a:lnTo>
                    <a:pt x="2870" y="1588"/>
                  </a:lnTo>
                  <a:lnTo>
                    <a:pt x="2868" y="1593"/>
                  </a:lnTo>
                  <a:lnTo>
                    <a:pt x="2873" y="1598"/>
                  </a:lnTo>
                  <a:lnTo>
                    <a:pt x="2880" y="1602"/>
                  </a:lnTo>
                  <a:lnTo>
                    <a:pt x="2882" y="1609"/>
                  </a:lnTo>
                  <a:lnTo>
                    <a:pt x="2882" y="1612"/>
                  </a:lnTo>
                  <a:lnTo>
                    <a:pt x="2875" y="1614"/>
                  </a:lnTo>
                  <a:lnTo>
                    <a:pt x="2870" y="1614"/>
                  </a:lnTo>
                  <a:lnTo>
                    <a:pt x="2866" y="1612"/>
                  </a:lnTo>
                  <a:lnTo>
                    <a:pt x="2863" y="1602"/>
                  </a:lnTo>
                  <a:lnTo>
                    <a:pt x="2847" y="1609"/>
                  </a:lnTo>
                  <a:lnTo>
                    <a:pt x="2842" y="1614"/>
                  </a:lnTo>
                  <a:lnTo>
                    <a:pt x="2840" y="1621"/>
                  </a:lnTo>
                  <a:lnTo>
                    <a:pt x="2835" y="1626"/>
                  </a:lnTo>
                  <a:lnTo>
                    <a:pt x="2835" y="1619"/>
                  </a:lnTo>
                  <a:lnTo>
                    <a:pt x="2835" y="1612"/>
                  </a:lnTo>
                  <a:lnTo>
                    <a:pt x="2837" y="1602"/>
                  </a:lnTo>
                  <a:lnTo>
                    <a:pt x="2819" y="1614"/>
                  </a:lnTo>
                  <a:lnTo>
                    <a:pt x="2804" y="1621"/>
                  </a:lnTo>
                  <a:lnTo>
                    <a:pt x="2795" y="1621"/>
                  </a:lnTo>
                  <a:lnTo>
                    <a:pt x="2788" y="1619"/>
                  </a:lnTo>
                  <a:lnTo>
                    <a:pt x="2785" y="1612"/>
                  </a:lnTo>
                  <a:lnTo>
                    <a:pt x="2778" y="1612"/>
                  </a:lnTo>
                  <a:lnTo>
                    <a:pt x="2776" y="1619"/>
                  </a:lnTo>
                  <a:lnTo>
                    <a:pt x="2783" y="1635"/>
                  </a:lnTo>
                  <a:lnTo>
                    <a:pt x="2783" y="1638"/>
                  </a:lnTo>
                  <a:lnTo>
                    <a:pt x="2781" y="1635"/>
                  </a:lnTo>
                  <a:lnTo>
                    <a:pt x="2776" y="1631"/>
                  </a:lnTo>
                  <a:lnTo>
                    <a:pt x="2771" y="1626"/>
                  </a:lnTo>
                  <a:lnTo>
                    <a:pt x="2769" y="1624"/>
                  </a:lnTo>
                  <a:lnTo>
                    <a:pt x="2767" y="1621"/>
                  </a:lnTo>
                  <a:lnTo>
                    <a:pt x="2757" y="1621"/>
                  </a:lnTo>
                  <a:lnTo>
                    <a:pt x="2755" y="1624"/>
                  </a:lnTo>
                  <a:lnTo>
                    <a:pt x="2755" y="1626"/>
                  </a:lnTo>
                  <a:lnTo>
                    <a:pt x="2755" y="1631"/>
                  </a:lnTo>
                  <a:lnTo>
                    <a:pt x="2752" y="1633"/>
                  </a:lnTo>
                  <a:lnTo>
                    <a:pt x="2736" y="1643"/>
                  </a:lnTo>
                  <a:lnTo>
                    <a:pt x="2733" y="1643"/>
                  </a:lnTo>
                  <a:lnTo>
                    <a:pt x="2729" y="1640"/>
                  </a:lnTo>
                  <a:lnTo>
                    <a:pt x="2729" y="1635"/>
                  </a:lnTo>
                  <a:lnTo>
                    <a:pt x="2729" y="1631"/>
                  </a:lnTo>
                  <a:lnTo>
                    <a:pt x="2729" y="1628"/>
                  </a:lnTo>
                  <a:lnTo>
                    <a:pt x="2722" y="1621"/>
                  </a:lnTo>
                  <a:lnTo>
                    <a:pt x="2726" y="1617"/>
                  </a:lnTo>
                  <a:lnTo>
                    <a:pt x="2722" y="1612"/>
                  </a:lnTo>
                  <a:lnTo>
                    <a:pt x="2715" y="1609"/>
                  </a:lnTo>
                  <a:lnTo>
                    <a:pt x="2707" y="1614"/>
                  </a:lnTo>
                  <a:lnTo>
                    <a:pt x="2710" y="1617"/>
                  </a:lnTo>
                  <a:lnTo>
                    <a:pt x="2710" y="1619"/>
                  </a:lnTo>
                  <a:lnTo>
                    <a:pt x="2712" y="1621"/>
                  </a:lnTo>
                  <a:lnTo>
                    <a:pt x="2712" y="1624"/>
                  </a:lnTo>
                  <a:lnTo>
                    <a:pt x="2710" y="1631"/>
                  </a:lnTo>
                  <a:lnTo>
                    <a:pt x="2707" y="1633"/>
                  </a:lnTo>
                  <a:lnTo>
                    <a:pt x="2696" y="1638"/>
                  </a:lnTo>
                  <a:lnTo>
                    <a:pt x="2696" y="1635"/>
                  </a:lnTo>
                  <a:lnTo>
                    <a:pt x="2700" y="1621"/>
                  </a:lnTo>
                  <a:lnTo>
                    <a:pt x="2700" y="1614"/>
                  </a:lnTo>
                  <a:lnTo>
                    <a:pt x="2698" y="1617"/>
                  </a:lnTo>
                  <a:lnTo>
                    <a:pt x="2700" y="1609"/>
                  </a:lnTo>
                  <a:lnTo>
                    <a:pt x="2707" y="1600"/>
                  </a:lnTo>
                  <a:lnTo>
                    <a:pt x="2710" y="1593"/>
                  </a:lnTo>
                  <a:lnTo>
                    <a:pt x="2703" y="1591"/>
                  </a:lnTo>
                  <a:lnTo>
                    <a:pt x="2689" y="1588"/>
                  </a:lnTo>
                  <a:lnTo>
                    <a:pt x="2684" y="1588"/>
                  </a:lnTo>
                  <a:lnTo>
                    <a:pt x="2681" y="1586"/>
                  </a:lnTo>
                  <a:lnTo>
                    <a:pt x="2679" y="1588"/>
                  </a:lnTo>
                  <a:lnTo>
                    <a:pt x="2677" y="1586"/>
                  </a:lnTo>
                  <a:lnTo>
                    <a:pt x="2672" y="1581"/>
                  </a:lnTo>
                  <a:lnTo>
                    <a:pt x="2672" y="1581"/>
                  </a:lnTo>
                  <a:lnTo>
                    <a:pt x="2670" y="1579"/>
                  </a:lnTo>
                  <a:lnTo>
                    <a:pt x="2667" y="1579"/>
                  </a:lnTo>
                  <a:lnTo>
                    <a:pt x="2667" y="1581"/>
                  </a:lnTo>
                  <a:lnTo>
                    <a:pt x="2665" y="1583"/>
                  </a:lnTo>
                  <a:lnTo>
                    <a:pt x="2665" y="1588"/>
                  </a:lnTo>
                  <a:lnTo>
                    <a:pt x="2665" y="1595"/>
                  </a:lnTo>
                  <a:lnTo>
                    <a:pt x="2665" y="1598"/>
                  </a:lnTo>
                  <a:lnTo>
                    <a:pt x="2660" y="1598"/>
                  </a:lnTo>
                  <a:lnTo>
                    <a:pt x="2660" y="1593"/>
                  </a:lnTo>
                  <a:lnTo>
                    <a:pt x="2660" y="1586"/>
                  </a:lnTo>
                  <a:lnTo>
                    <a:pt x="2655" y="1553"/>
                  </a:lnTo>
                  <a:lnTo>
                    <a:pt x="2651" y="1536"/>
                  </a:lnTo>
                  <a:lnTo>
                    <a:pt x="2646" y="1527"/>
                  </a:lnTo>
                  <a:lnTo>
                    <a:pt x="2641" y="1524"/>
                  </a:lnTo>
                  <a:lnTo>
                    <a:pt x="2641" y="1527"/>
                  </a:lnTo>
                  <a:lnTo>
                    <a:pt x="2641" y="1536"/>
                  </a:lnTo>
                  <a:lnTo>
                    <a:pt x="2641" y="1539"/>
                  </a:lnTo>
                  <a:lnTo>
                    <a:pt x="2637" y="1536"/>
                  </a:lnTo>
                  <a:lnTo>
                    <a:pt x="2632" y="1532"/>
                  </a:lnTo>
                  <a:lnTo>
                    <a:pt x="2629" y="1527"/>
                  </a:lnTo>
                  <a:lnTo>
                    <a:pt x="2627" y="1524"/>
                  </a:lnTo>
                  <a:lnTo>
                    <a:pt x="2620" y="1524"/>
                  </a:lnTo>
                  <a:lnTo>
                    <a:pt x="2618" y="1529"/>
                  </a:lnTo>
                  <a:lnTo>
                    <a:pt x="2615" y="1536"/>
                  </a:lnTo>
                  <a:lnTo>
                    <a:pt x="2620" y="1546"/>
                  </a:lnTo>
                  <a:lnTo>
                    <a:pt x="2625" y="1555"/>
                  </a:lnTo>
                  <a:lnTo>
                    <a:pt x="2627" y="1560"/>
                  </a:lnTo>
                  <a:lnTo>
                    <a:pt x="2625" y="1572"/>
                  </a:lnTo>
                  <a:lnTo>
                    <a:pt x="2622" y="1567"/>
                  </a:lnTo>
                  <a:lnTo>
                    <a:pt x="2620" y="1560"/>
                  </a:lnTo>
                  <a:lnTo>
                    <a:pt x="2618" y="1555"/>
                  </a:lnTo>
                  <a:lnTo>
                    <a:pt x="2611" y="1553"/>
                  </a:lnTo>
                  <a:lnTo>
                    <a:pt x="2608" y="1553"/>
                  </a:lnTo>
                  <a:lnTo>
                    <a:pt x="2606" y="1560"/>
                  </a:lnTo>
                  <a:lnTo>
                    <a:pt x="2608" y="1565"/>
                  </a:lnTo>
                  <a:lnTo>
                    <a:pt x="2608" y="1569"/>
                  </a:lnTo>
                  <a:lnTo>
                    <a:pt x="2615" y="1576"/>
                  </a:lnTo>
                  <a:lnTo>
                    <a:pt x="2615" y="1581"/>
                  </a:lnTo>
                  <a:lnTo>
                    <a:pt x="2611" y="1579"/>
                  </a:lnTo>
                  <a:lnTo>
                    <a:pt x="2603" y="1574"/>
                  </a:lnTo>
                  <a:lnTo>
                    <a:pt x="2596" y="1586"/>
                  </a:lnTo>
                  <a:lnTo>
                    <a:pt x="2596" y="1593"/>
                  </a:lnTo>
                  <a:lnTo>
                    <a:pt x="2603" y="1602"/>
                  </a:lnTo>
                  <a:lnTo>
                    <a:pt x="2603" y="1602"/>
                  </a:lnTo>
                  <a:lnTo>
                    <a:pt x="2601" y="1605"/>
                  </a:lnTo>
                  <a:lnTo>
                    <a:pt x="2601" y="1605"/>
                  </a:lnTo>
                  <a:lnTo>
                    <a:pt x="2601" y="1614"/>
                  </a:lnTo>
                  <a:lnTo>
                    <a:pt x="2599" y="1621"/>
                  </a:lnTo>
                  <a:lnTo>
                    <a:pt x="2596" y="1626"/>
                  </a:lnTo>
                  <a:lnTo>
                    <a:pt x="2589" y="1631"/>
                  </a:lnTo>
                  <a:lnTo>
                    <a:pt x="2589" y="1638"/>
                  </a:lnTo>
                  <a:lnTo>
                    <a:pt x="2589" y="1647"/>
                  </a:lnTo>
                  <a:lnTo>
                    <a:pt x="2587" y="1654"/>
                  </a:lnTo>
                  <a:lnTo>
                    <a:pt x="2582" y="1652"/>
                  </a:lnTo>
                  <a:lnTo>
                    <a:pt x="2580" y="1643"/>
                  </a:lnTo>
                  <a:lnTo>
                    <a:pt x="2585" y="1617"/>
                  </a:lnTo>
                  <a:lnTo>
                    <a:pt x="2589" y="1609"/>
                  </a:lnTo>
                  <a:lnTo>
                    <a:pt x="2589" y="1605"/>
                  </a:lnTo>
                  <a:lnTo>
                    <a:pt x="2589" y="1602"/>
                  </a:lnTo>
                  <a:lnTo>
                    <a:pt x="2587" y="1593"/>
                  </a:lnTo>
                  <a:lnTo>
                    <a:pt x="2585" y="1588"/>
                  </a:lnTo>
                  <a:lnTo>
                    <a:pt x="2587" y="1574"/>
                  </a:lnTo>
                  <a:lnTo>
                    <a:pt x="2594" y="1560"/>
                  </a:lnTo>
                  <a:lnTo>
                    <a:pt x="2596" y="1543"/>
                  </a:lnTo>
                  <a:lnTo>
                    <a:pt x="2589" y="1524"/>
                  </a:lnTo>
                  <a:lnTo>
                    <a:pt x="2582" y="1517"/>
                  </a:lnTo>
                  <a:lnTo>
                    <a:pt x="2575" y="1513"/>
                  </a:lnTo>
                  <a:lnTo>
                    <a:pt x="2570" y="1510"/>
                  </a:lnTo>
                  <a:lnTo>
                    <a:pt x="2573" y="1524"/>
                  </a:lnTo>
                  <a:lnTo>
                    <a:pt x="2575" y="1534"/>
                  </a:lnTo>
                  <a:lnTo>
                    <a:pt x="2575" y="1543"/>
                  </a:lnTo>
                  <a:lnTo>
                    <a:pt x="2575" y="1550"/>
                  </a:lnTo>
                  <a:lnTo>
                    <a:pt x="2570" y="1543"/>
                  </a:lnTo>
                  <a:lnTo>
                    <a:pt x="2568" y="1539"/>
                  </a:lnTo>
                  <a:lnTo>
                    <a:pt x="2566" y="1534"/>
                  </a:lnTo>
                  <a:lnTo>
                    <a:pt x="2566" y="1532"/>
                  </a:lnTo>
                  <a:lnTo>
                    <a:pt x="2561" y="1527"/>
                  </a:lnTo>
                  <a:lnTo>
                    <a:pt x="2559" y="1529"/>
                  </a:lnTo>
                  <a:lnTo>
                    <a:pt x="2554" y="1534"/>
                  </a:lnTo>
                  <a:lnTo>
                    <a:pt x="2552" y="1539"/>
                  </a:lnTo>
                  <a:lnTo>
                    <a:pt x="2552" y="1543"/>
                  </a:lnTo>
                  <a:lnTo>
                    <a:pt x="2554" y="1548"/>
                  </a:lnTo>
                  <a:lnTo>
                    <a:pt x="2554" y="1550"/>
                  </a:lnTo>
                  <a:lnTo>
                    <a:pt x="2556" y="1555"/>
                  </a:lnTo>
                  <a:lnTo>
                    <a:pt x="2554" y="1565"/>
                  </a:lnTo>
                  <a:lnTo>
                    <a:pt x="2559" y="1569"/>
                  </a:lnTo>
                  <a:lnTo>
                    <a:pt x="2559" y="1572"/>
                  </a:lnTo>
                  <a:lnTo>
                    <a:pt x="2559" y="1600"/>
                  </a:lnTo>
                  <a:lnTo>
                    <a:pt x="2568" y="1631"/>
                  </a:lnTo>
                  <a:lnTo>
                    <a:pt x="2566" y="1635"/>
                  </a:lnTo>
                  <a:lnTo>
                    <a:pt x="2559" y="1624"/>
                  </a:lnTo>
                  <a:lnTo>
                    <a:pt x="2554" y="1624"/>
                  </a:lnTo>
                  <a:lnTo>
                    <a:pt x="2549" y="1628"/>
                  </a:lnTo>
                  <a:lnTo>
                    <a:pt x="2540" y="1702"/>
                  </a:lnTo>
                  <a:lnTo>
                    <a:pt x="2533" y="1718"/>
                  </a:lnTo>
                  <a:lnTo>
                    <a:pt x="2533" y="1725"/>
                  </a:lnTo>
                  <a:lnTo>
                    <a:pt x="2530" y="1728"/>
                  </a:lnTo>
                  <a:lnTo>
                    <a:pt x="2523" y="1737"/>
                  </a:lnTo>
                  <a:lnTo>
                    <a:pt x="2521" y="1739"/>
                  </a:lnTo>
                  <a:lnTo>
                    <a:pt x="2521" y="1747"/>
                  </a:lnTo>
                  <a:lnTo>
                    <a:pt x="2518" y="1758"/>
                  </a:lnTo>
                  <a:lnTo>
                    <a:pt x="2523" y="1768"/>
                  </a:lnTo>
                  <a:lnTo>
                    <a:pt x="2533" y="1784"/>
                  </a:lnTo>
                  <a:lnTo>
                    <a:pt x="2537" y="1789"/>
                  </a:lnTo>
                  <a:lnTo>
                    <a:pt x="2540" y="1791"/>
                  </a:lnTo>
                  <a:lnTo>
                    <a:pt x="2542" y="1796"/>
                  </a:lnTo>
                  <a:lnTo>
                    <a:pt x="2537" y="1803"/>
                  </a:lnTo>
                  <a:lnTo>
                    <a:pt x="2535" y="1813"/>
                  </a:lnTo>
                  <a:lnTo>
                    <a:pt x="2530" y="1820"/>
                  </a:lnTo>
                  <a:lnTo>
                    <a:pt x="2528" y="1829"/>
                  </a:lnTo>
                  <a:lnTo>
                    <a:pt x="2523" y="1834"/>
                  </a:lnTo>
                  <a:lnTo>
                    <a:pt x="2514" y="1832"/>
                  </a:lnTo>
                  <a:lnTo>
                    <a:pt x="2526" y="1803"/>
                  </a:lnTo>
                  <a:lnTo>
                    <a:pt x="2526" y="1794"/>
                  </a:lnTo>
                  <a:lnTo>
                    <a:pt x="2523" y="1789"/>
                  </a:lnTo>
                  <a:lnTo>
                    <a:pt x="2523" y="1782"/>
                  </a:lnTo>
                  <a:lnTo>
                    <a:pt x="2521" y="1777"/>
                  </a:lnTo>
                  <a:lnTo>
                    <a:pt x="2518" y="1773"/>
                  </a:lnTo>
                  <a:lnTo>
                    <a:pt x="2514" y="1773"/>
                  </a:lnTo>
                  <a:lnTo>
                    <a:pt x="2514" y="1777"/>
                  </a:lnTo>
                  <a:lnTo>
                    <a:pt x="2514" y="1780"/>
                  </a:lnTo>
                  <a:lnTo>
                    <a:pt x="2509" y="1775"/>
                  </a:lnTo>
                  <a:lnTo>
                    <a:pt x="2507" y="1765"/>
                  </a:lnTo>
                  <a:lnTo>
                    <a:pt x="2507" y="1756"/>
                  </a:lnTo>
                  <a:lnTo>
                    <a:pt x="2509" y="1744"/>
                  </a:lnTo>
                  <a:lnTo>
                    <a:pt x="2516" y="1732"/>
                  </a:lnTo>
                  <a:lnTo>
                    <a:pt x="2516" y="1723"/>
                  </a:lnTo>
                  <a:lnTo>
                    <a:pt x="2516" y="1711"/>
                  </a:lnTo>
                  <a:lnTo>
                    <a:pt x="2509" y="1709"/>
                  </a:lnTo>
                  <a:lnTo>
                    <a:pt x="2509" y="1704"/>
                  </a:lnTo>
                  <a:lnTo>
                    <a:pt x="2516" y="1692"/>
                  </a:lnTo>
                  <a:lnTo>
                    <a:pt x="2516" y="1683"/>
                  </a:lnTo>
                  <a:lnTo>
                    <a:pt x="2516" y="1685"/>
                  </a:lnTo>
                  <a:lnTo>
                    <a:pt x="2518" y="1685"/>
                  </a:lnTo>
                  <a:lnTo>
                    <a:pt x="2521" y="1685"/>
                  </a:lnTo>
                  <a:lnTo>
                    <a:pt x="2523" y="1683"/>
                  </a:lnTo>
                  <a:lnTo>
                    <a:pt x="2526" y="1680"/>
                  </a:lnTo>
                  <a:lnTo>
                    <a:pt x="2526" y="1650"/>
                  </a:lnTo>
                  <a:lnTo>
                    <a:pt x="2528" y="1647"/>
                  </a:lnTo>
                  <a:lnTo>
                    <a:pt x="2530" y="1647"/>
                  </a:lnTo>
                  <a:lnTo>
                    <a:pt x="2530" y="1645"/>
                  </a:lnTo>
                  <a:lnTo>
                    <a:pt x="2530" y="1647"/>
                  </a:lnTo>
                  <a:lnTo>
                    <a:pt x="2533" y="1640"/>
                  </a:lnTo>
                  <a:lnTo>
                    <a:pt x="2533" y="1635"/>
                  </a:lnTo>
                  <a:lnTo>
                    <a:pt x="2530" y="1621"/>
                  </a:lnTo>
                  <a:lnTo>
                    <a:pt x="2530" y="1617"/>
                  </a:lnTo>
                  <a:lnTo>
                    <a:pt x="2533" y="1605"/>
                  </a:lnTo>
                  <a:lnTo>
                    <a:pt x="2533" y="1591"/>
                  </a:lnTo>
                  <a:lnTo>
                    <a:pt x="2528" y="1588"/>
                  </a:lnTo>
                  <a:lnTo>
                    <a:pt x="2521" y="1593"/>
                  </a:lnTo>
                  <a:lnTo>
                    <a:pt x="2518" y="1600"/>
                  </a:lnTo>
                  <a:lnTo>
                    <a:pt x="2514" y="1595"/>
                  </a:lnTo>
                  <a:lnTo>
                    <a:pt x="2511" y="1591"/>
                  </a:lnTo>
                  <a:lnTo>
                    <a:pt x="2509" y="1583"/>
                  </a:lnTo>
                  <a:lnTo>
                    <a:pt x="2504" y="1576"/>
                  </a:lnTo>
                  <a:lnTo>
                    <a:pt x="2500" y="1574"/>
                  </a:lnTo>
                  <a:lnTo>
                    <a:pt x="2492" y="1572"/>
                  </a:lnTo>
                  <a:lnTo>
                    <a:pt x="2490" y="1574"/>
                  </a:lnTo>
                  <a:lnTo>
                    <a:pt x="2492" y="1581"/>
                  </a:lnTo>
                  <a:lnTo>
                    <a:pt x="2497" y="1588"/>
                  </a:lnTo>
                  <a:lnTo>
                    <a:pt x="2497" y="1591"/>
                  </a:lnTo>
                  <a:lnTo>
                    <a:pt x="2495" y="1600"/>
                  </a:lnTo>
                  <a:lnTo>
                    <a:pt x="2490" y="1617"/>
                  </a:lnTo>
                  <a:lnTo>
                    <a:pt x="2488" y="1621"/>
                  </a:lnTo>
                  <a:lnTo>
                    <a:pt x="2485" y="1626"/>
                  </a:lnTo>
                  <a:lnTo>
                    <a:pt x="2483" y="1626"/>
                  </a:lnTo>
                  <a:lnTo>
                    <a:pt x="2481" y="1626"/>
                  </a:lnTo>
                  <a:lnTo>
                    <a:pt x="2476" y="1624"/>
                  </a:lnTo>
                  <a:lnTo>
                    <a:pt x="2474" y="1624"/>
                  </a:lnTo>
                  <a:lnTo>
                    <a:pt x="2459" y="1631"/>
                  </a:lnTo>
                  <a:lnTo>
                    <a:pt x="2455" y="1635"/>
                  </a:lnTo>
                  <a:lnTo>
                    <a:pt x="2455" y="1640"/>
                  </a:lnTo>
                  <a:lnTo>
                    <a:pt x="2455" y="1652"/>
                  </a:lnTo>
                  <a:lnTo>
                    <a:pt x="2455" y="1657"/>
                  </a:lnTo>
                  <a:lnTo>
                    <a:pt x="2436" y="1661"/>
                  </a:lnTo>
                  <a:lnTo>
                    <a:pt x="2436" y="1657"/>
                  </a:lnTo>
                  <a:lnTo>
                    <a:pt x="2431" y="1652"/>
                  </a:lnTo>
                  <a:lnTo>
                    <a:pt x="2429" y="1650"/>
                  </a:lnTo>
                  <a:lnTo>
                    <a:pt x="2426" y="1657"/>
                  </a:lnTo>
                  <a:lnTo>
                    <a:pt x="2424" y="1657"/>
                  </a:lnTo>
                  <a:lnTo>
                    <a:pt x="2419" y="1657"/>
                  </a:lnTo>
                  <a:lnTo>
                    <a:pt x="2417" y="1659"/>
                  </a:lnTo>
                  <a:lnTo>
                    <a:pt x="2417" y="1666"/>
                  </a:lnTo>
                  <a:lnTo>
                    <a:pt x="2417" y="1673"/>
                  </a:lnTo>
                  <a:lnTo>
                    <a:pt x="2414" y="1678"/>
                  </a:lnTo>
                  <a:lnTo>
                    <a:pt x="2405" y="1669"/>
                  </a:lnTo>
                  <a:lnTo>
                    <a:pt x="2405" y="1666"/>
                  </a:lnTo>
                  <a:lnTo>
                    <a:pt x="2403" y="1661"/>
                  </a:lnTo>
                  <a:lnTo>
                    <a:pt x="2405" y="1657"/>
                  </a:lnTo>
                  <a:lnTo>
                    <a:pt x="2410" y="1654"/>
                  </a:lnTo>
                  <a:lnTo>
                    <a:pt x="2422" y="1652"/>
                  </a:lnTo>
                  <a:lnTo>
                    <a:pt x="2426" y="1647"/>
                  </a:lnTo>
                  <a:lnTo>
                    <a:pt x="2429" y="1640"/>
                  </a:lnTo>
                  <a:lnTo>
                    <a:pt x="2436" y="1633"/>
                  </a:lnTo>
                  <a:lnTo>
                    <a:pt x="2436" y="1628"/>
                  </a:lnTo>
                  <a:lnTo>
                    <a:pt x="2438" y="1621"/>
                  </a:lnTo>
                  <a:lnTo>
                    <a:pt x="2438" y="1619"/>
                  </a:lnTo>
                  <a:lnTo>
                    <a:pt x="2438" y="1617"/>
                  </a:lnTo>
                  <a:lnTo>
                    <a:pt x="2440" y="1612"/>
                  </a:lnTo>
                  <a:lnTo>
                    <a:pt x="2443" y="1614"/>
                  </a:lnTo>
                  <a:lnTo>
                    <a:pt x="2445" y="1612"/>
                  </a:lnTo>
                  <a:lnTo>
                    <a:pt x="2445" y="1609"/>
                  </a:lnTo>
                  <a:lnTo>
                    <a:pt x="2443" y="1605"/>
                  </a:lnTo>
                  <a:lnTo>
                    <a:pt x="2440" y="1602"/>
                  </a:lnTo>
                  <a:lnTo>
                    <a:pt x="2438" y="1602"/>
                  </a:lnTo>
                  <a:lnTo>
                    <a:pt x="2436" y="1602"/>
                  </a:lnTo>
                  <a:lnTo>
                    <a:pt x="2433" y="1591"/>
                  </a:lnTo>
                  <a:lnTo>
                    <a:pt x="2431" y="1586"/>
                  </a:lnTo>
                  <a:lnTo>
                    <a:pt x="2436" y="1583"/>
                  </a:lnTo>
                  <a:lnTo>
                    <a:pt x="2429" y="1574"/>
                  </a:lnTo>
                  <a:lnTo>
                    <a:pt x="2422" y="1569"/>
                  </a:lnTo>
                  <a:lnTo>
                    <a:pt x="2422" y="1579"/>
                  </a:lnTo>
                  <a:lnTo>
                    <a:pt x="2419" y="1579"/>
                  </a:lnTo>
                  <a:lnTo>
                    <a:pt x="2419" y="1579"/>
                  </a:lnTo>
                  <a:lnTo>
                    <a:pt x="2417" y="1576"/>
                  </a:lnTo>
                  <a:lnTo>
                    <a:pt x="2419" y="1576"/>
                  </a:lnTo>
                  <a:lnTo>
                    <a:pt x="2414" y="1574"/>
                  </a:lnTo>
                  <a:lnTo>
                    <a:pt x="2414" y="1569"/>
                  </a:lnTo>
                  <a:lnTo>
                    <a:pt x="2405" y="1565"/>
                  </a:lnTo>
                  <a:lnTo>
                    <a:pt x="2400" y="1557"/>
                  </a:lnTo>
                  <a:lnTo>
                    <a:pt x="2396" y="1562"/>
                  </a:lnTo>
                  <a:lnTo>
                    <a:pt x="2393" y="1569"/>
                  </a:lnTo>
                  <a:lnTo>
                    <a:pt x="2391" y="1579"/>
                  </a:lnTo>
                  <a:lnTo>
                    <a:pt x="2388" y="1586"/>
                  </a:lnTo>
                  <a:lnTo>
                    <a:pt x="2391" y="1591"/>
                  </a:lnTo>
                  <a:lnTo>
                    <a:pt x="2391" y="1595"/>
                  </a:lnTo>
                  <a:lnTo>
                    <a:pt x="2391" y="1600"/>
                  </a:lnTo>
                  <a:lnTo>
                    <a:pt x="2388" y="1602"/>
                  </a:lnTo>
                  <a:lnTo>
                    <a:pt x="2386" y="1605"/>
                  </a:lnTo>
                  <a:lnTo>
                    <a:pt x="2386" y="1607"/>
                  </a:lnTo>
                  <a:lnTo>
                    <a:pt x="2388" y="1612"/>
                  </a:lnTo>
                  <a:lnTo>
                    <a:pt x="2393" y="1617"/>
                  </a:lnTo>
                  <a:lnTo>
                    <a:pt x="2388" y="1624"/>
                  </a:lnTo>
                  <a:lnTo>
                    <a:pt x="2374" y="1628"/>
                  </a:lnTo>
                  <a:lnTo>
                    <a:pt x="2370" y="1635"/>
                  </a:lnTo>
                  <a:lnTo>
                    <a:pt x="2372" y="1638"/>
                  </a:lnTo>
                  <a:lnTo>
                    <a:pt x="2372" y="1640"/>
                  </a:lnTo>
                  <a:lnTo>
                    <a:pt x="2370" y="1640"/>
                  </a:lnTo>
                  <a:lnTo>
                    <a:pt x="2370" y="1645"/>
                  </a:lnTo>
                  <a:lnTo>
                    <a:pt x="2374" y="1669"/>
                  </a:lnTo>
                  <a:lnTo>
                    <a:pt x="2377" y="1680"/>
                  </a:lnTo>
                  <a:lnTo>
                    <a:pt x="2377" y="1687"/>
                  </a:lnTo>
                  <a:lnTo>
                    <a:pt x="2377" y="1690"/>
                  </a:lnTo>
                  <a:lnTo>
                    <a:pt x="2367" y="1723"/>
                  </a:lnTo>
                  <a:lnTo>
                    <a:pt x="2362" y="1761"/>
                  </a:lnTo>
                  <a:lnTo>
                    <a:pt x="2360" y="1765"/>
                  </a:lnTo>
                  <a:lnTo>
                    <a:pt x="2355" y="1749"/>
                  </a:lnTo>
                  <a:lnTo>
                    <a:pt x="2355" y="1732"/>
                  </a:lnTo>
                  <a:lnTo>
                    <a:pt x="2358" y="1718"/>
                  </a:lnTo>
                  <a:lnTo>
                    <a:pt x="2365" y="1718"/>
                  </a:lnTo>
                  <a:lnTo>
                    <a:pt x="2367" y="1716"/>
                  </a:lnTo>
                  <a:lnTo>
                    <a:pt x="2362" y="1704"/>
                  </a:lnTo>
                  <a:lnTo>
                    <a:pt x="2365" y="1664"/>
                  </a:lnTo>
                  <a:lnTo>
                    <a:pt x="2365" y="1659"/>
                  </a:lnTo>
                  <a:lnTo>
                    <a:pt x="2360" y="1647"/>
                  </a:lnTo>
                  <a:lnTo>
                    <a:pt x="2358" y="1640"/>
                  </a:lnTo>
                  <a:lnTo>
                    <a:pt x="2358" y="1635"/>
                  </a:lnTo>
                  <a:lnTo>
                    <a:pt x="2360" y="1628"/>
                  </a:lnTo>
                  <a:lnTo>
                    <a:pt x="2360" y="1624"/>
                  </a:lnTo>
                  <a:lnTo>
                    <a:pt x="2358" y="1617"/>
                  </a:lnTo>
                  <a:lnTo>
                    <a:pt x="2353" y="1621"/>
                  </a:lnTo>
                  <a:lnTo>
                    <a:pt x="2351" y="1638"/>
                  </a:lnTo>
                  <a:lnTo>
                    <a:pt x="2344" y="1650"/>
                  </a:lnTo>
                  <a:lnTo>
                    <a:pt x="2344" y="1669"/>
                  </a:lnTo>
                  <a:lnTo>
                    <a:pt x="2339" y="1676"/>
                  </a:lnTo>
                  <a:lnTo>
                    <a:pt x="2339" y="1664"/>
                  </a:lnTo>
                  <a:lnTo>
                    <a:pt x="2336" y="1657"/>
                  </a:lnTo>
                  <a:lnTo>
                    <a:pt x="2332" y="1652"/>
                  </a:lnTo>
                  <a:lnTo>
                    <a:pt x="2329" y="1631"/>
                  </a:lnTo>
                  <a:lnTo>
                    <a:pt x="2325" y="1628"/>
                  </a:lnTo>
                  <a:lnTo>
                    <a:pt x="2322" y="1633"/>
                  </a:lnTo>
                  <a:lnTo>
                    <a:pt x="2325" y="1638"/>
                  </a:lnTo>
                  <a:lnTo>
                    <a:pt x="2322" y="1645"/>
                  </a:lnTo>
                  <a:lnTo>
                    <a:pt x="2322" y="1647"/>
                  </a:lnTo>
                  <a:lnTo>
                    <a:pt x="2322" y="1652"/>
                  </a:lnTo>
                  <a:lnTo>
                    <a:pt x="2322" y="1657"/>
                  </a:lnTo>
                  <a:lnTo>
                    <a:pt x="2320" y="1657"/>
                  </a:lnTo>
                  <a:lnTo>
                    <a:pt x="2318" y="1654"/>
                  </a:lnTo>
                  <a:lnTo>
                    <a:pt x="2315" y="1654"/>
                  </a:lnTo>
                  <a:lnTo>
                    <a:pt x="2313" y="1659"/>
                  </a:lnTo>
                  <a:lnTo>
                    <a:pt x="2310" y="1666"/>
                  </a:lnTo>
                  <a:lnTo>
                    <a:pt x="2308" y="1673"/>
                  </a:lnTo>
                  <a:lnTo>
                    <a:pt x="2306" y="1713"/>
                  </a:lnTo>
                  <a:lnTo>
                    <a:pt x="2303" y="1718"/>
                  </a:lnTo>
                  <a:lnTo>
                    <a:pt x="2301" y="1718"/>
                  </a:lnTo>
                  <a:lnTo>
                    <a:pt x="2296" y="1718"/>
                  </a:lnTo>
                  <a:lnTo>
                    <a:pt x="2292" y="1721"/>
                  </a:lnTo>
                  <a:lnTo>
                    <a:pt x="2292" y="1723"/>
                  </a:lnTo>
                  <a:lnTo>
                    <a:pt x="2289" y="1730"/>
                  </a:lnTo>
                  <a:lnTo>
                    <a:pt x="2289" y="1732"/>
                  </a:lnTo>
                  <a:lnTo>
                    <a:pt x="2296" y="1751"/>
                  </a:lnTo>
                  <a:lnTo>
                    <a:pt x="2294" y="1758"/>
                  </a:lnTo>
                  <a:lnTo>
                    <a:pt x="2287" y="1768"/>
                  </a:lnTo>
                  <a:lnTo>
                    <a:pt x="2282" y="1775"/>
                  </a:lnTo>
                  <a:lnTo>
                    <a:pt x="2282" y="1782"/>
                  </a:lnTo>
                  <a:lnTo>
                    <a:pt x="2282" y="1803"/>
                  </a:lnTo>
                  <a:lnTo>
                    <a:pt x="2275" y="1822"/>
                  </a:lnTo>
                  <a:lnTo>
                    <a:pt x="2275" y="1832"/>
                  </a:lnTo>
                  <a:lnTo>
                    <a:pt x="2273" y="1815"/>
                  </a:lnTo>
                  <a:lnTo>
                    <a:pt x="2270" y="1810"/>
                  </a:lnTo>
                  <a:lnTo>
                    <a:pt x="2266" y="1808"/>
                  </a:lnTo>
                  <a:lnTo>
                    <a:pt x="2266" y="1806"/>
                  </a:lnTo>
                  <a:lnTo>
                    <a:pt x="2268" y="1801"/>
                  </a:lnTo>
                  <a:lnTo>
                    <a:pt x="2273" y="1782"/>
                  </a:lnTo>
                  <a:lnTo>
                    <a:pt x="2282" y="1761"/>
                  </a:lnTo>
                  <a:lnTo>
                    <a:pt x="2285" y="1754"/>
                  </a:lnTo>
                  <a:lnTo>
                    <a:pt x="2282" y="1747"/>
                  </a:lnTo>
                  <a:lnTo>
                    <a:pt x="2277" y="1728"/>
                  </a:lnTo>
                  <a:lnTo>
                    <a:pt x="2277" y="1718"/>
                  </a:lnTo>
                  <a:lnTo>
                    <a:pt x="2277" y="1711"/>
                  </a:lnTo>
                  <a:lnTo>
                    <a:pt x="2285" y="1699"/>
                  </a:lnTo>
                  <a:lnTo>
                    <a:pt x="2287" y="1676"/>
                  </a:lnTo>
                  <a:lnTo>
                    <a:pt x="2285" y="1671"/>
                  </a:lnTo>
                  <a:lnTo>
                    <a:pt x="2277" y="1673"/>
                  </a:lnTo>
                  <a:lnTo>
                    <a:pt x="2275" y="1678"/>
                  </a:lnTo>
                  <a:lnTo>
                    <a:pt x="2275" y="1683"/>
                  </a:lnTo>
                  <a:lnTo>
                    <a:pt x="2277" y="1695"/>
                  </a:lnTo>
                  <a:lnTo>
                    <a:pt x="2277" y="1699"/>
                  </a:lnTo>
                  <a:lnTo>
                    <a:pt x="2273" y="1697"/>
                  </a:lnTo>
                  <a:lnTo>
                    <a:pt x="2270" y="1697"/>
                  </a:lnTo>
                  <a:lnTo>
                    <a:pt x="2268" y="1695"/>
                  </a:lnTo>
                  <a:lnTo>
                    <a:pt x="2261" y="1704"/>
                  </a:lnTo>
                  <a:lnTo>
                    <a:pt x="2256" y="1735"/>
                  </a:lnTo>
                  <a:lnTo>
                    <a:pt x="2249" y="1747"/>
                  </a:lnTo>
                  <a:lnTo>
                    <a:pt x="2256" y="1725"/>
                  </a:lnTo>
                  <a:lnTo>
                    <a:pt x="2256" y="1721"/>
                  </a:lnTo>
                  <a:lnTo>
                    <a:pt x="2254" y="1713"/>
                  </a:lnTo>
                  <a:lnTo>
                    <a:pt x="2254" y="1709"/>
                  </a:lnTo>
                  <a:lnTo>
                    <a:pt x="2254" y="1702"/>
                  </a:lnTo>
                  <a:lnTo>
                    <a:pt x="2251" y="1697"/>
                  </a:lnTo>
                  <a:lnTo>
                    <a:pt x="2249" y="1690"/>
                  </a:lnTo>
                  <a:lnTo>
                    <a:pt x="2247" y="1687"/>
                  </a:lnTo>
                  <a:lnTo>
                    <a:pt x="2249" y="1685"/>
                  </a:lnTo>
                  <a:lnTo>
                    <a:pt x="2249" y="1671"/>
                  </a:lnTo>
                  <a:lnTo>
                    <a:pt x="2249" y="1671"/>
                  </a:lnTo>
                  <a:lnTo>
                    <a:pt x="2251" y="1669"/>
                  </a:lnTo>
                  <a:lnTo>
                    <a:pt x="2254" y="1669"/>
                  </a:lnTo>
                  <a:lnTo>
                    <a:pt x="2256" y="1669"/>
                  </a:lnTo>
                  <a:lnTo>
                    <a:pt x="2259" y="1671"/>
                  </a:lnTo>
                  <a:lnTo>
                    <a:pt x="2261" y="1671"/>
                  </a:lnTo>
                  <a:lnTo>
                    <a:pt x="2266" y="1664"/>
                  </a:lnTo>
                  <a:lnTo>
                    <a:pt x="2266" y="1657"/>
                  </a:lnTo>
                  <a:lnTo>
                    <a:pt x="2259" y="1657"/>
                  </a:lnTo>
                  <a:lnTo>
                    <a:pt x="2256" y="1643"/>
                  </a:lnTo>
                  <a:lnTo>
                    <a:pt x="2256" y="1638"/>
                  </a:lnTo>
                  <a:lnTo>
                    <a:pt x="2249" y="1621"/>
                  </a:lnTo>
                  <a:lnTo>
                    <a:pt x="2249" y="1614"/>
                  </a:lnTo>
                  <a:lnTo>
                    <a:pt x="2263" y="1588"/>
                  </a:lnTo>
                  <a:lnTo>
                    <a:pt x="2270" y="1581"/>
                  </a:lnTo>
                  <a:lnTo>
                    <a:pt x="2277" y="1579"/>
                  </a:lnTo>
                  <a:lnTo>
                    <a:pt x="2277" y="1576"/>
                  </a:lnTo>
                  <a:lnTo>
                    <a:pt x="2277" y="1576"/>
                  </a:lnTo>
                  <a:lnTo>
                    <a:pt x="2277" y="1572"/>
                  </a:lnTo>
                  <a:lnTo>
                    <a:pt x="2275" y="1574"/>
                  </a:lnTo>
                  <a:lnTo>
                    <a:pt x="2270" y="1572"/>
                  </a:lnTo>
                  <a:lnTo>
                    <a:pt x="2270" y="1567"/>
                  </a:lnTo>
                  <a:lnTo>
                    <a:pt x="2268" y="1565"/>
                  </a:lnTo>
                  <a:lnTo>
                    <a:pt x="2266" y="1562"/>
                  </a:lnTo>
                  <a:lnTo>
                    <a:pt x="2263" y="1560"/>
                  </a:lnTo>
                  <a:lnTo>
                    <a:pt x="2263" y="1557"/>
                  </a:lnTo>
                  <a:lnTo>
                    <a:pt x="2261" y="1550"/>
                  </a:lnTo>
                  <a:lnTo>
                    <a:pt x="2251" y="1550"/>
                  </a:lnTo>
                  <a:lnTo>
                    <a:pt x="2244" y="1550"/>
                  </a:lnTo>
                  <a:lnTo>
                    <a:pt x="2240" y="1555"/>
                  </a:lnTo>
                  <a:lnTo>
                    <a:pt x="2242" y="1567"/>
                  </a:lnTo>
                  <a:lnTo>
                    <a:pt x="2251" y="1576"/>
                  </a:lnTo>
                  <a:lnTo>
                    <a:pt x="2254" y="1583"/>
                  </a:lnTo>
                  <a:lnTo>
                    <a:pt x="2254" y="1586"/>
                  </a:lnTo>
                  <a:lnTo>
                    <a:pt x="2249" y="1588"/>
                  </a:lnTo>
                  <a:lnTo>
                    <a:pt x="2247" y="1586"/>
                  </a:lnTo>
                  <a:lnTo>
                    <a:pt x="2240" y="1583"/>
                  </a:lnTo>
                  <a:lnTo>
                    <a:pt x="2242" y="1588"/>
                  </a:lnTo>
                  <a:lnTo>
                    <a:pt x="2242" y="1593"/>
                  </a:lnTo>
                  <a:lnTo>
                    <a:pt x="2240" y="1595"/>
                  </a:lnTo>
                  <a:lnTo>
                    <a:pt x="2237" y="1595"/>
                  </a:lnTo>
                  <a:lnTo>
                    <a:pt x="2235" y="1591"/>
                  </a:lnTo>
                  <a:lnTo>
                    <a:pt x="2235" y="1576"/>
                  </a:lnTo>
                  <a:lnTo>
                    <a:pt x="2233" y="1574"/>
                  </a:lnTo>
                  <a:lnTo>
                    <a:pt x="2235" y="1567"/>
                  </a:lnTo>
                  <a:lnTo>
                    <a:pt x="2237" y="1565"/>
                  </a:lnTo>
                  <a:lnTo>
                    <a:pt x="2230" y="1565"/>
                  </a:lnTo>
                  <a:lnTo>
                    <a:pt x="2228" y="1574"/>
                  </a:lnTo>
                  <a:lnTo>
                    <a:pt x="2230" y="1593"/>
                  </a:lnTo>
                  <a:lnTo>
                    <a:pt x="2225" y="1607"/>
                  </a:lnTo>
                  <a:lnTo>
                    <a:pt x="2228" y="1614"/>
                  </a:lnTo>
                  <a:lnTo>
                    <a:pt x="2235" y="1619"/>
                  </a:lnTo>
                  <a:lnTo>
                    <a:pt x="2235" y="1635"/>
                  </a:lnTo>
                  <a:lnTo>
                    <a:pt x="2235" y="1643"/>
                  </a:lnTo>
                  <a:lnTo>
                    <a:pt x="2230" y="1647"/>
                  </a:lnTo>
                  <a:lnTo>
                    <a:pt x="2230" y="1631"/>
                  </a:lnTo>
                  <a:lnTo>
                    <a:pt x="2225" y="1621"/>
                  </a:lnTo>
                  <a:lnTo>
                    <a:pt x="2221" y="1619"/>
                  </a:lnTo>
                  <a:lnTo>
                    <a:pt x="2221" y="1614"/>
                  </a:lnTo>
                  <a:lnTo>
                    <a:pt x="2221" y="1609"/>
                  </a:lnTo>
                  <a:lnTo>
                    <a:pt x="2218" y="1607"/>
                  </a:lnTo>
                  <a:lnTo>
                    <a:pt x="2214" y="1607"/>
                  </a:lnTo>
                  <a:lnTo>
                    <a:pt x="2211" y="1602"/>
                  </a:lnTo>
                  <a:lnTo>
                    <a:pt x="2221" y="1581"/>
                  </a:lnTo>
                  <a:lnTo>
                    <a:pt x="2223" y="1572"/>
                  </a:lnTo>
                  <a:lnTo>
                    <a:pt x="2221" y="1565"/>
                  </a:lnTo>
                  <a:lnTo>
                    <a:pt x="2221" y="1557"/>
                  </a:lnTo>
                  <a:lnTo>
                    <a:pt x="2223" y="1555"/>
                  </a:lnTo>
                  <a:lnTo>
                    <a:pt x="2230" y="1557"/>
                  </a:lnTo>
                  <a:lnTo>
                    <a:pt x="2228" y="1555"/>
                  </a:lnTo>
                  <a:lnTo>
                    <a:pt x="2228" y="1553"/>
                  </a:lnTo>
                  <a:lnTo>
                    <a:pt x="2225" y="1546"/>
                  </a:lnTo>
                  <a:lnTo>
                    <a:pt x="2221" y="1548"/>
                  </a:lnTo>
                  <a:lnTo>
                    <a:pt x="2216" y="1546"/>
                  </a:lnTo>
                  <a:lnTo>
                    <a:pt x="2214" y="1543"/>
                  </a:lnTo>
                  <a:lnTo>
                    <a:pt x="2209" y="1529"/>
                  </a:lnTo>
                  <a:lnTo>
                    <a:pt x="2207" y="1527"/>
                  </a:lnTo>
                  <a:lnTo>
                    <a:pt x="2204" y="1529"/>
                  </a:lnTo>
                  <a:lnTo>
                    <a:pt x="2202" y="1534"/>
                  </a:lnTo>
                  <a:lnTo>
                    <a:pt x="2202" y="1560"/>
                  </a:lnTo>
                  <a:lnTo>
                    <a:pt x="2202" y="1572"/>
                  </a:lnTo>
                  <a:lnTo>
                    <a:pt x="2197" y="1579"/>
                  </a:lnTo>
                  <a:lnTo>
                    <a:pt x="2195" y="1550"/>
                  </a:lnTo>
                  <a:lnTo>
                    <a:pt x="2190" y="1536"/>
                  </a:lnTo>
                  <a:lnTo>
                    <a:pt x="2181" y="1524"/>
                  </a:lnTo>
                  <a:lnTo>
                    <a:pt x="2169" y="1520"/>
                  </a:lnTo>
                  <a:lnTo>
                    <a:pt x="2159" y="1527"/>
                  </a:lnTo>
                  <a:lnTo>
                    <a:pt x="2157" y="1539"/>
                  </a:lnTo>
                  <a:lnTo>
                    <a:pt x="2157" y="1550"/>
                  </a:lnTo>
                  <a:lnTo>
                    <a:pt x="2150" y="1541"/>
                  </a:lnTo>
                  <a:lnTo>
                    <a:pt x="2147" y="1527"/>
                  </a:lnTo>
                  <a:lnTo>
                    <a:pt x="2147" y="1517"/>
                  </a:lnTo>
                  <a:lnTo>
                    <a:pt x="2150" y="1510"/>
                  </a:lnTo>
                  <a:lnTo>
                    <a:pt x="2155" y="1508"/>
                  </a:lnTo>
                  <a:lnTo>
                    <a:pt x="2159" y="1498"/>
                  </a:lnTo>
                  <a:lnTo>
                    <a:pt x="2166" y="1491"/>
                  </a:lnTo>
                  <a:lnTo>
                    <a:pt x="2169" y="1489"/>
                  </a:lnTo>
                  <a:lnTo>
                    <a:pt x="2166" y="1487"/>
                  </a:lnTo>
                  <a:lnTo>
                    <a:pt x="2162" y="1484"/>
                  </a:lnTo>
                  <a:lnTo>
                    <a:pt x="2162" y="1482"/>
                  </a:lnTo>
                  <a:lnTo>
                    <a:pt x="2162" y="1480"/>
                  </a:lnTo>
                  <a:lnTo>
                    <a:pt x="2162" y="1477"/>
                  </a:lnTo>
                  <a:lnTo>
                    <a:pt x="2155" y="1475"/>
                  </a:lnTo>
                  <a:lnTo>
                    <a:pt x="2159" y="1451"/>
                  </a:lnTo>
                  <a:lnTo>
                    <a:pt x="2152" y="1442"/>
                  </a:lnTo>
                  <a:lnTo>
                    <a:pt x="2150" y="1444"/>
                  </a:lnTo>
                  <a:lnTo>
                    <a:pt x="2147" y="1449"/>
                  </a:lnTo>
                  <a:lnTo>
                    <a:pt x="2145" y="1454"/>
                  </a:lnTo>
                  <a:lnTo>
                    <a:pt x="2140" y="1449"/>
                  </a:lnTo>
                  <a:lnTo>
                    <a:pt x="2138" y="1449"/>
                  </a:lnTo>
                  <a:lnTo>
                    <a:pt x="2136" y="1446"/>
                  </a:lnTo>
                  <a:lnTo>
                    <a:pt x="2133" y="1449"/>
                  </a:lnTo>
                  <a:lnTo>
                    <a:pt x="2133" y="1456"/>
                  </a:lnTo>
                  <a:lnTo>
                    <a:pt x="2133" y="1456"/>
                  </a:lnTo>
                  <a:lnTo>
                    <a:pt x="2126" y="1456"/>
                  </a:lnTo>
                  <a:lnTo>
                    <a:pt x="2121" y="1454"/>
                  </a:lnTo>
                  <a:lnTo>
                    <a:pt x="2117" y="1451"/>
                  </a:lnTo>
                  <a:lnTo>
                    <a:pt x="2114" y="1456"/>
                  </a:lnTo>
                  <a:lnTo>
                    <a:pt x="2107" y="1451"/>
                  </a:lnTo>
                  <a:lnTo>
                    <a:pt x="2105" y="1456"/>
                  </a:lnTo>
                  <a:lnTo>
                    <a:pt x="2107" y="1465"/>
                  </a:lnTo>
                  <a:lnTo>
                    <a:pt x="2110" y="1475"/>
                  </a:lnTo>
                  <a:lnTo>
                    <a:pt x="2114" y="1482"/>
                  </a:lnTo>
                  <a:lnTo>
                    <a:pt x="2117" y="1484"/>
                  </a:lnTo>
                  <a:lnTo>
                    <a:pt x="2117" y="1489"/>
                  </a:lnTo>
                  <a:lnTo>
                    <a:pt x="2117" y="1496"/>
                  </a:lnTo>
                  <a:lnTo>
                    <a:pt x="2121" y="1515"/>
                  </a:lnTo>
                  <a:lnTo>
                    <a:pt x="2129" y="1536"/>
                  </a:lnTo>
                  <a:lnTo>
                    <a:pt x="2131" y="1546"/>
                  </a:lnTo>
                  <a:lnTo>
                    <a:pt x="2129" y="1550"/>
                  </a:lnTo>
                  <a:lnTo>
                    <a:pt x="2126" y="1557"/>
                  </a:lnTo>
                  <a:lnTo>
                    <a:pt x="2129" y="1583"/>
                  </a:lnTo>
                  <a:lnTo>
                    <a:pt x="2124" y="1579"/>
                  </a:lnTo>
                  <a:lnTo>
                    <a:pt x="2124" y="1572"/>
                  </a:lnTo>
                  <a:lnTo>
                    <a:pt x="2124" y="1562"/>
                  </a:lnTo>
                  <a:lnTo>
                    <a:pt x="2121" y="1550"/>
                  </a:lnTo>
                  <a:lnTo>
                    <a:pt x="2119" y="1543"/>
                  </a:lnTo>
                  <a:lnTo>
                    <a:pt x="2117" y="1543"/>
                  </a:lnTo>
                  <a:lnTo>
                    <a:pt x="2112" y="1541"/>
                  </a:lnTo>
                  <a:lnTo>
                    <a:pt x="2107" y="1539"/>
                  </a:lnTo>
                  <a:lnTo>
                    <a:pt x="2105" y="1532"/>
                  </a:lnTo>
                  <a:lnTo>
                    <a:pt x="2107" y="1529"/>
                  </a:lnTo>
                  <a:lnTo>
                    <a:pt x="2110" y="1524"/>
                  </a:lnTo>
                  <a:lnTo>
                    <a:pt x="2110" y="1520"/>
                  </a:lnTo>
                  <a:lnTo>
                    <a:pt x="2112" y="1515"/>
                  </a:lnTo>
                  <a:lnTo>
                    <a:pt x="2112" y="1510"/>
                  </a:lnTo>
                  <a:lnTo>
                    <a:pt x="2110" y="1510"/>
                  </a:lnTo>
                  <a:lnTo>
                    <a:pt x="2107" y="1508"/>
                  </a:lnTo>
                  <a:lnTo>
                    <a:pt x="2105" y="1510"/>
                  </a:lnTo>
                  <a:lnTo>
                    <a:pt x="2103" y="1501"/>
                  </a:lnTo>
                  <a:lnTo>
                    <a:pt x="2095" y="1491"/>
                  </a:lnTo>
                  <a:lnTo>
                    <a:pt x="2088" y="1484"/>
                  </a:lnTo>
                  <a:lnTo>
                    <a:pt x="2084" y="1482"/>
                  </a:lnTo>
                  <a:lnTo>
                    <a:pt x="2081" y="1470"/>
                  </a:lnTo>
                  <a:lnTo>
                    <a:pt x="2079" y="1463"/>
                  </a:lnTo>
                  <a:lnTo>
                    <a:pt x="2074" y="1463"/>
                  </a:lnTo>
                  <a:lnTo>
                    <a:pt x="2069" y="1465"/>
                  </a:lnTo>
                  <a:lnTo>
                    <a:pt x="2067" y="1468"/>
                  </a:lnTo>
                  <a:lnTo>
                    <a:pt x="2069" y="1482"/>
                  </a:lnTo>
                  <a:lnTo>
                    <a:pt x="2072" y="1498"/>
                  </a:lnTo>
                  <a:lnTo>
                    <a:pt x="2069" y="1510"/>
                  </a:lnTo>
                  <a:lnTo>
                    <a:pt x="2067" y="1520"/>
                  </a:lnTo>
                  <a:lnTo>
                    <a:pt x="2062" y="1522"/>
                  </a:lnTo>
                  <a:lnTo>
                    <a:pt x="2039" y="1532"/>
                  </a:lnTo>
                  <a:lnTo>
                    <a:pt x="2032" y="1541"/>
                  </a:lnTo>
                  <a:lnTo>
                    <a:pt x="2027" y="1543"/>
                  </a:lnTo>
                  <a:lnTo>
                    <a:pt x="2027" y="1548"/>
                  </a:lnTo>
                  <a:lnTo>
                    <a:pt x="2025" y="1548"/>
                  </a:lnTo>
                  <a:lnTo>
                    <a:pt x="2020" y="1546"/>
                  </a:lnTo>
                  <a:lnTo>
                    <a:pt x="2020" y="1543"/>
                  </a:lnTo>
                  <a:lnTo>
                    <a:pt x="2018" y="1543"/>
                  </a:lnTo>
                  <a:lnTo>
                    <a:pt x="2013" y="1543"/>
                  </a:lnTo>
                  <a:lnTo>
                    <a:pt x="2015" y="1539"/>
                  </a:lnTo>
                  <a:lnTo>
                    <a:pt x="2032" y="1534"/>
                  </a:lnTo>
                  <a:lnTo>
                    <a:pt x="2034" y="1529"/>
                  </a:lnTo>
                  <a:lnTo>
                    <a:pt x="2046" y="1520"/>
                  </a:lnTo>
                  <a:lnTo>
                    <a:pt x="2053" y="1501"/>
                  </a:lnTo>
                  <a:lnTo>
                    <a:pt x="2053" y="1489"/>
                  </a:lnTo>
                  <a:lnTo>
                    <a:pt x="2048" y="1477"/>
                  </a:lnTo>
                  <a:lnTo>
                    <a:pt x="2039" y="1470"/>
                  </a:lnTo>
                  <a:lnTo>
                    <a:pt x="2027" y="1470"/>
                  </a:lnTo>
                  <a:lnTo>
                    <a:pt x="2001" y="1484"/>
                  </a:lnTo>
                  <a:lnTo>
                    <a:pt x="1996" y="1487"/>
                  </a:lnTo>
                  <a:lnTo>
                    <a:pt x="1989" y="1487"/>
                  </a:lnTo>
                  <a:lnTo>
                    <a:pt x="1987" y="1487"/>
                  </a:lnTo>
                  <a:lnTo>
                    <a:pt x="1963" y="1513"/>
                  </a:lnTo>
                  <a:lnTo>
                    <a:pt x="1956" y="1517"/>
                  </a:lnTo>
                  <a:lnTo>
                    <a:pt x="1949" y="1515"/>
                  </a:lnTo>
                  <a:lnTo>
                    <a:pt x="1935" y="1517"/>
                  </a:lnTo>
                  <a:lnTo>
                    <a:pt x="1928" y="1517"/>
                  </a:lnTo>
                  <a:lnTo>
                    <a:pt x="1923" y="1513"/>
                  </a:lnTo>
                  <a:lnTo>
                    <a:pt x="1925" y="1506"/>
                  </a:lnTo>
                  <a:lnTo>
                    <a:pt x="1935" y="1501"/>
                  </a:lnTo>
                  <a:lnTo>
                    <a:pt x="1942" y="1496"/>
                  </a:lnTo>
                  <a:lnTo>
                    <a:pt x="1949" y="1496"/>
                  </a:lnTo>
                  <a:lnTo>
                    <a:pt x="1947" y="1491"/>
                  </a:lnTo>
                  <a:lnTo>
                    <a:pt x="1944" y="1487"/>
                  </a:lnTo>
                  <a:lnTo>
                    <a:pt x="1944" y="1484"/>
                  </a:lnTo>
                  <a:lnTo>
                    <a:pt x="1942" y="1480"/>
                  </a:lnTo>
                  <a:lnTo>
                    <a:pt x="1930" y="1475"/>
                  </a:lnTo>
                  <a:lnTo>
                    <a:pt x="1916" y="1470"/>
                  </a:lnTo>
                  <a:lnTo>
                    <a:pt x="1906" y="1472"/>
                  </a:lnTo>
                  <a:lnTo>
                    <a:pt x="1906" y="1489"/>
                  </a:lnTo>
                  <a:lnTo>
                    <a:pt x="1897" y="1487"/>
                  </a:lnTo>
                  <a:lnTo>
                    <a:pt x="1892" y="1487"/>
                  </a:lnTo>
                  <a:lnTo>
                    <a:pt x="1888" y="1487"/>
                  </a:lnTo>
                  <a:lnTo>
                    <a:pt x="1869" y="1498"/>
                  </a:lnTo>
                  <a:lnTo>
                    <a:pt x="1857" y="1510"/>
                  </a:lnTo>
                  <a:lnTo>
                    <a:pt x="1852" y="1510"/>
                  </a:lnTo>
                  <a:lnTo>
                    <a:pt x="1840" y="1508"/>
                  </a:lnTo>
                  <a:lnTo>
                    <a:pt x="1836" y="1506"/>
                  </a:lnTo>
                  <a:lnTo>
                    <a:pt x="1833" y="1501"/>
                  </a:lnTo>
                  <a:lnTo>
                    <a:pt x="1833" y="1496"/>
                  </a:lnTo>
                  <a:lnTo>
                    <a:pt x="1828" y="1498"/>
                  </a:lnTo>
                  <a:lnTo>
                    <a:pt x="1821" y="1503"/>
                  </a:lnTo>
                  <a:lnTo>
                    <a:pt x="1824" y="1489"/>
                  </a:lnTo>
                  <a:lnTo>
                    <a:pt x="1840" y="1480"/>
                  </a:lnTo>
                  <a:lnTo>
                    <a:pt x="1871" y="1465"/>
                  </a:lnTo>
                  <a:lnTo>
                    <a:pt x="1869" y="1463"/>
                  </a:lnTo>
                  <a:lnTo>
                    <a:pt x="1864" y="1465"/>
                  </a:lnTo>
                  <a:lnTo>
                    <a:pt x="1859" y="1468"/>
                  </a:lnTo>
                  <a:lnTo>
                    <a:pt x="1854" y="1468"/>
                  </a:lnTo>
                  <a:lnTo>
                    <a:pt x="1859" y="1461"/>
                  </a:lnTo>
                  <a:lnTo>
                    <a:pt x="1864" y="1458"/>
                  </a:lnTo>
                  <a:lnTo>
                    <a:pt x="1873" y="1451"/>
                  </a:lnTo>
                  <a:lnTo>
                    <a:pt x="1866" y="1449"/>
                  </a:lnTo>
                  <a:lnTo>
                    <a:pt x="1857" y="1451"/>
                  </a:lnTo>
                  <a:lnTo>
                    <a:pt x="1850" y="1454"/>
                  </a:lnTo>
                  <a:lnTo>
                    <a:pt x="1843" y="1458"/>
                  </a:lnTo>
                  <a:lnTo>
                    <a:pt x="1833" y="1470"/>
                  </a:lnTo>
                  <a:lnTo>
                    <a:pt x="1828" y="1475"/>
                  </a:lnTo>
                  <a:lnTo>
                    <a:pt x="1819" y="1475"/>
                  </a:lnTo>
                  <a:lnTo>
                    <a:pt x="1819" y="1468"/>
                  </a:lnTo>
                  <a:lnTo>
                    <a:pt x="1819" y="1461"/>
                  </a:lnTo>
                  <a:lnTo>
                    <a:pt x="1833" y="1442"/>
                  </a:lnTo>
                  <a:lnTo>
                    <a:pt x="1833" y="1437"/>
                  </a:lnTo>
                  <a:lnTo>
                    <a:pt x="1828" y="1435"/>
                  </a:lnTo>
                  <a:lnTo>
                    <a:pt x="1826" y="1432"/>
                  </a:lnTo>
                  <a:lnTo>
                    <a:pt x="1826" y="1428"/>
                  </a:lnTo>
                  <a:lnTo>
                    <a:pt x="1826" y="1425"/>
                  </a:lnTo>
                  <a:lnTo>
                    <a:pt x="1824" y="1423"/>
                  </a:lnTo>
                  <a:lnTo>
                    <a:pt x="1821" y="1423"/>
                  </a:lnTo>
                  <a:lnTo>
                    <a:pt x="1819" y="1425"/>
                  </a:lnTo>
                  <a:lnTo>
                    <a:pt x="1817" y="1428"/>
                  </a:lnTo>
                  <a:lnTo>
                    <a:pt x="1817" y="1430"/>
                  </a:lnTo>
                  <a:lnTo>
                    <a:pt x="1817" y="1432"/>
                  </a:lnTo>
                  <a:lnTo>
                    <a:pt x="1812" y="1437"/>
                  </a:lnTo>
                  <a:lnTo>
                    <a:pt x="1812" y="1437"/>
                  </a:lnTo>
                  <a:lnTo>
                    <a:pt x="1810" y="1432"/>
                  </a:lnTo>
                  <a:lnTo>
                    <a:pt x="1807" y="1425"/>
                  </a:lnTo>
                  <a:lnTo>
                    <a:pt x="1805" y="1418"/>
                  </a:lnTo>
                  <a:lnTo>
                    <a:pt x="1810" y="1413"/>
                  </a:lnTo>
                  <a:lnTo>
                    <a:pt x="1814" y="1411"/>
                  </a:lnTo>
                  <a:lnTo>
                    <a:pt x="1817" y="1406"/>
                  </a:lnTo>
                  <a:lnTo>
                    <a:pt x="1814" y="1402"/>
                  </a:lnTo>
                  <a:lnTo>
                    <a:pt x="1810" y="1399"/>
                  </a:lnTo>
                  <a:lnTo>
                    <a:pt x="1805" y="1397"/>
                  </a:lnTo>
                  <a:lnTo>
                    <a:pt x="1805" y="1392"/>
                  </a:lnTo>
                  <a:lnTo>
                    <a:pt x="1802" y="1390"/>
                  </a:lnTo>
                  <a:lnTo>
                    <a:pt x="1795" y="1390"/>
                  </a:lnTo>
                  <a:lnTo>
                    <a:pt x="1788" y="1397"/>
                  </a:lnTo>
                  <a:lnTo>
                    <a:pt x="1784" y="1404"/>
                  </a:lnTo>
                  <a:lnTo>
                    <a:pt x="1762" y="1425"/>
                  </a:lnTo>
                  <a:lnTo>
                    <a:pt x="1760" y="1428"/>
                  </a:lnTo>
                  <a:lnTo>
                    <a:pt x="1753" y="1425"/>
                  </a:lnTo>
                  <a:lnTo>
                    <a:pt x="1751" y="1425"/>
                  </a:lnTo>
                  <a:lnTo>
                    <a:pt x="1751" y="1423"/>
                  </a:lnTo>
                  <a:lnTo>
                    <a:pt x="1748" y="1423"/>
                  </a:lnTo>
                  <a:lnTo>
                    <a:pt x="1746" y="1423"/>
                  </a:lnTo>
                  <a:lnTo>
                    <a:pt x="1743" y="1423"/>
                  </a:lnTo>
                  <a:lnTo>
                    <a:pt x="1725" y="1432"/>
                  </a:lnTo>
                  <a:lnTo>
                    <a:pt x="1722" y="1435"/>
                  </a:lnTo>
                  <a:lnTo>
                    <a:pt x="1720" y="1442"/>
                  </a:lnTo>
                  <a:lnTo>
                    <a:pt x="1717" y="1444"/>
                  </a:lnTo>
                  <a:lnTo>
                    <a:pt x="1706" y="1451"/>
                  </a:lnTo>
                  <a:lnTo>
                    <a:pt x="1706" y="1449"/>
                  </a:lnTo>
                  <a:lnTo>
                    <a:pt x="1703" y="1442"/>
                  </a:lnTo>
                  <a:lnTo>
                    <a:pt x="1696" y="1449"/>
                  </a:lnTo>
                  <a:lnTo>
                    <a:pt x="1689" y="1454"/>
                  </a:lnTo>
                  <a:lnTo>
                    <a:pt x="1684" y="1454"/>
                  </a:lnTo>
                  <a:lnTo>
                    <a:pt x="1680" y="1454"/>
                  </a:lnTo>
                  <a:lnTo>
                    <a:pt x="1675" y="1456"/>
                  </a:lnTo>
                  <a:lnTo>
                    <a:pt x="1673" y="1468"/>
                  </a:lnTo>
                  <a:lnTo>
                    <a:pt x="1668" y="1470"/>
                  </a:lnTo>
                  <a:lnTo>
                    <a:pt x="1644" y="1470"/>
                  </a:lnTo>
                  <a:lnTo>
                    <a:pt x="1639" y="1465"/>
                  </a:lnTo>
                  <a:lnTo>
                    <a:pt x="1642" y="1461"/>
                  </a:lnTo>
                  <a:lnTo>
                    <a:pt x="1628" y="1458"/>
                  </a:lnTo>
                  <a:lnTo>
                    <a:pt x="1618" y="1458"/>
                  </a:lnTo>
                  <a:lnTo>
                    <a:pt x="1613" y="1454"/>
                  </a:lnTo>
                  <a:lnTo>
                    <a:pt x="1621" y="1444"/>
                  </a:lnTo>
                  <a:lnTo>
                    <a:pt x="1625" y="1439"/>
                  </a:lnTo>
                  <a:lnTo>
                    <a:pt x="1630" y="1442"/>
                  </a:lnTo>
                  <a:lnTo>
                    <a:pt x="1637" y="1444"/>
                  </a:lnTo>
                  <a:lnTo>
                    <a:pt x="1642" y="1444"/>
                  </a:lnTo>
                  <a:lnTo>
                    <a:pt x="1647" y="1442"/>
                  </a:lnTo>
                  <a:lnTo>
                    <a:pt x="1654" y="1432"/>
                  </a:lnTo>
                  <a:lnTo>
                    <a:pt x="1673" y="1420"/>
                  </a:lnTo>
                  <a:lnTo>
                    <a:pt x="1684" y="1416"/>
                  </a:lnTo>
                  <a:lnTo>
                    <a:pt x="1691" y="1416"/>
                  </a:lnTo>
                  <a:lnTo>
                    <a:pt x="1691" y="1423"/>
                  </a:lnTo>
                  <a:lnTo>
                    <a:pt x="1687" y="1428"/>
                  </a:lnTo>
                  <a:lnTo>
                    <a:pt x="1677" y="1432"/>
                  </a:lnTo>
                  <a:lnTo>
                    <a:pt x="1689" y="1435"/>
                  </a:lnTo>
                  <a:lnTo>
                    <a:pt x="1701" y="1428"/>
                  </a:lnTo>
                  <a:lnTo>
                    <a:pt x="1717" y="1411"/>
                  </a:lnTo>
                  <a:lnTo>
                    <a:pt x="1715" y="1406"/>
                  </a:lnTo>
                  <a:lnTo>
                    <a:pt x="1677" y="1416"/>
                  </a:lnTo>
                  <a:lnTo>
                    <a:pt x="1673" y="1416"/>
                  </a:lnTo>
                  <a:lnTo>
                    <a:pt x="1675" y="1409"/>
                  </a:lnTo>
                  <a:lnTo>
                    <a:pt x="1682" y="1406"/>
                  </a:lnTo>
                  <a:lnTo>
                    <a:pt x="1722" y="1399"/>
                  </a:lnTo>
                  <a:lnTo>
                    <a:pt x="1727" y="1397"/>
                  </a:lnTo>
                  <a:lnTo>
                    <a:pt x="1725" y="1392"/>
                  </a:lnTo>
                  <a:lnTo>
                    <a:pt x="1720" y="1387"/>
                  </a:lnTo>
                  <a:lnTo>
                    <a:pt x="1713" y="1385"/>
                  </a:lnTo>
                  <a:lnTo>
                    <a:pt x="1708" y="1383"/>
                  </a:lnTo>
                  <a:lnTo>
                    <a:pt x="1701" y="1385"/>
                  </a:lnTo>
                  <a:lnTo>
                    <a:pt x="1689" y="1394"/>
                  </a:lnTo>
                  <a:lnTo>
                    <a:pt x="1682" y="1394"/>
                  </a:lnTo>
                  <a:lnTo>
                    <a:pt x="1684" y="1392"/>
                  </a:lnTo>
                  <a:lnTo>
                    <a:pt x="1687" y="1387"/>
                  </a:lnTo>
                  <a:lnTo>
                    <a:pt x="1684" y="1385"/>
                  </a:lnTo>
                  <a:lnTo>
                    <a:pt x="1682" y="1387"/>
                  </a:lnTo>
                  <a:lnTo>
                    <a:pt x="1680" y="1392"/>
                  </a:lnTo>
                  <a:lnTo>
                    <a:pt x="1677" y="1392"/>
                  </a:lnTo>
                  <a:lnTo>
                    <a:pt x="1673" y="1392"/>
                  </a:lnTo>
                  <a:lnTo>
                    <a:pt x="1670" y="1390"/>
                  </a:lnTo>
                  <a:lnTo>
                    <a:pt x="1670" y="1387"/>
                  </a:lnTo>
                  <a:lnTo>
                    <a:pt x="1668" y="1387"/>
                  </a:lnTo>
                  <a:lnTo>
                    <a:pt x="1651" y="1385"/>
                  </a:lnTo>
                  <a:lnTo>
                    <a:pt x="1644" y="1385"/>
                  </a:lnTo>
                  <a:lnTo>
                    <a:pt x="1651" y="1378"/>
                  </a:lnTo>
                  <a:lnTo>
                    <a:pt x="1656" y="1373"/>
                  </a:lnTo>
                  <a:lnTo>
                    <a:pt x="1647" y="1373"/>
                  </a:lnTo>
                  <a:lnTo>
                    <a:pt x="1639" y="1373"/>
                  </a:lnTo>
                  <a:lnTo>
                    <a:pt x="1623" y="1380"/>
                  </a:lnTo>
                  <a:lnTo>
                    <a:pt x="1621" y="1378"/>
                  </a:lnTo>
                  <a:lnTo>
                    <a:pt x="1611" y="1373"/>
                  </a:lnTo>
                  <a:lnTo>
                    <a:pt x="1606" y="1373"/>
                  </a:lnTo>
                  <a:lnTo>
                    <a:pt x="1606" y="1383"/>
                  </a:lnTo>
                  <a:lnTo>
                    <a:pt x="1606" y="1385"/>
                  </a:lnTo>
                  <a:lnTo>
                    <a:pt x="1578" y="1397"/>
                  </a:lnTo>
                  <a:lnTo>
                    <a:pt x="1573" y="1397"/>
                  </a:lnTo>
                  <a:lnTo>
                    <a:pt x="1566" y="1397"/>
                  </a:lnTo>
                  <a:lnTo>
                    <a:pt x="1557" y="1394"/>
                  </a:lnTo>
                  <a:lnTo>
                    <a:pt x="1566" y="1387"/>
                  </a:lnTo>
                  <a:lnTo>
                    <a:pt x="1590" y="1376"/>
                  </a:lnTo>
                  <a:lnTo>
                    <a:pt x="1597" y="1366"/>
                  </a:lnTo>
                  <a:lnTo>
                    <a:pt x="1599" y="1364"/>
                  </a:lnTo>
                  <a:lnTo>
                    <a:pt x="1599" y="1364"/>
                  </a:lnTo>
                  <a:lnTo>
                    <a:pt x="1597" y="1359"/>
                  </a:lnTo>
                  <a:lnTo>
                    <a:pt x="1595" y="1357"/>
                  </a:lnTo>
                  <a:lnTo>
                    <a:pt x="1590" y="1357"/>
                  </a:lnTo>
                  <a:lnTo>
                    <a:pt x="1585" y="1357"/>
                  </a:lnTo>
                  <a:lnTo>
                    <a:pt x="1578" y="1361"/>
                  </a:lnTo>
                  <a:lnTo>
                    <a:pt x="1569" y="1371"/>
                  </a:lnTo>
                  <a:lnTo>
                    <a:pt x="1564" y="1373"/>
                  </a:lnTo>
                  <a:lnTo>
                    <a:pt x="1561" y="1371"/>
                  </a:lnTo>
                  <a:lnTo>
                    <a:pt x="1569" y="1357"/>
                  </a:lnTo>
                  <a:lnTo>
                    <a:pt x="1583" y="1347"/>
                  </a:lnTo>
                  <a:lnTo>
                    <a:pt x="1639" y="1328"/>
                  </a:lnTo>
                  <a:lnTo>
                    <a:pt x="1644" y="1316"/>
                  </a:lnTo>
                  <a:lnTo>
                    <a:pt x="1656" y="1309"/>
                  </a:lnTo>
                  <a:lnTo>
                    <a:pt x="1656" y="1302"/>
                  </a:lnTo>
                  <a:lnTo>
                    <a:pt x="1651" y="1295"/>
                  </a:lnTo>
                  <a:lnTo>
                    <a:pt x="1649" y="1293"/>
                  </a:lnTo>
                  <a:lnTo>
                    <a:pt x="1639" y="1293"/>
                  </a:lnTo>
                  <a:lnTo>
                    <a:pt x="1637" y="1290"/>
                  </a:lnTo>
                  <a:lnTo>
                    <a:pt x="1632" y="1288"/>
                  </a:lnTo>
                  <a:lnTo>
                    <a:pt x="1628" y="1283"/>
                  </a:lnTo>
                  <a:lnTo>
                    <a:pt x="1623" y="1283"/>
                  </a:lnTo>
                  <a:lnTo>
                    <a:pt x="1621" y="1286"/>
                  </a:lnTo>
                  <a:lnTo>
                    <a:pt x="1621" y="1290"/>
                  </a:lnTo>
                  <a:lnTo>
                    <a:pt x="1618" y="1295"/>
                  </a:lnTo>
                  <a:lnTo>
                    <a:pt x="1616" y="1298"/>
                  </a:lnTo>
                  <a:lnTo>
                    <a:pt x="1613" y="1298"/>
                  </a:lnTo>
                  <a:lnTo>
                    <a:pt x="1590" y="1298"/>
                  </a:lnTo>
                  <a:lnTo>
                    <a:pt x="1585" y="1298"/>
                  </a:lnTo>
                  <a:lnTo>
                    <a:pt x="1576" y="1307"/>
                  </a:lnTo>
                  <a:lnTo>
                    <a:pt x="1557" y="1316"/>
                  </a:lnTo>
                  <a:lnTo>
                    <a:pt x="1550" y="1316"/>
                  </a:lnTo>
                  <a:lnTo>
                    <a:pt x="1493" y="1333"/>
                  </a:lnTo>
                  <a:lnTo>
                    <a:pt x="1493" y="1333"/>
                  </a:lnTo>
                  <a:lnTo>
                    <a:pt x="1493" y="1333"/>
                  </a:lnTo>
                  <a:lnTo>
                    <a:pt x="1491" y="1331"/>
                  </a:lnTo>
                  <a:lnTo>
                    <a:pt x="1564" y="1298"/>
                  </a:lnTo>
                  <a:lnTo>
                    <a:pt x="1566" y="1288"/>
                  </a:lnTo>
                  <a:lnTo>
                    <a:pt x="1561" y="1288"/>
                  </a:lnTo>
                  <a:lnTo>
                    <a:pt x="1554" y="1290"/>
                  </a:lnTo>
                  <a:lnTo>
                    <a:pt x="1543" y="1298"/>
                  </a:lnTo>
                  <a:lnTo>
                    <a:pt x="1519" y="1302"/>
                  </a:lnTo>
                  <a:lnTo>
                    <a:pt x="1495" y="1300"/>
                  </a:lnTo>
                  <a:lnTo>
                    <a:pt x="1472" y="1302"/>
                  </a:lnTo>
                  <a:lnTo>
                    <a:pt x="1465" y="1300"/>
                  </a:lnTo>
                  <a:lnTo>
                    <a:pt x="1460" y="1300"/>
                  </a:lnTo>
                  <a:lnTo>
                    <a:pt x="1446" y="1305"/>
                  </a:lnTo>
                  <a:lnTo>
                    <a:pt x="1441" y="1305"/>
                  </a:lnTo>
                  <a:lnTo>
                    <a:pt x="1420" y="1300"/>
                  </a:lnTo>
                  <a:lnTo>
                    <a:pt x="1372" y="1300"/>
                  </a:lnTo>
                  <a:lnTo>
                    <a:pt x="1368" y="1300"/>
                  </a:lnTo>
                  <a:lnTo>
                    <a:pt x="1370" y="1295"/>
                  </a:lnTo>
                  <a:lnTo>
                    <a:pt x="1370" y="1290"/>
                  </a:lnTo>
                  <a:lnTo>
                    <a:pt x="1368" y="1283"/>
                  </a:lnTo>
                  <a:lnTo>
                    <a:pt x="1368" y="1276"/>
                  </a:lnTo>
                  <a:lnTo>
                    <a:pt x="1368" y="1272"/>
                  </a:lnTo>
                  <a:lnTo>
                    <a:pt x="1372" y="1267"/>
                  </a:lnTo>
                  <a:lnTo>
                    <a:pt x="1375" y="1264"/>
                  </a:lnTo>
                  <a:lnTo>
                    <a:pt x="1380" y="1262"/>
                  </a:lnTo>
                  <a:lnTo>
                    <a:pt x="1396" y="1264"/>
                  </a:lnTo>
                  <a:lnTo>
                    <a:pt x="1403" y="1262"/>
                  </a:lnTo>
                  <a:lnTo>
                    <a:pt x="1406" y="1260"/>
                  </a:lnTo>
                  <a:lnTo>
                    <a:pt x="1410" y="1250"/>
                  </a:lnTo>
                  <a:lnTo>
                    <a:pt x="1413" y="1248"/>
                  </a:lnTo>
                  <a:lnTo>
                    <a:pt x="1472" y="1217"/>
                  </a:lnTo>
                  <a:lnTo>
                    <a:pt x="1486" y="1220"/>
                  </a:lnTo>
                  <a:lnTo>
                    <a:pt x="1446" y="1246"/>
                  </a:lnTo>
                  <a:lnTo>
                    <a:pt x="1436" y="1246"/>
                  </a:lnTo>
                  <a:lnTo>
                    <a:pt x="1432" y="1248"/>
                  </a:lnTo>
                  <a:lnTo>
                    <a:pt x="1427" y="1255"/>
                  </a:lnTo>
                  <a:lnTo>
                    <a:pt x="1394" y="1286"/>
                  </a:lnTo>
                  <a:lnTo>
                    <a:pt x="1391" y="1295"/>
                  </a:lnTo>
                  <a:lnTo>
                    <a:pt x="1398" y="1298"/>
                  </a:lnTo>
                  <a:lnTo>
                    <a:pt x="1434" y="1290"/>
                  </a:lnTo>
                  <a:lnTo>
                    <a:pt x="1462" y="1293"/>
                  </a:lnTo>
                  <a:lnTo>
                    <a:pt x="1469" y="1290"/>
                  </a:lnTo>
                  <a:lnTo>
                    <a:pt x="1498" y="1281"/>
                  </a:lnTo>
                  <a:lnTo>
                    <a:pt x="1526" y="1283"/>
                  </a:lnTo>
                  <a:lnTo>
                    <a:pt x="1540" y="1281"/>
                  </a:lnTo>
                  <a:lnTo>
                    <a:pt x="1547" y="1276"/>
                  </a:lnTo>
                  <a:lnTo>
                    <a:pt x="1547" y="1269"/>
                  </a:lnTo>
                  <a:lnTo>
                    <a:pt x="1550" y="1267"/>
                  </a:lnTo>
                  <a:lnTo>
                    <a:pt x="1557" y="1264"/>
                  </a:lnTo>
                  <a:lnTo>
                    <a:pt x="1559" y="1267"/>
                  </a:lnTo>
                  <a:lnTo>
                    <a:pt x="1557" y="1279"/>
                  </a:lnTo>
                  <a:lnTo>
                    <a:pt x="1566" y="1279"/>
                  </a:lnTo>
                  <a:lnTo>
                    <a:pt x="1573" y="1279"/>
                  </a:lnTo>
                  <a:lnTo>
                    <a:pt x="1604" y="1262"/>
                  </a:lnTo>
                  <a:lnTo>
                    <a:pt x="1616" y="1262"/>
                  </a:lnTo>
                  <a:lnTo>
                    <a:pt x="1621" y="1262"/>
                  </a:lnTo>
                  <a:lnTo>
                    <a:pt x="1623" y="1255"/>
                  </a:lnTo>
                  <a:lnTo>
                    <a:pt x="1621" y="1248"/>
                  </a:lnTo>
                  <a:lnTo>
                    <a:pt x="1616" y="1243"/>
                  </a:lnTo>
                  <a:lnTo>
                    <a:pt x="1599" y="1246"/>
                  </a:lnTo>
                  <a:lnTo>
                    <a:pt x="1592" y="1243"/>
                  </a:lnTo>
                  <a:lnTo>
                    <a:pt x="1583" y="1243"/>
                  </a:lnTo>
                  <a:lnTo>
                    <a:pt x="1580" y="1248"/>
                  </a:lnTo>
                  <a:lnTo>
                    <a:pt x="1566" y="1241"/>
                  </a:lnTo>
                  <a:lnTo>
                    <a:pt x="1569" y="1238"/>
                  </a:lnTo>
                  <a:lnTo>
                    <a:pt x="1583" y="1234"/>
                  </a:lnTo>
                  <a:lnTo>
                    <a:pt x="1590" y="1231"/>
                  </a:lnTo>
                  <a:lnTo>
                    <a:pt x="1592" y="1224"/>
                  </a:lnTo>
                  <a:lnTo>
                    <a:pt x="1590" y="1215"/>
                  </a:lnTo>
                  <a:lnTo>
                    <a:pt x="1580" y="1212"/>
                  </a:lnTo>
                  <a:lnTo>
                    <a:pt x="1571" y="1212"/>
                  </a:lnTo>
                  <a:lnTo>
                    <a:pt x="1554" y="1220"/>
                  </a:lnTo>
                  <a:lnTo>
                    <a:pt x="1550" y="1224"/>
                  </a:lnTo>
                  <a:lnTo>
                    <a:pt x="1550" y="1231"/>
                  </a:lnTo>
                  <a:lnTo>
                    <a:pt x="1550" y="1241"/>
                  </a:lnTo>
                  <a:lnTo>
                    <a:pt x="1554" y="1253"/>
                  </a:lnTo>
                  <a:lnTo>
                    <a:pt x="1550" y="1250"/>
                  </a:lnTo>
                  <a:lnTo>
                    <a:pt x="1545" y="1246"/>
                  </a:lnTo>
                  <a:lnTo>
                    <a:pt x="1543" y="1238"/>
                  </a:lnTo>
                  <a:lnTo>
                    <a:pt x="1540" y="1231"/>
                  </a:lnTo>
                  <a:lnTo>
                    <a:pt x="1535" y="1229"/>
                  </a:lnTo>
                  <a:lnTo>
                    <a:pt x="1531" y="1222"/>
                  </a:lnTo>
                  <a:lnTo>
                    <a:pt x="1526" y="1215"/>
                  </a:lnTo>
                  <a:lnTo>
                    <a:pt x="1526" y="1208"/>
                  </a:lnTo>
                  <a:lnTo>
                    <a:pt x="1535" y="1208"/>
                  </a:lnTo>
                  <a:lnTo>
                    <a:pt x="1550" y="1205"/>
                  </a:lnTo>
                  <a:lnTo>
                    <a:pt x="1559" y="1196"/>
                  </a:lnTo>
                  <a:lnTo>
                    <a:pt x="1564" y="1184"/>
                  </a:lnTo>
                  <a:lnTo>
                    <a:pt x="1566" y="1179"/>
                  </a:lnTo>
                  <a:lnTo>
                    <a:pt x="1571" y="1179"/>
                  </a:lnTo>
                  <a:lnTo>
                    <a:pt x="1578" y="1177"/>
                  </a:lnTo>
                  <a:lnTo>
                    <a:pt x="1576" y="1168"/>
                  </a:lnTo>
                  <a:lnTo>
                    <a:pt x="1573" y="1160"/>
                  </a:lnTo>
                  <a:lnTo>
                    <a:pt x="1569" y="1156"/>
                  </a:lnTo>
                  <a:lnTo>
                    <a:pt x="1564" y="1149"/>
                  </a:lnTo>
                  <a:lnTo>
                    <a:pt x="1561" y="1142"/>
                  </a:lnTo>
                  <a:lnTo>
                    <a:pt x="1564" y="1134"/>
                  </a:lnTo>
                  <a:lnTo>
                    <a:pt x="1564" y="1127"/>
                  </a:lnTo>
                  <a:lnTo>
                    <a:pt x="1566" y="1123"/>
                  </a:lnTo>
                  <a:lnTo>
                    <a:pt x="1571" y="1120"/>
                  </a:lnTo>
                  <a:lnTo>
                    <a:pt x="1571" y="1116"/>
                  </a:lnTo>
                  <a:lnTo>
                    <a:pt x="1566" y="1094"/>
                  </a:lnTo>
                  <a:lnTo>
                    <a:pt x="1566" y="1087"/>
                  </a:lnTo>
                  <a:lnTo>
                    <a:pt x="1569" y="1082"/>
                  </a:lnTo>
                  <a:lnTo>
                    <a:pt x="1573" y="1078"/>
                  </a:lnTo>
                  <a:lnTo>
                    <a:pt x="1578" y="1075"/>
                  </a:lnTo>
                  <a:lnTo>
                    <a:pt x="1585" y="1071"/>
                  </a:lnTo>
                  <a:lnTo>
                    <a:pt x="1590" y="1068"/>
                  </a:lnTo>
                  <a:lnTo>
                    <a:pt x="1592" y="1064"/>
                  </a:lnTo>
                  <a:lnTo>
                    <a:pt x="1597" y="1064"/>
                  </a:lnTo>
                  <a:lnTo>
                    <a:pt x="1606" y="1071"/>
                  </a:lnTo>
                  <a:lnTo>
                    <a:pt x="1611" y="1071"/>
                  </a:lnTo>
                  <a:lnTo>
                    <a:pt x="1611" y="1068"/>
                  </a:lnTo>
                  <a:lnTo>
                    <a:pt x="1609" y="1066"/>
                  </a:lnTo>
                  <a:lnTo>
                    <a:pt x="1606" y="1064"/>
                  </a:lnTo>
                  <a:lnTo>
                    <a:pt x="1604" y="1061"/>
                  </a:lnTo>
                  <a:lnTo>
                    <a:pt x="1602" y="1057"/>
                  </a:lnTo>
                  <a:lnTo>
                    <a:pt x="1597" y="1057"/>
                  </a:lnTo>
                  <a:lnTo>
                    <a:pt x="1592" y="1054"/>
                  </a:lnTo>
                  <a:lnTo>
                    <a:pt x="1592" y="1049"/>
                  </a:lnTo>
                  <a:lnTo>
                    <a:pt x="1592" y="1047"/>
                  </a:lnTo>
                  <a:lnTo>
                    <a:pt x="1595" y="1047"/>
                  </a:lnTo>
                  <a:lnTo>
                    <a:pt x="1595" y="1045"/>
                  </a:lnTo>
                  <a:lnTo>
                    <a:pt x="1592" y="1045"/>
                  </a:lnTo>
                  <a:lnTo>
                    <a:pt x="1592" y="1045"/>
                  </a:lnTo>
                  <a:lnTo>
                    <a:pt x="1592" y="1042"/>
                  </a:lnTo>
                  <a:lnTo>
                    <a:pt x="1592" y="1042"/>
                  </a:lnTo>
                  <a:lnTo>
                    <a:pt x="1587" y="1040"/>
                  </a:lnTo>
                  <a:lnTo>
                    <a:pt x="1580" y="1035"/>
                  </a:lnTo>
                  <a:lnTo>
                    <a:pt x="1578" y="1033"/>
                  </a:lnTo>
                  <a:lnTo>
                    <a:pt x="1576" y="1028"/>
                  </a:lnTo>
                  <a:lnTo>
                    <a:pt x="1576" y="1019"/>
                  </a:lnTo>
                  <a:lnTo>
                    <a:pt x="1573" y="1014"/>
                  </a:lnTo>
                  <a:lnTo>
                    <a:pt x="1566" y="1009"/>
                  </a:lnTo>
                  <a:lnTo>
                    <a:pt x="1559" y="1005"/>
                  </a:lnTo>
                  <a:lnTo>
                    <a:pt x="1545" y="1002"/>
                  </a:lnTo>
                  <a:lnTo>
                    <a:pt x="1531" y="1002"/>
                  </a:lnTo>
                  <a:lnTo>
                    <a:pt x="1517" y="1007"/>
                  </a:lnTo>
                  <a:lnTo>
                    <a:pt x="1484" y="1031"/>
                  </a:lnTo>
                  <a:lnTo>
                    <a:pt x="1479" y="1031"/>
                  </a:lnTo>
                  <a:lnTo>
                    <a:pt x="1476" y="1028"/>
                  </a:lnTo>
                  <a:lnTo>
                    <a:pt x="1474" y="1023"/>
                  </a:lnTo>
                  <a:lnTo>
                    <a:pt x="1476" y="1021"/>
                  </a:lnTo>
                  <a:lnTo>
                    <a:pt x="1476" y="1016"/>
                  </a:lnTo>
                  <a:lnTo>
                    <a:pt x="1476" y="993"/>
                  </a:lnTo>
                  <a:lnTo>
                    <a:pt x="1476" y="988"/>
                  </a:lnTo>
                  <a:lnTo>
                    <a:pt x="1469" y="990"/>
                  </a:lnTo>
                  <a:lnTo>
                    <a:pt x="1460" y="1042"/>
                  </a:lnTo>
                  <a:lnTo>
                    <a:pt x="1455" y="1033"/>
                  </a:lnTo>
                  <a:lnTo>
                    <a:pt x="1453" y="1026"/>
                  </a:lnTo>
                  <a:lnTo>
                    <a:pt x="1448" y="1023"/>
                  </a:lnTo>
                  <a:lnTo>
                    <a:pt x="1446" y="1031"/>
                  </a:lnTo>
                  <a:lnTo>
                    <a:pt x="1441" y="1045"/>
                  </a:lnTo>
                  <a:lnTo>
                    <a:pt x="1439" y="1045"/>
                  </a:lnTo>
                  <a:lnTo>
                    <a:pt x="1429" y="1038"/>
                  </a:lnTo>
                  <a:lnTo>
                    <a:pt x="1424" y="1031"/>
                  </a:lnTo>
                  <a:lnTo>
                    <a:pt x="1415" y="1031"/>
                  </a:lnTo>
                  <a:lnTo>
                    <a:pt x="1403" y="1035"/>
                  </a:lnTo>
                  <a:lnTo>
                    <a:pt x="1401" y="1035"/>
                  </a:lnTo>
                  <a:lnTo>
                    <a:pt x="1398" y="1031"/>
                  </a:lnTo>
                  <a:lnTo>
                    <a:pt x="1398" y="1031"/>
                  </a:lnTo>
                  <a:lnTo>
                    <a:pt x="1391" y="1033"/>
                  </a:lnTo>
                  <a:lnTo>
                    <a:pt x="1389" y="1035"/>
                  </a:lnTo>
                  <a:lnTo>
                    <a:pt x="1387" y="1033"/>
                  </a:lnTo>
                  <a:lnTo>
                    <a:pt x="1382" y="1031"/>
                  </a:lnTo>
                  <a:lnTo>
                    <a:pt x="1380" y="1028"/>
                  </a:lnTo>
                  <a:lnTo>
                    <a:pt x="1396" y="1019"/>
                  </a:lnTo>
                  <a:lnTo>
                    <a:pt x="1398" y="1016"/>
                  </a:lnTo>
                  <a:lnTo>
                    <a:pt x="1406" y="1007"/>
                  </a:lnTo>
                  <a:lnTo>
                    <a:pt x="1406" y="1002"/>
                  </a:lnTo>
                  <a:lnTo>
                    <a:pt x="1406" y="993"/>
                  </a:lnTo>
                  <a:lnTo>
                    <a:pt x="1401" y="988"/>
                  </a:lnTo>
                  <a:lnTo>
                    <a:pt x="1396" y="983"/>
                  </a:lnTo>
                  <a:lnTo>
                    <a:pt x="1394" y="979"/>
                  </a:lnTo>
                  <a:lnTo>
                    <a:pt x="1391" y="971"/>
                  </a:lnTo>
                  <a:lnTo>
                    <a:pt x="1387" y="971"/>
                  </a:lnTo>
                  <a:lnTo>
                    <a:pt x="1375" y="971"/>
                  </a:lnTo>
                  <a:lnTo>
                    <a:pt x="1372" y="969"/>
                  </a:lnTo>
                  <a:lnTo>
                    <a:pt x="1398" y="960"/>
                  </a:lnTo>
                  <a:lnTo>
                    <a:pt x="1401" y="953"/>
                  </a:lnTo>
                  <a:lnTo>
                    <a:pt x="1396" y="950"/>
                  </a:lnTo>
                  <a:lnTo>
                    <a:pt x="1365" y="945"/>
                  </a:lnTo>
                  <a:lnTo>
                    <a:pt x="1325" y="943"/>
                  </a:lnTo>
                  <a:lnTo>
                    <a:pt x="1302" y="955"/>
                  </a:lnTo>
                  <a:lnTo>
                    <a:pt x="1294" y="955"/>
                  </a:lnTo>
                  <a:lnTo>
                    <a:pt x="1292" y="955"/>
                  </a:lnTo>
                  <a:lnTo>
                    <a:pt x="1290" y="960"/>
                  </a:lnTo>
                  <a:lnTo>
                    <a:pt x="1287" y="962"/>
                  </a:lnTo>
                  <a:lnTo>
                    <a:pt x="1290" y="967"/>
                  </a:lnTo>
                  <a:lnTo>
                    <a:pt x="1287" y="969"/>
                  </a:lnTo>
                  <a:lnTo>
                    <a:pt x="1276" y="976"/>
                  </a:lnTo>
                  <a:lnTo>
                    <a:pt x="1273" y="979"/>
                  </a:lnTo>
                  <a:lnTo>
                    <a:pt x="1271" y="988"/>
                  </a:lnTo>
                  <a:lnTo>
                    <a:pt x="1268" y="990"/>
                  </a:lnTo>
                  <a:lnTo>
                    <a:pt x="1257" y="1000"/>
                  </a:lnTo>
                  <a:lnTo>
                    <a:pt x="1252" y="1000"/>
                  </a:lnTo>
                  <a:lnTo>
                    <a:pt x="1245" y="997"/>
                  </a:lnTo>
                  <a:lnTo>
                    <a:pt x="1242" y="995"/>
                  </a:lnTo>
                  <a:lnTo>
                    <a:pt x="1226" y="995"/>
                  </a:lnTo>
                  <a:lnTo>
                    <a:pt x="1209" y="993"/>
                  </a:lnTo>
                  <a:lnTo>
                    <a:pt x="1202" y="990"/>
                  </a:lnTo>
                  <a:lnTo>
                    <a:pt x="1198" y="986"/>
                  </a:lnTo>
                  <a:lnTo>
                    <a:pt x="1205" y="981"/>
                  </a:lnTo>
                  <a:lnTo>
                    <a:pt x="1231" y="981"/>
                  </a:lnTo>
                  <a:lnTo>
                    <a:pt x="1247" y="983"/>
                  </a:lnTo>
                  <a:lnTo>
                    <a:pt x="1254" y="983"/>
                  </a:lnTo>
                  <a:lnTo>
                    <a:pt x="1257" y="976"/>
                  </a:lnTo>
                  <a:lnTo>
                    <a:pt x="1252" y="948"/>
                  </a:lnTo>
                  <a:lnTo>
                    <a:pt x="1252" y="938"/>
                  </a:lnTo>
                  <a:lnTo>
                    <a:pt x="1257" y="931"/>
                  </a:lnTo>
                  <a:lnTo>
                    <a:pt x="1278" y="927"/>
                  </a:lnTo>
                  <a:lnTo>
                    <a:pt x="1287" y="919"/>
                  </a:lnTo>
                  <a:lnTo>
                    <a:pt x="1292" y="915"/>
                  </a:lnTo>
                  <a:lnTo>
                    <a:pt x="1292" y="908"/>
                  </a:lnTo>
                  <a:lnTo>
                    <a:pt x="1290" y="903"/>
                  </a:lnTo>
                  <a:lnTo>
                    <a:pt x="1287" y="898"/>
                  </a:lnTo>
                  <a:lnTo>
                    <a:pt x="1283" y="893"/>
                  </a:lnTo>
                  <a:lnTo>
                    <a:pt x="1285" y="891"/>
                  </a:lnTo>
                  <a:lnTo>
                    <a:pt x="1287" y="889"/>
                  </a:lnTo>
                  <a:lnTo>
                    <a:pt x="1287" y="884"/>
                  </a:lnTo>
                  <a:lnTo>
                    <a:pt x="1299" y="870"/>
                  </a:lnTo>
                  <a:lnTo>
                    <a:pt x="1309" y="858"/>
                  </a:lnTo>
                  <a:lnTo>
                    <a:pt x="1311" y="856"/>
                  </a:lnTo>
                  <a:lnTo>
                    <a:pt x="1313" y="856"/>
                  </a:lnTo>
                  <a:lnTo>
                    <a:pt x="1313" y="851"/>
                  </a:lnTo>
                  <a:lnTo>
                    <a:pt x="1311" y="846"/>
                  </a:lnTo>
                  <a:lnTo>
                    <a:pt x="1309" y="841"/>
                  </a:lnTo>
                  <a:lnTo>
                    <a:pt x="1304" y="837"/>
                  </a:lnTo>
                  <a:lnTo>
                    <a:pt x="1302" y="832"/>
                  </a:lnTo>
                  <a:lnTo>
                    <a:pt x="1299" y="834"/>
                  </a:lnTo>
                  <a:lnTo>
                    <a:pt x="1280" y="834"/>
                  </a:lnTo>
                  <a:lnTo>
                    <a:pt x="1278" y="832"/>
                  </a:lnTo>
                  <a:lnTo>
                    <a:pt x="1278" y="823"/>
                  </a:lnTo>
                  <a:lnTo>
                    <a:pt x="1268" y="813"/>
                  </a:lnTo>
                  <a:lnTo>
                    <a:pt x="1247" y="799"/>
                  </a:lnTo>
                  <a:lnTo>
                    <a:pt x="1240" y="801"/>
                  </a:lnTo>
                  <a:lnTo>
                    <a:pt x="1228" y="806"/>
                  </a:lnTo>
                  <a:lnTo>
                    <a:pt x="1219" y="806"/>
                  </a:lnTo>
                  <a:lnTo>
                    <a:pt x="1212" y="797"/>
                  </a:lnTo>
                  <a:lnTo>
                    <a:pt x="1209" y="797"/>
                  </a:lnTo>
                  <a:lnTo>
                    <a:pt x="1209" y="794"/>
                  </a:lnTo>
                  <a:lnTo>
                    <a:pt x="1207" y="794"/>
                  </a:lnTo>
                  <a:lnTo>
                    <a:pt x="1205" y="794"/>
                  </a:lnTo>
                  <a:lnTo>
                    <a:pt x="1202" y="785"/>
                  </a:lnTo>
                  <a:lnTo>
                    <a:pt x="1205" y="768"/>
                  </a:lnTo>
                  <a:lnTo>
                    <a:pt x="1205" y="761"/>
                  </a:lnTo>
                  <a:lnTo>
                    <a:pt x="1205" y="756"/>
                  </a:lnTo>
                  <a:lnTo>
                    <a:pt x="1202" y="754"/>
                  </a:lnTo>
                  <a:lnTo>
                    <a:pt x="1200" y="752"/>
                  </a:lnTo>
                  <a:lnTo>
                    <a:pt x="1193" y="742"/>
                  </a:lnTo>
                  <a:lnTo>
                    <a:pt x="1191" y="740"/>
                  </a:lnTo>
                  <a:lnTo>
                    <a:pt x="1188" y="737"/>
                  </a:lnTo>
                  <a:lnTo>
                    <a:pt x="1186" y="737"/>
                  </a:lnTo>
                  <a:lnTo>
                    <a:pt x="1181" y="735"/>
                  </a:lnTo>
                  <a:lnTo>
                    <a:pt x="1174" y="733"/>
                  </a:lnTo>
                  <a:lnTo>
                    <a:pt x="1167" y="730"/>
                  </a:lnTo>
                  <a:lnTo>
                    <a:pt x="1165" y="735"/>
                  </a:lnTo>
                  <a:lnTo>
                    <a:pt x="1165" y="754"/>
                  </a:lnTo>
                  <a:lnTo>
                    <a:pt x="1165" y="756"/>
                  </a:lnTo>
                  <a:lnTo>
                    <a:pt x="1169" y="771"/>
                  </a:lnTo>
                  <a:lnTo>
                    <a:pt x="1167" y="768"/>
                  </a:lnTo>
                  <a:lnTo>
                    <a:pt x="1162" y="766"/>
                  </a:lnTo>
                  <a:lnTo>
                    <a:pt x="1160" y="763"/>
                  </a:lnTo>
                  <a:lnTo>
                    <a:pt x="1157" y="759"/>
                  </a:lnTo>
                  <a:lnTo>
                    <a:pt x="1153" y="759"/>
                  </a:lnTo>
                  <a:lnTo>
                    <a:pt x="1146" y="759"/>
                  </a:lnTo>
                  <a:lnTo>
                    <a:pt x="1141" y="756"/>
                  </a:lnTo>
                  <a:lnTo>
                    <a:pt x="1146" y="775"/>
                  </a:lnTo>
                  <a:lnTo>
                    <a:pt x="1143" y="785"/>
                  </a:lnTo>
                  <a:lnTo>
                    <a:pt x="1139" y="785"/>
                  </a:lnTo>
                  <a:lnTo>
                    <a:pt x="1139" y="778"/>
                  </a:lnTo>
                  <a:lnTo>
                    <a:pt x="1134" y="768"/>
                  </a:lnTo>
                  <a:lnTo>
                    <a:pt x="1127" y="759"/>
                  </a:lnTo>
                  <a:lnTo>
                    <a:pt x="1122" y="754"/>
                  </a:lnTo>
                  <a:lnTo>
                    <a:pt x="1120" y="766"/>
                  </a:lnTo>
                  <a:lnTo>
                    <a:pt x="1122" y="773"/>
                  </a:lnTo>
                  <a:lnTo>
                    <a:pt x="1134" y="797"/>
                  </a:lnTo>
                  <a:lnTo>
                    <a:pt x="1136" y="804"/>
                  </a:lnTo>
                  <a:lnTo>
                    <a:pt x="1136" y="808"/>
                  </a:lnTo>
                  <a:lnTo>
                    <a:pt x="1131" y="813"/>
                  </a:lnTo>
                  <a:lnTo>
                    <a:pt x="1127" y="808"/>
                  </a:lnTo>
                  <a:lnTo>
                    <a:pt x="1122" y="801"/>
                  </a:lnTo>
                  <a:lnTo>
                    <a:pt x="1122" y="797"/>
                  </a:lnTo>
                  <a:lnTo>
                    <a:pt x="1120" y="794"/>
                  </a:lnTo>
                  <a:lnTo>
                    <a:pt x="1115" y="787"/>
                  </a:lnTo>
                  <a:lnTo>
                    <a:pt x="1110" y="780"/>
                  </a:lnTo>
                  <a:lnTo>
                    <a:pt x="1108" y="773"/>
                  </a:lnTo>
                  <a:lnTo>
                    <a:pt x="1103" y="773"/>
                  </a:lnTo>
                  <a:lnTo>
                    <a:pt x="1094" y="773"/>
                  </a:lnTo>
                  <a:lnTo>
                    <a:pt x="1091" y="775"/>
                  </a:lnTo>
                  <a:lnTo>
                    <a:pt x="1075" y="787"/>
                  </a:lnTo>
                  <a:lnTo>
                    <a:pt x="1070" y="794"/>
                  </a:lnTo>
                  <a:lnTo>
                    <a:pt x="1065" y="811"/>
                  </a:lnTo>
                  <a:lnTo>
                    <a:pt x="1058" y="815"/>
                  </a:lnTo>
                  <a:lnTo>
                    <a:pt x="1061" y="808"/>
                  </a:lnTo>
                  <a:lnTo>
                    <a:pt x="1072" y="768"/>
                  </a:lnTo>
                  <a:lnTo>
                    <a:pt x="1077" y="763"/>
                  </a:lnTo>
                  <a:lnTo>
                    <a:pt x="1084" y="759"/>
                  </a:lnTo>
                  <a:lnTo>
                    <a:pt x="1101" y="756"/>
                  </a:lnTo>
                  <a:lnTo>
                    <a:pt x="1108" y="754"/>
                  </a:lnTo>
                  <a:lnTo>
                    <a:pt x="1110" y="747"/>
                  </a:lnTo>
                  <a:lnTo>
                    <a:pt x="1113" y="733"/>
                  </a:lnTo>
                  <a:lnTo>
                    <a:pt x="1117" y="728"/>
                  </a:lnTo>
                  <a:lnTo>
                    <a:pt x="1110" y="721"/>
                  </a:lnTo>
                  <a:lnTo>
                    <a:pt x="1103" y="716"/>
                  </a:lnTo>
                  <a:lnTo>
                    <a:pt x="1098" y="716"/>
                  </a:lnTo>
                  <a:lnTo>
                    <a:pt x="1096" y="723"/>
                  </a:lnTo>
                  <a:lnTo>
                    <a:pt x="1096" y="728"/>
                  </a:lnTo>
                  <a:lnTo>
                    <a:pt x="1091" y="730"/>
                  </a:lnTo>
                  <a:lnTo>
                    <a:pt x="1089" y="728"/>
                  </a:lnTo>
                  <a:lnTo>
                    <a:pt x="1089" y="721"/>
                  </a:lnTo>
                  <a:lnTo>
                    <a:pt x="1075" y="721"/>
                  </a:lnTo>
                  <a:lnTo>
                    <a:pt x="1082" y="714"/>
                  </a:lnTo>
                  <a:lnTo>
                    <a:pt x="1084" y="709"/>
                  </a:lnTo>
                  <a:lnTo>
                    <a:pt x="1084" y="704"/>
                  </a:lnTo>
                  <a:lnTo>
                    <a:pt x="1079" y="702"/>
                  </a:lnTo>
                  <a:lnTo>
                    <a:pt x="1075" y="704"/>
                  </a:lnTo>
                  <a:lnTo>
                    <a:pt x="1063" y="711"/>
                  </a:lnTo>
                  <a:lnTo>
                    <a:pt x="1061" y="716"/>
                  </a:lnTo>
                  <a:lnTo>
                    <a:pt x="1061" y="719"/>
                  </a:lnTo>
                  <a:lnTo>
                    <a:pt x="1061" y="726"/>
                  </a:lnTo>
                  <a:lnTo>
                    <a:pt x="1063" y="730"/>
                  </a:lnTo>
                  <a:lnTo>
                    <a:pt x="1065" y="735"/>
                  </a:lnTo>
                  <a:lnTo>
                    <a:pt x="1068" y="740"/>
                  </a:lnTo>
                  <a:lnTo>
                    <a:pt x="1063" y="742"/>
                  </a:lnTo>
                  <a:lnTo>
                    <a:pt x="1061" y="740"/>
                  </a:lnTo>
                  <a:lnTo>
                    <a:pt x="1061" y="735"/>
                  </a:lnTo>
                  <a:lnTo>
                    <a:pt x="1056" y="733"/>
                  </a:lnTo>
                  <a:lnTo>
                    <a:pt x="1053" y="730"/>
                  </a:lnTo>
                  <a:lnTo>
                    <a:pt x="1051" y="730"/>
                  </a:lnTo>
                  <a:lnTo>
                    <a:pt x="1049" y="726"/>
                  </a:lnTo>
                  <a:lnTo>
                    <a:pt x="1049" y="721"/>
                  </a:lnTo>
                  <a:lnTo>
                    <a:pt x="1051" y="697"/>
                  </a:lnTo>
                  <a:lnTo>
                    <a:pt x="1049" y="688"/>
                  </a:lnTo>
                  <a:lnTo>
                    <a:pt x="1044" y="683"/>
                  </a:lnTo>
                  <a:lnTo>
                    <a:pt x="1042" y="683"/>
                  </a:lnTo>
                  <a:lnTo>
                    <a:pt x="1035" y="690"/>
                  </a:lnTo>
                  <a:lnTo>
                    <a:pt x="1032" y="695"/>
                  </a:lnTo>
                  <a:lnTo>
                    <a:pt x="1035" y="700"/>
                  </a:lnTo>
                  <a:lnTo>
                    <a:pt x="1035" y="702"/>
                  </a:lnTo>
                  <a:lnTo>
                    <a:pt x="1037" y="707"/>
                  </a:lnTo>
                  <a:lnTo>
                    <a:pt x="1037" y="716"/>
                  </a:lnTo>
                  <a:lnTo>
                    <a:pt x="1035" y="716"/>
                  </a:lnTo>
                  <a:lnTo>
                    <a:pt x="1030" y="709"/>
                  </a:lnTo>
                  <a:lnTo>
                    <a:pt x="1025" y="704"/>
                  </a:lnTo>
                  <a:lnTo>
                    <a:pt x="1020" y="704"/>
                  </a:lnTo>
                  <a:lnTo>
                    <a:pt x="1020" y="711"/>
                  </a:lnTo>
                  <a:lnTo>
                    <a:pt x="1020" y="721"/>
                  </a:lnTo>
                  <a:lnTo>
                    <a:pt x="1018" y="728"/>
                  </a:lnTo>
                  <a:lnTo>
                    <a:pt x="1016" y="730"/>
                  </a:lnTo>
                  <a:lnTo>
                    <a:pt x="1011" y="730"/>
                  </a:lnTo>
                  <a:lnTo>
                    <a:pt x="1006" y="730"/>
                  </a:lnTo>
                  <a:lnTo>
                    <a:pt x="997" y="730"/>
                  </a:lnTo>
                  <a:lnTo>
                    <a:pt x="997" y="730"/>
                  </a:lnTo>
                  <a:lnTo>
                    <a:pt x="994" y="733"/>
                  </a:lnTo>
                  <a:lnTo>
                    <a:pt x="994" y="735"/>
                  </a:lnTo>
                  <a:lnTo>
                    <a:pt x="994" y="737"/>
                  </a:lnTo>
                  <a:lnTo>
                    <a:pt x="997" y="740"/>
                  </a:lnTo>
                  <a:lnTo>
                    <a:pt x="997" y="740"/>
                  </a:lnTo>
                  <a:lnTo>
                    <a:pt x="994" y="742"/>
                  </a:lnTo>
                  <a:lnTo>
                    <a:pt x="992" y="742"/>
                  </a:lnTo>
                  <a:lnTo>
                    <a:pt x="987" y="742"/>
                  </a:lnTo>
                  <a:lnTo>
                    <a:pt x="987" y="742"/>
                  </a:lnTo>
                  <a:lnTo>
                    <a:pt x="978" y="752"/>
                  </a:lnTo>
                  <a:lnTo>
                    <a:pt x="973" y="754"/>
                  </a:lnTo>
                  <a:lnTo>
                    <a:pt x="968" y="752"/>
                  </a:lnTo>
                  <a:lnTo>
                    <a:pt x="971" y="747"/>
                  </a:lnTo>
                  <a:lnTo>
                    <a:pt x="971" y="747"/>
                  </a:lnTo>
                  <a:lnTo>
                    <a:pt x="968" y="742"/>
                  </a:lnTo>
                  <a:lnTo>
                    <a:pt x="966" y="747"/>
                  </a:lnTo>
                  <a:lnTo>
                    <a:pt x="959" y="754"/>
                  </a:lnTo>
                  <a:lnTo>
                    <a:pt x="952" y="761"/>
                  </a:lnTo>
                  <a:lnTo>
                    <a:pt x="952" y="763"/>
                  </a:lnTo>
                  <a:lnTo>
                    <a:pt x="950" y="768"/>
                  </a:lnTo>
                  <a:lnTo>
                    <a:pt x="950" y="773"/>
                  </a:lnTo>
                  <a:lnTo>
                    <a:pt x="950" y="778"/>
                  </a:lnTo>
                  <a:lnTo>
                    <a:pt x="950" y="780"/>
                  </a:lnTo>
                  <a:lnTo>
                    <a:pt x="952" y="782"/>
                  </a:lnTo>
                  <a:lnTo>
                    <a:pt x="950" y="785"/>
                  </a:lnTo>
                  <a:lnTo>
                    <a:pt x="950" y="787"/>
                  </a:lnTo>
                  <a:lnTo>
                    <a:pt x="940" y="797"/>
                  </a:lnTo>
                  <a:lnTo>
                    <a:pt x="938" y="804"/>
                  </a:lnTo>
                  <a:lnTo>
                    <a:pt x="935" y="815"/>
                  </a:lnTo>
                  <a:lnTo>
                    <a:pt x="935" y="820"/>
                  </a:lnTo>
                  <a:lnTo>
                    <a:pt x="938" y="825"/>
                  </a:lnTo>
                  <a:lnTo>
                    <a:pt x="942" y="832"/>
                  </a:lnTo>
                  <a:lnTo>
                    <a:pt x="942" y="834"/>
                  </a:lnTo>
                  <a:lnTo>
                    <a:pt x="942" y="841"/>
                  </a:lnTo>
                  <a:lnTo>
                    <a:pt x="940" y="846"/>
                  </a:lnTo>
                  <a:lnTo>
                    <a:pt x="902" y="875"/>
                  </a:lnTo>
                  <a:lnTo>
                    <a:pt x="898" y="877"/>
                  </a:lnTo>
                  <a:lnTo>
                    <a:pt x="900" y="867"/>
                  </a:lnTo>
                  <a:lnTo>
                    <a:pt x="905" y="860"/>
                  </a:lnTo>
                  <a:lnTo>
                    <a:pt x="909" y="853"/>
                  </a:lnTo>
                  <a:lnTo>
                    <a:pt x="921" y="844"/>
                  </a:lnTo>
                  <a:lnTo>
                    <a:pt x="926" y="837"/>
                  </a:lnTo>
                  <a:lnTo>
                    <a:pt x="926" y="827"/>
                  </a:lnTo>
                  <a:lnTo>
                    <a:pt x="924" y="815"/>
                  </a:lnTo>
                  <a:lnTo>
                    <a:pt x="921" y="820"/>
                  </a:lnTo>
                  <a:lnTo>
                    <a:pt x="912" y="827"/>
                  </a:lnTo>
                  <a:lnTo>
                    <a:pt x="907" y="827"/>
                  </a:lnTo>
                  <a:lnTo>
                    <a:pt x="907" y="823"/>
                  </a:lnTo>
                  <a:lnTo>
                    <a:pt x="933" y="780"/>
                  </a:lnTo>
                  <a:lnTo>
                    <a:pt x="931" y="768"/>
                  </a:lnTo>
                  <a:lnTo>
                    <a:pt x="926" y="768"/>
                  </a:lnTo>
                  <a:lnTo>
                    <a:pt x="919" y="771"/>
                  </a:lnTo>
                  <a:lnTo>
                    <a:pt x="912" y="771"/>
                  </a:lnTo>
                  <a:lnTo>
                    <a:pt x="964" y="728"/>
                  </a:lnTo>
                  <a:lnTo>
                    <a:pt x="980" y="723"/>
                  </a:lnTo>
                  <a:lnTo>
                    <a:pt x="1001" y="709"/>
                  </a:lnTo>
                  <a:lnTo>
                    <a:pt x="1001" y="707"/>
                  </a:lnTo>
                  <a:lnTo>
                    <a:pt x="1004" y="702"/>
                  </a:lnTo>
                  <a:lnTo>
                    <a:pt x="1004" y="697"/>
                  </a:lnTo>
                  <a:lnTo>
                    <a:pt x="1001" y="693"/>
                  </a:lnTo>
                  <a:lnTo>
                    <a:pt x="1001" y="688"/>
                  </a:lnTo>
                  <a:lnTo>
                    <a:pt x="1006" y="678"/>
                  </a:lnTo>
                  <a:lnTo>
                    <a:pt x="1001" y="674"/>
                  </a:lnTo>
                  <a:lnTo>
                    <a:pt x="999" y="671"/>
                  </a:lnTo>
                  <a:lnTo>
                    <a:pt x="994" y="669"/>
                  </a:lnTo>
                  <a:lnTo>
                    <a:pt x="990" y="669"/>
                  </a:lnTo>
                  <a:lnTo>
                    <a:pt x="978" y="669"/>
                  </a:lnTo>
                  <a:lnTo>
                    <a:pt x="975" y="669"/>
                  </a:lnTo>
                  <a:lnTo>
                    <a:pt x="975" y="674"/>
                  </a:lnTo>
                  <a:lnTo>
                    <a:pt x="973" y="681"/>
                  </a:lnTo>
                  <a:lnTo>
                    <a:pt x="950" y="693"/>
                  </a:lnTo>
                  <a:lnTo>
                    <a:pt x="945" y="695"/>
                  </a:lnTo>
                  <a:lnTo>
                    <a:pt x="942" y="697"/>
                  </a:lnTo>
                  <a:lnTo>
                    <a:pt x="942" y="707"/>
                  </a:lnTo>
                  <a:lnTo>
                    <a:pt x="940" y="709"/>
                  </a:lnTo>
                  <a:lnTo>
                    <a:pt x="940" y="711"/>
                  </a:lnTo>
                  <a:lnTo>
                    <a:pt x="942" y="719"/>
                  </a:lnTo>
                  <a:lnTo>
                    <a:pt x="942" y="726"/>
                  </a:lnTo>
                  <a:lnTo>
                    <a:pt x="940" y="728"/>
                  </a:lnTo>
                  <a:lnTo>
                    <a:pt x="935" y="723"/>
                  </a:lnTo>
                  <a:lnTo>
                    <a:pt x="935" y="719"/>
                  </a:lnTo>
                  <a:lnTo>
                    <a:pt x="935" y="711"/>
                  </a:lnTo>
                  <a:lnTo>
                    <a:pt x="931" y="700"/>
                  </a:lnTo>
                  <a:lnTo>
                    <a:pt x="933" y="693"/>
                  </a:lnTo>
                  <a:lnTo>
                    <a:pt x="959" y="678"/>
                  </a:lnTo>
                  <a:lnTo>
                    <a:pt x="961" y="676"/>
                  </a:lnTo>
                  <a:lnTo>
                    <a:pt x="964" y="674"/>
                  </a:lnTo>
                  <a:lnTo>
                    <a:pt x="961" y="671"/>
                  </a:lnTo>
                  <a:lnTo>
                    <a:pt x="961" y="669"/>
                  </a:lnTo>
                  <a:lnTo>
                    <a:pt x="973" y="652"/>
                  </a:lnTo>
                  <a:lnTo>
                    <a:pt x="975" y="648"/>
                  </a:lnTo>
                  <a:lnTo>
                    <a:pt x="973" y="643"/>
                  </a:lnTo>
                  <a:lnTo>
                    <a:pt x="968" y="636"/>
                  </a:lnTo>
                  <a:lnTo>
                    <a:pt x="964" y="629"/>
                  </a:lnTo>
                  <a:lnTo>
                    <a:pt x="959" y="626"/>
                  </a:lnTo>
                  <a:lnTo>
                    <a:pt x="959" y="619"/>
                  </a:lnTo>
                  <a:lnTo>
                    <a:pt x="954" y="615"/>
                  </a:lnTo>
                  <a:lnTo>
                    <a:pt x="940" y="605"/>
                  </a:lnTo>
                  <a:lnTo>
                    <a:pt x="942" y="596"/>
                  </a:lnTo>
                  <a:lnTo>
                    <a:pt x="942" y="591"/>
                  </a:lnTo>
                  <a:lnTo>
                    <a:pt x="945" y="586"/>
                  </a:lnTo>
                  <a:lnTo>
                    <a:pt x="945" y="586"/>
                  </a:lnTo>
                  <a:lnTo>
                    <a:pt x="940" y="582"/>
                  </a:lnTo>
                  <a:lnTo>
                    <a:pt x="945" y="567"/>
                  </a:lnTo>
                  <a:lnTo>
                    <a:pt x="935" y="558"/>
                  </a:lnTo>
                  <a:lnTo>
                    <a:pt x="924" y="563"/>
                  </a:lnTo>
                  <a:lnTo>
                    <a:pt x="909" y="579"/>
                  </a:lnTo>
                  <a:lnTo>
                    <a:pt x="907" y="579"/>
                  </a:lnTo>
                  <a:lnTo>
                    <a:pt x="902" y="579"/>
                  </a:lnTo>
                  <a:lnTo>
                    <a:pt x="900" y="582"/>
                  </a:lnTo>
                  <a:lnTo>
                    <a:pt x="898" y="584"/>
                  </a:lnTo>
                  <a:lnTo>
                    <a:pt x="900" y="589"/>
                  </a:lnTo>
                  <a:lnTo>
                    <a:pt x="902" y="596"/>
                  </a:lnTo>
                  <a:lnTo>
                    <a:pt x="902" y="598"/>
                  </a:lnTo>
                  <a:lnTo>
                    <a:pt x="900" y="603"/>
                  </a:lnTo>
                  <a:lnTo>
                    <a:pt x="898" y="600"/>
                  </a:lnTo>
                  <a:lnTo>
                    <a:pt x="893" y="593"/>
                  </a:lnTo>
                  <a:lnTo>
                    <a:pt x="890" y="586"/>
                  </a:lnTo>
                  <a:lnTo>
                    <a:pt x="888" y="586"/>
                  </a:lnTo>
                  <a:lnTo>
                    <a:pt x="888" y="589"/>
                  </a:lnTo>
                  <a:lnTo>
                    <a:pt x="886" y="591"/>
                  </a:lnTo>
                  <a:lnTo>
                    <a:pt x="886" y="596"/>
                  </a:lnTo>
                  <a:lnTo>
                    <a:pt x="888" y="603"/>
                  </a:lnTo>
                  <a:lnTo>
                    <a:pt x="886" y="603"/>
                  </a:lnTo>
                  <a:lnTo>
                    <a:pt x="883" y="603"/>
                  </a:lnTo>
                  <a:lnTo>
                    <a:pt x="881" y="603"/>
                  </a:lnTo>
                  <a:lnTo>
                    <a:pt x="867" y="615"/>
                  </a:lnTo>
                  <a:lnTo>
                    <a:pt x="869" y="612"/>
                  </a:lnTo>
                  <a:lnTo>
                    <a:pt x="864" y="617"/>
                  </a:lnTo>
                  <a:lnTo>
                    <a:pt x="862" y="624"/>
                  </a:lnTo>
                  <a:lnTo>
                    <a:pt x="862" y="631"/>
                  </a:lnTo>
                  <a:lnTo>
                    <a:pt x="862" y="636"/>
                  </a:lnTo>
                  <a:lnTo>
                    <a:pt x="860" y="643"/>
                  </a:lnTo>
                  <a:lnTo>
                    <a:pt x="857" y="643"/>
                  </a:lnTo>
                  <a:lnTo>
                    <a:pt x="855" y="643"/>
                  </a:lnTo>
                  <a:lnTo>
                    <a:pt x="853" y="641"/>
                  </a:lnTo>
                  <a:lnTo>
                    <a:pt x="853" y="641"/>
                  </a:lnTo>
                  <a:lnTo>
                    <a:pt x="850" y="638"/>
                  </a:lnTo>
                  <a:lnTo>
                    <a:pt x="843" y="638"/>
                  </a:lnTo>
                  <a:lnTo>
                    <a:pt x="841" y="638"/>
                  </a:lnTo>
                  <a:lnTo>
                    <a:pt x="841" y="645"/>
                  </a:lnTo>
                  <a:lnTo>
                    <a:pt x="841" y="678"/>
                  </a:lnTo>
                  <a:lnTo>
                    <a:pt x="838" y="681"/>
                  </a:lnTo>
                  <a:lnTo>
                    <a:pt x="841" y="688"/>
                  </a:lnTo>
                  <a:lnTo>
                    <a:pt x="836" y="681"/>
                  </a:lnTo>
                  <a:lnTo>
                    <a:pt x="834" y="676"/>
                  </a:lnTo>
                  <a:lnTo>
                    <a:pt x="836" y="664"/>
                  </a:lnTo>
                  <a:lnTo>
                    <a:pt x="834" y="645"/>
                  </a:lnTo>
                  <a:lnTo>
                    <a:pt x="834" y="641"/>
                  </a:lnTo>
                  <a:lnTo>
                    <a:pt x="827" y="638"/>
                  </a:lnTo>
                  <a:lnTo>
                    <a:pt x="822" y="636"/>
                  </a:lnTo>
                  <a:lnTo>
                    <a:pt x="817" y="638"/>
                  </a:lnTo>
                  <a:lnTo>
                    <a:pt x="796" y="652"/>
                  </a:lnTo>
                  <a:lnTo>
                    <a:pt x="794" y="659"/>
                  </a:lnTo>
                  <a:lnTo>
                    <a:pt x="791" y="655"/>
                  </a:lnTo>
                  <a:lnTo>
                    <a:pt x="784" y="719"/>
                  </a:lnTo>
                  <a:lnTo>
                    <a:pt x="775" y="737"/>
                  </a:lnTo>
                  <a:lnTo>
                    <a:pt x="770" y="759"/>
                  </a:lnTo>
                  <a:lnTo>
                    <a:pt x="765" y="763"/>
                  </a:lnTo>
                  <a:lnTo>
                    <a:pt x="760" y="768"/>
                  </a:lnTo>
                  <a:lnTo>
                    <a:pt x="760" y="761"/>
                  </a:lnTo>
                  <a:lnTo>
                    <a:pt x="760" y="740"/>
                  </a:lnTo>
                  <a:lnTo>
                    <a:pt x="765" y="723"/>
                  </a:lnTo>
                  <a:lnTo>
                    <a:pt x="775" y="711"/>
                  </a:lnTo>
                  <a:lnTo>
                    <a:pt x="775" y="704"/>
                  </a:lnTo>
                  <a:lnTo>
                    <a:pt x="775" y="700"/>
                  </a:lnTo>
                  <a:lnTo>
                    <a:pt x="775" y="688"/>
                  </a:lnTo>
                  <a:lnTo>
                    <a:pt x="777" y="671"/>
                  </a:lnTo>
                  <a:lnTo>
                    <a:pt x="777" y="667"/>
                  </a:lnTo>
                  <a:lnTo>
                    <a:pt x="772" y="662"/>
                  </a:lnTo>
                  <a:lnTo>
                    <a:pt x="768" y="659"/>
                  </a:lnTo>
                  <a:lnTo>
                    <a:pt x="763" y="659"/>
                  </a:lnTo>
                  <a:lnTo>
                    <a:pt x="758" y="662"/>
                  </a:lnTo>
                  <a:lnTo>
                    <a:pt x="732" y="683"/>
                  </a:lnTo>
                  <a:lnTo>
                    <a:pt x="737" y="678"/>
                  </a:lnTo>
                  <a:lnTo>
                    <a:pt x="742" y="671"/>
                  </a:lnTo>
                  <a:lnTo>
                    <a:pt x="742" y="662"/>
                  </a:lnTo>
                  <a:lnTo>
                    <a:pt x="739" y="652"/>
                  </a:lnTo>
                  <a:lnTo>
                    <a:pt x="749" y="657"/>
                  </a:lnTo>
                  <a:lnTo>
                    <a:pt x="763" y="657"/>
                  </a:lnTo>
                  <a:lnTo>
                    <a:pt x="772" y="652"/>
                  </a:lnTo>
                  <a:lnTo>
                    <a:pt x="772" y="643"/>
                  </a:lnTo>
                  <a:lnTo>
                    <a:pt x="779" y="643"/>
                  </a:lnTo>
                  <a:lnTo>
                    <a:pt x="803" y="631"/>
                  </a:lnTo>
                  <a:lnTo>
                    <a:pt x="805" y="629"/>
                  </a:lnTo>
                  <a:lnTo>
                    <a:pt x="805" y="626"/>
                  </a:lnTo>
                  <a:lnTo>
                    <a:pt x="803" y="622"/>
                  </a:lnTo>
                  <a:lnTo>
                    <a:pt x="803" y="619"/>
                  </a:lnTo>
                  <a:lnTo>
                    <a:pt x="808" y="612"/>
                  </a:lnTo>
                  <a:lnTo>
                    <a:pt x="810" y="593"/>
                  </a:lnTo>
                  <a:lnTo>
                    <a:pt x="831" y="560"/>
                  </a:lnTo>
                  <a:lnTo>
                    <a:pt x="831" y="556"/>
                  </a:lnTo>
                  <a:lnTo>
                    <a:pt x="831" y="551"/>
                  </a:lnTo>
                  <a:lnTo>
                    <a:pt x="829" y="548"/>
                  </a:lnTo>
                  <a:lnTo>
                    <a:pt x="827" y="544"/>
                  </a:lnTo>
                  <a:lnTo>
                    <a:pt x="827" y="539"/>
                  </a:lnTo>
                  <a:lnTo>
                    <a:pt x="831" y="537"/>
                  </a:lnTo>
                  <a:lnTo>
                    <a:pt x="834" y="532"/>
                  </a:lnTo>
                  <a:lnTo>
                    <a:pt x="834" y="525"/>
                  </a:lnTo>
                  <a:lnTo>
                    <a:pt x="834" y="518"/>
                  </a:lnTo>
                  <a:lnTo>
                    <a:pt x="829" y="511"/>
                  </a:lnTo>
                  <a:lnTo>
                    <a:pt x="824" y="506"/>
                  </a:lnTo>
                  <a:lnTo>
                    <a:pt x="815" y="501"/>
                  </a:lnTo>
                  <a:lnTo>
                    <a:pt x="810" y="506"/>
                  </a:lnTo>
                  <a:lnTo>
                    <a:pt x="808" y="511"/>
                  </a:lnTo>
                  <a:lnTo>
                    <a:pt x="803" y="515"/>
                  </a:lnTo>
                  <a:lnTo>
                    <a:pt x="786" y="525"/>
                  </a:lnTo>
                  <a:lnTo>
                    <a:pt x="786" y="525"/>
                  </a:lnTo>
                  <a:lnTo>
                    <a:pt x="782" y="525"/>
                  </a:lnTo>
                  <a:lnTo>
                    <a:pt x="779" y="525"/>
                  </a:lnTo>
                  <a:lnTo>
                    <a:pt x="779" y="520"/>
                  </a:lnTo>
                  <a:lnTo>
                    <a:pt x="798" y="492"/>
                  </a:lnTo>
                  <a:lnTo>
                    <a:pt x="796" y="489"/>
                  </a:lnTo>
                  <a:lnTo>
                    <a:pt x="796" y="489"/>
                  </a:lnTo>
                  <a:lnTo>
                    <a:pt x="796" y="487"/>
                  </a:lnTo>
                  <a:lnTo>
                    <a:pt x="794" y="485"/>
                  </a:lnTo>
                  <a:lnTo>
                    <a:pt x="791" y="482"/>
                  </a:lnTo>
                  <a:lnTo>
                    <a:pt x="789" y="478"/>
                  </a:lnTo>
                  <a:lnTo>
                    <a:pt x="786" y="470"/>
                  </a:lnTo>
                  <a:lnTo>
                    <a:pt x="782" y="463"/>
                  </a:lnTo>
                  <a:lnTo>
                    <a:pt x="777" y="461"/>
                  </a:lnTo>
                  <a:lnTo>
                    <a:pt x="742" y="459"/>
                  </a:lnTo>
                  <a:lnTo>
                    <a:pt x="739" y="461"/>
                  </a:lnTo>
                  <a:lnTo>
                    <a:pt x="737" y="456"/>
                  </a:lnTo>
                  <a:lnTo>
                    <a:pt x="742" y="449"/>
                  </a:lnTo>
                  <a:lnTo>
                    <a:pt x="749" y="444"/>
                  </a:lnTo>
                  <a:lnTo>
                    <a:pt x="739" y="440"/>
                  </a:lnTo>
                  <a:lnTo>
                    <a:pt x="730" y="442"/>
                  </a:lnTo>
                  <a:lnTo>
                    <a:pt x="723" y="449"/>
                  </a:lnTo>
                  <a:lnTo>
                    <a:pt x="720" y="463"/>
                  </a:lnTo>
                  <a:lnTo>
                    <a:pt x="725" y="468"/>
                  </a:lnTo>
                  <a:lnTo>
                    <a:pt x="727" y="475"/>
                  </a:lnTo>
                  <a:lnTo>
                    <a:pt x="727" y="482"/>
                  </a:lnTo>
                  <a:lnTo>
                    <a:pt x="725" y="487"/>
                  </a:lnTo>
                  <a:lnTo>
                    <a:pt x="720" y="489"/>
                  </a:lnTo>
                  <a:lnTo>
                    <a:pt x="716" y="485"/>
                  </a:lnTo>
                  <a:lnTo>
                    <a:pt x="713" y="466"/>
                  </a:lnTo>
                  <a:lnTo>
                    <a:pt x="708" y="466"/>
                  </a:lnTo>
                  <a:lnTo>
                    <a:pt x="711" y="473"/>
                  </a:lnTo>
                  <a:lnTo>
                    <a:pt x="708" y="478"/>
                  </a:lnTo>
                  <a:lnTo>
                    <a:pt x="701" y="482"/>
                  </a:lnTo>
                  <a:lnTo>
                    <a:pt x="692" y="489"/>
                  </a:lnTo>
                  <a:lnTo>
                    <a:pt x="687" y="494"/>
                  </a:lnTo>
                  <a:lnTo>
                    <a:pt x="683" y="494"/>
                  </a:lnTo>
                  <a:lnTo>
                    <a:pt x="683" y="494"/>
                  </a:lnTo>
                  <a:lnTo>
                    <a:pt x="680" y="492"/>
                  </a:lnTo>
                  <a:lnTo>
                    <a:pt x="692" y="480"/>
                  </a:lnTo>
                  <a:lnTo>
                    <a:pt x="694" y="473"/>
                  </a:lnTo>
                  <a:lnTo>
                    <a:pt x="697" y="452"/>
                  </a:lnTo>
                  <a:lnTo>
                    <a:pt x="699" y="447"/>
                  </a:lnTo>
                  <a:lnTo>
                    <a:pt x="694" y="442"/>
                  </a:lnTo>
                  <a:lnTo>
                    <a:pt x="690" y="442"/>
                  </a:lnTo>
                  <a:lnTo>
                    <a:pt x="683" y="444"/>
                  </a:lnTo>
                  <a:lnTo>
                    <a:pt x="680" y="444"/>
                  </a:lnTo>
                  <a:lnTo>
                    <a:pt x="678" y="442"/>
                  </a:lnTo>
                  <a:lnTo>
                    <a:pt x="685" y="437"/>
                  </a:lnTo>
                  <a:lnTo>
                    <a:pt x="687" y="433"/>
                  </a:lnTo>
                  <a:lnTo>
                    <a:pt x="687" y="430"/>
                  </a:lnTo>
                  <a:lnTo>
                    <a:pt x="685" y="423"/>
                  </a:lnTo>
                  <a:lnTo>
                    <a:pt x="680" y="423"/>
                  </a:lnTo>
                  <a:lnTo>
                    <a:pt x="675" y="423"/>
                  </a:lnTo>
                  <a:lnTo>
                    <a:pt x="673" y="426"/>
                  </a:lnTo>
                  <a:lnTo>
                    <a:pt x="668" y="433"/>
                  </a:lnTo>
                  <a:lnTo>
                    <a:pt x="666" y="449"/>
                  </a:lnTo>
                  <a:lnTo>
                    <a:pt x="664" y="454"/>
                  </a:lnTo>
                  <a:lnTo>
                    <a:pt x="661" y="444"/>
                  </a:lnTo>
                  <a:lnTo>
                    <a:pt x="661" y="435"/>
                  </a:lnTo>
                  <a:lnTo>
                    <a:pt x="666" y="418"/>
                  </a:lnTo>
                  <a:lnTo>
                    <a:pt x="657" y="418"/>
                  </a:lnTo>
                  <a:lnTo>
                    <a:pt x="635" y="423"/>
                  </a:lnTo>
                  <a:lnTo>
                    <a:pt x="633" y="421"/>
                  </a:lnTo>
                  <a:lnTo>
                    <a:pt x="673" y="400"/>
                  </a:lnTo>
                  <a:lnTo>
                    <a:pt x="675" y="388"/>
                  </a:lnTo>
                  <a:lnTo>
                    <a:pt x="671" y="383"/>
                  </a:lnTo>
                  <a:lnTo>
                    <a:pt x="664" y="385"/>
                  </a:lnTo>
                  <a:lnTo>
                    <a:pt x="659" y="390"/>
                  </a:lnTo>
                  <a:lnTo>
                    <a:pt x="652" y="392"/>
                  </a:lnTo>
                  <a:lnTo>
                    <a:pt x="647" y="388"/>
                  </a:lnTo>
                  <a:lnTo>
                    <a:pt x="640" y="390"/>
                  </a:lnTo>
                  <a:lnTo>
                    <a:pt x="633" y="397"/>
                  </a:lnTo>
                  <a:lnTo>
                    <a:pt x="633" y="395"/>
                  </a:lnTo>
                  <a:lnTo>
                    <a:pt x="631" y="388"/>
                  </a:lnTo>
                  <a:lnTo>
                    <a:pt x="628" y="388"/>
                  </a:lnTo>
                  <a:lnTo>
                    <a:pt x="612" y="390"/>
                  </a:lnTo>
                  <a:lnTo>
                    <a:pt x="605" y="395"/>
                  </a:lnTo>
                  <a:lnTo>
                    <a:pt x="607" y="404"/>
                  </a:lnTo>
                  <a:lnTo>
                    <a:pt x="607" y="411"/>
                  </a:lnTo>
                  <a:lnTo>
                    <a:pt x="607" y="416"/>
                  </a:lnTo>
                  <a:lnTo>
                    <a:pt x="605" y="418"/>
                  </a:lnTo>
                  <a:lnTo>
                    <a:pt x="600" y="416"/>
                  </a:lnTo>
                  <a:lnTo>
                    <a:pt x="597" y="418"/>
                  </a:lnTo>
                  <a:lnTo>
                    <a:pt x="593" y="426"/>
                  </a:lnTo>
                  <a:lnTo>
                    <a:pt x="590" y="430"/>
                  </a:lnTo>
                  <a:lnTo>
                    <a:pt x="590" y="433"/>
                  </a:lnTo>
                  <a:lnTo>
                    <a:pt x="593" y="435"/>
                  </a:lnTo>
                  <a:lnTo>
                    <a:pt x="590" y="440"/>
                  </a:lnTo>
                  <a:lnTo>
                    <a:pt x="590" y="442"/>
                  </a:lnTo>
                  <a:lnTo>
                    <a:pt x="569" y="449"/>
                  </a:lnTo>
                  <a:lnTo>
                    <a:pt x="562" y="456"/>
                  </a:lnTo>
                  <a:lnTo>
                    <a:pt x="553" y="470"/>
                  </a:lnTo>
                  <a:lnTo>
                    <a:pt x="548" y="473"/>
                  </a:lnTo>
                  <a:lnTo>
                    <a:pt x="543" y="475"/>
                  </a:lnTo>
                  <a:lnTo>
                    <a:pt x="538" y="475"/>
                  </a:lnTo>
                  <a:lnTo>
                    <a:pt x="527" y="470"/>
                  </a:lnTo>
                  <a:lnTo>
                    <a:pt x="524" y="475"/>
                  </a:lnTo>
                  <a:lnTo>
                    <a:pt x="519" y="478"/>
                  </a:lnTo>
                  <a:lnTo>
                    <a:pt x="517" y="482"/>
                  </a:lnTo>
                  <a:lnTo>
                    <a:pt x="519" y="489"/>
                  </a:lnTo>
                  <a:lnTo>
                    <a:pt x="527" y="499"/>
                  </a:lnTo>
                  <a:lnTo>
                    <a:pt x="534" y="506"/>
                  </a:lnTo>
                  <a:lnTo>
                    <a:pt x="536" y="511"/>
                  </a:lnTo>
                  <a:lnTo>
                    <a:pt x="531" y="515"/>
                  </a:lnTo>
                  <a:lnTo>
                    <a:pt x="519" y="506"/>
                  </a:lnTo>
                  <a:lnTo>
                    <a:pt x="508" y="489"/>
                  </a:lnTo>
                  <a:lnTo>
                    <a:pt x="508" y="478"/>
                  </a:lnTo>
                  <a:lnTo>
                    <a:pt x="505" y="473"/>
                  </a:lnTo>
                  <a:lnTo>
                    <a:pt x="493" y="480"/>
                  </a:lnTo>
                  <a:lnTo>
                    <a:pt x="493" y="482"/>
                  </a:lnTo>
                  <a:lnTo>
                    <a:pt x="493" y="492"/>
                  </a:lnTo>
                  <a:lnTo>
                    <a:pt x="486" y="506"/>
                  </a:lnTo>
                  <a:lnTo>
                    <a:pt x="484" y="508"/>
                  </a:lnTo>
                  <a:lnTo>
                    <a:pt x="479" y="501"/>
                  </a:lnTo>
                  <a:lnTo>
                    <a:pt x="482" y="499"/>
                  </a:lnTo>
                  <a:lnTo>
                    <a:pt x="484" y="492"/>
                  </a:lnTo>
                  <a:lnTo>
                    <a:pt x="484" y="487"/>
                  </a:lnTo>
                  <a:lnTo>
                    <a:pt x="482" y="482"/>
                  </a:lnTo>
                  <a:lnTo>
                    <a:pt x="482" y="478"/>
                  </a:lnTo>
                  <a:lnTo>
                    <a:pt x="484" y="475"/>
                  </a:lnTo>
                  <a:lnTo>
                    <a:pt x="484" y="473"/>
                  </a:lnTo>
                  <a:lnTo>
                    <a:pt x="517" y="461"/>
                  </a:lnTo>
                  <a:lnTo>
                    <a:pt x="531" y="461"/>
                  </a:lnTo>
                  <a:lnTo>
                    <a:pt x="538" y="459"/>
                  </a:lnTo>
                  <a:lnTo>
                    <a:pt x="543" y="454"/>
                  </a:lnTo>
                  <a:lnTo>
                    <a:pt x="553" y="442"/>
                  </a:lnTo>
                  <a:lnTo>
                    <a:pt x="569" y="430"/>
                  </a:lnTo>
                  <a:lnTo>
                    <a:pt x="571" y="426"/>
                  </a:lnTo>
                  <a:lnTo>
                    <a:pt x="571" y="416"/>
                  </a:lnTo>
                  <a:lnTo>
                    <a:pt x="574" y="409"/>
                  </a:lnTo>
                  <a:lnTo>
                    <a:pt x="586" y="400"/>
                  </a:lnTo>
                  <a:lnTo>
                    <a:pt x="588" y="392"/>
                  </a:lnTo>
                  <a:lnTo>
                    <a:pt x="588" y="385"/>
                  </a:lnTo>
                  <a:lnTo>
                    <a:pt x="586" y="364"/>
                  </a:lnTo>
                  <a:lnTo>
                    <a:pt x="586" y="359"/>
                  </a:lnTo>
                  <a:lnTo>
                    <a:pt x="588" y="355"/>
                  </a:lnTo>
                  <a:lnTo>
                    <a:pt x="586" y="350"/>
                  </a:lnTo>
                  <a:lnTo>
                    <a:pt x="583" y="345"/>
                  </a:lnTo>
                  <a:lnTo>
                    <a:pt x="579" y="343"/>
                  </a:lnTo>
                  <a:lnTo>
                    <a:pt x="576" y="343"/>
                  </a:lnTo>
                  <a:lnTo>
                    <a:pt x="574" y="345"/>
                  </a:lnTo>
                  <a:lnTo>
                    <a:pt x="571" y="348"/>
                  </a:lnTo>
                  <a:lnTo>
                    <a:pt x="574" y="350"/>
                  </a:lnTo>
                  <a:lnTo>
                    <a:pt x="571" y="355"/>
                  </a:lnTo>
                  <a:lnTo>
                    <a:pt x="567" y="364"/>
                  </a:lnTo>
                  <a:lnTo>
                    <a:pt x="564" y="364"/>
                  </a:lnTo>
                  <a:lnTo>
                    <a:pt x="564" y="357"/>
                  </a:lnTo>
                  <a:lnTo>
                    <a:pt x="564" y="352"/>
                  </a:lnTo>
                  <a:lnTo>
                    <a:pt x="562" y="345"/>
                  </a:lnTo>
                  <a:lnTo>
                    <a:pt x="555" y="340"/>
                  </a:lnTo>
                  <a:lnTo>
                    <a:pt x="560" y="338"/>
                  </a:lnTo>
                  <a:lnTo>
                    <a:pt x="562" y="331"/>
                  </a:lnTo>
                  <a:lnTo>
                    <a:pt x="562" y="324"/>
                  </a:lnTo>
                  <a:lnTo>
                    <a:pt x="562" y="317"/>
                  </a:lnTo>
                  <a:lnTo>
                    <a:pt x="555" y="312"/>
                  </a:lnTo>
                  <a:lnTo>
                    <a:pt x="550" y="317"/>
                  </a:lnTo>
                  <a:lnTo>
                    <a:pt x="543" y="329"/>
                  </a:lnTo>
                  <a:lnTo>
                    <a:pt x="543" y="333"/>
                  </a:lnTo>
                  <a:lnTo>
                    <a:pt x="541" y="357"/>
                  </a:lnTo>
                  <a:lnTo>
                    <a:pt x="541" y="362"/>
                  </a:lnTo>
                  <a:lnTo>
                    <a:pt x="536" y="369"/>
                  </a:lnTo>
                  <a:lnTo>
                    <a:pt x="529" y="371"/>
                  </a:lnTo>
                  <a:lnTo>
                    <a:pt x="524" y="374"/>
                  </a:lnTo>
                  <a:lnTo>
                    <a:pt x="527" y="371"/>
                  </a:lnTo>
                  <a:lnTo>
                    <a:pt x="524" y="374"/>
                  </a:lnTo>
                  <a:lnTo>
                    <a:pt x="522" y="374"/>
                  </a:lnTo>
                  <a:lnTo>
                    <a:pt x="519" y="371"/>
                  </a:lnTo>
                  <a:lnTo>
                    <a:pt x="522" y="371"/>
                  </a:lnTo>
                  <a:lnTo>
                    <a:pt x="524" y="366"/>
                  </a:lnTo>
                  <a:lnTo>
                    <a:pt x="531" y="348"/>
                  </a:lnTo>
                  <a:lnTo>
                    <a:pt x="531" y="345"/>
                  </a:lnTo>
                  <a:lnTo>
                    <a:pt x="529" y="340"/>
                  </a:lnTo>
                  <a:lnTo>
                    <a:pt x="529" y="336"/>
                  </a:lnTo>
                  <a:lnTo>
                    <a:pt x="522" y="324"/>
                  </a:lnTo>
                  <a:lnTo>
                    <a:pt x="522" y="322"/>
                  </a:lnTo>
                  <a:lnTo>
                    <a:pt x="519" y="319"/>
                  </a:lnTo>
                  <a:lnTo>
                    <a:pt x="519" y="314"/>
                  </a:lnTo>
                  <a:lnTo>
                    <a:pt x="517" y="312"/>
                  </a:lnTo>
                  <a:lnTo>
                    <a:pt x="515" y="310"/>
                  </a:lnTo>
                  <a:lnTo>
                    <a:pt x="512" y="310"/>
                  </a:lnTo>
                  <a:lnTo>
                    <a:pt x="512" y="305"/>
                  </a:lnTo>
                  <a:lnTo>
                    <a:pt x="505" y="305"/>
                  </a:lnTo>
                  <a:lnTo>
                    <a:pt x="489" y="314"/>
                  </a:lnTo>
                  <a:lnTo>
                    <a:pt x="489" y="312"/>
                  </a:lnTo>
                  <a:lnTo>
                    <a:pt x="482" y="310"/>
                  </a:lnTo>
                  <a:lnTo>
                    <a:pt x="479" y="310"/>
                  </a:lnTo>
                  <a:lnTo>
                    <a:pt x="479" y="314"/>
                  </a:lnTo>
                  <a:lnTo>
                    <a:pt x="482" y="326"/>
                  </a:lnTo>
                  <a:lnTo>
                    <a:pt x="482" y="329"/>
                  </a:lnTo>
                  <a:lnTo>
                    <a:pt x="482" y="336"/>
                  </a:lnTo>
                  <a:lnTo>
                    <a:pt x="486" y="355"/>
                  </a:lnTo>
                  <a:lnTo>
                    <a:pt x="489" y="364"/>
                  </a:lnTo>
                  <a:lnTo>
                    <a:pt x="486" y="371"/>
                  </a:lnTo>
                  <a:lnTo>
                    <a:pt x="484" y="378"/>
                  </a:lnTo>
                  <a:lnTo>
                    <a:pt x="475" y="385"/>
                  </a:lnTo>
                  <a:lnTo>
                    <a:pt x="472" y="381"/>
                  </a:lnTo>
                  <a:lnTo>
                    <a:pt x="479" y="374"/>
                  </a:lnTo>
                  <a:lnTo>
                    <a:pt x="479" y="371"/>
                  </a:lnTo>
                  <a:lnTo>
                    <a:pt x="479" y="371"/>
                  </a:lnTo>
                  <a:lnTo>
                    <a:pt x="477" y="357"/>
                  </a:lnTo>
                  <a:lnTo>
                    <a:pt x="475" y="348"/>
                  </a:lnTo>
                  <a:lnTo>
                    <a:pt x="467" y="326"/>
                  </a:lnTo>
                  <a:lnTo>
                    <a:pt x="467" y="317"/>
                  </a:lnTo>
                  <a:lnTo>
                    <a:pt x="465" y="319"/>
                  </a:lnTo>
                  <a:lnTo>
                    <a:pt x="463" y="322"/>
                  </a:lnTo>
                  <a:lnTo>
                    <a:pt x="460" y="324"/>
                  </a:lnTo>
                  <a:lnTo>
                    <a:pt x="456" y="324"/>
                  </a:lnTo>
                  <a:lnTo>
                    <a:pt x="456" y="322"/>
                  </a:lnTo>
                  <a:lnTo>
                    <a:pt x="456" y="319"/>
                  </a:lnTo>
                  <a:lnTo>
                    <a:pt x="453" y="312"/>
                  </a:lnTo>
                  <a:lnTo>
                    <a:pt x="451" y="314"/>
                  </a:lnTo>
                  <a:lnTo>
                    <a:pt x="449" y="319"/>
                  </a:lnTo>
                  <a:lnTo>
                    <a:pt x="449" y="322"/>
                  </a:lnTo>
                  <a:lnTo>
                    <a:pt x="446" y="326"/>
                  </a:lnTo>
                  <a:lnTo>
                    <a:pt x="408" y="336"/>
                  </a:lnTo>
                  <a:lnTo>
                    <a:pt x="399" y="340"/>
                  </a:lnTo>
                  <a:lnTo>
                    <a:pt x="394" y="350"/>
                  </a:lnTo>
                  <a:lnTo>
                    <a:pt x="394" y="350"/>
                  </a:lnTo>
                  <a:lnTo>
                    <a:pt x="392" y="350"/>
                  </a:lnTo>
                  <a:lnTo>
                    <a:pt x="390" y="350"/>
                  </a:lnTo>
                  <a:lnTo>
                    <a:pt x="387" y="350"/>
                  </a:lnTo>
                  <a:lnTo>
                    <a:pt x="385" y="348"/>
                  </a:lnTo>
                  <a:lnTo>
                    <a:pt x="387" y="336"/>
                  </a:lnTo>
                  <a:lnTo>
                    <a:pt x="392" y="329"/>
                  </a:lnTo>
                  <a:lnTo>
                    <a:pt x="434" y="303"/>
                  </a:lnTo>
                  <a:lnTo>
                    <a:pt x="437" y="300"/>
                  </a:lnTo>
                  <a:lnTo>
                    <a:pt x="434" y="298"/>
                  </a:lnTo>
                  <a:lnTo>
                    <a:pt x="434" y="296"/>
                  </a:lnTo>
                  <a:lnTo>
                    <a:pt x="432" y="293"/>
                  </a:lnTo>
                  <a:lnTo>
                    <a:pt x="432" y="291"/>
                  </a:lnTo>
                  <a:lnTo>
                    <a:pt x="430" y="274"/>
                  </a:lnTo>
                  <a:lnTo>
                    <a:pt x="430" y="265"/>
                  </a:lnTo>
                  <a:lnTo>
                    <a:pt x="427" y="258"/>
                  </a:lnTo>
                  <a:lnTo>
                    <a:pt x="425" y="253"/>
                  </a:lnTo>
                  <a:lnTo>
                    <a:pt x="420" y="248"/>
                  </a:lnTo>
                  <a:lnTo>
                    <a:pt x="411" y="246"/>
                  </a:lnTo>
                  <a:lnTo>
                    <a:pt x="380" y="246"/>
                  </a:lnTo>
                  <a:lnTo>
                    <a:pt x="378" y="262"/>
                  </a:lnTo>
                  <a:lnTo>
                    <a:pt x="375" y="270"/>
                  </a:lnTo>
                  <a:lnTo>
                    <a:pt x="375" y="284"/>
                  </a:lnTo>
                  <a:lnTo>
                    <a:pt x="375" y="288"/>
                  </a:lnTo>
                  <a:lnTo>
                    <a:pt x="368" y="281"/>
                  </a:lnTo>
                  <a:lnTo>
                    <a:pt x="368" y="258"/>
                  </a:lnTo>
                  <a:lnTo>
                    <a:pt x="368" y="253"/>
                  </a:lnTo>
                  <a:lnTo>
                    <a:pt x="375" y="246"/>
                  </a:lnTo>
                  <a:lnTo>
                    <a:pt x="378" y="244"/>
                  </a:lnTo>
                  <a:lnTo>
                    <a:pt x="373" y="229"/>
                  </a:lnTo>
                  <a:lnTo>
                    <a:pt x="366" y="229"/>
                  </a:lnTo>
                  <a:lnTo>
                    <a:pt x="356" y="239"/>
                  </a:lnTo>
                  <a:lnTo>
                    <a:pt x="347" y="236"/>
                  </a:lnTo>
                  <a:lnTo>
                    <a:pt x="340" y="241"/>
                  </a:lnTo>
                  <a:lnTo>
                    <a:pt x="338" y="248"/>
                  </a:lnTo>
                  <a:lnTo>
                    <a:pt x="345" y="262"/>
                  </a:lnTo>
                  <a:lnTo>
                    <a:pt x="345" y="262"/>
                  </a:lnTo>
                  <a:lnTo>
                    <a:pt x="347" y="272"/>
                  </a:lnTo>
                  <a:lnTo>
                    <a:pt x="347" y="281"/>
                  </a:lnTo>
                  <a:lnTo>
                    <a:pt x="342" y="300"/>
                  </a:lnTo>
                  <a:lnTo>
                    <a:pt x="340" y="293"/>
                  </a:lnTo>
                  <a:lnTo>
                    <a:pt x="338" y="284"/>
                  </a:lnTo>
                  <a:lnTo>
                    <a:pt x="338" y="277"/>
                  </a:lnTo>
                  <a:lnTo>
                    <a:pt x="338" y="270"/>
                  </a:lnTo>
                  <a:lnTo>
                    <a:pt x="335" y="260"/>
                  </a:lnTo>
                  <a:lnTo>
                    <a:pt x="328" y="248"/>
                  </a:lnTo>
                  <a:lnTo>
                    <a:pt x="328" y="234"/>
                  </a:lnTo>
                  <a:lnTo>
                    <a:pt x="335" y="229"/>
                  </a:lnTo>
                  <a:lnTo>
                    <a:pt x="345" y="225"/>
                  </a:lnTo>
                  <a:lnTo>
                    <a:pt x="349" y="218"/>
                  </a:lnTo>
                  <a:lnTo>
                    <a:pt x="347" y="215"/>
                  </a:lnTo>
                  <a:lnTo>
                    <a:pt x="342" y="215"/>
                  </a:lnTo>
                  <a:lnTo>
                    <a:pt x="338" y="220"/>
                  </a:lnTo>
                  <a:lnTo>
                    <a:pt x="338" y="213"/>
                  </a:lnTo>
                  <a:lnTo>
                    <a:pt x="338" y="203"/>
                  </a:lnTo>
                  <a:lnTo>
                    <a:pt x="330" y="203"/>
                  </a:lnTo>
                  <a:lnTo>
                    <a:pt x="319" y="218"/>
                  </a:lnTo>
                  <a:lnTo>
                    <a:pt x="295" y="232"/>
                  </a:lnTo>
                  <a:lnTo>
                    <a:pt x="286" y="229"/>
                  </a:lnTo>
                  <a:lnTo>
                    <a:pt x="271" y="225"/>
                  </a:lnTo>
                  <a:lnTo>
                    <a:pt x="257" y="215"/>
                  </a:lnTo>
                  <a:lnTo>
                    <a:pt x="248" y="208"/>
                  </a:lnTo>
                  <a:lnTo>
                    <a:pt x="243" y="196"/>
                  </a:lnTo>
                  <a:lnTo>
                    <a:pt x="260" y="194"/>
                  </a:lnTo>
                  <a:lnTo>
                    <a:pt x="260" y="184"/>
                  </a:lnTo>
                  <a:lnTo>
                    <a:pt x="252" y="170"/>
                  </a:lnTo>
                  <a:lnTo>
                    <a:pt x="248" y="163"/>
                  </a:lnTo>
                  <a:lnTo>
                    <a:pt x="245" y="154"/>
                  </a:lnTo>
                  <a:lnTo>
                    <a:pt x="245" y="140"/>
                  </a:lnTo>
                  <a:lnTo>
                    <a:pt x="243" y="130"/>
                  </a:lnTo>
                  <a:lnTo>
                    <a:pt x="238" y="128"/>
                  </a:lnTo>
                  <a:lnTo>
                    <a:pt x="236" y="133"/>
                  </a:lnTo>
                  <a:lnTo>
                    <a:pt x="236" y="135"/>
                  </a:lnTo>
                  <a:lnTo>
                    <a:pt x="236" y="142"/>
                  </a:lnTo>
                  <a:lnTo>
                    <a:pt x="236" y="147"/>
                  </a:lnTo>
                  <a:lnTo>
                    <a:pt x="234" y="151"/>
                  </a:lnTo>
                  <a:lnTo>
                    <a:pt x="231" y="156"/>
                  </a:lnTo>
                  <a:lnTo>
                    <a:pt x="222" y="159"/>
                  </a:lnTo>
                  <a:lnTo>
                    <a:pt x="222" y="156"/>
                  </a:lnTo>
                  <a:lnTo>
                    <a:pt x="226" y="154"/>
                  </a:lnTo>
                  <a:lnTo>
                    <a:pt x="229" y="147"/>
                  </a:lnTo>
                  <a:lnTo>
                    <a:pt x="229" y="140"/>
                  </a:lnTo>
                  <a:lnTo>
                    <a:pt x="229" y="133"/>
                  </a:lnTo>
                  <a:lnTo>
                    <a:pt x="219" y="128"/>
                  </a:lnTo>
                  <a:lnTo>
                    <a:pt x="212" y="128"/>
                  </a:lnTo>
                  <a:lnTo>
                    <a:pt x="196" y="135"/>
                  </a:lnTo>
                  <a:lnTo>
                    <a:pt x="196" y="123"/>
                  </a:lnTo>
                  <a:lnTo>
                    <a:pt x="215" y="107"/>
                  </a:lnTo>
                  <a:lnTo>
                    <a:pt x="219" y="99"/>
                  </a:lnTo>
                  <a:lnTo>
                    <a:pt x="217" y="97"/>
                  </a:lnTo>
                  <a:lnTo>
                    <a:pt x="212" y="95"/>
                  </a:lnTo>
                  <a:lnTo>
                    <a:pt x="205" y="85"/>
                  </a:lnTo>
                  <a:lnTo>
                    <a:pt x="198" y="83"/>
                  </a:lnTo>
                  <a:lnTo>
                    <a:pt x="198" y="83"/>
                  </a:lnTo>
                  <a:lnTo>
                    <a:pt x="193" y="85"/>
                  </a:lnTo>
                  <a:lnTo>
                    <a:pt x="191" y="85"/>
                  </a:lnTo>
                  <a:lnTo>
                    <a:pt x="189" y="81"/>
                  </a:lnTo>
                  <a:lnTo>
                    <a:pt x="189" y="81"/>
                  </a:lnTo>
                  <a:lnTo>
                    <a:pt x="174" y="85"/>
                  </a:lnTo>
                  <a:lnTo>
                    <a:pt x="170" y="88"/>
                  </a:lnTo>
                  <a:lnTo>
                    <a:pt x="163" y="85"/>
                  </a:lnTo>
                  <a:lnTo>
                    <a:pt x="170" y="102"/>
                  </a:lnTo>
                  <a:lnTo>
                    <a:pt x="179" y="107"/>
                  </a:lnTo>
                  <a:lnTo>
                    <a:pt x="189" y="104"/>
                  </a:lnTo>
                  <a:lnTo>
                    <a:pt x="198" y="99"/>
                  </a:lnTo>
                  <a:lnTo>
                    <a:pt x="198" y="102"/>
                  </a:lnTo>
                  <a:lnTo>
                    <a:pt x="196" y="107"/>
                  </a:lnTo>
                  <a:lnTo>
                    <a:pt x="182" y="111"/>
                  </a:lnTo>
                  <a:lnTo>
                    <a:pt x="179" y="116"/>
                  </a:lnTo>
                  <a:lnTo>
                    <a:pt x="179" y="125"/>
                  </a:lnTo>
                  <a:lnTo>
                    <a:pt x="179" y="135"/>
                  </a:lnTo>
                  <a:lnTo>
                    <a:pt x="182" y="137"/>
                  </a:lnTo>
                  <a:lnTo>
                    <a:pt x="184" y="140"/>
                  </a:lnTo>
                  <a:lnTo>
                    <a:pt x="184" y="144"/>
                  </a:lnTo>
                  <a:lnTo>
                    <a:pt x="186" y="149"/>
                  </a:lnTo>
                  <a:lnTo>
                    <a:pt x="184" y="151"/>
                  </a:lnTo>
                  <a:lnTo>
                    <a:pt x="177" y="156"/>
                  </a:lnTo>
                  <a:lnTo>
                    <a:pt x="174" y="156"/>
                  </a:lnTo>
                  <a:lnTo>
                    <a:pt x="174" y="161"/>
                  </a:lnTo>
                  <a:lnTo>
                    <a:pt x="170" y="173"/>
                  </a:lnTo>
                  <a:lnTo>
                    <a:pt x="165" y="177"/>
                  </a:lnTo>
                  <a:lnTo>
                    <a:pt x="160" y="177"/>
                  </a:lnTo>
                  <a:lnTo>
                    <a:pt x="160" y="170"/>
                  </a:lnTo>
                  <a:lnTo>
                    <a:pt x="167" y="159"/>
                  </a:lnTo>
                  <a:lnTo>
                    <a:pt x="170" y="156"/>
                  </a:lnTo>
                  <a:lnTo>
                    <a:pt x="174" y="151"/>
                  </a:lnTo>
                  <a:lnTo>
                    <a:pt x="174" y="147"/>
                  </a:lnTo>
                  <a:lnTo>
                    <a:pt x="172" y="140"/>
                  </a:lnTo>
                  <a:lnTo>
                    <a:pt x="167" y="133"/>
                  </a:lnTo>
                  <a:lnTo>
                    <a:pt x="160" y="130"/>
                  </a:lnTo>
                  <a:lnTo>
                    <a:pt x="141" y="130"/>
                  </a:lnTo>
                  <a:lnTo>
                    <a:pt x="130" y="133"/>
                  </a:lnTo>
                  <a:lnTo>
                    <a:pt x="156" y="121"/>
                  </a:lnTo>
                  <a:lnTo>
                    <a:pt x="158" y="114"/>
                  </a:lnTo>
                  <a:lnTo>
                    <a:pt x="158" y="109"/>
                  </a:lnTo>
                  <a:lnTo>
                    <a:pt x="156" y="99"/>
                  </a:lnTo>
                  <a:lnTo>
                    <a:pt x="141" y="92"/>
                  </a:lnTo>
                  <a:lnTo>
                    <a:pt x="139" y="83"/>
                  </a:lnTo>
                  <a:lnTo>
                    <a:pt x="144" y="85"/>
                  </a:lnTo>
                  <a:lnTo>
                    <a:pt x="146" y="83"/>
                  </a:lnTo>
                  <a:lnTo>
                    <a:pt x="144" y="76"/>
                  </a:lnTo>
                  <a:lnTo>
                    <a:pt x="139" y="66"/>
                  </a:lnTo>
                  <a:lnTo>
                    <a:pt x="134" y="62"/>
                  </a:lnTo>
                  <a:lnTo>
                    <a:pt x="132" y="69"/>
                  </a:lnTo>
                  <a:lnTo>
                    <a:pt x="132" y="78"/>
                  </a:lnTo>
                  <a:lnTo>
                    <a:pt x="134" y="88"/>
                  </a:lnTo>
                  <a:lnTo>
                    <a:pt x="134" y="97"/>
                  </a:lnTo>
                  <a:lnTo>
                    <a:pt x="125" y="107"/>
                  </a:lnTo>
                  <a:lnTo>
                    <a:pt x="113" y="114"/>
                  </a:lnTo>
                  <a:lnTo>
                    <a:pt x="106" y="116"/>
                  </a:lnTo>
                  <a:lnTo>
                    <a:pt x="78" y="173"/>
                  </a:lnTo>
                  <a:lnTo>
                    <a:pt x="80" y="173"/>
                  </a:lnTo>
                  <a:lnTo>
                    <a:pt x="78" y="175"/>
                  </a:lnTo>
                  <a:lnTo>
                    <a:pt x="75" y="175"/>
                  </a:lnTo>
                  <a:lnTo>
                    <a:pt x="71" y="173"/>
                  </a:lnTo>
                  <a:lnTo>
                    <a:pt x="71" y="168"/>
                  </a:lnTo>
                  <a:lnTo>
                    <a:pt x="71" y="163"/>
                  </a:lnTo>
                  <a:lnTo>
                    <a:pt x="89" y="135"/>
                  </a:lnTo>
                  <a:lnTo>
                    <a:pt x="89" y="130"/>
                  </a:lnTo>
                  <a:lnTo>
                    <a:pt x="89" y="123"/>
                  </a:lnTo>
                  <a:lnTo>
                    <a:pt x="94" y="116"/>
                  </a:lnTo>
                  <a:lnTo>
                    <a:pt x="104" y="104"/>
                  </a:lnTo>
                  <a:lnTo>
                    <a:pt x="120" y="95"/>
                  </a:lnTo>
                  <a:lnTo>
                    <a:pt x="125" y="90"/>
                  </a:lnTo>
                  <a:lnTo>
                    <a:pt x="123" y="88"/>
                  </a:lnTo>
                  <a:lnTo>
                    <a:pt x="120" y="85"/>
                  </a:lnTo>
                  <a:lnTo>
                    <a:pt x="115" y="85"/>
                  </a:lnTo>
                  <a:lnTo>
                    <a:pt x="113" y="85"/>
                  </a:lnTo>
                  <a:lnTo>
                    <a:pt x="111" y="83"/>
                  </a:lnTo>
                  <a:lnTo>
                    <a:pt x="123" y="55"/>
                  </a:lnTo>
                  <a:lnTo>
                    <a:pt x="123" y="45"/>
                  </a:lnTo>
                  <a:lnTo>
                    <a:pt x="118" y="43"/>
                  </a:lnTo>
                  <a:lnTo>
                    <a:pt x="113" y="38"/>
                  </a:lnTo>
                  <a:lnTo>
                    <a:pt x="111" y="36"/>
                  </a:lnTo>
                  <a:lnTo>
                    <a:pt x="106" y="38"/>
                  </a:lnTo>
                  <a:lnTo>
                    <a:pt x="106" y="36"/>
                  </a:lnTo>
                  <a:lnTo>
                    <a:pt x="106" y="31"/>
                  </a:lnTo>
                  <a:lnTo>
                    <a:pt x="106" y="29"/>
                  </a:lnTo>
                  <a:lnTo>
                    <a:pt x="108" y="26"/>
                  </a:lnTo>
                  <a:lnTo>
                    <a:pt x="101" y="26"/>
                  </a:lnTo>
                  <a:lnTo>
                    <a:pt x="99" y="33"/>
                  </a:lnTo>
                  <a:lnTo>
                    <a:pt x="99" y="40"/>
                  </a:lnTo>
                  <a:lnTo>
                    <a:pt x="97" y="47"/>
                  </a:lnTo>
                  <a:lnTo>
                    <a:pt x="94" y="55"/>
                  </a:lnTo>
                  <a:lnTo>
                    <a:pt x="92" y="57"/>
                  </a:lnTo>
                  <a:lnTo>
                    <a:pt x="82" y="62"/>
                  </a:lnTo>
                  <a:lnTo>
                    <a:pt x="82" y="52"/>
                  </a:lnTo>
                  <a:lnTo>
                    <a:pt x="89" y="33"/>
                  </a:lnTo>
                  <a:lnTo>
                    <a:pt x="87" y="24"/>
                  </a:lnTo>
                  <a:lnTo>
                    <a:pt x="82" y="26"/>
                  </a:lnTo>
                  <a:lnTo>
                    <a:pt x="66" y="21"/>
                  </a:lnTo>
                  <a:lnTo>
                    <a:pt x="61" y="21"/>
                  </a:lnTo>
                  <a:lnTo>
                    <a:pt x="47" y="26"/>
                  </a:lnTo>
                  <a:lnTo>
                    <a:pt x="42" y="33"/>
                  </a:lnTo>
                  <a:lnTo>
                    <a:pt x="33" y="55"/>
                  </a:lnTo>
                  <a:lnTo>
                    <a:pt x="26" y="57"/>
                  </a:lnTo>
                  <a:lnTo>
                    <a:pt x="33" y="31"/>
                  </a:lnTo>
                  <a:lnTo>
                    <a:pt x="37" y="19"/>
                  </a:lnTo>
                  <a:lnTo>
                    <a:pt x="49" y="14"/>
                  </a:lnTo>
                  <a:lnTo>
                    <a:pt x="73" y="12"/>
                  </a:lnTo>
                  <a:lnTo>
                    <a:pt x="87" y="17"/>
                  </a:lnTo>
                  <a:lnTo>
                    <a:pt x="94" y="19"/>
                  </a:lnTo>
                  <a:lnTo>
                    <a:pt x="101" y="17"/>
                  </a:lnTo>
                  <a:lnTo>
                    <a:pt x="104" y="12"/>
                  </a:lnTo>
                  <a:lnTo>
                    <a:pt x="92" y="10"/>
                  </a:lnTo>
                  <a:lnTo>
                    <a:pt x="87" y="7"/>
                  </a:lnTo>
                  <a:lnTo>
                    <a:pt x="80" y="3"/>
                  </a:lnTo>
                  <a:lnTo>
                    <a:pt x="75" y="0"/>
                  </a:lnTo>
                  <a:lnTo>
                    <a:pt x="56" y="3"/>
                  </a:lnTo>
                  <a:lnTo>
                    <a:pt x="56" y="5"/>
                  </a:lnTo>
                  <a:lnTo>
                    <a:pt x="52" y="7"/>
                  </a:lnTo>
                  <a:lnTo>
                    <a:pt x="47" y="10"/>
                  </a:lnTo>
                  <a:lnTo>
                    <a:pt x="42" y="14"/>
                  </a:lnTo>
                  <a:lnTo>
                    <a:pt x="40" y="19"/>
                  </a:lnTo>
                  <a:lnTo>
                    <a:pt x="35" y="21"/>
                  </a:lnTo>
                  <a:lnTo>
                    <a:pt x="28" y="24"/>
                  </a:lnTo>
                  <a:lnTo>
                    <a:pt x="23" y="26"/>
                  </a:lnTo>
                  <a:lnTo>
                    <a:pt x="19" y="29"/>
                  </a:lnTo>
                  <a:lnTo>
                    <a:pt x="11" y="36"/>
                  </a:lnTo>
                  <a:lnTo>
                    <a:pt x="4" y="45"/>
                  </a:lnTo>
                  <a:lnTo>
                    <a:pt x="0" y="55"/>
                  </a:lnTo>
                  <a:lnTo>
                    <a:pt x="4" y="69"/>
                  </a:lnTo>
                  <a:lnTo>
                    <a:pt x="11" y="76"/>
                  </a:lnTo>
                  <a:lnTo>
                    <a:pt x="26" y="81"/>
                  </a:lnTo>
                  <a:lnTo>
                    <a:pt x="37" y="83"/>
                  </a:lnTo>
                  <a:lnTo>
                    <a:pt x="45" y="85"/>
                  </a:lnTo>
                  <a:lnTo>
                    <a:pt x="52" y="78"/>
                  </a:lnTo>
                  <a:lnTo>
                    <a:pt x="59" y="71"/>
                  </a:lnTo>
                  <a:lnTo>
                    <a:pt x="68" y="71"/>
                  </a:lnTo>
                  <a:lnTo>
                    <a:pt x="80" y="83"/>
                  </a:lnTo>
                  <a:lnTo>
                    <a:pt x="85" y="88"/>
                  </a:lnTo>
                  <a:lnTo>
                    <a:pt x="89" y="92"/>
                  </a:lnTo>
                  <a:lnTo>
                    <a:pt x="89" y="97"/>
                  </a:lnTo>
                  <a:lnTo>
                    <a:pt x="87" y="99"/>
                  </a:lnTo>
                  <a:lnTo>
                    <a:pt x="82" y="102"/>
                  </a:lnTo>
                  <a:lnTo>
                    <a:pt x="78" y="104"/>
                  </a:lnTo>
                  <a:lnTo>
                    <a:pt x="71" y="109"/>
                  </a:lnTo>
                  <a:lnTo>
                    <a:pt x="66" y="111"/>
                  </a:lnTo>
                  <a:lnTo>
                    <a:pt x="63" y="116"/>
                  </a:lnTo>
                  <a:lnTo>
                    <a:pt x="68" y="118"/>
                  </a:lnTo>
                  <a:lnTo>
                    <a:pt x="73" y="121"/>
                  </a:lnTo>
                  <a:lnTo>
                    <a:pt x="78" y="123"/>
                  </a:lnTo>
                  <a:lnTo>
                    <a:pt x="80" y="128"/>
                  </a:lnTo>
                  <a:lnTo>
                    <a:pt x="78" y="130"/>
                  </a:lnTo>
                  <a:lnTo>
                    <a:pt x="75" y="135"/>
                  </a:lnTo>
                  <a:lnTo>
                    <a:pt x="73" y="137"/>
                  </a:lnTo>
                  <a:lnTo>
                    <a:pt x="71" y="140"/>
                  </a:lnTo>
                  <a:lnTo>
                    <a:pt x="68" y="144"/>
                  </a:lnTo>
                  <a:lnTo>
                    <a:pt x="66" y="149"/>
                  </a:lnTo>
                  <a:lnTo>
                    <a:pt x="61" y="151"/>
                  </a:lnTo>
                  <a:lnTo>
                    <a:pt x="56" y="151"/>
                  </a:lnTo>
                  <a:lnTo>
                    <a:pt x="49" y="149"/>
                  </a:lnTo>
                  <a:lnTo>
                    <a:pt x="45" y="149"/>
                  </a:lnTo>
                  <a:lnTo>
                    <a:pt x="40" y="151"/>
                  </a:lnTo>
                  <a:lnTo>
                    <a:pt x="42" y="156"/>
                  </a:lnTo>
                  <a:lnTo>
                    <a:pt x="45" y="161"/>
                  </a:lnTo>
                  <a:lnTo>
                    <a:pt x="49" y="163"/>
                  </a:lnTo>
                  <a:lnTo>
                    <a:pt x="54" y="166"/>
                  </a:lnTo>
                  <a:lnTo>
                    <a:pt x="56" y="168"/>
                  </a:lnTo>
                  <a:lnTo>
                    <a:pt x="61" y="173"/>
                  </a:lnTo>
                  <a:lnTo>
                    <a:pt x="66" y="177"/>
                  </a:lnTo>
                  <a:lnTo>
                    <a:pt x="68" y="182"/>
                  </a:lnTo>
                  <a:lnTo>
                    <a:pt x="73" y="184"/>
                  </a:lnTo>
                  <a:lnTo>
                    <a:pt x="78" y="187"/>
                  </a:lnTo>
                  <a:lnTo>
                    <a:pt x="80" y="184"/>
                  </a:lnTo>
                  <a:lnTo>
                    <a:pt x="82" y="180"/>
                  </a:lnTo>
                  <a:lnTo>
                    <a:pt x="85" y="177"/>
                  </a:lnTo>
                  <a:lnTo>
                    <a:pt x="87" y="177"/>
                  </a:lnTo>
                  <a:lnTo>
                    <a:pt x="92" y="180"/>
                  </a:lnTo>
                  <a:lnTo>
                    <a:pt x="97" y="180"/>
                  </a:lnTo>
                  <a:lnTo>
                    <a:pt x="104" y="180"/>
                  </a:lnTo>
                  <a:lnTo>
                    <a:pt x="111" y="175"/>
                  </a:lnTo>
                  <a:lnTo>
                    <a:pt x="120" y="177"/>
                  </a:lnTo>
                  <a:lnTo>
                    <a:pt x="127" y="187"/>
                  </a:lnTo>
                  <a:lnTo>
                    <a:pt x="132" y="203"/>
                  </a:lnTo>
                  <a:lnTo>
                    <a:pt x="125" y="206"/>
                  </a:lnTo>
                  <a:lnTo>
                    <a:pt x="115" y="206"/>
                  </a:lnTo>
                  <a:lnTo>
                    <a:pt x="113" y="215"/>
                  </a:lnTo>
                  <a:lnTo>
                    <a:pt x="115" y="220"/>
                  </a:lnTo>
                  <a:lnTo>
                    <a:pt x="120" y="222"/>
                  </a:lnTo>
                  <a:lnTo>
                    <a:pt x="125" y="225"/>
                  </a:lnTo>
                  <a:lnTo>
                    <a:pt x="125" y="229"/>
                  </a:lnTo>
                  <a:lnTo>
                    <a:pt x="123" y="234"/>
                  </a:lnTo>
                  <a:lnTo>
                    <a:pt x="120" y="236"/>
                  </a:lnTo>
                  <a:lnTo>
                    <a:pt x="118" y="241"/>
                  </a:lnTo>
                  <a:lnTo>
                    <a:pt x="118" y="246"/>
                  </a:lnTo>
                  <a:lnTo>
                    <a:pt x="120" y="248"/>
                  </a:lnTo>
                  <a:lnTo>
                    <a:pt x="123" y="251"/>
                  </a:lnTo>
                  <a:lnTo>
                    <a:pt x="125" y="255"/>
                  </a:lnTo>
                  <a:lnTo>
                    <a:pt x="127" y="258"/>
                  </a:lnTo>
                  <a:lnTo>
                    <a:pt x="127" y="258"/>
                  </a:lnTo>
                  <a:lnTo>
                    <a:pt x="127" y="260"/>
                  </a:lnTo>
                  <a:lnTo>
                    <a:pt x="127" y="262"/>
                  </a:lnTo>
                  <a:lnTo>
                    <a:pt x="127" y="265"/>
                  </a:lnTo>
                  <a:lnTo>
                    <a:pt x="130" y="267"/>
                  </a:lnTo>
                  <a:lnTo>
                    <a:pt x="132" y="270"/>
                  </a:lnTo>
                  <a:lnTo>
                    <a:pt x="134" y="272"/>
                  </a:lnTo>
                  <a:lnTo>
                    <a:pt x="137" y="274"/>
                  </a:lnTo>
                  <a:lnTo>
                    <a:pt x="139" y="277"/>
                  </a:lnTo>
                  <a:lnTo>
                    <a:pt x="141" y="281"/>
                  </a:lnTo>
                  <a:lnTo>
                    <a:pt x="146" y="284"/>
                  </a:lnTo>
                  <a:lnTo>
                    <a:pt x="149" y="288"/>
                  </a:lnTo>
                  <a:lnTo>
                    <a:pt x="151" y="291"/>
                  </a:lnTo>
                  <a:lnTo>
                    <a:pt x="153" y="293"/>
                  </a:lnTo>
                  <a:lnTo>
                    <a:pt x="156" y="296"/>
                  </a:lnTo>
                  <a:lnTo>
                    <a:pt x="158" y="300"/>
                  </a:lnTo>
                  <a:lnTo>
                    <a:pt x="160" y="307"/>
                  </a:lnTo>
                  <a:lnTo>
                    <a:pt x="160" y="314"/>
                  </a:lnTo>
                  <a:lnTo>
                    <a:pt x="160" y="322"/>
                  </a:lnTo>
                  <a:lnTo>
                    <a:pt x="163" y="329"/>
                  </a:lnTo>
                  <a:lnTo>
                    <a:pt x="165" y="331"/>
                  </a:lnTo>
                  <a:lnTo>
                    <a:pt x="167" y="331"/>
                  </a:lnTo>
                  <a:lnTo>
                    <a:pt x="170" y="333"/>
                  </a:lnTo>
                  <a:lnTo>
                    <a:pt x="172" y="336"/>
                  </a:lnTo>
                  <a:lnTo>
                    <a:pt x="172" y="338"/>
                  </a:lnTo>
                  <a:lnTo>
                    <a:pt x="172" y="340"/>
                  </a:lnTo>
                  <a:lnTo>
                    <a:pt x="172" y="343"/>
                  </a:lnTo>
                  <a:lnTo>
                    <a:pt x="172" y="345"/>
                  </a:lnTo>
                  <a:lnTo>
                    <a:pt x="177" y="357"/>
                  </a:lnTo>
                  <a:lnTo>
                    <a:pt x="179" y="366"/>
                  </a:lnTo>
                  <a:lnTo>
                    <a:pt x="184" y="374"/>
                  </a:lnTo>
                  <a:lnTo>
                    <a:pt x="193" y="376"/>
                  </a:lnTo>
                  <a:lnTo>
                    <a:pt x="196" y="376"/>
                  </a:lnTo>
                  <a:lnTo>
                    <a:pt x="196" y="376"/>
                  </a:lnTo>
                  <a:lnTo>
                    <a:pt x="198" y="374"/>
                  </a:lnTo>
                  <a:lnTo>
                    <a:pt x="200" y="376"/>
                  </a:lnTo>
                  <a:lnTo>
                    <a:pt x="203" y="378"/>
                  </a:lnTo>
                  <a:lnTo>
                    <a:pt x="203" y="381"/>
                  </a:lnTo>
                  <a:lnTo>
                    <a:pt x="203" y="383"/>
                  </a:lnTo>
                  <a:lnTo>
                    <a:pt x="205" y="383"/>
                  </a:lnTo>
                  <a:lnTo>
                    <a:pt x="210" y="388"/>
                  </a:lnTo>
                  <a:lnTo>
                    <a:pt x="215" y="390"/>
                  </a:lnTo>
                  <a:lnTo>
                    <a:pt x="219" y="395"/>
                  </a:lnTo>
                  <a:lnTo>
                    <a:pt x="224" y="397"/>
                  </a:lnTo>
                  <a:lnTo>
                    <a:pt x="234" y="397"/>
                  </a:lnTo>
                  <a:lnTo>
                    <a:pt x="238" y="392"/>
                  </a:lnTo>
                  <a:lnTo>
                    <a:pt x="243" y="385"/>
                  </a:lnTo>
                  <a:lnTo>
                    <a:pt x="248" y="378"/>
                  </a:lnTo>
                  <a:lnTo>
                    <a:pt x="252" y="369"/>
                  </a:lnTo>
                  <a:lnTo>
                    <a:pt x="255" y="362"/>
                  </a:lnTo>
                  <a:lnTo>
                    <a:pt x="260" y="350"/>
                  </a:lnTo>
                  <a:lnTo>
                    <a:pt x="262" y="340"/>
                  </a:lnTo>
                  <a:lnTo>
                    <a:pt x="267" y="333"/>
                  </a:lnTo>
                  <a:lnTo>
                    <a:pt x="276" y="329"/>
                  </a:lnTo>
                  <a:lnTo>
                    <a:pt x="286" y="326"/>
                  </a:lnTo>
                  <a:lnTo>
                    <a:pt x="295" y="331"/>
                  </a:lnTo>
                  <a:lnTo>
                    <a:pt x="300" y="336"/>
                  </a:lnTo>
                  <a:lnTo>
                    <a:pt x="300" y="340"/>
                  </a:lnTo>
                  <a:lnTo>
                    <a:pt x="297" y="345"/>
                  </a:lnTo>
                  <a:lnTo>
                    <a:pt x="293" y="350"/>
                  </a:lnTo>
                  <a:lnTo>
                    <a:pt x="290" y="355"/>
                  </a:lnTo>
                  <a:lnTo>
                    <a:pt x="288" y="362"/>
                  </a:lnTo>
                  <a:lnTo>
                    <a:pt x="286" y="366"/>
                  </a:lnTo>
                  <a:lnTo>
                    <a:pt x="283" y="374"/>
                  </a:lnTo>
                  <a:lnTo>
                    <a:pt x="281" y="378"/>
                  </a:lnTo>
                  <a:lnTo>
                    <a:pt x="281" y="383"/>
                  </a:lnTo>
                  <a:lnTo>
                    <a:pt x="281" y="385"/>
                  </a:lnTo>
                  <a:lnTo>
                    <a:pt x="288" y="390"/>
                  </a:lnTo>
                  <a:lnTo>
                    <a:pt x="293" y="392"/>
                  </a:lnTo>
                  <a:lnTo>
                    <a:pt x="293" y="397"/>
                  </a:lnTo>
                  <a:lnTo>
                    <a:pt x="290" y="402"/>
                  </a:lnTo>
                  <a:lnTo>
                    <a:pt x="288" y="404"/>
                  </a:lnTo>
                  <a:lnTo>
                    <a:pt x="288" y="411"/>
                  </a:lnTo>
                  <a:lnTo>
                    <a:pt x="293" y="416"/>
                  </a:lnTo>
                  <a:lnTo>
                    <a:pt x="302" y="421"/>
                  </a:lnTo>
                  <a:lnTo>
                    <a:pt x="304" y="430"/>
                  </a:lnTo>
                  <a:lnTo>
                    <a:pt x="304" y="435"/>
                  </a:lnTo>
                  <a:lnTo>
                    <a:pt x="304" y="440"/>
                  </a:lnTo>
                  <a:lnTo>
                    <a:pt x="307" y="444"/>
                  </a:lnTo>
                  <a:lnTo>
                    <a:pt x="309" y="449"/>
                  </a:lnTo>
                  <a:lnTo>
                    <a:pt x="312" y="454"/>
                  </a:lnTo>
                  <a:lnTo>
                    <a:pt x="316" y="454"/>
                  </a:lnTo>
                  <a:lnTo>
                    <a:pt x="321" y="456"/>
                  </a:lnTo>
                  <a:lnTo>
                    <a:pt x="323" y="461"/>
                  </a:lnTo>
                  <a:lnTo>
                    <a:pt x="326" y="468"/>
                  </a:lnTo>
                  <a:lnTo>
                    <a:pt x="326" y="475"/>
                  </a:lnTo>
                  <a:lnTo>
                    <a:pt x="328" y="482"/>
                  </a:lnTo>
                  <a:lnTo>
                    <a:pt x="330" y="489"/>
                  </a:lnTo>
                  <a:lnTo>
                    <a:pt x="335" y="492"/>
                  </a:lnTo>
                  <a:lnTo>
                    <a:pt x="340" y="494"/>
                  </a:lnTo>
                  <a:lnTo>
                    <a:pt x="342" y="496"/>
                  </a:lnTo>
                  <a:lnTo>
                    <a:pt x="347" y="496"/>
                  </a:lnTo>
                  <a:lnTo>
                    <a:pt x="354" y="504"/>
                  </a:lnTo>
                  <a:lnTo>
                    <a:pt x="359" y="513"/>
                  </a:lnTo>
                  <a:lnTo>
                    <a:pt x="364" y="522"/>
                  </a:lnTo>
                  <a:lnTo>
                    <a:pt x="373" y="527"/>
                  </a:lnTo>
                  <a:lnTo>
                    <a:pt x="380" y="527"/>
                  </a:lnTo>
                  <a:lnTo>
                    <a:pt x="385" y="525"/>
                  </a:lnTo>
                  <a:lnTo>
                    <a:pt x="392" y="522"/>
                  </a:lnTo>
                  <a:lnTo>
                    <a:pt x="399" y="522"/>
                  </a:lnTo>
                  <a:lnTo>
                    <a:pt x="404" y="522"/>
                  </a:lnTo>
                  <a:lnTo>
                    <a:pt x="411" y="525"/>
                  </a:lnTo>
                  <a:lnTo>
                    <a:pt x="416" y="530"/>
                  </a:lnTo>
                  <a:lnTo>
                    <a:pt x="423" y="532"/>
                  </a:lnTo>
                  <a:lnTo>
                    <a:pt x="432" y="544"/>
                  </a:lnTo>
                  <a:lnTo>
                    <a:pt x="430" y="553"/>
                  </a:lnTo>
                  <a:lnTo>
                    <a:pt x="423" y="560"/>
                  </a:lnTo>
                  <a:lnTo>
                    <a:pt x="416" y="565"/>
                  </a:lnTo>
                  <a:lnTo>
                    <a:pt x="411" y="567"/>
                  </a:lnTo>
                  <a:lnTo>
                    <a:pt x="406" y="570"/>
                  </a:lnTo>
                  <a:lnTo>
                    <a:pt x="399" y="572"/>
                  </a:lnTo>
                  <a:lnTo>
                    <a:pt x="392" y="570"/>
                  </a:lnTo>
                  <a:lnTo>
                    <a:pt x="387" y="570"/>
                  </a:lnTo>
                  <a:lnTo>
                    <a:pt x="382" y="572"/>
                  </a:lnTo>
                  <a:lnTo>
                    <a:pt x="378" y="574"/>
                  </a:lnTo>
                  <a:lnTo>
                    <a:pt x="373" y="572"/>
                  </a:lnTo>
                  <a:lnTo>
                    <a:pt x="366" y="572"/>
                  </a:lnTo>
                  <a:lnTo>
                    <a:pt x="361" y="572"/>
                  </a:lnTo>
                  <a:lnTo>
                    <a:pt x="356" y="574"/>
                  </a:lnTo>
                  <a:lnTo>
                    <a:pt x="349" y="574"/>
                  </a:lnTo>
                  <a:lnTo>
                    <a:pt x="345" y="574"/>
                  </a:lnTo>
                  <a:lnTo>
                    <a:pt x="342" y="572"/>
                  </a:lnTo>
                  <a:lnTo>
                    <a:pt x="338" y="570"/>
                  </a:lnTo>
                  <a:lnTo>
                    <a:pt x="333" y="567"/>
                  </a:lnTo>
                  <a:lnTo>
                    <a:pt x="323" y="565"/>
                  </a:lnTo>
                  <a:lnTo>
                    <a:pt x="314" y="570"/>
                  </a:lnTo>
                  <a:lnTo>
                    <a:pt x="309" y="579"/>
                  </a:lnTo>
                  <a:lnTo>
                    <a:pt x="307" y="591"/>
                  </a:lnTo>
                  <a:lnTo>
                    <a:pt x="307" y="596"/>
                  </a:lnTo>
                  <a:lnTo>
                    <a:pt x="307" y="603"/>
                  </a:lnTo>
                  <a:lnTo>
                    <a:pt x="307" y="610"/>
                  </a:lnTo>
                  <a:lnTo>
                    <a:pt x="309" y="615"/>
                  </a:lnTo>
                  <a:lnTo>
                    <a:pt x="312" y="617"/>
                  </a:lnTo>
                  <a:lnTo>
                    <a:pt x="314" y="619"/>
                  </a:lnTo>
                  <a:lnTo>
                    <a:pt x="319" y="622"/>
                  </a:lnTo>
                  <a:lnTo>
                    <a:pt x="321" y="624"/>
                  </a:lnTo>
                  <a:lnTo>
                    <a:pt x="323" y="629"/>
                  </a:lnTo>
                  <a:lnTo>
                    <a:pt x="321" y="633"/>
                  </a:lnTo>
                  <a:lnTo>
                    <a:pt x="319" y="638"/>
                  </a:lnTo>
                  <a:lnTo>
                    <a:pt x="319" y="643"/>
                  </a:lnTo>
                  <a:lnTo>
                    <a:pt x="323" y="645"/>
                  </a:lnTo>
                  <a:lnTo>
                    <a:pt x="328" y="648"/>
                  </a:lnTo>
                  <a:lnTo>
                    <a:pt x="335" y="648"/>
                  </a:lnTo>
                  <a:lnTo>
                    <a:pt x="338" y="645"/>
                  </a:lnTo>
                  <a:lnTo>
                    <a:pt x="345" y="641"/>
                  </a:lnTo>
                  <a:lnTo>
                    <a:pt x="347" y="631"/>
                  </a:lnTo>
                  <a:lnTo>
                    <a:pt x="349" y="624"/>
                  </a:lnTo>
                  <a:lnTo>
                    <a:pt x="356" y="619"/>
                  </a:lnTo>
                  <a:lnTo>
                    <a:pt x="368" y="622"/>
                  </a:lnTo>
                  <a:lnTo>
                    <a:pt x="378" y="624"/>
                  </a:lnTo>
                  <a:lnTo>
                    <a:pt x="390" y="629"/>
                  </a:lnTo>
                  <a:lnTo>
                    <a:pt x="399" y="626"/>
                  </a:lnTo>
                  <a:lnTo>
                    <a:pt x="406" y="624"/>
                  </a:lnTo>
                  <a:lnTo>
                    <a:pt x="408" y="619"/>
                  </a:lnTo>
                  <a:lnTo>
                    <a:pt x="413" y="617"/>
                  </a:lnTo>
                  <a:lnTo>
                    <a:pt x="418" y="612"/>
                  </a:lnTo>
                  <a:lnTo>
                    <a:pt x="425" y="610"/>
                  </a:lnTo>
                  <a:lnTo>
                    <a:pt x="432" y="610"/>
                  </a:lnTo>
                  <a:lnTo>
                    <a:pt x="437" y="610"/>
                  </a:lnTo>
                  <a:lnTo>
                    <a:pt x="444" y="608"/>
                  </a:lnTo>
                  <a:lnTo>
                    <a:pt x="449" y="603"/>
                  </a:lnTo>
                  <a:lnTo>
                    <a:pt x="458" y="598"/>
                  </a:lnTo>
                  <a:lnTo>
                    <a:pt x="467" y="598"/>
                  </a:lnTo>
                  <a:lnTo>
                    <a:pt x="477" y="608"/>
                  </a:lnTo>
                  <a:lnTo>
                    <a:pt x="482" y="615"/>
                  </a:lnTo>
                  <a:lnTo>
                    <a:pt x="484" y="622"/>
                  </a:lnTo>
                  <a:lnTo>
                    <a:pt x="486" y="629"/>
                  </a:lnTo>
                  <a:lnTo>
                    <a:pt x="489" y="633"/>
                  </a:lnTo>
                  <a:lnTo>
                    <a:pt x="493" y="638"/>
                  </a:lnTo>
                  <a:lnTo>
                    <a:pt x="498" y="641"/>
                  </a:lnTo>
                  <a:lnTo>
                    <a:pt x="503" y="641"/>
                  </a:lnTo>
                  <a:lnTo>
                    <a:pt x="505" y="641"/>
                  </a:lnTo>
                  <a:lnTo>
                    <a:pt x="515" y="641"/>
                  </a:lnTo>
                  <a:lnTo>
                    <a:pt x="524" y="638"/>
                  </a:lnTo>
                  <a:lnTo>
                    <a:pt x="531" y="636"/>
                  </a:lnTo>
                  <a:lnTo>
                    <a:pt x="534" y="624"/>
                  </a:lnTo>
                  <a:lnTo>
                    <a:pt x="536" y="610"/>
                  </a:lnTo>
                  <a:lnTo>
                    <a:pt x="541" y="598"/>
                  </a:lnTo>
                  <a:lnTo>
                    <a:pt x="545" y="586"/>
                  </a:lnTo>
                  <a:lnTo>
                    <a:pt x="553" y="582"/>
                  </a:lnTo>
                  <a:lnTo>
                    <a:pt x="560" y="579"/>
                  </a:lnTo>
                  <a:lnTo>
                    <a:pt x="564" y="577"/>
                  </a:lnTo>
                  <a:lnTo>
                    <a:pt x="569" y="572"/>
                  </a:lnTo>
                  <a:lnTo>
                    <a:pt x="574" y="567"/>
                  </a:lnTo>
                  <a:lnTo>
                    <a:pt x="576" y="563"/>
                  </a:lnTo>
                  <a:lnTo>
                    <a:pt x="576" y="558"/>
                  </a:lnTo>
                  <a:lnTo>
                    <a:pt x="574" y="551"/>
                  </a:lnTo>
                  <a:lnTo>
                    <a:pt x="576" y="546"/>
                  </a:lnTo>
                  <a:lnTo>
                    <a:pt x="581" y="537"/>
                  </a:lnTo>
                  <a:lnTo>
                    <a:pt x="588" y="532"/>
                  </a:lnTo>
                  <a:lnTo>
                    <a:pt x="597" y="532"/>
                  </a:lnTo>
                  <a:lnTo>
                    <a:pt x="607" y="534"/>
                  </a:lnTo>
                  <a:lnTo>
                    <a:pt x="614" y="534"/>
                  </a:lnTo>
                  <a:lnTo>
                    <a:pt x="619" y="532"/>
                  </a:lnTo>
                  <a:lnTo>
                    <a:pt x="626" y="532"/>
                  </a:lnTo>
                  <a:lnTo>
                    <a:pt x="633" y="534"/>
                  </a:lnTo>
                  <a:lnTo>
                    <a:pt x="638" y="537"/>
                  </a:lnTo>
                  <a:lnTo>
                    <a:pt x="645" y="539"/>
                  </a:lnTo>
                  <a:lnTo>
                    <a:pt x="652" y="541"/>
                  </a:lnTo>
                  <a:lnTo>
                    <a:pt x="657" y="546"/>
                  </a:lnTo>
                  <a:lnTo>
                    <a:pt x="671" y="556"/>
                  </a:lnTo>
                  <a:lnTo>
                    <a:pt x="673" y="567"/>
                  </a:lnTo>
                  <a:lnTo>
                    <a:pt x="668" y="577"/>
                  </a:lnTo>
                  <a:lnTo>
                    <a:pt x="661" y="586"/>
                  </a:lnTo>
                  <a:lnTo>
                    <a:pt x="652" y="596"/>
                  </a:lnTo>
                  <a:lnTo>
                    <a:pt x="640" y="603"/>
                  </a:lnTo>
                  <a:lnTo>
                    <a:pt x="628" y="612"/>
                  </a:lnTo>
                  <a:lnTo>
                    <a:pt x="616" y="619"/>
                  </a:lnTo>
                  <a:lnTo>
                    <a:pt x="612" y="622"/>
                  </a:lnTo>
                  <a:lnTo>
                    <a:pt x="607" y="624"/>
                  </a:lnTo>
                  <a:lnTo>
                    <a:pt x="602" y="626"/>
                  </a:lnTo>
                  <a:lnTo>
                    <a:pt x="597" y="626"/>
                  </a:lnTo>
                  <a:lnTo>
                    <a:pt x="593" y="631"/>
                  </a:lnTo>
                  <a:lnTo>
                    <a:pt x="590" y="636"/>
                  </a:lnTo>
                  <a:lnTo>
                    <a:pt x="590" y="641"/>
                  </a:lnTo>
                  <a:lnTo>
                    <a:pt x="586" y="645"/>
                  </a:lnTo>
                  <a:lnTo>
                    <a:pt x="576" y="650"/>
                  </a:lnTo>
                  <a:lnTo>
                    <a:pt x="569" y="655"/>
                  </a:lnTo>
                  <a:lnTo>
                    <a:pt x="567" y="664"/>
                  </a:lnTo>
                  <a:lnTo>
                    <a:pt x="569" y="681"/>
                  </a:lnTo>
                  <a:lnTo>
                    <a:pt x="571" y="693"/>
                  </a:lnTo>
                  <a:lnTo>
                    <a:pt x="576" y="702"/>
                  </a:lnTo>
                  <a:lnTo>
                    <a:pt x="583" y="711"/>
                  </a:lnTo>
                  <a:lnTo>
                    <a:pt x="590" y="716"/>
                  </a:lnTo>
                  <a:lnTo>
                    <a:pt x="602" y="723"/>
                  </a:lnTo>
                  <a:lnTo>
                    <a:pt x="607" y="723"/>
                  </a:lnTo>
                  <a:lnTo>
                    <a:pt x="614" y="719"/>
                  </a:lnTo>
                  <a:lnTo>
                    <a:pt x="619" y="714"/>
                  </a:lnTo>
                  <a:lnTo>
                    <a:pt x="621" y="704"/>
                  </a:lnTo>
                  <a:lnTo>
                    <a:pt x="623" y="695"/>
                  </a:lnTo>
                  <a:lnTo>
                    <a:pt x="628" y="688"/>
                  </a:lnTo>
                  <a:lnTo>
                    <a:pt x="640" y="693"/>
                  </a:lnTo>
                  <a:lnTo>
                    <a:pt x="645" y="697"/>
                  </a:lnTo>
                  <a:lnTo>
                    <a:pt x="647" y="702"/>
                  </a:lnTo>
                  <a:lnTo>
                    <a:pt x="649" y="707"/>
                  </a:lnTo>
                  <a:lnTo>
                    <a:pt x="654" y="709"/>
                  </a:lnTo>
                  <a:lnTo>
                    <a:pt x="661" y="711"/>
                  </a:lnTo>
                  <a:lnTo>
                    <a:pt x="666" y="716"/>
                  </a:lnTo>
                  <a:lnTo>
                    <a:pt x="668" y="721"/>
                  </a:lnTo>
                  <a:lnTo>
                    <a:pt x="668" y="728"/>
                  </a:lnTo>
                  <a:lnTo>
                    <a:pt x="666" y="742"/>
                  </a:lnTo>
                  <a:lnTo>
                    <a:pt x="659" y="747"/>
                  </a:lnTo>
                  <a:lnTo>
                    <a:pt x="649" y="752"/>
                  </a:lnTo>
                  <a:lnTo>
                    <a:pt x="642" y="756"/>
                  </a:lnTo>
                  <a:lnTo>
                    <a:pt x="640" y="766"/>
                  </a:lnTo>
                  <a:lnTo>
                    <a:pt x="642" y="775"/>
                  </a:lnTo>
                  <a:lnTo>
                    <a:pt x="645" y="785"/>
                  </a:lnTo>
                  <a:lnTo>
                    <a:pt x="642" y="792"/>
                  </a:lnTo>
                  <a:lnTo>
                    <a:pt x="638" y="797"/>
                  </a:lnTo>
                  <a:lnTo>
                    <a:pt x="631" y="804"/>
                  </a:lnTo>
                  <a:lnTo>
                    <a:pt x="626" y="808"/>
                  </a:lnTo>
                  <a:lnTo>
                    <a:pt x="623" y="815"/>
                  </a:lnTo>
                  <a:lnTo>
                    <a:pt x="623" y="820"/>
                  </a:lnTo>
                  <a:lnTo>
                    <a:pt x="626" y="825"/>
                  </a:lnTo>
                  <a:lnTo>
                    <a:pt x="628" y="830"/>
                  </a:lnTo>
                  <a:lnTo>
                    <a:pt x="628" y="837"/>
                  </a:lnTo>
                  <a:lnTo>
                    <a:pt x="631" y="844"/>
                  </a:lnTo>
                  <a:lnTo>
                    <a:pt x="633" y="851"/>
                  </a:lnTo>
                  <a:lnTo>
                    <a:pt x="638" y="856"/>
                  </a:lnTo>
                  <a:lnTo>
                    <a:pt x="640" y="863"/>
                  </a:lnTo>
                  <a:lnTo>
                    <a:pt x="640" y="870"/>
                  </a:lnTo>
                  <a:lnTo>
                    <a:pt x="638" y="877"/>
                  </a:lnTo>
                  <a:lnTo>
                    <a:pt x="638" y="882"/>
                  </a:lnTo>
                  <a:lnTo>
                    <a:pt x="633" y="886"/>
                  </a:lnTo>
                  <a:lnTo>
                    <a:pt x="623" y="893"/>
                  </a:lnTo>
                  <a:lnTo>
                    <a:pt x="616" y="901"/>
                  </a:lnTo>
                  <a:lnTo>
                    <a:pt x="612" y="915"/>
                  </a:lnTo>
                  <a:lnTo>
                    <a:pt x="616" y="934"/>
                  </a:lnTo>
                  <a:lnTo>
                    <a:pt x="621" y="945"/>
                  </a:lnTo>
                  <a:lnTo>
                    <a:pt x="623" y="957"/>
                  </a:lnTo>
                  <a:lnTo>
                    <a:pt x="631" y="969"/>
                  </a:lnTo>
                  <a:lnTo>
                    <a:pt x="638" y="969"/>
                  </a:lnTo>
                  <a:lnTo>
                    <a:pt x="642" y="967"/>
                  </a:lnTo>
                  <a:lnTo>
                    <a:pt x="647" y="964"/>
                  </a:lnTo>
                  <a:lnTo>
                    <a:pt x="652" y="962"/>
                  </a:lnTo>
                  <a:lnTo>
                    <a:pt x="657" y="962"/>
                  </a:lnTo>
                  <a:lnTo>
                    <a:pt x="661" y="962"/>
                  </a:lnTo>
                  <a:lnTo>
                    <a:pt x="666" y="962"/>
                  </a:lnTo>
                  <a:lnTo>
                    <a:pt x="671" y="962"/>
                  </a:lnTo>
                  <a:lnTo>
                    <a:pt x="675" y="960"/>
                  </a:lnTo>
                  <a:lnTo>
                    <a:pt x="685" y="957"/>
                  </a:lnTo>
                  <a:lnTo>
                    <a:pt x="690" y="962"/>
                  </a:lnTo>
                  <a:lnTo>
                    <a:pt x="697" y="974"/>
                  </a:lnTo>
                  <a:lnTo>
                    <a:pt x="701" y="986"/>
                  </a:lnTo>
                  <a:lnTo>
                    <a:pt x="711" y="993"/>
                  </a:lnTo>
                  <a:lnTo>
                    <a:pt x="720" y="1000"/>
                  </a:lnTo>
                  <a:lnTo>
                    <a:pt x="727" y="1005"/>
                  </a:lnTo>
                  <a:lnTo>
                    <a:pt x="737" y="1012"/>
                  </a:lnTo>
                  <a:lnTo>
                    <a:pt x="751" y="1026"/>
                  </a:lnTo>
                  <a:lnTo>
                    <a:pt x="772" y="1047"/>
                  </a:lnTo>
                  <a:lnTo>
                    <a:pt x="791" y="1059"/>
                  </a:lnTo>
                  <a:lnTo>
                    <a:pt x="796" y="1049"/>
                  </a:lnTo>
                  <a:lnTo>
                    <a:pt x="794" y="1045"/>
                  </a:lnTo>
                  <a:lnTo>
                    <a:pt x="789" y="1038"/>
                  </a:lnTo>
                  <a:lnTo>
                    <a:pt x="789" y="1033"/>
                  </a:lnTo>
                  <a:lnTo>
                    <a:pt x="794" y="1031"/>
                  </a:lnTo>
                  <a:lnTo>
                    <a:pt x="798" y="1031"/>
                  </a:lnTo>
                  <a:lnTo>
                    <a:pt x="803" y="1031"/>
                  </a:lnTo>
                  <a:lnTo>
                    <a:pt x="808" y="1031"/>
                  </a:lnTo>
                  <a:lnTo>
                    <a:pt x="812" y="1031"/>
                  </a:lnTo>
                  <a:lnTo>
                    <a:pt x="820" y="1035"/>
                  </a:lnTo>
                  <a:lnTo>
                    <a:pt x="824" y="1042"/>
                  </a:lnTo>
                  <a:lnTo>
                    <a:pt x="831" y="1049"/>
                  </a:lnTo>
                  <a:lnTo>
                    <a:pt x="836" y="1054"/>
                  </a:lnTo>
                  <a:lnTo>
                    <a:pt x="841" y="1057"/>
                  </a:lnTo>
                  <a:lnTo>
                    <a:pt x="846" y="1054"/>
                  </a:lnTo>
                  <a:lnTo>
                    <a:pt x="848" y="1052"/>
                  </a:lnTo>
                  <a:lnTo>
                    <a:pt x="853" y="1054"/>
                  </a:lnTo>
                  <a:lnTo>
                    <a:pt x="857" y="1059"/>
                  </a:lnTo>
                  <a:lnTo>
                    <a:pt x="860" y="1064"/>
                  </a:lnTo>
                  <a:lnTo>
                    <a:pt x="864" y="1064"/>
                  </a:lnTo>
                  <a:lnTo>
                    <a:pt x="867" y="1061"/>
                  </a:lnTo>
                  <a:lnTo>
                    <a:pt x="867" y="1054"/>
                  </a:lnTo>
                  <a:lnTo>
                    <a:pt x="864" y="1045"/>
                  </a:lnTo>
                  <a:lnTo>
                    <a:pt x="864" y="1040"/>
                  </a:lnTo>
                  <a:lnTo>
                    <a:pt x="872" y="1045"/>
                  </a:lnTo>
                  <a:lnTo>
                    <a:pt x="881" y="1052"/>
                  </a:lnTo>
                  <a:lnTo>
                    <a:pt x="890" y="1059"/>
                  </a:lnTo>
                  <a:lnTo>
                    <a:pt x="898" y="1064"/>
                  </a:lnTo>
                  <a:lnTo>
                    <a:pt x="900" y="1054"/>
                  </a:lnTo>
                  <a:lnTo>
                    <a:pt x="898" y="1047"/>
                  </a:lnTo>
                  <a:lnTo>
                    <a:pt x="895" y="1042"/>
                  </a:lnTo>
                  <a:lnTo>
                    <a:pt x="893" y="1038"/>
                  </a:lnTo>
                  <a:lnTo>
                    <a:pt x="890" y="1031"/>
                  </a:lnTo>
                  <a:lnTo>
                    <a:pt x="890" y="1026"/>
                  </a:lnTo>
                  <a:lnTo>
                    <a:pt x="893" y="1021"/>
                  </a:lnTo>
                  <a:lnTo>
                    <a:pt x="898" y="1016"/>
                  </a:lnTo>
                  <a:lnTo>
                    <a:pt x="902" y="1016"/>
                  </a:lnTo>
                  <a:lnTo>
                    <a:pt x="912" y="1028"/>
                  </a:lnTo>
                  <a:lnTo>
                    <a:pt x="916" y="1040"/>
                  </a:lnTo>
                  <a:lnTo>
                    <a:pt x="916" y="1054"/>
                  </a:lnTo>
                  <a:lnTo>
                    <a:pt x="916" y="1064"/>
                  </a:lnTo>
                  <a:lnTo>
                    <a:pt x="914" y="1075"/>
                  </a:lnTo>
                  <a:lnTo>
                    <a:pt x="909" y="1082"/>
                  </a:lnTo>
                  <a:lnTo>
                    <a:pt x="905" y="1092"/>
                  </a:lnTo>
                  <a:lnTo>
                    <a:pt x="902" y="1101"/>
                  </a:lnTo>
                  <a:lnTo>
                    <a:pt x="907" y="1113"/>
                  </a:lnTo>
                  <a:lnTo>
                    <a:pt x="914" y="1125"/>
                  </a:lnTo>
                  <a:lnTo>
                    <a:pt x="921" y="1134"/>
                  </a:lnTo>
                  <a:lnTo>
                    <a:pt x="926" y="1146"/>
                  </a:lnTo>
                  <a:lnTo>
                    <a:pt x="931" y="1158"/>
                  </a:lnTo>
                  <a:lnTo>
                    <a:pt x="938" y="1165"/>
                  </a:lnTo>
                  <a:lnTo>
                    <a:pt x="947" y="1172"/>
                  </a:lnTo>
                  <a:lnTo>
                    <a:pt x="954" y="1177"/>
                  </a:lnTo>
                  <a:lnTo>
                    <a:pt x="964" y="1184"/>
                  </a:lnTo>
                  <a:lnTo>
                    <a:pt x="966" y="1191"/>
                  </a:lnTo>
                  <a:lnTo>
                    <a:pt x="961" y="1198"/>
                  </a:lnTo>
                  <a:lnTo>
                    <a:pt x="957" y="1205"/>
                  </a:lnTo>
                  <a:lnTo>
                    <a:pt x="954" y="1208"/>
                  </a:lnTo>
                  <a:lnTo>
                    <a:pt x="952" y="1212"/>
                  </a:lnTo>
                  <a:lnTo>
                    <a:pt x="952" y="1217"/>
                  </a:lnTo>
                  <a:lnTo>
                    <a:pt x="950" y="1222"/>
                  </a:lnTo>
                  <a:lnTo>
                    <a:pt x="950" y="1227"/>
                  </a:lnTo>
                  <a:lnTo>
                    <a:pt x="950" y="1231"/>
                  </a:lnTo>
                  <a:lnTo>
                    <a:pt x="952" y="1236"/>
                  </a:lnTo>
                  <a:lnTo>
                    <a:pt x="954" y="1241"/>
                  </a:lnTo>
                  <a:lnTo>
                    <a:pt x="959" y="1253"/>
                  </a:lnTo>
                  <a:lnTo>
                    <a:pt x="959" y="1264"/>
                  </a:lnTo>
                  <a:lnTo>
                    <a:pt x="964" y="1274"/>
                  </a:lnTo>
                  <a:lnTo>
                    <a:pt x="973" y="1286"/>
                  </a:lnTo>
                  <a:lnTo>
                    <a:pt x="978" y="1286"/>
                  </a:lnTo>
                  <a:lnTo>
                    <a:pt x="975" y="1274"/>
                  </a:lnTo>
                  <a:lnTo>
                    <a:pt x="968" y="1255"/>
                  </a:lnTo>
                  <a:lnTo>
                    <a:pt x="966" y="1246"/>
                  </a:lnTo>
                  <a:lnTo>
                    <a:pt x="968" y="1243"/>
                  </a:lnTo>
                  <a:lnTo>
                    <a:pt x="978" y="1246"/>
                  </a:lnTo>
                  <a:lnTo>
                    <a:pt x="990" y="1250"/>
                  </a:lnTo>
                  <a:lnTo>
                    <a:pt x="994" y="1257"/>
                  </a:lnTo>
                  <a:lnTo>
                    <a:pt x="997" y="1267"/>
                  </a:lnTo>
                  <a:lnTo>
                    <a:pt x="997" y="1274"/>
                  </a:lnTo>
                  <a:lnTo>
                    <a:pt x="997" y="1281"/>
                  </a:lnTo>
                  <a:lnTo>
                    <a:pt x="999" y="1290"/>
                  </a:lnTo>
                  <a:lnTo>
                    <a:pt x="999" y="1295"/>
                  </a:lnTo>
                  <a:lnTo>
                    <a:pt x="1004" y="1298"/>
                  </a:lnTo>
                  <a:lnTo>
                    <a:pt x="1006" y="1302"/>
                  </a:lnTo>
                  <a:lnTo>
                    <a:pt x="1011" y="1307"/>
                  </a:lnTo>
                  <a:lnTo>
                    <a:pt x="1013" y="1319"/>
                  </a:lnTo>
                  <a:lnTo>
                    <a:pt x="1011" y="1328"/>
                  </a:lnTo>
                  <a:lnTo>
                    <a:pt x="1006" y="1333"/>
                  </a:lnTo>
                  <a:lnTo>
                    <a:pt x="1004" y="1342"/>
                  </a:lnTo>
                  <a:lnTo>
                    <a:pt x="1006" y="1347"/>
                  </a:lnTo>
                  <a:lnTo>
                    <a:pt x="1009" y="1354"/>
                  </a:lnTo>
                  <a:lnTo>
                    <a:pt x="1011" y="1361"/>
                  </a:lnTo>
                  <a:lnTo>
                    <a:pt x="1013" y="1366"/>
                  </a:lnTo>
                  <a:lnTo>
                    <a:pt x="1018" y="1371"/>
                  </a:lnTo>
                  <a:lnTo>
                    <a:pt x="1023" y="1373"/>
                  </a:lnTo>
                  <a:lnTo>
                    <a:pt x="1025" y="1376"/>
                  </a:lnTo>
                  <a:lnTo>
                    <a:pt x="1023" y="1380"/>
                  </a:lnTo>
                  <a:lnTo>
                    <a:pt x="1020" y="1387"/>
                  </a:lnTo>
                  <a:lnTo>
                    <a:pt x="1023" y="1397"/>
                  </a:lnTo>
                  <a:lnTo>
                    <a:pt x="1027" y="1406"/>
                  </a:lnTo>
                  <a:lnTo>
                    <a:pt x="1032" y="1416"/>
                  </a:lnTo>
                  <a:lnTo>
                    <a:pt x="1037" y="1416"/>
                  </a:lnTo>
                  <a:lnTo>
                    <a:pt x="1042" y="1418"/>
                  </a:lnTo>
                  <a:lnTo>
                    <a:pt x="1049" y="1423"/>
                  </a:lnTo>
                  <a:lnTo>
                    <a:pt x="1051" y="1428"/>
                  </a:lnTo>
                  <a:lnTo>
                    <a:pt x="1049" y="1430"/>
                  </a:lnTo>
                  <a:lnTo>
                    <a:pt x="1044" y="1432"/>
                  </a:lnTo>
                  <a:lnTo>
                    <a:pt x="1039" y="1435"/>
                  </a:lnTo>
                  <a:lnTo>
                    <a:pt x="1035" y="1437"/>
                  </a:lnTo>
                  <a:lnTo>
                    <a:pt x="1030" y="1444"/>
                  </a:lnTo>
                  <a:lnTo>
                    <a:pt x="1027" y="1454"/>
                  </a:lnTo>
                  <a:lnTo>
                    <a:pt x="1027" y="1463"/>
                  </a:lnTo>
                  <a:lnTo>
                    <a:pt x="1037" y="1472"/>
                  </a:lnTo>
                  <a:lnTo>
                    <a:pt x="1044" y="1482"/>
                  </a:lnTo>
                  <a:lnTo>
                    <a:pt x="1042" y="1489"/>
                  </a:lnTo>
                  <a:lnTo>
                    <a:pt x="1035" y="1496"/>
                  </a:lnTo>
                  <a:lnTo>
                    <a:pt x="1030" y="1503"/>
                  </a:lnTo>
                  <a:lnTo>
                    <a:pt x="1030" y="1510"/>
                  </a:lnTo>
                  <a:lnTo>
                    <a:pt x="1030" y="1522"/>
                  </a:lnTo>
                  <a:lnTo>
                    <a:pt x="1032" y="1534"/>
                  </a:lnTo>
                  <a:lnTo>
                    <a:pt x="1037" y="1541"/>
                  </a:lnTo>
                  <a:lnTo>
                    <a:pt x="1046" y="1548"/>
                  </a:lnTo>
                  <a:lnTo>
                    <a:pt x="1056" y="1550"/>
                  </a:lnTo>
                  <a:lnTo>
                    <a:pt x="1065" y="1553"/>
                  </a:lnTo>
                  <a:lnTo>
                    <a:pt x="1075" y="1557"/>
                  </a:lnTo>
                  <a:lnTo>
                    <a:pt x="1079" y="1565"/>
                  </a:lnTo>
                  <a:lnTo>
                    <a:pt x="1084" y="1569"/>
                  </a:lnTo>
                  <a:lnTo>
                    <a:pt x="1089" y="1572"/>
                  </a:lnTo>
                  <a:lnTo>
                    <a:pt x="1094" y="1574"/>
                  </a:lnTo>
                  <a:lnTo>
                    <a:pt x="1101" y="1576"/>
                  </a:lnTo>
                  <a:lnTo>
                    <a:pt x="1105" y="1576"/>
                  </a:lnTo>
                  <a:lnTo>
                    <a:pt x="1110" y="1579"/>
                  </a:lnTo>
                  <a:lnTo>
                    <a:pt x="1115" y="1583"/>
                  </a:lnTo>
                  <a:lnTo>
                    <a:pt x="1122" y="1591"/>
                  </a:lnTo>
                  <a:lnTo>
                    <a:pt x="1124" y="1602"/>
                  </a:lnTo>
                  <a:lnTo>
                    <a:pt x="1129" y="1609"/>
                  </a:lnTo>
                  <a:lnTo>
                    <a:pt x="1139" y="1612"/>
                  </a:lnTo>
                  <a:lnTo>
                    <a:pt x="1148" y="1612"/>
                  </a:lnTo>
                  <a:lnTo>
                    <a:pt x="1155" y="1614"/>
                  </a:lnTo>
                  <a:lnTo>
                    <a:pt x="1157" y="1621"/>
                  </a:lnTo>
                  <a:lnTo>
                    <a:pt x="1153" y="1631"/>
                  </a:lnTo>
                  <a:lnTo>
                    <a:pt x="1141" y="1640"/>
                  </a:lnTo>
                  <a:lnTo>
                    <a:pt x="1131" y="1647"/>
                  </a:lnTo>
                  <a:lnTo>
                    <a:pt x="1117" y="1650"/>
                  </a:lnTo>
                  <a:lnTo>
                    <a:pt x="1103" y="1654"/>
                  </a:lnTo>
                  <a:lnTo>
                    <a:pt x="1098" y="1654"/>
                  </a:lnTo>
                  <a:lnTo>
                    <a:pt x="1094" y="1657"/>
                  </a:lnTo>
                  <a:lnTo>
                    <a:pt x="1091" y="1659"/>
                  </a:lnTo>
                  <a:lnTo>
                    <a:pt x="1091" y="1664"/>
                  </a:lnTo>
                  <a:lnTo>
                    <a:pt x="1096" y="1669"/>
                  </a:lnTo>
                  <a:lnTo>
                    <a:pt x="1101" y="1669"/>
                  </a:lnTo>
                  <a:lnTo>
                    <a:pt x="1105" y="1669"/>
                  </a:lnTo>
                  <a:lnTo>
                    <a:pt x="1108" y="1669"/>
                  </a:lnTo>
                  <a:lnTo>
                    <a:pt x="1117" y="1678"/>
                  </a:lnTo>
                  <a:lnTo>
                    <a:pt x="1127" y="1690"/>
                  </a:lnTo>
                  <a:lnTo>
                    <a:pt x="1129" y="1702"/>
                  </a:lnTo>
                  <a:lnTo>
                    <a:pt x="1129" y="1713"/>
                  </a:lnTo>
                  <a:lnTo>
                    <a:pt x="1131" y="1716"/>
                  </a:lnTo>
                  <a:lnTo>
                    <a:pt x="1134" y="1716"/>
                  </a:lnTo>
                  <a:lnTo>
                    <a:pt x="1136" y="1716"/>
                  </a:lnTo>
                  <a:lnTo>
                    <a:pt x="1141" y="1718"/>
                  </a:lnTo>
                  <a:lnTo>
                    <a:pt x="1143" y="1721"/>
                  </a:lnTo>
                  <a:lnTo>
                    <a:pt x="1146" y="1723"/>
                  </a:lnTo>
                  <a:lnTo>
                    <a:pt x="1148" y="1725"/>
                  </a:lnTo>
                  <a:lnTo>
                    <a:pt x="1150" y="1725"/>
                  </a:lnTo>
                  <a:lnTo>
                    <a:pt x="1155" y="1725"/>
                  </a:lnTo>
                  <a:lnTo>
                    <a:pt x="1160" y="1723"/>
                  </a:lnTo>
                  <a:lnTo>
                    <a:pt x="1162" y="1721"/>
                  </a:lnTo>
                  <a:lnTo>
                    <a:pt x="1167" y="1716"/>
                  </a:lnTo>
                  <a:lnTo>
                    <a:pt x="1174" y="1713"/>
                  </a:lnTo>
                  <a:lnTo>
                    <a:pt x="1188" y="1711"/>
                  </a:lnTo>
                  <a:lnTo>
                    <a:pt x="1200" y="1713"/>
                  </a:lnTo>
                  <a:lnTo>
                    <a:pt x="1212" y="1718"/>
                  </a:lnTo>
                  <a:lnTo>
                    <a:pt x="1214" y="1730"/>
                  </a:lnTo>
                  <a:lnTo>
                    <a:pt x="1209" y="1739"/>
                  </a:lnTo>
                  <a:lnTo>
                    <a:pt x="1200" y="1747"/>
                  </a:lnTo>
                  <a:lnTo>
                    <a:pt x="1195" y="1754"/>
                  </a:lnTo>
                  <a:lnTo>
                    <a:pt x="1195" y="1763"/>
                  </a:lnTo>
                  <a:lnTo>
                    <a:pt x="1198" y="1773"/>
                  </a:lnTo>
                  <a:lnTo>
                    <a:pt x="1202" y="1782"/>
                  </a:lnTo>
                  <a:lnTo>
                    <a:pt x="1207" y="1794"/>
                  </a:lnTo>
                  <a:lnTo>
                    <a:pt x="1217" y="1801"/>
                  </a:lnTo>
                  <a:lnTo>
                    <a:pt x="1221" y="1794"/>
                  </a:lnTo>
                  <a:lnTo>
                    <a:pt x="1226" y="1780"/>
                  </a:lnTo>
                  <a:lnTo>
                    <a:pt x="1228" y="1773"/>
                  </a:lnTo>
                  <a:lnTo>
                    <a:pt x="1231" y="1768"/>
                  </a:lnTo>
                  <a:lnTo>
                    <a:pt x="1233" y="1763"/>
                  </a:lnTo>
                  <a:lnTo>
                    <a:pt x="1238" y="1758"/>
                  </a:lnTo>
                  <a:lnTo>
                    <a:pt x="1242" y="1758"/>
                  </a:lnTo>
                  <a:lnTo>
                    <a:pt x="1245" y="1761"/>
                  </a:lnTo>
                  <a:lnTo>
                    <a:pt x="1245" y="1763"/>
                  </a:lnTo>
                  <a:lnTo>
                    <a:pt x="1245" y="1768"/>
                  </a:lnTo>
                  <a:lnTo>
                    <a:pt x="1242" y="1773"/>
                  </a:lnTo>
                  <a:lnTo>
                    <a:pt x="1242" y="1777"/>
                  </a:lnTo>
                  <a:lnTo>
                    <a:pt x="1245" y="1780"/>
                  </a:lnTo>
                  <a:lnTo>
                    <a:pt x="1247" y="1782"/>
                  </a:lnTo>
                  <a:lnTo>
                    <a:pt x="1252" y="1780"/>
                  </a:lnTo>
                  <a:lnTo>
                    <a:pt x="1254" y="1780"/>
                  </a:lnTo>
                  <a:lnTo>
                    <a:pt x="1257" y="1780"/>
                  </a:lnTo>
                  <a:lnTo>
                    <a:pt x="1259" y="1784"/>
                  </a:lnTo>
                  <a:lnTo>
                    <a:pt x="1261" y="1787"/>
                  </a:lnTo>
                  <a:lnTo>
                    <a:pt x="1271" y="1787"/>
                  </a:lnTo>
                  <a:lnTo>
                    <a:pt x="1278" y="1782"/>
                  </a:lnTo>
                  <a:lnTo>
                    <a:pt x="1287" y="1777"/>
                  </a:lnTo>
                  <a:lnTo>
                    <a:pt x="1294" y="1773"/>
                  </a:lnTo>
                  <a:lnTo>
                    <a:pt x="1299" y="1773"/>
                  </a:lnTo>
                  <a:lnTo>
                    <a:pt x="1306" y="1773"/>
                  </a:lnTo>
                  <a:lnTo>
                    <a:pt x="1311" y="1775"/>
                  </a:lnTo>
                  <a:lnTo>
                    <a:pt x="1318" y="1775"/>
                  </a:lnTo>
                  <a:lnTo>
                    <a:pt x="1323" y="1773"/>
                  </a:lnTo>
                  <a:lnTo>
                    <a:pt x="1330" y="1770"/>
                  </a:lnTo>
                  <a:lnTo>
                    <a:pt x="1332" y="1768"/>
                  </a:lnTo>
                  <a:lnTo>
                    <a:pt x="1337" y="1763"/>
                  </a:lnTo>
                  <a:lnTo>
                    <a:pt x="1342" y="1761"/>
                  </a:lnTo>
                  <a:lnTo>
                    <a:pt x="1349" y="1754"/>
                  </a:lnTo>
                  <a:lnTo>
                    <a:pt x="1356" y="1749"/>
                  </a:lnTo>
                  <a:lnTo>
                    <a:pt x="1361" y="1749"/>
                  </a:lnTo>
                  <a:lnTo>
                    <a:pt x="1363" y="1756"/>
                  </a:lnTo>
                  <a:lnTo>
                    <a:pt x="1361" y="1761"/>
                  </a:lnTo>
                  <a:lnTo>
                    <a:pt x="1358" y="1765"/>
                  </a:lnTo>
                  <a:lnTo>
                    <a:pt x="1356" y="1768"/>
                  </a:lnTo>
                  <a:lnTo>
                    <a:pt x="1351" y="1770"/>
                  </a:lnTo>
                  <a:lnTo>
                    <a:pt x="1346" y="1773"/>
                  </a:lnTo>
                  <a:lnTo>
                    <a:pt x="1342" y="1775"/>
                  </a:lnTo>
                  <a:lnTo>
                    <a:pt x="1337" y="1780"/>
                  </a:lnTo>
                  <a:lnTo>
                    <a:pt x="1337" y="1784"/>
                  </a:lnTo>
                  <a:lnTo>
                    <a:pt x="1335" y="1791"/>
                  </a:lnTo>
                  <a:lnTo>
                    <a:pt x="1332" y="1796"/>
                  </a:lnTo>
                  <a:lnTo>
                    <a:pt x="1330" y="1801"/>
                  </a:lnTo>
                  <a:lnTo>
                    <a:pt x="1325" y="1810"/>
                  </a:lnTo>
                  <a:lnTo>
                    <a:pt x="1323" y="1817"/>
                  </a:lnTo>
                  <a:lnTo>
                    <a:pt x="1323" y="1827"/>
                  </a:lnTo>
                  <a:lnTo>
                    <a:pt x="1328" y="1841"/>
                  </a:lnTo>
                  <a:lnTo>
                    <a:pt x="1344" y="1862"/>
                  </a:lnTo>
                  <a:lnTo>
                    <a:pt x="1365" y="1877"/>
                  </a:lnTo>
                  <a:lnTo>
                    <a:pt x="1389" y="1884"/>
                  </a:lnTo>
                  <a:lnTo>
                    <a:pt x="1408" y="1891"/>
                  </a:lnTo>
                  <a:lnTo>
                    <a:pt x="1417" y="1893"/>
                  </a:lnTo>
                  <a:lnTo>
                    <a:pt x="1424" y="1895"/>
                  </a:lnTo>
                  <a:lnTo>
                    <a:pt x="1432" y="1900"/>
                  </a:lnTo>
                  <a:lnTo>
                    <a:pt x="1441" y="1907"/>
                  </a:lnTo>
                  <a:lnTo>
                    <a:pt x="1446" y="1914"/>
                  </a:lnTo>
                  <a:lnTo>
                    <a:pt x="1450" y="1921"/>
                  </a:lnTo>
                  <a:lnTo>
                    <a:pt x="1453" y="1926"/>
                  </a:lnTo>
                  <a:lnTo>
                    <a:pt x="1458" y="1933"/>
                  </a:lnTo>
                  <a:lnTo>
                    <a:pt x="1465" y="1938"/>
                  </a:lnTo>
                  <a:lnTo>
                    <a:pt x="1472" y="1938"/>
                  </a:lnTo>
                  <a:lnTo>
                    <a:pt x="1479" y="1938"/>
                  </a:lnTo>
                  <a:lnTo>
                    <a:pt x="1484" y="1938"/>
                  </a:lnTo>
                  <a:lnTo>
                    <a:pt x="1493" y="1940"/>
                  </a:lnTo>
                  <a:lnTo>
                    <a:pt x="1502" y="1945"/>
                  </a:lnTo>
                  <a:lnTo>
                    <a:pt x="1514" y="1950"/>
                  </a:lnTo>
                  <a:lnTo>
                    <a:pt x="1521" y="1950"/>
                  </a:lnTo>
                  <a:lnTo>
                    <a:pt x="1531" y="1945"/>
                  </a:lnTo>
                  <a:lnTo>
                    <a:pt x="1540" y="1936"/>
                  </a:lnTo>
                  <a:lnTo>
                    <a:pt x="1552" y="1929"/>
                  </a:lnTo>
                  <a:lnTo>
                    <a:pt x="1564" y="1938"/>
                  </a:lnTo>
                  <a:lnTo>
                    <a:pt x="1566" y="1950"/>
                  </a:lnTo>
                  <a:lnTo>
                    <a:pt x="1569" y="1964"/>
                  </a:lnTo>
                  <a:lnTo>
                    <a:pt x="1571" y="1976"/>
                  </a:lnTo>
                  <a:lnTo>
                    <a:pt x="1578" y="1985"/>
                  </a:lnTo>
                  <a:lnTo>
                    <a:pt x="1585" y="1990"/>
                  </a:lnTo>
                  <a:lnTo>
                    <a:pt x="1595" y="1992"/>
                  </a:lnTo>
                  <a:lnTo>
                    <a:pt x="1604" y="1997"/>
                  </a:lnTo>
                  <a:lnTo>
                    <a:pt x="1611" y="2002"/>
                  </a:lnTo>
                  <a:lnTo>
                    <a:pt x="1613" y="2018"/>
                  </a:lnTo>
                  <a:lnTo>
                    <a:pt x="1604" y="2040"/>
                  </a:lnTo>
                  <a:lnTo>
                    <a:pt x="1592" y="2061"/>
                  </a:lnTo>
                  <a:lnTo>
                    <a:pt x="1583" y="2077"/>
                  </a:lnTo>
                  <a:lnTo>
                    <a:pt x="1576" y="2087"/>
                  </a:lnTo>
                  <a:lnTo>
                    <a:pt x="1566" y="2094"/>
                  </a:lnTo>
                  <a:lnTo>
                    <a:pt x="1557" y="2101"/>
                  </a:lnTo>
                  <a:lnTo>
                    <a:pt x="1550" y="2110"/>
                  </a:lnTo>
                  <a:lnTo>
                    <a:pt x="1550" y="2122"/>
                  </a:lnTo>
                  <a:lnTo>
                    <a:pt x="1550" y="2134"/>
                  </a:lnTo>
                  <a:lnTo>
                    <a:pt x="1552" y="2148"/>
                  </a:lnTo>
                  <a:lnTo>
                    <a:pt x="1557" y="2162"/>
                  </a:lnTo>
                  <a:lnTo>
                    <a:pt x="1561" y="2179"/>
                  </a:lnTo>
                  <a:lnTo>
                    <a:pt x="1569" y="2188"/>
                  </a:lnTo>
                  <a:lnTo>
                    <a:pt x="1576" y="2193"/>
                  </a:lnTo>
                  <a:lnTo>
                    <a:pt x="1587" y="2196"/>
                  </a:lnTo>
                  <a:lnTo>
                    <a:pt x="1597" y="2198"/>
                  </a:lnTo>
                  <a:lnTo>
                    <a:pt x="1609" y="2200"/>
                  </a:lnTo>
                  <a:lnTo>
                    <a:pt x="1618" y="2207"/>
                  </a:lnTo>
                  <a:lnTo>
                    <a:pt x="1623" y="2222"/>
                  </a:lnTo>
                  <a:lnTo>
                    <a:pt x="1623" y="2248"/>
                  </a:lnTo>
                  <a:lnTo>
                    <a:pt x="1625" y="2274"/>
                  </a:lnTo>
                  <a:lnTo>
                    <a:pt x="1630" y="2302"/>
                  </a:lnTo>
                  <a:lnTo>
                    <a:pt x="1637" y="2330"/>
                  </a:lnTo>
                  <a:lnTo>
                    <a:pt x="1644" y="2356"/>
                  </a:lnTo>
                  <a:lnTo>
                    <a:pt x="1651" y="2382"/>
                  </a:lnTo>
                  <a:lnTo>
                    <a:pt x="1649" y="2404"/>
                  </a:lnTo>
                  <a:lnTo>
                    <a:pt x="1639" y="2415"/>
                  </a:lnTo>
                  <a:lnTo>
                    <a:pt x="1616" y="2425"/>
                  </a:lnTo>
                  <a:lnTo>
                    <a:pt x="1590" y="2432"/>
                  </a:lnTo>
                  <a:lnTo>
                    <a:pt x="1561" y="2434"/>
                  </a:lnTo>
                  <a:lnTo>
                    <a:pt x="1533" y="2432"/>
                  </a:lnTo>
                  <a:lnTo>
                    <a:pt x="1519" y="2432"/>
                  </a:lnTo>
                  <a:lnTo>
                    <a:pt x="1502" y="2432"/>
                  </a:lnTo>
                  <a:lnTo>
                    <a:pt x="1486" y="2430"/>
                  </a:lnTo>
                  <a:lnTo>
                    <a:pt x="1469" y="2427"/>
                  </a:lnTo>
                  <a:lnTo>
                    <a:pt x="1458" y="2427"/>
                  </a:lnTo>
                  <a:lnTo>
                    <a:pt x="1448" y="2427"/>
                  </a:lnTo>
                  <a:lnTo>
                    <a:pt x="1439" y="2432"/>
                  </a:lnTo>
                  <a:lnTo>
                    <a:pt x="1432" y="2439"/>
                  </a:lnTo>
                  <a:lnTo>
                    <a:pt x="1422" y="2451"/>
                  </a:lnTo>
                  <a:lnTo>
                    <a:pt x="1413" y="2460"/>
                  </a:lnTo>
                  <a:lnTo>
                    <a:pt x="1403" y="2470"/>
                  </a:lnTo>
                  <a:lnTo>
                    <a:pt x="1391" y="2474"/>
                  </a:lnTo>
                  <a:lnTo>
                    <a:pt x="1380" y="2474"/>
                  </a:lnTo>
                  <a:lnTo>
                    <a:pt x="1365" y="2477"/>
                  </a:lnTo>
                  <a:lnTo>
                    <a:pt x="1354" y="2479"/>
                  </a:lnTo>
                  <a:lnTo>
                    <a:pt x="1342" y="2484"/>
                  </a:lnTo>
                  <a:lnTo>
                    <a:pt x="1323" y="2498"/>
                  </a:lnTo>
                  <a:lnTo>
                    <a:pt x="1306" y="2517"/>
                  </a:lnTo>
                  <a:lnTo>
                    <a:pt x="1290" y="2536"/>
                  </a:lnTo>
                  <a:lnTo>
                    <a:pt x="1271" y="2550"/>
                  </a:lnTo>
                  <a:lnTo>
                    <a:pt x="1259" y="2555"/>
                  </a:lnTo>
                  <a:lnTo>
                    <a:pt x="1245" y="2557"/>
                  </a:lnTo>
                  <a:lnTo>
                    <a:pt x="1233" y="2557"/>
                  </a:lnTo>
                  <a:lnTo>
                    <a:pt x="1219" y="2557"/>
                  </a:lnTo>
                  <a:lnTo>
                    <a:pt x="1214" y="2557"/>
                  </a:lnTo>
                  <a:lnTo>
                    <a:pt x="1209" y="2559"/>
                  </a:lnTo>
                  <a:lnTo>
                    <a:pt x="1205" y="2562"/>
                  </a:lnTo>
                  <a:lnTo>
                    <a:pt x="1200" y="2564"/>
                  </a:lnTo>
                  <a:lnTo>
                    <a:pt x="1193" y="2564"/>
                  </a:lnTo>
                  <a:lnTo>
                    <a:pt x="1188" y="2567"/>
                  </a:lnTo>
                  <a:lnTo>
                    <a:pt x="1183" y="2567"/>
                  </a:lnTo>
                  <a:lnTo>
                    <a:pt x="1179" y="2569"/>
                  </a:lnTo>
                  <a:lnTo>
                    <a:pt x="1167" y="2578"/>
                  </a:lnTo>
                  <a:lnTo>
                    <a:pt x="1157" y="2588"/>
                  </a:lnTo>
                  <a:lnTo>
                    <a:pt x="1148" y="2600"/>
                  </a:lnTo>
                  <a:lnTo>
                    <a:pt x="1136" y="2607"/>
                  </a:lnTo>
                  <a:lnTo>
                    <a:pt x="1127" y="2611"/>
                  </a:lnTo>
                  <a:lnTo>
                    <a:pt x="1122" y="2609"/>
                  </a:lnTo>
                  <a:lnTo>
                    <a:pt x="1115" y="2604"/>
                  </a:lnTo>
                  <a:lnTo>
                    <a:pt x="1103" y="2597"/>
                  </a:lnTo>
                  <a:lnTo>
                    <a:pt x="1091" y="2593"/>
                  </a:lnTo>
                  <a:lnTo>
                    <a:pt x="1082" y="2588"/>
                  </a:lnTo>
                  <a:lnTo>
                    <a:pt x="1070" y="2583"/>
                  </a:lnTo>
                  <a:lnTo>
                    <a:pt x="1058" y="2574"/>
                  </a:lnTo>
                  <a:lnTo>
                    <a:pt x="1053" y="2569"/>
                  </a:lnTo>
                  <a:lnTo>
                    <a:pt x="1049" y="2562"/>
                  </a:lnTo>
                  <a:lnTo>
                    <a:pt x="1046" y="2557"/>
                  </a:lnTo>
                  <a:lnTo>
                    <a:pt x="1044" y="2550"/>
                  </a:lnTo>
                  <a:lnTo>
                    <a:pt x="1039" y="2545"/>
                  </a:lnTo>
                  <a:lnTo>
                    <a:pt x="1035" y="2545"/>
                  </a:lnTo>
                  <a:lnTo>
                    <a:pt x="1027" y="2548"/>
                  </a:lnTo>
                  <a:lnTo>
                    <a:pt x="1025" y="2548"/>
                  </a:lnTo>
                  <a:lnTo>
                    <a:pt x="1018" y="2548"/>
                  </a:lnTo>
                  <a:lnTo>
                    <a:pt x="1011" y="2550"/>
                  </a:lnTo>
                  <a:lnTo>
                    <a:pt x="1006" y="2550"/>
                  </a:lnTo>
                  <a:lnTo>
                    <a:pt x="1001" y="2555"/>
                  </a:lnTo>
                  <a:lnTo>
                    <a:pt x="999" y="2557"/>
                  </a:lnTo>
                  <a:lnTo>
                    <a:pt x="997" y="2562"/>
                  </a:lnTo>
                  <a:lnTo>
                    <a:pt x="994" y="2567"/>
                  </a:lnTo>
                  <a:lnTo>
                    <a:pt x="992" y="2567"/>
                  </a:lnTo>
                  <a:lnTo>
                    <a:pt x="987" y="2567"/>
                  </a:lnTo>
                  <a:lnTo>
                    <a:pt x="978" y="2562"/>
                  </a:lnTo>
                  <a:lnTo>
                    <a:pt x="971" y="2559"/>
                  </a:lnTo>
                  <a:lnTo>
                    <a:pt x="964" y="2555"/>
                  </a:lnTo>
                  <a:lnTo>
                    <a:pt x="957" y="2555"/>
                  </a:lnTo>
                  <a:lnTo>
                    <a:pt x="950" y="2555"/>
                  </a:lnTo>
                  <a:lnTo>
                    <a:pt x="945" y="2555"/>
                  </a:lnTo>
                  <a:lnTo>
                    <a:pt x="938" y="2557"/>
                  </a:lnTo>
                  <a:lnTo>
                    <a:pt x="919" y="2555"/>
                  </a:lnTo>
                  <a:lnTo>
                    <a:pt x="900" y="2543"/>
                  </a:lnTo>
                  <a:lnTo>
                    <a:pt x="881" y="2531"/>
                  </a:lnTo>
                  <a:lnTo>
                    <a:pt x="860" y="2519"/>
                  </a:lnTo>
                  <a:lnTo>
                    <a:pt x="855" y="2517"/>
                  </a:lnTo>
                  <a:lnTo>
                    <a:pt x="850" y="2515"/>
                  </a:lnTo>
                  <a:lnTo>
                    <a:pt x="846" y="2512"/>
                  </a:lnTo>
                  <a:lnTo>
                    <a:pt x="841" y="2510"/>
                  </a:lnTo>
                  <a:lnTo>
                    <a:pt x="836" y="2510"/>
                  </a:lnTo>
                  <a:lnTo>
                    <a:pt x="831" y="2510"/>
                  </a:lnTo>
                  <a:lnTo>
                    <a:pt x="827" y="2507"/>
                  </a:lnTo>
                  <a:lnTo>
                    <a:pt x="822" y="2505"/>
                  </a:lnTo>
                  <a:lnTo>
                    <a:pt x="810" y="2496"/>
                  </a:lnTo>
                  <a:lnTo>
                    <a:pt x="801" y="2489"/>
                  </a:lnTo>
                  <a:lnTo>
                    <a:pt x="789" y="2481"/>
                  </a:lnTo>
                  <a:lnTo>
                    <a:pt x="779" y="2479"/>
                  </a:lnTo>
                  <a:lnTo>
                    <a:pt x="770" y="2481"/>
                  </a:lnTo>
                  <a:lnTo>
                    <a:pt x="763" y="2486"/>
                  </a:lnTo>
                  <a:lnTo>
                    <a:pt x="756" y="2489"/>
                  </a:lnTo>
                  <a:lnTo>
                    <a:pt x="749" y="2479"/>
                  </a:lnTo>
                  <a:lnTo>
                    <a:pt x="739" y="2467"/>
                  </a:lnTo>
                  <a:lnTo>
                    <a:pt x="727" y="2463"/>
                  </a:lnTo>
                  <a:lnTo>
                    <a:pt x="716" y="2463"/>
                  </a:lnTo>
                  <a:lnTo>
                    <a:pt x="706" y="2467"/>
                  </a:lnTo>
                  <a:lnTo>
                    <a:pt x="704" y="2470"/>
                  </a:lnTo>
                  <a:lnTo>
                    <a:pt x="701" y="2472"/>
                  </a:lnTo>
                  <a:lnTo>
                    <a:pt x="699" y="2474"/>
                  </a:lnTo>
                  <a:lnTo>
                    <a:pt x="704" y="2479"/>
                  </a:lnTo>
                  <a:lnTo>
                    <a:pt x="708" y="2484"/>
                  </a:lnTo>
                  <a:lnTo>
                    <a:pt x="716" y="2489"/>
                  </a:lnTo>
                  <a:lnTo>
                    <a:pt x="723" y="2491"/>
                  </a:lnTo>
                  <a:lnTo>
                    <a:pt x="727" y="2493"/>
                  </a:lnTo>
                  <a:lnTo>
                    <a:pt x="734" y="2496"/>
                  </a:lnTo>
                  <a:lnTo>
                    <a:pt x="746" y="2500"/>
                  </a:lnTo>
                  <a:lnTo>
                    <a:pt x="758" y="2507"/>
                  </a:lnTo>
                  <a:lnTo>
                    <a:pt x="765" y="2515"/>
                  </a:lnTo>
                  <a:lnTo>
                    <a:pt x="765" y="2519"/>
                  </a:lnTo>
                  <a:lnTo>
                    <a:pt x="763" y="2522"/>
                  </a:lnTo>
                  <a:lnTo>
                    <a:pt x="760" y="2524"/>
                  </a:lnTo>
                  <a:lnTo>
                    <a:pt x="758" y="2529"/>
                  </a:lnTo>
                  <a:lnTo>
                    <a:pt x="758" y="2533"/>
                  </a:lnTo>
                  <a:lnTo>
                    <a:pt x="760" y="2541"/>
                  </a:lnTo>
                  <a:lnTo>
                    <a:pt x="763" y="2545"/>
                  </a:lnTo>
                  <a:lnTo>
                    <a:pt x="765" y="2552"/>
                  </a:lnTo>
                  <a:lnTo>
                    <a:pt x="768" y="2559"/>
                  </a:lnTo>
                  <a:lnTo>
                    <a:pt x="768" y="2562"/>
                  </a:lnTo>
                  <a:lnTo>
                    <a:pt x="770" y="2567"/>
                  </a:lnTo>
                  <a:lnTo>
                    <a:pt x="772" y="2571"/>
                  </a:lnTo>
                  <a:lnTo>
                    <a:pt x="775" y="2574"/>
                  </a:lnTo>
                  <a:lnTo>
                    <a:pt x="779" y="2576"/>
                  </a:lnTo>
                  <a:lnTo>
                    <a:pt x="784" y="2578"/>
                  </a:lnTo>
                  <a:lnTo>
                    <a:pt x="786" y="2583"/>
                  </a:lnTo>
                  <a:lnTo>
                    <a:pt x="791" y="2585"/>
                  </a:lnTo>
                  <a:lnTo>
                    <a:pt x="794" y="2590"/>
                  </a:lnTo>
                  <a:lnTo>
                    <a:pt x="798" y="2593"/>
                  </a:lnTo>
                  <a:lnTo>
                    <a:pt x="803" y="2595"/>
                  </a:lnTo>
                  <a:lnTo>
                    <a:pt x="808" y="2597"/>
                  </a:lnTo>
                  <a:lnTo>
                    <a:pt x="812" y="2600"/>
                  </a:lnTo>
                  <a:lnTo>
                    <a:pt x="817" y="2604"/>
                  </a:lnTo>
                  <a:lnTo>
                    <a:pt x="822" y="2609"/>
                  </a:lnTo>
                  <a:lnTo>
                    <a:pt x="820" y="2614"/>
                  </a:lnTo>
                  <a:lnTo>
                    <a:pt x="815" y="2621"/>
                  </a:lnTo>
                  <a:lnTo>
                    <a:pt x="810" y="2628"/>
                  </a:lnTo>
                  <a:lnTo>
                    <a:pt x="815" y="2637"/>
                  </a:lnTo>
                  <a:lnTo>
                    <a:pt x="831" y="2649"/>
                  </a:lnTo>
                  <a:lnTo>
                    <a:pt x="857" y="2666"/>
                  </a:lnTo>
                  <a:lnTo>
                    <a:pt x="874" y="2685"/>
                  </a:lnTo>
                  <a:lnTo>
                    <a:pt x="872" y="2699"/>
                  </a:lnTo>
                  <a:lnTo>
                    <a:pt x="867" y="2699"/>
                  </a:lnTo>
                  <a:lnTo>
                    <a:pt x="860" y="2701"/>
                  </a:lnTo>
                  <a:lnTo>
                    <a:pt x="855" y="2704"/>
                  </a:lnTo>
                  <a:lnTo>
                    <a:pt x="853" y="2711"/>
                  </a:lnTo>
                  <a:lnTo>
                    <a:pt x="855" y="2713"/>
                  </a:lnTo>
                  <a:lnTo>
                    <a:pt x="860" y="2718"/>
                  </a:lnTo>
                  <a:lnTo>
                    <a:pt x="864" y="2720"/>
                  </a:lnTo>
                  <a:lnTo>
                    <a:pt x="864" y="2723"/>
                  </a:lnTo>
                  <a:lnTo>
                    <a:pt x="857" y="2730"/>
                  </a:lnTo>
                  <a:lnTo>
                    <a:pt x="843" y="2732"/>
                  </a:lnTo>
                  <a:lnTo>
                    <a:pt x="827" y="2727"/>
                  </a:lnTo>
                  <a:lnTo>
                    <a:pt x="815" y="2727"/>
                  </a:lnTo>
                  <a:lnTo>
                    <a:pt x="803" y="2725"/>
                  </a:lnTo>
                  <a:lnTo>
                    <a:pt x="794" y="2725"/>
                  </a:lnTo>
                  <a:lnTo>
                    <a:pt x="782" y="2723"/>
                  </a:lnTo>
                  <a:lnTo>
                    <a:pt x="770" y="2715"/>
                  </a:lnTo>
                  <a:lnTo>
                    <a:pt x="765" y="2708"/>
                  </a:lnTo>
                  <a:lnTo>
                    <a:pt x="760" y="2701"/>
                  </a:lnTo>
                  <a:lnTo>
                    <a:pt x="753" y="2697"/>
                  </a:lnTo>
                  <a:lnTo>
                    <a:pt x="749" y="2692"/>
                  </a:lnTo>
                  <a:lnTo>
                    <a:pt x="742" y="2689"/>
                  </a:lnTo>
                  <a:lnTo>
                    <a:pt x="737" y="2689"/>
                  </a:lnTo>
                  <a:lnTo>
                    <a:pt x="730" y="2689"/>
                  </a:lnTo>
                  <a:lnTo>
                    <a:pt x="723" y="2689"/>
                  </a:lnTo>
                  <a:lnTo>
                    <a:pt x="711" y="2687"/>
                  </a:lnTo>
                  <a:lnTo>
                    <a:pt x="699" y="2680"/>
                  </a:lnTo>
                  <a:lnTo>
                    <a:pt x="690" y="2678"/>
                  </a:lnTo>
                  <a:lnTo>
                    <a:pt x="678" y="2673"/>
                  </a:lnTo>
                  <a:lnTo>
                    <a:pt x="673" y="2675"/>
                  </a:lnTo>
                  <a:lnTo>
                    <a:pt x="664" y="2675"/>
                  </a:lnTo>
                  <a:lnTo>
                    <a:pt x="657" y="2675"/>
                  </a:lnTo>
                  <a:lnTo>
                    <a:pt x="652" y="2671"/>
                  </a:lnTo>
                  <a:lnTo>
                    <a:pt x="649" y="2666"/>
                  </a:lnTo>
                  <a:lnTo>
                    <a:pt x="649" y="2661"/>
                  </a:lnTo>
                  <a:lnTo>
                    <a:pt x="652" y="2659"/>
                  </a:lnTo>
                  <a:lnTo>
                    <a:pt x="652" y="2654"/>
                  </a:lnTo>
                  <a:lnTo>
                    <a:pt x="652" y="2649"/>
                  </a:lnTo>
                  <a:lnTo>
                    <a:pt x="652" y="2647"/>
                  </a:lnTo>
                  <a:lnTo>
                    <a:pt x="649" y="2645"/>
                  </a:lnTo>
                  <a:lnTo>
                    <a:pt x="645" y="2645"/>
                  </a:lnTo>
                  <a:lnTo>
                    <a:pt x="638" y="2645"/>
                  </a:lnTo>
                  <a:lnTo>
                    <a:pt x="631" y="2645"/>
                  </a:lnTo>
                  <a:lnTo>
                    <a:pt x="623" y="2645"/>
                  </a:lnTo>
                  <a:lnTo>
                    <a:pt x="619" y="2647"/>
                  </a:lnTo>
                  <a:lnTo>
                    <a:pt x="612" y="2654"/>
                  </a:lnTo>
                  <a:lnTo>
                    <a:pt x="609" y="2663"/>
                  </a:lnTo>
                  <a:lnTo>
                    <a:pt x="612" y="2678"/>
                  </a:lnTo>
                  <a:lnTo>
                    <a:pt x="619" y="2689"/>
                  </a:lnTo>
                  <a:lnTo>
                    <a:pt x="626" y="2697"/>
                  </a:lnTo>
                  <a:lnTo>
                    <a:pt x="633" y="2701"/>
                  </a:lnTo>
                  <a:lnTo>
                    <a:pt x="640" y="2706"/>
                  </a:lnTo>
                  <a:lnTo>
                    <a:pt x="647" y="2713"/>
                  </a:lnTo>
                  <a:lnTo>
                    <a:pt x="657" y="2723"/>
                  </a:lnTo>
                  <a:lnTo>
                    <a:pt x="664" y="2732"/>
                  </a:lnTo>
                  <a:lnTo>
                    <a:pt x="671" y="2739"/>
                  </a:lnTo>
                  <a:lnTo>
                    <a:pt x="680" y="2744"/>
                  </a:lnTo>
                  <a:lnTo>
                    <a:pt x="685" y="2746"/>
                  </a:lnTo>
                  <a:lnTo>
                    <a:pt x="694" y="2746"/>
                  </a:lnTo>
                  <a:lnTo>
                    <a:pt x="701" y="2749"/>
                  </a:lnTo>
                  <a:lnTo>
                    <a:pt x="706" y="2753"/>
                  </a:lnTo>
                  <a:lnTo>
                    <a:pt x="704" y="2758"/>
                  </a:lnTo>
                  <a:lnTo>
                    <a:pt x="701" y="2760"/>
                  </a:lnTo>
                  <a:lnTo>
                    <a:pt x="699" y="2765"/>
                  </a:lnTo>
                  <a:lnTo>
                    <a:pt x="699" y="2770"/>
                  </a:lnTo>
                  <a:lnTo>
                    <a:pt x="706" y="2779"/>
                  </a:lnTo>
                  <a:lnTo>
                    <a:pt x="718" y="2784"/>
                  </a:lnTo>
                  <a:lnTo>
                    <a:pt x="732" y="2786"/>
                  </a:lnTo>
                  <a:lnTo>
                    <a:pt x="742" y="2789"/>
                  </a:lnTo>
                  <a:lnTo>
                    <a:pt x="746" y="2791"/>
                  </a:lnTo>
                  <a:lnTo>
                    <a:pt x="749" y="2793"/>
                  </a:lnTo>
                  <a:lnTo>
                    <a:pt x="751" y="2796"/>
                  </a:lnTo>
                  <a:lnTo>
                    <a:pt x="749" y="2803"/>
                  </a:lnTo>
                  <a:lnTo>
                    <a:pt x="749" y="2805"/>
                  </a:lnTo>
                  <a:lnTo>
                    <a:pt x="749" y="2810"/>
                  </a:lnTo>
                  <a:lnTo>
                    <a:pt x="749" y="2815"/>
                  </a:lnTo>
                  <a:lnTo>
                    <a:pt x="753" y="2817"/>
                  </a:lnTo>
                  <a:lnTo>
                    <a:pt x="758" y="2817"/>
                  </a:lnTo>
                  <a:lnTo>
                    <a:pt x="760" y="2815"/>
                  </a:lnTo>
                  <a:lnTo>
                    <a:pt x="765" y="2812"/>
                  </a:lnTo>
                  <a:lnTo>
                    <a:pt x="768" y="2810"/>
                  </a:lnTo>
                  <a:lnTo>
                    <a:pt x="775" y="2810"/>
                  </a:lnTo>
                  <a:lnTo>
                    <a:pt x="782" y="2808"/>
                  </a:lnTo>
                  <a:lnTo>
                    <a:pt x="791" y="2808"/>
                  </a:lnTo>
                  <a:lnTo>
                    <a:pt x="798" y="2808"/>
                  </a:lnTo>
                  <a:lnTo>
                    <a:pt x="805" y="2812"/>
                  </a:lnTo>
                  <a:lnTo>
                    <a:pt x="805" y="2822"/>
                  </a:lnTo>
                  <a:lnTo>
                    <a:pt x="798" y="2831"/>
                  </a:lnTo>
                  <a:lnTo>
                    <a:pt x="794" y="2836"/>
                  </a:lnTo>
                  <a:lnTo>
                    <a:pt x="789" y="2838"/>
                  </a:lnTo>
                  <a:lnTo>
                    <a:pt x="782" y="2838"/>
                  </a:lnTo>
                  <a:lnTo>
                    <a:pt x="775" y="2838"/>
                  </a:lnTo>
                  <a:lnTo>
                    <a:pt x="770" y="2841"/>
                  </a:lnTo>
                  <a:lnTo>
                    <a:pt x="765" y="2843"/>
                  </a:lnTo>
                  <a:lnTo>
                    <a:pt x="765" y="2845"/>
                  </a:lnTo>
                  <a:lnTo>
                    <a:pt x="763" y="2850"/>
                  </a:lnTo>
                  <a:lnTo>
                    <a:pt x="763" y="2857"/>
                  </a:lnTo>
                  <a:lnTo>
                    <a:pt x="760" y="2862"/>
                  </a:lnTo>
                  <a:lnTo>
                    <a:pt x="760" y="2867"/>
                  </a:lnTo>
                  <a:lnTo>
                    <a:pt x="760" y="2871"/>
                  </a:lnTo>
                  <a:lnTo>
                    <a:pt x="763" y="2879"/>
                  </a:lnTo>
                  <a:lnTo>
                    <a:pt x="768" y="2886"/>
                  </a:lnTo>
                  <a:lnTo>
                    <a:pt x="768" y="2890"/>
                  </a:lnTo>
                  <a:lnTo>
                    <a:pt x="770" y="2895"/>
                  </a:lnTo>
                  <a:lnTo>
                    <a:pt x="768" y="2900"/>
                  </a:lnTo>
                  <a:lnTo>
                    <a:pt x="758" y="2905"/>
                  </a:lnTo>
                  <a:lnTo>
                    <a:pt x="744" y="2902"/>
                  </a:lnTo>
                  <a:lnTo>
                    <a:pt x="727" y="2897"/>
                  </a:lnTo>
                  <a:lnTo>
                    <a:pt x="713" y="2890"/>
                  </a:lnTo>
                  <a:lnTo>
                    <a:pt x="701" y="2888"/>
                  </a:lnTo>
                  <a:lnTo>
                    <a:pt x="692" y="2890"/>
                  </a:lnTo>
                  <a:lnTo>
                    <a:pt x="680" y="2897"/>
                  </a:lnTo>
                  <a:lnTo>
                    <a:pt x="675" y="2907"/>
                  </a:lnTo>
                  <a:lnTo>
                    <a:pt x="675" y="2916"/>
                  </a:lnTo>
                  <a:lnTo>
                    <a:pt x="678" y="2928"/>
                  </a:lnTo>
                  <a:lnTo>
                    <a:pt x="683" y="2940"/>
                  </a:lnTo>
                  <a:lnTo>
                    <a:pt x="685" y="2949"/>
                  </a:lnTo>
                  <a:lnTo>
                    <a:pt x="690" y="2956"/>
                  </a:lnTo>
                  <a:lnTo>
                    <a:pt x="694" y="2961"/>
                  </a:lnTo>
                  <a:lnTo>
                    <a:pt x="701" y="2964"/>
                  </a:lnTo>
                  <a:lnTo>
                    <a:pt x="706" y="2968"/>
                  </a:lnTo>
                  <a:lnTo>
                    <a:pt x="711" y="2973"/>
                  </a:lnTo>
                  <a:lnTo>
                    <a:pt x="713" y="2980"/>
                  </a:lnTo>
                  <a:lnTo>
                    <a:pt x="716" y="2987"/>
                  </a:lnTo>
                  <a:lnTo>
                    <a:pt x="718" y="2994"/>
                  </a:lnTo>
                  <a:lnTo>
                    <a:pt x="727" y="3001"/>
                  </a:lnTo>
                  <a:lnTo>
                    <a:pt x="734" y="3006"/>
                  </a:lnTo>
                  <a:lnTo>
                    <a:pt x="744" y="3006"/>
                  </a:lnTo>
                  <a:lnTo>
                    <a:pt x="753" y="3008"/>
                  </a:lnTo>
                  <a:lnTo>
                    <a:pt x="763" y="3016"/>
                  </a:lnTo>
                  <a:lnTo>
                    <a:pt x="763" y="3027"/>
                  </a:lnTo>
                  <a:lnTo>
                    <a:pt x="763" y="3039"/>
                  </a:lnTo>
                  <a:lnTo>
                    <a:pt x="763" y="3044"/>
                  </a:lnTo>
                  <a:lnTo>
                    <a:pt x="765" y="3044"/>
                  </a:lnTo>
                  <a:lnTo>
                    <a:pt x="770" y="3044"/>
                  </a:lnTo>
                  <a:lnTo>
                    <a:pt x="775" y="3044"/>
                  </a:lnTo>
                  <a:lnTo>
                    <a:pt x="777" y="3049"/>
                  </a:lnTo>
                  <a:lnTo>
                    <a:pt x="777" y="3053"/>
                  </a:lnTo>
                  <a:lnTo>
                    <a:pt x="775" y="3056"/>
                  </a:lnTo>
                  <a:lnTo>
                    <a:pt x="770" y="3058"/>
                  </a:lnTo>
                  <a:lnTo>
                    <a:pt x="768" y="3060"/>
                  </a:lnTo>
                  <a:lnTo>
                    <a:pt x="765" y="3063"/>
                  </a:lnTo>
                  <a:lnTo>
                    <a:pt x="765" y="3068"/>
                  </a:lnTo>
                  <a:lnTo>
                    <a:pt x="763" y="3072"/>
                  </a:lnTo>
                  <a:lnTo>
                    <a:pt x="760" y="3077"/>
                  </a:lnTo>
                  <a:lnTo>
                    <a:pt x="758" y="3082"/>
                  </a:lnTo>
                  <a:lnTo>
                    <a:pt x="753" y="3084"/>
                  </a:lnTo>
                  <a:lnTo>
                    <a:pt x="751" y="3089"/>
                  </a:lnTo>
                  <a:lnTo>
                    <a:pt x="751" y="3094"/>
                  </a:lnTo>
                  <a:lnTo>
                    <a:pt x="749" y="3103"/>
                  </a:lnTo>
                  <a:lnTo>
                    <a:pt x="746" y="3108"/>
                  </a:lnTo>
                  <a:lnTo>
                    <a:pt x="744" y="3112"/>
                  </a:lnTo>
                  <a:lnTo>
                    <a:pt x="742" y="3117"/>
                  </a:lnTo>
                  <a:lnTo>
                    <a:pt x="739" y="3124"/>
                  </a:lnTo>
                  <a:lnTo>
                    <a:pt x="739" y="3131"/>
                  </a:lnTo>
                  <a:lnTo>
                    <a:pt x="739" y="3138"/>
                  </a:lnTo>
                  <a:lnTo>
                    <a:pt x="739" y="3146"/>
                  </a:lnTo>
                  <a:lnTo>
                    <a:pt x="739" y="3155"/>
                  </a:lnTo>
                  <a:lnTo>
                    <a:pt x="739" y="3164"/>
                  </a:lnTo>
                  <a:lnTo>
                    <a:pt x="744" y="3172"/>
                  </a:lnTo>
                  <a:lnTo>
                    <a:pt x="753" y="3176"/>
                  </a:lnTo>
                  <a:lnTo>
                    <a:pt x="765" y="3183"/>
                  </a:lnTo>
                  <a:lnTo>
                    <a:pt x="777" y="3186"/>
                  </a:lnTo>
                  <a:lnTo>
                    <a:pt x="786" y="3190"/>
                  </a:lnTo>
                  <a:lnTo>
                    <a:pt x="798" y="3193"/>
                  </a:lnTo>
                  <a:lnTo>
                    <a:pt x="803" y="3195"/>
                  </a:lnTo>
                  <a:lnTo>
                    <a:pt x="810" y="3198"/>
                  </a:lnTo>
                  <a:lnTo>
                    <a:pt x="815" y="3202"/>
                  </a:lnTo>
                  <a:lnTo>
                    <a:pt x="820" y="3207"/>
                  </a:lnTo>
                  <a:lnTo>
                    <a:pt x="822" y="3212"/>
                  </a:lnTo>
                  <a:lnTo>
                    <a:pt x="824" y="3219"/>
                  </a:lnTo>
                  <a:lnTo>
                    <a:pt x="827" y="3224"/>
                  </a:lnTo>
                  <a:lnTo>
                    <a:pt x="831" y="3228"/>
                  </a:lnTo>
                  <a:lnTo>
                    <a:pt x="838" y="3231"/>
                  </a:lnTo>
                  <a:lnTo>
                    <a:pt x="846" y="3231"/>
                  </a:lnTo>
                  <a:lnTo>
                    <a:pt x="855" y="3231"/>
                  </a:lnTo>
                  <a:lnTo>
                    <a:pt x="862" y="3231"/>
                  </a:lnTo>
                  <a:lnTo>
                    <a:pt x="867" y="3233"/>
                  </a:lnTo>
                  <a:lnTo>
                    <a:pt x="872" y="3233"/>
                  </a:lnTo>
                  <a:lnTo>
                    <a:pt x="879" y="3235"/>
                  </a:lnTo>
                  <a:lnTo>
                    <a:pt x="883" y="3240"/>
                  </a:lnTo>
                  <a:lnTo>
                    <a:pt x="898" y="3264"/>
                  </a:lnTo>
                  <a:lnTo>
                    <a:pt x="900" y="3297"/>
                  </a:lnTo>
                  <a:lnTo>
                    <a:pt x="905" y="3325"/>
                  </a:lnTo>
                  <a:lnTo>
                    <a:pt x="926" y="3335"/>
                  </a:lnTo>
                  <a:lnTo>
                    <a:pt x="938" y="3335"/>
                  </a:lnTo>
                  <a:lnTo>
                    <a:pt x="950" y="3332"/>
                  </a:lnTo>
                  <a:lnTo>
                    <a:pt x="959" y="3330"/>
                  </a:lnTo>
                  <a:lnTo>
                    <a:pt x="971" y="3325"/>
                  </a:lnTo>
                  <a:lnTo>
                    <a:pt x="980" y="3320"/>
                  </a:lnTo>
                  <a:lnTo>
                    <a:pt x="992" y="3316"/>
                  </a:lnTo>
                  <a:lnTo>
                    <a:pt x="1006" y="3316"/>
                  </a:lnTo>
                  <a:lnTo>
                    <a:pt x="1020" y="3320"/>
                  </a:lnTo>
                  <a:lnTo>
                    <a:pt x="1023" y="3325"/>
                  </a:lnTo>
                  <a:lnTo>
                    <a:pt x="1027" y="3332"/>
                  </a:lnTo>
                  <a:lnTo>
                    <a:pt x="1030" y="3339"/>
                  </a:lnTo>
                  <a:lnTo>
                    <a:pt x="1032" y="3344"/>
                  </a:lnTo>
                  <a:lnTo>
                    <a:pt x="1037" y="3351"/>
                  </a:lnTo>
                  <a:lnTo>
                    <a:pt x="1042" y="3354"/>
                  </a:lnTo>
                  <a:lnTo>
                    <a:pt x="1046" y="3356"/>
                  </a:lnTo>
                  <a:lnTo>
                    <a:pt x="1051" y="3356"/>
                  </a:lnTo>
                  <a:lnTo>
                    <a:pt x="1061" y="3363"/>
                  </a:lnTo>
                  <a:lnTo>
                    <a:pt x="1065" y="3372"/>
                  </a:lnTo>
                  <a:lnTo>
                    <a:pt x="1072" y="3379"/>
                  </a:lnTo>
                  <a:lnTo>
                    <a:pt x="1077" y="3377"/>
                  </a:lnTo>
                  <a:lnTo>
                    <a:pt x="1079" y="3375"/>
                  </a:lnTo>
                  <a:lnTo>
                    <a:pt x="1079" y="3368"/>
                  </a:lnTo>
                  <a:lnTo>
                    <a:pt x="1082" y="3363"/>
                  </a:lnTo>
                  <a:lnTo>
                    <a:pt x="1084" y="3361"/>
                  </a:lnTo>
                  <a:lnTo>
                    <a:pt x="1089" y="3363"/>
                  </a:lnTo>
                  <a:lnTo>
                    <a:pt x="1094" y="3363"/>
                  </a:lnTo>
                  <a:lnTo>
                    <a:pt x="1098" y="3365"/>
                  </a:lnTo>
                  <a:lnTo>
                    <a:pt x="1103" y="3368"/>
                  </a:lnTo>
                  <a:lnTo>
                    <a:pt x="1108" y="3372"/>
                  </a:lnTo>
                  <a:lnTo>
                    <a:pt x="1117" y="3377"/>
                  </a:lnTo>
                  <a:lnTo>
                    <a:pt x="1124" y="3384"/>
                  </a:lnTo>
                  <a:lnTo>
                    <a:pt x="1127" y="3394"/>
                  </a:lnTo>
                  <a:lnTo>
                    <a:pt x="1127" y="3408"/>
                  </a:lnTo>
                  <a:lnTo>
                    <a:pt x="1124" y="3422"/>
                  </a:lnTo>
                  <a:lnTo>
                    <a:pt x="1127" y="3439"/>
                  </a:lnTo>
                  <a:lnTo>
                    <a:pt x="1129" y="3453"/>
                  </a:lnTo>
                  <a:lnTo>
                    <a:pt x="1134" y="3465"/>
                  </a:lnTo>
                  <a:lnTo>
                    <a:pt x="1141" y="3472"/>
                  </a:lnTo>
                  <a:lnTo>
                    <a:pt x="1148" y="3479"/>
                  </a:lnTo>
                  <a:lnTo>
                    <a:pt x="1155" y="3486"/>
                  </a:lnTo>
                  <a:lnTo>
                    <a:pt x="1160" y="3493"/>
                  </a:lnTo>
                  <a:lnTo>
                    <a:pt x="1165" y="3505"/>
                  </a:lnTo>
                  <a:lnTo>
                    <a:pt x="1167" y="3519"/>
                  </a:lnTo>
                  <a:lnTo>
                    <a:pt x="1169" y="3528"/>
                  </a:lnTo>
                  <a:lnTo>
                    <a:pt x="1169" y="3540"/>
                  </a:lnTo>
                  <a:lnTo>
                    <a:pt x="1165" y="3550"/>
                  </a:lnTo>
                  <a:lnTo>
                    <a:pt x="1160" y="3559"/>
                  </a:lnTo>
                  <a:lnTo>
                    <a:pt x="1160" y="3573"/>
                  </a:lnTo>
                  <a:lnTo>
                    <a:pt x="1162" y="3583"/>
                  </a:lnTo>
                  <a:lnTo>
                    <a:pt x="1167" y="3592"/>
                  </a:lnTo>
                  <a:lnTo>
                    <a:pt x="1174" y="3602"/>
                  </a:lnTo>
                  <a:lnTo>
                    <a:pt x="1179" y="3611"/>
                  </a:lnTo>
                  <a:lnTo>
                    <a:pt x="1188" y="3623"/>
                  </a:lnTo>
                  <a:lnTo>
                    <a:pt x="1193" y="3637"/>
                  </a:lnTo>
                  <a:lnTo>
                    <a:pt x="1198" y="3649"/>
                  </a:lnTo>
                  <a:lnTo>
                    <a:pt x="1200" y="3663"/>
                  </a:lnTo>
                  <a:lnTo>
                    <a:pt x="1202" y="3677"/>
                  </a:lnTo>
                  <a:lnTo>
                    <a:pt x="1212" y="3687"/>
                  </a:lnTo>
                  <a:lnTo>
                    <a:pt x="1221" y="3689"/>
                  </a:lnTo>
                  <a:lnTo>
                    <a:pt x="1228" y="3687"/>
                  </a:lnTo>
                  <a:lnTo>
                    <a:pt x="1233" y="3682"/>
                  </a:lnTo>
                  <a:lnTo>
                    <a:pt x="1238" y="3680"/>
                  </a:lnTo>
                  <a:lnTo>
                    <a:pt x="1242" y="3677"/>
                  </a:lnTo>
                  <a:lnTo>
                    <a:pt x="1250" y="3675"/>
                  </a:lnTo>
                  <a:lnTo>
                    <a:pt x="1257" y="3677"/>
                  </a:lnTo>
                  <a:lnTo>
                    <a:pt x="1261" y="3680"/>
                  </a:lnTo>
                  <a:lnTo>
                    <a:pt x="1268" y="3680"/>
                  </a:lnTo>
                  <a:lnTo>
                    <a:pt x="1273" y="3677"/>
                  </a:lnTo>
                  <a:lnTo>
                    <a:pt x="1268" y="3670"/>
                  </a:lnTo>
                  <a:lnTo>
                    <a:pt x="1259" y="3658"/>
                  </a:lnTo>
                  <a:lnTo>
                    <a:pt x="1254" y="3647"/>
                  </a:lnTo>
                  <a:lnTo>
                    <a:pt x="1261" y="3644"/>
                  </a:lnTo>
                  <a:lnTo>
                    <a:pt x="1271" y="3654"/>
                  </a:lnTo>
                  <a:lnTo>
                    <a:pt x="1280" y="3668"/>
                  </a:lnTo>
                  <a:lnTo>
                    <a:pt x="1292" y="3677"/>
                  </a:lnTo>
                  <a:lnTo>
                    <a:pt x="1294" y="3668"/>
                  </a:lnTo>
                  <a:lnTo>
                    <a:pt x="1297" y="3654"/>
                  </a:lnTo>
                  <a:lnTo>
                    <a:pt x="1302" y="3644"/>
                  </a:lnTo>
                  <a:lnTo>
                    <a:pt x="1309" y="3639"/>
                  </a:lnTo>
                  <a:lnTo>
                    <a:pt x="1316" y="3632"/>
                  </a:lnTo>
                  <a:lnTo>
                    <a:pt x="1316" y="3625"/>
                  </a:lnTo>
                  <a:lnTo>
                    <a:pt x="1313" y="3611"/>
                  </a:lnTo>
                  <a:lnTo>
                    <a:pt x="1306" y="3599"/>
                  </a:lnTo>
                  <a:lnTo>
                    <a:pt x="1302" y="3587"/>
                  </a:lnTo>
                  <a:lnTo>
                    <a:pt x="1297" y="3578"/>
                  </a:lnTo>
                  <a:lnTo>
                    <a:pt x="1290" y="3566"/>
                  </a:lnTo>
                  <a:lnTo>
                    <a:pt x="1285" y="3554"/>
                  </a:lnTo>
                  <a:lnTo>
                    <a:pt x="1280" y="3543"/>
                  </a:lnTo>
                  <a:lnTo>
                    <a:pt x="1276" y="3528"/>
                  </a:lnTo>
                  <a:lnTo>
                    <a:pt x="1280" y="3524"/>
                  </a:lnTo>
                  <a:lnTo>
                    <a:pt x="1287" y="3524"/>
                  </a:lnTo>
                  <a:lnTo>
                    <a:pt x="1297" y="3524"/>
                  </a:lnTo>
                  <a:lnTo>
                    <a:pt x="1304" y="3519"/>
                  </a:lnTo>
                  <a:lnTo>
                    <a:pt x="1309" y="3509"/>
                  </a:lnTo>
                  <a:lnTo>
                    <a:pt x="1309" y="3500"/>
                  </a:lnTo>
                  <a:lnTo>
                    <a:pt x="1304" y="3486"/>
                  </a:lnTo>
                  <a:lnTo>
                    <a:pt x="1302" y="3479"/>
                  </a:lnTo>
                  <a:lnTo>
                    <a:pt x="1297" y="3474"/>
                  </a:lnTo>
                  <a:lnTo>
                    <a:pt x="1297" y="3469"/>
                  </a:lnTo>
                  <a:lnTo>
                    <a:pt x="1299" y="3467"/>
                  </a:lnTo>
                  <a:lnTo>
                    <a:pt x="1304" y="3465"/>
                  </a:lnTo>
                  <a:lnTo>
                    <a:pt x="1309" y="3465"/>
                  </a:lnTo>
                  <a:lnTo>
                    <a:pt x="1316" y="3467"/>
                  </a:lnTo>
                  <a:lnTo>
                    <a:pt x="1320" y="3469"/>
                  </a:lnTo>
                  <a:lnTo>
                    <a:pt x="1330" y="3472"/>
                  </a:lnTo>
                  <a:lnTo>
                    <a:pt x="1339" y="3472"/>
                  </a:lnTo>
                  <a:lnTo>
                    <a:pt x="1346" y="3476"/>
                  </a:lnTo>
                  <a:lnTo>
                    <a:pt x="1354" y="3486"/>
                  </a:lnTo>
                  <a:lnTo>
                    <a:pt x="1361" y="3498"/>
                  </a:lnTo>
                  <a:lnTo>
                    <a:pt x="1370" y="3502"/>
                  </a:lnTo>
                  <a:lnTo>
                    <a:pt x="1380" y="3505"/>
                  </a:lnTo>
                  <a:lnTo>
                    <a:pt x="1387" y="3507"/>
                  </a:lnTo>
                  <a:lnTo>
                    <a:pt x="1389" y="3514"/>
                  </a:lnTo>
                  <a:lnTo>
                    <a:pt x="1382" y="3526"/>
                  </a:lnTo>
                  <a:lnTo>
                    <a:pt x="1375" y="3535"/>
                  </a:lnTo>
                  <a:lnTo>
                    <a:pt x="1370" y="3540"/>
                  </a:lnTo>
                  <a:lnTo>
                    <a:pt x="1372" y="3552"/>
                  </a:lnTo>
                  <a:lnTo>
                    <a:pt x="1380" y="3559"/>
                  </a:lnTo>
                  <a:lnTo>
                    <a:pt x="1389" y="3564"/>
                  </a:lnTo>
                  <a:lnTo>
                    <a:pt x="1398" y="3571"/>
                  </a:lnTo>
                  <a:lnTo>
                    <a:pt x="1403" y="3580"/>
                  </a:lnTo>
                  <a:lnTo>
                    <a:pt x="1406" y="3590"/>
                  </a:lnTo>
                  <a:lnTo>
                    <a:pt x="1406" y="3597"/>
                  </a:lnTo>
                  <a:lnTo>
                    <a:pt x="1398" y="3599"/>
                  </a:lnTo>
                  <a:lnTo>
                    <a:pt x="1391" y="3599"/>
                  </a:lnTo>
                  <a:lnTo>
                    <a:pt x="1384" y="3602"/>
                  </a:lnTo>
                  <a:lnTo>
                    <a:pt x="1384" y="3609"/>
                  </a:lnTo>
                  <a:lnTo>
                    <a:pt x="1389" y="3621"/>
                  </a:lnTo>
                  <a:lnTo>
                    <a:pt x="1391" y="3625"/>
                  </a:lnTo>
                  <a:lnTo>
                    <a:pt x="1394" y="3628"/>
                  </a:lnTo>
                  <a:lnTo>
                    <a:pt x="1396" y="3630"/>
                  </a:lnTo>
                  <a:lnTo>
                    <a:pt x="1398" y="3635"/>
                  </a:lnTo>
                  <a:lnTo>
                    <a:pt x="1398" y="3639"/>
                  </a:lnTo>
                  <a:lnTo>
                    <a:pt x="1401" y="3644"/>
                  </a:lnTo>
                  <a:lnTo>
                    <a:pt x="1403" y="3649"/>
                  </a:lnTo>
                  <a:lnTo>
                    <a:pt x="1406" y="3654"/>
                  </a:lnTo>
                  <a:lnTo>
                    <a:pt x="1415" y="3658"/>
                  </a:lnTo>
                  <a:lnTo>
                    <a:pt x="1427" y="3668"/>
                  </a:lnTo>
                  <a:lnTo>
                    <a:pt x="1436" y="3677"/>
                  </a:lnTo>
                  <a:lnTo>
                    <a:pt x="1432" y="3682"/>
                  </a:lnTo>
                  <a:lnTo>
                    <a:pt x="1427" y="3684"/>
                  </a:lnTo>
                  <a:lnTo>
                    <a:pt x="1420" y="3684"/>
                  </a:lnTo>
                  <a:lnTo>
                    <a:pt x="1417" y="3687"/>
                  </a:lnTo>
                  <a:lnTo>
                    <a:pt x="1424" y="3694"/>
                  </a:lnTo>
                  <a:lnTo>
                    <a:pt x="1429" y="3696"/>
                  </a:lnTo>
                  <a:lnTo>
                    <a:pt x="1434" y="3699"/>
                  </a:lnTo>
                  <a:lnTo>
                    <a:pt x="1436" y="3701"/>
                  </a:lnTo>
                  <a:lnTo>
                    <a:pt x="1441" y="3706"/>
                  </a:lnTo>
                  <a:lnTo>
                    <a:pt x="1446" y="3710"/>
                  </a:lnTo>
                  <a:lnTo>
                    <a:pt x="1448" y="3713"/>
                  </a:lnTo>
                  <a:lnTo>
                    <a:pt x="1450" y="3720"/>
                  </a:lnTo>
                  <a:lnTo>
                    <a:pt x="1453" y="3725"/>
                  </a:lnTo>
                  <a:lnTo>
                    <a:pt x="1458" y="3727"/>
                  </a:lnTo>
                  <a:lnTo>
                    <a:pt x="1462" y="3729"/>
                  </a:lnTo>
                  <a:lnTo>
                    <a:pt x="1467" y="3734"/>
                  </a:lnTo>
                  <a:lnTo>
                    <a:pt x="1469" y="3734"/>
                  </a:lnTo>
                  <a:lnTo>
                    <a:pt x="1469" y="3741"/>
                  </a:lnTo>
                  <a:lnTo>
                    <a:pt x="1462" y="3748"/>
                  </a:lnTo>
                  <a:lnTo>
                    <a:pt x="1458" y="3755"/>
                  </a:lnTo>
                  <a:lnTo>
                    <a:pt x="1453" y="3760"/>
                  </a:lnTo>
                  <a:lnTo>
                    <a:pt x="1453" y="3765"/>
                  </a:lnTo>
                  <a:lnTo>
                    <a:pt x="1453" y="3769"/>
                  </a:lnTo>
                  <a:lnTo>
                    <a:pt x="1453" y="3774"/>
                  </a:lnTo>
                  <a:lnTo>
                    <a:pt x="1453" y="3781"/>
                  </a:lnTo>
                  <a:lnTo>
                    <a:pt x="1458" y="3793"/>
                  </a:lnTo>
                  <a:lnTo>
                    <a:pt x="1462" y="3800"/>
                  </a:lnTo>
                  <a:lnTo>
                    <a:pt x="1469" y="3805"/>
                  </a:lnTo>
                  <a:lnTo>
                    <a:pt x="1476" y="3812"/>
                  </a:lnTo>
                  <a:lnTo>
                    <a:pt x="1486" y="3826"/>
                  </a:lnTo>
                  <a:lnTo>
                    <a:pt x="1493" y="3836"/>
                  </a:lnTo>
                  <a:lnTo>
                    <a:pt x="1500" y="3845"/>
                  </a:lnTo>
                  <a:lnTo>
                    <a:pt x="1512" y="3850"/>
                  </a:lnTo>
                  <a:lnTo>
                    <a:pt x="1517" y="3850"/>
                  </a:lnTo>
                  <a:lnTo>
                    <a:pt x="1521" y="3850"/>
                  </a:lnTo>
                  <a:lnTo>
                    <a:pt x="1524" y="3850"/>
                  </a:lnTo>
                  <a:lnTo>
                    <a:pt x="1528" y="3852"/>
                  </a:lnTo>
                  <a:lnTo>
                    <a:pt x="1533" y="3854"/>
                  </a:lnTo>
                  <a:lnTo>
                    <a:pt x="1535" y="3852"/>
                  </a:lnTo>
                  <a:lnTo>
                    <a:pt x="1533" y="3847"/>
                  </a:lnTo>
                  <a:lnTo>
                    <a:pt x="1528" y="3843"/>
                  </a:lnTo>
                  <a:lnTo>
                    <a:pt x="1524" y="3836"/>
                  </a:lnTo>
                  <a:lnTo>
                    <a:pt x="1524" y="3829"/>
                  </a:lnTo>
                  <a:lnTo>
                    <a:pt x="1526" y="3824"/>
                  </a:lnTo>
                  <a:lnTo>
                    <a:pt x="1526" y="3817"/>
                  </a:lnTo>
                  <a:lnTo>
                    <a:pt x="1524" y="3812"/>
                  </a:lnTo>
                  <a:lnTo>
                    <a:pt x="1521" y="3807"/>
                  </a:lnTo>
                  <a:lnTo>
                    <a:pt x="1519" y="3803"/>
                  </a:lnTo>
                  <a:lnTo>
                    <a:pt x="1514" y="3798"/>
                  </a:lnTo>
                  <a:lnTo>
                    <a:pt x="1509" y="3788"/>
                  </a:lnTo>
                  <a:lnTo>
                    <a:pt x="1505" y="3777"/>
                  </a:lnTo>
                  <a:lnTo>
                    <a:pt x="1507" y="3769"/>
                  </a:lnTo>
                  <a:lnTo>
                    <a:pt x="1514" y="3767"/>
                  </a:lnTo>
                  <a:lnTo>
                    <a:pt x="1519" y="3767"/>
                  </a:lnTo>
                  <a:lnTo>
                    <a:pt x="1521" y="3772"/>
                  </a:lnTo>
                  <a:lnTo>
                    <a:pt x="1526" y="3777"/>
                  </a:lnTo>
                  <a:lnTo>
                    <a:pt x="1531" y="3781"/>
                  </a:lnTo>
                  <a:lnTo>
                    <a:pt x="1535" y="3784"/>
                  </a:lnTo>
                  <a:lnTo>
                    <a:pt x="1540" y="3786"/>
                  </a:lnTo>
                  <a:lnTo>
                    <a:pt x="1545" y="3788"/>
                  </a:lnTo>
                  <a:lnTo>
                    <a:pt x="1552" y="3791"/>
                  </a:lnTo>
                  <a:lnTo>
                    <a:pt x="1561" y="3793"/>
                  </a:lnTo>
                  <a:lnTo>
                    <a:pt x="1569" y="3788"/>
                  </a:lnTo>
                  <a:lnTo>
                    <a:pt x="1576" y="3784"/>
                  </a:lnTo>
                  <a:lnTo>
                    <a:pt x="1587" y="3784"/>
                  </a:lnTo>
                  <a:lnTo>
                    <a:pt x="1595" y="3791"/>
                  </a:lnTo>
                  <a:lnTo>
                    <a:pt x="1599" y="3803"/>
                  </a:lnTo>
                  <a:lnTo>
                    <a:pt x="1602" y="3814"/>
                  </a:lnTo>
                  <a:lnTo>
                    <a:pt x="1609" y="3826"/>
                  </a:lnTo>
                  <a:lnTo>
                    <a:pt x="1621" y="3833"/>
                  </a:lnTo>
                  <a:lnTo>
                    <a:pt x="1635" y="3838"/>
                  </a:lnTo>
                  <a:lnTo>
                    <a:pt x="1647" y="3838"/>
                  </a:lnTo>
                  <a:lnTo>
                    <a:pt x="1658" y="3838"/>
                  </a:lnTo>
                  <a:lnTo>
                    <a:pt x="1665" y="3838"/>
                  </a:lnTo>
                  <a:lnTo>
                    <a:pt x="1670" y="3836"/>
                  </a:lnTo>
                  <a:lnTo>
                    <a:pt x="1675" y="3831"/>
                  </a:lnTo>
                  <a:lnTo>
                    <a:pt x="1682" y="3829"/>
                  </a:lnTo>
                  <a:lnTo>
                    <a:pt x="1684" y="3831"/>
                  </a:lnTo>
                  <a:lnTo>
                    <a:pt x="1691" y="3831"/>
                  </a:lnTo>
                  <a:lnTo>
                    <a:pt x="1696" y="3831"/>
                  </a:lnTo>
                  <a:lnTo>
                    <a:pt x="1699" y="3829"/>
                  </a:lnTo>
                  <a:lnTo>
                    <a:pt x="1696" y="3821"/>
                  </a:lnTo>
                  <a:lnTo>
                    <a:pt x="1694" y="3817"/>
                  </a:lnTo>
                  <a:lnTo>
                    <a:pt x="1689" y="3810"/>
                  </a:lnTo>
                  <a:lnTo>
                    <a:pt x="1687" y="3803"/>
                  </a:lnTo>
                  <a:lnTo>
                    <a:pt x="1687" y="3798"/>
                  </a:lnTo>
                  <a:lnTo>
                    <a:pt x="1691" y="3793"/>
                  </a:lnTo>
                  <a:lnTo>
                    <a:pt x="1694" y="3791"/>
                  </a:lnTo>
                  <a:lnTo>
                    <a:pt x="1699" y="3791"/>
                  </a:lnTo>
                  <a:lnTo>
                    <a:pt x="1706" y="3788"/>
                  </a:lnTo>
                  <a:lnTo>
                    <a:pt x="1715" y="3786"/>
                  </a:lnTo>
                  <a:lnTo>
                    <a:pt x="1725" y="3786"/>
                  </a:lnTo>
                  <a:lnTo>
                    <a:pt x="1734" y="3788"/>
                  </a:lnTo>
                  <a:lnTo>
                    <a:pt x="1739" y="3791"/>
                  </a:lnTo>
                  <a:lnTo>
                    <a:pt x="1743" y="3795"/>
                  </a:lnTo>
                  <a:lnTo>
                    <a:pt x="1748" y="3800"/>
                  </a:lnTo>
                  <a:lnTo>
                    <a:pt x="1753" y="3800"/>
                  </a:lnTo>
                  <a:lnTo>
                    <a:pt x="1760" y="3793"/>
                  </a:lnTo>
                  <a:lnTo>
                    <a:pt x="1758" y="3781"/>
                  </a:lnTo>
                  <a:lnTo>
                    <a:pt x="1753" y="3767"/>
                  </a:lnTo>
                  <a:lnTo>
                    <a:pt x="1751" y="3753"/>
                  </a:lnTo>
                  <a:lnTo>
                    <a:pt x="1751" y="3746"/>
                  </a:lnTo>
                  <a:lnTo>
                    <a:pt x="1751" y="3739"/>
                  </a:lnTo>
                  <a:lnTo>
                    <a:pt x="1748" y="3729"/>
                  </a:lnTo>
                  <a:lnTo>
                    <a:pt x="1748" y="3722"/>
                  </a:lnTo>
                  <a:lnTo>
                    <a:pt x="1748" y="3715"/>
                  </a:lnTo>
                  <a:lnTo>
                    <a:pt x="1753" y="3710"/>
                  </a:lnTo>
                  <a:lnTo>
                    <a:pt x="1758" y="3708"/>
                  </a:lnTo>
                  <a:lnTo>
                    <a:pt x="1762" y="3706"/>
                  </a:lnTo>
                  <a:lnTo>
                    <a:pt x="1767" y="3701"/>
                  </a:lnTo>
                  <a:lnTo>
                    <a:pt x="1772" y="3696"/>
                  </a:lnTo>
                  <a:lnTo>
                    <a:pt x="1779" y="3694"/>
                  </a:lnTo>
                  <a:lnTo>
                    <a:pt x="1786" y="3694"/>
                  </a:lnTo>
                  <a:lnTo>
                    <a:pt x="1788" y="3696"/>
                  </a:lnTo>
                  <a:lnTo>
                    <a:pt x="1793" y="3699"/>
                  </a:lnTo>
                  <a:lnTo>
                    <a:pt x="1798" y="3701"/>
                  </a:lnTo>
                  <a:lnTo>
                    <a:pt x="1800" y="3701"/>
                  </a:lnTo>
                  <a:lnTo>
                    <a:pt x="1814" y="3699"/>
                  </a:lnTo>
                  <a:lnTo>
                    <a:pt x="1826" y="3691"/>
                  </a:lnTo>
                  <a:lnTo>
                    <a:pt x="1840" y="3682"/>
                  </a:lnTo>
                  <a:lnTo>
                    <a:pt x="1854" y="3680"/>
                  </a:lnTo>
                  <a:lnTo>
                    <a:pt x="1866" y="3682"/>
                  </a:lnTo>
                  <a:lnTo>
                    <a:pt x="1880" y="3689"/>
                  </a:lnTo>
                  <a:lnTo>
                    <a:pt x="1892" y="3696"/>
                  </a:lnTo>
                  <a:lnTo>
                    <a:pt x="1906" y="3703"/>
                  </a:lnTo>
                  <a:lnTo>
                    <a:pt x="1918" y="3708"/>
                  </a:lnTo>
                  <a:lnTo>
                    <a:pt x="1930" y="3708"/>
                  </a:lnTo>
                  <a:lnTo>
                    <a:pt x="1942" y="3708"/>
                  </a:lnTo>
                  <a:lnTo>
                    <a:pt x="1954" y="3713"/>
                  </a:lnTo>
                  <a:lnTo>
                    <a:pt x="1966" y="3720"/>
                  </a:lnTo>
                  <a:lnTo>
                    <a:pt x="1968" y="3727"/>
                  </a:lnTo>
                  <a:lnTo>
                    <a:pt x="1968" y="3736"/>
                  </a:lnTo>
                  <a:lnTo>
                    <a:pt x="1970" y="3746"/>
                  </a:lnTo>
                  <a:lnTo>
                    <a:pt x="1980" y="3755"/>
                  </a:lnTo>
                  <a:lnTo>
                    <a:pt x="1992" y="3758"/>
                  </a:lnTo>
                  <a:lnTo>
                    <a:pt x="2006" y="3760"/>
                  </a:lnTo>
                  <a:lnTo>
                    <a:pt x="2015" y="3762"/>
                  </a:lnTo>
                  <a:lnTo>
                    <a:pt x="2029" y="3765"/>
                  </a:lnTo>
                  <a:lnTo>
                    <a:pt x="2043" y="3762"/>
                  </a:lnTo>
                  <a:lnTo>
                    <a:pt x="2055" y="3760"/>
                  </a:lnTo>
                  <a:lnTo>
                    <a:pt x="2069" y="3765"/>
                  </a:lnTo>
                  <a:lnTo>
                    <a:pt x="2077" y="3774"/>
                  </a:lnTo>
                  <a:lnTo>
                    <a:pt x="2072" y="3786"/>
                  </a:lnTo>
                  <a:lnTo>
                    <a:pt x="2062" y="3795"/>
                  </a:lnTo>
                  <a:lnTo>
                    <a:pt x="2055" y="3800"/>
                  </a:lnTo>
                  <a:lnTo>
                    <a:pt x="2053" y="3810"/>
                  </a:lnTo>
                  <a:lnTo>
                    <a:pt x="2053" y="3817"/>
                  </a:lnTo>
                  <a:lnTo>
                    <a:pt x="2058" y="3824"/>
                  </a:lnTo>
                  <a:lnTo>
                    <a:pt x="2065" y="3833"/>
                  </a:lnTo>
                  <a:lnTo>
                    <a:pt x="2074" y="3840"/>
                  </a:lnTo>
                  <a:lnTo>
                    <a:pt x="2086" y="3843"/>
                  </a:lnTo>
                  <a:lnTo>
                    <a:pt x="2095" y="3845"/>
                  </a:lnTo>
                  <a:lnTo>
                    <a:pt x="2107" y="3850"/>
                  </a:lnTo>
                  <a:lnTo>
                    <a:pt x="2114" y="3859"/>
                  </a:lnTo>
                  <a:lnTo>
                    <a:pt x="2121" y="3873"/>
                  </a:lnTo>
                  <a:lnTo>
                    <a:pt x="2129" y="3883"/>
                  </a:lnTo>
                  <a:lnTo>
                    <a:pt x="2136" y="3883"/>
                  </a:lnTo>
                  <a:lnTo>
                    <a:pt x="2136" y="3878"/>
                  </a:lnTo>
                  <a:lnTo>
                    <a:pt x="2136" y="3873"/>
                  </a:lnTo>
                  <a:lnTo>
                    <a:pt x="2136" y="3866"/>
                  </a:lnTo>
                  <a:lnTo>
                    <a:pt x="2136" y="3862"/>
                  </a:lnTo>
                  <a:lnTo>
                    <a:pt x="2136" y="3862"/>
                  </a:lnTo>
                  <a:lnTo>
                    <a:pt x="2138" y="3862"/>
                  </a:lnTo>
                  <a:lnTo>
                    <a:pt x="2140" y="3862"/>
                  </a:lnTo>
                  <a:lnTo>
                    <a:pt x="2143" y="3864"/>
                  </a:lnTo>
                  <a:lnTo>
                    <a:pt x="2143" y="3862"/>
                  </a:lnTo>
                  <a:lnTo>
                    <a:pt x="2145" y="3857"/>
                  </a:lnTo>
                  <a:lnTo>
                    <a:pt x="2145" y="3854"/>
                  </a:lnTo>
                  <a:lnTo>
                    <a:pt x="2145" y="3850"/>
                  </a:lnTo>
                  <a:lnTo>
                    <a:pt x="2145" y="3836"/>
                  </a:lnTo>
                  <a:lnTo>
                    <a:pt x="2145" y="3826"/>
                  </a:lnTo>
                  <a:lnTo>
                    <a:pt x="2147" y="3817"/>
                  </a:lnTo>
                  <a:lnTo>
                    <a:pt x="2155" y="3807"/>
                  </a:lnTo>
                  <a:lnTo>
                    <a:pt x="2159" y="3803"/>
                  </a:lnTo>
                  <a:lnTo>
                    <a:pt x="2164" y="3798"/>
                  </a:lnTo>
                  <a:lnTo>
                    <a:pt x="2169" y="3791"/>
                  </a:lnTo>
                  <a:lnTo>
                    <a:pt x="2171" y="3784"/>
                  </a:lnTo>
                  <a:lnTo>
                    <a:pt x="2173" y="3777"/>
                  </a:lnTo>
                  <a:lnTo>
                    <a:pt x="2173" y="3769"/>
                  </a:lnTo>
                  <a:lnTo>
                    <a:pt x="2176" y="3762"/>
                  </a:lnTo>
                  <a:lnTo>
                    <a:pt x="2176" y="3758"/>
                  </a:lnTo>
                  <a:lnTo>
                    <a:pt x="2171" y="3753"/>
                  </a:lnTo>
                  <a:lnTo>
                    <a:pt x="2166" y="3751"/>
                  </a:lnTo>
                  <a:lnTo>
                    <a:pt x="2162" y="3753"/>
                  </a:lnTo>
                  <a:lnTo>
                    <a:pt x="2157" y="3753"/>
                  </a:lnTo>
                  <a:lnTo>
                    <a:pt x="2152" y="3748"/>
                  </a:lnTo>
                  <a:lnTo>
                    <a:pt x="2147" y="3743"/>
                  </a:lnTo>
                  <a:lnTo>
                    <a:pt x="2143" y="3736"/>
                  </a:lnTo>
                  <a:lnTo>
                    <a:pt x="2136" y="3732"/>
                  </a:lnTo>
                  <a:lnTo>
                    <a:pt x="2129" y="3725"/>
                  </a:lnTo>
                  <a:lnTo>
                    <a:pt x="2126" y="3717"/>
                  </a:lnTo>
                  <a:lnTo>
                    <a:pt x="2126" y="3708"/>
                  </a:lnTo>
                  <a:lnTo>
                    <a:pt x="2124" y="3696"/>
                  </a:lnTo>
                  <a:lnTo>
                    <a:pt x="2119" y="3684"/>
                  </a:lnTo>
                  <a:lnTo>
                    <a:pt x="2110" y="3673"/>
                  </a:lnTo>
                  <a:lnTo>
                    <a:pt x="2107" y="3663"/>
                  </a:lnTo>
                  <a:lnTo>
                    <a:pt x="2112" y="3654"/>
                  </a:lnTo>
                  <a:lnTo>
                    <a:pt x="2112" y="3647"/>
                  </a:lnTo>
                  <a:lnTo>
                    <a:pt x="2112" y="3642"/>
                  </a:lnTo>
                  <a:lnTo>
                    <a:pt x="2107" y="3637"/>
                  </a:lnTo>
                  <a:lnTo>
                    <a:pt x="2103" y="3632"/>
                  </a:lnTo>
                  <a:lnTo>
                    <a:pt x="2100" y="3628"/>
                  </a:lnTo>
                  <a:lnTo>
                    <a:pt x="2098" y="3625"/>
                  </a:lnTo>
                  <a:lnTo>
                    <a:pt x="2095" y="3621"/>
                  </a:lnTo>
                  <a:lnTo>
                    <a:pt x="2095" y="3613"/>
                  </a:lnTo>
                  <a:lnTo>
                    <a:pt x="2093" y="3602"/>
                  </a:lnTo>
                  <a:lnTo>
                    <a:pt x="2091" y="3592"/>
                  </a:lnTo>
                  <a:lnTo>
                    <a:pt x="2091" y="3583"/>
                  </a:lnTo>
                  <a:lnTo>
                    <a:pt x="2095" y="3578"/>
                  </a:lnTo>
                  <a:lnTo>
                    <a:pt x="2103" y="3576"/>
                  </a:lnTo>
                  <a:lnTo>
                    <a:pt x="2112" y="3571"/>
                  </a:lnTo>
                  <a:lnTo>
                    <a:pt x="2119" y="3564"/>
                  </a:lnTo>
                  <a:lnTo>
                    <a:pt x="2119" y="3554"/>
                  </a:lnTo>
                  <a:lnTo>
                    <a:pt x="2114" y="3547"/>
                  </a:lnTo>
                  <a:lnTo>
                    <a:pt x="2110" y="3540"/>
                  </a:lnTo>
                  <a:lnTo>
                    <a:pt x="2103" y="3531"/>
                  </a:lnTo>
                  <a:lnTo>
                    <a:pt x="2098" y="3524"/>
                  </a:lnTo>
                  <a:lnTo>
                    <a:pt x="2091" y="3512"/>
                  </a:lnTo>
                  <a:lnTo>
                    <a:pt x="2086" y="3500"/>
                  </a:lnTo>
                  <a:lnTo>
                    <a:pt x="2081" y="3488"/>
                  </a:lnTo>
                  <a:lnTo>
                    <a:pt x="2079" y="3476"/>
                  </a:lnTo>
                  <a:lnTo>
                    <a:pt x="2079" y="3469"/>
                  </a:lnTo>
                  <a:lnTo>
                    <a:pt x="2081" y="3462"/>
                  </a:lnTo>
                  <a:lnTo>
                    <a:pt x="2079" y="3455"/>
                  </a:lnTo>
                  <a:lnTo>
                    <a:pt x="2074" y="3450"/>
                  </a:lnTo>
                  <a:lnTo>
                    <a:pt x="2069" y="3446"/>
                  </a:lnTo>
                  <a:lnTo>
                    <a:pt x="2067" y="3443"/>
                  </a:lnTo>
                  <a:lnTo>
                    <a:pt x="2062" y="3439"/>
                  </a:lnTo>
                  <a:lnTo>
                    <a:pt x="2058" y="3434"/>
                  </a:lnTo>
                  <a:lnTo>
                    <a:pt x="2048" y="3427"/>
                  </a:lnTo>
                  <a:lnTo>
                    <a:pt x="2041" y="3417"/>
                  </a:lnTo>
                  <a:lnTo>
                    <a:pt x="2032" y="3410"/>
                  </a:lnTo>
                  <a:lnTo>
                    <a:pt x="2022" y="3405"/>
                  </a:lnTo>
                  <a:lnTo>
                    <a:pt x="2015" y="3403"/>
                  </a:lnTo>
                  <a:lnTo>
                    <a:pt x="2010" y="3398"/>
                  </a:lnTo>
                  <a:lnTo>
                    <a:pt x="2006" y="3394"/>
                  </a:lnTo>
                  <a:lnTo>
                    <a:pt x="2001" y="3387"/>
                  </a:lnTo>
                  <a:lnTo>
                    <a:pt x="2001" y="3379"/>
                  </a:lnTo>
                  <a:lnTo>
                    <a:pt x="2001" y="3375"/>
                  </a:lnTo>
                  <a:lnTo>
                    <a:pt x="2001" y="3368"/>
                  </a:lnTo>
                  <a:lnTo>
                    <a:pt x="1999" y="3363"/>
                  </a:lnTo>
                  <a:lnTo>
                    <a:pt x="1994" y="3354"/>
                  </a:lnTo>
                  <a:lnTo>
                    <a:pt x="1987" y="3346"/>
                  </a:lnTo>
                  <a:lnTo>
                    <a:pt x="1980" y="3342"/>
                  </a:lnTo>
                  <a:lnTo>
                    <a:pt x="1975" y="3332"/>
                  </a:lnTo>
                  <a:lnTo>
                    <a:pt x="1973" y="3318"/>
                  </a:lnTo>
                  <a:lnTo>
                    <a:pt x="1973" y="3306"/>
                  </a:lnTo>
                  <a:lnTo>
                    <a:pt x="1970" y="3297"/>
                  </a:lnTo>
                  <a:lnTo>
                    <a:pt x="1961" y="3290"/>
                  </a:lnTo>
                  <a:lnTo>
                    <a:pt x="1951" y="3285"/>
                  </a:lnTo>
                  <a:lnTo>
                    <a:pt x="1947" y="3276"/>
                  </a:lnTo>
                  <a:lnTo>
                    <a:pt x="1944" y="3266"/>
                  </a:lnTo>
                  <a:lnTo>
                    <a:pt x="1942" y="3254"/>
                  </a:lnTo>
                  <a:lnTo>
                    <a:pt x="1944" y="3240"/>
                  </a:lnTo>
                  <a:lnTo>
                    <a:pt x="1951" y="3231"/>
                  </a:lnTo>
                  <a:lnTo>
                    <a:pt x="1961" y="3226"/>
                  </a:lnTo>
                  <a:lnTo>
                    <a:pt x="1970" y="3221"/>
                  </a:lnTo>
                  <a:lnTo>
                    <a:pt x="1980" y="3221"/>
                  </a:lnTo>
                  <a:lnTo>
                    <a:pt x="1989" y="3216"/>
                  </a:lnTo>
                  <a:lnTo>
                    <a:pt x="1992" y="3209"/>
                  </a:lnTo>
                  <a:lnTo>
                    <a:pt x="1980" y="3195"/>
                  </a:lnTo>
                  <a:lnTo>
                    <a:pt x="1973" y="3188"/>
                  </a:lnTo>
                  <a:lnTo>
                    <a:pt x="1973" y="3179"/>
                  </a:lnTo>
                  <a:lnTo>
                    <a:pt x="1977" y="3169"/>
                  </a:lnTo>
                  <a:lnTo>
                    <a:pt x="1975" y="3157"/>
                  </a:lnTo>
                  <a:lnTo>
                    <a:pt x="1970" y="3148"/>
                  </a:lnTo>
                  <a:lnTo>
                    <a:pt x="1963" y="3138"/>
                  </a:lnTo>
                  <a:lnTo>
                    <a:pt x="1958" y="3131"/>
                  </a:lnTo>
                  <a:lnTo>
                    <a:pt x="1954" y="3122"/>
                  </a:lnTo>
                  <a:lnTo>
                    <a:pt x="1954" y="3105"/>
                  </a:lnTo>
                  <a:lnTo>
                    <a:pt x="1961" y="3096"/>
                  </a:lnTo>
                  <a:lnTo>
                    <a:pt x="1973" y="3086"/>
                  </a:lnTo>
                  <a:lnTo>
                    <a:pt x="1980" y="3079"/>
                  </a:lnTo>
                  <a:lnTo>
                    <a:pt x="1989" y="3075"/>
                  </a:lnTo>
                  <a:lnTo>
                    <a:pt x="2001" y="3070"/>
                  </a:lnTo>
                  <a:lnTo>
                    <a:pt x="2015" y="3068"/>
                  </a:lnTo>
                  <a:lnTo>
                    <a:pt x="2027" y="3072"/>
                  </a:lnTo>
                  <a:lnTo>
                    <a:pt x="2032" y="3082"/>
                  </a:lnTo>
                  <a:lnTo>
                    <a:pt x="2034" y="3089"/>
                  </a:lnTo>
                  <a:lnTo>
                    <a:pt x="2039" y="3094"/>
                  </a:lnTo>
                  <a:lnTo>
                    <a:pt x="2048" y="3098"/>
                  </a:lnTo>
                  <a:lnTo>
                    <a:pt x="2058" y="3101"/>
                  </a:lnTo>
                  <a:lnTo>
                    <a:pt x="2067" y="3105"/>
                  </a:lnTo>
                  <a:lnTo>
                    <a:pt x="2077" y="3112"/>
                  </a:lnTo>
                  <a:lnTo>
                    <a:pt x="2084" y="3127"/>
                  </a:lnTo>
                  <a:lnTo>
                    <a:pt x="2093" y="3146"/>
                  </a:lnTo>
                  <a:lnTo>
                    <a:pt x="2098" y="3167"/>
                  </a:lnTo>
                  <a:lnTo>
                    <a:pt x="2105" y="3188"/>
                  </a:lnTo>
                  <a:lnTo>
                    <a:pt x="2110" y="3209"/>
                  </a:lnTo>
                  <a:lnTo>
                    <a:pt x="2114" y="3207"/>
                  </a:lnTo>
                  <a:lnTo>
                    <a:pt x="2124" y="3209"/>
                  </a:lnTo>
                  <a:lnTo>
                    <a:pt x="2131" y="3209"/>
                  </a:lnTo>
                  <a:lnTo>
                    <a:pt x="2138" y="3212"/>
                  </a:lnTo>
                  <a:lnTo>
                    <a:pt x="2143" y="3212"/>
                  </a:lnTo>
                  <a:lnTo>
                    <a:pt x="2150" y="3212"/>
                  </a:lnTo>
                  <a:lnTo>
                    <a:pt x="2157" y="3212"/>
                  </a:lnTo>
                  <a:lnTo>
                    <a:pt x="2164" y="3212"/>
                  </a:lnTo>
                  <a:lnTo>
                    <a:pt x="2176" y="3216"/>
                  </a:lnTo>
                  <a:lnTo>
                    <a:pt x="2188" y="3224"/>
                  </a:lnTo>
                  <a:lnTo>
                    <a:pt x="2195" y="3233"/>
                  </a:lnTo>
                  <a:lnTo>
                    <a:pt x="2188" y="3242"/>
                  </a:lnTo>
                  <a:lnTo>
                    <a:pt x="2183" y="3247"/>
                  </a:lnTo>
                  <a:lnTo>
                    <a:pt x="2176" y="3247"/>
                  </a:lnTo>
                  <a:lnTo>
                    <a:pt x="2169" y="3250"/>
                  </a:lnTo>
                  <a:lnTo>
                    <a:pt x="2164" y="3252"/>
                  </a:lnTo>
                  <a:lnTo>
                    <a:pt x="2157" y="3257"/>
                  </a:lnTo>
                  <a:lnTo>
                    <a:pt x="2150" y="3261"/>
                  </a:lnTo>
                  <a:lnTo>
                    <a:pt x="2143" y="3266"/>
                  </a:lnTo>
                  <a:lnTo>
                    <a:pt x="2138" y="3271"/>
                  </a:lnTo>
                  <a:lnTo>
                    <a:pt x="2126" y="3280"/>
                  </a:lnTo>
                  <a:lnTo>
                    <a:pt x="2112" y="3290"/>
                  </a:lnTo>
                  <a:lnTo>
                    <a:pt x="2100" y="3297"/>
                  </a:lnTo>
                  <a:lnTo>
                    <a:pt x="2088" y="3306"/>
                  </a:lnTo>
                  <a:lnTo>
                    <a:pt x="2079" y="3316"/>
                  </a:lnTo>
                  <a:lnTo>
                    <a:pt x="2069" y="3328"/>
                  </a:lnTo>
                  <a:lnTo>
                    <a:pt x="2062" y="3344"/>
                  </a:lnTo>
                  <a:lnTo>
                    <a:pt x="2055" y="3358"/>
                  </a:lnTo>
                  <a:lnTo>
                    <a:pt x="2055" y="3368"/>
                  </a:lnTo>
                  <a:lnTo>
                    <a:pt x="2053" y="3382"/>
                  </a:lnTo>
                  <a:lnTo>
                    <a:pt x="2053" y="3396"/>
                  </a:lnTo>
                  <a:lnTo>
                    <a:pt x="2053" y="3408"/>
                  </a:lnTo>
                  <a:lnTo>
                    <a:pt x="2060" y="3415"/>
                  </a:lnTo>
                  <a:lnTo>
                    <a:pt x="2067" y="3417"/>
                  </a:lnTo>
                  <a:lnTo>
                    <a:pt x="2074" y="3417"/>
                  </a:lnTo>
                  <a:lnTo>
                    <a:pt x="2079" y="3413"/>
                  </a:lnTo>
                  <a:lnTo>
                    <a:pt x="2079" y="3408"/>
                  </a:lnTo>
                  <a:lnTo>
                    <a:pt x="2081" y="3403"/>
                  </a:lnTo>
                  <a:lnTo>
                    <a:pt x="2084" y="3401"/>
                  </a:lnTo>
                  <a:lnTo>
                    <a:pt x="2088" y="3401"/>
                  </a:lnTo>
                  <a:lnTo>
                    <a:pt x="2093" y="3403"/>
                  </a:lnTo>
                  <a:lnTo>
                    <a:pt x="2098" y="3405"/>
                  </a:lnTo>
                  <a:lnTo>
                    <a:pt x="2100" y="3408"/>
                  </a:lnTo>
                  <a:lnTo>
                    <a:pt x="2105" y="3413"/>
                  </a:lnTo>
                  <a:lnTo>
                    <a:pt x="2117" y="3422"/>
                  </a:lnTo>
                  <a:lnTo>
                    <a:pt x="2110" y="3429"/>
                  </a:lnTo>
                  <a:lnTo>
                    <a:pt x="2098" y="3434"/>
                  </a:lnTo>
                  <a:lnTo>
                    <a:pt x="2091" y="3436"/>
                  </a:lnTo>
                  <a:lnTo>
                    <a:pt x="2098" y="3443"/>
                  </a:lnTo>
                  <a:lnTo>
                    <a:pt x="2112" y="3443"/>
                  </a:lnTo>
                  <a:lnTo>
                    <a:pt x="2129" y="3443"/>
                  </a:lnTo>
                  <a:lnTo>
                    <a:pt x="2136" y="3443"/>
                  </a:lnTo>
                  <a:lnTo>
                    <a:pt x="2145" y="3439"/>
                  </a:lnTo>
                  <a:lnTo>
                    <a:pt x="2155" y="3431"/>
                  </a:lnTo>
                  <a:lnTo>
                    <a:pt x="2166" y="3427"/>
                  </a:lnTo>
                  <a:lnTo>
                    <a:pt x="2176" y="3429"/>
                  </a:lnTo>
                  <a:lnTo>
                    <a:pt x="2178" y="3434"/>
                  </a:lnTo>
                  <a:lnTo>
                    <a:pt x="2176" y="3439"/>
                  </a:lnTo>
                  <a:lnTo>
                    <a:pt x="2173" y="3441"/>
                  </a:lnTo>
                  <a:lnTo>
                    <a:pt x="2171" y="3443"/>
                  </a:lnTo>
                  <a:lnTo>
                    <a:pt x="2173" y="3448"/>
                  </a:lnTo>
                  <a:lnTo>
                    <a:pt x="2181" y="3453"/>
                  </a:lnTo>
                  <a:lnTo>
                    <a:pt x="2185" y="3455"/>
                  </a:lnTo>
                  <a:lnTo>
                    <a:pt x="2190" y="3455"/>
                  </a:lnTo>
                  <a:lnTo>
                    <a:pt x="2207" y="3467"/>
                  </a:lnTo>
                  <a:lnTo>
                    <a:pt x="2223" y="3483"/>
                  </a:lnTo>
                  <a:lnTo>
                    <a:pt x="2235" y="3500"/>
                  </a:lnTo>
                  <a:lnTo>
                    <a:pt x="2249" y="3519"/>
                  </a:lnTo>
                  <a:lnTo>
                    <a:pt x="2254" y="3526"/>
                  </a:lnTo>
                  <a:lnTo>
                    <a:pt x="2263" y="3531"/>
                  </a:lnTo>
                  <a:lnTo>
                    <a:pt x="2268" y="3538"/>
                  </a:lnTo>
                  <a:lnTo>
                    <a:pt x="2270" y="3543"/>
                  </a:lnTo>
                  <a:lnTo>
                    <a:pt x="2263" y="3547"/>
                  </a:lnTo>
                  <a:lnTo>
                    <a:pt x="2249" y="3547"/>
                  </a:lnTo>
                  <a:lnTo>
                    <a:pt x="2235" y="3547"/>
                  </a:lnTo>
                  <a:lnTo>
                    <a:pt x="2225" y="3547"/>
                  </a:lnTo>
                  <a:lnTo>
                    <a:pt x="2216" y="3554"/>
                  </a:lnTo>
                  <a:lnTo>
                    <a:pt x="2225" y="3564"/>
                  </a:lnTo>
                  <a:lnTo>
                    <a:pt x="2242" y="3571"/>
                  </a:lnTo>
                  <a:lnTo>
                    <a:pt x="2254" y="3573"/>
                  </a:lnTo>
                  <a:lnTo>
                    <a:pt x="2263" y="3569"/>
                  </a:lnTo>
                  <a:lnTo>
                    <a:pt x="2273" y="3564"/>
                  </a:lnTo>
                  <a:lnTo>
                    <a:pt x="2280" y="3559"/>
                  </a:lnTo>
                  <a:lnTo>
                    <a:pt x="2289" y="3554"/>
                  </a:lnTo>
                  <a:lnTo>
                    <a:pt x="2344" y="3526"/>
                  </a:lnTo>
                  <a:lnTo>
                    <a:pt x="2370" y="3512"/>
                  </a:lnTo>
                  <a:lnTo>
                    <a:pt x="2396" y="3498"/>
                  </a:lnTo>
                  <a:lnTo>
                    <a:pt x="2448" y="3469"/>
                  </a:lnTo>
                  <a:lnTo>
                    <a:pt x="2502" y="3441"/>
                  </a:lnTo>
                  <a:lnTo>
                    <a:pt x="2554" y="3413"/>
                  </a:lnTo>
                  <a:lnTo>
                    <a:pt x="2606" y="3384"/>
                  </a:lnTo>
                  <a:lnTo>
                    <a:pt x="2660" y="3356"/>
                  </a:lnTo>
                  <a:lnTo>
                    <a:pt x="2712" y="3328"/>
                  </a:lnTo>
                  <a:lnTo>
                    <a:pt x="2790" y="3283"/>
                  </a:lnTo>
                  <a:lnTo>
                    <a:pt x="2868" y="3240"/>
                  </a:lnTo>
                  <a:lnTo>
                    <a:pt x="2948" y="3195"/>
                  </a:lnTo>
                  <a:lnTo>
                    <a:pt x="3024" y="3150"/>
                  </a:lnTo>
                  <a:lnTo>
                    <a:pt x="3102" y="3105"/>
                  </a:lnTo>
                  <a:lnTo>
                    <a:pt x="3180" y="3060"/>
                  </a:lnTo>
                  <a:lnTo>
                    <a:pt x="3258" y="3013"/>
                  </a:lnTo>
                  <a:lnTo>
                    <a:pt x="3334" y="2968"/>
                  </a:lnTo>
                  <a:lnTo>
                    <a:pt x="3397" y="2930"/>
                  </a:lnTo>
                  <a:lnTo>
                    <a:pt x="3459" y="2893"/>
                  </a:lnTo>
                  <a:lnTo>
                    <a:pt x="3523" y="2853"/>
                  </a:lnTo>
                  <a:lnTo>
                    <a:pt x="3584" y="2815"/>
                  </a:lnTo>
                  <a:lnTo>
                    <a:pt x="3648" y="2777"/>
                  </a:lnTo>
                  <a:lnTo>
                    <a:pt x="3709" y="2737"/>
                  </a:lnTo>
                  <a:lnTo>
                    <a:pt x="3740" y="2718"/>
                  </a:lnTo>
                  <a:lnTo>
                    <a:pt x="3768" y="2699"/>
                  </a:lnTo>
                  <a:lnTo>
                    <a:pt x="3832" y="2659"/>
                  </a:lnTo>
                  <a:lnTo>
                    <a:pt x="3858" y="2642"/>
                  </a:lnTo>
                  <a:lnTo>
                    <a:pt x="3887" y="2623"/>
                  </a:lnTo>
                  <a:lnTo>
                    <a:pt x="3913" y="2607"/>
                  </a:lnTo>
                  <a:lnTo>
                    <a:pt x="3938" y="2590"/>
                  </a:lnTo>
                  <a:lnTo>
                    <a:pt x="3946" y="2585"/>
                  </a:lnTo>
                  <a:lnTo>
                    <a:pt x="3962" y="2614"/>
                  </a:lnTo>
                  <a:lnTo>
                    <a:pt x="3976" y="2633"/>
                  </a:lnTo>
                  <a:lnTo>
                    <a:pt x="3981" y="2645"/>
                  </a:lnTo>
                  <a:lnTo>
                    <a:pt x="4002" y="2675"/>
                  </a:lnTo>
                  <a:lnTo>
                    <a:pt x="4024" y="2706"/>
                  </a:lnTo>
                  <a:lnTo>
                    <a:pt x="4042" y="2739"/>
                  </a:lnTo>
                  <a:lnTo>
                    <a:pt x="4054" y="2756"/>
                  </a:lnTo>
                  <a:lnTo>
                    <a:pt x="4071" y="2784"/>
                  </a:lnTo>
                  <a:lnTo>
                    <a:pt x="4087" y="2808"/>
                  </a:lnTo>
                  <a:lnTo>
                    <a:pt x="4099" y="2827"/>
                  </a:lnTo>
                  <a:lnTo>
                    <a:pt x="4104" y="2836"/>
                  </a:lnTo>
                  <a:lnTo>
                    <a:pt x="4104" y="2834"/>
                  </a:lnTo>
                  <a:lnTo>
                    <a:pt x="4109" y="2831"/>
                  </a:lnTo>
                  <a:lnTo>
                    <a:pt x="4111" y="2827"/>
                  </a:lnTo>
                  <a:lnTo>
                    <a:pt x="4113" y="2824"/>
                  </a:lnTo>
                  <a:lnTo>
                    <a:pt x="4118" y="2827"/>
                  </a:lnTo>
                  <a:lnTo>
                    <a:pt x="4120" y="2819"/>
                  </a:lnTo>
                  <a:lnTo>
                    <a:pt x="4132" y="2815"/>
                  </a:lnTo>
                  <a:lnTo>
                    <a:pt x="4137" y="2810"/>
                  </a:lnTo>
                  <a:lnTo>
                    <a:pt x="4137" y="2803"/>
                  </a:lnTo>
                  <a:lnTo>
                    <a:pt x="4137" y="2798"/>
                  </a:lnTo>
                  <a:lnTo>
                    <a:pt x="4132" y="2791"/>
                  </a:lnTo>
                  <a:lnTo>
                    <a:pt x="4125" y="2786"/>
                  </a:lnTo>
                  <a:lnTo>
                    <a:pt x="4125" y="2772"/>
                  </a:lnTo>
                  <a:lnTo>
                    <a:pt x="4139" y="2777"/>
                  </a:lnTo>
                  <a:lnTo>
                    <a:pt x="4149" y="2772"/>
                  </a:lnTo>
                  <a:lnTo>
                    <a:pt x="4154" y="2760"/>
                  </a:lnTo>
                  <a:lnTo>
                    <a:pt x="4151" y="2746"/>
                  </a:lnTo>
                  <a:lnTo>
                    <a:pt x="4146" y="2741"/>
                  </a:lnTo>
                  <a:lnTo>
                    <a:pt x="4149" y="2737"/>
                  </a:lnTo>
                  <a:lnTo>
                    <a:pt x="4151" y="2732"/>
                  </a:lnTo>
                  <a:lnTo>
                    <a:pt x="4151" y="2725"/>
                  </a:lnTo>
                  <a:lnTo>
                    <a:pt x="4149" y="2723"/>
                  </a:lnTo>
                  <a:lnTo>
                    <a:pt x="4149" y="2718"/>
                  </a:lnTo>
                  <a:lnTo>
                    <a:pt x="4151" y="2713"/>
                  </a:lnTo>
                  <a:lnTo>
                    <a:pt x="4151" y="2708"/>
                  </a:lnTo>
                  <a:lnTo>
                    <a:pt x="4158" y="2701"/>
                  </a:lnTo>
                  <a:lnTo>
                    <a:pt x="4158" y="2699"/>
                  </a:lnTo>
                  <a:lnTo>
                    <a:pt x="4154" y="2687"/>
                  </a:lnTo>
                  <a:lnTo>
                    <a:pt x="4146" y="2673"/>
                  </a:lnTo>
                  <a:lnTo>
                    <a:pt x="4144" y="2668"/>
                  </a:lnTo>
                  <a:lnTo>
                    <a:pt x="4146" y="2666"/>
                  </a:lnTo>
                  <a:lnTo>
                    <a:pt x="4163" y="2654"/>
                  </a:lnTo>
                  <a:lnTo>
                    <a:pt x="4168" y="2647"/>
                  </a:lnTo>
                  <a:lnTo>
                    <a:pt x="4180" y="2611"/>
                  </a:lnTo>
                  <a:lnTo>
                    <a:pt x="4180" y="2604"/>
                  </a:lnTo>
                  <a:lnTo>
                    <a:pt x="4180" y="2600"/>
                  </a:lnTo>
                  <a:lnTo>
                    <a:pt x="4175" y="2590"/>
                  </a:lnTo>
                  <a:lnTo>
                    <a:pt x="4180" y="2588"/>
                  </a:lnTo>
                  <a:lnTo>
                    <a:pt x="4189" y="2588"/>
                  </a:lnTo>
                  <a:lnTo>
                    <a:pt x="4191" y="2583"/>
                  </a:lnTo>
                  <a:lnTo>
                    <a:pt x="4194" y="2576"/>
                  </a:lnTo>
                  <a:lnTo>
                    <a:pt x="4194" y="2567"/>
                  </a:lnTo>
                  <a:lnTo>
                    <a:pt x="4191" y="2559"/>
                  </a:lnTo>
                  <a:lnTo>
                    <a:pt x="4194" y="2555"/>
                  </a:lnTo>
                  <a:lnTo>
                    <a:pt x="4213" y="254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03" name="Freeform 77"/>
            <p:cNvSpPr>
              <a:spLocks/>
            </p:cNvSpPr>
            <p:nvPr/>
          </p:nvSpPr>
          <p:spPr bwMode="auto">
            <a:xfrm>
              <a:off x="9523" y="1563"/>
              <a:ext cx="33" cy="38"/>
            </a:xfrm>
            <a:custGeom>
              <a:avLst/>
              <a:gdLst>
                <a:gd name="T0" fmla="*/ 19 w 33"/>
                <a:gd name="T1" fmla="*/ 36 h 38"/>
                <a:gd name="T2" fmla="*/ 33 w 33"/>
                <a:gd name="T3" fmla="*/ 38 h 38"/>
                <a:gd name="T4" fmla="*/ 26 w 33"/>
                <a:gd name="T5" fmla="*/ 31 h 38"/>
                <a:gd name="T6" fmla="*/ 21 w 33"/>
                <a:gd name="T7" fmla="*/ 26 h 38"/>
                <a:gd name="T8" fmla="*/ 9 w 33"/>
                <a:gd name="T9" fmla="*/ 22 h 38"/>
                <a:gd name="T10" fmla="*/ 7 w 33"/>
                <a:gd name="T11" fmla="*/ 19 h 38"/>
                <a:gd name="T12" fmla="*/ 7 w 33"/>
                <a:gd name="T13" fmla="*/ 17 h 38"/>
                <a:gd name="T14" fmla="*/ 7 w 33"/>
                <a:gd name="T15" fmla="*/ 15 h 38"/>
                <a:gd name="T16" fmla="*/ 7 w 33"/>
                <a:gd name="T17" fmla="*/ 12 h 38"/>
                <a:gd name="T18" fmla="*/ 7 w 33"/>
                <a:gd name="T19" fmla="*/ 12 h 38"/>
                <a:gd name="T20" fmla="*/ 9 w 33"/>
                <a:gd name="T21" fmla="*/ 5 h 38"/>
                <a:gd name="T22" fmla="*/ 9 w 33"/>
                <a:gd name="T23" fmla="*/ 3 h 38"/>
                <a:gd name="T24" fmla="*/ 9 w 33"/>
                <a:gd name="T25" fmla="*/ 0 h 38"/>
                <a:gd name="T26" fmla="*/ 4 w 33"/>
                <a:gd name="T27" fmla="*/ 5 h 38"/>
                <a:gd name="T28" fmla="*/ 0 w 33"/>
                <a:gd name="T29" fmla="*/ 12 h 38"/>
                <a:gd name="T30" fmla="*/ 0 w 33"/>
                <a:gd name="T31" fmla="*/ 22 h 38"/>
                <a:gd name="T32" fmla="*/ 4 w 33"/>
                <a:gd name="T33" fmla="*/ 33 h 38"/>
                <a:gd name="T34" fmla="*/ 19 w 33"/>
                <a:gd name="T35"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38">
                  <a:moveTo>
                    <a:pt x="19" y="36"/>
                  </a:moveTo>
                  <a:lnTo>
                    <a:pt x="33" y="38"/>
                  </a:lnTo>
                  <a:lnTo>
                    <a:pt x="26" y="31"/>
                  </a:lnTo>
                  <a:lnTo>
                    <a:pt x="21" y="26"/>
                  </a:lnTo>
                  <a:lnTo>
                    <a:pt x="9" y="22"/>
                  </a:lnTo>
                  <a:lnTo>
                    <a:pt x="7" y="19"/>
                  </a:lnTo>
                  <a:lnTo>
                    <a:pt x="7" y="17"/>
                  </a:lnTo>
                  <a:lnTo>
                    <a:pt x="7" y="15"/>
                  </a:lnTo>
                  <a:lnTo>
                    <a:pt x="7" y="12"/>
                  </a:lnTo>
                  <a:lnTo>
                    <a:pt x="7" y="12"/>
                  </a:lnTo>
                  <a:lnTo>
                    <a:pt x="9" y="5"/>
                  </a:lnTo>
                  <a:lnTo>
                    <a:pt x="9" y="3"/>
                  </a:lnTo>
                  <a:lnTo>
                    <a:pt x="9" y="0"/>
                  </a:lnTo>
                  <a:lnTo>
                    <a:pt x="4" y="5"/>
                  </a:lnTo>
                  <a:lnTo>
                    <a:pt x="0" y="12"/>
                  </a:lnTo>
                  <a:lnTo>
                    <a:pt x="0" y="22"/>
                  </a:lnTo>
                  <a:lnTo>
                    <a:pt x="4" y="33"/>
                  </a:lnTo>
                  <a:lnTo>
                    <a:pt x="19" y="3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04" name="Freeform 78"/>
            <p:cNvSpPr>
              <a:spLocks/>
            </p:cNvSpPr>
            <p:nvPr/>
          </p:nvSpPr>
          <p:spPr bwMode="auto">
            <a:xfrm>
              <a:off x="12393" y="8866"/>
              <a:ext cx="45" cy="106"/>
            </a:xfrm>
            <a:custGeom>
              <a:avLst/>
              <a:gdLst>
                <a:gd name="T0" fmla="*/ 41 w 45"/>
                <a:gd name="T1" fmla="*/ 30 h 106"/>
                <a:gd name="T2" fmla="*/ 34 w 45"/>
                <a:gd name="T3" fmla="*/ 21 h 106"/>
                <a:gd name="T4" fmla="*/ 26 w 45"/>
                <a:gd name="T5" fmla="*/ 14 h 106"/>
                <a:gd name="T6" fmla="*/ 31 w 45"/>
                <a:gd name="T7" fmla="*/ 4 h 106"/>
                <a:gd name="T8" fmla="*/ 29 w 45"/>
                <a:gd name="T9" fmla="*/ 2 h 106"/>
                <a:gd name="T10" fmla="*/ 26 w 45"/>
                <a:gd name="T11" fmla="*/ 2 h 106"/>
                <a:gd name="T12" fmla="*/ 24 w 45"/>
                <a:gd name="T13" fmla="*/ 2 h 106"/>
                <a:gd name="T14" fmla="*/ 17 w 45"/>
                <a:gd name="T15" fmla="*/ 0 h 106"/>
                <a:gd name="T16" fmla="*/ 8 w 45"/>
                <a:gd name="T17" fmla="*/ 2 h 106"/>
                <a:gd name="T18" fmla="*/ 3 w 45"/>
                <a:gd name="T19" fmla="*/ 16 h 106"/>
                <a:gd name="T20" fmla="*/ 0 w 45"/>
                <a:gd name="T21" fmla="*/ 35 h 106"/>
                <a:gd name="T22" fmla="*/ 3 w 45"/>
                <a:gd name="T23" fmla="*/ 49 h 106"/>
                <a:gd name="T24" fmla="*/ 5 w 45"/>
                <a:gd name="T25" fmla="*/ 56 h 106"/>
                <a:gd name="T26" fmla="*/ 3 w 45"/>
                <a:gd name="T27" fmla="*/ 70 h 106"/>
                <a:gd name="T28" fmla="*/ 8 w 45"/>
                <a:gd name="T29" fmla="*/ 85 h 106"/>
                <a:gd name="T30" fmla="*/ 10 w 45"/>
                <a:gd name="T31" fmla="*/ 99 h 106"/>
                <a:gd name="T32" fmla="*/ 12 w 45"/>
                <a:gd name="T33" fmla="*/ 106 h 106"/>
                <a:gd name="T34" fmla="*/ 17 w 45"/>
                <a:gd name="T35" fmla="*/ 104 h 106"/>
                <a:gd name="T36" fmla="*/ 19 w 45"/>
                <a:gd name="T37" fmla="*/ 99 h 106"/>
                <a:gd name="T38" fmla="*/ 22 w 45"/>
                <a:gd name="T39" fmla="*/ 94 h 106"/>
                <a:gd name="T40" fmla="*/ 22 w 45"/>
                <a:gd name="T41" fmla="*/ 89 h 106"/>
                <a:gd name="T42" fmla="*/ 24 w 45"/>
                <a:gd name="T43" fmla="*/ 78 h 106"/>
                <a:gd name="T44" fmla="*/ 24 w 45"/>
                <a:gd name="T45" fmla="*/ 73 h 106"/>
                <a:gd name="T46" fmla="*/ 26 w 45"/>
                <a:gd name="T47" fmla="*/ 70 h 106"/>
                <a:gd name="T48" fmla="*/ 41 w 45"/>
                <a:gd name="T49" fmla="*/ 61 h 106"/>
                <a:gd name="T50" fmla="*/ 43 w 45"/>
                <a:gd name="T51" fmla="*/ 59 h 106"/>
                <a:gd name="T52" fmla="*/ 45 w 45"/>
                <a:gd name="T53" fmla="*/ 54 h 106"/>
                <a:gd name="T54" fmla="*/ 43 w 45"/>
                <a:gd name="T55" fmla="*/ 44 h 106"/>
                <a:gd name="T56" fmla="*/ 45 w 45"/>
                <a:gd name="T57" fmla="*/ 40 h 106"/>
                <a:gd name="T58" fmla="*/ 41 w 45"/>
                <a:gd name="T59"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5" h="106">
                  <a:moveTo>
                    <a:pt x="41" y="30"/>
                  </a:moveTo>
                  <a:lnTo>
                    <a:pt x="34" y="21"/>
                  </a:lnTo>
                  <a:lnTo>
                    <a:pt x="26" y="14"/>
                  </a:lnTo>
                  <a:lnTo>
                    <a:pt x="31" y="4"/>
                  </a:lnTo>
                  <a:lnTo>
                    <a:pt x="29" y="2"/>
                  </a:lnTo>
                  <a:lnTo>
                    <a:pt x="26" y="2"/>
                  </a:lnTo>
                  <a:lnTo>
                    <a:pt x="24" y="2"/>
                  </a:lnTo>
                  <a:lnTo>
                    <a:pt x="17" y="0"/>
                  </a:lnTo>
                  <a:lnTo>
                    <a:pt x="8" y="2"/>
                  </a:lnTo>
                  <a:lnTo>
                    <a:pt x="3" y="16"/>
                  </a:lnTo>
                  <a:lnTo>
                    <a:pt x="0" y="35"/>
                  </a:lnTo>
                  <a:lnTo>
                    <a:pt x="3" y="49"/>
                  </a:lnTo>
                  <a:lnTo>
                    <a:pt x="5" y="56"/>
                  </a:lnTo>
                  <a:lnTo>
                    <a:pt x="3" y="70"/>
                  </a:lnTo>
                  <a:lnTo>
                    <a:pt x="8" y="85"/>
                  </a:lnTo>
                  <a:lnTo>
                    <a:pt x="10" y="99"/>
                  </a:lnTo>
                  <a:lnTo>
                    <a:pt x="12" y="106"/>
                  </a:lnTo>
                  <a:lnTo>
                    <a:pt x="17" y="104"/>
                  </a:lnTo>
                  <a:lnTo>
                    <a:pt x="19" y="99"/>
                  </a:lnTo>
                  <a:lnTo>
                    <a:pt x="22" y="94"/>
                  </a:lnTo>
                  <a:lnTo>
                    <a:pt x="22" y="89"/>
                  </a:lnTo>
                  <a:lnTo>
                    <a:pt x="24" y="78"/>
                  </a:lnTo>
                  <a:lnTo>
                    <a:pt x="24" y="73"/>
                  </a:lnTo>
                  <a:lnTo>
                    <a:pt x="26" y="70"/>
                  </a:lnTo>
                  <a:lnTo>
                    <a:pt x="41" y="61"/>
                  </a:lnTo>
                  <a:lnTo>
                    <a:pt x="43" y="59"/>
                  </a:lnTo>
                  <a:lnTo>
                    <a:pt x="45" y="54"/>
                  </a:lnTo>
                  <a:lnTo>
                    <a:pt x="43" y="44"/>
                  </a:lnTo>
                  <a:lnTo>
                    <a:pt x="45" y="40"/>
                  </a:lnTo>
                  <a:lnTo>
                    <a:pt x="41" y="3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05" name="Freeform 79"/>
            <p:cNvSpPr>
              <a:spLocks/>
            </p:cNvSpPr>
            <p:nvPr/>
          </p:nvSpPr>
          <p:spPr bwMode="auto">
            <a:xfrm>
              <a:off x="12401" y="7103"/>
              <a:ext cx="54" cy="120"/>
            </a:xfrm>
            <a:custGeom>
              <a:avLst/>
              <a:gdLst>
                <a:gd name="T0" fmla="*/ 2 w 54"/>
                <a:gd name="T1" fmla="*/ 85 h 120"/>
                <a:gd name="T2" fmla="*/ 4 w 54"/>
                <a:gd name="T3" fmla="*/ 87 h 120"/>
                <a:gd name="T4" fmla="*/ 9 w 54"/>
                <a:gd name="T5" fmla="*/ 87 h 120"/>
                <a:gd name="T6" fmla="*/ 14 w 54"/>
                <a:gd name="T7" fmla="*/ 82 h 120"/>
                <a:gd name="T8" fmla="*/ 11 w 54"/>
                <a:gd name="T9" fmla="*/ 87 h 120"/>
                <a:gd name="T10" fmla="*/ 11 w 54"/>
                <a:gd name="T11" fmla="*/ 89 h 120"/>
                <a:gd name="T12" fmla="*/ 11 w 54"/>
                <a:gd name="T13" fmla="*/ 94 h 120"/>
                <a:gd name="T14" fmla="*/ 14 w 54"/>
                <a:gd name="T15" fmla="*/ 99 h 120"/>
                <a:gd name="T16" fmla="*/ 14 w 54"/>
                <a:gd name="T17" fmla="*/ 94 h 120"/>
                <a:gd name="T18" fmla="*/ 18 w 54"/>
                <a:gd name="T19" fmla="*/ 92 h 120"/>
                <a:gd name="T20" fmla="*/ 21 w 54"/>
                <a:gd name="T21" fmla="*/ 89 h 120"/>
                <a:gd name="T22" fmla="*/ 26 w 54"/>
                <a:gd name="T23" fmla="*/ 94 h 120"/>
                <a:gd name="T24" fmla="*/ 26 w 54"/>
                <a:gd name="T25" fmla="*/ 99 h 120"/>
                <a:gd name="T26" fmla="*/ 18 w 54"/>
                <a:gd name="T27" fmla="*/ 115 h 120"/>
                <a:gd name="T28" fmla="*/ 23 w 54"/>
                <a:gd name="T29" fmla="*/ 115 h 120"/>
                <a:gd name="T30" fmla="*/ 28 w 54"/>
                <a:gd name="T31" fmla="*/ 113 h 120"/>
                <a:gd name="T32" fmla="*/ 33 w 54"/>
                <a:gd name="T33" fmla="*/ 115 h 120"/>
                <a:gd name="T34" fmla="*/ 37 w 54"/>
                <a:gd name="T35" fmla="*/ 120 h 120"/>
                <a:gd name="T36" fmla="*/ 47 w 54"/>
                <a:gd name="T37" fmla="*/ 97 h 120"/>
                <a:gd name="T38" fmla="*/ 54 w 54"/>
                <a:gd name="T39" fmla="*/ 71 h 120"/>
                <a:gd name="T40" fmla="*/ 54 w 54"/>
                <a:gd name="T41" fmla="*/ 59 h 120"/>
                <a:gd name="T42" fmla="*/ 54 w 54"/>
                <a:gd name="T43" fmla="*/ 49 h 120"/>
                <a:gd name="T44" fmla="*/ 52 w 54"/>
                <a:gd name="T45" fmla="*/ 42 h 120"/>
                <a:gd name="T46" fmla="*/ 49 w 54"/>
                <a:gd name="T47" fmla="*/ 35 h 120"/>
                <a:gd name="T48" fmla="*/ 47 w 54"/>
                <a:gd name="T49" fmla="*/ 26 h 120"/>
                <a:gd name="T50" fmla="*/ 44 w 54"/>
                <a:gd name="T51" fmla="*/ 16 h 120"/>
                <a:gd name="T52" fmla="*/ 44 w 54"/>
                <a:gd name="T53" fmla="*/ 4 h 120"/>
                <a:gd name="T54" fmla="*/ 42 w 54"/>
                <a:gd name="T55" fmla="*/ 2 h 120"/>
                <a:gd name="T56" fmla="*/ 42 w 54"/>
                <a:gd name="T57" fmla="*/ 0 h 120"/>
                <a:gd name="T58" fmla="*/ 40 w 54"/>
                <a:gd name="T59" fmla="*/ 16 h 120"/>
                <a:gd name="T60" fmla="*/ 40 w 54"/>
                <a:gd name="T61" fmla="*/ 23 h 120"/>
                <a:gd name="T62" fmla="*/ 47 w 54"/>
                <a:gd name="T63" fmla="*/ 28 h 120"/>
                <a:gd name="T64" fmla="*/ 44 w 54"/>
                <a:gd name="T65" fmla="*/ 37 h 120"/>
                <a:gd name="T66" fmla="*/ 40 w 54"/>
                <a:gd name="T67" fmla="*/ 42 h 120"/>
                <a:gd name="T68" fmla="*/ 35 w 54"/>
                <a:gd name="T69" fmla="*/ 45 h 120"/>
                <a:gd name="T70" fmla="*/ 30 w 54"/>
                <a:gd name="T71" fmla="*/ 52 h 120"/>
                <a:gd name="T72" fmla="*/ 28 w 54"/>
                <a:gd name="T73" fmla="*/ 40 h 120"/>
                <a:gd name="T74" fmla="*/ 21 w 54"/>
                <a:gd name="T75" fmla="*/ 45 h 120"/>
                <a:gd name="T76" fmla="*/ 4 w 54"/>
                <a:gd name="T77" fmla="*/ 56 h 120"/>
                <a:gd name="T78" fmla="*/ 2 w 54"/>
                <a:gd name="T79" fmla="*/ 61 h 120"/>
                <a:gd name="T80" fmla="*/ 2 w 54"/>
                <a:gd name="T81" fmla="*/ 66 h 120"/>
                <a:gd name="T82" fmla="*/ 0 w 54"/>
                <a:gd name="T83" fmla="*/ 73 h 120"/>
                <a:gd name="T84" fmla="*/ 0 w 54"/>
                <a:gd name="T85" fmla="*/ 78 h 120"/>
                <a:gd name="T86" fmla="*/ 2 w 54"/>
                <a:gd name="T87" fmla="*/ 8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120">
                  <a:moveTo>
                    <a:pt x="2" y="85"/>
                  </a:moveTo>
                  <a:lnTo>
                    <a:pt x="4" y="87"/>
                  </a:lnTo>
                  <a:lnTo>
                    <a:pt x="9" y="87"/>
                  </a:lnTo>
                  <a:lnTo>
                    <a:pt x="14" y="82"/>
                  </a:lnTo>
                  <a:lnTo>
                    <a:pt x="11" y="87"/>
                  </a:lnTo>
                  <a:lnTo>
                    <a:pt x="11" y="89"/>
                  </a:lnTo>
                  <a:lnTo>
                    <a:pt x="11" y="94"/>
                  </a:lnTo>
                  <a:lnTo>
                    <a:pt x="14" y="99"/>
                  </a:lnTo>
                  <a:lnTo>
                    <a:pt x="14" y="94"/>
                  </a:lnTo>
                  <a:lnTo>
                    <a:pt x="18" y="92"/>
                  </a:lnTo>
                  <a:lnTo>
                    <a:pt x="21" y="89"/>
                  </a:lnTo>
                  <a:lnTo>
                    <a:pt x="26" y="94"/>
                  </a:lnTo>
                  <a:lnTo>
                    <a:pt x="26" y="99"/>
                  </a:lnTo>
                  <a:lnTo>
                    <a:pt x="18" y="115"/>
                  </a:lnTo>
                  <a:lnTo>
                    <a:pt x="23" y="115"/>
                  </a:lnTo>
                  <a:lnTo>
                    <a:pt x="28" y="113"/>
                  </a:lnTo>
                  <a:lnTo>
                    <a:pt x="33" y="115"/>
                  </a:lnTo>
                  <a:lnTo>
                    <a:pt x="37" y="120"/>
                  </a:lnTo>
                  <a:lnTo>
                    <a:pt x="47" y="97"/>
                  </a:lnTo>
                  <a:lnTo>
                    <a:pt x="54" y="71"/>
                  </a:lnTo>
                  <a:lnTo>
                    <a:pt x="54" y="59"/>
                  </a:lnTo>
                  <a:lnTo>
                    <a:pt x="54" y="49"/>
                  </a:lnTo>
                  <a:lnTo>
                    <a:pt x="52" y="42"/>
                  </a:lnTo>
                  <a:lnTo>
                    <a:pt x="49" y="35"/>
                  </a:lnTo>
                  <a:lnTo>
                    <a:pt x="47" y="26"/>
                  </a:lnTo>
                  <a:lnTo>
                    <a:pt x="44" y="16"/>
                  </a:lnTo>
                  <a:lnTo>
                    <a:pt x="44" y="4"/>
                  </a:lnTo>
                  <a:lnTo>
                    <a:pt x="42" y="2"/>
                  </a:lnTo>
                  <a:lnTo>
                    <a:pt x="42" y="0"/>
                  </a:lnTo>
                  <a:lnTo>
                    <a:pt x="40" y="16"/>
                  </a:lnTo>
                  <a:lnTo>
                    <a:pt x="40" y="23"/>
                  </a:lnTo>
                  <a:lnTo>
                    <a:pt x="47" y="28"/>
                  </a:lnTo>
                  <a:lnTo>
                    <a:pt x="44" y="37"/>
                  </a:lnTo>
                  <a:lnTo>
                    <a:pt x="40" y="42"/>
                  </a:lnTo>
                  <a:lnTo>
                    <a:pt x="35" y="45"/>
                  </a:lnTo>
                  <a:lnTo>
                    <a:pt x="30" y="52"/>
                  </a:lnTo>
                  <a:lnTo>
                    <a:pt x="28" y="40"/>
                  </a:lnTo>
                  <a:lnTo>
                    <a:pt x="21" y="45"/>
                  </a:lnTo>
                  <a:lnTo>
                    <a:pt x="4" y="56"/>
                  </a:lnTo>
                  <a:lnTo>
                    <a:pt x="2" y="61"/>
                  </a:lnTo>
                  <a:lnTo>
                    <a:pt x="2" y="66"/>
                  </a:lnTo>
                  <a:lnTo>
                    <a:pt x="0" y="73"/>
                  </a:lnTo>
                  <a:lnTo>
                    <a:pt x="0" y="78"/>
                  </a:lnTo>
                  <a:lnTo>
                    <a:pt x="2" y="8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06" name="Freeform 80"/>
            <p:cNvSpPr>
              <a:spLocks/>
            </p:cNvSpPr>
            <p:nvPr/>
          </p:nvSpPr>
          <p:spPr bwMode="auto">
            <a:xfrm>
              <a:off x="12412" y="7067"/>
              <a:ext cx="29" cy="71"/>
            </a:xfrm>
            <a:custGeom>
              <a:avLst/>
              <a:gdLst>
                <a:gd name="T0" fmla="*/ 3 w 29"/>
                <a:gd name="T1" fmla="*/ 52 h 71"/>
                <a:gd name="T2" fmla="*/ 3 w 29"/>
                <a:gd name="T3" fmla="*/ 66 h 71"/>
                <a:gd name="T4" fmla="*/ 7 w 29"/>
                <a:gd name="T5" fmla="*/ 71 h 71"/>
                <a:gd name="T6" fmla="*/ 12 w 29"/>
                <a:gd name="T7" fmla="*/ 66 h 71"/>
                <a:gd name="T8" fmla="*/ 26 w 29"/>
                <a:gd name="T9" fmla="*/ 47 h 71"/>
                <a:gd name="T10" fmla="*/ 29 w 29"/>
                <a:gd name="T11" fmla="*/ 38 h 71"/>
                <a:gd name="T12" fmla="*/ 29 w 29"/>
                <a:gd name="T13" fmla="*/ 26 h 71"/>
                <a:gd name="T14" fmla="*/ 24 w 29"/>
                <a:gd name="T15" fmla="*/ 19 h 71"/>
                <a:gd name="T16" fmla="*/ 17 w 29"/>
                <a:gd name="T17" fmla="*/ 12 h 71"/>
                <a:gd name="T18" fmla="*/ 12 w 29"/>
                <a:gd name="T19" fmla="*/ 3 h 71"/>
                <a:gd name="T20" fmla="*/ 0 w 29"/>
                <a:gd name="T21" fmla="*/ 0 h 71"/>
                <a:gd name="T22" fmla="*/ 0 w 29"/>
                <a:gd name="T23" fmla="*/ 7 h 71"/>
                <a:gd name="T24" fmla="*/ 5 w 29"/>
                <a:gd name="T25" fmla="*/ 33 h 71"/>
                <a:gd name="T26" fmla="*/ 3 w 29"/>
                <a:gd name="T27" fmla="*/ 5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71">
                  <a:moveTo>
                    <a:pt x="3" y="52"/>
                  </a:moveTo>
                  <a:lnTo>
                    <a:pt x="3" y="66"/>
                  </a:lnTo>
                  <a:lnTo>
                    <a:pt x="7" y="71"/>
                  </a:lnTo>
                  <a:lnTo>
                    <a:pt x="12" y="66"/>
                  </a:lnTo>
                  <a:lnTo>
                    <a:pt x="26" y="47"/>
                  </a:lnTo>
                  <a:lnTo>
                    <a:pt x="29" y="38"/>
                  </a:lnTo>
                  <a:lnTo>
                    <a:pt x="29" y="26"/>
                  </a:lnTo>
                  <a:lnTo>
                    <a:pt x="24" y="19"/>
                  </a:lnTo>
                  <a:lnTo>
                    <a:pt x="17" y="12"/>
                  </a:lnTo>
                  <a:lnTo>
                    <a:pt x="12" y="3"/>
                  </a:lnTo>
                  <a:lnTo>
                    <a:pt x="0" y="0"/>
                  </a:lnTo>
                  <a:lnTo>
                    <a:pt x="0" y="7"/>
                  </a:lnTo>
                  <a:lnTo>
                    <a:pt x="5" y="33"/>
                  </a:lnTo>
                  <a:lnTo>
                    <a:pt x="3" y="5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07" name="Freeform 81"/>
            <p:cNvSpPr>
              <a:spLocks/>
            </p:cNvSpPr>
            <p:nvPr/>
          </p:nvSpPr>
          <p:spPr bwMode="auto">
            <a:xfrm>
              <a:off x="11219" y="7211"/>
              <a:ext cx="1831" cy="1569"/>
            </a:xfrm>
            <a:custGeom>
              <a:avLst/>
              <a:gdLst>
                <a:gd name="T0" fmla="*/ 1716 w 1831"/>
                <a:gd name="T1" fmla="*/ 636 h 1569"/>
                <a:gd name="T2" fmla="*/ 1633 w 1831"/>
                <a:gd name="T3" fmla="*/ 655 h 1569"/>
                <a:gd name="T4" fmla="*/ 1553 w 1831"/>
                <a:gd name="T5" fmla="*/ 624 h 1569"/>
                <a:gd name="T6" fmla="*/ 1517 w 1831"/>
                <a:gd name="T7" fmla="*/ 650 h 1569"/>
                <a:gd name="T8" fmla="*/ 1484 w 1831"/>
                <a:gd name="T9" fmla="*/ 596 h 1569"/>
                <a:gd name="T10" fmla="*/ 1451 w 1831"/>
                <a:gd name="T11" fmla="*/ 549 h 1569"/>
                <a:gd name="T12" fmla="*/ 1385 w 1831"/>
                <a:gd name="T13" fmla="*/ 511 h 1569"/>
                <a:gd name="T14" fmla="*/ 1335 w 1831"/>
                <a:gd name="T15" fmla="*/ 374 h 1569"/>
                <a:gd name="T16" fmla="*/ 1252 w 1831"/>
                <a:gd name="T17" fmla="*/ 357 h 1569"/>
                <a:gd name="T18" fmla="*/ 1156 w 1831"/>
                <a:gd name="T19" fmla="*/ 397 h 1569"/>
                <a:gd name="T20" fmla="*/ 1212 w 1831"/>
                <a:gd name="T21" fmla="*/ 215 h 1569"/>
                <a:gd name="T22" fmla="*/ 1200 w 1831"/>
                <a:gd name="T23" fmla="*/ 180 h 1569"/>
                <a:gd name="T24" fmla="*/ 1196 w 1831"/>
                <a:gd name="T25" fmla="*/ 85 h 1569"/>
                <a:gd name="T26" fmla="*/ 1212 w 1831"/>
                <a:gd name="T27" fmla="*/ 22 h 1569"/>
                <a:gd name="T28" fmla="*/ 1191 w 1831"/>
                <a:gd name="T29" fmla="*/ 41 h 1569"/>
                <a:gd name="T30" fmla="*/ 1151 w 1831"/>
                <a:gd name="T31" fmla="*/ 0 h 1569"/>
                <a:gd name="T32" fmla="*/ 997 w 1831"/>
                <a:gd name="T33" fmla="*/ 137 h 1569"/>
                <a:gd name="T34" fmla="*/ 931 w 1831"/>
                <a:gd name="T35" fmla="*/ 173 h 1569"/>
                <a:gd name="T36" fmla="*/ 695 w 1831"/>
                <a:gd name="T37" fmla="*/ 116 h 1569"/>
                <a:gd name="T38" fmla="*/ 553 w 1831"/>
                <a:gd name="T39" fmla="*/ 189 h 1569"/>
                <a:gd name="T40" fmla="*/ 513 w 1831"/>
                <a:gd name="T41" fmla="*/ 253 h 1569"/>
                <a:gd name="T42" fmla="*/ 449 w 1831"/>
                <a:gd name="T43" fmla="*/ 291 h 1569"/>
                <a:gd name="T44" fmla="*/ 404 w 1831"/>
                <a:gd name="T45" fmla="*/ 331 h 1569"/>
                <a:gd name="T46" fmla="*/ 352 w 1831"/>
                <a:gd name="T47" fmla="*/ 324 h 1569"/>
                <a:gd name="T48" fmla="*/ 295 w 1831"/>
                <a:gd name="T49" fmla="*/ 298 h 1569"/>
                <a:gd name="T50" fmla="*/ 154 w 1831"/>
                <a:gd name="T51" fmla="*/ 381 h 1569"/>
                <a:gd name="T52" fmla="*/ 90 w 1831"/>
                <a:gd name="T53" fmla="*/ 447 h 1569"/>
                <a:gd name="T54" fmla="*/ 135 w 1831"/>
                <a:gd name="T55" fmla="*/ 653 h 1569"/>
                <a:gd name="T56" fmla="*/ 0 w 1831"/>
                <a:gd name="T57" fmla="*/ 813 h 1569"/>
                <a:gd name="T58" fmla="*/ 163 w 1831"/>
                <a:gd name="T59" fmla="*/ 738 h 1569"/>
                <a:gd name="T60" fmla="*/ 251 w 1831"/>
                <a:gd name="T61" fmla="*/ 679 h 1569"/>
                <a:gd name="T62" fmla="*/ 397 w 1831"/>
                <a:gd name="T63" fmla="*/ 742 h 1569"/>
                <a:gd name="T64" fmla="*/ 650 w 1831"/>
                <a:gd name="T65" fmla="*/ 1265 h 1569"/>
                <a:gd name="T66" fmla="*/ 676 w 1831"/>
                <a:gd name="T67" fmla="*/ 1347 h 1569"/>
                <a:gd name="T68" fmla="*/ 737 w 1831"/>
                <a:gd name="T69" fmla="*/ 1390 h 1569"/>
                <a:gd name="T70" fmla="*/ 841 w 1831"/>
                <a:gd name="T71" fmla="*/ 1454 h 1569"/>
                <a:gd name="T72" fmla="*/ 955 w 1831"/>
                <a:gd name="T73" fmla="*/ 1548 h 1569"/>
                <a:gd name="T74" fmla="*/ 976 w 1831"/>
                <a:gd name="T75" fmla="*/ 1515 h 1569"/>
                <a:gd name="T76" fmla="*/ 1042 w 1831"/>
                <a:gd name="T77" fmla="*/ 1558 h 1569"/>
                <a:gd name="T78" fmla="*/ 1061 w 1831"/>
                <a:gd name="T79" fmla="*/ 1501 h 1569"/>
                <a:gd name="T80" fmla="*/ 1089 w 1831"/>
                <a:gd name="T81" fmla="*/ 1539 h 1569"/>
                <a:gd name="T82" fmla="*/ 1146 w 1831"/>
                <a:gd name="T83" fmla="*/ 1532 h 1569"/>
                <a:gd name="T84" fmla="*/ 1224 w 1831"/>
                <a:gd name="T85" fmla="*/ 1468 h 1569"/>
                <a:gd name="T86" fmla="*/ 1257 w 1831"/>
                <a:gd name="T87" fmla="*/ 1454 h 1569"/>
                <a:gd name="T88" fmla="*/ 1290 w 1831"/>
                <a:gd name="T89" fmla="*/ 1409 h 1569"/>
                <a:gd name="T90" fmla="*/ 1290 w 1831"/>
                <a:gd name="T91" fmla="*/ 1345 h 1569"/>
                <a:gd name="T92" fmla="*/ 1290 w 1831"/>
                <a:gd name="T93" fmla="*/ 1300 h 1569"/>
                <a:gd name="T94" fmla="*/ 1309 w 1831"/>
                <a:gd name="T95" fmla="*/ 1272 h 1569"/>
                <a:gd name="T96" fmla="*/ 1394 w 1831"/>
                <a:gd name="T97" fmla="*/ 1319 h 1569"/>
                <a:gd name="T98" fmla="*/ 1463 w 1831"/>
                <a:gd name="T99" fmla="*/ 1234 h 1569"/>
                <a:gd name="T100" fmla="*/ 1602 w 1831"/>
                <a:gd name="T101" fmla="*/ 1002 h 1569"/>
                <a:gd name="T102" fmla="*/ 1645 w 1831"/>
                <a:gd name="T103" fmla="*/ 929 h 1569"/>
                <a:gd name="T104" fmla="*/ 1616 w 1831"/>
                <a:gd name="T105" fmla="*/ 827 h 1569"/>
                <a:gd name="T106" fmla="*/ 1545 w 1831"/>
                <a:gd name="T107" fmla="*/ 773 h 1569"/>
                <a:gd name="T108" fmla="*/ 1649 w 1831"/>
                <a:gd name="T109" fmla="*/ 839 h 1569"/>
                <a:gd name="T110" fmla="*/ 1694 w 1831"/>
                <a:gd name="T111" fmla="*/ 908 h 1569"/>
                <a:gd name="T112" fmla="*/ 1706 w 1831"/>
                <a:gd name="T113" fmla="*/ 811 h 1569"/>
                <a:gd name="T114" fmla="*/ 1749 w 1831"/>
                <a:gd name="T115" fmla="*/ 773 h 1569"/>
                <a:gd name="T116" fmla="*/ 1753 w 1831"/>
                <a:gd name="T117" fmla="*/ 702 h 1569"/>
                <a:gd name="T118" fmla="*/ 1831 w 1831"/>
                <a:gd name="T119" fmla="*/ 617 h 1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31" h="1569">
                  <a:moveTo>
                    <a:pt x="1824" y="612"/>
                  </a:moveTo>
                  <a:lnTo>
                    <a:pt x="1815" y="612"/>
                  </a:lnTo>
                  <a:lnTo>
                    <a:pt x="1786" y="617"/>
                  </a:lnTo>
                  <a:lnTo>
                    <a:pt x="1768" y="615"/>
                  </a:lnTo>
                  <a:lnTo>
                    <a:pt x="1758" y="617"/>
                  </a:lnTo>
                  <a:lnTo>
                    <a:pt x="1742" y="624"/>
                  </a:lnTo>
                  <a:lnTo>
                    <a:pt x="1737" y="627"/>
                  </a:lnTo>
                  <a:lnTo>
                    <a:pt x="1734" y="631"/>
                  </a:lnTo>
                  <a:lnTo>
                    <a:pt x="1730" y="641"/>
                  </a:lnTo>
                  <a:lnTo>
                    <a:pt x="1730" y="643"/>
                  </a:lnTo>
                  <a:lnTo>
                    <a:pt x="1723" y="643"/>
                  </a:lnTo>
                  <a:lnTo>
                    <a:pt x="1720" y="641"/>
                  </a:lnTo>
                  <a:lnTo>
                    <a:pt x="1716" y="636"/>
                  </a:lnTo>
                  <a:lnTo>
                    <a:pt x="1713" y="638"/>
                  </a:lnTo>
                  <a:lnTo>
                    <a:pt x="1713" y="643"/>
                  </a:lnTo>
                  <a:lnTo>
                    <a:pt x="1713" y="645"/>
                  </a:lnTo>
                  <a:lnTo>
                    <a:pt x="1708" y="650"/>
                  </a:lnTo>
                  <a:lnTo>
                    <a:pt x="1704" y="650"/>
                  </a:lnTo>
                  <a:lnTo>
                    <a:pt x="1699" y="645"/>
                  </a:lnTo>
                  <a:lnTo>
                    <a:pt x="1699" y="641"/>
                  </a:lnTo>
                  <a:lnTo>
                    <a:pt x="1687" y="636"/>
                  </a:lnTo>
                  <a:lnTo>
                    <a:pt x="1668" y="634"/>
                  </a:lnTo>
                  <a:lnTo>
                    <a:pt x="1664" y="636"/>
                  </a:lnTo>
                  <a:lnTo>
                    <a:pt x="1635" y="650"/>
                  </a:lnTo>
                  <a:lnTo>
                    <a:pt x="1633" y="653"/>
                  </a:lnTo>
                  <a:lnTo>
                    <a:pt x="1633" y="655"/>
                  </a:lnTo>
                  <a:lnTo>
                    <a:pt x="1630" y="657"/>
                  </a:lnTo>
                  <a:lnTo>
                    <a:pt x="1628" y="660"/>
                  </a:lnTo>
                  <a:lnTo>
                    <a:pt x="1623" y="660"/>
                  </a:lnTo>
                  <a:lnTo>
                    <a:pt x="1619" y="657"/>
                  </a:lnTo>
                  <a:lnTo>
                    <a:pt x="1616" y="657"/>
                  </a:lnTo>
                  <a:lnTo>
                    <a:pt x="1583" y="671"/>
                  </a:lnTo>
                  <a:lnTo>
                    <a:pt x="1579" y="676"/>
                  </a:lnTo>
                  <a:lnTo>
                    <a:pt x="1574" y="686"/>
                  </a:lnTo>
                  <a:lnTo>
                    <a:pt x="1560" y="660"/>
                  </a:lnTo>
                  <a:lnTo>
                    <a:pt x="1560" y="650"/>
                  </a:lnTo>
                  <a:lnTo>
                    <a:pt x="1564" y="643"/>
                  </a:lnTo>
                  <a:lnTo>
                    <a:pt x="1564" y="636"/>
                  </a:lnTo>
                  <a:lnTo>
                    <a:pt x="1553" y="624"/>
                  </a:lnTo>
                  <a:lnTo>
                    <a:pt x="1543" y="619"/>
                  </a:lnTo>
                  <a:lnTo>
                    <a:pt x="1541" y="631"/>
                  </a:lnTo>
                  <a:lnTo>
                    <a:pt x="1543" y="636"/>
                  </a:lnTo>
                  <a:lnTo>
                    <a:pt x="1541" y="638"/>
                  </a:lnTo>
                  <a:lnTo>
                    <a:pt x="1529" y="645"/>
                  </a:lnTo>
                  <a:lnTo>
                    <a:pt x="1527" y="653"/>
                  </a:lnTo>
                  <a:lnTo>
                    <a:pt x="1524" y="655"/>
                  </a:lnTo>
                  <a:lnTo>
                    <a:pt x="1519" y="655"/>
                  </a:lnTo>
                  <a:lnTo>
                    <a:pt x="1517" y="655"/>
                  </a:lnTo>
                  <a:lnTo>
                    <a:pt x="1515" y="655"/>
                  </a:lnTo>
                  <a:lnTo>
                    <a:pt x="1508" y="660"/>
                  </a:lnTo>
                  <a:lnTo>
                    <a:pt x="1512" y="653"/>
                  </a:lnTo>
                  <a:lnTo>
                    <a:pt x="1517" y="650"/>
                  </a:lnTo>
                  <a:lnTo>
                    <a:pt x="1522" y="645"/>
                  </a:lnTo>
                  <a:lnTo>
                    <a:pt x="1524" y="636"/>
                  </a:lnTo>
                  <a:lnTo>
                    <a:pt x="1524" y="629"/>
                  </a:lnTo>
                  <a:lnTo>
                    <a:pt x="1522" y="622"/>
                  </a:lnTo>
                  <a:lnTo>
                    <a:pt x="1515" y="605"/>
                  </a:lnTo>
                  <a:lnTo>
                    <a:pt x="1510" y="598"/>
                  </a:lnTo>
                  <a:lnTo>
                    <a:pt x="1503" y="593"/>
                  </a:lnTo>
                  <a:lnTo>
                    <a:pt x="1493" y="591"/>
                  </a:lnTo>
                  <a:lnTo>
                    <a:pt x="1489" y="589"/>
                  </a:lnTo>
                  <a:lnTo>
                    <a:pt x="1486" y="589"/>
                  </a:lnTo>
                  <a:lnTo>
                    <a:pt x="1486" y="591"/>
                  </a:lnTo>
                  <a:lnTo>
                    <a:pt x="1486" y="593"/>
                  </a:lnTo>
                  <a:lnTo>
                    <a:pt x="1484" y="596"/>
                  </a:lnTo>
                  <a:lnTo>
                    <a:pt x="1482" y="593"/>
                  </a:lnTo>
                  <a:lnTo>
                    <a:pt x="1477" y="591"/>
                  </a:lnTo>
                  <a:lnTo>
                    <a:pt x="1475" y="591"/>
                  </a:lnTo>
                  <a:lnTo>
                    <a:pt x="1472" y="591"/>
                  </a:lnTo>
                  <a:lnTo>
                    <a:pt x="1472" y="589"/>
                  </a:lnTo>
                  <a:lnTo>
                    <a:pt x="1475" y="584"/>
                  </a:lnTo>
                  <a:lnTo>
                    <a:pt x="1477" y="582"/>
                  </a:lnTo>
                  <a:lnTo>
                    <a:pt x="1479" y="577"/>
                  </a:lnTo>
                  <a:lnTo>
                    <a:pt x="1475" y="567"/>
                  </a:lnTo>
                  <a:lnTo>
                    <a:pt x="1467" y="560"/>
                  </a:lnTo>
                  <a:lnTo>
                    <a:pt x="1463" y="558"/>
                  </a:lnTo>
                  <a:lnTo>
                    <a:pt x="1456" y="558"/>
                  </a:lnTo>
                  <a:lnTo>
                    <a:pt x="1451" y="549"/>
                  </a:lnTo>
                  <a:lnTo>
                    <a:pt x="1444" y="530"/>
                  </a:lnTo>
                  <a:lnTo>
                    <a:pt x="1439" y="511"/>
                  </a:lnTo>
                  <a:lnTo>
                    <a:pt x="1432" y="504"/>
                  </a:lnTo>
                  <a:lnTo>
                    <a:pt x="1427" y="497"/>
                  </a:lnTo>
                  <a:lnTo>
                    <a:pt x="1420" y="494"/>
                  </a:lnTo>
                  <a:lnTo>
                    <a:pt x="1415" y="497"/>
                  </a:lnTo>
                  <a:lnTo>
                    <a:pt x="1413" y="501"/>
                  </a:lnTo>
                  <a:lnTo>
                    <a:pt x="1420" y="511"/>
                  </a:lnTo>
                  <a:lnTo>
                    <a:pt x="1399" y="506"/>
                  </a:lnTo>
                  <a:lnTo>
                    <a:pt x="1389" y="508"/>
                  </a:lnTo>
                  <a:lnTo>
                    <a:pt x="1389" y="520"/>
                  </a:lnTo>
                  <a:lnTo>
                    <a:pt x="1389" y="523"/>
                  </a:lnTo>
                  <a:lnTo>
                    <a:pt x="1385" y="511"/>
                  </a:lnTo>
                  <a:lnTo>
                    <a:pt x="1385" y="501"/>
                  </a:lnTo>
                  <a:lnTo>
                    <a:pt x="1389" y="494"/>
                  </a:lnTo>
                  <a:lnTo>
                    <a:pt x="1397" y="492"/>
                  </a:lnTo>
                  <a:lnTo>
                    <a:pt x="1373" y="482"/>
                  </a:lnTo>
                  <a:lnTo>
                    <a:pt x="1363" y="475"/>
                  </a:lnTo>
                  <a:lnTo>
                    <a:pt x="1352" y="466"/>
                  </a:lnTo>
                  <a:lnTo>
                    <a:pt x="1342" y="456"/>
                  </a:lnTo>
                  <a:lnTo>
                    <a:pt x="1335" y="447"/>
                  </a:lnTo>
                  <a:lnTo>
                    <a:pt x="1328" y="433"/>
                  </a:lnTo>
                  <a:lnTo>
                    <a:pt x="1326" y="419"/>
                  </a:lnTo>
                  <a:lnTo>
                    <a:pt x="1328" y="393"/>
                  </a:lnTo>
                  <a:lnTo>
                    <a:pt x="1335" y="381"/>
                  </a:lnTo>
                  <a:lnTo>
                    <a:pt x="1335" y="374"/>
                  </a:lnTo>
                  <a:lnTo>
                    <a:pt x="1330" y="362"/>
                  </a:lnTo>
                  <a:lnTo>
                    <a:pt x="1319" y="352"/>
                  </a:lnTo>
                  <a:lnTo>
                    <a:pt x="1314" y="343"/>
                  </a:lnTo>
                  <a:lnTo>
                    <a:pt x="1319" y="329"/>
                  </a:lnTo>
                  <a:lnTo>
                    <a:pt x="1309" y="331"/>
                  </a:lnTo>
                  <a:lnTo>
                    <a:pt x="1283" y="341"/>
                  </a:lnTo>
                  <a:lnTo>
                    <a:pt x="1276" y="348"/>
                  </a:lnTo>
                  <a:lnTo>
                    <a:pt x="1274" y="352"/>
                  </a:lnTo>
                  <a:lnTo>
                    <a:pt x="1274" y="357"/>
                  </a:lnTo>
                  <a:lnTo>
                    <a:pt x="1274" y="362"/>
                  </a:lnTo>
                  <a:lnTo>
                    <a:pt x="1267" y="367"/>
                  </a:lnTo>
                  <a:lnTo>
                    <a:pt x="1262" y="367"/>
                  </a:lnTo>
                  <a:lnTo>
                    <a:pt x="1252" y="357"/>
                  </a:lnTo>
                  <a:lnTo>
                    <a:pt x="1245" y="357"/>
                  </a:lnTo>
                  <a:lnTo>
                    <a:pt x="1238" y="364"/>
                  </a:lnTo>
                  <a:lnTo>
                    <a:pt x="1219" y="393"/>
                  </a:lnTo>
                  <a:lnTo>
                    <a:pt x="1205" y="404"/>
                  </a:lnTo>
                  <a:lnTo>
                    <a:pt x="1200" y="402"/>
                  </a:lnTo>
                  <a:lnTo>
                    <a:pt x="1200" y="397"/>
                  </a:lnTo>
                  <a:lnTo>
                    <a:pt x="1198" y="388"/>
                  </a:lnTo>
                  <a:lnTo>
                    <a:pt x="1196" y="381"/>
                  </a:lnTo>
                  <a:lnTo>
                    <a:pt x="1186" y="393"/>
                  </a:lnTo>
                  <a:lnTo>
                    <a:pt x="1174" y="400"/>
                  </a:lnTo>
                  <a:lnTo>
                    <a:pt x="1148" y="409"/>
                  </a:lnTo>
                  <a:lnTo>
                    <a:pt x="1146" y="404"/>
                  </a:lnTo>
                  <a:lnTo>
                    <a:pt x="1156" y="397"/>
                  </a:lnTo>
                  <a:lnTo>
                    <a:pt x="1196" y="322"/>
                  </a:lnTo>
                  <a:lnTo>
                    <a:pt x="1196" y="310"/>
                  </a:lnTo>
                  <a:lnTo>
                    <a:pt x="1196" y="303"/>
                  </a:lnTo>
                  <a:lnTo>
                    <a:pt x="1203" y="291"/>
                  </a:lnTo>
                  <a:lnTo>
                    <a:pt x="1205" y="277"/>
                  </a:lnTo>
                  <a:lnTo>
                    <a:pt x="1210" y="270"/>
                  </a:lnTo>
                  <a:lnTo>
                    <a:pt x="1222" y="263"/>
                  </a:lnTo>
                  <a:lnTo>
                    <a:pt x="1224" y="256"/>
                  </a:lnTo>
                  <a:lnTo>
                    <a:pt x="1222" y="248"/>
                  </a:lnTo>
                  <a:lnTo>
                    <a:pt x="1215" y="239"/>
                  </a:lnTo>
                  <a:lnTo>
                    <a:pt x="1212" y="234"/>
                  </a:lnTo>
                  <a:lnTo>
                    <a:pt x="1212" y="225"/>
                  </a:lnTo>
                  <a:lnTo>
                    <a:pt x="1212" y="215"/>
                  </a:lnTo>
                  <a:lnTo>
                    <a:pt x="1212" y="206"/>
                  </a:lnTo>
                  <a:lnTo>
                    <a:pt x="1217" y="199"/>
                  </a:lnTo>
                  <a:lnTo>
                    <a:pt x="1219" y="204"/>
                  </a:lnTo>
                  <a:lnTo>
                    <a:pt x="1219" y="206"/>
                  </a:lnTo>
                  <a:lnTo>
                    <a:pt x="1222" y="213"/>
                  </a:lnTo>
                  <a:lnTo>
                    <a:pt x="1224" y="218"/>
                  </a:lnTo>
                  <a:lnTo>
                    <a:pt x="1226" y="220"/>
                  </a:lnTo>
                  <a:lnTo>
                    <a:pt x="1217" y="189"/>
                  </a:lnTo>
                  <a:lnTo>
                    <a:pt x="1210" y="156"/>
                  </a:lnTo>
                  <a:lnTo>
                    <a:pt x="1208" y="163"/>
                  </a:lnTo>
                  <a:lnTo>
                    <a:pt x="1203" y="168"/>
                  </a:lnTo>
                  <a:lnTo>
                    <a:pt x="1200" y="173"/>
                  </a:lnTo>
                  <a:lnTo>
                    <a:pt x="1200" y="180"/>
                  </a:lnTo>
                  <a:lnTo>
                    <a:pt x="1198" y="173"/>
                  </a:lnTo>
                  <a:lnTo>
                    <a:pt x="1200" y="152"/>
                  </a:lnTo>
                  <a:lnTo>
                    <a:pt x="1200" y="142"/>
                  </a:lnTo>
                  <a:lnTo>
                    <a:pt x="1191" y="147"/>
                  </a:lnTo>
                  <a:lnTo>
                    <a:pt x="1191" y="137"/>
                  </a:lnTo>
                  <a:lnTo>
                    <a:pt x="1189" y="135"/>
                  </a:lnTo>
                  <a:lnTo>
                    <a:pt x="1189" y="130"/>
                  </a:lnTo>
                  <a:lnTo>
                    <a:pt x="1186" y="126"/>
                  </a:lnTo>
                  <a:lnTo>
                    <a:pt x="1186" y="121"/>
                  </a:lnTo>
                  <a:lnTo>
                    <a:pt x="1189" y="118"/>
                  </a:lnTo>
                  <a:lnTo>
                    <a:pt x="1191" y="116"/>
                  </a:lnTo>
                  <a:lnTo>
                    <a:pt x="1196" y="95"/>
                  </a:lnTo>
                  <a:lnTo>
                    <a:pt x="1196" y="85"/>
                  </a:lnTo>
                  <a:lnTo>
                    <a:pt x="1196" y="74"/>
                  </a:lnTo>
                  <a:lnTo>
                    <a:pt x="1191" y="74"/>
                  </a:lnTo>
                  <a:lnTo>
                    <a:pt x="1191" y="71"/>
                  </a:lnTo>
                  <a:lnTo>
                    <a:pt x="1191" y="69"/>
                  </a:lnTo>
                  <a:lnTo>
                    <a:pt x="1191" y="64"/>
                  </a:lnTo>
                  <a:lnTo>
                    <a:pt x="1186" y="62"/>
                  </a:lnTo>
                  <a:lnTo>
                    <a:pt x="1184" y="62"/>
                  </a:lnTo>
                  <a:lnTo>
                    <a:pt x="1189" y="55"/>
                  </a:lnTo>
                  <a:lnTo>
                    <a:pt x="1196" y="52"/>
                  </a:lnTo>
                  <a:lnTo>
                    <a:pt x="1198" y="50"/>
                  </a:lnTo>
                  <a:lnTo>
                    <a:pt x="1198" y="41"/>
                  </a:lnTo>
                  <a:lnTo>
                    <a:pt x="1200" y="41"/>
                  </a:lnTo>
                  <a:lnTo>
                    <a:pt x="1212" y="22"/>
                  </a:lnTo>
                  <a:lnTo>
                    <a:pt x="1215" y="15"/>
                  </a:lnTo>
                  <a:lnTo>
                    <a:pt x="1210" y="12"/>
                  </a:lnTo>
                  <a:lnTo>
                    <a:pt x="1193" y="10"/>
                  </a:lnTo>
                  <a:lnTo>
                    <a:pt x="1189" y="10"/>
                  </a:lnTo>
                  <a:lnTo>
                    <a:pt x="1189" y="10"/>
                  </a:lnTo>
                  <a:lnTo>
                    <a:pt x="1184" y="17"/>
                  </a:lnTo>
                  <a:lnTo>
                    <a:pt x="1184" y="19"/>
                  </a:lnTo>
                  <a:lnTo>
                    <a:pt x="1184" y="22"/>
                  </a:lnTo>
                  <a:lnTo>
                    <a:pt x="1189" y="29"/>
                  </a:lnTo>
                  <a:lnTo>
                    <a:pt x="1191" y="31"/>
                  </a:lnTo>
                  <a:lnTo>
                    <a:pt x="1191" y="31"/>
                  </a:lnTo>
                  <a:lnTo>
                    <a:pt x="1193" y="36"/>
                  </a:lnTo>
                  <a:lnTo>
                    <a:pt x="1191" y="41"/>
                  </a:lnTo>
                  <a:lnTo>
                    <a:pt x="1186" y="41"/>
                  </a:lnTo>
                  <a:lnTo>
                    <a:pt x="1184" y="38"/>
                  </a:lnTo>
                  <a:lnTo>
                    <a:pt x="1182" y="31"/>
                  </a:lnTo>
                  <a:lnTo>
                    <a:pt x="1179" y="29"/>
                  </a:lnTo>
                  <a:lnTo>
                    <a:pt x="1172" y="29"/>
                  </a:lnTo>
                  <a:lnTo>
                    <a:pt x="1160" y="33"/>
                  </a:lnTo>
                  <a:lnTo>
                    <a:pt x="1156" y="33"/>
                  </a:lnTo>
                  <a:lnTo>
                    <a:pt x="1153" y="31"/>
                  </a:lnTo>
                  <a:lnTo>
                    <a:pt x="1167" y="22"/>
                  </a:lnTo>
                  <a:lnTo>
                    <a:pt x="1172" y="15"/>
                  </a:lnTo>
                  <a:lnTo>
                    <a:pt x="1167" y="5"/>
                  </a:lnTo>
                  <a:lnTo>
                    <a:pt x="1160" y="0"/>
                  </a:lnTo>
                  <a:lnTo>
                    <a:pt x="1151" y="0"/>
                  </a:lnTo>
                  <a:lnTo>
                    <a:pt x="1141" y="5"/>
                  </a:lnTo>
                  <a:lnTo>
                    <a:pt x="1130" y="15"/>
                  </a:lnTo>
                  <a:lnTo>
                    <a:pt x="1108" y="36"/>
                  </a:lnTo>
                  <a:lnTo>
                    <a:pt x="1094" y="43"/>
                  </a:lnTo>
                  <a:lnTo>
                    <a:pt x="1089" y="50"/>
                  </a:lnTo>
                  <a:lnTo>
                    <a:pt x="1087" y="52"/>
                  </a:lnTo>
                  <a:lnTo>
                    <a:pt x="1087" y="38"/>
                  </a:lnTo>
                  <a:lnTo>
                    <a:pt x="1101" y="10"/>
                  </a:lnTo>
                  <a:lnTo>
                    <a:pt x="1085" y="12"/>
                  </a:lnTo>
                  <a:lnTo>
                    <a:pt x="1037" y="52"/>
                  </a:lnTo>
                  <a:lnTo>
                    <a:pt x="1026" y="81"/>
                  </a:lnTo>
                  <a:lnTo>
                    <a:pt x="1007" y="100"/>
                  </a:lnTo>
                  <a:lnTo>
                    <a:pt x="997" y="137"/>
                  </a:lnTo>
                  <a:lnTo>
                    <a:pt x="990" y="152"/>
                  </a:lnTo>
                  <a:lnTo>
                    <a:pt x="983" y="156"/>
                  </a:lnTo>
                  <a:lnTo>
                    <a:pt x="964" y="168"/>
                  </a:lnTo>
                  <a:lnTo>
                    <a:pt x="959" y="175"/>
                  </a:lnTo>
                  <a:lnTo>
                    <a:pt x="957" y="182"/>
                  </a:lnTo>
                  <a:lnTo>
                    <a:pt x="955" y="204"/>
                  </a:lnTo>
                  <a:lnTo>
                    <a:pt x="950" y="201"/>
                  </a:lnTo>
                  <a:lnTo>
                    <a:pt x="945" y="199"/>
                  </a:lnTo>
                  <a:lnTo>
                    <a:pt x="941" y="196"/>
                  </a:lnTo>
                  <a:lnTo>
                    <a:pt x="938" y="192"/>
                  </a:lnTo>
                  <a:lnTo>
                    <a:pt x="941" y="189"/>
                  </a:lnTo>
                  <a:lnTo>
                    <a:pt x="948" y="180"/>
                  </a:lnTo>
                  <a:lnTo>
                    <a:pt x="931" y="173"/>
                  </a:lnTo>
                  <a:lnTo>
                    <a:pt x="924" y="168"/>
                  </a:lnTo>
                  <a:lnTo>
                    <a:pt x="919" y="163"/>
                  </a:lnTo>
                  <a:lnTo>
                    <a:pt x="877" y="114"/>
                  </a:lnTo>
                  <a:lnTo>
                    <a:pt x="860" y="102"/>
                  </a:lnTo>
                  <a:lnTo>
                    <a:pt x="841" y="97"/>
                  </a:lnTo>
                  <a:lnTo>
                    <a:pt x="825" y="100"/>
                  </a:lnTo>
                  <a:lnTo>
                    <a:pt x="794" y="111"/>
                  </a:lnTo>
                  <a:lnTo>
                    <a:pt x="721" y="114"/>
                  </a:lnTo>
                  <a:lnTo>
                    <a:pt x="711" y="114"/>
                  </a:lnTo>
                  <a:lnTo>
                    <a:pt x="707" y="114"/>
                  </a:lnTo>
                  <a:lnTo>
                    <a:pt x="702" y="121"/>
                  </a:lnTo>
                  <a:lnTo>
                    <a:pt x="700" y="118"/>
                  </a:lnTo>
                  <a:lnTo>
                    <a:pt x="695" y="116"/>
                  </a:lnTo>
                  <a:lnTo>
                    <a:pt x="692" y="114"/>
                  </a:lnTo>
                  <a:lnTo>
                    <a:pt x="683" y="118"/>
                  </a:lnTo>
                  <a:lnTo>
                    <a:pt x="674" y="118"/>
                  </a:lnTo>
                  <a:lnTo>
                    <a:pt x="664" y="118"/>
                  </a:lnTo>
                  <a:lnTo>
                    <a:pt x="655" y="111"/>
                  </a:lnTo>
                  <a:lnTo>
                    <a:pt x="650" y="97"/>
                  </a:lnTo>
                  <a:lnTo>
                    <a:pt x="640" y="100"/>
                  </a:lnTo>
                  <a:lnTo>
                    <a:pt x="598" y="140"/>
                  </a:lnTo>
                  <a:lnTo>
                    <a:pt x="593" y="149"/>
                  </a:lnTo>
                  <a:lnTo>
                    <a:pt x="588" y="159"/>
                  </a:lnTo>
                  <a:lnTo>
                    <a:pt x="567" y="170"/>
                  </a:lnTo>
                  <a:lnTo>
                    <a:pt x="558" y="187"/>
                  </a:lnTo>
                  <a:lnTo>
                    <a:pt x="553" y="189"/>
                  </a:lnTo>
                  <a:lnTo>
                    <a:pt x="541" y="192"/>
                  </a:lnTo>
                  <a:lnTo>
                    <a:pt x="532" y="196"/>
                  </a:lnTo>
                  <a:lnTo>
                    <a:pt x="527" y="196"/>
                  </a:lnTo>
                  <a:lnTo>
                    <a:pt x="522" y="196"/>
                  </a:lnTo>
                  <a:lnTo>
                    <a:pt x="522" y="196"/>
                  </a:lnTo>
                  <a:lnTo>
                    <a:pt x="515" y="199"/>
                  </a:lnTo>
                  <a:lnTo>
                    <a:pt x="508" y="206"/>
                  </a:lnTo>
                  <a:lnTo>
                    <a:pt x="503" y="213"/>
                  </a:lnTo>
                  <a:lnTo>
                    <a:pt x="501" y="222"/>
                  </a:lnTo>
                  <a:lnTo>
                    <a:pt x="501" y="234"/>
                  </a:lnTo>
                  <a:lnTo>
                    <a:pt x="506" y="241"/>
                  </a:lnTo>
                  <a:lnTo>
                    <a:pt x="511" y="246"/>
                  </a:lnTo>
                  <a:lnTo>
                    <a:pt x="513" y="253"/>
                  </a:lnTo>
                  <a:lnTo>
                    <a:pt x="508" y="260"/>
                  </a:lnTo>
                  <a:lnTo>
                    <a:pt x="499" y="260"/>
                  </a:lnTo>
                  <a:lnTo>
                    <a:pt x="489" y="256"/>
                  </a:lnTo>
                  <a:lnTo>
                    <a:pt x="482" y="253"/>
                  </a:lnTo>
                  <a:lnTo>
                    <a:pt x="475" y="256"/>
                  </a:lnTo>
                  <a:lnTo>
                    <a:pt x="470" y="260"/>
                  </a:lnTo>
                  <a:lnTo>
                    <a:pt x="463" y="265"/>
                  </a:lnTo>
                  <a:lnTo>
                    <a:pt x="461" y="272"/>
                  </a:lnTo>
                  <a:lnTo>
                    <a:pt x="459" y="277"/>
                  </a:lnTo>
                  <a:lnTo>
                    <a:pt x="456" y="279"/>
                  </a:lnTo>
                  <a:lnTo>
                    <a:pt x="454" y="284"/>
                  </a:lnTo>
                  <a:lnTo>
                    <a:pt x="451" y="286"/>
                  </a:lnTo>
                  <a:lnTo>
                    <a:pt x="449" y="291"/>
                  </a:lnTo>
                  <a:lnTo>
                    <a:pt x="444" y="293"/>
                  </a:lnTo>
                  <a:lnTo>
                    <a:pt x="440" y="296"/>
                  </a:lnTo>
                  <a:lnTo>
                    <a:pt x="435" y="296"/>
                  </a:lnTo>
                  <a:lnTo>
                    <a:pt x="428" y="296"/>
                  </a:lnTo>
                  <a:lnTo>
                    <a:pt x="425" y="298"/>
                  </a:lnTo>
                  <a:lnTo>
                    <a:pt x="423" y="300"/>
                  </a:lnTo>
                  <a:lnTo>
                    <a:pt x="418" y="303"/>
                  </a:lnTo>
                  <a:lnTo>
                    <a:pt x="414" y="305"/>
                  </a:lnTo>
                  <a:lnTo>
                    <a:pt x="407" y="305"/>
                  </a:lnTo>
                  <a:lnTo>
                    <a:pt x="402" y="308"/>
                  </a:lnTo>
                  <a:lnTo>
                    <a:pt x="399" y="312"/>
                  </a:lnTo>
                  <a:lnTo>
                    <a:pt x="402" y="322"/>
                  </a:lnTo>
                  <a:lnTo>
                    <a:pt x="404" y="331"/>
                  </a:lnTo>
                  <a:lnTo>
                    <a:pt x="402" y="338"/>
                  </a:lnTo>
                  <a:lnTo>
                    <a:pt x="390" y="338"/>
                  </a:lnTo>
                  <a:lnTo>
                    <a:pt x="388" y="336"/>
                  </a:lnTo>
                  <a:lnTo>
                    <a:pt x="385" y="334"/>
                  </a:lnTo>
                  <a:lnTo>
                    <a:pt x="383" y="329"/>
                  </a:lnTo>
                  <a:lnTo>
                    <a:pt x="381" y="326"/>
                  </a:lnTo>
                  <a:lnTo>
                    <a:pt x="378" y="326"/>
                  </a:lnTo>
                  <a:lnTo>
                    <a:pt x="376" y="326"/>
                  </a:lnTo>
                  <a:lnTo>
                    <a:pt x="371" y="326"/>
                  </a:lnTo>
                  <a:lnTo>
                    <a:pt x="369" y="326"/>
                  </a:lnTo>
                  <a:lnTo>
                    <a:pt x="364" y="326"/>
                  </a:lnTo>
                  <a:lnTo>
                    <a:pt x="359" y="324"/>
                  </a:lnTo>
                  <a:lnTo>
                    <a:pt x="352" y="324"/>
                  </a:lnTo>
                  <a:lnTo>
                    <a:pt x="347" y="324"/>
                  </a:lnTo>
                  <a:lnTo>
                    <a:pt x="338" y="322"/>
                  </a:lnTo>
                  <a:lnTo>
                    <a:pt x="331" y="324"/>
                  </a:lnTo>
                  <a:lnTo>
                    <a:pt x="324" y="324"/>
                  </a:lnTo>
                  <a:lnTo>
                    <a:pt x="314" y="324"/>
                  </a:lnTo>
                  <a:lnTo>
                    <a:pt x="310" y="326"/>
                  </a:lnTo>
                  <a:lnTo>
                    <a:pt x="307" y="324"/>
                  </a:lnTo>
                  <a:lnTo>
                    <a:pt x="307" y="319"/>
                  </a:lnTo>
                  <a:lnTo>
                    <a:pt x="305" y="315"/>
                  </a:lnTo>
                  <a:lnTo>
                    <a:pt x="303" y="312"/>
                  </a:lnTo>
                  <a:lnTo>
                    <a:pt x="300" y="305"/>
                  </a:lnTo>
                  <a:lnTo>
                    <a:pt x="298" y="300"/>
                  </a:lnTo>
                  <a:lnTo>
                    <a:pt x="295" y="298"/>
                  </a:lnTo>
                  <a:lnTo>
                    <a:pt x="291" y="300"/>
                  </a:lnTo>
                  <a:lnTo>
                    <a:pt x="274" y="310"/>
                  </a:lnTo>
                  <a:lnTo>
                    <a:pt x="255" y="317"/>
                  </a:lnTo>
                  <a:lnTo>
                    <a:pt x="236" y="324"/>
                  </a:lnTo>
                  <a:lnTo>
                    <a:pt x="220" y="334"/>
                  </a:lnTo>
                  <a:lnTo>
                    <a:pt x="201" y="341"/>
                  </a:lnTo>
                  <a:lnTo>
                    <a:pt x="184" y="348"/>
                  </a:lnTo>
                  <a:lnTo>
                    <a:pt x="166" y="357"/>
                  </a:lnTo>
                  <a:lnTo>
                    <a:pt x="147" y="364"/>
                  </a:lnTo>
                  <a:lnTo>
                    <a:pt x="149" y="369"/>
                  </a:lnTo>
                  <a:lnTo>
                    <a:pt x="151" y="371"/>
                  </a:lnTo>
                  <a:lnTo>
                    <a:pt x="154" y="376"/>
                  </a:lnTo>
                  <a:lnTo>
                    <a:pt x="154" y="381"/>
                  </a:lnTo>
                  <a:lnTo>
                    <a:pt x="156" y="383"/>
                  </a:lnTo>
                  <a:lnTo>
                    <a:pt x="158" y="388"/>
                  </a:lnTo>
                  <a:lnTo>
                    <a:pt x="158" y="393"/>
                  </a:lnTo>
                  <a:lnTo>
                    <a:pt x="161" y="397"/>
                  </a:lnTo>
                  <a:lnTo>
                    <a:pt x="151" y="400"/>
                  </a:lnTo>
                  <a:lnTo>
                    <a:pt x="142" y="404"/>
                  </a:lnTo>
                  <a:lnTo>
                    <a:pt x="132" y="409"/>
                  </a:lnTo>
                  <a:lnTo>
                    <a:pt x="123" y="414"/>
                  </a:lnTo>
                  <a:lnTo>
                    <a:pt x="111" y="419"/>
                  </a:lnTo>
                  <a:lnTo>
                    <a:pt x="102" y="421"/>
                  </a:lnTo>
                  <a:lnTo>
                    <a:pt x="92" y="426"/>
                  </a:lnTo>
                  <a:lnTo>
                    <a:pt x="83" y="430"/>
                  </a:lnTo>
                  <a:lnTo>
                    <a:pt x="90" y="447"/>
                  </a:lnTo>
                  <a:lnTo>
                    <a:pt x="97" y="466"/>
                  </a:lnTo>
                  <a:lnTo>
                    <a:pt x="104" y="482"/>
                  </a:lnTo>
                  <a:lnTo>
                    <a:pt x="111" y="499"/>
                  </a:lnTo>
                  <a:lnTo>
                    <a:pt x="128" y="534"/>
                  </a:lnTo>
                  <a:lnTo>
                    <a:pt x="135" y="551"/>
                  </a:lnTo>
                  <a:lnTo>
                    <a:pt x="142" y="567"/>
                  </a:lnTo>
                  <a:lnTo>
                    <a:pt x="144" y="579"/>
                  </a:lnTo>
                  <a:lnTo>
                    <a:pt x="149" y="589"/>
                  </a:lnTo>
                  <a:lnTo>
                    <a:pt x="151" y="603"/>
                  </a:lnTo>
                  <a:lnTo>
                    <a:pt x="151" y="615"/>
                  </a:lnTo>
                  <a:lnTo>
                    <a:pt x="144" y="627"/>
                  </a:lnTo>
                  <a:lnTo>
                    <a:pt x="140" y="638"/>
                  </a:lnTo>
                  <a:lnTo>
                    <a:pt x="135" y="653"/>
                  </a:lnTo>
                  <a:lnTo>
                    <a:pt x="132" y="667"/>
                  </a:lnTo>
                  <a:lnTo>
                    <a:pt x="125" y="681"/>
                  </a:lnTo>
                  <a:lnTo>
                    <a:pt x="121" y="690"/>
                  </a:lnTo>
                  <a:lnTo>
                    <a:pt x="109" y="705"/>
                  </a:lnTo>
                  <a:lnTo>
                    <a:pt x="99" y="716"/>
                  </a:lnTo>
                  <a:lnTo>
                    <a:pt x="88" y="728"/>
                  </a:lnTo>
                  <a:lnTo>
                    <a:pt x="76" y="742"/>
                  </a:lnTo>
                  <a:lnTo>
                    <a:pt x="59" y="759"/>
                  </a:lnTo>
                  <a:lnTo>
                    <a:pt x="40" y="775"/>
                  </a:lnTo>
                  <a:lnTo>
                    <a:pt x="19" y="792"/>
                  </a:lnTo>
                  <a:lnTo>
                    <a:pt x="3" y="811"/>
                  </a:lnTo>
                  <a:lnTo>
                    <a:pt x="0" y="813"/>
                  </a:lnTo>
                  <a:lnTo>
                    <a:pt x="0" y="813"/>
                  </a:lnTo>
                  <a:lnTo>
                    <a:pt x="5" y="823"/>
                  </a:lnTo>
                  <a:lnTo>
                    <a:pt x="14" y="830"/>
                  </a:lnTo>
                  <a:lnTo>
                    <a:pt x="66" y="839"/>
                  </a:lnTo>
                  <a:lnTo>
                    <a:pt x="71" y="837"/>
                  </a:lnTo>
                  <a:lnTo>
                    <a:pt x="102" y="799"/>
                  </a:lnTo>
                  <a:lnTo>
                    <a:pt x="114" y="790"/>
                  </a:lnTo>
                  <a:lnTo>
                    <a:pt x="128" y="785"/>
                  </a:lnTo>
                  <a:lnTo>
                    <a:pt x="135" y="780"/>
                  </a:lnTo>
                  <a:lnTo>
                    <a:pt x="140" y="773"/>
                  </a:lnTo>
                  <a:lnTo>
                    <a:pt x="142" y="764"/>
                  </a:lnTo>
                  <a:lnTo>
                    <a:pt x="147" y="754"/>
                  </a:lnTo>
                  <a:lnTo>
                    <a:pt x="156" y="742"/>
                  </a:lnTo>
                  <a:lnTo>
                    <a:pt x="163" y="738"/>
                  </a:lnTo>
                  <a:lnTo>
                    <a:pt x="170" y="733"/>
                  </a:lnTo>
                  <a:lnTo>
                    <a:pt x="177" y="728"/>
                  </a:lnTo>
                  <a:lnTo>
                    <a:pt x="189" y="733"/>
                  </a:lnTo>
                  <a:lnTo>
                    <a:pt x="194" y="731"/>
                  </a:lnTo>
                  <a:lnTo>
                    <a:pt x="196" y="726"/>
                  </a:lnTo>
                  <a:lnTo>
                    <a:pt x="203" y="721"/>
                  </a:lnTo>
                  <a:lnTo>
                    <a:pt x="203" y="719"/>
                  </a:lnTo>
                  <a:lnTo>
                    <a:pt x="201" y="714"/>
                  </a:lnTo>
                  <a:lnTo>
                    <a:pt x="199" y="709"/>
                  </a:lnTo>
                  <a:lnTo>
                    <a:pt x="203" y="690"/>
                  </a:lnTo>
                  <a:lnTo>
                    <a:pt x="215" y="679"/>
                  </a:lnTo>
                  <a:lnTo>
                    <a:pt x="234" y="676"/>
                  </a:lnTo>
                  <a:lnTo>
                    <a:pt x="251" y="679"/>
                  </a:lnTo>
                  <a:lnTo>
                    <a:pt x="258" y="681"/>
                  </a:lnTo>
                  <a:lnTo>
                    <a:pt x="272" y="688"/>
                  </a:lnTo>
                  <a:lnTo>
                    <a:pt x="274" y="690"/>
                  </a:lnTo>
                  <a:lnTo>
                    <a:pt x="286" y="690"/>
                  </a:lnTo>
                  <a:lnTo>
                    <a:pt x="291" y="690"/>
                  </a:lnTo>
                  <a:lnTo>
                    <a:pt x="319" y="702"/>
                  </a:lnTo>
                  <a:lnTo>
                    <a:pt x="336" y="705"/>
                  </a:lnTo>
                  <a:lnTo>
                    <a:pt x="350" y="714"/>
                  </a:lnTo>
                  <a:lnTo>
                    <a:pt x="355" y="716"/>
                  </a:lnTo>
                  <a:lnTo>
                    <a:pt x="359" y="723"/>
                  </a:lnTo>
                  <a:lnTo>
                    <a:pt x="364" y="726"/>
                  </a:lnTo>
                  <a:lnTo>
                    <a:pt x="381" y="733"/>
                  </a:lnTo>
                  <a:lnTo>
                    <a:pt x="397" y="742"/>
                  </a:lnTo>
                  <a:lnTo>
                    <a:pt x="402" y="745"/>
                  </a:lnTo>
                  <a:lnTo>
                    <a:pt x="418" y="747"/>
                  </a:lnTo>
                  <a:lnTo>
                    <a:pt x="421" y="749"/>
                  </a:lnTo>
                  <a:lnTo>
                    <a:pt x="430" y="768"/>
                  </a:lnTo>
                  <a:lnTo>
                    <a:pt x="459" y="830"/>
                  </a:lnTo>
                  <a:lnTo>
                    <a:pt x="485" y="891"/>
                  </a:lnTo>
                  <a:lnTo>
                    <a:pt x="513" y="953"/>
                  </a:lnTo>
                  <a:lnTo>
                    <a:pt x="539" y="1014"/>
                  </a:lnTo>
                  <a:lnTo>
                    <a:pt x="567" y="1076"/>
                  </a:lnTo>
                  <a:lnTo>
                    <a:pt x="593" y="1137"/>
                  </a:lnTo>
                  <a:lnTo>
                    <a:pt x="622" y="1198"/>
                  </a:lnTo>
                  <a:lnTo>
                    <a:pt x="648" y="1262"/>
                  </a:lnTo>
                  <a:lnTo>
                    <a:pt x="650" y="1265"/>
                  </a:lnTo>
                  <a:lnTo>
                    <a:pt x="655" y="1267"/>
                  </a:lnTo>
                  <a:lnTo>
                    <a:pt x="657" y="1269"/>
                  </a:lnTo>
                  <a:lnTo>
                    <a:pt x="662" y="1272"/>
                  </a:lnTo>
                  <a:lnTo>
                    <a:pt x="664" y="1276"/>
                  </a:lnTo>
                  <a:lnTo>
                    <a:pt x="664" y="1286"/>
                  </a:lnTo>
                  <a:lnTo>
                    <a:pt x="662" y="1293"/>
                  </a:lnTo>
                  <a:lnTo>
                    <a:pt x="659" y="1302"/>
                  </a:lnTo>
                  <a:lnTo>
                    <a:pt x="664" y="1310"/>
                  </a:lnTo>
                  <a:lnTo>
                    <a:pt x="674" y="1314"/>
                  </a:lnTo>
                  <a:lnTo>
                    <a:pt x="678" y="1321"/>
                  </a:lnTo>
                  <a:lnTo>
                    <a:pt x="678" y="1328"/>
                  </a:lnTo>
                  <a:lnTo>
                    <a:pt x="676" y="1338"/>
                  </a:lnTo>
                  <a:lnTo>
                    <a:pt x="676" y="1347"/>
                  </a:lnTo>
                  <a:lnTo>
                    <a:pt x="678" y="1354"/>
                  </a:lnTo>
                  <a:lnTo>
                    <a:pt x="690" y="1378"/>
                  </a:lnTo>
                  <a:lnTo>
                    <a:pt x="695" y="1383"/>
                  </a:lnTo>
                  <a:lnTo>
                    <a:pt x="700" y="1385"/>
                  </a:lnTo>
                  <a:lnTo>
                    <a:pt x="709" y="1388"/>
                  </a:lnTo>
                  <a:lnTo>
                    <a:pt x="714" y="1388"/>
                  </a:lnTo>
                  <a:lnTo>
                    <a:pt x="716" y="1383"/>
                  </a:lnTo>
                  <a:lnTo>
                    <a:pt x="716" y="1378"/>
                  </a:lnTo>
                  <a:lnTo>
                    <a:pt x="718" y="1378"/>
                  </a:lnTo>
                  <a:lnTo>
                    <a:pt x="723" y="1378"/>
                  </a:lnTo>
                  <a:lnTo>
                    <a:pt x="726" y="1383"/>
                  </a:lnTo>
                  <a:lnTo>
                    <a:pt x="730" y="1388"/>
                  </a:lnTo>
                  <a:lnTo>
                    <a:pt x="737" y="1390"/>
                  </a:lnTo>
                  <a:lnTo>
                    <a:pt x="749" y="1395"/>
                  </a:lnTo>
                  <a:lnTo>
                    <a:pt x="768" y="1395"/>
                  </a:lnTo>
                  <a:lnTo>
                    <a:pt x="789" y="1392"/>
                  </a:lnTo>
                  <a:lnTo>
                    <a:pt x="801" y="1385"/>
                  </a:lnTo>
                  <a:lnTo>
                    <a:pt x="811" y="1380"/>
                  </a:lnTo>
                  <a:lnTo>
                    <a:pt x="820" y="1378"/>
                  </a:lnTo>
                  <a:lnTo>
                    <a:pt x="827" y="1380"/>
                  </a:lnTo>
                  <a:lnTo>
                    <a:pt x="837" y="1392"/>
                  </a:lnTo>
                  <a:lnTo>
                    <a:pt x="841" y="1409"/>
                  </a:lnTo>
                  <a:lnTo>
                    <a:pt x="839" y="1418"/>
                  </a:lnTo>
                  <a:lnTo>
                    <a:pt x="834" y="1428"/>
                  </a:lnTo>
                  <a:lnTo>
                    <a:pt x="829" y="1437"/>
                  </a:lnTo>
                  <a:lnTo>
                    <a:pt x="841" y="1454"/>
                  </a:lnTo>
                  <a:lnTo>
                    <a:pt x="870" y="1477"/>
                  </a:lnTo>
                  <a:lnTo>
                    <a:pt x="874" y="1496"/>
                  </a:lnTo>
                  <a:lnTo>
                    <a:pt x="874" y="1513"/>
                  </a:lnTo>
                  <a:lnTo>
                    <a:pt x="874" y="1522"/>
                  </a:lnTo>
                  <a:lnTo>
                    <a:pt x="877" y="1532"/>
                  </a:lnTo>
                  <a:lnTo>
                    <a:pt x="881" y="1539"/>
                  </a:lnTo>
                  <a:lnTo>
                    <a:pt x="900" y="1546"/>
                  </a:lnTo>
                  <a:lnTo>
                    <a:pt x="919" y="1562"/>
                  </a:lnTo>
                  <a:lnTo>
                    <a:pt x="936" y="1569"/>
                  </a:lnTo>
                  <a:lnTo>
                    <a:pt x="950" y="1569"/>
                  </a:lnTo>
                  <a:lnTo>
                    <a:pt x="957" y="1558"/>
                  </a:lnTo>
                  <a:lnTo>
                    <a:pt x="957" y="1553"/>
                  </a:lnTo>
                  <a:lnTo>
                    <a:pt x="955" y="1548"/>
                  </a:lnTo>
                  <a:lnTo>
                    <a:pt x="955" y="1546"/>
                  </a:lnTo>
                  <a:lnTo>
                    <a:pt x="957" y="1541"/>
                  </a:lnTo>
                  <a:lnTo>
                    <a:pt x="959" y="1539"/>
                  </a:lnTo>
                  <a:lnTo>
                    <a:pt x="964" y="1536"/>
                  </a:lnTo>
                  <a:lnTo>
                    <a:pt x="974" y="1539"/>
                  </a:lnTo>
                  <a:lnTo>
                    <a:pt x="981" y="1539"/>
                  </a:lnTo>
                  <a:lnTo>
                    <a:pt x="978" y="1539"/>
                  </a:lnTo>
                  <a:lnTo>
                    <a:pt x="981" y="1534"/>
                  </a:lnTo>
                  <a:lnTo>
                    <a:pt x="983" y="1532"/>
                  </a:lnTo>
                  <a:lnTo>
                    <a:pt x="988" y="1529"/>
                  </a:lnTo>
                  <a:lnTo>
                    <a:pt x="985" y="1527"/>
                  </a:lnTo>
                  <a:lnTo>
                    <a:pt x="981" y="1520"/>
                  </a:lnTo>
                  <a:lnTo>
                    <a:pt x="976" y="1515"/>
                  </a:lnTo>
                  <a:lnTo>
                    <a:pt x="974" y="1506"/>
                  </a:lnTo>
                  <a:lnTo>
                    <a:pt x="978" y="1506"/>
                  </a:lnTo>
                  <a:lnTo>
                    <a:pt x="983" y="1508"/>
                  </a:lnTo>
                  <a:lnTo>
                    <a:pt x="985" y="1513"/>
                  </a:lnTo>
                  <a:lnTo>
                    <a:pt x="988" y="1520"/>
                  </a:lnTo>
                  <a:lnTo>
                    <a:pt x="993" y="1513"/>
                  </a:lnTo>
                  <a:lnTo>
                    <a:pt x="995" y="1513"/>
                  </a:lnTo>
                  <a:lnTo>
                    <a:pt x="997" y="1515"/>
                  </a:lnTo>
                  <a:lnTo>
                    <a:pt x="1004" y="1529"/>
                  </a:lnTo>
                  <a:lnTo>
                    <a:pt x="1007" y="1534"/>
                  </a:lnTo>
                  <a:lnTo>
                    <a:pt x="1011" y="1539"/>
                  </a:lnTo>
                  <a:lnTo>
                    <a:pt x="1033" y="1555"/>
                  </a:lnTo>
                  <a:lnTo>
                    <a:pt x="1042" y="1558"/>
                  </a:lnTo>
                  <a:lnTo>
                    <a:pt x="1052" y="1558"/>
                  </a:lnTo>
                  <a:lnTo>
                    <a:pt x="1045" y="1551"/>
                  </a:lnTo>
                  <a:lnTo>
                    <a:pt x="1042" y="1541"/>
                  </a:lnTo>
                  <a:lnTo>
                    <a:pt x="1040" y="1532"/>
                  </a:lnTo>
                  <a:lnTo>
                    <a:pt x="1037" y="1527"/>
                  </a:lnTo>
                  <a:lnTo>
                    <a:pt x="1040" y="1522"/>
                  </a:lnTo>
                  <a:lnTo>
                    <a:pt x="1045" y="1520"/>
                  </a:lnTo>
                  <a:lnTo>
                    <a:pt x="1052" y="1520"/>
                  </a:lnTo>
                  <a:lnTo>
                    <a:pt x="1054" y="1522"/>
                  </a:lnTo>
                  <a:lnTo>
                    <a:pt x="1052" y="1515"/>
                  </a:lnTo>
                  <a:lnTo>
                    <a:pt x="1054" y="1508"/>
                  </a:lnTo>
                  <a:lnTo>
                    <a:pt x="1056" y="1503"/>
                  </a:lnTo>
                  <a:lnTo>
                    <a:pt x="1061" y="1501"/>
                  </a:lnTo>
                  <a:lnTo>
                    <a:pt x="1063" y="1503"/>
                  </a:lnTo>
                  <a:lnTo>
                    <a:pt x="1071" y="1508"/>
                  </a:lnTo>
                  <a:lnTo>
                    <a:pt x="1075" y="1513"/>
                  </a:lnTo>
                  <a:lnTo>
                    <a:pt x="1082" y="1515"/>
                  </a:lnTo>
                  <a:lnTo>
                    <a:pt x="1087" y="1513"/>
                  </a:lnTo>
                  <a:lnTo>
                    <a:pt x="1092" y="1513"/>
                  </a:lnTo>
                  <a:lnTo>
                    <a:pt x="1099" y="1513"/>
                  </a:lnTo>
                  <a:lnTo>
                    <a:pt x="1101" y="1517"/>
                  </a:lnTo>
                  <a:lnTo>
                    <a:pt x="1096" y="1517"/>
                  </a:lnTo>
                  <a:lnTo>
                    <a:pt x="1092" y="1525"/>
                  </a:lnTo>
                  <a:lnTo>
                    <a:pt x="1087" y="1527"/>
                  </a:lnTo>
                  <a:lnTo>
                    <a:pt x="1085" y="1532"/>
                  </a:lnTo>
                  <a:lnTo>
                    <a:pt x="1089" y="1539"/>
                  </a:lnTo>
                  <a:lnTo>
                    <a:pt x="1104" y="1553"/>
                  </a:lnTo>
                  <a:lnTo>
                    <a:pt x="1106" y="1548"/>
                  </a:lnTo>
                  <a:lnTo>
                    <a:pt x="1113" y="1534"/>
                  </a:lnTo>
                  <a:lnTo>
                    <a:pt x="1115" y="1532"/>
                  </a:lnTo>
                  <a:lnTo>
                    <a:pt x="1120" y="1529"/>
                  </a:lnTo>
                  <a:lnTo>
                    <a:pt x="1122" y="1527"/>
                  </a:lnTo>
                  <a:lnTo>
                    <a:pt x="1120" y="1520"/>
                  </a:lnTo>
                  <a:lnTo>
                    <a:pt x="1130" y="1522"/>
                  </a:lnTo>
                  <a:lnTo>
                    <a:pt x="1130" y="1529"/>
                  </a:lnTo>
                  <a:lnTo>
                    <a:pt x="1130" y="1539"/>
                  </a:lnTo>
                  <a:lnTo>
                    <a:pt x="1134" y="1541"/>
                  </a:lnTo>
                  <a:lnTo>
                    <a:pt x="1141" y="1536"/>
                  </a:lnTo>
                  <a:lnTo>
                    <a:pt x="1146" y="1532"/>
                  </a:lnTo>
                  <a:lnTo>
                    <a:pt x="1148" y="1525"/>
                  </a:lnTo>
                  <a:lnTo>
                    <a:pt x="1146" y="1515"/>
                  </a:lnTo>
                  <a:lnTo>
                    <a:pt x="1151" y="1515"/>
                  </a:lnTo>
                  <a:lnTo>
                    <a:pt x="1153" y="1515"/>
                  </a:lnTo>
                  <a:lnTo>
                    <a:pt x="1151" y="1520"/>
                  </a:lnTo>
                  <a:lnTo>
                    <a:pt x="1160" y="1520"/>
                  </a:lnTo>
                  <a:lnTo>
                    <a:pt x="1170" y="1510"/>
                  </a:lnTo>
                  <a:lnTo>
                    <a:pt x="1191" y="1468"/>
                  </a:lnTo>
                  <a:lnTo>
                    <a:pt x="1193" y="1468"/>
                  </a:lnTo>
                  <a:lnTo>
                    <a:pt x="1200" y="1463"/>
                  </a:lnTo>
                  <a:lnTo>
                    <a:pt x="1205" y="1458"/>
                  </a:lnTo>
                  <a:lnTo>
                    <a:pt x="1208" y="1454"/>
                  </a:lnTo>
                  <a:lnTo>
                    <a:pt x="1224" y="1468"/>
                  </a:lnTo>
                  <a:lnTo>
                    <a:pt x="1226" y="1470"/>
                  </a:lnTo>
                  <a:lnTo>
                    <a:pt x="1226" y="1473"/>
                  </a:lnTo>
                  <a:lnTo>
                    <a:pt x="1226" y="1477"/>
                  </a:lnTo>
                  <a:lnTo>
                    <a:pt x="1231" y="1482"/>
                  </a:lnTo>
                  <a:lnTo>
                    <a:pt x="1231" y="1484"/>
                  </a:lnTo>
                  <a:lnTo>
                    <a:pt x="1234" y="1484"/>
                  </a:lnTo>
                  <a:lnTo>
                    <a:pt x="1238" y="1482"/>
                  </a:lnTo>
                  <a:lnTo>
                    <a:pt x="1241" y="1477"/>
                  </a:lnTo>
                  <a:lnTo>
                    <a:pt x="1243" y="1473"/>
                  </a:lnTo>
                  <a:lnTo>
                    <a:pt x="1248" y="1461"/>
                  </a:lnTo>
                  <a:lnTo>
                    <a:pt x="1250" y="1456"/>
                  </a:lnTo>
                  <a:lnTo>
                    <a:pt x="1255" y="1454"/>
                  </a:lnTo>
                  <a:lnTo>
                    <a:pt x="1257" y="1454"/>
                  </a:lnTo>
                  <a:lnTo>
                    <a:pt x="1255" y="1444"/>
                  </a:lnTo>
                  <a:lnTo>
                    <a:pt x="1255" y="1437"/>
                  </a:lnTo>
                  <a:lnTo>
                    <a:pt x="1274" y="1428"/>
                  </a:lnTo>
                  <a:lnTo>
                    <a:pt x="1278" y="1418"/>
                  </a:lnTo>
                  <a:lnTo>
                    <a:pt x="1276" y="1406"/>
                  </a:lnTo>
                  <a:lnTo>
                    <a:pt x="1269" y="1406"/>
                  </a:lnTo>
                  <a:lnTo>
                    <a:pt x="1260" y="1414"/>
                  </a:lnTo>
                  <a:lnTo>
                    <a:pt x="1250" y="1416"/>
                  </a:lnTo>
                  <a:lnTo>
                    <a:pt x="1252" y="1406"/>
                  </a:lnTo>
                  <a:lnTo>
                    <a:pt x="1262" y="1399"/>
                  </a:lnTo>
                  <a:lnTo>
                    <a:pt x="1271" y="1397"/>
                  </a:lnTo>
                  <a:lnTo>
                    <a:pt x="1278" y="1397"/>
                  </a:lnTo>
                  <a:lnTo>
                    <a:pt x="1290" y="1409"/>
                  </a:lnTo>
                  <a:lnTo>
                    <a:pt x="1295" y="1411"/>
                  </a:lnTo>
                  <a:lnTo>
                    <a:pt x="1295" y="1404"/>
                  </a:lnTo>
                  <a:lnTo>
                    <a:pt x="1297" y="1399"/>
                  </a:lnTo>
                  <a:lnTo>
                    <a:pt x="1307" y="1383"/>
                  </a:lnTo>
                  <a:lnTo>
                    <a:pt x="1302" y="1376"/>
                  </a:lnTo>
                  <a:lnTo>
                    <a:pt x="1307" y="1364"/>
                  </a:lnTo>
                  <a:lnTo>
                    <a:pt x="1314" y="1352"/>
                  </a:lnTo>
                  <a:lnTo>
                    <a:pt x="1321" y="1345"/>
                  </a:lnTo>
                  <a:lnTo>
                    <a:pt x="1314" y="1338"/>
                  </a:lnTo>
                  <a:lnTo>
                    <a:pt x="1307" y="1340"/>
                  </a:lnTo>
                  <a:lnTo>
                    <a:pt x="1302" y="1343"/>
                  </a:lnTo>
                  <a:lnTo>
                    <a:pt x="1295" y="1345"/>
                  </a:lnTo>
                  <a:lnTo>
                    <a:pt x="1290" y="1345"/>
                  </a:lnTo>
                  <a:lnTo>
                    <a:pt x="1283" y="1345"/>
                  </a:lnTo>
                  <a:lnTo>
                    <a:pt x="1278" y="1343"/>
                  </a:lnTo>
                  <a:lnTo>
                    <a:pt x="1274" y="1340"/>
                  </a:lnTo>
                  <a:lnTo>
                    <a:pt x="1264" y="1331"/>
                  </a:lnTo>
                  <a:lnTo>
                    <a:pt x="1262" y="1331"/>
                  </a:lnTo>
                  <a:lnTo>
                    <a:pt x="1264" y="1324"/>
                  </a:lnTo>
                  <a:lnTo>
                    <a:pt x="1269" y="1317"/>
                  </a:lnTo>
                  <a:lnTo>
                    <a:pt x="1281" y="1307"/>
                  </a:lnTo>
                  <a:lnTo>
                    <a:pt x="1283" y="1305"/>
                  </a:lnTo>
                  <a:lnTo>
                    <a:pt x="1288" y="1307"/>
                  </a:lnTo>
                  <a:lnTo>
                    <a:pt x="1290" y="1305"/>
                  </a:lnTo>
                  <a:lnTo>
                    <a:pt x="1290" y="1302"/>
                  </a:lnTo>
                  <a:lnTo>
                    <a:pt x="1290" y="1300"/>
                  </a:lnTo>
                  <a:lnTo>
                    <a:pt x="1288" y="1298"/>
                  </a:lnTo>
                  <a:lnTo>
                    <a:pt x="1288" y="1295"/>
                  </a:lnTo>
                  <a:lnTo>
                    <a:pt x="1288" y="1281"/>
                  </a:lnTo>
                  <a:lnTo>
                    <a:pt x="1288" y="1269"/>
                  </a:lnTo>
                  <a:lnTo>
                    <a:pt x="1293" y="1250"/>
                  </a:lnTo>
                  <a:lnTo>
                    <a:pt x="1293" y="1246"/>
                  </a:lnTo>
                  <a:lnTo>
                    <a:pt x="1293" y="1243"/>
                  </a:lnTo>
                  <a:lnTo>
                    <a:pt x="1295" y="1246"/>
                  </a:lnTo>
                  <a:lnTo>
                    <a:pt x="1300" y="1248"/>
                  </a:lnTo>
                  <a:lnTo>
                    <a:pt x="1302" y="1253"/>
                  </a:lnTo>
                  <a:lnTo>
                    <a:pt x="1307" y="1262"/>
                  </a:lnTo>
                  <a:lnTo>
                    <a:pt x="1309" y="1267"/>
                  </a:lnTo>
                  <a:lnTo>
                    <a:pt x="1309" y="1272"/>
                  </a:lnTo>
                  <a:lnTo>
                    <a:pt x="1304" y="1291"/>
                  </a:lnTo>
                  <a:lnTo>
                    <a:pt x="1286" y="1331"/>
                  </a:lnTo>
                  <a:lnTo>
                    <a:pt x="1321" y="1331"/>
                  </a:lnTo>
                  <a:lnTo>
                    <a:pt x="1330" y="1333"/>
                  </a:lnTo>
                  <a:lnTo>
                    <a:pt x="1340" y="1343"/>
                  </a:lnTo>
                  <a:lnTo>
                    <a:pt x="1345" y="1350"/>
                  </a:lnTo>
                  <a:lnTo>
                    <a:pt x="1352" y="1350"/>
                  </a:lnTo>
                  <a:lnTo>
                    <a:pt x="1359" y="1347"/>
                  </a:lnTo>
                  <a:lnTo>
                    <a:pt x="1371" y="1347"/>
                  </a:lnTo>
                  <a:lnTo>
                    <a:pt x="1375" y="1345"/>
                  </a:lnTo>
                  <a:lnTo>
                    <a:pt x="1382" y="1340"/>
                  </a:lnTo>
                  <a:lnTo>
                    <a:pt x="1389" y="1326"/>
                  </a:lnTo>
                  <a:lnTo>
                    <a:pt x="1394" y="1319"/>
                  </a:lnTo>
                  <a:lnTo>
                    <a:pt x="1399" y="1307"/>
                  </a:lnTo>
                  <a:lnTo>
                    <a:pt x="1401" y="1302"/>
                  </a:lnTo>
                  <a:lnTo>
                    <a:pt x="1404" y="1302"/>
                  </a:lnTo>
                  <a:lnTo>
                    <a:pt x="1413" y="1307"/>
                  </a:lnTo>
                  <a:lnTo>
                    <a:pt x="1418" y="1307"/>
                  </a:lnTo>
                  <a:lnTo>
                    <a:pt x="1423" y="1300"/>
                  </a:lnTo>
                  <a:lnTo>
                    <a:pt x="1425" y="1281"/>
                  </a:lnTo>
                  <a:lnTo>
                    <a:pt x="1434" y="1272"/>
                  </a:lnTo>
                  <a:lnTo>
                    <a:pt x="1441" y="1258"/>
                  </a:lnTo>
                  <a:lnTo>
                    <a:pt x="1444" y="1255"/>
                  </a:lnTo>
                  <a:lnTo>
                    <a:pt x="1460" y="1243"/>
                  </a:lnTo>
                  <a:lnTo>
                    <a:pt x="1463" y="1239"/>
                  </a:lnTo>
                  <a:lnTo>
                    <a:pt x="1463" y="1234"/>
                  </a:lnTo>
                  <a:lnTo>
                    <a:pt x="1463" y="1229"/>
                  </a:lnTo>
                  <a:lnTo>
                    <a:pt x="1463" y="1222"/>
                  </a:lnTo>
                  <a:lnTo>
                    <a:pt x="1465" y="1217"/>
                  </a:lnTo>
                  <a:lnTo>
                    <a:pt x="1472" y="1210"/>
                  </a:lnTo>
                  <a:lnTo>
                    <a:pt x="1508" y="1144"/>
                  </a:lnTo>
                  <a:lnTo>
                    <a:pt x="1536" y="1102"/>
                  </a:lnTo>
                  <a:lnTo>
                    <a:pt x="1574" y="1061"/>
                  </a:lnTo>
                  <a:lnTo>
                    <a:pt x="1579" y="1059"/>
                  </a:lnTo>
                  <a:lnTo>
                    <a:pt x="1583" y="1052"/>
                  </a:lnTo>
                  <a:lnTo>
                    <a:pt x="1588" y="1024"/>
                  </a:lnTo>
                  <a:lnTo>
                    <a:pt x="1593" y="1014"/>
                  </a:lnTo>
                  <a:lnTo>
                    <a:pt x="1597" y="1007"/>
                  </a:lnTo>
                  <a:lnTo>
                    <a:pt x="1602" y="1002"/>
                  </a:lnTo>
                  <a:lnTo>
                    <a:pt x="1621" y="990"/>
                  </a:lnTo>
                  <a:lnTo>
                    <a:pt x="1626" y="990"/>
                  </a:lnTo>
                  <a:lnTo>
                    <a:pt x="1630" y="993"/>
                  </a:lnTo>
                  <a:lnTo>
                    <a:pt x="1633" y="995"/>
                  </a:lnTo>
                  <a:lnTo>
                    <a:pt x="1635" y="998"/>
                  </a:lnTo>
                  <a:lnTo>
                    <a:pt x="1640" y="995"/>
                  </a:lnTo>
                  <a:lnTo>
                    <a:pt x="1642" y="986"/>
                  </a:lnTo>
                  <a:lnTo>
                    <a:pt x="1640" y="962"/>
                  </a:lnTo>
                  <a:lnTo>
                    <a:pt x="1642" y="955"/>
                  </a:lnTo>
                  <a:lnTo>
                    <a:pt x="1642" y="950"/>
                  </a:lnTo>
                  <a:lnTo>
                    <a:pt x="1640" y="936"/>
                  </a:lnTo>
                  <a:lnTo>
                    <a:pt x="1642" y="931"/>
                  </a:lnTo>
                  <a:lnTo>
                    <a:pt x="1645" y="929"/>
                  </a:lnTo>
                  <a:lnTo>
                    <a:pt x="1654" y="929"/>
                  </a:lnTo>
                  <a:lnTo>
                    <a:pt x="1656" y="924"/>
                  </a:lnTo>
                  <a:lnTo>
                    <a:pt x="1652" y="924"/>
                  </a:lnTo>
                  <a:lnTo>
                    <a:pt x="1645" y="920"/>
                  </a:lnTo>
                  <a:lnTo>
                    <a:pt x="1640" y="917"/>
                  </a:lnTo>
                  <a:lnTo>
                    <a:pt x="1642" y="901"/>
                  </a:lnTo>
                  <a:lnTo>
                    <a:pt x="1647" y="887"/>
                  </a:lnTo>
                  <a:lnTo>
                    <a:pt x="1652" y="870"/>
                  </a:lnTo>
                  <a:lnTo>
                    <a:pt x="1647" y="853"/>
                  </a:lnTo>
                  <a:lnTo>
                    <a:pt x="1642" y="849"/>
                  </a:lnTo>
                  <a:lnTo>
                    <a:pt x="1633" y="844"/>
                  </a:lnTo>
                  <a:lnTo>
                    <a:pt x="1626" y="839"/>
                  </a:lnTo>
                  <a:lnTo>
                    <a:pt x="1616" y="827"/>
                  </a:lnTo>
                  <a:lnTo>
                    <a:pt x="1612" y="823"/>
                  </a:lnTo>
                  <a:lnTo>
                    <a:pt x="1605" y="823"/>
                  </a:lnTo>
                  <a:lnTo>
                    <a:pt x="1602" y="823"/>
                  </a:lnTo>
                  <a:lnTo>
                    <a:pt x="1597" y="818"/>
                  </a:lnTo>
                  <a:lnTo>
                    <a:pt x="1595" y="816"/>
                  </a:lnTo>
                  <a:lnTo>
                    <a:pt x="1583" y="813"/>
                  </a:lnTo>
                  <a:lnTo>
                    <a:pt x="1579" y="809"/>
                  </a:lnTo>
                  <a:lnTo>
                    <a:pt x="1576" y="806"/>
                  </a:lnTo>
                  <a:lnTo>
                    <a:pt x="1574" y="801"/>
                  </a:lnTo>
                  <a:lnTo>
                    <a:pt x="1574" y="792"/>
                  </a:lnTo>
                  <a:lnTo>
                    <a:pt x="1567" y="787"/>
                  </a:lnTo>
                  <a:lnTo>
                    <a:pt x="1541" y="778"/>
                  </a:lnTo>
                  <a:lnTo>
                    <a:pt x="1545" y="773"/>
                  </a:lnTo>
                  <a:lnTo>
                    <a:pt x="1555" y="775"/>
                  </a:lnTo>
                  <a:lnTo>
                    <a:pt x="1564" y="780"/>
                  </a:lnTo>
                  <a:lnTo>
                    <a:pt x="1571" y="785"/>
                  </a:lnTo>
                  <a:lnTo>
                    <a:pt x="1576" y="790"/>
                  </a:lnTo>
                  <a:lnTo>
                    <a:pt x="1579" y="794"/>
                  </a:lnTo>
                  <a:lnTo>
                    <a:pt x="1583" y="804"/>
                  </a:lnTo>
                  <a:lnTo>
                    <a:pt x="1588" y="809"/>
                  </a:lnTo>
                  <a:lnTo>
                    <a:pt x="1593" y="811"/>
                  </a:lnTo>
                  <a:lnTo>
                    <a:pt x="1602" y="813"/>
                  </a:lnTo>
                  <a:lnTo>
                    <a:pt x="1609" y="818"/>
                  </a:lnTo>
                  <a:lnTo>
                    <a:pt x="1642" y="842"/>
                  </a:lnTo>
                  <a:lnTo>
                    <a:pt x="1647" y="842"/>
                  </a:lnTo>
                  <a:lnTo>
                    <a:pt x="1649" y="839"/>
                  </a:lnTo>
                  <a:lnTo>
                    <a:pt x="1652" y="827"/>
                  </a:lnTo>
                  <a:lnTo>
                    <a:pt x="1656" y="842"/>
                  </a:lnTo>
                  <a:lnTo>
                    <a:pt x="1659" y="846"/>
                  </a:lnTo>
                  <a:lnTo>
                    <a:pt x="1664" y="853"/>
                  </a:lnTo>
                  <a:lnTo>
                    <a:pt x="1666" y="856"/>
                  </a:lnTo>
                  <a:lnTo>
                    <a:pt x="1678" y="858"/>
                  </a:lnTo>
                  <a:lnTo>
                    <a:pt x="1682" y="861"/>
                  </a:lnTo>
                  <a:lnTo>
                    <a:pt x="1685" y="872"/>
                  </a:lnTo>
                  <a:lnTo>
                    <a:pt x="1687" y="887"/>
                  </a:lnTo>
                  <a:lnTo>
                    <a:pt x="1687" y="901"/>
                  </a:lnTo>
                  <a:lnTo>
                    <a:pt x="1682" y="908"/>
                  </a:lnTo>
                  <a:lnTo>
                    <a:pt x="1690" y="908"/>
                  </a:lnTo>
                  <a:lnTo>
                    <a:pt x="1694" y="908"/>
                  </a:lnTo>
                  <a:lnTo>
                    <a:pt x="1701" y="905"/>
                  </a:lnTo>
                  <a:lnTo>
                    <a:pt x="1704" y="901"/>
                  </a:lnTo>
                  <a:lnTo>
                    <a:pt x="1701" y="894"/>
                  </a:lnTo>
                  <a:lnTo>
                    <a:pt x="1699" y="884"/>
                  </a:lnTo>
                  <a:lnTo>
                    <a:pt x="1699" y="877"/>
                  </a:lnTo>
                  <a:lnTo>
                    <a:pt x="1704" y="872"/>
                  </a:lnTo>
                  <a:lnTo>
                    <a:pt x="1708" y="861"/>
                  </a:lnTo>
                  <a:lnTo>
                    <a:pt x="1711" y="830"/>
                  </a:lnTo>
                  <a:lnTo>
                    <a:pt x="1718" y="818"/>
                  </a:lnTo>
                  <a:lnTo>
                    <a:pt x="1716" y="816"/>
                  </a:lnTo>
                  <a:lnTo>
                    <a:pt x="1711" y="818"/>
                  </a:lnTo>
                  <a:lnTo>
                    <a:pt x="1706" y="816"/>
                  </a:lnTo>
                  <a:lnTo>
                    <a:pt x="1706" y="811"/>
                  </a:lnTo>
                  <a:lnTo>
                    <a:pt x="1708" y="806"/>
                  </a:lnTo>
                  <a:lnTo>
                    <a:pt x="1713" y="806"/>
                  </a:lnTo>
                  <a:lnTo>
                    <a:pt x="1720" y="809"/>
                  </a:lnTo>
                  <a:lnTo>
                    <a:pt x="1742" y="818"/>
                  </a:lnTo>
                  <a:lnTo>
                    <a:pt x="1744" y="820"/>
                  </a:lnTo>
                  <a:lnTo>
                    <a:pt x="1744" y="820"/>
                  </a:lnTo>
                  <a:lnTo>
                    <a:pt x="1744" y="813"/>
                  </a:lnTo>
                  <a:lnTo>
                    <a:pt x="1744" y="809"/>
                  </a:lnTo>
                  <a:lnTo>
                    <a:pt x="1742" y="801"/>
                  </a:lnTo>
                  <a:lnTo>
                    <a:pt x="1742" y="794"/>
                  </a:lnTo>
                  <a:lnTo>
                    <a:pt x="1744" y="787"/>
                  </a:lnTo>
                  <a:lnTo>
                    <a:pt x="1746" y="780"/>
                  </a:lnTo>
                  <a:lnTo>
                    <a:pt x="1749" y="773"/>
                  </a:lnTo>
                  <a:lnTo>
                    <a:pt x="1749" y="764"/>
                  </a:lnTo>
                  <a:lnTo>
                    <a:pt x="1749" y="752"/>
                  </a:lnTo>
                  <a:lnTo>
                    <a:pt x="1749" y="745"/>
                  </a:lnTo>
                  <a:lnTo>
                    <a:pt x="1753" y="738"/>
                  </a:lnTo>
                  <a:lnTo>
                    <a:pt x="1758" y="733"/>
                  </a:lnTo>
                  <a:lnTo>
                    <a:pt x="1765" y="731"/>
                  </a:lnTo>
                  <a:lnTo>
                    <a:pt x="1772" y="728"/>
                  </a:lnTo>
                  <a:lnTo>
                    <a:pt x="1779" y="723"/>
                  </a:lnTo>
                  <a:lnTo>
                    <a:pt x="1779" y="714"/>
                  </a:lnTo>
                  <a:lnTo>
                    <a:pt x="1779" y="714"/>
                  </a:lnTo>
                  <a:lnTo>
                    <a:pt x="1772" y="712"/>
                  </a:lnTo>
                  <a:lnTo>
                    <a:pt x="1760" y="707"/>
                  </a:lnTo>
                  <a:lnTo>
                    <a:pt x="1753" y="702"/>
                  </a:lnTo>
                  <a:lnTo>
                    <a:pt x="1758" y="700"/>
                  </a:lnTo>
                  <a:lnTo>
                    <a:pt x="1756" y="695"/>
                  </a:lnTo>
                  <a:lnTo>
                    <a:pt x="1756" y="690"/>
                  </a:lnTo>
                  <a:lnTo>
                    <a:pt x="1753" y="688"/>
                  </a:lnTo>
                  <a:lnTo>
                    <a:pt x="1756" y="686"/>
                  </a:lnTo>
                  <a:lnTo>
                    <a:pt x="1805" y="664"/>
                  </a:lnTo>
                  <a:lnTo>
                    <a:pt x="1808" y="662"/>
                  </a:lnTo>
                  <a:lnTo>
                    <a:pt x="1810" y="657"/>
                  </a:lnTo>
                  <a:lnTo>
                    <a:pt x="1810" y="645"/>
                  </a:lnTo>
                  <a:lnTo>
                    <a:pt x="1812" y="643"/>
                  </a:lnTo>
                  <a:lnTo>
                    <a:pt x="1824" y="634"/>
                  </a:lnTo>
                  <a:lnTo>
                    <a:pt x="1829" y="627"/>
                  </a:lnTo>
                  <a:lnTo>
                    <a:pt x="1831" y="617"/>
                  </a:lnTo>
                  <a:lnTo>
                    <a:pt x="1824" y="61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08" name="Freeform 82"/>
            <p:cNvSpPr>
              <a:spLocks/>
            </p:cNvSpPr>
            <p:nvPr/>
          </p:nvSpPr>
          <p:spPr bwMode="auto">
            <a:xfrm>
              <a:off x="645" y="3719"/>
              <a:ext cx="3538" cy="5447"/>
            </a:xfrm>
            <a:custGeom>
              <a:avLst/>
              <a:gdLst>
                <a:gd name="T0" fmla="*/ 2978 w 3538"/>
                <a:gd name="T1" fmla="*/ 2202 h 5447"/>
                <a:gd name="T2" fmla="*/ 2479 w 3538"/>
                <a:gd name="T3" fmla="*/ 2944 h 5447"/>
                <a:gd name="T4" fmla="*/ 2103 w 3538"/>
                <a:gd name="T5" fmla="*/ 3400 h 5447"/>
                <a:gd name="T6" fmla="*/ 2018 w 3538"/>
                <a:gd name="T7" fmla="*/ 3738 h 5447"/>
                <a:gd name="T8" fmla="*/ 2099 w 3538"/>
                <a:gd name="T9" fmla="*/ 5017 h 5447"/>
                <a:gd name="T10" fmla="*/ 2122 w 3538"/>
                <a:gd name="T11" fmla="*/ 5390 h 5447"/>
                <a:gd name="T12" fmla="*/ 1690 w 3538"/>
                <a:gd name="T13" fmla="*/ 5421 h 5447"/>
                <a:gd name="T14" fmla="*/ 1123 w 3538"/>
                <a:gd name="T15" fmla="*/ 5440 h 5447"/>
                <a:gd name="T16" fmla="*/ 482 w 3538"/>
                <a:gd name="T17" fmla="*/ 5447 h 5447"/>
                <a:gd name="T18" fmla="*/ 104 w 3538"/>
                <a:gd name="T19" fmla="*/ 5142 h 5447"/>
                <a:gd name="T20" fmla="*/ 67 w 3538"/>
                <a:gd name="T21" fmla="*/ 4192 h 5447"/>
                <a:gd name="T22" fmla="*/ 34 w 3538"/>
                <a:gd name="T23" fmla="*/ 3244 h 5447"/>
                <a:gd name="T24" fmla="*/ 8 w 3538"/>
                <a:gd name="T25" fmla="*/ 2294 h 5447"/>
                <a:gd name="T26" fmla="*/ 45 w 3538"/>
                <a:gd name="T27" fmla="*/ 536 h 5447"/>
                <a:gd name="T28" fmla="*/ 508 w 3538"/>
                <a:gd name="T29" fmla="*/ 44 h 5447"/>
                <a:gd name="T30" fmla="*/ 1513 w 3538"/>
                <a:gd name="T31" fmla="*/ 21 h 5447"/>
                <a:gd name="T32" fmla="*/ 1848 w 3538"/>
                <a:gd name="T33" fmla="*/ 35 h 5447"/>
                <a:gd name="T34" fmla="*/ 1862 w 3538"/>
                <a:gd name="T35" fmla="*/ 101 h 5447"/>
                <a:gd name="T36" fmla="*/ 1858 w 3538"/>
                <a:gd name="T37" fmla="*/ 167 h 5447"/>
                <a:gd name="T38" fmla="*/ 1869 w 3538"/>
                <a:gd name="T39" fmla="*/ 205 h 5447"/>
                <a:gd name="T40" fmla="*/ 1874 w 3538"/>
                <a:gd name="T41" fmla="*/ 236 h 5447"/>
                <a:gd name="T42" fmla="*/ 1881 w 3538"/>
                <a:gd name="T43" fmla="*/ 260 h 5447"/>
                <a:gd name="T44" fmla="*/ 1891 w 3538"/>
                <a:gd name="T45" fmla="*/ 293 h 5447"/>
                <a:gd name="T46" fmla="*/ 1905 w 3538"/>
                <a:gd name="T47" fmla="*/ 309 h 5447"/>
                <a:gd name="T48" fmla="*/ 1893 w 3538"/>
                <a:gd name="T49" fmla="*/ 333 h 5447"/>
                <a:gd name="T50" fmla="*/ 1881 w 3538"/>
                <a:gd name="T51" fmla="*/ 368 h 5447"/>
                <a:gd name="T52" fmla="*/ 1881 w 3538"/>
                <a:gd name="T53" fmla="*/ 397 h 5447"/>
                <a:gd name="T54" fmla="*/ 1855 w 3538"/>
                <a:gd name="T55" fmla="*/ 446 h 5447"/>
                <a:gd name="T56" fmla="*/ 1884 w 3538"/>
                <a:gd name="T57" fmla="*/ 472 h 5447"/>
                <a:gd name="T58" fmla="*/ 1917 w 3538"/>
                <a:gd name="T59" fmla="*/ 527 h 5447"/>
                <a:gd name="T60" fmla="*/ 1921 w 3538"/>
                <a:gd name="T61" fmla="*/ 548 h 5447"/>
                <a:gd name="T62" fmla="*/ 1999 w 3538"/>
                <a:gd name="T63" fmla="*/ 621 h 5447"/>
                <a:gd name="T64" fmla="*/ 2032 w 3538"/>
                <a:gd name="T65" fmla="*/ 576 h 5447"/>
                <a:gd name="T66" fmla="*/ 2040 w 3538"/>
                <a:gd name="T67" fmla="*/ 597 h 5447"/>
                <a:gd name="T68" fmla="*/ 2037 w 3538"/>
                <a:gd name="T69" fmla="*/ 649 h 5447"/>
                <a:gd name="T70" fmla="*/ 2030 w 3538"/>
                <a:gd name="T71" fmla="*/ 772 h 5447"/>
                <a:gd name="T72" fmla="*/ 2025 w 3538"/>
                <a:gd name="T73" fmla="*/ 855 h 5447"/>
                <a:gd name="T74" fmla="*/ 2049 w 3538"/>
                <a:gd name="T75" fmla="*/ 791 h 5447"/>
                <a:gd name="T76" fmla="*/ 2049 w 3538"/>
                <a:gd name="T77" fmla="*/ 704 h 5447"/>
                <a:gd name="T78" fmla="*/ 2061 w 3538"/>
                <a:gd name="T79" fmla="*/ 631 h 5447"/>
                <a:gd name="T80" fmla="*/ 2063 w 3538"/>
                <a:gd name="T81" fmla="*/ 588 h 5447"/>
                <a:gd name="T82" fmla="*/ 2153 w 3538"/>
                <a:gd name="T83" fmla="*/ 579 h 5447"/>
                <a:gd name="T84" fmla="*/ 2229 w 3538"/>
                <a:gd name="T85" fmla="*/ 571 h 5447"/>
                <a:gd name="T86" fmla="*/ 2259 w 3538"/>
                <a:gd name="T87" fmla="*/ 600 h 5447"/>
                <a:gd name="T88" fmla="*/ 2318 w 3538"/>
                <a:gd name="T89" fmla="*/ 588 h 5447"/>
                <a:gd name="T90" fmla="*/ 2335 w 3538"/>
                <a:gd name="T91" fmla="*/ 678 h 5447"/>
                <a:gd name="T92" fmla="*/ 2385 w 3538"/>
                <a:gd name="T93" fmla="*/ 794 h 5447"/>
                <a:gd name="T94" fmla="*/ 2420 w 3538"/>
                <a:gd name="T95" fmla="*/ 850 h 5447"/>
                <a:gd name="T96" fmla="*/ 2439 w 3538"/>
                <a:gd name="T97" fmla="*/ 898 h 5447"/>
                <a:gd name="T98" fmla="*/ 2474 w 3538"/>
                <a:gd name="T99" fmla="*/ 1020 h 5447"/>
                <a:gd name="T100" fmla="*/ 2531 w 3538"/>
                <a:gd name="T101" fmla="*/ 1134 h 5447"/>
                <a:gd name="T102" fmla="*/ 2555 w 3538"/>
                <a:gd name="T103" fmla="*/ 1181 h 5447"/>
                <a:gd name="T104" fmla="*/ 2581 w 3538"/>
                <a:gd name="T105" fmla="*/ 1287 h 5447"/>
                <a:gd name="T106" fmla="*/ 2489 w 3538"/>
                <a:gd name="T107" fmla="*/ 1460 h 5447"/>
                <a:gd name="T108" fmla="*/ 2644 w 3538"/>
                <a:gd name="T109" fmla="*/ 1370 h 5447"/>
                <a:gd name="T110" fmla="*/ 2604 w 3538"/>
                <a:gd name="T111" fmla="*/ 1427 h 5447"/>
                <a:gd name="T112" fmla="*/ 2678 w 3538"/>
                <a:gd name="T113" fmla="*/ 1382 h 5447"/>
                <a:gd name="T114" fmla="*/ 3074 w 3538"/>
                <a:gd name="T115" fmla="*/ 1245 h 5447"/>
                <a:gd name="T116" fmla="*/ 3195 w 3538"/>
                <a:gd name="T117" fmla="*/ 1297 h 5447"/>
                <a:gd name="T118" fmla="*/ 3363 w 3538"/>
                <a:gd name="T119" fmla="*/ 1349 h 5447"/>
                <a:gd name="T120" fmla="*/ 3500 w 3538"/>
                <a:gd name="T121" fmla="*/ 1370 h 5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38" h="5447">
                  <a:moveTo>
                    <a:pt x="3538" y="1370"/>
                  </a:moveTo>
                  <a:lnTo>
                    <a:pt x="3476" y="1465"/>
                  </a:lnTo>
                  <a:lnTo>
                    <a:pt x="3419" y="1547"/>
                  </a:lnTo>
                  <a:lnTo>
                    <a:pt x="3363" y="1633"/>
                  </a:lnTo>
                  <a:lnTo>
                    <a:pt x="3306" y="1718"/>
                  </a:lnTo>
                  <a:lnTo>
                    <a:pt x="3226" y="1838"/>
                  </a:lnTo>
                  <a:lnTo>
                    <a:pt x="3143" y="1959"/>
                  </a:lnTo>
                  <a:lnTo>
                    <a:pt x="3060" y="2082"/>
                  </a:lnTo>
                  <a:lnTo>
                    <a:pt x="2978" y="2202"/>
                  </a:lnTo>
                  <a:lnTo>
                    <a:pt x="2904" y="2313"/>
                  </a:lnTo>
                  <a:lnTo>
                    <a:pt x="2829" y="2424"/>
                  </a:lnTo>
                  <a:lnTo>
                    <a:pt x="2756" y="2535"/>
                  </a:lnTo>
                  <a:lnTo>
                    <a:pt x="2680" y="2646"/>
                  </a:lnTo>
                  <a:lnTo>
                    <a:pt x="2637" y="2710"/>
                  </a:lnTo>
                  <a:lnTo>
                    <a:pt x="2595" y="2774"/>
                  </a:lnTo>
                  <a:lnTo>
                    <a:pt x="2550" y="2835"/>
                  </a:lnTo>
                  <a:lnTo>
                    <a:pt x="2507" y="2899"/>
                  </a:lnTo>
                  <a:lnTo>
                    <a:pt x="2479" y="2944"/>
                  </a:lnTo>
                  <a:lnTo>
                    <a:pt x="2448" y="2989"/>
                  </a:lnTo>
                  <a:lnTo>
                    <a:pt x="2420" y="3032"/>
                  </a:lnTo>
                  <a:lnTo>
                    <a:pt x="2387" y="3072"/>
                  </a:lnTo>
                  <a:lnTo>
                    <a:pt x="2325" y="3147"/>
                  </a:lnTo>
                  <a:lnTo>
                    <a:pt x="2262" y="3221"/>
                  </a:lnTo>
                  <a:lnTo>
                    <a:pt x="2198" y="3294"/>
                  </a:lnTo>
                  <a:lnTo>
                    <a:pt x="2134" y="3367"/>
                  </a:lnTo>
                  <a:lnTo>
                    <a:pt x="2118" y="3384"/>
                  </a:lnTo>
                  <a:lnTo>
                    <a:pt x="2103" y="3400"/>
                  </a:lnTo>
                  <a:lnTo>
                    <a:pt x="2089" y="3417"/>
                  </a:lnTo>
                  <a:lnTo>
                    <a:pt x="2075" y="3433"/>
                  </a:lnTo>
                  <a:lnTo>
                    <a:pt x="2061" y="3450"/>
                  </a:lnTo>
                  <a:lnTo>
                    <a:pt x="2044" y="3469"/>
                  </a:lnTo>
                  <a:lnTo>
                    <a:pt x="2028" y="3488"/>
                  </a:lnTo>
                  <a:lnTo>
                    <a:pt x="2014" y="3507"/>
                  </a:lnTo>
                  <a:lnTo>
                    <a:pt x="2002" y="3518"/>
                  </a:lnTo>
                  <a:lnTo>
                    <a:pt x="2004" y="3544"/>
                  </a:lnTo>
                  <a:lnTo>
                    <a:pt x="2018" y="3738"/>
                  </a:lnTo>
                  <a:lnTo>
                    <a:pt x="2030" y="3932"/>
                  </a:lnTo>
                  <a:lnTo>
                    <a:pt x="2042" y="4126"/>
                  </a:lnTo>
                  <a:lnTo>
                    <a:pt x="2054" y="4317"/>
                  </a:lnTo>
                  <a:lnTo>
                    <a:pt x="2063" y="4466"/>
                  </a:lnTo>
                  <a:lnTo>
                    <a:pt x="2075" y="4612"/>
                  </a:lnTo>
                  <a:lnTo>
                    <a:pt x="2084" y="4761"/>
                  </a:lnTo>
                  <a:lnTo>
                    <a:pt x="2094" y="4908"/>
                  </a:lnTo>
                  <a:lnTo>
                    <a:pt x="2096" y="4962"/>
                  </a:lnTo>
                  <a:lnTo>
                    <a:pt x="2099" y="5017"/>
                  </a:lnTo>
                  <a:lnTo>
                    <a:pt x="2101" y="5054"/>
                  </a:lnTo>
                  <a:lnTo>
                    <a:pt x="2103" y="5090"/>
                  </a:lnTo>
                  <a:lnTo>
                    <a:pt x="2106" y="5132"/>
                  </a:lnTo>
                  <a:lnTo>
                    <a:pt x="2108" y="5191"/>
                  </a:lnTo>
                  <a:lnTo>
                    <a:pt x="2110" y="5213"/>
                  </a:lnTo>
                  <a:lnTo>
                    <a:pt x="2113" y="5241"/>
                  </a:lnTo>
                  <a:lnTo>
                    <a:pt x="2115" y="5286"/>
                  </a:lnTo>
                  <a:lnTo>
                    <a:pt x="2118" y="5340"/>
                  </a:lnTo>
                  <a:lnTo>
                    <a:pt x="2122" y="5390"/>
                  </a:lnTo>
                  <a:lnTo>
                    <a:pt x="2120" y="5395"/>
                  </a:lnTo>
                  <a:lnTo>
                    <a:pt x="2120" y="5397"/>
                  </a:lnTo>
                  <a:lnTo>
                    <a:pt x="2115" y="5399"/>
                  </a:lnTo>
                  <a:lnTo>
                    <a:pt x="2044" y="5404"/>
                  </a:lnTo>
                  <a:lnTo>
                    <a:pt x="1973" y="5406"/>
                  </a:lnTo>
                  <a:lnTo>
                    <a:pt x="1903" y="5411"/>
                  </a:lnTo>
                  <a:lnTo>
                    <a:pt x="1832" y="5416"/>
                  </a:lnTo>
                  <a:lnTo>
                    <a:pt x="1761" y="5418"/>
                  </a:lnTo>
                  <a:lnTo>
                    <a:pt x="1690" y="5421"/>
                  </a:lnTo>
                  <a:lnTo>
                    <a:pt x="1619" y="5425"/>
                  </a:lnTo>
                  <a:lnTo>
                    <a:pt x="1548" y="5428"/>
                  </a:lnTo>
                  <a:lnTo>
                    <a:pt x="1477" y="5430"/>
                  </a:lnTo>
                  <a:lnTo>
                    <a:pt x="1454" y="5430"/>
                  </a:lnTo>
                  <a:lnTo>
                    <a:pt x="1406" y="5432"/>
                  </a:lnTo>
                  <a:lnTo>
                    <a:pt x="1335" y="5435"/>
                  </a:lnTo>
                  <a:lnTo>
                    <a:pt x="1265" y="5437"/>
                  </a:lnTo>
                  <a:lnTo>
                    <a:pt x="1194" y="5440"/>
                  </a:lnTo>
                  <a:lnTo>
                    <a:pt x="1123" y="5440"/>
                  </a:lnTo>
                  <a:lnTo>
                    <a:pt x="1052" y="5442"/>
                  </a:lnTo>
                  <a:lnTo>
                    <a:pt x="979" y="5442"/>
                  </a:lnTo>
                  <a:lnTo>
                    <a:pt x="908" y="5444"/>
                  </a:lnTo>
                  <a:lnTo>
                    <a:pt x="837" y="5444"/>
                  </a:lnTo>
                  <a:lnTo>
                    <a:pt x="766" y="5447"/>
                  </a:lnTo>
                  <a:lnTo>
                    <a:pt x="695" y="5447"/>
                  </a:lnTo>
                  <a:lnTo>
                    <a:pt x="624" y="5447"/>
                  </a:lnTo>
                  <a:lnTo>
                    <a:pt x="553" y="5447"/>
                  </a:lnTo>
                  <a:lnTo>
                    <a:pt x="482" y="5447"/>
                  </a:lnTo>
                  <a:lnTo>
                    <a:pt x="412" y="5447"/>
                  </a:lnTo>
                  <a:lnTo>
                    <a:pt x="341" y="5447"/>
                  </a:lnTo>
                  <a:lnTo>
                    <a:pt x="270" y="5444"/>
                  </a:lnTo>
                  <a:lnTo>
                    <a:pt x="199" y="5444"/>
                  </a:lnTo>
                  <a:lnTo>
                    <a:pt x="126" y="5442"/>
                  </a:lnTo>
                  <a:lnTo>
                    <a:pt x="116" y="5442"/>
                  </a:lnTo>
                  <a:lnTo>
                    <a:pt x="111" y="5355"/>
                  </a:lnTo>
                  <a:lnTo>
                    <a:pt x="109" y="5248"/>
                  </a:lnTo>
                  <a:lnTo>
                    <a:pt x="104" y="5142"/>
                  </a:lnTo>
                  <a:lnTo>
                    <a:pt x="100" y="5038"/>
                  </a:lnTo>
                  <a:lnTo>
                    <a:pt x="95" y="4931"/>
                  </a:lnTo>
                  <a:lnTo>
                    <a:pt x="90" y="4825"/>
                  </a:lnTo>
                  <a:lnTo>
                    <a:pt x="86" y="4719"/>
                  </a:lnTo>
                  <a:lnTo>
                    <a:pt x="83" y="4615"/>
                  </a:lnTo>
                  <a:lnTo>
                    <a:pt x="78" y="4508"/>
                  </a:lnTo>
                  <a:lnTo>
                    <a:pt x="74" y="4405"/>
                  </a:lnTo>
                  <a:lnTo>
                    <a:pt x="71" y="4298"/>
                  </a:lnTo>
                  <a:lnTo>
                    <a:pt x="67" y="4192"/>
                  </a:lnTo>
                  <a:lnTo>
                    <a:pt x="62" y="4088"/>
                  </a:lnTo>
                  <a:lnTo>
                    <a:pt x="60" y="3982"/>
                  </a:lnTo>
                  <a:lnTo>
                    <a:pt x="55" y="3875"/>
                  </a:lnTo>
                  <a:lnTo>
                    <a:pt x="52" y="3771"/>
                  </a:lnTo>
                  <a:lnTo>
                    <a:pt x="48" y="3665"/>
                  </a:lnTo>
                  <a:lnTo>
                    <a:pt x="45" y="3558"/>
                  </a:lnTo>
                  <a:lnTo>
                    <a:pt x="41" y="3455"/>
                  </a:lnTo>
                  <a:lnTo>
                    <a:pt x="38" y="3348"/>
                  </a:lnTo>
                  <a:lnTo>
                    <a:pt x="34" y="3244"/>
                  </a:lnTo>
                  <a:lnTo>
                    <a:pt x="31" y="3138"/>
                  </a:lnTo>
                  <a:lnTo>
                    <a:pt x="26" y="3032"/>
                  </a:lnTo>
                  <a:lnTo>
                    <a:pt x="24" y="2928"/>
                  </a:lnTo>
                  <a:lnTo>
                    <a:pt x="22" y="2821"/>
                  </a:lnTo>
                  <a:lnTo>
                    <a:pt x="19" y="2717"/>
                  </a:lnTo>
                  <a:lnTo>
                    <a:pt x="15" y="2611"/>
                  </a:lnTo>
                  <a:lnTo>
                    <a:pt x="12" y="2507"/>
                  </a:lnTo>
                  <a:lnTo>
                    <a:pt x="10" y="2401"/>
                  </a:lnTo>
                  <a:lnTo>
                    <a:pt x="8" y="2294"/>
                  </a:lnTo>
                  <a:lnTo>
                    <a:pt x="5" y="2190"/>
                  </a:lnTo>
                  <a:lnTo>
                    <a:pt x="0" y="2084"/>
                  </a:lnTo>
                  <a:lnTo>
                    <a:pt x="8" y="1907"/>
                  </a:lnTo>
                  <a:lnTo>
                    <a:pt x="12" y="1727"/>
                  </a:lnTo>
                  <a:lnTo>
                    <a:pt x="17" y="1550"/>
                  </a:lnTo>
                  <a:lnTo>
                    <a:pt x="22" y="1370"/>
                  </a:lnTo>
                  <a:lnTo>
                    <a:pt x="29" y="1091"/>
                  </a:lnTo>
                  <a:lnTo>
                    <a:pt x="38" y="815"/>
                  </a:lnTo>
                  <a:lnTo>
                    <a:pt x="45" y="536"/>
                  </a:lnTo>
                  <a:lnTo>
                    <a:pt x="55" y="260"/>
                  </a:lnTo>
                  <a:lnTo>
                    <a:pt x="55" y="203"/>
                  </a:lnTo>
                  <a:lnTo>
                    <a:pt x="57" y="148"/>
                  </a:lnTo>
                  <a:lnTo>
                    <a:pt x="60" y="94"/>
                  </a:lnTo>
                  <a:lnTo>
                    <a:pt x="60" y="37"/>
                  </a:lnTo>
                  <a:lnTo>
                    <a:pt x="173" y="40"/>
                  </a:lnTo>
                  <a:lnTo>
                    <a:pt x="284" y="42"/>
                  </a:lnTo>
                  <a:lnTo>
                    <a:pt x="395" y="44"/>
                  </a:lnTo>
                  <a:lnTo>
                    <a:pt x="508" y="44"/>
                  </a:lnTo>
                  <a:lnTo>
                    <a:pt x="620" y="44"/>
                  </a:lnTo>
                  <a:lnTo>
                    <a:pt x="731" y="42"/>
                  </a:lnTo>
                  <a:lnTo>
                    <a:pt x="844" y="42"/>
                  </a:lnTo>
                  <a:lnTo>
                    <a:pt x="955" y="40"/>
                  </a:lnTo>
                  <a:lnTo>
                    <a:pt x="1066" y="37"/>
                  </a:lnTo>
                  <a:lnTo>
                    <a:pt x="1180" y="35"/>
                  </a:lnTo>
                  <a:lnTo>
                    <a:pt x="1291" y="30"/>
                  </a:lnTo>
                  <a:lnTo>
                    <a:pt x="1402" y="26"/>
                  </a:lnTo>
                  <a:lnTo>
                    <a:pt x="1513" y="21"/>
                  </a:lnTo>
                  <a:lnTo>
                    <a:pt x="1626" y="14"/>
                  </a:lnTo>
                  <a:lnTo>
                    <a:pt x="1737" y="7"/>
                  </a:lnTo>
                  <a:lnTo>
                    <a:pt x="1848" y="0"/>
                  </a:lnTo>
                  <a:lnTo>
                    <a:pt x="1853" y="4"/>
                  </a:lnTo>
                  <a:lnTo>
                    <a:pt x="1848" y="9"/>
                  </a:lnTo>
                  <a:lnTo>
                    <a:pt x="1846" y="18"/>
                  </a:lnTo>
                  <a:lnTo>
                    <a:pt x="1846" y="26"/>
                  </a:lnTo>
                  <a:lnTo>
                    <a:pt x="1851" y="28"/>
                  </a:lnTo>
                  <a:lnTo>
                    <a:pt x="1848" y="35"/>
                  </a:lnTo>
                  <a:lnTo>
                    <a:pt x="1848" y="37"/>
                  </a:lnTo>
                  <a:lnTo>
                    <a:pt x="1848" y="40"/>
                  </a:lnTo>
                  <a:lnTo>
                    <a:pt x="1851" y="42"/>
                  </a:lnTo>
                  <a:lnTo>
                    <a:pt x="1851" y="44"/>
                  </a:lnTo>
                  <a:lnTo>
                    <a:pt x="1851" y="56"/>
                  </a:lnTo>
                  <a:lnTo>
                    <a:pt x="1860" y="78"/>
                  </a:lnTo>
                  <a:lnTo>
                    <a:pt x="1858" y="87"/>
                  </a:lnTo>
                  <a:lnTo>
                    <a:pt x="1862" y="99"/>
                  </a:lnTo>
                  <a:lnTo>
                    <a:pt x="1862" y="101"/>
                  </a:lnTo>
                  <a:lnTo>
                    <a:pt x="1862" y="108"/>
                  </a:lnTo>
                  <a:lnTo>
                    <a:pt x="1862" y="118"/>
                  </a:lnTo>
                  <a:lnTo>
                    <a:pt x="1860" y="122"/>
                  </a:lnTo>
                  <a:lnTo>
                    <a:pt x="1860" y="125"/>
                  </a:lnTo>
                  <a:lnTo>
                    <a:pt x="1858" y="134"/>
                  </a:lnTo>
                  <a:lnTo>
                    <a:pt x="1858" y="137"/>
                  </a:lnTo>
                  <a:lnTo>
                    <a:pt x="1862" y="163"/>
                  </a:lnTo>
                  <a:lnTo>
                    <a:pt x="1862" y="165"/>
                  </a:lnTo>
                  <a:lnTo>
                    <a:pt x="1858" y="167"/>
                  </a:lnTo>
                  <a:lnTo>
                    <a:pt x="1855" y="170"/>
                  </a:lnTo>
                  <a:lnTo>
                    <a:pt x="1858" y="177"/>
                  </a:lnTo>
                  <a:lnTo>
                    <a:pt x="1860" y="186"/>
                  </a:lnTo>
                  <a:lnTo>
                    <a:pt x="1860" y="189"/>
                  </a:lnTo>
                  <a:lnTo>
                    <a:pt x="1862" y="193"/>
                  </a:lnTo>
                  <a:lnTo>
                    <a:pt x="1862" y="196"/>
                  </a:lnTo>
                  <a:lnTo>
                    <a:pt x="1865" y="200"/>
                  </a:lnTo>
                  <a:lnTo>
                    <a:pt x="1867" y="203"/>
                  </a:lnTo>
                  <a:lnTo>
                    <a:pt x="1869" y="205"/>
                  </a:lnTo>
                  <a:lnTo>
                    <a:pt x="1872" y="205"/>
                  </a:lnTo>
                  <a:lnTo>
                    <a:pt x="1874" y="210"/>
                  </a:lnTo>
                  <a:lnTo>
                    <a:pt x="1869" y="212"/>
                  </a:lnTo>
                  <a:lnTo>
                    <a:pt x="1867" y="219"/>
                  </a:lnTo>
                  <a:lnTo>
                    <a:pt x="1869" y="226"/>
                  </a:lnTo>
                  <a:lnTo>
                    <a:pt x="1867" y="231"/>
                  </a:lnTo>
                  <a:lnTo>
                    <a:pt x="1869" y="236"/>
                  </a:lnTo>
                  <a:lnTo>
                    <a:pt x="1872" y="236"/>
                  </a:lnTo>
                  <a:lnTo>
                    <a:pt x="1874" y="236"/>
                  </a:lnTo>
                  <a:lnTo>
                    <a:pt x="1877" y="238"/>
                  </a:lnTo>
                  <a:lnTo>
                    <a:pt x="1879" y="243"/>
                  </a:lnTo>
                  <a:lnTo>
                    <a:pt x="1879" y="243"/>
                  </a:lnTo>
                  <a:lnTo>
                    <a:pt x="1879" y="245"/>
                  </a:lnTo>
                  <a:lnTo>
                    <a:pt x="1879" y="250"/>
                  </a:lnTo>
                  <a:lnTo>
                    <a:pt x="1879" y="250"/>
                  </a:lnTo>
                  <a:lnTo>
                    <a:pt x="1879" y="255"/>
                  </a:lnTo>
                  <a:lnTo>
                    <a:pt x="1879" y="260"/>
                  </a:lnTo>
                  <a:lnTo>
                    <a:pt x="1881" y="260"/>
                  </a:lnTo>
                  <a:lnTo>
                    <a:pt x="1884" y="262"/>
                  </a:lnTo>
                  <a:lnTo>
                    <a:pt x="1886" y="264"/>
                  </a:lnTo>
                  <a:lnTo>
                    <a:pt x="1886" y="267"/>
                  </a:lnTo>
                  <a:lnTo>
                    <a:pt x="1888" y="269"/>
                  </a:lnTo>
                  <a:lnTo>
                    <a:pt x="1886" y="274"/>
                  </a:lnTo>
                  <a:lnTo>
                    <a:pt x="1886" y="276"/>
                  </a:lnTo>
                  <a:lnTo>
                    <a:pt x="1888" y="290"/>
                  </a:lnTo>
                  <a:lnTo>
                    <a:pt x="1891" y="293"/>
                  </a:lnTo>
                  <a:lnTo>
                    <a:pt x="1891" y="293"/>
                  </a:lnTo>
                  <a:lnTo>
                    <a:pt x="1891" y="297"/>
                  </a:lnTo>
                  <a:lnTo>
                    <a:pt x="1893" y="302"/>
                  </a:lnTo>
                  <a:lnTo>
                    <a:pt x="1893" y="307"/>
                  </a:lnTo>
                  <a:lnTo>
                    <a:pt x="1891" y="312"/>
                  </a:lnTo>
                  <a:lnTo>
                    <a:pt x="1888" y="316"/>
                  </a:lnTo>
                  <a:lnTo>
                    <a:pt x="1893" y="319"/>
                  </a:lnTo>
                  <a:lnTo>
                    <a:pt x="1898" y="316"/>
                  </a:lnTo>
                  <a:lnTo>
                    <a:pt x="1903" y="312"/>
                  </a:lnTo>
                  <a:lnTo>
                    <a:pt x="1905" y="309"/>
                  </a:lnTo>
                  <a:lnTo>
                    <a:pt x="1907" y="309"/>
                  </a:lnTo>
                  <a:lnTo>
                    <a:pt x="1905" y="314"/>
                  </a:lnTo>
                  <a:lnTo>
                    <a:pt x="1903" y="316"/>
                  </a:lnTo>
                  <a:lnTo>
                    <a:pt x="1900" y="316"/>
                  </a:lnTo>
                  <a:lnTo>
                    <a:pt x="1898" y="323"/>
                  </a:lnTo>
                  <a:lnTo>
                    <a:pt x="1895" y="326"/>
                  </a:lnTo>
                  <a:lnTo>
                    <a:pt x="1891" y="328"/>
                  </a:lnTo>
                  <a:lnTo>
                    <a:pt x="1893" y="333"/>
                  </a:lnTo>
                  <a:lnTo>
                    <a:pt x="1893" y="333"/>
                  </a:lnTo>
                  <a:lnTo>
                    <a:pt x="1884" y="337"/>
                  </a:lnTo>
                  <a:lnTo>
                    <a:pt x="1881" y="342"/>
                  </a:lnTo>
                  <a:lnTo>
                    <a:pt x="1884" y="347"/>
                  </a:lnTo>
                  <a:lnTo>
                    <a:pt x="1881" y="354"/>
                  </a:lnTo>
                  <a:lnTo>
                    <a:pt x="1881" y="356"/>
                  </a:lnTo>
                  <a:lnTo>
                    <a:pt x="1879" y="359"/>
                  </a:lnTo>
                  <a:lnTo>
                    <a:pt x="1881" y="361"/>
                  </a:lnTo>
                  <a:lnTo>
                    <a:pt x="1884" y="363"/>
                  </a:lnTo>
                  <a:lnTo>
                    <a:pt x="1881" y="368"/>
                  </a:lnTo>
                  <a:lnTo>
                    <a:pt x="1881" y="371"/>
                  </a:lnTo>
                  <a:lnTo>
                    <a:pt x="1881" y="375"/>
                  </a:lnTo>
                  <a:lnTo>
                    <a:pt x="1884" y="378"/>
                  </a:lnTo>
                  <a:lnTo>
                    <a:pt x="1884" y="387"/>
                  </a:lnTo>
                  <a:lnTo>
                    <a:pt x="1884" y="387"/>
                  </a:lnTo>
                  <a:lnTo>
                    <a:pt x="1881" y="389"/>
                  </a:lnTo>
                  <a:lnTo>
                    <a:pt x="1881" y="392"/>
                  </a:lnTo>
                  <a:lnTo>
                    <a:pt x="1881" y="394"/>
                  </a:lnTo>
                  <a:lnTo>
                    <a:pt x="1881" y="397"/>
                  </a:lnTo>
                  <a:lnTo>
                    <a:pt x="1886" y="401"/>
                  </a:lnTo>
                  <a:lnTo>
                    <a:pt x="1886" y="404"/>
                  </a:lnTo>
                  <a:lnTo>
                    <a:pt x="1886" y="408"/>
                  </a:lnTo>
                  <a:lnTo>
                    <a:pt x="1884" y="415"/>
                  </a:lnTo>
                  <a:lnTo>
                    <a:pt x="1884" y="423"/>
                  </a:lnTo>
                  <a:lnTo>
                    <a:pt x="1884" y="439"/>
                  </a:lnTo>
                  <a:lnTo>
                    <a:pt x="1884" y="441"/>
                  </a:lnTo>
                  <a:lnTo>
                    <a:pt x="1872" y="449"/>
                  </a:lnTo>
                  <a:lnTo>
                    <a:pt x="1855" y="446"/>
                  </a:lnTo>
                  <a:lnTo>
                    <a:pt x="1841" y="449"/>
                  </a:lnTo>
                  <a:lnTo>
                    <a:pt x="1834" y="465"/>
                  </a:lnTo>
                  <a:lnTo>
                    <a:pt x="1841" y="460"/>
                  </a:lnTo>
                  <a:lnTo>
                    <a:pt x="1879" y="456"/>
                  </a:lnTo>
                  <a:lnTo>
                    <a:pt x="1881" y="456"/>
                  </a:lnTo>
                  <a:lnTo>
                    <a:pt x="1881" y="458"/>
                  </a:lnTo>
                  <a:lnTo>
                    <a:pt x="1881" y="465"/>
                  </a:lnTo>
                  <a:lnTo>
                    <a:pt x="1881" y="470"/>
                  </a:lnTo>
                  <a:lnTo>
                    <a:pt x="1884" y="472"/>
                  </a:lnTo>
                  <a:lnTo>
                    <a:pt x="1884" y="472"/>
                  </a:lnTo>
                  <a:lnTo>
                    <a:pt x="1884" y="475"/>
                  </a:lnTo>
                  <a:lnTo>
                    <a:pt x="1884" y="479"/>
                  </a:lnTo>
                  <a:lnTo>
                    <a:pt x="1895" y="479"/>
                  </a:lnTo>
                  <a:lnTo>
                    <a:pt x="1905" y="484"/>
                  </a:lnTo>
                  <a:lnTo>
                    <a:pt x="1914" y="493"/>
                  </a:lnTo>
                  <a:lnTo>
                    <a:pt x="1917" y="510"/>
                  </a:lnTo>
                  <a:lnTo>
                    <a:pt x="1917" y="519"/>
                  </a:lnTo>
                  <a:lnTo>
                    <a:pt x="1917" y="527"/>
                  </a:lnTo>
                  <a:lnTo>
                    <a:pt x="1910" y="541"/>
                  </a:lnTo>
                  <a:lnTo>
                    <a:pt x="1907" y="545"/>
                  </a:lnTo>
                  <a:lnTo>
                    <a:pt x="1907" y="545"/>
                  </a:lnTo>
                  <a:lnTo>
                    <a:pt x="1907" y="548"/>
                  </a:lnTo>
                  <a:lnTo>
                    <a:pt x="1907" y="550"/>
                  </a:lnTo>
                  <a:lnTo>
                    <a:pt x="1907" y="555"/>
                  </a:lnTo>
                  <a:lnTo>
                    <a:pt x="1907" y="560"/>
                  </a:lnTo>
                  <a:lnTo>
                    <a:pt x="1905" y="569"/>
                  </a:lnTo>
                  <a:lnTo>
                    <a:pt x="1921" y="548"/>
                  </a:lnTo>
                  <a:lnTo>
                    <a:pt x="1929" y="541"/>
                  </a:lnTo>
                  <a:lnTo>
                    <a:pt x="1938" y="543"/>
                  </a:lnTo>
                  <a:lnTo>
                    <a:pt x="1957" y="553"/>
                  </a:lnTo>
                  <a:lnTo>
                    <a:pt x="1966" y="562"/>
                  </a:lnTo>
                  <a:lnTo>
                    <a:pt x="1973" y="569"/>
                  </a:lnTo>
                  <a:lnTo>
                    <a:pt x="1978" y="581"/>
                  </a:lnTo>
                  <a:lnTo>
                    <a:pt x="1985" y="607"/>
                  </a:lnTo>
                  <a:lnTo>
                    <a:pt x="1990" y="616"/>
                  </a:lnTo>
                  <a:lnTo>
                    <a:pt x="1999" y="621"/>
                  </a:lnTo>
                  <a:lnTo>
                    <a:pt x="2009" y="616"/>
                  </a:lnTo>
                  <a:lnTo>
                    <a:pt x="2025" y="602"/>
                  </a:lnTo>
                  <a:lnTo>
                    <a:pt x="2025" y="600"/>
                  </a:lnTo>
                  <a:lnTo>
                    <a:pt x="2023" y="597"/>
                  </a:lnTo>
                  <a:lnTo>
                    <a:pt x="2023" y="597"/>
                  </a:lnTo>
                  <a:lnTo>
                    <a:pt x="2025" y="593"/>
                  </a:lnTo>
                  <a:lnTo>
                    <a:pt x="2028" y="583"/>
                  </a:lnTo>
                  <a:lnTo>
                    <a:pt x="2030" y="579"/>
                  </a:lnTo>
                  <a:lnTo>
                    <a:pt x="2032" y="576"/>
                  </a:lnTo>
                  <a:lnTo>
                    <a:pt x="2042" y="571"/>
                  </a:lnTo>
                  <a:lnTo>
                    <a:pt x="2047" y="571"/>
                  </a:lnTo>
                  <a:lnTo>
                    <a:pt x="2044" y="574"/>
                  </a:lnTo>
                  <a:lnTo>
                    <a:pt x="2044" y="579"/>
                  </a:lnTo>
                  <a:lnTo>
                    <a:pt x="2042" y="581"/>
                  </a:lnTo>
                  <a:lnTo>
                    <a:pt x="2040" y="581"/>
                  </a:lnTo>
                  <a:lnTo>
                    <a:pt x="2042" y="588"/>
                  </a:lnTo>
                  <a:lnTo>
                    <a:pt x="2042" y="593"/>
                  </a:lnTo>
                  <a:lnTo>
                    <a:pt x="2040" y="597"/>
                  </a:lnTo>
                  <a:lnTo>
                    <a:pt x="2040" y="607"/>
                  </a:lnTo>
                  <a:lnTo>
                    <a:pt x="2042" y="614"/>
                  </a:lnTo>
                  <a:lnTo>
                    <a:pt x="2044" y="619"/>
                  </a:lnTo>
                  <a:lnTo>
                    <a:pt x="2049" y="621"/>
                  </a:lnTo>
                  <a:lnTo>
                    <a:pt x="2049" y="623"/>
                  </a:lnTo>
                  <a:lnTo>
                    <a:pt x="2049" y="631"/>
                  </a:lnTo>
                  <a:lnTo>
                    <a:pt x="2047" y="638"/>
                  </a:lnTo>
                  <a:lnTo>
                    <a:pt x="2044" y="642"/>
                  </a:lnTo>
                  <a:lnTo>
                    <a:pt x="2037" y="649"/>
                  </a:lnTo>
                  <a:lnTo>
                    <a:pt x="2035" y="657"/>
                  </a:lnTo>
                  <a:lnTo>
                    <a:pt x="2030" y="671"/>
                  </a:lnTo>
                  <a:lnTo>
                    <a:pt x="2028" y="685"/>
                  </a:lnTo>
                  <a:lnTo>
                    <a:pt x="2035" y="711"/>
                  </a:lnTo>
                  <a:lnTo>
                    <a:pt x="2035" y="732"/>
                  </a:lnTo>
                  <a:lnTo>
                    <a:pt x="2040" y="746"/>
                  </a:lnTo>
                  <a:lnTo>
                    <a:pt x="2040" y="753"/>
                  </a:lnTo>
                  <a:lnTo>
                    <a:pt x="2037" y="761"/>
                  </a:lnTo>
                  <a:lnTo>
                    <a:pt x="2030" y="772"/>
                  </a:lnTo>
                  <a:lnTo>
                    <a:pt x="2030" y="782"/>
                  </a:lnTo>
                  <a:lnTo>
                    <a:pt x="2030" y="784"/>
                  </a:lnTo>
                  <a:lnTo>
                    <a:pt x="2032" y="791"/>
                  </a:lnTo>
                  <a:lnTo>
                    <a:pt x="2032" y="796"/>
                  </a:lnTo>
                  <a:lnTo>
                    <a:pt x="2032" y="803"/>
                  </a:lnTo>
                  <a:lnTo>
                    <a:pt x="2030" y="815"/>
                  </a:lnTo>
                  <a:lnTo>
                    <a:pt x="2030" y="827"/>
                  </a:lnTo>
                  <a:lnTo>
                    <a:pt x="2028" y="848"/>
                  </a:lnTo>
                  <a:lnTo>
                    <a:pt x="2025" y="855"/>
                  </a:lnTo>
                  <a:lnTo>
                    <a:pt x="2028" y="860"/>
                  </a:lnTo>
                  <a:lnTo>
                    <a:pt x="2032" y="838"/>
                  </a:lnTo>
                  <a:lnTo>
                    <a:pt x="2037" y="827"/>
                  </a:lnTo>
                  <a:lnTo>
                    <a:pt x="2040" y="820"/>
                  </a:lnTo>
                  <a:lnTo>
                    <a:pt x="2040" y="817"/>
                  </a:lnTo>
                  <a:lnTo>
                    <a:pt x="2044" y="801"/>
                  </a:lnTo>
                  <a:lnTo>
                    <a:pt x="2047" y="796"/>
                  </a:lnTo>
                  <a:lnTo>
                    <a:pt x="2049" y="794"/>
                  </a:lnTo>
                  <a:lnTo>
                    <a:pt x="2049" y="791"/>
                  </a:lnTo>
                  <a:lnTo>
                    <a:pt x="2047" y="787"/>
                  </a:lnTo>
                  <a:lnTo>
                    <a:pt x="2054" y="775"/>
                  </a:lnTo>
                  <a:lnTo>
                    <a:pt x="2056" y="770"/>
                  </a:lnTo>
                  <a:lnTo>
                    <a:pt x="2054" y="765"/>
                  </a:lnTo>
                  <a:lnTo>
                    <a:pt x="2054" y="751"/>
                  </a:lnTo>
                  <a:lnTo>
                    <a:pt x="2051" y="749"/>
                  </a:lnTo>
                  <a:lnTo>
                    <a:pt x="2051" y="744"/>
                  </a:lnTo>
                  <a:lnTo>
                    <a:pt x="2049" y="713"/>
                  </a:lnTo>
                  <a:lnTo>
                    <a:pt x="2049" y="704"/>
                  </a:lnTo>
                  <a:lnTo>
                    <a:pt x="2049" y="699"/>
                  </a:lnTo>
                  <a:lnTo>
                    <a:pt x="2047" y="694"/>
                  </a:lnTo>
                  <a:lnTo>
                    <a:pt x="2044" y="690"/>
                  </a:lnTo>
                  <a:lnTo>
                    <a:pt x="2044" y="683"/>
                  </a:lnTo>
                  <a:lnTo>
                    <a:pt x="2044" y="678"/>
                  </a:lnTo>
                  <a:lnTo>
                    <a:pt x="2044" y="673"/>
                  </a:lnTo>
                  <a:lnTo>
                    <a:pt x="2047" y="661"/>
                  </a:lnTo>
                  <a:lnTo>
                    <a:pt x="2058" y="642"/>
                  </a:lnTo>
                  <a:lnTo>
                    <a:pt x="2061" y="631"/>
                  </a:lnTo>
                  <a:lnTo>
                    <a:pt x="2058" y="626"/>
                  </a:lnTo>
                  <a:lnTo>
                    <a:pt x="2058" y="616"/>
                  </a:lnTo>
                  <a:lnTo>
                    <a:pt x="2058" y="609"/>
                  </a:lnTo>
                  <a:lnTo>
                    <a:pt x="2061" y="607"/>
                  </a:lnTo>
                  <a:lnTo>
                    <a:pt x="2063" y="605"/>
                  </a:lnTo>
                  <a:lnTo>
                    <a:pt x="2061" y="597"/>
                  </a:lnTo>
                  <a:lnTo>
                    <a:pt x="2056" y="590"/>
                  </a:lnTo>
                  <a:lnTo>
                    <a:pt x="2054" y="583"/>
                  </a:lnTo>
                  <a:lnTo>
                    <a:pt x="2063" y="588"/>
                  </a:lnTo>
                  <a:lnTo>
                    <a:pt x="2070" y="588"/>
                  </a:lnTo>
                  <a:lnTo>
                    <a:pt x="2084" y="586"/>
                  </a:lnTo>
                  <a:lnTo>
                    <a:pt x="2129" y="588"/>
                  </a:lnTo>
                  <a:lnTo>
                    <a:pt x="2134" y="588"/>
                  </a:lnTo>
                  <a:lnTo>
                    <a:pt x="2136" y="586"/>
                  </a:lnTo>
                  <a:lnTo>
                    <a:pt x="2141" y="579"/>
                  </a:lnTo>
                  <a:lnTo>
                    <a:pt x="2146" y="576"/>
                  </a:lnTo>
                  <a:lnTo>
                    <a:pt x="2148" y="576"/>
                  </a:lnTo>
                  <a:lnTo>
                    <a:pt x="2153" y="579"/>
                  </a:lnTo>
                  <a:lnTo>
                    <a:pt x="2158" y="579"/>
                  </a:lnTo>
                  <a:lnTo>
                    <a:pt x="2160" y="579"/>
                  </a:lnTo>
                  <a:lnTo>
                    <a:pt x="2167" y="571"/>
                  </a:lnTo>
                  <a:lnTo>
                    <a:pt x="2172" y="569"/>
                  </a:lnTo>
                  <a:lnTo>
                    <a:pt x="2177" y="569"/>
                  </a:lnTo>
                  <a:lnTo>
                    <a:pt x="2210" y="579"/>
                  </a:lnTo>
                  <a:lnTo>
                    <a:pt x="2214" y="579"/>
                  </a:lnTo>
                  <a:lnTo>
                    <a:pt x="2219" y="574"/>
                  </a:lnTo>
                  <a:lnTo>
                    <a:pt x="2229" y="571"/>
                  </a:lnTo>
                  <a:lnTo>
                    <a:pt x="2231" y="574"/>
                  </a:lnTo>
                  <a:lnTo>
                    <a:pt x="2236" y="581"/>
                  </a:lnTo>
                  <a:lnTo>
                    <a:pt x="2236" y="590"/>
                  </a:lnTo>
                  <a:lnTo>
                    <a:pt x="2238" y="600"/>
                  </a:lnTo>
                  <a:lnTo>
                    <a:pt x="2248" y="602"/>
                  </a:lnTo>
                  <a:lnTo>
                    <a:pt x="2250" y="602"/>
                  </a:lnTo>
                  <a:lnTo>
                    <a:pt x="2255" y="605"/>
                  </a:lnTo>
                  <a:lnTo>
                    <a:pt x="2257" y="605"/>
                  </a:lnTo>
                  <a:lnTo>
                    <a:pt x="2259" y="600"/>
                  </a:lnTo>
                  <a:lnTo>
                    <a:pt x="2264" y="583"/>
                  </a:lnTo>
                  <a:lnTo>
                    <a:pt x="2266" y="581"/>
                  </a:lnTo>
                  <a:lnTo>
                    <a:pt x="2273" y="576"/>
                  </a:lnTo>
                  <a:lnTo>
                    <a:pt x="2295" y="569"/>
                  </a:lnTo>
                  <a:lnTo>
                    <a:pt x="2302" y="569"/>
                  </a:lnTo>
                  <a:lnTo>
                    <a:pt x="2307" y="571"/>
                  </a:lnTo>
                  <a:lnTo>
                    <a:pt x="2314" y="579"/>
                  </a:lnTo>
                  <a:lnTo>
                    <a:pt x="2316" y="579"/>
                  </a:lnTo>
                  <a:lnTo>
                    <a:pt x="2318" y="588"/>
                  </a:lnTo>
                  <a:lnTo>
                    <a:pt x="2325" y="609"/>
                  </a:lnTo>
                  <a:lnTo>
                    <a:pt x="2325" y="614"/>
                  </a:lnTo>
                  <a:lnTo>
                    <a:pt x="2325" y="621"/>
                  </a:lnTo>
                  <a:lnTo>
                    <a:pt x="2325" y="631"/>
                  </a:lnTo>
                  <a:lnTo>
                    <a:pt x="2330" y="649"/>
                  </a:lnTo>
                  <a:lnTo>
                    <a:pt x="2330" y="654"/>
                  </a:lnTo>
                  <a:lnTo>
                    <a:pt x="2333" y="661"/>
                  </a:lnTo>
                  <a:lnTo>
                    <a:pt x="2335" y="666"/>
                  </a:lnTo>
                  <a:lnTo>
                    <a:pt x="2335" y="678"/>
                  </a:lnTo>
                  <a:lnTo>
                    <a:pt x="2335" y="683"/>
                  </a:lnTo>
                  <a:lnTo>
                    <a:pt x="2337" y="692"/>
                  </a:lnTo>
                  <a:lnTo>
                    <a:pt x="2344" y="709"/>
                  </a:lnTo>
                  <a:lnTo>
                    <a:pt x="2359" y="735"/>
                  </a:lnTo>
                  <a:lnTo>
                    <a:pt x="2363" y="751"/>
                  </a:lnTo>
                  <a:lnTo>
                    <a:pt x="2368" y="761"/>
                  </a:lnTo>
                  <a:lnTo>
                    <a:pt x="2370" y="768"/>
                  </a:lnTo>
                  <a:lnTo>
                    <a:pt x="2382" y="784"/>
                  </a:lnTo>
                  <a:lnTo>
                    <a:pt x="2385" y="794"/>
                  </a:lnTo>
                  <a:lnTo>
                    <a:pt x="2387" y="803"/>
                  </a:lnTo>
                  <a:lnTo>
                    <a:pt x="2389" y="810"/>
                  </a:lnTo>
                  <a:lnTo>
                    <a:pt x="2399" y="822"/>
                  </a:lnTo>
                  <a:lnTo>
                    <a:pt x="2399" y="827"/>
                  </a:lnTo>
                  <a:lnTo>
                    <a:pt x="2403" y="836"/>
                  </a:lnTo>
                  <a:lnTo>
                    <a:pt x="2406" y="841"/>
                  </a:lnTo>
                  <a:lnTo>
                    <a:pt x="2411" y="843"/>
                  </a:lnTo>
                  <a:lnTo>
                    <a:pt x="2418" y="848"/>
                  </a:lnTo>
                  <a:lnTo>
                    <a:pt x="2420" y="850"/>
                  </a:lnTo>
                  <a:lnTo>
                    <a:pt x="2425" y="855"/>
                  </a:lnTo>
                  <a:lnTo>
                    <a:pt x="2420" y="860"/>
                  </a:lnTo>
                  <a:lnTo>
                    <a:pt x="2422" y="864"/>
                  </a:lnTo>
                  <a:lnTo>
                    <a:pt x="2425" y="867"/>
                  </a:lnTo>
                  <a:lnTo>
                    <a:pt x="2427" y="872"/>
                  </a:lnTo>
                  <a:lnTo>
                    <a:pt x="2429" y="886"/>
                  </a:lnTo>
                  <a:lnTo>
                    <a:pt x="2432" y="890"/>
                  </a:lnTo>
                  <a:lnTo>
                    <a:pt x="2437" y="893"/>
                  </a:lnTo>
                  <a:lnTo>
                    <a:pt x="2439" y="898"/>
                  </a:lnTo>
                  <a:lnTo>
                    <a:pt x="2441" y="909"/>
                  </a:lnTo>
                  <a:lnTo>
                    <a:pt x="2444" y="935"/>
                  </a:lnTo>
                  <a:lnTo>
                    <a:pt x="2460" y="976"/>
                  </a:lnTo>
                  <a:lnTo>
                    <a:pt x="2465" y="997"/>
                  </a:lnTo>
                  <a:lnTo>
                    <a:pt x="2458" y="1011"/>
                  </a:lnTo>
                  <a:lnTo>
                    <a:pt x="2463" y="1013"/>
                  </a:lnTo>
                  <a:lnTo>
                    <a:pt x="2470" y="1013"/>
                  </a:lnTo>
                  <a:lnTo>
                    <a:pt x="2472" y="1016"/>
                  </a:lnTo>
                  <a:lnTo>
                    <a:pt x="2474" y="1020"/>
                  </a:lnTo>
                  <a:lnTo>
                    <a:pt x="2479" y="1032"/>
                  </a:lnTo>
                  <a:lnTo>
                    <a:pt x="2486" y="1044"/>
                  </a:lnTo>
                  <a:lnTo>
                    <a:pt x="2496" y="1068"/>
                  </a:lnTo>
                  <a:lnTo>
                    <a:pt x="2503" y="1077"/>
                  </a:lnTo>
                  <a:lnTo>
                    <a:pt x="2512" y="1089"/>
                  </a:lnTo>
                  <a:lnTo>
                    <a:pt x="2515" y="1096"/>
                  </a:lnTo>
                  <a:lnTo>
                    <a:pt x="2517" y="1103"/>
                  </a:lnTo>
                  <a:lnTo>
                    <a:pt x="2531" y="1129"/>
                  </a:lnTo>
                  <a:lnTo>
                    <a:pt x="2531" y="1134"/>
                  </a:lnTo>
                  <a:lnTo>
                    <a:pt x="2531" y="1146"/>
                  </a:lnTo>
                  <a:lnTo>
                    <a:pt x="2533" y="1148"/>
                  </a:lnTo>
                  <a:lnTo>
                    <a:pt x="2536" y="1153"/>
                  </a:lnTo>
                  <a:lnTo>
                    <a:pt x="2545" y="1158"/>
                  </a:lnTo>
                  <a:lnTo>
                    <a:pt x="2548" y="1160"/>
                  </a:lnTo>
                  <a:lnTo>
                    <a:pt x="2550" y="1162"/>
                  </a:lnTo>
                  <a:lnTo>
                    <a:pt x="2552" y="1167"/>
                  </a:lnTo>
                  <a:lnTo>
                    <a:pt x="2552" y="1172"/>
                  </a:lnTo>
                  <a:lnTo>
                    <a:pt x="2555" y="1181"/>
                  </a:lnTo>
                  <a:lnTo>
                    <a:pt x="2559" y="1186"/>
                  </a:lnTo>
                  <a:lnTo>
                    <a:pt x="2562" y="1188"/>
                  </a:lnTo>
                  <a:lnTo>
                    <a:pt x="2564" y="1193"/>
                  </a:lnTo>
                  <a:lnTo>
                    <a:pt x="2566" y="1200"/>
                  </a:lnTo>
                  <a:lnTo>
                    <a:pt x="2571" y="1224"/>
                  </a:lnTo>
                  <a:lnTo>
                    <a:pt x="2578" y="1238"/>
                  </a:lnTo>
                  <a:lnTo>
                    <a:pt x="2581" y="1247"/>
                  </a:lnTo>
                  <a:lnTo>
                    <a:pt x="2581" y="1269"/>
                  </a:lnTo>
                  <a:lnTo>
                    <a:pt x="2581" y="1287"/>
                  </a:lnTo>
                  <a:lnTo>
                    <a:pt x="2576" y="1304"/>
                  </a:lnTo>
                  <a:lnTo>
                    <a:pt x="2559" y="1363"/>
                  </a:lnTo>
                  <a:lnTo>
                    <a:pt x="2548" y="1391"/>
                  </a:lnTo>
                  <a:lnTo>
                    <a:pt x="2533" y="1417"/>
                  </a:lnTo>
                  <a:lnTo>
                    <a:pt x="2529" y="1432"/>
                  </a:lnTo>
                  <a:lnTo>
                    <a:pt x="2524" y="1441"/>
                  </a:lnTo>
                  <a:lnTo>
                    <a:pt x="2522" y="1443"/>
                  </a:lnTo>
                  <a:lnTo>
                    <a:pt x="2510" y="1448"/>
                  </a:lnTo>
                  <a:lnTo>
                    <a:pt x="2489" y="1460"/>
                  </a:lnTo>
                  <a:lnTo>
                    <a:pt x="2479" y="1465"/>
                  </a:lnTo>
                  <a:lnTo>
                    <a:pt x="2486" y="1467"/>
                  </a:lnTo>
                  <a:lnTo>
                    <a:pt x="2519" y="1455"/>
                  </a:lnTo>
                  <a:lnTo>
                    <a:pt x="2533" y="1446"/>
                  </a:lnTo>
                  <a:lnTo>
                    <a:pt x="2566" y="1406"/>
                  </a:lnTo>
                  <a:lnTo>
                    <a:pt x="2578" y="1394"/>
                  </a:lnTo>
                  <a:lnTo>
                    <a:pt x="2633" y="1375"/>
                  </a:lnTo>
                  <a:lnTo>
                    <a:pt x="2642" y="1370"/>
                  </a:lnTo>
                  <a:lnTo>
                    <a:pt x="2644" y="1370"/>
                  </a:lnTo>
                  <a:lnTo>
                    <a:pt x="2649" y="1375"/>
                  </a:lnTo>
                  <a:lnTo>
                    <a:pt x="2649" y="1380"/>
                  </a:lnTo>
                  <a:lnTo>
                    <a:pt x="2644" y="1382"/>
                  </a:lnTo>
                  <a:lnTo>
                    <a:pt x="2642" y="1384"/>
                  </a:lnTo>
                  <a:lnTo>
                    <a:pt x="2635" y="1389"/>
                  </a:lnTo>
                  <a:lnTo>
                    <a:pt x="2621" y="1417"/>
                  </a:lnTo>
                  <a:lnTo>
                    <a:pt x="2616" y="1420"/>
                  </a:lnTo>
                  <a:lnTo>
                    <a:pt x="2614" y="1422"/>
                  </a:lnTo>
                  <a:lnTo>
                    <a:pt x="2604" y="1427"/>
                  </a:lnTo>
                  <a:lnTo>
                    <a:pt x="2600" y="1429"/>
                  </a:lnTo>
                  <a:lnTo>
                    <a:pt x="2592" y="1439"/>
                  </a:lnTo>
                  <a:lnTo>
                    <a:pt x="2588" y="1441"/>
                  </a:lnTo>
                  <a:lnTo>
                    <a:pt x="2588" y="1443"/>
                  </a:lnTo>
                  <a:lnTo>
                    <a:pt x="2602" y="1436"/>
                  </a:lnTo>
                  <a:lnTo>
                    <a:pt x="2623" y="1429"/>
                  </a:lnTo>
                  <a:lnTo>
                    <a:pt x="2628" y="1422"/>
                  </a:lnTo>
                  <a:lnTo>
                    <a:pt x="2649" y="1396"/>
                  </a:lnTo>
                  <a:lnTo>
                    <a:pt x="2678" y="1382"/>
                  </a:lnTo>
                  <a:lnTo>
                    <a:pt x="2718" y="1370"/>
                  </a:lnTo>
                  <a:lnTo>
                    <a:pt x="2767" y="1337"/>
                  </a:lnTo>
                  <a:lnTo>
                    <a:pt x="2838" y="1302"/>
                  </a:lnTo>
                  <a:lnTo>
                    <a:pt x="2909" y="1264"/>
                  </a:lnTo>
                  <a:lnTo>
                    <a:pt x="2954" y="1243"/>
                  </a:lnTo>
                  <a:lnTo>
                    <a:pt x="3001" y="1238"/>
                  </a:lnTo>
                  <a:lnTo>
                    <a:pt x="3046" y="1247"/>
                  </a:lnTo>
                  <a:lnTo>
                    <a:pt x="3067" y="1245"/>
                  </a:lnTo>
                  <a:lnTo>
                    <a:pt x="3074" y="1245"/>
                  </a:lnTo>
                  <a:lnTo>
                    <a:pt x="3096" y="1257"/>
                  </a:lnTo>
                  <a:lnTo>
                    <a:pt x="3103" y="1259"/>
                  </a:lnTo>
                  <a:lnTo>
                    <a:pt x="3117" y="1257"/>
                  </a:lnTo>
                  <a:lnTo>
                    <a:pt x="3124" y="1259"/>
                  </a:lnTo>
                  <a:lnTo>
                    <a:pt x="3131" y="1266"/>
                  </a:lnTo>
                  <a:lnTo>
                    <a:pt x="3134" y="1276"/>
                  </a:lnTo>
                  <a:lnTo>
                    <a:pt x="3152" y="1278"/>
                  </a:lnTo>
                  <a:lnTo>
                    <a:pt x="3169" y="1290"/>
                  </a:lnTo>
                  <a:lnTo>
                    <a:pt x="3195" y="1297"/>
                  </a:lnTo>
                  <a:lnTo>
                    <a:pt x="3197" y="1302"/>
                  </a:lnTo>
                  <a:lnTo>
                    <a:pt x="3200" y="1304"/>
                  </a:lnTo>
                  <a:lnTo>
                    <a:pt x="3223" y="1309"/>
                  </a:lnTo>
                  <a:lnTo>
                    <a:pt x="3226" y="1311"/>
                  </a:lnTo>
                  <a:lnTo>
                    <a:pt x="3247" y="1330"/>
                  </a:lnTo>
                  <a:lnTo>
                    <a:pt x="3256" y="1332"/>
                  </a:lnTo>
                  <a:lnTo>
                    <a:pt x="3280" y="1332"/>
                  </a:lnTo>
                  <a:lnTo>
                    <a:pt x="3294" y="1342"/>
                  </a:lnTo>
                  <a:lnTo>
                    <a:pt x="3363" y="1349"/>
                  </a:lnTo>
                  <a:lnTo>
                    <a:pt x="3382" y="1354"/>
                  </a:lnTo>
                  <a:lnTo>
                    <a:pt x="3389" y="1356"/>
                  </a:lnTo>
                  <a:lnTo>
                    <a:pt x="3412" y="1349"/>
                  </a:lnTo>
                  <a:lnTo>
                    <a:pt x="3419" y="1351"/>
                  </a:lnTo>
                  <a:lnTo>
                    <a:pt x="3436" y="1358"/>
                  </a:lnTo>
                  <a:lnTo>
                    <a:pt x="3450" y="1361"/>
                  </a:lnTo>
                  <a:lnTo>
                    <a:pt x="3471" y="1368"/>
                  </a:lnTo>
                  <a:lnTo>
                    <a:pt x="3493" y="1368"/>
                  </a:lnTo>
                  <a:lnTo>
                    <a:pt x="3500" y="1370"/>
                  </a:lnTo>
                  <a:lnTo>
                    <a:pt x="3505" y="1375"/>
                  </a:lnTo>
                  <a:lnTo>
                    <a:pt x="3509" y="1377"/>
                  </a:lnTo>
                  <a:lnTo>
                    <a:pt x="3514" y="1377"/>
                  </a:lnTo>
                  <a:lnTo>
                    <a:pt x="3519" y="1375"/>
                  </a:lnTo>
                  <a:lnTo>
                    <a:pt x="3523" y="1370"/>
                  </a:lnTo>
                  <a:lnTo>
                    <a:pt x="3538" y="1370"/>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09" name="Freeform 83"/>
            <p:cNvSpPr>
              <a:spLocks/>
            </p:cNvSpPr>
            <p:nvPr/>
          </p:nvSpPr>
          <p:spPr bwMode="auto">
            <a:xfrm>
              <a:off x="12731" y="7398"/>
              <a:ext cx="775" cy="359"/>
            </a:xfrm>
            <a:custGeom>
              <a:avLst/>
              <a:gdLst>
                <a:gd name="T0" fmla="*/ 603 w 775"/>
                <a:gd name="T1" fmla="*/ 80 h 359"/>
                <a:gd name="T2" fmla="*/ 601 w 775"/>
                <a:gd name="T3" fmla="*/ 106 h 359"/>
                <a:gd name="T4" fmla="*/ 494 w 775"/>
                <a:gd name="T5" fmla="*/ 165 h 359"/>
                <a:gd name="T6" fmla="*/ 416 w 775"/>
                <a:gd name="T7" fmla="*/ 215 h 359"/>
                <a:gd name="T8" fmla="*/ 383 w 775"/>
                <a:gd name="T9" fmla="*/ 208 h 359"/>
                <a:gd name="T10" fmla="*/ 326 w 775"/>
                <a:gd name="T11" fmla="*/ 206 h 359"/>
                <a:gd name="T12" fmla="*/ 315 w 775"/>
                <a:gd name="T13" fmla="*/ 215 h 359"/>
                <a:gd name="T14" fmla="*/ 305 w 775"/>
                <a:gd name="T15" fmla="*/ 203 h 359"/>
                <a:gd name="T16" fmla="*/ 244 w 775"/>
                <a:gd name="T17" fmla="*/ 234 h 359"/>
                <a:gd name="T18" fmla="*/ 260 w 775"/>
                <a:gd name="T19" fmla="*/ 274 h 359"/>
                <a:gd name="T20" fmla="*/ 222 w 775"/>
                <a:gd name="T21" fmla="*/ 262 h 359"/>
                <a:gd name="T22" fmla="*/ 192 w 775"/>
                <a:gd name="T23" fmla="*/ 291 h 359"/>
                <a:gd name="T24" fmla="*/ 199 w 775"/>
                <a:gd name="T25" fmla="*/ 225 h 359"/>
                <a:gd name="T26" fmla="*/ 187 w 775"/>
                <a:gd name="T27" fmla="*/ 210 h 359"/>
                <a:gd name="T28" fmla="*/ 180 w 775"/>
                <a:gd name="T29" fmla="*/ 227 h 359"/>
                <a:gd name="T30" fmla="*/ 175 w 775"/>
                <a:gd name="T31" fmla="*/ 213 h 359"/>
                <a:gd name="T32" fmla="*/ 123 w 775"/>
                <a:gd name="T33" fmla="*/ 177 h 359"/>
                <a:gd name="T34" fmla="*/ 78 w 775"/>
                <a:gd name="T35" fmla="*/ 177 h 359"/>
                <a:gd name="T36" fmla="*/ 81 w 775"/>
                <a:gd name="T37" fmla="*/ 154 h 359"/>
                <a:gd name="T38" fmla="*/ 88 w 775"/>
                <a:gd name="T39" fmla="*/ 102 h 359"/>
                <a:gd name="T40" fmla="*/ 38 w 775"/>
                <a:gd name="T41" fmla="*/ 61 h 359"/>
                <a:gd name="T42" fmla="*/ 7 w 775"/>
                <a:gd name="T43" fmla="*/ 210 h 359"/>
                <a:gd name="T44" fmla="*/ 71 w 775"/>
                <a:gd name="T45" fmla="*/ 262 h 359"/>
                <a:gd name="T46" fmla="*/ 107 w 775"/>
                <a:gd name="T47" fmla="*/ 265 h 359"/>
                <a:gd name="T48" fmla="*/ 130 w 775"/>
                <a:gd name="T49" fmla="*/ 272 h 359"/>
                <a:gd name="T50" fmla="*/ 142 w 775"/>
                <a:gd name="T51" fmla="*/ 336 h 359"/>
                <a:gd name="T52" fmla="*/ 204 w 775"/>
                <a:gd name="T53" fmla="*/ 314 h 359"/>
                <a:gd name="T54" fmla="*/ 227 w 775"/>
                <a:gd name="T55" fmla="*/ 312 h 359"/>
                <a:gd name="T56" fmla="*/ 284 w 775"/>
                <a:gd name="T57" fmla="*/ 314 h 359"/>
                <a:gd name="T58" fmla="*/ 289 w 775"/>
                <a:gd name="T59" fmla="*/ 340 h 359"/>
                <a:gd name="T60" fmla="*/ 355 w 775"/>
                <a:gd name="T61" fmla="*/ 352 h 359"/>
                <a:gd name="T62" fmla="*/ 383 w 775"/>
                <a:gd name="T63" fmla="*/ 338 h 359"/>
                <a:gd name="T64" fmla="*/ 416 w 775"/>
                <a:gd name="T65" fmla="*/ 345 h 359"/>
                <a:gd name="T66" fmla="*/ 492 w 775"/>
                <a:gd name="T67" fmla="*/ 305 h 359"/>
                <a:gd name="T68" fmla="*/ 461 w 775"/>
                <a:gd name="T69" fmla="*/ 307 h 359"/>
                <a:gd name="T70" fmla="*/ 480 w 775"/>
                <a:gd name="T71" fmla="*/ 277 h 359"/>
                <a:gd name="T72" fmla="*/ 508 w 775"/>
                <a:gd name="T73" fmla="*/ 217 h 359"/>
                <a:gd name="T74" fmla="*/ 501 w 775"/>
                <a:gd name="T75" fmla="*/ 253 h 359"/>
                <a:gd name="T76" fmla="*/ 497 w 775"/>
                <a:gd name="T77" fmla="*/ 269 h 359"/>
                <a:gd name="T78" fmla="*/ 541 w 775"/>
                <a:gd name="T79" fmla="*/ 279 h 359"/>
                <a:gd name="T80" fmla="*/ 558 w 775"/>
                <a:gd name="T81" fmla="*/ 274 h 359"/>
                <a:gd name="T82" fmla="*/ 584 w 775"/>
                <a:gd name="T83" fmla="*/ 284 h 359"/>
                <a:gd name="T84" fmla="*/ 563 w 775"/>
                <a:gd name="T85" fmla="*/ 336 h 359"/>
                <a:gd name="T86" fmla="*/ 603 w 775"/>
                <a:gd name="T87" fmla="*/ 338 h 359"/>
                <a:gd name="T88" fmla="*/ 653 w 775"/>
                <a:gd name="T89" fmla="*/ 347 h 359"/>
                <a:gd name="T90" fmla="*/ 716 w 775"/>
                <a:gd name="T91" fmla="*/ 307 h 359"/>
                <a:gd name="T92" fmla="*/ 693 w 775"/>
                <a:gd name="T93" fmla="*/ 281 h 359"/>
                <a:gd name="T94" fmla="*/ 719 w 775"/>
                <a:gd name="T95" fmla="*/ 243 h 359"/>
                <a:gd name="T96" fmla="*/ 697 w 775"/>
                <a:gd name="T97" fmla="*/ 229 h 359"/>
                <a:gd name="T98" fmla="*/ 650 w 775"/>
                <a:gd name="T99" fmla="*/ 222 h 359"/>
                <a:gd name="T100" fmla="*/ 645 w 775"/>
                <a:gd name="T101" fmla="*/ 208 h 359"/>
                <a:gd name="T102" fmla="*/ 655 w 775"/>
                <a:gd name="T103" fmla="*/ 191 h 359"/>
                <a:gd name="T104" fmla="*/ 669 w 775"/>
                <a:gd name="T105" fmla="*/ 156 h 359"/>
                <a:gd name="T106" fmla="*/ 695 w 775"/>
                <a:gd name="T107" fmla="*/ 118 h 359"/>
                <a:gd name="T108" fmla="*/ 709 w 775"/>
                <a:gd name="T109" fmla="*/ 92 h 359"/>
                <a:gd name="T110" fmla="*/ 771 w 775"/>
                <a:gd name="T111" fmla="*/ 9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75" h="359">
                  <a:moveTo>
                    <a:pt x="773" y="0"/>
                  </a:moveTo>
                  <a:lnTo>
                    <a:pt x="764" y="0"/>
                  </a:lnTo>
                  <a:lnTo>
                    <a:pt x="730" y="7"/>
                  </a:lnTo>
                  <a:lnTo>
                    <a:pt x="704" y="19"/>
                  </a:lnTo>
                  <a:lnTo>
                    <a:pt x="686" y="38"/>
                  </a:lnTo>
                  <a:lnTo>
                    <a:pt x="657" y="50"/>
                  </a:lnTo>
                  <a:lnTo>
                    <a:pt x="610" y="76"/>
                  </a:lnTo>
                  <a:lnTo>
                    <a:pt x="603" y="80"/>
                  </a:lnTo>
                  <a:lnTo>
                    <a:pt x="598" y="85"/>
                  </a:lnTo>
                  <a:lnTo>
                    <a:pt x="589" y="85"/>
                  </a:lnTo>
                  <a:lnTo>
                    <a:pt x="584" y="95"/>
                  </a:lnTo>
                  <a:lnTo>
                    <a:pt x="567" y="104"/>
                  </a:lnTo>
                  <a:lnTo>
                    <a:pt x="560" y="113"/>
                  </a:lnTo>
                  <a:lnTo>
                    <a:pt x="570" y="113"/>
                  </a:lnTo>
                  <a:lnTo>
                    <a:pt x="598" y="104"/>
                  </a:lnTo>
                  <a:lnTo>
                    <a:pt x="601" y="106"/>
                  </a:lnTo>
                  <a:lnTo>
                    <a:pt x="544" y="125"/>
                  </a:lnTo>
                  <a:lnTo>
                    <a:pt x="530" y="139"/>
                  </a:lnTo>
                  <a:lnTo>
                    <a:pt x="534" y="142"/>
                  </a:lnTo>
                  <a:lnTo>
                    <a:pt x="534" y="151"/>
                  </a:lnTo>
                  <a:lnTo>
                    <a:pt x="530" y="149"/>
                  </a:lnTo>
                  <a:lnTo>
                    <a:pt x="525" y="147"/>
                  </a:lnTo>
                  <a:lnTo>
                    <a:pt x="523" y="144"/>
                  </a:lnTo>
                  <a:lnTo>
                    <a:pt x="494" y="165"/>
                  </a:lnTo>
                  <a:lnTo>
                    <a:pt x="456" y="187"/>
                  </a:lnTo>
                  <a:lnTo>
                    <a:pt x="421" y="201"/>
                  </a:lnTo>
                  <a:lnTo>
                    <a:pt x="419" y="201"/>
                  </a:lnTo>
                  <a:lnTo>
                    <a:pt x="419" y="203"/>
                  </a:lnTo>
                  <a:lnTo>
                    <a:pt x="419" y="208"/>
                  </a:lnTo>
                  <a:lnTo>
                    <a:pt x="419" y="208"/>
                  </a:lnTo>
                  <a:lnTo>
                    <a:pt x="419" y="210"/>
                  </a:lnTo>
                  <a:lnTo>
                    <a:pt x="416" y="215"/>
                  </a:lnTo>
                  <a:lnTo>
                    <a:pt x="414" y="217"/>
                  </a:lnTo>
                  <a:lnTo>
                    <a:pt x="411" y="215"/>
                  </a:lnTo>
                  <a:lnTo>
                    <a:pt x="404" y="208"/>
                  </a:lnTo>
                  <a:lnTo>
                    <a:pt x="404" y="213"/>
                  </a:lnTo>
                  <a:lnTo>
                    <a:pt x="402" y="213"/>
                  </a:lnTo>
                  <a:lnTo>
                    <a:pt x="395" y="210"/>
                  </a:lnTo>
                  <a:lnTo>
                    <a:pt x="386" y="208"/>
                  </a:lnTo>
                  <a:lnTo>
                    <a:pt x="383" y="208"/>
                  </a:lnTo>
                  <a:lnTo>
                    <a:pt x="378" y="201"/>
                  </a:lnTo>
                  <a:lnTo>
                    <a:pt x="376" y="196"/>
                  </a:lnTo>
                  <a:lnTo>
                    <a:pt x="371" y="191"/>
                  </a:lnTo>
                  <a:lnTo>
                    <a:pt x="367" y="189"/>
                  </a:lnTo>
                  <a:lnTo>
                    <a:pt x="355" y="191"/>
                  </a:lnTo>
                  <a:lnTo>
                    <a:pt x="343" y="194"/>
                  </a:lnTo>
                  <a:lnTo>
                    <a:pt x="331" y="201"/>
                  </a:lnTo>
                  <a:lnTo>
                    <a:pt x="326" y="206"/>
                  </a:lnTo>
                  <a:lnTo>
                    <a:pt x="334" y="203"/>
                  </a:lnTo>
                  <a:lnTo>
                    <a:pt x="338" y="206"/>
                  </a:lnTo>
                  <a:lnTo>
                    <a:pt x="341" y="213"/>
                  </a:lnTo>
                  <a:lnTo>
                    <a:pt x="338" y="222"/>
                  </a:lnTo>
                  <a:lnTo>
                    <a:pt x="336" y="222"/>
                  </a:lnTo>
                  <a:lnTo>
                    <a:pt x="324" y="215"/>
                  </a:lnTo>
                  <a:lnTo>
                    <a:pt x="319" y="217"/>
                  </a:lnTo>
                  <a:lnTo>
                    <a:pt x="315" y="215"/>
                  </a:lnTo>
                  <a:lnTo>
                    <a:pt x="315" y="213"/>
                  </a:lnTo>
                  <a:lnTo>
                    <a:pt x="315" y="208"/>
                  </a:lnTo>
                  <a:lnTo>
                    <a:pt x="312" y="206"/>
                  </a:lnTo>
                  <a:lnTo>
                    <a:pt x="312" y="203"/>
                  </a:lnTo>
                  <a:lnTo>
                    <a:pt x="312" y="201"/>
                  </a:lnTo>
                  <a:lnTo>
                    <a:pt x="310" y="201"/>
                  </a:lnTo>
                  <a:lnTo>
                    <a:pt x="308" y="201"/>
                  </a:lnTo>
                  <a:lnTo>
                    <a:pt x="305" y="203"/>
                  </a:lnTo>
                  <a:lnTo>
                    <a:pt x="303" y="203"/>
                  </a:lnTo>
                  <a:lnTo>
                    <a:pt x="303" y="201"/>
                  </a:lnTo>
                  <a:lnTo>
                    <a:pt x="296" y="201"/>
                  </a:lnTo>
                  <a:lnTo>
                    <a:pt x="260" y="206"/>
                  </a:lnTo>
                  <a:lnTo>
                    <a:pt x="248" y="210"/>
                  </a:lnTo>
                  <a:lnTo>
                    <a:pt x="241" y="220"/>
                  </a:lnTo>
                  <a:lnTo>
                    <a:pt x="241" y="234"/>
                  </a:lnTo>
                  <a:lnTo>
                    <a:pt x="244" y="234"/>
                  </a:lnTo>
                  <a:lnTo>
                    <a:pt x="251" y="234"/>
                  </a:lnTo>
                  <a:lnTo>
                    <a:pt x="253" y="236"/>
                  </a:lnTo>
                  <a:lnTo>
                    <a:pt x="244" y="246"/>
                  </a:lnTo>
                  <a:lnTo>
                    <a:pt x="248" y="251"/>
                  </a:lnTo>
                  <a:lnTo>
                    <a:pt x="258" y="258"/>
                  </a:lnTo>
                  <a:lnTo>
                    <a:pt x="267" y="265"/>
                  </a:lnTo>
                  <a:lnTo>
                    <a:pt x="267" y="272"/>
                  </a:lnTo>
                  <a:lnTo>
                    <a:pt x="260" y="274"/>
                  </a:lnTo>
                  <a:lnTo>
                    <a:pt x="232" y="281"/>
                  </a:lnTo>
                  <a:lnTo>
                    <a:pt x="230" y="281"/>
                  </a:lnTo>
                  <a:lnTo>
                    <a:pt x="225" y="279"/>
                  </a:lnTo>
                  <a:lnTo>
                    <a:pt x="222" y="277"/>
                  </a:lnTo>
                  <a:lnTo>
                    <a:pt x="222" y="274"/>
                  </a:lnTo>
                  <a:lnTo>
                    <a:pt x="225" y="269"/>
                  </a:lnTo>
                  <a:lnTo>
                    <a:pt x="225" y="267"/>
                  </a:lnTo>
                  <a:lnTo>
                    <a:pt x="222" y="262"/>
                  </a:lnTo>
                  <a:lnTo>
                    <a:pt x="220" y="258"/>
                  </a:lnTo>
                  <a:lnTo>
                    <a:pt x="215" y="255"/>
                  </a:lnTo>
                  <a:lnTo>
                    <a:pt x="213" y="255"/>
                  </a:lnTo>
                  <a:lnTo>
                    <a:pt x="211" y="260"/>
                  </a:lnTo>
                  <a:lnTo>
                    <a:pt x="208" y="267"/>
                  </a:lnTo>
                  <a:lnTo>
                    <a:pt x="196" y="277"/>
                  </a:lnTo>
                  <a:lnTo>
                    <a:pt x="194" y="281"/>
                  </a:lnTo>
                  <a:lnTo>
                    <a:pt x="192" y="291"/>
                  </a:lnTo>
                  <a:lnTo>
                    <a:pt x="185" y="281"/>
                  </a:lnTo>
                  <a:lnTo>
                    <a:pt x="189" y="274"/>
                  </a:lnTo>
                  <a:lnTo>
                    <a:pt x="196" y="267"/>
                  </a:lnTo>
                  <a:lnTo>
                    <a:pt x="199" y="262"/>
                  </a:lnTo>
                  <a:lnTo>
                    <a:pt x="196" y="234"/>
                  </a:lnTo>
                  <a:lnTo>
                    <a:pt x="196" y="232"/>
                  </a:lnTo>
                  <a:lnTo>
                    <a:pt x="199" y="229"/>
                  </a:lnTo>
                  <a:lnTo>
                    <a:pt x="199" y="225"/>
                  </a:lnTo>
                  <a:lnTo>
                    <a:pt x="196" y="225"/>
                  </a:lnTo>
                  <a:lnTo>
                    <a:pt x="194" y="225"/>
                  </a:lnTo>
                  <a:lnTo>
                    <a:pt x="194" y="222"/>
                  </a:lnTo>
                  <a:lnTo>
                    <a:pt x="192" y="222"/>
                  </a:lnTo>
                  <a:lnTo>
                    <a:pt x="194" y="217"/>
                  </a:lnTo>
                  <a:lnTo>
                    <a:pt x="192" y="215"/>
                  </a:lnTo>
                  <a:lnTo>
                    <a:pt x="189" y="213"/>
                  </a:lnTo>
                  <a:lnTo>
                    <a:pt x="187" y="210"/>
                  </a:lnTo>
                  <a:lnTo>
                    <a:pt x="182" y="208"/>
                  </a:lnTo>
                  <a:lnTo>
                    <a:pt x="180" y="210"/>
                  </a:lnTo>
                  <a:lnTo>
                    <a:pt x="182" y="213"/>
                  </a:lnTo>
                  <a:lnTo>
                    <a:pt x="182" y="215"/>
                  </a:lnTo>
                  <a:lnTo>
                    <a:pt x="182" y="217"/>
                  </a:lnTo>
                  <a:lnTo>
                    <a:pt x="185" y="222"/>
                  </a:lnTo>
                  <a:lnTo>
                    <a:pt x="185" y="225"/>
                  </a:lnTo>
                  <a:lnTo>
                    <a:pt x="180" y="227"/>
                  </a:lnTo>
                  <a:lnTo>
                    <a:pt x="175" y="227"/>
                  </a:lnTo>
                  <a:lnTo>
                    <a:pt x="173" y="227"/>
                  </a:lnTo>
                  <a:lnTo>
                    <a:pt x="168" y="225"/>
                  </a:lnTo>
                  <a:lnTo>
                    <a:pt x="166" y="220"/>
                  </a:lnTo>
                  <a:lnTo>
                    <a:pt x="170" y="222"/>
                  </a:lnTo>
                  <a:lnTo>
                    <a:pt x="175" y="222"/>
                  </a:lnTo>
                  <a:lnTo>
                    <a:pt x="175" y="220"/>
                  </a:lnTo>
                  <a:lnTo>
                    <a:pt x="175" y="213"/>
                  </a:lnTo>
                  <a:lnTo>
                    <a:pt x="173" y="208"/>
                  </a:lnTo>
                  <a:lnTo>
                    <a:pt x="168" y="206"/>
                  </a:lnTo>
                  <a:lnTo>
                    <a:pt x="161" y="201"/>
                  </a:lnTo>
                  <a:lnTo>
                    <a:pt x="152" y="196"/>
                  </a:lnTo>
                  <a:lnTo>
                    <a:pt x="142" y="191"/>
                  </a:lnTo>
                  <a:lnTo>
                    <a:pt x="135" y="189"/>
                  </a:lnTo>
                  <a:lnTo>
                    <a:pt x="126" y="189"/>
                  </a:lnTo>
                  <a:lnTo>
                    <a:pt x="123" y="177"/>
                  </a:lnTo>
                  <a:lnTo>
                    <a:pt x="123" y="175"/>
                  </a:lnTo>
                  <a:lnTo>
                    <a:pt x="116" y="173"/>
                  </a:lnTo>
                  <a:lnTo>
                    <a:pt x="114" y="175"/>
                  </a:lnTo>
                  <a:lnTo>
                    <a:pt x="109" y="180"/>
                  </a:lnTo>
                  <a:lnTo>
                    <a:pt x="104" y="184"/>
                  </a:lnTo>
                  <a:lnTo>
                    <a:pt x="97" y="184"/>
                  </a:lnTo>
                  <a:lnTo>
                    <a:pt x="90" y="184"/>
                  </a:lnTo>
                  <a:lnTo>
                    <a:pt x="78" y="177"/>
                  </a:lnTo>
                  <a:lnTo>
                    <a:pt x="81" y="173"/>
                  </a:lnTo>
                  <a:lnTo>
                    <a:pt x="81" y="168"/>
                  </a:lnTo>
                  <a:lnTo>
                    <a:pt x="78" y="163"/>
                  </a:lnTo>
                  <a:lnTo>
                    <a:pt x="76" y="158"/>
                  </a:lnTo>
                  <a:lnTo>
                    <a:pt x="78" y="161"/>
                  </a:lnTo>
                  <a:lnTo>
                    <a:pt x="81" y="158"/>
                  </a:lnTo>
                  <a:lnTo>
                    <a:pt x="83" y="161"/>
                  </a:lnTo>
                  <a:lnTo>
                    <a:pt x="81" y="154"/>
                  </a:lnTo>
                  <a:lnTo>
                    <a:pt x="83" y="151"/>
                  </a:lnTo>
                  <a:lnTo>
                    <a:pt x="85" y="151"/>
                  </a:lnTo>
                  <a:lnTo>
                    <a:pt x="85" y="149"/>
                  </a:lnTo>
                  <a:lnTo>
                    <a:pt x="85" y="147"/>
                  </a:lnTo>
                  <a:lnTo>
                    <a:pt x="85" y="139"/>
                  </a:lnTo>
                  <a:lnTo>
                    <a:pt x="85" y="135"/>
                  </a:lnTo>
                  <a:lnTo>
                    <a:pt x="90" y="106"/>
                  </a:lnTo>
                  <a:lnTo>
                    <a:pt x="88" y="102"/>
                  </a:lnTo>
                  <a:lnTo>
                    <a:pt x="76" y="92"/>
                  </a:lnTo>
                  <a:lnTo>
                    <a:pt x="67" y="76"/>
                  </a:lnTo>
                  <a:lnTo>
                    <a:pt x="57" y="59"/>
                  </a:lnTo>
                  <a:lnTo>
                    <a:pt x="55" y="43"/>
                  </a:lnTo>
                  <a:lnTo>
                    <a:pt x="52" y="40"/>
                  </a:lnTo>
                  <a:lnTo>
                    <a:pt x="50" y="38"/>
                  </a:lnTo>
                  <a:lnTo>
                    <a:pt x="45" y="33"/>
                  </a:lnTo>
                  <a:lnTo>
                    <a:pt x="38" y="61"/>
                  </a:lnTo>
                  <a:lnTo>
                    <a:pt x="19" y="106"/>
                  </a:lnTo>
                  <a:lnTo>
                    <a:pt x="12" y="142"/>
                  </a:lnTo>
                  <a:lnTo>
                    <a:pt x="10" y="151"/>
                  </a:lnTo>
                  <a:lnTo>
                    <a:pt x="12" y="163"/>
                  </a:lnTo>
                  <a:lnTo>
                    <a:pt x="15" y="173"/>
                  </a:lnTo>
                  <a:lnTo>
                    <a:pt x="17" y="182"/>
                  </a:lnTo>
                  <a:lnTo>
                    <a:pt x="15" y="191"/>
                  </a:lnTo>
                  <a:lnTo>
                    <a:pt x="7" y="210"/>
                  </a:lnTo>
                  <a:lnTo>
                    <a:pt x="3" y="227"/>
                  </a:lnTo>
                  <a:lnTo>
                    <a:pt x="0" y="248"/>
                  </a:lnTo>
                  <a:lnTo>
                    <a:pt x="5" y="269"/>
                  </a:lnTo>
                  <a:lnTo>
                    <a:pt x="17" y="286"/>
                  </a:lnTo>
                  <a:lnTo>
                    <a:pt x="26" y="288"/>
                  </a:lnTo>
                  <a:lnTo>
                    <a:pt x="33" y="286"/>
                  </a:lnTo>
                  <a:lnTo>
                    <a:pt x="43" y="277"/>
                  </a:lnTo>
                  <a:lnTo>
                    <a:pt x="71" y="262"/>
                  </a:lnTo>
                  <a:lnTo>
                    <a:pt x="74" y="262"/>
                  </a:lnTo>
                  <a:lnTo>
                    <a:pt x="83" y="265"/>
                  </a:lnTo>
                  <a:lnTo>
                    <a:pt x="88" y="267"/>
                  </a:lnTo>
                  <a:lnTo>
                    <a:pt x="90" y="265"/>
                  </a:lnTo>
                  <a:lnTo>
                    <a:pt x="95" y="265"/>
                  </a:lnTo>
                  <a:lnTo>
                    <a:pt x="100" y="265"/>
                  </a:lnTo>
                  <a:lnTo>
                    <a:pt x="104" y="267"/>
                  </a:lnTo>
                  <a:lnTo>
                    <a:pt x="107" y="265"/>
                  </a:lnTo>
                  <a:lnTo>
                    <a:pt x="116" y="236"/>
                  </a:lnTo>
                  <a:lnTo>
                    <a:pt x="116" y="243"/>
                  </a:lnTo>
                  <a:lnTo>
                    <a:pt x="118" y="248"/>
                  </a:lnTo>
                  <a:lnTo>
                    <a:pt x="123" y="258"/>
                  </a:lnTo>
                  <a:lnTo>
                    <a:pt x="128" y="260"/>
                  </a:lnTo>
                  <a:lnTo>
                    <a:pt x="133" y="265"/>
                  </a:lnTo>
                  <a:lnTo>
                    <a:pt x="135" y="267"/>
                  </a:lnTo>
                  <a:lnTo>
                    <a:pt x="130" y="272"/>
                  </a:lnTo>
                  <a:lnTo>
                    <a:pt x="133" y="272"/>
                  </a:lnTo>
                  <a:lnTo>
                    <a:pt x="135" y="277"/>
                  </a:lnTo>
                  <a:lnTo>
                    <a:pt x="126" y="286"/>
                  </a:lnTo>
                  <a:lnTo>
                    <a:pt x="130" y="300"/>
                  </a:lnTo>
                  <a:lnTo>
                    <a:pt x="142" y="319"/>
                  </a:lnTo>
                  <a:lnTo>
                    <a:pt x="147" y="333"/>
                  </a:lnTo>
                  <a:lnTo>
                    <a:pt x="142" y="331"/>
                  </a:lnTo>
                  <a:lnTo>
                    <a:pt x="142" y="336"/>
                  </a:lnTo>
                  <a:lnTo>
                    <a:pt x="142" y="343"/>
                  </a:lnTo>
                  <a:lnTo>
                    <a:pt x="147" y="347"/>
                  </a:lnTo>
                  <a:lnTo>
                    <a:pt x="152" y="350"/>
                  </a:lnTo>
                  <a:lnTo>
                    <a:pt x="156" y="347"/>
                  </a:lnTo>
                  <a:lnTo>
                    <a:pt x="163" y="343"/>
                  </a:lnTo>
                  <a:lnTo>
                    <a:pt x="194" y="333"/>
                  </a:lnTo>
                  <a:lnTo>
                    <a:pt x="201" y="324"/>
                  </a:lnTo>
                  <a:lnTo>
                    <a:pt x="204" y="314"/>
                  </a:lnTo>
                  <a:lnTo>
                    <a:pt x="206" y="314"/>
                  </a:lnTo>
                  <a:lnTo>
                    <a:pt x="213" y="314"/>
                  </a:lnTo>
                  <a:lnTo>
                    <a:pt x="215" y="314"/>
                  </a:lnTo>
                  <a:lnTo>
                    <a:pt x="220" y="317"/>
                  </a:lnTo>
                  <a:lnTo>
                    <a:pt x="222" y="317"/>
                  </a:lnTo>
                  <a:lnTo>
                    <a:pt x="222" y="317"/>
                  </a:lnTo>
                  <a:lnTo>
                    <a:pt x="225" y="314"/>
                  </a:lnTo>
                  <a:lnTo>
                    <a:pt x="227" y="312"/>
                  </a:lnTo>
                  <a:lnTo>
                    <a:pt x="239" y="312"/>
                  </a:lnTo>
                  <a:lnTo>
                    <a:pt x="260" y="300"/>
                  </a:lnTo>
                  <a:lnTo>
                    <a:pt x="270" y="298"/>
                  </a:lnTo>
                  <a:lnTo>
                    <a:pt x="270" y="300"/>
                  </a:lnTo>
                  <a:lnTo>
                    <a:pt x="267" y="303"/>
                  </a:lnTo>
                  <a:lnTo>
                    <a:pt x="267" y="305"/>
                  </a:lnTo>
                  <a:lnTo>
                    <a:pt x="263" y="307"/>
                  </a:lnTo>
                  <a:lnTo>
                    <a:pt x="284" y="314"/>
                  </a:lnTo>
                  <a:lnTo>
                    <a:pt x="277" y="317"/>
                  </a:lnTo>
                  <a:lnTo>
                    <a:pt x="253" y="317"/>
                  </a:lnTo>
                  <a:lnTo>
                    <a:pt x="267" y="331"/>
                  </a:lnTo>
                  <a:lnTo>
                    <a:pt x="260" y="328"/>
                  </a:lnTo>
                  <a:lnTo>
                    <a:pt x="260" y="331"/>
                  </a:lnTo>
                  <a:lnTo>
                    <a:pt x="265" y="336"/>
                  </a:lnTo>
                  <a:lnTo>
                    <a:pt x="272" y="340"/>
                  </a:lnTo>
                  <a:lnTo>
                    <a:pt x="289" y="340"/>
                  </a:lnTo>
                  <a:lnTo>
                    <a:pt x="300" y="343"/>
                  </a:lnTo>
                  <a:lnTo>
                    <a:pt x="305" y="347"/>
                  </a:lnTo>
                  <a:lnTo>
                    <a:pt x="312" y="354"/>
                  </a:lnTo>
                  <a:lnTo>
                    <a:pt x="322" y="359"/>
                  </a:lnTo>
                  <a:lnTo>
                    <a:pt x="338" y="359"/>
                  </a:lnTo>
                  <a:lnTo>
                    <a:pt x="348" y="359"/>
                  </a:lnTo>
                  <a:lnTo>
                    <a:pt x="352" y="357"/>
                  </a:lnTo>
                  <a:lnTo>
                    <a:pt x="355" y="352"/>
                  </a:lnTo>
                  <a:lnTo>
                    <a:pt x="357" y="350"/>
                  </a:lnTo>
                  <a:lnTo>
                    <a:pt x="362" y="350"/>
                  </a:lnTo>
                  <a:lnTo>
                    <a:pt x="367" y="352"/>
                  </a:lnTo>
                  <a:lnTo>
                    <a:pt x="369" y="352"/>
                  </a:lnTo>
                  <a:lnTo>
                    <a:pt x="374" y="347"/>
                  </a:lnTo>
                  <a:lnTo>
                    <a:pt x="378" y="340"/>
                  </a:lnTo>
                  <a:lnTo>
                    <a:pt x="381" y="338"/>
                  </a:lnTo>
                  <a:lnTo>
                    <a:pt x="383" y="338"/>
                  </a:lnTo>
                  <a:lnTo>
                    <a:pt x="393" y="343"/>
                  </a:lnTo>
                  <a:lnTo>
                    <a:pt x="397" y="345"/>
                  </a:lnTo>
                  <a:lnTo>
                    <a:pt x="397" y="345"/>
                  </a:lnTo>
                  <a:lnTo>
                    <a:pt x="404" y="340"/>
                  </a:lnTo>
                  <a:lnTo>
                    <a:pt x="407" y="340"/>
                  </a:lnTo>
                  <a:lnTo>
                    <a:pt x="409" y="345"/>
                  </a:lnTo>
                  <a:lnTo>
                    <a:pt x="411" y="345"/>
                  </a:lnTo>
                  <a:lnTo>
                    <a:pt x="416" y="345"/>
                  </a:lnTo>
                  <a:lnTo>
                    <a:pt x="426" y="345"/>
                  </a:lnTo>
                  <a:lnTo>
                    <a:pt x="440" y="340"/>
                  </a:lnTo>
                  <a:lnTo>
                    <a:pt x="459" y="343"/>
                  </a:lnTo>
                  <a:lnTo>
                    <a:pt x="468" y="340"/>
                  </a:lnTo>
                  <a:lnTo>
                    <a:pt x="473" y="336"/>
                  </a:lnTo>
                  <a:lnTo>
                    <a:pt x="478" y="321"/>
                  </a:lnTo>
                  <a:lnTo>
                    <a:pt x="485" y="314"/>
                  </a:lnTo>
                  <a:lnTo>
                    <a:pt x="492" y="305"/>
                  </a:lnTo>
                  <a:lnTo>
                    <a:pt x="489" y="298"/>
                  </a:lnTo>
                  <a:lnTo>
                    <a:pt x="485" y="295"/>
                  </a:lnTo>
                  <a:lnTo>
                    <a:pt x="475" y="293"/>
                  </a:lnTo>
                  <a:lnTo>
                    <a:pt x="475" y="305"/>
                  </a:lnTo>
                  <a:lnTo>
                    <a:pt x="468" y="312"/>
                  </a:lnTo>
                  <a:lnTo>
                    <a:pt x="452" y="317"/>
                  </a:lnTo>
                  <a:lnTo>
                    <a:pt x="449" y="314"/>
                  </a:lnTo>
                  <a:lnTo>
                    <a:pt x="461" y="307"/>
                  </a:lnTo>
                  <a:lnTo>
                    <a:pt x="463" y="305"/>
                  </a:lnTo>
                  <a:lnTo>
                    <a:pt x="463" y="298"/>
                  </a:lnTo>
                  <a:lnTo>
                    <a:pt x="466" y="295"/>
                  </a:lnTo>
                  <a:lnTo>
                    <a:pt x="473" y="288"/>
                  </a:lnTo>
                  <a:lnTo>
                    <a:pt x="471" y="284"/>
                  </a:lnTo>
                  <a:lnTo>
                    <a:pt x="456" y="272"/>
                  </a:lnTo>
                  <a:lnTo>
                    <a:pt x="471" y="272"/>
                  </a:lnTo>
                  <a:lnTo>
                    <a:pt x="480" y="277"/>
                  </a:lnTo>
                  <a:lnTo>
                    <a:pt x="482" y="279"/>
                  </a:lnTo>
                  <a:lnTo>
                    <a:pt x="485" y="274"/>
                  </a:lnTo>
                  <a:lnTo>
                    <a:pt x="485" y="258"/>
                  </a:lnTo>
                  <a:lnTo>
                    <a:pt x="489" y="251"/>
                  </a:lnTo>
                  <a:lnTo>
                    <a:pt x="492" y="248"/>
                  </a:lnTo>
                  <a:lnTo>
                    <a:pt x="494" y="236"/>
                  </a:lnTo>
                  <a:lnTo>
                    <a:pt x="504" y="227"/>
                  </a:lnTo>
                  <a:lnTo>
                    <a:pt x="508" y="217"/>
                  </a:lnTo>
                  <a:lnTo>
                    <a:pt x="515" y="215"/>
                  </a:lnTo>
                  <a:lnTo>
                    <a:pt x="513" y="225"/>
                  </a:lnTo>
                  <a:lnTo>
                    <a:pt x="499" y="241"/>
                  </a:lnTo>
                  <a:lnTo>
                    <a:pt x="499" y="243"/>
                  </a:lnTo>
                  <a:lnTo>
                    <a:pt x="501" y="246"/>
                  </a:lnTo>
                  <a:lnTo>
                    <a:pt x="501" y="248"/>
                  </a:lnTo>
                  <a:lnTo>
                    <a:pt x="504" y="251"/>
                  </a:lnTo>
                  <a:lnTo>
                    <a:pt x="501" y="253"/>
                  </a:lnTo>
                  <a:lnTo>
                    <a:pt x="497" y="253"/>
                  </a:lnTo>
                  <a:lnTo>
                    <a:pt x="497" y="255"/>
                  </a:lnTo>
                  <a:lnTo>
                    <a:pt x="497" y="258"/>
                  </a:lnTo>
                  <a:lnTo>
                    <a:pt x="499" y="260"/>
                  </a:lnTo>
                  <a:lnTo>
                    <a:pt x="499" y="262"/>
                  </a:lnTo>
                  <a:lnTo>
                    <a:pt x="499" y="265"/>
                  </a:lnTo>
                  <a:lnTo>
                    <a:pt x="499" y="267"/>
                  </a:lnTo>
                  <a:lnTo>
                    <a:pt x="497" y="269"/>
                  </a:lnTo>
                  <a:lnTo>
                    <a:pt x="494" y="272"/>
                  </a:lnTo>
                  <a:lnTo>
                    <a:pt x="492" y="281"/>
                  </a:lnTo>
                  <a:lnTo>
                    <a:pt x="492" y="286"/>
                  </a:lnTo>
                  <a:lnTo>
                    <a:pt x="497" y="286"/>
                  </a:lnTo>
                  <a:lnTo>
                    <a:pt x="515" y="284"/>
                  </a:lnTo>
                  <a:lnTo>
                    <a:pt x="527" y="286"/>
                  </a:lnTo>
                  <a:lnTo>
                    <a:pt x="537" y="284"/>
                  </a:lnTo>
                  <a:lnTo>
                    <a:pt x="541" y="279"/>
                  </a:lnTo>
                  <a:lnTo>
                    <a:pt x="539" y="279"/>
                  </a:lnTo>
                  <a:lnTo>
                    <a:pt x="539" y="277"/>
                  </a:lnTo>
                  <a:lnTo>
                    <a:pt x="537" y="277"/>
                  </a:lnTo>
                  <a:lnTo>
                    <a:pt x="534" y="274"/>
                  </a:lnTo>
                  <a:lnTo>
                    <a:pt x="537" y="269"/>
                  </a:lnTo>
                  <a:lnTo>
                    <a:pt x="549" y="269"/>
                  </a:lnTo>
                  <a:lnTo>
                    <a:pt x="553" y="269"/>
                  </a:lnTo>
                  <a:lnTo>
                    <a:pt x="558" y="274"/>
                  </a:lnTo>
                  <a:lnTo>
                    <a:pt x="553" y="284"/>
                  </a:lnTo>
                  <a:lnTo>
                    <a:pt x="556" y="293"/>
                  </a:lnTo>
                  <a:lnTo>
                    <a:pt x="563" y="300"/>
                  </a:lnTo>
                  <a:lnTo>
                    <a:pt x="565" y="295"/>
                  </a:lnTo>
                  <a:lnTo>
                    <a:pt x="567" y="286"/>
                  </a:lnTo>
                  <a:lnTo>
                    <a:pt x="572" y="279"/>
                  </a:lnTo>
                  <a:lnTo>
                    <a:pt x="577" y="277"/>
                  </a:lnTo>
                  <a:lnTo>
                    <a:pt x="584" y="284"/>
                  </a:lnTo>
                  <a:lnTo>
                    <a:pt x="579" y="288"/>
                  </a:lnTo>
                  <a:lnTo>
                    <a:pt x="577" y="307"/>
                  </a:lnTo>
                  <a:lnTo>
                    <a:pt x="570" y="317"/>
                  </a:lnTo>
                  <a:lnTo>
                    <a:pt x="565" y="326"/>
                  </a:lnTo>
                  <a:lnTo>
                    <a:pt x="563" y="328"/>
                  </a:lnTo>
                  <a:lnTo>
                    <a:pt x="556" y="333"/>
                  </a:lnTo>
                  <a:lnTo>
                    <a:pt x="551" y="340"/>
                  </a:lnTo>
                  <a:lnTo>
                    <a:pt x="563" y="336"/>
                  </a:lnTo>
                  <a:lnTo>
                    <a:pt x="586" y="319"/>
                  </a:lnTo>
                  <a:lnTo>
                    <a:pt x="596" y="324"/>
                  </a:lnTo>
                  <a:lnTo>
                    <a:pt x="586" y="328"/>
                  </a:lnTo>
                  <a:lnTo>
                    <a:pt x="582" y="331"/>
                  </a:lnTo>
                  <a:lnTo>
                    <a:pt x="586" y="336"/>
                  </a:lnTo>
                  <a:lnTo>
                    <a:pt x="591" y="338"/>
                  </a:lnTo>
                  <a:lnTo>
                    <a:pt x="598" y="338"/>
                  </a:lnTo>
                  <a:lnTo>
                    <a:pt x="603" y="338"/>
                  </a:lnTo>
                  <a:lnTo>
                    <a:pt x="608" y="338"/>
                  </a:lnTo>
                  <a:lnTo>
                    <a:pt x="610" y="340"/>
                  </a:lnTo>
                  <a:lnTo>
                    <a:pt x="608" y="343"/>
                  </a:lnTo>
                  <a:lnTo>
                    <a:pt x="605" y="347"/>
                  </a:lnTo>
                  <a:lnTo>
                    <a:pt x="627" y="352"/>
                  </a:lnTo>
                  <a:lnTo>
                    <a:pt x="631" y="352"/>
                  </a:lnTo>
                  <a:lnTo>
                    <a:pt x="650" y="347"/>
                  </a:lnTo>
                  <a:lnTo>
                    <a:pt x="653" y="347"/>
                  </a:lnTo>
                  <a:lnTo>
                    <a:pt x="657" y="350"/>
                  </a:lnTo>
                  <a:lnTo>
                    <a:pt x="660" y="350"/>
                  </a:lnTo>
                  <a:lnTo>
                    <a:pt x="662" y="347"/>
                  </a:lnTo>
                  <a:lnTo>
                    <a:pt x="662" y="340"/>
                  </a:lnTo>
                  <a:lnTo>
                    <a:pt x="662" y="336"/>
                  </a:lnTo>
                  <a:lnTo>
                    <a:pt x="667" y="333"/>
                  </a:lnTo>
                  <a:lnTo>
                    <a:pt x="676" y="331"/>
                  </a:lnTo>
                  <a:lnTo>
                    <a:pt x="716" y="307"/>
                  </a:lnTo>
                  <a:lnTo>
                    <a:pt x="730" y="291"/>
                  </a:lnTo>
                  <a:lnTo>
                    <a:pt x="730" y="269"/>
                  </a:lnTo>
                  <a:lnTo>
                    <a:pt x="726" y="272"/>
                  </a:lnTo>
                  <a:lnTo>
                    <a:pt x="721" y="279"/>
                  </a:lnTo>
                  <a:lnTo>
                    <a:pt x="716" y="281"/>
                  </a:lnTo>
                  <a:lnTo>
                    <a:pt x="700" y="281"/>
                  </a:lnTo>
                  <a:lnTo>
                    <a:pt x="695" y="284"/>
                  </a:lnTo>
                  <a:lnTo>
                    <a:pt x="693" y="281"/>
                  </a:lnTo>
                  <a:lnTo>
                    <a:pt x="697" y="277"/>
                  </a:lnTo>
                  <a:lnTo>
                    <a:pt x="702" y="267"/>
                  </a:lnTo>
                  <a:lnTo>
                    <a:pt x="707" y="262"/>
                  </a:lnTo>
                  <a:lnTo>
                    <a:pt x="714" y="260"/>
                  </a:lnTo>
                  <a:lnTo>
                    <a:pt x="716" y="258"/>
                  </a:lnTo>
                  <a:lnTo>
                    <a:pt x="716" y="255"/>
                  </a:lnTo>
                  <a:lnTo>
                    <a:pt x="719" y="246"/>
                  </a:lnTo>
                  <a:lnTo>
                    <a:pt x="719" y="243"/>
                  </a:lnTo>
                  <a:lnTo>
                    <a:pt x="714" y="232"/>
                  </a:lnTo>
                  <a:lnTo>
                    <a:pt x="702" y="222"/>
                  </a:lnTo>
                  <a:lnTo>
                    <a:pt x="693" y="217"/>
                  </a:lnTo>
                  <a:lnTo>
                    <a:pt x="686" y="222"/>
                  </a:lnTo>
                  <a:lnTo>
                    <a:pt x="695" y="222"/>
                  </a:lnTo>
                  <a:lnTo>
                    <a:pt x="697" y="225"/>
                  </a:lnTo>
                  <a:lnTo>
                    <a:pt x="702" y="229"/>
                  </a:lnTo>
                  <a:lnTo>
                    <a:pt x="697" y="229"/>
                  </a:lnTo>
                  <a:lnTo>
                    <a:pt x="683" y="236"/>
                  </a:lnTo>
                  <a:lnTo>
                    <a:pt x="681" y="234"/>
                  </a:lnTo>
                  <a:lnTo>
                    <a:pt x="678" y="229"/>
                  </a:lnTo>
                  <a:lnTo>
                    <a:pt x="676" y="222"/>
                  </a:lnTo>
                  <a:lnTo>
                    <a:pt x="676" y="215"/>
                  </a:lnTo>
                  <a:lnTo>
                    <a:pt x="669" y="215"/>
                  </a:lnTo>
                  <a:lnTo>
                    <a:pt x="657" y="222"/>
                  </a:lnTo>
                  <a:lnTo>
                    <a:pt x="650" y="222"/>
                  </a:lnTo>
                  <a:lnTo>
                    <a:pt x="655" y="215"/>
                  </a:lnTo>
                  <a:lnTo>
                    <a:pt x="655" y="215"/>
                  </a:lnTo>
                  <a:lnTo>
                    <a:pt x="660" y="213"/>
                  </a:lnTo>
                  <a:lnTo>
                    <a:pt x="657" y="210"/>
                  </a:lnTo>
                  <a:lnTo>
                    <a:pt x="655" y="213"/>
                  </a:lnTo>
                  <a:lnTo>
                    <a:pt x="653" y="213"/>
                  </a:lnTo>
                  <a:lnTo>
                    <a:pt x="650" y="210"/>
                  </a:lnTo>
                  <a:lnTo>
                    <a:pt x="645" y="208"/>
                  </a:lnTo>
                  <a:lnTo>
                    <a:pt x="655" y="206"/>
                  </a:lnTo>
                  <a:lnTo>
                    <a:pt x="674" y="208"/>
                  </a:lnTo>
                  <a:lnTo>
                    <a:pt x="683" y="203"/>
                  </a:lnTo>
                  <a:lnTo>
                    <a:pt x="674" y="199"/>
                  </a:lnTo>
                  <a:lnTo>
                    <a:pt x="662" y="199"/>
                  </a:lnTo>
                  <a:lnTo>
                    <a:pt x="648" y="199"/>
                  </a:lnTo>
                  <a:lnTo>
                    <a:pt x="648" y="191"/>
                  </a:lnTo>
                  <a:lnTo>
                    <a:pt x="655" y="191"/>
                  </a:lnTo>
                  <a:lnTo>
                    <a:pt x="669" y="191"/>
                  </a:lnTo>
                  <a:lnTo>
                    <a:pt x="686" y="184"/>
                  </a:lnTo>
                  <a:lnTo>
                    <a:pt x="693" y="180"/>
                  </a:lnTo>
                  <a:lnTo>
                    <a:pt x="695" y="175"/>
                  </a:lnTo>
                  <a:lnTo>
                    <a:pt x="690" y="165"/>
                  </a:lnTo>
                  <a:lnTo>
                    <a:pt x="681" y="163"/>
                  </a:lnTo>
                  <a:lnTo>
                    <a:pt x="662" y="165"/>
                  </a:lnTo>
                  <a:lnTo>
                    <a:pt x="669" y="156"/>
                  </a:lnTo>
                  <a:lnTo>
                    <a:pt x="695" y="151"/>
                  </a:lnTo>
                  <a:lnTo>
                    <a:pt x="702" y="144"/>
                  </a:lnTo>
                  <a:lnTo>
                    <a:pt x="697" y="139"/>
                  </a:lnTo>
                  <a:lnTo>
                    <a:pt x="681" y="130"/>
                  </a:lnTo>
                  <a:lnTo>
                    <a:pt x="688" y="132"/>
                  </a:lnTo>
                  <a:lnTo>
                    <a:pt x="693" y="128"/>
                  </a:lnTo>
                  <a:lnTo>
                    <a:pt x="702" y="121"/>
                  </a:lnTo>
                  <a:lnTo>
                    <a:pt x="695" y="118"/>
                  </a:lnTo>
                  <a:lnTo>
                    <a:pt x="690" y="109"/>
                  </a:lnTo>
                  <a:lnTo>
                    <a:pt x="683" y="106"/>
                  </a:lnTo>
                  <a:lnTo>
                    <a:pt x="683" y="104"/>
                  </a:lnTo>
                  <a:lnTo>
                    <a:pt x="688" y="102"/>
                  </a:lnTo>
                  <a:lnTo>
                    <a:pt x="702" y="102"/>
                  </a:lnTo>
                  <a:lnTo>
                    <a:pt x="707" y="102"/>
                  </a:lnTo>
                  <a:lnTo>
                    <a:pt x="712" y="97"/>
                  </a:lnTo>
                  <a:lnTo>
                    <a:pt x="709" y="92"/>
                  </a:lnTo>
                  <a:lnTo>
                    <a:pt x="700" y="83"/>
                  </a:lnTo>
                  <a:lnTo>
                    <a:pt x="714" y="87"/>
                  </a:lnTo>
                  <a:lnTo>
                    <a:pt x="721" y="90"/>
                  </a:lnTo>
                  <a:lnTo>
                    <a:pt x="726" y="90"/>
                  </a:lnTo>
                  <a:lnTo>
                    <a:pt x="728" y="85"/>
                  </a:lnTo>
                  <a:lnTo>
                    <a:pt x="740" y="73"/>
                  </a:lnTo>
                  <a:lnTo>
                    <a:pt x="766" y="28"/>
                  </a:lnTo>
                  <a:lnTo>
                    <a:pt x="771" y="9"/>
                  </a:lnTo>
                  <a:lnTo>
                    <a:pt x="775" y="5"/>
                  </a:lnTo>
                  <a:lnTo>
                    <a:pt x="773"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10" name="Freeform 84"/>
            <p:cNvSpPr>
              <a:spLocks noEditPoints="1"/>
            </p:cNvSpPr>
            <p:nvPr/>
          </p:nvSpPr>
          <p:spPr bwMode="auto">
            <a:xfrm>
              <a:off x="-8123" y="1315"/>
              <a:ext cx="4818" cy="7449"/>
            </a:xfrm>
            <a:custGeom>
              <a:avLst/>
              <a:gdLst>
                <a:gd name="T0" fmla="*/ 872 w 4818"/>
                <a:gd name="T1" fmla="*/ 4273 h 7449"/>
                <a:gd name="T2" fmla="*/ 952 w 4818"/>
                <a:gd name="T3" fmla="*/ 4901 h 7449"/>
                <a:gd name="T4" fmla="*/ 945 w 4818"/>
                <a:gd name="T5" fmla="*/ 4545 h 7449"/>
                <a:gd name="T6" fmla="*/ 1812 w 4818"/>
                <a:gd name="T7" fmla="*/ 6799 h 7449"/>
                <a:gd name="T8" fmla="*/ 1210 w 4818"/>
                <a:gd name="T9" fmla="*/ 5731 h 7449"/>
                <a:gd name="T10" fmla="*/ 732 w 4818"/>
                <a:gd name="T11" fmla="*/ 5558 h 7449"/>
                <a:gd name="T12" fmla="*/ 869 w 4818"/>
                <a:gd name="T13" fmla="*/ 5783 h 7449"/>
                <a:gd name="T14" fmla="*/ 1035 w 4818"/>
                <a:gd name="T15" fmla="*/ 6147 h 7449"/>
                <a:gd name="T16" fmla="*/ 1226 w 4818"/>
                <a:gd name="T17" fmla="*/ 6428 h 7449"/>
                <a:gd name="T18" fmla="*/ 1444 w 4818"/>
                <a:gd name="T19" fmla="*/ 6820 h 7449"/>
                <a:gd name="T20" fmla="*/ 1212 w 4818"/>
                <a:gd name="T21" fmla="*/ 4826 h 7449"/>
                <a:gd name="T22" fmla="*/ 740 w 4818"/>
                <a:gd name="T23" fmla="*/ 3883 h 7449"/>
                <a:gd name="T24" fmla="*/ 728 w 4818"/>
                <a:gd name="T25" fmla="*/ 3406 h 7449"/>
                <a:gd name="T26" fmla="*/ 161 w 4818"/>
                <a:gd name="T27" fmla="*/ 4053 h 7449"/>
                <a:gd name="T28" fmla="*/ 248 w 4818"/>
                <a:gd name="T29" fmla="*/ 4490 h 7449"/>
                <a:gd name="T30" fmla="*/ 111 w 4818"/>
                <a:gd name="T31" fmla="*/ 4079 h 7449"/>
                <a:gd name="T32" fmla="*/ 194 w 4818"/>
                <a:gd name="T33" fmla="*/ 4325 h 7449"/>
                <a:gd name="T34" fmla="*/ 241 w 4818"/>
                <a:gd name="T35" fmla="*/ 4027 h 7449"/>
                <a:gd name="T36" fmla="*/ 680 w 4818"/>
                <a:gd name="T37" fmla="*/ 3968 h 7449"/>
                <a:gd name="T38" fmla="*/ 931 w 4818"/>
                <a:gd name="T39" fmla="*/ 4469 h 7449"/>
                <a:gd name="T40" fmla="*/ 1099 w 4818"/>
                <a:gd name="T41" fmla="*/ 4041 h 7449"/>
                <a:gd name="T42" fmla="*/ 834 w 4818"/>
                <a:gd name="T43" fmla="*/ 3885 h 7449"/>
                <a:gd name="T44" fmla="*/ 723 w 4818"/>
                <a:gd name="T45" fmla="*/ 3588 h 7449"/>
                <a:gd name="T46" fmla="*/ 1484 w 4818"/>
                <a:gd name="T47" fmla="*/ 5851 h 7449"/>
                <a:gd name="T48" fmla="*/ 1661 w 4818"/>
                <a:gd name="T49" fmla="*/ 6038 h 7449"/>
                <a:gd name="T50" fmla="*/ 1576 w 4818"/>
                <a:gd name="T51" fmla="*/ 6007 h 7449"/>
                <a:gd name="T52" fmla="*/ 1822 w 4818"/>
                <a:gd name="T53" fmla="*/ 6648 h 7449"/>
                <a:gd name="T54" fmla="*/ 1902 w 4818"/>
                <a:gd name="T55" fmla="*/ 6792 h 7449"/>
                <a:gd name="T56" fmla="*/ 4763 w 4818"/>
                <a:gd name="T57" fmla="*/ 7345 h 7449"/>
                <a:gd name="T58" fmla="*/ 4719 w 4818"/>
                <a:gd name="T59" fmla="*/ 6891 h 7449"/>
                <a:gd name="T60" fmla="*/ 4499 w 4818"/>
                <a:gd name="T61" fmla="*/ 6376 h 7449"/>
                <a:gd name="T62" fmla="*/ 4180 w 4818"/>
                <a:gd name="T63" fmla="*/ 5837 h 7449"/>
                <a:gd name="T64" fmla="*/ 3908 w 4818"/>
                <a:gd name="T65" fmla="*/ 5400 h 7449"/>
                <a:gd name="T66" fmla="*/ 3620 w 4818"/>
                <a:gd name="T67" fmla="*/ 4977 h 7449"/>
                <a:gd name="T68" fmla="*/ 1177 w 4818"/>
                <a:gd name="T69" fmla="*/ 553 h 7449"/>
                <a:gd name="T70" fmla="*/ 1207 w 4818"/>
                <a:gd name="T71" fmla="*/ 2905 h 7449"/>
                <a:gd name="T72" fmla="*/ 1229 w 4818"/>
                <a:gd name="T73" fmla="*/ 3136 h 7449"/>
                <a:gd name="T74" fmla="*/ 952 w 4818"/>
                <a:gd name="T75" fmla="*/ 3512 h 7449"/>
                <a:gd name="T76" fmla="*/ 981 w 4818"/>
                <a:gd name="T77" fmla="*/ 3644 h 7449"/>
                <a:gd name="T78" fmla="*/ 1096 w 4818"/>
                <a:gd name="T79" fmla="*/ 3914 h 7449"/>
                <a:gd name="T80" fmla="*/ 1292 w 4818"/>
                <a:gd name="T81" fmla="*/ 4221 h 7449"/>
                <a:gd name="T82" fmla="*/ 1106 w 4818"/>
                <a:gd name="T83" fmla="*/ 4280 h 7449"/>
                <a:gd name="T84" fmla="*/ 1155 w 4818"/>
                <a:gd name="T85" fmla="*/ 4637 h 7449"/>
                <a:gd name="T86" fmla="*/ 1446 w 4818"/>
                <a:gd name="T87" fmla="*/ 4672 h 7449"/>
                <a:gd name="T88" fmla="*/ 1056 w 4818"/>
                <a:gd name="T89" fmla="*/ 4939 h 7449"/>
                <a:gd name="T90" fmla="*/ 1382 w 4818"/>
                <a:gd name="T91" fmla="*/ 5152 h 7449"/>
                <a:gd name="T92" fmla="*/ 1144 w 4818"/>
                <a:gd name="T93" fmla="*/ 5497 h 7449"/>
                <a:gd name="T94" fmla="*/ 1500 w 4818"/>
                <a:gd name="T95" fmla="*/ 5653 h 7449"/>
                <a:gd name="T96" fmla="*/ 1498 w 4818"/>
                <a:gd name="T97" fmla="*/ 5778 h 7449"/>
                <a:gd name="T98" fmla="*/ 1633 w 4818"/>
                <a:gd name="T99" fmla="*/ 5877 h 7449"/>
                <a:gd name="T100" fmla="*/ 1812 w 4818"/>
                <a:gd name="T101" fmla="*/ 6291 h 7449"/>
                <a:gd name="T102" fmla="*/ 1815 w 4818"/>
                <a:gd name="T103" fmla="*/ 6338 h 7449"/>
                <a:gd name="T104" fmla="*/ 1985 w 4818"/>
                <a:gd name="T105" fmla="*/ 6707 h 7449"/>
                <a:gd name="T106" fmla="*/ 945 w 4818"/>
                <a:gd name="T107" fmla="*/ 3351 h 7449"/>
                <a:gd name="T108" fmla="*/ 1947 w 4818"/>
                <a:gd name="T109" fmla="*/ 6558 h 7449"/>
                <a:gd name="T110" fmla="*/ 1935 w 4818"/>
                <a:gd name="T111" fmla="*/ 6539 h 7449"/>
                <a:gd name="T112" fmla="*/ 1860 w 4818"/>
                <a:gd name="T113" fmla="*/ 6872 h 7449"/>
                <a:gd name="T114" fmla="*/ 168 w 4818"/>
                <a:gd name="T115" fmla="*/ 4089 h 7449"/>
                <a:gd name="T116" fmla="*/ 1819 w 4818"/>
                <a:gd name="T117" fmla="*/ 6735 h 7449"/>
                <a:gd name="T118" fmla="*/ 265 w 4818"/>
                <a:gd name="T119" fmla="*/ 3578 h 7449"/>
                <a:gd name="T120" fmla="*/ 177 w 4818"/>
                <a:gd name="T121" fmla="*/ 3441 h 7449"/>
                <a:gd name="T122" fmla="*/ 19 w 4818"/>
                <a:gd name="T123" fmla="*/ 3566 h 7449"/>
                <a:gd name="T124" fmla="*/ 66 w 4818"/>
                <a:gd name="T125" fmla="*/ 3821 h 7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18" h="7449">
                  <a:moveTo>
                    <a:pt x="898" y="4495"/>
                  </a:moveTo>
                  <a:lnTo>
                    <a:pt x="903" y="4488"/>
                  </a:lnTo>
                  <a:lnTo>
                    <a:pt x="903" y="4481"/>
                  </a:lnTo>
                  <a:lnTo>
                    <a:pt x="903" y="4474"/>
                  </a:lnTo>
                  <a:lnTo>
                    <a:pt x="886" y="4424"/>
                  </a:lnTo>
                  <a:lnTo>
                    <a:pt x="884" y="4410"/>
                  </a:lnTo>
                  <a:lnTo>
                    <a:pt x="881" y="4403"/>
                  </a:lnTo>
                  <a:lnTo>
                    <a:pt x="874" y="4393"/>
                  </a:lnTo>
                  <a:lnTo>
                    <a:pt x="872" y="4386"/>
                  </a:lnTo>
                  <a:lnTo>
                    <a:pt x="867" y="4372"/>
                  </a:lnTo>
                  <a:lnTo>
                    <a:pt x="855" y="4346"/>
                  </a:lnTo>
                  <a:lnTo>
                    <a:pt x="848" y="4346"/>
                  </a:lnTo>
                  <a:lnTo>
                    <a:pt x="843" y="4351"/>
                  </a:lnTo>
                  <a:lnTo>
                    <a:pt x="843" y="4363"/>
                  </a:lnTo>
                  <a:lnTo>
                    <a:pt x="836" y="4367"/>
                  </a:lnTo>
                  <a:lnTo>
                    <a:pt x="832" y="4372"/>
                  </a:lnTo>
                  <a:lnTo>
                    <a:pt x="832" y="4379"/>
                  </a:lnTo>
                  <a:lnTo>
                    <a:pt x="834" y="4389"/>
                  </a:lnTo>
                  <a:lnTo>
                    <a:pt x="829" y="4391"/>
                  </a:lnTo>
                  <a:lnTo>
                    <a:pt x="834" y="4398"/>
                  </a:lnTo>
                  <a:lnTo>
                    <a:pt x="841" y="4412"/>
                  </a:lnTo>
                  <a:lnTo>
                    <a:pt x="843" y="4422"/>
                  </a:lnTo>
                  <a:lnTo>
                    <a:pt x="841" y="4419"/>
                  </a:lnTo>
                  <a:lnTo>
                    <a:pt x="839" y="4417"/>
                  </a:lnTo>
                  <a:lnTo>
                    <a:pt x="836" y="4417"/>
                  </a:lnTo>
                  <a:lnTo>
                    <a:pt x="834" y="4417"/>
                  </a:lnTo>
                  <a:lnTo>
                    <a:pt x="836" y="4448"/>
                  </a:lnTo>
                  <a:lnTo>
                    <a:pt x="839" y="4460"/>
                  </a:lnTo>
                  <a:lnTo>
                    <a:pt x="851" y="4462"/>
                  </a:lnTo>
                  <a:lnTo>
                    <a:pt x="843" y="4471"/>
                  </a:lnTo>
                  <a:lnTo>
                    <a:pt x="841" y="4483"/>
                  </a:lnTo>
                  <a:lnTo>
                    <a:pt x="843" y="4490"/>
                  </a:lnTo>
                  <a:lnTo>
                    <a:pt x="851" y="4490"/>
                  </a:lnTo>
                  <a:lnTo>
                    <a:pt x="851" y="4500"/>
                  </a:lnTo>
                  <a:lnTo>
                    <a:pt x="851" y="4509"/>
                  </a:lnTo>
                  <a:lnTo>
                    <a:pt x="853" y="4514"/>
                  </a:lnTo>
                  <a:lnTo>
                    <a:pt x="860" y="4512"/>
                  </a:lnTo>
                  <a:lnTo>
                    <a:pt x="865" y="4512"/>
                  </a:lnTo>
                  <a:lnTo>
                    <a:pt x="865" y="4516"/>
                  </a:lnTo>
                  <a:lnTo>
                    <a:pt x="862" y="4523"/>
                  </a:lnTo>
                  <a:lnTo>
                    <a:pt x="858" y="4530"/>
                  </a:lnTo>
                  <a:lnTo>
                    <a:pt x="862" y="4533"/>
                  </a:lnTo>
                  <a:lnTo>
                    <a:pt x="862" y="4538"/>
                  </a:lnTo>
                  <a:lnTo>
                    <a:pt x="860" y="4542"/>
                  </a:lnTo>
                  <a:lnTo>
                    <a:pt x="858" y="4549"/>
                  </a:lnTo>
                  <a:lnTo>
                    <a:pt x="872" y="4545"/>
                  </a:lnTo>
                  <a:lnTo>
                    <a:pt x="881" y="4533"/>
                  </a:lnTo>
                  <a:lnTo>
                    <a:pt x="888" y="4521"/>
                  </a:lnTo>
                  <a:lnTo>
                    <a:pt x="895" y="4502"/>
                  </a:lnTo>
                  <a:lnTo>
                    <a:pt x="898" y="4495"/>
                  </a:lnTo>
                  <a:close/>
                  <a:moveTo>
                    <a:pt x="1068" y="4408"/>
                  </a:moveTo>
                  <a:lnTo>
                    <a:pt x="1066" y="4410"/>
                  </a:lnTo>
                  <a:lnTo>
                    <a:pt x="1049" y="4438"/>
                  </a:lnTo>
                  <a:lnTo>
                    <a:pt x="1042" y="4448"/>
                  </a:lnTo>
                  <a:lnTo>
                    <a:pt x="1040" y="4452"/>
                  </a:lnTo>
                  <a:lnTo>
                    <a:pt x="1035" y="4469"/>
                  </a:lnTo>
                  <a:lnTo>
                    <a:pt x="1033" y="4471"/>
                  </a:lnTo>
                  <a:lnTo>
                    <a:pt x="1030" y="4474"/>
                  </a:lnTo>
                  <a:lnTo>
                    <a:pt x="1028" y="4478"/>
                  </a:lnTo>
                  <a:lnTo>
                    <a:pt x="1028" y="4486"/>
                  </a:lnTo>
                  <a:lnTo>
                    <a:pt x="1028" y="4490"/>
                  </a:lnTo>
                  <a:lnTo>
                    <a:pt x="1025" y="4493"/>
                  </a:lnTo>
                  <a:lnTo>
                    <a:pt x="1023" y="4507"/>
                  </a:lnTo>
                  <a:lnTo>
                    <a:pt x="1025" y="4507"/>
                  </a:lnTo>
                  <a:lnTo>
                    <a:pt x="1030" y="4502"/>
                  </a:lnTo>
                  <a:lnTo>
                    <a:pt x="1040" y="4493"/>
                  </a:lnTo>
                  <a:lnTo>
                    <a:pt x="1044" y="4488"/>
                  </a:lnTo>
                  <a:lnTo>
                    <a:pt x="1059" y="4450"/>
                  </a:lnTo>
                  <a:lnTo>
                    <a:pt x="1061" y="4457"/>
                  </a:lnTo>
                  <a:lnTo>
                    <a:pt x="1066" y="4450"/>
                  </a:lnTo>
                  <a:lnTo>
                    <a:pt x="1068" y="4441"/>
                  </a:lnTo>
                  <a:lnTo>
                    <a:pt x="1073" y="4426"/>
                  </a:lnTo>
                  <a:lnTo>
                    <a:pt x="1073" y="4419"/>
                  </a:lnTo>
                  <a:lnTo>
                    <a:pt x="1073" y="4412"/>
                  </a:lnTo>
                  <a:lnTo>
                    <a:pt x="1068" y="4408"/>
                  </a:lnTo>
                  <a:close/>
                  <a:moveTo>
                    <a:pt x="1011" y="4727"/>
                  </a:moveTo>
                  <a:lnTo>
                    <a:pt x="995" y="4717"/>
                  </a:lnTo>
                  <a:lnTo>
                    <a:pt x="988" y="4717"/>
                  </a:lnTo>
                  <a:lnTo>
                    <a:pt x="981" y="4722"/>
                  </a:lnTo>
                  <a:lnTo>
                    <a:pt x="978" y="4731"/>
                  </a:lnTo>
                  <a:lnTo>
                    <a:pt x="973" y="4738"/>
                  </a:lnTo>
                  <a:lnTo>
                    <a:pt x="973" y="4741"/>
                  </a:lnTo>
                  <a:lnTo>
                    <a:pt x="971" y="4743"/>
                  </a:lnTo>
                  <a:lnTo>
                    <a:pt x="969" y="4745"/>
                  </a:lnTo>
                  <a:lnTo>
                    <a:pt x="969" y="4748"/>
                  </a:lnTo>
                  <a:lnTo>
                    <a:pt x="971" y="4748"/>
                  </a:lnTo>
                  <a:lnTo>
                    <a:pt x="973" y="4750"/>
                  </a:lnTo>
                  <a:lnTo>
                    <a:pt x="978" y="4745"/>
                  </a:lnTo>
                  <a:lnTo>
                    <a:pt x="978" y="4750"/>
                  </a:lnTo>
                  <a:lnTo>
                    <a:pt x="978" y="4755"/>
                  </a:lnTo>
                  <a:lnTo>
                    <a:pt x="978" y="4760"/>
                  </a:lnTo>
                  <a:lnTo>
                    <a:pt x="981" y="4762"/>
                  </a:lnTo>
                  <a:lnTo>
                    <a:pt x="983" y="4771"/>
                  </a:lnTo>
                  <a:lnTo>
                    <a:pt x="985" y="4771"/>
                  </a:lnTo>
                  <a:lnTo>
                    <a:pt x="997" y="4760"/>
                  </a:lnTo>
                  <a:lnTo>
                    <a:pt x="997" y="4757"/>
                  </a:lnTo>
                  <a:lnTo>
                    <a:pt x="1002" y="4750"/>
                  </a:lnTo>
                  <a:lnTo>
                    <a:pt x="1009" y="4745"/>
                  </a:lnTo>
                  <a:lnTo>
                    <a:pt x="1014" y="4743"/>
                  </a:lnTo>
                  <a:lnTo>
                    <a:pt x="1021" y="4743"/>
                  </a:lnTo>
                  <a:lnTo>
                    <a:pt x="1018" y="4734"/>
                  </a:lnTo>
                  <a:lnTo>
                    <a:pt x="1011" y="4727"/>
                  </a:lnTo>
                  <a:close/>
                  <a:moveTo>
                    <a:pt x="862" y="4155"/>
                  </a:moveTo>
                  <a:lnTo>
                    <a:pt x="858" y="4150"/>
                  </a:lnTo>
                  <a:lnTo>
                    <a:pt x="848" y="4150"/>
                  </a:lnTo>
                  <a:lnTo>
                    <a:pt x="841" y="4157"/>
                  </a:lnTo>
                  <a:lnTo>
                    <a:pt x="836" y="4169"/>
                  </a:lnTo>
                  <a:lnTo>
                    <a:pt x="839" y="4174"/>
                  </a:lnTo>
                  <a:lnTo>
                    <a:pt x="843" y="4178"/>
                  </a:lnTo>
                  <a:lnTo>
                    <a:pt x="843" y="4185"/>
                  </a:lnTo>
                  <a:lnTo>
                    <a:pt x="841" y="4185"/>
                  </a:lnTo>
                  <a:lnTo>
                    <a:pt x="839" y="4190"/>
                  </a:lnTo>
                  <a:lnTo>
                    <a:pt x="836" y="4192"/>
                  </a:lnTo>
                  <a:lnTo>
                    <a:pt x="839" y="4195"/>
                  </a:lnTo>
                  <a:lnTo>
                    <a:pt x="846" y="4190"/>
                  </a:lnTo>
                  <a:lnTo>
                    <a:pt x="848" y="4190"/>
                  </a:lnTo>
                  <a:lnTo>
                    <a:pt x="848" y="4197"/>
                  </a:lnTo>
                  <a:lnTo>
                    <a:pt x="846" y="4204"/>
                  </a:lnTo>
                  <a:lnTo>
                    <a:pt x="846" y="4211"/>
                  </a:lnTo>
                  <a:lnTo>
                    <a:pt x="848" y="4218"/>
                  </a:lnTo>
                  <a:lnTo>
                    <a:pt x="851" y="4228"/>
                  </a:lnTo>
                  <a:lnTo>
                    <a:pt x="851" y="4244"/>
                  </a:lnTo>
                  <a:lnTo>
                    <a:pt x="851" y="4252"/>
                  </a:lnTo>
                  <a:lnTo>
                    <a:pt x="855" y="4256"/>
                  </a:lnTo>
                  <a:lnTo>
                    <a:pt x="855" y="4256"/>
                  </a:lnTo>
                  <a:lnTo>
                    <a:pt x="860" y="4270"/>
                  </a:lnTo>
                  <a:lnTo>
                    <a:pt x="865" y="4273"/>
                  </a:lnTo>
                  <a:lnTo>
                    <a:pt x="872" y="4273"/>
                  </a:lnTo>
                  <a:lnTo>
                    <a:pt x="874" y="4270"/>
                  </a:lnTo>
                  <a:lnTo>
                    <a:pt x="879" y="4263"/>
                  </a:lnTo>
                  <a:lnTo>
                    <a:pt x="881" y="4244"/>
                  </a:lnTo>
                  <a:lnTo>
                    <a:pt x="881" y="4235"/>
                  </a:lnTo>
                  <a:lnTo>
                    <a:pt x="879" y="4230"/>
                  </a:lnTo>
                  <a:lnTo>
                    <a:pt x="877" y="4226"/>
                  </a:lnTo>
                  <a:lnTo>
                    <a:pt x="874" y="4218"/>
                  </a:lnTo>
                  <a:lnTo>
                    <a:pt x="872" y="4185"/>
                  </a:lnTo>
                  <a:lnTo>
                    <a:pt x="867" y="4174"/>
                  </a:lnTo>
                  <a:lnTo>
                    <a:pt x="867" y="4166"/>
                  </a:lnTo>
                  <a:lnTo>
                    <a:pt x="869" y="4157"/>
                  </a:lnTo>
                  <a:lnTo>
                    <a:pt x="862" y="4155"/>
                  </a:lnTo>
                  <a:close/>
                  <a:moveTo>
                    <a:pt x="874" y="5369"/>
                  </a:moveTo>
                  <a:lnTo>
                    <a:pt x="872" y="5372"/>
                  </a:lnTo>
                  <a:lnTo>
                    <a:pt x="867" y="5372"/>
                  </a:lnTo>
                  <a:lnTo>
                    <a:pt x="853" y="5372"/>
                  </a:lnTo>
                  <a:lnTo>
                    <a:pt x="853" y="5376"/>
                  </a:lnTo>
                  <a:lnTo>
                    <a:pt x="860" y="5381"/>
                  </a:lnTo>
                  <a:lnTo>
                    <a:pt x="865" y="5384"/>
                  </a:lnTo>
                  <a:lnTo>
                    <a:pt x="867" y="5388"/>
                  </a:lnTo>
                  <a:lnTo>
                    <a:pt x="874" y="5391"/>
                  </a:lnTo>
                  <a:lnTo>
                    <a:pt x="877" y="5393"/>
                  </a:lnTo>
                  <a:lnTo>
                    <a:pt x="879" y="5395"/>
                  </a:lnTo>
                  <a:lnTo>
                    <a:pt x="884" y="5395"/>
                  </a:lnTo>
                  <a:lnTo>
                    <a:pt x="888" y="5395"/>
                  </a:lnTo>
                  <a:lnTo>
                    <a:pt x="893" y="5393"/>
                  </a:lnTo>
                  <a:lnTo>
                    <a:pt x="893" y="5391"/>
                  </a:lnTo>
                  <a:lnTo>
                    <a:pt x="893" y="5386"/>
                  </a:lnTo>
                  <a:lnTo>
                    <a:pt x="893" y="5384"/>
                  </a:lnTo>
                  <a:lnTo>
                    <a:pt x="895" y="5381"/>
                  </a:lnTo>
                  <a:lnTo>
                    <a:pt x="893" y="5376"/>
                  </a:lnTo>
                  <a:lnTo>
                    <a:pt x="877" y="5369"/>
                  </a:lnTo>
                  <a:lnTo>
                    <a:pt x="874" y="5369"/>
                  </a:lnTo>
                  <a:close/>
                  <a:moveTo>
                    <a:pt x="995" y="5062"/>
                  </a:moveTo>
                  <a:lnTo>
                    <a:pt x="992" y="5043"/>
                  </a:lnTo>
                  <a:lnTo>
                    <a:pt x="988" y="5029"/>
                  </a:lnTo>
                  <a:lnTo>
                    <a:pt x="992" y="5024"/>
                  </a:lnTo>
                  <a:lnTo>
                    <a:pt x="995" y="5017"/>
                  </a:lnTo>
                  <a:lnTo>
                    <a:pt x="995" y="5005"/>
                  </a:lnTo>
                  <a:lnTo>
                    <a:pt x="992" y="4994"/>
                  </a:lnTo>
                  <a:lnTo>
                    <a:pt x="988" y="4994"/>
                  </a:lnTo>
                  <a:lnTo>
                    <a:pt x="959" y="5003"/>
                  </a:lnTo>
                  <a:lnTo>
                    <a:pt x="945" y="5010"/>
                  </a:lnTo>
                  <a:lnTo>
                    <a:pt x="933" y="5022"/>
                  </a:lnTo>
                  <a:lnTo>
                    <a:pt x="931" y="5041"/>
                  </a:lnTo>
                  <a:lnTo>
                    <a:pt x="931" y="5064"/>
                  </a:lnTo>
                  <a:lnTo>
                    <a:pt x="931" y="5072"/>
                  </a:lnTo>
                  <a:lnTo>
                    <a:pt x="929" y="5083"/>
                  </a:lnTo>
                  <a:lnTo>
                    <a:pt x="929" y="5095"/>
                  </a:lnTo>
                  <a:lnTo>
                    <a:pt x="929" y="5105"/>
                  </a:lnTo>
                  <a:lnTo>
                    <a:pt x="933" y="5112"/>
                  </a:lnTo>
                  <a:lnTo>
                    <a:pt x="940" y="5114"/>
                  </a:lnTo>
                  <a:lnTo>
                    <a:pt x="943" y="5112"/>
                  </a:lnTo>
                  <a:lnTo>
                    <a:pt x="947" y="5112"/>
                  </a:lnTo>
                  <a:lnTo>
                    <a:pt x="950" y="5124"/>
                  </a:lnTo>
                  <a:lnTo>
                    <a:pt x="955" y="5131"/>
                  </a:lnTo>
                  <a:lnTo>
                    <a:pt x="955" y="5133"/>
                  </a:lnTo>
                  <a:lnTo>
                    <a:pt x="955" y="5138"/>
                  </a:lnTo>
                  <a:lnTo>
                    <a:pt x="957" y="5140"/>
                  </a:lnTo>
                  <a:lnTo>
                    <a:pt x="959" y="5142"/>
                  </a:lnTo>
                  <a:lnTo>
                    <a:pt x="964" y="5145"/>
                  </a:lnTo>
                  <a:lnTo>
                    <a:pt x="971" y="5142"/>
                  </a:lnTo>
                  <a:lnTo>
                    <a:pt x="978" y="5138"/>
                  </a:lnTo>
                  <a:lnTo>
                    <a:pt x="983" y="5133"/>
                  </a:lnTo>
                  <a:lnTo>
                    <a:pt x="985" y="5124"/>
                  </a:lnTo>
                  <a:lnTo>
                    <a:pt x="985" y="5112"/>
                  </a:lnTo>
                  <a:lnTo>
                    <a:pt x="985" y="5102"/>
                  </a:lnTo>
                  <a:lnTo>
                    <a:pt x="981" y="5098"/>
                  </a:lnTo>
                  <a:lnTo>
                    <a:pt x="992" y="5081"/>
                  </a:lnTo>
                  <a:lnTo>
                    <a:pt x="995" y="5062"/>
                  </a:lnTo>
                  <a:close/>
                  <a:moveTo>
                    <a:pt x="1033" y="4753"/>
                  </a:moveTo>
                  <a:lnTo>
                    <a:pt x="1025" y="4753"/>
                  </a:lnTo>
                  <a:lnTo>
                    <a:pt x="1021" y="4753"/>
                  </a:lnTo>
                  <a:lnTo>
                    <a:pt x="1014" y="4753"/>
                  </a:lnTo>
                  <a:lnTo>
                    <a:pt x="1011" y="4755"/>
                  </a:lnTo>
                  <a:lnTo>
                    <a:pt x="1009" y="4755"/>
                  </a:lnTo>
                  <a:lnTo>
                    <a:pt x="1007" y="4757"/>
                  </a:lnTo>
                  <a:lnTo>
                    <a:pt x="1002" y="4764"/>
                  </a:lnTo>
                  <a:lnTo>
                    <a:pt x="999" y="4767"/>
                  </a:lnTo>
                  <a:lnTo>
                    <a:pt x="995" y="4769"/>
                  </a:lnTo>
                  <a:lnTo>
                    <a:pt x="988" y="4776"/>
                  </a:lnTo>
                  <a:lnTo>
                    <a:pt x="983" y="4786"/>
                  </a:lnTo>
                  <a:lnTo>
                    <a:pt x="985" y="4793"/>
                  </a:lnTo>
                  <a:lnTo>
                    <a:pt x="983" y="4816"/>
                  </a:lnTo>
                  <a:lnTo>
                    <a:pt x="983" y="4821"/>
                  </a:lnTo>
                  <a:lnTo>
                    <a:pt x="981" y="4823"/>
                  </a:lnTo>
                  <a:lnTo>
                    <a:pt x="981" y="4826"/>
                  </a:lnTo>
                  <a:lnTo>
                    <a:pt x="981" y="4828"/>
                  </a:lnTo>
                  <a:lnTo>
                    <a:pt x="983" y="4831"/>
                  </a:lnTo>
                  <a:lnTo>
                    <a:pt x="985" y="4833"/>
                  </a:lnTo>
                  <a:lnTo>
                    <a:pt x="988" y="4835"/>
                  </a:lnTo>
                  <a:lnTo>
                    <a:pt x="992" y="4833"/>
                  </a:lnTo>
                  <a:lnTo>
                    <a:pt x="995" y="4831"/>
                  </a:lnTo>
                  <a:lnTo>
                    <a:pt x="999" y="4821"/>
                  </a:lnTo>
                  <a:lnTo>
                    <a:pt x="1002" y="4819"/>
                  </a:lnTo>
                  <a:lnTo>
                    <a:pt x="1004" y="4816"/>
                  </a:lnTo>
                  <a:lnTo>
                    <a:pt x="1011" y="4816"/>
                  </a:lnTo>
                  <a:lnTo>
                    <a:pt x="1014" y="4814"/>
                  </a:lnTo>
                  <a:lnTo>
                    <a:pt x="1021" y="4805"/>
                  </a:lnTo>
                  <a:lnTo>
                    <a:pt x="1037" y="4762"/>
                  </a:lnTo>
                  <a:lnTo>
                    <a:pt x="1040" y="4760"/>
                  </a:lnTo>
                  <a:lnTo>
                    <a:pt x="1037" y="4757"/>
                  </a:lnTo>
                  <a:lnTo>
                    <a:pt x="1033" y="4753"/>
                  </a:lnTo>
                  <a:close/>
                  <a:moveTo>
                    <a:pt x="1040" y="4901"/>
                  </a:moveTo>
                  <a:lnTo>
                    <a:pt x="1051" y="4885"/>
                  </a:lnTo>
                  <a:lnTo>
                    <a:pt x="1056" y="4875"/>
                  </a:lnTo>
                  <a:lnTo>
                    <a:pt x="1056" y="4868"/>
                  </a:lnTo>
                  <a:lnTo>
                    <a:pt x="1061" y="4861"/>
                  </a:lnTo>
                  <a:lnTo>
                    <a:pt x="1068" y="4847"/>
                  </a:lnTo>
                  <a:lnTo>
                    <a:pt x="1066" y="4840"/>
                  </a:lnTo>
                  <a:lnTo>
                    <a:pt x="1059" y="4835"/>
                  </a:lnTo>
                  <a:lnTo>
                    <a:pt x="1037" y="4833"/>
                  </a:lnTo>
                  <a:lnTo>
                    <a:pt x="1030" y="4831"/>
                  </a:lnTo>
                  <a:lnTo>
                    <a:pt x="1025" y="4828"/>
                  </a:lnTo>
                  <a:lnTo>
                    <a:pt x="1018" y="4831"/>
                  </a:lnTo>
                  <a:lnTo>
                    <a:pt x="1014" y="4831"/>
                  </a:lnTo>
                  <a:lnTo>
                    <a:pt x="1007" y="4833"/>
                  </a:lnTo>
                  <a:lnTo>
                    <a:pt x="999" y="4840"/>
                  </a:lnTo>
                  <a:lnTo>
                    <a:pt x="983" y="4857"/>
                  </a:lnTo>
                  <a:lnTo>
                    <a:pt x="978" y="4859"/>
                  </a:lnTo>
                  <a:lnTo>
                    <a:pt x="976" y="4864"/>
                  </a:lnTo>
                  <a:lnTo>
                    <a:pt x="973" y="4868"/>
                  </a:lnTo>
                  <a:lnTo>
                    <a:pt x="976" y="4878"/>
                  </a:lnTo>
                  <a:lnTo>
                    <a:pt x="976" y="4885"/>
                  </a:lnTo>
                  <a:lnTo>
                    <a:pt x="964" y="4885"/>
                  </a:lnTo>
                  <a:lnTo>
                    <a:pt x="957" y="4890"/>
                  </a:lnTo>
                  <a:lnTo>
                    <a:pt x="952" y="4897"/>
                  </a:lnTo>
                  <a:lnTo>
                    <a:pt x="952" y="4901"/>
                  </a:lnTo>
                  <a:lnTo>
                    <a:pt x="955" y="4909"/>
                  </a:lnTo>
                  <a:lnTo>
                    <a:pt x="962" y="4911"/>
                  </a:lnTo>
                  <a:lnTo>
                    <a:pt x="973" y="4916"/>
                  </a:lnTo>
                  <a:lnTo>
                    <a:pt x="976" y="4916"/>
                  </a:lnTo>
                  <a:lnTo>
                    <a:pt x="981" y="4913"/>
                  </a:lnTo>
                  <a:lnTo>
                    <a:pt x="983" y="4913"/>
                  </a:lnTo>
                  <a:lnTo>
                    <a:pt x="983" y="4918"/>
                  </a:lnTo>
                  <a:lnTo>
                    <a:pt x="981" y="4920"/>
                  </a:lnTo>
                  <a:lnTo>
                    <a:pt x="978" y="4923"/>
                  </a:lnTo>
                  <a:lnTo>
                    <a:pt x="978" y="4923"/>
                  </a:lnTo>
                  <a:lnTo>
                    <a:pt x="978" y="4935"/>
                  </a:lnTo>
                  <a:lnTo>
                    <a:pt x="978" y="4939"/>
                  </a:lnTo>
                  <a:lnTo>
                    <a:pt x="976" y="4946"/>
                  </a:lnTo>
                  <a:lnTo>
                    <a:pt x="973" y="4949"/>
                  </a:lnTo>
                  <a:lnTo>
                    <a:pt x="971" y="4951"/>
                  </a:lnTo>
                  <a:lnTo>
                    <a:pt x="969" y="4953"/>
                  </a:lnTo>
                  <a:lnTo>
                    <a:pt x="966" y="4956"/>
                  </a:lnTo>
                  <a:lnTo>
                    <a:pt x="964" y="4961"/>
                  </a:lnTo>
                  <a:lnTo>
                    <a:pt x="962" y="4965"/>
                  </a:lnTo>
                  <a:lnTo>
                    <a:pt x="962" y="4968"/>
                  </a:lnTo>
                  <a:lnTo>
                    <a:pt x="969" y="4968"/>
                  </a:lnTo>
                  <a:lnTo>
                    <a:pt x="976" y="4968"/>
                  </a:lnTo>
                  <a:lnTo>
                    <a:pt x="981" y="4968"/>
                  </a:lnTo>
                  <a:lnTo>
                    <a:pt x="983" y="4972"/>
                  </a:lnTo>
                  <a:lnTo>
                    <a:pt x="992" y="4972"/>
                  </a:lnTo>
                  <a:lnTo>
                    <a:pt x="999" y="4970"/>
                  </a:lnTo>
                  <a:lnTo>
                    <a:pt x="1004" y="4965"/>
                  </a:lnTo>
                  <a:lnTo>
                    <a:pt x="1007" y="4961"/>
                  </a:lnTo>
                  <a:lnTo>
                    <a:pt x="1007" y="4953"/>
                  </a:lnTo>
                  <a:lnTo>
                    <a:pt x="1004" y="4949"/>
                  </a:lnTo>
                  <a:lnTo>
                    <a:pt x="1004" y="4942"/>
                  </a:lnTo>
                  <a:lnTo>
                    <a:pt x="1009" y="4939"/>
                  </a:lnTo>
                  <a:lnTo>
                    <a:pt x="1007" y="4935"/>
                  </a:lnTo>
                  <a:lnTo>
                    <a:pt x="1033" y="4909"/>
                  </a:lnTo>
                  <a:lnTo>
                    <a:pt x="1040" y="4901"/>
                  </a:lnTo>
                  <a:close/>
                  <a:moveTo>
                    <a:pt x="919" y="4660"/>
                  </a:moveTo>
                  <a:lnTo>
                    <a:pt x="933" y="4646"/>
                  </a:lnTo>
                  <a:lnTo>
                    <a:pt x="945" y="4625"/>
                  </a:lnTo>
                  <a:lnTo>
                    <a:pt x="950" y="4604"/>
                  </a:lnTo>
                  <a:lnTo>
                    <a:pt x="952" y="4601"/>
                  </a:lnTo>
                  <a:lnTo>
                    <a:pt x="955" y="4597"/>
                  </a:lnTo>
                  <a:lnTo>
                    <a:pt x="959" y="4589"/>
                  </a:lnTo>
                  <a:lnTo>
                    <a:pt x="959" y="4585"/>
                  </a:lnTo>
                  <a:lnTo>
                    <a:pt x="957" y="4580"/>
                  </a:lnTo>
                  <a:lnTo>
                    <a:pt x="955" y="4573"/>
                  </a:lnTo>
                  <a:lnTo>
                    <a:pt x="950" y="4573"/>
                  </a:lnTo>
                  <a:lnTo>
                    <a:pt x="947" y="4575"/>
                  </a:lnTo>
                  <a:lnTo>
                    <a:pt x="945" y="4575"/>
                  </a:lnTo>
                  <a:lnTo>
                    <a:pt x="943" y="4575"/>
                  </a:lnTo>
                  <a:lnTo>
                    <a:pt x="947" y="4571"/>
                  </a:lnTo>
                  <a:lnTo>
                    <a:pt x="947" y="4571"/>
                  </a:lnTo>
                  <a:lnTo>
                    <a:pt x="950" y="4566"/>
                  </a:lnTo>
                  <a:lnTo>
                    <a:pt x="936" y="4566"/>
                  </a:lnTo>
                  <a:lnTo>
                    <a:pt x="929" y="4566"/>
                  </a:lnTo>
                  <a:lnTo>
                    <a:pt x="924" y="4568"/>
                  </a:lnTo>
                  <a:lnTo>
                    <a:pt x="917" y="4575"/>
                  </a:lnTo>
                  <a:lnTo>
                    <a:pt x="914" y="4585"/>
                  </a:lnTo>
                  <a:lnTo>
                    <a:pt x="912" y="4594"/>
                  </a:lnTo>
                  <a:lnTo>
                    <a:pt x="910" y="4604"/>
                  </a:lnTo>
                  <a:lnTo>
                    <a:pt x="910" y="4606"/>
                  </a:lnTo>
                  <a:lnTo>
                    <a:pt x="907" y="4611"/>
                  </a:lnTo>
                  <a:lnTo>
                    <a:pt x="907" y="4613"/>
                  </a:lnTo>
                  <a:lnTo>
                    <a:pt x="912" y="4618"/>
                  </a:lnTo>
                  <a:lnTo>
                    <a:pt x="910" y="4623"/>
                  </a:lnTo>
                  <a:lnTo>
                    <a:pt x="905" y="4632"/>
                  </a:lnTo>
                  <a:lnTo>
                    <a:pt x="903" y="4637"/>
                  </a:lnTo>
                  <a:lnTo>
                    <a:pt x="905" y="4646"/>
                  </a:lnTo>
                  <a:lnTo>
                    <a:pt x="907" y="4658"/>
                  </a:lnTo>
                  <a:lnTo>
                    <a:pt x="907" y="4667"/>
                  </a:lnTo>
                  <a:lnTo>
                    <a:pt x="919" y="4660"/>
                  </a:lnTo>
                  <a:close/>
                  <a:moveTo>
                    <a:pt x="945" y="4545"/>
                  </a:moveTo>
                  <a:lnTo>
                    <a:pt x="943" y="4545"/>
                  </a:lnTo>
                  <a:lnTo>
                    <a:pt x="940" y="4547"/>
                  </a:lnTo>
                  <a:lnTo>
                    <a:pt x="938" y="4547"/>
                  </a:lnTo>
                  <a:lnTo>
                    <a:pt x="936" y="4545"/>
                  </a:lnTo>
                  <a:lnTo>
                    <a:pt x="933" y="4542"/>
                  </a:lnTo>
                  <a:lnTo>
                    <a:pt x="933" y="4538"/>
                  </a:lnTo>
                  <a:lnTo>
                    <a:pt x="933" y="4535"/>
                  </a:lnTo>
                  <a:lnTo>
                    <a:pt x="929" y="4528"/>
                  </a:lnTo>
                  <a:lnTo>
                    <a:pt x="926" y="4526"/>
                  </a:lnTo>
                  <a:lnTo>
                    <a:pt x="921" y="4528"/>
                  </a:lnTo>
                  <a:lnTo>
                    <a:pt x="917" y="4535"/>
                  </a:lnTo>
                  <a:lnTo>
                    <a:pt x="921" y="4542"/>
                  </a:lnTo>
                  <a:lnTo>
                    <a:pt x="924" y="4549"/>
                  </a:lnTo>
                  <a:lnTo>
                    <a:pt x="926" y="4556"/>
                  </a:lnTo>
                  <a:lnTo>
                    <a:pt x="933" y="4556"/>
                  </a:lnTo>
                  <a:lnTo>
                    <a:pt x="936" y="4561"/>
                  </a:lnTo>
                  <a:lnTo>
                    <a:pt x="940" y="4561"/>
                  </a:lnTo>
                  <a:lnTo>
                    <a:pt x="943" y="4559"/>
                  </a:lnTo>
                  <a:lnTo>
                    <a:pt x="943" y="4554"/>
                  </a:lnTo>
                  <a:lnTo>
                    <a:pt x="947" y="4549"/>
                  </a:lnTo>
                  <a:lnTo>
                    <a:pt x="950" y="4554"/>
                  </a:lnTo>
                  <a:lnTo>
                    <a:pt x="950" y="4561"/>
                  </a:lnTo>
                  <a:lnTo>
                    <a:pt x="955" y="4566"/>
                  </a:lnTo>
                  <a:lnTo>
                    <a:pt x="957" y="4568"/>
                  </a:lnTo>
                  <a:lnTo>
                    <a:pt x="962" y="4578"/>
                  </a:lnTo>
                  <a:lnTo>
                    <a:pt x="966" y="4587"/>
                  </a:lnTo>
                  <a:lnTo>
                    <a:pt x="973" y="4594"/>
                  </a:lnTo>
                  <a:lnTo>
                    <a:pt x="976" y="4601"/>
                  </a:lnTo>
                  <a:lnTo>
                    <a:pt x="978" y="4606"/>
                  </a:lnTo>
                  <a:lnTo>
                    <a:pt x="983" y="4608"/>
                  </a:lnTo>
                  <a:lnTo>
                    <a:pt x="988" y="4611"/>
                  </a:lnTo>
                  <a:lnTo>
                    <a:pt x="992" y="4608"/>
                  </a:lnTo>
                  <a:lnTo>
                    <a:pt x="1004" y="4589"/>
                  </a:lnTo>
                  <a:lnTo>
                    <a:pt x="1011" y="4533"/>
                  </a:lnTo>
                  <a:lnTo>
                    <a:pt x="1018" y="4504"/>
                  </a:lnTo>
                  <a:lnTo>
                    <a:pt x="1016" y="4497"/>
                  </a:lnTo>
                  <a:lnTo>
                    <a:pt x="1011" y="4502"/>
                  </a:lnTo>
                  <a:lnTo>
                    <a:pt x="1007" y="4514"/>
                  </a:lnTo>
                  <a:lnTo>
                    <a:pt x="1004" y="4521"/>
                  </a:lnTo>
                  <a:lnTo>
                    <a:pt x="995" y="4523"/>
                  </a:lnTo>
                  <a:lnTo>
                    <a:pt x="957" y="4512"/>
                  </a:lnTo>
                  <a:lnTo>
                    <a:pt x="955" y="4512"/>
                  </a:lnTo>
                  <a:lnTo>
                    <a:pt x="950" y="4512"/>
                  </a:lnTo>
                  <a:lnTo>
                    <a:pt x="950" y="4514"/>
                  </a:lnTo>
                  <a:lnTo>
                    <a:pt x="950" y="4516"/>
                  </a:lnTo>
                  <a:lnTo>
                    <a:pt x="950" y="4516"/>
                  </a:lnTo>
                  <a:lnTo>
                    <a:pt x="945" y="4523"/>
                  </a:lnTo>
                  <a:lnTo>
                    <a:pt x="945" y="4526"/>
                  </a:lnTo>
                  <a:lnTo>
                    <a:pt x="947" y="4528"/>
                  </a:lnTo>
                  <a:lnTo>
                    <a:pt x="950" y="4533"/>
                  </a:lnTo>
                  <a:lnTo>
                    <a:pt x="952" y="4535"/>
                  </a:lnTo>
                  <a:lnTo>
                    <a:pt x="950" y="4535"/>
                  </a:lnTo>
                  <a:lnTo>
                    <a:pt x="947" y="4538"/>
                  </a:lnTo>
                  <a:lnTo>
                    <a:pt x="950" y="4545"/>
                  </a:lnTo>
                  <a:lnTo>
                    <a:pt x="952" y="4545"/>
                  </a:lnTo>
                  <a:lnTo>
                    <a:pt x="947" y="4549"/>
                  </a:lnTo>
                  <a:lnTo>
                    <a:pt x="945" y="4545"/>
                  </a:lnTo>
                  <a:close/>
                  <a:moveTo>
                    <a:pt x="813" y="4230"/>
                  </a:moveTo>
                  <a:lnTo>
                    <a:pt x="815" y="4230"/>
                  </a:lnTo>
                  <a:lnTo>
                    <a:pt x="817" y="4228"/>
                  </a:lnTo>
                  <a:lnTo>
                    <a:pt x="822" y="4226"/>
                  </a:lnTo>
                  <a:lnTo>
                    <a:pt x="825" y="4221"/>
                  </a:lnTo>
                  <a:lnTo>
                    <a:pt x="820" y="4221"/>
                  </a:lnTo>
                  <a:lnTo>
                    <a:pt x="817" y="4216"/>
                  </a:lnTo>
                  <a:lnTo>
                    <a:pt x="815" y="4207"/>
                  </a:lnTo>
                  <a:lnTo>
                    <a:pt x="813" y="4204"/>
                  </a:lnTo>
                  <a:lnTo>
                    <a:pt x="801" y="4202"/>
                  </a:lnTo>
                  <a:lnTo>
                    <a:pt x="789" y="4192"/>
                  </a:lnTo>
                  <a:lnTo>
                    <a:pt x="784" y="4190"/>
                  </a:lnTo>
                  <a:lnTo>
                    <a:pt x="787" y="4195"/>
                  </a:lnTo>
                  <a:lnTo>
                    <a:pt x="792" y="4200"/>
                  </a:lnTo>
                  <a:lnTo>
                    <a:pt x="794" y="4204"/>
                  </a:lnTo>
                  <a:lnTo>
                    <a:pt x="796" y="4207"/>
                  </a:lnTo>
                  <a:lnTo>
                    <a:pt x="799" y="4214"/>
                  </a:lnTo>
                  <a:lnTo>
                    <a:pt x="801" y="4216"/>
                  </a:lnTo>
                  <a:lnTo>
                    <a:pt x="803" y="4216"/>
                  </a:lnTo>
                  <a:lnTo>
                    <a:pt x="806" y="4214"/>
                  </a:lnTo>
                  <a:lnTo>
                    <a:pt x="808" y="4214"/>
                  </a:lnTo>
                  <a:lnTo>
                    <a:pt x="810" y="4216"/>
                  </a:lnTo>
                  <a:lnTo>
                    <a:pt x="810" y="4218"/>
                  </a:lnTo>
                  <a:lnTo>
                    <a:pt x="813" y="4223"/>
                  </a:lnTo>
                  <a:lnTo>
                    <a:pt x="813" y="4228"/>
                  </a:lnTo>
                  <a:lnTo>
                    <a:pt x="813" y="4230"/>
                  </a:lnTo>
                  <a:close/>
                  <a:moveTo>
                    <a:pt x="770" y="5577"/>
                  </a:moveTo>
                  <a:lnTo>
                    <a:pt x="770" y="5577"/>
                  </a:lnTo>
                  <a:lnTo>
                    <a:pt x="768" y="5577"/>
                  </a:lnTo>
                  <a:lnTo>
                    <a:pt x="770" y="5577"/>
                  </a:lnTo>
                  <a:close/>
                  <a:moveTo>
                    <a:pt x="1153" y="6393"/>
                  </a:moveTo>
                  <a:lnTo>
                    <a:pt x="1151" y="6388"/>
                  </a:lnTo>
                  <a:lnTo>
                    <a:pt x="1146" y="6383"/>
                  </a:lnTo>
                  <a:lnTo>
                    <a:pt x="1139" y="6381"/>
                  </a:lnTo>
                  <a:lnTo>
                    <a:pt x="1134" y="6378"/>
                  </a:lnTo>
                  <a:lnTo>
                    <a:pt x="1129" y="6383"/>
                  </a:lnTo>
                  <a:lnTo>
                    <a:pt x="1127" y="6388"/>
                  </a:lnTo>
                  <a:lnTo>
                    <a:pt x="1129" y="6395"/>
                  </a:lnTo>
                  <a:lnTo>
                    <a:pt x="1129" y="6400"/>
                  </a:lnTo>
                  <a:lnTo>
                    <a:pt x="1129" y="6404"/>
                  </a:lnTo>
                  <a:lnTo>
                    <a:pt x="1136" y="6414"/>
                  </a:lnTo>
                  <a:lnTo>
                    <a:pt x="1139" y="6414"/>
                  </a:lnTo>
                  <a:lnTo>
                    <a:pt x="1144" y="6414"/>
                  </a:lnTo>
                  <a:lnTo>
                    <a:pt x="1146" y="6404"/>
                  </a:lnTo>
                  <a:lnTo>
                    <a:pt x="1151" y="6402"/>
                  </a:lnTo>
                  <a:lnTo>
                    <a:pt x="1153" y="6400"/>
                  </a:lnTo>
                  <a:lnTo>
                    <a:pt x="1155" y="6400"/>
                  </a:lnTo>
                  <a:lnTo>
                    <a:pt x="1155" y="6397"/>
                  </a:lnTo>
                  <a:lnTo>
                    <a:pt x="1155" y="6395"/>
                  </a:lnTo>
                  <a:lnTo>
                    <a:pt x="1153" y="6393"/>
                  </a:lnTo>
                  <a:close/>
                  <a:moveTo>
                    <a:pt x="995" y="5353"/>
                  </a:moveTo>
                  <a:lnTo>
                    <a:pt x="997" y="5355"/>
                  </a:lnTo>
                  <a:lnTo>
                    <a:pt x="999" y="5355"/>
                  </a:lnTo>
                  <a:lnTo>
                    <a:pt x="1004" y="5355"/>
                  </a:lnTo>
                  <a:lnTo>
                    <a:pt x="1011" y="5350"/>
                  </a:lnTo>
                  <a:lnTo>
                    <a:pt x="1014" y="5343"/>
                  </a:lnTo>
                  <a:lnTo>
                    <a:pt x="1009" y="5339"/>
                  </a:lnTo>
                  <a:lnTo>
                    <a:pt x="1007" y="5336"/>
                  </a:lnTo>
                  <a:lnTo>
                    <a:pt x="992" y="5336"/>
                  </a:lnTo>
                  <a:lnTo>
                    <a:pt x="988" y="5339"/>
                  </a:lnTo>
                  <a:lnTo>
                    <a:pt x="988" y="5341"/>
                  </a:lnTo>
                  <a:lnTo>
                    <a:pt x="988" y="5346"/>
                  </a:lnTo>
                  <a:lnTo>
                    <a:pt x="990" y="5350"/>
                  </a:lnTo>
                  <a:lnTo>
                    <a:pt x="995" y="5353"/>
                  </a:lnTo>
                  <a:close/>
                  <a:moveTo>
                    <a:pt x="1845" y="6986"/>
                  </a:moveTo>
                  <a:lnTo>
                    <a:pt x="1843" y="6979"/>
                  </a:lnTo>
                  <a:lnTo>
                    <a:pt x="1843" y="6972"/>
                  </a:lnTo>
                  <a:lnTo>
                    <a:pt x="1845" y="6953"/>
                  </a:lnTo>
                  <a:lnTo>
                    <a:pt x="1843" y="6922"/>
                  </a:lnTo>
                  <a:lnTo>
                    <a:pt x="1843" y="6917"/>
                  </a:lnTo>
                  <a:lnTo>
                    <a:pt x="1845" y="6915"/>
                  </a:lnTo>
                  <a:lnTo>
                    <a:pt x="1845" y="6908"/>
                  </a:lnTo>
                  <a:lnTo>
                    <a:pt x="1848" y="6903"/>
                  </a:lnTo>
                  <a:lnTo>
                    <a:pt x="1848" y="6901"/>
                  </a:lnTo>
                  <a:lnTo>
                    <a:pt x="1848" y="6896"/>
                  </a:lnTo>
                  <a:lnTo>
                    <a:pt x="1848" y="6891"/>
                  </a:lnTo>
                  <a:lnTo>
                    <a:pt x="1848" y="6889"/>
                  </a:lnTo>
                  <a:lnTo>
                    <a:pt x="1845" y="6884"/>
                  </a:lnTo>
                  <a:lnTo>
                    <a:pt x="1841" y="6884"/>
                  </a:lnTo>
                  <a:lnTo>
                    <a:pt x="1836" y="6882"/>
                  </a:lnTo>
                  <a:lnTo>
                    <a:pt x="1831" y="6882"/>
                  </a:lnTo>
                  <a:lnTo>
                    <a:pt x="1826" y="6882"/>
                  </a:lnTo>
                  <a:lnTo>
                    <a:pt x="1824" y="6889"/>
                  </a:lnTo>
                  <a:lnTo>
                    <a:pt x="1826" y="6894"/>
                  </a:lnTo>
                  <a:lnTo>
                    <a:pt x="1831" y="6903"/>
                  </a:lnTo>
                  <a:lnTo>
                    <a:pt x="1817" y="6905"/>
                  </a:lnTo>
                  <a:lnTo>
                    <a:pt x="1817" y="6912"/>
                  </a:lnTo>
                  <a:lnTo>
                    <a:pt x="1810" y="6927"/>
                  </a:lnTo>
                  <a:lnTo>
                    <a:pt x="1810" y="6934"/>
                  </a:lnTo>
                  <a:lnTo>
                    <a:pt x="1793" y="6943"/>
                  </a:lnTo>
                  <a:lnTo>
                    <a:pt x="1786" y="6946"/>
                  </a:lnTo>
                  <a:lnTo>
                    <a:pt x="1786" y="6938"/>
                  </a:lnTo>
                  <a:lnTo>
                    <a:pt x="1789" y="6934"/>
                  </a:lnTo>
                  <a:lnTo>
                    <a:pt x="1793" y="6931"/>
                  </a:lnTo>
                  <a:lnTo>
                    <a:pt x="1798" y="6929"/>
                  </a:lnTo>
                  <a:lnTo>
                    <a:pt x="1800" y="6922"/>
                  </a:lnTo>
                  <a:lnTo>
                    <a:pt x="1803" y="6912"/>
                  </a:lnTo>
                  <a:lnTo>
                    <a:pt x="1800" y="6908"/>
                  </a:lnTo>
                  <a:lnTo>
                    <a:pt x="1798" y="6903"/>
                  </a:lnTo>
                  <a:lnTo>
                    <a:pt x="1798" y="6898"/>
                  </a:lnTo>
                  <a:lnTo>
                    <a:pt x="1800" y="6894"/>
                  </a:lnTo>
                  <a:lnTo>
                    <a:pt x="1803" y="6889"/>
                  </a:lnTo>
                  <a:lnTo>
                    <a:pt x="1805" y="6886"/>
                  </a:lnTo>
                  <a:lnTo>
                    <a:pt x="1810" y="6882"/>
                  </a:lnTo>
                  <a:lnTo>
                    <a:pt x="1810" y="6877"/>
                  </a:lnTo>
                  <a:lnTo>
                    <a:pt x="1805" y="6865"/>
                  </a:lnTo>
                  <a:lnTo>
                    <a:pt x="1803" y="6861"/>
                  </a:lnTo>
                  <a:lnTo>
                    <a:pt x="1786" y="6839"/>
                  </a:lnTo>
                  <a:lnTo>
                    <a:pt x="1782" y="6832"/>
                  </a:lnTo>
                  <a:lnTo>
                    <a:pt x="1784" y="6830"/>
                  </a:lnTo>
                  <a:lnTo>
                    <a:pt x="1789" y="6830"/>
                  </a:lnTo>
                  <a:lnTo>
                    <a:pt x="1793" y="6832"/>
                  </a:lnTo>
                  <a:lnTo>
                    <a:pt x="1798" y="6837"/>
                  </a:lnTo>
                  <a:lnTo>
                    <a:pt x="1803" y="6842"/>
                  </a:lnTo>
                  <a:lnTo>
                    <a:pt x="1805" y="6844"/>
                  </a:lnTo>
                  <a:lnTo>
                    <a:pt x="1810" y="6837"/>
                  </a:lnTo>
                  <a:lnTo>
                    <a:pt x="1812" y="6827"/>
                  </a:lnTo>
                  <a:lnTo>
                    <a:pt x="1815" y="6823"/>
                  </a:lnTo>
                  <a:lnTo>
                    <a:pt x="1812" y="6818"/>
                  </a:lnTo>
                  <a:lnTo>
                    <a:pt x="1810" y="6818"/>
                  </a:lnTo>
                  <a:lnTo>
                    <a:pt x="1808" y="6818"/>
                  </a:lnTo>
                  <a:lnTo>
                    <a:pt x="1805" y="6818"/>
                  </a:lnTo>
                  <a:lnTo>
                    <a:pt x="1803" y="6818"/>
                  </a:lnTo>
                  <a:lnTo>
                    <a:pt x="1805" y="6813"/>
                  </a:lnTo>
                  <a:lnTo>
                    <a:pt x="1808" y="6811"/>
                  </a:lnTo>
                  <a:lnTo>
                    <a:pt x="1810" y="6809"/>
                  </a:lnTo>
                  <a:lnTo>
                    <a:pt x="1815" y="6809"/>
                  </a:lnTo>
                  <a:lnTo>
                    <a:pt x="1812" y="6799"/>
                  </a:lnTo>
                  <a:lnTo>
                    <a:pt x="1786" y="6747"/>
                  </a:lnTo>
                  <a:lnTo>
                    <a:pt x="1784" y="6740"/>
                  </a:lnTo>
                  <a:lnTo>
                    <a:pt x="1784" y="6735"/>
                  </a:lnTo>
                  <a:lnTo>
                    <a:pt x="1772" y="6719"/>
                  </a:lnTo>
                  <a:lnTo>
                    <a:pt x="1763" y="6697"/>
                  </a:lnTo>
                  <a:lnTo>
                    <a:pt x="1763" y="6695"/>
                  </a:lnTo>
                  <a:lnTo>
                    <a:pt x="1770" y="6695"/>
                  </a:lnTo>
                  <a:lnTo>
                    <a:pt x="1772" y="6700"/>
                  </a:lnTo>
                  <a:lnTo>
                    <a:pt x="1774" y="6705"/>
                  </a:lnTo>
                  <a:lnTo>
                    <a:pt x="1777" y="6709"/>
                  </a:lnTo>
                  <a:lnTo>
                    <a:pt x="1782" y="6712"/>
                  </a:lnTo>
                  <a:lnTo>
                    <a:pt x="1784" y="6707"/>
                  </a:lnTo>
                  <a:lnTo>
                    <a:pt x="1786" y="6702"/>
                  </a:lnTo>
                  <a:lnTo>
                    <a:pt x="1784" y="6695"/>
                  </a:lnTo>
                  <a:lnTo>
                    <a:pt x="1793" y="6693"/>
                  </a:lnTo>
                  <a:lnTo>
                    <a:pt x="1793" y="6686"/>
                  </a:lnTo>
                  <a:lnTo>
                    <a:pt x="1789" y="6669"/>
                  </a:lnTo>
                  <a:lnTo>
                    <a:pt x="1786" y="6660"/>
                  </a:lnTo>
                  <a:lnTo>
                    <a:pt x="1789" y="6653"/>
                  </a:lnTo>
                  <a:lnTo>
                    <a:pt x="1786" y="6643"/>
                  </a:lnTo>
                  <a:lnTo>
                    <a:pt x="1784" y="6638"/>
                  </a:lnTo>
                  <a:lnTo>
                    <a:pt x="1779" y="6638"/>
                  </a:lnTo>
                  <a:lnTo>
                    <a:pt x="1770" y="6629"/>
                  </a:lnTo>
                  <a:lnTo>
                    <a:pt x="1763" y="6629"/>
                  </a:lnTo>
                  <a:lnTo>
                    <a:pt x="1758" y="6627"/>
                  </a:lnTo>
                  <a:lnTo>
                    <a:pt x="1756" y="6622"/>
                  </a:lnTo>
                  <a:lnTo>
                    <a:pt x="1756" y="6601"/>
                  </a:lnTo>
                  <a:lnTo>
                    <a:pt x="1753" y="6593"/>
                  </a:lnTo>
                  <a:lnTo>
                    <a:pt x="1753" y="6589"/>
                  </a:lnTo>
                  <a:lnTo>
                    <a:pt x="1760" y="6589"/>
                  </a:lnTo>
                  <a:lnTo>
                    <a:pt x="1763" y="6586"/>
                  </a:lnTo>
                  <a:lnTo>
                    <a:pt x="1763" y="6582"/>
                  </a:lnTo>
                  <a:lnTo>
                    <a:pt x="1760" y="6579"/>
                  </a:lnTo>
                  <a:lnTo>
                    <a:pt x="1756" y="6570"/>
                  </a:lnTo>
                  <a:lnTo>
                    <a:pt x="1746" y="6565"/>
                  </a:lnTo>
                  <a:lnTo>
                    <a:pt x="1730" y="6558"/>
                  </a:lnTo>
                  <a:lnTo>
                    <a:pt x="1725" y="6556"/>
                  </a:lnTo>
                  <a:lnTo>
                    <a:pt x="1718" y="6549"/>
                  </a:lnTo>
                  <a:lnTo>
                    <a:pt x="1715" y="6546"/>
                  </a:lnTo>
                  <a:lnTo>
                    <a:pt x="1706" y="6546"/>
                  </a:lnTo>
                  <a:lnTo>
                    <a:pt x="1701" y="6546"/>
                  </a:lnTo>
                  <a:lnTo>
                    <a:pt x="1699" y="6541"/>
                  </a:lnTo>
                  <a:lnTo>
                    <a:pt x="1704" y="6539"/>
                  </a:lnTo>
                  <a:lnTo>
                    <a:pt x="1715" y="6539"/>
                  </a:lnTo>
                  <a:lnTo>
                    <a:pt x="1722" y="6539"/>
                  </a:lnTo>
                  <a:lnTo>
                    <a:pt x="1711" y="6520"/>
                  </a:lnTo>
                  <a:lnTo>
                    <a:pt x="1708" y="6515"/>
                  </a:lnTo>
                  <a:lnTo>
                    <a:pt x="1704" y="6515"/>
                  </a:lnTo>
                  <a:lnTo>
                    <a:pt x="1699" y="6518"/>
                  </a:lnTo>
                  <a:lnTo>
                    <a:pt x="1696" y="6515"/>
                  </a:lnTo>
                  <a:lnTo>
                    <a:pt x="1666" y="6492"/>
                  </a:lnTo>
                  <a:lnTo>
                    <a:pt x="1663" y="6489"/>
                  </a:lnTo>
                  <a:lnTo>
                    <a:pt x="1663" y="6485"/>
                  </a:lnTo>
                  <a:lnTo>
                    <a:pt x="1659" y="6478"/>
                  </a:lnTo>
                  <a:lnTo>
                    <a:pt x="1649" y="6473"/>
                  </a:lnTo>
                  <a:lnTo>
                    <a:pt x="1633" y="6468"/>
                  </a:lnTo>
                  <a:lnTo>
                    <a:pt x="1604" y="6452"/>
                  </a:lnTo>
                  <a:lnTo>
                    <a:pt x="1593" y="6440"/>
                  </a:lnTo>
                  <a:lnTo>
                    <a:pt x="1583" y="6426"/>
                  </a:lnTo>
                  <a:lnTo>
                    <a:pt x="1583" y="6423"/>
                  </a:lnTo>
                  <a:lnTo>
                    <a:pt x="1581" y="6411"/>
                  </a:lnTo>
                  <a:lnTo>
                    <a:pt x="1578" y="6407"/>
                  </a:lnTo>
                  <a:lnTo>
                    <a:pt x="1571" y="6402"/>
                  </a:lnTo>
                  <a:lnTo>
                    <a:pt x="1571" y="6397"/>
                  </a:lnTo>
                  <a:lnTo>
                    <a:pt x="1564" y="6393"/>
                  </a:lnTo>
                  <a:lnTo>
                    <a:pt x="1550" y="6388"/>
                  </a:lnTo>
                  <a:lnTo>
                    <a:pt x="1545" y="6381"/>
                  </a:lnTo>
                  <a:lnTo>
                    <a:pt x="1545" y="6376"/>
                  </a:lnTo>
                  <a:lnTo>
                    <a:pt x="1548" y="6367"/>
                  </a:lnTo>
                  <a:lnTo>
                    <a:pt x="1545" y="6364"/>
                  </a:lnTo>
                  <a:lnTo>
                    <a:pt x="1545" y="6360"/>
                  </a:lnTo>
                  <a:lnTo>
                    <a:pt x="1538" y="6355"/>
                  </a:lnTo>
                  <a:lnTo>
                    <a:pt x="1533" y="6300"/>
                  </a:lnTo>
                  <a:lnTo>
                    <a:pt x="1533" y="6293"/>
                  </a:lnTo>
                  <a:lnTo>
                    <a:pt x="1529" y="6284"/>
                  </a:lnTo>
                  <a:lnTo>
                    <a:pt x="1529" y="6279"/>
                  </a:lnTo>
                  <a:lnTo>
                    <a:pt x="1526" y="6277"/>
                  </a:lnTo>
                  <a:lnTo>
                    <a:pt x="1524" y="6274"/>
                  </a:lnTo>
                  <a:lnTo>
                    <a:pt x="1522" y="6270"/>
                  </a:lnTo>
                  <a:lnTo>
                    <a:pt x="1522" y="6265"/>
                  </a:lnTo>
                  <a:lnTo>
                    <a:pt x="1526" y="6263"/>
                  </a:lnTo>
                  <a:lnTo>
                    <a:pt x="1548" y="6277"/>
                  </a:lnTo>
                  <a:lnTo>
                    <a:pt x="1552" y="6277"/>
                  </a:lnTo>
                  <a:lnTo>
                    <a:pt x="1557" y="6267"/>
                  </a:lnTo>
                  <a:lnTo>
                    <a:pt x="1559" y="6260"/>
                  </a:lnTo>
                  <a:lnTo>
                    <a:pt x="1559" y="6253"/>
                  </a:lnTo>
                  <a:lnTo>
                    <a:pt x="1503" y="6130"/>
                  </a:lnTo>
                  <a:lnTo>
                    <a:pt x="1503" y="6123"/>
                  </a:lnTo>
                  <a:lnTo>
                    <a:pt x="1503" y="6107"/>
                  </a:lnTo>
                  <a:lnTo>
                    <a:pt x="1500" y="6097"/>
                  </a:lnTo>
                  <a:lnTo>
                    <a:pt x="1500" y="6095"/>
                  </a:lnTo>
                  <a:lnTo>
                    <a:pt x="1505" y="6085"/>
                  </a:lnTo>
                  <a:lnTo>
                    <a:pt x="1505" y="6081"/>
                  </a:lnTo>
                  <a:lnTo>
                    <a:pt x="1498" y="6062"/>
                  </a:lnTo>
                  <a:lnTo>
                    <a:pt x="1500" y="6055"/>
                  </a:lnTo>
                  <a:lnTo>
                    <a:pt x="1496" y="6040"/>
                  </a:lnTo>
                  <a:lnTo>
                    <a:pt x="1496" y="6031"/>
                  </a:lnTo>
                  <a:lnTo>
                    <a:pt x="1491" y="6026"/>
                  </a:lnTo>
                  <a:lnTo>
                    <a:pt x="1484" y="6017"/>
                  </a:lnTo>
                  <a:lnTo>
                    <a:pt x="1481" y="6010"/>
                  </a:lnTo>
                  <a:lnTo>
                    <a:pt x="1486" y="6010"/>
                  </a:lnTo>
                  <a:lnTo>
                    <a:pt x="1484" y="5979"/>
                  </a:lnTo>
                  <a:lnTo>
                    <a:pt x="1489" y="5951"/>
                  </a:lnTo>
                  <a:lnTo>
                    <a:pt x="1489" y="5941"/>
                  </a:lnTo>
                  <a:lnTo>
                    <a:pt x="1486" y="5934"/>
                  </a:lnTo>
                  <a:lnTo>
                    <a:pt x="1491" y="5929"/>
                  </a:lnTo>
                  <a:lnTo>
                    <a:pt x="1489" y="5920"/>
                  </a:lnTo>
                  <a:lnTo>
                    <a:pt x="1486" y="5911"/>
                  </a:lnTo>
                  <a:lnTo>
                    <a:pt x="1481" y="5903"/>
                  </a:lnTo>
                  <a:lnTo>
                    <a:pt x="1470" y="5896"/>
                  </a:lnTo>
                  <a:lnTo>
                    <a:pt x="1460" y="5882"/>
                  </a:lnTo>
                  <a:lnTo>
                    <a:pt x="1453" y="5877"/>
                  </a:lnTo>
                  <a:lnTo>
                    <a:pt x="1406" y="5870"/>
                  </a:lnTo>
                  <a:lnTo>
                    <a:pt x="1403" y="5868"/>
                  </a:lnTo>
                  <a:lnTo>
                    <a:pt x="1396" y="5856"/>
                  </a:lnTo>
                  <a:lnTo>
                    <a:pt x="1385" y="5844"/>
                  </a:lnTo>
                  <a:lnTo>
                    <a:pt x="1356" y="5833"/>
                  </a:lnTo>
                  <a:lnTo>
                    <a:pt x="1349" y="5830"/>
                  </a:lnTo>
                  <a:lnTo>
                    <a:pt x="1335" y="5809"/>
                  </a:lnTo>
                  <a:lnTo>
                    <a:pt x="1314" y="5785"/>
                  </a:lnTo>
                  <a:lnTo>
                    <a:pt x="1292" y="5771"/>
                  </a:lnTo>
                  <a:lnTo>
                    <a:pt x="1269" y="5764"/>
                  </a:lnTo>
                  <a:lnTo>
                    <a:pt x="1264" y="5759"/>
                  </a:lnTo>
                  <a:lnTo>
                    <a:pt x="1252" y="5750"/>
                  </a:lnTo>
                  <a:lnTo>
                    <a:pt x="1245" y="5745"/>
                  </a:lnTo>
                  <a:lnTo>
                    <a:pt x="1217" y="5740"/>
                  </a:lnTo>
                  <a:lnTo>
                    <a:pt x="1210" y="5733"/>
                  </a:lnTo>
                  <a:lnTo>
                    <a:pt x="1210" y="5731"/>
                  </a:lnTo>
                  <a:lnTo>
                    <a:pt x="1203" y="5726"/>
                  </a:lnTo>
                  <a:lnTo>
                    <a:pt x="1198" y="5724"/>
                  </a:lnTo>
                  <a:lnTo>
                    <a:pt x="1198" y="5724"/>
                  </a:lnTo>
                  <a:lnTo>
                    <a:pt x="1196" y="5719"/>
                  </a:lnTo>
                  <a:lnTo>
                    <a:pt x="1193" y="5719"/>
                  </a:lnTo>
                  <a:lnTo>
                    <a:pt x="1191" y="5719"/>
                  </a:lnTo>
                  <a:lnTo>
                    <a:pt x="1188" y="5726"/>
                  </a:lnTo>
                  <a:lnTo>
                    <a:pt x="1186" y="5726"/>
                  </a:lnTo>
                  <a:lnTo>
                    <a:pt x="1177" y="5724"/>
                  </a:lnTo>
                  <a:lnTo>
                    <a:pt x="1172" y="5707"/>
                  </a:lnTo>
                  <a:lnTo>
                    <a:pt x="1167" y="5703"/>
                  </a:lnTo>
                  <a:lnTo>
                    <a:pt x="1160" y="5698"/>
                  </a:lnTo>
                  <a:lnTo>
                    <a:pt x="1139" y="5677"/>
                  </a:lnTo>
                  <a:lnTo>
                    <a:pt x="1134" y="5672"/>
                  </a:lnTo>
                  <a:lnTo>
                    <a:pt x="1122" y="5667"/>
                  </a:lnTo>
                  <a:lnTo>
                    <a:pt x="1122" y="5667"/>
                  </a:lnTo>
                  <a:lnTo>
                    <a:pt x="1118" y="5669"/>
                  </a:lnTo>
                  <a:lnTo>
                    <a:pt x="1113" y="5674"/>
                  </a:lnTo>
                  <a:lnTo>
                    <a:pt x="1110" y="5674"/>
                  </a:lnTo>
                  <a:lnTo>
                    <a:pt x="1108" y="5672"/>
                  </a:lnTo>
                  <a:lnTo>
                    <a:pt x="1110" y="5669"/>
                  </a:lnTo>
                  <a:lnTo>
                    <a:pt x="1113" y="5667"/>
                  </a:lnTo>
                  <a:lnTo>
                    <a:pt x="1115" y="5662"/>
                  </a:lnTo>
                  <a:lnTo>
                    <a:pt x="1115" y="5660"/>
                  </a:lnTo>
                  <a:lnTo>
                    <a:pt x="1110" y="5655"/>
                  </a:lnTo>
                  <a:lnTo>
                    <a:pt x="1080" y="5646"/>
                  </a:lnTo>
                  <a:lnTo>
                    <a:pt x="1077" y="5641"/>
                  </a:lnTo>
                  <a:lnTo>
                    <a:pt x="1080" y="5639"/>
                  </a:lnTo>
                  <a:lnTo>
                    <a:pt x="1082" y="5636"/>
                  </a:lnTo>
                  <a:lnTo>
                    <a:pt x="1084" y="5636"/>
                  </a:lnTo>
                  <a:lnTo>
                    <a:pt x="1084" y="5634"/>
                  </a:lnTo>
                  <a:lnTo>
                    <a:pt x="1082" y="5632"/>
                  </a:lnTo>
                  <a:lnTo>
                    <a:pt x="1080" y="5632"/>
                  </a:lnTo>
                  <a:lnTo>
                    <a:pt x="1080" y="5629"/>
                  </a:lnTo>
                  <a:lnTo>
                    <a:pt x="1080" y="5632"/>
                  </a:lnTo>
                  <a:lnTo>
                    <a:pt x="1077" y="5629"/>
                  </a:lnTo>
                  <a:lnTo>
                    <a:pt x="1075" y="5629"/>
                  </a:lnTo>
                  <a:lnTo>
                    <a:pt x="1061" y="5620"/>
                  </a:lnTo>
                  <a:lnTo>
                    <a:pt x="1059" y="5620"/>
                  </a:lnTo>
                  <a:lnTo>
                    <a:pt x="1056" y="5620"/>
                  </a:lnTo>
                  <a:lnTo>
                    <a:pt x="1054" y="5617"/>
                  </a:lnTo>
                  <a:lnTo>
                    <a:pt x="1051" y="5617"/>
                  </a:lnTo>
                  <a:lnTo>
                    <a:pt x="1051" y="5615"/>
                  </a:lnTo>
                  <a:lnTo>
                    <a:pt x="1051" y="5613"/>
                  </a:lnTo>
                  <a:lnTo>
                    <a:pt x="1051" y="5608"/>
                  </a:lnTo>
                  <a:lnTo>
                    <a:pt x="1051" y="5606"/>
                  </a:lnTo>
                  <a:lnTo>
                    <a:pt x="1047" y="5603"/>
                  </a:lnTo>
                  <a:lnTo>
                    <a:pt x="1033" y="5599"/>
                  </a:lnTo>
                  <a:lnTo>
                    <a:pt x="1028" y="5594"/>
                  </a:lnTo>
                  <a:lnTo>
                    <a:pt x="1025" y="5589"/>
                  </a:lnTo>
                  <a:lnTo>
                    <a:pt x="1023" y="5587"/>
                  </a:lnTo>
                  <a:lnTo>
                    <a:pt x="1021" y="5580"/>
                  </a:lnTo>
                  <a:lnTo>
                    <a:pt x="1014" y="5570"/>
                  </a:lnTo>
                  <a:lnTo>
                    <a:pt x="992" y="5551"/>
                  </a:lnTo>
                  <a:lnTo>
                    <a:pt x="988" y="5544"/>
                  </a:lnTo>
                  <a:lnTo>
                    <a:pt x="983" y="5532"/>
                  </a:lnTo>
                  <a:lnTo>
                    <a:pt x="981" y="5521"/>
                  </a:lnTo>
                  <a:lnTo>
                    <a:pt x="990" y="5513"/>
                  </a:lnTo>
                  <a:lnTo>
                    <a:pt x="983" y="5509"/>
                  </a:lnTo>
                  <a:lnTo>
                    <a:pt x="976" y="5513"/>
                  </a:lnTo>
                  <a:lnTo>
                    <a:pt x="969" y="5523"/>
                  </a:lnTo>
                  <a:lnTo>
                    <a:pt x="962" y="5528"/>
                  </a:lnTo>
                  <a:lnTo>
                    <a:pt x="962" y="5523"/>
                  </a:lnTo>
                  <a:lnTo>
                    <a:pt x="962" y="5521"/>
                  </a:lnTo>
                  <a:lnTo>
                    <a:pt x="959" y="5516"/>
                  </a:lnTo>
                  <a:lnTo>
                    <a:pt x="962" y="5511"/>
                  </a:lnTo>
                  <a:lnTo>
                    <a:pt x="962" y="5506"/>
                  </a:lnTo>
                  <a:lnTo>
                    <a:pt x="964" y="5504"/>
                  </a:lnTo>
                  <a:lnTo>
                    <a:pt x="966" y="5504"/>
                  </a:lnTo>
                  <a:lnTo>
                    <a:pt x="966" y="5497"/>
                  </a:lnTo>
                  <a:lnTo>
                    <a:pt x="964" y="5490"/>
                  </a:lnTo>
                  <a:lnTo>
                    <a:pt x="962" y="5485"/>
                  </a:lnTo>
                  <a:lnTo>
                    <a:pt x="957" y="5483"/>
                  </a:lnTo>
                  <a:lnTo>
                    <a:pt x="957" y="5483"/>
                  </a:lnTo>
                  <a:lnTo>
                    <a:pt x="950" y="5473"/>
                  </a:lnTo>
                  <a:lnTo>
                    <a:pt x="874" y="5405"/>
                  </a:lnTo>
                  <a:lnTo>
                    <a:pt x="865" y="5400"/>
                  </a:lnTo>
                  <a:lnTo>
                    <a:pt x="834" y="5393"/>
                  </a:lnTo>
                  <a:lnTo>
                    <a:pt x="825" y="5386"/>
                  </a:lnTo>
                  <a:lnTo>
                    <a:pt x="817" y="5384"/>
                  </a:lnTo>
                  <a:lnTo>
                    <a:pt x="810" y="5384"/>
                  </a:lnTo>
                  <a:lnTo>
                    <a:pt x="792" y="5391"/>
                  </a:lnTo>
                  <a:lnTo>
                    <a:pt x="782" y="5384"/>
                  </a:lnTo>
                  <a:lnTo>
                    <a:pt x="768" y="5386"/>
                  </a:lnTo>
                  <a:lnTo>
                    <a:pt x="754" y="5388"/>
                  </a:lnTo>
                  <a:lnTo>
                    <a:pt x="742" y="5391"/>
                  </a:lnTo>
                  <a:lnTo>
                    <a:pt x="732" y="5384"/>
                  </a:lnTo>
                  <a:lnTo>
                    <a:pt x="728" y="5384"/>
                  </a:lnTo>
                  <a:lnTo>
                    <a:pt x="721" y="5388"/>
                  </a:lnTo>
                  <a:lnTo>
                    <a:pt x="721" y="5388"/>
                  </a:lnTo>
                  <a:lnTo>
                    <a:pt x="714" y="5388"/>
                  </a:lnTo>
                  <a:lnTo>
                    <a:pt x="706" y="5388"/>
                  </a:lnTo>
                  <a:lnTo>
                    <a:pt x="704" y="5391"/>
                  </a:lnTo>
                  <a:lnTo>
                    <a:pt x="704" y="5398"/>
                  </a:lnTo>
                  <a:lnTo>
                    <a:pt x="702" y="5405"/>
                  </a:lnTo>
                  <a:lnTo>
                    <a:pt x="702" y="5424"/>
                  </a:lnTo>
                  <a:lnTo>
                    <a:pt x="699" y="5436"/>
                  </a:lnTo>
                  <a:lnTo>
                    <a:pt x="699" y="5438"/>
                  </a:lnTo>
                  <a:lnTo>
                    <a:pt x="702" y="5443"/>
                  </a:lnTo>
                  <a:lnTo>
                    <a:pt x="704" y="5447"/>
                  </a:lnTo>
                  <a:lnTo>
                    <a:pt x="706" y="5450"/>
                  </a:lnTo>
                  <a:lnTo>
                    <a:pt x="709" y="5450"/>
                  </a:lnTo>
                  <a:lnTo>
                    <a:pt x="716" y="5450"/>
                  </a:lnTo>
                  <a:lnTo>
                    <a:pt x="718" y="5452"/>
                  </a:lnTo>
                  <a:lnTo>
                    <a:pt x="725" y="5454"/>
                  </a:lnTo>
                  <a:lnTo>
                    <a:pt x="721" y="5457"/>
                  </a:lnTo>
                  <a:lnTo>
                    <a:pt x="714" y="5459"/>
                  </a:lnTo>
                  <a:lnTo>
                    <a:pt x="706" y="5457"/>
                  </a:lnTo>
                  <a:lnTo>
                    <a:pt x="702" y="5459"/>
                  </a:lnTo>
                  <a:lnTo>
                    <a:pt x="702" y="5464"/>
                  </a:lnTo>
                  <a:lnTo>
                    <a:pt x="702" y="5473"/>
                  </a:lnTo>
                  <a:lnTo>
                    <a:pt x="702" y="5478"/>
                  </a:lnTo>
                  <a:lnTo>
                    <a:pt x="704" y="5480"/>
                  </a:lnTo>
                  <a:lnTo>
                    <a:pt x="711" y="5480"/>
                  </a:lnTo>
                  <a:lnTo>
                    <a:pt x="721" y="5492"/>
                  </a:lnTo>
                  <a:lnTo>
                    <a:pt x="718" y="5497"/>
                  </a:lnTo>
                  <a:lnTo>
                    <a:pt x="716" y="5509"/>
                  </a:lnTo>
                  <a:lnTo>
                    <a:pt x="716" y="5518"/>
                  </a:lnTo>
                  <a:lnTo>
                    <a:pt x="716" y="5523"/>
                  </a:lnTo>
                  <a:lnTo>
                    <a:pt x="716" y="5525"/>
                  </a:lnTo>
                  <a:lnTo>
                    <a:pt x="718" y="5528"/>
                  </a:lnTo>
                  <a:lnTo>
                    <a:pt x="721" y="5530"/>
                  </a:lnTo>
                  <a:lnTo>
                    <a:pt x="723" y="5532"/>
                  </a:lnTo>
                  <a:lnTo>
                    <a:pt x="725" y="5539"/>
                  </a:lnTo>
                  <a:lnTo>
                    <a:pt x="728" y="5542"/>
                  </a:lnTo>
                  <a:lnTo>
                    <a:pt x="728" y="5551"/>
                  </a:lnTo>
                  <a:lnTo>
                    <a:pt x="730" y="5554"/>
                  </a:lnTo>
                  <a:lnTo>
                    <a:pt x="732" y="5558"/>
                  </a:lnTo>
                  <a:lnTo>
                    <a:pt x="740" y="5563"/>
                  </a:lnTo>
                  <a:lnTo>
                    <a:pt x="742" y="5570"/>
                  </a:lnTo>
                  <a:lnTo>
                    <a:pt x="744" y="5575"/>
                  </a:lnTo>
                  <a:lnTo>
                    <a:pt x="747" y="5577"/>
                  </a:lnTo>
                  <a:lnTo>
                    <a:pt x="747" y="5580"/>
                  </a:lnTo>
                  <a:lnTo>
                    <a:pt x="754" y="5580"/>
                  </a:lnTo>
                  <a:lnTo>
                    <a:pt x="754" y="5577"/>
                  </a:lnTo>
                  <a:lnTo>
                    <a:pt x="754" y="5575"/>
                  </a:lnTo>
                  <a:lnTo>
                    <a:pt x="754" y="5570"/>
                  </a:lnTo>
                  <a:lnTo>
                    <a:pt x="754" y="5568"/>
                  </a:lnTo>
                  <a:lnTo>
                    <a:pt x="751" y="5568"/>
                  </a:lnTo>
                  <a:lnTo>
                    <a:pt x="758" y="5561"/>
                  </a:lnTo>
                  <a:lnTo>
                    <a:pt x="763" y="5565"/>
                  </a:lnTo>
                  <a:lnTo>
                    <a:pt x="766" y="5573"/>
                  </a:lnTo>
                  <a:lnTo>
                    <a:pt x="770" y="5577"/>
                  </a:lnTo>
                  <a:lnTo>
                    <a:pt x="784" y="5580"/>
                  </a:lnTo>
                  <a:lnTo>
                    <a:pt x="799" y="5580"/>
                  </a:lnTo>
                  <a:lnTo>
                    <a:pt x="813" y="5577"/>
                  </a:lnTo>
                  <a:lnTo>
                    <a:pt x="820" y="5577"/>
                  </a:lnTo>
                  <a:lnTo>
                    <a:pt x="820" y="5587"/>
                  </a:lnTo>
                  <a:lnTo>
                    <a:pt x="877" y="5584"/>
                  </a:lnTo>
                  <a:lnTo>
                    <a:pt x="891" y="5589"/>
                  </a:lnTo>
                  <a:lnTo>
                    <a:pt x="900" y="5589"/>
                  </a:lnTo>
                  <a:lnTo>
                    <a:pt x="903" y="5582"/>
                  </a:lnTo>
                  <a:lnTo>
                    <a:pt x="898" y="5573"/>
                  </a:lnTo>
                  <a:lnTo>
                    <a:pt x="893" y="5568"/>
                  </a:lnTo>
                  <a:lnTo>
                    <a:pt x="879" y="5556"/>
                  </a:lnTo>
                  <a:lnTo>
                    <a:pt x="848" y="5544"/>
                  </a:lnTo>
                  <a:lnTo>
                    <a:pt x="843" y="5539"/>
                  </a:lnTo>
                  <a:lnTo>
                    <a:pt x="836" y="5532"/>
                  </a:lnTo>
                  <a:lnTo>
                    <a:pt x="834" y="5525"/>
                  </a:lnTo>
                  <a:lnTo>
                    <a:pt x="832" y="5516"/>
                  </a:lnTo>
                  <a:lnTo>
                    <a:pt x="846" y="5532"/>
                  </a:lnTo>
                  <a:lnTo>
                    <a:pt x="903" y="5558"/>
                  </a:lnTo>
                  <a:lnTo>
                    <a:pt x="907" y="5561"/>
                  </a:lnTo>
                  <a:lnTo>
                    <a:pt x="910" y="5565"/>
                  </a:lnTo>
                  <a:lnTo>
                    <a:pt x="912" y="5573"/>
                  </a:lnTo>
                  <a:lnTo>
                    <a:pt x="914" y="5575"/>
                  </a:lnTo>
                  <a:lnTo>
                    <a:pt x="914" y="5580"/>
                  </a:lnTo>
                  <a:lnTo>
                    <a:pt x="917" y="5580"/>
                  </a:lnTo>
                  <a:lnTo>
                    <a:pt x="924" y="5577"/>
                  </a:lnTo>
                  <a:lnTo>
                    <a:pt x="931" y="5575"/>
                  </a:lnTo>
                  <a:lnTo>
                    <a:pt x="959" y="5580"/>
                  </a:lnTo>
                  <a:lnTo>
                    <a:pt x="955" y="5589"/>
                  </a:lnTo>
                  <a:lnTo>
                    <a:pt x="931" y="5587"/>
                  </a:lnTo>
                  <a:lnTo>
                    <a:pt x="919" y="5596"/>
                  </a:lnTo>
                  <a:lnTo>
                    <a:pt x="912" y="5591"/>
                  </a:lnTo>
                  <a:lnTo>
                    <a:pt x="905" y="5601"/>
                  </a:lnTo>
                  <a:lnTo>
                    <a:pt x="900" y="5615"/>
                  </a:lnTo>
                  <a:lnTo>
                    <a:pt x="910" y="5634"/>
                  </a:lnTo>
                  <a:lnTo>
                    <a:pt x="912" y="5651"/>
                  </a:lnTo>
                  <a:lnTo>
                    <a:pt x="912" y="5681"/>
                  </a:lnTo>
                  <a:lnTo>
                    <a:pt x="905" y="5677"/>
                  </a:lnTo>
                  <a:lnTo>
                    <a:pt x="900" y="5665"/>
                  </a:lnTo>
                  <a:lnTo>
                    <a:pt x="898" y="5629"/>
                  </a:lnTo>
                  <a:lnTo>
                    <a:pt x="893" y="5622"/>
                  </a:lnTo>
                  <a:lnTo>
                    <a:pt x="888" y="5615"/>
                  </a:lnTo>
                  <a:lnTo>
                    <a:pt x="846" y="5599"/>
                  </a:lnTo>
                  <a:lnTo>
                    <a:pt x="836" y="5599"/>
                  </a:lnTo>
                  <a:lnTo>
                    <a:pt x="827" y="5599"/>
                  </a:lnTo>
                  <a:lnTo>
                    <a:pt x="817" y="5599"/>
                  </a:lnTo>
                  <a:lnTo>
                    <a:pt x="810" y="5591"/>
                  </a:lnTo>
                  <a:lnTo>
                    <a:pt x="806" y="5599"/>
                  </a:lnTo>
                  <a:lnTo>
                    <a:pt x="801" y="5596"/>
                  </a:lnTo>
                  <a:lnTo>
                    <a:pt x="792" y="5589"/>
                  </a:lnTo>
                  <a:lnTo>
                    <a:pt x="789" y="5589"/>
                  </a:lnTo>
                  <a:lnTo>
                    <a:pt x="784" y="5594"/>
                  </a:lnTo>
                  <a:lnTo>
                    <a:pt x="782" y="5599"/>
                  </a:lnTo>
                  <a:lnTo>
                    <a:pt x="782" y="5603"/>
                  </a:lnTo>
                  <a:lnTo>
                    <a:pt x="782" y="5608"/>
                  </a:lnTo>
                  <a:lnTo>
                    <a:pt x="775" y="5610"/>
                  </a:lnTo>
                  <a:lnTo>
                    <a:pt x="768" y="5620"/>
                  </a:lnTo>
                  <a:lnTo>
                    <a:pt x="758" y="5632"/>
                  </a:lnTo>
                  <a:lnTo>
                    <a:pt x="754" y="5634"/>
                  </a:lnTo>
                  <a:lnTo>
                    <a:pt x="754" y="5641"/>
                  </a:lnTo>
                  <a:lnTo>
                    <a:pt x="758" y="5651"/>
                  </a:lnTo>
                  <a:lnTo>
                    <a:pt x="766" y="5655"/>
                  </a:lnTo>
                  <a:lnTo>
                    <a:pt x="770" y="5655"/>
                  </a:lnTo>
                  <a:lnTo>
                    <a:pt x="777" y="5651"/>
                  </a:lnTo>
                  <a:lnTo>
                    <a:pt x="780" y="5651"/>
                  </a:lnTo>
                  <a:lnTo>
                    <a:pt x="784" y="5655"/>
                  </a:lnTo>
                  <a:lnTo>
                    <a:pt x="787" y="5665"/>
                  </a:lnTo>
                  <a:lnTo>
                    <a:pt x="789" y="5667"/>
                  </a:lnTo>
                  <a:lnTo>
                    <a:pt x="794" y="5667"/>
                  </a:lnTo>
                  <a:lnTo>
                    <a:pt x="796" y="5669"/>
                  </a:lnTo>
                  <a:lnTo>
                    <a:pt x="799" y="5672"/>
                  </a:lnTo>
                  <a:lnTo>
                    <a:pt x="796" y="5679"/>
                  </a:lnTo>
                  <a:lnTo>
                    <a:pt x="792" y="5681"/>
                  </a:lnTo>
                  <a:lnTo>
                    <a:pt x="782" y="5679"/>
                  </a:lnTo>
                  <a:lnTo>
                    <a:pt x="777" y="5684"/>
                  </a:lnTo>
                  <a:lnTo>
                    <a:pt x="782" y="5688"/>
                  </a:lnTo>
                  <a:lnTo>
                    <a:pt x="782" y="5691"/>
                  </a:lnTo>
                  <a:lnTo>
                    <a:pt x="784" y="5698"/>
                  </a:lnTo>
                  <a:lnTo>
                    <a:pt x="787" y="5700"/>
                  </a:lnTo>
                  <a:lnTo>
                    <a:pt x="792" y="5703"/>
                  </a:lnTo>
                  <a:lnTo>
                    <a:pt x="799" y="5703"/>
                  </a:lnTo>
                  <a:lnTo>
                    <a:pt x="801" y="5703"/>
                  </a:lnTo>
                  <a:lnTo>
                    <a:pt x="803" y="5707"/>
                  </a:lnTo>
                  <a:lnTo>
                    <a:pt x="801" y="5712"/>
                  </a:lnTo>
                  <a:lnTo>
                    <a:pt x="799" y="5714"/>
                  </a:lnTo>
                  <a:lnTo>
                    <a:pt x="792" y="5714"/>
                  </a:lnTo>
                  <a:lnTo>
                    <a:pt x="761" y="5733"/>
                  </a:lnTo>
                  <a:lnTo>
                    <a:pt x="740" y="5743"/>
                  </a:lnTo>
                  <a:lnTo>
                    <a:pt x="735" y="5747"/>
                  </a:lnTo>
                  <a:lnTo>
                    <a:pt x="735" y="5755"/>
                  </a:lnTo>
                  <a:lnTo>
                    <a:pt x="740" y="5762"/>
                  </a:lnTo>
                  <a:lnTo>
                    <a:pt x="754" y="5769"/>
                  </a:lnTo>
                  <a:lnTo>
                    <a:pt x="754" y="5771"/>
                  </a:lnTo>
                  <a:lnTo>
                    <a:pt x="756" y="5778"/>
                  </a:lnTo>
                  <a:lnTo>
                    <a:pt x="758" y="5781"/>
                  </a:lnTo>
                  <a:lnTo>
                    <a:pt x="763" y="5781"/>
                  </a:lnTo>
                  <a:lnTo>
                    <a:pt x="766" y="5781"/>
                  </a:lnTo>
                  <a:lnTo>
                    <a:pt x="789" y="5764"/>
                  </a:lnTo>
                  <a:lnTo>
                    <a:pt x="803" y="5757"/>
                  </a:lnTo>
                  <a:lnTo>
                    <a:pt x="817" y="5752"/>
                  </a:lnTo>
                  <a:lnTo>
                    <a:pt x="829" y="5755"/>
                  </a:lnTo>
                  <a:lnTo>
                    <a:pt x="825" y="5757"/>
                  </a:lnTo>
                  <a:lnTo>
                    <a:pt x="820" y="5764"/>
                  </a:lnTo>
                  <a:lnTo>
                    <a:pt x="815" y="5769"/>
                  </a:lnTo>
                  <a:lnTo>
                    <a:pt x="815" y="5778"/>
                  </a:lnTo>
                  <a:lnTo>
                    <a:pt x="817" y="5785"/>
                  </a:lnTo>
                  <a:lnTo>
                    <a:pt x="825" y="5785"/>
                  </a:lnTo>
                  <a:lnTo>
                    <a:pt x="839" y="5785"/>
                  </a:lnTo>
                  <a:lnTo>
                    <a:pt x="848" y="5783"/>
                  </a:lnTo>
                  <a:lnTo>
                    <a:pt x="860" y="5773"/>
                  </a:lnTo>
                  <a:lnTo>
                    <a:pt x="874" y="5769"/>
                  </a:lnTo>
                  <a:lnTo>
                    <a:pt x="884" y="5776"/>
                  </a:lnTo>
                  <a:lnTo>
                    <a:pt x="869" y="5783"/>
                  </a:lnTo>
                  <a:lnTo>
                    <a:pt x="862" y="5788"/>
                  </a:lnTo>
                  <a:lnTo>
                    <a:pt x="858" y="5792"/>
                  </a:lnTo>
                  <a:lnTo>
                    <a:pt x="877" y="5799"/>
                  </a:lnTo>
                  <a:lnTo>
                    <a:pt x="862" y="5802"/>
                  </a:lnTo>
                  <a:lnTo>
                    <a:pt x="858" y="5804"/>
                  </a:lnTo>
                  <a:lnTo>
                    <a:pt x="855" y="5814"/>
                  </a:lnTo>
                  <a:lnTo>
                    <a:pt x="855" y="5823"/>
                  </a:lnTo>
                  <a:lnTo>
                    <a:pt x="858" y="5830"/>
                  </a:lnTo>
                  <a:lnTo>
                    <a:pt x="865" y="5844"/>
                  </a:lnTo>
                  <a:lnTo>
                    <a:pt x="869" y="5849"/>
                  </a:lnTo>
                  <a:lnTo>
                    <a:pt x="877" y="5851"/>
                  </a:lnTo>
                  <a:lnTo>
                    <a:pt x="884" y="5854"/>
                  </a:lnTo>
                  <a:lnTo>
                    <a:pt x="891" y="5854"/>
                  </a:lnTo>
                  <a:lnTo>
                    <a:pt x="898" y="5851"/>
                  </a:lnTo>
                  <a:lnTo>
                    <a:pt x="905" y="5847"/>
                  </a:lnTo>
                  <a:lnTo>
                    <a:pt x="910" y="5840"/>
                  </a:lnTo>
                  <a:lnTo>
                    <a:pt x="912" y="5833"/>
                  </a:lnTo>
                  <a:lnTo>
                    <a:pt x="914" y="5825"/>
                  </a:lnTo>
                  <a:lnTo>
                    <a:pt x="914" y="5816"/>
                  </a:lnTo>
                  <a:lnTo>
                    <a:pt x="917" y="5807"/>
                  </a:lnTo>
                  <a:lnTo>
                    <a:pt x="919" y="5804"/>
                  </a:lnTo>
                  <a:lnTo>
                    <a:pt x="924" y="5809"/>
                  </a:lnTo>
                  <a:lnTo>
                    <a:pt x="926" y="5818"/>
                  </a:lnTo>
                  <a:lnTo>
                    <a:pt x="929" y="5825"/>
                  </a:lnTo>
                  <a:lnTo>
                    <a:pt x="929" y="5833"/>
                  </a:lnTo>
                  <a:lnTo>
                    <a:pt x="931" y="5837"/>
                  </a:lnTo>
                  <a:lnTo>
                    <a:pt x="938" y="5842"/>
                  </a:lnTo>
                  <a:lnTo>
                    <a:pt x="945" y="5842"/>
                  </a:lnTo>
                  <a:lnTo>
                    <a:pt x="952" y="5840"/>
                  </a:lnTo>
                  <a:lnTo>
                    <a:pt x="959" y="5840"/>
                  </a:lnTo>
                  <a:lnTo>
                    <a:pt x="962" y="5840"/>
                  </a:lnTo>
                  <a:lnTo>
                    <a:pt x="966" y="5835"/>
                  </a:lnTo>
                  <a:lnTo>
                    <a:pt x="969" y="5830"/>
                  </a:lnTo>
                  <a:lnTo>
                    <a:pt x="971" y="5828"/>
                  </a:lnTo>
                  <a:lnTo>
                    <a:pt x="973" y="5825"/>
                  </a:lnTo>
                  <a:lnTo>
                    <a:pt x="976" y="5835"/>
                  </a:lnTo>
                  <a:lnTo>
                    <a:pt x="971" y="5844"/>
                  </a:lnTo>
                  <a:lnTo>
                    <a:pt x="962" y="5849"/>
                  </a:lnTo>
                  <a:lnTo>
                    <a:pt x="947" y="5851"/>
                  </a:lnTo>
                  <a:lnTo>
                    <a:pt x="940" y="5856"/>
                  </a:lnTo>
                  <a:lnTo>
                    <a:pt x="933" y="5861"/>
                  </a:lnTo>
                  <a:lnTo>
                    <a:pt x="929" y="5870"/>
                  </a:lnTo>
                  <a:lnTo>
                    <a:pt x="926" y="5873"/>
                  </a:lnTo>
                  <a:lnTo>
                    <a:pt x="929" y="5875"/>
                  </a:lnTo>
                  <a:lnTo>
                    <a:pt x="929" y="5877"/>
                  </a:lnTo>
                  <a:lnTo>
                    <a:pt x="926" y="5880"/>
                  </a:lnTo>
                  <a:lnTo>
                    <a:pt x="924" y="5880"/>
                  </a:lnTo>
                  <a:lnTo>
                    <a:pt x="921" y="5880"/>
                  </a:lnTo>
                  <a:lnTo>
                    <a:pt x="919" y="5882"/>
                  </a:lnTo>
                  <a:lnTo>
                    <a:pt x="905" y="5892"/>
                  </a:lnTo>
                  <a:lnTo>
                    <a:pt x="900" y="5899"/>
                  </a:lnTo>
                  <a:lnTo>
                    <a:pt x="900" y="5906"/>
                  </a:lnTo>
                  <a:lnTo>
                    <a:pt x="912" y="5953"/>
                  </a:lnTo>
                  <a:lnTo>
                    <a:pt x="917" y="5960"/>
                  </a:lnTo>
                  <a:lnTo>
                    <a:pt x="924" y="5962"/>
                  </a:lnTo>
                  <a:lnTo>
                    <a:pt x="931" y="5962"/>
                  </a:lnTo>
                  <a:lnTo>
                    <a:pt x="969" y="5977"/>
                  </a:lnTo>
                  <a:lnTo>
                    <a:pt x="973" y="5974"/>
                  </a:lnTo>
                  <a:lnTo>
                    <a:pt x="978" y="5967"/>
                  </a:lnTo>
                  <a:lnTo>
                    <a:pt x="985" y="5946"/>
                  </a:lnTo>
                  <a:lnTo>
                    <a:pt x="990" y="5937"/>
                  </a:lnTo>
                  <a:lnTo>
                    <a:pt x="992" y="5934"/>
                  </a:lnTo>
                  <a:lnTo>
                    <a:pt x="995" y="5929"/>
                  </a:lnTo>
                  <a:lnTo>
                    <a:pt x="995" y="5927"/>
                  </a:lnTo>
                  <a:lnTo>
                    <a:pt x="995" y="5937"/>
                  </a:lnTo>
                  <a:lnTo>
                    <a:pt x="990" y="5970"/>
                  </a:lnTo>
                  <a:lnTo>
                    <a:pt x="990" y="5974"/>
                  </a:lnTo>
                  <a:lnTo>
                    <a:pt x="995" y="5974"/>
                  </a:lnTo>
                  <a:lnTo>
                    <a:pt x="999" y="5977"/>
                  </a:lnTo>
                  <a:lnTo>
                    <a:pt x="1004" y="5974"/>
                  </a:lnTo>
                  <a:lnTo>
                    <a:pt x="1011" y="5972"/>
                  </a:lnTo>
                  <a:lnTo>
                    <a:pt x="1018" y="5967"/>
                  </a:lnTo>
                  <a:lnTo>
                    <a:pt x="1023" y="5960"/>
                  </a:lnTo>
                  <a:lnTo>
                    <a:pt x="1023" y="5953"/>
                  </a:lnTo>
                  <a:lnTo>
                    <a:pt x="1016" y="5941"/>
                  </a:lnTo>
                  <a:lnTo>
                    <a:pt x="1018" y="5934"/>
                  </a:lnTo>
                  <a:lnTo>
                    <a:pt x="1028" y="5948"/>
                  </a:lnTo>
                  <a:lnTo>
                    <a:pt x="1030" y="5955"/>
                  </a:lnTo>
                  <a:lnTo>
                    <a:pt x="1030" y="5972"/>
                  </a:lnTo>
                  <a:lnTo>
                    <a:pt x="1033" y="5981"/>
                  </a:lnTo>
                  <a:lnTo>
                    <a:pt x="1037" y="5991"/>
                  </a:lnTo>
                  <a:lnTo>
                    <a:pt x="1042" y="5996"/>
                  </a:lnTo>
                  <a:lnTo>
                    <a:pt x="1051" y="5993"/>
                  </a:lnTo>
                  <a:lnTo>
                    <a:pt x="1059" y="5991"/>
                  </a:lnTo>
                  <a:lnTo>
                    <a:pt x="1063" y="5991"/>
                  </a:lnTo>
                  <a:lnTo>
                    <a:pt x="1061" y="6003"/>
                  </a:lnTo>
                  <a:lnTo>
                    <a:pt x="1054" y="6022"/>
                  </a:lnTo>
                  <a:lnTo>
                    <a:pt x="1051" y="6031"/>
                  </a:lnTo>
                  <a:lnTo>
                    <a:pt x="1047" y="6074"/>
                  </a:lnTo>
                  <a:lnTo>
                    <a:pt x="1049" y="6083"/>
                  </a:lnTo>
                  <a:lnTo>
                    <a:pt x="1054" y="6088"/>
                  </a:lnTo>
                  <a:lnTo>
                    <a:pt x="1061" y="6092"/>
                  </a:lnTo>
                  <a:lnTo>
                    <a:pt x="1070" y="6095"/>
                  </a:lnTo>
                  <a:lnTo>
                    <a:pt x="1077" y="6092"/>
                  </a:lnTo>
                  <a:lnTo>
                    <a:pt x="1084" y="6085"/>
                  </a:lnTo>
                  <a:lnTo>
                    <a:pt x="1089" y="6078"/>
                  </a:lnTo>
                  <a:lnTo>
                    <a:pt x="1096" y="6062"/>
                  </a:lnTo>
                  <a:lnTo>
                    <a:pt x="1099" y="6059"/>
                  </a:lnTo>
                  <a:lnTo>
                    <a:pt x="1103" y="6062"/>
                  </a:lnTo>
                  <a:lnTo>
                    <a:pt x="1108" y="6069"/>
                  </a:lnTo>
                  <a:lnTo>
                    <a:pt x="1113" y="6074"/>
                  </a:lnTo>
                  <a:lnTo>
                    <a:pt x="1110" y="6076"/>
                  </a:lnTo>
                  <a:lnTo>
                    <a:pt x="1082" y="6097"/>
                  </a:lnTo>
                  <a:lnTo>
                    <a:pt x="1075" y="6104"/>
                  </a:lnTo>
                  <a:lnTo>
                    <a:pt x="1077" y="6109"/>
                  </a:lnTo>
                  <a:lnTo>
                    <a:pt x="1082" y="6116"/>
                  </a:lnTo>
                  <a:lnTo>
                    <a:pt x="1113" y="6140"/>
                  </a:lnTo>
                  <a:lnTo>
                    <a:pt x="1118" y="6142"/>
                  </a:lnTo>
                  <a:lnTo>
                    <a:pt x="1127" y="6140"/>
                  </a:lnTo>
                  <a:lnTo>
                    <a:pt x="1160" y="6140"/>
                  </a:lnTo>
                  <a:lnTo>
                    <a:pt x="1184" y="6147"/>
                  </a:lnTo>
                  <a:lnTo>
                    <a:pt x="1186" y="6149"/>
                  </a:lnTo>
                  <a:lnTo>
                    <a:pt x="1188" y="6152"/>
                  </a:lnTo>
                  <a:lnTo>
                    <a:pt x="1188" y="6156"/>
                  </a:lnTo>
                  <a:lnTo>
                    <a:pt x="1188" y="6161"/>
                  </a:lnTo>
                  <a:lnTo>
                    <a:pt x="1172" y="6161"/>
                  </a:lnTo>
                  <a:lnTo>
                    <a:pt x="1170" y="6159"/>
                  </a:lnTo>
                  <a:lnTo>
                    <a:pt x="1162" y="6154"/>
                  </a:lnTo>
                  <a:lnTo>
                    <a:pt x="1160" y="6152"/>
                  </a:lnTo>
                  <a:lnTo>
                    <a:pt x="1155" y="6154"/>
                  </a:lnTo>
                  <a:lnTo>
                    <a:pt x="1148" y="6154"/>
                  </a:lnTo>
                  <a:lnTo>
                    <a:pt x="1110" y="6149"/>
                  </a:lnTo>
                  <a:lnTo>
                    <a:pt x="1087" y="6137"/>
                  </a:lnTo>
                  <a:lnTo>
                    <a:pt x="1077" y="6135"/>
                  </a:lnTo>
                  <a:lnTo>
                    <a:pt x="1059" y="6142"/>
                  </a:lnTo>
                  <a:lnTo>
                    <a:pt x="1047" y="6142"/>
                  </a:lnTo>
                  <a:lnTo>
                    <a:pt x="1042" y="6144"/>
                  </a:lnTo>
                  <a:lnTo>
                    <a:pt x="1035" y="6147"/>
                  </a:lnTo>
                  <a:lnTo>
                    <a:pt x="1035" y="6147"/>
                  </a:lnTo>
                  <a:lnTo>
                    <a:pt x="1033" y="6152"/>
                  </a:lnTo>
                  <a:lnTo>
                    <a:pt x="1030" y="6154"/>
                  </a:lnTo>
                  <a:lnTo>
                    <a:pt x="1028" y="6159"/>
                  </a:lnTo>
                  <a:lnTo>
                    <a:pt x="1028" y="6161"/>
                  </a:lnTo>
                  <a:lnTo>
                    <a:pt x="1025" y="6163"/>
                  </a:lnTo>
                  <a:lnTo>
                    <a:pt x="1025" y="6170"/>
                  </a:lnTo>
                  <a:lnTo>
                    <a:pt x="1025" y="6173"/>
                  </a:lnTo>
                  <a:lnTo>
                    <a:pt x="1028" y="6175"/>
                  </a:lnTo>
                  <a:lnTo>
                    <a:pt x="1025" y="6178"/>
                  </a:lnTo>
                  <a:lnTo>
                    <a:pt x="1025" y="6178"/>
                  </a:lnTo>
                  <a:lnTo>
                    <a:pt x="1023" y="6182"/>
                  </a:lnTo>
                  <a:lnTo>
                    <a:pt x="1023" y="6187"/>
                  </a:lnTo>
                  <a:lnTo>
                    <a:pt x="1021" y="6189"/>
                  </a:lnTo>
                  <a:lnTo>
                    <a:pt x="1018" y="6194"/>
                  </a:lnTo>
                  <a:lnTo>
                    <a:pt x="1014" y="6206"/>
                  </a:lnTo>
                  <a:lnTo>
                    <a:pt x="1014" y="6206"/>
                  </a:lnTo>
                  <a:lnTo>
                    <a:pt x="1009" y="6215"/>
                  </a:lnTo>
                  <a:lnTo>
                    <a:pt x="1004" y="6220"/>
                  </a:lnTo>
                  <a:lnTo>
                    <a:pt x="1004" y="6227"/>
                  </a:lnTo>
                  <a:lnTo>
                    <a:pt x="1004" y="6237"/>
                  </a:lnTo>
                  <a:lnTo>
                    <a:pt x="1007" y="6244"/>
                  </a:lnTo>
                  <a:lnTo>
                    <a:pt x="1011" y="6248"/>
                  </a:lnTo>
                  <a:lnTo>
                    <a:pt x="1016" y="6251"/>
                  </a:lnTo>
                  <a:lnTo>
                    <a:pt x="1023" y="6248"/>
                  </a:lnTo>
                  <a:lnTo>
                    <a:pt x="1033" y="6246"/>
                  </a:lnTo>
                  <a:lnTo>
                    <a:pt x="1035" y="6241"/>
                  </a:lnTo>
                  <a:lnTo>
                    <a:pt x="1033" y="6234"/>
                  </a:lnTo>
                  <a:lnTo>
                    <a:pt x="1033" y="6225"/>
                  </a:lnTo>
                  <a:lnTo>
                    <a:pt x="1037" y="6220"/>
                  </a:lnTo>
                  <a:lnTo>
                    <a:pt x="1042" y="6215"/>
                  </a:lnTo>
                  <a:lnTo>
                    <a:pt x="1049" y="6213"/>
                  </a:lnTo>
                  <a:lnTo>
                    <a:pt x="1056" y="6213"/>
                  </a:lnTo>
                  <a:lnTo>
                    <a:pt x="1056" y="6218"/>
                  </a:lnTo>
                  <a:lnTo>
                    <a:pt x="1059" y="6232"/>
                  </a:lnTo>
                  <a:lnTo>
                    <a:pt x="1061" y="6237"/>
                  </a:lnTo>
                  <a:lnTo>
                    <a:pt x="1054" y="6241"/>
                  </a:lnTo>
                  <a:lnTo>
                    <a:pt x="1056" y="6246"/>
                  </a:lnTo>
                  <a:lnTo>
                    <a:pt x="1061" y="6251"/>
                  </a:lnTo>
                  <a:lnTo>
                    <a:pt x="1063" y="6256"/>
                  </a:lnTo>
                  <a:lnTo>
                    <a:pt x="1066" y="6260"/>
                  </a:lnTo>
                  <a:lnTo>
                    <a:pt x="1068" y="6265"/>
                  </a:lnTo>
                  <a:lnTo>
                    <a:pt x="1075" y="6272"/>
                  </a:lnTo>
                  <a:lnTo>
                    <a:pt x="1075" y="6274"/>
                  </a:lnTo>
                  <a:lnTo>
                    <a:pt x="1075" y="6277"/>
                  </a:lnTo>
                  <a:lnTo>
                    <a:pt x="1077" y="6279"/>
                  </a:lnTo>
                  <a:lnTo>
                    <a:pt x="1080" y="6282"/>
                  </a:lnTo>
                  <a:lnTo>
                    <a:pt x="1082" y="6279"/>
                  </a:lnTo>
                  <a:lnTo>
                    <a:pt x="1087" y="6272"/>
                  </a:lnTo>
                  <a:lnTo>
                    <a:pt x="1094" y="6265"/>
                  </a:lnTo>
                  <a:lnTo>
                    <a:pt x="1099" y="6258"/>
                  </a:lnTo>
                  <a:lnTo>
                    <a:pt x="1099" y="6251"/>
                  </a:lnTo>
                  <a:lnTo>
                    <a:pt x="1099" y="6244"/>
                  </a:lnTo>
                  <a:lnTo>
                    <a:pt x="1103" y="6244"/>
                  </a:lnTo>
                  <a:lnTo>
                    <a:pt x="1106" y="6246"/>
                  </a:lnTo>
                  <a:lnTo>
                    <a:pt x="1108" y="6251"/>
                  </a:lnTo>
                  <a:lnTo>
                    <a:pt x="1106" y="6258"/>
                  </a:lnTo>
                  <a:lnTo>
                    <a:pt x="1106" y="6263"/>
                  </a:lnTo>
                  <a:lnTo>
                    <a:pt x="1110" y="6267"/>
                  </a:lnTo>
                  <a:lnTo>
                    <a:pt x="1113" y="6270"/>
                  </a:lnTo>
                  <a:lnTo>
                    <a:pt x="1118" y="6272"/>
                  </a:lnTo>
                  <a:lnTo>
                    <a:pt x="1120" y="6272"/>
                  </a:lnTo>
                  <a:lnTo>
                    <a:pt x="1120" y="6270"/>
                  </a:lnTo>
                  <a:lnTo>
                    <a:pt x="1122" y="6267"/>
                  </a:lnTo>
                  <a:lnTo>
                    <a:pt x="1127" y="6267"/>
                  </a:lnTo>
                  <a:lnTo>
                    <a:pt x="1134" y="6267"/>
                  </a:lnTo>
                  <a:lnTo>
                    <a:pt x="1139" y="6267"/>
                  </a:lnTo>
                  <a:lnTo>
                    <a:pt x="1160" y="6265"/>
                  </a:lnTo>
                  <a:lnTo>
                    <a:pt x="1162" y="6265"/>
                  </a:lnTo>
                  <a:lnTo>
                    <a:pt x="1162" y="6270"/>
                  </a:lnTo>
                  <a:lnTo>
                    <a:pt x="1158" y="6277"/>
                  </a:lnTo>
                  <a:lnTo>
                    <a:pt x="1155" y="6282"/>
                  </a:lnTo>
                  <a:lnTo>
                    <a:pt x="1151" y="6289"/>
                  </a:lnTo>
                  <a:lnTo>
                    <a:pt x="1146" y="6293"/>
                  </a:lnTo>
                  <a:lnTo>
                    <a:pt x="1146" y="6312"/>
                  </a:lnTo>
                  <a:lnTo>
                    <a:pt x="1148" y="6317"/>
                  </a:lnTo>
                  <a:lnTo>
                    <a:pt x="1153" y="6324"/>
                  </a:lnTo>
                  <a:lnTo>
                    <a:pt x="1155" y="6329"/>
                  </a:lnTo>
                  <a:lnTo>
                    <a:pt x="1162" y="6326"/>
                  </a:lnTo>
                  <a:lnTo>
                    <a:pt x="1170" y="6322"/>
                  </a:lnTo>
                  <a:lnTo>
                    <a:pt x="1174" y="6317"/>
                  </a:lnTo>
                  <a:lnTo>
                    <a:pt x="1179" y="6305"/>
                  </a:lnTo>
                  <a:lnTo>
                    <a:pt x="1184" y="6300"/>
                  </a:lnTo>
                  <a:lnTo>
                    <a:pt x="1198" y="6291"/>
                  </a:lnTo>
                  <a:lnTo>
                    <a:pt x="1205" y="6284"/>
                  </a:lnTo>
                  <a:lnTo>
                    <a:pt x="1205" y="6293"/>
                  </a:lnTo>
                  <a:lnTo>
                    <a:pt x="1198" y="6303"/>
                  </a:lnTo>
                  <a:lnTo>
                    <a:pt x="1188" y="6312"/>
                  </a:lnTo>
                  <a:lnTo>
                    <a:pt x="1174" y="6336"/>
                  </a:lnTo>
                  <a:lnTo>
                    <a:pt x="1162" y="6341"/>
                  </a:lnTo>
                  <a:lnTo>
                    <a:pt x="1151" y="6343"/>
                  </a:lnTo>
                  <a:lnTo>
                    <a:pt x="1144" y="6350"/>
                  </a:lnTo>
                  <a:lnTo>
                    <a:pt x="1146" y="6360"/>
                  </a:lnTo>
                  <a:lnTo>
                    <a:pt x="1148" y="6369"/>
                  </a:lnTo>
                  <a:lnTo>
                    <a:pt x="1151" y="6374"/>
                  </a:lnTo>
                  <a:lnTo>
                    <a:pt x="1158" y="6376"/>
                  </a:lnTo>
                  <a:lnTo>
                    <a:pt x="1165" y="6374"/>
                  </a:lnTo>
                  <a:lnTo>
                    <a:pt x="1181" y="6362"/>
                  </a:lnTo>
                  <a:lnTo>
                    <a:pt x="1188" y="6362"/>
                  </a:lnTo>
                  <a:lnTo>
                    <a:pt x="1191" y="6364"/>
                  </a:lnTo>
                  <a:lnTo>
                    <a:pt x="1193" y="6371"/>
                  </a:lnTo>
                  <a:lnTo>
                    <a:pt x="1198" y="6371"/>
                  </a:lnTo>
                  <a:lnTo>
                    <a:pt x="1200" y="6369"/>
                  </a:lnTo>
                  <a:lnTo>
                    <a:pt x="1203" y="6364"/>
                  </a:lnTo>
                  <a:lnTo>
                    <a:pt x="1207" y="6360"/>
                  </a:lnTo>
                  <a:lnTo>
                    <a:pt x="1214" y="6348"/>
                  </a:lnTo>
                  <a:lnTo>
                    <a:pt x="1222" y="6341"/>
                  </a:lnTo>
                  <a:lnTo>
                    <a:pt x="1226" y="6334"/>
                  </a:lnTo>
                  <a:lnTo>
                    <a:pt x="1233" y="6329"/>
                  </a:lnTo>
                  <a:lnTo>
                    <a:pt x="1233" y="6331"/>
                  </a:lnTo>
                  <a:lnTo>
                    <a:pt x="1231" y="6338"/>
                  </a:lnTo>
                  <a:lnTo>
                    <a:pt x="1226" y="6345"/>
                  </a:lnTo>
                  <a:lnTo>
                    <a:pt x="1222" y="6350"/>
                  </a:lnTo>
                  <a:lnTo>
                    <a:pt x="1217" y="6355"/>
                  </a:lnTo>
                  <a:lnTo>
                    <a:pt x="1214" y="6360"/>
                  </a:lnTo>
                  <a:lnTo>
                    <a:pt x="1207" y="6378"/>
                  </a:lnTo>
                  <a:lnTo>
                    <a:pt x="1207" y="6383"/>
                  </a:lnTo>
                  <a:lnTo>
                    <a:pt x="1210" y="6388"/>
                  </a:lnTo>
                  <a:lnTo>
                    <a:pt x="1214" y="6388"/>
                  </a:lnTo>
                  <a:lnTo>
                    <a:pt x="1219" y="6386"/>
                  </a:lnTo>
                  <a:lnTo>
                    <a:pt x="1224" y="6383"/>
                  </a:lnTo>
                  <a:lnTo>
                    <a:pt x="1229" y="6383"/>
                  </a:lnTo>
                  <a:lnTo>
                    <a:pt x="1224" y="6390"/>
                  </a:lnTo>
                  <a:lnTo>
                    <a:pt x="1217" y="6402"/>
                  </a:lnTo>
                  <a:lnTo>
                    <a:pt x="1207" y="6428"/>
                  </a:lnTo>
                  <a:lnTo>
                    <a:pt x="1207" y="6437"/>
                  </a:lnTo>
                  <a:lnTo>
                    <a:pt x="1217" y="6435"/>
                  </a:lnTo>
                  <a:lnTo>
                    <a:pt x="1226" y="6428"/>
                  </a:lnTo>
                  <a:lnTo>
                    <a:pt x="1259" y="6416"/>
                  </a:lnTo>
                  <a:lnTo>
                    <a:pt x="1257" y="6423"/>
                  </a:lnTo>
                  <a:lnTo>
                    <a:pt x="1252" y="6428"/>
                  </a:lnTo>
                  <a:lnTo>
                    <a:pt x="1248" y="6430"/>
                  </a:lnTo>
                  <a:lnTo>
                    <a:pt x="1243" y="6437"/>
                  </a:lnTo>
                  <a:lnTo>
                    <a:pt x="1240" y="6440"/>
                  </a:lnTo>
                  <a:lnTo>
                    <a:pt x="1226" y="6445"/>
                  </a:lnTo>
                  <a:lnTo>
                    <a:pt x="1222" y="6452"/>
                  </a:lnTo>
                  <a:lnTo>
                    <a:pt x="1219" y="6449"/>
                  </a:lnTo>
                  <a:lnTo>
                    <a:pt x="1203" y="6454"/>
                  </a:lnTo>
                  <a:lnTo>
                    <a:pt x="1200" y="6456"/>
                  </a:lnTo>
                  <a:lnTo>
                    <a:pt x="1193" y="6456"/>
                  </a:lnTo>
                  <a:lnTo>
                    <a:pt x="1188" y="6454"/>
                  </a:lnTo>
                  <a:lnTo>
                    <a:pt x="1184" y="6449"/>
                  </a:lnTo>
                  <a:lnTo>
                    <a:pt x="1181" y="6442"/>
                  </a:lnTo>
                  <a:lnTo>
                    <a:pt x="1177" y="6445"/>
                  </a:lnTo>
                  <a:lnTo>
                    <a:pt x="1165" y="6445"/>
                  </a:lnTo>
                  <a:lnTo>
                    <a:pt x="1162" y="6447"/>
                  </a:lnTo>
                  <a:lnTo>
                    <a:pt x="1160" y="6452"/>
                  </a:lnTo>
                  <a:lnTo>
                    <a:pt x="1160" y="6459"/>
                  </a:lnTo>
                  <a:lnTo>
                    <a:pt x="1162" y="6461"/>
                  </a:lnTo>
                  <a:lnTo>
                    <a:pt x="1167" y="6466"/>
                  </a:lnTo>
                  <a:lnTo>
                    <a:pt x="1193" y="6485"/>
                  </a:lnTo>
                  <a:lnTo>
                    <a:pt x="1200" y="6494"/>
                  </a:lnTo>
                  <a:lnTo>
                    <a:pt x="1203" y="6499"/>
                  </a:lnTo>
                  <a:lnTo>
                    <a:pt x="1207" y="6506"/>
                  </a:lnTo>
                  <a:lnTo>
                    <a:pt x="1214" y="6523"/>
                  </a:lnTo>
                  <a:lnTo>
                    <a:pt x="1214" y="6525"/>
                  </a:lnTo>
                  <a:lnTo>
                    <a:pt x="1214" y="6532"/>
                  </a:lnTo>
                  <a:lnTo>
                    <a:pt x="1214" y="6534"/>
                  </a:lnTo>
                  <a:lnTo>
                    <a:pt x="1219" y="6539"/>
                  </a:lnTo>
                  <a:lnTo>
                    <a:pt x="1229" y="6546"/>
                  </a:lnTo>
                  <a:lnTo>
                    <a:pt x="1231" y="6551"/>
                  </a:lnTo>
                  <a:lnTo>
                    <a:pt x="1233" y="6556"/>
                  </a:lnTo>
                  <a:lnTo>
                    <a:pt x="1236" y="6563"/>
                  </a:lnTo>
                  <a:lnTo>
                    <a:pt x="1240" y="6567"/>
                  </a:lnTo>
                  <a:lnTo>
                    <a:pt x="1245" y="6570"/>
                  </a:lnTo>
                  <a:lnTo>
                    <a:pt x="1245" y="6570"/>
                  </a:lnTo>
                  <a:lnTo>
                    <a:pt x="1248" y="6572"/>
                  </a:lnTo>
                  <a:lnTo>
                    <a:pt x="1252" y="6575"/>
                  </a:lnTo>
                  <a:lnTo>
                    <a:pt x="1257" y="6575"/>
                  </a:lnTo>
                  <a:lnTo>
                    <a:pt x="1259" y="6572"/>
                  </a:lnTo>
                  <a:lnTo>
                    <a:pt x="1262" y="6570"/>
                  </a:lnTo>
                  <a:lnTo>
                    <a:pt x="1262" y="6567"/>
                  </a:lnTo>
                  <a:lnTo>
                    <a:pt x="1269" y="6567"/>
                  </a:lnTo>
                  <a:lnTo>
                    <a:pt x="1283" y="6556"/>
                  </a:lnTo>
                  <a:lnTo>
                    <a:pt x="1295" y="6553"/>
                  </a:lnTo>
                  <a:lnTo>
                    <a:pt x="1300" y="6544"/>
                  </a:lnTo>
                  <a:lnTo>
                    <a:pt x="1307" y="6534"/>
                  </a:lnTo>
                  <a:lnTo>
                    <a:pt x="1311" y="6530"/>
                  </a:lnTo>
                  <a:lnTo>
                    <a:pt x="1314" y="6530"/>
                  </a:lnTo>
                  <a:lnTo>
                    <a:pt x="1316" y="6534"/>
                  </a:lnTo>
                  <a:lnTo>
                    <a:pt x="1318" y="6537"/>
                  </a:lnTo>
                  <a:lnTo>
                    <a:pt x="1318" y="6539"/>
                  </a:lnTo>
                  <a:lnTo>
                    <a:pt x="1323" y="6541"/>
                  </a:lnTo>
                  <a:lnTo>
                    <a:pt x="1333" y="6544"/>
                  </a:lnTo>
                  <a:lnTo>
                    <a:pt x="1333" y="6549"/>
                  </a:lnTo>
                  <a:lnTo>
                    <a:pt x="1326" y="6549"/>
                  </a:lnTo>
                  <a:lnTo>
                    <a:pt x="1318" y="6551"/>
                  </a:lnTo>
                  <a:lnTo>
                    <a:pt x="1302" y="6563"/>
                  </a:lnTo>
                  <a:lnTo>
                    <a:pt x="1307" y="6567"/>
                  </a:lnTo>
                  <a:lnTo>
                    <a:pt x="1323" y="6575"/>
                  </a:lnTo>
                  <a:lnTo>
                    <a:pt x="1328" y="6582"/>
                  </a:lnTo>
                  <a:lnTo>
                    <a:pt x="1335" y="6584"/>
                  </a:lnTo>
                  <a:lnTo>
                    <a:pt x="1342" y="6579"/>
                  </a:lnTo>
                  <a:lnTo>
                    <a:pt x="1356" y="6570"/>
                  </a:lnTo>
                  <a:lnTo>
                    <a:pt x="1363" y="6570"/>
                  </a:lnTo>
                  <a:lnTo>
                    <a:pt x="1368" y="6575"/>
                  </a:lnTo>
                  <a:lnTo>
                    <a:pt x="1373" y="6579"/>
                  </a:lnTo>
                  <a:lnTo>
                    <a:pt x="1380" y="6584"/>
                  </a:lnTo>
                  <a:lnTo>
                    <a:pt x="1382" y="6584"/>
                  </a:lnTo>
                  <a:lnTo>
                    <a:pt x="1389" y="6582"/>
                  </a:lnTo>
                  <a:lnTo>
                    <a:pt x="1394" y="6584"/>
                  </a:lnTo>
                  <a:lnTo>
                    <a:pt x="1408" y="6591"/>
                  </a:lnTo>
                  <a:lnTo>
                    <a:pt x="1415" y="6593"/>
                  </a:lnTo>
                  <a:lnTo>
                    <a:pt x="1432" y="6591"/>
                  </a:lnTo>
                  <a:lnTo>
                    <a:pt x="1437" y="6591"/>
                  </a:lnTo>
                  <a:lnTo>
                    <a:pt x="1444" y="6589"/>
                  </a:lnTo>
                  <a:lnTo>
                    <a:pt x="1451" y="6582"/>
                  </a:lnTo>
                  <a:lnTo>
                    <a:pt x="1460" y="6563"/>
                  </a:lnTo>
                  <a:lnTo>
                    <a:pt x="1465" y="6556"/>
                  </a:lnTo>
                  <a:lnTo>
                    <a:pt x="1472" y="6551"/>
                  </a:lnTo>
                  <a:lnTo>
                    <a:pt x="1479" y="6544"/>
                  </a:lnTo>
                  <a:lnTo>
                    <a:pt x="1484" y="6534"/>
                  </a:lnTo>
                  <a:lnTo>
                    <a:pt x="1491" y="6515"/>
                  </a:lnTo>
                  <a:lnTo>
                    <a:pt x="1496" y="6499"/>
                  </a:lnTo>
                  <a:lnTo>
                    <a:pt x="1496" y="6494"/>
                  </a:lnTo>
                  <a:lnTo>
                    <a:pt x="1498" y="6492"/>
                  </a:lnTo>
                  <a:lnTo>
                    <a:pt x="1500" y="6489"/>
                  </a:lnTo>
                  <a:lnTo>
                    <a:pt x="1503" y="6487"/>
                  </a:lnTo>
                  <a:lnTo>
                    <a:pt x="1505" y="6487"/>
                  </a:lnTo>
                  <a:lnTo>
                    <a:pt x="1498" y="6515"/>
                  </a:lnTo>
                  <a:lnTo>
                    <a:pt x="1500" y="6534"/>
                  </a:lnTo>
                  <a:lnTo>
                    <a:pt x="1493" y="6541"/>
                  </a:lnTo>
                  <a:lnTo>
                    <a:pt x="1486" y="6549"/>
                  </a:lnTo>
                  <a:lnTo>
                    <a:pt x="1481" y="6556"/>
                  </a:lnTo>
                  <a:lnTo>
                    <a:pt x="1472" y="6575"/>
                  </a:lnTo>
                  <a:lnTo>
                    <a:pt x="1458" y="6589"/>
                  </a:lnTo>
                  <a:lnTo>
                    <a:pt x="1444" y="6601"/>
                  </a:lnTo>
                  <a:lnTo>
                    <a:pt x="1429" y="6605"/>
                  </a:lnTo>
                  <a:lnTo>
                    <a:pt x="1413" y="6605"/>
                  </a:lnTo>
                  <a:lnTo>
                    <a:pt x="1406" y="6605"/>
                  </a:lnTo>
                  <a:lnTo>
                    <a:pt x="1399" y="6612"/>
                  </a:lnTo>
                  <a:lnTo>
                    <a:pt x="1394" y="6617"/>
                  </a:lnTo>
                  <a:lnTo>
                    <a:pt x="1392" y="6619"/>
                  </a:lnTo>
                  <a:lnTo>
                    <a:pt x="1392" y="6624"/>
                  </a:lnTo>
                  <a:lnTo>
                    <a:pt x="1389" y="6631"/>
                  </a:lnTo>
                  <a:lnTo>
                    <a:pt x="1387" y="6634"/>
                  </a:lnTo>
                  <a:lnTo>
                    <a:pt x="1385" y="6636"/>
                  </a:lnTo>
                  <a:lnTo>
                    <a:pt x="1380" y="6636"/>
                  </a:lnTo>
                  <a:lnTo>
                    <a:pt x="1373" y="6634"/>
                  </a:lnTo>
                  <a:lnTo>
                    <a:pt x="1368" y="6634"/>
                  </a:lnTo>
                  <a:lnTo>
                    <a:pt x="1366" y="6634"/>
                  </a:lnTo>
                  <a:lnTo>
                    <a:pt x="1361" y="6636"/>
                  </a:lnTo>
                  <a:lnTo>
                    <a:pt x="1359" y="6638"/>
                  </a:lnTo>
                  <a:lnTo>
                    <a:pt x="1351" y="6645"/>
                  </a:lnTo>
                  <a:lnTo>
                    <a:pt x="1349" y="6648"/>
                  </a:lnTo>
                  <a:lnTo>
                    <a:pt x="1328" y="6653"/>
                  </a:lnTo>
                  <a:lnTo>
                    <a:pt x="1321" y="6660"/>
                  </a:lnTo>
                  <a:lnTo>
                    <a:pt x="1326" y="6669"/>
                  </a:lnTo>
                  <a:lnTo>
                    <a:pt x="1328" y="6676"/>
                  </a:lnTo>
                  <a:lnTo>
                    <a:pt x="1335" y="6697"/>
                  </a:lnTo>
                  <a:lnTo>
                    <a:pt x="1337" y="6702"/>
                  </a:lnTo>
                  <a:lnTo>
                    <a:pt x="1408" y="6768"/>
                  </a:lnTo>
                  <a:lnTo>
                    <a:pt x="1413" y="6775"/>
                  </a:lnTo>
                  <a:lnTo>
                    <a:pt x="1418" y="6790"/>
                  </a:lnTo>
                  <a:lnTo>
                    <a:pt x="1427" y="6801"/>
                  </a:lnTo>
                  <a:lnTo>
                    <a:pt x="1444" y="6820"/>
                  </a:lnTo>
                  <a:lnTo>
                    <a:pt x="1486" y="6846"/>
                  </a:lnTo>
                  <a:lnTo>
                    <a:pt x="1491" y="6851"/>
                  </a:lnTo>
                  <a:lnTo>
                    <a:pt x="1493" y="6853"/>
                  </a:lnTo>
                  <a:lnTo>
                    <a:pt x="1500" y="6846"/>
                  </a:lnTo>
                  <a:lnTo>
                    <a:pt x="1505" y="6844"/>
                  </a:lnTo>
                  <a:lnTo>
                    <a:pt x="1510" y="6844"/>
                  </a:lnTo>
                  <a:lnTo>
                    <a:pt x="1515" y="6844"/>
                  </a:lnTo>
                  <a:lnTo>
                    <a:pt x="1524" y="6849"/>
                  </a:lnTo>
                  <a:lnTo>
                    <a:pt x="1526" y="6853"/>
                  </a:lnTo>
                  <a:lnTo>
                    <a:pt x="1519" y="6856"/>
                  </a:lnTo>
                  <a:lnTo>
                    <a:pt x="1510" y="6858"/>
                  </a:lnTo>
                  <a:lnTo>
                    <a:pt x="1505" y="6865"/>
                  </a:lnTo>
                  <a:lnTo>
                    <a:pt x="1512" y="6870"/>
                  </a:lnTo>
                  <a:lnTo>
                    <a:pt x="1519" y="6872"/>
                  </a:lnTo>
                  <a:lnTo>
                    <a:pt x="1585" y="6938"/>
                  </a:lnTo>
                  <a:lnTo>
                    <a:pt x="1649" y="6993"/>
                  </a:lnTo>
                  <a:lnTo>
                    <a:pt x="1666" y="7000"/>
                  </a:lnTo>
                  <a:lnTo>
                    <a:pt x="1685" y="7007"/>
                  </a:lnTo>
                  <a:lnTo>
                    <a:pt x="1696" y="7016"/>
                  </a:lnTo>
                  <a:lnTo>
                    <a:pt x="1704" y="7026"/>
                  </a:lnTo>
                  <a:lnTo>
                    <a:pt x="1708" y="7031"/>
                  </a:lnTo>
                  <a:lnTo>
                    <a:pt x="1713" y="7038"/>
                  </a:lnTo>
                  <a:lnTo>
                    <a:pt x="1715" y="7042"/>
                  </a:lnTo>
                  <a:lnTo>
                    <a:pt x="1720" y="7042"/>
                  </a:lnTo>
                  <a:lnTo>
                    <a:pt x="1730" y="7040"/>
                  </a:lnTo>
                  <a:lnTo>
                    <a:pt x="1737" y="7040"/>
                  </a:lnTo>
                  <a:lnTo>
                    <a:pt x="1734" y="7050"/>
                  </a:lnTo>
                  <a:lnTo>
                    <a:pt x="1739" y="7052"/>
                  </a:lnTo>
                  <a:lnTo>
                    <a:pt x="1748" y="7052"/>
                  </a:lnTo>
                  <a:lnTo>
                    <a:pt x="1748" y="7045"/>
                  </a:lnTo>
                  <a:lnTo>
                    <a:pt x="1753" y="7040"/>
                  </a:lnTo>
                  <a:lnTo>
                    <a:pt x="1760" y="7038"/>
                  </a:lnTo>
                  <a:lnTo>
                    <a:pt x="1763" y="7035"/>
                  </a:lnTo>
                  <a:lnTo>
                    <a:pt x="1765" y="7031"/>
                  </a:lnTo>
                  <a:lnTo>
                    <a:pt x="1767" y="7026"/>
                  </a:lnTo>
                  <a:lnTo>
                    <a:pt x="1770" y="7024"/>
                  </a:lnTo>
                  <a:lnTo>
                    <a:pt x="1774" y="7024"/>
                  </a:lnTo>
                  <a:lnTo>
                    <a:pt x="1782" y="7021"/>
                  </a:lnTo>
                  <a:lnTo>
                    <a:pt x="1796" y="7005"/>
                  </a:lnTo>
                  <a:lnTo>
                    <a:pt x="1803" y="7000"/>
                  </a:lnTo>
                  <a:lnTo>
                    <a:pt x="1819" y="7028"/>
                  </a:lnTo>
                  <a:lnTo>
                    <a:pt x="1829" y="7028"/>
                  </a:lnTo>
                  <a:lnTo>
                    <a:pt x="1838" y="7028"/>
                  </a:lnTo>
                  <a:lnTo>
                    <a:pt x="1845" y="7024"/>
                  </a:lnTo>
                  <a:lnTo>
                    <a:pt x="1850" y="7014"/>
                  </a:lnTo>
                  <a:lnTo>
                    <a:pt x="1852" y="7002"/>
                  </a:lnTo>
                  <a:lnTo>
                    <a:pt x="1850" y="6995"/>
                  </a:lnTo>
                  <a:lnTo>
                    <a:pt x="1845" y="6986"/>
                  </a:lnTo>
                  <a:close/>
                  <a:moveTo>
                    <a:pt x="1066" y="5601"/>
                  </a:moveTo>
                  <a:lnTo>
                    <a:pt x="1077" y="5603"/>
                  </a:lnTo>
                  <a:lnTo>
                    <a:pt x="1084" y="5613"/>
                  </a:lnTo>
                  <a:lnTo>
                    <a:pt x="1115" y="5627"/>
                  </a:lnTo>
                  <a:lnTo>
                    <a:pt x="1122" y="5627"/>
                  </a:lnTo>
                  <a:lnTo>
                    <a:pt x="1125" y="5627"/>
                  </a:lnTo>
                  <a:lnTo>
                    <a:pt x="1127" y="5627"/>
                  </a:lnTo>
                  <a:lnTo>
                    <a:pt x="1129" y="5629"/>
                  </a:lnTo>
                  <a:lnTo>
                    <a:pt x="1132" y="5632"/>
                  </a:lnTo>
                  <a:lnTo>
                    <a:pt x="1134" y="5632"/>
                  </a:lnTo>
                  <a:lnTo>
                    <a:pt x="1134" y="5627"/>
                  </a:lnTo>
                  <a:lnTo>
                    <a:pt x="1129" y="5617"/>
                  </a:lnTo>
                  <a:lnTo>
                    <a:pt x="1125" y="5610"/>
                  </a:lnTo>
                  <a:lnTo>
                    <a:pt x="1122" y="5606"/>
                  </a:lnTo>
                  <a:lnTo>
                    <a:pt x="1110" y="5603"/>
                  </a:lnTo>
                  <a:lnTo>
                    <a:pt x="1080" y="5591"/>
                  </a:lnTo>
                  <a:lnTo>
                    <a:pt x="1070" y="5584"/>
                  </a:lnTo>
                  <a:lnTo>
                    <a:pt x="1061" y="5580"/>
                  </a:lnTo>
                  <a:lnTo>
                    <a:pt x="1056" y="5582"/>
                  </a:lnTo>
                  <a:lnTo>
                    <a:pt x="1049" y="5584"/>
                  </a:lnTo>
                  <a:lnTo>
                    <a:pt x="1044" y="5591"/>
                  </a:lnTo>
                  <a:lnTo>
                    <a:pt x="1051" y="5599"/>
                  </a:lnTo>
                  <a:lnTo>
                    <a:pt x="1066" y="5601"/>
                  </a:lnTo>
                  <a:close/>
                  <a:moveTo>
                    <a:pt x="1333" y="4757"/>
                  </a:moveTo>
                  <a:lnTo>
                    <a:pt x="1335" y="4748"/>
                  </a:lnTo>
                  <a:lnTo>
                    <a:pt x="1330" y="4741"/>
                  </a:lnTo>
                  <a:lnTo>
                    <a:pt x="1328" y="4741"/>
                  </a:lnTo>
                  <a:lnTo>
                    <a:pt x="1318" y="4745"/>
                  </a:lnTo>
                  <a:lnTo>
                    <a:pt x="1311" y="4745"/>
                  </a:lnTo>
                  <a:lnTo>
                    <a:pt x="1281" y="4745"/>
                  </a:lnTo>
                  <a:lnTo>
                    <a:pt x="1274" y="4745"/>
                  </a:lnTo>
                  <a:lnTo>
                    <a:pt x="1269" y="4748"/>
                  </a:lnTo>
                  <a:lnTo>
                    <a:pt x="1264" y="4753"/>
                  </a:lnTo>
                  <a:lnTo>
                    <a:pt x="1259" y="4760"/>
                  </a:lnTo>
                  <a:lnTo>
                    <a:pt x="1252" y="4764"/>
                  </a:lnTo>
                  <a:lnTo>
                    <a:pt x="1245" y="4767"/>
                  </a:lnTo>
                  <a:lnTo>
                    <a:pt x="1238" y="4771"/>
                  </a:lnTo>
                  <a:lnTo>
                    <a:pt x="1236" y="4771"/>
                  </a:lnTo>
                  <a:lnTo>
                    <a:pt x="1229" y="4771"/>
                  </a:lnTo>
                  <a:lnTo>
                    <a:pt x="1226" y="4771"/>
                  </a:lnTo>
                  <a:lnTo>
                    <a:pt x="1217" y="4776"/>
                  </a:lnTo>
                  <a:lnTo>
                    <a:pt x="1203" y="4776"/>
                  </a:lnTo>
                  <a:lnTo>
                    <a:pt x="1184" y="4781"/>
                  </a:lnTo>
                  <a:lnTo>
                    <a:pt x="1172" y="4779"/>
                  </a:lnTo>
                  <a:lnTo>
                    <a:pt x="1160" y="4776"/>
                  </a:lnTo>
                  <a:lnTo>
                    <a:pt x="1148" y="4788"/>
                  </a:lnTo>
                  <a:lnTo>
                    <a:pt x="1144" y="4786"/>
                  </a:lnTo>
                  <a:lnTo>
                    <a:pt x="1132" y="4793"/>
                  </a:lnTo>
                  <a:lnTo>
                    <a:pt x="1120" y="4805"/>
                  </a:lnTo>
                  <a:lnTo>
                    <a:pt x="1115" y="4812"/>
                  </a:lnTo>
                  <a:lnTo>
                    <a:pt x="1110" y="4826"/>
                  </a:lnTo>
                  <a:lnTo>
                    <a:pt x="1110" y="4828"/>
                  </a:lnTo>
                  <a:lnTo>
                    <a:pt x="1108" y="4831"/>
                  </a:lnTo>
                  <a:lnTo>
                    <a:pt x="1106" y="4831"/>
                  </a:lnTo>
                  <a:lnTo>
                    <a:pt x="1106" y="4831"/>
                  </a:lnTo>
                  <a:lnTo>
                    <a:pt x="1103" y="4831"/>
                  </a:lnTo>
                  <a:lnTo>
                    <a:pt x="1099" y="4835"/>
                  </a:lnTo>
                  <a:lnTo>
                    <a:pt x="1094" y="4840"/>
                  </a:lnTo>
                  <a:lnTo>
                    <a:pt x="1075" y="4875"/>
                  </a:lnTo>
                  <a:lnTo>
                    <a:pt x="1068" y="4892"/>
                  </a:lnTo>
                  <a:lnTo>
                    <a:pt x="1068" y="4899"/>
                  </a:lnTo>
                  <a:lnTo>
                    <a:pt x="1073" y="4901"/>
                  </a:lnTo>
                  <a:lnTo>
                    <a:pt x="1084" y="4899"/>
                  </a:lnTo>
                  <a:lnTo>
                    <a:pt x="1092" y="4899"/>
                  </a:lnTo>
                  <a:lnTo>
                    <a:pt x="1106" y="4901"/>
                  </a:lnTo>
                  <a:lnTo>
                    <a:pt x="1113" y="4904"/>
                  </a:lnTo>
                  <a:lnTo>
                    <a:pt x="1122" y="4901"/>
                  </a:lnTo>
                  <a:lnTo>
                    <a:pt x="1132" y="4897"/>
                  </a:lnTo>
                  <a:lnTo>
                    <a:pt x="1134" y="4885"/>
                  </a:lnTo>
                  <a:lnTo>
                    <a:pt x="1136" y="4878"/>
                  </a:lnTo>
                  <a:lnTo>
                    <a:pt x="1144" y="4866"/>
                  </a:lnTo>
                  <a:lnTo>
                    <a:pt x="1170" y="4840"/>
                  </a:lnTo>
                  <a:lnTo>
                    <a:pt x="1177" y="4838"/>
                  </a:lnTo>
                  <a:lnTo>
                    <a:pt x="1184" y="4838"/>
                  </a:lnTo>
                  <a:lnTo>
                    <a:pt x="1188" y="4835"/>
                  </a:lnTo>
                  <a:lnTo>
                    <a:pt x="1193" y="4828"/>
                  </a:lnTo>
                  <a:lnTo>
                    <a:pt x="1198" y="4823"/>
                  </a:lnTo>
                  <a:lnTo>
                    <a:pt x="1200" y="4823"/>
                  </a:lnTo>
                  <a:lnTo>
                    <a:pt x="1210" y="4826"/>
                  </a:lnTo>
                  <a:lnTo>
                    <a:pt x="1212" y="4826"/>
                  </a:lnTo>
                  <a:lnTo>
                    <a:pt x="1229" y="4823"/>
                  </a:lnTo>
                  <a:lnTo>
                    <a:pt x="1236" y="4819"/>
                  </a:lnTo>
                  <a:lnTo>
                    <a:pt x="1240" y="4812"/>
                  </a:lnTo>
                  <a:lnTo>
                    <a:pt x="1257" y="4809"/>
                  </a:lnTo>
                  <a:lnTo>
                    <a:pt x="1257" y="4809"/>
                  </a:lnTo>
                  <a:lnTo>
                    <a:pt x="1262" y="4814"/>
                  </a:lnTo>
                  <a:lnTo>
                    <a:pt x="1264" y="4816"/>
                  </a:lnTo>
                  <a:lnTo>
                    <a:pt x="1266" y="4814"/>
                  </a:lnTo>
                  <a:lnTo>
                    <a:pt x="1269" y="4812"/>
                  </a:lnTo>
                  <a:lnTo>
                    <a:pt x="1271" y="4812"/>
                  </a:lnTo>
                  <a:lnTo>
                    <a:pt x="1300" y="4807"/>
                  </a:lnTo>
                  <a:lnTo>
                    <a:pt x="1316" y="4800"/>
                  </a:lnTo>
                  <a:lnTo>
                    <a:pt x="1330" y="4786"/>
                  </a:lnTo>
                  <a:lnTo>
                    <a:pt x="1326" y="4776"/>
                  </a:lnTo>
                  <a:lnTo>
                    <a:pt x="1328" y="4767"/>
                  </a:lnTo>
                  <a:lnTo>
                    <a:pt x="1333" y="4757"/>
                  </a:lnTo>
                  <a:close/>
                  <a:moveTo>
                    <a:pt x="784" y="4244"/>
                  </a:moveTo>
                  <a:lnTo>
                    <a:pt x="794" y="4237"/>
                  </a:lnTo>
                  <a:lnTo>
                    <a:pt x="796" y="4240"/>
                  </a:lnTo>
                  <a:lnTo>
                    <a:pt x="799" y="4249"/>
                  </a:lnTo>
                  <a:lnTo>
                    <a:pt x="803" y="4254"/>
                  </a:lnTo>
                  <a:lnTo>
                    <a:pt x="808" y="4254"/>
                  </a:lnTo>
                  <a:lnTo>
                    <a:pt x="808" y="4247"/>
                  </a:lnTo>
                  <a:lnTo>
                    <a:pt x="806" y="4240"/>
                  </a:lnTo>
                  <a:lnTo>
                    <a:pt x="806" y="4233"/>
                  </a:lnTo>
                  <a:lnTo>
                    <a:pt x="806" y="4223"/>
                  </a:lnTo>
                  <a:lnTo>
                    <a:pt x="801" y="4218"/>
                  </a:lnTo>
                  <a:lnTo>
                    <a:pt x="784" y="4214"/>
                  </a:lnTo>
                  <a:lnTo>
                    <a:pt x="784" y="4218"/>
                  </a:lnTo>
                  <a:lnTo>
                    <a:pt x="784" y="4230"/>
                  </a:lnTo>
                  <a:lnTo>
                    <a:pt x="782" y="4247"/>
                  </a:lnTo>
                  <a:lnTo>
                    <a:pt x="784" y="4244"/>
                  </a:lnTo>
                  <a:close/>
                  <a:moveTo>
                    <a:pt x="1025" y="6121"/>
                  </a:moveTo>
                  <a:lnTo>
                    <a:pt x="1030" y="6109"/>
                  </a:lnTo>
                  <a:lnTo>
                    <a:pt x="1033" y="6090"/>
                  </a:lnTo>
                  <a:lnTo>
                    <a:pt x="1040" y="6066"/>
                  </a:lnTo>
                  <a:lnTo>
                    <a:pt x="1042" y="6057"/>
                  </a:lnTo>
                  <a:lnTo>
                    <a:pt x="1042" y="6050"/>
                  </a:lnTo>
                  <a:lnTo>
                    <a:pt x="1042" y="6043"/>
                  </a:lnTo>
                  <a:lnTo>
                    <a:pt x="1044" y="6019"/>
                  </a:lnTo>
                  <a:lnTo>
                    <a:pt x="1044" y="6005"/>
                  </a:lnTo>
                  <a:lnTo>
                    <a:pt x="1040" y="6003"/>
                  </a:lnTo>
                  <a:lnTo>
                    <a:pt x="1033" y="6005"/>
                  </a:lnTo>
                  <a:lnTo>
                    <a:pt x="1028" y="6000"/>
                  </a:lnTo>
                  <a:lnTo>
                    <a:pt x="1025" y="5993"/>
                  </a:lnTo>
                  <a:lnTo>
                    <a:pt x="1025" y="5986"/>
                  </a:lnTo>
                  <a:lnTo>
                    <a:pt x="1016" y="5984"/>
                  </a:lnTo>
                  <a:lnTo>
                    <a:pt x="992" y="5988"/>
                  </a:lnTo>
                  <a:lnTo>
                    <a:pt x="964" y="5988"/>
                  </a:lnTo>
                  <a:lnTo>
                    <a:pt x="957" y="5988"/>
                  </a:lnTo>
                  <a:lnTo>
                    <a:pt x="955" y="5988"/>
                  </a:lnTo>
                  <a:lnTo>
                    <a:pt x="950" y="5993"/>
                  </a:lnTo>
                  <a:lnTo>
                    <a:pt x="955" y="6000"/>
                  </a:lnTo>
                  <a:lnTo>
                    <a:pt x="957" y="6000"/>
                  </a:lnTo>
                  <a:lnTo>
                    <a:pt x="959" y="6003"/>
                  </a:lnTo>
                  <a:lnTo>
                    <a:pt x="962" y="6010"/>
                  </a:lnTo>
                  <a:lnTo>
                    <a:pt x="964" y="6010"/>
                  </a:lnTo>
                  <a:lnTo>
                    <a:pt x="964" y="6012"/>
                  </a:lnTo>
                  <a:lnTo>
                    <a:pt x="966" y="6017"/>
                  </a:lnTo>
                  <a:lnTo>
                    <a:pt x="969" y="6019"/>
                  </a:lnTo>
                  <a:lnTo>
                    <a:pt x="971" y="6019"/>
                  </a:lnTo>
                  <a:lnTo>
                    <a:pt x="973" y="6019"/>
                  </a:lnTo>
                  <a:lnTo>
                    <a:pt x="978" y="6019"/>
                  </a:lnTo>
                  <a:lnTo>
                    <a:pt x="981" y="6019"/>
                  </a:lnTo>
                  <a:lnTo>
                    <a:pt x="981" y="6024"/>
                  </a:lnTo>
                  <a:lnTo>
                    <a:pt x="978" y="6026"/>
                  </a:lnTo>
                  <a:lnTo>
                    <a:pt x="973" y="6026"/>
                  </a:lnTo>
                  <a:lnTo>
                    <a:pt x="964" y="6026"/>
                  </a:lnTo>
                  <a:lnTo>
                    <a:pt x="959" y="6029"/>
                  </a:lnTo>
                  <a:lnTo>
                    <a:pt x="955" y="6031"/>
                  </a:lnTo>
                  <a:lnTo>
                    <a:pt x="952" y="6036"/>
                  </a:lnTo>
                  <a:lnTo>
                    <a:pt x="950" y="6029"/>
                  </a:lnTo>
                  <a:lnTo>
                    <a:pt x="947" y="6024"/>
                  </a:lnTo>
                  <a:lnTo>
                    <a:pt x="943" y="6024"/>
                  </a:lnTo>
                  <a:lnTo>
                    <a:pt x="938" y="6033"/>
                  </a:lnTo>
                  <a:lnTo>
                    <a:pt x="950" y="6059"/>
                  </a:lnTo>
                  <a:lnTo>
                    <a:pt x="962" y="6078"/>
                  </a:lnTo>
                  <a:lnTo>
                    <a:pt x="964" y="6085"/>
                  </a:lnTo>
                  <a:lnTo>
                    <a:pt x="966" y="6095"/>
                  </a:lnTo>
                  <a:lnTo>
                    <a:pt x="969" y="6102"/>
                  </a:lnTo>
                  <a:lnTo>
                    <a:pt x="1002" y="6133"/>
                  </a:lnTo>
                  <a:lnTo>
                    <a:pt x="1014" y="6135"/>
                  </a:lnTo>
                  <a:lnTo>
                    <a:pt x="1025" y="6121"/>
                  </a:lnTo>
                  <a:close/>
                  <a:moveTo>
                    <a:pt x="792" y="4190"/>
                  </a:moveTo>
                  <a:lnTo>
                    <a:pt x="803" y="4197"/>
                  </a:lnTo>
                  <a:lnTo>
                    <a:pt x="813" y="4197"/>
                  </a:lnTo>
                  <a:lnTo>
                    <a:pt x="813" y="4185"/>
                  </a:lnTo>
                  <a:lnTo>
                    <a:pt x="810" y="4171"/>
                  </a:lnTo>
                  <a:lnTo>
                    <a:pt x="806" y="4162"/>
                  </a:lnTo>
                  <a:lnTo>
                    <a:pt x="803" y="4157"/>
                  </a:lnTo>
                  <a:lnTo>
                    <a:pt x="796" y="4155"/>
                  </a:lnTo>
                  <a:lnTo>
                    <a:pt x="789" y="4152"/>
                  </a:lnTo>
                  <a:lnTo>
                    <a:pt x="782" y="4152"/>
                  </a:lnTo>
                  <a:lnTo>
                    <a:pt x="782" y="4169"/>
                  </a:lnTo>
                  <a:lnTo>
                    <a:pt x="787" y="4181"/>
                  </a:lnTo>
                  <a:lnTo>
                    <a:pt x="792" y="4190"/>
                  </a:lnTo>
                  <a:close/>
                  <a:moveTo>
                    <a:pt x="782" y="3869"/>
                  </a:moveTo>
                  <a:lnTo>
                    <a:pt x="784" y="3866"/>
                  </a:lnTo>
                  <a:lnTo>
                    <a:pt x="789" y="3862"/>
                  </a:lnTo>
                  <a:lnTo>
                    <a:pt x="792" y="3857"/>
                  </a:lnTo>
                  <a:lnTo>
                    <a:pt x="792" y="3850"/>
                  </a:lnTo>
                  <a:lnTo>
                    <a:pt x="789" y="3845"/>
                  </a:lnTo>
                  <a:lnTo>
                    <a:pt x="780" y="3836"/>
                  </a:lnTo>
                  <a:lnTo>
                    <a:pt x="775" y="3833"/>
                  </a:lnTo>
                  <a:lnTo>
                    <a:pt x="773" y="3831"/>
                  </a:lnTo>
                  <a:lnTo>
                    <a:pt x="770" y="3824"/>
                  </a:lnTo>
                  <a:lnTo>
                    <a:pt x="773" y="3817"/>
                  </a:lnTo>
                  <a:lnTo>
                    <a:pt x="775" y="3812"/>
                  </a:lnTo>
                  <a:lnTo>
                    <a:pt x="777" y="3807"/>
                  </a:lnTo>
                  <a:lnTo>
                    <a:pt x="782" y="3803"/>
                  </a:lnTo>
                  <a:lnTo>
                    <a:pt x="782" y="3798"/>
                  </a:lnTo>
                  <a:lnTo>
                    <a:pt x="777" y="3788"/>
                  </a:lnTo>
                  <a:lnTo>
                    <a:pt x="773" y="3784"/>
                  </a:lnTo>
                  <a:lnTo>
                    <a:pt x="768" y="3784"/>
                  </a:lnTo>
                  <a:lnTo>
                    <a:pt x="763" y="3788"/>
                  </a:lnTo>
                  <a:lnTo>
                    <a:pt x="761" y="3795"/>
                  </a:lnTo>
                  <a:lnTo>
                    <a:pt x="761" y="3805"/>
                  </a:lnTo>
                  <a:lnTo>
                    <a:pt x="754" y="3807"/>
                  </a:lnTo>
                  <a:lnTo>
                    <a:pt x="732" y="3817"/>
                  </a:lnTo>
                  <a:lnTo>
                    <a:pt x="716" y="3824"/>
                  </a:lnTo>
                  <a:lnTo>
                    <a:pt x="716" y="3829"/>
                  </a:lnTo>
                  <a:lnTo>
                    <a:pt x="718" y="3833"/>
                  </a:lnTo>
                  <a:lnTo>
                    <a:pt x="721" y="3836"/>
                  </a:lnTo>
                  <a:lnTo>
                    <a:pt x="721" y="3840"/>
                  </a:lnTo>
                  <a:lnTo>
                    <a:pt x="721" y="3855"/>
                  </a:lnTo>
                  <a:lnTo>
                    <a:pt x="723" y="3862"/>
                  </a:lnTo>
                  <a:lnTo>
                    <a:pt x="732" y="3866"/>
                  </a:lnTo>
                  <a:lnTo>
                    <a:pt x="740" y="3883"/>
                  </a:lnTo>
                  <a:lnTo>
                    <a:pt x="758" y="3895"/>
                  </a:lnTo>
                  <a:lnTo>
                    <a:pt x="768" y="3909"/>
                  </a:lnTo>
                  <a:lnTo>
                    <a:pt x="775" y="3911"/>
                  </a:lnTo>
                  <a:lnTo>
                    <a:pt x="780" y="3895"/>
                  </a:lnTo>
                  <a:lnTo>
                    <a:pt x="780" y="3888"/>
                  </a:lnTo>
                  <a:lnTo>
                    <a:pt x="780" y="3881"/>
                  </a:lnTo>
                  <a:lnTo>
                    <a:pt x="782" y="3878"/>
                  </a:lnTo>
                  <a:lnTo>
                    <a:pt x="782" y="3869"/>
                  </a:lnTo>
                  <a:close/>
                  <a:moveTo>
                    <a:pt x="907" y="5880"/>
                  </a:moveTo>
                  <a:lnTo>
                    <a:pt x="910" y="5877"/>
                  </a:lnTo>
                  <a:lnTo>
                    <a:pt x="910" y="5877"/>
                  </a:lnTo>
                  <a:lnTo>
                    <a:pt x="912" y="5875"/>
                  </a:lnTo>
                  <a:lnTo>
                    <a:pt x="910" y="5870"/>
                  </a:lnTo>
                  <a:lnTo>
                    <a:pt x="905" y="5861"/>
                  </a:lnTo>
                  <a:lnTo>
                    <a:pt x="900" y="5859"/>
                  </a:lnTo>
                  <a:lnTo>
                    <a:pt x="893" y="5859"/>
                  </a:lnTo>
                  <a:lnTo>
                    <a:pt x="891" y="5861"/>
                  </a:lnTo>
                  <a:lnTo>
                    <a:pt x="888" y="5863"/>
                  </a:lnTo>
                  <a:lnTo>
                    <a:pt x="886" y="5866"/>
                  </a:lnTo>
                  <a:lnTo>
                    <a:pt x="884" y="5868"/>
                  </a:lnTo>
                  <a:lnTo>
                    <a:pt x="884" y="5873"/>
                  </a:lnTo>
                  <a:lnTo>
                    <a:pt x="886" y="5877"/>
                  </a:lnTo>
                  <a:lnTo>
                    <a:pt x="888" y="5880"/>
                  </a:lnTo>
                  <a:lnTo>
                    <a:pt x="888" y="5885"/>
                  </a:lnTo>
                  <a:lnTo>
                    <a:pt x="893" y="5887"/>
                  </a:lnTo>
                  <a:lnTo>
                    <a:pt x="903" y="5880"/>
                  </a:lnTo>
                  <a:lnTo>
                    <a:pt x="907" y="5880"/>
                  </a:lnTo>
                  <a:close/>
                  <a:moveTo>
                    <a:pt x="1132" y="6343"/>
                  </a:moveTo>
                  <a:lnTo>
                    <a:pt x="1132" y="6338"/>
                  </a:lnTo>
                  <a:lnTo>
                    <a:pt x="1134" y="6331"/>
                  </a:lnTo>
                  <a:lnTo>
                    <a:pt x="1132" y="6324"/>
                  </a:lnTo>
                  <a:lnTo>
                    <a:pt x="1139" y="6315"/>
                  </a:lnTo>
                  <a:lnTo>
                    <a:pt x="1139" y="6300"/>
                  </a:lnTo>
                  <a:lnTo>
                    <a:pt x="1136" y="6289"/>
                  </a:lnTo>
                  <a:lnTo>
                    <a:pt x="1132" y="6282"/>
                  </a:lnTo>
                  <a:lnTo>
                    <a:pt x="1127" y="6279"/>
                  </a:lnTo>
                  <a:lnTo>
                    <a:pt x="1108" y="6279"/>
                  </a:lnTo>
                  <a:lnTo>
                    <a:pt x="1101" y="6277"/>
                  </a:lnTo>
                  <a:lnTo>
                    <a:pt x="1099" y="6279"/>
                  </a:lnTo>
                  <a:lnTo>
                    <a:pt x="1096" y="6284"/>
                  </a:lnTo>
                  <a:lnTo>
                    <a:pt x="1096" y="6289"/>
                  </a:lnTo>
                  <a:lnTo>
                    <a:pt x="1092" y="6296"/>
                  </a:lnTo>
                  <a:lnTo>
                    <a:pt x="1092" y="6300"/>
                  </a:lnTo>
                  <a:lnTo>
                    <a:pt x="1089" y="6308"/>
                  </a:lnTo>
                  <a:lnTo>
                    <a:pt x="1089" y="6312"/>
                  </a:lnTo>
                  <a:lnTo>
                    <a:pt x="1084" y="6315"/>
                  </a:lnTo>
                  <a:lnTo>
                    <a:pt x="1084" y="6329"/>
                  </a:lnTo>
                  <a:lnTo>
                    <a:pt x="1094" y="6334"/>
                  </a:lnTo>
                  <a:lnTo>
                    <a:pt x="1103" y="6336"/>
                  </a:lnTo>
                  <a:lnTo>
                    <a:pt x="1108" y="6343"/>
                  </a:lnTo>
                  <a:lnTo>
                    <a:pt x="1120" y="6352"/>
                  </a:lnTo>
                  <a:lnTo>
                    <a:pt x="1127" y="6355"/>
                  </a:lnTo>
                  <a:lnTo>
                    <a:pt x="1136" y="6350"/>
                  </a:lnTo>
                  <a:lnTo>
                    <a:pt x="1132" y="6343"/>
                  </a:lnTo>
                  <a:close/>
                  <a:moveTo>
                    <a:pt x="64" y="3933"/>
                  </a:moveTo>
                  <a:lnTo>
                    <a:pt x="90" y="3940"/>
                  </a:lnTo>
                  <a:lnTo>
                    <a:pt x="94" y="3937"/>
                  </a:lnTo>
                  <a:lnTo>
                    <a:pt x="92" y="3930"/>
                  </a:lnTo>
                  <a:lnTo>
                    <a:pt x="90" y="3928"/>
                  </a:lnTo>
                  <a:lnTo>
                    <a:pt x="57" y="3907"/>
                  </a:lnTo>
                  <a:lnTo>
                    <a:pt x="54" y="3904"/>
                  </a:lnTo>
                  <a:lnTo>
                    <a:pt x="52" y="3907"/>
                  </a:lnTo>
                  <a:lnTo>
                    <a:pt x="59" y="3928"/>
                  </a:lnTo>
                  <a:lnTo>
                    <a:pt x="64" y="3933"/>
                  </a:lnTo>
                  <a:close/>
                  <a:moveTo>
                    <a:pt x="787" y="3460"/>
                  </a:moveTo>
                  <a:lnTo>
                    <a:pt x="787" y="3458"/>
                  </a:lnTo>
                  <a:lnTo>
                    <a:pt x="782" y="3460"/>
                  </a:lnTo>
                  <a:lnTo>
                    <a:pt x="782" y="3455"/>
                  </a:lnTo>
                  <a:lnTo>
                    <a:pt x="775" y="3460"/>
                  </a:lnTo>
                  <a:lnTo>
                    <a:pt x="768" y="3460"/>
                  </a:lnTo>
                  <a:lnTo>
                    <a:pt x="761" y="3465"/>
                  </a:lnTo>
                  <a:lnTo>
                    <a:pt x="761" y="3474"/>
                  </a:lnTo>
                  <a:lnTo>
                    <a:pt x="763" y="3479"/>
                  </a:lnTo>
                  <a:lnTo>
                    <a:pt x="773" y="3481"/>
                  </a:lnTo>
                  <a:lnTo>
                    <a:pt x="780" y="3481"/>
                  </a:lnTo>
                  <a:lnTo>
                    <a:pt x="782" y="3472"/>
                  </a:lnTo>
                  <a:lnTo>
                    <a:pt x="784" y="3469"/>
                  </a:lnTo>
                  <a:lnTo>
                    <a:pt x="787" y="3467"/>
                  </a:lnTo>
                  <a:lnTo>
                    <a:pt x="784" y="3465"/>
                  </a:lnTo>
                  <a:lnTo>
                    <a:pt x="784" y="3462"/>
                  </a:lnTo>
                  <a:lnTo>
                    <a:pt x="787" y="3460"/>
                  </a:lnTo>
                  <a:close/>
                  <a:moveTo>
                    <a:pt x="1040" y="4783"/>
                  </a:moveTo>
                  <a:lnTo>
                    <a:pt x="1037" y="4786"/>
                  </a:lnTo>
                  <a:lnTo>
                    <a:pt x="1037" y="4795"/>
                  </a:lnTo>
                  <a:lnTo>
                    <a:pt x="1037" y="4802"/>
                  </a:lnTo>
                  <a:lnTo>
                    <a:pt x="1037" y="4809"/>
                  </a:lnTo>
                  <a:lnTo>
                    <a:pt x="1037" y="4816"/>
                  </a:lnTo>
                  <a:lnTo>
                    <a:pt x="1042" y="4821"/>
                  </a:lnTo>
                  <a:lnTo>
                    <a:pt x="1044" y="4823"/>
                  </a:lnTo>
                  <a:lnTo>
                    <a:pt x="1049" y="4823"/>
                  </a:lnTo>
                  <a:lnTo>
                    <a:pt x="1059" y="4821"/>
                  </a:lnTo>
                  <a:lnTo>
                    <a:pt x="1073" y="4831"/>
                  </a:lnTo>
                  <a:lnTo>
                    <a:pt x="1080" y="4831"/>
                  </a:lnTo>
                  <a:lnTo>
                    <a:pt x="1082" y="4826"/>
                  </a:lnTo>
                  <a:lnTo>
                    <a:pt x="1087" y="4823"/>
                  </a:lnTo>
                  <a:lnTo>
                    <a:pt x="1089" y="4819"/>
                  </a:lnTo>
                  <a:lnTo>
                    <a:pt x="1099" y="4814"/>
                  </a:lnTo>
                  <a:lnTo>
                    <a:pt x="1103" y="4809"/>
                  </a:lnTo>
                  <a:lnTo>
                    <a:pt x="1110" y="4800"/>
                  </a:lnTo>
                  <a:lnTo>
                    <a:pt x="1108" y="4797"/>
                  </a:lnTo>
                  <a:lnTo>
                    <a:pt x="1106" y="4800"/>
                  </a:lnTo>
                  <a:lnTo>
                    <a:pt x="1103" y="4802"/>
                  </a:lnTo>
                  <a:lnTo>
                    <a:pt x="1101" y="4802"/>
                  </a:lnTo>
                  <a:lnTo>
                    <a:pt x="1096" y="4800"/>
                  </a:lnTo>
                  <a:lnTo>
                    <a:pt x="1094" y="4795"/>
                  </a:lnTo>
                  <a:lnTo>
                    <a:pt x="1092" y="4795"/>
                  </a:lnTo>
                  <a:lnTo>
                    <a:pt x="1066" y="4786"/>
                  </a:lnTo>
                  <a:lnTo>
                    <a:pt x="1061" y="4786"/>
                  </a:lnTo>
                  <a:lnTo>
                    <a:pt x="1054" y="4790"/>
                  </a:lnTo>
                  <a:lnTo>
                    <a:pt x="1051" y="4790"/>
                  </a:lnTo>
                  <a:lnTo>
                    <a:pt x="1044" y="4783"/>
                  </a:lnTo>
                  <a:lnTo>
                    <a:pt x="1040" y="4783"/>
                  </a:lnTo>
                  <a:close/>
                  <a:moveTo>
                    <a:pt x="782" y="3335"/>
                  </a:moveTo>
                  <a:lnTo>
                    <a:pt x="775" y="3335"/>
                  </a:lnTo>
                  <a:lnTo>
                    <a:pt x="770" y="3337"/>
                  </a:lnTo>
                  <a:lnTo>
                    <a:pt x="768" y="3339"/>
                  </a:lnTo>
                  <a:lnTo>
                    <a:pt x="766" y="3344"/>
                  </a:lnTo>
                  <a:lnTo>
                    <a:pt x="766" y="3349"/>
                  </a:lnTo>
                  <a:lnTo>
                    <a:pt x="766" y="3351"/>
                  </a:lnTo>
                  <a:lnTo>
                    <a:pt x="763" y="3354"/>
                  </a:lnTo>
                  <a:lnTo>
                    <a:pt x="758" y="3358"/>
                  </a:lnTo>
                  <a:lnTo>
                    <a:pt x="754" y="3363"/>
                  </a:lnTo>
                  <a:lnTo>
                    <a:pt x="749" y="3368"/>
                  </a:lnTo>
                  <a:lnTo>
                    <a:pt x="744" y="3370"/>
                  </a:lnTo>
                  <a:lnTo>
                    <a:pt x="732" y="3396"/>
                  </a:lnTo>
                  <a:lnTo>
                    <a:pt x="732" y="3398"/>
                  </a:lnTo>
                  <a:lnTo>
                    <a:pt x="728" y="3403"/>
                  </a:lnTo>
                  <a:lnTo>
                    <a:pt x="728" y="3406"/>
                  </a:lnTo>
                  <a:lnTo>
                    <a:pt x="728" y="3410"/>
                  </a:lnTo>
                  <a:lnTo>
                    <a:pt x="770" y="3398"/>
                  </a:lnTo>
                  <a:lnTo>
                    <a:pt x="775" y="3394"/>
                  </a:lnTo>
                  <a:lnTo>
                    <a:pt x="794" y="3387"/>
                  </a:lnTo>
                  <a:lnTo>
                    <a:pt x="801" y="3382"/>
                  </a:lnTo>
                  <a:lnTo>
                    <a:pt x="806" y="3377"/>
                  </a:lnTo>
                  <a:lnTo>
                    <a:pt x="815" y="3365"/>
                  </a:lnTo>
                  <a:lnTo>
                    <a:pt x="815" y="3363"/>
                  </a:lnTo>
                  <a:lnTo>
                    <a:pt x="815" y="3363"/>
                  </a:lnTo>
                  <a:lnTo>
                    <a:pt x="815" y="3358"/>
                  </a:lnTo>
                  <a:lnTo>
                    <a:pt x="817" y="3351"/>
                  </a:lnTo>
                  <a:lnTo>
                    <a:pt x="813" y="3351"/>
                  </a:lnTo>
                  <a:lnTo>
                    <a:pt x="806" y="3354"/>
                  </a:lnTo>
                  <a:lnTo>
                    <a:pt x="799" y="3356"/>
                  </a:lnTo>
                  <a:lnTo>
                    <a:pt x="796" y="3351"/>
                  </a:lnTo>
                  <a:lnTo>
                    <a:pt x="794" y="3346"/>
                  </a:lnTo>
                  <a:lnTo>
                    <a:pt x="792" y="3342"/>
                  </a:lnTo>
                  <a:lnTo>
                    <a:pt x="784" y="3344"/>
                  </a:lnTo>
                  <a:lnTo>
                    <a:pt x="784" y="3339"/>
                  </a:lnTo>
                  <a:lnTo>
                    <a:pt x="782" y="3335"/>
                  </a:lnTo>
                  <a:close/>
                  <a:moveTo>
                    <a:pt x="671" y="3703"/>
                  </a:moveTo>
                  <a:lnTo>
                    <a:pt x="669" y="3710"/>
                  </a:lnTo>
                  <a:lnTo>
                    <a:pt x="671" y="3713"/>
                  </a:lnTo>
                  <a:lnTo>
                    <a:pt x="673" y="3715"/>
                  </a:lnTo>
                  <a:lnTo>
                    <a:pt x="676" y="3717"/>
                  </a:lnTo>
                  <a:lnTo>
                    <a:pt x="680" y="3725"/>
                  </a:lnTo>
                  <a:lnTo>
                    <a:pt x="683" y="3727"/>
                  </a:lnTo>
                  <a:lnTo>
                    <a:pt x="690" y="3727"/>
                  </a:lnTo>
                  <a:lnTo>
                    <a:pt x="692" y="3722"/>
                  </a:lnTo>
                  <a:lnTo>
                    <a:pt x="695" y="3713"/>
                  </a:lnTo>
                  <a:lnTo>
                    <a:pt x="695" y="3706"/>
                  </a:lnTo>
                  <a:lnTo>
                    <a:pt x="692" y="3701"/>
                  </a:lnTo>
                  <a:lnTo>
                    <a:pt x="688" y="3696"/>
                  </a:lnTo>
                  <a:lnTo>
                    <a:pt x="685" y="3691"/>
                  </a:lnTo>
                  <a:lnTo>
                    <a:pt x="685" y="3684"/>
                  </a:lnTo>
                  <a:lnTo>
                    <a:pt x="690" y="3680"/>
                  </a:lnTo>
                  <a:lnTo>
                    <a:pt x="695" y="3673"/>
                  </a:lnTo>
                  <a:lnTo>
                    <a:pt x="699" y="3668"/>
                  </a:lnTo>
                  <a:lnTo>
                    <a:pt x="706" y="3665"/>
                  </a:lnTo>
                  <a:lnTo>
                    <a:pt x="704" y="3675"/>
                  </a:lnTo>
                  <a:lnTo>
                    <a:pt x="704" y="3675"/>
                  </a:lnTo>
                  <a:lnTo>
                    <a:pt x="709" y="3675"/>
                  </a:lnTo>
                  <a:lnTo>
                    <a:pt x="714" y="3670"/>
                  </a:lnTo>
                  <a:lnTo>
                    <a:pt x="716" y="3673"/>
                  </a:lnTo>
                  <a:lnTo>
                    <a:pt x="718" y="3677"/>
                  </a:lnTo>
                  <a:lnTo>
                    <a:pt x="721" y="3687"/>
                  </a:lnTo>
                  <a:lnTo>
                    <a:pt x="725" y="3706"/>
                  </a:lnTo>
                  <a:lnTo>
                    <a:pt x="728" y="3713"/>
                  </a:lnTo>
                  <a:lnTo>
                    <a:pt x="737" y="3717"/>
                  </a:lnTo>
                  <a:lnTo>
                    <a:pt x="744" y="3713"/>
                  </a:lnTo>
                  <a:lnTo>
                    <a:pt x="751" y="3703"/>
                  </a:lnTo>
                  <a:lnTo>
                    <a:pt x="758" y="3691"/>
                  </a:lnTo>
                  <a:lnTo>
                    <a:pt x="766" y="3684"/>
                  </a:lnTo>
                  <a:lnTo>
                    <a:pt x="770" y="3682"/>
                  </a:lnTo>
                  <a:lnTo>
                    <a:pt x="782" y="3687"/>
                  </a:lnTo>
                  <a:lnTo>
                    <a:pt x="789" y="3687"/>
                  </a:lnTo>
                  <a:lnTo>
                    <a:pt x="794" y="3687"/>
                  </a:lnTo>
                  <a:lnTo>
                    <a:pt x="796" y="3689"/>
                  </a:lnTo>
                  <a:lnTo>
                    <a:pt x="792" y="3691"/>
                  </a:lnTo>
                  <a:lnTo>
                    <a:pt x="789" y="3694"/>
                  </a:lnTo>
                  <a:lnTo>
                    <a:pt x="792" y="3696"/>
                  </a:lnTo>
                  <a:lnTo>
                    <a:pt x="794" y="3701"/>
                  </a:lnTo>
                  <a:lnTo>
                    <a:pt x="792" y="3703"/>
                  </a:lnTo>
                  <a:lnTo>
                    <a:pt x="782" y="3699"/>
                  </a:lnTo>
                  <a:lnTo>
                    <a:pt x="775" y="3699"/>
                  </a:lnTo>
                  <a:lnTo>
                    <a:pt x="768" y="3701"/>
                  </a:lnTo>
                  <a:lnTo>
                    <a:pt x="747" y="3720"/>
                  </a:lnTo>
                  <a:lnTo>
                    <a:pt x="742" y="3722"/>
                  </a:lnTo>
                  <a:lnTo>
                    <a:pt x="740" y="3725"/>
                  </a:lnTo>
                  <a:lnTo>
                    <a:pt x="735" y="3727"/>
                  </a:lnTo>
                  <a:lnTo>
                    <a:pt x="732" y="3725"/>
                  </a:lnTo>
                  <a:lnTo>
                    <a:pt x="732" y="3727"/>
                  </a:lnTo>
                  <a:lnTo>
                    <a:pt x="730" y="3732"/>
                  </a:lnTo>
                  <a:lnTo>
                    <a:pt x="728" y="3743"/>
                  </a:lnTo>
                  <a:lnTo>
                    <a:pt x="735" y="3743"/>
                  </a:lnTo>
                  <a:lnTo>
                    <a:pt x="742" y="3739"/>
                  </a:lnTo>
                  <a:lnTo>
                    <a:pt x="749" y="3736"/>
                  </a:lnTo>
                  <a:lnTo>
                    <a:pt x="747" y="3739"/>
                  </a:lnTo>
                  <a:lnTo>
                    <a:pt x="747" y="3751"/>
                  </a:lnTo>
                  <a:lnTo>
                    <a:pt x="747" y="3755"/>
                  </a:lnTo>
                  <a:lnTo>
                    <a:pt x="749" y="3755"/>
                  </a:lnTo>
                  <a:lnTo>
                    <a:pt x="758" y="3760"/>
                  </a:lnTo>
                  <a:lnTo>
                    <a:pt x="761" y="3760"/>
                  </a:lnTo>
                  <a:lnTo>
                    <a:pt x="766" y="3758"/>
                  </a:lnTo>
                  <a:lnTo>
                    <a:pt x="768" y="3755"/>
                  </a:lnTo>
                  <a:lnTo>
                    <a:pt x="770" y="3751"/>
                  </a:lnTo>
                  <a:lnTo>
                    <a:pt x="775" y="3746"/>
                  </a:lnTo>
                  <a:lnTo>
                    <a:pt x="787" y="3736"/>
                  </a:lnTo>
                  <a:lnTo>
                    <a:pt x="794" y="3732"/>
                  </a:lnTo>
                  <a:lnTo>
                    <a:pt x="810" y="3727"/>
                  </a:lnTo>
                  <a:lnTo>
                    <a:pt x="815" y="3720"/>
                  </a:lnTo>
                  <a:lnTo>
                    <a:pt x="820" y="3710"/>
                  </a:lnTo>
                  <a:lnTo>
                    <a:pt x="820" y="3699"/>
                  </a:lnTo>
                  <a:lnTo>
                    <a:pt x="820" y="3689"/>
                  </a:lnTo>
                  <a:lnTo>
                    <a:pt x="817" y="3684"/>
                  </a:lnTo>
                  <a:lnTo>
                    <a:pt x="815" y="3680"/>
                  </a:lnTo>
                  <a:lnTo>
                    <a:pt x="810" y="3656"/>
                  </a:lnTo>
                  <a:lnTo>
                    <a:pt x="801" y="3637"/>
                  </a:lnTo>
                  <a:lnTo>
                    <a:pt x="796" y="3632"/>
                  </a:lnTo>
                  <a:lnTo>
                    <a:pt x="789" y="3640"/>
                  </a:lnTo>
                  <a:lnTo>
                    <a:pt x="782" y="3640"/>
                  </a:lnTo>
                  <a:lnTo>
                    <a:pt x="763" y="3637"/>
                  </a:lnTo>
                  <a:lnTo>
                    <a:pt x="761" y="3642"/>
                  </a:lnTo>
                  <a:lnTo>
                    <a:pt x="744" y="3647"/>
                  </a:lnTo>
                  <a:lnTo>
                    <a:pt x="737" y="3647"/>
                  </a:lnTo>
                  <a:lnTo>
                    <a:pt x="732" y="3647"/>
                  </a:lnTo>
                  <a:lnTo>
                    <a:pt x="725" y="3649"/>
                  </a:lnTo>
                  <a:lnTo>
                    <a:pt x="721" y="3654"/>
                  </a:lnTo>
                  <a:lnTo>
                    <a:pt x="714" y="3658"/>
                  </a:lnTo>
                  <a:lnTo>
                    <a:pt x="714" y="3658"/>
                  </a:lnTo>
                  <a:lnTo>
                    <a:pt x="711" y="3656"/>
                  </a:lnTo>
                  <a:lnTo>
                    <a:pt x="709" y="3656"/>
                  </a:lnTo>
                  <a:lnTo>
                    <a:pt x="706" y="3656"/>
                  </a:lnTo>
                  <a:lnTo>
                    <a:pt x="704" y="3658"/>
                  </a:lnTo>
                  <a:lnTo>
                    <a:pt x="699" y="3665"/>
                  </a:lnTo>
                  <a:lnTo>
                    <a:pt x="697" y="3665"/>
                  </a:lnTo>
                  <a:lnTo>
                    <a:pt x="692" y="3668"/>
                  </a:lnTo>
                  <a:lnTo>
                    <a:pt x="685" y="3675"/>
                  </a:lnTo>
                  <a:lnTo>
                    <a:pt x="680" y="3682"/>
                  </a:lnTo>
                  <a:lnTo>
                    <a:pt x="678" y="3684"/>
                  </a:lnTo>
                  <a:lnTo>
                    <a:pt x="680" y="3689"/>
                  </a:lnTo>
                  <a:lnTo>
                    <a:pt x="676" y="3696"/>
                  </a:lnTo>
                  <a:lnTo>
                    <a:pt x="671" y="3703"/>
                  </a:lnTo>
                  <a:close/>
                  <a:moveTo>
                    <a:pt x="191" y="4051"/>
                  </a:moveTo>
                  <a:lnTo>
                    <a:pt x="187" y="4046"/>
                  </a:lnTo>
                  <a:lnTo>
                    <a:pt x="168" y="4044"/>
                  </a:lnTo>
                  <a:lnTo>
                    <a:pt x="161" y="4046"/>
                  </a:lnTo>
                  <a:lnTo>
                    <a:pt x="161" y="4053"/>
                  </a:lnTo>
                  <a:lnTo>
                    <a:pt x="165" y="4060"/>
                  </a:lnTo>
                  <a:lnTo>
                    <a:pt x="170" y="4065"/>
                  </a:lnTo>
                  <a:lnTo>
                    <a:pt x="182" y="4070"/>
                  </a:lnTo>
                  <a:lnTo>
                    <a:pt x="194" y="4072"/>
                  </a:lnTo>
                  <a:lnTo>
                    <a:pt x="201" y="4072"/>
                  </a:lnTo>
                  <a:lnTo>
                    <a:pt x="203" y="4072"/>
                  </a:lnTo>
                  <a:lnTo>
                    <a:pt x="208" y="4072"/>
                  </a:lnTo>
                  <a:lnTo>
                    <a:pt x="210" y="4067"/>
                  </a:lnTo>
                  <a:lnTo>
                    <a:pt x="208" y="4065"/>
                  </a:lnTo>
                  <a:lnTo>
                    <a:pt x="203" y="4063"/>
                  </a:lnTo>
                  <a:lnTo>
                    <a:pt x="194" y="4060"/>
                  </a:lnTo>
                  <a:lnTo>
                    <a:pt x="187" y="4055"/>
                  </a:lnTo>
                  <a:lnTo>
                    <a:pt x="187" y="4055"/>
                  </a:lnTo>
                  <a:lnTo>
                    <a:pt x="191" y="4055"/>
                  </a:lnTo>
                  <a:lnTo>
                    <a:pt x="191" y="4051"/>
                  </a:lnTo>
                  <a:close/>
                  <a:moveTo>
                    <a:pt x="142" y="3276"/>
                  </a:moveTo>
                  <a:lnTo>
                    <a:pt x="144" y="3278"/>
                  </a:lnTo>
                  <a:lnTo>
                    <a:pt x="146" y="3280"/>
                  </a:lnTo>
                  <a:lnTo>
                    <a:pt x="146" y="3285"/>
                  </a:lnTo>
                  <a:lnTo>
                    <a:pt x="144" y="3290"/>
                  </a:lnTo>
                  <a:lnTo>
                    <a:pt x="146" y="3294"/>
                  </a:lnTo>
                  <a:lnTo>
                    <a:pt x="151" y="3294"/>
                  </a:lnTo>
                  <a:lnTo>
                    <a:pt x="154" y="3292"/>
                  </a:lnTo>
                  <a:lnTo>
                    <a:pt x="156" y="3290"/>
                  </a:lnTo>
                  <a:lnTo>
                    <a:pt x="158" y="3283"/>
                  </a:lnTo>
                  <a:lnTo>
                    <a:pt x="165" y="3278"/>
                  </a:lnTo>
                  <a:lnTo>
                    <a:pt x="165" y="3276"/>
                  </a:lnTo>
                  <a:lnTo>
                    <a:pt x="165" y="3271"/>
                  </a:lnTo>
                  <a:lnTo>
                    <a:pt x="161" y="3266"/>
                  </a:lnTo>
                  <a:lnTo>
                    <a:pt x="158" y="3264"/>
                  </a:lnTo>
                  <a:lnTo>
                    <a:pt x="151" y="3257"/>
                  </a:lnTo>
                  <a:lnTo>
                    <a:pt x="146" y="3257"/>
                  </a:lnTo>
                  <a:lnTo>
                    <a:pt x="139" y="3259"/>
                  </a:lnTo>
                  <a:lnTo>
                    <a:pt x="135" y="3264"/>
                  </a:lnTo>
                  <a:lnTo>
                    <a:pt x="135" y="3268"/>
                  </a:lnTo>
                  <a:lnTo>
                    <a:pt x="139" y="3273"/>
                  </a:lnTo>
                  <a:lnTo>
                    <a:pt x="142" y="3276"/>
                  </a:lnTo>
                  <a:close/>
                  <a:moveTo>
                    <a:pt x="239" y="4148"/>
                  </a:moveTo>
                  <a:lnTo>
                    <a:pt x="239" y="4138"/>
                  </a:lnTo>
                  <a:lnTo>
                    <a:pt x="234" y="4136"/>
                  </a:lnTo>
                  <a:lnTo>
                    <a:pt x="227" y="4133"/>
                  </a:lnTo>
                  <a:lnTo>
                    <a:pt x="217" y="4136"/>
                  </a:lnTo>
                  <a:lnTo>
                    <a:pt x="213" y="4143"/>
                  </a:lnTo>
                  <a:lnTo>
                    <a:pt x="208" y="4143"/>
                  </a:lnTo>
                  <a:lnTo>
                    <a:pt x="194" y="4138"/>
                  </a:lnTo>
                  <a:lnTo>
                    <a:pt x="187" y="4138"/>
                  </a:lnTo>
                  <a:lnTo>
                    <a:pt x="189" y="4129"/>
                  </a:lnTo>
                  <a:lnTo>
                    <a:pt x="187" y="4126"/>
                  </a:lnTo>
                  <a:lnTo>
                    <a:pt x="182" y="4124"/>
                  </a:lnTo>
                  <a:lnTo>
                    <a:pt x="177" y="4126"/>
                  </a:lnTo>
                  <a:lnTo>
                    <a:pt x="184" y="4122"/>
                  </a:lnTo>
                  <a:lnTo>
                    <a:pt x="203" y="4129"/>
                  </a:lnTo>
                  <a:lnTo>
                    <a:pt x="210" y="4129"/>
                  </a:lnTo>
                  <a:lnTo>
                    <a:pt x="194" y="4117"/>
                  </a:lnTo>
                  <a:lnTo>
                    <a:pt x="182" y="4112"/>
                  </a:lnTo>
                  <a:lnTo>
                    <a:pt x="172" y="4117"/>
                  </a:lnTo>
                  <a:lnTo>
                    <a:pt x="170" y="4126"/>
                  </a:lnTo>
                  <a:lnTo>
                    <a:pt x="177" y="4148"/>
                  </a:lnTo>
                  <a:lnTo>
                    <a:pt x="170" y="4157"/>
                  </a:lnTo>
                  <a:lnTo>
                    <a:pt x="172" y="4178"/>
                  </a:lnTo>
                  <a:lnTo>
                    <a:pt x="175" y="4185"/>
                  </a:lnTo>
                  <a:lnTo>
                    <a:pt x="180" y="4188"/>
                  </a:lnTo>
                  <a:lnTo>
                    <a:pt x="191" y="4181"/>
                  </a:lnTo>
                  <a:lnTo>
                    <a:pt x="184" y="4166"/>
                  </a:lnTo>
                  <a:lnTo>
                    <a:pt x="191" y="4157"/>
                  </a:lnTo>
                  <a:lnTo>
                    <a:pt x="191" y="4157"/>
                  </a:lnTo>
                  <a:lnTo>
                    <a:pt x="191" y="4157"/>
                  </a:lnTo>
                  <a:lnTo>
                    <a:pt x="191" y="4157"/>
                  </a:lnTo>
                  <a:lnTo>
                    <a:pt x="191" y="4155"/>
                  </a:lnTo>
                  <a:lnTo>
                    <a:pt x="196" y="4159"/>
                  </a:lnTo>
                  <a:lnTo>
                    <a:pt x="203" y="4174"/>
                  </a:lnTo>
                  <a:lnTo>
                    <a:pt x="206" y="4178"/>
                  </a:lnTo>
                  <a:lnTo>
                    <a:pt x="210" y="4181"/>
                  </a:lnTo>
                  <a:lnTo>
                    <a:pt x="220" y="4183"/>
                  </a:lnTo>
                  <a:lnTo>
                    <a:pt x="224" y="4181"/>
                  </a:lnTo>
                  <a:lnTo>
                    <a:pt x="224" y="4174"/>
                  </a:lnTo>
                  <a:lnTo>
                    <a:pt x="234" y="4162"/>
                  </a:lnTo>
                  <a:lnTo>
                    <a:pt x="239" y="4155"/>
                  </a:lnTo>
                  <a:lnTo>
                    <a:pt x="239" y="4148"/>
                  </a:lnTo>
                  <a:close/>
                  <a:moveTo>
                    <a:pt x="239" y="4478"/>
                  </a:moveTo>
                  <a:lnTo>
                    <a:pt x="236" y="4478"/>
                  </a:lnTo>
                  <a:lnTo>
                    <a:pt x="236" y="4478"/>
                  </a:lnTo>
                  <a:lnTo>
                    <a:pt x="234" y="4478"/>
                  </a:lnTo>
                  <a:lnTo>
                    <a:pt x="234" y="4478"/>
                  </a:lnTo>
                  <a:lnTo>
                    <a:pt x="232" y="4471"/>
                  </a:lnTo>
                  <a:lnTo>
                    <a:pt x="229" y="4469"/>
                  </a:lnTo>
                  <a:lnTo>
                    <a:pt x="224" y="4462"/>
                  </a:lnTo>
                  <a:lnTo>
                    <a:pt x="227" y="4457"/>
                  </a:lnTo>
                  <a:lnTo>
                    <a:pt x="229" y="4455"/>
                  </a:lnTo>
                  <a:lnTo>
                    <a:pt x="227" y="4452"/>
                  </a:lnTo>
                  <a:lnTo>
                    <a:pt x="224" y="4450"/>
                  </a:lnTo>
                  <a:lnTo>
                    <a:pt x="220" y="4445"/>
                  </a:lnTo>
                  <a:lnTo>
                    <a:pt x="217" y="4445"/>
                  </a:lnTo>
                  <a:lnTo>
                    <a:pt x="215" y="4448"/>
                  </a:lnTo>
                  <a:lnTo>
                    <a:pt x="203" y="4462"/>
                  </a:lnTo>
                  <a:lnTo>
                    <a:pt x="201" y="4469"/>
                  </a:lnTo>
                  <a:lnTo>
                    <a:pt x="198" y="4481"/>
                  </a:lnTo>
                  <a:lnTo>
                    <a:pt x="196" y="4488"/>
                  </a:lnTo>
                  <a:lnTo>
                    <a:pt x="194" y="4495"/>
                  </a:lnTo>
                  <a:lnTo>
                    <a:pt x="196" y="4502"/>
                  </a:lnTo>
                  <a:lnTo>
                    <a:pt x="198" y="4504"/>
                  </a:lnTo>
                  <a:lnTo>
                    <a:pt x="196" y="4509"/>
                  </a:lnTo>
                  <a:lnTo>
                    <a:pt x="191" y="4512"/>
                  </a:lnTo>
                  <a:lnTo>
                    <a:pt x="184" y="4514"/>
                  </a:lnTo>
                  <a:lnTo>
                    <a:pt x="189" y="4535"/>
                  </a:lnTo>
                  <a:lnTo>
                    <a:pt x="191" y="4545"/>
                  </a:lnTo>
                  <a:lnTo>
                    <a:pt x="198" y="4549"/>
                  </a:lnTo>
                  <a:lnTo>
                    <a:pt x="198" y="4542"/>
                  </a:lnTo>
                  <a:lnTo>
                    <a:pt x="198" y="4540"/>
                  </a:lnTo>
                  <a:lnTo>
                    <a:pt x="198" y="4535"/>
                  </a:lnTo>
                  <a:lnTo>
                    <a:pt x="208" y="4538"/>
                  </a:lnTo>
                  <a:lnTo>
                    <a:pt x="210" y="4528"/>
                  </a:lnTo>
                  <a:lnTo>
                    <a:pt x="208" y="4519"/>
                  </a:lnTo>
                  <a:lnTo>
                    <a:pt x="210" y="4512"/>
                  </a:lnTo>
                  <a:lnTo>
                    <a:pt x="213" y="4519"/>
                  </a:lnTo>
                  <a:lnTo>
                    <a:pt x="217" y="4523"/>
                  </a:lnTo>
                  <a:lnTo>
                    <a:pt x="220" y="4523"/>
                  </a:lnTo>
                  <a:lnTo>
                    <a:pt x="220" y="4514"/>
                  </a:lnTo>
                  <a:lnTo>
                    <a:pt x="210" y="4502"/>
                  </a:lnTo>
                  <a:lnTo>
                    <a:pt x="208" y="4493"/>
                  </a:lnTo>
                  <a:lnTo>
                    <a:pt x="215" y="4483"/>
                  </a:lnTo>
                  <a:lnTo>
                    <a:pt x="215" y="4493"/>
                  </a:lnTo>
                  <a:lnTo>
                    <a:pt x="215" y="4495"/>
                  </a:lnTo>
                  <a:lnTo>
                    <a:pt x="224" y="4495"/>
                  </a:lnTo>
                  <a:lnTo>
                    <a:pt x="234" y="4500"/>
                  </a:lnTo>
                  <a:lnTo>
                    <a:pt x="239" y="4502"/>
                  </a:lnTo>
                  <a:lnTo>
                    <a:pt x="243" y="4500"/>
                  </a:lnTo>
                  <a:lnTo>
                    <a:pt x="248" y="4490"/>
                  </a:lnTo>
                  <a:lnTo>
                    <a:pt x="248" y="4486"/>
                  </a:lnTo>
                  <a:lnTo>
                    <a:pt x="239" y="4478"/>
                  </a:lnTo>
                  <a:close/>
                  <a:moveTo>
                    <a:pt x="262" y="3940"/>
                  </a:moveTo>
                  <a:lnTo>
                    <a:pt x="262" y="3937"/>
                  </a:lnTo>
                  <a:lnTo>
                    <a:pt x="260" y="3933"/>
                  </a:lnTo>
                  <a:lnTo>
                    <a:pt x="262" y="3925"/>
                  </a:lnTo>
                  <a:lnTo>
                    <a:pt x="262" y="3923"/>
                  </a:lnTo>
                  <a:lnTo>
                    <a:pt x="258" y="3916"/>
                  </a:lnTo>
                  <a:lnTo>
                    <a:pt x="243" y="3902"/>
                  </a:lnTo>
                  <a:lnTo>
                    <a:pt x="246" y="3899"/>
                  </a:lnTo>
                  <a:lnTo>
                    <a:pt x="253" y="3899"/>
                  </a:lnTo>
                  <a:lnTo>
                    <a:pt x="255" y="3890"/>
                  </a:lnTo>
                  <a:lnTo>
                    <a:pt x="260" y="3862"/>
                  </a:lnTo>
                  <a:lnTo>
                    <a:pt x="260" y="3862"/>
                  </a:lnTo>
                  <a:lnTo>
                    <a:pt x="255" y="3859"/>
                  </a:lnTo>
                  <a:lnTo>
                    <a:pt x="253" y="3859"/>
                  </a:lnTo>
                  <a:lnTo>
                    <a:pt x="248" y="3862"/>
                  </a:lnTo>
                  <a:lnTo>
                    <a:pt x="246" y="3862"/>
                  </a:lnTo>
                  <a:lnTo>
                    <a:pt x="227" y="3855"/>
                  </a:lnTo>
                  <a:lnTo>
                    <a:pt x="215" y="3857"/>
                  </a:lnTo>
                  <a:lnTo>
                    <a:pt x="210" y="3859"/>
                  </a:lnTo>
                  <a:lnTo>
                    <a:pt x="208" y="3862"/>
                  </a:lnTo>
                  <a:lnTo>
                    <a:pt x="208" y="3859"/>
                  </a:lnTo>
                  <a:lnTo>
                    <a:pt x="206" y="3859"/>
                  </a:lnTo>
                  <a:lnTo>
                    <a:pt x="203" y="3857"/>
                  </a:lnTo>
                  <a:lnTo>
                    <a:pt x="180" y="3864"/>
                  </a:lnTo>
                  <a:lnTo>
                    <a:pt x="175" y="3869"/>
                  </a:lnTo>
                  <a:lnTo>
                    <a:pt x="168" y="3871"/>
                  </a:lnTo>
                  <a:lnTo>
                    <a:pt x="118" y="3855"/>
                  </a:lnTo>
                  <a:lnTo>
                    <a:pt x="109" y="3845"/>
                  </a:lnTo>
                  <a:lnTo>
                    <a:pt x="104" y="3843"/>
                  </a:lnTo>
                  <a:lnTo>
                    <a:pt x="99" y="3845"/>
                  </a:lnTo>
                  <a:lnTo>
                    <a:pt x="92" y="3847"/>
                  </a:lnTo>
                  <a:lnTo>
                    <a:pt x="90" y="3850"/>
                  </a:lnTo>
                  <a:lnTo>
                    <a:pt x="80" y="3847"/>
                  </a:lnTo>
                  <a:lnTo>
                    <a:pt x="59" y="3838"/>
                  </a:lnTo>
                  <a:lnTo>
                    <a:pt x="52" y="3833"/>
                  </a:lnTo>
                  <a:lnTo>
                    <a:pt x="47" y="3824"/>
                  </a:lnTo>
                  <a:lnTo>
                    <a:pt x="40" y="3819"/>
                  </a:lnTo>
                  <a:lnTo>
                    <a:pt x="33" y="3819"/>
                  </a:lnTo>
                  <a:lnTo>
                    <a:pt x="35" y="3833"/>
                  </a:lnTo>
                  <a:lnTo>
                    <a:pt x="33" y="3838"/>
                  </a:lnTo>
                  <a:lnTo>
                    <a:pt x="28" y="3840"/>
                  </a:lnTo>
                  <a:lnTo>
                    <a:pt x="26" y="3843"/>
                  </a:lnTo>
                  <a:lnTo>
                    <a:pt x="28" y="3850"/>
                  </a:lnTo>
                  <a:lnTo>
                    <a:pt x="31" y="3857"/>
                  </a:lnTo>
                  <a:lnTo>
                    <a:pt x="35" y="3862"/>
                  </a:lnTo>
                  <a:lnTo>
                    <a:pt x="28" y="3866"/>
                  </a:lnTo>
                  <a:lnTo>
                    <a:pt x="26" y="3873"/>
                  </a:lnTo>
                  <a:lnTo>
                    <a:pt x="28" y="3881"/>
                  </a:lnTo>
                  <a:lnTo>
                    <a:pt x="33" y="3883"/>
                  </a:lnTo>
                  <a:lnTo>
                    <a:pt x="38" y="3883"/>
                  </a:lnTo>
                  <a:lnTo>
                    <a:pt x="45" y="3883"/>
                  </a:lnTo>
                  <a:lnTo>
                    <a:pt x="50" y="3883"/>
                  </a:lnTo>
                  <a:lnTo>
                    <a:pt x="50" y="3890"/>
                  </a:lnTo>
                  <a:lnTo>
                    <a:pt x="54" y="3890"/>
                  </a:lnTo>
                  <a:lnTo>
                    <a:pt x="66" y="3892"/>
                  </a:lnTo>
                  <a:lnTo>
                    <a:pt x="71" y="3892"/>
                  </a:lnTo>
                  <a:lnTo>
                    <a:pt x="68" y="3895"/>
                  </a:lnTo>
                  <a:lnTo>
                    <a:pt x="66" y="3899"/>
                  </a:lnTo>
                  <a:lnTo>
                    <a:pt x="87" y="3907"/>
                  </a:lnTo>
                  <a:lnTo>
                    <a:pt x="97" y="3914"/>
                  </a:lnTo>
                  <a:lnTo>
                    <a:pt x="99" y="3928"/>
                  </a:lnTo>
                  <a:lnTo>
                    <a:pt x="104" y="3933"/>
                  </a:lnTo>
                  <a:lnTo>
                    <a:pt x="118" y="3935"/>
                  </a:lnTo>
                  <a:lnTo>
                    <a:pt x="123" y="3940"/>
                  </a:lnTo>
                  <a:lnTo>
                    <a:pt x="118" y="3944"/>
                  </a:lnTo>
                  <a:lnTo>
                    <a:pt x="113" y="3947"/>
                  </a:lnTo>
                  <a:lnTo>
                    <a:pt x="106" y="3949"/>
                  </a:lnTo>
                  <a:lnTo>
                    <a:pt x="102" y="3949"/>
                  </a:lnTo>
                  <a:lnTo>
                    <a:pt x="102" y="3951"/>
                  </a:lnTo>
                  <a:lnTo>
                    <a:pt x="102" y="3954"/>
                  </a:lnTo>
                  <a:lnTo>
                    <a:pt x="104" y="3959"/>
                  </a:lnTo>
                  <a:lnTo>
                    <a:pt x="102" y="3963"/>
                  </a:lnTo>
                  <a:lnTo>
                    <a:pt x="102" y="3966"/>
                  </a:lnTo>
                  <a:lnTo>
                    <a:pt x="92" y="3944"/>
                  </a:lnTo>
                  <a:lnTo>
                    <a:pt x="90" y="3949"/>
                  </a:lnTo>
                  <a:lnTo>
                    <a:pt x="90" y="3954"/>
                  </a:lnTo>
                  <a:lnTo>
                    <a:pt x="92" y="3959"/>
                  </a:lnTo>
                  <a:lnTo>
                    <a:pt x="94" y="3961"/>
                  </a:lnTo>
                  <a:lnTo>
                    <a:pt x="90" y="3966"/>
                  </a:lnTo>
                  <a:lnTo>
                    <a:pt x="85" y="3961"/>
                  </a:lnTo>
                  <a:lnTo>
                    <a:pt x="80" y="3947"/>
                  </a:lnTo>
                  <a:lnTo>
                    <a:pt x="78" y="3944"/>
                  </a:lnTo>
                  <a:lnTo>
                    <a:pt x="73" y="3942"/>
                  </a:lnTo>
                  <a:lnTo>
                    <a:pt x="71" y="3940"/>
                  </a:lnTo>
                  <a:lnTo>
                    <a:pt x="66" y="3942"/>
                  </a:lnTo>
                  <a:lnTo>
                    <a:pt x="64" y="3942"/>
                  </a:lnTo>
                  <a:lnTo>
                    <a:pt x="59" y="3935"/>
                  </a:lnTo>
                  <a:lnTo>
                    <a:pt x="54" y="3937"/>
                  </a:lnTo>
                  <a:lnTo>
                    <a:pt x="50" y="3937"/>
                  </a:lnTo>
                  <a:lnTo>
                    <a:pt x="50" y="3937"/>
                  </a:lnTo>
                  <a:lnTo>
                    <a:pt x="47" y="3949"/>
                  </a:lnTo>
                  <a:lnTo>
                    <a:pt x="47" y="3954"/>
                  </a:lnTo>
                  <a:lnTo>
                    <a:pt x="47" y="3963"/>
                  </a:lnTo>
                  <a:lnTo>
                    <a:pt x="50" y="3973"/>
                  </a:lnTo>
                  <a:lnTo>
                    <a:pt x="64" y="3989"/>
                  </a:lnTo>
                  <a:lnTo>
                    <a:pt x="57" y="3992"/>
                  </a:lnTo>
                  <a:lnTo>
                    <a:pt x="52" y="3999"/>
                  </a:lnTo>
                  <a:lnTo>
                    <a:pt x="54" y="4008"/>
                  </a:lnTo>
                  <a:lnTo>
                    <a:pt x="54" y="4015"/>
                  </a:lnTo>
                  <a:lnTo>
                    <a:pt x="54" y="4018"/>
                  </a:lnTo>
                  <a:lnTo>
                    <a:pt x="59" y="4022"/>
                  </a:lnTo>
                  <a:lnTo>
                    <a:pt x="61" y="4025"/>
                  </a:lnTo>
                  <a:lnTo>
                    <a:pt x="61" y="4025"/>
                  </a:lnTo>
                  <a:lnTo>
                    <a:pt x="59" y="4029"/>
                  </a:lnTo>
                  <a:lnTo>
                    <a:pt x="59" y="4032"/>
                  </a:lnTo>
                  <a:lnTo>
                    <a:pt x="64" y="4046"/>
                  </a:lnTo>
                  <a:lnTo>
                    <a:pt x="64" y="4048"/>
                  </a:lnTo>
                  <a:lnTo>
                    <a:pt x="71" y="4051"/>
                  </a:lnTo>
                  <a:lnTo>
                    <a:pt x="83" y="4039"/>
                  </a:lnTo>
                  <a:lnTo>
                    <a:pt x="90" y="4039"/>
                  </a:lnTo>
                  <a:lnTo>
                    <a:pt x="94" y="4037"/>
                  </a:lnTo>
                  <a:lnTo>
                    <a:pt x="97" y="4027"/>
                  </a:lnTo>
                  <a:lnTo>
                    <a:pt x="99" y="4008"/>
                  </a:lnTo>
                  <a:lnTo>
                    <a:pt x="104" y="4013"/>
                  </a:lnTo>
                  <a:lnTo>
                    <a:pt x="104" y="4032"/>
                  </a:lnTo>
                  <a:lnTo>
                    <a:pt x="106" y="4041"/>
                  </a:lnTo>
                  <a:lnTo>
                    <a:pt x="118" y="4055"/>
                  </a:lnTo>
                  <a:lnTo>
                    <a:pt x="120" y="4065"/>
                  </a:lnTo>
                  <a:lnTo>
                    <a:pt x="116" y="4072"/>
                  </a:lnTo>
                  <a:lnTo>
                    <a:pt x="116" y="4074"/>
                  </a:lnTo>
                  <a:lnTo>
                    <a:pt x="116" y="4077"/>
                  </a:lnTo>
                  <a:lnTo>
                    <a:pt x="116" y="4079"/>
                  </a:lnTo>
                  <a:lnTo>
                    <a:pt x="116" y="4084"/>
                  </a:lnTo>
                  <a:lnTo>
                    <a:pt x="116" y="4086"/>
                  </a:lnTo>
                  <a:lnTo>
                    <a:pt x="113" y="4084"/>
                  </a:lnTo>
                  <a:lnTo>
                    <a:pt x="111" y="4079"/>
                  </a:lnTo>
                  <a:lnTo>
                    <a:pt x="111" y="4070"/>
                  </a:lnTo>
                  <a:lnTo>
                    <a:pt x="106" y="4051"/>
                  </a:lnTo>
                  <a:lnTo>
                    <a:pt x="99" y="4053"/>
                  </a:lnTo>
                  <a:lnTo>
                    <a:pt x="102" y="4060"/>
                  </a:lnTo>
                  <a:lnTo>
                    <a:pt x="106" y="4079"/>
                  </a:lnTo>
                  <a:lnTo>
                    <a:pt x="104" y="4081"/>
                  </a:lnTo>
                  <a:lnTo>
                    <a:pt x="97" y="4063"/>
                  </a:lnTo>
                  <a:lnTo>
                    <a:pt x="94" y="4058"/>
                  </a:lnTo>
                  <a:lnTo>
                    <a:pt x="90" y="4055"/>
                  </a:lnTo>
                  <a:lnTo>
                    <a:pt x="85" y="4055"/>
                  </a:lnTo>
                  <a:lnTo>
                    <a:pt x="73" y="4065"/>
                  </a:lnTo>
                  <a:lnTo>
                    <a:pt x="83" y="4098"/>
                  </a:lnTo>
                  <a:lnTo>
                    <a:pt x="94" y="4119"/>
                  </a:lnTo>
                  <a:lnTo>
                    <a:pt x="97" y="4122"/>
                  </a:lnTo>
                  <a:lnTo>
                    <a:pt x="92" y="4131"/>
                  </a:lnTo>
                  <a:lnTo>
                    <a:pt x="94" y="4133"/>
                  </a:lnTo>
                  <a:lnTo>
                    <a:pt x="97" y="4136"/>
                  </a:lnTo>
                  <a:lnTo>
                    <a:pt x="99" y="4138"/>
                  </a:lnTo>
                  <a:lnTo>
                    <a:pt x="97" y="4143"/>
                  </a:lnTo>
                  <a:lnTo>
                    <a:pt x="94" y="4148"/>
                  </a:lnTo>
                  <a:lnTo>
                    <a:pt x="92" y="4155"/>
                  </a:lnTo>
                  <a:lnTo>
                    <a:pt x="94" y="4159"/>
                  </a:lnTo>
                  <a:lnTo>
                    <a:pt x="113" y="4204"/>
                  </a:lnTo>
                  <a:lnTo>
                    <a:pt x="118" y="4211"/>
                  </a:lnTo>
                  <a:lnTo>
                    <a:pt x="130" y="4223"/>
                  </a:lnTo>
                  <a:lnTo>
                    <a:pt x="135" y="4233"/>
                  </a:lnTo>
                  <a:lnTo>
                    <a:pt x="132" y="4242"/>
                  </a:lnTo>
                  <a:lnTo>
                    <a:pt x="135" y="4244"/>
                  </a:lnTo>
                  <a:lnTo>
                    <a:pt x="135" y="4259"/>
                  </a:lnTo>
                  <a:lnTo>
                    <a:pt x="137" y="4263"/>
                  </a:lnTo>
                  <a:lnTo>
                    <a:pt x="142" y="4263"/>
                  </a:lnTo>
                  <a:lnTo>
                    <a:pt x="146" y="4263"/>
                  </a:lnTo>
                  <a:lnTo>
                    <a:pt x="149" y="4263"/>
                  </a:lnTo>
                  <a:lnTo>
                    <a:pt x="154" y="4268"/>
                  </a:lnTo>
                  <a:lnTo>
                    <a:pt x="158" y="4273"/>
                  </a:lnTo>
                  <a:lnTo>
                    <a:pt x="161" y="4282"/>
                  </a:lnTo>
                  <a:lnTo>
                    <a:pt x="158" y="4289"/>
                  </a:lnTo>
                  <a:lnTo>
                    <a:pt x="156" y="4285"/>
                  </a:lnTo>
                  <a:lnTo>
                    <a:pt x="149" y="4280"/>
                  </a:lnTo>
                  <a:lnTo>
                    <a:pt x="142" y="4275"/>
                  </a:lnTo>
                  <a:lnTo>
                    <a:pt x="135" y="4282"/>
                  </a:lnTo>
                  <a:lnTo>
                    <a:pt x="135" y="4282"/>
                  </a:lnTo>
                  <a:lnTo>
                    <a:pt x="132" y="4296"/>
                  </a:lnTo>
                  <a:lnTo>
                    <a:pt x="132" y="4299"/>
                  </a:lnTo>
                  <a:lnTo>
                    <a:pt x="132" y="4301"/>
                  </a:lnTo>
                  <a:lnTo>
                    <a:pt x="135" y="4301"/>
                  </a:lnTo>
                  <a:lnTo>
                    <a:pt x="142" y="4301"/>
                  </a:lnTo>
                  <a:lnTo>
                    <a:pt x="137" y="4306"/>
                  </a:lnTo>
                  <a:lnTo>
                    <a:pt x="130" y="4311"/>
                  </a:lnTo>
                  <a:lnTo>
                    <a:pt x="132" y="4315"/>
                  </a:lnTo>
                  <a:lnTo>
                    <a:pt x="135" y="4318"/>
                  </a:lnTo>
                  <a:lnTo>
                    <a:pt x="139" y="4318"/>
                  </a:lnTo>
                  <a:lnTo>
                    <a:pt x="142" y="4315"/>
                  </a:lnTo>
                  <a:lnTo>
                    <a:pt x="142" y="4322"/>
                  </a:lnTo>
                  <a:lnTo>
                    <a:pt x="142" y="4330"/>
                  </a:lnTo>
                  <a:lnTo>
                    <a:pt x="142" y="4337"/>
                  </a:lnTo>
                  <a:lnTo>
                    <a:pt x="149" y="4344"/>
                  </a:lnTo>
                  <a:lnTo>
                    <a:pt x="149" y="4351"/>
                  </a:lnTo>
                  <a:lnTo>
                    <a:pt x="149" y="4358"/>
                  </a:lnTo>
                  <a:lnTo>
                    <a:pt x="149" y="4365"/>
                  </a:lnTo>
                  <a:lnTo>
                    <a:pt x="149" y="4377"/>
                  </a:lnTo>
                  <a:lnTo>
                    <a:pt x="154" y="4391"/>
                  </a:lnTo>
                  <a:lnTo>
                    <a:pt x="158" y="4396"/>
                  </a:lnTo>
                  <a:lnTo>
                    <a:pt x="168" y="4379"/>
                  </a:lnTo>
                  <a:lnTo>
                    <a:pt x="170" y="4382"/>
                  </a:lnTo>
                  <a:lnTo>
                    <a:pt x="168" y="4391"/>
                  </a:lnTo>
                  <a:lnTo>
                    <a:pt x="170" y="4405"/>
                  </a:lnTo>
                  <a:lnTo>
                    <a:pt x="168" y="4412"/>
                  </a:lnTo>
                  <a:lnTo>
                    <a:pt x="165" y="4419"/>
                  </a:lnTo>
                  <a:lnTo>
                    <a:pt x="165" y="4426"/>
                  </a:lnTo>
                  <a:lnTo>
                    <a:pt x="165" y="4436"/>
                  </a:lnTo>
                  <a:lnTo>
                    <a:pt x="170" y="4441"/>
                  </a:lnTo>
                  <a:lnTo>
                    <a:pt x="180" y="4438"/>
                  </a:lnTo>
                  <a:lnTo>
                    <a:pt x="184" y="4422"/>
                  </a:lnTo>
                  <a:lnTo>
                    <a:pt x="189" y="4386"/>
                  </a:lnTo>
                  <a:lnTo>
                    <a:pt x="194" y="4398"/>
                  </a:lnTo>
                  <a:lnTo>
                    <a:pt x="196" y="4405"/>
                  </a:lnTo>
                  <a:lnTo>
                    <a:pt x="196" y="4412"/>
                  </a:lnTo>
                  <a:lnTo>
                    <a:pt x="196" y="4419"/>
                  </a:lnTo>
                  <a:lnTo>
                    <a:pt x="189" y="4434"/>
                  </a:lnTo>
                  <a:lnTo>
                    <a:pt x="189" y="4441"/>
                  </a:lnTo>
                  <a:lnTo>
                    <a:pt x="194" y="4450"/>
                  </a:lnTo>
                  <a:lnTo>
                    <a:pt x="203" y="4445"/>
                  </a:lnTo>
                  <a:lnTo>
                    <a:pt x="213" y="4431"/>
                  </a:lnTo>
                  <a:lnTo>
                    <a:pt x="217" y="4415"/>
                  </a:lnTo>
                  <a:lnTo>
                    <a:pt x="222" y="4417"/>
                  </a:lnTo>
                  <a:lnTo>
                    <a:pt x="222" y="4424"/>
                  </a:lnTo>
                  <a:lnTo>
                    <a:pt x="220" y="4429"/>
                  </a:lnTo>
                  <a:lnTo>
                    <a:pt x="220" y="4436"/>
                  </a:lnTo>
                  <a:lnTo>
                    <a:pt x="222" y="4441"/>
                  </a:lnTo>
                  <a:lnTo>
                    <a:pt x="236" y="4445"/>
                  </a:lnTo>
                  <a:lnTo>
                    <a:pt x="241" y="4445"/>
                  </a:lnTo>
                  <a:lnTo>
                    <a:pt x="246" y="4443"/>
                  </a:lnTo>
                  <a:lnTo>
                    <a:pt x="250" y="4438"/>
                  </a:lnTo>
                  <a:lnTo>
                    <a:pt x="255" y="4431"/>
                  </a:lnTo>
                  <a:lnTo>
                    <a:pt x="260" y="4424"/>
                  </a:lnTo>
                  <a:lnTo>
                    <a:pt x="258" y="4417"/>
                  </a:lnTo>
                  <a:lnTo>
                    <a:pt x="250" y="4417"/>
                  </a:lnTo>
                  <a:lnTo>
                    <a:pt x="239" y="4419"/>
                  </a:lnTo>
                  <a:lnTo>
                    <a:pt x="234" y="4412"/>
                  </a:lnTo>
                  <a:lnTo>
                    <a:pt x="229" y="4408"/>
                  </a:lnTo>
                  <a:lnTo>
                    <a:pt x="215" y="4400"/>
                  </a:lnTo>
                  <a:lnTo>
                    <a:pt x="215" y="4398"/>
                  </a:lnTo>
                  <a:lnTo>
                    <a:pt x="224" y="4398"/>
                  </a:lnTo>
                  <a:lnTo>
                    <a:pt x="232" y="4400"/>
                  </a:lnTo>
                  <a:lnTo>
                    <a:pt x="241" y="4400"/>
                  </a:lnTo>
                  <a:lnTo>
                    <a:pt x="248" y="4393"/>
                  </a:lnTo>
                  <a:lnTo>
                    <a:pt x="248" y="4386"/>
                  </a:lnTo>
                  <a:lnTo>
                    <a:pt x="241" y="4377"/>
                  </a:lnTo>
                  <a:lnTo>
                    <a:pt x="241" y="4372"/>
                  </a:lnTo>
                  <a:lnTo>
                    <a:pt x="241" y="4367"/>
                  </a:lnTo>
                  <a:lnTo>
                    <a:pt x="236" y="4363"/>
                  </a:lnTo>
                  <a:lnTo>
                    <a:pt x="229" y="4360"/>
                  </a:lnTo>
                  <a:lnTo>
                    <a:pt x="224" y="4363"/>
                  </a:lnTo>
                  <a:lnTo>
                    <a:pt x="215" y="4367"/>
                  </a:lnTo>
                  <a:lnTo>
                    <a:pt x="213" y="4363"/>
                  </a:lnTo>
                  <a:lnTo>
                    <a:pt x="210" y="4360"/>
                  </a:lnTo>
                  <a:lnTo>
                    <a:pt x="208" y="4360"/>
                  </a:lnTo>
                  <a:lnTo>
                    <a:pt x="203" y="4365"/>
                  </a:lnTo>
                  <a:lnTo>
                    <a:pt x="206" y="4372"/>
                  </a:lnTo>
                  <a:lnTo>
                    <a:pt x="210" y="4384"/>
                  </a:lnTo>
                  <a:lnTo>
                    <a:pt x="203" y="4379"/>
                  </a:lnTo>
                  <a:lnTo>
                    <a:pt x="194" y="4358"/>
                  </a:lnTo>
                  <a:lnTo>
                    <a:pt x="187" y="4363"/>
                  </a:lnTo>
                  <a:lnTo>
                    <a:pt x="187" y="4353"/>
                  </a:lnTo>
                  <a:lnTo>
                    <a:pt x="189" y="4334"/>
                  </a:lnTo>
                  <a:lnTo>
                    <a:pt x="187" y="4330"/>
                  </a:lnTo>
                  <a:lnTo>
                    <a:pt x="194" y="4325"/>
                  </a:lnTo>
                  <a:lnTo>
                    <a:pt x="196" y="4327"/>
                  </a:lnTo>
                  <a:lnTo>
                    <a:pt x="196" y="4332"/>
                  </a:lnTo>
                  <a:lnTo>
                    <a:pt x="194" y="4339"/>
                  </a:lnTo>
                  <a:lnTo>
                    <a:pt x="198" y="4337"/>
                  </a:lnTo>
                  <a:lnTo>
                    <a:pt x="201" y="4337"/>
                  </a:lnTo>
                  <a:lnTo>
                    <a:pt x="210" y="4334"/>
                  </a:lnTo>
                  <a:lnTo>
                    <a:pt x="213" y="4337"/>
                  </a:lnTo>
                  <a:lnTo>
                    <a:pt x="215" y="4337"/>
                  </a:lnTo>
                  <a:lnTo>
                    <a:pt x="217" y="4337"/>
                  </a:lnTo>
                  <a:lnTo>
                    <a:pt x="222" y="4330"/>
                  </a:lnTo>
                  <a:lnTo>
                    <a:pt x="215" y="4325"/>
                  </a:lnTo>
                  <a:lnTo>
                    <a:pt x="210" y="4327"/>
                  </a:lnTo>
                  <a:lnTo>
                    <a:pt x="206" y="4330"/>
                  </a:lnTo>
                  <a:lnTo>
                    <a:pt x="210" y="4320"/>
                  </a:lnTo>
                  <a:lnTo>
                    <a:pt x="215" y="4313"/>
                  </a:lnTo>
                  <a:lnTo>
                    <a:pt x="222" y="4308"/>
                  </a:lnTo>
                  <a:lnTo>
                    <a:pt x="234" y="4308"/>
                  </a:lnTo>
                  <a:lnTo>
                    <a:pt x="239" y="4301"/>
                  </a:lnTo>
                  <a:lnTo>
                    <a:pt x="239" y="4294"/>
                  </a:lnTo>
                  <a:lnTo>
                    <a:pt x="227" y="4294"/>
                  </a:lnTo>
                  <a:lnTo>
                    <a:pt x="215" y="4292"/>
                  </a:lnTo>
                  <a:lnTo>
                    <a:pt x="208" y="4292"/>
                  </a:lnTo>
                  <a:lnTo>
                    <a:pt x="203" y="4299"/>
                  </a:lnTo>
                  <a:lnTo>
                    <a:pt x="201" y="4304"/>
                  </a:lnTo>
                  <a:lnTo>
                    <a:pt x="198" y="4311"/>
                  </a:lnTo>
                  <a:lnTo>
                    <a:pt x="194" y="4320"/>
                  </a:lnTo>
                  <a:lnTo>
                    <a:pt x="191" y="4315"/>
                  </a:lnTo>
                  <a:lnTo>
                    <a:pt x="187" y="4315"/>
                  </a:lnTo>
                  <a:lnTo>
                    <a:pt x="182" y="4318"/>
                  </a:lnTo>
                  <a:lnTo>
                    <a:pt x="177" y="4318"/>
                  </a:lnTo>
                  <a:lnTo>
                    <a:pt x="187" y="4311"/>
                  </a:lnTo>
                  <a:lnTo>
                    <a:pt x="187" y="4304"/>
                  </a:lnTo>
                  <a:lnTo>
                    <a:pt x="180" y="4299"/>
                  </a:lnTo>
                  <a:lnTo>
                    <a:pt x="172" y="4296"/>
                  </a:lnTo>
                  <a:lnTo>
                    <a:pt x="177" y="4289"/>
                  </a:lnTo>
                  <a:lnTo>
                    <a:pt x="196" y="4273"/>
                  </a:lnTo>
                  <a:lnTo>
                    <a:pt x="191" y="4263"/>
                  </a:lnTo>
                  <a:lnTo>
                    <a:pt x="187" y="4256"/>
                  </a:lnTo>
                  <a:lnTo>
                    <a:pt x="184" y="4249"/>
                  </a:lnTo>
                  <a:lnTo>
                    <a:pt x="191" y="4240"/>
                  </a:lnTo>
                  <a:lnTo>
                    <a:pt x="177" y="4235"/>
                  </a:lnTo>
                  <a:lnTo>
                    <a:pt x="172" y="4230"/>
                  </a:lnTo>
                  <a:lnTo>
                    <a:pt x="177" y="4223"/>
                  </a:lnTo>
                  <a:lnTo>
                    <a:pt x="175" y="4218"/>
                  </a:lnTo>
                  <a:lnTo>
                    <a:pt x="170" y="4218"/>
                  </a:lnTo>
                  <a:lnTo>
                    <a:pt x="165" y="4223"/>
                  </a:lnTo>
                  <a:lnTo>
                    <a:pt x="161" y="4223"/>
                  </a:lnTo>
                  <a:lnTo>
                    <a:pt x="158" y="4221"/>
                  </a:lnTo>
                  <a:lnTo>
                    <a:pt x="158" y="4216"/>
                  </a:lnTo>
                  <a:lnTo>
                    <a:pt x="158" y="4211"/>
                  </a:lnTo>
                  <a:lnTo>
                    <a:pt x="156" y="4209"/>
                  </a:lnTo>
                  <a:lnTo>
                    <a:pt x="151" y="4207"/>
                  </a:lnTo>
                  <a:lnTo>
                    <a:pt x="149" y="4204"/>
                  </a:lnTo>
                  <a:lnTo>
                    <a:pt x="146" y="4202"/>
                  </a:lnTo>
                  <a:lnTo>
                    <a:pt x="149" y="4200"/>
                  </a:lnTo>
                  <a:lnTo>
                    <a:pt x="154" y="4200"/>
                  </a:lnTo>
                  <a:lnTo>
                    <a:pt x="161" y="4197"/>
                  </a:lnTo>
                  <a:lnTo>
                    <a:pt x="165" y="4192"/>
                  </a:lnTo>
                  <a:lnTo>
                    <a:pt x="161" y="4188"/>
                  </a:lnTo>
                  <a:lnTo>
                    <a:pt x="156" y="4183"/>
                  </a:lnTo>
                  <a:lnTo>
                    <a:pt x="154" y="4166"/>
                  </a:lnTo>
                  <a:lnTo>
                    <a:pt x="151" y="4159"/>
                  </a:lnTo>
                  <a:lnTo>
                    <a:pt x="158" y="4159"/>
                  </a:lnTo>
                  <a:lnTo>
                    <a:pt x="161" y="4148"/>
                  </a:lnTo>
                  <a:lnTo>
                    <a:pt x="163" y="4133"/>
                  </a:lnTo>
                  <a:lnTo>
                    <a:pt x="161" y="4122"/>
                  </a:lnTo>
                  <a:lnTo>
                    <a:pt x="158" y="4112"/>
                  </a:lnTo>
                  <a:lnTo>
                    <a:pt x="151" y="4107"/>
                  </a:lnTo>
                  <a:lnTo>
                    <a:pt x="135" y="4103"/>
                  </a:lnTo>
                  <a:lnTo>
                    <a:pt x="139" y="4098"/>
                  </a:lnTo>
                  <a:lnTo>
                    <a:pt x="154" y="4089"/>
                  </a:lnTo>
                  <a:lnTo>
                    <a:pt x="149" y="4081"/>
                  </a:lnTo>
                  <a:lnTo>
                    <a:pt x="146" y="4079"/>
                  </a:lnTo>
                  <a:lnTo>
                    <a:pt x="142" y="4077"/>
                  </a:lnTo>
                  <a:lnTo>
                    <a:pt x="146" y="4077"/>
                  </a:lnTo>
                  <a:lnTo>
                    <a:pt x="151" y="4077"/>
                  </a:lnTo>
                  <a:lnTo>
                    <a:pt x="154" y="4081"/>
                  </a:lnTo>
                  <a:lnTo>
                    <a:pt x="156" y="4086"/>
                  </a:lnTo>
                  <a:lnTo>
                    <a:pt x="168" y="4079"/>
                  </a:lnTo>
                  <a:lnTo>
                    <a:pt x="180" y="4081"/>
                  </a:lnTo>
                  <a:lnTo>
                    <a:pt x="191" y="4086"/>
                  </a:lnTo>
                  <a:lnTo>
                    <a:pt x="201" y="4089"/>
                  </a:lnTo>
                  <a:lnTo>
                    <a:pt x="201" y="4081"/>
                  </a:lnTo>
                  <a:lnTo>
                    <a:pt x="198" y="4079"/>
                  </a:lnTo>
                  <a:lnTo>
                    <a:pt x="189" y="4079"/>
                  </a:lnTo>
                  <a:lnTo>
                    <a:pt x="156" y="4063"/>
                  </a:lnTo>
                  <a:lnTo>
                    <a:pt x="156" y="4060"/>
                  </a:lnTo>
                  <a:lnTo>
                    <a:pt x="156" y="4046"/>
                  </a:lnTo>
                  <a:lnTo>
                    <a:pt x="154" y="4046"/>
                  </a:lnTo>
                  <a:lnTo>
                    <a:pt x="151" y="4046"/>
                  </a:lnTo>
                  <a:lnTo>
                    <a:pt x="149" y="4046"/>
                  </a:lnTo>
                  <a:lnTo>
                    <a:pt x="151" y="4039"/>
                  </a:lnTo>
                  <a:lnTo>
                    <a:pt x="151" y="4039"/>
                  </a:lnTo>
                  <a:lnTo>
                    <a:pt x="154" y="4039"/>
                  </a:lnTo>
                  <a:lnTo>
                    <a:pt x="156" y="4037"/>
                  </a:lnTo>
                  <a:lnTo>
                    <a:pt x="158" y="4034"/>
                  </a:lnTo>
                  <a:lnTo>
                    <a:pt x="161" y="4032"/>
                  </a:lnTo>
                  <a:lnTo>
                    <a:pt x="163" y="4032"/>
                  </a:lnTo>
                  <a:lnTo>
                    <a:pt x="163" y="4027"/>
                  </a:lnTo>
                  <a:lnTo>
                    <a:pt x="163" y="4025"/>
                  </a:lnTo>
                  <a:lnTo>
                    <a:pt x="161" y="4020"/>
                  </a:lnTo>
                  <a:lnTo>
                    <a:pt x="156" y="4013"/>
                  </a:lnTo>
                  <a:lnTo>
                    <a:pt x="149" y="4013"/>
                  </a:lnTo>
                  <a:lnTo>
                    <a:pt x="139" y="4013"/>
                  </a:lnTo>
                  <a:lnTo>
                    <a:pt x="130" y="4011"/>
                  </a:lnTo>
                  <a:lnTo>
                    <a:pt x="132" y="4008"/>
                  </a:lnTo>
                  <a:lnTo>
                    <a:pt x="161" y="4006"/>
                  </a:lnTo>
                  <a:lnTo>
                    <a:pt x="163" y="4003"/>
                  </a:lnTo>
                  <a:lnTo>
                    <a:pt x="158" y="4001"/>
                  </a:lnTo>
                  <a:lnTo>
                    <a:pt x="156" y="3999"/>
                  </a:lnTo>
                  <a:lnTo>
                    <a:pt x="154" y="3994"/>
                  </a:lnTo>
                  <a:lnTo>
                    <a:pt x="151" y="3989"/>
                  </a:lnTo>
                  <a:lnTo>
                    <a:pt x="154" y="3989"/>
                  </a:lnTo>
                  <a:lnTo>
                    <a:pt x="156" y="3989"/>
                  </a:lnTo>
                  <a:lnTo>
                    <a:pt x="161" y="3989"/>
                  </a:lnTo>
                  <a:lnTo>
                    <a:pt x="165" y="3992"/>
                  </a:lnTo>
                  <a:lnTo>
                    <a:pt x="170" y="3999"/>
                  </a:lnTo>
                  <a:lnTo>
                    <a:pt x="170" y="4008"/>
                  </a:lnTo>
                  <a:lnTo>
                    <a:pt x="172" y="4020"/>
                  </a:lnTo>
                  <a:lnTo>
                    <a:pt x="175" y="4029"/>
                  </a:lnTo>
                  <a:lnTo>
                    <a:pt x="180" y="4034"/>
                  </a:lnTo>
                  <a:lnTo>
                    <a:pt x="208" y="4046"/>
                  </a:lnTo>
                  <a:lnTo>
                    <a:pt x="215" y="4044"/>
                  </a:lnTo>
                  <a:lnTo>
                    <a:pt x="229" y="4037"/>
                  </a:lnTo>
                  <a:lnTo>
                    <a:pt x="236" y="4034"/>
                  </a:lnTo>
                  <a:lnTo>
                    <a:pt x="239" y="4032"/>
                  </a:lnTo>
                  <a:lnTo>
                    <a:pt x="241" y="4029"/>
                  </a:lnTo>
                  <a:lnTo>
                    <a:pt x="241" y="4027"/>
                  </a:lnTo>
                  <a:lnTo>
                    <a:pt x="241" y="4025"/>
                  </a:lnTo>
                  <a:lnTo>
                    <a:pt x="239" y="4025"/>
                  </a:lnTo>
                  <a:lnTo>
                    <a:pt x="243" y="4020"/>
                  </a:lnTo>
                  <a:lnTo>
                    <a:pt x="246" y="4020"/>
                  </a:lnTo>
                  <a:lnTo>
                    <a:pt x="250" y="4015"/>
                  </a:lnTo>
                  <a:lnTo>
                    <a:pt x="255" y="4013"/>
                  </a:lnTo>
                  <a:lnTo>
                    <a:pt x="253" y="4008"/>
                  </a:lnTo>
                  <a:lnTo>
                    <a:pt x="253" y="4006"/>
                  </a:lnTo>
                  <a:lnTo>
                    <a:pt x="250" y="3999"/>
                  </a:lnTo>
                  <a:lnTo>
                    <a:pt x="248" y="3996"/>
                  </a:lnTo>
                  <a:lnTo>
                    <a:pt x="246" y="3994"/>
                  </a:lnTo>
                  <a:lnTo>
                    <a:pt x="239" y="3985"/>
                  </a:lnTo>
                  <a:lnTo>
                    <a:pt x="222" y="3973"/>
                  </a:lnTo>
                  <a:lnTo>
                    <a:pt x="206" y="3949"/>
                  </a:lnTo>
                  <a:lnTo>
                    <a:pt x="201" y="3949"/>
                  </a:lnTo>
                  <a:lnTo>
                    <a:pt x="196" y="3951"/>
                  </a:lnTo>
                  <a:lnTo>
                    <a:pt x="187" y="3954"/>
                  </a:lnTo>
                  <a:lnTo>
                    <a:pt x="182" y="3954"/>
                  </a:lnTo>
                  <a:lnTo>
                    <a:pt x="180" y="3959"/>
                  </a:lnTo>
                  <a:lnTo>
                    <a:pt x="170" y="3968"/>
                  </a:lnTo>
                  <a:lnTo>
                    <a:pt x="170" y="3963"/>
                  </a:lnTo>
                  <a:lnTo>
                    <a:pt x="170" y="3956"/>
                  </a:lnTo>
                  <a:lnTo>
                    <a:pt x="172" y="3949"/>
                  </a:lnTo>
                  <a:lnTo>
                    <a:pt x="175" y="3942"/>
                  </a:lnTo>
                  <a:lnTo>
                    <a:pt x="175" y="3937"/>
                  </a:lnTo>
                  <a:lnTo>
                    <a:pt x="165" y="3930"/>
                  </a:lnTo>
                  <a:lnTo>
                    <a:pt x="165" y="3923"/>
                  </a:lnTo>
                  <a:lnTo>
                    <a:pt x="191" y="3935"/>
                  </a:lnTo>
                  <a:lnTo>
                    <a:pt x="196" y="3937"/>
                  </a:lnTo>
                  <a:lnTo>
                    <a:pt x="208" y="3937"/>
                  </a:lnTo>
                  <a:lnTo>
                    <a:pt x="213" y="3937"/>
                  </a:lnTo>
                  <a:lnTo>
                    <a:pt x="224" y="3944"/>
                  </a:lnTo>
                  <a:lnTo>
                    <a:pt x="229" y="3949"/>
                  </a:lnTo>
                  <a:lnTo>
                    <a:pt x="234" y="3956"/>
                  </a:lnTo>
                  <a:lnTo>
                    <a:pt x="239" y="3961"/>
                  </a:lnTo>
                  <a:lnTo>
                    <a:pt x="250" y="3968"/>
                  </a:lnTo>
                  <a:lnTo>
                    <a:pt x="255" y="3973"/>
                  </a:lnTo>
                  <a:lnTo>
                    <a:pt x="255" y="3977"/>
                  </a:lnTo>
                  <a:lnTo>
                    <a:pt x="258" y="3980"/>
                  </a:lnTo>
                  <a:lnTo>
                    <a:pt x="260" y="3982"/>
                  </a:lnTo>
                  <a:lnTo>
                    <a:pt x="265" y="3985"/>
                  </a:lnTo>
                  <a:lnTo>
                    <a:pt x="269" y="3982"/>
                  </a:lnTo>
                  <a:lnTo>
                    <a:pt x="269" y="3980"/>
                  </a:lnTo>
                  <a:lnTo>
                    <a:pt x="267" y="3977"/>
                  </a:lnTo>
                  <a:lnTo>
                    <a:pt x="267" y="3973"/>
                  </a:lnTo>
                  <a:lnTo>
                    <a:pt x="269" y="3951"/>
                  </a:lnTo>
                  <a:lnTo>
                    <a:pt x="272" y="3944"/>
                  </a:lnTo>
                  <a:lnTo>
                    <a:pt x="269" y="3942"/>
                  </a:lnTo>
                  <a:lnTo>
                    <a:pt x="262" y="3940"/>
                  </a:lnTo>
                  <a:close/>
                  <a:moveTo>
                    <a:pt x="706" y="3985"/>
                  </a:moveTo>
                  <a:lnTo>
                    <a:pt x="706" y="3989"/>
                  </a:lnTo>
                  <a:lnTo>
                    <a:pt x="706" y="3994"/>
                  </a:lnTo>
                  <a:lnTo>
                    <a:pt x="706" y="3994"/>
                  </a:lnTo>
                  <a:lnTo>
                    <a:pt x="714" y="3996"/>
                  </a:lnTo>
                  <a:lnTo>
                    <a:pt x="716" y="3999"/>
                  </a:lnTo>
                  <a:lnTo>
                    <a:pt x="714" y="4003"/>
                  </a:lnTo>
                  <a:lnTo>
                    <a:pt x="711" y="4013"/>
                  </a:lnTo>
                  <a:lnTo>
                    <a:pt x="714" y="4015"/>
                  </a:lnTo>
                  <a:lnTo>
                    <a:pt x="723" y="4020"/>
                  </a:lnTo>
                  <a:lnTo>
                    <a:pt x="725" y="4025"/>
                  </a:lnTo>
                  <a:lnTo>
                    <a:pt x="725" y="4032"/>
                  </a:lnTo>
                  <a:lnTo>
                    <a:pt x="723" y="4039"/>
                  </a:lnTo>
                  <a:lnTo>
                    <a:pt x="721" y="4046"/>
                  </a:lnTo>
                  <a:lnTo>
                    <a:pt x="721" y="4053"/>
                  </a:lnTo>
                  <a:lnTo>
                    <a:pt x="723" y="4058"/>
                  </a:lnTo>
                  <a:lnTo>
                    <a:pt x="732" y="4070"/>
                  </a:lnTo>
                  <a:lnTo>
                    <a:pt x="730" y="4077"/>
                  </a:lnTo>
                  <a:lnTo>
                    <a:pt x="730" y="4086"/>
                  </a:lnTo>
                  <a:lnTo>
                    <a:pt x="737" y="4115"/>
                  </a:lnTo>
                  <a:lnTo>
                    <a:pt x="740" y="4117"/>
                  </a:lnTo>
                  <a:lnTo>
                    <a:pt x="742" y="4122"/>
                  </a:lnTo>
                  <a:lnTo>
                    <a:pt x="749" y="4124"/>
                  </a:lnTo>
                  <a:lnTo>
                    <a:pt x="756" y="4126"/>
                  </a:lnTo>
                  <a:lnTo>
                    <a:pt x="761" y="4126"/>
                  </a:lnTo>
                  <a:lnTo>
                    <a:pt x="763" y="4122"/>
                  </a:lnTo>
                  <a:lnTo>
                    <a:pt x="768" y="4119"/>
                  </a:lnTo>
                  <a:lnTo>
                    <a:pt x="773" y="4119"/>
                  </a:lnTo>
                  <a:lnTo>
                    <a:pt x="775" y="4122"/>
                  </a:lnTo>
                  <a:lnTo>
                    <a:pt x="775" y="4129"/>
                  </a:lnTo>
                  <a:lnTo>
                    <a:pt x="777" y="4133"/>
                  </a:lnTo>
                  <a:lnTo>
                    <a:pt x="780" y="4136"/>
                  </a:lnTo>
                  <a:lnTo>
                    <a:pt x="789" y="4133"/>
                  </a:lnTo>
                  <a:lnTo>
                    <a:pt x="796" y="4126"/>
                  </a:lnTo>
                  <a:lnTo>
                    <a:pt x="801" y="4115"/>
                  </a:lnTo>
                  <a:lnTo>
                    <a:pt x="803" y="4105"/>
                  </a:lnTo>
                  <a:lnTo>
                    <a:pt x="801" y="4089"/>
                  </a:lnTo>
                  <a:lnTo>
                    <a:pt x="796" y="4029"/>
                  </a:lnTo>
                  <a:lnTo>
                    <a:pt x="796" y="4025"/>
                  </a:lnTo>
                  <a:lnTo>
                    <a:pt x="796" y="4015"/>
                  </a:lnTo>
                  <a:lnTo>
                    <a:pt x="796" y="4011"/>
                  </a:lnTo>
                  <a:lnTo>
                    <a:pt x="794" y="4008"/>
                  </a:lnTo>
                  <a:lnTo>
                    <a:pt x="792" y="3994"/>
                  </a:lnTo>
                  <a:lnTo>
                    <a:pt x="784" y="3977"/>
                  </a:lnTo>
                  <a:lnTo>
                    <a:pt x="766" y="3949"/>
                  </a:lnTo>
                  <a:lnTo>
                    <a:pt x="758" y="3933"/>
                  </a:lnTo>
                  <a:lnTo>
                    <a:pt x="744" y="3914"/>
                  </a:lnTo>
                  <a:lnTo>
                    <a:pt x="737" y="3895"/>
                  </a:lnTo>
                  <a:lnTo>
                    <a:pt x="732" y="3888"/>
                  </a:lnTo>
                  <a:lnTo>
                    <a:pt x="721" y="3878"/>
                  </a:lnTo>
                  <a:lnTo>
                    <a:pt x="711" y="3862"/>
                  </a:lnTo>
                  <a:lnTo>
                    <a:pt x="706" y="3857"/>
                  </a:lnTo>
                  <a:lnTo>
                    <a:pt x="702" y="3850"/>
                  </a:lnTo>
                  <a:lnTo>
                    <a:pt x="695" y="3843"/>
                  </a:lnTo>
                  <a:lnTo>
                    <a:pt x="683" y="3836"/>
                  </a:lnTo>
                  <a:lnTo>
                    <a:pt x="676" y="3838"/>
                  </a:lnTo>
                  <a:lnTo>
                    <a:pt x="669" y="3845"/>
                  </a:lnTo>
                  <a:lnTo>
                    <a:pt x="662" y="3857"/>
                  </a:lnTo>
                  <a:lnTo>
                    <a:pt x="657" y="3869"/>
                  </a:lnTo>
                  <a:lnTo>
                    <a:pt x="657" y="3871"/>
                  </a:lnTo>
                  <a:lnTo>
                    <a:pt x="659" y="3873"/>
                  </a:lnTo>
                  <a:lnTo>
                    <a:pt x="662" y="3873"/>
                  </a:lnTo>
                  <a:lnTo>
                    <a:pt x="662" y="3876"/>
                  </a:lnTo>
                  <a:lnTo>
                    <a:pt x="666" y="3890"/>
                  </a:lnTo>
                  <a:lnTo>
                    <a:pt x="669" y="3895"/>
                  </a:lnTo>
                  <a:lnTo>
                    <a:pt x="671" y="3897"/>
                  </a:lnTo>
                  <a:lnTo>
                    <a:pt x="673" y="3899"/>
                  </a:lnTo>
                  <a:lnTo>
                    <a:pt x="683" y="3899"/>
                  </a:lnTo>
                  <a:lnTo>
                    <a:pt x="690" y="3899"/>
                  </a:lnTo>
                  <a:lnTo>
                    <a:pt x="695" y="3902"/>
                  </a:lnTo>
                  <a:lnTo>
                    <a:pt x="699" y="3909"/>
                  </a:lnTo>
                  <a:lnTo>
                    <a:pt x="688" y="3904"/>
                  </a:lnTo>
                  <a:lnTo>
                    <a:pt x="680" y="3904"/>
                  </a:lnTo>
                  <a:lnTo>
                    <a:pt x="676" y="3909"/>
                  </a:lnTo>
                  <a:lnTo>
                    <a:pt x="676" y="3916"/>
                  </a:lnTo>
                  <a:lnTo>
                    <a:pt x="676" y="3925"/>
                  </a:lnTo>
                  <a:lnTo>
                    <a:pt x="678" y="3937"/>
                  </a:lnTo>
                  <a:lnTo>
                    <a:pt x="680" y="3963"/>
                  </a:lnTo>
                  <a:lnTo>
                    <a:pt x="680" y="3968"/>
                  </a:lnTo>
                  <a:lnTo>
                    <a:pt x="704" y="3982"/>
                  </a:lnTo>
                  <a:lnTo>
                    <a:pt x="706" y="3985"/>
                  </a:lnTo>
                  <a:close/>
                  <a:moveTo>
                    <a:pt x="1080" y="4545"/>
                  </a:moveTo>
                  <a:lnTo>
                    <a:pt x="1077" y="4554"/>
                  </a:lnTo>
                  <a:lnTo>
                    <a:pt x="1080" y="4556"/>
                  </a:lnTo>
                  <a:lnTo>
                    <a:pt x="1089" y="4552"/>
                  </a:lnTo>
                  <a:lnTo>
                    <a:pt x="1092" y="4549"/>
                  </a:lnTo>
                  <a:lnTo>
                    <a:pt x="1101" y="4533"/>
                  </a:lnTo>
                  <a:lnTo>
                    <a:pt x="1108" y="4526"/>
                  </a:lnTo>
                  <a:lnTo>
                    <a:pt x="1108" y="4523"/>
                  </a:lnTo>
                  <a:lnTo>
                    <a:pt x="1110" y="4521"/>
                  </a:lnTo>
                  <a:lnTo>
                    <a:pt x="1118" y="4516"/>
                  </a:lnTo>
                  <a:lnTo>
                    <a:pt x="1120" y="4512"/>
                  </a:lnTo>
                  <a:lnTo>
                    <a:pt x="1122" y="4507"/>
                  </a:lnTo>
                  <a:lnTo>
                    <a:pt x="1129" y="4495"/>
                  </a:lnTo>
                  <a:lnTo>
                    <a:pt x="1132" y="4493"/>
                  </a:lnTo>
                  <a:lnTo>
                    <a:pt x="1139" y="4486"/>
                  </a:lnTo>
                  <a:lnTo>
                    <a:pt x="1141" y="4481"/>
                  </a:lnTo>
                  <a:lnTo>
                    <a:pt x="1144" y="4478"/>
                  </a:lnTo>
                  <a:lnTo>
                    <a:pt x="1148" y="4469"/>
                  </a:lnTo>
                  <a:lnTo>
                    <a:pt x="1151" y="4464"/>
                  </a:lnTo>
                  <a:lnTo>
                    <a:pt x="1146" y="4460"/>
                  </a:lnTo>
                  <a:lnTo>
                    <a:pt x="1141" y="4464"/>
                  </a:lnTo>
                  <a:lnTo>
                    <a:pt x="1136" y="4469"/>
                  </a:lnTo>
                  <a:lnTo>
                    <a:pt x="1134" y="4474"/>
                  </a:lnTo>
                  <a:lnTo>
                    <a:pt x="1127" y="4476"/>
                  </a:lnTo>
                  <a:lnTo>
                    <a:pt x="1113" y="4471"/>
                  </a:lnTo>
                  <a:lnTo>
                    <a:pt x="1101" y="4471"/>
                  </a:lnTo>
                  <a:lnTo>
                    <a:pt x="1101" y="4469"/>
                  </a:lnTo>
                  <a:lnTo>
                    <a:pt x="1099" y="4471"/>
                  </a:lnTo>
                  <a:lnTo>
                    <a:pt x="1094" y="4483"/>
                  </a:lnTo>
                  <a:lnTo>
                    <a:pt x="1094" y="4486"/>
                  </a:lnTo>
                  <a:lnTo>
                    <a:pt x="1094" y="4495"/>
                  </a:lnTo>
                  <a:lnTo>
                    <a:pt x="1094" y="4509"/>
                  </a:lnTo>
                  <a:lnTo>
                    <a:pt x="1092" y="4519"/>
                  </a:lnTo>
                  <a:lnTo>
                    <a:pt x="1087" y="4526"/>
                  </a:lnTo>
                  <a:lnTo>
                    <a:pt x="1087" y="4533"/>
                  </a:lnTo>
                  <a:lnTo>
                    <a:pt x="1087" y="4535"/>
                  </a:lnTo>
                  <a:lnTo>
                    <a:pt x="1084" y="4540"/>
                  </a:lnTo>
                  <a:lnTo>
                    <a:pt x="1080" y="4545"/>
                  </a:lnTo>
                  <a:close/>
                  <a:moveTo>
                    <a:pt x="981" y="4188"/>
                  </a:moveTo>
                  <a:lnTo>
                    <a:pt x="973" y="4192"/>
                  </a:lnTo>
                  <a:lnTo>
                    <a:pt x="971" y="4200"/>
                  </a:lnTo>
                  <a:lnTo>
                    <a:pt x="966" y="4211"/>
                  </a:lnTo>
                  <a:lnTo>
                    <a:pt x="962" y="4223"/>
                  </a:lnTo>
                  <a:lnTo>
                    <a:pt x="957" y="4235"/>
                  </a:lnTo>
                  <a:lnTo>
                    <a:pt x="950" y="4244"/>
                  </a:lnTo>
                  <a:lnTo>
                    <a:pt x="938" y="4249"/>
                  </a:lnTo>
                  <a:lnTo>
                    <a:pt x="938" y="4242"/>
                  </a:lnTo>
                  <a:lnTo>
                    <a:pt x="933" y="4242"/>
                  </a:lnTo>
                  <a:lnTo>
                    <a:pt x="929" y="4242"/>
                  </a:lnTo>
                  <a:lnTo>
                    <a:pt x="924" y="4249"/>
                  </a:lnTo>
                  <a:lnTo>
                    <a:pt x="919" y="4254"/>
                  </a:lnTo>
                  <a:lnTo>
                    <a:pt x="910" y="4263"/>
                  </a:lnTo>
                  <a:lnTo>
                    <a:pt x="905" y="4270"/>
                  </a:lnTo>
                  <a:lnTo>
                    <a:pt x="900" y="4287"/>
                  </a:lnTo>
                  <a:lnTo>
                    <a:pt x="898" y="4299"/>
                  </a:lnTo>
                  <a:lnTo>
                    <a:pt x="898" y="4304"/>
                  </a:lnTo>
                  <a:lnTo>
                    <a:pt x="900" y="4308"/>
                  </a:lnTo>
                  <a:lnTo>
                    <a:pt x="910" y="4313"/>
                  </a:lnTo>
                  <a:lnTo>
                    <a:pt x="910" y="4318"/>
                  </a:lnTo>
                  <a:lnTo>
                    <a:pt x="912" y="4330"/>
                  </a:lnTo>
                  <a:lnTo>
                    <a:pt x="926" y="4327"/>
                  </a:lnTo>
                  <a:lnTo>
                    <a:pt x="943" y="4318"/>
                  </a:lnTo>
                  <a:lnTo>
                    <a:pt x="955" y="4311"/>
                  </a:lnTo>
                  <a:lnTo>
                    <a:pt x="957" y="4308"/>
                  </a:lnTo>
                  <a:lnTo>
                    <a:pt x="962" y="4301"/>
                  </a:lnTo>
                  <a:lnTo>
                    <a:pt x="964" y="4299"/>
                  </a:lnTo>
                  <a:lnTo>
                    <a:pt x="966" y="4296"/>
                  </a:lnTo>
                  <a:lnTo>
                    <a:pt x="973" y="4292"/>
                  </a:lnTo>
                  <a:lnTo>
                    <a:pt x="978" y="4292"/>
                  </a:lnTo>
                  <a:lnTo>
                    <a:pt x="983" y="4289"/>
                  </a:lnTo>
                  <a:lnTo>
                    <a:pt x="990" y="4289"/>
                  </a:lnTo>
                  <a:lnTo>
                    <a:pt x="1002" y="4292"/>
                  </a:lnTo>
                  <a:lnTo>
                    <a:pt x="1002" y="4289"/>
                  </a:lnTo>
                  <a:lnTo>
                    <a:pt x="999" y="4285"/>
                  </a:lnTo>
                  <a:lnTo>
                    <a:pt x="997" y="4282"/>
                  </a:lnTo>
                  <a:lnTo>
                    <a:pt x="995" y="4270"/>
                  </a:lnTo>
                  <a:lnTo>
                    <a:pt x="995" y="4266"/>
                  </a:lnTo>
                  <a:lnTo>
                    <a:pt x="990" y="4259"/>
                  </a:lnTo>
                  <a:lnTo>
                    <a:pt x="988" y="4252"/>
                  </a:lnTo>
                  <a:lnTo>
                    <a:pt x="988" y="4249"/>
                  </a:lnTo>
                  <a:lnTo>
                    <a:pt x="985" y="4249"/>
                  </a:lnTo>
                  <a:lnTo>
                    <a:pt x="983" y="4249"/>
                  </a:lnTo>
                  <a:lnTo>
                    <a:pt x="978" y="4252"/>
                  </a:lnTo>
                  <a:lnTo>
                    <a:pt x="978" y="4249"/>
                  </a:lnTo>
                  <a:lnTo>
                    <a:pt x="978" y="4247"/>
                  </a:lnTo>
                  <a:lnTo>
                    <a:pt x="978" y="4242"/>
                  </a:lnTo>
                  <a:lnTo>
                    <a:pt x="978" y="4240"/>
                  </a:lnTo>
                  <a:lnTo>
                    <a:pt x="978" y="4235"/>
                  </a:lnTo>
                  <a:lnTo>
                    <a:pt x="978" y="4230"/>
                  </a:lnTo>
                  <a:lnTo>
                    <a:pt x="981" y="4226"/>
                  </a:lnTo>
                  <a:lnTo>
                    <a:pt x="990" y="4244"/>
                  </a:lnTo>
                  <a:lnTo>
                    <a:pt x="995" y="4256"/>
                  </a:lnTo>
                  <a:lnTo>
                    <a:pt x="999" y="4263"/>
                  </a:lnTo>
                  <a:lnTo>
                    <a:pt x="1004" y="4275"/>
                  </a:lnTo>
                  <a:lnTo>
                    <a:pt x="1007" y="4287"/>
                  </a:lnTo>
                  <a:lnTo>
                    <a:pt x="1009" y="4296"/>
                  </a:lnTo>
                  <a:lnTo>
                    <a:pt x="983" y="4296"/>
                  </a:lnTo>
                  <a:lnTo>
                    <a:pt x="971" y="4301"/>
                  </a:lnTo>
                  <a:lnTo>
                    <a:pt x="966" y="4313"/>
                  </a:lnTo>
                  <a:lnTo>
                    <a:pt x="959" y="4313"/>
                  </a:lnTo>
                  <a:lnTo>
                    <a:pt x="947" y="4327"/>
                  </a:lnTo>
                  <a:lnTo>
                    <a:pt x="943" y="4327"/>
                  </a:lnTo>
                  <a:lnTo>
                    <a:pt x="929" y="4334"/>
                  </a:lnTo>
                  <a:lnTo>
                    <a:pt x="917" y="4337"/>
                  </a:lnTo>
                  <a:lnTo>
                    <a:pt x="924" y="4353"/>
                  </a:lnTo>
                  <a:lnTo>
                    <a:pt x="926" y="4358"/>
                  </a:lnTo>
                  <a:lnTo>
                    <a:pt x="921" y="4358"/>
                  </a:lnTo>
                  <a:lnTo>
                    <a:pt x="907" y="4341"/>
                  </a:lnTo>
                  <a:lnTo>
                    <a:pt x="903" y="4339"/>
                  </a:lnTo>
                  <a:lnTo>
                    <a:pt x="898" y="4341"/>
                  </a:lnTo>
                  <a:lnTo>
                    <a:pt x="895" y="4353"/>
                  </a:lnTo>
                  <a:lnTo>
                    <a:pt x="893" y="4365"/>
                  </a:lnTo>
                  <a:lnTo>
                    <a:pt x="893" y="4372"/>
                  </a:lnTo>
                  <a:lnTo>
                    <a:pt x="893" y="4389"/>
                  </a:lnTo>
                  <a:lnTo>
                    <a:pt x="895" y="4396"/>
                  </a:lnTo>
                  <a:lnTo>
                    <a:pt x="903" y="4400"/>
                  </a:lnTo>
                  <a:lnTo>
                    <a:pt x="900" y="4403"/>
                  </a:lnTo>
                  <a:lnTo>
                    <a:pt x="898" y="4405"/>
                  </a:lnTo>
                  <a:lnTo>
                    <a:pt x="895" y="4405"/>
                  </a:lnTo>
                  <a:lnTo>
                    <a:pt x="895" y="4408"/>
                  </a:lnTo>
                  <a:lnTo>
                    <a:pt x="893" y="4408"/>
                  </a:lnTo>
                  <a:lnTo>
                    <a:pt x="895" y="4412"/>
                  </a:lnTo>
                  <a:lnTo>
                    <a:pt x="898" y="4424"/>
                  </a:lnTo>
                  <a:lnTo>
                    <a:pt x="914" y="4455"/>
                  </a:lnTo>
                  <a:lnTo>
                    <a:pt x="921" y="4464"/>
                  </a:lnTo>
                  <a:lnTo>
                    <a:pt x="931" y="4469"/>
                  </a:lnTo>
                  <a:lnTo>
                    <a:pt x="943" y="4464"/>
                  </a:lnTo>
                  <a:lnTo>
                    <a:pt x="955" y="4455"/>
                  </a:lnTo>
                  <a:lnTo>
                    <a:pt x="955" y="4460"/>
                  </a:lnTo>
                  <a:lnTo>
                    <a:pt x="955" y="4467"/>
                  </a:lnTo>
                  <a:lnTo>
                    <a:pt x="955" y="4471"/>
                  </a:lnTo>
                  <a:lnTo>
                    <a:pt x="957" y="4474"/>
                  </a:lnTo>
                  <a:lnTo>
                    <a:pt x="959" y="4474"/>
                  </a:lnTo>
                  <a:lnTo>
                    <a:pt x="962" y="4471"/>
                  </a:lnTo>
                  <a:lnTo>
                    <a:pt x="964" y="4467"/>
                  </a:lnTo>
                  <a:lnTo>
                    <a:pt x="964" y="4450"/>
                  </a:lnTo>
                  <a:lnTo>
                    <a:pt x="966" y="4443"/>
                  </a:lnTo>
                  <a:lnTo>
                    <a:pt x="976" y="4426"/>
                  </a:lnTo>
                  <a:lnTo>
                    <a:pt x="985" y="4408"/>
                  </a:lnTo>
                  <a:lnTo>
                    <a:pt x="992" y="4398"/>
                  </a:lnTo>
                  <a:lnTo>
                    <a:pt x="997" y="4393"/>
                  </a:lnTo>
                  <a:lnTo>
                    <a:pt x="1004" y="4391"/>
                  </a:lnTo>
                  <a:lnTo>
                    <a:pt x="1009" y="4382"/>
                  </a:lnTo>
                  <a:lnTo>
                    <a:pt x="1009" y="4370"/>
                  </a:lnTo>
                  <a:lnTo>
                    <a:pt x="1009" y="4363"/>
                  </a:lnTo>
                  <a:lnTo>
                    <a:pt x="1014" y="4360"/>
                  </a:lnTo>
                  <a:lnTo>
                    <a:pt x="1016" y="4365"/>
                  </a:lnTo>
                  <a:lnTo>
                    <a:pt x="1021" y="4372"/>
                  </a:lnTo>
                  <a:lnTo>
                    <a:pt x="1025" y="4374"/>
                  </a:lnTo>
                  <a:lnTo>
                    <a:pt x="1030" y="4372"/>
                  </a:lnTo>
                  <a:lnTo>
                    <a:pt x="1033" y="4363"/>
                  </a:lnTo>
                  <a:lnTo>
                    <a:pt x="1037" y="4346"/>
                  </a:lnTo>
                  <a:lnTo>
                    <a:pt x="1040" y="4344"/>
                  </a:lnTo>
                  <a:lnTo>
                    <a:pt x="1042" y="4344"/>
                  </a:lnTo>
                  <a:lnTo>
                    <a:pt x="1044" y="4348"/>
                  </a:lnTo>
                  <a:lnTo>
                    <a:pt x="1047" y="4351"/>
                  </a:lnTo>
                  <a:lnTo>
                    <a:pt x="1044" y="4356"/>
                  </a:lnTo>
                  <a:lnTo>
                    <a:pt x="1042" y="4363"/>
                  </a:lnTo>
                  <a:lnTo>
                    <a:pt x="1037" y="4372"/>
                  </a:lnTo>
                  <a:lnTo>
                    <a:pt x="1035" y="4374"/>
                  </a:lnTo>
                  <a:lnTo>
                    <a:pt x="1021" y="4393"/>
                  </a:lnTo>
                  <a:lnTo>
                    <a:pt x="1014" y="4396"/>
                  </a:lnTo>
                  <a:lnTo>
                    <a:pt x="1009" y="4398"/>
                  </a:lnTo>
                  <a:lnTo>
                    <a:pt x="1004" y="4400"/>
                  </a:lnTo>
                  <a:lnTo>
                    <a:pt x="999" y="4412"/>
                  </a:lnTo>
                  <a:lnTo>
                    <a:pt x="995" y="4419"/>
                  </a:lnTo>
                  <a:lnTo>
                    <a:pt x="983" y="4431"/>
                  </a:lnTo>
                  <a:lnTo>
                    <a:pt x="978" y="4441"/>
                  </a:lnTo>
                  <a:lnTo>
                    <a:pt x="973" y="4448"/>
                  </a:lnTo>
                  <a:lnTo>
                    <a:pt x="971" y="4467"/>
                  </a:lnTo>
                  <a:lnTo>
                    <a:pt x="966" y="4474"/>
                  </a:lnTo>
                  <a:lnTo>
                    <a:pt x="964" y="4483"/>
                  </a:lnTo>
                  <a:lnTo>
                    <a:pt x="959" y="4490"/>
                  </a:lnTo>
                  <a:lnTo>
                    <a:pt x="955" y="4497"/>
                  </a:lnTo>
                  <a:lnTo>
                    <a:pt x="950" y="4504"/>
                  </a:lnTo>
                  <a:lnTo>
                    <a:pt x="950" y="4507"/>
                  </a:lnTo>
                  <a:lnTo>
                    <a:pt x="957" y="4507"/>
                  </a:lnTo>
                  <a:lnTo>
                    <a:pt x="964" y="4507"/>
                  </a:lnTo>
                  <a:lnTo>
                    <a:pt x="992" y="4516"/>
                  </a:lnTo>
                  <a:lnTo>
                    <a:pt x="995" y="4516"/>
                  </a:lnTo>
                  <a:lnTo>
                    <a:pt x="997" y="4514"/>
                  </a:lnTo>
                  <a:lnTo>
                    <a:pt x="1004" y="4502"/>
                  </a:lnTo>
                  <a:lnTo>
                    <a:pt x="1009" y="4497"/>
                  </a:lnTo>
                  <a:lnTo>
                    <a:pt x="1007" y="4495"/>
                  </a:lnTo>
                  <a:lnTo>
                    <a:pt x="1007" y="4493"/>
                  </a:lnTo>
                  <a:lnTo>
                    <a:pt x="1004" y="4493"/>
                  </a:lnTo>
                  <a:lnTo>
                    <a:pt x="1002" y="4493"/>
                  </a:lnTo>
                  <a:lnTo>
                    <a:pt x="1011" y="4486"/>
                  </a:lnTo>
                  <a:lnTo>
                    <a:pt x="1016" y="4478"/>
                  </a:lnTo>
                  <a:lnTo>
                    <a:pt x="1021" y="4460"/>
                  </a:lnTo>
                  <a:lnTo>
                    <a:pt x="1025" y="4462"/>
                  </a:lnTo>
                  <a:lnTo>
                    <a:pt x="1028" y="4460"/>
                  </a:lnTo>
                  <a:lnTo>
                    <a:pt x="1056" y="4417"/>
                  </a:lnTo>
                  <a:lnTo>
                    <a:pt x="1066" y="4396"/>
                  </a:lnTo>
                  <a:lnTo>
                    <a:pt x="1075" y="4377"/>
                  </a:lnTo>
                  <a:lnTo>
                    <a:pt x="1082" y="4353"/>
                  </a:lnTo>
                  <a:lnTo>
                    <a:pt x="1087" y="4334"/>
                  </a:lnTo>
                  <a:lnTo>
                    <a:pt x="1089" y="4292"/>
                  </a:lnTo>
                  <a:lnTo>
                    <a:pt x="1092" y="4289"/>
                  </a:lnTo>
                  <a:lnTo>
                    <a:pt x="1092" y="4287"/>
                  </a:lnTo>
                  <a:lnTo>
                    <a:pt x="1089" y="4263"/>
                  </a:lnTo>
                  <a:lnTo>
                    <a:pt x="1087" y="4259"/>
                  </a:lnTo>
                  <a:lnTo>
                    <a:pt x="1075" y="4252"/>
                  </a:lnTo>
                  <a:lnTo>
                    <a:pt x="1070" y="4247"/>
                  </a:lnTo>
                  <a:lnTo>
                    <a:pt x="1054" y="4216"/>
                  </a:lnTo>
                  <a:lnTo>
                    <a:pt x="1044" y="4183"/>
                  </a:lnTo>
                  <a:lnTo>
                    <a:pt x="1040" y="4169"/>
                  </a:lnTo>
                  <a:lnTo>
                    <a:pt x="1021" y="4162"/>
                  </a:lnTo>
                  <a:lnTo>
                    <a:pt x="1011" y="4150"/>
                  </a:lnTo>
                  <a:lnTo>
                    <a:pt x="1007" y="4148"/>
                  </a:lnTo>
                  <a:lnTo>
                    <a:pt x="999" y="4145"/>
                  </a:lnTo>
                  <a:lnTo>
                    <a:pt x="995" y="4145"/>
                  </a:lnTo>
                  <a:lnTo>
                    <a:pt x="990" y="4150"/>
                  </a:lnTo>
                  <a:lnTo>
                    <a:pt x="988" y="4155"/>
                  </a:lnTo>
                  <a:lnTo>
                    <a:pt x="988" y="4159"/>
                  </a:lnTo>
                  <a:lnTo>
                    <a:pt x="988" y="4166"/>
                  </a:lnTo>
                  <a:lnTo>
                    <a:pt x="988" y="4171"/>
                  </a:lnTo>
                  <a:lnTo>
                    <a:pt x="985" y="4181"/>
                  </a:lnTo>
                  <a:lnTo>
                    <a:pt x="981" y="4188"/>
                  </a:lnTo>
                  <a:close/>
                  <a:moveTo>
                    <a:pt x="1110" y="4755"/>
                  </a:moveTo>
                  <a:lnTo>
                    <a:pt x="1110" y="4731"/>
                  </a:lnTo>
                  <a:lnTo>
                    <a:pt x="1106" y="4727"/>
                  </a:lnTo>
                  <a:lnTo>
                    <a:pt x="1096" y="4722"/>
                  </a:lnTo>
                  <a:lnTo>
                    <a:pt x="1087" y="4719"/>
                  </a:lnTo>
                  <a:lnTo>
                    <a:pt x="1077" y="4722"/>
                  </a:lnTo>
                  <a:lnTo>
                    <a:pt x="1068" y="4727"/>
                  </a:lnTo>
                  <a:lnTo>
                    <a:pt x="1044" y="4729"/>
                  </a:lnTo>
                  <a:lnTo>
                    <a:pt x="1047" y="4734"/>
                  </a:lnTo>
                  <a:lnTo>
                    <a:pt x="1051" y="4738"/>
                  </a:lnTo>
                  <a:lnTo>
                    <a:pt x="1056" y="4741"/>
                  </a:lnTo>
                  <a:lnTo>
                    <a:pt x="1063" y="4743"/>
                  </a:lnTo>
                  <a:lnTo>
                    <a:pt x="1068" y="4743"/>
                  </a:lnTo>
                  <a:lnTo>
                    <a:pt x="1077" y="4743"/>
                  </a:lnTo>
                  <a:lnTo>
                    <a:pt x="1082" y="4743"/>
                  </a:lnTo>
                  <a:lnTo>
                    <a:pt x="1084" y="4748"/>
                  </a:lnTo>
                  <a:lnTo>
                    <a:pt x="1084" y="4753"/>
                  </a:lnTo>
                  <a:lnTo>
                    <a:pt x="1080" y="4755"/>
                  </a:lnTo>
                  <a:lnTo>
                    <a:pt x="1066" y="4755"/>
                  </a:lnTo>
                  <a:lnTo>
                    <a:pt x="1061" y="4757"/>
                  </a:lnTo>
                  <a:lnTo>
                    <a:pt x="1056" y="4760"/>
                  </a:lnTo>
                  <a:lnTo>
                    <a:pt x="1056" y="4767"/>
                  </a:lnTo>
                  <a:lnTo>
                    <a:pt x="1059" y="4774"/>
                  </a:lnTo>
                  <a:lnTo>
                    <a:pt x="1066" y="4776"/>
                  </a:lnTo>
                  <a:lnTo>
                    <a:pt x="1082" y="4779"/>
                  </a:lnTo>
                  <a:lnTo>
                    <a:pt x="1092" y="4788"/>
                  </a:lnTo>
                  <a:lnTo>
                    <a:pt x="1096" y="4790"/>
                  </a:lnTo>
                  <a:lnTo>
                    <a:pt x="1103" y="4790"/>
                  </a:lnTo>
                  <a:lnTo>
                    <a:pt x="1108" y="4783"/>
                  </a:lnTo>
                  <a:lnTo>
                    <a:pt x="1108" y="4774"/>
                  </a:lnTo>
                  <a:lnTo>
                    <a:pt x="1108" y="4769"/>
                  </a:lnTo>
                  <a:lnTo>
                    <a:pt x="1108" y="4762"/>
                  </a:lnTo>
                  <a:lnTo>
                    <a:pt x="1110" y="4755"/>
                  </a:lnTo>
                  <a:close/>
                  <a:moveTo>
                    <a:pt x="1082" y="4027"/>
                  </a:moveTo>
                  <a:lnTo>
                    <a:pt x="1099" y="4041"/>
                  </a:lnTo>
                  <a:lnTo>
                    <a:pt x="1103" y="4034"/>
                  </a:lnTo>
                  <a:lnTo>
                    <a:pt x="1108" y="4020"/>
                  </a:lnTo>
                  <a:lnTo>
                    <a:pt x="1120" y="4008"/>
                  </a:lnTo>
                  <a:lnTo>
                    <a:pt x="1120" y="4001"/>
                  </a:lnTo>
                  <a:lnTo>
                    <a:pt x="1127" y="3994"/>
                  </a:lnTo>
                  <a:lnTo>
                    <a:pt x="1141" y="3987"/>
                  </a:lnTo>
                  <a:lnTo>
                    <a:pt x="1136" y="3980"/>
                  </a:lnTo>
                  <a:lnTo>
                    <a:pt x="1132" y="3980"/>
                  </a:lnTo>
                  <a:lnTo>
                    <a:pt x="1125" y="3982"/>
                  </a:lnTo>
                  <a:lnTo>
                    <a:pt x="1118" y="3982"/>
                  </a:lnTo>
                  <a:lnTo>
                    <a:pt x="1094" y="3973"/>
                  </a:lnTo>
                  <a:lnTo>
                    <a:pt x="1080" y="3970"/>
                  </a:lnTo>
                  <a:lnTo>
                    <a:pt x="1073" y="3973"/>
                  </a:lnTo>
                  <a:lnTo>
                    <a:pt x="1068" y="3975"/>
                  </a:lnTo>
                  <a:lnTo>
                    <a:pt x="1063" y="3977"/>
                  </a:lnTo>
                  <a:lnTo>
                    <a:pt x="1051" y="3980"/>
                  </a:lnTo>
                  <a:lnTo>
                    <a:pt x="1047" y="3980"/>
                  </a:lnTo>
                  <a:lnTo>
                    <a:pt x="1035" y="3987"/>
                  </a:lnTo>
                  <a:lnTo>
                    <a:pt x="1030" y="3994"/>
                  </a:lnTo>
                  <a:lnTo>
                    <a:pt x="1025" y="4003"/>
                  </a:lnTo>
                  <a:lnTo>
                    <a:pt x="1016" y="4032"/>
                  </a:lnTo>
                  <a:lnTo>
                    <a:pt x="1007" y="4048"/>
                  </a:lnTo>
                  <a:lnTo>
                    <a:pt x="997" y="4067"/>
                  </a:lnTo>
                  <a:lnTo>
                    <a:pt x="990" y="4089"/>
                  </a:lnTo>
                  <a:lnTo>
                    <a:pt x="988" y="4098"/>
                  </a:lnTo>
                  <a:lnTo>
                    <a:pt x="995" y="4091"/>
                  </a:lnTo>
                  <a:lnTo>
                    <a:pt x="1004" y="4081"/>
                  </a:lnTo>
                  <a:lnTo>
                    <a:pt x="1011" y="4079"/>
                  </a:lnTo>
                  <a:lnTo>
                    <a:pt x="1016" y="4079"/>
                  </a:lnTo>
                  <a:lnTo>
                    <a:pt x="1018" y="4077"/>
                  </a:lnTo>
                  <a:lnTo>
                    <a:pt x="1025" y="4070"/>
                  </a:lnTo>
                  <a:lnTo>
                    <a:pt x="1028" y="4058"/>
                  </a:lnTo>
                  <a:lnTo>
                    <a:pt x="1030" y="4048"/>
                  </a:lnTo>
                  <a:lnTo>
                    <a:pt x="1035" y="4048"/>
                  </a:lnTo>
                  <a:lnTo>
                    <a:pt x="1040" y="4046"/>
                  </a:lnTo>
                  <a:lnTo>
                    <a:pt x="1075" y="4027"/>
                  </a:lnTo>
                  <a:lnTo>
                    <a:pt x="1082" y="4027"/>
                  </a:lnTo>
                  <a:close/>
                  <a:moveTo>
                    <a:pt x="1075" y="4457"/>
                  </a:moveTo>
                  <a:lnTo>
                    <a:pt x="1066" y="4467"/>
                  </a:lnTo>
                  <a:lnTo>
                    <a:pt x="1059" y="4474"/>
                  </a:lnTo>
                  <a:lnTo>
                    <a:pt x="1061" y="4481"/>
                  </a:lnTo>
                  <a:lnTo>
                    <a:pt x="1061" y="4488"/>
                  </a:lnTo>
                  <a:lnTo>
                    <a:pt x="1056" y="4495"/>
                  </a:lnTo>
                  <a:lnTo>
                    <a:pt x="1051" y="4502"/>
                  </a:lnTo>
                  <a:lnTo>
                    <a:pt x="1047" y="4507"/>
                  </a:lnTo>
                  <a:lnTo>
                    <a:pt x="1044" y="4516"/>
                  </a:lnTo>
                  <a:lnTo>
                    <a:pt x="1042" y="4521"/>
                  </a:lnTo>
                  <a:lnTo>
                    <a:pt x="1037" y="4523"/>
                  </a:lnTo>
                  <a:lnTo>
                    <a:pt x="1037" y="4528"/>
                  </a:lnTo>
                  <a:lnTo>
                    <a:pt x="1037" y="4533"/>
                  </a:lnTo>
                  <a:lnTo>
                    <a:pt x="1037" y="4535"/>
                  </a:lnTo>
                  <a:lnTo>
                    <a:pt x="1023" y="4575"/>
                  </a:lnTo>
                  <a:lnTo>
                    <a:pt x="1018" y="4594"/>
                  </a:lnTo>
                  <a:lnTo>
                    <a:pt x="1021" y="4606"/>
                  </a:lnTo>
                  <a:lnTo>
                    <a:pt x="1018" y="4608"/>
                  </a:lnTo>
                  <a:lnTo>
                    <a:pt x="1014" y="4618"/>
                  </a:lnTo>
                  <a:lnTo>
                    <a:pt x="1007" y="4623"/>
                  </a:lnTo>
                  <a:lnTo>
                    <a:pt x="997" y="4625"/>
                  </a:lnTo>
                  <a:lnTo>
                    <a:pt x="990" y="4630"/>
                  </a:lnTo>
                  <a:lnTo>
                    <a:pt x="988" y="4639"/>
                  </a:lnTo>
                  <a:lnTo>
                    <a:pt x="992" y="4644"/>
                  </a:lnTo>
                  <a:lnTo>
                    <a:pt x="1002" y="4649"/>
                  </a:lnTo>
                  <a:lnTo>
                    <a:pt x="1011" y="4649"/>
                  </a:lnTo>
                  <a:lnTo>
                    <a:pt x="1040" y="4632"/>
                  </a:lnTo>
                  <a:lnTo>
                    <a:pt x="1042" y="4627"/>
                  </a:lnTo>
                  <a:lnTo>
                    <a:pt x="1051" y="4618"/>
                  </a:lnTo>
                  <a:lnTo>
                    <a:pt x="1056" y="4613"/>
                  </a:lnTo>
                  <a:lnTo>
                    <a:pt x="1059" y="4608"/>
                  </a:lnTo>
                  <a:lnTo>
                    <a:pt x="1059" y="4604"/>
                  </a:lnTo>
                  <a:lnTo>
                    <a:pt x="1061" y="4599"/>
                  </a:lnTo>
                  <a:lnTo>
                    <a:pt x="1061" y="4592"/>
                  </a:lnTo>
                  <a:lnTo>
                    <a:pt x="1063" y="4587"/>
                  </a:lnTo>
                  <a:lnTo>
                    <a:pt x="1066" y="4578"/>
                  </a:lnTo>
                  <a:lnTo>
                    <a:pt x="1066" y="4571"/>
                  </a:lnTo>
                  <a:lnTo>
                    <a:pt x="1068" y="4566"/>
                  </a:lnTo>
                  <a:lnTo>
                    <a:pt x="1068" y="4566"/>
                  </a:lnTo>
                  <a:lnTo>
                    <a:pt x="1068" y="4559"/>
                  </a:lnTo>
                  <a:lnTo>
                    <a:pt x="1077" y="4526"/>
                  </a:lnTo>
                  <a:lnTo>
                    <a:pt x="1080" y="4523"/>
                  </a:lnTo>
                  <a:lnTo>
                    <a:pt x="1082" y="4519"/>
                  </a:lnTo>
                  <a:lnTo>
                    <a:pt x="1084" y="4512"/>
                  </a:lnTo>
                  <a:lnTo>
                    <a:pt x="1082" y="4507"/>
                  </a:lnTo>
                  <a:lnTo>
                    <a:pt x="1080" y="4495"/>
                  </a:lnTo>
                  <a:lnTo>
                    <a:pt x="1087" y="4476"/>
                  </a:lnTo>
                  <a:lnTo>
                    <a:pt x="1089" y="4457"/>
                  </a:lnTo>
                  <a:lnTo>
                    <a:pt x="1084" y="4455"/>
                  </a:lnTo>
                  <a:lnTo>
                    <a:pt x="1075" y="4457"/>
                  </a:lnTo>
                  <a:close/>
                  <a:moveTo>
                    <a:pt x="865" y="3609"/>
                  </a:moveTo>
                  <a:lnTo>
                    <a:pt x="862" y="3609"/>
                  </a:lnTo>
                  <a:lnTo>
                    <a:pt x="858" y="3609"/>
                  </a:lnTo>
                  <a:lnTo>
                    <a:pt x="855" y="3614"/>
                  </a:lnTo>
                  <a:lnTo>
                    <a:pt x="846" y="3625"/>
                  </a:lnTo>
                  <a:lnTo>
                    <a:pt x="846" y="3630"/>
                  </a:lnTo>
                  <a:lnTo>
                    <a:pt x="846" y="3637"/>
                  </a:lnTo>
                  <a:lnTo>
                    <a:pt x="846" y="3642"/>
                  </a:lnTo>
                  <a:lnTo>
                    <a:pt x="848" y="3647"/>
                  </a:lnTo>
                  <a:lnTo>
                    <a:pt x="853" y="3647"/>
                  </a:lnTo>
                  <a:lnTo>
                    <a:pt x="874" y="3642"/>
                  </a:lnTo>
                  <a:lnTo>
                    <a:pt x="874" y="3632"/>
                  </a:lnTo>
                  <a:lnTo>
                    <a:pt x="872" y="3623"/>
                  </a:lnTo>
                  <a:lnTo>
                    <a:pt x="867" y="3616"/>
                  </a:lnTo>
                  <a:lnTo>
                    <a:pt x="867" y="3611"/>
                  </a:lnTo>
                  <a:lnTo>
                    <a:pt x="865" y="3609"/>
                  </a:lnTo>
                  <a:close/>
                  <a:moveTo>
                    <a:pt x="820" y="3746"/>
                  </a:moveTo>
                  <a:lnTo>
                    <a:pt x="817" y="3741"/>
                  </a:lnTo>
                  <a:lnTo>
                    <a:pt x="803" y="3746"/>
                  </a:lnTo>
                  <a:lnTo>
                    <a:pt x="799" y="3746"/>
                  </a:lnTo>
                  <a:lnTo>
                    <a:pt x="792" y="3748"/>
                  </a:lnTo>
                  <a:lnTo>
                    <a:pt x="787" y="3753"/>
                  </a:lnTo>
                  <a:lnTo>
                    <a:pt x="777" y="3767"/>
                  </a:lnTo>
                  <a:lnTo>
                    <a:pt x="789" y="3779"/>
                  </a:lnTo>
                  <a:lnTo>
                    <a:pt x="792" y="3786"/>
                  </a:lnTo>
                  <a:lnTo>
                    <a:pt x="792" y="3793"/>
                  </a:lnTo>
                  <a:lnTo>
                    <a:pt x="789" y="3800"/>
                  </a:lnTo>
                  <a:lnTo>
                    <a:pt x="784" y="3807"/>
                  </a:lnTo>
                  <a:lnTo>
                    <a:pt x="780" y="3814"/>
                  </a:lnTo>
                  <a:lnTo>
                    <a:pt x="777" y="3821"/>
                  </a:lnTo>
                  <a:lnTo>
                    <a:pt x="777" y="3826"/>
                  </a:lnTo>
                  <a:lnTo>
                    <a:pt x="787" y="3831"/>
                  </a:lnTo>
                  <a:lnTo>
                    <a:pt x="801" y="3847"/>
                  </a:lnTo>
                  <a:lnTo>
                    <a:pt x="801" y="3855"/>
                  </a:lnTo>
                  <a:lnTo>
                    <a:pt x="792" y="3869"/>
                  </a:lnTo>
                  <a:lnTo>
                    <a:pt x="792" y="3878"/>
                  </a:lnTo>
                  <a:lnTo>
                    <a:pt x="794" y="3883"/>
                  </a:lnTo>
                  <a:lnTo>
                    <a:pt x="799" y="3883"/>
                  </a:lnTo>
                  <a:lnTo>
                    <a:pt x="808" y="3881"/>
                  </a:lnTo>
                  <a:lnTo>
                    <a:pt x="820" y="3881"/>
                  </a:lnTo>
                  <a:lnTo>
                    <a:pt x="834" y="3885"/>
                  </a:lnTo>
                  <a:lnTo>
                    <a:pt x="843" y="3892"/>
                  </a:lnTo>
                  <a:lnTo>
                    <a:pt x="848" y="3904"/>
                  </a:lnTo>
                  <a:lnTo>
                    <a:pt x="843" y="3907"/>
                  </a:lnTo>
                  <a:lnTo>
                    <a:pt x="836" y="3897"/>
                  </a:lnTo>
                  <a:lnTo>
                    <a:pt x="820" y="3892"/>
                  </a:lnTo>
                  <a:lnTo>
                    <a:pt x="803" y="3890"/>
                  </a:lnTo>
                  <a:lnTo>
                    <a:pt x="792" y="3899"/>
                  </a:lnTo>
                  <a:lnTo>
                    <a:pt x="789" y="3909"/>
                  </a:lnTo>
                  <a:lnTo>
                    <a:pt x="794" y="3914"/>
                  </a:lnTo>
                  <a:lnTo>
                    <a:pt x="806" y="3918"/>
                  </a:lnTo>
                  <a:lnTo>
                    <a:pt x="813" y="3916"/>
                  </a:lnTo>
                  <a:lnTo>
                    <a:pt x="820" y="3909"/>
                  </a:lnTo>
                  <a:lnTo>
                    <a:pt x="827" y="3907"/>
                  </a:lnTo>
                  <a:lnTo>
                    <a:pt x="832" y="3914"/>
                  </a:lnTo>
                  <a:lnTo>
                    <a:pt x="825" y="3916"/>
                  </a:lnTo>
                  <a:lnTo>
                    <a:pt x="822" y="3916"/>
                  </a:lnTo>
                  <a:lnTo>
                    <a:pt x="820" y="3918"/>
                  </a:lnTo>
                  <a:lnTo>
                    <a:pt x="825" y="3918"/>
                  </a:lnTo>
                  <a:lnTo>
                    <a:pt x="827" y="3921"/>
                  </a:lnTo>
                  <a:lnTo>
                    <a:pt x="834" y="3928"/>
                  </a:lnTo>
                  <a:lnTo>
                    <a:pt x="825" y="3930"/>
                  </a:lnTo>
                  <a:lnTo>
                    <a:pt x="822" y="3930"/>
                  </a:lnTo>
                  <a:lnTo>
                    <a:pt x="817" y="3935"/>
                  </a:lnTo>
                  <a:lnTo>
                    <a:pt x="825" y="3935"/>
                  </a:lnTo>
                  <a:lnTo>
                    <a:pt x="827" y="3940"/>
                  </a:lnTo>
                  <a:lnTo>
                    <a:pt x="829" y="3944"/>
                  </a:lnTo>
                  <a:lnTo>
                    <a:pt x="827" y="3951"/>
                  </a:lnTo>
                  <a:lnTo>
                    <a:pt x="822" y="3959"/>
                  </a:lnTo>
                  <a:lnTo>
                    <a:pt x="810" y="3973"/>
                  </a:lnTo>
                  <a:lnTo>
                    <a:pt x="808" y="3975"/>
                  </a:lnTo>
                  <a:lnTo>
                    <a:pt x="813" y="3985"/>
                  </a:lnTo>
                  <a:lnTo>
                    <a:pt x="820" y="3987"/>
                  </a:lnTo>
                  <a:lnTo>
                    <a:pt x="825" y="3985"/>
                  </a:lnTo>
                  <a:lnTo>
                    <a:pt x="827" y="3987"/>
                  </a:lnTo>
                  <a:lnTo>
                    <a:pt x="827" y="3994"/>
                  </a:lnTo>
                  <a:lnTo>
                    <a:pt x="822" y="4001"/>
                  </a:lnTo>
                  <a:lnTo>
                    <a:pt x="813" y="4013"/>
                  </a:lnTo>
                  <a:lnTo>
                    <a:pt x="815" y="4018"/>
                  </a:lnTo>
                  <a:lnTo>
                    <a:pt x="815" y="4029"/>
                  </a:lnTo>
                  <a:lnTo>
                    <a:pt x="815" y="4032"/>
                  </a:lnTo>
                  <a:lnTo>
                    <a:pt x="827" y="4034"/>
                  </a:lnTo>
                  <a:lnTo>
                    <a:pt x="827" y="4034"/>
                  </a:lnTo>
                  <a:lnTo>
                    <a:pt x="825" y="4037"/>
                  </a:lnTo>
                  <a:lnTo>
                    <a:pt x="822" y="4041"/>
                  </a:lnTo>
                  <a:lnTo>
                    <a:pt x="822" y="4044"/>
                  </a:lnTo>
                  <a:lnTo>
                    <a:pt x="827" y="4058"/>
                  </a:lnTo>
                  <a:lnTo>
                    <a:pt x="829" y="4060"/>
                  </a:lnTo>
                  <a:lnTo>
                    <a:pt x="834" y="4063"/>
                  </a:lnTo>
                  <a:lnTo>
                    <a:pt x="839" y="4060"/>
                  </a:lnTo>
                  <a:lnTo>
                    <a:pt x="843" y="4060"/>
                  </a:lnTo>
                  <a:lnTo>
                    <a:pt x="846" y="4065"/>
                  </a:lnTo>
                  <a:lnTo>
                    <a:pt x="841" y="4065"/>
                  </a:lnTo>
                  <a:lnTo>
                    <a:pt x="839" y="4070"/>
                  </a:lnTo>
                  <a:lnTo>
                    <a:pt x="846" y="4079"/>
                  </a:lnTo>
                  <a:lnTo>
                    <a:pt x="843" y="4079"/>
                  </a:lnTo>
                  <a:lnTo>
                    <a:pt x="841" y="4079"/>
                  </a:lnTo>
                  <a:lnTo>
                    <a:pt x="839" y="4079"/>
                  </a:lnTo>
                  <a:lnTo>
                    <a:pt x="841" y="4089"/>
                  </a:lnTo>
                  <a:lnTo>
                    <a:pt x="843" y="4110"/>
                  </a:lnTo>
                  <a:lnTo>
                    <a:pt x="846" y="4117"/>
                  </a:lnTo>
                  <a:lnTo>
                    <a:pt x="843" y="4126"/>
                  </a:lnTo>
                  <a:lnTo>
                    <a:pt x="846" y="4133"/>
                  </a:lnTo>
                  <a:lnTo>
                    <a:pt x="853" y="4136"/>
                  </a:lnTo>
                  <a:lnTo>
                    <a:pt x="860" y="4133"/>
                  </a:lnTo>
                  <a:lnTo>
                    <a:pt x="865" y="4140"/>
                  </a:lnTo>
                  <a:lnTo>
                    <a:pt x="869" y="4138"/>
                  </a:lnTo>
                  <a:lnTo>
                    <a:pt x="874" y="4129"/>
                  </a:lnTo>
                  <a:lnTo>
                    <a:pt x="874" y="4117"/>
                  </a:lnTo>
                  <a:lnTo>
                    <a:pt x="877" y="4110"/>
                  </a:lnTo>
                  <a:lnTo>
                    <a:pt x="877" y="4103"/>
                  </a:lnTo>
                  <a:lnTo>
                    <a:pt x="879" y="4096"/>
                  </a:lnTo>
                  <a:lnTo>
                    <a:pt x="884" y="4093"/>
                  </a:lnTo>
                  <a:lnTo>
                    <a:pt x="886" y="4105"/>
                  </a:lnTo>
                  <a:lnTo>
                    <a:pt x="891" y="4107"/>
                  </a:lnTo>
                  <a:lnTo>
                    <a:pt x="898" y="4100"/>
                  </a:lnTo>
                  <a:lnTo>
                    <a:pt x="900" y="4093"/>
                  </a:lnTo>
                  <a:lnTo>
                    <a:pt x="900" y="4086"/>
                  </a:lnTo>
                  <a:lnTo>
                    <a:pt x="903" y="4079"/>
                  </a:lnTo>
                  <a:lnTo>
                    <a:pt x="907" y="4070"/>
                  </a:lnTo>
                  <a:lnTo>
                    <a:pt x="912" y="4065"/>
                  </a:lnTo>
                  <a:lnTo>
                    <a:pt x="917" y="4060"/>
                  </a:lnTo>
                  <a:lnTo>
                    <a:pt x="921" y="4058"/>
                  </a:lnTo>
                  <a:lnTo>
                    <a:pt x="926" y="4055"/>
                  </a:lnTo>
                  <a:lnTo>
                    <a:pt x="926" y="4048"/>
                  </a:lnTo>
                  <a:lnTo>
                    <a:pt x="924" y="4037"/>
                  </a:lnTo>
                  <a:lnTo>
                    <a:pt x="919" y="4027"/>
                  </a:lnTo>
                  <a:lnTo>
                    <a:pt x="914" y="4022"/>
                  </a:lnTo>
                  <a:lnTo>
                    <a:pt x="898" y="4015"/>
                  </a:lnTo>
                  <a:lnTo>
                    <a:pt x="891" y="4011"/>
                  </a:lnTo>
                  <a:lnTo>
                    <a:pt x="888" y="4003"/>
                  </a:lnTo>
                  <a:lnTo>
                    <a:pt x="884" y="4003"/>
                  </a:lnTo>
                  <a:lnTo>
                    <a:pt x="879" y="4003"/>
                  </a:lnTo>
                  <a:lnTo>
                    <a:pt x="884" y="3996"/>
                  </a:lnTo>
                  <a:lnTo>
                    <a:pt x="888" y="3996"/>
                  </a:lnTo>
                  <a:lnTo>
                    <a:pt x="898" y="4011"/>
                  </a:lnTo>
                  <a:lnTo>
                    <a:pt x="903" y="4013"/>
                  </a:lnTo>
                  <a:lnTo>
                    <a:pt x="907" y="4013"/>
                  </a:lnTo>
                  <a:lnTo>
                    <a:pt x="912" y="4013"/>
                  </a:lnTo>
                  <a:lnTo>
                    <a:pt x="912" y="4008"/>
                  </a:lnTo>
                  <a:lnTo>
                    <a:pt x="912" y="4001"/>
                  </a:lnTo>
                  <a:lnTo>
                    <a:pt x="891" y="3947"/>
                  </a:lnTo>
                  <a:lnTo>
                    <a:pt x="884" y="3904"/>
                  </a:lnTo>
                  <a:lnTo>
                    <a:pt x="881" y="3899"/>
                  </a:lnTo>
                  <a:lnTo>
                    <a:pt x="884" y="3892"/>
                  </a:lnTo>
                  <a:lnTo>
                    <a:pt x="877" y="3864"/>
                  </a:lnTo>
                  <a:lnTo>
                    <a:pt x="877" y="3862"/>
                  </a:lnTo>
                  <a:lnTo>
                    <a:pt x="872" y="3857"/>
                  </a:lnTo>
                  <a:lnTo>
                    <a:pt x="869" y="3852"/>
                  </a:lnTo>
                  <a:lnTo>
                    <a:pt x="867" y="3845"/>
                  </a:lnTo>
                  <a:lnTo>
                    <a:pt x="867" y="3840"/>
                  </a:lnTo>
                  <a:lnTo>
                    <a:pt x="860" y="3833"/>
                  </a:lnTo>
                  <a:lnTo>
                    <a:pt x="851" y="3807"/>
                  </a:lnTo>
                  <a:lnTo>
                    <a:pt x="848" y="3800"/>
                  </a:lnTo>
                  <a:lnTo>
                    <a:pt x="846" y="3795"/>
                  </a:lnTo>
                  <a:lnTo>
                    <a:pt x="848" y="3791"/>
                  </a:lnTo>
                  <a:lnTo>
                    <a:pt x="846" y="3791"/>
                  </a:lnTo>
                  <a:lnTo>
                    <a:pt x="839" y="3784"/>
                  </a:lnTo>
                  <a:lnTo>
                    <a:pt x="836" y="3779"/>
                  </a:lnTo>
                  <a:lnTo>
                    <a:pt x="834" y="3767"/>
                  </a:lnTo>
                  <a:lnTo>
                    <a:pt x="825" y="3755"/>
                  </a:lnTo>
                  <a:lnTo>
                    <a:pt x="820" y="3746"/>
                  </a:lnTo>
                  <a:close/>
                  <a:moveTo>
                    <a:pt x="721" y="3545"/>
                  </a:moveTo>
                  <a:lnTo>
                    <a:pt x="716" y="3552"/>
                  </a:lnTo>
                  <a:lnTo>
                    <a:pt x="711" y="3557"/>
                  </a:lnTo>
                  <a:lnTo>
                    <a:pt x="711" y="3564"/>
                  </a:lnTo>
                  <a:lnTo>
                    <a:pt x="721" y="3580"/>
                  </a:lnTo>
                  <a:lnTo>
                    <a:pt x="723" y="3583"/>
                  </a:lnTo>
                  <a:lnTo>
                    <a:pt x="723" y="3588"/>
                  </a:lnTo>
                  <a:lnTo>
                    <a:pt x="725" y="3595"/>
                  </a:lnTo>
                  <a:lnTo>
                    <a:pt x="732" y="3599"/>
                  </a:lnTo>
                  <a:lnTo>
                    <a:pt x="737" y="3597"/>
                  </a:lnTo>
                  <a:lnTo>
                    <a:pt x="744" y="3588"/>
                  </a:lnTo>
                  <a:lnTo>
                    <a:pt x="742" y="3571"/>
                  </a:lnTo>
                  <a:lnTo>
                    <a:pt x="730" y="3543"/>
                  </a:lnTo>
                  <a:lnTo>
                    <a:pt x="725" y="3540"/>
                  </a:lnTo>
                  <a:lnTo>
                    <a:pt x="721" y="3545"/>
                  </a:lnTo>
                  <a:close/>
                  <a:moveTo>
                    <a:pt x="945" y="4136"/>
                  </a:moveTo>
                  <a:lnTo>
                    <a:pt x="938" y="4143"/>
                  </a:lnTo>
                  <a:lnTo>
                    <a:pt x="912" y="4157"/>
                  </a:lnTo>
                  <a:lnTo>
                    <a:pt x="907" y="4164"/>
                  </a:lnTo>
                  <a:lnTo>
                    <a:pt x="900" y="4176"/>
                  </a:lnTo>
                  <a:lnTo>
                    <a:pt x="895" y="4188"/>
                  </a:lnTo>
                  <a:lnTo>
                    <a:pt x="893" y="4197"/>
                  </a:lnTo>
                  <a:lnTo>
                    <a:pt x="893" y="4202"/>
                  </a:lnTo>
                  <a:lnTo>
                    <a:pt x="898" y="4209"/>
                  </a:lnTo>
                  <a:lnTo>
                    <a:pt x="898" y="4214"/>
                  </a:lnTo>
                  <a:lnTo>
                    <a:pt x="900" y="4218"/>
                  </a:lnTo>
                  <a:lnTo>
                    <a:pt x="900" y="4223"/>
                  </a:lnTo>
                  <a:lnTo>
                    <a:pt x="903" y="4223"/>
                  </a:lnTo>
                  <a:lnTo>
                    <a:pt x="907" y="4218"/>
                  </a:lnTo>
                  <a:lnTo>
                    <a:pt x="912" y="4223"/>
                  </a:lnTo>
                  <a:lnTo>
                    <a:pt x="933" y="4230"/>
                  </a:lnTo>
                  <a:lnTo>
                    <a:pt x="940" y="4230"/>
                  </a:lnTo>
                  <a:lnTo>
                    <a:pt x="945" y="4226"/>
                  </a:lnTo>
                  <a:lnTo>
                    <a:pt x="947" y="4202"/>
                  </a:lnTo>
                  <a:lnTo>
                    <a:pt x="950" y="4190"/>
                  </a:lnTo>
                  <a:lnTo>
                    <a:pt x="952" y="4185"/>
                  </a:lnTo>
                  <a:lnTo>
                    <a:pt x="959" y="4176"/>
                  </a:lnTo>
                  <a:lnTo>
                    <a:pt x="959" y="4174"/>
                  </a:lnTo>
                  <a:lnTo>
                    <a:pt x="962" y="4166"/>
                  </a:lnTo>
                  <a:lnTo>
                    <a:pt x="959" y="4159"/>
                  </a:lnTo>
                  <a:lnTo>
                    <a:pt x="962" y="4155"/>
                  </a:lnTo>
                  <a:lnTo>
                    <a:pt x="964" y="4150"/>
                  </a:lnTo>
                  <a:lnTo>
                    <a:pt x="966" y="4140"/>
                  </a:lnTo>
                  <a:lnTo>
                    <a:pt x="969" y="4136"/>
                  </a:lnTo>
                  <a:lnTo>
                    <a:pt x="969" y="4129"/>
                  </a:lnTo>
                  <a:lnTo>
                    <a:pt x="966" y="4124"/>
                  </a:lnTo>
                  <a:lnTo>
                    <a:pt x="962" y="4122"/>
                  </a:lnTo>
                  <a:lnTo>
                    <a:pt x="957" y="4115"/>
                  </a:lnTo>
                  <a:lnTo>
                    <a:pt x="952" y="4112"/>
                  </a:lnTo>
                  <a:lnTo>
                    <a:pt x="947" y="4112"/>
                  </a:lnTo>
                  <a:lnTo>
                    <a:pt x="945" y="4117"/>
                  </a:lnTo>
                  <a:lnTo>
                    <a:pt x="947" y="4126"/>
                  </a:lnTo>
                  <a:lnTo>
                    <a:pt x="947" y="4131"/>
                  </a:lnTo>
                  <a:lnTo>
                    <a:pt x="945" y="4136"/>
                  </a:lnTo>
                  <a:close/>
                  <a:moveTo>
                    <a:pt x="1063" y="4051"/>
                  </a:moveTo>
                  <a:lnTo>
                    <a:pt x="1063" y="4044"/>
                  </a:lnTo>
                  <a:lnTo>
                    <a:pt x="1054" y="4046"/>
                  </a:lnTo>
                  <a:lnTo>
                    <a:pt x="1042" y="4055"/>
                  </a:lnTo>
                  <a:lnTo>
                    <a:pt x="1035" y="4063"/>
                  </a:lnTo>
                  <a:lnTo>
                    <a:pt x="1025" y="4079"/>
                  </a:lnTo>
                  <a:lnTo>
                    <a:pt x="1007" y="4093"/>
                  </a:lnTo>
                  <a:lnTo>
                    <a:pt x="988" y="4110"/>
                  </a:lnTo>
                  <a:lnTo>
                    <a:pt x="988" y="4133"/>
                  </a:lnTo>
                  <a:lnTo>
                    <a:pt x="990" y="4136"/>
                  </a:lnTo>
                  <a:lnTo>
                    <a:pt x="1002" y="4133"/>
                  </a:lnTo>
                  <a:lnTo>
                    <a:pt x="1007" y="4133"/>
                  </a:lnTo>
                  <a:lnTo>
                    <a:pt x="1018" y="4136"/>
                  </a:lnTo>
                  <a:lnTo>
                    <a:pt x="1023" y="4138"/>
                  </a:lnTo>
                  <a:lnTo>
                    <a:pt x="1030" y="4150"/>
                  </a:lnTo>
                  <a:lnTo>
                    <a:pt x="1035" y="4152"/>
                  </a:lnTo>
                  <a:lnTo>
                    <a:pt x="1040" y="4150"/>
                  </a:lnTo>
                  <a:lnTo>
                    <a:pt x="1044" y="4148"/>
                  </a:lnTo>
                  <a:lnTo>
                    <a:pt x="1047" y="4143"/>
                  </a:lnTo>
                  <a:lnTo>
                    <a:pt x="1047" y="4138"/>
                  </a:lnTo>
                  <a:lnTo>
                    <a:pt x="1051" y="4133"/>
                  </a:lnTo>
                  <a:lnTo>
                    <a:pt x="1056" y="4129"/>
                  </a:lnTo>
                  <a:lnTo>
                    <a:pt x="1059" y="4124"/>
                  </a:lnTo>
                  <a:lnTo>
                    <a:pt x="1059" y="4117"/>
                  </a:lnTo>
                  <a:lnTo>
                    <a:pt x="1056" y="4074"/>
                  </a:lnTo>
                  <a:lnTo>
                    <a:pt x="1056" y="4065"/>
                  </a:lnTo>
                  <a:lnTo>
                    <a:pt x="1063" y="4051"/>
                  </a:lnTo>
                  <a:close/>
                  <a:moveTo>
                    <a:pt x="846" y="3540"/>
                  </a:moveTo>
                  <a:lnTo>
                    <a:pt x="843" y="3526"/>
                  </a:lnTo>
                  <a:lnTo>
                    <a:pt x="839" y="3524"/>
                  </a:lnTo>
                  <a:lnTo>
                    <a:pt x="834" y="3526"/>
                  </a:lnTo>
                  <a:lnTo>
                    <a:pt x="829" y="3528"/>
                  </a:lnTo>
                  <a:lnTo>
                    <a:pt x="825" y="3533"/>
                  </a:lnTo>
                  <a:lnTo>
                    <a:pt x="827" y="3543"/>
                  </a:lnTo>
                  <a:lnTo>
                    <a:pt x="834" y="3564"/>
                  </a:lnTo>
                  <a:lnTo>
                    <a:pt x="839" y="3573"/>
                  </a:lnTo>
                  <a:lnTo>
                    <a:pt x="839" y="3571"/>
                  </a:lnTo>
                  <a:lnTo>
                    <a:pt x="839" y="3569"/>
                  </a:lnTo>
                  <a:lnTo>
                    <a:pt x="841" y="3569"/>
                  </a:lnTo>
                  <a:lnTo>
                    <a:pt x="843" y="3566"/>
                  </a:lnTo>
                  <a:lnTo>
                    <a:pt x="846" y="3564"/>
                  </a:lnTo>
                  <a:lnTo>
                    <a:pt x="848" y="3564"/>
                  </a:lnTo>
                  <a:lnTo>
                    <a:pt x="848" y="3564"/>
                  </a:lnTo>
                  <a:lnTo>
                    <a:pt x="848" y="3566"/>
                  </a:lnTo>
                  <a:lnTo>
                    <a:pt x="848" y="3571"/>
                  </a:lnTo>
                  <a:lnTo>
                    <a:pt x="858" y="3576"/>
                  </a:lnTo>
                  <a:lnTo>
                    <a:pt x="872" y="3569"/>
                  </a:lnTo>
                  <a:lnTo>
                    <a:pt x="881" y="3554"/>
                  </a:lnTo>
                  <a:lnTo>
                    <a:pt x="879" y="3543"/>
                  </a:lnTo>
                  <a:lnTo>
                    <a:pt x="872" y="3538"/>
                  </a:lnTo>
                  <a:lnTo>
                    <a:pt x="862" y="3543"/>
                  </a:lnTo>
                  <a:lnTo>
                    <a:pt x="853" y="3550"/>
                  </a:lnTo>
                  <a:lnTo>
                    <a:pt x="848" y="3562"/>
                  </a:lnTo>
                  <a:lnTo>
                    <a:pt x="846" y="3557"/>
                  </a:lnTo>
                  <a:lnTo>
                    <a:pt x="848" y="3543"/>
                  </a:lnTo>
                  <a:lnTo>
                    <a:pt x="846" y="3540"/>
                  </a:lnTo>
                  <a:close/>
                  <a:moveTo>
                    <a:pt x="1479" y="5849"/>
                  </a:moveTo>
                  <a:lnTo>
                    <a:pt x="1463" y="5847"/>
                  </a:lnTo>
                  <a:lnTo>
                    <a:pt x="1458" y="5847"/>
                  </a:lnTo>
                  <a:lnTo>
                    <a:pt x="1455" y="5847"/>
                  </a:lnTo>
                  <a:lnTo>
                    <a:pt x="1448" y="5847"/>
                  </a:lnTo>
                  <a:lnTo>
                    <a:pt x="1441" y="5849"/>
                  </a:lnTo>
                  <a:lnTo>
                    <a:pt x="1432" y="5849"/>
                  </a:lnTo>
                  <a:lnTo>
                    <a:pt x="1418" y="5844"/>
                  </a:lnTo>
                  <a:lnTo>
                    <a:pt x="1406" y="5844"/>
                  </a:lnTo>
                  <a:lnTo>
                    <a:pt x="1403" y="5844"/>
                  </a:lnTo>
                  <a:lnTo>
                    <a:pt x="1401" y="5847"/>
                  </a:lnTo>
                  <a:lnTo>
                    <a:pt x="1401" y="5849"/>
                  </a:lnTo>
                  <a:lnTo>
                    <a:pt x="1401" y="5849"/>
                  </a:lnTo>
                  <a:lnTo>
                    <a:pt x="1401" y="5851"/>
                  </a:lnTo>
                  <a:lnTo>
                    <a:pt x="1401" y="5856"/>
                  </a:lnTo>
                  <a:lnTo>
                    <a:pt x="1403" y="5856"/>
                  </a:lnTo>
                  <a:lnTo>
                    <a:pt x="1411" y="5859"/>
                  </a:lnTo>
                  <a:lnTo>
                    <a:pt x="1441" y="5868"/>
                  </a:lnTo>
                  <a:lnTo>
                    <a:pt x="1448" y="5866"/>
                  </a:lnTo>
                  <a:lnTo>
                    <a:pt x="1451" y="5866"/>
                  </a:lnTo>
                  <a:lnTo>
                    <a:pt x="1455" y="5870"/>
                  </a:lnTo>
                  <a:lnTo>
                    <a:pt x="1484" y="5870"/>
                  </a:lnTo>
                  <a:lnTo>
                    <a:pt x="1486" y="5866"/>
                  </a:lnTo>
                  <a:lnTo>
                    <a:pt x="1489" y="5859"/>
                  </a:lnTo>
                  <a:lnTo>
                    <a:pt x="1484" y="5851"/>
                  </a:lnTo>
                  <a:lnTo>
                    <a:pt x="1479" y="5849"/>
                  </a:lnTo>
                  <a:close/>
                  <a:moveTo>
                    <a:pt x="1533" y="5859"/>
                  </a:moveTo>
                  <a:lnTo>
                    <a:pt x="1526" y="5856"/>
                  </a:lnTo>
                  <a:lnTo>
                    <a:pt x="1524" y="5859"/>
                  </a:lnTo>
                  <a:lnTo>
                    <a:pt x="1519" y="5861"/>
                  </a:lnTo>
                  <a:lnTo>
                    <a:pt x="1496" y="5861"/>
                  </a:lnTo>
                  <a:lnTo>
                    <a:pt x="1491" y="5863"/>
                  </a:lnTo>
                  <a:lnTo>
                    <a:pt x="1491" y="5868"/>
                  </a:lnTo>
                  <a:lnTo>
                    <a:pt x="1484" y="5873"/>
                  </a:lnTo>
                  <a:lnTo>
                    <a:pt x="1477" y="5875"/>
                  </a:lnTo>
                  <a:lnTo>
                    <a:pt x="1470" y="5877"/>
                  </a:lnTo>
                  <a:lnTo>
                    <a:pt x="1467" y="5880"/>
                  </a:lnTo>
                  <a:lnTo>
                    <a:pt x="1472" y="5882"/>
                  </a:lnTo>
                  <a:lnTo>
                    <a:pt x="1474" y="5887"/>
                  </a:lnTo>
                  <a:lnTo>
                    <a:pt x="1481" y="5894"/>
                  </a:lnTo>
                  <a:lnTo>
                    <a:pt x="1493" y="5901"/>
                  </a:lnTo>
                  <a:lnTo>
                    <a:pt x="1503" y="5901"/>
                  </a:lnTo>
                  <a:lnTo>
                    <a:pt x="1512" y="5899"/>
                  </a:lnTo>
                  <a:lnTo>
                    <a:pt x="1517" y="5896"/>
                  </a:lnTo>
                  <a:lnTo>
                    <a:pt x="1519" y="5894"/>
                  </a:lnTo>
                  <a:lnTo>
                    <a:pt x="1519" y="5892"/>
                  </a:lnTo>
                  <a:lnTo>
                    <a:pt x="1519" y="5889"/>
                  </a:lnTo>
                  <a:lnTo>
                    <a:pt x="1526" y="5889"/>
                  </a:lnTo>
                  <a:lnTo>
                    <a:pt x="1531" y="5887"/>
                  </a:lnTo>
                  <a:lnTo>
                    <a:pt x="1533" y="5885"/>
                  </a:lnTo>
                  <a:lnTo>
                    <a:pt x="1541" y="5875"/>
                  </a:lnTo>
                  <a:lnTo>
                    <a:pt x="1541" y="5866"/>
                  </a:lnTo>
                  <a:lnTo>
                    <a:pt x="1533" y="5859"/>
                  </a:lnTo>
                  <a:close/>
                  <a:moveTo>
                    <a:pt x="1800" y="6329"/>
                  </a:moveTo>
                  <a:lnTo>
                    <a:pt x="1803" y="6324"/>
                  </a:lnTo>
                  <a:lnTo>
                    <a:pt x="1822" y="6312"/>
                  </a:lnTo>
                  <a:lnTo>
                    <a:pt x="1824" y="6312"/>
                  </a:lnTo>
                  <a:lnTo>
                    <a:pt x="1824" y="6312"/>
                  </a:lnTo>
                  <a:lnTo>
                    <a:pt x="1824" y="6312"/>
                  </a:lnTo>
                  <a:lnTo>
                    <a:pt x="1826" y="6310"/>
                  </a:lnTo>
                  <a:lnTo>
                    <a:pt x="1817" y="6310"/>
                  </a:lnTo>
                  <a:lnTo>
                    <a:pt x="1803" y="6310"/>
                  </a:lnTo>
                  <a:lnTo>
                    <a:pt x="1800" y="6310"/>
                  </a:lnTo>
                  <a:lnTo>
                    <a:pt x="1798" y="6312"/>
                  </a:lnTo>
                  <a:lnTo>
                    <a:pt x="1796" y="6319"/>
                  </a:lnTo>
                  <a:lnTo>
                    <a:pt x="1791" y="6312"/>
                  </a:lnTo>
                  <a:lnTo>
                    <a:pt x="1789" y="6312"/>
                  </a:lnTo>
                  <a:lnTo>
                    <a:pt x="1784" y="6315"/>
                  </a:lnTo>
                  <a:lnTo>
                    <a:pt x="1758" y="6329"/>
                  </a:lnTo>
                  <a:lnTo>
                    <a:pt x="1760" y="6343"/>
                  </a:lnTo>
                  <a:lnTo>
                    <a:pt x="1765" y="6355"/>
                  </a:lnTo>
                  <a:lnTo>
                    <a:pt x="1772" y="6357"/>
                  </a:lnTo>
                  <a:lnTo>
                    <a:pt x="1784" y="6350"/>
                  </a:lnTo>
                  <a:lnTo>
                    <a:pt x="1798" y="6331"/>
                  </a:lnTo>
                  <a:lnTo>
                    <a:pt x="1800" y="6329"/>
                  </a:lnTo>
                  <a:close/>
                  <a:moveTo>
                    <a:pt x="1529" y="6026"/>
                  </a:moveTo>
                  <a:lnTo>
                    <a:pt x="1536" y="6026"/>
                  </a:lnTo>
                  <a:lnTo>
                    <a:pt x="1536" y="6019"/>
                  </a:lnTo>
                  <a:lnTo>
                    <a:pt x="1541" y="6014"/>
                  </a:lnTo>
                  <a:lnTo>
                    <a:pt x="1545" y="6010"/>
                  </a:lnTo>
                  <a:lnTo>
                    <a:pt x="1550" y="6005"/>
                  </a:lnTo>
                  <a:lnTo>
                    <a:pt x="1552" y="5998"/>
                  </a:lnTo>
                  <a:lnTo>
                    <a:pt x="1552" y="5991"/>
                  </a:lnTo>
                  <a:lnTo>
                    <a:pt x="1552" y="5986"/>
                  </a:lnTo>
                  <a:lnTo>
                    <a:pt x="1548" y="5979"/>
                  </a:lnTo>
                  <a:lnTo>
                    <a:pt x="1545" y="5970"/>
                  </a:lnTo>
                  <a:lnTo>
                    <a:pt x="1541" y="5965"/>
                  </a:lnTo>
                  <a:lnTo>
                    <a:pt x="1541" y="5962"/>
                  </a:lnTo>
                  <a:lnTo>
                    <a:pt x="1541" y="5951"/>
                  </a:lnTo>
                  <a:lnTo>
                    <a:pt x="1538" y="5946"/>
                  </a:lnTo>
                  <a:lnTo>
                    <a:pt x="1529" y="5946"/>
                  </a:lnTo>
                  <a:lnTo>
                    <a:pt x="1519" y="5946"/>
                  </a:lnTo>
                  <a:lnTo>
                    <a:pt x="1512" y="5948"/>
                  </a:lnTo>
                  <a:lnTo>
                    <a:pt x="1507" y="5953"/>
                  </a:lnTo>
                  <a:lnTo>
                    <a:pt x="1503" y="5962"/>
                  </a:lnTo>
                  <a:lnTo>
                    <a:pt x="1500" y="5974"/>
                  </a:lnTo>
                  <a:lnTo>
                    <a:pt x="1500" y="5986"/>
                  </a:lnTo>
                  <a:lnTo>
                    <a:pt x="1496" y="6000"/>
                  </a:lnTo>
                  <a:lnTo>
                    <a:pt x="1496" y="6005"/>
                  </a:lnTo>
                  <a:lnTo>
                    <a:pt x="1496" y="6012"/>
                  </a:lnTo>
                  <a:lnTo>
                    <a:pt x="1498" y="6017"/>
                  </a:lnTo>
                  <a:lnTo>
                    <a:pt x="1500" y="6019"/>
                  </a:lnTo>
                  <a:lnTo>
                    <a:pt x="1500" y="6022"/>
                  </a:lnTo>
                  <a:lnTo>
                    <a:pt x="1503" y="6029"/>
                  </a:lnTo>
                  <a:lnTo>
                    <a:pt x="1515" y="6048"/>
                  </a:lnTo>
                  <a:lnTo>
                    <a:pt x="1517" y="6055"/>
                  </a:lnTo>
                  <a:lnTo>
                    <a:pt x="1512" y="6057"/>
                  </a:lnTo>
                  <a:lnTo>
                    <a:pt x="1512" y="6057"/>
                  </a:lnTo>
                  <a:lnTo>
                    <a:pt x="1512" y="6062"/>
                  </a:lnTo>
                  <a:lnTo>
                    <a:pt x="1515" y="6074"/>
                  </a:lnTo>
                  <a:lnTo>
                    <a:pt x="1515" y="6078"/>
                  </a:lnTo>
                  <a:lnTo>
                    <a:pt x="1515" y="6088"/>
                  </a:lnTo>
                  <a:lnTo>
                    <a:pt x="1515" y="6095"/>
                  </a:lnTo>
                  <a:lnTo>
                    <a:pt x="1517" y="6100"/>
                  </a:lnTo>
                  <a:lnTo>
                    <a:pt x="1519" y="6095"/>
                  </a:lnTo>
                  <a:lnTo>
                    <a:pt x="1524" y="6076"/>
                  </a:lnTo>
                  <a:lnTo>
                    <a:pt x="1526" y="6059"/>
                  </a:lnTo>
                  <a:lnTo>
                    <a:pt x="1529" y="6055"/>
                  </a:lnTo>
                  <a:lnTo>
                    <a:pt x="1526" y="6050"/>
                  </a:lnTo>
                  <a:lnTo>
                    <a:pt x="1526" y="6048"/>
                  </a:lnTo>
                  <a:lnTo>
                    <a:pt x="1524" y="6045"/>
                  </a:lnTo>
                  <a:lnTo>
                    <a:pt x="1522" y="6043"/>
                  </a:lnTo>
                  <a:lnTo>
                    <a:pt x="1519" y="6031"/>
                  </a:lnTo>
                  <a:lnTo>
                    <a:pt x="1522" y="6026"/>
                  </a:lnTo>
                  <a:lnTo>
                    <a:pt x="1529" y="6026"/>
                  </a:lnTo>
                  <a:close/>
                  <a:moveTo>
                    <a:pt x="1661" y="5996"/>
                  </a:moveTo>
                  <a:lnTo>
                    <a:pt x="1649" y="5986"/>
                  </a:lnTo>
                  <a:lnTo>
                    <a:pt x="1640" y="5977"/>
                  </a:lnTo>
                  <a:lnTo>
                    <a:pt x="1635" y="5981"/>
                  </a:lnTo>
                  <a:lnTo>
                    <a:pt x="1630" y="5988"/>
                  </a:lnTo>
                  <a:lnTo>
                    <a:pt x="1626" y="5991"/>
                  </a:lnTo>
                  <a:lnTo>
                    <a:pt x="1621" y="5991"/>
                  </a:lnTo>
                  <a:lnTo>
                    <a:pt x="1618" y="5998"/>
                  </a:lnTo>
                  <a:lnTo>
                    <a:pt x="1618" y="6005"/>
                  </a:lnTo>
                  <a:lnTo>
                    <a:pt x="1621" y="6024"/>
                  </a:lnTo>
                  <a:lnTo>
                    <a:pt x="1626" y="6029"/>
                  </a:lnTo>
                  <a:lnTo>
                    <a:pt x="1630" y="6031"/>
                  </a:lnTo>
                  <a:lnTo>
                    <a:pt x="1642" y="6031"/>
                  </a:lnTo>
                  <a:lnTo>
                    <a:pt x="1647" y="6033"/>
                  </a:lnTo>
                  <a:lnTo>
                    <a:pt x="1647" y="6040"/>
                  </a:lnTo>
                  <a:lnTo>
                    <a:pt x="1642" y="6043"/>
                  </a:lnTo>
                  <a:lnTo>
                    <a:pt x="1637" y="6043"/>
                  </a:lnTo>
                  <a:lnTo>
                    <a:pt x="1633" y="6045"/>
                  </a:lnTo>
                  <a:lnTo>
                    <a:pt x="1633" y="6052"/>
                  </a:lnTo>
                  <a:lnTo>
                    <a:pt x="1633" y="6064"/>
                  </a:lnTo>
                  <a:lnTo>
                    <a:pt x="1633" y="6069"/>
                  </a:lnTo>
                  <a:lnTo>
                    <a:pt x="1635" y="6074"/>
                  </a:lnTo>
                  <a:lnTo>
                    <a:pt x="1642" y="6071"/>
                  </a:lnTo>
                  <a:lnTo>
                    <a:pt x="1654" y="6066"/>
                  </a:lnTo>
                  <a:lnTo>
                    <a:pt x="1663" y="6062"/>
                  </a:lnTo>
                  <a:lnTo>
                    <a:pt x="1668" y="6057"/>
                  </a:lnTo>
                  <a:lnTo>
                    <a:pt x="1668" y="6045"/>
                  </a:lnTo>
                  <a:lnTo>
                    <a:pt x="1661" y="6038"/>
                  </a:lnTo>
                  <a:lnTo>
                    <a:pt x="1656" y="6031"/>
                  </a:lnTo>
                  <a:lnTo>
                    <a:pt x="1659" y="6012"/>
                  </a:lnTo>
                  <a:lnTo>
                    <a:pt x="1663" y="6005"/>
                  </a:lnTo>
                  <a:lnTo>
                    <a:pt x="1666" y="6003"/>
                  </a:lnTo>
                  <a:lnTo>
                    <a:pt x="1666" y="6000"/>
                  </a:lnTo>
                  <a:lnTo>
                    <a:pt x="1661" y="5996"/>
                  </a:lnTo>
                  <a:close/>
                  <a:moveTo>
                    <a:pt x="1600" y="6029"/>
                  </a:moveTo>
                  <a:lnTo>
                    <a:pt x="1583" y="6040"/>
                  </a:lnTo>
                  <a:lnTo>
                    <a:pt x="1574" y="6048"/>
                  </a:lnTo>
                  <a:lnTo>
                    <a:pt x="1569" y="6052"/>
                  </a:lnTo>
                  <a:lnTo>
                    <a:pt x="1569" y="6057"/>
                  </a:lnTo>
                  <a:lnTo>
                    <a:pt x="1576" y="6074"/>
                  </a:lnTo>
                  <a:lnTo>
                    <a:pt x="1576" y="6076"/>
                  </a:lnTo>
                  <a:lnTo>
                    <a:pt x="1576" y="6081"/>
                  </a:lnTo>
                  <a:lnTo>
                    <a:pt x="1574" y="6088"/>
                  </a:lnTo>
                  <a:lnTo>
                    <a:pt x="1571" y="6090"/>
                  </a:lnTo>
                  <a:lnTo>
                    <a:pt x="1569" y="6097"/>
                  </a:lnTo>
                  <a:lnTo>
                    <a:pt x="1569" y="6102"/>
                  </a:lnTo>
                  <a:lnTo>
                    <a:pt x="1574" y="6107"/>
                  </a:lnTo>
                  <a:lnTo>
                    <a:pt x="1578" y="6104"/>
                  </a:lnTo>
                  <a:lnTo>
                    <a:pt x="1585" y="6092"/>
                  </a:lnTo>
                  <a:lnTo>
                    <a:pt x="1593" y="6090"/>
                  </a:lnTo>
                  <a:lnTo>
                    <a:pt x="1602" y="6092"/>
                  </a:lnTo>
                  <a:lnTo>
                    <a:pt x="1611" y="6090"/>
                  </a:lnTo>
                  <a:lnTo>
                    <a:pt x="1609" y="6085"/>
                  </a:lnTo>
                  <a:lnTo>
                    <a:pt x="1609" y="6081"/>
                  </a:lnTo>
                  <a:lnTo>
                    <a:pt x="1609" y="6074"/>
                  </a:lnTo>
                  <a:lnTo>
                    <a:pt x="1611" y="6066"/>
                  </a:lnTo>
                  <a:lnTo>
                    <a:pt x="1611" y="6066"/>
                  </a:lnTo>
                  <a:lnTo>
                    <a:pt x="1611" y="6062"/>
                  </a:lnTo>
                  <a:lnTo>
                    <a:pt x="1609" y="6059"/>
                  </a:lnTo>
                  <a:lnTo>
                    <a:pt x="1611" y="6057"/>
                  </a:lnTo>
                  <a:lnTo>
                    <a:pt x="1614" y="6057"/>
                  </a:lnTo>
                  <a:lnTo>
                    <a:pt x="1614" y="6055"/>
                  </a:lnTo>
                  <a:lnTo>
                    <a:pt x="1616" y="6052"/>
                  </a:lnTo>
                  <a:lnTo>
                    <a:pt x="1616" y="6048"/>
                  </a:lnTo>
                  <a:lnTo>
                    <a:pt x="1616" y="6038"/>
                  </a:lnTo>
                  <a:lnTo>
                    <a:pt x="1607" y="6007"/>
                  </a:lnTo>
                  <a:lnTo>
                    <a:pt x="1607" y="6003"/>
                  </a:lnTo>
                  <a:lnTo>
                    <a:pt x="1604" y="6000"/>
                  </a:lnTo>
                  <a:lnTo>
                    <a:pt x="1602" y="6000"/>
                  </a:lnTo>
                  <a:lnTo>
                    <a:pt x="1602" y="6007"/>
                  </a:lnTo>
                  <a:lnTo>
                    <a:pt x="1604" y="6019"/>
                  </a:lnTo>
                  <a:lnTo>
                    <a:pt x="1604" y="6024"/>
                  </a:lnTo>
                  <a:lnTo>
                    <a:pt x="1600" y="6029"/>
                  </a:lnTo>
                  <a:close/>
                  <a:moveTo>
                    <a:pt x="1562" y="6331"/>
                  </a:moveTo>
                  <a:lnTo>
                    <a:pt x="1559" y="6326"/>
                  </a:lnTo>
                  <a:lnTo>
                    <a:pt x="1557" y="6317"/>
                  </a:lnTo>
                  <a:lnTo>
                    <a:pt x="1552" y="6317"/>
                  </a:lnTo>
                  <a:lnTo>
                    <a:pt x="1548" y="6326"/>
                  </a:lnTo>
                  <a:lnTo>
                    <a:pt x="1545" y="6336"/>
                  </a:lnTo>
                  <a:lnTo>
                    <a:pt x="1548" y="6345"/>
                  </a:lnTo>
                  <a:lnTo>
                    <a:pt x="1562" y="6378"/>
                  </a:lnTo>
                  <a:lnTo>
                    <a:pt x="1569" y="6383"/>
                  </a:lnTo>
                  <a:lnTo>
                    <a:pt x="1571" y="6386"/>
                  </a:lnTo>
                  <a:lnTo>
                    <a:pt x="1574" y="6388"/>
                  </a:lnTo>
                  <a:lnTo>
                    <a:pt x="1578" y="6386"/>
                  </a:lnTo>
                  <a:lnTo>
                    <a:pt x="1578" y="6383"/>
                  </a:lnTo>
                  <a:lnTo>
                    <a:pt x="1574" y="6378"/>
                  </a:lnTo>
                  <a:lnTo>
                    <a:pt x="1574" y="6376"/>
                  </a:lnTo>
                  <a:lnTo>
                    <a:pt x="1562" y="6331"/>
                  </a:lnTo>
                  <a:close/>
                  <a:moveTo>
                    <a:pt x="1583" y="6374"/>
                  </a:moveTo>
                  <a:lnTo>
                    <a:pt x="1585" y="6381"/>
                  </a:lnTo>
                  <a:lnTo>
                    <a:pt x="1588" y="6383"/>
                  </a:lnTo>
                  <a:lnTo>
                    <a:pt x="1590" y="6383"/>
                  </a:lnTo>
                  <a:lnTo>
                    <a:pt x="1595" y="6381"/>
                  </a:lnTo>
                  <a:lnTo>
                    <a:pt x="1600" y="6376"/>
                  </a:lnTo>
                  <a:lnTo>
                    <a:pt x="1604" y="6374"/>
                  </a:lnTo>
                  <a:lnTo>
                    <a:pt x="1609" y="6376"/>
                  </a:lnTo>
                  <a:lnTo>
                    <a:pt x="1614" y="6378"/>
                  </a:lnTo>
                  <a:lnTo>
                    <a:pt x="1611" y="6374"/>
                  </a:lnTo>
                  <a:lnTo>
                    <a:pt x="1611" y="6371"/>
                  </a:lnTo>
                  <a:lnTo>
                    <a:pt x="1600" y="6360"/>
                  </a:lnTo>
                  <a:lnTo>
                    <a:pt x="1590" y="6355"/>
                  </a:lnTo>
                  <a:lnTo>
                    <a:pt x="1583" y="6360"/>
                  </a:lnTo>
                  <a:lnTo>
                    <a:pt x="1581" y="6367"/>
                  </a:lnTo>
                  <a:lnTo>
                    <a:pt x="1583" y="6374"/>
                  </a:lnTo>
                  <a:close/>
                  <a:moveTo>
                    <a:pt x="1578" y="5925"/>
                  </a:moveTo>
                  <a:lnTo>
                    <a:pt x="1581" y="5913"/>
                  </a:lnTo>
                  <a:lnTo>
                    <a:pt x="1581" y="5911"/>
                  </a:lnTo>
                  <a:lnTo>
                    <a:pt x="1578" y="5908"/>
                  </a:lnTo>
                  <a:lnTo>
                    <a:pt x="1574" y="5908"/>
                  </a:lnTo>
                  <a:lnTo>
                    <a:pt x="1571" y="5908"/>
                  </a:lnTo>
                  <a:lnTo>
                    <a:pt x="1571" y="5903"/>
                  </a:lnTo>
                  <a:lnTo>
                    <a:pt x="1569" y="5896"/>
                  </a:lnTo>
                  <a:lnTo>
                    <a:pt x="1569" y="5896"/>
                  </a:lnTo>
                  <a:lnTo>
                    <a:pt x="1564" y="5894"/>
                  </a:lnTo>
                  <a:lnTo>
                    <a:pt x="1552" y="5877"/>
                  </a:lnTo>
                  <a:lnTo>
                    <a:pt x="1548" y="5880"/>
                  </a:lnTo>
                  <a:lnTo>
                    <a:pt x="1543" y="5887"/>
                  </a:lnTo>
                  <a:lnTo>
                    <a:pt x="1538" y="5894"/>
                  </a:lnTo>
                  <a:lnTo>
                    <a:pt x="1536" y="5901"/>
                  </a:lnTo>
                  <a:lnTo>
                    <a:pt x="1533" y="5911"/>
                  </a:lnTo>
                  <a:lnTo>
                    <a:pt x="1531" y="5915"/>
                  </a:lnTo>
                  <a:lnTo>
                    <a:pt x="1526" y="5918"/>
                  </a:lnTo>
                  <a:lnTo>
                    <a:pt x="1515" y="5908"/>
                  </a:lnTo>
                  <a:lnTo>
                    <a:pt x="1507" y="5908"/>
                  </a:lnTo>
                  <a:lnTo>
                    <a:pt x="1503" y="5915"/>
                  </a:lnTo>
                  <a:lnTo>
                    <a:pt x="1500" y="5927"/>
                  </a:lnTo>
                  <a:lnTo>
                    <a:pt x="1503" y="5934"/>
                  </a:lnTo>
                  <a:lnTo>
                    <a:pt x="1510" y="5937"/>
                  </a:lnTo>
                  <a:lnTo>
                    <a:pt x="1517" y="5937"/>
                  </a:lnTo>
                  <a:lnTo>
                    <a:pt x="1519" y="5934"/>
                  </a:lnTo>
                  <a:lnTo>
                    <a:pt x="1524" y="5932"/>
                  </a:lnTo>
                  <a:lnTo>
                    <a:pt x="1526" y="5929"/>
                  </a:lnTo>
                  <a:lnTo>
                    <a:pt x="1536" y="5929"/>
                  </a:lnTo>
                  <a:lnTo>
                    <a:pt x="1538" y="5929"/>
                  </a:lnTo>
                  <a:lnTo>
                    <a:pt x="1541" y="5932"/>
                  </a:lnTo>
                  <a:lnTo>
                    <a:pt x="1543" y="5937"/>
                  </a:lnTo>
                  <a:lnTo>
                    <a:pt x="1545" y="5939"/>
                  </a:lnTo>
                  <a:lnTo>
                    <a:pt x="1550" y="5939"/>
                  </a:lnTo>
                  <a:lnTo>
                    <a:pt x="1552" y="5937"/>
                  </a:lnTo>
                  <a:lnTo>
                    <a:pt x="1557" y="5939"/>
                  </a:lnTo>
                  <a:lnTo>
                    <a:pt x="1557" y="5941"/>
                  </a:lnTo>
                  <a:lnTo>
                    <a:pt x="1557" y="5970"/>
                  </a:lnTo>
                  <a:lnTo>
                    <a:pt x="1557" y="5979"/>
                  </a:lnTo>
                  <a:lnTo>
                    <a:pt x="1564" y="5988"/>
                  </a:lnTo>
                  <a:lnTo>
                    <a:pt x="1564" y="5998"/>
                  </a:lnTo>
                  <a:lnTo>
                    <a:pt x="1559" y="6007"/>
                  </a:lnTo>
                  <a:lnTo>
                    <a:pt x="1555" y="6017"/>
                  </a:lnTo>
                  <a:lnTo>
                    <a:pt x="1545" y="6031"/>
                  </a:lnTo>
                  <a:lnTo>
                    <a:pt x="1543" y="6033"/>
                  </a:lnTo>
                  <a:lnTo>
                    <a:pt x="1545" y="6038"/>
                  </a:lnTo>
                  <a:lnTo>
                    <a:pt x="1548" y="6038"/>
                  </a:lnTo>
                  <a:lnTo>
                    <a:pt x="1550" y="6036"/>
                  </a:lnTo>
                  <a:lnTo>
                    <a:pt x="1559" y="6033"/>
                  </a:lnTo>
                  <a:lnTo>
                    <a:pt x="1567" y="6024"/>
                  </a:lnTo>
                  <a:lnTo>
                    <a:pt x="1576" y="6007"/>
                  </a:lnTo>
                  <a:lnTo>
                    <a:pt x="1576" y="6010"/>
                  </a:lnTo>
                  <a:lnTo>
                    <a:pt x="1578" y="6014"/>
                  </a:lnTo>
                  <a:lnTo>
                    <a:pt x="1583" y="6014"/>
                  </a:lnTo>
                  <a:lnTo>
                    <a:pt x="1585" y="6010"/>
                  </a:lnTo>
                  <a:lnTo>
                    <a:pt x="1588" y="6003"/>
                  </a:lnTo>
                  <a:lnTo>
                    <a:pt x="1588" y="5998"/>
                  </a:lnTo>
                  <a:lnTo>
                    <a:pt x="1588" y="5991"/>
                  </a:lnTo>
                  <a:lnTo>
                    <a:pt x="1588" y="5986"/>
                  </a:lnTo>
                  <a:lnTo>
                    <a:pt x="1588" y="5981"/>
                  </a:lnTo>
                  <a:lnTo>
                    <a:pt x="1581" y="5960"/>
                  </a:lnTo>
                  <a:lnTo>
                    <a:pt x="1581" y="5948"/>
                  </a:lnTo>
                  <a:lnTo>
                    <a:pt x="1578" y="5934"/>
                  </a:lnTo>
                  <a:lnTo>
                    <a:pt x="1578" y="5929"/>
                  </a:lnTo>
                  <a:lnTo>
                    <a:pt x="1578" y="5925"/>
                  </a:lnTo>
                  <a:close/>
                  <a:moveTo>
                    <a:pt x="1871" y="6934"/>
                  </a:moveTo>
                  <a:lnTo>
                    <a:pt x="1869" y="6929"/>
                  </a:lnTo>
                  <a:lnTo>
                    <a:pt x="1867" y="6924"/>
                  </a:lnTo>
                  <a:lnTo>
                    <a:pt x="1864" y="6917"/>
                  </a:lnTo>
                  <a:lnTo>
                    <a:pt x="1862" y="6912"/>
                  </a:lnTo>
                  <a:lnTo>
                    <a:pt x="1862" y="6912"/>
                  </a:lnTo>
                  <a:lnTo>
                    <a:pt x="1862" y="6920"/>
                  </a:lnTo>
                  <a:lnTo>
                    <a:pt x="1862" y="6922"/>
                  </a:lnTo>
                  <a:lnTo>
                    <a:pt x="1860" y="6920"/>
                  </a:lnTo>
                  <a:lnTo>
                    <a:pt x="1860" y="6922"/>
                  </a:lnTo>
                  <a:lnTo>
                    <a:pt x="1862" y="6927"/>
                  </a:lnTo>
                  <a:lnTo>
                    <a:pt x="1864" y="6934"/>
                  </a:lnTo>
                  <a:lnTo>
                    <a:pt x="1867" y="6941"/>
                  </a:lnTo>
                  <a:lnTo>
                    <a:pt x="1869" y="6946"/>
                  </a:lnTo>
                  <a:lnTo>
                    <a:pt x="1874" y="6941"/>
                  </a:lnTo>
                  <a:lnTo>
                    <a:pt x="1874" y="6936"/>
                  </a:lnTo>
                  <a:lnTo>
                    <a:pt x="1874" y="6934"/>
                  </a:lnTo>
                  <a:lnTo>
                    <a:pt x="1871" y="6934"/>
                  </a:lnTo>
                  <a:close/>
                  <a:moveTo>
                    <a:pt x="1630" y="6263"/>
                  </a:moveTo>
                  <a:lnTo>
                    <a:pt x="1628" y="6265"/>
                  </a:lnTo>
                  <a:lnTo>
                    <a:pt x="1633" y="6277"/>
                  </a:lnTo>
                  <a:lnTo>
                    <a:pt x="1637" y="6284"/>
                  </a:lnTo>
                  <a:lnTo>
                    <a:pt x="1649" y="6291"/>
                  </a:lnTo>
                  <a:lnTo>
                    <a:pt x="1659" y="6305"/>
                  </a:lnTo>
                  <a:lnTo>
                    <a:pt x="1661" y="6308"/>
                  </a:lnTo>
                  <a:lnTo>
                    <a:pt x="1661" y="6310"/>
                  </a:lnTo>
                  <a:lnTo>
                    <a:pt x="1666" y="6317"/>
                  </a:lnTo>
                  <a:lnTo>
                    <a:pt x="1670" y="6317"/>
                  </a:lnTo>
                  <a:lnTo>
                    <a:pt x="1670" y="6317"/>
                  </a:lnTo>
                  <a:lnTo>
                    <a:pt x="1673" y="6319"/>
                  </a:lnTo>
                  <a:lnTo>
                    <a:pt x="1673" y="6319"/>
                  </a:lnTo>
                  <a:lnTo>
                    <a:pt x="1673" y="6329"/>
                  </a:lnTo>
                  <a:lnTo>
                    <a:pt x="1678" y="6341"/>
                  </a:lnTo>
                  <a:lnTo>
                    <a:pt x="1675" y="6345"/>
                  </a:lnTo>
                  <a:lnTo>
                    <a:pt x="1673" y="6348"/>
                  </a:lnTo>
                  <a:lnTo>
                    <a:pt x="1673" y="6350"/>
                  </a:lnTo>
                  <a:lnTo>
                    <a:pt x="1692" y="6360"/>
                  </a:lnTo>
                  <a:lnTo>
                    <a:pt x="1732" y="6416"/>
                  </a:lnTo>
                  <a:lnTo>
                    <a:pt x="1739" y="6433"/>
                  </a:lnTo>
                  <a:lnTo>
                    <a:pt x="1744" y="6437"/>
                  </a:lnTo>
                  <a:lnTo>
                    <a:pt x="1751" y="6433"/>
                  </a:lnTo>
                  <a:lnTo>
                    <a:pt x="1751" y="6419"/>
                  </a:lnTo>
                  <a:lnTo>
                    <a:pt x="1744" y="6404"/>
                  </a:lnTo>
                  <a:lnTo>
                    <a:pt x="1725" y="6364"/>
                  </a:lnTo>
                  <a:lnTo>
                    <a:pt x="1722" y="6357"/>
                  </a:lnTo>
                  <a:lnTo>
                    <a:pt x="1725" y="6352"/>
                  </a:lnTo>
                  <a:lnTo>
                    <a:pt x="1722" y="6345"/>
                  </a:lnTo>
                  <a:lnTo>
                    <a:pt x="1718" y="6334"/>
                  </a:lnTo>
                  <a:lnTo>
                    <a:pt x="1718" y="6329"/>
                  </a:lnTo>
                  <a:lnTo>
                    <a:pt x="1715" y="6315"/>
                  </a:lnTo>
                  <a:lnTo>
                    <a:pt x="1706" y="6303"/>
                  </a:lnTo>
                  <a:lnTo>
                    <a:pt x="1678" y="6289"/>
                  </a:lnTo>
                  <a:lnTo>
                    <a:pt x="1670" y="6279"/>
                  </a:lnTo>
                  <a:lnTo>
                    <a:pt x="1659" y="6272"/>
                  </a:lnTo>
                  <a:lnTo>
                    <a:pt x="1656" y="6265"/>
                  </a:lnTo>
                  <a:lnTo>
                    <a:pt x="1654" y="6253"/>
                  </a:lnTo>
                  <a:lnTo>
                    <a:pt x="1652" y="6246"/>
                  </a:lnTo>
                  <a:lnTo>
                    <a:pt x="1649" y="6244"/>
                  </a:lnTo>
                  <a:lnTo>
                    <a:pt x="1644" y="6241"/>
                  </a:lnTo>
                  <a:lnTo>
                    <a:pt x="1642" y="6239"/>
                  </a:lnTo>
                  <a:lnTo>
                    <a:pt x="1637" y="6239"/>
                  </a:lnTo>
                  <a:lnTo>
                    <a:pt x="1637" y="6244"/>
                  </a:lnTo>
                  <a:lnTo>
                    <a:pt x="1637" y="6246"/>
                  </a:lnTo>
                  <a:lnTo>
                    <a:pt x="1635" y="6248"/>
                  </a:lnTo>
                  <a:lnTo>
                    <a:pt x="1633" y="6253"/>
                  </a:lnTo>
                  <a:lnTo>
                    <a:pt x="1635" y="6256"/>
                  </a:lnTo>
                  <a:lnTo>
                    <a:pt x="1633" y="6258"/>
                  </a:lnTo>
                  <a:lnTo>
                    <a:pt x="1630" y="6263"/>
                  </a:lnTo>
                  <a:close/>
                  <a:moveTo>
                    <a:pt x="1916" y="6870"/>
                  </a:moveTo>
                  <a:lnTo>
                    <a:pt x="1909" y="6868"/>
                  </a:lnTo>
                  <a:lnTo>
                    <a:pt x="1907" y="6865"/>
                  </a:lnTo>
                  <a:lnTo>
                    <a:pt x="1909" y="6861"/>
                  </a:lnTo>
                  <a:lnTo>
                    <a:pt x="1909" y="6853"/>
                  </a:lnTo>
                  <a:lnTo>
                    <a:pt x="1907" y="6846"/>
                  </a:lnTo>
                  <a:lnTo>
                    <a:pt x="1902" y="6839"/>
                  </a:lnTo>
                  <a:lnTo>
                    <a:pt x="1900" y="6837"/>
                  </a:lnTo>
                  <a:lnTo>
                    <a:pt x="1895" y="6835"/>
                  </a:lnTo>
                  <a:lnTo>
                    <a:pt x="1893" y="6837"/>
                  </a:lnTo>
                  <a:lnTo>
                    <a:pt x="1890" y="6839"/>
                  </a:lnTo>
                  <a:lnTo>
                    <a:pt x="1893" y="6844"/>
                  </a:lnTo>
                  <a:lnTo>
                    <a:pt x="1893" y="6849"/>
                  </a:lnTo>
                  <a:lnTo>
                    <a:pt x="1888" y="6856"/>
                  </a:lnTo>
                  <a:lnTo>
                    <a:pt x="1890" y="6861"/>
                  </a:lnTo>
                  <a:lnTo>
                    <a:pt x="1893" y="6865"/>
                  </a:lnTo>
                  <a:lnTo>
                    <a:pt x="1895" y="6868"/>
                  </a:lnTo>
                  <a:lnTo>
                    <a:pt x="1900" y="6877"/>
                  </a:lnTo>
                  <a:lnTo>
                    <a:pt x="1904" y="6879"/>
                  </a:lnTo>
                  <a:lnTo>
                    <a:pt x="1909" y="6882"/>
                  </a:lnTo>
                  <a:lnTo>
                    <a:pt x="1919" y="6886"/>
                  </a:lnTo>
                  <a:lnTo>
                    <a:pt x="1923" y="6884"/>
                  </a:lnTo>
                  <a:lnTo>
                    <a:pt x="1923" y="6882"/>
                  </a:lnTo>
                  <a:lnTo>
                    <a:pt x="1926" y="6875"/>
                  </a:lnTo>
                  <a:lnTo>
                    <a:pt x="1921" y="6872"/>
                  </a:lnTo>
                  <a:lnTo>
                    <a:pt x="1916" y="6870"/>
                  </a:lnTo>
                  <a:close/>
                  <a:moveTo>
                    <a:pt x="1822" y="6634"/>
                  </a:moveTo>
                  <a:lnTo>
                    <a:pt x="1808" y="6624"/>
                  </a:lnTo>
                  <a:lnTo>
                    <a:pt x="1798" y="6612"/>
                  </a:lnTo>
                  <a:lnTo>
                    <a:pt x="1796" y="6610"/>
                  </a:lnTo>
                  <a:lnTo>
                    <a:pt x="1796" y="6605"/>
                  </a:lnTo>
                  <a:lnTo>
                    <a:pt x="1793" y="6603"/>
                  </a:lnTo>
                  <a:lnTo>
                    <a:pt x="1784" y="6603"/>
                  </a:lnTo>
                  <a:lnTo>
                    <a:pt x="1782" y="6605"/>
                  </a:lnTo>
                  <a:lnTo>
                    <a:pt x="1779" y="6608"/>
                  </a:lnTo>
                  <a:lnTo>
                    <a:pt x="1779" y="6608"/>
                  </a:lnTo>
                  <a:lnTo>
                    <a:pt x="1779" y="6610"/>
                  </a:lnTo>
                  <a:lnTo>
                    <a:pt x="1779" y="6612"/>
                  </a:lnTo>
                  <a:lnTo>
                    <a:pt x="1779" y="6619"/>
                  </a:lnTo>
                  <a:lnTo>
                    <a:pt x="1784" y="6627"/>
                  </a:lnTo>
                  <a:lnTo>
                    <a:pt x="1800" y="6641"/>
                  </a:lnTo>
                  <a:lnTo>
                    <a:pt x="1808" y="6645"/>
                  </a:lnTo>
                  <a:lnTo>
                    <a:pt x="1815" y="6645"/>
                  </a:lnTo>
                  <a:lnTo>
                    <a:pt x="1819" y="6645"/>
                  </a:lnTo>
                  <a:lnTo>
                    <a:pt x="1822" y="6648"/>
                  </a:lnTo>
                  <a:lnTo>
                    <a:pt x="1822" y="6648"/>
                  </a:lnTo>
                  <a:lnTo>
                    <a:pt x="1826" y="6645"/>
                  </a:lnTo>
                  <a:lnTo>
                    <a:pt x="1826" y="6641"/>
                  </a:lnTo>
                  <a:lnTo>
                    <a:pt x="1826" y="6636"/>
                  </a:lnTo>
                  <a:lnTo>
                    <a:pt x="1822" y="6634"/>
                  </a:lnTo>
                  <a:close/>
                  <a:moveTo>
                    <a:pt x="1871" y="6851"/>
                  </a:moveTo>
                  <a:lnTo>
                    <a:pt x="1848" y="6816"/>
                  </a:lnTo>
                  <a:lnTo>
                    <a:pt x="1843" y="6804"/>
                  </a:lnTo>
                  <a:lnTo>
                    <a:pt x="1843" y="6801"/>
                  </a:lnTo>
                  <a:lnTo>
                    <a:pt x="1843" y="6799"/>
                  </a:lnTo>
                  <a:lnTo>
                    <a:pt x="1845" y="6797"/>
                  </a:lnTo>
                  <a:lnTo>
                    <a:pt x="1848" y="6797"/>
                  </a:lnTo>
                  <a:lnTo>
                    <a:pt x="1850" y="6799"/>
                  </a:lnTo>
                  <a:lnTo>
                    <a:pt x="1852" y="6804"/>
                  </a:lnTo>
                  <a:lnTo>
                    <a:pt x="1855" y="6809"/>
                  </a:lnTo>
                  <a:lnTo>
                    <a:pt x="1860" y="6811"/>
                  </a:lnTo>
                  <a:lnTo>
                    <a:pt x="1862" y="6811"/>
                  </a:lnTo>
                  <a:lnTo>
                    <a:pt x="1848" y="6783"/>
                  </a:lnTo>
                  <a:lnTo>
                    <a:pt x="1829" y="6754"/>
                  </a:lnTo>
                  <a:lnTo>
                    <a:pt x="1831" y="6749"/>
                  </a:lnTo>
                  <a:lnTo>
                    <a:pt x="1829" y="6747"/>
                  </a:lnTo>
                  <a:lnTo>
                    <a:pt x="1829" y="6745"/>
                  </a:lnTo>
                  <a:lnTo>
                    <a:pt x="1824" y="6759"/>
                  </a:lnTo>
                  <a:lnTo>
                    <a:pt x="1824" y="6771"/>
                  </a:lnTo>
                  <a:lnTo>
                    <a:pt x="1826" y="6780"/>
                  </a:lnTo>
                  <a:lnTo>
                    <a:pt x="1831" y="6792"/>
                  </a:lnTo>
                  <a:lnTo>
                    <a:pt x="1822" y="6794"/>
                  </a:lnTo>
                  <a:lnTo>
                    <a:pt x="1819" y="6804"/>
                  </a:lnTo>
                  <a:lnTo>
                    <a:pt x="1822" y="6813"/>
                  </a:lnTo>
                  <a:lnTo>
                    <a:pt x="1824" y="6823"/>
                  </a:lnTo>
                  <a:lnTo>
                    <a:pt x="1824" y="6825"/>
                  </a:lnTo>
                  <a:lnTo>
                    <a:pt x="1819" y="6827"/>
                  </a:lnTo>
                  <a:lnTo>
                    <a:pt x="1815" y="6835"/>
                  </a:lnTo>
                  <a:lnTo>
                    <a:pt x="1815" y="6842"/>
                  </a:lnTo>
                  <a:lnTo>
                    <a:pt x="1815" y="6846"/>
                  </a:lnTo>
                  <a:lnTo>
                    <a:pt x="1817" y="6853"/>
                  </a:lnTo>
                  <a:lnTo>
                    <a:pt x="1819" y="6858"/>
                  </a:lnTo>
                  <a:lnTo>
                    <a:pt x="1822" y="6861"/>
                  </a:lnTo>
                  <a:lnTo>
                    <a:pt x="1824" y="6865"/>
                  </a:lnTo>
                  <a:lnTo>
                    <a:pt x="1829" y="6868"/>
                  </a:lnTo>
                  <a:lnTo>
                    <a:pt x="1836" y="6870"/>
                  </a:lnTo>
                  <a:lnTo>
                    <a:pt x="1843" y="6868"/>
                  </a:lnTo>
                  <a:lnTo>
                    <a:pt x="1848" y="6865"/>
                  </a:lnTo>
                  <a:lnTo>
                    <a:pt x="1848" y="6861"/>
                  </a:lnTo>
                  <a:lnTo>
                    <a:pt x="1845" y="6849"/>
                  </a:lnTo>
                  <a:lnTo>
                    <a:pt x="1843" y="6844"/>
                  </a:lnTo>
                  <a:lnTo>
                    <a:pt x="1857" y="6856"/>
                  </a:lnTo>
                  <a:lnTo>
                    <a:pt x="1864" y="6858"/>
                  </a:lnTo>
                  <a:lnTo>
                    <a:pt x="1871" y="6851"/>
                  </a:lnTo>
                  <a:close/>
                  <a:moveTo>
                    <a:pt x="1678" y="6421"/>
                  </a:moveTo>
                  <a:lnTo>
                    <a:pt x="1678" y="6423"/>
                  </a:lnTo>
                  <a:lnTo>
                    <a:pt x="1687" y="6433"/>
                  </a:lnTo>
                  <a:lnTo>
                    <a:pt x="1692" y="6437"/>
                  </a:lnTo>
                  <a:lnTo>
                    <a:pt x="1701" y="6440"/>
                  </a:lnTo>
                  <a:lnTo>
                    <a:pt x="1704" y="6442"/>
                  </a:lnTo>
                  <a:lnTo>
                    <a:pt x="1708" y="6442"/>
                  </a:lnTo>
                  <a:lnTo>
                    <a:pt x="1713" y="6442"/>
                  </a:lnTo>
                  <a:lnTo>
                    <a:pt x="1725" y="6452"/>
                  </a:lnTo>
                  <a:lnTo>
                    <a:pt x="1730" y="6452"/>
                  </a:lnTo>
                  <a:lnTo>
                    <a:pt x="1732" y="6447"/>
                  </a:lnTo>
                  <a:lnTo>
                    <a:pt x="1718" y="6423"/>
                  </a:lnTo>
                  <a:lnTo>
                    <a:pt x="1713" y="6419"/>
                  </a:lnTo>
                  <a:lnTo>
                    <a:pt x="1708" y="6416"/>
                  </a:lnTo>
                  <a:lnTo>
                    <a:pt x="1706" y="6414"/>
                  </a:lnTo>
                  <a:lnTo>
                    <a:pt x="1701" y="6411"/>
                  </a:lnTo>
                  <a:lnTo>
                    <a:pt x="1694" y="6409"/>
                  </a:lnTo>
                  <a:lnTo>
                    <a:pt x="1692" y="6407"/>
                  </a:lnTo>
                  <a:lnTo>
                    <a:pt x="1685" y="6400"/>
                  </a:lnTo>
                  <a:lnTo>
                    <a:pt x="1682" y="6400"/>
                  </a:lnTo>
                  <a:lnTo>
                    <a:pt x="1678" y="6402"/>
                  </a:lnTo>
                  <a:lnTo>
                    <a:pt x="1675" y="6404"/>
                  </a:lnTo>
                  <a:lnTo>
                    <a:pt x="1675" y="6409"/>
                  </a:lnTo>
                  <a:lnTo>
                    <a:pt x="1678" y="6411"/>
                  </a:lnTo>
                  <a:lnTo>
                    <a:pt x="1680" y="6416"/>
                  </a:lnTo>
                  <a:lnTo>
                    <a:pt x="1678" y="6419"/>
                  </a:lnTo>
                  <a:lnTo>
                    <a:pt x="1678" y="6421"/>
                  </a:lnTo>
                  <a:close/>
                  <a:moveTo>
                    <a:pt x="1952" y="6525"/>
                  </a:moveTo>
                  <a:lnTo>
                    <a:pt x="1956" y="6523"/>
                  </a:lnTo>
                  <a:lnTo>
                    <a:pt x="1959" y="6520"/>
                  </a:lnTo>
                  <a:lnTo>
                    <a:pt x="1963" y="6518"/>
                  </a:lnTo>
                  <a:lnTo>
                    <a:pt x="1968" y="6518"/>
                  </a:lnTo>
                  <a:lnTo>
                    <a:pt x="1973" y="6523"/>
                  </a:lnTo>
                  <a:lnTo>
                    <a:pt x="1973" y="6527"/>
                  </a:lnTo>
                  <a:lnTo>
                    <a:pt x="1968" y="6534"/>
                  </a:lnTo>
                  <a:lnTo>
                    <a:pt x="1980" y="6534"/>
                  </a:lnTo>
                  <a:lnTo>
                    <a:pt x="1987" y="6527"/>
                  </a:lnTo>
                  <a:lnTo>
                    <a:pt x="1992" y="6515"/>
                  </a:lnTo>
                  <a:lnTo>
                    <a:pt x="1989" y="6504"/>
                  </a:lnTo>
                  <a:lnTo>
                    <a:pt x="1989" y="6489"/>
                  </a:lnTo>
                  <a:lnTo>
                    <a:pt x="1987" y="6487"/>
                  </a:lnTo>
                  <a:lnTo>
                    <a:pt x="1985" y="6485"/>
                  </a:lnTo>
                  <a:lnTo>
                    <a:pt x="1982" y="6485"/>
                  </a:lnTo>
                  <a:lnTo>
                    <a:pt x="1978" y="6485"/>
                  </a:lnTo>
                  <a:lnTo>
                    <a:pt x="1968" y="6485"/>
                  </a:lnTo>
                  <a:lnTo>
                    <a:pt x="1961" y="6489"/>
                  </a:lnTo>
                  <a:lnTo>
                    <a:pt x="1956" y="6494"/>
                  </a:lnTo>
                  <a:lnTo>
                    <a:pt x="1956" y="6501"/>
                  </a:lnTo>
                  <a:lnTo>
                    <a:pt x="1954" y="6504"/>
                  </a:lnTo>
                  <a:lnTo>
                    <a:pt x="1949" y="6508"/>
                  </a:lnTo>
                  <a:lnTo>
                    <a:pt x="1949" y="6511"/>
                  </a:lnTo>
                  <a:lnTo>
                    <a:pt x="1949" y="6518"/>
                  </a:lnTo>
                  <a:lnTo>
                    <a:pt x="1947" y="6523"/>
                  </a:lnTo>
                  <a:lnTo>
                    <a:pt x="1952" y="6525"/>
                  </a:lnTo>
                  <a:close/>
                  <a:moveTo>
                    <a:pt x="1902" y="6792"/>
                  </a:moveTo>
                  <a:lnTo>
                    <a:pt x="1893" y="6787"/>
                  </a:lnTo>
                  <a:lnTo>
                    <a:pt x="1885" y="6778"/>
                  </a:lnTo>
                  <a:lnTo>
                    <a:pt x="1876" y="6771"/>
                  </a:lnTo>
                  <a:lnTo>
                    <a:pt x="1869" y="6766"/>
                  </a:lnTo>
                  <a:lnTo>
                    <a:pt x="1864" y="6764"/>
                  </a:lnTo>
                  <a:lnTo>
                    <a:pt x="1848" y="6738"/>
                  </a:lnTo>
                  <a:lnTo>
                    <a:pt x="1843" y="6728"/>
                  </a:lnTo>
                  <a:lnTo>
                    <a:pt x="1826" y="6681"/>
                  </a:lnTo>
                  <a:lnTo>
                    <a:pt x="1824" y="6662"/>
                  </a:lnTo>
                  <a:lnTo>
                    <a:pt x="1822" y="6660"/>
                  </a:lnTo>
                  <a:lnTo>
                    <a:pt x="1819" y="6664"/>
                  </a:lnTo>
                  <a:lnTo>
                    <a:pt x="1817" y="6671"/>
                  </a:lnTo>
                  <a:lnTo>
                    <a:pt x="1822" y="6695"/>
                  </a:lnTo>
                  <a:lnTo>
                    <a:pt x="1824" y="6700"/>
                  </a:lnTo>
                  <a:lnTo>
                    <a:pt x="1829" y="6707"/>
                  </a:lnTo>
                  <a:lnTo>
                    <a:pt x="1848" y="6754"/>
                  </a:lnTo>
                  <a:lnTo>
                    <a:pt x="1869" y="6783"/>
                  </a:lnTo>
                  <a:lnTo>
                    <a:pt x="1878" y="6801"/>
                  </a:lnTo>
                  <a:lnTo>
                    <a:pt x="1885" y="6809"/>
                  </a:lnTo>
                  <a:lnTo>
                    <a:pt x="1895" y="6806"/>
                  </a:lnTo>
                  <a:lnTo>
                    <a:pt x="1897" y="6811"/>
                  </a:lnTo>
                  <a:lnTo>
                    <a:pt x="1902" y="6809"/>
                  </a:lnTo>
                  <a:lnTo>
                    <a:pt x="1904" y="6804"/>
                  </a:lnTo>
                  <a:lnTo>
                    <a:pt x="1904" y="6797"/>
                  </a:lnTo>
                  <a:lnTo>
                    <a:pt x="1902" y="6792"/>
                  </a:lnTo>
                  <a:close/>
                  <a:moveTo>
                    <a:pt x="1687" y="6024"/>
                  </a:moveTo>
                  <a:lnTo>
                    <a:pt x="1680" y="6033"/>
                  </a:lnTo>
                  <a:lnTo>
                    <a:pt x="1678" y="6040"/>
                  </a:lnTo>
                  <a:lnTo>
                    <a:pt x="1675" y="6050"/>
                  </a:lnTo>
                  <a:lnTo>
                    <a:pt x="1675" y="6055"/>
                  </a:lnTo>
                  <a:lnTo>
                    <a:pt x="1675" y="6059"/>
                  </a:lnTo>
                  <a:lnTo>
                    <a:pt x="1675" y="6062"/>
                  </a:lnTo>
                  <a:lnTo>
                    <a:pt x="1678" y="6064"/>
                  </a:lnTo>
                  <a:lnTo>
                    <a:pt x="1685" y="6062"/>
                  </a:lnTo>
                  <a:lnTo>
                    <a:pt x="1696" y="6055"/>
                  </a:lnTo>
                  <a:lnTo>
                    <a:pt x="1706" y="6040"/>
                  </a:lnTo>
                  <a:lnTo>
                    <a:pt x="1711" y="6022"/>
                  </a:lnTo>
                  <a:lnTo>
                    <a:pt x="1706" y="6005"/>
                  </a:lnTo>
                  <a:lnTo>
                    <a:pt x="1696" y="5996"/>
                  </a:lnTo>
                  <a:lnTo>
                    <a:pt x="1692" y="5993"/>
                  </a:lnTo>
                  <a:lnTo>
                    <a:pt x="1687" y="5996"/>
                  </a:lnTo>
                  <a:lnTo>
                    <a:pt x="1680" y="5998"/>
                  </a:lnTo>
                  <a:lnTo>
                    <a:pt x="1675" y="6003"/>
                  </a:lnTo>
                  <a:lnTo>
                    <a:pt x="1670" y="6007"/>
                  </a:lnTo>
                  <a:lnTo>
                    <a:pt x="1661" y="6017"/>
                  </a:lnTo>
                  <a:lnTo>
                    <a:pt x="1661" y="6022"/>
                  </a:lnTo>
                  <a:lnTo>
                    <a:pt x="1663" y="6024"/>
                  </a:lnTo>
                  <a:lnTo>
                    <a:pt x="1668" y="6029"/>
                  </a:lnTo>
                  <a:lnTo>
                    <a:pt x="1670" y="6033"/>
                  </a:lnTo>
                  <a:lnTo>
                    <a:pt x="1675" y="6031"/>
                  </a:lnTo>
                  <a:lnTo>
                    <a:pt x="1687" y="6019"/>
                  </a:lnTo>
                  <a:lnTo>
                    <a:pt x="1692" y="6012"/>
                  </a:lnTo>
                  <a:lnTo>
                    <a:pt x="1692" y="6010"/>
                  </a:lnTo>
                  <a:lnTo>
                    <a:pt x="1694" y="6005"/>
                  </a:lnTo>
                  <a:lnTo>
                    <a:pt x="1694" y="6000"/>
                  </a:lnTo>
                  <a:lnTo>
                    <a:pt x="1696" y="6000"/>
                  </a:lnTo>
                  <a:lnTo>
                    <a:pt x="1699" y="6005"/>
                  </a:lnTo>
                  <a:lnTo>
                    <a:pt x="1699" y="6012"/>
                  </a:lnTo>
                  <a:lnTo>
                    <a:pt x="1696" y="6017"/>
                  </a:lnTo>
                  <a:lnTo>
                    <a:pt x="1687" y="6024"/>
                  </a:lnTo>
                  <a:close/>
                  <a:moveTo>
                    <a:pt x="1174" y="5679"/>
                  </a:moveTo>
                  <a:lnTo>
                    <a:pt x="1174" y="5681"/>
                  </a:lnTo>
                  <a:lnTo>
                    <a:pt x="1184" y="5688"/>
                  </a:lnTo>
                  <a:lnTo>
                    <a:pt x="1196" y="5691"/>
                  </a:lnTo>
                  <a:lnTo>
                    <a:pt x="1210" y="5693"/>
                  </a:lnTo>
                  <a:lnTo>
                    <a:pt x="1212" y="5693"/>
                  </a:lnTo>
                  <a:lnTo>
                    <a:pt x="1214" y="5691"/>
                  </a:lnTo>
                  <a:lnTo>
                    <a:pt x="1217" y="5688"/>
                  </a:lnTo>
                  <a:lnTo>
                    <a:pt x="1214" y="5684"/>
                  </a:lnTo>
                  <a:lnTo>
                    <a:pt x="1212" y="5681"/>
                  </a:lnTo>
                  <a:lnTo>
                    <a:pt x="1203" y="5674"/>
                  </a:lnTo>
                  <a:lnTo>
                    <a:pt x="1200" y="5674"/>
                  </a:lnTo>
                  <a:lnTo>
                    <a:pt x="1200" y="5672"/>
                  </a:lnTo>
                  <a:lnTo>
                    <a:pt x="1198" y="5669"/>
                  </a:lnTo>
                  <a:lnTo>
                    <a:pt x="1193" y="5669"/>
                  </a:lnTo>
                  <a:lnTo>
                    <a:pt x="1186" y="5669"/>
                  </a:lnTo>
                  <a:lnTo>
                    <a:pt x="1177" y="5665"/>
                  </a:lnTo>
                  <a:lnTo>
                    <a:pt x="1174" y="5665"/>
                  </a:lnTo>
                  <a:lnTo>
                    <a:pt x="1174" y="5667"/>
                  </a:lnTo>
                  <a:lnTo>
                    <a:pt x="1177" y="5672"/>
                  </a:lnTo>
                  <a:lnTo>
                    <a:pt x="1177" y="5677"/>
                  </a:lnTo>
                  <a:lnTo>
                    <a:pt x="1174" y="5679"/>
                  </a:lnTo>
                  <a:close/>
                  <a:moveTo>
                    <a:pt x="938" y="3330"/>
                  </a:moveTo>
                  <a:lnTo>
                    <a:pt x="947" y="3325"/>
                  </a:lnTo>
                  <a:lnTo>
                    <a:pt x="964" y="3318"/>
                  </a:lnTo>
                  <a:lnTo>
                    <a:pt x="978" y="3316"/>
                  </a:lnTo>
                  <a:lnTo>
                    <a:pt x="983" y="3313"/>
                  </a:lnTo>
                  <a:lnTo>
                    <a:pt x="988" y="3311"/>
                  </a:lnTo>
                  <a:lnTo>
                    <a:pt x="1007" y="3292"/>
                  </a:lnTo>
                  <a:lnTo>
                    <a:pt x="1011" y="3290"/>
                  </a:lnTo>
                  <a:lnTo>
                    <a:pt x="1021" y="3285"/>
                  </a:lnTo>
                  <a:lnTo>
                    <a:pt x="1025" y="3283"/>
                  </a:lnTo>
                  <a:lnTo>
                    <a:pt x="1035" y="3273"/>
                  </a:lnTo>
                  <a:lnTo>
                    <a:pt x="1042" y="3264"/>
                  </a:lnTo>
                  <a:lnTo>
                    <a:pt x="1044" y="3254"/>
                  </a:lnTo>
                  <a:lnTo>
                    <a:pt x="1047" y="3240"/>
                  </a:lnTo>
                  <a:lnTo>
                    <a:pt x="1047" y="3233"/>
                  </a:lnTo>
                  <a:lnTo>
                    <a:pt x="1040" y="3235"/>
                  </a:lnTo>
                  <a:lnTo>
                    <a:pt x="1016" y="3252"/>
                  </a:lnTo>
                  <a:lnTo>
                    <a:pt x="947" y="3290"/>
                  </a:lnTo>
                  <a:lnTo>
                    <a:pt x="933" y="3294"/>
                  </a:lnTo>
                  <a:lnTo>
                    <a:pt x="933" y="3299"/>
                  </a:lnTo>
                  <a:lnTo>
                    <a:pt x="933" y="3306"/>
                  </a:lnTo>
                  <a:lnTo>
                    <a:pt x="933" y="3313"/>
                  </a:lnTo>
                  <a:lnTo>
                    <a:pt x="933" y="3316"/>
                  </a:lnTo>
                  <a:lnTo>
                    <a:pt x="933" y="3325"/>
                  </a:lnTo>
                  <a:lnTo>
                    <a:pt x="933" y="3328"/>
                  </a:lnTo>
                  <a:lnTo>
                    <a:pt x="938" y="3330"/>
                  </a:lnTo>
                  <a:close/>
                  <a:moveTo>
                    <a:pt x="1961" y="6865"/>
                  </a:moveTo>
                  <a:lnTo>
                    <a:pt x="1945" y="6858"/>
                  </a:lnTo>
                  <a:lnTo>
                    <a:pt x="1935" y="6849"/>
                  </a:lnTo>
                  <a:lnTo>
                    <a:pt x="1930" y="6839"/>
                  </a:lnTo>
                  <a:lnTo>
                    <a:pt x="1926" y="6837"/>
                  </a:lnTo>
                  <a:lnTo>
                    <a:pt x="1923" y="6842"/>
                  </a:lnTo>
                  <a:lnTo>
                    <a:pt x="1926" y="6842"/>
                  </a:lnTo>
                  <a:lnTo>
                    <a:pt x="1928" y="6846"/>
                  </a:lnTo>
                  <a:lnTo>
                    <a:pt x="1928" y="6849"/>
                  </a:lnTo>
                  <a:lnTo>
                    <a:pt x="1926" y="6853"/>
                  </a:lnTo>
                  <a:lnTo>
                    <a:pt x="1926" y="6856"/>
                  </a:lnTo>
                  <a:lnTo>
                    <a:pt x="1923" y="6861"/>
                  </a:lnTo>
                  <a:lnTo>
                    <a:pt x="1928" y="6868"/>
                  </a:lnTo>
                  <a:lnTo>
                    <a:pt x="1933" y="6872"/>
                  </a:lnTo>
                  <a:lnTo>
                    <a:pt x="1935" y="6875"/>
                  </a:lnTo>
                  <a:lnTo>
                    <a:pt x="1942" y="6877"/>
                  </a:lnTo>
                  <a:lnTo>
                    <a:pt x="1947" y="6877"/>
                  </a:lnTo>
                  <a:lnTo>
                    <a:pt x="1952" y="6882"/>
                  </a:lnTo>
                  <a:lnTo>
                    <a:pt x="1956" y="6879"/>
                  </a:lnTo>
                  <a:lnTo>
                    <a:pt x="1961" y="6877"/>
                  </a:lnTo>
                  <a:lnTo>
                    <a:pt x="1963" y="6875"/>
                  </a:lnTo>
                  <a:lnTo>
                    <a:pt x="1971" y="6875"/>
                  </a:lnTo>
                  <a:lnTo>
                    <a:pt x="1973" y="6875"/>
                  </a:lnTo>
                  <a:lnTo>
                    <a:pt x="1973" y="6875"/>
                  </a:lnTo>
                  <a:lnTo>
                    <a:pt x="1973" y="6870"/>
                  </a:lnTo>
                  <a:lnTo>
                    <a:pt x="1961" y="6865"/>
                  </a:lnTo>
                  <a:close/>
                  <a:moveTo>
                    <a:pt x="4818" y="7423"/>
                  </a:moveTo>
                  <a:lnTo>
                    <a:pt x="4811" y="7421"/>
                  </a:lnTo>
                  <a:lnTo>
                    <a:pt x="4806" y="7418"/>
                  </a:lnTo>
                  <a:lnTo>
                    <a:pt x="4799" y="7413"/>
                  </a:lnTo>
                  <a:lnTo>
                    <a:pt x="4797" y="7411"/>
                  </a:lnTo>
                  <a:lnTo>
                    <a:pt x="4794" y="7404"/>
                  </a:lnTo>
                  <a:lnTo>
                    <a:pt x="4789" y="7395"/>
                  </a:lnTo>
                  <a:lnTo>
                    <a:pt x="4787" y="7390"/>
                  </a:lnTo>
                  <a:lnTo>
                    <a:pt x="4787" y="7383"/>
                  </a:lnTo>
                  <a:lnTo>
                    <a:pt x="4789" y="7378"/>
                  </a:lnTo>
                  <a:lnTo>
                    <a:pt x="4792" y="7373"/>
                  </a:lnTo>
                  <a:lnTo>
                    <a:pt x="4792" y="7369"/>
                  </a:lnTo>
                  <a:lnTo>
                    <a:pt x="4789" y="7366"/>
                  </a:lnTo>
                  <a:lnTo>
                    <a:pt x="4785" y="7361"/>
                  </a:lnTo>
                  <a:lnTo>
                    <a:pt x="4780" y="7354"/>
                  </a:lnTo>
                  <a:lnTo>
                    <a:pt x="4778" y="7352"/>
                  </a:lnTo>
                  <a:lnTo>
                    <a:pt x="4773" y="7347"/>
                  </a:lnTo>
                  <a:lnTo>
                    <a:pt x="4768" y="7345"/>
                  </a:lnTo>
                  <a:lnTo>
                    <a:pt x="4763" y="7345"/>
                  </a:lnTo>
                  <a:lnTo>
                    <a:pt x="4756" y="7343"/>
                  </a:lnTo>
                  <a:lnTo>
                    <a:pt x="4754" y="7340"/>
                  </a:lnTo>
                  <a:lnTo>
                    <a:pt x="4749" y="7338"/>
                  </a:lnTo>
                  <a:lnTo>
                    <a:pt x="4747" y="7335"/>
                  </a:lnTo>
                  <a:lnTo>
                    <a:pt x="4742" y="7335"/>
                  </a:lnTo>
                  <a:lnTo>
                    <a:pt x="4737" y="7335"/>
                  </a:lnTo>
                  <a:lnTo>
                    <a:pt x="4733" y="7333"/>
                  </a:lnTo>
                  <a:lnTo>
                    <a:pt x="4728" y="7328"/>
                  </a:lnTo>
                  <a:lnTo>
                    <a:pt x="4726" y="7321"/>
                  </a:lnTo>
                  <a:lnTo>
                    <a:pt x="4726" y="7317"/>
                  </a:lnTo>
                  <a:lnTo>
                    <a:pt x="4728" y="7312"/>
                  </a:lnTo>
                  <a:lnTo>
                    <a:pt x="4730" y="7312"/>
                  </a:lnTo>
                  <a:lnTo>
                    <a:pt x="4733" y="7307"/>
                  </a:lnTo>
                  <a:lnTo>
                    <a:pt x="4730" y="7302"/>
                  </a:lnTo>
                  <a:lnTo>
                    <a:pt x="4726" y="7300"/>
                  </a:lnTo>
                  <a:lnTo>
                    <a:pt x="4721" y="7298"/>
                  </a:lnTo>
                  <a:lnTo>
                    <a:pt x="4716" y="7298"/>
                  </a:lnTo>
                  <a:lnTo>
                    <a:pt x="4716" y="7293"/>
                  </a:lnTo>
                  <a:lnTo>
                    <a:pt x="4714" y="7291"/>
                  </a:lnTo>
                  <a:lnTo>
                    <a:pt x="4716" y="7286"/>
                  </a:lnTo>
                  <a:lnTo>
                    <a:pt x="4714" y="7284"/>
                  </a:lnTo>
                  <a:lnTo>
                    <a:pt x="4714" y="7279"/>
                  </a:lnTo>
                  <a:lnTo>
                    <a:pt x="4711" y="7279"/>
                  </a:lnTo>
                  <a:lnTo>
                    <a:pt x="4711" y="7276"/>
                  </a:lnTo>
                  <a:lnTo>
                    <a:pt x="4709" y="7274"/>
                  </a:lnTo>
                  <a:lnTo>
                    <a:pt x="4709" y="7272"/>
                  </a:lnTo>
                  <a:lnTo>
                    <a:pt x="4709" y="7262"/>
                  </a:lnTo>
                  <a:lnTo>
                    <a:pt x="4709" y="7260"/>
                  </a:lnTo>
                  <a:lnTo>
                    <a:pt x="4707" y="7255"/>
                  </a:lnTo>
                  <a:lnTo>
                    <a:pt x="4702" y="7253"/>
                  </a:lnTo>
                  <a:lnTo>
                    <a:pt x="4700" y="7250"/>
                  </a:lnTo>
                  <a:lnTo>
                    <a:pt x="4695" y="7248"/>
                  </a:lnTo>
                  <a:lnTo>
                    <a:pt x="4695" y="7246"/>
                  </a:lnTo>
                  <a:lnTo>
                    <a:pt x="4695" y="7246"/>
                  </a:lnTo>
                  <a:lnTo>
                    <a:pt x="4693" y="7243"/>
                  </a:lnTo>
                  <a:lnTo>
                    <a:pt x="4693" y="7241"/>
                  </a:lnTo>
                  <a:lnTo>
                    <a:pt x="4693" y="7239"/>
                  </a:lnTo>
                  <a:lnTo>
                    <a:pt x="4690" y="7236"/>
                  </a:lnTo>
                  <a:lnTo>
                    <a:pt x="4688" y="7236"/>
                  </a:lnTo>
                  <a:lnTo>
                    <a:pt x="4685" y="7234"/>
                  </a:lnTo>
                  <a:lnTo>
                    <a:pt x="4681" y="7224"/>
                  </a:lnTo>
                  <a:lnTo>
                    <a:pt x="4678" y="7213"/>
                  </a:lnTo>
                  <a:lnTo>
                    <a:pt x="4678" y="7198"/>
                  </a:lnTo>
                  <a:lnTo>
                    <a:pt x="4683" y="7187"/>
                  </a:lnTo>
                  <a:lnTo>
                    <a:pt x="4688" y="7180"/>
                  </a:lnTo>
                  <a:lnTo>
                    <a:pt x="4695" y="7168"/>
                  </a:lnTo>
                  <a:lnTo>
                    <a:pt x="4700" y="7156"/>
                  </a:lnTo>
                  <a:lnTo>
                    <a:pt x="4697" y="7146"/>
                  </a:lnTo>
                  <a:lnTo>
                    <a:pt x="4693" y="7146"/>
                  </a:lnTo>
                  <a:lnTo>
                    <a:pt x="4690" y="7146"/>
                  </a:lnTo>
                  <a:lnTo>
                    <a:pt x="4685" y="7149"/>
                  </a:lnTo>
                  <a:lnTo>
                    <a:pt x="4681" y="7149"/>
                  </a:lnTo>
                  <a:lnTo>
                    <a:pt x="4678" y="7149"/>
                  </a:lnTo>
                  <a:lnTo>
                    <a:pt x="4676" y="7146"/>
                  </a:lnTo>
                  <a:lnTo>
                    <a:pt x="4674" y="7144"/>
                  </a:lnTo>
                  <a:lnTo>
                    <a:pt x="4671" y="7142"/>
                  </a:lnTo>
                  <a:lnTo>
                    <a:pt x="4669" y="7142"/>
                  </a:lnTo>
                  <a:lnTo>
                    <a:pt x="4664" y="7144"/>
                  </a:lnTo>
                  <a:lnTo>
                    <a:pt x="4662" y="7144"/>
                  </a:lnTo>
                  <a:lnTo>
                    <a:pt x="4659" y="7144"/>
                  </a:lnTo>
                  <a:lnTo>
                    <a:pt x="4659" y="7142"/>
                  </a:lnTo>
                  <a:lnTo>
                    <a:pt x="4659" y="7139"/>
                  </a:lnTo>
                  <a:lnTo>
                    <a:pt x="4659" y="7137"/>
                  </a:lnTo>
                  <a:lnTo>
                    <a:pt x="4659" y="7135"/>
                  </a:lnTo>
                  <a:lnTo>
                    <a:pt x="4657" y="7132"/>
                  </a:lnTo>
                  <a:lnTo>
                    <a:pt x="4655" y="7132"/>
                  </a:lnTo>
                  <a:lnTo>
                    <a:pt x="4652" y="7130"/>
                  </a:lnTo>
                  <a:lnTo>
                    <a:pt x="4650" y="7130"/>
                  </a:lnTo>
                  <a:lnTo>
                    <a:pt x="4648" y="7125"/>
                  </a:lnTo>
                  <a:lnTo>
                    <a:pt x="4648" y="7120"/>
                  </a:lnTo>
                  <a:lnTo>
                    <a:pt x="4648" y="7118"/>
                  </a:lnTo>
                  <a:lnTo>
                    <a:pt x="4650" y="7111"/>
                  </a:lnTo>
                  <a:lnTo>
                    <a:pt x="4655" y="7106"/>
                  </a:lnTo>
                  <a:lnTo>
                    <a:pt x="4657" y="7104"/>
                  </a:lnTo>
                  <a:lnTo>
                    <a:pt x="4662" y="7104"/>
                  </a:lnTo>
                  <a:lnTo>
                    <a:pt x="4667" y="7104"/>
                  </a:lnTo>
                  <a:lnTo>
                    <a:pt x="4671" y="7104"/>
                  </a:lnTo>
                  <a:lnTo>
                    <a:pt x="4671" y="7102"/>
                  </a:lnTo>
                  <a:lnTo>
                    <a:pt x="4671" y="7099"/>
                  </a:lnTo>
                  <a:lnTo>
                    <a:pt x="4674" y="7094"/>
                  </a:lnTo>
                  <a:lnTo>
                    <a:pt x="4678" y="7090"/>
                  </a:lnTo>
                  <a:lnTo>
                    <a:pt x="4678" y="7085"/>
                  </a:lnTo>
                  <a:lnTo>
                    <a:pt x="4681" y="7083"/>
                  </a:lnTo>
                  <a:lnTo>
                    <a:pt x="4681" y="7078"/>
                  </a:lnTo>
                  <a:lnTo>
                    <a:pt x="4683" y="7076"/>
                  </a:lnTo>
                  <a:lnTo>
                    <a:pt x="4681" y="7076"/>
                  </a:lnTo>
                  <a:lnTo>
                    <a:pt x="4681" y="7073"/>
                  </a:lnTo>
                  <a:lnTo>
                    <a:pt x="4683" y="7071"/>
                  </a:lnTo>
                  <a:lnTo>
                    <a:pt x="4685" y="7068"/>
                  </a:lnTo>
                  <a:lnTo>
                    <a:pt x="4688" y="7066"/>
                  </a:lnTo>
                  <a:lnTo>
                    <a:pt x="4690" y="7066"/>
                  </a:lnTo>
                  <a:lnTo>
                    <a:pt x="4693" y="7064"/>
                  </a:lnTo>
                  <a:lnTo>
                    <a:pt x="4695" y="7059"/>
                  </a:lnTo>
                  <a:lnTo>
                    <a:pt x="4695" y="7054"/>
                  </a:lnTo>
                  <a:lnTo>
                    <a:pt x="4693" y="7050"/>
                  </a:lnTo>
                  <a:lnTo>
                    <a:pt x="4693" y="7045"/>
                  </a:lnTo>
                  <a:lnTo>
                    <a:pt x="4693" y="7042"/>
                  </a:lnTo>
                  <a:lnTo>
                    <a:pt x="4693" y="7042"/>
                  </a:lnTo>
                  <a:lnTo>
                    <a:pt x="4695" y="7040"/>
                  </a:lnTo>
                  <a:lnTo>
                    <a:pt x="4697" y="7040"/>
                  </a:lnTo>
                  <a:lnTo>
                    <a:pt x="4700" y="7038"/>
                  </a:lnTo>
                  <a:lnTo>
                    <a:pt x="4702" y="7035"/>
                  </a:lnTo>
                  <a:lnTo>
                    <a:pt x="4704" y="7031"/>
                  </a:lnTo>
                  <a:lnTo>
                    <a:pt x="4704" y="7024"/>
                  </a:lnTo>
                  <a:lnTo>
                    <a:pt x="4702" y="7012"/>
                  </a:lnTo>
                  <a:lnTo>
                    <a:pt x="4700" y="7000"/>
                  </a:lnTo>
                  <a:lnTo>
                    <a:pt x="4697" y="6988"/>
                  </a:lnTo>
                  <a:lnTo>
                    <a:pt x="4695" y="6976"/>
                  </a:lnTo>
                  <a:lnTo>
                    <a:pt x="4695" y="6969"/>
                  </a:lnTo>
                  <a:lnTo>
                    <a:pt x="4697" y="6960"/>
                  </a:lnTo>
                  <a:lnTo>
                    <a:pt x="4700" y="6950"/>
                  </a:lnTo>
                  <a:lnTo>
                    <a:pt x="4702" y="6943"/>
                  </a:lnTo>
                  <a:lnTo>
                    <a:pt x="4704" y="6943"/>
                  </a:lnTo>
                  <a:lnTo>
                    <a:pt x="4709" y="6943"/>
                  </a:lnTo>
                  <a:lnTo>
                    <a:pt x="4711" y="6946"/>
                  </a:lnTo>
                  <a:lnTo>
                    <a:pt x="4716" y="6941"/>
                  </a:lnTo>
                  <a:lnTo>
                    <a:pt x="4716" y="6936"/>
                  </a:lnTo>
                  <a:lnTo>
                    <a:pt x="4716" y="6929"/>
                  </a:lnTo>
                  <a:lnTo>
                    <a:pt x="4714" y="6924"/>
                  </a:lnTo>
                  <a:lnTo>
                    <a:pt x="4714" y="6920"/>
                  </a:lnTo>
                  <a:lnTo>
                    <a:pt x="4714" y="6915"/>
                  </a:lnTo>
                  <a:lnTo>
                    <a:pt x="4714" y="6910"/>
                  </a:lnTo>
                  <a:lnTo>
                    <a:pt x="4716" y="6905"/>
                  </a:lnTo>
                  <a:lnTo>
                    <a:pt x="4716" y="6901"/>
                  </a:lnTo>
                  <a:lnTo>
                    <a:pt x="4716" y="6898"/>
                  </a:lnTo>
                  <a:lnTo>
                    <a:pt x="4719" y="6896"/>
                  </a:lnTo>
                  <a:lnTo>
                    <a:pt x="4719" y="6894"/>
                  </a:lnTo>
                  <a:lnTo>
                    <a:pt x="4719" y="6891"/>
                  </a:lnTo>
                  <a:lnTo>
                    <a:pt x="4716" y="6891"/>
                  </a:lnTo>
                  <a:lnTo>
                    <a:pt x="4716" y="6889"/>
                  </a:lnTo>
                  <a:lnTo>
                    <a:pt x="4714" y="6889"/>
                  </a:lnTo>
                  <a:lnTo>
                    <a:pt x="4711" y="6886"/>
                  </a:lnTo>
                  <a:lnTo>
                    <a:pt x="4711" y="6884"/>
                  </a:lnTo>
                  <a:lnTo>
                    <a:pt x="4711" y="6879"/>
                  </a:lnTo>
                  <a:lnTo>
                    <a:pt x="4709" y="6875"/>
                  </a:lnTo>
                  <a:lnTo>
                    <a:pt x="4709" y="6872"/>
                  </a:lnTo>
                  <a:lnTo>
                    <a:pt x="4709" y="6870"/>
                  </a:lnTo>
                  <a:lnTo>
                    <a:pt x="4707" y="6868"/>
                  </a:lnTo>
                  <a:lnTo>
                    <a:pt x="4707" y="6868"/>
                  </a:lnTo>
                  <a:lnTo>
                    <a:pt x="4704" y="6865"/>
                  </a:lnTo>
                  <a:lnTo>
                    <a:pt x="4704" y="6861"/>
                  </a:lnTo>
                  <a:lnTo>
                    <a:pt x="4704" y="6856"/>
                  </a:lnTo>
                  <a:lnTo>
                    <a:pt x="4704" y="6849"/>
                  </a:lnTo>
                  <a:lnTo>
                    <a:pt x="4704" y="6844"/>
                  </a:lnTo>
                  <a:lnTo>
                    <a:pt x="4707" y="6835"/>
                  </a:lnTo>
                  <a:lnTo>
                    <a:pt x="4709" y="6830"/>
                  </a:lnTo>
                  <a:lnTo>
                    <a:pt x="4709" y="6823"/>
                  </a:lnTo>
                  <a:lnTo>
                    <a:pt x="4709" y="6816"/>
                  </a:lnTo>
                  <a:lnTo>
                    <a:pt x="4707" y="6809"/>
                  </a:lnTo>
                  <a:lnTo>
                    <a:pt x="4707" y="6804"/>
                  </a:lnTo>
                  <a:lnTo>
                    <a:pt x="4707" y="6797"/>
                  </a:lnTo>
                  <a:lnTo>
                    <a:pt x="4707" y="6790"/>
                  </a:lnTo>
                  <a:lnTo>
                    <a:pt x="4709" y="6783"/>
                  </a:lnTo>
                  <a:lnTo>
                    <a:pt x="4709" y="6780"/>
                  </a:lnTo>
                  <a:lnTo>
                    <a:pt x="4709" y="6778"/>
                  </a:lnTo>
                  <a:lnTo>
                    <a:pt x="4707" y="6771"/>
                  </a:lnTo>
                  <a:lnTo>
                    <a:pt x="4704" y="6766"/>
                  </a:lnTo>
                  <a:lnTo>
                    <a:pt x="4704" y="6759"/>
                  </a:lnTo>
                  <a:lnTo>
                    <a:pt x="4704" y="6754"/>
                  </a:lnTo>
                  <a:lnTo>
                    <a:pt x="4709" y="6752"/>
                  </a:lnTo>
                  <a:lnTo>
                    <a:pt x="4711" y="6747"/>
                  </a:lnTo>
                  <a:lnTo>
                    <a:pt x="4707" y="6740"/>
                  </a:lnTo>
                  <a:lnTo>
                    <a:pt x="4702" y="6731"/>
                  </a:lnTo>
                  <a:lnTo>
                    <a:pt x="4697" y="6723"/>
                  </a:lnTo>
                  <a:lnTo>
                    <a:pt x="4695" y="6721"/>
                  </a:lnTo>
                  <a:lnTo>
                    <a:pt x="4693" y="6719"/>
                  </a:lnTo>
                  <a:lnTo>
                    <a:pt x="4690" y="6716"/>
                  </a:lnTo>
                  <a:lnTo>
                    <a:pt x="4690" y="6712"/>
                  </a:lnTo>
                  <a:lnTo>
                    <a:pt x="4688" y="6707"/>
                  </a:lnTo>
                  <a:lnTo>
                    <a:pt x="4688" y="6705"/>
                  </a:lnTo>
                  <a:lnTo>
                    <a:pt x="4688" y="6700"/>
                  </a:lnTo>
                  <a:lnTo>
                    <a:pt x="4685" y="6695"/>
                  </a:lnTo>
                  <a:lnTo>
                    <a:pt x="4681" y="6683"/>
                  </a:lnTo>
                  <a:lnTo>
                    <a:pt x="4676" y="6674"/>
                  </a:lnTo>
                  <a:lnTo>
                    <a:pt x="4671" y="6664"/>
                  </a:lnTo>
                  <a:lnTo>
                    <a:pt x="4669" y="6650"/>
                  </a:lnTo>
                  <a:lnTo>
                    <a:pt x="4667" y="6645"/>
                  </a:lnTo>
                  <a:lnTo>
                    <a:pt x="4664" y="6638"/>
                  </a:lnTo>
                  <a:lnTo>
                    <a:pt x="4662" y="6634"/>
                  </a:lnTo>
                  <a:lnTo>
                    <a:pt x="4659" y="6627"/>
                  </a:lnTo>
                  <a:lnTo>
                    <a:pt x="4655" y="6624"/>
                  </a:lnTo>
                  <a:lnTo>
                    <a:pt x="4650" y="6622"/>
                  </a:lnTo>
                  <a:lnTo>
                    <a:pt x="4645" y="6619"/>
                  </a:lnTo>
                  <a:lnTo>
                    <a:pt x="4641" y="6617"/>
                  </a:lnTo>
                  <a:lnTo>
                    <a:pt x="4636" y="6615"/>
                  </a:lnTo>
                  <a:lnTo>
                    <a:pt x="4624" y="6612"/>
                  </a:lnTo>
                  <a:lnTo>
                    <a:pt x="4615" y="6615"/>
                  </a:lnTo>
                  <a:lnTo>
                    <a:pt x="4607" y="6622"/>
                  </a:lnTo>
                  <a:lnTo>
                    <a:pt x="4605" y="6627"/>
                  </a:lnTo>
                  <a:lnTo>
                    <a:pt x="4603" y="6629"/>
                  </a:lnTo>
                  <a:lnTo>
                    <a:pt x="4598" y="6629"/>
                  </a:lnTo>
                  <a:lnTo>
                    <a:pt x="4596" y="6629"/>
                  </a:lnTo>
                  <a:lnTo>
                    <a:pt x="4593" y="6627"/>
                  </a:lnTo>
                  <a:lnTo>
                    <a:pt x="4591" y="6622"/>
                  </a:lnTo>
                  <a:lnTo>
                    <a:pt x="4591" y="6615"/>
                  </a:lnTo>
                  <a:lnTo>
                    <a:pt x="4591" y="6610"/>
                  </a:lnTo>
                  <a:lnTo>
                    <a:pt x="4586" y="6603"/>
                  </a:lnTo>
                  <a:lnTo>
                    <a:pt x="4579" y="6591"/>
                  </a:lnTo>
                  <a:lnTo>
                    <a:pt x="4574" y="6579"/>
                  </a:lnTo>
                  <a:lnTo>
                    <a:pt x="4574" y="6572"/>
                  </a:lnTo>
                  <a:lnTo>
                    <a:pt x="4579" y="6572"/>
                  </a:lnTo>
                  <a:lnTo>
                    <a:pt x="4581" y="6572"/>
                  </a:lnTo>
                  <a:lnTo>
                    <a:pt x="4584" y="6570"/>
                  </a:lnTo>
                  <a:lnTo>
                    <a:pt x="4584" y="6565"/>
                  </a:lnTo>
                  <a:lnTo>
                    <a:pt x="4584" y="6560"/>
                  </a:lnTo>
                  <a:lnTo>
                    <a:pt x="4584" y="6556"/>
                  </a:lnTo>
                  <a:lnTo>
                    <a:pt x="4581" y="6549"/>
                  </a:lnTo>
                  <a:lnTo>
                    <a:pt x="4581" y="6546"/>
                  </a:lnTo>
                  <a:lnTo>
                    <a:pt x="4579" y="6541"/>
                  </a:lnTo>
                  <a:lnTo>
                    <a:pt x="4577" y="6537"/>
                  </a:lnTo>
                  <a:lnTo>
                    <a:pt x="4574" y="6534"/>
                  </a:lnTo>
                  <a:lnTo>
                    <a:pt x="4574" y="6532"/>
                  </a:lnTo>
                  <a:lnTo>
                    <a:pt x="4570" y="6530"/>
                  </a:lnTo>
                  <a:lnTo>
                    <a:pt x="4565" y="6532"/>
                  </a:lnTo>
                  <a:lnTo>
                    <a:pt x="4560" y="6534"/>
                  </a:lnTo>
                  <a:lnTo>
                    <a:pt x="4558" y="6534"/>
                  </a:lnTo>
                  <a:lnTo>
                    <a:pt x="4553" y="6532"/>
                  </a:lnTo>
                  <a:lnTo>
                    <a:pt x="4553" y="6527"/>
                  </a:lnTo>
                  <a:lnTo>
                    <a:pt x="4553" y="6520"/>
                  </a:lnTo>
                  <a:lnTo>
                    <a:pt x="4553" y="6515"/>
                  </a:lnTo>
                  <a:lnTo>
                    <a:pt x="4548" y="6511"/>
                  </a:lnTo>
                  <a:lnTo>
                    <a:pt x="4544" y="6511"/>
                  </a:lnTo>
                  <a:lnTo>
                    <a:pt x="4539" y="6508"/>
                  </a:lnTo>
                  <a:lnTo>
                    <a:pt x="4537" y="6504"/>
                  </a:lnTo>
                  <a:lnTo>
                    <a:pt x="4534" y="6499"/>
                  </a:lnTo>
                  <a:lnTo>
                    <a:pt x="4532" y="6494"/>
                  </a:lnTo>
                  <a:lnTo>
                    <a:pt x="4527" y="6492"/>
                  </a:lnTo>
                  <a:lnTo>
                    <a:pt x="4522" y="6489"/>
                  </a:lnTo>
                  <a:lnTo>
                    <a:pt x="4520" y="6485"/>
                  </a:lnTo>
                  <a:lnTo>
                    <a:pt x="4518" y="6480"/>
                  </a:lnTo>
                  <a:lnTo>
                    <a:pt x="4515" y="6473"/>
                  </a:lnTo>
                  <a:lnTo>
                    <a:pt x="4513" y="6466"/>
                  </a:lnTo>
                  <a:lnTo>
                    <a:pt x="4508" y="6461"/>
                  </a:lnTo>
                  <a:lnTo>
                    <a:pt x="4499" y="6459"/>
                  </a:lnTo>
                  <a:lnTo>
                    <a:pt x="4494" y="6454"/>
                  </a:lnTo>
                  <a:lnTo>
                    <a:pt x="4496" y="6442"/>
                  </a:lnTo>
                  <a:lnTo>
                    <a:pt x="4501" y="6440"/>
                  </a:lnTo>
                  <a:lnTo>
                    <a:pt x="4506" y="6437"/>
                  </a:lnTo>
                  <a:lnTo>
                    <a:pt x="4513" y="6437"/>
                  </a:lnTo>
                  <a:lnTo>
                    <a:pt x="4518" y="6437"/>
                  </a:lnTo>
                  <a:lnTo>
                    <a:pt x="4520" y="6435"/>
                  </a:lnTo>
                  <a:lnTo>
                    <a:pt x="4520" y="6430"/>
                  </a:lnTo>
                  <a:lnTo>
                    <a:pt x="4518" y="6428"/>
                  </a:lnTo>
                  <a:lnTo>
                    <a:pt x="4515" y="6423"/>
                  </a:lnTo>
                  <a:lnTo>
                    <a:pt x="4515" y="6419"/>
                  </a:lnTo>
                  <a:lnTo>
                    <a:pt x="4513" y="6414"/>
                  </a:lnTo>
                  <a:lnTo>
                    <a:pt x="4513" y="6411"/>
                  </a:lnTo>
                  <a:lnTo>
                    <a:pt x="4513" y="6404"/>
                  </a:lnTo>
                  <a:lnTo>
                    <a:pt x="4513" y="6397"/>
                  </a:lnTo>
                  <a:lnTo>
                    <a:pt x="4511" y="6395"/>
                  </a:lnTo>
                  <a:lnTo>
                    <a:pt x="4506" y="6395"/>
                  </a:lnTo>
                  <a:lnTo>
                    <a:pt x="4504" y="6393"/>
                  </a:lnTo>
                  <a:lnTo>
                    <a:pt x="4501" y="6388"/>
                  </a:lnTo>
                  <a:lnTo>
                    <a:pt x="4501" y="6386"/>
                  </a:lnTo>
                  <a:lnTo>
                    <a:pt x="4501" y="6381"/>
                  </a:lnTo>
                  <a:lnTo>
                    <a:pt x="4499" y="6376"/>
                  </a:lnTo>
                  <a:lnTo>
                    <a:pt x="4496" y="6371"/>
                  </a:lnTo>
                  <a:lnTo>
                    <a:pt x="4489" y="6367"/>
                  </a:lnTo>
                  <a:lnTo>
                    <a:pt x="4485" y="6364"/>
                  </a:lnTo>
                  <a:lnTo>
                    <a:pt x="4478" y="6360"/>
                  </a:lnTo>
                  <a:lnTo>
                    <a:pt x="4478" y="6355"/>
                  </a:lnTo>
                  <a:lnTo>
                    <a:pt x="4478" y="6350"/>
                  </a:lnTo>
                  <a:lnTo>
                    <a:pt x="4478" y="6348"/>
                  </a:lnTo>
                  <a:lnTo>
                    <a:pt x="4478" y="6343"/>
                  </a:lnTo>
                  <a:lnTo>
                    <a:pt x="4475" y="6338"/>
                  </a:lnTo>
                  <a:lnTo>
                    <a:pt x="4473" y="6336"/>
                  </a:lnTo>
                  <a:lnTo>
                    <a:pt x="4468" y="6334"/>
                  </a:lnTo>
                  <a:lnTo>
                    <a:pt x="4466" y="6331"/>
                  </a:lnTo>
                  <a:lnTo>
                    <a:pt x="4459" y="6329"/>
                  </a:lnTo>
                  <a:lnTo>
                    <a:pt x="4449" y="6326"/>
                  </a:lnTo>
                  <a:lnTo>
                    <a:pt x="4440" y="6324"/>
                  </a:lnTo>
                  <a:lnTo>
                    <a:pt x="4433" y="6319"/>
                  </a:lnTo>
                  <a:lnTo>
                    <a:pt x="4428" y="6315"/>
                  </a:lnTo>
                  <a:lnTo>
                    <a:pt x="4421" y="6308"/>
                  </a:lnTo>
                  <a:lnTo>
                    <a:pt x="4414" y="6298"/>
                  </a:lnTo>
                  <a:lnTo>
                    <a:pt x="4411" y="6291"/>
                  </a:lnTo>
                  <a:lnTo>
                    <a:pt x="4411" y="6282"/>
                  </a:lnTo>
                  <a:lnTo>
                    <a:pt x="4414" y="6272"/>
                  </a:lnTo>
                  <a:lnTo>
                    <a:pt x="4416" y="6263"/>
                  </a:lnTo>
                  <a:lnTo>
                    <a:pt x="4416" y="6253"/>
                  </a:lnTo>
                  <a:lnTo>
                    <a:pt x="4411" y="6241"/>
                  </a:lnTo>
                  <a:lnTo>
                    <a:pt x="4402" y="6234"/>
                  </a:lnTo>
                  <a:lnTo>
                    <a:pt x="4392" y="6232"/>
                  </a:lnTo>
                  <a:lnTo>
                    <a:pt x="4385" y="6225"/>
                  </a:lnTo>
                  <a:lnTo>
                    <a:pt x="4383" y="6220"/>
                  </a:lnTo>
                  <a:lnTo>
                    <a:pt x="4385" y="6215"/>
                  </a:lnTo>
                  <a:lnTo>
                    <a:pt x="4383" y="6211"/>
                  </a:lnTo>
                  <a:lnTo>
                    <a:pt x="4383" y="6206"/>
                  </a:lnTo>
                  <a:lnTo>
                    <a:pt x="4378" y="6201"/>
                  </a:lnTo>
                  <a:lnTo>
                    <a:pt x="4374" y="6201"/>
                  </a:lnTo>
                  <a:lnTo>
                    <a:pt x="4369" y="6201"/>
                  </a:lnTo>
                  <a:lnTo>
                    <a:pt x="4362" y="6199"/>
                  </a:lnTo>
                  <a:lnTo>
                    <a:pt x="4359" y="6196"/>
                  </a:lnTo>
                  <a:lnTo>
                    <a:pt x="4357" y="6192"/>
                  </a:lnTo>
                  <a:lnTo>
                    <a:pt x="4355" y="6187"/>
                  </a:lnTo>
                  <a:lnTo>
                    <a:pt x="4355" y="6182"/>
                  </a:lnTo>
                  <a:lnTo>
                    <a:pt x="4355" y="6178"/>
                  </a:lnTo>
                  <a:lnTo>
                    <a:pt x="4355" y="6175"/>
                  </a:lnTo>
                  <a:lnTo>
                    <a:pt x="4357" y="6173"/>
                  </a:lnTo>
                  <a:lnTo>
                    <a:pt x="4357" y="6168"/>
                  </a:lnTo>
                  <a:lnTo>
                    <a:pt x="4355" y="6166"/>
                  </a:lnTo>
                  <a:lnTo>
                    <a:pt x="4355" y="6163"/>
                  </a:lnTo>
                  <a:lnTo>
                    <a:pt x="4352" y="6161"/>
                  </a:lnTo>
                  <a:lnTo>
                    <a:pt x="4352" y="6159"/>
                  </a:lnTo>
                  <a:lnTo>
                    <a:pt x="4352" y="6147"/>
                  </a:lnTo>
                  <a:lnTo>
                    <a:pt x="4357" y="6135"/>
                  </a:lnTo>
                  <a:lnTo>
                    <a:pt x="4359" y="6123"/>
                  </a:lnTo>
                  <a:lnTo>
                    <a:pt x="4357" y="6116"/>
                  </a:lnTo>
                  <a:lnTo>
                    <a:pt x="4350" y="6111"/>
                  </a:lnTo>
                  <a:lnTo>
                    <a:pt x="4343" y="6104"/>
                  </a:lnTo>
                  <a:lnTo>
                    <a:pt x="4338" y="6097"/>
                  </a:lnTo>
                  <a:lnTo>
                    <a:pt x="4336" y="6085"/>
                  </a:lnTo>
                  <a:lnTo>
                    <a:pt x="4338" y="6078"/>
                  </a:lnTo>
                  <a:lnTo>
                    <a:pt x="4338" y="6074"/>
                  </a:lnTo>
                  <a:lnTo>
                    <a:pt x="4338" y="6071"/>
                  </a:lnTo>
                  <a:lnTo>
                    <a:pt x="4336" y="6066"/>
                  </a:lnTo>
                  <a:lnTo>
                    <a:pt x="4331" y="6062"/>
                  </a:lnTo>
                  <a:lnTo>
                    <a:pt x="4326" y="6059"/>
                  </a:lnTo>
                  <a:lnTo>
                    <a:pt x="4324" y="6057"/>
                  </a:lnTo>
                  <a:lnTo>
                    <a:pt x="4322" y="6050"/>
                  </a:lnTo>
                  <a:lnTo>
                    <a:pt x="4322" y="6045"/>
                  </a:lnTo>
                  <a:lnTo>
                    <a:pt x="4322" y="6040"/>
                  </a:lnTo>
                  <a:lnTo>
                    <a:pt x="4322" y="6036"/>
                  </a:lnTo>
                  <a:lnTo>
                    <a:pt x="4319" y="6031"/>
                  </a:lnTo>
                  <a:lnTo>
                    <a:pt x="4314" y="6026"/>
                  </a:lnTo>
                  <a:lnTo>
                    <a:pt x="4307" y="6022"/>
                  </a:lnTo>
                  <a:lnTo>
                    <a:pt x="4303" y="6017"/>
                  </a:lnTo>
                  <a:lnTo>
                    <a:pt x="4298" y="6012"/>
                  </a:lnTo>
                  <a:lnTo>
                    <a:pt x="4296" y="6003"/>
                  </a:lnTo>
                  <a:lnTo>
                    <a:pt x="4296" y="5991"/>
                  </a:lnTo>
                  <a:lnTo>
                    <a:pt x="4298" y="5979"/>
                  </a:lnTo>
                  <a:lnTo>
                    <a:pt x="4298" y="5972"/>
                  </a:lnTo>
                  <a:lnTo>
                    <a:pt x="4296" y="5967"/>
                  </a:lnTo>
                  <a:lnTo>
                    <a:pt x="4293" y="5965"/>
                  </a:lnTo>
                  <a:lnTo>
                    <a:pt x="4293" y="5960"/>
                  </a:lnTo>
                  <a:lnTo>
                    <a:pt x="4291" y="5958"/>
                  </a:lnTo>
                  <a:lnTo>
                    <a:pt x="4289" y="5953"/>
                  </a:lnTo>
                  <a:lnTo>
                    <a:pt x="4289" y="5948"/>
                  </a:lnTo>
                  <a:lnTo>
                    <a:pt x="4291" y="5944"/>
                  </a:lnTo>
                  <a:lnTo>
                    <a:pt x="4291" y="5939"/>
                  </a:lnTo>
                  <a:lnTo>
                    <a:pt x="4289" y="5932"/>
                  </a:lnTo>
                  <a:lnTo>
                    <a:pt x="4286" y="5929"/>
                  </a:lnTo>
                  <a:lnTo>
                    <a:pt x="4284" y="5927"/>
                  </a:lnTo>
                  <a:lnTo>
                    <a:pt x="4279" y="5927"/>
                  </a:lnTo>
                  <a:lnTo>
                    <a:pt x="4274" y="5927"/>
                  </a:lnTo>
                  <a:lnTo>
                    <a:pt x="4270" y="5927"/>
                  </a:lnTo>
                  <a:lnTo>
                    <a:pt x="4267" y="5927"/>
                  </a:lnTo>
                  <a:lnTo>
                    <a:pt x="4263" y="5927"/>
                  </a:lnTo>
                  <a:lnTo>
                    <a:pt x="4258" y="5929"/>
                  </a:lnTo>
                  <a:lnTo>
                    <a:pt x="4253" y="5934"/>
                  </a:lnTo>
                  <a:lnTo>
                    <a:pt x="4248" y="5937"/>
                  </a:lnTo>
                  <a:lnTo>
                    <a:pt x="4244" y="5941"/>
                  </a:lnTo>
                  <a:lnTo>
                    <a:pt x="4241" y="5944"/>
                  </a:lnTo>
                  <a:lnTo>
                    <a:pt x="4239" y="5946"/>
                  </a:lnTo>
                  <a:lnTo>
                    <a:pt x="4237" y="5946"/>
                  </a:lnTo>
                  <a:lnTo>
                    <a:pt x="4237" y="5951"/>
                  </a:lnTo>
                  <a:lnTo>
                    <a:pt x="4237" y="5953"/>
                  </a:lnTo>
                  <a:lnTo>
                    <a:pt x="4239" y="5955"/>
                  </a:lnTo>
                  <a:lnTo>
                    <a:pt x="4239" y="5958"/>
                  </a:lnTo>
                  <a:lnTo>
                    <a:pt x="4232" y="5962"/>
                  </a:lnTo>
                  <a:lnTo>
                    <a:pt x="4222" y="5965"/>
                  </a:lnTo>
                  <a:lnTo>
                    <a:pt x="4211" y="5962"/>
                  </a:lnTo>
                  <a:lnTo>
                    <a:pt x="4203" y="5960"/>
                  </a:lnTo>
                  <a:lnTo>
                    <a:pt x="4199" y="5953"/>
                  </a:lnTo>
                  <a:lnTo>
                    <a:pt x="4196" y="5941"/>
                  </a:lnTo>
                  <a:lnTo>
                    <a:pt x="4196" y="5929"/>
                  </a:lnTo>
                  <a:lnTo>
                    <a:pt x="4194" y="5918"/>
                  </a:lnTo>
                  <a:lnTo>
                    <a:pt x="4194" y="5913"/>
                  </a:lnTo>
                  <a:lnTo>
                    <a:pt x="4194" y="5908"/>
                  </a:lnTo>
                  <a:lnTo>
                    <a:pt x="4194" y="5903"/>
                  </a:lnTo>
                  <a:lnTo>
                    <a:pt x="4194" y="5899"/>
                  </a:lnTo>
                  <a:lnTo>
                    <a:pt x="4194" y="5894"/>
                  </a:lnTo>
                  <a:lnTo>
                    <a:pt x="4192" y="5889"/>
                  </a:lnTo>
                  <a:lnTo>
                    <a:pt x="4189" y="5887"/>
                  </a:lnTo>
                  <a:lnTo>
                    <a:pt x="4187" y="5882"/>
                  </a:lnTo>
                  <a:lnTo>
                    <a:pt x="4187" y="5877"/>
                  </a:lnTo>
                  <a:lnTo>
                    <a:pt x="4187" y="5873"/>
                  </a:lnTo>
                  <a:lnTo>
                    <a:pt x="4189" y="5868"/>
                  </a:lnTo>
                  <a:lnTo>
                    <a:pt x="4189" y="5863"/>
                  </a:lnTo>
                  <a:lnTo>
                    <a:pt x="4189" y="5856"/>
                  </a:lnTo>
                  <a:lnTo>
                    <a:pt x="4187" y="5851"/>
                  </a:lnTo>
                  <a:lnTo>
                    <a:pt x="4185" y="5847"/>
                  </a:lnTo>
                  <a:lnTo>
                    <a:pt x="4182" y="5842"/>
                  </a:lnTo>
                  <a:lnTo>
                    <a:pt x="4180" y="5837"/>
                  </a:lnTo>
                  <a:lnTo>
                    <a:pt x="4177" y="5828"/>
                  </a:lnTo>
                  <a:lnTo>
                    <a:pt x="4175" y="5823"/>
                  </a:lnTo>
                  <a:lnTo>
                    <a:pt x="4170" y="5818"/>
                  </a:lnTo>
                  <a:lnTo>
                    <a:pt x="4166" y="5814"/>
                  </a:lnTo>
                  <a:lnTo>
                    <a:pt x="4161" y="5811"/>
                  </a:lnTo>
                  <a:lnTo>
                    <a:pt x="4156" y="5807"/>
                  </a:lnTo>
                  <a:lnTo>
                    <a:pt x="4151" y="5802"/>
                  </a:lnTo>
                  <a:lnTo>
                    <a:pt x="4149" y="5795"/>
                  </a:lnTo>
                  <a:lnTo>
                    <a:pt x="4147" y="5790"/>
                  </a:lnTo>
                  <a:lnTo>
                    <a:pt x="4144" y="5783"/>
                  </a:lnTo>
                  <a:lnTo>
                    <a:pt x="4144" y="5783"/>
                  </a:lnTo>
                  <a:lnTo>
                    <a:pt x="4142" y="5781"/>
                  </a:lnTo>
                  <a:lnTo>
                    <a:pt x="4142" y="5778"/>
                  </a:lnTo>
                  <a:lnTo>
                    <a:pt x="4142" y="5778"/>
                  </a:lnTo>
                  <a:lnTo>
                    <a:pt x="4140" y="5776"/>
                  </a:lnTo>
                  <a:lnTo>
                    <a:pt x="4140" y="5776"/>
                  </a:lnTo>
                  <a:lnTo>
                    <a:pt x="4137" y="5776"/>
                  </a:lnTo>
                  <a:lnTo>
                    <a:pt x="4137" y="5773"/>
                  </a:lnTo>
                  <a:lnTo>
                    <a:pt x="4137" y="5771"/>
                  </a:lnTo>
                  <a:lnTo>
                    <a:pt x="4137" y="5769"/>
                  </a:lnTo>
                  <a:lnTo>
                    <a:pt x="4137" y="5766"/>
                  </a:lnTo>
                  <a:lnTo>
                    <a:pt x="4140" y="5766"/>
                  </a:lnTo>
                  <a:lnTo>
                    <a:pt x="4137" y="5759"/>
                  </a:lnTo>
                  <a:lnTo>
                    <a:pt x="4135" y="5755"/>
                  </a:lnTo>
                  <a:lnTo>
                    <a:pt x="4135" y="5750"/>
                  </a:lnTo>
                  <a:lnTo>
                    <a:pt x="4135" y="5743"/>
                  </a:lnTo>
                  <a:lnTo>
                    <a:pt x="4137" y="5738"/>
                  </a:lnTo>
                  <a:lnTo>
                    <a:pt x="4137" y="5733"/>
                  </a:lnTo>
                  <a:lnTo>
                    <a:pt x="4140" y="5729"/>
                  </a:lnTo>
                  <a:lnTo>
                    <a:pt x="4140" y="5724"/>
                  </a:lnTo>
                  <a:lnTo>
                    <a:pt x="4140" y="5719"/>
                  </a:lnTo>
                  <a:lnTo>
                    <a:pt x="4140" y="5712"/>
                  </a:lnTo>
                  <a:lnTo>
                    <a:pt x="4140" y="5707"/>
                  </a:lnTo>
                  <a:lnTo>
                    <a:pt x="4137" y="5705"/>
                  </a:lnTo>
                  <a:lnTo>
                    <a:pt x="4135" y="5705"/>
                  </a:lnTo>
                  <a:lnTo>
                    <a:pt x="4133" y="5707"/>
                  </a:lnTo>
                  <a:lnTo>
                    <a:pt x="4130" y="5714"/>
                  </a:lnTo>
                  <a:lnTo>
                    <a:pt x="4125" y="5719"/>
                  </a:lnTo>
                  <a:lnTo>
                    <a:pt x="4116" y="5724"/>
                  </a:lnTo>
                  <a:lnTo>
                    <a:pt x="4104" y="5721"/>
                  </a:lnTo>
                  <a:lnTo>
                    <a:pt x="4092" y="5714"/>
                  </a:lnTo>
                  <a:lnTo>
                    <a:pt x="4083" y="5710"/>
                  </a:lnTo>
                  <a:lnTo>
                    <a:pt x="4073" y="5707"/>
                  </a:lnTo>
                  <a:lnTo>
                    <a:pt x="4062" y="5710"/>
                  </a:lnTo>
                  <a:lnTo>
                    <a:pt x="4052" y="5712"/>
                  </a:lnTo>
                  <a:lnTo>
                    <a:pt x="4045" y="5705"/>
                  </a:lnTo>
                  <a:lnTo>
                    <a:pt x="4040" y="5691"/>
                  </a:lnTo>
                  <a:lnTo>
                    <a:pt x="4036" y="5681"/>
                  </a:lnTo>
                  <a:lnTo>
                    <a:pt x="4031" y="5677"/>
                  </a:lnTo>
                  <a:lnTo>
                    <a:pt x="4022" y="5672"/>
                  </a:lnTo>
                  <a:lnTo>
                    <a:pt x="4012" y="5667"/>
                  </a:lnTo>
                  <a:lnTo>
                    <a:pt x="4007" y="5658"/>
                  </a:lnTo>
                  <a:lnTo>
                    <a:pt x="4005" y="5643"/>
                  </a:lnTo>
                  <a:lnTo>
                    <a:pt x="4000" y="5632"/>
                  </a:lnTo>
                  <a:lnTo>
                    <a:pt x="4003" y="5625"/>
                  </a:lnTo>
                  <a:lnTo>
                    <a:pt x="4012" y="5617"/>
                  </a:lnTo>
                  <a:lnTo>
                    <a:pt x="4024" y="5610"/>
                  </a:lnTo>
                  <a:lnTo>
                    <a:pt x="4031" y="5606"/>
                  </a:lnTo>
                  <a:lnTo>
                    <a:pt x="4038" y="5596"/>
                  </a:lnTo>
                  <a:lnTo>
                    <a:pt x="4040" y="5587"/>
                  </a:lnTo>
                  <a:lnTo>
                    <a:pt x="4040" y="5577"/>
                  </a:lnTo>
                  <a:lnTo>
                    <a:pt x="4036" y="5568"/>
                  </a:lnTo>
                  <a:lnTo>
                    <a:pt x="4024" y="5561"/>
                  </a:lnTo>
                  <a:lnTo>
                    <a:pt x="4012" y="5556"/>
                  </a:lnTo>
                  <a:lnTo>
                    <a:pt x="4000" y="5549"/>
                  </a:lnTo>
                  <a:lnTo>
                    <a:pt x="3988" y="5539"/>
                  </a:lnTo>
                  <a:lnTo>
                    <a:pt x="3986" y="5530"/>
                  </a:lnTo>
                  <a:lnTo>
                    <a:pt x="3981" y="5521"/>
                  </a:lnTo>
                  <a:lnTo>
                    <a:pt x="3977" y="5513"/>
                  </a:lnTo>
                  <a:lnTo>
                    <a:pt x="3972" y="5513"/>
                  </a:lnTo>
                  <a:lnTo>
                    <a:pt x="3967" y="5513"/>
                  </a:lnTo>
                  <a:lnTo>
                    <a:pt x="3965" y="5518"/>
                  </a:lnTo>
                  <a:lnTo>
                    <a:pt x="3962" y="5523"/>
                  </a:lnTo>
                  <a:lnTo>
                    <a:pt x="3962" y="5525"/>
                  </a:lnTo>
                  <a:lnTo>
                    <a:pt x="3960" y="5528"/>
                  </a:lnTo>
                  <a:lnTo>
                    <a:pt x="3958" y="5528"/>
                  </a:lnTo>
                  <a:lnTo>
                    <a:pt x="3955" y="5530"/>
                  </a:lnTo>
                  <a:lnTo>
                    <a:pt x="3955" y="5532"/>
                  </a:lnTo>
                  <a:lnTo>
                    <a:pt x="3955" y="5535"/>
                  </a:lnTo>
                  <a:lnTo>
                    <a:pt x="3955" y="5539"/>
                  </a:lnTo>
                  <a:lnTo>
                    <a:pt x="3955" y="5544"/>
                  </a:lnTo>
                  <a:lnTo>
                    <a:pt x="3953" y="5547"/>
                  </a:lnTo>
                  <a:lnTo>
                    <a:pt x="3946" y="5551"/>
                  </a:lnTo>
                  <a:lnTo>
                    <a:pt x="3936" y="5549"/>
                  </a:lnTo>
                  <a:lnTo>
                    <a:pt x="3927" y="5547"/>
                  </a:lnTo>
                  <a:lnTo>
                    <a:pt x="3918" y="5544"/>
                  </a:lnTo>
                  <a:lnTo>
                    <a:pt x="3913" y="5549"/>
                  </a:lnTo>
                  <a:lnTo>
                    <a:pt x="3906" y="5554"/>
                  </a:lnTo>
                  <a:lnTo>
                    <a:pt x="3899" y="5556"/>
                  </a:lnTo>
                  <a:lnTo>
                    <a:pt x="3894" y="5554"/>
                  </a:lnTo>
                  <a:lnTo>
                    <a:pt x="3894" y="5549"/>
                  </a:lnTo>
                  <a:lnTo>
                    <a:pt x="3896" y="5547"/>
                  </a:lnTo>
                  <a:lnTo>
                    <a:pt x="3896" y="5542"/>
                  </a:lnTo>
                  <a:lnTo>
                    <a:pt x="3896" y="5539"/>
                  </a:lnTo>
                  <a:lnTo>
                    <a:pt x="3896" y="5532"/>
                  </a:lnTo>
                  <a:lnTo>
                    <a:pt x="3894" y="5528"/>
                  </a:lnTo>
                  <a:lnTo>
                    <a:pt x="3894" y="5521"/>
                  </a:lnTo>
                  <a:lnTo>
                    <a:pt x="3894" y="5513"/>
                  </a:lnTo>
                  <a:lnTo>
                    <a:pt x="3899" y="5511"/>
                  </a:lnTo>
                  <a:lnTo>
                    <a:pt x="3903" y="5509"/>
                  </a:lnTo>
                  <a:lnTo>
                    <a:pt x="3908" y="5509"/>
                  </a:lnTo>
                  <a:lnTo>
                    <a:pt x="3913" y="5506"/>
                  </a:lnTo>
                  <a:lnTo>
                    <a:pt x="3913" y="5499"/>
                  </a:lnTo>
                  <a:lnTo>
                    <a:pt x="3910" y="5497"/>
                  </a:lnTo>
                  <a:lnTo>
                    <a:pt x="3908" y="5495"/>
                  </a:lnTo>
                  <a:lnTo>
                    <a:pt x="3903" y="5492"/>
                  </a:lnTo>
                  <a:lnTo>
                    <a:pt x="3903" y="5490"/>
                  </a:lnTo>
                  <a:lnTo>
                    <a:pt x="3901" y="5485"/>
                  </a:lnTo>
                  <a:lnTo>
                    <a:pt x="3899" y="5480"/>
                  </a:lnTo>
                  <a:lnTo>
                    <a:pt x="3896" y="5476"/>
                  </a:lnTo>
                  <a:lnTo>
                    <a:pt x="3899" y="5471"/>
                  </a:lnTo>
                  <a:lnTo>
                    <a:pt x="3899" y="5466"/>
                  </a:lnTo>
                  <a:lnTo>
                    <a:pt x="3901" y="5464"/>
                  </a:lnTo>
                  <a:lnTo>
                    <a:pt x="3903" y="5459"/>
                  </a:lnTo>
                  <a:lnTo>
                    <a:pt x="3901" y="5452"/>
                  </a:lnTo>
                  <a:lnTo>
                    <a:pt x="3899" y="5450"/>
                  </a:lnTo>
                  <a:lnTo>
                    <a:pt x="3894" y="5445"/>
                  </a:lnTo>
                  <a:lnTo>
                    <a:pt x="3892" y="5440"/>
                  </a:lnTo>
                  <a:lnTo>
                    <a:pt x="3892" y="5438"/>
                  </a:lnTo>
                  <a:lnTo>
                    <a:pt x="3892" y="5433"/>
                  </a:lnTo>
                  <a:lnTo>
                    <a:pt x="3889" y="5431"/>
                  </a:lnTo>
                  <a:lnTo>
                    <a:pt x="3889" y="5426"/>
                  </a:lnTo>
                  <a:lnTo>
                    <a:pt x="3889" y="5419"/>
                  </a:lnTo>
                  <a:lnTo>
                    <a:pt x="3894" y="5417"/>
                  </a:lnTo>
                  <a:lnTo>
                    <a:pt x="3899" y="5412"/>
                  </a:lnTo>
                  <a:lnTo>
                    <a:pt x="3903" y="5410"/>
                  </a:lnTo>
                  <a:lnTo>
                    <a:pt x="3908" y="5405"/>
                  </a:lnTo>
                  <a:lnTo>
                    <a:pt x="3908" y="5400"/>
                  </a:lnTo>
                  <a:lnTo>
                    <a:pt x="3908" y="5395"/>
                  </a:lnTo>
                  <a:lnTo>
                    <a:pt x="3906" y="5391"/>
                  </a:lnTo>
                  <a:lnTo>
                    <a:pt x="3903" y="5379"/>
                  </a:lnTo>
                  <a:lnTo>
                    <a:pt x="3903" y="5372"/>
                  </a:lnTo>
                  <a:lnTo>
                    <a:pt x="3903" y="5362"/>
                  </a:lnTo>
                  <a:lnTo>
                    <a:pt x="3899" y="5355"/>
                  </a:lnTo>
                  <a:lnTo>
                    <a:pt x="3896" y="5350"/>
                  </a:lnTo>
                  <a:lnTo>
                    <a:pt x="3892" y="5348"/>
                  </a:lnTo>
                  <a:lnTo>
                    <a:pt x="3887" y="5343"/>
                  </a:lnTo>
                  <a:lnTo>
                    <a:pt x="3887" y="5336"/>
                  </a:lnTo>
                  <a:lnTo>
                    <a:pt x="3887" y="5332"/>
                  </a:lnTo>
                  <a:lnTo>
                    <a:pt x="3889" y="5329"/>
                  </a:lnTo>
                  <a:lnTo>
                    <a:pt x="3894" y="5324"/>
                  </a:lnTo>
                  <a:lnTo>
                    <a:pt x="3894" y="5320"/>
                  </a:lnTo>
                  <a:lnTo>
                    <a:pt x="3896" y="5313"/>
                  </a:lnTo>
                  <a:lnTo>
                    <a:pt x="3894" y="5308"/>
                  </a:lnTo>
                  <a:lnTo>
                    <a:pt x="3892" y="5306"/>
                  </a:lnTo>
                  <a:lnTo>
                    <a:pt x="3887" y="5303"/>
                  </a:lnTo>
                  <a:lnTo>
                    <a:pt x="3884" y="5298"/>
                  </a:lnTo>
                  <a:lnTo>
                    <a:pt x="3884" y="5294"/>
                  </a:lnTo>
                  <a:lnTo>
                    <a:pt x="3884" y="5289"/>
                  </a:lnTo>
                  <a:lnTo>
                    <a:pt x="3884" y="5284"/>
                  </a:lnTo>
                  <a:lnTo>
                    <a:pt x="3880" y="5280"/>
                  </a:lnTo>
                  <a:lnTo>
                    <a:pt x="3875" y="5277"/>
                  </a:lnTo>
                  <a:lnTo>
                    <a:pt x="3870" y="5280"/>
                  </a:lnTo>
                  <a:lnTo>
                    <a:pt x="3866" y="5280"/>
                  </a:lnTo>
                  <a:lnTo>
                    <a:pt x="3861" y="5280"/>
                  </a:lnTo>
                  <a:lnTo>
                    <a:pt x="3856" y="5282"/>
                  </a:lnTo>
                  <a:lnTo>
                    <a:pt x="3851" y="5282"/>
                  </a:lnTo>
                  <a:lnTo>
                    <a:pt x="3847" y="5282"/>
                  </a:lnTo>
                  <a:lnTo>
                    <a:pt x="3842" y="5277"/>
                  </a:lnTo>
                  <a:lnTo>
                    <a:pt x="3844" y="5268"/>
                  </a:lnTo>
                  <a:lnTo>
                    <a:pt x="3844" y="5256"/>
                  </a:lnTo>
                  <a:lnTo>
                    <a:pt x="3842" y="5246"/>
                  </a:lnTo>
                  <a:lnTo>
                    <a:pt x="3840" y="5235"/>
                  </a:lnTo>
                  <a:lnTo>
                    <a:pt x="3840" y="5230"/>
                  </a:lnTo>
                  <a:lnTo>
                    <a:pt x="3844" y="5223"/>
                  </a:lnTo>
                  <a:lnTo>
                    <a:pt x="3847" y="5213"/>
                  </a:lnTo>
                  <a:lnTo>
                    <a:pt x="3847" y="5204"/>
                  </a:lnTo>
                  <a:lnTo>
                    <a:pt x="3844" y="5199"/>
                  </a:lnTo>
                  <a:lnTo>
                    <a:pt x="3840" y="5199"/>
                  </a:lnTo>
                  <a:lnTo>
                    <a:pt x="3837" y="5197"/>
                  </a:lnTo>
                  <a:lnTo>
                    <a:pt x="3835" y="5194"/>
                  </a:lnTo>
                  <a:lnTo>
                    <a:pt x="3837" y="5190"/>
                  </a:lnTo>
                  <a:lnTo>
                    <a:pt x="3835" y="5185"/>
                  </a:lnTo>
                  <a:lnTo>
                    <a:pt x="3832" y="5185"/>
                  </a:lnTo>
                  <a:lnTo>
                    <a:pt x="3828" y="5187"/>
                  </a:lnTo>
                  <a:lnTo>
                    <a:pt x="3823" y="5187"/>
                  </a:lnTo>
                  <a:lnTo>
                    <a:pt x="3821" y="5187"/>
                  </a:lnTo>
                  <a:lnTo>
                    <a:pt x="3821" y="5180"/>
                  </a:lnTo>
                  <a:lnTo>
                    <a:pt x="3823" y="5176"/>
                  </a:lnTo>
                  <a:lnTo>
                    <a:pt x="3828" y="5171"/>
                  </a:lnTo>
                  <a:lnTo>
                    <a:pt x="3830" y="5168"/>
                  </a:lnTo>
                  <a:lnTo>
                    <a:pt x="3832" y="5164"/>
                  </a:lnTo>
                  <a:lnTo>
                    <a:pt x="3835" y="5159"/>
                  </a:lnTo>
                  <a:lnTo>
                    <a:pt x="3835" y="5154"/>
                  </a:lnTo>
                  <a:lnTo>
                    <a:pt x="3832" y="5152"/>
                  </a:lnTo>
                  <a:lnTo>
                    <a:pt x="3830" y="5150"/>
                  </a:lnTo>
                  <a:lnTo>
                    <a:pt x="3825" y="5138"/>
                  </a:lnTo>
                  <a:lnTo>
                    <a:pt x="3821" y="5128"/>
                  </a:lnTo>
                  <a:lnTo>
                    <a:pt x="3816" y="5119"/>
                  </a:lnTo>
                  <a:lnTo>
                    <a:pt x="3809" y="5109"/>
                  </a:lnTo>
                  <a:lnTo>
                    <a:pt x="3806" y="5107"/>
                  </a:lnTo>
                  <a:lnTo>
                    <a:pt x="3802" y="5105"/>
                  </a:lnTo>
                  <a:lnTo>
                    <a:pt x="3799" y="5102"/>
                  </a:lnTo>
                  <a:lnTo>
                    <a:pt x="3795" y="5098"/>
                  </a:lnTo>
                  <a:lnTo>
                    <a:pt x="3792" y="5093"/>
                  </a:lnTo>
                  <a:lnTo>
                    <a:pt x="3790" y="5086"/>
                  </a:lnTo>
                  <a:lnTo>
                    <a:pt x="3785" y="5083"/>
                  </a:lnTo>
                  <a:lnTo>
                    <a:pt x="3780" y="5083"/>
                  </a:lnTo>
                  <a:lnTo>
                    <a:pt x="3776" y="5086"/>
                  </a:lnTo>
                  <a:lnTo>
                    <a:pt x="3776" y="5088"/>
                  </a:lnTo>
                  <a:lnTo>
                    <a:pt x="3773" y="5093"/>
                  </a:lnTo>
                  <a:lnTo>
                    <a:pt x="3773" y="5098"/>
                  </a:lnTo>
                  <a:lnTo>
                    <a:pt x="3771" y="5102"/>
                  </a:lnTo>
                  <a:lnTo>
                    <a:pt x="3769" y="5105"/>
                  </a:lnTo>
                  <a:lnTo>
                    <a:pt x="3766" y="5107"/>
                  </a:lnTo>
                  <a:lnTo>
                    <a:pt x="3764" y="5109"/>
                  </a:lnTo>
                  <a:lnTo>
                    <a:pt x="3764" y="5114"/>
                  </a:lnTo>
                  <a:lnTo>
                    <a:pt x="3764" y="5119"/>
                  </a:lnTo>
                  <a:lnTo>
                    <a:pt x="3764" y="5124"/>
                  </a:lnTo>
                  <a:lnTo>
                    <a:pt x="3764" y="5126"/>
                  </a:lnTo>
                  <a:lnTo>
                    <a:pt x="3759" y="5128"/>
                  </a:lnTo>
                  <a:lnTo>
                    <a:pt x="3755" y="5126"/>
                  </a:lnTo>
                  <a:lnTo>
                    <a:pt x="3750" y="5121"/>
                  </a:lnTo>
                  <a:lnTo>
                    <a:pt x="3747" y="5116"/>
                  </a:lnTo>
                  <a:lnTo>
                    <a:pt x="3743" y="5114"/>
                  </a:lnTo>
                  <a:lnTo>
                    <a:pt x="3740" y="5112"/>
                  </a:lnTo>
                  <a:lnTo>
                    <a:pt x="3738" y="5112"/>
                  </a:lnTo>
                  <a:lnTo>
                    <a:pt x="3733" y="5109"/>
                  </a:lnTo>
                  <a:lnTo>
                    <a:pt x="3731" y="5107"/>
                  </a:lnTo>
                  <a:lnTo>
                    <a:pt x="3729" y="5102"/>
                  </a:lnTo>
                  <a:lnTo>
                    <a:pt x="3729" y="5098"/>
                  </a:lnTo>
                  <a:lnTo>
                    <a:pt x="3724" y="5095"/>
                  </a:lnTo>
                  <a:lnTo>
                    <a:pt x="3719" y="5095"/>
                  </a:lnTo>
                  <a:lnTo>
                    <a:pt x="3717" y="5093"/>
                  </a:lnTo>
                  <a:lnTo>
                    <a:pt x="3714" y="5090"/>
                  </a:lnTo>
                  <a:lnTo>
                    <a:pt x="3710" y="5088"/>
                  </a:lnTo>
                  <a:lnTo>
                    <a:pt x="3707" y="5086"/>
                  </a:lnTo>
                  <a:lnTo>
                    <a:pt x="3703" y="5083"/>
                  </a:lnTo>
                  <a:lnTo>
                    <a:pt x="3700" y="5081"/>
                  </a:lnTo>
                  <a:lnTo>
                    <a:pt x="3695" y="5076"/>
                  </a:lnTo>
                  <a:lnTo>
                    <a:pt x="3693" y="5067"/>
                  </a:lnTo>
                  <a:lnTo>
                    <a:pt x="3691" y="5055"/>
                  </a:lnTo>
                  <a:lnTo>
                    <a:pt x="3688" y="5046"/>
                  </a:lnTo>
                  <a:lnTo>
                    <a:pt x="3684" y="5034"/>
                  </a:lnTo>
                  <a:lnTo>
                    <a:pt x="3684" y="5031"/>
                  </a:lnTo>
                  <a:lnTo>
                    <a:pt x="3684" y="5024"/>
                  </a:lnTo>
                  <a:lnTo>
                    <a:pt x="3684" y="5020"/>
                  </a:lnTo>
                  <a:lnTo>
                    <a:pt x="3684" y="5015"/>
                  </a:lnTo>
                  <a:lnTo>
                    <a:pt x="3686" y="5008"/>
                  </a:lnTo>
                  <a:lnTo>
                    <a:pt x="3686" y="5003"/>
                  </a:lnTo>
                  <a:lnTo>
                    <a:pt x="3686" y="4998"/>
                  </a:lnTo>
                  <a:lnTo>
                    <a:pt x="3684" y="4994"/>
                  </a:lnTo>
                  <a:lnTo>
                    <a:pt x="3681" y="4991"/>
                  </a:lnTo>
                  <a:lnTo>
                    <a:pt x="3674" y="4989"/>
                  </a:lnTo>
                  <a:lnTo>
                    <a:pt x="3669" y="4991"/>
                  </a:lnTo>
                  <a:lnTo>
                    <a:pt x="3665" y="4991"/>
                  </a:lnTo>
                  <a:lnTo>
                    <a:pt x="3660" y="4991"/>
                  </a:lnTo>
                  <a:lnTo>
                    <a:pt x="3655" y="4989"/>
                  </a:lnTo>
                  <a:lnTo>
                    <a:pt x="3651" y="4987"/>
                  </a:lnTo>
                  <a:lnTo>
                    <a:pt x="3643" y="4982"/>
                  </a:lnTo>
                  <a:lnTo>
                    <a:pt x="3641" y="4979"/>
                  </a:lnTo>
                  <a:lnTo>
                    <a:pt x="3636" y="4975"/>
                  </a:lnTo>
                  <a:lnTo>
                    <a:pt x="3632" y="4972"/>
                  </a:lnTo>
                  <a:lnTo>
                    <a:pt x="3625" y="4970"/>
                  </a:lnTo>
                  <a:lnTo>
                    <a:pt x="3622" y="4972"/>
                  </a:lnTo>
                  <a:lnTo>
                    <a:pt x="3620" y="4977"/>
                  </a:lnTo>
                  <a:lnTo>
                    <a:pt x="3615" y="4979"/>
                  </a:lnTo>
                  <a:lnTo>
                    <a:pt x="3613" y="4979"/>
                  </a:lnTo>
                  <a:lnTo>
                    <a:pt x="3606" y="4972"/>
                  </a:lnTo>
                  <a:lnTo>
                    <a:pt x="3601" y="4968"/>
                  </a:lnTo>
                  <a:lnTo>
                    <a:pt x="3594" y="4961"/>
                  </a:lnTo>
                  <a:lnTo>
                    <a:pt x="3589" y="4951"/>
                  </a:lnTo>
                  <a:lnTo>
                    <a:pt x="3587" y="4942"/>
                  </a:lnTo>
                  <a:lnTo>
                    <a:pt x="3587" y="4932"/>
                  </a:lnTo>
                  <a:lnTo>
                    <a:pt x="3587" y="4923"/>
                  </a:lnTo>
                  <a:lnTo>
                    <a:pt x="3584" y="4913"/>
                  </a:lnTo>
                  <a:lnTo>
                    <a:pt x="3584" y="4901"/>
                  </a:lnTo>
                  <a:lnTo>
                    <a:pt x="3580" y="4892"/>
                  </a:lnTo>
                  <a:lnTo>
                    <a:pt x="3575" y="4890"/>
                  </a:lnTo>
                  <a:lnTo>
                    <a:pt x="3568" y="4890"/>
                  </a:lnTo>
                  <a:lnTo>
                    <a:pt x="3565" y="4890"/>
                  </a:lnTo>
                  <a:lnTo>
                    <a:pt x="3561" y="4885"/>
                  </a:lnTo>
                  <a:lnTo>
                    <a:pt x="3561" y="4880"/>
                  </a:lnTo>
                  <a:lnTo>
                    <a:pt x="3561" y="4875"/>
                  </a:lnTo>
                  <a:lnTo>
                    <a:pt x="3563" y="4871"/>
                  </a:lnTo>
                  <a:lnTo>
                    <a:pt x="3568" y="4868"/>
                  </a:lnTo>
                  <a:lnTo>
                    <a:pt x="3570" y="4866"/>
                  </a:lnTo>
                  <a:lnTo>
                    <a:pt x="3570" y="4861"/>
                  </a:lnTo>
                  <a:lnTo>
                    <a:pt x="3570" y="4854"/>
                  </a:lnTo>
                  <a:lnTo>
                    <a:pt x="3568" y="4849"/>
                  </a:lnTo>
                  <a:lnTo>
                    <a:pt x="3565" y="4845"/>
                  </a:lnTo>
                  <a:lnTo>
                    <a:pt x="3563" y="4838"/>
                  </a:lnTo>
                  <a:lnTo>
                    <a:pt x="3565" y="4835"/>
                  </a:lnTo>
                  <a:lnTo>
                    <a:pt x="3573" y="4835"/>
                  </a:lnTo>
                  <a:lnTo>
                    <a:pt x="3580" y="4838"/>
                  </a:lnTo>
                  <a:lnTo>
                    <a:pt x="3584" y="4840"/>
                  </a:lnTo>
                  <a:lnTo>
                    <a:pt x="3591" y="4845"/>
                  </a:lnTo>
                  <a:lnTo>
                    <a:pt x="3603" y="4849"/>
                  </a:lnTo>
                  <a:lnTo>
                    <a:pt x="3613" y="4852"/>
                  </a:lnTo>
                  <a:lnTo>
                    <a:pt x="3622" y="4845"/>
                  </a:lnTo>
                  <a:lnTo>
                    <a:pt x="3622" y="4835"/>
                  </a:lnTo>
                  <a:lnTo>
                    <a:pt x="3620" y="4826"/>
                  </a:lnTo>
                  <a:lnTo>
                    <a:pt x="3617" y="4819"/>
                  </a:lnTo>
                  <a:lnTo>
                    <a:pt x="3613" y="4814"/>
                  </a:lnTo>
                  <a:lnTo>
                    <a:pt x="3613" y="4809"/>
                  </a:lnTo>
                  <a:lnTo>
                    <a:pt x="3613" y="4805"/>
                  </a:lnTo>
                  <a:lnTo>
                    <a:pt x="3613" y="4800"/>
                  </a:lnTo>
                  <a:lnTo>
                    <a:pt x="3610" y="4797"/>
                  </a:lnTo>
                  <a:lnTo>
                    <a:pt x="3606" y="4797"/>
                  </a:lnTo>
                  <a:lnTo>
                    <a:pt x="3601" y="4800"/>
                  </a:lnTo>
                  <a:lnTo>
                    <a:pt x="3599" y="4800"/>
                  </a:lnTo>
                  <a:lnTo>
                    <a:pt x="3596" y="4797"/>
                  </a:lnTo>
                  <a:lnTo>
                    <a:pt x="3594" y="4793"/>
                  </a:lnTo>
                  <a:lnTo>
                    <a:pt x="3589" y="4790"/>
                  </a:lnTo>
                  <a:lnTo>
                    <a:pt x="3587" y="4790"/>
                  </a:lnTo>
                  <a:lnTo>
                    <a:pt x="3584" y="4788"/>
                  </a:lnTo>
                  <a:lnTo>
                    <a:pt x="3582" y="4783"/>
                  </a:lnTo>
                  <a:lnTo>
                    <a:pt x="3584" y="4781"/>
                  </a:lnTo>
                  <a:lnTo>
                    <a:pt x="3584" y="4776"/>
                  </a:lnTo>
                  <a:lnTo>
                    <a:pt x="3587" y="4774"/>
                  </a:lnTo>
                  <a:lnTo>
                    <a:pt x="3589" y="4771"/>
                  </a:lnTo>
                  <a:lnTo>
                    <a:pt x="3591" y="4767"/>
                  </a:lnTo>
                  <a:lnTo>
                    <a:pt x="3594" y="4764"/>
                  </a:lnTo>
                  <a:lnTo>
                    <a:pt x="3594" y="4760"/>
                  </a:lnTo>
                  <a:lnTo>
                    <a:pt x="3591" y="4755"/>
                  </a:lnTo>
                  <a:lnTo>
                    <a:pt x="3584" y="4753"/>
                  </a:lnTo>
                  <a:lnTo>
                    <a:pt x="3580" y="4750"/>
                  </a:lnTo>
                  <a:lnTo>
                    <a:pt x="3575" y="4745"/>
                  </a:lnTo>
                  <a:lnTo>
                    <a:pt x="3573" y="4738"/>
                  </a:lnTo>
                  <a:lnTo>
                    <a:pt x="3573" y="4729"/>
                  </a:lnTo>
                  <a:lnTo>
                    <a:pt x="3577" y="4719"/>
                  </a:lnTo>
                  <a:lnTo>
                    <a:pt x="3580" y="4710"/>
                  </a:lnTo>
                  <a:lnTo>
                    <a:pt x="3587" y="4684"/>
                  </a:lnTo>
                  <a:lnTo>
                    <a:pt x="3594" y="4660"/>
                  </a:lnTo>
                  <a:lnTo>
                    <a:pt x="3601" y="4637"/>
                  </a:lnTo>
                  <a:lnTo>
                    <a:pt x="3608" y="4611"/>
                  </a:lnTo>
                  <a:lnTo>
                    <a:pt x="3634" y="4519"/>
                  </a:lnTo>
                  <a:lnTo>
                    <a:pt x="3660" y="4429"/>
                  </a:lnTo>
                  <a:lnTo>
                    <a:pt x="3686" y="4337"/>
                  </a:lnTo>
                  <a:lnTo>
                    <a:pt x="3712" y="4244"/>
                  </a:lnTo>
                  <a:lnTo>
                    <a:pt x="3726" y="4188"/>
                  </a:lnTo>
                  <a:lnTo>
                    <a:pt x="3759" y="4079"/>
                  </a:lnTo>
                  <a:lnTo>
                    <a:pt x="3790" y="3968"/>
                  </a:lnTo>
                  <a:lnTo>
                    <a:pt x="3830" y="3831"/>
                  </a:lnTo>
                  <a:lnTo>
                    <a:pt x="3870" y="3691"/>
                  </a:lnTo>
                  <a:lnTo>
                    <a:pt x="3910" y="3554"/>
                  </a:lnTo>
                  <a:lnTo>
                    <a:pt x="3951" y="3415"/>
                  </a:lnTo>
                  <a:lnTo>
                    <a:pt x="3991" y="3278"/>
                  </a:lnTo>
                  <a:lnTo>
                    <a:pt x="4031" y="3139"/>
                  </a:lnTo>
                  <a:lnTo>
                    <a:pt x="4069" y="3011"/>
                  </a:lnTo>
                  <a:lnTo>
                    <a:pt x="4107" y="2881"/>
                  </a:lnTo>
                  <a:lnTo>
                    <a:pt x="4144" y="2753"/>
                  </a:lnTo>
                  <a:lnTo>
                    <a:pt x="4220" y="2496"/>
                  </a:lnTo>
                  <a:lnTo>
                    <a:pt x="4260" y="2368"/>
                  </a:lnTo>
                  <a:lnTo>
                    <a:pt x="4298" y="2238"/>
                  </a:lnTo>
                  <a:lnTo>
                    <a:pt x="4336" y="2111"/>
                  </a:lnTo>
                  <a:lnTo>
                    <a:pt x="4348" y="2070"/>
                  </a:lnTo>
                  <a:lnTo>
                    <a:pt x="4359" y="2033"/>
                  </a:lnTo>
                  <a:lnTo>
                    <a:pt x="4371" y="1992"/>
                  </a:lnTo>
                  <a:lnTo>
                    <a:pt x="4383" y="1955"/>
                  </a:lnTo>
                  <a:lnTo>
                    <a:pt x="4395" y="1914"/>
                  </a:lnTo>
                  <a:lnTo>
                    <a:pt x="4407" y="1877"/>
                  </a:lnTo>
                  <a:lnTo>
                    <a:pt x="4418" y="1836"/>
                  </a:lnTo>
                  <a:lnTo>
                    <a:pt x="4430" y="1796"/>
                  </a:lnTo>
                  <a:lnTo>
                    <a:pt x="4317" y="1766"/>
                  </a:lnTo>
                  <a:lnTo>
                    <a:pt x="4203" y="1735"/>
                  </a:lnTo>
                  <a:lnTo>
                    <a:pt x="4092" y="1702"/>
                  </a:lnTo>
                  <a:lnTo>
                    <a:pt x="3979" y="1669"/>
                  </a:lnTo>
                  <a:lnTo>
                    <a:pt x="3868" y="1633"/>
                  </a:lnTo>
                  <a:lnTo>
                    <a:pt x="3755" y="1598"/>
                  </a:lnTo>
                  <a:lnTo>
                    <a:pt x="3643" y="1562"/>
                  </a:lnTo>
                  <a:lnTo>
                    <a:pt x="3532" y="1527"/>
                  </a:lnTo>
                  <a:lnTo>
                    <a:pt x="3421" y="1489"/>
                  </a:lnTo>
                  <a:lnTo>
                    <a:pt x="3310" y="1451"/>
                  </a:lnTo>
                  <a:lnTo>
                    <a:pt x="3202" y="1413"/>
                  </a:lnTo>
                  <a:lnTo>
                    <a:pt x="3091" y="1376"/>
                  </a:lnTo>
                  <a:lnTo>
                    <a:pt x="2982" y="1335"/>
                  </a:lnTo>
                  <a:lnTo>
                    <a:pt x="2873" y="1295"/>
                  </a:lnTo>
                  <a:lnTo>
                    <a:pt x="2764" y="1253"/>
                  </a:lnTo>
                  <a:lnTo>
                    <a:pt x="2656" y="1213"/>
                  </a:lnTo>
                  <a:lnTo>
                    <a:pt x="2547" y="1170"/>
                  </a:lnTo>
                  <a:lnTo>
                    <a:pt x="2441" y="1125"/>
                  </a:lnTo>
                  <a:lnTo>
                    <a:pt x="2332" y="1083"/>
                  </a:lnTo>
                  <a:lnTo>
                    <a:pt x="2226" y="1038"/>
                  </a:lnTo>
                  <a:lnTo>
                    <a:pt x="2119" y="990"/>
                  </a:lnTo>
                  <a:lnTo>
                    <a:pt x="2013" y="945"/>
                  </a:lnTo>
                  <a:lnTo>
                    <a:pt x="1907" y="898"/>
                  </a:lnTo>
                  <a:lnTo>
                    <a:pt x="1803" y="851"/>
                  </a:lnTo>
                  <a:lnTo>
                    <a:pt x="1696" y="804"/>
                  </a:lnTo>
                  <a:lnTo>
                    <a:pt x="1593" y="754"/>
                  </a:lnTo>
                  <a:lnTo>
                    <a:pt x="1489" y="704"/>
                  </a:lnTo>
                  <a:lnTo>
                    <a:pt x="1385" y="655"/>
                  </a:lnTo>
                  <a:lnTo>
                    <a:pt x="1281" y="603"/>
                  </a:lnTo>
                  <a:lnTo>
                    <a:pt x="1177" y="553"/>
                  </a:lnTo>
                  <a:lnTo>
                    <a:pt x="1075" y="501"/>
                  </a:lnTo>
                  <a:lnTo>
                    <a:pt x="973" y="447"/>
                  </a:lnTo>
                  <a:lnTo>
                    <a:pt x="872" y="393"/>
                  </a:lnTo>
                  <a:lnTo>
                    <a:pt x="770" y="338"/>
                  </a:lnTo>
                  <a:lnTo>
                    <a:pt x="669" y="284"/>
                  </a:lnTo>
                  <a:lnTo>
                    <a:pt x="569" y="229"/>
                  </a:lnTo>
                  <a:lnTo>
                    <a:pt x="468" y="173"/>
                  </a:lnTo>
                  <a:lnTo>
                    <a:pt x="369" y="116"/>
                  </a:lnTo>
                  <a:lnTo>
                    <a:pt x="269" y="57"/>
                  </a:lnTo>
                  <a:lnTo>
                    <a:pt x="172" y="0"/>
                  </a:lnTo>
                  <a:lnTo>
                    <a:pt x="172" y="5"/>
                  </a:lnTo>
                  <a:lnTo>
                    <a:pt x="220" y="81"/>
                  </a:lnTo>
                  <a:lnTo>
                    <a:pt x="201" y="130"/>
                  </a:lnTo>
                  <a:lnTo>
                    <a:pt x="201" y="154"/>
                  </a:lnTo>
                  <a:lnTo>
                    <a:pt x="243" y="348"/>
                  </a:lnTo>
                  <a:lnTo>
                    <a:pt x="276" y="504"/>
                  </a:lnTo>
                  <a:lnTo>
                    <a:pt x="234" y="624"/>
                  </a:lnTo>
                  <a:lnTo>
                    <a:pt x="206" y="655"/>
                  </a:lnTo>
                  <a:lnTo>
                    <a:pt x="224" y="664"/>
                  </a:lnTo>
                  <a:lnTo>
                    <a:pt x="283" y="648"/>
                  </a:lnTo>
                  <a:lnTo>
                    <a:pt x="421" y="634"/>
                  </a:lnTo>
                  <a:lnTo>
                    <a:pt x="477" y="657"/>
                  </a:lnTo>
                  <a:lnTo>
                    <a:pt x="532" y="622"/>
                  </a:lnTo>
                  <a:lnTo>
                    <a:pt x="576" y="544"/>
                  </a:lnTo>
                  <a:lnTo>
                    <a:pt x="586" y="556"/>
                  </a:lnTo>
                  <a:lnTo>
                    <a:pt x="612" y="560"/>
                  </a:lnTo>
                  <a:lnTo>
                    <a:pt x="647" y="537"/>
                  </a:lnTo>
                  <a:lnTo>
                    <a:pt x="650" y="522"/>
                  </a:lnTo>
                  <a:lnTo>
                    <a:pt x="636" y="496"/>
                  </a:lnTo>
                  <a:lnTo>
                    <a:pt x="652" y="492"/>
                  </a:lnTo>
                  <a:lnTo>
                    <a:pt x="680" y="496"/>
                  </a:lnTo>
                  <a:lnTo>
                    <a:pt x="737" y="513"/>
                  </a:lnTo>
                  <a:lnTo>
                    <a:pt x="872" y="506"/>
                  </a:lnTo>
                  <a:lnTo>
                    <a:pt x="881" y="546"/>
                  </a:lnTo>
                  <a:lnTo>
                    <a:pt x="900" y="577"/>
                  </a:lnTo>
                  <a:lnTo>
                    <a:pt x="893" y="598"/>
                  </a:lnTo>
                  <a:lnTo>
                    <a:pt x="895" y="617"/>
                  </a:lnTo>
                  <a:lnTo>
                    <a:pt x="905" y="622"/>
                  </a:lnTo>
                  <a:lnTo>
                    <a:pt x="912" y="660"/>
                  </a:lnTo>
                  <a:lnTo>
                    <a:pt x="888" y="702"/>
                  </a:lnTo>
                  <a:lnTo>
                    <a:pt x="877" y="704"/>
                  </a:lnTo>
                  <a:lnTo>
                    <a:pt x="862" y="714"/>
                  </a:lnTo>
                  <a:lnTo>
                    <a:pt x="874" y="745"/>
                  </a:lnTo>
                  <a:lnTo>
                    <a:pt x="855" y="756"/>
                  </a:lnTo>
                  <a:lnTo>
                    <a:pt x="855" y="794"/>
                  </a:lnTo>
                  <a:lnTo>
                    <a:pt x="905" y="839"/>
                  </a:lnTo>
                  <a:lnTo>
                    <a:pt x="895" y="865"/>
                  </a:lnTo>
                  <a:lnTo>
                    <a:pt x="905" y="905"/>
                  </a:lnTo>
                  <a:lnTo>
                    <a:pt x="924" y="915"/>
                  </a:lnTo>
                  <a:lnTo>
                    <a:pt x="924" y="964"/>
                  </a:lnTo>
                  <a:lnTo>
                    <a:pt x="905" y="993"/>
                  </a:lnTo>
                  <a:lnTo>
                    <a:pt x="921" y="1007"/>
                  </a:lnTo>
                  <a:lnTo>
                    <a:pt x="907" y="1026"/>
                  </a:lnTo>
                  <a:lnTo>
                    <a:pt x="910" y="1061"/>
                  </a:lnTo>
                  <a:lnTo>
                    <a:pt x="971" y="1165"/>
                  </a:lnTo>
                  <a:lnTo>
                    <a:pt x="976" y="1231"/>
                  </a:lnTo>
                  <a:lnTo>
                    <a:pt x="1007" y="1350"/>
                  </a:lnTo>
                  <a:lnTo>
                    <a:pt x="981" y="1359"/>
                  </a:lnTo>
                  <a:lnTo>
                    <a:pt x="978" y="1406"/>
                  </a:lnTo>
                  <a:lnTo>
                    <a:pt x="992" y="1494"/>
                  </a:lnTo>
                  <a:lnTo>
                    <a:pt x="981" y="1574"/>
                  </a:lnTo>
                  <a:lnTo>
                    <a:pt x="990" y="1643"/>
                  </a:lnTo>
                  <a:lnTo>
                    <a:pt x="990" y="1692"/>
                  </a:lnTo>
                  <a:lnTo>
                    <a:pt x="990" y="1763"/>
                  </a:lnTo>
                  <a:lnTo>
                    <a:pt x="990" y="1855"/>
                  </a:lnTo>
                  <a:lnTo>
                    <a:pt x="995" y="1900"/>
                  </a:lnTo>
                  <a:lnTo>
                    <a:pt x="999" y="1945"/>
                  </a:lnTo>
                  <a:lnTo>
                    <a:pt x="999" y="1981"/>
                  </a:lnTo>
                  <a:lnTo>
                    <a:pt x="999" y="2025"/>
                  </a:lnTo>
                  <a:lnTo>
                    <a:pt x="978" y="2042"/>
                  </a:lnTo>
                  <a:lnTo>
                    <a:pt x="947" y="2066"/>
                  </a:lnTo>
                  <a:lnTo>
                    <a:pt x="983" y="2099"/>
                  </a:lnTo>
                  <a:lnTo>
                    <a:pt x="1009" y="2125"/>
                  </a:lnTo>
                  <a:lnTo>
                    <a:pt x="955" y="2191"/>
                  </a:lnTo>
                  <a:lnTo>
                    <a:pt x="997" y="2248"/>
                  </a:lnTo>
                  <a:lnTo>
                    <a:pt x="995" y="2252"/>
                  </a:lnTo>
                  <a:lnTo>
                    <a:pt x="992" y="2257"/>
                  </a:lnTo>
                  <a:lnTo>
                    <a:pt x="985" y="2262"/>
                  </a:lnTo>
                  <a:lnTo>
                    <a:pt x="983" y="2267"/>
                  </a:lnTo>
                  <a:lnTo>
                    <a:pt x="981" y="2271"/>
                  </a:lnTo>
                  <a:lnTo>
                    <a:pt x="981" y="2276"/>
                  </a:lnTo>
                  <a:lnTo>
                    <a:pt x="981" y="2283"/>
                  </a:lnTo>
                  <a:lnTo>
                    <a:pt x="981" y="2302"/>
                  </a:lnTo>
                  <a:lnTo>
                    <a:pt x="978" y="2309"/>
                  </a:lnTo>
                  <a:lnTo>
                    <a:pt x="976" y="2318"/>
                  </a:lnTo>
                  <a:lnTo>
                    <a:pt x="964" y="2337"/>
                  </a:lnTo>
                  <a:lnTo>
                    <a:pt x="964" y="2342"/>
                  </a:lnTo>
                  <a:lnTo>
                    <a:pt x="969" y="2349"/>
                  </a:lnTo>
                  <a:lnTo>
                    <a:pt x="995" y="2361"/>
                  </a:lnTo>
                  <a:lnTo>
                    <a:pt x="1023" y="2368"/>
                  </a:lnTo>
                  <a:lnTo>
                    <a:pt x="1028" y="2370"/>
                  </a:lnTo>
                  <a:lnTo>
                    <a:pt x="1033" y="2378"/>
                  </a:lnTo>
                  <a:lnTo>
                    <a:pt x="1037" y="2394"/>
                  </a:lnTo>
                  <a:lnTo>
                    <a:pt x="1061" y="2437"/>
                  </a:lnTo>
                  <a:lnTo>
                    <a:pt x="1082" y="2472"/>
                  </a:lnTo>
                  <a:lnTo>
                    <a:pt x="1101" y="2505"/>
                  </a:lnTo>
                  <a:lnTo>
                    <a:pt x="1118" y="2524"/>
                  </a:lnTo>
                  <a:lnTo>
                    <a:pt x="1158" y="2550"/>
                  </a:lnTo>
                  <a:lnTo>
                    <a:pt x="1172" y="2571"/>
                  </a:lnTo>
                  <a:lnTo>
                    <a:pt x="1181" y="2621"/>
                  </a:lnTo>
                  <a:lnTo>
                    <a:pt x="1191" y="2633"/>
                  </a:lnTo>
                  <a:lnTo>
                    <a:pt x="1214" y="2652"/>
                  </a:lnTo>
                  <a:lnTo>
                    <a:pt x="1217" y="2656"/>
                  </a:lnTo>
                  <a:lnTo>
                    <a:pt x="1219" y="2664"/>
                  </a:lnTo>
                  <a:lnTo>
                    <a:pt x="1212" y="2699"/>
                  </a:lnTo>
                  <a:lnTo>
                    <a:pt x="1212" y="2706"/>
                  </a:lnTo>
                  <a:lnTo>
                    <a:pt x="1214" y="2711"/>
                  </a:lnTo>
                  <a:lnTo>
                    <a:pt x="1238" y="2732"/>
                  </a:lnTo>
                  <a:lnTo>
                    <a:pt x="1248" y="2741"/>
                  </a:lnTo>
                  <a:lnTo>
                    <a:pt x="1255" y="2746"/>
                  </a:lnTo>
                  <a:lnTo>
                    <a:pt x="1281" y="2749"/>
                  </a:lnTo>
                  <a:lnTo>
                    <a:pt x="1285" y="2753"/>
                  </a:lnTo>
                  <a:lnTo>
                    <a:pt x="1288" y="2763"/>
                  </a:lnTo>
                  <a:lnTo>
                    <a:pt x="1288" y="2784"/>
                  </a:lnTo>
                  <a:lnTo>
                    <a:pt x="1288" y="2796"/>
                  </a:lnTo>
                  <a:lnTo>
                    <a:pt x="1285" y="2805"/>
                  </a:lnTo>
                  <a:lnTo>
                    <a:pt x="1278" y="2824"/>
                  </a:lnTo>
                  <a:lnTo>
                    <a:pt x="1269" y="2845"/>
                  </a:lnTo>
                  <a:lnTo>
                    <a:pt x="1264" y="2850"/>
                  </a:lnTo>
                  <a:lnTo>
                    <a:pt x="1271" y="2841"/>
                  </a:lnTo>
                  <a:lnTo>
                    <a:pt x="1276" y="2841"/>
                  </a:lnTo>
                  <a:lnTo>
                    <a:pt x="1281" y="2841"/>
                  </a:lnTo>
                  <a:lnTo>
                    <a:pt x="1283" y="2843"/>
                  </a:lnTo>
                  <a:lnTo>
                    <a:pt x="1283" y="2850"/>
                  </a:lnTo>
                  <a:lnTo>
                    <a:pt x="1274" y="2855"/>
                  </a:lnTo>
                  <a:lnTo>
                    <a:pt x="1250" y="2874"/>
                  </a:lnTo>
                  <a:lnTo>
                    <a:pt x="1214" y="2897"/>
                  </a:lnTo>
                  <a:lnTo>
                    <a:pt x="1207" y="2905"/>
                  </a:lnTo>
                  <a:lnTo>
                    <a:pt x="1203" y="2916"/>
                  </a:lnTo>
                  <a:lnTo>
                    <a:pt x="1200" y="2926"/>
                  </a:lnTo>
                  <a:lnTo>
                    <a:pt x="1200" y="2933"/>
                  </a:lnTo>
                  <a:lnTo>
                    <a:pt x="1203" y="2938"/>
                  </a:lnTo>
                  <a:lnTo>
                    <a:pt x="1205" y="2940"/>
                  </a:lnTo>
                  <a:lnTo>
                    <a:pt x="1205" y="2945"/>
                  </a:lnTo>
                  <a:lnTo>
                    <a:pt x="1203" y="2952"/>
                  </a:lnTo>
                  <a:lnTo>
                    <a:pt x="1200" y="2957"/>
                  </a:lnTo>
                  <a:lnTo>
                    <a:pt x="1191" y="2968"/>
                  </a:lnTo>
                  <a:lnTo>
                    <a:pt x="1179" y="2987"/>
                  </a:lnTo>
                  <a:lnTo>
                    <a:pt x="1174" y="3004"/>
                  </a:lnTo>
                  <a:lnTo>
                    <a:pt x="1172" y="3020"/>
                  </a:lnTo>
                  <a:lnTo>
                    <a:pt x="1172" y="3037"/>
                  </a:lnTo>
                  <a:lnTo>
                    <a:pt x="1174" y="3042"/>
                  </a:lnTo>
                  <a:lnTo>
                    <a:pt x="1174" y="3046"/>
                  </a:lnTo>
                  <a:lnTo>
                    <a:pt x="1174" y="3051"/>
                  </a:lnTo>
                  <a:lnTo>
                    <a:pt x="1170" y="3063"/>
                  </a:lnTo>
                  <a:lnTo>
                    <a:pt x="1167" y="3075"/>
                  </a:lnTo>
                  <a:lnTo>
                    <a:pt x="1167" y="3077"/>
                  </a:lnTo>
                  <a:lnTo>
                    <a:pt x="1165" y="3084"/>
                  </a:lnTo>
                  <a:lnTo>
                    <a:pt x="1158" y="3103"/>
                  </a:lnTo>
                  <a:lnTo>
                    <a:pt x="1155" y="3113"/>
                  </a:lnTo>
                  <a:lnTo>
                    <a:pt x="1160" y="3129"/>
                  </a:lnTo>
                  <a:lnTo>
                    <a:pt x="1158" y="3139"/>
                  </a:lnTo>
                  <a:lnTo>
                    <a:pt x="1153" y="3146"/>
                  </a:lnTo>
                  <a:lnTo>
                    <a:pt x="1129" y="3160"/>
                  </a:lnTo>
                  <a:lnTo>
                    <a:pt x="1106" y="3169"/>
                  </a:lnTo>
                  <a:lnTo>
                    <a:pt x="1101" y="3174"/>
                  </a:lnTo>
                  <a:lnTo>
                    <a:pt x="1099" y="3176"/>
                  </a:lnTo>
                  <a:lnTo>
                    <a:pt x="1092" y="3183"/>
                  </a:lnTo>
                  <a:lnTo>
                    <a:pt x="1087" y="3183"/>
                  </a:lnTo>
                  <a:lnTo>
                    <a:pt x="1084" y="3186"/>
                  </a:lnTo>
                  <a:lnTo>
                    <a:pt x="1073" y="3200"/>
                  </a:lnTo>
                  <a:lnTo>
                    <a:pt x="1061" y="3209"/>
                  </a:lnTo>
                  <a:lnTo>
                    <a:pt x="1059" y="3235"/>
                  </a:lnTo>
                  <a:lnTo>
                    <a:pt x="1056" y="3242"/>
                  </a:lnTo>
                  <a:lnTo>
                    <a:pt x="1056" y="3250"/>
                  </a:lnTo>
                  <a:lnTo>
                    <a:pt x="1059" y="3257"/>
                  </a:lnTo>
                  <a:lnTo>
                    <a:pt x="1063" y="3259"/>
                  </a:lnTo>
                  <a:lnTo>
                    <a:pt x="1070" y="3259"/>
                  </a:lnTo>
                  <a:lnTo>
                    <a:pt x="1073" y="3257"/>
                  </a:lnTo>
                  <a:lnTo>
                    <a:pt x="1084" y="3245"/>
                  </a:lnTo>
                  <a:lnTo>
                    <a:pt x="1094" y="3233"/>
                  </a:lnTo>
                  <a:lnTo>
                    <a:pt x="1108" y="3221"/>
                  </a:lnTo>
                  <a:lnTo>
                    <a:pt x="1144" y="3198"/>
                  </a:lnTo>
                  <a:lnTo>
                    <a:pt x="1151" y="3191"/>
                  </a:lnTo>
                  <a:lnTo>
                    <a:pt x="1162" y="3174"/>
                  </a:lnTo>
                  <a:lnTo>
                    <a:pt x="1167" y="3167"/>
                  </a:lnTo>
                  <a:lnTo>
                    <a:pt x="1174" y="3165"/>
                  </a:lnTo>
                  <a:lnTo>
                    <a:pt x="1186" y="3157"/>
                  </a:lnTo>
                  <a:lnTo>
                    <a:pt x="1191" y="3153"/>
                  </a:lnTo>
                  <a:lnTo>
                    <a:pt x="1191" y="3150"/>
                  </a:lnTo>
                  <a:lnTo>
                    <a:pt x="1191" y="3148"/>
                  </a:lnTo>
                  <a:lnTo>
                    <a:pt x="1198" y="3136"/>
                  </a:lnTo>
                  <a:lnTo>
                    <a:pt x="1200" y="3131"/>
                  </a:lnTo>
                  <a:lnTo>
                    <a:pt x="1207" y="3131"/>
                  </a:lnTo>
                  <a:lnTo>
                    <a:pt x="1210" y="3129"/>
                  </a:lnTo>
                  <a:lnTo>
                    <a:pt x="1212" y="3127"/>
                  </a:lnTo>
                  <a:lnTo>
                    <a:pt x="1214" y="3122"/>
                  </a:lnTo>
                  <a:lnTo>
                    <a:pt x="1212" y="3122"/>
                  </a:lnTo>
                  <a:lnTo>
                    <a:pt x="1212" y="3120"/>
                  </a:lnTo>
                  <a:lnTo>
                    <a:pt x="1212" y="3117"/>
                  </a:lnTo>
                  <a:lnTo>
                    <a:pt x="1212" y="3113"/>
                  </a:lnTo>
                  <a:lnTo>
                    <a:pt x="1214" y="3113"/>
                  </a:lnTo>
                  <a:lnTo>
                    <a:pt x="1217" y="3110"/>
                  </a:lnTo>
                  <a:lnTo>
                    <a:pt x="1222" y="3105"/>
                  </a:lnTo>
                  <a:lnTo>
                    <a:pt x="1219" y="3105"/>
                  </a:lnTo>
                  <a:lnTo>
                    <a:pt x="1214" y="3105"/>
                  </a:lnTo>
                  <a:lnTo>
                    <a:pt x="1212" y="3105"/>
                  </a:lnTo>
                  <a:lnTo>
                    <a:pt x="1210" y="3108"/>
                  </a:lnTo>
                  <a:lnTo>
                    <a:pt x="1207" y="3115"/>
                  </a:lnTo>
                  <a:lnTo>
                    <a:pt x="1205" y="3117"/>
                  </a:lnTo>
                  <a:lnTo>
                    <a:pt x="1203" y="3117"/>
                  </a:lnTo>
                  <a:lnTo>
                    <a:pt x="1203" y="3113"/>
                  </a:lnTo>
                  <a:lnTo>
                    <a:pt x="1205" y="3108"/>
                  </a:lnTo>
                  <a:lnTo>
                    <a:pt x="1207" y="3103"/>
                  </a:lnTo>
                  <a:lnTo>
                    <a:pt x="1210" y="3098"/>
                  </a:lnTo>
                  <a:lnTo>
                    <a:pt x="1214" y="3096"/>
                  </a:lnTo>
                  <a:lnTo>
                    <a:pt x="1219" y="3094"/>
                  </a:lnTo>
                  <a:lnTo>
                    <a:pt x="1224" y="3094"/>
                  </a:lnTo>
                  <a:lnTo>
                    <a:pt x="1229" y="3089"/>
                  </a:lnTo>
                  <a:lnTo>
                    <a:pt x="1229" y="3087"/>
                  </a:lnTo>
                  <a:lnTo>
                    <a:pt x="1231" y="3082"/>
                  </a:lnTo>
                  <a:lnTo>
                    <a:pt x="1233" y="3077"/>
                  </a:lnTo>
                  <a:lnTo>
                    <a:pt x="1238" y="3075"/>
                  </a:lnTo>
                  <a:lnTo>
                    <a:pt x="1240" y="3070"/>
                  </a:lnTo>
                  <a:lnTo>
                    <a:pt x="1243" y="3058"/>
                  </a:lnTo>
                  <a:lnTo>
                    <a:pt x="1243" y="3039"/>
                  </a:lnTo>
                  <a:lnTo>
                    <a:pt x="1252" y="3020"/>
                  </a:lnTo>
                  <a:lnTo>
                    <a:pt x="1255" y="3011"/>
                  </a:lnTo>
                  <a:lnTo>
                    <a:pt x="1257" y="3001"/>
                  </a:lnTo>
                  <a:lnTo>
                    <a:pt x="1262" y="3001"/>
                  </a:lnTo>
                  <a:lnTo>
                    <a:pt x="1259" y="3016"/>
                  </a:lnTo>
                  <a:lnTo>
                    <a:pt x="1250" y="3063"/>
                  </a:lnTo>
                  <a:lnTo>
                    <a:pt x="1250" y="3072"/>
                  </a:lnTo>
                  <a:lnTo>
                    <a:pt x="1252" y="3084"/>
                  </a:lnTo>
                  <a:lnTo>
                    <a:pt x="1245" y="3105"/>
                  </a:lnTo>
                  <a:lnTo>
                    <a:pt x="1248" y="3110"/>
                  </a:lnTo>
                  <a:lnTo>
                    <a:pt x="1252" y="3108"/>
                  </a:lnTo>
                  <a:lnTo>
                    <a:pt x="1264" y="3096"/>
                  </a:lnTo>
                  <a:lnTo>
                    <a:pt x="1269" y="3094"/>
                  </a:lnTo>
                  <a:lnTo>
                    <a:pt x="1274" y="3094"/>
                  </a:lnTo>
                  <a:lnTo>
                    <a:pt x="1283" y="3098"/>
                  </a:lnTo>
                  <a:lnTo>
                    <a:pt x="1290" y="3105"/>
                  </a:lnTo>
                  <a:lnTo>
                    <a:pt x="1295" y="3105"/>
                  </a:lnTo>
                  <a:lnTo>
                    <a:pt x="1300" y="3105"/>
                  </a:lnTo>
                  <a:lnTo>
                    <a:pt x="1307" y="3103"/>
                  </a:lnTo>
                  <a:lnTo>
                    <a:pt x="1311" y="3103"/>
                  </a:lnTo>
                  <a:lnTo>
                    <a:pt x="1316" y="3101"/>
                  </a:lnTo>
                  <a:lnTo>
                    <a:pt x="1316" y="3101"/>
                  </a:lnTo>
                  <a:lnTo>
                    <a:pt x="1316" y="3103"/>
                  </a:lnTo>
                  <a:lnTo>
                    <a:pt x="1314" y="3108"/>
                  </a:lnTo>
                  <a:lnTo>
                    <a:pt x="1314" y="3110"/>
                  </a:lnTo>
                  <a:lnTo>
                    <a:pt x="1311" y="3110"/>
                  </a:lnTo>
                  <a:lnTo>
                    <a:pt x="1309" y="3110"/>
                  </a:lnTo>
                  <a:lnTo>
                    <a:pt x="1300" y="3115"/>
                  </a:lnTo>
                  <a:lnTo>
                    <a:pt x="1290" y="3115"/>
                  </a:lnTo>
                  <a:lnTo>
                    <a:pt x="1276" y="3103"/>
                  </a:lnTo>
                  <a:lnTo>
                    <a:pt x="1266" y="3103"/>
                  </a:lnTo>
                  <a:lnTo>
                    <a:pt x="1264" y="3105"/>
                  </a:lnTo>
                  <a:lnTo>
                    <a:pt x="1255" y="3115"/>
                  </a:lnTo>
                  <a:lnTo>
                    <a:pt x="1252" y="3115"/>
                  </a:lnTo>
                  <a:lnTo>
                    <a:pt x="1250" y="3117"/>
                  </a:lnTo>
                  <a:lnTo>
                    <a:pt x="1248" y="3122"/>
                  </a:lnTo>
                  <a:lnTo>
                    <a:pt x="1245" y="3129"/>
                  </a:lnTo>
                  <a:lnTo>
                    <a:pt x="1243" y="3129"/>
                  </a:lnTo>
                  <a:lnTo>
                    <a:pt x="1236" y="3131"/>
                  </a:lnTo>
                  <a:lnTo>
                    <a:pt x="1229" y="3136"/>
                  </a:lnTo>
                  <a:lnTo>
                    <a:pt x="1212" y="3150"/>
                  </a:lnTo>
                  <a:lnTo>
                    <a:pt x="1212" y="3153"/>
                  </a:lnTo>
                  <a:lnTo>
                    <a:pt x="1210" y="3157"/>
                  </a:lnTo>
                  <a:lnTo>
                    <a:pt x="1210" y="3160"/>
                  </a:lnTo>
                  <a:lnTo>
                    <a:pt x="1207" y="3162"/>
                  </a:lnTo>
                  <a:lnTo>
                    <a:pt x="1205" y="3162"/>
                  </a:lnTo>
                  <a:lnTo>
                    <a:pt x="1203" y="3162"/>
                  </a:lnTo>
                  <a:lnTo>
                    <a:pt x="1198" y="3165"/>
                  </a:lnTo>
                  <a:lnTo>
                    <a:pt x="1191" y="3165"/>
                  </a:lnTo>
                  <a:lnTo>
                    <a:pt x="1186" y="3167"/>
                  </a:lnTo>
                  <a:lnTo>
                    <a:pt x="1184" y="3172"/>
                  </a:lnTo>
                  <a:lnTo>
                    <a:pt x="1179" y="3174"/>
                  </a:lnTo>
                  <a:lnTo>
                    <a:pt x="1172" y="3183"/>
                  </a:lnTo>
                  <a:lnTo>
                    <a:pt x="1170" y="3183"/>
                  </a:lnTo>
                  <a:lnTo>
                    <a:pt x="1167" y="3188"/>
                  </a:lnTo>
                  <a:lnTo>
                    <a:pt x="1165" y="3188"/>
                  </a:lnTo>
                  <a:lnTo>
                    <a:pt x="1162" y="3195"/>
                  </a:lnTo>
                  <a:lnTo>
                    <a:pt x="1162" y="3195"/>
                  </a:lnTo>
                  <a:lnTo>
                    <a:pt x="1158" y="3200"/>
                  </a:lnTo>
                  <a:lnTo>
                    <a:pt x="1153" y="3202"/>
                  </a:lnTo>
                  <a:lnTo>
                    <a:pt x="1151" y="3205"/>
                  </a:lnTo>
                  <a:lnTo>
                    <a:pt x="1146" y="3207"/>
                  </a:lnTo>
                  <a:lnTo>
                    <a:pt x="1134" y="3219"/>
                  </a:lnTo>
                  <a:lnTo>
                    <a:pt x="1125" y="3219"/>
                  </a:lnTo>
                  <a:lnTo>
                    <a:pt x="1118" y="3226"/>
                  </a:lnTo>
                  <a:lnTo>
                    <a:pt x="1103" y="3242"/>
                  </a:lnTo>
                  <a:lnTo>
                    <a:pt x="1096" y="3252"/>
                  </a:lnTo>
                  <a:lnTo>
                    <a:pt x="1092" y="3257"/>
                  </a:lnTo>
                  <a:lnTo>
                    <a:pt x="1089" y="3261"/>
                  </a:lnTo>
                  <a:lnTo>
                    <a:pt x="1092" y="3266"/>
                  </a:lnTo>
                  <a:lnTo>
                    <a:pt x="1094" y="3266"/>
                  </a:lnTo>
                  <a:lnTo>
                    <a:pt x="1101" y="3266"/>
                  </a:lnTo>
                  <a:lnTo>
                    <a:pt x="1170" y="3304"/>
                  </a:lnTo>
                  <a:lnTo>
                    <a:pt x="1184" y="3302"/>
                  </a:lnTo>
                  <a:lnTo>
                    <a:pt x="1177" y="3309"/>
                  </a:lnTo>
                  <a:lnTo>
                    <a:pt x="1170" y="3309"/>
                  </a:lnTo>
                  <a:lnTo>
                    <a:pt x="1158" y="3302"/>
                  </a:lnTo>
                  <a:lnTo>
                    <a:pt x="1153" y="3302"/>
                  </a:lnTo>
                  <a:lnTo>
                    <a:pt x="1144" y="3304"/>
                  </a:lnTo>
                  <a:lnTo>
                    <a:pt x="1141" y="3302"/>
                  </a:lnTo>
                  <a:lnTo>
                    <a:pt x="1139" y="3299"/>
                  </a:lnTo>
                  <a:lnTo>
                    <a:pt x="1134" y="3290"/>
                  </a:lnTo>
                  <a:lnTo>
                    <a:pt x="1129" y="3287"/>
                  </a:lnTo>
                  <a:lnTo>
                    <a:pt x="1125" y="3290"/>
                  </a:lnTo>
                  <a:lnTo>
                    <a:pt x="1108" y="3299"/>
                  </a:lnTo>
                  <a:lnTo>
                    <a:pt x="1101" y="3302"/>
                  </a:lnTo>
                  <a:lnTo>
                    <a:pt x="1094" y="3297"/>
                  </a:lnTo>
                  <a:lnTo>
                    <a:pt x="1094" y="3297"/>
                  </a:lnTo>
                  <a:lnTo>
                    <a:pt x="1092" y="3299"/>
                  </a:lnTo>
                  <a:lnTo>
                    <a:pt x="1087" y="3302"/>
                  </a:lnTo>
                  <a:lnTo>
                    <a:pt x="1084" y="3304"/>
                  </a:lnTo>
                  <a:lnTo>
                    <a:pt x="1080" y="3304"/>
                  </a:lnTo>
                  <a:lnTo>
                    <a:pt x="1077" y="3306"/>
                  </a:lnTo>
                  <a:lnTo>
                    <a:pt x="1073" y="3304"/>
                  </a:lnTo>
                  <a:lnTo>
                    <a:pt x="1080" y="3297"/>
                  </a:lnTo>
                  <a:lnTo>
                    <a:pt x="1084" y="3294"/>
                  </a:lnTo>
                  <a:lnTo>
                    <a:pt x="1089" y="3290"/>
                  </a:lnTo>
                  <a:lnTo>
                    <a:pt x="1087" y="3283"/>
                  </a:lnTo>
                  <a:lnTo>
                    <a:pt x="1082" y="3278"/>
                  </a:lnTo>
                  <a:lnTo>
                    <a:pt x="1075" y="3276"/>
                  </a:lnTo>
                  <a:lnTo>
                    <a:pt x="1068" y="3278"/>
                  </a:lnTo>
                  <a:lnTo>
                    <a:pt x="1061" y="3280"/>
                  </a:lnTo>
                  <a:lnTo>
                    <a:pt x="1040" y="3302"/>
                  </a:lnTo>
                  <a:lnTo>
                    <a:pt x="1030" y="3304"/>
                  </a:lnTo>
                  <a:lnTo>
                    <a:pt x="1023" y="3309"/>
                  </a:lnTo>
                  <a:lnTo>
                    <a:pt x="1016" y="3313"/>
                  </a:lnTo>
                  <a:lnTo>
                    <a:pt x="1011" y="3318"/>
                  </a:lnTo>
                  <a:lnTo>
                    <a:pt x="1016" y="3318"/>
                  </a:lnTo>
                  <a:lnTo>
                    <a:pt x="1028" y="3318"/>
                  </a:lnTo>
                  <a:lnTo>
                    <a:pt x="1033" y="3316"/>
                  </a:lnTo>
                  <a:lnTo>
                    <a:pt x="1044" y="3309"/>
                  </a:lnTo>
                  <a:lnTo>
                    <a:pt x="1049" y="3306"/>
                  </a:lnTo>
                  <a:lnTo>
                    <a:pt x="1051" y="3311"/>
                  </a:lnTo>
                  <a:lnTo>
                    <a:pt x="1047" y="3316"/>
                  </a:lnTo>
                  <a:lnTo>
                    <a:pt x="1042" y="3320"/>
                  </a:lnTo>
                  <a:lnTo>
                    <a:pt x="1035" y="3325"/>
                  </a:lnTo>
                  <a:lnTo>
                    <a:pt x="1030" y="3328"/>
                  </a:lnTo>
                  <a:lnTo>
                    <a:pt x="1021" y="3330"/>
                  </a:lnTo>
                  <a:lnTo>
                    <a:pt x="1018" y="3330"/>
                  </a:lnTo>
                  <a:lnTo>
                    <a:pt x="1014" y="3330"/>
                  </a:lnTo>
                  <a:lnTo>
                    <a:pt x="1011" y="3330"/>
                  </a:lnTo>
                  <a:lnTo>
                    <a:pt x="1009" y="3332"/>
                  </a:lnTo>
                  <a:lnTo>
                    <a:pt x="1007" y="3339"/>
                  </a:lnTo>
                  <a:lnTo>
                    <a:pt x="1004" y="3342"/>
                  </a:lnTo>
                  <a:lnTo>
                    <a:pt x="997" y="3349"/>
                  </a:lnTo>
                  <a:lnTo>
                    <a:pt x="995" y="3351"/>
                  </a:lnTo>
                  <a:lnTo>
                    <a:pt x="990" y="3354"/>
                  </a:lnTo>
                  <a:lnTo>
                    <a:pt x="988" y="3356"/>
                  </a:lnTo>
                  <a:lnTo>
                    <a:pt x="981" y="3370"/>
                  </a:lnTo>
                  <a:lnTo>
                    <a:pt x="983" y="3372"/>
                  </a:lnTo>
                  <a:lnTo>
                    <a:pt x="990" y="3377"/>
                  </a:lnTo>
                  <a:lnTo>
                    <a:pt x="992" y="3380"/>
                  </a:lnTo>
                  <a:lnTo>
                    <a:pt x="997" y="3389"/>
                  </a:lnTo>
                  <a:lnTo>
                    <a:pt x="997" y="3391"/>
                  </a:lnTo>
                  <a:lnTo>
                    <a:pt x="1002" y="3394"/>
                  </a:lnTo>
                  <a:lnTo>
                    <a:pt x="1004" y="3398"/>
                  </a:lnTo>
                  <a:lnTo>
                    <a:pt x="1007" y="3420"/>
                  </a:lnTo>
                  <a:lnTo>
                    <a:pt x="1009" y="3429"/>
                  </a:lnTo>
                  <a:lnTo>
                    <a:pt x="1014" y="3436"/>
                  </a:lnTo>
                  <a:lnTo>
                    <a:pt x="1021" y="3441"/>
                  </a:lnTo>
                  <a:lnTo>
                    <a:pt x="1040" y="3450"/>
                  </a:lnTo>
                  <a:lnTo>
                    <a:pt x="1042" y="3450"/>
                  </a:lnTo>
                  <a:lnTo>
                    <a:pt x="1042" y="3453"/>
                  </a:lnTo>
                  <a:lnTo>
                    <a:pt x="1035" y="3455"/>
                  </a:lnTo>
                  <a:lnTo>
                    <a:pt x="1033" y="3455"/>
                  </a:lnTo>
                  <a:lnTo>
                    <a:pt x="1028" y="3453"/>
                  </a:lnTo>
                  <a:lnTo>
                    <a:pt x="1007" y="3439"/>
                  </a:lnTo>
                  <a:lnTo>
                    <a:pt x="1002" y="3432"/>
                  </a:lnTo>
                  <a:lnTo>
                    <a:pt x="999" y="3424"/>
                  </a:lnTo>
                  <a:lnTo>
                    <a:pt x="999" y="3410"/>
                  </a:lnTo>
                  <a:lnTo>
                    <a:pt x="999" y="3408"/>
                  </a:lnTo>
                  <a:lnTo>
                    <a:pt x="997" y="3403"/>
                  </a:lnTo>
                  <a:lnTo>
                    <a:pt x="992" y="3398"/>
                  </a:lnTo>
                  <a:lnTo>
                    <a:pt x="981" y="3382"/>
                  </a:lnTo>
                  <a:lnTo>
                    <a:pt x="969" y="3372"/>
                  </a:lnTo>
                  <a:lnTo>
                    <a:pt x="952" y="3370"/>
                  </a:lnTo>
                  <a:lnTo>
                    <a:pt x="938" y="3370"/>
                  </a:lnTo>
                  <a:lnTo>
                    <a:pt x="921" y="3380"/>
                  </a:lnTo>
                  <a:lnTo>
                    <a:pt x="919" y="3396"/>
                  </a:lnTo>
                  <a:lnTo>
                    <a:pt x="924" y="3413"/>
                  </a:lnTo>
                  <a:lnTo>
                    <a:pt x="929" y="3427"/>
                  </a:lnTo>
                  <a:lnTo>
                    <a:pt x="926" y="3429"/>
                  </a:lnTo>
                  <a:lnTo>
                    <a:pt x="924" y="3432"/>
                  </a:lnTo>
                  <a:lnTo>
                    <a:pt x="929" y="3476"/>
                  </a:lnTo>
                  <a:lnTo>
                    <a:pt x="933" y="3484"/>
                  </a:lnTo>
                  <a:lnTo>
                    <a:pt x="938" y="3507"/>
                  </a:lnTo>
                  <a:lnTo>
                    <a:pt x="945" y="3519"/>
                  </a:lnTo>
                  <a:lnTo>
                    <a:pt x="952" y="3512"/>
                  </a:lnTo>
                  <a:lnTo>
                    <a:pt x="957" y="3502"/>
                  </a:lnTo>
                  <a:lnTo>
                    <a:pt x="959" y="3495"/>
                  </a:lnTo>
                  <a:lnTo>
                    <a:pt x="964" y="3491"/>
                  </a:lnTo>
                  <a:lnTo>
                    <a:pt x="969" y="3488"/>
                  </a:lnTo>
                  <a:lnTo>
                    <a:pt x="988" y="3486"/>
                  </a:lnTo>
                  <a:lnTo>
                    <a:pt x="992" y="3486"/>
                  </a:lnTo>
                  <a:lnTo>
                    <a:pt x="995" y="3491"/>
                  </a:lnTo>
                  <a:lnTo>
                    <a:pt x="990" y="3495"/>
                  </a:lnTo>
                  <a:lnTo>
                    <a:pt x="985" y="3498"/>
                  </a:lnTo>
                  <a:lnTo>
                    <a:pt x="978" y="3500"/>
                  </a:lnTo>
                  <a:lnTo>
                    <a:pt x="969" y="3498"/>
                  </a:lnTo>
                  <a:lnTo>
                    <a:pt x="964" y="3498"/>
                  </a:lnTo>
                  <a:lnTo>
                    <a:pt x="959" y="3505"/>
                  </a:lnTo>
                  <a:lnTo>
                    <a:pt x="959" y="3512"/>
                  </a:lnTo>
                  <a:lnTo>
                    <a:pt x="945" y="3526"/>
                  </a:lnTo>
                  <a:lnTo>
                    <a:pt x="943" y="3536"/>
                  </a:lnTo>
                  <a:lnTo>
                    <a:pt x="943" y="3545"/>
                  </a:lnTo>
                  <a:lnTo>
                    <a:pt x="947" y="3566"/>
                  </a:lnTo>
                  <a:lnTo>
                    <a:pt x="950" y="3571"/>
                  </a:lnTo>
                  <a:lnTo>
                    <a:pt x="952" y="3573"/>
                  </a:lnTo>
                  <a:lnTo>
                    <a:pt x="955" y="3573"/>
                  </a:lnTo>
                  <a:lnTo>
                    <a:pt x="959" y="3576"/>
                  </a:lnTo>
                  <a:lnTo>
                    <a:pt x="962" y="3578"/>
                  </a:lnTo>
                  <a:lnTo>
                    <a:pt x="962" y="3583"/>
                  </a:lnTo>
                  <a:lnTo>
                    <a:pt x="959" y="3583"/>
                  </a:lnTo>
                  <a:lnTo>
                    <a:pt x="955" y="3580"/>
                  </a:lnTo>
                  <a:lnTo>
                    <a:pt x="947" y="3578"/>
                  </a:lnTo>
                  <a:lnTo>
                    <a:pt x="943" y="3571"/>
                  </a:lnTo>
                  <a:lnTo>
                    <a:pt x="940" y="3564"/>
                  </a:lnTo>
                  <a:lnTo>
                    <a:pt x="919" y="3455"/>
                  </a:lnTo>
                  <a:lnTo>
                    <a:pt x="919" y="3450"/>
                  </a:lnTo>
                  <a:lnTo>
                    <a:pt x="919" y="3446"/>
                  </a:lnTo>
                  <a:lnTo>
                    <a:pt x="917" y="3432"/>
                  </a:lnTo>
                  <a:lnTo>
                    <a:pt x="917" y="3413"/>
                  </a:lnTo>
                  <a:lnTo>
                    <a:pt x="914" y="3406"/>
                  </a:lnTo>
                  <a:lnTo>
                    <a:pt x="912" y="3396"/>
                  </a:lnTo>
                  <a:lnTo>
                    <a:pt x="907" y="3391"/>
                  </a:lnTo>
                  <a:lnTo>
                    <a:pt x="900" y="3387"/>
                  </a:lnTo>
                  <a:lnTo>
                    <a:pt x="898" y="3391"/>
                  </a:lnTo>
                  <a:lnTo>
                    <a:pt x="898" y="3401"/>
                  </a:lnTo>
                  <a:lnTo>
                    <a:pt x="900" y="3413"/>
                  </a:lnTo>
                  <a:lnTo>
                    <a:pt x="903" y="3417"/>
                  </a:lnTo>
                  <a:lnTo>
                    <a:pt x="898" y="3424"/>
                  </a:lnTo>
                  <a:lnTo>
                    <a:pt x="895" y="3422"/>
                  </a:lnTo>
                  <a:lnTo>
                    <a:pt x="891" y="3417"/>
                  </a:lnTo>
                  <a:lnTo>
                    <a:pt x="888" y="3417"/>
                  </a:lnTo>
                  <a:lnTo>
                    <a:pt x="884" y="3420"/>
                  </a:lnTo>
                  <a:lnTo>
                    <a:pt x="881" y="3424"/>
                  </a:lnTo>
                  <a:lnTo>
                    <a:pt x="877" y="3434"/>
                  </a:lnTo>
                  <a:lnTo>
                    <a:pt x="874" y="3446"/>
                  </a:lnTo>
                  <a:lnTo>
                    <a:pt x="874" y="3455"/>
                  </a:lnTo>
                  <a:lnTo>
                    <a:pt x="879" y="3472"/>
                  </a:lnTo>
                  <a:lnTo>
                    <a:pt x="872" y="3472"/>
                  </a:lnTo>
                  <a:lnTo>
                    <a:pt x="860" y="3469"/>
                  </a:lnTo>
                  <a:lnTo>
                    <a:pt x="853" y="3469"/>
                  </a:lnTo>
                  <a:lnTo>
                    <a:pt x="848" y="3474"/>
                  </a:lnTo>
                  <a:lnTo>
                    <a:pt x="843" y="3481"/>
                  </a:lnTo>
                  <a:lnTo>
                    <a:pt x="841" y="3486"/>
                  </a:lnTo>
                  <a:lnTo>
                    <a:pt x="841" y="3493"/>
                  </a:lnTo>
                  <a:lnTo>
                    <a:pt x="834" y="3500"/>
                  </a:lnTo>
                  <a:lnTo>
                    <a:pt x="834" y="3507"/>
                  </a:lnTo>
                  <a:lnTo>
                    <a:pt x="836" y="3514"/>
                  </a:lnTo>
                  <a:lnTo>
                    <a:pt x="839" y="3519"/>
                  </a:lnTo>
                  <a:lnTo>
                    <a:pt x="843" y="3521"/>
                  </a:lnTo>
                  <a:lnTo>
                    <a:pt x="855" y="3531"/>
                  </a:lnTo>
                  <a:lnTo>
                    <a:pt x="862" y="3533"/>
                  </a:lnTo>
                  <a:lnTo>
                    <a:pt x="874" y="3531"/>
                  </a:lnTo>
                  <a:lnTo>
                    <a:pt x="881" y="3533"/>
                  </a:lnTo>
                  <a:lnTo>
                    <a:pt x="886" y="3531"/>
                  </a:lnTo>
                  <a:lnTo>
                    <a:pt x="891" y="3524"/>
                  </a:lnTo>
                  <a:lnTo>
                    <a:pt x="898" y="3517"/>
                  </a:lnTo>
                  <a:lnTo>
                    <a:pt x="903" y="3512"/>
                  </a:lnTo>
                  <a:lnTo>
                    <a:pt x="898" y="3521"/>
                  </a:lnTo>
                  <a:lnTo>
                    <a:pt x="886" y="3540"/>
                  </a:lnTo>
                  <a:lnTo>
                    <a:pt x="886" y="3545"/>
                  </a:lnTo>
                  <a:lnTo>
                    <a:pt x="888" y="3550"/>
                  </a:lnTo>
                  <a:lnTo>
                    <a:pt x="886" y="3557"/>
                  </a:lnTo>
                  <a:lnTo>
                    <a:pt x="881" y="3562"/>
                  </a:lnTo>
                  <a:lnTo>
                    <a:pt x="881" y="3566"/>
                  </a:lnTo>
                  <a:lnTo>
                    <a:pt x="881" y="3571"/>
                  </a:lnTo>
                  <a:lnTo>
                    <a:pt x="886" y="3578"/>
                  </a:lnTo>
                  <a:lnTo>
                    <a:pt x="888" y="3583"/>
                  </a:lnTo>
                  <a:lnTo>
                    <a:pt x="877" y="3580"/>
                  </a:lnTo>
                  <a:lnTo>
                    <a:pt x="860" y="3583"/>
                  </a:lnTo>
                  <a:lnTo>
                    <a:pt x="858" y="3583"/>
                  </a:lnTo>
                  <a:lnTo>
                    <a:pt x="858" y="3585"/>
                  </a:lnTo>
                  <a:lnTo>
                    <a:pt x="858" y="3588"/>
                  </a:lnTo>
                  <a:lnTo>
                    <a:pt x="855" y="3595"/>
                  </a:lnTo>
                  <a:lnTo>
                    <a:pt x="855" y="3599"/>
                  </a:lnTo>
                  <a:lnTo>
                    <a:pt x="879" y="3616"/>
                  </a:lnTo>
                  <a:lnTo>
                    <a:pt x="881" y="3623"/>
                  </a:lnTo>
                  <a:lnTo>
                    <a:pt x="879" y="3628"/>
                  </a:lnTo>
                  <a:lnTo>
                    <a:pt x="881" y="3632"/>
                  </a:lnTo>
                  <a:lnTo>
                    <a:pt x="886" y="3637"/>
                  </a:lnTo>
                  <a:lnTo>
                    <a:pt x="888" y="3640"/>
                  </a:lnTo>
                  <a:lnTo>
                    <a:pt x="891" y="3640"/>
                  </a:lnTo>
                  <a:lnTo>
                    <a:pt x="898" y="3635"/>
                  </a:lnTo>
                  <a:lnTo>
                    <a:pt x="900" y="3635"/>
                  </a:lnTo>
                  <a:lnTo>
                    <a:pt x="905" y="3635"/>
                  </a:lnTo>
                  <a:lnTo>
                    <a:pt x="917" y="3640"/>
                  </a:lnTo>
                  <a:lnTo>
                    <a:pt x="919" y="3640"/>
                  </a:lnTo>
                  <a:lnTo>
                    <a:pt x="929" y="3632"/>
                  </a:lnTo>
                  <a:lnTo>
                    <a:pt x="933" y="3632"/>
                  </a:lnTo>
                  <a:lnTo>
                    <a:pt x="940" y="3632"/>
                  </a:lnTo>
                  <a:lnTo>
                    <a:pt x="962" y="3630"/>
                  </a:lnTo>
                  <a:lnTo>
                    <a:pt x="978" y="3632"/>
                  </a:lnTo>
                  <a:lnTo>
                    <a:pt x="995" y="3642"/>
                  </a:lnTo>
                  <a:lnTo>
                    <a:pt x="1023" y="3673"/>
                  </a:lnTo>
                  <a:lnTo>
                    <a:pt x="1033" y="3677"/>
                  </a:lnTo>
                  <a:lnTo>
                    <a:pt x="1035" y="3675"/>
                  </a:lnTo>
                  <a:lnTo>
                    <a:pt x="1042" y="3668"/>
                  </a:lnTo>
                  <a:lnTo>
                    <a:pt x="1044" y="3668"/>
                  </a:lnTo>
                  <a:lnTo>
                    <a:pt x="1061" y="3663"/>
                  </a:lnTo>
                  <a:lnTo>
                    <a:pt x="1068" y="3665"/>
                  </a:lnTo>
                  <a:lnTo>
                    <a:pt x="1070" y="3675"/>
                  </a:lnTo>
                  <a:lnTo>
                    <a:pt x="1066" y="3673"/>
                  </a:lnTo>
                  <a:lnTo>
                    <a:pt x="1063" y="3673"/>
                  </a:lnTo>
                  <a:lnTo>
                    <a:pt x="1054" y="3675"/>
                  </a:lnTo>
                  <a:lnTo>
                    <a:pt x="1047" y="3675"/>
                  </a:lnTo>
                  <a:lnTo>
                    <a:pt x="1042" y="3675"/>
                  </a:lnTo>
                  <a:lnTo>
                    <a:pt x="1035" y="3680"/>
                  </a:lnTo>
                  <a:lnTo>
                    <a:pt x="1023" y="3682"/>
                  </a:lnTo>
                  <a:lnTo>
                    <a:pt x="1016" y="3682"/>
                  </a:lnTo>
                  <a:lnTo>
                    <a:pt x="999" y="3661"/>
                  </a:lnTo>
                  <a:lnTo>
                    <a:pt x="992" y="3658"/>
                  </a:lnTo>
                  <a:lnTo>
                    <a:pt x="988" y="3656"/>
                  </a:lnTo>
                  <a:lnTo>
                    <a:pt x="983" y="3647"/>
                  </a:lnTo>
                  <a:lnTo>
                    <a:pt x="981" y="3644"/>
                  </a:lnTo>
                  <a:lnTo>
                    <a:pt x="973" y="3642"/>
                  </a:lnTo>
                  <a:lnTo>
                    <a:pt x="966" y="3640"/>
                  </a:lnTo>
                  <a:lnTo>
                    <a:pt x="957" y="3640"/>
                  </a:lnTo>
                  <a:lnTo>
                    <a:pt x="950" y="3642"/>
                  </a:lnTo>
                  <a:lnTo>
                    <a:pt x="943" y="3647"/>
                  </a:lnTo>
                  <a:lnTo>
                    <a:pt x="938" y="3656"/>
                  </a:lnTo>
                  <a:lnTo>
                    <a:pt x="938" y="3663"/>
                  </a:lnTo>
                  <a:lnTo>
                    <a:pt x="938" y="3668"/>
                  </a:lnTo>
                  <a:lnTo>
                    <a:pt x="938" y="3677"/>
                  </a:lnTo>
                  <a:lnTo>
                    <a:pt x="938" y="3680"/>
                  </a:lnTo>
                  <a:lnTo>
                    <a:pt x="943" y="3691"/>
                  </a:lnTo>
                  <a:lnTo>
                    <a:pt x="943" y="3696"/>
                  </a:lnTo>
                  <a:lnTo>
                    <a:pt x="940" y="3708"/>
                  </a:lnTo>
                  <a:lnTo>
                    <a:pt x="940" y="3713"/>
                  </a:lnTo>
                  <a:lnTo>
                    <a:pt x="943" y="3720"/>
                  </a:lnTo>
                  <a:lnTo>
                    <a:pt x="947" y="3739"/>
                  </a:lnTo>
                  <a:lnTo>
                    <a:pt x="955" y="3748"/>
                  </a:lnTo>
                  <a:lnTo>
                    <a:pt x="955" y="3758"/>
                  </a:lnTo>
                  <a:lnTo>
                    <a:pt x="952" y="3767"/>
                  </a:lnTo>
                  <a:lnTo>
                    <a:pt x="952" y="3777"/>
                  </a:lnTo>
                  <a:lnTo>
                    <a:pt x="950" y="3774"/>
                  </a:lnTo>
                  <a:lnTo>
                    <a:pt x="947" y="3769"/>
                  </a:lnTo>
                  <a:lnTo>
                    <a:pt x="947" y="3760"/>
                  </a:lnTo>
                  <a:lnTo>
                    <a:pt x="947" y="3758"/>
                  </a:lnTo>
                  <a:lnTo>
                    <a:pt x="950" y="3753"/>
                  </a:lnTo>
                  <a:lnTo>
                    <a:pt x="950" y="3751"/>
                  </a:lnTo>
                  <a:lnTo>
                    <a:pt x="950" y="3748"/>
                  </a:lnTo>
                  <a:lnTo>
                    <a:pt x="945" y="3748"/>
                  </a:lnTo>
                  <a:lnTo>
                    <a:pt x="943" y="3748"/>
                  </a:lnTo>
                  <a:lnTo>
                    <a:pt x="943" y="3746"/>
                  </a:lnTo>
                  <a:lnTo>
                    <a:pt x="943" y="3739"/>
                  </a:lnTo>
                  <a:lnTo>
                    <a:pt x="943" y="3736"/>
                  </a:lnTo>
                  <a:lnTo>
                    <a:pt x="940" y="3734"/>
                  </a:lnTo>
                  <a:lnTo>
                    <a:pt x="938" y="3734"/>
                  </a:lnTo>
                  <a:lnTo>
                    <a:pt x="936" y="3732"/>
                  </a:lnTo>
                  <a:lnTo>
                    <a:pt x="933" y="3729"/>
                  </a:lnTo>
                  <a:lnTo>
                    <a:pt x="933" y="3725"/>
                  </a:lnTo>
                  <a:lnTo>
                    <a:pt x="933" y="3722"/>
                  </a:lnTo>
                  <a:lnTo>
                    <a:pt x="936" y="3720"/>
                  </a:lnTo>
                  <a:lnTo>
                    <a:pt x="936" y="3715"/>
                  </a:lnTo>
                  <a:lnTo>
                    <a:pt x="936" y="3699"/>
                  </a:lnTo>
                  <a:lnTo>
                    <a:pt x="933" y="3684"/>
                  </a:lnTo>
                  <a:lnTo>
                    <a:pt x="933" y="3680"/>
                  </a:lnTo>
                  <a:lnTo>
                    <a:pt x="929" y="3675"/>
                  </a:lnTo>
                  <a:lnTo>
                    <a:pt x="929" y="3670"/>
                  </a:lnTo>
                  <a:lnTo>
                    <a:pt x="929" y="3665"/>
                  </a:lnTo>
                  <a:lnTo>
                    <a:pt x="929" y="3663"/>
                  </a:lnTo>
                  <a:lnTo>
                    <a:pt x="931" y="3658"/>
                  </a:lnTo>
                  <a:lnTo>
                    <a:pt x="929" y="3654"/>
                  </a:lnTo>
                  <a:lnTo>
                    <a:pt x="924" y="3654"/>
                  </a:lnTo>
                  <a:lnTo>
                    <a:pt x="907" y="3649"/>
                  </a:lnTo>
                  <a:lnTo>
                    <a:pt x="905" y="3647"/>
                  </a:lnTo>
                  <a:lnTo>
                    <a:pt x="898" y="3654"/>
                  </a:lnTo>
                  <a:lnTo>
                    <a:pt x="884" y="3670"/>
                  </a:lnTo>
                  <a:lnTo>
                    <a:pt x="879" y="3677"/>
                  </a:lnTo>
                  <a:lnTo>
                    <a:pt x="865" y="3713"/>
                  </a:lnTo>
                  <a:lnTo>
                    <a:pt x="858" y="3729"/>
                  </a:lnTo>
                  <a:lnTo>
                    <a:pt x="848" y="3739"/>
                  </a:lnTo>
                  <a:lnTo>
                    <a:pt x="848" y="3741"/>
                  </a:lnTo>
                  <a:lnTo>
                    <a:pt x="851" y="3760"/>
                  </a:lnTo>
                  <a:lnTo>
                    <a:pt x="851" y="3765"/>
                  </a:lnTo>
                  <a:lnTo>
                    <a:pt x="855" y="3774"/>
                  </a:lnTo>
                  <a:lnTo>
                    <a:pt x="855" y="3779"/>
                  </a:lnTo>
                  <a:lnTo>
                    <a:pt x="860" y="3781"/>
                  </a:lnTo>
                  <a:lnTo>
                    <a:pt x="872" y="3779"/>
                  </a:lnTo>
                  <a:lnTo>
                    <a:pt x="874" y="3779"/>
                  </a:lnTo>
                  <a:lnTo>
                    <a:pt x="869" y="3786"/>
                  </a:lnTo>
                  <a:lnTo>
                    <a:pt x="865" y="3788"/>
                  </a:lnTo>
                  <a:lnTo>
                    <a:pt x="858" y="3793"/>
                  </a:lnTo>
                  <a:lnTo>
                    <a:pt x="865" y="3803"/>
                  </a:lnTo>
                  <a:lnTo>
                    <a:pt x="867" y="3805"/>
                  </a:lnTo>
                  <a:lnTo>
                    <a:pt x="867" y="3810"/>
                  </a:lnTo>
                  <a:lnTo>
                    <a:pt x="867" y="3819"/>
                  </a:lnTo>
                  <a:lnTo>
                    <a:pt x="867" y="3824"/>
                  </a:lnTo>
                  <a:lnTo>
                    <a:pt x="869" y="3829"/>
                  </a:lnTo>
                  <a:lnTo>
                    <a:pt x="874" y="3838"/>
                  </a:lnTo>
                  <a:lnTo>
                    <a:pt x="877" y="3852"/>
                  </a:lnTo>
                  <a:lnTo>
                    <a:pt x="879" y="3855"/>
                  </a:lnTo>
                  <a:lnTo>
                    <a:pt x="881" y="3857"/>
                  </a:lnTo>
                  <a:lnTo>
                    <a:pt x="886" y="3857"/>
                  </a:lnTo>
                  <a:lnTo>
                    <a:pt x="888" y="3859"/>
                  </a:lnTo>
                  <a:lnTo>
                    <a:pt x="888" y="3873"/>
                  </a:lnTo>
                  <a:lnTo>
                    <a:pt x="888" y="3878"/>
                  </a:lnTo>
                  <a:lnTo>
                    <a:pt x="893" y="3885"/>
                  </a:lnTo>
                  <a:lnTo>
                    <a:pt x="898" y="3890"/>
                  </a:lnTo>
                  <a:lnTo>
                    <a:pt x="900" y="3897"/>
                  </a:lnTo>
                  <a:lnTo>
                    <a:pt x="900" y="3909"/>
                  </a:lnTo>
                  <a:lnTo>
                    <a:pt x="895" y="3902"/>
                  </a:lnTo>
                  <a:lnTo>
                    <a:pt x="893" y="3899"/>
                  </a:lnTo>
                  <a:lnTo>
                    <a:pt x="891" y="3897"/>
                  </a:lnTo>
                  <a:lnTo>
                    <a:pt x="891" y="3899"/>
                  </a:lnTo>
                  <a:lnTo>
                    <a:pt x="893" y="3907"/>
                  </a:lnTo>
                  <a:lnTo>
                    <a:pt x="898" y="3925"/>
                  </a:lnTo>
                  <a:lnTo>
                    <a:pt x="895" y="3930"/>
                  </a:lnTo>
                  <a:lnTo>
                    <a:pt x="898" y="3937"/>
                  </a:lnTo>
                  <a:lnTo>
                    <a:pt x="905" y="3961"/>
                  </a:lnTo>
                  <a:lnTo>
                    <a:pt x="910" y="3966"/>
                  </a:lnTo>
                  <a:lnTo>
                    <a:pt x="943" y="4074"/>
                  </a:lnTo>
                  <a:lnTo>
                    <a:pt x="955" y="4086"/>
                  </a:lnTo>
                  <a:lnTo>
                    <a:pt x="957" y="4084"/>
                  </a:lnTo>
                  <a:lnTo>
                    <a:pt x="966" y="4077"/>
                  </a:lnTo>
                  <a:lnTo>
                    <a:pt x="973" y="4070"/>
                  </a:lnTo>
                  <a:lnTo>
                    <a:pt x="978" y="4063"/>
                  </a:lnTo>
                  <a:lnTo>
                    <a:pt x="983" y="4053"/>
                  </a:lnTo>
                  <a:lnTo>
                    <a:pt x="988" y="4041"/>
                  </a:lnTo>
                  <a:lnTo>
                    <a:pt x="990" y="4032"/>
                  </a:lnTo>
                  <a:lnTo>
                    <a:pt x="985" y="4027"/>
                  </a:lnTo>
                  <a:lnTo>
                    <a:pt x="988" y="4025"/>
                  </a:lnTo>
                  <a:lnTo>
                    <a:pt x="992" y="4022"/>
                  </a:lnTo>
                  <a:lnTo>
                    <a:pt x="999" y="4015"/>
                  </a:lnTo>
                  <a:lnTo>
                    <a:pt x="1007" y="3994"/>
                  </a:lnTo>
                  <a:lnTo>
                    <a:pt x="1011" y="3982"/>
                  </a:lnTo>
                  <a:lnTo>
                    <a:pt x="1018" y="3977"/>
                  </a:lnTo>
                  <a:lnTo>
                    <a:pt x="1035" y="3968"/>
                  </a:lnTo>
                  <a:lnTo>
                    <a:pt x="1037" y="3968"/>
                  </a:lnTo>
                  <a:lnTo>
                    <a:pt x="1042" y="3968"/>
                  </a:lnTo>
                  <a:lnTo>
                    <a:pt x="1044" y="3968"/>
                  </a:lnTo>
                  <a:lnTo>
                    <a:pt x="1049" y="3966"/>
                  </a:lnTo>
                  <a:lnTo>
                    <a:pt x="1051" y="3961"/>
                  </a:lnTo>
                  <a:lnTo>
                    <a:pt x="1056" y="3956"/>
                  </a:lnTo>
                  <a:lnTo>
                    <a:pt x="1059" y="3951"/>
                  </a:lnTo>
                  <a:lnTo>
                    <a:pt x="1066" y="3949"/>
                  </a:lnTo>
                  <a:lnTo>
                    <a:pt x="1075" y="3947"/>
                  </a:lnTo>
                  <a:lnTo>
                    <a:pt x="1082" y="3947"/>
                  </a:lnTo>
                  <a:lnTo>
                    <a:pt x="1087" y="3947"/>
                  </a:lnTo>
                  <a:lnTo>
                    <a:pt x="1092" y="3944"/>
                  </a:lnTo>
                  <a:lnTo>
                    <a:pt x="1092" y="3923"/>
                  </a:lnTo>
                  <a:lnTo>
                    <a:pt x="1096" y="3914"/>
                  </a:lnTo>
                  <a:lnTo>
                    <a:pt x="1101" y="3914"/>
                  </a:lnTo>
                  <a:lnTo>
                    <a:pt x="1101" y="3935"/>
                  </a:lnTo>
                  <a:lnTo>
                    <a:pt x="1103" y="3942"/>
                  </a:lnTo>
                  <a:lnTo>
                    <a:pt x="1113" y="3940"/>
                  </a:lnTo>
                  <a:lnTo>
                    <a:pt x="1125" y="3918"/>
                  </a:lnTo>
                  <a:lnTo>
                    <a:pt x="1129" y="3897"/>
                  </a:lnTo>
                  <a:lnTo>
                    <a:pt x="1127" y="3881"/>
                  </a:lnTo>
                  <a:lnTo>
                    <a:pt x="1127" y="3878"/>
                  </a:lnTo>
                  <a:lnTo>
                    <a:pt x="1134" y="3881"/>
                  </a:lnTo>
                  <a:lnTo>
                    <a:pt x="1136" y="3888"/>
                  </a:lnTo>
                  <a:lnTo>
                    <a:pt x="1139" y="3902"/>
                  </a:lnTo>
                  <a:lnTo>
                    <a:pt x="1136" y="3907"/>
                  </a:lnTo>
                  <a:lnTo>
                    <a:pt x="1132" y="3914"/>
                  </a:lnTo>
                  <a:lnTo>
                    <a:pt x="1127" y="3925"/>
                  </a:lnTo>
                  <a:lnTo>
                    <a:pt x="1139" y="3911"/>
                  </a:lnTo>
                  <a:lnTo>
                    <a:pt x="1146" y="3909"/>
                  </a:lnTo>
                  <a:lnTo>
                    <a:pt x="1144" y="3914"/>
                  </a:lnTo>
                  <a:lnTo>
                    <a:pt x="1141" y="3923"/>
                  </a:lnTo>
                  <a:lnTo>
                    <a:pt x="1129" y="3935"/>
                  </a:lnTo>
                  <a:lnTo>
                    <a:pt x="1125" y="3944"/>
                  </a:lnTo>
                  <a:lnTo>
                    <a:pt x="1153" y="3925"/>
                  </a:lnTo>
                  <a:lnTo>
                    <a:pt x="1167" y="3911"/>
                  </a:lnTo>
                  <a:lnTo>
                    <a:pt x="1177" y="3909"/>
                  </a:lnTo>
                  <a:lnTo>
                    <a:pt x="1184" y="3904"/>
                  </a:lnTo>
                  <a:lnTo>
                    <a:pt x="1191" y="3892"/>
                  </a:lnTo>
                  <a:lnTo>
                    <a:pt x="1193" y="3897"/>
                  </a:lnTo>
                  <a:lnTo>
                    <a:pt x="1196" y="3897"/>
                  </a:lnTo>
                  <a:lnTo>
                    <a:pt x="1200" y="3897"/>
                  </a:lnTo>
                  <a:lnTo>
                    <a:pt x="1203" y="3895"/>
                  </a:lnTo>
                  <a:lnTo>
                    <a:pt x="1205" y="3892"/>
                  </a:lnTo>
                  <a:lnTo>
                    <a:pt x="1207" y="3892"/>
                  </a:lnTo>
                  <a:lnTo>
                    <a:pt x="1217" y="3883"/>
                  </a:lnTo>
                  <a:lnTo>
                    <a:pt x="1226" y="3873"/>
                  </a:lnTo>
                  <a:lnTo>
                    <a:pt x="1233" y="3866"/>
                  </a:lnTo>
                  <a:lnTo>
                    <a:pt x="1245" y="3862"/>
                  </a:lnTo>
                  <a:lnTo>
                    <a:pt x="1257" y="3859"/>
                  </a:lnTo>
                  <a:lnTo>
                    <a:pt x="1262" y="3862"/>
                  </a:lnTo>
                  <a:lnTo>
                    <a:pt x="1255" y="3864"/>
                  </a:lnTo>
                  <a:lnTo>
                    <a:pt x="1250" y="3866"/>
                  </a:lnTo>
                  <a:lnTo>
                    <a:pt x="1248" y="3869"/>
                  </a:lnTo>
                  <a:lnTo>
                    <a:pt x="1245" y="3878"/>
                  </a:lnTo>
                  <a:lnTo>
                    <a:pt x="1243" y="3883"/>
                  </a:lnTo>
                  <a:lnTo>
                    <a:pt x="1240" y="3885"/>
                  </a:lnTo>
                  <a:lnTo>
                    <a:pt x="1224" y="3899"/>
                  </a:lnTo>
                  <a:lnTo>
                    <a:pt x="1217" y="3907"/>
                  </a:lnTo>
                  <a:lnTo>
                    <a:pt x="1217" y="3907"/>
                  </a:lnTo>
                  <a:lnTo>
                    <a:pt x="1214" y="3907"/>
                  </a:lnTo>
                  <a:lnTo>
                    <a:pt x="1212" y="3909"/>
                  </a:lnTo>
                  <a:lnTo>
                    <a:pt x="1212" y="3911"/>
                  </a:lnTo>
                  <a:lnTo>
                    <a:pt x="1212" y="3916"/>
                  </a:lnTo>
                  <a:lnTo>
                    <a:pt x="1212" y="3918"/>
                  </a:lnTo>
                  <a:lnTo>
                    <a:pt x="1214" y="3918"/>
                  </a:lnTo>
                  <a:lnTo>
                    <a:pt x="1219" y="3918"/>
                  </a:lnTo>
                  <a:lnTo>
                    <a:pt x="1219" y="3921"/>
                  </a:lnTo>
                  <a:lnTo>
                    <a:pt x="1222" y="3925"/>
                  </a:lnTo>
                  <a:lnTo>
                    <a:pt x="1229" y="3930"/>
                  </a:lnTo>
                  <a:lnTo>
                    <a:pt x="1236" y="3942"/>
                  </a:lnTo>
                  <a:lnTo>
                    <a:pt x="1243" y="3947"/>
                  </a:lnTo>
                  <a:lnTo>
                    <a:pt x="1252" y="3947"/>
                  </a:lnTo>
                  <a:lnTo>
                    <a:pt x="1257" y="3949"/>
                  </a:lnTo>
                  <a:lnTo>
                    <a:pt x="1259" y="3954"/>
                  </a:lnTo>
                  <a:lnTo>
                    <a:pt x="1259" y="3961"/>
                  </a:lnTo>
                  <a:lnTo>
                    <a:pt x="1257" y="3963"/>
                  </a:lnTo>
                  <a:lnTo>
                    <a:pt x="1236" y="3954"/>
                  </a:lnTo>
                  <a:lnTo>
                    <a:pt x="1214" y="3933"/>
                  </a:lnTo>
                  <a:lnTo>
                    <a:pt x="1207" y="3933"/>
                  </a:lnTo>
                  <a:lnTo>
                    <a:pt x="1203" y="3940"/>
                  </a:lnTo>
                  <a:lnTo>
                    <a:pt x="1198" y="3949"/>
                  </a:lnTo>
                  <a:lnTo>
                    <a:pt x="1191" y="3949"/>
                  </a:lnTo>
                  <a:lnTo>
                    <a:pt x="1186" y="3947"/>
                  </a:lnTo>
                  <a:lnTo>
                    <a:pt x="1179" y="3947"/>
                  </a:lnTo>
                  <a:lnTo>
                    <a:pt x="1170" y="3949"/>
                  </a:lnTo>
                  <a:lnTo>
                    <a:pt x="1162" y="3956"/>
                  </a:lnTo>
                  <a:lnTo>
                    <a:pt x="1158" y="3966"/>
                  </a:lnTo>
                  <a:lnTo>
                    <a:pt x="1158" y="3987"/>
                  </a:lnTo>
                  <a:lnTo>
                    <a:pt x="1153" y="3994"/>
                  </a:lnTo>
                  <a:lnTo>
                    <a:pt x="1141" y="4006"/>
                  </a:lnTo>
                  <a:lnTo>
                    <a:pt x="1134" y="4011"/>
                  </a:lnTo>
                  <a:lnTo>
                    <a:pt x="1132" y="4013"/>
                  </a:lnTo>
                  <a:lnTo>
                    <a:pt x="1127" y="4020"/>
                  </a:lnTo>
                  <a:lnTo>
                    <a:pt x="1127" y="4025"/>
                  </a:lnTo>
                  <a:lnTo>
                    <a:pt x="1127" y="4032"/>
                  </a:lnTo>
                  <a:lnTo>
                    <a:pt x="1127" y="4037"/>
                  </a:lnTo>
                  <a:lnTo>
                    <a:pt x="1129" y="4037"/>
                  </a:lnTo>
                  <a:lnTo>
                    <a:pt x="1129" y="4044"/>
                  </a:lnTo>
                  <a:lnTo>
                    <a:pt x="1132" y="4053"/>
                  </a:lnTo>
                  <a:lnTo>
                    <a:pt x="1132" y="4063"/>
                  </a:lnTo>
                  <a:lnTo>
                    <a:pt x="1139" y="4060"/>
                  </a:lnTo>
                  <a:lnTo>
                    <a:pt x="1144" y="4074"/>
                  </a:lnTo>
                  <a:lnTo>
                    <a:pt x="1144" y="4081"/>
                  </a:lnTo>
                  <a:lnTo>
                    <a:pt x="1141" y="4089"/>
                  </a:lnTo>
                  <a:lnTo>
                    <a:pt x="1144" y="4091"/>
                  </a:lnTo>
                  <a:lnTo>
                    <a:pt x="1151" y="4096"/>
                  </a:lnTo>
                  <a:lnTo>
                    <a:pt x="1158" y="4103"/>
                  </a:lnTo>
                  <a:lnTo>
                    <a:pt x="1158" y="4115"/>
                  </a:lnTo>
                  <a:lnTo>
                    <a:pt x="1158" y="4119"/>
                  </a:lnTo>
                  <a:lnTo>
                    <a:pt x="1158" y="4124"/>
                  </a:lnTo>
                  <a:lnTo>
                    <a:pt x="1160" y="4126"/>
                  </a:lnTo>
                  <a:lnTo>
                    <a:pt x="1165" y="4129"/>
                  </a:lnTo>
                  <a:lnTo>
                    <a:pt x="1165" y="4131"/>
                  </a:lnTo>
                  <a:lnTo>
                    <a:pt x="1165" y="4140"/>
                  </a:lnTo>
                  <a:lnTo>
                    <a:pt x="1167" y="4145"/>
                  </a:lnTo>
                  <a:lnTo>
                    <a:pt x="1170" y="4145"/>
                  </a:lnTo>
                  <a:lnTo>
                    <a:pt x="1174" y="4145"/>
                  </a:lnTo>
                  <a:lnTo>
                    <a:pt x="1177" y="4143"/>
                  </a:lnTo>
                  <a:lnTo>
                    <a:pt x="1179" y="4143"/>
                  </a:lnTo>
                  <a:lnTo>
                    <a:pt x="1191" y="4148"/>
                  </a:lnTo>
                  <a:lnTo>
                    <a:pt x="1193" y="4148"/>
                  </a:lnTo>
                  <a:lnTo>
                    <a:pt x="1200" y="4148"/>
                  </a:lnTo>
                  <a:lnTo>
                    <a:pt x="1207" y="4145"/>
                  </a:lnTo>
                  <a:lnTo>
                    <a:pt x="1212" y="4140"/>
                  </a:lnTo>
                  <a:lnTo>
                    <a:pt x="1217" y="4133"/>
                  </a:lnTo>
                  <a:lnTo>
                    <a:pt x="1222" y="4129"/>
                  </a:lnTo>
                  <a:lnTo>
                    <a:pt x="1229" y="4133"/>
                  </a:lnTo>
                  <a:lnTo>
                    <a:pt x="1238" y="4148"/>
                  </a:lnTo>
                  <a:lnTo>
                    <a:pt x="1266" y="4155"/>
                  </a:lnTo>
                  <a:lnTo>
                    <a:pt x="1283" y="4162"/>
                  </a:lnTo>
                  <a:lnTo>
                    <a:pt x="1290" y="4164"/>
                  </a:lnTo>
                  <a:lnTo>
                    <a:pt x="1285" y="4169"/>
                  </a:lnTo>
                  <a:lnTo>
                    <a:pt x="1285" y="4174"/>
                  </a:lnTo>
                  <a:lnTo>
                    <a:pt x="1285" y="4178"/>
                  </a:lnTo>
                  <a:lnTo>
                    <a:pt x="1288" y="4181"/>
                  </a:lnTo>
                  <a:lnTo>
                    <a:pt x="1290" y="4185"/>
                  </a:lnTo>
                  <a:lnTo>
                    <a:pt x="1290" y="4197"/>
                  </a:lnTo>
                  <a:lnTo>
                    <a:pt x="1290" y="4200"/>
                  </a:lnTo>
                  <a:lnTo>
                    <a:pt x="1292" y="4216"/>
                  </a:lnTo>
                  <a:lnTo>
                    <a:pt x="1292" y="4216"/>
                  </a:lnTo>
                  <a:lnTo>
                    <a:pt x="1292" y="4221"/>
                  </a:lnTo>
                  <a:lnTo>
                    <a:pt x="1297" y="4233"/>
                  </a:lnTo>
                  <a:lnTo>
                    <a:pt x="1297" y="4235"/>
                  </a:lnTo>
                  <a:lnTo>
                    <a:pt x="1302" y="4237"/>
                  </a:lnTo>
                  <a:lnTo>
                    <a:pt x="1309" y="4247"/>
                  </a:lnTo>
                  <a:lnTo>
                    <a:pt x="1311" y="4252"/>
                  </a:lnTo>
                  <a:lnTo>
                    <a:pt x="1309" y="4259"/>
                  </a:lnTo>
                  <a:lnTo>
                    <a:pt x="1304" y="4268"/>
                  </a:lnTo>
                  <a:lnTo>
                    <a:pt x="1302" y="4275"/>
                  </a:lnTo>
                  <a:lnTo>
                    <a:pt x="1302" y="4285"/>
                  </a:lnTo>
                  <a:lnTo>
                    <a:pt x="1307" y="4292"/>
                  </a:lnTo>
                  <a:lnTo>
                    <a:pt x="1309" y="4299"/>
                  </a:lnTo>
                  <a:lnTo>
                    <a:pt x="1307" y="4308"/>
                  </a:lnTo>
                  <a:lnTo>
                    <a:pt x="1292" y="4289"/>
                  </a:lnTo>
                  <a:lnTo>
                    <a:pt x="1292" y="4282"/>
                  </a:lnTo>
                  <a:lnTo>
                    <a:pt x="1300" y="4259"/>
                  </a:lnTo>
                  <a:lnTo>
                    <a:pt x="1302" y="4252"/>
                  </a:lnTo>
                  <a:lnTo>
                    <a:pt x="1300" y="4244"/>
                  </a:lnTo>
                  <a:lnTo>
                    <a:pt x="1292" y="4233"/>
                  </a:lnTo>
                  <a:lnTo>
                    <a:pt x="1290" y="4228"/>
                  </a:lnTo>
                  <a:lnTo>
                    <a:pt x="1285" y="4223"/>
                  </a:lnTo>
                  <a:lnTo>
                    <a:pt x="1278" y="4226"/>
                  </a:lnTo>
                  <a:lnTo>
                    <a:pt x="1264" y="4233"/>
                  </a:lnTo>
                  <a:lnTo>
                    <a:pt x="1274" y="4221"/>
                  </a:lnTo>
                  <a:lnTo>
                    <a:pt x="1276" y="4216"/>
                  </a:lnTo>
                  <a:lnTo>
                    <a:pt x="1278" y="4214"/>
                  </a:lnTo>
                  <a:lnTo>
                    <a:pt x="1283" y="4211"/>
                  </a:lnTo>
                  <a:lnTo>
                    <a:pt x="1285" y="4209"/>
                  </a:lnTo>
                  <a:lnTo>
                    <a:pt x="1285" y="4207"/>
                  </a:lnTo>
                  <a:lnTo>
                    <a:pt x="1283" y="4202"/>
                  </a:lnTo>
                  <a:lnTo>
                    <a:pt x="1285" y="4192"/>
                  </a:lnTo>
                  <a:lnTo>
                    <a:pt x="1283" y="4185"/>
                  </a:lnTo>
                  <a:lnTo>
                    <a:pt x="1278" y="4178"/>
                  </a:lnTo>
                  <a:lnTo>
                    <a:pt x="1274" y="4176"/>
                  </a:lnTo>
                  <a:lnTo>
                    <a:pt x="1245" y="4164"/>
                  </a:lnTo>
                  <a:lnTo>
                    <a:pt x="1231" y="4155"/>
                  </a:lnTo>
                  <a:lnTo>
                    <a:pt x="1224" y="4140"/>
                  </a:lnTo>
                  <a:lnTo>
                    <a:pt x="1217" y="4150"/>
                  </a:lnTo>
                  <a:lnTo>
                    <a:pt x="1210" y="4155"/>
                  </a:lnTo>
                  <a:lnTo>
                    <a:pt x="1184" y="4150"/>
                  </a:lnTo>
                  <a:lnTo>
                    <a:pt x="1181" y="4152"/>
                  </a:lnTo>
                  <a:lnTo>
                    <a:pt x="1172" y="4157"/>
                  </a:lnTo>
                  <a:lnTo>
                    <a:pt x="1170" y="4157"/>
                  </a:lnTo>
                  <a:lnTo>
                    <a:pt x="1167" y="4159"/>
                  </a:lnTo>
                  <a:lnTo>
                    <a:pt x="1172" y="4162"/>
                  </a:lnTo>
                  <a:lnTo>
                    <a:pt x="1172" y="4166"/>
                  </a:lnTo>
                  <a:lnTo>
                    <a:pt x="1172" y="4171"/>
                  </a:lnTo>
                  <a:lnTo>
                    <a:pt x="1165" y="4185"/>
                  </a:lnTo>
                  <a:lnTo>
                    <a:pt x="1162" y="4190"/>
                  </a:lnTo>
                  <a:lnTo>
                    <a:pt x="1160" y="4190"/>
                  </a:lnTo>
                  <a:lnTo>
                    <a:pt x="1160" y="4183"/>
                  </a:lnTo>
                  <a:lnTo>
                    <a:pt x="1160" y="4181"/>
                  </a:lnTo>
                  <a:lnTo>
                    <a:pt x="1162" y="4176"/>
                  </a:lnTo>
                  <a:lnTo>
                    <a:pt x="1165" y="4174"/>
                  </a:lnTo>
                  <a:lnTo>
                    <a:pt x="1165" y="4174"/>
                  </a:lnTo>
                  <a:lnTo>
                    <a:pt x="1167" y="4174"/>
                  </a:lnTo>
                  <a:lnTo>
                    <a:pt x="1167" y="4169"/>
                  </a:lnTo>
                  <a:lnTo>
                    <a:pt x="1165" y="4166"/>
                  </a:lnTo>
                  <a:lnTo>
                    <a:pt x="1165" y="4166"/>
                  </a:lnTo>
                  <a:lnTo>
                    <a:pt x="1162" y="4159"/>
                  </a:lnTo>
                  <a:lnTo>
                    <a:pt x="1155" y="4148"/>
                  </a:lnTo>
                  <a:lnTo>
                    <a:pt x="1146" y="4115"/>
                  </a:lnTo>
                  <a:lnTo>
                    <a:pt x="1141" y="4105"/>
                  </a:lnTo>
                  <a:lnTo>
                    <a:pt x="1136" y="4100"/>
                  </a:lnTo>
                  <a:lnTo>
                    <a:pt x="1134" y="4103"/>
                  </a:lnTo>
                  <a:lnTo>
                    <a:pt x="1132" y="4105"/>
                  </a:lnTo>
                  <a:lnTo>
                    <a:pt x="1134" y="4110"/>
                  </a:lnTo>
                  <a:lnTo>
                    <a:pt x="1136" y="4117"/>
                  </a:lnTo>
                  <a:lnTo>
                    <a:pt x="1132" y="4119"/>
                  </a:lnTo>
                  <a:lnTo>
                    <a:pt x="1129" y="4107"/>
                  </a:lnTo>
                  <a:lnTo>
                    <a:pt x="1129" y="4103"/>
                  </a:lnTo>
                  <a:lnTo>
                    <a:pt x="1122" y="4096"/>
                  </a:lnTo>
                  <a:lnTo>
                    <a:pt x="1120" y="4093"/>
                  </a:lnTo>
                  <a:lnTo>
                    <a:pt x="1120" y="4084"/>
                  </a:lnTo>
                  <a:lnTo>
                    <a:pt x="1125" y="4063"/>
                  </a:lnTo>
                  <a:lnTo>
                    <a:pt x="1122" y="4053"/>
                  </a:lnTo>
                  <a:lnTo>
                    <a:pt x="1118" y="4051"/>
                  </a:lnTo>
                  <a:lnTo>
                    <a:pt x="1110" y="4053"/>
                  </a:lnTo>
                  <a:lnTo>
                    <a:pt x="1103" y="4058"/>
                  </a:lnTo>
                  <a:lnTo>
                    <a:pt x="1096" y="4063"/>
                  </a:lnTo>
                  <a:lnTo>
                    <a:pt x="1089" y="4058"/>
                  </a:lnTo>
                  <a:lnTo>
                    <a:pt x="1077" y="4044"/>
                  </a:lnTo>
                  <a:lnTo>
                    <a:pt x="1070" y="4041"/>
                  </a:lnTo>
                  <a:lnTo>
                    <a:pt x="1070" y="4053"/>
                  </a:lnTo>
                  <a:lnTo>
                    <a:pt x="1066" y="4077"/>
                  </a:lnTo>
                  <a:lnTo>
                    <a:pt x="1066" y="4086"/>
                  </a:lnTo>
                  <a:lnTo>
                    <a:pt x="1068" y="4091"/>
                  </a:lnTo>
                  <a:lnTo>
                    <a:pt x="1070" y="4093"/>
                  </a:lnTo>
                  <a:lnTo>
                    <a:pt x="1073" y="4091"/>
                  </a:lnTo>
                  <a:lnTo>
                    <a:pt x="1080" y="4086"/>
                  </a:lnTo>
                  <a:lnTo>
                    <a:pt x="1084" y="4084"/>
                  </a:lnTo>
                  <a:lnTo>
                    <a:pt x="1089" y="4084"/>
                  </a:lnTo>
                  <a:lnTo>
                    <a:pt x="1096" y="4086"/>
                  </a:lnTo>
                  <a:lnTo>
                    <a:pt x="1089" y="4093"/>
                  </a:lnTo>
                  <a:lnTo>
                    <a:pt x="1075" y="4100"/>
                  </a:lnTo>
                  <a:lnTo>
                    <a:pt x="1070" y="4110"/>
                  </a:lnTo>
                  <a:lnTo>
                    <a:pt x="1068" y="4117"/>
                  </a:lnTo>
                  <a:lnTo>
                    <a:pt x="1068" y="4119"/>
                  </a:lnTo>
                  <a:lnTo>
                    <a:pt x="1068" y="4124"/>
                  </a:lnTo>
                  <a:lnTo>
                    <a:pt x="1063" y="4129"/>
                  </a:lnTo>
                  <a:lnTo>
                    <a:pt x="1061" y="4133"/>
                  </a:lnTo>
                  <a:lnTo>
                    <a:pt x="1061" y="4136"/>
                  </a:lnTo>
                  <a:lnTo>
                    <a:pt x="1070" y="4140"/>
                  </a:lnTo>
                  <a:lnTo>
                    <a:pt x="1063" y="4143"/>
                  </a:lnTo>
                  <a:lnTo>
                    <a:pt x="1056" y="4148"/>
                  </a:lnTo>
                  <a:lnTo>
                    <a:pt x="1051" y="4157"/>
                  </a:lnTo>
                  <a:lnTo>
                    <a:pt x="1049" y="4166"/>
                  </a:lnTo>
                  <a:lnTo>
                    <a:pt x="1051" y="4183"/>
                  </a:lnTo>
                  <a:lnTo>
                    <a:pt x="1054" y="4190"/>
                  </a:lnTo>
                  <a:lnTo>
                    <a:pt x="1059" y="4195"/>
                  </a:lnTo>
                  <a:lnTo>
                    <a:pt x="1061" y="4197"/>
                  </a:lnTo>
                  <a:lnTo>
                    <a:pt x="1077" y="4235"/>
                  </a:lnTo>
                  <a:lnTo>
                    <a:pt x="1080" y="4240"/>
                  </a:lnTo>
                  <a:lnTo>
                    <a:pt x="1089" y="4237"/>
                  </a:lnTo>
                  <a:lnTo>
                    <a:pt x="1089" y="4230"/>
                  </a:lnTo>
                  <a:lnTo>
                    <a:pt x="1089" y="4226"/>
                  </a:lnTo>
                  <a:lnTo>
                    <a:pt x="1092" y="4221"/>
                  </a:lnTo>
                  <a:lnTo>
                    <a:pt x="1094" y="4218"/>
                  </a:lnTo>
                  <a:lnTo>
                    <a:pt x="1094" y="4218"/>
                  </a:lnTo>
                  <a:lnTo>
                    <a:pt x="1096" y="4221"/>
                  </a:lnTo>
                  <a:lnTo>
                    <a:pt x="1096" y="4226"/>
                  </a:lnTo>
                  <a:lnTo>
                    <a:pt x="1096" y="4228"/>
                  </a:lnTo>
                  <a:lnTo>
                    <a:pt x="1099" y="4263"/>
                  </a:lnTo>
                  <a:lnTo>
                    <a:pt x="1101" y="4270"/>
                  </a:lnTo>
                  <a:lnTo>
                    <a:pt x="1103" y="4275"/>
                  </a:lnTo>
                  <a:lnTo>
                    <a:pt x="1122" y="4280"/>
                  </a:lnTo>
                  <a:lnTo>
                    <a:pt x="1127" y="4282"/>
                  </a:lnTo>
                  <a:lnTo>
                    <a:pt x="1120" y="4282"/>
                  </a:lnTo>
                  <a:lnTo>
                    <a:pt x="1106" y="4280"/>
                  </a:lnTo>
                  <a:lnTo>
                    <a:pt x="1101" y="4282"/>
                  </a:lnTo>
                  <a:lnTo>
                    <a:pt x="1101" y="4292"/>
                  </a:lnTo>
                  <a:lnTo>
                    <a:pt x="1103" y="4296"/>
                  </a:lnTo>
                  <a:lnTo>
                    <a:pt x="1110" y="4296"/>
                  </a:lnTo>
                  <a:lnTo>
                    <a:pt x="1113" y="4304"/>
                  </a:lnTo>
                  <a:lnTo>
                    <a:pt x="1108" y="4304"/>
                  </a:lnTo>
                  <a:lnTo>
                    <a:pt x="1106" y="4304"/>
                  </a:lnTo>
                  <a:lnTo>
                    <a:pt x="1101" y="4304"/>
                  </a:lnTo>
                  <a:lnTo>
                    <a:pt x="1099" y="4308"/>
                  </a:lnTo>
                  <a:lnTo>
                    <a:pt x="1096" y="4313"/>
                  </a:lnTo>
                  <a:lnTo>
                    <a:pt x="1096" y="4322"/>
                  </a:lnTo>
                  <a:lnTo>
                    <a:pt x="1096" y="4325"/>
                  </a:lnTo>
                  <a:lnTo>
                    <a:pt x="1092" y="4334"/>
                  </a:lnTo>
                  <a:lnTo>
                    <a:pt x="1087" y="4353"/>
                  </a:lnTo>
                  <a:lnTo>
                    <a:pt x="1084" y="4365"/>
                  </a:lnTo>
                  <a:lnTo>
                    <a:pt x="1080" y="4382"/>
                  </a:lnTo>
                  <a:lnTo>
                    <a:pt x="1077" y="4391"/>
                  </a:lnTo>
                  <a:lnTo>
                    <a:pt x="1075" y="4396"/>
                  </a:lnTo>
                  <a:lnTo>
                    <a:pt x="1075" y="4398"/>
                  </a:lnTo>
                  <a:lnTo>
                    <a:pt x="1075" y="4412"/>
                  </a:lnTo>
                  <a:lnTo>
                    <a:pt x="1075" y="4415"/>
                  </a:lnTo>
                  <a:lnTo>
                    <a:pt x="1077" y="4419"/>
                  </a:lnTo>
                  <a:lnTo>
                    <a:pt x="1080" y="4422"/>
                  </a:lnTo>
                  <a:lnTo>
                    <a:pt x="1077" y="4434"/>
                  </a:lnTo>
                  <a:lnTo>
                    <a:pt x="1077" y="4438"/>
                  </a:lnTo>
                  <a:lnTo>
                    <a:pt x="1094" y="4445"/>
                  </a:lnTo>
                  <a:lnTo>
                    <a:pt x="1110" y="4460"/>
                  </a:lnTo>
                  <a:lnTo>
                    <a:pt x="1118" y="4464"/>
                  </a:lnTo>
                  <a:lnTo>
                    <a:pt x="1125" y="4467"/>
                  </a:lnTo>
                  <a:lnTo>
                    <a:pt x="1129" y="4464"/>
                  </a:lnTo>
                  <a:lnTo>
                    <a:pt x="1132" y="4464"/>
                  </a:lnTo>
                  <a:lnTo>
                    <a:pt x="1136" y="4460"/>
                  </a:lnTo>
                  <a:lnTo>
                    <a:pt x="1139" y="4457"/>
                  </a:lnTo>
                  <a:lnTo>
                    <a:pt x="1153" y="4452"/>
                  </a:lnTo>
                  <a:lnTo>
                    <a:pt x="1158" y="4448"/>
                  </a:lnTo>
                  <a:lnTo>
                    <a:pt x="1167" y="4438"/>
                  </a:lnTo>
                  <a:lnTo>
                    <a:pt x="1174" y="4429"/>
                  </a:lnTo>
                  <a:lnTo>
                    <a:pt x="1179" y="4422"/>
                  </a:lnTo>
                  <a:lnTo>
                    <a:pt x="1179" y="4422"/>
                  </a:lnTo>
                  <a:lnTo>
                    <a:pt x="1181" y="4429"/>
                  </a:lnTo>
                  <a:lnTo>
                    <a:pt x="1184" y="4431"/>
                  </a:lnTo>
                  <a:lnTo>
                    <a:pt x="1205" y="4431"/>
                  </a:lnTo>
                  <a:lnTo>
                    <a:pt x="1205" y="4434"/>
                  </a:lnTo>
                  <a:lnTo>
                    <a:pt x="1207" y="4436"/>
                  </a:lnTo>
                  <a:lnTo>
                    <a:pt x="1205" y="4438"/>
                  </a:lnTo>
                  <a:lnTo>
                    <a:pt x="1203" y="4441"/>
                  </a:lnTo>
                  <a:lnTo>
                    <a:pt x="1191" y="4438"/>
                  </a:lnTo>
                  <a:lnTo>
                    <a:pt x="1179" y="4441"/>
                  </a:lnTo>
                  <a:lnTo>
                    <a:pt x="1170" y="4445"/>
                  </a:lnTo>
                  <a:lnTo>
                    <a:pt x="1162" y="4460"/>
                  </a:lnTo>
                  <a:lnTo>
                    <a:pt x="1160" y="4469"/>
                  </a:lnTo>
                  <a:lnTo>
                    <a:pt x="1155" y="4488"/>
                  </a:lnTo>
                  <a:lnTo>
                    <a:pt x="1153" y="4497"/>
                  </a:lnTo>
                  <a:lnTo>
                    <a:pt x="1148" y="4502"/>
                  </a:lnTo>
                  <a:lnTo>
                    <a:pt x="1148" y="4504"/>
                  </a:lnTo>
                  <a:lnTo>
                    <a:pt x="1146" y="4507"/>
                  </a:lnTo>
                  <a:lnTo>
                    <a:pt x="1139" y="4514"/>
                  </a:lnTo>
                  <a:lnTo>
                    <a:pt x="1136" y="4516"/>
                  </a:lnTo>
                  <a:lnTo>
                    <a:pt x="1134" y="4519"/>
                  </a:lnTo>
                  <a:lnTo>
                    <a:pt x="1132" y="4523"/>
                  </a:lnTo>
                  <a:lnTo>
                    <a:pt x="1129" y="4526"/>
                  </a:lnTo>
                  <a:lnTo>
                    <a:pt x="1120" y="4533"/>
                  </a:lnTo>
                  <a:lnTo>
                    <a:pt x="1115" y="4535"/>
                  </a:lnTo>
                  <a:lnTo>
                    <a:pt x="1113" y="4540"/>
                  </a:lnTo>
                  <a:lnTo>
                    <a:pt x="1110" y="4545"/>
                  </a:lnTo>
                  <a:lnTo>
                    <a:pt x="1110" y="4549"/>
                  </a:lnTo>
                  <a:lnTo>
                    <a:pt x="1089" y="4568"/>
                  </a:lnTo>
                  <a:lnTo>
                    <a:pt x="1084" y="4575"/>
                  </a:lnTo>
                  <a:lnTo>
                    <a:pt x="1082" y="4580"/>
                  </a:lnTo>
                  <a:lnTo>
                    <a:pt x="1077" y="4594"/>
                  </a:lnTo>
                  <a:lnTo>
                    <a:pt x="1077" y="4597"/>
                  </a:lnTo>
                  <a:lnTo>
                    <a:pt x="1073" y="4606"/>
                  </a:lnTo>
                  <a:lnTo>
                    <a:pt x="1073" y="4620"/>
                  </a:lnTo>
                  <a:lnTo>
                    <a:pt x="1068" y="4627"/>
                  </a:lnTo>
                  <a:lnTo>
                    <a:pt x="1061" y="4634"/>
                  </a:lnTo>
                  <a:lnTo>
                    <a:pt x="1054" y="4639"/>
                  </a:lnTo>
                  <a:lnTo>
                    <a:pt x="1051" y="4644"/>
                  </a:lnTo>
                  <a:lnTo>
                    <a:pt x="1049" y="4649"/>
                  </a:lnTo>
                  <a:lnTo>
                    <a:pt x="1047" y="4651"/>
                  </a:lnTo>
                  <a:lnTo>
                    <a:pt x="1044" y="4651"/>
                  </a:lnTo>
                  <a:lnTo>
                    <a:pt x="1042" y="4649"/>
                  </a:lnTo>
                  <a:lnTo>
                    <a:pt x="1040" y="4649"/>
                  </a:lnTo>
                  <a:lnTo>
                    <a:pt x="1037" y="4646"/>
                  </a:lnTo>
                  <a:lnTo>
                    <a:pt x="1033" y="4646"/>
                  </a:lnTo>
                  <a:lnTo>
                    <a:pt x="1025" y="4651"/>
                  </a:lnTo>
                  <a:lnTo>
                    <a:pt x="1021" y="4658"/>
                  </a:lnTo>
                  <a:lnTo>
                    <a:pt x="1016" y="4667"/>
                  </a:lnTo>
                  <a:lnTo>
                    <a:pt x="1014" y="4677"/>
                  </a:lnTo>
                  <a:lnTo>
                    <a:pt x="1004" y="4679"/>
                  </a:lnTo>
                  <a:lnTo>
                    <a:pt x="997" y="4682"/>
                  </a:lnTo>
                  <a:lnTo>
                    <a:pt x="990" y="4686"/>
                  </a:lnTo>
                  <a:lnTo>
                    <a:pt x="995" y="4689"/>
                  </a:lnTo>
                  <a:lnTo>
                    <a:pt x="997" y="4691"/>
                  </a:lnTo>
                  <a:lnTo>
                    <a:pt x="1004" y="4696"/>
                  </a:lnTo>
                  <a:lnTo>
                    <a:pt x="1007" y="4698"/>
                  </a:lnTo>
                  <a:lnTo>
                    <a:pt x="1009" y="4701"/>
                  </a:lnTo>
                  <a:lnTo>
                    <a:pt x="1009" y="4705"/>
                  </a:lnTo>
                  <a:lnTo>
                    <a:pt x="1014" y="4705"/>
                  </a:lnTo>
                  <a:lnTo>
                    <a:pt x="1018" y="4703"/>
                  </a:lnTo>
                  <a:lnTo>
                    <a:pt x="1040" y="4689"/>
                  </a:lnTo>
                  <a:lnTo>
                    <a:pt x="1063" y="4665"/>
                  </a:lnTo>
                  <a:lnTo>
                    <a:pt x="1066" y="4663"/>
                  </a:lnTo>
                  <a:lnTo>
                    <a:pt x="1070" y="4660"/>
                  </a:lnTo>
                  <a:lnTo>
                    <a:pt x="1075" y="4660"/>
                  </a:lnTo>
                  <a:lnTo>
                    <a:pt x="1077" y="4656"/>
                  </a:lnTo>
                  <a:lnTo>
                    <a:pt x="1080" y="4651"/>
                  </a:lnTo>
                  <a:lnTo>
                    <a:pt x="1082" y="4649"/>
                  </a:lnTo>
                  <a:lnTo>
                    <a:pt x="1108" y="4625"/>
                  </a:lnTo>
                  <a:lnTo>
                    <a:pt x="1110" y="4623"/>
                  </a:lnTo>
                  <a:lnTo>
                    <a:pt x="1113" y="4620"/>
                  </a:lnTo>
                  <a:lnTo>
                    <a:pt x="1115" y="4618"/>
                  </a:lnTo>
                  <a:lnTo>
                    <a:pt x="1118" y="4618"/>
                  </a:lnTo>
                  <a:lnTo>
                    <a:pt x="1120" y="4618"/>
                  </a:lnTo>
                  <a:lnTo>
                    <a:pt x="1125" y="4615"/>
                  </a:lnTo>
                  <a:lnTo>
                    <a:pt x="1132" y="4611"/>
                  </a:lnTo>
                  <a:lnTo>
                    <a:pt x="1139" y="4608"/>
                  </a:lnTo>
                  <a:lnTo>
                    <a:pt x="1167" y="4613"/>
                  </a:lnTo>
                  <a:lnTo>
                    <a:pt x="1181" y="4608"/>
                  </a:lnTo>
                  <a:lnTo>
                    <a:pt x="1186" y="4608"/>
                  </a:lnTo>
                  <a:lnTo>
                    <a:pt x="1181" y="4618"/>
                  </a:lnTo>
                  <a:lnTo>
                    <a:pt x="1177" y="4620"/>
                  </a:lnTo>
                  <a:lnTo>
                    <a:pt x="1172" y="4625"/>
                  </a:lnTo>
                  <a:lnTo>
                    <a:pt x="1170" y="4625"/>
                  </a:lnTo>
                  <a:lnTo>
                    <a:pt x="1162" y="4625"/>
                  </a:lnTo>
                  <a:lnTo>
                    <a:pt x="1160" y="4625"/>
                  </a:lnTo>
                  <a:lnTo>
                    <a:pt x="1158" y="4630"/>
                  </a:lnTo>
                  <a:lnTo>
                    <a:pt x="1158" y="4634"/>
                  </a:lnTo>
                  <a:lnTo>
                    <a:pt x="1155" y="4637"/>
                  </a:lnTo>
                  <a:lnTo>
                    <a:pt x="1153" y="4639"/>
                  </a:lnTo>
                  <a:lnTo>
                    <a:pt x="1151" y="4637"/>
                  </a:lnTo>
                  <a:lnTo>
                    <a:pt x="1151" y="4632"/>
                  </a:lnTo>
                  <a:lnTo>
                    <a:pt x="1148" y="4627"/>
                  </a:lnTo>
                  <a:lnTo>
                    <a:pt x="1146" y="4625"/>
                  </a:lnTo>
                  <a:lnTo>
                    <a:pt x="1134" y="4625"/>
                  </a:lnTo>
                  <a:lnTo>
                    <a:pt x="1120" y="4634"/>
                  </a:lnTo>
                  <a:lnTo>
                    <a:pt x="1110" y="4649"/>
                  </a:lnTo>
                  <a:lnTo>
                    <a:pt x="1106" y="4667"/>
                  </a:lnTo>
                  <a:lnTo>
                    <a:pt x="1103" y="4670"/>
                  </a:lnTo>
                  <a:lnTo>
                    <a:pt x="1103" y="4677"/>
                  </a:lnTo>
                  <a:lnTo>
                    <a:pt x="1106" y="4682"/>
                  </a:lnTo>
                  <a:lnTo>
                    <a:pt x="1108" y="4689"/>
                  </a:lnTo>
                  <a:lnTo>
                    <a:pt x="1106" y="4703"/>
                  </a:lnTo>
                  <a:lnTo>
                    <a:pt x="1108" y="4710"/>
                  </a:lnTo>
                  <a:lnTo>
                    <a:pt x="1113" y="4719"/>
                  </a:lnTo>
                  <a:lnTo>
                    <a:pt x="1134" y="4705"/>
                  </a:lnTo>
                  <a:lnTo>
                    <a:pt x="1144" y="4696"/>
                  </a:lnTo>
                  <a:lnTo>
                    <a:pt x="1148" y="4689"/>
                  </a:lnTo>
                  <a:lnTo>
                    <a:pt x="1148" y="4679"/>
                  </a:lnTo>
                  <a:lnTo>
                    <a:pt x="1146" y="4677"/>
                  </a:lnTo>
                  <a:lnTo>
                    <a:pt x="1146" y="4672"/>
                  </a:lnTo>
                  <a:lnTo>
                    <a:pt x="1148" y="4665"/>
                  </a:lnTo>
                  <a:lnTo>
                    <a:pt x="1151" y="4660"/>
                  </a:lnTo>
                  <a:lnTo>
                    <a:pt x="1155" y="4656"/>
                  </a:lnTo>
                  <a:lnTo>
                    <a:pt x="1158" y="4651"/>
                  </a:lnTo>
                  <a:lnTo>
                    <a:pt x="1158" y="4649"/>
                  </a:lnTo>
                  <a:lnTo>
                    <a:pt x="1162" y="4644"/>
                  </a:lnTo>
                  <a:lnTo>
                    <a:pt x="1167" y="4639"/>
                  </a:lnTo>
                  <a:lnTo>
                    <a:pt x="1172" y="4639"/>
                  </a:lnTo>
                  <a:lnTo>
                    <a:pt x="1174" y="4641"/>
                  </a:lnTo>
                  <a:lnTo>
                    <a:pt x="1174" y="4644"/>
                  </a:lnTo>
                  <a:lnTo>
                    <a:pt x="1170" y="4649"/>
                  </a:lnTo>
                  <a:lnTo>
                    <a:pt x="1167" y="4651"/>
                  </a:lnTo>
                  <a:lnTo>
                    <a:pt x="1162" y="4653"/>
                  </a:lnTo>
                  <a:lnTo>
                    <a:pt x="1158" y="4656"/>
                  </a:lnTo>
                  <a:lnTo>
                    <a:pt x="1155" y="4658"/>
                  </a:lnTo>
                  <a:lnTo>
                    <a:pt x="1151" y="4665"/>
                  </a:lnTo>
                  <a:lnTo>
                    <a:pt x="1151" y="4670"/>
                  </a:lnTo>
                  <a:lnTo>
                    <a:pt x="1151" y="4686"/>
                  </a:lnTo>
                  <a:lnTo>
                    <a:pt x="1155" y="4703"/>
                  </a:lnTo>
                  <a:lnTo>
                    <a:pt x="1155" y="4710"/>
                  </a:lnTo>
                  <a:lnTo>
                    <a:pt x="1151" y="4715"/>
                  </a:lnTo>
                  <a:lnTo>
                    <a:pt x="1146" y="4715"/>
                  </a:lnTo>
                  <a:lnTo>
                    <a:pt x="1139" y="4712"/>
                  </a:lnTo>
                  <a:lnTo>
                    <a:pt x="1134" y="4715"/>
                  </a:lnTo>
                  <a:lnTo>
                    <a:pt x="1132" y="4717"/>
                  </a:lnTo>
                  <a:lnTo>
                    <a:pt x="1129" y="4719"/>
                  </a:lnTo>
                  <a:lnTo>
                    <a:pt x="1127" y="4724"/>
                  </a:lnTo>
                  <a:lnTo>
                    <a:pt x="1122" y="4727"/>
                  </a:lnTo>
                  <a:lnTo>
                    <a:pt x="1120" y="4731"/>
                  </a:lnTo>
                  <a:lnTo>
                    <a:pt x="1120" y="4738"/>
                  </a:lnTo>
                  <a:lnTo>
                    <a:pt x="1122" y="4743"/>
                  </a:lnTo>
                  <a:lnTo>
                    <a:pt x="1127" y="4748"/>
                  </a:lnTo>
                  <a:lnTo>
                    <a:pt x="1127" y="4755"/>
                  </a:lnTo>
                  <a:lnTo>
                    <a:pt x="1125" y="4760"/>
                  </a:lnTo>
                  <a:lnTo>
                    <a:pt x="1122" y="4767"/>
                  </a:lnTo>
                  <a:lnTo>
                    <a:pt x="1122" y="4776"/>
                  </a:lnTo>
                  <a:lnTo>
                    <a:pt x="1125" y="4781"/>
                  </a:lnTo>
                  <a:lnTo>
                    <a:pt x="1129" y="4779"/>
                  </a:lnTo>
                  <a:lnTo>
                    <a:pt x="1136" y="4771"/>
                  </a:lnTo>
                  <a:lnTo>
                    <a:pt x="1141" y="4771"/>
                  </a:lnTo>
                  <a:lnTo>
                    <a:pt x="1144" y="4769"/>
                  </a:lnTo>
                  <a:lnTo>
                    <a:pt x="1148" y="4767"/>
                  </a:lnTo>
                  <a:lnTo>
                    <a:pt x="1151" y="4764"/>
                  </a:lnTo>
                  <a:lnTo>
                    <a:pt x="1153" y="4760"/>
                  </a:lnTo>
                  <a:lnTo>
                    <a:pt x="1155" y="4755"/>
                  </a:lnTo>
                  <a:lnTo>
                    <a:pt x="1162" y="4748"/>
                  </a:lnTo>
                  <a:lnTo>
                    <a:pt x="1177" y="4734"/>
                  </a:lnTo>
                  <a:lnTo>
                    <a:pt x="1184" y="4729"/>
                  </a:lnTo>
                  <a:lnTo>
                    <a:pt x="1191" y="4729"/>
                  </a:lnTo>
                  <a:lnTo>
                    <a:pt x="1179" y="4741"/>
                  </a:lnTo>
                  <a:lnTo>
                    <a:pt x="1174" y="4743"/>
                  </a:lnTo>
                  <a:lnTo>
                    <a:pt x="1172" y="4748"/>
                  </a:lnTo>
                  <a:lnTo>
                    <a:pt x="1170" y="4757"/>
                  </a:lnTo>
                  <a:lnTo>
                    <a:pt x="1165" y="4760"/>
                  </a:lnTo>
                  <a:lnTo>
                    <a:pt x="1172" y="4767"/>
                  </a:lnTo>
                  <a:lnTo>
                    <a:pt x="1179" y="4764"/>
                  </a:lnTo>
                  <a:lnTo>
                    <a:pt x="1186" y="4760"/>
                  </a:lnTo>
                  <a:lnTo>
                    <a:pt x="1191" y="4760"/>
                  </a:lnTo>
                  <a:lnTo>
                    <a:pt x="1198" y="4762"/>
                  </a:lnTo>
                  <a:lnTo>
                    <a:pt x="1203" y="4767"/>
                  </a:lnTo>
                  <a:lnTo>
                    <a:pt x="1207" y="4767"/>
                  </a:lnTo>
                  <a:lnTo>
                    <a:pt x="1212" y="4757"/>
                  </a:lnTo>
                  <a:lnTo>
                    <a:pt x="1219" y="4755"/>
                  </a:lnTo>
                  <a:lnTo>
                    <a:pt x="1236" y="4755"/>
                  </a:lnTo>
                  <a:lnTo>
                    <a:pt x="1252" y="4753"/>
                  </a:lnTo>
                  <a:lnTo>
                    <a:pt x="1262" y="4741"/>
                  </a:lnTo>
                  <a:lnTo>
                    <a:pt x="1274" y="4731"/>
                  </a:lnTo>
                  <a:lnTo>
                    <a:pt x="1328" y="4727"/>
                  </a:lnTo>
                  <a:lnTo>
                    <a:pt x="1335" y="4724"/>
                  </a:lnTo>
                  <a:lnTo>
                    <a:pt x="1340" y="4717"/>
                  </a:lnTo>
                  <a:lnTo>
                    <a:pt x="1340" y="4715"/>
                  </a:lnTo>
                  <a:lnTo>
                    <a:pt x="1337" y="4712"/>
                  </a:lnTo>
                  <a:lnTo>
                    <a:pt x="1337" y="4708"/>
                  </a:lnTo>
                  <a:lnTo>
                    <a:pt x="1340" y="4701"/>
                  </a:lnTo>
                  <a:lnTo>
                    <a:pt x="1342" y="4698"/>
                  </a:lnTo>
                  <a:lnTo>
                    <a:pt x="1344" y="4696"/>
                  </a:lnTo>
                  <a:lnTo>
                    <a:pt x="1349" y="4693"/>
                  </a:lnTo>
                  <a:lnTo>
                    <a:pt x="1351" y="4686"/>
                  </a:lnTo>
                  <a:lnTo>
                    <a:pt x="1359" y="4684"/>
                  </a:lnTo>
                  <a:lnTo>
                    <a:pt x="1363" y="4684"/>
                  </a:lnTo>
                  <a:lnTo>
                    <a:pt x="1368" y="4682"/>
                  </a:lnTo>
                  <a:lnTo>
                    <a:pt x="1392" y="4670"/>
                  </a:lnTo>
                  <a:lnTo>
                    <a:pt x="1427" y="4660"/>
                  </a:lnTo>
                  <a:lnTo>
                    <a:pt x="1455" y="4639"/>
                  </a:lnTo>
                  <a:lnTo>
                    <a:pt x="1460" y="4634"/>
                  </a:lnTo>
                  <a:lnTo>
                    <a:pt x="1460" y="4630"/>
                  </a:lnTo>
                  <a:lnTo>
                    <a:pt x="1458" y="4623"/>
                  </a:lnTo>
                  <a:lnTo>
                    <a:pt x="1458" y="4620"/>
                  </a:lnTo>
                  <a:lnTo>
                    <a:pt x="1463" y="4608"/>
                  </a:lnTo>
                  <a:lnTo>
                    <a:pt x="1465" y="4606"/>
                  </a:lnTo>
                  <a:lnTo>
                    <a:pt x="1465" y="4589"/>
                  </a:lnTo>
                  <a:lnTo>
                    <a:pt x="1463" y="4564"/>
                  </a:lnTo>
                  <a:lnTo>
                    <a:pt x="1463" y="4549"/>
                  </a:lnTo>
                  <a:lnTo>
                    <a:pt x="1465" y="4552"/>
                  </a:lnTo>
                  <a:lnTo>
                    <a:pt x="1465" y="4554"/>
                  </a:lnTo>
                  <a:lnTo>
                    <a:pt x="1467" y="4559"/>
                  </a:lnTo>
                  <a:lnTo>
                    <a:pt x="1467" y="4564"/>
                  </a:lnTo>
                  <a:lnTo>
                    <a:pt x="1477" y="4578"/>
                  </a:lnTo>
                  <a:lnTo>
                    <a:pt x="1481" y="4587"/>
                  </a:lnTo>
                  <a:lnTo>
                    <a:pt x="1479" y="4608"/>
                  </a:lnTo>
                  <a:lnTo>
                    <a:pt x="1479" y="4627"/>
                  </a:lnTo>
                  <a:lnTo>
                    <a:pt x="1477" y="4637"/>
                  </a:lnTo>
                  <a:lnTo>
                    <a:pt x="1472" y="4646"/>
                  </a:lnTo>
                  <a:lnTo>
                    <a:pt x="1458" y="4653"/>
                  </a:lnTo>
                  <a:lnTo>
                    <a:pt x="1451" y="4660"/>
                  </a:lnTo>
                  <a:lnTo>
                    <a:pt x="1446" y="4672"/>
                  </a:lnTo>
                  <a:lnTo>
                    <a:pt x="1437" y="4675"/>
                  </a:lnTo>
                  <a:lnTo>
                    <a:pt x="1420" y="4672"/>
                  </a:lnTo>
                  <a:lnTo>
                    <a:pt x="1413" y="4677"/>
                  </a:lnTo>
                  <a:lnTo>
                    <a:pt x="1401" y="4684"/>
                  </a:lnTo>
                  <a:lnTo>
                    <a:pt x="1387" y="4684"/>
                  </a:lnTo>
                  <a:lnTo>
                    <a:pt x="1380" y="4689"/>
                  </a:lnTo>
                  <a:lnTo>
                    <a:pt x="1370" y="4691"/>
                  </a:lnTo>
                  <a:lnTo>
                    <a:pt x="1356" y="4703"/>
                  </a:lnTo>
                  <a:lnTo>
                    <a:pt x="1351" y="4710"/>
                  </a:lnTo>
                  <a:lnTo>
                    <a:pt x="1344" y="4734"/>
                  </a:lnTo>
                  <a:lnTo>
                    <a:pt x="1344" y="4738"/>
                  </a:lnTo>
                  <a:lnTo>
                    <a:pt x="1347" y="4741"/>
                  </a:lnTo>
                  <a:lnTo>
                    <a:pt x="1349" y="4745"/>
                  </a:lnTo>
                  <a:lnTo>
                    <a:pt x="1349" y="4760"/>
                  </a:lnTo>
                  <a:lnTo>
                    <a:pt x="1342" y="4764"/>
                  </a:lnTo>
                  <a:lnTo>
                    <a:pt x="1342" y="4769"/>
                  </a:lnTo>
                  <a:lnTo>
                    <a:pt x="1344" y="4781"/>
                  </a:lnTo>
                  <a:lnTo>
                    <a:pt x="1344" y="4783"/>
                  </a:lnTo>
                  <a:lnTo>
                    <a:pt x="1344" y="4786"/>
                  </a:lnTo>
                  <a:lnTo>
                    <a:pt x="1344" y="4788"/>
                  </a:lnTo>
                  <a:lnTo>
                    <a:pt x="1344" y="4790"/>
                  </a:lnTo>
                  <a:lnTo>
                    <a:pt x="1347" y="4793"/>
                  </a:lnTo>
                  <a:lnTo>
                    <a:pt x="1354" y="4793"/>
                  </a:lnTo>
                  <a:lnTo>
                    <a:pt x="1356" y="4795"/>
                  </a:lnTo>
                  <a:lnTo>
                    <a:pt x="1375" y="4809"/>
                  </a:lnTo>
                  <a:lnTo>
                    <a:pt x="1385" y="4812"/>
                  </a:lnTo>
                  <a:lnTo>
                    <a:pt x="1396" y="4809"/>
                  </a:lnTo>
                  <a:lnTo>
                    <a:pt x="1406" y="4807"/>
                  </a:lnTo>
                  <a:lnTo>
                    <a:pt x="1415" y="4807"/>
                  </a:lnTo>
                  <a:lnTo>
                    <a:pt x="1455" y="4807"/>
                  </a:lnTo>
                  <a:lnTo>
                    <a:pt x="1465" y="4812"/>
                  </a:lnTo>
                  <a:lnTo>
                    <a:pt x="1465" y="4823"/>
                  </a:lnTo>
                  <a:lnTo>
                    <a:pt x="1455" y="4821"/>
                  </a:lnTo>
                  <a:lnTo>
                    <a:pt x="1444" y="4819"/>
                  </a:lnTo>
                  <a:lnTo>
                    <a:pt x="1429" y="4819"/>
                  </a:lnTo>
                  <a:lnTo>
                    <a:pt x="1425" y="4816"/>
                  </a:lnTo>
                  <a:lnTo>
                    <a:pt x="1422" y="4816"/>
                  </a:lnTo>
                  <a:lnTo>
                    <a:pt x="1420" y="4821"/>
                  </a:lnTo>
                  <a:lnTo>
                    <a:pt x="1420" y="4821"/>
                  </a:lnTo>
                  <a:lnTo>
                    <a:pt x="1408" y="4821"/>
                  </a:lnTo>
                  <a:lnTo>
                    <a:pt x="1406" y="4821"/>
                  </a:lnTo>
                  <a:lnTo>
                    <a:pt x="1399" y="4828"/>
                  </a:lnTo>
                  <a:lnTo>
                    <a:pt x="1396" y="4835"/>
                  </a:lnTo>
                  <a:lnTo>
                    <a:pt x="1396" y="4840"/>
                  </a:lnTo>
                  <a:lnTo>
                    <a:pt x="1399" y="4854"/>
                  </a:lnTo>
                  <a:lnTo>
                    <a:pt x="1399" y="4861"/>
                  </a:lnTo>
                  <a:lnTo>
                    <a:pt x="1396" y="4866"/>
                  </a:lnTo>
                  <a:lnTo>
                    <a:pt x="1392" y="4873"/>
                  </a:lnTo>
                  <a:lnTo>
                    <a:pt x="1392" y="4892"/>
                  </a:lnTo>
                  <a:lnTo>
                    <a:pt x="1411" y="4920"/>
                  </a:lnTo>
                  <a:lnTo>
                    <a:pt x="1418" y="4937"/>
                  </a:lnTo>
                  <a:lnTo>
                    <a:pt x="1420" y="4942"/>
                  </a:lnTo>
                  <a:lnTo>
                    <a:pt x="1420" y="4956"/>
                  </a:lnTo>
                  <a:lnTo>
                    <a:pt x="1420" y="4963"/>
                  </a:lnTo>
                  <a:lnTo>
                    <a:pt x="1420" y="4968"/>
                  </a:lnTo>
                  <a:lnTo>
                    <a:pt x="1422" y="4970"/>
                  </a:lnTo>
                  <a:lnTo>
                    <a:pt x="1425" y="4975"/>
                  </a:lnTo>
                  <a:lnTo>
                    <a:pt x="1427" y="4982"/>
                  </a:lnTo>
                  <a:lnTo>
                    <a:pt x="1425" y="4991"/>
                  </a:lnTo>
                  <a:lnTo>
                    <a:pt x="1420" y="4998"/>
                  </a:lnTo>
                  <a:lnTo>
                    <a:pt x="1415" y="5010"/>
                  </a:lnTo>
                  <a:lnTo>
                    <a:pt x="1415" y="5003"/>
                  </a:lnTo>
                  <a:lnTo>
                    <a:pt x="1418" y="4984"/>
                  </a:lnTo>
                  <a:lnTo>
                    <a:pt x="1415" y="4979"/>
                  </a:lnTo>
                  <a:lnTo>
                    <a:pt x="1411" y="4965"/>
                  </a:lnTo>
                  <a:lnTo>
                    <a:pt x="1408" y="4961"/>
                  </a:lnTo>
                  <a:lnTo>
                    <a:pt x="1406" y="4949"/>
                  </a:lnTo>
                  <a:lnTo>
                    <a:pt x="1382" y="4897"/>
                  </a:lnTo>
                  <a:lnTo>
                    <a:pt x="1377" y="4878"/>
                  </a:lnTo>
                  <a:lnTo>
                    <a:pt x="1385" y="4868"/>
                  </a:lnTo>
                  <a:lnTo>
                    <a:pt x="1387" y="4859"/>
                  </a:lnTo>
                  <a:lnTo>
                    <a:pt x="1385" y="4849"/>
                  </a:lnTo>
                  <a:lnTo>
                    <a:pt x="1380" y="4833"/>
                  </a:lnTo>
                  <a:lnTo>
                    <a:pt x="1375" y="4826"/>
                  </a:lnTo>
                  <a:lnTo>
                    <a:pt x="1368" y="4821"/>
                  </a:lnTo>
                  <a:lnTo>
                    <a:pt x="1354" y="4816"/>
                  </a:lnTo>
                  <a:lnTo>
                    <a:pt x="1342" y="4807"/>
                  </a:lnTo>
                  <a:lnTo>
                    <a:pt x="1333" y="4805"/>
                  </a:lnTo>
                  <a:lnTo>
                    <a:pt x="1328" y="4807"/>
                  </a:lnTo>
                  <a:lnTo>
                    <a:pt x="1302" y="4826"/>
                  </a:lnTo>
                  <a:lnTo>
                    <a:pt x="1295" y="4828"/>
                  </a:lnTo>
                  <a:lnTo>
                    <a:pt x="1288" y="4831"/>
                  </a:lnTo>
                  <a:lnTo>
                    <a:pt x="1266" y="4826"/>
                  </a:lnTo>
                  <a:lnTo>
                    <a:pt x="1259" y="4828"/>
                  </a:lnTo>
                  <a:lnTo>
                    <a:pt x="1252" y="4835"/>
                  </a:lnTo>
                  <a:lnTo>
                    <a:pt x="1250" y="4838"/>
                  </a:lnTo>
                  <a:lnTo>
                    <a:pt x="1245" y="4838"/>
                  </a:lnTo>
                  <a:lnTo>
                    <a:pt x="1236" y="4838"/>
                  </a:lnTo>
                  <a:lnTo>
                    <a:pt x="1231" y="4840"/>
                  </a:lnTo>
                  <a:lnTo>
                    <a:pt x="1229" y="4842"/>
                  </a:lnTo>
                  <a:lnTo>
                    <a:pt x="1229" y="4847"/>
                  </a:lnTo>
                  <a:lnTo>
                    <a:pt x="1231" y="4849"/>
                  </a:lnTo>
                  <a:lnTo>
                    <a:pt x="1229" y="4854"/>
                  </a:lnTo>
                  <a:lnTo>
                    <a:pt x="1231" y="4880"/>
                  </a:lnTo>
                  <a:lnTo>
                    <a:pt x="1222" y="4885"/>
                  </a:lnTo>
                  <a:lnTo>
                    <a:pt x="1210" y="4883"/>
                  </a:lnTo>
                  <a:lnTo>
                    <a:pt x="1186" y="4875"/>
                  </a:lnTo>
                  <a:lnTo>
                    <a:pt x="1184" y="4875"/>
                  </a:lnTo>
                  <a:lnTo>
                    <a:pt x="1170" y="4885"/>
                  </a:lnTo>
                  <a:lnTo>
                    <a:pt x="1155" y="4892"/>
                  </a:lnTo>
                  <a:lnTo>
                    <a:pt x="1181" y="4866"/>
                  </a:lnTo>
                  <a:lnTo>
                    <a:pt x="1186" y="4866"/>
                  </a:lnTo>
                  <a:lnTo>
                    <a:pt x="1200" y="4873"/>
                  </a:lnTo>
                  <a:lnTo>
                    <a:pt x="1207" y="4873"/>
                  </a:lnTo>
                  <a:lnTo>
                    <a:pt x="1212" y="4871"/>
                  </a:lnTo>
                  <a:lnTo>
                    <a:pt x="1217" y="4864"/>
                  </a:lnTo>
                  <a:lnTo>
                    <a:pt x="1219" y="4857"/>
                  </a:lnTo>
                  <a:lnTo>
                    <a:pt x="1219" y="4852"/>
                  </a:lnTo>
                  <a:lnTo>
                    <a:pt x="1214" y="4847"/>
                  </a:lnTo>
                  <a:lnTo>
                    <a:pt x="1210" y="4847"/>
                  </a:lnTo>
                  <a:lnTo>
                    <a:pt x="1198" y="4847"/>
                  </a:lnTo>
                  <a:lnTo>
                    <a:pt x="1186" y="4849"/>
                  </a:lnTo>
                  <a:lnTo>
                    <a:pt x="1172" y="4857"/>
                  </a:lnTo>
                  <a:lnTo>
                    <a:pt x="1162" y="4866"/>
                  </a:lnTo>
                  <a:lnTo>
                    <a:pt x="1155" y="4875"/>
                  </a:lnTo>
                  <a:lnTo>
                    <a:pt x="1139" y="4906"/>
                  </a:lnTo>
                  <a:lnTo>
                    <a:pt x="1132" y="4916"/>
                  </a:lnTo>
                  <a:lnTo>
                    <a:pt x="1132" y="4920"/>
                  </a:lnTo>
                  <a:lnTo>
                    <a:pt x="1125" y="4923"/>
                  </a:lnTo>
                  <a:lnTo>
                    <a:pt x="1118" y="4920"/>
                  </a:lnTo>
                  <a:lnTo>
                    <a:pt x="1103" y="4913"/>
                  </a:lnTo>
                  <a:lnTo>
                    <a:pt x="1096" y="4913"/>
                  </a:lnTo>
                  <a:lnTo>
                    <a:pt x="1084" y="4918"/>
                  </a:lnTo>
                  <a:lnTo>
                    <a:pt x="1073" y="4918"/>
                  </a:lnTo>
                  <a:lnTo>
                    <a:pt x="1068" y="4925"/>
                  </a:lnTo>
                  <a:lnTo>
                    <a:pt x="1063" y="4932"/>
                  </a:lnTo>
                  <a:lnTo>
                    <a:pt x="1059" y="4939"/>
                  </a:lnTo>
                  <a:lnTo>
                    <a:pt x="1056" y="4939"/>
                  </a:lnTo>
                  <a:lnTo>
                    <a:pt x="1054" y="4942"/>
                  </a:lnTo>
                  <a:lnTo>
                    <a:pt x="1054" y="4944"/>
                  </a:lnTo>
                  <a:lnTo>
                    <a:pt x="1051" y="4944"/>
                  </a:lnTo>
                  <a:lnTo>
                    <a:pt x="1051" y="4951"/>
                  </a:lnTo>
                  <a:lnTo>
                    <a:pt x="1051" y="4951"/>
                  </a:lnTo>
                  <a:lnTo>
                    <a:pt x="1044" y="4961"/>
                  </a:lnTo>
                  <a:lnTo>
                    <a:pt x="1042" y="4963"/>
                  </a:lnTo>
                  <a:lnTo>
                    <a:pt x="1042" y="4968"/>
                  </a:lnTo>
                  <a:lnTo>
                    <a:pt x="1042" y="4975"/>
                  </a:lnTo>
                  <a:lnTo>
                    <a:pt x="1040" y="4979"/>
                  </a:lnTo>
                  <a:lnTo>
                    <a:pt x="1035" y="4991"/>
                  </a:lnTo>
                  <a:lnTo>
                    <a:pt x="1035" y="4996"/>
                  </a:lnTo>
                  <a:lnTo>
                    <a:pt x="1035" y="4998"/>
                  </a:lnTo>
                  <a:lnTo>
                    <a:pt x="1035" y="5003"/>
                  </a:lnTo>
                  <a:lnTo>
                    <a:pt x="1033" y="5005"/>
                  </a:lnTo>
                  <a:lnTo>
                    <a:pt x="1030" y="5008"/>
                  </a:lnTo>
                  <a:lnTo>
                    <a:pt x="1028" y="5013"/>
                  </a:lnTo>
                  <a:lnTo>
                    <a:pt x="1025" y="5020"/>
                  </a:lnTo>
                  <a:lnTo>
                    <a:pt x="1021" y="5031"/>
                  </a:lnTo>
                  <a:lnTo>
                    <a:pt x="1023" y="5036"/>
                  </a:lnTo>
                  <a:lnTo>
                    <a:pt x="1025" y="5041"/>
                  </a:lnTo>
                  <a:lnTo>
                    <a:pt x="1028" y="5048"/>
                  </a:lnTo>
                  <a:lnTo>
                    <a:pt x="1025" y="5057"/>
                  </a:lnTo>
                  <a:lnTo>
                    <a:pt x="1021" y="5067"/>
                  </a:lnTo>
                  <a:lnTo>
                    <a:pt x="1021" y="5072"/>
                  </a:lnTo>
                  <a:lnTo>
                    <a:pt x="1030" y="5072"/>
                  </a:lnTo>
                  <a:lnTo>
                    <a:pt x="1025" y="5079"/>
                  </a:lnTo>
                  <a:lnTo>
                    <a:pt x="1025" y="5083"/>
                  </a:lnTo>
                  <a:lnTo>
                    <a:pt x="1025" y="5088"/>
                  </a:lnTo>
                  <a:lnTo>
                    <a:pt x="1023" y="5095"/>
                  </a:lnTo>
                  <a:lnTo>
                    <a:pt x="1023" y="5098"/>
                  </a:lnTo>
                  <a:lnTo>
                    <a:pt x="1018" y="5100"/>
                  </a:lnTo>
                  <a:lnTo>
                    <a:pt x="1016" y="5102"/>
                  </a:lnTo>
                  <a:lnTo>
                    <a:pt x="1018" y="5107"/>
                  </a:lnTo>
                  <a:lnTo>
                    <a:pt x="1018" y="5109"/>
                  </a:lnTo>
                  <a:lnTo>
                    <a:pt x="1040" y="5112"/>
                  </a:lnTo>
                  <a:lnTo>
                    <a:pt x="1047" y="5114"/>
                  </a:lnTo>
                  <a:lnTo>
                    <a:pt x="1049" y="5119"/>
                  </a:lnTo>
                  <a:lnTo>
                    <a:pt x="1051" y="5126"/>
                  </a:lnTo>
                  <a:lnTo>
                    <a:pt x="1054" y="5128"/>
                  </a:lnTo>
                  <a:lnTo>
                    <a:pt x="1051" y="5131"/>
                  </a:lnTo>
                  <a:lnTo>
                    <a:pt x="1047" y="5131"/>
                  </a:lnTo>
                  <a:lnTo>
                    <a:pt x="1028" y="5124"/>
                  </a:lnTo>
                  <a:lnTo>
                    <a:pt x="1021" y="5126"/>
                  </a:lnTo>
                  <a:lnTo>
                    <a:pt x="1021" y="5131"/>
                  </a:lnTo>
                  <a:lnTo>
                    <a:pt x="1023" y="5147"/>
                  </a:lnTo>
                  <a:lnTo>
                    <a:pt x="1028" y="5150"/>
                  </a:lnTo>
                  <a:lnTo>
                    <a:pt x="1042" y="5152"/>
                  </a:lnTo>
                  <a:lnTo>
                    <a:pt x="1049" y="5152"/>
                  </a:lnTo>
                  <a:lnTo>
                    <a:pt x="1056" y="5150"/>
                  </a:lnTo>
                  <a:lnTo>
                    <a:pt x="1080" y="5131"/>
                  </a:lnTo>
                  <a:lnTo>
                    <a:pt x="1084" y="5124"/>
                  </a:lnTo>
                  <a:lnTo>
                    <a:pt x="1084" y="5116"/>
                  </a:lnTo>
                  <a:lnTo>
                    <a:pt x="1082" y="5109"/>
                  </a:lnTo>
                  <a:lnTo>
                    <a:pt x="1084" y="5107"/>
                  </a:lnTo>
                  <a:lnTo>
                    <a:pt x="1092" y="5102"/>
                  </a:lnTo>
                  <a:lnTo>
                    <a:pt x="1101" y="5090"/>
                  </a:lnTo>
                  <a:lnTo>
                    <a:pt x="1108" y="5083"/>
                  </a:lnTo>
                  <a:lnTo>
                    <a:pt x="1129" y="5083"/>
                  </a:lnTo>
                  <a:lnTo>
                    <a:pt x="1134" y="5079"/>
                  </a:lnTo>
                  <a:lnTo>
                    <a:pt x="1134" y="5072"/>
                  </a:lnTo>
                  <a:lnTo>
                    <a:pt x="1127" y="5069"/>
                  </a:lnTo>
                  <a:lnTo>
                    <a:pt x="1113" y="5067"/>
                  </a:lnTo>
                  <a:lnTo>
                    <a:pt x="1106" y="5062"/>
                  </a:lnTo>
                  <a:lnTo>
                    <a:pt x="1096" y="5050"/>
                  </a:lnTo>
                  <a:lnTo>
                    <a:pt x="1089" y="5046"/>
                  </a:lnTo>
                  <a:lnTo>
                    <a:pt x="1092" y="5043"/>
                  </a:lnTo>
                  <a:lnTo>
                    <a:pt x="1101" y="5043"/>
                  </a:lnTo>
                  <a:lnTo>
                    <a:pt x="1110" y="5043"/>
                  </a:lnTo>
                  <a:lnTo>
                    <a:pt x="1120" y="5048"/>
                  </a:lnTo>
                  <a:lnTo>
                    <a:pt x="1127" y="5055"/>
                  </a:lnTo>
                  <a:lnTo>
                    <a:pt x="1134" y="5060"/>
                  </a:lnTo>
                  <a:lnTo>
                    <a:pt x="1141" y="5055"/>
                  </a:lnTo>
                  <a:lnTo>
                    <a:pt x="1153" y="5034"/>
                  </a:lnTo>
                  <a:lnTo>
                    <a:pt x="1158" y="5029"/>
                  </a:lnTo>
                  <a:lnTo>
                    <a:pt x="1160" y="5029"/>
                  </a:lnTo>
                  <a:lnTo>
                    <a:pt x="1162" y="5029"/>
                  </a:lnTo>
                  <a:lnTo>
                    <a:pt x="1174" y="5034"/>
                  </a:lnTo>
                  <a:lnTo>
                    <a:pt x="1177" y="5031"/>
                  </a:lnTo>
                  <a:lnTo>
                    <a:pt x="1179" y="5024"/>
                  </a:lnTo>
                  <a:lnTo>
                    <a:pt x="1184" y="5017"/>
                  </a:lnTo>
                  <a:lnTo>
                    <a:pt x="1191" y="5008"/>
                  </a:lnTo>
                  <a:lnTo>
                    <a:pt x="1198" y="5001"/>
                  </a:lnTo>
                  <a:lnTo>
                    <a:pt x="1205" y="4996"/>
                  </a:lnTo>
                  <a:lnTo>
                    <a:pt x="1205" y="5003"/>
                  </a:lnTo>
                  <a:lnTo>
                    <a:pt x="1184" y="5036"/>
                  </a:lnTo>
                  <a:lnTo>
                    <a:pt x="1179" y="5041"/>
                  </a:lnTo>
                  <a:lnTo>
                    <a:pt x="1177" y="5038"/>
                  </a:lnTo>
                  <a:lnTo>
                    <a:pt x="1165" y="5038"/>
                  </a:lnTo>
                  <a:lnTo>
                    <a:pt x="1160" y="5041"/>
                  </a:lnTo>
                  <a:lnTo>
                    <a:pt x="1158" y="5043"/>
                  </a:lnTo>
                  <a:lnTo>
                    <a:pt x="1153" y="5062"/>
                  </a:lnTo>
                  <a:lnTo>
                    <a:pt x="1153" y="5064"/>
                  </a:lnTo>
                  <a:lnTo>
                    <a:pt x="1153" y="5064"/>
                  </a:lnTo>
                  <a:lnTo>
                    <a:pt x="1151" y="5067"/>
                  </a:lnTo>
                  <a:lnTo>
                    <a:pt x="1148" y="5069"/>
                  </a:lnTo>
                  <a:lnTo>
                    <a:pt x="1148" y="5067"/>
                  </a:lnTo>
                  <a:lnTo>
                    <a:pt x="1148" y="5069"/>
                  </a:lnTo>
                  <a:lnTo>
                    <a:pt x="1146" y="5069"/>
                  </a:lnTo>
                  <a:lnTo>
                    <a:pt x="1144" y="5072"/>
                  </a:lnTo>
                  <a:lnTo>
                    <a:pt x="1148" y="5079"/>
                  </a:lnTo>
                  <a:lnTo>
                    <a:pt x="1160" y="5083"/>
                  </a:lnTo>
                  <a:lnTo>
                    <a:pt x="1172" y="5079"/>
                  </a:lnTo>
                  <a:lnTo>
                    <a:pt x="1177" y="5067"/>
                  </a:lnTo>
                  <a:lnTo>
                    <a:pt x="1181" y="5072"/>
                  </a:lnTo>
                  <a:lnTo>
                    <a:pt x="1191" y="5086"/>
                  </a:lnTo>
                  <a:lnTo>
                    <a:pt x="1198" y="5090"/>
                  </a:lnTo>
                  <a:lnTo>
                    <a:pt x="1248" y="5100"/>
                  </a:lnTo>
                  <a:lnTo>
                    <a:pt x="1351" y="5159"/>
                  </a:lnTo>
                  <a:lnTo>
                    <a:pt x="1363" y="5147"/>
                  </a:lnTo>
                  <a:lnTo>
                    <a:pt x="1368" y="5145"/>
                  </a:lnTo>
                  <a:lnTo>
                    <a:pt x="1370" y="5145"/>
                  </a:lnTo>
                  <a:lnTo>
                    <a:pt x="1373" y="5145"/>
                  </a:lnTo>
                  <a:lnTo>
                    <a:pt x="1377" y="5138"/>
                  </a:lnTo>
                  <a:lnTo>
                    <a:pt x="1377" y="5131"/>
                  </a:lnTo>
                  <a:lnTo>
                    <a:pt x="1377" y="5124"/>
                  </a:lnTo>
                  <a:lnTo>
                    <a:pt x="1380" y="5114"/>
                  </a:lnTo>
                  <a:lnTo>
                    <a:pt x="1385" y="5105"/>
                  </a:lnTo>
                  <a:lnTo>
                    <a:pt x="1385" y="5102"/>
                  </a:lnTo>
                  <a:lnTo>
                    <a:pt x="1385" y="5100"/>
                  </a:lnTo>
                  <a:lnTo>
                    <a:pt x="1385" y="5098"/>
                  </a:lnTo>
                  <a:lnTo>
                    <a:pt x="1387" y="5102"/>
                  </a:lnTo>
                  <a:lnTo>
                    <a:pt x="1387" y="5107"/>
                  </a:lnTo>
                  <a:lnTo>
                    <a:pt x="1389" y="5114"/>
                  </a:lnTo>
                  <a:lnTo>
                    <a:pt x="1387" y="5119"/>
                  </a:lnTo>
                  <a:lnTo>
                    <a:pt x="1387" y="5145"/>
                  </a:lnTo>
                  <a:lnTo>
                    <a:pt x="1385" y="5147"/>
                  </a:lnTo>
                  <a:lnTo>
                    <a:pt x="1382" y="5152"/>
                  </a:lnTo>
                  <a:lnTo>
                    <a:pt x="1377" y="5157"/>
                  </a:lnTo>
                  <a:lnTo>
                    <a:pt x="1375" y="5159"/>
                  </a:lnTo>
                  <a:lnTo>
                    <a:pt x="1373" y="5159"/>
                  </a:lnTo>
                  <a:lnTo>
                    <a:pt x="1368" y="5157"/>
                  </a:lnTo>
                  <a:lnTo>
                    <a:pt x="1368" y="5159"/>
                  </a:lnTo>
                  <a:lnTo>
                    <a:pt x="1366" y="5164"/>
                  </a:lnTo>
                  <a:lnTo>
                    <a:pt x="1366" y="5166"/>
                  </a:lnTo>
                  <a:lnTo>
                    <a:pt x="1363" y="5166"/>
                  </a:lnTo>
                  <a:lnTo>
                    <a:pt x="1354" y="5168"/>
                  </a:lnTo>
                  <a:lnTo>
                    <a:pt x="1347" y="5166"/>
                  </a:lnTo>
                  <a:lnTo>
                    <a:pt x="1255" y="5121"/>
                  </a:lnTo>
                  <a:lnTo>
                    <a:pt x="1177" y="5098"/>
                  </a:lnTo>
                  <a:lnTo>
                    <a:pt x="1127" y="5095"/>
                  </a:lnTo>
                  <a:lnTo>
                    <a:pt x="1120" y="5095"/>
                  </a:lnTo>
                  <a:lnTo>
                    <a:pt x="1113" y="5100"/>
                  </a:lnTo>
                  <a:lnTo>
                    <a:pt x="1106" y="5107"/>
                  </a:lnTo>
                  <a:lnTo>
                    <a:pt x="1103" y="5116"/>
                  </a:lnTo>
                  <a:lnTo>
                    <a:pt x="1101" y="5128"/>
                  </a:lnTo>
                  <a:lnTo>
                    <a:pt x="1096" y="5138"/>
                  </a:lnTo>
                  <a:lnTo>
                    <a:pt x="1092" y="5142"/>
                  </a:lnTo>
                  <a:lnTo>
                    <a:pt x="1089" y="5145"/>
                  </a:lnTo>
                  <a:lnTo>
                    <a:pt x="1084" y="5145"/>
                  </a:lnTo>
                  <a:lnTo>
                    <a:pt x="1080" y="5147"/>
                  </a:lnTo>
                  <a:lnTo>
                    <a:pt x="1077" y="5152"/>
                  </a:lnTo>
                  <a:lnTo>
                    <a:pt x="1077" y="5157"/>
                  </a:lnTo>
                  <a:lnTo>
                    <a:pt x="1075" y="5159"/>
                  </a:lnTo>
                  <a:lnTo>
                    <a:pt x="1073" y="5161"/>
                  </a:lnTo>
                  <a:lnTo>
                    <a:pt x="1066" y="5159"/>
                  </a:lnTo>
                  <a:lnTo>
                    <a:pt x="1059" y="5161"/>
                  </a:lnTo>
                  <a:lnTo>
                    <a:pt x="1051" y="5166"/>
                  </a:lnTo>
                  <a:lnTo>
                    <a:pt x="1030" y="5183"/>
                  </a:lnTo>
                  <a:lnTo>
                    <a:pt x="1025" y="5183"/>
                  </a:lnTo>
                  <a:lnTo>
                    <a:pt x="1018" y="5180"/>
                  </a:lnTo>
                  <a:lnTo>
                    <a:pt x="1011" y="5180"/>
                  </a:lnTo>
                  <a:lnTo>
                    <a:pt x="1002" y="5180"/>
                  </a:lnTo>
                  <a:lnTo>
                    <a:pt x="992" y="5185"/>
                  </a:lnTo>
                  <a:lnTo>
                    <a:pt x="988" y="5190"/>
                  </a:lnTo>
                  <a:lnTo>
                    <a:pt x="985" y="5202"/>
                  </a:lnTo>
                  <a:lnTo>
                    <a:pt x="992" y="5209"/>
                  </a:lnTo>
                  <a:lnTo>
                    <a:pt x="1002" y="5211"/>
                  </a:lnTo>
                  <a:lnTo>
                    <a:pt x="1007" y="5211"/>
                  </a:lnTo>
                  <a:lnTo>
                    <a:pt x="1016" y="5209"/>
                  </a:lnTo>
                  <a:lnTo>
                    <a:pt x="1025" y="5213"/>
                  </a:lnTo>
                  <a:lnTo>
                    <a:pt x="1040" y="5220"/>
                  </a:lnTo>
                  <a:lnTo>
                    <a:pt x="1049" y="5223"/>
                  </a:lnTo>
                  <a:lnTo>
                    <a:pt x="1066" y="5218"/>
                  </a:lnTo>
                  <a:lnTo>
                    <a:pt x="1075" y="5220"/>
                  </a:lnTo>
                  <a:lnTo>
                    <a:pt x="1080" y="5223"/>
                  </a:lnTo>
                  <a:lnTo>
                    <a:pt x="1075" y="5228"/>
                  </a:lnTo>
                  <a:lnTo>
                    <a:pt x="1068" y="5230"/>
                  </a:lnTo>
                  <a:lnTo>
                    <a:pt x="1061" y="5232"/>
                  </a:lnTo>
                  <a:lnTo>
                    <a:pt x="1059" y="5235"/>
                  </a:lnTo>
                  <a:lnTo>
                    <a:pt x="1122" y="5268"/>
                  </a:lnTo>
                  <a:lnTo>
                    <a:pt x="1132" y="5268"/>
                  </a:lnTo>
                  <a:lnTo>
                    <a:pt x="1151" y="5263"/>
                  </a:lnTo>
                  <a:lnTo>
                    <a:pt x="1160" y="5263"/>
                  </a:lnTo>
                  <a:lnTo>
                    <a:pt x="1165" y="5258"/>
                  </a:lnTo>
                  <a:lnTo>
                    <a:pt x="1179" y="5244"/>
                  </a:lnTo>
                  <a:lnTo>
                    <a:pt x="1186" y="5239"/>
                  </a:lnTo>
                  <a:lnTo>
                    <a:pt x="1184" y="5246"/>
                  </a:lnTo>
                  <a:lnTo>
                    <a:pt x="1179" y="5258"/>
                  </a:lnTo>
                  <a:lnTo>
                    <a:pt x="1174" y="5265"/>
                  </a:lnTo>
                  <a:lnTo>
                    <a:pt x="1167" y="5272"/>
                  </a:lnTo>
                  <a:lnTo>
                    <a:pt x="1165" y="5272"/>
                  </a:lnTo>
                  <a:lnTo>
                    <a:pt x="1153" y="5275"/>
                  </a:lnTo>
                  <a:lnTo>
                    <a:pt x="1139" y="5280"/>
                  </a:lnTo>
                  <a:lnTo>
                    <a:pt x="1092" y="5270"/>
                  </a:lnTo>
                  <a:lnTo>
                    <a:pt x="1089" y="5268"/>
                  </a:lnTo>
                  <a:lnTo>
                    <a:pt x="1084" y="5261"/>
                  </a:lnTo>
                  <a:lnTo>
                    <a:pt x="1082" y="5258"/>
                  </a:lnTo>
                  <a:lnTo>
                    <a:pt x="1040" y="5237"/>
                  </a:lnTo>
                  <a:lnTo>
                    <a:pt x="1028" y="5239"/>
                  </a:lnTo>
                  <a:lnTo>
                    <a:pt x="1021" y="5244"/>
                  </a:lnTo>
                  <a:lnTo>
                    <a:pt x="985" y="5239"/>
                  </a:lnTo>
                  <a:lnTo>
                    <a:pt x="978" y="5242"/>
                  </a:lnTo>
                  <a:lnTo>
                    <a:pt x="973" y="5244"/>
                  </a:lnTo>
                  <a:lnTo>
                    <a:pt x="966" y="5244"/>
                  </a:lnTo>
                  <a:lnTo>
                    <a:pt x="964" y="5251"/>
                  </a:lnTo>
                  <a:lnTo>
                    <a:pt x="962" y="5256"/>
                  </a:lnTo>
                  <a:lnTo>
                    <a:pt x="959" y="5261"/>
                  </a:lnTo>
                  <a:lnTo>
                    <a:pt x="959" y="5268"/>
                  </a:lnTo>
                  <a:lnTo>
                    <a:pt x="957" y="5277"/>
                  </a:lnTo>
                  <a:lnTo>
                    <a:pt x="976" y="5306"/>
                  </a:lnTo>
                  <a:lnTo>
                    <a:pt x="973" y="5313"/>
                  </a:lnTo>
                  <a:lnTo>
                    <a:pt x="978" y="5322"/>
                  </a:lnTo>
                  <a:lnTo>
                    <a:pt x="985" y="5324"/>
                  </a:lnTo>
                  <a:lnTo>
                    <a:pt x="1011" y="5329"/>
                  </a:lnTo>
                  <a:lnTo>
                    <a:pt x="1021" y="5327"/>
                  </a:lnTo>
                  <a:lnTo>
                    <a:pt x="1028" y="5329"/>
                  </a:lnTo>
                  <a:lnTo>
                    <a:pt x="1033" y="5336"/>
                  </a:lnTo>
                  <a:lnTo>
                    <a:pt x="1030" y="5339"/>
                  </a:lnTo>
                  <a:lnTo>
                    <a:pt x="1023" y="5341"/>
                  </a:lnTo>
                  <a:lnTo>
                    <a:pt x="1016" y="5350"/>
                  </a:lnTo>
                  <a:lnTo>
                    <a:pt x="1009" y="5365"/>
                  </a:lnTo>
                  <a:lnTo>
                    <a:pt x="1002" y="5374"/>
                  </a:lnTo>
                  <a:lnTo>
                    <a:pt x="999" y="5381"/>
                  </a:lnTo>
                  <a:lnTo>
                    <a:pt x="1004" y="5388"/>
                  </a:lnTo>
                  <a:lnTo>
                    <a:pt x="1011" y="5395"/>
                  </a:lnTo>
                  <a:lnTo>
                    <a:pt x="1021" y="5398"/>
                  </a:lnTo>
                  <a:lnTo>
                    <a:pt x="1018" y="5395"/>
                  </a:lnTo>
                  <a:lnTo>
                    <a:pt x="1021" y="5398"/>
                  </a:lnTo>
                  <a:lnTo>
                    <a:pt x="1023" y="5398"/>
                  </a:lnTo>
                  <a:lnTo>
                    <a:pt x="1025" y="5400"/>
                  </a:lnTo>
                  <a:lnTo>
                    <a:pt x="1028" y="5405"/>
                  </a:lnTo>
                  <a:lnTo>
                    <a:pt x="1025" y="5407"/>
                  </a:lnTo>
                  <a:lnTo>
                    <a:pt x="1021" y="5410"/>
                  </a:lnTo>
                  <a:lnTo>
                    <a:pt x="1014" y="5412"/>
                  </a:lnTo>
                  <a:lnTo>
                    <a:pt x="1018" y="5419"/>
                  </a:lnTo>
                  <a:lnTo>
                    <a:pt x="1042" y="5443"/>
                  </a:lnTo>
                  <a:lnTo>
                    <a:pt x="1047" y="5445"/>
                  </a:lnTo>
                  <a:lnTo>
                    <a:pt x="1054" y="5450"/>
                  </a:lnTo>
                  <a:lnTo>
                    <a:pt x="1056" y="5450"/>
                  </a:lnTo>
                  <a:lnTo>
                    <a:pt x="1061" y="5447"/>
                  </a:lnTo>
                  <a:lnTo>
                    <a:pt x="1063" y="5450"/>
                  </a:lnTo>
                  <a:lnTo>
                    <a:pt x="1061" y="5459"/>
                  </a:lnTo>
                  <a:lnTo>
                    <a:pt x="1066" y="5471"/>
                  </a:lnTo>
                  <a:lnTo>
                    <a:pt x="1068" y="5473"/>
                  </a:lnTo>
                  <a:lnTo>
                    <a:pt x="1089" y="5488"/>
                  </a:lnTo>
                  <a:lnTo>
                    <a:pt x="1101" y="5511"/>
                  </a:lnTo>
                  <a:lnTo>
                    <a:pt x="1108" y="5516"/>
                  </a:lnTo>
                  <a:lnTo>
                    <a:pt x="1113" y="5518"/>
                  </a:lnTo>
                  <a:lnTo>
                    <a:pt x="1120" y="5516"/>
                  </a:lnTo>
                  <a:lnTo>
                    <a:pt x="1139" y="5506"/>
                  </a:lnTo>
                  <a:lnTo>
                    <a:pt x="1146" y="5506"/>
                  </a:lnTo>
                  <a:lnTo>
                    <a:pt x="1151" y="5506"/>
                  </a:lnTo>
                  <a:lnTo>
                    <a:pt x="1151" y="5504"/>
                  </a:lnTo>
                  <a:lnTo>
                    <a:pt x="1148" y="5499"/>
                  </a:lnTo>
                  <a:lnTo>
                    <a:pt x="1144" y="5497"/>
                  </a:lnTo>
                  <a:lnTo>
                    <a:pt x="1127" y="5492"/>
                  </a:lnTo>
                  <a:lnTo>
                    <a:pt x="1120" y="5488"/>
                  </a:lnTo>
                  <a:lnTo>
                    <a:pt x="1108" y="5476"/>
                  </a:lnTo>
                  <a:lnTo>
                    <a:pt x="1096" y="5469"/>
                  </a:lnTo>
                  <a:lnTo>
                    <a:pt x="1092" y="5462"/>
                  </a:lnTo>
                  <a:lnTo>
                    <a:pt x="1087" y="5454"/>
                  </a:lnTo>
                  <a:lnTo>
                    <a:pt x="1092" y="5450"/>
                  </a:lnTo>
                  <a:lnTo>
                    <a:pt x="1094" y="5454"/>
                  </a:lnTo>
                  <a:lnTo>
                    <a:pt x="1099" y="5457"/>
                  </a:lnTo>
                  <a:lnTo>
                    <a:pt x="1106" y="5459"/>
                  </a:lnTo>
                  <a:lnTo>
                    <a:pt x="1115" y="5464"/>
                  </a:lnTo>
                  <a:lnTo>
                    <a:pt x="1118" y="5469"/>
                  </a:lnTo>
                  <a:lnTo>
                    <a:pt x="1120" y="5473"/>
                  </a:lnTo>
                  <a:lnTo>
                    <a:pt x="1127" y="5478"/>
                  </a:lnTo>
                  <a:lnTo>
                    <a:pt x="1162" y="5492"/>
                  </a:lnTo>
                  <a:lnTo>
                    <a:pt x="1167" y="5490"/>
                  </a:lnTo>
                  <a:lnTo>
                    <a:pt x="1170" y="5488"/>
                  </a:lnTo>
                  <a:lnTo>
                    <a:pt x="1174" y="5483"/>
                  </a:lnTo>
                  <a:lnTo>
                    <a:pt x="1177" y="5480"/>
                  </a:lnTo>
                  <a:lnTo>
                    <a:pt x="1181" y="5480"/>
                  </a:lnTo>
                  <a:lnTo>
                    <a:pt x="1184" y="5480"/>
                  </a:lnTo>
                  <a:lnTo>
                    <a:pt x="1186" y="5485"/>
                  </a:lnTo>
                  <a:lnTo>
                    <a:pt x="1188" y="5495"/>
                  </a:lnTo>
                  <a:lnTo>
                    <a:pt x="1191" y="5499"/>
                  </a:lnTo>
                  <a:lnTo>
                    <a:pt x="1200" y="5504"/>
                  </a:lnTo>
                  <a:lnTo>
                    <a:pt x="1203" y="5509"/>
                  </a:lnTo>
                  <a:lnTo>
                    <a:pt x="1205" y="5511"/>
                  </a:lnTo>
                  <a:lnTo>
                    <a:pt x="1205" y="5516"/>
                  </a:lnTo>
                  <a:lnTo>
                    <a:pt x="1210" y="5523"/>
                  </a:lnTo>
                  <a:lnTo>
                    <a:pt x="1217" y="5528"/>
                  </a:lnTo>
                  <a:lnTo>
                    <a:pt x="1224" y="5530"/>
                  </a:lnTo>
                  <a:lnTo>
                    <a:pt x="1257" y="5525"/>
                  </a:lnTo>
                  <a:lnTo>
                    <a:pt x="1262" y="5523"/>
                  </a:lnTo>
                  <a:lnTo>
                    <a:pt x="1266" y="5516"/>
                  </a:lnTo>
                  <a:lnTo>
                    <a:pt x="1274" y="5513"/>
                  </a:lnTo>
                  <a:lnTo>
                    <a:pt x="1278" y="5509"/>
                  </a:lnTo>
                  <a:lnTo>
                    <a:pt x="1278" y="5492"/>
                  </a:lnTo>
                  <a:lnTo>
                    <a:pt x="1281" y="5483"/>
                  </a:lnTo>
                  <a:lnTo>
                    <a:pt x="1288" y="5471"/>
                  </a:lnTo>
                  <a:lnTo>
                    <a:pt x="1302" y="5452"/>
                  </a:lnTo>
                  <a:lnTo>
                    <a:pt x="1304" y="5452"/>
                  </a:lnTo>
                  <a:lnTo>
                    <a:pt x="1302" y="5459"/>
                  </a:lnTo>
                  <a:lnTo>
                    <a:pt x="1295" y="5483"/>
                  </a:lnTo>
                  <a:lnTo>
                    <a:pt x="1292" y="5509"/>
                  </a:lnTo>
                  <a:lnTo>
                    <a:pt x="1297" y="5516"/>
                  </a:lnTo>
                  <a:lnTo>
                    <a:pt x="1311" y="5528"/>
                  </a:lnTo>
                  <a:lnTo>
                    <a:pt x="1356" y="5549"/>
                  </a:lnTo>
                  <a:lnTo>
                    <a:pt x="1361" y="5549"/>
                  </a:lnTo>
                  <a:lnTo>
                    <a:pt x="1375" y="5544"/>
                  </a:lnTo>
                  <a:lnTo>
                    <a:pt x="1380" y="5544"/>
                  </a:lnTo>
                  <a:lnTo>
                    <a:pt x="1377" y="5551"/>
                  </a:lnTo>
                  <a:lnTo>
                    <a:pt x="1373" y="5558"/>
                  </a:lnTo>
                  <a:lnTo>
                    <a:pt x="1366" y="5563"/>
                  </a:lnTo>
                  <a:lnTo>
                    <a:pt x="1359" y="5563"/>
                  </a:lnTo>
                  <a:lnTo>
                    <a:pt x="1333" y="5549"/>
                  </a:lnTo>
                  <a:lnTo>
                    <a:pt x="1318" y="5549"/>
                  </a:lnTo>
                  <a:lnTo>
                    <a:pt x="1288" y="5535"/>
                  </a:lnTo>
                  <a:lnTo>
                    <a:pt x="1285" y="5532"/>
                  </a:lnTo>
                  <a:lnTo>
                    <a:pt x="1283" y="5528"/>
                  </a:lnTo>
                  <a:lnTo>
                    <a:pt x="1281" y="5525"/>
                  </a:lnTo>
                  <a:lnTo>
                    <a:pt x="1262" y="5537"/>
                  </a:lnTo>
                  <a:lnTo>
                    <a:pt x="1255" y="5542"/>
                  </a:lnTo>
                  <a:lnTo>
                    <a:pt x="1255" y="5547"/>
                  </a:lnTo>
                  <a:lnTo>
                    <a:pt x="1252" y="5554"/>
                  </a:lnTo>
                  <a:lnTo>
                    <a:pt x="1252" y="5558"/>
                  </a:lnTo>
                  <a:lnTo>
                    <a:pt x="1252" y="5561"/>
                  </a:lnTo>
                  <a:lnTo>
                    <a:pt x="1259" y="5565"/>
                  </a:lnTo>
                  <a:lnTo>
                    <a:pt x="1262" y="5570"/>
                  </a:lnTo>
                  <a:lnTo>
                    <a:pt x="1266" y="5577"/>
                  </a:lnTo>
                  <a:lnTo>
                    <a:pt x="1276" y="5577"/>
                  </a:lnTo>
                  <a:lnTo>
                    <a:pt x="1302" y="5570"/>
                  </a:lnTo>
                  <a:lnTo>
                    <a:pt x="1309" y="5570"/>
                  </a:lnTo>
                  <a:lnTo>
                    <a:pt x="1323" y="5577"/>
                  </a:lnTo>
                  <a:lnTo>
                    <a:pt x="1337" y="5577"/>
                  </a:lnTo>
                  <a:lnTo>
                    <a:pt x="1342" y="5580"/>
                  </a:lnTo>
                  <a:lnTo>
                    <a:pt x="1342" y="5580"/>
                  </a:lnTo>
                  <a:lnTo>
                    <a:pt x="1347" y="5580"/>
                  </a:lnTo>
                  <a:lnTo>
                    <a:pt x="1347" y="5582"/>
                  </a:lnTo>
                  <a:lnTo>
                    <a:pt x="1344" y="5584"/>
                  </a:lnTo>
                  <a:lnTo>
                    <a:pt x="1344" y="5589"/>
                  </a:lnTo>
                  <a:lnTo>
                    <a:pt x="1344" y="5591"/>
                  </a:lnTo>
                  <a:lnTo>
                    <a:pt x="1351" y="5589"/>
                  </a:lnTo>
                  <a:lnTo>
                    <a:pt x="1359" y="5587"/>
                  </a:lnTo>
                  <a:lnTo>
                    <a:pt x="1363" y="5584"/>
                  </a:lnTo>
                  <a:lnTo>
                    <a:pt x="1363" y="5591"/>
                  </a:lnTo>
                  <a:lnTo>
                    <a:pt x="1356" y="5601"/>
                  </a:lnTo>
                  <a:lnTo>
                    <a:pt x="1351" y="5608"/>
                  </a:lnTo>
                  <a:lnTo>
                    <a:pt x="1347" y="5615"/>
                  </a:lnTo>
                  <a:lnTo>
                    <a:pt x="1349" y="5625"/>
                  </a:lnTo>
                  <a:lnTo>
                    <a:pt x="1356" y="5632"/>
                  </a:lnTo>
                  <a:lnTo>
                    <a:pt x="1366" y="5632"/>
                  </a:lnTo>
                  <a:lnTo>
                    <a:pt x="1373" y="5629"/>
                  </a:lnTo>
                  <a:lnTo>
                    <a:pt x="1382" y="5629"/>
                  </a:lnTo>
                  <a:lnTo>
                    <a:pt x="1394" y="5634"/>
                  </a:lnTo>
                  <a:lnTo>
                    <a:pt x="1394" y="5636"/>
                  </a:lnTo>
                  <a:lnTo>
                    <a:pt x="1385" y="5641"/>
                  </a:lnTo>
                  <a:lnTo>
                    <a:pt x="1361" y="5646"/>
                  </a:lnTo>
                  <a:lnTo>
                    <a:pt x="1351" y="5653"/>
                  </a:lnTo>
                  <a:lnTo>
                    <a:pt x="1342" y="5655"/>
                  </a:lnTo>
                  <a:lnTo>
                    <a:pt x="1328" y="5655"/>
                  </a:lnTo>
                  <a:lnTo>
                    <a:pt x="1321" y="5662"/>
                  </a:lnTo>
                  <a:lnTo>
                    <a:pt x="1323" y="5672"/>
                  </a:lnTo>
                  <a:lnTo>
                    <a:pt x="1330" y="5677"/>
                  </a:lnTo>
                  <a:lnTo>
                    <a:pt x="1368" y="5684"/>
                  </a:lnTo>
                  <a:lnTo>
                    <a:pt x="1373" y="5681"/>
                  </a:lnTo>
                  <a:lnTo>
                    <a:pt x="1385" y="5677"/>
                  </a:lnTo>
                  <a:lnTo>
                    <a:pt x="1389" y="5674"/>
                  </a:lnTo>
                  <a:lnTo>
                    <a:pt x="1394" y="5677"/>
                  </a:lnTo>
                  <a:lnTo>
                    <a:pt x="1396" y="5681"/>
                  </a:lnTo>
                  <a:lnTo>
                    <a:pt x="1396" y="5686"/>
                  </a:lnTo>
                  <a:lnTo>
                    <a:pt x="1399" y="5693"/>
                  </a:lnTo>
                  <a:lnTo>
                    <a:pt x="1403" y="5695"/>
                  </a:lnTo>
                  <a:lnTo>
                    <a:pt x="1408" y="5698"/>
                  </a:lnTo>
                  <a:lnTo>
                    <a:pt x="1415" y="5695"/>
                  </a:lnTo>
                  <a:lnTo>
                    <a:pt x="1418" y="5693"/>
                  </a:lnTo>
                  <a:lnTo>
                    <a:pt x="1425" y="5691"/>
                  </a:lnTo>
                  <a:lnTo>
                    <a:pt x="1458" y="5700"/>
                  </a:lnTo>
                  <a:lnTo>
                    <a:pt x="1458" y="5703"/>
                  </a:lnTo>
                  <a:lnTo>
                    <a:pt x="1465" y="5700"/>
                  </a:lnTo>
                  <a:lnTo>
                    <a:pt x="1484" y="5684"/>
                  </a:lnTo>
                  <a:lnTo>
                    <a:pt x="1493" y="5679"/>
                  </a:lnTo>
                  <a:lnTo>
                    <a:pt x="1498" y="5679"/>
                  </a:lnTo>
                  <a:lnTo>
                    <a:pt x="1500" y="5679"/>
                  </a:lnTo>
                  <a:lnTo>
                    <a:pt x="1505" y="5679"/>
                  </a:lnTo>
                  <a:lnTo>
                    <a:pt x="1507" y="5672"/>
                  </a:lnTo>
                  <a:lnTo>
                    <a:pt x="1507" y="5667"/>
                  </a:lnTo>
                  <a:lnTo>
                    <a:pt x="1500" y="5658"/>
                  </a:lnTo>
                  <a:lnTo>
                    <a:pt x="1500" y="5653"/>
                  </a:lnTo>
                  <a:lnTo>
                    <a:pt x="1505" y="5646"/>
                  </a:lnTo>
                  <a:lnTo>
                    <a:pt x="1507" y="5639"/>
                  </a:lnTo>
                  <a:lnTo>
                    <a:pt x="1510" y="5634"/>
                  </a:lnTo>
                  <a:lnTo>
                    <a:pt x="1515" y="5632"/>
                  </a:lnTo>
                  <a:lnTo>
                    <a:pt x="1519" y="5629"/>
                  </a:lnTo>
                  <a:lnTo>
                    <a:pt x="1526" y="5627"/>
                  </a:lnTo>
                  <a:lnTo>
                    <a:pt x="1529" y="5627"/>
                  </a:lnTo>
                  <a:lnTo>
                    <a:pt x="1538" y="5627"/>
                  </a:lnTo>
                  <a:lnTo>
                    <a:pt x="1545" y="5627"/>
                  </a:lnTo>
                  <a:lnTo>
                    <a:pt x="1555" y="5622"/>
                  </a:lnTo>
                  <a:lnTo>
                    <a:pt x="1562" y="5615"/>
                  </a:lnTo>
                  <a:lnTo>
                    <a:pt x="1559" y="5610"/>
                  </a:lnTo>
                  <a:lnTo>
                    <a:pt x="1555" y="5603"/>
                  </a:lnTo>
                  <a:lnTo>
                    <a:pt x="1555" y="5599"/>
                  </a:lnTo>
                  <a:lnTo>
                    <a:pt x="1555" y="5573"/>
                  </a:lnTo>
                  <a:lnTo>
                    <a:pt x="1557" y="5549"/>
                  </a:lnTo>
                  <a:lnTo>
                    <a:pt x="1557" y="5539"/>
                  </a:lnTo>
                  <a:lnTo>
                    <a:pt x="1562" y="5528"/>
                  </a:lnTo>
                  <a:lnTo>
                    <a:pt x="1574" y="5549"/>
                  </a:lnTo>
                  <a:lnTo>
                    <a:pt x="1574" y="5558"/>
                  </a:lnTo>
                  <a:lnTo>
                    <a:pt x="1571" y="5589"/>
                  </a:lnTo>
                  <a:lnTo>
                    <a:pt x="1571" y="5599"/>
                  </a:lnTo>
                  <a:lnTo>
                    <a:pt x="1574" y="5603"/>
                  </a:lnTo>
                  <a:lnTo>
                    <a:pt x="1574" y="5608"/>
                  </a:lnTo>
                  <a:lnTo>
                    <a:pt x="1574" y="5613"/>
                  </a:lnTo>
                  <a:lnTo>
                    <a:pt x="1571" y="5620"/>
                  </a:lnTo>
                  <a:lnTo>
                    <a:pt x="1569" y="5625"/>
                  </a:lnTo>
                  <a:lnTo>
                    <a:pt x="1564" y="5627"/>
                  </a:lnTo>
                  <a:lnTo>
                    <a:pt x="1562" y="5627"/>
                  </a:lnTo>
                  <a:lnTo>
                    <a:pt x="1559" y="5629"/>
                  </a:lnTo>
                  <a:lnTo>
                    <a:pt x="1552" y="5639"/>
                  </a:lnTo>
                  <a:lnTo>
                    <a:pt x="1548" y="5646"/>
                  </a:lnTo>
                  <a:lnTo>
                    <a:pt x="1543" y="5648"/>
                  </a:lnTo>
                  <a:lnTo>
                    <a:pt x="1524" y="5643"/>
                  </a:lnTo>
                  <a:lnTo>
                    <a:pt x="1517" y="5646"/>
                  </a:lnTo>
                  <a:lnTo>
                    <a:pt x="1512" y="5653"/>
                  </a:lnTo>
                  <a:lnTo>
                    <a:pt x="1512" y="5662"/>
                  </a:lnTo>
                  <a:lnTo>
                    <a:pt x="1515" y="5674"/>
                  </a:lnTo>
                  <a:lnTo>
                    <a:pt x="1517" y="5684"/>
                  </a:lnTo>
                  <a:lnTo>
                    <a:pt x="1507" y="5693"/>
                  </a:lnTo>
                  <a:lnTo>
                    <a:pt x="1503" y="5695"/>
                  </a:lnTo>
                  <a:lnTo>
                    <a:pt x="1496" y="5695"/>
                  </a:lnTo>
                  <a:lnTo>
                    <a:pt x="1491" y="5695"/>
                  </a:lnTo>
                  <a:lnTo>
                    <a:pt x="1489" y="5698"/>
                  </a:lnTo>
                  <a:lnTo>
                    <a:pt x="1484" y="5703"/>
                  </a:lnTo>
                  <a:lnTo>
                    <a:pt x="1474" y="5717"/>
                  </a:lnTo>
                  <a:lnTo>
                    <a:pt x="1472" y="5719"/>
                  </a:lnTo>
                  <a:lnTo>
                    <a:pt x="1467" y="5721"/>
                  </a:lnTo>
                  <a:lnTo>
                    <a:pt x="1465" y="5719"/>
                  </a:lnTo>
                  <a:lnTo>
                    <a:pt x="1460" y="5714"/>
                  </a:lnTo>
                  <a:lnTo>
                    <a:pt x="1458" y="5714"/>
                  </a:lnTo>
                  <a:lnTo>
                    <a:pt x="1434" y="5710"/>
                  </a:lnTo>
                  <a:lnTo>
                    <a:pt x="1406" y="5712"/>
                  </a:lnTo>
                  <a:lnTo>
                    <a:pt x="1399" y="5710"/>
                  </a:lnTo>
                  <a:lnTo>
                    <a:pt x="1377" y="5695"/>
                  </a:lnTo>
                  <a:lnTo>
                    <a:pt x="1368" y="5693"/>
                  </a:lnTo>
                  <a:lnTo>
                    <a:pt x="1344" y="5695"/>
                  </a:lnTo>
                  <a:lnTo>
                    <a:pt x="1314" y="5686"/>
                  </a:lnTo>
                  <a:lnTo>
                    <a:pt x="1307" y="5686"/>
                  </a:lnTo>
                  <a:lnTo>
                    <a:pt x="1297" y="5686"/>
                  </a:lnTo>
                  <a:lnTo>
                    <a:pt x="1295" y="5688"/>
                  </a:lnTo>
                  <a:lnTo>
                    <a:pt x="1297" y="5691"/>
                  </a:lnTo>
                  <a:lnTo>
                    <a:pt x="1297" y="5693"/>
                  </a:lnTo>
                  <a:lnTo>
                    <a:pt x="1297" y="5703"/>
                  </a:lnTo>
                  <a:lnTo>
                    <a:pt x="1300" y="5705"/>
                  </a:lnTo>
                  <a:lnTo>
                    <a:pt x="1326" y="5714"/>
                  </a:lnTo>
                  <a:lnTo>
                    <a:pt x="1333" y="5714"/>
                  </a:lnTo>
                  <a:lnTo>
                    <a:pt x="1359" y="5710"/>
                  </a:lnTo>
                  <a:lnTo>
                    <a:pt x="1366" y="5712"/>
                  </a:lnTo>
                  <a:lnTo>
                    <a:pt x="1382" y="5710"/>
                  </a:lnTo>
                  <a:lnTo>
                    <a:pt x="1392" y="5712"/>
                  </a:lnTo>
                  <a:lnTo>
                    <a:pt x="1394" y="5721"/>
                  </a:lnTo>
                  <a:lnTo>
                    <a:pt x="1387" y="5724"/>
                  </a:lnTo>
                  <a:lnTo>
                    <a:pt x="1380" y="5724"/>
                  </a:lnTo>
                  <a:lnTo>
                    <a:pt x="1354" y="5721"/>
                  </a:lnTo>
                  <a:lnTo>
                    <a:pt x="1344" y="5726"/>
                  </a:lnTo>
                  <a:lnTo>
                    <a:pt x="1344" y="5724"/>
                  </a:lnTo>
                  <a:lnTo>
                    <a:pt x="1342" y="5721"/>
                  </a:lnTo>
                  <a:lnTo>
                    <a:pt x="1340" y="5719"/>
                  </a:lnTo>
                  <a:lnTo>
                    <a:pt x="1337" y="5719"/>
                  </a:lnTo>
                  <a:lnTo>
                    <a:pt x="1328" y="5724"/>
                  </a:lnTo>
                  <a:lnTo>
                    <a:pt x="1318" y="5721"/>
                  </a:lnTo>
                  <a:lnTo>
                    <a:pt x="1316" y="5721"/>
                  </a:lnTo>
                  <a:lnTo>
                    <a:pt x="1311" y="5726"/>
                  </a:lnTo>
                  <a:lnTo>
                    <a:pt x="1309" y="5733"/>
                  </a:lnTo>
                  <a:lnTo>
                    <a:pt x="1307" y="5747"/>
                  </a:lnTo>
                  <a:lnTo>
                    <a:pt x="1300" y="5736"/>
                  </a:lnTo>
                  <a:lnTo>
                    <a:pt x="1295" y="5731"/>
                  </a:lnTo>
                  <a:lnTo>
                    <a:pt x="1290" y="5733"/>
                  </a:lnTo>
                  <a:lnTo>
                    <a:pt x="1283" y="5736"/>
                  </a:lnTo>
                  <a:lnTo>
                    <a:pt x="1278" y="5736"/>
                  </a:lnTo>
                  <a:lnTo>
                    <a:pt x="1276" y="5738"/>
                  </a:lnTo>
                  <a:lnTo>
                    <a:pt x="1281" y="5745"/>
                  </a:lnTo>
                  <a:lnTo>
                    <a:pt x="1285" y="5750"/>
                  </a:lnTo>
                  <a:lnTo>
                    <a:pt x="1314" y="5766"/>
                  </a:lnTo>
                  <a:lnTo>
                    <a:pt x="1321" y="5769"/>
                  </a:lnTo>
                  <a:lnTo>
                    <a:pt x="1328" y="5766"/>
                  </a:lnTo>
                  <a:lnTo>
                    <a:pt x="1335" y="5781"/>
                  </a:lnTo>
                  <a:lnTo>
                    <a:pt x="1347" y="5788"/>
                  </a:lnTo>
                  <a:lnTo>
                    <a:pt x="1363" y="5792"/>
                  </a:lnTo>
                  <a:lnTo>
                    <a:pt x="1394" y="5790"/>
                  </a:lnTo>
                  <a:lnTo>
                    <a:pt x="1399" y="5788"/>
                  </a:lnTo>
                  <a:lnTo>
                    <a:pt x="1403" y="5781"/>
                  </a:lnTo>
                  <a:lnTo>
                    <a:pt x="1408" y="5781"/>
                  </a:lnTo>
                  <a:lnTo>
                    <a:pt x="1415" y="5778"/>
                  </a:lnTo>
                  <a:lnTo>
                    <a:pt x="1422" y="5783"/>
                  </a:lnTo>
                  <a:lnTo>
                    <a:pt x="1434" y="5792"/>
                  </a:lnTo>
                  <a:lnTo>
                    <a:pt x="1429" y="5797"/>
                  </a:lnTo>
                  <a:lnTo>
                    <a:pt x="1418" y="5795"/>
                  </a:lnTo>
                  <a:lnTo>
                    <a:pt x="1413" y="5799"/>
                  </a:lnTo>
                  <a:lnTo>
                    <a:pt x="1420" y="5804"/>
                  </a:lnTo>
                  <a:lnTo>
                    <a:pt x="1427" y="5830"/>
                  </a:lnTo>
                  <a:lnTo>
                    <a:pt x="1429" y="5833"/>
                  </a:lnTo>
                  <a:lnTo>
                    <a:pt x="1432" y="5835"/>
                  </a:lnTo>
                  <a:lnTo>
                    <a:pt x="1441" y="5837"/>
                  </a:lnTo>
                  <a:lnTo>
                    <a:pt x="1446" y="5837"/>
                  </a:lnTo>
                  <a:lnTo>
                    <a:pt x="1451" y="5837"/>
                  </a:lnTo>
                  <a:lnTo>
                    <a:pt x="1455" y="5833"/>
                  </a:lnTo>
                  <a:lnTo>
                    <a:pt x="1463" y="5828"/>
                  </a:lnTo>
                  <a:lnTo>
                    <a:pt x="1465" y="5825"/>
                  </a:lnTo>
                  <a:lnTo>
                    <a:pt x="1467" y="5818"/>
                  </a:lnTo>
                  <a:lnTo>
                    <a:pt x="1467" y="5816"/>
                  </a:lnTo>
                  <a:lnTo>
                    <a:pt x="1467" y="5809"/>
                  </a:lnTo>
                  <a:lnTo>
                    <a:pt x="1470" y="5804"/>
                  </a:lnTo>
                  <a:lnTo>
                    <a:pt x="1481" y="5802"/>
                  </a:lnTo>
                  <a:lnTo>
                    <a:pt x="1486" y="5795"/>
                  </a:lnTo>
                  <a:lnTo>
                    <a:pt x="1491" y="5785"/>
                  </a:lnTo>
                  <a:lnTo>
                    <a:pt x="1498" y="5778"/>
                  </a:lnTo>
                  <a:lnTo>
                    <a:pt x="1498" y="5769"/>
                  </a:lnTo>
                  <a:lnTo>
                    <a:pt x="1503" y="5755"/>
                  </a:lnTo>
                  <a:lnTo>
                    <a:pt x="1512" y="5743"/>
                  </a:lnTo>
                  <a:lnTo>
                    <a:pt x="1522" y="5738"/>
                  </a:lnTo>
                  <a:lnTo>
                    <a:pt x="1531" y="5738"/>
                  </a:lnTo>
                  <a:lnTo>
                    <a:pt x="1541" y="5731"/>
                  </a:lnTo>
                  <a:lnTo>
                    <a:pt x="1550" y="5726"/>
                  </a:lnTo>
                  <a:lnTo>
                    <a:pt x="1557" y="5733"/>
                  </a:lnTo>
                  <a:lnTo>
                    <a:pt x="1555" y="5736"/>
                  </a:lnTo>
                  <a:lnTo>
                    <a:pt x="1548" y="5743"/>
                  </a:lnTo>
                  <a:lnTo>
                    <a:pt x="1545" y="5743"/>
                  </a:lnTo>
                  <a:lnTo>
                    <a:pt x="1541" y="5745"/>
                  </a:lnTo>
                  <a:lnTo>
                    <a:pt x="1533" y="5747"/>
                  </a:lnTo>
                  <a:lnTo>
                    <a:pt x="1526" y="5750"/>
                  </a:lnTo>
                  <a:lnTo>
                    <a:pt x="1522" y="5755"/>
                  </a:lnTo>
                  <a:lnTo>
                    <a:pt x="1517" y="5759"/>
                  </a:lnTo>
                  <a:lnTo>
                    <a:pt x="1510" y="5769"/>
                  </a:lnTo>
                  <a:lnTo>
                    <a:pt x="1503" y="5781"/>
                  </a:lnTo>
                  <a:lnTo>
                    <a:pt x="1503" y="5785"/>
                  </a:lnTo>
                  <a:lnTo>
                    <a:pt x="1503" y="5792"/>
                  </a:lnTo>
                  <a:lnTo>
                    <a:pt x="1503" y="5797"/>
                  </a:lnTo>
                  <a:lnTo>
                    <a:pt x="1500" y="5804"/>
                  </a:lnTo>
                  <a:lnTo>
                    <a:pt x="1491" y="5818"/>
                  </a:lnTo>
                  <a:lnTo>
                    <a:pt x="1486" y="5825"/>
                  </a:lnTo>
                  <a:lnTo>
                    <a:pt x="1481" y="5828"/>
                  </a:lnTo>
                  <a:lnTo>
                    <a:pt x="1477" y="5830"/>
                  </a:lnTo>
                  <a:lnTo>
                    <a:pt x="1474" y="5833"/>
                  </a:lnTo>
                  <a:lnTo>
                    <a:pt x="1477" y="5840"/>
                  </a:lnTo>
                  <a:lnTo>
                    <a:pt x="1481" y="5842"/>
                  </a:lnTo>
                  <a:lnTo>
                    <a:pt x="1489" y="5844"/>
                  </a:lnTo>
                  <a:lnTo>
                    <a:pt x="1515" y="5849"/>
                  </a:lnTo>
                  <a:lnTo>
                    <a:pt x="1522" y="5847"/>
                  </a:lnTo>
                  <a:lnTo>
                    <a:pt x="1529" y="5842"/>
                  </a:lnTo>
                  <a:lnTo>
                    <a:pt x="1533" y="5837"/>
                  </a:lnTo>
                  <a:lnTo>
                    <a:pt x="1536" y="5833"/>
                  </a:lnTo>
                  <a:lnTo>
                    <a:pt x="1541" y="5825"/>
                  </a:lnTo>
                  <a:lnTo>
                    <a:pt x="1541" y="5821"/>
                  </a:lnTo>
                  <a:lnTo>
                    <a:pt x="1550" y="5821"/>
                  </a:lnTo>
                  <a:lnTo>
                    <a:pt x="1550" y="5833"/>
                  </a:lnTo>
                  <a:lnTo>
                    <a:pt x="1545" y="5847"/>
                  </a:lnTo>
                  <a:lnTo>
                    <a:pt x="1548" y="5856"/>
                  </a:lnTo>
                  <a:lnTo>
                    <a:pt x="1552" y="5859"/>
                  </a:lnTo>
                  <a:lnTo>
                    <a:pt x="1552" y="5861"/>
                  </a:lnTo>
                  <a:lnTo>
                    <a:pt x="1555" y="5861"/>
                  </a:lnTo>
                  <a:lnTo>
                    <a:pt x="1559" y="5859"/>
                  </a:lnTo>
                  <a:lnTo>
                    <a:pt x="1569" y="5851"/>
                  </a:lnTo>
                  <a:lnTo>
                    <a:pt x="1574" y="5847"/>
                  </a:lnTo>
                  <a:lnTo>
                    <a:pt x="1576" y="5849"/>
                  </a:lnTo>
                  <a:lnTo>
                    <a:pt x="1576" y="5854"/>
                  </a:lnTo>
                  <a:lnTo>
                    <a:pt x="1576" y="5859"/>
                  </a:lnTo>
                  <a:lnTo>
                    <a:pt x="1571" y="5861"/>
                  </a:lnTo>
                  <a:lnTo>
                    <a:pt x="1571" y="5863"/>
                  </a:lnTo>
                  <a:lnTo>
                    <a:pt x="1571" y="5868"/>
                  </a:lnTo>
                  <a:lnTo>
                    <a:pt x="1574" y="5875"/>
                  </a:lnTo>
                  <a:lnTo>
                    <a:pt x="1576" y="5889"/>
                  </a:lnTo>
                  <a:lnTo>
                    <a:pt x="1576" y="5894"/>
                  </a:lnTo>
                  <a:lnTo>
                    <a:pt x="1583" y="5896"/>
                  </a:lnTo>
                  <a:lnTo>
                    <a:pt x="1590" y="5896"/>
                  </a:lnTo>
                  <a:lnTo>
                    <a:pt x="1600" y="5894"/>
                  </a:lnTo>
                  <a:lnTo>
                    <a:pt x="1607" y="5887"/>
                  </a:lnTo>
                  <a:lnTo>
                    <a:pt x="1607" y="5875"/>
                  </a:lnTo>
                  <a:lnTo>
                    <a:pt x="1618" y="5866"/>
                  </a:lnTo>
                  <a:lnTo>
                    <a:pt x="1642" y="5856"/>
                  </a:lnTo>
                  <a:lnTo>
                    <a:pt x="1649" y="5844"/>
                  </a:lnTo>
                  <a:lnTo>
                    <a:pt x="1673" y="5837"/>
                  </a:lnTo>
                  <a:lnTo>
                    <a:pt x="1675" y="5833"/>
                  </a:lnTo>
                  <a:lnTo>
                    <a:pt x="1678" y="5830"/>
                  </a:lnTo>
                  <a:lnTo>
                    <a:pt x="1678" y="5830"/>
                  </a:lnTo>
                  <a:lnTo>
                    <a:pt x="1678" y="5833"/>
                  </a:lnTo>
                  <a:lnTo>
                    <a:pt x="1678" y="5835"/>
                  </a:lnTo>
                  <a:lnTo>
                    <a:pt x="1678" y="5835"/>
                  </a:lnTo>
                  <a:lnTo>
                    <a:pt x="1682" y="5835"/>
                  </a:lnTo>
                  <a:lnTo>
                    <a:pt x="1685" y="5835"/>
                  </a:lnTo>
                  <a:lnTo>
                    <a:pt x="1696" y="5825"/>
                  </a:lnTo>
                  <a:lnTo>
                    <a:pt x="1696" y="5821"/>
                  </a:lnTo>
                  <a:lnTo>
                    <a:pt x="1694" y="5816"/>
                  </a:lnTo>
                  <a:lnTo>
                    <a:pt x="1696" y="5809"/>
                  </a:lnTo>
                  <a:lnTo>
                    <a:pt x="1696" y="5804"/>
                  </a:lnTo>
                  <a:lnTo>
                    <a:pt x="1706" y="5788"/>
                  </a:lnTo>
                  <a:lnTo>
                    <a:pt x="1715" y="5776"/>
                  </a:lnTo>
                  <a:lnTo>
                    <a:pt x="1715" y="5766"/>
                  </a:lnTo>
                  <a:lnTo>
                    <a:pt x="1711" y="5762"/>
                  </a:lnTo>
                  <a:lnTo>
                    <a:pt x="1706" y="5757"/>
                  </a:lnTo>
                  <a:lnTo>
                    <a:pt x="1706" y="5755"/>
                  </a:lnTo>
                  <a:lnTo>
                    <a:pt x="1708" y="5743"/>
                  </a:lnTo>
                  <a:lnTo>
                    <a:pt x="1708" y="5738"/>
                  </a:lnTo>
                  <a:lnTo>
                    <a:pt x="1706" y="5736"/>
                  </a:lnTo>
                  <a:lnTo>
                    <a:pt x="1701" y="5731"/>
                  </a:lnTo>
                  <a:lnTo>
                    <a:pt x="1708" y="5729"/>
                  </a:lnTo>
                  <a:lnTo>
                    <a:pt x="1720" y="5724"/>
                  </a:lnTo>
                  <a:lnTo>
                    <a:pt x="1727" y="5721"/>
                  </a:lnTo>
                  <a:lnTo>
                    <a:pt x="1746" y="5707"/>
                  </a:lnTo>
                  <a:lnTo>
                    <a:pt x="1748" y="5703"/>
                  </a:lnTo>
                  <a:lnTo>
                    <a:pt x="1753" y="5693"/>
                  </a:lnTo>
                  <a:lnTo>
                    <a:pt x="1758" y="5688"/>
                  </a:lnTo>
                  <a:lnTo>
                    <a:pt x="1763" y="5688"/>
                  </a:lnTo>
                  <a:lnTo>
                    <a:pt x="1767" y="5688"/>
                  </a:lnTo>
                  <a:lnTo>
                    <a:pt x="1772" y="5693"/>
                  </a:lnTo>
                  <a:lnTo>
                    <a:pt x="1772" y="5698"/>
                  </a:lnTo>
                  <a:lnTo>
                    <a:pt x="1772" y="5714"/>
                  </a:lnTo>
                  <a:lnTo>
                    <a:pt x="1765" y="5714"/>
                  </a:lnTo>
                  <a:lnTo>
                    <a:pt x="1758" y="5719"/>
                  </a:lnTo>
                  <a:lnTo>
                    <a:pt x="1746" y="5731"/>
                  </a:lnTo>
                  <a:lnTo>
                    <a:pt x="1741" y="5733"/>
                  </a:lnTo>
                  <a:lnTo>
                    <a:pt x="1732" y="5736"/>
                  </a:lnTo>
                  <a:lnTo>
                    <a:pt x="1722" y="5745"/>
                  </a:lnTo>
                  <a:lnTo>
                    <a:pt x="1722" y="5745"/>
                  </a:lnTo>
                  <a:lnTo>
                    <a:pt x="1720" y="5750"/>
                  </a:lnTo>
                  <a:lnTo>
                    <a:pt x="1720" y="5755"/>
                  </a:lnTo>
                  <a:lnTo>
                    <a:pt x="1722" y="5757"/>
                  </a:lnTo>
                  <a:lnTo>
                    <a:pt x="1737" y="5771"/>
                  </a:lnTo>
                  <a:lnTo>
                    <a:pt x="1737" y="5783"/>
                  </a:lnTo>
                  <a:lnTo>
                    <a:pt x="1734" y="5790"/>
                  </a:lnTo>
                  <a:lnTo>
                    <a:pt x="1720" y="5799"/>
                  </a:lnTo>
                  <a:lnTo>
                    <a:pt x="1715" y="5809"/>
                  </a:lnTo>
                  <a:lnTo>
                    <a:pt x="1708" y="5828"/>
                  </a:lnTo>
                  <a:lnTo>
                    <a:pt x="1704" y="5835"/>
                  </a:lnTo>
                  <a:lnTo>
                    <a:pt x="1701" y="5837"/>
                  </a:lnTo>
                  <a:lnTo>
                    <a:pt x="1701" y="5847"/>
                  </a:lnTo>
                  <a:lnTo>
                    <a:pt x="1699" y="5849"/>
                  </a:lnTo>
                  <a:lnTo>
                    <a:pt x="1696" y="5851"/>
                  </a:lnTo>
                  <a:lnTo>
                    <a:pt x="1692" y="5859"/>
                  </a:lnTo>
                  <a:lnTo>
                    <a:pt x="1689" y="5861"/>
                  </a:lnTo>
                  <a:lnTo>
                    <a:pt x="1675" y="5861"/>
                  </a:lnTo>
                  <a:lnTo>
                    <a:pt x="1668" y="5863"/>
                  </a:lnTo>
                  <a:lnTo>
                    <a:pt x="1661" y="5875"/>
                  </a:lnTo>
                  <a:lnTo>
                    <a:pt x="1656" y="5877"/>
                  </a:lnTo>
                  <a:lnTo>
                    <a:pt x="1633" y="5877"/>
                  </a:lnTo>
                  <a:lnTo>
                    <a:pt x="1630" y="5880"/>
                  </a:lnTo>
                  <a:lnTo>
                    <a:pt x="1628" y="5880"/>
                  </a:lnTo>
                  <a:lnTo>
                    <a:pt x="1626" y="5885"/>
                  </a:lnTo>
                  <a:lnTo>
                    <a:pt x="1621" y="5896"/>
                  </a:lnTo>
                  <a:lnTo>
                    <a:pt x="1618" y="5901"/>
                  </a:lnTo>
                  <a:lnTo>
                    <a:pt x="1616" y="5906"/>
                  </a:lnTo>
                  <a:lnTo>
                    <a:pt x="1616" y="5908"/>
                  </a:lnTo>
                  <a:lnTo>
                    <a:pt x="1614" y="5911"/>
                  </a:lnTo>
                  <a:lnTo>
                    <a:pt x="1609" y="5927"/>
                  </a:lnTo>
                  <a:lnTo>
                    <a:pt x="1607" y="5929"/>
                  </a:lnTo>
                  <a:lnTo>
                    <a:pt x="1604" y="5929"/>
                  </a:lnTo>
                  <a:lnTo>
                    <a:pt x="1602" y="5932"/>
                  </a:lnTo>
                  <a:lnTo>
                    <a:pt x="1597" y="5937"/>
                  </a:lnTo>
                  <a:lnTo>
                    <a:pt x="1595" y="5951"/>
                  </a:lnTo>
                  <a:lnTo>
                    <a:pt x="1602" y="5951"/>
                  </a:lnTo>
                  <a:lnTo>
                    <a:pt x="1611" y="5946"/>
                  </a:lnTo>
                  <a:lnTo>
                    <a:pt x="1628" y="5941"/>
                  </a:lnTo>
                  <a:lnTo>
                    <a:pt x="1633" y="5932"/>
                  </a:lnTo>
                  <a:lnTo>
                    <a:pt x="1635" y="5918"/>
                  </a:lnTo>
                  <a:lnTo>
                    <a:pt x="1635" y="5908"/>
                  </a:lnTo>
                  <a:lnTo>
                    <a:pt x="1640" y="5911"/>
                  </a:lnTo>
                  <a:lnTo>
                    <a:pt x="1644" y="5920"/>
                  </a:lnTo>
                  <a:lnTo>
                    <a:pt x="1644" y="5932"/>
                  </a:lnTo>
                  <a:lnTo>
                    <a:pt x="1642" y="5941"/>
                  </a:lnTo>
                  <a:lnTo>
                    <a:pt x="1640" y="5948"/>
                  </a:lnTo>
                  <a:lnTo>
                    <a:pt x="1635" y="5951"/>
                  </a:lnTo>
                  <a:lnTo>
                    <a:pt x="1633" y="5955"/>
                  </a:lnTo>
                  <a:lnTo>
                    <a:pt x="1635" y="5962"/>
                  </a:lnTo>
                  <a:lnTo>
                    <a:pt x="1637" y="5962"/>
                  </a:lnTo>
                  <a:lnTo>
                    <a:pt x="1649" y="5967"/>
                  </a:lnTo>
                  <a:lnTo>
                    <a:pt x="1656" y="5970"/>
                  </a:lnTo>
                  <a:lnTo>
                    <a:pt x="1663" y="5974"/>
                  </a:lnTo>
                  <a:lnTo>
                    <a:pt x="1668" y="5979"/>
                  </a:lnTo>
                  <a:lnTo>
                    <a:pt x="1675" y="5979"/>
                  </a:lnTo>
                  <a:lnTo>
                    <a:pt x="1699" y="5970"/>
                  </a:lnTo>
                  <a:lnTo>
                    <a:pt x="1701" y="5967"/>
                  </a:lnTo>
                  <a:lnTo>
                    <a:pt x="1706" y="5962"/>
                  </a:lnTo>
                  <a:lnTo>
                    <a:pt x="1722" y="5951"/>
                  </a:lnTo>
                  <a:lnTo>
                    <a:pt x="1727" y="5944"/>
                  </a:lnTo>
                  <a:lnTo>
                    <a:pt x="1734" y="5941"/>
                  </a:lnTo>
                  <a:lnTo>
                    <a:pt x="1758" y="5951"/>
                  </a:lnTo>
                  <a:lnTo>
                    <a:pt x="1784" y="5953"/>
                  </a:lnTo>
                  <a:lnTo>
                    <a:pt x="1812" y="5948"/>
                  </a:lnTo>
                  <a:lnTo>
                    <a:pt x="1829" y="5937"/>
                  </a:lnTo>
                  <a:lnTo>
                    <a:pt x="1838" y="5934"/>
                  </a:lnTo>
                  <a:lnTo>
                    <a:pt x="1838" y="5941"/>
                  </a:lnTo>
                  <a:lnTo>
                    <a:pt x="1836" y="5944"/>
                  </a:lnTo>
                  <a:lnTo>
                    <a:pt x="1812" y="5958"/>
                  </a:lnTo>
                  <a:lnTo>
                    <a:pt x="1805" y="5960"/>
                  </a:lnTo>
                  <a:lnTo>
                    <a:pt x="1789" y="5962"/>
                  </a:lnTo>
                  <a:lnTo>
                    <a:pt x="1784" y="5962"/>
                  </a:lnTo>
                  <a:lnTo>
                    <a:pt x="1779" y="5962"/>
                  </a:lnTo>
                  <a:lnTo>
                    <a:pt x="1772" y="5970"/>
                  </a:lnTo>
                  <a:lnTo>
                    <a:pt x="1770" y="5970"/>
                  </a:lnTo>
                  <a:lnTo>
                    <a:pt x="1765" y="5970"/>
                  </a:lnTo>
                  <a:lnTo>
                    <a:pt x="1758" y="5962"/>
                  </a:lnTo>
                  <a:lnTo>
                    <a:pt x="1751" y="5960"/>
                  </a:lnTo>
                  <a:lnTo>
                    <a:pt x="1741" y="5958"/>
                  </a:lnTo>
                  <a:lnTo>
                    <a:pt x="1732" y="5960"/>
                  </a:lnTo>
                  <a:lnTo>
                    <a:pt x="1725" y="5967"/>
                  </a:lnTo>
                  <a:lnTo>
                    <a:pt x="1722" y="5974"/>
                  </a:lnTo>
                  <a:lnTo>
                    <a:pt x="1720" y="5977"/>
                  </a:lnTo>
                  <a:lnTo>
                    <a:pt x="1708" y="5981"/>
                  </a:lnTo>
                  <a:lnTo>
                    <a:pt x="1706" y="5981"/>
                  </a:lnTo>
                  <a:lnTo>
                    <a:pt x="1706" y="5984"/>
                  </a:lnTo>
                  <a:lnTo>
                    <a:pt x="1706" y="5988"/>
                  </a:lnTo>
                  <a:lnTo>
                    <a:pt x="1711" y="5996"/>
                  </a:lnTo>
                  <a:lnTo>
                    <a:pt x="1715" y="6000"/>
                  </a:lnTo>
                  <a:lnTo>
                    <a:pt x="1720" y="6007"/>
                  </a:lnTo>
                  <a:lnTo>
                    <a:pt x="1722" y="6017"/>
                  </a:lnTo>
                  <a:lnTo>
                    <a:pt x="1720" y="6024"/>
                  </a:lnTo>
                  <a:lnTo>
                    <a:pt x="1725" y="6031"/>
                  </a:lnTo>
                  <a:lnTo>
                    <a:pt x="1722" y="6038"/>
                  </a:lnTo>
                  <a:lnTo>
                    <a:pt x="1722" y="6040"/>
                  </a:lnTo>
                  <a:lnTo>
                    <a:pt x="1713" y="6052"/>
                  </a:lnTo>
                  <a:lnTo>
                    <a:pt x="1711" y="6059"/>
                  </a:lnTo>
                  <a:lnTo>
                    <a:pt x="1706" y="6069"/>
                  </a:lnTo>
                  <a:lnTo>
                    <a:pt x="1696" y="6074"/>
                  </a:lnTo>
                  <a:lnTo>
                    <a:pt x="1687" y="6076"/>
                  </a:lnTo>
                  <a:lnTo>
                    <a:pt x="1687" y="6085"/>
                  </a:lnTo>
                  <a:lnTo>
                    <a:pt x="1682" y="6088"/>
                  </a:lnTo>
                  <a:lnTo>
                    <a:pt x="1678" y="6088"/>
                  </a:lnTo>
                  <a:lnTo>
                    <a:pt x="1670" y="6092"/>
                  </a:lnTo>
                  <a:lnTo>
                    <a:pt x="1678" y="6102"/>
                  </a:lnTo>
                  <a:lnTo>
                    <a:pt x="1678" y="6104"/>
                  </a:lnTo>
                  <a:lnTo>
                    <a:pt x="1678" y="6109"/>
                  </a:lnTo>
                  <a:lnTo>
                    <a:pt x="1673" y="6114"/>
                  </a:lnTo>
                  <a:lnTo>
                    <a:pt x="1670" y="6118"/>
                  </a:lnTo>
                  <a:lnTo>
                    <a:pt x="1668" y="6118"/>
                  </a:lnTo>
                  <a:lnTo>
                    <a:pt x="1661" y="6121"/>
                  </a:lnTo>
                  <a:lnTo>
                    <a:pt x="1661" y="6130"/>
                  </a:lnTo>
                  <a:lnTo>
                    <a:pt x="1659" y="6149"/>
                  </a:lnTo>
                  <a:lnTo>
                    <a:pt x="1656" y="6142"/>
                  </a:lnTo>
                  <a:lnTo>
                    <a:pt x="1649" y="6123"/>
                  </a:lnTo>
                  <a:lnTo>
                    <a:pt x="1644" y="6118"/>
                  </a:lnTo>
                  <a:lnTo>
                    <a:pt x="1640" y="6114"/>
                  </a:lnTo>
                  <a:lnTo>
                    <a:pt x="1637" y="6102"/>
                  </a:lnTo>
                  <a:lnTo>
                    <a:pt x="1633" y="6095"/>
                  </a:lnTo>
                  <a:lnTo>
                    <a:pt x="1628" y="6102"/>
                  </a:lnTo>
                  <a:lnTo>
                    <a:pt x="1628" y="6111"/>
                  </a:lnTo>
                  <a:lnTo>
                    <a:pt x="1635" y="6144"/>
                  </a:lnTo>
                  <a:lnTo>
                    <a:pt x="1640" y="6159"/>
                  </a:lnTo>
                  <a:lnTo>
                    <a:pt x="1652" y="6178"/>
                  </a:lnTo>
                  <a:lnTo>
                    <a:pt x="1656" y="6180"/>
                  </a:lnTo>
                  <a:lnTo>
                    <a:pt x="1659" y="6185"/>
                  </a:lnTo>
                  <a:lnTo>
                    <a:pt x="1661" y="6194"/>
                  </a:lnTo>
                  <a:lnTo>
                    <a:pt x="1663" y="6196"/>
                  </a:lnTo>
                  <a:lnTo>
                    <a:pt x="1668" y="6201"/>
                  </a:lnTo>
                  <a:lnTo>
                    <a:pt x="1673" y="6208"/>
                  </a:lnTo>
                  <a:lnTo>
                    <a:pt x="1682" y="6232"/>
                  </a:lnTo>
                  <a:lnTo>
                    <a:pt x="1682" y="6234"/>
                  </a:lnTo>
                  <a:lnTo>
                    <a:pt x="1680" y="6246"/>
                  </a:lnTo>
                  <a:lnTo>
                    <a:pt x="1680" y="6251"/>
                  </a:lnTo>
                  <a:lnTo>
                    <a:pt x="1680" y="6256"/>
                  </a:lnTo>
                  <a:lnTo>
                    <a:pt x="1689" y="6263"/>
                  </a:lnTo>
                  <a:lnTo>
                    <a:pt x="1701" y="6274"/>
                  </a:lnTo>
                  <a:lnTo>
                    <a:pt x="1708" y="6279"/>
                  </a:lnTo>
                  <a:lnTo>
                    <a:pt x="1725" y="6282"/>
                  </a:lnTo>
                  <a:lnTo>
                    <a:pt x="1732" y="6284"/>
                  </a:lnTo>
                  <a:lnTo>
                    <a:pt x="1737" y="6296"/>
                  </a:lnTo>
                  <a:lnTo>
                    <a:pt x="1741" y="6300"/>
                  </a:lnTo>
                  <a:lnTo>
                    <a:pt x="1746" y="6300"/>
                  </a:lnTo>
                  <a:lnTo>
                    <a:pt x="1748" y="6289"/>
                  </a:lnTo>
                  <a:lnTo>
                    <a:pt x="1758" y="6289"/>
                  </a:lnTo>
                  <a:lnTo>
                    <a:pt x="1782" y="6296"/>
                  </a:lnTo>
                  <a:lnTo>
                    <a:pt x="1789" y="6296"/>
                  </a:lnTo>
                  <a:lnTo>
                    <a:pt x="1803" y="6293"/>
                  </a:lnTo>
                  <a:lnTo>
                    <a:pt x="1812" y="6291"/>
                  </a:lnTo>
                  <a:lnTo>
                    <a:pt x="1812" y="6284"/>
                  </a:lnTo>
                  <a:lnTo>
                    <a:pt x="1815" y="6282"/>
                  </a:lnTo>
                  <a:lnTo>
                    <a:pt x="1819" y="6279"/>
                  </a:lnTo>
                  <a:lnTo>
                    <a:pt x="1824" y="6282"/>
                  </a:lnTo>
                  <a:lnTo>
                    <a:pt x="1826" y="6279"/>
                  </a:lnTo>
                  <a:lnTo>
                    <a:pt x="1826" y="6274"/>
                  </a:lnTo>
                  <a:lnTo>
                    <a:pt x="1824" y="6267"/>
                  </a:lnTo>
                  <a:lnTo>
                    <a:pt x="1824" y="6263"/>
                  </a:lnTo>
                  <a:lnTo>
                    <a:pt x="1838" y="6244"/>
                  </a:lnTo>
                  <a:lnTo>
                    <a:pt x="1843" y="6241"/>
                  </a:lnTo>
                  <a:lnTo>
                    <a:pt x="1845" y="6244"/>
                  </a:lnTo>
                  <a:lnTo>
                    <a:pt x="1845" y="6251"/>
                  </a:lnTo>
                  <a:lnTo>
                    <a:pt x="1841" y="6256"/>
                  </a:lnTo>
                  <a:lnTo>
                    <a:pt x="1838" y="6260"/>
                  </a:lnTo>
                  <a:lnTo>
                    <a:pt x="1838" y="6263"/>
                  </a:lnTo>
                  <a:lnTo>
                    <a:pt x="1841" y="6270"/>
                  </a:lnTo>
                  <a:lnTo>
                    <a:pt x="1841" y="6272"/>
                  </a:lnTo>
                  <a:lnTo>
                    <a:pt x="1841" y="6277"/>
                  </a:lnTo>
                  <a:lnTo>
                    <a:pt x="1838" y="6279"/>
                  </a:lnTo>
                  <a:lnTo>
                    <a:pt x="1838" y="6279"/>
                  </a:lnTo>
                  <a:lnTo>
                    <a:pt x="1838" y="6282"/>
                  </a:lnTo>
                  <a:lnTo>
                    <a:pt x="1836" y="6293"/>
                  </a:lnTo>
                  <a:lnTo>
                    <a:pt x="1836" y="6298"/>
                  </a:lnTo>
                  <a:lnTo>
                    <a:pt x="1841" y="6300"/>
                  </a:lnTo>
                  <a:lnTo>
                    <a:pt x="1843" y="6300"/>
                  </a:lnTo>
                  <a:lnTo>
                    <a:pt x="1843" y="6300"/>
                  </a:lnTo>
                  <a:lnTo>
                    <a:pt x="1845" y="6300"/>
                  </a:lnTo>
                  <a:lnTo>
                    <a:pt x="1848" y="6300"/>
                  </a:lnTo>
                  <a:lnTo>
                    <a:pt x="1848" y="6298"/>
                  </a:lnTo>
                  <a:lnTo>
                    <a:pt x="1857" y="6296"/>
                  </a:lnTo>
                  <a:lnTo>
                    <a:pt x="1862" y="6291"/>
                  </a:lnTo>
                  <a:lnTo>
                    <a:pt x="1869" y="6282"/>
                  </a:lnTo>
                  <a:lnTo>
                    <a:pt x="1871" y="6279"/>
                  </a:lnTo>
                  <a:lnTo>
                    <a:pt x="1869" y="6270"/>
                  </a:lnTo>
                  <a:lnTo>
                    <a:pt x="1862" y="6258"/>
                  </a:lnTo>
                  <a:lnTo>
                    <a:pt x="1860" y="6248"/>
                  </a:lnTo>
                  <a:lnTo>
                    <a:pt x="1860" y="6241"/>
                  </a:lnTo>
                  <a:lnTo>
                    <a:pt x="1860" y="6232"/>
                  </a:lnTo>
                  <a:lnTo>
                    <a:pt x="1862" y="6220"/>
                  </a:lnTo>
                  <a:lnTo>
                    <a:pt x="1864" y="6213"/>
                  </a:lnTo>
                  <a:lnTo>
                    <a:pt x="1869" y="6204"/>
                  </a:lnTo>
                  <a:lnTo>
                    <a:pt x="1874" y="6201"/>
                  </a:lnTo>
                  <a:lnTo>
                    <a:pt x="1914" y="6194"/>
                  </a:lnTo>
                  <a:lnTo>
                    <a:pt x="1926" y="6189"/>
                  </a:lnTo>
                  <a:lnTo>
                    <a:pt x="1935" y="6182"/>
                  </a:lnTo>
                  <a:lnTo>
                    <a:pt x="1937" y="6178"/>
                  </a:lnTo>
                  <a:lnTo>
                    <a:pt x="1937" y="6175"/>
                  </a:lnTo>
                  <a:lnTo>
                    <a:pt x="1933" y="6168"/>
                  </a:lnTo>
                  <a:lnTo>
                    <a:pt x="1930" y="6166"/>
                  </a:lnTo>
                  <a:lnTo>
                    <a:pt x="1930" y="6163"/>
                  </a:lnTo>
                  <a:lnTo>
                    <a:pt x="1928" y="6156"/>
                  </a:lnTo>
                  <a:lnTo>
                    <a:pt x="1928" y="6154"/>
                  </a:lnTo>
                  <a:lnTo>
                    <a:pt x="1923" y="6147"/>
                  </a:lnTo>
                  <a:lnTo>
                    <a:pt x="1914" y="6137"/>
                  </a:lnTo>
                  <a:lnTo>
                    <a:pt x="1909" y="6133"/>
                  </a:lnTo>
                  <a:lnTo>
                    <a:pt x="1907" y="6128"/>
                  </a:lnTo>
                  <a:lnTo>
                    <a:pt x="1904" y="6121"/>
                  </a:lnTo>
                  <a:lnTo>
                    <a:pt x="1902" y="6114"/>
                  </a:lnTo>
                  <a:lnTo>
                    <a:pt x="1902" y="6104"/>
                  </a:lnTo>
                  <a:lnTo>
                    <a:pt x="1907" y="6109"/>
                  </a:lnTo>
                  <a:lnTo>
                    <a:pt x="1916" y="6126"/>
                  </a:lnTo>
                  <a:lnTo>
                    <a:pt x="1926" y="6133"/>
                  </a:lnTo>
                  <a:lnTo>
                    <a:pt x="1940" y="6149"/>
                  </a:lnTo>
                  <a:lnTo>
                    <a:pt x="1945" y="6156"/>
                  </a:lnTo>
                  <a:lnTo>
                    <a:pt x="1949" y="6178"/>
                  </a:lnTo>
                  <a:lnTo>
                    <a:pt x="1954" y="6182"/>
                  </a:lnTo>
                  <a:lnTo>
                    <a:pt x="1954" y="6187"/>
                  </a:lnTo>
                  <a:lnTo>
                    <a:pt x="1945" y="6196"/>
                  </a:lnTo>
                  <a:lnTo>
                    <a:pt x="1928" y="6208"/>
                  </a:lnTo>
                  <a:lnTo>
                    <a:pt x="1926" y="6208"/>
                  </a:lnTo>
                  <a:lnTo>
                    <a:pt x="1911" y="6206"/>
                  </a:lnTo>
                  <a:lnTo>
                    <a:pt x="1907" y="6206"/>
                  </a:lnTo>
                  <a:lnTo>
                    <a:pt x="1900" y="6211"/>
                  </a:lnTo>
                  <a:lnTo>
                    <a:pt x="1885" y="6211"/>
                  </a:lnTo>
                  <a:lnTo>
                    <a:pt x="1878" y="6218"/>
                  </a:lnTo>
                  <a:lnTo>
                    <a:pt x="1874" y="6227"/>
                  </a:lnTo>
                  <a:lnTo>
                    <a:pt x="1874" y="6239"/>
                  </a:lnTo>
                  <a:lnTo>
                    <a:pt x="1878" y="6246"/>
                  </a:lnTo>
                  <a:lnTo>
                    <a:pt x="1883" y="6251"/>
                  </a:lnTo>
                  <a:lnTo>
                    <a:pt x="1885" y="6256"/>
                  </a:lnTo>
                  <a:lnTo>
                    <a:pt x="1885" y="6267"/>
                  </a:lnTo>
                  <a:lnTo>
                    <a:pt x="1881" y="6284"/>
                  </a:lnTo>
                  <a:lnTo>
                    <a:pt x="1878" y="6293"/>
                  </a:lnTo>
                  <a:lnTo>
                    <a:pt x="1871" y="6300"/>
                  </a:lnTo>
                  <a:lnTo>
                    <a:pt x="1857" y="6310"/>
                  </a:lnTo>
                  <a:lnTo>
                    <a:pt x="1852" y="6317"/>
                  </a:lnTo>
                  <a:lnTo>
                    <a:pt x="1850" y="6326"/>
                  </a:lnTo>
                  <a:lnTo>
                    <a:pt x="1852" y="6331"/>
                  </a:lnTo>
                  <a:lnTo>
                    <a:pt x="1860" y="6343"/>
                  </a:lnTo>
                  <a:lnTo>
                    <a:pt x="1869" y="6376"/>
                  </a:lnTo>
                  <a:lnTo>
                    <a:pt x="1871" y="6383"/>
                  </a:lnTo>
                  <a:lnTo>
                    <a:pt x="1869" y="6395"/>
                  </a:lnTo>
                  <a:lnTo>
                    <a:pt x="1874" y="6397"/>
                  </a:lnTo>
                  <a:lnTo>
                    <a:pt x="1914" y="6404"/>
                  </a:lnTo>
                  <a:lnTo>
                    <a:pt x="1961" y="6393"/>
                  </a:lnTo>
                  <a:lnTo>
                    <a:pt x="1952" y="6404"/>
                  </a:lnTo>
                  <a:lnTo>
                    <a:pt x="1935" y="6411"/>
                  </a:lnTo>
                  <a:lnTo>
                    <a:pt x="1919" y="6414"/>
                  </a:lnTo>
                  <a:lnTo>
                    <a:pt x="1902" y="6411"/>
                  </a:lnTo>
                  <a:lnTo>
                    <a:pt x="1897" y="6411"/>
                  </a:lnTo>
                  <a:lnTo>
                    <a:pt x="1895" y="6414"/>
                  </a:lnTo>
                  <a:lnTo>
                    <a:pt x="1893" y="6416"/>
                  </a:lnTo>
                  <a:lnTo>
                    <a:pt x="1881" y="6416"/>
                  </a:lnTo>
                  <a:lnTo>
                    <a:pt x="1878" y="6416"/>
                  </a:lnTo>
                  <a:lnTo>
                    <a:pt x="1871" y="6423"/>
                  </a:lnTo>
                  <a:lnTo>
                    <a:pt x="1869" y="6430"/>
                  </a:lnTo>
                  <a:lnTo>
                    <a:pt x="1869" y="6442"/>
                  </a:lnTo>
                  <a:lnTo>
                    <a:pt x="1869" y="6449"/>
                  </a:lnTo>
                  <a:lnTo>
                    <a:pt x="1864" y="6454"/>
                  </a:lnTo>
                  <a:lnTo>
                    <a:pt x="1862" y="6461"/>
                  </a:lnTo>
                  <a:lnTo>
                    <a:pt x="1857" y="6463"/>
                  </a:lnTo>
                  <a:lnTo>
                    <a:pt x="1852" y="6459"/>
                  </a:lnTo>
                  <a:lnTo>
                    <a:pt x="1852" y="6452"/>
                  </a:lnTo>
                  <a:lnTo>
                    <a:pt x="1852" y="6430"/>
                  </a:lnTo>
                  <a:lnTo>
                    <a:pt x="1852" y="6423"/>
                  </a:lnTo>
                  <a:lnTo>
                    <a:pt x="1855" y="6416"/>
                  </a:lnTo>
                  <a:lnTo>
                    <a:pt x="1860" y="6397"/>
                  </a:lnTo>
                  <a:lnTo>
                    <a:pt x="1857" y="6395"/>
                  </a:lnTo>
                  <a:lnTo>
                    <a:pt x="1855" y="6376"/>
                  </a:lnTo>
                  <a:lnTo>
                    <a:pt x="1845" y="6350"/>
                  </a:lnTo>
                  <a:lnTo>
                    <a:pt x="1845" y="6345"/>
                  </a:lnTo>
                  <a:lnTo>
                    <a:pt x="1845" y="6341"/>
                  </a:lnTo>
                  <a:lnTo>
                    <a:pt x="1845" y="6336"/>
                  </a:lnTo>
                  <a:lnTo>
                    <a:pt x="1841" y="6334"/>
                  </a:lnTo>
                  <a:lnTo>
                    <a:pt x="1829" y="6331"/>
                  </a:lnTo>
                  <a:lnTo>
                    <a:pt x="1824" y="6331"/>
                  </a:lnTo>
                  <a:lnTo>
                    <a:pt x="1819" y="6334"/>
                  </a:lnTo>
                  <a:lnTo>
                    <a:pt x="1815" y="6338"/>
                  </a:lnTo>
                  <a:lnTo>
                    <a:pt x="1805" y="6350"/>
                  </a:lnTo>
                  <a:lnTo>
                    <a:pt x="1803" y="6352"/>
                  </a:lnTo>
                  <a:lnTo>
                    <a:pt x="1796" y="6355"/>
                  </a:lnTo>
                  <a:lnTo>
                    <a:pt x="1793" y="6362"/>
                  </a:lnTo>
                  <a:lnTo>
                    <a:pt x="1791" y="6371"/>
                  </a:lnTo>
                  <a:lnTo>
                    <a:pt x="1791" y="6378"/>
                  </a:lnTo>
                  <a:lnTo>
                    <a:pt x="1791" y="6383"/>
                  </a:lnTo>
                  <a:lnTo>
                    <a:pt x="1796" y="6390"/>
                  </a:lnTo>
                  <a:lnTo>
                    <a:pt x="1796" y="6395"/>
                  </a:lnTo>
                  <a:lnTo>
                    <a:pt x="1798" y="6423"/>
                  </a:lnTo>
                  <a:lnTo>
                    <a:pt x="1800" y="6433"/>
                  </a:lnTo>
                  <a:lnTo>
                    <a:pt x="1803" y="6440"/>
                  </a:lnTo>
                  <a:lnTo>
                    <a:pt x="1805" y="6442"/>
                  </a:lnTo>
                  <a:lnTo>
                    <a:pt x="1808" y="6442"/>
                  </a:lnTo>
                  <a:lnTo>
                    <a:pt x="1812" y="6445"/>
                  </a:lnTo>
                  <a:lnTo>
                    <a:pt x="1815" y="6449"/>
                  </a:lnTo>
                  <a:lnTo>
                    <a:pt x="1815" y="6454"/>
                  </a:lnTo>
                  <a:lnTo>
                    <a:pt x="1815" y="6456"/>
                  </a:lnTo>
                  <a:lnTo>
                    <a:pt x="1815" y="6461"/>
                  </a:lnTo>
                  <a:lnTo>
                    <a:pt x="1819" y="6468"/>
                  </a:lnTo>
                  <a:lnTo>
                    <a:pt x="1826" y="6471"/>
                  </a:lnTo>
                  <a:lnTo>
                    <a:pt x="1843" y="6478"/>
                  </a:lnTo>
                  <a:lnTo>
                    <a:pt x="1850" y="6482"/>
                  </a:lnTo>
                  <a:lnTo>
                    <a:pt x="1907" y="6539"/>
                  </a:lnTo>
                  <a:lnTo>
                    <a:pt x="1914" y="6544"/>
                  </a:lnTo>
                  <a:lnTo>
                    <a:pt x="1919" y="6544"/>
                  </a:lnTo>
                  <a:lnTo>
                    <a:pt x="1926" y="6541"/>
                  </a:lnTo>
                  <a:lnTo>
                    <a:pt x="1933" y="6534"/>
                  </a:lnTo>
                  <a:lnTo>
                    <a:pt x="1937" y="6527"/>
                  </a:lnTo>
                  <a:lnTo>
                    <a:pt x="1937" y="6506"/>
                  </a:lnTo>
                  <a:lnTo>
                    <a:pt x="1942" y="6497"/>
                  </a:lnTo>
                  <a:lnTo>
                    <a:pt x="1940" y="6489"/>
                  </a:lnTo>
                  <a:lnTo>
                    <a:pt x="1945" y="6487"/>
                  </a:lnTo>
                  <a:lnTo>
                    <a:pt x="1961" y="6482"/>
                  </a:lnTo>
                  <a:lnTo>
                    <a:pt x="1963" y="6482"/>
                  </a:lnTo>
                  <a:lnTo>
                    <a:pt x="1975" y="6478"/>
                  </a:lnTo>
                  <a:lnTo>
                    <a:pt x="1978" y="6478"/>
                  </a:lnTo>
                  <a:lnTo>
                    <a:pt x="1980" y="6475"/>
                  </a:lnTo>
                  <a:lnTo>
                    <a:pt x="1985" y="6475"/>
                  </a:lnTo>
                  <a:lnTo>
                    <a:pt x="1992" y="6480"/>
                  </a:lnTo>
                  <a:lnTo>
                    <a:pt x="1994" y="6478"/>
                  </a:lnTo>
                  <a:lnTo>
                    <a:pt x="2001" y="6473"/>
                  </a:lnTo>
                  <a:lnTo>
                    <a:pt x="2004" y="6471"/>
                  </a:lnTo>
                  <a:lnTo>
                    <a:pt x="2008" y="6471"/>
                  </a:lnTo>
                  <a:lnTo>
                    <a:pt x="2015" y="6475"/>
                  </a:lnTo>
                  <a:lnTo>
                    <a:pt x="2025" y="6471"/>
                  </a:lnTo>
                  <a:lnTo>
                    <a:pt x="2027" y="6471"/>
                  </a:lnTo>
                  <a:lnTo>
                    <a:pt x="2030" y="6471"/>
                  </a:lnTo>
                  <a:lnTo>
                    <a:pt x="2034" y="6463"/>
                  </a:lnTo>
                  <a:lnTo>
                    <a:pt x="2034" y="6456"/>
                  </a:lnTo>
                  <a:lnTo>
                    <a:pt x="2037" y="6445"/>
                  </a:lnTo>
                  <a:lnTo>
                    <a:pt x="2039" y="6442"/>
                  </a:lnTo>
                  <a:lnTo>
                    <a:pt x="2044" y="6437"/>
                  </a:lnTo>
                  <a:lnTo>
                    <a:pt x="2049" y="6435"/>
                  </a:lnTo>
                  <a:lnTo>
                    <a:pt x="2053" y="6435"/>
                  </a:lnTo>
                  <a:lnTo>
                    <a:pt x="2056" y="6435"/>
                  </a:lnTo>
                  <a:lnTo>
                    <a:pt x="2063" y="6430"/>
                  </a:lnTo>
                  <a:lnTo>
                    <a:pt x="2070" y="6426"/>
                  </a:lnTo>
                  <a:lnTo>
                    <a:pt x="2072" y="6433"/>
                  </a:lnTo>
                  <a:lnTo>
                    <a:pt x="2065" y="6440"/>
                  </a:lnTo>
                  <a:lnTo>
                    <a:pt x="2049" y="6449"/>
                  </a:lnTo>
                  <a:lnTo>
                    <a:pt x="2049" y="6456"/>
                  </a:lnTo>
                  <a:lnTo>
                    <a:pt x="2046" y="6463"/>
                  </a:lnTo>
                  <a:lnTo>
                    <a:pt x="2041" y="6468"/>
                  </a:lnTo>
                  <a:lnTo>
                    <a:pt x="2039" y="6471"/>
                  </a:lnTo>
                  <a:lnTo>
                    <a:pt x="2037" y="6473"/>
                  </a:lnTo>
                  <a:lnTo>
                    <a:pt x="2037" y="6473"/>
                  </a:lnTo>
                  <a:lnTo>
                    <a:pt x="2039" y="6473"/>
                  </a:lnTo>
                  <a:lnTo>
                    <a:pt x="2039" y="6473"/>
                  </a:lnTo>
                  <a:lnTo>
                    <a:pt x="2034" y="6478"/>
                  </a:lnTo>
                  <a:lnTo>
                    <a:pt x="2027" y="6492"/>
                  </a:lnTo>
                  <a:lnTo>
                    <a:pt x="2018" y="6506"/>
                  </a:lnTo>
                  <a:lnTo>
                    <a:pt x="2015" y="6511"/>
                  </a:lnTo>
                  <a:lnTo>
                    <a:pt x="2011" y="6546"/>
                  </a:lnTo>
                  <a:lnTo>
                    <a:pt x="2008" y="6553"/>
                  </a:lnTo>
                  <a:lnTo>
                    <a:pt x="2004" y="6558"/>
                  </a:lnTo>
                  <a:lnTo>
                    <a:pt x="1999" y="6565"/>
                  </a:lnTo>
                  <a:lnTo>
                    <a:pt x="1987" y="6570"/>
                  </a:lnTo>
                  <a:lnTo>
                    <a:pt x="1982" y="6575"/>
                  </a:lnTo>
                  <a:lnTo>
                    <a:pt x="1985" y="6577"/>
                  </a:lnTo>
                  <a:lnTo>
                    <a:pt x="1985" y="6584"/>
                  </a:lnTo>
                  <a:lnTo>
                    <a:pt x="1985" y="6593"/>
                  </a:lnTo>
                  <a:lnTo>
                    <a:pt x="1999" y="6593"/>
                  </a:lnTo>
                  <a:lnTo>
                    <a:pt x="2004" y="6593"/>
                  </a:lnTo>
                  <a:lnTo>
                    <a:pt x="2056" y="6629"/>
                  </a:lnTo>
                  <a:lnTo>
                    <a:pt x="2084" y="6629"/>
                  </a:lnTo>
                  <a:lnTo>
                    <a:pt x="2112" y="6596"/>
                  </a:lnTo>
                  <a:lnTo>
                    <a:pt x="2115" y="6589"/>
                  </a:lnTo>
                  <a:lnTo>
                    <a:pt x="2119" y="6575"/>
                  </a:lnTo>
                  <a:lnTo>
                    <a:pt x="2122" y="6570"/>
                  </a:lnTo>
                  <a:lnTo>
                    <a:pt x="2124" y="6572"/>
                  </a:lnTo>
                  <a:lnTo>
                    <a:pt x="2127" y="6577"/>
                  </a:lnTo>
                  <a:lnTo>
                    <a:pt x="2127" y="6579"/>
                  </a:lnTo>
                  <a:lnTo>
                    <a:pt x="2124" y="6589"/>
                  </a:lnTo>
                  <a:lnTo>
                    <a:pt x="2119" y="6596"/>
                  </a:lnTo>
                  <a:lnTo>
                    <a:pt x="2101" y="6629"/>
                  </a:lnTo>
                  <a:lnTo>
                    <a:pt x="2086" y="6641"/>
                  </a:lnTo>
                  <a:lnTo>
                    <a:pt x="2072" y="6648"/>
                  </a:lnTo>
                  <a:lnTo>
                    <a:pt x="2058" y="6641"/>
                  </a:lnTo>
                  <a:lnTo>
                    <a:pt x="2056" y="6636"/>
                  </a:lnTo>
                  <a:lnTo>
                    <a:pt x="2049" y="6634"/>
                  </a:lnTo>
                  <a:lnTo>
                    <a:pt x="2044" y="6631"/>
                  </a:lnTo>
                  <a:lnTo>
                    <a:pt x="2039" y="6634"/>
                  </a:lnTo>
                  <a:lnTo>
                    <a:pt x="2039" y="6631"/>
                  </a:lnTo>
                  <a:lnTo>
                    <a:pt x="2032" y="6631"/>
                  </a:lnTo>
                  <a:lnTo>
                    <a:pt x="2027" y="6629"/>
                  </a:lnTo>
                  <a:lnTo>
                    <a:pt x="2023" y="6627"/>
                  </a:lnTo>
                  <a:lnTo>
                    <a:pt x="2023" y="6619"/>
                  </a:lnTo>
                  <a:lnTo>
                    <a:pt x="2020" y="6617"/>
                  </a:lnTo>
                  <a:lnTo>
                    <a:pt x="2015" y="6617"/>
                  </a:lnTo>
                  <a:lnTo>
                    <a:pt x="2013" y="6619"/>
                  </a:lnTo>
                  <a:lnTo>
                    <a:pt x="2015" y="6631"/>
                  </a:lnTo>
                  <a:lnTo>
                    <a:pt x="2006" y="6629"/>
                  </a:lnTo>
                  <a:lnTo>
                    <a:pt x="1992" y="6624"/>
                  </a:lnTo>
                  <a:lnTo>
                    <a:pt x="1982" y="6624"/>
                  </a:lnTo>
                  <a:lnTo>
                    <a:pt x="1982" y="6636"/>
                  </a:lnTo>
                  <a:lnTo>
                    <a:pt x="1989" y="6645"/>
                  </a:lnTo>
                  <a:lnTo>
                    <a:pt x="1997" y="6655"/>
                  </a:lnTo>
                  <a:lnTo>
                    <a:pt x="2004" y="6664"/>
                  </a:lnTo>
                  <a:lnTo>
                    <a:pt x="2004" y="6671"/>
                  </a:lnTo>
                  <a:lnTo>
                    <a:pt x="2001" y="6664"/>
                  </a:lnTo>
                  <a:lnTo>
                    <a:pt x="1994" y="6660"/>
                  </a:lnTo>
                  <a:lnTo>
                    <a:pt x="1987" y="6662"/>
                  </a:lnTo>
                  <a:lnTo>
                    <a:pt x="1982" y="6667"/>
                  </a:lnTo>
                  <a:lnTo>
                    <a:pt x="1978" y="6688"/>
                  </a:lnTo>
                  <a:lnTo>
                    <a:pt x="1973" y="6693"/>
                  </a:lnTo>
                  <a:lnTo>
                    <a:pt x="1973" y="6695"/>
                  </a:lnTo>
                  <a:lnTo>
                    <a:pt x="1985" y="6707"/>
                  </a:lnTo>
                  <a:lnTo>
                    <a:pt x="1997" y="6712"/>
                  </a:lnTo>
                  <a:lnTo>
                    <a:pt x="2013" y="6709"/>
                  </a:lnTo>
                  <a:lnTo>
                    <a:pt x="2027" y="6702"/>
                  </a:lnTo>
                  <a:lnTo>
                    <a:pt x="2020" y="6714"/>
                  </a:lnTo>
                  <a:lnTo>
                    <a:pt x="2011" y="6719"/>
                  </a:lnTo>
                  <a:lnTo>
                    <a:pt x="1989" y="6731"/>
                  </a:lnTo>
                  <a:lnTo>
                    <a:pt x="1982" y="6735"/>
                  </a:lnTo>
                  <a:lnTo>
                    <a:pt x="1982" y="6738"/>
                  </a:lnTo>
                  <a:lnTo>
                    <a:pt x="1987" y="6742"/>
                  </a:lnTo>
                  <a:lnTo>
                    <a:pt x="1989" y="6752"/>
                  </a:lnTo>
                  <a:lnTo>
                    <a:pt x="1989" y="6759"/>
                  </a:lnTo>
                  <a:lnTo>
                    <a:pt x="1989" y="6766"/>
                  </a:lnTo>
                  <a:lnTo>
                    <a:pt x="1989" y="6773"/>
                  </a:lnTo>
                  <a:lnTo>
                    <a:pt x="2006" y="6778"/>
                  </a:lnTo>
                  <a:lnTo>
                    <a:pt x="2008" y="6775"/>
                  </a:lnTo>
                  <a:lnTo>
                    <a:pt x="2006" y="6766"/>
                  </a:lnTo>
                  <a:lnTo>
                    <a:pt x="2008" y="6757"/>
                  </a:lnTo>
                  <a:lnTo>
                    <a:pt x="2015" y="6749"/>
                  </a:lnTo>
                  <a:lnTo>
                    <a:pt x="2046" y="6742"/>
                  </a:lnTo>
                  <a:lnTo>
                    <a:pt x="2053" y="6742"/>
                  </a:lnTo>
                  <a:lnTo>
                    <a:pt x="2060" y="6745"/>
                  </a:lnTo>
                  <a:lnTo>
                    <a:pt x="2067" y="6747"/>
                  </a:lnTo>
                  <a:lnTo>
                    <a:pt x="2070" y="6752"/>
                  </a:lnTo>
                  <a:lnTo>
                    <a:pt x="2070" y="6757"/>
                  </a:lnTo>
                  <a:lnTo>
                    <a:pt x="2065" y="6764"/>
                  </a:lnTo>
                  <a:lnTo>
                    <a:pt x="2060" y="6771"/>
                  </a:lnTo>
                  <a:lnTo>
                    <a:pt x="2065" y="6783"/>
                  </a:lnTo>
                  <a:lnTo>
                    <a:pt x="2075" y="6790"/>
                  </a:lnTo>
                  <a:lnTo>
                    <a:pt x="2079" y="6790"/>
                  </a:lnTo>
                  <a:lnTo>
                    <a:pt x="2086" y="6790"/>
                  </a:lnTo>
                  <a:lnTo>
                    <a:pt x="2091" y="6799"/>
                  </a:lnTo>
                  <a:lnTo>
                    <a:pt x="2093" y="6804"/>
                  </a:lnTo>
                  <a:lnTo>
                    <a:pt x="2124" y="6813"/>
                  </a:lnTo>
                  <a:lnTo>
                    <a:pt x="2190" y="6832"/>
                  </a:lnTo>
                  <a:lnTo>
                    <a:pt x="2259" y="6851"/>
                  </a:lnTo>
                  <a:lnTo>
                    <a:pt x="2325" y="6872"/>
                  </a:lnTo>
                  <a:lnTo>
                    <a:pt x="2394" y="6891"/>
                  </a:lnTo>
                  <a:lnTo>
                    <a:pt x="2462" y="6910"/>
                  </a:lnTo>
                  <a:lnTo>
                    <a:pt x="2528" y="6929"/>
                  </a:lnTo>
                  <a:lnTo>
                    <a:pt x="2597" y="6948"/>
                  </a:lnTo>
                  <a:lnTo>
                    <a:pt x="2665" y="6967"/>
                  </a:lnTo>
                  <a:lnTo>
                    <a:pt x="2734" y="6986"/>
                  </a:lnTo>
                  <a:lnTo>
                    <a:pt x="2802" y="7002"/>
                  </a:lnTo>
                  <a:lnTo>
                    <a:pt x="2868" y="7021"/>
                  </a:lnTo>
                  <a:lnTo>
                    <a:pt x="2937" y="7040"/>
                  </a:lnTo>
                  <a:lnTo>
                    <a:pt x="3005" y="7057"/>
                  </a:lnTo>
                  <a:lnTo>
                    <a:pt x="3074" y="7076"/>
                  </a:lnTo>
                  <a:lnTo>
                    <a:pt x="3143" y="7092"/>
                  </a:lnTo>
                  <a:lnTo>
                    <a:pt x="3211" y="7109"/>
                  </a:lnTo>
                  <a:lnTo>
                    <a:pt x="3280" y="7125"/>
                  </a:lnTo>
                  <a:lnTo>
                    <a:pt x="3348" y="7142"/>
                  </a:lnTo>
                  <a:lnTo>
                    <a:pt x="3417" y="7158"/>
                  </a:lnTo>
                  <a:lnTo>
                    <a:pt x="3485" y="7175"/>
                  </a:lnTo>
                  <a:lnTo>
                    <a:pt x="3554" y="7191"/>
                  </a:lnTo>
                  <a:lnTo>
                    <a:pt x="3622" y="7208"/>
                  </a:lnTo>
                  <a:lnTo>
                    <a:pt x="3693" y="7222"/>
                  </a:lnTo>
                  <a:lnTo>
                    <a:pt x="3762" y="7239"/>
                  </a:lnTo>
                  <a:lnTo>
                    <a:pt x="3830" y="7255"/>
                  </a:lnTo>
                  <a:lnTo>
                    <a:pt x="3868" y="7262"/>
                  </a:lnTo>
                  <a:lnTo>
                    <a:pt x="3899" y="7269"/>
                  </a:lnTo>
                  <a:lnTo>
                    <a:pt x="3967" y="7284"/>
                  </a:lnTo>
                  <a:lnTo>
                    <a:pt x="4038" y="7300"/>
                  </a:lnTo>
                  <a:lnTo>
                    <a:pt x="4107" y="7314"/>
                  </a:lnTo>
                  <a:lnTo>
                    <a:pt x="4175" y="7328"/>
                  </a:lnTo>
                  <a:lnTo>
                    <a:pt x="4180" y="7328"/>
                  </a:lnTo>
                  <a:lnTo>
                    <a:pt x="4246" y="7343"/>
                  </a:lnTo>
                  <a:lnTo>
                    <a:pt x="4314" y="7357"/>
                  </a:lnTo>
                  <a:lnTo>
                    <a:pt x="4383" y="7371"/>
                  </a:lnTo>
                  <a:lnTo>
                    <a:pt x="4454" y="7383"/>
                  </a:lnTo>
                  <a:lnTo>
                    <a:pt x="4522" y="7397"/>
                  </a:lnTo>
                  <a:lnTo>
                    <a:pt x="4593" y="7411"/>
                  </a:lnTo>
                  <a:lnTo>
                    <a:pt x="4662" y="7423"/>
                  </a:lnTo>
                  <a:lnTo>
                    <a:pt x="4730" y="7435"/>
                  </a:lnTo>
                  <a:lnTo>
                    <a:pt x="4801" y="7449"/>
                  </a:lnTo>
                  <a:lnTo>
                    <a:pt x="4806" y="7449"/>
                  </a:lnTo>
                  <a:lnTo>
                    <a:pt x="4808" y="7447"/>
                  </a:lnTo>
                  <a:lnTo>
                    <a:pt x="4813" y="7442"/>
                  </a:lnTo>
                  <a:lnTo>
                    <a:pt x="4815" y="7439"/>
                  </a:lnTo>
                  <a:lnTo>
                    <a:pt x="4818" y="7437"/>
                  </a:lnTo>
                  <a:lnTo>
                    <a:pt x="4818" y="7430"/>
                  </a:lnTo>
                  <a:lnTo>
                    <a:pt x="4818" y="7423"/>
                  </a:lnTo>
                  <a:close/>
                  <a:moveTo>
                    <a:pt x="924" y="3302"/>
                  </a:moveTo>
                  <a:lnTo>
                    <a:pt x="917" y="3299"/>
                  </a:lnTo>
                  <a:lnTo>
                    <a:pt x="891" y="3306"/>
                  </a:lnTo>
                  <a:lnTo>
                    <a:pt x="888" y="3306"/>
                  </a:lnTo>
                  <a:lnTo>
                    <a:pt x="884" y="3306"/>
                  </a:lnTo>
                  <a:lnTo>
                    <a:pt x="881" y="3306"/>
                  </a:lnTo>
                  <a:lnTo>
                    <a:pt x="879" y="3311"/>
                  </a:lnTo>
                  <a:lnTo>
                    <a:pt x="881" y="3318"/>
                  </a:lnTo>
                  <a:lnTo>
                    <a:pt x="881" y="3320"/>
                  </a:lnTo>
                  <a:lnTo>
                    <a:pt x="884" y="3325"/>
                  </a:lnTo>
                  <a:lnTo>
                    <a:pt x="886" y="3335"/>
                  </a:lnTo>
                  <a:lnTo>
                    <a:pt x="886" y="3339"/>
                  </a:lnTo>
                  <a:lnTo>
                    <a:pt x="888" y="3342"/>
                  </a:lnTo>
                  <a:lnTo>
                    <a:pt x="893" y="3342"/>
                  </a:lnTo>
                  <a:lnTo>
                    <a:pt x="898" y="3339"/>
                  </a:lnTo>
                  <a:lnTo>
                    <a:pt x="898" y="3339"/>
                  </a:lnTo>
                  <a:lnTo>
                    <a:pt x="905" y="3346"/>
                  </a:lnTo>
                  <a:lnTo>
                    <a:pt x="910" y="3349"/>
                  </a:lnTo>
                  <a:lnTo>
                    <a:pt x="914" y="3342"/>
                  </a:lnTo>
                  <a:lnTo>
                    <a:pt x="917" y="3339"/>
                  </a:lnTo>
                  <a:lnTo>
                    <a:pt x="924" y="3328"/>
                  </a:lnTo>
                  <a:lnTo>
                    <a:pt x="929" y="3325"/>
                  </a:lnTo>
                  <a:lnTo>
                    <a:pt x="929" y="3311"/>
                  </a:lnTo>
                  <a:lnTo>
                    <a:pt x="929" y="3306"/>
                  </a:lnTo>
                  <a:lnTo>
                    <a:pt x="924" y="3302"/>
                  </a:lnTo>
                  <a:close/>
                  <a:moveTo>
                    <a:pt x="929" y="3363"/>
                  </a:moveTo>
                  <a:lnTo>
                    <a:pt x="931" y="3365"/>
                  </a:lnTo>
                  <a:lnTo>
                    <a:pt x="940" y="3363"/>
                  </a:lnTo>
                  <a:lnTo>
                    <a:pt x="945" y="3363"/>
                  </a:lnTo>
                  <a:lnTo>
                    <a:pt x="952" y="3365"/>
                  </a:lnTo>
                  <a:lnTo>
                    <a:pt x="955" y="3365"/>
                  </a:lnTo>
                  <a:lnTo>
                    <a:pt x="971" y="3363"/>
                  </a:lnTo>
                  <a:lnTo>
                    <a:pt x="978" y="3361"/>
                  </a:lnTo>
                  <a:lnTo>
                    <a:pt x="985" y="3354"/>
                  </a:lnTo>
                  <a:lnTo>
                    <a:pt x="988" y="3349"/>
                  </a:lnTo>
                  <a:lnTo>
                    <a:pt x="990" y="3344"/>
                  </a:lnTo>
                  <a:lnTo>
                    <a:pt x="992" y="3342"/>
                  </a:lnTo>
                  <a:lnTo>
                    <a:pt x="988" y="3339"/>
                  </a:lnTo>
                  <a:lnTo>
                    <a:pt x="988" y="3339"/>
                  </a:lnTo>
                  <a:lnTo>
                    <a:pt x="990" y="3337"/>
                  </a:lnTo>
                  <a:lnTo>
                    <a:pt x="990" y="3337"/>
                  </a:lnTo>
                  <a:lnTo>
                    <a:pt x="992" y="3335"/>
                  </a:lnTo>
                  <a:lnTo>
                    <a:pt x="995" y="3330"/>
                  </a:lnTo>
                  <a:lnTo>
                    <a:pt x="988" y="3332"/>
                  </a:lnTo>
                  <a:lnTo>
                    <a:pt x="969" y="3344"/>
                  </a:lnTo>
                  <a:lnTo>
                    <a:pt x="955" y="3346"/>
                  </a:lnTo>
                  <a:lnTo>
                    <a:pt x="945" y="3351"/>
                  </a:lnTo>
                  <a:lnTo>
                    <a:pt x="931" y="3361"/>
                  </a:lnTo>
                  <a:lnTo>
                    <a:pt x="929" y="3363"/>
                  </a:lnTo>
                  <a:close/>
                  <a:moveTo>
                    <a:pt x="1340" y="5615"/>
                  </a:moveTo>
                  <a:lnTo>
                    <a:pt x="1340" y="5608"/>
                  </a:lnTo>
                  <a:lnTo>
                    <a:pt x="1337" y="5603"/>
                  </a:lnTo>
                  <a:lnTo>
                    <a:pt x="1330" y="5594"/>
                  </a:lnTo>
                  <a:lnTo>
                    <a:pt x="1326" y="5591"/>
                  </a:lnTo>
                  <a:lnTo>
                    <a:pt x="1314" y="5594"/>
                  </a:lnTo>
                  <a:lnTo>
                    <a:pt x="1309" y="5594"/>
                  </a:lnTo>
                  <a:lnTo>
                    <a:pt x="1297" y="5591"/>
                  </a:lnTo>
                  <a:lnTo>
                    <a:pt x="1290" y="5589"/>
                  </a:lnTo>
                  <a:lnTo>
                    <a:pt x="1281" y="5594"/>
                  </a:lnTo>
                  <a:lnTo>
                    <a:pt x="1259" y="5606"/>
                  </a:lnTo>
                  <a:lnTo>
                    <a:pt x="1248" y="5610"/>
                  </a:lnTo>
                  <a:lnTo>
                    <a:pt x="1243" y="5608"/>
                  </a:lnTo>
                  <a:lnTo>
                    <a:pt x="1233" y="5610"/>
                  </a:lnTo>
                  <a:lnTo>
                    <a:pt x="1217" y="5620"/>
                  </a:lnTo>
                  <a:lnTo>
                    <a:pt x="1217" y="5627"/>
                  </a:lnTo>
                  <a:lnTo>
                    <a:pt x="1212" y="5632"/>
                  </a:lnTo>
                  <a:lnTo>
                    <a:pt x="1210" y="5632"/>
                  </a:lnTo>
                  <a:lnTo>
                    <a:pt x="1205" y="5632"/>
                  </a:lnTo>
                  <a:lnTo>
                    <a:pt x="1205" y="5641"/>
                  </a:lnTo>
                  <a:lnTo>
                    <a:pt x="1212" y="5646"/>
                  </a:lnTo>
                  <a:lnTo>
                    <a:pt x="1229" y="5648"/>
                  </a:lnTo>
                  <a:lnTo>
                    <a:pt x="1233" y="5651"/>
                  </a:lnTo>
                  <a:lnTo>
                    <a:pt x="1238" y="5658"/>
                  </a:lnTo>
                  <a:lnTo>
                    <a:pt x="1243" y="5660"/>
                  </a:lnTo>
                  <a:lnTo>
                    <a:pt x="1245" y="5660"/>
                  </a:lnTo>
                  <a:lnTo>
                    <a:pt x="1250" y="5660"/>
                  </a:lnTo>
                  <a:lnTo>
                    <a:pt x="1250" y="5655"/>
                  </a:lnTo>
                  <a:lnTo>
                    <a:pt x="1248" y="5651"/>
                  </a:lnTo>
                  <a:lnTo>
                    <a:pt x="1257" y="5653"/>
                  </a:lnTo>
                  <a:lnTo>
                    <a:pt x="1278" y="5669"/>
                  </a:lnTo>
                  <a:lnTo>
                    <a:pt x="1297" y="5674"/>
                  </a:lnTo>
                  <a:lnTo>
                    <a:pt x="1304" y="5672"/>
                  </a:lnTo>
                  <a:lnTo>
                    <a:pt x="1309" y="5662"/>
                  </a:lnTo>
                  <a:lnTo>
                    <a:pt x="1321" y="5648"/>
                  </a:lnTo>
                  <a:lnTo>
                    <a:pt x="1326" y="5646"/>
                  </a:lnTo>
                  <a:lnTo>
                    <a:pt x="1342" y="5643"/>
                  </a:lnTo>
                  <a:lnTo>
                    <a:pt x="1344" y="5639"/>
                  </a:lnTo>
                  <a:lnTo>
                    <a:pt x="1344" y="5634"/>
                  </a:lnTo>
                  <a:lnTo>
                    <a:pt x="1337" y="5627"/>
                  </a:lnTo>
                  <a:lnTo>
                    <a:pt x="1340" y="5620"/>
                  </a:lnTo>
                  <a:lnTo>
                    <a:pt x="1340" y="5615"/>
                  </a:lnTo>
                  <a:close/>
                  <a:moveTo>
                    <a:pt x="1219" y="5686"/>
                  </a:moveTo>
                  <a:lnTo>
                    <a:pt x="1222" y="5688"/>
                  </a:lnTo>
                  <a:lnTo>
                    <a:pt x="1226" y="5688"/>
                  </a:lnTo>
                  <a:lnTo>
                    <a:pt x="1238" y="5688"/>
                  </a:lnTo>
                  <a:lnTo>
                    <a:pt x="1243" y="5691"/>
                  </a:lnTo>
                  <a:lnTo>
                    <a:pt x="1245" y="5691"/>
                  </a:lnTo>
                  <a:lnTo>
                    <a:pt x="1264" y="5688"/>
                  </a:lnTo>
                  <a:lnTo>
                    <a:pt x="1269" y="5684"/>
                  </a:lnTo>
                  <a:lnTo>
                    <a:pt x="1264" y="5677"/>
                  </a:lnTo>
                  <a:lnTo>
                    <a:pt x="1259" y="5674"/>
                  </a:lnTo>
                  <a:lnTo>
                    <a:pt x="1238" y="5667"/>
                  </a:lnTo>
                  <a:lnTo>
                    <a:pt x="1214" y="5667"/>
                  </a:lnTo>
                  <a:lnTo>
                    <a:pt x="1210" y="5669"/>
                  </a:lnTo>
                  <a:lnTo>
                    <a:pt x="1212" y="5674"/>
                  </a:lnTo>
                  <a:lnTo>
                    <a:pt x="1214" y="5674"/>
                  </a:lnTo>
                  <a:lnTo>
                    <a:pt x="1214" y="5674"/>
                  </a:lnTo>
                  <a:lnTo>
                    <a:pt x="1217" y="5679"/>
                  </a:lnTo>
                  <a:lnTo>
                    <a:pt x="1222" y="5681"/>
                  </a:lnTo>
                  <a:lnTo>
                    <a:pt x="1222" y="5684"/>
                  </a:lnTo>
                  <a:lnTo>
                    <a:pt x="1219" y="5684"/>
                  </a:lnTo>
                  <a:lnTo>
                    <a:pt x="1219" y="5686"/>
                  </a:lnTo>
                  <a:close/>
                  <a:moveTo>
                    <a:pt x="1238" y="5563"/>
                  </a:moveTo>
                  <a:lnTo>
                    <a:pt x="1231" y="5554"/>
                  </a:lnTo>
                  <a:lnTo>
                    <a:pt x="1231" y="5551"/>
                  </a:lnTo>
                  <a:lnTo>
                    <a:pt x="1231" y="5549"/>
                  </a:lnTo>
                  <a:lnTo>
                    <a:pt x="1229" y="5547"/>
                  </a:lnTo>
                  <a:lnTo>
                    <a:pt x="1229" y="5547"/>
                  </a:lnTo>
                  <a:lnTo>
                    <a:pt x="1224" y="5547"/>
                  </a:lnTo>
                  <a:lnTo>
                    <a:pt x="1222" y="5547"/>
                  </a:lnTo>
                  <a:lnTo>
                    <a:pt x="1219" y="5549"/>
                  </a:lnTo>
                  <a:lnTo>
                    <a:pt x="1212" y="5549"/>
                  </a:lnTo>
                  <a:lnTo>
                    <a:pt x="1188" y="5539"/>
                  </a:lnTo>
                  <a:lnTo>
                    <a:pt x="1184" y="5539"/>
                  </a:lnTo>
                  <a:lnTo>
                    <a:pt x="1181" y="5544"/>
                  </a:lnTo>
                  <a:lnTo>
                    <a:pt x="1177" y="5549"/>
                  </a:lnTo>
                  <a:lnTo>
                    <a:pt x="1174" y="5544"/>
                  </a:lnTo>
                  <a:lnTo>
                    <a:pt x="1174" y="5537"/>
                  </a:lnTo>
                  <a:lnTo>
                    <a:pt x="1172" y="5532"/>
                  </a:lnTo>
                  <a:lnTo>
                    <a:pt x="1162" y="5530"/>
                  </a:lnTo>
                  <a:lnTo>
                    <a:pt x="1155" y="5528"/>
                  </a:lnTo>
                  <a:lnTo>
                    <a:pt x="1151" y="5530"/>
                  </a:lnTo>
                  <a:lnTo>
                    <a:pt x="1148" y="5528"/>
                  </a:lnTo>
                  <a:lnTo>
                    <a:pt x="1146" y="5530"/>
                  </a:lnTo>
                  <a:lnTo>
                    <a:pt x="1151" y="5537"/>
                  </a:lnTo>
                  <a:lnTo>
                    <a:pt x="1155" y="5554"/>
                  </a:lnTo>
                  <a:lnTo>
                    <a:pt x="1170" y="5565"/>
                  </a:lnTo>
                  <a:lnTo>
                    <a:pt x="1174" y="5565"/>
                  </a:lnTo>
                  <a:lnTo>
                    <a:pt x="1177" y="5565"/>
                  </a:lnTo>
                  <a:lnTo>
                    <a:pt x="1179" y="5563"/>
                  </a:lnTo>
                  <a:lnTo>
                    <a:pt x="1179" y="5563"/>
                  </a:lnTo>
                  <a:lnTo>
                    <a:pt x="1181" y="5561"/>
                  </a:lnTo>
                  <a:lnTo>
                    <a:pt x="1181" y="5563"/>
                  </a:lnTo>
                  <a:lnTo>
                    <a:pt x="1186" y="5570"/>
                  </a:lnTo>
                  <a:lnTo>
                    <a:pt x="1186" y="5570"/>
                  </a:lnTo>
                  <a:lnTo>
                    <a:pt x="1210" y="5570"/>
                  </a:lnTo>
                  <a:lnTo>
                    <a:pt x="1219" y="5570"/>
                  </a:lnTo>
                  <a:lnTo>
                    <a:pt x="1229" y="5568"/>
                  </a:lnTo>
                  <a:lnTo>
                    <a:pt x="1231" y="5570"/>
                  </a:lnTo>
                  <a:lnTo>
                    <a:pt x="1233" y="5570"/>
                  </a:lnTo>
                  <a:lnTo>
                    <a:pt x="1238" y="5575"/>
                  </a:lnTo>
                  <a:lnTo>
                    <a:pt x="1243" y="5577"/>
                  </a:lnTo>
                  <a:lnTo>
                    <a:pt x="1240" y="5570"/>
                  </a:lnTo>
                  <a:lnTo>
                    <a:pt x="1238" y="5563"/>
                  </a:lnTo>
                  <a:close/>
                  <a:moveTo>
                    <a:pt x="1940" y="6567"/>
                  </a:moveTo>
                  <a:lnTo>
                    <a:pt x="1937" y="6572"/>
                  </a:lnTo>
                  <a:lnTo>
                    <a:pt x="1937" y="6577"/>
                  </a:lnTo>
                  <a:lnTo>
                    <a:pt x="1940" y="6577"/>
                  </a:lnTo>
                  <a:lnTo>
                    <a:pt x="1949" y="6582"/>
                  </a:lnTo>
                  <a:lnTo>
                    <a:pt x="1954" y="6582"/>
                  </a:lnTo>
                  <a:lnTo>
                    <a:pt x="1959" y="6582"/>
                  </a:lnTo>
                  <a:lnTo>
                    <a:pt x="1966" y="6577"/>
                  </a:lnTo>
                  <a:lnTo>
                    <a:pt x="1968" y="6572"/>
                  </a:lnTo>
                  <a:lnTo>
                    <a:pt x="1973" y="6570"/>
                  </a:lnTo>
                  <a:lnTo>
                    <a:pt x="1975" y="6565"/>
                  </a:lnTo>
                  <a:lnTo>
                    <a:pt x="1973" y="6565"/>
                  </a:lnTo>
                  <a:lnTo>
                    <a:pt x="1973" y="6565"/>
                  </a:lnTo>
                  <a:lnTo>
                    <a:pt x="1975" y="6563"/>
                  </a:lnTo>
                  <a:lnTo>
                    <a:pt x="1980" y="6558"/>
                  </a:lnTo>
                  <a:lnTo>
                    <a:pt x="1982" y="6551"/>
                  </a:lnTo>
                  <a:lnTo>
                    <a:pt x="1980" y="6546"/>
                  </a:lnTo>
                  <a:lnTo>
                    <a:pt x="1973" y="6546"/>
                  </a:lnTo>
                  <a:lnTo>
                    <a:pt x="1966" y="6546"/>
                  </a:lnTo>
                  <a:lnTo>
                    <a:pt x="1961" y="6549"/>
                  </a:lnTo>
                  <a:lnTo>
                    <a:pt x="1947" y="6558"/>
                  </a:lnTo>
                  <a:lnTo>
                    <a:pt x="1942" y="6563"/>
                  </a:lnTo>
                  <a:lnTo>
                    <a:pt x="1940" y="6567"/>
                  </a:lnTo>
                  <a:close/>
                  <a:moveTo>
                    <a:pt x="1236" y="5721"/>
                  </a:moveTo>
                  <a:lnTo>
                    <a:pt x="1238" y="5721"/>
                  </a:lnTo>
                  <a:lnTo>
                    <a:pt x="1271" y="5729"/>
                  </a:lnTo>
                  <a:lnTo>
                    <a:pt x="1274" y="5729"/>
                  </a:lnTo>
                  <a:lnTo>
                    <a:pt x="1281" y="5724"/>
                  </a:lnTo>
                  <a:lnTo>
                    <a:pt x="1285" y="5721"/>
                  </a:lnTo>
                  <a:lnTo>
                    <a:pt x="1290" y="5724"/>
                  </a:lnTo>
                  <a:lnTo>
                    <a:pt x="1292" y="5726"/>
                  </a:lnTo>
                  <a:lnTo>
                    <a:pt x="1295" y="5724"/>
                  </a:lnTo>
                  <a:lnTo>
                    <a:pt x="1300" y="5719"/>
                  </a:lnTo>
                  <a:lnTo>
                    <a:pt x="1295" y="5717"/>
                  </a:lnTo>
                  <a:lnTo>
                    <a:pt x="1292" y="5712"/>
                  </a:lnTo>
                  <a:lnTo>
                    <a:pt x="1288" y="5698"/>
                  </a:lnTo>
                  <a:lnTo>
                    <a:pt x="1278" y="5693"/>
                  </a:lnTo>
                  <a:lnTo>
                    <a:pt x="1274" y="5693"/>
                  </a:lnTo>
                  <a:lnTo>
                    <a:pt x="1271" y="5693"/>
                  </a:lnTo>
                  <a:lnTo>
                    <a:pt x="1264" y="5698"/>
                  </a:lnTo>
                  <a:lnTo>
                    <a:pt x="1262" y="5700"/>
                  </a:lnTo>
                  <a:lnTo>
                    <a:pt x="1193" y="5693"/>
                  </a:lnTo>
                  <a:lnTo>
                    <a:pt x="1179" y="5695"/>
                  </a:lnTo>
                  <a:lnTo>
                    <a:pt x="1226" y="5721"/>
                  </a:lnTo>
                  <a:lnTo>
                    <a:pt x="1236" y="5721"/>
                  </a:lnTo>
                  <a:close/>
                  <a:moveTo>
                    <a:pt x="1415" y="5818"/>
                  </a:moveTo>
                  <a:lnTo>
                    <a:pt x="1411" y="5809"/>
                  </a:lnTo>
                  <a:lnTo>
                    <a:pt x="1408" y="5807"/>
                  </a:lnTo>
                  <a:lnTo>
                    <a:pt x="1394" y="5807"/>
                  </a:lnTo>
                  <a:lnTo>
                    <a:pt x="1380" y="5807"/>
                  </a:lnTo>
                  <a:lnTo>
                    <a:pt x="1363" y="5809"/>
                  </a:lnTo>
                  <a:lnTo>
                    <a:pt x="1359" y="5807"/>
                  </a:lnTo>
                  <a:lnTo>
                    <a:pt x="1354" y="5809"/>
                  </a:lnTo>
                  <a:lnTo>
                    <a:pt x="1356" y="5816"/>
                  </a:lnTo>
                  <a:lnTo>
                    <a:pt x="1368" y="5825"/>
                  </a:lnTo>
                  <a:lnTo>
                    <a:pt x="1377" y="5828"/>
                  </a:lnTo>
                  <a:lnTo>
                    <a:pt x="1392" y="5837"/>
                  </a:lnTo>
                  <a:lnTo>
                    <a:pt x="1396" y="5840"/>
                  </a:lnTo>
                  <a:lnTo>
                    <a:pt x="1403" y="5840"/>
                  </a:lnTo>
                  <a:lnTo>
                    <a:pt x="1413" y="5837"/>
                  </a:lnTo>
                  <a:lnTo>
                    <a:pt x="1415" y="5837"/>
                  </a:lnTo>
                  <a:lnTo>
                    <a:pt x="1420" y="5835"/>
                  </a:lnTo>
                  <a:lnTo>
                    <a:pt x="1420" y="5833"/>
                  </a:lnTo>
                  <a:lnTo>
                    <a:pt x="1418" y="5828"/>
                  </a:lnTo>
                  <a:lnTo>
                    <a:pt x="1415" y="5823"/>
                  </a:lnTo>
                  <a:lnTo>
                    <a:pt x="1415" y="5821"/>
                  </a:lnTo>
                  <a:lnTo>
                    <a:pt x="1415" y="5818"/>
                  </a:lnTo>
                  <a:close/>
                  <a:moveTo>
                    <a:pt x="940" y="5450"/>
                  </a:moveTo>
                  <a:lnTo>
                    <a:pt x="943" y="5452"/>
                  </a:lnTo>
                  <a:lnTo>
                    <a:pt x="945" y="5452"/>
                  </a:lnTo>
                  <a:lnTo>
                    <a:pt x="945" y="5447"/>
                  </a:lnTo>
                  <a:lnTo>
                    <a:pt x="945" y="5445"/>
                  </a:lnTo>
                  <a:lnTo>
                    <a:pt x="947" y="5443"/>
                  </a:lnTo>
                  <a:lnTo>
                    <a:pt x="947" y="5440"/>
                  </a:lnTo>
                  <a:lnTo>
                    <a:pt x="947" y="5440"/>
                  </a:lnTo>
                  <a:lnTo>
                    <a:pt x="947" y="5438"/>
                  </a:lnTo>
                  <a:lnTo>
                    <a:pt x="947" y="5438"/>
                  </a:lnTo>
                  <a:lnTo>
                    <a:pt x="947" y="5433"/>
                  </a:lnTo>
                  <a:lnTo>
                    <a:pt x="943" y="5433"/>
                  </a:lnTo>
                  <a:lnTo>
                    <a:pt x="943" y="5431"/>
                  </a:lnTo>
                  <a:lnTo>
                    <a:pt x="940" y="5433"/>
                  </a:lnTo>
                  <a:lnTo>
                    <a:pt x="940" y="5436"/>
                  </a:lnTo>
                  <a:lnTo>
                    <a:pt x="940" y="5440"/>
                  </a:lnTo>
                  <a:lnTo>
                    <a:pt x="940" y="5447"/>
                  </a:lnTo>
                  <a:lnTo>
                    <a:pt x="940" y="5450"/>
                  </a:lnTo>
                  <a:close/>
                  <a:moveTo>
                    <a:pt x="1583" y="6126"/>
                  </a:moveTo>
                  <a:lnTo>
                    <a:pt x="1583" y="6128"/>
                  </a:lnTo>
                  <a:lnTo>
                    <a:pt x="1585" y="6133"/>
                  </a:lnTo>
                  <a:lnTo>
                    <a:pt x="1585" y="6133"/>
                  </a:lnTo>
                  <a:lnTo>
                    <a:pt x="1588" y="6135"/>
                  </a:lnTo>
                  <a:lnTo>
                    <a:pt x="1593" y="6137"/>
                  </a:lnTo>
                  <a:lnTo>
                    <a:pt x="1597" y="6130"/>
                  </a:lnTo>
                  <a:lnTo>
                    <a:pt x="1600" y="6128"/>
                  </a:lnTo>
                  <a:lnTo>
                    <a:pt x="1595" y="6123"/>
                  </a:lnTo>
                  <a:lnTo>
                    <a:pt x="1595" y="6123"/>
                  </a:lnTo>
                  <a:lnTo>
                    <a:pt x="1590" y="6121"/>
                  </a:lnTo>
                  <a:lnTo>
                    <a:pt x="1588" y="6118"/>
                  </a:lnTo>
                  <a:lnTo>
                    <a:pt x="1585" y="6116"/>
                  </a:lnTo>
                  <a:lnTo>
                    <a:pt x="1585" y="6114"/>
                  </a:lnTo>
                  <a:lnTo>
                    <a:pt x="1583" y="6116"/>
                  </a:lnTo>
                  <a:lnTo>
                    <a:pt x="1583" y="6116"/>
                  </a:lnTo>
                  <a:lnTo>
                    <a:pt x="1583" y="6116"/>
                  </a:lnTo>
                  <a:lnTo>
                    <a:pt x="1583" y="6123"/>
                  </a:lnTo>
                  <a:lnTo>
                    <a:pt x="1583" y="6126"/>
                  </a:lnTo>
                  <a:close/>
                  <a:moveTo>
                    <a:pt x="1647" y="6218"/>
                  </a:moveTo>
                  <a:lnTo>
                    <a:pt x="1652" y="6218"/>
                  </a:lnTo>
                  <a:lnTo>
                    <a:pt x="1656" y="6211"/>
                  </a:lnTo>
                  <a:lnTo>
                    <a:pt x="1656" y="6206"/>
                  </a:lnTo>
                  <a:lnTo>
                    <a:pt x="1654" y="6201"/>
                  </a:lnTo>
                  <a:lnTo>
                    <a:pt x="1652" y="6201"/>
                  </a:lnTo>
                  <a:lnTo>
                    <a:pt x="1644" y="6206"/>
                  </a:lnTo>
                  <a:lnTo>
                    <a:pt x="1642" y="6215"/>
                  </a:lnTo>
                  <a:lnTo>
                    <a:pt x="1642" y="6220"/>
                  </a:lnTo>
                  <a:lnTo>
                    <a:pt x="1644" y="6220"/>
                  </a:lnTo>
                  <a:lnTo>
                    <a:pt x="1647" y="6218"/>
                  </a:lnTo>
                  <a:close/>
                  <a:moveTo>
                    <a:pt x="1793" y="6449"/>
                  </a:moveTo>
                  <a:lnTo>
                    <a:pt x="1793" y="6452"/>
                  </a:lnTo>
                  <a:lnTo>
                    <a:pt x="1791" y="6452"/>
                  </a:lnTo>
                  <a:lnTo>
                    <a:pt x="1791" y="6454"/>
                  </a:lnTo>
                  <a:lnTo>
                    <a:pt x="1791" y="6454"/>
                  </a:lnTo>
                  <a:lnTo>
                    <a:pt x="1791" y="6459"/>
                  </a:lnTo>
                  <a:lnTo>
                    <a:pt x="1791" y="6463"/>
                  </a:lnTo>
                  <a:lnTo>
                    <a:pt x="1793" y="6468"/>
                  </a:lnTo>
                  <a:lnTo>
                    <a:pt x="1796" y="6468"/>
                  </a:lnTo>
                  <a:lnTo>
                    <a:pt x="1798" y="6466"/>
                  </a:lnTo>
                  <a:lnTo>
                    <a:pt x="1798" y="6466"/>
                  </a:lnTo>
                  <a:lnTo>
                    <a:pt x="1798" y="6466"/>
                  </a:lnTo>
                  <a:lnTo>
                    <a:pt x="1798" y="6463"/>
                  </a:lnTo>
                  <a:lnTo>
                    <a:pt x="1798" y="6463"/>
                  </a:lnTo>
                  <a:lnTo>
                    <a:pt x="1798" y="6463"/>
                  </a:lnTo>
                  <a:lnTo>
                    <a:pt x="1798" y="6461"/>
                  </a:lnTo>
                  <a:lnTo>
                    <a:pt x="1800" y="6461"/>
                  </a:lnTo>
                  <a:lnTo>
                    <a:pt x="1800" y="6459"/>
                  </a:lnTo>
                  <a:lnTo>
                    <a:pt x="1800" y="6456"/>
                  </a:lnTo>
                  <a:lnTo>
                    <a:pt x="1800" y="6456"/>
                  </a:lnTo>
                  <a:lnTo>
                    <a:pt x="1800" y="6454"/>
                  </a:lnTo>
                  <a:lnTo>
                    <a:pt x="1800" y="6454"/>
                  </a:lnTo>
                  <a:lnTo>
                    <a:pt x="1800" y="6449"/>
                  </a:lnTo>
                  <a:lnTo>
                    <a:pt x="1798" y="6445"/>
                  </a:lnTo>
                  <a:lnTo>
                    <a:pt x="1796" y="6445"/>
                  </a:lnTo>
                  <a:lnTo>
                    <a:pt x="1796" y="6445"/>
                  </a:lnTo>
                  <a:lnTo>
                    <a:pt x="1796" y="6442"/>
                  </a:lnTo>
                  <a:lnTo>
                    <a:pt x="1793" y="6445"/>
                  </a:lnTo>
                  <a:lnTo>
                    <a:pt x="1793" y="6445"/>
                  </a:lnTo>
                  <a:lnTo>
                    <a:pt x="1793" y="6447"/>
                  </a:lnTo>
                  <a:lnTo>
                    <a:pt x="1793" y="6447"/>
                  </a:lnTo>
                  <a:lnTo>
                    <a:pt x="1793" y="6449"/>
                  </a:lnTo>
                  <a:close/>
                  <a:moveTo>
                    <a:pt x="1937" y="6539"/>
                  </a:moveTo>
                  <a:lnTo>
                    <a:pt x="1935" y="6539"/>
                  </a:lnTo>
                  <a:lnTo>
                    <a:pt x="1930" y="6544"/>
                  </a:lnTo>
                  <a:lnTo>
                    <a:pt x="1923" y="6546"/>
                  </a:lnTo>
                  <a:lnTo>
                    <a:pt x="1921" y="6549"/>
                  </a:lnTo>
                  <a:lnTo>
                    <a:pt x="1921" y="6549"/>
                  </a:lnTo>
                  <a:lnTo>
                    <a:pt x="1923" y="6549"/>
                  </a:lnTo>
                  <a:lnTo>
                    <a:pt x="1923" y="6549"/>
                  </a:lnTo>
                  <a:lnTo>
                    <a:pt x="1930" y="6546"/>
                  </a:lnTo>
                  <a:lnTo>
                    <a:pt x="1935" y="6549"/>
                  </a:lnTo>
                  <a:lnTo>
                    <a:pt x="1937" y="6549"/>
                  </a:lnTo>
                  <a:lnTo>
                    <a:pt x="1942" y="6549"/>
                  </a:lnTo>
                  <a:lnTo>
                    <a:pt x="1945" y="6549"/>
                  </a:lnTo>
                  <a:lnTo>
                    <a:pt x="1945" y="6544"/>
                  </a:lnTo>
                  <a:lnTo>
                    <a:pt x="1940" y="6539"/>
                  </a:lnTo>
                  <a:lnTo>
                    <a:pt x="1937" y="6539"/>
                  </a:lnTo>
                  <a:close/>
                  <a:moveTo>
                    <a:pt x="1321" y="6596"/>
                  </a:moveTo>
                  <a:lnTo>
                    <a:pt x="1323" y="6596"/>
                  </a:lnTo>
                  <a:lnTo>
                    <a:pt x="1323" y="6593"/>
                  </a:lnTo>
                  <a:lnTo>
                    <a:pt x="1323" y="6596"/>
                  </a:lnTo>
                  <a:lnTo>
                    <a:pt x="1326" y="6598"/>
                  </a:lnTo>
                  <a:lnTo>
                    <a:pt x="1326" y="6596"/>
                  </a:lnTo>
                  <a:lnTo>
                    <a:pt x="1326" y="6596"/>
                  </a:lnTo>
                  <a:lnTo>
                    <a:pt x="1326" y="6593"/>
                  </a:lnTo>
                  <a:lnTo>
                    <a:pt x="1326" y="6593"/>
                  </a:lnTo>
                  <a:lnTo>
                    <a:pt x="1323" y="6591"/>
                  </a:lnTo>
                  <a:lnTo>
                    <a:pt x="1323" y="6591"/>
                  </a:lnTo>
                  <a:lnTo>
                    <a:pt x="1321" y="6589"/>
                  </a:lnTo>
                  <a:lnTo>
                    <a:pt x="1318" y="6586"/>
                  </a:lnTo>
                  <a:lnTo>
                    <a:pt x="1316" y="6584"/>
                  </a:lnTo>
                  <a:lnTo>
                    <a:pt x="1314" y="6584"/>
                  </a:lnTo>
                  <a:lnTo>
                    <a:pt x="1316" y="6584"/>
                  </a:lnTo>
                  <a:lnTo>
                    <a:pt x="1316" y="6586"/>
                  </a:lnTo>
                  <a:lnTo>
                    <a:pt x="1314" y="6589"/>
                  </a:lnTo>
                  <a:lnTo>
                    <a:pt x="1314" y="6589"/>
                  </a:lnTo>
                  <a:lnTo>
                    <a:pt x="1316" y="6591"/>
                  </a:lnTo>
                  <a:lnTo>
                    <a:pt x="1318" y="6591"/>
                  </a:lnTo>
                  <a:lnTo>
                    <a:pt x="1321" y="6591"/>
                  </a:lnTo>
                  <a:lnTo>
                    <a:pt x="1321" y="6593"/>
                  </a:lnTo>
                  <a:lnTo>
                    <a:pt x="1318" y="6591"/>
                  </a:lnTo>
                  <a:lnTo>
                    <a:pt x="1318" y="6591"/>
                  </a:lnTo>
                  <a:lnTo>
                    <a:pt x="1318" y="6593"/>
                  </a:lnTo>
                  <a:lnTo>
                    <a:pt x="1321" y="6593"/>
                  </a:lnTo>
                  <a:lnTo>
                    <a:pt x="1321" y="6596"/>
                  </a:lnTo>
                  <a:lnTo>
                    <a:pt x="1321" y="6596"/>
                  </a:lnTo>
                  <a:lnTo>
                    <a:pt x="1321" y="6596"/>
                  </a:lnTo>
                  <a:close/>
                  <a:moveTo>
                    <a:pt x="1309" y="6589"/>
                  </a:moveTo>
                  <a:lnTo>
                    <a:pt x="1307" y="6589"/>
                  </a:lnTo>
                  <a:lnTo>
                    <a:pt x="1307" y="6591"/>
                  </a:lnTo>
                  <a:lnTo>
                    <a:pt x="1307" y="6591"/>
                  </a:lnTo>
                  <a:lnTo>
                    <a:pt x="1309" y="6591"/>
                  </a:lnTo>
                  <a:lnTo>
                    <a:pt x="1309" y="6591"/>
                  </a:lnTo>
                  <a:lnTo>
                    <a:pt x="1311" y="6591"/>
                  </a:lnTo>
                  <a:lnTo>
                    <a:pt x="1309" y="6593"/>
                  </a:lnTo>
                  <a:lnTo>
                    <a:pt x="1307" y="6596"/>
                  </a:lnTo>
                  <a:lnTo>
                    <a:pt x="1307" y="6596"/>
                  </a:lnTo>
                  <a:lnTo>
                    <a:pt x="1309" y="6596"/>
                  </a:lnTo>
                  <a:lnTo>
                    <a:pt x="1311" y="6596"/>
                  </a:lnTo>
                  <a:lnTo>
                    <a:pt x="1314" y="6598"/>
                  </a:lnTo>
                  <a:lnTo>
                    <a:pt x="1314" y="6596"/>
                  </a:lnTo>
                  <a:lnTo>
                    <a:pt x="1314" y="6591"/>
                  </a:lnTo>
                  <a:lnTo>
                    <a:pt x="1309" y="6589"/>
                  </a:lnTo>
                  <a:close/>
                  <a:moveTo>
                    <a:pt x="1285" y="6591"/>
                  </a:moveTo>
                  <a:lnTo>
                    <a:pt x="1288" y="6596"/>
                  </a:lnTo>
                  <a:lnTo>
                    <a:pt x="1288" y="6596"/>
                  </a:lnTo>
                  <a:lnTo>
                    <a:pt x="1288" y="6598"/>
                  </a:lnTo>
                  <a:lnTo>
                    <a:pt x="1288" y="6601"/>
                  </a:lnTo>
                  <a:lnTo>
                    <a:pt x="1288" y="6601"/>
                  </a:lnTo>
                  <a:lnTo>
                    <a:pt x="1290" y="6603"/>
                  </a:lnTo>
                  <a:lnTo>
                    <a:pt x="1290" y="6601"/>
                  </a:lnTo>
                  <a:lnTo>
                    <a:pt x="1292" y="6598"/>
                  </a:lnTo>
                  <a:lnTo>
                    <a:pt x="1290" y="6593"/>
                  </a:lnTo>
                  <a:lnTo>
                    <a:pt x="1285" y="6591"/>
                  </a:lnTo>
                  <a:close/>
                  <a:moveTo>
                    <a:pt x="1295" y="6608"/>
                  </a:moveTo>
                  <a:lnTo>
                    <a:pt x="1295" y="6610"/>
                  </a:lnTo>
                  <a:lnTo>
                    <a:pt x="1295" y="6612"/>
                  </a:lnTo>
                  <a:lnTo>
                    <a:pt x="1292" y="6612"/>
                  </a:lnTo>
                  <a:lnTo>
                    <a:pt x="1292" y="6617"/>
                  </a:lnTo>
                  <a:lnTo>
                    <a:pt x="1295" y="6617"/>
                  </a:lnTo>
                  <a:lnTo>
                    <a:pt x="1300" y="6617"/>
                  </a:lnTo>
                  <a:lnTo>
                    <a:pt x="1300" y="6615"/>
                  </a:lnTo>
                  <a:lnTo>
                    <a:pt x="1297" y="6610"/>
                  </a:lnTo>
                  <a:lnTo>
                    <a:pt x="1295" y="6608"/>
                  </a:lnTo>
                  <a:close/>
                  <a:moveTo>
                    <a:pt x="1323" y="6634"/>
                  </a:moveTo>
                  <a:lnTo>
                    <a:pt x="1321" y="6634"/>
                  </a:lnTo>
                  <a:lnTo>
                    <a:pt x="1321" y="6638"/>
                  </a:lnTo>
                  <a:lnTo>
                    <a:pt x="1323" y="6641"/>
                  </a:lnTo>
                  <a:lnTo>
                    <a:pt x="1323" y="6643"/>
                  </a:lnTo>
                  <a:lnTo>
                    <a:pt x="1323" y="6645"/>
                  </a:lnTo>
                  <a:lnTo>
                    <a:pt x="1323" y="6643"/>
                  </a:lnTo>
                  <a:lnTo>
                    <a:pt x="1326" y="6643"/>
                  </a:lnTo>
                  <a:lnTo>
                    <a:pt x="1328" y="6641"/>
                  </a:lnTo>
                  <a:lnTo>
                    <a:pt x="1326" y="6636"/>
                  </a:lnTo>
                  <a:lnTo>
                    <a:pt x="1323" y="6634"/>
                  </a:lnTo>
                  <a:close/>
                  <a:moveTo>
                    <a:pt x="1881" y="6832"/>
                  </a:moveTo>
                  <a:lnTo>
                    <a:pt x="1881" y="6830"/>
                  </a:lnTo>
                  <a:lnTo>
                    <a:pt x="1881" y="6827"/>
                  </a:lnTo>
                  <a:lnTo>
                    <a:pt x="1883" y="6827"/>
                  </a:lnTo>
                  <a:lnTo>
                    <a:pt x="1883" y="6823"/>
                  </a:lnTo>
                  <a:lnTo>
                    <a:pt x="1878" y="6820"/>
                  </a:lnTo>
                  <a:lnTo>
                    <a:pt x="1878" y="6818"/>
                  </a:lnTo>
                  <a:lnTo>
                    <a:pt x="1876" y="6816"/>
                  </a:lnTo>
                  <a:lnTo>
                    <a:pt x="1871" y="6816"/>
                  </a:lnTo>
                  <a:lnTo>
                    <a:pt x="1871" y="6816"/>
                  </a:lnTo>
                  <a:lnTo>
                    <a:pt x="1871" y="6813"/>
                  </a:lnTo>
                  <a:lnTo>
                    <a:pt x="1871" y="6818"/>
                  </a:lnTo>
                  <a:lnTo>
                    <a:pt x="1871" y="6818"/>
                  </a:lnTo>
                  <a:lnTo>
                    <a:pt x="1869" y="6820"/>
                  </a:lnTo>
                  <a:lnTo>
                    <a:pt x="1871" y="6825"/>
                  </a:lnTo>
                  <a:lnTo>
                    <a:pt x="1871" y="6827"/>
                  </a:lnTo>
                  <a:lnTo>
                    <a:pt x="1874" y="6830"/>
                  </a:lnTo>
                  <a:lnTo>
                    <a:pt x="1876" y="6832"/>
                  </a:lnTo>
                  <a:lnTo>
                    <a:pt x="1876" y="6835"/>
                  </a:lnTo>
                  <a:lnTo>
                    <a:pt x="1878" y="6835"/>
                  </a:lnTo>
                  <a:lnTo>
                    <a:pt x="1878" y="6832"/>
                  </a:lnTo>
                  <a:lnTo>
                    <a:pt x="1876" y="6830"/>
                  </a:lnTo>
                  <a:lnTo>
                    <a:pt x="1878" y="6830"/>
                  </a:lnTo>
                  <a:lnTo>
                    <a:pt x="1881" y="6832"/>
                  </a:lnTo>
                  <a:close/>
                  <a:moveTo>
                    <a:pt x="1862" y="6879"/>
                  </a:moveTo>
                  <a:lnTo>
                    <a:pt x="1862" y="6879"/>
                  </a:lnTo>
                  <a:lnTo>
                    <a:pt x="1862" y="6877"/>
                  </a:lnTo>
                  <a:lnTo>
                    <a:pt x="1864" y="6875"/>
                  </a:lnTo>
                  <a:lnTo>
                    <a:pt x="1867" y="6872"/>
                  </a:lnTo>
                  <a:lnTo>
                    <a:pt x="1867" y="6872"/>
                  </a:lnTo>
                  <a:lnTo>
                    <a:pt x="1867" y="6870"/>
                  </a:lnTo>
                  <a:lnTo>
                    <a:pt x="1864" y="6868"/>
                  </a:lnTo>
                  <a:lnTo>
                    <a:pt x="1864" y="6868"/>
                  </a:lnTo>
                  <a:lnTo>
                    <a:pt x="1862" y="6870"/>
                  </a:lnTo>
                  <a:lnTo>
                    <a:pt x="1860" y="6872"/>
                  </a:lnTo>
                  <a:lnTo>
                    <a:pt x="1860" y="6872"/>
                  </a:lnTo>
                  <a:lnTo>
                    <a:pt x="1860" y="6875"/>
                  </a:lnTo>
                  <a:lnTo>
                    <a:pt x="1862" y="6877"/>
                  </a:lnTo>
                  <a:lnTo>
                    <a:pt x="1862" y="6879"/>
                  </a:lnTo>
                  <a:close/>
                  <a:moveTo>
                    <a:pt x="1883" y="6877"/>
                  </a:moveTo>
                  <a:lnTo>
                    <a:pt x="1878" y="6875"/>
                  </a:lnTo>
                  <a:lnTo>
                    <a:pt x="1878" y="6875"/>
                  </a:lnTo>
                  <a:lnTo>
                    <a:pt x="1876" y="6875"/>
                  </a:lnTo>
                  <a:lnTo>
                    <a:pt x="1876" y="6877"/>
                  </a:lnTo>
                  <a:lnTo>
                    <a:pt x="1874" y="6879"/>
                  </a:lnTo>
                  <a:lnTo>
                    <a:pt x="1876" y="6882"/>
                  </a:lnTo>
                  <a:lnTo>
                    <a:pt x="1876" y="6886"/>
                  </a:lnTo>
                  <a:lnTo>
                    <a:pt x="1881" y="6891"/>
                  </a:lnTo>
                  <a:lnTo>
                    <a:pt x="1881" y="6891"/>
                  </a:lnTo>
                  <a:lnTo>
                    <a:pt x="1883" y="6891"/>
                  </a:lnTo>
                  <a:lnTo>
                    <a:pt x="1883" y="6891"/>
                  </a:lnTo>
                  <a:lnTo>
                    <a:pt x="1883" y="6889"/>
                  </a:lnTo>
                  <a:lnTo>
                    <a:pt x="1885" y="6884"/>
                  </a:lnTo>
                  <a:lnTo>
                    <a:pt x="1885" y="6882"/>
                  </a:lnTo>
                  <a:lnTo>
                    <a:pt x="1883" y="6877"/>
                  </a:lnTo>
                  <a:close/>
                  <a:moveTo>
                    <a:pt x="1852" y="6927"/>
                  </a:moveTo>
                  <a:lnTo>
                    <a:pt x="1848" y="6924"/>
                  </a:lnTo>
                  <a:lnTo>
                    <a:pt x="1845" y="6924"/>
                  </a:lnTo>
                  <a:lnTo>
                    <a:pt x="1845" y="6927"/>
                  </a:lnTo>
                  <a:lnTo>
                    <a:pt x="1848" y="6929"/>
                  </a:lnTo>
                  <a:lnTo>
                    <a:pt x="1850" y="6929"/>
                  </a:lnTo>
                  <a:lnTo>
                    <a:pt x="1850" y="6934"/>
                  </a:lnTo>
                  <a:lnTo>
                    <a:pt x="1850" y="6936"/>
                  </a:lnTo>
                  <a:lnTo>
                    <a:pt x="1850" y="6936"/>
                  </a:lnTo>
                  <a:lnTo>
                    <a:pt x="1848" y="6934"/>
                  </a:lnTo>
                  <a:lnTo>
                    <a:pt x="1848" y="6936"/>
                  </a:lnTo>
                  <a:lnTo>
                    <a:pt x="1850" y="6941"/>
                  </a:lnTo>
                  <a:lnTo>
                    <a:pt x="1850" y="6941"/>
                  </a:lnTo>
                  <a:lnTo>
                    <a:pt x="1850" y="6941"/>
                  </a:lnTo>
                  <a:lnTo>
                    <a:pt x="1855" y="6938"/>
                  </a:lnTo>
                  <a:lnTo>
                    <a:pt x="1855" y="6934"/>
                  </a:lnTo>
                  <a:lnTo>
                    <a:pt x="1852" y="6931"/>
                  </a:lnTo>
                  <a:lnTo>
                    <a:pt x="1852" y="6927"/>
                  </a:lnTo>
                  <a:close/>
                  <a:moveTo>
                    <a:pt x="40" y="3396"/>
                  </a:moveTo>
                  <a:lnTo>
                    <a:pt x="42" y="3394"/>
                  </a:lnTo>
                  <a:lnTo>
                    <a:pt x="45" y="3394"/>
                  </a:lnTo>
                  <a:lnTo>
                    <a:pt x="47" y="3394"/>
                  </a:lnTo>
                  <a:lnTo>
                    <a:pt x="50" y="3391"/>
                  </a:lnTo>
                  <a:lnTo>
                    <a:pt x="50" y="3389"/>
                  </a:lnTo>
                  <a:lnTo>
                    <a:pt x="47" y="3387"/>
                  </a:lnTo>
                  <a:lnTo>
                    <a:pt x="47" y="3384"/>
                  </a:lnTo>
                  <a:lnTo>
                    <a:pt x="47" y="3384"/>
                  </a:lnTo>
                  <a:lnTo>
                    <a:pt x="45" y="3384"/>
                  </a:lnTo>
                  <a:lnTo>
                    <a:pt x="42" y="3384"/>
                  </a:lnTo>
                  <a:lnTo>
                    <a:pt x="42" y="3382"/>
                  </a:lnTo>
                  <a:lnTo>
                    <a:pt x="40" y="3382"/>
                  </a:lnTo>
                  <a:lnTo>
                    <a:pt x="38" y="3384"/>
                  </a:lnTo>
                  <a:lnTo>
                    <a:pt x="38" y="3384"/>
                  </a:lnTo>
                  <a:lnTo>
                    <a:pt x="38" y="3387"/>
                  </a:lnTo>
                  <a:lnTo>
                    <a:pt x="38" y="3387"/>
                  </a:lnTo>
                  <a:lnTo>
                    <a:pt x="38" y="3389"/>
                  </a:lnTo>
                  <a:lnTo>
                    <a:pt x="38" y="3391"/>
                  </a:lnTo>
                  <a:lnTo>
                    <a:pt x="38" y="3394"/>
                  </a:lnTo>
                  <a:lnTo>
                    <a:pt x="40" y="3396"/>
                  </a:lnTo>
                  <a:close/>
                  <a:moveTo>
                    <a:pt x="5" y="3585"/>
                  </a:moveTo>
                  <a:lnTo>
                    <a:pt x="5" y="3583"/>
                  </a:lnTo>
                  <a:lnTo>
                    <a:pt x="5" y="3583"/>
                  </a:lnTo>
                  <a:lnTo>
                    <a:pt x="5" y="3580"/>
                  </a:lnTo>
                  <a:lnTo>
                    <a:pt x="2" y="3580"/>
                  </a:lnTo>
                  <a:lnTo>
                    <a:pt x="2" y="3580"/>
                  </a:lnTo>
                  <a:lnTo>
                    <a:pt x="2" y="3580"/>
                  </a:lnTo>
                  <a:lnTo>
                    <a:pt x="2" y="3583"/>
                  </a:lnTo>
                  <a:lnTo>
                    <a:pt x="0" y="3583"/>
                  </a:lnTo>
                  <a:lnTo>
                    <a:pt x="0" y="3585"/>
                  </a:lnTo>
                  <a:lnTo>
                    <a:pt x="2" y="3585"/>
                  </a:lnTo>
                  <a:lnTo>
                    <a:pt x="2" y="3588"/>
                  </a:lnTo>
                  <a:lnTo>
                    <a:pt x="5" y="3588"/>
                  </a:lnTo>
                  <a:lnTo>
                    <a:pt x="5" y="3590"/>
                  </a:lnTo>
                  <a:lnTo>
                    <a:pt x="7" y="3590"/>
                  </a:lnTo>
                  <a:lnTo>
                    <a:pt x="5" y="3592"/>
                  </a:lnTo>
                  <a:lnTo>
                    <a:pt x="5" y="3595"/>
                  </a:lnTo>
                  <a:lnTo>
                    <a:pt x="5" y="3597"/>
                  </a:lnTo>
                  <a:lnTo>
                    <a:pt x="14" y="3599"/>
                  </a:lnTo>
                  <a:lnTo>
                    <a:pt x="12" y="3592"/>
                  </a:lnTo>
                  <a:lnTo>
                    <a:pt x="5" y="3585"/>
                  </a:lnTo>
                  <a:close/>
                  <a:moveTo>
                    <a:pt x="258" y="4067"/>
                  </a:moveTo>
                  <a:lnTo>
                    <a:pt x="253" y="4067"/>
                  </a:lnTo>
                  <a:lnTo>
                    <a:pt x="250" y="4065"/>
                  </a:lnTo>
                  <a:lnTo>
                    <a:pt x="248" y="4067"/>
                  </a:lnTo>
                  <a:lnTo>
                    <a:pt x="246" y="4067"/>
                  </a:lnTo>
                  <a:lnTo>
                    <a:pt x="246" y="4070"/>
                  </a:lnTo>
                  <a:lnTo>
                    <a:pt x="250" y="4074"/>
                  </a:lnTo>
                  <a:lnTo>
                    <a:pt x="253" y="4074"/>
                  </a:lnTo>
                  <a:lnTo>
                    <a:pt x="253" y="4072"/>
                  </a:lnTo>
                  <a:lnTo>
                    <a:pt x="255" y="4072"/>
                  </a:lnTo>
                  <a:lnTo>
                    <a:pt x="258" y="4070"/>
                  </a:lnTo>
                  <a:lnTo>
                    <a:pt x="260" y="4070"/>
                  </a:lnTo>
                  <a:lnTo>
                    <a:pt x="260" y="4070"/>
                  </a:lnTo>
                  <a:lnTo>
                    <a:pt x="258" y="4067"/>
                  </a:lnTo>
                  <a:close/>
                  <a:moveTo>
                    <a:pt x="234" y="4218"/>
                  </a:moveTo>
                  <a:lnTo>
                    <a:pt x="232" y="4218"/>
                  </a:lnTo>
                  <a:lnTo>
                    <a:pt x="227" y="4218"/>
                  </a:lnTo>
                  <a:lnTo>
                    <a:pt x="224" y="4221"/>
                  </a:lnTo>
                  <a:lnTo>
                    <a:pt x="224" y="4221"/>
                  </a:lnTo>
                  <a:lnTo>
                    <a:pt x="224" y="4221"/>
                  </a:lnTo>
                  <a:lnTo>
                    <a:pt x="222" y="4218"/>
                  </a:lnTo>
                  <a:lnTo>
                    <a:pt x="220" y="4221"/>
                  </a:lnTo>
                  <a:lnTo>
                    <a:pt x="217" y="4221"/>
                  </a:lnTo>
                  <a:lnTo>
                    <a:pt x="217" y="4221"/>
                  </a:lnTo>
                  <a:lnTo>
                    <a:pt x="215" y="4218"/>
                  </a:lnTo>
                  <a:lnTo>
                    <a:pt x="213" y="4221"/>
                  </a:lnTo>
                  <a:lnTo>
                    <a:pt x="213" y="4218"/>
                  </a:lnTo>
                  <a:lnTo>
                    <a:pt x="210" y="4221"/>
                  </a:lnTo>
                  <a:lnTo>
                    <a:pt x="210" y="4226"/>
                  </a:lnTo>
                  <a:lnTo>
                    <a:pt x="213" y="4228"/>
                  </a:lnTo>
                  <a:lnTo>
                    <a:pt x="217" y="4230"/>
                  </a:lnTo>
                  <a:lnTo>
                    <a:pt x="217" y="4233"/>
                  </a:lnTo>
                  <a:lnTo>
                    <a:pt x="217" y="4233"/>
                  </a:lnTo>
                  <a:lnTo>
                    <a:pt x="220" y="4235"/>
                  </a:lnTo>
                  <a:lnTo>
                    <a:pt x="229" y="4235"/>
                  </a:lnTo>
                  <a:lnTo>
                    <a:pt x="234" y="4235"/>
                  </a:lnTo>
                  <a:lnTo>
                    <a:pt x="234" y="4233"/>
                  </a:lnTo>
                  <a:lnTo>
                    <a:pt x="236" y="4230"/>
                  </a:lnTo>
                  <a:lnTo>
                    <a:pt x="234" y="4223"/>
                  </a:lnTo>
                  <a:lnTo>
                    <a:pt x="234" y="4218"/>
                  </a:lnTo>
                  <a:close/>
                  <a:moveTo>
                    <a:pt x="168" y="4089"/>
                  </a:moveTo>
                  <a:lnTo>
                    <a:pt x="170" y="4093"/>
                  </a:lnTo>
                  <a:lnTo>
                    <a:pt x="172" y="4100"/>
                  </a:lnTo>
                  <a:lnTo>
                    <a:pt x="203" y="4115"/>
                  </a:lnTo>
                  <a:lnTo>
                    <a:pt x="206" y="4110"/>
                  </a:lnTo>
                  <a:lnTo>
                    <a:pt x="206" y="4105"/>
                  </a:lnTo>
                  <a:lnTo>
                    <a:pt x="203" y="4100"/>
                  </a:lnTo>
                  <a:lnTo>
                    <a:pt x="170" y="4089"/>
                  </a:lnTo>
                  <a:lnTo>
                    <a:pt x="168" y="4089"/>
                  </a:lnTo>
                  <a:close/>
                  <a:moveTo>
                    <a:pt x="1146" y="5518"/>
                  </a:moveTo>
                  <a:lnTo>
                    <a:pt x="1146" y="5518"/>
                  </a:lnTo>
                  <a:lnTo>
                    <a:pt x="1148" y="5523"/>
                  </a:lnTo>
                  <a:lnTo>
                    <a:pt x="1160" y="5528"/>
                  </a:lnTo>
                  <a:lnTo>
                    <a:pt x="1162" y="5528"/>
                  </a:lnTo>
                  <a:lnTo>
                    <a:pt x="1174" y="5532"/>
                  </a:lnTo>
                  <a:lnTo>
                    <a:pt x="1181" y="5530"/>
                  </a:lnTo>
                  <a:lnTo>
                    <a:pt x="1196" y="5532"/>
                  </a:lnTo>
                  <a:lnTo>
                    <a:pt x="1200" y="5532"/>
                  </a:lnTo>
                  <a:lnTo>
                    <a:pt x="1200" y="5528"/>
                  </a:lnTo>
                  <a:lnTo>
                    <a:pt x="1200" y="5523"/>
                  </a:lnTo>
                  <a:lnTo>
                    <a:pt x="1198" y="5518"/>
                  </a:lnTo>
                  <a:lnTo>
                    <a:pt x="1186" y="5509"/>
                  </a:lnTo>
                  <a:lnTo>
                    <a:pt x="1181" y="5509"/>
                  </a:lnTo>
                  <a:lnTo>
                    <a:pt x="1179" y="5509"/>
                  </a:lnTo>
                  <a:lnTo>
                    <a:pt x="1172" y="5509"/>
                  </a:lnTo>
                  <a:lnTo>
                    <a:pt x="1162" y="5511"/>
                  </a:lnTo>
                  <a:lnTo>
                    <a:pt x="1160" y="5513"/>
                  </a:lnTo>
                  <a:lnTo>
                    <a:pt x="1160" y="5513"/>
                  </a:lnTo>
                  <a:lnTo>
                    <a:pt x="1160" y="5516"/>
                  </a:lnTo>
                  <a:lnTo>
                    <a:pt x="1160" y="5518"/>
                  </a:lnTo>
                  <a:lnTo>
                    <a:pt x="1160" y="5521"/>
                  </a:lnTo>
                  <a:lnTo>
                    <a:pt x="1165" y="5523"/>
                  </a:lnTo>
                  <a:lnTo>
                    <a:pt x="1151" y="5518"/>
                  </a:lnTo>
                  <a:lnTo>
                    <a:pt x="1146" y="5518"/>
                  </a:lnTo>
                  <a:close/>
                  <a:moveTo>
                    <a:pt x="1207" y="5582"/>
                  </a:moveTo>
                  <a:lnTo>
                    <a:pt x="1203" y="5580"/>
                  </a:lnTo>
                  <a:lnTo>
                    <a:pt x="1198" y="5580"/>
                  </a:lnTo>
                  <a:lnTo>
                    <a:pt x="1191" y="5582"/>
                  </a:lnTo>
                  <a:lnTo>
                    <a:pt x="1188" y="5584"/>
                  </a:lnTo>
                  <a:lnTo>
                    <a:pt x="1188" y="5584"/>
                  </a:lnTo>
                  <a:lnTo>
                    <a:pt x="1188" y="5587"/>
                  </a:lnTo>
                  <a:lnTo>
                    <a:pt x="1188" y="5587"/>
                  </a:lnTo>
                  <a:lnTo>
                    <a:pt x="1193" y="5594"/>
                  </a:lnTo>
                  <a:lnTo>
                    <a:pt x="1200" y="5594"/>
                  </a:lnTo>
                  <a:lnTo>
                    <a:pt x="1203" y="5591"/>
                  </a:lnTo>
                  <a:lnTo>
                    <a:pt x="1205" y="5591"/>
                  </a:lnTo>
                  <a:lnTo>
                    <a:pt x="1203" y="5594"/>
                  </a:lnTo>
                  <a:lnTo>
                    <a:pt x="1203" y="5594"/>
                  </a:lnTo>
                  <a:lnTo>
                    <a:pt x="1203" y="5594"/>
                  </a:lnTo>
                  <a:lnTo>
                    <a:pt x="1212" y="5594"/>
                  </a:lnTo>
                  <a:lnTo>
                    <a:pt x="1214" y="5589"/>
                  </a:lnTo>
                  <a:lnTo>
                    <a:pt x="1212" y="5589"/>
                  </a:lnTo>
                  <a:lnTo>
                    <a:pt x="1210" y="5589"/>
                  </a:lnTo>
                  <a:lnTo>
                    <a:pt x="1210" y="5584"/>
                  </a:lnTo>
                  <a:lnTo>
                    <a:pt x="1207" y="5582"/>
                  </a:lnTo>
                  <a:close/>
                  <a:moveTo>
                    <a:pt x="1141" y="5655"/>
                  </a:moveTo>
                  <a:lnTo>
                    <a:pt x="1139" y="5660"/>
                  </a:lnTo>
                  <a:lnTo>
                    <a:pt x="1139" y="5662"/>
                  </a:lnTo>
                  <a:lnTo>
                    <a:pt x="1141" y="5667"/>
                  </a:lnTo>
                  <a:lnTo>
                    <a:pt x="1144" y="5669"/>
                  </a:lnTo>
                  <a:lnTo>
                    <a:pt x="1158" y="5677"/>
                  </a:lnTo>
                  <a:lnTo>
                    <a:pt x="1160" y="5677"/>
                  </a:lnTo>
                  <a:lnTo>
                    <a:pt x="1162" y="5674"/>
                  </a:lnTo>
                  <a:lnTo>
                    <a:pt x="1162" y="5672"/>
                  </a:lnTo>
                  <a:lnTo>
                    <a:pt x="1162" y="5669"/>
                  </a:lnTo>
                  <a:lnTo>
                    <a:pt x="1162" y="5669"/>
                  </a:lnTo>
                  <a:lnTo>
                    <a:pt x="1162" y="5667"/>
                  </a:lnTo>
                  <a:lnTo>
                    <a:pt x="1155" y="5660"/>
                  </a:lnTo>
                  <a:lnTo>
                    <a:pt x="1153" y="5660"/>
                  </a:lnTo>
                  <a:lnTo>
                    <a:pt x="1153" y="5660"/>
                  </a:lnTo>
                  <a:lnTo>
                    <a:pt x="1151" y="5660"/>
                  </a:lnTo>
                  <a:lnTo>
                    <a:pt x="1151" y="5658"/>
                  </a:lnTo>
                  <a:lnTo>
                    <a:pt x="1151" y="5655"/>
                  </a:lnTo>
                  <a:lnTo>
                    <a:pt x="1148" y="5658"/>
                  </a:lnTo>
                  <a:lnTo>
                    <a:pt x="1148" y="5658"/>
                  </a:lnTo>
                  <a:lnTo>
                    <a:pt x="1146" y="5660"/>
                  </a:lnTo>
                  <a:lnTo>
                    <a:pt x="1146" y="5658"/>
                  </a:lnTo>
                  <a:lnTo>
                    <a:pt x="1146" y="5655"/>
                  </a:lnTo>
                  <a:lnTo>
                    <a:pt x="1144" y="5655"/>
                  </a:lnTo>
                  <a:lnTo>
                    <a:pt x="1141" y="5655"/>
                  </a:lnTo>
                  <a:close/>
                  <a:moveTo>
                    <a:pt x="1044" y="6137"/>
                  </a:moveTo>
                  <a:lnTo>
                    <a:pt x="1047" y="6140"/>
                  </a:lnTo>
                  <a:lnTo>
                    <a:pt x="1054" y="6137"/>
                  </a:lnTo>
                  <a:lnTo>
                    <a:pt x="1059" y="6130"/>
                  </a:lnTo>
                  <a:lnTo>
                    <a:pt x="1061" y="6128"/>
                  </a:lnTo>
                  <a:lnTo>
                    <a:pt x="1063" y="6128"/>
                  </a:lnTo>
                  <a:lnTo>
                    <a:pt x="1063" y="6126"/>
                  </a:lnTo>
                  <a:lnTo>
                    <a:pt x="1068" y="6123"/>
                  </a:lnTo>
                  <a:lnTo>
                    <a:pt x="1070" y="6123"/>
                  </a:lnTo>
                  <a:lnTo>
                    <a:pt x="1073" y="6121"/>
                  </a:lnTo>
                  <a:lnTo>
                    <a:pt x="1073" y="6116"/>
                  </a:lnTo>
                  <a:lnTo>
                    <a:pt x="1068" y="6109"/>
                  </a:lnTo>
                  <a:lnTo>
                    <a:pt x="1066" y="6107"/>
                  </a:lnTo>
                  <a:lnTo>
                    <a:pt x="1061" y="6107"/>
                  </a:lnTo>
                  <a:lnTo>
                    <a:pt x="1059" y="6107"/>
                  </a:lnTo>
                  <a:lnTo>
                    <a:pt x="1056" y="6111"/>
                  </a:lnTo>
                  <a:lnTo>
                    <a:pt x="1056" y="6114"/>
                  </a:lnTo>
                  <a:lnTo>
                    <a:pt x="1054" y="6116"/>
                  </a:lnTo>
                  <a:lnTo>
                    <a:pt x="1049" y="6116"/>
                  </a:lnTo>
                  <a:lnTo>
                    <a:pt x="1047" y="6116"/>
                  </a:lnTo>
                  <a:lnTo>
                    <a:pt x="1047" y="6118"/>
                  </a:lnTo>
                  <a:lnTo>
                    <a:pt x="1044" y="6118"/>
                  </a:lnTo>
                  <a:lnTo>
                    <a:pt x="1042" y="6123"/>
                  </a:lnTo>
                  <a:lnTo>
                    <a:pt x="1042" y="6126"/>
                  </a:lnTo>
                  <a:lnTo>
                    <a:pt x="1049" y="6130"/>
                  </a:lnTo>
                  <a:lnTo>
                    <a:pt x="1051" y="6130"/>
                  </a:lnTo>
                  <a:lnTo>
                    <a:pt x="1054" y="6128"/>
                  </a:lnTo>
                  <a:lnTo>
                    <a:pt x="1056" y="6123"/>
                  </a:lnTo>
                  <a:lnTo>
                    <a:pt x="1059" y="6123"/>
                  </a:lnTo>
                  <a:lnTo>
                    <a:pt x="1054" y="6128"/>
                  </a:lnTo>
                  <a:lnTo>
                    <a:pt x="1044" y="6137"/>
                  </a:lnTo>
                  <a:close/>
                  <a:moveTo>
                    <a:pt x="1815" y="6721"/>
                  </a:moveTo>
                  <a:lnTo>
                    <a:pt x="1817" y="6721"/>
                  </a:lnTo>
                  <a:lnTo>
                    <a:pt x="1817" y="6716"/>
                  </a:lnTo>
                  <a:lnTo>
                    <a:pt x="1812" y="6705"/>
                  </a:lnTo>
                  <a:lnTo>
                    <a:pt x="1810" y="6705"/>
                  </a:lnTo>
                  <a:lnTo>
                    <a:pt x="1810" y="6705"/>
                  </a:lnTo>
                  <a:lnTo>
                    <a:pt x="1808" y="6707"/>
                  </a:lnTo>
                  <a:lnTo>
                    <a:pt x="1808" y="6705"/>
                  </a:lnTo>
                  <a:lnTo>
                    <a:pt x="1805" y="6702"/>
                  </a:lnTo>
                  <a:lnTo>
                    <a:pt x="1803" y="6705"/>
                  </a:lnTo>
                  <a:lnTo>
                    <a:pt x="1803" y="6714"/>
                  </a:lnTo>
                  <a:lnTo>
                    <a:pt x="1803" y="6719"/>
                  </a:lnTo>
                  <a:lnTo>
                    <a:pt x="1805" y="6723"/>
                  </a:lnTo>
                  <a:lnTo>
                    <a:pt x="1805" y="6723"/>
                  </a:lnTo>
                  <a:lnTo>
                    <a:pt x="1808" y="6726"/>
                  </a:lnTo>
                  <a:lnTo>
                    <a:pt x="1808" y="6728"/>
                  </a:lnTo>
                  <a:lnTo>
                    <a:pt x="1808" y="6728"/>
                  </a:lnTo>
                  <a:lnTo>
                    <a:pt x="1808" y="6728"/>
                  </a:lnTo>
                  <a:lnTo>
                    <a:pt x="1810" y="6726"/>
                  </a:lnTo>
                  <a:lnTo>
                    <a:pt x="1810" y="6723"/>
                  </a:lnTo>
                  <a:lnTo>
                    <a:pt x="1810" y="6721"/>
                  </a:lnTo>
                  <a:lnTo>
                    <a:pt x="1815" y="6721"/>
                  </a:lnTo>
                  <a:close/>
                  <a:moveTo>
                    <a:pt x="1812" y="6745"/>
                  </a:moveTo>
                  <a:lnTo>
                    <a:pt x="1815" y="6749"/>
                  </a:lnTo>
                  <a:lnTo>
                    <a:pt x="1817" y="6745"/>
                  </a:lnTo>
                  <a:lnTo>
                    <a:pt x="1819" y="6735"/>
                  </a:lnTo>
                  <a:lnTo>
                    <a:pt x="1819" y="6726"/>
                  </a:lnTo>
                  <a:lnTo>
                    <a:pt x="1817" y="6726"/>
                  </a:lnTo>
                  <a:lnTo>
                    <a:pt x="1817" y="6726"/>
                  </a:lnTo>
                  <a:lnTo>
                    <a:pt x="1815" y="6723"/>
                  </a:lnTo>
                  <a:lnTo>
                    <a:pt x="1815" y="6723"/>
                  </a:lnTo>
                  <a:lnTo>
                    <a:pt x="1812" y="6723"/>
                  </a:lnTo>
                  <a:lnTo>
                    <a:pt x="1810" y="6726"/>
                  </a:lnTo>
                  <a:lnTo>
                    <a:pt x="1810" y="6728"/>
                  </a:lnTo>
                  <a:lnTo>
                    <a:pt x="1810" y="6731"/>
                  </a:lnTo>
                  <a:lnTo>
                    <a:pt x="1810" y="6733"/>
                  </a:lnTo>
                  <a:lnTo>
                    <a:pt x="1810" y="6735"/>
                  </a:lnTo>
                  <a:lnTo>
                    <a:pt x="1810" y="6740"/>
                  </a:lnTo>
                  <a:lnTo>
                    <a:pt x="1810" y="6742"/>
                  </a:lnTo>
                  <a:lnTo>
                    <a:pt x="1812" y="6745"/>
                  </a:lnTo>
                  <a:close/>
                  <a:moveTo>
                    <a:pt x="1361" y="6624"/>
                  </a:moveTo>
                  <a:lnTo>
                    <a:pt x="1366" y="6624"/>
                  </a:lnTo>
                  <a:lnTo>
                    <a:pt x="1366" y="6622"/>
                  </a:lnTo>
                  <a:lnTo>
                    <a:pt x="1368" y="6622"/>
                  </a:lnTo>
                  <a:lnTo>
                    <a:pt x="1370" y="6619"/>
                  </a:lnTo>
                  <a:lnTo>
                    <a:pt x="1373" y="6619"/>
                  </a:lnTo>
                  <a:lnTo>
                    <a:pt x="1375" y="6619"/>
                  </a:lnTo>
                  <a:lnTo>
                    <a:pt x="1377" y="6617"/>
                  </a:lnTo>
                  <a:lnTo>
                    <a:pt x="1377" y="6615"/>
                  </a:lnTo>
                  <a:lnTo>
                    <a:pt x="1377" y="6612"/>
                  </a:lnTo>
                  <a:lnTo>
                    <a:pt x="1380" y="6610"/>
                  </a:lnTo>
                  <a:lnTo>
                    <a:pt x="1385" y="6605"/>
                  </a:lnTo>
                  <a:lnTo>
                    <a:pt x="1385" y="6603"/>
                  </a:lnTo>
                  <a:lnTo>
                    <a:pt x="1385" y="6601"/>
                  </a:lnTo>
                  <a:lnTo>
                    <a:pt x="1382" y="6598"/>
                  </a:lnTo>
                  <a:lnTo>
                    <a:pt x="1380" y="6598"/>
                  </a:lnTo>
                  <a:lnTo>
                    <a:pt x="1377" y="6601"/>
                  </a:lnTo>
                  <a:lnTo>
                    <a:pt x="1375" y="6601"/>
                  </a:lnTo>
                  <a:lnTo>
                    <a:pt x="1373" y="6601"/>
                  </a:lnTo>
                  <a:lnTo>
                    <a:pt x="1370" y="6605"/>
                  </a:lnTo>
                  <a:lnTo>
                    <a:pt x="1368" y="6605"/>
                  </a:lnTo>
                  <a:lnTo>
                    <a:pt x="1366" y="6605"/>
                  </a:lnTo>
                  <a:lnTo>
                    <a:pt x="1363" y="6608"/>
                  </a:lnTo>
                  <a:lnTo>
                    <a:pt x="1363" y="6610"/>
                  </a:lnTo>
                  <a:lnTo>
                    <a:pt x="1361" y="6612"/>
                  </a:lnTo>
                  <a:lnTo>
                    <a:pt x="1361" y="6615"/>
                  </a:lnTo>
                  <a:lnTo>
                    <a:pt x="1361" y="6615"/>
                  </a:lnTo>
                  <a:lnTo>
                    <a:pt x="1359" y="6617"/>
                  </a:lnTo>
                  <a:lnTo>
                    <a:pt x="1356" y="6617"/>
                  </a:lnTo>
                  <a:lnTo>
                    <a:pt x="1356" y="6617"/>
                  </a:lnTo>
                  <a:lnTo>
                    <a:pt x="1359" y="6622"/>
                  </a:lnTo>
                  <a:lnTo>
                    <a:pt x="1361" y="6624"/>
                  </a:lnTo>
                  <a:close/>
                  <a:moveTo>
                    <a:pt x="1344" y="6627"/>
                  </a:moveTo>
                  <a:lnTo>
                    <a:pt x="1349" y="6627"/>
                  </a:lnTo>
                  <a:lnTo>
                    <a:pt x="1354" y="6624"/>
                  </a:lnTo>
                  <a:lnTo>
                    <a:pt x="1354" y="6622"/>
                  </a:lnTo>
                  <a:lnTo>
                    <a:pt x="1354" y="6619"/>
                  </a:lnTo>
                  <a:lnTo>
                    <a:pt x="1351" y="6619"/>
                  </a:lnTo>
                  <a:lnTo>
                    <a:pt x="1349" y="6622"/>
                  </a:lnTo>
                  <a:lnTo>
                    <a:pt x="1347" y="6622"/>
                  </a:lnTo>
                  <a:lnTo>
                    <a:pt x="1340" y="6624"/>
                  </a:lnTo>
                  <a:lnTo>
                    <a:pt x="1340" y="6627"/>
                  </a:lnTo>
                  <a:lnTo>
                    <a:pt x="1340" y="6627"/>
                  </a:lnTo>
                  <a:lnTo>
                    <a:pt x="1342" y="6629"/>
                  </a:lnTo>
                  <a:lnTo>
                    <a:pt x="1344" y="6627"/>
                  </a:lnTo>
                  <a:close/>
                  <a:moveTo>
                    <a:pt x="1921" y="6823"/>
                  </a:moveTo>
                  <a:lnTo>
                    <a:pt x="1911" y="6811"/>
                  </a:lnTo>
                  <a:lnTo>
                    <a:pt x="1909" y="6811"/>
                  </a:lnTo>
                  <a:lnTo>
                    <a:pt x="1907" y="6811"/>
                  </a:lnTo>
                  <a:lnTo>
                    <a:pt x="1904" y="6813"/>
                  </a:lnTo>
                  <a:lnTo>
                    <a:pt x="1904" y="6818"/>
                  </a:lnTo>
                  <a:lnTo>
                    <a:pt x="1902" y="6818"/>
                  </a:lnTo>
                  <a:lnTo>
                    <a:pt x="1900" y="6818"/>
                  </a:lnTo>
                  <a:lnTo>
                    <a:pt x="1897" y="6816"/>
                  </a:lnTo>
                  <a:lnTo>
                    <a:pt x="1893" y="6816"/>
                  </a:lnTo>
                  <a:lnTo>
                    <a:pt x="1893" y="6816"/>
                  </a:lnTo>
                  <a:lnTo>
                    <a:pt x="1895" y="6818"/>
                  </a:lnTo>
                  <a:lnTo>
                    <a:pt x="1895" y="6820"/>
                  </a:lnTo>
                  <a:lnTo>
                    <a:pt x="1893" y="6823"/>
                  </a:lnTo>
                  <a:lnTo>
                    <a:pt x="1893" y="6825"/>
                  </a:lnTo>
                  <a:lnTo>
                    <a:pt x="1895" y="6827"/>
                  </a:lnTo>
                  <a:lnTo>
                    <a:pt x="1919" y="6842"/>
                  </a:lnTo>
                  <a:lnTo>
                    <a:pt x="1919" y="6844"/>
                  </a:lnTo>
                  <a:lnTo>
                    <a:pt x="1919" y="6844"/>
                  </a:lnTo>
                  <a:lnTo>
                    <a:pt x="1921" y="6842"/>
                  </a:lnTo>
                  <a:lnTo>
                    <a:pt x="1921" y="6839"/>
                  </a:lnTo>
                  <a:lnTo>
                    <a:pt x="1919" y="6837"/>
                  </a:lnTo>
                  <a:lnTo>
                    <a:pt x="1916" y="6835"/>
                  </a:lnTo>
                  <a:lnTo>
                    <a:pt x="1919" y="6832"/>
                  </a:lnTo>
                  <a:lnTo>
                    <a:pt x="1919" y="6830"/>
                  </a:lnTo>
                  <a:lnTo>
                    <a:pt x="1919" y="6827"/>
                  </a:lnTo>
                  <a:lnTo>
                    <a:pt x="1919" y="6825"/>
                  </a:lnTo>
                  <a:lnTo>
                    <a:pt x="1916" y="6820"/>
                  </a:lnTo>
                  <a:lnTo>
                    <a:pt x="1916" y="6820"/>
                  </a:lnTo>
                  <a:lnTo>
                    <a:pt x="1921" y="6823"/>
                  </a:lnTo>
                  <a:close/>
                  <a:moveTo>
                    <a:pt x="484" y="3462"/>
                  </a:moveTo>
                  <a:lnTo>
                    <a:pt x="475" y="3472"/>
                  </a:lnTo>
                  <a:lnTo>
                    <a:pt x="470" y="3474"/>
                  </a:lnTo>
                  <a:lnTo>
                    <a:pt x="463" y="3479"/>
                  </a:lnTo>
                  <a:lnTo>
                    <a:pt x="458" y="3479"/>
                  </a:lnTo>
                  <a:lnTo>
                    <a:pt x="449" y="3481"/>
                  </a:lnTo>
                  <a:lnTo>
                    <a:pt x="435" y="3486"/>
                  </a:lnTo>
                  <a:lnTo>
                    <a:pt x="413" y="3484"/>
                  </a:lnTo>
                  <a:lnTo>
                    <a:pt x="395" y="3491"/>
                  </a:lnTo>
                  <a:lnTo>
                    <a:pt x="371" y="3488"/>
                  </a:lnTo>
                  <a:lnTo>
                    <a:pt x="357" y="3481"/>
                  </a:lnTo>
                  <a:lnTo>
                    <a:pt x="335" y="3467"/>
                  </a:lnTo>
                  <a:lnTo>
                    <a:pt x="331" y="3458"/>
                  </a:lnTo>
                  <a:lnTo>
                    <a:pt x="326" y="3458"/>
                  </a:lnTo>
                  <a:lnTo>
                    <a:pt x="326" y="3458"/>
                  </a:lnTo>
                  <a:lnTo>
                    <a:pt x="326" y="3458"/>
                  </a:lnTo>
                  <a:lnTo>
                    <a:pt x="326" y="3467"/>
                  </a:lnTo>
                  <a:lnTo>
                    <a:pt x="328" y="3472"/>
                  </a:lnTo>
                  <a:lnTo>
                    <a:pt x="331" y="3474"/>
                  </a:lnTo>
                  <a:lnTo>
                    <a:pt x="331" y="3479"/>
                  </a:lnTo>
                  <a:lnTo>
                    <a:pt x="331" y="3484"/>
                  </a:lnTo>
                  <a:lnTo>
                    <a:pt x="326" y="3495"/>
                  </a:lnTo>
                  <a:lnTo>
                    <a:pt x="321" y="3512"/>
                  </a:lnTo>
                  <a:lnTo>
                    <a:pt x="319" y="3517"/>
                  </a:lnTo>
                  <a:lnTo>
                    <a:pt x="319" y="3521"/>
                  </a:lnTo>
                  <a:lnTo>
                    <a:pt x="319" y="3533"/>
                  </a:lnTo>
                  <a:lnTo>
                    <a:pt x="319" y="3538"/>
                  </a:lnTo>
                  <a:lnTo>
                    <a:pt x="319" y="3540"/>
                  </a:lnTo>
                  <a:lnTo>
                    <a:pt x="314" y="3543"/>
                  </a:lnTo>
                  <a:lnTo>
                    <a:pt x="300" y="3557"/>
                  </a:lnTo>
                  <a:lnTo>
                    <a:pt x="281" y="3564"/>
                  </a:lnTo>
                  <a:lnTo>
                    <a:pt x="281" y="3564"/>
                  </a:lnTo>
                  <a:lnTo>
                    <a:pt x="279" y="3566"/>
                  </a:lnTo>
                  <a:lnTo>
                    <a:pt x="276" y="3569"/>
                  </a:lnTo>
                  <a:lnTo>
                    <a:pt x="272" y="3573"/>
                  </a:lnTo>
                  <a:lnTo>
                    <a:pt x="269" y="3573"/>
                  </a:lnTo>
                  <a:lnTo>
                    <a:pt x="267" y="3576"/>
                  </a:lnTo>
                  <a:lnTo>
                    <a:pt x="265" y="3578"/>
                  </a:lnTo>
                  <a:lnTo>
                    <a:pt x="265" y="3578"/>
                  </a:lnTo>
                  <a:lnTo>
                    <a:pt x="265" y="3578"/>
                  </a:lnTo>
                  <a:lnTo>
                    <a:pt x="262" y="3583"/>
                  </a:lnTo>
                  <a:lnTo>
                    <a:pt x="260" y="3588"/>
                  </a:lnTo>
                  <a:lnTo>
                    <a:pt x="260" y="3588"/>
                  </a:lnTo>
                  <a:lnTo>
                    <a:pt x="260" y="3595"/>
                  </a:lnTo>
                  <a:lnTo>
                    <a:pt x="262" y="3604"/>
                  </a:lnTo>
                  <a:lnTo>
                    <a:pt x="262" y="3609"/>
                  </a:lnTo>
                  <a:lnTo>
                    <a:pt x="262" y="3609"/>
                  </a:lnTo>
                  <a:lnTo>
                    <a:pt x="260" y="3614"/>
                  </a:lnTo>
                  <a:lnTo>
                    <a:pt x="258" y="3616"/>
                  </a:lnTo>
                  <a:lnTo>
                    <a:pt x="255" y="3616"/>
                  </a:lnTo>
                  <a:lnTo>
                    <a:pt x="246" y="3621"/>
                  </a:lnTo>
                  <a:lnTo>
                    <a:pt x="241" y="3625"/>
                  </a:lnTo>
                  <a:lnTo>
                    <a:pt x="241" y="3625"/>
                  </a:lnTo>
                  <a:lnTo>
                    <a:pt x="241" y="3625"/>
                  </a:lnTo>
                  <a:lnTo>
                    <a:pt x="236" y="3630"/>
                  </a:lnTo>
                  <a:lnTo>
                    <a:pt x="234" y="3628"/>
                  </a:lnTo>
                  <a:lnTo>
                    <a:pt x="227" y="3621"/>
                  </a:lnTo>
                  <a:lnTo>
                    <a:pt x="217" y="3611"/>
                  </a:lnTo>
                  <a:lnTo>
                    <a:pt x="210" y="3609"/>
                  </a:lnTo>
                  <a:lnTo>
                    <a:pt x="203" y="3614"/>
                  </a:lnTo>
                  <a:lnTo>
                    <a:pt x="203" y="3614"/>
                  </a:lnTo>
                  <a:lnTo>
                    <a:pt x="203" y="3614"/>
                  </a:lnTo>
                  <a:lnTo>
                    <a:pt x="203" y="3618"/>
                  </a:lnTo>
                  <a:lnTo>
                    <a:pt x="206" y="3625"/>
                  </a:lnTo>
                  <a:lnTo>
                    <a:pt x="210" y="3628"/>
                  </a:lnTo>
                  <a:lnTo>
                    <a:pt x="215" y="3630"/>
                  </a:lnTo>
                  <a:lnTo>
                    <a:pt x="208" y="3635"/>
                  </a:lnTo>
                  <a:lnTo>
                    <a:pt x="198" y="3635"/>
                  </a:lnTo>
                  <a:lnTo>
                    <a:pt x="182" y="3628"/>
                  </a:lnTo>
                  <a:lnTo>
                    <a:pt x="175" y="3625"/>
                  </a:lnTo>
                  <a:lnTo>
                    <a:pt x="165" y="3625"/>
                  </a:lnTo>
                  <a:lnTo>
                    <a:pt x="161" y="3630"/>
                  </a:lnTo>
                  <a:lnTo>
                    <a:pt x="156" y="3632"/>
                  </a:lnTo>
                  <a:lnTo>
                    <a:pt x="151" y="3635"/>
                  </a:lnTo>
                  <a:lnTo>
                    <a:pt x="146" y="3632"/>
                  </a:lnTo>
                  <a:lnTo>
                    <a:pt x="163" y="3618"/>
                  </a:lnTo>
                  <a:lnTo>
                    <a:pt x="175" y="3614"/>
                  </a:lnTo>
                  <a:lnTo>
                    <a:pt x="189" y="3614"/>
                  </a:lnTo>
                  <a:lnTo>
                    <a:pt x="201" y="3606"/>
                  </a:lnTo>
                  <a:lnTo>
                    <a:pt x="201" y="3606"/>
                  </a:lnTo>
                  <a:lnTo>
                    <a:pt x="201" y="3604"/>
                  </a:lnTo>
                  <a:lnTo>
                    <a:pt x="191" y="3602"/>
                  </a:lnTo>
                  <a:lnTo>
                    <a:pt x="168" y="3602"/>
                  </a:lnTo>
                  <a:lnTo>
                    <a:pt x="158" y="3599"/>
                  </a:lnTo>
                  <a:lnTo>
                    <a:pt x="156" y="3597"/>
                  </a:lnTo>
                  <a:lnTo>
                    <a:pt x="151" y="3588"/>
                  </a:lnTo>
                  <a:lnTo>
                    <a:pt x="149" y="3585"/>
                  </a:lnTo>
                  <a:lnTo>
                    <a:pt x="144" y="3585"/>
                  </a:lnTo>
                  <a:lnTo>
                    <a:pt x="132" y="3592"/>
                  </a:lnTo>
                  <a:lnTo>
                    <a:pt x="128" y="3592"/>
                  </a:lnTo>
                  <a:lnTo>
                    <a:pt x="132" y="3588"/>
                  </a:lnTo>
                  <a:lnTo>
                    <a:pt x="135" y="3585"/>
                  </a:lnTo>
                  <a:lnTo>
                    <a:pt x="137" y="3583"/>
                  </a:lnTo>
                  <a:lnTo>
                    <a:pt x="137" y="3576"/>
                  </a:lnTo>
                  <a:lnTo>
                    <a:pt x="137" y="3573"/>
                  </a:lnTo>
                  <a:lnTo>
                    <a:pt x="135" y="3571"/>
                  </a:lnTo>
                  <a:lnTo>
                    <a:pt x="130" y="3569"/>
                  </a:lnTo>
                  <a:lnTo>
                    <a:pt x="123" y="3569"/>
                  </a:lnTo>
                  <a:lnTo>
                    <a:pt x="120" y="3566"/>
                  </a:lnTo>
                  <a:lnTo>
                    <a:pt x="125" y="3562"/>
                  </a:lnTo>
                  <a:lnTo>
                    <a:pt x="125" y="3562"/>
                  </a:lnTo>
                  <a:lnTo>
                    <a:pt x="135" y="3559"/>
                  </a:lnTo>
                  <a:lnTo>
                    <a:pt x="142" y="3562"/>
                  </a:lnTo>
                  <a:lnTo>
                    <a:pt x="156" y="3569"/>
                  </a:lnTo>
                  <a:lnTo>
                    <a:pt x="163" y="3571"/>
                  </a:lnTo>
                  <a:lnTo>
                    <a:pt x="180" y="3571"/>
                  </a:lnTo>
                  <a:lnTo>
                    <a:pt x="187" y="3571"/>
                  </a:lnTo>
                  <a:lnTo>
                    <a:pt x="191" y="3571"/>
                  </a:lnTo>
                  <a:lnTo>
                    <a:pt x="208" y="3564"/>
                  </a:lnTo>
                  <a:lnTo>
                    <a:pt x="215" y="3562"/>
                  </a:lnTo>
                  <a:lnTo>
                    <a:pt x="243" y="3571"/>
                  </a:lnTo>
                  <a:lnTo>
                    <a:pt x="253" y="3571"/>
                  </a:lnTo>
                  <a:lnTo>
                    <a:pt x="253" y="3571"/>
                  </a:lnTo>
                  <a:lnTo>
                    <a:pt x="253" y="3571"/>
                  </a:lnTo>
                  <a:lnTo>
                    <a:pt x="258" y="3569"/>
                  </a:lnTo>
                  <a:lnTo>
                    <a:pt x="262" y="3566"/>
                  </a:lnTo>
                  <a:lnTo>
                    <a:pt x="269" y="3557"/>
                  </a:lnTo>
                  <a:lnTo>
                    <a:pt x="276" y="3552"/>
                  </a:lnTo>
                  <a:lnTo>
                    <a:pt x="281" y="3552"/>
                  </a:lnTo>
                  <a:lnTo>
                    <a:pt x="288" y="3554"/>
                  </a:lnTo>
                  <a:lnTo>
                    <a:pt x="293" y="3554"/>
                  </a:lnTo>
                  <a:lnTo>
                    <a:pt x="305" y="3543"/>
                  </a:lnTo>
                  <a:lnTo>
                    <a:pt x="305" y="3543"/>
                  </a:lnTo>
                  <a:lnTo>
                    <a:pt x="309" y="3538"/>
                  </a:lnTo>
                  <a:lnTo>
                    <a:pt x="309" y="3528"/>
                  </a:lnTo>
                  <a:lnTo>
                    <a:pt x="309" y="3517"/>
                  </a:lnTo>
                  <a:lnTo>
                    <a:pt x="309" y="3510"/>
                  </a:lnTo>
                  <a:lnTo>
                    <a:pt x="309" y="3510"/>
                  </a:lnTo>
                  <a:lnTo>
                    <a:pt x="314" y="3502"/>
                  </a:lnTo>
                  <a:lnTo>
                    <a:pt x="319" y="3498"/>
                  </a:lnTo>
                  <a:lnTo>
                    <a:pt x="321" y="3493"/>
                  </a:lnTo>
                  <a:lnTo>
                    <a:pt x="324" y="3484"/>
                  </a:lnTo>
                  <a:lnTo>
                    <a:pt x="324" y="3476"/>
                  </a:lnTo>
                  <a:lnTo>
                    <a:pt x="321" y="3472"/>
                  </a:lnTo>
                  <a:lnTo>
                    <a:pt x="314" y="3467"/>
                  </a:lnTo>
                  <a:lnTo>
                    <a:pt x="312" y="3462"/>
                  </a:lnTo>
                  <a:lnTo>
                    <a:pt x="309" y="3458"/>
                  </a:lnTo>
                  <a:lnTo>
                    <a:pt x="309" y="3455"/>
                  </a:lnTo>
                  <a:lnTo>
                    <a:pt x="309" y="3455"/>
                  </a:lnTo>
                  <a:lnTo>
                    <a:pt x="312" y="3453"/>
                  </a:lnTo>
                  <a:lnTo>
                    <a:pt x="314" y="3450"/>
                  </a:lnTo>
                  <a:lnTo>
                    <a:pt x="314" y="3448"/>
                  </a:lnTo>
                  <a:lnTo>
                    <a:pt x="317" y="3439"/>
                  </a:lnTo>
                  <a:lnTo>
                    <a:pt x="317" y="3439"/>
                  </a:lnTo>
                  <a:lnTo>
                    <a:pt x="312" y="3422"/>
                  </a:lnTo>
                  <a:lnTo>
                    <a:pt x="312" y="3415"/>
                  </a:lnTo>
                  <a:lnTo>
                    <a:pt x="309" y="3413"/>
                  </a:lnTo>
                  <a:lnTo>
                    <a:pt x="279" y="3406"/>
                  </a:lnTo>
                  <a:lnTo>
                    <a:pt x="272" y="3408"/>
                  </a:lnTo>
                  <a:lnTo>
                    <a:pt x="267" y="3413"/>
                  </a:lnTo>
                  <a:lnTo>
                    <a:pt x="260" y="3415"/>
                  </a:lnTo>
                  <a:lnTo>
                    <a:pt x="236" y="3415"/>
                  </a:lnTo>
                  <a:lnTo>
                    <a:pt x="232" y="3415"/>
                  </a:lnTo>
                  <a:lnTo>
                    <a:pt x="232" y="3415"/>
                  </a:lnTo>
                  <a:lnTo>
                    <a:pt x="232" y="3415"/>
                  </a:lnTo>
                  <a:lnTo>
                    <a:pt x="227" y="3424"/>
                  </a:lnTo>
                  <a:lnTo>
                    <a:pt x="222" y="3432"/>
                  </a:lnTo>
                  <a:lnTo>
                    <a:pt x="220" y="3434"/>
                  </a:lnTo>
                  <a:lnTo>
                    <a:pt x="213" y="3439"/>
                  </a:lnTo>
                  <a:lnTo>
                    <a:pt x="213" y="3439"/>
                  </a:lnTo>
                  <a:lnTo>
                    <a:pt x="206" y="3441"/>
                  </a:lnTo>
                  <a:lnTo>
                    <a:pt x="201" y="3439"/>
                  </a:lnTo>
                  <a:lnTo>
                    <a:pt x="196" y="3439"/>
                  </a:lnTo>
                  <a:lnTo>
                    <a:pt x="191" y="3439"/>
                  </a:lnTo>
                  <a:lnTo>
                    <a:pt x="182" y="3446"/>
                  </a:lnTo>
                  <a:lnTo>
                    <a:pt x="180" y="3446"/>
                  </a:lnTo>
                  <a:lnTo>
                    <a:pt x="177" y="3441"/>
                  </a:lnTo>
                  <a:lnTo>
                    <a:pt x="180" y="3436"/>
                  </a:lnTo>
                  <a:lnTo>
                    <a:pt x="182" y="3434"/>
                  </a:lnTo>
                  <a:lnTo>
                    <a:pt x="194" y="3424"/>
                  </a:lnTo>
                  <a:lnTo>
                    <a:pt x="196" y="3422"/>
                  </a:lnTo>
                  <a:lnTo>
                    <a:pt x="203" y="3420"/>
                  </a:lnTo>
                  <a:lnTo>
                    <a:pt x="210" y="3420"/>
                  </a:lnTo>
                  <a:lnTo>
                    <a:pt x="217" y="3420"/>
                  </a:lnTo>
                  <a:lnTo>
                    <a:pt x="217" y="3420"/>
                  </a:lnTo>
                  <a:lnTo>
                    <a:pt x="217" y="3420"/>
                  </a:lnTo>
                  <a:lnTo>
                    <a:pt x="227" y="3413"/>
                  </a:lnTo>
                  <a:lnTo>
                    <a:pt x="229" y="3408"/>
                  </a:lnTo>
                  <a:lnTo>
                    <a:pt x="232" y="3406"/>
                  </a:lnTo>
                  <a:lnTo>
                    <a:pt x="236" y="3394"/>
                  </a:lnTo>
                  <a:lnTo>
                    <a:pt x="241" y="3382"/>
                  </a:lnTo>
                  <a:lnTo>
                    <a:pt x="241" y="3382"/>
                  </a:lnTo>
                  <a:lnTo>
                    <a:pt x="241" y="3382"/>
                  </a:lnTo>
                  <a:lnTo>
                    <a:pt x="241" y="3377"/>
                  </a:lnTo>
                  <a:lnTo>
                    <a:pt x="234" y="3372"/>
                  </a:lnTo>
                  <a:lnTo>
                    <a:pt x="227" y="3358"/>
                  </a:lnTo>
                  <a:lnTo>
                    <a:pt x="220" y="3351"/>
                  </a:lnTo>
                  <a:lnTo>
                    <a:pt x="213" y="3351"/>
                  </a:lnTo>
                  <a:lnTo>
                    <a:pt x="196" y="3351"/>
                  </a:lnTo>
                  <a:lnTo>
                    <a:pt x="189" y="3349"/>
                  </a:lnTo>
                  <a:lnTo>
                    <a:pt x="175" y="3342"/>
                  </a:lnTo>
                  <a:lnTo>
                    <a:pt x="161" y="3325"/>
                  </a:lnTo>
                  <a:lnTo>
                    <a:pt x="158" y="3323"/>
                  </a:lnTo>
                  <a:lnTo>
                    <a:pt x="158" y="3318"/>
                  </a:lnTo>
                  <a:lnTo>
                    <a:pt x="156" y="3313"/>
                  </a:lnTo>
                  <a:lnTo>
                    <a:pt x="154" y="3309"/>
                  </a:lnTo>
                  <a:lnTo>
                    <a:pt x="149" y="3306"/>
                  </a:lnTo>
                  <a:lnTo>
                    <a:pt x="146" y="3309"/>
                  </a:lnTo>
                  <a:lnTo>
                    <a:pt x="142" y="3306"/>
                  </a:lnTo>
                  <a:lnTo>
                    <a:pt x="137" y="3297"/>
                  </a:lnTo>
                  <a:lnTo>
                    <a:pt x="132" y="3290"/>
                  </a:lnTo>
                  <a:lnTo>
                    <a:pt x="123" y="3294"/>
                  </a:lnTo>
                  <a:lnTo>
                    <a:pt x="123" y="3294"/>
                  </a:lnTo>
                  <a:lnTo>
                    <a:pt x="123" y="3294"/>
                  </a:lnTo>
                  <a:lnTo>
                    <a:pt x="130" y="3302"/>
                  </a:lnTo>
                  <a:lnTo>
                    <a:pt x="125" y="3306"/>
                  </a:lnTo>
                  <a:lnTo>
                    <a:pt x="123" y="3311"/>
                  </a:lnTo>
                  <a:lnTo>
                    <a:pt x="106" y="3323"/>
                  </a:lnTo>
                  <a:lnTo>
                    <a:pt x="106" y="3323"/>
                  </a:lnTo>
                  <a:lnTo>
                    <a:pt x="106" y="3323"/>
                  </a:lnTo>
                  <a:lnTo>
                    <a:pt x="109" y="3325"/>
                  </a:lnTo>
                  <a:lnTo>
                    <a:pt x="109" y="3328"/>
                  </a:lnTo>
                  <a:lnTo>
                    <a:pt x="106" y="3342"/>
                  </a:lnTo>
                  <a:lnTo>
                    <a:pt x="104" y="3346"/>
                  </a:lnTo>
                  <a:lnTo>
                    <a:pt x="104" y="3346"/>
                  </a:lnTo>
                  <a:lnTo>
                    <a:pt x="104" y="3346"/>
                  </a:lnTo>
                  <a:lnTo>
                    <a:pt x="104" y="3346"/>
                  </a:lnTo>
                  <a:lnTo>
                    <a:pt x="104" y="3351"/>
                  </a:lnTo>
                  <a:lnTo>
                    <a:pt x="104" y="3356"/>
                  </a:lnTo>
                  <a:lnTo>
                    <a:pt x="102" y="3358"/>
                  </a:lnTo>
                  <a:lnTo>
                    <a:pt x="99" y="3361"/>
                  </a:lnTo>
                  <a:lnTo>
                    <a:pt x="97" y="3361"/>
                  </a:lnTo>
                  <a:lnTo>
                    <a:pt x="92" y="3365"/>
                  </a:lnTo>
                  <a:lnTo>
                    <a:pt x="90" y="3365"/>
                  </a:lnTo>
                  <a:lnTo>
                    <a:pt x="90" y="3365"/>
                  </a:lnTo>
                  <a:lnTo>
                    <a:pt x="90" y="3368"/>
                  </a:lnTo>
                  <a:lnTo>
                    <a:pt x="87" y="3368"/>
                  </a:lnTo>
                  <a:lnTo>
                    <a:pt x="87" y="3370"/>
                  </a:lnTo>
                  <a:lnTo>
                    <a:pt x="85" y="3370"/>
                  </a:lnTo>
                  <a:lnTo>
                    <a:pt x="80" y="3365"/>
                  </a:lnTo>
                  <a:lnTo>
                    <a:pt x="80" y="3365"/>
                  </a:lnTo>
                  <a:lnTo>
                    <a:pt x="76" y="3372"/>
                  </a:lnTo>
                  <a:lnTo>
                    <a:pt x="73" y="3375"/>
                  </a:lnTo>
                  <a:lnTo>
                    <a:pt x="73" y="3380"/>
                  </a:lnTo>
                  <a:lnTo>
                    <a:pt x="68" y="3389"/>
                  </a:lnTo>
                  <a:lnTo>
                    <a:pt x="61" y="3391"/>
                  </a:lnTo>
                  <a:lnTo>
                    <a:pt x="61" y="3391"/>
                  </a:lnTo>
                  <a:lnTo>
                    <a:pt x="61" y="3391"/>
                  </a:lnTo>
                  <a:lnTo>
                    <a:pt x="57" y="3396"/>
                  </a:lnTo>
                  <a:lnTo>
                    <a:pt x="52" y="3401"/>
                  </a:lnTo>
                  <a:lnTo>
                    <a:pt x="47" y="3406"/>
                  </a:lnTo>
                  <a:lnTo>
                    <a:pt x="45" y="3408"/>
                  </a:lnTo>
                  <a:lnTo>
                    <a:pt x="45" y="3408"/>
                  </a:lnTo>
                  <a:lnTo>
                    <a:pt x="45" y="3408"/>
                  </a:lnTo>
                  <a:lnTo>
                    <a:pt x="42" y="3420"/>
                  </a:lnTo>
                  <a:lnTo>
                    <a:pt x="42" y="3429"/>
                  </a:lnTo>
                  <a:lnTo>
                    <a:pt x="47" y="3446"/>
                  </a:lnTo>
                  <a:lnTo>
                    <a:pt x="47" y="3455"/>
                  </a:lnTo>
                  <a:lnTo>
                    <a:pt x="38" y="3455"/>
                  </a:lnTo>
                  <a:lnTo>
                    <a:pt x="33" y="3458"/>
                  </a:lnTo>
                  <a:lnTo>
                    <a:pt x="33" y="3458"/>
                  </a:lnTo>
                  <a:lnTo>
                    <a:pt x="33" y="3458"/>
                  </a:lnTo>
                  <a:lnTo>
                    <a:pt x="31" y="3462"/>
                  </a:lnTo>
                  <a:lnTo>
                    <a:pt x="31" y="3462"/>
                  </a:lnTo>
                  <a:lnTo>
                    <a:pt x="31" y="3462"/>
                  </a:lnTo>
                  <a:lnTo>
                    <a:pt x="31" y="3467"/>
                  </a:lnTo>
                  <a:lnTo>
                    <a:pt x="38" y="3479"/>
                  </a:lnTo>
                  <a:lnTo>
                    <a:pt x="42" y="3484"/>
                  </a:lnTo>
                  <a:lnTo>
                    <a:pt x="45" y="3486"/>
                  </a:lnTo>
                  <a:lnTo>
                    <a:pt x="47" y="3488"/>
                  </a:lnTo>
                  <a:lnTo>
                    <a:pt x="50" y="3488"/>
                  </a:lnTo>
                  <a:lnTo>
                    <a:pt x="52" y="3486"/>
                  </a:lnTo>
                  <a:lnTo>
                    <a:pt x="57" y="3484"/>
                  </a:lnTo>
                  <a:lnTo>
                    <a:pt x="59" y="3486"/>
                  </a:lnTo>
                  <a:lnTo>
                    <a:pt x="59" y="3488"/>
                  </a:lnTo>
                  <a:lnTo>
                    <a:pt x="54" y="3495"/>
                  </a:lnTo>
                  <a:lnTo>
                    <a:pt x="54" y="3498"/>
                  </a:lnTo>
                  <a:lnTo>
                    <a:pt x="54" y="3498"/>
                  </a:lnTo>
                  <a:lnTo>
                    <a:pt x="52" y="3502"/>
                  </a:lnTo>
                  <a:lnTo>
                    <a:pt x="52" y="3502"/>
                  </a:lnTo>
                  <a:lnTo>
                    <a:pt x="47" y="3510"/>
                  </a:lnTo>
                  <a:lnTo>
                    <a:pt x="47" y="3510"/>
                  </a:lnTo>
                  <a:lnTo>
                    <a:pt x="47" y="3510"/>
                  </a:lnTo>
                  <a:lnTo>
                    <a:pt x="50" y="3514"/>
                  </a:lnTo>
                  <a:lnTo>
                    <a:pt x="54" y="3519"/>
                  </a:lnTo>
                  <a:lnTo>
                    <a:pt x="57" y="3524"/>
                  </a:lnTo>
                  <a:lnTo>
                    <a:pt x="54" y="3528"/>
                  </a:lnTo>
                  <a:lnTo>
                    <a:pt x="52" y="3528"/>
                  </a:lnTo>
                  <a:lnTo>
                    <a:pt x="47" y="3526"/>
                  </a:lnTo>
                  <a:lnTo>
                    <a:pt x="47" y="3521"/>
                  </a:lnTo>
                  <a:lnTo>
                    <a:pt x="42" y="3526"/>
                  </a:lnTo>
                  <a:lnTo>
                    <a:pt x="38" y="3526"/>
                  </a:lnTo>
                  <a:lnTo>
                    <a:pt x="35" y="3524"/>
                  </a:lnTo>
                  <a:lnTo>
                    <a:pt x="33" y="3519"/>
                  </a:lnTo>
                  <a:lnTo>
                    <a:pt x="33" y="3521"/>
                  </a:lnTo>
                  <a:lnTo>
                    <a:pt x="33" y="3519"/>
                  </a:lnTo>
                  <a:lnTo>
                    <a:pt x="35" y="3533"/>
                  </a:lnTo>
                  <a:lnTo>
                    <a:pt x="50" y="3564"/>
                  </a:lnTo>
                  <a:lnTo>
                    <a:pt x="47" y="3573"/>
                  </a:lnTo>
                  <a:lnTo>
                    <a:pt x="47" y="3576"/>
                  </a:lnTo>
                  <a:lnTo>
                    <a:pt x="40" y="3578"/>
                  </a:lnTo>
                  <a:lnTo>
                    <a:pt x="31" y="3569"/>
                  </a:lnTo>
                  <a:lnTo>
                    <a:pt x="26" y="3564"/>
                  </a:lnTo>
                  <a:lnTo>
                    <a:pt x="19" y="3566"/>
                  </a:lnTo>
                  <a:lnTo>
                    <a:pt x="19" y="3566"/>
                  </a:lnTo>
                  <a:lnTo>
                    <a:pt x="19" y="3566"/>
                  </a:lnTo>
                  <a:lnTo>
                    <a:pt x="19" y="3573"/>
                  </a:lnTo>
                  <a:lnTo>
                    <a:pt x="14" y="3583"/>
                  </a:lnTo>
                  <a:lnTo>
                    <a:pt x="21" y="3585"/>
                  </a:lnTo>
                  <a:lnTo>
                    <a:pt x="28" y="3585"/>
                  </a:lnTo>
                  <a:lnTo>
                    <a:pt x="35" y="3585"/>
                  </a:lnTo>
                  <a:lnTo>
                    <a:pt x="35" y="3592"/>
                  </a:lnTo>
                  <a:lnTo>
                    <a:pt x="31" y="3595"/>
                  </a:lnTo>
                  <a:lnTo>
                    <a:pt x="24" y="3602"/>
                  </a:lnTo>
                  <a:lnTo>
                    <a:pt x="19" y="3604"/>
                  </a:lnTo>
                  <a:lnTo>
                    <a:pt x="19" y="3604"/>
                  </a:lnTo>
                  <a:lnTo>
                    <a:pt x="19" y="3604"/>
                  </a:lnTo>
                  <a:lnTo>
                    <a:pt x="45" y="3616"/>
                  </a:lnTo>
                  <a:lnTo>
                    <a:pt x="45" y="3618"/>
                  </a:lnTo>
                  <a:lnTo>
                    <a:pt x="40" y="3621"/>
                  </a:lnTo>
                  <a:lnTo>
                    <a:pt x="26" y="3628"/>
                  </a:lnTo>
                  <a:lnTo>
                    <a:pt x="26" y="3628"/>
                  </a:lnTo>
                  <a:lnTo>
                    <a:pt x="26" y="3628"/>
                  </a:lnTo>
                  <a:lnTo>
                    <a:pt x="24" y="3630"/>
                  </a:lnTo>
                  <a:lnTo>
                    <a:pt x="24" y="3632"/>
                  </a:lnTo>
                  <a:lnTo>
                    <a:pt x="24" y="3632"/>
                  </a:lnTo>
                  <a:lnTo>
                    <a:pt x="24" y="3632"/>
                  </a:lnTo>
                  <a:lnTo>
                    <a:pt x="24" y="3637"/>
                  </a:lnTo>
                  <a:lnTo>
                    <a:pt x="31" y="3640"/>
                  </a:lnTo>
                  <a:lnTo>
                    <a:pt x="54" y="3637"/>
                  </a:lnTo>
                  <a:lnTo>
                    <a:pt x="57" y="3637"/>
                  </a:lnTo>
                  <a:lnTo>
                    <a:pt x="59" y="3635"/>
                  </a:lnTo>
                  <a:lnTo>
                    <a:pt x="61" y="3632"/>
                  </a:lnTo>
                  <a:lnTo>
                    <a:pt x="64" y="3630"/>
                  </a:lnTo>
                  <a:lnTo>
                    <a:pt x="68" y="3630"/>
                  </a:lnTo>
                  <a:lnTo>
                    <a:pt x="68" y="3637"/>
                  </a:lnTo>
                  <a:lnTo>
                    <a:pt x="64" y="3644"/>
                  </a:lnTo>
                  <a:lnTo>
                    <a:pt x="59" y="3647"/>
                  </a:lnTo>
                  <a:lnTo>
                    <a:pt x="52" y="3649"/>
                  </a:lnTo>
                  <a:lnTo>
                    <a:pt x="52" y="3649"/>
                  </a:lnTo>
                  <a:lnTo>
                    <a:pt x="52" y="3649"/>
                  </a:lnTo>
                  <a:lnTo>
                    <a:pt x="52" y="3651"/>
                  </a:lnTo>
                  <a:lnTo>
                    <a:pt x="50" y="3654"/>
                  </a:lnTo>
                  <a:lnTo>
                    <a:pt x="50" y="3654"/>
                  </a:lnTo>
                  <a:lnTo>
                    <a:pt x="50" y="3654"/>
                  </a:lnTo>
                  <a:lnTo>
                    <a:pt x="54" y="3658"/>
                  </a:lnTo>
                  <a:lnTo>
                    <a:pt x="61" y="3663"/>
                  </a:lnTo>
                  <a:lnTo>
                    <a:pt x="68" y="3663"/>
                  </a:lnTo>
                  <a:lnTo>
                    <a:pt x="68" y="3663"/>
                  </a:lnTo>
                  <a:lnTo>
                    <a:pt x="68" y="3663"/>
                  </a:lnTo>
                  <a:lnTo>
                    <a:pt x="78" y="3654"/>
                  </a:lnTo>
                  <a:lnTo>
                    <a:pt x="80" y="3649"/>
                  </a:lnTo>
                  <a:lnTo>
                    <a:pt x="80" y="3654"/>
                  </a:lnTo>
                  <a:lnTo>
                    <a:pt x="78" y="3663"/>
                  </a:lnTo>
                  <a:lnTo>
                    <a:pt x="76" y="3668"/>
                  </a:lnTo>
                  <a:lnTo>
                    <a:pt x="71" y="3673"/>
                  </a:lnTo>
                  <a:lnTo>
                    <a:pt x="71" y="3675"/>
                  </a:lnTo>
                  <a:lnTo>
                    <a:pt x="71" y="3675"/>
                  </a:lnTo>
                  <a:lnTo>
                    <a:pt x="76" y="3680"/>
                  </a:lnTo>
                  <a:lnTo>
                    <a:pt x="94" y="3696"/>
                  </a:lnTo>
                  <a:lnTo>
                    <a:pt x="102" y="3701"/>
                  </a:lnTo>
                  <a:lnTo>
                    <a:pt x="104" y="3703"/>
                  </a:lnTo>
                  <a:lnTo>
                    <a:pt x="104" y="3706"/>
                  </a:lnTo>
                  <a:lnTo>
                    <a:pt x="102" y="3708"/>
                  </a:lnTo>
                  <a:lnTo>
                    <a:pt x="102" y="3717"/>
                  </a:lnTo>
                  <a:lnTo>
                    <a:pt x="102" y="3722"/>
                  </a:lnTo>
                  <a:lnTo>
                    <a:pt x="113" y="3743"/>
                  </a:lnTo>
                  <a:lnTo>
                    <a:pt x="116" y="3755"/>
                  </a:lnTo>
                  <a:lnTo>
                    <a:pt x="109" y="3765"/>
                  </a:lnTo>
                  <a:lnTo>
                    <a:pt x="106" y="3769"/>
                  </a:lnTo>
                  <a:lnTo>
                    <a:pt x="106" y="3762"/>
                  </a:lnTo>
                  <a:lnTo>
                    <a:pt x="106" y="3758"/>
                  </a:lnTo>
                  <a:lnTo>
                    <a:pt x="104" y="3755"/>
                  </a:lnTo>
                  <a:lnTo>
                    <a:pt x="99" y="3748"/>
                  </a:lnTo>
                  <a:lnTo>
                    <a:pt x="97" y="3741"/>
                  </a:lnTo>
                  <a:lnTo>
                    <a:pt x="92" y="3734"/>
                  </a:lnTo>
                  <a:lnTo>
                    <a:pt x="92" y="3727"/>
                  </a:lnTo>
                  <a:lnTo>
                    <a:pt x="90" y="3725"/>
                  </a:lnTo>
                  <a:lnTo>
                    <a:pt x="59" y="3710"/>
                  </a:lnTo>
                  <a:lnTo>
                    <a:pt x="57" y="3706"/>
                  </a:lnTo>
                  <a:lnTo>
                    <a:pt x="50" y="3699"/>
                  </a:lnTo>
                  <a:lnTo>
                    <a:pt x="47" y="3696"/>
                  </a:lnTo>
                  <a:lnTo>
                    <a:pt x="42" y="3699"/>
                  </a:lnTo>
                  <a:lnTo>
                    <a:pt x="26" y="3713"/>
                  </a:lnTo>
                  <a:lnTo>
                    <a:pt x="19" y="3717"/>
                  </a:lnTo>
                  <a:lnTo>
                    <a:pt x="73" y="3732"/>
                  </a:lnTo>
                  <a:lnTo>
                    <a:pt x="78" y="3741"/>
                  </a:lnTo>
                  <a:lnTo>
                    <a:pt x="76" y="3743"/>
                  </a:lnTo>
                  <a:lnTo>
                    <a:pt x="76" y="3746"/>
                  </a:lnTo>
                  <a:lnTo>
                    <a:pt x="73" y="3743"/>
                  </a:lnTo>
                  <a:lnTo>
                    <a:pt x="71" y="3739"/>
                  </a:lnTo>
                  <a:lnTo>
                    <a:pt x="68" y="3736"/>
                  </a:lnTo>
                  <a:lnTo>
                    <a:pt x="57" y="3736"/>
                  </a:lnTo>
                  <a:lnTo>
                    <a:pt x="57" y="3736"/>
                  </a:lnTo>
                  <a:lnTo>
                    <a:pt x="54" y="3739"/>
                  </a:lnTo>
                  <a:lnTo>
                    <a:pt x="54" y="3739"/>
                  </a:lnTo>
                  <a:lnTo>
                    <a:pt x="52" y="3741"/>
                  </a:lnTo>
                  <a:lnTo>
                    <a:pt x="52" y="3741"/>
                  </a:lnTo>
                  <a:lnTo>
                    <a:pt x="35" y="3741"/>
                  </a:lnTo>
                  <a:lnTo>
                    <a:pt x="26" y="3743"/>
                  </a:lnTo>
                  <a:lnTo>
                    <a:pt x="26" y="3743"/>
                  </a:lnTo>
                  <a:lnTo>
                    <a:pt x="26" y="3743"/>
                  </a:lnTo>
                  <a:lnTo>
                    <a:pt x="24" y="3746"/>
                  </a:lnTo>
                  <a:lnTo>
                    <a:pt x="21" y="3748"/>
                  </a:lnTo>
                  <a:lnTo>
                    <a:pt x="21" y="3748"/>
                  </a:lnTo>
                  <a:lnTo>
                    <a:pt x="21" y="3748"/>
                  </a:lnTo>
                  <a:lnTo>
                    <a:pt x="31" y="3755"/>
                  </a:lnTo>
                  <a:lnTo>
                    <a:pt x="40" y="3762"/>
                  </a:lnTo>
                  <a:lnTo>
                    <a:pt x="52" y="3779"/>
                  </a:lnTo>
                  <a:lnTo>
                    <a:pt x="57" y="3781"/>
                  </a:lnTo>
                  <a:lnTo>
                    <a:pt x="54" y="3781"/>
                  </a:lnTo>
                  <a:lnTo>
                    <a:pt x="52" y="3784"/>
                  </a:lnTo>
                  <a:lnTo>
                    <a:pt x="52" y="3784"/>
                  </a:lnTo>
                  <a:lnTo>
                    <a:pt x="50" y="3786"/>
                  </a:lnTo>
                  <a:lnTo>
                    <a:pt x="42" y="3788"/>
                  </a:lnTo>
                  <a:lnTo>
                    <a:pt x="42" y="3788"/>
                  </a:lnTo>
                  <a:lnTo>
                    <a:pt x="42" y="3788"/>
                  </a:lnTo>
                  <a:lnTo>
                    <a:pt x="45" y="3793"/>
                  </a:lnTo>
                  <a:lnTo>
                    <a:pt x="54" y="3800"/>
                  </a:lnTo>
                  <a:lnTo>
                    <a:pt x="57" y="3803"/>
                  </a:lnTo>
                  <a:lnTo>
                    <a:pt x="50" y="3803"/>
                  </a:lnTo>
                  <a:lnTo>
                    <a:pt x="50" y="3805"/>
                  </a:lnTo>
                  <a:lnTo>
                    <a:pt x="47" y="3807"/>
                  </a:lnTo>
                  <a:lnTo>
                    <a:pt x="54" y="3817"/>
                  </a:lnTo>
                  <a:lnTo>
                    <a:pt x="59" y="3819"/>
                  </a:lnTo>
                  <a:lnTo>
                    <a:pt x="64" y="3812"/>
                  </a:lnTo>
                  <a:lnTo>
                    <a:pt x="66" y="3812"/>
                  </a:lnTo>
                  <a:lnTo>
                    <a:pt x="66" y="3812"/>
                  </a:lnTo>
                  <a:lnTo>
                    <a:pt x="68" y="3812"/>
                  </a:lnTo>
                  <a:lnTo>
                    <a:pt x="68" y="3814"/>
                  </a:lnTo>
                  <a:lnTo>
                    <a:pt x="68" y="3817"/>
                  </a:lnTo>
                  <a:lnTo>
                    <a:pt x="68" y="3817"/>
                  </a:lnTo>
                  <a:lnTo>
                    <a:pt x="66" y="3821"/>
                  </a:lnTo>
                  <a:lnTo>
                    <a:pt x="64" y="3824"/>
                  </a:lnTo>
                  <a:lnTo>
                    <a:pt x="64" y="3824"/>
                  </a:lnTo>
                  <a:lnTo>
                    <a:pt x="59" y="3829"/>
                  </a:lnTo>
                  <a:lnTo>
                    <a:pt x="61" y="3831"/>
                  </a:lnTo>
                  <a:lnTo>
                    <a:pt x="66" y="3833"/>
                  </a:lnTo>
                  <a:lnTo>
                    <a:pt x="73" y="3838"/>
                  </a:lnTo>
                  <a:lnTo>
                    <a:pt x="78" y="3838"/>
                  </a:lnTo>
                  <a:lnTo>
                    <a:pt x="85" y="3838"/>
                  </a:lnTo>
                  <a:lnTo>
                    <a:pt x="97" y="3838"/>
                  </a:lnTo>
                  <a:lnTo>
                    <a:pt x="102" y="3840"/>
                  </a:lnTo>
                  <a:lnTo>
                    <a:pt x="104" y="3838"/>
                  </a:lnTo>
                  <a:lnTo>
                    <a:pt x="104" y="3838"/>
                  </a:lnTo>
                  <a:lnTo>
                    <a:pt x="104" y="3838"/>
                  </a:lnTo>
                  <a:lnTo>
                    <a:pt x="104" y="3833"/>
                  </a:lnTo>
                  <a:lnTo>
                    <a:pt x="106" y="3831"/>
                  </a:lnTo>
                  <a:lnTo>
                    <a:pt x="109" y="3829"/>
                  </a:lnTo>
                  <a:lnTo>
                    <a:pt x="111" y="3826"/>
                  </a:lnTo>
                  <a:lnTo>
                    <a:pt x="111" y="3831"/>
                  </a:lnTo>
                  <a:lnTo>
                    <a:pt x="113" y="3840"/>
                  </a:lnTo>
                  <a:lnTo>
                    <a:pt x="118" y="3850"/>
                  </a:lnTo>
                  <a:lnTo>
                    <a:pt x="125" y="3855"/>
                  </a:lnTo>
                  <a:lnTo>
                    <a:pt x="135" y="3857"/>
                  </a:lnTo>
                  <a:lnTo>
                    <a:pt x="139" y="3857"/>
                  </a:lnTo>
                  <a:lnTo>
                    <a:pt x="149" y="3855"/>
                  </a:lnTo>
                  <a:lnTo>
                    <a:pt x="156" y="3852"/>
                  </a:lnTo>
                  <a:lnTo>
                    <a:pt x="156" y="3850"/>
                  </a:lnTo>
                  <a:lnTo>
                    <a:pt x="156" y="3850"/>
                  </a:lnTo>
                  <a:lnTo>
                    <a:pt x="158" y="3850"/>
                  </a:lnTo>
                  <a:lnTo>
                    <a:pt x="158" y="3850"/>
                  </a:lnTo>
                  <a:lnTo>
                    <a:pt x="158" y="3855"/>
                  </a:lnTo>
                  <a:lnTo>
                    <a:pt x="172" y="3857"/>
                  </a:lnTo>
                  <a:lnTo>
                    <a:pt x="184" y="3855"/>
                  </a:lnTo>
                  <a:lnTo>
                    <a:pt x="187" y="3855"/>
                  </a:lnTo>
                  <a:lnTo>
                    <a:pt x="187" y="3850"/>
                  </a:lnTo>
                  <a:lnTo>
                    <a:pt x="187" y="3847"/>
                  </a:lnTo>
                  <a:lnTo>
                    <a:pt x="182" y="3845"/>
                  </a:lnTo>
                  <a:lnTo>
                    <a:pt x="161" y="3845"/>
                  </a:lnTo>
                  <a:lnTo>
                    <a:pt x="161" y="3845"/>
                  </a:lnTo>
                  <a:lnTo>
                    <a:pt x="139" y="3836"/>
                  </a:lnTo>
                  <a:lnTo>
                    <a:pt x="128" y="3833"/>
                  </a:lnTo>
                  <a:lnTo>
                    <a:pt x="125" y="3831"/>
                  </a:lnTo>
                  <a:lnTo>
                    <a:pt x="123" y="3824"/>
                  </a:lnTo>
                  <a:lnTo>
                    <a:pt x="130" y="3829"/>
                  </a:lnTo>
                  <a:lnTo>
                    <a:pt x="132" y="3831"/>
                  </a:lnTo>
                  <a:lnTo>
                    <a:pt x="132" y="3831"/>
                  </a:lnTo>
                  <a:lnTo>
                    <a:pt x="132" y="3831"/>
                  </a:lnTo>
                  <a:lnTo>
                    <a:pt x="135" y="3829"/>
                  </a:lnTo>
                  <a:lnTo>
                    <a:pt x="137" y="3826"/>
                  </a:lnTo>
                  <a:lnTo>
                    <a:pt x="142" y="3821"/>
                  </a:lnTo>
                  <a:lnTo>
                    <a:pt x="146" y="3821"/>
                  </a:lnTo>
                  <a:lnTo>
                    <a:pt x="149" y="3824"/>
                  </a:lnTo>
                  <a:lnTo>
                    <a:pt x="161" y="3821"/>
                  </a:lnTo>
                  <a:lnTo>
                    <a:pt x="180" y="3826"/>
                  </a:lnTo>
                  <a:lnTo>
                    <a:pt x="203" y="3838"/>
                  </a:lnTo>
                  <a:lnTo>
                    <a:pt x="210" y="3836"/>
                  </a:lnTo>
                  <a:lnTo>
                    <a:pt x="222" y="3829"/>
                  </a:lnTo>
                  <a:lnTo>
                    <a:pt x="243" y="3807"/>
                  </a:lnTo>
                  <a:lnTo>
                    <a:pt x="250" y="3800"/>
                  </a:lnTo>
                  <a:lnTo>
                    <a:pt x="250" y="3800"/>
                  </a:lnTo>
                  <a:lnTo>
                    <a:pt x="253" y="3800"/>
                  </a:lnTo>
                  <a:lnTo>
                    <a:pt x="253" y="3793"/>
                  </a:lnTo>
                  <a:lnTo>
                    <a:pt x="253" y="3791"/>
                  </a:lnTo>
                  <a:lnTo>
                    <a:pt x="255" y="3786"/>
                  </a:lnTo>
                  <a:lnTo>
                    <a:pt x="267" y="3765"/>
                  </a:lnTo>
                  <a:lnTo>
                    <a:pt x="269" y="3758"/>
                  </a:lnTo>
                  <a:lnTo>
                    <a:pt x="274" y="3739"/>
                  </a:lnTo>
                  <a:lnTo>
                    <a:pt x="274" y="3729"/>
                  </a:lnTo>
                  <a:lnTo>
                    <a:pt x="274" y="3729"/>
                  </a:lnTo>
                  <a:lnTo>
                    <a:pt x="276" y="3727"/>
                  </a:lnTo>
                  <a:lnTo>
                    <a:pt x="276" y="3722"/>
                  </a:lnTo>
                  <a:lnTo>
                    <a:pt x="279" y="3722"/>
                  </a:lnTo>
                  <a:lnTo>
                    <a:pt x="281" y="3717"/>
                  </a:lnTo>
                  <a:lnTo>
                    <a:pt x="283" y="3715"/>
                  </a:lnTo>
                  <a:lnTo>
                    <a:pt x="288" y="3710"/>
                  </a:lnTo>
                  <a:lnTo>
                    <a:pt x="291" y="3706"/>
                  </a:lnTo>
                  <a:lnTo>
                    <a:pt x="291" y="3706"/>
                  </a:lnTo>
                  <a:lnTo>
                    <a:pt x="293" y="3701"/>
                  </a:lnTo>
                  <a:lnTo>
                    <a:pt x="295" y="3689"/>
                  </a:lnTo>
                  <a:lnTo>
                    <a:pt x="300" y="3680"/>
                  </a:lnTo>
                  <a:lnTo>
                    <a:pt x="307" y="3670"/>
                  </a:lnTo>
                  <a:lnTo>
                    <a:pt x="321" y="3656"/>
                  </a:lnTo>
                  <a:lnTo>
                    <a:pt x="328" y="3649"/>
                  </a:lnTo>
                  <a:lnTo>
                    <a:pt x="335" y="3642"/>
                  </a:lnTo>
                  <a:lnTo>
                    <a:pt x="340" y="3632"/>
                  </a:lnTo>
                  <a:lnTo>
                    <a:pt x="343" y="3630"/>
                  </a:lnTo>
                  <a:lnTo>
                    <a:pt x="347" y="3621"/>
                  </a:lnTo>
                  <a:lnTo>
                    <a:pt x="352" y="3611"/>
                  </a:lnTo>
                  <a:lnTo>
                    <a:pt x="357" y="3604"/>
                  </a:lnTo>
                  <a:lnTo>
                    <a:pt x="359" y="3602"/>
                  </a:lnTo>
                  <a:lnTo>
                    <a:pt x="364" y="3599"/>
                  </a:lnTo>
                  <a:lnTo>
                    <a:pt x="380" y="3585"/>
                  </a:lnTo>
                  <a:lnTo>
                    <a:pt x="411" y="3566"/>
                  </a:lnTo>
                  <a:lnTo>
                    <a:pt x="428" y="3552"/>
                  </a:lnTo>
                  <a:lnTo>
                    <a:pt x="435" y="3545"/>
                  </a:lnTo>
                  <a:lnTo>
                    <a:pt x="442" y="3538"/>
                  </a:lnTo>
                  <a:lnTo>
                    <a:pt x="454" y="3519"/>
                  </a:lnTo>
                  <a:lnTo>
                    <a:pt x="465" y="3500"/>
                  </a:lnTo>
                  <a:lnTo>
                    <a:pt x="468" y="3495"/>
                  </a:lnTo>
                  <a:lnTo>
                    <a:pt x="475" y="3479"/>
                  </a:lnTo>
                  <a:lnTo>
                    <a:pt x="477" y="3479"/>
                  </a:lnTo>
                  <a:lnTo>
                    <a:pt x="480" y="3476"/>
                  </a:lnTo>
                  <a:lnTo>
                    <a:pt x="480" y="3474"/>
                  </a:lnTo>
                  <a:lnTo>
                    <a:pt x="482" y="3472"/>
                  </a:lnTo>
                  <a:lnTo>
                    <a:pt x="482" y="3467"/>
                  </a:lnTo>
                  <a:lnTo>
                    <a:pt x="484" y="3467"/>
                  </a:lnTo>
                  <a:lnTo>
                    <a:pt x="484" y="3465"/>
                  </a:lnTo>
                  <a:lnTo>
                    <a:pt x="484" y="3465"/>
                  </a:lnTo>
                  <a:lnTo>
                    <a:pt x="484" y="3465"/>
                  </a:lnTo>
                  <a:lnTo>
                    <a:pt x="487" y="3462"/>
                  </a:lnTo>
                  <a:lnTo>
                    <a:pt x="487" y="3462"/>
                  </a:lnTo>
                  <a:lnTo>
                    <a:pt x="484" y="3462"/>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sp>
          <p:nvSpPr>
            <p:cNvPr id="211" name="Freeform 85"/>
            <p:cNvSpPr>
              <a:spLocks/>
            </p:cNvSpPr>
            <p:nvPr/>
          </p:nvSpPr>
          <p:spPr bwMode="auto">
            <a:xfrm>
              <a:off x="-4562" y="3111"/>
              <a:ext cx="3289" cy="5851"/>
            </a:xfrm>
            <a:custGeom>
              <a:avLst/>
              <a:gdLst>
                <a:gd name="T0" fmla="*/ 1658 w 3289"/>
                <a:gd name="T1" fmla="*/ 5724 h 5851"/>
                <a:gd name="T2" fmla="*/ 1245 w 3289"/>
                <a:gd name="T3" fmla="*/ 5622 h 5851"/>
                <a:gd name="T4" fmla="*/ 1212 w 3289"/>
                <a:gd name="T5" fmla="*/ 5551 h 5851"/>
                <a:gd name="T6" fmla="*/ 1169 w 3289"/>
                <a:gd name="T7" fmla="*/ 5516 h 5851"/>
                <a:gd name="T8" fmla="*/ 1148 w 3289"/>
                <a:gd name="T9" fmla="*/ 5476 h 5851"/>
                <a:gd name="T10" fmla="*/ 1127 w 3289"/>
                <a:gd name="T11" fmla="*/ 5440 h 5851"/>
                <a:gd name="T12" fmla="*/ 1117 w 3289"/>
                <a:gd name="T13" fmla="*/ 5353 h 5851"/>
                <a:gd name="T14" fmla="*/ 1091 w 3289"/>
                <a:gd name="T15" fmla="*/ 5334 h 5851"/>
                <a:gd name="T16" fmla="*/ 1117 w 3289"/>
                <a:gd name="T17" fmla="*/ 5294 h 5851"/>
                <a:gd name="T18" fmla="*/ 1132 w 3289"/>
                <a:gd name="T19" fmla="*/ 5254 h 5851"/>
                <a:gd name="T20" fmla="*/ 1134 w 3289"/>
                <a:gd name="T21" fmla="*/ 5173 h 5851"/>
                <a:gd name="T22" fmla="*/ 1155 w 3289"/>
                <a:gd name="T23" fmla="*/ 5109 h 5851"/>
                <a:gd name="T24" fmla="*/ 1148 w 3289"/>
                <a:gd name="T25" fmla="*/ 5074 h 5851"/>
                <a:gd name="T26" fmla="*/ 1146 w 3289"/>
                <a:gd name="T27" fmla="*/ 5001 h 5851"/>
                <a:gd name="T28" fmla="*/ 1134 w 3289"/>
                <a:gd name="T29" fmla="*/ 4925 h 5851"/>
                <a:gd name="T30" fmla="*/ 1101 w 3289"/>
                <a:gd name="T31" fmla="*/ 4838 h 5851"/>
                <a:gd name="T32" fmla="*/ 1032 w 3289"/>
                <a:gd name="T33" fmla="*/ 4831 h 5851"/>
                <a:gd name="T34" fmla="*/ 1020 w 3289"/>
                <a:gd name="T35" fmla="*/ 4753 h 5851"/>
                <a:gd name="T36" fmla="*/ 987 w 3289"/>
                <a:gd name="T37" fmla="*/ 4715 h 5851"/>
                <a:gd name="T38" fmla="*/ 933 w 3289"/>
                <a:gd name="T39" fmla="*/ 4658 h 5851"/>
                <a:gd name="T40" fmla="*/ 952 w 3289"/>
                <a:gd name="T41" fmla="*/ 4601 h 5851"/>
                <a:gd name="T42" fmla="*/ 917 w 3289"/>
                <a:gd name="T43" fmla="*/ 4552 h 5851"/>
                <a:gd name="T44" fmla="*/ 850 w 3289"/>
                <a:gd name="T45" fmla="*/ 4486 h 5851"/>
                <a:gd name="T46" fmla="*/ 808 w 3289"/>
                <a:gd name="T47" fmla="*/ 4405 h 5851"/>
                <a:gd name="T48" fmla="*/ 791 w 3289"/>
                <a:gd name="T49" fmla="*/ 4351 h 5851"/>
                <a:gd name="T50" fmla="*/ 763 w 3289"/>
                <a:gd name="T51" fmla="*/ 4261 h 5851"/>
                <a:gd name="T52" fmla="*/ 735 w 3289"/>
                <a:gd name="T53" fmla="*/ 4171 h 5851"/>
                <a:gd name="T54" fmla="*/ 706 w 3289"/>
                <a:gd name="T55" fmla="*/ 4131 h 5851"/>
                <a:gd name="T56" fmla="*/ 671 w 3289"/>
                <a:gd name="T57" fmla="*/ 4166 h 5851"/>
                <a:gd name="T58" fmla="*/ 628 w 3289"/>
                <a:gd name="T59" fmla="*/ 4091 h 5851"/>
                <a:gd name="T60" fmla="*/ 609 w 3289"/>
                <a:gd name="T61" fmla="*/ 4022 h 5851"/>
                <a:gd name="T62" fmla="*/ 576 w 3289"/>
                <a:gd name="T63" fmla="*/ 3980 h 5851"/>
                <a:gd name="T64" fmla="*/ 579 w 3289"/>
                <a:gd name="T65" fmla="*/ 3923 h 5851"/>
                <a:gd name="T66" fmla="*/ 491 w 3289"/>
                <a:gd name="T67" fmla="*/ 3916 h 5851"/>
                <a:gd name="T68" fmla="*/ 477 w 3289"/>
                <a:gd name="T69" fmla="*/ 3800 h 5851"/>
                <a:gd name="T70" fmla="*/ 401 w 3289"/>
                <a:gd name="T71" fmla="*/ 3727 h 5851"/>
                <a:gd name="T72" fmla="*/ 352 w 3289"/>
                <a:gd name="T73" fmla="*/ 3753 h 5851"/>
                <a:gd name="T74" fmla="*/ 347 w 3289"/>
                <a:gd name="T75" fmla="*/ 3713 h 5851"/>
                <a:gd name="T76" fmla="*/ 340 w 3289"/>
                <a:gd name="T77" fmla="*/ 3656 h 5851"/>
                <a:gd name="T78" fmla="*/ 347 w 3289"/>
                <a:gd name="T79" fmla="*/ 3599 h 5851"/>
                <a:gd name="T80" fmla="*/ 335 w 3289"/>
                <a:gd name="T81" fmla="*/ 3517 h 5851"/>
                <a:gd name="T82" fmla="*/ 290 w 3289"/>
                <a:gd name="T83" fmla="*/ 3486 h 5851"/>
                <a:gd name="T84" fmla="*/ 274 w 3289"/>
                <a:gd name="T85" fmla="*/ 3398 h 5851"/>
                <a:gd name="T86" fmla="*/ 271 w 3289"/>
                <a:gd name="T87" fmla="*/ 3356 h 5851"/>
                <a:gd name="T88" fmla="*/ 215 w 3289"/>
                <a:gd name="T89" fmla="*/ 3290 h 5851"/>
                <a:gd name="T90" fmla="*/ 189 w 3289"/>
                <a:gd name="T91" fmla="*/ 3325 h 5851"/>
                <a:gd name="T92" fmla="*/ 146 w 3289"/>
                <a:gd name="T93" fmla="*/ 3290 h 5851"/>
                <a:gd name="T94" fmla="*/ 125 w 3289"/>
                <a:gd name="T95" fmla="*/ 3202 h 5851"/>
                <a:gd name="T96" fmla="*/ 61 w 3289"/>
                <a:gd name="T97" fmla="*/ 3176 h 5851"/>
                <a:gd name="T98" fmla="*/ 14 w 3289"/>
                <a:gd name="T99" fmla="*/ 3094 h 5851"/>
                <a:gd name="T100" fmla="*/ 4 w 3289"/>
                <a:gd name="T101" fmla="*/ 3039 h 5851"/>
                <a:gd name="T102" fmla="*/ 52 w 3289"/>
                <a:gd name="T103" fmla="*/ 3004 h 5851"/>
                <a:gd name="T104" fmla="*/ 28 w 3289"/>
                <a:gd name="T105" fmla="*/ 2975 h 5851"/>
                <a:gd name="T106" fmla="*/ 40 w 3289"/>
                <a:gd name="T107" fmla="*/ 2841 h 5851"/>
                <a:gd name="T108" fmla="*/ 470 w 3289"/>
                <a:gd name="T109" fmla="*/ 1343 h 5851"/>
                <a:gd name="T110" fmla="*/ 846 w 3289"/>
                <a:gd name="T111" fmla="*/ 81 h 5851"/>
                <a:gd name="T112" fmla="*/ 2677 w 3289"/>
                <a:gd name="T113" fmla="*/ 397 h 5851"/>
                <a:gd name="T114" fmla="*/ 3045 w 3289"/>
                <a:gd name="T115" fmla="*/ 2158 h 5851"/>
                <a:gd name="T116" fmla="*/ 2719 w 3289"/>
                <a:gd name="T117" fmla="*/ 4504 h 5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89" h="5851">
                  <a:moveTo>
                    <a:pt x="2542" y="5851"/>
                  </a:moveTo>
                  <a:lnTo>
                    <a:pt x="2502" y="5847"/>
                  </a:lnTo>
                  <a:lnTo>
                    <a:pt x="2431" y="5837"/>
                  </a:lnTo>
                  <a:lnTo>
                    <a:pt x="2360" y="5828"/>
                  </a:lnTo>
                  <a:lnTo>
                    <a:pt x="2289" y="5818"/>
                  </a:lnTo>
                  <a:lnTo>
                    <a:pt x="2221" y="5809"/>
                  </a:lnTo>
                  <a:lnTo>
                    <a:pt x="2150" y="5799"/>
                  </a:lnTo>
                  <a:lnTo>
                    <a:pt x="2079" y="5790"/>
                  </a:lnTo>
                  <a:lnTo>
                    <a:pt x="2008" y="5778"/>
                  </a:lnTo>
                  <a:lnTo>
                    <a:pt x="1940" y="5769"/>
                  </a:lnTo>
                  <a:lnTo>
                    <a:pt x="1869" y="5757"/>
                  </a:lnTo>
                  <a:lnTo>
                    <a:pt x="1800" y="5747"/>
                  </a:lnTo>
                  <a:lnTo>
                    <a:pt x="1729" y="5736"/>
                  </a:lnTo>
                  <a:lnTo>
                    <a:pt x="1658" y="5724"/>
                  </a:lnTo>
                  <a:lnTo>
                    <a:pt x="1590" y="5712"/>
                  </a:lnTo>
                  <a:lnTo>
                    <a:pt x="1519" y="5700"/>
                  </a:lnTo>
                  <a:lnTo>
                    <a:pt x="1448" y="5688"/>
                  </a:lnTo>
                  <a:lnTo>
                    <a:pt x="1380" y="5677"/>
                  </a:lnTo>
                  <a:lnTo>
                    <a:pt x="1309" y="5665"/>
                  </a:lnTo>
                  <a:lnTo>
                    <a:pt x="1245" y="5653"/>
                  </a:lnTo>
                  <a:lnTo>
                    <a:pt x="1247" y="5651"/>
                  </a:lnTo>
                  <a:lnTo>
                    <a:pt x="1252" y="5646"/>
                  </a:lnTo>
                  <a:lnTo>
                    <a:pt x="1254" y="5643"/>
                  </a:lnTo>
                  <a:lnTo>
                    <a:pt x="1257" y="5641"/>
                  </a:lnTo>
                  <a:lnTo>
                    <a:pt x="1257" y="5634"/>
                  </a:lnTo>
                  <a:lnTo>
                    <a:pt x="1257" y="5627"/>
                  </a:lnTo>
                  <a:lnTo>
                    <a:pt x="1250" y="5625"/>
                  </a:lnTo>
                  <a:lnTo>
                    <a:pt x="1245" y="5622"/>
                  </a:lnTo>
                  <a:lnTo>
                    <a:pt x="1238" y="5617"/>
                  </a:lnTo>
                  <a:lnTo>
                    <a:pt x="1236" y="5615"/>
                  </a:lnTo>
                  <a:lnTo>
                    <a:pt x="1233" y="5608"/>
                  </a:lnTo>
                  <a:lnTo>
                    <a:pt x="1228" y="5599"/>
                  </a:lnTo>
                  <a:lnTo>
                    <a:pt x="1226" y="5594"/>
                  </a:lnTo>
                  <a:lnTo>
                    <a:pt x="1226" y="5587"/>
                  </a:lnTo>
                  <a:lnTo>
                    <a:pt x="1228" y="5582"/>
                  </a:lnTo>
                  <a:lnTo>
                    <a:pt x="1231" y="5577"/>
                  </a:lnTo>
                  <a:lnTo>
                    <a:pt x="1231" y="5573"/>
                  </a:lnTo>
                  <a:lnTo>
                    <a:pt x="1228" y="5570"/>
                  </a:lnTo>
                  <a:lnTo>
                    <a:pt x="1224" y="5565"/>
                  </a:lnTo>
                  <a:lnTo>
                    <a:pt x="1219" y="5558"/>
                  </a:lnTo>
                  <a:lnTo>
                    <a:pt x="1217" y="5556"/>
                  </a:lnTo>
                  <a:lnTo>
                    <a:pt x="1212" y="5551"/>
                  </a:lnTo>
                  <a:lnTo>
                    <a:pt x="1207" y="5549"/>
                  </a:lnTo>
                  <a:lnTo>
                    <a:pt x="1202" y="5549"/>
                  </a:lnTo>
                  <a:lnTo>
                    <a:pt x="1195" y="5547"/>
                  </a:lnTo>
                  <a:lnTo>
                    <a:pt x="1193" y="5544"/>
                  </a:lnTo>
                  <a:lnTo>
                    <a:pt x="1188" y="5542"/>
                  </a:lnTo>
                  <a:lnTo>
                    <a:pt x="1186" y="5539"/>
                  </a:lnTo>
                  <a:lnTo>
                    <a:pt x="1181" y="5539"/>
                  </a:lnTo>
                  <a:lnTo>
                    <a:pt x="1176" y="5539"/>
                  </a:lnTo>
                  <a:lnTo>
                    <a:pt x="1172" y="5537"/>
                  </a:lnTo>
                  <a:lnTo>
                    <a:pt x="1167" y="5532"/>
                  </a:lnTo>
                  <a:lnTo>
                    <a:pt x="1165" y="5525"/>
                  </a:lnTo>
                  <a:lnTo>
                    <a:pt x="1165" y="5521"/>
                  </a:lnTo>
                  <a:lnTo>
                    <a:pt x="1167" y="5516"/>
                  </a:lnTo>
                  <a:lnTo>
                    <a:pt x="1169" y="5516"/>
                  </a:lnTo>
                  <a:lnTo>
                    <a:pt x="1172" y="5511"/>
                  </a:lnTo>
                  <a:lnTo>
                    <a:pt x="1169" y="5506"/>
                  </a:lnTo>
                  <a:lnTo>
                    <a:pt x="1165" y="5504"/>
                  </a:lnTo>
                  <a:lnTo>
                    <a:pt x="1160" y="5502"/>
                  </a:lnTo>
                  <a:lnTo>
                    <a:pt x="1155" y="5502"/>
                  </a:lnTo>
                  <a:lnTo>
                    <a:pt x="1155" y="5497"/>
                  </a:lnTo>
                  <a:lnTo>
                    <a:pt x="1153" y="5495"/>
                  </a:lnTo>
                  <a:lnTo>
                    <a:pt x="1155" y="5490"/>
                  </a:lnTo>
                  <a:lnTo>
                    <a:pt x="1153" y="5488"/>
                  </a:lnTo>
                  <a:lnTo>
                    <a:pt x="1153" y="5483"/>
                  </a:lnTo>
                  <a:lnTo>
                    <a:pt x="1150" y="5483"/>
                  </a:lnTo>
                  <a:lnTo>
                    <a:pt x="1150" y="5480"/>
                  </a:lnTo>
                  <a:lnTo>
                    <a:pt x="1148" y="5478"/>
                  </a:lnTo>
                  <a:lnTo>
                    <a:pt x="1148" y="5476"/>
                  </a:lnTo>
                  <a:lnTo>
                    <a:pt x="1148" y="5471"/>
                  </a:lnTo>
                  <a:lnTo>
                    <a:pt x="1148" y="5466"/>
                  </a:lnTo>
                  <a:lnTo>
                    <a:pt x="1148" y="5464"/>
                  </a:lnTo>
                  <a:lnTo>
                    <a:pt x="1146" y="5459"/>
                  </a:lnTo>
                  <a:lnTo>
                    <a:pt x="1141" y="5457"/>
                  </a:lnTo>
                  <a:lnTo>
                    <a:pt x="1139" y="5454"/>
                  </a:lnTo>
                  <a:lnTo>
                    <a:pt x="1134" y="5452"/>
                  </a:lnTo>
                  <a:lnTo>
                    <a:pt x="1134" y="5450"/>
                  </a:lnTo>
                  <a:lnTo>
                    <a:pt x="1134" y="5450"/>
                  </a:lnTo>
                  <a:lnTo>
                    <a:pt x="1132" y="5447"/>
                  </a:lnTo>
                  <a:lnTo>
                    <a:pt x="1132" y="5445"/>
                  </a:lnTo>
                  <a:lnTo>
                    <a:pt x="1132" y="5443"/>
                  </a:lnTo>
                  <a:lnTo>
                    <a:pt x="1129" y="5440"/>
                  </a:lnTo>
                  <a:lnTo>
                    <a:pt x="1127" y="5440"/>
                  </a:lnTo>
                  <a:lnTo>
                    <a:pt x="1124" y="5438"/>
                  </a:lnTo>
                  <a:lnTo>
                    <a:pt x="1120" y="5428"/>
                  </a:lnTo>
                  <a:lnTo>
                    <a:pt x="1117" y="5417"/>
                  </a:lnTo>
                  <a:lnTo>
                    <a:pt x="1117" y="5402"/>
                  </a:lnTo>
                  <a:lnTo>
                    <a:pt x="1122" y="5391"/>
                  </a:lnTo>
                  <a:lnTo>
                    <a:pt x="1127" y="5384"/>
                  </a:lnTo>
                  <a:lnTo>
                    <a:pt x="1134" y="5372"/>
                  </a:lnTo>
                  <a:lnTo>
                    <a:pt x="1139" y="5360"/>
                  </a:lnTo>
                  <a:lnTo>
                    <a:pt x="1136" y="5350"/>
                  </a:lnTo>
                  <a:lnTo>
                    <a:pt x="1132" y="5350"/>
                  </a:lnTo>
                  <a:lnTo>
                    <a:pt x="1129" y="5350"/>
                  </a:lnTo>
                  <a:lnTo>
                    <a:pt x="1124" y="5353"/>
                  </a:lnTo>
                  <a:lnTo>
                    <a:pt x="1120" y="5353"/>
                  </a:lnTo>
                  <a:lnTo>
                    <a:pt x="1117" y="5353"/>
                  </a:lnTo>
                  <a:lnTo>
                    <a:pt x="1115" y="5350"/>
                  </a:lnTo>
                  <a:lnTo>
                    <a:pt x="1113" y="5348"/>
                  </a:lnTo>
                  <a:lnTo>
                    <a:pt x="1110" y="5346"/>
                  </a:lnTo>
                  <a:lnTo>
                    <a:pt x="1108" y="5346"/>
                  </a:lnTo>
                  <a:lnTo>
                    <a:pt x="1103" y="5348"/>
                  </a:lnTo>
                  <a:lnTo>
                    <a:pt x="1101" y="5348"/>
                  </a:lnTo>
                  <a:lnTo>
                    <a:pt x="1098" y="5348"/>
                  </a:lnTo>
                  <a:lnTo>
                    <a:pt x="1098" y="5346"/>
                  </a:lnTo>
                  <a:lnTo>
                    <a:pt x="1098" y="5343"/>
                  </a:lnTo>
                  <a:lnTo>
                    <a:pt x="1098" y="5341"/>
                  </a:lnTo>
                  <a:lnTo>
                    <a:pt x="1098" y="5339"/>
                  </a:lnTo>
                  <a:lnTo>
                    <a:pt x="1096" y="5336"/>
                  </a:lnTo>
                  <a:lnTo>
                    <a:pt x="1094" y="5336"/>
                  </a:lnTo>
                  <a:lnTo>
                    <a:pt x="1091" y="5334"/>
                  </a:lnTo>
                  <a:lnTo>
                    <a:pt x="1089" y="5334"/>
                  </a:lnTo>
                  <a:lnTo>
                    <a:pt x="1087" y="5329"/>
                  </a:lnTo>
                  <a:lnTo>
                    <a:pt x="1087" y="5324"/>
                  </a:lnTo>
                  <a:lnTo>
                    <a:pt x="1087" y="5322"/>
                  </a:lnTo>
                  <a:lnTo>
                    <a:pt x="1089" y="5315"/>
                  </a:lnTo>
                  <a:lnTo>
                    <a:pt x="1094" y="5310"/>
                  </a:lnTo>
                  <a:lnTo>
                    <a:pt x="1096" y="5308"/>
                  </a:lnTo>
                  <a:lnTo>
                    <a:pt x="1101" y="5308"/>
                  </a:lnTo>
                  <a:lnTo>
                    <a:pt x="1106" y="5308"/>
                  </a:lnTo>
                  <a:lnTo>
                    <a:pt x="1110" y="5308"/>
                  </a:lnTo>
                  <a:lnTo>
                    <a:pt x="1110" y="5306"/>
                  </a:lnTo>
                  <a:lnTo>
                    <a:pt x="1110" y="5303"/>
                  </a:lnTo>
                  <a:lnTo>
                    <a:pt x="1113" y="5298"/>
                  </a:lnTo>
                  <a:lnTo>
                    <a:pt x="1117" y="5294"/>
                  </a:lnTo>
                  <a:lnTo>
                    <a:pt x="1117" y="5289"/>
                  </a:lnTo>
                  <a:lnTo>
                    <a:pt x="1120" y="5287"/>
                  </a:lnTo>
                  <a:lnTo>
                    <a:pt x="1120" y="5282"/>
                  </a:lnTo>
                  <a:lnTo>
                    <a:pt x="1122" y="5280"/>
                  </a:lnTo>
                  <a:lnTo>
                    <a:pt x="1120" y="5280"/>
                  </a:lnTo>
                  <a:lnTo>
                    <a:pt x="1120" y="5277"/>
                  </a:lnTo>
                  <a:lnTo>
                    <a:pt x="1122" y="5275"/>
                  </a:lnTo>
                  <a:lnTo>
                    <a:pt x="1124" y="5272"/>
                  </a:lnTo>
                  <a:lnTo>
                    <a:pt x="1127" y="5270"/>
                  </a:lnTo>
                  <a:lnTo>
                    <a:pt x="1129" y="5270"/>
                  </a:lnTo>
                  <a:lnTo>
                    <a:pt x="1132" y="5268"/>
                  </a:lnTo>
                  <a:lnTo>
                    <a:pt x="1134" y="5263"/>
                  </a:lnTo>
                  <a:lnTo>
                    <a:pt x="1134" y="5258"/>
                  </a:lnTo>
                  <a:lnTo>
                    <a:pt x="1132" y="5254"/>
                  </a:lnTo>
                  <a:lnTo>
                    <a:pt x="1132" y="5249"/>
                  </a:lnTo>
                  <a:lnTo>
                    <a:pt x="1132" y="5246"/>
                  </a:lnTo>
                  <a:lnTo>
                    <a:pt x="1132" y="5246"/>
                  </a:lnTo>
                  <a:lnTo>
                    <a:pt x="1134" y="5244"/>
                  </a:lnTo>
                  <a:lnTo>
                    <a:pt x="1136" y="5244"/>
                  </a:lnTo>
                  <a:lnTo>
                    <a:pt x="1139" y="5242"/>
                  </a:lnTo>
                  <a:lnTo>
                    <a:pt x="1141" y="5239"/>
                  </a:lnTo>
                  <a:lnTo>
                    <a:pt x="1143" y="5235"/>
                  </a:lnTo>
                  <a:lnTo>
                    <a:pt x="1143" y="5228"/>
                  </a:lnTo>
                  <a:lnTo>
                    <a:pt x="1141" y="5216"/>
                  </a:lnTo>
                  <a:lnTo>
                    <a:pt x="1139" y="5204"/>
                  </a:lnTo>
                  <a:lnTo>
                    <a:pt x="1136" y="5192"/>
                  </a:lnTo>
                  <a:lnTo>
                    <a:pt x="1134" y="5180"/>
                  </a:lnTo>
                  <a:lnTo>
                    <a:pt x="1134" y="5173"/>
                  </a:lnTo>
                  <a:lnTo>
                    <a:pt x="1136" y="5164"/>
                  </a:lnTo>
                  <a:lnTo>
                    <a:pt x="1139" y="5154"/>
                  </a:lnTo>
                  <a:lnTo>
                    <a:pt x="1141" y="5147"/>
                  </a:lnTo>
                  <a:lnTo>
                    <a:pt x="1143" y="5147"/>
                  </a:lnTo>
                  <a:lnTo>
                    <a:pt x="1148" y="5147"/>
                  </a:lnTo>
                  <a:lnTo>
                    <a:pt x="1150" y="5150"/>
                  </a:lnTo>
                  <a:lnTo>
                    <a:pt x="1155" y="5145"/>
                  </a:lnTo>
                  <a:lnTo>
                    <a:pt x="1155" y="5140"/>
                  </a:lnTo>
                  <a:lnTo>
                    <a:pt x="1155" y="5133"/>
                  </a:lnTo>
                  <a:lnTo>
                    <a:pt x="1153" y="5128"/>
                  </a:lnTo>
                  <a:lnTo>
                    <a:pt x="1153" y="5124"/>
                  </a:lnTo>
                  <a:lnTo>
                    <a:pt x="1153" y="5119"/>
                  </a:lnTo>
                  <a:lnTo>
                    <a:pt x="1153" y="5114"/>
                  </a:lnTo>
                  <a:lnTo>
                    <a:pt x="1155" y="5109"/>
                  </a:lnTo>
                  <a:lnTo>
                    <a:pt x="1155" y="5105"/>
                  </a:lnTo>
                  <a:lnTo>
                    <a:pt x="1155" y="5102"/>
                  </a:lnTo>
                  <a:lnTo>
                    <a:pt x="1158" y="5100"/>
                  </a:lnTo>
                  <a:lnTo>
                    <a:pt x="1158" y="5098"/>
                  </a:lnTo>
                  <a:lnTo>
                    <a:pt x="1158" y="5095"/>
                  </a:lnTo>
                  <a:lnTo>
                    <a:pt x="1155" y="5095"/>
                  </a:lnTo>
                  <a:lnTo>
                    <a:pt x="1155" y="5093"/>
                  </a:lnTo>
                  <a:lnTo>
                    <a:pt x="1153" y="5093"/>
                  </a:lnTo>
                  <a:lnTo>
                    <a:pt x="1150" y="5090"/>
                  </a:lnTo>
                  <a:lnTo>
                    <a:pt x="1150" y="5088"/>
                  </a:lnTo>
                  <a:lnTo>
                    <a:pt x="1150" y="5083"/>
                  </a:lnTo>
                  <a:lnTo>
                    <a:pt x="1148" y="5079"/>
                  </a:lnTo>
                  <a:lnTo>
                    <a:pt x="1148" y="5076"/>
                  </a:lnTo>
                  <a:lnTo>
                    <a:pt x="1148" y="5074"/>
                  </a:lnTo>
                  <a:lnTo>
                    <a:pt x="1146" y="5072"/>
                  </a:lnTo>
                  <a:lnTo>
                    <a:pt x="1146" y="5072"/>
                  </a:lnTo>
                  <a:lnTo>
                    <a:pt x="1143" y="5069"/>
                  </a:lnTo>
                  <a:lnTo>
                    <a:pt x="1143" y="5065"/>
                  </a:lnTo>
                  <a:lnTo>
                    <a:pt x="1143" y="5060"/>
                  </a:lnTo>
                  <a:lnTo>
                    <a:pt x="1143" y="5053"/>
                  </a:lnTo>
                  <a:lnTo>
                    <a:pt x="1143" y="5048"/>
                  </a:lnTo>
                  <a:lnTo>
                    <a:pt x="1146" y="5039"/>
                  </a:lnTo>
                  <a:lnTo>
                    <a:pt x="1148" y="5034"/>
                  </a:lnTo>
                  <a:lnTo>
                    <a:pt x="1148" y="5027"/>
                  </a:lnTo>
                  <a:lnTo>
                    <a:pt x="1148" y="5020"/>
                  </a:lnTo>
                  <a:lnTo>
                    <a:pt x="1146" y="5013"/>
                  </a:lnTo>
                  <a:lnTo>
                    <a:pt x="1146" y="5008"/>
                  </a:lnTo>
                  <a:lnTo>
                    <a:pt x="1146" y="5001"/>
                  </a:lnTo>
                  <a:lnTo>
                    <a:pt x="1146" y="4994"/>
                  </a:lnTo>
                  <a:lnTo>
                    <a:pt x="1148" y="4987"/>
                  </a:lnTo>
                  <a:lnTo>
                    <a:pt x="1148" y="4984"/>
                  </a:lnTo>
                  <a:lnTo>
                    <a:pt x="1148" y="4982"/>
                  </a:lnTo>
                  <a:lnTo>
                    <a:pt x="1146" y="4975"/>
                  </a:lnTo>
                  <a:lnTo>
                    <a:pt x="1143" y="4970"/>
                  </a:lnTo>
                  <a:lnTo>
                    <a:pt x="1143" y="4963"/>
                  </a:lnTo>
                  <a:lnTo>
                    <a:pt x="1143" y="4958"/>
                  </a:lnTo>
                  <a:lnTo>
                    <a:pt x="1148" y="4956"/>
                  </a:lnTo>
                  <a:lnTo>
                    <a:pt x="1150" y="4951"/>
                  </a:lnTo>
                  <a:lnTo>
                    <a:pt x="1146" y="4944"/>
                  </a:lnTo>
                  <a:lnTo>
                    <a:pt x="1141" y="4935"/>
                  </a:lnTo>
                  <a:lnTo>
                    <a:pt x="1136" y="4927"/>
                  </a:lnTo>
                  <a:lnTo>
                    <a:pt x="1134" y="4925"/>
                  </a:lnTo>
                  <a:lnTo>
                    <a:pt x="1132" y="4923"/>
                  </a:lnTo>
                  <a:lnTo>
                    <a:pt x="1129" y="4920"/>
                  </a:lnTo>
                  <a:lnTo>
                    <a:pt x="1129" y="4916"/>
                  </a:lnTo>
                  <a:lnTo>
                    <a:pt x="1127" y="4911"/>
                  </a:lnTo>
                  <a:lnTo>
                    <a:pt x="1127" y="4909"/>
                  </a:lnTo>
                  <a:lnTo>
                    <a:pt x="1127" y="4904"/>
                  </a:lnTo>
                  <a:lnTo>
                    <a:pt x="1124" y="4899"/>
                  </a:lnTo>
                  <a:lnTo>
                    <a:pt x="1120" y="4887"/>
                  </a:lnTo>
                  <a:lnTo>
                    <a:pt x="1115" y="4878"/>
                  </a:lnTo>
                  <a:lnTo>
                    <a:pt x="1110" y="4868"/>
                  </a:lnTo>
                  <a:lnTo>
                    <a:pt x="1108" y="4854"/>
                  </a:lnTo>
                  <a:lnTo>
                    <a:pt x="1106" y="4849"/>
                  </a:lnTo>
                  <a:lnTo>
                    <a:pt x="1103" y="4842"/>
                  </a:lnTo>
                  <a:lnTo>
                    <a:pt x="1101" y="4838"/>
                  </a:lnTo>
                  <a:lnTo>
                    <a:pt x="1098" y="4831"/>
                  </a:lnTo>
                  <a:lnTo>
                    <a:pt x="1094" y="4828"/>
                  </a:lnTo>
                  <a:lnTo>
                    <a:pt x="1089" y="4826"/>
                  </a:lnTo>
                  <a:lnTo>
                    <a:pt x="1084" y="4823"/>
                  </a:lnTo>
                  <a:lnTo>
                    <a:pt x="1080" y="4821"/>
                  </a:lnTo>
                  <a:lnTo>
                    <a:pt x="1075" y="4819"/>
                  </a:lnTo>
                  <a:lnTo>
                    <a:pt x="1063" y="4816"/>
                  </a:lnTo>
                  <a:lnTo>
                    <a:pt x="1054" y="4819"/>
                  </a:lnTo>
                  <a:lnTo>
                    <a:pt x="1046" y="4826"/>
                  </a:lnTo>
                  <a:lnTo>
                    <a:pt x="1044" y="4831"/>
                  </a:lnTo>
                  <a:lnTo>
                    <a:pt x="1042" y="4833"/>
                  </a:lnTo>
                  <a:lnTo>
                    <a:pt x="1037" y="4833"/>
                  </a:lnTo>
                  <a:lnTo>
                    <a:pt x="1035" y="4833"/>
                  </a:lnTo>
                  <a:lnTo>
                    <a:pt x="1032" y="4831"/>
                  </a:lnTo>
                  <a:lnTo>
                    <a:pt x="1030" y="4826"/>
                  </a:lnTo>
                  <a:lnTo>
                    <a:pt x="1030" y="4819"/>
                  </a:lnTo>
                  <a:lnTo>
                    <a:pt x="1030" y="4814"/>
                  </a:lnTo>
                  <a:lnTo>
                    <a:pt x="1025" y="4807"/>
                  </a:lnTo>
                  <a:lnTo>
                    <a:pt x="1018" y="4795"/>
                  </a:lnTo>
                  <a:lnTo>
                    <a:pt x="1013" y="4783"/>
                  </a:lnTo>
                  <a:lnTo>
                    <a:pt x="1013" y="4776"/>
                  </a:lnTo>
                  <a:lnTo>
                    <a:pt x="1018" y="4776"/>
                  </a:lnTo>
                  <a:lnTo>
                    <a:pt x="1020" y="4776"/>
                  </a:lnTo>
                  <a:lnTo>
                    <a:pt x="1023" y="4774"/>
                  </a:lnTo>
                  <a:lnTo>
                    <a:pt x="1023" y="4769"/>
                  </a:lnTo>
                  <a:lnTo>
                    <a:pt x="1023" y="4764"/>
                  </a:lnTo>
                  <a:lnTo>
                    <a:pt x="1023" y="4760"/>
                  </a:lnTo>
                  <a:lnTo>
                    <a:pt x="1020" y="4753"/>
                  </a:lnTo>
                  <a:lnTo>
                    <a:pt x="1020" y="4750"/>
                  </a:lnTo>
                  <a:lnTo>
                    <a:pt x="1018" y="4745"/>
                  </a:lnTo>
                  <a:lnTo>
                    <a:pt x="1016" y="4741"/>
                  </a:lnTo>
                  <a:lnTo>
                    <a:pt x="1013" y="4738"/>
                  </a:lnTo>
                  <a:lnTo>
                    <a:pt x="1013" y="4736"/>
                  </a:lnTo>
                  <a:lnTo>
                    <a:pt x="1009" y="4734"/>
                  </a:lnTo>
                  <a:lnTo>
                    <a:pt x="1004" y="4736"/>
                  </a:lnTo>
                  <a:lnTo>
                    <a:pt x="999" y="4738"/>
                  </a:lnTo>
                  <a:lnTo>
                    <a:pt x="997" y="4738"/>
                  </a:lnTo>
                  <a:lnTo>
                    <a:pt x="992" y="4736"/>
                  </a:lnTo>
                  <a:lnTo>
                    <a:pt x="992" y="4731"/>
                  </a:lnTo>
                  <a:lnTo>
                    <a:pt x="992" y="4724"/>
                  </a:lnTo>
                  <a:lnTo>
                    <a:pt x="992" y="4719"/>
                  </a:lnTo>
                  <a:lnTo>
                    <a:pt x="987" y="4715"/>
                  </a:lnTo>
                  <a:lnTo>
                    <a:pt x="983" y="4715"/>
                  </a:lnTo>
                  <a:lnTo>
                    <a:pt x="978" y="4712"/>
                  </a:lnTo>
                  <a:lnTo>
                    <a:pt x="976" y="4708"/>
                  </a:lnTo>
                  <a:lnTo>
                    <a:pt x="973" y="4703"/>
                  </a:lnTo>
                  <a:lnTo>
                    <a:pt x="971" y="4698"/>
                  </a:lnTo>
                  <a:lnTo>
                    <a:pt x="966" y="4696"/>
                  </a:lnTo>
                  <a:lnTo>
                    <a:pt x="961" y="4693"/>
                  </a:lnTo>
                  <a:lnTo>
                    <a:pt x="959" y="4689"/>
                  </a:lnTo>
                  <a:lnTo>
                    <a:pt x="957" y="4684"/>
                  </a:lnTo>
                  <a:lnTo>
                    <a:pt x="954" y="4677"/>
                  </a:lnTo>
                  <a:lnTo>
                    <a:pt x="952" y="4670"/>
                  </a:lnTo>
                  <a:lnTo>
                    <a:pt x="947" y="4665"/>
                  </a:lnTo>
                  <a:lnTo>
                    <a:pt x="938" y="4663"/>
                  </a:lnTo>
                  <a:lnTo>
                    <a:pt x="933" y="4658"/>
                  </a:lnTo>
                  <a:lnTo>
                    <a:pt x="935" y="4646"/>
                  </a:lnTo>
                  <a:lnTo>
                    <a:pt x="940" y="4644"/>
                  </a:lnTo>
                  <a:lnTo>
                    <a:pt x="945" y="4641"/>
                  </a:lnTo>
                  <a:lnTo>
                    <a:pt x="952" y="4641"/>
                  </a:lnTo>
                  <a:lnTo>
                    <a:pt x="957" y="4641"/>
                  </a:lnTo>
                  <a:lnTo>
                    <a:pt x="959" y="4639"/>
                  </a:lnTo>
                  <a:lnTo>
                    <a:pt x="959" y="4634"/>
                  </a:lnTo>
                  <a:lnTo>
                    <a:pt x="957" y="4632"/>
                  </a:lnTo>
                  <a:lnTo>
                    <a:pt x="954" y="4627"/>
                  </a:lnTo>
                  <a:lnTo>
                    <a:pt x="954" y="4623"/>
                  </a:lnTo>
                  <a:lnTo>
                    <a:pt x="952" y="4618"/>
                  </a:lnTo>
                  <a:lnTo>
                    <a:pt x="952" y="4615"/>
                  </a:lnTo>
                  <a:lnTo>
                    <a:pt x="952" y="4608"/>
                  </a:lnTo>
                  <a:lnTo>
                    <a:pt x="952" y="4601"/>
                  </a:lnTo>
                  <a:lnTo>
                    <a:pt x="950" y="4599"/>
                  </a:lnTo>
                  <a:lnTo>
                    <a:pt x="945" y="4599"/>
                  </a:lnTo>
                  <a:lnTo>
                    <a:pt x="943" y="4597"/>
                  </a:lnTo>
                  <a:lnTo>
                    <a:pt x="940" y="4592"/>
                  </a:lnTo>
                  <a:lnTo>
                    <a:pt x="940" y="4590"/>
                  </a:lnTo>
                  <a:lnTo>
                    <a:pt x="940" y="4585"/>
                  </a:lnTo>
                  <a:lnTo>
                    <a:pt x="938" y="4580"/>
                  </a:lnTo>
                  <a:lnTo>
                    <a:pt x="935" y="4575"/>
                  </a:lnTo>
                  <a:lnTo>
                    <a:pt x="928" y="4571"/>
                  </a:lnTo>
                  <a:lnTo>
                    <a:pt x="924" y="4568"/>
                  </a:lnTo>
                  <a:lnTo>
                    <a:pt x="917" y="4564"/>
                  </a:lnTo>
                  <a:lnTo>
                    <a:pt x="917" y="4559"/>
                  </a:lnTo>
                  <a:lnTo>
                    <a:pt x="917" y="4554"/>
                  </a:lnTo>
                  <a:lnTo>
                    <a:pt x="917" y="4552"/>
                  </a:lnTo>
                  <a:lnTo>
                    <a:pt x="917" y="4547"/>
                  </a:lnTo>
                  <a:lnTo>
                    <a:pt x="914" y="4542"/>
                  </a:lnTo>
                  <a:lnTo>
                    <a:pt x="912" y="4540"/>
                  </a:lnTo>
                  <a:lnTo>
                    <a:pt x="907" y="4538"/>
                  </a:lnTo>
                  <a:lnTo>
                    <a:pt x="905" y="4535"/>
                  </a:lnTo>
                  <a:lnTo>
                    <a:pt x="898" y="4533"/>
                  </a:lnTo>
                  <a:lnTo>
                    <a:pt x="888" y="4530"/>
                  </a:lnTo>
                  <a:lnTo>
                    <a:pt x="879" y="4528"/>
                  </a:lnTo>
                  <a:lnTo>
                    <a:pt x="872" y="4523"/>
                  </a:lnTo>
                  <a:lnTo>
                    <a:pt x="867" y="4519"/>
                  </a:lnTo>
                  <a:lnTo>
                    <a:pt x="860" y="4512"/>
                  </a:lnTo>
                  <a:lnTo>
                    <a:pt x="853" y="4502"/>
                  </a:lnTo>
                  <a:lnTo>
                    <a:pt x="850" y="4495"/>
                  </a:lnTo>
                  <a:lnTo>
                    <a:pt x="850" y="4486"/>
                  </a:lnTo>
                  <a:lnTo>
                    <a:pt x="853" y="4476"/>
                  </a:lnTo>
                  <a:lnTo>
                    <a:pt x="855" y="4467"/>
                  </a:lnTo>
                  <a:lnTo>
                    <a:pt x="855" y="4457"/>
                  </a:lnTo>
                  <a:lnTo>
                    <a:pt x="850" y="4445"/>
                  </a:lnTo>
                  <a:lnTo>
                    <a:pt x="841" y="4438"/>
                  </a:lnTo>
                  <a:lnTo>
                    <a:pt x="831" y="4436"/>
                  </a:lnTo>
                  <a:lnTo>
                    <a:pt x="824" y="4429"/>
                  </a:lnTo>
                  <a:lnTo>
                    <a:pt x="822" y="4424"/>
                  </a:lnTo>
                  <a:lnTo>
                    <a:pt x="824" y="4419"/>
                  </a:lnTo>
                  <a:lnTo>
                    <a:pt x="822" y="4415"/>
                  </a:lnTo>
                  <a:lnTo>
                    <a:pt x="822" y="4410"/>
                  </a:lnTo>
                  <a:lnTo>
                    <a:pt x="817" y="4405"/>
                  </a:lnTo>
                  <a:lnTo>
                    <a:pt x="813" y="4405"/>
                  </a:lnTo>
                  <a:lnTo>
                    <a:pt x="808" y="4405"/>
                  </a:lnTo>
                  <a:lnTo>
                    <a:pt x="801" y="4403"/>
                  </a:lnTo>
                  <a:lnTo>
                    <a:pt x="798" y="4400"/>
                  </a:lnTo>
                  <a:lnTo>
                    <a:pt x="796" y="4396"/>
                  </a:lnTo>
                  <a:lnTo>
                    <a:pt x="794" y="4391"/>
                  </a:lnTo>
                  <a:lnTo>
                    <a:pt x="794" y="4386"/>
                  </a:lnTo>
                  <a:lnTo>
                    <a:pt x="794" y="4382"/>
                  </a:lnTo>
                  <a:lnTo>
                    <a:pt x="794" y="4379"/>
                  </a:lnTo>
                  <a:lnTo>
                    <a:pt x="796" y="4377"/>
                  </a:lnTo>
                  <a:lnTo>
                    <a:pt x="796" y="4372"/>
                  </a:lnTo>
                  <a:lnTo>
                    <a:pt x="794" y="4370"/>
                  </a:lnTo>
                  <a:lnTo>
                    <a:pt x="794" y="4367"/>
                  </a:lnTo>
                  <a:lnTo>
                    <a:pt x="791" y="4365"/>
                  </a:lnTo>
                  <a:lnTo>
                    <a:pt x="791" y="4363"/>
                  </a:lnTo>
                  <a:lnTo>
                    <a:pt x="791" y="4351"/>
                  </a:lnTo>
                  <a:lnTo>
                    <a:pt x="796" y="4339"/>
                  </a:lnTo>
                  <a:lnTo>
                    <a:pt x="798" y="4327"/>
                  </a:lnTo>
                  <a:lnTo>
                    <a:pt x="796" y="4320"/>
                  </a:lnTo>
                  <a:lnTo>
                    <a:pt x="789" y="4315"/>
                  </a:lnTo>
                  <a:lnTo>
                    <a:pt x="782" y="4308"/>
                  </a:lnTo>
                  <a:lnTo>
                    <a:pt x="777" y="4301"/>
                  </a:lnTo>
                  <a:lnTo>
                    <a:pt x="775" y="4289"/>
                  </a:lnTo>
                  <a:lnTo>
                    <a:pt x="777" y="4282"/>
                  </a:lnTo>
                  <a:lnTo>
                    <a:pt x="777" y="4278"/>
                  </a:lnTo>
                  <a:lnTo>
                    <a:pt x="777" y="4275"/>
                  </a:lnTo>
                  <a:lnTo>
                    <a:pt x="775" y="4270"/>
                  </a:lnTo>
                  <a:lnTo>
                    <a:pt x="770" y="4266"/>
                  </a:lnTo>
                  <a:lnTo>
                    <a:pt x="765" y="4263"/>
                  </a:lnTo>
                  <a:lnTo>
                    <a:pt x="763" y="4261"/>
                  </a:lnTo>
                  <a:lnTo>
                    <a:pt x="761" y="4254"/>
                  </a:lnTo>
                  <a:lnTo>
                    <a:pt x="761" y="4249"/>
                  </a:lnTo>
                  <a:lnTo>
                    <a:pt x="761" y="4244"/>
                  </a:lnTo>
                  <a:lnTo>
                    <a:pt x="761" y="4240"/>
                  </a:lnTo>
                  <a:lnTo>
                    <a:pt x="758" y="4235"/>
                  </a:lnTo>
                  <a:lnTo>
                    <a:pt x="753" y="4230"/>
                  </a:lnTo>
                  <a:lnTo>
                    <a:pt x="746" y="4226"/>
                  </a:lnTo>
                  <a:lnTo>
                    <a:pt x="742" y="4221"/>
                  </a:lnTo>
                  <a:lnTo>
                    <a:pt x="737" y="4216"/>
                  </a:lnTo>
                  <a:lnTo>
                    <a:pt x="735" y="4207"/>
                  </a:lnTo>
                  <a:lnTo>
                    <a:pt x="735" y="4195"/>
                  </a:lnTo>
                  <a:lnTo>
                    <a:pt x="737" y="4183"/>
                  </a:lnTo>
                  <a:lnTo>
                    <a:pt x="737" y="4176"/>
                  </a:lnTo>
                  <a:lnTo>
                    <a:pt x="735" y="4171"/>
                  </a:lnTo>
                  <a:lnTo>
                    <a:pt x="732" y="4169"/>
                  </a:lnTo>
                  <a:lnTo>
                    <a:pt x="732" y="4164"/>
                  </a:lnTo>
                  <a:lnTo>
                    <a:pt x="730" y="4162"/>
                  </a:lnTo>
                  <a:lnTo>
                    <a:pt x="728" y="4157"/>
                  </a:lnTo>
                  <a:lnTo>
                    <a:pt x="728" y="4152"/>
                  </a:lnTo>
                  <a:lnTo>
                    <a:pt x="730" y="4148"/>
                  </a:lnTo>
                  <a:lnTo>
                    <a:pt x="730" y="4143"/>
                  </a:lnTo>
                  <a:lnTo>
                    <a:pt x="728" y="4136"/>
                  </a:lnTo>
                  <a:lnTo>
                    <a:pt x="725" y="4133"/>
                  </a:lnTo>
                  <a:lnTo>
                    <a:pt x="723" y="4131"/>
                  </a:lnTo>
                  <a:lnTo>
                    <a:pt x="718" y="4131"/>
                  </a:lnTo>
                  <a:lnTo>
                    <a:pt x="713" y="4131"/>
                  </a:lnTo>
                  <a:lnTo>
                    <a:pt x="709" y="4131"/>
                  </a:lnTo>
                  <a:lnTo>
                    <a:pt x="706" y="4131"/>
                  </a:lnTo>
                  <a:lnTo>
                    <a:pt x="702" y="4131"/>
                  </a:lnTo>
                  <a:lnTo>
                    <a:pt x="697" y="4133"/>
                  </a:lnTo>
                  <a:lnTo>
                    <a:pt x="692" y="4138"/>
                  </a:lnTo>
                  <a:lnTo>
                    <a:pt x="687" y="4141"/>
                  </a:lnTo>
                  <a:lnTo>
                    <a:pt x="683" y="4145"/>
                  </a:lnTo>
                  <a:lnTo>
                    <a:pt x="683" y="4145"/>
                  </a:lnTo>
                  <a:lnTo>
                    <a:pt x="680" y="4148"/>
                  </a:lnTo>
                  <a:lnTo>
                    <a:pt x="678" y="4150"/>
                  </a:lnTo>
                  <a:lnTo>
                    <a:pt x="676" y="4150"/>
                  </a:lnTo>
                  <a:lnTo>
                    <a:pt x="676" y="4155"/>
                  </a:lnTo>
                  <a:lnTo>
                    <a:pt x="676" y="4157"/>
                  </a:lnTo>
                  <a:lnTo>
                    <a:pt x="678" y="4159"/>
                  </a:lnTo>
                  <a:lnTo>
                    <a:pt x="678" y="4162"/>
                  </a:lnTo>
                  <a:lnTo>
                    <a:pt x="671" y="4166"/>
                  </a:lnTo>
                  <a:lnTo>
                    <a:pt x="661" y="4169"/>
                  </a:lnTo>
                  <a:lnTo>
                    <a:pt x="650" y="4166"/>
                  </a:lnTo>
                  <a:lnTo>
                    <a:pt x="642" y="4164"/>
                  </a:lnTo>
                  <a:lnTo>
                    <a:pt x="638" y="4157"/>
                  </a:lnTo>
                  <a:lnTo>
                    <a:pt x="635" y="4145"/>
                  </a:lnTo>
                  <a:lnTo>
                    <a:pt x="635" y="4133"/>
                  </a:lnTo>
                  <a:lnTo>
                    <a:pt x="633" y="4122"/>
                  </a:lnTo>
                  <a:lnTo>
                    <a:pt x="633" y="4117"/>
                  </a:lnTo>
                  <a:lnTo>
                    <a:pt x="633" y="4112"/>
                  </a:lnTo>
                  <a:lnTo>
                    <a:pt x="633" y="4107"/>
                  </a:lnTo>
                  <a:lnTo>
                    <a:pt x="633" y="4103"/>
                  </a:lnTo>
                  <a:lnTo>
                    <a:pt x="633" y="4098"/>
                  </a:lnTo>
                  <a:lnTo>
                    <a:pt x="631" y="4093"/>
                  </a:lnTo>
                  <a:lnTo>
                    <a:pt x="628" y="4091"/>
                  </a:lnTo>
                  <a:lnTo>
                    <a:pt x="626" y="4086"/>
                  </a:lnTo>
                  <a:lnTo>
                    <a:pt x="626" y="4081"/>
                  </a:lnTo>
                  <a:lnTo>
                    <a:pt x="626" y="4077"/>
                  </a:lnTo>
                  <a:lnTo>
                    <a:pt x="628" y="4072"/>
                  </a:lnTo>
                  <a:lnTo>
                    <a:pt x="628" y="4067"/>
                  </a:lnTo>
                  <a:lnTo>
                    <a:pt x="628" y="4060"/>
                  </a:lnTo>
                  <a:lnTo>
                    <a:pt x="626" y="4055"/>
                  </a:lnTo>
                  <a:lnTo>
                    <a:pt x="624" y="4051"/>
                  </a:lnTo>
                  <a:lnTo>
                    <a:pt x="621" y="4046"/>
                  </a:lnTo>
                  <a:lnTo>
                    <a:pt x="619" y="4041"/>
                  </a:lnTo>
                  <a:lnTo>
                    <a:pt x="616" y="4037"/>
                  </a:lnTo>
                  <a:lnTo>
                    <a:pt x="616" y="4032"/>
                  </a:lnTo>
                  <a:lnTo>
                    <a:pt x="614" y="4027"/>
                  </a:lnTo>
                  <a:lnTo>
                    <a:pt x="609" y="4022"/>
                  </a:lnTo>
                  <a:lnTo>
                    <a:pt x="605" y="4018"/>
                  </a:lnTo>
                  <a:lnTo>
                    <a:pt x="600" y="4015"/>
                  </a:lnTo>
                  <a:lnTo>
                    <a:pt x="595" y="4011"/>
                  </a:lnTo>
                  <a:lnTo>
                    <a:pt x="590" y="4006"/>
                  </a:lnTo>
                  <a:lnTo>
                    <a:pt x="588" y="3999"/>
                  </a:lnTo>
                  <a:lnTo>
                    <a:pt x="586" y="3994"/>
                  </a:lnTo>
                  <a:lnTo>
                    <a:pt x="583" y="3987"/>
                  </a:lnTo>
                  <a:lnTo>
                    <a:pt x="583" y="3987"/>
                  </a:lnTo>
                  <a:lnTo>
                    <a:pt x="581" y="3985"/>
                  </a:lnTo>
                  <a:lnTo>
                    <a:pt x="581" y="3982"/>
                  </a:lnTo>
                  <a:lnTo>
                    <a:pt x="581" y="3982"/>
                  </a:lnTo>
                  <a:lnTo>
                    <a:pt x="579" y="3980"/>
                  </a:lnTo>
                  <a:lnTo>
                    <a:pt x="579" y="3980"/>
                  </a:lnTo>
                  <a:lnTo>
                    <a:pt x="576" y="3980"/>
                  </a:lnTo>
                  <a:lnTo>
                    <a:pt x="576" y="3977"/>
                  </a:lnTo>
                  <a:lnTo>
                    <a:pt x="576" y="3975"/>
                  </a:lnTo>
                  <a:lnTo>
                    <a:pt x="576" y="3973"/>
                  </a:lnTo>
                  <a:lnTo>
                    <a:pt x="576" y="3970"/>
                  </a:lnTo>
                  <a:lnTo>
                    <a:pt x="579" y="3970"/>
                  </a:lnTo>
                  <a:lnTo>
                    <a:pt x="576" y="3963"/>
                  </a:lnTo>
                  <a:lnTo>
                    <a:pt x="574" y="3959"/>
                  </a:lnTo>
                  <a:lnTo>
                    <a:pt x="574" y="3954"/>
                  </a:lnTo>
                  <a:lnTo>
                    <a:pt x="574" y="3947"/>
                  </a:lnTo>
                  <a:lnTo>
                    <a:pt x="576" y="3942"/>
                  </a:lnTo>
                  <a:lnTo>
                    <a:pt x="576" y="3937"/>
                  </a:lnTo>
                  <a:lnTo>
                    <a:pt x="579" y="3933"/>
                  </a:lnTo>
                  <a:lnTo>
                    <a:pt x="579" y="3928"/>
                  </a:lnTo>
                  <a:lnTo>
                    <a:pt x="579" y="3923"/>
                  </a:lnTo>
                  <a:lnTo>
                    <a:pt x="579" y="3916"/>
                  </a:lnTo>
                  <a:lnTo>
                    <a:pt x="579" y="3911"/>
                  </a:lnTo>
                  <a:lnTo>
                    <a:pt x="576" y="3909"/>
                  </a:lnTo>
                  <a:lnTo>
                    <a:pt x="574" y="3909"/>
                  </a:lnTo>
                  <a:lnTo>
                    <a:pt x="572" y="3911"/>
                  </a:lnTo>
                  <a:lnTo>
                    <a:pt x="569" y="3918"/>
                  </a:lnTo>
                  <a:lnTo>
                    <a:pt x="564" y="3923"/>
                  </a:lnTo>
                  <a:lnTo>
                    <a:pt x="555" y="3928"/>
                  </a:lnTo>
                  <a:lnTo>
                    <a:pt x="543" y="3925"/>
                  </a:lnTo>
                  <a:lnTo>
                    <a:pt x="531" y="3918"/>
                  </a:lnTo>
                  <a:lnTo>
                    <a:pt x="522" y="3914"/>
                  </a:lnTo>
                  <a:lnTo>
                    <a:pt x="512" y="3911"/>
                  </a:lnTo>
                  <a:lnTo>
                    <a:pt x="501" y="3914"/>
                  </a:lnTo>
                  <a:lnTo>
                    <a:pt x="491" y="3916"/>
                  </a:lnTo>
                  <a:lnTo>
                    <a:pt x="484" y="3909"/>
                  </a:lnTo>
                  <a:lnTo>
                    <a:pt x="479" y="3895"/>
                  </a:lnTo>
                  <a:lnTo>
                    <a:pt x="475" y="3885"/>
                  </a:lnTo>
                  <a:lnTo>
                    <a:pt x="470" y="3881"/>
                  </a:lnTo>
                  <a:lnTo>
                    <a:pt x="461" y="3876"/>
                  </a:lnTo>
                  <a:lnTo>
                    <a:pt x="451" y="3871"/>
                  </a:lnTo>
                  <a:lnTo>
                    <a:pt x="446" y="3862"/>
                  </a:lnTo>
                  <a:lnTo>
                    <a:pt x="444" y="3847"/>
                  </a:lnTo>
                  <a:lnTo>
                    <a:pt x="439" y="3836"/>
                  </a:lnTo>
                  <a:lnTo>
                    <a:pt x="442" y="3829"/>
                  </a:lnTo>
                  <a:lnTo>
                    <a:pt x="451" y="3821"/>
                  </a:lnTo>
                  <a:lnTo>
                    <a:pt x="463" y="3814"/>
                  </a:lnTo>
                  <a:lnTo>
                    <a:pt x="470" y="3810"/>
                  </a:lnTo>
                  <a:lnTo>
                    <a:pt x="477" y="3800"/>
                  </a:lnTo>
                  <a:lnTo>
                    <a:pt x="479" y="3791"/>
                  </a:lnTo>
                  <a:lnTo>
                    <a:pt x="479" y="3781"/>
                  </a:lnTo>
                  <a:lnTo>
                    <a:pt x="475" y="3772"/>
                  </a:lnTo>
                  <a:lnTo>
                    <a:pt x="463" y="3765"/>
                  </a:lnTo>
                  <a:lnTo>
                    <a:pt x="451" y="3760"/>
                  </a:lnTo>
                  <a:lnTo>
                    <a:pt x="439" y="3753"/>
                  </a:lnTo>
                  <a:lnTo>
                    <a:pt x="427" y="3743"/>
                  </a:lnTo>
                  <a:lnTo>
                    <a:pt x="425" y="3734"/>
                  </a:lnTo>
                  <a:lnTo>
                    <a:pt x="420" y="3725"/>
                  </a:lnTo>
                  <a:lnTo>
                    <a:pt x="416" y="3717"/>
                  </a:lnTo>
                  <a:lnTo>
                    <a:pt x="411" y="3717"/>
                  </a:lnTo>
                  <a:lnTo>
                    <a:pt x="406" y="3717"/>
                  </a:lnTo>
                  <a:lnTo>
                    <a:pt x="404" y="3722"/>
                  </a:lnTo>
                  <a:lnTo>
                    <a:pt x="401" y="3727"/>
                  </a:lnTo>
                  <a:lnTo>
                    <a:pt x="401" y="3729"/>
                  </a:lnTo>
                  <a:lnTo>
                    <a:pt x="399" y="3732"/>
                  </a:lnTo>
                  <a:lnTo>
                    <a:pt x="397" y="3732"/>
                  </a:lnTo>
                  <a:lnTo>
                    <a:pt x="394" y="3734"/>
                  </a:lnTo>
                  <a:lnTo>
                    <a:pt x="394" y="3736"/>
                  </a:lnTo>
                  <a:lnTo>
                    <a:pt x="394" y="3739"/>
                  </a:lnTo>
                  <a:lnTo>
                    <a:pt x="394" y="3743"/>
                  </a:lnTo>
                  <a:lnTo>
                    <a:pt x="394" y="3748"/>
                  </a:lnTo>
                  <a:lnTo>
                    <a:pt x="392" y="3751"/>
                  </a:lnTo>
                  <a:lnTo>
                    <a:pt x="385" y="3755"/>
                  </a:lnTo>
                  <a:lnTo>
                    <a:pt x="375" y="3753"/>
                  </a:lnTo>
                  <a:lnTo>
                    <a:pt x="366" y="3751"/>
                  </a:lnTo>
                  <a:lnTo>
                    <a:pt x="357" y="3748"/>
                  </a:lnTo>
                  <a:lnTo>
                    <a:pt x="352" y="3753"/>
                  </a:lnTo>
                  <a:lnTo>
                    <a:pt x="345" y="3758"/>
                  </a:lnTo>
                  <a:lnTo>
                    <a:pt x="338" y="3760"/>
                  </a:lnTo>
                  <a:lnTo>
                    <a:pt x="333" y="3758"/>
                  </a:lnTo>
                  <a:lnTo>
                    <a:pt x="333" y="3753"/>
                  </a:lnTo>
                  <a:lnTo>
                    <a:pt x="335" y="3751"/>
                  </a:lnTo>
                  <a:lnTo>
                    <a:pt x="335" y="3746"/>
                  </a:lnTo>
                  <a:lnTo>
                    <a:pt x="335" y="3743"/>
                  </a:lnTo>
                  <a:lnTo>
                    <a:pt x="335" y="3736"/>
                  </a:lnTo>
                  <a:lnTo>
                    <a:pt x="333" y="3732"/>
                  </a:lnTo>
                  <a:lnTo>
                    <a:pt x="333" y="3725"/>
                  </a:lnTo>
                  <a:lnTo>
                    <a:pt x="333" y="3717"/>
                  </a:lnTo>
                  <a:lnTo>
                    <a:pt x="338" y="3715"/>
                  </a:lnTo>
                  <a:lnTo>
                    <a:pt x="342" y="3713"/>
                  </a:lnTo>
                  <a:lnTo>
                    <a:pt x="347" y="3713"/>
                  </a:lnTo>
                  <a:lnTo>
                    <a:pt x="352" y="3710"/>
                  </a:lnTo>
                  <a:lnTo>
                    <a:pt x="352" y="3703"/>
                  </a:lnTo>
                  <a:lnTo>
                    <a:pt x="349" y="3701"/>
                  </a:lnTo>
                  <a:lnTo>
                    <a:pt x="347" y="3699"/>
                  </a:lnTo>
                  <a:lnTo>
                    <a:pt x="342" y="3696"/>
                  </a:lnTo>
                  <a:lnTo>
                    <a:pt x="342" y="3694"/>
                  </a:lnTo>
                  <a:lnTo>
                    <a:pt x="340" y="3689"/>
                  </a:lnTo>
                  <a:lnTo>
                    <a:pt x="338" y="3684"/>
                  </a:lnTo>
                  <a:lnTo>
                    <a:pt x="335" y="3680"/>
                  </a:lnTo>
                  <a:lnTo>
                    <a:pt x="338" y="3675"/>
                  </a:lnTo>
                  <a:lnTo>
                    <a:pt x="338" y="3670"/>
                  </a:lnTo>
                  <a:lnTo>
                    <a:pt x="340" y="3668"/>
                  </a:lnTo>
                  <a:lnTo>
                    <a:pt x="342" y="3663"/>
                  </a:lnTo>
                  <a:lnTo>
                    <a:pt x="340" y="3656"/>
                  </a:lnTo>
                  <a:lnTo>
                    <a:pt x="338" y="3654"/>
                  </a:lnTo>
                  <a:lnTo>
                    <a:pt x="333" y="3649"/>
                  </a:lnTo>
                  <a:lnTo>
                    <a:pt x="331" y="3644"/>
                  </a:lnTo>
                  <a:lnTo>
                    <a:pt x="331" y="3642"/>
                  </a:lnTo>
                  <a:lnTo>
                    <a:pt x="331" y="3637"/>
                  </a:lnTo>
                  <a:lnTo>
                    <a:pt x="328" y="3635"/>
                  </a:lnTo>
                  <a:lnTo>
                    <a:pt x="328" y="3630"/>
                  </a:lnTo>
                  <a:lnTo>
                    <a:pt x="328" y="3623"/>
                  </a:lnTo>
                  <a:lnTo>
                    <a:pt x="333" y="3621"/>
                  </a:lnTo>
                  <a:lnTo>
                    <a:pt x="338" y="3616"/>
                  </a:lnTo>
                  <a:lnTo>
                    <a:pt x="342" y="3614"/>
                  </a:lnTo>
                  <a:lnTo>
                    <a:pt x="347" y="3609"/>
                  </a:lnTo>
                  <a:lnTo>
                    <a:pt x="347" y="3604"/>
                  </a:lnTo>
                  <a:lnTo>
                    <a:pt x="347" y="3599"/>
                  </a:lnTo>
                  <a:lnTo>
                    <a:pt x="345" y="3595"/>
                  </a:lnTo>
                  <a:lnTo>
                    <a:pt x="342" y="3583"/>
                  </a:lnTo>
                  <a:lnTo>
                    <a:pt x="342" y="3576"/>
                  </a:lnTo>
                  <a:lnTo>
                    <a:pt x="342" y="3566"/>
                  </a:lnTo>
                  <a:lnTo>
                    <a:pt x="338" y="3559"/>
                  </a:lnTo>
                  <a:lnTo>
                    <a:pt x="335" y="3554"/>
                  </a:lnTo>
                  <a:lnTo>
                    <a:pt x="331" y="3552"/>
                  </a:lnTo>
                  <a:lnTo>
                    <a:pt x="326" y="3547"/>
                  </a:lnTo>
                  <a:lnTo>
                    <a:pt x="326" y="3540"/>
                  </a:lnTo>
                  <a:lnTo>
                    <a:pt x="326" y="3536"/>
                  </a:lnTo>
                  <a:lnTo>
                    <a:pt x="328" y="3533"/>
                  </a:lnTo>
                  <a:lnTo>
                    <a:pt x="333" y="3528"/>
                  </a:lnTo>
                  <a:lnTo>
                    <a:pt x="333" y="3524"/>
                  </a:lnTo>
                  <a:lnTo>
                    <a:pt x="335" y="3517"/>
                  </a:lnTo>
                  <a:lnTo>
                    <a:pt x="333" y="3512"/>
                  </a:lnTo>
                  <a:lnTo>
                    <a:pt x="331" y="3510"/>
                  </a:lnTo>
                  <a:lnTo>
                    <a:pt x="326" y="3507"/>
                  </a:lnTo>
                  <a:lnTo>
                    <a:pt x="323" y="3502"/>
                  </a:lnTo>
                  <a:lnTo>
                    <a:pt x="323" y="3498"/>
                  </a:lnTo>
                  <a:lnTo>
                    <a:pt x="323" y="3493"/>
                  </a:lnTo>
                  <a:lnTo>
                    <a:pt x="323" y="3488"/>
                  </a:lnTo>
                  <a:lnTo>
                    <a:pt x="319" y="3484"/>
                  </a:lnTo>
                  <a:lnTo>
                    <a:pt x="314" y="3481"/>
                  </a:lnTo>
                  <a:lnTo>
                    <a:pt x="309" y="3484"/>
                  </a:lnTo>
                  <a:lnTo>
                    <a:pt x="305" y="3484"/>
                  </a:lnTo>
                  <a:lnTo>
                    <a:pt x="300" y="3484"/>
                  </a:lnTo>
                  <a:lnTo>
                    <a:pt x="295" y="3486"/>
                  </a:lnTo>
                  <a:lnTo>
                    <a:pt x="290" y="3486"/>
                  </a:lnTo>
                  <a:lnTo>
                    <a:pt x="286" y="3486"/>
                  </a:lnTo>
                  <a:lnTo>
                    <a:pt x="281" y="3481"/>
                  </a:lnTo>
                  <a:lnTo>
                    <a:pt x="283" y="3472"/>
                  </a:lnTo>
                  <a:lnTo>
                    <a:pt x="283" y="3460"/>
                  </a:lnTo>
                  <a:lnTo>
                    <a:pt x="281" y="3450"/>
                  </a:lnTo>
                  <a:lnTo>
                    <a:pt x="279" y="3439"/>
                  </a:lnTo>
                  <a:lnTo>
                    <a:pt x="279" y="3434"/>
                  </a:lnTo>
                  <a:lnTo>
                    <a:pt x="283" y="3427"/>
                  </a:lnTo>
                  <a:lnTo>
                    <a:pt x="286" y="3417"/>
                  </a:lnTo>
                  <a:lnTo>
                    <a:pt x="286" y="3408"/>
                  </a:lnTo>
                  <a:lnTo>
                    <a:pt x="283" y="3403"/>
                  </a:lnTo>
                  <a:lnTo>
                    <a:pt x="279" y="3403"/>
                  </a:lnTo>
                  <a:lnTo>
                    <a:pt x="276" y="3401"/>
                  </a:lnTo>
                  <a:lnTo>
                    <a:pt x="274" y="3398"/>
                  </a:lnTo>
                  <a:lnTo>
                    <a:pt x="276" y="3394"/>
                  </a:lnTo>
                  <a:lnTo>
                    <a:pt x="274" y="3389"/>
                  </a:lnTo>
                  <a:lnTo>
                    <a:pt x="271" y="3389"/>
                  </a:lnTo>
                  <a:lnTo>
                    <a:pt x="267" y="3391"/>
                  </a:lnTo>
                  <a:lnTo>
                    <a:pt x="262" y="3391"/>
                  </a:lnTo>
                  <a:lnTo>
                    <a:pt x="260" y="3391"/>
                  </a:lnTo>
                  <a:lnTo>
                    <a:pt x="260" y="3384"/>
                  </a:lnTo>
                  <a:lnTo>
                    <a:pt x="262" y="3380"/>
                  </a:lnTo>
                  <a:lnTo>
                    <a:pt x="267" y="3375"/>
                  </a:lnTo>
                  <a:lnTo>
                    <a:pt x="269" y="3372"/>
                  </a:lnTo>
                  <a:lnTo>
                    <a:pt x="271" y="3368"/>
                  </a:lnTo>
                  <a:lnTo>
                    <a:pt x="274" y="3363"/>
                  </a:lnTo>
                  <a:lnTo>
                    <a:pt x="274" y="3358"/>
                  </a:lnTo>
                  <a:lnTo>
                    <a:pt x="271" y="3356"/>
                  </a:lnTo>
                  <a:lnTo>
                    <a:pt x="269" y="3354"/>
                  </a:lnTo>
                  <a:lnTo>
                    <a:pt x="264" y="3342"/>
                  </a:lnTo>
                  <a:lnTo>
                    <a:pt x="260" y="3332"/>
                  </a:lnTo>
                  <a:lnTo>
                    <a:pt x="255" y="3323"/>
                  </a:lnTo>
                  <a:lnTo>
                    <a:pt x="248" y="3313"/>
                  </a:lnTo>
                  <a:lnTo>
                    <a:pt x="245" y="3311"/>
                  </a:lnTo>
                  <a:lnTo>
                    <a:pt x="241" y="3309"/>
                  </a:lnTo>
                  <a:lnTo>
                    <a:pt x="238" y="3306"/>
                  </a:lnTo>
                  <a:lnTo>
                    <a:pt x="234" y="3302"/>
                  </a:lnTo>
                  <a:lnTo>
                    <a:pt x="231" y="3297"/>
                  </a:lnTo>
                  <a:lnTo>
                    <a:pt x="229" y="3290"/>
                  </a:lnTo>
                  <a:lnTo>
                    <a:pt x="224" y="3287"/>
                  </a:lnTo>
                  <a:lnTo>
                    <a:pt x="219" y="3287"/>
                  </a:lnTo>
                  <a:lnTo>
                    <a:pt x="215" y="3290"/>
                  </a:lnTo>
                  <a:lnTo>
                    <a:pt x="215" y="3292"/>
                  </a:lnTo>
                  <a:lnTo>
                    <a:pt x="212" y="3297"/>
                  </a:lnTo>
                  <a:lnTo>
                    <a:pt x="212" y="3302"/>
                  </a:lnTo>
                  <a:lnTo>
                    <a:pt x="210" y="3306"/>
                  </a:lnTo>
                  <a:lnTo>
                    <a:pt x="208" y="3309"/>
                  </a:lnTo>
                  <a:lnTo>
                    <a:pt x="205" y="3311"/>
                  </a:lnTo>
                  <a:lnTo>
                    <a:pt x="203" y="3313"/>
                  </a:lnTo>
                  <a:lnTo>
                    <a:pt x="203" y="3318"/>
                  </a:lnTo>
                  <a:lnTo>
                    <a:pt x="203" y="3323"/>
                  </a:lnTo>
                  <a:lnTo>
                    <a:pt x="203" y="3328"/>
                  </a:lnTo>
                  <a:lnTo>
                    <a:pt x="203" y="3330"/>
                  </a:lnTo>
                  <a:lnTo>
                    <a:pt x="198" y="3332"/>
                  </a:lnTo>
                  <a:lnTo>
                    <a:pt x="194" y="3330"/>
                  </a:lnTo>
                  <a:lnTo>
                    <a:pt x="189" y="3325"/>
                  </a:lnTo>
                  <a:lnTo>
                    <a:pt x="186" y="3320"/>
                  </a:lnTo>
                  <a:lnTo>
                    <a:pt x="182" y="3318"/>
                  </a:lnTo>
                  <a:lnTo>
                    <a:pt x="179" y="3316"/>
                  </a:lnTo>
                  <a:lnTo>
                    <a:pt x="177" y="3316"/>
                  </a:lnTo>
                  <a:lnTo>
                    <a:pt x="172" y="3313"/>
                  </a:lnTo>
                  <a:lnTo>
                    <a:pt x="170" y="3311"/>
                  </a:lnTo>
                  <a:lnTo>
                    <a:pt x="168" y="3306"/>
                  </a:lnTo>
                  <a:lnTo>
                    <a:pt x="168" y="3302"/>
                  </a:lnTo>
                  <a:lnTo>
                    <a:pt x="163" y="3299"/>
                  </a:lnTo>
                  <a:lnTo>
                    <a:pt x="158" y="3299"/>
                  </a:lnTo>
                  <a:lnTo>
                    <a:pt x="156" y="3297"/>
                  </a:lnTo>
                  <a:lnTo>
                    <a:pt x="153" y="3294"/>
                  </a:lnTo>
                  <a:lnTo>
                    <a:pt x="149" y="3292"/>
                  </a:lnTo>
                  <a:lnTo>
                    <a:pt x="146" y="3290"/>
                  </a:lnTo>
                  <a:lnTo>
                    <a:pt x="142" y="3287"/>
                  </a:lnTo>
                  <a:lnTo>
                    <a:pt x="139" y="3285"/>
                  </a:lnTo>
                  <a:lnTo>
                    <a:pt x="134" y="3280"/>
                  </a:lnTo>
                  <a:lnTo>
                    <a:pt x="132" y="3271"/>
                  </a:lnTo>
                  <a:lnTo>
                    <a:pt x="130" y="3259"/>
                  </a:lnTo>
                  <a:lnTo>
                    <a:pt x="127" y="3250"/>
                  </a:lnTo>
                  <a:lnTo>
                    <a:pt x="123" y="3238"/>
                  </a:lnTo>
                  <a:lnTo>
                    <a:pt x="123" y="3235"/>
                  </a:lnTo>
                  <a:lnTo>
                    <a:pt x="123" y="3228"/>
                  </a:lnTo>
                  <a:lnTo>
                    <a:pt x="123" y="3224"/>
                  </a:lnTo>
                  <a:lnTo>
                    <a:pt x="123" y="3219"/>
                  </a:lnTo>
                  <a:lnTo>
                    <a:pt x="125" y="3212"/>
                  </a:lnTo>
                  <a:lnTo>
                    <a:pt x="125" y="3207"/>
                  </a:lnTo>
                  <a:lnTo>
                    <a:pt x="125" y="3202"/>
                  </a:lnTo>
                  <a:lnTo>
                    <a:pt x="123" y="3198"/>
                  </a:lnTo>
                  <a:lnTo>
                    <a:pt x="120" y="3195"/>
                  </a:lnTo>
                  <a:lnTo>
                    <a:pt x="113" y="3193"/>
                  </a:lnTo>
                  <a:lnTo>
                    <a:pt x="108" y="3195"/>
                  </a:lnTo>
                  <a:lnTo>
                    <a:pt x="104" y="3195"/>
                  </a:lnTo>
                  <a:lnTo>
                    <a:pt x="99" y="3195"/>
                  </a:lnTo>
                  <a:lnTo>
                    <a:pt x="94" y="3193"/>
                  </a:lnTo>
                  <a:lnTo>
                    <a:pt x="90" y="3191"/>
                  </a:lnTo>
                  <a:lnTo>
                    <a:pt x="82" y="3186"/>
                  </a:lnTo>
                  <a:lnTo>
                    <a:pt x="80" y="3183"/>
                  </a:lnTo>
                  <a:lnTo>
                    <a:pt x="75" y="3179"/>
                  </a:lnTo>
                  <a:lnTo>
                    <a:pt x="71" y="3176"/>
                  </a:lnTo>
                  <a:lnTo>
                    <a:pt x="64" y="3174"/>
                  </a:lnTo>
                  <a:lnTo>
                    <a:pt x="61" y="3176"/>
                  </a:lnTo>
                  <a:lnTo>
                    <a:pt x="59" y="3181"/>
                  </a:lnTo>
                  <a:lnTo>
                    <a:pt x="54" y="3183"/>
                  </a:lnTo>
                  <a:lnTo>
                    <a:pt x="52" y="3183"/>
                  </a:lnTo>
                  <a:lnTo>
                    <a:pt x="45" y="3176"/>
                  </a:lnTo>
                  <a:lnTo>
                    <a:pt x="40" y="3172"/>
                  </a:lnTo>
                  <a:lnTo>
                    <a:pt x="33" y="3165"/>
                  </a:lnTo>
                  <a:lnTo>
                    <a:pt x="28" y="3155"/>
                  </a:lnTo>
                  <a:lnTo>
                    <a:pt x="26" y="3146"/>
                  </a:lnTo>
                  <a:lnTo>
                    <a:pt x="26" y="3136"/>
                  </a:lnTo>
                  <a:lnTo>
                    <a:pt x="26" y="3127"/>
                  </a:lnTo>
                  <a:lnTo>
                    <a:pt x="23" y="3117"/>
                  </a:lnTo>
                  <a:lnTo>
                    <a:pt x="23" y="3105"/>
                  </a:lnTo>
                  <a:lnTo>
                    <a:pt x="19" y="3096"/>
                  </a:lnTo>
                  <a:lnTo>
                    <a:pt x="14" y="3094"/>
                  </a:lnTo>
                  <a:lnTo>
                    <a:pt x="7" y="3094"/>
                  </a:lnTo>
                  <a:lnTo>
                    <a:pt x="4" y="3094"/>
                  </a:lnTo>
                  <a:lnTo>
                    <a:pt x="0" y="3089"/>
                  </a:lnTo>
                  <a:lnTo>
                    <a:pt x="0" y="3084"/>
                  </a:lnTo>
                  <a:lnTo>
                    <a:pt x="0" y="3079"/>
                  </a:lnTo>
                  <a:lnTo>
                    <a:pt x="2" y="3075"/>
                  </a:lnTo>
                  <a:lnTo>
                    <a:pt x="7" y="3072"/>
                  </a:lnTo>
                  <a:lnTo>
                    <a:pt x="9" y="3070"/>
                  </a:lnTo>
                  <a:lnTo>
                    <a:pt x="9" y="3065"/>
                  </a:lnTo>
                  <a:lnTo>
                    <a:pt x="9" y="3058"/>
                  </a:lnTo>
                  <a:lnTo>
                    <a:pt x="7" y="3053"/>
                  </a:lnTo>
                  <a:lnTo>
                    <a:pt x="4" y="3049"/>
                  </a:lnTo>
                  <a:lnTo>
                    <a:pt x="2" y="3042"/>
                  </a:lnTo>
                  <a:lnTo>
                    <a:pt x="4" y="3039"/>
                  </a:lnTo>
                  <a:lnTo>
                    <a:pt x="12" y="3039"/>
                  </a:lnTo>
                  <a:lnTo>
                    <a:pt x="19" y="3042"/>
                  </a:lnTo>
                  <a:lnTo>
                    <a:pt x="23" y="3044"/>
                  </a:lnTo>
                  <a:lnTo>
                    <a:pt x="30" y="3049"/>
                  </a:lnTo>
                  <a:lnTo>
                    <a:pt x="42" y="3053"/>
                  </a:lnTo>
                  <a:lnTo>
                    <a:pt x="52" y="3056"/>
                  </a:lnTo>
                  <a:lnTo>
                    <a:pt x="61" y="3049"/>
                  </a:lnTo>
                  <a:lnTo>
                    <a:pt x="61" y="3039"/>
                  </a:lnTo>
                  <a:lnTo>
                    <a:pt x="59" y="3030"/>
                  </a:lnTo>
                  <a:lnTo>
                    <a:pt x="56" y="3023"/>
                  </a:lnTo>
                  <a:lnTo>
                    <a:pt x="52" y="3018"/>
                  </a:lnTo>
                  <a:lnTo>
                    <a:pt x="52" y="3013"/>
                  </a:lnTo>
                  <a:lnTo>
                    <a:pt x="52" y="3009"/>
                  </a:lnTo>
                  <a:lnTo>
                    <a:pt x="52" y="3004"/>
                  </a:lnTo>
                  <a:lnTo>
                    <a:pt x="49" y="3001"/>
                  </a:lnTo>
                  <a:lnTo>
                    <a:pt x="45" y="3001"/>
                  </a:lnTo>
                  <a:lnTo>
                    <a:pt x="40" y="3004"/>
                  </a:lnTo>
                  <a:lnTo>
                    <a:pt x="38" y="3004"/>
                  </a:lnTo>
                  <a:lnTo>
                    <a:pt x="35" y="3001"/>
                  </a:lnTo>
                  <a:lnTo>
                    <a:pt x="33" y="2997"/>
                  </a:lnTo>
                  <a:lnTo>
                    <a:pt x="28" y="2994"/>
                  </a:lnTo>
                  <a:lnTo>
                    <a:pt x="26" y="2994"/>
                  </a:lnTo>
                  <a:lnTo>
                    <a:pt x="23" y="2992"/>
                  </a:lnTo>
                  <a:lnTo>
                    <a:pt x="21" y="2987"/>
                  </a:lnTo>
                  <a:lnTo>
                    <a:pt x="23" y="2985"/>
                  </a:lnTo>
                  <a:lnTo>
                    <a:pt x="23" y="2980"/>
                  </a:lnTo>
                  <a:lnTo>
                    <a:pt x="26" y="2978"/>
                  </a:lnTo>
                  <a:lnTo>
                    <a:pt x="28" y="2975"/>
                  </a:lnTo>
                  <a:lnTo>
                    <a:pt x="30" y="2971"/>
                  </a:lnTo>
                  <a:lnTo>
                    <a:pt x="33" y="2968"/>
                  </a:lnTo>
                  <a:lnTo>
                    <a:pt x="33" y="2964"/>
                  </a:lnTo>
                  <a:lnTo>
                    <a:pt x="30" y="2959"/>
                  </a:lnTo>
                  <a:lnTo>
                    <a:pt x="23" y="2957"/>
                  </a:lnTo>
                  <a:lnTo>
                    <a:pt x="19" y="2954"/>
                  </a:lnTo>
                  <a:lnTo>
                    <a:pt x="14" y="2949"/>
                  </a:lnTo>
                  <a:lnTo>
                    <a:pt x="12" y="2942"/>
                  </a:lnTo>
                  <a:lnTo>
                    <a:pt x="12" y="2933"/>
                  </a:lnTo>
                  <a:lnTo>
                    <a:pt x="16" y="2923"/>
                  </a:lnTo>
                  <a:lnTo>
                    <a:pt x="19" y="2914"/>
                  </a:lnTo>
                  <a:lnTo>
                    <a:pt x="26" y="2888"/>
                  </a:lnTo>
                  <a:lnTo>
                    <a:pt x="33" y="2864"/>
                  </a:lnTo>
                  <a:lnTo>
                    <a:pt x="40" y="2841"/>
                  </a:lnTo>
                  <a:lnTo>
                    <a:pt x="47" y="2815"/>
                  </a:lnTo>
                  <a:lnTo>
                    <a:pt x="73" y="2723"/>
                  </a:lnTo>
                  <a:lnTo>
                    <a:pt x="99" y="2633"/>
                  </a:lnTo>
                  <a:lnTo>
                    <a:pt x="125" y="2541"/>
                  </a:lnTo>
                  <a:lnTo>
                    <a:pt x="151" y="2448"/>
                  </a:lnTo>
                  <a:lnTo>
                    <a:pt x="165" y="2392"/>
                  </a:lnTo>
                  <a:lnTo>
                    <a:pt x="198" y="2283"/>
                  </a:lnTo>
                  <a:lnTo>
                    <a:pt x="229" y="2172"/>
                  </a:lnTo>
                  <a:lnTo>
                    <a:pt x="269" y="2035"/>
                  </a:lnTo>
                  <a:lnTo>
                    <a:pt x="309" y="1895"/>
                  </a:lnTo>
                  <a:lnTo>
                    <a:pt x="349" y="1758"/>
                  </a:lnTo>
                  <a:lnTo>
                    <a:pt x="390" y="1619"/>
                  </a:lnTo>
                  <a:lnTo>
                    <a:pt x="430" y="1482"/>
                  </a:lnTo>
                  <a:lnTo>
                    <a:pt x="470" y="1343"/>
                  </a:lnTo>
                  <a:lnTo>
                    <a:pt x="508" y="1215"/>
                  </a:lnTo>
                  <a:lnTo>
                    <a:pt x="546" y="1085"/>
                  </a:lnTo>
                  <a:lnTo>
                    <a:pt x="583" y="957"/>
                  </a:lnTo>
                  <a:lnTo>
                    <a:pt x="621" y="827"/>
                  </a:lnTo>
                  <a:lnTo>
                    <a:pt x="659" y="700"/>
                  </a:lnTo>
                  <a:lnTo>
                    <a:pt x="699" y="572"/>
                  </a:lnTo>
                  <a:lnTo>
                    <a:pt x="737" y="442"/>
                  </a:lnTo>
                  <a:lnTo>
                    <a:pt x="775" y="315"/>
                  </a:lnTo>
                  <a:lnTo>
                    <a:pt x="787" y="274"/>
                  </a:lnTo>
                  <a:lnTo>
                    <a:pt x="798" y="237"/>
                  </a:lnTo>
                  <a:lnTo>
                    <a:pt x="810" y="196"/>
                  </a:lnTo>
                  <a:lnTo>
                    <a:pt x="822" y="159"/>
                  </a:lnTo>
                  <a:lnTo>
                    <a:pt x="834" y="118"/>
                  </a:lnTo>
                  <a:lnTo>
                    <a:pt x="846" y="81"/>
                  </a:lnTo>
                  <a:lnTo>
                    <a:pt x="857" y="40"/>
                  </a:lnTo>
                  <a:lnTo>
                    <a:pt x="869" y="0"/>
                  </a:lnTo>
                  <a:lnTo>
                    <a:pt x="1018" y="40"/>
                  </a:lnTo>
                  <a:lnTo>
                    <a:pt x="1167" y="81"/>
                  </a:lnTo>
                  <a:lnTo>
                    <a:pt x="1316" y="116"/>
                  </a:lnTo>
                  <a:lnTo>
                    <a:pt x="1467" y="154"/>
                  </a:lnTo>
                  <a:lnTo>
                    <a:pt x="1616" y="189"/>
                  </a:lnTo>
                  <a:lnTo>
                    <a:pt x="1767" y="222"/>
                  </a:lnTo>
                  <a:lnTo>
                    <a:pt x="1918" y="253"/>
                  </a:lnTo>
                  <a:lnTo>
                    <a:pt x="2070" y="286"/>
                  </a:lnTo>
                  <a:lnTo>
                    <a:pt x="2221" y="315"/>
                  </a:lnTo>
                  <a:lnTo>
                    <a:pt x="2372" y="343"/>
                  </a:lnTo>
                  <a:lnTo>
                    <a:pt x="2526" y="371"/>
                  </a:lnTo>
                  <a:lnTo>
                    <a:pt x="2677" y="397"/>
                  </a:lnTo>
                  <a:lnTo>
                    <a:pt x="2830" y="421"/>
                  </a:lnTo>
                  <a:lnTo>
                    <a:pt x="2982" y="445"/>
                  </a:lnTo>
                  <a:lnTo>
                    <a:pt x="3135" y="468"/>
                  </a:lnTo>
                  <a:lnTo>
                    <a:pt x="3289" y="489"/>
                  </a:lnTo>
                  <a:lnTo>
                    <a:pt x="3265" y="655"/>
                  </a:lnTo>
                  <a:lnTo>
                    <a:pt x="3239" y="823"/>
                  </a:lnTo>
                  <a:lnTo>
                    <a:pt x="3216" y="988"/>
                  </a:lnTo>
                  <a:lnTo>
                    <a:pt x="3192" y="1156"/>
                  </a:lnTo>
                  <a:lnTo>
                    <a:pt x="3166" y="1321"/>
                  </a:lnTo>
                  <a:lnTo>
                    <a:pt x="3142" y="1489"/>
                  </a:lnTo>
                  <a:lnTo>
                    <a:pt x="3119" y="1657"/>
                  </a:lnTo>
                  <a:lnTo>
                    <a:pt x="3095" y="1822"/>
                  </a:lnTo>
                  <a:lnTo>
                    <a:pt x="3069" y="1990"/>
                  </a:lnTo>
                  <a:lnTo>
                    <a:pt x="3045" y="2158"/>
                  </a:lnTo>
                  <a:lnTo>
                    <a:pt x="3022" y="2326"/>
                  </a:lnTo>
                  <a:lnTo>
                    <a:pt x="2998" y="2491"/>
                  </a:lnTo>
                  <a:lnTo>
                    <a:pt x="2975" y="2659"/>
                  </a:lnTo>
                  <a:lnTo>
                    <a:pt x="2951" y="2827"/>
                  </a:lnTo>
                  <a:lnTo>
                    <a:pt x="2927" y="2994"/>
                  </a:lnTo>
                  <a:lnTo>
                    <a:pt x="2904" y="3162"/>
                  </a:lnTo>
                  <a:lnTo>
                    <a:pt x="2880" y="3330"/>
                  </a:lnTo>
                  <a:lnTo>
                    <a:pt x="2859" y="3498"/>
                  </a:lnTo>
                  <a:lnTo>
                    <a:pt x="2835" y="3666"/>
                  </a:lnTo>
                  <a:lnTo>
                    <a:pt x="2812" y="3833"/>
                  </a:lnTo>
                  <a:lnTo>
                    <a:pt x="2788" y="4001"/>
                  </a:lnTo>
                  <a:lnTo>
                    <a:pt x="2764" y="4169"/>
                  </a:lnTo>
                  <a:lnTo>
                    <a:pt x="2743" y="4337"/>
                  </a:lnTo>
                  <a:lnTo>
                    <a:pt x="2719" y="4504"/>
                  </a:lnTo>
                  <a:lnTo>
                    <a:pt x="2698" y="4672"/>
                  </a:lnTo>
                  <a:lnTo>
                    <a:pt x="2674" y="4840"/>
                  </a:lnTo>
                  <a:lnTo>
                    <a:pt x="2653" y="5008"/>
                  </a:lnTo>
                  <a:lnTo>
                    <a:pt x="2630" y="5176"/>
                  </a:lnTo>
                  <a:lnTo>
                    <a:pt x="2608" y="5343"/>
                  </a:lnTo>
                  <a:lnTo>
                    <a:pt x="2585" y="5511"/>
                  </a:lnTo>
                  <a:lnTo>
                    <a:pt x="2563" y="5679"/>
                  </a:lnTo>
                  <a:lnTo>
                    <a:pt x="2542" y="5849"/>
                  </a:lnTo>
                  <a:lnTo>
                    <a:pt x="2542" y="5851"/>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200" dirty="0"/>
            </a:p>
          </p:txBody>
        </p:sp>
      </p:grpSp>
      <p:sp>
        <p:nvSpPr>
          <p:cNvPr id="213" name="Rectangular Callout 212"/>
          <p:cNvSpPr/>
          <p:nvPr/>
        </p:nvSpPr>
        <p:spPr bwMode="auto">
          <a:xfrm>
            <a:off x="216702" y="2261480"/>
            <a:ext cx="878287" cy="255164"/>
          </a:xfrm>
          <a:prstGeom prst="wedgeRectCallout">
            <a:avLst>
              <a:gd name="adj1" fmla="val 84348"/>
              <a:gd name="adj2" fmla="val 18499"/>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14" name="Rectangle 213"/>
          <p:cNvSpPr/>
          <p:nvPr/>
        </p:nvSpPr>
        <p:spPr>
          <a:xfrm>
            <a:off x="47819" y="2281350"/>
            <a:ext cx="1216051" cy="215444"/>
          </a:xfrm>
          <a:prstGeom prst="rect">
            <a:avLst/>
          </a:prstGeom>
          <a:noFill/>
        </p:spPr>
        <p:txBody>
          <a:bodyPr wrap="square" lIns="0" tIns="0" rIns="0" bIns="0" anchor="ctr">
            <a:spAutoFit/>
          </a:bodyPr>
          <a:lstStyle/>
          <a:p>
            <a:pPr algn="ctr"/>
            <a:r>
              <a:rPr lang="en-US" sz="700" dirty="0">
                <a:solidFill>
                  <a:schemeClr val="bg1"/>
                </a:solidFill>
              </a:rPr>
              <a:t>YUKON </a:t>
            </a:r>
          </a:p>
          <a:p>
            <a:pPr algn="ctr"/>
            <a:r>
              <a:rPr lang="en-US" sz="700" dirty="0">
                <a:solidFill>
                  <a:schemeClr val="bg1"/>
                </a:solidFill>
              </a:rPr>
              <a:t>TERRITORY </a:t>
            </a:r>
          </a:p>
        </p:txBody>
      </p:sp>
      <p:sp>
        <p:nvSpPr>
          <p:cNvPr id="216" name="Rectangular Callout 215"/>
          <p:cNvSpPr/>
          <p:nvPr/>
        </p:nvSpPr>
        <p:spPr bwMode="auto">
          <a:xfrm>
            <a:off x="216702" y="3289402"/>
            <a:ext cx="878287" cy="255164"/>
          </a:xfrm>
          <a:prstGeom prst="wedgeRectCallout">
            <a:avLst>
              <a:gd name="adj1" fmla="val 84348"/>
              <a:gd name="adj2" fmla="val 18499"/>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17" name="Rectangle 216"/>
          <p:cNvSpPr/>
          <p:nvPr/>
        </p:nvSpPr>
        <p:spPr>
          <a:xfrm>
            <a:off x="47819" y="3309272"/>
            <a:ext cx="1216051" cy="215444"/>
          </a:xfrm>
          <a:prstGeom prst="rect">
            <a:avLst/>
          </a:prstGeom>
          <a:noFill/>
        </p:spPr>
        <p:txBody>
          <a:bodyPr wrap="square" lIns="0" tIns="0" rIns="0" bIns="0" anchor="ctr">
            <a:spAutoFit/>
          </a:bodyPr>
          <a:lstStyle/>
          <a:p>
            <a:pPr algn="ctr"/>
            <a:r>
              <a:rPr lang="en-US" sz="700" dirty="0">
                <a:solidFill>
                  <a:schemeClr val="bg1"/>
                </a:solidFill>
              </a:rPr>
              <a:t>BRITISH </a:t>
            </a:r>
          </a:p>
          <a:p>
            <a:pPr algn="ctr"/>
            <a:r>
              <a:rPr lang="en-US" sz="700" dirty="0">
                <a:solidFill>
                  <a:schemeClr val="bg1"/>
                </a:solidFill>
              </a:rPr>
              <a:t>COLUMBIA</a:t>
            </a:r>
          </a:p>
        </p:txBody>
      </p:sp>
      <p:sp>
        <p:nvSpPr>
          <p:cNvPr id="219" name="Rectangular Callout 218"/>
          <p:cNvSpPr/>
          <p:nvPr/>
        </p:nvSpPr>
        <p:spPr bwMode="auto">
          <a:xfrm>
            <a:off x="1340500" y="4320282"/>
            <a:ext cx="878287" cy="255164"/>
          </a:xfrm>
          <a:prstGeom prst="wedgeRectCallout">
            <a:avLst>
              <a:gd name="adj1" fmla="val 25194"/>
              <a:gd name="adj2" fmla="val -309996"/>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20" name="Rectangle 219"/>
          <p:cNvSpPr/>
          <p:nvPr/>
        </p:nvSpPr>
        <p:spPr>
          <a:xfrm>
            <a:off x="1171617" y="4394014"/>
            <a:ext cx="1216051" cy="107722"/>
          </a:xfrm>
          <a:prstGeom prst="rect">
            <a:avLst/>
          </a:prstGeom>
          <a:noFill/>
        </p:spPr>
        <p:txBody>
          <a:bodyPr wrap="square" lIns="0" tIns="0" rIns="0" bIns="0" anchor="ctr">
            <a:spAutoFit/>
          </a:bodyPr>
          <a:lstStyle/>
          <a:p>
            <a:pPr algn="ctr"/>
            <a:r>
              <a:rPr lang="en-US" sz="700" dirty="0">
                <a:solidFill>
                  <a:schemeClr val="bg1"/>
                </a:solidFill>
              </a:rPr>
              <a:t>ALBERTA</a:t>
            </a:r>
          </a:p>
        </p:txBody>
      </p:sp>
      <p:sp>
        <p:nvSpPr>
          <p:cNvPr id="222" name="Rectangular Callout 221"/>
          <p:cNvSpPr/>
          <p:nvPr/>
        </p:nvSpPr>
        <p:spPr bwMode="auto">
          <a:xfrm>
            <a:off x="2433636" y="4586155"/>
            <a:ext cx="878287" cy="255164"/>
          </a:xfrm>
          <a:prstGeom prst="wedgeRectCallout">
            <a:avLst>
              <a:gd name="adj1" fmla="val -53468"/>
              <a:gd name="adj2" fmla="val -389631"/>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23" name="Rectangle 222"/>
          <p:cNvSpPr/>
          <p:nvPr/>
        </p:nvSpPr>
        <p:spPr>
          <a:xfrm>
            <a:off x="2264753" y="4659887"/>
            <a:ext cx="1216051" cy="107722"/>
          </a:xfrm>
          <a:prstGeom prst="rect">
            <a:avLst/>
          </a:prstGeom>
          <a:noFill/>
        </p:spPr>
        <p:txBody>
          <a:bodyPr wrap="square" lIns="0" tIns="0" rIns="0" bIns="0" anchor="ctr">
            <a:spAutoFit/>
          </a:bodyPr>
          <a:lstStyle/>
          <a:p>
            <a:pPr algn="ctr"/>
            <a:r>
              <a:rPr lang="en-US" sz="700" dirty="0">
                <a:solidFill>
                  <a:schemeClr val="bg1"/>
                </a:solidFill>
              </a:rPr>
              <a:t>SASKATCHEWAN</a:t>
            </a:r>
          </a:p>
        </p:txBody>
      </p:sp>
      <p:sp>
        <p:nvSpPr>
          <p:cNvPr id="225" name="Rectangular Callout 224"/>
          <p:cNvSpPr/>
          <p:nvPr/>
        </p:nvSpPr>
        <p:spPr bwMode="auto">
          <a:xfrm>
            <a:off x="845626" y="1515660"/>
            <a:ext cx="878287" cy="289707"/>
          </a:xfrm>
          <a:prstGeom prst="wedgeRectCallout">
            <a:avLst>
              <a:gd name="adj1" fmla="val 71729"/>
              <a:gd name="adj2" fmla="val 222112"/>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26" name="Rectangle 225"/>
          <p:cNvSpPr/>
          <p:nvPr/>
        </p:nvSpPr>
        <p:spPr>
          <a:xfrm>
            <a:off x="676743" y="1552792"/>
            <a:ext cx="1216051" cy="215444"/>
          </a:xfrm>
          <a:prstGeom prst="rect">
            <a:avLst/>
          </a:prstGeom>
          <a:noFill/>
        </p:spPr>
        <p:txBody>
          <a:bodyPr wrap="square" lIns="0" tIns="0" rIns="0" bIns="0" anchor="ctr">
            <a:spAutoFit/>
          </a:bodyPr>
          <a:lstStyle/>
          <a:p>
            <a:pPr algn="ctr"/>
            <a:r>
              <a:rPr lang="en-US" sz="700" dirty="0">
                <a:solidFill>
                  <a:schemeClr val="bg1"/>
                </a:solidFill>
              </a:rPr>
              <a:t>NORTHWEST</a:t>
            </a:r>
          </a:p>
          <a:p>
            <a:pPr algn="ctr"/>
            <a:r>
              <a:rPr lang="en-US" sz="700" dirty="0">
                <a:solidFill>
                  <a:schemeClr val="bg1"/>
                </a:solidFill>
              </a:rPr>
              <a:t>TERRITORIES</a:t>
            </a:r>
          </a:p>
        </p:txBody>
      </p:sp>
      <p:sp>
        <p:nvSpPr>
          <p:cNvPr id="228" name="Rectangular Callout 227"/>
          <p:cNvSpPr/>
          <p:nvPr/>
        </p:nvSpPr>
        <p:spPr bwMode="auto">
          <a:xfrm>
            <a:off x="4007738" y="4509027"/>
            <a:ext cx="878287" cy="255164"/>
          </a:xfrm>
          <a:prstGeom prst="wedgeRectCallout">
            <a:avLst>
              <a:gd name="adj1" fmla="val -106392"/>
              <a:gd name="adj2" fmla="val -270178"/>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29" name="Rectangle 228"/>
          <p:cNvSpPr/>
          <p:nvPr/>
        </p:nvSpPr>
        <p:spPr>
          <a:xfrm>
            <a:off x="3838855" y="4582759"/>
            <a:ext cx="1216051" cy="107722"/>
          </a:xfrm>
          <a:prstGeom prst="rect">
            <a:avLst/>
          </a:prstGeom>
          <a:noFill/>
        </p:spPr>
        <p:txBody>
          <a:bodyPr wrap="square" lIns="0" tIns="0" rIns="0" bIns="0" anchor="ctr">
            <a:spAutoFit/>
          </a:bodyPr>
          <a:lstStyle/>
          <a:p>
            <a:pPr algn="ctr"/>
            <a:r>
              <a:rPr lang="en-US" sz="700" dirty="0">
                <a:solidFill>
                  <a:schemeClr val="bg1"/>
                </a:solidFill>
              </a:rPr>
              <a:t>ONTARIO</a:t>
            </a:r>
          </a:p>
        </p:txBody>
      </p:sp>
      <p:sp>
        <p:nvSpPr>
          <p:cNvPr id="231" name="Rectangular Callout 230"/>
          <p:cNvSpPr/>
          <p:nvPr/>
        </p:nvSpPr>
        <p:spPr bwMode="auto">
          <a:xfrm>
            <a:off x="4007738" y="1665555"/>
            <a:ext cx="878287" cy="255164"/>
          </a:xfrm>
          <a:prstGeom prst="wedgeRectCallout">
            <a:avLst>
              <a:gd name="adj1" fmla="val -37852"/>
              <a:gd name="adj2" fmla="val 506264"/>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32" name="Rectangle 231"/>
          <p:cNvSpPr/>
          <p:nvPr/>
        </p:nvSpPr>
        <p:spPr>
          <a:xfrm>
            <a:off x="3838855" y="1739287"/>
            <a:ext cx="1216051" cy="107722"/>
          </a:xfrm>
          <a:prstGeom prst="rect">
            <a:avLst/>
          </a:prstGeom>
          <a:noFill/>
        </p:spPr>
        <p:txBody>
          <a:bodyPr wrap="square" lIns="0" tIns="0" rIns="0" bIns="0" anchor="ctr">
            <a:spAutoFit/>
          </a:bodyPr>
          <a:lstStyle/>
          <a:p>
            <a:pPr algn="ctr"/>
            <a:r>
              <a:rPr lang="en-US" sz="700" dirty="0">
                <a:solidFill>
                  <a:schemeClr val="bg1"/>
                </a:solidFill>
              </a:rPr>
              <a:t>QUEBEC</a:t>
            </a:r>
          </a:p>
        </p:txBody>
      </p:sp>
      <p:sp>
        <p:nvSpPr>
          <p:cNvPr id="237" name="Rectangular Callout 236"/>
          <p:cNvSpPr/>
          <p:nvPr/>
        </p:nvSpPr>
        <p:spPr bwMode="auto">
          <a:xfrm>
            <a:off x="2843584" y="4258737"/>
            <a:ext cx="878287" cy="255164"/>
          </a:xfrm>
          <a:prstGeom prst="wedgeRectCallout">
            <a:avLst>
              <a:gd name="adj1" fmla="val -56071"/>
              <a:gd name="adj2" fmla="val -192533"/>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38" name="Rectangle 237"/>
          <p:cNvSpPr/>
          <p:nvPr/>
        </p:nvSpPr>
        <p:spPr>
          <a:xfrm>
            <a:off x="2674701" y="4332469"/>
            <a:ext cx="1216051" cy="107722"/>
          </a:xfrm>
          <a:prstGeom prst="rect">
            <a:avLst/>
          </a:prstGeom>
          <a:noFill/>
        </p:spPr>
        <p:txBody>
          <a:bodyPr wrap="square" lIns="0" tIns="0" rIns="0" bIns="0" anchor="ctr">
            <a:spAutoFit/>
          </a:bodyPr>
          <a:lstStyle/>
          <a:p>
            <a:pPr algn="ctr"/>
            <a:r>
              <a:rPr lang="en-US" sz="700" dirty="0">
                <a:solidFill>
                  <a:schemeClr val="bg1"/>
                </a:solidFill>
              </a:rPr>
              <a:t>MANITOBA</a:t>
            </a:r>
          </a:p>
        </p:txBody>
      </p:sp>
      <p:grpSp>
        <p:nvGrpSpPr>
          <p:cNvPr id="362" name="Group 361">
            <a:extLst>
              <a:ext uri="{FF2B5EF4-FFF2-40B4-BE49-F238E27FC236}">
                <a16:creationId xmlns:a16="http://schemas.microsoft.com/office/drawing/2014/main" id="{5665794C-D48A-4E13-8C78-C30D12FBBC9C}"/>
              </a:ext>
            </a:extLst>
          </p:cNvPr>
          <p:cNvGrpSpPr/>
          <p:nvPr/>
        </p:nvGrpSpPr>
        <p:grpSpPr>
          <a:xfrm>
            <a:off x="7033988" y="2741755"/>
            <a:ext cx="1722547" cy="1963595"/>
            <a:chOff x="2219479" y="2651760"/>
            <a:chExt cx="1722547" cy="1963595"/>
          </a:xfrm>
        </p:grpSpPr>
        <p:sp>
          <p:nvSpPr>
            <p:cNvPr id="363" name="Rectangle: Rounded Corners 9">
              <a:extLst>
                <a:ext uri="{FF2B5EF4-FFF2-40B4-BE49-F238E27FC236}">
                  <a16:creationId xmlns:a16="http://schemas.microsoft.com/office/drawing/2014/main" id="{8DB24D6E-1360-451D-8674-E35ED488AFFD}"/>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364" name="Freeform: Shape 363">
              <a:extLst>
                <a:ext uri="{FF2B5EF4-FFF2-40B4-BE49-F238E27FC236}">
                  <a16:creationId xmlns:a16="http://schemas.microsoft.com/office/drawing/2014/main" id="{1A7D53A4-8D69-4861-B9AF-3AAE612FC702}"/>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365" name="Group 364">
            <a:extLst>
              <a:ext uri="{FF2B5EF4-FFF2-40B4-BE49-F238E27FC236}">
                <a16:creationId xmlns:a16="http://schemas.microsoft.com/office/drawing/2014/main" id="{924EE6A4-B92C-4E9C-9BFE-98831B7E7219}"/>
              </a:ext>
            </a:extLst>
          </p:cNvPr>
          <p:cNvGrpSpPr/>
          <p:nvPr/>
        </p:nvGrpSpPr>
        <p:grpSpPr>
          <a:xfrm>
            <a:off x="5195624" y="2741755"/>
            <a:ext cx="1722547" cy="1963595"/>
            <a:chOff x="381115" y="2651760"/>
            <a:chExt cx="1722547" cy="1963595"/>
          </a:xfrm>
        </p:grpSpPr>
        <p:sp>
          <p:nvSpPr>
            <p:cNvPr id="366" name="Rectangle: Rounded Corners 9">
              <a:extLst>
                <a:ext uri="{FF2B5EF4-FFF2-40B4-BE49-F238E27FC236}">
                  <a16:creationId xmlns:a16="http://schemas.microsoft.com/office/drawing/2014/main" id="{676FA55E-2E49-4A86-9844-E1BFAE80764F}"/>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367" name="Freeform: Shape 366">
              <a:extLst>
                <a:ext uri="{FF2B5EF4-FFF2-40B4-BE49-F238E27FC236}">
                  <a16:creationId xmlns:a16="http://schemas.microsoft.com/office/drawing/2014/main" id="{4555F46E-3E43-4203-9A38-6C619BBE23B8}"/>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368" name="Group 367">
            <a:extLst>
              <a:ext uri="{FF2B5EF4-FFF2-40B4-BE49-F238E27FC236}">
                <a16:creationId xmlns:a16="http://schemas.microsoft.com/office/drawing/2014/main" id="{F3E54B3D-1479-4387-96E9-809441C4649D}"/>
              </a:ext>
            </a:extLst>
          </p:cNvPr>
          <p:cNvGrpSpPr/>
          <p:nvPr/>
        </p:nvGrpSpPr>
        <p:grpSpPr>
          <a:xfrm>
            <a:off x="5473559" y="2986327"/>
            <a:ext cx="1166676" cy="1166676"/>
            <a:chOff x="4419962" y="4767072"/>
            <a:chExt cx="1103462" cy="1103462"/>
          </a:xfrm>
        </p:grpSpPr>
        <p:grpSp>
          <p:nvGrpSpPr>
            <p:cNvPr id="369" name="Group 368">
              <a:extLst>
                <a:ext uri="{FF2B5EF4-FFF2-40B4-BE49-F238E27FC236}">
                  <a16:creationId xmlns:a16="http://schemas.microsoft.com/office/drawing/2014/main" id="{8146F4FC-2BF8-49A1-A95E-873B25585AE0}"/>
                </a:ext>
              </a:extLst>
            </p:cNvPr>
            <p:cNvGrpSpPr/>
            <p:nvPr/>
          </p:nvGrpSpPr>
          <p:grpSpPr>
            <a:xfrm>
              <a:off x="4419962" y="4767072"/>
              <a:ext cx="1103462" cy="1103462"/>
              <a:chOff x="4946650" y="377825"/>
              <a:chExt cx="4387854" cy="4387851"/>
            </a:xfrm>
            <a:solidFill>
              <a:schemeClr val="bg1">
                <a:lumMod val="95000"/>
              </a:schemeClr>
            </a:solidFill>
          </p:grpSpPr>
          <p:sp>
            <p:nvSpPr>
              <p:cNvPr id="371" name="Freeform 230">
                <a:extLst>
                  <a:ext uri="{FF2B5EF4-FFF2-40B4-BE49-F238E27FC236}">
                    <a16:creationId xmlns:a16="http://schemas.microsoft.com/office/drawing/2014/main" id="{F2EDFC16-9F96-4909-BC1D-4468438D707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372" name="Freeform 231">
                <a:extLst>
                  <a:ext uri="{FF2B5EF4-FFF2-40B4-BE49-F238E27FC236}">
                    <a16:creationId xmlns:a16="http://schemas.microsoft.com/office/drawing/2014/main" id="{FB50C903-B60A-4BA6-8ECF-E9E8137EF47C}"/>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73" name="Freeform 232">
                <a:extLst>
                  <a:ext uri="{FF2B5EF4-FFF2-40B4-BE49-F238E27FC236}">
                    <a16:creationId xmlns:a16="http://schemas.microsoft.com/office/drawing/2014/main" id="{14CE99FC-B378-4B9D-8B4C-A7519C05A27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74" name="Freeform 233">
                <a:extLst>
                  <a:ext uri="{FF2B5EF4-FFF2-40B4-BE49-F238E27FC236}">
                    <a16:creationId xmlns:a16="http://schemas.microsoft.com/office/drawing/2014/main" id="{4C4C38D0-FDE2-4B90-A8D3-D0337E5C969D}"/>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75" name="Freeform 234">
                <a:extLst>
                  <a:ext uri="{FF2B5EF4-FFF2-40B4-BE49-F238E27FC236}">
                    <a16:creationId xmlns:a16="http://schemas.microsoft.com/office/drawing/2014/main" id="{3B9572D0-FCA7-4BCC-BCA9-EA1B9142DB0A}"/>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76" name="Freeform 235">
                <a:extLst>
                  <a:ext uri="{FF2B5EF4-FFF2-40B4-BE49-F238E27FC236}">
                    <a16:creationId xmlns:a16="http://schemas.microsoft.com/office/drawing/2014/main" id="{7E638458-193A-4EDD-996A-5B7E071CB6C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77" name="Freeform 236">
                <a:extLst>
                  <a:ext uri="{FF2B5EF4-FFF2-40B4-BE49-F238E27FC236}">
                    <a16:creationId xmlns:a16="http://schemas.microsoft.com/office/drawing/2014/main" id="{7498F6BA-258C-4F14-AB86-229D4E54296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78" name="Freeform 237">
                <a:extLst>
                  <a:ext uri="{FF2B5EF4-FFF2-40B4-BE49-F238E27FC236}">
                    <a16:creationId xmlns:a16="http://schemas.microsoft.com/office/drawing/2014/main" id="{4DB7B3EE-D6F4-47FD-9816-129248BBB19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79" name="Freeform 238">
                <a:extLst>
                  <a:ext uri="{FF2B5EF4-FFF2-40B4-BE49-F238E27FC236}">
                    <a16:creationId xmlns:a16="http://schemas.microsoft.com/office/drawing/2014/main" id="{CEF7CFD4-8645-4433-835F-38C482F4160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80" name="Freeform 239">
                <a:extLst>
                  <a:ext uri="{FF2B5EF4-FFF2-40B4-BE49-F238E27FC236}">
                    <a16:creationId xmlns:a16="http://schemas.microsoft.com/office/drawing/2014/main" id="{16C887D0-6543-48E9-BFFE-FB4E65611A66}"/>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81" name="Freeform 240">
                <a:extLst>
                  <a:ext uri="{FF2B5EF4-FFF2-40B4-BE49-F238E27FC236}">
                    <a16:creationId xmlns:a16="http://schemas.microsoft.com/office/drawing/2014/main" id="{425FB08D-258D-493B-8C06-F9FB5B2FDDAD}"/>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82" name="Freeform 241">
                <a:extLst>
                  <a:ext uri="{FF2B5EF4-FFF2-40B4-BE49-F238E27FC236}">
                    <a16:creationId xmlns:a16="http://schemas.microsoft.com/office/drawing/2014/main" id="{5DDD8C73-F871-43C6-98C2-4D06C39F5D6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83" name="Freeform 242">
                <a:extLst>
                  <a:ext uri="{FF2B5EF4-FFF2-40B4-BE49-F238E27FC236}">
                    <a16:creationId xmlns:a16="http://schemas.microsoft.com/office/drawing/2014/main" id="{A96CC6B8-75A2-4F33-9AEF-D127E92855EF}"/>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84" name="Freeform 243">
                <a:extLst>
                  <a:ext uri="{FF2B5EF4-FFF2-40B4-BE49-F238E27FC236}">
                    <a16:creationId xmlns:a16="http://schemas.microsoft.com/office/drawing/2014/main" id="{623356CA-96C3-476E-ABD7-E52C9BFD004A}"/>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85" name="Freeform 244">
                <a:extLst>
                  <a:ext uri="{FF2B5EF4-FFF2-40B4-BE49-F238E27FC236}">
                    <a16:creationId xmlns:a16="http://schemas.microsoft.com/office/drawing/2014/main" id="{1C2C5D15-662A-4F91-818E-99F89520DEC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86" name="Freeform 245">
                <a:extLst>
                  <a:ext uri="{FF2B5EF4-FFF2-40B4-BE49-F238E27FC236}">
                    <a16:creationId xmlns:a16="http://schemas.microsoft.com/office/drawing/2014/main" id="{3DDBD5C1-FDE6-41A5-B802-2A7921AA01A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87" name="Freeform 246">
                <a:extLst>
                  <a:ext uri="{FF2B5EF4-FFF2-40B4-BE49-F238E27FC236}">
                    <a16:creationId xmlns:a16="http://schemas.microsoft.com/office/drawing/2014/main" id="{7B316D48-489C-48D3-8D2D-512D7FF90840}"/>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88" name="Freeform 247">
                <a:extLst>
                  <a:ext uri="{FF2B5EF4-FFF2-40B4-BE49-F238E27FC236}">
                    <a16:creationId xmlns:a16="http://schemas.microsoft.com/office/drawing/2014/main" id="{22B9A960-07C5-4046-B4A3-38BDD30AF8E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89" name="Freeform 248">
                <a:extLst>
                  <a:ext uri="{FF2B5EF4-FFF2-40B4-BE49-F238E27FC236}">
                    <a16:creationId xmlns:a16="http://schemas.microsoft.com/office/drawing/2014/main" id="{6BF480F9-8E18-4AEC-ABF3-456A0DCD3C17}"/>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90" name="Freeform 249">
                <a:extLst>
                  <a:ext uri="{FF2B5EF4-FFF2-40B4-BE49-F238E27FC236}">
                    <a16:creationId xmlns:a16="http://schemas.microsoft.com/office/drawing/2014/main" id="{00AF657A-01C9-47AC-A37A-338290F7E3F1}"/>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370" name="Oval 369">
              <a:extLst>
                <a:ext uri="{FF2B5EF4-FFF2-40B4-BE49-F238E27FC236}">
                  <a16:creationId xmlns:a16="http://schemas.microsoft.com/office/drawing/2014/main" id="{0252D782-9652-4C11-B425-E91F2F46D576}"/>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391" name="Inhaltsplatzhalter 4">
            <a:extLst>
              <a:ext uri="{FF2B5EF4-FFF2-40B4-BE49-F238E27FC236}">
                <a16:creationId xmlns:a16="http://schemas.microsoft.com/office/drawing/2014/main" id="{9D8C6FD1-A2B1-4464-AAC4-C48247827EEA}"/>
              </a:ext>
            </a:extLst>
          </p:cNvPr>
          <p:cNvSpPr txBox="1">
            <a:spLocks/>
          </p:cNvSpPr>
          <p:nvPr/>
        </p:nvSpPr>
        <p:spPr>
          <a:xfrm>
            <a:off x="5340918" y="4350495"/>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392" name="Group 391">
            <a:extLst>
              <a:ext uri="{FF2B5EF4-FFF2-40B4-BE49-F238E27FC236}">
                <a16:creationId xmlns:a16="http://schemas.microsoft.com/office/drawing/2014/main" id="{637FF203-3243-4CF1-9C3B-4F8DD6E14110}"/>
              </a:ext>
            </a:extLst>
          </p:cNvPr>
          <p:cNvGrpSpPr/>
          <p:nvPr/>
        </p:nvGrpSpPr>
        <p:grpSpPr>
          <a:xfrm>
            <a:off x="7311923" y="2986327"/>
            <a:ext cx="1166676" cy="1166676"/>
            <a:chOff x="4419962" y="4767072"/>
            <a:chExt cx="1103462" cy="1103462"/>
          </a:xfrm>
        </p:grpSpPr>
        <p:grpSp>
          <p:nvGrpSpPr>
            <p:cNvPr id="393" name="Group 392">
              <a:extLst>
                <a:ext uri="{FF2B5EF4-FFF2-40B4-BE49-F238E27FC236}">
                  <a16:creationId xmlns:a16="http://schemas.microsoft.com/office/drawing/2014/main" id="{661B588A-9D1E-42F6-A23B-B9079F675A71}"/>
                </a:ext>
              </a:extLst>
            </p:cNvPr>
            <p:cNvGrpSpPr/>
            <p:nvPr/>
          </p:nvGrpSpPr>
          <p:grpSpPr>
            <a:xfrm>
              <a:off x="4419962" y="4767072"/>
              <a:ext cx="1103462" cy="1103462"/>
              <a:chOff x="4946650" y="377825"/>
              <a:chExt cx="4387854" cy="4387851"/>
            </a:xfrm>
            <a:solidFill>
              <a:schemeClr val="bg1">
                <a:lumMod val="95000"/>
              </a:schemeClr>
            </a:solidFill>
          </p:grpSpPr>
          <p:sp>
            <p:nvSpPr>
              <p:cNvPr id="395" name="Freeform 230">
                <a:extLst>
                  <a:ext uri="{FF2B5EF4-FFF2-40B4-BE49-F238E27FC236}">
                    <a16:creationId xmlns:a16="http://schemas.microsoft.com/office/drawing/2014/main" id="{044B526C-0C21-4642-82E2-3C5E885A4D99}"/>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396" name="Freeform 231">
                <a:extLst>
                  <a:ext uri="{FF2B5EF4-FFF2-40B4-BE49-F238E27FC236}">
                    <a16:creationId xmlns:a16="http://schemas.microsoft.com/office/drawing/2014/main" id="{793C36A9-05D7-4DDC-B40A-A01A7C0F9A0A}"/>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97" name="Freeform 232">
                <a:extLst>
                  <a:ext uri="{FF2B5EF4-FFF2-40B4-BE49-F238E27FC236}">
                    <a16:creationId xmlns:a16="http://schemas.microsoft.com/office/drawing/2014/main" id="{565607D5-60A9-4F9B-A23E-636EC73B2A52}"/>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98" name="Freeform 233">
                <a:extLst>
                  <a:ext uri="{FF2B5EF4-FFF2-40B4-BE49-F238E27FC236}">
                    <a16:creationId xmlns:a16="http://schemas.microsoft.com/office/drawing/2014/main" id="{64C6F157-D715-4048-91BF-18F007C472D7}"/>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99" name="Freeform 234">
                <a:extLst>
                  <a:ext uri="{FF2B5EF4-FFF2-40B4-BE49-F238E27FC236}">
                    <a16:creationId xmlns:a16="http://schemas.microsoft.com/office/drawing/2014/main" id="{4A619D07-19F9-4A0C-9F35-A4E00BAE98A6}"/>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00" name="Freeform 235">
                <a:extLst>
                  <a:ext uri="{FF2B5EF4-FFF2-40B4-BE49-F238E27FC236}">
                    <a16:creationId xmlns:a16="http://schemas.microsoft.com/office/drawing/2014/main" id="{7D9046F9-9184-4A69-8C84-6F85C518734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01" name="Freeform 236">
                <a:extLst>
                  <a:ext uri="{FF2B5EF4-FFF2-40B4-BE49-F238E27FC236}">
                    <a16:creationId xmlns:a16="http://schemas.microsoft.com/office/drawing/2014/main" id="{1F6CEB27-4412-4F4E-8F8E-AB83A24F5929}"/>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02" name="Freeform 237">
                <a:extLst>
                  <a:ext uri="{FF2B5EF4-FFF2-40B4-BE49-F238E27FC236}">
                    <a16:creationId xmlns:a16="http://schemas.microsoft.com/office/drawing/2014/main" id="{08474E29-49A1-47C1-AB44-948CBB9BE896}"/>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03" name="Freeform 238">
                <a:extLst>
                  <a:ext uri="{FF2B5EF4-FFF2-40B4-BE49-F238E27FC236}">
                    <a16:creationId xmlns:a16="http://schemas.microsoft.com/office/drawing/2014/main" id="{AE4A01D7-D1BF-412C-AF85-02C538307552}"/>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04" name="Freeform 239">
                <a:extLst>
                  <a:ext uri="{FF2B5EF4-FFF2-40B4-BE49-F238E27FC236}">
                    <a16:creationId xmlns:a16="http://schemas.microsoft.com/office/drawing/2014/main" id="{20EDAB60-5B98-4ADC-AC81-965260B424FD}"/>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05" name="Freeform 240">
                <a:extLst>
                  <a:ext uri="{FF2B5EF4-FFF2-40B4-BE49-F238E27FC236}">
                    <a16:creationId xmlns:a16="http://schemas.microsoft.com/office/drawing/2014/main" id="{5FE0CD6A-C247-4585-B106-C227B7810E04}"/>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06" name="Freeform 241">
                <a:extLst>
                  <a:ext uri="{FF2B5EF4-FFF2-40B4-BE49-F238E27FC236}">
                    <a16:creationId xmlns:a16="http://schemas.microsoft.com/office/drawing/2014/main" id="{123556F2-1A15-4825-A3D8-48F49515B4A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07" name="Freeform 242">
                <a:extLst>
                  <a:ext uri="{FF2B5EF4-FFF2-40B4-BE49-F238E27FC236}">
                    <a16:creationId xmlns:a16="http://schemas.microsoft.com/office/drawing/2014/main" id="{8A297366-B10F-44BC-A986-E52DED791D1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08" name="Freeform 243">
                <a:extLst>
                  <a:ext uri="{FF2B5EF4-FFF2-40B4-BE49-F238E27FC236}">
                    <a16:creationId xmlns:a16="http://schemas.microsoft.com/office/drawing/2014/main" id="{170B7AC3-40AE-4AAF-8B6B-6D44434DC5A4}"/>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09" name="Freeform 244">
                <a:extLst>
                  <a:ext uri="{FF2B5EF4-FFF2-40B4-BE49-F238E27FC236}">
                    <a16:creationId xmlns:a16="http://schemas.microsoft.com/office/drawing/2014/main" id="{C333AE5F-3A28-40F2-B8B9-3926A2D959A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10" name="Freeform 245">
                <a:extLst>
                  <a:ext uri="{FF2B5EF4-FFF2-40B4-BE49-F238E27FC236}">
                    <a16:creationId xmlns:a16="http://schemas.microsoft.com/office/drawing/2014/main" id="{25650E87-5FA1-4799-94EF-AB413A340E4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11" name="Freeform 246">
                <a:extLst>
                  <a:ext uri="{FF2B5EF4-FFF2-40B4-BE49-F238E27FC236}">
                    <a16:creationId xmlns:a16="http://schemas.microsoft.com/office/drawing/2014/main" id="{8E2BB157-5053-471B-897A-5C36B2CA4CBA}"/>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12" name="Freeform 247">
                <a:extLst>
                  <a:ext uri="{FF2B5EF4-FFF2-40B4-BE49-F238E27FC236}">
                    <a16:creationId xmlns:a16="http://schemas.microsoft.com/office/drawing/2014/main" id="{AD083098-C599-47E3-9BAE-1927578F9F19}"/>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13" name="Freeform 248">
                <a:extLst>
                  <a:ext uri="{FF2B5EF4-FFF2-40B4-BE49-F238E27FC236}">
                    <a16:creationId xmlns:a16="http://schemas.microsoft.com/office/drawing/2014/main" id="{947A50E6-F595-45D8-9D47-87412020A839}"/>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14" name="Freeform 249">
                <a:extLst>
                  <a:ext uri="{FF2B5EF4-FFF2-40B4-BE49-F238E27FC236}">
                    <a16:creationId xmlns:a16="http://schemas.microsoft.com/office/drawing/2014/main" id="{18DB1A8A-5BFA-4CAD-83AA-A0480C41D33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394" name="Oval 393">
              <a:extLst>
                <a:ext uri="{FF2B5EF4-FFF2-40B4-BE49-F238E27FC236}">
                  <a16:creationId xmlns:a16="http://schemas.microsoft.com/office/drawing/2014/main" id="{9CACD230-AF2B-41F0-9CC9-52443A432108}"/>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415" name="Inhaltsplatzhalter 4">
            <a:extLst>
              <a:ext uri="{FF2B5EF4-FFF2-40B4-BE49-F238E27FC236}">
                <a16:creationId xmlns:a16="http://schemas.microsoft.com/office/drawing/2014/main" id="{ECA154B0-9F94-4E97-9292-C7718CFED3B3}"/>
              </a:ext>
            </a:extLst>
          </p:cNvPr>
          <p:cNvSpPr txBox="1">
            <a:spLocks/>
          </p:cNvSpPr>
          <p:nvPr/>
        </p:nvSpPr>
        <p:spPr>
          <a:xfrm>
            <a:off x="7179282" y="4350495"/>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416" name="3">
            <a:extLst>
              <a:ext uri="{FF2B5EF4-FFF2-40B4-BE49-F238E27FC236}">
                <a16:creationId xmlns:a16="http://schemas.microsoft.com/office/drawing/2014/main" id="{340E325D-3D81-4870-8A8B-CFF5ABCA03BD}"/>
              </a:ext>
            </a:extLst>
          </p:cNvPr>
          <p:cNvSpPr txBox="1"/>
          <p:nvPr/>
        </p:nvSpPr>
        <p:spPr>
          <a:xfrm>
            <a:off x="5195624" y="1886388"/>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417" name="Freeform 317">
            <a:extLst>
              <a:ext uri="{FF2B5EF4-FFF2-40B4-BE49-F238E27FC236}">
                <a16:creationId xmlns:a16="http://schemas.microsoft.com/office/drawing/2014/main" id="{BDCA48A5-1942-4CEF-AA35-B719098E4C0F}"/>
              </a:ext>
            </a:extLst>
          </p:cNvPr>
          <p:cNvSpPr>
            <a:spLocks noChangeArrowheads="1"/>
          </p:cNvSpPr>
          <p:nvPr/>
        </p:nvSpPr>
        <p:spPr bwMode="auto">
          <a:xfrm>
            <a:off x="5201859" y="1335007"/>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18" name="Freeform 319">
            <a:extLst>
              <a:ext uri="{FF2B5EF4-FFF2-40B4-BE49-F238E27FC236}">
                <a16:creationId xmlns:a16="http://schemas.microsoft.com/office/drawing/2014/main" id="{B651088B-E0E5-462E-953D-82F4128FBEDC}"/>
              </a:ext>
            </a:extLst>
          </p:cNvPr>
          <p:cNvSpPr>
            <a:spLocks/>
          </p:cNvSpPr>
          <p:nvPr/>
        </p:nvSpPr>
        <p:spPr bwMode="auto">
          <a:xfrm>
            <a:off x="7122334" y="1336525"/>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19" name="Rounded Rectangle 318">
            <a:extLst>
              <a:ext uri="{FF2B5EF4-FFF2-40B4-BE49-F238E27FC236}">
                <a16:creationId xmlns:a16="http://schemas.microsoft.com/office/drawing/2014/main" id="{20B4536F-FD09-4E56-80F5-4445B710CBED}"/>
              </a:ext>
            </a:extLst>
          </p:cNvPr>
          <p:cNvSpPr/>
          <p:nvPr/>
        </p:nvSpPr>
        <p:spPr bwMode="auto">
          <a:xfrm>
            <a:off x="5524566" y="1319828"/>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420" name="Rounded Rectangle 320">
            <a:extLst>
              <a:ext uri="{FF2B5EF4-FFF2-40B4-BE49-F238E27FC236}">
                <a16:creationId xmlns:a16="http://schemas.microsoft.com/office/drawing/2014/main" id="{60492F08-DA31-4516-AC83-1443808F8961}"/>
              </a:ext>
            </a:extLst>
          </p:cNvPr>
          <p:cNvSpPr/>
          <p:nvPr/>
        </p:nvSpPr>
        <p:spPr bwMode="auto">
          <a:xfrm>
            <a:off x="7415390" y="1319828"/>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609041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Germany Map</a:t>
            </a:r>
          </a:p>
        </p:txBody>
      </p:sp>
      <p:grpSp>
        <p:nvGrpSpPr>
          <p:cNvPr id="161" name="Group 4"/>
          <p:cNvGrpSpPr>
            <a:grpSpLocks noChangeAspect="1"/>
          </p:cNvGrpSpPr>
          <p:nvPr/>
        </p:nvGrpSpPr>
        <p:grpSpPr bwMode="auto">
          <a:xfrm>
            <a:off x="5323840" y="1641586"/>
            <a:ext cx="2455552" cy="3323913"/>
            <a:chOff x="1073" y="-1589"/>
            <a:chExt cx="5534" cy="7491"/>
          </a:xfrm>
          <a:solidFill>
            <a:srgbClr val="D9D9D9"/>
          </a:solidFill>
        </p:grpSpPr>
        <p:sp>
          <p:nvSpPr>
            <p:cNvPr id="162" name="Freeform 161"/>
            <p:cNvSpPr>
              <a:spLocks noEditPoints="1"/>
            </p:cNvSpPr>
            <p:nvPr/>
          </p:nvSpPr>
          <p:spPr bwMode="auto">
            <a:xfrm>
              <a:off x="2066" y="3613"/>
              <a:ext cx="1800" cy="2055"/>
            </a:xfrm>
            <a:custGeom>
              <a:avLst/>
              <a:gdLst>
                <a:gd name="T0" fmla="*/ 960 w 1800"/>
                <a:gd name="T1" fmla="*/ 199 h 2055"/>
                <a:gd name="T2" fmla="*/ 1060 w 1800"/>
                <a:gd name="T3" fmla="*/ 147 h 2055"/>
                <a:gd name="T4" fmla="*/ 1152 w 1800"/>
                <a:gd name="T5" fmla="*/ 95 h 2055"/>
                <a:gd name="T6" fmla="*/ 1093 w 1800"/>
                <a:gd name="T7" fmla="*/ 43 h 2055"/>
                <a:gd name="T8" fmla="*/ 1199 w 1800"/>
                <a:gd name="T9" fmla="*/ 2 h 2055"/>
                <a:gd name="T10" fmla="*/ 1287 w 1800"/>
                <a:gd name="T11" fmla="*/ 17 h 2055"/>
                <a:gd name="T12" fmla="*/ 1292 w 1800"/>
                <a:gd name="T13" fmla="*/ 97 h 2055"/>
                <a:gd name="T14" fmla="*/ 1337 w 1800"/>
                <a:gd name="T15" fmla="*/ 95 h 2055"/>
                <a:gd name="T16" fmla="*/ 1412 w 1800"/>
                <a:gd name="T17" fmla="*/ 137 h 2055"/>
                <a:gd name="T18" fmla="*/ 1448 w 1800"/>
                <a:gd name="T19" fmla="*/ 194 h 2055"/>
                <a:gd name="T20" fmla="*/ 1457 w 1800"/>
                <a:gd name="T21" fmla="*/ 284 h 2055"/>
                <a:gd name="T22" fmla="*/ 1573 w 1800"/>
                <a:gd name="T23" fmla="*/ 260 h 2055"/>
                <a:gd name="T24" fmla="*/ 1575 w 1800"/>
                <a:gd name="T25" fmla="*/ 409 h 2055"/>
                <a:gd name="T26" fmla="*/ 1575 w 1800"/>
                <a:gd name="T27" fmla="*/ 478 h 2055"/>
                <a:gd name="T28" fmla="*/ 1601 w 1800"/>
                <a:gd name="T29" fmla="*/ 568 h 2055"/>
                <a:gd name="T30" fmla="*/ 1637 w 1800"/>
                <a:gd name="T31" fmla="*/ 648 h 2055"/>
                <a:gd name="T32" fmla="*/ 1715 w 1800"/>
                <a:gd name="T33" fmla="*/ 726 h 2055"/>
                <a:gd name="T34" fmla="*/ 1760 w 1800"/>
                <a:gd name="T35" fmla="*/ 778 h 2055"/>
                <a:gd name="T36" fmla="*/ 1772 w 1800"/>
                <a:gd name="T37" fmla="*/ 884 h 2055"/>
                <a:gd name="T38" fmla="*/ 1781 w 1800"/>
                <a:gd name="T39" fmla="*/ 972 h 2055"/>
                <a:gd name="T40" fmla="*/ 1755 w 1800"/>
                <a:gd name="T41" fmla="*/ 1012 h 2055"/>
                <a:gd name="T42" fmla="*/ 1665 w 1800"/>
                <a:gd name="T43" fmla="*/ 1017 h 2055"/>
                <a:gd name="T44" fmla="*/ 1689 w 1800"/>
                <a:gd name="T45" fmla="*/ 1166 h 2055"/>
                <a:gd name="T46" fmla="*/ 1564 w 1800"/>
                <a:gd name="T47" fmla="*/ 1206 h 2055"/>
                <a:gd name="T48" fmla="*/ 1500 w 1800"/>
                <a:gd name="T49" fmla="*/ 1324 h 2055"/>
                <a:gd name="T50" fmla="*/ 1587 w 1800"/>
                <a:gd name="T51" fmla="*/ 1584 h 2055"/>
                <a:gd name="T52" fmla="*/ 1568 w 1800"/>
                <a:gd name="T53" fmla="*/ 1698 h 2055"/>
                <a:gd name="T54" fmla="*/ 1564 w 1800"/>
                <a:gd name="T55" fmla="*/ 1769 h 2055"/>
                <a:gd name="T56" fmla="*/ 1571 w 1800"/>
                <a:gd name="T57" fmla="*/ 1889 h 2055"/>
                <a:gd name="T58" fmla="*/ 1516 w 1800"/>
                <a:gd name="T59" fmla="*/ 1918 h 2055"/>
                <a:gd name="T60" fmla="*/ 1389 w 1800"/>
                <a:gd name="T61" fmla="*/ 1951 h 2055"/>
                <a:gd name="T62" fmla="*/ 1258 w 1800"/>
                <a:gd name="T63" fmla="*/ 2041 h 2055"/>
                <a:gd name="T64" fmla="*/ 809 w 1800"/>
                <a:gd name="T65" fmla="*/ 1911 h 2055"/>
                <a:gd name="T66" fmla="*/ 774 w 1800"/>
                <a:gd name="T67" fmla="*/ 1930 h 2055"/>
                <a:gd name="T68" fmla="*/ 707 w 1800"/>
                <a:gd name="T69" fmla="*/ 1830 h 2055"/>
                <a:gd name="T70" fmla="*/ 634 w 1800"/>
                <a:gd name="T71" fmla="*/ 1823 h 2055"/>
                <a:gd name="T72" fmla="*/ 549 w 1800"/>
                <a:gd name="T73" fmla="*/ 1920 h 2055"/>
                <a:gd name="T74" fmla="*/ 613 w 1800"/>
                <a:gd name="T75" fmla="*/ 1941 h 2055"/>
                <a:gd name="T76" fmla="*/ 653 w 1800"/>
                <a:gd name="T77" fmla="*/ 1958 h 2055"/>
                <a:gd name="T78" fmla="*/ 577 w 1800"/>
                <a:gd name="T79" fmla="*/ 2010 h 2055"/>
                <a:gd name="T80" fmla="*/ 450 w 1800"/>
                <a:gd name="T81" fmla="*/ 1982 h 2055"/>
                <a:gd name="T82" fmla="*/ 270 w 1800"/>
                <a:gd name="T83" fmla="*/ 2034 h 2055"/>
                <a:gd name="T84" fmla="*/ 74 w 1800"/>
                <a:gd name="T85" fmla="*/ 2029 h 2055"/>
                <a:gd name="T86" fmla="*/ 33 w 1800"/>
                <a:gd name="T87" fmla="*/ 1967 h 2055"/>
                <a:gd name="T88" fmla="*/ 43 w 1800"/>
                <a:gd name="T89" fmla="*/ 1700 h 2055"/>
                <a:gd name="T90" fmla="*/ 133 w 1800"/>
                <a:gd name="T91" fmla="*/ 1282 h 2055"/>
                <a:gd name="T92" fmla="*/ 277 w 1800"/>
                <a:gd name="T93" fmla="*/ 953 h 2055"/>
                <a:gd name="T94" fmla="*/ 435 w 1800"/>
                <a:gd name="T95" fmla="*/ 761 h 2055"/>
                <a:gd name="T96" fmla="*/ 540 w 1800"/>
                <a:gd name="T97" fmla="*/ 530 h 2055"/>
                <a:gd name="T98" fmla="*/ 575 w 1800"/>
                <a:gd name="T99" fmla="*/ 378 h 2055"/>
                <a:gd name="T100" fmla="*/ 566 w 1800"/>
                <a:gd name="T101" fmla="*/ 187 h 2055"/>
                <a:gd name="T102" fmla="*/ 710 w 1800"/>
                <a:gd name="T103" fmla="*/ 170 h 2055"/>
                <a:gd name="T104" fmla="*/ 738 w 1800"/>
                <a:gd name="T105" fmla="*/ 253 h 2055"/>
                <a:gd name="T106" fmla="*/ 838 w 1800"/>
                <a:gd name="T107" fmla="*/ 267 h 2055"/>
                <a:gd name="T108" fmla="*/ 788 w 1800"/>
                <a:gd name="T109" fmla="*/ 364 h 2055"/>
                <a:gd name="T110" fmla="*/ 861 w 1800"/>
                <a:gd name="T111" fmla="*/ 284 h 2055"/>
                <a:gd name="T112" fmla="*/ 930 w 1800"/>
                <a:gd name="T113" fmla="*/ 258 h 2055"/>
                <a:gd name="T114" fmla="*/ 958 w 1800"/>
                <a:gd name="T115" fmla="*/ 213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00" h="2055">
                  <a:moveTo>
                    <a:pt x="719" y="1896"/>
                  </a:moveTo>
                  <a:lnTo>
                    <a:pt x="724" y="1915"/>
                  </a:lnTo>
                  <a:lnTo>
                    <a:pt x="712" y="1911"/>
                  </a:lnTo>
                  <a:lnTo>
                    <a:pt x="691" y="1918"/>
                  </a:lnTo>
                  <a:lnTo>
                    <a:pt x="700" y="1906"/>
                  </a:lnTo>
                  <a:lnTo>
                    <a:pt x="696" y="1894"/>
                  </a:lnTo>
                  <a:lnTo>
                    <a:pt x="719" y="1896"/>
                  </a:lnTo>
                  <a:close/>
                  <a:moveTo>
                    <a:pt x="960" y="199"/>
                  </a:moveTo>
                  <a:lnTo>
                    <a:pt x="1015" y="201"/>
                  </a:lnTo>
                  <a:lnTo>
                    <a:pt x="1041" y="194"/>
                  </a:lnTo>
                  <a:lnTo>
                    <a:pt x="1048" y="182"/>
                  </a:lnTo>
                  <a:lnTo>
                    <a:pt x="1048" y="182"/>
                  </a:lnTo>
                  <a:lnTo>
                    <a:pt x="1053" y="182"/>
                  </a:lnTo>
                  <a:lnTo>
                    <a:pt x="1053" y="182"/>
                  </a:lnTo>
                  <a:lnTo>
                    <a:pt x="1069" y="163"/>
                  </a:lnTo>
                  <a:lnTo>
                    <a:pt x="1060" y="147"/>
                  </a:lnTo>
                  <a:lnTo>
                    <a:pt x="1081" y="125"/>
                  </a:lnTo>
                  <a:lnTo>
                    <a:pt x="1105" y="137"/>
                  </a:lnTo>
                  <a:lnTo>
                    <a:pt x="1119" y="123"/>
                  </a:lnTo>
                  <a:lnTo>
                    <a:pt x="1128" y="137"/>
                  </a:lnTo>
                  <a:lnTo>
                    <a:pt x="1143" y="135"/>
                  </a:lnTo>
                  <a:lnTo>
                    <a:pt x="1150" y="123"/>
                  </a:lnTo>
                  <a:lnTo>
                    <a:pt x="1138" y="109"/>
                  </a:lnTo>
                  <a:lnTo>
                    <a:pt x="1152" y="95"/>
                  </a:lnTo>
                  <a:lnTo>
                    <a:pt x="1150" y="73"/>
                  </a:lnTo>
                  <a:lnTo>
                    <a:pt x="1131" y="57"/>
                  </a:lnTo>
                  <a:lnTo>
                    <a:pt x="1128" y="80"/>
                  </a:lnTo>
                  <a:lnTo>
                    <a:pt x="1114" y="80"/>
                  </a:lnTo>
                  <a:lnTo>
                    <a:pt x="1105" y="66"/>
                  </a:lnTo>
                  <a:lnTo>
                    <a:pt x="1121" y="57"/>
                  </a:lnTo>
                  <a:lnTo>
                    <a:pt x="1076" y="50"/>
                  </a:lnTo>
                  <a:lnTo>
                    <a:pt x="1093" y="43"/>
                  </a:lnTo>
                  <a:lnTo>
                    <a:pt x="1088" y="21"/>
                  </a:lnTo>
                  <a:lnTo>
                    <a:pt x="1109" y="21"/>
                  </a:lnTo>
                  <a:lnTo>
                    <a:pt x="1121" y="12"/>
                  </a:lnTo>
                  <a:lnTo>
                    <a:pt x="1133" y="19"/>
                  </a:lnTo>
                  <a:lnTo>
                    <a:pt x="1154" y="0"/>
                  </a:lnTo>
                  <a:lnTo>
                    <a:pt x="1173" y="19"/>
                  </a:lnTo>
                  <a:lnTo>
                    <a:pt x="1185" y="2"/>
                  </a:lnTo>
                  <a:lnTo>
                    <a:pt x="1199" y="2"/>
                  </a:lnTo>
                  <a:lnTo>
                    <a:pt x="1206" y="24"/>
                  </a:lnTo>
                  <a:lnTo>
                    <a:pt x="1225" y="21"/>
                  </a:lnTo>
                  <a:lnTo>
                    <a:pt x="1237" y="43"/>
                  </a:lnTo>
                  <a:lnTo>
                    <a:pt x="1232" y="14"/>
                  </a:lnTo>
                  <a:lnTo>
                    <a:pt x="1240" y="7"/>
                  </a:lnTo>
                  <a:lnTo>
                    <a:pt x="1249" y="12"/>
                  </a:lnTo>
                  <a:lnTo>
                    <a:pt x="1289" y="0"/>
                  </a:lnTo>
                  <a:lnTo>
                    <a:pt x="1287" y="17"/>
                  </a:lnTo>
                  <a:lnTo>
                    <a:pt x="1287" y="17"/>
                  </a:lnTo>
                  <a:lnTo>
                    <a:pt x="1284" y="31"/>
                  </a:lnTo>
                  <a:lnTo>
                    <a:pt x="1284" y="31"/>
                  </a:lnTo>
                  <a:lnTo>
                    <a:pt x="1287" y="50"/>
                  </a:lnTo>
                  <a:lnTo>
                    <a:pt x="1275" y="54"/>
                  </a:lnTo>
                  <a:lnTo>
                    <a:pt x="1284" y="62"/>
                  </a:lnTo>
                  <a:lnTo>
                    <a:pt x="1275" y="80"/>
                  </a:lnTo>
                  <a:lnTo>
                    <a:pt x="1292" y="97"/>
                  </a:lnTo>
                  <a:lnTo>
                    <a:pt x="1292" y="97"/>
                  </a:lnTo>
                  <a:lnTo>
                    <a:pt x="1296" y="95"/>
                  </a:lnTo>
                  <a:lnTo>
                    <a:pt x="1296" y="95"/>
                  </a:lnTo>
                  <a:lnTo>
                    <a:pt x="1306" y="90"/>
                  </a:lnTo>
                  <a:lnTo>
                    <a:pt x="1306" y="69"/>
                  </a:lnTo>
                  <a:lnTo>
                    <a:pt x="1325" y="59"/>
                  </a:lnTo>
                  <a:lnTo>
                    <a:pt x="1337" y="95"/>
                  </a:lnTo>
                  <a:lnTo>
                    <a:pt x="1337" y="95"/>
                  </a:lnTo>
                  <a:lnTo>
                    <a:pt x="1341" y="95"/>
                  </a:lnTo>
                  <a:lnTo>
                    <a:pt x="1341" y="95"/>
                  </a:lnTo>
                  <a:lnTo>
                    <a:pt x="1351" y="76"/>
                  </a:lnTo>
                  <a:lnTo>
                    <a:pt x="1379" y="54"/>
                  </a:lnTo>
                  <a:lnTo>
                    <a:pt x="1377" y="64"/>
                  </a:lnTo>
                  <a:lnTo>
                    <a:pt x="1400" y="83"/>
                  </a:lnTo>
                  <a:lnTo>
                    <a:pt x="1398" y="128"/>
                  </a:lnTo>
                  <a:lnTo>
                    <a:pt x="1412" y="137"/>
                  </a:lnTo>
                  <a:lnTo>
                    <a:pt x="1424" y="168"/>
                  </a:lnTo>
                  <a:lnTo>
                    <a:pt x="1405" y="182"/>
                  </a:lnTo>
                  <a:lnTo>
                    <a:pt x="1407" y="199"/>
                  </a:lnTo>
                  <a:lnTo>
                    <a:pt x="1386" y="220"/>
                  </a:lnTo>
                  <a:lnTo>
                    <a:pt x="1415" y="227"/>
                  </a:lnTo>
                  <a:lnTo>
                    <a:pt x="1419" y="208"/>
                  </a:lnTo>
                  <a:lnTo>
                    <a:pt x="1438" y="189"/>
                  </a:lnTo>
                  <a:lnTo>
                    <a:pt x="1448" y="194"/>
                  </a:lnTo>
                  <a:lnTo>
                    <a:pt x="1438" y="213"/>
                  </a:lnTo>
                  <a:lnTo>
                    <a:pt x="1452" y="213"/>
                  </a:lnTo>
                  <a:lnTo>
                    <a:pt x="1452" y="220"/>
                  </a:lnTo>
                  <a:lnTo>
                    <a:pt x="1452" y="220"/>
                  </a:lnTo>
                  <a:lnTo>
                    <a:pt x="1455" y="220"/>
                  </a:lnTo>
                  <a:lnTo>
                    <a:pt x="1455" y="220"/>
                  </a:lnTo>
                  <a:lnTo>
                    <a:pt x="1448" y="277"/>
                  </a:lnTo>
                  <a:lnTo>
                    <a:pt x="1457" y="284"/>
                  </a:lnTo>
                  <a:lnTo>
                    <a:pt x="1512" y="284"/>
                  </a:lnTo>
                  <a:lnTo>
                    <a:pt x="1519" y="267"/>
                  </a:lnTo>
                  <a:lnTo>
                    <a:pt x="1535" y="253"/>
                  </a:lnTo>
                  <a:lnTo>
                    <a:pt x="1523" y="241"/>
                  </a:lnTo>
                  <a:lnTo>
                    <a:pt x="1540" y="227"/>
                  </a:lnTo>
                  <a:lnTo>
                    <a:pt x="1554" y="237"/>
                  </a:lnTo>
                  <a:lnTo>
                    <a:pt x="1552" y="258"/>
                  </a:lnTo>
                  <a:lnTo>
                    <a:pt x="1573" y="260"/>
                  </a:lnTo>
                  <a:lnTo>
                    <a:pt x="1561" y="279"/>
                  </a:lnTo>
                  <a:lnTo>
                    <a:pt x="1573" y="303"/>
                  </a:lnTo>
                  <a:lnTo>
                    <a:pt x="1564" y="305"/>
                  </a:lnTo>
                  <a:lnTo>
                    <a:pt x="1556" y="319"/>
                  </a:lnTo>
                  <a:lnTo>
                    <a:pt x="1580" y="326"/>
                  </a:lnTo>
                  <a:lnTo>
                    <a:pt x="1599" y="367"/>
                  </a:lnTo>
                  <a:lnTo>
                    <a:pt x="1566" y="381"/>
                  </a:lnTo>
                  <a:lnTo>
                    <a:pt x="1575" y="409"/>
                  </a:lnTo>
                  <a:lnTo>
                    <a:pt x="1564" y="407"/>
                  </a:lnTo>
                  <a:lnTo>
                    <a:pt x="1564" y="416"/>
                  </a:lnTo>
                  <a:lnTo>
                    <a:pt x="1566" y="428"/>
                  </a:lnTo>
                  <a:lnTo>
                    <a:pt x="1587" y="433"/>
                  </a:lnTo>
                  <a:lnTo>
                    <a:pt x="1580" y="454"/>
                  </a:lnTo>
                  <a:lnTo>
                    <a:pt x="1594" y="473"/>
                  </a:lnTo>
                  <a:lnTo>
                    <a:pt x="1582" y="490"/>
                  </a:lnTo>
                  <a:lnTo>
                    <a:pt x="1575" y="478"/>
                  </a:lnTo>
                  <a:lnTo>
                    <a:pt x="1566" y="492"/>
                  </a:lnTo>
                  <a:lnTo>
                    <a:pt x="1580" y="499"/>
                  </a:lnTo>
                  <a:lnTo>
                    <a:pt x="1573" y="504"/>
                  </a:lnTo>
                  <a:lnTo>
                    <a:pt x="1585" y="537"/>
                  </a:lnTo>
                  <a:lnTo>
                    <a:pt x="1575" y="537"/>
                  </a:lnTo>
                  <a:lnTo>
                    <a:pt x="1575" y="546"/>
                  </a:lnTo>
                  <a:lnTo>
                    <a:pt x="1594" y="553"/>
                  </a:lnTo>
                  <a:lnTo>
                    <a:pt x="1601" y="568"/>
                  </a:lnTo>
                  <a:lnTo>
                    <a:pt x="1608" y="563"/>
                  </a:lnTo>
                  <a:lnTo>
                    <a:pt x="1620" y="589"/>
                  </a:lnTo>
                  <a:lnTo>
                    <a:pt x="1632" y="579"/>
                  </a:lnTo>
                  <a:lnTo>
                    <a:pt x="1649" y="594"/>
                  </a:lnTo>
                  <a:lnTo>
                    <a:pt x="1653" y="612"/>
                  </a:lnTo>
                  <a:lnTo>
                    <a:pt x="1637" y="622"/>
                  </a:lnTo>
                  <a:lnTo>
                    <a:pt x="1627" y="638"/>
                  </a:lnTo>
                  <a:lnTo>
                    <a:pt x="1637" y="648"/>
                  </a:lnTo>
                  <a:lnTo>
                    <a:pt x="1651" y="646"/>
                  </a:lnTo>
                  <a:lnTo>
                    <a:pt x="1642" y="660"/>
                  </a:lnTo>
                  <a:lnTo>
                    <a:pt x="1658" y="672"/>
                  </a:lnTo>
                  <a:lnTo>
                    <a:pt x="1651" y="693"/>
                  </a:lnTo>
                  <a:lnTo>
                    <a:pt x="1677" y="691"/>
                  </a:lnTo>
                  <a:lnTo>
                    <a:pt x="1694" y="707"/>
                  </a:lnTo>
                  <a:lnTo>
                    <a:pt x="1710" y="705"/>
                  </a:lnTo>
                  <a:lnTo>
                    <a:pt x="1715" y="726"/>
                  </a:lnTo>
                  <a:lnTo>
                    <a:pt x="1729" y="731"/>
                  </a:lnTo>
                  <a:lnTo>
                    <a:pt x="1729" y="740"/>
                  </a:lnTo>
                  <a:lnTo>
                    <a:pt x="1739" y="740"/>
                  </a:lnTo>
                  <a:lnTo>
                    <a:pt x="1746" y="750"/>
                  </a:lnTo>
                  <a:lnTo>
                    <a:pt x="1750" y="745"/>
                  </a:lnTo>
                  <a:lnTo>
                    <a:pt x="1743" y="761"/>
                  </a:lnTo>
                  <a:lnTo>
                    <a:pt x="1753" y="759"/>
                  </a:lnTo>
                  <a:lnTo>
                    <a:pt x="1760" y="778"/>
                  </a:lnTo>
                  <a:lnTo>
                    <a:pt x="1772" y="787"/>
                  </a:lnTo>
                  <a:lnTo>
                    <a:pt x="1765" y="790"/>
                  </a:lnTo>
                  <a:lnTo>
                    <a:pt x="1776" y="806"/>
                  </a:lnTo>
                  <a:lnTo>
                    <a:pt x="1755" y="816"/>
                  </a:lnTo>
                  <a:lnTo>
                    <a:pt x="1774" y="832"/>
                  </a:lnTo>
                  <a:lnTo>
                    <a:pt x="1774" y="858"/>
                  </a:lnTo>
                  <a:lnTo>
                    <a:pt x="1757" y="873"/>
                  </a:lnTo>
                  <a:lnTo>
                    <a:pt x="1772" y="884"/>
                  </a:lnTo>
                  <a:lnTo>
                    <a:pt x="1772" y="903"/>
                  </a:lnTo>
                  <a:lnTo>
                    <a:pt x="1755" y="915"/>
                  </a:lnTo>
                  <a:lnTo>
                    <a:pt x="1762" y="934"/>
                  </a:lnTo>
                  <a:lnTo>
                    <a:pt x="1750" y="939"/>
                  </a:lnTo>
                  <a:lnTo>
                    <a:pt x="1760" y="953"/>
                  </a:lnTo>
                  <a:lnTo>
                    <a:pt x="1753" y="962"/>
                  </a:lnTo>
                  <a:lnTo>
                    <a:pt x="1769" y="979"/>
                  </a:lnTo>
                  <a:lnTo>
                    <a:pt x="1781" y="972"/>
                  </a:lnTo>
                  <a:lnTo>
                    <a:pt x="1774" y="979"/>
                  </a:lnTo>
                  <a:lnTo>
                    <a:pt x="1791" y="998"/>
                  </a:lnTo>
                  <a:lnTo>
                    <a:pt x="1786" y="1003"/>
                  </a:lnTo>
                  <a:lnTo>
                    <a:pt x="1800" y="1017"/>
                  </a:lnTo>
                  <a:lnTo>
                    <a:pt x="1781" y="1031"/>
                  </a:lnTo>
                  <a:lnTo>
                    <a:pt x="1748" y="1040"/>
                  </a:lnTo>
                  <a:lnTo>
                    <a:pt x="1757" y="1029"/>
                  </a:lnTo>
                  <a:lnTo>
                    <a:pt x="1755" y="1012"/>
                  </a:lnTo>
                  <a:lnTo>
                    <a:pt x="1765" y="1010"/>
                  </a:lnTo>
                  <a:lnTo>
                    <a:pt x="1746" y="1007"/>
                  </a:lnTo>
                  <a:lnTo>
                    <a:pt x="1734" y="1036"/>
                  </a:lnTo>
                  <a:lnTo>
                    <a:pt x="1717" y="1048"/>
                  </a:lnTo>
                  <a:lnTo>
                    <a:pt x="1703" y="1014"/>
                  </a:lnTo>
                  <a:lnTo>
                    <a:pt x="1684" y="1017"/>
                  </a:lnTo>
                  <a:lnTo>
                    <a:pt x="1663" y="1003"/>
                  </a:lnTo>
                  <a:lnTo>
                    <a:pt x="1665" y="1017"/>
                  </a:lnTo>
                  <a:lnTo>
                    <a:pt x="1656" y="1022"/>
                  </a:lnTo>
                  <a:lnTo>
                    <a:pt x="1653" y="1036"/>
                  </a:lnTo>
                  <a:lnTo>
                    <a:pt x="1696" y="1088"/>
                  </a:lnTo>
                  <a:lnTo>
                    <a:pt x="1679" y="1092"/>
                  </a:lnTo>
                  <a:lnTo>
                    <a:pt x="1677" y="1104"/>
                  </a:lnTo>
                  <a:lnTo>
                    <a:pt x="1689" y="1128"/>
                  </a:lnTo>
                  <a:lnTo>
                    <a:pt x="1682" y="1147"/>
                  </a:lnTo>
                  <a:lnTo>
                    <a:pt x="1689" y="1166"/>
                  </a:lnTo>
                  <a:lnTo>
                    <a:pt x="1642" y="1175"/>
                  </a:lnTo>
                  <a:lnTo>
                    <a:pt x="1637" y="1180"/>
                  </a:lnTo>
                  <a:lnTo>
                    <a:pt x="1646" y="1180"/>
                  </a:lnTo>
                  <a:lnTo>
                    <a:pt x="1646" y="1194"/>
                  </a:lnTo>
                  <a:lnTo>
                    <a:pt x="1611" y="1208"/>
                  </a:lnTo>
                  <a:lnTo>
                    <a:pt x="1604" y="1225"/>
                  </a:lnTo>
                  <a:lnTo>
                    <a:pt x="1580" y="1227"/>
                  </a:lnTo>
                  <a:lnTo>
                    <a:pt x="1564" y="1206"/>
                  </a:lnTo>
                  <a:lnTo>
                    <a:pt x="1538" y="1227"/>
                  </a:lnTo>
                  <a:lnTo>
                    <a:pt x="1523" y="1223"/>
                  </a:lnTo>
                  <a:lnTo>
                    <a:pt x="1516" y="1241"/>
                  </a:lnTo>
                  <a:lnTo>
                    <a:pt x="1526" y="1251"/>
                  </a:lnTo>
                  <a:lnTo>
                    <a:pt x="1483" y="1296"/>
                  </a:lnTo>
                  <a:lnTo>
                    <a:pt x="1486" y="1310"/>
                  </a:lnTo>
                  <a:lnTo>
                    <a:pt x="1500" y="1310"/>
                  </a:lnTo>
                  <a:lnTo>
                    <a:pt x="1500" y="1324"/>
                  </a:lnTo>
                  <a:lnTo>
                    <a:pt x="1540" y="1383"/>
                  </a:lnTo>
                  <a:lnTo>
                    <a:pt x="1540" y="1426"/>
                  </a:lnTo>
                  <a:lnTo>
                    <a:pt x="1566" y="1518"/>
                  </a:lnTo>
                  <a:lnTo>
                    <a:pt x="1582" y="1537"/>
                  </a:lnTo>
                  <a:lnTo>
                    <a:pt x="1587" y="1570"/>
                  </a:lnTo>
                  <a:lnTo>
                    <a:pt x="1587" y="1570"/>
                  </a:lnTo>
                  <a:lnTo>
                    <a:pt x="1587" y="1584"/>
                  </a:lnTo>
                  <a:lnTo>
                    <a:pt x="1587" y="1584"/>
                  </a:lnTo>
                  <a:lnTo>
                    <a:pt x="1585" y="1589"/>
                  </a:lnTo>
                  <a:lnTo>
                    <a:pt x="1585" y="1589"/>
                  </a:lnTo>
                  <a:lnTo>
                    <a:pt x="1585" y="1596"/>
                  </a:lnTo>
                  <a:lnTo>
                    <a:pt x="1585" y="1596"/>
                  </a:lnTo>
                  <a:lnTo>
                    <a:pt x="1571" y="1660"/>
                  </a:lnTo>
                  <a:lnTo>
                    <a:pt x="1554" y="1667"/>
                  </a:lnTo>
                  <a:lnTo>
                    <a:pt x="1554" y="1684"/>
                  </a:lnTo>
                  <a:lnTo>
                    <a:pt x="1568" y="1698"/>
                  </a:lnTo>
                  <a:lnTo>
                    <a:pt x="1566" y="1717"/>
                  </a:lnTo>
                  <a:lnTo>
                    <a:pt x="1559" y="1740"/>
                  </a:lnTo>
                  <a:lnTo>
                    <a:pt x="1564" y="1745"/>
                  </a:lnTo>
                  <a:lnTo>
                    <a:pt x="1547" y="1757"/>
                  </a:lnTo>
                  <a:lnTo>
                    <a:pt x="1549" y="1766"/>
                  </a:lnTo>
                  <a:lnTo>
                    <a:pt x="1564" y="1759"/>
                  </a:lnTo>
                  <a:lnTo>
                    <a:pt x="1556" y="1778"/>
                  </a:lnTo>
                  <a:lnTo>
                    <a:pt x="1564" y="1769"/>
                  </a:lnTo>
                  <a:lnTo>
                    <a:pt x="1561" y="1778"/>
                  </a:lnTo>
                  <a:lnTo>
                    <a:pt x="1582" y="1807"/>
                  </a:lnTo>
                  <a:lnTo>
                    <a:pt x="1573" y="1804"/>
                  </a:lnTo>
                  <a:lnTo>
                    <a:pt x="1568" y="1816"/>
                  </a:lnTo>
                  <a:lnTo>
                    <a:pt x="1556" y="1811"/>
                  </a:lnTo>
                  <a:lnTo>
                    <a:pt x="1538" y="1828"/>
                  </a:lnTo>
                  <a:lnTo>
                    <a:pt x="1571" y="1852"/>
                  </a:lnTo>
                  <a:lnTo>
                    <a:pt x="1571" y="1889"/>
                  </a:lnTo>
                  <a:lnTo>
                    <a:pt x="1585" y="1904"/>
                  </a:lnTo>
                  <a:lnTo>
                    <a:pt x="1580" y="1925"/>
                  </a:lnTo>
                  <a:lnTo>
                    <a:pt x="1568" y="1937"/>
                  </a:lnTo>
                  <a:lnTo>
                    <a:pt x="1556" y="1930"/>
                  </a:lnTo>
                  <a:lnTo>
                    <a:pt x="1547" y="1960"/>
                  </a:lnTo>
                  <a:lnTo>
                    <a:pt x="1540" y="1927"/>
                  </a:lnTo>
                  <a:lnTo>
                    <a:pt x="1519" y="1927"/>
                  </a:lnTo>
                  <a:lnTo>
                    <a:pt x="1516" y="1918"/>
                  </a:lnTo>
                  <a:lnTo>
                    <a:pt x="1500" y="1922"/>
                  </a:lnTo>
                  <a:lnTo>
                    <a:pt x="1478" y="1948"/>
                  </a:lnTo>
                  <a:lnTo>
                    <a:pt x="1412" y="1925"/>
                  </a:lnTo>
                  <a:lnTo>
                    <a:pt x="1398" y="1934"/>
                  </a:lnTo>
                  <a:lnTo>
                    <a:pt x="1398" y="1934"/>
                  </a:lnTo>
                  <a:lnTo>
                    <a:pt x="1398" y="1939"/>
                  </a:lnTo>
                  <a:lnTo>
                    <a:pt x="1398" y="1939"/>
                  </a:lnTo>
                  <a:lnTo>
                    <a:pt x="1389" y="1951"/>
                  </a:lnTo>
                  <a:lnTo>
                    <a:pt x="1374" y="1953"/>
                  </a:lnTo>
                  <a:lnTo>
                    <a:pt x="1377" y="1965"/>
                  </a:lnTo>
                  <a:lnTo>
                    <a:pt x="1351" y="1984"/>
                  </a:lnTo>
                  <a:lnTo>
                    <a:pt x="1322" y="1993"/>
                  </a:lnTo>
                  <a:lnTo>
                    <a:pt x="1294" y="1984"/>
                  </a:lnTo>
                  <a:lnTo>
                    <a:pt x="1282" y="1993"/>
                  </a:lnTo>
                  <a:lnTo>
                    <a:pt x="1266" y="2012"/>
                  </a:lnTo>
                  <a:lnTo>
                    <a:pt x="1258" y="2041"/>
                  </a:lnTo>
                  <a:lnTo>
                    <a:pt x="1258" y="2041"/>
                  </a:lnTo>
                  <a:lnTo>
                    <a:pt x="1178" y="2026"/>
                  </a:lnTo>
                  <a:lnTo>
                    <a:pt x="1010" y="1944"/>
                  </a:lnTo>
                  <a:lnTo>
                    <a:pt x="951" y="1925"/>
                  </a:lnTo>
                  <a:lnTo>
                    <a:pt x="908" y="1918"/>
                  </a:lnTo>
                  <a:lnTo>
                    <a:pt x="835" y="1953"/>
                  </a:lnTo>
                  <a:lnTo>
                    <a:pt x="809" y="1922"/>
                  </a:lnTo>
                  <a:lnTo>
                    <a:pt x="809" y="1911"/>
                  </a:lnTo>
                  <a:lnTo>
                    <a:pt x="821" y="1911"/>
                  </a:lnTo>
                  <a:lnTo>
                    <a:pt x="821" y="1904"/>
                  </a:lnTo>
                  <a:lnTo>
                    <a:pt x="788" y="1894"/>
                  </a:lnTo>
                  <a:lnTo>
                    <a:pt x="783" y="1873"/>
                  </a:lnTo>
                  <a:lnTo>
                    <a:pt x="759" y="1889"/>
                  </a:lnTo>
                  <a:lnTo>
                    <a:pt x="759" y="1899"/>
                  </a:lnTo>
                  <a:lnTo>
                    <a:pt x="783" y="1911"/>
                  </a:lnTo>
                  <a:lnTo>
                    <a:pt x="774" y="1930"/>
                  </a:lnTo>
                  <a:lnTo>
                    <a:pt x="733" y="1913"/>
                  </a:lnTo>
                  <a:lnTo>
                    <a:pt x="738" y="1892"/>
                  </a:lnTo>
                  <a:lnTo>
                    <a:pt x="724" y="1880"/>
                  </a:lnTo>
                  <a:lnTo>
                    <a:pt x="731" y="1866"/>
                  </a:lnTo>
                  <a:lnTo>
                    <a:pt x="743" y="1863"/>
                  </a:lnTo>
                  <a:lnTo>
                    <a:pt x="731" y="1849"/>
                  </a:lnTo>
                  <a:lnTo>
                    <a:pt x="715" y="1856"/>
                  </a:lnTo>
                  <a:lnTo>
                    <a:pt x="707" y="1830"/>
                  </a:lnTo>
                  <a:lnTo>
                    <a:pt x="689" y="1816"/>
                  </a:lnTo>
                  <a:lnTo>
                    <a:pt x="684" y="1828"/>
                  </a:lnTo>
                  <a:lnTo>
                    <a:pt x="689" y="1840"/>
                  </a:lnTo>
                  <a:lnTo>
                    <a:pt x="674" y="1854"/>
                  </a:lnTo>
                  <a:lnTo>
                    <a:pt x="667" y="1818"/>
                  </a:lnTo>
                  <a:lnTo>
                    <a:pt x="644" y="1816"/>
                  </a:lnTo>
                  <a:lnTo>
                    <a:pt x="636" y="1809"/>
                  </a:lnTo>
                  <a:lnTo>
                    <a:pt x="634" y="1823"/>
                  </a:lnTo>
                  <a:lnTo>
                    <a:pt x="641" y="1833"/>
                  </a:lnTo>
                  <a:lnTo>
                    <a:pt x="627" y="1830"/>
                  </a:lnTo>
                  <a:lnTo>
                    <a:pt x="608" y="1842"/>
                  </a:lnTo>
                  <a:lnTo>
                    <a:pt x="587" y="1844"/>
                  </a:lnTo>
                  <a:lnTo>
                    <a:pt x="566" y="1870"/>
                  </a:lnTo>
                  <a:lnTo>
                    <a:pt x="568" y="1887"/>
                  </a:lnTo>
                  <a:lnTo>
                    <a:pt x="540" y="1908"/>
                  </a:lnTo>
                  <a:lnTo>
                    <a:pt x="549" y="1920"/>
                  </a:lnTo>
                  <a:lnTo>
                    <a:pt x="540" y="1930"/>
                  </a:lnTo>
                  <a:lnTo>
                    <a:pt x="563" y="1948"/>
                  </a:lnTo>
                  <a:lnTo>
                    <a:pt x="577" y="1946"/>
                  </a:lnTo>
                  <a:lnTo>
                    <a:pt x="582" y="1960"/>
                  </a:lnTo>
                  <a:lnTo>
                    <a:pt x="580" y="1951"/>
                  </a:lnTo>
                  <a:lnTo>
                    <a:pt x="592" y="1958"/>
                  </a:lnTo>
                  <a:lnTo>
                    <a:pt x="613" y="1956"/>
                  </a:lnTo>
                  <a:lnTo>
                    <a:pt x="613" y="1941"/>
                  </a:lnTo>
                  <a:lnTo>
                    <a:pt x="620" y="1944"/>
                  </a:lnTo>
                  <a:lnTo>
                    <a:pt x="622" y="1937"/>
                  </a:lnTo>
                  <a:lnTo>
                    <a:pt x="644" y="1939"/>
                  </a:lnTo>
                  <a:lnTo>
                    <a:pt x="660" y="1932"/>
                  </a:lnTo>
                  <a:lnTo>
                    <a:pt x="674" y="1953"/>
                  </a:lnTo>
                  <a:lnTo>
                    <a:pt x="665" y="1963"/>
                  </a:lnTo>
                  <a:lnTo>
                    <a:pt x="663" y="1948"/>
                  </a:lnTo>
                  <a:lnTo>
                    <a:pt x="653" y="1958"/>
                  </a:lnTo>
                  <a:lnTo>
                    <a:pt x="660" y="1984"/>
                  </a:lnTo>
                  <a:lnTo>
                    <a:pt x="641" y="2000"/>
                  </a:lnTo>
                  <a:lnTo>
                    <a:pt x="634" y="1996"/>
                  </a:lnTo>
                  <a:lnTo>
                    <a:pt x="639" y="1982"/>
                  </a:lnTo>
                  <a:lnTo>
                    <a:pt x="608" y="1967"/>
                  </a:lnTo>
                  <a:lnTo>
                    <a:pt x="601" y="1979"/>
                  </a:lnTo>
                  <a:lnTo>
                    <a:pt x="570" y="1993"/>
                  </a:lnTo>
                  <a:lnTo>
                    <a:pt x="577" y="2010"/>
                  </a:lnTo>
                  <a:lnTo>
                    <a:pt x="589" y="2005"/>
                  </a:lnTo>
                  <a:lnTo>
                    <a:pt x="589" y="2017"/>
                  </a:lnTo>
                  <a:lnTo>
                    <a:pt x="554" y="2026"/>
                  </a:lnTo>
                  <a:lnTo>
                    <a:pt x="535" y="2017"/>
                  </a:lnTo>
                  <a:lnTo>
                    <a:pt x="525" y="2026"/>
                  </a:lnTo>
                  <a:lnTo>
                    <a:pt x="490" y="2019"/>
                  </a:lnTo>
                  <a:lnTo>
                    <a:pt x="469" y="1986"/>
                  </a:lnTo>
                  <a:lnTo>
                    <a:pt x="450" y="1982"/>
                  </a:lnTo>
                  <a:lnTo>
                    <a:pt x="431" y="1991"/>
                  </a:lnTo>
                  <a:lnTo>
                    <a:pt x="419" y="1977"/>
                  </a:lnTo>
                  <a:lnTo>
                    <a:pt x="395" y="2000"/>
                  </a:lnTo>
                  <a:lnTo>
                    <a:pt x="360" y="2012"/>
                  </a:lnTo>
                  <a:lnTo>
                    <a:pt x="348" y="2034"/>
                  </a:lnTo>
                  <a:lnTo>
                    <a:pt x="336" y="2026"/>
                  </a:lnTo>
                  <a:lnTo>
                    <a:pt x="308" y="2041"/>
                  </a:lnTo>
                  <a:lnTo>
                    <a:pt x="270" y="2034"/>
                  </a:lnTo>
                  <a:lnTo>
                    <a:pt x="260" y="2045"/>
                  </a:lnTo>
                  <a:lnTo>
                    <a:pt x="242" y="2041"/>
                  </a:lnTo>
                  <a:lnTo>
                    <a:pt x="230" y="2008"/>
                  </a:lnTo>
                  <a:lnTo>
                    <a:pt x="187" y="2005"/>
                  </a:lnTo>
                  <a:lnTo>
                    <a:pt x="173" y="2034"/>
                  </a:lnTo>
                  <a:lnTo>
                    <a:pt x="109" y="2055"/>
                  </a:lnTo>
                  <a:lnTo>
                    <a:pt x="95" y="2053"/>
                  </a:lnTo>
                  <a:lnTo>
                    <a:pt x="74" y="2029"/>
                  </a:lnTo>
                  <a:lnTo>
                    <a:pt x="104" y="2026"/>
                  </a:lnTo>
                  <a:lnTo>
                    <a:pt x="97" y="2008"/>
                  </a:lnTo>
                  <a:lnTo>
                    <a:pt x="109" y="1996"/>
                  </a:lnTo>
                  <a:lnTo>
                    <a:pt x="97" y="2003"/>
                  </a:lnTo>
                  <a:lnTo>
                    <a:pt x="83" y="2000"/>
                  </a:lnTo>
                  <a:lnTo>
                    <a:pt x="67" y="2015"/>
                  </a:lnTo>
                  <a:lnTo>
                    <a:pt x="48" y="2005"/>
                  </a:lnTo>
                  <a:lnTo>
                    <a:pt x="33" y="1967"/>
                  </a:lnTo>
                  <a:lnTo>
                    <a:pt x="7" y="1939"/>
                  </a:lnTo>
                  <a:lnTo>
                    <a:pt x="0" y="1908"/>
                  </a:lnTo>
                  <a:lnTo>
                    <a:pt x="22" y="1875"/>
                  </a:lnTo>
                  <a:lnTo>
                    <a:pt x="12" y="1835"/>
                  </a:lnTo>
                  <a:lnTo>
                    <a:pt x="31" y="1781"/>
                  </a:lnTo>
                  <a:lnTo>
                    <a:pt x="29" y="1745"/>
                  </a:lnTo>
                  <a:lnTo>
                    <a:pt x="43" y="1731"/>
                  </a:lnTo>
                  <a:lnTo>
                    <a:pt x="43" y="1700"/>
                  </a:lnTo>
                  <a:lnTo>
                    <a:pt x="67" y="1662"/>
                  </a:lnTo>
                  <a:lnTo>
                    <a:pt x="59" y="1636"/>
                  </a:lnTo>
                  <a:lnTo>
                    <a:pt x="36" y="1606"/>
                  </a:lnTo>
                  <a:lnTo>
                    <a:pt x="41" y="1530"/>
                  </a:lnTo>
                  <a:lnTo>
                    <a:pt x="95" y="1438"/>
                  </a:lnTo>
                  <a:lnTo>
                    <a:pt x="109" y="1364"/>
                  </a:lnTo>
                  <a:lnTo>
                    <a:pt x="142" y="1343"/>
                  </a:lnTo>
                  <a:lnTo>
                    <a:pt x="133" y="1282"/>
                  </a:lnTo>
                  <a:lnTo>
                    <a:pt x="154" y="1227"/>
                  </a:lnTo>
                  <a:lnTo>
                    <a:pt x="156" y="1194"/>
                  </a:lnTo>
                  <a:lnTo>
                    <a:pt x="178" y="1173"/>
                  </a:lnTo>
                  <a:lnTo>
                    <a:pt x="175" y="1109"/>
                  </a:lnTo>
                  <a:lnTo>
                    <a:pt x="199" y="1057"/>
                  </a:lnTo>
                  <a:lnTo>
                    <a:pt x="227" y="1038"/>
                  </a:lnTo>
                  <a:lnTo>
                    <a:pt x="272" y="984"/>
                  </a:lnTo>
                  <a:lnTo>
                    <a:pt x="277" y="953"/>
                  </a:lnTo>
                  <a:lnTo>
                    <a:pt x="305" y="948"/>
                  </a:lnTo>
                  <a:lnTo>
                    <a:pt x="312" y="925"/>
                  </a:lnTo>
                  <a:lnTo>
                    <a:pt x="336" y="922"/>
                  </a:lnTo>
                  <a:lnTo>
                    <a:pt x="348" y="910"/>
                  </a:lnTo>
                  <a:lnTo>
                    <a:pt x="386" y="818"/>
                  </a:lnTo>
                  <a:lnTo>
                    <a:pt x="414" y="769"/>
                  </a:lnTo>
                  <a:lnTo>
                    <a:pt x="435" y="761"/>
                  </a:lnTo>
                  <a:lnTo>
                    <a:pt x="435" y="761"/>
                  </a:lnTo>
                  <a:lnTo>
                    <a:pt x="466" y="735"/>
                  </a:lnTo>
                  <a:lnTo>
                    <a:pt x="466" y="735"/>
                  </a:lnTo>
                  <a:lnTo>
                    <a:pt x="473" y="717"/>
                  </a:lnTo>
                  <a:lnTo>
                    <a:pt x="473" y="717"/>
                  </a:lnTo>
                  <a:lnTo>
                    <a:pt x="483" y="681"/>
                  </a:lnTo>
                  <a:lnTo>
                    <a:pt x="511" y="638"/>
                  </a:lnTo>
                  <a:lnTo>
                    <a:pt x="516" y="575"/>
                  </a:lnTo>
                  <a:lnTo>
                    <a:pt x="540" y="530"/>
                  </a:lnTo>
                  <a:lnTo>
                    <a:pt x="528" y="530"/>
                  </a:lnTo>
                  <a:lnTo>
                    <a:pt x="530" y="516"/>
                  </a:lnTo>
                  <a:lnTo>
                    <a:pt x="589" y="459"/>
                  </a:lnTo>
                  <a:lnTo>
                    <a:pt x="566" y="430"/>
                  </a:lnTo>
                  <a:lnTo>
                    <a:pt x="596" y="393"/>
                  </a:lnTo>
                  <a:lnTo>
                    <a:pt x="596" y="374"/>
                  </a:lnTo>
                  <a:lnTo>
                    <a:pt x="580" y="388"/>
                  </a:lnTo>
                  <a:lnTo>
                    <a:pt x="575" y="378"/>
                  </a:lnTo>
                  <a:lnTo>
                    <a:pt x="594" y="362"/>
                  </a:lnTo>
                  <a:lnTo>
                    <a:pt x="601" y="331"/>
                  </a:lnTo>
                  <a:lnTo>
                    <a:pt x="561" y="317"/>
                  </a:lnTo>
                  <a:lnTo>
                    <a:pt x="575" y="298"/>
                  </a:lnTo>
                  <a:lnTo>
                    <a:pt x="547" y="220"/>
                  </a:lnTo>
                  <a:lnTo>
                    <a:pt x="549" y="192"/>
                  </a:lnTo>
                  <a:lnTo>
                    <a:pt x="549" y="192"/>
                  </a:lnTo>
                  <a:lnTo>
                    <a:pt x="566" y="187"/>
                  </a:lnTo>
                  <a:lnTo>
                    <a:pt x="582" y="192"/>
                  </a:lnTo>
                  <a:lnTo>
                    <a:pt x="634" y="255"/>
                  </a:lnTo>
                  <a:lnTo>
                    <a:pt x="655" y="241"/>
                  </a:lnTo>
                  <a:lnTo>
                    <a:pt x="663" y="244"/>
                  </a:lnTo>
                  <a:lnTo>
                    <a:pt x="667" y="232"/>
                  </a:lnTo>
                  <a:lnTo>
                    <a:pt x="653" y="168"/>
                  </a:lnTo>
                  <a:lnTo>
                    <a:pt x="712" y="156"/>
                  </a:lnTo>
                  <a:lnTo>
                    <a:pt x="710" y="170"/>
                  </a:lnTo>
                  <a:lnTo>
                    <a:pt x="705" y="156"/>
                  </a:lnTo>
                  <a:lnTo>
                    <a:pt x="698" y="161"/>
                  </a:lnTo>
                  <a:lnTo>
                    <a:pt x="715" y="180"/>
                  </a:lnTo>
                  <a:lnTo>
                    <a:pt x="705" y="199"/>
                  </a:lnTo>
                  <a:lnTo>
                    <a:pt x="719" y="225"/>
                  </a:lnTo>
                  <a:lnTo>
                    <a:pt x="719" y="237"/>
                  </a:lnTo>
                  <a:lnTo>
                    <a:pt x="738" y="253"/>
                  </a:lnTo>
                  <a:lnTo>
                    <a:pt x="738" y="253"/>
                  </a:lnTo>
                  <a:lnTo>
                    <a:pt x="736" y="251"/>
                  </a:lnTo>
                  <a:lnTo>
                    <a:pt x="736" y="251"/>
                  </a:lnTo>
                  <a:lnTo>
                    <a:pt x="776" y="258"/>
                  </a:lnTo>
                  <a:lnTo>
                    <a:pt x="793" y="246"/>
                  </a:lnTo>
                  <a:lnTo>
                    <a:pt x="788" y="265"/>
                  </a:lnTo>
                  <a:lnTo>
                    <a:pt x="797" y="277"/>
                  </a:lnTo>
                  <a:lnTo>
                    <a:pt x="807" y="270"/>
                  </a:lnTo>
                  <a:lnTo>
                    <a:pt x="838" y="267"/>
                  </a:lnTo>
                  <a:lnTo>
                    <a:pt x="838" y="284"/>
                  </a:lnTo>
                  <a:lnTo>
                    <a:pt x="823" y="300"/>
                  </a:lnTo>
                  <a:lnTo>
                    <a:pt x="816" y="300"/>
                  </a:lnTo>
                  <a:lnTo>
                    <a:pt x="809" y="284"/>
                  </a:lnTo>
                  <a:lnTo>
                    <a:pt x="793" y="298"/>
                  </a:lnTo>
                  <a:lnTo>
                    <a:pt x="800" y="331"/>
                  </a:lnTo>
                  <a:lnTo>
                    <a:pt x="778" y="352"/>
                  </a:lnTo>
                  <a:lnTo>
                    <a:pt x="788" y="364"/>
                  </a:lnTo>
                  <a:lnTo>
                    <a:pt x="797" y="355"/>
                  </a:lnTo>
                  <a:lnTo>
                    <a:pt x="807" y="367"/>
                  </a:lnTo>
                  <a:lnTo>
                    <a:pt x="835" y="343"/>
                  </a:lnTo>
                  <a:lnTo>
                    <a:pt x="840" y="322"/>
                  </a:lnTo>
                  <a:lnTo>
                    <a:pt x="845" y="326"/>
                  </a:lnTo>
                  <a:lnTo>
                    <a:pt x="868" y="310"/>
                  </a:lnTo>
                  <a:lnTo>
                    <a:pt x="856" y="298"/>
                  </a:lnTo>
                  <a:lnTo>
                    <a:pt x="861" y="284"/>
                  </a:lnTo>
                  <a:lnTo>
                    <a:pt x="871" y="286"/>
                  </a:lnTo>
                  <a:lnTo>
                    <a:pt x="868" y="267"/>
                  </a:lnTo>
                  <a:lnTo>
                    <a:pt x="890" y="260"/>
                  </a:lnTo>
                  <a:lnTo>
                    <a:pt x="913" y="272"/>
                  </a:lnTo>
                  <a:lnTo>
                    <a:pt x="927" y="263"/>
                  </a:lnTo>
                  <a:lnTo>
                    <a:pt x="927" y="263"/>
                  </a:lnTo>
                  <a:lnTo>
                    <a:pt x="930" y="258"/>
                  </a:lnTo>
                  <a:lnTo>
                    <a:pt x="930" y="258"/>
                  </a:lnTo>
                  <a:lnTo>
                    <a:pt x="937" y="241"/>
                  </a:lnTo>
                  <a:lnTo>
                    <a:pt x="958" y="246"/>
                  </a:lnTo>
                  <a:lnTo>
                    <a:pt x="963" y="260"/>
                  </a:lnTo>
                  <a:lnTo>
                    <a:pt x="975" y="253"/>
                  </a:lnTo>
                  <a:lnTo>
                    <a:pt x="942" y="211"/>
                  </a:lnTo>
                  <a:lnTo>
                    <a:pt x="944" y="199"/>
                  </a:lnTo>
                  <a:lnTo>
                    <a:pt x="949" y="213"/>
                  </a:lnTo>
                  <a:lnTo>
                    <a:pt x="958" y="213"/>
                  </a:lnTo>
                  <a:lnTo>
                    <a:pt x="960" y="199"/>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3" name="Freeform 162"/>
            <p:cNvSpPr>
              <a:spLocks/>
            </p:cNvSpPr>
            <p:nvPr/>
          </p:nvSpPr>
          <p:spPr bwMode="auto">
            <a:xfrm>
              <a:off x="2948" y="2887"/>
              <a:ext cx="2933" cy="3015"/>
            </a:xfrm>
            <a:custGeom>
              <a:avLst/>
              <a:gdLst>
                <a:gd name="T0" fmla="*/ 757 w 2933"/>
                <a:gd name="T1" fmla="*/ 50 h 3015"/>
                <a:gd name="T2" fmla="*/ 904 w 2933"/>
                <a:gd name="T3" fmla="*/ 180 h 3015"/>
                <a:gd name="T4" fmla="*/ 975 w 2933"/>
                <a:gd name="T5" fmla="*/ 241 h 3015"/>
                <a:gd name="T6" fmla="*/ 1041 w 2933"/>
                <a:gd name="T7" fmla="*/ 331 h 3015"/>
                <a:gd name="T8" fmla="*/ 1105 w 2933"/>
                <a:gd name="T9" fmla="*/ 270 h 3015"/>
                <a:gd name="T10" fmla="*/ 1119 w 2933"/>
                <a:gd name="T11" fmla="*/ 161 h 3015"/>
                <a:gd name="T12" fmla="*/ 1244 w 2933"/>
                <a:gd name="T13" fmla="*/ 192 h 3015"/>
                <a:gd name="T14" fmla="*/ 1337 w 2933"/>
                <a:gd name="T15" fmla="*/ 274 h 3015"/>
                <a:gd name="T16" fmla="*/ 1393 w 2933"/>
                <a:gd name="T17" fmla="*/ 192 h 3015"/>
                <a:gd name="T18" fmla="*/ 1481 w 2933"/>
                <a:gd name="T19" fmla="*/ 50 h 3015"/>
                <a:gd name="T20" fmla="*/ 1559 w 2933"/>
                <a:gd name="T21" fmla="*/ 168 h 3015"/>
                <a:gd name="T22" fmla="*/ 1720 w 2933"/>
                <a:gd name="T23" fmla="*/ 166 h 3015"/>
                <a:gd name="T24" fmla="*/ 1885 w 2933"/>
                <a:gd name="T25" fmla="*/ 232 h 3015"/>
                <a:gd name="T26" fmla="*/ 1942 w 2933"/>
                <a:gd name="T27" fmla="*/ 345 h 3015"/>
                <a:gd name="T28" fmla="*/ 2046 w 2933"/>
                <a:gd name="T29" fmla="*/ 516 h 3015"/>
                <a:gd name="T30" fmla="*/ 2124 w 2933"/>
                <a:gd name="T31" fmla="*/ 665 h 3015"/>
                <a:gd name="T32" fmla="*/ 2181 w 2933"/>
                <a:gd name="T33" fmla="*/ 960 h 3015"/>
                <a:gd name="T34" fmla="*/ 2356 w 2933"/>
                <a:gd name="T35" fmla="*/ 1135 h 3015"/>
                <a:gd name="T36" fmla="*/ 2536 w 2933"/>
                <a:gd name="T37" fmla="*/ 1331 h 3015"/>
                <a:gd name="T38" fmla="*/ 2803 w 2933"/>
                <a:gd name="T39" fmla="*/ 1513 h 3015"/>
                <a:gd name="T40" fmla="*/ 2916 w 2933"/>
                <a:gd name="T41" fmla="*/ 1738 h 3015"/>
                <a:gd name="T42" fmla="*/ 2772 w 2933"/>
                <a:gd name="T43" fmla="*/ 1859 h 3015"/>
                <a:gd name="T44" fmla="*/ 2538 w 2933"/>
                <a:gd name="T45" fmla="*/ 2098 h 3015"/>
                <a:gd name="T46" fmla="*/ 2375 w 2933"/>
                <a:gd name="T47" fmla="*/ 2403 h 3015"/>
                <a:gd name="T48" fmla="*/ 2486 w 2933"/>
                <a:gd name="T49" fmla="*/ 2691 h 3015"/>
                <a:gd name="T50" fmla="*/ 2372 w 2933"/>
                <a:gd name="T51" fmla="*/ 2814 h 3015"/>
                <a:gd name="T52" fmla="*/ 2235 w 2933"/>
                <a:gd name="T53" fmla="*/ 2648 h 3015"/>
                <a:gd name="T54" fmla="*/ 1982 w 2933"/>
                <a:gd name="T55" fmla="*/ 2604 h 3015"/>
                <a:gd name="T56" fmla="*/ 1810 w 2933"/>
                <a:gd name="T57" fmla="*/ 2710 h 3015"/>
                <a:gd name="T58" fmla="*/ 1483 w 2933"/>
                <a:gd name="T59" fmla="*/ 2800 h 3015"/>
                <a:gd name="T60" fmla="*/ 1289 w 2933"/>
                <a:gd name="T61" fmla="*/ 2904 h 3015"/>
                <a:gd name="T62" fmla="*/ 1036 w 2933"/>
                <a:gd name="T63" fmla="*/ 2771 h 3015"/>
                <a:gd name="T64" fmla="*/ 901 w 2933"/>
                <a:gd name="T65" fmla="*/ 2831 h 3015"/>
                <a:gd name="T66" fmla="*/ 762 w 2933"/>
                <a:gd name="T67" fmla="*/ 2916 h 3015"/>
                <a:gd name="T68" fmla="*/ 618 w 2933"/>
                <a:gd name="T69" fmla="*/ 2826 h 3015"/>
                <a:gd name="T70" fmla="*/ 473 w 2933"/>
                <a:gd name="T71" fmla="*/ 2736 h 3015"/>
                <a:gd name="T72" fmla="*/ 516 w 2933"/>
                <a:gd name="T73" fmla="*/ 2665 h 3015"/>
                <a:gd name="T74" fmla="*/ 686 w 2933"/>
                <a:gd name="T75" fmla="*/ 2663 h 3015"/>
                <a:gd name="T76" fmla="*/ 672 w 2933"/>
                <a:gd name="T77" fmla="*/ 2504 h 3015"/>
                <a:gd name="T78" fmla="*/ 703 w 2933"/>
                <a:gd name="T79" fmla="*/ 2322 h 3015"/>
                <a:gd name="T80" fmla="*/ 618 w 2933"/>
                <a:gd name="T81" fmla="*/ 2036 h 3015"/>
                <a:gd name="T82" fmla="*/ 764 w 2933"/>
                <a:gd name="T83" fmla="*/ 1906 h 3015"/>
                <a:gd name="T84" fmla="*/ 781 w 2933"/>
                <a:gd name="T85" fmla="*/ 1729 h 3015"/>
                <a:gd name="T86" fmla="*/ 901 w 2933"/>
                <a:gd name="T87" fmla="*/ 1729 h 3015"/>
                <a:gd name="T88" fmla="*/ 875 w 2933"/>
                <a:gd name="T89" fmla="*/ 1601 h 3015"/>
                <a:gd name="T90" fmla="*/ 857 w 2933"/>
                <a:gd name="T91" fmla="*/ 1466 h 3015"/>
                <a:gd name="T92" fmla="*/ 745 w 2933"/>
                <a:gd name="T93" fmla="*/ 1364 h 3015"/>
                <a:gd name="T94" fmla="*/ 691 w 2933"/>
                <a:gd name="T95" fmla="*/ 1230 h 3015"/>
                <a:gd name="T96" fmla="*/ 684 w 2933"/>
                <a:gd name="T97" fmla="*/ 1107 h 3015"/>
                <a:gd name="T98" fmla="*/ 653 w 2933"/>
                <a:gd name="T99" fmla="*/ 979 h 3015"/>
                <a:gd name="T100" fmla="*/ 556 w 2933"/>
                <a:gd name="T101" fmla="*/ 915 h 3015"/>
                <a:gd name="T102" fmla="*/ 469 w 2933"/>
                <a:gd name="T103" fmla="*/ 802 h 3015"/>
                <a:gd name="T104" fmla="*/ 393 w 2933"/>
                <a:gd name="T105" fmla="*/ 806 h 3015"/>
                <a:gd name="T106" fmla="*/ 355 w 2933"/>
                <a:gd name="T107" fmla="*/ 769 h 3015"/>
                <a:gd name="T108" fmla="*/ 194 w 2933"/>
                <a:gd name="T109" fmla="*/ 776 h 3015"/>
                <a:gd name="T110" fmla="*/ 237 w 2933"/>
                <a:gd name="T111" fmla="*/ 849 h 3015"/>
                <a:gd name="T112" fmla="*/ 78 w 2933"/>
                <a:gd name="T113" fmla="*/ 925 h 3015"/>
                <a:gd name="T114" fmla="*/ 69 w 2933"/>
                <a:gd name="T115" fmla="*/ 726 h 3015"/>
                <a:gd name="T116" fmla="*/ 45 w 2933"/>
                <a:gd name="T117" fmla="*/ 537 h 3015"/>
                <a:gd name="T118" fmla="*/ 149 w 2933"/>
                <a:gd name="T119" fmla="*/ 390 h 3015"/>
                <a:gd name="T120" fmla="*/ 334 w 2933"/>
                <a:gd name="T121" fmla="*/ 376 h 3015"/>
                <a:gd name="T122" fmla="*/ 367 w 2933"/>
                <a:gd name="T123" fmla="*/ 324 h 3015"/>
                <a:gd name="T124" fmla="*/ 502 w 2933"/>
                <a:gd name="T125" fmla="*/ 142 h 3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33" h="3015">
                  <a:moveTo>
                    <a:pt x="644" y="45"/>
                  </a:moveTo>
                  <a:lnTo>
                    <a:pt x="663" y="36"/>
                  </a:lnTo>
                  <a:lnTo>
                    <a:pt x="660" y="26"/>
                  </a:lnTo>
                  <a:lnTo>
                    <a:pt x="684" y="0"/>
                  </a:lnTo>
                  <a:lnTo>
                    <a:pt x="705" y="19"/>
                  </a:lnTo>
                  <a:lnTo>
                    <a:pt x="710" y="12"/>
                  </a:lnTo>
                  <a:lnTo>
                    <a:pt x="724" y="19"/>
                  </a:lnTo>
                  <a:lnTo>
                    <a:pt x="726" y="12"/>
                  </a:lnTo>
                  <a:lnTo>
                    <a:pt x="741" y="10"/>
                  </a:lnTo>
                  <a:lnTo>
                    <a:pt x="743" y="21"/>
                  </a:lnTo>
                  <a:lnTo>
                    <a:pt x="757" y="31"/>
                  </a:lnTo>
                  <a:lnTo>
                    <a:pt x="757" y="50"/>
                  </a:lnTo>
                  <a:lnTo>
                    <a:pt x="774" y="47"/>
                  </a:lnTo>
                  <a:lnTo>
                    <a:pt x="800" y="66"/>
                  </a:lnTo>
                  <a:lnTo>
                    <a:pt x="819" y="66"/>
                  </a:lnTo>
                  <a:lnTo>
                    <a:pt x="821" y="92"/>
                  </a:lnTo>
                  <a:lnTo>
                    <a:pt x="840" y="118"/>
                  </a:lnTo>
                  <a:lnTo>
                    <a:pt x="849" y="118"/>
                  </a:lnTo>
                  <a:lnTo>
                    <a:pt x="842" y="125"/>
                  </a:lnTo>
                  <a:lnTo>
                    <a:pt x="861" y="130"/>
                  </a:lnTo>
                  <a:lnTo>
                    <a:pt x="849" y="147"/>
                  </a:lnTo>
                  <a:lnTo>
                    <a:pt x="857" y="161"/>
                  </a:lnTo>
                  <a:lnTo>
                    <a:pt x="892" y="154"/>
                  </a:lnTo>
                  <a:lnTo>
                    <a:pt x="904" y="180"/>
                  </a:lnTo>
                  <a:lnTo>
                    <a:pt x="904" y="180"/>
                  </a:lnTo>
                  <a:lnTo>
                    <a:pt x="909" y="180"/>
                  </a:lnTo>
                  <a:lnTo>
                    <a:pt x="909" y="180"/>
                  </a:lnTo>
                  <a:lnTo>
                    <a:pt x="916" y="177"/>
                  </a:lnTo>
                  <a:lnTo>
                    <a:pt x="916" y="196"/>
                  </a:lnTo>
                  <a:lnTo>
                    <a:pt x="928" y="192"/>
                  </a:lnTo>
                  <a:lnTo>
                    <a:pt x="930" y="201"/>
                  </a:lnTo>
                  <a:lnTo>
                    <a:pt x="939" y="187"/>
                  </a:lnTo>
                  <a:lnTo>
                    <a:pt x="946" y="189"/>
                  </a:lnTo>
                  <a:lnTo>
                    <a:pt x="956" y="213"/>
                  </a:lnTo>
                  <a:lnTo>
                    <a:pt x="980" y="218"/>
                  </a:lnTo>
                  <a:lnTo>
                    <a:pt x="975" y="241"/>
                  </a:lnTo>
                  <a:lnTo>
                    <a:pt x="982" y="256"/>
                  </a:lnTo>
                  <a:lnTo>
                    <a:pt x="975" y="277"/>
                  </a:lnTo>
                  <a:lnTo>
                    <a:pt x="984" y="277"/>
                  </a:lnTo>
                  <a:lnTo>
                    <a:pt x="980" y="284"/>
                  </a:lnTo>
                  <a:lnTo>
                    <a:pt x="987" y="296"/>
                  </a:lnTo>
                  <a:lnTo>
                    <a:pt x="980" y="300"/>
                  </a:lnTo>
                  <a:lnTo>
                    <a:pt x="984" y="315"/>
                  </a:lnTo>
                  <a:lnTo>
                    <a:pt x="998" y="322"/>
                  </a:lnTo>
                  <a:lnTo>
                    <a:pt x="1015" y="315"/>
                  </a:lnTo>
                  <a:lnTo>
                    <a:pt x="1036" y="331"/>
                  </a:lnTo>
                  <a:lnTo>
                    <a:pt x="1036" y="331"/>
                  </a:lnTo>
                  <a:lnTo>
                    <a:pt x="1041" y="331"/>
                  </a:lnTo>
                  <a:lnTo>
                    <a:pt x="1041" y="331"/>
                  </a:lnTo>
                  <a:lnTo>
                    <a:pt x="1050" y="338"/>
                  </a:lnTo>
                  <a:lnTo>
                    <a:pt x="1058" y="331"/>
                  </a:lnTo>
                  <a:lnTo>
                    <a:pt x="1060" y="296"/>
                  </a:lnTo>
                  <a:lnTo>
                    <a:pt x="1081" y="305"/>
                  </a:lnTo>
                  <a:lnTo>
                    <a:pt x="1103" y="293"/>
                  </a:lnTo>
                  <a:lnTo>
                    <a:pt x="1114" y="308"/>
                  </a:lnTo>
                  <a:lnTo>
                    <a:pt x="1129" y="300"/>
                  </a:lnTo>
                  <a:lnTo>
                    <a:pt x="1129" y="272"/>
                  </a:lnTo>
                  <a:lnTo>
                    <a:pt x="1107" y="270"/>
                  </a:lnTo>
                  <a:lnTo>
                    <a:pt x="1107" y="270"/>
                  </a:lnTo>
                  <a:lnTo>
                    <a:pt x="1105" y="270"/>
                  </a:lnTo>
                  <a:lnTo>
                    <a:pt x="1105" y="270"/>
                  </a:lnTo>
                  <a:lnTo>
                    <a:pt x="1103" y="258"/>
                  </a:lnTo>
                  <a:lnTo>
                    <a:pt x="1084" y="256"/>
                  </a:lnTo>
                  <a:lnTo>
                    <a:pt x="1065" y="234"/>
                  </a:lnTo>
                  <a:lnTo>
                    <a:pt x="1050" y="229"/>
                  </a:lnTo>
                  <a:lnTo>
                    <a:pt x="1058" y="208"/>
                  </a:lnTo>
                  <a:lnTo>
                    <a:pt x="1048" y="206"/>
                  </a:lnTo>
                  <a:lnTo>
                    <a:pt x="1050" y="189"/>
                  </a:lnTo>
                  <a:lnTo>
                    <a:pt x="1074" y="194"/>
                  </a:lnTo>
                  <a:lnTo>
                    <a:pt x="1093" y="170"/>
                  </a:lnTo>
                  <a:lnTo>
                    <a:pt x="1105" y="175"/>
                  </a:lnTo>
                  <a:lnTo>
                    <a:pt x="1119" y="161"/>
                  </a:lnTo>
                  <a:lnTo>
                    <a:pt x="1138" y="166"/>
                  </a:lnTo>
                  <a:lnTo>
                    <a:pt x="1147" y="159"/>
                  </a:lnTo>
                  <a:lnTo>
                    <a:pt x="1157" y="173"/>
                  </a:lnTo>
                  <a:lnTo>
                    <a:pt x="1166" y="168"/>
                  </a:lnTo>
                  <a:lnTo>
                    <a:pt x="1166" y="168"/>
                  </a:lnTo>
                  <a:lnTo>
                    <a:pt x="1171" y="166"/>
                  </a:lnTo>
                  <a:lnTo>
                    <a:pt x="1171" y="166"/>
                  </a:lnTo>
                  <a:lnTo>
                    <a:pt x="1183" y="163"/>
                  </a:lnTo>
                  <a:lnTo>
                    <a:pt x="1211" y="203"/>
                  </a:lnTo>
                  <a:lnTo>
                    <a:pt x="1221" y="203"/>
                  </a:lnTo>
                  <a:lnTo>
                    <a:pt x="1218" y="187"/>
                  </a:lnTo>
                  <a:lnTo>
                    <a:pt x="1244" y="192"/>
                  </a:lnTo>
                  <a:lnTo>
                    <a:pt x="1247" y="208"/>
                  </a:lnTo>
                  <a:lnTo>
                    <a:pt x="1273" y="201"/>
                  </a:lnTo>
                  <a:lnTo>
                    <a:pt x="1275" y="187"/>
                  </a:lnTo>
                  <a:lnTo>
                    <a:pt x="1292" y="187"/>
                  </a:lnTo>
                  <a:lnTo>
                    <a:pt x="1292" y="203"/>
                  </a:lnTo>
                  <a:lnTo>
                    <a:pt x="1304" y="199"/>
                  </a:lnTo>
                  <a:lnTo>
                    <a:pt x="1315" y="220"/>
                  </a:lnTo>
                  <a:lnTo>
                    <a:pt x="1301" y="248"/>
                  </a:lnTo>
                  <a:lnTo>
                    <a:pt x="1308" y="263"/>
                  </a:lnTo>
                  <a:lnTo>
                    <a:pt x="1332" y="267"/>
                  </a:lnTo>
                  <a:lnTo>
                    <a:pt x="1327" y="277"/>
                  </a:lnTo>
                  <a:lnTo>
                    <a:pt x="1337" y="274"/>
                  </a:lnTo>
                  <a:lnTo>
                    <a:pt x="1339" y="256"/>
                  </a:lnTo>
                  <a:lnTo>
                    <a:pt x="1372" y="279"/>
                  </a:lnTo>
                  <a:lnTo>
                    <a:pt x="1377" y="260"/>
                  </a:lnTo>
                  <a:lnTo>
                    <a:pt x="1377" y="260"/>
                  </a:lnTo>
                  <a:lnTo>
                    <a:pt x="1379" y="260"/>
                  </a:lnTo>
                  <a:lnTo>
                    <a:pt x="1379" y="260"/>
                  </a:lnTo>
                  <a:lnTo>
                    <a:pt x="1372" y="256"/>
                  </a:lnTo>
                  <a:lnTo>
                    <a:pt x="1384" y="244"/>
                  </a:lnTo>
                  <a:lnTo>
                    <a:pt x="1379" y="215"/>
                  </a:lnTo>
                  <a:lnTo>
                    <a:pt x="1389" y="215"/>
                  </a:lnTo>
                  <a:lnTo>
                    <a:pt x="1379" y="201"/>
                  </a:lnTo>
                  <a:lnTo>
                    <a:pt x="1393" y="192"/>
                  </a:lnTo>
                  <a:lnTo>
                    <a:pt x="1377" y="154"/>
                  </a:lnTo>
                  <a:lnTo>
                    <a:pt x="1382" y="125"/>
                  </a:lnTo>
                  <a:lnTo>
                    <a:pt x="1370" y="109"/>
                  </a:lnTo>
                  <a:lnTo>
                    <a:pt x="1370" y="81"/>
                  </a:lnTo>
                  <a:lnTo>
                    <a:pt x="1393" y="73"/>
                  </a:lnTo>
                  <a:lnTo>
                    <a:pt x="1396" y="83"/>
                  </a:lnTo>
                  <a:lnTo>
                    <a:pt x="1403" y="71"/>
                  </a:lnTo>
                  <a:lnTo>
                    <a:pt x="1415" y="69"/>
                  </a:lnTo>
                  <a:lnTo>
                    <a:pt x="1415" y="52"/>
                  </a:lnTo>
                  <a:lnTo>
                    <a:pt x="1431" y="50"/>
                  </a:lnTo>
                  <a:lnTo>
                    <a:pt x="1429" y="40"/>
                  </a:lnTo>
                  <a:lnTo>
                    <a:pt x="1481" y="50"/>
                  </a:lnTo>
                  <a:lnTo>
                    <a:pt x="1488" y="62"/>
                  </a:lnTo>
                  <a:lnTo>
                    <a:pt x="1483" y="69"/>
                  </a:lnTo>
                  <a:lnTo>
                    <a:pt x="1474" y="66"/>
                  </a:lnTo>
                  <a:lnTo>
                    <a:pt x="1474" y="114"/>
                  </a:lnTo>
                  <a:lnTo>
                    <a:pt x="1493" y="125"/>
                  </a:lnTo>
                  <a:lnTo>
                    <a:pt x="1488" y="135"/>
                  </a:lnTo>
                  <a:lnTo>
                    <a:pt x="1502" y="125"/>
                  </a:lnTo>
                  <a:lnTo>
                    <a:pt x="1512" y="125"/>
                  </a:lnTo>
                  <a:lnTo>
                    <a:pt x="1509" y="154"/>
                  </a:lnTo>
                  <a:lnTo>
                    <a:pt x="1535" y="159"/>
                  </a:lnTo>
                  <a:lnTo>
                    <a:pt x="1535" y="177"/>
                  </a:lnTo>
                  <a:lnTo>
                    <a:pt x="1559" y="168"/>
                  </a:lnTo>
                  <a:lnTo>
                    <a:pt x="1566" y="154"/>
                  </a:lnTo>
                  <a:lnTo>
                    <a:pt x="1580" y="151"/>
                  </a:lnTo>
                  <a:lnTo>
                    <a:pt x="1599" y="166"/>
                  </a:lnTo>
                  <a:lnTo>
                    <a:pt x="1649" y="151"/>
                  </a:lnTo>
                  <a:lnTo>
                    <a:pt x="1651" y="159"/>
                  </a:lnTo>
                  <a:lnTo>
                    <a:pt x="1668" y="147"/>
                  </a:lnTo>
                  <a:lnTo>
                    <a:pt x="1682" y="149"/>
                  </a:lnTo>
                  <a:lnTo>
                    <a:pt x="1675" y="142"/>
                  </a:lnTo>
                  <a:lnTo>
                    <a:pt x="1687" y="144"/>
                  </a:lnTo>
                  <a:lnTo>
                    <a:pt x="1691" y="137"/>
                  </a:lnTo>
                  <a:lnTo>
                    <a:pt x="1720" y="151"/>
                  </a:lnTo>
                  <a:lnTo>
                    <a:pt x="1720" y="166"/>
                  </a:lnTo>
                  <a:lnTo>
                    <a:pt x="1779" y="133"/>
                  </a:lnTo>
                  <a:lnTo>
                    <a:pt x="1779" y="133"/>
                  </a:lnTo>
                  <a:lnTo>
                    <a:pt x="1795" y="147"/>
                  </a:lnTo>
                  <a:lnTo>
                    <a:pt x="1793" y="159"/>
                  </a:lnTo>
                  <a:lnTo>
                    <a:pt x="1803" y="156"/>
                  </a:lnTo>
                  <a:lnTo>
                    <a:pt x="1814" y="166"/>
                  </a:lnTo>
                  <a:lnTo>
                    <a:pt x="1810" y="201"/>
                  </a:lnTo>
                  <a:lnTo>
                    <a:pt x="1821" y="199"/>
                  </a:lnTo>
                  <a:lnTo>
                    <a:pt x="1852" y="225"/>
                  </a:lnTo>
                  <a:lnTo>
                    <a:pt x="1852" y="220"/>
                  </a:lnTo>
                  <a:lnTo>
                    <a:pt x="1881" y="218"/>
                  </a:lnTo>
                  <a:lnTo>
                    <a:pt x="1885" y="232"/>
                  </a:lnTo>
                  <a:lnTo>
                    <a:pt x="1885" y="232"/>
                  </a:lnTo>
                  <a:lnTo>
                    <a:pt x="1900" y="244"/>
                  </a:lnTo>
                  <a:lnTo>
                    <a:pt x="1897" y="251"/>
                  </a:lnTo>
                  <a:lnTo>
                    <a:pt x="1909" y="272"/>
                  </a:lnTo>
                  <a:lnTo>
                    <a:pt x="1883" y="284"/>
                  </a:lnTo>
                  <a:lnTo>
                    <a:pt x="1881" y="296"/>
                  </a:lnTo>
                  <a:lnTo>
                    <a:pt x="1902" y="312"/>
                  </a:lnTo>
                  <a:lnTo>
                    <a:pt x="1914" y="310"/>
                  </a:lnTo>
                  <a:lnTo>
                    <a:pt x="1921" y="334"/>
                  </a:lnTo>
                  <a:lnTo>
                    <a:pt x="1930" y="331"/>
                  </a:lnTo>
                  <a:lnTo>
                    <a:pt x="1935" y="343"/>
                  </a:lnTo>
                  <a:lnTo>
                    <a:pt x="1942" y="345"/>
                  </a:lnTo>
                  <a:lnTo>
                    <a:pt x="1937" y="348"/>
                  </a:lnTo>
                  <a:lnTo>
                    <a:pt x="1954" y="374"/>
                  </a:lnTo>
                  <a:lnTo>
                    <a:pt x="1942" y="397"/>
                  </a:lnTo>
                  <a:lnTo>
                    <a:pt x="1944" y="428"/>
                  </a:lnTo>
                  <a:lnTo>
                    <a:pt x="1963" y="442"/>
                  </a:lnTo>
                  <a:lnTo>
                    <a:pt x="1973" y="440"/>
                  </a:lnTo>
                  <a:lnTo>
                    <a:pt x="1989" y="459"/>
                  </a:lnTo>
                  <a:lnTo>
                    <a:pt x="1982" y="475"/>
                  </a:lnTo>
                  <a:lnTo>
                    <a:pt x="2015" y="480"/>
                  </a:lnTo>
                  <a:lnTo>
                    <a:pt x="2022" y="501"/>
                  </a:lnTo>
                  <a:lnTo>
                    <a:pt x="2027" y="494"/>
                  </a:lnTo>
                  <a:lnTo>
                    <a:pt x="2046" y="516"/>
                  </a:lnTo>
                  <a:lnTo>
                    <a:pt x="2065" y="516"/>
                  </a:lnTo>
                  <a:lnTo>
                    <a:pt x="2067" y="525"/>
                  </a:lnTo>
                  <a:lnTo>
                    <a:pt x="2084" y="527"/>
                  </a:lnTo>
                  <a:lnTo>
                    <a:pt x="2084" y="544"/>
                  </a:lnTo>
                  <a:lnTo>
                    <a:pt x="2103" y="535"/>
                  </a:lnTo>
                  <a:lnTo>
                    <a:pt x="2119" y="549"/>
                  </a:lnTo>
                  <a:lnTo>
                    <a:pt x="2124" y="556"/>
                  </a:lnTo>
                  <a:lnTo>
                    <a:pt x="2108" y="579"/>
                  </a:lnTo>
                  <a:lnTo>
                    <a:pt x="2112" y="591"/>
                  </a:lnTo>
                  <a:lnTo>
                    <a:pt x="2155" y="605"/>
                  </a:lnTo>
                  <a:lnTo>
                    <a:pt x="2157" y="624"/>
                  </a:lnTo>
                  <a:lnTo>
                    <a:pt x="2124" y="665"/>
                  </a:lnTo>
                  <a:lnTo>
                    <a:pt x="2124" y="681"/>
                  </a:lnTo>
                  <a:lnTo>
                    <a:pt x="2110" y="683"/>
                  </a:lnTo>
                  <a:lnTo>
                    <a:pt x="2105" y="707"/>
                  </a:lnTo>
                  <a:lnTo>
                    <a:pt x="2110" y="731"/>
                  </a:lnTo>
                  <a:lnTo>
                    <a:pt x="2067" y="754"/>
                  </a:lnTo>
                  <a:lnTo>
                    <a:pt x="2067" y="771"/>
                  </a:lnTo>
                  <a:lnTo>
                    <a:pt x="2091" y="806"/>
                  </a:lnTo>
                  <a:lnTo>
                    <a:pt x="2117" y="823"/>
                  </a:lnTo>
                  <a:lnTo>
                    <a:pt x="2138" y="823"/>
                  </a:lnTo>
                  <a:lnTo>
                    <a:pt x="2143" y="887"/>
                  </a:lnTo>
                  <a:lnTo>
                    <a:pt x="2162" y="884"/>
                  </a:lnTo>
                  <a:lnTo>
                    <a:pt x="2181" y="960"/>
                  </a:lnTo>
                  <a:lnTo>
                    <a:pt x="2200" y="972"/>
                  </a:lnTo>
                  <a:lnTo>
                    <a:pt x="2207" y="965"/>
                  </a:lnTo>
                  <a:lnTo>
                    <a:pt x="2212" y="974"/>
                  </a:lnTo>
                  <a:lnTo>
                    <a:pt x="2207" y="1017"/>
                  </a:lnTo>
                  <a:lnTo>
                    <a:pt x="2221" y="1038"/>
                  </a:lnTo>
                  <a:lnTo>
                    <a:pt x="2221" y="1057"/>
                  </a:lnTo>
                  <a:lnTo>
                    <a:pt x="2252" y="1067"/>
                  </a:lnTo>
                  <a:lnTo>
                    <a:pt x="2280" y="1093"/>
                  </a:lnTo>
                  <a:lnTo>
                    <a:pt x="2294" y="1137"/>
                  </a:lnTo>
                  <a:lnTo>
                    <a:pt x="2335" y="1140"/>
                  </a:lnTo>
                  <a:lnTo>
                    <a:pt x="2356" y="1154"/>
                  </a:lnTo>
                  <a:lnTo>
                    <a:pt x="2356" y="1135"/>
                  </a:lnTo>
                  <a:lnTo>
                    <a:pt x="2394" y="1140"/>
                  </a:lnTo>
                  <a:lnTo>
                    <a:pt x="2432" y="1175"/>
                  </a:lnTo>
                  <a:lnTo>
                    <a:pt x="2443" y="1178"/>
                  </a:lnTo>
                  <a:lnTo>
                    <a:pt x="2448" y="1213"/>
                  </a:lnTo>
                  <a:lnTo>
                    <a:pt x="2460" y="1213"/>
                  </a:lnTo>
                  <a:lnTo>
                    <a:pt x="2465" y="1227"/>
                  </a:lnTo>
                  <a:lnTo>
                    <a:pt x="2477" y="1230"/>
                  </a:lnTo>
                  <a:lnTo>
                    <a:pt x="2481" y="1246"/>
                  </a:lnTo>
                  <a:lnTo>
                    <a:pt x="2495" y="1256"/>
                  </a:lnTo>
                  <a:lnTo>
                    <a:pt x="2495" y="1270"/>
                  </a:lnTo>
                  <a:lnTo>
                    <a:pt x="2531" y="1298"/>
                  </a:lnTo>
                  <a:lnTo>
                    <a:pt x="2536" y="1331"/>
                  </a:lnTo>
                  <a:lnTo>
                    <a:pt x="2569" y="1353"/>
                  </a:lnTo>
                  <a:lnTo>
                    <a:pt x="2602" y="1348"/>
                  </a:lnTo>
                  <a:lnTo>
                    <a:pt x="2663" y="1407"/>
                  </a:lnTo>
                  <a:lnTo>
                    <a:pt x="2670" y="1469"/>
                  </a:lnTo>
                  <a:lnTo>
                    <a:pt x="2725" y="1511"/>
                  </a:lnTo>
                  <a:lnTo>
                    <a:pt x="2734" y="1509"/>
                  </a:lnTo>
                  <a:lnTo>
                    <a:pt x="2734" y="1485"/>
                  </a:lnTo>
                  <a:lnTo>
                    <a:pt x="2749" y="1480"/>
                  </a:lnTo>
                  <a:lnTo>
                    <a:pt x="2777" y="1483"/>
                  </a:lnTo>
                  <a:lnTo>
                    <a:pt x="2793" y="1513"/>
                  </a:lnTo>
                  <a:lnTo>
                    <a:pt x="2808" y="1504"/>
                  </a:lnTo>
                  <a:lnTo>
                    <a:pt x="2803" y="1513"/>
                  </a:lnTo>
                  <a:lnTo>
                    <a:pt x="2831" y="1565"/>
                  </a:lnTo>
                  <a:lnTo>
                    <a:pt x="2860" y="1568"/>
                  </a:lnTo>
                  <a:lnTo>
                    <a:pt x="2872" y="1561"/>
                  </a:lnTo>
                  <a:lnTo>
                    <a:pt x="2888" y="1608"/>
                  </a:lnTo>
                  <a:lnTo>
                    <a:pt x="2905" y="1613"/>
                  </a:lnTo>
                  <a:lnTo>
                    <a:pt x="2919" y="1641"/>
                  </a:lnTo>
                  <a:lnTo>
                    <a:pt x="2912" y="1658"/>
                  </a:lnTo>
                  <a:lnTo>
                    <a:pt x="2933" y="1665"/>
                  </a:lnTo>
                  <a:lnTo>
                    <a:pt x="2907" y="1717"/>
                  </a:lnTo>
                  <a:lnTo>
                    <a:pt x="2916" y="1729"/>
                  </a:lnTo>
                  <a:lnTo>
                    <a:pt x="2933" y="1733"/>
                  </a:lnTo>
                  <a:lnTo>
                    <a:pt x="2916" y="1738"/>
                  </a:lnTo>
                  <a:lnTo>
                    <a:pt x="2924" y="1809"/>
                  </a:lnTo>
                  <a:lnTo>
                    <a:pt x="2909" y="1826"/>
                  </a:lnTo>
                  <a:lnTo>
                    <a:pt x="2909" y="1845"/>
                  </a:lnTo>
                  <a:lnTo>
                    <a:pt x="2890" y="1863"/>
                  </a:lnTo>
                  <a:lnTo>
                    <a:pt x="2883" y="1854"/>
                  </a:lnTo>
                  <a:lnTo>
                    <a:pt x="2876" y="1863"/>
                  </a:lnTo>
                  <a:lnTo>
                    <a:pt x="2879" y="1882"/>
                  </a:lnTo>
                  <a:lnTo>
                    <a:pt x="2869" y="1899"/>
                  </a:lnTo>
                  <a:lnTo>
                    <a:pt x="2829" y="1882"/>
                  </a:lnTo>
                  <a:lnTo>
                    <a:pt x="2822" y="1868"/>
                  </a:lnTo>
                  <a:lnTo>
                    <a:pt x="2793" y="1852"/>
                  </a:lnTo>
                  <a:lnTo>
                    <a:pt x="2772" y="1859"/>
                  </a:lnTo>
                  <a:lnTo>
                    <a:pt x="2734" y="1830"/>
                  </a:lnTo>
                  <a:lnTo>
                    <a:pt x="2732" y="1845"/>
                  </a:lnTo>
                  <a:lnTo>
                    <a:pt x="2713" y="1861"/>
                  </a:lnTo>
                  <a:lnTo>
                    <a:pt x="2699" y="1854"/>
                  </a:lnTo>
                  <a:lnTo>
                    <a:pt x="2692" y="1859"/>
                  </a:lnTo>
                  <a:lnTo>
                    <a:pt x="2704" y="1901"/>
                  </a:lnTo>
                  <a:lnTo>
                    <a:pt x="2685" y="1951"/>
                  </a:lnTo>
                  <a:lnTo>
                    <a:pt x="2692" y="1975"/>
                  </a:lnTo>
                  <a:lnTo>
                    <a:pt x="2675" y="2027"/>
                  </a:lnTo>
                  <a:lnTo>
                    <a:pt x="2628" y="2069"/>
                  </a:lnTo>
                  <a:lnTo>
                    <a:pt x="2581" y="2100"/>
                  </a:lnTo>
                  <a:lnTo>
                    <a:pt x="2538" y="2098"/>
                  </a:lnTo>
                  <a:lnTo>
                    <a:pt x="2441" y="2131"/>
                  </a:lnTo>
                  <a:lnTo>
                    <a:pt x="2401" y="2176"/>
                  </a:lnTo>
                  <a:lnTo>
                    <a:pt x="2349" y="2183"/>
                  </a:lnTo>
                  <a:lnTo>
                    <a:pt x="2335" y="2213"/>
                  </a:lnTo>
                  <a:lnTo>
                    <a:pt x="2306" y="2232"/>
                  </a:lnTo>
                  <a:lnTo>
                    <a:pt x="2299" y="2254"/>
                  </a:lnTo>
                  <a:lnTo>
                    <a:pt x="2280" y="2251"/>
                  </a:lnTo>
                  <a:lnTo>
                    <a:pt x="2276" y="2265"/>
                  </a:lnTo>
                  <a:lnTo>
                    <a:pt x="2285" y="2299"/>
                  </a:lnTo>
                  <a:lnTo>
                    <a:pt x="2337" y="2351"/>
                  </a:lnTo>
                  <a:lnTo>
                    <a:pt x="2351" y="2398"/>
                  </a:lnTo>
                  <a:lnTo>
                    <a:pt x="2375" y="2403"/>
                  </a:lnTo>
                  <a:lnTo>
                    <a:pt x="2380" y="2419"/>
                  </a:lnTo>
                  <a:lnTo>
                    <a:pt x="2389" y="2414"/>
                  </a:lnTo>
                  <a:lnTo>
                    <a:pt x="2429" y="2499"/>
                  </a:lnTo>
                  <a:lnTo>
                    <a:pt x="2384" y="2568"/>
                  </a:lnTo>
                  <a:lnTo>
                    <a:pt x="2394" y="2575"/>
                  </a:lnTo>
                  <a:lnTo>
                    <a:pt x="2372" y="2611"/>
                  </a:lnTo>
                  <a:lnTo>
                    <a:pt x="2384" y="2622"/>
                  </a:lnTo>
                  <a:lnTo>
                    <a:pt x="2410" y="2625"/>
                  </a:lnTo>
                  <a:lnTo>
                    <a:pt x="2439" y="2611"/>
                  </a:lnTo>
                  <a:lnTo>
                    <a:pt x="2477" y="2644"/>
                  </a:lnTo>
                  <a:lnTo>
                    <a:pt x="2474" y="2660"/>
                  </a:lnTo>
                  <a:lnTo>
                    <a:pt x="2486" y="2691"/>
                  </a:lnTo>
                  <a:lnTo>
                    <a:pt x="2465" y="2719"/>
                  </a:lnTo>
                  <a:lnTo>
                    <a:pt x="2469" y="2734"/>
                  </a:lnTo>
                  <a:lnTo>
                    <a:pt x="2453" y="2743"/>
                  </a:lnTo>
                  <a:lnTo>
                    <a:pt x="2462" y="2755"/>
                  </a:lnTo>
                  <a:lnTo>
                    <a:pt x="2446" y="2779"/>
                  </a:lnTo>
                  <a:lnTo>
                    <a:pt x="2455" y="2790"/>
                  </a:lnTo>
                  <a:lnTo>
                    <a:pt x="2455" y="2819"/>
                  </a:lnTo>
                  <a:lnTo>
                    <a:pt x="2429" y="2842"/>
                  </a:lnTo>
                  <a:lnTo>
                    <a:pt x="2425" y="2831"/>
                  </a:lnTo>
                  <a:lnTo>
                    <a:pt x="2410" y="2823"/>
                  </a:lnTo>
                  <a:lnTo>
                    <a:pt x="2408" y="2833"/>
                  </a:lnTo>
                  <a:lnTo>
                    <a:pt x="2372" y="2814"/>
                  </a:lnTo>
                  <a:lnTo>
                    <a:pt x="2356" y="2790"/>
                  </a:lnTo>
                  <a:lnTo>
                    <a:pt x="2339" y="2783"/>
                  </a:lnTo>
                  <a:lnTo>
                    <a:pt x="2335" y="2769"/>
                  </a:lnTo>
                  <a:lnTo>
                    <a:pt x="2304" y="2762"/>
                  </a:lnTo>
                  <a:lnTo>
                    <a:pt x="2294" y="2738"/>
                  </a:lnTo>
                  <a:lnTo>
                    <a:pt x="2306" y="2717"/>
                  </a:lnTo>
                  <a:lnTo>
                    <a:pt x="2323" y="2710"/>
                  </a:lnTo>
                  <a:lnTo>
                    <a:pt x="2283" y="2677"/>
                  </a:lnTo>
                  <a:lnTo>
                    <a:pt x="2297" y="2656"/>
                  </a:lnTo>
                  <a:lnTo>
                    <a:pt x="2283" y="2665"/>
                  </a:lnTo>
                  <a:lnTo>
                    <a:pt x="2266" y="2651"/>
                  </a:lnTo>
                  <a:lnTo>
                    <a:pt x="2235" y="2648"/>
                  </a:lnTo>
                  <a:lnTo>
                    <a:pt x="2216" y="2660"/>
                  </a:lnTo>
                  <a:lnTo>
                    <a:pt x="2188" y="2658"/>
                  </a:lnTo>
                  <a:lnTo>
                    <a:pt x="2171" y="2693"/>
                  </a:lnTo>
                  <a:lnTo>
                    <a:pt x="2148" y="2689"/>
                  </a:lnTo>
                  <a:lnTo>
                    <a:pt x="2124" y="2700"/>
                  </a:lnTo>
                  <a:lnTo>
                    <a:pt x="2089" y="2656"/>
                  </a:lnTo>
                  <a:lnTo>
                    <a:pt x="2089" y="2637"/>
                  </a:lnTo>
                  <a:lnTo>
                    <a:pt x="2046" y="2646"/>
                  </a:lnTo>
                  <a:lnTo>
                    <a:pt x="2027" y="2637"/>
                  </a:lnTo>
                  <a:lnTo>
                    <a:pt x="1978" y="2651"/>
                  </a:lnTo>
                  <a:lnTo>
                    <a:pt x="1968" y="2639"/>
                  </a:lnTo>
                  <a:lnTo>
                    <a:pt x="1982" y="2604"/>
                  </a:lnTo>
                  <a:lnTo>
                    <a:pt x="1975" y="2594"/>
                  </a:lnTo>
                  <a:lnTo>
                    <a:pt x="1954" y="2622"/>
                  </a:lnTo>
                  <a:lnTo>
                    <a:pt x="1923" y="2632"/>
                  </a:lnTo>
                  <a:lnTo>
                    <a:pt x="1944" y="2689"/>
                  </a:lnTo>
                  <a:lnTo>
                    <a:pt x="1947" y="2717"/>
                  </a:lnTo>
                  <a:lnTo>
                    <a:pt x="1930" y="2722"/>
                  </a:lnTo>
                  <a:lnTo>
                    <a:pt x="1930" y="2710"/>
                  </a:lnTo>
                  <a:lnTo>
                    <a:pt x="1907" y="2717"/>
                  </a:lnTo>
                  <a:lnTo>
                    <a:pt x="1862" y="2705"/>
                  </a:lnTo>
                  <a:lnTo>
                    <a:pt x="1836" y="2712"/>
                  </a:lnTo>
                  <a:lnTo>
                    <a:pt x="1829" y="2700"/>
                  </a:lnTo>
                  <a:lnTo>
                    <a:pt x="1810" y="2710"/>
                  </a:lnTo>
                  <a:lnTo>
                    <a:pt x="1772" y="2710"/>
                  </a:lnTo>
                  <a:lnTo>
                    <a:pt x="1736" y="2719"/>
                  </a:lnTo>
                  <a:lnTo>
                    <a:pt x="1732" y="2738"/>
                  </a:lnTo>
                  <a:lnTo>
                    <a:pt x="1694" y="2729"/>
                  </a:lnTo>
                  <a:lnTo>
                    <a:pt x="1620" y="2736"/>
                  </a:lnTo>
                  <a:lnTo>
                    <a:pt x="1606" y="2726"/>
                  </a:lnTo>
                  <a:lnTo>
                    <a:pt x="1604" y="2738"/>
                  </a:lnTo>
                  <a:lnTo>
                    <a:pt x="1585" y="2741"/>
                  </a:lnTo>
                  <a:lnTo>
                    <a:pt x="1576" y="2788"/>
                  </a:lnTo>
                  <a:lnTo>
                    <a:pt x="1566" y="2797"/>
                  </a:lnTo>
                  <a:lnTo>
                    <a:pt x="1526" y="2807"/>
                  </a:lnTo>
                  <a:lnTo>
                    <a:pt x="1483" y="2800"/>
                  </a:lnTo>
                  <a:lnTo>
                    <a:pt x="1453" y="2835"/>
                  </a:lnTo>
                  <a:lnTo>
                    <a:pt x="1467" y="2840"/>
                  </a:lnTo>
                  <a:lnTo>
                    <a:pt x="1476" y="2859"/>
                  </a:lnTo>
                  <a:lnTo>
                    <a:pt x="1424" y="2857"/>
                  </a:lnTo>
                  <a:lnTo>
                    <a:pt x="1396" y="2875"/>
                  </a:lnTo>
                  <a:lnTo>
                    <a:pt x="1396" y="2892"/>
                  </a:lnTo>
                  <a:lnTo>
                    <a:pt x="1382" y="2901"/>
                  </a:lnTo>
                  <a:lnTo>
                    <a:pt x="1356" y="2904"/>
                  </a:lnTo>
                  <a:lnTo>
                    <a:pt x="1372" y="2875"/>
                  </a:lnTo>
                  <a:lnTo>
                    <a:pt x="1344" y="2871"/>
                  </a:lnTo>
                  <a:lnTo>
                    <a:pt x="1296" y="2890"/>
                  </a:lnTo>
                  <a:lnTo>
                    <a:pt x="1289" y="2904"/>
                  </a:lnTo>
                  <a:lnTo>
                    <a:pt x="1207" y="2901"/>
                  </a:lnTo>
                  <a:lnTo>
                    <a:pt x="1202" y="2887"/>
                  </a:lnTo>
                  <a:lnTo>
                    <a:pt x="1211" y="2873"/>
                  </a:lnTo>
                  <a:lnTo>
                    <a:pt x="1178" y="2838"/>
                  </a:lnTo>
                  <a:lnTo>
                    <a:pt x="1181" y="2828"/>
                  </a:lnTo>
                  <a:lnTo>
                    <a:pt x="1143" y="2826"/>
                  </a:lnTo>
                  <a:lnTo>
                    <a:pt x="1143" y="2809"/>
                  </a:lnTo>
                  <a:lnTo>
                    <a:pt x="1171" y="2800"/>
                  </a:lnTo>
                  <a:lnTo>
                    <a:pt x="1152" y="2779"/>
                  </a:lnTo>
                  <a:lnTo>
                    <a:pt x="1086" y="2797"/>
                  </a:lnTo>
                  <a:lnTo>
                    <a:pt x="1076" y="2781"/>
                  </a:lnTo>
                  <a:lnTo>
                    <a:pt x="1036" y="2771"/>
                  </a:lnTo>
                  <a:lnTo>
                    <a:pt x="1034" y="2757"/>
                  </a:lnTo>
                  <a:lnTo>
                    <a:pt x="980" y="2750"/>
                  </a:lnTo>
                  <a:lnTo>
                    <a:pt x="963" y="2781"/>
                  </a:lnTo>
                  <a:lnTo>
                    <a:pt x="935" y="2781"/>
                  </a:lnTo>
                  <a:lnTo>
                    <a:pt x="892" y="2762"/>
                  </a:lnTo>
                  <a:lnTo>
                    <a:pt x="909" y="2736"/>
                  </a:lnTo>
                  <a:lnTo>
                    <a:pt x="883" y="2736"/>
                  </a:lnTo>
                  <a:lnTo>
                    <a:pt x="878" y="2743"/>
                  </a:lnTo>
                  <a:lnTo>
                    <a:pt x="892" y="2762"/>
                  </a:lnTo>
                  <a:lnTo>
                    <a:pt x="878" y="2807"/>
                  </a:lnTo>
                  <a:lnTo>
                    <a:pt x="885" y="2823"/>
                  </a:lnTo>
                  <a:lnTo>
                    <a:pt x="901" y="2831"/>
                  </a:lnTo>
                  <a:lnTo>
                    <a:pt x="906" y="2871"/>
                  </a:lnTo>
                  <a:lnTo>
                    <a:pt x="883" y="2890"/>
                  </a:lnTo>
                  <a:lnTo>
                    <a:pt x="880" y="2916"/>
                  </a:lnTo>
                  <a:lnTo>
                    <a:pt x="857" y="2920"/>
                  </a:lnTo>
                  <a:lnTo>
                    <a:pt x="819" y="2984"/>
                  </a:lnTo>
                  <a:lnTo>
                    <a:pt x="760" y="3015"/>
                  </a:lnTo>
                  <a:lnTo>
                    <a:pt x="741" y="3008"/>
                  </a:lnTo>
                  <a:lnTo>
                    <a:pt x="724" y="3015"/>
                  </a:lnTo>
                  <a:lnTo>
                    <a:pt x="726" y="2991"/>
                  </a:lnTo>
                  <a:lnTo>
                    <a:pt x="748" y="2977"/>
                  </a:lnTo>
                  <a:lnTo>
                    <a:pt x="738" y="2963"/>
                  </a:lnTo>
                  <a:lnTo>
                    <a:pt x="762" y="2916"/>
                  </a:lnTo>
                  <a:lnTo>
                    <a:pt x="755" y="2911"/>
                  </a:lnTo>
                  <a:lnTo>
                    <a:pt x="748" y="2918"/>
                  </a:lnTo>
                  <a:lnTo>
                    <a:pt x="729" y="2906"/>
                  </a:lnTo>
                  <a:lnTo>
                    <a:pt x="717" y="2927"/>
                  </a:lnTo>
                  <a:lnTo>
                    <a:pt x="689" y="2923"/>
                  </a:lnTo>
                  <a:lnTo>
                    <a:pt x="677" y="2939"/>
                  </a:lnTo>
                  <a:lnTo>
                    <a:pt x="660" y="2890"/>
                  </a:lnTo>
                  <a:lnTo>
                    <a:pt x="682" y="2875"/>
                  </a:lnTo>
                  <a:lnTo>
                    <a:pt x="674" y="2852"/>
                  </a:lnTo>
                  <a:lnTo>
                    <a:pt x="651" y="2840"/>
                  </a:lnTo>
                  <a:lnTo>
                    <a:pt x="644" y="2821"/>
                  </a:lnTo>
                  <a:lnTo>
                    <a:pt x="618" y="2826"/>
                  </a:lnTo>
                  <a:lnTo>
                    <a:pt x="611" y="2812"/>
                  </a:lnTo>
                  <a:lnTo>
                    <a:pt x="615" y="2807"/>
                  </a:lnTo>
                  <a:lnTo>
                    <a:pt x="596" y="2790"/>
                  </a:lnTo>
                  <a:lnTo>
                    <a:pt x="601" y="2769"/>
                  </a:lnTo>
                  <a:lnTo>
                    <a:pt x="596" y="2781"/>
                  </a:lnTo>
                  <a:lnTo>
                    <a:pt x="570" y="2783"/>
                  </a:lnTo>
                  <a:lnTo>
                    <a:pt x="547" y="2767"/>
                  </a:lnTo>
                  <a:lnTo>
                    <a:pt x="542" y="2786"/>
                  </a:lnTo>
                  <a:lnTo>
                    <a:pt x="507" y="2767"/>
                  </a:lnTo>
                  <a:lnTo>
                    <a:pt x="514" y="2741"/>
                  </a:lnTo>
                  <a:lnTo>
                    <a:pt x="497" y="2726"/>
                  </a:lnTo>
                  <a:lnTo>
                    <a:pt x="473" y="2736"/>
                  </a:lnTo>
                  <a:lnTo>
                    <a:pt x="459" y="2781"/>
                  </a:lnTo>
                  <a:lnTo>
                    <a:pt x="376" y="2769"/>
                  </a:lnTo>
                  <a:lnTo>
                    <a:pt x="376" y="2769"/>
                  </a:lnTo>
                  <a:lnTo>
                    <a:pt x="384" y="2738"/>
                  </a:lnTo>
                  <a:lnTo>
                    <a:pt x="400" y="2719"/>
                  </a:lnTo>
                  <a:lnTo>
                    <a:pt x="412" y="2712"/>
                  </a:lnTo>
                  <a:lnTo>
                    <a:pt x="440" y="2719"/>
                  </a:lnTo>
                  <a:lnTo>
                    <a:pt x="469" y="2710"/>
                  </a:lnTo>
                  <a:lnTo>
                    <a:pt x="495" y="2691"/>
                  </a:lnTo>
                  <a:lnTo>
                    <a:pt x="492" y="2679"/>
                  </a:lnTo>
                  <a:lnTo>
                    <a:pt x="507" y="2677"/>
                  </a:lnTo>
                  <a:lnTo>
                    <a:pt x="516" y="2665"/>
                  </a:lnTo>
                  <a:lnTo>
                    <a:pt x="516" y="2665"/>
                  </a:lnTo>
                  <a:lnTo>
                    <a:pt x="516" y="2660"/>
                  </a:lnTo>
                  <a:lnTo>
                    <a:pt x="516" y="2660"/>
                  </a:lnTo>
                  <a:lnTo>
                    <a:pt x="528" y="2651"/>
                  </a:lnTo>
                  <a:lnTo>
                    <a:pt x="596" y="2674"/>
                  </a:lnTo>
                  <a:lnTo>
                    <a:pt x="618" y="2651"/>
                  </a:lnTo>
                  <a:lnTo>
                    <a:pt x="634" y="2644"/>
                  </a:lnTo>
                  <a:lnTo>
                    <a:pt x="637" y="2656"/>
                  </a:lnTo>
                  <a:lnTo>
                    <a:pt x="656" y="2653"/>
                  </a:lnTo>
                  <a:lnTo>
                    <a:pt x="665" y="2686"/>
                  </a:lnTo>
                  <a:lnTo>
                    <a:pt x="672" y="2656"/>
                  </a:lnTo>
                  <a:lnTo>
                    <a:pt x="686" y="2663"/>
                  </a:lnTo>
                  <a:lnTo>
                    <a:pt x="696" y="2653"/>
                  </a:lnTo>
                  <a:lnTo>
                    <a:pt x="703" y="2630"/>
                  </a:lnTo>
                  <a:lnTo>
                    <a:pt x="689" y="2615"/>
                  </a:lnTo>
                  <a:lnTo>
                    <a:pt x="689" y="2578"/>
                  </a:lnTo>
                  <a:lnTo>
                    <a:pt x="656" y="2554"/>
                  </a:lnTo>
                  <a:lnTo>
                    <a:pt x="672" y="2540"/>
                  </a:lnTo>
                  <a:lnTo>
                    <a:pt x="686" y="2542"/>
                  </a:lnTo>
                  <a:lnTo>
                    <a:pt x="691" y="2533"/>
                  </a:lnTo>
                  <a:lnTo>
                    <a:pt x="700" y="2535"/>
                  </a:lnTo>
                  <a:lnTo>
                    <a:pt x="679" y="2504"/>
                  </a:lnTo>
                  <a:lnTo>
                    <a:pt x="682" y="2495"/>
                  </a:lnTo>
                  <a:lnTo>
                    <a:pt x="672" y="2504"/>
                  </a:lnTo>
                  <a:lnTo>
                    <a:pt x="682" y="2485"/>
                  </a:lnTo>
                  <a:lnTo>
                    <a:pt x="667" y="2492"/>
                  </a:lnTo>
                  <a:lnTo>
                    <a:pt x="665" y="2483"/>
                  </a:lnTo>
                  <a:lnTo>
                    <a:pt x="682" y="2471"/>
                  </a:lnTo>
                  <a:lnTo>
                    <a:pt x="677" y="2466"/>
                  </a:lnTo>
                  <a:lnTo>
                    <a:pt x="684" y="2443"/>
                  </a:lnTo>
                  <a:lnTo>
                    <a:pt x="684" y="2424"/>
                  </a:lnTo>
                  <a:lnTo>
                    <a:pt x="672" y="2410"/>
                  </a:lnTo>
                  <a:lnTo>
                    <a:pt x="672" y="2393"/>
                  </a:lnTo>
                  <a:lnTo>
                    <a:pt x="689" y="2386"/>
                  </a:lnTo>
                  <a:lnTo>
                    <a:pt x="703" y="2322"/>
                  </a:lnTo>
                  <a:lnTo>
                    <a:pt x="703" y="2322"/>
                  </a:lnTo>
                  <a:lnTo>
                    <a:pt x="703" y="2315"/>
                  </a:lnTo>
                  <a:lnTo>
                    <a:pt x="703" y="2315"/>
                  </a:lnTo>
                  <a:lnTo>
                    <a:pt x="705" y="2310"/>
                  </a:lnTo>
                  <a:lnTo>
                    <a:pt x="705" y="2310"/>
                  </a:lnTo>
                  <a:lnTo>
                    <a:pt x="705" y="2296"/>
                  </a:lnTo>
                  <a:lnTo>
                    <a:pt x="705" y="2296"/>
                  </a:lnTo>
                  <a:lnTo>
                    <a:pt x="700" y="2263"/>
                  </a:lnTo>
                  <a:lnTo>
                    <a:pt x="684" y="2246"/>
                  </a:lnTo>
                  <a:lnTo>
                    <a:pt x="658" y="2154"/>
                  </a:lnTo>
                  <a:lnTo>
                    <a:pt x="658" y="2109"/>
                  </a:lnTo>
                  <a:lnTo>
                    <a:pt x="618" y="2050"/>
                  </a:lnTo>
                  <a:lnTo>
                    <a:pt x="618" y="2036"/>
                  </a:lnTo>
                  <a:lnTo>
                    <a:pt x="604" y="2036"/>
                  </a:lnTo>
                  <a:lnTo>
                    <a:pt x="601" y="2022"/>
                  </a:lnTo>
                  <a:lnTo>
                    <a:pt x="644" y="1977"/>
                  </a:lnTo>
                  <a:lnTo>
                    <a:pt x="634" y="1970"/>
                  </a:lnTo>
                  <a:lnTo>
                    <a:pt x="641" y="1949"/>
                  </a:lnTo>
                  <a:lnTo>
                    <a:pt x="656" y="1953"/>
                  </a:lnTo>
                  <a:lnTo>
                    <a:pt x="682" y="1932"/>
                  </a:lnTo>
                  <a:lnTo>
                    <a:pt x="698" y="1953"/>
                  </a:lnTo>
                  <a:lnTo>
                    <a:pt x="722" y="1951"/>
                  </a:lnTo>
                  <a:lnTo>
                    <a:pt x="729" y="1934"/>
                  </a:lnTo>
                  <a:lnTo>
                    <a:pt x="764" y="1920"/>
                  </a:lnTo>
                  <a:lnTo>
                    <a:pt x="764" y="1906"/>
                  </a:lnTo>
                  <a:lnTo>
                    <a:pt x="755" y="1906"/>
                  </a:lnTo>
                  <a:lnTo>
                    <a:pt x="760" y="1901"/>
                  </a:lnTo>
                  <a:lnTo>
                    <a:pt x="805" y="1892"/>
                  </a:lnTo>
                  <a:lnTo>
                    <a:pt x="800" y="1873"/>
                  </a:lnTo>
                  <a:lnTo>
                    <a:pt x="807" y="1854"/>
                  </a:lnTo>
                  <a:lnTo>
                    <a:pt x="795" y="1830"/>
                  </a:lnTo>
                  <a:lnTo>
                    <a:pt x="797" y="1818"/>
                  </a:lnTo>
                  <a:lnTo>
                    <a:pt x="812" y="1814"/>
                  </a:lnTo>
                  <a:lnTo>
                    <a:pt x="771" y="1762"/>
                  </a:lnTo>
                  <a:lnTo>
                    <a:pt x="771" y="1748"/>
                  </a:lnTo>
                  <a:lnTo>
                    <a:pt x="783" y="1743"/>
                  </a:lnTo>
                  <a:lnTo>
                    <a:pt x="781" y="1729"/>
                  </a:lnTo>
                  <a:lnTo>
                    <a:pt x="802" y="1743"/>
                  </a:lnTo>
                  <a:lnTo>
                    <a:pt x="821" y="1740"/>
                  </a:lnTo>
                  <a:lnTo>
                    <a:pt x="835" y="1774"/>
                  </a:lnTo>
                  <a:lnTo>
                    <a:pt x="852" y="1762"/>
                  </a:lnTo>
                  <a:lnTo>
                    <a:pt x="864" y="1733"/>
                  </a:lnTo>
                  <a:lnTo>
                    <a:pt x="883" y="1736"/>
                  </a:lnTo>
                  <a:lnTo>
                    <a:pt x="873" y="1740"/>
                  </a:lnTo>
                  <a:lnTo>
                    <a:pt x="875" y="1755"/>
                  </a:lnTo>
                  <a:lnTo>
                    <a:pt x="866" y="1766"/>
                  </a:lnTo>
                  <a:lnTo>
                    <a:pt x="899" y="1757"/>
                  </a:lnTo>
                  <a:lnTo>
                    <a:pt x="916" y="1743"/>
                  </a:lnTo>
                  <a:lnTo>
                    <a:pt x="901" y="1729"/>
                  </a:lnTo>
                  <a:lnTo>
                    <a:pt x="909" y="1724"/>
                  </a:lnTo>
                  <a:lnTo>
                    <a:pt x="892" y="1705"/>
                  </a:lnTo>
                  <a:lnTo>
                    <a:pt x="899" y="1698"/>
                  </a:lnTo>
                  <a:lnTo>
                    <a:pt x="887" y="1705"/>
                  </a:lnTo>
                  <a:lnTo>
                    <a:pt x="868" y="1688"/>
                  </a:lnTo>
                  <a:lnTo>
                    <a:pt x="875" y="1679"/>
                  </a:lnTo>
                  <a:lnTo>
                    <a:pt x="866" y="1665"/>
                  </a:lnTo>
                  <a:lnTo>
                    <a:pt x="880" y="1662"/>
                  </a:lnTo>
                  <a:lnTo>
                    <a:pt x="873" y="1641"/>
                  </a:lnTo>
                  <a:lnTo>
                    <a:pt x="890" y="1629"/>
                  </a:lnTo>
                  <a:lnTo>
                    <a:pt x="890" y="1610"/>
                  </a:lnTo>
                  <a:lnTo>
                    <a:pt x="875" y="1601"/>
                  </a:lnTo>
                  <a:lnTo>
                    <a:pt x="892" y="1587"/>
                  </a:lnTo>
                  <a:lnTo>
                    <a:pt x="892" y="1558"/>
                  </a:lnTo>
                  <a:lnTo>
                    <a:pt x="873" y="1542"/>
                  </a:lnTo>
                  <a:lnTo>
                    <a:pt x="894" y="1532"/>
                  </a:lnTo>
                  <a:lnTo>
                    <a:pt x="883" y="1518"/>
                  </a:lnTo>
                  <a:lnTo>
                    <a:pt x="890" y="1513"/>
                  </a:lnTo>
                  <a:lnTo>
                    <a:pt x="878" y="1504"/>
                  </a:lnTo>
                  <a:lnTo>
                    <a:pt x="871" y="1485"/>
                  </a:lnTo>
                  <a:lnTo>
                    <a:pt x="861" y="1487"/>
                  </a:lnTo>
                  <a:lnTo>
                    <a:pt x="866" y="1471"/>
                  </a:lnTo>
                  <a:lnTo>
                    <a:pt x="864" y="1476"/>
                  </a:lnTo>
                  <a:lnTo>
                    <a:pt x="857" y="1466"/>
                  </a:lnTo>
                  <a:lnTo>
                    <a:pt x="847" y="1466"/>
                  </a:lnTo>
                  <a:lnTo>
                    <a:pt x="847" y="1457"/>
                  </a:lnTo>
                  <a:lnTo>
                    <a:pt x="833" y="1452"/>
                  </a:lnTo>
                  <a:lnTo>
                    <a:pt x="828" y="1431"/>
                  </a:lnTo>
                  <a:lnTo>
                    <a:pt x="812" y="1433"/>
                  </a:lnTo>
                  <a:lnTo>
                    <a:pt x="795" y="1417"/>
                  </a:lnTo>
                  <a:lnTo>
                    <a:pt x="769" y="1419"/>
                  </a:lnTo>
                  <a:lnTo>
                    <a:pt x="776" y="1398"/>
                  </a:lnTo>
                  <a:lnTo>
                    <a:pt x="760" y="1386"/>
                  </a:lnTo>
                  <a:lnTo>
                    <a:pt x="769" y="1372"/>
                  </a:lnTo>
                  <a:lnTo>
                    <a:pt x="755" y="1374"/>
                  </a:lnTo>
                  <a:lnTo>
                    <a:pt x="745" y="1364"/>
                  </a:lnTo>
                  <a:lnTo>
                    <a:pt x="755" y="1348"/>
                  </a:lnTo>
                  <a:lnTo>
                    <a:pt x="771" y="1338"/>
                  </a:lnTo>
                  <a:lnTo>
                    <a:pt x="767" y="1320"/>
                  </a:lnTo>
                  <a:lnTo>
                    <a:pt x="750" y="1305"/>
                  </a:lnTo>
                  <a:lnTo>
                    <a:pt x="738" y="1315"/>
                  </a:lnTo>
                  <a:lnTo>
                    <a:pt x="726" y="1289"/>
                  </a:lnTo>
                  <a:lnTo>
                    <a:pt x="719" y="1294"/>
                  </a:lnTo>
                  <a:lnTo>
                    <a:pt x="712" y="1279"/>
                  </a:lnTo>
                  <a:lnTo>
                    <a:pt x="693" y="1272"/>
                  </a:lnTo>
                  <a:lnTo>
                    <a:pt x="693" y="1263"/>
                  </a:lnTo>
                  <a:lnTo>
                    <a:pt x="703" y="1263"/>
                  </a:lnTo>
                  <a:lnTo>
                    <a:pt x="691" y="1230"/>
                  </a:lnTo>
                  <a:lnTo>
                    <a:pt x="698" y="1225"/>
                  </a:lnTo>
                  <a:lnTo>
                    <a:pt x="684" y="1218"/>
                  </a:lnTo>
                  <a:lnTo>
                    <a:pt x="693" y="1204"/>
                  </a:lnTo>
                  <a:lnTo>
                    <a:pt x="698" y="1216"/>
                  </a:lnTo>
                  <a:lnTo>
                    <a:pt x="712" y="1199"/>
                  </a:lnTo>
                  <a:lnTo>
                    <a:pt x="698" y="1180"/>
                  </a:lnTo>
                  <a:lnTo>
                    <a:pt x="703" y="1159"/>
                  </a:lnTo>
                  <a:lnTo>
                    <a:pt x="684" y="1154"/>
                  </a:lnTo>
                  <a:lnTo>
                    <a:pt x="679" y="1142"/>
                  </a:lnTo>
                  <a:lnTo>
                    <a:pt x="682" y="1133"/>
                  </a:lnTo>
                  <a:lnTo>
                    <a:pt x="693" y="1135"/>
                  </a:lnTo>
                  <a:lnTo>
                    <a:pt x="684" y="1107"/>
                  </a:lnTo>
                  <a:lnTo>
                    <a:pt x="715" y="1093"/>
                  </a:lnTo>
                  <a:lnTo>
                    <a:pt x="698" y="1052"/>
                  </a:lnTo>
                  <a:lnTo>
                    <a:pt x="674" y="1045"/>
                  </a:lnTo>
                  <a:lnTo>
                    <a:pt x="682" y="1031"/>
                  </a:lnTo>
                  <a:lnTo>
                    <a:pt x="691" y="1029"/>
                  </a:lnTo>
                  <a:lnTo>
                    <a:pt x="679" y="1005"/>
                  </a:lnTo>
                  <a:lnTo>
                    <a:pt x="691" y="986"/>
                  </a:lnTo>
                  <a:lnTo>
                    <a:pt x="670" y="984"/>
                  </a:lnTo>
                  <a:lnTo>
                    <a:pt x="672" y="963"/>
                  </a:lnTo>
                  <a:lnTo>
                    <a:pt x="658" y="953"/>
                  </a:lnTo>
                  <a:lnTo>
                    <a:pt x="641" y="967"/>
                  </a:lnTo>
                  <a:lnTo>
                    <a:pt x="653" y="979"/>
                  </a:lnTo>
                  <a:lnTo>
                    <a:pt x="637" y="993"/>
                  </a:lnTo>
                  <a:lnTo>
                    <a:pt x="630" y="1010"/>
                  </a:lnTo>
                  <a:lnTo>
                    <a:pt x="575" y="1010"/>
                  </a:lnTo>
                  <a:lnTo>
                    <a:pt x="566" y="1003"/>
                  </a:lnTo>
                  <a:lnTo>
                    <a:pt x="573" y="946"/>
                  </a:lnTo>
                  <a:lnTo>
                    <a:pt x="573" y="946"/>
                  </a:lnTo>
                  <a:lnTo>
                    <a:pt x="570" y="946"/>
                  </a:lnTo>
                  <a:lnTo>
                    <a:pt x="570" y="946"/>
                  </a:lnTo>
                  <a:lnTo>
                    <a:pt x="570" y="939"/>
                  </a:lnTo>
                  <a:lnTo>
                    <a:pt x="556" y="939"/>
                  </a:lnTo>
                  <a:lnTo>
                    <a:pt x="566" y="920"/>
                  </a:lnTo>
                  <a:lnTo>
                    <a:pt x="556" y="915"/>
                  </a:lnTo>
                  <a:lnTo>
                    <a:pt x="537" y="934"/>
                  </a:lnTo>
                  <a:lnTo>
                    <a:pt x="533" y="953"/>
                  </a:lnTo>
                  <a:lnTo>
                    <a:pt x="504" y="946"/>
                  </a:lnTo>
                  <a:lnTo>
                    <a:pt x="525" y="925"/>
                  </a:lnTo>
                  <a:lnTo>
                    <a:pt x="523" y="908"/>
                  </a:lnTo>
                  <a:lnTo>
                    <a:pt x="540" y="894"/>
                  </a:lnTo>
                  <a:lnTo>
                    <a:pt x="530" y="863"/>
                  </a:lnTo>
                  <a:lnTo>
                    <a:pt x="516" y="854"/>
                  </a:lnTo>
                  <a:lnTo>
                    <a:pt x="518" y="809"/>
                  </a:lnTo>
                  <a:lnTo>
                    <a:pt x="495" y="790"/>
                  </a:lnTo>
                  <a:lnTo>
                    <a:pt x="497" y="780"/>
                  </a:lnTo>
                  <a:lnTo>
                    <a:pt x="469" y="802"/>
                  </a:lnTo>
                  <a:lnTo>
                    <a:pt x="459" y="821"/>
                  </a:lnTo>
                  <a:lnTo>
                    <a:pt x="459" y="821"/>
                  </a:lnTo>
                  <a:lnTo>
                    <a:pt x="455" y="821"/>
                  </a:lnTo>
                  <a:lnTo>
                    <a:pt x="455" y="821"/>
                  </a:lnTo>
                  <a:lnTo>
                    <a:pt x="443" y="785"/>
                  </a:lnTo>
                  <a:lnTo>
                    <a:pt x="424" y="795"/>
                  </a:lnTo>
                  <a:lnTo>
                    <a:pt x="424" y="816"/>
                  </a:lnTo>
                  <a:lnTo>
                    <a:pt x="414" y="821"/>
                  </a:lnTo>
                  <a:lnTo>
                    <a:pt x="414" y="821"/>
                  </a:lnTo>
                  <a:lnTo>
                    <a:pt x="410" y="823"/>
                  </a:lnTo>
                  <a:lnTo>
                    <a:pt x="410" y="823"/>
                  </a:lnTo>
                  <a:lnTo>
                    <a:pt x="393" y="806"/>
                  </a:lnTo>
                  <a:lnTo>
                    <a:pt x="402" y="788"/>
                  </a:lnTo>
                  <a:lnTo>
                    <a:pt x="393" y="780"/>
                  </a:lnTo>
                  <a:lnTo>
                    <a:pt x="405" y="776"/>
                  </a:lnTo>
                  <a:lnTo>
                    <a:pt x="402" y="757"/>
                  </a:lnTo>
                  <a:lnTo>
                    <a:pt x="402" y="757"/>
                  </a:lnTo>
                  <a:lnTo>
                    <a:pt x="405" y="743"/>
                  </a:lnTo>
                  <a:lnTo>
                    <a:pt x="405" y="743"/>
                  </a:lnTo>
                  <a:lnTo>
                    <a:pt x="407" y="726"/>
                  </a:lnTo>
                  <a:lnTo>
                    <a:pt x="367" y="738"/>
                  </a:lnTo>
                  <a:lnTo>
                    <a:pt x="358" y="733"/>
                  </a:lnTo>
                  <a:lnTo>
                    <a:pt x="350" y="740"/>
                  </a:lnTo>
                  <a:lnTo>
                    <a:pt x="355" y="769"/>
                  </a:lnTo>
                  <a:lnTo>
                    <a:pt x="343" y="747"/>
                  </a:lnTo>
                  <a:lnTo>
                    <a:pt x="324" y="750"/>
                  </a:lnTo>
                  <a:lnTo>
                    <a:pt x="317" y="728"/>
                  </a:lnTo>
                  <a:lnTo>
                    <a:pt x="303" y="728"/>
                  </a:lnTo>
                  <a:lnTo>
                    <a:pt x="291" y="745"/>
                  </a:lnTo>
                  <a:lnTo>
                    <a:pt x="272" y="726"/>
                  </a:lnTo>
                  <a:lnTo>
                    <a:pt x="251" y="745"/>
                  </a:lnTo>
                  <a:lnTo>
                    <a:pt x="239" y="738"/>
                  </a:lnTo>
                  <a:lnTo>
                    <a:pt x="227" y="747"/>
                  </a:lnTo>
                  <a:lnTo>
                    <a:pt x="206" y="747"/>
                  </a:lnTo>
                  <a:lnTo>
                    <a:pt x="211" y="769"/>
                  </a:lnTo>
                  <a:lnTo>
                    <a:pt x="194" y="776"/>
                  </a:lnTo>
                  <a:lnTo>
                    <a:pt x="239" y="783"/>
                  </a:lnTo>
                  <a:lnTo>
                    <a:pt x="223" y="792"/>
                  </a:lnTo>
                  <a:lnTo>
                    <a:pt x="232" y="806"/>
                  </a:lnTo>
                  <a:lnTo>
                    <a:pt x="246" y="806"/>
                  </a:lnTo>
                  <a:lnTo>
                    <a:pt x="249" y="783"/>
                  </a:lnTo>
                  <a:lnTo>
                    <a:pt x="268" y="799"/>
                  </a:lnTo>
                  <a:lnTo>
                    <a:pt x="270" y="821"/>
                  </a:lnTo>
                  <a:lnTo>
                    <a:pt x="256" y="837"/>
                  </a:lnTo>
                  <a:lnTo>
                    <a:pt x="268" y="849"/>
                  </a:lnTo>
                  <a:lnTo>
                    <a:pt x="261" y="861"/>
                  </a:lnTo>
                  <a:lnTo>
                    <a:pt x="246" y="863"/>
                  </a:lnTo>
                  <a:lnTo>
                    <a:pt x="237" y="849"/>
                  </a:lnTo>
                  <a:lnTo>
                    <a:pt x="223" y="863"/>
                  </a:lnTo>
                  <a:lnTo>
                    <a:pt x="199" y="851"/>
                  </a:lnTo>
                  <a:lnTo>
                    <a:pt x="178" y="873"/>
                  </a:lnTo>
                  <a:lnTo>
                    <a:pt x="187" y="889"/>
                  </a:lnTo>
                  <a:lnTo>
                    <a:pt x="171" y="908"/>
                  </a:lnTo>
                  <a:lnTo>
                    <a:pt x="171" y="908"/>
                  </a:lnTo>
                  <a:lnTo>
                    <a:pt x="166" y="908"/>
                  </a:lnTo>
                  <a:lnTo>
                    <a:pt x="166" y="908"/>
                  </a:lnTo>
                  <a:lnTo>
                    <a:pt x="159" y="920"/>
                  </a:lnTo>
                  <a:lnTo>
                    <a:pt x="133" y="927"/>
                  </a:lnTo>
                  <a:lnTo>
                    <a:pt x="78" y="925"/>
                  </a:lnTo>
                  <a:lnTo>
                    <a:pt x="78" y="925"/>
                  </a:lnTo>
                  <a:lnTo>
                    <a:pt x="67" y="903"/>
                  </a:lnTo>
                  <a:lnTo>
                    <a:pt x="55" y="901"/>
                  </a:lnTo>
                  <a:lnTo>
                    <a:pt x="55" y="884"/>
                  </a:lnTo>
                  <a:lnTo>
                    <a:pt x="76" y="866"/>
                  </a:lnTo>
                  <a:lnTo>
                    <a:pt x="69" y="816"/>
                  </a:lnTo>
                  <a:lnTo>
                    <a:pt x="93" y="809"/>
                  </a:lnTo>
                  <a:lnTo>
                    <a:pt x="90" y="797"/>
                  </a:lnTo>
                  <a:lnTo>
                    <a:pt x="105" y="771"/>
                  </a:lnTo>
                  <a:lnTo>
                    <a:pt x="81" y="754"/>
                  </a:lnTo>
                  <a:lnTo>
                    <a:pt x="97" y="733"/>
                  </a:lnTo>
                  <a:lnTo>
                    <a:pt x="93" y="721"/>
                  </a:lnTo>
                  <a:lnTo>
                    <a:pt x="69" y="726"/>
                  </a:lnTo>
                  <a:lnTo>
                    <a:pt x="62" y="700"/>
                  </a:lnTo>
                  <a:lnTo>
                    <a:pt x="67" y="674"/>
                  </a:lnTo>
                  <a:lnTo>
                    <a:pt x="55" y="688"/>
                  </a:lnTo>
                  <a:lnTo>
                    <a:pt x="48" y="681"/>
                  </a:lnTo>
                  <a:lnTo>
                    <a:pt x="52" y="674"/>
                  </a:lnTo>
                  <a:lnTo>
                    <a:pt x="38" y="676"/>
                  </a:lnTo>
                  <a:lnTo>
                    <a:pt x="36" y="655"/>
                  </a:lnTo>
                  <a:lnTo>
                    <a:pt x="45" y="655"/>
                  </a:lnTo>
                  <a:lnTo>
                    <a:pt x="29" y="615"/>
                  </a:lnTo>
                  <a:lnTo>
                    <a:pt x="26" y="551"/>
                  </a:lnTo>
                  <a:lnTo>
                    <a:pt x="31" y="537"/>
                  </a:lnTo>
                  <a:lnTo>
                    <a:pt x="45" y="537"/>
                  </a:lnTo>
                  <a:lnTo>
                    <a:pt x="36" y="527"/>
                  </a:lnTo>
                  <a:lnTo>
                    <a:pt x="34" y="492"/>
                  </a:lnTo>
                  <a:lnTo>
                    <a:pt x="0" y="485"/>
                  </a:lnTo>
                  <a:lnTo>
                    <a:pt x="15" y="466"/>
                  </a:lnTo>
                  <a:lnTo>
                    <a:pt x="15" y="445"/>
                  </a:lnTo>
                  <a:lnTo>
                    <a:pt x="26" y="426"/>
                  </a:lnTo>
                  <a:lnTo>
                    <a:pt x="88" y="412"/>
                  </a:lnTo>
                  <a:lnTo>
                    <a:pt x="109" y="421"/>
                  </a:lnTo>
                  <a:lnTo>
                    <a:pt x="107" y="445"/>
                  </a:lnTo>
                  <a:lnTo>
                    <a:pt x="131" y="412"/>
                  </a:lnTo>
                  <a:lnTo>
                    <a:pt x="128" y="402"/>
                  </a:lnTo>
                  <a:lnTo>
                    <a:pt x="149" y="390"/>
                  </a:lnTo>
                  <a:lnTo>
                    <a:pt x="168" y="402"/>
                  </a:lnTo>
                  <a:lnTo>
                    <a:pt x="201" y="407"/>
                  </a:lnTo>
                  <a:lnTo>
                    <a:pt x="213" y="400"/>
                  </a:lnTo>
                  <a:lnTo>
                    <a:pt x="220" y="407"/>
                  </a:lnTo>
                  <a:lnTo>
                    <a:pt x="239" y="407"/>
                  </a:lnTo>
                  <a:lnTo>
                    <a:pt x="258" y="447"/>
                  </a:lnTo>
                  <a:lnTo>
                    <a:pt x="277" y="452"/>
                  </a:lnTo>
                  <a:lnTo>
                    <a:pt x="324" y="442"/>
                  </a:lnTo>
                  <a:lnTo>
                    <a:pt x="322" y="395"/>
                  </a:lnTo>
                  <a:lnTo>
                    <a:pt x="329" y="390"/>
                  </a:lnTo>
                  <a:lnTo>
                    <a:pt x="329" y="390"/>
                  </a:lnTo>
                  <a:lnTo>
                    <a:pt x="334" y="376"/>
                  </a:lnTo>
                  <a:lnTo>
                    <a:pt x="334" y="376"/>
                  </a:lnTo>
                  <a:lnTo>
                    <a:pt x="334" y="374"/>
                  </a:lnTo>
                  <a:lnTo>
                    <a:pt x="334" y="374"/>
                  </a:lnTo>
                  <a:lnTo>
                    <a:pt x="315" y="364"/>
                  </a:lnTo>
                  <a:lnTo>
                    <a:pt x="315" y="364"/>
                  </a:lnTo>
                  <a:lnTo>
                    <a:pt x="317" y="350"/>
                  </a:lnTo>
                  <a:lnTo>
                    <a:pt x="327" y="343"/>
                  </a:lnTo>
                  <a:lnTo>
                    <a:pt x="313" y="319"/>
                  </a:lnTo>
                  <a:lnTo>
                    <a:pt x="317" y="305"/>
                  </a:lnTo>
                  <a:lnTo>
                    <a:pt x="341" y="319"/>
                  </a:lnTo>
                  <a:lnTo>
                    <a:pt x="362" y="312"/>
                  </a:lnTo>
                  <a:lnTo>
                    <a:pt x="367" y="324"/>
                  </a:lnTo>
                  <a:lnTo>
                    <a:pt x="417" y="312"/>
                  </a:lnTo>
                  <a:lnTo>
                    <a:pt x="417" y="305"/>
                  </a:lnTo>
                  <a:lnTo>
                    <a:pt x="400" y="296"/>
                  </a:lnTo>
                  <a:lnTo>
                    <a:pt x="410" y="277"/>
                  </a:lnTo>
                  <a:lnTo>
                    <a:pt x="438" y="267"/>
                  </a:lnTo>
                  <a:lnTo>
                    <a:pt x="466" y="239"/>
                  </a:lnTo>
                  <a:lnTo>
                    <a:pt x="466" y="211"/>
                  </a:lnTo>
                  <a:lnTo>
                    <a:pt x="457" y="196"/>
                  </a:lnTo>
                  <a:lnTo>
                    <a:pt x="473" y="130"/>
                  </a:lnTo>
                  <a:lnTo>
                    <a:pt x="485" y="137"/>
                  </a:lnTo>
                  <a:lnTo>
                    <a:pt x="499" y="130"/>
                  </a:lnTo>
                  <a:lnTo>
                    <a:pt x="502" y="142"/>
                  </a:lnTo>
                  <a:lnTo>
                    <a:pt x="533" y="159"/>
                  </a:lnTo>
                  <a:lnTo>
                    <a:pt x="540" y="144"/>
                  </a:lnTo>
                  <a:lnTo>
                    <a:pt x="547" y="154"/>
                  </a:lnTo>
                  <a:lnTo>
                    <a:pt x="559" y="151"/>
                  </a:lnTo>
                  <a:lnTo>
                    <a:pt x="594" y="133"/>
                  </a:lnTo>
                  <a:lnTo>
                    <a:pt x="618" y="97"/>
                  </a:lnTo>
                  <a:lnTo>
                    <a:pt x="630" y="92"/>
                  </a:lnTo>
                  <a:lnTo>
                    <a:pt x="644" y="45"/>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4" name="Freeform 163"/>
            <p:cNvSpPr>
              <a:spLocks/>
            </p:cNvSpPr>
            <p:nvPr/>
          </p:nvSpPr>
          <p:spPr bwMode="auto">
            <a:xfrm>
              <a:off x="5429" y="842"/>
              <a:ext cx="402" cy="333"/>
            </a:xfrm>
            <a:custGeom>
              <a:avLst/>
              <a:gdLst>
                <a:gd name="T0" fmla="*/ 234 w 402"/>
                <a:gd name="T1" fmla="*/ 7 h 333"/>
                <a:gd name="T2" fmla="*/ 242 w 402"/>
                <a:gd name="T3" fmla="*/ 5 h 333"/>
                <a:gd name="T4" fmla="*/ 260 w 402"/>
                <a:gd name="T5" fmla="*/ 31 h 333"/>
                <a:gd name="T6" fmla="*/ 253 w 402"/>
                <a:gd name="T7" fmla="*/ 83 h 333"/>
                <a:gd name="T8" fmla="*/ 298 w 402"/>
                <a:gd name="T9" fmla="*/ 104 h 333"/>
                <a:gd name="T10" fmla="*/ 329 w 402"/>
                <a:gd name="T11" fmla="*/ 132 h 333"/>
                <a:gd name="T12" fmla="*/ 341 w 402"/>
                <a:gd name="T13" fmla="*/ 144 h 333"/>
                <a:gd name="T14" fmla="*/ 322 w 402"/>
                <a:gd name="T15" fmla="*/ 208 h 333"/>
                <a:gd name="T16" fmla="*/ 372 w 402"/>
                <a:gd name="T17" fmla="*/ 217 h 333"/>
                <a:gd name="T18" fmla="*/ 402 w 402"/>
                <a:gd name="T19" fmla="*/ 229 h 333"/>
                <a:gd name="T20" fmla="*/ 391 w 402"/>
                <a:gd name="T21" fmla="*/ 241 h 333"/>
                <a:gd name="T22" fmla="*/ 383 w 402"/>
                <a:gd name="T23" fmla="*/ 239 h 333"/>
                <a:gd name="T24" fmla="*/ 393 w 402"/>
                <a:gd name="T25" fmla="*/ 243 h 333"/>
                <a:gd name="T26" fmla="*/ 393 w 402"/>
                <a:gd name="T27" fmla="*/ 246 h 333"/>
                <a:gd name="T28" fmla="*/ 391 w 402"/>
                <a:gd name="T29" fmla="*/ 246 h 333"/>
                <a:gd name="T30" fmla="*/ 388 w 402"/>
                <a:gd name="T31" fmla="*/ 253 h 333"/>
                <a:gd name="T32" fmla="*/ 391 w 402"/>
                <a:gd name="T33" fmla="*/ 262 h 333"/>
                <a:gd name="T34" fmla="*/ 386 w 402"/>
                <a:gd name="T35" fmla="*/ 272 h 333"/>
                <a:gd name="T36" fmla="*/ 367 w 402"/>
                <a:gd name="T37" fmla="*/ 298 h 333"/>
                <a:gd name="T38" fmla="*/ 336 w 402"/>
                <a:gd name="T39" fmla="*/ 333 h 333"/>
                <a:gd name="T40" fmla="*/ 334 w 402"/>
                <a:gd name="T41" fmla="*/ 295 h 333"/>
                <a:gd name="T42" fmla="*/ 312 w 402"/>
                <a:gd name="T43" fmla="*/ 298 h 333"/>
                <a:gd name="T44" fmla="*/ 270 w 402"/>
                <a:gd name="T45" fmla="*/ 284 h 333"/>
                <a:gd name="T46" fmla="*/ 234 w 402"/>
                <a:gd name="T47" fmla="*/ 276 h 333"/>
                <a:gd name="T48" fmla="*/ 199 w 402"/>
                <a:gd name="T49" fmla="*/ 262 h 333"/>
                <a:gd name="T50" fmla="*/ 180 w 402"/>
                <a:gd name="T51" fmla="*/ 295 h 333"/>
                <a:gd name="T52" fmla="*/ 168 w 402"/>
                <a:gd name="T53" fmla="*/ 284 h 333"/>
                <a:gd name="T54" fmla="*/ 140 w 402"/>
                <a:gd name="T55" fmla="*/ 269 h 333"/>
                <a:gd name="T56" fmla="*/ 130 w 402"/>
                <a:gd name="T57" fmla="*/ 267 h 333"/>
                <a:gd name="T58" fmla="*/ 126 w 402"/>
                <a:gd name="T59" fmla="*/ 255 h 333"/>
                <a:gd name="T60" fmla="*/ 95 w 402"/>
                <a:gd name="T61" fmla="*/ 267 h 333"/>
                <a:gd name="T62" fmla="*/ 81 w 402"/>
                <a:gd name="T63" fmla="*/ 250 h 333"/>
                <a:gd name="T64" fmla="*/ 40 w 402"/>
                <a:gd name="T65" fmla="*/ 276 h 333"/>
                <a:gd name="T66" fmla="*/ 26 w 402"/>
                <a:gd name="T67" fmla="*/ 281 h 333"/>
                <a:gd name="T68" fmla="*/ 22 w 402"/>
                <a:gd name="T69" fmla="*/ 281 h 333"/>
                <a:gd name="T70" fmla="*/ 29 w 402"/>
                <a:gd name="T71" fmla="*/ 274 h 333"/>
                <a:gd name="T72" fmla="*/ 7 w 402"/>
                <a:gd name="T73" fmla="*/ 262 h 333"/>
                <a:gd name="T74" fmla="*/ 5 w 402"/>
                <a:gd name="T75" fmla="*/ 260 h 333"/>
                <a:gd name="T76" fmla="*/ 0 w 402"/>
                <a:gd name="T77" fmla="*/ 260 h 333"/>
                <a:gd name="T78" fmla="*/ 5 w 402"/>
                <a:gd name="T79" fmla="*/ 250 h 333"/>
                <a:gd name="T80" fmla="*/ 12 w 402"/>
                <a:gd name="T81" fmla="*/ 222 h 333"/>
                <a:gd name="T82" fmla="*/ 48 w 402"/>
                <a:gd name="T83" fmla="*/ 163 h 333"/>
                <a:gd name="T84" fmla="*/ 17 w 402"/>
                <a:gd name="T85" fmla="*/ 156 h 333"/>
                <a:gd name="T86" fmla="*/ 33 w 402"/>
                <a:gd name="T87" fmla="*/ 120 h 333"/>
                <a:gd name="T88" fmla="*/ 24 w 402"/>
                <a:gd name="T89" fmla="*/ 87 h 333"/>
                <a:gd name="T90" fmla="*/ 76 w 402"/>
                <a:gd name="T91" fmla="*/ 87 h 333"/>
                <a:gd name="T92" fmla="*/ 81 w 402"/>
                <a:gd name="T93" fmla="*/ 47 h 333"/>
                <a:gd name="T94" fmla="*/ 104 w 402"/>
                <a:gd name="T95" fmla="*/ 35 h 333"/>
                <a:gd name="T96" fmla="*/ 116 w 402"/>
                <a:gd name="T97" fmla="*/ 14 h 333"/>
                <a:gd name="T98" fmla="*/ 133 w 402"/>
                <a:gd name="T99" fmla="*/ 45 h 333"/>
                <a:gd name="T100" fmla="*/ 185 w 402"/>
                <a:gd name="T101" fmla="*/ 26 h 333"/>
                <a:gd name="T102" fmla="*/ 215 w 402"/>
                <a:gd name="T103" fmla="*/ 23 h 333"/>
                <a:gd name="T104" fmla="*/ 218 w 402"/>
                <a:gd name="T105" fmla="*/ 12 h 333"/>
                <a:gd name="T106" fmla="*/ 223 w 402"/>
                <a:gd name="T107" fmla="*/ 5 h 333"/>
                <a:gd name="T108" fmla="*/ 232 w 402"/>
                <a:gd name="T109" fmla="*/ 0 h 333"/>
                <a:gd name="T110" fmla="*/ 234 w 402"/>
                <a:gd name="T111" fmla="*/ 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02" h="333">
                  <a:moveTo>
                    <a:pt x="234" y="7"/>
                  </a:moveTo>
                  <a:lnTo>
                    <a:pt x="234" y="7"/>
                  </a:lnTo>
                  <a:lnTo>
                    <a:pt x="234" y="7"/>
                  </a:lnTo>
                  <a:lnTo>
                    <a:pt x="242" y="5"/>
                  </a:lnTo>
                  <a:lnTo>
                    <a:pt x="239" y="16"/>
                  </a:lnTo>
                  <a:lnTo>
                    <a:pt x="260" y="31"/>
                  </a:lnTo>
                  <a:lnTo>
                    <a:pt x="246" y="66"/>
                  </a:lnTo>
                  <a:lnTo>
                    <a:pt x="253" y="83"/>
                  </a:lnTo>
                  <a:lnTo>
                    <a:pt x="277" y="87"/>
                  </a:lnTo>
                  <a:lnTo>
                    <a:pt x="298" y="104"/>
                  </a:lnTo>
                  <a:lnTo>
                    <a:pt x="298" y="125"/>
                  </a:lnTo>
                  <a:lnTo>
                    <a:pt x="329" y="132"/>
                  </a:lnTo>
                  <a:lnTo>
                    <a:pt x="324" y="144"/>
                  </a:lnTo>
                  <a:lnTo>
                    <a:pt x="341" y="144"/>
                  </a:lnTo>
                  <a:lnTo>
                    <a:pt x="315" y="201"/>
                  </a:lnTo>
                  <a:lnTo>
                    <a:pt x="322" y="208"/>
                  </a:lnTo>
                  <a:lnTo>
                    <a:pt x="336" y="194"/>
                  </a:lnTo>
                  <a:lnTo>
                    <a:pt x="372" y="217"/>
                  </a:lnTo>
                  <a:lnTo>
                    <a:pt x="367" y="205"/>
                  </a:lnTo>
                  <a:lnTo>
                    <a:pt x="402" y="229"/>
                  </a:lnTo>
                  <a:lnTo>
                    <a:pt x="391" y="241"/>
                  </a:lnTo>
                  <a:lnTo>
                    <a:pt x="391" y="241"/>
                  </a:lnTo>
                  <a:lnTo>
                    <a:pt x="383" y="239"/>
                  </a:lnTo>
                  <a:lnTo>
                    <a:pt x="383" y="239"/>
                  </a:lnTo>
                  <a:lnTo>
                    <a:pt x="393" y="243"/>
                  </a:lnTo>
                  <a:lnTo>
                    <a:pt x="393" y="243"/>
                  </a:lnTo>
                  <a:lnTo>
                    <a:pt x="393" y="246"/>
                  </a:lnTo>
                  <a:lnTo>
                    <a:pt x="393" y="246"/>
                  </a:lnTo>
                  <a:lnTo>
                    <a:pt x="391" y="246"/>
                  </a:lnTo>
                  <a:lnTo>
                    <a:pt x="391" y="246"/>
                  </a:lnTo>
                  <a:lnTo>
                    <a:pt x="388" y="253"/>
                  </a:lnTo>
                  <a:lnTo>
                    <a:pt x="388" y="253"/>
                  </a:lnTo>
                  <a:lnTo>
                    <a:pt x="391" y="262"/>
                  </a:lnTo>
                  <a:lnTo>
                    <a:pt x="391" y="262"/>
                  </a:lnTo>
                  <a:lnTo>
                    <a:pt x="386" y="272"/>
                  </a:lnTo>
                  <a:lnTo>
                    <a:pt x="386" y="272"/>
                  </a:lnTo>
                  <a:lnTo>
                    <a:pt x="360" y="286"/>
                  </a:lnTo>
                  <a:lnTo>
                    <a:pt x="367" y="298"/>
                  </a:lnTo>
                  <a:lnTo>
                    <a:pt x="350" y="305"/>
                  </a:lnTo>
                  <a:lnTo>
                    <a:pt x="336" y="333"/>
                  </a:lnTo>
                  <a:lnTo>
                    <a:pt x="329" y="326"/>
                  </a:lnTo>
                  <a:lnTo>
                    <a:pt x="334" y="295"/>
                  </a:lnTo>
                  <a:lnTo>
                    <a:pt x="324" y="288"/>
                  </a:lnTo>
                  <a:lnTo>
                    <a:pt x="312" y="298"/>
                  </a:lnTo>
                  <a:lnTo>
                    <a:pt x="303" y="279"/>
                  </a:lnTo>
                  <a:lnTo>
                    <a:pt x="270" y="284"/>
                  </a:lnTo>
                  <a:lnTo>
                    <a:pt x="270" y="272"/>
                  </a:lnTo>
                  <a:lnTo>
                    <a:pt x="234" y="276"/>
                  </a:lnTo>
                  <a:lnTo>
                    <a:pt x="227" y="253"/>
                  </a:lnTo>
                  <a:lnTo>
                    <a:pt x="199" y="262"/>
                  </a:lnTo>
                  <a:lnTo>
                    <a:pt x="199" y="295"/>
                  </a:lnTo>
                  <a:lnTo>
                    <a:pt x="180" y="295"/>
                  </a:lnTo>
                  <a:lnTo>
                    <a:pt x="178" y="284"/>
                  </a:lnTo>
                  <a:lnTo>
                    <a:pt x="168" y="284"/>
                  </a:lnTo>
                  <a:lnTo>
                    <a:pt x="152" y="262"/>
                  </a:lnTo>
                  <a:lnTo>
                    <a:pt x="140" y="269"/>
                  </a:lnTo>
                  <a:lnTo>
                    <a:pt x="140" y="269"/>
                  </a:lnTo>
                  <a:lnTo>
                    <a:pt x="130" y="267"/>
                  </a:lnTo>
                  <a:lnTo>
                    <a:pt x="130" y="267"/>
                  </a:lnTo>
                  <a:lnTo>
                    <a:pt x="126" y="255"/>
                  </a:lnTo>
                  <a:lnTo>
                    <a:pt x="111" y="267"/>
                  </a:lnTo>
                  <a:lnTo>
                    <a:pt x="95" y="267"/>
                  </a:lnTo>
                  <a:lnTo>
                    <a:pt x="95" y="253"/>
                  </a:lnTo>
                  <a:lnTo>
                    <a:pt x="81" y="250"/>
                  </a:lnTo>
                  <a:lnTo>
                    <a:pt x="48" y="267"/>
                  </a:lnTo>
                  <a:lnTo>
                    <a:pt x="40" y="276"/>
                  </a:lnTo>
                  <a:lnTo>
                    <a:pt x="50" y="276"/>
                  </a:lnTo>
                  <a:lnTo>
                    <a:pt x="26" y="281"/>
                  </a:lnTo>
                  <a:lnTo>
                    <a:pt x="26" y="281"/>
                  </a:lnTo>
                  <a:lnTo>
                    <a:pt x="22" y="281"/>
                  </a:lnTo>
                  <a:lnTo>
                    <a:pt x="22" y="281"/>
                  </a:lnTo>
                  <a:lnTo>
                    <a:pt x="29" y="274"/>
                  </a:lnTo>
                  <a:lnTo>
                    <a:pt x="7" y="262"/>
                  </a:lnTo>
                  <a:lnTo>
                    <a:pt x="7" y="262"/>
                  </a:lnTo>
                  <a:lnTo>
                    <a:pt x="5" y="260"/>
                  </a:lnTo>
                  <a:lnTo>
                    <a:pt x="5" y="260"/>
                  </a:lnTo>
                  <a:lnTo>
                    <a:pt x="0" y="260"/>
                  </a:lnTo>
                  <a:lnTo>
                    <a:pt x="0" y="260"/>
                  </a:lnTo>
                  <a:lnTo>
                    <a:pt x="5" y="250"/>
                  </a:lnTo>
                  <a:lnTo>
                    <a:pt x="5" y="250"/>
                  </a:lnTo>
                  <a:lnTo>
                    <a:pt x="22" y="234"/>
                  </a:lnTo>
                  <a:lnTo>
                    <a:pt x="12" y="222"/>
                  </a:lnTo>
                  <a:lnTo>
                    <a:pt x="17" y="194"/>
                  </a:lnTo>
                  <a:lnTo>
                    <a:pt x="48" y="163"/>
                  </a:lnTo>
                  <a:lnTo>
                    <a:pt x="33" y="153"/>
                  </a:lnTo>
                  <a:lnTo>
                    <a:pt x="17" y="156"/>
                  </a:lnTo>
                  <a:lnTo>
                    <a:pt x="24" y="123"/>
                  </a:lnTo>
                  <a:lnTo>
                    <a:pt x="33" y="120"/>
                  </a:lnTo>
                  <a:lnTo>
                    <a:pt x="38" y="99"/>
                  </a:lnTo>
                  <a:lnTo>
                    <a:pt x="24" y="87"/>
                  </a:lnTo>
                  <a:lnTo>
                    <a:pt x="45" y="75"/>
                  </a:lnTo>
                  <a:lnTo>
                    <a:pt x="76" y="87"/>
                  </a:lnTo>
                  <a:lnTo>
                    <a:pt x="69" y="68"/>
                  </a:lnTo>
                  <a:lnTo>
                    <a:pt x="81" y="47"/>
                  </a:lnTo>
                  <a:lnTo>
                    <a:pt x="104" y="47"/>
                  </a:lnTo>
                  <a:lnTo>
                    <a:pt x="104" y="35"/>
                  </a:lnTo>
                  <a:lnTo>
                    <a:pt x="116" y="33"/>
                  </a:lnTo>
                  <a:lnTo>
                    <a:pt x="116" y="14"/>
                  </a:lnTo>
                  <a:lnTo>
                    <a:pt x="133" y="16"/>
                  </a:lnTo>
                  <a:lnTo>
                    <a:pt x="133" y="45"/>
                  </a:lnTo>
                  <a:lnTo>
                    <a:pt x="163" y="52"/>
                  </a:lnTo>
                  <a:lnTo>
                    <a:pt x="185" y="26"/>
                  </a:lnTo>
                  <a:lnTo>
                    <a:pt x="201" y="38"/>
                  </a:lnTo>
                  <a:lnTo>
                    <a:pt x="215" y="23"/>
                  </a:lnTo>
                  <a:lnTo>
                    <a:pt x="230" y="23"/>
                  </a:lnTo>
                  <a:lnTo>
                    <a:pt x="218" y="12"/>
                  </a:lnTo>
                  <a:lnTo>
                    <a:pt x="223" y="5"/>
                  </a:lnTo>
                  <a:lnTo>
                    <a:pt x="223" y="5"/>
                  </a:lnTo>
                  <a:lnTo>
                    <a:pt x="232" y="0"/>
                  </a:lnTo>
                  <a:lnTo>
                    <a:pt x="232" y="0"/>
                  </a:lnTo>
                  <a:lnTo>
                    <a:pt x="234" y="2"/>
                  </a:lnTo>
                  <a:lnTo>
                    <a:pt x="234" y="2"/>
                  </a:lnTo>
                  <a:lnTo>
                    <a:pt x="234" y="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5" name="Freeform 164"/>
            <p:cNvSpPr>
              <a:spLocks noEditPoints="1"/>
            </p:cNvSpPr>
            <p:nvPr/>
          </p:nvSpPr>
          <p:spPr bwMode="auto">
            <a:xfrm>
              <a:off x="4330" y="-45"/>
              <a:ext cx="2109" cy="2168"/>
            </a:xfrm>
            <a:custGeom>
              <a:avLst/>
              <a:gdLst>
                <a:gd name="T0" fmla="*/ 141 w 2109"/>
                <a:gd name="T1" fmla="*/ 442 h 2168"/>
                <a:gd name="T2" fmla="*/ 241 w 2109"/>
                <a:gd name="T3" fmla="*/ 317 h 2168"/>
                <a:gd name="T4" fmla="*/ 378 w 2109"/>
                <a:gd name="T5" fmla="*/ 286 h 2168"/>
                <a:gd name="T6" fmla="*/ 491 w 2109"/>
                <a:gd name="T7" fmla="*/ 194 h 2168"/>
                <a:gd name="T8" fmla="*/ 598 w 2109"/>
                <a:gd name="T9" fmla="*/ 237 h 2168"/>
                <a:gd name="T10" fmla="*/ 842 w 2109"/>
                <a:gd name="T11" fmla="*/ 307 h 2168"/>
                <a:gd name="T12" fmla="*/ 972 w 2109"/>
                <a:gd name="T13" fmla="*/ 383 h 2168"/>
                <a:gd name="T14" fmla="*/ 1012 w 2109"/>
                <a:gd name="T15" fmla="*/ 388 h 2168"/>
                <a:gd name="T16" fmla="*/ 1109 w 2109"/>
                <a:gd name="T17" fmla="*/ 326 h 2168"/>
                <a:gd name="T18" fmla="*/ 1251 w 2109"/>
                <a:gd name="T19" fmla="*/ 291 h 2168"/>
                <a:gd name="T20" fmla="*/ 1310 w 2109"/>
                <a:gd name="T21" fmla="*/ 265 h 2168"/>
                <a:gd name="T22" fmla="*/ 1371 w 2109"/>
                <a:gd name="T23" fmla="*/ 196 h 2168"/>
                <a:gd name="T24" fmla="*/ 1513 w 2109"/>
                <a:gd name="T25" fmla="*/ 88 h 2168"/>
                <a:gd name="T26" fmla="*/ 1596 w 2109"/>
                <a:gd name="T27" fmla="*/ 106 h 2168"/>
                <a:gd name="T28" fmla="*/ 1757 w 2109"/>
                <a:gd name="T29" fmla="*/ 140 h 2168"/>
                <a:gd name="T30" fmla="*/ 1745 w 2109"/>
                <a:gd name="T31" fmla="*/ 296 h 2168"/>
                <a:gd name="T32" fmla="*/ 1896 w 2109"/>
                <a:gd name="T33" fmla="*/ 232 h 2168"/>
                <a:gd name="T34" fmla="*/ 1868 w 2109"/>
                <a:gd name="T35" fmla="*/ 485 h 2168"/>
                <a:gd name="T36" fmla="*/ 1816 w 2109"/>
                <a:gd name="T37" fmla="*/ 787 h 2168"/>
                <a:gd name="T38" fmla="*/ 1979 w 2109"/>
                <a:gd name="T39" fmla="*/ 1126 h 2168"/>
                <a:gd name="T40" fmla="*/ 2074 w 2109"/>
                <a:gd name="T41" fmla="*/ 1346 h 2168"/>
                <a:gd name="T42" fmla="*/ 2078 w 2109"/>
                <a:gd name="T43" fmla="*/ 1549 h 2168"/>
                <a:gd name="T44" fmla="*/ 2038 w 2109"/>
                <a:gd name="T45" fmla="*/ 1750 h 2168"/>
                <a:gd name="T46" fmla="*/ 2071 w 2109"/>
                <a:gd name="T47" fmla="*/ 1960 h 2168"/>
                <a:gd name="T48" fmla="*/ 1918 w 2109"/>
                <a:gd name="T49" fmla="*/ 1996 h 2168"/>
                <a:gd name="T50" fmla="*/ 1811 w 2109"/>
                <a:gd name="T51" fmla="*/ 2005 h 2168"/>
                <a:gd name="T52" fmla="*/ 1693 w 2109"/>
                <a:gd name="T53" fmla="*/ 2043 h 2168"/>
                <a:gd name="T54" fmla="*/ 1650 w 2109"/>
                <a:gd name="T55" fmla="*/ 2138 h 2168"/>
                <a:gd name="T56" fmla="*/ 1518 w 2109"/>
                <a:gd name="T57" fmla="*/ 2161 h 2168"/>
                <a:gd name="T58" fmla="*/ 1388 w 2109"/>
                <a:gd name="T59" fmla="*/ 2147 h 2168"/>
                <a:gd name="T60" fmla="*/ 1298 w 2109"/>
                <a:gd name="T61" fmla="*/ 2112 h 2168"/>
                <a:gd name="T62" fmla="*/ 1218 w 2109"/>
                <a:gd name="T63" fmla="*/ 2135 h 2168"/>
                <a:gd name="T64" fmla="*/ 1156 w 2109"/>
                <a:gd name="T65" fmla="*/ 2060 h 2168"/>
                <a:gd name="T66" fmla="*/ 1097 w 2109"/>
                <a:gd name="T67" fmla="*/ 1932 h 2168"/>
                <a:gd name="T68" fmla="*/ 1144 w 2109"/>
                <a:gd name="T69" fmla="*/ 1792 h 2168"/>
                <a:gd name="T70" fmla="*/ 1071 w 2109"/>
                <a:gd name="T71" fmla="*/ 1677 h 2168"/>
                <a:gd name="T72" fmla="*/ 998 w 2109"/>
                <a:gd name="T73" fmla="*/ 1610 h 2168"/>
                <a:gd name="T74" fmla="*/ 839 w 2109"/>
                <a:gd name="T75" fmla="*/ 1539 h 2168"/>
                <a:gd name="T76" fmla="*/ 721 w 2109"/>
                <a:gd name="T77" fmla="*/ 1518 h 2168"/>
                <a:gd name="T78" fmla="*/ 574 w 2109"/>
                <a:gd name="T79" fmla="*/ 1386 h 2168"/>
                <a:gd name="T80" fmla="*/ 610 w 2109"/>
                <a:gd name="T81" fmla="*/ 1241 h 2168"/>
                <a:gd name="T82" fmla="*/ 617 w 2109"/>
                <a:gd name="T83" fmla="*/ 1128 h 2168"/>
                <a:gd name="T84" fmla="*/ 574 w 2109"/>
                <a:gd name="T85" fmla="*/ 1059 h 2168"/>
                <a:gd name="T86" fmla="*/ 565 w 2109"/>
                <a:gd name="T87" fmla="*/ 941 h 2168"/>
                <a:gd name="T88" fmla="*/ 567 w 2109"/>
                <a:gd name="T89" fmla="*/ 849 h 2168"/>
                <a:gd name="T90" fmla="*/ 584 w 2109"/>
                <a:gd name="T91" fmla="*/ 700 h 2168"/>
                <a:gd name="T92" fmla="*/ 376 w 2109"/>
                <a:gd name="T93" fmla="*/ 667 h 2168"/>
                <a:gd name="T94" fmla="*/ 257 w 2109"/>
                <a:gd name="T95" fmla="*/ 584 h 2168"/>
                <a:gd name="T96" fmla="*/ 113 w 2109"/>
                <a:gd name="T97" fmla="*/ 485 h 2168"/>
                <a:gd name="T98" fmla="*/ 1314 w 2109"/>
                <a:gd name="T99" fmla="*/ 910 h 2168"/>
                <a:gd name="T100" fmla="*/ 1203 w 2109"/>
                <a:gd name="T101" fmla="*/ 922 h 2168"/>
                <a:gd name="T102" fmla="*/ 1132 w 2109"/>
                <a:gd name="T103" fmla="*/ 1007 h 2168"/>
                <a:gd name="T104" fmla="*/ 1104 w 2109"/>
                <a:gd name="T105" fmla="*/ 1137 h 2168"/>
                <a:gd name="T106" fmla="*/ 1128 w 2109"/>
                <a:gd name="T107" fmla="*/ 1161 h 2168"/>
                <a:gd name="T108" fmla="*/ 1180 w 2109"/>
                <a:gd name="T109" fmla="*/ 1137 h 2168"/>
                <a:gd name="T110" fmla="*/ 1239 w 2109"/>
                <a:gd name="T111" fmla="*/ 1156 h 2168"/>
                <a:gd name="T112" fmla="*/ 1333 w 2109"/>
                <a:gd name="T113" fmla="*/ 1163 h 2168"/>
                <a:gd name="T114" fmla="*/ 1435 w 2109"/>
                <a:gd name="T115" fmla="*/ 1220 h 2168"/>
                <a:gd name="T116" fmla="*/ 1485 w 2109"/>
                <a:gd name="T117" fmla="*/ 1140 h 2168"/>
                <a:gd name="T118" fmla="*/ 1480 w 2109"/>
                <a:gd name="T119" fmla="*/ 1126 h 2168"/>
                <a:gd name="T120" fmla="*/ 1421 w 2109"/>
                <a:gd name="T121" fmla="*/ 1095 h 2168"/>
                <a:gd name="T122" fmla="*/ 1352 w 2109"/>
                <a:gd name="T123" fmla="*/ 970 h 2168"/>
                <a:gd name="T124" fmla="*/ 1333 w 2109"/>
                <a:gd name="T125" fmla="*/ 889 h 2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9" h="2168">
                  <a:moveTo>
                    <a:pt x="0" y="440"/>
                  </a:moveTo>
                  <a:lnTo>
                    <a:pt x="75" y="452"/>
                  </a:lnTo>
                  <a:lnTo>
                    <a:pt x="78" y="423"/>
                  </a:lnTo>
                  <a:lnTo>
                    <a:pt x="92" y="423"/>
                  </a:lnTo>
                  <a:lnTo>
                    <a:pt x="104" y="428"/>
                  </a:lnTo>
                  <a:lnTo>
                    <a:pt x="118" y="423"/>
                  </a:lnTo>
                  <a:lnTo>
                    <a:pt x="123" y="438"/>
                  </a:lnTo>
                  <a:lnTo>
                    <a:pt x="141" y="442"/>
                  </a:lnTo>
                  <a:lnTo>
                    <a:pt x="160" y="438"/>
                  </a:lnTo>
                  <a:lnTo>
                    <a:pt x="175" y="426"/>
                  </a:lnTo>
                  <a:lnTo>
                    <a:pt x="170" y="412"/>
                  </a:lnTo>
                  <a:lnTo>
                    <a:pt x="182" y="397"/>
                  </a:lnTo>
                  <a:lnTo>
                    <a:pt x="172" y="352"/>
                  </a:lnTo>
                  <a:lnTo>
                    <a:pt x="194" y="348"/>
                  </a:lnTo>
                  <a:lnTo>
                    <a:pt x="217" y="322"/>
                  </a:lnTo>
                  <a:lnTo>
                    <a:pt x="241" y="317"/>
                  </a:lnTo>
                  <a:lnTo>
                    <a:pt x="279" y="331"/>
                  </a:lnTo>
                  <a:lnTo>
                    <a:pt x="279" y="345"/>
                  </a:lnTo>
                  <a:lnTo>
                    <a:pt x="307" y="336"/>
                  </a:lnTo>
                  <a:lnTo>
                    <a:pt x="333" y="338"/>
                  </a:lnTo>
                  <a:lnTo>
                    <a:pt x="340" y="326"/>
                  </a:lnTo>
                  <a:lnTo>
                    <a:pt x="319" y="310"/>
                  </a:lnTo>
                  <a:lnTo>
                    <a:pt x="357" y="315"/>
                  </a:lnTo>
                  <a:lnTo>
                    <a:pt x="378" y="286"/>
                  </a:lnTo>
                  <a:lnTo>
                    <a:pt x="411" y="291"/>
                  </a:lnTo>
                  <a:lnTo>
                    <a:pt x="425" y="265"/>
                  </a:lnTo>
                  <a:lnTo>
                    <a:pt x="439" y="270"/>
                  </a:lnTo>
                  <a:lnTo>
                    <a:pt x="456" y="260"/>
                  </a:lnTo>
                  <a:lnTo>
                    <a:pt x="451" y="227"/>
                  </a:lnTo>
                  <a:lnTo>
                    <a:pt x="477" y="211"/>
                  </a:lnTo>
                  <a:lnTo>
                    <a:pt x="470" y="189"/>
                  </a:lnTo>
                  <a:lnTo>
                    <a:pt x="491" y="194"/>
                  </a:lnTo>
                  <a:lnTo>
                    <a:pt x="491" y="213"/>
                  </a:lnTo>
                  <a:lnTo>
                    <a:pt x="510" y="218"/>
                  </a:lnTo>
                  <a:lnTo>
                    <a:pt x="534" y="199"/>
                  </a:lnTo>
                  <a:lnTo>
                    <a:pt x="544" y="222"/>
                  </a:lnTo>
                  <a:lnTo>
                    <a:pt x="555" y="218"/>
                  </a:lnTo>
                  <a:lnTo>
                    <a:pt x="555" y="208"/>
                  </a:lnTo>
                  <a:lnTo>
                    <a:pt x="581" y="201"/>
                  </a:lnTo>
                  <a:lnTo>
                    <a:pt x="598" y="237"/>
                  </a:lnTo>
                  <a:lnTo>
                    <a:pt x="629" y="234"/>
                  </a:lnTo>
                  <a:lnTo>
                    <a:pt x="678" y="260"/>
                  </a:lnTo>
                  <a:lnTo>
                    <a:pt x="678" y="277"/>
                  </a:lnTo>
                  <a:lnTo>
                    <a:pt x="700" y="286"/>
                  </a:lnTo>
                  <a:lnTo>
                    <a:pt x="711" y="312"/>
                  </a:lnTo>
                  <a:lnTo>
                    <a:pt x="759" y="298"/>
                  </a:lnTo>
                  <a:lnTo>
                    <a:pt x="808" y="319"/>
                  </a:lnTo>
                  <a:lnTo>
                    <a:pt x="842" y="307"/>
                  </a:lnTo>
                  <a:lnTo>
                    <a:pt x="851" y="312"/>
                  </a:lnTo>
                  <a:lnTo>
                    <a:pt x="844" y="329"/>
                  </a:lnTo>
                  <a:lnTo>
                    <a:pt x="856" y="336"/>
                  </a:lnTo>
                  <a:lnTo>
                    <a:pt x="898" y="338"/>
                  </a:lnTo>
                  <a:lnTo>
                    <a:pt x="886" y="362"/>
                  </a:lnTo>
                  <a:lnTo>
                    <a:pt x="905" y="376"/>
                  </a:lnTo>
                  <a:lnTo>
                    <a:pt x="953" y="362"/>
                  </a:lnTo>
                  <a:lnTo>
                    <a:pt x="972" y="383"/>
                  </a:lnTo>
                  <a:lnTo>
                    <a:pt x="986" y="369"/>
                  </a:lnTo>
                  <a:lnTo>
                    <a:pt x="1002" y="367"/>
                  </a:lnTo>
                  <a:lnTo>
                    <a:pt x="998" y="374"/>
                  </a:lnTo>
                  <a:lnTo>
                    <a:pt x="1009" y="376"/>
                  </a:lnTo>
                  <a:lnTo>
                    <a:pt x="1007" y="369"/>
                  </a:lnTo>
                  <a:lnTo>
                    <a:pt x="1024" y="362"/>
                  </a:lnTo>
                  <a:lnTo>
                    <a:pt x="1033" y="371"/>
                  </a:lnTo>
                  <a:lnTo>
                    <a:pt x="1012" y="388"/>
                  </a:lnTo>
                  <a:lnTo>
                    <a:pt x="1021" y="383"/>
                  </a:lnTo>
                  <a:lnTo>
                    <a:pt x="1031" y="400"/>
                  </a:lnTo>
                  <a:lnTo>
                    <a:pt x="1050" y="395"/>
                  </a:lnTo>
                  <a:lnTo>
                    <a:pt x="1069" y="367"/>
                  </a:lnTo>
                  <a:lnTo>
                    <a:pt x="1092" y="362"/>
                  </a:lnTo>
                  <a:lnTo>
                    <a:pt x="1097" y="350"/>
                  </a:lnTo>
                  <a:lnTo>
                    <a:pt x="1109" y="348"/>
                  </a:lnTo>
                  <a:lnTo>
                    <a:pt x="1109" y="326"/>
                  </a:lnTo>
                  <a:lnTo>
                    <a:pt x="1123" y="326"/>
                  </a:lnTo>
                  <a:lnTo>
                    <a:pt x="1135" y="312"/>
                  </a:lnTo>
                  <a:lnTo>
                    <a:pt x="1156" y="312"/>
                  </a:lnTo>
                  <a:lnTo>
                    <a:pt x="1168" y="341"/>
                  </a:lnTo>
                  <a:lnTo>
                    <a:pt x="1184" y="348"/>
                  </a:lnTo>
                  <a:lnTo>
                    <a:pt x="1194" y="307"/>
                  </a:lnTo>
                  <a:lnTo>
                    <a:pt x="1227" y="281"/>
                  </a:lnTo>
                  <a:lnTo>
                    <a:pt x="1251" y="291"/>
                  </a:lnTo>
                  <a:lnTo>
                    <a:pt x="1262" y="286"/>
                  </a:lnTo>
                  <a:lnTo>
                    <a:pt x="1279" y="322"/>
                  </a:lnTo>
                  <a:lnTo>
                    <a:pt x="1291" y="315"/>
                  </a:lnTo>
                  <a:lnTo>
                    <a:pt x="1291" y="315"/>
                  </a:lnTo>
                  <a:lnTo>
                    <a:pt x="1288" y="312"/>
                  </a:lnTo>
                  <a:lnTo>
                    <a:pt x="1288" y="312"/>
                  </a:lnTo>
                  <a:lnTo>
                    <a:pt x="1310" y="277"/>
                  </a:lnTo>
                  <a:lnTo>
                    <a:pt x="1310" y="265"/>
                  </a:lnTo>
                  <a:lnTo>
                    <a:pt x="1319" y="263"/>
                  </a:lnTo>
                  <a:lnTo>
                    <a:pt x="1324" y="274"/>
                  </a:lnTo>
                  <a:lnTo>
                    <a:pt x="1338" y="270"/>
                  </a:lnTo>
                  <a:lnTo>
                    <a:pt x="1348" y="237"/>
                  </a:lnTo>
                  <a:lnTo>
                    <a:pt x="1359" y="244"/>
                  </a:lnTo>
                  <a:lnTo>
                    <a:pt x="1357" y="208"/>
                  </a:lnTo>
                  <a:lnTo>
                    <a:pt x="1362" y="196"/>
                  </a:lnTo>
                  <a:lnTo>
                    <a:pt x="1371" y="196"/>
                  </a:lnTo>
                  <a:lnTo>
                    <a:pt x="1381" y="185"/>
                  </a:lnTo>
                  <a:lnTo>
                    <a:pt x="1378" y="163"/>
                  </a:lnTo>
                  <a:lnTo>
                    <a:pt x="1400" y="147"/>
                  </a:lnTo>
                  <a:lnTo>
                    <a:pt x="1423" y="151"/>
                  </a:lnTo>
                  <a:lnTo>
                    <a:pt x="1428" y="118"/>
                  </a:lnTo>
                  <a:lnTo>
                    <a:pt x="1475" y="78"/>
                  </a:lnTo>
                  <a:lnTo>
                    <a:pt x="1492" y="76"/>
                  </a:lnTo>
                  <a:lnTo>
                    <a:pt x="1513" y="88"/>
                  </a:lnTo>
                  <a:lnTo>
                    <a:pt x="1534" y="76"/>
                  </a:lnTo>
                  <a:lnTo>
                    <a:pt x="1542" y="64"/>
                  </a:lnTo>
                  <a:lnTo>
                    <a:pt x="1513" y="45"/>
                  </a:lnTo>
                  <a:lnTo>
                    <a:pt x="1523" y="0"/>
                  </a:lnTo>
                  <a:lnTo>
                    <a:pt x="1542" y="43"/>
                  </a:lnTo>
                  <a:lnTo>
                    <a:pt x="1575" y="54"/>
                  </a:lnTo>
                  <a:lnTo>
                    <a:pt x="1572" y="85"/>
                  </a:lnTo>
                  <a:lnTo>
                    <a:pt x="1596" y="106"/>
                  </a:lnTo>
                  <a:lnTo>
                    <a:pt x="1589" y="130"/>
                  </a:lnTo>
                  <a:lnTo>
                    <a:pt x="1598" y="140"/>
                  </a:lnTo>
                  <a:lnTo>
                    <a:pt x="1648" y="125"/>
                  </a:lnTo>
                  <a:lnTo>
                    <a:pt x="1676" y="130"/>
                  </a:lnTo>
                  <a:lnTo>
                    <a:pt x="1679" y="147"/>
                  </a:lnTo>
                  <a:lnTo>
                    <a:pt x="1700" y="149"/>
                  </a:lnTo>
                  <a:lnTo>
                    <a:pt x="1721" y="121"/>
                  </a:lnTo>
                  <a:lnTo>
                    <a:pt x="1757" y="140"/>
                  </a:lnTo>
                  <a:lnTo>
                    <a:pt x="1773" y="137"/>
                  </a:lnTo>
                  <a:lnTo>
                    <a:pt x="1783" y="125"/>
                  </a:lnTo>
                  <a:lnTo>
                    <a:pt x="1792" y="132"/>
                  </a:lnTo>
                  <a:lnTo>
                    <a:pt x="1795" y="173"/>
                  </a:lnTo>
                  <a:lnTo>
                    <a:pt x="1785" y="203"/>
                  </a:lnTo>
                  <a:lnTo>
                    <a:pt x="1726" y="265"/>
                  </a:lnTo>
                  <a:lnTo>
                    <a:pt x="1707" y="300"/>
                  </a:lnTo>
                  <a:lnTo>
                    <a:pt x="1745" y="296"/>
                  </a:lnTo>
                  <a:lnTo>
                    <a:pt x="1776" y="307"/>
                  </a:lnTo>
                  <a:lnTo>
                    <a:pt x="1806" y="303"/>
                  </a:lnTo>
                  <a:lnTo>
                    <a:pt x="1806" y="286"/>
                  </a:lnTo>
                  <a:lnTo>
                    <a:pt x="1830" y="277"/>
                  </a:lnTo>
                  <a:lnTo>
                    <a:pt x="1840" y="251"/>
                  </a:lnTo>
                  <a:lnTo>
                    <a:pt x="1858" y="253"/>
                  </a:lnTo>
                  <a:lnTo>
                    <a:pt x="1896" y="232"/>
                  </a:lnTo>
                  <a:lnTo>
                    <a:pt x="1896" y="232"/>
                  </a:lnTo>
                  <a:lnTo>
                    <a:pt x="1901" y="284"/>
                  </a:lnTo>
                  <a:lnTo>
                    <a:pt x="1913" y="286"/>
                  </a:lnTo>
                  <a:lnTo>
                    <a:pt x="1918" y="300"/>
                  </a:lnTo>
                  <a:lnTo>
                    <a:pt x="1892" y="352"/>
                  </a:lnTo>
                  <a:lnTo>
                    <a:pt x="1875" y="364"/>
                  </a:lnTo>
                  <a:lnTo>
                    <a:pt x="1870" y="402"/>
                  </a:lnTo>
                  <a:lnTo>
                    <a:pt x="1882" y="423"/>
                  </a:lnTo>
                  <a:lnTo>
                    <a:pt x="1868" y="485"/>
                  </a:lnTo>
                  <a:lnTo>
                    <a:pt x="1856" y="511"/>
                  </a:lnTo>
                  <a:lnTo>
                    <a:pt x="1804" y="560"/>
                  </a:lnTo>
                  <a:lnTo>
                    <a:pt x="1735" y="603"/>
                  </a:lnTo>
                  <a:lnTo>
                    <a:pt x="1745" y="679"/>
                  </a:lnTo>
                  <a:lnTo>
                    <a:pt x="1721" y="726"/>
                  </a:lnTo>
                  <a:lnTo>
                    <a:pt x="1733" y="738"/>
                  </a:lnTo>
                  <a:lnTo>
                    <a:pt x="1780" y="747"/>
                  </a:lnTo>
                  <a:lnTo>
                    <a:pt x="1816" y="787"/>
                  </a:lnTo>
                  <a:lnTo>
                    <a:pt x="1861" y="811"/>
                  </a:lnTo>
                  <a:lnTo>
                    <a:pt x="1927" y="901"/>
                  </a:lnTo>
                  <a:lnTo>
                    <a:pt x="2007" y="953"/>
                  </a:lnTo>
                  <a:lnTo>
                    <a:pt x="2033" y="988"/>
                  </a:lnTo>
                  <a:lnTo>
                    <a:pt x="2012" y="1026"/>
                  </a:lnTo>
                  <a:lnTo>
                    <a:pt x="2031" y="1069"/>
                  </a:lnTo>
                  <a:lnTo>
                    <a:pt x="1998" y="1119"/>
                  </a:lnTo>
                  <a:lnTo>
                    <a:pt x="1979" y="1126"/>
                  </a:lnTo>
                  <a:lnTo>
                    <a:pt x="1970" y="1163"/>
                  </a:lnTo>
                  <a:lnTo>
                    <a:pt x="1986" y="1230"/>
                  </a:lnTo>
                  <a:lnTo>
                    <a:pt x="2000" y="1249"/>
                  </a:lnTo>
                  <a:lnTo>
                    <a:pt x="1996" y="1267"/>
                  </a:lnTo>
                  <a:lnTo>
                    <a:pt x="2005" y="1282"/>
                  </a:lnTo>
                  <a:lnTo>
                    <a:pt x="2062" y="1301"/>
                  </a:lnTo>
                  <a:lnTo>
                    <a:pt x="2078" y="1319"/>
                  </a:lnTo>
                  <a:lnTo>
                    <a:pt x="2074" y="1346"/>
                  </a:lnTo>
                  <a:lnTo>
                    <a:pt x="2062" y="1360"/>
                  </a:lnTo>
                  <a:lnTo>
                    <a:pt x="2074" y="1383"/>
                  </a:lnTo>
                  <a:lnTo>
                    <a:pt x="2057" y="1412"/>
                  </a:lnTo>
                  <a:lnTo>
                    <a:pt x="2059" y="1438"/>
                  </a:lnTo>
                  <a:lnTo>
                    <a:pt x="2104" y="1487"/>
                  </a:lnTo>
                  <a:lnTo>
                    <a:pt x="2097" y="1499"/>
                  </a:lnTo>
                  <a:lnTo>
                    <a:pt x="2100" y="1520"/>
                  </a:lnTo>
                  <a:lnTo>
                    <a:pt x="2078" y="1549"/>
                  </a:lnTo>
                  <a:lnTo>
                    <a:pt x="2083" y="1558"/>
                  </a:lnTo>
                  <a:lnTo>
                    <a:pt x="2074" y="1575"/>
                  </a:lnTo>
                  <a:lnTo>
                    <a:pt x="2083" y="1608"/>
                  </a:lnTo>
                  <a:lnTo>
                    <a:pt x="2067" y="1648"/>
                  </a:lnTo>
                  <a:lnTo>
                    <a:pt x="2017" y="1693"/>
                  </a:lnTo>
                  <a:lnTo>
                    <a:pt x="2005" y="1719"/>
                  </a:lnTo>
                  <a:lnTo>
                    <a:pt x="2015" y="1743"/>
                  </a:lnTo>
                  <a:lnTo>
                    <a:pt x="2038" y="1750"/>
                  </a:lnTo>
                  <a:lnTo>
                    <a:pt x="2052" y="1818"/>
                  </a:lnTo>
                  <a:lnTo>
                    <a:pt x="2093" y="1854"/>
                  </a:lnTo>
                  <a:lnTo>
                    <a:pt x="2104" y="1882"/>
                  </a:lnTo>
                  <a:lnTo>
                    <a:pt x="2109" y="1934"/>
                  </a:lnTo>
                  <a:lnTo>
                    <a:pt x="2088" y="1958"/>
                  </a:lnTo>
                  <a:lnTo>
                    <a:pt x="2088" y="1958"/>
                  </a:lnTo>
                  <a:lnTo>
                    <a:pt x="2069" y="1941"/>
                  </a:lnTo>
                  <a:lnTo>
                    <a:pt x="2071" y="1960"/>
                  </a:lnTo>
                  <a:lnTo>
                    <a:pt x="2057" y="1986"/>
                  </a:lnTo>
                  <a:lnTo>
                    <a:pt x="2019" y="1989"/>
                  </a:lnTo>
                  <a:lnTo>
                    <a:pt x="2007" y="1967"/>
                  </a:lnTo>
                  <a:lnTo>
                    <a:pt x="1991" y="1960"/>
                  </a:lnTo>
                  <a:lnTo>
                    <a:pt x="1977" y="1967"/>
                  </a:lnTo>
                  <a:lnTo>
                    <a:pt x="1972" y="1979"/>
                  </a:lnTo>
                  <a:lnTo>
                    <a:pt x="1922" y="1982"/>
                  </a:lnTo>
                  <a:lnTo>
                    <a:pt x="1918" y="1996"/>
                  </a:lnTo>
                  <a:lnTo>
                    <a:pt x="1882" y="1996"/>
                  </a:lnTo>
                  <a:lnTo>
                    <a:pt x="1854" y="2019"/>
                  </a:lnTo>
                  <a:lnTo>
                    <a:pt x="1849" y="2034"/>
                  </a:lnTo>
                  <a:lnTo>
                    <a:pt x="1844" y="2027"/>
                  </a:lnTo>
                  <a:lnTo>
                    <a:pt x="1844" y="2027"/>
                  </a:lnTo>
                  <a:lnTo>
                    <a:pt x="1844" y="2022"/>
                  </a:lnTo>
                  <a:lnTo>
                    <a:pt x="1844" y="2022"/>
                  </a:lnTo>
                  <a:lnTo>
                    <a:pt x="1811" y="2005"/>
                  </a:lnTo>
                  <a:lnTo>
                    <a:pt x="1797" y="2010"/>
                  </a:lnTo>
                  <a:lnTo>
                    <a:pt x="1778" y="1998"/>
                  </a:lnTo>
                  <a:lnTo>
                    <a:pt x="1731" y="1996"/>
                  </a:lnTo>
                  <a:lnTo>
                    <a:pt x="1726" y="2005"/>
                  </a:lnTo>
                  <a:lnTo>
                    <a:pt x="1733" y="2015"/>
                  </a:lnTo>
                  <a:lnTo>
                    <a:pt x="1712" y="2017"/>
                  </a:lnTo>
                  <a:lnTo>
                    <a:pt x="1705" y="2038"/>
                  </a:lnTo>
                  <a:lnTo>
                    <a:pt x="1693" y="2043"/>
                  </a:lnTo>
                  <a:lnTo>
                    <a:pt x="1702" y="2060"/>
                  </a:lnTo>
                  <a:lnTo>
                    <a:pt x="1669" y="2060"/>
                  </a:lnTo>
                  <a:lnTo>
                    <a:pt x="1686" y="2090"/>
                  </a:lnTo>
                  <a:lnTo>
                    <a:pt x="1672" y="2100"/>
                  </a:lnTo>
                  <a:lnTo>
                    <a:pt x="1676" y="2114"/>
                  </a:lnTo>
                  <a:lnTo>
                    <a:pt x="1657" y="2128"/>
                  </a:lnTo>
                  <a:lnTo>
                    <a:pt x="1665" y="2135"/>
                  </a:lnTo>
                  <a:lnTo>
                    <a:pt x="1650" y="2138"/>
                  </a:lnTo>
                  <a:lnTo>
                    <a:pt x="1648" y="2159"/>
                  </a:lnTo>
                  <a:lnTo>
                    <a:pt x="1631" y="2157"/>
                  </a:lnTo>
                  <a:lnTo>
                    <a:pt x="1631" y="2140"/>
                  </a:lnTo>
                  <a:lnTo>
                    <a:pt x="1624" y="2135"/>
                  </a:lnTo>
                  <a:lnTo>
                    <a:pt x="1591" y="2152"/>
                  </a:lnTo>
                  <a:lnTo>
                    <a:pt x="1549" y="2147"/>
                  </a:lnTo>
                  <a:lnTo>
                    <a:pt x="1539" y="2161"/>
                  </a:lnTo>
                  <a:lnTo>
                    <a:pt x="1518" y="2161"/>
                  </a:lnTo>
                  <a:lnTo>
                    <a:pt x="1511" y="2168"/>
                  </a:lnTo>
                  <a:lnTo>
                    <a:pt x="1508" y="2161"/>
                  </a:lnTo>
                  <a:lnTo>
                    <a:pt x="1492" y="2168"/>
                  </a:lnTo>
                  <a:lnTo>
                    <a:pt x="1447" y="2154"/>
                  </a:lnTo>
                  <a:lnTo>
                    <a:pt x="1442" y="2161"/>
                  </a:lnTo>
                  <a:lnTo>
                    <a:pt x="1404" y="2164"/>
                  </a:lnTo>
                  <a:lnTo>
                    <a:pt x="1400" y="2149"/>
                  </a:lnTo>
                  <a:lnTo>
                    <a:pt x="1388" y="2147"/>
                  </a:lnTo>
                  <a:lnTo>
                    <a:pt x="1374" y="2161"/>
                  </a:lnTo>
                  <a:lnTo>
                    <a:pt x="1369" y="2149"/>
                  </a:lnTo>
                  <a:lnTo>
                    <a:pt x="1362" y="2149"/>
                  </a:lnTo>
                  <a:lnTo>
                    <a:pt x="1359" y="2131"/>
                  </a:lnTo>
                  <a:lnTo>
                    <a:pt x="1324" y="2121"/>
                  </a:lnTo>
                  <a:lnTo>
                    <a:pt x="1331" y="2114"/>
                  </a:lnTo>
                  <a:lnTo>
                    <a:pt x="1314" y="2102"/>
                  </a:lnTo>
                  <a:lnTo>
                    <a:pt x="1298" y="2112"/>
                  </a:lnTo>
                  <a:lnTo>
                    <a:pt x="1303" y="2100"/>
                  </a:lnTo>
                  <a:lnTo>
                    <a:pt x="1286" y="2081"/>
                  </a:lnTo>
                  <a:lnTo>
                    <a:pt x="1272" y="2097"/>
                  </a:lnTo>
                  <a:lnTo>
                    <a:pt x="1274" y="2109"/>
                  </a:lnTo>
                  <a:lnTo>
                    <a:pt x="1241" y="2097"/>
                  </a:lnTo>
                  <a:lnTo>
                    <a:pt x="1244" y="2107"/>
                  </a:lnTo>
                  <a:lnTo>
                    <a:pt x="1218" y="2121"/>
                  </a:lnTo>
                  <a:lnTo>
                    <a:pt x="1218" y="2135"/>
                  </a:lnTo>
                  <a:lnTo>
                    <a:pt x="1203" y="2133"/>
                  </a:lnTo>
                  <a:lnTo>
                    <a:pt x="1206" y="2147"/>
                  </a:lnTo>
                  <a:lnTo>
                    <a:pt x="1175" y="2138"/>
                  </a:lnTo>
                  <a:lnTo>
                    <a:pt x="1163" y="2097"/>
                  </a:lnTo>
                  <a:lnTo>
                    <a:pt x="1158" y="2109"/>
                  </a:lnTo>
                  <a:lnTo>
                    <a:pt x="1151" y="2107"/>
                  </a:lnTo>
                  <a:lnTo>
                    <a:pt x="1168" y="2083"/>
                  </a:lnTo>
                  <a:lnTo>
                    <a:pt x="1156" y="2060"/>
                  </a:lnTo>
                  <a:lnTo>
                    <a:pt x="1156" y="2045"/>
                  </a:lnTo>
                  <a:lnTo>
                    <a:pt x="1168" y="2043"/>
                  </a:lnTo>
                  <a:lnTo>
                    <a:pt x="1170" y="2012"/>
                  </a:lnTo>
                  <a:lnTo>
                    <a:pt x="1156" y="1982"/>
                  </a:lnTo>
                  <a:lnTo>
                    <a:pt x="1132" y="1970"/>
                  </a:lnTo>
                  <a:lnTo>
                    <a:pt x="1142" y="1946"/>
                  </a:lnTo>
                  <a:lnTo>
                    <a:pt x="1118" y="1920"/>
                  </a:lnTo>
                  <a:lnTo>
                    <a:pt x="1097" y="1932"/>
                  </a:lnTo>
                  <a:lnTo>
                    <a:pt x="1078" y="1894"/>
                  </a:lnTo>
                  <a:lnTo>
                    <a:pt x="1078" y="1894"/>
                  </a:lnTo>
                  <a:lnTo>
                    <a:pt x="1135" y="1859"/>
                  </a:lnTo>
                  <a:lnTo>
                    <a:pt x="1142" y="1849"/>
                  </a:lnTo>
                  <a:lnTo>
                    <a:pt x="1137" y="1833"/>
                  </a:lnTo>
                  <a:lnTo>
                    <a:pt x="1158" y="1826"/>
                  </a:lnTo>
                  <a:lnTo>
                    <a:pt x="1137" y="1800"/>
                  </a:lnTo>
                  <a:lnTo>
                    <a:pt x="1144" y="1792"/>
                  </a:lnTo>
                  <a:lnTo>
                    <a:pt x="1135" y="1776"/>
                  </a:lnTo>
                  <a:lnTo>
                    <a:pt x="1144" y="1740"/>
                  </a:lnTo>
                  <a:lnTo>
                    <a:pt x="1118" y="1691"/>
                  </a:lnTo>
                  <a:lnTo>
                    <a:pt x="1137" y="1686"/>
                  </a:lnTo>
                  <a:lnTo>
                    <a:pt x="1130" y="1667"/>
                  </a:lnTo>
                  <a:lnTo>
                    <a:pt x="1118" y="1667"/>
                  </a:lnTo>
                  <a:lnTo>
                    <a:pt x="1095" y="1679"/>
                  </a:lnTo>
                  <a:lnTo>
                    <a:pt x="1071" y="1677"/>
                  </a:lnTo>
                  <a:lnTo>
                    <a:pt x="1064" y="1667"/>
                  </a:lnTo>
                  <a:lnTo>
                    <a:pt x="1069" y="1667"/>
                  </a:lnTo>
                  <a:lnTo>
                    <a:pt x="1073" y="1648"/>
                  </a:lnTo>
                  <a:lnTo>
                    <a:pt x="1031" y="1648"/>
                  </a:lnTo>
                  <a:lnTo>
                    <a:pt x="1031" y="1629"/>
                  </a:lnTo>
                  <a:lnTo>
                    <a:pt x="1019" y="1627"/>
                  </a:lnTo>
                  <a:lnTo>
                    <a:pt x="1021" y="1615"/>
                  </a:lnTo>
                  <a:lnTo>
                    <a:pt x="998" y="1610"/>
                  </a:lnTo>
                  <a:lnTo>
                    <a:pt x="979" y="1622"/>
                  </a:lnTo>
                  <a:lnTo>
                    <a:pt x="976" y="1615"/>
                  </a:lnTo>
                  <a:lnTo>
                    <a:pt x="957" y="1615"/>
                  </a:lnTo>
                  <a:lnTo>
                    <a:pt x="953" y="1582"/>
                  </a:lnTo>
                  <a:lnTo>
                    <a:pt x="912" y="1587"/>
                  </a:lnTo>
                  <a:lnTo>
                    <a:pt x="898" y="1563"/>
                  </a:lnTo>
                  <a:lnTo>
                    <a:pt x="849" y="1539"/>
                  </a:lnTo>
                  <a:lnTo>
                    <a:pt x="839" y="1539"/>
                  </a:lnTo>
                  <a:lnTo>
                    <a:pt x="832" y="1556"/>
                  </a:lnTo>
                  <a:lnTo>
                    <a:pt x="813" y="1558"/>
                  </a:lnTo>
                  <a:lnTo>
                    <a:pt x="813" y="1568"/>
                  </a:lnTo>
                  <a:lnTo>
                    <a:pt x="768" y="1565"/>
                  </a:lnTo>
                  <a:lnTo>
                    <a:pt x="766" y="1549"/>
                  </a:lnTo>
                  <a:lnTo>
                    <a:pt x="740" y="1537"/>
                  </a:lnTo>
                  <a:lnTo>
                    <a:pt x="733" y="1518"/>
                  </a:lnTo>
                  <a:lnTo>
                    <a:pt x="721" y="1518"/>
                  </a:lnTo>
                  <a:lnTo>
                    <a:pt x="714" y="1535"/>
                  </a:lnTo>
                  <a:lnTo>
                    <a:pt x="704" y="1535"/>
                  </a:lnTo>
                  <a:lnTo>
                    <a:pt x="678" y="1509"/>
                  </a:lnTo>
                  <a:lnTo>
                    <a:pt x="659" y="1504"/>
                  </a:lnTo>
                  <a:lnTo>
                    <a:pt x="631" y="1461"/>
                  </a:lnTo>
                  <a:lnTo>
                    <a:pt x="610" y="1450"/>
                  </a:lnTo>
                  <a:lnTo>
                    <a:pt x="600" y="1421"/>
                  </a:lnTo>
                  <a:lnTo>
                    <a:pt x="574" y="1386"/>
                  </a:lnTo>
                  <a:lnTo>
                    <a:pt x="579" y="1372"/>
                  </a:lnTo>
                  <a:lnTo>
                    <a:pt x="591" y="1372"/>
                  </a:lnTo>
                  <a:lnTo>
                    <a:pt x="593" y="1343"/>
                  </a:lnTo>
                  <a:lnTo>
                    <a:pt x="622" y="1327"/>
                  </a:lnTo>
                  <a:lnTo>
                    <a:pt x="600" y="1322"/>
                  </a:lnTo>
                  <a:lnTo>
                    <a:pt x="607" y="1317"/>
                  </a:lnTo>
                  <a:lnTo>
                    <a:pt x="591" y="1305"/>
                  </a:lnTo>
                  <a:lnTo>
                    <a:pt x="610" y="1241"/>
                  </a:lnTo>
                  <a:lnTo>
                    <a:pt x="629" y="1211"/>
                  </a:lnTo>
                  <a:lnTo>
                    <a:pt x="612" y="1192"/>
                  </a:lnTo>
                  <a:lnTo>
                    <a:pt x="626" y="1180"/>
                  </a:lnTo>
                  <a:lnTo>
                    <a:pt x="619" y="1173"/>
                  </a:lnTo>
                  <a:lnTo>
                    <a:pt x="624" y="1152"/>
                  </a:lnTo>
                  <a:lnTo>
                    <a:pt x="607" y="1145"/>
                  </a:lnTo>
                  <a:lnTo>
                    <a:pt x="622" y="1135"/>
                  </a:lnTo>
                  <a:lnTo>
                    <a:pt x="617" y="1128"/>
                  </a:lnTo>
                  <a:lnTo>
                    <a:pt x="643" y="1081"/>
                  </a:lnTo>
                  <a:lnTo>
                    <a:pt x="629" y="1071"/>
                  </a:lnTo>
                  <a:lnTo>
                    <a:pt x="643" y="1062"/>
                  </a:lnTo>
                  <a:lnTo>
                    <a:pt x="605" y="1074"/>
                  </a:lnTo>
                  <a:lnTo>
                    <a:pt x="600" y="1064"/>
                  </a:lnTo>
                  <a:lnTo>
                    <a:pt x="605" y="1059"/>
                  </a:lnTo>
                  <a:lnTo>
                    <a:pt x="588" y="1038"/>
                  </a:lnTo>
                  <a:lnTo>
                    <a:pt x="574" y="1059"/>
                  </a:lnTo>
                  <a:lnTo>
                    <a:pt x="555" y="1064"/>
                  </a:lnTo>
                  <a:lnTo>
                    <a:pt x="544" y="1045"/>
                  </a:lnTo>
                  <a:lnTo>
                    <a:pt x="558" y="1026"/>
                  </a:lnTo>
                  <a:lnTo>
                    <a:pt x="546" y="1019"/>
                  </a:lnTo>
                  <a:lnTo>
                    <a:pt x="529" y="1029"/>
                  </a:lnTo>
                  <a:lnTo>
                    <a:pt x="551" y="986"/>
                  </a:lnTo>
                  <a:lnTo>
                    <a:pt x="546" y="934"/>
                  </a:lnTo>
                  <a:lnTo>
                    <a:pt x="565" y="941"/>
                  </a:lnTo>
                  <a:lnTo>
                    <a:pt x="581" y="932"/>
                  </a:lnTo>
                  <a:lnTo>
                    <a:pt x="581" y="932"/>
                  </a:lnTo>
                  <a:lnTo>
                    <a:pt x="581" y="922"/>
                  </a:lnTo>
                  <a:lnTo>
                    <a:pt x="581" y="922"/>
                  </a:lnTo>
                  <a:lnTo>
                    <a:pt x="586" y="880"/>
                  </a:lnTo>
                  <a:lnTo>
                    <a:pt x="577" y="870"/>
                  </a:lnTo>
                  <a:lnTo>
                    <a:pt x="579" y="856"/>
                  </a:lnTo>
                  <a:lnTo>
                    <a:pt x="567" y="849"/>
                  </a:lnTo>
                  <a:lnTo>
                    <a:pt x="570" y="839"/>
                  </a:lnTo>
                  <a:lnTo>
                    <a:pt x="562" y="842"/>
                  </a:lnTo>
                  <a:lnTo>
                    <a:pt x="577" y="816"/>
                  </a:lnTo>
                  <a:lnTo>
                    <a:pt x="570" y="802"/>
                  </a:lnTo>
                  <a:lnTo>
                    <a:pt x="577" y="773"/>
                  </a:lnTo>
                  <a:lnTo>
                    <a:pt x="593" y="771"/>
                  </a:lnTo>
                  <a:lnTo>
                    <a:pt x="598" y="757"/>
                  </a:lnTo>
                  <a:lnTo>
                    <a:pt x="584" y="700"/>
                  </a:lnTo>
                  <a:lnTo>
                    <a:pt x="565" y="693"/>
                  </a:lnTo>
                  <a:lnTo>
                    <a:pt x="560" y="683"/>
                  </a:lnTo>
                  <a:lnTo>
                    <a:pt x="518" y="709"/>
                  </a:lnTo>
                  <a:lnTo>
                    <a:pt x="518" y="669"/>
                  </a:lnTo>
                  <a:lnTo>
                    <a:pt x="510" y="686"/>
                  </a:lnTo>
                  <a:lnTo>
                    <a:pt x="456" y="672"/>
                  </a:lnTo>
                  <a:lnTo>
                    <a:pt x="430" y="686"/>
                  </a:lnTo>
                  <a:lnTo>
                    <a:pt x="376" y="667"/>
                  </a:lnTo>
                  <a:lnTo>
                    <a:pt x="364" y="653"/>
                  </a:lnTo>
                  <a:lnTo>
                    <a:pt x="342" y="653"/>
                  </a:lnTo>
                  <a:lnTo>
                    <a:pt x="333" y="641"/>
                  </a:lnTo>
                  <a:lnTo>
                    <a:pt x="350" y="622"/>
                  </a:lnTo>
                  <a:lnTo>
                    <a:pt x="347" y="610"/>
                  </a:lnTo>
                  <a:lnTo>
                    <a:pt x="312" y="603"/>
                  </a:lnTo>
                  <a:lnTo>
                    <a:pt x="286" y="575"/>
                  </a:lnTo>
                  <a:lnTo>
                    <a:pt x="257" y="584"/>
                  </a:lnTo>
                  <a:lnTo>
                    <a:pt x="248" y="553"/>
                  </a:lnTo>
                  <a:lnTo>
                    <a:pt x="217" y="551"/>
                  </a:lnTo>
                  <a:lnTo>
                    <a:pt x="224" y="525"/>
                  </a:lnTo>
                  <a:lnTo>
                    <a:pt x="201" y="527"/>
                  </a:lnTo>
                  <a:lnTo>
                    <a:pt x="201" y="527"/>
                  </a:lnTo>
                  <a:lnTo>
                    <a:pt x="170" y="508"/>
                  </a:lnTo>
                  <a:lnTo>
                    <a:pt x="146" y="513"/>
                  </a:lnTo>
                  <a:lnTo>
                    <a:pt x="113" y="485"/>
                  </a:lnTo>
                  <a:lnTo>
                    <a:pt x="45" y="506"/>
                  </a:lnTo>
                  <a:lnTo>
                    <a:pt x="4" y="464"/>
                  </a:lnTo>
                  <a:lnTo>
                    <a:pt x="0" y="440"/>
                  </a:lnTo>
                  <a:close/>
                  <a:moveTo>
                    <a:pt x="1322" y="892"/>
                  </a:moveTo>
                  <a:lnTo>
                    <a:pt x="1322" y="892"/>
                  </a:lnTo>
                  <a:lnTo>
                    <a:pt x="1317" y="899"/>
                  </a:lnTo>
                  <a:lnTo>
                    <a:pt x="1329" y="910"/>
                  </a:lnTo>
                  <a:lnTo>
                    <a:pt x="1314" y="910"/>
                  </a:lnTo>
                  <a:lnTo>
                    <a:pt x="1300" y="925"/>
                  </a:lnTo>
                  <a:lnTo>
                    <a:pt x="1284" y="913"/>
                  </a:lnTo>
                  <a:lnTo>
                    <a:pt x="1262" y="939"/>
                  </a:lnTo>
                  <a:lnTo>
                    <a:pt x="1232" y="932"/>
                  </a:lnTo>
                  <a:lnTo>
                    <a:pt x="1232" y="903"/>
                  </a:lnTo>
                  <a:lnTo>
                    <a:pt x="1215" y="901"/>
                  </a:lnTo>
                  <a:lnTo>
                    <a:pt x="1215" y="920"/>
                  </a:lnTo>
                  <a:lnTo>
                    <a:pt x="1203" y="922"/>
                  </a:lnTo>
                  <a:lnTo>
                    <a:pt x="1203" y="934"/>
                  </a:lnTo>
                  <a:lnTo>
                    <a:pt x="1180" y="934"/>
                  </a:lnTo>
                  <a:lnTo>
                    <a:pt x="1168" y="955"/>
                  </a:lnTo>
                  <a:lnTo>
                    <a:pt x="1175" y="974"/>
                  </a:lnTo>
                  <a:lnTo>
                    <a:pt x="1144" y="962"/>
                  </a:lnTo>
                  <a:lnTo>
                    <a:pt x="1123" y="974"/>
                  </a:lnTo>
                  <a:lnTo>
                    <a:pt x="1137" y="986"/>
                  </a:lnTo>
                  <a:lnTo>
                    <a:pt x="1132" y="1007"/>
                  </a:lnTo>
                  <a:lnTo>
                    <a:pt x="1123" y="1010"/>
                  </a:lnTo>
                  <a:lnTo>
                    <a:pt x="1116" y="1043"/>
                  </a:lnTo>
                  <a:lnTo>
                    <a:pt x="1132" y="1040"/>
                  </a:lnTo>
                  <a:lnTo>
                    <a:pt x="1147" y="1050"/>
                  </a:lnTo>
                  <a:lnTo>
                    <a:pt x="1116" y="1081"/>
                  </a:lnTo>
                  <a:lnTo>
                    <a:pt x="1111" y="1111"/>
                  </a:lnTo>
                  <a:lnTo>
                    <a:pt x="1118" y="1121"/>
                  </a:lnTo>
                  <a:lnTo>
                    <a:pt x="1104" y="1137"/>
                  </a:lnTo>
                  <a:lnTo>
                    <a:pt x="1104" y="1137"/>
                  </a:lnTo>
                  <a:lnTo>
                    <a:pt x="1099" y="1147"/>
                  </a:lnTo>
                  <a:lnTo>
                    <a:pt x="1099" y="1147"/>
                  </a:lnTo>
                  <a:lnTo>
                    <a:pt x="1104" y="1147"/>
                  </a:lnTo>
                  <a:lnTo>
                    <a:pt x="1104" y="1147"/>
                  </a:lnTo>
                  <a:lnTo>
                    <a:pt x="1106" y="1149"/>
                  </a:lnTo>
                  <a:lnTo>
                    <a:pt x="1106" y="1149"/>
                  </a:lnTo>
                  <a:lnTo>
                    <a:pt x="1128" y="1161"/>
                  </a:lnTo>
                  <a:lnTo>
                    <a:pt x="1121" y="1168"/>
                  </a:lnTo>
                  <a:lnTo>
                    <a:pt x="1121" y="1168"/>
                  </a:lnTo>
                  <a:lnTo>
                    <a:pt x="1125" y="1168"/>
                  </a:lnTo>
                  <a:lnTo>
                    <a:pt x="1125" y="1168"/>
                  </a:lnTo>
                  <a:lnTo>
                    <a:pt x="1149" y="1163"/>
                  </a:lnTo>
                  <a:lnTo>
                    <a:pt x="1139" y="1163"/>
                  </a:lnTo>
                  <a:lnTo>
                    <a:pt x="1147" y="1154"/>
                  </a:lnTo>
                  <a:lnTo>
                    <a:pt x="1180" y="1137"/>
                  </a:lnTo>
                  <a:lnTo>
                    <a:pt x="1194" y="1140"/>
                  </a:lnTo>
                  <a:lnTo>
                    <a:pt x="1194" y="1154"/>
                  </a:lnTo>
                  <a:lnTo>
                    <a:pt x="1210" y="1154"/>
                  </a:lnTo>
                  <a:lnTo>
                    <a:pt x="1225" y="1142"/>
                  </a:lnTo>
                  <a:lnTo>
                    <a:pt x="1229" y="1154"/>
                  </a:lnTo>
                  <a:lnTo>
                    <a:pt x="1229" y="1154"/>
                  </a:lnTo>
                  <a:lnTo>
                    <a:pt x="1239" y="1156"/>
                  </a:lnTo>
                  <a:lnTo>
                    <a:pt x="1239" y="1156"/>
                  </a:lnTo>
                  <a:lnTo>
                    <a:pt x="1251" y="1149"/>
                  </a:lnTo>
                  <a:lnTo>
                    <a:pt x="1267" y="1171"/>
                  </a:lnTo>
                  <a:lnTo>
                    <a:pt x="1277" y="1171"/>
                  </a:lnTo>
                  <a:lnTo>
                    <a:pt x="1279" y="1182"/>
                  </a:lnTo>
                  <a:lnTo>
                    <a:pt x="1298" y="1182"/>
                  </a:lnTo>
                  <a:lnTo>
                    <a:pt x="1298" y="1149"/>
                  </a:lnTo>
                  <a:lnTo>
                    <a:pt x="1326" y="1140"/>
                  </a:lnTo>
                  <a:lnTo>
                    <a:pt x="1333" y="1163"/>
                  </a:lnTo>
                  <a:lnTo>
                    <a:pt x="1367" y="1159"/>
                  </a:lnTo>
                  <a:lnTo>
                    <a:pt x="1369" y="1171"/>
                  </a:lnTo>
                  <a:lnTo>
                    <a:pt x="1402" y="1166"/>
                  </a:lnTo>
                  <a:lnTo>
                    <a:pt x="1411" y="1185"/>
                  </a:lnTo>
                  <a:lnTo>
                    <a:pt x="1423" y="1175"/>
                  </a:lnTo>
                  <a:lnTo>
                    <a:pt x="1433" y="1182"/>
                  </a:lnTo>
                  <a:lnTo>
                    <a:pt x="1428" y="1213"/>
                  </a:lnTo>
                  <a:lnTo>
                    <a:pt x="1435" y="1220"/>
                  </a:lnTo>
                  <a:lnTo>
                    <a:pt x="1449" y="1192"/>
                  </a:lnTo>
                  <a:lnTo>
                    <a:pt x="1466" y="1185"/>
                  </a:lnTo>
                  <a:lnTo>
                    <a:pt x="1459" y="1173"/>
                  </a:lnTo>
                  <a:lnTo>
                    <a:pt x="1485" y="1159"/>
                  </a:lnTo>
                  <a:lnTo>
                    <a:pt x="1485" y="1159"/>
                  </a:lnTo>
                  <a:lnTo>
                    <a:pt x="1490" y="1149"/>
                  </a:lnTo>
                  <a:lnTo>
                    <a:pt x="1490" y="1149"/>
                  </a:lnTo>
                  <a:lnTo>
                    <a:pt x="1485" y="1140"/>
                  </a:lnTo>
                  <a:lnTo>
                    <a:pt x="1485" y="1140"/>
                  </a:lnTo>
                  <a:lnTo>
                    <a:pt x="1490" y="1133"/>
                  </a:lnTo>
                  <a:lnTo>
                    <a:pt x="1490" y="1133"/>
                  </a:lnTo>
                  <a:lnTo>
                    <a:pt x="1492" y="1133"/>
                  </a:lnTo>
                  <a:lnTo>
                    <a:pt x="1492" y="1133"/>
                  </a:lnTo>
                  <a:lnTo>
                    <a:pt x="1492" y="1130"/>
                  </a:lnTo>
                  <a:lnTo>
                    <a:pt x="1492" y="1130"/>
                  </a:lnTo>
                  <a:lnTo>
                    <a:pt x="1480" y="1126"/>
                  </a:lnTo>
                  <a:lnTo>
                    <a:pt x="1480" y="1126"/>
                  </a:lnTo>
                  <a:lnTo>
                    <a:pt x="1490" y="1128"/>
                  </a:lnTo>
                  <a:lnTo>
                    <a:pt x="1490" y="1128"/>
                  </a:lnTo>
                  <a:lnTo>
                    <a:pt x="1501" y="1116"/>
                  </a:lnTo>
                  <a:lnTo>
                    <a:pt x="1466" y="1092"/>
                  </a:lnTo>
                  <a:lnTo>
                    <a:pt x="1471" y="1104"/>
                  </a:lnTo>
                  <a:lnTo>
                    <a:pt x="1435" y="1081"/>
                  </a:lnTo>
                  <a:lnTo>
                    <a:pt x="1421" y="1095"/>
                  </a:lnTo>
                  <a:lnTo>
                    <a:pt x="1411" y="1088"/>
                  </a:lnTo>
                  <a:lnTo>
                    <a:pt x="1440" y="1031"/>
                  </a:lnTo>
                  <a:lnTo>
                    <a:pt x="1423" y="1031"/>
                  </a:lnTo>
                  <a:lnTo>
                    <a:pt x="1428" y="1019"/>
                  </a:lnTo>
                  <a:lnTo>
                    <a:pt x="1397" y="1012"/>
                  </a:lnTo>
                  <a:lnTo>
                    <a:pt x="1397" y="991"/>
                  </a:lnTo>
                  <a:lnTo>
                    <a:pt x="1376" y="974"/>
                  </a:lnTo>
                  <a:lnTo>
                    <a:pt x="1352" y="970"/>
                  </a:lnTo>
                  <a:lnTo>
                    <a:pt x="1345" y="953"/>
                  </a:lnTo>
                  <a:lnTo>
                    <a:pt x="1359" y="918"/>
                  </a:lnTo>
                  <a:lnTo>
                    <a:pt x="1338" y="903"/>
                  </a:lnTo>
                  <a:lnTo>
                    <a:pt x="1338" y="892"/>
                  </a:lnTo>
                  <a:lnTo>
                    <a:pt x="1333" y="894"/>
                  </a:lnTo>
                  <a:lnTo>
                    <a:pt x="1333" y="894"/>
                  </a:lnTo>
                  <a:lnTo>
                    <a:pt x="1333" y="889"/>
                  </a:lnTo>
                  <a:lnTo>
                    <a:pt x="1333" y="889"/>
                  </a:lnTo>
                  <a:lnTo>
                    <a:pt x="1331" y="887"/>
                  </a:lnTo>
                  <a:lnTo>
                    <a:pt x="1331" y="887"/>
                  </a:lnTo>
                  <a:lnTo>
                    <a:pt x="1326" y="894"/>
                  </a:lnTo>
                  <a:lnTo>
                    <a:pt x="1322" y="892"/>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6" name="Freeform 165"/>
            <p:cNvSpPr>
              <a:spLocks noEditPoints="1"/>
            </p:cNvSpPr>
            <p:nvPr/>
          </p:nvSpPr>
          <p:spPr bwMode="auto">
            <a:xfrm>
              <a:off x="2650" y="-95"/>
              <a:ext cx="308" cy="599"/>
            </a:xfrm>
            <a:custGeom>
              <a:avLst/>
              <a:gdLst>
                <a:gd name="T0" fmla="*/ 12 w 308"/>
                <a:gd name="T1" fmla="*/ 386 h 599"/>
                <a:gd name="T2" fmla="*/ 43 w 308"/>
                <a:gd name="T3" fmla="*/ 405 h 599"/>
                <a:gd name="T4" fmla="*/ 71 w 308"/>
                <a:gd name="T5" fmla="*/ 400 h 599"/>
                <a:gd name="T6" fmla="*/ 79 w 308"/>
                <a:gd name="T7" fmla="*/ 421 h 599"/>
                <a:gd name="T8" fmla="*/ 119 w 308"/>
                <a:gd name="T9" fmla="*/ 438 h 599"/>
                <a:gd name="T10" fmla="*/ 135 w 308"/>
                <a:gd name="T11" fmla="*/ 435 h 599"/>
                <a:gd name="T12" fmla="*/ 159 w 308"/>
                <a:gd name="T13" fmla="*/ 450 h 599"/>
                <a:gd name="T14" fmla="*/ 216 w 308"/>
                <a:gd name="T15" fmla="*/ 457 h 599"/>
                <a:gd name="T16" fmla="*/ 218 w 308"/>
                <a:gd name="T17" fmla="*/ 464 h 599"/>
                <a:gd name="T18" fmla="*/ 230 w 308"/>
                <a:gd name="T19" fmla="*/ 478 h 599"/>
                <a:gd name="T20" fmla="*/ 230 w 308"/>
                <a:gd name="T21" fmla="*/ 483 h 599"/>
                <a:gd name="T22" fmla="*/ 261 w 308"/>
                <a:gd name="T23" fmla="*/ 480 h 599"/>
                <a:gd name="T24" fmla="*/ 303 w 308"/>
                <a:gd name="T25" fmla="*/ 488 h 599"/>
                <a:gd name="T26" fmla="*/ 291 w 308"/>
                <a:gd name="T27" fmla="*/ 514 h 599"/>
                <a:gd name="T28" fmla="*/ 291 w 308"/>
                <a:gd name="T29" fmla="*/ 528 h 599"/>
                <a:gd name="T30" fmla="*/ 301 w 308"/>
                <a:gd name="T31" fmla="*/ 568 h 599"/>
                <a:gd name="T32" fmla="*/ 275 w 308"/>
                <a:gd name="T33" fmla="*/ 599 h 599"/>
                <a:gd name="T34" fmla="*/ 232 w 308"/>
                <a:gd name="T35" fmla="*/ 573 h 599"/>
                <a:gd name="T36" fmla="*/ 206 w 308"/>
                <a:gd name="T37" fmla="*/ 594 h 599"/>
                <a:gd name="T38" fmla="*/ 175 w 308"/>
                <a:gd name="T39" fmla="*/ 561 h 599"/>
                <a:gd name="T40" fmla="*/ 142 w 308"/>
                <a:gd name="T41" fmla="*/ 575 h 599"/>
                <a:gd name="T42" fmla="*/ 138 w 308"/>
                <a:gd name="T43" fmla="*/ 537 h 599"/>
                <a:gd name="T44" fmla="*/ 114 w 308"/>
                <a:gd name="T45" fmla="*/ 511 h 599"/>
                <a:gd name="T46" fmla="*/ 83 w 308"/>
                <a:gd name="T47" fmla="*/ 447 h 599"/>
                <a:gd name="T48" fmla="*/ 17 w 308"/>
                <a:gd name="T49" fmla="*/ 417 h 599"/>
                <a:gd name="T50" fmla="*/ 15 w 308"/>
                <a:gd name="T51" fmla="*/ 412 h 599"/>
                <a:gd name="T52" fmla="*/ 5 w 308"/>
                <a:gd name="T53" fmla="*/ 386 h 599"/>
                <a:gd name="T54" fmla="*/ 5 w 308"/>
                <a:gd name="T55" fmla="*/ 386 h 599"/>
                <a:gd name="T56" fmla="*/ 67 w 308"/>
                <a:gd name="T57" fmla="*/ 17 h 599"/>
                <a:gd name="T58" fmla="*/ 100 w 308"/>
                <a:gd name="T59" fmla="*/ 8 h 599"/>
                <a:gd name="T60" fmla="*/ 109 w 308"/>
                <a:gd name="T61" fmla="*/ 0 h 599"/>
                <a:gd name="T62" fmla="*/ 90 w 308"/>
                <a:gd name="T63" fmla="*/ 52 h 599"/>
                <a:gd name="T64" fmla="*/ 95 w 308"/>
                <a:gd name="T65" fmla="*/ 83 h 599"/>
                <a:gd name="T66" fmla="*/ 93 w 308"/>
                <a:gd name="T67" fmla="*/ 116 h 599"/>
                <a:gd name="T68" fmla="*/ 64 w 308"/>
                <a:gd name="T69" fmla="*/ 119 h 599"/>
                <a:gd name="T70" fmla="*/ 41 w 308"/>
                <a:gd name="T71" fmla="*/ 90 h 599"/>
                <a:gd name="T72" fmla="*/ 45 w 308"/>
                <a:gd name="T73" fmla="*/ 88 h 599"/>
                <a:gd name="T74" fmla="*/ 55 w 308"/>
                <a:gd name="T75" fmla="*/ 64 h 599"/>
                <a:gd name="T76" fmla="*/ 48 w 308"/>
                <a:gd name="T77" fmla="*/ 57 h 599"/>
                <a:gd name="T78" fmla="*/ 43 w 308"/>
                <a:gd name="T79" fmla="*/ 31 h 599"/>
                <a:gd name="T80" fmla="*/ 24 w 308"/>
                <a:gd name="T81" fmla="*/ 3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8" h="599">
                  <a:moveTo>
                    <a:pt x="5" y="386"/>
                  </a:moveTo>
                  <a:lnTo>
                    <a:pt x="12" y="386"/>
                  </a:lnTo>
                  <a:lnTo>
                    <a:pt x="12" y="386"/>
                  </a:lnTo>
                  <a:lnTo>
                    <a:pt x="43" y="405"/>
                  </a:lnTo>
                  <a:lnTo>
                    <a:pt x="60" y="395"/>
                  </a:lnTo>
                  <a:lnTo>
                    <a:pt x="71" y="400"/>
                  </a:lnTo>
                  <a:lnTo>
                    <a:pt x="60" y="421"/>
                  </a:lnTo>
                  <a:lnTo>
                    <a:pt x="79" y="421"/>
                  </a:lnTo>
                  <a:lnTo>
                    <a:pt x="86" y="440"/>
                  </a:lnTo>
                  <a:lnTo>
                    <a:pt x="119" y="438"/>
                  </a:lnTo>
                  <a:lnTo>
                    <a:pt x="133" y="428"/>
                  </a:lnTo>
                  <a:lnTo>
                    <a:pt x="135" y="435"/>
                  </a:lnTo>
                  <a:lnTo>
                    <a:pt x="149" y="433"/>
                  </a:lnTo>
                  <a:lnTo>
                    <a:pt x="159" y="450"/>
                  </a:lnTo>
                  <a:lnTo>
                    <a:pt x="211" y="450"/>
                  </a:lnTo>
                  <a:lnTo>
                    <a:pt x="216" y="457"/>
                  </a:lnTo>
                  <a:lnTo>
                    <a:pt x="216" y="457"/>
                  </a:lnTo>
                  <a:lnTo>
                    <a:pt x="218" y="464"/>
                  </a:lnTo>
                  <a:lnTo>
                    <a:pt x="218" y="464"/>
                  </a:lnTo>
                  <a:lnTo>
                    <a:pt x="230" y="478"/>
                  </a:lnTo>
                  <a:lnTo>
                    <a:pt x="230" y="478"/>
                  </a:lnTo>
                  <a:lnTo>
                    <a:pt x="230" y="483"/>
                  </a:lnTo>
                  <a:lnTo>
                    <a:pt x="230" y="483"/>
                  </a:lnTo>
                  <a:lnTo>
                    <a:pt x="261" y="480"/>
                  </a:lnTo>
                  <a:lnTo>
                    <a:pt x="280" y="462"/>
                  </a:lnTo>
                  <a:lnTo>
                    <a:pt x="303" y="488"/>
                  </a:lnTo>
                  <a:lnTo>
                    <a:pt x="282" y="497"/>
                  </a:lnTo>
                  <a:lnTo>
                    <a:pt x="291" y="514"/>
                  </a:lnTo>
                  <a:lnTo>
                    <a:pt x="308" y="516"/>
                  </a:lnTo>
                  <a:lnTo>
                    <a:pt x="291" y="528"/>
                  </a:lnTo>
                  <a:lnTo>
                    <a:pt x="291" y="554"/>
                  </a:lnTo>
                  <a:lnTo>
                    <a:pt x="301" y="568"/>
                  </a:lnTo>
                  <a:lnTo>
                    <a:pt x="275" y="589"/>
                  </a:lnTo>
                  <a:lnTo>
                    <a:pt x="275" y="599"/>
                  </a:lnTo>
                  <a:lnTo>
                    <a:pt x="249" y="599"/>
                  </a:lnTo>
                  <a:lnTo>
                    <a:pt x="232" y="573"/>
                  </a:lnTo>
                  <a:lnTo>
                    <a:pt x="232" y="592"/>
                  </a:lnTo>
                  <a:lnTo>
                    <a:pt x="206" y="594"/>
                  </a:lnTo>
                  <a:lnTo>
                    <a:pt x="178" y="575"/>
                  </a:lnTo>
                  <a:lnTo>
                    <a:pt x="175" y="561"/>
                  </a:lnTo>
                  <a:lnTo>
                    <a:pt x="166" y="575"/>
                  </a:lnTo>
                  <a:lnTo>
                    <a:pt x="142" y="575"/>
                  </a:lnTo>
                  <a:lnTo>
                    <a:pt x="135" y="558"/>
                  </a:lnTo>
                  <a:lnTo>
                    <a:pt x="138" y="537"/>
                  </a:lnTo>
                  <a:lnTo>
                    <a:pt x="112" y="523"/>
                  </a:lnTo>
                  <a:lnTo>
                    <a:pt x="114" y="511"/>
                  </a:lnTo>
                  <a:lnTo>
                    <a:pt x="90" y="476"/>
                  </a:lnTo>
                  <a:lnTo>
                    <a:pt x="83" y="447"/>
                  </a:lnTo>
                  <a:lnTo>
                    <a:pt x="17" y="417"/>
                  </a:lnTo>
                  <a:lnTo>
                    <a:pt x="17" y="417"/>
                  </a:lnTo>
                  <a:lnTo>
                    <a:pt x="15" y="412"/>
                  </a:lnTo>
                  <a:lnTo>
                    <a:pt x="15" y="412"/>
                  </a:lnTo>
                  <a:lnTo>
                    <a:pt x="0" y="388"/>
                  </a:lnTo>
                  <a:lnTo>
                    <a:pt x="5" y="386"/>
                  </a:lnTo>
                  <a:lnTo>
                    <a:pt x="5" y="386"/>
                  </a:lnTo>
                  <a:lnTo>
                    <a:pt x="5" y="386"/>
                  </a:lnTo>
                  <a:close/>
                  <a:moveTo>
                    <a:pt x="24" y="3"/>
                  </a:moveTo>
                  <a:lnTo>
                    <a:pt x="67" y="17"/>
                  </a:lnTo>
                  <a:lnTo>
                    <a:pt x="81" y="5"/>
                  </a:lnTo>
                  <a:lnTo>
                    <a:pt x="100" y="8"/>
                  </a:lnTo>
                  <a:lnTo>
                    <a:pt x="97" y="0"/>
                  </a:lnTo>
                  <a:lnTo>
                    <a:pt x="109" y="0"/>
                  </a:lnTo>
                  <a:lnTo>
                    <a:pt x="83" y="36"/>
                  </a:lnTo>
                  <a:lnTo>
                    <a:pt x="90" y="52"/>
                  </a:lnTo>
                  <a:lnTo>
                    <a:pt x="100" y="55"/>
                  </a:lnTo>
                  <a:lnTo>
                    <a:pt x="95" y="83"/>
                  </a:lnTo>
                  <a:lnTo>
                    <a:pt x="102" y="95"/>
                  </a:lnTo>
                  <a:lnTo>
                    <a:pt x="93" y="116"/>
                  </a:lnTo>
                  <a:lnTo>
                    <a:pt x="76" y="128"/>
                  </a:lnTo>
                  <a:lnTo>
                    <a:pt x="64" y="119"/>
                  </a:lnTo>
                  <a:lnTo>
                    <a:pt x="57" y="126"/>
                  </a:lnTo>
                  <a:lnTo>
                    <a:pt x="41" y="90"/>
                  </a:lnTo>
                  <a:lnTo>
                    <a:pt x="45" y="88"/>
                  </a:lnTo>
                  <a:lnTo>
                    <a:pt x="45" y="88"/>
                  </a:lnTo>
                  <a:lnTo>
                    <a:pt x="52" y="88"/>
                  </a:lnTo>
                  <a:lnTo>
                    <a:pt x="55" y="64"/>
                  </a:lnTo>
                  <a:lnTo>
                    <a:pt x="60" y="69"/>
                  </a:lnTo>
                  <a:lnTo>
                    <a:pt x="48" y="57"/>
                  </a:lnTo>
                  <a:lnTo>
                    <a:pt x="48" y="34"/>
                  </a:lnTo>
                  <a:lnTo>
                    <a:pt x="43" y="31"/>
                  </a:lnTo>
                  <a:lnTo>
                    <a:pt x="41" y="45"/>
                  </a:lnTo>
                  <a:lnTo>
                    <a:pt x="24" y="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7" name="Freeform 166"/>
            <p:cNvSpPr>
              <a:spLocks/>
            </p:cNvSpPr>
            <p:nvPr/>
          </p:nvSpPr>
          <p:spPr bwMode="auto">
            <a:xfrm>
              <a:off x="3403" y="-227"/>
              <a:ext cx="359" cy="348"/>
            </a:xfrm>
            <a:custGeom>
              <a:avLst/>
              <a:gdLst>
                <a:gd name="T0" fmla="*/ 0 w 359"/>
                <a:gd name="T1" fmla="*/ 184 h 348"/>
                <a:gd name="T2" fmla="*/ 26 w 359"/>
                <a:gd name="T3" fmla="*/ 109 h 348"/>
                <a:gd name="T4" fmla="*/ 26 w 359"/>
                <a:gd name="T5" fmla="*/ 123 h 348"/>
                <a:gd name="T6" fmla="*/ 40 w 359"/>
                <a:gd name="T7" fmla="*/ 128 h 348"/>
                <a:gd name="T8" fmla="*/ 42 w 359"/>
                <a:gd name="T9" fmla="*/ 147 h 348"/>
                <a:gd name="T10" fmla="*/ 63 w 359"/>
                <a:gd name="T11" fmla="*/ 156 h 348"/>
                <a:gd name="T12" fmla="*/ 96 w 359"/>
                <a:gd name="T13" fmla="*/ 118 h 348"/>
                <a:gd name="T14" fmla="*/ 106 w 359"/>
                <a:gd name="T15" fmla="*/ 87 h 348"/>
                <a:gd name="T16" fmla="*/ 151 w 359"/>
                <a:gd name="T17" fmla="*/ 95 h 348"/>
                <a:gd name="T18" fmla="*/ 163 w 359"/>
                <a:gd name="T19" fmla="*/ 59 h 348"/>
                <a:gd name="T20" fmla="*/ 203 w 359"/>
                <a:gd name="T21" fmla="*/ 61 h 348"/>
                <a:gd name="T22" fmla="*/ 210 w 359"/>
                <a:gd name="T23" fmla="*/ 35 h 348"/>
                <a:gd name="T24" fmla="*/ 203 w 359"/>
                <a:gd name="T25" fmla="*/ 28 h 348"/>
                <a:gd name="T26" fmla="*/ 212 w 359"/>
                <a:gd name="T27" fmla="*/ 19 h 348"/>
                <a:gd name="T28" fmla="*/ 236 w 359"/>
                <a:gd name="T29" fmla="*/ 26 h 348"/>
                <a:gd name="T30" fmla="*/ 264 w 359"/>
                <a:gd name="T31" fmla="*/ 0 h 348"/>
                <a:gd name="T32" fmla="*/ 281 w 359"/>
                <a:gd name="T33" fmla="*/ 9 h 348"/>
                <a:gd name="T34" fmla="*/ 279 w 359"/>
                <a:gd name="T35" fmla="*/ 17 h 348"/>
                <a:gd name="T36" fmla="*/ 274 w 359"/>
                <a:gd name="T37" fmla="*/ 31 h 348"/>
                <a:gd name="T38" fmla="*/ 257 w 359"/>
                <a:gd name="T39" fmla="*/ 35 h 348"/>
                <a:gd name="T40" fmla="*/ 260 w 359"/>
                <a:gd name="T41" fmla="*/ 50 h 348"/>
                <a:gd name="T42" fmla="*/ 250 w 359"/>
                <a:gd name="T43" fmla="*/ 61 h 348"/>
                <a:gd name="T44" fmla="*/ 274 w 359"/>
                <a:gd name="T45" fmla="*/ 76 h 348"/>
                <a:gd name="T46" fmla="*/ 283 w 359"/>
                <a:gd name="T47" fmla="*/ 92 h 348"/>
                <a:gd name="T48" fmla="*/ 279 w 359"/>
                <a:gd name="T49" fmla="*/ 102 h 348"/>
                <a:gd name="T50" fmla="*/ 297 w 359"/>
                <a:gd name="T51" fmla="*/ 106 h 348"/>
                <a:gd name="T52" fmla="*/ 279 w 359"/>
                <a:gd name="T53" fmla="*/ 128 h 348"/>
                <a:gd name="T54" fmla="*/ 283 w 359"/>
                <a:gd name="T55" fmla="*/ 156 h 348"/>
                <a:gd name="T56" fmla="*/ 255 w 359"/>
                <a:gd name="T57" fmla="*/ 168 h 348"/>
                <a:gd name="T58" fmla="*/ 260 w 359"/>
                <a:gd name="T59" fmla="*/ 220 h 348"/>
                <a:gd name="T60" fmla="*/ 276 w 359"/>
                <a:gd name="T61" fmla="*/ 229 h 348"/>
                <a:gd name="T62" fmla="*/ 290 w 359"/>
                <a:gd name="T63" fmla="*/ 222 h 348"/>
                <a:gd name="T64" fmla="*/ 309 w 359"/>
                <a:gd name="T65" fmla="*/ 260 h 348"/>
                <a:gd name="T66" fmla="*/ 340 w 359"/>
                <a:gd name="T67" fmla="*/ 291 h 348"/>
                <a:gd name="T68" fmla="*/ 359 w 359"/>
                <a:gd name="T69" fmla="*/ 293 h 348"/>
                <a:gd name="T70" fmla="*/ 350 w 359"/>
                <a:gd name="T71" fmla="*/ 310 h 348"/>
                <a:gd name="T72" fmla="*/ 350 w 359"/>
                <a:gd name="T73" fmla="*/ 310 h 348"/>
                <a:gd name="T74" fmla="*/ 321 w 359"/>
                <a:gd name="T75" fmla="*/ 324 h 348"/>
                <a:gd name="T76" fmla="*/ 307 w 359"/>
                <a:gd name="T77" fmla="*/ 348 h 348"/>
                <a:gd name="T78" fmla="*/ 269 w 359"/>
                <a:gd name="T79" fmla="*/ 348 h 348"/>
                <a:gd name="T80" fmla="*/ 193 w 359"/>
                <a:gd name="T81" fmla="*/ 279 h 348"/>
                <a:gd name="T82" fmla="*/ 191 w 359"/>
                <a:gd name="T83" fmla="*/ 296 h 348"/>
                <a:gd name="T84" fmla="*/ 175 w 359"/>
                <a:gd name="T85" fmla="*/ 296 h 348"/>
                <a:gd name="T86" fmla="*/ 182 w 359"/>
                <a:gd name="T87" fmla="*/ 307 h 348"/>
                <a:gd name="T88" fmla="*/ 153 w 359"/>
                <a:gd name="T89" fmla="*/ 326 h 348"/>
                <a:gd name="T90" fmla="*/ 127 w 359"/>
                <a:gd name="T91" fmla="*/ 314 h 348"/>
                <a:gd name="T92" fmla="*/ 113 w 359"/>
                <a:gd name="T93" fmla="*/ 329 h 348"/>
                <a:gd name="T94" fmla="*/ 106 w 359"/>
                <a:gd name="T95" fmla="*/ 329 h 348"/>
                <a:gd name="T96" fmla="*/ 115 w 359"/>
                <a:gd name="T97" fmla="*/ 307 h 348"/>
                <a:gd name="T98" fmla="*/ 106 w 359"/>
                <a:gd name="T99" fmla="*/ 286 h 348"/>
                <a:gd name="T100" fmla="*/ 80 w 359"/>
                <a:gd name="T101" fmla="*/ 305 h 348"/>
                <a:gd name="T102" fmla="*/ 80 w 359"/>
                <a:gd name="T103" fmla="*/ 314 h 348"/>
                <a:gd name="T104" fmla="*/ 47 w 359"/>
                <a:gd name="T105" fmla="*/ 279 h 348"/>
                <a:gd name="T106" fmla="*/ 44 w 359"/>
                <a:gd name="T107" fmla="*/ 251 h 348"/>
                <a:gd name="T108" fmla="*/ 33 w 359"/>
                <a:gd name="T109" fmla="*/ 253 h 348"/>
                <a:gd name="T110" fmla="*/ 33 w 359"/>
                <a:gd name="T111" fmla="*/ 244 h 348"/>
                <a:gd name="T112" fmla="*/ 21 w 359"/>
                <a:gd name="T113" fmla="*/ 234 h 348"/>
                <a:gd name="T114" fmla="*/ 30 w 359"/>
                <a:gd name="T115" fmla="*/ 222 h 348"/>
                <a:gd name="T116" fmla="*/ 21 w 359"/>
                <a:gd name="T117" fmla="*/ 201 h 348"/>
                <a:gd name="T118" fmla="*/ 28 w 359"/>
                <a:gd name="T119" fmla="*/ 189 h 348"/>
                <a:gd name="T120" fmla="*/ 0 w 359"/>
                <a:gd name="T121" fmla="*/ 18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9" h="348">
                  <a:moveTo>
                    <a:pt x="0" y="184"/>
                  </a:moveTo>
                  <a:lnTo>
                    <a:pt x="26" y="109"/>
                  </a:lnTo>
                  <a:lnTo>
                    <a:pt x="26" y="123"/>
                  </a:lnTo>
                  <a:lnTo>
                    <a:pt x="40" y="128"/>
                  </a:lnTo>
                  <a:lnTo>
                    <a:pt x="42" y="147"/>
                  </a:lnTo>
                  <a:lnTo>
                    <a:pt x="63" y="156"/>
                  </a:lnTo>
                  <a:lnTo>
                    <a:pt x="96" y="118"/>
                  </a:lnTo>
                  <a:lnTo>
                    <a:pt x="106" y="87"/>
                  </a:lnTo>
                  <a:lnTo>
                    <a:pt x="151" y="95"/>
                  </a:lnTo>
                  <a:lnTo>
                    <a:pt x="163" y="59"/>
                  </a:lnTo>
                  <a:lnTo>
                    <a:pt x="203" y="61"/>
                  </a:lnTo>
                  <a:lnTo>
                    <a:pt x="210" y="35"/>
                  </a:lnTo>
                  <a:lnTo>
                    <a:pt x="203" y="28"/>
                  </a:lnTo>
                  <a:lnTo>
                    <a:pt x="212" y="19"/>
                  </a:lnTo>
                  <a:lnTo>
                    <a:pt x="236" y="26"/>
                  </a:lnTo>
                  <a:lnTo>
                    <a:pt x="264" y="0"/>
                  </a:lnTo>
                  <a:lnTo>
                    <a:pt x="281" y="9"/>
                  </a:lnTo>
                  <a:lnTo>
                    <a:pt x="279" y="17"/>
                  </a:lnTo>
                  <a:lnTo>
                    <a:pt x="274" y="31"/>
                  </a:lnTo>
                  <a:lnTo>
                    <a:pt x="257" y="35"/>
                  </a:lnTo>
                  <a:lnTo>
                    <a:pt x="260" y="50"/>
                  </a:lnTo>
                  <a:lnTo>
                    <a:pt x="250" y="61"/>
                  </a:lnTo>
                  <a:lnTo>
                    <a:pt x="274" y="76"/>
                  </a:lnTo>
                  <a:lnTo>
                    <a:pt x="283" y="92"/>
                  </a:lnTo>
                  <a:lnTo>
                    <a:pt x="279" y="102"/>
                  </a:lnTo>
                  <a:lnTo>
                    <a:pt x="297" y="106"/>
                  </a:lnTo>
                  <a:lnTo>
                    <a:pt x="279" y="128"/>
                  </a:lnTo>
                  <a:lnTo>
                    <a:pt x="283" y="156"/>
                  </a:lnTo>
                  <a:lnTo>
                    <a:pt x="255" y="168"/>
                  </a:lnTo>
                  <a:lnTo>
                    <a:pt x="260" y="220"/>
                  </a:lnTo>
                  <a:lnTo>
                    <a:pt x="276" y="229"/>
                  </a:lnTo>
                  <a:lnTo>
                    <a:pt x="290" y="222"/>
                  </a:lnTo>
                  <a:lnTo>
                    <a:pt x="309" y="260"/>
                  </a:lnTo>
                  <a:lnTo>
                    <a:pt x="340" y="291"/>
                  </a:lnTo>
                  <a:lnTo>
                    <a:pt x="359" y="293"/>
                  </a:lnTo>
                  <a:lnTo>
                    <a:pt x="350" y="310"/>
                  </a:lnTo>
                  <a:lnTo>
                    <a:pt x="350" y="310"/>
                  </a:lnTo>
                  <a:lnTo>
                    <a:pt x="321" y="324"/>
                  </a:lnTo>
                  <a:lnTo>
                    <a:pt x="307" y="348"/>
                  </a:lnTo>
                  <a:lnTo>
                    <a:pt x="269" y="348"/>
                  </a:lnTo>
                  <a:lnTo>
                    <a:pt x="193" y="279"/>
                  </a:lnTo>
                  <a:lnTo>
                    <a:pt x="191" y="296"/>
                  </a:lnTo>
                  <a:lnTo>
                    <a:pt x="175" y="296"/>
                  </a:lnTo>
                  <a:lnTo>
                    <a:pt x="182" y="307"/>
                  </a:lnTo>
                  <a:lnTo>
                    <a:pt x="153" y="326"/>
                  </a:lnTo>
                  <a:lnTo>
                    <a:pt x="127" y="314"/>
                  </a:lnTo>
                  <a:lnTo>
                    <a:pt x="113" y="329"/>
                  </a:lnTo>
                  <a:lnTo>
                    <a:pt x="106" y="329"/>
                  </a:lnTo>
                  <a:lnTo>
                    <a:pt x="115" y="307"/>
                  </a:lnTo>
                  <a:lnTo>
                    <a:pt x="106" y="286"/>
                  </a:lnTo>
                  <a:lnTo>
                    <a:pt x="80" y="305"/>
                  </a:lnTo>
                  <a:lnTo>
                    <a:pt x="80" y="314"/>
                  </a:lnTo>
                  <a:lnTo>
                    <a:pt x="47" y="279"/>
                  </a:lnTo>
                  <a:lnTo>
                    <a:pt x="44" y="251"/>
                  </a:lnTo>
                  <a:lnTo>
                    <a:pt x="33" y="253"/>
                  </a:lnTo>
                  <a:lnTo>
                    <a:pt x="33" y="244"/>
                  </a:lnTo>
                  <a:lnTo>
                    <a:pt x="21" y="234"/>
                  </a:lnTo>
                  <a:lnTo>
                    <a:pt x="30" y="222"/>
                  </a:lnTo>
                  <a:lnTo>
                    <a:pt x="21" y="201"/>
                  </a:lnTo>
                  <a:lnTo>
                    <a:pt x="28" y="189"/>
                  </a:lnTo>
                  <a:lnTo>
                    <a:pt x="0" y="18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8" name="Freeform 167"/>
            <p:cNvSpPr>
              <a:spLocks/>
            </p:cNvSpPr>
            <p:nvPr/>
          </p:nvSpPr>
          <p:spPr bwMode="auto">
            <a:xfrm>
              <a:off x="2225" y="1840"/>
              <a:ext cx="1485" cy="2140"/>
            </a:xfrm>
            <a:custGeom>
              <a:avLst/>
              <a:gdLst>
                <a:gd name="T0" fmla="*/ 1116 w 1485"/>
                <a:gd name="T1" fmla="*/ 21 h 2140"/>
                <a:gd name="T2" fmla="*/ 1114 w 1485"/>
                <a:gd name="T3" fmla="*/ 106 h 2140"/>
                <a:gd name="T4" fmla="*/ 1116 w 1485"/>
                <a:gd name="T5" fmla="*/ 243 h 2140"/>
                <a:gd name="T6" fmla="*/ 1102 w 1485"/>
                <a:gd name="T7" fmla="*/ 321 h 2140"/>
                <a:gd name="T8" fmla="*/ 1185 w 1485"/>
                <a:gd name="T9" fmla="*/ 326 h 2140"/>
                <a:gd name="T10" fmla="*/ 1244 w 1485"/>
                <a:gd name="T11" fmla="*/ 246 h 2140"/>
                <a:gd name="T12" fmla="*/ 1298 w 1485"/>
                <a:gd name="T13" fmla="*/ 255 h 2140"/>
                <a:gd name="T14" fmla="*/ 1324 w 1485"/>
                <a:gd name="T15" fmla="*/ 359 h 2140"/>
                <a:gd name="T16" fmla="*/ 1431 w 1485"/>
                <a:gd name="T17" fmla="*/ 432 h 2140"/>
                <a:gd name="T18" fmla="*/ 1440 w 1485"/>
                <a:gd name="T19" fmla="*/ 487 h 2140"/>
                <a:gd name="T20" fmla="*/ 1471 w 1485"/>
                <a:gd name="T21" fmla="*/ 607 h 2140"/>
                <a:gd name="T22" fmla="*/ 1353 w 1485"/>
                <a:gd name="T23" fmla="*/ 650 h 2140"/>
                <a:gd name="T24" fmla="*/ 1312 w 1485"/>
                <a:gd name="T25" fmla="*/ 688 h 2140"/>
                <a:gd name="T26" fmla="*/ 1369 w 1485"/>
                <a:gd name="T27" fmla="*/ 737 h 2140"/>
                <a:gd name="T28" fmla="*/ 1345 w 1485"/>
                <a:gd name="T29" fmla="*/ 787 h 2140"/>
                <a:gd name="T30" fmla="*/ 1308 w 1485"/>
                <a:gd name="T31" fmla="*/ 823 h 2140"/>
                <a:gd name="T32" fmla="*/ 1296 w 1485"/>
                <a:gd name="T33" fmla="*/ 924 h 2140"/>
                <a:gd name="T34" fmla="*/ 1341 w 1485"/>
                <a:gd name="T35" fmla="*/ 941 h 2140"/>
                <a:gd name="T36" fmla="*/ 1367 w 1485"/>
                <a:gd name="T37" fmla="*/ 1092 h 2140"/>
                <a:gd name="T38" fmla="*/ 1263 w 1485"/>
                <a:gd name="T39" fmla="*/ 1191 h 2140"/>
                <a:gd name="T40" fmla="*/ 1189 w 1485"/>
                <a:gd name="T41" fmla="*/ 1258 h 2140"/>
                <a:gd name="T42" fmla="*/ 1090 w 1485"/>
                <a:gd name="T43" fmla="*/ 1371 h 2140"/>
                <a:gd name="T44" fmla="*/ 1038 w 1485"/>
                <a:gd name="T45" fmla="*/ 1411 h 2140"/>
                <a:gd name="T46" fmla="*/ 1052 w 1485"/>
                <a:gd name="T47" fmla="*/ 1437 h 2140"/>
                <a:gd name="T48" fmla="*/ 936 w 1485"/>
                <a:gd name="T49" fmla="*/ 1447 h 2140"/>
                <a:gd name="T50" fmla="*/ 832 w 1485"/>
                <a:gd name="T51" fmla="*/ 1468 h 2140"/>
                <a:gd name="T52" fmla="*/ 759 w 1485"/>
                <a:gd name="T53" fmla="*/ 1574 h 2140"/>
                <a:gd name="T54" fmla="*/ 761 w 1485"/>
                <a:gd name="T55" fmla="*/ 1723 h 2140"/>
                <a:gd name="T56" fmla="*/ 816 w 1485"/>
                <a:gd name="T57" fmla="*/ 1768 h 2140"/>
                <a:gd name="T58" fmla="*/ 799 w 1485"/>
                <a:gd name="T59" fmla="*/ 1913 h 2140"/>
                <a:gd name="T60" fmla="*/ 790 w 1485"/>
                <a:gd name="T61" fmla="*/ 1986 h 2140"/>
                <a:gd name="T62" fmla="*/ 768 w 1485"/>
                <a:gd name="T63" fmla="*/ 2031 h 2140"/>
                <a:gd name="T64" fmla="*/ 709 w 1485"/>
                <a:gd name="T65" fmla="*/ 2059 h 2140"/>
                <a:gd name="T66" fmla="*/ 648 w 1485"/>
                <a:gd name="T67" fmla="*/ 2140 h 2140"/>
                <a:gd name="T68" fmla="*/ 655 w 1485"/>
                <a:gd name="T69" fmla="*/ 2073 h 2140"/>
                <a:gd name="T70" fmla="*/ 631 w 1485"/>
                <a:gd name="T71" fmla="*/ 2019 h 2140"/>
                <a:gd name="T72" fmla="*/ 560 w 1485"/>
                <a:gd name="T73" fmla="*/ 1998 h 2140"/>
                <a:gd name="T74" fmla="*/ 494 w 1485"/>
                <a:gd name="T75" fmla="*/ 1941 h 2140"/>
                <a:gd name="T76" fmla="*/ 390 w 1485"/>
                <a:gd name="T77" fmla="*/ 1965 h 2140"/>
                <a:gd name="T78" fmla="*/ 390 w 1485"/>
                <a:gd name="T79" fmla="*/ 1794 h 2140"/>
                <a:gd name="T80" fmla="*/ 246 w 1485"/>
                <a:gd name="T81" fmla="*/ 1546 h 2140"/>
                <a:gd name="T82" fmla="*/ 16 w 1485"/>
                <a:gd name="T83" fmla="*/ 1499 h 2140"/>
                <a:gd name="T84" fmla="*/ 87 w 1485"/>
                <a:gd name="T85" fmla="*/ 1451 h 2140"/>
                <a:gd name="T86" fmla="*/ 106 w 1485"/>
                <a:gd name="T87" fmla="*/ 1371 h 2140"/>
                <a:gd name="T88" fmla="*/ 165 w 1485"/>
                <a:gd name="T89" fmla="*/ 1352 h 2140"/>
                <a:gd name="T90" fmla="*/ 208 w 1485"/>
                <a:gd name="T91" fmla="*/ 1298 h 2140"/>
                <a:gd name="T92" fmla="*/ 161 w 1485"/>
                <a:gd name="T93" fmla="*/ 1215 h 2140"/>
                <a:gd name="T94" fmla="*/ 120 w 1485"/>
                <a:gd name="T95" fmla="*/ 1165 h 2140"/>
                <a:gd name="T96" fmla="*/ 217 w 1485"/>
                <a:gd name="T97" fmla="*/ 1059 h 2140"/>
                <a:gd name="T98" fmla="*/ 236 w 1485"/>
                <a:gd name="T99" fmla="*/ 886 h 2140"/>
                <a:gd name="T100" fmla="*/ 312 w 1485"/>
                <a:gd name="T101" fmla="*/ 744 h 2140"/>
                <a:gd name="T102" fmla="*/ 423 w 1485"/>
                <a:gd name="T103" fmla="*/ 662 h 2140"/>
                <a:gd name="T104" fmla="*/ 454 w 1485"/>
                <a:gd name="T105" fmla="*/ 539 h 2140"/>
                <a:gd name="T106" fmla="*/ 556 w 1485"/>
                <a:gd name="T107" fmla="*/ 515 h 2140"/>
                <a:gd name="T108" fmla="*/ 574 w 1485"/>
                <a:gd name="T109" fmla="*/ 392 h 2140"/>
                <a:gd name="T110" fmla="*/ 520 w 1485"/>
                <a:gd name="T111" fmla="*/ 302 h 2140"/>
                <a:gd name="T112" fmla="*/ 619 w 1485"/>
                <a:gd name="T113" fmla="*/ 257 h 2140"/>
                <a:gd name="T114" fmla="*/ 690 w 1485"/>
                <a:gd name="T115" fmla="*/ 203 h 2140"/>
                <a:gd name="T116" fmla="*/ 797 w 1485"/>
                <a:gd name="T117" fmla="*/ 205 h 2140"/>
                <a:gd name="T118" fmla="*/ 908 w 1485"/>
                <a:gd name="T119" fmla="*/ 139 h 2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85" h="2140">
                  <a:moveTo>
                    <a:pt x="1010" y="11"/>
                  </a:moveTo>
                  <a:lnTo>
                    <a:pt x="1038" y="0"/>
                  </a:lnTo>
                  <a:lnTo>
                    <a:pt x="1036" y="21"/>
                  </a:lnTo>
                  <a:lnTo>
                    <a:pt x="1045" y="30"/>
                  </a:lnTo>
                  <a:lnTo>
                    <a:pt x="1066" y="16"/>
                  </a:lnTo>
                  <a:lnTo>
                    <a:pt x="1083" y="33"/>
                  </a:lnTo>
                  <a:lnTo>
                    <a:pt x="1116" y="21"/>
                  </a:lnTo>
                  <a:lnTo>
                    <a:pt x="1123" y="47"/>
                  </a:lnTo>
                  <a:lnTo>
                    <a:pt x="1154" y="78"/>
                  </a:lnTo>
                  <a:lnTo>
                    <a:pt x="1147" y="87"/>
                  </a:lnTo>
                  <a:lnTo>
                    <a:pt x="1118" y="71"/>
                  </a:lnTo>
                  <a:lnTo>
                    <a:pt x="1116" y="85"/>
                  </a:lnTo>
                  <a:lnTo>
                    <a:pt x="1128" y="101"/>
                  </a:lnTo>
                  <a:lnTo>
                    <a:pt x="1114" y="106"/>
                  </a:lnTo>
                  <a:lnTo>
                    <a:pt x="1104" y="92"/>
                  </a:lnTo>
                  <a:lnTo>
                    <a:pt x="1114" y="120"/>
                  </a:lnTo>
                  <a:lnTo>
                    <a:pt x="1092" y="137"/>
                  </a:lnTo>
                  <a:lnTo>
                    <a:pt x="1125" y="179"/>
                  </a:lnTo>
                  <a:lnTo>
                    <a:pt x="1116" y="203"/>
                  </a:lnTo>
                  <a:lnTo>
                    <a:pt x="1125" y="231"/>
                  </a:lnTo>
                  <a:lnTo>
                    <a:pt x="1116" y="243"/>
                  </a:lnTo>
                  <a:lnTo>
                    <a:pt x="1088" y="248"/>
                  </a:lnTo>
                  <a:lnTo>
                    <a:pt x="1076" y="269"/>
                  </a:lnTo>
                  <a:lnTo>
                    <a:pt x="1085" y="276"/>
                  </a:lnTo>
                  <a:lnTo>
                    <a:pt x="1081" y="286"/>
                  </a:lnTo>
                  <a:lnTo>
                    <a:pt x="1059" y="281"/>
                  </a:lnTo>
                  <a:lnTo>
                    <a:pt x="1076" y="302"/>
                  </a:lnTo>
                  <a:lnTo>
                    <a:pt x="1102" y="321"/>
                  </a:lnTo>
                  <a:lnTo>
                    <a:pt x="1118" y="321"/>
                  </a:lnTo>
                  <a:lnTo>
                    <a:pt x="1118" y="333"/>
                  </a:lnTo>
                  <a:lnTo>
                    <a:pt x="1142" y="326"/>
                  </a:lnTo>
                  <a:lnTo>
                    <a:pt x="1180" y="350"/>
                  </a:lnTo>
                  <a:lnTo>
                    <a:pt x="1201" y="338"/>
                  </a:lnTo>
                  <a:lnTo>
                    <a:pt x="1204" y="309"/>
                  </a:lnTo>
                  <a:lnTo>
                    <a:pt x="1185" y="326"/>
                  </a:lnTo>
                  <a:lnTo>
                    <a:pt x="1161" y="283"/>
                  </a:lnTo>
                  <a:lnTo>
                    <a:pt x="1187" y="276"/>
                  </a:lnTo>
                  <a:lnTo>
                    <a:pt x="1204" y="260"/>
                  </a:lnTo>
                  <a:lnTo>
                    <a:pt x="1220" y="262"/>
                  </a:lnTo>
                  <a:lnTo>
                    <a:pt x="1218" y="241"/>
                  </a:lnTo>
                  <a:lnTo>
                    <a:pt x="1232" y="236"/>
                  </a:lnTo>
                  <a:lnTo>
                    <a:pt x="1244" y="246"/>
                  </a:lnTo>
                  <a:lnTo>
                    <a:pt x="1244" y="264"/>
                  </a:lnTo>
                  <a:lnTo>
                    <a:pt x="1260" y="276"/>
                  </a:lnTo>
                  <a:lnTo>
                    <a:pt x="1251" y="234"/>
                  </a:lnTo>
                  <a:lnTo>
                    <a:pt x="1267" y="243"/>
                  </a:lnTo>
                  <a:lnTo>
                    <a:pt x="1270" y="234"/>
                  </a:lnTo>
                  <a:lnTo>
                    <a:pt x="1282" y="231"/>
                  </a:lnTo>
                  <a:lnTo>
                    <a:pt x="1298" y="255"/>
                  </a:lnTo>
                  <a:lnTo>
                    <a:pt x="1298" y="272"/>
                  </a:lnTo>
                  <a:lnTo>
                    <a:pt x="1298" y="272"/>
                  </a:lnTo>
                  <a:lnTo>
                    <a:pt x="1296" y="293"/>
                  </a:lnTo>
                  <a:lnTo>
                    <a:pt x="1310" y="326"/>
                  </a:lnTo>
                  <a:lnTo>
                    <a:pt x="1305" y="338"/>
                  </a:lnTo>
                  <a:lnTo>
                    <a:pt x="1322" y="345"/>
                  </a:lnTo>
                  <a:lnTo>
                    <a:pt x="1324" y="359"/>
                  </a:lnTo>
                  <a:lnTo>
                    <a:pt x="1374" y="366"/>
                  </a:lnTo>
                  <a:lnTo>
                    <a:pt x="1369" y="390"/>
                  </a:lnTo>
                  <a:lnTo>
                    <a:pt x="1388" y="399"/>
                  </a:lnTo>
                  <a:lnTo>
                    <a:pt x="1383" y="416"/>
                  </a:lnTo>
                  <a:lnTo>
                    <a:pt x="1409" y="425"/>
                  </a:lnTo>
                  <a:lnTo>
                    <a:pt x="1426" y="421"/>
                  </a:lnTo>
                  <a:lnTo>
                    <a:pt x="1431" y="432"/>
                  </a:lnTo>
                  <a:lnTo>
                    <a:pt x="1440" y="430"/>
                  </a:lnTo>
                  <a:lnTo>
                    <a:pt x="1459" y="449"/>
                  </a:lnTo>
                  <a:lnTo>
                    <a:pt x="1485" y="454"/>
                  </a:lnTo>
                  <a:lnTo>
                    <a:pt x="1464" y="487"/>
                  </a:lnTo>
                  <a:lnTo>
                    <a:pt x="1468" y="513"/>
                  </a:lnTo>
                  <a:lnTo>
                    <a:pt x="1461" y="525"/>
                  </a:lnTo>
                  <a:lnTo>
                    <a:pt x="1440" y="487"/>
                  </a:lnTo>
                  <a:lnTo>
                    <a:pt x="1414" y="499"/>
                  </a:lnTo>
                  <a:lnTo>
                    <a:pt x="1447" y="520"/>
                  </a:lnTo>
                  <a:lnTo>
                    <a:pt x="1428" y="551"/>
                  </a:lnTo>
                  <a:lnTo>
                    <a:pt x="1435" y="567"/>
                  </a:lnTo>
                  <a:lnTo>
                    <a:pt x="1426" y="574"/>
                  </a:lnTo>
                  <a:lnTo>
                    <a:pt x="1466" y="598"/>
                  </a:lnTo>
                  <a:lnTo>
                    <a:pt x="1471" y="607"/>
                  </a:lnTo>
                  <a:lnTo>
                    <a:pt x="1459" y="614"/>
                  </a:lnTo>
                  <a:lnTo>
                    <a:pt x="1464" y="624"/>
                  </a:lnTo>
                  <a:lnTo>
                    <a:pt x="1431" y="638"/>
                  </a:lnTo>
                  <a:lnTo>
                    <a:pt x="1414" y="622"/>
                  </a:lnTo>
                  <a:lnTo>
                    <a:pt x="1402" y="629"/>
                  </a:lnTo>
                  <a:lnTo>
                    <a:pt x="1364" y="619"/>
                  </a:lnTo>
                  <a:lnTo>
                    <a:pt x="1353" y="650"/>
                  </a:lnTo>
                  <a:lnTo>
                    <a:pt x="1367" y="664"/>
                  </a:lnTo>
                  <a:lnTo>
                    <a:pt x="1367" y="681"/>
                  </a:lnTo>
                  <a:lnTo>
                    <a:pt x="1379" y="685"/>
                  </a:lnTo>
                  <a:lnTo>
                    <a:pt x="1360" y="692"/>
                  </a:lnTo>
                  <a:lnTo>
                    <a:pt x="1355" y="685"/>
                  </a:lnTo>
                  <a:lnTo>
                    <a:pt x="1348" y="695"/>
                  </a:lnTo>
                  <a:lnTo>
                    <a:pt x="1312" y="688"/>
                  </a:lnTo>
                  <a:lnTo>
                    <a:pt x="1315" y="704"/>
                  </a:lnTo>
                  <a:lnTo>
                    <a:pt x="1319" y="697"/>
                  </a:lnTo>
                  <a:lnTo>
                    <a:pt x="1334" y="697"/>
                  </a:lnTo>
                  <a:lnTo>
                    <a:pt x="1324" y="721"/>
                  </a:lnTo>
                  <a:lnTo>
                    <a:pt x="1348" y="707"/>
                  </a:lnTo>
                  <a:lnTo>
                    <a:pt x="1371" y="728"/>
                  </a:lnTo>
                  <a:lnTo>
                    <a:pt x="1369" y="737"/>
                  </a:lnTo>
                  <a:lnTo>
                    <a:pt x="1376" y="737"/>
                  </a:lnTo>
                  <a:lnTo>
                    <a:pt x="1379" y="744"/>
                  </a:lnTo>
                  <a:lnTo>
                    <a:pt x="1355" y="761"/>
                  </a:lnTo>
                  <a:lnTo>
                    <a:pt x="1355" y="778"/>
                  </a:lnTo>
                  <a:lnTo>
                    <a:pt x="1364" y="773"/>
                  </a:lnTo>
                  <a:lnTo>
                    <a:pt x="1357" y="789"/>
                  </a:lnTo>
                  <a:lnTo>
                    <a:pt x="1345" y="787"/>
                  </a:lnTo>
                  <a:lnTo>
                    <a:pt x="1341" y="799"/>
                  </a:lnTo>
                  <a:lnTo>
                    <a:pt x="1331" y="794"/>
                  </a:lnTo>
                  <a:lnTo>
                    <a:pt x="1331" y="794"/>
                  </a:lnTo>
                  <a:lnTo>
                    <a:pt x="1327" y="792"/>
                  </a:lnTo>
                  <a:lnTo>
                    <a:pt x="1327" y="792"/>
                  </a:lnTo>
                  <a:lnTo>
                    <a:pt x="1312" y="804"/>
                  </a:lnTo>
                  <a:lnTo>
                    <a:pt x="1308" y="823"/>
                  </a:lnTo>
                  <a:lnTo>
                    <a:pt x="1312" y="849"/>
                  </a:lnTo>
                  <a:lnTo>
                    <a:pt x="1296" y="849"/>
                  </a:lnTo>
                  <a:lnTo>
                    <a:pt x="1293" y="863"/>
                  </a:lnTo>
                  <a:lnTo>
                    <a:pt x="1305" y="865"/>
                  </a:lnTo>
                  <a:lnTo>
                    <a:pt x="1305" y="882"/>
                  </a:lnTo>
                  <a:lnTo>
                    <a:pt x="1286" y="912"/>
                  </a:lnTo>
                  <a:lnTo>
                    <a:pt x="1296" y="924"/>
                  </a:lnTo>
                  <a:lnTo>
                    <a:pt x="1267" y="945"/>
                  </a:lnTo>
                  <a:lnTo>
                    <a:pt x="1267" y="974"/>
                  </a:lnTo>
                  <a:lnTo>
                    <a:pt x="1317" y="986"/>
                  </a:lnTo>
                  <a:lnTo>
                    <a:pt x="1322" y="974"/>
                  </a:lnTo>
                  <a:lnTo>
                    <a:pt x="1310" y="960"/>
                  </a:lnTo>
                  <a:lnTo>
                    <a:pt x="1312" y="948"/>
                  </a:lnTo>
                  <a:lnTo>
                    <a:pt x="1341" y="941"/>
                  </a:lnTo>
                  <a:lnTo>
                    <a:pt x="1374" y="945"/>
                  </a:lnTo>
                  <a:lnTo>
                    <a:pt x="1390" y="990"/>
                  </a:lnTo>
                  <a:lnTo>
                    <a:pt x="1371" y="990"/>
                  </a:lnTo>
                  <a:lnTo>
                    <a:pt x="1364" y="1002"/>
                  </a:lnTo>
                  <a:lnTo>
                    <a:pt x="1379" y="1054"/>
                  </a:lnTo>
                  <a:lnTo>
                    <a:pt x="1364" y="1080"/>
                  </a:lnTo>
                  <a:lnTo>
                    <a:pt x="1367" y="1092"/>
                  </a:lnTo>
                  <a:lnTo>
                    <a:pt x="1367" y="1092"/>
                  </a:lnTo>
                  <a:lnTo>
                    <a:pt x="1353" y="1139"/>
                  </a:lnTo>
                  <a:lnTo>
                    <a:pt x="1341" y="1144"/>
                  </a:lnTo>
                  <a:lnTo>
                    <a:pt x="1317" y="1180"/>
                  </a:lnTo>
                  <a:lnTo>
                    <a:pt x="1282" y="1198"/>
                  </a:lnTo>
                  <a:lnTo>
                    <a:pt x="1270" y="1201"/>
                  </a:lnTo>
                  <a:lnTo>
                    <a:pt x="1263" y="1191"/>
                  </a:lnTo>
                  <a:lnTo>
                    <a:pt x="1256" y="1206"/>
                  </a:lnTo>
                  <a:lnTo>
                    <a:pt x="1225" y="1189"/>
                  </a:lnTo>
                  <a:lnTo>
                    <a:pt x="1222" y="1177"/>
                  </a:lnTo>
                  <a:lnTo>
                    <a:pt x="1208" y="1184"/>
                  </a:lnTo>
                  <a:lnTo>
                    <a:pt x="1196" y="1177"/>
                  </a:lnTo>
                  <a:lnTo>
                    <a:pt x="1180" y="1243"/>
                  </a:lnTo>
                  <a:lnTo>
                    <a:pt x="1189" y="1258"/>
                  </a:lnTo>
                  <a:lnTo>
                    <a:pt x="1189" y="1286"/>
                  </a:lnTo>
                  <a:lnTo>
                    <a:pt x="1161" y="1314"/>
                  </a:lnTo>
                  <a:lnTo>
                    <a:pt x="1133" y="1324"/>
                  </a:lnTo>
                  <a:lnTo>
                    <a:pt x="1123" y="1343"/>
                  </a:lnTo>
                  <a:lnTo>
                    <a:pt x="1140" y="1352"/>
                  </a:lnTo>
                  <a:lnTo>
                    <a:pt x="1140" y="1359"/>
                  </a:lnTo>
                  <a:lnTo>
                    <a:pt x="1090" y="1371"/>
                  </a:lnTo>
                  <a:lnTo>
                    <a:pt x="1085" y="1359"/>
                  </a:lnTo>
                  <a:lnTo>
                    <a:pt x="1064" y="1366"/>
                  </a:lnTo>
                  <a:lnTo>
                    <a:pt x="1040" y="1352"/>
                  </a:lnTo>
                  <a:lnTo>
                    <a:pt x="1036" y="1366"/>
                  </a:lnTo>
                  <a:lnTo>
                    <a:pt x="1050" y="1390"/>
                  </a:lnTo>
                  <a:lnTo>
                    <a:pt x="1040" y="1397"/>
                  </a:lnTo>
                  <a:lnTo>
                    <a:pt x="1038" y="1411"/>
                  </a:lnTo>
                  <a:lnTo>
                    <a:pt x="1038" y="1411"/>
                  </a:lnTo>
                  <a:lnTo>
                    <a:pt x="1057" y="1421"/>
                  </a:lnTo>
                  <a:lnTo>
                    <a:pt x="1057" y="1421"/>
                  </a:lnTo>
                  <a:lnTo>
                    <a:pt x="1057" y="1423"/>
                  </a:lnTo>
                  <a:lnTo>
                    <a:pt x="1057" y="1423"/>
                  </a:lnTo>
                  <a:lnTo>
                    <a:pt x="1052" y="1437"/>
                  </a:lnTo>
                  <a:lnTo>
                    <a:pt x="1052" y="1437"/>
                  </a:lnTo>
                  <a:lnTo>
                    <a:pt x="1045" y="1442"/>
                  </a:lnTo>
                  <a:lnTo>
                    <a:pt x="1047" y="1489"/>
                  </a:lnTo>
                  <a:lnTo>
                    <a:pt x="1000" y="1499"/>
                  </a:lnTo>
                  <a:lnTo>
                    <a:pt x="981" y="1494"/>
                  </a:lnTo>
                  <a:lnTo>
                    <a:pt x="962" y="1454"/>
                  </a:lnTo>
                  <a:lnTo>
                    <a:pt x="943" y="1454"/>
                  </a:lnTo>
                  <a:lnTo>
                    <a:pt x="936" y="1447"/>
                  </a:lnTo>
                  <a:lnTo>
                    <a:pt x="924" y="1454"/>
                  </a:lnTo>
                  <a:lnTo>
                    <a:pt x="891" y="1449"/>
                  </a:lnTo>
                  <a:lnTo>
                    <a:pt x="872" y="1437"/>
                  </a:lnTo>
                  <a:lnTo>
                    <a:pt x="851" y="1449"/>
                  </a:lnTo>
                  <a:lnTo>
                    <a:pt x="854" y="1459"/>
                  </a:lnTo>
                  <a:lnTo>
                    <a:pt x="830" y="1492"/>
                  </a:lnTo>
                  <a:lnTo>
                    <a:pt x="832" y="1468"/>
                  </a:lnTo>
                  <a:lnTo>
                    <a:pt x="811" y="1459"/>
                  </a:lnTo>
                  <a:lnTo>
                    <a:pt x="749" y="1473"/>
                  </a:lnTo>
                  <a:lnTo>
                    <a:pt x="738" y="1492"/>
                  </a:lnTo>
                  <a:lnTo>
                    <a:pt x="738" y="1513"/>
                  </a:lnTo>
                  <a:lnTo>
                    <a:pt x="723" y="1532"/>
                  </a:lnTo>
                  <a:lnTo>
                    <a:pt x="757" y="1539"/>
                  </a:lnTo>
                  <a:lnTo>
                    <a:pt x="759" y="1574"/>
                  </a:lnTo>
                  <a:lnTo>
                    <a:pt x="768" y="1584"/>
                  </a:lnTo>
                  <a:lnTo>
                    <a:pt x="754" y="1584"/>
                  </a:lnTo>
                  <a:lnTo>
                    <a:pt x="749" y="1598"/>
                  </a:lnTo>
                  <a:lnTo>
                    <a:pt x="752" y="1662"/>
                  </a:lnTo>
                  <a:lnTo>
                    <a:pt x="768" y="1702"/>
                  </a:lnTo>
                  <a:lnTo>
                    <a:pt x="759" y="1702"/>
                  </a:lnTo>
                  <a:lnTo>
                    <a:pt x="761" y="1723"/>
                  </a:lnTo>
                  <a:lnTo>
                    <a:pt x="775" y="1721"/>
                  </a:lnTo>
                  <a:lnTo>
                    <a:pt x="771" y="1728"/>
                  </a:lnTo>
                  <a:lnTo>
                    <a:pt x="778" y="1735"/>
                  </a:lnTo>
                  <a:lnTo>
                    <a:pt x="790" y="1721"/>
                  </a:lnTo>
                  <a:lnTo>
                    <a:pt x="785" y="1747"/>
                  </a:lnTo>
                  <a:lnTo>
                    <a:pt x="792" y="1773"/>
                  </a:lnTo>
                  <a:lnTo>
                    <a:pt x="816" y="1768"/>
                  </a:lnTo>
                  <a:lnTo>
                    <a:pt x="820" y="1780"/>
                  </a:lnTo>
                  <a:lnTo>
                    <a:pt x="804" y="1801"/>
                  </a:lnTo>
                  <a:lnTo>
                    <a:pt x="828" y="1818"/>
                  </a:lnTo>
                  <a:lnTo>
                    <a:pt x="813" y="1844"/>
                  </a:lnTo>
                  <a:lnTo>
                    <a:pt x="816" y="1856"/>
                  </a:lnTo>
                  <a:lnTo>
                    <a:pt x="792" y="1863"/>
                  </a:lnTo>
                  <a:lnTo>
                    <a:pt x="799" y="1913"/>
                  </a:lnTo>
                  <a:lnTo>
                    <a:pt x="778" y="1931"/>
                  </a:lnTo>
                  <a:lnTo>
                    <a:pt x="778" y="1948"/>
                  </a:lnTo>
                  <a:lnTo>
                    <a:pt x="790" y="1950"/>
                  </a:lnTo>
                  <a:lnTo>
                    <a:pt x="801" y="1972"/>
                  </a:lnTo>
                  <a:lnTo>
                    <a:pt x="801" y="1972"/>
                  </a:lnTo>
                  <a:lnTo>
                    <a:pt x="799" y="1986"/>
                  </a:lnTo>
                  <a:lnTo>
                    <a:pt x="790" y="1986"/>
                  </a:lnTo>
                  <a:lnTo>
                    <a:pt x="783" y="1972"/>
                  </a:lnTo>
                  <a:lnTo>
                    <a:pt x="783" y="1984"/>
                  </a:lnTo>
                  <a:lnTo>
                    <a:pt x="813" y="2026"/>
                  </a:lnTo>
                  <a:lnTo>
                    <a:pt x="801" y="2033"/>
                  </a:lnTo>
                  <a:lnTo>
                    <a:pt x="799" y="2019"/>
                  </a:lnTo>
                  <a:lnTo>
                    <a:pt x="778" y="2014"/>
                  </a:lnTo>
                  <a:lnTo>
                    <a:pt x="768" y="2031"/>
                  </a:lnTo>
                  <a:lnTo>
                    <a:pt x="768" y="2031"/>
                  </a:lnTo>
                  <a:lnTo>
                    <a:pt x="766" y="2036"/>
                  </a:lnTo>
                  <a:lnTo>
                    <a:pt x="766" y="2036"/>
                  </a:lnTo>
                  <a:lnTo>
                    <a:pt x="754" y="2045"/>
                  </a:lnTo>
                  <a:lnTo>
                    <a:pt x="731" y="2033"/>
                  </a:lnTo>
                  <a:lnTo>
                    <a:pt x="709" y="2040"/>
                  </a:lnTo>
                  <a:lnTo>
                    <a:pt x="709" y="2059"/>
                  </a:lnTo>
                  <a:lnTo>
                    <a:pt x="702" y="2057"/>
                  </a:lnTo>
                  <a:lnTo>
                    <a:pt x="697" y="2071"/>
                  </a:lnTo>
                  <a:lnTo>
                    <a:pt x="707" y="2083"/>
                  </a:lnTo>
                  <a:lnTo>
                    <a:pt x="686" y="2099"/>
                  </a:lnTo>
                  <a:lnTo>
                    <a:pt x="679" y="2095"/>
                  </a:lnTo>
                  <a:lnTo>
                    <a:pt x="674" y="2116"/>
                  </a:lnTo>
                  <a:lnTo>
                    <a:pt x="648" y="2140"/>
                  </a:lnTo>
                  <a:lnTo>
                    <a:pt x="636" y="2128"/>
                  </a:lnTo>
                  <a:lnTo>
                    <a:pt x="626" y="2137"/>
                  </a:lnTo>
                  <a:lnTo>
                    <a:pt x="619" y="2125"/>
                  </a:lnTo>
                  <a:lnTo>
                    <a:pt x="641" y="2104"/>
                  </a:lnTo>
                  <a:lnTo>
                    <a:pt x="634" y="2073"/>
                  </a:lnTo>
                  <a:lnTo>
                    <a:pt x="650" y="2059"/>
                  </a:lnTo>
                  <a:lnTo>
                    <a:pt x="655" y="2073"/>
                  </a:lnTo>
                  <a:lnTo>
                    <a:pt x="664" y="2073"/>
                  </a:lnTo>
                  <a:lnTo>
                    <a:pt x="679" y="2057"/>
                  </a:lnTo>
                  <a:lnTo>
                    <a:pt x="676" y="2040"/>
                  </a:lnTo>
                  <a:lnTo>
                    <a:pt x="645" y="2043"/>
                  </a:lnTo>
                  <a:lnTo>
                    <a:pt x="636" y="2050"/>
                  </a:lnTo>
                  <a:lnTo>
                    <a:pt x="629" y="2038"/>
                  </a:lnTo>
                  <a:lnTo>
                    <a:pt x="631" y="2019"/>
                  </a:lnTo>
                  <a:lnTo>
                    <a:pt x="617" y="2031"/>
                  </a:lnTo>
                  <a:lnTo>
                    <a:pt x="577" y="2024"/>
                  </a:lnTo>
                  <a:lnTo>
                    <a:pt x="577" y="2024"/>
                  </a:lnTo>
                  <a:lnTo>
                    <a:pt x="577" y="2026"/>
                  </a:lnTo>
                  <a:lnTo>
                    <a:pt x="577" y="2026"/>
                  </a:lnTo>
                  <a:lnTo>
                    <a:pt x="558" y="2010"/>
                  </a:lnTo>
                  <a:lnTo>
                    <a:pt x="560" y="1998"/>
                  </a:lnTo>
                  <a:lnTo>
                    <a:pt x="546" y="1972"/>
                  </a:lnTo>
                  <a:lnTo>
                    <a:pt x="556" y="1953"/>
                  </a:lnTo>
                  <a:lnTo>
                    <a:pt x="539" y="1934"/>
                  </a:lnTo>
                  <a:lnTo>
                    <a:pt x="546" y="1929"/>
                  </a:lnTo>
                  <a:lnTo>
                    <a:pt x="551" y="1943"/>
                  </a:lnTo>
                  <a:lnTo>
                    <a:pt x="553" y="1929"/>
                  </a:lnTo>
                  <a:lnTo>
                    <a:pt x="494" y="1941"/>
                  </a:lnTo>
                  <a:lnTo>
                    <a:pt x="506" y="2005"/>
                  </a:lnTo>
                  <a:lnTo>
                    <a:pt x="501" y="2017"/>
                  </a:lnTo>
                  <a:lnTo>
                    <a:pt x="494" y="2014"/>
                  </a:lnTo>
                  <a:lnTo>
                    <a:pt x="473" y="2031"/>
                  </a:lnTo>
                  <a:lnTo>
                    <a:pt x="421" y="1965"/>
                  </a:lnTo>
                  <a:lnTo>
                    <a:pt x="404" y="1960"/>
                  </a:lnTo>
                  <a:lnTo>
                    <a:pt x="390" y="1965"/>
                  </a:lnTo>
                  <a:lnTo>
                    <a:pt x="390" y="1965"/>
                  </a:lnTo>
                  <a:lnTo>
                    <a:pt x="366" y="1927"/>
                  </a:lnTo>
                  <a:lnTo>
                    <a:pt x="352" y="1865"/>
                  </a:lnTo>
                  <a:lnTo>
                    <a:pt x="399" y="1837"/>
                  </a:lnTo>
                  <a:lnTo>
                    <a:pt x="423" y="1799"/>
                  </a:lnTo>
                  <a:lnTo>
                    <a:pt x="421" y="1794"/>
                  </a:lnTo>
                  <a:lnTo>
                    <a:pt x="390" y="1794"/>
                  </a:lnTo>
                  <a:lnTo>
                    <a:pt x="364" y="1742"/>
                  </a:lnTo>
                  <a:lnTo>
                    <a:pt x="366" y="1712"/>
                  </a:lnTo>
                  <a:lnTo>
                    <a:pt x="343" y="1693"/>
                  </a:lnTo>
                  <a:lnTo>
                    <a:pt x="350" y="1655"/>
                  </a:lnTo>
                  <a:lnTo>
                    <a:pt x="328" y="1600"/>
                  </a:lnTo>
                  <a:lnTo>
                    <a:pt x="284" y="1553"/>
                  </a:lnTo>
                  <a:lnTo>
                    <a:pt x="246" y="1546"/>
                  </a:lnTo>
                  <a:lnTo>
                    <a:pt x="161" y="1574"/>
                  </a:lnTo>
                  <a:lnTo>
                    <a:pt x="116" y="1598"/>
                  </a:lnTo>
                  <a:lnTo>
                    <a:pt x="66" y="1605"/>
                  </a:lnTo>
                  <a:lnTo>
                    <a:pt x="57" y="1596"/>
                  </a:lnTo>
                  <a:lnTo>
                    <a:pt x="47" y="1565"/>
                  </a:lnTo>
                  <a:lnTo>
                    <a:pt x="0" y="1525"/>
                  </a:lnTo>
                  <a:lnTo>
                    <a:pt x="16" y="1499"/>
                  </a:lnTo>
                  <a:lnTo>
                    <a:pt x="38" y="1499"/>
                  </a:lnTo>
                  <a:lnTo>
                    <a:pt x="33" y="1487"/>
                  </a:lnTo>
                  <a:lnTo>
                    <a:pt x="47" y="1459"/>
                  </a:lnTo>
                  <a:lnTo>
                    <a:pt x="66" y="1470"/>
                  </a:lnTo>
                  <a:lnTo>
                    <a:pt x="75" y="1463"/>
                  </a:lnTo>
                  <a:lnTo>
                    <a:pt x="92" y="1482"/>
                  </a:lnTo>
                  <a:lnTo>
                    <a:pt x="87" y="1451"/>
                  </a:lnTo>
                  <a:lnTo>
                    <a:pt x="94" y="1442"/>
                  </a:lnTo>
                  <a:lnTo>
                    <a:pt x="66" y="1421"/>
                  </a:lnTo>
                  <a:lnTo>
                    <a:pt x="66" y="1407"/>
                  </a:lnTo>
                  <a:lnTo>
                    <a:pt x="80" y="1397"/>
                  </a:lnTo>
                  <a:lnTo>
                    <a:pt x="80" y="1388"/>
                  </a:lnTo>
                  <a:lnTo>
                    <a:pt x="104" y="1381"/>
                  </a:lnTo>
                  <a:lnTo>
                    <a:pt x="106" y="1371"/>
                  </a:lnTo>
                  <a:lnTo>
                    <a:pt x="127" y="1364"/>
                  </a:lnTo>
                  <a:lnTo>
                    <a:pt x="127" y="1355"/>
                  </a:lnTo>
                  <a:lnTo>
                    <a:pt x="142" y="1373"/>
                  </a:lnTo>
                  <a:lnTo>
                    <a:pt x="156" y="1376"/>
                  </a:lnTo>
                  <a:lnTo>
                    <a:pt x="168" y="1355"/>
                  </a:lnTo>
                  <a:lnTo>
                    <a:pt x="168" y="1355"/>
                  </a:lnTo>
                  <a:lnTo>
                    <a:pt x="165" y="1352"/>
                  </a:lnTo>
                  <a:lnTo>
                    <a:pt x="165" y="1352"/>
                  </a:lnTo>
                  <a:lnTo>
                    <a:pt x="149" y="1336"/>
                  </a:lnTo>
                  <a:lnTo>
                    <a:pt x="158" y="1324"/>
                  </a:lnTo>
                  <a:lnTo>
                    <a:pt x="180" y="1321"/>
                  </a:lnTo>
                  <a:lnTo>
                    <a:pt x="184" y="1333"/>
                  </a:lnTo>
                  <a:lnTo>
                    <a:pt x="201" y="1333"/>
                  </a:lnTo>
                  <a:lnTo>
                    <a:pt x="208" y="1298"/>
                  </a:lnTo>
                  <a:lnTo>
                    <a:pt x="198" y="1288"/>
                  </a:lnTo>
                  <a:lnTo>
                    <a:pt x="196" y="1272"/>
                  </a:lnTo>
                  <a:lnTo>
                    <a:pt x="180" y="1267"/>
                  </a:lnTo>
                  <a:lnTo>
                    <a:pt x="182" y="1250"/>
                  </a:lnTo>
                  <a:lnTo>
                    <a:pt x="172" y="1227"/>
                  </a:lnTo>
                  <a:lnTo>
                    <a:pt x="163" y="1227"/>
                  </a:lnTo>
                  <a:lnTo>
                    <a:pt x="161" y="1215"/>
                  </a:lnTo>
                  <a:lnTo>
                    <a:pt x="144" y="1217"/>
                  </a:lnTo>
                  <a:lnTo>
                    <a:pt x="149" y="1201"/>
                  </a:lnTo>
                  <a:lnTo>
                    <a:pt x="127" y="1203"/>
                  </a:lnTo>
                  <a:lnTo>
                    <a:pt x="113" y="1191"/>
                  </a:lnTo>
                  <a:lnTo>
                    <a:pt x="127" y="1182"/>
                  </a:lnTo>
                  <a:lnTo>
                    <a:pt x="127" y="1170"/>
                  </a:lnTo>
                  <a:lnTo>
                    <a:pt x="120" y="1165"/>
                  </a:lnTo>
                  <a:lnTo>
                    <a:pt x="142" y="1151"/>
                  </a:lnTo>
                  <a:lnTo>
                    <a:pt x="123" y="1120"/>
                  </a:lnTo>
                  <a:lnTo>
                    <a:pt x="132" y="1085"/>
                  </a:lnTo>
                  <a:lnTo>
                    <a:pt x="161" y="1054"/>
                  </a:lnTo>
                  <a:lnTo>
                    <a:pt x="177" y="1071"/>
                  </a:lnTo>
                  <a:lnTo>
                    <a:pt x="198" y="1076"/>
                  </a:lnTo>
                  <a:lnTo>
                    <a:pt x="217" y="1059"/>
                  </a:lnTo>
                  <a:lnTo>
                    <a:pt x="227" y="1014"/>
                  </a:lnTo>
                  <a:lnTo>
                    <a:pt x="210" y="1005"/>
                  </a:lnTo>
                  <a:lnTo>
                    <a:pt x="220" y="983"/>
                  </a:lnTo>
                  <a:lnTo>
                    <a:pt x="201" y="957"/>
                  </a:lnTo>
                  <a:lnTo>
                    <a:pt x="210" y="931"/>
                  </a:lnTo>
                  <a:lnTo>
                    <a:pt x="210" y="931"/>
                  </a:lnTo>
                  <a:lnTo>
                    <a:pt x="236" y="886"/>
                  </a:lnTo>
                  <a:lnTo>
                    <a:pt x="213" y="844"/>
                  </a:lnTo>
                  <a:lnTo>
                    <a:pt x="215" y="834"/>
                  </a:lnTo>
                  <a:lnTo>
                    <a:pt x="215" y="834"/>
                  </a:lnTo>
                  <a:lnTo>
                    <a:pt x="220" y="832"/>
                  </a:lnTo>
                  <a:lnTo>
                    <a:pt x="220" y="832"/>
                  </a:lnTo>
                  <a:lnTo>
                    <a:pt x="295" y="747"/>
                  </a:lnTo>
                  <a:lnTo>
                    <a:pt x="312" y="744"/>
                  </a:lnTo>
                  <a:lnTo>
                    <a:pt x="319" y="766"/>
                  </a:lnTo>
                  <a:lnTo>
                    <a:pt x="352" y="766"/>
                  </a:lnTo>
                  <a:lnTo>
                    <a:pt x="395" y="711"/>
                  </a:lnTo>
                  <a:lnTo>
                    <a:pt x="414" y="709"/>
                  </a:lnTo>
                  <a:lnTo>
                    <a:pt x="407" y="688"/>
                  </a:lnTo>
                  <a:lnTo>
                    <a:pt x="411" y="664"/>
                  </a:lnTo>
                  <a:lnTo>
                    <a:pt x="423" y="662"/>
                  </a:lnTo>
                  <a:lnTo>
                    <a:pt x="421" y="655"/>
                  </a:lnTo>
                  <a:lnTo>
                    <a:pt x="459" y="614"/>
                  </a:lnTo>
                  <a:lnTo>
                    <a:pt x="449" y="591"/>
                  </a:lnTo>
                  <a:lnTo>
                    <a:pt x="440" y="593"/>
                  </a:lnTo>
                  <a:lnTo>
                    <a:pt x="454" y="572"/>
                  </a:lnTo>
                  <a:lnTo>
                    <a:pt x="437" y="555"/>
                  </a:lnTo>
                  <a:lnTo>
                    <a:pt x="454" y="539"/>
                  </a:lnTo>
                  <a:lnTo>
                    <a:pt x="473" y="534"/>
                  </a:lnTo>
                  <a:lnTo>
                    <a:pt x="532" y="541"/>
                  </a:lnTo>
                  <a:lnTo>
                    <a:pt x="548" y="529"/>
                  </a:lnTo>
                  <a:lnTo>
                    <a:pt x="570" y="527"/>
                  </a:lnTo>
                  <a:lnTo>
                    <a:pt x="558" y="515"/>
                  </a:lnTo>
                  <a:lnTo>
                    <a:pt x="558" y="515"/>
                  </a:lnTo>
                  <a:lnTo>
                    <a:pt x="556" y="515"/>
                  </a:lnTo>
                  <a:lnTo>
                    <a:pt x="556" y="515"/>
                  </a:lnTo>
                  <a:lnTo>
                    <a:pt x="556" y="501"/>
                  </a:lnTo>
                  <a:lnTo>
                    <a:pt x="593" y="463"/>
                  </a:lnTo>
                  <a:lnTo>
                    <a:pt x="586" y="442"/>
                  </a:lnTo>
                  <a:lnTo>
                    <a:pt x="598" y="432"/>
                  </a:lnTo>
                  <a:lnTo>
                    <a:pt x="582" y="423"/>
                  </a:lnTo>
                  <a:lnTo>
                    <a:pt x="574" y="392"/>
                  </a:lnTo>
                  <a:lnTo>
                    <a:pt x="579" y="380"/>
                  </a:lnTo>
                  <a:lnTo>
                    <a:pt x="570" y="371"/>
                  </a:lnTo>
                  <a:lnTo>
                    <a:pt x="553" y="369"/>
                  </a:lnTo>
                  <a:lnTo>
                    <a:pt x="494" y="397"/>
                  </a:lnTo>
                  <a:lnTo>
                    <a:pt x="470" y="366"/>
                  </a:lnTo>
                  <a:lnTo>
                    <a:pt x="508" y="309"/>
                  </a:lnTo>
                  <a:lnTo>
                    <a:pt x="520" y="302"/>
                  </a:lnTo>
                  <a:lnTo>
                    <a:pt x="530" y="307"/>
                  </a:lnTo>
                  <a:lnTo>
                    <a:pt x="532" y="293"/>
                  </a:lnTo>
                  <a:lnTo>
                    <a:pt x="546" y="288"/>
                  </a:lnTo>
                  <a:lnTo>
                    <a:pt x="544" y="276"/>
                  </a:lnTo>
                  <a:lnTo>
                    <a:pt x="553" y="272"/>
                  </a:lnTo>
                  <a:lnTo>
                    <a:pt x="577" y="276"/>
                  </a:lnTo>
                  <a:lnTo>
                    <a:pt x="619" y="257"/>
                  </a:lnTo>
                  <a:lnTo>
                    <a:pt x="641" y="260"/>
                  </a:lnTo>
                  <a:lnTo>
                    <a:pt x="650" y="269"/>
                  </a:lnTo>
                  <a:lnTo>
                    <a:pt x="674" y="255"/>
                  </a:lnTo>
                  <a:lnTo>
                    <a:pt x="700" y="260"/>
                  </a:lnTo>
                  <a:lnTo>
                    <a:pt x="707" y="222"/>
                  </a:lnTo>
                  <a:lnTo>
                    <a:pt x="690" y="220"/>
                  </a:lnTo>
                  <a:lnTo>
                    <a:pt x="690" y="203"/>
                  </a:lnTo>
                  <a:lnTo>
                    <a:pt x="674" y="170"/>
                  </a:lnTo>
                  <a:lnTo>
                    <a:pt x="749" y="134"/>
                  </a:lnTo>
                  <a:lnTo>
                    <a:pt x="761" y="149"/>
                  </a:lnTo>
                  <a:lnTo>
                    <a:pt x="785" y="149"/>
                  </a:lnTo>
                  <a:lnTo>
                    <a:pt x="794" y="156"/>
                  </a:lnTo>
                  <a:lnTo>
                    <a:pt x="785" y="186"/>
                  </a:lnTo>
                  <a:lnTo>
                    <a:pt x="797" y="205"/>
                  </a:lnTo>
                  <a:lnTo>
                    <a:pt x="820" y="201"/>
                  </a:lnTo>
                  <a:lnTo>
                    <a:pt x="835" y="208"/>
                  </a:lnTo>
                  <a:lnTo>
                    <a:pt x="849" y="184"/>
                  </a:lnTo>
                  <a:lnTo>
                    <a:pt x="868" y="191"/>
                  </a:lnTo>
                  <a:lnTo>
                    <a:pt x="872" y="163"/>
                  </a:lnTo>
                  <a:lnTo>
                    <a:pt x="898" y="153"/>
                  </a:lnTo>
                  <a:lnTo>
                    <a:pt x="908" y="139"/>
                  </a:lnTo>
                  <a:lnTo>
                    <a:pt x="924" y="139"/>
                  </a:lnTo>
                  <a:lnTo>
                    <a:pt x="929" y="101"/>
                  </a:lnTo>
                  <a:lnTo>
                    <a:pt x="962" y="63"/>
                  </a:lnTo>
                  <a:lnTo>
                    <a:pt x="941" y="42"/>
                  </a:lnTo>
                  <a:lnTo>
                    <a:pt x="993" y="26"/>
                  </a:lnTo>
                  <a:lnTo>
                    <a:pt x="1010" y="1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9" name="Freeform 168"/>
            <p:cNvSpPr>
              <a:spLocks noEditPoints="1"/>
            </p:cNvSpPr>
            <p:nvPr/>
          </p:nvSpPr>
          <p:spPr bwMode="auto">
            <a:xfrm>
              <a:off x="3925" y="-1199"/>
              <a:ext cx="2301" cy="1606"/>
            </a:xfrm>
            <a:custGeom>
              <a:avLst/>
              <a:gdLst>
                <a:gd name="T0" fmla="*/ 2048 w 2301"/>
                <a:gd name="T1" fmla="*/ 861 h 1606"/>
                <a:gd name="T2" fmla="*/ 1991 w 2301"/>
                <a:gd name="T3" fmla="*/ 830 h 1606"/>
                <a:gd name="T4" fmla="*/ 2060 w 2301"/>
                <a:gd name="T5" fmla="*/ 757 h 1606"/>
                <a:gd name="T6" fmla="*/ 2013 w 2301"/>
                <a:gd name="T7" fmla="*/ 676 h 1606"/>
                <a:gd name="T8" fmla="*/ 1913 w 2301"/>
                <a:gd name="T9" fmla="*/ 686 h 1606"/>
                <a:gd name="T10" fmla="*/ 1528 w 2301"/>
                <a:gd name="T11" fmla="*/ 390 h 1606"/>
                <a:gd name="T12" fmla="*/ 1767 w 2301"/>
                <a:gd name="T13" fmla="*/ 381 h 1606"/>
                <a:gd name="T14" fmla="*/ 1419 w 2301"/>
                <a:gd name="T15" fmla="*/ 251 h 1606"/>
                <a:gd name="T16" fmla="*/ 1249 w 2301"/>
                <a:gd name="T17" fmla="*/ 251 h 1606"/>
                <a:gd name="T18" fmla="*/ 1249 w 2301"/>
                <a:gd name="T19" fmla="*/ 286 h 1606"/>
                <a:gd name="T20" fmla="*/ 1161 w 2301"/>
                <a:gd name="T21" fmla="*/ 322 h 1606"/>
                <a:gd name="T22" fmla="*/ 1265 w 2301"/>
                <a:gd name="T23" fmla="*/ 310 h 1606"/>
                <a:gd name="T24" fmla="*/ 1336 w 2301"/>
                <a:gd name="T25" fmla="*/ 352 h 1606"/>
                <a:gd name="T26" fmla="*/ 1507 w 2301"/>
                <a:gd name="T27" fmla="*/ 329 h 1606"/>
                <a:gd name="T28" fmla="*/ 1580 w 2301"/>
                <a:gd name="T29" fmla="*/ 459 h 1606"/>
                <a:gd name="T30" fmla="*/ 1701 w 2301"/>
                <a:gd name="T31" fmla="*/ 542 h 1606"/>
                <a:gd name="T32" fmla="*/ 1746 w 2301"/>
                <a:gd name="T33" fmla="*/ 577 h 1606"/>
                <a:gd name="T34" fmla="*/ 1935 w 2301"/>
                <a:gd name="T35" fmla="*/ 605 h 1606"/>
                <a:gd name="T36" fmla="*/ 1982 w 2301"/>
                <a:gd name="T37" fmla="*/ 757 h 1606"/>
                <a:gd name="T38" fmla="*/ 1991 w 2301"/>
                <a:gd name="T39" fmla="*/ 906 h 1606"/>
                <a:gd name="T40" fmla="*/ 2219 w 2301"/>
                <a:gd name="T41" fmla="*/ 1015 h 1606"/>
                <a:gd name="T42" fmla="*/ 2301 w 2301"/>
                <a:gd name="T43" fmla="*/ 1386 h 1606"/>
                <a:gd name="T44" fmla="*/ 2131 w 2301"/>
                <a:gd name="T45" fmla="*/ 1419 h 1606"/>
                <a:gd name="T46" fmla="*/ 2081 w 2301"/>
                <a:gd name="T47" fmla="*/ 1284 h 1606"/>
                <a:gd name="T48" fmla="*/ 1947 w 2301"/>
                <a:gd name="T49" fmla="*/ 1218 h 1606"/>
                <a:gd name="T50" fmla="*/ 1776 w 2301"/>
                <a:gd name="T51" fmla="*/ 1350 h 1606"/>
                <a:gd name="T52" fmla="*/ 1693 w 2301"/>
                <a:gd name="T53" fmla="*/ 1466 h 1606"/>
                <a:gd name="T54" fmla="*/ 1573 w 2301"/>
                <a:gd name="T55" fmla="*/ 1495 h 1606"/>
                <a:gd name="T56" fmla="*/ 1436 w 2301"/>
                <a:gd name="T57" fmla="*/ 1554 h 1606"/>
                <a:gd name="T58" fmla="*/ 1377 w 2301"/>
                <a:gd name="T59" fmla="*/ 1537 h 1606"/>
                <a:gd name="T60" fmla="*/ 1164 w 2301"/>
                <a:gd name="T61" fmla="*/ 1452 h 1606"/>
                <a:gd name="T62" fmla="*/ 951 w 2301"/>
                <a:gd name="T63" fmla="*/ 1376 h 1606"/>
                <a:gd name="T64" fmla="*/ 830 w 2301"/>
                <a:gd name="T65" fmla="*/ 1417 h 1606"/>
                <a:gd name="T66" fmla="*/ 646 w 2301"/>
                <a:gd name="T67" fmla="*/ 1471 h 1606"/>
                <a:gd name="T68" fmla="*/ 523 w 2301"/>
                <a:gd name="T69" fmla="*/ 1577 h 1606"/>
                <a:gd name="T70" fmla="*/ 362 w 2301"/>
                <a:gd name="T71" fmla="*/ 1537 h 1606"/>
                <a:gd name="T72" fmla="*/ 88 w 2301"/>
                <a:gd name="T73" fmla="*/ 1372 h 1606"/>
                <a:gd name="T74" fmla="*/ 116 w 2301"/>
                <a:gd name="T75" fmla="*/ 1204 h 1606"/>
                <a:gd name="T76" fmla="*/ 211 w 2301"/>
                <a:gd name="T77" fmla="*/ 1026 h 1606"/>
                <a:gd name="T78" fmla="*/ 109 w 2301"/>
                <a:gd name="T79" fmla="*/ 918 h 1606"/>
                <a:gd name="T80" fmla="*/ 225 w 2301"/>
                <a:gd name="T81" fmla="*/ 799 h 1606"/>
                <a:gd name="T82" fmla="*/ 419 w 2301"/>
                <a:gd name="T83" fmla="*/ 776 h 1606"/>
                <a:gd name="T84" fmla="*/ 537 w 2301"/>
                <a:gd name="T85" fmla="*/ 740 h 1606"/>
                <a:gd name="T86" fmla="*/ 478 w 2301"/>
                <a:gd name="T87" fmla="*/ 740 h 1606"/>
                <a:gd name="T88" fmla="*/ 568 w 2301"/>
                <a:gd name="T89" fmla="*/ 686 h 1606"/>
                <a:gd name="T90" fmla="*/ 582 w 2301"/>
                <a:gd name="T91" fmla="*/ 608 h 1606"/>
                <a:gd name="T92" fmla="*/ 1128 w 2301"/>
                <a:gd name="T93" fmla="*/ 277 h 1606"/>
                <a:gd name="T94" fmla="*/ 1521 w 2301"/>
                <a:gd name="T95" fmla="*/ 151 h 1606"/>
                <a:gd name="T96" fmla="*/ 1686 w 2301"/>
                <a:gd name="T97" fmla="*/ 36 h 1606"/>
                <a:gd name="T98" fmla="*/ 1819 w 2301"/>
                <a:gd name="T99" fmla="*/ 291 h 1606"/>
                <a:gd name="T100" fmla="*/ 1873 w 2301"/>
                <a:gd name="T101" fmla="*/ 402 h 1606"/>
                <a:gd name="T102" fmla="*/ 1821 w 2301"/>
                <a:gd name="T103" fmla="*/ 367 h 1606"/>
                <a:gd name="T104" fmla="*/ 1679 w 2301"/>
                <a:gd name="T105" fmla="*/ 447 h 1606"/>
                <a:gd name="T106" fmla="*/ 1613 w 2301"/>
                <a:gd name="T107" fmla="*/ 445 h 1606"/>
                <a:gd name="T108" fmla="*/ 1582 w 2301"/>
                <a:gd name="T109" fmla="*/ 329 h 1606"/>
                <a:gd name="T110" fmla="*/ 1523 w 2301"/>
                <a:gd name="T111" fmla="*/ 246 h 1606"/>
                <a:gd name="T112" fmla="*/ 1613 w 2301"/>
                <a:gd name="T113" fmla="*/ 213 h 1606"/>
                <a:gd name="T114" fmla="*/ 1639 w 2301"/>
                <a:gd name="T115" fmla="*/ 166 h 1606"/>
                <a:gd name="T116" fmla="*/ 1722 w 2301"/>
                <a:gd name="T117" fmla="*/ 222 h 1606"/>
                <a:gd name="T118" fmla="*/ 1705 w 2301"/>
                <a:gd name="T119" fmla="*/ 121 h 1606"/>
                <a:gd name="T120" fmla="*/ 1547 w 2301"/>
                <a:gd name="T121" fmla="*/ 133 h 1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01" h="1606">
                  <a:moveTo>
                    <a:pt x="1937" y="535"/>
                  </a:moveTo>
                  <a:lnTo>
                    <a:pt x="1956" y="577"/>
                  </a:lnTo>
                  <a:lnTo>
                    <a:pt x="1977" y="603"/>
                  </a:lnTo>
                  <a:lnTo>
                    <a:pt x="2065" y="653"/>
                  </a:lnTo>
                  <a:lnTo>
                    <a:pt x="2190" y="780"/>
                  </a:lnTo>
                  <a:lnTo>
                    <a:pt x="2164" y="795"/>
                  </a:lnTo>
                  <a:lnTo>
                    <a:pt x="2183" y="806"/>
                  </a:lnTo>
                  <a:lnTo>
                    <a:pt x="2181" y="842"/>
                  </a:lnTo>
                  <a:lnTo>
                    <a:pt x="2077" y="835"/>
                  </a:lnTo>
                  <a:lnTo>
                    <a:pt x="2048" y="861"/>
                  </a:lnTo>
                  <a:lnTo>
                    <a:pt x="2017" y="866"/>
                  </a:lnTo>
                  <a:lnTo>
                    <a:pt x="2008" y="858"/>
                  </a:lnTo>
                  <a:lnTo>
                    <a:pt x="2020" y="861"/>
                  </a:lnTo>
                  <a:lnTo>
                    <a:pt x="2025" y="851"/>
                  </a:lnTo>
                  <a:lnTo>
                    <a:pt x="2010" y="835"/>
                  </a:lnTo>
                  <a:lnTo>
                    <a:pt x="2001" y="866"/>
                  </a:lnTo>
                  <a:lnTo>
                    <a:pt x="1980" y="870"/>
                  </a:lnTo>
                  <a:lnTo>
                    <a:pt x="1949" y="858"/>
                  </a:lnTo>
                  <a:lnTo>
                    <a:pt x="1954" y="837"/>
                  </a:lnTo>
                  <a:lnTo>
                    <a:pt x="1991" y="830"/>
                  </a:lnTo>
                  <a:lnTo>
                    <a:pt x="2015" y="799"/>
                  </a:lnTo>
                  <a:lnTo>
                    <a:pt x="2006" y="757"/>
                  </a:lnTo>
                  <a:lnTo>
                    <a:pt x="1991" y="740"/>
                  </a:lnTo>
                  <a:lnTo>
                    <a:pt x="1999" y="717"/>
                  </a:lnTo>
                  <a:lnTo>
                    <a:pt x="2032" y="717"/>
                  </a:lnTo>
                  <a:lnTo>
                    <a:pt x="2027" y="773"/>
                  </a:lnTo>
                  <a:lnTo>
                    <a:pt x="2034" y="750"/>
                  </a:lnTo>
                  <a:lnTo>
                    <a:pt x="2043" y="745"/>
                  </a:lnTo>
                  <a:lnTo>
                    <a:pt x="2067" y="745"/>
                  </a:lnTo>
                  <a:lnTo>
                    <a:pt x="2060" y="757"/>
                  </a:lnTo>
                  <a:lnTo>
                    <a:pt x="2077" y="764"/>
                  </a:lnTo>
                  <a:lnTo>
                    <a:pt x="2081" y="721"/>
                  </a:lnTo>
                  <a:lnTo>
                    <a:pt x="2077" y="693"/>
                  </a:lnTo>
                  <a:lnTo>
                    <a:pt x="2065" y="684"/>
                  </a:lnTo>
                  <a:lnTo>
                    <a:pt x="2058" y="695"/>
                  </a:lnTo>
                  <a:lnTo>
                    <a:pt x="2051" y="662"/>
                  </a:lnTo>
                  <a:lnTo>
                    <a:pt x="2036" y="641"/>
                  </a:lnTo>
                  <a:lnTo>
                    <a:pt x="1999" y="641"/>
                  </a:lnTo>
                  <a:lnTo>
                    <a:pt x="1996" y="662"/>
                  </a:lnTo>
                  <a:lnTo>
                    <a:pt x="2013" y="676"/>
                  </a:lnTo>
                  <a:lnTo>
                    <a:pt x="2008" y="688"/>
                  </a:lnTo>
                  <a:lnTo>
                    <a:pt x="2003" y="684"/>
                  </a:lnTo>
                  <a:lnTo>
                    <a:pt x="2006" y="669"/>
                  </a:lnTo>
                  <a:lnTo>
                    <a:pt x="1991" y="693"/>
                  </a:lnTo>
                  <a:lnTo>
                    <a:pt x="1968" y="705"/>
                  </a:lnTo>
                  <a:lnTo>
                    <a:pt x="1965" y="691"/>
                  </a:lnTo>
                  <a:lnTo>
                    <a:pt x="1980" y="667"/>
                  </a:lnTo>
                  <a:lnTo>
                    <a:pt x="1965" y="658"/>
                  </a:lnTo>
                  <a:lnTo>
                    <a:pt x="1932" y="686"/>
                  </a:lnTo>
                  <a:lnTo>
                    <a:pt x="1913" y="686"/>
                  </a:lnTo>
                  <a:lnTo>
                    <a:pt x="1911" y="674"/>
                  </a:lnTo>
                  <a:lnTo>
                    <a:pt x="1923" y="667"/>
                  </a:lnTo>
                  <a:lnTo>
                    <a:pt x="1937" y="622"/>
                  </a:lnTo>
                  <a:lnTo>
                    <a:pt x="1939" y="594"/>
                  </a:lnTo>
                  <a:lnTo>
                    <a:pt x="1925" y="591"/>
                  </a:lnTo>
                  <a:lnTo>
                    <a:pt x="1906" y="565"/>
                  </a:lnTo>
                  <a:lnTo>
                    <a:pt x="1902" y="544"/>
                  </a:lnTo>
                  <a:lnTo>
                    <a:pt x="1923" y="527"/>
                  </a:lnTo>
                  <a:lnTo>
                    <a:pt x="1937" y="535"/>
                  </a:lnTo>
                  <a:close/>
                  <a:moveTo>
                    <a:pt x="1528" y="390"/>
                  </a:moveTo>
                  <a:lnTo>
                    <a:pt x="1523" y="395"/>
                  </a:lnTo>
                  <a:lnTo>
                    <a:pt x="1518" y="386"/>
                  </a:lnTo>
                  <a:lnTo>
                    <a:pt x="1526" y="381"/>
                  </a:lnTo>
                  <a:lnTo>
                    <a:pt x="1528" y="390"/>
                  </a:lnTo>
                  <a:close/>
                  <a:moveTo>
                    <a:pt x="1767" y="381"/>
                  </a:moveTo>
                  <a:lnTo>
                    <a:pt x="1767" y="388"/>
                  </a:lnTo>
                  <a:lnTo>
                    <a:pt x="1762" y="381"/>
                  </a:lnTo>
                  <a:lnTo>
                    <a:pt x="1776" y="364"/>
                  </a:lnTo>
                  <a:lnTo>
                    <a:pt x="1779" y="374"/>
                  </a:lnTo>
                  <a:lnTo>
                    <a:pt x="1767" y="381"/>
                  </a:lnTo>
                  <a:close/>
                  <a:moveTo>
                    <a:pt x="1273" y="265"/>
                  </a:moveTo>
                  <a:lnTo>
                    <a:pt x="1287" y="279"/>
                  </a:lnTo>
                  <a:lnTo>
                    <a:pt x="1254" y="277"/>
                  </a:lnTo>
                  <a:lnTo>
                    <a:pt x="1263" y="263"/>
                  </a:lnTo>
                  <a:lnTo>
                    <a:pt x="1273" y="265"/>
                  </a:lnTo>
                  <a:close/>
                  <a:moveTo>
                    <a:pt x="1419" y="251"/>
                  </a:moveTo>
                  <a:lnTo>
                    <a:pt x="1429" y="256"/>
                  </a:lnTo>
                  <a:lnTo>
                    <a:pt x="1405" y="260"/>
                  </a:lnTo>
                  <a:lnTo>
                    <a:pt x="1407" y="251"/>
                  </a:lnTo>
                  <a:lnTo>
                    <a:pt x="1419" y="251"/>
                  </a:lnTo>
                  <a:close/>
                  <a:moveTo>
                    <a:pt x="1483" y="246"/>
                  </a:moveTo>
                  <a:lnTo>
                    <a:pt x="1433" y="258"/>
                  </a:lnTo>
                  <a:lnTo>
                    <a:pt x="1450" y="246"/>
                  </a:lnTo>
                  <a:lnTo>
                    <a:pt x="1469" y="246"/>
                  </a:lnTo>
                  <a:lnTo>
                    <a:pt x="1478" y="232"/>
                  </a:lnTo>
                  <a:lnTo>
                    <a:pt x="1483" y="246"/>
                  </a:lnTo>
                  <a:close/>
                  <a:moveTo>
                    <a:pt x="1168" y="211"/>
                  </a:moveTo>
                  <a:lnTo>
                    <a:pt x="1159" y="218"/>
                  </a:lnTo>
                  <a:lnTo>
                    <a:pt x="1187" y="239"/>
                  </a:lnTo>
                  <a:lnTo>
                    <a:pt x="1249" y="251"/>
                  </a:lnTo>
                  <a:lnTo>
                    <a:pt x="1400" y="248"/>
                  </a:lnTo>
                  <a:lnTo>
                    <a:pt x="1405" y="267"/>
                  </a:lnTo>
                  <a:lnTo>
                    <a:pt x="1374" y="279"/>
                  </a:lnTo>
                  <a:lnTo>
                    <a:pt x="1343" y="272"/>
                  </a:lnTo>
                  <a:lnTo>
                    <a:pt x="1332" y="286"/>
                  </a:lnTo>
                  <a:lnTo>
                    <a:pt x="1322" y="279"/>
                  </a:lnTo>
                  <a:lnTo>
                    <a:pt x="1291" y="279"/>
                  </a:lnTo>
                  <a:lnTo>
                    <a:pt x="1282" y="263"/>
                  </a:lnTo>
                  <a:lnTo>
                    <a:pt x="1263" y="263"/>
                  </a:lnTo>
                  <a:lnTo>
                    <a:pt x="1249" y="286"/>
                  </a:lnTo>
                  <a:lnTo>
                    <a:pt x="1230" y="279"/>
                  </a:lnTo>
                  <a:lnTo>
                    <a:pt x="1232" y="267"/>
                  </a:lnTo>
                  <a:lnTo>
                    <a:pt x="1218" y="286"/>
                  </a:lnTo>
                  <a:lnTo>
                    <a:pt x="1194" y="291"/>
                  </a:lnTo>
                  <a:lnTo>
                    <a:pt x="1206" y="303"/>
                  </a:lnTo>
                  <a:lnTo>
                    <a:pt x="1204" y="312"/>
                  </a:lnTo>
                  <a:lnTo>
                    <a:pt x="1199" y="305"/>
                  </a:lnTo>
                  <a:lnTo>
                    <a:pt x="1180" y="305"/>
                  </a:lnTo>
                  <a:lnTo>
                    <a:pt x="1164" y="315"/>
                  </a:lnTo>
                  <a:lnTo>
                    <a:pt x="1161" y="322"/>
                  </a:lnTo>
                  <a:lnTo>
                    <a:pt x="1171" y="331"/>
                  </a:lnTo>
                  <a:lnTo>
                    <a:pt x="1183" y="317"/>
                  </a:lnTo>
                  <a:lnTo>
                    <a:pt x="1190" y="324"/>
                  </a:lnTo>
                  <a:lnTo>
                    <a:pt x="1220" y="322"/>
                  </a:lnTo>
                  <a:lnTo>
                    <a:pt x="1249" y="305"/>
                  </a:lnTo>
                  <a:lnTo>
                    <a:pt x="1249" y="286"/>
                  </a:lnTo>
                  <a:lnTo>
                    <a:pt x="1273" y="284"/>
                  </a:lnTo>
                  <a:lnTo>
                    <a:pt x="1277" y="291"/>
                  </a:lnTo>
                  <a:lnTo>
                    <a:pt x="1261" y="296"/>
                  </a:lnTo>
                  <a:lnTo>
                    <a:pt x="1265" y="310"/>
                  </a:lnTo>
                  <a:lnTo>
                    <a:pt x="1256" y="324"/>
                  </a:lnTo>
                  <a:lnTo>
                    <a:pt x="1261" y="326"/>
                  </a:lnTo>
                  <a:lnTo>
                    <a:pt x="1270" y="296"/>
                  </a:lnTo>
                  <a:lnTo>
                    <a:pt x="1277" y="296"/>
                  </a:lnTo>
                  <a:lnTo>
                    <a:pt x="1282" y="324"/>
                  </a:lnTo>
                  <a:lnTo>
                    <a:pt x="1291" y="326"/>
                  </a:lnTo>
                  <a:lnTo>
                    <a:pt x="1296" y="312"/>
                  </a:lnTo>
                  <a:lnTo>
                    <a:pt x="1310" y="324"/>
                  </a:lnTo>
                  <a:lnTo>
                    <a:pt x="1322" y="298"/>
                  </a:lnTo>
                  <a:lnTo>
                    <a:pt x="1336" y="352"/>
                  </a:lnTo>
                  <a:lnTo>
                    <a:pt x="1379" y="329"/>
                  </a:lnTo>
                  <a:lnTo>
                    <a:pt x="1388" y="293"/>
                  </a:lnTo>
                  <a:lnTo>
                    <a:pt x="1405" y="282"/>
                  </a:lnTo>
                  <a:lnTo>
                    <a:pt x="1443" y="267"/>
                  </a:lnTo>
                  <a:lnTo>
                    <a:pt x="1457" y="256"/>
                  </a:lnTo>
                  <a:lnTo>
                    <a:pt x="1469" y="258"/>
                  </a:lnTo>
                  <a:lnTo>
                    <a:pt x="1466" y="298"/>
                  </a:lnTo>
                  <a:lnTo>
                    <a:pt x="1478" y="315"/>
                  </a:lnTo>
                  <a:lnTo>
                    <a:pt x="1497" y="315"/>
                  </a:lnTo>
                  <a:lnTo>
                    <a:pt x="1507" y="329"/>
                  </a:lnTo>
                  <a:lnTo>
                    <a:pt x="1495" y="350"/>
                  </a:lnTo>
                  <a:lnTo>
                    <a:pt x="1504" y="378"/>
                  </a:lnTo>
                  <a:lnTo>
                    <a:pt x="1518" y="397"/>
                  </a:lnTo>
                  <a:lnTo>
                    <a:pt x="1514" y="416"/>
                  </a:lnTo>
                  <a:lnTo>
                    <a:pt x="1530" y="431"/>
                  </a:lnTo>
                  <a:lnTo>
                    <a:pt x="1549" y="421"/>
                  </a:lnTo>
                  <a:lnTo>
                    <a:pt x="1559" y="428"/>
                  </a:lnTo>
                  <a:lnTo>
                    <a:pt x="1537" y="447"/>
                  </a:lnTo>
                  <a:lnTo>
                    <a:pt x="1563" y="433"/>
                  </a:lnTo>
                  <a:lnTo>
                    <a:pt x="1580" y="459"/>
                  </a:lnTo>
                  <a:lnTo>
                    <a:pt x="1625" y="466"/>
                  </a:lnTo>
                  <a:lnTo>
                    <a:pt x="1646" y="518"/>
                  </a:lnTo>
                  <a:lnTo>
                    <a:pt x="1675" y="520"/>
                  </a:lnTo>
                  <a:lnTo>
                    <a:pt x="1656" y="525"/>
                  </a:lnTo>
                  <a:lnTo>
                    <a:pt x="1641" y="542"/>
                  </a:lnTo>
                  <a:lnTo>
                    <a:pt x="1677" y="525"/>
                  </a:lnTo>
                  <a:lnTo>
                    <a:pt x="1696" y="535"/>
                  </a:lnTo>
                  <a:lnTo>
                    <a:pt x="1686" y="520"/>
                  </a:lnTo>
                  <a:lnTo>
                    <a:pt x="1701" y="527"/>
                  </a:lnTo>
                  <a:lnTo>
                    <a:pt x="1701" y="542"/>
                  </a:lnTo>
                  <a:lnTo>
                    <a:pt x="1696" y="537"/>
                  </a:lnTo>
                  <a:lnTo>
                    <a:pt x="1679" y="551"/>
                  </a:lnTo>
                  <a:lnTo>
                    <a:pt x="1679" y="558"/>
                  </a:lnTo>
                  <a:lnTo>
                    <a:pt x="1698" y="546"/>
                  </a:lnTo>
                  <a:lnTo>
                    <a:pt x="1696" y="556"/>
                  </a:lnTo>
                  <a:lnTo>
                    <a:pt x="1710" y="565"/>
                  </a:lnTo>
                  <a:lnTo>
                    <a:pt x="1731" y="617"/>
                  </a:lnTo>
                  <a:lnTo>
                    <a:pt x="1753" y="617"/>
                  </a:lnTo>
                  <a:lnTo>
                    <a:pt x="1738" y="587"/>
                  </a:lnTo>
                  <a:lnTo>
                    <a:pt x="1746" y="577"/>
                  </a:lnTo>
                  <a:lnTo>
                    <a:pt x="1826" y="561"/>
                  </a:lnTo>
                  <a:lnTo>
                    <a:pt x="1868" y="530"/>
                  </a:lnTo>
                  <a:lnTo>
                    <a:pt x="1878" y="532"/>
                  </a:lnTo>
                  <a:lnTo>
                    <a:pt x="1883" y="539"/>
                  </a:lnTo>
                  <a:lnTo>
                    <a:pt x="1871" y="544"/>
                  </a:lnTo>
                  <a:lnTo>
                    <a:pt x="1871" y="553"/>
                  </a:lnTo>
                  <a:lnTo>
                    <a:pt x="1892" y="565"/>
                  </a:lnTo>
                  <a:lnTo>
                    <a:pt x="1902" y="563"/>
                  </a:lnTo>
                  <a:lnTo>
                    <a:pt x="1904" y="582"/>
                  </a:lnTo>
                  <a:lnTo>
                    <a:pt x="1935" y="605"/>
                  </a:lnTo>
                  <a:lnTo>
                    <a:pt x="1925" y="641"/>
                  </a:lnTo>
                  <a:lnTo>
                    <a:pt x="1918" y="646"/>
                  </a:lnTo>
                  <a:lnTo>
                    <a:pt x="1921" y="658"/>
                  </a:lnTo>
                  <a:lnTo>
                    <a:pt x="1899" y="676"/>
                  </a:lnTo>
                  <a:lnTo>
                    <a:pt x="1906" y="676"/>
                  </a:lnTo>
                  <a:lnTo>
                    <a:pt x="1909" y="691"/>
                  </a:lnTo>
                  <a:lnTo>
                    <a:pt x="1928" y="710"/>
                  </a:lnTo>
                  <a:lnTo>
                    <a:pt x="1954" y="721"/>
                  </a:lnTo>
                  <a:lnTo>
                    <a:pt x="1965" y="757"/>
                  </a:lnTo>
                  <a:lnTo>
                    <a:pt x="1982" y="757"/>
                  </a:lnTo>
                  <a:lnTo>
                    <a:pt x="2001" y="785"/>
                  </a:lnTo>
                  <a:lnTo>
                    <a:pt x="1994" y="797"/>
                  </a:lnTo>
                  <a:lnTo>
                    <a:pt x="1973" y="809"/>
                  </a:lnTo>
                  <a:lnTo>
                    <a:pt x="1961" y="830"/>
                  </a:lnTo>
                  <a:lnTo>
                    <a:pt x="1947" y="832"/>
                  </a:lnTo>
                  <a:lnTo>
                    <a:pt x="1947" y="844"/>
                  </a:lnTo>
                  <a:lnTo>
                    <a:pt x="1937" y="849"/>
                  </a:lnTo>
                  <a:lnTo>
                    <a:pt x="1942" y="866"/>
                  </a:lnTo>
                  <a:lnTo>
                    <a:pt x="1963" y="868"/>
                  </a:lnTo>
                  <a:lnTo>
                    <a:pt x="1991" y="906"/>
                  </a:lnTo>
                  <a:lnTo>
                    <a:pt x="2003" y="903"/>
                  </a:lnTo>
                  <a:lnTo>
                    <a:pt x="2034" y="937"/>
                  </a:lnTo>
                  <a:lnTo>
                    <a:pt x="2114" y="970"/>
                  </a:lnTo>
                  <a:lnTo>
                    <a:pt x="2152" y="970"/>
                  </a:lnTo>
                  <a:lnTo>
                    <a:pt x="2164" y="974"/>
                  </a:lnTo>
                  <a:lnTo>
                    <a:pt x="2192" y="948"/>
                  </a:lnTo>
                  <a:lnTo>
                    <a:pt x="2214" y="963"/>
                  </a:lnTo>
                  <a:lnTo>
                    <a:pt x="2214" y="981"/>
                  </a:lnTo>
                  <a:lnTo>
                    <a:pt x="2183" y="1010"/>
                  </a:lnTo>
                  <a:lnTo>
                    <a:pt x="2219" y="1015"/>
                  </a:lnTo>
                  <a:lnTo>
                    <a:pt x="2223" y="1024"/>
                  </a:lnTo>
                  <a:lnTo>
                    <a:pt x="2216" y="1045"/>
                  </a:lnTo>
                  <a:lnTo>
                    <a:pt x="2223" y="1050"/>
                  </a:lnTo>
                  <a:lnTo>
                    <a:pt x="2226" y="1078"/>
                  </a:lnTo>
                  <a:lnTo>
                    <a:pt x="2245" y="1095"/>
                  </a:lnTo>
                  <a:lnTo>
                    <a:pt x="2237" y="1171"/>
                  </a:lnTo>
                  <a:lnTo>
                    <a:pt x="2249" y="1208"/>
                  </a:lnTo>
                  <a:lnTo>
                    <a:pt x="2266" y="1223"/>
                  </a:lnTo>
                  <a:lnTo>
                    <a:pt x="2289" y="1362"/>
                  </a:lnTo>
                  <a:lnTo>
                    <a:pt x="2301" y="1386"/>
                  </a:lnTo>
                  <a:lnTo>
                    <a:pt x="2301" y="1386"/>
                  </a:lnTo>
                  <a:lnTo>
                    <a:pt x="2263" y="1407"/>
                  </a:lnTo>
                  <a:lnTo>
                    <a:pt x="2245" y="1405"/>
                  </a:lnTo>
                  <a:lnTo>
                    <a:pt x="2235" y="1431"/>
                  </a:lnTo>
                  <a:lnTo>
                    <a:pt x="2211" y="1440"/>
                  </a:lnTo>
                  <a:lnTo>
                    <a:pt x="2211" y="1457"/>
                  </a:lnTo>
                  <a:lnTo>
                    <a:pt x="2181" y="1461"/>
                  </a:lnTo>
                  <a:lnTo>
                    <a:pt x="2150" y="1450"/>
                  </a:lnTo>
                  <a:lnTo>
                    <a:pt x="2112" y="1454"/>
                  </a:lnTo>
                  <a:lnTo>
                    <a:pt x="2131" y="1419"/>
                  </a:lnTo>
                  <a:lnTo>
                    <a:pt x="2190" y="1355"/>
                  </a:lnTo>
                  <a:lnTo>
                    <a:pt x="2202" y="1327"/>
                  </a:lnTo>
                  <a:lnTo>
                    <a:pt x="2197" y="1286"/>
                  </a:lnTo>
                  <a:lnTo>
                    <a:pt x="2188" y="1279"/>
                  </a:lnTo>
                  <a:lnTo>
                    <a:pt x="2178" y="1291"/>
                  </a:lnTo>
                  <a:lnTo>
                    <a:pt x="2162" y="1291"/>
                  </a:lnTo>
                  <a:lnTo>
                    <a:pt x="2126" y="1272"/>
                  </a:lnTo>
                  <a:lnTo>
                    <a:pt x="2105" y="1303"/>
                  </a:lnTo>
                  <a:lnTo>
                    <a:pt x="2084" y="1301"/>
                  </a:lnTo>
                  <a:lnTo>
                    <a:pt x="2081" y="1284"/>
                  </a:lnTo>
                  <a:lnTo>
                    <a:pt x="2053" y="1279"/>
                  </a:lnTo>
                  <a:lnTo>
                    <a:pt x="2003" y="1294"/>
                  </a:lnTo>
                  <a:lnTo>
                    <a:pt x="1994" y="1284"/>
                  </a:lnTo>
                  <a:lnTo>
                    <a:pt x="2001" y="1260"/>
                  </a:lnTo>
                  <a:lnTo>
                    <a:pt x="1977" y="1239"/>
                  </a:lnTo>
                  <a:lnTo>
                    <a:pt x="1980" y="1208"/>
                  </a:lnTo>
                  <a:lnTo>
                    <a:pt x="1947" y="1194"/>
                  </a:lnTo>
                  <a:lnTo>
                    <a:pt x="1928" y="1154"/>
                  </a:lnTo>
                  <a:lnTo>
                    <a:pt x="1918" y="1199"/>
                  </a:lnTo>
                  <a:lnTo>
                    <a:pt x="1947" y="1218"/>
                  </a:lnTo>
                  <a:lnTo>
                    <a:pt x="1939" y="1230"/>
                  </a:lnTo>
                  <a:lnTo>
                    <a:pt x="1918" y="1242"/>
                  </a:lnTo>
                  <a:lnTo>
                    <a:pt x="1897" y="1230"/>
                  </a:lnTo>
                  <a:lnTo>
                    <a:pt x="1880" y="1232"/>
                  </a:lnTo>
                  <a:lnTo>
                    <a:pt x="1833" y="1272"/>
                  </a:lnTo>
                  <a:lnTo>
                    <a:pt x="1828" y="1305"/>
                  </a:lnTo>
                  <a:lnTo>
                    <a:pt x="1805" y="1301"/>
                  </a:lnTo>
                  <a:lnTo>
                    <a:pt x="1783" y="1317"/>
                  </a:lnTo>
                  <a:lnTo>
                    <a:pt x="1786" y="1339"/>
                  </a:lnTo>
                  <a:lnTo>
                    <a:pt x="1776" y="1350"/>
                  </a:lnTo>
                  <a:lnTo>
                    <a:pt x="1767" y="1350"/>
                  </a:lnTo>
                  <a:lnTo>
                    <a:pt x="1762" y="1362"/>
                  </a:lnTo>
                  <a:lnTo>
                    <a:pt x="1764" y="1395"/>
                  </a:lnTo>
                  <a:lnTo>
                    <a:pt x="1753" y="1391"/>
                  </a:lnTo>
                  <a:lnTo>
                    <a:pt x="1743" y="1424"/>
                  </a:lnTo>
                  <a:lnTo>
                    <a:pt x="1729" y="1426"/>
                  </a:lnTo>
                  <a:lnTo>
                    <a:pt x="1724" y="1417"/>
                  </a:lnTo>
                  <a:lnTo>
                    <a:pt x="1715" y="1419"/>
                  </a:lnTo>
                  <a:lnTo>
                    <a:pt x="1715" y="1431"/>
                  </a:lnTo>
                  <a:lnTo>
                    <a:pt x="1693" y="1466"/>
                  </a:lnTo>
                  <a:lnTo>
                    <a:pt x="1693" y="1466"/>
                  </a:lnTo>
                  <a:lnTo>
                    <a:pt x="1696" y="1469"/>
                  </a:lnTo>
                  <a:lnTo>
                    <a:pt x="1696" y="1469"/>
                  </a:lnTo>
                  <a:lnTo>
                    <a:pt x="1684" y="1476"/>
                  </a:lnTo>
                  <a:lnTo>
                    <a:pt x="1667" y="1440"/>
                  </a:lnTo>
                  <a:lnTo>
                    <a:pt x="1656" y="1443"/>
                  </a:lnTo>
                  <a:lnTo>
                    <a:pt x="1632" y="1435"/>
                  </a:lnTo>
                  <a:lnTo>
                    <a:pt x="1599" y="1461"/>
                  </a:lnTo>
                  <a:lnTo>
                    <a:pt x="1589" y="1502"/>
                  </a:lnTo>
                  <a:lnTo>
                    <a:pt x="1573" y="1495"/>
                  </a:lnTo>
                  <a:lnTo>
                    <a:pt x="1561" y="1466"/>
                  </a:lnTo>
                  <a:lnTo>
                    <a:pt x="1540" y="1466"/>
                  </a:lnTo>
                  <a:lnTo>
                    <a:pt x="1528" y="1480"/>
                  </a:lnTo>
                  <a:lnTo>
                    <a:pt x="1514" y="1480"/>
                  </a:lnTo>
                  <a:lnTo>
                    <a:pt x="1514" y="1502"/>
                  </a:lnTo>
                  <a:lnTo>
                    <a:pt x="1502" y="1502"/>
                  </a:lnTo>
                  <a:lnTo>
                    <a:pt x="1497" y="1516"/>
                  </a:lnTo>
                  <a:lnTo>
                    <a:pt x="1474" y="1521"/>
                  </a:lnTo>
                  <a:lnTo>
                    <a:pt x="1455" y="1549"/>
                  </a:lnTo>
                  <a:lnTo>
                    <a:pt x="1436" y="1554"/>
                  </a:lnTo>
                  <a:lnTo>
                    <a:pt x="1426" y="1537"/>
                  </a:lnTo>
                  <a:lnTo>
                    <a:pt x="1417" y="1542"/>
                  </a:lnTo>
                  <a:lnTo>
                    <a:pt x="1438" y="1525"/>
                  </a:lnTo>
                  <a:lnTo>
                    <a:pt x="1429" y="1516"/>
                  </a:lnTo>
                  <a:lnTo>
                    <a:pt x="1412" y="1521"/>
                  </a:lnTo>
                  <a:lnTo>
                    <a:pt x="1414" y="1530"/>
                  </a:lnTo>
                  <a:lnTo>
                    <a:pt x="1403" y="1528"/>
                  </a:lnTo>
                  <a:lnTo>
                    <a:pt x="1407" y="1521"/>
                  </a:lnTo>
                  <a:lnTo>
                    <a:pt x="1391" y="1523"/>
                  </a:lnTo>
                  <a:lnTo>
                    <a:pt x="1377" y="1537"/>
                  </a:lnTo>
                  <a:lnTo>
                    <a:pt x="1358" y="1516"/>
                  </a:lnTo>
                  <a:lnTo>
                    <a:pt x="1310" y="1528"/>
                  </a:lnTo>
                  <a:lnTo>
                    <a:pt x="1291" y="1516"/>
                  </a:lnTo>
                  <a:lnTo>
                    <a:pt x="1303" y="1492"/>
                  </a:lnTo>
                  <a:lnTo>
                    <a:pt x="1261" y="1490"/>
                  </a:lnTo>
                  <a:lnTo>
                    <a:pt x="1249" y="1483"/>
                  </a:lnTo>
                  <a:lnTo>
                    <a:pt x="1256" y="1466"/>
                  </a:lnTo>
                  <a:lnTo>
                    <a:pt x="1247" y="1461"/>
                  </a:lnTo>
                  <a:lnTo>
                    <a:pt x="1213" y="1473"/>
                  </a:lnTo>
                  <a:lnTo>
                    <a:pt x="1164" y="1452"/>
                  </a:lnTo>
                  <a:lnTo>
                    <a:pt x="1116" y="1466"/>
                  </a:lnTo>
                  <a:lnTo>
                    <a:pt x="1105" y="1440"/>
                  </a:lnTo>
                  <a:lnTo>
                    <a:pt x="1086" y="1431"/>
                  </a:lnTo>
                  <a:lnTo>
                    <a:pt x="1083" y="1414"/>
                  </a:lnTo>
                  <a:lnTo>
                    <a:pt x="1034" y="1386"/>
                  </a:lnTo>
                  <a:lnTo>
                    <a:pt x="1003" y="1391"/>
                  </a:lnTo>
                  <a:lnTo>
                    <a:pt x="986" y="1355"/>
                  </a:lnTo>
                  <a:lnTo>
                    <a:pt x="960" y="1362"/>
                  </a:lnTo>
                  <a:lnTo>
                    <a:pt x="960" y="1372"/>
                  </a:lnTo>
                  <a:lnTo>
                    <a:pt x="951" y="1376"/>
                  </a:lnTo>
                  <a:lnTo>
                    <a:pt x="939" y="1353"/>
                  </a:lnTo>
                  <a:lnTo>
                    <a:pt x="915" y="1369"/>
                  </a:lnTo>
                  <a:lnTo>
                    <a:pt x="896" y="1367"/>
                  </a:lnTo>
                  <a:lnTo>
                    <a:pt x="896" y="1346"/>
                  </a:lnTo>
                  <a:lnTo>
                    <a:pt x="875" y="1343"/>
                  </a:lnTo>
                  <a:lnTo>
                    <a:pt x="882" y="1365"/>
                  </a:lnTo>
                  <a:lnTo>
                    <a:pt x="856" y="1381"/>
                  </a:lnTo>
                  <a:lnTo>
                    <a:pt x="861" y="1414"/>
                  </a:lnTo>
                  <a:lnTo>
                    <a:pt x="844" y="1424"/>
                  </a:lnTo>
                  <a:lnTo>
                    <a:pt x="830" y="1417"/>
                  </a:lnTo>
                  <a:lnTo>
                    <a:pt x="816" y="1445"/>
                  </a:lnTo>
                  <a:lnTo>
                    <a:pt x="783" y="1438"/>
                  </a:lnTo>
                  <a:lnTo>
                    <a:pt x="762" y="1466"/>
                  </a:lnTo>
                  <a:lnTo>
                    <a:pt x="724" y="1464"/>
                  </a:lnTo>
                  <a:lnTo>
                    <a:pt x="745" y="1480"/>
                  </a:lnTo>
                  <a:lnTo>
                    <a:pt x="738" y="1492"/>
                  </a:lnTo>
                  <a:lnTo>
                    <a:pt x="712" y="1490"/>
                  </a:lnTo>
                  <a:lnTo>
                    <a:pt x="686" y="1499"/>
                  </a:lnTo>
                  <a:lnTo>
                    <a:pt x="684" y="1483"/>
                  </a:lnTo>
                  <a:lnTo>
                    <a:pt x="646" y="1471"/>
                  </a:lnTo>
                  <a:lnTo>
                    <a:pt x="622" y="1476"/>
                  </a:lnTo>
                  <a:lnTo>
                    <a:pt x="599" y="1502"/>
                  </a:lnTo>
                  <a:lnTo>
                    <a:pt x="577" y="1506"/>
                  </a:lnTo>
                  <a:lnTo>
                    <a:pt x="587" y="1551"/>
                  </a:lnTo>
                  <a:lnTo>
                    <a:pt x="575" y="1566"/>
                  </a:lnTo>
                  <a:lnTo>
                    <a:pt x="580" y="1580"/>
                  </a:lnTo>
                  <a:lnTo>
                    <a:pt x="565" y="1592"/>
                  </a:lnTo>
                  <a:lnTo>
                    <a:pt x="546" y="1596"/>
                  </a:lnTo>
                  <a:lnTo>
                    <a:pt x="528" y="1589"/>
                  </a:lnTo>
                  <a:lnTo>
                    <a:pt x="523" y="1577"/>
                  </a:lnTo>
                  <a:lnTo>
                    <a:pt x="509" y="1582"/>
                  </a:lnTo>
                  <a:lnTo>
                    <a:pt x="499" y="1575"/>
                  </a:lnTo>
                  <a:lnTo>
                    <a:pt x="483" y="1577"/>
                  </a:lnTo>
                  <a:lnTo>
                    <a:pt x="480" y="1606"/>
                  </a:lnTo>
                  <a:lnTo>
                    <a:pt x="405" y="1594"/>
                  </a:lnTo>
                  <a:lnTo>
                    <a:pt x="405" y="1594"/>
                  </a:lnTo>
                  <a:lnTo>
                    <a:pt x="381" y="1573"/>
                  </a:lnTo>
                  <a:lnTo>
                    <a:pt x="355" y="1580"/>
                  </a:lnTo>
                  <a:lnTo>
                    <a:pt x="350" y="1558"/>
                  </a:lnTo>
                  <a:lnTo>
                    <a:pt x="362" y="1537"/>
                  </a:lnTo>
                  <a:lnTo>
                    <a:pt x="298" y="1502"/>
                  </a:lnTo>
                  <a:lnTo>
                    <a:pt x="260" y="1438"/>
                  </a:lnTo>
                  <a:lnTo>
                    <a:pt x="251" y="1435"/>
                  </a:lnTo>
                  <a:lnTo>
                    <a:pt x="237" y="1383"/>
                  </a:lnTo>
                  <a:lnTo>
                    <a:pt x="213" y="1381"/>
                  </a:lnTo>
                  <a:lnTo>
                    <a:pt x="194" y="1367"/>
                  </a:lnTo>
                  <a:lnTo>
                    <a:pt x="144" y="1412"/>
                  </a:lnTo>
                  <a:lnTo>
                    <a:pt x="99" y="1388"/>
                  </a:lnTo>
                  <a:lnTo>
                    <a:pt x="102" y="1376"/>
                  </a:lnTo>
                  <a:lnTo>
                    <a:pt x="88" y="1372"/>
                  </a:lnTo>
                  <a:lnTo>
                    <a:pt x="64" y="1346"/>
                  </a:lnTo>
                  <a:lnTo>
                    <a:pt x="0" y="1350"/>
                  </a:lnTo>
                  <a:lnTo>
                    <a:pt x="0" y="1350"/>
                  </a:lnTo>
                  <a:lnTo>
                    <a:pt x="12" y="1334"/>
                  </a:lnTo>
                  <a:lnTo>
                    <a:pt x="24" y="1260"/>
                  </a:lnTo>
                  <a:lnTo>
                    <a:pt x="36" y="1253"/>
                  </a:lnTo>
                  <a:lnTo>
                    <a:pt x="59" y="1260"/>
                  </a:lnTo>
                  <a:lnTo>
                    <a:pt x="64" y="1237"/>
                  </a:lnTo>
                  <a:lnTo>
                    <a:pt x="97" y="1232"/>
                  </a:lnTo>
                  <a:lnTo>
                    <a:pt x="116" y="1204"/>
                  </a:lnTo>
                  <a:lnTo>
                    <a:pt x="140" y="1201"/>
                  </a:lnTo>
                  <a:lnTo>
                    <a:pt x="133" y="1194"/>
                  </a:lnTo>
                  <a:lnTo>
                    <a:pt x="144" y="1173"/>
                  </a:lnTo>
                  <a:lnTo>
                    <a:pt x="137" y="1140"/>
                  </a:lnTo>
                  <a:lnTo>
                    <a:pt x="147" y="1138"/>
                  </a:lnTo>
                  <a:lnTo>
                    <a:pt x="154" y="1149"/>
                  </a:lnTo>
                  <a:lnTo>
                    <a:pt x="192" y="1142"/>
                  </a:lnTo>
                  <a:lnTo>
                    <a:pt x="201" y="1083"/>
                  </a:lnTo>
                  <a:lnTo>
                    <a:pt x="215" y="1064"/>
                  </a:lnTo>
                  <a:lnTo>
                    <a:pt x="211" y="1026"/>
                  </a:lnTo>
                  <a:lnTo>
                    <a:pt x="196" y="1022"/>
                  </a:lnTo>
                  <a:lnTo>
                    <a:pt x="199" y="1012"/>
                  </a:lnTo>
                  <a:lnTo>
                    <a:pt x="154" y="1010"/>
                  </a:lnTo>
                  <a:lnTo>
                    <a:pt x="130" y="991"/>
                  </a:lnTo>
                  <a:lnTo>
                    <a:pt x="128" y="972"/>
                  </a:lnTo>
                  <a:lnTo>
                    <a:pt x="99" y="958"/>
                  </a:lnTo>
                  <a:lnTo>
                    <a:pt x="99" y="958"/>
                  </a:lnTo>
                  <a:lnTo>
                    <a:pt x="102" y="941"/>
                  </a:lnTo>
                  <a:lnTo>
                    <a:pt x="102" y="941"/>
                  </a:lnTo>
                  <a:lnTo>
                    <a:pt x="109" y="918"/>
                  </a:lnTo>
                  <a:lnTo>
                    <a:pt x="92" y="856"/>
                  </a:lnTo>
                  <a:lnTo>
                    <a:pt x="107" y="835"/>
                  </a:lnTo>
                  <a:lnTo>
                    <a:pt x="126" y="832"/>
                  </a:lnTo>
                  <a:lnTo>
                    <a:pt x="135" y="814"/>
                  </a:lnTo>
                  <a:lnTo>
                    <a:pt x="152" y="811"/>
                  </a:lnTo>
                  <a:lnTo>
                    <a:pt x="173" y="783"/>
                  </a:lnTo>
                  <a:lnTo>
                    <a:pt x="192" y="792"/>
                  </a:lnTo>
                  <a:lnTo>
                    <a:pt x="187" y="799"/>
                  </a:lnTo>
                  <a:lnTo>
                    <a:pt x="192" y="809"/>
                  </a:lnTo>
                  <a:lnTo>
                    <a:pt x="225" y="799"/>
                  </a:lnTo>
                  <a:lnTo>
                    <a:pt x="180" y="785"/>
                  </a:lnTo>
                  <a:lnTo>
                    <a:pt x="187" y="750"/>
                  </a:lnTo>
                  <a:lnTo>
                    <a:pt x="187" y="750"/>
                  </a:lnTo>
                  <a:lnTo>
                    <a:pt x="267" y="700"/>
                  </a:lnTo>
                  <a:lnTo>
                    <a:pt x="353" y="691"/>
                  </a:lnTo>
                  <a:lnTo>
                    <a:pt x="369" y="719"/>
                  </a:lnTo>
                  <a:lnTo>
                    <a:pt x="402" y="721"/>
                  </a:lnTo>
                  <a:lnTo>
                    <a:pt x="390" y="752"/>
                  </a:lnTo>
                  <a:lnTo>
                    <a:pt x="400" y="771"/>
                  </a:lnTo>
                  <a:lnTo>
                    <a:pt x="419" y="776"/>
                  </a:lnTo>
                  <a:lnTo>
                    <a:pt x="447" y="747"/>
                  </a:lnTo>
                  <a:lnTo>
                    <a:pt x="466" y="773"/>
                  </a:lnTo>
                  <a:lnTo>
                    <a:pt x="490" y="771"/>
                  </a:lnTo>
                  <a:lnTo>
                    <a:pt x="487" y="785"/>
                  </a:lnTo>
                  <a:lnTo>
                    <a:pt x="504" y="795"/>
                  </a:lnTo>
                  <a:lnTo>
                    <a:pt x="509" y="809"/>
                  </a:lnTo>
                  <a:lnTo>
                    <a:pt x="523" y="811"/>
                  </a:lnTo>
                  <a:lnTo>
                    <a:pt x="513" y="797"/>
                  </a:lnTo>
                  <a:lnTo>
                    <a:pt x="535" y="780"/>
                  </a:lnTo>
                  <a:lnTo>
                    <a:pt x="537" y="740"/>
                  </a:lnTo>
                  <a:lnTo>
                    <a:pt x="530" y="743"/>
                  </a:lnTo>
                  <a:lnTo>
                    <a:pt x="525" y="736"/>
                  </a:lnTo>
                  <a:lnTo>
                    <a:pt x="513" y="747"/>
                  </a:lnTo>
                  <a:lnTo>
                    <a:pt x="513" y="707"/>
                  </a:lnTo>
                  <a:lnTo>
                    <a:pt x="502" y="721"/>
                  </a:lnTo>
                  <a:lnTo>
                    <a:pt x="504" y="745"/>
                  </a:lnTo>
                  <a:lnTo>
                    <a:pt x="485" y="733"/>
                  </a:lnTo>
                  <a:lnTo>
                    <a:pt x="478" y="740"/>
                  </a:lnTo>
                  <a:lnTo>
                    <a:pt x="492" y="740"/>
                  </a:lnTo>
                  <a:lnTo>
                    <a:pt x="478" y="740"/>
                  </a:lnTo>
                  <a:lnTo>
                    <a:pt x="471" y="726"/>
                  </a:lnTo>
                  <a:lnTo>
                    <a:pt x="478" y="702"/>
                  </a:lnTo>
                  <a:lnTo>
                    <a:pt x="516" y="681"/>
                  </a:lnTo>
                  <a:lnTo>
                    <a:pt x="542" y="684"/>
                  </a:lnTo>
                  <a:lnTo>
                    <a:pt x="528" y="733"/>
                  </a:lnTo>
                  <a:lnTo>
                    <a:pt x="539" y="738"/>
                  </a:lnTo>
                  <a:lnTo>
                    <a:pt x="546" y="721"/>
                  </a:lnTo>
                  <a:lnTo>
                    <a:pt x="542" y="712"/>
                  </a:lnTo>
                  <a:lnTo>
                    <a:pt x="554" y="691"/>
                  </a:lnTo>
                  <a:lnTo>
                    <a:pt x="568" y="686"/>
                  </a:lnTo>
                  <a:lnTo>
                    <a:pt x="558" y="674"/>
                  </a:lnTo>
                  <a:lnTo>
                    <a:pt x="577" y="679"/>
                  </a:lnTo>
                  <a:lnTo>
                    <a:pt x="591" y="672"/>
                  </a:lnTo>
                  <a:lnTo>
                    <a:pt x="596" y="641"/>
                  </a:lnTo>
                  <a:lnTo>
                    <a:pt x="620" y="627"/>
                  </a:lnTo>
                  <a:lnTo>
                    <a:pt x="622" y="613"/>
                  </a:lnTo>
                  <a:lnTo>
                    <a:pt x="608" y="601"/>
                  </a:lnTo>
                  <a:lnTo>
                    <a:pt x="565" y="655"/>
                  </a:lnTo>
                  <a:lnTo>
                    <a:pt x="563" y="629"/>
                  </a:lnTo>
                  <a:lnTo>
                    <a:pt x="582" y="608"/>
                  </a:lnTo>
                  <a:lnTo>
                    <a:pt x="610" y="596"/>
                  </a:lnTo>
                  <a:lnTo>
                    <a:pt x="655" y="549"/>
                  </a:lnTo>
                  <a:lnTo>
                    <a:pt x="700" y="546"/>
                  </a:lnTo>
                  <a:lnTo>
                    <a:pt x="755" y="556"/>
                  </a:lnTo>
                  <a:lnTo>
                    <a:pt x="854" y="523"/>
                  </a:lnTo>
                  <a:lnTo>
                    <a:pt x="923" y="518"/>
                  </a:lnTo>
                  <a:lnTo>
                    <a:pt x="958" y="461"/>
                  </a:lnTo>
                  <a:lnTo>
                    <a:pt x="1050" y="402"/>
                  </a:lnTo>
                  <a:lnTo>
                    <a:pt x="1093" y="317"/>
                  </a:lnTo>
                  <a:lnTo>
                    <a:pt x="1128" y="277"/>
                  </a:lnTo>
                  <a:lnTo>
                    <a:pt x="1150" y="218"/>
                  </a:lnTo>
                  <a:lnTo>
                    <a:pt x="1168" y="211"/>
                  </a:lnTo>
                  <a:close/>
                  <a:moveTo>
                    <a:pt x="1540" y="85"/>
                  </a:moveTo>
                  <a:lnTo>
                    <a:pt x="1544" y="116"/>
                  </a:lnTo>
                  <a:lnTo>
                    <a:pt x="1537" y="90"/>
                  </a:lnTo>
                  <a:lnTo>
                    <a:pt x="1540" y="114"/>
                  </a:lnTo>
                  <a:lnTo>
                    <a:pt x="1533" y="99"/>
                  </a:lnTo>
                  <a:lnTo>
                    <a:pt x="1535" y="88"/>
                  </a:lnTo>
                  <a:lnTo>
                    <a:pt x="1516" y="107"/>
                  </a:lnTo>
                  <a:lnTo>
                    <a:pt x="1521" y="151"/>
                  </a:lnTo>
                  <a:lnTo>
                    <a:pt x="1495" y="192"/>
                  </a:lnTo>
                  <a:lnTo>
                    <a:pt x="1490" y="234"/>
                  </a:lnTo>
                  <a:lnTo>
                    <a:pt x="1488" y="215"/>
                  </a:lnTo>
                  <a:lnTo>
                    <a:pt x="1509" y="133"/>
                  </a:lnTo>
                  <a:lnTo>
                    <a:pt x="1511" y="97"/>
                  </a:lnTo>
                  <a:lnTo>
                    <a:pt x="1526" y="83"/>
                  </a:lnTo>
                  <a:lnTo>
                    <a:pt x="1540" y="85"/>
                  </a:lnTo>
                  <a:close/>
                  <a:moveTo>
                    <a:pt x="1710" y="0"/>
                  </a:moveTo>
                  <a:lnTo>
                    <a:pt x="1708" y="26"/>
                  </a:lnTo>
                  <a:lnTo>
                    <a:pt x="1686" y="36"/>
                  </a:lnTo>
                  <a:lnTo>
                    <a:pt x="1677" y="52"/>
                  </a:lnTo>
                  <a:lnTo>
                    <a:pt x="1686" y="90"/>
                  </a:lnTo>
                  <a:lnTo>
                    <a:pt x="1703" y="111"/>
                  </a:lnTo>
                  <a:lnTo>
                    <a:pt x="1729" y="118"/>
                  </a:lnTo>
                  <a:lnTo>
                    <a:pt x="1833" y="104"/>
                  </a:lnTo>
                  <a:lnTo>
                    <a:pt x="1859" y="125"/>
                  </a:lnTo>
                  <a:lnTo>
                    <a:pt x="1859" y="159"/>
                  </a:lnTo>
                  <a:lnTo>
                    <a:pt x="1798" y="215"/>
                  </a:lnTo>
                  <a:lnTo>
                    <a:pt x="1795" y="246"/>
                  </a:lnTo>
                  <a:lnTo>
                    <a:pt x="1819" y="291"/>
                  </a:lnTo>
                  <a:lnTo>
                    <a:pt x="1854" y="293"/>
                  </a:lnTo>
                  <a:lnTo>
                    <a:pt x="1890" y="341"/>
                  </a:lnTo>
                  <a:lnTo>
                    <a:pt x="1911" y="355"/>
                  </a:lnTo>
                  <a:lnTo>
                    <a:pt x="1897" y="362"/>
                  </a:lnTo>
                  <a:lnTo>
                    <a:pt x="1883" y="386"/>
                  </a:lnTo>
                  <a:lnTo>
                    <a:pt x="1887" y="423"/>
                  </a:lnTo>
                  <a:lnTo>
                    <a:pt x="1878" y="431"/>
                  </a:lnTo>
                  <a:lnTo>
                    <a:pt x="1861" y="414"/>
                  </a:lnTo>
                  <a:lnTo>
                    <a:pt x="1878" y="419"/>
                  </a:lnTo>
                  <a:lnTo>
                    <a:pt x="1873" y="402"/>
                  </a:lnTo>
                  <a:lnTo>
                    <a:pt x="1847" y="412"/>
                  </a:lnTo>
                  <a:lnTo>
                    <a:pt x="1840" y="400"/>
                  </a:lnTo>
                  <a:lnTo>
                    <a:pt x="1871" y="381"/>
                  </a:lnTo>
                  <a:lnTo>
                    <a:pt x="1873" y="371"/>
                  </a:lnTo>
                  <a:lnTo>
                    <a:pt x="1854" y="367"/>
                  </a:lnTo>
                  <a:lnTo>
                    <a:pt x="1816" y="381"/>
                  </a:lnTo>
                  <a:lnTo>
                    <a:pt x="1857" y="357"/>
                  </a:lnTo>
                  <a:lnTo>
                    <a:pt x="1864" y="345"/>
                  </a:lnTo>
                  <a:lnTo>
                    <a:pt x="1838" y="348"/>
                  </a:lnTo>
                  <a:lnTo>
                    <a:pt x="1821" y="367"/>
                  </a:lnTo>
                  <a:lnTo>
                    <a:pt x="1802" y="343"/>
                  </a:lnTo>
                  <a:lnTo>
                    <a:pt x="1783" y="357"/>
                  </a:lnTo>
                  <a:lnTo>
                    <a:pt x="1753" y="355"/>
                  </a:lnTo>
                  <a:lnTo>
                    <a:pt x="1703" y="395"/>
                  </a:lnTo>
                  <a:lnTo>
                    <a:pt x="1682" y="433"/>
                  </a:lnTo>
                  <a:lnTo>
                    <a:pt x="1686" y="419"/>
                  </a:lnTo>
                  <a:lnTo>
                    <a:pt x="1663" y="428"/>
                  </a:lnTo>
                  <a:lnTo>
                    <a:pt x="1665" y="454"/>
                  </a:lnTo>
                  <a:lnTo>
                    <a:pt x="1670" y="435"/>
                  </a:lnTo>
                  <a:lnTo>
                    <a:pt x="1679" y="447"/>
                  </a:lnTo>
                  <a:lnTo>
                    <a:pt x="1693" y="435"/>
                  </a:lnTo>
                  <a:lnTo>
                    <a:pt x="1703" y="445"/>
                  </a:lnTo>
                  <a:lnTo>
                    <a:pt x="1705" y="461"/>
                  </a:lnTo>
                  <a:lnTo>
                    <a:pt x="1686" y="480"/>
                  </a:lnTo>
                  <a:lnTo>
                    <a:pt x="1625" y="449"/>
                  </a:lnTo>
                  <a:lnTo>
                    <a:pt x="1644" y="454"/>
                  </a:lnTo>
                  <a:lnTo>
                    <a:pt x="1651" y="421"/>
                  </a:lnTo>
                  <a:lnTo>
                    <a:pt x="1637" y="433"/>
                  </a:lnTo>
                  <a:lnTo>
                    <a:pt x="1644" y="442"/>
                  </a:lnTo>
                  <a:lnTo>
                    <a:pt x="1613" y="445"/>
                  </a:lnTo>
                  <a:lnTo>
                    <a:pt x="1582" y="421"/>
                  </a:lnTo>
                  <a:lnTo>
                    <a:pt x="1571" y="428"/>
                  </a:lnTo>
                  <a:lnTo>
                    <a:pt x="1568" y="402"/>
                  </a:lnTo>
                  <a:lnTo>
                    <a:pt x="1535" y="416"/>
                  </a:lnTo>
                  <a:lnTo>
                    <a:pt x="1544" y="395"/>
                  </a:lnTo>
                  <a:lnTo>
                    <a:pt x="1561" y="397"/>
                  </a:lnTo>
                  <a:lnTo>
                    <a:pt x="1518" y="364"/>
                  </a:lnTo>
                  <a:lnTo>
                    <a:pt x="1528" y="324"/>
                  </a:lnTo>
                  <a:lnTo>
                    <a:pt x="1568" y="319"/>
                  </a:lnTo>
                  <a:lnTo>
                    <a:pt x="1582" y="329"/>
                  </a:lnTo>
                  <a:lnTo>
                    <a:pt x="1608" y="312"/>
                  </a:lnTo>
                  <a:lnTo>
                    <a:pt x="1594" y="308"/>
                  </a:lnTo>
                  <a:lnTo>
                    <a:pt x="1589" y="293"/>
                  </a:lnTo>
                  <a:lnTo>
                    <a:pt x="1604" y="289"/>
                  </a:lnTo>
                  <a:lnTo>
                    <a:pt x="1592" y="291"/>
                  </a:lnTo>
                  <a:lnTo>
                    <a:pt x="1578" y="265"/>
                  </a:lnTo>
                  <a:lnTo>
                    <a:pt x="1542" y="272"/>
                  </a:lnTo>
                  <a:lnTo>
                    <a:pt x="1559" y="237"/>
                  </a:lnTo>
                  <a:lnTo>
                    <a:pt x="1526" y="251"/>
                  </a:lnTo>
                  <a:lnTo>
                    <a:pt x="1523" y="246"/>
                  </a:lnTo>
                  <a:lnTo>
                    <a:pt x="1552" y="199"/>
                  </a:lnTo>
                  <a:lnTo>
                    <a:pt x="1587" y="208"/>
                  </a:lnTo>
                  <a:lnTo>
                    <a:pt x="1585" y="227"/>
                  </a:lnTo>
                  <a:lnTo>
                    <a:pt x="1563" y="227"/>
                  </a:lnTo>
                  <a:lnTo>
                    <a:pt x="1561" y="237"/>
                  </a:lnTo>
                  <a:lnTo>
                    <a:pt x="1571" y="246"/>
                  </a:lnTo>
                  <a:lnTo>
                    <a:pt x="1575" y="232"/>
                  </a:lnTo>
                  <a:lnTo>
                    <a:pt x="1601" y="230"/>
                  </a:lnTo>
                  <a:lnTo>
                    <a:pt x="1589" y="225"/>
                  </a:lnTo>
                  <a:lnTo>
                    <a:pt x="1613" y="213"/>
                  </a:lnTo>
                  <a:lnTo>
                    <a:pt x="1587" y="206"/>
                  </a:lnTo>
                  <a:lnTo>
                    <a:pt x="1589" y="180"/>
                  </a:lnTo>
                  <a:lnTo>
                    <a:pt x="1571" y="189"/>
                  </a:lnTo>
                  <a:lnTo>
                    <a:pt x="1554" y="185"/>
                  </a:lnTo>
                  <a:lnTo>
                    <a:pt x="1537" y="144"/>
                  </a:lnTo>
                  <a:lnTo>
                    <a:pt x="1597" y="135"/>
                  </a:lnTo>
                  <a:lnTo>
                    <a:pt x="1625" y="149"/>
                  </a:lnTo>
                  <a:lnTo>
                    <a:pt x="1623" y="170"/>
                  </a:lnTo>
                  <a:lnTo>
                    <a:pt x="1634" y="177"/>
                  </a:lnTo>
                  <a:lnTo>
                    <a:pt x="1639" y="166"/>
                  </a:lnTo>
                  <a:lnTo>
                    <a:pt x="1630" y="137"/>
                  </a:lnTo>
                  <a:lnTo>
                    <a:pt x="1665" y="109"/>
                  </a:lnTo>
                  <a:lnTo>
                    <a:pt x="1672" y="114"/>
                  </a:lnTo>
                  <a:lnTo>
                    <a:pt x="1653" y="142"/>
                  </a:lnTo>
                  <a:lnTo>
                    <a:pt x="1665" y="144"/>
                  </a:lnTo>
                  <a:lnTo>
                    <a:pt x="1677" y="130"/>
                  </a:lnTo>
                  <a:lnTo>
                    <a:pt x="1701" y="173"/>
                  </a:lnTo>
                  <a:lnTo>
                    <a:pt x="1698" y="199"/>
                  </a:lnTo>
                  <a:lnTo>
                    <a:pt x="1717" y="206"/>
                  </a:lnTo>
                  <a:lnTo>
                    <a:pt x="1722" y="222"/>
                  </a:lnTo>
                  <a:lnTo>
                    <a:pt x="1736" y="211"/>
                  </a:lnTo>
                  <a:lnTo>
                    <a:pt x="1753" y="211"/>
                  </a:lnTo>
                  <a:lnTo>
                    <a:pt x="1760" y="163"/>
                  </a:lnTo>
                  <a:lnTo>
                    <a:pt x="1746" y="130"/>
                  </a:lnTo>
                  <a:lnTo>
                    <a:pt x="1757" y="133"/>
                  </a:lnTo>
                  <a:lnTo>
                    <a:pt x="1757" y="125"/>
                  </a:lnTo>
                  <a:lnTo>
                    <a:pt x="1746" y="128"/>
                  </a:lnTo>
                  <a:lnTo>
                    <a:pt x="1746" y="140"/>
                  </a:lnTo>
                  <a:lnTo>
                    <a:pt x="1719" y="140"/>
                  </a:lnTo>
                  <a:lnTo>
                    <a:pt x="1705" y="121"/>
                  </a:lnTo>
                  <a:lnTo>
                    <a:pt x="1686" y="116"/>
                  </a:lnTo>
                  <a:lnTo>
                    <a:pt x="1672" y="73"/>
                  </a:lnTo>
                  <a:lnTo>
                    <a:pt x="1649" y="95"/>
                  </a:lnTo>
                  <a:lnTo>
                    <a:pt x="1651" y="107"/>
                  </a:lnTo>
                  <a:lnTo>
                    <a:pt x="1597" y="130"/>
                  </a:lnTo>
                  <a:lnTo>
                    <a:pt x="1620" y="71"/>
                  </a:lnTo>
                  <a:lnTo>
                    <a:pt x="1623" y="40"/>
                  </a:lnTo>
                  <a:lnTo>
                    <a:pt x="1587" y="62"/>
                  </a:lnTo>
                  <a:lnTo>
                    <a:pt x="1594" y="95"/>
                  </a:lnTo>
                  <a:lnTo>
                    <a:pt x="1547" y="133"/>
                  </a:lnTo>
                  <a:lnTo>
                    <a:pt x="1549" y="118"/>
                  </a:lnTo>
                  <a:lnTo>
                    <a:pt x="1582" y="92"/>
                  </a:lnTo>
                  <a:lnTo>
                    <a:pt x="1582" y="50"/>
                  </a:lnTo>
                  <a:lnTo>
                    <a:pt x="1599" y="29"/>
                  </a:lnTo>
                  <a:lnTo>
                    <a:pt x="1625" y="12"/>
                  </a:lnTo>
                  <a:lnTo>
                    <a:pt x="1710" y="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0" name="Freeform 169"/>
            <p:cNvSpPr>
              <a:spLocks noEditPoints="1"/>
            </p:cNvSpPr>
            <p:nvPr/>
          </p:nvSpPr>
          <p:spPr bwMode="auto">
            <a:xfrm>
              <a:off x="1548" y="-456"/>
              <a:ext cx="2983" cy="2646"/>
            </a:xfrm>
            <a:custGeom>
              <a:avLst/>
              <a:gdLst>
                <a:gd name="T0" fmla="*/ 154 w 2983"/>
                <a:gd name="T1" fmla="*/ 321 h 2646"/>
                <a:gd name="T2" fmla="*/ 102 w 2983"/>
                <a:gd name="T3" fmla="*/ 321 h 2646"/>
                <a:gd name="T4" fmla="*/ 327 w 2983"/>
                <a:gd name="T5" fmla="*/ 272 h 2646"/>
                <a:gd name="T6" fmla="*/ 916 w 2983"/>
                <a:gd name="T7" fmla="*/ 236 h 2646"/>
                <a:gd name="T8" fmla="*/ 511 w 2983"/>
                <a:gd name="T9" fmla="*/ 246 h 2646"/>
                <a:gd name="T10" fmla="*/ 821 w 2983"/>
                <a:gd name="T11" fmla="*/ 196 h 2646"/>
                <a:gd name="T12" fmla="*/ 731 w 2983"/>
                <a:gd name="T13" fmla="*/ 194 h 2646"/>
                <a:gd name="T14" fmla="*/ 1249 w 2983"/>
                <a:gd name="T15" fmla="*/ 113 h 2646"/>
                <a:gd name="T16" fmla="*/ 1746 w 2983"/>
                <a:gd name="T17" fmla="*/ 352 h 2646"/>
                <a:gd name="T18" fmla="*/ 1935 w 2983"/>
                <a:gd name="T19" fmla="*/ 543 h 2646"/>
                <a:gd name="T20" fmla="*/ 2124 w 2983"/>
                <a:gd name="T21" fmla="*/ 577 h 2646"/>
                <a:gd name="T22" fmla="*/ 2465 w 2983"/>
                <a:gd name="T23" fmla="*/ 631 h 2646"/>
                <a:gd name="T24" fmla="*/ 2732 w 2983"/>
                <a:gd name="T25" fmla="*/ 837 h 2646"/>
                <a:gd name="T26" fmla="*/ 2957 w 2983"/>
                <a:gd name="T27" fmla="*/ 974 h 2646"/>
                <a:gd name="T28" fmla="*/ 2680 w 2983"/>
                <a:gd name="T29" fmla="*/ 1076 h 2646"/>
                <a:gd name="T30" fmla="*/ 2500 w 2983"/>
                <a:gd name="T31" fmla="*/ 1260 h 2646"/>
                <a:gd name="T32" fmla="*/ 2625 w 2983"/>
                <a:gd name="T33" fmla="*/ 1477 h 2646"/>
                <a:gd name="T34" fmla="*/ 2666 w 2983"/>
                <a:gd name="T35" fmla="*/ 1596 h 2646"/>
                <a:gd name="T36" fmla="*/ 2656 w 2983"/>
                <a:gd name="T37" fmla="*/ 1726 h 2646"/>
                <a:gd name="T38" fmla="*/ 2642 w 2983"/>
                <a:gd name="T39" fmla="*/ 1832 h 2646"/>
                <a:gd name="T40" fmla="*/ 2380 w 2983"/>
                <a:gd name="T41" fmla="*/ 1955 h 2646"/>
                <a:gd name="T42" fmla="*/ 2368 w 2983"/>
                <a:gd name="T43" fmla="*/ 2111 h 2646"/>
                <a:gd name="T44" fmla="*/ 2429 w 2983"/>
                <a:gd name="T45" fmla="*/ 2324 h 2646"/>
                <a:gd name="T46" fmla="*/ 2280 w 2983"/>
                <a:gd name="T47" fmla="*/ 2359 h 2646"/>
                <a:gd name="T48" fmla="*/ 2160 w 2983"/>
                <a:gd name="T49" fmla="*/ 2475 h 2646"/>
                <a:gd name="T50" fmla="*/ 2067 w 2983"/>
                <a:gd name="T51" fmla="*/ 2511 h 2646"/>
                <a:gd name="T52" fmla="*/ 1928 w 2983"/>
                <a:gd name="T53" fmla="*/ 2530 h 2646"/>
                <a:gd name="T54" fmla="*/ 1878 w 2983"/>
                <a:gd name="T55" fmla="*/ 2634 h 2646"/>
                <a:gd name="T56" fmla="*/ 1795 w 2983"/>
                <a:gd name="T57" fmla="*/ 2539 h 2646"/>
                <a:gd name="T58" fmla="*/ 1831 w 2983"/>
                <a:gd name="T59" fmla="*/ 2374 h 2646"/>
                <a:gd name="T60" fmla="*/ 1649 w 2983"/>
                <a:gd name="T61" fmla="*/ 2237 h 2646"/>
                <a:gd name="T62" fmla="*/ 1620 w 2983"/>
                <a:gd name="T63" fmla="*/ 2052 h 2646"/>
                <a:gd name="T64" fmla="*/ 1533 w 2983"/>
                <a:gd name="T65" fmla="*/ 1950 h 2646"/>
                <a:gd name="T66" fmla="*/ 1422 w 2983"/>
                <a:gd name="T67" fmla="*/ 1830 h 2646"/>
                <a:gd name="T68" fmla="*/ 1403 w 2983"/>
                <a:gd name="T69" fmla="*/ 1693 h 2646"/>
                <a:gd name="T70" fmla="*/ 1483 w 2983"/>
                <a:gd name="T71" fmla="*/ 1534 h 2646"/>
                <a:gd name="T72" fmla="*/ 1327 w 2983"/>
                <a:gd name="T73" fmla="*/ 1579 h 2646"/>
                <a:gd name="T74" fmla="*/ 1147 w 2983"/>
                <a:gd name="T75" fmla="*/ 1473 h 2646"/>
                <a:gd name="T76" fmla="*/ 1081 w 2983"/>
                <a:gd name="T77" fmla="*/ 1608 h 2646"/>
                <a:gd name="T78" fmla="*/ 1001 w 2983"/>
                <a:gd name="T79" fmla="*/ 1846 h 2646"/>
                <a:gd name="T80" fmla="*/ 819 w 2983"/>
                <a:gd name="T81" fmla="*/ 1849 h 2646"/>
                <a:gd name="T82" fmla="*/ 771 w 2983"/>
                <a:gd name="T83" fmla="*/ 1667 h 2646"/>
                <a:gd name="T84" fmla="*/ 556 w 2983"/>
                <a:gd name="T85" fmla="*/ 1589 h 2646"/>
                <a:gd name="T86" fmla="*/ 249 w 2983"/>
                <a:gd name="T87" fmla="*/ 1726 h 2646"/>
                <a:gd name="T88" fmla="*/ 121 w 2983"/>
                <a:gd name="T89" fmla="*/ 1513 h 2646"/>
                <a:gd name="T90" fmla="*/ 133 w 2983"/>
                <a:gd name="T91" fmla="*/ 1319 h 2646"/>
                <a:gd name="T92" fmla="*/ 317 w 2983"/>
                <a:gd name="T93" fmla="*/ 837 h 2646"/>
                <a:gd name="T94" fmla="*/ 225 w 2983"/>
                <a:gd name="T95" fmla="*/ 487 h 2646"/>
                <a:gd name="T96" fmla="*/ 270 w 2983"/>
                <a:gd name="T97" fmla="*/ 447 h 2646"/>
                <a:gd name="T98" fmla="*/ 525 w 2983"/>
                <a:gd name="T99" fmla="*/ 298 h 2646"/>
                <a:gd name="T100" fmla="*/ 871 w 2983"/>
                <a:gd name="T101" fmla="*/ 338 h 2646"/>
                <a:gd name="T102" fmla="*/ 871 w 2983"/>
                <a:gd name="T103" fmla="*/ 470 h 2646"/>
                <a:gd name="T104" fmla="*/ 958 w 2983"/>
                <a:gd name="T105" fmla="*/ 390 h 2646"/>
                <a:gd name="T106" fmla="*/ 1143 w 2983"/>
                <a:gd name="T107" fmla="*/ 451 h 2646"/>
                <a:gd name="T108" fmla="*/ 1202 w 2983"/>
                <a:gd name="T109" fmla="*/ 369 h 2646"/>
                <a:gd name="T110" fmla="*/ 1192 w 2983"/>
                <a:gd name="T111" fmla="*/ 837 h 2646"/>
                <a:gd name="T112" fmla="*/ 1351 w 2983"/>
                <a:gd name="T113" fmla="*/ 960 h 2646"/>
                <a:gd name="T114" fmla="*/ 1332 w 2983"/>
                <a:gd name="T115" fmla="*/ 844 h 2646"/>
                <a:gd name="T116" fmla="*/ 1235 w 2983"/>
                <a:gd name="T117" fmla="*/ 789 h 2646"/>
                <a:gd name="T118" fmla="*/ 1102 w 2983"/>
                <a:gd name="T119" fmla="*/ 749 h 2646"/>
                <a:gd name="T120" fmla="*/ 1069 w 2983"/>
                <a:gd name="T121" fmla="*/ 23 h 2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83" h="2646">
                  <a:moveTo>
                    <a:pt x="97" y="371"/>
                  </a:moveTo>
                  <a:lnTo>
                    <a:pt x="62" y="376"/>
                  </a:lnTo>
                  <a:lnTo>
                    <a:pt x="38" y="387"/>
                  </a:lnTo>
                  <a:lnTo>
                    <a:pt x="64" y="404"/>
                  </a:lnTo>
                  <a:lnTo>
                    <a:pt x="55" y="416"/>
                  </a:lnTo>
                  <a:lnTo>
                    <a:pt x="48" y="402"/>
                  </a:lnTo>
                  <a:lnTo>
                    <a:pt x="33" y="411"/>
                  </a:lnTo>
                  <a:lnTo>
                    <a:pt x="0" y="385"/>
                  </a:lnTo>
                  <a:lnTo>
                    <a:pt x="5" y="369"/>
                  </a:lnTo>
                  <a:lnTo>
                    <a:pt x="60" y="350"/>
                  </a:lnTo>
                  <a:lnTo>
                    <a:pt x="97" y="371"/>
                  </a:lnTo>
                  <a:close/>
                  <a:moveTo>
                    <a:pt x="154" y="321"/>
                  </a:moveTo>
                  <a:lnTo>
                    <a:pt x="142" y="326"/>
                  </a:lnTo>
                  <a:lnTo>
                    <a:pt x="156" y="326"/>
                  </a:lnTo>
                  <a:lnTo>
                    <a:pt x="145" y="333"/>
                  </a:lnTo>
                  <a:lnTo>
                    <a:pt x="149" y="342"/>
                  </a:lnTo>
                  <a:lnTo>
                    <a:pt x="133" y="340"/>
                  </a:lnTo>
                  <a:lnTo>
                    <a:pt x="128" y="324"/>
                  </a:lnTo>
                  <a:lnTo>
                    <a:pt x="154" y="321"/>
                  </a:lnTo>
                  <a:close/>
                  <a:moveTo>
                    <a:pt x="102" y="321"/>
                  </a:moveTo>
                  <a:lnTo>
                    <a:pt x="116" y="328"/>
                  </a:lnTo>
                  <a:lnTo>
                    <a:pt x="104" y="333"/>
                  </a:lnTo>
                  <a:lnTo>
                    <a:pt x="102" y="307"/>
                  </a:lnTo>
                  <a:lnTo>
                    <a:pt x="102" y="321"/>
                  </a:lnTo>
                  <a:close/>
                  <a:moveTo>
                    <a:pt x="256" y="283"/>
                  </a:moveTo>
                  <a:lnTo>
                    <a:pt x="268" y="293"/>
                  </a:lnTo>
                  <a:lnTo>
                    <a:pt x="128" y="302"/>
                  </a:lnTo>
                  <a:lnTo>
                    <a:pt x="256" y="283"/>
                  </a:lnTo>
                  <a:close/>
                  <a:moveTo>
                    <a:pt x="412" y="243"/>
                  </a:moveTo>
                  <a:lnTo>
                    <a:pt x="419" y="253"/>
                  </a:lnTo>
                  <a:lnTo>
                    <a:pt x="388" y="260"/>
                  </a:lnTo>
                  <a:lnTo>
                    <a:pt x="384" y="255"/>
                  </a:lnTo>
                  <a:lnTo>
                    <a:pt x="388" y="262"/>
                  </a:lnTo>
                  <a:lnTo>
                    <a:pt x="372" y="264"/>
                  </a:lnTo>
                  <a:lnTo>
                    <a:pt x="334" y="262"/>
                  </a:lnTo>
                  <a:lnTo>
                    <a:pt x="327" y="272"/>
                  </a:lnTo>
                  <a:lnTo>
                    <a:pt x="310" y="262"/>
                  </a:lnTo>
                  <a:lnTo>
                    <a:pt x="301" y="272"/>
                  </a:lnTo>
                  <a:lnTo>
                    <a:pt x="294" y="262"/>
                  </a:lnTo>
                  <a:lnTo>
                    <a:pt x="322" y="246"/>
                  </a:lnTo>
                  <a:lnTo>
                    <a:pt x="412" y="243"/>
                  </a:lnTo>
                  <a:close/>
                  <a:moveTo>
                    <a:pt x="916" y="236"/>
                  </a:moveTo>
                  <a:lnTo>
                    <a:pt x="927" y="243"/>
                  </a:lnTo>
                  <a:lnTo>
                    <a:pt x="909" y="246"/>
                  </a:lnTo>
                  <a:lnTo>
                    <a:pt x="904" y="257"/>
                  </a:lnTo>
                  <a:lnTo>
                    <a:pt x="885" y="257"/>
                  </a:lnTo>
                  <a:lnTo>
                    <a:pt x="897" y="238"/>
                  </a:lnTo>
                  <a:lnTo>
                    <a:pt x="916" y="236"/>
                  </a:lnTo>
                  <a:close/>
                  <a:moveTo>
                    <a:pt x="450" y="234"/>
                  </a:moveTo>
                  <a:lnTo>
                    <a:pt x="471" y="236"/>
                  </a:lnTo>
                  <a:lnTo>
                    <a:pt x="473" y="250"/>
                  </a:lnTo>
                  <a:lnTo>
                    <a:pt x="426" y="243"/>
                  </a:lnTo>
                  <a:lnTo>
                    <a:pt x="450" y="234"/>
                  </a:lnTo>
                  <a:close/>
                  <a:moveTo>
                    <a:pt x="559" y="210"/>
                  </a:moveTo>
                  <a:lnTo>
                    <a:pt x="587" y="212"/>
                  </a:lnTo>
                  <a:lnTo>
                    <a:pt x="589" y="222"/>
                  </a:lnTo>
                  <a:lnTo>
                    <a:pt x="518" y="227"/>
                  </a:lnTo>
                  <a:lnTo>
                    <a:pt x="514" y="246"/>
                  </a:lnTo>
                  <a:lnTo>
                    <a:pt x="511" y="238"/>
                  </a:lnTo>
                  <a:lnTo>
                    <a:pt x="511" y="246"/>
                  </a:lnTo>
                  <a:lnTo>
                    <a:pt x="490" y="246"/>
                  </a:lnTo>
                  <a:lnTo>
                    <a:pt x="497" y="215"/>
                  </a:lnTo>
                  <a:lnTo>
                    <a:pt x="559" y="210"/>
                  </a:lnTo>
                  <a:close/>
                  <a:moveTo>
                    <a:pt x="819" y="208"/>
                  </a:moveTo>
                  <a:lnTo>
                    <a:pt x="826" y="224"/>
                  </a:lnTo>
                  <a:lnTo>
                    <a:pt x="816" y="217"/>
                  </a:lnTo>
                  <a:lnTo>
                    <a:pt x="819" y="208"/>
                  </a:lnTo>
                  <a:close/>
                  <a:moveTo>
                    <a:pt x="821" y="196"/>
                  </a:moveTo>
                  <a:lnTo>
                    <a:pt x="816" y="203"/>
                  </a:lnTo>
                  <a:lnTo>
                    <a:pt x="812" y="201"/>
                  </a:lnTo>
                  <a:lnTo>
                    <a:pt x="816" y="186"/>
                  </a:lnTo>
                  <a:lnTo>
                    <a:pt x="821" y="196"/>
                  </a:lnTo>
                  <a:close/>
                  <a:moveTo>
                    <a:pt x="646" y="186"/>
                  </a:moveTo>
                  <a:lnTo>
                    <a:pt x="703" y="196"/>
                  </a:lnTo>
                  <a:lnTo>
                    <a:pt x="665" y="208"/>
                  </a:lnTo>
                  <a:lnTo>
                    <a:pt x="629" y="203"/>
                  </a:lnTo>
                  <a:lnTo>
                    <a:pt x="622" y="217"/>
                  </a:lnTo>
                  <a:lnTo>
                    <a:pt x="613" y="215"/>
                  </a:lnTo>
                  <a:lnTo>
                    <a:pt x="622" y="191"/>
                  </a:lnTo>
                  <a:lnTo>
                    <a:pt x="646" y="186"/>
                  </a:lnTo>
                  <a:close/>
                  <a:moveTo>
                    <a:pt x="750" y="172"/>
                  </a:moveTo>
                  <a:lnTo>
                    <a:pt x="795" y="194"/>
                  </a:lnTo>
                  <a:lnTo>
                    <a:pt x="738" y="179"/>
                  </a:lnTo>
                  <a:lnTo>
                    <a:pt x="731" y="194"/>
                  </a:lnTo>
                  <a:lnTo>
                    <a:pt x="719" y="182"/>
                  </a:lnTo>
                  <a:lnTo>
                    <a:pt x="750" y="172"/>
                  </a:lnTo>
                  <a:close/>
                  <a:moveTo>
                    <a:pt x="1039" y="139"/>
                  </a:moveTo>
                  <a:lnTo>
                    <a:pt x="1020" y="142"/>
                  </a:lnTo>
                  <a:lnTo>
                    <a:pt x="1034" y="125"/>
                  </a:lnTo>
                  <a:lnTo>
                    <a:pt x="1041" y="127"/>
                  </a:lnTo>
                  <a:lnTo>
                    <a:pt x="1039" y="139"/>
                  </a:lnTo>
                  <a:close/>
                  <a:moveTo>
                    <a:pt x="1228" y="73"/>
                  </a:moveTo>
                  <a:lnTo>
                    <a:pt x="1228" y="85"/>
                  </a:lnTo>
                  <a:lnTo>
                    <a:pt x="1242" y="92"/>
                  </a:lnTo>
                  <a:lnTo>
                    <a:pt x="1237" y="104"/>
                  </a:lnTo>
                  <a:lnTo>
                    <a:pt x="1249" y="113"/>
                  </a:lnTo>
                  <a:lnTo>
                    <a:pt x="1244" y="97"/>
                  </a:lnTo>
                  <a:lnTo>
                    <a:pt x="1277" y="130"/>
                  </a:lnTo>
                  <a:lnTo>
                    <a:pt x="1351" y="142"/>
                  </a:lnTo>
                  <a:lnTo>
                    <a:pt x="1426" y="125"/>
                  </a:lnTo>
                  <a:lnTo>
                    <a:pt x="1417" y="92"/>
                  </a:lnTo>
                  <a:lnTo>
                    <a:pt x="1417" y="92"/>
                  </a:lnTo>
                  <a:lnTo>
                    <a:pt x="1542" y="87"/>
                  </a:lnTo>
                  <a:lnTo>
                    <a:pt x="1604" y="113"/>
                  </a:lnTo>
                  <a:lnTo>
                    <a:pt x="1635" y="153"/>
                  </a:lnTo>
                  <a:lnTo>
                    <a:pt x="1672" y="229"/>
                  </a:lnTo>
                  <a:lnTo>
                    <a:pt x="1720" y="274"/>
                  </a:lnTo>
                  <a:lnTo>
                    <a:pt x="1746" y="352"/>
                  </a:lnTo>
                  <a:lnTo>
                    <a:pt x="1821" y="406"/>
                  </a:lnTo>
                  <a:lnTo>
                    <a:pt x="1855" y="413"/>
                  </a:lnTo>
                  <a:lnTo>
                    <a:pt x="1855" y="413"/>
                  </a:lnTo>
                  <a:lnTo>
                    <a:pt x="1883" y="418"/>
                  </a:lnTo>
                  <a:lnTo>
                    <a:pt x="1876" y="430"/>
                  </a:lnTo>
                  <a:lnTo>
                    <a:pt x="1885" y="451"/>
                  </a:lnTo>
                  <a:lnTo>
                    <a:pt x="1876" y="463"/>
                  </a:lnTo>
                  <a:lnTo>
                    <a:pt x="1888" y="473"/>
                  </a:lnTo>
                  <a:lnTo>
                    <a:pt x="1888" y="482"/>
                  </a:lnTo>
                  <a:lnTo>
                    <a:pt x="1899" y="480"/>
                  </a:lnTo>
                  <a:lnTo>
                    <a:pt x="1902" y="508"/>
                  </a:lnTo>
                  <a:lnTo>
                    <a:pt x="1935" y="543"/>
                  </a:lnTo>
                  <a:lnTo>
                    <a:pt x="1935" y="534"/>
                  </a:lnTo>
                  <a:lnTo>
                    <a:pt x="1961" y="515"/>
                  </a:lnTo>
                  <a:lnTo>
                    <a:pt x="1970" y="536"/>
                  </a:lnTo>
                  <a:lnTo>
                    <a:pt x="1961" y="558"/>
                  </a:lnTo>
                  <a:lnTo>
                    <a:pt x="1968" y="558"/>
                  </a:lnTo>
                  <a:lnTo>
                    <a:pt x="1982" y="543"/>
                  </a:lnTo>
                  <a:lnTo>
                    <a:pt x="2008" y="555"/>
                  </a:lnTo>
                  <a:lnTo>
                    <a:pt x="2037" y="536"/>
                  </a:lnTo>
                  <a:lnTo>
                    <a:pt x="2030" y="525"/>
                  </a:lnTo>
                  <a:lnTo>
                    <a:pt x="2046" y="525"/>
                  </a:lnTo>
                  <a:lnTo>
                    <a:pt x="2048" y="508"/>
                  </a:lnTo>
                  <a:lnTo>
                    <a:pt x="2124" y="577"/>
                  </a:lnTo>
                  <a:lnTo>
                    <a:pt x="2162" y="577"/>
                  </a:lnTo>
                  <a:lnTo>
                    <a:pt x="2176" y="553"/>
                  </a:lnTo>
                  <a:lnTo>
                    <a:pt x="2205" y="539"/>
                  </a:lnTo>
                  <a:lnTo>
                    <a:pt x="2205" y="539"/>
                  </a:lnTo>
                  <a:lnTo>
                    <a:pt x="2219" y="548"/>
                  </a:lnTo>
                  <a:lnTo>
                    <a:pt x="2247" y="548"/>
                  </a:lnTo>
                  <a:lnTo>
                    <a:pt x="2320" y="598"/>
                  </a:lnTo>
                  <a:lnTo>
                    <a:pt x="2368" y="612"/>
                  </a:lnTo>
                  <a:lnTo>
                    <a:pt x="2377" y="610"/>
                  </a:lnTo>
                  <a:lnTo>
                    <a:pt x="2377" y="610"/>
                  </a:lnTo>
                  <a:lnTo>
                    <a:pt x="2441" y="603"/>
                  </a:lnTo>
                  <a:lnTo>
                    <a:pt x="2465" y="631"/>
                  </a:lnTo>
                  <a:lnTo>
                    <a:pt x="2479" y="633"/>
                  </a:lnTo>
                  <a:lnTo>
                    <a:pt x="2476" y="645"/>
                  </a:lnTo>
                  <a:lnTo>
                    <a:pt x="2521" y="669"/>
                  </a:lnTo>
                  <a:lnTo>
                    <a:pt x="2571" y="624"/>
                  </a:lnTo>
                  <a:lnTo>
                    <a:pt x="2590" y="638"/>
                  </a:lnTo>
                  <a:lnTo>
                    <a:pt x="2614" y="640"/>
                  </a:lnTo>
                  <a:lnTo>
                    <a:pt x="2628" y="692"/>
                  </a:lnTo>
                  <a:lnTo>
                    <a:pt x="2637" y="695"/>
                  </a:lnTo>
                  <a:lnTo>
                    <a:pt x="2675" y="761"/>
                  </a:lnTo>
                  <a:lnTo>
                    <a:pt x="2739" y="794"/>
                  </a:lnTo>
                  <a:lnTo>
                    <a:pt x="2725" y="815"/>
                  </a:lnTo>
                  <a:lnTo>
                    <a:pt x="2732" y="837"/>
                  </a:lnTo>
                  <a:lnTo>
                    <a:pt x="2756" y="830"/>
                  </a:lnTo>
                  <a:lnTo>
                    <a:pt x="2782" y="851"/>
                  </a:lnTo>
                  <a:lnTo>
                    <a:pt x="2782" y="851"/>
                  </a:lnTo>
                  <a:lnTo>
                    <a:pt x="2786" y="875"/>
                  </a:lnTo>
                  <a:lnTo>
                    <a:pt x="2824" y="919"/>
                  </a:lnTo>
                  <a:lnTo>
                    <a:pt x="2893" y="896"/>
                  </a:lnTo>
                  <a:lnTo>
                    <a:pt x="2928" y="927"/>
                  </a:lnTo>
                  <a:lnTo>
                    <a:pt x="2949" y="919"/>
                  </a:lnTo>
                  <a:lnTo>
                    <a:pt x="2983" y="938"/>
                  </a:lnTo>
                  <a:lnTo>
                    <a:pt x="2983" y="938"/>
                  </a:lnTo>
                  <a:lnTo>
                    <a:pt x="2959" y="962"/>
                  </a:lnTo>
                  <a:lnTo>
                    <a:pt x="2957" y="974"/>
                  </a:lnTo>
                  <a:lnTo>
                    <a:pt x="2928" y="969"/>
                  </a:lnTo>
                  <a:lnTo>
                    <a:pt x="2919" y="1014"/>
                  </a:lnTo>
                  <a:lnTo>
                    <a:pt x="2923" y="1033"/>
                  </a:lnTo>
                  <a:lnTo>
                    <a:pt x="2897" y="1040"/>
                  </a:lnTo>
                  <a:lnTo>
                    <a:pt x="2864" y="1068"/>
                  </a:lnTo>
                  <a:lnTo>
                    <a:pt x="2810" y="1097"/>
                  </a:lnTo>
                  <a:lnTo>
                    <a:pt x="2798" y="1099"/>
                  </a:lnTo>
                  <a:lnTo>
                    <a:pt x="2796" y="1085"/>
                  </a:lnTo>
                  <a:lnTo>
                    <a:pt x="2765" y="1094"/>
                  </a:lnTo>
                  <a:lnTo>
                    <a:pt x="2756" y="1076"/>
                  </a:lnTo>
                  <a:lnTo>
                    <a:pt x="2715" y="1068"/>
                  </a:lnTo>
                  <a:lnTo>
                    <a:pt x="2680" y="1076"/>
                  </a:lnTo>
                  <a:lnTo>
                    <a:pt x="2682" y="1061"/>
                  </a:lnTo>
                  <a:lnTo>
                    <a:pt x="2625" y="1064"/>
                  </a:lnTo>
                  <a:lnTo>
                    <a:pt x="2616" y="1066"/>
                  </a:lnTo>
                  <a:lnTo>
                    <a:pt x="2614" y="1090"/>
                  </a:lnTo>
                  <a:lnTo>
                    <a:pt x="2585" y="1120"/>
                  </a:lnTo>
                  <a:lnTo>
                    <a:pt x="2559" y="1118"/>
                  </a:lnTo>
                  <a:lnTo>
                    <a:pt x="2550" y="1128"/>
                  </a:lnTo>
                  <a:lnTo>
                    <a:pt x="2543" y="1118"/>
                  </a:lnTo>
                  <a:lnTo>
                    <a:pt x="2481" y="1132"/>
                  </a:lnTo>
                  <a:lnTo>
                    <a:pt x="2474" y="1191"/>
                  </a:lnTo>
                  <a:lnTo>
                    <a:pt x="2495" y="1227"/>
                  </a:lnTo>
                  <a:lnTo>
                    <a:pt x="2500" y="1260"/>
                  </a:lnTo>
                  <a:lnTo>
                    <a:pt x="2519" y="1258"/>
                  </a:lnTo>
                  <a:lnTo>
                    <a:pt x="2526" y="1279"/>
                  </a:lnTo>
                  <a:lnTo>
                    <a:pt x="2526" y="1279"/>
                  </a:lnTo>
                  <a:lnTo>
                    <a:pt x="2526" y="1281"/>
                  </a:lnTo>
                  <a:lnTo>
                    <a:pt x="2526" y="1281"/>
                  </a:lnTo>
                  <a:lnTo>
                    <a:pt x="2573" y="1364"/>
                  </a:lnTo>
                  <a:lnTo>
                    <a:pt x="2607" y="1350"/>
                  </a:lnTo>
                  <a:lnTo>
                    <a:pt x="2604" y="1369"/>
                  </a:lnTo>
                  <a:lnTo>
                    <a:pt x="2585" y="1383"/>
                  </a:lnTo>
                  <a:lnTo>
                    <a:pt x="2583" y="1404"/>
                  </a:lnTo>
                  <a:lnTo>
                    <a:pt x="2625" y="1477"/>
                  </a:lnTo>
                  <a:lnTo>
                    <a:pt x="2625" y="1477"/>
                  </a:lnTo>
                  <a:lnTo>
                    <a:pt x="2621" y="1475"/>
                  </a:lnTo>
                  <a:lnTo>
                    <a:pt x="2621" y="1475"/>
                  </a:lnTo>
                  <a:lnTo>
                    <a:pt x="2607" y="1470"/>
                  </a:lnTo>
                  <a:lnTo>
                    <a:pt x="2588" y="1477"/>
                  </a:lnTo>
                  <a:lnTo>
                    <a:pt x="2581" y="1511"/>
                  </a:lnTo>
                  <a:lnTo>
                    <a:pt x="2630" y="1570"/>
                  </a:lnTo>
                  <a:lnTo>
                    <a:pt x="2630" y="1582"/>
                  </a:lnTo>
                  <a:lnTo>
                    <a:pt x="2637" y="1579"/>
                  </a:lnTo>
                  <a:lnTo>
                    <a:pt x="2637" y="1579"/>
                  </a:lnTo>
                  <a:lnTo>
                    <a:pt x="2642" y="1584"/>
                  </a:lnTo>
                  <a:lnTo>
                    <a:pt x="2642" y="1584"/>
                  </a:lnTo>
                  <a:lnTo>
                    <a:pt x="2666" y="1596"/>
                  </a:lnTo>
                  <a:lnTo>
                    <a:pt x="2663" y="1615"/>
                  </a:lnTo>
                  <a:lnTo>
                    <a:pt x="2642" y="1626"/>
                  </a:lnTo>
                  <a:lnTo>
                    <a:pt x="2611" y="1629"/>
                  </a:lnTo>
                  <a:lnTo>
                    <a:pt x="2642" y="1664"/>
                  </a:lnTo>
                  <a:lnTo>
                    <a:pt x="2642" y="1664"/>
                  </a:lnTo>
                  <a:lnTo>
                    <a:pt x="2642" y="1669"/>
                  </a:lnTo>
                  <a:lnTo>
                    <a:pt x="2642" y="1669"/>
                  </a:lnTo>
                  <a:lnTo>
                    <a:pt x="2628" y="1681"/>
                  </a:lnTo>
                  <a:lnTo>
                    <a:pt x="2637" y="1697"/>
                  </a:lnTo>
                  <a:lnTo>
                    <a:pt x="2654" y="1702"/>
                  </a:lnTo>
                  <a:lnTo>
                    <a:pt x="2656" y="1726"/>
                  </a:lnTo>
                  <a:lnTo>
                    <a:pt x="2656" y="1726"/>
                  </a:lnTo>
                  <a:lnTo>
                    <a:pt x="2661" y="1726"/>
                  </a:lnTo>
                  <a:lnTo>
                    <a:pt x="2661" y="1726"/>
                  </a:lnTo>
                  <a:lnTo>
                    <a:pt x="2673" y="1740"/>
                  </a:lnTo>
                  <a:lnTo>
                    <a:pt x="2666" y="1747"/>
                  </a:lnTo>
                  <a:lnTo>
                    <a:pt x="2640" y="1757"/>
                  </a:lnTo>
                  <a:lnTo>
                    <a:pt x="2630" y="1768"/>
                  </a:lnTo>
                  <a:lnTo>
                    <a:pt x="2633" y="1790"/>
                  </a:lnTo>
                  <a:lnTo>
                    <a:pt x="2656" y="1794"/>
                  </a:lnTo>
                  <a:lnTo>
                    <a:pt x="2649" y="1832"/>
                  </a:lnTo>
                  <a:lnTo>
                    <a:pt x="2649" y="1832"/>
                  </a:lnTo>
                  <a:lnTo>
                    <a:pt x="2642" y="1832"/>
                  </a:lnTo>
                  <a:lnTo>
                    <a:pt x="2642" y="1832"/>
                  </a:lnTo>
                  <a:lnTo>
                    <a:pt x="2609" y="1861"/>
                  </a:lnTo>
                  <a:lnTo>
                    <a:pt x="2588" y="1863"/>
                  </a:lnTo>
                  <a:lnTo>
                    <a:pt x="2585" y="1870"/>
                  </a:lnTo>
                  <a:lnTo>
                    <a:pt x="2604" y="1879"/>
                  </a:lnTo>
                  <a:lnTo>
                    <a:pt x="2599" y="1908"/>
                  </a:lnTo>
                  <a:lnTo>
                    <a:pt x="2550" y="1903"/>
                  </a:lnTo>
                  <a:lnTo>
                    <a:pt x="2519" y="1917"/>
                  </a:lnTo>
                  <a:lnTo>
                    <a:pt x="2441" y="1915"/>
                  </a:lnTo>
                  <a:lnTo>
                    <a:pt x="2410" y="1922"/>
                  </a:lnTo>
                  <a:lnTo>
                    <a:pt x="2415" y="1936"/>
                  </a:lnTo>
                  <a:lnTo>
                    <a:pt x="2394" y="1955"/>
                  </a:lnTo>
                  <a:lnTo>
                    <a:pt x="2380" y="1955"/>
                  </a:lnTo>
                  <a:lnTo>
                    <a:pt x="2377" y="1948"/>
                  </a:lnTo>
                  <a:lnTo>
                    <a:pt x="2358" y="1957"/>
                  </a:lnTo>
                  <a:lnTo>
                    <a:pt x="2370" y="1988"/>
                  </a:lnTo>
                  <a:lnTo>
                    <a:pt x="2384" y="1986"/>
                  </a:lnTo>
                  <a:lnTo>
                    <a:pt x="2394" y="2005"/>
                  </a:lnTo>
                  <a:lnTo>
                    <a:pt x="2410" y="2005"/>
                  </a:lnTo>
                  <a:lnTo>
                    <a:pt x="2389" y="2024"/>
                  </a:lnTo>
                  <a:lnTo>
                    <a:pt x="2389" y="2040"/>
                  </a:lnTo>
                  <a:lnTo>
                    <a:pt x="2410" y="2052"/>
                  </a:lnTo>
                  <a:lnTo>
                    <a:pt x="2410" y="2069"/>
                  </a:lnTo>
                  <a:lnTo>
                    <a:pt x="2401" y="2088"/>
                  </a:lnTo>
                  <a:lnTo>
                    <a:pt x="2368" y="2111"/>
                  </a:lnTo>
                  <a:lnTo>
                    <a:pt x="2365" y="2118"/>
                  </a:lnTo>
                  <a:lnTo>
                    <a:pt x="2372" y="2123"/>
                  </a:lnTo>
                  <a:lnTo>
                    <a:pt x="2365" y="2147"/>
                  </a:lnTo>
                  <a:lnTo>
                    <a:pt x="2375" y="2187"/>
                  </a:lnTo>
                  <a:lnTo>
                    <a:pt x="2396" y="2199"/>
                  </a:lnTo>
                  <a:lnTo>
                    <a:pt x="2401" y="2220"/>
                  </a:lnTo>
                  <a:lnTo>
                    <a:pt x="2422" y="2246"/>
                  </a:lnTo>
                  <a:lnTo>
                    <a:pt x="2422" y="2286"/>
                  </a:lnTo>
                  <a:lnTo>
                    <a:pt x="2441" y="2312"/>
                  </a:lnTo>
                  <a:lnTo>
                    <a:pt x="2441" y="2312"/>
                  </a:lnTo>
                  <a:lnTo>
                    <a:pt x="2424" y="2315"/>
                  </a:lnTo>
                  <a:lnTo>
                    <a:pt x="2429" y="2324"/>
                  </a:lnTo>
                  <a:lnTo>
                    <a:pt x="2403" y="2333"/>
                  </a:lnTo>
                  <a:lnTo>
                    <a:pt x="2410" y="2345"/>
                  </a:lnTo>
                  <a:lnTo>
                    <a:pt x="2401" y="2345"/>
                  </a:lnTo>
                  <a:lnTo>
                    <a:pt x="2403" y="2367"/>
                  </a:lnTo>
                  <a:lnTo>
                    <a:pt x="2420" y="2376"/>
                  </a:lnTo>
                  <a:lnTo>
                    <a:pt x="2415" y="2393"/>
                  </a:lnTo>
                  <a:lnTo>
                    <a:pt x="2384" y="2371"/>
                  </a:lnTo>
                  <a:lnTo>
                    <a:pt x="2356" y="2395"/>
                  </a:lnTo>
                  <a:lnTo>
                    <a:pt x="2332" y="2395"/>
                  </a:lnTo>
                  <a:lnTo>
                    <a:pt x="2316" y="2378"/>
                  </a:lnTo>
                  <a:lnTo>
                    <a:pt x="2280" y="2359"/>
                  </a:lnTo>
                  <a:lnTo>
                    <a:pt x="2280" y="2359"/>
                  </a:lnTo>
                  <a:lnTo>
                    <a:pt x="2275" y="2359"/>
                  </a:lnTo>
                  <a:lnTo>
                    <a:pt x="2275" y="2359"/>
                  </a:lnTo>
                  <a:lnTo>
                    <a:pt x="2242" y="2364"/>
                  </a:lnTo>
                  <a:lnTo>
                    <a:pt x="2247" y="2381"/>
                  </a:lnTo>
                  <a:lnTo>
                    <a:pt x="2247" y="2381"/>
                  </a:lnTo>
                  <a:lnTo>
                    <a:pt x="2247" y="2388"/>
                  </a:lnTo>
                  <a:lnTo>
                    <a:pt x="2247" y="2388"/>
                  </a:lnTo>
                  <a:lnTo>
                    <a:pt x="2226" y="2430"/>
                  </a:lnTo>
                  <a:lnTo>
                    <a:pt x="2205" y="2435"/>
                  </a:lnTo>
                  <a:lnTo>
                    <a:pt x="2197" y="2454"/>
                  </a:lnTo>
                  <a:lnTo>
                    <a:pt x="2167" y="2464"/>
                  </a:lnTo>
                  <a:lnTo>
                    <a:pt x="2160" y="2475"/>
                  </a:lnTo>
                  <a:lnTo>
                    <a:pt x="2150" y="2475"/>
                  </a:lnTo>
                  <a:lnTo>
                    <a:pt x="2141" y="2461"/>
                  </a:lnTo>
                  <a:lnTo>
                    <a:pt x="2126" y="2478"/>
                  </a:lnTo>
                  <a:lnTo>
                    <a:pt x="2131" y="2482"/>
                  </a:lnTo>
                  <a:lnTo>
                    <a:pt x="2124" y="2501"/>
                  </a:lnTo>
                  <a:lnTo>
                    <a:pt x="2103" y="2501"/>
                  </a:lnTo>
                  <a:lnTo>
                    <a:pt x="2112" y="2513"/>
                  </a:lnTo>
                  <a:lnTo>
                    <a:pt x="2089" y="2516"/>
                  </a:lnTo>
                  <a:lnTo>
                    <a:pt x="2089" y="2516"/>
                  </a:lnTo>
                  <a:lnTo>
                    <a:pt x="2086" y="2516"/>
                  </a:lnTo>
                  <a:lnTo>
                    <a:pt x="2086" y="2516"/>
                  </a:lnTo>
                  <a:lnTo>
                    <a:pt x="2067" y="2511"/>
                  </a:lnTo>
                  <a:lnTo>
                    <a:pt x="2060" y="2527"/>
                  </a:lnTo>
                  <a:lnTo>
                    <a:pt x="2046" y="2508"/>
                  </a:lnTo>
                  <a:lnTo>
                    <a:pt x="2041" y="2525"/>
                  </a:lnTo>
                  <a:lnTo>
                    <a:pt x="2025" y="2525"/>
                  </a:lnTo>
                  <a:lnTo>
                    <a:pt x="2018" y="2539"/>
                  </a:lnTo>
                  <a:lnTo>
                    <a:pt x="1975" y="2568"/>
                  </a:lnTo>
                  <a:lnTo>
                    <a:pt x="1975" y="2568"/>
                  </a:lnTo>
                  <a:lnTo>
                    <a:pt x="1977" y="2551"/>
                  </a:lnTo>
                  <a:lnTo>
                    <a:pt x="1959" y="2527"/>
                  </a:lnTo>
                  <a:lnTo>
                    <a:pt x="1947" y="2530"/>
                  </a:lnTo>
                  <a:lnTo>
                    <a:pt x="1944" y="2539"/>
                  </a:lnTo>
                  <a:lnTo>
                    <a:pt x="1928" y="2530"/>
                  </a:lnTo>
                  <a:lnTo>
                    <a:pt x="1937" y="2572"/>
                  </a:lnTo>
                  <a:lnTo>
                    <a:pt x="1921" y="2560"/>
                  </a:lnTo>
                  <a:lnTo>
                    <a:pt x="1921" y="2542"/>
                  </a:lnTo>
                  <a:lnTo>
                    <a:pt x="1909" y="2532"/>
                  </a:lnTo>
                  <a:lnTo>
                    <a:pt x="1895" y="2537"/>
                  </a:lnTo>
                  <a:lnTo>
                    <a:pt x="1897" y="2558"/>
                  </a:lnTo>
                  <a:lnTo>
                    <a:pt x="1881" y="2556"/>
                  </a:lnTo>
                  <a:lnTo>
                    <a:pt x="1864" y="2572"/>
                  </a:lnTo>
                  <a:lnTo>
                    <a:pt x="1838" y="2579"/>
                  </a:lnTo>
                  <a:lnTo>
                    <a:pt x="1862" y="2622"/>
                  </a:lnTo>
                  <a:lnTo>
                    <a:pt x="1881" y="2605"/>
                  </a:lnTo>
                  <a:lnTo>
                    <a:pt x="1878" y="2634"/>
                  </a:lnTo>
                  <a:lnTo>
                    <a:pt x="1857" y="2646"/>
                  </a:lnTo>
                  <a:lnTo>
                    <a:pt x="1819" y="2624"/>
                  </a:lnTo>
                  <a:lnTo>
                    <a:pt x="1795" y="2629"/>
                  </a:lnTo>
                  <a:lnTo>
                    <a:pt x="1795" y="2617"/>
                  </a:lnTo>
                  <a:lnTo>
                    <a:pt x="1779" y="2617"/>
                  </a:lnTo>
                  <a:lnTo>
                    <a:pt x="1753" y="2598"/>
                  </a:lnTo>
                  <a:lnTo>
                    <a:pt x="1736" y="2577"/>
                  </a:lnTo>
                  <a:lnTo>
                    <a:pt x="1758" y="2582"/>
                  </a:lnTo>
                  <a:lnTo>
                    <a:pt x="1762" y="2572"/>
                  </a:lnTo>
                  <a:lnTo>
                    <a:pt x="1753" y="2565"/>
                  </a:lnTo>
                  <a:lnTo>
                    <a:pt x="1765" y="2544"/>
                  </a:lnTo>
                  <a:lnTo>
                    <a:pt x="1795" y="2539"/>
                  </a:lnTo>
                  <a:lnTo>
                    <a:pt x="1802" y="2527"/>
                  </a:lnTo>
                  <a:lnTo>
                    <a:pt x="1793" y="2499"/>
                  </a:lnTo>
                  <a:lnTo>
                    <a:pt x="1802" y="2475"/>
                  </a:lnTo>
                  <a:lnTo>
                    <a:pt x="1769" y="2433"/>
                  </a:lnTo>
                  <a:lnTo>
                    <a:pt x="1791" y="2416"/>
                  </a:lnTo>
                  <a:lnTo>
                    <a:pt x="1781" y="2388"/>
                  </a:lnTo>
                  <a:lnTo>
                    <a:pt x="1791" y="2402"/>
                  </a:lnTo>
                  <a:lnTo>
                    <a:pt x="1805" y="2397"/>
                  </a:lnTo>
                  <a:lnTo>
                    <a:pt x="1793" y="2381"/>
                  </a:lnTo>
                  <a:lnTo>
                    <a:pt x="1795" y="2367"/>
                  </a:lnTo>
                  <a:lnTo>
                    <a:pt x="1824" y="2383"/>
                  </a:lnTo>
                  <a:lnTo>
                    <a:pt x="1831" y="2374"/>
                  </a:lnTo>
                  <a:lnTo>
                    <a:pt x="1800" y="2343"/>
                  </a:lnTo>
                  <a:lnTo>
                    <a:pt x="1793" y="2317"/>
                  </a:lnTo>
                  <a:lnTo>
                    <a:pt x="1760" y="2329"/>
                  </a:lnTo>
                  <a:lnTo>
                    <a:pt x="1743" y="2312"/>
                  </a:lnTo>
                  <a:lnTo>
                    <a:pt x="1722" y="2326"/>
                  </a:lnTo>
                  <a:lnTo>
                    <a:pt x="1713" y="2317"/>
                  </a:lnTo>
                  <a:lnTo>
                    <a:pt x="1715" y="2296"/>
                  </a:lnTo>
                  <a:lnTo>
                    <a:pt x="1687" y="2307"/>
                  </a:lnTo>
                  <a:lnTo>
                    <a:pt x="1687" y="2307"/>
                  </a:lnTo>
                  <a:lnTo>
                    <a:pt x="1642" y="2303"/>
                  </a:lnTo>
                  <a:lnTo>
                    <a:pt x="1658" y="2253"/>
                  </a:lnTo>
                  <a:lnTo>
                    <a:pt x="1649" y="2237"/>
                  </a:lnTo>
                  <a:lnTo>
                    <a:pt x="1653" y="2222"/>
                  </a:lnTo>
                  <a:lnTo>
                    <a:pt x="1642" y="2213"/>
                  </a:lnTo>
                  <a:lnTo>
                    <a:pt x="1684" y="2163"/>
                  </a:lnTo>
                  <a:lnTo>
                    <a:pt x="1672" y="2142"/>
                  </a:lnTo>
                  <a:lnTo>
                    <a:pt x="1682" y="2128"/>
                  </a:lnTo>
                  <a:lnTo>
                    <a:pt x="1677" y="2118"/>
                  </a:lnTo>
                  <a:lnTo>
                    <a:pt x="1694" y="2097"/>
                  </a:lnTo>
                  <a:lnTo>
                    <a:pt x="1661" y="2104"/>
                  </a:lnTo>
                  <a:lnTo>
                    <a:pt x="1635" y="2095"/>
                  </a:lnTo>
                  <a:lnTo>
                    <a:pt x="1611" y="2104"/>
                  </a:lnTo>
                  <a:lnTo>
                    <a:pt x="1623" y="2078"/>
                  </a:lnTo>
                  <a:lnTo>
                    <a:pt x="1620" y="2052"/>
                  </a:lnTo>
                  <a:lnTo>
                    <a:pt x="1580" y="2028"/>
                  </a:lnTo>
                  <a:lnTo>
                    <a:pt x="1583" y="2017"/>
                  </a:lnTo>
                  <a:lnTo>
                    <a:pt x="1575" y="2014"/>
                  </a:lnTo>
                  <a:lnTo>
                    <a:pt x="1587" y="2002"/>
                  </a:lnTo>
                  <a:lnTo>
                    <a:pt x="1580" y="1988"/>
                  </a:lnTo>
                  <a:lnTo>
                    <a:pt x="1547" y="1988"/>
                  </a:lnTo>
                  <a:lnTo>
                    <a:pt x="1540" y="2002"/>
                  </a:lnTo>
                  <a:lnTo>
                    <a:pt x="1528" y="1998"/>
                  </a:lnTo>
                  <a:lnTo>
                    <a:pt x="1521" y="1981"/>
                  </a:lnTo>
                  <a:lnTo>
                    <a:pt x="1533" y="1967"/>
                  </a:lnTo>
                  <a:lnTo>
                    <a:pt x="1523" y="1960"/>
                  </a:lnTo>
                  <a:lnTo>
                    <a:pt x="1533" y="1950"/>
                  </a:lnTo>
                  <a:lnTo>
                    <a:pt x="1521" y="1929"/>
                  </a:lnTo>
                  <a:lnTo>
                    <a:pt x="1521" y="1905"/>
                  </a:lnTo>
                  <a:lnTo>
                    <a:pt x="1533" y="1894"/>
                  </a:lnTo>
                  <a:lnTo>
                    <a:pt x="1509" y="1868"/>
                  </a:lnTo>
                  <a:lnTo>
                    <a:pt x="1497" y="1870"/>
                  </a:lnTo>
                  <a:lnTo>
                    <a:pt x="1512" y="1846"/>
                  </a:lnTo>
                  <a:lnTo>
                    <a:pt x="1509" y="1835"/>
                  </a:lnTo>
                  <a:lnTo>
                    <a:pt x="1495" y="1825"/>
                  </a:lnTo>
                  <a:lnTo>
                    <a:pt x="1469" y="1830"/>
                  </a:lnTo>
                  <a:lnTo>
                    <a:pt x="1457" y="1825"/>
                  </a:lnTo>
                  <a:lnTo>
                    <a:pt x="1457" y="1818"/>
                  </a:lnTo>
                  <a:lnTo>
                    <a:pt x="1422" y="1830"/>
                  </a:lnTo>
                  <a:lnTo>
                    <a:pt x="1429" y="1794"/>
                  </a:lnTo>
                  <a:lnTo>
                    <a:pt x="1408" y="1771"/>
                  </a:lnTo>
                  <a:lnTo>
                    <a:pt x="1419" y="1778"/>
                  </a:lnTo>
                  <a:lnTo>
                    <a:pt x="1424" y="1771"/>
                  </a:lnTo>
                  <a:lnTo>
                    <a:pt x="1429" y="1783"/>
                  </a:lnTo>
                  <a:lnTo>
                    <a:pt x="1443" y="1783"/>
                  </a:lnTo>
                  <a:lnTo>
                    <a:pt x="1438" y="1742"/>
                  </a:lnTo>
                  <a:lnTo>
                    <a:pt x="1448" y="1747"/>
                  </a:lnTo>
                  <a:lnTo>
                    <a:pt x="1462" y="1735"/>
                  </a:lnTo>
                  <a:lnTo>
                    <a:pt x="1438" y="1716"/>
                  </a:lnTo>
                  <a:lnTo>
                    <a:pt x="1400" y="1704"/>
                  </a:lnTo>
                  <a:lnTo>
                    <a:pt x="1403" y="1693"/>
                  </a:lnTo>
                  <a:lnTo>
                    <a:pt x="1396" y="1688"/>
                  </a:lnTo>
                  <a:lnTo>
                    <a:pt x="1408" y="1683"/>
                  </a:lnTo>
                  <a:lnTo>
                    <a:pt x="1415" y="1643"/>
                  </a:lnTo>
                  <a:lnTo>
                    <a:pt x="1426" y="1638"/>
                  </a:lnTo>
                  <a:lnTo>
                    <a:pt x="1431" y="1624"/>
                  </a:lnTo>
                  <a:lnTo>
                    <a:pt x="1450" y="1629"/>
                  </a:lnTo>
                  <a:lnTo>
                    <a:pt x="1476" y="1598"/>
                  </a:lnTo>
                  <a:lnTo>
                    <a:pt x="1474" y="1582"/>
                  </a:lnTo>
                  <a:lnTo>
                    <a:pt x="1490" y="1565"/>
                  </a:lnTo>
                  <a:lnTo>
                    <a:pt x="1490" y="1548"/>
                  </a:lnTo>
                  <a:lnTo>
                    <a:pt x="1483" y="1548"/>
                  </a:lnTo>
                  <a:lnTo>
                    <a:pt x="1483" y="1534"/>
                  </a:lnTo>
                  <a:lnTo>
                    <a:pt x="1474" y="1527"/>
                  </a:lnTo>
                  <a:lnTo>
                    <a:pt x="1497" y="1494"/>
                  </a:lnTo>
                  <a:lnTo>
                    <a:pt x="1476" y="1473"/>
                  </a:lnTo>
                  <a:lnTo>
                    <a:pt x="1448" y="1470"/>
                  </a:lnTo>
                  <a:lnTo>
                    <a:pt x="1424" y="1513"/>
                  </a:lnTo>
                  <a:lnTo>
                    <a:pt x="1403" y="1520"/>
                  </a:lnTo>
                  <a:lnTo>
                    <a:pt x="1408" y="1539"/>
                  </a:lnTo>
                  <a:lnTo>
                    <a:pt x="1382" y="1553"/>
                  </a:lnTo>
                  <a:lnTo>
                    <a:pt x="1377" y="1567"/>
                  </a:lnTo>
                  <a:lnTo>
                    <a:pt x="1351" y="1565"/>
                  </a:lnTo>
                  <a:lnTo>
                    <a:pt x="1346" y="1574"/>
                  </a:lnTo>
                  <a:lnTo>
                    <a:pt x="1327" y="1579"/>
                  </a:lnTo>
                  <a:lnTo>
                    <a:pt x="1289" y="1572"/>
                  </a:lnTo>
                  <a:lnTo>
                    <a:pt x="1263" y="1582"/>
                  </a:lnTo>
                  <a:lnTo>
                    <a:pt x="1249" y="1570"/>
                  </a:lnTo>
                  <a:lnTo>
                    <a:pt x="1240" y="1574"/>
                  </a:lnTo>
                  <a:lnTo>
                    <a:pt x="1237" y="1551"/>
                  </a:lnTo>
                  <a:lnTo>
                    <a:pt x="1244" y="1541"/>
                  </a:lnTo>
                  <a:lnTo>
                    <a:pt x="1237" y="1527"/>
                  </a:lnTo>
                  <a:lnTo>
                    <a:pt x="1235" y="1468"/>
                  </a:lnTo>
                  <a:lnTo>
                    <a:pt x="1228" y="1451"/>
                  </a:lnTo>
                  <a:lnTo>
                    <a:pt x="1216" y="1454"/>
                  </a:lnTo>
                  <a:lnTo>
                    <a:pt x="1204" y="1440"/>
                  </a:lnTo>
                  <a:lnTo>
                    <a:pt x="1147" y="1473"/>
                  </a:lnTo>
                  <a:lnTo>
                    <a:pt x="1114" y="1461"/>
                  </a:lnTo>
                  <a:lnTo>
                    <a:pt x="1088" y="1480"/>
                  </a:lnTo>
                  <a:lnTo>
                    <a:pt x="1086" y="1511"/>
                  </a:lnTo>
                  <a:lnTo>
                    <a:pt x="1065" y="1527"/>
                  </a:lnTo>
                  <a:lnTo>
                    <a:pt x="1053" y="1520"/>
                  </a:lnTo>
                  <a:lnTo>
                    <a:pt x="1032" y="1527"/>
                  </a:lnTo>
                  <a:lnTo>
                    <a:pt x="996" y="1513"/>
                  </a:lnTo>
                  <a:lnTo>
                    <a:pt x="996" y="1537"/>
                  </a:lnTo>
                  <a:lnTo>
                    <a:pt x="1005" y="1546"/>
                  </a:lnTo>
                  <a:lnTo>
                    <a:pt x="1003" y="1567"/>
                  </a:lnTo>
                  <a:lnTo>
                    <a:pt x="1050" y="1586"/>
                  </a:lnTo>
                  <a:lnTo>
                    <a:pt x="1081" y="1608"/>
                  </a:lnTo>
                  <a:lnTo>
                    <a:pt x="1095" y="1652"/>
                  </a:lnTo>
                  <a:lnTo>
                    <a:pt x="1091" y="1681"/>
                  </a:lnTo>
                  <a:lnTo>
                    <a:pt x="1095" y="1721"/>
                  </a:lnTo>
                  <a:lnTo>
                    <a:pt x="1079" y="1752"/>
                  </a:lnTo>
                  <a:lnTo>
                    <a:pt x="1095" y="1773"/>
                  </a:lnTo>
                  <a:lnTo>
                    <a:pt x="1124" y="1783"/>
                  </a:lnTo>
                  <a:lnTo>
                    <a:pt x="1095" y="1811"/>
                  </a:lnTo>
                  <a:lnTo>
                    <a:pt x="1060" y="1830"/>
                  </a:lnTo>
                  <a:lnTo>
                    <a:pt x="1058" y="1853"/>
                  </a:lnTo>
                  <a:lnTo>
                    <a:pt x="1036" y="1853"/>
                  </a:lnTo>
                  <a:lnTo>
                    <a:pt x="1017" y="1842"/>
                  </a:lnTo>
                  <a:lnTo>
                    <a:pt x="1001" y="1846"/>
                  </a:lnTo>
                  <a:lnTo>
                    <a:pt x="984" y="1839"/>
                  </a:lnTo>
                  <a:lnTo>
                    <a:pt x="984" y="1830"/>
                  </a:lnTo>
                  <a:lnTo>
                    <a:pt x="946" y="1858"/>
                  </a:lnTo>
                  <a:lnTo>
                    <a:pt x="927" y="1891"/>
                  </a:lnTo>
                  <a:lnTo>
                    <a:pt x="904" y="1889"/>
                  </a:lnTo>
                  <a:lnTo>
                    <a:pt x="871" y="1905"/>
                  </a:lnTo>
                  <a:lnTo>
                    <a:pt x="833" y="1894"/>
                  </a:lnTo>
                  <a:lnTo>
                    <a:pt x="802" y="1927"/>
                  </a:lnTo>
                  <a:lnTo>
                    <a:pt x="764" y="1913"/>
                  </a:lnTo>
                  <a:lnTo>
                    <a:pt x="743" y="1879"/>
                  </a:lnTo>
                  <a:lnTo>
                    <a:pt x="795" y="1849"/>
                  </a:lnTo>
                  <a:lnTo>
                    <a:pt x="819" y="1849"/>
                  </a:lnTo>
                  <a:lnTo>
                    <a:pt x="812" y="1813"/>
                  </a:lnTo>
                  <a:lnTo>
                    <a:pt x="814" y="1806"/>
                  </a:lnTo>
                  <a:lnTo>
                    <a:pt x="828" y="1804"/>
                  </a:lnTo>
                  <a:lnTo>
                    <a:pt x="816" y="1790"/>
                  </a:lnTo>
                  <a:lnTo>
                    <a:pt x="774" y="1790"/>
                  </a:lnTo>
                  <a:lnTo>
                    <a:pt x="757" y="1778"/>
                  </a:lnTo>
                  <a:lnTo>
                    <a:pt x="755" y="1761"/>
                  </a:lnTo>
                  <a:lnTo>
                    <a:pt x="769" y="1740"/>
                  </a:lnTo>
                  <a:lnTo>
                    <a:pt x="769" y="1704"/>
                  </a:lnTo>
                  <a:lnTo>
                    <a:pt x="788" y="1700"/>
                  </a:lnTo>
                  <a:lnTo>
                    <a:pt x="771" y="1683"/>
                  </a:lnTo>
                  <a:lnTo>
                    <a:pt x="771" y="1667"/>
                  </a:lnTo>
                  <a:lnTo>
                    <a:pt x="809" y="1660"/>
                  </a:lnTo>
                  <a:lnTo>
                    <a:pt x="783" y="1634"/>
                  </a:lnTo>
                  <a:lnTo>
                    <a:pt x="776" y="1605"/>
                  </a:lnTo>
                  <a:lnTo>
                    <a:pt x="748" y="1589"/>
                  </a:lnTo>
                  <a:lnTo>
                    <a:pt x="719" y="1600"/>
                  </a:lnTo>
                  <a:lnTo>
                    <a:pt x="698" y="1598"/>
                  </a:lnTo>
                  <a:lnTo>
                    <a:pt x="641" y="1570"/>
                  </a:lnTo>
                  <a:lnTo>
                    <a:pt x="625" y="1518"/>
                  </a:lnTo>
                  <a:lnTo>
                    <a:pt x="577" y="1496"/>
                  </a:lnTo>
                  <a:lnTo>
                    <a:pt x="551" y="1539"/>
                  </a:lnTo>
                  <a:lnTo>
                    <a:pt x="575" y="1548"/>
                  </a:lnTo>
                  <a:lnTo>
                    <a:pt x="556" y="1589"/>
                  </a:lnTo>
                  <a:lnTo>
                    <a:pt x="561" y="1593"/>
                  </a:lnTo>
                  <a:lnTo>
                    <a:pt x="525" y="1603"/>
                  </a:lnTo>
                  <a:lnTo>
                    <a:pt x="473" y="1636"/>
                  </a:lnTo>
                  <a:lnTo>
                    <a:pt x="466" y="1655"/>
                  </a:lnTo>
                  <a:lnTo>
                    <a:pt x="443" y="1660"/>
                  </a:lnTo>
                  <a:lnTo>
                    <a:pt x="428" y="1681"/>
                  </a:lnTo>
                  <a:lnTo>
                    <a:pt x="400" y="1688"/>
                  </a:lnTo>
                  <a:lnTo>
                    <a:pt x="388" y="1704"/>
                  </a:lnTo>
                  <a:lnTo>
                    <a:pt x="303" y="1702"/>
                  </a:lnTo>
                  <a:lnTo>
                    <a:pt x="284" y="1707"/>
                  </a:lnTo>
                  <a:lnTo>
                    <a:pt x="270" y="1723"/>
                  </a:lnTo>
                  <a:lnTo>
                    <a:pt x="249" y="1726"/>
                  </a:lnTo>
                  <a:lnTo>
                    <a:pt x="249" y="1726"/>
                  </a:lnTo>
                  <a:lnTo>
                    <a:pt x="227" y="1695"/>
                  </a:lnTo>
                  <a:lnTo>
                    <a:pt x="225" y="1678"/>
                  </a:lnTo>
                  <a:lnTo>
                    <a:pt x="253" y="1617"/>
                  </a:lnTo>
                  <a:lnTo>
                    <a:pt x="253" y="1596"/>
                  </a:lnTo>
                  <a:lnTo>
                    <a:pt x="244" y="1570"/>
                  </a:lnTo>
                  <a:lnTo>
                    <a:pt x="232" y="1570"/>
                  </a:lnTo>
                  <a:lnTo>
                    <a:pt x="216" y="1541"/>
                  </a:lnTo>
                  <a:lnTo>
                    <a:pt x="204" y="1503"/>
                  </a:lnTo>
                  <a:lnTo>
                    <a:pt x="175" y="1534"/>
                  </a:lnTo>
                  <a:lnTo>
                    <a:pt x="121" y="1522"/>
                  </a:lnTo>
                  <a:lnTo>
                    <a:pt x="121" y="1513"/>
                  </a:lnTo>
                  <a:lnTo>
                    <a:pt x="64" y="1508"/>
                  </a:lnTo>
                  <a:lnTo>
                    <a:pt x="26" y="1485"/>
                  </a:lnTo>
                  <a:lnTo>
                    <a:pt x="31" y="1451"/>
                  </a:lnTo>
                  <a:lnTo>
                    <a:pt x="17" y="1418"/>
                  </a:lnTo>
                  <a:lnTo>
                    <a:pt x="38" y="1423"/>
                  </a:lnTo>
                  <a:lnTo>
                    <a:pt x="43" y="1409"/>
                  </a:lnTo>
                  <a:lnTo>
                    <a:pt x="69" y="1409"/>
                  </a:lnTo>
                  <a:lnTo>
                    <a:pt x="41" y="1383"/>
                  </a:lnTo>
                  <a:lnTo>
                    <a:pt x="45" y="1357"/>
                  </a:lnTo>
                  <a:lnTo>
                    <a:pt x="36" y="1345"/>
                  </a:lnTo>
                  <a:lnTo>
                    <a:pt x="60" y="1324"/>
                  </a:lnTo>
                  <a:lnTo>
                    <a:pt x="133" y="1319"/>
                  </a:lnTo>
                  <a:lnTo>
                    <a:pt x="171" y="1336"/>
                  </a:lnTo>
                  <a:lnTo>
                    <a:pt x="194" y="1326"/>
                  </a:lnTo>
                  <a:lnTo>
                    <a:pt x="235" y="1340"/>
                  </a:lnTo>
                  <a:lnTo>
                    <a:pt x="242" y="1331"/>
                  </a:lnTo>
                  <a:lnTo>
                    <a:pt x="253" y="1165"/>
                  </a:lnTo>
                  <a:lnTo>
                    <a:pt x="265" y="1135"/>
                  </a:lnTo>
                  <a:lnTo>
                    <a:pt x="263" y="1125"/>
                  </a:lnTo>
                  <a:lnTo>
                    <a:pt x="320" y="1033"/>
                  </a:lnTo>
                  <a:lnTo>
                    <a:pt x="341" y="967"/>
                  </a:lnTo>
                  <a:lnTo>
                    <a:pt x="331" y="860"/>
                  </a:lnTo>
                  <a:lnTo>
                    <a:pt x="320" y="853"/>
                  </a:lnTo>
                  <a:lnTo>
                    <a:pt x="317" y="837"/>
                  </a:lnTo>
                  <a:lnTo>
                    <a:pt x="331" y="799"/>
                  </a:lnTo>
                  <a:lnTo>
                    <a:pt x="346" y="794"/>
                  </a:lnTo>
                  <a:lnTo>
                    <a:pt x="336" y="785"/>
                  </a:lnTo>
                  <a:lnTo>
                    <a:pt x="341" y="775"/>
                  </a:lnTo>
                  <a:lnTo>
                    <a:pt x="336" y="730"/>
                  </a:lnTo>
                  <a:lnTo>
                    <a:pt x="348" y="711"/>
                  </a:lnTo>
                  <a:lnTo>
                    <a:pt x="357" y="655"/>
                  </a:lnTo>
                  <a:lnTo>
                    <a:pt x="395" y="652"/>
                  </a:lnTo>
                  <a:lnTo>
                    <a:pt x="218" y="631"/>
                  </a:lnTo>
                  <a:lnTo>
                    <a:pt x="209" y="603"/>
                  </a:lnTo>
                  <a:lnTo>
                    <a:pt x="216" y="588"/>
                  </a:lnTo>
                  <a:lnTo>
                    <a:pt x="225" y="487"/>
                  </a:lnTo>
                  <a:lnTo>
                    <a:pt x="239" y="465"/>
                  </a:lnTo>
                  <a:lnTo>
                    <a:pt x="230" y="437"/>
                  </a:lnTo>
                  <a:lnTo>
                    <a:pt x="244" y="461"/>
                  </a:lnTo>
                  <a:lnTo>
                    <a:pt x="263" y="461"/>
                  </a:lnTo>
                  <a:lnTo>
                    <a:pt x="270" y="473"/>
                  </a:lnTo>
                  <a:lnTo>
                    <a:pt x="277" y="461"/>
                  </a:lnTo>
                  <a:lnTo>
                    <a:pt x="246" y="461"/>
                  </a:lnTo>
                  <a:lnTo>
                    <a:pt x="235" y="435"/>
                  </a:lnTo>
                  <a:lnTo>
                    <a:pt x="251" y="454"/>
                  </a:lnTo>
                  <a:lnTo>
                    <a:pt x="256" y="439"/>
                  </a:lnTo>
                  <a:lnTo>
                    <a:pt x="272" y="461"/>
                  </a:lnTo>
                  <a:lnTo>
                    <a:pt x="270" y="447"/>
                  </a:lnTo>
                  <a:lnTo>
                    <a:pt x="284" y="447"/>
                  </a:lnTo>
                  <a:lnTo>
                    <a:pt x="296" y="430"/>
                  </a:lnTo>
                  <a:lnTo>
                    <a:pt x="279" y="423"/>
                  </a:lnTo>
                  <a:lnTo>
                    <a:pt x="263" y="392"/>
                  </a:lnTo>
                  <a:lnTo>
                    <a:pt x="298" y="357"/>
                  </a:lnTo>
                  <a:lnTo>
                    <a:pt x="303" y="340"/>
                  </a:lnTo>
                  <a:lnTo>
                    <a:pt x="303" y="347"/>
                  </a:lnTo>
                  <a:lnTo>
                    <a:pt x="357" y="300"/>
                  </a:lnTo>
                  <a:lnTo>
                    <a:pt x="428" y="283"/>
                  </a:lnTo>
                  <a:lnTo>
                    <a:pt x="438" y="288"/>
                  </a:lnTo>
                  <a:lnTo>
                    <a:pt x="499" y="286"/>
                  </a:lnTo>
                  <a:lnTo>
                    <a:pt x="525" y="298"/>
                  </a:lnTo>
                  <a:lnTo>
                    <a:pt x="634" y="267"/>
                  </a:lnTo>
                  <a:lnTo>
                    <a:pt x="634" y="250"/>
                  </a:lnTo>
                  <a:lnTo>
                    <a:pt x="634" y="269"/>
                  </a:lnTo>
                  <a:lnTo>
                    <a:pt x="696" y="257"/>
                  </a:lnTo>
                  <a:lnTo>
                    <a:pt x="712" y="234"/>
                  </a:lnTo>
                  <a:lnTo>
                    <a:pt x="698" y="262"/>
                  </a:lnTo>
                  <a:lnTo>
                    <a:pt x="760" y="250"/>
                  </a:lnTo>
                  <a:lnTo>
                    <a:pt x="828" y="260"/>
                  </a:lnTo>
                  <a:lnTo>
                    <a:pt x="826" y="286"/>
                  </a:lnTo>
                  <a:lnTo>
                    <a:pt x="840" y="328"/>
                  </a:lnTo>
                  <a:lnTo>
                    <a:pt x="857" y="321"/>
                  </a:lnTo>
                  <a:lnTo>
                    <a:pt x="871" y="338"/>
                  </a:lnTo>
                  <a:lnTo>
                    <a:pt x="878" y="328"/>
                  </a:lnTo>
                  <a:lnTo>
                    <a:pt x="883" y="333"/>
                  </a:lnTo>
                  <a:lnTo>
                    <a:pt x="873" y="338"/>
                  </a:lnTo>
                  <a:lnTo>
                    <a:pt x="883" y="354"/>
                  </a:lnTo>
                  <a:lnTo>
                    <a:pt x="890" y="350"/>
                  </a:lnTo>
                  <a:lnTo>
                    <a:pt x="883" y="354"/>
                  </a:lnTo>
                  <a:lnTo>
                    <a:pt x="887" y="371"/>
                  </a:lnTo>
                  <a:lnTo>
                    <a:pt x="916" y="428"/>
                  </a:lnTo>
                  <a:lnTo>
                    <a:pt x="909" y="439"/>
                  </a:lnTo>
                  <a:lnTo>
                    <a:pt x="916" y="435"/>
                  </a:lnTo>
                  <a:lnTo>
                    <a:pt x="906" y="458"/>
                  </a:lnTo>
                  <a:lnTo>
                    <a:pt x="871" y="470"/>
                  </a:lnTo>
                  <a:lnTo>
                    <a:pt x="849" y="468"/>
                  </a:lnTo>
                  <a:lnTo>
                    <a:pt x="852" y="496"/>
                  </a:lnTo>
                  <a:lnTo>
                    <a:pt x="873" y="527"/>
                  </a:lnTo>
                  <a:lnTo>
                    <a:pt x="894" y="520"/>
                  </a:lnTo>
                  <a:lnTo>
                    <a:pt x="904" y="525"/>
                  </a:lnTo>
                  <a:lnTo>
                    <a:pt x="935" y="569"/>
                  </a:lnTo>
                  <a:lnTo>
                    <a:pt x="961" y="574"/>
                  </a:lnTo>
                  <a:lnTo>
                    <a:pt x="975" y="567"/>
                  </a:lnTo>
                  <a:lnTo>
                    <a:pt x="1001" y="515"/>
                  </a:lnTo>
                  <a:lnTo>
                    <a:pt x="1001" y="451"/>
                  </a:lnTo>
                  <a:lnTo>
                    <a:pt x="949" y="451"/>
                  </a:lnTo>
                  <a:lnTo>
                    <a:pt x="958" y="390"/>
                  </a:lnTo>
                  <a:lnTo>
                    <a:pt x="982" y="359"/>
                  </a:lnTo>
                  <a:lnTo>
                    <a:pt x="996" y="352"/>
                  </a:lnTo>
                  <a:lnTo>
                    <a:pt x="1015" y="359"/>
                  </a:lnTo>
                  <a:lnTo>
                    <a:pt x="1043" y="397"/>
                  </a:lnTo>
                  <a:lnTo>
                    <a:pt x="1093" y="418"/>
                  </a:lnTo>
                  <a:lnTo>
                    <a:pt x="1117" y="421"/>
                  </a:lnTo>
                  <a:lnTo>
                    <a:pt x="1126" y="413"/>
                  </a:lnTo>
                  <a:lnTo>
                    <a:pt x="1124" y="423"/>
                  </a:lnTo>
                  <a:lnTo>
                    <a:pt x="1145" y="432"/>
                  </a:lnTo>
                  <a:lnTo>
                    <a:pt x="1147" y="449"/>
                  </a:lnTo>
                  <a:lnTo>
                    <a:pt x="1147" y="449"/>
                  </a:lnTo>
                  <a:lnTo>
                    <a:pt x="1143" y="451"/>
                  </a:lnTo>
                  <a:lnTo>
                    <a:pt x="1159" y="487"/>
                  </a:lnTo>
                  <a:lnTo>
                    <a:pt x="1166" y="480"/>
                  </a:lnTo>
                  <a:lnTo>
                    <a:pt x="1178" y="489"/>
                  </a:lnTo>
                  <a:lnTo>
                    <a:pt x="1195" y="477"/>
                  </a:lnTo>
                  <a:lnTo>
                    <a:pt x="1204" y="458"/>
                  </a:lnTo>
                  <a:lnTo>
                    <a:pt x="1197" y="444"/>
                  </a:lnTo>
                  <a:lnTo>
                    <a:pt x="1202" y="416"/>
                  </a:lnTo>
                  <a:lnTo>
                    <a:pt x="1192" y="413"/>
                  </a:lnTo>
                  <a:lnTo>
                    <a:pt x="1185" y="397"/>
                  </a:lnTo>
                  <a:lnTo>
                    <a:pt x="1211" y="361"/>
                  </a:lnTo>
                  <a:lnTo>
                    <a:pt x="1199" y="361"/>
                  </a:lnTo>
                  <a:lnTo>
                    <a:pt x="1202" y="369"/>
                  </a:lnTo>
                  <a:lnTo>
                    <a:pt x="1183" y="366"/>
                  </a:lnTo>
                  <a:lnTo>
                    <a:pt x="1171" y="378"/>
                  </a:lnTo>
                  <a:lnTo>
                    <a:pt x="1126" y="364"/>
                  </a:lnTo>
                  <a:lnTo>
                    <a:pt x="1126" y="364"/>
                  </a:lnTo>
                  <a:lnTo>
                    <a:pt x="1105" y="314"/>
                  </a:lnTo>
                  <a:lnTo>
                    <a:pt x="1102" y="274"/>
                  </a:lnTo>
                  <a:lnTo>
                    <a:pt x="1140" y="179"/>
                  </a:lnTo>
                  <a:lnTo>
                    <a:pt x="1143" y="151"/>
                  </a:lnTo>
                  <a:lnTo>
                    <a:pt x="1181" y="85"/>
                  </a:lnTo>
                  <a:lnTo>
                    <a:pt x="1228" y="73"/>
                  </a:lnTo>
                  <a:close/>
                  <a:moveTo>
                    <a:pt x="1185" y="808"/>
                  </a:moveTo>
                  <a:lnTo>
                    <a:pt x="1192" y="837"/>
                  </a:lnTo>
                  <a:lnTo>
                    <a:pt x="1216" y="872"/>
                  </a:lnTo>
                  <a:lnTo>
                    <a:pt x="1214" y="884"/>
                  </a:lnTo>
                  <a:lnTo>
                    <a:pt x="1240" y="898"/>
                  </a:lnTo>
                  <a:lnTo>
                    <a:pt x="1237" y="919"/>
                  </a:lnTo>
                  <a:lnTo>
                    <a:pt x="1244" y="936"/>
                  </a:lnTo>
                  <a:lnTo>
                    <a:pt x="1268" y="936"/>
                  </a:lnTo>
                  <a:lnTo>
                    <a:pt x="1277" y="922"/>
                  </a:lnTo>
                  <a:lnTo>
                    <a:pt x="1280" y="936"/>
                  </a:lnTo>
                  <a:lnTo>
                    <a:pt x="1308" y="955"/>
                  </a:lnTo>
                  <a:lnTo>
                    <a:pt x="1334" y="953"/>
                  </a:lnTo>
                  <a:lnTo>
                    <a:pt x="1334" y="934"/>
                  </a:lnTo>
                  <a:lnTo>
                    <a:pt x="1351" y="960"/>
                  </a:lnTo>
                  <a:lnTo>
                    <a:pt x="1377" y="960"/>
                  </a:lnTo>
                  <a:lnTo>
                    <a:pt x="1377" y="950"/>
                  </a:lnTo>
                  <a:lnTo>
                    <a:pt x="1403" y="929"/>
                  </a:lnTo>
                  <a:lnTo>
                    <a:pt x="1393" y="915"/>
                  </a:lnTo>
                  <a:lnTo>
                    <a:pt x="1393" y="889"/>
                  </a:lnTo>
                  <a:lnTo>
                    <a:pt x="1408" y="877"/>
                  </a:lnTo>
                  <a:lnTo>
                    <a:pt x="1393" y="875"/>
                  </a:lnTo>
                  <a:lnTo>
                    <a:pt x="1384" y="858"/>
                  </a:lnTo>
                  <a:lnTo>
                    <a:pt x="1405" y="849"/>
                  </a:lnTo>
                  <a:lnTo>
                    <a:pt x="1382" y="823"/>
                  </a:lnTo>
                  <a:lnTo>
                    <a:pt x="1363" y="841"/>
                  </a:lnTo>
                  <a:lnTo>
                    <a:pt x="1332" y="844"/>
                  </a:lnTo>
                  <a:lnTo>
                    <a:pt x="1332" y="844"/>
                  </a:lnTo>
                  <a:lnTo>
                    <a:pt x="1332" y="839"/>
                  </a:lnTo>
                  <a:lnTo>
                    <a:pt x="1332" y="839"/>
                  </a:lnTo>
                  <a:lnTo>
                    <a:pt x="1320" y="825"/>
                  </a:lnTo>
                  <a:lnTo>
                    <a:pt x="1320" y="825"/>
                  </a:lnTo>
                  <a:lnTo>
                    <a:pt x="1318" y="818"/>
                  </a:lnTo>
                  <a:lnTo>
                    <a:pt x="1318" y="818"/>
                  </a:lnTo>
                  <a:lnTo>
                    <a:pt x="1313" y="811"/>
                  </a:lnTo>
                  <a:lnTo>
                    <a:pt x="1261" y="811"/>
                  </a:lnTo>
                  <a:lnTo>
                    <a:pt x="1251" y="794"/>
                  </a:lnTo>
                  <a:lnTo>
                    <a:pt x="1237" y="796"/>
                  </a:lnTo>
                  <a:lnTo>
                    <a:pt x="1235" y="789"/>
                  </a:lnTo>
                  <a:lnTo>
                    <a:pt x="1221" y="799"/>
                  </a:lnTo>
                  <a:lnTo>
                    <a:pt x="1188" y="801"/>
                  </a:lnTo>
                  <a:lnTo>
                    <a:pt x="1181" y="782"/>
                  </a:lnTo>
                  <a:lnTo>
                    <a:pt x="1162" y="782"/>
                  </a:lnTo>
                  <a:lnTo>
                    <a:pt x="1173" y="761"/>
                  </a:lnTo>
                  <a:lnTo>
                    <a:pt x="1162" y="756"/>
                  </a:lnTo>
                  <a:lnTo>
                    <a:pt x="1145" y="766"/>
                  </a:lnTo>
                  <a:lnTo>
                    <a:pt x="1114" y="747"/>
                  </a:lnTo>
                  <a:lnTo>
                    <a:pt x="1114" y="747"/>
                  </a:lnTo>
                  <a:lnTo>
                    <a:pt x="1107" y="747"/>
                  </a:lnTo>
                  <a:lnTo>
                    <a:pt x="1107" y="747"/>
                  </a:lnTo>
                  <a:lnTo>
                    <a:pt x="1102" y="749"/>
                  </a:lnTo>
                  <a:lnTo>
                    <a:pt x="1117" y="773"/>
                  </a:lnTo>
                  <a:lnTo>
                    <a:pt x="1117" y="773"/>
                  </a:lnTo>
                  <a:lnTo>
                    <a:pt x="1119" y="778"/>
                  </a:lnTo>
                  <a:lnTo>
                    <a:pt x="1185" y="808"/>
                  </a:lnTo>
                  <a:close/>
                  <a:moveTo>
                    <a:pt x="1114" y="37"/>
                  </a:moveTo>
                  <a:lnTo>
                    <a:pt x="1124" y="49"/>
                  </a:lnTo>
                  <a:lnTo>
                    <a:pt x="1105" y="52"/>
                  </a:lnTo>
                  <a:lnTo>
                    <a:pt x="1110" y="35"/>
                  </a:lnTo>
                  <a:lnTo>
                    <a:pt x="1114" y="37"/>
                  </a:lnTo>
                  <a:close/>
                  <a:moveTo>
                    <a:pt x="1086" y="2"/>
                  </a:moveTo>
                  <a:lnTo>
                    <a:pt x="1093" y="7"/>
                  </a:lnTo>
                  <a:lnTo>
                    <a:pt x="1069" y="23"/>
                  </a:lnTo>
                  <a:lnTo>
                    <a:pt x="1062" y="19"/>
                  </a:lnTo>
                  <a:lnTo>
                    <a:pt x="1074" y="0"/>
                  </a:lnTo>
                  <a:lnTo>
                    <a:pt x="1086" y="2"/>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1" name="Freeform 170"/>
            <p:cNvSpPr>
              <a:spLocks/>
            </p:cNvSpPr>
            <p:nvPr/>
          </p:nvSpPr>
          <p:spPr bwMode="auto">
            <a:xfrm>
              <a:off x="1073" y="984"/>
              <a:ext cx="2169" cy="2132"/>
            </a:xfrm>
            <a:custGeom>
              <a:avLst/>
              <a:gdLst>
                <a:gd name="T0" fmla="*/ 918 w 2169"/>
                <a:gd name="T1" fmla="*/ 220 h 2132"/>
                <a:gd name="T2" fmla="*/ 1052 w 2169"/>
                <a:gd name="T3" fmla="*/ 56 h 2132"/>
                <a:gd name="T4" fmla="*/ 1282 w 2169"/>
                <a:gd name="T5" fmla="*/ 220 h 2132"/>
                <a:gd name="T6" fmla="*/ 1249 w 2169"/>
                <a:gd name="T7" fmla="*/ 350 h 2132"/>
                <a:gd name="T8" fmla="*/ 1239 w 2169"/>
                <a:gd name="T9" fmla="*/ 473 h 2132"/>
                <a:gd name="T10" fmla="*/ 1459 w 2169"/>
                <a:gd name="T11" fmla="*/ 399 h 2132"/>
                <a:gd name="T12" fmla="*/ 1570 w 2169"/>
                <a:gd name="T13" fmla="*/ 333 h 2132"/>
                <a:gd name="T14" fmla="*/ 1480 w 2169"/>
                <a:gd name="T15" fmla="*/ 106 h 2132"/>
                <a:gd name="T16" fmla="*/ 1589 w 2169"/>
                <a:gd name="T17" fmla="*/ 21 h 2132"/>
                <a:gd name="T18" fmla="*/ 1712 w 2169"/>
                <a:gd name="T19" fmla="*/ 111 h 2132"/>
                <a:gd name="T20" fmla="*/ 1852 w 2169"/>
                <a:gd name="T21" fmla="*/ 127 h 2132"/>
                <a:gd name="T22" fmla="*/ 1946 w 2169"/>
                <a:gd name="T23" fmla="*/ 87 h 2132"/>
                <a:gd name="T24" fmla="*/ 1906 w 2169"/>
                <a:gd name="T25" fmla="*/ 184 h 2132"/>
                <a:gd name="T26" fmla="*/ 1937 w 2169"/>
                <a:gd name="T27" fmla="*/ 295 h 2132"/>
                <a:gd name="T28" fmla="*/ 1904 w 2169"/>
                <a:gd name="T29" fmla="*/ 354 h 2132"/>
                <a:gd name="T30" fmla="*/ 1970 w 2169"/>
                <a:gd name="T31" fmla="*/ 430 h 2132"/>
                <a:gd name="T32" fmla="*/ 1996 w 2169"/>
                <a:gd name="T33" fmla="*/ 541 h 2132"/>
                <a:gd name="T34" fmla="*/ 2055 w 2169"/>
                <a:gd name="T35" fmla="*/ 588 h 2132"/>
                <a:gd name="T36" fmla="*/ 2157 w 2169"/>
                <a:gd name="T37" fmla="*/ 688 h 2132"/>
                <a:gd name="T38" fmla="*/ 2162 w 2169"/>
                <a:gd name="T39" fmla="*/ 867 h 2132"/>
                <a:gd name="T40" fmla="*/ 2050 w 2169"/>
                <a:gd name="T41" fmla="*/ 1009 h 2132"/>
                <a:gd name="T42" fmla="*/ 1946 w 2169"/>
                <a:gd name="T43" fmla="*/ 1012 h 2132"/>
                <a:gd name="T44" fmla="*/ 1852 w 2169"/>
                <a:gd name="T45" fmla="*/ 1116 h 2132"/>
                <a:gd name="T46" fmla="*/ 1698 w 2169"/>
                <a:gd name="T47" fmla="*/ 1144 h 2132"/>
                <a:gd name="T48" fmla="*/ 1722 w 2169"/>
                <a:gd name="T49" fmla="*/ 1227 h 2132"/>
                <a:gd name="T50" fmla="*/ 1708 w 2169"/>
                <a:gd name="T51" fmla="*/ 1371 h 2132"/>
                <a:gd name="T52" fmla="*/ 1606 w 2169"/>
                <a:gd name="T53" fmla="*/ 1395 h 2132"/>
                <a:gd name="T54" fmla="*/ 1563 w 2169"/>
                <a:gd name="T55" fmla="*/ 1520 h 2132"/>
                <a:gd name="T56" fmla="*/ 1372 w 2169"/>
                <a:gd name="T57" fmla="*/ 1688 h 2132"/>
                <a:gd name="T58" fmla="*/ 1334 w 2169"/>
                <a:gd name="T59" fmla="*/ 1768 h 2132"/>
                <a:gd name="T60" fmla="*/ 1237 w 2169"/>
                <a:gd name="T61" fmla="*/ 1636 h 2132"/>
                <a:gd name="T62" fmla="*/ 1138 w 2169"/>
                <a:gd name="T63" fmla="*/ 1615 h 2132"/>
                <a:gd name="T64" fmla="*/ 1045 w 2169"/>
                <a:gd name="T65" fmla="*/ 1712 h 2132"/>
                <a:gd name="T66" fmla="*/ 908 w 2169"/>
                <a:gd name="T67" fmla="*/ 1792 h 2132"/>
                <a:gd name="T68" fmla="*/ 778 w 2169"/>
                <a:gd name="T69" fmla="*/ 1856 h 2132"/>
                <a:gd name="T70" fmla="*/ 643 w 2169"/>
                <a:gd name="T71" fmla="*/ 1932 h 2132"/>
                <a:gd name="T72" fmla="*/ 563 w 2169"/>
                <a:gd name="T73" fmla="*/ 1972 h 2132"/>
                <a:gd name="T74" fmla="*/ 563 w 2169"/>
                <a:gd name="T75" fmla="*/ 2095 h 2132"/>
                <a:gd name="T76" fmla="*/ 445 w 2169"/>
                <a:gd name="T77" fmla="*/ 2071 h 2132"/>
                <a:gd name="T78" fmla="*/ 315 w 2169"/>
                <a:gd name="T79" fmla="*/ 2073 h 2132"/>
                <a:gd name="T80" fmla="*/ 322 w 2169"/>
                <a:gd name="T81" fmla="*/ 2111 h 2132"/>
                <a:gd name="T82" fmla="*/ 208 w 2169"/>
                <a:gd name="T83" fmla="*/ 1943 h 2132"/>
                <a:gd name="T84" fmla="*/ 201 w 2169"/>
                <a:gd name="T85" fmla="*/ 1837 h 2132"/>
                <a:gd name="T86" fmla="*/ 106 w 2169"/>
                <a:gd name="T87" fmla="*/ 1733 h 2132"/>
                <a:gd name="T88" fmla="*/ 116 w 2169"/>
                <a:gd name="T89" fmla="*/ 1626 h 2132"/>
                <a:gd name="T90" fmla="*/ 97 w 2169"/>
                <a:gd name="T91" fmla="*/ 1504 h 2132"/>
                <a:gd name="T92" fmla="*/ 43 w 2169"/>
                <a:gd name="T93" fmla="*/ 1454 h 2132"/>
                <a:gd name="T94" fmla="*/ 192 w 2169"/>
                <a:gd name="T95" fmla="*/ 1310 h 2132"/>
                <a:gd name="T96" fmla="*/ 182 w 2169"/>
                <a:gd name="T97" fmla="*/ 1170 h 2132"/>
                <a:gd name="T98" fmla="*/ 177 w 2169"/>
                <a:gd name="T99" fmla="*/ 948 h 2132"/>
                <a:gd name="T100" fmla="*/ 54 w 2169"/>
                <a:gd name="T101" fmla="*/ 766 h 2132"/>
                <a:gd name="T102" fmla="*/ 59 w 2169"/>
                <a:gd name="T103" fmla="*/ 681 h 2132"/>
                <a:gd name="T104" fmla="*/ 154 w 2169"/>
                <a:gd name="T105" fmla="*/ 619 h 2132"/>
                <a:gd name="T106" fmla="*/ 324 w 2169"/>
                <a:gd name="T107" fmla="*/ 690 h 2132"/>
                <a:gd name="T108" fmla="*/ 494 w 2169"/>
                <a:gd name="T109" fmla="*/ 603 h 2132"/>
                <a:gd name="T110" fmla="*/ 499 w 2169"/>
                <a:gd name="T111" fmla="*/ 454 h 2132"/>
                <a:gd name="T112" fmla="*/ 724 w 2169"/>
                <a:gd name="T113" fmla="*/ 286 h 2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69" h="2132">
                  <a:moveTo>
                    <a:pt x="724" y="286"/>
                  </a:moveTo>
                  <a:lnTo>
                    <a:pt x="745" y="283"/>
                  </a:lnTo>
                  <a:lnTo>
                    <a:pt x="759" y="267"/>
                  </a:lnTo>
                  <a:lnTo>
                    <a:pt x="778" y="262"/>
                  </a:lnTo>
                  <a:lnTo>
                    <a:pt x="863" y="264"/>
                  </a:lnTo>
                  <a:lnTo>
                    <a:pt x="875" y="248"/>
                  </a:lnTo>
                  <a:lnTo>
                    <a:pt x="903" y="241"/>
                  </a:lnTo>
                  <a:lnTo>
                    <a:pt x="918" y="220"/>
                  </a:lnTo>
                  <a:lnTo>
                    <a:pt x="941" y="215"/>
                  </a:lnTo>
                  <a:lnTo>
                    <a:pt x="948" y="196"/>
                  </a:lnTo>
                  <a:lnTo>
                    <a:pt x="1000" y="163"/>
                  </a:lnTo>
                  <a:lnTo>
                    <a:pt x="1036" y="153"/>
                  </a:lnTo>
                  <a:lnTo>
                    <a:pt x="1029" y="149"/>
                  </a:lnTo>
                  <a:lnTo>
                    <a:pt x="1048" y="108"/>
                  </a:lnTo>
                  <a:lnTo>
                    <a:pt x="1026" y="99"/>
                  </a:lnTo>
                  <a:lnTo>
                    <a:pt x="1052" y="56"/>
                  </a:lnTo>
                  <a:lnTo>
                    <a:pt x="1100" y="78"/>
                  </a:lnTo>
                  <a:lnTo>
                    <a:pt x="1114" y="130"/>
                  </a:lnTo>
                  <a:lnTo>
                    <a:pt x="1171" y="158"/>
                  </a:lnTo>
                  <a:lnTo>
                    <a:pt x="1194" y="160"/>
                  </a:lnTo>
                  <a:lnTo>
                    <a:pt x="1220" y="149"/>
                  </a:lnTo>
                  <a:lnTo>
                    <a:pt x="1249" y="165"/>
                  </a:lnTo>
                  <a:lnTo>
                    <a:pt x="1256" y="194"/>
                  </a:lnTo>
                  <a:lnTo>
                    <a:pt x="1282" y="220"/>
                  </a:lnTo>
                  <a:lnTo>
                    <a:pt x="1246" y="227"/>
                  </a:lnTo>
                  <a:lnTo>
                    <a:pt x="1246" y="243"/>
                  </a:lnTo>
                  <a:lnTo>
                    <a:pt x="1263" y="260"/>
                  </a:lnTo>
                  <a:lnTo>
                    <a:pt x="1242" y="264"/>
                  </a:lnTo>
                  <a:lnTo>
                    <a:pt x="1244" y="300"/>
                  </a:lnTo>
                  <a:lnTo>
                    <a:pt x="1227" y="321"/>
                  </a:lnTo>
                  <a:lnTo>
                    <a:pt x="1232" y="338"/>
                  </a:lnTo>
                  <a:lnTo>
                    <a:pt x="1249" y="350"/>
                  </a:lnTo>
                  <a:lnTo>
                    <a:pt x="1291" y="350"/>
                  </a:lnTo>
                  <a:lnTo>
                    <a:pt x="1303" y="364"/>
                  </a:lnTo>
                  <a:lnTo>
                    <a:pt x="1289" y="366"/>
                  </a:lnTo>
                  <a:lnTo>
                    <a:pt x="1287" y="373"/>
                  </a:lnTo>
                  <a:lnTo>
                    <a:pt x="1291" y="409"/>
                  </a:lnTo>
                  <a:lnTo>
                    <a:pt x="1270" y="409"/>
                  </a:lnTo>
                  <a:lnTo>
                    <a:pt x="1218" y="439"/>
                  </a:lnTo>
                  <a:lnTo>
                    <a:pt x="1239" y="473"/>
                  </a:lnTo>
                  <a:lnTo>
                    <a:pt x="1275" y="487"/>
                  </a:lnTo>
                  <a:lnTo>
                    <a:pt x="1305" y="454"/>
                  </a:lnTo>
                  <a:lnTo>
                    <a:pt x="1346" y="465"/>
                  </a:lnTo>
                  <a:lnTo>
                    <a:pt x="1379" y="449"/>
                  </a:lnTo>
                  <a:lnTo>
                    <a:pt x="1402" y="451"/>
                  </a:lnTo>
                  <a:lnTo>
                    <a:pt x="1421" y="418"/>
                  </a:lnTo>
                  <a:lnTo>
                    <a:pt x="1459" y="390"/>
                  </a:lnTo>
                  <a:lnTo>
                    <a:pt x="1459" y="399"/>
                  </a:lnTo>
                  <a:lnTo>
                    <a:pt x="1473" y="406"/>
                  </a:lnTo>
                  <a:lnTo>
                    <a:pt x="1492" y="402"/>
                  </a:lnTo>
                  <a:lnTo>
                    <a:pt x="1511" y="413"/>
                  </a:lnTo>
                  <a:lnTo>
                    <a:pt x="1533" y="413"/>
                  </a:lnTo>
                  <a:lnTo>
                    <a:pt x="1535" y="390"/>
                  </a:lnTo>
                  <a:lnTo>
                    <a:pt x="1570" y="371"/>
                  </a:lnTo>
                  <a:lnTo>
                    <a:pt x="1599" y="343"/>
                  </a:lnTo>
                  <a:lnTo>
                    <a:pt x="1570" y="333"/>
                  </a:lnTo>
                  <a:lnTo>
                    <a:pt x="1554" y="312"/>
                  </a:lnTo>
                  <a:lnTo>
                    <a:pt x="1570" y="281"/>
                  </a:lnTo>
                  <a:lnTo>
                    <a:pt x="1563" y="241"/>
                  </a:lnTo>
                  <a:lnTo>
                    <a:pt x="1570" y="212"/>
                  </a:lnTo>
                  <a:lnTo>
                    <a:pt x="1554" y="168"/>
                  </a:lnTo>
                  <a:lnTo>
                    <a:pt x="1525" y="146"/>
                  </a:lnTo>
                  <a:lnTo>
                    <a:pt x="1478" y="127"/>
                  </a:lnTo>
                  <a:lnTo>
                    <a:pt x="1480" y="106"/>
                  </a:lnTo>
                  <a:lnTo>
                    <a:pt x="1471" y="97"/>
                  </a:lnTo>
                  <a:lnTo>
                    <a:pt x="1469" y="73"/>
                  </a:lnTo>
                  <a:lnTo>
                    <a:pt x="1507" y="87"/>
                  </a:lnTo>
                  <a:lnTo>
                    <a:pt x="1528" y="80"/>
                  </a:lnTo>
                  <a:lnTo>
                    <a:pt x="1540" y="87"/>
                  </a:lnTo>
                  <a:lnTo>
                    <a:pt x="1561" y="71"/>
                  </a:lnTo>
                  <a:lnTo>
                    <a:pt x="1563" y="40"/>
                  </a:lnTo>
                  <a:lnTo>
                    <a:pt x="1589" y="21"/>
                  </a:lnTo>
                  <a:lnTo>
                    <a:pt x="1622" y="33"/>
                  </a:lnTo>
                  <a:lnTo>
                    <a:pt x="1679" y="0"/>
                  </a:lnTo>
                  <a:lnTo>
                    <a:pt x="1691" y="14"/>
                  </a:lnTo>
                  <a:lnTo>
                    <a:pt x="1703" y="11"/>
                  </a:lnTo>
                  <a:lnTo>
                    <a:pt x="1710" y="28"/>
                  </a:lnTo>
                  <a:lnTo>
                    <a:pt x="1712" y="87"/>
                  </a:lnTo>
                  <a:lnTo>
                    <a:pt x="1719" y="101"/>
                  </a:lnTo>
                  <a:lnTo>
                    <a:pt x="1712" y="111"/>
                  </a:lnTo>
                  <a:lnTo>
                    <a:pt x="1712" y="134"/>
                  </a:lnTo>
                  <a:lnTo>
                    <a:pt x="1724" y="130"/>
                  </a:lnTo>
                  <a:lnTo>
                    <a:pt x="1738" y="142"/>
                  </a:lnTo>
                  <a:lnTo>
                    <a:pt x="1764" y="132"/>
                  </a:lnTo>
                  <a:lnTo>
                    <a:pt x="1802" y="142"/>
                  </a:lnTo>
                  <a:lnTo>
                    <a:pt x="1821" y="134"/>
                  </a:lnTo>
                  <a:lnTo>
                    <a:pt x="1826" y="125"/>
                  </a:lnTo>
                  <a:lnTo>
                    <a:pt x="1852" y="127"/>
                  </a:lnTo>
                  <a:lnTo>
                    <a:pt x="1854" y="113"/>
                  </a:lnTo>
                  <a:lnTo>
                    <a:pt x="1883" y="99"/>
                  </a:lnTo>
                  <a:lnTo>
                    <a:pt x="1878" y="80"/>
                  </a:lnTo>
                  <a:lnTo>
                    <a:pt x="1899" y="73"/>
                  </a:lnTo>
                  <a:lnTo>
                    <a:pt x="1923" y="30"/>
                  </a:lnTo>
                  <a:lnTo>
                    <a:pt x="1951" y="33"/>
                  </a:lnTo>
                  <a:lnTo>
                    <a:pt x="1972" y="54"/>
                  </a:lnTo>
                  <a:lnTo>
                    <a:pt x="1946" y="87"/>
                  </a:lnTo>
                  <a:lnTo>
                    <a:pt x="1956" y="94"/>
                  </a:lnTo>
                  <a:lnTo>
                    <a:pt x="1956" y="108"/>
                  </a:lnTo>
                  <a:lnTo>
                    <a:pt x="1965" y="108"/>
                  </a:lnTo>
                  <a:lnTo>
                    <a:pt x="1965" y="125"/>
                  </a:lnTo>
                  <a:lnTo>
                    <a:pt x="1949" y="142"/>
                  </a:lnTo>
                  <a:lnTo>
                    <a:pt x="1949" y="158"/>
                  </a:lnTo>
                  <a:lnTo>
                    <a:pt x="1925" y="189"/>
                  </a:lnTo>
                  <a:lnTo>
                    <a:pt x="1906" y="184"/>
                  </a:lnTo>
                  <a:lnTo>
                    <a:pt x="1901" y="198"/>
                  </a:lnTo>
                  <a:lnTo>
                    <a:pt x="1890" y="203"/>
                  </a:lnTo>
                  <a:lnTo>
                    <a:pt x="1883" y="243"/>
                  </a:lnTo>
                  <a:lnTo>
                    <a:pt x="1871" y="248"/>
                  </a:lnTo>
                  <a:lnTo>
                    <a:pt x="1878" y="253"/>
                  </a:lnTo>
                  <a:lnTo>
                    <a:pt x="1873" y="264"/>
                  </a:lnTo>
                  <a:lnTo>
                    <a:pt x="1913" y="276"/>
                  </a:lnTo>
                  <a:lnTo>
                    <a:pt x="1937" y="295"/>
                  </a:lnTo>
                  <a:lnTo>
                    <a:pt x="1923" y="307"/>
                  </a:lnTo>
                  <a:lnTo>
                    <a:pt x="1911" y="302"/>
                  </a:lnTo>
                  <a:lnTo>
                    <a:pt x="1916" y="343"/>
                  </a:lnTo>
                  <a:lnTo>
                    <a:pt x="1904" y="343"/>
                  </a:lnTo>
                  <a:lnTo>
                    <a:pt x="1899" y="331"/>
                  </a:lnTo>
                  <a:lnTo>
                    <a:pt x="1894" y="338"/>
                  </a:lnTo>
                  <a:lnTo>
                    <a:pt x="1883" y="331"/>
                  </a:lnTo>
                  <a:lnTo>
                    <a:pt x="1904" y="354"/>
                  </a:lnTo>
                  <a:lnTo>
                    <a:pt x="1897" y="390"/>
                  </a:lnTo>
                  <a:lnTo>
                    <a:pt x="1932" y="378"/>
                  </a:lnTo>
                  <a:lnTo>
                    <a:pt x="1932" y="385"/>
                  </a:lnTo>
                  <a:lnTo>
                    <a:pt x="1944" y="390"/>
                  </a:lnTo>
                  <a:lnTo>
                    <a:pt x="1968" y="387"/>
                  </a:lnTo>
                  <a:lnTo>
                    <a:pt x="1984" y="397"/>
                  </a:lnTo>
                  <a:lnTo>
                    <a:pt x="1987" y="406"/>
                  </a:lnTo>
                  <a:lnTo>
                    <a:pt x="1970" y="430"/>
                  </a:lnTo>
                  <a:lnTo>
                    <a:pt x="1984" y="428"/>
                  </a:lnTo>
                  <a:lnTo>
                    <a:pt x="2008" y="454"/>
                  </a:lnTo>
                  <a:lnTo>
                    <a:pt x="1994" y="465"/>
                  </a:lnTo>
                  <a:lnTo>
                    <a:pt x="1996" y="489"/>
                  </a:lnTo>
                  <a:lnTo>
                    <a:pt x="2008" y="510"/>
                  </a:lnTo>
                  <a:lnTo>
                    <a:pt x="1998" y="520"/>
                  </a:lnTo>
                  <a:lnTo>
                    <a:pt x="2008" y="527"/>
                  </a:lnTo>
                  <a:lnTo>
                    <a:pt x="1996" y="541"/>
                  </a:lnTo>
                  <a:lnTo>
                    <a:pt x="2003" y="558"/>
                  </a:lnTo>
                  <a:lnTo>
                    <a:pt x="2015" y="562"/>
                  </a:lnTo>
                  <a:lnTo>
                    <a:pt x="2022" y="548"/>
                  </a:lnTo>
                  <a:lnTo>
                    <a:pt x="2055" y="551"/>
                  </a:lnTo>
                  <a:lnTo>
                    <a:pt x="2062" y="562"/>
                  </a:lnTo>
                  <a:lnTo>
                    <a:pt x="2048" y="574"/>
                  </a:lnTo>
                  <a:lnTo>
                    <a:pt x="2058" y="579"/>
                  </a:lnTo>
                  <a:lnTo>
                    <a:pt x="2055" y="588"/>
                  </a:lnTo>
                  <a:lnTo>
                    <a:pt x="2095" y="612"/>
                  </a:lnTo>
                  <a:lnTo>
                    <a:pt x="2098" y="638"/>
                  </a:lnTo>
                  <a:lnTo>
                    <a:pt x="2086" y="664"/>
                  </a:lnTo>
                  <a:lnTo>
                    <a:pt x="2110" y="655"/>
                  </a:lnTo>
                  <a:lnTo>
                    <a:pt x="2136" y="664"/>
                  </a:lnTo>
                  <a:lnTo>
                    <a:pt x="2169" y="659"/>
                  </a:lnTo>
                  <a:lnTo>
                    <a:pt x="2152" y="678"/>
                  </a:lnTo>
                  <a:lnTo>
                    <a:pt x="2157" y="688"/>
                  </a:lnTo>
                  <a:lnTo>
                    <a:pt x="2147" y="702"/>
                  </a:lnTo>
                  <a:lnTo>
                    <a:pt x="2159" y="723"/>
                  </a:lnTo>
                  <a:lnTo>
                    <a:pt x="2117" y="773"/>
                  </a:lnTo>
                  <a:lnTo>
                    <a:pt x="2128" y="782"/>
                  </a:lnTo>
                  <a:lnTo>
                    <a:pt x="2124" y="797"/>
                  </a:lnTo>
                  <a:lnTo>
                    <a:pt x="2133" y="813"/>
                  </a:lnTo>
                  <a:lnTo>
                    <a:pt x="2117" y="863"/>
                  </a:lnTo>
                  <a:lnTo>
                    <a:pt x="2162" y="867"/>
                  </a:lnTo>
                  <a:lnTo>
                    <a:pt x="2162" y="867"/>
                  </a:lnTo>
                  <a:lnTo>
                    <a:pt x="2145" y="882"/>
                  </a:lnTo>
                  <a:lnTo>
                    <a:pt x="2093" y="898"/>
                  </a:lnTo>
                  <a:lnTo>
                    <a:pt x="2114" y="919"/>
                  </a:lnTo>
                  <a:lnTo>
                    <a:pt x="2081" y="957"/>
                  </a:lnTo>
                  <a:lnTo>
                    <a:pt x="2076" y="995"/>
                  </a:lnTo>
                  <a:lnTo>
                    <a:pt x="2060" y="995"/>
                  </a:lnTo>
                  <a:lnTo>
                    <a:pt x="2050" y="1009"/>
                  </a:lnTo>
                  <a:lnTo>
                    <a:pt x="2024" y="1019"/>
                  </a:lnTo>
                  <a:lnTo>
                    <a:pt x="2020" y="1047"/>
                  </a:lnTo>
                  <a:lnTo>
                    <a:pt x="2001" y="1040"/>
                  </a:lnTo>
                  <a:lnTo>
                    <a:pt x="1987" y="1064"/>
                  </a:lnTo>
                  <a:lnTo>
                    <a:pt x="1972" y="1057"/>
                  </a:lnTo>
                  <a:lnTo>
                    <a:pt x="1949" y="1061"/>
                  </a:lnTo>
                  <a:lnTo>
                    <a:pt x="1937" y="1042"/>
                  </a:lnTo>
                  <a:lnTo>
                    <a:pt x="1946" y="1012"/>
                  </a:lnTo>
                  <a:lnTo>
                    <a:pt x="1937" y="1005"/>
                  </a:lnTo>
                  <a:lnTo>
                    <a:pt x="1913" y="1005"/>
                  </a:lnTo>
                  <a:lnTo>
                    <a:pt x="1901" y="990"/>
                  </a:lnTo>
                  <a:lnTo>
                    <a:pt x="1826" y="1026"/>
                  </a:lnTo>
                  <a:lnTo>
                    <a:pt x="1842" y="1059"/>
                  </a:lnTo>
                  <a:lnTo>
                    <a:pt x="1842" y="1076"/>
                  </a:lnTo>
                  <a:lnTo>
                    <a:pt x="1859" y="1078"/>
                  </a:lnTo>
                  <a:lnTo>
                    <a:pt x="1852" y="1116"/>
                  </a:lnTo>
                  <a:lnTo>
                    <a:pt x="1826" y="1111"/>
                  </a:lnTo>
                  <a:lnTo>
                    <a:pt x="1802" y="1125"/>
                  </a:lnTo>
                  <a:lnTo>
                    <a:pt x="1793" y="1116"/>
                  </a:lnTo>
                  <a:lnTo>
                    <a:pt x="1771" y="1113"/>
                  </a:lnTo>
                  <a:lnTo>
                    <a:pt x="1729" y="1132"/>
                  </a:lnTo>
                  <a:lnTo>
                    <a:pt x="1705" y="1128"/>
                  </a:lnTo>
                  <a:lnTo>
                    <a:pt x="1696" y="1132"/>
                  </a:lnTo>
                  <a:lnTo>
                    <a:pt x="1698" y="1144"/>
                  </a:lnTo>
                  <a:lnTo>
                    <a:pt x="1684" y="1149"/>
                  </a:lnTo>
                  <a:lnTo>
                    <a:pt x="1682" y="1163"/>
                  </a:lnTo>
                  <a:lnTo>
                    <a:pt x="1672" y="1158"/>
                  </a:lnTo>
                  <a:lnTo>
                    <a:pt x="1660" y="1165"/>
                  </a:lnTo>
                  <a:lnTo>
                    <a:pt x="1622" y="1222"/>
                  </a:lnTo>
                  <a:lnTo>
                    <a:pt x="1646" y="1253"/>
                  </a:lnTo>
                  <a:lnTo>
                    <a:pt x="1705" y="1225"/>
                  </a:lnTo>
                  <a:lnTo>
                    <a:pt x="1722" y="1227"/>
                  </a:lnTo>
                  <a:lnTo>
                    <a:pt x="1731" y="1236"/>
                  </a:lnTo>
                  <a:lnTo>
                    <a:pt x="1726" y="1248"/>
                  </a:lnTo>
                  <a:lnTo>
                    <a:pt x="1734" y="1279"/>
                  </a:lnTo>
                  <a:lnTo>
                    <a:pt x="1750" y="1288"/>
                  </a:lnTo>
                  <a:lnTo>
                    <a:pt x="1738" y="1298"/>
                  </a:lnTo>
                  <a:lnTo>
                    <a:pt x="1745" y="1319"/>
                  </a:lnTo>
                  <a:lnTo>
                    <a:pt x="1708" y="1357"/>
                  </a:lnTo>
                  <a:lnTo>
                    <a:pt x="1708" y="1371"/>
                  </a:lnTo>
                  <a:lnTo>
                    <a:pt x="1708" y="1371"/>
                  </a:lnTo>
                  <a:lnTo>
                    <a:pt x="1710" y="1371"/>
                  </a:lnTo>
                  <a:lnTo>
                    <a:pt x="1710" y="1371"/>
                  </a:lnTo>
                  <a:lnTo>
                    <a:pt x="1722" y="1383"/>
                  </a:lnTo>
                  <a:lnTo>
                    <a:pt x="1700" y="1385"/>
                  </a:lnTo>
                  <a:lnTo>
                    <a:pt x="1684" y="1397"/>
                  </a:lnTo>
                  <a:lnTo>
                    <a:pt x="1625" y="1390"/>
                  </a:lnTo>
                  <a:lnTo>
                    <a:pt x="1606" y="1395"/>
                  </a:lnTo>
                  <a:lnTo>
                    <a:pt x="1589" y="1411"/>
                  </a:lnTo>
                  <a:lnTo>
                    <a:pt x="1606" y="1428"/>
                  </a:lnTo>
                  <a:lnTo>
                    <a:pt x="1592" y="1449"/>
                  </a:lnTo>
                  <a:lnTo>
                    <a:pt x="1601" y="1447"/>
                  </a:lnTo>
                  <a:lnTo>
                    <a:pt x="1611" y="1470"/>
                  </a:lnTo>
                  <a:lnTo>
                    <a:pt x="1573" y="1511"/>
                  </a:lnTo>
                  <a:lnTo>
                    <a:pt x="1575" y="1518"/>
                  </a:lnTo>
                  <a:lnTo>
                    <a:pt x="1563" y="1520"/>
                  </a:lnTo>
                  <a:lnTo>
                    <a:pt x="1559" y="1544"/>
                  </a:lnTo>
                  <a:lnTo>
                    <a:pt x="1566" y="1565"/>
                  </a:lnTo>
                  <a:lnTo>
                    <a:pt x="1547" y="1567"/>
                  </a:lnTo>
                  <a:lnTo>
                    <a:pt x="1504" y="1622"/>
                  </a:lnTo>
                  <a:lnTo>
                    <a:pt x="1471" y="1622"/>
                  </a:lnTo>
                  <a:lnTo>
                    <a:pt x="1464" y="1600"/>
                  </a:lnTo>
                  <a:lnTo>
                    <a:pt x="1447" y="1603"/>
                  </a:lnTo>
                  <a:lnTo>
                    <a:pt x="1372" y="1688"/>
                  </a:lnTo>
                  <a:lnTo>
                    <a:pt x="1372" y="1688"/>
                  </a:lnTo>
                  <a:lnTo>
                    <a:pt x="1367" y="1690"/>
                  </a:lnTo>
                  <a:lnTo>
                    <a:pt x="1367" y="1690"/>
                  </a:lnTo>
                  <a:lnTo>
                    <a:pt x="1365" y="1700"/>
                  </a:lnTo>
                  <a:lnTo>
                    <a:pt x="1388" y="1742"/>
                  </a:lnTo>
                  <a:lnTo>
                    <a:pt x="1362" y="1787"/>
                  </a:lnTo>
                  <a:lnTo>
                    <a:pt x="1362" y="1787"/>
                  </a:lnTo>
                  <a:lnTo>
                    <a:pt x="1334" y="1768"/>
                  </a:lnTo>
                  <a:lnTo>
                    <a:pt x="1322" y="1778"/>
                  </a:lnTo>
                  <a:lnTo>
                    <a:pt x="1313" y="1778"/>
                  </a:lnTo>
                  <a:lnTo>
                    <a:pt x="1310" y="1747"/>
                  </a:lnTo>
                  <a:lnTo>
                    <a:pt x="1268" y="1702"/>
                  </a:lnTo>
                  <a:lnTo>
                    <a:pt x="1272" y="1655"/>
                  </a:lnTo>
                  <a:lnTo>
                    <a:pt x="1268" y="1636"/>
                  </a:lnTo>
                  <a:lnTo>
                    <a:pt x="1261" y="1629"/>
                  </a:lnTo>
                  <a:lnTo>
                    <a:pt x="1237" y="1636"/>
                  </a:lnTo>
                  <a:lnTo>
                    <a:pt x="1216" y="1608"/>
                  </a:lnTo>
                  <a:lnTo>
                    <a:pt x="1183" y="1600"/>
                  </a:lnTo>
                  <a:lnTo>
                    <a:pt x="1197" y="1558"/>
                  </a:lnTo>
                  <a:lnTo>
                    <a:pt x="1161" y="1544"/>
                  </a:lnTo>
                  <a:lnTo>
                    <a:pt x="1147" y="1560"/>
                  </a:lnTo>
                  <a:lnTo>
                    <a:pt x="1128" y="1567"/>
                  </a:lnTo>
                  <a:lnTo>
                    <a:pt x="1142" y="1584"/>
                  </a:lnTo>
                  <a:lnTo>
                    <a:pt x="1138" y="1615"/>
                  </a:lnTo>
                  <a:lnTo>
                    <a:pt x="1145" y="1636"/>
                  </a:lnTo>
                  <a:lnTo>
                    <a:pt x="1123" y="1631"/>
                  </a:lnTo>
                  <a:lnTo>
                    <a:pt x="1107" y="1652"/>
                  </a:lnTo>
                  <a:lnTo>
                    <a:pt x="1083" y="1660"/>
                  </a:lnTo>
                  <a:lnTo>
                    <a:pt x="1095" y="1671"/>
                  </a:lnTo>
                  <a:lnTo>
                    <a:pt x="1090" y="1697"/>
                  </a:lnTo>
                  <a:lnTo>
                    <a:pt x="1078" y="1709"/>
                  </a:lnTo>
                  <a:lnTo>
                    <a:pt x="1045" y="1712"/>
                  </a:lnTo>
                  <a:lnTo>
                    <a:pt x="1041" y="1738"/>
                  </a:lnTo>
                  <a:lnTo>
                    <a:pt x="1017" y="1731"/>
                  </a:lnTo>
                  <a:lnTo>
                    <a:pt x="998" y="1740"/>
                  </a:lnTo>
                  <a:lnTo>
                    <a:pt x="998" y="1747"/>
                  </a:lnTo>
                  <a:lnTo>
                    <a:pt x="946" y="1764"/>
                  </a:lnTo>
                  <a:lnTo>
                    <a:pt x="911" y="1757"/>
                  </a:lnTo>
                  <a:lnTo>
                    <a:pt x="899" y="1775"/>
                  </a:lnTo>
                  <a:lnTo>
                    <a:pt x="908" y="1792"/>
                  </a:lnTo>
                  <a:lnTo>
                    <a:pt x="899" y="1811"/>
                  </a:lnTo>
                  <a:lnTo>
                    <a:pt x="901" y="1820"/>
                  </a:lnTo>
                  <a:lnTo>
                    <a:pt x="887" y="1832"/>
                  </a:lnTo>
                  <a:lnTo>
                    <a:pt x="814" y="1846"/>
                  </a:lnTo>
                  <a:lnTo>
                    <a:pt x="806" y="1823"/>
                  </a:lnTo>
                  <a:lnTo>
                    <a:pt x="799" y="1846"/>
                  </a:lnTo>
                  <a:lnTo>
                    <a:pt x="788" y="1858"/>
                  </a:lnTo>
                  <a:lnTo>
                    <a:pt x="778" y="1856"/>
                  </a:lnTo>
                  <a:lnTo>
                    <a:pt x="773" y="1868"/>
                  </a:lnTo>
                  <a:lnTo>
                    <a:pt x="754" y="1858"/>
                  </a:lnTo>
                  <a:lnTo>
                    <a:pt x="738" y="1882"/>
                  </a:lnTo>
                  <a:lnTo>
                    <a:pt x="719" y="1863"/>
                  </a:lnTo>
                  <a:lnTo>
                    <a:pt x="684" y="1903"/>
                  </a:lnTo>
                  <a:lnTo>
                    <a:pt x="667" y="1910"/>
                  </a:lnTo>
                  <a:lnTo>
                    <a:pt x="641" y="1906"/>
                  </a:lnTo>
                  <a:lnTo>
                    <a:pt x="643" y="1932"/>
                  </a:lnTo>
                  <a:lnTo>
                    <a:pt x="613" y="1939"/>
                  </a:lnTo>
                  <a:lnTo>
                    <a:pt x="622" y="1946"/>
                  </a:lnTo>
                  <a:lnTo>
                    <a:pt x="617" y="1958"/>
                  </a:lnTo>
                  <a:lnTo>
                    <a:pt x="627" y="1960"/>
                  </a:lnTo>
                  <a:lnTo>
                    <a:pt x="624" y="1993"/>
                  </a:lnTo>
                  <a:lnTo>
                    <a:pt x="598" y="2007"/>
                  </a:lnTo>
                  <a:lnTo>
                    <a:pt x="572" y="1991"/>
                  </a:lnTo>
                  <a:lnTo>
                    <a:pt x="563" y="1972"/>
                  </a:lnTo>
                  <a:lnTo>
                    <a:pt x="530" y="1988"/>
                  </a:lnTo>
                  <a:lnTo>
                    <a:pt x="544" y="2002"/>
                  </a:lnTo>
                  <a:lnTo>
                    <a:pt x="530" y="2019"/>
                  </a:lnTo>
                  <a:lnTo>
                    <a:pt x="546" y="2024"/>
                  </a:lnTo>
                  <a:lnTo>
                    <a:pt x="553" y="2038"/>
                  </a:lnTo>
                  <a:lnTo>
                    <a:pt x="546" y="2064"/>
                  </a:lnTo>
                  <a:lnTo>
                    <a:pt x="565" y="2088"/>
                  </a:lnTo>
                  <a:lnTo>
                    <a:pt x="563" y="2095"/>
                  </a:lnTo>
                  <a:lnTo>
                    <a:pt x="551" y="2092"/>
                  </a:lnTo>
                  <a:lnTo>
                    <a:pt x="504" y="2118"/>
                  </a:lnTo>
                  <a:lnTo>
                    <a:pt x="485" y="2085"/>
                  </a:lnTo>
                  <a:lnTo>
                    <a:pt x="466" y="2111"/>
                  </a:lnTo>
                  <a:lnTo>
                    <a:pt x="456" y="2102"/>
                  </a:lnTo>
                  <a:lnTo>
                    <a:pt x="459" y="2083"/>
                  </a:lnTo>
                  <a:lnTo>
                    <a:pt x="445" y="2083"/>
                  </a:lnTo>
                  <a:lnTo>
                    <a:pt x="445" y="2071"/>
                  </a:lnTo>
                  <a:lnTo>
                    <a:pt x="388" y="2097"/>
                  </a:lnTo>
                  <a:lnTo>
                    <a:pt x="374" y="2116"/>
                  </a:lnTo>
                  <a:lnTo>
                    <a:pt x="355" y="2118"/>
                  </a:lnTo>
                  <a:lnTo>
                    <a:pt x="360" y="2095"/>
                  </a:lnTo>
                  <a:lnTo>
                    <a:pt x="350" y="2085"/>
                  </a:lnTo>
                  <a:lnTo>
                    <a:pt x="341" y="2095"/>
                  </a:lnTo>
                  <a:lnTo>
                    <a:pt x="331" y="2069"/>
                  </a:lnTo>
                  <a:lnTo>
                    <a:pt x="315" y="2073"/>
                  </a:lnTo>
                  <a:lnTo>
                    <a:pt x="319" y="2095"/>
                  </a:lnTo>
                  <a:lnTo>
                    <a:pt x="326" y="2092"/>
                  </a:lnTo>
                  <a:lnTo>
                    <a:pt x="326" y="2116"/>
                  </a:lnTo>
                  <a:lnTo>
                    <a:pt x="338" y="2121"/>
                  </a:lnTo>
                  <a:lnTo>
                    <a:pt x="338" y="2130"/>
                  </a:lnTo>
                  <a:lnTo>
                    <a:pt x="326" y="2132"/>
                  </a:lnTo>
                  <a:lnTo>
                    <a:pt x="326" y="2132"/>
                  </a:lnTo>
                  <a:lnTo>
                    <a:pt x="322" y="2111"/>
                  </a:lnTo>
                  <a:lnTo>
                    <a:pt x="289" y="2078"/>
                  </a:lnTo>
                  <a:lnTo>
                    <a:pt x="310" y="2024"/>
                  </a:lnTo>
                  <a:lnTo>
                    <a:pt x="305" y="2007"/>
                  </a:lnTo>
                  <a:lnTo>
                    <a:pt x="286" y="2000"/>
                  </a:lnTo>
                  <a:lnTo>
                    <a:pt x="293" y="1974"/>
                  </a:lnTo>
                  <a:lnTo>
                    <a:pt x="246" y="1958"/>
                  </a:lnTo>
                  <a:lnTo>
                    <a:pt x="218" y="1967"/>
                  </a:lnTo>
                  <a:lnTo>
                    <a:pt x="208" y="1943"/>
                  </a:lnTo>
                  <a:lnTo>
                    <a:pt x="196" y="1939"/>
                  </a:lnTo>
                  <a:lnTo>
                    <a:pt x="201" y="1929"/>
                  </a:lnTo>
                  <a:lnTo>
                    <a:pt x="189" y="1924"/>
                  </a:lnTo>
                  <a:lnTo>
                    <a:pt x="189" y="1910"/>
                  </a:lnTo>
                  <a:lnTo>
                    <a:pt x="218" y="1877"/>
                  </a:lnTo>
                  <a:lnTo>
                    <a:pt x="229" y="1879"/>
                  </a:lnTo>
                  <a:lnTo>
                    <a:pt x="244" y="1844"/>
                  </a:lnTo>
                  <a:lnTo>
                    <a:pt x="201" y="1837"/>
                  </a:lnTo>
                  <a:lnTo>
                    <a:pt x="189" y="1844"/>
                  </a:lnTo>
                  <a:lnTo>
                    <a:pt x="194" y="1839"/>
                  </a:lnTo>
                  <a:lnTo>
                    <a:pt x="184" y="1827"/>
                  </a:lnTo>
                  <a:lnTo>
                    <a:pt x="192" y="1820"/>
                  </a:lnTo>
                  <a:lnTo>
                    <a:pt x="156" y="1754"/>
                  </a:lnTo>
                  <a:lnTo>
                    <a:pt x="109" y="1747"/>
                  </a:lnTo>
                  <a:lnTo>
                    <a:pt x="106" y="1757"/>
                  </a:lnTo>
                  <a:lnTo>
                    <a:pt x="106" y="1733"/>
                  </a:lnTo>
                  <a:lnTo>
                    <a:pt x="92" y="1716"/>
                  </a:lnTo>
                  <a:lnTo>
                    <a:pt x="97" y="1705"/>
                  </a:lnTo>
                  <a:lnTo>
                    <a:pt x="66" y="1683"/>
                  </a:lnTo>
                  <a:lnTo>
                    <a:pt x="73" y="1669"/>
                  </a:lnTo>
                  <a:lnTo>
                    <a:pt x="85" y="1676"/>
                  </a:lnTo>
                  <a:lnTo>
                    <a:pt x="97" y="1664"/>
                  </a:lnTo>
                  <a:lnTo>
                    <a:pt x="92" y="1636"/>
                  </a:lnTo>
                  <a:lnTo>
                    <a:pt x="116" y="1626"/>
                  </a:lnTo>
                  <a:lnTo>
                    <a:pt x="125" y="1634"/>
                  </a:lnTo>
                  <a:lnTo>
                    <a:pt x="135" y="1610"/>
                  </a:lnTo>
                  <a:lnTo>
                    <a:pt x="128" y="1591"/>
                  </a:lnTo>
                  <a:lnTo>
                    <a:pt x="140" y="1563"/>
                  </a:lnTo>
                  <a:lnTo>
                    <a:pt x="114" y="1563"/>
                  </a:lnTo>
                  <a:lnTo>
                    <a:pt x="92" y="1551"/>
                  </a:lnTo>
                  <a:lnTo>
                    <a:pt x="85" y="1530"/>
                  </a:lnTo>
                  <a:lnTo>
                    <a:pt x="97" y="1504"/>
                  </a:lnTo>
                  <a:lnTo>
                    <a:pt x="62" y="1508"/>
                  </a:lnTo>
                  <a:lnTo>
                    <a:pt x="54" y="1499"/>
                  </a:lnTo>
                  <a:lnTo>
                    <a:pt x="19" y="1513"/>
                  </a:lnTo>
                  <a:lnTo>
                    <a:pt x="24" y="1487"/>
                  </a:lnTo>
                  <a:lnTo>
                    <a:pt x="9" y="1470"/>
                  </a:lnTo>
                  <a:lnTo>
                    <a:pt x="0" y="1442"/>
                  </a:lnTo>
                  <a:lnTo>
                    <a:pt x="28" y="1425"/>
                  </a:lnTo>
                  <a:lnTo>
                    <a:pt x="43" y="1454"/>
                  </a:lnTo>
                  <a:lnTo>
                    <a:pt x="57" y="1454"/>
                  </a:lnTo>
                  <a:lnTo>
                    <a:pt x="69" y="1418"/>
                  </a:lnTo>
                  <a:lnTo>
                    <a:pt x="88" y="1402"/>
                  </a:lnTo>
                  <a:lnTo>
                    <a:pt x="109" y="1392"/>
                  </a:lnTo>
                  <a:lnTo>
                    <a:pt x="137" y="1359"/>
                  </a:lnTo>
                  <a:lnTo>
                    <a:pt x="187" y="1338"/>
                  </a:lnTo>
                  <a:lnTo>
                    <a:pt x="166" y="1324"/>
                  </a:lnTo>
                  <a:lnTo>
                    <a:pt x="192" y="1310"/>
                  </a:lnTo>
                  <a:lnTo>
                    <a:pt x="182" y="1303"/>
                  </a:lnTo>
                  <a:lnTo>
                    <a:pt x="142" y="1326"/>
                  </a:lnTo>
                  <a:lnTo>
                    <a:pt x="130" y="1324"/>
                  </a:lnTo>
                  <a:lnTo>
                    <a:pt x="123" y="1279"/>
                  </a:lnTo>
                  <a:lnTo>
                    <a:pt x="132" y="1274"/>
                  </a:lnTo>
                  <a:lnTo>
                    <a:pt x="125" y="1258"/>
                  </a:lnTo>
                  <a:lnTo>
                    <a:pt x="156" y="1227"/>
                  </a:lnTo>
                  <a:lnTo>
                    <a:pt x="182" y="1170"/>
                  </a:lnTo>
                  <a:lnTo>
                    <a:pt x="199" y="1168"/>
                  </a:lnTo>
                  <a:lnTo>
                    <a:pt x="218" y="1142"/>
                  </a:lnTo>
                  <a:lnTo>
                    <a:pt x="211" y="1118"/>
                  </a:lnTo>
                  <a:lnTo>
                    <a:pt x="218" y="1104"/>
                  </a:lnTo>
                  <a:lnTo>
                    <a:pt x="206" y="1104"/>
                  </a:lnTo>
                  <a:lnTo>
                    <a:pt x="215" y="1035"/>
                  </a:lnTo>
                  <a:lnTo>
                    <a:pt x="211" y="995"/>
                  </a:lnTo>
                  <a:lnTo>
                    <a:pt x="177" y="948"/>
                  </a:lnTo>
                  <a:lnTo>
                    <a:pt x="137" y="905"/>
                  </a:lnTo>
                  <a:lnTo>
                    <a:pt x="151" y="856"/>
                  </a:lnTo>
                  <a:lnTo>
                    <a:pt x="102" y="839"/>
                  </a:lnTo>
                  <a:lnTo>
                    <a:pt x="97" y="806"/>
                  </a:lnTo>
                  <a:lnTo>
                    <a:pt x="109" y="799"/>
                  </a:lnTo>
                  <a:lnTo>
                    <a:pt x="78" y="778"/>
                  </a:lnTo>
                  <a:lnTo>
                    <a:pt x="54" y="778"/>
                  </a:lnTo>
                  <a:lnTo>
                    <a:pt x="54" y="766"/>
                  </a:lnTo>
                  <a:lnTo>
                    <a:pt x="76" y="749"/>
                  </a:lnTo>
                  <a:lnTo>
                    <a:pt x="76" y="733"/>
                  </a:lnTo>
                  <a:lnTo>
                    <a:pt x="66" y="730"/>
                  </a:lnTo>
                  <a:lnTo>
                    <a:pt x="69" y="718"/>
                  </a:lnTo>
                  <a:lnTo>
                    <a:pt x="50" y="704"/>
                  </a:lnTo>
                  <a:lnTo>
                    <a:pt x="57" y="700"/>
                  </a:lnTo>
                  <a:lnTo>
                    <a:pt x="50" y="695"/>
                  </a:lnTo>
                  <a:lnTo>
                    <a:pt x="59" y="681"/>
                  </a:lnTo>
                  <a:lnTo>
                    <a:pt x="90" y="683"/>
                  </a:lnTo>
                  <a:lnTo>
                    <a:pt x="121" y="655"/>
                  </a:lnTo>
                  <a:lnTo>
                    <a:pt x="142" y="669"/>
                  </a:lnTo>
                  <a:lnTo>
                    <a:pt x="182" y="678"/>
                  </a:lnTo>
                  <a:lnTo>
                    <a:pt x="180" y="657"/>
                  </a:lnTo>
                  <a:lnTo>
                    <a:pt x="166" y="633"/>
                  </a:lnTo>
                  <a:lnTo>
                    <a:pt x="144" y="626"/>
                  </a:lnTo>
                  <a:lnTo>
                    <a:pt x="154" y="619"/>
                  </a:lnTo>
                  <a:lnTo>
                    <a:pt x="184" y="619"/>
                  </a:lnTo>
                  <a:lnTo>
                    <a:pt x="211" y="650"/>
                  </a:lnTo>
                  <a:lnTo>
                    <a:pt x="251" y="645"/>
                  </a:lnTo>
                  <a:lnTo>
                    <a:pt x="263" y="650"/>
                  </a:lnTo>
                  <a:lnTo>
                    <a:pt x="265" y="669"/>
                  </a:lnTo>
                  <a:lnTo>
                    <a:pt x="296" y="669"/>
                  </a:lnTo>
                  <a:lnTo>
                    <a:pt x="300" y="683"/>
                  </a:lnTo>
                  <a:lnTo>
                    <a:pt x="324" y="690"/>
                  </a:lnTo>
                  <a:lnTo>
                    <a:pt x="329" y="666"/>
                  </a:lnTo>
                  <a:lnTo>
                    <a:pt x="315" y="657"/>
                  </a:lnTo>
                  <a:lnTo>
                    <a:pt x="317" y="645"/>
                  </a:lnTo>
                  <a:lnTo>
                    <a:pt x="343" y="659"/>
                  </a:lnTo>
                  <a:lnTo>
                    <a:pt x="352" y="655"/>
                  </a:lnTo>
                  <a:lnTo>
                    <a:pt x="364" y="666"/>
                  </a:lnTo>
                  <a:lnTo>
                    <a:pt x="409" y="636"/>
                  </a:lnTo>
                  <a:lnTo>
                    <a:pt x="494" y="603"/>
                  </a:lnTo>
                  <a:lnTo>
                    <a:pt x="523" y="622"/>
                  </a:lnTo>
                  <a:lnTo>
                    <a:pt x="556" y="591"/>
                  </a:lnTo>
                  <a:lnTo>
                    <a:pt x="563" y="562"/>
                  </a:lnTo>
                  <a:lnTo>
                    <a:pt x="579" y="558"/>
                  </a:lnTo>
                  <a:lnTo>
                    <a:pt x="582" y="536"/>
                  </a:lnTo>
                  <a:lnTo>
                    <a:pt x="535" y="494"/>
                  </a:lnTo>
                  <a:lnTo>
                    <a:pt x="497" y="484"/>
                  </a:lnTo>
                  <a:lnTo>
                    <a:pt x="499" y="454"/>
                  </a:lnTo>
                  <a:lnTo>
                    <a:pt x="525" y="449"/>
                  </a:lnTo>
                  <a:lnTo>
                    <a:pt x="539" y="406"/>
                  </a:lnTo>
                  <a:lnTo>
                    <a:pt x="596" y="404"/>
                  </a:lnTo>
                  <a:lnTo>
                    <a:pt x="629" y="350"/>
                  </a:lnTo>
                  <a:lnTo>
                    <a:pt x="655" y="345"/>
                  </a:lnTo>
                  <a:lnTo>
                    <a:pt x="674" y="302"/>
                  </a:lnTo>
                  <a:lnTo>
                    <a:pt x="707" y="300"/>
                  </a:lnTo>
                  <a:lnTo>
                    <a:pt x="724" y="286"/>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2" name="Freeform 171"/>
            <p:cNvSpPr>
              <a:spLocks/>
            </p:cNvSpPr>
            <p:nvPr/>
          </p:nvSpPr>
          <p:spPr bwMode="auto">
            <a:xfrm>
              <a:off x="1222" y="2528"/>
              <a:ext cx="1445" cy="1846"/>
            </a:xfrm>
            <a:custGeom>
              <a:avLst/>
              <a:gdLst>
                <a:gd name="T0" fmla="*/ 170 w 1445"/>
                <a:gd name="T1" fmla="*/ 551 h 1846"/>
                <a:gd name="T2" fmla="*/ 206 w 1445"/>
                <a:gd name="T3" fmla="*/ 574 h 1846"/>
                <a:gd name="T4" fmla="*/ 307 w 1445"/>
                <a:gd name="T5" fmla="*/ 558 h 1846"/>
                <a:gd name="T6" fmla="*/ 416 w 1445"/>
                <a:gd name="T7" fmla="*/ 544 h 1846"/>
                <a:gd name="T8" fmla="*/ 381 w 1445"/>
                <a:gd name="T9" fmla="*/ 444 h 1846"/>
                <a:gd name="T10" fmla="*/ 468 w 1445"/>
                <a:gd name="T11" fmla="*/ 414 h 1846"/>
                <a:gd name="T12" fmla="*/ 535 w 1445"/>
                <a:gd name="T13" fmla="*/ 359 h 1846"/>
                <a:gd name="T14" fmla="*/ 639 w 1445"/>
                <a:gd name="T15" fmla="*/ 314 h 1846"/>
                <a:gd name="T16" fmla="*/ 750 w 1445"/>
                <a:gd name="T17" fmla="*/ 267 h 1846"/>
                <a:gd name="T18" fmla="*/ 849 w 1445"/>
                <a:gd name="T19" fmla="*/ 196 h 1846"/>
                <a:gd name="T20" fmla="*/ 946 w 1445"/>
                <a:gd name="T21" fmla="*/ 127 h 1846"/>
                <a:gd name="T22" fmla="*/ 993 w 1445"/>
                <a:gd name="T23" fmla="*/ 40 h 1846"/>
                <a:gd name="T24" fmla="*/ 1067 w 1445"/>
                <a:gd name="T25" fmla="*/ 64 h 1846"/>
                <a:gd name="T26" fmla="*/ 1161 w 1445"/>
                <a:gd name="T27" fmla="*/ 203 h 1846"/>
                <a:gd name="T28" fmla="*/ 1204 w 1445"/>
                <a:gd name="T29" fmla="*/ 269 h 1846"/>
                <a:gd name="T30" fmla="*/ 1180 w 1445"/>
                <a:gd name="T31" fmla="*/ 383 h 1846"/>
                <a:gd name="T32" fmla="*/ 1130 w 1445"/>
                <a:gd name="T33" fmla="*/ 482 h 1846"/>
                <a:gd name="T34" fmla="*/ 1164 w 1445"/>
                <a:gd name="T35" fmla="*/ 527 h 1846"/>
                <a:gd name="T36" fmla="*/ 1201 w 1445"/>
                <a:gd name="T37" fmla="*/ 600 h 1846"/>
                <a:gd name="T38" fmla="*/ 1152 w 1445"/>
                <a:gd name="T39" fmla="*/ 648 h 1846"/>
                <a:gd name="T40" fmla="*/ 1145 w 1445"/>
                <a:gd name="T41" fmla="*/ 685 h 1846"/>
                <a:gd name="T42" fmla="*/ 1083 w 1445"/>
                <a:gd name="T43" fmla="*/ 709 h 1846"/>
                <a:gd name="T44" fmla="*/ 1078 w 1445"/>
                <a:gd name="T45" fmla="*/ 775 h 1846"/>
                <a:gd name="T46" fmla="*/ 1003 w 1445"/>
                <a:gd name="T47" fmla="*/ 837 h 1846"/>
                <a:gd name="T48" fmla="*/ 1249 w 1445"/>
                <a:gd name="T49" fmla="*/ 858 h 1846"/>
                <a:gd name="T50" fmla="*/ 1367 w 1445"/>
                <a:gd name="T51" fmla="*/ 1054 h 1846"/>
                <a:gd name="T52" fmla="*/ 1369 w 1445"/>
                <a:gd name="T53" fmla="*/ 1239 h 1846"/>
                <a:gd name="T54" fmla="*/ 1445 w 1445"/>
                <a:gd name="T55" fmla="*/ 1416 h 1846"/>
                <a:gd name="T56" fmla="*/ 1410 w 1445"/>
                <a:gd name="T57" fmla="*/ 1518 h 1846"/>
                <a:gd name="T58" fmla="*/ 1355 w 1445"/>
                <a:gd name="T59" fmla="*/ 1723 h 1846"/>
                <a:gd name="T60" fmla="*/ 1279 w 1445"/>
                <a:gd name="T61" fmla="*/ 1846 h 1846"/>
                <a:gd name="T62" fmla="*/ 1194 w 1445"/>
                <a:gd name="T63" fmla="*/ 1825 h 1846"/>
                <a:gd name="T64" fmla="*/ 1057 w 1445"/>
                <a:gd name="T65" fmla="*/ 1785 h 1846"/>
                <a:gd name="T66" fmla="*/ 953 w 1445"/>
                <a:gd name="T67" fmla="*/ 1761 h 1846"/>
                <a:gd name="T68" fmla="*/ 875 w 1445"/>
                <a:gd name="T69" fmla="*/ 1742 h 1846"/>
                <a:gd name="T70" fmla="*/ 754 w 1445"/>
                <a:gd name="T71" fmla="*/ 1660 h 1846"/>
                <a:gd name="T72" fmla="*/ 721 w 1445"/>
                <a:gd name="T73" fmla="*/ 1579 h 1846"/>
                <a:gd name="T74" fmla="*/ 769 w 1445"/>
                <a:gd name="T75" fmla="*/ 1546 h 1846"/>
                <a:gd name="T76" fmla="*/ 686 w 1445"/>
                <a:gd name="T77" fmla="*/ 1416 h 1846"/>
                <a:gd name="T78" fmla="*/ 721 w 1445"/>
                <a:gd name="T79" fmla="*/ 1333 h 1846"/>
                <a:gd name="T80" fmla="*/ 648 w 1445"/>
                <a:gd name="T81" fmla="*/ 1284 h 1846"/>
                <a:gd name="T82" fmla="*/ 572 w 1445"/>
                <a:gd name="T83" fmla="*/ 1234 h 1846"/>
                <a:gd name="T84" fmla="*/ 492 w 1445"/>
                <a:gd name="T85" fmla="*/ 1251 h 1846"/>
                <a:gd name="T86" fmla="*/ 383 w 1445"/>
                <a:gd name="T87" fmla="*/ 1303 h 1846"/>
                <a:gd name="T88" fmla="*/ 322 w 1445"/>
                <a:gd name="T89" fmla="*/ 1319 h 1846"/>
                <a:gd name="T90" fmla="*/ 244 w 1445"/>
                <a:gd name="T91" fmla="*/ 1329 h 1846"/>
                <a:gd name="T92" fmla="*/ 161 w 1445"/>
                <a:gd name="T93" fmla="*/ 1307 h 1846"/>
                <a:gd name="T94" fmla="*/ 192 w 1445"/>
                <a:gd name="T95" fmla="*/ 1199 h 1846"/>
                <a:gd name="T96" fmla="*/ 237 w 1445"/>
                <a:gd name="T97" fmla="*/ 1085 h 1846"/>
                <a:gd name="T98" fmla="*/ 151 w 1445"/>
                <a:gd name="T99" fmla="*/ 1028 h 1846"/>
                <a:gd name="T100" fmla="*/ 64 w 1445"/>
                <a:gd name="T101" fmla="*/ 962 h 1846"/>
                <a:gd name="T102" fmla="*/ 33 w 1445"/>
                <a:gd name="T103" fmla="*/ 903 h 1846"/>
                <a:gd name="T104" fmla="*/ 9 w 1445"/>
                <a:gd name="T105" fmla="*/ 834 h 1846"/>
                <a:gd name="T106" fmla="*/ 9 w 1445"/>
                <a:gd name="T107" fmla="*/ 778 h 1846"/>
                <a:gd name="T108" fmla="*/ 47 w 1445"/>
                <a:gd name="T109" fmla="*/ 719 h 1846"/>
                <a:gd name="T110" fmla="*/ 109 w 1445"/>
                <a:gd name="T111" fmla="*/ 629 h 1846"/>
                <a:gd name="T112" fmla="*/ 177 w 1445"/>
                <a:gd name="T113" fmla="*/ 588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5" h="1846">
                  <a:moveTo>
                    <a:pt x="177" y="588"/>
                  </a:moveTo>
                  <a:lnTo>
                    <a:pt x="189" y="586"/>
                  </a:lnTo>
                  <a:lnTo>
                    <a:pt x="189" y="577"/>
                  </a:lnTo>
                  <a:lnTo>
                    <a:pt x="177" y="572"/>
                  </a:lnTo>
                  <a:lnTo>
                    <a:pt x="177" y="548"/>
                  </a:lnTo>
                  <a:lnTo>
                    <a:pt x="170" y="551"/>
                  </a:lnTo>
                  <a:lnTo>
                    <a:pt x="166" y="529"/>
                  </a:lnTo>
                  <a:lnTo>
                    <a:pt x="182" y="525"/>
                  </a:lnTo>
                  <a:lnTo>
                    <a:pt x="192" y="551"/>
                  </a:lnTo>
                  <a:lnTo>
                    <a:pt x="201" y="541"/>
                  </a:lnTo>
                  <a:lnTo>
                    <a:pt x="211" y="551"/>
                  </a:lnTo>
                  <a:lnTo>
                    <a:pt x="206" y="574"/>
                  </a:lnTo>
                  <a:lnTo>
                    <a:pt x="225" y="572"/>
                  </a:lnTo>
                  <a:lnTo>
                    <a:pt x="239" y="553"/>
                  </a:lnTo>
                  <a:lnTo>
                    <a:pt x="296" y="527"/>
                  </a:lnTo>
                  <a:lnTo>
                    <a:pt x="296" y="539"/>
                  </a:lnTo>
                  <a:lnTo>
                    <a:pt x="310" y="539"/>
                  </a:lnTo>
                  <a:lnTo>
                    <a:pt x="307" y="558"/>
                  </a:lnTo>
                  <a:lnTo>
                    <a:pt x="317" y="567"/>
                  </a:lnTo>
                  <a:lnTo>
                    <a:pt x="336" y="541"/>
                  </a:lnTo>
                  <a:lnTo>
                    <a:pt x="355" y="574"/>
                  </a:lnTo>
                  <a:lnTo>
                    <a:pt x="402" y="548"/>
                  </a:lnTo>
                  <a:lnTo>
                    <a:pt x="414" y="551"/>
                  </a:lnTo>
                  <a:lnTo>
                    <a:pt x="416" y="544"/>
                  </a:lnTo>
                  <a:lnTo>
                    <a:pt x="397" y="520"/>
                  </a:lnTo>
                  <a:lnTo>
                    <a:pt x="404" y="494"/>
                  </a:lnTo>
                  <a:lnTo>
                    <a:pt x="397" y="480"/>
                  </a:lnTo>
                  <a:lnTo>
                    <a:pt x="381" y="475"/>
                  </a:lnTo>
                  <a:lnTo>
                    <a:pt x="395" y="458"/>
                  </a:lnTo>
                  <a:lnTo>
                    <a:pt x="381" y="444"/>
                  </a:lnTo>
                  <a:lnTo>
                    <a:pt x="414" y="428"/>
                  </a:lnTo>
                  <a:lnTo>
                    <a:pt x="423" y="447"/>
                  </a:lnTo>
                  <a:lnTo>
                    <a:pt x="449" y="463"/>
                  </a:lnTo>
                  <a:lnTo>
                    <a:pt x="475" y="449"/>
                  </a:lnTo>
                  <a:lnTo>
                    <a:pt x="478" y="416"/>
                  </a:lnTo>
                  <a:lnTo>
                    <a:pt x="468" y="414"/>
                  </a:lnTo>
                  <a:lnTo>
                    <a:pt x="473" y="402"/>
                  </a:lnTo>
                  <a:lnTo>
                    <a:pt x="464" y="395"/>
                  </a:lnTo>
                  <a:lnTo>
                    <a:pt x="494" y="388"/>
                  </a:lnTo>
                  <a:lnTo>
                    <a:pt x="492" y="362"/>
                  </a:lnTo>
                  <a:lnTo>
                    <a:pt x="518" y="366"/>
                  </a:lnTo>
                  <a:lnTo>
                    <a:pt x="535" y="359"/>
                  </a:lnTo>
                  <a:lnTo>
                    <a:pt x="570" y="319"/>
                  </a:lnTo>
                  <a:lnTo>
                    <a:pt x="589" y="338"/>
                  </a:lnTo>
                  <a:lnTo>
                    <a:pt x="605" y="314"/>
                  </a:lnTo>
                  <a:lnTo>
                    <a:pt x="624" y="324"/>
                  </a:lnTo>
                  <a:lnTo>
                    <a:pt x="629" y="312"/>
                  </a:lnTo>
                  <a:lnTo>
                    <a:pt x="639" y="314"/>
                  </a:lnTo>
                  <a:lnTo>
                    <a:pt x="650" y="302"/>
                  </a:lnTo>
                  <a:lnTo>
                    <a:pt x="657" y="279"/>
                  </a:lnTo>
                  <a:lnTo>
                    <a:pt x="665" y="302"/>
                  </a:lnTo>
                  <a:lnTo>
                    <a:pt x="738" y="288"/>
                  </a:lnTo>
                  <a:lnTo>
                    <a:pt x="752" y="276"/>
                  </a:lnTo>
                  <a:lnTo>
                    <a:pt x="750" y="267"/>
                  </a:lnTo>
                  <a:lnTo>
                    <a:pt x="759" y="248"/>
                  </a:lnTo>
                  <a:lnTo>
                    <a:pt x="750" y="231"/>
                  </a:lnTo>
                  <a:lnTo>
                    <a:pt x="762" y="213"/>
                  </a:lnTo>
                  <a:lnTo>
                    <a:pt x="797" y="220"/>
                  </a:lnTo>
                  <a:lnTo>
                    <a:pt x="849" y="203"/>
                  </a:lnTo>
                  <a:lnTo>
                    <a:pt x="849" y="196"/>
                  </a:lnTo>
                  <a:lnTo>
                    <a:pt x="868" y="187"/>
                  </a:lnTo>
                  <a:lnTo>
                    <a:pt x="892" y="194"/>
                  </a:lnTo>
                  <a:lnTo>
                    <a:pt x="896" y="168"/>
                  </a:lnTo>
                  <a:lnTo>
                    <a:pt x="929" y="165"/>
                  </a:lnTo>
                  <a:lnTo>
                    <a:pt x="941" y="153"/>
                  </a:lnTo>
                  <a:lnTo>
                    <a:pt x="946" y="127"/>
                  </a:lnTo>
                  <a:lnTo>
                    <a:pt x="934" y="116"/>
                  </a:lnTo>
                  <a:lnTo>
                    <a:pt x="958" y="108"/>
                  </a:lnTo>
                  <a:lnTo>
                    <a:pt x="974" y="87"/>
                  </a:lnTo>
                  <a:lnTo>
                    <a:pt x="996" y="92"/>
                  </a:lnTo>
                  <a:lnTo>
                    <a:pt x="989" y="71"/>
                  </a:lnTo>
                  <a:lnTo>
                    <a:pt x="993" y="40"/>
                  </a:lnTo>
                  <a:lnTo>
                    <a:pt x="979" y="23"/>
                  </a:lnTo>
                  <a:lnTo>
                    <a:pt x="998" y="16"/>
                  </a:lnTo>
                  <a:lnTo>
                    <a:pt x="1012" y="0"/>
                  </a:lnTo>
                  <a:lnTo>
                    <a:pt x="1048" y="14"/>
                  </a:lnTo>
                  <a:lnTo>
                    <a:pt x="1034" y="56"/>
                  </a:lnTo>
                  <a:lnTo>
                    <a:pt x="1067" y="64"/>
                  </a:lnTo>
                  <a:lnTo>
                    <a:pt x="1088" y="92"/>
                  </a:lnTo>
                  <a:lnTo>
                    <a:pt x="1112" y="85"/>
                  </a:lnTo>
                  <a:lnTo>
                    <a:pt x="1119" y="92"/>
                  </a:lnTo>
                  <a:lnTo>
                    <a:pt x="1123" y="111"/>
                  </a:lnTo>
                  <a:lnTo>
                    <a:pt x="1119" y="158"/>
                  </a:lnTo>
                  <a:lnTo>
                    <a:pt x="1161" y="203"/>
                  </a:lnTo>
                  <a:lnTo>
                    <a:pt x="1164" y="234"/>
                  </a:lnTo>
                  <a:lnTo>
                    <a:pt x="1173" y="234"/>
                  </a:lnTo>
                  <a:lnTo>
                    <a:pt x="1185" y="224"/>
                  </a:lnTo>
                  <a:lnTo>
                    <a:pt x="1213" y="243"/>
                  </a:lnTo>
                  <a:lnTo>
                    <a:pt x="1213" y="243"/>
                  </a:lnTo>
                  <a:lnTo>
                    <a:pt x="1204" y="269"/>
                  </a:lnTo>
                  <a:lnTo>
                    <a:pt x="1223" y="295"/>
                  </a:lnTo>
                  <a:lnTo>
                    <a:pt x="1213" y="317"/>
                  </a:lnTo>
                  <a:lnTo>
                    <a:pt x="1230" y="326"/>
                  </a:lnTo>
                  <a:lnTo>
                    <a:pt x="1220" y="371"/>
                  </a:lnTo>
                  <a:lnTo>
                    <a:pt x="1201" y="388"/>
                  </a:lnTo>
                  <a:lnTo>
                    <a:pt x="1180" y="383"/>
                  </a:lnTo>
                  <a:lnTo>
                    <a:pt x="1164" y="366"/>
                  </a:lnTo>
                  <a:lnTo>
                    <a:pt x="1135" y="397"/>
                  </a:lnTo>
                  <a:lnTo>
                    <a:pt x="1126" y="432"/>
                  </a:lnTo>
                  <a:lnTo>
                    <a:pt x="1145" y="463"/>
                  </a:lnTo>
                  <a:lnTo>
                    <a:pt x="1123" y="477"/>
                  </a:lnTo>
                  <a:lnTo>
                    <a:pt x="1130" y="482"/>
                  </a:lnTo>
                  <a:lnTo>
                    <a:pt x="1130" y="494"/>
                  </a:lnTo>
                  <a:lnTo>
                    <a:pt x="1116" y="503"/>
                  </a:lnTo>
                  <a:lnTo>
                    <a:pt x="1130" y="515"/>
                  </a:lnTo>
                  <a:lnTo>
                    <a:pt x="1152" y="513"/>
                  </a:lnTo>
                  <a:lnTo>
                    <a:pt x="1147" y="529"/>
                  </a:lnTo>
                  <a:lnTo>
                    <a:pt x="1164" y="527"/>
                  </a:lnTo>
                  <a:lnTo>
                    <a:pt x="1166" y="539"/>
                  </a:lnTo>
                  <a:lnTo>
                    <a:pt x="1175" y="539"/>
                  </a:lnTo>
                  <a:lnTo>
                    <a:pt x="1185" y="562"/>
                  </a:lnTo>
                  <a:lnTo>
                    <a:pt x="1183" y="579"/>
                  </a:lnTo>
                  <a:lnTo>
                    <a:pt x="1199" y="584"/>
                  </a:lnTo>
                  <a:lnTo>
                    <a:pt x="1201" y="600"/>
                  </a:lnTo>
                  <a:lnTo>
                    <a:pt x="1211" y="610"/>
                  </a:lnTo>
                  <a:lnTo>
                    <a:pt x="1204" y="645"/>
                  </a:lnTo>
                  <a:lnTo>
                    <a:pt x="1187" y="645"/>
                  </a:lnTo>
                  <a:lnTo>
                    <a:pt x="1183" y="633"/>
                  </a:lnTo>
                  <a:lnTo>
                    <a:pt x="1161" y="636"/>
                  </a:lnTo>
                  <a:lnTo>
                    <a:pt x="1152" y="648"/>
                  </a:lnTo>
                  <a:lnTo>
                    <a:pt x="1168" y="664"/>
                  </a:lnTo>
                  <a:lnTo>
                    <a:pt x="1168" y="664"/>
                  </a:lnTo>
                  <a:lnTo>
                    <a:pt x="1171" y="667"/>
                  </a:lnTo>
                  <a:lnTo>
                    <a:pt x="1171" y="667"/>
                  </a:lnTo>
                  <a:lnTo>
                    <a:pt x="1159" y="688"/>
                  </a:lnTo>
                  <a:lnTo>
                    <a:pt x="1145" y="685"/>
                  </a:lnTo>
                  <a:lnTo>
                    <a:pt x="1130" y="667"/>
                  </a:lnTo>
                  <a:lnTo>
                    <a:pt x="1130" y="676"/>
                  </a:lnTo>
                  <a:lnTo>
                    <a:pt x="1109" y="683"/>
                  </a:lnTo>
                  <a:lnTo>
                    <a:pt x="1107" y="693"/>
                  </a:lnTo>
                  <a:lnTo>
                    <a:pt x="1083" y="700"/>
                  </a:lnTo>
                  <a:lnTo>
                    <a:pt x="1083" y="709"/>
                  </a:lnTo>
                  <a:lnTo>
                    <a:pt x="1069" y="719"/>
                  </a:lnTo>
                  <a:lnTo>
                    <a:pt x="1069" y="733"/>
                  </a:lnTo>
                  <a:lnTo>
                    <a:pt x="1097" y="754"/>
                  </a:lnTo>
                  <a:lnTo>
                    <a:pt x="1090" y="763"/>
                  </a:lnTo>
                  <a:lnTo>
                    <a:pt x="1095" y="794"/>
                  </a:lnTo>
                  <a:lnTo>
                    <a:pt x="1078" y="775"/>
                  </a:lnTo>
                  <a:lnTo>
                    <a:pt x="1069" y="782"/>
                  </a:lnTo>
                  <a:lnTo>
                    <a:pt x="1050" y="771"/>
                  </a:lnTo>
                  <a:lnTo>
                    <a:pt x="1036" y="799"/>
                  </a:lnTo>
                  <a:lnTo>
                    <a:pt x="1041" y="811"/>
                  </a:lnTo>
                  <a:lnTo>
                    <a:pt x="1019" y="811"/>
                  </a:lnTo>
                  <a:lnTo>
                    <a:pt x="1003" y="837"/>
                  </a:lnTo>
                  <a:lnTo>
                    <a:pt x="1050" y="877"/>
                  </a:lnTo>
                  <a:lnTo>
                    <a:pt x="1060" y="908"/>
                  </a:lnTo>
                  <a:lnTo>
                    <a:pt x="1069" y="917"/>
                  </a:lnTo>
                  <a:lnTo>
                    <a:pt x="1119" y="910"/>
                  </a:lnTo>
                  <a:lnTo>
                    <a:pt x="1164" y="886"/>
                  </a:lnTo>
                  <a:lnTo>
                    <a:pt x="1249" y="858"/>
                  </a:lnTo>
                  <a:lnTo>
                    <a:pt x="1287" y="865"/>
                  </a:lnTo>
                  <a:lnTo>
                    <a:pt x="1331" y="912"/>
                  </a:lnTo>
                  <a:lnTo>
                    <a:pt x="1353" y="967"/>
                  </a:lnTo>
                  <a:lnTo>
                    <a:pt x="1346" y="1005"/>
                  </a:lnTo>
                  <a:lnTo>
                    <a:pt x="1369" y="1024"/>
                  </a:lnTo>
                  <a:lnTo>
                    <a:pt x="1367" y="1054"/>
                  </a:lnTo>
                  <a:lnTo>
                    <a:pt x="1393" y="1106"/>
                  </a:lnTo>
                  <a:lnTo>
                    <a:pt x="1424" y="1106"/>
                  </a:lnTo>
                  <a:lnTo>
                    <a:pt x="1426" y="1111"/>
                  </a:lnTo>
                  <a:lnTo>
                    <a:pt x="1402" y="1149"/>
                  </a:lnTo>
                  <a:lnTo>
                    <a:pt x="1355" y="1177"/>
                  </a:lnTo>
                  <a:lnTo>
                    <a:pt x="1369" y="1239"/>
                  </a:lnTo>
                  <a:lnTo>
                    <a:pt x="1393" y="1277"/>
                  </a:lnTo>
                  <a:lnTo>
                    <a:pt x="1393" y="1277"/>
                  </a:lnTo>
                  <a:lnTo>
                    <a:pt x="1388" y="1305"/>
                  </a:lnTo>
                  <a:lnTo>
                    <a:pt x="1417" y="1383"/>
                  </a:lnTo>
                  <a:lnTo>
                    <a:pt x="1405" y="1402"/>
                  </a:lnTo>
                  <a:lnTo>
                    <a:pt x="1445" y="1416"/>
                  </a:lnTo>
                  <a:lnTo>
                    <a:pt x="1436" y="1447"/>
                  </a:lnTo>
                  <a:lnTo>
                    <a:pt x="1417" y="1466"/>
                  </a:lnTo>
                  <a:lnTo>
                    <a:pt x="1424" y="1473"/>
                  </a:lnTo>
                  <a:lnTo>
                    <a:pt x="1440" y="1459"/>
                  </a:lnTo>
                  <a:lnTo>
                    <a:pt x="1438" y="1478"/>
                  </a:lnTo>
                  <a:lnTo>
                    <a:pt x="1410" y="1518"/>
                  </a:lnTo>
                  <a:lnTo>
                    <a:pt x="1433" y="1544"/>
                  </a:lnTo>
                  <a:lnTo>
                    <a:pt x="1374" y="1601"/>
                  </a:lnTo>
                  <a:lnTo>
                    <a:pt x="1369" y="1615"/>
                  </a:lnTo>
                  <a:lnTo>
                    <a:pt x="1381" y="1615"/>
                  </a:lnTo>
                  <a:lnTo>
                    <a:pt x="1360" y="1660"/>
                  </a:lnTo>
                  <a:lnTo>
                    <a:pt x="1355" y="1723"/>
                  </a:lnTo>
                  <a:lnTo>
                    <a:pt x="1327" y="1766"/>
                  </a:lnTo>
                  <a:lnTo>
                    <a:pt x="1317" y="1802"/>
                  </a:lnTo>
                  <a:lnTo>
                    <a:pt x="1317" y="1802"/>
                  </a:lnTo>
                  <a:lnTo>
                    <a:pt x="1310" y="1820"/>
                  </a:lnTo>
                  <a:lnTo>
                    <a:pt x="1310" y="1820"/>
                  </a:lnTo>
                  <a:lnTo>
                    <a:pt x="1279" y="1846"/>
                  </a:lnTo>
                  <a:lnTo>
                    <a:pt x="1279" y="1846"/>
                  </a:lnTo>
                  <a:lnTo>
                    <a:pt x="1275" y="1837"/>
                  </a:lnTo>
                  <a:lnTo>
                    <a:pt x="1258" y="1844"/>
                  </a:lnTo>
                  <a:lnTo>
                    <a:pt x="1256" y="1835"/>
                  </a:lnTo>
                  <a:lnTo>
                    <a:pt x="1235" y="1837"/>
                  </a:lnTo>
                  <a:lnTo>
                    <a:pt x="1194" y="1825"/>
                  </a:lnTo>
                  <a:lnTo>
                    <a:pt x="1168" y="1802"/>
                  </a:lnTo>
                  <a:lnTo>
                    <a:pt x="1123" y="1790"/>
                  </a:lnTo>
                  <a:lnTo>
                    <a:pt x="1097" y="1761"/>
                  </a:lnTo>
                  <a:lnTo>
                    <a:pt x="1090" y="1778"/>
                  </a:lnTo>
                  <a:lnTo>
                    <a:pt x="1071" y="1771"/>
                  </a:lnTo>
                  <a:lnTo>
                    <a:pt x="1057" y="1785"/>
                  </a:lnTo>
                  <a:lnTo>
                    <a:pt x="1015" y="1754"/>
                  </a:lnTo>
                  <a:lnTo>
                    <a:pt x="998" y="1773"/>
                  </a:lnTo>
                  <a:lnTo>
                    <a:pt x="979" y="1776"/>
                  </a:lnTo>
                  <a:lnTo>
                    <a:pt x="977" y="1764"/>
                  </a:lnTo>
                  <a:lnTo>
                    <a:pt x="970" y="1768"/>
                  </a:lnTo>
                  <a:lnTo>
                    <a:pt x="953" y="1761"/>
                  </a:lnTo>
                  <a:lnTo>
                    <a:pt x="955" y="1771"/>
                  </a:lnTo>
                  <a:lnTo>
                    <a:pt x="941" y="1776"/>
                  </a:lnTo>
                  <a:lnTo>
                    <a:pt x="918" y="1766"/>
                  </a:lnTo>
                  <a:lnTo>
                    <a:pt x="915" y="1750"/>
                  </a:lnTo>
                  <a:lnTo>
                    <a:pt x="896" y="1740"/>
                  </a:lnTo>
                  <a:lnTo>
                    <a:pt x="875" y="1742"/>
                  </a:lnTo>
                  <a:lnTo>
                    <a:pt x="854" y="1726"/>
                  </a:lnTo>
                  <a:lnTo>
                    <a:pt x="837" y="1695"/>
                  </a:lnTo>
                  <a:lnTo>
                    <a:pt x="832" y="1660"/>
                  </a:lnTo>
                  <a:lnTo>
                    <a:pt x="797" y="1664"/>
                  </a:lnTo>
                  <a:lnTo>
                    <a:pt x="802" y="1648"/>
                  </a:lnTo>
                  <a:lnTo>
                    <a:pt x="754" y="1660"/>
                  </a:lnTo>
                  <a:lnTo>
                    <a:pt x="754" y="1671"/>
                  </a:lnTo>
                  <a:lnTo>
                    <a:pt x="754" y="1671"/>
                  </a:lnTo>
                  <a:lnTo>
                    <a:pt x="714" y="1627"/>
                  </a:lnTo>
                  <a:lnTo>
                    <a:pt x="719" y="1610"/>
                  </a:lnTo>
                  <a:lnTo>
                    <a:pt x="710" y="1596"/>
                  </a:lnTo>
                  <a:lnTo>
                    <a:pt x="721" y="1579"/>
                  </a:lnTo>
                  <a:lnTo>
                    <a:pt x="731" y="1589"/>
                  </a:lnTo>
                  <a:lnTo>
                    <a:pt x="731" y="1577"/>
                  </a:lnTo>
                  <a:lnTo>
                    <a:pt x="743" y="1567"/>
                  </a:lnTo>
                  <a:lnTo>
                    <a:pt x="738" y="1560"/>
                  </a:lnTo>
                  <a:lnTo>
                    <a:pt x="754" y="1560"/>
                  </a:lnTo>
                  <a:lnTo>
                    <a:pt x="769" y="1546"/>
                  </a:lnTo>
                  <a:lnTo>
                    <a:pt x="778" y="1475"/>
                  </a:lnTo>
                  <a:lnTo>
                    <a:pt x="757" y="1480"/>
                  </a:lnTo>
                  <a:lnTo>
                    <a:pt x="750" y="1466"/>
                  </a:lnTo>
                  <a:lnTo>
                    <a:pt x="710" y="1459"/>
                  </a:lnTo>
                  <a:lnTo>
                    <a:pt x="710" y="1433"/>
                  </a:lnTo>
                  <a:lnTo>
                    <a:pt x="686" y="1416"/>
                  </a:lnTo>
                  <a:lnTo>
                    <a:pt x="683" y="1404"/>
                  </a:lnTo>
                  <a:lnTo>
                    <a:pt x="707" y="1395"/>
                  </a:lnTo>
                  <a:lnTo>
                    <a:pt x="719" y="1378"/>
                  </a:lnTo>
                  <a:lnTo>
                    <a:pt x="705" y="1369"/>
                  </a:lnTo>
                  <a:lnTo>
                    <a:pt x="710" y="1338"/>
                  </a:lnTo>
                  <a:lnTo>
                    <a:pt x="721" y="1333"/>
                  </a:lnTo>
                  <a:lnTo>
                    <a:pt x="719" y="1324"/>
                  </a:lnTo>
                  <a:lnTo>
                    <a:pt x="700" y="1322"/>
                  </a:lnTo>
                  <a:lnTo>
                    <a:pt x="698" y="1277"/>
                  </a:lnTo>
                  <a:lnTo>
                    <a:pt x="665" y="1293"/>
                  </a:lnTo>
                  <a:lnTo>
                    <a:pt x="665" y="1284"/>
                  </a:lnTo>
                  <a:lnTo>
                    <a:pt x="648" y="1284"/>
                  </a:lnTo>
                  <a:lnTo>
                    <a:pt x="641" y="1277"/>
                  </a:lnTo>
                  <a:lnTo>
                    <a:pt x="639" y="1265"/>
                  </a:lnTo>
                  <a:lnTo>
                    <a:pt x="610" y="1267"/>
                  </a:lnTo>
                  <a:lnTo>
                    <a:pt x="596" y="1258"/>
                  </a:lnTo>
                  <a:lnTo>
                    <a:pt x="589" y="1262"/>
                  </a:lnTo>
                  <a:lnTo>
                    <a:pt x="572" y="1234"/>
                  </a:lnTo>
                  <a:lnTo>
                    <a:pt x="553" y="1225"/>
                  </a:lnTo>
                  <a:lnTo>
                    <a:pt x="527" y="1243"/>
                  </a:lnTo>
                  <a:lnTo>
                    <a:pt x="530" y="1229"/>
                  </a:lnTo>
                  <a:lnTo>
                    <a:pt x="506" y="1239"/>
                  </a:lnTo>
                  <a:lnTo>
                    <a:pt x="499" y="1229"/>
                  </a:lnTo>
                  <a:lnTo>
                    <a:pt x="492" y="1251"/>
                  </a:lnTo>
                  <a:lnTo>
                    <a:pt x="473" y="1246"/>
                  </a:lnTo>
                  <a:lnTo>
                    <a:pt x="461" y="1260"/>
                  </a:lnTo>
                  <a:lnTo>
                    <a:pt x="454" y="1255"/>
                  </a:lnTo>
                  <a:lnTo>
                    <a:pt x="435" y="1277"/>
                  </a:lnTo>
                  <a:lnTo>
                    <a:pt x="421" y="1269"/>
                  </a:lnTo>
                  <a:lnTo>
                    <a:pt x="383" y="1303"/>
                  </a:lnTo>
                  <a:lnTo>
                    <a:pt x="359" y="1305"/>
                  </a:lnTo>
                  <a:lnTo>
                    <a:pt x="348" y="1322"/>
                  </a:lnTo>
                  <a:lnTo>
                    <a:pt x="345" y="1310"/>
                  </a:lnTo>
                  <a:lnTo>
                    <a:pt x="331" y="1314"/>
                  </a:lnTo>
                  <a:lnTo>
                    <a:pt x="324" y="1307"/>
                  </a:lnTo>
                  <a:lnTo>
                    <a:pt x="322" y="1319"/>
                  </a:lnTo>
                  <a:lnTo>
                    <a:pt x="312" y="1317"/>
                  </a:lnTo>
                  <a:lnTo>
                    <a:pt x="298" y="1329"/>
                  </a:lnTo>
                  <a:lnTo>
                    <a:pt x="298" y="1338"/>
                  </a:lnTo>
                  <a:lnTo>
                    <a:pt x="284" y="1336"/>
                  </a:lnTo>
                  <a:lnTo>
                    <a:pt x="272" y="1317"/>
                  </a:lnTo>
                  <a:lnTo>
                    <a:pt x="244" y="1329"/>
                  </a:lnTo>
                  <a:lnTo>
                    <a:pt x="218" y="1314"/>
                  </a:lnTo>
                  <a:lnTo>
                    <a:pt x="206" y="1319"/>
                  </a:lnTo>
                  <a:lnTo>
                    <a:pt x="192" y="1310"/>
                  </a:lnTo>
                  <a:lnTo>
                    <a:pt x="184" y="1314"/>
                  </a:lnTo>
                  <a:lnTo>
                    <a:pt x="161" y="1307"/>
                  </a:lnTo>
                  <a:lnTo>
                    <a:pt x="161" y="1307"/>
                  </a:lnTo>
                  <a:lnTo>
                    <a:pt x="147" y="1288"/>
                  </a:lnTo>
                  <a:lnTo>
                    <a:pt x="163" y="1284"/>
                  </a:lnTo>
                  <a:lnTo>
                    <a:pt x="158" y="1267"/>
                  </a:lnTo>
                  <a:lnTo>
                    <a:pt x="187" y="1243"/>
                  </a:lnTo>
                  <a:lnTo>
                    <a:pt x="199" y="1210"/>
                  </a:lnTo>
                  <a:lnTo>
                    <a:pt x="192" y="1199"/>
                  </a:lnTo>
                  <a:lnTo>
                    <a:pt x="239" y="1156"/>
                  </a:lnTo>
                  <a:lnTo>
                    <a:pt x="232" y="1144"/>
                  </a:lnTo>
                  <a:lnTo>
                    <a:pt x="244" y="1149"/>
                  </a:lnTo>
                  <a:lnTo>
                    <a:pt x="234" y="1123"/>
                  </a:lnTo>
                  <a:lnTo>
                    <a:pt x="244" y="1111"/>
                  </a:lnTo>
                  <a:lnTo>
                    <a:pt x="237" y="1085"/>
                  </a:lnTo>
                  <a:lnTo>
                    <a:pt x="251" y="1066"/>
                  </a:lnTo>
                  <a:lnTo>
                    <a:pt x="241" y="1076"/>
                  </a:lnTo>
                  <a:lnTo>
                    <a:pt x="218" y="1054"/>
                  </a:lnTo>
                  <a:lnTo>
                    <a:pt x="192" y="1066"/>
                  </a:lnTo>
                  <a:lnTo>
                    <a:pt x="173" y="1057"/>
                  </a:lnTo>
                  <a:lnTo>
                    <a:pt x="151" y="1028"/>
                  </a:lnTo>
                  <a:lnTo>
                    <a:pt x="128" y="1040"/>
                  </a:lnTo>
                  <a:lnTo>
                    <a:pt x="121" y="1012"/>
                  </a:lnTo>
                  <a:lnTo>
                    <a:pt x="111" y="1014"/>
                  </a:lnTo>
                  <a:lnTo>
                    <a:pt x="73" y="983"/>
                  </a:lnTo>
                  <a:lnTo>
                    <a:pt x="71" y="967"/>
                  </a:lnTo>
                  <a:lnTo>
                    <a:pt x="64" y="962"/>
                  </a:lnTo>
                  <a:lnTo>
                    <a:pt x="66" y="936"/>
                  </a:lnTo>
                  <a:lnTo>
                    <a:pt x="57" y="931"/>
                  </a:lnTo>
                  <a:lnTo>
                    <a:pt x="52" y="938"/>
                  </a:lnTo>
                  <a:lnTo>
                    <a:pt x="47" y="920"/>
                  </a:lnTo>
                  <a:lnTo>
                    <a:pt x="40" y="934"/>
                  </a:lnTo>
                  <a:lnTo>
                    <a:pt x="33" y="903"/>
                  </a:lnTo>
                  <a:lnTo>
                    <a:pt x="17" y="891"/>
                  </a:lnTo>
                  <a:lnTo>
                    <a:pt x="24" y="882"/>
                  </a:lnTo>
                  <a:lnTo>
                    <a:pt x="17" y="877"/>
                  </a:lnTo>
                  <a:lnTo>
                    <a:pt x="21" y="868"/>
                  </a:lnTo>
                  <a:lnTo>
                    <a:pt x="12" y="863"/>
                  </a:lnTo>
                  <a:lnTo>
                    <a:pt x="9" y="834"/>
                  </a:lnTo>
                  <a:lnTo>
                    <a:pt x="0" y="834"/>
                  </a:lnTo>
                  <a:lnTo>
                    <a:pt x="12" y="823"/>
                  </a:lnTo>
                  <a:lnTo>
                    <a:pt x="2" y="820"/>
                  </a:lnTo>
                  <a:lnTo>
                    <a:pt x="5" y="804"/>
                  </a:lnTo>
                  <a:lnTo>
                    <a:pt x="14" y="804"/>
                  </a:lnTo>
                  <a:lnTo>
                    <a:pt x="9" y="778"/>
                  </a:lnTo>
                  <a:lnTo>
                    <a:pt x="26" y="756"/>
                  </a:lnTo>
                  <a:lnTo>
                    <a:pt x="12" y="745"/>
                  </a:lnTo>
                  <a:lnTo>
                    <a:pt x="19" y="733"/>
                  </a:lnTo>
                  <a:lnTo>
                    <a:pt x="21" y="723"/>
                  </a:lnTo>
                  <a:lnTo>
                    <a:pt x="28" y="728"/>
                  </a:lnTo>
                  <a:lnTo>
                    <a:pt x="47" y="719"/>
                  </a:lnTo>
                  <a:lnTo>
                    <a:pt x="33" y="683"/>
                  </a:lnTo>
                  <a:lnTo>
                    <a:pt x="40" y="669"/>
                  </a:lnTo>
                  <a:lnTo>
                    <a:pt x="52" y="667"/>
                  </a:lnTo>
                  <a:lnTo>
                    <a:pt x="62" y="648"/>
                  </a:lnTo>
                  <a:lnTo>
                    <a:pt x="102" y="638"/>
                  </a:lnTo>
                  <a:lnTo>
                    <a:pt x="109" y="629"/>
                  </a:lnTo>
                  <a:lnTo>
                    <a:pt x="104" y="615"/>
                  </a:lnTo>
                  <a:lnTo>
                    <a:pt x="121" y="588"/>
                  </a:lnTo>
                  <a:lnTo>
                    <a:pt x="135" y="588"/>
                  </a:lnTo>
                  <a:lnTo>
                    <a:pt x="151" y="605"/>
                  </a:lnTo>
                  <a:lnTo>
                    <a:pt x="151" y="596"/>
                  </a:lnTo>
                  <a:lnTo>
                    <a:pt x="177" y="58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3" name="Freeform 172"/>
            <p:cNvSpPr>
              <a:spLocks/>
            </p:cNvSpPr>
            <p:nvPr/>
          </p:nvSpPr>
          <p:spPr bwMode="auto">
            <a:xfrm>
              <a:off x="1369" y="3753"/>
              <a:ext cx="631" cy="487"/>
            </a:xfrm>
            <a:custGeom>
              <a:avLst/>
              <a:gdLst>
                <a:gd name="T0" fmla="*/ 37 w 631"/>
                <a:gd name="T1" fmla="*/ 89 h 487"/>
                <a:gd name="T2" fmla="*/ 59 w 631"/>
                <a:gd name="T3" fmla="*/ 94 h 487"/>
                <a:gd name="T4" fmla="*/ 97 w 631"/>
                <a:gd name="T5" fmla="*/ 104 h 487"/>
                <a:gd name="T6" fmla="*/ 137 w 631"/>
                <a:gd name="T7" fmla="*/ 111 h 487"/>
                <a:gd name="T8" fmla="*/ 151 w 631"/>
                <a:gd name="T9" fmla="*/ 104 h 487"/>
                <a:gd name="T10" fmla="*/ 175 w 631"/>
                <a:gd name="T11" fmla="*/ 94 h 487"/>
                <a:gd name="T12" fmla="*/ 184 w 631"/>
                <a:gd name="T13" fmla="*/ 89 h 487"/>
                <a:gd name="T14" fmla="*/ 201 w 631"/>
                <a:gd name="T15" fmla="*/ 97 h 487"/>
                <a:gd name="T16" fmla="*/ 236 w 631"/>
                <a:gd name="T17" fmla="*/ 78 h 487"/>
                <a:gd name="T18" fmla="*/ 288 w 631"/>
                <a:gd name="T19" fmla="*/ 52 h 487"/>
                <a:gd name="T20" fmla="*/ 314 w 631"/>
                <a:gd name="T21" fmla="*/ 35 h 487"/>
                <a:gd name="T22" fmla="*/ 345 w 631"/>
                <a:gd name="T23" fmla="*/ 26 h 487"/>
                <a:gd name="T24" fmla="*/ 359 w 631"/>
                <a:gd name="T25" fmla="*/ 14 h 487"/>
                <a:gd name="T26" fmla="*/ 380 w 631"/>
                <a:gd name="T27" fmla="*/ 18 h 487"/>
                <a:gd name="T28" fmla="*/ 425 w 631"/>
                <a:gd name="T29" fmla="*/ 9 h 487"/>
                <a:gd name="T30" fmla="*/ 449 w 631"/>
                <a:gd name="T31" fmla="*/ 33 h 487"/>
                <a:gd name="T32" fmla="*/ 492 w 631"/>
                <a:gd name="T33" fmla="*/ 40 h 487"/>
                <a:gd name="T34" fmla="*/ 501 w 631"/>
                <a:gd name="T35" fmla="*/ 59 h 487"/>
                <a:gd name="T36" fmla="*/ 518 w 631"/>
                <a:gd name="T37" fmla="*/ 68 h 487"/>
                <a:gd name="T38" fmla="*/ 553 w 631"/>
                <a:gd name="T39" fmla="*/ 97 h 487"/>
                <a:gd name="T40" fmla="*/ 574 w 631"/>
                <a:gd name="T41" fmla="*/ 108 h 487"/>
                <a:gd name="T42" fmla="*/ 558 w 631"/>
                <a:gd name="T43" fmla="*/ 144 h 487"/>
                <a:gd name="T44" fmla="*/ 560 w 631"/>
                <a:gd name="T45" fmla="*/ 170 h 487"/>
                <a:gd name="T46" fmla="*/ 539 w 631"/>
                <a:gd name="T47" fmla="*/ 191 h 487"/>
                <a:gd name="T48" fmla="*/ 563 w 631"/>
                <a:gd name="T49" fmla="*/ 234 h 487"/>
                <a:gd name="T50" fmla="*/ 610 w 631"/>
                <a:gd name="T51" fmla="*/ 255 h 487"/>
                <a:gd name="T52" fmla="*/ 622 w 631"/>
                <a:gd name="T53" fmla="*/ 321 h 487"/>
                <a:gd name="T54" fmla="*/ 591 w 631"/>
                <a:gd name="T55" fmla="*/ 335 h 487"/>
                <a:gd name="T56" fmla="*/ 584 w 631"/>
                <a:gd name="T57" fmla="*/ 352 h 487"/>
                <a:gd name="T58" fmla="*/ 574 w 631"/>
                <a:gd name="T59" fmla="*/ 354 h 487"/>
                <a:gd name="T60" fmla="*/ 572 w 631"/>
                <a:gd name="T61" fmla="*/ 385 h 487"/>
                <a:gd name="T62" fmla="*/ 607 w 631"/>
                <a:gd name="T63" fmla="*/ 446 h 487"/>
                <a:gd name="T64" fmla="*/ 607 w 631"/>
                <a:gd name="T65" fmla="*/ 458 h 487"/>
                <a:gd name="T66" fmla="*/ 565 w 631"/>
                <a:gd name="T67" fmla="*/ 484 h 487"/>
                <a:gd name="T68" fmla="*/ 508 w 631"/>
                <a:gd name="T69" fmla="*/ 484 h 487"/>
                <a:gd name="T70" fmla="*/ 482 w 631"/>
                <a:gd name="T71" fmla="*/ 480 h 487"/>
                <a:gd name="T72" fmla="*/ 451 w 631"/>
                <a:gd name="T73" fmla="*/ 463 h 487"/>
                <a:gd name="T74" fmla="*/ 447 w 631"/>
                <a:gd name="T75" fmla="*/ 449 h 487"/>
                <a:gd name="T76" fmla="*/ 442 w 631"/>
                <a:gd name="T77" fmla="*/ 470 h 487"/>
                <a:gd name="T78" fmla="*/ 404 w 631"/>
                <a:gd name="T79" fmla="*/ 435 h 487"/>
                <a:gd name="T80" fmla="*/ 395 w 631"/>
                <a:gd name="T81" fmla="*/ 418 h 487"/>
                <a:gd name="T82" fmla="*/ 364 w 631"/>
                <a:gd name="T83" fmla="*/ 404 h 487"/>
                <a:gd name="T84" fmla="*/ 324 w 631"/>
                <a:gd name="T85" fmla="*/ 399 h 487"/>
                <a:gd name="T86" fmla="*/ 291 w 631"/>
                <a:gd name="T87" fmla="*/ 394 h 487"/>
                <a:gd name="T88" fmla="*/ 288 w 631"/>
                <a:gd name="T89" fmla="*/ 449 h 487"/>
                <a:gd name="T90" fmla="*/ 231 w 631"/>
                <a:gd name="T91" fmla="*/ 439 h 487"/>
                <a:gd name="T92" fmla="*/ 227 w 631"/>
                <a:gd name="T93" fmla="*/ 402 h 487"/>
                <a:gd name="T94" fmla="*/ 205 w 631"/>
                <a:gd name="T95" fmla="*/ 392 h 487"/>
                <a:gd name="T96" fmla="*/ 184 w 631"/>
                <a:gd name="T97" fmla="*/ 352 h 487"/>
                <a:gd name="T98" fmla="*/ 156 w 631"/>
                <a:gd name="T99" fmla="*/ 314 h 487"/>
                <a:gd name="T100" fmla="*/ 142 w 631"/>
                <a:gd name="T101" fmla="*/ 281 h 487"/>
                <a:gd name="T102" fmla="*/ 125 w 631"/>
                <a:gd name="T103" fmla="*/ 262 h 487"/>
                <a:gd name="T104" fmla="*/ 146 w 631"/>
                <a:gd name="T105" fmla="*/ 255 h 487"/>
                <a:gd name="T106" fmla="*/ 139 w 631"/>
                <a:gd name="T107" fmla="*/ 236 h 487"/>
                <a:gd name="T108" fmla="*/ 118 w 631"/>
                <a:gd name="T109" fmla="*/ 198 h 487"/>
                <a:gd name="T110" fmla="*/ 23 w 631"/>
                <a:gd name="T111" fmla="*/ 163 h 487"/>
                <a:gd name="T112" fmla="*/ 0 w 631"/>
                <a:gd name="T113" fmla="*/ 101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1" h="487">
                  <a:moveTo>
                    <a:pt x="14" y="82"/>
                  </a:moveTo>
                  <a:lnTo>
                    <a:pt x="37" y="89"/>
                  </a:lnTo>
                  <a:lnTo>
                    <a:pt x="45" y="85"/>
                  </a:lnTo>
                  <a:lnTo>
                    <a:pt x="59" y="94"/>
                  </a:lnTo>
                  <a:lnTo>
                    <a:pt x="71" y="89"/>
                  </a:lnTo>
                  <a:lnTo>
                    <a:pt x="97" y="104"/>
                  </a:lnTo>
                  <a:lnTo>
                    <a:pt x="125" y="92"/>
                  </a:lnTo>
                  <a:lnTo>
                    <a:pt x="137" y="111"/>
                  </a:lnTo>
                  <a:lnTo>
                    <a:pt x="151" y="113"/>
                  </a:lnTo>
                  <a:lnTo>
                    <a:pt x="151" y="104"/>
                  </a:lnTo>
                  <a:lnTo>
                    <a:pt x="165" y="92"/>
                  </a:lnTo>
                  <a:lnTo>
                    <a:pt x="175" y="94"/>
                  </a:lnTo>
                  <a:lnTo>
                    <a:pt x="177" y="82"/>
                  </a:lnTo>
                  <a:lnTo>
                    <a:pt x="184" y="89"/>
                  </a:lnTo>
                  <a:lnTo>
                    <a:pt x="198" y="85"/>
                  </a:lnTo>
                  <a:lnTo>
                    <a:pt x="201" y="97"/>
                  </a:lnTo>
                  <a:lnTo>
                    <a:pt x="212" y="80"/>
                  </a:lnTo>
                  <a:lnTo>
                    <a:pt x="236" y="78"/>
                  </a:lnTo>
                  <a:lnTo>
                    <a:pt x="274" y="44"/>
                  </a:lnTo>
                  <a:lnTo>
                    <a:pt x="288" y="52"/>
                  </a:lnTo>
                  <a:lnTo>
                    <a:pt x="307" y="30"/>
                  </a:lnTo>
                  <a:lnTo>
                    <a:pt x="314" y="35"/>
                  </a:lnTo>
                  <a:lnTo>
                    <a:pt x="326" y="21"/>
                  </a:lnTo>
                  <a:lnTo>
                    <a:pt x="345" y="26"/>
                  </a:lnTo>
                  <a:lnTo>
                    <a:pt x="352" y="4"/>
                  </a:lnTo>
                  <a:lnTo>
                    <a:pt x="359" y="14"/>
                  </a:lnTo>
                  <a:lnTo>
                    <a:pt x="383" y="4"/>
                  </a:lnTo>
                  <a:lnTo>
                    <a:pt x="380" y="18"/>
                  </a:lnTo>
                  <a:lnTo>
                    <a:pt x="406" y="0"/>
                  </a:lnTo>
                  <a:lnTo>
                    <a:pt x="425" y="9"/>
                  </a:lnTo>
                  <a:lnTo>
                    <a:pt x="442" y="37"/>
                  </a:lnTo>
                  <a:lnTo>
                    <a:pt x="449" y="33"/>
                  </a:lnTo>
                  <a:lnTo>
                    <a:pt x="463" y="42"/>
                  </a:lnTo>
                  <a:lnTo>
                    <a:pt x="492" y="40"/>
                  </a:lnTo>
                  <a:lnTo>
                    <a:pt x="494" y="52"/>
                  </a:lnTo>
                  <a:lnTo>
                    <a:pt x="501" y="59"/>
                  </a:lnTo>
                  <a:lnTo>
                    <a:pt x="518" y="59"/>
                  </a:lnTo>
                  <a:lnTo>
                    <a:pt x="518" y="68"/>
                  </a:lnTo>
                  <a:lnTo>
                    <a:pt x="551" y="52"/>
                  </a:lnTo>
                  <a:lnTo>
                    <a:pt x="553" y="97"/>
                  </a:lnTo>
                  <a:lnTo>
                    <a:pt x="572" y="99"/>
                  </a:lnTo>
                  <a:lnTo>
                    <a:pt x="574" y="108"/>
                  </a:lnTo>
                  <a:lnTo>
                    <a:pt x="563" y="113"/>
                  </a:lnTo>
                  <a:lnTo>
                    <a:pt x="558" y="144"/>
                  </a:lnTo>
                  <a:lnTo>
                    <a:pt x="572" y="153"/>
                  </a:lnTo>
                  <a:lnTo>
                    <a:pt x="560" y="170"/>
                  </a:lnTo>
                  <a:lnTo>
                    <a:pt x="536" y="179"/>
                  </a:lnTo>
                  <a:lnTo>
                    <a:pt x="539" y="191"/>
                  </a:lnTo>
                  <a:lnTo>
                    <a:pt x="563" y="208"/>
                  </a:lnTo>
                  <a:lnTo>
                    <a:pt x="563" y="234"/>
                  </a:lnTo>
                  <a:lnTo>
                    <a:pt x="603" y="241"/>
                  </a:lnTo>
                  <a:lnTo>
                    <a:pt x="610" y="255"/>
                  </a:lnTo>
                  <a:lnTo>
                    <a:pt x="631" y="250"/>
                  </a:lnTo>
                  <a:lnTo>
                    <a:pt x="622" y="321"/>
                  </a:lnTo>
                  <a:lnTo>
                    <a:pt x="607" y="335"/>
                  </a:lnTo>
                  <a:lnTo>
                    <a:pt x="591" y="335"/>
                  </a:lnTo>
                  <a:lnTo>
                    <a:pt x="596" y="342"/>
                  </a:lnTo>
                  <a:lnTo>
                    <a:pt x="584" y="352"/>
                  </a:lnTo>
                  <a:lnTo>
                    <a:pt x="584" y="364"/>
                  </a:lnTo>
                  <a:lnTo>
                    <a:pt x="574" y="354"/>
                  </a:lnTo>
                  <a:lnTo>
                    <a:pt x="563" y="371"/>
                  </a:lnTo>
                  <a:lnTo>
                    <a:pt x="572" y="385"/>
                  </a:lnTo>
                  <a:lnTo>
                    <a:pt x="567" y="402"/>
                  </a:lnTo>
                  <a:lnTo>
                    <a:pt x="607" y="446"/>
                  </a:lnTo>
                  <a:lnTo>
                    <a:pt x="607" y="446"/>
                  </a:lnTo>
                  <a:lnTo>
                    <a:pt x="607" y="458"/>
                  </a:lnTo>
                  <a:lnTo>
                    <a:pt x="584" y="458"/>
                  </a:lnTo>
                  <a:lnTo>
                    <a:pt x="565" y="484"/>
                  </a:lnTo>
                  <a:lnTo>
                    <a:pt x="536" y="472"/>
                  </a:lnTo>
                  <a:lnTo>
                    <a:pt x="508" y="484"/>
                  </a:lnTo>
                  <a:lnTo>
                    <a:pt x="499" y="470"/>
                  </a:lnTo>
                  <a:lnTo>
                    <a:pt x="482" y="480"/>
                  </a:lnTo>
                  <a:lnTo>
                    <a:pt x="463" y="461"/>
                  </a:lnTo>
                  <a:lnTo>
                    <a:pt x="451" y="463"/>
                  </a:lnTo>
                  <a:lnTo>
                    <a:pt x="456" y="451"/>
                  </a:lnTo>
                  <a:lnTo>
                    <a:pt x="447" y="449"/>
                  </a:lnTo>
                  <a:lnTo>
                    <a:pt x="437" y="454"/>
                  </a:lnTo>
                  <a:lnTo>
                    <a:pt x="442" y="470"/>
                  </a:lnTo>
                  <a:lnTo>
                    <a:pt x="421" y="487"/>
                  </a:lnTo>
                  <a:lnTo>
                    <a:pt x="404" y="435"/>
                  </a:lnTo>
                  <a:lnTo>
                    <a:pt x="409" y="416"/>
                  </a:lnTo>
                  <a:lnTo>
                    <a:pt x="395" y="418"/>
                  </a:lnTo>
                  <a:lnTo>
                    <a:pt x="371" y="397"/>
                  </a:lnTo>
                  <a:lnTo>
                    <a:pt x="364" y="404"/>
                  </a:lnTo>
                  <a:lnTo>
                    <a:pt x="343" y="385"/>
                  </a:lnTo>
                  <a:lnTo>
                    <a:pt x="324" y="399"/>
                  </a:lnTo>
                  <a:lnTo>
                    <a:pt x="305" y="385"/>
                  </a:lnTo>
                  <a:lnTo>
                    <a:pt x="291" y="394"/>
                  </a:lnTo>
                  <a:lnTo>
                    <a:pt x="305" y="425"/>
                  </a:lnTo>
                  <a:lnTo>
                    <a:pt x="288" y="449"/>
                  </a:lnTo>
                  <a:lnTo>
                    <a:pt x="255" y="435"/>
                  </a:lnTo>
                  <a:lnTo>
                    <a:pt x="231" y="439"/>
                  </a:lnTo>
                  <a:lnTo>
                    <a:pt x="215" y="418"/>
                  </a:lnTo>
                  <a:lnTo>
                    <a:pt x="227" y="402"/>
                  </a:lnTo>
                  <a:lnTo>
                    <a:pt x="222" y="390"/>
                  </a:lnTo>
                  <a:lnTo>
                    <a:pt x="205" y="392"/>
                  </a:lnTo>
                  <a:lnTo>
                    <a:pt x="201" y="361"/>
                  </a:lnTo>
                  <a:lnTo>
                    <a:pt x="184" y="352"/>
                  </a:lnTo>
                  <a:lnTo>
                    <a:pt x="189" y="333"/>
                  </a:lnTo>
                  <a:lnTo>
                    <a:pt x="156" y="314"/>
                  </a:lnTo>
                  <a:lnTo>
                    <a:pt x="139" y="295"/>
                  </a:lnTo>
                  <a:lnTo>
                    <a:pt x="142" y="281"/>
                  </a:lnTo>
                  <a:lnTo>
                    <a:pt x="127" y="271"/>
                  </a:lnTo>
                  <a:lnTo>
                    <a:pt x="125" y="262"/>
                  </a:lnTo>
                  <a:lnTo>
                    <a:pt x="139" y="269"/>
                  </a:lnTo>
                  <a:lnTo>
                    <a:pt x="146" y="255"/>
                  </a:lnTo>
                  <a:lnTo>
                    <a:pt x="137" y="250"/>
                  </a:lnTo>
                  <a:lnTo>
                    <a:pt x="139" y="236"/>
                  </a:lnTo>
                  <a:lnTo>
                    <a:pt x="111" y="219"/>
                  </a:lnTo>
                  <a:lnTo>
                    <a:pt x="118" y="198"/>
                  </a:lnTo>
                  <a:lnTo>
                    <a:pt x="45" y="151"/>
                  </a:lnTo>
                  <a:lnTo>
                    <a:pt x="23" y="163"/>
                  </a:lnTo>
                  <a:lnTo>
                    <a:pt x="7" y="158"/>
                  </a:lnTo>
                  <a:lnTo>
                    <a:pt x="0" y="101"/>
                  </a:lnTo>
                  <a:lnTo>
                    <a:pt x="14" y="8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4" name="Freeform 173"/>
            <p:cNvSpPr>
              <a:spLocks/>
            </p:cNvSpPr>
            <p:nvPr/>
          </p:nvSpPr>
          <p:spPr bwMode="auto">
            <a:xfrm>
              <a:off x="4694" y="1814"/>
              <a:ext cx="1913" cy="1442"/>
            </a:xfrm>
            <a:custGeom>
              <a:avLst/>
              <a:gdLst>
                <a:gd name="T0" fmla="*/ 196 w 1913"/>
                <a:gd name="T1" fmla="*/ 522 h 1442"/>
                <a:gd name="T2" fmla="*/ 194 w 1913"/>
                <a:gd name="T3" fmla="*/ 411 h 1442"/>
                <a:gd name="T4" fmla="*/ 191 w 1913"/>
                <a:gd name="T5" fmla="*/ 286 h 1442"/>
                <a:gd name="T6" fmla="*/ 184 w 1913"/>
                <a:gd name="T7" fmla="*/ 196 h 1442"/>
                <a:gd name="T8" fmla="*/ 281 w 1913"/>
                <a:gd name="T9" fmla="*/ 94 h 1442"/>
                <a:gd name="T10" fmla="*/ 402 w 1913"/>
                <a:gd name="T11" fmla="*/ 80 h 1442"/>
                <a:gd name="T12" fmla="*/ 544 w 1913"/>
                <a:gd name="T13" fmla="*/ 35 h 1442"/>
                <a:gd name="T14" fmla="*/ 645 w 1913"/>
                <a:gd name="T15" fmla="*/ 45 h 1442"/>
                <a:gd name="T16" fmla="*/ 669 w 1913"/>
                <a:gd name="T17" fmla="*/ 21 h 1442"/>
                <a:gd name="T18" fmla="*/ 754 w 1913"/>
                <a:gd name="T19" fmla="*/ 61 h 1442"/>
                <a:gd name="T20" fmla="*/ 792 w 1913"/>
                <a:gd name="T21" fmla="*/ 203 h 1442"/>
                <a:gd name="T22" fmla="*/ 839 w 1913"/>
                <a:gd name="T23" fmla="*/ 274 h 1442"/>
                <a:gd name="T24" fmla="*/ 922 w 1913"/>
                <a:gd name="T25" fmla="*/ 222 h 1442"/>
                <a:gd name="T26" fmla="*/ 995 w 1913"/>
                <a:gd name="T27" fmla="*/ 290 h 1442"/>
                <a:gd name="T28" fmla="*/ 1083 w 1913"/>
                <a:gd name="T29" fmla="*/ 298 h 1442"/>
                <a:gd name="T30" fmla="*/ 1227 w 1913"/>
                <a:gd name="T31" fmla="*/ 293 h 1442"/>
                <a:gd name="T32" fmla="*/ 1293 w 1913"/>
                <a:gd name="T33" fmla="*/ 269 h 1442"/>
                <a:gd name="T34" fmla="*/ 1341 w 1913"/>
                <a:gd name="T35" fmla="*/ 179 h 1442"/>
                <a:gd name="T36" fmla="*/ 1447 w 1913"/>
                <a:gd name="T37" fmla="*/ 146 h 1442"/>
                <a:gd name="T38" fmla="*/ 1518 w 1913"/>
                <a:gd name="T39" fmla="*/ 137 h 1442"/>
                <a:gd name="T40" fmla="*/ 1655 w 1913"/>
                <a:gd name="T41" fmla="*/ 130 h 1442"/>
                <a:gd name="T42" fmla="*/ 1729 w 1913"/>
                <a:gd name="T43" fmla="*/ 153 h 1442"/>
                <a:gd name="T44" fmla="*/ 1868 w 1913"/>
                <a:gd name="T45" fmla="*/ 293 h 1442"/>
                <a:gd name="T46" fmla="*/ 1873 w 1913"/>
                <a:gd name="T47" fmla="*/ 586 h 1442"/>
                <a:gd name="T48" fmla="*/ 1781 w 1913"/>
                <a:gd name="T49" fmla="*/ 785 h 1442"/>
                <a:gd name="T50" fmla="*/ 1658 w 1913"/>
                <a:gd name="T51" fmla="*/ 794 h 1442"/>
                <a:gd name="T52" fmla="*/ 1625 w 1913"/>
                <a:gd name="T53" fmla="*/ 650 h 1442"/>
                <a:gd name="T54" fmla="*/ 1532 w 1913"/>
                <a:gd name="T55" fmla="*/ 640 h 1442"/>
                <a:gd name="T56" fmla="*/ 1450 w 1913"/>
                <a:gd name="T57" fmla="*/ 622 h 1442"/>
                <a:gd name="T58" fmla="*/ 1483 w 1913"/>
                <a:gd name="T59" fmla="*/ 683 h 1442"/>
                <a:gd name="T60" fmla="*/ 1494 w 1913"/>
                <a:gd name="T61" fmla="*/ 761 h 1442"/>
                <a:gd name="T62" fmla="*/ 1303 w 1913"/>
                <a:gd name="T63" fmla="*/ 846 h 1442"/>
                <a:gd name="T64" fmla="*/ 1201 w 1913"/>
                <a:gd name="T65" fmla="*/ 903 h 1442"/>
                <a:gd name="T66" fmla="*/ 1045 w 1913"/>
                <a:gd name="T67" fmla="*/ 934 h 1442"/>
                <a:gd name="T68" fmla="*/ 962 w 1913"/>
                <a:gd name="T69" fmla="*/ 1035 h 1442"/>
                <a:gd name="T70" fmla="*/ 856 w 1913"/>
                <a:gd name="T71" fmla="*/ 1064 h 1442"/>
                <a:gd name="T72" fmla="*/ 700 w 1913"/>
                <a:gd name="T73" fmla="*/ 1125 h 1442"/>
                <a:gd name="T74" fmla="*/ 558 w 1913"/>
                <a:gd name="T75" fmla="*/ 1182 h 1442"/>
                <a:gd name="T76" fmla="*/ 362 w 1913"/>
                <a:gd name="T77" fmla="*/ 1272 h 1442"/>
                <a:gd name="T78" fmla="*/ 295 w 1913"/>
                <a:gd name="T79" fmla="*/ 1378 h 1442"/>
                <a:gd name="T80" fmla="*/ 253 w 1913"/>
                <a:gd name="T81" fmla="*/ 1437 h 1442"/>
                <a:gd name="T82" fmla="*/ 198 w 1913"/>
                <a:gd name="T83" fmla="*/ 1347 h 1442"/>
                <a:gd name="T84" fmla="*/ 106 w 1913"/>
                <a:gd name="T85" fmla="*/ 1298 h 1442"/>
                <a:gd name="T86" fmla="*/ 33 w 1913"/>
                <a:gd name="T87" fmla="*/ 1206 h 1442"/>
                <a:gd name="T88" fmla="*/ 42 w 1913"/>
                <a:gd name="T89" fmla="*/ 1161 h 1442"/>
                <a:gd name="T90" fmla="*/ 35 w 1913"/>
                <a:gd name="T91" fmla="*/ 1080 h 1442"/>
                <a:gd name="T92" fmla="*/ 101 w 1913"/>
                <a:gd name="T93" fmla="*/ 1045 h 1442"/>
                <a:gd name="T94" fmla="*/ 154 w 1913"/>
                <a:gd name="T95" fmla="*/ 1071 h 1442"/>
                <a:gd name="T96" fmla="*/ 236 w 1913"/>
                <a:gd name="T97" fmla="*/ 1012 h 1442"/>
                <a:gd name="T98" fmla="*/ 239 w 1913"/>
                <a:gd name="T99" fmla="*/ 908 h 1442"/>
                <a:gd name="T100" fmla="*/ 229 w 1913"/>
                <a:gd name="T101" fmla="*/ 830 h 1442"/>
                <a:gd name="T102" fmla="*/ 288 w 1913"/>
                <a:gd name="T103" fmla="*/ 813 h 1442"/>
                <a:gd name="T104" fmla="*/ 369 w 1913"/>
                <a:gd name="T105" fmla="*/ 759 h 1442"/>
                <a:gd name="T106" fmla="*/ 473 w 1913"/>
                <a:gd name="T107" fmla="*/ 735 h 1442"/>
                <a:gd name="T108" fmla="*/ 388 w 1913"/>
                <a:gd name="T109" fmla="*/ 633 h 1442"/>
                <a:gd name="T110" fmla="*/ 355 w 1913"/>
                <a:gd name="T111" fmla="*/ 579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13" h="1442">
                  <a:moveTo>
                    <a:pt x="248" y="572"/>
                  </a:moveTo>
                  <a:lnTo>
                    <a:pt x="243" y="562"/>
                  </a:lnTo>
                  <a:lnTo>
                    <a:pt x="217" y="560"/>
                  </a:lnTo>
                  <a:lnTo>
                    <a:pt x="210" y="541"/>
                  </a:lnTo>
                  <a:lnTo>
                    <a:pt x="222" y="541"/>
                  </a:lnTo>
                  <a:lnTo>
                    <a:pt x="222" y="532"/>
                  </a:lnTo>
                  <a:lnTo>
                    <a:pt x="196" y="522"/>
                  </a:lnTo>
                  <a:lnTo>
                    <a:pt x="206" y="484"/>
                  </a:lnTo>
                  <a:lnTo>
                    <a:pt x="184" y="484"/>
                  </a:lnTo>
                  <a:lnTo>
                    <a:pt x="182" y="477"/>
                  </a:lnTo>
                  <a:lnTo>
                    <a:pt x="191" y="477"/>
                  </a:lnTo>
                  <a:lnTo>
                    <a:pt x="201" y="454"/>
                  </a:lnTo>
                  <a:lnTo>
                    <a:pt x="198" y="430"/>
                  </a:lnTo>
                  <a:lnTo>
                    <a:pt x="194" y="411"/>
                  </a:lnTo>
                  <a:lnTo>
                    <a:pt x="177" y="404"/>
                  </a:lnTo>
                  <a:lnTo>
                    <a:pt x="182" y="385"/>
                  </a:lnTo>
                  <a:lnTo>
                    <a:pt x="168" y="350"/>
                  </a:lnTo>
                  <a:lnTo>
                    <a:pt x="196" y="342"/>
                  </a:lnTo>
                  <a:lnTo>
                    <a:pt x="196" y="302"/>
                  </a:lnTo>
                  <a:lnTo>
                    <a:pt x="182" y="290"/>
                  </a:lnTo>
                  <a:lnTo>
                    <a:pt x="191" y="286"/>
                  </a:lnTo>
                  <a:lnTo>
                    <a:pt x="184" y="264"/>
                  </a:lnTo>
                  <a:lnTo>
                    <a:pt x="194" y="253"/>
                  </a:lnTo>
                  <a:lnTo>
                    <a:pt x="189" y="243"/>
                  </a:lnTo>
                  <a:lnTo>
                    <a:pt x="172" y="243"/>
                  </a:lnTo>
                  <a:lnTo>
                    <a:pt x="168" y="215"/>
                  </a:lnTo>
                  <a:lnTo>
                    <a:pt x="182" y="210"/>
                  </a:lnTo>
                  <a:lnTo>
                    <a:pt x="184" y="196"/>
                  </a:lnTo>
                  <a:lnTo>
                    <a:pt x="203" y="186"/>
                  </a:lnTo>
                  <a:lnTo>
                    <a:pt x="194" y="156"/>
                  </a:lnTo>
                  <a:lnTo>
                    <a:pt x="220" y="127"/>
                  </a:lnTo>
                  <a:lnTo>
                    <a:pt x="217" y="115"/>
                  </a:lnTo>
                  <a:lnTo>
                    <a:pt x="253" y="118"/>
                  </a:lnTo>
                  <a:lnTo>
                    <a:pt x="284" y="101"/>
                  </a:lnTo>
                  <a:lnTo>
                    <a:pt x="281" y="94"/>
                  </a:lnTo>
                  <a:lnTo>
                    <a:pt x="333" y="99"/>
                  </a:lnTo>
                  <a:lnTo>
                    <a:pt x="345" y="73"/>
                  </a:lnTo>
                  <a:lnTo>
                    <a:pt x="355" y="80"/>
                  </a:lnTo>
                  <a:lnTo>
                    <a:pt x="369" y="75"/>
                  </a:lnTo>
                  <a:lnTo>
                    <a:pt x="371" y="87"/>
                  </a:lnTo>
                  <a:lnTo>
                    <a:pt x="383" y="73"/>
                  </a:lnTo>
                  <a:lnTo>
                    <a:pt x="402" y="80"/>
                  </a:lnTo>
                  <a:lnTo>
                    <a:pt x="428" y="56"/>
                  </a:lnTo>
                  <a:lnTo>
                    <a:pt x="435" y="63"/>
                  </a:lnTo>
                  <a:lnTo>
                    <a:pt x="456" y="56"/>
                  </a:lnTo>
                  <a:lnTo>
                    <a:pt x="444" y="71"/>
                  </a:lnTo>
                  <a:lnTo>
                    <a:pt x="478" y="52"/>
                  </a:lnTo>
                  <a:lnTo>
                    <a:pt x="494" y="19"/>
                  </a:lnTo>
                  <a:lnTo>
                    <a:pt x="544" y="35"/>
                  </a:lnTo>
                  <a:lnTo>
                    <a:pt x="586" y="0"/>
                  </a:lnTo>
                  <a:lnTo>
                    <a:pt x="598" y="9"/>
                  </a:lnTo>
                  <a:lnTo>
                    <a:pt x="600" y="26"/>
                  </a:lnTo>
                  <a:lnTo>
                    <a:pt x="615" y="16"/>
                  </a:lnTo>
                  <a:lnTo>
                    <a:pt x="619" y="35"/>
                  </a:lnTo>
                  <a:lnTo>
                    <a:pt x="638" y="33"/>
                  </a:lnTo>
                  <a:lnTo>
                    <a:pt x="645" y="45"/>
                  </a:lnTo>
                  <a:lnTo>
                    <a:pt x="650" y="33"/>
                  </a:lnTo>
                  <a:lnTo>
                    <a:pt x="662" y="33"/>
                  </a:lnTo>
                  <a:lnTo>
                    <a:pt x="660" y="19"/>
                  </a:lnTo>
                  <a:lnTo>
                    <a:pt x="664" y="21"/>
                  </a:lnTo>
                  <a:lnTo>
                    <a:pt x="664" y="21"/>
                  </a:lnTo>
                  <a:lnTo>
                    <a:pt x="669" y="21"/>
                  </a:lnTo>
                  <a:lnTo>
                    <a:pt x="669" y="21"/>
                  </a:lnTo>
                  <a:lnTo>
                    <a:pt x="669" y="14"/>
                  </a:lnTo>
                  <a:lnTo>
                    <a:pt x="688" y="19"/>
                  </a:lnTo>
                  <a:lnTo>
                    <a:pt x="695" y="45"/>
                  </a:lnTo>
                  <a:lnTo>
                    <a:pt x="714" y="35"/>
                  </a:lnTo>
                  <a:lnTo>
                    <a:pt x="714" y="35"/>
                  </a:lnTo>
                  <a:lnTo>
                    <a:pt x="733" y="73"/>
                  </a:lnTo>
                  <a:lnTo>
                    <a:pt x="754" y="61"/>
                  </a:lnTo>
                  <a:lnTo>
                    <a:pt x="778" y="87"/>
                  </a:lnTo>
                  <a:lnTo>
                    <a:pt x="768" y="111"/>
                  </a:lnTo>
                  <a:lnTo>
                    <a:pt x="792" y="123"/>
                  </a:lnTo>
                  <a:lnTo>
                    <a:pt x="806" y="156"/>
                  </a:lnTo>
                  <a:lnTo>
                    <a:pt x="802" y="184"/>
                  </a:lnTo>
                  <a:lnTo>
                    <a:pt x="792" y="186"/>
                  </a:lnTo>
                  <a:lnTo>
                    <a:pt x="792" y="203"/>
                  </a:lnTo>
                  <a:lnTo>
                    <a:pt x="804" y="227"/>
                  </a:lnTo>
                  <a:lnTo>
                    <a:pt x="787" y="248"/>
                  </a:lnTo>
                  <a:lnTo>
                    <a:pt x="794" y="250"/>
                  </a:lnTo>
                  <a:lnTo>
                    <a:pt x="797" y="238"/>
                  </a:lnTo>
                  <a:lnTo>
                    <a:pt x="811" y="279"/>
                  </a:lnTo>
                  <a:lnTo>
                    <a:pt x="842" y="288"/>
                  </a:lnTo>
                  <a:lnTo>
                    <a:pt x="839" y="274"/>
                  </a:lnTo>
                  <a:lnTo>
                    <a:pt x="854" y="276"/>
                  </a:lnTo>
                  <a:lnTo>
                    <a:pt x="854" y="264"/>
                  </a:lnTo>
                  <a:lnTo>
                    <a:pt x="880" y="250"/>
                  </a:lnTo>
                  <a:lnTo>
                    <a:pt x="877" y="238"/>
                  </a:lnTo>
                  <a:lnTo>
                    <a:pt x="910" y="250"/>
                  </a:lnTo>
                  <a:lnTo>
                    <a:pt x="908" y="238"/>
                  </a:lnTo>
                  <a:lnTo>
                    <a:pt x="922" y="222"/>
                  </a:lnTo>
                  <a:lnTo>
                    <a:pt x="939" y="241"/>
                  </a:lnTo>
                  <a:lnTo>
                    <a:pt x="934" y="253"/>
                  </a:lnTo>
                  <a:lnTo>
                    <a:pt x="950" y="243"/>
                  </a:lnTo>
                  <a:lnTo>
                    <a:pt x="967" y="255"/>
                  </a:lnTo>
                  <a:lnTo>
                    <a:pt x="960" y="262"/>
                  </a:lnTo>
                  <a:lnTo>
                    <a:pt x="995" y="272"/>
                  </a:lnTo>
                  <a:lnTo>
                    <a:pt x="995" y="290"/>
                  </a:lnTo>
                  <a:lnTo>
                    <a:pt x="1005" y="290"/>
                  </a:lnTo>
                  <a:lnTo>
                    <a:pt x="1010" y="302"/>
                  </a:lnTo>
                  <a:lnTo>
                    <a:pt x="1024" y="288"/>
                  </a:lnTo>
                  <a:lnTo>
                    <a:pt x="1036" y="290"/>
                  </a:lnTo>
                  <a:lnTo>
                    <a:pt x="1040" y="305"/>
                  </a:lnTo>
                  <a:lnTo>
                    <a:pt x="1078" y="302"/>
                  </a:lnTo>
                  <a:lnTo>
                    <a:pt x="1083" y="298"/>
                  </a:lnTo>
                  <a:lnTo>
                    <a:pt x="1128" y="312"/>
                  </a:lnTo>
                  <a:lnTo>
                    <a:pt x="1144" y="302"/>
                  </a:lnTo>
                  <a:lnTo>
                    <a:pt x="1147" y="309"/>
                  </a:lnTo>
                  <a:lnTo>
                    <a:pt x="1154" y="302"/>
                  </a:lnTo>
                  <a:lnTo>
                    <a:pt x="1175" y="302"/>
                  </a:lnTo>
                  <a:lnTo>
                    <a:pt x="1185" y="288"/>
                  </a:lnTo>
                  <a:lnTo>
                    <a:pt x="1227" y="293"/>
                  </a:lnTo>
                  <a:lnTo>
                    <a:pt x="1260" y="276"/>
                  </a:lnTo>
                  <a:lnTo>
                    <a:pt x="1267" y="281"/>
                  </a:lnTo>
                  <a:lnTo>
                    <a:pt x="1267" y="298"/>
                  </a:lnTo>
                  <a:lnTo>
                    <a:pt x="1284" y="300"/>
                  </a:lnTo>
                  <a:lnTo>
                    <a:pt x="1286" y="279"/>
                  </a:lnTo>
                  <a:lnTo>
                    <a:pt x="1301" y="279"/>
                  </a:lnTo>
                  <a:lnTo>
                    <a:pt x="1293" y="269"/>
                  </a:lnTo>
                  <a:lnTo>
                    <a:pt x="1312" y="257"/>
                  </a:lnTo>
                  <a:lnTo>
                    <a:pt x="1308" y="241"/>
                  </a:lnTo>
                  <a:lnTo>
                    <a:pt x="1322" y="231"/>
                  </a:lnTo>
                  <a:lnTo>
                    <a:pt x="1305" y="201"/>
                  </a:lnTo>
                  <a:lnTo>
                    <a:pt x="1338" y="201"/>
                  </a:lnTo>
                  <a:lnTo>
                    <a:pt x="1329" y="184"/>
                  </a:lnTo>
                  <a:lnTo>
                    <a:pt x="1341" y="179"/>
                  </a:lnTo>
                  <a:lnTo>
                    <a:pt x="1348" y="158"/>
                  </a:lnTo>
                  <a:lnTo>
                    <a:pt x="1369" y="156"/>
                  </a:lnTo>
                  <a:lnTo>
                    <a:pt x="1362" y="146"/>
                  </a:lnTo>
                  <a:lnTo>
                    <a:pt x="1367" y="137"/>
                  </a:lnTo>
                  <a:lnTo>
                    <a:pt x="1414" y="139"/>
                  </a:lnTo>
                  <a:lnTo>
                    <a:pt x="1433" y="151"/>
                  </a:lnTo>
                  <a:lnTo>
                    <a:pt x="1447" y="146"/>
                  </a:lnTo>
                  <a:lnTo>
                    <a:pt x="1480" y="163"/>
                  </a:lnTo>
                  <a:lnTo>
                    <a:pt x="1480" y="163"/>
                  </a:lnTo>
                  <a:lnTo>
                    <a:pt x="1480" y="168"/>
                  </a:lnTo>
                  <a:lnTo>
                    <a:pt x="1480" y="168"/>
                  </a:lnTo>
                  <a:lnTo>
                    <a:pt x="1485" y="175"/>
                  </a:lnTo>
                  <a:lnTo>
                    <a:pt x="1490" y="160"/>
                  </a:lnTo>
                  <a:lnTo>
                    <a:pt x="1518" y="137"/>
                  </a:lnTo>
                  <a:lnTo>
                    <a:pt x="1554" y="137"/>
                  </a:lnTo>
                  <a:lnTo>
                    <a:pt x="1558" y="123"/>
                  </a:lnTo>
                  <a:lnTo>
                    <a:pt x="1608" y="120"/>
                  </a:lnTo>
                  <a:lnTo>
                    <a:pt x="1613" y="108"/>
                  </a:lnTo>
                  <a:lnTo>
                    <a:pt x="1627" y="101"/>
                  </a:lnTo>
                  <a:lnTo>
                    <a:pt x="1643" y="108"/>
                  </a:lnTo>
                  <a:lnTo>
                    <a:pt x="1655" y="130"/>
                  </a:lnTo>
                  <a:lnTo>
                    <a:pt x="1693" y="127"/>
                  </a:lnTo>
                  <a:lnTo>
                    <a:pt x="1710" y="101"/>
                  </a:lnTo>
                  <a:lnTo>
                    <a:pt x="1705" y="82"/>
                  </a:lnTo>
                  <a:lnTo>
                    <a:pt x="1724" y="99"/>
                  </a:lnTo>
                  <a:lnTo>
                    <a:pt x="1724" y="99"/>
                  </a:lnTo>
                  <a:lnTo>
                    <a:pt x="1714" y="118"/>
                  </a:lnTo>
                  <a:lnTo>
                    <a:pt x="1729" y="153"/>
                  </a:lnTo>
                  <a:lnTo>
                    <a:pt x="1764" y="160"/>
                  </a:lnTo>
                  <a:lnTo>
                    <a:pt x="1797" y="186"/>
                  </a:lnTo>
                  <a:lnTo>
                    <a:pt x="1837" y="194"/>
                  </a:lnTo>
                  <a:lnTo>
                    <a:pt x="1859" y="208"/>
                  </a:lnTo>
                  <a:lnTo>
                    <a:pt x="1870" y="234"/>
                  </a:lnTo>
                  <a:lnTo>
                    <a:pt x="1863" y="264"/>
                  </a:lnTo>
                  <a:lnTo>
                    <a:pt x="1868" y="293"/>
                  </a:lnTo>
                  <a:lnTo>
                    <a:pt x="1878" y="300"/>
                  </a:lnTo>
                  <a:lnTo>
                    <a:pt x="1873" y="331"/>
                  </a:lnTo>
                  <a:lnTo>
                    <a:pt x="1913" y="397"/>
                  </a:lnTo>
                  <a:lnTo>
                    <a:pt x="1882" y="503"/>
                  </a:lnTo>
                  <a:lnTo>
                    <a:pt x="1885" y="541"/>
                  </a:lnTo>
                  <a:lnTo>
                    <a:pt x="1875" y="546"/>
                  </a:lnTo>
                  <a:lnTo>
                    <a:pt x="1873" y="586"/>
                  </a:lnTo>
                  <a:lnTo>
                    <a:pt x="1844" y="659"/>
                  </a:lnTo>
                  <a:lnTo>
                    <a:pt x="1837" y="664"/>
                  </a:lnTo>
                  <a:lnTo>
                    <a:pt x="1837" y="683"/>
                  </a:lnTo>
                  <a:lnTo>
                    <a:pt x="1830" y="685"/>
                  </a:lnTo>
                  <a:lnTo>
                    <a:pt x="1823" y="716"/>
                  </a:lnTo>
                  <a:lnTo>
                    <a:pt x="1776" y="770"/>
                  </a:lnTo>
                  <a:lnTo>
                    <a:pt x="1781" y="785"/>
                  </a:lnTo>
                  <a:lnTo>
                    <a:pt x="1764" y="830"/>
                  </a:lnTo>
                  <a:lnTo>
                    <a:pt x="1747" y="832"/>
                  </a:lnTo>
                  <a:lnTo>
                    <a:pt x="1733" y="822"/>
                  </a:lnTo>
                  <a:lnTo>
                    <a:pt x="1719" y="827"/>
                  </a:lnTo>
                  <a:lnTo>
                    <a:pt x="1710" y="811"/>
                  </a:lnTo>
                  <a:lnTo>
                    <a:pt x="1700" y="813"/>
                  </a:lnTo>
                  <a:lnTo>
                    <a:pt x="1658" y="794"/>
                  </a:lnTo>
                  <a:lnTo>
                    <a:pt x="1667" y="756"/>
                  </a:lnTo>
                  <a:lnTo>
                    <a:pt x="1677" y="749"/>
                  </a:lnTo>
                  <a:lnTo>
                    <a:pt x="1677" y="723"/>
                  </a:lnTo>
                  <a:lnTo>
                    <a:pt x="1636" y="742"/>
                  </a:lnTo>
                  <a:lnTo>
                    <a:pt x="1625" y="737"/>
                  </a:lnTo>
                  <a:lnTo>
                    <a:pt x="1646" y="671"/>
                  </a:lnTo>
                  <a:lnTo>
                    <a:pt x="1625" y="650"/>
                  </a:lnTo>
                  <a:lnTo>
                    <a:pt x="1606" y="655"/>
                  </a:lnTo>
                  <a:lnTo>
                    <a:pt x="1606" y="643"/>
                  </a:lnTo>
                  <a:lnTo>
                    <a:pt x="1584" y="638"/>
                  </a:lnTo>
                  <a:lnTo>
                    <a:pt x="1587" y="614"/>
                  </a:lnTo>
                  <a:lnTo>
                    <a:pt x="1582" y="636"/>
                  </a:lnTo>
                  <a:lnTo>
                    <a:pt x="1558" y="624"/>
                  </a:lnTo>
                  <a:lnTo>
                    <a:pt x="1532" y="640"/>
                  </a:lnTo>
                  <a:lnTo>
                    <a:pt x="1516" y="633"/>
                  </a:lnTo>
                  <a:lnTo>
                    <a:pt x="1513" y="622"/>
                  </a:lnTo>
                  <a:lnTo>
                    <a:pt x="1502" y="614"/>
                  </a:lnTo>
                  <a:lnTo>
                    <a:pt x="1487" y="622"/>
                  </a:lnTo>
                  <a:lnTo>
                    <a:pt x="1466" y="605"/>
                  </a:lnTo>
                  <a:lnTo>
                    <a:pt x="1459" y="622"/>
                  </a:lnTo>
                  <a:lnTo>
                    <a:pt x="1450" y="622"/>
                  </a:lnTo>
                  <a:lnTo>
                    <a:pt x="1457" y="633"/>
                  </a:lnTo>
                  <a:lnTo>
                    <a:pt x="1454" y="645"/>
                  </a:lnTo>
                  <a:lnTo>
                    <a:pt x="1442" y="650"/>
                  </a:lnTo>
                  <a:lnTo>
                    <a:pt x="1440" y="671"/>
                  </a:lnTo>
                  <a:lnTo>
                    <a:pt x="1457" y="681"/>
                  </a:lnTo>
                  <a:lnTo>
                    <a:pt x="1480" y="674"/>
                  </a:lnTo>
                  <a:lnTo>
                    <a:pt x="1483" y="683"/>
                  </a:lnTo>
                  <a:lnTo>
                    <a:pt x="1466" y="692"/>
                  </a:lnTo>
                  <a:lnTo>
                    <a:pt x="1476" y="697"/>
                  </a:lnTo>
                  <a:lnTo>
                    <a:pt x="1471" y="702"/>
                  </a:lnTo>
                  <a:lnTo>
                    <a:pt x="1523" y="718"/>
                  </a:lnTo>
                  <a:lnTo>
                    <a:pt x="1518" y="756"/>
                  </a:lnTo>
                  <a:lnTo>
                    <a:pt x="1494" y="752"/>
                  </a:lnTo>
                  <a:lnTo>
                    <a:pt x="1494" y="761"/>
                  </a:lnTo>
                  <a:lnTo>
                    <a:pt x="1468" y="770"/>
                  </a:lnTo>
                  <a:lnTo>
                    <a:pt x="1445" y="759"/>
                  </a:lnTo>
                  <a:lnTo>
                    <a:pt x="1426" y="766"/>
                  </a:lnTo>
                  <a:lnTo>
                    <a:pt x="1419" y="792"/>
                  </a:lnTo>
                  <a:lnTo>
                    <a:pt x="1338" y="825"/>
                  </a:lnTo>
                  <a:lnTo>
                    <a:pt x="1331" y="837"/>
                  </a:lnTo>
                  <a:lnTo>
                    <a:pt x="1303" y="846"/>
                  </a:lnTo>
                  <a:lnTo>
                    <a:pt x="1277" y="830"/>
                  </a:lnTo>
                  <a:lnTo>
                    <a:pt x="1256" y="841"/>
                  </a:lnTo>
                  <a:lnTo>
                    <a:pt x="1246" y="858"/>
                  </a:lnTo>
                  <a:lnTo>
                    <a:pt x="1225" y="856"/>
                  </a:lnTo>
                  <a:lnTo>
                    <a:pt x="1215" y="879"/>
                  </a:lnTo>
                  <a:lnTo>
                    <a:pt x="1222" y="903"/>
                  </a:lnTo>
                  <a:lnTo>
                    <a:pt x="1201" y="903"/>
                  </a:lnTo>
                  <a:lnTo>
                    <a:pt x="1199" y="917"/>
                  </a:lnTo>
                  <a:lnTo>
                    <a:pt x="1149" y="910"/>
                  </a:lnTo>
                  <a:lnTo>
                    <a:pt x="1128" y="919"/>
                  </a:lnTo>
                  <a:lnTo>
                    <a:pt x="1121" y="912"/>
                  </a:lnTo>
                  <a:lnTo>
                    <a:pt x="1109" y="929"/>
                  </a:lnTo>
                  <a:lnTo>
                    <a:pt x="1083" y="915"/>
                  </a:lnTo>
                  <a:lnTo>
                    <a:pt x="1045" y="934"/>
                  </a:lnTo>
                  <a:lnTo>
                    <a:pt x="1019" y="931"/>
                  </a:lnTo>
                  <a:lnTo>
                    <a:pt x="998" y="938"/>
                  </a:lnTo>
                  <a:lnTo>
                    <a:pt x="1010" y="967"/>
                  </a:lnTo>
                  <a:lnTo>
                    <a:pt x="991" y="988"/>
                  </a:lnTo>
                  <a:lnTo>
                    <a:pt x="998" y="1002"/>
                  </a:lnTo>
                  <a:lnTo>
                    <a:pt x="981" y="1009"/>
                  </a:lnTo>
                  <a:lnTo>
                    <a:pt x="962" y="1035"/>
                  </a:lnTo>
                  <a:lnTo>
                    <a:pt x="932" y="1023"/>
                  </a:lnTo>
                  <a:lnTo>
                    <a:pt x="917" y="995"/>
                  </a:lnTo>
                  <a:lnTo>
                    <a:pt x="906" y="993"/>
                  </a:lnTo>
                  <a:lnTo>
                    <a:pt x="908" y="1014"/>
                  </a:lnTo>
                  <a:lnTo>
                    <a:pt x="877" y="1033"/>
                  </a:lnTo>
                  <a:lnTo>
                    <a:pt x="875" y="1059"/>
                  </a:lnTo>
                  <a:lnTo>
                    <a:pt x="856" y="1064"/>
                  </a:lnTo>
                  <a:lnTo>
                    <a:pt x="849" y="1047"/>
                  </a:lnTo>
                  <a:lnTo>
                    <a:pt x="830" y="1047"/>
                  </a:lnTo>
                  <a:lnTo>
                    <a:pt x="799" y="1130"/>
                  </a:lnTo>
                  <a:lnTo>
                    <a:pt x="764" y="1128"/>
                  </a:lnTo>
                  <a:lnTo>
                    <a:pt x="761" y="1116"/>
                  </a:lnTo>
                  <a:lnTo>
                    <a:pt x="733" y="1135"/>
                  </a:lnTo>
                  <a:lnTo>
                    <a:pt x="700" y="1125"/>
                  </a:lnTo>
                  <a:lnTo>
                    <a:pt x="693" y="1182"/>
                  </a:lnTo>
                  <a:lnTo>
                    <a:pt x="669" y="1210"/>
                  </a:lnTo>
                  <a:lnTo>
                    <a:pt x="645" y="1217"/>
                  </a:lnTo>
                  <a:lnTo>
                    <a:pt x="650" y="1224"/>
                  </a:lnTo>
                  <a:lnTo>
                    <a:pt x="572" y="1172"/>
                  </a:lnTo>
                  <a:lnTo>
                    <a:pt x="567" y="1198"/>
                  </a:lnTo>
                  <a:lnTo>
                    <a:pt x="558" y="1182"/>
                  </a:lnTo>
                  <a:lnTo>
                    <a:pt x="522" y="1198"/>
                  </a:lnTo>
                  <a:lnTo>
                    <a:pt x="504" y="1232"/>
                  </a:lnTo>
                  <a:lnTo>
                    <a:pt x="485" y="1213"/>
                  </a:lnTo>
                  <a:lnTo>
                    <a:pt x="388" y="1232"/>
                  </a:lnTo>
                  <a:lnTo>
                    <a:pt x="371" y="1255"/>
                  </a:lnTo>
                  <a:lnTo>
                    <a:pt x="373" y="1276"/>
                  </a:lnTo>
                  <a:lnTo>
                    <a:pt x="362" y="1272"/>
                  </a:lnTo>
                  <a:lnTo>
                    <a:pt x="345" y="1284"/>
                  </a:lnTo>
                  <a:lnTo>
                    <a:pt x="338" y="1300"/>
                  </a:lnTo>
                  <a:lnTo>
                    <a:pt x="319" y="1302"/>
                  </a:lnTo>
                  <a:lnTo>
                    <a:pt x="319" y="1329"/>
                  </a:lnTo>
                  <a:lnTo>
                    <a:pt x="302" y="1336"/>
                  </a:lnTo>
                  <a:lnTo>
                    <a:pt x="291" y="1357"/>
                  </a:lnTo>
                  <a:lnTo>
                    <a:pt x="295" y="1378"/>
                  </a:lnTo>
                  <a:lnTo>
                    <a:pt x="276" y="1378"/>
                  </a:lnTo>
                  <a:lnTo>
                    <a:pt x="281" y="1399"/>
                  </a:lnTo>
                  <a:lnTo>
                    <a:pt x="274" y="1409"/>
                  </a:lnTo>
                  <a:lnTo>
                    <a:pt x="281" y="1423"/>
                  </a:lnTo>
                  <a:lnTo>
                    <a:pt x="274" y="1435"/>
                  </a:lnTo>
                  <a:lnTo>
                    <a:pt x="281" y="1442"/>
                  </a:lnTo>
                  <a:lnTo>
                    <a:pt x="253" y="1437"/>
                  </a:lnTo>
                  <a:lnTo>
                    <a:pt x="243" y="1421"/>
                  </a:lnTo>
                  <a:lnTo>
                    <a:pt x="255" y="1397"/>
                  </a:lnTo>
                  <a:lnTo>
                    <a:pt x="222" y="1373"/>
                  </a:lnTo>
                  <a:lnTo>
                    <a:pt x="227" y="1362"/>
                  </a:lnTo>
                  <a:lnTo>
                    <a:pt x="239" y="1369"/>
                  </a:lnTo>
                  <a:lnTo>
                    <a:pt x="232" y="1350"/>
                  </a:lnTo>
                  <a:lnTo>
                    <a:pt x="198" y="1347"/>
                  </a:lnTo>
                  <a:lnTo>
                    <a:pt x="198" y="1317"/>
                  </a:lnTo>
                  <a:lnTo>
                    <a:pt x="189" y="1302"/>
                  </a:lnTo>
                  <a:lnTo>
                    <a:pt x="139" y="1305"/>
                  </a:lnTo>
                  <a:lnTo>
                    <a:pt x="139" y="1305"/>
                  </a:lnTo>
                  <a:lnTo>
                    <a:pt x="135" y="1291"/>
                  </a:lnTo>
                  <a:lnTo>
                    <a:pt x="106" y="1293"/>
                  </a:lnTo>
                  <a:lnTo>
                    <a:pt x="106" y="1298"/>
                  </a:lnTo>
                  <a:lnTo>
                    <a:pt x="75" y="1272"/>
                  </a:lnTo>
                  <a:lnTo>
                    <a:pt x="64" y="1274"/>
                  </a:lnTo>
                  <a:lnTo>
                    <a:pt x="68" y="1239"/>
                  </a:lnTo>
                  <a:lnTo>
                    <a:pt x="57" y="1229"/>
                  </a:lnTo>
                  <a:lnTo>
                    <a:pt x="47" y="1232"/>
                  </a:lnTo>
                  <a:lnTo>
                    <a:pt x="49" y="1220"/>
                  </a:lnTo>
                  <a:lnTo>
                    <a:pt x="33" y="1206"/>
                  </a:lnTo>
                  <a:lnTo>
                    <a:pt x="33" y="1206"/>
                  </a:lnTo>
                  <a:lnTo>
                    <a:pt x="35" y="1198"/>
                  </a:lnTo>
                  <a:lnTo>
                    <a:pt x="19" y="1194"/>
                  </a:lnTo>
                  <a:lnTo>
                    <a:pt x="14" y="1182"/>
                  </a:lnTo>
                  <a:lnTo>
                    <a:pt x="38" y="1170"/>
                  </a:lnTo>
                  <a:lnTo>
                    <a:pt x="47" y="1177"/>
                  </a:lnTo>
                  <a:lnTo>
                    <a:pt x="42" y="1161"/>
                  </a:lnTo>
                  <a:lnTo>
                    <a:pt x="57" y="1146"/>
                  </a:lnTo>
                  <a:lnTo>
                    <a:pt x="38" y="1125"/>
                  </a:lnTo>
                  <a:lnTo>
                    <a:pt x="38" y="1111"/>
                  </a:lnTo>
                  <a:lnTo>
                    <a:pt x="12" y="1118"/>
                  </a:lnTo>
                  <a:lnTo>
                    <a:pt x="0" y="1097"/>
                  </a:lnTo>
                  <a:lnTo>
                    <a:pt x="9" y="1085"/>
                  </a:lnTo>
                  <a:lnTo>
                    <a:pt x="35" y="1080"/>
                  </a:lnTo>
                  <a:lnTo>
                    <a:pt x="33" y="1054"/>
                  </a:lnTo>
                  <a:lnTo>
                    <a:pt x="71" y="1031"/>
                  </a:lnTo>
                  <a:lnTo>
                    <a:pt x="68" y="1019"/>
                  </a:lnTo>
                  <a:lnTo>
                    <a:pt x="80" y="1007"/>
                  </a:lnTo>
                  <a:lnTo>
                    <a:pt x="90" y="1016"/>
                  </a:lnTo>
                  <a:lnTo>
                    <a:pt x="80" y="1026"/>
                  </a:lnTo>
                  <a:lnTo>
                    <a:pt x="101" y="1045"/>
                  </a:lnTo>
                  <a:lnTo>
                    <a:pt x="90" y="1071"/>
                  </a:lnTo>
                  <a:lnTo>
                    <a:pt x="97" y="1085"/>
                  </a:lnTo>
                  <a:lnTo>
                    <a:pt x="113" y="1085"/>
                  </a:lnTo>
                  <a:lnTo>
                    <a:pt x="125" y="1080"/>
                  </a:lnTo>
                  <a:lnTo>
                    <a:pt x="127" y="1061"/>
                  </a:lnTo>
                  <a:lnTo>
                    <a:pt x="139" y="1059"/>
                  </a:lnTo>
                  <a:lnTo>
                    <a:pt x="154" y="1071"/>
                  </a:lnTo>
                  <a:lnTo>
                    <a:pt x="177" y="1061"/>
                  </a:lnTo>
                  <a:lnTo>
                    <a:pt x="175" y="1054"/>
                  </a:lnTo>
                  <a:lnTo>
                    <a:pt x="161" y="1054"/>
                  </a:lnTo>
                  <a:lnTo>
                    <a:pt x="168" y="1012"/>
                  </a:lnTo>
                  <a:lnTo>
                    <a:pt x="194" y="1026"/>
                  </a:lnTo>
                  <a:lnTo>
                    <a:pt x="198" y="1002"/>
                  </a:lnTo>
                  <a:lnTo>
                    <a:pt x="236" y="1012"/>
                  </a:lnTo>
                  <a:lnTo>
                    <a:pt x="239" y="997"/>
                  </a:lnTo>
                  <a:lnTo>
                    <a:pt x="269" y="979"/>
                  </a:lnTo>
                  <a:lnTo>
                    <a:pt x="272" y="960"/>
                  </a:lnTo>
                  <a:lnTo>
                    <a:pt x="236" y="950"/>
                  </a:lnTo>
                  <a:lnTo>
                    <a:pt x="232" y="929"/>
                  </a:lnTo>
                  <a:lnTo>
                    <a:pt x="243" y="917"/>
                  </a:lnTo>
                  <a:lnTo>
                    <a:pt x="239" y="908"/>
                  </a:lnTo>
                  <a:lnTo>
                    <a:pt x="215" y="908"/>
                  </a:lnTo>
                  <a:lnTo>
                    <a:pt x="222" y="882"/>
                  </a:lnTo>
                  <a:lnTo>
                    <a:pt x="239" y="886"/>
                  </a:lnTo>
                  <a:lnTo>
                    <a:pt x="253" y="865"/>
                  </a:lnTo>
                  <a:lnTo>
                    <a:pt x="250" y="858"/>
                  </a:lnTo>
                  <a:lnTo>
                    <a:pt x="232" y="860"/>
                  </a:lnTo>
                  <a:lnTo>
                    <a:pt x="229" y="830"/>
                  </a:lnTo>
                  <a:lnTo>
                    <a:pt x="246" y="839"/>
                  </a:lnTo>
                  <a:lnTo>
                    <a:pt x="253" y="825"/>
                  </a:lnTo>
                  <a:lnTo>
                    <a:pt x="260" y="834"/>
                  </a:lnTo>
                  <a:lnTo>
                    <a:pt x="258" y="820"/>
                  </a:lnTo>
                  <a:lnTo>
                    <a:pt x="262" y="830"/>
                  </a:lnTo>
                  <a:lnTo>
                    <a:pt x="288" y="827"/>
                  </a:lnTo>
                  <a:lnTo>
                    <a:pt x="288" y="813"/>
                  </a:lnTo>
                  <a:lnTo>
                    <a:pt x="302" y="799"/>
                  </a:lnTo>
                  <a:lnTo>
                    <a:pt x="321" y="804"/>
                  </a:lnTo>
                  <a:lnTo>
                    <a:pt x="329" y="794"/>
                  </a:lnTo>
                  <a:lnTo>
                    <a:pt x="331" y="811"/>
                  </a:lnTo>
                  <a:lnTo>
                    <a:pt x="343" y="808"/>
                  </a:lnTo>
                  <a:lnTo>
                    <a:pt x="345" y="787"/>
                  </a:lnTo>
                  <a:lnTo>
                    <a:pt x="369" y="759"/>
                  </a:lnTo>
                  <a:lnTo>
                    <a:pt x="385" y="761"/>
                  </a:lnTo>
                  <a:lnTo>
                    <a:pt x="383" y="752"/>
                  </a:lnTo>
                  <a:lnTo>
                    <a:pt x="392" y="747"/>
                  </a:lnTo>
                  <a:lnTo>
                    <a:pt x="402" y="754"/>
                  </a:lnTo>
                  <a:lnTo>
                    <a:pt x="451" y="744"/>
                  </a:lnTo>
                  <a:lnTo>
                    <a:pt x="463" y="752"/>
                  </a:lnTo>
                  <a:lnTo>
                    <a:pt x="473" y="735"/>
                  </a:lnTo>
                  <a:lnTo>
                    <a:pt x="454" y="716"/>
                  </a:lnTo>
                  <a:lnTo>
                    <a:pt x="444" y="662"/>
                  </a:lnTo>
                  <a:lnTo>
                    <a:pt x="425" y="671"/>
                  </a:lnTo>
                  <a:lnTo>
                    <a:pt x="395" y="659"/>
                  </a:lnTo>
                  <a:lnTo>
                    <a:pt x="404" y="652"/>
                  </a:lnTo>
                  <a:lnTo>
                    <a:pt x="404" y="636"/>
                  </a:lnTo>
                  <a:lnTo>
                    <a:pt x="388" y="633"/>
                  </a:lnTo>
                  <a:lnTo>
                    <a:pt x="383" y="643"/>
                  </a:lnTo>
                  <a:lnTo>
                    <a:pt x="381" y="598"/>
                  </a:lnTo>
                  <a:lnTo>
                    <a:pt x="371" y="595"/>
                  </a:lnTo>
                  <a:lnTo>
                    <a:pt x="371" y="595"/>
                  </a:lnTo>
                  <a:lnTo>
                    <a:pt x="362" y="595"/>
                  </a:lnTo>
                  <a:lnTo>
                    <a:pt x="362" y="595"/>
                  </a:lnTo>
                  <a:lnTo>
                    <a:pt x="355" y="579"/>
                  </a:lnTo>
                  <a:lnTo>
                    <a:pt x="326" y="588"/>
                  </a:lnTo>
                  <a:lnTo>
                    <a:pt x="314" y="579"/>
                  </a:lnTo>
                  <a:lnTo>
                    <a:pt x="295" y="581"/>
                  </a:lnTo>
                  <a:lnTo>
                    <a:pt x="293" y="567"/>
                  </a:lnTo>
                  <a:lnTo>
                    <a:pt x="281" y="560"/>
                  </a:lnTo>
                  <a:lnTo>
                    <a:pt x="248" y="57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5" name="Freeform 174"/>
            <p:cNvSpPr>
              <a:spLocks/>
            </p:cNvSpPr>
            <p:nvPr/>
          </p:nvSpPr>
          <p:spPr bwMode="auto">
            <a:xfrm>
              <a:off x="3906" y="480"/>
              <a:ext cx="1582" cy="2050"/>
            </a:xfrm>
            <a:custGeom>
              <a:avLst/>
              <a:gdLst>
                <a:gd name="T0" fmla="*/ 736 w 1582"/>
                <a:gd name="T1" fmla="*/ 78 h 2050"/>
                <a:gd name="T2" fmla="*/ 854 w 1582"/>
                <a:gd name="T3" fmla="*/ 163 h 2050"/>
                <a:gd name="T4" fmla="*/ 1008 w 1582"/>
                <a:gd name="T5" fmla="*/ 175 h 2050"/>
                <a:gd name="T6" fmla="*/ 994 w 1582"/>
                <a:gd name="T7" fmla="*/ 317 h 2050"/>
                <a:gd name="T8" fmla="*/ 1005 w 1582"/>
                <a:gd name="T9" fmla="*/ 407 h 2050"/>
                <a:gd name="T10" fmla="*/ 982 w 1582"/>
                <a:gd name="T11" fmla="*/ 501 h 2050"/>
                <a:gd name="T12" fmla="*/ 1029 w 1582"/>
                <a:gd name="T13" fmla="*/ 549 h 2050"/>
                <a:gd name="T14" fmla="*/ 1048 w 1582"/>
                <a:gd name="T15" fmla="*/ 627 h 2050"/>
                <a:gd name="T16" fmla="*/ 1031 w 1582"/>
                <a:gd name="T17" fmla="*/ 792 h 2050"/>
                <a:gd name="T18" fmla="*/ 1024 w 1582"/>
                <a:gd name="T19" fmla="*/ 896 h 2050"/>
                <a:gd name="T20" fmla="*/ 1145 w 1582"/>
                <a:gd name="T21" fmla="*/ 993 h 2050"/>
                <a:gd name="T22" fmla="*/ 1256 w 1582"/>
                <a:gd name="T23" fmla="*/ 1031 h 2050"/>
                <a:gd name="T24" fmla="*/ 1400 w 1582"/>
                <a:gd name="T25" fmla="*/ 1090 h 2050"/>
                <a:gd name="T26" fmla="*/ 1497 w 1582"/>
                <a:gd name="T27" fmla="*/ 1123 h 2050"/>
                <a:gd name="T28" fmla="*/ 1561 w 1582"/>
                <a:gd name="T29" fmla="*/ 1161 h 2050"/>
                <a:gd name="T30" fmla="*/ 1561 w 1582"/>
                <a:gd name="T31" fmla="*/ 1308 h 2050"/>
                <a:gd name="T32" fmla="*/ 1457 w 1582"/>
                <a:gd name="T33" fmla="*/ 1348 h 2050"/>
                <a:gd name="T34" fmla="*/ 1438 w 1582"/>
                <a:gd name="T35" fmla="*/ 1367 h 2050"/>
                <a:gd name="T36" fmla="*/ 1374 w 1582"/>
                <a:gd name="T37" fmla="*/ 1334 h 2050"/>
                <a:gd name="T38" fmla="*/ 1216 w 1582"/>
                <a:gd name="T39" fmla="*/ 1390 h 2050"/>
                <a:gd name="T40" fmla="*/ 1121 w 1582"/>
                <a:gd name="T41" fmla="*/ 1433 h 2050"/>
                <a:gd name="T42" fmla="*/ 991 w 1582"/>
                <a:gd name="T43" fmla="*/ 1520 h 2050"/>
                <a:gd name="T44" fmla="*/ 972 w 1582"/>
                <a:gd name="T45" fmla="*/ 1598 h 2050"/>
                <a:gd name="T46" fmla="*/ 965 w 1582"/>
                <a:gd name="T47" fmla="*/ 1738 h 2050"/>
                <a:gd name="T48" fmla="*/ 994 w 1582"/>
                <a:gd name="T49" fmla="*/ 1818 h 2050"/>
                <a:gd name="T50" fmla="*/ 1036 w 1582"/>
                <a:gd name="T51" fmla="*/ 1906 h 2050"/>
                <a:gd name="T52" fmla="*/ 1010 w 1582"/>
                <a:gd name="T53" fmla="*/ 2036 h 2050"/>
                <a:gd name="T54" fmla="*/ 878 w 1582"/>
                <a:gd name="T55" fmla="*/ 2024 h 2050"/>
                <a:gd name="T56" fmla="*/ 745 w 1582"/>
                <a:gd name="T57" fmla="*/ 1948 h 2050"/>
                <a:gd name="T58" fmla="*/ 648 w 1582"/>
                <a:gd name="T59" fmla="*/ 1887 h 2050"/>
                <a:gd name="T60" fmla="*/ 544 w 1582"/>
                <a:gd name="T61" fmla="*/ 1870 h 2050"/>
                <a:gd name="T62" fmla="*/ 532 w 1582"/>
                <a:gd name="T63" fmla="*/ 1792 h 2050"/>
                <a:gd name="T64" fmla="*/ 539 w 1582"/>
                <a:gd name="T65" fmla="*/ 1714 h 2050"/>
                <a:gd name="T66" fmla="*/ 457 w 1582"/>
                <a:gd name="T67" fmla="*/ 1598 h 2050"/>
                <a:gd name="T68" fmla="*/ 294 w 1582"/>
                <a:gd name="T69" fmla="*/ 1589 h 2050"/>
                <a:gd name="T70" fmla="*/ 239 w 1582"/>
                <a:gd name="T71" fmla="*/ 1544 h 2050"/>
                <a:gd name="T72" fmla="*/ 201 w 1582"/>
                <a:gd name="T73" fmla="*/ 1454 h 2050"/>
                <a:gd name="T74" fmla="*/ 220 w 1582"/>
                <a:gd name="T75" fmla="*/ 1423 h 2050"/>
                <a:gd name="T76" fmla="*/ 149 w 1582"/>
                <a:gd name="T77" fmla="*/ 1376 h 2050"/>
                <a:gd name="T78" fmla="*/ 43 w 1582"/>
                <a:gd name="T79" fmla="*/ 1284 h 2050"/>
                <a:gd name="T80" fmla="*/ 43 w 1582"/>
                <a:gd name="T81" fmla="*/ 1152 h 2050"/>
                <a:gd name="T82" fmla="*/ 26 w 1582"/>
                <a:gd name="T83" fmla="*/ 1048 h 2050"/>
                <a:gd name="T84" fmla="*/ 52 w 1582"/>
                <a:gd name="T85" fmla="*/ 986 h 2050"/>
                <a:gd name="T86" fmla="*/ 230 w 1582"/>
                <a:gd name="T87" fmla="*/ 925 h 2050"/>
                <a:gd name="T88" fmla="*/ 275 w 1582"/>
                <a:gd name="T89" fmla="*/ 851 h 2050"/>
                <a:gd name="T90" fmla="*/ 298 w 1582"/>
                <a:gd name="T91" fmla="*/ 790 h 2050"/>
                <a:gd name="T92" fmla="*/ 284 w 1582"/>
                <a:gd name="T93" fmla="*/ 728 h 2050"/>
                <a:gd name="T94" fmla="*/ 284 w 1582"/>
                <a:gd name="T95" fmla="*/ 648 h 2050"/>
                <a:gd name="T96" fmla="*/ 249 w 1582"/>
                <a:gd name="T97" fmla="*/ 534 h 2050"/>
                <a:gd name="T98" fmla="*/ 246 w 1582"/>
                <a:gd name="T99" fmla="*/ 433 h 2050"/>
                <a:gd name="T100" fmla="*/ 161 w 1582"/>
                <a:gd name="T101" fmla="*/ 322 h 2050"/>
                <a:gd name="T102" fmla="*/ 201 w 1582"/>
                <a:gd name="T103" fmla="*/ 182 h 2050"/>
                <a:gd name="T104" fmla="*/ 357 w 1582"/>
                <a:gd name="T105" fmla="*/ 132 h 2050"/>
                <a:gd name="T106" fmla="*/ 539 w 1582"/>
                <a:gd name="T107" fmla="*/ 104 h 2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82" h="2050">
                  <a:moveTo>
                    <a:pt x="625" y="2"/>
                  </a:moveTo>
                  <a:lnTo>
                    <a:pt x="648" y="0"/>
                  </a:lnTo>
                  <a:lnTo>
                    <a:pt x="639" y="26"/>
                  </a:lnTo>
                  <a:lnTo>
                    <a:pt x="670" y="31"/>
                  </a:lnTo>
                  <a:lnTo>
                    <a:pt x="681" y="61"/>
                  </a:lnTo>
                  <a:lnTo>
                    <a:pt x="710" y="50"/>
                  </a:lnTo>
                  <a:lnTo>
                    <a:pt x="736" y="78"/>
                  </a:lnTo>
                  <a:lnTo>
                    <a:pt x="771" y="85"/>
                  </a:lnTo>
                  <a:lnTo>
                    <a:pt x="774" y="97"/>
                  </a:lnTo>
                  <a:lnTo>
                    <a:pt x="757" y="116"/>
                  </a:lnTo>
                  <a:lnTo>
                    <a:pt x="764" y="128"/>
                  </a:lnTo>
                  <a:lnTo>
                    <a:pt x="785" y="128"/>
                  </a:lnTo>
                  <a:lnTo>
                    <a:pt x="800" y="144"/>
                  </a:lnTo>
                  <a:lnTo>
                    <a:pt x="854" y="163"/>
                  </a:lnTo>
                  <a:lnTo>
                    <a:pt x="880" y="149"/>
                  </a:lnTo>
                  <a:lnTo>
                    <a:pt x="932" y="161"/>
                  </a:lnTo>
                  <a:lnTo>
                    <a:pt x="942" y="144"/>
                  </a:lnTo>
                  <a:lnTo>
                    <a:pt x="942" y="184"/>
                  </a:lnTo>
                  <a:lnTo>
                    <a:pt x="984" y="158"/>
                  </a:lnTo>
                  <a:lnTo>
                    <a:pt x="986" y="170"/>
                  </a:lnTo>
                  <a:lnTo>
                    <a:pt x="1008" y="175"/>
                  </a:lnTo>
                  <a:lnTo>
                    <a:pt x="1022" y="232"/>
                  </a:lnTo>
                  <a:lnTo>
                    <a:pt x="1017" y="246"/>
                  </a:lnTo>
                  <a:lnTo>
                    <a:pt x="998" y="248"/>
                  </a:lnTo>
                  <a:lnTo>
                    <a:pt x="991" y="277"/>
                  </a:lnTo>
                  <a:lnTo>
                    <a:pt x="1001" y="293"/>
                  </a:lnTo>
                  <a:lnTo>
                    <a:pt x="986" y="319"/>
                  </a:lnTo>
                  <a:lnTo>
                    <a:pt x="994" y="317"/>
                  </a:lnTo>
                  <a:lnTo>
                    <a:pt x="991" y="324"/>
                  </a:lnTo>
                  <a:lnTo>
                    <a:pt x="1003" y="333"/>
                  </a:lnTo>
                  <a:lnTo>
                    <a:pt x="998" y="348"/>
                  </a:lnTo>
                  <a:lnTo>
                    <a:pt x="1010" y="355"/>
                  </a:lnTo>
                  <a:lnTo>
                    <a:pt x="1005" y="397"/>
                  </a:lnTo>
                  <a:lnTo>
                    <a:pt x="1005" y="397"/>
                  </a:lnTo>
                  <a:lnTo>
                    <a:pt x="1005" y="407"/>
                  </a:lnTo>
                  <a:lnTo>
                    <a:pt x="1005" y="407"/>
                  </a:lnTo>
                  <a:lnTo>
                    <a:pt x="989" y="416"/>
                  </a:lnTo>
                  <a:lnTo>
                    <a:pt x="968" y="411"/>
                  </a:lnTo>
                  <a:lnTo>
                    <a:pt x="975" y="461"/>
                  </a:lnTo>
                  <a:lnTo>
                    <a:pt x="953" y="504"/>
                  </a:lnTo>
                  <a:lnTo>
                    <a:pt x="970" y="497"/>
                  </a:lnTo>
                  <a:lnTo>
                    <a:pt x="982" y="501"/>
                  </a:lnTo>
                  <a:lnTo>
                    <a:pt x="968" y="520"/>
                  </a:lnTo>
                  <a:lnTo>
                    <a:pt x="977" y="539"/>
                  </a:lnTo>
                  <a:lnTo>
                    <a:pt x="998" y="534"/>
                  </a:lnTo>
                  <a:lnTo>
                    <a:pt x="1012" y="513"/>
                  </a:lnTo>
                  <a:lnTo>
                    <a:pt x="1029" y="534"/>
                  </a:lnTo>
                  <a:lnTo>
                    <a:pt x="1022" y="539"/>
                  </a:lnTo>
                  <a:lnTo>
                    <a:pt x="1029" y="549"/>
                  </a:lnTo>
                  <a:lnTo>
                    <a:pt x="1064" y="539"/>
                  </a:lnTo>
                  <a:lnTo>
                    <a:pt x="1053" y="546"/>
                  </a:lnTo>
                  <a:lnTo>
                    <a:pt x="1067" y="558"/>
                  </a:lnTo>
                  <a:lnTo>
                    <a:pt x="1041" y="603"/>
                  </a:lnTo>
                  <a:lnTo>
                    <a:pt x="1046" y="610"/>
                  </a:lnTo>
                  <a:lnTo>
                    <a:pt x="1031" y="620"/>
                  </a:lnTo>
                  <a:lnTo>
                    <a:pt x="1048" y="627"/>
                  </a:lnTo>
                  <a:lnTo>
                    <a:pt x="1043" y="648"/>
                  </a:lnTo>
                  <a:lnTo>
                    <a:pt x="1050" y="655"/>
                  </a:lnTo>
                  <a:lnTo>
                    <a:pt x="1036" y="667"/>
                  </a:lnTo>
                  <a:lnTo>
                    <a:pt x="1053" y="686"/>
                  </a:lnTo>
                  <a:lnTo>
                    <a:pt x="1034" y="716"/>
                  </a:lnTo>
                  <a:lnTo>
                    <a:pt x="1015" y="780"/>
                  </a:lnTo>
                  <a:lnTo>
                    <a:pt x="1031" y="792"/>
                  </a:lnTo>
                  <a:lnTo>
                    <a:pt x="1022" y="797"/>
                  </a:lnTo>
                  <a:lnTo>
                    <a:pt x="1046" y="804"/>
                  </a:lnTo>
                  <a:lnTo>
                    <a:pt x="1015" y="818"/>
                  </a:lnTo>
                  <a:lnTo>
                    <a:pt x="1015" y="847"/>
                  </a:lnTo>
                  <a:lnTo>
                    <a:pt x="1003" y="847"/>
                  </a:lnTo>
                  <a:lnTo>
                    <a:pt x="998" y="861"/>
                  </a:lnTo>
                  <a:lnTo>
                    <a:pt x="1024" y="896"/>
                  </a:lnTo>
                  <a:lnTo>
                    <a:pt x="1031" y="925"/>
                  </a:lnTo>
                  <a:lnTo>
                    <a:pt x="1055" y="936"/>
                  </a:lnTo>
                  <a:lnTo>
                    <a:pt x="1083" y="979"/>
                  </a:lnTo>
                  <a:lnTo>
                    <a:pt x="1100" y="984"/>
                  </a:lnTo>
                  <a:lnTo>
                    <a:pt x="1128" y="1010"/>
                  </a:lnTo>
                  <a:lnTo>
                    <a:pt x="1138" y="1010"/>
                  </a:lnTo>
                  <a:lnTo>
                    <a:pt x="1145" y="993"/>
                  </a:lnTo>
                  <a:lnTo>
                    <a:pt x="1154" y="993"/>
                  </a:lnTo>
                  <a:lnTo>
                    <a:pt x="1161" y="1012"/>
                  </a:lnTo>
                  <a:lnTo>
                    <a:pt x="1190" y="1024"/>
                  </a:lnTo>
                  <a:lnTo>
                    <a:pt x="1192" y="1040"/>
                  </a:lnTo>
                  <a:lnTo>
                    <a:pt x="1235" y="1043"/>
                  </a:lnTo>
                  <a:lnTo>
                    <a:pt x="1237" y="1033"/>
                  </a:lnTo>
                  <a:lnTo>
                    <a:pt x="1256" y="1031"/>
                  </a:lnTo>
                  <a:lnTo>
                    <a:pt x="1261" y="1014"/>
                  </a:lnTo>
                  <a:lnTo>
                    <a:pt x="1270" y="1014"/>
                  </a:lnTo>
                  <a:lnTo>
                    <a:pt x="1322" y="1038"/>
                  </a:lnTo>
                  <a:lnTo>
                    <a:pt x="1336" y="1062"/>
                  </a:lnTo>
                  <a:lnTo>
                    <a:pt x="1377" y="1057"/>
                  </a:lnTo>
                  <a:lnTo>
                    <a:pt x="1381" y="1090"/>
                  </a:lnTo>
                  <a:lnTo>
                    <a:pt x="1400" y="1090"/>
                  </a:lnTo>
                  <a:lnTo>
                    <a:pt x="1403" y="1097"/>
                  </a:lnTo>
                  <a:lnTo>
                    <a:pt x="1422" y="1085"/>
                  </a:lnTo>
                  <a:lnTo>
                    <a:pt x="1445" y="1090"/>
                  </a:lnTo>
                  <a:lnTo>
                    <a:pt x="1443" y="1102"/>
                  </a:lnTo>
                  <a:lnTo>
                    <a:pt x="1455" y="1104"/>
                  </a:lnTo>
                  <a:lnTo>
                    <a:pt x="1452" y="1123"/>
                  </a:lnTo>
                  <a:lnTo>
                    <a:pt x="1497" y="1123"/>
                  </a:lnTo>
                  <a:lnTo>
                    <a:pt x="1493" y="1142"/>
                  </a:lnTo>
                  <a:lnTo>
                    <a:pt x="1485" y="1142"/>
                  </a:lnTo>
                  <a:lnTo>
                    <a:pt x="1495" y="1152"/>
                  </a:lnTo>
                  <a:lnTo>
                    <a:pt x="1519" y="1154"/>
                  </a:lnTo>
                  <a:lnTo>
                    <a:pt x="1542" y="1142"/>
                  </a:lnTo>
                  <a:lnTo>
                    <a:pt x="1554" y="1144"/>
                  </a:lnTo>
                  <a:lnTo>
                    <a:pt x="1561" y="1161"/>
                  </a:lnTo>
                  <a:lnTo>
                    <a:pt x="1542" y="1166"/>
                  </a:lnTo>
                  <a:lnTo>
                    <a:pt x="1568" y="1215"/>
                  </a:lnTo>
                  <a:lnTo>
                    <a:pt x="1559" y="1251"/>
                  </a:lnTo>
                  <a:lnTo>
                    <a:pt x="1568" y="1267"/>
                  </a:lnTo>
                  <a:lnTo>
                    <a:pt x="1561" y="1275"/>
                  </a:lnTo>
                  <a:lnTo>
                    <a:pt x="1582" y="1303"/>
                  </a:lnTo>
                  <a:lnTo>
                    <a:pt x="1561" y="1308"/>
                  </a:lnTo>
                  <a:lnTo>
                    <a:pt x="1566" y="1324"/>
                  </a:lnTo>
                  <a:lnTo>
                    <a:pt x="1559" y="1334"/>
                  </a:lnTo>
                  <a:lnTo>
                    <a:pt x="1502" y="1369"/>
                  </a:lnTo>
                  <a:lnTo>
                    <a:pt x="1502" y="1369"/>
                  </a:lnTo>
                  <a:lnTo>
                    <a:pt x="1483" y="1379"/>
                  </a:lnTo>
                  <a:lnTo>
                    <a:pt x="1476" y="1353"/>
                  </a:lnTo>
                  <a:lnTo>
                    <a:pt x="1457" y="1348"/>
                  </a:lnTo>
                  <a:lnTo>
                    <a:pt x="1457" y="1355"/>
                  </a:lnTo>
                  <a:lnTo>
                    <a:pt x="1457" y="1355"/>
                  </a:lnTo>
                  <a:lnTo>
                    <a:pt x="1452" y="1355"/>
                  </a:lnTo>
                  <a:lnTo>
                    <a:pt x="1452" y="1355"/>
                  </a:lnTo>
                  <a:lnTo>
                    <a:pt x="1448" y="1353"/>
                  </a:lnTo>
                  <a:lnTo>
                    <a:pt x="1450" y="1367"/>
                  </a:lnTo>
                  <a:lnTo>
                    <a:pt x="1438" y="1367"/>
                  </a:lnTo>
                  <a:lnTo>
                    <a:pt x="1433" y="1379"/>
                  </a:lnTo>
                  <a:lnTo>
                    <a:pt x="1426" y="1367"/>
                  </a:lnTo>
                  <a:lnTo>
                    <a:pt x="1407" y="1369"/>
                  </a:lnTo>
                  <a:lnTo>
                    <a:pt x="1403" y="1350"/>
                  </a:lnTo>
                  <a:lnTo>
                    <a:pt x="1388" y="1360"/>
                  </a:lnTo>
                  <a:lnTo>
                    <a:pt x="1386" y="1343"/>
                  </a:lnTo>
                  <a:lnTo>
                    <a:pt x="1374" y="1334"/>
                  </a:lnTo>
                  <a:lnTo>
                    <a:pt x="1332" y="1369"/>
                  </a:lnTo>
                  <a:lnTo>
                    <a:pt x="1282" y="1353"/>
                  </a:lnTo>
                  <a:lnTo>
                    <a:pt x="1266" y="1386"/>
                  </a:lnTo>
                  <a:lnTo>
                    <a:pt x="1232" y="1405"/>
                  </a:lnTo>
                  <a:lnTo>
                    <a:pt x="1244" y="1390"/>
                  </a:lnTo>
                  <a:lnTo>
                    <a:pt x="1223" y="1397"/>
                  </a:lnTo>
                  <a:lnTo>
                    <a:pt x="1216" y="1390"/>
                  </a:lnTo>
                  <a:lnTo>
                    <a:pt x="1190" y="1414"/>
                  </a:lnTo>
                  <a:lnTo>
                    <a:pt x="1171" y="1407"/>
                  </a:lnTo>
                  <a:lnTo>
                    <a:pt x="1159" y="1421"/>
                  </a:lnTo>
                  <a:lnTo>
                    <a:pt x="1157" y="1409"/>
                  </a:lnTo>
                  <a:lnTo>
                    <a:pt x="1143" y="1414"/>
                  </a:lnTo>
                  <a:lnTo>
                    <a:pt x="1133" y="1407"/>
                  </a:lnTo>
                  <a:lnTo>
                    <a:pt x="1121" y="1433"/>
                  </a:lnTo>
                  <a:lnTo>
                    <a:pt x="1069" y="1428"/>
                  </a:lnTo>
                  <a:lnTo>
                    <a:pt x="1072" y="1435"/>
                  </a:lnTo>
                  <a:lnTo>
                    <a:pt x="1041" y="1452"/>
                  </a:lnTo>
                  <a:lnTo>
                    <a:pt x="1005" y="1449"/>
                  </a:lnTo>
                  <a:lnTo>
                    <a:pt x="1008" y="1461"/>
                  </a:lnTo>
                  <a:lnTo>
                    <a:pt x="982" y="1490"/>
                  </a:lnTo>
                  <a:lnTo>
                    <a:pt x="991" y="1520"/>
                  </a:lnTo>
                  <a:lnTo>
                    <a:pt x="972" y="1530"/>
                  </a:lnTo>
                  <a:lnTo>
                    <a:pt x="970" y="1544"/>
                  </a:lnTo>
                  <a:lnTo>
                    <a:pt x="956" y="1549"/>
                  </a:lnTo>
                  <a:lnTo>
                    <a:pt x="960" y="1577"/>
                  </a:lnTo>
                  <a:lnTo>
                    <a:pt x="977" y="1577"/>
                  </a:lnTo>
                  <a:lnTo>
                    <a:pt x="982" y="1587"/>
                  </a:lnTo>
                  <a:lnTo>
                    <a:pt x="972" y="1598"/>
                  </a:lnTo>
                  <a:lnTo>
                    <a:pt x="979" y="1620"/>
                  </a:lnTo>
                  <a:lnTo>
                    <a:pt x="970" y="1624"/>
                  </a:lnTo>
                  <a:lnTo>
                    <a:pt x="984" y="1636"/>
                  </a:lnTo>
                  <a:lnTo>
                    <a:pt x="984" y="1676"/>
                  </a:lnTo>
                  <a:lnTo>
                    <a:pt x="956" y="1684"/>
                  </a:lnTo>
                  <a:lnTo>
                    <a:pt x="970" y="1719"/>
                  </a:lnTo>
                  <a:lnTo>
                    <a:pt x="965" y="1738"/>
                  </a:lnTo>
                  <a:lnTo>
                    <a:pt x="982" y="1745"/>
                  </a:lnTo>
                  <a:lnTo>
                    <a:pt x="986" y="1764"/>
                  </a:lnTo>
                  <a:lnTo>
                    <a:pt x="989" y="1788"/>
                  </a:lnTo>
                  <a:lnTo>
                    <a:pt x="979" y="1811"/>
                  </a:lnTo>
                  <a:lnTo>
                    <a:pt x="970" y="1811"/>
                  </a:lnTo>
                  <a:lnTo>
                    <a:pt x="972" y="1818"/>
                  </a:lnTo>
                  <a:lnTo>
                    <a:pt x="994" y="1818"/>
                  </a:lnTo>
                  <a:lnTo>
                    <a:pt x="984" y="1856"/>
                  </a:lnTo>
                  <a:lnTo>
                    <a:pt x="1010" y="1866"/>
                  </a:lnTo>
                  <a:lnTo>
                    <a:pt x="1010" y="1875"/>
                  </a:lnTo>
                  <a:lnTo>
                    <a:pt x="998" y="1875"/>
                  </a:lnTo>
                  <a:lnTo>
                    <a:pt x="1005" y="1894"/>
                  </a:lnTo>
                  <a:lnTo>
                    <a:pt x="1031" y="1896"/>
                  </a:lnTo>
                  <a:lnTo>
                    <a:pt x="1036" y="1906"/>
                  </a:lnTo>
                  <a:lnTo>
                    <a:pt x="1036" y="1906"/>
                  </a:lnTo>
                  <a:lnTo>
                    <a:pt x="1017" y="1956"/>
                  </a:lnTo>
                  <a:lnTo>
                    <a:pt x="1038" y="1956"/>
                  </a:lnTo>
                  <a:lnTo>
                    <a:pt x="1041" y="1974"/>
                  </a:lnTo>
                  <a:lnTo>
                    <a:pt x="1015" y="2008"/>
                  </a:lnTo>
                  <a:lnTo>
                    <a:pt x="1005" y="2029"/>
                  </a:lnTo>
                  <a:lnTo>
                    <a:pt x="1010" y="2036"/>
                  </a:lnTo>
                  <a:lnTo>
                    <a:pt x="996" y="2050"/>
                  </a:lnTo>
                  <a:lnTo>
                    <a:pt x="996" y="2031"/>
                  </a:lnTo>
                  <a:lnTo>
                    <a:pt x="982" y="2031"/>
                  </a:lnTo>
                  <a:lnTo>
                    <a:pt x="977" y="2017"/>
                  </a:lnTo>
                  <a:lnTo>
                    <a:pt x="965" y="2031"/>
                  </a:lnTo>
                  <a:lnTo>
                    <a:pt x="920" y="2015"/>
                  </a:lnTo>
                  <a:lnTo>
                    <a:pt x="878" y="2024"/>
                  </a:lnTo>
                  <a:lnTo>
                    <a:pt x="871" y="2000"/>
                  </a:lnTo>
                  <a:lnTo>
                    <a:pt x="849" y="2000"/>
                  </a:lnTo>
                  <a:lnTo>
                    <a:pt x="849" y="1972"/>
                  </a:lnTo>
                  <a:lnTo>
                    <a:pt x="833" y="1963"/>
                  </a:lnTo>
                  <a:lnTo>
                    <a:pt x="814" y="1967"/>
                  </a:lnTo>
                  <a:lnTo>
                    <a:pt x="800" y="1941"/>
                  </a:lnTo>
                  <a:lnTo>
                    <a:pt x="745" y="1948"/>
                  </a:lnTo>
                  <a:lnTo>
                    <a:pt x="731" y="1941"/>
                  </a:lnTo>
                  <a:lnTo>
                    <a:pt x="722" y="1953"/>
                  </a:lnTo>
                  <a:lnTo>
                    <a:pt x="705" y="1929"/>
                  </a:lnTo>
                  <a:lnTo>
                    <a:pt x="686" y="1925"/>
                  </a:lnTo>
                  <a:lnTo>
                    <a:pt x="684" y="1903"/>
                  </a:lnTo>
                  <a:lnTo>
                    <a:pt x="667" y="1887"/>
                  </a:lnTo>
                  <a:lnTo>
                    <a:pt x="648" y="1887"/>
                  </a:lnTo>
                  <a:lnTo>
                    <a:pt x="636" y="1899"/>
                  </a:lnTo>
                  <a:lnTo>
                    <a:pt x="629" y="1887"/>
                  </a:lnTo>
                  <a:lnTo>
                    <a:pt x="608" y="1880"/>
                  </a:lnTo>
                  <a:lnTo>
                    <a:pt x="591" y="1894"/>
                  </a:lnTo>
                  <a:lnTo>
                    <a:pt x="556" y="1894"/>
                  </a:lnTo>
                  <a:lnTo>
                    <a:pt x="542" y="1885"/>
                  </a:lnTo>
                  <a:lnTo>
                    <a:pt x="544" y="1870"/>
                  </a:lnTo>
                  <a:lnTo>
                    <a:pt x="535" y="1851"/>
                  </a:lnTo>
                  <a:lnTo>
                    <a:pt x="547" y="1849"/>
                  </a:lnTo>
                  <a:lnTo>
                    <a:pt x="556" y="1835"/>
                  </a:lnTo>
                  <a:lnTo>
                    <a:pt x="547" y="1830"/>
                  </a:lnTo>
                  <a:lnTo>
                    <a:pt x="547" y="1809"/>
                  </a:lnTo>
                  <a:lnTo>
                    <a:pt x="537" y="1809"/>
                  </a:lnTo>
                  <a:lnTo>
                    <a:pt x="532" y="1792"/>
                  </a:lnTo>
                  <a:lnTo>
                    <a:pt x="499" y="1797"/>
                  </a:lnTo>
                  <a:lnTo>
                    <a:pt x="499" y="1785"/>
                  </a:lnTo>
                  <a:lnTo>
                    <a:pt x="485" y="1781"/>
                  </a:lnTo>
                  <a:lnTo>
                    <a:pt x="492" y="1757"/>
                  </a:lnTo>
                  <a:lnTo>
                    <a:pt x="504" y="1766"/>
                  </a:lnTo>
                  <a:lnTo>
                    <a:pt x="516" y="1759"/>
                  </a:lnTo>
                  <a:lnTo>
                    <a:pt x="539" y="1714"/>
                  </a:lnTo>
                  <a:lnTo>
                    <a:pt x="551" y="1710"/>
                  </a:lnTo>
                  <a:lnTo>
                    <a:pt x="513" y="1674"/>
                  </a:lnTo>
                  <a:lnTo>
                    <a:pt x="521" y="1665"/>
                  </a:lnTo>
                  <a:lnTo>
                    <a:pt x="504" y="1662"/>
                  </a:lnTo>
                  <a:lnTo>
                    <a:pt x="504" y="1627"/>
                  </a:lnTo>
                  <a:lnTo>
                    <a:pt x="471" y="1622"/>
                  </a:lnTo>
                  <a:lnTo>
                    <a:pt x="457" y="1598"/>
                  </a:lnTo>
                  <a:lnTo>
                    <a:pt x="412" y="1613"/>
                  </a:lnTo>
                  <a:lnTo>
                    <a:pt x="412" y="1603"/>
                  </a:lnTo>
                  <a:lnTo>
                    <a:pt x="395" y="1596"/>
                  </a:lnTo>
                  <a:lnTo>
                    <a:pt x="379" y="1606"/>
                  </a:lnTo>
                  <a:lnTo>
                    <a:pt x="348" y="1606"/>
                  </a:lnTo>
                  <a:lnTo>
                    <a:pt x="301" y="1580"/>
                  </a:lnTo>
                  <a:lnTo>
                    <a:pt x="294" y="1589"/>
                  </a:lnTo>
                  <a:lnTo>
                    <a:pt x="258" y="1591"/>
                  </a:lnTo>
                  <a:lnTo>
                    <a:pt x="270" y="1584"/>
                  </a:lnTo>
                  <a:lnTo>
                    <a:pt x="244" y="1577"/>
                  </a:lnTo>
                  <a:lnTo>
                    <a:pt x="241" y="1549"/>
                  </a:lnTo>
                  <a:lnTo>
                    <a:pt x="241" y="1549"/>
                  </a:lnTo>
                  <a:lnTo>
                    <a:pt x="239" y="1544"/>
                  </a:lnTo>
                  <a:lnTo>
                    <a:pt x="239" y="1544"/>
                  </a:lnTo>
                  <a:lnTo>
                    <a:pt x="246" y="1530"/>
                  </a:lnTo>
                  <a:lnTo>
                    <a:pt x="218" y="1492"/>
                  </a:lnTo>
                  <a:lnTo>
                    <a:pt x="230" y="1475"/>
                  </a:lnTo>
                  <a:lnTo>
                    <a:pt x="208" y="1457"/>
                  </a:lnTo>
                  <a:lnTo>
                    <a:pt x="201" y="1459"/>
                  </a:lnTo>
                  <a:lnTo>
                    <a:pt x="201" y="1459"/>
                  </a:lnTo>
                  <a:lnTo>
                    <a:pt x="201" y="1454"/>
                  </a:lnTo>
                  <a:lnTo>
                    <a:pt x="201" y="1454"/>
                  </a:lnTo>
                  <a:lnTo>
                    <a:pt x="197" y="1435"/>
                  </a:lnTo>
                  <a:lnTo>
                    <a:pt x="197" y="1435"/>
                  </a:lnTo>
                  <a:lnTo>
                    <a:pt x="194" y="1435"/>
                  </a:lnTo>
                  <a:lnTo>
                    <a:pt x="194" y="1435"/>
                  </a:lnTo>
                  <a:lnTo>
                    <a:pt x="199" y="1414"/>
                  </a:lnTo>
                  <a:lnTo>
                    <a:pt x="220" y="1423"/>
                  </a:lnTo>
                  <a:lnTo>
                    <a:pt x="225" y="1412"/>
                  </a:lnTo>
                  <a:lnTo>
                    <a:pt x="211" y="1405"/>
                  </a:lnTo>
                  <a:lnTo>
                    <a:pt x="215" y="1397"/>
                  </a:lnTo>
                  <a:lnTo>
                    <a:pt x="194" y="1405"/>
                  </a:lnTo>
                  <a:lnTo>
                    <a:pt x="178" y="1383"/>
                  </a:lnTo>
                  <a:lnTo>
                    <a:pt x="154" y="1393"/>
                  </a:lnTo>
                  <a:lnTo>
                    <a:pt x="149" y="1376"/>
                  </a:lnTo>
                  <a:lnTo>
                    <a:pt x="121" y="1367"/>
                  </a:lnTo>
                  <a:lnTo>
                    <a:pt x="114" y="1376"/>
                  </a:lnTo>
                  <a:lnTo>
                    <a:pt x="83" y="1374"/>
                  </a:lnTo>
                  <a:lnTo>
                    <a:pt x="83" y="1374"/>
                  </a:lnTo>
                  <a:lnTo>
                    <a:pt x="64" y="1350"/>
                  </a:lnTo>
                  <a:lnTo>
                    <a:pt x="64" y="1308"/>
                  </a:lnTo>
                  <a:lnTo>
                    <a:pt x="43" y="1284"/>
                  </a:lnTo>
                  <a:lnTo>
                    <a:pt x="38" y="1263"/>
                  </a:lnTo>
                  <a:lnTo>
                    <a:pt x="17" y="1251"/>
                  </a:lnTo>
                  <a:lnTo>
                    <a:pt x="7" y="1211"/>
                  </a:lnTo>
                  <a:lnTo>
                    <a:pt x="14" y="1187"/>
                  </a:lnTo>
                  <a:lnTo>
                    <a:pt x="7" y="1182"/>
                  </a:lnTo>
                  <a:lnTo>
                    <a:pt x="10" y="1173"/>
                  </a:lnTo>
                  <a:lnTo>
                    <a:pt x="43" y="1152"/>
                  </a:lnTo>
                  <a:lnTo>
                    <a:pt x="52" y="1133"/>
                  </a:lnTo>
                  <a:lnTo>
                    <a:pt x="52" y="1116"/>
                  </a:lnTo>
                  <a:lnTo>
                    <a:pt x="31" y="1104"/>
                  </a:lnTo>
                  <a:lnTo>
                    <a:pt x="31" y="1085"/>
                  </a:lnTo>
                  <a:lnTo>
                    <a:pt x="52" y="1069"/>
                  </a:lnTo>
                  <a:lnTo>
                    <a:pt x="36" y="1066"/>
                  </a:lnTo>
                  <a:lnTo>
                    <a:pt x="26" y="1048"/>
                  </a:lnTo>
                  <a:lnTo>
                    <a:pt x="12" y="1052"/>
                  </a:lnTo>
                  <a:lnTo>
                    <a:pt x="0" y="1021"/>
                  </a:lnTo>
                  <a:lnTo>
                    <a:pt x="19" y="1012"/>
                  </a:lnTo>
                  <a:lnTo>
                    <a:pt x="22" y="1019"/>
                  </a:lnTo>
                  <a:lnTo>
                    <a:pt x="36" y="1017"/>
                  </a:lnTo>
                  <a:lnTo>
                    <a:pt x="57" y="1000"/>
                  </a:lnTo>
                  <a:lnTo>
                    <a:pt x="52" y="986"/>
                  </a:lnTo>
                  <a:lnTo>
                    <a:pt x="83" y="977"/>
                  </a:lnTo>
                  <a:lnTo>
                    <a:pt x="161" y="981"/>
                  </a:lnTo>
                  <a:lnTo>
                    <a:pt x="192" y="967"/>
                  </a:lnTo>
                  <a:lnTo>
                    <a:pt x="241" y="972"/>
                  </a:lnTo>
                  <a:lnTo>
                    <a:pt x="246" y="943"/>
                  </a:lnTo>
                  <a:lnTo>
                    <a:pt x="227" y="934"/>
                  </a:lnTo>
                  <a:lnTo>
                    <a:pt x="230" y="925"/>
                  </a:lnTo>
                  <a:lnTo>
                    <a:pt x="251" y="922"/>
                  </a:lnTo>
                  <a:lnTo>
                    <a:pt x="284" y="896"/>
                  </a:lnTo>
                  <a:lnTo>
                    <a:pt x="284" y="896"/>
                  </a:lnTo>
                  <a:lnTo>
                    <a:pt x="291" y="896"/>
                  </a:lnTo>
                  <a:lnTo>
                    <a:pt x="291" y="896"/>
                  </a:lnTo>
                  <a:lnTo>
                    <a:pt x="298" y="858"/>
                  </a:lnTo>
                  <a:lnTo>
                    <a:pt x="275" y="851"/>
                  </a:lnTo>
                  <a:lnTo>
                    <a:pt x="272" y="832"/>
                  </a:lnTo>
                  <a:lnTo>
                    <a:pt x="282" y="818"/>
                  </a:lnTo>
                  <a:lnTo>
                    <a:pt x="308" y="811"/>
                  </a:lnTo>
                  <a:lnTo>
                    <a:pt x="315" y="802"/>
                  </a:lnTo>
                  <a:lnTo>
                    <a:pt x="303" y="790"/>
                  </a:lnTo>
                  <a:lnTo>
                    <a:pt x="303" y="790"/>
                  </a:lnTo>
                  <a:lnTo>
                    <a:pt x="298" y="790"/>
                  </a:lnTo>
                  <a:lnTo>
                    <a:pt x="298" y="790"/>
                  </a:lnTo>
                  <a:lnTo>
                    <a:pt x="296" y="766"/>
                  </a:lnTo>
                  <a:lnTo>
                    <a:pt x="279" y="761"/>
                  </a:lnTo>
                  <a:lnTo>
                    <a:pt x="270" y="745"/>
                  </a:lnTo>
                  <a:lnTo>
                    <a:pt x="284" y="731"/>
                  </a:lnTo>
                  <a:lnTo>
                    <a:pt x="284" y="731"/>
                  </a:lnTo>
                  <a:lnTo>
                    <a:pt x="284" y="728"/>
                  </a:lnTo>
                  <a:lnTo>
                    <a:pt x="284" y="728"/>
                  </a:lnTo>
                  <a:lnTo>
                    <a:pt x="253" y="693"/>
                  </a:lnTo>
                  <a:lnTo>
                    <a:pt x="284" y="688"/>
                  </a:lnTo>
                  <a:lnTo>
                    <a:pt x="305" y="679"/>
                  </a:lnTo>
                  <a:lnTo>
                    <a:pt x="308" y="660"/>
                  </a:lnTo>
                  <a:lnTo>
                    <a:pt x="284" y="648"/>
                  </a:lnTo>
                  <a:lnTo>
                    <a:pt x="284" y="648"/>
                  </a:lnTo>
                  <a:lnTo>
                    <a:pt x="279" y="643"/>
                  </a:lnTo>
                  <a:lnTo>
                    <a:pt x="279" y="643"/>
                  </a:lnTo>
                  <a:lnTo>
                    <a:pt x="272" y="646"/>
                  </a:lnTo>
                  <a:lnTo>
                    <a:pt x="272" y="634"/>
                  </a:lnTo>
                  <a:lnTo>
                    <a:pt x="223" y="575"/>
                  </a:lnTo>
                  <a:lnTo>
                    <a:pt x="230" y="541"/>
                  </a:lnTo>
                  <a:lnTo>
                    <a:pt x="249" y="534"/>
                  </a:lnTo>
                  <a:lnTo>
                    <a:pt x="263" y="539"/>
                  </a:lnTo>
                  <a:lnTo>
                    <a:pt x="263" y="539"/>
                  </a:lnTo>
                  <a:lnTo>
                    <a:pt x="267" y="539"/>
                  </a:lnTo>
                  <a:lnTo>
                    <a:pt x="267" y="539"/>
                  </a:lnTo>
                  <a:lnTo>
                    <a:pt x="225" y="468"/>
                  </a:lnTo>
                  <a:lnTo>
                    <a:pt x="227" y="447"/>
                  </a:lnTo>
                  <a:lnTo>
                    <a:pt x="246" y="433"/>
                  </a:lnTo>
                  <a:lnTo>
                    <a:pt x="249" y="414"/>
                  </a:lnTo>
                  <a:lnTo>
                    <a:pt x="215" y="428"/>
                  </a:lnTo>
                  <a:lnTo>
                    <a:pt x="168" y="345"/>
                  </a:lnTo>
                  <a:lnTo>
                    <a:pt x="168" y="345"/>
                  </a:lnTo>
                  <a:lnTo>
                    <a:pt x="168" y="343"/>
                  </a:lnTo>
                  <a:lnTo>
                    <a:pt x="168" y="343"/>
                  </a:lnTo>
                  <a:lnTo>
                    <a:pt x="161" y="322"/>
                  </a:lnTo>
                  <a:lnTo>
                    <a:pt x="142" y="324"/>
                  </a:lnTo>
                  <a:lnTo>
                    <a:pt x="137" y="291"/>
                  </a:lnTo>
                  <a:lnTo>
                    <a:pt x="116" y="253"/>
                  </a:lnTo>
                  <a:lnTo>
                    <a:pt x="123" y="196"/>
                  </a:lnTo>
                  <a:lnTo>
                    <a:pt x="185" y="182"/>
                  </a:lnTo>
                  <a:lnTo>
                    <a:pt x="192" y="192"/>
                  </a:lnTo>
                  <a:lnTo>
                    <a:pt x="201" y="182"/>
                  </a:lnTo>
                  <a:lnTo>
                    <a:pt x="227" y="184"/>
                  </a:lnTo>
                  <a:lnTo>
                    <a:pt x="256" y="154"/>
                  </a:lnTo>
                  <a:lnTo>
                    <a:pt x="258" y="130"/>
                  </a:lnTo>
                  <a:lnTo>
                    <a:pt x="267" y="128"/>
                  </a:lnTo>
                  <a:lnTo>
                    <a:pt x="324" y="125"/>
                  </a:lnTo>
                  <a:lnTo>
                    <a:pt x="322" y="140"/>
                  </a:lnTo>
                  <a:lnTo>
                    <a:pt x="357" y="132"/>
                  </a:lnTo>
                  <a:lnTo>
                    <a:pt x="398" y="140"/>
                  </a:lnTo>
                  <a:lnTo>
                    <a:pt x="407" y="158"/>
                  </a:lnTo>
                  <a:lnTo>
                    <a:pt x="438" y="149"/>
                  </a:lnTo>
                  <a:lnTo>
                    <a:pt x="440" y="163"/>
                  </a:lnTo>
                  <a:lnTo>
                    <a:pt x="452" y="161"/>
                  </a:lnTo>
                  <a:lnTo>
                    <a:pt x="506" y="132"/>
                  </a:lnTo>
                  <a:lnTo>
                    <a:pt x="539" y="104"/>
                  </a:lnTo>
                  <a:lnTo>
                    <a:pt x="565" y="97"/>
                  </a:lnTo>
                  <a:lnTo>
                    <a:pt x="561" y="78"/>
                  </a:lnTo>
                  <a:lnTo>
                    <a:pt x="570" y="33"/>
                  </a:lnTo>
                  <a:lnTo>
                    <a:pt x="599" y="38"/>
                  </a:lnTo>
                  <a:lnTo>
                    <a:pt x="601" y="26"/>
                  </a:lnTo>
                  <a:lnTo>
                    <a:pt x="625" y="2"/>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6" name="Freeform 175"/>
            <p:cNvSpPr>
              <a:spLocks noEditPoints="1"/>
            </p:cNvSpPr>
            <p:nvPr/>
          </p:nvSpPr>
          <p:spPr bwMode="auto">
            <a:xfrm>
              <a:off x="2530" y="-1589"/>
              <a:ext cx="1828" cy="1747"/>
            </a:xfrm>
            <a:custGeom>
              <a:avLst/>
              <a:gdLst>
                <a:gd name="T0" fmla="*/ 253 w 1828"/>
                <a:gd name="T1" fmla="*/ 1026 h 1747"/>
                <a:gd name="T2" fmla="*/ 99 w 1828"/>
                <a:gd name="T3" fmla="*/ 629 h 1747"/>
                <a:gd name="T4" fmla="*/ 1788 w 1828"/>
                <a:gd name="T5" fmla="*/ 672 h 1747"/>
                <a:gd name="T6" fmla="*/ 1748 w 1828"/>
                <a:gd name="T7" fmla="*/ 683 h 1747"/>
                <a:gd name="T8" fmla="*/ 1667 w 1828"/>
                <a:gd name="T9" fmla="*/ 655 h 1747"/>
                <a:gd name="T10" fmla="*/ 118 w 1828"/>
                <a:gd name="T11" fmla="*/ 586 h 1747"/>
                <a:gd name="T12" fmla="*/ 321 w 1828"/>
                <a:gd name="T13" fmla="*/ 527 h 1747"/>
                <a:gd name="T14" fmla="*/ 246 w 1828"/>
                <a:gd name="T15" fmla="*/ 572 h 1747"/>
                <a:gd name="T16" fmla="*/ 177 w 1828"/>
                <a:gd name="T17" fmla="*/ 520 h 1747"/>
                <a:gd name="T18" fmla="*/ 262 w 1828"/>
                <a:gd name="T19" fmla="*/ 437 h 1747"/>
                <a:gd name="T20" fmla="*/ 156 w 1828"/>
                <a:gd name="T21" fmla="*/ 440 h 1747"/>
                <a:gd name="T22" fmla="*/ 258 w 1828"/>
                <a:gd name="T23" fmla="*/ 381 h 1747"/>
                <a:gd name="T24" fmla="*/ 47 w 1828"/>
                <a:gd name="T25" fmla="*/ 466 h 1747"/>
                <a:gd name="T26" fmla="*/ 184 w 1828"/>
                <a:gd name="T27" fmla="*/ 326 h 1747"/>
                <a:gd name="T28" fmla="*/ 87 w 1828"/>
                <a:gd name="T29" fmla="*/ 324 h 1747"/>
                <a:gd name="T30" fmla="*/ 94 w 1828"/>
                <a:gd name="T31" fmla="*/ 45 h 1747"/>
                <a:gd name="T32" fmla="*/ 213 w 1828"/>
                <a:gd name="T33" fmla="*/ 154 h 1747"/>
                <a:gd name="T34" fmla="*/ 402 w 1828"/>
                <a:gd name="T35" fmla="*/ 163 h 1747"/>
                <a:gd name="T36" fmla="*/ 617 w 1828"/>
                <a:gd name="T37" fmla="*/ 262 h 1747"/>
                <a:gd name="T38" fmla="*/ 733 w 1828"/>
                <a:gd name="T39" fmla="*/ 246 h 1747"/>
                <a:gd name="T40" fmla="*/ 913 w 1828"/>
                <a:gd name="T41" fmla="*/ 272 h 1747"/>
                <a:gd name="T42" fmla="*/ 1029 w 1828"/>
                <a:gd name="T43" fmla="*/ 355 h 1747"/>
                <a:gd name="T44" fmla="*/ 1045 w 1828"/>
                <a:gd name="T45" fmla="*/ 414 h 1747"/>
                <a:gd name="T46" fmla="*/ 984 w 1828"/>
                <a:gd name="T47" fmla="*/ 631 h 1747"/>
                <a:gd name="T48" fmla="*/ 1135 w 1828"/>
                <a:gd name="T49" fmla="*/ 700 h 1747"/>
                <a:gd name="T50" fmla="*/ 1140 w 1828"/>
                <a:gd name="T51" fmla="*/ 754 h 1747"/>
                <a:gd name="T52" fmla="*/ 1232 w 1828"/>
                <a:gd name="T53" fmla="*/ 648 h 1747"/>
                <a:gd name="T54" fmla="*/ 1651 w 1828"/>
                <a:gd name="T55" fmla="*/ 705 h 1747"/>
                <a:gd name="T56" fmla="*/ 1710 w 1828"/>
                <a:gd name="T57" fmla="*/ 690 h 1747"/>
                <a:gd name="T58" fmla="*/ 1684 w 1828"/>
                <a:gd name="T59" fmla="*/ 740 h 1747"/>
                <a:gd name="T60" fmla="*/ 1490 w 1828"/>
                <a:gd name="T61" fmla="*/ 1048 h 1747"/>
                <a:gd name="T62" fmla="*/ 1575 w 1828"/>
                <a:gd name="T63" fmla="*/ 1175 h 1747"/>
                <a:gd name="T64" fmla="*/ 1528 w 1828"/>
                <a:gd name="T65" fmla="*/ 1204 h 1747"/>
                <a:gd name="T66" fmla="*/ 1494 w 1828"/>
                <a:gd name="T67" fmla="*/ 1350 h 1747"/>
                <a:gd name="T68" fmla="*/ 1603 w 1828"/>
                <a:gd name="T69" fmla="*/ 1419 h 1747"/>
                <a:gd name="T70" fmla="*/ 1539 w 1828"/>
                <a:gd name="T71" fmla="*/ 1563 h 1747"/>
                <a:gd name="T72" fmla="*/ 1431 w 1828"/>
                <a:gd name="T73" fmla="*/ 1646 h 1747"/>
                <a:gd name="T74" fmla="*/ 1263 w 1828"/>
                <a:gd name="T75" fmla="*/ 1681 h 1747"/>
                <a:gd name="T76" fmla="*/ 1163 w 1828"/>
                <a:gd name="T77" fmla="*/ 1584 h 1747"/>
                <a:gd name="T78" fmla="*/ 1152 w 1828"/>
                <a:gd name="T79" fmla="*/ 1464 h 1747"/>
                <a:gd name="T80" fmla="*/ 1152 w 1828"/>
                <a:gd name="T81" fmla="*/ 1379 h 1747"/>
                <a:gd name="T82" fmla="*/ 1076 w 1828"/>
                <a:gd name="T83" fmla="*/ 1426 h 1747"/>
                <a:gd name="T84" fmla="*/ 913 w 1828"/>
                <a:gd name="T85" fmla="*/ 1492 h 1747"/>
                <a:gd name="T86" fmla="*/ 738 w 1828"/>
                <a:gd name="T87" fmla="*/ 1409 h 1747"/>
                <a:gd name="T88" fmla="*/ 426 w 1828"/>
                <a:gd name="T89" fmla="*/ 1208 h 1747"/>
                <a:gd name="T90" fmla="*/ 333 w 1828"/>
                <a:gd name="T91" fmla="*/ 1074 h 1747"/>
                <a:gd name="T92" fmla="*/ 392 w 1828"/>
                <a:gd name="T93" fmla="*/ 1064 h 1747"/>
                <a:gd name="T94" fmla="*/ 409 w 1828"/>
                <a:gd name="T95" fmla="*/ 1000 h 1747"/>
                <a:gd name="T96" fmla="*/ 317 w 1828"/>
                <a:gd name="T97" fmla="*/ 922 h 1747"/>
                <a:gd name="T98" fmla="*/ 239 w 1828"/>
                <a:gd name="T99" fmla="*/ 823 h 1747"/>
                <a:gd name="T100" fmla="*/ 196 w 1828"/>
                <a:gd name="T101" fmla="*/ 733 h 1747"/>
                <a:gd name="T102" fmla="*/ 246 w 1828"/>
                <a:gd name="T103" fmla="*/ 714 h 1747"/>
                <a:gd name="T104" fmla="*/ 355 w 1828"/>
                <a:gd name="T105" fmla="*/ 676 h 1747"/>
                <a:gd name="T106" fmla="*/ 452 w 1828"/>
                <a:gd name="T107" fmla="*/ 610 h 1747"/>
                <a:gd name="T108" fmla="*/ 388 w 1828"/>
                <a:gd name="T109" fmla="*/ 615 h 1747"/>
                <a:gd name="T110" fmla="*/ 355 w 1828"/>
                <a:gd name="T111" fmla="*/ 515 h 1747"/>
                <a:gd name="T112" fmla="*/ 317 w 1828"/>
                <a:gd name="T113" fmla="*/ 473 h 1747"/>
                <a:gd name="T114" fmla="*/ 246 w 1828"/>
                <a:gd name="T115" fmla="*/ 341 h 1747"/>
                <a:gd name="T116" fmla="*/ 57 w 1828"/>
                <a:gd name="T117" fmla="*/ 208 h 1747"/>
                <a:gd name="T118" fmla="*/ 9 w 1828"/>
                <a:gd name="T119" fmla="*/ 154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8" h="1747">
                  <a:moveTo>
                    <a:pt x="253" y="1026"/>
                  </a:moveTo>
                  <a:lnTo>
                    <a:pt x="241" y="1033"/>
                  </a:lnTo>
                  <a:lnTo>
                    <a:pt x="253" y="1036"/>
                  </a:lnTo>
                  <a:lnTo>
                    <a:pt x="246" y="1050"/>
                  </a:lnTo>
                  <a:lnTo>
                    <a:pt x="236" y="1036"/>
                  </a:lnTo>
                  <a:lnTo>
                    <a:pt x="243" y="1021"/>
                  </a:lnTo>
                  <a:lnTo>
                    <a:pt x="253" y="1026"/>
                  </a:lnTo>
                  <a:close/>
                  <a:moveTo>
                    <a:pt x="120" y="629"/>
                  </a:moveTo>
                  <a:lnTo>
                    <a:pt x="132" y="631"/>
                  </a:lnTo>
                  <a:lnTo>
                    <a:pt x="130" y="641"/>
                  </a:lnTo>
                  <a:lnTo>
                    <a:pt x="144" y="653"/>
                  </a:lnTo>
                  <a:lnTo>
                    <a:pt x="125" y="669"/>
                  </a:lnTo>
                  <a:lnTo>
                    <a:pt x="109" y="655"/>
                  </a:lnTo>
                  <a:lnTo>
                    <a:pt x="99" y="629"/>
                  </a:lnTo>
                  <a:lnTo>
                    <a:pt x="111" y="615"/>
                  </a:lnTo>
                  <a:lnTo>
                    <a:pt x="120" y="629"/>
                  </a:lnTo>
                  <a:close/>
                  <a:moveTo>
                    <a:pt x="1688" y="549"/>
                  </a:moveTo>
                  <a:lnTo>
                    <a:pt x="1740" y="560"/>
                  </a:lnTo>
                  <a:lnTo>
                    <a:pt x="1778" y="577"/>
                  </a:lnTo>
                  <a:lnTo>
                    <a:pt x="1828" y="683"/>
                  </a:lnTo>
                  <a:lnTo>
                    <a:pt x="1788" y="672"/>
                  </a:lnTo>
                  <a:lnTo>
                    <a:pt x="1757" y="676"/>
                  </a:lnTo>
                  <a:lnTo>
                    <a:pt x="1757" y="669"/>
                  </a:lnTo>
                  <a:lnTo>
                    <a:pt x="1778" y="669"/>
                  </a:lnTo>
                  <a:lnTo>
                    <a:pt x="1755" y="662"/>
                  </a:lnTo>
                  <a:lnTo>
                    <a:pt x="1740" y="672"/>
                  </a:lnTo>
                  <a:lnTo>
                    <a:pt x="1752" y="676"/>
                  </a:lnTo>
                  <a:lnTo>
                    <a:pt x="1748" y="683"/>
                  </a:lnTo>
                  <a:lnTo>
                    <a:pt x="1712" y="681"/>
                  </a:lnTo>
                  <a:lnTo>
                    <a:pt x="1696" y="674"/>
                  </a:lnTo>
                  <a:lnTo>
                    <a:pt x="1700" y="650"/>
                  </a:lnTo>
                  <a:lnTo>
                    <a:pt x="1691" y="636"/>
                  </a:lnTo>
                  <a:lnTo>
                    <a:pt x="1679" y="631"/>
                  </a:lnTo>
                  <a:lnTo>
                    <a:pt x="1653" y="641"/>
                  </a:lnTo>
                  <a:lnTo>
                    <a:pt x="1667" y="655"/>
                  </a:lnTo>
                  <a:lnTo>
                    <a:pt x="1643" y="641"/>
                  </a:lnTo>
                  <a:lnTo>
                    <a:pt x="1646" y="598"/>
                  </a:lnTo>
                  <a:lnTo>
                    <a:pt x="1655" y="572"/>
                  </a:lnTo>
                  <a:lnTo>
                    <a:pt x="1674" y="546"/>
                  </a:lnTo>
                  <a:lnTo>
                    <a:pt x="1688" y="549"/>
                  </a:lnTo>
                  <a:close/>
                  <a:moveTo>
                    <a:pt x="125" y="546"/>
                  </a:moveTo>
                  <a:lnTo>
                    <a:pt x="118" y="586"/>
                  </a:lnTo>
                  <a:lnTo>
                    <a:pt x="106" y="537"/>
                  </a:lnTo>
                  <a:lnTo>
                    <a:pt x="125" y="546"/>
                  </a:lnTo>
                  <a:close/>
                  <a:moveTo>
                    <a:pt x="321" y="527"/>
                  </a:moveTo>
                  <a:lnTo>
                    <a:pt x="333" y="532"/>
                  </a:lnTo>
                  <a:lnTo>
                    <a:pt x="326" y="537"/>
                  </a:lnTo>
                  <a:lnTo>
                    <a:pt x="305" y="527"/>
                  </a:lnTo>
                  <a:lnTo>
                    <a:pt x="321" y="527"/>
                  </a:lnTo>
                  <a:close/>
                  <a:moveTo>
                    <a:pt x="255" y="523"/>
                  </a:moveTo>
                  <a:lnTo>
                    <a:pt x="251" y="553"/>
                  </a:lnTo>
                  <a:lnTo>
                    <a:pt x="241" y="560"/>
                  </a:lnTo>
                  <a:lnTo>
                    <a:pt x="251" y="563"/>
                  </a:lnTo>
                  <a:lnTo>
                    <a:pt x="246" y="570"/>
                  </a:lnTo>
                  <a:lnTo>
                    <a:pt x="253" y="582"/>
                  </a:lnTo>
                  <a:lnTo>
                    <a:pt x="246" y="572"/>
                  </a:lnTo>
                  <a:lnTo>
                    <a:pt x="234" y="589"/>
                  </a:lnTo>
                  <a:lnTo>
                    <a:pt x="203" y="591"/>
                  </a:lnTo>
                  <a:lnTo>
                    <a:pt x="187" y="570"/>
                  </a:lnTo>
                  <a:lnTo>
                    <a:pt x="184" y="549"/>
                  </a:lnTo>
                  <a:lnTo>
                    <a:pt x="255" y="523"/>
                  </a:lnTo>
                  <a:close/>
                  <a:moveTo>
                    <a:pt x="165" y="499"/>
                  </a:moveTo>
                  <a:lnTo>
                    <a:pt x="177" y="520"/>
                  </a:lnTo>
                  <a:lnTo>
                    <a:pt x="161" y="523"/>
                  </a:lnTo>
                  <a:lnTo>
                    <a:pt x="137" y="501"/>
                  </a:lnTo>
                  <a:lnTo>
                    <a:pt x="165" y="499"/>
                  </a:lnTo>
                  <a:close/>
                  <a:moveTo>
                    <a:pt x="274" y="435"/>
                  </a:moveTo>
                  <a:lnTo>
                    <a:pt x="269" y="449"/>
                  </a:lnTo>
                  <a:lnTo>
                    <a:pt x="258" y="445"/>
                  </a:lnTo>
                  <a:lnTo>
                    <a:pt x="262" y="437"/>
                  </a:lnTo>
                  <a:lnTo>
                    <a:pt x="274" y="435"/>
                  </a:lnTo>
                  <a:close/>
                  <a:moveTo>
                    <a:pt x="229" y="416"/>
                  </a:moveTo>
                  <a:lnTo>
                    <a:pt x="220" y="437"/>
                  </a:lnTo>
                  <a:lnTo>
                    <a:pt x="182" y="442"/>
                  </a:lnTo>
                  <a:lnTo>
                    <a:pt x="161" y="459"/>
                  </a:lnTo>
                  <a:lnTo>
                    <a:pt x="149" y="452"/>
                  </a:lnTo>
                  <a:lnTo>
                    <a:pt x="156" y="440"/>
                  </a:lnTo>
                  <a:lnTo>
                    <a:pt x="215" y="426"/>
                  </a:lnTo>
                  <a:lnTo>
                    <a:pt x="229" y="411"/>
                  </a:lnTo>
                  <a:lnTo>
                    <a:pt x="229" y="416"/>
                  </a:lnTo>
                  <a:close/>
                  <a:moveTo>
                    <a:pt x="265" y="390"/>
                  </a:moveTo>
                  <a:lnTo>
                    <a:pt x="258" y="404"/>
                  </a:lnTo>
                  <a:lnTo>
                    <a:pt x="241" y="402"/>
                  </a:lnTo>
                  <a:lnTo>
                    <a:pt x="258" y="381"/>
                  </a:lnTo>
                  <a:lnTo>
                    <a:pt x="265" y="390"/>
                  </a:lnTo>
                  <a:close/>
                  <a:moveTo>
                    <a:pt x="61" y="437"/>
                  </a:moveTo>
                  <a:lnTo>
                    <a:pt x="59" y="445"/>
                  </a:lnTo>
                  <a:lnTo>
                    <a:pt x="73" y="449"/>
                  </a:lnTo>
                  <a:lnTo>
                    <a:pt x="61" y="454"/>
                  </a:lnTo>
                  <a:lnTo>
                    <a:pt x="71" y="463"/>
                  </a:lnTo>
                  <a:lnTo>
                    <a:pt x="47" y="466"/>
                  </a:lnTo>
                  <a:lnTo>
                    <a:pt x="5" y="409"/>
                  </a:lnTo>
                  <a:lnTo>
                    <a:pt x="47" y="359"/>
                  </a:lnTo>
                  <a:lnTo>
                    <a:pt x="35" y="385"/>
                  </a:lnTo>
                  <a:lnTo>
                    <a:pt x="47" y="426"/>
                  </a:lnTo>
                  <a:lnTo>
                    <a:pt x="61" y="437"/>
                  </a:lnTo>
                  <a:close/>
                  <a:moveTo>
                    <a:pt x="146" y="314"/>
                  </a:moveTo>
                  <a:lnTo>
                    <a:pt x="184" y="326"/>
                  </a:lnTo>
                  <a:lnTo>
                    <a:pt x="182" y="343"/>
                  </a:lnTo>
                  <a:lnTo>
                    <a:pt x="191" y="355"/>
                  </a:lnTo>
                  <a:lnTo>
                    <a:pt x="172" y="395"/>
                  </a:lnTo>
                  <a:lnTo>
                    <a:pt x="123" y="395"/>
                  </a:lnTo>
                  <a:lnTo>
                    <a:pt x="71" y="371"/>
                  </a:lnTo>
                  <a:lnTo>
                    <a:pt x="68" y="355"/>
                  </a:lnTo>
                  <a:lnTo>
                    <a:pt x="87" y="324"/>
                  </a:lnTo>
                  <a:lnTo>
                    <a:pt x="146" y="314"/>
                  </a:lnTo>
                  <a:close/>
                  <a:moveTo>
                    <a:pt x="94" y="7"/>
                  </a:moveTo>
                  <a:lnTo>
                    <a:pt x="111" y="12"/>
                  </a:lnTo>
                  <a:lnTo>
                    <a:pt x="68" y="14"/>
                  </a:lnTo>
                  <a:lnTo>
                    <a:pt x="71" y="24"/>
                  </a:lnTo>
                  <a:lnTo>
                    <a:pt x="87" y="26"/>
                  </a:lnTo>
                  <a:lnTo>
                    <a:pt x="94" y="45"/>
                  </a:lnTo>
                  <a:lnTo>
                    <a:pt x="61" y="64"/>
                  </a:lnTo>
                  <a:lnTo>
                    <a:pt x="42" y="95"/>
                  </a:lnTo>
                  <a:lnTo>
                    <a:pt x="54" y="166"/>
                  </a:lnTo>
                  <a:lnTo>
                    <a:pt x="87" y="187"/>
                  </a:lnTo>
                  <a:lnTo>
                    <a:pt x="191" y="177"/>
                  </a:lnTo>
                  <a:lnTo>
                    <a:pt x="213" y="166"/>
                  </a:lnTo>
                  <a:lnTo>
                    <a:pt x="213" y="154"/>
                  </a:lnTo>
                  <a:lnTo>
                    <a:pt x="239" y="151"/>
                  </a:lnTo>
                  <a:lnTo>
                    <a:pt x="267" y="170"/>
                  </a:lnTo>
                  <a:lnTo>
                    <a:pt x="298" y="173"/>
                  </a:lnTo>
                  <a:lnTo>
                    <a:pt x="319" y="158"/>
                  </a:lnTo>
                  <a:lnTo>
                    <a:pt x="347" y="168"/>
                  </a:lnTo>
                  <a:lnTo>
                    <a:pt x="371" y="161"/>
                  </a:lnTo>
                  <a:lnTo>
                    <a:pt x="402" y="163"/>
                  </a:lnTo>
                  <a:lnTo>
                    <a:pt x="461" y="194"/>
                  </a:lnTo>
                  <a:lnTo>
                    <a:pt x="520" y="194"/>
                  </a:lnTo>
                  <a:lnTo>
                    <a:pt x="575" y="215"/>
                  </a:lnTo>
                  <a:lnTo>
                    <a:pt x="584" y="258"/>
                  </a:lnTo>
                  <a:lnTo>
                    <a:pt x="598" y="255"/>
                  </a:lnTo>
                  <a:lnTo>
                    <a:pt x="610" y="267"/>
                  </a:lnTo>
                  <a:lnTo>
                    <a:pt x="617" y="262"/>
                  </a:lnTo>
                  <a:lnTo>
                    <a:pt x="641" y="270"/>
                  </a:lnTo>
                  <a:lnTo>
                    <a:pt x="664" y="229"/>
                  </a:lnTo>
                  <a:lnTo>
                    <a:pt x="679" y="225"/>
                  </a:lnTo>
                  <a:lnTo>
                    <a:pt x="695" y="258"/>
                  </a:lnTo>
                  <a:lnTo>
                    <a:pt x="695" y="281"/>
                  </a:lnTo>
                  <a:lnTo>
                    <a:pt x="714" y="246"/>
                  </a:lnTo>
                  <a:lnTo>
                    <a:pt x="733" y="246"/>
                  </a:lnTo>
                  <a:lnTo>
                    <a:pt x="745" y="229"/>
                  </a:lnTo>
                  <a:lnTo>
                    <a:pt x="778" y="210"/>
                  </a:lnTo>
                  <a:lnTo>
                    <a:pt x="787" y="189"/>
                  </a:lnTo>
                  <a:lnTo>
                    <a:pt x="802" y="189"/>
                  </a:lnTo>
                  <a:lnTo>
                    <a:pt x="790" y="218"/>
                  </a:lnTo>
                  <a:lnTo>
                    <a:pt x="797" y="236"/>
                  </a:lnTo>
                  <a:lnTo>
                    <a:pt x="913" y="272"/>
                  </a:lnTo>
                  <a:lnTo>
                    <a:pt x="948" y="319"/>
                  </a:lnTo>
                  <a:lnTo>
                    <a:pt x="962" y="319"/>
                  </a:lnTo>
                  <a:lnTo>
                    <a:pt x="972" y="300"/>
                  </a:lnTo>
                  <a:lnTo>
                    <a:pt x="979" y="307"/>
                  </a:lnTo>
                  <a:lnTo>
                    <a:pt x="979" y="272"/>
                  </a:lnTo>
                  <a:lnTo>
                    <a:pt x="1010" y="291"/>
                  </a:lnTo>
                  <a:lnTo>
                    <a:pt x="1029" y="355"/>
                  </a:lnTo>
                  <a:lnTo>
                    <a:pt x="1059" y="388"/>
                  </a:lnTo>
                  <a:lnTo>
                    <a:pt x="1057" y="402"/>
                  </a:lnTo>
                  <a:lnTo>
                    <a:pt x="1052" y="383"/>
                  </a:lnTo>
                  <a:lnTo>
                    <a:pt x="1036" y="388"/>
                  </a:lnTo>
                  <a:lnTo>
                    <a:pt x="1043" y="414"/>
                  </a:lnTo>
                  <a:lnTo>
                    <a:pt x="1057" y="404"/>
                  </a:lnTo>
                  <a:lnTo>
                    <a:pt x="1045" y="414"/>
                  </a:lnTo>
                  <a:lnTo>
                    <a:pt x="1057" y="419"/>
                  </a:lnTo>
                  <a:lnTo>
                    <a:pt x="1052" y="527"/>
                  </a:lnTo>
                  <a:lnTo>
                    <a:pt x="1014" y="577"/>
                  </a:lnTo>
                  <a:lnTo>
                    <a:pt x="958" y="608"/>
                  </a:lnTo>
                  <a:lnTo>
                    <a:pt x="936" y="608"/>
                  </a:lnTo>
                  <a:lnTo>
                    <a:pt x="955" y="636"/>
                  </a:lnTo>
                  <a:lnTo>
                    <a:pt x="984" y="631"/>
                  </a:lnTo>
                  <a:lnTo>
                    <a:pt x="995" y="622"/>
                  </a:lnTo>
                  <a:lnTo>
                    <a:pt x="991" y="620"/>
                  </a:lnTo>
                  <a:lnTo>
                    <a:pt x="1114" y="598"/>
                  </a:lnTo>
                  <a:lnTo>
                    <a:pt x="1159" y="627"/>
                  </a:lnTo>
                  <a:lnTo>
                    <a:pt x="1140" y="648"/>
                  </a:lnTo>
                  <a:lnTo>
                    <a:pt x="1152" y="695"/>
                  </a:lnTo>
                  <a:lnTo>
                    <a:pt x="1135" y="700"/>
                  </a:lnTo>
                  <a:lnTo>
                    <a:pt x="1130" y="719"/>
                  </a:lnTo>
                  <a:lnTo>
                    <a:pt x="1123" y="716"/>
                  </a:lnTo>
                  <a:lnTo>
                    <a:pt x="1133" y="750"/>
                  </a:lnTo>
                  <a:lnTo>
                    <a:pt x="1116" y="776"/>
                  </a:lnTo>
                  <a:lnTo>
                    <a:pt x="1137" y="757"/>
                  </a:lnTo>
                  <a:lnTo>
                    <a:pt x="1149" y="759"/>
                  </a:lnTo>
                  <a:lnTo>
                    <a:pt x="1140" y="754"/>
                  </a:lnTo>
                  <a:lnTo>
                    <a:pt x="1144" y="726"/>
                  </a:lnTo>
                  <a:lnTo>
                    <a:pt x="1154" y="719"/>
                  </a:lnTo>
                  <a:lnTo>
                    <a:pt x="1154" y="707"/>
                  </a:lnTo>
                  <a:lnTo>
                    <a:pt x="1173" y="672"/>
                  </a:lnTo>
                  <a:lnTo>
                    <a:pt x="1206" y="667"/>
                  </a:lnTo>
                  <a:lnTo>
                    <a:pt x="1215" y="653"/>
                  </a:lnTo>
                  <a:lnTo>
                    <a:pt x="1232" y="648"/>
                  </a:lnTo>
                  <a:lnTo>
                    <a:pt x="1277" y="660"/>
                  </a:lnTo>
                  <a:lnTo>
                    <a:pt x="1327" y="695"/>
                  </a:lnTo>
                  <a:lnTo>
                    <a:pt x="1398" y="724"/>
                  </a:lnTo>
                  <a:lnTo>
                    <a:pt x="1461" y="783"/>
                  </a:lnTo>
                  <a:lnTo>
                    <a:pt x="1513" y="776"/>
                  </a:lnTo>
                  <a:lnTo>
                    <a:pt x="1599" y="705"/>
                  </a:lnTo>
                  <a:lnTo>
                    <a:pt x="1651" y="705"/>
                  </a:lnTo>
                  <a:lnTo>
                    <a:pt x="1627" y="709"/>
                  </a:lnTo>
                  <a:lnTo>
                    <a:pt x="1655" y="719"/>
                  </a:lnTo>
                  <a:lnTo>
                    <a:pt x="1688" y="709"/>
                  </a:lnTo>
                  <a:lnTo>
                    <a:pt x="1693" y="695"/>
                  </a:lnTo>
                  <a:lnTo>
                    <a:pt x="1707" y="688"/>
                  </a:lnTo>
                  <a:lnTo>
                    <a:pt x="1705" y="698"/>
                  </a:lnTo>
                  <a:lnTo>
                    <a:pt x="1710" y="690"/>
                  </a:lnTo>
                  <a:lnTo>
                    <a:pt x="1719" y="698"/>
                  </a:lnTo>
                  <a:lnTo>
                    <a:pt x="1714" y="714"/>
                  </a:lnTo>
                  <a:lnTo>
                    <a:pt x="1686" y="742"/>
                  </a:lnTo>
                  <a:lnTo>
                    <a:pt x="1686" y="733"/>
                  </a:lnTo>
                  <a:lnTo>
                    <a:pt x="1674" y="733"/>
                  </a:lnTo>
                  <a:lnTo>
                    <a:pt x="1677" y="742"/>
                  </a:lnTo>
                  <a:lnTo>
                    <a:pt x="1684" y="740"/>
                  </a:lnTo>
                  <a:lnTo>
                    <a:pt x="1696" y="894"/>
                  </a:lnTo>
                  <a:lnTo>
                    <a:pt x="1610" y="953"/>
                  </a:lnTo>
                  <a:lnTo>
                    <a:pt x="1561" y="1010"/>
                  </a:lnTo>
                  <a:lnTo>
                    <a:pt x="1530" y="1005"/>
                  </a:lnTo>
                  <a:lnTo>
                    <a:pt x="1525" y="988"/>
                  </a:lnTo>
                  <a:lnTo>
                    <a:pt x="1513" y="1019"/>
                  </a:lnTo>
                  <a:lnTo>
                    <a:pt x="1490" y="1048"/>
                  </a:lnTo>
                  <a:lnTo>
                    <a:pt x="1509" y="1097"/>
                  </a:lnTo>
                  <a:lnTo>
                    <a:pt x="1561" y="1104"/>
                  </a:lnTo>
                  <a:lnTo>
                    <a:pt x="1570" y="1118"/>
                  </a:lnTo>
                  <a:lnTo>
                    <a:pt x="1568" y="1137"/>
                  </a:lnTo>
                  <a:lnTo>
                    <a:pt x="1582" y="1140"/>
                  </a:lnTo>
                  <a:lnTo>
                    <a:pt x="1582" y="1140"/>
                  </a:lnTo>
                  <a:lnTo>
                    <a:pt x="1575" y="1175"/>
                  </a:lnTo>
                  <a:lnTo>
                    <a:pt x="1617" y="1189"/>
                  </a:lnTo>
                  <a:lnTo>
                    <a:pt x="1587" y="1201"/>
                  </a:lnTo>
                  <a:lnTo>
                    <a:pt x="1580" y="1192"/>
                  </a:lnTo>
                  <a:lnTo>
                    <a:pt x="1587" y="1182"/>
                  </a:lnTo>
                  <a:lnTo>
                    <a:pt x="1568" y="1173"/>
                  </a:lnTo>
                  <a:lnTo>
                    <a:pt x="1547" y="1201"/>
                  </a:lnTo>
                  <a:lnTo>
                    <a:pt x="1528" y="1204"/>
                  </a:lnTo>
                  <a:lnTo>
                    <a:pt x="1518" y="1222"/>
                  </a:lnTo>
                  <a:lnTo>
                    <a:pt x="1502" y="1227"/>
                  </a:lnTo>
                  <a:lnTo>
                    <a:pt x="1487" y="1248"/>
                  </a:lnTo>
                  <a:lnTo>
                    <a:pt x="1502" y="1308"/>
                  </a:lnTo>
                  <a:lnTo>
                    <a:pt x="1497" y="1331"/>
                  </a:lnTo>
                  <a:lnTo>
                    <a:pt x="1497" y="1331"/>
                  </a:lnTo>
                  <a:lnTo>
                    <a:pt x="1494" y="1350"/>
                  </a:lnTo>
                  <a:lnTo>
                    <a:pt x="1494" y="1350"/>
                  </a:lnTo>
                  <a:lnTo>
                    <a:pt x="1523" y="1364"/>
                  </a:lnTo>
                  <a:lnTo>
                    <a:pt x="1525" y="1381"/>
                  </a:lnTo>
                  <a:lnTo>
                    <a:pt x="1549" y="1400"/>
                  </a:lnTo>
                  <a:lnTo>
                    <a:pt x="1594" y="1402"/>
                  </a:lnTo>
                  <a:lnTo>
                    <a:pt x="1591" y="1412"/>
                  </a:lnTo>
                  <a:lnTo>
                    <a:pt x="1603" y="1419"/>
                  </a:lnTo>
                  <a:lnTo>
                    <a:pt x="1610" y="1454"/>
                  </a:lnTo>
                  <a:lnTo>
                    <a:pt x="1596" y="1475"/>
                  </a:lnTo>
                  <a:lnTo>
                    <a:pt x="1584" y="1532"/>
                  </a:lnTo>
                  <a:lnTo>
                    <a:pt x="1549" y="1539"/>
                  </a:lnTo>
                  <a:lnTo>
                    <a:pt x="1542" y="1528"/>
                  </a:lnTo>
                  <a:lnTo>
                    <a:pt x="1532" y="1530"/>
                  </a:lnTo>
                  <a:lnTo>
                    <a:pt x="1539" y="1563"/>
                  </a:lnTo>
                  <a:lnTo>
                    <a:pt x="1528" y="1584"/>
                  </a:lnTo>
                  <a:lnTo>
                    <a:pt x="1535" y="1591"/>
                  </a:lnTo>
                  <a:lnTo>
                    <a:pt x="1511" y="1594"/>
                  </a:lnTo>
                  <a:lnTo>
                    <a:pt x="1492" y="1622"/>
                  </a:lnTo>
                  <a:lnTo>
                    <a:pt x="1459" y="1627"/>
                  </a:lnTo>
                  <a:lnTo>
                    <a:pt x="1454" y="1650"/>
                  </a:lnTo>
                  <a:lnTo>
                    <a:pt x="1431" y="1646"/>
                  </a:lnTo>
                  <a:lnTo>
                    <a:pt x="1419" y="1653"/>
                  </a:lnTo>
                  <a:lnTo>
                    <a:pt x="1407" y="1724"/>
                  </a:lnTo>
                  <a:lnTo>
                    <a:pt x="1395" y="1743"/>
                  </a:lnTo>
                  <a:lnTo>
                    <a:pt x="1395" y="1743"/>
                  </a:lnTo>
                  <a:lnTo>
                    <a:pt x="1386" y="1747"/>
                  </a:lnTo>
                  <a:lnTo>
                    <a:pt x="1338" y="1733"/>
                  </a:lnTo>
                  <a:lnTo>
                    <a:pt x="1263" y="1681"/>
                  </a:lnTo>
                  <a:lnTo>
                    <a:pt x="1234" y="1681"/>
                  </a:lnTo>
                  <a:lnTo>
                    <a:pt x="1223" y="1672"/>
                  </a:lnTo>
                  <a:lnTo>
                    <a:pt x="1223" y="1672"/>
                  </a:lnTo>
                  <a:lnTo>
                    <a:pt x="1232" y="1658"/>
                  </a:lnTo>
                  <a:lnTo>
                    <a:pt x="1213" y="1653"/>
                  </a:lnTo>
                  <a:lnTo>
                    <a:pt x="1182" y="1622"/>
                  </a:lnTo>
                  <a:lnTo>
                    <a:pt x="1163" y="1584"/>
                  </a:lnTo>
                  <a:lnTo>
                    <a:pt x="1149" y="1594"/>
                  </a:lnTo>
                  <a:lnTo>
                    <a:pt x="1133" y="1582"/>
                  </a:lnTo>
                  <a:lnTo>
                    <a:pt x="1126" y="1530"/>
                  </a:lnTo>
                  <a:lnTo>
                    <a:pt x="1156" y="1518"/>
                  </a:lnTo>
                  <a:lnTo>
                    <a:pt x="1152" y="1492"/>
                  </a:lnTo>
                  <a:lnTo>
                    <a:pt x="1170" y="1468"/>
                  </a:lnTo>
                  <a:lnTo>
                    <a:pt x="1152" y="1464"/>
                  </a:lnTo>
                  <a:lnTo>
                    <a:pt x="1156" y="1454"/>
                  </a:lnTo>
                  <a:lnTo>
                    <a:pt x="1147" y="1440"/>
                  </a:lnTo>
                  <a:lnTo>
                    <a:pt x="1123" y="1423"/>
                  </a:lnTo>
                  <a:lnTo>
                    <a:pt x="1133" y="1412"/>
                  </a:lnTo>
                  <a:lnTo>
                    <a:pt x="1130" y="1397"/>
                  </a:lnTo>
                  <a:lnTo>
                    <a:pt x="1147" y="1393"/>
                  </a:lnTo>
                  <a:lnTo>
                    <a:pt x="1152" y="1379"/>
                  </a:lnTo>
                  <a:lnTo>
                    <a:pt x="1154" y="1371"/>
                  </a:lnTo>
                  <a:lnTo>
                    <a:pt x="1137" y="1362"/>
                  </a:lnTo>
                  <a:lnTo>
                    <a:pt x="1109" y="1388"/>
                  </a:lnTo>
                  <a:lnTo>
                    <a:pt x="1085" y="1381"/>
                  </a:lnTo>
                  <a:lnTo>
                    <a:pt x="1076" y="1390"/>
                  </a:lnTo>
                  <a:lnTo>
                    <a:pt x="1083" y="1397"/>
                  </a:lnTo>
                  <a:lnTo>
                    <a:pt x="1076" y="1426"/>
                  </a:lnTo>
                  <a:lnTo>
                    <a:pt x="1036" y="1421"/>
                  </a:lnTo>
                  <a:lnTo>
                    <a:pt x="1024" y="1457"/>
                  </a:lnTo>
                  <a:lnTo>
                    <a:pt x="979" y="1449"/>
                  </a:lnTo>
                  <a:lnTo>
                    <a:pt x="969" y="1480"/>
                  </a:lnTo>
                  <a:lnTo>
                    <a:pt x="936" y="1518"/>
                  </a:lnTo>
                  <a:lnTo>
                    <a:pt x="915" y="1509"/>
                  </a:lnTo>
                  <a:lnTo>
                    <a:pt x="913" y="1492"/>
                  </a:lnTo>
                  <a:lnTo>
                    <a:pt x="899" y="1487"/>
                  </a:lnTo>
                  <a:lnTo>
                    <a:pt x="899" y="1471"/>
                  </a:lnTo>
                  <a:lnTo>
                    <a:pt x="873" y="1546"/>
                  </a:lnTo>
                  <a:lnTo>
                    <a:pt x="873" y="1546"/>
                  </a:lnTo>
                  <a:lnTo>
                    <a:pt x="839" y="1539"/>
                  </a:lnTo>
                  <a:lnTo>
                    <a:pt x="764" y="1487"/>
                  </a:lnTo>
                  <a:lnTo>
                    <a:pt x="738" y="1409"/>
                  </a:lnTo>
                  <a:lnTo>
                    <a:pt x="690" y="1364"/>
                  </a:lnTo>
                  <a:lnTo>
                    <a:pt x="653" y="1289"/>
                  </a:lnTo>
                  <a:lnTo>
                    <a:pt x="622" y="1246"/>
                  </a:lnTo>
                  <a:lnTo>
                    <a:pt x="558" y="1220"/>
                  </a:lnTo>
                  <a:lnTo>
                    <a:pt x="435" y="1225"/>
                  </a:lnTo>
                  <a:lnTo>
                    <a:pt x="435" y="1225"/>
                  </a:lnTo>
                  <a:lnTo>
                    <a:pt x="426" y="1208"/>
                  </a:lnTo>
                  <a:lnTo>
                    <a:pt x="407" y="1201"/>
                  </a:lnTo>
                  <a:lnTo>
                    <a:pt x="376" y="1163"/>
                  </a:lnTo>
                  <a:lnTo>
                    <a:pt x="362" y="1118"/>
                  </a:lnTo>
                  <a:lnTo>
                    <a:pt x="350" y="1104"/>
                  </a:lnTo>
                  <a:lnTo>
                    <a:pt x="362" y="1092"/>
                  </a:lnTo>
                  <a:lnTo>
                    <a:pt x="350" y="1102"/>
                  </a:lnTo>
                  <a:lnTo>
                    <a:pt x="333" y="1074"/>
                  </a:lnTo>
                  <a:lnTo>
                    <a:pt x="314" y="1071"/>
                  </a:lnTo>
                  <a:lnTo>
                    <a:pt x="359" y="1050"/>
                  </a:lnTo>
                  <a:lnTo>
                    <a:pt x="385" y="1055"/>
                  </a:lnTo>
                  <a:lnTo>
                    <a:pt x="381" y="1064"/>
                  </a:lnTo>
                  <a:lnTo>
                    <a:pt x="388" y="1064"/>
                  </a:lnTo>
                  <a:lnTo>
                    <a:pt x="388" y="1057"/>
                  </a:lnTo>
                  <a:lnTo>
                    <a:pt x="392" y="1064"/>
                  </a:lnTo>
                  <a:lnTo>
                    <a:pt x="407" y="1062"/>
                  </a:lnTo>
                  <a:lnTo>
                    <a:pt x="423" y="1038"/>
                  </a:lnTo>
                  <a:lnTo>
                    <a:pt x="423" y="1033"/>
                  </a:lnTo>
                  <a:lnTo>
                    <a:pt x="409" y="1031"/>
                  </a:lnTo>
                  <a:lnTo>
                    <a:pt x="421" y="1026"/>
                  </a:lnTo>
                  <a:lnTo>
                    <a:pt x="402" y="1003"/>
                  </a:lnTo>
                  <a:lnTo>
                    <a:pt x="409" y="1000"/>
                  </a:lnTo>
                  <a:lnTo>
                    <a:pt x="402" y="1000"/>
                  </a:lnTo>
                  <a:lnTo>
                    <a:pt x="390" y="962"/>
                  </a:lnTo>
                  <a:lnTo>
                    <a:pt x="371" y="960"/>
                  </a:lnTo>
                  <a:lnTo>
                    <a:pt x="347" y="974"/>
                  </a:lnTo>
                  <a:lnTo>
                    <a:pt x="350" y="965"/>
                  </a:lnTo>
                  <a:lnTo>
                    <a:pt x="347" y="974"/>
                  </a:lnTo>
                  <a:lnTo>
                    <a:pt x="317" y="922"/>
                  </a:lnTo>
                  <a:lnTo>
                    <a:pt x="338" y="858"/>
                  </a:lnTo>
                  <a:lnTo>
                    <a:pt x="336" y="806"/>
                  </a:lnTo>
                  <a:lnTo>
                    <a:pt x="329" y="797"/>
                  </a:lnTo>
                  <a:lnTo>
                    <a:pt x="303" y="809"/>
                  </a:lnTo>
                  <a:lnTo>
                    <a:pt x="279" y="797"/>
                  </a:lnTo>
                  <a:lnTo>
                    <a:pt x="258" y="799"/>
                  </a:lnTo>
                  <a:lnTo>
                    <a:pt x="239" y="823"/>
                  </a:lnTo>
                  <a:lnTo>
                    <a:pt x="220" y="813"/>
                  </a:lnTo>
                  <a:lnTo>
                    <a:pt x="194" y="776"/>
                  </a:lnTo>
                  <a:lnTo>
                    <a:pt x="199" y="797"/>
                  </a:lnTo>
                  <a:lnTo>
                    <a:pt x="187" y="785"/>
                  </a:lnTo>
                  <a:lnTo>
                    <a:pt x="196" y="804"/>
                  </a:lnTo>
                  <a:lnTo>
                    <a:pt x="180" y="780"/>
                  </a:lnTo>
                  <a:lnTo>
                    <a:pt x="196" y="733"/>
                  </a:lnTo>
                  <a:lnTo>
                    <a:pt x="203" y="731"/>
                  </a:lnTo>
                  <a:lnTo>
                    <a:pt x="201" y="740"/>
                  </a:lnTo>
                  <a:lnTo>
                    <a:pt x="215" y="747"/>
                  </a:lnTo>
                  <a:lnTo>
                    <a:pt x="225" y="733"/>
                  </a:lnTo>
                  <a:lnTo>
                    <a:pt x="246" y="728"/>
                  </a:lnTo>
                  <a:lnTo>
                    <a:pt x="236" y="733"/>
                  </a:lnTo>
                  <a:lnTo>
                    <a:pt x="246" y="714"/>
                  </a:lnTo>
                  <a:lnTo>
                    <a:pt x="236" y="719"/>
                  </a:lnTo>
                  <a:lnTo>
                    <a:pt x="225" y="714"/>
                  </a:lnTo>
                  <a:lnTo>
                    <a:pt x="220" y="721"/>
                  </a:lnTo>
                  <a:lnTo>
                    <a:pt x="194" y="716"/>
                  </a:lnTo>
                  <a:lnTo>
                    <a:pt x="203" y="695"/>
                  </a:lnTo>
                  <a:lnTo>
                    <a:pt x="324" y="669"/>
                  </a:lnTo>
                  <a:lnTo>
                    <a:pt x="355" y="676"/>
                  </a:lnTo>
                  <a:lnTo>
                    <a:pt x="385" y="657"/>
                  </a:lnTo>
                  <a:lnTo>
                    <a:pt x="409" y="624"/>
                  </a:lnTo>
                  <a:lnTo>
                    <a:pt x="433" y="620"/>
                  </a:lnTo>
                  <a:lnTo>
                    <a:pt x="437" y="605"/>
                  </a:lnTo>
                  <a:lnTo>
                    <a:pt x="454" y="612"/>
                  </a:lnTo>
                  <a:lnTo>
                    <a:pt x="463" y="605"/>
                  </a:lnTo>
                  <a:lnTo>
                    <a:pt x="452" y="610"/>
                  </a:lnTo>
                  <a:lnTo>
                    <a:pt x="435" y="603"/>
                  </a:lnTo>
                  <a:lnTo>
                    <a:pt x="437" y="584"/>
                  </a:lnTo>
                  <a:lnTo>
                    <a:pt x="423" y="560"/>
                  </a:lnTo>
                  <a:lnTo>
                    <a:pt x="409" y="570"/>
                  </a:lnTo>
                  <a:lnTo>
                    <a:pt x="390" y="612"/>
                  </a:lnTo>
                  <a:lnTo>
                    <a:pt x="383" y="610"/>
                  </a:lnTo>
                  <a:lnTo>
                    <a:pt x="388" y="615"/>
                  </a:lnTo>
                  <a:lnTo>
                    <a:pt x="371" y="624"/>
                  </a:lnTo>
                  <a:lnTo>
                    <a:pt x="338" y="624"/>
                  </a:lnTo>
                  <a:lnTo>
                    <a:pt x="317" y="612"/>
                  </a:lnTo>
                  <a:lnTo>
                    <a:pt x="324" y="596"/>
                  </a:lnTo>
                  <a:lnTo>
                    <a:pt x="317" y="584"/>
                  </a:lnTo>
                  <a:lnTo>
                    <a:pt x="357" y="549"/>
                  </a:lnTo>
                  <a:lnTo>
                    <a:pt x="355" y="515"/>
                  </a:lnTo>
                  <a:lnTo>
                    <a:pt x="362" y="487"/>
                  </a:lnTo>
                  <a:lnTo>
                    <a:pt x="369" y="485"/>
                  </a:lnTo>
                  <a:lnTo>
                    <a:pt x="355" y="480"/>
                  </a:lnTo>
                  <a:lnTo>
                    <a:pt x="359" y="468"/>
                  </a:lnTo>
                  <a:lnTo>
                    <a:pt x="352" y="480"/>
                  </a:lnTo>
                  <a:lnTo>
                    <a:pt x="321" y="480"/>
                  </a:lnTo>
                  <a:lnTo>
                    <a:pt x="317" y="473"/>
                  </a:lnTo>
                  <a:lnTo>
                    <a:pt x="345" y="459"/>
                  </a:lnTo>
                  <a:lnTo>
                    <a:pt x="336" y="461"/>
                  </a:lnTo>
                  <a:lnTo>
                    <a:pt x="321" y="423"/>
                  </a:lnTo>
                  <a:lnTo>
                    <a:pt x="281" y="395"/>
                  </a:lnTo>
                  <a:lnTo>
                    <a:pt x="277" y="364"/>
                  </a:lnTo>
                  <a:lnTo>
                    <a:pt x="248" y="348"/>
                  </a:lnTo>
                  <a:lnTo>
                    <a:pt x="246" y="341"/>
                  </a:lnTo>
                  <a:lnTo>
                    <a:pt x="255" y="333"/>
                  </a:lnTo>
                  <a:lnTo>
                    <a:pt x="248" y="303"/>
                  </a:lnTo>
                  <a:lnTo>
                    <a:pt x="194" y="227"/>
                  </a:lnTo>
                  <a:lnTo>
                    <a:pt x="191" y="182"/>
                  </a:lnTo>
                  <a:lnTo>
                    <a:pt x="139" y="184"/>
                  </a:lnTo>
                  <a:lnTo>
                    <a:pt x="80" y="222"/>
                  </a:lnTo>
                  <a:lnTo>
                    <a:pt x="57" y="208"/>
                  </a:lnTo>
                  <a:lnTo>
                    <a:pt x="50" y="192"/>
                  </a:lnTo>
                  <a:lnTo>
                    <a:pt x="35" y="187"/>
                  </a:lnTo>
                  <a:lnTo>
                    <a:pt x="31" y="203"/>
                  </a:lnTo>
                  <a:lnTo>
                    <a:pt x="12" y="218"/>
                  </a:lnTo>
                  <a:lnTo>
                    <a:pt x="9" y="333"/>
                  </a:lnTo>
                  <a:lnTo>
                    <a:pt x="0" y="322"/>
                  </a:lnTo>
                  <a:lnTo>
                    <a:pt x="9" y="154"/>
                  </a:lnTo>
                  <a:lnTo>
                    <a:pt x="68" y="7"/>
                  </a:lnTo>
                  <a:lnTo>
                    <a:pt x="78" y="0"/>
                  </a:lnTo>
                  <a:lnTo>
                    <a:pt x="94" y="7"/>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7" name="Freeform 176"/>
            <p:cNvSpPr>
              <a:spLocks/>
            </p:cNvSpPr>
            <p:nvPr/>
          </p:nvSpPr>
          <p:spPr bwMode="auto">
            <a:xfrm>
              <a:off x="3492" y="1847"/>
              <a:ext cx="1675" cy="1378"/>
            </a:xfrm>
            <a:custGeom>
              <a:avLst/>
              <a:gdLst>
                <a:gd name="T0" fmla="*/ 629 w 1675"/>
                <a:gd name="T1" fmla="*/ 30 h 1378"/>
                <a:gd name="T2" fmla="*/ 611 w 1675"/>
                <a:gd name="T3" fmla="*/ 68 h 1378"/>
                <a:gd name="T4" fmla="*/ 660 w 1675"/>
                <a:gd name="T5" fmla="*/ 163 h 1378"/>
                <a:gd name="T6" fmla="*/ 708 w 1675"/>
                <a:gd name="T7" fmla="*/ 222 h 1378"/>
                <a:gd name="T8" fmla="*/ 885 w 1675"/>
                <a:gd name="T9" fmla="*/ 255 h 1378"/>
                <a:gd name="T10" fmla="*/ 918 w 1675"/>
                <a:gd name="T11" fmla="*/ 399 h 1378"/>
                <a:gd name="T12" fmla="*/ 961 w 1675"/>
                <a:gd name="T13" fmla="*/ 463 h 1378"/>
                <a:gd name="T14" fmla="*/ 1022 w 1675"/>
                <a:gd name="T15" fmla="*/ 513 h 1378"/>
                <a:gd name="T16" fmla="*/ 1136 w 1675"/>
                <a:gd name="T17" fmla="*/ 586 h 1378"/>
                <a:gd name="T18" fmla="*/ 1285 w 1675"/>
                <a:gd name="T19" fmla="*/ 633 h 1378"/>
                <a:gd name="T20" fmla="*/ 1424 w 1675"/>
                <a:gd name="T21" fmla="*/ 669 h 1378"/>
                <a:gd name="T22" fmla="*/ 1483 w 1675"/>
                <a:gd name="T23" fmla="*/ 527 h 1378"/>
                <a:gd name="T24" fmla="*/ 1573 w 1675"/>
                <a:gd name="T25" fmla="*/ 562 h 1378"/>
                <a:gd name="T26" fmla="*/ 1627 w 1675"/>
                <a:gd name="T27" fmla="*/ 638 h 1378"/>
                <a:gd name="T28" fmla="*/ 1585 w 1675"/>
                <a:gd name="T29" fmla="*/ 719 h 1378"/>
                <a:gd name="T30" fmla="*/ 1504 w 1675"/>
                <a:gd name="T31" fmla="*/ 766 h 1378"/>
                <a:gd name="T32" fmla="*/ 1431 w 1675"/>
                <a:gd name="T33" fmla="*/ 797 h 1378"/>
                <a:gd name="T34" fmla="*/ 1445 w 1675"/>
                <a:gd name="T35" fmla="*/ 884 h 1378"/>
                <a:gd name="T36" fmla="*/ 1396 w 1675"/>
                <a:gd name="T37" fmla="*/ 993 h 1378"/>
                <a:gd name="T38" fmla="*/ 1327 w 1675"/>
                <a:gd name="T39" fmla="*/ 1047 h 1378"/>
                <a:gd name="T40" fmla="*/ 1270 w 1675"/>
                <a:gd name="T41" fmla="*/ 986 h 1378"/>
                <a:gd name="T42" fmla="*/ 1240 w 1675"/>
                <a:gd name="T43" fmla="*/ 1092 h 1378"/>
                <a:gd name="T44" fmla="*/ 1235 w 1675"/>
                <a:gd name="T45" fmla="*/ 1173 h 1378"/>
                <a:gd name="T46" fmla="*/ 1124 w 1675"/>
                <a:gd name="T47" fmla="*/ 1187 h 1378"/>
                <a:gd name="T48" fmla="*/ 991 w 1675"/>
                <a:gd name="T49" fmla="*/ 1199 h 1378"/>
                <a:gd name="T50" fmla="*/ 939 w 1675"/>
                <a:gd name="T51" fmla="*/ 1109 h 1378"/>
                <a:gd name="T52" fmla="*/ 852 w 1675"/>
                <a:gd name="T53" fmla="*/ 1123 h 1378"/>
                <a:gd name="T54" fmla="*/ 845 w 1675"/>
                <a:gd name="T55" fmla="*/ 1255 h 1378"/>
                <a:gd name="T56" fmla="*/ 828 w 1675"/>
                <a:gd name="T57" fmla="*/ 1319 h 1378"/>
                <a:gd name="T58" fmla="*/ 760 w 1675"/>
                <a:gd name="T59" fmla="*/ 1239 h 1378"/>
                <a:gd name="T60" fmla="*/ 677 w 1675"/>
                <a:gd name="T61" fmla="*/ 1243 h 1378"/>
                <a:gd name="T62" fmla="*/ 603 w 1675"/>
                <a:gd name="T63" fmla="*/ 1199 h 1378"/>
                <a:gd name="T64" fmla="*/ 514 w 1675"/>
                <a:gd name="T65" fmla="*/ 1248 h 1378"/>
                <a:gd name="T66" fmla="*/ 563 w 1675"/>
                <a:gd name="T67" fmla="*/ 1310 h 1378"/>
                <a:gd name="T68" fmla="*/ 506 w 1675"/>
                <a:gd name="T69" fmla="*/ 1378 h 1378"/>
                <a:gd name="T70" fmla="*/ 436 w 1675"/>
                <a:gd name="T71" fmla="*/ 1340 h 1378"/>
                <a:gd name="T72" fmla="*/ 412 w 1675"/>
                <a:gd name="T73" fmla="*/ 1253 h 1378"/>
                <a:gd name="T74" fmla="*/ 365 w 1675"/>
                <a:gd name="T75" fmla="*/ 1220 h 1378"/>
                <a:gd name="T76" fmla="*/ 305 w 1675"/>
                <a:gd name="T77" fmla="*/ 1158 h 1378"/>
                <a:gd name="T78" fmla="*/ 199 w 1675"/>
                <a:gd name="T79" fmla="*/ 1061 h 1378"/>
                <a:gd name="T80" fmla="*/ 119 w 1675"/>
                <a:gd name="T81" fmla="*/ 1076 h 1378"/>
                <a:gd name="T82" fmla="*/ 107 w 1675"/>
                <a:gd name="T83" fmla="*/ 938 h 1378"/>
                <a:gd name="T84" fmla="*/ 29 w 1675"/>
                <a:gd name="T85" fmla="*/ 917 h 1378"/>
                <a:gd name="T86" fmla="*/ 45 w 1675"/>
                <a:gd name="T87" fmla="*/ 797 h 1378"/>
                <a:gd name="T88" fmla="*/ 97 w 1675"/>
                <a:gd name="T89" fmla="*/ 766 h 1378"/>
                <a:gd name="T90" fmla="*/ 57 w 1675"/>
                <a:gd name="T91" fmla="*/ 714 h 1378"/>
                <a:gd name="T92" fmla="*/ 112 w 1675"/>
                <a:gd name="T93" fmla="*/ 678 h 1378"/>
                <a:gd name="T94" fmla="*/ 197 w 1675"/>
                <a:gd name="T95" fmla="*/ 617 h 1378"/>
                <a:gd name="T96" fmla="*/ 147 w 1675"/>
                <a:gd name="T97" fmla="*/ 492 h 1378"/>
                <a:gd name="T98" fmla="*/ 164 w 1675"/>
                <a:gd name="T99" fmla="*/ 425 h 1378"/>
                <a:gd name="T100" fmla="*/ 55 w 1675"/>
                <a:gd name="T101" fmla="*/ 338 h 1378"/>
                <a:gd name="T102" fmla="*/ 97 w 1675"/>
                <a:gd name="T103" fmla="*/ 222 h 1378"/>
                <a:gd name="T104" fmla="*/ 166 w 1675"/>
                <a:gd name="T105" fmla="*/ 210 h 1378"/>
                <a:gd name="T106" fmla="*/ 223 w 1675"/>
                <a:gd name="T107" fmla="*/ 161 h 1378"/>
                <a:gd name="T108" fmla="*/ 298 w 1675"/>
                <a:gd name="T109" fmla="*/ 61 h 1378"/>
                <a:gd name="T110" fmla="*/ 440 w 1675"/>
                <a:gd name="T111" fmla="*/ 68 h 1378"/>
                <a:gd name="T112" fmla="*/ 480 w 1675"/>
                <a:gd name="T113" fmla="*/ 12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5" h="1378">
                  <a:moveTo>
                    <a:pt x="497" y="7"/>
                  </a:moveTo>
                  <a:lnTo>
                    <a:pt x="528" y="9"/>
                  </a:lnTo>
                  <a:lnTo>
                    <a:pt x="535" y="0"/>
                  </a:lnTo>
                  <a:lnTo>
                    <a:pt x="563" y="9"/>
                  </a:lnTo>
                  <a:lnTo>
                    <a:pt x="568" y="26"/>
                  </a:lnTo>
                  <a:lnTo>
                    <a:pt x="592" y="16"/>
                  </a:lnTo>
                  <a:lnTo>
                    <a:pt x="608" y="38"/>
                  </a:lnTo>
                  <a:lnTo>
                    <a:pt x="629" y="30"/>
                  </a:lnTo>
                  <a:lnTo>
                    <a:pt x="625" y="38"/>
                  </a:lnTo>
                  <a:lnTo>
                    <a:pt x="639" y="45"/>
                  </a:lnTo>
                  <a:lnTo>
                    <a:pt x="634" y="56"/>
                  </a:lnTo>
                  <a:lnTo>
                    <a:pt x="613" y="47"/>
                  </a:lnTo>
                  <a:lnTo>
                    <a:pt x="608" y="68"/>
                  </a:lnTo>
                  <a:lnTo>
                    <a:pt x="608" y="68"/>
                  </a:lnTo>
                  <a:lnTo>
                    <a:pt x="611" y="68"/>
                  </a:lnTo>
                  <a:lnTo>
                    <a:pt x="611" y="68"/>
                  </a:lnTo>
                  <a:lnTo>
                    <a:pt x="615" y="87"/>
                  </a:lnTo>
                  <a:lnTo>
                    <a:pt x="615" y="87"/>
                  </a:lnTo>
                  <a:lnTo>
                    <a:pt x="615" y="92"/>
                  </a:lnTo>
                  <a:lnTo>
                    <a:pt x="615" y="92"/>
                  </a:lnTo>
                  <a:lnTo>
                    <a:pt x="622" y="90"/>
                  </a:lnTo>
                  <a:lnTo>
                    <a:pt x="644" y="108"/>
                  </a:lnTo>
                  <a:lnTo>
                    <a:pt x="632" y="125"/>
                  </a:lnTo>
                  <a:lnTo>
                    <a:pt x="660" y="163"/>
                  </a:lnTo>
                  <a:lnTo>
                    <a:pt x="653" y="177"/>
                  </a:lnTo>
                  <a:lnTo>
                    <a:pt x="653" y="177"/>
                  </a:lnTo>
                  <a:lnTo>
                    <a:pt x="655" y="182"/>
                  </a:lnTo>
                  <a:lnTo>
                    <a:pt x="655" y="182"/>
                  </a:lnTo>
                  <a:lnTo>
                    <a:pt x="658" y="210"/>
                  </a:lnTo>
                  <a:lnTo>
                    <a:pt x="684" y="217"/>
                  </a:lnTo>
                  <a:lnTo>
                    <a:pt x="672" y="224"/>
                  </a:lnTo>
                  <a:lnTo>
                    <a:pt x="708" y="222"/>
                  </a:lnTo>
                  <a:lnTo>
                    <a:pt x="715" y="213"/>
                  </a:lnTo>
                  <a:lnTo>
                    <a:pt x="762" y="239"/>
                  </a:lnTo>
                  <a:lnTo>
                    <a:pt x="793" y="239"/>
                  </a:lnTo>
                  <a:lnTo>
                    <a:pt x="809" y="229"/>
                  </a:lnTo>
                  <a:lnTo>
                    <a:pt x="826" y="236"/>
                  </a:lnTo>
                  <a:lnTo>
                    <a:pt x="826" y="246"/>
                  </a:lnTo>
                  <a:lnTo>
                    <a:pt x="871" y="231"/>
                  </a:lnTo>
                  <a:lnTo>
                    <a:pt x="885" y="255"/>
                  </a:lnTo>
                  <a:lnTo>
                    <a:pt x="918" y="260"/>
                  </a:lnTo>
                  <a:lnTo>
                    <a:pt x="918" y="295"/>
                  </a:lnTo>
                  <a:lnTo>
                    <a:pt x="935" y="298"/>
                  </a:lnTo>
                  <a:lnTo>
                    <a:pt x="927" y="307"/>
                  </a:lnTo>
                  <a:lnTo>
                    <a:pt x="965" y="343"/>
                  </a:lnTo>
                  <a:lnTo>
                    <a:pt x="953" y="347"/>
                  </a:lnTo>
                  <a:lnTo>
                    <a:pt x="930" y="392"/>
                  </a:lnTo>
                  <a:lnTo>
                    <a:pt x="918" y="399"/>
                  </a:lnTo>
                  <a:lnTo>
                    <a:pt x="906" y="390"/>
                  </a:lnTo>
                  <a:lnTo>
                    <a:pt x="899" y="414"/>
                  </a:lnTo>
                  <a:lnTo>
                    <a:pt x="913" y="418"/>
                  </a:lnTo>
                  <a:lnTo>
                    <a:pt x="913" y="430"/>
                  </a:lnTo>
                  <a:lnTo>
                    <a:pt x="946" y="425"/>
                  </a:lnTo>
                  <a:lnTo>
                    <a:pt x="951" y="442"/>
                  </a:lnTo>
                  <a:lnTo>
                    <a:pt x="961" y="442"/>
                  </a:lnTo>
                  <a:lnTo>
                    <a:pt x="961" y="463"/>
                  </a:lnTo>
                  <a:lnTo>
                    <a:pt x="970" y="468"/>
                  </a:lnTo>
                  <a:lnTo>
                    <a:pt x="961" y="482"/>
                  </a:lnTo>
                  <a:lnTo>
                    <a:pt x="949" y="484"/>
                  </a:lnTo>
                  <a:lnTo>
                    <a:pt x="958" y="503"/>
                  </a:lnTo>
                  <a:lnTo>
                    <a:pt x="956" y="518"/>
                  </a:lnTo>
                  <a:lnTo>
                    <a:pt x="970" y="527"/>
                  </a:lnTo>
                  <a:lnTo>
                    <a:pt x="1005" y="527"/>
                  </a:lnTo>
                  <a:lnTo>
                    <a:pt x="1022" y="513"/>
                  </a:lnTo>
                  <a:lnTo>
                    <a:pt x="1043" y="520"/>
                  </a:lnTo>
                  <a:lnTo>
                    <a:pt x="1050" y="532"/>
                  </a:lnTo>
                  <a:lnTo>
                    <a:pt x="1062" y="520"/>
                  </a:lnTo>
                  <a:lnTo>
                    <a:pt x="1081" y="520"/>
                  </a:lnTo>
                  <a:lnTo>
                    <a:pt x="1098" y="536"/>
                  </a:lnTo>
                  <a:lnTo>
                    <a:pt x="1100" y="558"/>
                  </a:lnTo>
                  <a:lnTo>
                    <a:pt x="1119" y="562"/>
                  </a:lnTo>
                  <a:lnTo>
                    <a:pt x="1136" y="586"/>
                  </a:lnTo>
                  <a:lnTo>
                    <a:pt x="1145" y="574"/>
                  </a:lnTo>
                  <a:lnTo>
                    <a:pt x="1159" y="581"/>
                  </a:lnTo>
                  <a:lnTo>
                    <a:pt x="1214" y="574"/>
                  </a:lnTo>
                  <a:lnTo>
                    <a:pt x="1228" y="600"/>
                  </a:lnTo>
                  <a:lnTo>
                    <a:pt x="1247" y="596"/>
                  </a:lnTo>
                  <a:lnTo>
                    <a:pt x="1263" y="605"/>
                  </a:lnTo>
                  <a:lnTo>
                    <a:pt x="1263" y="633"/>
                  </a:lnTo>
                  <a:lnTo>
                    <a:pt x="1285" y="633"/>
                  </a:lnTo>
                  <a:lnTo>
                    <a:pt x="1292" y="657"/>
                  </a:lnTo>
                  <a:lnTo>
                    <a:pt x="1334" y="648"/>
                  </a:lnTo>
                  <a:lnTo>
                    <a:pt x="1379" y="664"/>
                  </a:lnTo>
                  <a:lnTo>
                    <a:pt x="1391" y="650"/>
                  </a:lnTo>
                  <a:lnTo>
                    <a:pt x="1396" y="664"/>
                  </a:lnTo>
                  <a:lnTo>
                    <a:pt x="1410" y="664"/>
                  </a:lnTo>
                  <a:lnTo>
                    <a:pt x="1410" y="683"/>
                  </a:lnTo>
                  <a:lnTo>
                    <a:pt x="1424" y="669"/>
                  </a:lnTo>
                  <a:lnTo>
                    <a:pt x="1419" y="662"/>
                  </a:lnTo>
                  <a:lnTo>
                    <a:pt x="1429" y="641"/>
                  </a:lnTo>
                  <a:lnTo>
                    <a:pt x="1455" y="607"/>
                  </a:lnTo>
                  <a:lnTo>
                    <a:pt x="1452" y="589"/>
                  </a:lnTo>
                  <a:lnTo>
                    <a:pt x="1431" y="589"/>
                  </a:lnTo>
                  <a:lnTo>
                    <a:pt x="1450" y="539"/>
                  </a:lnTo>
                  <a:lnTo>
                    <a:pt x="1450" y="539"/>
                  </a:lnTo>
                  <a:lnTo>
                    <a:pt x="1483" y="527"/>
                  </a:lnTo>
                  <a:lnTo>
                    <a:pt x="1495" y="534"/>
                  </a:lnTo>
                  <a:lnTo>
                    <a:pt x="1497" y="548"/>
                  </a:lnTo>
                  <a:lnTo>
                    <a:pt x="1516" y="546"/>
                  </a:lnTo>
                  <a:lnTo>
                    <a:pt x="1528" y="555"/>
                  </a:lnTo>
                  <a:lnTo>
                    <a:pt x="1557" y="546"/>
                  </a:lnTo>
                  <a:lnTo>
                    <a:pt x="1564" y="562"/>
                  </a:lnTo>
                  <a:lnTo>
                    <a:pt x="1564" y="562"/>
                  </a:lnTo>
                  <a:lnTo>
                    <a:pt x="1573" y="562"/>
                  </a:lnTo>
                  <a:lnTo>
                    <a:pt x="1573" y="562"/>
                  </a:lnTo>
                  <a:lnTo>
                    <a:pt x="1583" y="565"/>
                  </a:lnTo>
                  <a:lnTo>
                    <a:pt x="1585" y="610"/>
                  </a:lnTo>
                  <a:lnTo>
                    <a:pt x="1590" y="600"/>
                  </a:lnTo>
                  <a:lnTo>
                    <a:pt x="1606" y="603"/>
                  </a:lnTo>
                  <a:lnTo>
                    <a:pt x="1606" y="619"/>
                  </a:lnTo>
                  <a:lnTo>
                    <a:pt x="1597" y="626"/>
                  </a:lnTo>
                  <a:lnTo>
                    <a:pt x="1627" y="638"/>
                  </a:lnTo>
                  <a:lnTo>
                    <a:pt x="1646" y="629"/>
                  </a:lnTo>
                  <a:lnTo>
                    <a:pt x="1656" y="683"/>
                  </a:lnTo>
                  <a:lnTo>
                    <a:pt x="1675" y="702"/>
                  </a:lnTo>
                  <a:lnTo>
                    <a:pt x="1665" y="719"/>
                  </a:lnTo>
                  <a:lnTo>
                    <a:pt x="1653" y="711"/>
                  </a:lnTo>
                  <a:lnTo>
                    <a:pt x="1604" y="721"/>
                  </a:lnTo>
                  <a:lnTo>
                    <a:pt x="1594" y="714"/>
                  </a:lnTo>
                  <a:lnTo>
                    <a:pt x="1585" y="719"/>
                  </a:lnTo>
                  <a:lnTo>
                    <a:pt x="1587" y="728"/>
                  </a:lnTo>
                  <a:lnTo>
                    <a:pt x="1571" y="726"/>
                  </a:lnTo>
                  <a:lnTo>
                    <a:pt x="1547" y="754"/>
                  </a:lnTo>
                  <a:lnTo>
                    <a:pt x="1545" y="775"/>
                  </a:lnTo>
                  <a:lnTo>
                    <a:pt x="1533" y="778"/>
                  </a:lnTo>
                  <a:lnTo>
                    <a:pt x="1531" y="761"/>
                  </a:lnTo>
                  <a:lnTo>
                    <a:pt x="1523" y="771"/>
                  </a:lnTo>
                  <a:lnTo>
                    <a:pt x="1504" y="766"/>
                  </a:lnTo>
                  <a:lnTo>
                    <a:pt x="1490" y="780"/>
                  </a:lnTo>
                  <a:lnTo>
                    <a:pt x="1490" y="794"/>
                  </a:lnTo>
                  <a:lnTo>
                    <a:pt x="1464" y="797"/>
                  </a:lnTo>
                  <a:lnTo>
                    <a:pt x="1460" y="787"/>
                  </a:lnTo>
                  <a:lnTo>
                    <a:pt x="1462" y="801"/>
                  </a:lnTo>
                  <a:lnTo>
                    <a:pt x="1455" y="792"/>
                  </a:lnTo>
                  <a:lnTo>
                    <a:pt x="1448" y="806"/>
                  </a:lnTo>
                  <a:lnTo>
                    <a:pt x="1431" y="797"/>
                  </a:lnTo>
                  <a:lnTo>
                    <a:pt x="1434" y="827"/>
                  </a:lnTo>
                  <a:lnTo>
                    <a:pt x="1452" y="825"/>
                  </a:lnTo>
                  <a:lnTo>
                    <a:pt x="1455" y="832"/>
                  </a:lnTo>
                  <a:lnTo>
                    <a:pt x="1441" y="853"/>
                  </a:lnTo>
                  <a:lnTo>
                    <a:pt x="1424" y="849"/>
                  </a:lnTo>
                  <a:lnTo>
                    <a:pt x="1417" y="875"/>
                  </a:lnTo>
                  <a:lnTo>
                    <a:pt x="1441" y="875"/>
                  </a:lnTo>
                  <a:lnTo>
                    <a:pt x="1445" y="884"/>
                  </a:lnTo>
                  <a:lnTo>
                    <a:pt x="1434" y="896"/>
                  </a:lnTo>
                  <a:lnTo>
                    <a:pt x="1438" y="917"/>
                  </a:lnTo>
                  <a:lnTo>
                    <a:pt x="1474" y="927"/>
                  </a:lnTo>
                  <a:lnTo>
                    <a:pt x="1471" y="946"/>
                  </a:lnTo>
                  <a:lnTo>
                    <a:pt x="1441" y="964"/>
                  </a:lnTo>
                  <a:lnTo>
                    <a:pt x="1438" y="979"/>
                  </a:lnTo>
                  <a:lnTo>
                    <a:pt x="1400" y="969"/>
                  </a:lnTo>
                  <a:lnTo>
                    <a:pt x="1396" y="993"/>
                  </a:lnTo>
                  <a:lnTo>
                    <a:pt x="1370" y="979"/>
                  </a:lnTo>
                  <a:lnTo>
                    <a:pt x="1363" y="1021"/>
                  </a:lnTo>
                  <a:lnTo>
                    <a:pt x="1377" y="1021"/>
                  </a:lnTo>
                  <a:lnTo>
                    <a:pt x="1379" y="1028"/>
                  </a:lnTo>
                  <a:lnTo>
                    <a:pt x="1356" y="1038"/>
                  </a:lnTo>
                  <a:lnTo>
                    <a:pt x="1341" y="1026"/>
                  </a:lnTo>
                  <a:lnTo>
                    <a:pt x="1329" y="1028"/>
                  </a:lnTo>
                  <a:lnTo>
                    <a:pt x="1327" y="1047"/>
                  </a:lnTo>
                  <a:lnTo>
                    <a:pt x="1315" y="1052"/>
                  </a:lnTo>
                  <a:lnTo>
                    <a:pt x="1299" y="1052"/>
                  </a:lnTo>
                  <a:lnTo>
                    <a:pt x="1292" y="1038"/>
                  </a:lnTo>
                  <a:lnTo>
                    <a:pt x="1303" y="1012"/>
                  </a:lnTo>
                  <a:lnTo>
                    <a:pt x="1282" y="993"/>
                  </a:lnTo>
                  <a:lnTo>
                    <a:pt x="1292" y="983"/>
                  </a:lnTo>
                  <a:lnTo>
                    <a:pt x="1282" y="974"/>
                  </a:lnTo>
                  <a:lnTo>
                    <a:pt x="1270" y="986"/>
                  </a:lnTo>
                  <a:lnTo>
                    <a:pt x="1273" y="998"/>
                  </a:lnTo>
                  <a:lnTo>
                    <a:pt x="1235" y="1021"/>
                  </a:lnTo>
                  <a:lnTo>
                    <a:pt x="1237" y="1047"/>
                  </a:lnTo>
                  <a:lnTo>
                    <a:pt x="1211" y="1052"/>
                  </a:lnTo>
                  <a:lnTo>
                    <a:pt x="1202" y="1064"/>
                  </a:lnTo>
                  <a:lnTo>
                    <a:pt x="1214" y="1085"/>
                  </a:lnTo>
                  <a:lnTo>
                    <a:pt x="1240" y="1078"/>
                  </a:lnTo>
                  <a:lnTo>
                    <a:pt x="1240" y="1092"/>
                  </a:lnTo>
                  <a:lnTo>
                    <a:pt x="1259" y="1113"/>
                  </a:lnTo>
                  <a:lnTo>
                    <a:pt x="1244" y="1128"/>
                  </a:lnTo>
                  <a:lnTo>
                    <a:pt x="1249" y="1144"/>
                  </a:lnTo>
                  <a:lnTo>
                    <a:pt x="1240" y="1137"/>
                  </a:lnTo>
                  <a:lnTo>
                    <a:pt x="1216" y="1149"/>
                  </a:lnTo>
                  <a:lnTo>
                    <a:pt x="1221" y="1161"/>
                  </a:lnTo>
                  <a:lnTo>
                    <a:pt x="1237" y="1165"/>
                  </a:lnTo>
                  <a:lnTo>
                    <a:pt x="1235" y="1173"/>
                  </a:lnTo>
                  <a:lnTo>
                    <a:pt x="1235" y="1173"/>
                  </a:lnTo>
                  <a:lnTo>
                    <a:pt x="1176" y="1206"/>
                  </a:lnTo>
                  <a:lnTo>
                    <a:pt x="1176" y="1191"/>
                  </a:lnTo>
                  <a:lnTo>
                    <a:pt x="1147" y="1177"/>
                  </a:lnTo>
                  <a:lnTo>
                    <a:pt x="1143" y="1184"/>
                  </a:lnTo>
                  <a:lnTo>
                    <a:pt x="1131" y="1182"/>
                  </a:lnTo>
                  <a:lnTo>
                    <a:pt x="1138" y="1189"/>
                  </a:lnTo>
                  <a:lnTo>
                    <a:pt x="1124" y="1187"/>
                  </a:lnTo>
                  <a:lnTo>
                    <a:pt x="1107" y="1199"/>
                  </a:lnTo>
                  <a:lnTo>
                    <a:pt x="1105" y="1191"/>
                  </a:lnTo>
                  <a:lnTo>
                    <a:pt x="1055" y="1206"/>
                  </a:lnTo>
                  <a:lnTo>
                    <a:pt x="1036" y="1191"/>
                  </a:lnTo>
                  <a:lnTo>
                    <a:pt x="1022" y="1194"/>
                  </a:lnTo>
                  <a:lnTo>
                    <a:pt x="1015" y="1208"/>
                  </a:lnTo>
                  <a:lnTo>
                    <a:pt x="991" y="1217"/>
                  </a:lnTo>
                  <a:lnTo>
                    <a:pt x="991" y="1199"/>
                  </a:lnTo>
                  <a:lnTo>
                    <a:pt x="965" y="1194"/>
                  </a:lnTo>
                  <a:lnTo>
                    <a:pt x="968" y="1165"/>
                  </a:lnTo>
                  <a:lnTo>
                    <a:pt x="958" y="1165"/>
                  </a:lnTo>
                  <a:lnTo>
                    <a:pt x="944" y="1175"/>
                  </a:lnTo>
                  <a:lnTo>
                    <a:pt x="949" y="1165"/>
                  </a:lnTo>
                  <a:lnTo>
                    <a:pt x="930" y="1154"/>
                  </a:lnTo>
                  <a:lnTo>
                    <a:pt x="930" y="1106"/>
                  </a:lnTo>
                  <a:lnTo>
                    <a:pt x="939" y="1109"/>
                  </a:lnTo>
                  <a:lnTo>
                    <a:pt x="944" y="1102"/>
                  </a:lnTo>
                  <a:lnTo>
                    <a:pt x="937" y="1090"/>
                  </a:lnTo>
                  <a:lnTo>
                    <a:pt x="885" y="1080"/>
                  </a:lnTo>
                  <a:lnTo>
                    <a:pt x="887" y="1090"/>
                  </a:lnTo>
                  <a:lnTo>
                    <a:pt x="871" y="1092"/>
                  </a:lnTo>
                  <a:lnTo>
                    <a:pt x="871" y="1109"/>
                  </a:lnTo>
                  <a:lnTo>
                    <a:pt x="859" y="1111"/>
                  </a:lnTo>
                  <a:lnTo>
                    <a:pt x="852" y="1123"/>
                  </a:lnTo>
                  <a:lnTo>
                    <a:pt x="849" y="1113"/>
                  </a:lnTo>
                  <a:lnTo>
                    <a:pt x="826" y="1121"/>
                  </a:lnTo>
                  <a:lnTo>
                    <a:pt x="826" y="1149"/>
                  </a:lnTo>
                  <a:lnTo>
                    <a:pt x="838" y="1165"/>
                  </a:lnTo>
                  <a:lnTo>
                    <a:pt x="833" y="1194"/>
                  </a:lnTo>
                  <a:lnTo>
                    <a:pt x="849" y="1232"/>
                  </a:lnTo>
                  <a:lnTo>
                    <a:pt x="835" y="1241"/>
                  </a:lnTo>
                  <a:lnTo>
                    <a:pt x="845" y="1255"/>
                  </a:lnTo>
                  <a:lnTo>
                    <a:pt x="835" y="1255"/>
                  </a:lnTo>
                  <a:lnTo>
                    <a:pt x="840" y="1284"/>
                  </a:lnTo>
                  <a:lnTo>
                    <a:pt x="828" y="1296"/>
                  </a:lnTo>
                  <a:lnTo>
                    <a:pt x="835" y="1300"/>
                  </a:lnTo>
                  <a:lnTo>
                    <a:pt x="835" y="1300"/>
                  </a:lnTo>
                  <a:lnTo>
                    <a:pt x="833" y="1300"/>
                  </a:lnTo>
                  <a:lnTo>
                    <a:pt x="833" y="1300"/>
                  </a:lnTo>
                  <a:lnTo>
                    <a:pt x="828" y="1319"/>
                  </a:lnTo>
                  <a:lnTo>
                    <a:pt x="795" y="1296"/>
                  </a:lnTo>
                  <a:lnTo>
                    <a:pt x="793" y="1314"/>
                  </a:lnTo>
                  <a:lnTo>
                    <a:pt x="783" y="1317"/>
                  </a:lnTo>
                  <a:lnTo>
                    <a:pt x="788" y="1307"/>
                  </a:lnTo>
                  <a:lnTo>
                    <a:pt x="764" y="1303"/>
                  </a:lnTo>
                  <a:lnTo>
                    <a:pt x="757" y="1288"/>
                  </a:lnTo>
                  <a:lnTo>
                    <a:pt x="771" y="1260"/>
                  </a:lnTo>
                  <a:lnTo>
                    <a:pt x="760" y="1239"/>
                  </a:lnTo>
                  <a:lnTo>
                    <a:pt x="748" y="1243"/>
                  </a:lnTo>
                  <a:lnTo>
                    <a:pt x="748" y="1227"/>
                  </a:lnTo>
                  <a:lnTo>
                    <a:pt x="731" y="1227"/>
                  </a:lnTo>
                  <a:lnTo>
                    <a:pt x="729" y="1241"/>
                  </a:lnTo>
                  <a:lnTo>
                    <a:pt x="703" y="1248"/>
                  </a:lnTo>
                  <a:lnTo>
                    <a:pt x="700" y="1232"/>
                  </a:lnTo>
                  <a:lnTo>
                    <a:pt x="674" y="1227"/>
                  </a:lnTo>
                  <a:lnTo>
                    <a:pt x="677" y="1243"/>
                  </a:lnTo>
                  <a:lnTo>
                    <a:pt x="667" y="1243"/>
                  </a:lnTo>
                  <a:lnTo>
                    <a:pt x="639" y="1203"/>
                  </a:lnTo>
                  <a:lnTo>
                    <a:pt x="627" y="1206"/>
                  </a:lnTo>
                  <a:lnTo>
                    <a:pt x="627" y="1206"/>
                  </a:lnTo>
                  <a:lnTo>
                    <a:pt x="622" y="1208"/>
                  </a:lnTo>
                  <a:lnTo>
                    <a:pt x="622" y="1208"/>
                  </a:lnTo>
                  <a:lnTo>
                    <a:pt x="613" y="1213"/>
                  </a:lnTo>
                  <a:lnTo>
                    <a:pt x="603" y="1199"/>
                  </a:lnTo>
                  <a:lnTo>
                    <a:pt x="594" y="1206"/>
                  </a:lnTo>
                  <a:lnTo>
                    <a:pt x="575" y="1201"/>
                  </a:lnTo>
                  <a:lnTo>
                    <a:pt x="561" y="1215"/>
                  </a:lnTo>
                  <a:lnTo>
                    <a:pt x="549" y="1210"/>
                  </a:lnTo>
                  <a:lnTo>
                    <a:pt x="530" y="1234"/>
                  </a:lnTo>
                  <a:lnTo>
                    <a:pt x="506" y="1229"/>
                  </a:lnTo>
                  <a:lnTo>
                    <a:pt x="504" y="1246"/>
                  </a:lnTo>
                  <a:lnTo>
                    <a:pt x="514" y="1248"/>
                  </a:lnTo>
                  <a:lnTo>
                    <a:pt x="506" y="1269"/>
                  </a:lnTo>
                  <a:lnTo>
                    <a:pt x="521" y="1274"/>
                  </a:lnTo>
                  <a:lnTo>
                    <a:pt x="540" y="1296"/>
                  </a:lnTo>
                  <a:lnTo>
                    <a:pt x="559" y="1298"/>
                  </a:lnTo>
                  <a:lnTo>
                    <a:pt x="561" y="1310"/>
                  </a:lnTo>
                  <a:lnTo>
                    <a:pt x="561" y="1310"/>
                  </a:lnTo>
                  <a:lnTo>
                    <a:pt x="563" y="1310"/>
                  </a:lnTo>
                  <a:lnTo>
                    <a:pt x="563" y="1310"/>
                  </a:lnTo>
                  <a:lnTo>
                    <a:pt x="585" y="1312"/>
                  </a:lnTo>
                  <a:lnTo>
                    <a:pt x="585" y="1340"/>
                  </a:lnTo>
                  <a:lnTo>
                    <a:pt x="570" y="1348"/>
                  </a:lnTo>
                  <a:lnTo>
                    <a:pt x="559" y="1333"/>
                  </a:lnTo>
                  <a:lnTo>
                    <a:pt x="537" y="1345"/>
                  </a:lnTo>
                  <a:lnTo>
                    <a:pt x="516" y="1336"/>
                  </a:lnTo>
                  <a:lnTo>
                    <a:pt x="514" y="1371"/>
                  </a:lnTo>
                  <a:lnTo>
                    <a:pt x="506" y="1378"/>
                  </a:lnTo>
                  <a:lnTo>
                    <a:pt x="497" y="1371"/>
                  </a:lnTo>
                  <a:lnTo>
                    <a:pt x="497" y="1371"/>
                  </a:lnTo>
                  <a:lnTo>
                    <a:pt x="492" y="1371"/>
                  </a:lnTo>
                  <a:lnTo>
                    <a:pt x="492" y="1371"/>
                  </a:lnTo>
                  <a:lnTo>
                    <a:pt x="471" y="1355"/>
                  </a:lnTo>
                  <a:lnTo>
                    <a:pt x="454" y="1362"/>
                  </a:lnTo>
                  <a:lnTo>
                    <a:pt x="440" y="1355"/>
                  </a:lnTo>
                  <a:lnTo>
                    <a:pt x="436" y="1340"/>
                  </a:lnTo>
                  <a:lnTo>
                    <a:pt x="443" y="1336"/>
                  </a:lnTo>
                  <a:lnTo>
                    <a:pt x="436" y="1324"/>
                  </a:lnTo>
                  <a:lnTo>
                    <a:pt x="440" y="1317"/>
                  </a:lnTo>
                  <a:lnTo>
                    <a:pt x="431" y="1317"/>
                  </a:lnTo>
                  <a:lnTo>
                    <a:pt x="438" y="1296"/>
                  </a:lnTo>
                  <a:lnTo>
                    <a:pt x="431" y="1281"/>
                  </a:lnTo>
                  <a:lnTo>
                    <a:pt x="436" y="1258"/>
                  </a:lnTo>
                  <a:lnTo>
                    <a:pt x="412" y="1253"/>
                  </a:lnTo>
                  <a:lnTo>
                    <a:pt x="402" y="1229"/>
                  </a:lnTo>
                  <a:lnTo>
                    <a:pt x="395" y="1227"/>
                  </a:lnTo>
                  <a:lnTo>
                    <a:pt x="386" y="1241"/>
                  </a:lnTo>
                  <a:lnTo>
                    <a:pt x="384" y="1232"/>
                  </a:lnTo>
                  <a:lnTo>
                    <a:pt x="372" y="1236"/>
                  </a:lnTo>
                  <a:lnTo>
                    <a:pt x="372" y="1217"/>
                  </a:lnTo>
                  <a:lnTo>
                    <a:pt x="365" y="1220"/>
                  </a:lnTo>
                  <a:lnTo>
                    <a:pt x="365" y="1220"/>
                  </a:lnTo>
                  <a:lnTo>
                    <a:pt x="360" y="1220"/>
                  </a:lnTo>
                  <a:lnTo>
                    <a:pt x="360" y="1220"/>
                  </a:lnTo>
                  <a:lnTo>
                    <a:pt x="348" y="1194"/>
                  </a:lnTo>
                  <a:lnTo>
                    <a:pt x="313" y="1201"/>
                  </a:lnTo>
                  <a:lnTo>
                    <a:pt x="305" y="1187"/>
                  </a:lnTo>
                  <a:lnTo>
                    <a:pt x="317" y="1170"/>
                  </a:lnTo>
                  <a:lnTo>
                    <a:pt x="298" y="1165"/>
                  </a:lnTo>
                  <a:lnTo>
                    <a:pt x="305" y="1158"/>
                  </a:lnTo>
                  <a:lnTo>
                    <a:pt x="296" y="1158"/>
                  </a:lnTo>
                  <a:lnTo>
                    <a:pt x="277" y="1132"/>
                  </a:lnTo>
                  <a:lnTo>
                    <a:pt x="275" y="1106"/>
                  </a:lnTo>
                  <a:lnTo>
                    <a:pt x="256" y="1106"/>
                  </a:lnTo>
                  <a:lnTo>
                    <a:pt x="230" y="1087"/>
                  </a:lnTo>
                  <a:lnTo>
                    <a:pt x="213" y="1090"/>
                  </a:lnTo>
                  <a:lnTo>
                    <a:pt x="213" y="1071"/>
                  </a:lnTo>
                  <a:lnTo>
                    <a:pt x="199" y="1061"/>
                  </a:lnTo>
                  <a:lnTo>
                    <a:pt x="197" y="1050"/>
                  </a:lnTo>
                  <a:lnTo>
                    <a:pt x="182" y="1052"/>
                  </a:lnTo>
                  <a:lnTo>
                    <a:pt x="180" y="1059"/>
                  </a:lnTo>
                  <a:lnTo>
                    <a:pt x="166" y="1052"/>
                  </a:lnTo>
                  <a:lnTo>
                    <a:pt x="161" y="1059"/>
                  </a:lnTo>
                  <a:lnTo>
                    <a:pt x="140" y="1040"/>
                  </a:lnTo>
                  <a:lnTo>
                    <a:pt x="116" y="1066"/>
                  </a:lnTo>
                  <a:lnTo>
                    <a:pt x="119" y="1076"/>
                  </a:lnTo>
                  <a:lnTo>
                    <a:pt x="100" y="1085"/>
                  </a:lnTo>
                  <a:lnTo>
                    <a:pt x="100" y="1085"/>
                  </a:lnTo>
                  <a:lnTo>
                    <a:pt x="97" y="1073"/>
                  </a:lnTo>
                  <a:lnTo>
                    <a:pt x="112" y="1047"/>
                  </a:lnTo>
                  <a:lnTo>
                    <a:pt x="97" y="995"/>
                  </a:lnTo>
                  <a:lnTo>
                    <a:pt x="104" y="983"/>
                  </a:lnTo>
                  <a:lnTo>
                    <a:pt x="123" y="983"/>
                  </a:lnTo>
                  <a:lnTo>
                    <a:pt x="107" y="938"/>
                  </a:lnTo>
                  <a:lnTo>
                    <a:pt x="74" y="934"/>
                  </a:lnTo>
                  <a:lnTo>
                    <a:pt x="45" y="941"/>
                  </a:lnTo>
                  <a:lnTo>
                    <a:pt x="43" y="953"/>
                  </a:lnTo>
                  <a:lnTo>
                    <a:pt x="55" y="967"/>
                  </a:lnTo>
                  <a:lnTo>
                    <a:pt x="50" y="979"/>
                  </a:lnTo>
                  <a:lnTo>
                    <a:pt x="0" y="967"/>
                  </a:lnTo>
                  <a:lnTo>
                    <a:pt x="0" y="938"/>
                  </a:lnTo>
                  <a:lnTo>
                    <a:pt x="29" y="917"/>
                  </a:lnTo>
                  <a:lnTo>
                    <a:pt x="19" y="905"/>
                  </a:lnTo>
                  <a:lnTo>
                    <a:pt x="38" y="875"/>
                  </a:lnTo>
                  <a:lnTo>
                    <a:pt x="38" y="858"/>
                  </a:lnTo>
                  <a:lnTo>
                    <a:pt x="26" y="856"/>
                  </a:lnTo>
                  <a:lnTo>
                    <a:pt x="29" y="842"/>
                  </a:lnTo>
                  <a:lnTo>
                    <a:pt x="45" y="842"/>
                  </a:lnTo>
                  <a:lnTo>
                    <a:pt x="41" y="816"/>
                  </a:lnTo>
                  <a:lnTo>
                    <a:pt x="45" y="797"/>
                  </a:lnTo>
                  <a:lnTo>
                    <a:pt x="60" y="785"/>
                  </a:lnTo>
                  <a:lnTo>
                    <a:pt x="60" y="785"/>
                  </a:lnTo>
                  <a:lnTo>
                    <a:pt x="64" y="787"/>
                  </a:lnTo>
                  <a:lnTo>
                    <a:pt x="64" y="787"/>
                  </a:lnTo>
                  <a:lnTo>
                    <a:pt x="74" y="792"/>
                  </a:lnTo>
                  <a:lnTo>
                    <a:pt x="78" y="780"/>
                  </a:lnTo>
                  <a:lnTo>
                    <a:pt x="90" y="782"/>
                  </a:lnTo>
                  <a:lnTo>
                    <a:pt x="97" y="766"/>
                  </a:lnTo>
                  <a:lnTo>
                    <a:pt x="88" y="771"/>
                  </a:lnTo>
                  <a:lnTo>
                    <a:pt x="88" y="754"/>
                  </a:lnTo>
                  <a:lnTo>
                    <a:pt x="112" y="737"/>
                  </a:lnTo>
                  <a:lnTo>
                    <a:pt x="109" y="730"/>
                  </a:lnTo>
                  <a:lnTo>
                    <a:pt x="102" y="730"/>
                  </a:lnTo>
                  <a:lnTo>
                    <a:pt x="104" y="721"/>
                  </a:lnTo>
                  <a:lnTo>
                    <a:pt x="81" y="700"/>
                  </a:lnTo>
                  <a:lnTo>
                    <a:pt x="57" y="714"/>
                  </a:lnTo>
                  <a:lnTo>
                    <a:pt x="67" y="690"/>
                  </a:lnTo>
                  <a:lnTo>
                    <a:pt x="52" y="690"/>
                  </a:lnTo>
                  <a:lnTo>
                    <a:pt x="48" y="697"/>
                  </a:lnTo>
                  <a:lnTo>
                    <a:pt x="45" y="681"/>
                  </a:lnTo>
                  <a:lnTo>
                    <a:pt x="81" y="688"/>
                  </a:lnTo>
                  <a:lnTo>
                    <a:pt x="88" y="678"/>
                  </a:lnTo>
                  <a:lnTo>
                    <a:pt x="93" y="685"/>
                  </a:lnTo>
                  <a:lnTo>
                    <a:pt x="112" y="678"/>
                  </a:lnTo>
                  <a:lnTo>
                    <a:pt x="100" y="674"/>
                  </a:lnTo>
                  <a:lnTo>
                    <a:pt x="100" y="657"/>
                  </a:lnTo>
                  <a:lnTo>
                    <a:pt x="86" y="643"/>
                  </a:lnTo>
                  <a:lnTo>
                    <a:pt x="97" y="612"/>
                  </a:lnTo>
                  <a:lnTo>
                    <a:pt x="135" y="622"/>
                  </a:lnTo>
                  <a:lnTo>
                    <a:pt x="147" y="615"/>
                  </a:lnTo>
                  <a:lnTo>
                    <a:pt x="164" y="631"/>
                  </a:lnTo>
                  <a:lnTo>
                    <a:pt x="197" y="617"/>
                  </a:lnTo>
                  <a:lnTo>
                    <a:pt x="192" y="607"/>
                  </a:lnTo>
                  <a:lnTo>
                    <a:pt x="204" y="600"/>
                  </a:lnTo>
                  <a:lnTo>
                    <a:pt x="199" y="591"/>
                  </a:lnTo>
                  <a:lnTo>
                    <a:pt x="159" y="567"/>
                  </a:lnTo>
                  <a:lnTo>
                    <a:pt x="168" y="560"/>
                  </a:lnTo>
                  <a:lnTo>
                    <a:pt x="161" y="544"/>
                  </a:lnTo>
                  <a:lnTo>
                    <a:pt x="180" y="513"/>
                  </a:lnTo>
                  <a:lnTo>
                    <a:pt x="147" y="492"/>
                  </a:lnTo>
                  <a:lnTo>
                    <a:pt x="173" y="480"/>
                  </a:lnTo>
                  <a:lnTo>
                    <a:pt x="194" y="518"/>
                  </a:lnTo>
                  <a:lnTo>
                    <a:pt x="201" y="506"/>
                  </a:lnTo>
                  <a:lnTo>
                    <a:pt x="197" y="480"/>
                  </a:lnTo>
                  <a:lnTo>
                    <a:pt x="218" y="447"/>
                  </a:lnTo>
                  <a:lnTo>
                    <a:pt x="192" y="442"/>
                  </a:lnTo>
                  <a:lnTo>
                    <a:pt x="173" y="423"/>
                  </a:lnTo>
                  <a:lnTo>
                    <a:pt x="164" y="425"/>
                  </a:lnTo>
                  <a:lnTo>
                    <a:pt x="159" y="414"/>
                  </a:lnTo>
                  <a:lnTo>
                    <a:pt x="142" y="418"/>
                  </a:lnTo>
                  <a:lnTo>
                    <a:pt x="116" y="409"/>
                  </a:lnTo>
                  <a:lnTo>
                    <a:pt x="121" y="392"/>
                  </a:lnTo>
                  <a:lnTo>
                    <a:pt x="102" y="383"/>
                  </a:lnTo>
                  <a:lnTo>
                    <a:pt x="107" y="359"/>
                  </a:lnTo>
                  <a:lnTo>
                    <a:pt x="57" y="352"/>
                  </a:lnTo>
                  <a:lnTo>
                    <a:pt x="55" y="338"/>
                  </a:lnTo>
                  <a:lnTo>
                    <a:pt x="38" y="331"/>
                  </a:lnTo>
                  <a:lnTo>
                    <a:pt x="43" y="319"/>
                  </a:lnTo>
                  <a:lnTo>
                    <a:pt x="29" y="286"/>
                  </a:lnTo>
                  <a:lnTo>
                    <a:pt x="31" y="265"/>
                  </a:lnTo>
                  <a:lnTo>
                    <a:pt x="31" y="265"/>
                  </a:lnTo>
                  <a:lnTo>
                    <a:pt x="74" y="236"/>
                  </a:lnTo>
                  <a:lnTo>
                    <a:pt x="81" y="222"/>
                  </a:lnTo>
                  <a:lnTo>
                    <a:pt x="97" y="222"/>
                  </a:lnTo>
                  <a:lnTo>
                    <a:pt x="102" y="205"/>
                  </a:lnTo>
                  <a:lnTo>
                    <a:pt x="116" y="224"/>
                  </a:lnTo>
                  <a:lnTo>
                    <a:pt x="123" y="208"/>
                  </a:lnTo>
                  <a:lnTo>
                    <a:pt x="140" y="213"/>
                  </a:lnTo>
                  <a:lnTo>
                    <a:pt x="140" y="213"/>
                  </a:lnTo>
                  <a:lnTo>
                    <a:pt x="145" y="213"/>
                  </a:lnTo>
                  <a:lnTo>
                    <a:pt x="145" y="213"/>
                  </a:lnTo>
                  <a:lnTo>
                    <a:pt x="166" y="210"/>
                  </a:lnTo>
                  <a:lnTo>
                    <a:pt x="159" y="198"/>
                  </a:lnTo>
                  <a:lnTo>
                    <a:pt x="178" y="196"/>
                  </a:lnTo>
                  <a:lnTo>
                    <a:pt x="187" y="179"/>
                  </a:lnTo>
                  <a:lnTo>
                    <a:pt x="182" y="175"/>
                  </a:lnTo>
                  <a:lnTo>
                    <a:pt x="197" y="158"/>
                  </a:lnTo>
                  <a:lnTo>
                    <a:pt x="204" y="172"/>
                  </a:lnTo>
                  <a:lnTo>
                    <a:pt x="216" y="172"/>
                  </a:lnTo>
                  <a:lnTo>
                    <a:pt x="223" y="161"/>
                  </a:lnTo>
                  <a:lnTo>
                    <a:pt x="253" y="151"/>
                  </a:lnTo>
                  <a:lnTo>
                    <a:pt x="261" y="132"/>
                  </a:lnTo>
                  <a:lnTo>
                    <a:pt x="282" y="127"/>
                  </a:lnTo>
                  <a:lnTo>
                    <a:pt x="303" y="85"/>
                  </a:lnTo>
                  <a:lnTo>
                    <a:pt x="303" y="85"/>
                  </a:lnTo>
                  <a:lnTo>
                    <a:pt x="303" y="78"/>
                  </a:lnTo>
                  <a:lnTo>
                    <a:pt x="303" y="78"/>
                  </a:lnTo>
                  <a:lnTo>
                    <a:pt x="298" y="61"/>
                  </a:lnTo>
                  <a:lnTo>
                    <a:pt x="331" y="56"/>
                  </a:lnTo>
                  <a:lnTo>
                    <a:pt x="331" y="56"/>
                  </a:lnTo>
                  <a:lnTo>
                    <a:pt x="336" y="56"/>
                  </a:lnTo>
                  <a:lnTo>
                    <a:pt x="336" y="56"/>
                  </a:lnTo>
                  <a:lnTo>
                    <a:pt x="372" y="75"/>
                  </a:lnTo>
                  <a:lnTo>
                    <a:pt x="386" y="92"/>
                  </a:lnTo>
                  <a:lnTo>
                    <a:pt x="412" y="90"/>
                  </a:lnTo>
                  <a:lnTo>
                    <a:pt x="440" y="68"/>
                  </a:lnTo>
                  <a:lnTo>
                    <a:pt x="471" y="87"/>
                  </a:lnTo>
                  <a:lnTo>
                    <a:pt x="476" y="71"/>
                  </a:lnTo>
                  <a:lnTo>
                    <a:pt x="459" y="64"/>
                  </a:lnTo>
                  <a:lnTo>
                    <a:pt x="457" y="42"/>
                  </a:lnTo>
                  <a:lnTo>
                    <a:pt x="466" y="42"/>
                  </a:lnTo>
                  <a:lnTo>
                    <a:pt x="459" y="28"/>
                  </a:lnTo>
                  <a:lnTo>
                    <a:pt x="485" y="21"/>
                  </a:lnTo>
                  <a:lnTo>
                    <a:pt x="480" y="12"/>
                  </a:lnTo>
                  <a:lnTo>
                    <a:pt x="497" y="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sp>
        <p:nvSpPr>
          <p:cNvPr id="179" name="Rectangular Callout 178"/>
          <p:cNvSpPr/>
          <p:nvPr/>
        </p:nvSpPr>
        <p:spPr bwMode="auto">
          <a:xfrm flipH="1">
            <a:off x="4684577" y="1935904"/>
            <a:ext cx="878287" cy="309611"/>
          </a:xfrm>
          <a:prstGeom prst="wedgeRectCallout">
            <a:avLst>
              <a:gd name="adj1" fmla="val -52644"/>
              <a:gd name="adj2" fmla="val 84457"/>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80" name="Rectangle 179"/>
          <p:cNvSpPr/>
          <p:nvPr/>
        </p:nvSpPr>
        <p:spPr>
          <a:xfrm flipH="1">
            <a:off x="4515696" y="1952219"/>
            <a:ext cx="1216051" cy="276999"/>
          </a:xfrm>
          <a:prstGeom prst="rect">
            <a:avLst/>
          </a:prstGeom>
          <a:noFill/>
        </p:spPr>
        <p:txBody>
          <a:bodyPr wrap="square" lIns="0" tIns="0" rIns="0" bIns="0" anchor="ctr">
            <a:spAutoFit/>
          </a:bodyPr>
          <a:lstStyle/>
          <a:p>
            <a:pPr algn="ctr" defTabSz="1714414"/>
            <a:r>
              <a:rPr lang="en-US" sz="900" dirty="0">
                <a:solidFill>
                  <a:schemeClr val="bg1"/>
                </a:solidFill>
              </a:rPr>
              <a:t>BASSA </a:t>
            </a:r>
          </a:p>
          <a:p>
            <a:pPr algn="ctr" defTabSz="1714414"/>
            <a:r>
              <a:rPr lang="en-US" sz="900" dirty="0">
                <a:solidFill>
                  <a:schemeClr val="bg1"/>
                </a:solidFill>
              </a:rPr>
              <a:t>SASSONIA</a:t>
            </a:r>
          </a:p>
        </p:txBody>
      </p:sp>
      <p:sp>
        <p:nvSpPr>
          <p:cNvPr id="182" name="Rectangular Callout 181"/>
          <p:cNvSpPr/>
          <p:nvPr/>
        </p:nvSpPr>
        <p:spPr bwMode="auto">
          <a:xfrm flipH="1">
            <a:off x="7451871" y="1315208"/>
            <a:ext cx="1333015" cy="393352"/>
          </a:xfrm>
          <a:prstGeom prst="wedgeRectCallout">
            <a:avLst>
              <a:gd name="adj1" fmla="val 47119"/>
              <a:gd name="adj2" fmla="val 105461"/>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700" dirty="0">
              <a:solidFill>
                <a:schemeClr val="bg1"/>
              </a:solidFill>
            </a:endParaRPr>
          </a:p>
        </p:txBody>
      </p:sp>
      <p:sp>
        <p:nvSpPr>
          <p:cNvPr id="183" name="Rectangle 182"/>
          <p:cNvSpPr/>
          <p:nvPr/>
        </p:nvSpPr>
        <p:spPr>
          <a:xfrm flipH="1">
            <a:off x="7307591" y="1388786"/>
            <a:ext cx="1621579" cy="246221"/>
          </a:xfrm>
          <a:prstGeom prst="rect">
            <a:avLst/>
          </a:prstGeom>
          <a:noFill/>
        </p:spPr>
        <p:txBody>
          <a:bodyPr wrap="square" lIns="0" tIns="0" rIns="0" bIns="0" anchor="ctr">
            <a:spAutoFit/>
          </a:bodyPr>
          <a:lstStyle/>
          <a:p>
            <a:pPr algn="ctr" defTabSz="1714414"/>
            <a:r>
              <a:rPr lang="en-US" sz="800" dirty="0">
                <a:solidFill>
                  <a:schemeClr val="bg1"/>
                </a:solidFill>
              </a:rPr>
              <a:t>MECLEMBURGO</a:t>
            </a:r>
          </a:p>
          <a:p>
            <a:pPr algn="ctr" defTabSz="1714414"/>
            <a:r>
              <a:rPr lang="en-US" sz="800" dirty="0">
                <a:solidFill>
                  <a:schemeClr val="bg1"/>
                </a:solidFill>
              </a:rPr>
              <a:t>POMERANIA ANTERIORE</a:t>
            </a:r>
          </a:p>
        </p:txBody>
      </p:sp>
      <p:sp>
        <p:nvSpPr>
          <p:cNvPr id="185" name="Rectangular Callout 184"/>
          <p:cNvSpPr/>
          <p:nvPr/>
        </p:nvSpPr>
        <p:spPr bwMode="auto">
          <a:xfrm flipH="1">
            <a:off x="5803808" y="1195639"/>
            <a:ext cx="964923" cy="340152"/>
          </a:xfrm>
          <a:prstGeom prst="wedgeRectCallout">
            <a:avLst>
              <a:gd name="adj1" fmla="val 5373"/>
              <a:gd name="adj2" fmla="val 95729"/>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86" name="Rectangle 185"/>
          <p:cNvSpPr/>
          <p:nvPr/>
        </p:nvSpPr>
        <p:spPr>
          <a:xfrm flipH="1">
            <a:off x="5475483" y="1227228"/>
            <a:ext cx="1621576" cy="277000"/>
          </a:xfrm>
          <a:prstGeom prst="rect">
            <a:avLst/>
          </a:prstGeom>
          <a:noFill/>
        </p:spPr>
        <p:txBody>
          <a:bodyPr wrap="square" lIns="0" tIns="0" rIns="0" bIns="0" anchor="ctr">
            <a:spAutoFit/>
          </a:bodyPr>
          <a:lstStyle/>
          <a:p>
            <a:pPr algn="ctr" defTabSz="1714414"/>
            <a:r>
              <a:rPr lang="en-US" sz="900" dirty="0">
                <a:solidFill>
                  <a:schemeClr val="bg1"/>
                </a:solidFill>
              </a:rPr>
              <a:t>SCHLESWIG</a:t>
            </a:r>
          </a:p>
          <a:p>
            <a:pPr algn="ctr" defTabSz="1714414"/>
            <a:r>
              <a:rPr lang="en-US" sz="900" dirty="0">
                <a:solidFill>
                  <a:schemeClr val="bg1"/>
                </a:solidFill>
              </a:rPr>
              <a:t>HOLSTEIN</a:t>
            </a:r>
          </a:p>
        </p:txBody>
      </p:sp>
      <p:sp>
        <p:nvSpPr>
          <p:cNvPr id="188" name="Rectangular Callout 187"/>
          <p:cNvSpPr/>
          <p:nvPr/>
        </p:nvSpPr>
        <p:spPr bwMode="auto">
          <a:xfrm flipH="1">
            <a:off x="7874488" y="2592810"/>
            <a:ext cx="878287" cy="309611"/>
          </a:xfrm>
          <a:prstGeom prst="wedgeRectCallout">
            <a:avLst>
              <a:gd name="adj1" fmla="val 63389"/>
              <a:gd name="adj2" fmla="val 25840"/>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89" name="Rectangle 188"/>
          <p:cNvSpPr/>
          <p:nvPr/>
        </p:nvSpPr>
        <p:spPr>
          <a:xfrm flipH="1">
            <a:off x="7705607" y="2678376"/>
            <a:ext cx="1216051" cy="138499"/>
          </a:xfrm>
          <a:prstGeom prst="rect">
            <a:avLst/>
          </a:prstGeom>
          <a:noFill/>
        </p:spPr>
        <p:txBody>
          <a:bodyPr wrap="square" lIns="0" tIns="0" rIns="0" bIns="0" anchor="ctr">
            <a:spAutoFit/>
          </a:bodyPr>
          <a:lstStyle/>
          <a:p>
            <a:pPr algn="ctr" defTabSz="1714414"/>
            <a:r>
              <a:rPr lang="en-US" sz="900" dirty="0">
                <a:solidFill>
                  <a:schemeClr val="bg1"/>
                </a:solidFill>
              </a:rPr>
              <a:t>BRANDEBURGO</a:t>
            </a:r>
          </a:p>
        </p:txBody>
      </p:sp>
      <p:sp>
        <p:nvSpPr>
          <p:cNvPr id="191" name="Rectangular Callout 190"/>
          <p:cNvSpPr/>
          <p:nvPr/>
        </p:nvSpPr>
        <p:spPr bwMode="auto">
          <a:xfrm flipH="1">
            <a:off x="7627418" y="3937741"/>
            <a:ext cx="878287" cy="309611"/>
          </a:xfrm>
          <a:prstGeom prst="wedgeRectCallout">
            <a:avLst>
              <a:gd name="adj1" fmla="val 63389"/>
              <a:gd name="adj2" fmla="val 25840"/>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92" name="Rectangle 191"/>
          <p:cNvSpPr/>
          <p:nvPr/>
        </p:nvSpPr>
        <p:spPr>
          <a:xfrm flipH="1">
            <a:off x="7458537" y="4023307"/>
            <a:ext cx="1216051" cy="138499"/>
          </a:xfrm>
          <a:prstGeom prst="rect">
            <a:avLst/>
          </a:prstGeom>
          <a:noFill/>
        </p:spPr>
        <p:txBody>
          <a:bodyPr wrap="square" lIns="0" tIns="0" rIns="0" bIns="0" anchor="ctr">
            <a:spAutoFit/>
          </a:bodyPr>
          <a:lstStyle/>
          <a:p>
            <a:pPr algn="ctr" defTabSz="1714414"/>
            <a:r>
              <a:rPr lang="en-US" sz="900" dirty="0">
                <a:solidFill>
                  <a:schemeClr val="bg1"/>
                </a:solidFill>
              </a:rPr>
              <a:t>BAVIERA</a:t>
            </a:r>
          </a:p>
        </p:txBody>
      </p:sp>
      <p:sp>
        <p:nvSpPr>
          <p:cNvPr id="194" name="Rectangular Callout 193"/>
          <p:cNvSpPr/>
          <p:nvPr/>
        </p:nvSpPr>
        <p:spPr bwMode="auto">
          <a:xfrm flipH="1">
            <a:off x="4438956" y="4392103"/>
            <a:ext cx="878287" cy="309611"/>
          </a:xfrm>
          <a:prstGeom prst="wedgeRectCallout">
            <a:avLst>
              <a:gd name="adj1" fmla="val -97945"/>
              <a:gd name="adj2" fmla="val -19250"/>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95" name="Rectangle 194"/>
          <p:cNvSpPr/>
          <p:nvPr/>
        </p:nvSpPr>
        <p:spPr>
          <a:xfrm flipH="1">
            <a:off x="4270075" y="4408418"/>
            <a:ext cx="1216051" cy="276999"/>
          </a:xfrm>
          <a:prstGeom prst="rect">
            <a:avLst/>
          </a:prstGeom>
          <a:noFill/>
        </p:spPr>
        <p:txBody>
          <a:bodyPr wrap="square" lIns="0" tIns="0" rIns="0" bIns="0" anchor="ctr">
            <a:spAutoFit/>
          </a:bodyPr>
          <a:lstStyle/>
          <a:p>
            <a:pPr algn="ctr" defTabSz="1714414"/>
            <a:r>
              <a:rPr lang="en-US" sz="900" dirty="0">
                <a:solidFill>
                  <a:schemeClr val="bg1"/>
                </a:solidFill>
              </a:rPr>
              <a:t>BADEN</a:t>
            </a:r>
          </a:p>
          <a:p>
            <a:pPr algn="ctr" defTabSz="1714414"/>
            <a:r>
              <a:rPr lang="en-US" sz="900" dirty="0">
                <a:solidFill>
                  <a:schemeClr val="bg1"/>
                </a:solidFill>
              </a:rPr>
              <a:t>WUTTEMBERG</a:t>
            </a:r>
          </a:p>
        </p:txBody>
      </p:sp>
      <p:sp>
        <p:nvSpPr>
          <p:cNvPr id="197" name="Rectangular Callout 196"/>
          <p:cNvSpPr/>
          <p:nvPr/>
        </p:nvSpPr>
        <p:spPr bwMode="auto">
          <a:xfrm flipH="1">
            <a:off x="4036669" y="2617617"/>
            <a:ext cx="1209201" cy="309611"/>
          </a:xfrm>
          <a:prstGeom prst="wedgeRectCallout">
            <a:avLst>
              <a:gd name="adj1" fmla="val -86024"/>
              <a:gd name="adj2" fmla="val 82202"/>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98" name="Rectangle 197"/>
          <p:cNvSpPr/>
          <p:nvPr/>
        </p:nvSpPr>
        <p:spPr>
          <a:xfrm flipH="1">
            <a:off x="4033245" y="2680098"/>
            <a:ext cx="1216051" cy="184667"/>
          </a:xfrm>
          <a:prstGeom prst="rect">
            <a:avLst/>
          </a:prstGeom>
          <a:noFill/>
        </p:spPr>
        <p:txBody>
          <a:bodyPr wrap="square" lIns="0" tIns="0" rIns="0" bIns="0" anchor="ctr">
            <a:spAutoFit/>
          </a:bodyPr>
          <a:lstStyle/>
          <a:p>
            <a:pPr algn="ctr" defTabSz="1714414"/>
            <a:r>
              <a:rPr lang="en-US" sz="600" b="1" dirty="0">
                <a:solidFill>
                  <a:schemeClr val="bg1"/>
                </a:solidFill>
              </a:rPr>
              <a:t>RENANIA</a:t>
            </a:r>
          </a:p>
          <a:p>
            <a:pPr algn="ctr" defTabSz="1714414"/>
            <a:r>
              <a:rPr lang="en-US" sz="600" b="1" dirty="0">
                <a:solidFill>
                  <a:schemeClr val="bg1"/>
                </a:solidFill>
              </a:rPr>
              <a:t>SERRENTRIONALE WESTFALA</a:t>
            </a:r>
          </a:p>
        </p:txBody>
      </p:sp>
      <p:sp>
        <p:nvSpPr>
          <p:cNvPr id="200" name="Rectangular Callout 199"/>
          <p:cNvSpPr/>
          <p:nvPr/>
        </p:nvSpPr>
        <p:spPr bwMode="auto">
          <a:xfrm flipH="1">
            <a:off x="7860380" y="3507926"/>
            <a:ext cx="878287" cy="309611"/>
          </a:xfrm>
          <a:prstGeom prst="wedgeRectCallout">
            <a:avLst>
              <a:gd name="adj1" fmla="val 150016"/>
              <a:gd name="adj2" fmla="val -136484"/>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01" name="Rectangle 200"/>
          <p:cNvSpPr/>
          <p:nvPr/>
        </p:nvSpPr>
        <p:spPr>
          <a:xfrm flipH="1">
            <a:off x="7691499" y="3524241"/>
            <a:ext cx="1216051" cy="276999"/>
          </a:xfrm>
          <a:prstGeom prst="rect">
            <a:avLst/>
          </a:prstGeom>
          <a:noFill/>
        </p:spPr>
        <p:txBody>
          <a:bodyPr wrap="square" lIns="0" tIns="0" rIns="0" bIns="0" anchor="ctr">
            <a:spAutoFit/>
          </a:bodyPr>
          <a:lstStyle/>
          <a:p>
            <a:pPr algn="ctr" defTabSz="1714414"/>
            <a:r>
              <a:rPr lang="en-US" sz="900" dirty="0">
                <a:solidFill>
                  <a:schemeClr val="bg1"/>
                </a:solidFill>
              </a:rPr>
              <a:t>SASSONIA</a:t>
            </a:r>
          </a:p>
          <a:p>
            <a:pPr algn="ctr" defTabSz="1714414"/>
            <a:r>
              <a:rPr lang="en-US" sz="900" dirty="0">
                <a:solidFill>
                  <a:schemeClr val="bg1"/>
                </a:solidFill>
              </a:rPr>
              <a:t> ANHALT</a:t>
            </a:r>
          </a:p>
        </p:txBody>
      </p:sp>
      <p:grpSp>
        <p:nvGrpSpPr>
          <p:cNvPr id="96" name="Group 95">
            <a:extLst>
              <a:ext uri="{FF2B5EF4-FFF2-40B4-BE49-F238E27FC236}">
                <a16:creationId xmlns:a16="http://schemas.microsoft.com/office/drawing/2014/main" id="{89BA3C59-F1AF-4872-A88F-9EFE6D4215F9}"/>
              </a:ext>
            </a:extLst>
          </p:cNvPr>
          <p:cNvGrpSpPr/>
          <p:nvPr/>
        </p:nvGrpSpPr>
        <p:grpSpPr>
          <a:xfrm>
            <a:off x="2219479" y="2721720"/>
            <a:ext cx="1722547" cy="1963595"/>
            <a:chOff x="2219479" y="2651760"/>
            <a:chExt cx="1722547" cy="1963595"/>
          </a:xfrm>
        </p:grpSpPr>
        <p:sp>
          <p:nvSpPr>
            <p:cNvPr id="97" name="Rectangle: Rounded Corners 9">
              <a:extLst>
                <a:ext uri="{FF2B5EF4-FFF2-40B4-BE49-F238E27FC236}">
                  <a16:creationId xmlns:a16="http://schemas.microsoft.com/office/drawing/2014/main" id="{392AD686-8173-4957-AE7D-92001818F8E6}"/>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98" name="Freeform: Shape 97">
              <a:extLst>
                <a:ext uri="{FF2B5EF4-FFF2-40B4-BE49-F238E27FC236}">
                  <a16:creationId xmlns:a16="http://schemas.microsoft.com/office/drawing/2014/main" id="{E78F72BD-309A-44BF-86D5-A8784A9EB252}"/>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9" name="Group 98">
            <a:extLst>
              <a:ext uri="{FF2B5EF4-FFF2-40B4-BE49-F238E27FC236}">
                <a16:creationId xmlns:a16="http://schemas.microsoft.com/office/drawing/2014/main" id="{F15BA2C7-864C-4C3E-A110-E77DA437BC67}"/>
              </a:ext>
            </a:extLst>
          </p:cNvPr>
          <p:cNvGrpSpPr/>
          <p:nvPr/>
        </p:nvGrpSpPr>
        <p:grpSpPr>
          <a:xfrm>
            <a:off x="381115" y="2721720"/>
            <a:ext cx="1722547" cy="1963595"/>
            <a:chOff x="381115" y="2651760"/>
            <a:chExt cx="1722547" cy="1963595"/>
          </a:xfrm>
        </p:grpSpPr>
        <p:sp>
          <p:nvSpPr>
            <p:cNvPr id="100" name="Rectangle: Rounded Corners 9">
              <a:extLst>
                <a:ext uri="{FF2B5EF4-FFF2-40B4-BE49-F238E27FC236}">
                  <a16:creationId xmlns:a16="http://schemas.microsoft.com/office/drawing/2014/main" id="{69A94B3D-1875-48D5-9255-E3EFFDEB9C3F}"/>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01" name="Freeform: Shape 100">
              <a:extLst>
                <a:ext uri="{FF2B5EF4-FFF2-40B4-BE49-F238E27FC236}">
                  <a16:creationId xmlns:a16="http://schemas.microsoft.com/office/drawing/2014/main" id="{4C805BFA-E53C-4FEE-AE85-AC7C7D754B02}"/>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02" name="Group 101">
            <a:extLst>
              <a:ext uri="{FF2B5EF4-FFF2-40B4-BE49-F238E27FC236}">
                <a16:creationId xmlns:a16="http://schemas.microsoft.com/office/drawing/2014/main" id="{E089F273-C9ED-460C-8270-54E17B772F92}"/>
              </a:ext>
            </a:extLst>
          </p:cNvPr>
          <p:cNvGrpSpPr/>
          <p:nvPr/>
        </p:nvGrpSpPr>
        <p:grpSpPr>
          <a:xfrm>
            <a:off x="659050" y="2966292"/>
            <a:ext cx="1166676" cy="1166676"/>
            <a:chOff x="4419962" y="4767072"/>
            <a:chExt cx="1103462" cy="1103462"/>
          </a:xfrm>
        </p:grpSpPr>
        <p:grpSp>
          <p:nvGrpSpPr>
            <p:cNvPr id="103" name="Group 102">
              <a:extLst>
                <a:ext uri="{FF2B5EF4-FFF2-40B4-BE49-F238E27FC236}">
                  <a16:creationId xmlns:a16="http://schemas.microsoft.com/office/drawing/2014/main" id="{02390E9D-4276-4D60-86BC-07314271F17C}"/>
                </a:ext>
              </a:extLst>
            </p:cNvPr>
            <p:cNvGrpSpPr/>
            <p:nvPr/>
          </p:nvGrpSpPr>
          <p:grpSpPr>
            <a:xfrm>
              <a:off x="4419962" y="4767072"/>
              <a:ext cx="1103462" cy="1103462"/>
              <a:chOff x="4946650" y="377825"/>
              <a:chExt cx="4387854" cy="4387851"/>
            </a:xfrm>
            <a:solidFill>
              <a:schemeClr val="bg1">
                <a:lumMod val="95000"/>
              </a:schemeClr>
            </a:solidFill>
          </p:grpSpPr>
          <p:sp>
            <p:nvSpPr>
              <p:cNvPr id="105" name="Freeform 230">
                <a:extLst>
                  <a:ext uri="{FF2B5EF4-FFF2-40B4-BE49-F238E27FC236}">
                    <a16:creationId xmlns:a16="http://schemas.microsoft.com/office/drawing/2014/main" id="{2D4B3F7E-B1F3-4957-AEE7-8AD588925F10}"/>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06" name="Freeform 231">
                <a:extLst>
                  <a:ext uri="{FF2B5EF4-FFF2-40B4-BE49-F238E27FC236}">
                    <a16:creationId xmlns:a16="http://schemas.microsoft.com/office/drawing/2014/main" id="{BABC3120-A387-4128-B40D-4749437543BC}"/>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7" name="Freeform 232">
                <a:extLst>
                  <a:ext uri="{FF2B5EF4-FFF2-40B4-BE49-F238E27FC236}">
                    <a16:creationId xmlns:a16="http://schemas.microsoft.com/office/drawing/2014/main" id="{DA32325C-4D3C-47D0-B988-6B1686B71E00}"/>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8" name="Freeform 233">
                <a:extLst>
                  <a:ext uri="{FF2B5EF4-FFF2-40B4-BE49-F238E27FC236}">
                    <a16:creationId xmlns:a16="http://schemas.microsoft.com/office/drawing/2014/main" id="{4B3445D7-B66A-4F72-A51A-DB1D9264DD33}"/>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9" name="Freeform 234">
                <a:extLst>
                  <a:ext uri="{FF2B5EF4-FFF2-40B4-BE49-F238E27FC236}">
                    <a16:creationId xmlns:a16="http://schemas.microsoft.com/office/drawing/2014/main" id="{EE324684-AB38-450A-9394-3DD3BBDA0B2C}"/>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0" name="Freeform 235">
                <a:extLst>
                  <a:ext uri="{FF2B5EF4-FFF2-40B4-BE49-F238E27FC236}">
                    <a16:creationId xmlns:a16="http://schemas.microsoft.com/office/drawing/2014/main" id="{A691276E-ADF0-4062-A594-790E1599CC59}"/>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1" name="Freeform 236">
                <a:extLst>
                  <a:ext uri="{FF2B5EF4-FFF2-40B4-BE49-F238E27FC236}">
                    <a16:creationId xmlns:a16="http://schemas.microsoft.com/office/drawing/2014/main" id="{A463A8B0-C31E-4E25-9007-212D3327427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2" name="Freeform 237">
                <a:extLst>
                  <a:ext uri="{FF2B5EF4-FFF2-40B4-BE49-F238E27FC236}">
                    <a16:creationId xmlns:a16="http://schemas.microsoft.com/office/drawing/2014/main" id="{46DA754B-A259-48D9-B7A3-5BE852D161DC}"/>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3" name="Freeform 238">
                <a:extLst>
                  <a:ext uri="{FF2B5EF4-FFF2-40B4-BE49-F238E27FC236}">
                    <a16:creationId xmlns:a16="http://schemas.microsoft.com/office/drawing/2014/main" id="{6B765A56-92E6-41CF-A2E7-AA69C2EB9BA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4" name="Freeform 239">
                <a:extLst>
                  <a:ext uri="{FF2B5EF4-FFF2-40B4-BE49-F238E27FC236}">
                    <a16:creationId xmlns:a16="http://schemas.microsoft.com/office/drawing/2014/main" id="{2BFE9B9D-5985-4034-969A-A82C99CB359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5" name="Freeform 240">
                <a:extLst>
                  <a:ext uri="{FF2B5EF4-FFF2-40B4-BE49-F238E27FC236}">
                    <a16:creationId xmlns:a16="http://schemas.microsoft.com/office/drawing/2014/main" id="{C506925E-7384-4332-BC04-611FAE80477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6" name="Freeform 241">
                <a:extLst>
                  <a:ext uri="{FF2B5EF4-FFF2-40B4-BE49-F238E27FC236}">
                    <a16:creationId xmlns:a16="http://schemas.microsoft.com/office/drawing/2014/main" id="{D5B84812-1817-4D44-9FA8-DD113F36EAE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7" name="Freeform 242">
                <a:extLst>
                  <a:ext uri="{FF2B5EF4-FFF2-40B4-BE49-F238E27FC236}">
                    <a16:creationId xmlns:a16="http://schemas.microsoft.com/office/drawing/2014/main" id="{647855FD-6FEA-43D3-8B8C-3CA8CD8139A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8" name="Freeform 243">
                <a:extLst>
                  <a:ext uri="{FF2B5EF4-FFF2-40B4-BE49-F238E27FC236}">
                    <a16:creationId xmlns:a16="http://schemas.microsoft.com/office/drawing/2014/main" id="{58DD449D-2FC8-43A4-8FD0-5787BED13FBB}"/>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9" name="Freeform 244">
                <a:extLst>
                  <a:ext uri="{FF2B5EF4-FFF2-40B4-BE49-F238E27FC236}">
                    <a16:creationId xmlns:a16="http://schemas.microsoft.com/office/drawing/2014/main" id="{9887F5FD-B208-48F8-91E3-AC3AE8CCF1C7}"/>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0" name="Freeform 245">
                <a:extLst>
                  <a:ext uri="{FF2B5EF4-FFF2-40B4-BE49-F238E27FC236}">
                    <a16:creationId xmlns:a16="http://schemas.microsoft.com/office/drawing/2014/main" id="{18D06E48-2F34-4018-B2D5-B6537E6F057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1" name="Freeform 246">
                <a:extLst>
                  <a:ext uri="{FF2B5EF4-FFF2-40B4-BE49-F238E27FC236}">
                    <a16:creationId xmlns:a16="http://schemas.microsoft.com/office/drawing/2014/main" id="{FBEE67E1-1FF8-48D6-99D4-9C3F4F646FB4}"/>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2" name="Freeform 247">
                <a:extLst>
                  <a:ext uri="{FF2B5EF4-FFF2-40B4-BE49-F238E27FC236}">
                    <a16:creationId xmlns:a16="http://schemas.microsoft.com/office/drawing/2014/main" id="{D1E9489F-B6CF-4403-97DD-518DDCC26AA3}"/>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3" name="Freeform 248">
                <a:extLst>
                  <a:ext uri="{FF2B5EF4-FFF2-40B4-BE49-F238E27FC236}">
                    <a16:creationId xmlns:a16="http://schemas.microsoft.com/office/drawing/2014/main" id="{D9129346-38FA-442D-A232-98F40B644539}"/>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4" name="Freeform 249">
                <a:extLst>
                  <a:ext uri="{FF2B5EF4-FFF2-40B4-BE49-F238E27FC236}">
                    <a16:creationId xmlns:a16="http://schemas.microsoft.com/office/drawing/2014/main" id="{E9EE18C1-4806-4CD9-B7F4-76C090CCFF06}"/>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04" name="Oval 103">
              <a:extLst>
                <a:ext uri="{FF2B5EF4-FFF2-40B4-BE49-F238E27FC236}">
                  <a16:creationId xmlns:a16="http://schemas.microsoft.com/office/drawing/2014/main" id="{D3EC8252-D57A-4F58-A1FD-E06F3F72C895}"/>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25" name="Inhaltsplatzhalter 4">
            <a:extLst>
              <a:ext uri="{FF2B5EF4-FFF2-40B4-BE49-F238E27FC236}">
                <a16:creationId xmlns:a16="http://schemas.microsoft.com/office/drawing/2014/main" id="{A3E95E09-06A0-467F-8761-CB974D4D5E3C}"/>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26" name="Group 125">
            <a:extLst>
              <a:ext uri="{FF2B5EF4-FFF2-40B4-BE49-F238E27FC236}">
                <a16:creationId xmlns:a16="http://schemas.microsoft.com/office/drawing/2014/main" id="{872EEBBB-3E52-4E69-99FC-69E8711E4696}"/>
              </a:ext>
            </a:extLst>
          </p:cNvPr>
          <p:cNvGrpSpPr/>
          <p:nvPr/>
        </p:nvGrpSpPr>
        <p:grpSpPr>
          <a:xfrm>
            <a:off x="2497414" y="2966292"/>
            <a:ext cx="1166676" cy="1166676"/>
            <a:chOff x="4419962" y="4767072"/>
            <a:chExt cx="1103462" cy="1103462"/>
          </a:xfrm>
        </p:grpSpPr>
        <p:grpSp>
          <p:nvGrpSpPr>
            <p:cNvPr id="127" name="Group 126">
              <a:extLst>
                <a:ext uri="{FF2B5EF4-FFF2-40B4-BE49-F238E27FC236}">
                  <a16:creationId xmlns:a16="http://schemas.microsoft.com/office/drawing/2014/main" id="{8D5C63AA-E397-4E16-A973-782D77B85245}"/>
                </a:ext>
              </a:extLst>
            </p:cNvPr>
            <p:cNvGrpSpPr/>
            <p:nvPr/>
          </p:nvGrpSpPr>
          <p:grpSpPr>
            <a:xfrm>
              <a:off x="4419962" y="4767072"/>
              <a:ext cx="1103462" cy="1103462"/>
              <a:chOff x="4946650" y="377825"/>
              <a:chExt cx="4387854" cy="4387851"/>
            </a:xfrm>
            <a:solidFill>
              <a:schemeClr val="bg1">
                <a:lumMod val="95000"/>
              </a:schemeClr>
            </a:solidFill>
          </p:grpSpPr>
          <p:sp>
            <p:nvSpPr>
              <p:cNvPr id="129" name="Freeform 230">
                <a:extLst>
                  <a:ext uri="{FF2B5EF4-FFF2-40B4-BE49-F238E27FC236}">
                    <a16:creationId xmlns:a16="http://schemas.microsoft.com/office/drawing/2014/main" id="{B7E356F6-7203-4348-A682-713BEDA62102}"/>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30" name="Freeform 231">
                <a:extLst>
                  <a:ext uri="{FF2B5EF4-FFF2-40B4-BE49-F238E27FC236}">
                    <a16:creationId xmlns:a16="http://schemas.microsoft.com/office/drawing/2014/main" id="{2AFADA9D-5EAD-4D5D-9623-F03BA3EDF5E3}"/>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1" name="Freeform 232">
                <a:extLst>
                  <a:ext uri="{FF2B5EF4-FFF2-40B4-BE49-F238E27FC236}">
                    <a16:creationId xmlns:a16="http://schemas.microsoft.com/office/drawing/2014/main" id="{B604FDAB-BDD2-47A2-A884-54E0D55CD0E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2" name="Freeform 233">
                <a:extLst>
                  <a:ext uri="{FF2B5EF4-FFF2-40B4-BE49-F238E27FC236}">
                    <a16:creationId xmlns:a16="http://schemas.microsoft.com/office/drawing/2014/main" id="{744164F0-E981-4404-A837-6A9C5CCABA2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3" name="Freeform 234">
                <a:extLst>
                  <a:ext uri="{FF2B5EF4-FFF2-40B4-BE49-F238E27FC236}">
                    <a16:creationId xmlns:a16="http://schemas.microsoft.com/office/drawing/2014/main" id="{5B9DB9B3-0EEB-4385-AB71-7FFFF8B04DFC}"/>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4" name="Freeform 235">
                <a:extLst>
                  <a:ext uri="{FF2B5EF4-FFF2-40B4-BE49-F238E27FC236}">
                    <a16:creationId xmlns:a16="http://schemas.microsoft.com/office/drawing/2014/main" id="{C4C91097-94B4-4840-B5CA-BE3CA1F5C8D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5" name="Freeform 236">
                <a:extLst>
                  <a:ext uri="{FF2B5EF4-FFF2-40B4-BE49-F238E27FC236}">
                    <a16:creationId xmlns:a16="http://schemas.microsoft.com/office/drawing/2014/main" id="{8A36B935-F783-4C98-AE89-3DF1A88EE38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6" name="Freeform 237">
                <a:extLst>
                  <a:ext uri="{FF2B5EF4-FFF2-40B4-BE49-F238E27FC236}">
                    <a16:creationId xmlns:a16="http://schemas.microsoft.com/office/drawing/2014/main" id="{D535B887-AB99-4E7E-9A19-3DAC764E515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7" name="Freeform 238">
                <a:extLst>
                  <a:ext uri="{FF2B5EF4-FFF2-40B4-BE49-F238E27FC236}">
                    <a16:creationId xmlns:a16="http://schemas.microsoft.com/office/drawing/2014/main" id="{7D17BE9B-2CE1-42B2-8D21-AC63DE6890C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8" name="Freeform 239">
                <a:extLst>
                  <a:ext uri="{FF2B5EF4-FFF2-40B4-BE49-F238E27FC236}">
                    <a16:creationId xmlns:a16="http://schemas.microsoft.com/office/drawing/2014/main" id="{CF33A8AC-D065-4193-B883-641417B40D3E}"/>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9" name="Freeform 240">
                <a:extLst>
                  <a:ext uri="{FF2B5EF4-FFF2-40B4-BE49-F238E27FC236}">
                    <a16:creationId xmlns:a16="http://schemas.microsoft.com/office/drawing/2014/main" id="{461B565B-931C-4FB0-AFD8-8B06BF9F7590}"/>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0" name="Freeform 241">
                <a:extLst>
                  <a:ext uri="{FF2B5EF4-FFF2-40B4-BE49-F238E27FC236}">
                    <a16:creationId xmlns:a16="http://schemas.microsoft.com/office/drawing/2014/main" id="{CA19E98B-0180-4C97-A300-1B5C3986BEE3}"/>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1" name="Freeform 242">
                <a:extLst>
                  <a:ext uri="{FF2B5EF4-FFF2-40B4-BE49-F238E27FC236}">
                    <a16:creationId xmlns:a16="http://schemas.microsoft.com/office/drawing/2014/main" id="{DC8AFE5F-9AFC-4724-AA74-4E2851CABD3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2" name="Freeform 243">
                <a:extLst>
                  <a:ext uri="{FF2B5EF4-FFF2-40B4-BE49-F238E27FC236}">
                    <a16:creationId xmlns:a16="http://schemas.microsoft.com/office/drawing/2014/main" id="{1B59FF39-B96E-4227-B3C3-2041C1966E41}"/>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3" name="Freeform 244">
                <a:extLst>
                  <a:ext uri="{FF2B5EF4-FFF2-40B4-BE49-F238E27FC236}">
                    <a16:creationId xmlns:a16="http://schemas.microsoft.com/office/drawing/2014/main" id="{5AEBEC0C-473C-4EE2-A89E-BD323E86E941}"/>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4" name="Freeform 245">
                <a:extLst>
                  <a:ext uri="{FF2B5EF4-FFF2-40B4-BE49-F238E27FC236}">
                    <a16:creationId xmlns:a16="http://schemas.microsoft.com/office/drawing/2014/main" id="{4ADD05BD-CF38-4F43-BEEF-9F1B40D1E6F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5" name="Freeform 246">
                <a:extLst>
                  <a:ext uri="{FF2B5EF4-FFF2-40B4-BE49-F238E27FC236}">
                    <a16:creationId xmlns:a16="http://schemas.microsoft.com/office/drawing/2014/main" id="{D08A0657-62B5-4917-8EA2-6226D3E4F412}"/>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6" name="Freeform 247">
                <a:extLst>
                  <a:ext uri="{FF2B5EF4-FFF2-40B4-BE49-F238E27FC236}">
                    <a16:creationId xmlns:a16="http://schemas.microsoft.com/office/drawing/2014/main" id="{93DFD88B-E464-4BED-836F-5DC1658F4D1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7" name="Freeform 248">
                <a:extLst>
                  <a:ext uri="{FF2B5EF4-FFF2-40B4-BE49-F238E27FC236}">
                    <a16:creationId xmlns:a16="http://schemas.microsoft.com/office/drawing/2014/main" id="{47A04E34-E8D1-4A90-8D19-455D13ADBF9C}"/>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8" name="Freeform 249">
                <a:extLst>
                  <a:ext uri="{FF2B5EF4-FFF2-40B4-BE49-F238E27FC236}">
                    <a16:creationId xmlns:a16="http://schemas.microsoft.com/office/drawing/2014/main" id="{8093CD05-D617-4857-9B78-D0FE21B9FC8B}"/>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28" name="Oval 127">
              <a:extLst>
                <a:ext uri="{FF2B5EF4-FFF2-40B4-BE49-F238E27FC236}">
                  <a16:creationId xmlns:a16="http://schemas.microsoft.com/office/drawing/2014/main" id="{78D45010-65D9-42F3-8B78-324A2925100A}"/>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149" name="Inhaltsplatzhalter 4">
            <a:extLst>
              <a:ext uri="{FF2B5EF4-FFF2-40B4-BE49-F238E27FC236}">
                <a16:creationId xmlns:a16="http://schemas.microsoft.com/office/drawing/2014/main" id="{2B373F68-4018-4F16-BFDB-2E538091B4A7}"/>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150" name="3">
            <a:extLst>
              <a:ext uri="{FF2B5EF4-FFF2-40B4-BE49-F238E27FC236}">
                <a16:creationId xmlns:a16="http://schemas.microsoft.com/office/drawing/2014/main" id="{BAF9609D-8FDB-4B4C-B7A3-8AD87C6C0D97}"/>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151" name="Freeform 317">
            <a:extLst>
              <a:ext uri="{FF2B5EF4-FFF2-40B4-BE49-F238E27FC236}">
                <a16:creationId xmlns:a16="http://schemas.microsoft.com/office/drawing/2014/main" id="{DC2264AB-43F3-45CC-A1B4-1DBA50A00CC3}"/>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52" name="Freeform 319">
            <a:extLst>
              <a:ext uri="{FF2B5EF4-FFF2-40B4-BE49-F238E27FC236}">
                <a16:creationId xmlns:a16="http://schemas.microsoft.com/office/drawing/2014/main" id="{D47930EF-700F-446D-98D4-BC18BA7FA7F9}"/>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53" name="Rounded Rectangle 318">
            <a:extLst>
              <a:ext uri="{FF2B5EF4-FFF2-40B4-BE49-F238E27FC236}">
                <a16:creationId xmlns:a16="http://schemas.microsoft.com/office/drawing/2014/main" id="{8535C973-A13E-4E91-9833-3430945D951E}"/>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154" name="Rounded Rectangle 320">
            <a:extLst>
              <a:ext uri="{FF2B5EF4-FFF2-40B4-BE49-F238E27FC236}">
                <a16:creationId xmlns:a16="http://schemas.microsoft.com/office/drawing/2014/main" id="{BB56C4E7-EACE-4912-9C5A-70DA6A896095}"/>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29020335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Europe Map</a:t>
            </a:r>
          </a:p>
        </p:txBody>
      </p:sp>
      <p:grpSp>
        <p:nvGrpSpPr>
          <p:cNvPr id="294" name="Group 293"/>
          <p:cNvGrpSpPr/>
          <p:nvPr/>
        </p:nvGrpSpPr>
        <p:grpSpPr>
          <a:xfrm>
            <a:off x="4343400" y="1352551"/>
            <a:ext cx="4479279" cy="3647577"/>
            <a:chOff x="4384675" y="280988"/>
            <a:chExt cx="7404100" cy="6029326"/>
          </a:xfrm>
          <a:solidFill>
            <a:srgbClr val="D9D9D9"/>
          </a:solidFill>
        </p:grpSpPr>
        <p:sp>
          <p:nvSpPr>
            <p:cNvPr id="295" name="Freeform 294"/>
            <p:cNvSpPr>
              <a:spLocks noEditPoints="1"/>
            </p:cNvSpPr>
            <p:nvPr/>
          </p:nvSpPr>
          <p:spPr bwMode="auto">
            <a:xfrm>
              <a:off x="8628063" y="3706813"/>
              <a:ext cx="1431925" cy="955675"/>
            </a:xfrm>
            <a:custGeom>
              <a:avLst/>
              <a:gdLst>
                <a:gd name="T0" fmla="*/ 500 w 902"/>
                <a:gd name="T1" fmla="*/ 475 h 602"/>
                <a:gd name="T2" fmla="*/ 850 w 902"/>
                <a:gd name="T3" fmla="*/ 201 h 602"/>
                <a:gd name="T4" fmla="*/ 792 w 902"/>
                <a:gd name="T5" fmla="*/ 190 h 602"/>
                <a:gd name="T6" fmla="*/ 715 w 902"/>
                <a:gd name="T7" fmla="*/ 165 h 602"/>
                <a:gd name="T8" fmla="*/ 666 w 902"/>
                <a:gd name="T9" fmla="*/ 130 h 602"/>
                <a:gd name="T10" fmla="*/ 628 w 902"/>
                <a:gd name="T11" fmla="*/ 96 h 602"/>
                <a:gd name="T12" fmla="*/ 599 w 902"/>
                <a:gd name="T13" fmla="*/ 60 h 602"/>
                <a:gd name="T14" fmla="*/ 586 w 902"/>
                <a:gd name="T15" fmla="*/ 6 h 602"/>
                <a:gd name="T16" fmla="*/ 512 w 902"/>
                <a:gd name="T17" fmla="*/ 4 h 602"/>
                <a:gd name="T18" fmla="*/ 442 w 902"/>
                <a:gd name="T19" fmla="*/ 29 h 602"/>
                <a:gd name="T20" fmla="*/ 426 w 902"/>
                <a:gd name="T21" fmla="*/ 53 h 602"/>
                <a:gd name="T22" fmla="*/ 426 w 902"/>
                <a:gd name="T23" fmla="*/ 78 h 602"/>
                <a:gd name="T24" fmla="*/ 390 w 902"/>
                <a:gd name="T25" fmla="*/ 73 h 602"/>
                <a:gd name="T26" fmla="*/ 344 w 902"/>
                <a:gd name="T27" fmla="*/ 64 h 602"/>
                <a:gd name="T28" fmla="*/ 301 w 902"/>
                <a:gd name="T29" fmla="*/ 62 h 602"/>
                <a:gd name="T30" fmla="*/ 254 w 902"/>
                <a:gd name="T31" fmla="*/ 58 h 602"/>
                <a:gd name="T32" fmla="*/ 86 w 902"/>
                <a:gd name="T33" fmla="*/ 60 h 602"/>
                <a:gd name="T34" fmla="*/ 90 w 902"/>
                <a:gd name="T35" fmla="*/ 109 h 602"/>
                <a:gd name="T36" fmla="*/ 90 w 902"/>
                <a:gd name="T37" fmla="*/ 157 h 602"/>
                <a:gd name="T38" fmla="*/ 30 w 902"/>
                <a:gd name="T39" fmla="*/ 244 h 602"/>
                <a:gd name="T40" fmla="*/ 16 w 902"/>
                <a:gd name="T41" fmla="*/ 271 h 602"/>
                <a:gd name="T42" fmla="*/ 9 w 902"/>
                <a:gd name="T43" fmla="*/ 315 h 602"/>
                <a:gd name="T44" fmla="*/ 39 w 902"/>
                <a:gd name="T45" fmla="*/ 344 h 602"/>
                <a:gd name="T46" fmla="*/ 93 w 902"/>
                <a:gd name="T47" fmla="*/ 344 h 602"/>
                <a:gd name="T48" fmla="*/ 193 w 902"/>
                <a:gd name="T49" fmla="*/ 344 h 602"/>
                <a:gd name="T50" fmla="*/ 236 w 902"/>
                <a:gd name="T51" fmla="*/ 313 h 602"/>
                <a:gd name="T52" fmla="*/ 290 w 902"/>
                <a:gd name="T53" fmla="*/ 315 h 602"/>
                <a:gd name="T54" fmla="*/ 319 w 902"/>
                <a:gd name="T55" fmla="*/ 333 h 602"/>
                <a:gd name="T56" fmla="*/ 355 w 902"/>
                <a:gd name="T57" fmla="*/ 360 h 602"/>
                <a:gd name="T58" fmla="*/ 372 w 902"/>
                <a:gd name="T59" fmla="*/ 390 h 602"/>
                <a:gd name="T60" fmla="*/ 386 w 902"/>
                <a:gd name="T61" fmla="*/ 425 h 602"/>
                <a:gd name="T62" fmla="*/ 399 w 902"/>
                <a:gd name="T63" fmla="*/ 461 h 602"/>
                <a:gd name="T64" fmla="*/ 361 w 902"/>
                <a:gd name="T65" fmla="*/ 454 h 602"/>
                <a:gd name="T66" fmla="*/ 341 w 902"/>
                <a:gd name="T67" fmla="*/ 488 h 602"/>
                <a:gd name="T68" fmla="*/ 308 w 902"/>
                <a:gd name="T69" fmla="*/ 521 h 602"/>
                <a:gd name="T70" fmla="*/ 344 w 902"/>
                <a:gd name="T71" fmla="*/ 535 h 602"/>
                <a:gd name="T72" fmla="*/ 382 w 902"/>
                <a:gd name="T73" fmla="*/ 537 h 602"/>
                <a:gd name="T74" fmla="*/ 373 w 902"/>
                <a:gd name="T75" fmla="*/ 511 h 602"/>
                <a:gd name="T76" fmla="*/ 384 w 902"/>
                <a:gd name="T77" fmla="*/ 508 h 602"/>
                <a:gd name="T78" fmla="*/ 400 w 902"/>
                <a:gd name="T79" fmla="*/ 495 h 602"/>
                <a:gd name="T80" fmla="*/ 442 w 902"/>
                <a:gd name="T81" fmla="*/ 445 h 602"/>
                <a:gd name="T82" fmla="*/ 473 w 902"/>
                <a:gd name="T83" fmla="*/ 432 h 602"/>
                <a:gd name="T84" fmla="*/ 487 w 902"/>
                <a:gd name="T85" fmla="*/ 414 h 602"/>
                <a:gd name="T86" fmla="*/ 494 w 902"/>
                <a:gd name="T87" fmla="*/ 419 h 602"/>
                <a:gd name="T88" fmla="*/ 512 w 902"/>
                <a:gd name="T89" fmla="*/ 454 h 602"/>
                <a:gd name="T90" fmla="*/ 483 w 902"/>
                <a:gd name="T91" fmla="*/ 465 h 602"/>
                <a:gd name="T92" fmla="*/ 539 w 902"/>
                <a:gd name="T93" fmla="*/ 479 h 602"/>
                <a:gd name="T94" fmla="*/ 577 w 902"/>
                <a:gd name="T95" fmla="*/ 481 h 602"/>
                <a:gd name="T96" fmla="*/ 563 w 902"/>
                <a:gd name="T97" fmla="*/ 501 h 602"/>
                <a:gd name="T98" fmla="*/ 530 w 902"/>
                <a:gd name="T99" fmla="*/ 533 h 602"/>
                <a:gd name="T100" fmla="*/ 570 w 902"/>
                <a:gd name="T101" fmla="*/ 577 h 602"/>
                <a:gd name="T102" fmla="*/ 599 w 902"/>
                <a:gd name="T103" fmla="*/ 598 h 602"/>
                <a:gd name="T104" fmla="*/ 646 w 902"/>
                <a:gd name="T105" fmla="*/ 571 h 602"/>
                <a:gd name="T106" fmla="*/ 698 w 902"/>
                <a:gd name="T107" fmla="*/ 555 h 602"/>
                <a:gd name="T108" fmla="*/ 718 w 902"/>
                <a:gd name="T109" fmla="*/ 526 h 602"/>
                <a:gd name="T110" fmla="*/ 642 w 902"/>
                <a:gd name="T111" fmla="*/ 502 h 602"/>
                <a:gd name="T112" fmla="*/ 659 w 902"/>
                <a:gd name="T113" fmla="*/ 456 h 602"/>
                <a:gd name="T114" fmla="*/ 691 w 902"/>
                <a:gd name="T115" fmla="*/ 439 h 602"/>
                <a:gd name="T116" fmla="*/ 731 w 902"/>
                <a:gd name="T117" fmla="*/ 441 h 602"/>
                <a:gd name="T118" fmla="*/ 805 w 902"/>
                <a:gd name="T119" fmla="*/ 407 h 602"/>
                <a:gd name="T120" fmla="*/ 861 w 902"/>
                <a:gd name="T121" fmla="*/ 353 h 602"/>
                <a:gd name="T122" fmla="*/ 888 w 902"/>
                <a:gd name="T123" fmla="*/ 315 h 602"/>
                <a:gd name="T124" fmla="*/ 890 w 902"/>
                <a:gd name="T125" fmla="*/ 275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2" h="602">
                  <a:moveTo>
                    <a:pt x="390" y="510"/>
                  </a:moveTo>
                  <a:lnTo>
                    <a:pt x="390" y="510"/>
                  </a:lnTo>
                  <a:lnTo>
                    <a:pt x="388" y="511"/>
                  </a:lnTo>
                  <a:lnTo>
                    <a:pt x="386" y="511"/>
                  </a:lnTo>
                  <a:lnTo>
                    <a:pt x="386" y="513"/>
                  </a:lnTo>
                  <a:lnTo>
                    <a:pt x="386" y="513"/>
                  </a:lnTo>
                  <a:lnTo>
                    <a:pt x="384" y="513"/>
                  </a:lnTo>
                  <a:lnTo>
                    <a:pt x="384" y="513"/>
                  </a:lnTo>
                  <a:lnTo>
                    <a:pt x="384" y="515"/>
                  </a:lnTo>
                  <a:lnTo>
                    <a:pt x="382" y="515"/>
                  </a:lnTo>
                  <a:lnTo>
                    <a:pt x="381" y="517"/>
                  </a:lnTo>
                  <a:lnTo>
                    <a:pt x="384" y="515"/>
                  </a:lnTo>
                  <a:lnTo>
                    <a:pt x="390" y="511"/>
                  </a:lnTo>
                  <a:lnTo>
                    <a:pt x="400" y="501"/>
                  </a:lnTo>
                  <a:lnTo>
                    <a:pt x="399" y="502"/>
                  </a:lnTo>
                  <a:lnTo>
                    <a:pt x="390" y="510"/>
                  </a:lnTo>
                  <a:close/>
                  <a:moveTo>
                    <a:pt x="547" y="486"/>
                  </a:moveTo>
                  <a:lnTo>
                    <a:pt x="547" y="484"/>
                  </a:lnTo>
                  <a:lnTo>
                    <a:pt x="545" y="484"/>
                  </a:lnTo>
                  <a:lnTo>
                    <a:pt x="543" y="484"/>
                  </a:lnTo>
                  <a:lnTo>
                    <a:pt x="543" y="483"/>
                  </a:lnTo>
                  <a:lnTo>
                    <a:pt x="541" y="483"/>
                  </a:lnTo>
                  <a:lnTo>
                    <a:pt x="539" y="484"/>
                  </a:lnTo>
                  <a:lnTo>
                    <a:pt x="538" y="483"/>
                  </a:lnTo>
                  <a:lnTo>
                    <a:pt x="538" y="483"/>
                  </a:lnTo>
                  <a:lnTo>
                    <a:pt x="534" y="484"/>
                  </a:lnTo>
                  <a:lnTo>
                    <a:pt x="527" y="483"/>
                  </a:lnTo>
                  <a:lnTo>
                    <a:pt x="525" y="483"/>
                  </a:lnTo>
                  <a:lnTo>
                    <a:pt x="525" y="483"/>
                  </a:lnTo>
                  <a:lnTo>
                    <a:pt x="525" y="483"/>
                  </a:lnTo>
                  <a:lnTo>
                    <a:pt x="547" y="486"/>
                  </a:lnTo>
                  <a:lnTo>
                    <a:pt x="547" y="486"/>
                  </a:lnTo>
                  <a:close/>
                  <a:moveTo>
                    <a:pt x="498" y="474"/>
                  </a:moveTo>
                  <a:lnTo>
                    <a:pt x="491" y="472"/>
                  </a:lnTo>
                  <a:lnTo>
                    <a:pt x="474" y="468"/>
                  </a:lnTo>
                  <a:lnTo>
                    <a:pt x="473" y="468"/>
                  </a:lnTo>
                  <a:lnTo>
                    <a:pt x="473" y="466"/>
                  </a:lnTo>
                  <a:lnTo>
                    <a:pt x="471" y="465"/>
                  </a:lnTo>
                  <a:lnTo>
                    <a:pt x="471" y="461"/>
                  </a:lnTo>
                  <a:lnTo>
                    <a:pt x="469" y="461"/>
                  </a:lnTo>
                  <a:lnTo>
                    <a:pt x="469" y="461"/>
                  </a:lnTo>
                  <a:lnTo>
                    <a:pt x="469" y="463"/>
                  </a:lnTo>
                  <a:lnTo>
                    <a:pt x="471" y="465"/>
                  </a:lnTo>
                  <a:lnTo>
                    <a:pt x="471" y="466"/>
                  </a:lnTo>
                  <a:lnTo>
                    <a:pt x="473" y="468"/>
                  </a:lnTo>
                  <a:lnTo>
                    <a:pt x="482" y="472"/>
                  </a:lnTo>
                  <a:lnTo>
                    <a:pt x="500" y="475"/>
                  </a:lnTo>
                  <a:lnTo>
                    <a:pt x="502" y="475"/>
                  </a:lnTo>
                  <a:lnTo>
                    <a:pt x="502" y="477"/>
                  </a:lnTo>
                  <a:lnTo>
                    <a:pt x="502" y="475"/>
                  </a:lnTo>
                  <a:lnTo>
                    <a:pt x="498" y="474"/>
                  </a:lnTo>
                  <a:close/>
                  <a:moveTo>
                    <a:pt x="902" y="239"/>
                  </a:moveTo>
                  <a:lnTo>
                    <a:pt x="899" y="235"/>
                  </a:lnTo>
                  <a:lnTo>
                    <a:pt x="897" y="233"/>
                  </a:lnTo>
                  <a:lnTo>
                    <a:pt x="897" y="230"/>
                  </a:lnTo>
                  <a:lnTo>
                    <a:pt x="897" y="228"/>
                  </a:lnTo>
                  <a:lnTo>
                    <a:pt x="897" y="226"/>
                  </a:lnTo>
                  <a:lnTo>
                    <a:pt x="899" y="224"/>
                  </a:lnTo>
                  <a:lnTo>
                    <a:pt x="901" y="224"/>
                  </a:lnTo>
                  <a:lnTo>
                    <a:pt x="901" y="222"/>
                  </a:lnTo>
                  <a:lnTo>
                    <a:pt x="901" y="221"/>
                  </a:lnTo>
                  <a:lnTo>
                    <a:pt x="901" y="221"/>
                  </a:lnTo>
                  <a:lnTo>
                    <a:pt x="901" y="221"/>
                  </a:lnTo>
                  <a:lnTo>
                    <a:pt x="895" y="219"/>
                  </a:lnTo>
                  <a:lnTo>
                    <a:pt x="895" y="219"/>
                  </a:lnTo>
                  <a:lnTo>
                    <a:pt x="893" y="219"/>
                  </a:lnTo>
                  <a:lnTo>
                    <a:pt x="890" y="222"/>
                  </a:lnTo>
                  <a:lnTo>
                    <a:pt x="890" y="222"/>
                  </a:lnTo>
                  <a:lnTo>
                    <a:pt x="888" y="224"/>
                  </a:lnTo>
                  <a:lnTo>
                    <a:pt x="886" y="224"/>
                  </a:lnTo>
                  <a:lnTo>
                    <a:pt x="884" y="224"/>
                  </a:lnTo>
                  <a:lnTo>
                    <a:pt x="884" y="224"/>
                  </a:lnTo>
                  <a:lnTo>
                    <a:pt x="881" y="221"/>
                  </a:lnTo>
                  <a:lnTo>
                    <a:pt x="879" y="221"/>
                  </a:lnTo>
                  <a:lnTo>
                    <a:pt x="877" y="219"/>
                  </a:lnTo>
                  <a:lnTo>
                    <a:pt x="875" y="219"/>
                  </a:lnTo>
                  <a:lnTo>
                    <a:pt x="874" y="215"/>
                  </a:lnTo>
                  <a:lnTo>
                    <a:pt x="874" y="212"/>
                  </a:lnTo>
                  <a:lnTo>
                    <a:pt x="874" y="210"/>
                  </a:lnTo>
                  <a:lnTo>
                    <a:pt x="872" y="210"/>
                  </a:lnTo>
                  <a:lnTo>
                    <a:pt x="870" y="210"/>
                  </a:lnTo>
                  <a:lnTo>
                    <a:pt x="868" y="210"/>
                  </a:lnTo>
                  <a:lnTo>
                    <a:pt x="866" y="208"/>
                  </a:lnTo>
                  <a:lnTo>
                    <a:pt x="865" y="208"/>
                  </a:lnTo>
                  <a:lnTo>
                    <a:pt x="863" y="210"/>
                  </a:lnTo>
                  <a:lnTo>
                    <a:pt x="861" y="210"/>
                  </a:lnTo>
                  <a:lnTo>
                    <a:pt x="859" y="210"/>
                  </a:lnTo>
                  <a:lnTo>
                    <a:pt x="857" y="208"/>
                  </a:lnTo>
                  <a:lnTo>
                    <a:pt x="857" y="206"/>
                  </a:lnTo>
                  <a:lnTo>
                    <a:pt x="854" y="199"/>
                  </a:lnTo>
                  <a:lnTo>
                    <a:pt x="854" y="199"/>
                  </a:lnTo>
                  <a:lnTo>
                    <a:pt x="852" y="199"/>
                  </a:lnTo>
                  <a:lnTo>
                    <a:pt x="850" y="199"/>
                  </a:lnTo>
                  <a:lnTo>
                    <a:pt x="850" y="201"/>
                  </a:lnTo>
                  <a:lnTo>
                    <a:pt x="848" y="203"/>
                  </a:lnTo>
                  <a:lnTo>
                    <a:pt x="846" y="203"/>
                  </a:lnTo>
                  <a:lnTo>
                    <a:pt x="846" y="203"/>
                  </a:lnTo>
                  <a:lnTo>
                    <a:pt x="841" y="204"/>
                  </a:lnTo>
                  <a:lnTo>
                    <a:pt x="839" y="203"/>
                  </a:lnTo>
                  <a:lnTo>
                    <a:pt x="839" y="201"/>
                  </a:lnTo>
                  <a:lnTo>
                    <a:pt x="837" y="199"/>
                  </a:lnTo>
                  <a:lnTo>
                    <a:pt x="832" y="197"/>
                  </a:lnTo>
                  <a:lnTo>
                    <a:pt x="828" y="195"/>
                  </a:lnTo>
                  <a:lnTo>
                    <a:pt x="828" y="195"/>
                  </a:lnTo>
                  <a:lnTo>
                    <a:pt x="828" y="194"/>
                  </a:lnTo>
                  <a:lnTo>
                    <a:pt x="828" y="194"/>
                  </a:lnTo>
                  <a:lnTo>
                    <a:pt x="828" y="192"/>
                  </a:lnTo>
                  <a:lnTo>
                    <a:pt x="828" y="192"/>
                  </a:lnTo>
                  <a:lnTo>
                    <a:pt x="828" y="192"/>
                  </a:lnTo>
                  <a:lnTo>
                    <a:pt x="827" y="192"/>
                  </a:lnTo>
                  <a:lnTo>
                    <a:pt x="827" y="192"/>
                  </a:lnTo>
                  <a:lnTo>
                    <a:pt x="825" y="192"/>
                  </a:lnTo>
                  <a:lnTo>
                    <a:pt x="823" y="192"/>
                  </a:lnTo>
                  <a:lnTo>
                    <a:pt x="819" y="192"/>
                  </a:lnTo>
                  <a:lnTo>
                    <a:pt x="818" y="192"/>
                  </a:lnTo>
                  <a:lnTo>
                    <a:pt x="816" y="192"/>
                  </a:lnTo>
                  <a:lnTo>
                    <a:pt x="816" y="190"/>
                  </a:lnTo>
                  <a:lnTo>
                    <a:pt x="814" y="190"/>
                  </a:lnTo>
                  <a:lnTo>
                    <a:pt x="812" y="190"/>
                  </a:lnTo>
                  <a:lnTo>
                    <a:pt x="812" y="190"/>
                  </a:lnTo>
                  <a:lnTo>
                    <a:pt x="810" y="185"/>
                  </a:lnTo>
                  <a:lnTo>
                    <a:pt x="810" y="185"/>
                  </a:lnTo>
                  <a:lnTo>
                    <a:pt x="809" y="185"/>
                  </a:lnTo>
                  <a:lnTo>
                    <a:pt x="807" y="185"/>
                  </a:lnTo>
                  <a:lnTo>
                    <a:pt x="803" y="183"/>
                  </a:lnTo>
                  <a:lnTo>
                    <a:pt x="803" y="185"/>
                  </a:lnTo>
                  <a:lnTo>
                    <a:pt x="803" y="186"/>
                  </a:lnTo>
                  <a:lnTo>
                    <a:pt x="803" y="190"/>
                  </a:lnTo>
                  <a:lnTo>
                    <a:pt x="803" y="194"/>
                  </a:lnTo>
                  <a:lnTo>
                    <a:pt x="800" y="195"/>
                  </a:lnTo>
                  <a:lnTo>
                    <a:pt x="800" y="195"/>
                  </a:lnTo>
                  <a:lnTo>
                    <a:pt x="800" y="194"/>
                  </a:lnTo>
                  <a:lnTo>
                    <a:pt x="798" y="194"/>
                  </a:lnTo>
                  <a:lnTo>
                    <a:pt x="798" y="194"/>
                  </a:lnTo>
                  <a:lnTo>
                    <a:pt x="796" y="195"/>
                  </a:lnTo>
                  <a:lnTo>
                    <a:pt x="794" y="197"/>
                  </a:lnTo>
                  <a:lnTo>
                    <a:pt x="794" y="195"/>
                  </a:lnTo>
                  <a:lnTo>
                    <a:pt x="794" y="195"/>
                  </a:lnTo>
                  <a:lnTo>
                    <a:pt x="794" y="194"/>
                  </a:lnTo>
                  <a:lnTo>
                    <a:pt x="794" y="194"/>
                  </a:lnTo>
                  <a:lnTo>
                    <a:pt x="792" y="190"/>
                  </a:lnTo>
                  <a:lnTo>
                    <a:pt x="790" y="188"/>
                  </a:lnTo>
                  <a:lnTo>
                    <a:pt x="789" y="186"/>
                  </a:lnTo>
                  <a:lnTo>
                    <a:pt x="787" y="186"/>
                  </a:lnTo>
                  <a:lnTo>
                    <a:pt x="783" y="185"/>
                  </a:lnTo>
                  <a:lnTo>
                    <a:pt x="781" y="183"/>
                  </a:lnTo>
                  <a:lnTo>
                    <a:pt x="776" y="176"/>
                  </a:lnTo>
                  <a:lnTo>
                    <a:pt x="774" y="174"/>
                  </a:lnTo>
                  <a:lnTo>
                    <a:pt x="774" y="172"/>
                  </a:lnTo>
                  <a:lnTo>
                    <a:pt x="774" y="172"/>
                  </a:lnTo>
                  <a:lnTo>
                    <a:pt x="774" y="170"/>
                  </a:lnTo>
                  <a:lnTo>
                    <a:pt x="774" y="168"/>
                  </a:lnTo>
                  <a:lnTo>
                    <a:pt x="774" y="166"/>
                  </a:lnTo>
                  <a:lnTo>
                    <a:pt x="772" y="165"/>
                  </a:lnTo>
                  <a:lnTo>
                    <a:pt x="769" y="163"/>
                  </a:lnTo>
                  <a:lnTo>
                    <a:pt x="767" y="159"/>
                  </a:lnTo>
                  <a:lnTo>
                    <a:pt x="767" y="157"/>
                  </a:lnTo>
                  <a:lnTo>
                    <a:pt x="767" y="156"/>
                  </a:lnTo>
                  <a:lnTo>
                    <a:pt x="765" y="156"/>
                  </a:lnTo>
                  <a:lnTo>
                    <a:pt x="760" y="156"/>
                  </a:lnTo>
                  <a:lnTo>
                    <a:pt x="758" y="156"/>
                  </a:lnTo>
                  <a:lnTo>
                    <a:pt x="756" y="159"/>
                  </a:lnTo>
                  <a:lnTo>
                    <a:pt x="754" y="161"/>
                  </a:lnTo>
                  <a:lnTo>
                    <a:pt x="747" y="163"/>
                  </a:lnTo>
                  <a:lnTo>
                    <a:pt x="744" y="161"/>
                  </a:lnTo>
                  <a:lnTo>
                    <a:pt x="740" y="163"/>
                  </a:lnTo>
                  <a:lnTo>
                    <a:pt x="736" y="163"/>
                  </a:lnTo>
                  <a:lnTo>
                    <a:pt x="729" y="168"/>
                  </a:lnTo>
                  <a:lnTo>
                    <a:pt x="727" y="168"/>
                  </a:lnTo>
                  <a:lnTo>
                    <a:pt x="727" y="170"/>
                  </a:lnTo>
                  <a:lnTo>
                    <a:pt x="727" y="172"/>
                  </a:lnTo>
                  <a:lnTo>
                    <a:pt x="725" y="172"/>
                  </a:lnTo>
                  <a:lnTo>
                    <a:pt x="725" y="172"/>
                  </a:lnTo>
                  <a:lnTo>
                    <a:pt x="724" y="172"/>
                  </a:lnTo>
                  <a:lnTo>
                    <a:pt x="724" y="172"/>
                  </a:lnTo>
                  <a:lnTo>
                    <a:pt x="722" y="172"/>
                  </a:lnTo>
                  <a:lnTo>
                    <a:pt x="722" y="172"/>
                  </a:lnTo>
                  <a:lnTo>
                    <a:pt x="720" y="170"/>
                  </a:lnTo>
                  <a:lnTo>
                    <a:pt x="722" y="170"/>
                  </a:lnTo>
                  <a:lnTo>
                    <a:pt x="722" y="168"/>
                  </a:lnTo>
                  <a:lnTo>
                    <a:pt x="722" y="168"/>
                  </a:lnTo>
                  <a:lnTo>
                    <a:pt x="722" y="168"/>
                  </a:lnTo>
                  <a:lnTo>
                    <a:pt x="720" y="166"/>
                  </a:lnTo>
                  <a:lnTo>
                    <a:pt x="720" y="166"/>
                  </a:lnTo>
                  <a:lnTo>
                    <a:pt x="718" y="166"/>
                  </a:lnTo>
                  <a:lnTo>
                    <a:pt x="716" y="166"/>
                  </a:lnTo>
                  <a:lnTo>
                    <a:pt x="716" y="165"/>
                  </a:lnTo>
                  <a:lnTo>
                    <a:pt x="715" y="165"/>
                  </a:lnTo>
                  <a:lnTo>
                    <a:pt x="715" y="165"/>
                  </a:lnTo>
                  <a:lnTo>
                    <a:pt x="715" y="165"/>
                  </a:lnTo>
                  <a:lnTo>
                    <a:pt x="713" y="165"/>
                  </a:lnTo>
                  <a:lnTo>
                    <a:pt x="713" y="166"/>
                  </a:lnTo>
                  <a:lnTo>
                    <a:pt x="711" y="166"/>
                  </a:lnTo>
                  <a:lnTo>
                    <a:pt x="711" y="166"/>
                  </a:lnTo>
                  <a:lnTo>
                    <a:pt x="709" y="166"/>
                  </a:lnTo>
                  <a:lnTo>
                    <a:pt x="707" y="166"/>
                  </a:lnTo>
                  <a:lnTo>
                    <a:pt x="702" y="159"/>
                  </a:lnTo>
                  <a:lnTo>
                    <a:pt x="702" y="157"/>
                  </a:lnTo>
                  <a:lnTo>
                    <a:pt x="700" y="156"/>
                  </a:lnTo>
                  <a:lnTo>
                    <a:pt x="700" y="156"/>
                  </a:lnTo>
                  <a:lnTo>
                    <a:pt x="691" y="156"/>
                  </a:lnTo>
                  <a:lnTo>
                    <a:pt x="686" y="156"/>
                  </a:lnTo>
                  <a:lnTo>
                    <a:pt x="686" y="156"/>
                  </a:lnTo>
                  <a:lnTo>
                    <a:pt x="684" y="156"/>
                  </a:lnTo>
                  <a:lnTo>
                    <a:pt x="684" y="157"/>
                  </a:lnTo>
                  <a:lnTo>
                    <a:pt x="684" y="157"/>
                  </a:lnTo>
                  <a:lnTo>
                    <a:pt x="682" y="159"/>
                  </a:lnTo>
                  <a:lnTo>
                    <a:pt x="682" y="159"/>
                  </a:lnTo>
                  <a:lnTo>
                    <a:pt x="680" y="159"/>
                  </a:lnTo>
                  <a:lnTo>
                    <a:pt x="680" y="159"/>
                  </a:lnTo>
                  <a:lnTo>
                    <a:pt x="680" y="161"/>
                  </a:lnTo>
                  <a:lnTo>
                    <a:pt x="679" y="161"/>
                  </a:lnTo>
                  <a:lnTo>
                    <a:pt x="679" y="161"/>
                  </a:lnTo>
                  <a:lnTo>
                    <a:pt x="679" y="163"/>
                  </a:lnTo>
                  <a:lnTo>
                    <a:pt x="677" y="161"/>
                  </a:lnTo>
                  <a:lnTo>
                    <a:pt x="677" y="161"/>
                  </a:lnTo>
                  <a:lnTo>
                    <a:pt x="675" y="161"/>
                  </a:lnTo>
                  <a:lnTo>
                    <a:pt x="673" y="161"/>
                  </a:lnTo>
                  <a:lnTo>
                    <a:pt x="673" y="159"/>
                  </a:lnTo>
                  <a:lnTo>
                    <a:pt x="673" y="157"/>
                  </a:lnTo>
                  <a:lnTo>
                    <a:pt x="673" y="157"/>
                  </a:lnTo>
                  <a:lnTo>
                    <a:pt x="671" y="154"/>
                  </a:lnTo>
                  <a:lnTo>
                    <a:pt x="671" y="154"/>
                  </a:lnTo>
                  <a:lnTo>
                    <a:pt x="671" y="152"/>
                  </a:lnTo>
                  <a:lnTo>
                    <a:pt x="669" y="152"/>
                  </a:lnTo>
                  <a:lnTo>
                    <a:pt x="668" y="152"/>
                  </a:lnTo>
                  <a:lnTo>
                    <a:pt x="666" y="152"/>
                  </a:lnTo>
                  <a:lnTo>
                    <a:pt x="666" y="150"/>
                  </a:lnTo>
                  <a:lnTo>
                    <a:pt x="664" y="139"/>
                  </a:lnTo>
                  <a:lnTo>
                    <a:pt x="662" y="139"/>
                  </a:lnTo>
                  <a:lnTo>
                    <a:pt x="664" y="138"/>
                  </a:lnTo>
                  <a:lnTo>
                    <a:pt x="668" y="136"/>
                  </a:lnTo>
                  <a:lnTo>
                    <a:pt x="666" y="134"/>
                  </a:lnTo>
                  <a:lnTo>
                    <a:pt x="666" y="132"/>
                  </a:lnTo>
                  <a:lnTo>
                    <a:pt x="666" y="130"/>
                  </a:lnTo>
                  <a:lnTo>
                    <a:pt x="666" y="129"/>
                  </a:lnTo>
                  <a:lnTo>
                    <a:pt x="666" y="129"/>
                  </a:lnTo>
                  <a:lnTo>
                    <a:pt x="666" y="127"/>
                  </a:lnTo>
                  <a:lnTo>
                    <a:pt x="664" y="127"/>
                  </a:lnTo>
                  <a:lnTo>
                    <a:pt x="664" y="127"/>
                  </a:lnTo>
                  <a:lnTo>
                    <a:pt x="664" y="125"/>
                  </a:lnTo>
                  <a:lnTo>
                    <a:pt x="664" y="125"/>
                  </a:lnTo>
                  <a:lnTo>
                    <a:pt x="664" y="123"/>
                  </a:lnTo>
                  <a:lnTo>
                    <a:pt x="662" y="121"/>
                  </a:lnTo>
                  <a:lnTo>
                    <a:pt x="662" y="121"/>
                  </a:lnTo>
                  <a:lnTo>
                    <a:pt x="662" y="120"/>
                  </a:lnTo>
                  <a:lnTo>
                    <a:pt x="660" y="118"/>
                  </a:lnTo>
                  <a:lnTo>
                    <a:pt x="662" y="118"/>
                  </a:lnTo>
                  <a:lnTo>
                    <a:pt x="662" y="116"/>
                  </a:lnTo>
                  <a:lnTo>
                    <a:pt x="660" y="116"/>
                  </a:lnTo>
                  <a:lnTo>
                    <a:pt x="660" y="116"/>
                  </a:lnTo>
                  <a:lnTo>
                    <a:pt x="659" y="114"/>
                  </a:lnTo>
                  <a:lnTo>
                    <a:pt x="659" y="114"/>
                  </a:lnTo>
                  <a:lnTo>
                    <a:pt x="659" y="114"/>
                  </a:lnTo>
                  <a:lnTo>
                    <a:pt x="659" y="112"/>
                  </a:lnTo>
                  <a:lnTo>
                    <a:pt x="659" y="110"/>
                  </a:lnTo>
                  <a:lnTo>
                    <a:pt x="660" y="110"/>
                  </a:lnTo>
                  <a:lnTo>
                    <a:pt x="662" y="109"/>
                  </a:lnTo>
                  <a:lnTo>
                    <a:pt x="662" y="109"/>
                  </a:lnTo>
                  <a:lnTo>
                    <a:pt x="662" y="107"/>
                  </a:lnTo>
                  <a:lnTo>
                    <a:pt x="660" y="107"/>
                  </a:lnTo>
                  <a:lnTo>
                    <a:pt x="660" y="107"/>
                  </a:lnTo>
                  <a:lnTo>
                    <a:pt x="659" y="107"/>
                  </a:lnTo>
                  <a:lnTo>
                    <a:pt x="655" y="107"/>
                  </a:lnTo>
                  <a:lnTo>
                    <a:pt x="653" y="107"/>
                  </a:lnTo>
                  <a:lnTo>
                    <a:pt x="651" y="105"/>
                  </a:lnTo>
                  <a:lnTo>
                    <a:pt x="650" y="103"/>
                  </a:lnTo>
                  <a:lnTo>
                    <a:pt x="650" y="96"/>
                  </a:lnTo>
                  <a:lnTo>
                    <a:pt x="650" y="94"/>
                  </a:lnTo>
                  <a:lnTo>
                    <a:pt x="648" y="94"/>
                  </a:lnTo>
                  <a:lnTo>
                    <a:pt x="648" y="92"/>
                  </a:lnTo>
                  <a:lnTo>
                    <a:pt x="646" y="92"/>
                  </a:lnTo>
                  <a:lnTo>
                    <a:pt x="646" y="94"/>
                  </a:lnTo>
                  <a:lnTo>
                    <a:pt x="644" y="94"/>
                  </a:lnTo>
                  <a:lnTo>
                    <a:pt x="642" y="94"/>
                  </a:lnTo>
                  <a:lnTo>
                    <a:pt x="642" y="92"/>
                  </a:lnTo>
                  <a:lnTo>
                    <a:pt x="642" y="92"/>
                  </a:lnTo>
                  <a:lnTo>
                    <a:pt x="639" y="94"/>
                  </a:lnTo>
                  <a:lnTo>
                    <a:pt x="635" y="96"/>
                  </a:lnTo>
                  <a:lnTo>
                    <a:pt x="632" y="96"/>
                  </a:lnTo>
                  <a:lnTo>
                    <a:pt x="628" y="96"/>
                  </a:lnTo>
                  <a:lnTo>
                    <a:pt x="628" y="96"/>
                  </a:lnTo>
                  <a:lnTo>
                    <a:pt x="626" y="96"/>
                  </a:lnTo>
                  <a:lnTo>
                    <a:pt x="626" y="94"/>
                  </a:lnTo>
                  <a:lnTo>
                    <a:pt x="626" y="92"/>
                  </a:lnTo>
                  <a:lnTo>
                    <a:pt x="626" y="92"/>
                  </a:lnTo>
                  <a:lnTo>
                    <a:pt x="624" y="91"/>
                  </a:lnTo>
                  <a:lnTo>
                    <a:pt x="623" y="91"/>
                  </a:lnTo>
                  <a:lnTo>
                    <a:pt x="621" y="92"/>
                  </a:lnTo>
                  <a:lnTo>
                    <a:pt x="619" y="91"/>
                  </a:lnTo>
                  <a:lnTo>
                    <a:pt x="615" y="91"/>
                  </a:lnTo>
                  <a:lnTo>
                    <a:pt x="614" y="89"/>
                  </a:lnTo>
                  <a:lnTo>
                    <a:pt x="612" y="91"/>
                  </a:lnTo>
                  <a:lnTo>
                    <a:pt x="610" y="92"/>
                  </a:lnTo>
                  <a:lnTo>
                    <a:pt x="608" y="92"/>
                  </a:lnTo>
                  <a:lnTo>
                    <a:pt x="606" y="92"/>
                  </a:lnTo>
                  <a:lnTo>
                    <a:pt x="603" y="91"/>
                  </a:lnTo>
                  <a:lnTo>
                    <a:pt x="606" y="89"/>
                  </a:lnTo>
                  <a:lnTo>
                    <a:pt x="608" y="85"/>
                  </a:lnTo>
                  <a:lnTo>
                    <a:pt x="610" y="83"/>
                  </a:lnTo>
                  <a:lnTo>
                    <a:pt x="610" y="80"/>
                  </a:lnTo>
                  <a:lnTo>
                    <a:pt x="608" y="82"/>
                  </a:lnTo>
                  <a:lnTo>
                    <a:pt x="608" y="82"/>
                  </a:lnTo>
                  <a:lnTo>
                    <a:pt x="606" y="82"/>
                  </a:lnTo>
                  <a:lnTo>
                    <a:pt x="606" y="82"/>
                  </a:lnTo>
                  <a:lnTo>
                    <a:pt x="604" y="80"/>
                  </a:lnTo>
                  <a:lnTo>
                    <a:pt x="604" y="80"/>
                  </a:lnTo>
                  <a:lnTo>
                    <a:pt x="603" y="78"/>
                  </a:lnTo>
                  <a:lnTo>
                    <a:pt x="603" y="78"/>
                  </a:lnTo>
                  <a:lnTo>
                    <a:pt x="604" y="78"/>
                  </a:lnTo>
                  <a:lnTo>
                    <a:pt x="604" y="78"/>
                  </a:lnTo>
                  <a:lnTo>
                    <a:pt x="604" y="76"/>
                  </a:lnTo>
                  <a:lnTo>
                    <a:pt x="604" y="76"/>
                  </a:lnTo>
                  <a:lnTo>
                    <a:pt x="604" y="74"/>
                  </a:lnTo>
                  <a:lnTo>
                    <a:pt x="604" y="74"/>
                  </a:lnTo>
                  <a:lnTo>
                    <a:pt x="604" y="74"/>
                  </a:lnTo>
                  <a:lnTo>
                    <a:pt x="604" y="73"/>
                  </a:lnTo>
                  <a:lnTo>
                    <a:pt x="606" y="71"/>
                  </a:lnTo>
                  <a:lnTo>
                    <a:pt x="606" y="71"/>
                  </a:lnTo>
                  <a:lnTo>
                    <a:pt x="606" y="69"/>
                  </a:lnTo>
                  <a:lnTo>
                    <a:pt x="604" y="67"/>
                  </a:lnTo>
                  <a:lnTo>
                    <a:pt x="604" y="67"/>
                  </a:lnTo>
                  <a:lnTo>
                    <a:pt x="603" y="64"/>
                  </a:lnTo>
                  <a:lnTo>
                    <a:pt x="603" y="64"/>
                  </a:lnTo>
                  <a:lnTo>
                    <a:pt x="601" y="64"/>
                  </a:lnTo>
                  <a:lnTo>
                    <a:pt x="601" y="62"/>
                  </a:lnTo>
                  <a:lnTo>
                    <a:pt x="601" y="60"/>
                  </a:lnTo>
                  <a:lnTo>
                    <a:pt x="601" y="60"/>
                  </a:lnTo>
                  <a:lnTo>
                    <a:pt x="599" y="60"/>
                  </a:lnTo>
                  <a:lnTo>
                    <a:pt x="599" y="58"/>
                  </a:lnTo>
                  <a:lnTo>
                    <a:pt x="599" y="56"/>
                  </a:lnTo>
                  <a:lnTo>
                    <a:pt x="601" y="56"/>
                  </a:lnTo>
                  <a:lnTo>
                    <a:pt x="610" y="53"/>
                  </a:lnTo>
                  <a:lnTo>
                    <a:pt x="612" y="55"/>
                  </a:lnTo>
                  <a:lnTo>
                    <a:pt x="614" y="53"/>
                  </a:lnTo>
                  <a:lnTo>
                    <a:pt x="615" y="51"/>
                  </a:lnTo>
                  <a:lnTo>
                    <a:pt x="615" y="47"/>
                  </a:lnTo>
                  <a:lnTo>
                    <a:pt x="614" y="44"/>
                  </a:lnTo>
                  <a:lnTo>
                    <a:pt x="614" y="44"/>
                  </a:lnTo>
                  <a:lnTo>
                    <a:pt x="612" y="42"/>
                  </a:lnTo>
                  <a:lnTo>
                    <a:pt x="610" y="42"/>
                  </a:lnTo>
                  <a:lnTo>
                    <a:pt x="608" y="40"/>
                  </a:lnTo>
                  <a:lnTo>
                    <a:pt x="608" y="40"/>
                  </a:lnTo>
                  <a:lnTo>
                    <a:pt x="608" y="40"/>
                  </a:lnTo>
                  <a:lnTo>
                    <a:pt x="606" y="40"/>
                  </a:lnTo>
                  <a:lnTo>
                    <a:pt x="606" y="40"/>
                  </a:lnTo>
                  <a:lnTo>
                    <a:pt x="606" y="40"/>
                  </a:lnTo>
                  <a:lnTo>
                    <a:pt x="606" y="38"/>
                  </a:lnTo>
                  <a:lnTo>
                    <a:pt x="606" y="38"/>
                  </a:lnTo>
                  <a:lnTo>
                    <a:pt x="604" y="38"/>
                  </a:lnTo>
                  <a:lnTo>
                    <a:pt x="604" y="36"/>
                  </a:lnTo>
                  <a:lnTo>
                    <a:pt x="604" y="36"/>
                  </a:lnTo>
                  <a:lnTo>
                    <a:pt x="603" y="35"/>
                  </a:lnTo>
                  <a:lnTo>
                    <a:pt x="601" y="33"/>
                  </a:lnTo>
                  <a:lnTo>
                    <a:pt x="599" y="33"/>
                  </a:lnTo>
                  <a:lnTo>
                    <a:pt x="599" y="33"/>
                  </a:lnTo>
                  <a:lnTo>
                    <a:pt x="599" y="31"/>
                  </a:lnTo>
                  <a:lnTo>
                    <a:pt x="599" y="31"/>
                  </a:lnTo>
                  <a:lnTo>
                    <a:pt x="599" y="29"/>
                  </a:lnTo>
                  <a:lnTo>
                    <a:pt x="597" y="27"/>
                  </a:lnTo>
                  <a:lnTo>
                    <a:pt x="597" y="26"/>
                  </a:lnTo>
                  <a:lnTo>
                    <a:pt x="597" y="24"/>
                  </a:lnTo>
                  <a:lnTo>
                    <a:pt x="597" y="22"/>
                  </a:lnTo>
                  <a:lnTo>
                    <a:pt x="597" y="22"/>
                  </a:lnTo>
                  <a:lnTo>
                    <a:pt x="597" y="20"/>
                  </a:lnTo>
                  <a:lnTo>
                    <a:pt x="597" y="18"/>
                  </a:lnTo>
                  <a:lnTo>
                    <a:pt x="597" y="18"/>
                  </a:lnTo>
                  <a:lnTo>
                    <a:pt x="597" y="17"/>
                  </a:lnTo>
                  <a:lnTo>
                    <a:pt x="597" y="17"/>
                  </a:lnTo>
                  <a:lnTo>
                    <a:pt x="595" y="15"/>
                  </a:lnTo>
                  <a:lnTo>
                    <a:pt x="595" y="13"/>
                  </a:lnTo>
                  <a:lnTo>
                    <a:pt x="592" y="11"/>
                  </a:lnTo>
                  <a:lnTo>
                    <a:pt x="592" y="11"/>
                  </a:lnTo>
                  <a:lnTo>
                    <a:pt x="590" y="8"/>
                  </a:lnTo>
                  <a:lnTo>
                    <a:pt x="590" y="6"/>
                  </a:lnTo>
                  <a:lnTo>
                    <a:pt x="586" y="6"/>
                  </a:lnTo>
                  <a:lnTo>
                    <a:pt x="586" y="4"/>
                  </a:lnTo>
                  <a:lnTo>
                    <a:pt x="585" y="2"/>
                  </a:lnTo>
                  <a:lnTo>
                    <a:pt x="585" y="2"/>
                  </a:lnTo>
                  <a:lnTo>
                    <a:pt x="585" y="0"/>
                  </a:lnTo>
                  <a:lnTo>
                    <a:pt x="583" y="0"/>
                  </a:lnTo>
                  <a:lnTo>
                    <a:pt x="581" y="0"/>
                  </a:lnTo>
                  <a:lnTo>
                    <a:pt x="579" y="0"/>
                  </a:lnTo>
                  <a:lnTo>
                    <a:pt x="574" y="2"/>
                  </a:lnTo>
                  <a:lnTo>
                    <a:pt x="570" y="6"/>
                  </a:lnTo>
                  <a:lnTo>
                    <a:pt x="570" y="6"/>
                  </a:lnTo>
                  <a:lnTo>
                    <a:pt x="568" y="6"/>
                  </a:lnTo>
                  <a:lnTo>
                    <a:pt x="568" y="2"/>
                  </a:lnTo>
                  <a:lnTo>
                    <a:pt x="568" y="0"/>
                  </a:lnTo>
                  <a:lnTo>
                    <a:pt x="568" y="0"/>
                  </a:lnTo>
                  <a:lnTo>
                    <a:pt x="567" y="2"/>
                  </a:lnTo>
                  <a:lnTo>
                    <a:pt x="567" y="2"/>
                  </a:lnTo>
                  <a:lnTo>
                    <a:pt x="565" y="2"/>
                  </a:lnTo>
                  <a:lnTo>
                    <a:pt x="565" y="2"/>
                  </a:lnTo>
                  <a:lnTo>
                    <a:pt x="565" y="2"/>
                  </a:lnTo>
                  <a:lnTo>
                    <a:pt x="563" y="0"/>
                  </a:lnTo>
                  <a:lnTo>
                    <a:pt x="563" y="0"/>
                  </a:lnTo>
                  <a:lnTo>
                    <a:pt x="559" y="0"/>
                  </a:lnTo>
                  <a:lnTo>
                    <a:pt x="554" y="0"/>
                  </a:lnTo>
                  <a:lnTo>
                    <a:pt x="554" y="0"/>
                  </a:lnTo>
                  <a:lnTo>
                    <a:pt x="552" y="0"/>
                  </a:lnTo>
                  <a:lnTo>
                    <a:pt x="552" y="2"/>
                  </a:lnTo>
                  <a:lnTo>
                    <a:pt x="550" y="2"/>
                  </a:lnTo>
                  <a:lnTo>
                    <a:pt x="550" y="4"/>
                  </a:lnTo>
                  <a:lnTo>
                    <a:pt x="548" y="4"/>
                  </a:lnTo>
                  <a:lnTo>
                    <a:pt x="548" y="4"/>
                  </a:lnTo>
                  <a:lnTo>
                    <a:pt x="548" y="6"/>
                  </a:lnTo>
                  <a:lnTo>
                    <a:pt x="548" y="6"/>
                  </a:lnTo>
                  <a:lnTo>
                    <a:pt x="547" y="4"/>
                  </a:lnTo>
                  <a:lnTo>
                    <a:pt x="547" y="4"/>
                  </a:lnTo>
                  <a:lnTo>
                    <a:pt x="545" y="6"/>
                  </a:lnTo>
                  <a:lnTo>
                    <a:pt x="541" y="9"/>
                  </a:lnTo>
                  <a:lnTo>
                    <a:pt x="539" y="9"/>
                  </a:lnTo>
                  <a:lnTo>
                    <a:pt x="539" y="9"/>
                  </a:lnTo>
                  <a:lnTo>
                    <a:pt x="538" y="9"/>
                  </a:lnTo>
                  <a:lnTo>
                    <a:pt x="536" y="9"/>
                  </a:lnTo>
                  <a:lnTo>
                    <a:pt x="534" y="9"/>
                  </a:lnTo>
                  <a:lnTo>
                    <a:pt x="532" y="9"/>
                  </a:lnTo>
                  <a:lnTo>
                    <a:pt x="530" y="9"/>
                  </a:lnTo>
                  <a:lnTo>
                    <a:pt x="521" y="4"/>
                  </a:lnTo>
                  <a:lnTo>
                    <a:pt x="518" y="4"/>
                  </a:lnTo>
                  <a:lnTo>
                    <a:pt x="514" y="4"/>
                  </a:lnTo>
                  <a:lnTo>
                    <a:pt x="512" y="4"/>
                  </a:lnTo>
                  <a:lnTo>
                    <a:pt x="511" y="6"/>
                  </a:lnTo>
                  <a:lnTo>
                    <a:pt x="511" y="8"/>
                  </a:lnTo>
                  <a:lnTo>
                    <a:pt x="512" y="9"/>
                  </a:lnTo>
                  <a:lnTo>
                    <a:pt x="512" y="9"/>
                  </a:lnTo>
                  <a:lnTo>
                    <a:pt x="512" y="11"/>
                  </a:lnTo>
                  <a:lnTo>
                    <a:pt x="512" y="11"/>
                  </a:lnTo>
                  <a:lnTo>
                    <a:pt x="511" y="11"/>
                  </a:lnTo>
                  <a:lnTo>
                    <a:pt x="511" y="11"/>
                  </a:lnTo>
                  <a:lnTo>
                    <a:pt x="511" y="13"/>
                  </a:lnTo>
                  <a:lnTo>
                    <a:pt x="509" y="18"/>
                  </a:lnTo>
                  <a:lnTo>
                    <a:pt x="509" y="22"/>
                  </a:lnTo>
                  <a:lnTo>
                    <a:pt x="505" y="24"/>
                  </a:lnTo>
                  <a:lnTo>
                    <a:pt x="500" y="26"/>
                  </a:lnTo>
                  <a:lnTo>
                    <a:pt x="498" y="27"/>
                  </a:lnTo>
                  <a:lnTo>
                    <a:pt x="494" y="26"/>
                  </a:lnTo>
                  <a:lnTo>
                    <a:pt x="493" y="26"/>
                  </a:lnTo>
                  <a:lnTo>
                    <a:pt x="491" y="27"/>
                  </a:lnTo>
                  <a:lnTo>
                    <a:pt x="489" y="27"/>
                  </a:lnTo>
                  <a:lnTo>
                    <a:pt x="489" y="27"/>
                  </a:lnTo>
                  <a:lnTo>
                    <a:pt x="489" y="26"/>
                  </a:lnTo>
                  <a:lnTo>
                    <a:pt x="489" y="24"/>
                  </a:lnTo>
                  <a:lnTo>
                    <a:pt x="489" y="22"/>
                  </a:lnTo>
                  <a:lnTo>
                    <a:pt x="487" y="22"/>
                  </a:lnTo>
                  <a:lnTo>
                    <a:pt x="485" y="22"/>
                  </a:lnTo>
                  <a:lnTo>
                    <a:pt x="482" y="22"/>
                  </a:lnTo>
                  <a:lnTo>
                    <a:pt x="476" y="22"/>
                  </a:lnTo>
                  <a:lnTo>
                    <a:pt x="467" y="20"/>
                  </a:lnTo>
                  <a:lnTo>
                    <a:pt x="464" y="20"/>
                  </a:lnTo>
                  <a:lnTo>
                    <a:pt x="460" y="22"/>
                  </a:lnTo>
                  <a:lnTo>
                    <a:pt x="458" y="24"/>
                  </a:lnTo>
                  <a:lnTo>
                    <a:pt x="458" y="26"/>
                  </a:lnTo>
                  <a:lnTo>
                    <a:pt x="456" y="26"/>
                  </a:lnTo>
                  <a:lnTo>
                    <a:pt x="456" y="27"/>
                  </a:lnTo>
                  <a:lnTo>
                    <a:pt x="455" y="26"/>
                  </a:lnTo>
                  <a:lnTo>
                    <a:pt x="453" y="24"/>
                  </a:lnTo>
                  <a:lnTo>
                    <a:pt x="451" y="24"/>
                  </a:lnTo>
                  <a:lnTo>
                    <a:pt x="449" y="24"/>
                  </a:lnTo>
                  <a:lnTo>
                    <a:pt x="442" y="24"/>
                  </a:lnTo>
                  <a:lnTo>
                    <a:pt x="440" y="24"/>
                  </a:lnTo>
                  <a:lnTo>
                    <a:pt x="440" y="26"/>
                  </a:lnTo>
                  <a:lnTo>
                    <a:pt x="440" y="26"/>
                  </a:lnTo>
                  <a:lnTo>
                    <a:pt x="440" y="27"/>
                  </a:lnTo>
                  <a:lnTo>
                    <a:pt x="440" y="27"/>
                  </a:lnTo>
                  <a:lnTo>
                    <a:pt x="440" y="27"/>
                  </a:lnTo>
                  <a:lnTo>
                    <a:pt x="440" y="27"/>
                  </a:lnTo>
                  <a:lnTo>
                    <a:pt x="442" y="27"/>
                  </a:lnTo>
                  <a:lnTo>
                    <a:pt x="442" y="29"/>
                  </a:lnTo>
                  <a:lnTo>
                    <a:pt x="442" y="31"/>
                  </a:lnTo>
                  <a:lnTo>
                    <a:pt x="440" y="31"/>
                  </a:lnTo>
                  <a:lnTo>
                    <a:pt x="440" y="29"/>
                  </a:lnTo>
                  <a:lnTo>
                    <a:pt x="438" y="29"/>
                  </a:lnTo>
                  <a:lnTo>
                    <a:pt x="438" y="29"/>
                  </a:lnTo>
                  <a:lnTo>
                    <a:pt x="438" y="31"/>
                  </a:lnTo>
                  <a:lnTo>
                    <a:pt x="438" y="31"/>
                  </a:lnTo>
                  <a:lnTo>
                    <a:pt x="438" y="31"/>
                  </a:lnTo>
                  <a:lnTo>
                    <a:pt x="438" y="31"/>
                  </a:lnTo>
                  <a:lnTo>
                    <a:pt x="438" y="33"/>
                  </a:lnTo>
                  <a:lnTo>
                    <a:pt x="438" y="33"/>
                  </a:lnTo>
                  <a:lnTo>
                    <a:pt x="437" y="33"/>
                  </a:lnTo>
                  <a:lnTo>
                    <a:pt x="437" y="35"/>
                  </a:lnTo>
                  <a:lnTo>
                    <a:pt x="435" y="35"/>
                  </a:lnTo>
                  <a:lnTo>
                    <a:pt x="435" y="35"/>
                  </a:lnTo>
                  <a:lnTo>
                    <a:pt x="435" y="35"/>
                  </a:lnTo>
                  <a:lnTo>
                    <a:pt x="435" y="35"/>
                  </a:lnTo>
                  <a:lnTo>
                    <a:pt x="435" y="36"/>
                  </a:lnTo>
                  <a:lnTo>
                    <a:pt x="435" y="36"/>
                  </a:lnTo>
                  <a:lnTo>
                    <a:pt x="435" y="38"/>
                  </a:lnTo>
                  <a:lnTo>
                    <a:pt x="433" y="38"/>
                  </a:lnTo>
                  <a:lnTo>
                    <a:pt x="433" y="38"/>
                  </a:lnTo>
                  <a:lnTo>
                    <a:pt x="431" y="38"/>
                  </a:lnTo>
                  <a:lnTo>
                    <a:pt x="431" y="38"/>
                  </a:lnTo>
                  <a:lnTo>
                    <a:pt x="431" y="38"/>
                  </a:lnTo>
                  <a:lnTo>
                    <a:pt x="431" y="40"/>
                  </a:lnTo>
                  <a:lnTo>
                    <a:pt x="431" y="40"/>
                  </a:lnTo>
                  <a:lnTo>
                    <a:pt x="429" y="40"/>
                  </a:lnTo>
                  <a:lnTo>
                    <a:pt x="429" y="42"/>
                  </a:lnTo>
                  <a:lnTo>
                    <a:pt x="429" y="42"/>
                  </a:lnTo>
                  <a:lnTo>
                    <a:pt x="429" y="42"/>
                  </a:lnTo>
                  <a:lnTo>
                    <a:pt x="429" y="42"/>
                  </a:lnTo>
                  <a:lnTo>
                    <a:pt x="428" y="44"/>
                  </a:lnTo>
                  <a:lnTo>
                    <a:pt x="428" y="44"/>
                  </a:lnTo>
                  <a:lnTo>
                    <a:pt x="428" y="44"/>
                  </a:lnTo>
                  <a:lnTo>
                    <a:pt x="428" y="45"/>
                  </a:lnTo>
                  <a:lnTo>
                    <a:pt x="428" y="45"/>
                  </a:lnTo>
                  <a:lnTo>
                    <a:pt x="428" y="47"/>
                  </a:lnTo>
                  <a:lnTo>
                    <a:pt x="428" y="47"/>
                  </a:lnTo>
                  <a:lnTo>
                    <a:pt x="426" y="49"/>
                  </a:lnTo>
                  <a:lnTo>
                    <a:pt x="426" y="49"/>
                  </a:lnTo>
                  <a:lnTo>
                    <a:pt x="426" y="49"/>
                  </a:lnTo>
                  <a:lnTo>
                    <a:pt x="426" y="49"/>
                  </a:lnTo>
                  <a:lnTo>
                    <a:pt x="426" y="51"/>
                  </a:lnTo>
                  <a:lnTo>
                    <a:pt x="426" y="51"/>
                  </a:lnTo>
                  <a:lnTo>
                    <a:pt x="426" y="53"/>
                  </a:lnTo>
                  <a:lnTo>
                    <a:pt x="426" y="53"/>
                  </a:lnTo>
                  <a:lnTo>
                    <a:pt x="426" y="53"/>
                  </a:lnTo>
                  <a:lnTo>
                    <a:pt x="424" y="55"/>
                  </a:lnTo>
                  <a:lnTo>
                    <a:pt x="424" y="55"/>
                  </a:lnTo>
                  <a:lnTo>
                    <a:pt x="422" y="55"/>
                  </a:lnTo>
                  <a:lnTo>
                    <a:pt x="422" y="55"/>
                  </a:lnTo>
                  <a:lnTo>
                    <a:pt x="422" y="56"/>
                  </a:lnTo>
                  <a:lnTo>
                    <a:pt x="422" y="58"/>
                  </a:lnTo>
                  <a:lnTo>
                    <a:pt x="422" y="58"/>
                  </a:lnTo>
                  <a:lnTo>
                    <a:pt x="422" y="58"/>
                  </a:lnTo>
                  <a:lnTo>
                    <a:pt x="422" y="60"/>
                  </a:lnTo>
                  <a:lnTo>
                    <a:pt x="422" y="60"/>
                  </a:lnTo>
                  <a:lnTo>
                    <a:pt x="422" y="60"/>
                  </a:lnTo>
                  <a:lnTo>
                    <a:pt x="422" y="60"/>
                  </a:lnTo>
                  <a:lnTo>
                    <a:pt x="420" y="62"/>
                  </a:lnTo>
                  <a:lnTo>
                    <a:pt x="420" y="62"/>
                  </a:lnTo>
                  <a:lnTo>
                    <a:pt x="420" y="64"/>
                  </a:lnTo>
                  <a:lnTo>
                    <a:pt x="422" y="64"/>
                  </a:lnTo>
                  <a:lnTo>
                    <a:pt x="422" y="64"/>
                  </a:lnTo>
                  <a:lnTo>
                    <a:pt x="420" y="64"/>
                  </a:lnTo>
                  <a:lnTo>
                    <a:pt x="420" y="64"/>
                  </a:lnTo>
                  <a:lnTo>
                    <a:pt x="420" y="64"/>
                  </a:lnTo>
                  <a:lnTo>
                    <a:pt x="420" y="65"/>
                  </a:lnTo>
                  <a:lnTo>
                    <a:pt x="420" y="65"/>
                  </a:lnTo>
                  <a:lnTo>
                    <a:pt x="420" y="65"/>
                  </a:lnTo>
                  <a:lnTo>
                    <a:pt x="422" y="67"/>
                  </a:lnTo>
                  <a:lnTo>
                    <a:pt x="424" y="67"/>
                  </a:lnTo>
                  <a:lnTo>
                    <a:pt x="422" y="67"/>
                  </a:lnTo>
                  <a:lnTo>
                    <a:pt x="422" y="67"/>
                  </a:lnTo>
                  <a:lnTo>
                    <a:pt x="422" y="69"/>
                  </a:lnTo>
                  <a:lnTo>
                    <a:pt x="422" y="69"/>
                  </a:lnTo>
                  <a:lnTo>
                    <a:pt x="424" y="69"/>
                  </a:lnTo>
                  <a:lnTo>
                    <a:pt x="424" y="71"/>
                  </a:lnTo>
                  <a:lnTo>
                    <a:pt x="424" y="71"/>
                  </a:lnTo>
                  <a:lnTo>
                    <a:pt x="424" y="71"/>
                  </a:lnTo>
                  <a:lnTo>
                    <a:pt x="424" y="73"/>
                  </a:lnTo>
                  <a:lnTo>
                    <a:pt x="424" y="73"/>
                  </a:lnTo>
                  <a:lnTo>
                    <a:pt x="426" y="73"/>
                  </a:lnTo>
                  <a:lnTo>
                    <a:pt x="426" y="73"/>
                  </a:lnTo>
                  <a:lnTo>
                    <a:pt x="424" y="73"/>
                  </a:lnTo>
                  <a:lnTo>
                    <a:pt x="424" y="73"/>
                  </a:lnTo>
                  <a:lnTo>
                    <a:pt x="424" y="74"/>
                  </a:lnTo>
                  <a:lnTo>
                    <a:pt x="424" y="74"/>
                  </a:lnTo>
                  <a:lnTo>
                    <a:pt x="424" y="76"/>
                  </a:lnTo>
                  <a:lnTo>
                    <a:pt x="424" y="76"/>
                  </a:lnTo>
                  <a:lnTo>
                    <a:pt x="424" y="76"/>
                  </a:lnTo>
                  <a:lnTo>
                    <a:pt x="426" y="76"/>
                  </a:lnTo>
                  <a:lnTo>
                    <a:pt x="426" y="78"/>
                  </a:lnTo>
                  <a:lnTo>
                    <a:pt x="426" y="80"/>
                  </a:lnTo>
                  <a:lnTo>
                    <a:pt x="426" y="80"/>
                  </a:lnTo>
                  <a:lnTo>
                    <a:pt x="426" y="80"/>
                  </a:lnTo>
                  <a:lnTo>
                    <a:pt x="426" y="82"/>
                  </a:lnTo>
                  <a:lnTo>
                    <a:pt x="426" y="82"/>
                  </a:lnTo>
                  <a:lnTo>
                    <a:pt x="426" y="83"/>
                  </a:lnTo>
                  <a:lnTo>
                    <a:pt x="424" y="85"/>
                  </a:lnTo>
                  <a:lnTo>
                    <a:pt x="424" y="85"/>
                  </a:lnTo>
                  <a:lnTo>
                    <a:pt x="422" y="87"/>
                  </a:lnTo>
                  <a:lnTo>
                    <a:pt x="422" y="89"/>
                  </a:lnTo>
                  <a:lnTo>
                    <a:pt x="422" y="89"/>
                  </a:lnTo>
                  <a:lnTo>
                    <a:pt x="422" y="91"/>
                  </a:lnTo>
                  <a:lnTo>
                    <a:pt x="422" y="91"/>
                  </a:lnTo>
                  <a:lnTo>
                    <a:pt x="422" y="91"/>
                  </a:lnTo>
                  <a:lnTo>
                    <a:pt x="420" y="91"/>
                  </a:lnTo>
                  <a:lnTo>
                    <a:pt x="420" y="91"/>
                  </a:lnTo>
                  <a:lnTo>
                    <a:pt x="420" y="91"/>
                  </a:lnTo>
                  <a:lnTo>
                    <a:pt x="420" y="89"/>
                  </a:lnTo>
                  <a:lnTo>
                    <a:pt x="418" y="89"/>
                  </a:lnTo>
                  <a:lnTo>
                    <a:pt x="418" y="89"/>
                  </a:lnTo>
                  <a:lnTo>
                    <a:pt x="417" y="89"/>
                  </a:lnTo>
                  <a:lnTo>
                    <a:pt x="417" y="87"/>
                  </a:lnTo>
                  <a:lnTo>
                    <a:pt x="415" y="87"/>
                  </a:lnTo>
                  <a:lnTo>
                    <a:pt x="415" y="87"/>
                  </a:lnTo>
                  <a:lnTo>
                    <a:pt x="413" y="87"/>
                  </a:lnTo>
                  <a:lnTo>
                    <a:pt x="413" y="87"/>
                  </a:lnTo>
                  <a:lnTo>
                    <a:pt x="411" y="85"/>
                  </a:lnTo>
                  <a:lnTo>
                    <a:pt x="409" y="83"/>
                  </a:lnTo>
                  <a:lnTo>
                    <a:pt x="409" y="83"/>
                  </a:lnTo>
                  <a:lnTo>
                    <a:pt x="409" y="83"/>
                  </a:lnTo>
                  <a:lnTo>
                    <a:pt x="411" y="82"/>
                  </a:lnTo>
                  <a:lnTo>
                    <a:pt x="411" y="80"/>
                  </a:lnTo>
                  <a:lnTo>
                    <a:pt x="411" y="80"/>
                  </a:lnTo>
                  <a:lnTo>
                    <a:pt x="411" y="80"/>
                  </a:lnTo>
                  <a:lnTo>
                    <a:pt x="409" y="78"/>
                  </a:lnTo>
                  <a:lnTo>
                    <a:pt x="409" y="78"/>
                  </a:lnTo>
                  <a:lnTo>
                    <a:pt x="409" y="78"/>
                  </a:lnTo>
                  <a:lnTo>
                    <a:pt x="408" y="76"/>
                  </a:lnTo>
                  <a:lnTo>
                    <a:pt x="406" y="76"/>
                  </a:lnTo>
                  <a:lnTo>
                    <a:pt x="404" y="73"/>
                  </a:lnTo>
                  <a:lnTo>
                    <a:pt x="402" y="73"/>
                  </a:lnTo>
                  <a:lnTo>
                    <a:pt x="402" y="71"/>
                  </a:lnTo>
                  <a:lnTo>
                    <a:pt x="395" y="71"/>
                  </a:lnTo>
                  <a:lnTo>
                    <a:pt x="393" y="73"/>
                  </a:lnTo>
                  <a:lnTo>
                    <a:pt x="390" y="74"/>
                  </a:lnTo>
                  <a:lnTo>
                    <a:pt x="390" y="74"/>
                  </a:lnTo>
                  <a:lnTo>
                    <a:pt x="390" y="73"/>
                  </a:lnTo>
                  <a:lnTo>
                    <a:pt x="388" y="73"/>
                  </a:lnTo>
                  <a:lnTo>
                    <a:pt x="388" y="73"/>
                  </a:lnTo>
                  <a:lnTo>
                    <a:pt x="386" y="74"/>
                  </a:lnTo>
                  <a:lnTo>
                    <a:pt x="386" y="76"/>
                  </a:lnTo>
                  <a:lnTo>
                    <a:pt x="386" y="76"/>
                  </a:lnTo>
                  <a:lnTo>
                    <a:pt x="381" y="74"/>
                  </a:lnTo>
                  <a:lnTo>
                    <a:pt x="381" y="74"/>
                  </a:lnTo>
                  <a:lnTo>
                    <a:pt x="381" y="73"/>
                  </a:lnTo>
                  <a:lnTo>
                    <a:pt x="379" y="71"/>
                  </a:lnTo>
                  <a:lnTo>
                    <a:pt x="379" y="71"/>
                  </a:lnTo>
                  <a:lnTo>
                    <a:pt x="377" y="71"/>
                  </a:lnTo>
                  <a:lnTo>
                    <a:pt x="375" y="71"/>
                  </a:lnTo>
                  <a:lnTo>
                    <a:pt x="375" y="71"/>
                  </a:lnTo>
                  <a:lnTo>
                    <a:pt x="373" y="73"/>
                  </a:lnTo>
                  <a:lnTo>
                    <a:pt x="373" y="73"/>
                  </a:lnTo>
                  <a:lnTo>
                    <a:pt x="372" y="74"/>
                  </a:lnTo>
                  <a:lnTo>
                    <a:pt x="372" y="74"/>
                  </a:lnTo>
                  <a:lnTo>
                    <a:pt x="370" y="74"/>
                  </a:lnTo>
                  <a:lnTo>
                    <a:pt x="370" y="74"/>
                  </a:lnTo>
                  <a:lnTo>
                    <a:pt x="368" y="76"/>
                  </a:lnTo>
                  <a:lnTo>
                    <a:pt x="368" y="78"/>
                  </a:lnTo>
                  <a:lnTo>
                    <a:pt x="368" y="80"/>
                  </a:lnTo>
                  <a:lnTo>
                    <a:pt x="366" y="80"/>
                  </a:lnTo>
                  <a:lnTo>
                    <a:pt x="364" y="78"/>
                  </a:lnTo>
                  <a:lnTo>
                    <a:pt x="362" y="78"/>
                  </a:lnTo>
                  <a:lnTo>
                    <a:pt x="362" y="80"/>
                  </a:lnTo>
                  <a:lnTo>
                    <a:pt x="361" y="80"/>
                  </a:lnTo>
                  <a:lnTo>
                    <a:pt x="361" y="82"/>
                  </a:lnTo>
                  <a:lnTo>
                    <a:pt x="359" y="80"/>
                  </a:lnTo>
                  <a:lnTo>
                    <a:pt x="359" y="78"/>
                  </a:lnTo>
                  <a:lnTo>
                    <a:pt x="357" y="76"/>
                  </a:lnTo>
                  <a:lnTo>
                    <a:pt x="357" y="76"/>
                  </a:lnTo>
                  <a:lnTo>
                    <a:pt x="357" y="74"/>
                  </a:lnTo>
                  <a:lnTo>
                    <a:pt x="355" y="74"/>
                  </a:lnTo>
                  <a:lnTo>
                    <a:pt x="355" y="73"/>
                  </a:lnTo>
                  <a:lnTo>
                    <a:pt x="355" y="71"/>
                  </a:lnTo>
                  <a:lnTo>
                    <a:pt x="355" y="69"/>
                  </a:lnTo>
                  <a:lnTo>
                    <a:pt x="355" y="67"/>
                  </a:lnTo>
                  <a:lnTo>
                    <a:pt x="353" y="65"/>
                  </a:lnTo>
                  <a:lnTo>
                    <a:pt x="352" y="62"/>
                  </a:lnTo>
                  <a:lnTo>
                    <a:pt x="352" y="62"/>
                  </a:lnTo>
                  <a:lnTo>
                    <a:pt x="350" y="60"/>
                  </a:lnTo>
                  <a:lnTo>
                    <a:pt x="348" y="60"/>
                  </a:lnTo>
                  <a:lnTo>
                    <a:pt x="346" y="60"/>
                  </a:lnTo>
                  <a:lnTo>
                    <a:pt x="346" y="60"/>
                  </a:lnTo>
                  <a:lnTo>
                    <a:pt x="344" y="62"/>
                  </a:lnTo>
                  <a:lnTo>
                    <a:pt x="344" y="64"/>
                  </a:lnTo>
                  <a:lnTo>
                    <a:pt x="343" y="65"/>
                  </a:lnTo>
                  <a:lnTo>
                    <a:pt x="341" y="65"/>
                  </a:lnTo>
                  <a:lnTo>
                    <a:pt x="339" y="65"/>
                  </a:lnTo>
                  <a:lnTo>
                    <a:pt x="337" y="65"/>
                  </a:lnTo>
                  <a:lnTo>
                    <a:pt x="335" y="67"/>
                  </a:lnTo>
                  <a:lnTo>
                    <a:pt x="334" y="67"/>
                  </a:lnTo>
                  <a:lnTo>
                    <a:pt x="332" y="69"/>
                  </a:lnTo>
                  <a:lnTo>
                    <a:pt x="332" y="71"/>
                  </a:lnTo>
                  <a:lnTo>
                    <a:pt x="332" y="73"/>
                  </a:lnTo>
                  <a:lnTo>
                    <a:pt x="332" y="76"/>
                  </a:lnTo>
                  <a:lnTo>
                    <a:pt x="332" y="76"/>
                  </a:lnTo>
                  <a:lnTo>
                    <a:pt x="330" y="78"/>
                  </a:lnTo>
                  <a:lnTo>
                    <a:pt x="330" y="78"/>
                  </a:lnTo>
                  <a:lnTo>
                    <a:pt x="330" y="76"/>
                  </a:lnTo>
                  <a:lnTo>
                    <a:pt x="330" y="74"/>
                  </a:lnTo>
                  <a:lnTo>
                    <a:pt x="328" y="74"/>
                  </a:lnTo>
                  <a:lnTo>
                    <a:pt x="328" y="74"/>
                  </a:lnTo>
                  <a:lnTo>
                    <a:pt x="326" y="76"/>
                  </a:lnTo>
                  <a:lnTo>
                    <a:pt x="326" y="74"/>
                  </a:lnTo>
                  <a:lnTo>
                    <a:pt x="326" y="74"/>
                  </a:lnTo>
                  <a:lnTo>
                    <a:pt x="325" y="73"/>
                  </a:lnTo>
                  <a:lnTo>
                    <a:pt x="325" y="69"/>
                  </a:lnTo>
                  <a:lnTo>
                    <a:pt x="325" y="67"/>
                  </a:lnTo>
                  <a:lnTo>
                    <a:pt x="325" y="65"/>
                  </a:lnTo>
                  <a:lnTo>
                    <a:pt x="323" y="65"/>
                  </a:lnTo>
                  <a:lnTo>
                    <a:pt x="319" y="64"/>
                  </a:lnTo>
                  <a:lnTo>
                    <a:pt x="317" y="64"/>
                  </a:lnTo>
                  <a:lnTo>
                    <a:pt x="316" y="65"/>
                  </a:lnTo>
                  <a:lnTo>
                    <a:pt x="314" y="67"/>
                  </a:lnTo>
                  <a:lnTo>
                    <a:pt x="312" y="67"/>
                  </a:lnTo>
                  <a:lnTo>
                    <a:pt x="312" y="69"/>
                  </a:lnTo>
                  <a:lnTo>
                    <a:pt x="310" y="67"/>
                  </a:lnTo>
                  <a:lnTo>
                    <a:pt x="310" y="67"/>
                  </a:lnTo>
                  <a:lnTo>
                    <a:pt x="310" y="65"/>
                  </a:lnTo>
                  <a:lnTo>
                    <a:pt x="310" y="64"/>
                  </a:lnTo>
                  <a:lnTo>
                    <a:pt x="308" y="64"/>
                  </a:lnTo>
                  <a:lnTo>
                    <a:pt x="307" y="62"/>
                  </a:lnTo>
                  <a:lnTo>
                    <a:pt x="307" y="62"/>
                  </a:lnTo>
                  <a:lnTo>
                    <a:pt x="307" y="62"/>
                  </a:lnTo>
                  <a:lnTo>
                    <a:pt x="307" y="60"/>
                  </a:lnTo>
                  <a:lnTo>
                    <a:pt x="307" y="60"/>
                  </a:lnTo>
                  <a:lnTo>
                    <a:pt x="307" y="58"/>
                  </a:lnTo>
                  <a:lnTo>
                    <a:pt x="305" y="58"/>
                  </a:lnTo>
                  <a:lnTo>
                    <a:pt x="305" y="58"/>
                  </a:lnTo>
                  <a:lnTo>
                    <a:pt x="303" y="58"/>
                  </a:lnTo>
                  <a:lnTo>
                    <a:pt x="303" y="60"/>
                  </a:lnTo>
                  <a:lnTo>
                    <a:pt x="301" y="62"/>
                  </a:lnTo>
                  <a:lnTo>
                    <a:pt x="299" y="64"/>
                  </a:lnTo>
                  <a:lnTo>
                    <a:pt x="299" y="65"/>
                  </a:lnTo>
                  <a:lnTo>
                    <a:pt x="297" y="65"/>
                  </a:lnTo>
                  <a:lnTo>
                    <a:pt x="292" y="65"/>
                  </a:lnTo>
                  <a:lnTo>
                    <a:pt x="292" y="65"/>
                  </a:lnTo>
                  <a:lnTo>
                    <a:pt x="290" y="65"/>
                  </a:lnTo>
                  <a:lnTo>
                    <a:pt x="288" y="62"/>
                  </a:lnTo>
                  <a:lnTo>
                    <a:pt x="287" y="62"/>
                  </a:lnTo>
                  <a:lnTo>
                    <a:pt x="285" y="62"/>
                  </a:lnTo>
                  <a:lnTo>
                    <a:pt x="285" y="62"/>
                  </a:lnTo>
                  <a:lnTo>
                    <a:pt x="283" y="64"/>
                  </a:lnTo>
                  <a:lnTo>
                    <a:pt x="283" y="65"/>
                  </a:lnTo>
                  <a:lnTo>
                    <a:pt x="283" y="65"/>
                  </a:lnTo>
                  <a:lnTo>
                    <a:pt x="283" y="67"/>
                  </a:lnTo>
                  <a:lnTo>
                    <a:pt x="283" y="67"/>
                  </a:lnTo>
                  <a:lnTo>
                    <a:pt x="283" y="69"/>
                  </a:lnTo>
                  <a:lnTo>
                    <a:pt x="283" y="69"/>
                  </a:lnTo>
                  <a:lnTo>
                    <a:pt x="281" y="73"/>
                  </a:lnTo>
                  <a:lnTo>
                    <a:pt x="281" y="73"/>
                  </a:lnTo>
                  <a:lnTo>
                    <a:pt x="279" y="73"/>
                  </a:lnTo>
                  <a:lnTo>
                    <a:pt x="279" y="73"/>
                  </a:lnTo>
                  <a:lnTo>
                    <a:pt x="278" y="73"/>
                  </a:lnTo>
                  <a:lnTo>
                    <a:pt x="278" y="71"/>
                  </a:lnTo>
                  <a:lnTo>
                    <a:pt x="278" y="71"/>
                  </a:lnTo>
                  <a:lnTo>
                    <a:pt x="278" y="71"/>
                  </a:lnTo>
                  <a:lnTo>
                    <a:pt x="279" y="67"/>
                  </a:lnTo>
                  <a:lnTo>
                    <a:pt x="279" y="65"/>
                  </a:lnTo>
                  <a:lnTo>
                    <a:pt x="278" y="64"/>
                  </a:lnTo>
                  <a:lnTo>
                    <a:pt x="278" y="62"/>
                  </a:lnTo>
                  <a:lnTo>
                    <a:pt x="274" y="62"/>
                  </a:lnTo>
                  <a:lnTo>
                    <a:pt x="269" y="60"/>
                  </a:lnTo>
                  <a:lnTo>
                    <a:pt x="269" y="60"/>
                  </a:lnTo>
                  <a:lnTo>
                    <a:pt x="269" y="60"/>
                  </a:lnTo>
                  <a:lnTo>
                    <a:pt x="267" y="60"/>
                  </a:lnTo>
                  <a:lnTo>
                    <a:pt x="265" y="62"/>
                  </a:lnTo>
                  <a:lnTo>
                    <a:pt x="265" y="64"/>
                  </a:lnTo>
                  <a:lnTo>
                    <a:pt x="263" y="64"/>
                  </a:lnTo>
                  <a:lnTo>
                    <a:pt x="260" y="62"/>
                  </a:lnTo>
                  <a:lnTo>
                    <a:pt x="258" y="64"/>
                  </a:lnTo>
                  <a:lnTo>
                    <a:pt x="258" y="64"/>
                  </a:lnTo>
                  <a:lnTo>
                    <a:pt x="256" y="62"/>
                  </a:lnTo>
                  <a:lnTo>
                    <a:pt x="256" y="62"/>
                  </a:lnTo>
                  <a:lnTo>
                    <a:pt x="258" y="60"/>
                  </a:lnTo>
                  <a:lnTo>
                    <a:pt x="258" y="58"/>
                  </a:lnTo>
                  <a:lnTo>
                    <a:pt x="256" y="58"/>
                  </a:lnTo>
                  <a:lnTo>
                    <a:pt x="254" y="58"/>
                  </a:lnTo>
                  <a:lnTo>
                    <a:pt x="254" y="58"/>
                  </a:lnTo>
                  <a:lnTo>
                    <a:pt x="254" y="56"/>
                  </a:lnTo>
                  <a:lnTo>
                    <a:pt x="252" y="55"/>
                  </a:lnTo>
                  <a:lnTo>
                    <a:pt x="252" y="53"/>
                  </a:lnTo>
                  <a:lnTo>
                    <a:pt x="252" y="51"/>
                  </a:lnTo>
                  <a:lnTo>
                    <a:pt x="252" y="51"/>
                  </a:lnTo>
                  <a:lnTo>
                    <a:pt x="251" y="49"/>
                  </a:lnTo>
                  <a:lnTo>
                    <a:pt x="249" y="49"/>
                  </a:lnTo>
                  <a:lnTo>
                    <a:pt x="245" y="49"/>
                  </a:lnTo>
                  <a:lnTo>
                    <a:pt x="240" y="51"/>
                  </a:lnTo>
                  <a:lnTo>
                    <a:pt x="236" y="51"/>
                  </a:lnTo>
                  <a:lnTo>
                    <a:pt x="227" y="45"/>
                  </a:lnTo>
                  <a:lnTo>
                    <a:pt x="216" y="45"/>
                  </a:lnTo>
                  <a:lnTo>
                    <a:pt x="216" y="45"/>
                  </a:lnTo>
                  <a:lnTo>
                    <a:pt x="214" y="44"/>
                  </a:lnTo>
                  <a:lnTo>
                    <a:pt x="214" y="44"/>
                  </a:lnTo>
                  <a:lnTo>
                    <a:pt x="214" y="44"/>
                  </a:lnTo>
                  <a:lnTo>
                    <a:pt x="214" y="42"/>
                  </a:lnTo>
                  <a:lnTo>
                    <a:pt x="214" y="42"/>
                  </a:lnTo>
                  <a:lnTo>
                    <a:pt x="202" y="42"/>
                  </a:lnTo>
                  <a:lnTo>
                    <a:pt x="202" y="40"/>
                  </a:lnTo>
                  <a:lnTo>
                    <a:pt x="198" y="38"/>
                  </a:lnTo>
                  <a:lnTo>
                    <a:pt x="196" y="38"/>
                  </a:lnTo>
                  <a:lnTo>
                    <a:pt x="193" y="38"/>
                  </a:lnTo>
                  <a:lnTo>
                    <a:pt x="182" y="36"/>
                  </a:lnTo>
                  <a:lnTo>
                    <a:pt x="178" y="36"/>
                  </a:lnTo>
                  <a:lnTo>
                    <a:pt x="171" y="36"/>
                  </a:lnTo>
                  <a:lnTo>
                    <a:pt x="162" y="36"/>
                  </a:lnTo>
                  <a:lnTo>
                    <a:pt x="153" y="35"/>
                  </a:lnTo>
                  <a:lnTo>
                    <a:pt x="151" y="35"/>
                  </a:lnTo>
                  <a:lnTo>
                    <a:pt x="148" y="35"/>
                  </a:lnTo>
                  <a:lnTo>
                    <a:pt x="144" y="36"/>
                  </a:lnTo>
                  <a:lnTo>
                    <a:pt x="130" y="40"/>
                  </a:lnTo>
                  <a:lnTo>
                    <a:pt x="130" y="40"/>
                  </a:lnTo>
                  <a:lnTo>
                    <a:pt x="126" y="38"/>
                  </a:lnTo>
                  <a:lnTo>
                    <a:pt x="113" y="40"/>
                  </a:lnTo>
                  <a:lnTo>
                    <a:pt x="111" y="40"/>
                  </a:lnTo>
                  <a:lnTo>
                    <a:pt x="111" y="42"/>
                  </a:lnTo>
                  <a:lnTo>
                    <a:pt x="110" y="44"/>
                  </a:lnTo>
                  <a:lnTo>
                    <a:pt x="108" y="45"/>
                  </a:lnTo>
                  <a:lnTo>
                    <a:pt x="108" y="51"/>
                  </a:lnTo>
                  <a:lnTo>
                    <a:pt x="106" y="53"/>
                  </a:lnTo>
                  <a:lnTo>
                    <a:pt x="101" y="56"/>
                  </a:lnTo>
                  <a:lnTo>
                    <a:pt x="93" y="64"/>
                  </a:lnTo>
                  <a:lnTo>
                    <a:pt x="92" y="64"/>
                  </a:lnTo>
                  <a:lnTo>
                    <a:pt x="90" y="62"/>
                  </a:lnTo>
                  <a:lnTo>
                    <a:pt x="88" y="60"/>
                  </a:lnTo>
                  <a:lnTo>
                    <a:pt x="86" y="60"/>
                  </a:lnTo>
                  <a:lnTo>
                    <a:pt x="84" y="60"/>
                  </a:lnTo>
                  <a:lnTo>
                    <a:pt x="81" y="58"/>
                  </a:lnTo>
                  <a:lnTo>
                    <a:pt x="81" y="58"/>
                  </a:lnTo>
                  <a:lnTo>
                    <a:pt x="75" y="60"/>
                  </a:lnTo>
                  <a:lnTo>
                    <a:pt x="75" y="60"/>
                  </a:lnTo>
                  <a:lnTo>
                    <a:pt x="74" y="60"/>
                  </a:lnTo>
                  <a:lnTo>
                    <a:pt x="74" y="62"/>
                  </a:lnTo>
                  <a:lnTo>
                    <a:pt x="74" y="62"/>
                  </a:lnTo>
                  <a:lnTo>
                    <a:pt x="74" y="64"/>
                  </a:lnTo>
                  <a:lnTo>
                    <a:pt x="75" y="67"/>
                  </a:lnTo>
                  <a:lnTo>
                    <a:pt x="75" y="67"/>
                  </a:lnTo>
                  <a:lnTo>
                    <a:pt x="75" y="69"/>
                  </a:lnTo>
                  <a:lnTo>
                    <a:pt x="74" y="69"/>
                  </a:lnTo>
                  <a:lnTo>
                    <a:pt x="74" y="69"/>
                  </a:lnTo>
                  <a:lnTo>
                    <a:pt x="74" y="69"/>
                  </a:lnTo>
                  <a:lnTo>
                    <a:pt x="74" y="71"/>
                  </a:lnTo>
                  <a:lnTo>
                    <a:pt x="75" y="71"/>
                  </a:lnTo>
                  <a:lnTo>
                    <a:pt x="75" y="71"/>
                  </a:lnTo>
                  <a:lnTo>
                    <a:pt x="77" y="73"/>
                  </a:lnTo>
                  <a:lnTo>
                    <a:pt x="75" y="73"/>
                  </a:lnTo>
                  <a:lnTo>
                    <a:pt x="75" y="74"/>
                  </a:lnTo>
                  <a:lnTo>
                    <a:pt x="79" y="76"/>
                  </a:lnTo>
                  <a:lnTo>
                    <a:pt x="79" y="78"/>
                  </a:lnTo>
                  <a:lnTo>
                    <a:pt x="77" y="78"/>
                  </a:lnTo>
                  <a:lnTo>
                    <a:pt x="77" y="78"/>
                  </a:lnTo>
                  <a:lnTo>
                    <a:pt x="77" y="80"/>
                  </a:lnTo>
                  <a:lnTo>
                    <a:pt x="77" y="80"/>
                  </a:lnTo>
                  <a:lnTo>
                    <a:pt x="77" y="82"/>
                  </a:lnTo>
                  <a:lnTo>
                    <a:pt x="75" y="82"/>
                  </a:lnTo>
                  <a:lnTo>
                    <a:pt x="75" y="83"/>
                  </a:lnTo>
                  <a:lnTo>
                    <a:pt x="75" y="83"/>
                  </a:lnTo>
                  <a:lnTo>
                    <a:pt x="75" y="85"/>
                  </a:lnTo>
                  <a:lnTo>
                    <a:pt x="75" y="87"/>
                  </a:lnTo>
                  <a:lnTo>
                    <a:pt x="77" y="87"/>
                  </a:lnTo>
                  <a:lnTo>
                    <a:pt x="77" y="87"/>
                  </a:lnTo>
                  <a:lnTo>
                    <a:pt x="81" y="92"/>
                  </a:lnTo>
                  <a:lnTo>
                    <a:pt x="83" y="94"/>
                  </a:lnTo>
                  <a:lnTo>
                    <a:pt x="84" y="96"/>
                  </a:lnTo>
                  <a:lnTo>
                    <a:pt x="86" y="98"/>
                  </a:lnTo>
                  <a:lnTo>
                    <a:pt x="88" y="100"/>
                  </a:lnTo>
                  <a:lnTo>
                    <a:pt x="86" y="100"/>
                  </a:lnTo>
                  <a:lnTo>
                    <a:pt x="86" y="100"/>
                  </a:lnTo>
                  <a:lnTo>
                    <a:pt x="88" y="101"/>
                  </a:lnTo>
                  <a:lnTo>
                    <a:pt x="88" y="103"/>
                  </a:lnTo>
                  <a:lnTo>
                    <a:pt x="88" y="105"/>
                  </a:lnTo>
                  <a:lnTo>
                    <a:pt x="90" y="109"/>
                  </a:lnTo>
                  <a:lnTo>
                    <a:pt x="90" y="109"/>
                  </a:lnTo>
                  <a:lnTo>
                    <a:pt x="90" y="109"/>
                  </a:lnTo>
                  <a:lnTo>
                    <a:pt x="90" y="110"/>
                  </a:lnTo>
                  <a:lnTo>
                    <a:pt x="90" y="110"/>
                  </a:lnTo>
                  <a:lnTo>
                    <a:pt x="92" y="110"/>
                  </a:lnTo>
                  <a:lnTo>
                    <a:pt x="92" y="110"/>
                  </a:lnTo>
                  <a:lnTo>
                    <a:pt x="92" y="112"/>
                  </a:lnTo>
                  <a:lnTo>
                    <a:pt x="92" y="112"/>
                  </a:lnTo>
                  <a:lnTo>
                    <a:pt x="92" y="114"/>
                  </a:lnTo>
                  <a:lnTo>
                    <a:pt x="93" y="114"/>
                  </a:lnTo>
                  <a:lnTo>
                    <a:pt x="95" y="118"/>
                  </a:lnTo>
                  <a:lnTo>
                    <a:pt x="101" y="120"/>
                  </a:lnTo>
                  <a:lnTo>
                    <a:pt x="101" y="121"/>
                  </a:lnTo>
                  <a:lnTo>
                    <a:pt x="101" y="123"/>
                  </a:lnTo>
                  <a:lnTo>
                    <a:pt x="99" y="123"/>
                  </a:lnTo>
                  <a:lnTo>
                    <a:pt x="97" y="123"/>
                  </a:lnTo>
                  <a:lnTo>
                    <a:pt x="95" y="123"/>
                  </a:lnTo>
                  <a:lnTo>
                    <a:pt x="95" y="123"/>
                  </a:lnTo>
                  <a:lnTo>
                    <a:pt x="93" y="123"/>
                  </a:lnTo>
                  <a:lnTo>
                    <a:pt x="92" y="123"/>
                  </a:lnTo>
                  <a:lnTo>
                    <a:pt x="92" y="125"/>
                  </a:lnTo>
                  <a:lnTo>
                    <a:pt x="92" y="127"/>
                  </a:lnTo>
                  <a:lnTo>
                    <a:pt x="92" y="129"/>
                  </a:lnTo>
                  <a:lnTo>
                    <a:pt x="93" y="129"/>
                  </a:lnTo>
                  <a:lnTo>
                    <a:pt x="95" y="129"/>
                  </a:lnTo>
                  <a:lnTo>
                    <a:pt x="95" y="129"/>
                  </a:lnTo>
                  <a:lnTo>
                    <a:pt x="93" y="130"/>
                  </a:lnTo>
                  <a:lnTo>
                    <a:pt x="95" y="132"/>
                  </a:lnTo>
                  <a:lnTo>
                    <a:pt x="97" y="132"/>
                  </a:lnTo>
                  <a:lnTo>
                    <a:pt x="97" y="132"/>
                  </a:lnTo>
                  <a:lnTo>
                    <a:pt x="97" y="134"/>
                  </a:lnTo>
                  <a:lnTo>
                    <a:pt x="97" y="136"/>
                  </a:lnTo>
                  <a:lnTo>
                    <a:pt x="99" y="139"/>
                  </a:lnTo>
                  <a:lnTo>
                    <a:pt x="99" y="139"/>
                  </a:lnTo>
                  <a:lnTo>
                    <a:pt x="97" y="141"/>
                  </a:lnTo>
                  <a:lnTo>
                    <a:pt x="99" y="145"/>
                  </a:lnTo>
                  <a:lnTo>
                    <a:pt x="99" y="147"/>
                  </a:lnTo>
                  <a:lnTo>
                    <a:pt x="99" y="147"/>
                  </a:lnTo>
                  <a:lnTo>
                    <a:pt x="99" y="147"/>
                  </a:lnTo>
                  <a:lnTo>
                    <a:pt x="99" y="147"/>
                  </a:lnTo>
                  <a:lnTo>
                    <a:pt x="97" y="148"/>
                  </a:lnTo>
                  <a:lnTo>
                    <a:pt x="93" y="150"/>
                  </a:lnTo>
                  <a:lnTo>
                    <a:pt x="93" y="150"/>
                  </a:lnTo>
                  <a:lnTo>
                    <a:pt x="93" y="152"/>
                  </a:lnTo>
                  <a:lnTo>
                    <a:pt x="93" y="154"/>
                  </a:lnTo>
                  <a:lnTo>
                    <a:pt x="93" y="154"/>
                  </a:lnTo>
                  <a:lnTo>
                    <a:pt x="93" y="157"/>
                  </a:lnTo>
                  <a:lnTo>
                    <a:pt x="90" y="157"/>
                  </a:lnTo>
                  <a:lnTo>
                    <a:pt x="81" y="157"/>
                  </a:lnTo>
                  <a:lnTo>
                    <a:pt x="79" y="159"/>
                  </a:lnTo>
                  <a:lnTo>
                    <a:pt x="79" y="159"/>
                  </a:lnTo>
                  <a:lnTo>
                    <a:pt x="77" y="159"/>
                  </a:lnTo>
                  <a:lnTo>
                    <a:pt x="77" y="161"/>
                  </a:lnTo>
                  <a:lnTo>
                    <a:pt x="77" y="163"/>
                  </a:lnTo>
                  <a:lnTo>
                    <a:pt x="77" y="163"/>
                  </a:lnTo>
                  <a:lnTo>
                    <a:pt x="75" y="165"/>
                  </a:lnTo>
                  <a:lnTo>
                    <a:pt x="72" y="168"/>
                  </a:lnTo>
                  <a:lnTo>
                    <a:pt x="70" y="170"/>
                  </a:lnTo>
                  <a:lnTo>
                    <a:pt x="70" y="170"/>
                  </a:lnTo>
                  <a:lnTo>
                    <a:pt x="70" y="170"/>
                  </a:lnTo>
                  <a:lnTo>
                    <a:pt x="70" y="170"/>
                  </a:lnTo>
                  <a:lnTo>
                    <a:pt x="68" y="172"/>
                  </a:lnTo>
                  <a:lnTo>
                    <a:pt x="66" y="174"/>
                  </a:lnTo>
                  <a:lnTo>
                    <a:pt x="54" y="186"/>
                  </a:lnTo>
                  <a:lnTo>
                    <a:pt x="52" y="188"/>
                  </a:lnTo>
                  <a:lnTo>
                    <a:pt x="50" y="190"/>
                  </a:lnTo>
                  <a:lnTo>
                    <a:pt x="48" y="192"/>
                  </a:lnTo>
                  <a:lnTo>
                    <a:pt x="43" y="199"/>
                  </a:lnTo>
                  <a:lnTo>
                    <a:pt x="41" y="203"/>
                  </a:lnTo>
                  <a:lnTo>
                    <a:pt x="41" y="203"/>
                  </a:lnTo>
                  <a:lnTo>
                    <a:pt x="41" y="204"/>
                  </a:lnTo>
                  <a:lnTo>
                    <a:pt x="41" y="204"/>
                  </a:lnTo>
                  <a:lnTo>
                    <a:pt x="39" y="204"/>
                  </a:lnTo>
                  <a:lnTo>
                    <a:pt x="39" y="206"/>
                  </a:lnTo>
                  <a:lnTo>
                    <a:pt x="39" y="206"/>
                  </a:lnTo>
                  <a:lnTo>
                    <a:pt x="37" y="206"/>
                  </a:lnTo>
                  <a:lnTo>
                    <a:pt x="36" y="212"/>
                  </a:lnTo>
                  <a:lnTo>
                    <a:pt x="34" y="213"/>
                  </a:lnTo>
                  <a:lnTo>
                    <a:pt x="34" y="213"/>
                  </a:lnTo>
                  <a:lnTo>
                    <a:pt x="32" y="213"/>
                  </a:lnTo>
                  <a:lnTo>
                    <a:pt x="32" y="213"/>
                  </a:lnTo>
                  <a:lnTo>
                    <a:pt x="32" y="215"/>
                  </a:lnTo>
                  <a:lnTo>
                    <a:pt x="30" y="217"/>
                  </a:lnTo>
                  <a:lnTo>
                    <a:pt x="27" y="222"/>
                  </a:lnTo>
                  <a:lnTo>
                    <a:pt x="25" y="224"/>
                  </a:lnTo>
                  <a:lnTo>
                    <a:pt x="27" y="228"/>
                  </a:lnTo>
                  <a:lnTo>
                    <a:pt x="27" y="230"/>
                  </a:lnTo>
                  <a:lnTo>
                    <a:pt x="27" y="232"/>
                  </a:lnTo>
                  <a:lnTo>
                    <a:pt x="27" y="233"/>
                  </a:lnTo>
                  <a:lnTo>
                    <a:pt x="28" y="233"/>
                  </a:lnTo>
                  <a:lnTo>
                    <a:pt x="28" y="235"/>
                  </a:lnTo>
                  <a:lnTo>
                    <a:pt x="28" y="235"/>
                  </a:lnTo>
                  <a:lnTo>
                    <a:pt x="30" y="237"/>
                  </a:lnTo>
                  <a:lnTo>
                    <a:pt x="30" y="237"/>
                  </a:lnTo>
                  <a:lnTo>
                    <a:pt x="30" y="244"/>
                  </a:lnTo>
                  <a:lnTo>
                    <a:pt x="30" y="246"/>
                  </a:lnTo>
                  <a:lnTo>
                    <a:pt x="30" y="248"/>
                  </a:lnTo>
                  <a:lnTo>
                    <a:pt x="28" y="251"/>
                  </a:lnTo>
                  <a:lnTo>
                    <a:pt x="28" y="251"/>
                  </a:lnTo>
                  <a:lnTo>
                    <a:pt x="28" y="253"/>
                  </a:lnTo>
                  <a:lnTo>
                    <a:pt x="28" y="253"/>
                  </a:lnTo>
                  <a:lnTo>
                    <a:pt x="28" y="253"/>
                  </a:lnTo>
                  <a:lnTo>
                    <a:pt x="28" y="253"/>
                  </a:lnTo>
                  <a:lnTo>
                    <a:pt x="30" y="253"/>
                  </a:lnTo>
                  <a:lnTo>
                    <a:pt x="30" y="253"/>
                  </a:lnTo>
                  <a:lnTo>
                    <a:pt x="30" y="253"/>
                  </a:lnTo>
                  <a:lnTo>
                    <a:pt x="30" y="255"/>
                  </a:lnTo>
                  <a:lnTo>
                    <a:pt x="32" y="257"/>
                  </a:lnTo>
                  <a:lnTo>
                    <a:pt x="34" y="257"/>
                  </a:lnTo>
                  <a:lnTo>
                    <a:pt x="36" y="259"/>
                  </a:lnTo>
                  <a:lnTo>
                    <a:pt x="36" y="259"/>
                  </a:lnTo>
                  <a:lnTo>
                    <a:pt x="36" y="260"/>
                  </a:lnTo>
                  <a:lnTo>
                    <a:pt x="36" y="260"/>
                  </a:lnTo>
                  <a:lnTo>
                    <a:pt x="36" y="262"/>
                  </a:lnTo>
                  <a:lnTo>
                    <a:pt x="36" y="262"/>
                  </a:lnTo>
                  <a:lnTo>
                    <a:pt x="37" y="264"/>
                  </a:lnTo>
                  <a:lnTo>
                    <a:pt x="37" y="264"/>
                  </a:lnTo>
                  <a:lnTo>
                    <a:pt x="37" y="264"/>
                  </a:lnTo>
                  <a:lnTo>
                    <a:pt x="36" y="266"/>
                  </a:lnTo>
                  <a:lnTo>
                    <a:pt x="36" y="266"/>
                  </a:lnTo>
                  <a:lnTo>
                    <a:pt x="34" y="264"/>
                  </a:lnTo>
                  <a:lnTo>
                    <a:pt x="34" y="264"/>
                  </a:lnTo>
                  <a:lnTo>
                    <a:pt x="32" y="264"/>
                  </a:lnTo>
                  <a:lnTo>
                    <a:pt x="32" y="262"/>
                  </a:lnTo>
                  <a:lnTo>
                    <a:pt x="32" y="262"/>
                  </a:lnTo>
                  <a:lnTo>
                    <a:pt x="30" y="262"/>
                  </a:lnTo>
                  <a:lnTo>
                    <a:pt x="30" y="262"/>
                  </a:lnTo>
                  <a:lnTo>
                    <a:pt x="28" y="262"/>
                  </a:lnTo>
                  <a:lnTo>
                    <a:pt x="27" y="262"/>
                  </a:lnTo>
                  <a:lnTo>
                    <a:pt x="27" y="262"/>
                  </a:lnTo>
                  <a:lnTo>
                    <a:pt x="25" y="260"/>
                  </a:lnTo>
                  <a:lnTo>
                    <a:pt x="23" y="259"/>
                  </a:lnTo>
                  <a:lnTo>
                    <a:pt x="21" y="259"/>
                  </a:lnTo>
                  <a:lnTo>
                    <a:pt x="21" y="260"/>
                  </a:lnTo>
                  <a:lnTo>
                    <a:pt x="19" y="260"/>
                  </a:lnTo>
                  <a:lnTo>
                    <a:pt x="19" y="262"/>
                  </a:lnTo>
                  <a:lnTo>
                    <a:pt x="19" y="264"/>
                  </a:lnTo>
                  <a:lnTo>
                    <a:pt x="19" y="266"/>
                  </a:lnTo>
                  <a:lnTo>
                    <a:pt x="19" y="266"/>
                  </a:lnTo>
                  <a:lnTo>
                    <a:pt x="18" y="268"/>
                  </a:lnTo>
                  <a:lnTo>
                    <a:pt x="16" y="268"/>
                  </a:lnTo>
                  <a:lnTo>
                    <a:pt x="16" y="271"/>
                  </a:lnTo>
                  <a:lnTo>
                    <a:pt x="14" y="271"/>
                  </a:lnTo>
                  <a:lnTo>
                    <a:pt x="14" y="273"/>
                  </a:lnTo>
                  <a:lnTo>
                    <a:pt x="14" y="273"/>
                  </a:lnTo>
                  <a:lnTo>
                    <a:pt x="14" y="273"/>
                  </a:lnTo>
                  <a:lnTo>
                    <a:pt x="14" y="275"/>
                  </a:lnTo>
                  <a:lnTo>
                    <a:pt x="12" y="275"/>
                  </a:lnTo>
                  <a:lnTo>
                    <a:pt x="12" y="277"/>
                  </a:lnTo>
                  <a:lnTo>
                    <a:pt x="12" y="277"/>
                  </a:lnTo>
                  <a:lnTo>
                    <a:pt x="12" y="277"/>
                  </a:lnTo>
                  <a:lnTo>
                    <a:pt x="12" y="278"/>
                  </a:lnTo>
                  <a:lnTo>
                    <a:pt x="12" y="278"/>
                  </a:lnTo>
                  <a:lnTo>
                    <a:pt x="12" y="280"/>
                  </a:lnTo>
                  <a:lnTo>
                    <a:pt x="12" y="282"/>
                  </a:lnTo>
                  <a:lnTo>
                    <a:pt x="12" y="282"/>
                  </a:lnTo>
                  <a:lnTo>
                    <a:pt x="10" y="284"/>
                  </a:lnTo>
                  <a:lnTo>
                    <a:pt x="10" y="284"/>
                  </a:lnTo>
                  <a:lnTo>
                    <a:pt x="10" y="284"/>
                  </a:lnTo>
                  <a:lnTo>
                    <a:pt x="10" y="286"/>
                  </a:lnTo>
                  <a:lnTo>
                    <a:pt x="10" y="286"/>
                  </a:lnTo>
                  <a:lnTo>
                    <a:pt x="10" y="288"/>
                  </a:lnTo>
                  <a:lnTo>
                    <a:pt x="9" y="289"/>
                  </a:lnTo>
                  <a:lnTo>
                    <a:pt x="9" y="291"/>
                  </a:lnTo>
                  <a:lnTo>
                    <a:pt x="9" y="291"/>
                  </a:lnTo>
                  <a:lnTo>
                    <a:pt x="7" y="291"/>
                  </a:lnTo>
                  <a:lnTo>
                    <a:pt x="5" y="291"/>
                  </a:lnTo>
                  <a:lnTo>
                    <a:pt x="5" y="293"/>
                  </a:lnTo>
                  <a:lnTo>
                    <a:pt x="5" y="293"/>
                  </a:lnTo>
                  <a:lnTo>
                    <a:pt x="5" y="295"/>
                  </a:lnTo>
                  <a:lnTo>
                    <a:pt x="1" y="297"/>
                  </a:lnTo>
                  <a:lnTo>
                    <a:pt x="1" y="298"/>
                  </a:lnTo>
                  <a:lnTo>
                    <a:pt x="0" y="300"/>
                  </a:lnTo>
                  <a:lnTo>
                    <a:pt x="1" y="302"/>
                  </a:lnTo>
                  <a:lnTo>
                    <a:pt x="1" y="304"/>
                  </a:lnTo>
                  <a:lnTo>
                    <a:pt x="0" y="306"/>
                  </a:lnTo>
                  <a:lnTo>
                    <a:pt x="0" y="311"/>
                  </a:lnTo>
                  <a:lnTo>
                    <a:pt x="1" y="311"/>
                  </a:lnTo>
                  <a:lnTo>
                    <a:pt x="1" y="311"/>
                  </a:lnTo>
                  <a:lnTo>
                    <a:pt x="1" y="311"/>
                  </a:lnTo>
                  <a:lnTo>
                    <a:pt x="1" y="311"/>
                  </a:lnTo>
                  <a:lnTo>
                    <a:pt x="1" y="309"/>
                  </a:lnTo>
                  <a:lnTo>
                    <a:pt x="3" y="309"/>
                  </a:lnTo>
                  <a:lnTo>
                    <a:pt x="5" y="309"/>
                  </a:lnTo>
                  <a:lnTo>
                    <a:pt x="7" y="311"/>
                  </a:lnTo>
                  <a:lnTo>
                    <a:pt x="7" y="313"/>
                  </a:lnTo>
                  <a:lnTo>
                    <a:pt x="7" y="315"/>
                  </a:lnTo>
                  <a:lnTo>
                    <a:pt x="9" y="315"/>
                  </a:lnTo>
                  <a:lnTo>
                    <a:pt x="9" y="315"/>
                  </a:lnTo>
                  <a:lnTo>
                    <a:pt x="9" y="315"/>
                  </a:lnTo>
                  <a:lnTo>
                    <a:pt x="9" y="315"/>
                  </a:lnTo>
                  <a:lnTo>
                    <a:pt x="9" y="316"/>
                  </a:lnTo>
                  <a:lnTo>
                    <a:pt x="9" y="316"/>
                  </a:lnTo>
                  <a:lnTo>
                    <a:pt x="9" y="318"/>
                  </a:lnTo>
                  <a:lnTo>
                    <a:pt x="12" y="322"/>
                  </a:lnTo>
                  <a:lnTo>
                    <a:pt x="12" y="324"/>
                  </a:lnTo>
                  <a:lnTo>
                    <a:pt x="12" y="324"/>
                  </a:lnTo>
                  <a:lnTo>
                    <a:pt x="12" y="324"/>
                  </a:lnTo>
                  <a:lnTo>
                    <a:pt x="12" y="322"/>
                  </a:lnTo>
                  <a:lnTo>
                    <a:pt x="14" y="322"/>
                  </a:lnTo>
                  <a:lnTo>
                    <a:pt x="14" y="322"/>
                  </a:lnTo>
                  <a:lnTo>
                    <a:pt x="14" y="322"/>
                  </a:lnTo>
                  <a:lnTo>
                    <a:pt x="14" y="324"/>
                  </a:lnTo>
                  <a:lnTo>
                    <a:pt x="16" y="324"/>
                  </a:lnTo>
                  <a:lnTo>
                    <a:pt x="16" y="324"/>
                  </a:lnTo>
                  <a:lnTo>
                    <a:pt x="18" y="322"/>
                  </a:lnTo>
                  <a:lnTo>
                    <a:pt x="18" y="322"/>
                  </a:lnTo>
                  <a:lnTo>
                    <a:pt x="18" y="322"/>
                  </a:lnTo>
                  <a:lnTo>
                    <a:pt x="18" y="322"/>
                  </a:lnTo>
                  <a:lnTo>
                    <a:pt x="21" y="327"/>
                  </a:lnTo>
                  <a:lnTo>
                    <a:pt x="21" y="329"/>
                  </a:lnTo>
                  <a:lnTo>
                    <a:pt x="23" y="331"/>
                  </a:lnTo>
                  <a:lnTo>
                    <a:pt x="23" y="333"/>
                  </a:lnTo>
                  <a:lnTo>
                    <a:pt x="23" y="333"/>
                  </a:lnTo>
                  <a:lnTo>
                    <a:pt x="25" y="333"/>
                  </a:lnTo>
                  <a:lnTo>
                    <a:pt x="25" y="333"/>
                  </a:lnTo>
                  <a:lnTo>
                    <a:pt x="28" y="333"/>
                  </a:lnTo>
                  <a:lnTo>
                    <a:pt x="28" y="333"/>
                  </a:lnTo>
                  <a:lnTo>
                    <a:pt x="30" y="333"/>
                  </a:lnTo>
                  <a:lnTo>
                    <a:pt x="30" y="333"/>
                  </a:lnTo>
                  <a:lnTo>
                    <a:pt x="32" y="333"/>
                  </a:lnTo>
                  <a:lnTo>
                    <a:pt x="32" y="333"/>
                  </a:lnTo>
                  <a:lnTo>
                    <a:pt x="34" y="334"/>
                  </a:lnTo>
                  <a:lnTo>
                    <a:pt x="36" y="334"/>
                  </a:lnTo>
                  <a:lnTo>
                    <a:pt x="36" y="336"/>
                  </a:lnTo>
                  <a:lnTo>
                    <a:pt x="36" y="338"/>
                  </a:lnTo>
                  <a:lnTo>
                    <a:pt x="37" y="338"/>
                  </a:lnTo>
                  <a:lnTo>
                    <a:pt x="36" y="340"/>
                  </a:lnTo>
                  <a:lnTo>
                    <a:pt x="36" y="340"/>
                  </a:lnTo>
                  <a:lnTo>
                    <a:pt x="36" y="342"/>
                  </a:lnTo>
                  <a:lnTo>
                    <a:pt x="36" y="342"/>
                  </a:lnTo>
                  <a:lnTo>
                    <a:pt x="36" y="344"/>
                  </a:lnTo>
                  <a:lnTo>
                    <a:pt x="37" y="345"/>
                  </a:lnTo>
                  <a:lnTo>
                    <a:pt x="39" y="344"/>
                  </a:lnTo>
                  <a:lnTo>
                    <a:pt x="39" y="344"/>
                  </a:lnTo>
                  <a:lnTo>
                    <a:pt x="39" y="344"/>
                  </a:lnTo>
                  <a:lnTo>
                    <a:pt x="39" y="342"/>
                  </a:lnTo>
                  <a:lnTo>
                    <a:pt x="39" y="340"/>
                  </a:lnTo>
                  <a:lnTo>
                    <a:pt x="41" y="340"/>
                  </a:lnTo>
                  <a:lnTo>
                    <a:pt x="41" y="340"/>
                  </a:lnTo>
                  <a:lnTo>
                    <a:pt x="43" y="342"/>
                  </a:lnTo>
                  <a:lnTo>
                    <a:pt x="43" y="342"/>
                  </a:lnTo>
                  <a:lnTo>
                    <a:pt x="45" y="342"/>
                  </a:lnTo>
                  <a:lnTo>
                    <a:pt x="45" y="342"/>
                  </a:lnTo>
                  <a:lnTo>
                    <a:pt x="46" y="340"/>
                  </a:lnTo>
                  <a:lnTo>
                    <a:pt x="48" y="338"/>
                  </a:lnTo>
                  <a:lnTo>
                    <a:pt x="48" y="336"/>
                  </a:lnTo>
                  <a:lnTo>
                    <a:pt x="50" y="334"/>
                  </a:lnTo>
                  <a:lnTo>
                    <a:pt x="50" y="333"/>
                  </a:lnTo>
                  <a:lnTo>
                    <a:pt x="52" y="334"/>
                  </a:lnTo>
                  <a:lnTo>
                    <a:pt x="55" y="334"/>
                  </a:lnTo>
                  <a:lnTo>
                    <a:pt x="55" y="336"/>
                  </a:lnTo>
                  <a:lnTo>
                    <a:pt x="57" y="338"/>
                  </a:lnTo>
                  <a:lnTo>
                    <a:pt x="61" y="340"/>
                  </a:lnTo>
                  <a:lnTo>
                    <a:pt x="61" y="342"/>
                  </a:lnTo>
                  <a:lnTo>
                    <a:pt x="63" y="342"/>
                  </a:lnTo>
                  <a:lnTo>
                    <a:pt x="63" y="342"/>
                  </a:lnTo>
                  <a:lnTo>
                    <a:pt x="63" y="342"/>
                  </a:lnTo>
                  <a:lnTo>
                    <a:pt x="63" y="342"/>
                  </a:lnTo>
                  <a:lnTo>
                    <a:pt x="63" y="342"/>
                  </a:lnTo>
                  <a:lnTo>
                    <a:pt x="63" y="342"/>
                  </a:lnTo>
                  <a:lnTo>
                    <a:pt x="63" y="342"/>
                  </a:lnTo>
                  <a:lnTo>
                    <a:pt x="63" y="342"/>
                  </a:lnTo>
                  <a:lnTo>
                    <a:pt x="66" y="344"/>
                  </a:lnTo>
                  <a:lnTo>
                    <a:pt x="68" y="344"/>
                  </a:lnTo>
                  <a:lnTo>
                    <a:pt x="68" y="344"/>
                  </a:lnTo>
                  <a:lnTo>
                    <a:pt x="68" y="342"/>
                  </a:lnTo>
                  <a:lnTo>
                    <a:pt x="68" y="342"/>
                  </a:lnTo>
                  <a:lnTo>
                    <a:pt x="68" y="342"/>
                  </a:lnTo>
                  <a:lnTo>
                    <a:pt x="68" y="342"/>
                  </a:lnTo>
                  <a:lnTo>
                    <a:pt x="70" y="342"/>
                  </a:lnTo>
                  <a:lnTo>
                    <a:pt x="70" y="340"/>
                  </a:lnTo>
                  <a:lnTo>
                    <a:pt x="72" y="340"/>
                  </a:lnTo>
                  <a:lnTo>
                    <a:pt x="74" y="340"/>
                  </a:lnTo>
                  <a:lnTo>
                    <a:pt x="75" y="342"/>
                  </a:lnTo>
                  <a:lnTo>
                    <a:pt x="77" y="342"/>
                  </a:lnTo>
                  <a:lnTo>
                    <a:pt x="79" y="342"/>
                  </a:lnTo>
                  <a:lnTo>
                    <a:pt x="83" y="342"/>
                  </a:lnTo>
                  <a:lnTo>
                    <a:pt x="83" y="342"/>
                  </a:lnTo>
                  <a:lnTo>
                    <a:pt x="86" y="345"/>
                  </a:lnTo>
                  <a:lnTo>
                    <a:pt x="86" y="345"/>
                  </a:lnTo>
                  <a:lnTo>
                    <a:pt x="88" y="345"/>
                  </a:lnTo>
                  <a:lnTo>
                    <a:pt x="93" y="344"/>
                  </a:lnTo>
                  <a:lnTo>
                    <a:pt x="93" y="344"/>
                  </a:lnTo>
                  <a:lnTo>
                    <a:pt x="95" y="344"/>
                  </a:lnTo>
                  <a:lnTo>
                    <a:pt x="97" y="345"/>
                  </a:lnTo>
                  <a:lnTo>
                    <a:pt x="99" y="345"/>
                  </a:lnTo>
                  <a:lnTo>
                    <a:pt x="101" y="347"/>
                  </a:lnTo>
                  <a:lnTo>
                    <a:pt x="101" y="347"/>
                  </a:lnTo>
                  <a:lnTo>
                    <a:pt x="101" y="347"/>
                  </a:lnTo>
                  <a:lnTo>
                    <a:pt x="104" y="349"/>
                  </a:lnTo>
                  <a:lnTo>
                    <a:pt x="106" y="349"/>
                  </a:lnTo>
                  <a:lnTo>
                    <a:pt x="108" y="347"/>
                  </a:lnTo>
                  <a:lnTo>
                    <a:pt x="111" y="347"/>
                  </a:lnTo>
                  <a:lnTo>
                    <a:pt x="113" y="345"/>
                  </a:lnTo>
                  <a:lnTo>
                    <a:pt x="113" y="344"/>
                  </a:lnTo>
                  <a:lnTo>
                    <a:pt x="115" y="344"/>
                  </a:lnTo>
                  <a:lnTo>
                    <a:pt x="119" y="345"/>
                  </a:lnTo>
                  <a:lnTo>
                    <a:pt x="121" y="345"/>
                  </a:lnTo>
                  <a:lnTo>
                    <a:pt x="122" y="345"/>
                  </a:lnTo>
                  <a:lnTo>
                    <a:pt x="122" y="345"/>
                  </a:lnTo>
                  <a:lnTo>
                    <a:pt x="124" y="347"/>
                  </a:lnTo>
                  <a:lnTo>
                    <a:pt x="126" y="347"/>
                  </a:lnTo>
                  <a:lnTo>
                    <a:pt x="126" y="349"/>
                  </a:lnTo>
                  <a:lnTo>
                    <a:pt x="126" y="349"/>
                  </a:lnTo>
                  <a:lnTo>
                    <a:pt x="126" y="351"/>
                  </a:lnTo>
                  <a:lnTo>
                    <a:pt x="126" y="351"/>
                  </a:lnTo>
                  <a:lnTo>
                    <a:pt x="128" y="353"/>
                  </a:lnTo>
                  <a:lnTo>
                    <a:pt x="130" y="354"/>
                  </a:lnTo>
                  <a:lnTo>
                    <a:pt x="133" y="356"/>
                  </a:lnTo>
                  <a:lnTo>
                    <a:pt x="135" y="356"/>
                  </a:lnTo>
                  <a:lnTo>
                    <a:pt x="135" y="356"/>
                  </a:lnTo>
                  <a:lnTo>
                    <a:pt x="137" y="360"/>
                  </a:lnTo>
                  <a:lnTo>
                    <a:pt x="137" y="362"/>
                  </a:lnTo>
                  <a:lnTo>
                    <a:pt x="139" y="362"/>
                  </a:lnTo>
                  <a:lnTo>
                    <a:pt x="140" y="362"/>
                  </a:lnTo>
                  <a:lnTo>
                    <a:pt x="140" y="362"/>
                  </a:lnTo>
                  <a:lnTo>
                    <a:pt x="144" y="362"/>
                  </a:lnTo>
                  <a:lnTo>
                    <a:pt x="148" y="360"/>
                  </a:lnTo>
                  <a:lnTo>
                    <a:pt x="148" y="360"/>
                  </a:lnTo>
                  <a:lnTo>
                    <a:pt x="148" y="360"/>
                  </a:lnTo>
                  <a:lnTo>
                    <a:pt x="149" y="358"/>
                  </a:lnTo>
                  <a:lnTo>
                    <a:pt x="155" y="349"/>
                  </a:lnTo>
                  <a:lnTo>
                    <a:pt x="157" y="349"/>
                  </a:lnTo>
                  <a:lnTo>
                    <a:pt x="182" y="345"/>
                  </a:lnTo>
                  <a:lnTo>
                    <a:pt x="186" y="344"/>
                  </a:lnTo>
                  <a:lnTo>
                    <a:pt x="187" y="344"/>
                  </a:lnTo>
                  <a:lnTo>
                    <a:pt x="189" y="344"/>
                  </a:lnTo>
                  <a:lnTo>
                    <a:pt x="189" y="344"/>
                  </a:lnTo>
                  <a:lnTo>
                    <a:pt x="193" y="344"/>
                  </a:lnTo>
                  <a:lnTo>
                    <a:pt x="195" y="342"/>
                  </a:lnTo>
                  <a:lnTo>
                    <a:pt x="198" y="342"/>
                  </a:lnTo>
                  <a:lnTo>
                    <a:pt x="200" y="342"/>
                  </a:lnTo>
                  <a:lnTo>
                    <a:pt x="202" y="342"/>
                  </a:lnTo>
                  <a:lnTo>
                    <a:pt x="204" y="340"/>
                  </a:lnTo>
                  <a:lnTo>
                    <a:pt x="204" y="338"/>
                  </a:lnTo>
                  <a:lnTo>
                    <a:pt x="205" y="336"/>
                  </a:lnTo>
                  <a:lnTo>
                    <a:pt x="205" y="336"/>
                  </a:lnTo>
                  <a:lnTo>
                    <a:pt x="207" y="334"/>
                  </a:lnTo>
                  <a:lnTo>
                    <a:pt x="207" y="334"/>
                  </a:lnTo>
                  <a:lnTo>
                    <a:pt x="209" y="331"/>
                  </a:lnTo>
                  <a:lnTo>
                    <a:pt x="209" y="329"/>
                  </a:lnTo>
                  <a:lnTo>
                    <a:pt x="209" y="327"/>
                  </a:lnTo>
                  <a:lnTo>
                    <a:pt x="209" y="325"/>
                  </a:lnTo>
                  <a:lnTo>
                    <a:pt x="209" y="325"/>
                  </a:lnTo>
                  <a:lnTo>
                    <a:pt x="211" y="325"/>
                  </a:lnTo>
                  <a:lnTo>
                    <a:pt x="211" y="325"/>
                  </a:lnTo>
                  <a:lnTo>
                    <a:pt x="213" y="324"/>
                  </a:lnTo>
                  <a:lnTo>
                    <a:pt x="214" y="324"/>
                  </a:lnTo>
                  <a:lnTo>
                    <a:pt x="216" y="324"/>
                  </a:lnTo>
                  <a:lnTo>
                    <a:pt x="216" y="324"/>
                  </a:lnTo>
                  <a:lnTo>
                    <a:pt x="223" y="322"/>
                  </a:lnTo>
                  <a:lnTo>
                    <a:pt x="225" y="322"/>
                  </a:lnTo>
                  <a:lnTo>
                    <a:pt x="225" y="320"/>
                  </a:lnTo>
                  <a:lnTo>
                    <a:pt x="225" y="320"/>
                  </a:lnTo>
                  <a:lnTo>
                    <a:pt x="225" y="318"/>
                  </a:lnTo>
                  <a:lnTo>
                    <a:pt x="227" y="318"/>
                  </a:lnTo>
                  <a:lnTo>
                    <a:pt x="227" y="316"/>
                  </a:lnTo>
                  <a:lnTo>
                    <a:pt x="227" y="316"/>
                  </a:lnTo>
                  <a:lnTo>
                    <a:pt x="229" y="316"/>
                  </a:lnTo>
                  <a:lnTo>
                    <a:pt x="229" y="316"/>
                  </a:lnTo>
                  <a:lnTo>
                    <a:pt x="231" y="318"/>
                  </a:lnTo>
                  <a:lnTo>
                    <a:pt x="231" y="318"/>
                  </a:lnTo>
                  <a:lnTo>
                    <a:pt x="231" y="320"/>
                  </a:lnTo>
                  <a:lnTo>
                    <a:pt x="232" y="320"/>
                  </a:lnTo>
                  <a:lnTo>
                    <a:pt x="232" y="318"/>
                  </a:lnTo>
                  <a:lnTo>
                    <a:pt x="232" y="318"/>
                  </a:lnTo>
                  <a:lnTo>
                    <a:pt x="232" y="316"/>
                  </a:lnTo>
                  <a:lnTo>
                    <a:pt x="232" y="315"/>
                  </a:lnTo>
                  <a:lnTo>
                    <a:pt x="232" y="315"/>
                  </a:lnTo>
                  <a:lnTo>
                    <a:pt x="232" y="313"/>
                  </a:lnTo>
                  <a:lnTo>
                    <a:pt x="232" y="313"/>
                  </a:lnTo>
                  <a:lnTo>
                    <a:pt x="234" y="313"/>
                  </a:lnTo>
                  <a:lnTo>
                    <a:pt x="234" y="313"/>
                  </a:lnTo>
                  <a:lnTo>
                    <a:pt x="234" y="313"/>
                  </a:lnTo>
                  <a:lnTo>
                    <a:pt x="234" y="313"/>
                  </a:lnTo>
                  <a:lnTo>
                    <a:pt x="236" y="313"/>
                  </a:lnTo>
                  <a:lnTo>
                    <a:pt x="236" y="311"/>
                  </a:lnTo>
                  <a:lnTo>
                    <a:pt x="236" y="311"/>
                  </a:lnTo>
                  <a:lnTo>
                    <a:pt x="238" y="313"/>
                  </a:lnTo>
                  <a:lnTo>
                    <a:pt x="240" y="313"/>
                  </a:lnTo>
                  <a:lnTo>
                    <a:pt x="242" y="315"/>
                  </a:lnTo>
                  <a:lnTo>
                    <a:pt x="243" y="315"/>
                  </a:lnTo>
                  <a:lnTo>
                    <a:pt x="243" y="313"/>
                  </a:lnTo>
                  <a:lnTo>
                    <a:pt x="243" y="313"/>
                  </a:lnTo>
                  <a:lnTo>
                    <a:pt x="243" y="315"/>
                  </a:lnTo>
                  <a:lnTo>
                    <a:pt x="245" y="315"/>
                  </a:lnTo>
                  <a:lnTo>
                    <a:pt x="245" y="315"/>
                  </a:lnTo>
                  <a:lnTo>
                    <a:pt x="245" y="315"/>
                  </a:lnTo>
                  <a:lnTo>
                    <a:pt x="245" y="313"/>
                  </a:lnTo>
                  <a:lnTo>
                    <a:pt x="245" y="313"/>
                  </a:lnTo>
                  <a:lnTo>
                    <a:pt x="245" y="313"/>
                  </a:lnTo>
                  <a:lnTo>
                    <a:pt x="245" y="313"/>
                  </a:lnTo>
                  <a:lnTo>
                    <a:pt x="245" y="311"/>
                  </a:lnTo>
                  <a:lnTo>
                    <a:pt x="245" y="311"/>
                  </a:lnTo>
                  <a:lnTo>
                    <a:pt x="245" y="311"/>
                  </a:lnTo>
                  <a:lnTo>
                    <a:pt x="247" y="311"/>
                  </a:lnTo>
                  <a:lnTo>
                    <a:pt x="247" y="311"/>
                  </a:lnTo>
                  <a:lnTo>
                    <a:pt x="252" y="313"/>
                  </a:lnTo>
                  <a:lnTo>
                    <a:pt x="254" y="315"/>
                  </a:lnTo>
                  <a:lnTo>
                    <a:pt x="256" y="313"/>
                  </a:lnTo>
                  <a:lnTo>
                    <a:pt x="256" y="313"/>
                  </a:lnTo>
                  <a:lnTo>
                    <a:pt x="260" y="309"/>
                  </a:lnTo>
                  <a:lnTo>
                    <a:pt x="261" y="307"/>
                  </a:lnTo>
                  <a:lnTo>
                    <a:pt x="261" y="309"/>
                  </a:lnTo>
                  <a:lnTo>
                    <a:pt x="263" y="309"/>
                  </a:lnTo>
                  <a:lnTo>
                    <a:pt x="263" y="309"/>
                  </a:lnTo>
                  <a:lnTo>
                    <a:pt x="265" y="309"/>
                  </a:lnTo>
                  <a:lnTo>
                    <a:pt x="269" y="307"/>
                  </a:lnTo>
                  <a:lnTo>
                    <a:pt x="269" y="306"/>
                  </a:lnTo>
                  <a:lnTo>
                    <a:pt x="270" y="306"/>
                  </a:lnTo>
                  <a:lnTo>
                    <a:pt x="272" y="306"/>
                  </a:lnTo>
                  <a:lnTo>
                    <a:pt x="272" y="304"/>
                  </a:lnTo>
                  <a:lnTo>
                    <a:pt x="274" y="304"/>
                  </a:lnTo>
                  <a:lnTo>
                    <a:pt x="274" y="306"/>
                  </a:lnTo>
                  <a:lnTo>
                    <a:pt x="276" y="307"/>
                  </a:lnTo>
                  <a:lnTo>
                    <a:pt x="281" y="307"/>
                  </a:lnTo>
                  <a:lnTo>
                    <a:pt x="283" y="307"/>
                  </a:lnTo>
                  <a:lnTo>
                    <a:pt x="287" y="309"/>
                  </a:lnTo>
                  <a:lnTo>
                    <a:pt x="287" y="311"/>
                  </a:lnTo>
                  <a:lnTo>
                    <a:pt x="288" y="313"/>
                  </a:lnTo>
                  <a:lnTo>
                    <a:pt x="288" y="313"/>
                  </a:lnTo>
                  <a:lnTo>
                    <a:pt x="288" y="313"/>
                  </a:lnTo>
                  <a:lnTo>
                    <a:pt x="290" y="315"/>
                  </a:lnTo>
                  <a:lnTo>
                    <a:pt x="292" y="316"/>
                  </a:lnTo>
                  <a:lnTo>
                    <a:pt x="294" y="316"/>
                  </a:lnTo>
                  <a:lnTo>
                    <a:pt x="297" y="316"/>
                  </a:lnTo>
                  <a:lnTo>
                    <a:pt x="297" y="316"/>
                  </a:lnTo>
                  <a:lnTo>
                    <a:pt x="299" y="318"/>
                  </a:lnTo>
                  <a:lnTo>
                    <a:pt x="299" y="320"/>
                  </a:lnTo>
                  <a:lnTo>
                    <a:pt x="297" y="322"/>
                  </a:lnTo>
                  <a:lnTo>
                    <a:pt x="299" y="324"/>
                  </a:lnTo>
                  <a:lnTo>
                    <a:pt x="299" y="324"/>
                  </a:lnTo>
                  <a:lnTo>
                    <a:pt x="301" y="324"/>
                  </a:lnTo>
                  <a:lnTo>
                    <a:pt x="303" y="322"/>
                  </a:lnTo>
                  <a:lnTo>
                    <a:pt x="303" y="322"/>
                  </a:lnTo>
                  <a:lnTo>
                    <a:pt x="303" y="322"/>
                  </a:lnTo>
                  <a:lnTo>
                    <a:pt x="303" y="324"/>
                  </a:lnTo>
                  <a:lnTo>
                    <a:pt x="305" y="325"/>
                  </a:lnTo>
                  <a:lnTo>
                    <a:pt x="305" y="325"/>
                  </a:lnTo>
                  <a:lnTo>
                    <a:pt x="307" y="325"/>
                  </a:lnTo>
                  <a:lnTo>
                    <a:pt x="307" y="324"/>
                  </a:lnTo>
                  <a:lnTo>
                    <a:pt x="308" y="324"/>
                  </a:lnTo>
                  <a:lnTo>
                    <a:pt x="308" y="324"/>
                  </a:lnTo>
                  <a:lnTo>
                    <a:pt x="310" y="324"/>
                  </a:lnTo>
                  <a:lnTo>
                    <a:pt x="312" y="324"/>
                  </a:lnTo>
                  <a:lnTo>
                    <a:pt x="312" y="324"/>
                  </a:lnTo>
                  <a:lnTo>
                    <a:pt x="312" y="325"/>
                  </a:lnTo>
                  <a:lnTo>
                    <a:pt x="312" y="327"/>
                  </a:lnTo>
                  <a:lnTo>
                    <a:pt x="312" y="327"/>
                  </a:lnTo>
                  <a:lnTo>
                    <a:pt x="310" y="327"/>
                  </a:lnTo>
                  <a:lnTo>
                    <a:pt x="310" y="329"/>
                  </a:lnTo>
                  <a:lnTo>
                    <a:pt x="310" y="329"/>
                  </a:lnTo>
                  <a:lnTo>
                    <a:pt x="310" y="331"/>
                  </a:lnTo>
                  <a:lnTo>
                    <a:pt x="310" y="331"/>
                  </a:lnTo>
                  <a:lnTo>
                    <a:pt x="312" y="331"/>
                  </a:lnTo>
                  <a:lnTo>
                    <a:pt x="312" y="331"/>
                  </a:lnTo>
                  <a:lnTo>
                    <a:pt x="312" y="329"/>
                  </a:lnTo>
                  <a:lnTo>
                    <a:pt x="314" y="327"/>
                  </a:lnTo>
                  <a:lnTo>
                    <a:pt x="314" y="327"/>
                  </a:lnTo>
                  <a:lnTo>
                    <a:pt x="316" y="329"/>
                  </a:lnTo>
                  <a:lnTo>
                    <a:pt x="316" y="329"/>
                  </a:lnTo>
                  <a:lnTo>
                    <a:pt x="316" y="331"/>
                  </a:lnTo>
                  <a:lnTo>
                    <a:pt x="316" y="331"/>
                  </a:lnTo>
                  <a:lnTo>
                    <a:pt x="316" y="334"/>
                  </a:lnTo>
                  <a:lnTo>
                    <a:pt x="317" y="334"/>
                  </a:lnTo>
                  <a:lnTo>
                    <a:pt x="317" y="336"/>
                  </a:lnTo>
                  <a:lnTo>
                    <a:pt x="319" y="336"/>
                  </a:lnTo>
                  <a:lnTo>
                    <a:pt x="319" y="334"/>
                  </a:lnTo>
                  <a:lnTo>
                    <a:pt x="319" y="334"/>
                  </a:lnTo>
                  <a:lnTo>
                    <a:pt x="319" y="333"/>
                  </a:lnTo>
                  <a:lnTo>
                    <a:pt x="319" y="333"/>
                  </a:lnTo>
                  <a:lnTo>
                    <a:pt x="319" y="333"/>
                  </a:lnTo>
                  <a:lnTo>
                    <a:pt x="319" y="329"/>
                  </a:lnTo>
                  <a:lnTo>
                    <a:pt x="321" y="329"/>
                  </a:lnTo>
                  <a:lnTo>
                    <a:pt x="323" y="329"/>
                  </a:lnTo>
                  <a:lnTo>
                    <a:pt x="326" y="331"/>
                  </a:lnTo>
                  <a:lnTo>
                    <a:pt x="330" y="331"/>
                  </a:lnTo>
                  <a:lnTo>
                    <a:pt x="332" y="331"/>
                  </a:lnTo>
                  <a:lnTo>
                    <a:pt x="334" y="333"/>
                  </a:lnTo>
                  <a:lnTo>
                    <a:pt x="334" y="333"/>
                  </a:lnTo>
                  <a:lnTo>
                    <a:pt x="334" y="333"/>
                  </a:lnTo>
                  <a:lnTo>
                    <a:pt x="334" y="334"/>
                  </a:lnTo>
                  <a:lnTo>
                    <a:pt x="335" y="334"/>
                  </a:lnTo>
                  <a:lnTo>
                    <a:pt x="335" y="336"/>
                  </a:lnTo>
                  <a:lnTo>
                    <a:pt x="335" y="338"/>
                  </a:lnTo>
                  <a:lnTo>
                    <a:pt x="335" y="338"/>
                  </a:lnTo>
                  <a:lnTo>
                    <a:pt x="335" y="340"/>
                  </a:lnTo>
                  <a:lnTo>
                    <a:pt x="337" y="340"/>
                  </a:lnTo>
                  <a:lnTo>
                    <a:pt x="337" y="340"/>
                  </a:lnTo>
                  <a:lnTo>
                    <a:pt x="337" y="342"/>
                  </a:lnTo>
                  <a:lnTo>
                    <a:pt x="339" y="344"/>
                  </a:lnTo>
                  <a:lnTo>
                    <a:pt x="341" y="345"/>
                  </a:lnTo>
                  <a:lnTo>
                    <a:pt x="341" y="345"/>
                  </a:lnTo>
                  <a:lnTo>
                    <a:pt x="343" y="347"/>
                  </a:lnTo>
                  <a:lnTo>
                    <a:pt x="344" y="345"/>
                  </a:lnTo>
                  <a:lnTo>
                    <a:pt x="346" y="344"/>
                  </a:lnTo>
                  <a:lnTo>
                    <a:pt x="348" y="342"/>
                  </a:lnTo>
                  <a:lnTo>
                    <a:pt x="350" y="342"/>
                  </a:lnTo>
                  <a:lnTo>
                    <a:pt x="350" y="342"/>
                  </a:lnTo>
                  <a:lnTo>
                    <a:pt x="352" y="344"/>
                  </a:lnTo>
                  <a:lnTo>
                    <a:pt x="352" y="344"/>
                  </a:lnTo>
                  <a:lnTo>
                    <a:pt x="352" y="345"/>
                  </a:lnTo>
                  <a:lnTo>
                    <a:pt x="352" y="347"/>
                  </a:lnTo>
                  <a:lnTo>
                    <a:pt x="353" y="349"/>
                  </a:lnTo>
                  <a:lnTo>
                    <a:pt x="353" y="349"/>
                  </a:lnTo>
                  <a:lnTo>
                    <a:pt x="355" y="351"/>
                  </a:lnTo>
                  <a:lnTo>
                    <a:pt x="355" y="351"/>
                  </a:lnTo>
                  <a:lnTo>
                    <a:pt x="355" y="351"/>
                  </a:lnTo>
                  <a:lnTo>
                    <a:pt x="355" y="353"/>
                  </a:lnTo>
                  <a:lnTo>
                    <a:pt x="353" y="353"/>
                  </a:lnTo>
                  <a:lnTo>
                    <a:pt x="353" y="354"/>
                  </a:lnTo>
                  <a:lnTo>
                    <a:pt x="353" y="356"/>
                  </a:lnTo>
                  <a:lnTo>
                    <a:pt x="353" y="356"/>
                  </a:lnTo>
                  <a:lnTo>
                    <a:pt x="353" y="356"/>
                  </a:lnTo>
                  <a:lnTo>
                    <a:pt x="355" y="358"/>
                  </a:lnTo>
                  <a:lnTo>
                    <a:pt x="355" y="358"/>
                  </a:lnTo>
                  <a:lnTo>
                    <a:pt x="355" y="360"/>
                  </a:lnTo>
                  <a:lnTo>
                    <a:pt x="355" y="360"/>
                  </a:lnTo>
                  <a:lnTo>
                    <a:pt x="353" y="362"/>
                  </a:lnTo>
                  <a:lnTo>
                    <a:pt x="353" y="363"/>
                  </a:lnTo>
                  <a:lnTo>
                    <a:pt x="353" y="367"/>
                  </a:lnTo>
                  <a:lnTo>
                    <a:pt x="353" y="369"/>
                  </a:lnTo>
                  <a:lnTo>
                    <a:pt x="352" y="372"/>
                  </a:lnTo>
                  <a:lnTo>
                    <a:pt x="350" y="374"/>
                  </a:lnTo>
                  <a:lnTo>
                    <a:pt x="350" y="376"/>
                  </a:lnTo>
                  <a:lnTo>
                    <a:pt x="350" y="378"/>
                  </a:lnTo>
                  <a:lnTo>
                    <a:pt x="350" y="378"/>
                  </a:lnTo>
                  <a:lnTo>
                    <a:pt x="350" y="378"/>
                  </a:lnTo>
                  <a:lnTo>
                    <a:pt x="350" y="378"/>
                  </a:lnTo>
                  <a:lnTo>
                    <a:pt x="352" y="380"/>
                  </a:lnTo>
                  <a:lnTo>
                    <a:pt x="352" y="380"/>
                  </a:lnTo>
                  <a:lnTo>
                    <a:pt x="352" y="381"/>
                  </a:lnTo>
                  <a:lnTo>
                    <a:pt x="352" y="381"/>
                  </a:lnTo>
                  <a:lnTo>
                    <a:pt x="353" y="383"/>
                  </a:lnTo>
                  <a:lnTo>
                    <a:pt x="353" y="383"/>
                  </a:lnTo>
                  <a:lnTo>
                    <a:pt x="353" y="381"/>
                  </a:lnTo>
                  <a:lnTo>
                    <a:pt x="355" y="381"/>
                  </a:lnTo>
                  <a:lnTo>
                    <a:pt x="355" y="381"/>
                  </a:lnTo>
                  <a:lnTo>
                    <a:pt x="357" y="383"/>
                  </a:lnTo>
                  <a:lnTo>
                    <a:pt x="359" y="385"/>
                  </a:lnTo>
                  <a:lnTo>
                    <a:pt x="359" y="385"/>
                  </a:lnTo>
                  <a:lnTo>
                    <a:pt x="359" y="387"/>
                  </a:lnTo>
                  <a:lnTo>
                    <a:pt x="359" y="387"/>
                  </a:lnTo>
                  <a:lnTo>
                    <a:pt x="359" y="387"/>
                  </a:lnTo>
                  <a:lnTo>
                    <a:pt x="361" y="387"/>
                  </a:lnTo>
                  <a:lnTo>
                    <a:pt x="361" y="387"/>
                  </a:lnTo>
                  <a:lnTo>
                    <a:pt x="362" y="389"/>
                  </a:lnTo>
                  <a:lnTo>
                    <a:pt x="362" y="390"/>
                  </a:lnTo>
                  <a:lnTo>
                    <a:pt x="362" y="390"/>
                  </a:lnTo>
                  <a:lnTo>
                    <a:pt x="362" y="392"/>
                  </a:lnTo>
                  <a:lnTo>
                    <a:pt x="362" y="392"/>
                  </a:lnTo>
                  <a:lnTo>
                    <a:pt x="362" y="392"/>
                  </a:lnTo>
                  <a:lnTo>
                    <a:pt x="364" y="394"/>
                  </a:lnTo>
                  <a:lnTo>
                    <a:pt x="364" y="394"/>
                  </a:lnTo>
                  <a:lnTo>
                    <a:pt x="366" y="394"/>
                  </a:lnTo>
                  <a:lnTo>
                    <a:pt x="366" y="394"/>
                  </a:lnTo>
                  <a:lnTo>
                    <a:pt x="366" y="392"/>
                  </a:lnTo>
                  <a:lnTo>
                    <a:pt x="368" y="392"/>
                  </a:lnTo>
                  <a:lnTo>
                    <a:pt x="368" y="390"/>
                  </a:lnTo>
                  <a:lnTo>
                    <a:pt x="368" y="390"/>
                  </a:lnTo>
                  <a:lnTo>
                    <a:pt x="370" y="390"/>
                  </a:lnTo>
                  <a:lnTo>
                    <a:pt x="370" y="390"/>
                  </a:lnTo>
                  <a:lnTo>
                    <a:pt x="372" y="390"/>
                  </a:lnTo>
                  <a:lnTo>
                    <a:pt x="372" y="390"/>
                  </a:lnTo>
                  <a:lnTo>
                    <a:pt x="373" y="392"/>
                  </a:lnTo>
                  <a:lnTo>
                    <a:pt x="373" y="394"/>
                  </a:lnTo>
                  <a:lnTo>
                    <a:pt x="373" y="396"/>
                  </a:lnTo>
                  <a:lnTo>
                    <a:pt x="372" y="396"/>
                  </a:lnTo>
                  <a:lnTo>
                    <a:pt x="372" y="398"/>
                  </a:lnTo>
                  <a:lnTo>
                    <a:pt x="372" y="400"/>
                  </a:lnTo>
                  <a:lnTo>
                    <a:pt x="372" y="403"/>
                  </a:lnTo>
                  <a:lnTo>
                    <a:pt x="372" y="405"/>
                  </a:lnTo>
                  <a:lnTo>
                    <a:pt x="370" y="405"/>
                  </a:lnTo>
                  <a:lnTo>
                    <a:pt x="370" y="407"/>
                  </a:lnTo>
                  <a:lnTo>
                    <a:pt x="368" y="407"/>
                  </a:lnTo>
                  <a:lnTo>
                    <a:pt x="368" y="407"/>
                  </a:lnTo>
                  <a:lnTo>
                    <a:pt x="368" y="407"/>
                  </a:lnTo>
                  <a:lnTo>
                    <a:pt x="368" y="407"/>
                  </a:lnTo>
                  <a:lnTo>
                    <a:pt x="368" y="407"/>
                  </a:lnTo>
                  <a:lnTo>
                    <a:pt x="370" y="410"/>
                  </a:lnTo>
                  <a:lnTo>
                    <a:pt x="370" y="410"/>
                  </a:lnTo>
                  <a:lnTo>
                    <a:pt x="370" y="410"/>
                  </a:lnTo>
                  <a:lnTo>
                    <a:pt x="372" y="409"/>
                  </a:lnTo>
                  <a:lnTo>
                    <a:pt x="372" y="409"/>
                  </a:lnTo>
                  <a:lnTo>
                    <a:pt x="373" y="409"/>
                  </a:lnTo>
                  <a:lnTo>
                    <a:pt x="373" y="409"/>
                  </a:lnTo>
                  <a:lnTo>
                    <a:pt x="373" y="409"/>
                  </a:lnTo>
                  <a:lnTo>
                    <a:pt x="373" y="410"/>
                  </a:lnTo>
                  <a:lnTo>
                    <a:pt x="373" y="412"/>
                  </a:lnTo>
                  <a:lnTo>
                    <a:pt x="373" y="412"/>
                  </a:lnTo>
                  <a:lnTo>
                    <a:pt x="373" y="412"/>
                  </a:lnTo>
                  <a:lnTo>
                    <a:pt x="373" y="414"/>
                  </a:lnTo>
                  <a:lnTo>
                    <a:pt x="372" y="416"/>
                  </a:lnTo>
                  <a:lnTo>
                    <a:pt x="372" y="418"/>
                  </a:lnTo>
                  <a:lnTo>
                    <a:pt x="372" y="418"/>
                  </a:lnTo>
                  <a:lnTo>
                    <a:pt x="372" y="419"/>
                  </a:lnTo>
                  <a:lnTo>
                    <a:pt x="372" y="419"/>
                  </a:lnTo>
                  <a:lnTo>
                    <a:pt x="373" y="419"/>
                  </a:lnTo>
                  <a:lnTo>
                    <a:pt x="373" y="419"/>
                  </a:lnTo>
                  <a:lnTo>
                    <a:pt x="375" y="419"/>
                  </a:lnTo>
                  <a:lnTo>
                    <a:pt x="375" y="421"/>
                  </a:lnTo>
                  <a:lnTo>
                    <a:pt x="375" y="421"/>
                  </a:lnTo>
                  <a:lnTo>
                    <a:pt x="377" y="421"/>
                  </a:lnTo>
                  <a:lnTo>
                    <a:pt x="379" y="421"/>
                  </a:lnTo>
                  <a:lnTo>
                    <a:pt x="379" y="421"/>
                  </a:lnTo>
                  <a:lnTo>
                    <a:pt x="379" y="423"/>
                  </a:lnTo>
                  <a:lnTo>
                    <a:pt x="381" y="425"/>
                  </a:lnTo>
                  <a:lnTo>
                    <a:pt x="382" y="425"/>
                  </a:lnTo>
                  <a:lnTo>
                    <a:pt x="384" y="425"/>
                  </a:lnTo>
                  <a:lnTo>
                    <a:pt x="384" y="425"/>
                  </a:lnTo>
                  <a:lnTo>
                    <a:pt x="386" y="425"/>
                  </a:lnTo>
                  <a:lnTo>
                    <a:pt x="388" y="427"/>
                  </a:lnTo>
                  <a:lnTo>
                    <a:pt x="388" y="427"/>
                  </a:lnTo>
                  <a:lnTo>
                    <a:pt x="388" y="428"/>
                  </a:lnTo>
                  <a:lnTo>
                    <a:pt x="388" y="428"/>
                  </a:lnTo>
                  <a:lnTo>
                    <a:pt x="390" y="428"/>
                  </a:lnTo>
                  <a:lnTo>
                    <a:pt x="390" y="428"/>
                  </a:lnTo>
                  <a:lnTo>
                    <a:pt x="390" y="428"/>
                  </a:lnTo>
                  <a:lnTo>
                    <a:pt x="390" y="428"/>
                  </a:lnTo>
                  <a:lnTo>
                    <a:pt x="391" y="428"/>
                  </a:lnTo>
                  <a:lnTo>
                    <a:pt x="391" y="430"/>
                  </a:lnTo>
                  <a:lnTo>
                    <a:pt x="391" y="432"/>
                  </a:lnTo>
                  <a:lnTo>
                    <a:pt x="391" y="432"/>
                  </a:lnTo>
                  <a:lnTo>
                    <a:pt x="391" y="432"/>
                  </a:lnTo>
                  <a:lnTo>
                    <a:pt x="391" y="434"/>
                  </a:lnTo>
                  <a:lnTo>
                    <a:pt x="391" y="434"/>
                  </a:lnTo>
                  <a:lnTo>
                    <a:pt x="391" y="439"/>
                  </a:lnTo>
                  <a:lnTo>
                    <a:pt x="391" y="439"/>
                  </a:lnTo>
                  <a:lnTo>
                    <a:pt x="391" y="441"/>
                  </a:lnTo>
                  <a:lnTo>
                    <a:pt x="391" y="441"/>
                  </a:lnTo>
                  <a:lnTo>
                    <a:pt x="391" y="443"/>
                  </a:lnTo>
                  <a:lnTo>
                    <a:pt x="391" y="443"/>
                  </a:lnTo>
                  <a:lnTo>
                    <a:pt x="391" y="445"/>
                  </a:lnTo>
                  <a:lnTo>
                    <a:pt x="391" y="445"/>
                  </a:lnTo>
                  <a:lnTo>
                    <a:pt x="391" y="446"/>
                  </a:lnTo>
                  <a:lnTo>
                    <a:pt x="390" y="446"/>
                  </a:lnTo>
                  <a:lnTo>
                    <a:pt x="390" y="446"/>
                  </a:lnTo>
                  <a:lnTo>
                    <a:pt x="390" y="448"/>
                  </a:lnTo>
                  <a:lnTo>
                    <a:pt x="390" y="450"/>
                  </a:lnTo>
                  <a:lnTo>
                    <a:pt x="391" y="450"/>
                  </a:lnTo>
                  <a:lnTo>
                    <a:pt x="391" y="450"/>
                  </a:lnTo>
                  <a:lnTo>
                    <a:pt x="393" y="452"/>
                  </a:lnTo>
                  <a:lnTo>
                    <a:pt x="393" y="452"/>
                  </a:lnTo>
                  <a:lnTo>
                    <a:pt x="393" y="452"/>
                  </a:lnTo>
                  <a:lnTo>
                    <a:pt x="393" y="452"/>
                  </a:lnTo>
                  <a:lnTo>
                    <a:pt x="393" y="452"/>
                  </a:lnTo>
                  <a:lnTo>
                    <a:pt x="395" y="452"/>
                  </a:lnTo>
                  <a:lnTo>
                    <a:pt x="395" y="452"/>
                  </a:lnTo>
                  <a:lnTo>
                    <a:pt x="395" y="454"/>
                  </a:lnTo>
                  <a:lnTo>
                    <a:pt x="395" y="454"/>
                  </a:lnTo>
                  <a:lnTo>
                    <a:pt x="397" y="456"/>
                  </a:lnTo>
                  <a:lnTo>
                    <a:pt x="399" y="457"/>
                  </a:lnTo>
                  <a:lnTo>
                    <a:pt x="399" y="456"/>
                  </a:lnTo>
                  <a:lnTo>
                    <a:pt x="399" y="456"/>
                  </a:lnTo>
                  <a:lnTo>
                    <a:pt x="400" y="456"/>
                  </a:lnTo>
                  <a:lnTo>
                    <a:pt x="400" y="457"/>
                  </a:lnTo>
                  <a:lnTo>
                    <a:pt x="399" y="459"/>
                  </a:lnTo>
                  <a:lnTo>
                    <a:pt x="399" y="461"/>
                  </a:lnTo>
                  <a:lnTo>
                    <a:pt x="395" y="461"/>
                  </a:lnTo>
                  <a:lnTo>
                    <a:pt x="390" y="461"/>
                  </a:lnTo>
                  <a:lnTo>
                    <a:pt x="390" y="461"/>
                  </a:lnTo>
                  <a:lnTo>
                    <a:pt x="388" y="461"/>
                  </a:lnTo>
                  <a:lnTo>
                    <a:pt x="386" y="463"/>
                  </a:lnTo>
                  <a:lnTo>
                    <a:pt x="386" y="463"/>
                  </a:lnTo>
                  <a:lnTo>
                    <a:pt x="384" y="461"/>
                  </a:lnTo>
                  <a:lnTo>
                    <a:pt x="384" y="461"/>
                  </a:lnTo>
                  <a:lnTo>
                    <a:pt x="384" y="459"/>
                  </a:lnTo>
                  <a:lnTo>
                    <a:pt x="384" y="459"/>
                  </a:lnTo>
                  <a:lnTo>
                    <a:pt x="384" y="459"/>
                  </a:lnTo>
                  <a:lnTo>
                    <a:pt x="382" y="457"/>
                  </a:lnTo>
                  <a:lnTo>
                    <a:pt x="381" y="454"/>
                  </a:lnTo>
                  <a:lnTo>
                    <a:pt x="381" y="454"/>
                  </a:lnTo>
                  <a:lnTo>
                    <a:pt x="381" y="456"/>
                  </a:lnTo>
                  <a:lnTo>
                    <a:pt x="379" y="456"/>
                  </a:lnTo>
                  <a:lnTo>
                    <a:pt x="379" y="457"/>
                  </a:lnTo>
                  <a:lnTo>
                    <a:pt x="377" y="457"/>
                  </a:lnTo>
                  <a:lnTo>
                    <a:pt x="377" y="457"/>
                  </a:lnTo>
                  <a:lnTo>
                    <a:pt x="377" y="459"/>
                  </a:lnTo>
                  <a:lnTo>
                    <a:pt x="377" y="461"/>
                  </a:lnTo>
                  <a:lnTo>
                    <a:pt x="375" y="461"/>
                  </a:lnTo>
                  <a:lnTo>
                    <a:pt x="375" y="461"/>
                  </a:lnTo>
                  <a:lnTo>
                    <a:pt x="373" y="461"/>
                  </a:lnTo>
                  <a:lnTo>
                    <a:pt x="373" y="461"/>
                  </a:lnTo>
                  <a:lnTo>
                    <a:pt x="373" y="459"/>
                  </a:lnTo>
                  <a:lnTo>
                    <a:pt x="372" y="457"/>
                  </a:lnTo>
                  <a:lnTo>
                    <a:pt x="372" y="457"/>
                  </a:lnTo>
                  <a:lnTo>
                    <a:pt x="370" y="457"/>
                  </a:lnTo>
                  <a:lnTo>
                    <a:pt x="368" y="457"/>
                  </a:lnTo>
                  <a:lnTo>
                    <a:pt x="368" y="457"/>
                  </a:lnTo>
                  <a:lnTo>
                    <a:pt x="368" y="456"/>
                  </a:lnTo>
                  <a:lnTo>
                    <a:pt x="368" y="456"/>
                  </a:lnTo>
                  <a:lnTo>
                    <a:pt x="368" y="456"/>
                  </a:lnTo>
                  <a:lnTo>
                    <a:pt x="368" y="454"/>
                  </a:lnTo>
                  <a:lnTo>
                    <a:pt x="368" y="454"/>
                  </a:lnTo>
                  <a:lnTo>
                    <a:pt x="368" y="454"/>
                  </a:lnTo>
                  <a:lnTo>
                    <a:pt x="368" y="454"/>
                  </a:lnTo>
                  <a:lnTo>
                    <a:pt x="368" y="452"/>
                  </a:lnTo>
                  <a:lnTo>
                    <a:pt x="366" y="452"/>
                  </a:lnTo>
                  <a:lnTo>
                    <a:pt x="366" y="452"/>
                  </a:lnTo>
                  <a:lnTo>
                    <a:pt x="366" y="452"/>
                  </a:lnTo>
                  <a:lnTo>
                    <a:pt x="364" y="454"/>
                  </a:lnTo>
                  <a:lnTo>
                    <a:pt x="362" y="457"/>
                  </a:lnTo>
                  <a:lnTo>
                    <a:pt x="362" y="457"/>
                  </a:lnTo>
                  <a:lnTo>
                    <a:pt x="361" y="456"/>
                  </a:lnTo>
                  <a:lnTo>
                    <a:pt x="361" y="454"/>
                  </a:lnTo>
                  <a:lnTo>
                    <a:pt x="359" y="454"/>
                  </a:lnTo>
                  <a:lnTo>
                    <a:pt x="359" y="454"/>
                  </a:lnTo>
                  <a:lnTo>
                    <a:pt x="359" y="456"/>
                  </a:lnTo>
                  <a:lnTo>
                    <a:pt x="359" y="457"/>
                  </a:lnTo>
                  <a:lnTo>
                    <a:pt x="359" y="457"/>
                  </a:lnTo>
                  <a:lnTo>
                    <a:pt x="359" y="459"/>
                  </a:lnTo>
                  <a:lnTo>
                    <a:pt x="357" y="459"/>
                  </a:lnTo>
                  <a:lnTo>
                    <a:pt x="357" y="459"/>
                  </a:lnTo>
                  <a:lnTo>
                    <a:pt x="357" y="459"/>
                  </a:lnTo>
                  <a:lnTo>
                    <a:pt x="355" y="461"/>
                  </a:lnTo>
                  <a:lnTo>
                    <a:pt x="353" y="461"/>
                  </a:lnTo>
                  <a:lnTo>
                    <a:pt x="353" y="461"/>
                  </a:lnTo>
                  <a:lnTo>
                    <a:pt x="353" y="459"/>
                  </a:lnTo>
                  <a:lnTo>
                    <a:pt x="353" y="459"/>
                  </a:lnTo>
                  <a:lnTo>
                    <a:pt x="353" y="459"/>
                  </a:lnTo>
                  <a:lnTo>
                    <a:pt x="353" y="457"/>
                  </a:lnTo>
                  <a:lnTo>
                    <a:pt x="353" y="457"/>
                  </a:lnTo>
                  <a:lnTo>
                    <a:pt x="353" y="450"/>
                  </a:lnTo>
                  <a:lnTo>
                    <a:pt x="353" y="450"/>
                  </a:lnTo>
                  <a:lnTo>
                    <a:pt x="353" y="448"/>
                  </a:lnTo>
                  <a:lnTo>
                    <a:pt x="353" y="448"/>
                  </a:lnTo>
                  <a:lnTo>
                    <a:pt x="352" y="448"/>
                  </a:lnTo>
                  <a:lnTo>
                    <a:pt x="348" y="450"/>
                  </a:lnTo>
                  <a:lnTo>
                    <a:pt x="346" y="452"/>
                  </a:lnTo>
                  <a:lnTo>
                    <a:pt x="344" y="452"/>
                  </a:lnTo>
                  <a:lnTo>
                    <a:pt x="341" y="454"/>
                  </a:lnTo>
                  <a:lnTo>
                    <a:pt x="341" y="456"/>
                  </a:lnTo>
                  <a:lnTo>
                    <a:pt x="339" y="457"/>
                  </a:lnTo>
                  <a:lnTo>
                    <a:pt x="341" y="461"/>
                  </a:lnTo>
                  <a:lnTo>
                    <a:pt x="341" y="465"/>
                  </a:lnTo>
                  <a:lnTo>
                    <a:pt x="341" y="465"/>
                  </a:lnTo>
                  <a:lnTo>
                    <a:pt x="341" y="466"/>
                  </a:lnTo>
                  <a:lnTo>
                    <a:pt x="341" y="468"/>
                  </a:lnTo>
                  <a:lnTo>
                    <a:pt x="341" y="468"/>
                  </a:lnTo>
                  <a:lnTo>
                    <a:pt x="341" y="470"/>
                  </a:lnTo>
                  <a:lnTo>
                    <a:pt x="341" y="470"/>
                  </a:lnTo>
                  <a:lnTo>
                    <a:pt x="343" y="472"/>
                  </a:lnTo>
                  <a:lnTo>
                    <a:pt x="344" y="472"/>
                  </a:lnTo>
                  <a:lnTo>
                    <a:pt x="344" y="474"/>
                  </a:lnTo>
                  <a:lnTo>
                    <a:pt x="344" y="475"/>
                  </a:lnTo>
                  <a:lnTo>
                    <a:pt x="343" y="477"/>
                  </a:lnTo>
                  <a:lnTo>
                    <a:pt x="341" y="479"/>
                  </a:lnTo>
                  <a:lnTo>
                    <a:pt x="341" y="481"/>
                  </a:lnTo>
                  <a:lnTo>
                    <a:pt x="341" y="483"/>
                  </a:lnTo>
                  <a:lnTo>
                    <a:pt x="343" y="486"/>
                  </a:lnTo>
                  <a:lnTo>
                    <a:pt x="343" y="486"/>
                  </a:lnTo>
                  <a:lnTo>
                    <a:pt x="341" y="488"/>
                  </a:lnTo>
                  <a:lnTo>
                    <a:pt x="332" y="490"/>
                  </a:lnTo>
                  <a:lnTo>
                    <a:pt x="332" y="490"/>
                  </a:lnTo>
                  <a:lnTo>
                    <a:pt x="330" y="492"/>
                  </a:lnTo>
                  <a:lnTo>
                    <a:pt x="330" y="493"/>
                  </a:lnTo>
                  <a:lnTo>
                    <a:pt x="332" y="495"/>
                  </a:lnTo>
                  <a:lnTo>
                    <a:pt x="332" y="497"/>
                  </a:lnTo>
                  <a:lnTo>
                    <a:pt x="332" y="497"/>
                  </a:lnTo>
                  <a:lnTo>
                    <a:pt x="330" y="499"/>
                  </a:lnTo>
                  <a:lnTo>
                    <a:pt x="330" y="499"/>
                  </a:lnTo>
                  <a:lnTo>
                    <a:pt x="330" y="501"/>
                  </a:lnTo>
                  <a:lnTo>
                    <a:pt x="328" y="501"/>
                  </a:lnTo>
                  <a:lnTo>
                    <a:pt x="328" y="501"/>
                  </a:lnTo>
                  <a:lnTo>
                    <a:pt x="328" y="501"/>
                  </a:lnTo>
                  <a:lnTo>
                    <a:pt x="328" y="502"/>
                  </a:lnTo>
                  <a:lnTo>
                    <a:pt x="328" y="502"/>
                  </a:lnTo>
                  <a:lnTo>
                    <a:pt x="328" y="502"/>
                  </a:lnTo>
                  <a:lnTo>
                    <a:pt x="326" y="504"/>
                  </a:lnTo>
                  <a:lnTo>
                    <a:pt x="323" y="504"/>
                  </a:lnTo>
                  <a:lnTo>
                    <a:pt x="323" y="506"/>
                  </a:lnTo>
                  <a:lnTo>
                    <a:pt x="323" y="506"/>
                  </a:lnTo>
                  <a:lnTo>
                    <a:pt x="323" y="506"/>
                  </a:lnTo>
                  <a:lnTo>
                    <a:pt x="323" y="508"/>
                  </a:lnTo>
                  <a:lnTo>
                    <a:pt x="321" y="508"/>
                  </a:lnTo>
                  <a:lnTo>
                    <a:pt x="319" y="508"/>
                  </a:lnTo>
                  <a:lnTo>
                    <a:pt x="319" y="510"/>
                  </a:lnTo>
                  <a:lnTo>
                    <a:pt x="317" y="511"/>
                  </a:lnTo>
                  <a:lnTo>
                    <a:pt x="317" y="511"/>
                  </a:lnTo>
                  <a:lnTo>
                    <a:pt x="317" y="511"/>
                  </a:lnTo>
                  <a:lnTo>
                    <a:pt x="319" y="513"/>
                  </a:lnTo>
                  <a:lnTo>
                    <a:pt x="319" y="513"/>
                  </a:lnTo>
                  <a:lnTo>
                    <a:pt x="319" y="515"/>
                  </a:lnTo>
                  <a:lnTo>
                    <a:pt x="319" y="515"/>
                  </a:lnTo>
                  <a:lnTo>
                    <a:pt x="321" y="517"/>
                  </a:lnTo>
                  <a:lnTo>
                    <a:pt x="321" y="517"/>
                  </a:lnTo>
                  <a:lnTo>
                    <a:pt x="319" y="519"/>
                  </a:lnTo>
                  <a:lnTo>
                    <a:pt x="319" y="519"/>
                  </a:lnTo>
                  <a:lnTo>
                    <a:pt x="319" y="519"/>
                  </a:lnTo>
                  <a:lnTo>
                    <a:pt x="319" y="519"/>
                  </a:lnTo>
                  <a:lnTo>
                    <a:pt x="319" y="519"/>
                  </a:lnTo>
                  <a:lnTo>
                    <a:pt x="319" y="519"/>
                  </a:lnTo>
                  <a:lnTo>
                    <a:pt x="319" y="522"/>
                  </a:lnTo>
                  <a:lnTo>
                    <a:pt x="319" y="522"/>
                  </a:lnTo>
                  <a:lnTo>
                    <a:pt x="317" y="522"/>
                  </a:lnTo>
                  <a:lnTo>
                    <a:pt x="316" y="522"/>
                  </a:lnTo>
                  <a:lnTo>
                    <a:pt x="310" y="522"/>
                  </a:lnTo>
                  <a:lnTo>
                    <a:pt x="308" y="521"/>
                  </a:lnTo>
                  <a:lnTo>
                    <a:pt x="308" y="521"/>
                  </a:lnTo>
                  <a:lnTo>
                    <a:pt x="305" y="524"/>
                  </a:lnTo>
                  <a:lnTo>
                    <a:pt x="305" y="524"/>
                  </a:lnTo>
                  <a:lnTo>
                    <a:pt x="305" y="524"/>
                  </a:lnTo>
                  <a:lnTo>
                    <a:pt x="305" y="524"/>
                  </a:lnTo>
                  <a:lnTo>
                    <a:pt x="305" y="526"/>
                  </a:lnTo>
                  <a:lnTo>
                    <a:pt x="305" y="526"/>
                  </a:lnTo>
                  <a:lnTo>
                    <a:pt x="305" y="526"/>
                  </a:lnTo>
                  <a:lnTo>
                    <a:pt x="305" y="526"/>
                  </a:lnTo>
                  <a:lnTo>
                    <a:pt x="307" y="526"/>
                  </a:lnTo>
                  <a:lnTo>
                    <a:pt x="307" y="528"/>
                  </a:lnTo>
                  <a:lnTo>
                    <a:pt x="308" y="528"/>
                  </a:lnTo>
                  <a:lnTo>
                    <a:pt x="308" y="530"/>
                  </a:lnTo>
                  <a:lnTo>
                    <a:pt x="310" y="533"/>
                  </a:lnTo>
                  <a:lnTo>
                    <a:pt x="310" y="535"/>
                  </a:lnTo>
                  <a:lnTo>
                    <a:pt x="312" y="537"/>
                  </a:lnTo>
                  <a:lnTo>
                    <a:pt x="312" y="537"/>
                  </a:lnTo>
                  <a:lnTo>
                    <a:pt x="314" y="537"/>
                  </a:lnTo>
                  <a:lnTo>
                    <a:pt x="319" y="539"/>
                  </a:lnTo>
                  <a:lnTo>
                    <a:pt x="323" y="540"/>
                  </a:lnTo>
                  <a:lnTo>
                    <a:pt x="330" y="542"/>
                  </a:lnTo>
                  <a:lnTo>
                    <a:pt x="332" y="542"/>
                  </a:lnTo>
                  <a:lnTo>
                    <a:pt x="334" y="542"/>
                  </a:lnTo>
                  <a:lnTo>
                    <a:pt x="334" y="542"/>
                  </a:lnTo>
                  <a:lnTo>
                    <a:pt x="334" y="540"/>
                  </a:lnTo>
                  <a:lnTo>
                    <a:pt x="332" y="540"/>
                  </a:lnTo>
                  <a:lnTo>
                    <a:pt x="332" y="540"/>
                  </a:lnTo>
                  <a:lnTo>
                    <a:pt x="332" y="540"/>
                  </a:lnTo>
                  <a:lnTo>
                    <a:pt x="332" y="539"/>
                  </a:lnTo>
                  <a:lnTo>
                    <a:pt x="332" y="539"/>
                  </a:lnTo>
                  <a:lnTo>
                    <a:pt x="334" y="537"/>
                  </a:lnTo>
                  <a:lnTo>
                    <a:pt x="334" y="537"/>
                  </a:lnTo>
                  <a:lnTo>
                    <a:pt x="334" y="535"/>
                  </a:lnTo>
                  <a:lnTo>
                    <a:pt x="335" y="535"/>
                  </a:lnTo>
                  <a:lnTo>
                    <a:pt x="335" y="535"/>
                  </a:lnTo>
                  <a:lnTo>
                    <a:pt x="337" y="537"/>
                  </a:lnTo>
                  <a:lnTo>
                    <a:pt x="337" y="537"/>
                  </a:lnTo>
                  <a:lnTo>
                    <a:pt x="339" y="537"/>
                  </a:lnTo>
                  <a:lnTo>
                    <a:pt x="339" y="539"/>
                  </a:lnTo>
                  <a:lnTo>
                    <a:pt x="341" y="539"/>
                  </a:lnTo>
                  <a:lnTo>
                    <a:pt x="341" y="539"/>
                  </a:lnTo>
                  <a:lnTo>
                    <a:pt x="343" y="537"/>
                  </a:lnTo>
                  <a:lnTo>
                    <a:pt x="343" y="537"/>
                  </a:lnTo>
                  <a:lnTo>
                    <a:pt x="343" y="535"/>
                  </a:lnTo>
                  <a:lnTo>
                    <a:pt x="343" y="535"/>
                  </a:lnTo>
                  <a:lnTo>
                    <a:pt x="343" y="535"/>
                  </a:lnTo>
                  <a:lnTo>
                    <a:pt x="344" y="535"/>
                  </a:lnTo>
                  <a:lnTo>
                    <a:pt x="344" y="535"/>
                  </a:lnTo>
                  <a:lnTo>
                    <a:pt x="348" y="533"/>
                  </a:lnTo>
                  <a:lnTo>
                    <a:pt x="350" y="531"/>
                  </a:lnTo>
                  <a:lnTo>
                    <a:pt x="350" y="531"/>
                  </a:lnTo>
                  <a:lnTo>
                    <a:pt x="352" y="531"/>
                  </a:lnTo>
                  <a:lnTo>
                    <a:pt x="352" y="531"/>
                  </a:lnTo>
                  <a:lnTo>
                    <a:pt x="353" y="531"/>
                  </a:lnTo>
                  <a:lnTo>
                    <a:pt x="353" y="531"/>
                  </a:lnTo>
                  <a:lnTo>
                    <a:pt x="353" y="530"/>
                  </a:lnTo>
                  <a:lnTo>
                    <a:pt x="353" y="530"/>
                  </a:lnTo>
                  <a:lnTo>
                    <a:pt x="353" y="530"/>
                  </a:lnTo>
                  <a:lnTo>
                    <a:pt x="355" y="528"/>
                  </a:lnTo>
                  <a:lnTo>
                    <a:pt x="357" y="528"/>
                  </a:lnTo>
                  <a:lnTo>
                    <a:pt x="357" y="528"/>
                  </a:lnTo>
                  <a:lnTo>
                    <a:pt x="359" y="528"/>
                  </a:lnTo>
                  <a:lnTo>
                    <a:pt x="359" y="528"/>
                  </a:lnTo>
                  <a:lnTo>
                    <a:pt x="359" y="528"/>
                  </a:lnTo>
                  <a:lnTo>
                    <a:pt x="359" y="528"/>
                  </a:lnTo>
                  <a:lnTo>
                    <a:pt x="359" y="528"/>
                  </a:lnTo>
                  <a:lnTo>
                    <a:pt x="361" y="528"/>
                  </a:lnTo>
                  <a:lnTo>
                    <a:pt x="361" y="528"/>
                  </a:lnTo>
                  <a:lnTo>
                    <a:pt x="361" y="528"/>
                  </a:lnTo>
                  <a:lnTo>
                    <a:pt x="362" y="528"/>
                  </a:lnTo>
                  <a:lnTo>
                    <a:pt x="366" y="528"/>
                  </a:lnTo>
                  <a:lnTo>
                    <a:pt x="373" y="530"/>
                  </a:lnTo>
                  <a:lnTo>
                    <a:pt x="375" y="533"/>
                  </a:lnTo>
                  <a:lnTo>
                    <a:pt x="375" y="533"/>
                  </a:lnTo>
                  <a:lnTo>
                    <a:pt x="377" y="533"/>
                  </a:lnTo>
                  <a:lnTo>
                    <a:pt x="377" y="537"/>
                  </a:lnTo>
                  <a:lnTo>
                    <a:pt x="377" y="539"/>
                  </a:lnTo>
                  <a:lnTo>
                    <a:pt x="377" y="540"/>
                  </a:lnTo>
                  <a:lnTo>
                    <a:pt x="377" y="542"/>
                  </a:lnTo>
                  <a:lnTo>
                    <a:pt x="377" y="542"/>
                  </a:lnTo>
                  <a:lnTo>
                    <a:pt x="377" y="542"/>
                  </a:lnTo>
                  <a:lnTo>
                    <a:pt x="377" y="542"/>
                  </a:lnTo>
                  <a:lnTo>
                    <a:pt x="377" y="542"/>
                  </a:lnTo>
                  <a:lnTo>
                    <a:pt x="377" y="544"/>
                  </a:lnTo>
                  <a:lnTo>
                    <a:pt x="379" y="542"/>
                  </a:lnTo>
                  <a:lnTo>
                    <a:pt x="379" y="542"/>
                  </a:lnTo>
                  <a:lnTo>
                    <a:pt x="381" y="542"/>
                  </a:lnTo>
                  <a:lnTo>
                    <a:pt x="381" y="542"/>
                  </a:lnTo>
                  <a:lnTo>
                    <a:pt x="381" y="542"/>
                  </a:lnTo>
                  <a:lnTo>
                    <a:pt x="381" y="540"/>
                  </a:lnTo>
                  <a:lnTo>
                    <a:pt x="381" y="540"/>
                  </a:lnTo>
                  <a:lnTo>
                    <a:pt x="381" y="539"/>
                  </a:lnTo>
                  <a:lnTo>
                    <a:pt x="381" y="539"/>
                  </a:lnTo>
                  <a:lnTo>
                    <a:pt x="382" y="537"/>
                  </a:lnTo>
                  <a:lnTo>
                    <a:pt x="382" y="537"/>
                  </a:lnTo>
                  <a:lnTo>
                    <a:pt x="382" y="535"/>
                  </a:lnTo>
                  <a:lnTo>
                    <a:pt x="382" y="533"/>
                  </a:lnTo>
                  <a:lnTo>
                    <a:pt x="382" y="531"/>
                  </a:lnTo>
                  <a:lnTo>
                    <a:pt x="381" y="530"/>
                  </a:lnTo>
                  <a:lnTo>
                    <a:pt x="381" y="530"/>
                  </a:lnTo>
                  <a:lnTo>
                    <a:pt x="381" y="530"/>
                  </a:lnTo>
                  <a:lnTo>
                    <a:pt x="382" y="528"/>
                  </a:lnTo>
                  <a:lnTo>
                    <a:pt x="382" y="526"/>
                  </a:lnTo>
                  <a:lnTo>
                    <a:pt x="381" y="526"/>
                  </a:lnTo>
                  <a:lnTo>
                    <a:pt x="381" y="524"/>
                  </a:lnTo>
                  <a:lnTo>
                    <a:pt x="381" y="526"/>
                  </a:lnTo>
                  <a:lnTo>
                    <a:pt x="381" y="526"/>
                  </a:lnTo>
                  <a:lnTo>
                    <a:pt x="379" y="528"/>
                  </a:lnTo>
                  <a:lnTo>
                    <a:pt x="379" y="526"/>
                  </a:lnTo>
                  <a:lnTo>
                    <a:pt x="379" y="526"/>
                  </a:lnTo>
                  <a:lnTo>
                    <a:pt x="379" y="526"/>
                  </a:lnTo>
                  <a:lnTo>
                    <a:pt x="379" y="526"/>
                  </a:lnTo>
                  <a:lnTo>
                    <a:pt x="379" y="526"/>
                  </a:lnTo>
                  <a:lnTo>
                    <a:pt x="379" y="526"/>
                  </a:lnTo>
                  <a:lnTo>
                    <a:pt x="377" y="526"/>
                  </a:lnTo>
                  <a:lnTo>
                    <a:pt x="377" y="526"/>
                  </a:lnTo>
                  <a:lnTo>
                    <a:pt x="377" y="524"/>
                  </a:lnTo>
                  <a:lnTo>
                    <a:pt x="377" y="524"/>
                  </a:lnTo>
                  <a:lnTo>
                    <a:pt x="377" y="526"/>
                  </a:lnTo>
                  <a:lnTo>
                    <a:pt x="377" y="526"/>
                  </a:lnTo>
                  <a:lnTo>
                    <a:pt x="377" y="528"/>
                  </a:lnTo>
                  <a:lnTo>
                    <a:pt x="375" y="528"/>
                  </a:lnTo>
                  <a:lnTo>
                    <a:pt x="375" y="526"/>
                  </a:lnTo>
                  <a:lnTo>
                    <a:pt x="375" y="526"/>
                  </a:lnTo>
                  <a:lnTo>
                    <a:pt x="375" y="524"/>
                  </a:lnTo>
                  <a:lnTo>
                    <a:pt x="375" y="524"/>
                  </a:lnTo>
                  <a:lnTo>
                    <a:pt x="375" y="524"/>
                  </a:lnTo>
                  <a:lnTo>
                    <a:pt x="375" y="524"/>
                  </a:lnTo>
                  <a:lnTo>
                    <a:pt x="375" y="522"/>
                  </a:lnTo>
                  <a:lnTo>
                    <a:pt x="375" y="522"/>
                  </a:lnTo>
                  <a:lnTo>
                    <a:pt x="377" y="522"/>
                  </a:lnTo>
                  <a:lnTo>
                    <a:pt x="377" y="521"/>
                  </a:lnTo>
                  <a:lnTo>
                    <a:pt x="379" y="519"/>
                  </a:lnTo>
                  <a:lnTo>
                    <a:pt x="379" y="517"/>
                  </a:lnTo>
                  <a:lnTo>
                    <a:pt x="379" y="519"/>
                  </a:lnTo>
                  <a:lnTo>
                    <a:pt x="377" y="519"/>
                  </a:lnTo>
                  <a:lnTo>
                    <a:pt x="377" y="521"/>
                  </a:lnTo>
                  <a:lnTo>
                    <a:pt x="375" y="519"/>
                  </a:lnTo>
                  <a:lnTo>
                    <a:pt x="375" y="519"/>
                  </a:lnTo>
                  <a:lnTo>
                    <a:pt x="373" y="519"/>
                  </a:lnTo>
                  <a:lnTo>
                    <a:pt x="373" y="515"/>
                  </a:lnTo>
                  <a:lnTo>
                    <a:pt x="373" y="511"/>
                  </a:lnTo>
                  <a:lnTo>
                    <a:pt x="373" y="510"/>
                  </a:lnTo>
                  <a:lnTo>
                    <a:pt x="375" y="508"/>
                  </a:lnTo>
                  <a:lnTo>
                    <a:pt x="375" y="508"/>
                  </a:lnTo>
                  <a:lnTo>
                    <a:pt x="375" y="506"/>
                  </a:lnTo>
                  <a:lnTo>
                    <a:pt x="375" y="506"/>
                  </a:lnTo>
                  <a:lnTo>
                    <a:pt x="375" y="504"/>
                  </a:lnTo>
                  <a:lnTo>
                    <a:pt x="375" y="504"/>
                  </a:lnTo>
                  <a:lnTo>
                    <a:pt x="377" y="502"/>
                  </a:lnTo>
                  <a:lnTo>
                    <a:pt x="377" y="502"/>
                  </a:lnTo>
                  <a:lnTo>
                    <a:pt x="377" y="502"/>
                  </a:lnTo>
                  <a:lnTo>
                    <a:pt x="375" y="501"/>
                  </a:lnTo>
                  <a:lnTo>
                    <a:pt x="375" y="501"/>
                  </a:lnTo>
                  <a:lnTo>
                    <a:pt x="375" y="501"/>
                  </a:lnTo>
                  <a:lnTo>
                    <a:pt x="375" y="499"/>
                  </a:lnTo>
                  <a:lnTo>
                    <a:pt x="377" y="499"/>
                  </a:lnTo>
                  <a:lnTo>
                    <a:pt x="377" y="501"/>
                  </a:lnTo>
                  <a:lnTo>
                    <a:pt x="377" y="501"/>
                  </a:lnTo>
                  <a:lnTo>
                    <a:pt x="377" y="501"/>
                  </a:lnTo>
                  <a:lnTo>
                    <a:pt x="379" y="501"/>
                  </a:lnTo>
                  <a:lnTo>
                    <a:pt x="379" y="502"/>
                  </a:lnTo>
                  <a:lnTo>
                    <a:pt x="379" y="502"/>
                  </a:lnTo>
                  <a:lnTo>
                    <a:pt x="379" y="502"/>
                  </a:lnTo>
                  <a:lnTo>
                    <a:pt x="379" y="502"/>
                  </a:lnTo>
                  <a:lnTo>
                    <a:pt x="379" y="504"/>
                  </a:lnTo>
                  <a:lnTo>
                    <a:pt x="379" y="504"/>
                  </a:lnTo>
                  <a:lnTo>
                    <a:pt x="379" y="508"/>
                  </a:lnTo>
                  <a:lnTo>
                    <a:pt x="379" y="510"/>
                  </a:lnTo>
                  <a:lnTo>
                    <a:pt x="379" y="510"/>
                  </a:lnTo>
                  <a:lnTo>
                    <a:pt x="381" y="511"/>
                  </a:lnTo>
                  <a:lnTo>
                    <a:pt x="381" y="513"/>
                  </a:lnTo>
                  <a:lnTo>
                    <a:pt x="381" y="515"/>
                  </a:lnTo>
                  <a:lnTo>
                    <a:pt x="381" y="513"/>
                  </a:lnTo>
                  <a:lnTo>
                    <a:pt x="382" y="513"/>
                  </a:lnTo>
                  <a:lnTo>
                    <a:pt x="384" y="513"/>
                  </a:lnTo>
                  <a:lnTo>
                    <a:pt x="382" y="513"/>
                  </a:lnTo>
                  <a:lnTo>
                    <a:pt x="382" y="513"/>
                  </a:lnTo>
                  <a:lnTo>
                    <a:pt x="384" y="511"/>
                  </a:lnTo>
                  <a:lnTo>
                    <a:pt x="384" y="511"/>
                  </a:lnTo>
                  <a:lnTo>
                    <a:pt x="384" y="511"/>
                  </a:lnTo>
                  <a:lnTo>
                    <a:pt x="386" y="511"/>
                  </a:lnTo>
                  <a:lnTo>
                    <a:pt x="386" y="511"/>
                  </a:lnTo>
                  <a:lnTo>
                    <a:pt x="388" y="511"/>
                  </a:lnTo>
                  <a:lnTo>
                    <a:pt x="388" y="511"/>
                  </a:lnTo>
                  <a:lnTo>
                    <a:pt x="388" y="510"/>
                  </a:lnTo>
                  <a:lnTo>
                    <a:pt x="386" y="510"/>
                  </a:lnTo>
                  <a:lnTo>
                    <a:pt x="384" y="510"/>
                  </a:lnTo>
                  <a:lnTo>
                    <a:pt x="384" y="508"/>
                  </a:lnTo>
                  <a:lnTo>
                    <a:pt x="384" y="508"/>
                  </a:lnTo>
                  <a:lnTo>
                    <a:pt x="384" y="506"/>
                  </a:lnTo>
                  <a:lnTo>
                    <a:pt x="386" y="506"/>
                  </a:lnTo>
                  <a:lnTo>
                    <a:pt x="386" y="504"/>
                  </a:lnTo>
                  <a:lnTo>
                    <a:pt x="388" y="504"/>
                  </a:lnTo>
                  <a:lnTo>
                    <a:pt x="388" y="504"/>
                  </a:lnTo>
                  <a:lnTo>
                    <a:pt x="388" y="504"/>
                  </a:lnTo>
                  <a:lnTo>
                    <a:pt x="388" y="504"/>
                  </a:lnTo>
                  <a:lnTo>
                    <a:pt x="388" y="504"/>
                  </a:lnTo>
                  <a:lnTo>
                    <a:pt x="390" y="504"/>
                  </a:lnTo>
                  <a:lnTo>
                    <a:pt x="390" y="504"/>
                  </a:lnTo>
                  <a:lnTo>
                    <a:pt x="390" y="504"/>
                  </a:lnTo>
                  <a:lnTo>
                    <a:pt x="390" y="504"/>
                  </a:lnTo>
                  <a:lnTo>
                    <a:pt x="390" y="506"/>
                  </a:lnTo>
                  <a:lnTo>
                    <a:pt x="390" y="506"/>
                  </a:lnTo>
                  <a:lnTo>
                    <a:pt x="391" y="506"/>
                  </a:lnTo>
                  <a:lnTo>
                    <a:pt x="391" y="504"/>
                  </a:lnTo>
                  <a:lnTo>
                    <a:pt x="391" y="504"/>
                  </a:lnTo>
                  <a:lnTo>
                    <a:pt x="390" y="504"/>
                  </a:lnTo>
                  <a:lnTo>
                    <a:pt x="390" y="502"/>
                  </a:lnTo>
                  <a:lnTo>
                    <a:pt x="390" y="501"/>
                  </a:lnTo>
                  <a:lnTo>
                    <a:pt x="390" y="501"/>
                  </a:lnTo>
                  <a:lnTo>
                    <a:pt x="391" y="501"/>
                  </a:lnTo>
                  <a:lnTo>
                    <a:pt x="391" y="501"/>
                  </a:lnTo>
                  <a:lnTo>
                    <a:pt x="391" y="501"/>
                  </a:lnTo>
                  <a:lnTo>
                    <a:pt x="391" y="502"/>
                  </a:lnTo>
                  <a:lnTo>
                    <a:pt x="391" y="502"/>
                  </a:lnTo>
                  <a:lnTo>
                    <a:pt x="391" y="504"/>
                  </a:lnTo>
                  <a:lnTo>
                    <a:pt x="391" y="502"/>
                  </a:lnTo>
                  <a:lnTo>
                    <a:pt x="391" y="501"/>
                  </a:lnTo>
                  <a:lnTo>
                    <a:pt x="393" y="499"/>
                  </a:lnTo>
                  <a:lnTo>
                    <a:pt x="393" y="499"/>
                  </a:lnTo>
                  <a:lnTo>
                    <a:pt x="395" y="499"/>
                  </a:lnTo>
                  <a:lnTo>
                    <a:pt x="397" y="501"/>
                  </a:lnTo>
                  <a:lnTo>
                    <a:pt x="397" y="501"/>
                  </a:lnTo>
                  <a:lnTo>
                    <a:pt x="397" y="501"/>
                  </a:lnTo>
                  <a:lnTo>
                    <a:pt x="399" y="501"/>
                  </a:lnTo>
                  <a:lnTo>
                    <a:pt x="399" y="501"/>
                  </a:lnTo>
                  <a:lnTo>
                    <a:pt x="399" y="501"/>
                  </a:lnTo>
                  <a:lnTo>
                    <a:pt x="399" y="501"/>
                  </a:lnTo>
                  <a:lnTo>
                    <a:pt x="399" y="501"/>
                  </a:lnTo>
                  <a:lnTo>
                    <a:pt x="399" y="501"/>
                  </a:lnTo>
                  <a:lnTo>
                    <a:pt x="399" y="499"/>
                  </a:lnTo>
                  <a:lnTo>
                    <a:pt x="399" y="499"/>
                  </a:lnTo>
                  <a:lnTo>
                    <a:pt x="399" y="497"/>
                  </a:lnTo>
                  <a:lnTo>
                    <a:pt x="400" y="495"/>
                  </a:lnTo>
                  <a:lnTo>
                    <a:pt x="400" y="495"/>
                  </a:lnTo>
                  <a:lnTo>
                    <a:pt x="400" y="495"/>
                  </a:lnTo>
                  <a:lnTo>
                    <a:pt x="400" y="495"/>
                  </a:lnTo>
                  <a:lnTo>
                    <a:pt x="400" y="499"/>
                  </a:lnTo>
                  <a:lnTo>
                    <a:pt x="400" y="501"/>
                  </a:lnTo>
                  <a:lnTo>
                    <a:pt x="404" y="497"/>
                  </a:lnTo>
                  <a:lnTo>
                    <a:pt x="408" y="495"/>
                  </a:lnTo>
                  <a:lnTo>
                    <a:pt x="413" y="488"/>
                  </a:lnTo>
                  <a:lnTo>
                    <a:pt x="418" y="481"/>
                  </a:lnTo>
                  <a:lnTo>
                    <a:pt x="418" y="481"/>
                  </a:lnTo>
                  <a:lnTo>
                    <a:pt x="420" y="477"/>
                  </a:lnTo>
                  <a:lnTo>
                    <a:pt x="420" y="477"/>
                  </a:lnTo>
                  <a:lnTo>
                    <a:pt x="422" y="477"/>
                  </a:lnTo>
                  <a:lnTo>
                    <a:pt x="422" y="475"/>
                  </a:lnTo>
                  <a:lnTo>
                    <a:pt x="424" y="474"/>
                  </a:lnTo>
                  <a:lnTo>
                    <a:pt x="428" y="468"/>
                  </a:lnTo>
                  <a:lnTo>
                    <a:pt x="428" y="466"/>
                  </a:lnTo>
                  <a:lnTo>
                    <a:pt x="428" y="465"/>
                  </a:lnTo>
                  <a:lnTo>
                    <a:pt x="428" y="465"/>
                  </a:lnTo>
                  <a:lnTo>
                    <a:pt x="428" y="463"/>
                  </a:lnTo>
                  <a:lnTo>
                    <a:pt x="428" y="463"/>
                  </a:lnTo>
                  <a:lnTo>
                    <a:pt x="428" y="463"/>
                  </a:lnTo>
                  <a:lnTo>
                    <a:pt x="428" y="463"/>
                  </a:lnTo>
                  <a:lnTo>
                    <a:pt x="429" y="463"/>
                  </a:lnTo>
                  <a:lnTo>
                    <a:pt x="431" y="461"/>
                  </a:lnTo>
                  <a:lnTo>
                    <a:pt x="433" y="459"/>
                  </a:lnTo>
                  <a:lnTo>
                    <a:pt x="433" y="459"/>
                  </a:lnTo>
                  <a:lnTo>
                    <a:pt x="433" y="456"/>
                  </a:lnTo>
                  <a:lnTo>
                    <a:pt x="433" y="456"/>
                  </a:lnTo>
                  <a:lnTo>
                    <a:pt x="433" y="456"/>
                  </a:lnTo>
                  <a:lnTo>
                    <a:pt x="433" y="456"/>
                  </a:lnTo>
                  <a:lnTo>
                    <a:pt x="435" y="456"/>
                  </a:lnTo>
                  <a:lnTo>
                    <a:pt x="433" y="454"/>
                  </a:lnTo>
                  <a:lnTo>
                    <a:pt x="433" y="454"/>
                  </a:lnTo>
                  <a:lnTo>
                    <a:pt x="433" y="454"/>
                  </a:lnTo>
                  <a:lnTo>
                    <a:pt x="433" y="452"/>
                  </a:lnTo>
                  <a:lnTo>
                    <a:pt x="431" y="450"/>
                  </a:lnTo>
                  <a:lnTo>
                    <a:pt x="431" y="450"/>
                  </a:lnTo>
                  <a:lnTo>
                    <a:pt x="433" y="450"/>
                  </a:lnTo>
                  <a:lnTo>
                    <a:pt x="433" y="446"/>
                  </a:lnTo>
                  <a:lnTo>
                    <a:pt x="435" y="446"/>
                  </a:lnTo>
                  <a:lnTo>
                    <a:pt x="435" y="446"/>
                  </a:lnTo>
                  <a:lnTo>
                    <a:pt x="437" y="446"/>
                  </a:lnTo>
                  <a:lnTo>
                    <a:pt x="437" y="446"/>
                  </a:lnTo>
                  <a:lnTo>
                    <a:pt x="440" y="445"/>
                  </a:lnTo>
                  <a:lnTo>
                    <a:pt x="440" y="445"/>
                  </a:lnTo>
                  <a:lnTo>
                    <a:pt x="442" y="445"/>
                  </a:lnTo>
                  <a:lnTo>
                    <a:pt x="442" y="445"/>
                  </a:lnTo>
                  <a:lnTo>
                    <a:pt x="444" y="445"/>
                  </a:lnTo>
                  <a:lnTo>
                    <a:pt x="444" y="443"/>
                  </a:lnTo>
                  <a:lnTo>
                    <a:pt x="446" y="443"/>
                  </a:lnTo>
                  <a:lnTo>
                    <a:pt x="447" y="443"/>
                  </a:lnTo>
                  <a:lnTo>
                    <a:pt x="449" y="443"/>
                  </a:lnTo>
                  <a:lnTo>
                    <a:pt x="453" y="441"/>
                  </a:lnTo>
                  <a:lnTo>
                    <a:pt x="453" y="441"/>
                  </a:lnTo>
                  <a:lnTo>
                    <a:pt x="456" y="443"/>
                  </a:lnTo>
                  <a:lnTo>
                    <a:pt x="458" y="443"/>
                  </a:lnTo>
                  <a:lnTo>
                    <a:pt x="458" y="443"/>
                  </a:lnTo>
                  <a:lnTo>
                    <a:pt x="458" y="443"/>
                  </a:lnTo>
                  <a:lnTo>
                    <a:pt x="460" y="443"/>
                  </a:lnTo>
                  <a:lnTo>
                    <a:pt x="462" y="443"/>
                  </a:lnTo>
                  <a:lnTo>
                    <a:pt x="462" y="443"/>
                  </a:lnTo>
                  <a:lnTo>
                    <a:pt x="464" y="441"/>
                  </a:lnTo>
                  <a:lnTo>
                    <a:pt x="465" y="441"/>
                  </a:lnTo>
                  <a:lnTo>
                    <a:pt x="465" y="441"/>
                  </a:lnTo>
                  <a:lnTo>
                    <a:pt x="467" y="437"/>
                  </a:lnTo>
                  <a:lnTo>
                    <a:pt x="467" y="437"/>
                  </a:lnTo>
                  <a:lnTo>
                    <a:pt x="467" y="437"/>
                  </a:lnTo>
                  <a:lnTo>
                    <a:pt x="469" y="436"/>
                  </a:lnTo>
                  <a:lnTo>
                    <a:pt x="469" y="436"/>
                  </a:lnTo>
                  <a:lnTo>
                    <a:pt x="469" y="434"/>
                  </a:lnTo>
                  <a:lnTo>
                    <a:pt x="467" y="434"/>
                  </a:lnTo>
                  <a:lnTo>
                    <a:pt x="467" y="434"/>
                  </a:lnTo>
                  <a:lnTo>
                    <a:pt x="467" y="432"/>
                  </a:lnTo>
                  <a:lnTo>
                    <a:pt x="467" y="432"/>
                  </a:lnTo>
                  <a:lnTo>
                    <a:pt x="467" y="430"/>
                  </a:lnTo>
                  <a:lnTo>
                    <a:pt x="465" y="428"/>
                  </a:lnTo>
                  <a:lnTo>
                    <a:pt x="467" y="430"/>
                  </a:lnTo>
                  <a:lnTo>
                    <a:pt x="467" y="430"/>
                  </a:lnTo>
                  <a:lnTo>
                    <a:pt x="469" y="432"/>
                  </a:lnTo>
                  <a:lnTo>
                    <a:pt x="469" y="432"/>
                  </a:lnTo>
                  <a:lnTo>
                    <a:pt x="469" y="434"/>
                  </a:lnTo>
                  <a:lnTo>
                    <a:pt x="471" y="434"/>
                  </a:lnTo>
                  <a:lnTo>
                    <a:pt x="471" y="432"/>
                  </a:lnTo>
                  <a:lnTo>
                    <a:pt x="471" y="432"/>
                  </a:lnTo>
                  <a:lnTo>
                    <a:pt x="471" y="430"/>
                  </a:lnTo>
                  <a:lnTo>
                    <a:pt x="471" y="430"/>
                  </a:lnTo>
                  <a:lnTo>
                    <a:pt x="473" y="430"/>
                  </a:lnTo>
                  <a:lnTo>
                    <a:pt x="473" y="430"/>
                  </a:lnTo>
                  <a:lnTo>
                    <a:pt x="473" y="430"/>
                  </a:lnTo>
                  <a:lnTo>
                    <a:pt x="474" y="428"/>
                  </a:lnTo>
                  <a:lnTo>
                    <a:pt x="474" y="428"/>
                  </a:lnTo>
                  <a:lnTo>
                    <a:pt x="474" y="427"/>
                  </a:lnTo>
                  <a:lnTo>
                    <a:pt x="474" y="428"/>
                  </a:lnTo>
                  <a:lnTo>
                    <a:pt x="473" y="432"/>
                  </a:lnTo>
                  <a:lnTo>
                    <a:pt x="473" y="432"/>
                  </a:lnTo>
                  <a:lnTo>
                    <a:pt x="473" y="434"/>
                  </a:lnTo>
                  <a:lnTo>
                    <a:pt x="471" y="434"/>
                  </a:lnTo>
                  <a:lnTo>
                    <a:pt x="469" y="439"/>
                  </a:lnTo>
                  <a:lnTo>
                    <a:pt x="467" y="441"/>
                  </a:lnTo>
                  <a:lnTo>
                    <a:pt x="469" y="441"/>
                  </a:lnTo>
                  <a:lnTo>
                    <a:pt x="469" y="441"/>
                  </a:lnTo>
                  <a:lnTo>
                    <a:pt x="469" y="441"/>
                  </a:lnTo>
                  <a:lnTo>
                    <a:pt x="471" y="441"/>
                  </a:lnTo>
                  <a:lnTo>
                    <a:pt x="471" y="441"/>
                  </a:lnTo>
                  <a:lnTo>
                    <a:pt x="471" y="443"/>
                  </a:lnTo>
                  <a:lnTo>
                    <a:pt x="473" y="443"/>
                  </a:lnTo>
                  <a:lnTo>
                    <a:pt x="473" y="443"/>
                  </a:lnTo>
                  <a:lnTo>
                    <a:pt x="473" y="441"/>
                  </a:lnTo>
                  <a:lnTo>
                    <a:pt x="474" y="441"/>
                  </a:lnTo>
                  <a:lnTo>
                    <a:pt x="474" y="441"/>
                  </a:lnTo>
                  <a:lnTo>
                    <a:pt x="478" y="439"/>
                  </a:lnTo>
                  <a:lnTo>
                    <a:pt x="483" y="441"/>
                  </a:lnTo>
                  <a:lnTo>
                    <a:pt x="485" y="443"/>
                  </a:lnTo>
                  <a:lnTo>
                    <a:pt x="487" y="441"/>
                  </a:lnTo>
                  <a:lnTo>
                    <a:pt x="487" y="441"/>
                  </a:lnTo>
                  <a:lnTo>
                    <a:pt x="489" y="441"/>
                  </a:lnTo>
                  <a:lnTo>
                    <a:pt x="489" y="441"/>
                  </a:lnTo>
                  <a:lnTo>
                    <a:pt x="489" y="439"/>
                  </a:lnTo>
                  <a:lnTo>
                    <a:pt x="489" y="439"/>
                  </a:lnTo>
                  <a:lnTo>
                    <a:pt x="489" y="437"/>
                  </a:lnTo>
                  <a:lnTo>
                    <a:pt x="489" y="437"/>
                  </a:lnTo>
                  <a:lnTo>
                    <a:pt x="489" y="434"/>
                  </a:lnTo>
                  <a:lnTo>
                    <a:pt x="489" y="434"/>
                  </a:lnTo>
                  <a:lnTo>
                    <a:pt x="487" y="430"/>
                  </a:lnTo>
                  <a:lnTo>
                    <a:pt x="487" y="428"/>
                  </a:lnTo>
                  <a:lnTo>
                    <a:pt x="487" y="427"/>
                  </a:lnTo>
                  <a:lnTo>
                    <a:pt x="489" y="427"/>
                  </a:lnTo>
                  <a:lnTo>
                    <a:pt x="491" y="427"/>
                  </a:lnTo>
                  <a:lnTo>
                    <a:pt x="491" y="425"/>
                  </a:lnTo>
                  <a:lnTo>
                    <a:pt x="493" y="423"/>
                  </a:lnTo>
                  <a:lnTo>
                    <a:pt x="493" y="421"/>
                  </a:lnTo>
                  <a:lnTo>
                    <a:pt x="493" y="419"/>
                  </a:lnTo>
                  <a:lnTo>
                    <a:pt x="491" y="419"/>
                  </a:lnTo>
                  <a:lnTo>
                    <a:pt x="491" y="419"/>
                  </a:lnTo>
                  <a:lnTo>
                    <a:pt x="489" y="419"/>
                  </a:lnTo>
                  <a:lnTo>
                    <a:pt x="489" y="419"/>
                  </a:lnTo>
                  <a:lnTo>
                    <a:pt x="489" y="418"/>
                  </a:lnTo>
                  <a:lnTo>
                    <a:pt x="491" y="416"/>
                  </a:lnTo>
                  <a:lnTo>
                    <a:pt x="491" y="414"/>
                  </a:lnTo>
                  <a:lnTo>
                    <a:pt x="491" y="414"/>
                  </a:lnTo>
                  <a:lnTo>
                    <a:pt x="487" y="414"/>
                  </a:lnTo>
                  <a:lnTo>
                    <a:pt x="485" y="414"/>
                  </a:lnTo>
                  <a:lnTo>
                    <a:pt x="487" y="410"/>
                  </a:lnTo>
                  <a:lnTo>
                    <a:pt x="487" y="410"/>
                  </a:lnTo>
                  <a:lnTo>
                    <a:pt x="487" y="409"/>
                  </a:lnTo>
                  <a:lnTo>
                    <a:pt x="487" y="409"/>
                  </a:lnTo>
                  <a:lnTo>
                    <a:pt x="487" y="407"/>
                  </a:lnTo>
                  <a:lnTo>
                    <a:pt x="487" y="407"/>
                  </a:lnTo>
                  <a:lnTo>
                    <a:pt x="487" y="407"/>
                  </a:lnTo>
                  <a:lnTo>
                    <a:pt x="487" y="407"/>
                  </a:lnTo>
                  <a:lnTo>
                    <a:pt x="485" y="407"/>
                  </a:lnTo>
                  <a:lnTo>
                    <a:pt x="485" y="405"/>
                  </a:lnTo>
                  <a:lnTo>
                    <a:pt x="485" y="401"/>
                  </a:lnTo>
                  <a:lnTo>
                    <a:pt x="485" y="401"/>
                  </a:lnTo>
                  <a:lnTo>
                    <a:pt x="482" y="400"/>
                  </a:lnTo>
                  <a:lnTo>
                    <a:pt x="482" y="400"/>
                  </a:lnTo>
                  <a:lnTo>
                    <a:pt x="480" y="398"/>
                  </a:lnTo>
                  <a:lnTo>
                    <a:pt x="480" y="398"/>
                  </a:lnTo>
                  <a:lnTo>
                    <a:pt x="480" y="398"/>
                  </a:lnTo>
                  <a:lnTo>
                    <a:pt x="482" y="396"/>
                  </a:lnTo>
                  <a:lnTo>
                    <a:pt x="482" y="396"/>
                  </a:lnTo>
                  <a:lnTo>
                    <a:pt x="482" y="396"/>
                  </a:lnTo>
                  <a:lnTo>
                    <a:pt x="482" y="396"/>
                  </a:lnTo>
                  <a:lnTo>
                    <a:pt x="482" y="398"/>
                  </a:lnTo>
                  <a:lnTo>
                    <a:pt x="482" y="400"/>
                  </a:lnTo>
                  <a:lnTo>
                    <a:pt x="485" y="400"/>
                  </a:lnTo>
                  <a:lnTo>
                    <a:pt x="485" y="401"/>
                  </a:lnTo>
                  <a:lnTo>
                    <a:pt x="485" y="401"/>
                  </a:lnTo>
                  <a:lnTo>
                    <a:pt x="485" y="403"/>
                  </a:lnTo>
                  <a:lnTo>
                    <a:pt x="485" y="403"/>
                  </a:lnTo>
                  <a:lnTo>
                    <a:pt x="487" y="405"/>
                  </a:lnTo>
                  <a:lnTo>
                    <a:pt x="487" y="405"/>
                  </a:lnTo>
                  <a:lnTo>
                    <a:pt x="487" y="405"/>
                  </a:lnTo>
                  <a:lnTo>
                    <a:pt x="489" y="407"/>
                  </a:lnTo>
                  <a:lnTo>
                    <a:pt x="489" y="409"/>
                  </a:lnTo>
                  <a:lnTo>
                    <a:pt x="489" y="410"/>
                  </a:lnTo>
                  <a:lnTo>
                    <a:pt x="487" y="412"/>
                  </a:lnTo>
                  <a:lnTo>
                    <a:pt x="489" y="414"/>
                  </a:lnTo>
                  <a:lnTo>
                    <a:pt x="489" y="414"/>
                  </a:lnTo>
                  <a:lnTo>
                    <a:pt x="491" y="414"/>
                  </a:lnTo>
                  <a:lnTo>
                    <a:pt x="493" y="414"/>
                  </a:lnTo>
                  <a:lnTo>
                    <a:pt x="493" y="414"/>
                  </a:lnTo>
                  <a:lnTo>
                    <a:pt x="493" y="414"/>
                  </a:lnTo>
                  <a:lnTo>
                    <a:pt x="491" y="418"/>
                  </a:lnTo>
                  <a:lnTo>
                    <a:pt x="491" y="418"/>
                  </a:lnTo>
                  <a:lnTo>
                    <a:pt x="491" y="419"/>
                  </a:lnTo>
                  <a:lnTo>
                    <a:pt x="494" y="419"/>
                  </a:lnTo>
                  <a:lnTo>
                    <a:pt x="494" y="419"/>
                  </a:lnTo>
                  <a:lnTo>
                    <a:pt x="494" y="421"/>
                  </a:lnTo>
                  <a:lnTo>
                    <a:pt x="494" y="423"/>
                  </a:lnTo>
                  <a:lnTo>
                    <a:pt x="493" y="425"/>
                  </a:lnTo>
                  <a:lnTo>
                    <a:pt x="493" y="427"/>
                  </a:lnTo>
                  <a:lnTo>
                    <a:pt x="491" y="428"/>
                  </a:lnTo>
                  <a:lnTo>
                    <a:pt x="491" y="432"/>
                  </a:lnTo>
                  <a:lnTo>
                    <a:pt x="493" y="434"/>
                  </a:lnTo>
                  <a:lnTo>
                    <a:pt x="493" y="434"/>
                  </a:lnTo>
                  <a:lnTo>
                    <a:pt x="493" y="436"/>
                  </a:lnTo>
                  <a:lnTo>
                    <a:pt x="493" y="437"/>
                  </a:lnTo>
                  <a:lnTo>
                    <a:pt x="493" y="437"/>
                  </a:lnTo>
                  <a:lnTo>
                    <a:pt x="494" y="439"/>
                  </a:lnTo>
                  <a:lnTo>
                    <a:pt x="494" y="441"/>
                  </a:lnTo>
                  <a:lnTo>
                    <a:pt x="496" y="441"/>
                  </a:lnTo>
                  <a:lnTo>
                    <a:pt x="496" y="443"/>
                  </a:lnTo>
                  <a:lnTo>
                    <a:pt x="500" y="443"/>
                  </a:lnTo>
                  <a:lnTo>
                    <a:pt x="500" y="443"/>
                  </a:lnTo>
                  <a:lnTo>
                    <a:pt x="502" y="446"/>
                  </a:lnTo>
                  <a:lnTo>
                    <a:pt x="502" y="446"/>
                  </a:lnTo>
                  <a:lnTo>
                    <a:pt x="503" y="445"/>
                  </a:lnTo>
                  <a:lnTo>
                    <a:pt x="503" y="445"/>
                  </a:lnTo>
                  <a:lnTo>
                    <a:pt x="503" y="445"/>
                  </a:lnTo>
                  <a:lnTo>
                    <a:pt x="505" y="445"/>
                  </a:lnTo>
                  <a:lnTo>
                    <a:pt x="505" y="445"/>
                  </a:lnTo>
                  <a:lnTo>
                    <a:pt x="505" y="443"/>
                  </a:lnTo>
                  <a:lnTo>
                    <a:pt x="507" y="443"/>
                  </a:lnTo>
                  <a:lnTo>
                    <a:pt x="507" y="443"/>
                  </a:lnTo>
                  <a:lnTo>
                    <a:pt x="507" y="445"/>
                  </a:lnTo>
                  <a:lnTo>
                    <a:pt x="511" y="446"/>
                  </a:lnTo>
                  <a:lnTo>
                    <a:pt x="514" y="446"/>
                  </a:lnTo>
                  <a:lnTo>
                    <a:pt x="521" y="443"/>
                  </a:lnTo>
                  <a:lnTo>
                    <a:pt x="523" y="443"/>
                  </a:lnTo>
                  <a:lnTo>
                    <a:pt x="523" y="441"/>
                  </a:lnTo>
                  <a:lnTo>
                    <a:pt x="525" y="441"/>
                  </a:lnTo>
                  <a:lnTo>
                    <a:pt x="527" y="441"/>
                  </a:lnTo>
                  <a:lnTo>
                    <a:pt x="525" y="441"/>
                  </a:lnTo>
                  <a:lnTo>
                    <a:pt x="525" y="443"/>
                  </a:lnTo>
                  <a:lnTo>
                    <a:pt x="525" y="443"/>
                  </a:lnTo>
                  <a:lnTo>
                    <a:pt x="523" y="443"/>
                  </a:lnTo>
                  <a:lnTo>
                    <a:pt x="523" y="445"/>
                  </a:lnTo>
                  <a:lnTo>
                    <a:pt x="520" y="445"/>
                  </a:lnTo>
                  <a:lnTo>
                    <a:pt x="520" y="445"/>
                  </a:lnTo>
                  <a:lnTo>
                    <a:pt x="516" y="448"/>
                  </a:lnTo>
                  <a:lnTo>
                    <a:pt x="514" y="450"/>
                  </a:lnTo>
                  <a:lnTo>
                    <a:pt x="516" y="452"/>
                  </a:lnTo>
                  <a:lnTo>
                    <a:pt x="514" y="452"/>
                  </a:lnTo>
                  <a:lnTo>
                    <a:pt x="512" y="454"/>
                  </a:lnTo>
                  <a:lnTo>
                    <a:pt x="511" y="454"/>
                  </a:lnTo>
                  <a:lnTo>
                    <a:pt x="509" y="454"/>
                  </a:lnTo>
                  <a:lnTo>
                    <a:pt x="505" y="452"/>
                  </a:lnTo>
                  <a:lnTo>
                    <a:pt x="500" y="450"/>
                  </a:lnTo>
                  <a:lnTo>
                    <a:pt x="498" y="450"/>
                  </a:lnTo>
                  <a:lnTo>
                    <a:pt x="496" y="450"/>
                  </a:lnTo>
                  <a:lnTo>
                    <a:pt x="491" y="450"/>
                  </a:lnTo>
                  <a:lnTo>
                    <a:pt x="487" y="450"/>
                  </a:lnTo>
                  <a:lnTo>
                    <a:pt x="487" y="450"/>
                  </a:lnTo>
                  <a:lnTo>
                    <a:pt x="487" y="450"/>
                  </a:lnTo>
                  <a:lnTo>
                    <a:pt x="483" y="448"/>
                  </a:lnTo>
                  <a:lnTo>
                    <a:pt x="482" y="446"/>
                  </a:lnTo>
                  <a:lnTo>
                    <a:pt x="473" y="448"/>
                  </a:lnTo>
                  <a:lnTo>
                    <a:pt x="473" y="448"/>
                  </a:lnTo>
                  <a:lnTo>
                    <a:pt x="471" y="446"/>
                  </a:lnTo>
                  <a:lnTo>
                    <a:pt x="469" y="445"/>
                  </a:lnTo>
                  <a:lnTo>
                    <a:pt x="471" y="446"/>
                  </a:lnTo>
                  <a:lnTo>
                    <a:pt x="476" y="452"/>
                  </a:lnTo>
                  <a:lnTo>
                    <a:pt x="476" y="452"/>
                  </a:lnTo>
                  <a:lnTo>
                    <a:pt x="478" y="454"/>
                  </a:lnTo>
                  <a:lnTo>
                    <a:pt x="478" y="456"/>
                  </a:lnTo>
                  <a:lnTo>
                    <a:pt x="478" y="454"/>
                  </a:lnTo>
                  <a:lnTo>
                    <a:pt x="478" y="454"/>
                  </a:lnTo>
                  <a:lnTo>
                    <a:pt x="478" y="452"/>
                  </a:lnTo>
                  <a:lnTo>
                    <a:pt x="478" y="452"/>
                  </a:lnTo>
                  <a:lnTo>
                    <a:pt x="480" y="452"/>
                  </a:lnTo>
                  <a:lnTo>
                    <a:pt x="480" y="452"/>
                  </a:lnTo>
                  <a:lnTo>
                    <a:pt x="482" y="452"/>
                  </a:lnTo>
                  <a:lnTo>
                    <a:pt x="483" y="452"/>
                  </a:lnTo>
                  <a:lnTo>
                    <a:pt x="489" y="454"/>
                  </a:lnTo>
                  <a:lnTo>
                    <a:pt x="493" y="456"/>
                  </a:lnTo>
                  <a:lnTo>
                    <a:pt x="494" y="454"/>
                  </a:lnTo>
                  <a:lnTo>
                    <a:pt x="494" y="456"/>
                  </a:lnTo>
                  <a:lnTo>
                    <a:pt x="496" y="457"/>
                  </a:lnTo>
                  <a:lnTo>
                    <a:pt x="498" y="459"/>
                  </a:lnTo>
                  <a:lnTo>
                    <a:pt x="496" y="459"/>
                  </a:lnTo>
                  <a:lnTo>
                    <a:pt x="496" y="459"/>
                  </a:lnTo>
                  <a:lnTo>
                    <a:pt x="496" y="459"/>
                  </a:lnTo>
                  <a:lnTo>
                    <a:pt x="493" y="461"/>
                  </a:lnTo>
                  <a:lnTo>
                    <a:pt x="493" y="463"/>
                  </a:lnTo>
                  <a:lnTo>
                    <a:pt x="489" y="463"/>
                  </a:lnTo>
                  <a:lnTo>
                    <a:pt x="485" y="463"/>
                  </a:lnTo>
                  <a:lnTo>
                    <a:pt x="485" y="463"/>
                  </a:lnTo>
                  <a:lnTo>
                    <a:pt x="483" y="463"/>
                  </a:lnTo>
                  <a:lnTo>
                    <a:pt x="483" y="463"/>
                  </a:lnTo>
                  <a:lnTo>
                    <a:pt x="482" y="465"/>
                  </a:lnTo>
                  <a:lnTo>
                    <a:pt x="483" y="465"/>
                  </a:lnTo>
                  <a:lnTo>
                    <a:pt x="483" y="466"/>
                  </a:lnTo>
                  <a:lnTo>
                    <a:pt x="483" y="466"/>
                  </a:lnTo>
                  <a:lnTo>
                    <a:pt x="485" y="466"/>
                  </a:lnTo>
                  <a:lnTo>
                    <a:pt x="489" y="466"/>
                  </a:lnTo>
                  <a:lnTo>
                    <a:pt x="489" y="466"/>
                  </a:lnTo>
                  <a:lnTo>
                    <a:pt x="489" y="466"/>
                  </a:lnTo>
                  <a:lnTo>
                    <a:pt x="489" y="465"/>
                  </a:lnTo>
                  <a:lnTo>
                    <a:pt x="489" y="465"/>
                  </a:lnTo>
                  <a:lnTo>
                    <a:pt x="493" y="468"/>
                  </a:lnTo>
                  <a:lnTo>
                    <a:pt x="494" y="468"/>
                  </a:lnTo>
                  <a:lnTo>
                    <a:pt x="496" y="468"/>
                  </a:lnTo>
                  <a:lnTo>
                    <a:pt x="498" y="470"/>
                  </a:lnTo>
                  <a:lnTo>
                    <a:pt x="500" y="472"/>
                  </a:lnTo>
                  <a:lnTo>
                    <a:pt x="500" y="472"/>
                  </a:lnTo>
                  <a:lnTo>
                    <a:pt x="502" y="472"/>
                  </a:lnTo>
                  <a:lnTo>
                    <a:pt x="503" y="474"/>
                  </a:lnTo>
                  <a:lnTo>
                    <a:pt x="505" y="474"/>
                  </a:lnTo>
                  <a:lnTo>
                    <a:pt x="507" y="474"/>
                  </a:lnTo>
                  <a:lnTo>
                    <a:pt x="507" y="472"/>
                  </a:lnTo>
                  <a:lnTo>
                    <a:pt x="507" y="474"/>
                  </a:lnTo>
                  <a:lnTo>
                    <a:pt x="507" y="474"/>
                  </a:lnTo>
                  <a:lnTo>
                    <a:pt x="507" y="474"/>
                  </a:lnTo>
                  <a:lnTo>
                    <a:pt x="507" y="475"/>
                  </a:lnTo>
                  <a:lnTo>
                    <a:pt x="507" y="475"/>
                  </a:lnTo>
                  <a:lnTo>
                    <a:pt x="507" y="477"/>
                  </a:lnTo>
                  <a:lnTo>
                    <a:pt x="507" y="477"/>
                  </a:lnTo>
                  <a:lnTo>
                    <a:pt x="507" y="477"/>
                  </a:lnTo>
                  <a:lnTo>
                    <a:pt x="507" y="477"/>
                  </a:lnTo>
                  <a:lnTo>
                    <a:pt x="507" y="477"/>
                  </a:lnTo>
                  <a:lnTo>
                    <a:pt x="509" y="477"/>
                  </a:lnTo>
                  <a:lnTo>
                    <a:pt x="509" y="479"/>
                  </a:lnTo>
                  <a:lnTo>
                    <a:pt x="520" y="481"/>
                  </a:lnTo>
                  <a:lnTo>
                    <a:pt x="521" y="481"/>
                  </a:lnTo>
                  <a:lnTo>
                    <a:pt x="521" y="481"/>
                  </a:lnTo>
                  <a:lnTo>
                    <a:pt x="523" y="481"/>
                  </a:lnTo>
                  <a:lnTo>
                    <a:pt x="523" y="479"/>
                  </a:lnTo>
                  <a:lnTo>
                    <a:pt x="523" y="479"/>
                  </a:lnTo>
                  <a:lnTo>
                    <a:pt x="530" y="479"/>
                  </a:lnTo>
                  <a:lnTo>
                    <a:pt x="532" y="477"/>
                  </a:lnTo>
                  <a:lnTo>
                    <a:pt x="532" y="477"/>
                  </a:lnTo>
                  <a:lnTo>
                    <a:pt x="534" y="477"/>
                  </a:lnTo>
                  <a:lnTo>
                    <a:pt x="536" y="479"/>
                  </a:lnTo>
                  <a:lnTo>
                    <a:pt x="538" y="479"/>
                  </a:lnTo>
                  <a:lnTo>
                    <a:pt x="538" y="479"/>
                  </a:lnTo>
                  <a:lnTo>
                    <a:pt x="538" y="479"/>
                  </a:lnTo>
                  <a:lnTo>
                    <a:pt x="539" y="479"/>
                  </a:lnTo>
                  <a:lnTo>
                    <a:pt x="539" y="479"/>
                  </a:lnTo>
                  <a:lnTo>
                    <a:pt x="539" y="479"/>
                  </a:lnTo>
                  <a:lnTo>
                    <a:pt x="545" y="477"/>
                  </a:lnTo>
                  <a:lnTo>
                    <a:pt x="547" y="477"/>
                  </a:lnTo>
                  <a:lnTo>
                    <a:pt x="545" y="475"/>
                  </a:lnTo>
                  <a:lnTo>
                    <a:pt x="548" y="477"/>
                  </a:lnTo>
                  <a:lnTo>
                    <a:pt x="548" y="477"/>
                  </a:lnTo>
                  <a:lnTo>
                    <a:pt x="550" y="477"/>
                  </a:lnTo>
                  <a:lnTo>
                    <a:pt x="550" y="477"/>
                  </a:lnTo>
                  <a:lnTo>
                    <a:pt x="550" y="477"/>
                  </a:lnTo>
                  <a:lnTo>
                    <a:pt x="552" y="477"/>
                  </a:lnTo>
                  <a:lnTo>
                    <a:pt x="552" y="475"/>
                  </a:lnTo>
                  <a:lnTo>
                    <a:pt x="554" y="474"/>
                  </a:lnTo>
                  <a:lnTo>
                    <a:pt x="554" y="472"/>
                  </a:lnTo>
                  <a:lnTo>
                    <a:pt x="556" y="472"/>
                  </a:lnTo>
                  <a:lnTo>
                    <a:pt x="556" y="475"/>
                  </a:lnTo>
                  <a:lnTo>
                    <a:pt x="556" y="477"/>
                  </a:lnTo>
                  <a:lnTo>
                    <a:pt x="556" y="477"/>
                  </a:lnTo>
                  <a:lnTo>
                    <a:pt x="559" y="477"/>
                  </a:lnTo>
                  <a:lnTo>
                    <a:pt x="559" y="477"/>
                  </a:lnTo>
                  <a:lnTo>
                    <a:pt x="559" y="479"/>
                  </a:lnTo>
                  <a:lnTo>
                    <a:pt x="559" y="479"/>
                  </a:lnTo>
                  <a:lnTo>
                    <a:pt x="559" y="481"/>
                  </a:lnTo>
                  <a:lnTo>
                    <a:pt x="559" y="481"/>
                  </a:lnTo>
                  <a:lnTo>
                    <a:pt x="559" y="481"/>
                  </a:lnTo>
                  <a:lnTo>
                    <a:pt x="559" y="481"/>
                  </a:lnTo>
                  <a:lnTo>
                    <a:pt x="559" y="481"/>
                  </a:lnTo>
                  <a:lnTo>
                    <a:pt x="561" y="479"/>
                  </a:lnTo>
                  <a:lnTo>
                    <a:pt x="563" y="479"/>
                  </a:lnTo>
                  <a:lnTo>
                    <a:pt x="563" y="481"/>
                  </a:lnTo>
                  <a:lnTo>
                    <a:pt x="565" y="483"/>
                  </a:lnTo>
                  <a:lnTo>
                    <a:pt x="565" y="483"/>
                  </a:lnTo>
                  <a:lnTo>
                    <a:pt x="568" y="483"/>
                  </a:lnTo>
                  <a:lnTo>
                    <a:pt x="570" y="484"/>
                  </a:lnTo>
                  <a:lnTo>
                    <a:pt x="570" y="484"/>
                  </a:lnTo>
                  <a:lnTo>
                    <a:pt x="568" y="483"/>
                  </a:lnTo>
                  <a:lnTo>
                    <a:pt x="570" y="481"/>
                  </a:lnTo>
                  <a:lnTo>
                    <a:pt x="570" y="481"/>
                  </a:lnTo>
                  <a:lnTo>
                    <a:pt x="572" y="481"/>
                  </a:lnTo>
                  <a:lnTo>
                    <a:pt x="572" y="481"/>
                  </a:lnTo>
                  <a:lnTo>
                    <a:pt x="570" y="479"/>
                  </a:lnTo>
                  <a:lnTo>
                    <a:pt x="570" y="479"/>
                  </a:lnTo>
                  <a:lnTo>
                    <a:pt x="572" y="477"/>
                  </a:lnTo>
                  <a:lnTo>
                    <a:pt x="572" y="477"/>
                  </a:lnTo>
                  <a:lnTo>
                    <a:pt x="574" y="475"/>
                  </a:lnTo>
                  <a:lnTo>
                    <a:pt x="576" y="477"/>
                  </a:lnTo>
                  <a:lnTo>
                    <a:pt x="576" y="479"/>
                  </a:lnTo>
                  <a:lnTo>
                    <a:pt x="577" y="481"/>
                  </a:lnTo>
                  <a:lnTo>
                    <a:pt x="576" y="481"/>
                  </a:lnTo>
                  <a:lnTo>
                    <a:pt x="576" y="483"/>
                  </a:lnTo>
                  <a:lnTo>
                    <a:pt x="576" y="483"/>
                  </a:lnTo>
                  <a:lnTo>
                    <a:pt x="576" y="486"/>
                  </a:lnTo>
                  <a:lnTo>
                    <a:pt x="576" y="486"/>
                  </a:lnTo>
                  <a:lnTo>
                    <a:pt x="576" y="486"/>
                  </a:lnTo>
                  <a:lnTo>
                    <a:pt x="576" y="488"/>
                  </a:lnTo>
                  <a:lnTo>
                    <a:pt x="576" y="488"/>
                  </a:lnTo>
                  <a:lnTo>
                    <a:pt x="576" y="488"/>
                  </a:lnTo>
                  <a:lnTo>
                    <a:pt x="577" y="488"/>
                  </a:lnTo>
                  <a:lnTo>
                    <a:pt x="576" y="490"/>
                  </a:lnTo>
                  <a:lnTo>
                    <a:pt x="576" y="490"/>
                  </a:lnTo>
                  <a:lnTo>
                    <a:pt x="576" y="492"/>
                  </a:lnTo>
                  <a:lnTo>
                    <a:pt x="576" y="492"/>
                  </a:lnTo>
                  <a:lnTo>
                    <a:pt x="577" y="490"/>
                  </a:lnTo>
                  <a:lnTo>
                    <a:pt x="577" y="490"/>
                  </a:lnTo>
                  <a:lnTo>
                    <a:pt x="579" y="490"/>
                  </a:lnTo>
                  <a:lnTo>
                    <a:pt x="581" y="492"/>
                  </a:lnTo>
                  <a:lnTo>
                    <a:pt x="583" y="492"/>
                  </a:lnTo>
                  <a:lnTo>
                    <a:pt x="583" y="492"/>
                  </a:lnTo>
                  <a:lnTo>
                    <a:pt x="583" y="493"/>
                  </a:lnTo>
                  <a:lnTo>
                    <a:pt x="581" y="493"/>
                  </a:lnTo>
                  <a:lnTo>
                    <a:pt x="579" y="493"/>
                  </a:lnTo>
                  <a:lnTo>
                    <a:pt x="579" y="493"/>
                  </a:lnTo>
                  <a:lnTo>
                    <a:pt x="579" y="495"/>
                  </a:lnTo>
                  <a:lnTo>
                    <a:pt x="579" y="497"/>
                  </a:lnTo>
                  <a:lnTo>
                    <a:pt x="579" y="497"/>
                  </a:lnTo>
                  <a:lnTo>
                    <a:pt x="577" y="497"/>
                  </a:lnTo>
                  <a:lnTo>
                    <a:pt x="577" y="497"/>
                  </a:lnTo>
                  <a:lnTo>
                    <a:pt x="577" y="497"/>
                  </a:lnTo>
                  <a:lnTo>
                    <a:pt x="577" y="497"/>
                  </a:lnTo>
                  <a:lnTo>
                    <a:pt x="576" y="495"/>
                  </a:lnTo>
                  <a:lnTo>
                    <a:pt x="576" y="495"/>
                  </a:lnTo>
                  <a:lnTo>
                    <a:pt x="576" y="495"/>
                  </a:lnTo>
                  <a:lnTo>
                    <a:pt x="576" y="495"/>
                  </a:lnTo>
                  <a:lnTo>
                    <a:pt x="574" y="495"/>
                  </a:lnTo>
                  <a:lnTo>
                    <a:pt x="574" y="497"/>
                  </a:lnTo>
                  <a:lnTo>
                    <a:pt x="572" y="499"/>
                  </a:lnTo>
                  <a:lnTo>
                    <a:pt x="570" y="499"/>
                  </a:lnTo>
                  <a:lnTo>
                    <a:pt x="570" y="499"/>
                  </a:lnTo>
                  <a:lnTo>
                    <a:pt x="570" y="499"/>
                  </a:lnTo>
                  <a:lnTo>
                    <a:pt x="568" y="497"/>
                  </a:lnTo>
                  <a:lnTo>
                    <a:pt x="568" y="497"/>
                  </a:lnTo>
                  <a:lnTo>
                    <a:pt x="568" y="497"/>
                  </a:lnTo>
                  <a:lnTo>
                    <a:pt x="565" y="499"/>
                  </a:lnTo>
                  <a:lnTo>
                    <a:pt x="565" y="499"/>
                  </a:lnTo>
                  <a:lnTo>
                    <a:pt x="563" y="501"/>
                  </a:lnTo>
                  <a:lnTo>
                    <a:pt x="563" y="502"/>
                  </a:lnTo>
                  <a:lnTo>
                    <a:pt x="561" y="502"/>
                  </a:lnTo>
                  <a:lnTo>
                    <a:pt x="558" y="504"/>
                  </a:lnTo>
                  <a:lnTo>
                    <a:pt x="556" y="504"/>
                  </a:lnTo>
                  <a:lnTo>
                    <a:pt x="554" y="504"/>
                  </a:lnTo>
                  <a:lnTo>
                    <a:pt x="554" y="502"/>
                  </a:lnTo>
                  <a:lnTo>
                    <a:pt x="552" y="502"/>
                  </a:lnTo>
                  <a:lnTo>
                    <a:pt x="552" y="502"/>
                  </a:lnTo>
                  <a:lnTo>
                    <a:pt x="552" y="504"/>
                  </a:lnTo>
                  <a:lnTo>
                    <a:pt x="552" y="504"/>
                  </a:lnTo>
                  <a:lnTo>
                    <a:pt x="552" y="504"/>
                  </a:lnTo>
                  <a:lnTo>
                    <a:pt x="554" y="504"/>
                  </a:lnTo>
                  <a:lnTo>
                    <a:pt x="552" y="506"/>
                  </a:lnTo>
                  <a:lnTo>
                    <a:pt x="552" y="506"/>
                  </a:lnTo>
                  <a:lnTo>
                    <a:pt x="541" y="511"/>
                  </a:lnTo>
                  <a:lnTo>
                    <a:pt x="538" y="513"/>
                  </a:lnTo>
                  <a:lnTo>
                    <a:pt x="536" y="515"/>
                  </a:lnTo>
                  <a:lnTo>
                    <a:pt x="536" y="515"/>
                  </a:lnTo>
                  <a:lnTo>
                    <a:pt x="536" y="517"/>
                  </a:lnTo>
                  <a:lnTo>
                    <a:pt x="536" y="517"/>
                  </a:lnTo>
                  <a:lnTo>
                    <a:pt x="536" y="517"/>
                  </a:lnTo>
                  <a:lnTo>
                    <a:pt x="536" y="519"/>
                  </a:lnTo>
                  <a:lnTo>
                    <a:pt x="536" y="519"/>
                  </a:lnTo>
                  <a:lnTo>
                    <a:pt x="534" y="519"/>
                  </a:lnTo>
                  <a:lnTo>
                    <a:pt x="534" y="519"/>
                  </a:lnTo>
                  <a:lnTo>
                    <a:pt x="534" y="519"/>
                  </a:lnTo>
                  <a:lnTo>
                    <a:pt x="532" y="519"/>
                  </a:lnTo>
                  <a:lnTo>
                    <a:pt x="532" y="519"/>
                  </a:lnTo>
                  <a:lnTo>
                    <a:pt x="532" y="519"/>
                  </a:lnTo>
                  <a:lnTo>
                    <a:pt x="532" y="519"/>
                  </a:lnTo>
                  <a:lnTo>
                    <a:pt x="530" y="521"/>
                  </a:lnTo>
                  <a:lnTo>
                    <a:pt x="530" y="521"/>
                  </a:lnTo>
                  <a:lnTo>
                    <a:pt x="529" y="521"/>
                  </a:lnTo>
                  <a:lnTo>
                    <a:pt x="529" y="521"/>
                  </a:lnTo>
                  <a:lnTo>
                    <a:pt x="527" y="521"/>
                  </a:lnTo>
                  <a:lnTo>
                    <a:pt x="527" y="521"/>
                  </a:lnTo>
                  <a:lnTo>
                    <a:pt x="520" y="526"/>
                  </a:lnTo>
                  <a:lnTo>
                    <a:pt x="520" y="528"/>
                  </a:lnTo>
                  <a:lnTo>
                    <a:pt x="518" y="530"/>
                  </a:lnTo>
                  <a:lnTo>
                    <a:pt x="518" y="530"/>
                  </a:lnTo>
                  <a:lnTo>
                    <a:pt x="520" y="535"/>
                  </a:lnTo>
                  <a:lnTo>
                    <a:pt x="521" y="535"/>
                  </a:lnTo>
                  <a:lnTo>
                    <a:pt x="523" y="535"/>
                  </a:lnTo>
                  <a:lnTo>
                    <a:pt x="523" y="535"/>
                  </a:lnTo>
                  <a:lnTo>
                    <a:pt x="527" y="535"/>
                  </a:lnTo>
                  <a:lnTo>
                    <a:pt x="529" y="535"/>
                  </a:lnTo>
                  <a:lnTo>
                    <a:pt x="530" y="533"/>
                  </a:lnTo>
                  <a:lnTo>
                    <a:pt x="530" y="533"/>
                  </a:lnTo>
                  <a:lnTo>
                    <a:pt x="532" y="533"/>
                  </a:lnTo>
                  <a:lnTo>
                    <a:pt x="539" y="533"/>
                  </a:lnTo>
                  <a:lnTo>
                    <a:pt x="541" y="535"/>
                  </a:lnTo>
                  <a:lnTo>
                    <a:pt x="543" y="535"/>
                  </a:lnTo>
                  <a:lnTo>
                    <a:pt x="547" y="539"/>
                  </a:lnTo>
                  <a:lnTo>
                    <a:pt x="547" y="539"/>
                  </a:lnTo>
                  <a:lnTo>
                    <a:pt x="548" y="539"/>
                  </a:lnTo>
                  <a:lnTo>
                    <a:pt x="548" y="539"/>
                  </a:lnTo>
                  <a:lnTo>
                    <a:pt x="548" y="540"/>
                  </a:lnTo>
                  <a:lnTo>
                    <a:pt x="548" y="540"/>
                  </a:lnTo>
                  <a:lnTo>
                    <a:pt x="550" y="542"/>
                  </a:lnTo>
                  <a:lnTo>
                    <a:pt x="552" y="544"/>
                  </a:lnTo>
                  <a:lnTo>
                    <a:pt x="552" y="544"/>
                  </a:lnTo>
                  <a:lnTo>
                    <a:pt x="556" y="546"/>
                  </a:lnTo>
                  <a:lnTo>
                    <a:pt x="556" y="546"/>
                  </a:lnTo>
                  <a:lnTo>
                    <a:pt x="558" y="546"/>
                  </a:lnTo>
                  <a:lnTo>
                    <a:pt x="558" y="548"/>
                  </a:lnTo>
                  <a:lnTo>
                    <a:pt x="558" y="548"/>
                  </a:lnTo>
                  <a:lnTo>
                    <a:pt x="559" y="546"/>
                  </a:lnTo>
                  <a:lnTo>
                    <a:pt x="561" y="546"/>
                  </a:lnTo>
                  <a:lnTo>
                    <a:pt x="565" y="546"/>
                  </a:lnTo>
                  <a:lnTo>
                    <a:pt x="565" y="546"/>
                  </a:lnTo>
                  <a:lnTo>
                    <a:pt x="568" y="548"/>
                  </a:lnTo>
                  <a:lnTo>
                    <a:pt x="572" y="549"/>
                  </a:lnTo>
                  <a:lnTo>
                    <a:pt x="572" y="551"/>
                  </a:lnTo>
                  <a:lnTo>
                    <a:pt x="574" y="555"/>
                  </a:lnTo>
                  <a:lnTo>
                    <a:pt x="574" y="557"/>
                  </a:lnTo>
                  <a:lnTo>
                    <a:pt x="574" y="557"/>
                  </a:lnTo>
                  <a:lnTo>
                    <a:pt x="574" y="558"/>
                  </a:lnTo>
                  <a:lnTo>
                    <a:pt x="574" y="558"/>
                  </a:lnTo>
                  <a:lnTo>
                    <a:pt x="574" y="560"/>
                  </a:lnTo>
                  <a:lnTo>
                    <a:pt x="576" y="564"/>
                  </a:lnTo>
                  <a:lnTo>
                    <a:pt x="576" y="564"/>
                  </a:lnTo>
                  <a:lnTo>
                    <a:pt x="576" y="566"/>
                  </a:lnTo>
                  <a:lnTo>
                    <a:pt x="574" y="567"/>
                  </a:lnTo>
                  <a:lnTo>
                    <a:pt x="574" y="567"/>
                  </a:lnTo>
                  <a:lnTo>
                    <a:pt x="572" y="569"/>
                  </a:lnTo>
                  <a:lnTo>
                    <a:pt x="572" y="569"/>
                  </a:lnTo>
                  <a:lnTo>
                    <a:pt x="570" y="571"/>
                  </a:lnTo>
                  <a:lnTo>
                    <a:pt x="570" y="573"/>
                  </a:lnTo>
                  <a:lnTo>
                    <a:pt x="570" y="573"/>
                  </a:lnTo>
                  <a:lnTo>
                    <a:pt x="570" y="573"/>
                  </a:lnTo>
                  <a:lnTo>
                    <a:pt x="570" y="573"/>
                  </a:lnTo>
                  <a:lnTo>
                    <a:pt x="570" y="575"/>
                  </a:lnTo>
                  <a:lnTo>
                    <a:pt x="570" y="575"/>
                  </a:lnTo>
                  <a:lnTo>
                    <a:pt x="570" y="577"/>
                  </a:lnTo>
                  <a:lnTo>
                    <a:pt x="572" y="578"/>
                  </a:lnTo>
                  <a:lnTo>
                    <a:pt x="572" y="580"/>
                  </a:lnTo>
                  <a:lnTo>
                    <a:pt x="572" y="580"/>
                  </a:lnTo>
                  <a:lnTo>
                    <a:pt x="570" y="582"/>
                  </a:lnTo>
                  <a:lnTo>
                    <a:pt x="570" y="582"/>
                  </a:lnTo>
                  <a:lnTo>
                    <a:pt x="570" y="584"/>
                  </a:lnTo>
                  <a:lnTo>
                    <a:pt x="570" y="584"/>
                  </a:lnTo>
                  <a:lnTo>
                    <a:pt x="570" y="584"/>
                  </a:lnTo>
                  <a:lnTo>
                    <a:pt x="572" y="586"/>
                  </a:lnTo>
                  <a:lnTo>
                    <a:pt x="572" y="586"/>
                  </a:lnTo>
                  <a:lnTo>
                    <a:pt x="572" y="586"/>
                  </a:lnTo>
                  <a:lnTo>
                    <a:pt x="568" y="586"/>
                  </a:lnTo>
                  <a:lnTo>
                    <a:pt x="568" y="586"/>
                  </a:lnTo>
                  <a:lnTo>
                    <a:pt x="568" y="586"/>
                  </a:lnTo>
                  <a:lnTo>
                    <a:pt x="568" y="586"/>
                  </a:lnTo>
                  <a:lnTo>
                    <a:pt x="567" y="586"/>
                  </a:lnTo>
                  <a:lnTo>
                    <a:pt x="567" y="586"/>
                  </a:lnTo>
                  <a:lnTo>
                    <a:pt x="565" y="587"/>
                  </a:lnTo>
                  <a:lnTo>
                    <a:pt x="565" y="587"/>
                  </a:lnTo>
                  <a:lnTo>
                    <a:pt x="563" y="587"/>
                  </a:lnTo>
                  <a:lnTo>
                    <a:pt x="563" y="587"/>
                  </a:lnTo>
                  <a:lnTo>
                    <a:pt x="563" y="587"/>
                  </a:lnTo>
                  <a:lnTo>
                    <a:pt x="563" y="587"/>
                  </a:lnTo>
                  <a:lnTo>
                    <a:pt x="563" y="589"/>
                  </a:lnTo>
                  <a:lnTo>
                    <a:pt x="568" y="593"/>
                  </a:lnTo>
                  <a:lnTo>
                    <a:pt x="568" y="593"/>
                  </a:lnTo>
                  <a:lnTo>
                    <a:pt x="570" y="595"/>
                  </a:lnTo>
                  <a:lnTo>
                    <a:pt x="572" y="595"/>
                  </a:lnTo>
                  <a:lnTo>
                    <a:pt x="572" y="595"/>
                  </a:lnTo>
                  <a:lnTo>
                    <a:pt x="574" y="593"/>
                  </a:lnTo>
                  <a:lnTo>
                    <a:pt x="574" y="595"/>
                  </a:lnTo>
                  <a:lnTo>
                    <a:pt x="576" y="596"/>
                  </a:lnTo>
                  <a:lnTo>
                    <a:pt x="576" y="596"/>
                  </a:lnTo>
                  <a:lnTo>
                    <a:pt x="576" y="598"/>
                  </a:lnTo>
                  <a:lnTo>
                    <a:pt x="576" y="598"/>
                  </a:lnTo>
                  <a:lnTo>
                    <a:pt x="581" y="600"/>
                  </a:lnTo>
                  <a:lnTo>
                    <a:pt x="581" y="600"/>
                  </a:lnTo>
                  <a:lnTo>
                    <a:pt x="585" y="600"/>
                  </a:lnTo>
                  <a:lnTo>
                    <a:pt x="585" y="600"/>
                  </a:lnTo>
                  <a:lnTo>
                    <a:pt x="586" y="600"/>
                  </a:lnTo>
                  <a:lnTo>
                    <a:pt x="586" y="600"/>
                  </a:lnTo>
                  <a:lnTo>
                    <a:pt x="590" y="602"/>
                  </a:lnTo>
                  <a:lnTo>
                    <a:pt x="592" y="602"/>
                  </a:lnTo>
                  <a:lnTo>
                    <a:pt x="592" y="602"/>
                  </a:lnTo>
                  <a:lnTo>
                    <a:pt x="597" y="598"/>
                  </a:lnTo>
                  <a:lnTo>
                    <a:pt x="599" y="598"/>
                  </a:lnTo>
                  <a:lnTo>
                    <a:pt x="599" y="598"/>
                  </a:lnTo>
                  <a:lnTo>
                    <a:pt x="601" y="598"/>
                  </a:lnTo>
                  <a:lnTo>
                    <a:pt x="601" y="596"/>
                  </a:lnTo>
                  <a:lnTo>
                    <a:pt x="603" y="596"/>
                  </a:lnTo>
                  <a:lnTo>
                    <a:pt x="603" y="595"/>
                  </a:lnTo>
                  <a:lnTo>
                    <a:pt x="603" y="595"/>
                  </a:lnTo>
                  <a:lnTo>
                    <a:pt x="606" y="593"/>
                  </a:lnTo>
                  <a:lnTo>
                    <a:pt x="606" y="593"/>
                  </a:lnTo>
                  <a:lnTo>
                    <a:pt x="608" y="591"/>
                  </a:lnTo>
                  <a:lnTo>
                    <a:pt x="608" y="591"/>
                  </a:lnTo>
                  <a:lnTo>
                    <a:pt x="608" y="591"/>
                  </a:lnTo>
                  <a:lnTo>
                    <a:pt x="608" y="591"/>
                  </a:lnTo>
                  <a:lnTo>
                    <a:pt x="608" y="591"/>
                  </a:lnTo>
                  <a:lnTo>
                    <a:pt x="608" y="591"/>
                  </a:lnTo>
                  <a:lnTo>
                    <a:pt x="608" y="591"/>
                  </a:lnTo>
                  <a:lnTo>
                    <a:pt x="610" y="591"/>
                  </a:lnTo>
                  <a:lnTo>
                    <a:pt x="610" y="591"/>
                  </a:lnTo>
                  <a:lnTo>
                    <a:pt x="612" y="591"/>
                  </a:lnTo>
                  <a:lnTo>
                    <a:pt x="612" y="589"/>
                  </a:lnTo>
                  <a:lnTo>
                    <a:pt x="614" y="584"/>
                  </a:lnTo>
                  <a:lnTo>
                    <a:pt x="615" y="582"/>
                  </a:lnTo>
                  <a:lnTo>
                    <a:pt x="615" y="580"/>
                  </a:lnTo>
                  <a:lnTo>
                    <a:pt x="615" y="580"/>
                  </a:lnTo>
                  <a:lnTo>
                    <a:pt x="617" y="577"/>
                  </a:lnTo>
                  <a:lnTo>
                    <a:pt x="617" y="577"/>
                  </a:lnTo>
                  <a:lnTo>
                    <a:pt x="617" y="577"/>
                  </a:lnTo>
                  <a:lnTo>
                    <a:pt x="617" y="578"/>
                  </a:lnTo>
                  <a:lnTo>
                    <a:pt x="617" y="578"/>
                  </a:lnTo>
                  <a:lnTo>
                    <a:pt x="619" y="577"/>
                  </a:lnTo>
                  <a:lnTo>
                    <a:pt x="621" y="577"/>
                  </a:lnTo>
                  <a:lnTo>
                    <a:pt x="624" y="575"/>
                  </a:lnTo>
                  <a:lnTo>
                    <a:pt x="626" y="575"/>
                  </a:lnTo>
                  <a:lnTo>
                    <a:pt x="630" y="571"/>
                  </a:lnTo>
                  <a:lnTo>
                    <a:pt x="632" y="571"/>
                  </a:lnTo>
                  <a:lnTo>
                    <a:pt x="635" y="571"/>
                  </a:lnTo>
                  <a:lnTo>
                    <a:pt x="637" y="571"/>
                  </a:lnTo>
                  <a:lnTo>
                    <a:pt x="637" y="571"/>
                  </a:lnTo>
                  <a:lnTo>
                    <a:pt x="639" y="571"/>
                  </a:lnTo>
                  <a:lnTo>
                    <a:pt x="639" y="571"/>
                  </a:lnTo>
                  <a:lnTo>
                    <a:pt x="641" y="571"/>
                  </a:lnTo>
                  <a:lnTo>
                    <a:pt x="641" y="571"/>
                  </a:lnTo>
                  <a:lnTo>
                    <a:pt x="641" y="569"/>
                  </a:lnTo>
                  <a:lnTo>
                    <a:pt x="641" y="569"/>
                  </a:lnTo>
                  <a:lnTo>
                    <a:pt x="642" y="569"/>
                  </a:lnTo>
                  <a:lnTo>
                    <a:pt x="644" y="569"/>
                  </a:lnTo>
                  <a:lnTo>
                    <a:pt x="644" y="569"/>
                  </a:lnTo>
                  <a:lnTo>
                    <a:pt x="646" y="571"/>
                  </a:lnTo>
                  <a:lnTo>
                    <a:pt x="646" y="571"/>
                  </a:lnTo>
                  <a:lnTo>
                    <a:pt x="646" y="573"/>
                  </a:lnTo>
                  <a:lnTo>
                    <a:pt x="648" y="573"/>
                  </a:lnTo>
                  <a:lnTo>
                    <a:pt x="650" y="571"/>
                  </a:lnTo>
                  <a:lnTo>
                    <a:pt x="651" y="567"/>
                  </a:lnTo>
                  <a:lnTo>
                    <a:pt x="651" y="566"/>
                  </a:lnTo>
                  <a:lnTo>
                    <a:pt x="653" y="566"/>
                  </a:lnTo>
                  <a:lnTo>
                    <a:pt x="655" y="564"/>
                  </a:lnTo>
                  <a:lnTo>
                    <a:pt x="657" y="564"/>
                  </a:lnTo>
                  <a:lnTo>
                    <a:pt x="657" y="562"/>
                  </a:lnTo>
                  <a:lnTo>
                    <a:pt x="659" y="560"/>
                  </a:lnTo>
                  <a:lnTo>
                    <a:pt x="659" y="562"/>
                  </a:lnTo>
                  <a:lnTo>
                    <a:pt x="659" y="560"/>
                  </a:lnTo>
                  <a:lnTo>
                    <a:pt x="660" y="560"/>
                  </a:lnTo>
                  <a:lnTo>
                    <a:pt x="660" y="560"/>
                  </a:lnTo>
                  <a:lnTo>
                    <a:pt x="662" y="562"/>
                  </a:lnTo>
                  <a:lnTo>
                    <a:pt x="662" y="560"/>
                  </a:lnTo>
                  <a:lnTo>
                    <a:pt x="662" y="558"/>
                  </a:lnTo>
                  <a:lnTo>
                    <a:pt x="662" y="558"/>
                  </a:lnTo>
                  <a:lnTo>
                    <a:pt x="664" y="558"/>
                  </a:lnTo>
                  <a:lnTo>
                    <a:pt x="666" y="558"/>
                  </a:lnTo>
                  <a:lnTo>
                    <a:pt x="666" y="558"/>
                  </a:lnTo>
                  <a:lnTo>
                    <a:pt x="666" y="558"/>
                  </a:lnTo>
                  <a:lnTo>
                    <a:pt x="664" y="557"/>
                  </a:lnTo>
                  <a:lnTo>
                    <a:pt x="664" y="557"/>
                  </a:lnTo>
                  <a:lnTo>
                    <a:pt x="664" y="557"/>
                  </a:lnTo>
                  <a:lnTo>
                    <a:pt x="664" y="555"/>
                  </a:lnTo>
                  <a:lnTo>
                    <a:pt x="664" y="555"/>
                  </a:lnTo>
                  <a:lnTo>
                    <a:pt x="664" y="553"/>
                  </a:lnTo>
                  <a:lnTo>
                    <a:pt x="666" y="553"/>
                  </a:lnTo>
                  <a:lnTo>
                    <a:pt x="668" y="551"/>
                  </a:lnTo>
                  <a:lnTo>
                    <a:pt x="669" y="549"/>
                  </a:lnTo>
                  <a:lnTo>
                    <a:pt x="671" y="549"/>
                  </a:lnTo>
                  <a:lnTo>
                    <a:pt x="673" y="549"/>
                  </a:lnTo>
                  <a:lnTo>
                    <a:pt x="677" y="549"/>
                  </a:lnTo>
                  <a:lnTo>
                    <a:pt x="680" y="551"/>
                  </a:lnTo>
                  <a:lnTo>
                    <a:pt x="682" y="553"/>
                  </a:lnTo>
                  <a:lnTo>
                    <a:pt x="684" y="555"/>
                  </a:lnTo>
                  <a:lnTo>
                    <a:pt x="686" y="557"/>
                  </a:lnTo>
                  <a:lnTo>
                    <a:pt x="686" y="557"/>
                  </a:lnTo>
                  <a:lnTo>
                    <a:pt x="686" y="558"/>
                  </a:lnTo>
                  <a:lnTo>
                    <a:pt x="688" y="558"/>
                  </a:lnTo>
                  <a:lnTo>
                    <a:pt x="689" y="558"/>
                  </a:lnTo>
                  <a:lnTo>
                    <a:pt x="695" y="558"/>
                  </a:lnTo>
                  <a:lnTo>
                    <a:pt x="695" y="558"/>
                  </a:lnTo>
                  <a:lnTo>
                    <a:pt x="695" y="557"/>
                  </a:lnTo>
                  <a:lnTo>
                    <a:pt x="697" y="555"/>
                  </a:lnTo>
                  <a:lnTo>
                    <a:pt x="698" y="555"/>
                  </a:lnTo>
                  <a:lnTo>
                    <a:pt x="698" y="555"/>
                  </a:lnTo>
                  <a:lnTo>
                    <a:pt x="702" y="557"/>
                  </a:lnTo>
                  <a:lnTo>
                    <a:pt x="706" y="558"/>
                  </a:lnTo>
                  <a:lnTo>
                    <a:pt x="707" y="558"/>
                  </a:lnTo>
                  <a:lnTo>
                    <a:pt x="707" y="557"/>
                  </a:lnTo>
                  <a:lnTo>
                    <a:pt x="707" y="557"/>
                  </a:lnTo>
                  <a:lnTo>
                    <a:pt x="707" y="555"/>
                  </a:lnTo>
                  <a:lnTo>
                    <a:pt x="707" y="555"/>
                  </a:lnTo>
                  <a:lnTo>
                    <a:pt x="707" y="555"/>
                  </a:lnTo>
                  <a:lnTo>
                    <a:pt x="713" y="555"/>
                  </a:lnTo>
                  <a:lnTo>
                    <a:pt x="716" y="553"/>
                  </a:lnTo>
                  <a:lnTo>
                    <a:pt x="716" y="553"/>
                  </a:lnTo>
                  <a:lnTo>
                    <a:pt x="716" y="551"/>
                  </a:lnTo>
                  <a:lnTo>
                    <a:pt x="716" y="551"/>
                  </a:lnTo>
                  <a:lnTo>
                    <a:pt x="715" y="549"/>
                  </a:lnTo>
                  <a:lnTo>
                    <a:pt x="715" y="548"/>
                  </a:lnTo>
                  <a:lnTo>
                    <a:pt x="715" y="546"/>
                  </a:lnTo>
                  <a:lnTo>
                    <a:pt x="715" y="542"/>
                  </a:lnTo>
                  <a:lnTo>
                    <a:pt x="716" y="540"/>
                  </a:lnTo>
                  <a:lnTo>
                    <a:pt x="716" y="539"/>
                  </a:lnTo>
                  <a:lnTo>
                    <a:pt x="716" y="539"/>
                  </a:lnTo>
                  <a:lnTo>
                    <a:pt x="716" y="539"/>
                  </a:lnTo>
                  <a:lnTo>
                    <a:pt x="718" y="539"/>
                  </a:lnTo>
                  <a:lnTo>
                    <a:pt x="718" y="537"/>
                  </a:lnTo>
                  <a:lnTo>
                    <a:pt x="720" y="537"/>
                  </a:lnTo>
                  <a:lnTo>
                    <a:pt x="718" y="537"/>
                  </a:lnTo>
                  <a:lnTo>
                    <a:pt x="718" y="537"/>
                  </a:lnTo>
                  <a:lnTo>
                    <a:pt x="718" y="537"/>
                  </a:lnTo>
                  <a:lnTo>
                    <a:pt x="718" y="535"/>
                  </a:lnTo>
                  <a:lnTo>
                    <a:pt x="720" y="533"/>
                  </a:lnTo>
                  <a:lnTo>
                    <a:pt x="720" y="533"/>
                  </a:lnTo>
                  <a:lnTo>
                    <a:pt x="722" y="533"/>
                  </a:lnTo>
                  <a:lnTo>
                    <a:pt x="724" y="535"/>
                  </a:lnTo>
                  <a:lnTo>
                    <a:pt x="724" y="535"/>
                  </a:lnTo>
                  <a:lnTo>
                    <a:pt x="724" y="535"/>
                  </a:lnTo>
                  <a:lnTo>
                    <a:pt x="725" y="535"/>
                  </a:lnTo>
                  <a:lnTo>
                    <a:pt x="725" y="533"/>
                  </a:lnTo>
                  <a:lnTo>
                    <a:pt x="725" y="531"/>
                  </a:lnTo>
                  <a:lnTo>
                    <a:pt x="725" y="530"/>
                  </a:lnTo>
                  <a:lnTo>
                    <a:pt x="724" y="528"/>
                  </a:lnTo>
                  <a:lnTo>
                    <a:pt x="724" y="528"/>
                  </a:lnTo>
                  <a:lnTo>
                    <a:pt x="722" y="528"/>
                  </a:lnTo>
                  <a:lnTo>
                    <a:pt x="722" y="530"/>
                  </a:lnTo>
                  <a:lnTo>
                    <a:pt x="722" y="530"/>
                  </a:lnTo>
                  <a:lnTo>
                    <a:pt x="720" y="528"/>
                  </a:lnTo>
                  <a:lnTo>
                    <a:pt x="718" y="528"/>
                  </a:lnTo>
                  <a:lnTo>
                    <a:pt x="718" y="526"/>
                  </a:lnTo>
                  <a:lnTo>
                    <a:pt x="715" y="528"/>
                  </a:lnTo>
                  <a:lnTo>
                    <a:pt x="715" y="528"/>
                  </a:lnTo>
                  <a:lnTo>
                    <a:pt x="713" y="526"/>
                  </a:lnTo>
                  <a:lnTo>
                    <a:pt x="711" y="526"/>
                  </a:lnTo>
                  <a:lnTo>
                    <a:pt x="711" y="526"/>
                  </a:lnTo>
                  <a:lnTo>
                    <a:pt x="711" y="526"/>
                  </a:lnTo>
                  <a:lnTo>
                    <a:pt x="709" y="528"/>
                  </a:lnTo>
                  <a:lnTo>
                    <a:pt x="709" y="528"/>
                  </a:lnTo>
                  <a:lnTo>
                    <a:pt x="709" y="526"/>
                  </a:lnTo>
                  <a:lnTo>
                    <a:pt x="709" y="524"/>
                  </a:lnTo>
                  <a:lnTo>
                    <a:pt x="709" y="524"/>
                  </a:lnTo>
                  <a:lnTo>
                    <a:pt x="707" y="526"/>
                  </a:lnTo>
                  <a:lnTo>
                    <a:pt x="707" y="526"/>
                  </a:lnTo>
                  <a:lnTo>
                    <a:pt x="702" y="526"/>
                  </a:lnTo>
                  <a:lnTo>
                    <a:pt x="700" y="526"/>
                  </a:lnTo>
                  <a:lnTo>
                    <a:pt x="698" y="528"/>
                  </a:lnTo>
                  <a:lnTo>
                    <a:pt x="698" y="528"/>
                  </a:lnTo>
                  <a:lnTo>
                    <a:pt x="698" y="528"/>
                  </a:lnTo>
                  <a:lnTo>
                    <a:pt x="697" y="530"/>
                  </a:lnTo>
                  <a:lnTo>
                    <a:pt x="695" y="533"/>
                  </a:lnTo>
                  <a:lnTo>
                    <a:pt x="693" y="533"/>
                  </a:lnTo>
                  <a:lnTo>
                    <a:pt x="691" y="531"/>
                  </a:lnTo>
                  <a:lnTo>
                    <a:pt x="688" y="530"/>
                  </a:lnTo>
                  <a:lnTo>
                    <a:pt x="688" y="530"/>
                  </a:lnTo>
                  <a:lnTo>
                    <a:pt x="688" y="528"/>
                  </a:lnTo>
                  <a:lnTo>
                    <a:pt x="688" y="528"/>
                  </a:lnTo>
                  <a:lnTo>
                    <a:pt x="688" y="526"/>
                  </a:lnTo>
                  <a:lnTo>
                    <a:pt x="688" y="526"/>
                  </a:lnTo>
                  <a:lnTo>
                    <a:pt x="686" y="524"/>
                  </a:lnTo>
                  <a:lnTo>
                    <a:pt x="686" y="526"/>
                  </a:lnTo>
                  <a:lnTo>
                    <a:pt x="684" y="526"/>
                  </a:lnTo>
                  <a:lnTo>
                    <a:pt x="684" y="528"/>
                  </a:lnTo>
                  <a:lnTo>
                    <a:pt x="684" y="530"/>
                  </a:lnTo>
                  <a:lnTo>
                    <a:pt x="684" y="530"/>
                  </a:lnTo>
                  <a:lnTo>
                    <a:pt x="682" y="531"/>
                  </a:lnTo>
                  <a:lnTo>
                    <a:pt x="682" y="531"/>
                  </a:lnTo>
                  <a:lnTo>
                    <a:pt x="682" y="531"/>
                  </a:lnTo>
                  <a:lnTo>
                    <a:pt x="682" y="531"/>
                  </a:lnTo>
                  <a:lnTo>
                    <a:pt x="682" y="531"/>
                  </a:lnTo>
                  <a:lnTo>
                    <a:pt x="682" y="533"/>
                  </a:lnTo>
                  <a:lnTo>
                    <a:pt x="680" y="535"/>
                  </a:lnTo>
                  <a:lnTo>
                    <a:pt x="679" y="535"/>
                  </a:lnTo>
                  <a:lnTo>
                    <a:pt x="669" y="537"/>
                  </a:lnTo>
                  <a:lnTo>
                    <a:pt x="668" y="537"/>
                  </a:lnTo>
                  <a:lnTo>
                    <a:pt x="660" y="531"/>
                  </a:lnTo>
                  <a:lnTo>
                    <a:pt x="646" y="511"/>
                  </a:lnTo>
                  <a:lnTo>
                    <a:pt x="642" y="502"/>
                  </a:lnTo>
                  <a:lnTo>
                    <a:pt x="639" y="495"/>
                  </a:lnTo>
                  <a:lnTo>
                    <a:pt x="639" y="493"/>
                  </a:lnTo>
                  <a:lnTo>
                    <a:pt x="639" y="493"/>
                  </a:lnTo>
                  <a:lnTo>
                    <a:pt x="639" y="492"/>
                  </a:lnTo>
                  <a:lnTo>
                    <a:pt x="637" y="484"/>
                  </a:lnTo>
                  <a:lnTo>
                    <a:pt x="635" y="483"/>
                  </a:lnTo>
                  <a:lnTo>
                    <a:pt x="635" y="481"/>
                  </a:lnTo>
                  <a:lnTo>
                    <a:pt x="635" y="477"/>
                  </a:lnTo>
                  <a:lnTo>
                    <a:pt x="635" y="475"/>
                  </a:lnTo>
                  <a:lnTo>
                    <a:pt x="635" y="475"/>
                  </a:lnTo>
                  <a:lnTo>
                    <a:pt x="635" y="474"/>
                  </a:lnTo>
                  <a:lnTo>
                    <a:pt x="635" y="474"/>
                  </a:lnTo>
                  <a:lnTo>
                    <a:pt x="635" y="472"/>
                  </a:lnTo>
                  <a:lnTo>
                    <a:pt x="637" y="472"/>
                  </a:lnTo>
                  <a:lnTo>
                    <a:pt x="639" y="472"/>
                  </a:lnTo>
                  <a:lnTo>
                    <a:pt x="639" y="470"/>
                  </a:lnTo>
                  <a:lnTo>
                    <a:pt x="639" y="470"/>
                  </a:lnTo>
                  <a:lnTo>
                    <a:pt x="639" y="468"/>
                  </a:lnTo>
                  <a:lnTo>
                    <a:pt x="639" y="468"/>
                  </a:lnTo>
                  <a:lnTo>
                    <a:pt x="639" y="468"/>
                  </a:lnTo>
                  <a:lnTo>
                    <a:pt x="639" y="470"/>
                  </a:lnTo>
                  <a:lnTo>
                    <a:pt x="641" y="470"/>
                  </a:lnTo>
                  <a:lnTo>
                    <a:pt x="641" y="470"/>
                  </a:lnTo>
                  <a:lnTo>
                    <a:pt x="641" y="470"/>
                  </a:lnTo>
                  <a:lnTo>
                    <a:pt x="646" y="468"/>
                  </a:lnTo>
                  <a:lnTo>
                    <a:pt x="648" y="468"/>
                  </a:lnTo>
                  <a:lnTo>
                    <a:pt x="650" y="466"/>
                  </a:lnTo>
                  <a:lnTo>
                    <a:pt x="650" y="466"/>
                  </a:lnTo>
                  <a:lnTo>
                    <a:pt x="653" y="461"/>
                  </a:lnTo>
                  <a:lnTo>
                    <a:pt x="655" y="459"/>
                  </a:lnTo>
                  <a:lnTo>
                    <a:pt x="655" y="459"/>
                  </a:lnTo>
                  <a:lnTo>
                    <a:pt x="655" y="457"/>
                  </a:lnTo>
                  <a:lnTo>
                    <a:pt x="655" y="457"/>
                  </a:lnTo>
                  <a:lnTo>
                    <a:pt x="655" y="456"/>
                  </a:lnTo>
                  <a:lnTo>
                    <a:pt x="655" y="456"/>
                  </a:lnTo>
                  <a:lnTo>
                    <a:pt x="653" y="454"/>
                  </a:lnTo>
                  <a:lnTo>
                    <a:pt x="653" y="454"/>
                  </a:lnTo>
                  <a:lnTo>
                    <a:pt x="653" y="452"/>
                  </a:lnTo>
                  <a:lnTo>
                    <a:pt x="653" y="450"/>
                  </a:lnTo>
                  <a:lnTo>
                    <a:pt x="653" y="452"/>
                  </a:lnTo>
                  <a:lnTo>
                    <a:pt x="655" y="452"/>
                  </a:lnTo>
                  <a:lnTo>
                    <a:pt x="655" y="454"/>
                  </a:lnTo>
                  <a:lnTo>
                    <a:pt x="655" y="454"/>
                  </a:lnTo>
                  <a:lnTo>
                    <a:pt x="657" y="456"/>
                  </a:lnTo>
                  <a:lnTo>
                    <a:pt x="657" y="456"/>
                  </a:lnTo>
                  <a:lnTo>
                    <a:pt x="657" y="456"/>
                  </a:lnTo>
                  <a:lnTo>
                    <a:pt x="659" y="456"/>
                  </a:lnTo>
                  <a:lnTo>
                    <a:pt x="659" y="456"/>
                  </a:lnTo>
                  <a:lnTo>
                    <a:pt x="657" y="459"/>
                  </a:lnTo>
                  <a:lnTo>
                    <a:pt x="657" y="461"/>
                  </a:lnTo>
                  <a:lnTo>
                    <a:pt x="657" y="463"/>
                  </a:lnTo>
                  <a:lnTo>
                    <a:pt x="659" y="463"/>
                  </a:lnTo>
                  <a:lnTo>
                    <a:pt x="660" y="463"/>
                  </a:lnTo>
                  <a:lnTo>
                    <a:pt x="660" y="463"/>
                  </a:lnTo>
                  <a:lnTo>
                    <a:pt x="662" y="461"/>
                  </a:lnTo>
                  <a:lnTo>
                    <a:pt x="662" y="463"/>
                  </a:lnTo>
                  <a:lnTo>
                    <a:pt x="660" y="465"/>
                  </a:lnTo>
                  <a:lnTo>
                    <a:pt x="659" y="466"/>
                  </a:lnTo>
                  <a:lnTo>
                    <a:pt x="657" y="468"/>
                  </a:lnTo>
                  <a:lnTo>
                    <a:pt x="657" y="470"/>
                  </a:lnTo>
                  <a:lnTo>
                    <a:pt x="655" y="472"/>
                  </a:lnTo>
                  <a:lnTo>
                    <a:pt x="655" y="474"/>
                  </a:lnTo>
                  <a:lnTo>
                    <a:pt x="651" y="475"/>
                  </a:lnTo>
                  <a:lnTo>
                    <a:pt x="646" y="477"/>
                  </a:lnTo>
                  <a:lnTo>
                    <a:pt x="646" y="477"/>
                  </a:lnTo>
                  <a:lnTo>
                    <a:pt x="646" y="477"/>
                  </a:lnTo>
                  <a:lnTo>
                    <a:pt x="646" y="479"/>
                  </a:lnTo>
                  <a:lnTo>
                    <a:pt x="644" y="481"/>
                  </a:lnTo>
                  <a:lnTo>
                    <a:pt x="644" y="481"/>
                  </a:lnTo>
                  <a:lnTo>
                    <a:pt x="644" y="483"/>
                  </a:lnTo>
                  <a:lnTo>
                    <a:pt x="646" y="481"/>
                  </a:lnTo>
                  <a:lnTo>
                    <a:pt x="648" y="481"/>
                  </a:lnTo>
                  <a:lnTo>
                    <a:pt x="650" y="479"/>
                  </a:lnTo>
                  <a:lnTo>
                    <a:pt x="650" y="479"/>
                  </a:lnTo>
                  <a:lnTo>
                    <a:pt x="653" y="477"/>
                  </a:lnTo>
                  <a:lnTo>
                    <a:pt x="653" y="477"/>
                  </a:lnTo>
                  <a:lnTo>
                    <a:pt x="655" y="475"/>
                  </a:lnTo>
                  <a:lnTo>
                    <a:pt x="657" y="470"/>
                  </a:lnTo>
                  <a:lnTo>
                    <a:pt x="659" y="468"/>
                  </a:lnTo>
                  <a:lnTo>
                    <a:pt x="659" y="468"/>
                  </a:lnTo>
                  <a:lnTo>
                    <a:pt x="664" y="461"/>
                  </a:lnTo>
                  <a:lnTo>
                    <a:pt x="664" y="459"/>
                  </a:lnTo>
                  <a:lnTo>
                    <a:pt x="666" y="459"/>
                  </a:lnTo>
                  <a:lnTo>
                    <a:pt x="666" y="457"/>
                  </a:lnTo>
                  <a:lnTo>
                    <a:pt x="668" y="456"/>
                  </a:lnTo>
                  <a:lnTo>
                    <a:pt x="669" y="456"/>
                  </a:lnTo>
                  <a:lnTo>
                    <a:pt x="669" y="454"/>
                  </a:lnTo>
                  <a:lnTo>
                    <a:pt x="675" y="452"/>
                  </a:lnTo>
                  <a:lnTo>
                    <a:pt x="677" y="450"/>
                  </a:lnTo>
                  <a:lnTo>
                    <a:pt x="682" y="445"/>
                  </a:lnTo>
                  <a:lnTo>
                    <a:pt x="682" y="443"/>
                  </a:lnTo>
                  <a:lnTo>
                    <a:pt x="686" y="443"/>
                  </a:lnTo>
                  <a:lnTo>
                    <a:pt x="689" y="439"/>
                  </a:lnTo>
                  <a:lnTo>
                    <a:pt x="691" y="439"/>
                  </a:lnTo>
                  <a:lnTo>
                    <a:pt x="697" y="439"/>
                  </a:lnTo>
                  <a:lnTo>
                    <a:pt x="700" y="439"/>
                  </a:lnTo>
                  <a:lnTo>
                    <a:pt x="704" y="439"/>
                  </a:lnTo>
                  <a:lnTo>
                    <a:pt x="704" y="439"/>
                  </a:lnTo>
                  <a:lnTo>
                    <a:pt x="706" y="439"/>
                  </a:lnTo>
                  <a:lnTo>
                    <a:pt x="706" y="439"/>
                  </a:lnTo>
                  <a:lnTo>
                    <a:pt x="706" y="439"/>
                  </a:lnTo>
                  <a:lnTo>
                    <a:pt x="706" y="441"/>
                  </a:lnTo>
                  <a:lnTo>
                    <a:pt x="706" y="441"/>
                  </a:lnTo>
                  <a:lnTo>
                    <a:pt x="707" y="441"/>
                  </a:lnTo>
                  <a:lnTo>
                    <a:pt x="707" y="441"/>
                  </a:lnTo>
                  <a:lnTo>
                    <a:pt x="707" y="443"/>
                  </a:lnTo>
                  <a:lnTo>
                    <a:pt x="706" y="443"/>
                  </a:lnTo>
                  <a:lnTo>
                    <a:pt x="707" y="443"/>
                  </a:lnTo>
                  <a:lnTo>
                    <a:pt x="707" y="443"/>
                  </a:lnTo>
                  <a:lnTo>
                    <a:pt x="707" y="443"/>
                  </a:lnTo>
                  <a:lnTo>
                    <a:pt x="707" y="443"/>
                  </a:lnTo>
                  <a:lnTo>
                    <a:pt x="707" y="441"/>
                  </a:lnTo>
                  <a:lnTo>
                    <a:pt x="707" y="443"/>
                  </a:lnTo>
                  <a:lnTo>
                    <a:pt x="707" y="443"/>
                  </a:lnTo>
                  <a:lnTo>
                    <a:pt x="707" y="443"/>
                  </a:lnTo>
                  <a:lnTo>
                    <a:pt x="709" y="441"/>
                  </a:lnTo>
                  <a:lnTo>
                    <a:pt x="709" y="439"/>
                  </a:lnTo>
                  <a:lnTo>
                    <a:pt x="713" y="436"/>
                  </a:lnTo>
                  <a:lnTo>
                    <a:pt x="715" y="436"/>
                  </a:lnTo>
                  <a:lnTo>
                    <a:pt x="716" y="434"/>
                  </a:lnTo>
                  <a:lnTo>
                    <a:pt x="718" y="434"/>
                  </a:lnTo>
                  <a:lnTo>
                    <a:pt x="720" y="432"/>
                  </a:lnTo>
                  <a:lnTo>
                    <a:pt x="724" y="432"/>
                  </a:lnTo>
                  <a:lnTo>
                    <a:pt x="724" y="432"/>
                  </a:lnTo>
                  <a:lnTo>
                    <a:pt x="725" y="432"/>
                  </a:lnTo>
                  <a:lnTo>
                    <a:pt x="725" y="430"/>
                  </a:lnTo>
                  <a:lnTo>
                    <a:pt x="725" y="430"/>
                  </a:lnTo>
                  <a:lnTo>
                    <a:pt x="727" y="432"/>
                  </a:lnTo>
                  <a:lnTo>
                    <a:pt x="729" y="432"/>
                  </a:lnTo>
                  <a:lnTo>
                    <a:pt x="729" y="430"/>
                  </a:lnTo>
                  <a:lnTo>
                    <a:pt x="729" y="432"/>
                  </a:lnTo>
                  <a:lnTo>
                    <a:pt x="731" y="432"/>
                  </a:lnTo>
                  <a:lnTo>
                    <a:pt x="733" y="432"/>
                  </a:lnTo>
                  <a:lnTo>
                    <a:pt x="734" y="434"/>
                  </a:lnTo>
                  <a:lnTo>
                    <a:pt x="734" y="434"/>
                  </a:lnTo>
                  <a:lnTo>
                    <a:pt x="734" y="436"/>
                  </a:lnTo>
                  <a:lnTo>
                    <a:pt x="734" y="439"/>
                  </a:lnTo>
                  <a:lnTo>
                    <a:pt x="733" y="441"/>
                  </a:lnTo>
                  <a:lnTo>
                    <a:pt x="733" y="441"/>
                  </a:lnTo>
                  <a:lnTo>
                    <a:pt x="731" y="441"/>
                  </a:lnTo>
                  <a:lnTo>
                    <a:pt x="731" y="441"/>
                  </a:lnTo>
                  <a:lnTo>
                    <a:pt x="733" y="441"/>
                  </a:lnTo>
                  <a:lnTo>
                    <a:pt x="734" y="439"/>
                  </a:lnTo>
                  <a:lnTo>
                    <a:pt x="734" y="437"/>
                  </a:lnTo>
                  <a:lnTo>
                    <a:pt x="734" y="436"/>
                  </a:lnTo>
                  <a:lnTo>
                    <a:pt x="736" y="434"/>
                  </a:lnTo>
                  <a:lnTo>
                    <a:pt x="736" y="432"/>
                  </a:lnTo>
                  <a:lnTo>
                    <a:pt x="738" y="430"/>
                  </a:lnTo>
                  <a:lnTo>
                    <a:pt x="736" y="428"/>
                  </a:lnTo>
                  <a:lnTo>
                    <a:pt x="738" y="428"/>
                  </a:lnTo>
                  <a:lnTo>
                    <a:pt x="742" y="427"/>
                  </a:lnTo>
                  <a:lnTo>
                    <a:pt x="744" y="427"/>
                  </a:lnTo>
                  <a:lnTo>
                    <a:pt x="744" y="425"/>
                  </a:lnTo>
                  <a:lnTo>
                    <a:pt x="745" y="425"/>
                  </a:lnTo>
                  <a:lnTo>
                    <a:pt x="745" y="423"/>
                  </a:lnTo>
                  <a:lnTo>
                    <a:pt x="747" y="423"/>
                  </a:lnTo>
                  <a:lnTo>
                    <a:pt x="753" y="421"/>
                  </a:lnTo>
                  <a:lnTo>
                    <a:pt x="754" y="419"/>
                  </a:lnTo>
                  <a:lnTo>
                    <a:pt x="756" y="419"/>
                  </a:lnTo>
                  <a:lnTo>
                    <a:pt x="758" y="419"/>
                  </a:lnTo>
                  <a:lnTo>
                    <a:pt x="760" y="421"/>
                  </a:lnTo>
                  <a:lnTo>
                    <a:pt x="760" y="421"/>
                  </a:lnTo>
                  <a:lnTo>
                    <a:pt x="760" y="423"/>
                  </a:lnTo>
                  <a:lnTo>
                    <a:pt x="762" y="423"/>
                  </a:lnTo>
                  <a:lnTo>
                    <a:pt x="762" y="421"/>
                  </a:lnTo>
                  <a:lnTo>
                    <a:pt x="763" y="419"/>
                  </a:lnTo>
                  <a:lnTo>
                    <a:pt x="769" y="412"/>
                  </a:lnTo>
                  <a:lnTo>
                    <a:pt x="772" y="409"/>
                  </a:lnTo>
                  <a:lnTo>
                    <a:pt x="774" y="409"/>
                  </a:lnTo>
                  <a:lnTo>
                    <a:pt x="780" y="409"/>
                  </a:lnTo>
                  <a:lnTo>
                    <a:pt x="781" y="409"/>
                  </a:lnTo>
                  <a:lnTo>
                    <a:pt x="787" y="407"/>
                  </a:lnTo>
                  <a:lnTo>
                    <a:pt x="792" y="409"/>
                  </a:lnTo>
                  <a:lnTo>
                    <a:pt x="792" y="407"/>
                  </a:lnTo>
                  <a:lnTo>
                    <a:pt x="794" y="409"/>
                  </a:lnTo>
                  <a:lnTo>
                    <a:pt x="796" y="409"/>
                  </a:lnTo>
                  <a:lnTo>
                    <a:pt x="796" y="409"/>
                  </a:lnTo>
                  <a:lnTo>
                    <a:pt x="798" y="409"/>
                  </a:lnTo>
                  <a:lnTo>
                    <a:pt x="798" y="407"/>
                  </a:lnTo>
                  <a:lnTo>
                    <a:pt x="798" y="407"/>
                  </a:lnTo>
                  <a:lnTo>
                    <a:pt x="800" y="409"/>
                  </a:lnTo>
                  <a:lnTo>
                    <a:pt x="801" y="409"/>
                  </a:lnTo>
                  <a:lnTo>
                    <a:pt x="801" y="410"/>
                  </a:lnTo>
                  <a:lnTo>
                    <a:pt x="800" y="412"/>
                  </a:lnTo>
                  <a:lnTo>
                    <a:pt x="801" y="412"/>
                  </a:lnTo>
                  <a:lnTo>
                    <a:pt x="805" y="409"/>
                  </a:lnTo>
                  <a:lnTo>
                    <a:pt x="805" y="407"/>
                  </a:lnTo>
                  <a:lnTo>
                    <a:pt x="805" y="407"/>
                  </a:lnTo>
                  <a:lnTo>
                    <a:pt x="805" y="407"/>
                  </a:lnTo>
                  <a:lnTo>
                    <a:pt x="805" y="405"/>
                  </a:lnTo>
                  <a:lnTo>
                    <a:pt x="805" y="403"/>
                  </a:lnTo>
                  <a:lnTo>
                    <a:pt x="805" y="401"/>
                  </a:lnTo>
                  <a:lnTo>
                    <a:pt x="805" y="400"/>
                  </a:lnTo>
                  <a:lnTo>
                    <a:pt x="807" y="398"/>
                  </a:lnTo>
                  <a:lnTo>
                    <a:pt x="809" y="398"/>
                  </a:lnTo>
                  <a:lnTo>
                    <a:pt x="809" y="398"/>
                  </a:lnTo>
                  <a:lnTo>
                    <a:pt x="809" y="396"/>
                  </a:lnTo>
                  <a:lnTo>
                    <a:pt x="810" y="394"/>
                  </a:lnTo>
                  <a:lnTo>
                    <a:pt x="809" y="394"/>
                  </a:lnTo>
                  <a:lnTo>
                    <a:pt x="809" y="394"/>
                  </a:lnTo>
                  <a:lnTo>
                    <a:pt x="807" y="392"/>
                  </a:lnTo>
                  <a:lnTo>
                    <a:pt x="805" y="394"/>
                  </a:lnTo>
                  <a:lnTo>
                    <a:pt x="805" y="394"/>
                  </a:lnTo>
                  <a:lnTo>
                    <a:pt x="803" y="392"/>
                  </a:lnTo>
                  <a:lnTo>
                    <a:pt x="803" y="390"/>
                  </a:lnTo>
                  <a:lnTo>
                    <a:pt x="805" y="390"/>
                  </a:lnTo>
                  <a:lnTo>
                    <a:pt x="807" y="389"/>
                  </a:lnTo>
                  <a:lnTo>
                    <a:pt x="807" y="385"/>
                  </a:lnTo>
                  <a:lnTo>
                    <a:pt x="809" y="383"/>
                  </a:lnTo>
                  <a:lnTo>
                    <a:pt x="807" y="378"/>
                  </a:lnTo>
                  <a:lnTo>
                    <a:pt x="809" y="376"/>
                  </a:lnTo>
                  <a:lnTo>
                    <a:pt x="809" y="372"/>
                  </a:lnTo>
                  <a:lnTo>
                    <a:pt x="810" y="371"/>
                  </a:lnTo>
                  <a:lnTo>
                    <a:pt x="812" y="371"/>
                  </a:lnTo>
                  <a:lnTo>
                    <a:pt x="823" y="369"/>
                  </a:lnTo>
                  <a:lnTo>
                    <a:pt x="823" y="369"/>
                  </a:lnTo>
                  <a:lnTo>
                    <a:pt x="825" y="367"/>
                  </a:lnTo>
                  <a:lnTo>
                    <a:pt x="827" y="365"/>
                  </a:lnTo>
                  <a:lnTo>
                    <a:pt x="828" y="365"/>
                  </a:lnTo>
                  <a:lnTo>
                    <a:pt x="828" y="363"/>
                  </a:lnTo>
                  <a:lnTo>
                    <a:pt x="830" y="365"/>
                  </a:lnTo>
                  <a:lnTo>
                    <a:pt x="832" y="365"/>
                  </a:lnTo>
                  <a:lnTo>
                    <a:pt x="832" y="363"/>
                  </a:lnTo>
                  <a:lnTo>
                    <a:pt x="832" y="360"/>
                  </a:lnTo>
                  <a:lnTo>
                    <a:pt x="834" y="358"/>
                  </a:lnTo>
                  <a:lnTo>
                    <a:pt x="834" y="354"/>
                  </a:lnTo>
                  <a:lnTo>
                    <a:pt x="836" y="353"/>
                  </a:lnTo>
                  <a:lnTo>
                    <a:pt x="839" y="351"/>
                  </a:lnTo>
                  <a:lnTo>
                    <a:pt x="846" y="351"/>
                  </a:lnTo>
                  <a:lnTo>
                    <a:pt x="846" y="351"/>
                  </a:lnTo>
                  <a:lnTo>
                    <a:pt x="848" y="353"/>
                  </a:lnTo>
                  <a:lnTo>
                    <a:pt x="850" y="354"/>
                  </a:lnTo>
                  <a:lnTo>
                    <a:pt x="852" y="353"/>
                  </a:lnTo>
                  <a:lnTo>
                    <a:pt x="854" y="353"/>
                  </a:lnTo>
                  <a:lnTo>
                    <a:pt x="861" y="353"/>
                  </a:lnTo>
                  <a:lnTo>
                    <a:pt x="861" y="353"/>
                  </a:lnTo>
                  <a:lnTo>
                    <a:pt x="863" y="354"/>
                  </a:lnTo>
                  <a:lnTo>
                    <a:pt x="865" y="354"/>
                  </a:lnTo>
                  <a:lnTo>
                    <a:pt x="865" y="354"/>
                  </a:lnTo>
                  <a:lnTo>
                    <a:pt x="868" y="353"/>
                  </a:lnTo>
                  <a:lnTo>
                    <a:pt x="868" y="354"/>
                  </a:lnTo>
                  <a:lnTo>
                    <a:pt x="870" y="354"/>
                  </a:lnTo>
                  <a:lnTo>
                    <a:pt x="874" y="353"/>
                  </a:lnTo>
                  <a:lnTo>
                    <a:pt x="875" y="353"/>
                  </a:lnTo>
                  <a:lnTo>
                    <a:pt x="879" y="354"/>
                  </a:lnTo>
                  <a:lnTo>
                    <a:pt x="881" y="354"/>
                  </a:lnTo>
                  <a:lnTo>
                    <a:pt x="883" y="353"/>
                  </a:lnTo>
                  <a:lnTo>
                    <a:pt x="883" y="351"/>
                  </a:lnTo>
                  <a:lnTo>
                    <a:pt x="884" y="349"/>
                  </a:lnTo>
                  <a:lnTo>
                    <a:pt x="884" y="349"/>
                  </a:lnTo>
                  <a:lnTo>
                    <a:pt x="883" y="347"/>
                  </a:lnTo>
                  <a:lnTo>
                    <a:pt x="883" y="347"/>
                  </a:lnTo>
                  <a:lnTo>
                    <a:pt x="884" y="347"/>
                  </a:lnTo>
                  <a:lnTo>
                    <a:pt x="884" y="345"/>
                  </a:lnTo>
                  <a:lnTo>
                    <a:pt x="884" y="345"/>
                  </a:lnTo>
                  <a:lnTo>
                    <a:pt x="884" y="344"/>
                  </a:lnTo>
                  <a:lnTo>
                    <a:pt x="884" y="344"/>
                  </a:lnTo>
                  <a:lnTo>
                    <a:pt x="884" y="342"/>
                  </a:lnTo>
                  <a:lnTo>
                    <a:pt x="883" y="340"/>
                  </a:lnTo>
                  <a:lnTo>
                    <a:pt x="883" y="340"/>
                  </a:lnTo>
                  <a:lnTo>
                    <a:pt x="883" y="340"/>
                  </a:lnTo>
                  <a:lnTo>
                    <a:pt x="883" y="338"/>
                  </a:lnTo>
                  <a:lnTo>
                    <a:pt x="884" y="338"/>
                  </a:lnTo>
                  <a:lnTo>
                    <a:pt x="886" y="338"/>
                  </a:lnTo>
                  <a:lnTo>
                    <a:pt x="886" y="338"/>
                  </a:lnTo>
                  <a:lnTo>
                    <a:pt x="886" y="338"/>
                  </a:lnTo>
                  <a:lnTo>
                    <a:pt x="886" y="338"/>
                  </a:lnTo>
                  <a:lnTo>
                    <a:pt x="886" y="334"/>
                  </a:lnTo>
                  <a:lnTo>
                    <a:pt x="886" y="333"/>
                  </a:lnTo>
                  <a:lnTo>
                    <a:pt x="886" y="333"/>
                  </a:lnTo>
                  <a:lnTo>
                    <a:pt x="890" y="327"/>
                  </a:lnTo>
                  <a:lnTo>
                    <a:pt x="890" y="325"/>
                  </a:lnTo>
                  <a:lnTo>
                    <a:pt x="893" y="324"/>
                  </a:lnTo>
                  <a:lnTo>
                    <a:pt x="893" y="324"/>
                  </a:lnTo>
                  <a:lnTo>
                    <a:pt x="893" y="322"/>
                  </a:lnTo>
                  <a:lnTo>
                    <a:pt x="893" y="320"/>
                  </a:lnTo>
                  <a:lnTo>
                    <a:pt x="893" y="318"/>
                  </a:lnTo>
                  <a:lnTo>
                    <a:pt x="892" y="318"/>
                  </a:lnTo>
                  <a:lnTo>
                    <a:pt x="890" y="320"/>
                  </a:lnTo>
                  <a:lnTo>
                    <a:pt x="888" y="320"/>
                  </a:lnTo>
                  <a:lnTo>
                    <a:pt x="886" y="318"/>
                  </a:lnTo>
                  <a:lnTo>
                    <a:pt x="888" y="315"/>
                  </a:lnTo>
                  <a:lnTo>
                    <a:pt x="890" y="313"/>
                  </a:lnTo>
                  <a:lnTo>
                    <a:pt x="892" y="313"/>
                  </a:lnTo>
                  <a:lnTo>
                    <a:pt x="890" y="313"/>
                  </a:lnTo>
                  <a:lnTo>
                    <a:pt x="890" y="311"/>
                  </a:lnTo>
                  <a:lnTo>
                    <a:pt x="890" y="309"/>
                  </a:lnTo>
                  <a:lnTo>
                    <a:pt x="888" y="306"/>
                  </a:lnTo>
                  <a:lnTo>
                    <a:pt x="888" y="306"/>
                  </a:lnTo>
                  <a:lnTo>
                    <a:pt x="886" y="304"/>
                  </a:lnTo>
                  <a:lnTo>
                    <a:pt x="886" y="304"/>
                  </a:lnTo>
                  <a:lnTo>
                    <a:pt x="886" y="304"/>
                  </a:lnTo>
                  <a:lnTo>
                    <a:pt x="888" y="304"/>
                  </a:lnTo>
                  <a:lnTo>
                    <a:pt x="888" y="304"/>
                  </a:lnTo>
                  <a:lnTo>
                    <a:pt x="888" y="302"/>
                  </a:lnTo>
                  <a:lnTo>
                    <a:pt x="888" y="302"/>
                  </a:lnTo>
                  <a:lnTo>
                    <a:pt x="888" y="302"/>
                  </a:lnTo>
                  <a:lnTo>
                    <a:pt x="888" y="302"/>
                  </a:lnTo>
                  <a:lnTo>
                    <a:pt x="888" y="300"/>
                  </a:lnTo>
                  <a:lnTo>
                    <a:pt x="888" y="298"/>
                  </a:lnTo>
                  <a:lnTo>
                    <a:pt x="886" y="298"/>
                  </a:lnTo>
                  <a:lnTo>
                    <a:pt x="884" y="297"/>
                  </a:lnTo>
                  <a:lnTo>
                    <a:pt x="879" y="297"/>
                  </a:lnTo>
                  <a:lnTo>
                    <a:pt x="877" y="297"/>
                  </a:lnTo>
                  <a:lnTo>
                    <a:pt x="875" y="297"/>
                  </a:lnTo>
                  <a:lnTo>
                    <a:pt x="877" y="295"/>
                  </a:lnTo>
                  <a:lnTo>
                    <a:pt x="879" y="284"/>
                  </a:lnTo>
                  <a:lnTo>
                    <a:pt x="881" y="284"/>
                  </a:lnTo>
                  <a:lnTo>
                    <a:pt x="881" y="284"/>
                  </a:lnTo>
                  <a:lnTo>
                    <a:pt x="883" y="282"/>
                  </a:lnTo>
                  <a:lnTo>
                    <a:pt x="883" y="282"/>
                  </a:lnTo>
                  <a:lnTo>
                    <a:pt x="883" y="280"/>
                  </a:lnTo>
                  <a:lnTo>
                    <a:pt x="884" y="280"/>
                  </a:lnTo>
                  <a:lnTo>
                    <a:pt x="884" y="280"/>
                  </a:lnTo>
                  <a:lnTo>
                    <a:pt x="886" y="280"/>
                  </a:lnTo>
                  <a:lnTo>
                    <a:pt x="892" y="282"/>
                  </a:lnTo>
                  <a:lnTo>
                    <a:pt x="893" y="282"/>
                  </a:lnTo>
                  <a:lnTo>
                    <a:pt x="895" y="280"/>
                  </a:lnTo>
                  <a:lnTo>
                    <a:pt x="897" y="278"/>
                  </a:lnTo>
                  <a:lnTo>
                    <a:pt x="897" y="277"/>
                  </a:lnTo>
                  <a:lnTo>
                    <a:pt x="897" y="275"/>
                  </a:lnTo>
                  <a:lnTo>
                    <a:pt x="897" y="275"/>
                  </a:lnTo>
                  <a:lnTo>
                    <a:pt x="895" y="273"/>
                  </a:lnTo>
                  <a:lnTo>
                    <a:pt x="893" y="275"/>
                  </a:lnTo>
                  <a:lnTo>
                    <a:pt x="893" y="277"/>
                  </a:lnTo>
                  <a:lnTo>
                    <a:pt x="892" y="277"/>
                  </a:lnTo>
                  <a:lnTo>
                    <a:pt x="892" y="277"/>
                  </a:lnTo>
                  <a:lnTo>
                    <a:pt x="890" y="275"/>
                  </a:lnTo>
                  <a:lnTo>
                    <a:pt x="890" y="275"/>
                  </a:lnTo>
                  <a:lnTo>
                    <a:pt x="890" y="275"/>
                  </a:lnTo>
                  <a:lnTo>
                    <a:pt x="888" y="275"/>
                  </a:lnTo>
                  <a:lnTo>
                    <a:pt x="884" y="273"/>
                  </a:lnTo>
                  <a:lnTo>
                    <a:pt x="883" y="273"/>
                  </a:lnTo>
                  <a:lnTo>
                    <a:pt x="883" y="273"/>
                  </a:lnTo>
                  <a:lnTo>
                    <a:pt x="881" y="271"/>
                  </a:lnTo>
                  <a:lnTo>
                    <a:pt x="881" y="269"/>
                  </a:lnTo>
                  <a:lnTo>
                    <a:pt x="881" y="269"/>
                  </a:lnTo>
                  <a:lnTo>
                    <a:pt x="879" y="269"/>
                  </a:lnTo>
                  <a:lnTo>
                    <a:pt x="879" y="268"/>
                  </a:lnTo>
                  <a:lnTo>
                    <a:pt x="879" y="264"/>
                  </a:lnTo>
                  <a:lnTo>
                    <a:pt x="879" y="264"/>
                  </a:lnTo>
                  <a:lnTo>
                    <a:pt x="883" y="264"/>
                  </a:lnTo>
                  <a:lnTo>
                    <a:pt x="886" y="262"/>
                  </a:lnTo>
                  <a:lnTo>
                    <a:pt x="888" y="262"/>
                  </a:lnTo>
                  <a:lnTo>
                    <a:pt x="890" y="262"/>
                  </a:lnTo>
                  <a:lnTo>
                    <a:pt x="890" y="262"/>
                  </a:lnTo>
                  <a:lnTo>
                    <a:pt x="890" y="262"/>
                  </a:lnTo>
                  <a:lnTo>
                    <a:pt x="892" y="260"/>
                  </a:lnTo>
                  <a:lnTo>
                    <a:pt x="892" y="259"/>
                  </a:lnTo>
                  <a:lnTo>
                    <a:pt x="892" y="259"/>
                  </a:lnTo>
                  <a:lnTo>
                    <a:pt x="892" y="257"/>
                  </a:lnTo>
                  <a:lnTo>
                    <a:pt x="893" y="255"/>
                  </a:lnTo>
                  <a:lnTo>
                    <a:pt x="897" y="253"/>
                  </a:lnTo>
                  <a:lnTo>
                    <a:pt x="897" y="251"/>
                  </a:lnTo>
                  <a:lnTo>
                    <a:pt x="899" y="250"/>
                  </a:lnTo>
                  <a:lnTo>
                    <a:pt x="901" y="248"/>
                  </a:lnTo>
                  <a:lnTo>
                    <a:pt x="901" y="248"/>
                  </a:lnTo>
                  <a:lnTo>
                    <a:pt x="902" y="246"/>
                  </a:lnTo>
                  <a:lnTo>
                    <a:pt x="902" y="244"/>
                  </a:lnTo>
                  <a:lnTo>
                    <a:pt x="902" y="241"/>
                  </a:lnTo>
                  <a:lnTo>
                    <a:pt x="902" y="241"/>
                  </a:lnTo>
                  <a:lnTo>
                    <a:pt x="902" y="23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6" name="Freeform 295"/>
            <p:cNvSpPr>
              <a:spLocks noEditPoints="1"/>
            </p:cNvSpPr>
            <p:nvPr/>
          </p:nvSpPr>
          <p:spPr bwMode="auto">
            <a:xfrm>
              <a:off x="8628063" y="3706813"/>
              <a:ext cx="1431925" cy="955675"/>
            </a:xfrm>
            <a:custGeom>
              <a:avLst/>
              <a:gdLst>
                <a:gd name="T0" fmla="*/ 500 w 902"/>
                <a:gd name="T1" fmla="*/ 475 h 602"/>
                <a:gd name="T2" fmla="*/ 850 w 902"/>
                <a:gd name="T3" fmla="*/ 201 h 602"/>
                <a:gd name="T4" fmla="*/ 792 w 902"/>
                <a:gd name="T5" fmla="*/ 190 h 602"/>
                <a:gd name="T6" fmla="*/ 715 w 902"/>
                <a:gd name="T7" fmla="*/ 165 h 602"/>
                <a:gd name="T8" fmla="*/ 666 w 902"/>
                <a:gd name="T9" fmla="*/ 130 h 602"/>
                <a:gd name="T10" fmla="*/ 628 w 902"/>
                <a:gd name="T11" fmla="*/ 96 h 602"/>
                <a:gd name="T12" fmla="*/ 599 w 902"/>
                <a:gd name="T13" fmla="*/ 60 h 602"/>
                <a:gd name="T14" fmla="*/ 586 w 902"/>
                <a:gd name="T15" fmla="*/ 6 h 602"/>
                <a:gd name="T16" fmla="*/ 512 w 902"/>
                <a:gd name="T17" fmla="*/ 4 h 602"/>
                <a:gd name="T18" fmla="*/ 442 w 902"/>
                <a:gd name="T19" fmla="*/ 29 h 602"/>
                <a:gd name="T20" fmla="*/ 426 w 902"/>
                <a:gd name="T21" fmla="*/ 53 h 602"/>
                <a:gd name="T22" fmla="*/ 426 w 902"/>
                <a:gd name="T23" fmla="*/ 78 h 602"/>
                <a:gd name="T24" fmla="*/ 390 w 902"/>
                <a:gd name="T25" fmla="*/ 73 h 602"/>
                <a:gd name="T26" fmla="*/ 344 w 902"/>
                <a:gd name="T27" fmla="*/ 64 h 602"/>
                <a:gd name="T28" fmla="*/ 301 w 902"/>
                <a:gd name="T29" fmla="*/ 62 h 602"/>
                <a:gd name="T30" fmla="*/ 254 w 902"/>
                <a:gd name="T31" fmla="*/ 58 h 602"/>
                <a:gd name="T32" fmla="*/ 86 w 902"/>
                <a:gd name="T33" fmla="*/ 60 h 602"/>
                <a:gd name="T34" fmla="*/ 90 w 902"/>
                <a:gd name="T35" fmla="*/ 109 h 602"/>
                <a:gd name="T36" fmla="*/ 90 w 902"/>
                <a:gd name="T37" fmla="*/ 157 h 602"/>
                <a:gd name="T38" fmla="*/ 30 w 902"/>
                <a:gd name="T39" fmla="*/ 244 h 602"/>
                <a:gd name="T40" fmla="*/ 16 w 902"/>
                <a:gd name="T41" fmla="*/ 271 h 602"/>
                <a:gd name="T42" fmla="*/ 9 w 902"/>
                <a:gd name="T43" fmla="*/ 315 h 602"/>
                <a:gd name="T44" fmla="*/ 39 w 902"/>
                <a:gd name="T45" fmla="*/ 344 h 602"/>
                <a:gd name="T46" fmla="*/ 93 w 902"/>
                <a:gd name="T47" fmla="*/ 344 h 602"/>
                <a:gd name="T48" fmla="*/ 193 w 902"/>
                <a:gd name="T49" fmla="*/ 344 h 602"/>
                <a:gd name="T50" fmla="*/ 236 w 902"/>
                <a:gd name="T51" fmla="*/ 313 h 602"/>
                <a:gd name="T52" fmla="*/ 290 w 902"/>
                <a:gd name="T53" fmla="*/ 315 h 602"/>
                <a:gd name="T54" fmla="*/ 319 w 902"/>
                <a:gd name="T55" fmla="*/ 333 h 602"/>
                <a:gd name="T56" fmla="*/ 355 w 902"/>
                <a:gd name="T57" fmla="*/ 360 h 602"/>
                <a:gd name="T58" fmla="*/ 372 w 902"/>
                <a:gd name="T59" fmla="*/ 390 h 602"/>
                <a:gd name="T60" fmla="*/ 386 w 902"/>
                <a:gd name="T61" fmla="*/ 425 h 602"/>
                <a:gd name="T62" fmla="*/ 399 w 902"/>
                <a:gd name="T63" fmla="*/ 461 h 602"/>
                <a:gd name="T64" fmla="*/ 361 w 902"/>
                <a:gd name="T65" fmla="*/ 454 h 602"/>
                <a:gd name="T66" fmla="*/ 341 w 902"/>
                <a:gd name="T67" fmla="*/ 488 h 602"/>
                <a:gd name="T68" fmla="*/ 308 w 902"/>
                <a:gd name="T69" fmla="*/ 521 h 602"/>
                <a:gd name="T70" fmla="*/ 344 w 902"/>
                <a:gd name="T71" fmla="*/ 535 h 602"/>
                <a:gd name="T72" fmla="*/ 382 w 902"/>
                <a:gd name="T73" fmla="*/ 537 h 602"/>
                <a:gd name="T74" fmla="*/ 373 w 902"/>
                <a:gd name="T75" fmla="*/ 511 h 602"/>
                <a:gd name="T76" fmla="*/ 384 w 902"/>
                <a:gd name="T77" fmla="*/ 508 h 602"/>
                <a:gd name="T78" fmla="*/ 400 w 902"/>
                <a:gd name="T79" fmla="*/ 495 h 602"/>
                <a:gd name="T80" fmla="*/ 442 w 902"/>
                <a:gd name="T81" fmla="*/ 445 h 602"/>
                <a:gd name="T82" fmla="*/ 473 w 902"/>
                <a:gd name="T83" fmla="*/ 432 h 602"/>
                <a:gd name="T84" fmla="*/ 487 w 902"/>
                <a:gd name="T85" fmla="*/ 414 h 602"/>
                <a:gd name="T86" fmla="*/ 494 w 902"/>
                <a:gd name="T87" fmla="*/ 419 h 602"/>
                <a:gd name="T88" fmla="*/ 512 w 902"/>
                <a:gd name="T89" fmla="*/ 454 h 602"/>
                <a:gd name="T90" fmla="*/ 483 w 902"/>
                <a:gd name="T91" fmla="*/ 465 h 602"/>
                <a:gd name="T92" fmla="*/ 539 w 902"/>
                <a:gd name="T93" fmla="*/ 479 h 602"/>
                <a:gd name="T94" fmla="*/ 577 w 902"/>
                <a:gd name="T95" fmla="*/ 481 h 602"/>
                <a:gd name="T96" fmla="*/ 563 w 902"/>
                <a:gd name="T97" fmla="*/ 501 h 602"/>
                <a:gd name="T98" fmla="*/ 530 w 902"/>
                <a:gd name="T99" fmla="*/ 533 h 602"/>
                <a:gd name="T100" fmla="*/ 570 w 902"/>
                <a:gd name="T101" fmla="*/ 577 h 602"/>
                <a:gd name="T102" fmla="*/ 599 w 902"/>
                <a:gd name="T103" fmla="*/ 598 h 602"/>
                <a:gd name="T104" fmla="*/ 646 w 902"/>
                <a:gd name="T105" fmla="*/ 571 h 602"/>
                <a:gd name="T106" fmla="*/ 698 w 902"/>
                <a:gd name="T107" fmla="*/ 555 h 602"/>
                <a:gd name="T108" fmla="*/ 718 w 902"/>
                <a:gd name="T109" fmla="*/ 526 h 602"/>
                <a:gd name="T110" fmla="*/ 642 w 902"/>
                <a:gd name="T111" fmla="*/ 502 h 602"/>
                <a:gd name="T112" fmla="*/ 659 w 902"/>
                <a:gd name="T113" fmla="*/ 456 h 602"/>
                <a:gd name="T114" fmla="*/ 691 w 902"/>
                <a:gd name="T115" fmla="*/ 439 h 602"/>
                <a:gd name="T116" fmla="*/ 731 w 902"/>
                <a:gd name="T117" fmla="*/ 441 h 602"/>
                <a:gd name="T118" fmla="*/ 805 w 902"/>
                <a:gd name="T119" fmla="*/ 407 h 602"/>
                <a:gd name="T120" fmla="*/ 861 w 902"/>
                <a:gd name="T121" fmla="*/ 353 h 602"/>
                <a:gd name="T122" fmla="*/ 888 w 902"/>
                <a:gd name="T123" fmla="*/ 315 h 602"/>
                <a:gd name="T124" fmla="*/ 890 w 902"/>
                <a:gd name="T125" fmla="*/ 275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2" h="602">
                  <a:moveTo>
                    <a:pt x="390" y="510"/>
                  </a:moveTo>
                  <a:lnTo>
                    <a:pt x="390" y="510"/>
                  </a:lnTo>
                  <a:lnTo>
                    <a:pt x="388" y="511"/>
                  </a:lnTo>
                  <a:lnTo>
                    <a:pt x="386" y="511"/>
                  </a:lnTo>
                  <a:lnTo>
                    <a:pt x="386" y="513"/>
                  </a:lnTo>
                  <a:lnTo>
                    <a:pt x="386" y="513"/>
                  </a:lnTo>
                  <a:lnTo>
                    <a:pt x="384" y="513"/>
                  </a:lnTo>
                  <a:lnTo>
                    <a:pt x="384" y="513"/>
                  </a:lnTo>
                  <a:lnTo>
                    <a:pt x="384" y="515"/>
                  </a:lnTo>
                  <a:lnTo>
                    <a:pt x="382" y="515"/>
                  </a:lnTo>
                  <a:lnTo>
                    <a:pt x="381" y="517"/>
                  </a:lnTo>
                  <a:lnTo>
                    <a:pt x="384" y="515"/>
                  </a:lnTo>
                  <a:lnTo>
                    <a:pt x="390" y="511"/>
                  </a:lnTo>
                  <a:lnTo>
                    <a:pt x="400" y="501"/>
                  </a:lnTo>
                  <a:lnTo>
                    <a:pt x="399" y="502"/>
                  </a:lnTo>
                  <a:lnTo>
                    <a:pt x="390" y="510"/>
                  </a:lnTo>
                  <a:close/>
                  <a:moveTo>
                    <a:pt x="547" y="486"/>
                  </a:moveTo>
                  <a:lnTo>
                    <a:pt x="547" y="484"/>
                  </a:lnTo>
                  <a:lnTo>
                    <a:pt x="545" y="484"/>
                  </a:lnTo>
                  <a:lnTo>
                    <a:pt x="543" y="484"/>
                  </a:lnTo>
                  <a:lnTo>
                    <a:pt x="543" y="483"/>
                  </a:lnTo>
                  <a:lnTo>
                    <a:pt x="541" y="483"/>
                  </a:lnTo>
                  <a:lnTo>
                    <a:pt x="539" y="484"/>
                  </a:lnTo>
                  <a:lnTo>
                    <a:pt x="538" y="483"/>
                  </a:lnTo>
                  <a:lnTo>
                    <a:pt x="538" y="483"/>
                  </a:lnTo>
                  <a:lnTo>
                    <a:pt x="534" y="484"/>
                  </a:lnTo>
                  <a:lnTo>
                    <a:pt x="527" y="483"/>
                  </a:lnTo>
                  <a:lnTo>
                    <a:pt x="525" y="483"/>
                  </a:lnTo>
                  <a:lnTo>
                    <a:pt x="525" y="483"/>
                  </a:lnTo>
                  <a:lnTo>
                    <a:pt x="525" y="483"/>
                  </a:lnTo>
                  <a:lnTo>
                    <a:pt x="547" y="486"/>
                  </a:lnTo>
                  <a:lnTo>
                    <a:pt x="547" y="486"/>
                  </a:lnTo>
                  <a:close/>
                  <a:moveTo>
                    <a:pt x="498" y="474"/>
                  </a:moveTo>
                  <a:lnTo>
                    <a:pt x="491" y="472"/>
                  </a:lnTo>
                  <a:lnTo>
                    <a:pt x="474" y="468"/>
                  </a:lnTo>
                  <a:lnTo>
                    <a:pt x="473" y="468"/>
                  </a:lnTo>
                  <a:lnTo>
                    <a:pt x="473" y="466"/>
                  </a:lnTo>
                  <a:lnTo>
                    <a:pt x="471" y="465"/>
                  </a:lnTo>
                  <a:lnTo>
                    <a:pt x="471" y="461"/>
                  </a:lnTo>
                  <a:lnTo>
                    <a:pt x="469" y="461"/>
                  </a:lnTo>
                  <a:lnTo>
                    <a:pt x="469" y="461"/>
                  </a:lnTo>
                  <a:lnTo>
                    <a:pt x="469" y="463"/>
                  </a:lnTo>
                  <a:lnTo>
                    <a:pt x="471" y="465"/>
                  </a:lnTo>
                  <a:lnTo>
                    <a:pt x="471" y="466"/>
                  </a:lnTo>
                  <a:lnTo>
                    <a:pt x="473" y="468"/>
                  </a:lnTo>
                  <a:lnTo>
                    <a:pt x="482" y="472"/>
                  </a:lnTo>
                  <a:lnTo>
                    <a:pt x="500" y="475"/>
                  </a:lnTo>
                  <a:lnTo>
                    <a:pt x="502" y="475"/>
                  </a:lnTo>
                  <a:lnTo>
                    <a:pt x="502" y="477"/>
                  </a:lnTo>
                  <a:lnTo>
                    <a:pt x="502" y="475"/>
                  </a:lnTo>
                  <a:lnTo>
                    <a:pt x="498" y="474"/>
                  </a:lnTo>
                  <a:close/>
                  <a:moveTo>
                    <a:pt x="902" y="239"/>
                  </a:moveTo>
                  <a:lnTo>
                    <a:pt x="899" y="235"/>
                  </a:lnTo>
                  <a:lnTo>
                    <a:pt x="897" y="233"/>
                  </a:lnTo>
                  <a:lnTo>
                    <a:pt x="897" y="230"/>
                  </a:lnTo>
                  <a:lnTo>
                    <a:pt x="897" y="228"/>
                  </a:lnTo>
                  <a:lnTo>
                    <a:pt x="897" y="226"/>
                  </a:lnTo>
                  <a:lnTo>
                    <a:pt x="899" y="224"/>
                  </a:lnTo>
                  <a:lnTo>
                    <a:pt x="901" y="224"/>
                  </a:lnTo>
                  <a:lnTo>
                    <a:pt x="901" y="222"/>
                  </a:lnTo>
                  <a:lnTo>
                    <a:pt x="901" y="221"/>
                  </a:lnTo>
                  <a:lnTo>
                    <a:pt x="901" y="221"/>
                  </a:lnTo>
                  <a:lnTo>
                    <a:pt x="901" y="221"/>
                  </a:lnTo>
                  <a:lnTo>
                    <a:pt x="895" y="219"/>
                  </a:lnTo>
                  <a:lnTo>
                    <a:pt x="895" y="219"/>
                  </a:lnTo>
                  <a:lnTo>
                    <a:pt x="893" y="219"/>
                  </a:lnTo>
                  <a:lnTo>
                    <a:pt x="890" y="222"/>
                  </a:lnTo>
                  <a:lnTo>
                    <a:pt x="890" y="222"/>
                  </a:lnTo>
                  <a:lnTo>
                    <a:pt x="888" y="224"/>
                  </a:lnTo>
                  <a:lnTo>
                    <a:pt x="886" y="224"/>
                  </a:lnTo>
                  <a:lnTo>
                    <a:pt x="884" y="224"/>
                  </a:lnTo>
                  <a:lnTo>
                    <a:pt x="884" y="224"/>
                  </a:lnTo>
                  <a:lnTo>
                    <a:pt x="881" y="221"/>
                  </a:lnTo>
                  <a:lnTo>
                    <a:pt x="879" y="221"/>
                  </a:lnTo>
                  <a:lnTo>
                    <a:pt x="877" y="219"/>
                  </a:lnTo>
                  <a:lnTo>
                    <a:pt x="875" y="219"/>
                  </a:lnTo>
                  <a:lnTo>
                    <a:pt x="874" y="215"/>
                  </a:lnTo>
                  <a:lnTo>
                    <a:pt x="874" y="212"/>
                  </a:lnTo>
                  <a:lnTo>
                    <a:pt x="874" y="210"/>
                  </a:lnTo>
                  <a:lnTo>
                    <a:pt x="872" y="210"/>
                  </a:lnTo>
                  <a:lnTo>
                    <a:pt x="870" y="210"/>
                  </a:lnTo>
                  <a:lnTo>
                    <a:pt x="868" y="210"/>
                  </a:lnTo>
                  <a:lnTo>
                    <a:pt x="866" y="208"/>
                  </a:lnTo>
                  <a:lnTo>
                    <a:pt x="865" y="208"/>
                  </a:lnTo>
                  <a:lnTo>
                    <a:pt x="863" y="210"/>
                  </a:lnTo>
                  <a:lnTo>
                    <a:pt x="861" y="210"/>
                  </a:lnTo>
                  <a:lnTo>
                    <a:pt x="859" y="210"/>
                  </a:lnTo>
                  <a:lnTo>
                    <a:pt x="857" y="208"/>
                  </a:lnTo>
                  <a:lnTo>
                    <a:pt x="857" y="206"/>
                  </a:lnTo>
                  <a:lnTo>
                    <a:pt x="854" y="199"/>
                  </a:lnTo>
                  <a:lnTo>
                    <a:pt x="854" y="199"/>
                  </a:lnTo>
                  <a:lnTo>
                    <a:pt x="852" y="199"/>
                  </a:lnTo>
                  <a:lnTo>
                    <a:pt x="850" y="199"/>
                  </a:lnTo>
                  <a:lnTo>
                    <a:pt x="850" y="201"/>
                  </a:lnTo>
                  <a:lnTo>
                    <a:pt x="848" y="203"/>
                  </a:lnTo>
                  <a:lnTo>
                    <a:pt x="846" y="203"/>
                  </a:lnTo>
                  <a:lnTo>
                    <a:pt x="846" y="203"/>
                  </a:lnTo>
                  <a:lnTo>
                    <a:pt x="841" y="204"/>
                  </a:lnTo>
                  <a:lnTo>
                    <a:pt x="839" y="203"/>
                  </a:lnTo>
                  <a:lnTo>
                    <a:pt x="839" y="201"/>
                  </a:lnTo>
                  <a:lnTo>
                    <a:pt x="837" y="199"/>
                  </a:lnTo>
                  <a:lnTo>
                    <a:pt x="832" y="197"/>
                  </a:lnTo>
                  <a:lnTo>
                    <a:pt x="828" y="195"/>
                  </a:lnTo>
                  <a:lnTo>
                    <a:pt x="828" y="195"/>
                  </a:lnTo>
                  <a:lnTo>
                    <a:pt x="828" y="194"/>
                  </a:lnTo>
                  <a:lnTo>
                    <a:pt x="828" y="194"/>
                  </a:lnTo>
                  <a:lnTo>
                    <a:pt x="828" y="192"/>
                  </a:lnTo>
                  <a:lnTo>
                    <a:pt x="828" y="192"/>
                  </a:lnTo>
                  <a:lnTo>
                    <a:pt x="828" y="192"/>
                  </a:lnTo>
                  <a:lnTo>
                    <a:pt x="827" y="192"/>
                  </a:lnTo>
                  <a:lnTo>
                    <a:pt x="827" y="192"/>
                  </a:lnTo>
                  <a:lnTo>
                    <a:pt x="825" y="192"/>
                  </a:lnTo>
                  <a:lnTo>
                    <a:pt x="823" y="192"/>
                  </a:lnTo>
                  <a:lnTo>
                    <a:pt x="819" y="192"/>
                  </a:lnTo>
                  <a:lnTo>
                    <a:pt x="818" y="192"/>
                  </a:lnTo>
                  <a:lnTo>
                    <a:pt x="816" y="192"/>
                  </a:lnTo>
                  <a:lnTo>
                    <a:pt x="816" y="190"/>
                  </a:lnTo>
                  <a:lnTo>
                    <a:pt x="814" y="190"/>
                  </a:lnTo>
                  <a:lnTo>
                    <a:pt x="812" y="190"/>
                  </a:lnTo>
                  <a:lnTo>
                    <a:pt x="812" y="190"/>
                  </a:lnTo>
                  <a:lnTo>
                    <a:pt x="810" y="185"/>
                  </a:lnTo>
                  <a:lnTo>
                    <a:pt x="810" y="185"/>
                  </a:lnTo>
                  <a:lnTo>
                    <a:pt x="809" y="185"/>
                  </a:lnTo>
                  <a:lnTo>
                    <a:pt x="807" y="185"/>
                  </a:lnTo>
                  <a:lnTo>
                    <a:pt x="803" y="183"/>
                  </a:lnTo>
                  <a:lnTo>
                    <a:pt x="803" y="185"/>
                  </a:lnTo>
                  <a:lnTo>
                    <a:pt x="803" y="186"/>
                  </a:lnTo>
                  <a:lnTo>
                    <a:pt x="803" y="190"/>
                  </a:lnTo>
                  <a:lnTo>
                    <a:pt x="803" y="194"/>
                  </a:lnTo>
                  <a:lnTo>
                    <a:pt x="800" y="195"/>
                  </a:lnTo>
                  <a:lnTo>
                    <a:pt x="800" y="195"/>
                  </a:lnTo>
                  <a:lnTo>
                    <a:pt x="800" y="194"/>
                  </a:lnTo>
                  <a:lnTo>
                    <a:pt x="798" y="194"/>
                  </a:lnTo>
                  <a:lnTo>
                    <a:pt x="798" y="194"/>
                  </a:lnTo>
                  <a:lnTo>
                    <a:pt x="796" y="195"/>
                  </a:lnTo>
                  <a:lnTo>
                    <a:pt x="794" y="197"/>
                  </a:lnTo>
                  <a:lnTo>
                    <a:pt x="794" y="195"/>
                  </a:lnTo>
                  <a:lnTo>
                    <a:pt x="794" y="195"/>
                  </a:lnTo>
                  <a:lnTo>
                    <a:pt x="794" y="194"/>
                  </a:lnTo>
                  <a:lnTo>
                    <a:pt x="794" y="194"/>
                  </a:lnTo>
                  <a:lnTo>
                    <a:pt x="792" y="190"/>
                  </a:lnTo>
                  <a:lnTo>
                    <a:pt x="790" y="188"/>
                  </a:lnTo>
                  <a:lnTo>
                    <a:pt x="789" y="186"/>
                  </a:lnTo>
                  <a:lnTo>
                    <a:pt x="787" y="186"/>
                  </a:lnTo>
                  <a:lnTo>
                    <a:pt x="783" y="185"/>
                  </a:lnTo>
                  <a:lnTo>
                    <a:pt x="781" y="183"/>
                  </a:lnTo>
                  <a:lnTo>
                    <a:pt x="776" y="176"/>
                  </a:lnTo>
                  <a:lnTo>
                    <a:pt x="774" y="174"/>
                  </a:lnTo>
                  <a:lnTo>
                    <a:pt x="774" y="172"/>
                  </a:lnTo>
                  <a:lnTo>
                    <a:pt x="774" y="172"/>
                  </a:lnTo>
                  <a:lnTo>
                    <a:pt x="774" y="170"/>
                  </a:lnTo>
                  <a:lnTo>
                    <a:pt x="774" y="168"/>
                  </a:lnTo>
                  <a:lnTo>
                    <a:pt x="774" y="166"/>
                  </a:lnTo>
                  <a:lnTo>
                    <a:pt x="772" y="165"/>
                  </a:lnTo>
                  <a:lnTo>
                    <a:pt x="769" y="163"/>
                  </a:lnTo>
                  <a:lnTo>
                    <a:pt x="767" y="159"/>
                  </a:lnTo>
                  <a:lnTo>
                    <a:pt x="767" y="157"/>
                  </a:lnTo>
                  <a:lnTo>
                    <a:pt x="767" y="156"/>
                  </a:lnTo>
                  <a:lnTo>
                    <a:pt x="765" y="156"/>
                  </a:lnTo>
                  <a:lnTo>
                    <a:pt x="760" y="156"/>
                  </a:lnTo>
                  <a:lnTo>
                    <a:pt x="758" y="156"/>
                  </a:lnTo>
                  <a:lnTo>
                    <a:pt x="756" y="159"/>
                  </a:lnTo>
                  <a:lnTo>
                    <a:pt x="754" y="161"/>
                  </a:lnTo>
                  <a:lnTo>
                    <a:pt x="747" y="163"/>
                  </a:lnTo>
                  <a:lnTo>
                    <a:pt x="744" y="161"/>
                  </a:lnTo>
                  <a:lnTo>
                    <a:pt x="740" y="163"/>
                  </a:lnTo>
                  <a:lnTo>
                    <a:pt x="736" y="163"/>
                  </a:lnTo>
                  <a:lnTo>
                    <a:pt x="729" y="168"/>
                  </a:lnTo>
                  <a:lnTo>
                    <a:pt x="727" y="168"/>
                  </a:lnTo>
                  <a:lnTo>
                    <a:pt x="727" y="170"/>
                  </a:lnTo>
                  <a:lnTo>
                    <a:pt x="727" y="172"/>
                  </a:lnTo>
                  <a:lnTo>
                    <a:pt x="725" y="172"/>
                  </a:lnTo>
                  <a:lnTo>
                    <a:pt x="725" y="172"/>
                  </a:lnTo>
                  <a:lnTo>
                    <a:pt x="724" y="172"/>
                  </a:lnTo>
                  <a:lnTo>
                    <a:pt x="724" y="172"/>
                  </a:lnTo>
                  <a:lnTo>
                    <a:pt x="722" y="172"/>
                  </a:lnTo>
                  <a:lnTo>
                    <a:pt x="722" y="172"/>
                  </a:lnTo>
                  <a:lnTo>
                    <a:pt x="720" y="170"/>
                  </a:lnTo>
                  <a:lnTo>
                    <a:pt x="722" y="170"/>
                  </a:lnTo>
                  <a:lnTo>
                    <a:pt x="722" y="168"/>
                  </a:lnTo>
                  <a:lnTo>
                    <a:pt x="722" y="168"/>
                  </a:lnTo>
                  <a:lnTo>
                    <a:pt x="722" y="168"/>
                  </a:lnTo>
                  <a:lnTo>
                    <a:pt x="720" y="166"/>
                  </a:lnTo>
                  <a:lnTo>
                    <a:pt x="720" y="166"/>
                  </a:lnTo>
                  <a:lnTo>
                    <a:pt x="718" y="166"/>
                  </a:lnTo>
                  <a:lnTo>
                    <a:pt x="716" y="166"/>
                  </a:lnTo>
                  <a:lnTo>
                    <a:pt x="716" y="165"/>
                  </a:lnTo>
                  <a:lnTo>
                    <a:pt x="715" y="165"/>
                  </a:lnTo>
                  <a:lnTo>
                    <a:pt x="715" y="165"/>
                  </a:lnTo>
                  <a:lnTo>
                    <a:pt x="715" y="165"/>
                  </a:lnTo>
                  <a:lnTo>
                    <a:pt x="713" y="165"/>
                  </a:lnTo>
                  <a:lnTo>
                    <a:pt x="713" y="166"/>
                  </a:lnTo>
                  <a:lnTo>
                    <a:pt x="711" y="166"/>
                  </a:lnTo>
                  <a:lnTo>
                    <a:pt x="711" y="166"/>
                  </a:lnTo>
                  <a:lnTo>
                    <a:pt x="709" y="166"/>
                  </a:lnTo>
                  <a:lnTo>
                    <a:pt x="707" y="166"/>
                  </a:lnTo>
                  <a:lnTo>
                    <a:pt x="702" y="159"/>
                  </a:lnTo>
                  <a:lnTo>
                    <a:pt x="702" y="157"/>
                  </a:lnTo>
                  <a:lnTo>
                    <a:pt x="700" y="156"/>
                  </a:lnTo>
                  <a:lnTo>
                    <a:pt x="700" y="156"/>
                  </a:lnTo>
                  <a:lnTo>
                    <a:pt x="691" y="156"/>
                  </a:lnTo>
                  <a:lnTo>
                    <a:pt x="686" y="156"/>
                  </a:lnTo>
                  <a:lnTo>
                    <a:pt x="686" y="156"/>
                  </a:lnTo>
                  <a:lnTo>
                    <a:pt x="684" y="156"/>
                  </a:lnTo>
                  <a:lnTo>
                    <a:pt x="684" y="157"/>
                  </a:lnTo>
                  <a:lnTo>
                    <a:pt x="684" y="157"/>
                  </a:lnTo>
                  <a:lnTo>
                    <a:pt x="682" y="159"/>
                  </a:lnTo>
                  <a:lnTo>
                    <a:pt x="682" y="159"/>
                  </a:lnTo>
                  <a:lnTo>
                    <a:pt x="680" y="159"/>
                  </a:lnTo>
                  <a:lnTo>
                    <a:pt x="680" y="159"/>
                  </a:lnTo>
                  <a:lnTo>
                    <a:pt x="680" y="161"/>
                  </a:lnTo>
                  <a:lnTo>
                    <a:pt x="679" y="161"/>
                  </a:lnTo>
                  <a:lnTo>
                    <a:pt x="679" y="161"/>
                  </a:lnTo>
                  <a:lnTo>
                    <a:pt x="679" y="163"/>
                  </a:lnTo>
                  <a:lnTo>
                    <a:pt x="677" y="161"/>
                  </a:lnTo>
                  <a:lnTo>
                    <a:pt x="677" y="161"/>
                  </a:lnTo>
                  <a:lnTo>
                    <a:pt x="675" y="161"/>
                  </a:lnTo>
                  <a:lnTo>
                    <a:pt x="673" y="161"/>
                  </a:lnTo>
                  <a:lnTo>
                    <a:pt x="673" y="159"/>
                  </a:lnTo>
                  <a:lnTo>
                    <a:pt x="673" y="157"/>
                  </a:lnTo>
                  <a:lnTo>
                    <a:pt x="673" y="157"/>
                  </a:lnTo>
                  <a:lnTo>
                    <a:pt x="671" y="154"/>
                  </a:lnTo>
                  <a:lnTo>
                    <a:pt x="671" y="154"/>
                  </a:lnTo>
                  <a:lnTo>
                    <a:pt x="671" y="152"/>
                  </a:lnTo>
                  <a:lnTo>
                    <a:pt x="669" y="152"/>
                  </a:lnTo>
                  <a:lnTo>
                    <a:pt x="668" y="152"/>
                  </a:lnTo>
                  <a:lnTo>
                    <a:pt x="666" y="152"/>
                  </a:lnTo>
                  <a:lnTo>
                    <a:pt x="666" y="150"/>
                  </a:lnTo>
                  <a:lnTo>
                    <a:pt x="664" y="139"/>
                  </a:lnTo>
                  <a:lnTo>
                    <a:pt x="662" y="139"/>
                  </a:lnTo>
                  <a:lnTo>
                    <a:pt x="664" y="138"/>
                  </a:lnTo>
                  <a:lnTo>
                    <a:pt x="668" y="136"/>
                  </a:lnTo>
                  <a:lnTo>
                    <a:pt x="666" y="134"/>
                  </a:lnTo>
                  <a:lnTo>
                    <a:pt x="666" y="132"/>
                  </a:lnTo>
                  <a:lnTo>
                    <a:pt x="666" y="130"/>
                  </a:lnTo>
                  <a:lnTo>
                    <a:pt x="666" y="129"/>
                  </a:lnTo>
                  <a:lnTo>
                    <a:pt x="666" y="129"/>
                  </a:lnTo>
                  <a:lnTo>
                    <a:pt x="666" y="127"/>
                  </a:lnTo>
                  <a:lnTo>
                    <a:pt x="664" y="127"/>
                  </a:lnTo>
                  <a:lnTo>
                    <a:pt x="664" y="127"/>
                  </a:lnTo>
                  <a:lnTo>
                    <a:pt x="664" y="125"/>
                  </a:lnTo>
                  <a:lnTo>
                    <a:pt x="664" y="125"/>
                  </a:lnTo>
                  <a:lnTo>
                    <a:pt x="664" y="123"/>
                  </a:lnTo>
                  <a:lnTo>
                    <a:pt x="662" y="121"/>
                  </a:lnTo>
                  <a:lnTo>
                    <a:pt x="662" y="121"/>
                  </a:lnTo>
                  <a:lnTo>
                    <a:pt x="662" y="120"/>
                  </a:lnTo>
                  <a:lnTo>
                    <a:pt x="660" y="118"/>
                  </a:lnTo>
                  <a:lnTo>
                    <a:pt x="662" y="118"/>
                  </a:lnTo>
                  <a:lnTo>
                    <a:pt x="662" y="116"/>
                  </a:lnTo>
                  <a:lnTo>
                    <a:pt x="660" y="116"/>
                  </a:lnTo>
                  <a:lnTo>
                    <a:pt x="660" y="116"/>
                  </a:lnTo>
                  <a:lnTo>
                    <a:pt x="659" y="114"/>
                  </a:lnTo>
                  <a:lnTo>
                    <a:pt x="659" y="114"/>
                  </a:lnTo>
                  <a:lnTo>
                    <a:pt x="659" y="114"/>
                  </a:lnTo>
                  <a:lnTo>
                    <a:pt x="659" y="112"/>
                  </a:lnTo>
                  <a:lnTo>
                    <a:pt x="659" y="110"/>
                  </a:lnTo>
                  <a:lnTo>
                    <a:pt x="660" y="110"/>
                  </a:lnTo>
                  <a:lnTo>
                    <a:pt x="662" y="109"/>
                  </a:lnTo>
                  <a:lnTo>
                    <a:pt x="662" y="109"/>
                  </a:lnTo>
                  <a:lnTo>
                    <a:pt x="662" y="107"/>
                  </a:lnTo>
                  <a:lnTo>
                    <a:pt x="660" y="107"/>
                  </a:lnTo>
                  <a:lnTo>
                    <a:pt x="660" y="107"/>
                  </a:lnTo>
                  <a:lnTo>
                    <a:pt x="659" y="107"/>
                  </a:lnTo>
                  <a:lnTo>
                    <a:pt x="655" y="107"/>
                  </a:lnTo>
                  <a:lnTo>
                    <a:pt x="653" y="107"/>
                  </a:lnTo>
                  <a:lnTo>
                    <a:pt x="651" y="105"/>
                  </a:lnTo>
                  <a:lnTo>
                    <a:pt x="650" y="103"/>
                  </a:lnTo>
                  <a:lnTo>
                    <a:pt x="650" y="96"/>
                  </a:lnTo>
                  <a:lnTo>
                    <a:pt x="650" y="94"/>
                  </a:lnTo>
                  <a:lnTo>
                    <a:pt x="648" y="94"/>
                  </a:lnTo>
                  <a:lnTo>
                    <a:pt x="648" y="92"/>
                  </a:lnTo>
                  <a:lnTo>
                    <a:pt x="646" y="92"/>
                  </a:lnTo>
                  <a:lnTo>
                    <a:pt x="646" y="94"/>
                  </a:lnTo>
                  <a:lnTo>
                    <a:pt x="644" y="94"/>
                  </a:lnTo>
                  <a:lnTo>
                    <a:pt x="642" y="94"/>
                  </a:lnTo>
                  <a:lnTo>
                    <a:pt x="642" y="92"/>
                  </a:lnTo>
                  <a:lnTo>
                    <a:pt x="642" y="92"/>
                  </a:lnTo>
                  <a:lnTo>
                    <a:pt x="639" y="94"/>
                  </a:lnTo>
                  <a:lnTo>
                    <a:pt x="635" y="96"/>
                  </a:lnTo>
                  <a:lnTo>
                    <a:pt x="632" y="96"/>
                  </a:lnTo>
                  <a:lnTo>
                    <a:pt x="628" y="96"/>
                  </a:lnTo>
                  <a:lnTo>
                    <a:pt x="628" y="96"/>
                  </a:lnTo>
                  <a:lnTo>
                    <a:pt x="626" y="96"/>
                  </a:lnTo>
                  <a:lnTo>
                    <a:pt x="626" y="94"/>
                  </a:lnTo>
                  <a:lnTo>
                    <a:pt x="626" y="92"/>
                  </a:lnTo>
                  <a:lnTo>
                    <a:pt x="626" y="92"/>
                  </a:lnTo>
                  <a:lnTo>
                    <a:pt x="624" y="91"/>
                  </a:lnTo>
                  <a:lnTo>
                    <a:pt x="623" y="91"/>
                  </a:lnTo>
                  <a:lnTo>
                    <a:pt x="621" y="92"/>
                  </a:lnTo>
                  <a:lnTo>
                    <a:pt x="619" y="91"/>
                  </a:lnTo>
                  <a:lnTo>
                    <a:pt x="615" y="91"/>
                  </a:lnTo>
                  <a:lnTo>
                    <a:pt x="614" y="89"/>
                  </a:lnTo>
                  <a:lnTo>
                    <a:pt x="612" y="91"/>
                  </a:lnTo>
                  <a:lnTo>
                    <a:pt x="610" y="92"/>
                  </a:lnTo>
                  <a:lnTo>
                    <a:pt x="608" y="92"/>
                  </a:lnTo>
                  <a:lnTo>
                    <a:pt x="606" y="92"/>
                  </a:lnTo>
                  <a:lnTo>
                    <a:pt x="603" y="91"/>
                  </a:lnTo>
                  <a:lnTo>
                    <a:pt x="606" y="89"/>
                  </a:lnTo>
                  <a:lnTo>
                    <a:pt x="608" y="85"/>
                  </a:lnTo>
                  <a:lnTo>
                    <a:pt x="610" y="83"/>
                  </a:lnTo>
                  <a:lnTo>
                    <a:pt x="610" y="80"/>
                  </a:lnTo>
                  <a:lnTo>
                    <a:pt x="608" y="82"/>
                  </a:lnTo>
                  <a:lnTo>
                    <a:pt x="608" y="82"/>
                  </a:lnTo>
                  <a:lnTo>
                    <a:pt x="606" y="82"/>
                  </a:lnTo>
                  <a:lnTo>
                    <a:pt x="606" y="82"/>
                  </a:lnTo>
                  <a:lnTo>
                    <a:pt x="604" y="80"/>
                  </a:lnTo>
                  <a:lnTo>
                    <a:pt x="604" y="80"/>
                  </a:lnTo>
                  <a:lnTo>
                    <a:pt x="603" y="78"/>
                  </a:lnTo>
                  <a:lnTo>
                    <a:pt x="603" y="78"/>
                  </a:lnTo>
                  <a:lnTo>
                    <a:pt x="604" y="78"/>
                  </a:lnTo>
                  <a:lnTo>
                    <a:pt x="604" y="78"/>
                  </a:lnTo>
                  <a:lnTo>
                    <a:pt x="604" y="76"/>
                  </a:lnTo>
                  <a:lnTo>
                    <a:pt x="604" y="76"/>
                  </a:lnTo>
                  <a:lnTo>
                    <a:pt x="604" y="74"/>
                  </a:lnTo>
                  <a:lnTo>
                    <a:pt x="604" y="74"/>
                  </a:lnTo>
                  <a:lnTo>
                    <a:pt x="604" y="74"/>
                  </a:lnTo>
                  <a:lnTo>
                    <a:pt x="604" y="73"/>
                  </a:lnTo>
                  <a:lnTo>
                    <a:pt x="606" y="71"/>
                  </a:lnTo>
                  <a:lnTo>
                    <a:pt x="606" y="71"/>
                  </a:lnTo>
                  <a:lnTo>
                    <a:pt x="606" y="69"/>
                  </a:lnTo>
                  <a:lnTo>
                    <a:pt x="604" y="67"/>
                  </a:lnTo>
                  <a:lnTo>
                    <a:pt x="604" y="67"/>
                  </a:lnTo>
                  <a:lnTo>
                    <a:pt x="603" y="64"/>
                  </a:lnTo>
                  <a:lnTo>
                    <a:pt x="603" y="64"/>
                  </a:lnTo>
                  <a:lnTo>
                    <a:pt x="601" y="64"/>
                  </a:lnTo>
                  <a:lnTo>
                    <a:pt x="601" y="62"/>
                  </a:lnTo>
                  <a:lnTo>
                    <a:pt x="601" y="60"/>
                  </a:lnTo>
                  <a:lnTo>
                    <a:pt x="601" y="60"/>
                  </a:lnTo>
                  <a:lnTo>
                    <a:pt x="599" y="60"/>
                  </a:lnTo>
                  <a:lnTo>
                    <a:pt x="599" y="58"/>
                  </a:lnTo>
                  <a:lnTo>
                    <a:pt x="599" y="56"/>
                  </a:lnTo>
                  <a:lnTo>
                    <a:pt x="601" y="56"/>
                  </a:lnTo>
                  <a:lnTo>
                    <a:pt x="610" y="53"/>
                  </a:lnTo>
                  <a:lnTo>
                    <a:pt x="612" y="55"/>
                  </a:lnTo>
                  <a:lnTo>
                    <a:pt x="614" y="53"/>
                  </a:lnTo>
                  <a:lnTo>
                    <a:pt x="615" y="51"/>
                  </a:lnTo>
                  <a:lnTo>
                    <a:pt x="615" y="47"/>
                  </a:lnTo>
                  <a:lnTo>
                    <a:pt x="614" y="44"/>
                  </a:lnTo>
                  <a:lnTo>
                    <a:pt x="614" y="44"/>
                  </a:lnTo>
                  <a:lnTo>
                    <a:pt x="612" y="42"/>
                  </a:lnTo>
                  <a:lnTo>
                    <a:pt x="610" y="42"/>
                  </a:lnTo>
                  <a:lnTo>
                    <a:pt x="608" y="40"/>
                  </a:lnTo>
                  <a:lnTo>
                    <a:pt x="608" y="40"/>
                  </a:lnTo>
                  <a:lnTo>
                    <a:pt x="608" y="40"/>
                  </a:lnTo>
                  <a:lnTo>
                    <a:pt x="606" y="40"/>
                  </a:lnTo>
                  <a:lnTo>
                    <a:pt x="606" y="40"/>
                  </a:lnTo>
                  <a:lnTo>
                    <a:pt x="606" y="40"/>
                  </a:lnTo>
                  <a:lnTo>
                    <a:pt x="606" y="38"/>
                  </a:lnTo>
                  <a:lnTo>
                    <a:pt x="606" y="38"/>
                  </a:lnTo>
                  <a:lnTo>
                    <a:pt x="604" y="38"/>
                  </a:lnTo>
                  <a:lnTo>
                    <a:pt x="604" y="36"/>
                  </a:lnTo>
                  <a:lnTo>
                    <a:pt x="604" y="36"/>
                  </a:lnTo>
                  <a:lnTo>
                    <a:pt x="603" y="35"/>
                  </a:lnTo>
                  <a:lnTo>
                    <a:pt x="601" y="33"/>
                  </a:lnTo>
                  <a:lnTo>
                    <a:pt x="599" y="33"/>
                  </a:lnTo>
                  <a:lnTo>
                    <a:pt x="599" y="33"/>
                  </a:lnTo>
                  <a:lnTo>
                    <a:pt x="599" y="31"/>
                  </a:lnTo>
                  <a:lnTo>
                    <a:pt x="599" y="31"/>
                  </a:lnTo>
                  <a:lnTo>
                    <a:pt x="599" y="29"/>
                  </a:lnTo>
                  <a:lnTo>
                    <a:pt x="597" y="27"/>
                  </a:lnTo>
                  <a:lnTo>
                    <a:pt x="597" y="26"/>
                  </a:lnTo>
                  <a:lnTo>
                    <a:pt x="597" y="24"/>
                  </a:lnTo>
                  <a:lnTo>
                    <a:pt x="597" y="22"/>
                  </a:lnTo>
                  <a:lnTo>
                    <a:pt x="597" y="22"/>
                  </a:lnTo>
                  <a:lnTo>
                    <a:pt x="597" y="20"/>
                  </a:lnTo>
                  <a:lnTo>
                    <a:pt x="597" y="18"/>
                  </a:lnTo>
                  <a:lnTo>
                    <a:pt x="597" y="18"/>
                  </a:lnTo>
                  <a:lnTo>
                    <a:pt x="597" y="17"/>
                  </a:lnTo>
                  <a:lnTo>
                    <a:pt x="597" y="17"/>
                  </a:lnTo>
                  <a:lnTo>
                    <a:pt x="595" y="15"/>
                  </a:lnTo>
                  <a:lnTo>
                    <a:pt x="595" y="13"/>
                  </a:lnTo>
                  <a:lnTo>
                    <a:pt x="592" y="11"/>
                  </a:lnTo>
                  <a:lnTo>
                    <a:pt x="592" y="11"/>
                  </a:lnTo>
                  <a:lnTo>
                    <a:pt x="590" y="8"/>
                  </a:lnTo>
                  <a:lnTo>
                    <a:pt x="590" y="6"/>
                  </a:lnTo>
                  <a:lnTo>
                    <a:pt x="586" y="6"/>
                  </a:lnTo>
                  <a:lnTo>
                    <a:pt x="586" y="4"/>
                  </a:lnTo>
                  <a:lnTo>
                    <a:pt x="585" y="2"/>
                  </a:lnTo>
                  <a:lnTo>
                    <a:pt x="585" y="2"/>
                  </a:lnTo>
                  <a:lnTo>
                    <a:pt x="585" y="0"/>
                  </a:lnTo>
                  <a:lnTo>
                    <a:pt x="583" y="0"/>
                  </a:lnTo>
                  <a:lnTo>
                    <a:pt x="581" y="0"/>
                  </a:lnTo>
                  <a:lnTo>
                    <a:pt x="579" y="0"/>
                  </a:lnTo>
                  <a:lnTo>
                    <a:pt x="574" y="2"/>
                  </a:lnTo>
                  <a:lnTo>
                    <a:pt x="570" y="6"/>
                  </a:lnTo>
                  <a:lnTo>
                    <a:pt x="570" y="6"/>
                  </a:lnTo>
                  <a:lnTo>
                    <a:pt x="568" y="6"/>
                  </a:lnTo>
                  <a:lnTo>
                    <a:pt x="568" y="2"/>
                  </a:lnTo>
                  <a:lnTo>
                    <a:pt x="568" y="0"/>
                  </a:lnTo>
                  <a:lnTo>
                    <a:pt x="568" y="0"/>
                  </a:lnTo>
                  <a:lnTo>
                    <a:pt x="567" y="2"/>
                  </a:lnTo>
                  <a:lnTo>
                    <a:pt x="567" y="2"/>
                  </a:lnTo>
                  <a:lnTo>
                    <a:pt x="565" y="2"/>
                  </a:lnTo>
                  <a:lnTo>
                    <a:pt x="565" y="2"/>
                  </a:lnTo>
                  <a:lnTo>
                    <a:pt x="565" y="2"/>
                  </a:lnTo>
                  <a:lnTo>
                    <a:pt x="563" y="0"/>
                  </a:lnTo>
                  <a:lnTo>
                    <a:pt x="563" y="0"/>
                  </a:lnTo>
                  <a:lnTo>
                    <a:pt x="559" y="0"/>
                  </a:lnTo>
                  <a:lnTo>
                    <a:pt x="554" y="0"/>
                  </a:lnTo>
                  <a:lnTo>
                    <a:pt x="554" y="0"/>
                  </a:lnTo>
                  <a:lnTo>
                    <a:pt x="552" y="0"/>
                  </a:lnTo>
                  <a:lnTo>
                    <a:pt x="552" y="2"/>
                  </a:lnTo>
                  <a:lnTo>
                    <a:pt x="550" y="2"/>
                  </a:lnTo>
                  <a:lnTo>
                    <a:pt x="550" y="4"/>
                  </a:lnTo>
                  <a:lnTo>
                    <a:pt x="548" y="4"/>
                  </a:lnTo>
                  <a:lnTo>
                    <a:pt x="548" y="4"/>
                  </a:lnTo>
                  <a:lnTo>
                    <a:pt x="548" y="6"/>
                  </a:lnTo>
                  <a:lnTo>
                    <a:pt x="548" y="6"/>
                  </a:lnTo>
                  <a:lnTo>
                    <a:pt x="547" y="4"/>
                  </a:lnTo>
                  <a:lnTo>
                    <a:pt x="547" y="4"/>
                  </a:lnTo>
                  <a:lnTo>
                    <a:pt x="545" y="6"/>
                  </a:lnTo>
                  <a:lnTo>
                    <a:pt x="541" y="9"/>
                  </a:lnTo>
                  <a:lnTo>
                    <a:pt x="539" y="9"/>
                  </a:lnTo>
                  <a:lnTo>
                    <a:pt x="539" y="9"/>
                  </a:lnTo>
                  <a:lnTo>
                    <a:pt x="538" y="9"/>
                  </a:lnTo>
                  <a:lnTo>
                    <a:pt x="536" y="9"/>
                  </a:lnTo>
                  <a:lnTo>
                    <a:pt x="534" y="9"/>
                  </a:lnTo>
                  <a:lnTo>
                    <a:pt x="532" y="9"/>
                  </a:lnTo>
                  <a:lnTo>
                    <a:pt x="530" y="9"/>
                  </a:lnTo>
                  <a:lnTo>
                    <a:pt x="521" y="4"/>
                  </a:lnTo>
                  <a:lnTo>
                    <a:pt x="518" y="4"/>
                  </a:lnTo>
                  <a:lnTo>
                    <a:pt x="514" y="4"/>
                  </a:lnTo>
                  <a:lnTo>
                    <a:pt x="512" y="4"/>
                  </a:lnTo>
                  <a:lnTo>
                    <a:pt x="511" y="6"/>
                  </a:lnTo>
                  <a:lnTo>
                    <a:pt x="511" y="8"/>
                  </a:lnTo>
                  <a:lnTo>
                    <a:pt x="512" y="9"/>
                  </a:lnTo>
                  <a:lnTo>
                    <a:pt x="512" y="9"/>
                  </a:lnTo>
                  <a:lnTo>
                    <a:pt x="512" y="11"/>
                  </a:lnTo>
                  <a:lnTo>
                    <a:pt x="512" y="11"/>
                  </a:lnTo>
                  <a:lnTo>
                    <a:pt x="511" y="11"/>
                  </a:lnTo>
                  <a:lnTo>
                    <a:pt x="511" y="11"/>
                  </a:lnTo>
                  <a:lnTo>
                    <a:pt x="511" y="13"/>
                  </a:lnTo>
                  <a:lnTo>
                    <a:pt x="509" y="18"/>
                  </a:lnTo>
                  <a:lnTo>
                    <a:pt x="509" y="22"/>
                  </a:lnTo>
                  <a:lnTo>
                    <a:pt x="505" y="24"/>
                  </a:lnTo>
                  <a:lnTo>
                    <a:pt x="500" y="26"/>
                  </a:lnTo>
                  <a:lnTo>
                    <a:pt x="498" y="27"/>
                  </a:lnTo>
                  <a:lnTo>
                    <a:pt x="494" y="26"/>
                  </a:lnTo>
                  <a:lnTo>
                    <a:pt x="493" y="26"/>
                  </a:lnTo>
                  <a:lnTo>
                    <a:pt x="491" y="27"/>
                  </a:lnTo>
                  <a:lnTo>
                    <a:pt x="489" y="27"/>
                  </a:lnTo>
                  <a:lnTo>
                    <a:pt x="489" y="27"/>
                  </a:lnTo>
                  <a:lnTo>
                    <a:pt x="489" y="26"/>
                  </a:lnTo>
                  <a:lnTo>
                    <a:pt x="489" y="24"/>
                  </a:lnTo>
                  <a:lnTo>
                    <a:pt x="489" y="22"/>
                  </a:lnTo>
                  <a:lnTo>
                    <a:pt x="487" y="22"/>
                  </a:lnTo>
                  <a:lnTo>
                    <a:pt x="485" y="22"/>
                  </a:lnTo>
                  <a:lnTo>
                    <a:pt x="482" y="22"/>
                  </a:lnTo>
                  <a:lnTo>
                    <a:pt x="476" y="22"/>
                  </a:lnTo>
                  <a:lnTo>
                    <a:pt x="467" y="20"/>
                  </a:lnTo>
                  <a:lnTo>
                    <a:pt x="464" y="20"/>
                  </a:lnTo>
                  <a:lnTo>
                    <a:pt x="460" y="22"/>
                  </a:lnTo>
                  <a:lnTo>
                    <a:pt x="458" y="24"/>
                  </a:lnTo>
                  <a:lnTo>
                    <a:pt x="458" y="26"/>
                  </a:lnTo>
                  <a:lnTo>
                    <a:pt x="456" y="26"/>
                  </a:lnTo>
                  <a:lnTo>
                    <a:pt x="456" y="27"/>
                  </a:lnTo>
                  <a:lnTo>
                    <a:pt x="455" y="26"/>
                  </a:lnTo>
                  <a:lnTo>
                    <a:pt x="453" y="24"/>
                  </a:lnTo>
                  <a:lnTo>
                    <a:pt x="451" y="24"/>
                  </a:lnTo>
                  <a:lnTo>
                    <a:pt x="449" y="24"/>
                  </a:lnTo>
                  <a:lnTo>
                    <a:pt x="442" y="24"/>
                  </a:lnTo>
                  <a:lnTo>
                    <a:pt x="440" y="24"/>
                  </a:lnTo>
                  <a:lnTo>
                    <a:pt x="440" y="26"/>
                  </a:lnTo>
                  <a:lnTo>
                    <a:pt x="440" y="26"/>
                  </a:lnTo>
                  <a:lnTo>
                    <a:pt x="440" y="27"/>
                  </a:lnTo>
                  <a:lnTo>
                    <a:pt x="440" y="27"/>
                  </a:lnTo>
                  <a:lnTo>
                    <a:pt x="440" y="27"/>
                  </a:lnTo>
                  <a:lnTo>
                    <a:pt x="440" y="27"/>
                  </a:lnTo>
                  <a:lnTo>
                    <a:pt x="442" y="27"/>
                  </a:lnTo>
                  <a:lnTo>
                    <a:pt x="442" y="29"/>
                  </a:lnTo>
                  <a:lnTo>
                    <a:pt x="442" y="31"/>
                  </a:lnTo>
                  <a:lnTo>
                    <a:pt x="440" y="31"/>
                  </a:lnTo>
                  <a:lnTo>
                    <a:pt x="440" y="29"/>
                  </a:lnTo>
                  <a:lnTo>
                    <a:pt x="438" y="29"/>
                  </a:lnTo>
                  <a:lnTo>
                    <a:pt x="438" y="29"/>
                  </a:lnTo>
                  <a:lnTo>
                    <a:pt x="438" y="31"/>
                  </a:lnTo>
                  <a:lnTo>
                    <a:pt x="438" y="31"/>
                  </a:lnTo>
                  <a:lnTo>
                    <a:pt x="438" y="31"/>
                  </a:lnTo>
                  <a:lnTo>
                    <a:pt x="438" y="31"/>
                  </a:lnTo>
                  <a:lnTo>
                    <a:pt x="438" y="33"/>
                  </a:lnTo>
                  <a:lnTo>
                    <a:pt x="438" y="33"/>
                  </a:lnTo>
                  <a:lnTo>
                    <a:pt x="437" y="33"/>
                  </a:lnTo>
                  <a:lnTo>
                    <a:pt x="437" y="35"/>
                  </a:lnTo>
                  <a:lnTo>
                    <a:pt x="435" y="35"/>
                  </a:lnTo>
                  <a:lnTo>
                    <a:pt x="435" y="35"/>
                  </a:lnTo>
                  <a:lnTo>
                    <a:pt x="435" y="35"/>
                  </a:lnTo>
                  <a:lnTo>
                    <a:pt x="435" y="35"/>
                  </a:lnTo>
                  <a:lnTo>
                    <a:pt x="435" y="36"/>
                  </a:lnTo>
                  <a:lnTo>
                    <a:pt x="435" y="36"/>
                  </a:lnTo>
                  <a:lnTo>
                    <a:pt x="435" y="38"/>
                  </a:lnTo>
                  <a:lnTo>
                    <a:pt x="433" y="38"/>
                  </a:lnTo>
                  <a:lnTo>
                    <a:pt x="433" y="38"/>
                  </a:lnTo>
                  <a:lnTo>
                    <a:pt x="431" y="38"/>
                  </a:lnTo>
                  <a:lnTo>
                    <a:pt x="431" y="38"/>
                  </a:lnTo>
                  <a:lnTo>
                    <a:pt x="431" y="38"/>
                  </a:lnTo>
                  <a:lnTo>
                    <a:pt x="431" y="40"/>
                  </a:lnTo>
                  <a:lnTo>
                    <a:pt x="431" y="40"/>
                  </a:lnTo>
                  <a:lnTo>
                    <a:pt x="429" y="40"/>
                  </a:lnTo>
                  <a:lnTo>
                    <a:pt x="429" y="42"/>
                  </a:lnTo>
                  <a:lnTo>
                    <a:pt x="429" y="42"/>
                  </a:lnTo>
                  <a:lnTo>
                    <a:pt x="429" y="42"/>
                  </a:lnTo>
                  <a:lnTo>
                    <a:pt x="429" y="42"/>
                  </a:lnTo>
                  <a:lnTo>
                    <a:pt x="428" y="44"/>
                  </a:lnTo>
                  <a:lnTo>
                    <a:pt x="428" y="44"/>
                  </a:lnTo>
                  <a:lnTo>
                    <a:pt x="428" y="44"/>
                  </a:lnTo>
                  <a:lnTo>
                    <a:pt x="428" y="45"/>
                  </a:lnTo>
                  <a:lnTo>
                    <a:pt x="428" y="45"/>
                  </a:lnTo>
                  <a:lnTo>
                    <a:pt x="428" y="47"/>
                  </a:lnTo>
                  <a:lnTo>
                    <a:pt x="428" y="47"/>
                  </a:lnTo>
                  <a:lnTo>
                    <a:pt x="426" y="49"/>
                  </a:lnTo>
                  <a:lnTo>
                    <a:pt x="426" y="49"/>
                  </a:lnTo>
                  <a:lnTo>
                    <a:pt x="426" y="49"/>
                  </a:lnTo>
                  <a:lnTo>
                    <a:pt x="426" y="49"/>
                  </a:lnTo>
                  <a:lnTo>
                    <a:pt x="426" y="51"/>
                  </a:lnTo>
                  <a:lnTo>
                    <a:pt x="426" y="51"/>
                  </a:lnTo>
                  <a:lnTo>
                    <a:pt x="426" y="53"/>
                  </a:lnTo>
                  <a:lnTo>
                    <a:pt x="426" y="53"/>
                  </a:lnTo>
                  <a:lnTo>
                    <a:pt x="426" y="53"/>
                  </a:lnTo>
                  <a:lnTo>
                    <a:pt x="424" y="55"/>
                  </a:lnTo>
                  <a:lnTo>
                    <a:pt x="424" y="55"/>
                  </a:lnTo>
                  <a:lnTo>
                    <a:pt x="422" y="55"/>
                  </a:lnTo>
                  <a:lnTo>
                    <a:pt x="422" y="55"/>
                  </a:lnTo>
                  <a:lnTo>
                    <a:pt x="422" y="56"/>
                  </a:lnTo>
                  <a:lnTo>
                    <a:pt x="422" y="58"/>
                  </a:lnTo>
                  <a:lnTo>
                    <a:pt x="422" y="58"/>
                  </a:lnTo>
                  <a:lnTo>
                    <a:pt x="422" y="58"/>
                  </a:lnTo>
                  <a:lnTo>
                    <a:pt x="422" y="60"/>
                  </a:lnTo>
                  <a:lnTo>
                    <a:pt x="422" y="60"/>
                  </a:lnTo>
                  <a:lnTo>
                    <a:pt x="422" y="60"/>
                  </a:lnTo>
                  <a:lnTo>
                    <a:pt x="422" y="60"/>
                  </a:lnTo>
                  <a:lnTo>
                    <a:pt x="420" y="62"/>
                  </a:lnTo>
                  <a:lnTo>
                    <a:pt x="420" y="62"/>
                  </a:lnTo>
                  <a:lnTo>
                    <a:pt x="420" y="64"/>
                  </a:lnTo>
                  <a:lnTo>
                    <a:pt x="422" y="64"/>
                  </a:lnTo>
                  <a:lnTo>
                    <a:pt x="422" y="64"/>
                  </a:lnTo>
                  <a:lnTo>
                    <a:pt x="420" y="64"/>
                  </a:lnTo>
                  <a:lnTo>
                    <a:pt x="420" y="64"/>
                  </a:lnTo>
                  <a:lnTo>
                    <a:pt x="420" y="64"/>
                  </a:lnTo>
                  <a:lnTo>
                    <a:pt x="420" y="65"/>
                  </a:lnTo>
                  <a:lnTo>
                    <a:pt x="420" y="65"/>
                  </a:lnTo>
                  <a:lnTo>
                    <a:pt x="420" y="65"/>
                  </a:lnTo>
                  <a:lnTo>
                    <a:pt x="422" y="67"/>
                  </a:lnTo>
                  <a:lnTo>
                    <a:pt x="424" y="67"/>
                  </a:lnTo>
                  <a:lnTo>
                    <a:pt x="422" y="67"/>
                  </a:lnTo>
                  <a:lnTo>
                    <a:pt x="422" y="67"/>
                  </a:lnTo>
                  <a:lnTo>
                    <a:pt x="422" y="69"/>
                  </a:lnTo>
                  <a:lnTo>
                    <a:pt x="422" y="69"/>
                  </a:lnTo>
                  <a:lnTo>
                    <a:pt x="424" y="69"/>
                  </a:lnTo>
                  <a:lnTo>
                    <a:pt x="424" y="71"/>
                  </a:lnTo>
                  <a:lnTo>
                    <a:pt x="424" y="71"/>
                  </a:lnTo>
                  <a:lnTo>
                    <a:pt x="424" y="71"/>
                  </a:lnTo>
                  <a:lnTo>
                    <a:pt x="424" y="73"/>
                  </a:lnTo>
                  <a:lnTo>
                    <a:pt x="424" y="73"/>
                  </a:lnTo>
                  <a:lnTo>
                    <a:pt x="426" y="73"/>
                  </a:lnTo>
                  <a:lnTo>
                    <a:pt x="426" y="73"/>
                  </a:lnTo>
                  <a:lnTo>
                    <a:pt x="424" y="73"/>
                  </a:lnTo>
                  <a:lnTo>
                    <a:pt x="424" y="73"/>
                  </a:lnTo>
                  <a:lnTo>
                    <a:pt x="424" y="74"/>
                  </a:lnTo>
                  <a:lnTo>
                    <a:pt x="424" y="74"/>
                  </a:lnTo>
                  <a:lnTo>
                    <a:pt x="424" y="76"/>
                  </a:lnTo>
                  <a:lnTo>
                    <a:pt x="424" y="76"/>
                  </a:lnTo>
                  <a:lnTo>
                    <a:pt x="424" y="76"/>
                  </a:lnTo>
                  <a:lnTo>
                    <a:pt x="426" y="76"/>
                  </a:lnTo>
                  <a:lnTo>
                    <a:pt x="426" y="78"/>
                  </a:lnTo>
                  <a:lnTo>
                    <a:pt x="426" y="80"/>
                  </a:lnTo>
                  <a:lnTo>
                    <a:pt x="426" y="80"/>
                  </a:lnTo>
                  <a:lnTo>
                    <a:pt x="426" y="80"/>
                  </a:lnTo>
                  <a:lnTo>
                    <a:pt x="426" y="82"/>
                  </a:lnTo>
                  <a:lnTo>
                    <a:pt x="426" y="82"/>
                  </a:lnTo>
                  <a:lnTo>
                    <a:pt x="426" y="83"/>
                  </a:lnTo>
                  <a:lnTo>
                    <a:pt x="424" y="85"/>
                  </a:lnTo>
                  <a:lnTo>
                    <a:pt x="424" y="85"/>
                  </a:lnTo>
                  <a:lnTo>
                    <a:pt x="422" y="87"/>
                  </a:lnTo>
                  <a:lnTo>
                    <a:pt x="422" y="89"/>
                  </a:lnTo>
                  <a:lnTo>
                    <a:pt x="422" y="89"/>
                  </a:lnTo>
                  <a:lnTo>
                    <a:pt x="422" y="91"/>
                  </a:lnTo>
                  <a:lnTo>
                    <a:pt x="422" y="91"/>
                  </a:lnTo>
                  <a:lnTo>
                    <a:pt x="422" y="91"/>
                  </a:lnTo>
                  <a:lnTo>
                    <a:pt x="420" y="91"/>
                  </a:lnTo>
                  <a:lnTo>
                    <a:pt x="420" y="91"/>
                  </a:lnTo>
                  <a:lnTo>
                    <a:pt x="420" y="91"/>
                  </a:lnTo>
                  <a:lnTo>
                    <a:pt x="420" y="89"/>
                  </a:lnTo>
                  <a:lnTo>
                    <a:pt x="418" y="89"/>
                  </a:lnTo>
                  <a:lnTo>
                    <a:pt x="418" y="89"/>
                  </a:lnTo>
                  <a:lnTo>
                    <a:pt x="417" y="89"/>
                  </a:lnTo>
                  <a:lnTo>
                    <a:pt x="417" y="87"/>
                  </a:lnTo>
                  <a:lnTo>
                    <a:pt x="415" y="87"/>
                  </a:lnTo>
                  <a:lnTo>
                    <a:pt x="415" y="87"/>
                  </a:lnTo>
                  <a:lnTo>
                    <a:pt x="413" y="87"/>
                  </a:lnTo>
                  <a:lnTo>
                    <a:pt x="413" y="87"/>
                  </a:lnTo>
                  <a:lnTo>
                    <a:pt x="411" y="85"/>
                  </a:lnTo>
                  <a:lnTo>
                    <a:pt x="409" y="83"/>
                  </a:lnTo>
                  <a:lnTo>
                    <a:pt x="409" y="83"/>
                  </a:lnTo>
                  <a:lnTo>
                    <a:pt x="409" y="83"/>
                  </a:lnTo>
                  <a:lnTo>
                    <a:pt x="411" y="82"/>
                  </a:lnTo>
                  <a:lnTo>
                    <a:pt x="411" y="80"/>
                  </a:lnTo>
                  <a:lnTo>
                    <a:pt x="411" y="80"/>
                  </a:lnTo>
                  <a:lnTo>
                    <a:pt x="411" y="80"/>
                  </a:lnTo>
                  <a:lnTo>
                    <a:pt x="409" y="78"/>
                  </a:lnTo>
                  <a:lnTo>
                    <a:pt x="409" y="78"/>
                  </a:lnTo>
                  <a:lnTo>
                    <a:pt x="409" y="78"/>
                  </a:lnTo>
                  <a:lnTo>
                    <a:pt x="408" y="76"/>
                  </a:lnTo>
                  <a:lnTo>
                    <a:pt x="406" y="76"/>
                  </a:lnTo>
                  <a:lnTo>
                    <a:pt x="404" y="73"/>
                  </a:lnTo>
                  <a:lnTo>
                    <a:pt x="402" y="73"/>
                  </a:lnTo>
                  <a:lnTo>
                    <a:pt x="402" y="71"/>
                  </a:lnTo>
                  <a:lnTo>
                    <a:pt x="395" y="71"/>
                  </a:lnTo>
                  <a:lnTo>
                    <a:pt x="393" y="73"/>
                  </a:lnTo>
                  <a:lnTo>
                    <a:pt x="390" y="74"/>
                  </a:lnTo>
                  <a:lnTo>
                    <a:pt x="390" y="74"/>
                  </a:lnTo>
                  <a:lnTo>
                    <a:pt x="390" y="73"/>
                  </a:lnTo>
                  <a:lnTo>
                    <a:pt x="388" y="73"/>
                  </a:lnTo>
                  <a:lnTo>
                    <a:pt x="388" y="73"/>
                  </a:lnTo>
                  <a:lnTo>
                    <a:pt x="386" y="74"/>
                  </a:lnTo>
                  <a:lnTo>
                    <a:pt x="386" y="76"/>
                  </a:lnTo>
                  <a:lnTo>
                    <a:pt x="386" y="76"/>
                  </a:lnTo>
                  <a:lnTo>
                    <a:pt x="381" y="74"/>
                  </a:lnTo>
                  <a:lnTo>
                    <a:pt x="381" y="74"/>
                  </a:lnTo>
                  <a:lnTo>
                    <a:pt x="381" y="73"/>
                  </a:lnTo>
                  <a:lnTo>
                    <a:pt x="379" y="71"/>
                  </a:lnTo>
                  <a:lnTo>
                    <a:pt x="379" y="71"/>
                  </a:lnTo>
                  <a:lnTo>
                    <a:pt x="377" y="71"/>
                  </a:lnTo>
                  <a:lnTo>
                    <a:pt x="375" y="71"/>
                  </a:lnTo>
                  <a:lnTo>
                    <a:pt x="375" y="71"/>
                  </a:lnTo>
                  <a:lnTo>
                    <a:pt x="373" y="73"/>
                  </a:lnTo>
                  <a:lnTo>
                    <a:pt x="373" y="73"/>
                  </a:lnTo>
                  <a:lnTo>
                    <a:pt x="372" y="74"/>
                  </a:lnTo>
                  <a:lnTo>
                    <a:pt x="372" y="74"/>
                  </a:lnTo>
                  <a:lnTo>
                    <a:pt x="370" y="74"/>
                  </a:lnTo>
                  <a:lnTo>
                    <a:pt x="370" y="74"/>
                  </a:lnTo>
                  <a:lnTo>
                    <a:pt x="368" y="76"/>
                  </a:lnTo>
                  <a:lnTo>
                    <a:pt x="368" y="78"/>
                  </a:lnTo>
                  <a:lnTo>
                    <a:pt x="368" y="80"/>
                  </a:lnTo>
                  <a:lnTo>
                    <a:pt x="366" y="80"/>
                  </a:lnTo>
                  <a:lnTo>
                    <a:pt x="364" y="78"/>
                  </a:lnTo>
                  <a:lnTo>
                    <a:pt x="362" y="78"/>
                  </a:lnTo>
                  <a:lnTo>
                    <a:pt x="362" y="80"/>
                  </a:lnTo>
                  <a:lnTo>
                    <a:pt x="361" y="80"/>
                  </a:lnTo>
                  <a:lnTo>
                    <a:pt x="361" y="82"/>
                  </a:lnTo>
                  <a:lnTo>
                    <a:pt x="359" y="80"/>
                  </a:lnTo>
                  <a:lnTo>
                    <a:pt x="359" y="78"/>
                  </a:lnTo>
                  <a:lnTo>
                    <a:pt x="357" y="76"/>
                  </a:lnTo>
                  <a:lnTo>
                    <a:pt x="357" y="76"/>
                  </a:lnTo>
                  <a:lnTo>
                    <a:pt x="357" y="74"/>
                  </a:lnTo>
                  <a:lnTo>
                    <a:pt x="355" y="74"/>
                  </a:lnTo>
                  <a:lnTo>
                    <a:pt x="355" y="73"/>
                  </a:lnTo>
                  <a:lnTo>
                    <a:pt x="355" y="71"/>
                  </a:lnTo>
                  <a:lnTo>
                    <a:pt x="355" y="69"/>
                  </a:lnTo>
                  <a:lnTo>
                    <a:pt x="355" y="67"/>
                  </a:lnTo>
                  <a:lnTo>
                    <a:pt x="353" y="65"/>
                  </a:lnTo>
                  <a:lnTo>
                    <a:pt x="352" y="62"/>
                  </a:lnTo>
                  <a:lnTo>
                    <a:pt x="352" y="62"/>
                  </a:lnTo>
                  <a:lnTo>
                    <a:pt x="350" y="60"/>
                  </a:lnTo>
                  <a:lnTo>
                    <a:pt x="348" y="60"/>
                  </a:lnTo>
                  <a:lnTo>
                    <a:pt x="346" y="60"/>
                  </a:lnTo>
                  <a:lnTo>
                    <a:pt x="346" y="60"/>
                  </a:lnTo>
                  <a:lnTo>
                    <a:pt x="344" y="62"/>
                  </a:lnTo>
                  <a:lnTo>
                    <a:pt x="344" y="64"/>
                  </a:lnTo>
                  <a:lnTo>
                    <a:pt x="343" y="65"/>
                  </a:lnTo>
                  <a:lnTo>
                    <a:pt x="341" y="65"/>
                  </a:lnTo>
                  <a:lnTo>
                    <a:pt x="339" y="65"/>
                  </a:lnTo>
                  <a:lnTo>
                    <a:pt x="337" y="65"/>
                  </a:lnTo>
                  <a:lnTo>
                    <a:pt x="335" y="67"/>
                  </a:lnTo>
                  <a:lnTo>
                    <a:pt x="334" y="67"/>
                  </a:lnTo>
                  <a:lnTo>
                    <a:pt x="332" y="69"/>
                  </a:lnTo>
                  <a:lnTo>
                    <a:pt x="332" y="71"/>
                  </a:lnTo>
                  <a:lnTo>
                    <a:pt x="332" y="73"/>
                  </a:lnTo>
                  <a:lnTo>
                    <a:pt x="332" y="76"/>
                  </a:lnTo>
                  <a:lnTo>
                    <a:pt x="332" y="76"/>
                  </a:lnTo>
                  <a:lnTo>
                    <a:pt x="330" y="78"/>
                  </a:lnTo>
                  <a:lnTo>
                    <a:pt x="330" y="78"/>
                  </a:lnTo>
                  <a:lnTo>
                    <a:pt x="330" y="76"/>
                  </a:lnTo>
                  <a:lnTo>
                    <a:pt x="330" y="74"/>
                  </a:lnTo>
                  <a:lnTo>
                    <a:pt x="328" y="74"/>
                  </a:lnTo>
                  <a:lnTo>
                    <a:pt x="328" y="74"/>
                  </a:lnTo>
                  <a:lnTo>
                    <a:pt x="326" y="76"/>
                  </a:lnTo>
                  <a:lnTo>
                    <a:pt x="326" y="74"/>
                  </a:lnTo>
                  <a:lnTo>
                    <a:pt x="326" y="74"/>
                  </a:lnTo>
                  <a:lnTo>
                    <a:pt x="325" y="73"/>
                  </a:lnTo>
                  <a:lnTo>
                    <a:pt x="325" y="69"/>
                  </a:lnTo>
                  <a:lnTo>
                    <a:pt x="325" y="67"/>
                  </a:lnTo>
                  <a:lnTo>
                    <a:pt x="325" y="65"/>
                  </a:lnTo>
                  <a:lnTo>
                    <a:pt x="323" y="65"/>
                  </a:lnTo>
                  <a:lnTo>
                    <a:pt x="319" y="64"/>
                  </a:lnTo>
                  <a:lnTo>
                    <a:pt x="317" y="64"/>
                  </a:lnTo>
                  <a:lnTo>
                    <a:pt x="316" y="65"/>
                  </a:lnTo>
                  <a:lnTo>
                    <a:pt x="314" y="67"/>
                  </a:lnTo>
                  <a:lnTo>
                    <a:pt x="312" y="67"/>
                  </a:lnTo>
                  <a:lnTo>
                    <a:pt x="312" y="69"/>
                  </a:lnTo>
                  <a:lnTo>
                    <a:pt x="310" y="67"/>
                  </a:lnTo>
                  <a:lnTo>
                    <a:pt x="310" y="67"/>
                  </a:lnTo>
                  <a:lnTo>
                    <a:pt x="310" y="65"/>
                  </a:lnTo>
                  <a:lnTo>
                    <a:pt x="310" y="64"/>
                  </a:lnTo>
                  <a:lnTo>
                    <a:pt x="308" y="64"/>
                  </a:lnTo>
                  <a:lnTo>
                    <a:pt x="307" y="62"/>
                  </a:lnTo>
                  <a:lnTo>
                    <a:pt x="307" y="62"/>
                  </a:lnTo>
                  <a:lnTo>
                    <a:pt x="307" y="62"/>
                  </a:lnTo>
                  <a:lnTo>
                    <a:pt x="307" y="60"/>
                  </a:lnTo>
                  <a:lnTo>
                    <a:pt x="307" y="60"/>
                  </a:lnTo>
                  <a:lnTo>
                    <a:pt x="307" y="58"/>
                  </a:lnTo>
                  <a:lnTo>
                    <a:pt x="305" y="58"/>
                  </a:lnTo>
                  <a:lnTo>
                    <a:pt x="305" y="58"/>
                  </a:lnTo>
                  <a:lnTo>
                    <a:pt x="303" y="58"/>
                  </a:lnTo>
                  <a:lnTo>
                    <a:pt x="303" y="60"/>
                  </a:lnTo>
                  <a:lnTo>
                    <a:pt x="301" y="62"/>
                  </a:lnTo>
                  <a:lnTo>
                    <a:pt x="299" y="64"/>
                  </a:lnTo>
                  <a:lnTo>
                    <a:pt x="299" y="65"/>
                  </a:lnTo>
                  <a:lnTo>
                    <a:pt x="297" y="65"/>
                  </a:lnTo>
                  <a:lnTo>
                    <a:pt x="292" y="65"/>
                  </a:lnTo>
                  <a:lnTo>
                    <a:pt x="292" y="65"/>
                  </a:lnTo>
                  <a:lnTo>
                    <a:pt x="290" y="65"/>
                  </a:lnTo>
                  <a:lnTo>
                    <a:pt x="288" y="62"/>
                  </a:lnTo>
                  <a:lnTo>
                    <a:pt x="287" y="62"/>
                  </a:lnTo>
                  <a:lnTo>
                    <a:pt x="285" y="62"/>
                  </a:lnTo>
                  <a:lnTo>
                    <a:pt x="285" y="62"/>
                  </a:lnTo>
                  <a:lnTo>
                    <a:pt x="283" y="64"/>
                  </a:lnTo>
                  <a:lnTo>
                    <a:pt x="283" y="65"/>
                  </a:lnTo>
                  <a:lnTo>
                    <a:pt x="283" y="65"/>
                  </a:lnTo>
                  <a:lnTo>
                    <a:pt x="283" y="67"/>
                  </a:lnTo>
                  <a:lnTo>
                    <a:pt x="283" y="67"/>
                  </a:lnTo>
                  <a:lnTo>
                    <a:pt x="283" y="69"/>
                  </a:lnTo>
                  <a:lnTo>
                    <a:pt x="283" y="69"/>
                  </a:lnTo>
                  <a:lnTo>
                    <a:pt x="281" y="73"/>
                  </a:lnTo>
                  <a:lnTo>
                    <a:pt x="281" y="73"/>
                  </a:lnTo>
                  <a:lnTo>
                    <a:pt x="279" y="73"/>
                  </a:lnTo>
                  <a:lnTo>
                    <a:pt x="279" y="73"/>
                  </a:lnTo>
                  <a:lnTo>
                    <a:pt x="278" y="73"/>
                  </a:lnTo>
                  <a:lnTo>
                    <a:pt x="278" y="71"/>
                  </a:lnTo>
                  <a:lnTo>
                    <a:pt x="278" y="71"/>
                  </a:lnTo>
                  <a:lnTo>
                    <a:pt x="278" y="71"/>
                  </a:lnTo>
                  <a:lnTo>
                    <a:pt x="279" y="67"/>
                  </a:lnTo>
                  <a:lnTo>
                    <a:pt x="279" y="65"/>
                  </a:lnTo>
                  <a:lnTo>
                    <a:pt x="278" y="64"/>
                  </a:lnTo>
                  <a:lnTo>
                    <a:pt x="278" y="62"/>
                  </a:lnTo>
                  <a:lnTo>
                    <a:pt x="274" y="62"/>
                  </a:lnTo>
                  <a:lnTo>
                    <a:pt x="269" y="60"/>
                  </a:lnTo>
                  <a:lnTo>
                    <a:pt x="269" y="60"/>
                  </a:lnTo>
                  <a:lnTo>
                    <a:pt x="269" y="60"/>
                  </a:lnTo>
                  <a:lnTo>
                    <a:pt x="267" y="60"/>
                  </a:lnTo>
                  <a:lnTo>
                    <a:pt x="265" y="62"/>
                  </a:lnTo>
                  <a:lnTo>
                    <a:pt x="265" y="64"/>
                  </a:lnTo>
                  <a:lnTo>
                    <a:pt x="263" y="64"/>
                  </a:lnTo>
                  <a:lnTo>
                    <a:pt x="260" y="62"/>
                  </a:lnTo>
                  <a:lnTo>
                    <a:pt x="258" y="64"/>
                  </a:lnTo>
                  <a:lnTo>
                    <a:pt x="258" y="64"/>
                  </a:lnTo>
                  <a:lnTo>
                    <a:pt x="256" y="62"/>
                  </a:lnTo>
                  <a:lnTo>
                    <a:pt x="256" y="62"/>
                  </a:lnTo>
                  <a:lnTo>
                    <a:pt x="258" y="60"/>
                  </a:lnTo>
                  <a:lnTo>
                    <a:pt x="258" y="58"/>
                  </a:lnTo>
                  <a:lnTo>
                    <a:pt x="256" y="58"/>
                  </a:lnTo>
                  <a:lnTo>
                    <a:pt x="254" y="58"/>
                  </a:lnTo>
                  <a:lnTo>
                    <a:pt x="254" y="58"/>
                  </a:lnTo>
                  <a:lnTo>
                    <a:pt x="254" y="56"/>
                  </a:lnTo>
                  <a:lnTo>
                    <a:pt x="252" y="55"/>
                  </a:lnTo>
                  <a:lnTo>
                    <a:pt x="252" y="53"/>
                  </a:lnTo>
                  <a:lnTo>
                    <a:pt x="252" y="51"/>
                  </a:lnTo>
                  <a:lnTo>
                    <a:pt x="252" y="51"/>
                  </a:lnTo>
                  <a:lnTo>
                    <a:pt x="251" y="49"/>
                  </a:lnTo>
                  <a:lnTo>
                    <a:pt x="249" y="49"/>
                  </a:lnTo>
                  <a:lnTo>
                    <a:pt x="245" y="49"/>
                  </a:lnTo>
                  <a:lnTo>
                    <a:pt x="240" y="51"/>
                  </a:lnTo>
                  <a:lnTo>
                    <a:pt x="236" y="51"/>
                  </a:lnTo>
                  <a:lnTo>
                    <a:pt x="227" y="45"/>
                  </a:lnTo>
                  <a:lnTo>
                    <a:pt x="216" y="45"/>
                  </a:lnTo>
                  <a:lnTo>
                    <a:pt x="216" y="45"/>
                  </a:lnTo>
                  <a:lnTo>
                    <a:pt x="214" y="44"/>
                  </a:lnTo>
                  <a:lnTo>
                    <a:pt x="214" y="44"/>
                  </a:lnTo>
                  <a:lnTo>
                    <a:pt x="214" y="44"/>
                  </a:lnTo>
                  <a:lnTo>
                    <a:pt x="214" y="42"/>
                  </a:lnTo>
                  <a:lnTo>
                    <a:pt x="214" y="42"/>
                  </a:lnTo>
                  <a:lnTo>
                    <a:pt x="202" y="42"/>
                  </a:lnTo>
                  <a:lnTo>
                    <a:pt x="202" y="40"/>
                  </a:lnTo>
                  <a:lnTo>
                    <a:pt x="198" y="38"/>
                  </a:lnTo>
                  <a:lnTo>
                    <a:pt x="196" y="38"/>
                  </a:lnTo>
                  <a:lnTo>
                    <a:pt x="193" y="38"/>
                  </a:lnTo>
                  <a:lnTo>
                    <a:pt x="182" y="36"/>
                  </a:lnTo>
                  <a:lnTo>
                    <a:pt x="178" y="36"/>
                  </a:lnTo>
                  <a:lnTo>
                    <a:pt x="171" y="36"/>
                  </a:lnTo>
                  <a:lnTo>
                    <a:pt x="162" y="36"/>
                  </a:lnTo>
                  <a:lnTo>
                    <a:pt x="153" y="35"/>
                  </a:lnTo>
                  <a:lnTo>
                    <a:pt x="151" y="35"/>
                  </a:lnTo>
                  <a:lnTo>
                    <a:pt x="148" y="35"/>
                  </a:lnTo>
                  <a:lnTo>
                    <a:pt x="144" y="36"/>
                  </a:lnTo>
                  <a:lnTo>
                    <a:pt x="130" y="40"/>
                  </a:lnTo>
                  <a:lnTo>
                    <a:pt x="130" y="40"/>
                  </a:lnTo>
                  <a:lnTo>
                    <a:pt x="126" y="38"/>
                  </a:lnTo>
                  <a:lnTo>
                    <a:pt x="113" y="40"/>
                  </a:lnTo>
                  <a:lnTo>
                    <a:pt x="111" y="40"/>
                  </a:lnTo>
                  <a:lnTo>
                    <a:pt x="111" y="42"/>
                  </a:lnTo>
                  <a:lnTo>
                    <a:pt x="110" y="44"/>
                  </a:lnTo>
                  <a:lnTo>
                    <a:pt x="108" y="45"/>
                  </a:lnTo>
                  <a:lnTo>
                    <a:pt x="108" y="51"/>
                  </a:lnTo>
                  <a:lnTo>
                    <a:pt x="106" y="53"/>
                  </a:lnTo>
                  <a:lnTo>
                    <a:pt x="101" y="56"/>
                  </a:lnTo>
                  <a:lnTo>
                    <a:pt x="93" y="64"/>
                  </a:lnTo>
                  <a:lnTo>
                    <a:pt x="92" y="64"/>
                  </a:lnTo>
                  <a:lnTo>
                    <a:pt x="90" y="62"/>
                  </a:lnTo>
                  <a:lnTo>
                    <a:pt x="88" y="60"/>
                  </a:lnTo>
                  <a:lnTo>
                    <a:pt x="86" y="60"/>
                  </a:lnTo>
                  <a:lnTo>
                    <a:pt x="84" y="60"/>
                  </a:lnTo>
                  <a:lnTo>
                    <a:pt x="81" y="58"/>
                  </a:lnTo>
                  <a:lnTo>
                    <a:pt x="81" y="58"/>
                  </a:lnTo>
                  <a:lnTo>
                    <a:pt x="75" y="60"/>
                  </a:lnTo>
                  <a:lnTo>
                    <a:pt x="75" y="60"/>
                  </a:lnTo>
                  <a:lnTo>
                    <a:pt x="74" y="60"/>
                  </a:lnTo>
                  <a:lnTo>
                    <a:pt x="74" y="62"/>
                  </a:lnTo>
                  <a:lnTo>
                    <a:pt x="74" y="62"/>
                  </a:lnTo>
                  <a:lnTo>
                    <a:pt x="74" y="64"/>
                  </a:lnTo>
                  <a:lnTo>
                    <a:pt x="75" y="67"/>
                  </a:lnTo>
                  <a:lnTo>
                    <a:pt x="75" y="67"/>
                  </a:lnTo>
                  <a:lnTo>
                    <a:pt x="75" y="69"/>
                  </a:lnTo>
                  <a:lnTo>
                    <a:pt x="74" y="69"/>
                  </a:lnTo>
                  <a:lnTo>
                    <a:pt x="74" y="69"/>
                  </a:lnTo>
                  <a:lnTo>
                    <a:pt x="74" y="69"/>
                  </a:lnTo>
                  <a:lnTo>
                    <a:pt x="74" y="71"/>
                  </a:lnTo>
                  <a:lnTo>
                    <a:pt x="75" y="71"/>
                  </a:lnTo>
                  <a:lnTo>
                    <a:pt x="75" y="71"/>
                  </a:lnTo>
                  <a:lnTo>
                    <a:pt x="77" y="73"/>
                  </a:lnTo>
                  <a:lnTo>
                    <a:pt x="75" y="73"/>
                  </a:lnTo>
                  <a:lnTo>
                    <a:pt x="75" y="74"/>
                  </a:lnTo>
                  <a:lnTo>
                    <a:pt x="79" y="76"/>
                  </a:lnTo>
                  <a:lnTo>
                    <a:pt x="79" y="78"/>
                  </a:lnTo>
                  <a:lnTo>
                    <a:pt x="77" y="78"/>
                  </a:lnTo>
                  <a:lnTo>
                    <a:pt x="77" y="78"/>
                  </a:lnTo>
                  <a:lnTo>
                    <a:pt x="77" y="80"/>
                  </a:lnTo>
                  <a:lnTo>
                    <a:pt x="77" y="80"/>
                  </a:lnTo>
                  <a:lnTo>
                    <a:pt x="77" y="82"/>
                  </a:lnTo>
                  <a:lnTo>
                    <a:pt x="75" y="82"/>
                  </a:lnTo>
                  <a:lnTo>
                    <a:pt x="75" y="83"/>
                  </a:lnTo>
                  <a:lnTo>
                    <a:pt x="75" y="83"/>
                  </a:lnTo>
                  <a:lnTo>
                    <a:pt x="75" y="85"/>
                  </a:lnTo>
                  <a:lnTo>
                    <a:pt x="75" y="87"/>
                  </a:lnTo>
                  <a:lnTo>
                    <a:pt x="77" y="87"/>
                  </a:lnTo>
                  <a:lnTo>
                    <a:pt x="77" y="87"/>
                  </a:lnTo>
                  <a:lnTo>
                    <a:pt x="81" y="92"/>
                  </a:lnTo>
                  <a:lnTo>
                    <a:pt x="83" y="94"/>
                  </a:lnTo>
                  <a:lnTo>
                    <a:pt x="84" y="96"/>
                  </a:lnTo>
                  <a:lnTo>
                    <a:pt x="86" y="98"/>
                  </a:lnTo>
                  <a:lnTo>
                    <a:pt x="88" y="100"/>
                  </a:lnTo>
                  <a:lnTo>
                    <a:pt x="86" y="100"/>
                  </a:lnTo>
                  <a:lnTo>
                    <a:pt x="86" y="100"/>
                  </a:lnTo>
                  <a:lnTo>
                    <a:pt x="88" y="101"/>
                  </a:lnTo>
                  <a:lnTo>
                    <a:pt x="88" y="103"/>
                  </a:lnTo>
                  <a:lnTo>
                    <a:pt x="88" y="105"/>
                  </a:lnTo>
                  <a:lnTo>
                    <a:pt x="90" y="109"/>
                  </a:lnTo>
                  <a:lnTo>
                    <a:pt x="90" y="109"/>
                  </a:lnTo>
                  <a:lnTo>
                    <a:pt x="90" y="109"/>
                  </a:lnTo>
                  <a:lnTo>
                    <a:pt x="90" y="110"/>
                  </a:lnTo>
                  <a:lnTo>
                    <a:pt x="90" y="110"/>
                  </a:lnTo>
                  <a:lnTo>
                    <a:pt x="92" y="110"/>
                  </a:lnTo>
                  <a:lnTo>
                    <a:pt x="92" y="110"/>
                  </a:lnTo>
                  <a:lnTo>
                    <a:pt x="92" y="112"/>
                  </a:lnTo>
                  <a:lnTo>
                    <a:pt x="92" y="112"/>
                  </a:lnTo>
                  <a:lnTo>
                    <a:pt x="92" y="114"/>
                  </a:lnTo>
                  <a:lnTo>
                    <a:pt x="93" y="114"/>
                  </a:lnTo>
                  <a:lnTo>
                    <a:pt x="95" y="118"/>
                  </a:lnTo>
                  <a:lnTo>
                    <a:pt x="101" y="120"/>
                  </a:lnTo>
                  <a:lnTo>
                    <a:pt x="101" y="121"/>
                  </a:lnTo>
                  <a:lnTo>
                    <a:pt x="101" y="123"/>
                  </a:lnTo>
                  <a:lnTo>
                    <a:pt x="99" y="123"/>
                  </a:lnTo>
                  <a:lnTo>
                    <a:pt x="97" y="123"/>
                  </a:lnTo>
                  <a:lnTo>
                    <a:pt x="95" y="123"/>
                  </a:lnTo>
                  <a:lnTo>
                    <a:pt x="95" y="123"/>
                  </a:lnTo>
                  <a:lnTo>
                    <a:pt x="93" y="123"/>
                  </a:lnTo>
                  <a:lnTo>
                    <a:pt x="92" y="123"/>
                  </a:lnTo>
                  <a:lnTo>
                    <a:pt x="92" y="125"/>
                  </a:lnTo>
                  <a:lnTo>
                    <a:pt x="92" y="127"/>
                  </a:lnTo>
                  <a:lnTo>
                    <a:pt x="92" y="129"/>
                  </a:lnTo>
                  <a:lnTo>
                    <a:pt x="93" y="129"/>
                  </a:lnTo>
                  <a:lnTo>
                    <a:pt x="95" y="129"/>
                  </a:lnTo>
                  <a:lnTo>
                    <a:pt x="95" y="129"/>
                  </a:lnTo>
                  <a:lnTo>
                    <a:pt x="93" y="130"/>
                  </a:lnTo>
                  <a:lnTo>
                    <a:pt x="95" y="132"/>
                  </a:lnTo>
                  <a:lnTo>
                    <a:pt x="97" y="132"/>
                  </a:lnTo>
                  <a:lnTo>
                    <a:pt x="97" y="132"/>
                  </a:lnTo>
                  <a:lnTo>
                    <a:pt x="97" y="134"/>
                  </a:lnTo>
                  <a:lnTo>
                    <a:pt x="97" y="136"/>
                  </a:lnTo>
                  <a:lnTo>
                    <a:pt x="99" y="139"/>
                  </a:lnTo>
                  <a:lnTo>
                    <a:pt x="99" y="139"/>
                  </a:lnTo>
                  <a:lnTo>
                    <a:pt x="97" y="141"/>
                  </a:lnTo>
                  <a:lnTo>
                    <a:pt x="99" y="145"/>
                  </a:lnTo>
                  <a:lnTo>
                    <a:pt x="99" y="147"/>
                  </a:lnTo>
                  <a:lnTo>
                    <a:pt x="99" y="147"/>
                  </a:lnTo>
                  <a:lnTo>
                    <a:pt x="99" y="147"/>
                  </a:lnTo>
                  <a:lnTo>
                    <a:pt x="99" y="147"/>
                  </a:lnTo>
                  <a:lnTo>
                    <a:pt x="97" y="148"/>
                  </a:lnTo>
                  <a:lnTo>
                    <a:pt x="93" y="150"/>
                  </a:lnTo>
                  <a:lnTo>
                    <a:pt x="93" y="150"/>
                  </a:lnTo>
                  <a:lnTo>
                    <a:pt x="93" y="152"/>
                  </a:lnTo>
                  <a:lnTo>
                    <a:pt x="93" y="154"/>
                  </a:lnTo>
                  <a:lnTo>
                    <a:pt x="93" y="154"/>
                  </a:lnTo>
                  <a:lnTo>
                    <a:pt x="93" y="157"/>
                  </a:lnTo>
                  <a:lnTo>
                    <a:pt x="90" y="157"/>
                  </a:lnTo>
                  <a:lnTo>
                    <a:pt x="81" y="157"/>
                  </a:lnTo>
                  <a:lnTo>
                    <a:pt x="79" y="159"/>
                  </a:lnTo>
                  <a:lnTo>
                    <a:pt x="79" y="159"/>
                  </a:lnTo>
                  <a:lnTo>
                    <a:pt x="77" y="159"/>
                  </a:lnTo>
                  <a:lnTo>
                    <a:pt x="77" y="161"/>
                  </a:lnTo>
                  <a:lnTo>
                    <a:pt x="77" y="163"/>
                  </a:lnTo>
                  <a:lnTo>
                    <a:pt x="77" y="163"/>
                  </a:lnTo>
                  <a:lnTo>
                    <a:pt x="75" y="165"/>
                  </a:lnTo>
                  <a:lnTo>
                    <a:pt x="72" y="168"/>
                  </a:lnTo>
                  <a:lnTo>
                    <a:pt x="70" y="170"/>
                  </a:lnTo>
                  <a:lnTo>
                    <a:pt x="70" y="170"/>
                  </a:lnTo>
                  <a:lnTo>
                    <a:pt x="70" y="170"/>
                  </a:lnTo>
                  <a:lnTo>
                    <a:pt x="70" y="170"/>
                  </a:lnTo>
                  <a:lnTo>
                    <a:pt x="68" y="172"/>
                  </a:lnTo>
                  <a:lnTo>
                    <a:pt x="66" y="174"/>
                  </a:lnTo>
                  <a:lnTo>
                    <a:pt x="54" y="186"/>
                  </a:lnTo>
                  <a:lnTo>
                    <a:pt x="52" y="188"/>
                  </a:lnTo>
                  <a:lnTo>
                    <a:pt x="50" y="190"/>
                  </a:lnTo>
                  <a:lnTo>
                    <a:pt x="48" y="192"/>
                  </a:lnTo>
                  <a:lnTo>
                    <a:pt x="43" y="199"/>
                  </a:lnTo>
                  <a:lnTo>
                    <a:pt x="41" y="203"/>
                  </a:lnTo>
                  <a:lnTo>
                    <a:pt x="41" y="203"/>
                  </a:lnTo>
                  <a:lnTo>
                    <a:pt x="41" y="204"/>
                  </a:lnTo>
                  <a:lnTo>
                    <a:pt x="41" y="204"/>
                  </a:lnTo>
                  <a:lnTo>
                    <a:pt x="39" y="204"/>
                  </a:lnTo>
                  <a:lnTo>
                    <a:pt x="39" y="206"/>
                  </a:lnTo>
                  <a:lnTo>
                    <a:pt x="39" y="206"/>
                  </a:lnTo>
                  <a:lnTo>
                    <a:pt x="37" y="206"/>
                  </a:lnTo>
                  <a:lnTo>
                    <a:pt x="36" y="212"/>
                  </a:lnTo>
                  <a:lnTo>
                    <a:pt x="34" y="213"/>
                  </a:lnTo>
                  <a:lnTo>
                    <a:pt x="34" y="213"/>
                  </a:lnTo>
                  <a:lnTo>
                    <a:pt x="32" y="213"/>
                  </a:lnTo>
                  <a:lnTo>
                    <a:pt x="32" y="213"/>
                  </a:lnTo>
                  <a:lnTo>
                    <a:pt x="32" y="215"/>
                  </a:lnTo>
                  <a:lnTo>
                    <a:pt x="30" y="217"/>
                  </a:lnTo>
                  <a:lnTo>
                    <a:pt x="27" y="222"/>
                  </a:lnTo>
                  <a:lnTo>
                    <a:pt x="25" y="224"/>
                  </a:lnTo>
                  <a:lnTo>
                    <a:pt x="27" y="228"/>
                  </a:lnTo>
                  <a:lnTo>
                    <a:pt x="27" y="230"/>
                  </a:lnTo>
                  <a:lnTo>
                    <a:pt x="27" y="232"/>
                  </a:lnTo>
                  <a:lnTo>
                    <a:pt x="27" y="233"/>
                  </a:lnTo>
                  <a:lnTo>
                    <a:pt x="28" y="233"/>
                  </a:lnTo>
                  <a:lnTo>
                    <a:pt x="28" y="235"/>
                  </a:lnTo>
                  <a:lnTo>
                    <a:pt x="28" y="235"/>
                  </a:lnTo>
                  <a:lnTo>
                    <a:pt x="30" y="237"/>
                  </a:lnTo>
                  <a:lnTo>
                    <a:pt x="30" y="237"/>
                  </a:lnTo>
                  <a:lnTo>
                    <a:pt x="30" y="244"/>
                  </a:lnTo>
                  <a:lnTo>
                    <a:pt x="30" y="246"/>
                  </a:lnTo>
                  <a:lnTo>
                    <a:pt x="30" y="248"/>
                  </a:lnTo>
                  <a:lnTo>
                    <a:pt x="28" y="251"/>
                  </a:lnTo>
                  <a:lnTo>
                    <a:pt x="28" y="251"/>
                  </a:lnTo>
                  <a:lnTo>
                    <a:pt x="28" y="253"/>
                  </a:lnTo>
                  <a:lnTo>
                    <a:pt x="28" y="253"/>
                  </a:lnTo>
                  <a:lnTo>
                    <a:pt x="28" y="253"/>
                  </a:lnTo>
                  <a:lnTo>
                    <a:pt x="28" y="253"/>
                  </a:lnTo>
                  <a:lnTo>
                    <a:pt x="30" y="253"/>
                  </a:lnTo>
                  <a:lnTo>
                    <a:pt x="30" y="253"/>
                  </a:lnTo>
                  <a:lnTo>
                    <a:pt x="30" y="253"/>
                  </a:lnTo>
                  <a:lnTo>
                    <a:pt x="30" y="255"/>
                  </a:lnTo>
                  <a:lnTo>
                    <a:pt x="32" y="257"/>
                  </a:lnTo>
                  <a:lnTo>
                    <a:pt x="34" y="257"/>
                  </a:lnTo>
                  <a:lnTo>
                    <a:pt x="36" y="259"/>
                  </a:lnTo>
                  <a:lnTo>
                    <a:pt x="36" y="259"/>
                  </a:lnTo>
                  <a:lnTo>
                    <a:pt x="36" y="260"/>
                  </a:lnTo>
                  <a:lnTo>
                    <a:pt x="36" y="260"/>
                  </a:lnTo>
                  <a:lnTo>
                    <a:pt x="36" y="262"/>
                  </a:lnTo>
                  <a:lnTo>
                    <a:pt x="36" y="262"/>
                  </a:lnTo>
                  <a:lnTo>
                    <a:pt x="37" y="264"/>
                  </a:lnTo>
                  <a:lnTo>
                    <a:pt x="37" y="264"/>
                  </a:lnTo>
                  <a:lnTo>
                    <a:pt x="37" y="264"/>
                  </a:lnTo>
                  <a:lnTo>
                    <a:pt x="36" y="266"/>
                  </a:lnTo>
                  <a:lnTo>
                    <a:pt x="36" y="266"/>
                  </a:lnTo>
                  <a:lnTo>
                    <a:pt x="34" y="264"/>
                  </a:lnTo>
                  <a:lnTo>
                    <a:pt x="34" y="264"/>
                  </a:lnTo>
                  <a:lnTo>
                    <a:pt x="32" y="264"/>
                  </a:lnTo>
                  <a:lnTo>
                    <a:pt x="32" y="262"/>
                  </a:lnTo>
                  <a:lnTo>
                    <a:pt x="32" y="262"/>
                  </a:lnTo>
                  <a:lnTo>
                    <a:pt x="30" y="262"/>
                  </a:lnTo>
                  <a:lnTo>
                    <a:pt x="30" y="262"/>
                  </a:lnTo>
                  <a:lnTo>
                    <a:pt x="28" y="262"/>
                  </a:lnTo>
                  <a:lnTo>
                    <a:pt x="27" y="262"/>
                  </a:lnTo>
                  <a:lnTo>
                    <a:pt x="27" y="262"/>
                  </a:lnTo>
                  <a:lnTo>
                    <a:pt x="25" y="260"/>
                  </a:lnTo>
                  <a:lnTo>
                    <a:pt x="23" y="259"/>
                  </a:lnTo>
                  <a:lnTo>
                    <a:pt x="21" y="259"/>
                  </a:lnTo>
                  <a:lnTo>
                    <a:pt x="21" y="260"/>
                  </a:lnTo>
                  <a:lnTo>
                    <a:pt x="19" y="260"/>
                  </a:lnTo>
                  <a:lnTo>
                    <a:pt x="19" y="262"/>
                  </a:lnTo>
                  <a:lnTo>
                    <a:pt x="19" y="264"/>
                  </a:lnTo>
                  <a:lnTo>
                    <a:pt x="19" y="266"/>
                  </a:lnTo>
                  <a:lnTo>
                    <a:pt x="19" y="266"/>
                  </a:lnTo>
                  <a:lnTo>
                    <a:pt x="18" y="268"/>
                  </a:lnTo>
                  <a:lnTo>
                    <a:pt x="16" y="268"/>
                  </a:lnTo>
                  <a:lnTo>
                    <a:pt x="16" y="271"/>
                  </a:lnTo>
                  <a:lnTo>
                    <a:pt x="14" y="271"/>
                  </a:lnTo>
                  <a:lnTo>
                    <a:pt x="14" y="273"/>
                  </a:lnTo>
                  <a:lnTo>
                    <a:pt x="14" y="273"/>
                  </a:lnTo>
                  <a:lnTo>
                    <a:pt x="14" y="273"/>
                  </a:lnTo>
                  <a:lnTo>
                    <a:pt x="14" y="275"/>
                  </a:lnTo>
                  <a:lnTo>
                    <a:pt x="12" y="275"/>
                  </a:lnTo>
                  <a:lnTo>
                    <a:pt x="12" y="277"/>
                  </a:lnTo>
                  <a:lnTo>
                    <a:pt x="12" y="277"/>
                  </a:lnTo>
                  <a:lnTo>
                    <a:pt x="12" y="277"/>
                  </a:lnTo>
                  <a:lnTo>
                    <a:pt x="12" y="278"/>
                  </a:lnTo>
                  <a:lnTo>
                    <a:pt x="12" y="278"/>
                  </a:lnTo>
                  <a:lnTo>
                    <a:pt x="12" y="280"/>
                  </a:lnTo>
                  <a:lnTo>
                    <a:pt x="12" y="282"/>
                  </a:lnTo>
                  <a:lnTo>
                    <a:pt x="12" y="282"/>
                  </a:lnTo>
                  <a:lnTo>
                    <a:pt x="10" y="284"/>
                  </a:lnTo>
                  <a:lnTo>
                    <a:pt x="10" y="284"/>
                  </a:lnTo>
                  <a:lnTo>
                    <a:pt x="10" y="284"/>
                  </a:lnTo>
                  <a:lnTo>
                    <a:pt x="10" y="286"/>
                  </a:lnTo>
                  <a:lnTo>
                    <a:pt x="10" y="286"/>
                  </a:lnTo>
                  <a:lnTo>
                    <a:pt x="10" y="288"/>
                  </a:lnTo>
                  <a:lnTo>
                    <a:pt x="9" y="289"/>
                  </a:lnTo>
                  <a:lnTo>
                    <a:pt x="9" y="291"/>
                  </a:lnTo>
                  <a:lnTo>
                    <a:pt x="9" y="291"/>
                  </a:lnTo>
                  <a:lnTo>
                    <a:pt x="7" y="291"/>
                  </a:lnTo>
                  <a:lnTo>
                    <a:pt x="5" y="291"/>
                  </a:lnTo>
                  <a:lnTo>
                    <a:pt x="5" y="293"/>
                  </a:lnTo>
                  <a:lnTo>
                    <a:pt x="5" y="293"/>
                  </a:lnTo>
                  <a:lnTo>
                    <a:pt x="5" y="295"/>
                  </a:lnTo>
                  <a:lnTo>
                    <a:pt x="1" y="297"/>
                  </a:lnTo>
                  <a:lnTo>
                    <a:pt x="1" y="298"/>
                  </a:lnTo>
                  <a:lnTo>
                    <a:pt x="0" y="300"/>
                  </a:lnTo>
                  <a:lnTo>
                    <a:pt x="1" y="302"/>
                  </a:lnTo>
                  <a:lnTo>
                    <a:pt x="1" y="304"/>
                  </a:lnTo>
                  <a:lnTo>
                    <a:pt x="0" y="306"/>
                  </a:lnTo>
                  <a:lnTo>
                    <a:pt x="0" y="311"/>
                  </a:lnTo>
                  <a:lnTo>
                    <a:pt x="1" y="311"/>
                  </a:lnTo>
                  <a:lnTo>
                    <a:pt x="1" y="311"/>
                  </a:lnTo>
                  <a:lnTo>
                    <a:pt x="1" y="311"/>
                  </a:lnTo>
                  <a:lnTo>
                    <a:pt x="1" y="311"/>
                  </a:lnTo>
                  <a:lnTo>
                    <a:pt x="1" y="309"/>
                  </a:lnTo>
                  <a:lnTo>
                    <a:pt x="3" y="309"/>
                  </a:lnTo>
                  <a:lnTo>
                    <a:pt x="5" y="309"/>
                  </a:lnTo>
                  <a:lnTo>
                    <a:pt x="7" y="311"/>
                  </a:lnTo>
                  <a:lnTo>
                    <a:pt x="7" y="313"/>
                  </a:lnTo>
                  <a:lnTo>
                    <a:pt x="7" y="315"/>
                  </a:lnTo>
                  <a:lnTo>
                    <a:pt x="9" y="315"/>
                  </a:lnTo>
                  <a:lnTo>
                    <a:pt x="9" y="315"/>
                  </a:lnTo>
                  <a:lnTo>
                    <a:pt x="9" y="315"/>
                  </a:lnTo>
                  <a:lnTo>
                    <a:pt x="9" y="315"/>
                  </a:lnTo>
                  <a:lnTo>
                    <a:pt x="9" y="316"/>
                  </a:lnTo>
                  <a:lnTo>
                    <a:pt x="9" y="316"/>
                  </a:lnTo>
                  <a:lnTo>
                    <a:pt x="9" y="318"/>
                  </a:lnTo>
                  <a:lnTo>
                    <a:pt x="12" y="322"/>
                  </a:lnTo>
                  <a:lnTo>
                    <a:pt x="12" y="324"/>
                  </a:lnTo>
                  <a:lnTo>
                    <a:pt x="12" y="324"/>
                  </a:lnTo>
                  <a:lnTo>
                    <a:pt x="12" y="324"/>
                  </a:lnTo>
                  <a:lnTo>
                    <a:pt x="12" y="322"/>
                  </a:lnTo>
                  <a:lnTo>
                    <a:pt x="14" y="322"/>
                  </a:lnTo>
                  <a:lnTo>
                    <a:pt x="14" y="322"/>
                  </a:lnTo>
                  <a:lnTo>
                    <a:pt x="14" y="322"/>
                  </a:lnTo>
                  <a:lnTo>
                    <a:pt x="14" y="324"/>
                  </a:lnTo>
                  <a:lnTo>
                    <a:pt x="16" y="324"/>
                  </a:lnTo>
                  <a:lnTo>
                    <a:pt x="16" y="324"/>
                  </a:lnTo>
                  <a:lnTo>
                    <a:pt x="18" y="322"/>
                  </a:lnTo>
                  <a:lnTo>
                    <a:pt x="18" y="322"/>
                  </a:lnTo>
                  <a:lnTo>
                    <a:pt x="18" y="322"/>
                  </a:lnTo>
                  <a:lnTo>
                    <a:pt x="18" y="322"/>
                  </a:lnTo>
                  <a:lnTo>
                    <a:pt x="21" y="327"/>
                  </a:lnTo>
                  <a:lnTo>
                    <a:pt x="21" y="329"/>
                  </a:lnTo>
                  <a:lnTo>
                    <a:pt x="23" y="331"/>
                  </a:lnTo>
                  <a:lnTo>
                    <a:pt x="23" y="333"/>
                  </a:lnTo>
                  <a:lnTo>
                    <a:pt x="23" y="333"/>
                  </a:lnTo>
                  <a:lnTo>
                    <a:pt x="25" y="333"/>
                  </a:lnTo>
                  <a:lnTo>
                    <a:pt x="25" y="333"/>
                  </a:lnTo>
                  <a:lnTo>
                    <a:pt x="28" y="333"/>
                  </a:lnTo>
                  <a:lnTo>
                    <a:pt x="28" y="333"/>
                  </a:lnTo>
                  <a:lnTo>
                    <a:pt x="30" y="333"/>
                  </a:lnTo>
                  <a:lnTo>
                    <a:pt x="30" y="333"/>
                  </a:lnTo>
                  <a:lnTo>
                    <a:pt x="32" y="333"/>
                  </a:lnTo>
                  <a:lnTo>
                    <a:pt x="32" y="333"/>
                  </a:lnTo>
                  <a:lnTo>
                    <a:pt x="34" y="334"/>
                  </a:lnTo>
                  <a:lnTo>
                    <a:pt x="36" y="334"/>
                  </a:lnTo>
                  <a:lnTo>
                    <a:pt x="36" y="336"/>
                  </a:lnTo>
                  <a:lnTo>
                    <a:pt x="36" y="338"/>
                  </a:lnTo>
                  <a:lnTo>
                    <a:pt x="37" y="338"/>
                  </a:lnTo>
                  <a:lnTo>
                    <a:pt x="36" y="340"/>
                  </a:lnTo>
                  <a:lnTo>
                    <a:pt x="36" y="340"/>
                  </a:lnTo>
                  <a:lnTo>
                    <a:pt x="36" y="342"/>
                  </a:lnTo>
                  <a:lnTo>
                    <a:pt x="36" y="342"/>
                  </a:lnTo>
                  <a:lnTo>
                    <a:pt x="36" y="344"/>
                  </a:lnTo>
                  <a:lnTo>
                    <a:pt x="37" y="345"/>
                  </a:lnTo>
                  <a:lnTo>
                    <a:pt x="39" y="344"/>
                  </a:lnTo>
                  <a:lnTo>
                    <a:pt x="39" y="344"/>
                  </a:lnTo>
                  <a:lnTo>
                    <a:pt x="39" y="344"/>
                  </a:lnTo>
                  <a:lnTo>
                    <a:pt x="39" y="342"/>
                  </a:lnTo>
                  <a:lnTo>
                    <a:pt x="39" y="340"/>
                  </a:lnTo>
                  <a:lnTo>
                    <a:pt x="41" y="340"/>
                  </a:lnTo>
                  <a:lnTo>
                    <a:pt x="41" y="340"/>
                  </a:lnTo>
                  <a:lnTo>
                    <a:pt x="43" y="342"/>
                  </a:lnTo>
                  <a:lnTo>
                    <a:pt x="43" y="342"/>
                  </a:lnTo>
                  <a:lnTo>
                    <a:pt x="45" y="342"/>
                  </a:lnTo>
                  <a:lnTo>
                    <a:pt x="45" y="342"/>
                  </a:lnTo>
                  <a:lnTo>
                    <a:pt x="46" y="340"/>
                  </a:lnTo>
                  <a:lnTo>
                    <a:pt x="48" y="338"/>
                  </a:lnTo>
                  <a:lnTo>
                    <a:pt x="48" y="336"/>
                  </a:lnTo>
                  <a:lnTo>
                    <a:pt x="50" y="334"/>
                  </a:lnTo>
                  <a:lnTo>
                    <a:pt x="50" y="333"/>
                  </a:lnTo>
                  <a:lnTo>
                    <a:pt x="52" y="334"/>
                  </a:lnTo>
                  <a:lnTo>
                    <a:pt x="55" y="334"/>
                  </a:lnTo>
                  <a:lnTo>
                    <a:pt x="55" y="336"/>
                  </a:lnTo>
                  <a:lnTo>
                    <a:pt x="57" y="338"/>
                  </a:lnTo>
                  <a:lnTo>
                    <a:pt x="61" y="340"/>
                  </a:lnTo>
                  <a:lnTo>
                    <a:pt x="61" y="342"/>
                  </a:lnTo>
                  <a:lnTo>
                    <a:pt x="63" y="342"/>
                  </a:lnTo>
                  <a:lnTo>
                    <a:pt x="63" y="342"/>
                  </a:lnTo>
                  <a:lnTo>
                    <a:pt x="63" y="342"/>
                  </a:lnTo>
                  <a:lnTo>
                    <a:pt x="63" y="342"/>
                  </a:lnTo>
                  <a:lnTo>
                    <a:pt x="63" y="342"/>
                  </a:lnTo>
                  <a:lnTo>
                    <a:pt x="63" y="342"/>
                  </a:lnTo>
                  <a:lnTo>
                    <a:pt x="63" y="342"/>
                  </a:lnTo>
                  <a:lnTo>
                    <a:pt x="63" y="342"/>
                  </a:lnTo>
                  <a:lnTo>
                    <a:pt x="66" y="344"/>
                  </a:lnTo>
                  <a:lnTo>
                    <a:pt x="68" y="344"/>
                  </a:lnTo>
                  <a:lnTo>
                    <a:pt x="68" y="344"/>
                  </a:lnTo>
                  <a:lnTo>
                    <a:pt x="68" y="342"/>
                  </a:lnTo>
                  <a:lnTo>
                    <a:pt x="68" y="342"/>
                  </a:lnTo>
                  <a:lnTo>
                    <a:pt x="68" y="342"/>
                  </a:lnTo>
                  <a:lnTo>
                    <a:pt x="68" y="342"/>
                  </a:lnTo>
                  <a:lnTo>
                    <a:pt x="70" y="342"/>
                  </a:lnTo>
                  <a:lnTo>
                    <a:pt x="70" y="340"/>
                  </a:lnTo>
                  <a:lnTo>
                    <a:pt x="72" y="340"/>
                  </a:lnTo>
                  <a:lnTo>
                    <a:pt x="74" y="340"/>
                  </a:lnTo>
                  <a:lnTo>
                    <a:pt x="75" y="342"/>
                  </a:lnTo>
                  <a:lnTo>
                    <a:pt x="77" y="342"/>
                  </a:lnTo>
                  <a:lnTo>
                    <a:pt x="79" y="342"/>
                  </a:lnTo>
                  <a:lnTo>
                    <a:pt x="83" y="342"/>
                  </a:lnTo>
                  <a:lnTo>
                    <a:pt x="83" y="342"/>
                  </a:lnTo>
                  <a:lnTo>
                    <a:pt x="86" y="345"/>
                  </a:lnTo>
                  <a:lnTo>
                    <a:pt x="86" y="345"/>
                  </a:lnTo>
                  <a:lnTo>
                    <a:pt x="88" y="345"/>
                  </a:lnTo>
                  <a:lnTo>
                    <a:pt x="93" y="344"/>
                  </a:lnTo>
                  <a:lnTo>
                    <a:pt x="93" y="344"/>
                  </a:lnTo>
                  <a:lnTo>
                    <a:pt x="95" y="344"/>
                  </a:lnTo>
                  <a:lnTo>
                    <a:pt x="97" y="345"/>
                  </a:lnTo>
                  <a:lnTo>
                    <a:pt x="99" y="345"/>
                  </a:lnTo>
                  <a:lnTo>
                    <a:pt x="101" y="347"/>
                  </a:lnTo>
                  <a:lnTo>
                    <a:pt x="101" y="347"/>
                  </a:lnTo>
                  <a:lnTo>
                    <a:pt x="101" y="347"/>
                  </a:lnTo>
                  <a:lnTo>
                    <a:pt x="104" y="349"/>
                  </a:lnTo>
                  <a:lnTo>
                    <a:pt x="106" y="349"/>
                  </a:lnTo>
                  <a:lnTo>
                    <a:pt x="108" y="347"/>
                  </a:lnTo>
                  <a:lnTo>
                    <a:pt x="111" y="347"/>
                  </a:lnTo>
                  <a:lnTo>
                    <a:pt x="113" y="345"/>
                  </a:lnTo>
                  <a:lnTo>
                    <a:pt x="113" y="344"/>
                  </a:lnTo>
                  <a:lnTo>
                    <a:pt x="115" y="344"/>
                  </a:lnTo>
                  <a:lnTo>
                    <a:pt x="119" y="345"/>
                  </a:lnTo>
                  <a:lnTo>
                    <a:pt x="121" y="345"/>
                  </a:lnTo>
                  <a:lnTo>
                    <a:pt x="122" y="345"/>
                  </a:lnTo>
                  <a:lnTo>
                    <a:pt x="122" y="345"/>
                  </a:lnTo>
                  <a:lnTo>
                    <a:pt x="124" y="347"/>
                  </a:lnTo>
                  <a:lnTo>
                    <a:pt x="126" y="347"/>
                  </a:lnTo>
                  <a:lnTo>
                    <a:pt x="126" y="349"/>
                  </a:lnTo>
                  <a:lnTo>
                    <a:pt x="126" y="349"/>
                  </a:lnTo>
                  <a:lnTo>
                    <a:pt x="126" y="351"/>
                  </a:lnTo>
                  <a:lnTo>
                    <a:pt x="126" y="351"/>
                  </a:lnTo>
                  <a:lnTo>
                    <a:pt x="128" y="353"/>
                  </a:lnTo>
                  <a:lnTo>
                    <a:pt x="130" y="354"/>
                  </a:lnTo>
                  <a:lnTo>
                    <a:pt x="133" y="356"/>
                  </a:lnTo>
                  <a:lnTo>
                    <a:pt x="135" y="356"/>
                  </a:lnTo>
                  <a:lnTo>
                    <a:pt x="135" y="356"/>
                  </a:lnTo>
                  <a:lnTo>
                    <a:pt x="137" y="360"/>
                  </a:lnTo>
                  <a:lnTo>
                    <a:pt x="137" y="362"/>
                  </a:lnTo>
                  <a:lnTo>
                    <a:pt x="139" y="362"/>
                  </a:lnTo>
                  <a:lnTo>
                    <a:pt x="140" y="362"/>
                  </a:lnTo>
                  <a:lnTo>
                    <a:pt x="140" y="362"/>
                  </a:lnTo>
                  <a:lnTo>
                    <a:pt x="144" y="362"/>
                  </a:lnTo>
                  <a:lnTo>
                    <a:pt x="148" y="360"/>
                  </a:lnTo>
                  <a:lnTo>
                    <a:pt x="148" y="360"/>
                  </a:lnTo>
                  <a:lnTo>
                    <a:pt x="148" y="360"/>
                  </a:lnTo>
                  <a:lnTo>
                    <a:pt x="149" y="358"/>
                  </a:lnTo>
                  <a:lnTo>
                    <a:pt x="155" y="349"/>
                  </a:lnTo>
                  <a:lnTo>
                    <a:pt x="157" y="349"/>
                  </a:lnTo>
                  <a:lnTo>
                    <a:pt x="182" y="345"/>
                  </a:lnTo>
                  <a:lnTo>
                    <a:pt x="186" y="344"/>
                  </a:lnTo>
                  <a:lnTo>
                    <a:pt x="187" y="344"/>
                  </a:lnTo>
                  <a:lnTo>
                    <a:pt x="189" y="344"/>
                  </a:lnTo>
                  <a:lnTo>
                    <a:pt x="189" y="344"/>
                  </a:lnTo>
                  <a:lnTo>
                    <a:pt x="193" y="344"/>
                  </a:lnTo>
                  <a:lnTo>
                    <a:pt x="195" y="342"/>
                  </a:lnTo>
                  <a:lnTo>
                    <a:pt x="198" y="342"/>
                  </a:lnTo>
                  <a:lnTo>
                    <a:pt x="200" y="342"/>
                  </a:lnTo>
                  <a:lnTo>
                    <a:pt x="202" y="342"/>
                  </a:lnTo>
                  <a:lnTo>
                    <a:pt x="204" y="340"/>
                  </a:lnTo>
                  <a:lnTo>
                    <a:pt x="204" y="338"/>
                  </a:lnTo>
                  <a:lnTo>
                    <a:pt x="205" y="336"/>
                  </a:lnTo>
                  <a:lnTo>
                    <a:pt x="205" y="336"/>
                  </a:lnTo>
                  <a:lnTo>
                    <a:pt x="207" y="334"/>
                  </a:lnTo>
                  <a:lnTo>
                    <a:pt x="207" y="334"/>
                  </a:lnTo>
                  <a:lnTo>
                    <a:pt x="209" y="331"/>
                  </a:lnTo>
                  <a:lnTo>
                    <a:pt x="209" y="329"/>
                  </a:lnTo>
                  <a:lnTo>
                    <a:pt x="209" y="327"/>
                  </a:lnTo>
                  <a:lnTo>
                    <a:pt x="209" y="325"/>
                  </a:lnTo>
                  <a:lnTo>
                    <a:pt x="209" y="325"/>
                  </a:lnTo>
                  <a:lnTo>
                    <a:pt x="211" y="325"/>
                  </a:lnTo>
                  <a:lnTo>
                    <a:pt x="211" y="325"/>
                  </a:lnTo>
                  <a:lnTo>
                    <a:pt x="213" y="324"/>
                  </a:lnTo>
                  <a:lnTo>
                    <a:pt x="214" y="324"/>
                  </a:lnTo>
                  <a:lnTo>
                    <a:pt x="216" y="324"/>
                  </a:lnTo>
                  <a:lnTo>
                    <a:pt x="216" y="324"/>
                  </a:lnTo>
                  <a:lnTo>
                    <a:pt x="223" y="322"/>
                  </a:lnTo>
                  <a:lnTo>
                    <a:pt x="225" y="322"/>
                  </a:lnTo>
                  <a:lnTo>
                    <a:pt x="225" y="320"/>
                  </a:lnTo>
                  <a:lnTo>
                    <a:pt x="225" y="320"/>
                  </a:lnTo>
                  <a:lnTo>
                    <a:pt x="225" y="318"/>
                  </a:lnTo>
                  <a:lnTo>
                    <a:pt x="227" y="318"/>
                  </a:lnTo>
                  <a:lnTo>
                    <a:pt x="227" y="316"/>
                  </a:lnTo>
                  <a:lnTo>
                    <a:pt x="227" y="316"/>
                  </a:lnTo>
                  <a:lnTo>
                    <a:pt x="229" y="316"/>
                  </a:lnTo>
                  <a:lnTo>
                    <a:pt x="229" y="316"/>
                  </a:lnTo>
                  <a:lnTo>
                    <a:pt x="231" y="318"/>
                  </a:lnTo>
                  <a:lnTo>
                    <a:pt x="231" y="318"/>
                  </a:lnTo>
                  <a:lnTo>
                    <a:pt x="231" y="320"/>
                  </a:lnTo>
                  <a:lnTo>
                    <a:pt x="232" y="320"/>
                  </a:lnTo>
                  <a:lnTo>
                    <a:pt x="232" y="318"/>
                  </a:lnTo>
                  <a:lnTo>
                    <a:pt x="232" y="318"/>
                  </a:lnTo>
                  <a:lnTo>
                    <a:pt x="232" y="316"/>
                  </a:lnTo>
                  <a:lnTo>
                    <a:pt x="232" y="315"/>
                  </a:lnTo>
                  <a:lnTo>
                    <a:pt x="232" y="315"/>
                  </a:lnTo>
                  <a:lnTo>
                    <a:pt x="232" y="313"/>
                  </a:lnTo>
                  <a:lnTo>
                    <a:pt x="232" y="313"/>
                  </a:lnTo>
                  <a:lnTo>
                    <a:pt x="234" y="313"/>
                  </a:lnTo>
                  <a:lnTo>
                    <a:pt x="234" y="313"/>
                  </a:lnTo>
                  <a:lnTo>
                    <a:pt x="234" y="313"/>
                  </a:lnTo>
                  <a:lnTo>
                    <a:pt x="234" y="313"/>
                  </a:lnTo>
                  <a:lnTo>
                    <a:pt x="236" y="313"/>
                  </a:lnTo>
                  <a:lnTo>
                    <a:pt x="236" y="311"/>
                  </a:lnTo>
                  <a:lnTo>
                    <a:pt x="236" y="311"/>
                  </a:lnTo>
                  <a:lnTo>
                    <a:pt x="238" y="313"/>
                  </a:lnTo>
                  <a:lnTo>
                    <a:pt x="240" y="313"/>
                  </a:lnTo>
                  <a:lnTo>
                    <a:pt x="242" y="315"/>
                  </a:lnTo>
                  <a:lnTo>
                    <a:pt x="243" y="315"/>
                  </a:lnTo>
                  <a:lnTo>
                    <a:pt x="243" y="313"/>
                  </a:lnTo>
                  <a:lnTo>
                    <a:pt x="243" y="313"/>
                  </a:lnTo>
                  <a:lnTo>
                    <a:pt x="243" y="315"/>
                  </a:lnTo>
                  <a:lnTo>
                    <a:pt x="245" y="315"/>
                  </a:lnTo>
                  <a:lnTo>
                    <a:pt x="245" y="315"/>
                  </a:lnTo>
                  <a:lnTo>
                    <a:pt x="245" y="315"/>
                  </a:lnTo>
                  <a:lnTo>
                    <a:pt x="245" y="313"/>
                  </a:lnTo>
                  <a:lnTo>
                    <a:pt x="245" y="313"/>
                  </a:lnTo>
                  <a:lnTo>
                    <a:pt x="245" y="313"/>
                  </a:lnTo>
                  <a:lnTo>
                    <a:pt x="245" y="313"/>
                  </a:lnTo>
                  <a:lnTo>
                    <a:pt x="245" y="311"/>
                  </a:lnTo>
                  <a:lnTo>
                    <a:pt x="245" y="311"/>
                  </a:lnTo>
                  <a:lnTo>
                    <a:pt x="245" y="311"/>
                  </a:lnTo>
                  <a:lnTo>
                    <a:pt x="247" y="311"/>
                  </a:lnTo>
                  <a:lnTo>
                    <a:pt x="247" y="311"/>
                  </a:lnTo>
                  <a:lnTo>
                    <a:pt x="252" y="313"/>
                  </a:lnTo>
                  <a:lnTo>
                    <a:pt x="254" y="315"/>
                  </a:lnTo>
                  <a:lnTo>
                    <a:pt x="256" y="313"/>
                  </a:lnTo>
                  <a:lnTo>
                    <a:pt x="256" y="313"/>
                  </a:lnTo>
                  <a:lnTo>
                    <a:pt x="260" y="309"/>
                  </a:lnTo>
                  <a:lnTo>
                    <a:pt x="261" y="307"/>
                  </a:lnTo>
                  <a:lnTo>
                    <a:pt x="261" y="309"/>
                  </a:lnTo>
                  <a:lnTo>
                    <a:pt x="263" y="309"/>
                  </a:lnTo>
                  <a:lnTo>
                    <a:pt x="263" y="309"/>
                  </a:lnTo>
                  <a:lnTo>
                    <a:pt x="265" y="309"/>
                  </a:lnTo>
                  <a:lnTo>
                    <a:pt x="269" y="307"/>
                  </a:lnTo>
                  <a:lnTo>
                    <a:pt x="269" y="306"/>
                  </a:lnTo>
                  <a:lnTo>
                    <a:pt x="270" y="306"/>
                  </a:lnTo>
                  <a:lnTo>
                    <a:pt x="272" y="306"/>
                  </a:lnTo>
                  <a:lnTo>
                    <a:pt x="272" y="304"/>
                  </a:lnTo>
                  <a:lnTo>
                    <a:pt x="274" y="304"/>
                  </a:lnTo>
                  <a:lnTo>
                    <a:pt x="274" y="306"/>
                  </a:lnTo>
                  <a:lnTo>
                    <a:pt x="276" y="307"/>
                  </a:lnTo>
                  <a:lnTo>
                    <a:pt x="281" y="307"/>
                  </a:lnTo>
                  <a:lnTo>
                    <a:pt x="283" y="307"/>
                  </a:lnTo>
                  <a:lnTo>
                    <a:pt x="287" y="309"/>
                  </a:lnTo>
                  <a:lnTo>
                    <a:pt x="287" y="311"/>
                  </a:lnTo>
                  <a:lnTo>
                    <a:pt x="288" y="313"/>
                  </a:lnTo>
                  <a:lnTo>
                    <a:pt x="288" y="313"/>
                  </a:lnTo>
                  <a:lnTo>
                    <a:pt x="288" y="313"/>
                  </a:lnTo>
                  <a:lnTo>
                    <a:pt x="290" y="315"/>
                  </a:lnTo>
                  <a:lnTo>
                    <a:pt x="292" y="316"/>
                  </a:lnTo>
                  <a:lnTo>
                    <a:pt x="294" y="316"/>
                  </a:lnTo>
                  <a:lnTo>
                    <a:pt x="297" y="316"/>
                  </a:lnTo>
                  <a:lnTo>
                    <a:pt x="297" y="316"/>
                  </a:lnTo>
                  <a:lnTo>
                    <a:pt x="299" y="318"/>
                  </a:lnTo>
                  <a:lnTo>
                    <a:pt x="299" y="320"/>
                  </a:lnTo>
                  <a:lnTo>
                    <a:pt x="297" y="322"/>
                  </a:lnTo>
                  <a:lnTo>
                    <a:pt x="299" y="324"/>
                  </a:lnTo>
                  <a:lnTo>
                    <a:pt x="299" y="324"/>
                  </a:lnTo>
                  <a:lnTo>
                    <a:pt x="301" y="324"/>
                  </a:lnTo>
                  <a:lnTo>
                    <a:pt x="303" y="322"/>
                  </a:lnTo>
                  <a:lnTo>
                    <a:pt x="303" y="322"/>
                  </a:lnTo>
                  <a:lnTo>
                    <a:pt x="303" y="322"/>
                  </a:lnTo>
                  <a:lnTo>
                    <a:pt x="303" y="324"/>
                  </a:lnTo>
                  <a:lnTo>
                    <a:pt x="305" y="325"/>
                  </a:lnTo>
                  <a:lnTo>
                    <a:pt x="305" y="325"/>
                  </a:lnTo>
                  <a:lnTo>
                    <a:pt x="307" y="325"/>
                  </a:lnTo>
                  <a:lnTo>
                    <a:pt x="307" y="324"/>
                  </a:lnTo>
                  <a:lnTo>
                    <a:pt x="308" y="324"/>
                  </a:lnTo>
                  <a:lnTo>
                    <a:pt x="308" y="324"/>
                  </a:lnTo>
                  <a:lnTo>
                    <a:pt x="310" y="324"/>
                  </a:lnTo>
                  <a:lnTo>
                    <a:pt x="312" y="324"/>
                  </a:lnTo>
                  <a:lnTo>
                    <a:pt x="312" y="324"/>
                  </a:lnTo>
                  <a:lnTo>
                    <a:pt x="312" y="325"/>
                  </a:lnTo>
                  <a:lnTo>
                    <a:pt x="312" y="327"/>
                  </a:lnTo>
                  <a:lnTo>
                    <a:pt x="312" y="327"/>
                  </a:lnTo>
                  <a:lnTo>
                    <a:pt x="310" y="327"/>
                  </a:lnTo>
                  <a:lnTo>
                    <a:pt x="310" y="329"/>
                  </a:lnTo>
                  <a:lnTo>
                    <a:pt x="310" y="329"/>
                  </a:lnTo>
                  <a:lnTo>
                    <a:pt x="310" y="331"/>
                  </a:lnTo>
                  <a:lnTo>
                    <a:pt x="310" y="331"/>
                  </a:lnTo>
                  <a:lnTo>
                    <a:pt x="312" y="331"/>
                  </a:lnTo>
                  <a:lnTo>
                    <a:pt x="312" y="331"/>
                  </a:lnTo>
                  <a:lnTo>
                    <a:pt x="312" y="329"/>
                  </a:lnTo>
                  <a:lnTo>
                    <a:pt x="314" y="327"/>
                  </a:lnTo>
                  <a:lnTo>
                    <a:pt x="314" y="327"/>
                  </a:lnTo>
                  <a:lnTo>
                    <a:pt x="316" y="329"/>
                  </a:lnTo>
                  <a:lnTo>
                    <a:pt x="316" y="329"/>
                  </a:lnTo>
                  <a:lnTo>
                    <a:pt x="316" y="331"/>
                  </a:lnTo>
                  <a:lnTo>
                    <a:pt x="316" y="331"/>
                  </a:lnTo>
                  <a:lnTo>
                    <a:pt x="316" y="334"/>
                  </a:lnTo>
                  <a:lnTo>
                    <a:pt x="317" y="334"/>
                  </a:lnTo>
                  <a:lnTo>
                    <a:pt x="317" y="336"/>
                  </a:lnTo>
                  <a:lnTo>
                    <a:pt x="319" y="336"/>
                  </a:lnTo>
                  <a:lnTo>
                    <a:pt x="319" y="334"/>
                  </a:lnTo>
                  <a:lnTo>
                    <a:pt x="319" y="334"/>
                  </a:lnTo>
                  <a:lnTo>
                    <a:pt x="319" y="333"/>
                  </a:lnTo>
                  <a:lnTo>
                    <a:pt x="319" y="333"/>
                  </a:lnTo>
                  <a:lnTo>
                    <a:pt x="319" y="333"/>
                  </a:lnTo>
                  <a:lnTo>
                    <a:pt x="319" y="329"/>
                  </a:lnTo>
                  <a:lnTo>
                    <a:pt x="321" y="329"/>
                  </a:lnTo>
                  <a:lnTo>
                    <a:pt x="323" y="329"/>
                  </a:lnTo>
                  <a:lnTo>
                    <a:pt x="326" y="331"/>
                  </a:lnTo>
                  <a:lnTo>
                    <a:pt x="330" y="331"/>
                  </a:lnTo>
                  <a:lnTo>
                    <a:pt x="332" y="331"/>
                  </a:lnTo>
                  <a:lnTo>
                    <a:pt x="334" y="333"/>
                  </a:lnTo>
                  <a:lnTo>
                    <a:pt x="334" y="333"/>
                  </a:lnTo>
                  <a:lnTo>
                    <a:pt x="334" y="333"/>
                  </a:lnTo>
                  <a:lnTo>
                    <a:pt x="334" y="334"/>
                  </a:lnTo>
                  <a:lnTo>
                    <a:pt x="335" y="334"/>
                  </a:lnTo>
                  <a:lnTo>
                    <a:pt x="335" y="336"/>
                  </a:lnTo>
                  <a:lnTo>
                    <a:pt x="335" y="338"/>
                  </a:lnTo>
                  <a:lnTo>
                    <a:pt x="335" y="338"/>
                  </a:lnTo>
                  <a:lnTo>
                    <a:pt x="335" y="340"/>
                  </a:lnTo>
                  <a:lnTo>
                    <a:pt x="337" y="340"/>
                  </a:lnTo>
                  <a:lnTo>
                    <a:pt x="337" y="340"/>
                  </a:lnTo>
                  <a:lnTo>
                    <a:pt x="337" y="342"/>
                  </a:lnTo>
                  <a:lnTo>
                    <a:pt x="339" y="344"/>
                  </a:lnTo>
                  <a:lnTo>
                    <a:pt x="341" y="345"/>
                  </a:lnTo>
                  <a:lnTo>
                    <a:pt x="341" y="345"/>
                  </a:lnTo>
                  <a:lnTo>
                    <a:pt x="343" y="347"/>
                  </a:lnTo>
                  <a:lnTo>
                    <a:pt x="344" y="345"/>
                  </a:lnTo>
                  <a:lnTo>
                    <a:pt x="346" y="344"/>
                  </a:lnTo>
                  <a:lnTo>
                    <a:pt x="348" y="342"/>
                  </a:lnTo>
                  <a:lnTo>
                    <a:pt x="350" y="342"/>
                  </a:lnTo>
                  <a:lnTo>
                    <a:pt x="350" y="342"/>
                  </a:lnTo>
                  <a:lnTo>
                    <a:pt x="352" y="344"/>
                  </a:lnTo>
                  <a:lnTo>
                    <a:pt x="352" y="344"/>
                  </a:lnTo>
                  <a:lnTo>
                    <a:pt x="352" y="345"/>
                  </a:lnTo>
                  <a:lnTo>
                    <a:pt x="352" y="347"/>
                  </a:lnTo>
                  <a:lnTo>
                    <a:pt x="353" y="349"/>
                  </a:lnTo>
                  <a:lnTo>
                    <a:pt x="353" y="349"/>
                  </a:lnTo>
                  <a:lnTo>
                    <a:pt x="355" y="351"/>
                  </a:lnTo>
                  <a:lnTo>
                    <a:pt x="355" y="351"/>
                  </a:lnTo>
                  <a:lnTo>
                    <a:pt x="355" y="351"/>
                  </a:lnTo>
                  <a:lnTo>
                    <a:pt x="355" y="353"/>
                  </a:lnTo>
                  <a:lnTo>
                    <a:pt x="353" y="353"/>
                  </a:lnTo>
                  <a:lnTo>
                    <a:pt x="353" y="354"/>
                  </a:lnTo>
                  <a:lnTo>
                    <a:pt x="353" y="356"/>
                  </a:lnTo>
                  <a:lnTo>
                    <a:pt x="353" y="356"/>
                  </a:lnTo>
                  <a:lnTo>
                    <a:pt x="353" y="356"/>
                  </a:lnTo>
                  <a:lnTo>
                    <a:pt x="355" y="358"/>
                  </a:lnTo>
                  <a:lnTo>
                    <a:pt x="355" y="358"/>
                  </a:lnTo>
                  <a:lnTo>
                    <a:pt x="355" y="360"/>
                  </a:lnTo>
                  <a:lnTo>
                    <a:pt x="355" y="360"/>
                  </a:lnTo>
                  <a:lnTo>
                    <a:pt x="353" y="362"/>
                  </a:lnTo>
                  <a:lnTo>
                    <a:pt x="353" y="363"/>
                  </a:lnTo>
                  <a:lnTo>
                    <a:pt x="353" y="367"/>
                  </a:lnTo>
                  <a:lnTo>
                    <a:pt x="353" y="369"/>
                  </a:lnTo>
                  <a:lnTo>
                    <a:pt x="352" y="372"/>
                  </a:lnTo>
                  <a:lnTo>
                    <a:pt x="350" y="374"/>
                  </a:lnTo>
                  <a:lnTo>
                    <a:pt x="350" y="376"/>
                  </a:lnTo>
                  <a:lnTo>
                    <a:pt x="350" y="378"/>
                  </a:lnTo>
                  <a:lnTo>
                    <a:pt x="350" y="378"/>
                  </a:lnTo>
                  <a:lnTo>
                    <a:pt x="350" y="378"/>
                  </a:lnTo>
                  <a:lnTo>
                    <a:pt x="350" y="378"/>
                  </a:lnTo>
                  <a:lnTo>
                    <a:pt x="352" y="380"/>
                  </a:lnTo>
                  <a:lnTo>
                    <a:pt x="352" y="380"/>
                  </a:lnTo>
                  <a:lnTo>
                    <a:pt x="352" y="381"/>
                  </a:lnTo>
                  <a:lnTo>
                    <a:pt x="352" y="381"/>
                  </a:lnTo>
                  <a:lnTo>
                    <a:pt x="353" y="383"/>
                  </a:lnTo>
                  <a:lnTo>
                    <a:pt x="353" y="383"/>
                  </a:lnTo>
                  <a:lnTo>
                    <a:pt x="353" y="381"/>
                  </a:lnTo>
                  <a:lnTo>
                    <a:pt x="355" y="381"/>
                  </a:lnTo>
                  <a:lnTo>
                    <a:pt x="355" y="381"/>
                  </a:lnTo>
                  <a:lnTo>
                    <a:pt x="357" y="383"/>
                  </a:lnTo>
                  <a:lnTo>
                    <a:pt x="359" y="385"/>
                  </a:lnTo>
                  <a:lnTo>
                    <a:pt x="359" y="385"/>
                  </a:lnTo>
                  <a:lnTo>
                    <a:pt x="359" y="387"/>
                  </a:lnTo>
                  <a:lnTo>
                    <a:pt x="359" y="387"/>
                  </a:lnTo>
                  <a:lnTo>
                    <a:pt x="359" y="387"/>
                  </a:lnTo>
                  <a:lnTo>
                    <a:pt x="361" y="387"/>
                  </a:lnTo>
                  <a:lnTo>
                    <a:pt x="361" y="387"/>
                  </a:lnTo>
                  <a:lnTo>
                    <a:pt x="362" y="389"/>
                  </a:lnTo>
                  <a:lnTo>
                    <a:pt x="362" y="390"/>
                  </a:lnTo>
                  <a:lnTo>
                    <a:pt x="362" y="390"/>
                  </a:lnTo>
                  <a:lnTo>
                    <a:pt x="362" y="392"/>
                  </a:lnTo>
                  <a:lnTo>
                    <a:pt x="362" y="392"/>
                  </a:lnTo>
                  <a:lnTo>
                    <a:pt x="362" y="392"/>
                  </a:lnTo>
                  <a:lnTo>
                    <a:pt x="364" y="394"/>
                  </a:lnTo>
                  <a:lnTo>
                    <a:pt x="364" y="394"/>
                  </a:lnTo>
                  <a:lnTo>
                    <a:pt x="366" y="394"/>
                  </a:lnTo>
                  <a:lnTo>
                    <a:pt x="366" y="394"/>
                  </a:lnTo>
                  <a:lnTo>
                    <a:pt x="366" y="392"/>
                  </a:lnTo>
                  <a:lnTo>
                    <a:pt x="368" y="392"/>
                  </a:lnTo>
                  <a:lnTo>
                    <a:pt x="368" y="390"/>
                  </a:lnTo>
                  <a:lnTo>
                    <a:pt x="368" y="390"/>
                  </a:lnTo>
                  <a:lnTo>
                    <a:pt x="370" y="390"/>
                  </a:lnTo>
                  <a:lnTo>
                    <a:pt x="370" y="390"/>
                  </a:lnTo>
                  <a:lnTo>
                    <a:pt x="372" y="390"/>
                  </a:lnTo>
                  <a:lnTo>
                    <a:pt x="372" y="390"/>
                  </a:lnTo>
                  <a:lnTo>
                    <a:pt x="373" y="392"/>
                  </a:lnTo>
                  <a:lnTo>
                    <a:pt x="373" y="394"/>
                  </a:lnTo>
                  <a:lnTo>
                    <a:pt x="373" y="396"/>
                  </a:lnTo>
                  <a:lnTo>
                    <a:pt x="372" y="396"/>
                  </a:lnTo>
                  <a:lnTo>
                    <a:pt x="372" y="398"/>
                  </a:lnTo>
                  <a:lnTo>
                    <a:pt x="372" y="400"/>
                  </a:lnTo>
                  <a:lnTo>
                    <a:pt x="372" y="403"/>
                  </a:lnTo>
                  <a:lnTo>
                    <a:pt x="372" y="405"/>
                  </a:lnTo>
                  <a:lnTo>
                    <a:pt x="370" y="405"/>
                  </a:lnTo>
                  <a:lnTo>
                    <a:pt x="370" y="407"/>
                  </a:lnTo>
                  <a:lnTo>
                    <a:pt x="368" y="407"/>
                  </a:lnTo>
                  <a:lnTo>
                    <a:pt x="368" y="407"/>
                  </a:lnTo>
                  <a:lnTo>
                    <a:pt x="368" y="407"/>
                  </a:lnTo>
                  <a:lnTo>
                    <a:pt x="368" y="407"/>
                  </a:lnTo>
                  <a:lnTo>
                    <a:pt x="368" y="407"/>
                  </a:lnTo>
                  <a:lnTo>
                    <a:pt x="370" y="410"/>
                  </a:lnTo>
                  <a:lnTo>
                    <a:pt x="370" y="410"/>
                  </a:lnTo>
                  <a:lnTo>
                    <a:pt x="370" y="410"/>
                  </a:lnTo>
                  <a:lnTo>
                    <a:pt x="372" y="409"/>
                  </a:lnTo>
                  <a:lnTo>
                    <a:pt x="372" y="409"/>
                  </a:lnTo>
                  <a:lnTo>
                    <a:pt x="373" y="409"/>
                  </a:lnTo>
                  <a:lnTo>
                    <a:pt x="373" y="409"/>
                  </a:lnTo>
                  <a:lnTo>
                    <a:pt x="373" y="409"/>
                  </a:lnTo>
                  <a:lnTo>
                    <a:pt x="373" y="410"/>
                  </a:lnTo>
                  <a:lnTo>
                    <a:pt x="373" y="412"/>
                  </a:lnTo>
                  <a:lnTo>
                    <a:pt x="373" y="412"/>
                  </a:lnTo>
                  <a:lnTo>
                    <a:pt x="373" y="412"/>
                  </a:lnTo>
                  <a:lnTo>
                    <a:pt x="373" y="414"/>
                  </a:lnTo>
                  <a:lnTo>
                    <a:pt x="372" y="416"/>
                  </a:lnTo>
                  <a:lnTo>
                    <a:pt x="372" y="418"/>
                  </a:lnTo>
                  <a:lnTo>
                    <a:pt x="372" y="418"/>
                  </a:lnTo>
                  <a:lnTo>
                    <a:pt x="372" y="419"/>
                  </a:lnTo>
                  <a:lnTo>
                    <a:pt x="372" y="419"/>
                  </a:lnTo>
                  <a:lnTo>
                    <a:pt x="373" y="419"/>
                  </a:lnTo>
                  <a:lnTo>
                    <a:pt x="373" y="419"/>
                  </a:lnTo>
                  <a:lnTo>
                    <a:pt x="375" y="419"/>
                  </a:lnTo>
                  <a:lnTo>
                    <a:pt x="375" y="421"/>
                  </a:lnTo>
                  <a:lnTo>
                    <a:pt x="375" y="421"/>
                  </a:lnTo>
                  <a:lnTo>
                    <a:pt x="377" y="421"/>
                  </a:lnTo>
                  <a:lnTo>
                    <a:pt x="379" y="421"/>
                  </a:lnTo>
                  <a:lnTo>
                    <a:pt x="379" y="421"/>
                  </a:lnTo>
                  <a:lnTo>
                    <a:pt x="379" y="423"/>
                  </a:lnTo>
                  <a:lnTo>
                    <a:pt x="381" y="425"/>
                  </a:lnTo>
                  <a:lnTo>
                    <a:pt x="382" y="425"/>
                  </a:lnTo>
                  <a:lnTo>
                    <a:pt x="384" y="425"/>
                  </a:lnTo>
                  <a:lnTo>
                    <a:pt x="384" y="425"/>
                  </a:lnTo>
                  <a:lnTo>
                    <a:pt x="386" y="425"/>
                  </a:lnTo>
                  <a:lnTo>
                    <a:pt x="388" y="427"/>
                  </a:lnTo>
                  <a:lnTo>
                    <a:pt x="388" y="427"/>
                  </a:lnTo>
                  <a:lnTo>
                    <a:pt x="388" y="428"/>
                  </a:lnTo>
                  <a:lnTo>
                    <a:pt x="388" y="428"/>
                  </a:lnTo>
                  <a:lnTo>
                    <a:pt x="390" y="428"/>
                  </a:lnTo>
                  <a:lnTo>
                    <a:pt x="390" y="428"/>
                  </a:lnTo>
                  <a:lnTo>
                    <a:pt x="390" y="428"/>
                  </a:lnTo>
                  <a:lnTo>
                    <a:pt x="390" y="428"/>
                  </a:lnTo>
                  <a:lnTo>
                    <a:pt x="391" y="428"/>
                  </a:lnTo>
                  <a:lnTo>
                    <a:pt x="391" y="430"/>
                  </a:lnTo>
                  <a:lnTo>
                    <a:pt x="391" y="432"/>
                  </a:lnTo>
                  <a:lnTo>
                    <a:pt x="391" y="432"/>
                  </a:lnTo>
                  <a:lnTo>
                    <a:pt x="391" y="432"/>
                  </a:lnTo>
                  <a:lnTo>
                    <a:pt x="391" y="434"/>
                  </a:lnTo>
                  <a:lnTo>
                    <a:pt x="391" y="434"/>
                  </a:lnTo>
                  <a:lnTo>
                    <a:pt x="391" y="439"/>
                  </a:lnTo>
                  <a:lnTo>
                    <a:pt x="391" y="439"/>
                  </a:lnTo>
                  <a:lnTo>
                    <a:pt x="391" y="441"/>
                  </a:lnTo>
                  <a:lnTo>
                    <a:pt x="391" y="441"/>
                  </a:lnTo>
                  <a:lnTo>
                    <a:pt x="391" y="443"/>
                  </a:lnTo>
                  <a:lnTo>
                    <a:pt x="391" y="443"/>
                  </a:lnTo>
                  <a:lnTo>
                    <a:pt x="391" y="445"/>
                  </a:lnTo>
                  <a:lnTo>
                    <a:pt x="391" y="445"/>
                  </a:lnTo>
                  <a:lnTo>
                    <a:pt x="391" y="446"/>
                  </a:lnTo>
                  <a:lnTo>
                    <a:pt x="390" y="446"/>
                  </a:lnTo>
                  <a:lnTo>
                    <a:pt x="390" y="446"/>
                  </a:lnTo>
                  <a:lnTo>
                    <a:pt x="390" y="448"/>
                  </a:lnTo>
                  <a:lnTo>
                    <a:pt x="390" y="450"/>
                  </a:lnTo>
                  <a:lnTo>
                    <a:pt x="391" y="450"/>
                  </a:lnTo>
                  <a:lnTo>
                    <a:pt x="391" y="450"/>
                  </a:lnTo>
                  <a:lnTo>
                    <a:pt x="393" y="452"/>
                  </a:lnTo>
                  <a:lnTo>
                    <a:pt x="393" y="452"/>
                  </a:lnTo>
                  <a:lnTo>
                    <a:pt x="393" y="452"/>
                  </a:lnTo>
                  <a:lnTo>
                    <a:pt x="393" y="452"/>
                  </a:lnTo>
                  <a:lnTo>
                    <a:pt x="393" y="452"/>
                  </a:lnTo>
                  <a:lnTo>
                    <a:pt x="395" y="452"/>
                  </a:lnTo>
                  <a:lnTo>
                    <a:pt x="395" y="452"/>
                  </a:lnTo>
                  <a:lnTo>
                    <a:pt x="395" y="454"/>
                  </a:lnTo>
                  <a:lnTo>
                    <a:pt x="395" y="454"/>
                  </a:lnTo>
                  <a:lnTo>
                    <a:pt x="397" y="456"/>
                  </a:lnTo>
                  <a:lnTo>
                    <a:pt x="399" y="457"/>
                  </a:lnTo>
                  <a:lnTo>
                    <a:pt x="399" y="456"/>
                  </a:lnTo>
                  <a:lnTo>
                    <a:pt x="399" y="456"/>
                  </a:lnTo>
                  <a:lnTo>
                    <a:pt x="400" y="456"/>
                  </a:lnTo>
                  <a:lnTo>
                    <a:pt x="400" y="457"/>
                  </a:lnTo>
                  <a:lnTo>
                    <a:pt x="399" y="459"/>
                  </a:lnTo>
                  <a:lnTo>
                    <a:pt x="399" y="461"/>
                  </a:lnTo>
                  <a:lnTo>
                    <a:pt x="395" y="461"/>
                  </a:lnTo>
                  <a:lnTo>
                    <a:pt x="390" y="461"/>
                  </a:lnTo>
                  <a:lnTo>
                    <a:pt x="390" y="461"/>
                  </a:lnTo>
                  <a:lnTo>
                    <a:pt x="388" y="461"/>
                  </a:lnTo>
                  <a:lnTo>
                    <a:pt x="386" y="463"/>
                  </a:lnTo>
                  <a:lnTo>
                    <a:pt x="386" y="463"/>
                  </a:lnTo>
                  <a:lnTo>
                    <a:pt x="384" y="461"/>
                  </a:lnTo>
                  <a:lnTo>
                    <a:pt x="384" y="461"/>
                  </a:lnTo>
                  <a:lnTo>
                    <a:pt x="384" y="459"/>
                  </a:lnTo>
                  <a:lnTo>
                    <a:pt x="384" y="459"/>
                  </a:lnTo>
                  <a:lnTo>
                    <a:pt x="384" y="459"/>
                  </a:lnTo>
                  <a:lnTo>
                    <a:pt x="382" y="457"/>
                  </a:lnTo>
                  <a:lnTo>
                    <a:pt x="381" y="454"/>
                  </a:lnTo>
                  <a:lnTo>
                    <a:pt x="381" y="454"/>
                  </a:lnTo>
                  <a:lnTo>
                    <a:pt x="381" y="456"/>
                  </a:lnTo>
                  <a:lnTo>
                    <a:pt x="379" y="456"/>
                  </a:lnTo>
                  <a:lnTo>
                    <a:pt x="379" y="457"/>
                  </a:lnTo>
                  <a:lnTo>
                    <a:pt x="377" y="457"/>
                  </a:lnTo>
                  <a:lnTo>
                    <a:pt x="377" y="457"/>
                  </a:lnTo>
                  <a:lnTo>
                    <a:pt x="377" y="459"/>
                  </a:lnTo>
                  <a:lnTo>
                    <a:pt x="377" y="461"/>
                  </a:lnTo>
                  <a:lnTo>
                    <a:pt x="375" y="461"/>
                  </a:lnTo>
                  <a:lnTo>
                    <a:pt x="375" y="461"/>
                  </a:lnTo>
                  <a:lnTo>
                    <a:pt x="373" y="461"/>
                  </a:lnTo>
                  <a:lnTo>
                    <a:pt x="373" y="461"/>
                  </a:lnTo>
                  <a:lnTo>
                    <a:pt x="373" y="459"/>
                  </a:lnTo>
                  <a:lnTo>
                    <a:pt x="372" y="457"/>
                  </a:lnTo>
                  <a:lnTo>
                    <a:pt x="372" y="457"/>
                  </a:lnTo>
                  <a:lnTo>
                    <a:pt x="370" y="457"/>
                  </a:lnTo>
                  <a:lnTo>
                    <a:pt x="368" y="457"/>
                  </a:lnTo>
                  <a:lnTo>
                    <a:pt x="368" y="457"/>
                  </a:lnTo>
                  <a:lnTo>
                    <a:pt x="368" y="456"/>
                  </a:lnTo>
                  <a:lnTo>
                    <a:pt x="368" y="456"/>
                  </a:lnTo>
                  <a:lnTo>
                    <a:pt x="368" y="456"/>
                  </a:lnTo>
                  <a:lnTo>
                    <a:pt x="368" y="454"/>
                  </a:lnTo>
                  <a:lnTo>
                    <a:pt x="368" y="454"/>
                  </a:lnTo>
                  <a:lnTo>
                    <a:pt x="368" y="454"/>
                  </a:lnTo>
                  <a:lnTo>
                    <a:pt x="368" y="454"/>
                  </a:lnTo>
                  <a:lnTo>
                    <a:pt x="368" y="452"/>
                  </a:lnTo>
                  <a:lnTo>
                    <a:pt x="366" y="452"/>
                  </a:lnTo>
                  <a:lnTo>
                    <a:pt x="366" y="452"/>
                  </a:lnTo>
                  <a:lnTo>
                    <a:pt x="366" y="452"/>
                  </a:lnTo>
                  <a:lnTo>
                    <a:pt x="364" y="454"/>
                  </a:lnTo>
                  <a:lnTo>
                    <a:pt x="362" y="457"/>
                  </a:lnTo>
                  <a:lnTo>
                    <a:pt x="362" y="457"/>
                  </a:lnTo>
                  <a:lnTo>
                    <a:pt x="361" y="456"/>
                  </a:lnTo>
                  <a:lnTo>
                    <a:pt x="361" y="454"/>
                  </a:lnTo>
                  <a:lnTo>
                    <a:pt x="359" y="454"/>
                  </a:lnTo>
                  <a:lnTo>
                    <a:pt x="359" y="454"/>
                  </a:lnTo>
                  <a:lnTo>
                    <a:pt x="359" y="456"/>
                  </a:lnTo>
                  <a:lnTo>
                    <a:pt x="359" y="457"/>
                  </a:lnTo>
                  <a:lnTo>
                    <a:pt x="359" y="457"/>
                  </a:lnTo>
                  <a:lnTo>
                    <a:pt x="359" y="459"/>
                  </a:lnTo>
                  <a:lnTo>
                    <a:pt x="357" y="459"/>
                  </a:lnTo>
                  <a:lnTo>
                    <a:pt x="357" y="459"/>
                  </a:lnTo>
                  <a:lnTo>
                    <a:pt x="357" y="459"/>
                  </a:lnTo>
                  <a:lnTo>
                    <a:pt x="355" y="461"/>
                  </a:lnTo>
                  <a:lnTo>
                    <a:pt x="353" y="461"/>
                  </a:lnTo>
                  <a:lnTo>
                    <a:pt x="353" y="461"/>
                  </a:lnTo>
                  <a:lnTo>
                    <a:pt x="353" y="459"/>
                  </a:lnTo>
                  <a:lnTo>
                    <a:pt x="353" y="459"/>
                  </a:lnTo>
                  <a:lnTo>
                    <a:pt x="353" y="459"/>
                  </a:lnTo>
                  <a:lnTo>
                    <a:pt x="353" y="457"/>
                  </a:lnTo>
                  <a:lnTo>
                    <a:pt x="353" y="457"/>
                  </a:lnTo>
                  <a:lnTo>
                    <a:pt x="353" y="450"/>
                  </a:lnTo>
                  <a:lnTo>
                    <a:pt x="353" y="450"/>
                  </a:lnTo>
                  <a:lnTo>
                    <a:pt x="353" y="448"/>
                  </a:lnTo>
                  <a:lnTo>
                    <a:pt x="353" y="448"/>
                  </a:lnTo>
                  <a:lnTo>
                    <a:pt x="352" y="448"/>
                  </a:lnTo>
                  <a:lnTo>
                    <a:pt x="348" y="450"/>
                  </a:lnTo>
                  <a:lnTo>
                    <a:pt x="346" y="452"/>
                  </a:lnTo>
                  <a:lnTo>
                    <a:pt x="344" y="452"/>
                  </a:lnTo>
                  <a:lnTo>
                    <a:pt x="341" y="454"/>
                  </a:lnTo>
                  <a:lnTo>
                    <a:pt x="341" y="456"/>
                  </a:lnTo>
                  <a:lnTo>
                    <a:pt x="339" y="457"/>
                  </a:lnTo>
                  <a:lnTo>
                    <a:pt x="341" y="461"/>
                  </a:lnTo>
                  <a:lnTo>
                    <a:pt x="341" y="465"/>
                  </a:lnTo>
                  <a:lnTo>
                    <a:pt x="341" y="465"/>
                  </a:lnTo>
                  <a:lnTo>
                    <a:pt x="341" y="466"/>
                  </a:lnTo>
                  <a:lnTo>
                    <a:pt x="341" y="468"/>
                  </a:lnTo>
                  <a:lnTo>
                    <a:pt x="341" y="468"/>
                  </a:lnTo>
                  <a:lnTo>
                    <a:pt x="341" y="470"/>
                  </a:lnTo>
                  <a:lnTo>
                    <a:pt x="341" y="470"/>
                  </a:lnTo>
                  <a:lnTo>
                    <a:pt x="343" y="472"/>
                  </a:lnTo>
                  <a:lnTo>
                    <a:pt x="344" y="472"/>
                  </a:lnTo>
                  <a:lnTo>
                    <a:pt x="344" y="474"/>
                  </a:lnTo>
                  <a:lnTo>
                    <a:pt x="344" y="475"/>
                  </a:lnTo>
                  <a:lnTo>
                    <a:pt x="343" y="477"/>
                  </a:lnTo>
                  <a:lnTo>
                    <a:pt x="341" y="479"/>
                  </a:lnTo>
                  <a:lnTo>
                    <a:pt x="341" y="481"/>
                  </a:lnTo>
                  <a:lnTo>
                    <a:pt x="341" y="483"/>
                  </a:lnTo>
                  <a:lnTo>
                    <a:pt x="343" y="486"/>
                  </a:lnTo>
                  <a:lnTo>
                    <a:pt x="343" y="486"/>
                  </a:lnTo>
                  <a:lnTo>
                    <a:pt x="341" y="488"/>
                  </a:lnTo>
                  <a:lnTo>
                    <a:pt x="332" y="490"/>
                  </a:lnTo>
                  <a:lnTo>
                    <a:pt x="332" y="490"/>
                  </a:lnTo>
                  <a:lnTo>
                    <a:pt x="330" y="492"/>
                  </a:lnTo>
                  <a:lnTo>
                    <a:pt x="330" y="493"/>
                  </a:lnTo>
                  <a:lnTo>
                    <a:pt x="332" y="495"/>
                  </a:lnTo>
                  <a:lnTo>
                    <a:pt x="332" y="497"/>
                  </a:lnTo>
                  <a:lnTo>
                    <a:pt x="332" y="497"/>
                  </a:lnTo>
                  <a:lnTo>
                    <a:pt x="330" y="499"/>
                  </a:lnTo>
                  <a:lnTo>
                    <a:pt x="330" y="499"/>
                  </a:lnTo>
                  <a:lnTo>
                    <a:pt x="330" y="501"/>
                  </a:lnTo>
                  <a:lnTo>
                    <a:pt x="328" y="501"/>
                  </a:lnTo>
                  <a:lnTo>
                    <a:pt x="328" y="501"/>
                  </a:lnTo>
                  <a:lnTo>
                    <a:pt x="328" y="501"/>
                  </a:lnTo>
                  <a:lnTo>
                    <a:pt x="328" y="502"/>
                  </a:lnTo>
                  <a:lnTo>
                    <a:pt x="328" y="502"/>
                  </a:lnTo>
                  <a:lnTo>
                    <a:pt x="328" y="502"/>
                  </a:lnTo>
                  <a:lnTo>
                    <a:pt x="326" y="504"/>
                  </a:lnTo>
                  <a:lnTo>
                    <a:pt x="323" y="504"/>
                  </a:lnTo>
                  <a:lnTo>
                    <a:pt x="323" y="506"/>
                  </a:lnTo>
                  <a:lnTo>
                    <a:pt x="323" y="506"/>
                  </a:lnTo>
                  <a:lnTo>
                    <a:pt x="323" y="506"/>
                  </a:lnTo>
                  <a:lnTo>
                    <a:pt x="323" y="508"/>
                  </a:lnTo>
                  <a:lnTo>
                    <a:pt x="321" y="508"/>
                  </a:lnTo>
                  <a:lnTo>
                    <a:pt x="319" y="508"/>
                  </a:lnTo>
                  <a:lnTo>
                    <a:pt x="319" y="510"/>
                  </a:lnTo>
                  <a:lnTo>
                    <a:pt x="317" y="511"/>
                  </a:lnTo>
                  <a:lnTo>
                    <a:pt x="317" y="511"/>
                  </a:lnTo>
                  <a:lnTo>
                    <a:pt x="317" y="511"/>
                  </a:lnTo>
                  <a:lnTo>
                    <a:pt x="319" y="513"/>
                  </a:lnTo>
                  <a:lnTo>
                    <a:pt x="319" y="513"/>
                  </a:lnTo>
                  <a:lnTo>
                    <a:pt x="319" y="515"/>
                  </a:lnTo>
                  <a:lnTo>
                    <a:pt x="319" y="515"/>
                  </a:lnTo>
                  <a:lnTo>
                    <a:pt x="321" y="517"/>
                  </a:lnTo>
                  <a:lnTo>
                    <a:pt x="321" y="517"/>
                  </a:lnTo>
                  <a:lnTo>
                    <a:pt x="319" y="519"/>
                  </a:lnTo>
                  <a:lnTo>
                    <a:pt x="319" y="519"/>
                  </a:lnTo>
                  <a:lnTo>
                    <a:pt x="319" y="519"/>
                  </a:lnTo>
                  <a:lnTo>
                    <a:pt x="319" y="519"/>
                  </a:lnTo>
                  <a:lnTo>
                    <a:pt x="319" y="519"/>
                  </a:lnTo>
                  <a:lnTo>
                    <a:pt x="319" y="519"/>
                  </a:lnTo>
                  <a:lnTo>
                    <a:pt x="319" y="522"/>
                  </a:lnTo>
                  <a:lnTo>
                    <a:pt x="319" y="522"/>
                  </a:lnTo>
                  <a:lnTo>
                    <a:pt x="317" y="522"/>
                  </a:lnTo>
                  <a:lnTo>
                    <a:pt x="316" y="522"/>
                  </a:lnTo>
                  <a:lnTo>
                    <a:pt x="310" y="522"/>
                  </a:lnTo>
                  <a:lnTo>
                    <a:pt x="308" y="521"/>
                  </a:lnTo>
                  <a:lnTo>
                    <a:pt x="308" y="521"/>
                  </a:lnTo>
                  <a:lnTo>
                    <a:pt x="305" y="524"/>
                  </a:lnTo>
                  <a:lnTo>
                    <a:pt x="305" y="524"/>
                  </a:lnTo>
                  <a:lnTo>
                    <a:pt x="305" y="524"/>
                  </a:lnTo>
                  <a:lnTo>
                    <a:pt x="305" y="524"/>
                  </a:lnTo>
                  <a:lnTo>
                    <a:pt x="305" y="526"/>
                  </a:lnTo>
                  <a:lnTo>
                    <a:pt x="305" y="526"/>
                  </a:lnTo>
                  <a:lnTo>
                    <a:pt x="305" y="526"/>
                  </a:lnTo>
                  <a:lnTo>
                    <a:pt x="305" y="526"/>
                  </a:lnTo>
                  <a:lnTo>
                    <a:pt x="307" y="526"/>
                  </a:lnTo>
                  <a:lnTo>
                    <a:pt x="307" y="528"/>
                  </a:lnTo>
                  <a:lnTo>
                    <a:pt x="308" y="528"/>
                  </a:lnTo>
                  <a:lnTo>
                    <a:pt x="308" y="530"/>
                  </a:lnTo>
                  <a:lnTo>
                    <a:pt x="310" y="533"/>
                  </a:lnTo>
                  <a:lnTo>
                    <a:pt x="310" y="535"/>
                  </a:lnTo>
                  <a:lnTo>
                    <a:pt x="312" y="537"/>
                  </a:lnTo>
                  <a:lnTo>
                    <a:pt x="312" y="537"/>
                  </a:lnTo>
                  <a:lnTo>
                    <a:pt x="314" y="537"/>
                  </a:lnTo>
                  <a:lnTo>
                    <a:pt x="319" y="539"/>
                  </a:lnTo>
                  <a:lnTo>
                    <a:pt x="323" y="540"/>
                  </a:lnTo>
                  <a:lnTo>
                    <a:pt x="330" y="542"/>
                  </a:lnTo>
                  <a:lnTo>
                    <a:pt x="332" y="542"/>
                  </a:lnTo>
                  <a:lnTo>
                    <a:pt x="334" y="542"/>
                  </a:lnTo>
                  <a:lnTo>
                    <a:pt x="334" y="542"/>
                  </a:lnTo>
                  <a:lnTo>
                    <a:pt x="334" y="540"/>
                  </a:lnTo>
                  <a:lnTo>
                    <a:pt x="332" y="540"/>
                  </a:lnTo>
                  <a:lnTo>
                    <a:pt x="332" y="540"/>
                  </a:lnTo>
                  <a:lnTo>
                    <a:pt x="332" y="540"/>
                  </a:lnTo>
                  <a:lnTo>
                    <a:pt x="332" y="539"/>
                  </a:lnTo>
                  <a:lnTo>
                    <a:pt x="332" y="539"/>
                  </a:lnTo>
                  <a:lnTo>
                    <a:pt x="334" y="537"/>
                  </a:lnTo>
                  <a:lnTo>
                    <a:pt x="334" y="537"/>
                  </a:lnTo>
                  <a:lnTo>
                    <a:pt x="334" y="535"/>
                  </a:lnTo>
                  <a:lnTo>
                    <a:pt x="335" y="535"/>
                  </a:lnTo>
                  <a:lnTo>
                    <a:pt x="335" y="535"/>
                  </a:lnTo>
                  <a:lnTo>
                    <a:pt x="337" y="537"/>
                  </a:lnTo>
                  <a:lnTo>
                    <a:pt x="337" y="537"/>
                  </a:lnTo>
                  <a:lnTo>
                    <a:pt x="339" y="537"/>
                  </a:lnTo>
                  <a:lnTo>
                    <a:pt x="339" y="539"/>
                  </a:lnTo>
                  <a:lnTo>
                    <a:pt x="341" y="539"/>
                  </a:lnTo>
                  <a:lnTo>
                    <a:pt x="341" y="539"/>
                  </a:lnTo>
                  <a:lnTo>
                    <a:pt x="343" y="537"/>
                  </a:lnTo>
                  <a:lnTo>
                    <a:pt x="343" y="537"/>
                  </a:lnTo>
                  <a:lnTo>
                    <a:pt x="343" y="535"/>
                  </a:lnTo>
                  <a:lnTo>
                    <a:pt x="343" y="535"/>
                  </a:lnTo>
                  <a:lnTo>
                    <a:pt x="343" y="535"/>
                  </a:lnTo>
                  <a:lnTo>
                    <a:pt x="344" y="535"/>
                  </a:lnTo>
                  <a:lnTo>
                    <a:pt x="344" y="535"/>
                  </a:lnTo>
                  <a:lnTo>
                    <a:pt x="348" y="533"/>
                  </a:lnTo>
                  <a:lnTo>
                    <a:pt x="350" y="531"/>
                  </a:lnTo>
                  <a:lnTo>
                    <a:pt x="350" y="531"/>
                  </a:lnTo>
                  <a:lnTo>
                    <a:pt x="352" y="531"/>
                  </a:lnTo>
                  <a:lnTo>
                    <a:pt x="352" y="531"/>
                  </a:lnTo>
                  <a:lnTo>
                    <a:pt x="353" y="531"/>
                  </a:lnTo>
                  <a:lnTo>
                    <a:pt x="353" y="531"/>
                  </a:lnTo>
                  <a:lnTo>
                    <a:pt x="353" y="530"/>
                  </a:lnTo>
                  <a:lnTo>
                    <a:pt x="353" y="530"/>
                  </a:lnTo>
                  <a:lnTo>
                    <a:pt x="353" y="530"/>
                  </a:lnTo>
                  <a:lnTo>
                    <a:pt x="355" y="528"/>
                  </a:lnTo>
                  <a:lnTo>
                    <a:pt x="357" y="528"/>
                  </a:lnTo>
                  <a:lnTo>
                    <a:pt x="357" y="528"/>
                  </a:lnTo>
                  <a:lnTo>
                    <a:pt x="359" y="528"/>
                  </a:lnTo>
                  <a:lnTo>
                    <a:pt x="359" y="528"/>
                  </a:lnTo>
                  <a:lnTo>
                    <a:pt x="359" y="528"/>
                  </a:lnTo>
                  <a:lnTo>
                    <a:pt x="359" y="528"/>
                  </a:lnTo>
                  <a:lnTo>
                    <a:pt x="359" y="528"/>
                  </a:lnTo>
                  <a:lnTo>
                    <a:pt x="361" y="528"/>
                  </a:lnTo>
                  <a:lnTo>
                    <a:pt x="361" y="528"/>
                  </a:lnTo>
                  <a:lnTo>
                    <a:pt x="361" y="528"/>
                  </a:lnTo>
                  <a:lnTo>
                    <a:pt x="362" y="528"/>
                  </a:lnTo>
                  <a:lnTo>
                    <a:pt x="366" y="528"/>
                  </a:lnTo>
                  <a:lnTo>
                    <a:pt x="373" y="530"/>
                  </a:lnTo>
                  <a:lnTo>
                    <a:pt x="375" y="533"/>
                  </a:lnTo>
                  <a:lnTo>
                    <a:pt x="375" y="533"/>
                  </a:lnTo>
                  <a:lnTo>
                    <a:pt x="377" y="533"/>
                  </a:lnTo>
                  <a:lnTo>
                    <a:pt x="377" y="537"/>
                  </a:lnTo>
                  <a:lnTo>
                    <a:pt x="377" y="539"/>
                  </a:lnTo>
                  <a:lnTo>
                    <a:pt x="377" y="540"/>
                  </a:lnTo>
                  <a:lnTo>
                    <a:pt x="377" y="542"/>
                  </a:lnTo>
                  <a:lnTo>
                    <a:pt x="377" y="542"/>
                  </a:lnTo>
                  <a:lnTo>
                    <a:pt x="377" y="542"/>
                  </a:lnTo>
                  <a:lnTo>
                    <a:pt x="377" y="542"/>
                  </a:lnTo>
                  <a:lnTo>
                    <a:pt x="377" y="542"/>
                  </a:lnTo>
                  <a:lnTo>
                    <a:pt x="377" y="544"/>
                  </a:lnTo>
                  <a:lnTo>
                    <a:pt x="379" y="542"/>
                  </a:lnTo>
                  <a:lnTo>
                    <a:pt x="379" y="542"/>
                  </a:lnTo>
                  <a:lnTo>
                    <a:pt x="381" y="542"/>
                  </a:lnTo>
                  <a:lnTo>
                    <a:pt x="381" y="542"/>
                  </a:lnTo>
                  <a:lnTo>
                    <a:pt x="381" y="542"/>
                  </a:lnTo>
                  <a:lnTo>
                    <a:pt x="381" y="540"/>
                  </a:lnTo>
                  <a:lnTo>
                    <a:pt x="381" y="540"/>
                  </a:lnTo>
                  <a:lnTo>
                    <a:pt x="381" y="539"/>
                  </a:lnTo>
                  <a:lnTo>
                    <a:pt x="381" y="539"/>
                  </a:lnTo>
                  <a:lnTo>
                    <a:pt x="382" y="537"/>
                  </a:lnTo>
                  <a:lnTo>
                    <a:pt x="382" y="537"/>
                  </a:lnTo>
                  <a:lnTo>
                    <a:pt x="382" y="535"/>
                  </a:lnTo>
                  <a:lnTo>
                    <a:pt x="382" y="533"/>
                  </a:lnTo>
                  <a:lnTo>
                    <a:pt x="382" y="531"/>
                  </a:lnTo>
                  <a:lnTo>
                    <a:pt x="381" y="530"/>
                  </a:lnTo>
                  <a:lnTo>
                    <a:pt x="381" y="530"/>
                  </a:lnTo>
                  <a:lnTo>
                    <a:pt x="381" y="530"/>
                  </a:lnTo>
                  <a:lnTo>
                    <a:pt x="382" y="528"/>
                  </a:lnTo>
                  <a:lnTo>
                    <a:pt x="382" y="526"/>
                  </a:lnTo>
                  <a:lnTo>
                    <a:pt x="381" y="526"/>
                  </a:lnTo>
                  <a:lnTo>
                    <a:pt x="381" y="524"/>
                  </a:lnTo>
                  <a:lnTo>
                    <a:pt x="381" y="526"/>
                  </a:lnTo>
                  <a:lnTo>
                    <a:pt x="381" y="526"/>
                  </a:lnTo>
                  <a:lnTo>
                    <a:pt x="379" y="528"/>
                  </a:lnTo>
                  <a:lnTo>
                    <a:pt x="379" y="526"/>
                  </a:lnTo>
                  <a:lnTo>
                    <a:pt x="379" y="526"/>
                  </a:lnTo>
                  <a:lnTo>
                    <a:pt x="379" y="526"/>
                  </a:lnTo>
                  <a:lnTo>
                    <a:pt x="379" y="526"/>
                  </a:lnTo>
                  <a:lnTo>
                    <a:pt x="379" y="526"/>
                  </a:lnTo>
                  <a:lnTo>
                    <a:pt x="379" y="526"/>
                  </a:lnTo>
                  <a:lnTo>
                    <a:pt x="377" y="526"/>
                  </a:lnTo>
                  <a:lnTo>
                    <a:pt x="377" y="526"/>
                  </a:lnTo>
                  <a:lnTo>
                    <a:pt x="377" y="524"/>
                  </a:lnTo>
                  <a:lnTo>
                    <a:pt x="377" y="524"/>
                  </a:lnTo>
                  <a:lnTo>
                    <a:pt x="377" y="526"/>
                  </a:lnTo>
                  <a:lnTo>
                    <a:pt x="377" y="526"/>
                  </a:lnTo>
                  <a:lnTo>
                    <a:pt x="377" y="528"/>
                  </a:lnTo>
                  <a:lnTo>
                    <a:pt x="375" y="528"/>
                  </a:lnTo>
                  <a:lnTo>
                    <a:pt x="375" y="526"/>
                  </a:lnTo>
                  <a:lnTo>
                    <a:pt x="375" y="526"/>
                  </a:lnTo>
                  <a:lnTo>
                    <a:pt x="375" y="524"/>
                  </a:lnTo>
                  <a:lnTo>
                    <a:pt x="375" y="524"/>
                  </a:lnTo>
                  <a:lnTo>
                    <a:pt x="375" y="524"/>
                  </a:lnTo>
                  <a:lnTo>
                    <a:pt x="375" y="524"/>
                  </a:lnTo>
                  <a:lnTo>
                    <a:pt x="375" y="522"/>
                  </a:lnTo>
                  <a:lnTo>
                    <a:pt x="375" y="522"/>
                  </a:lnTo>
                  <a:lnTo>
                    <a:pt x="377" y="522"/>
                  </a:lnTo>
                  <a:lnTo>
                    <a:pt x="377" y="521"/>
                  </a:lnTo>
                  <a:lnTo>
                    <a:pt x="379" y="519"/>
                  </a:lnTo>
                  <a:lnTo>
                    <a:pt x="379" y="517"/>
                  </a:lnTo>
                  <a:lnTo>
                    <a:pt x="379" y="519"/>
                  </a:lnTo>
                  <a:lnTo>
                    <a:pt x="377" y="519"/>
                  </a:lnTo>
                  <a:lnTo>
                    <a:pt x="377" y="521"/>
                  </a:lnTo>
                  <a:lnTo>
                    <a:pt x="375" y="519"/>
                  </a:lnTo>
                  <a:lnTo>
                    <a:pt x="375" y="519"/>
                  </a:lnTo>
                  <a:lnTo>
                    <a:pt x="373" y="519"/>
                  </a:lnTo>
                  <a:lnTo>
                    <a:pt x="373" y="515"/>
                  </a:lnTo>
                  <a:lnTo>
                    <a:pt x="373" y="511"/>
                  </a:lnTo>
                  <a:lnTo>
                    <a:pt x="373" y="510"/>
                  </a:lnTo>
                  <a:lnTo>
                    <a:pt x="375" y="508"/>
                  </a:lnTo>
                  <a:lnTo>
                    <a:pt x="375" y="508"/>
                  </a:lnTo>
                  <a:lnTo>
                    <a:pt x="375" y="506"/>
                  </a:lnTo>
                  <a:lnTo>
                    <a:pt x="375" y="506"/>
                  </a:lnTo>
                  <a:lnTo>
                    <a:pt x="375" y="504"/>
                  </a:lnTo>
                  <a:lnTo>
                    <a:pt x="375" y="504"/>
                  </a:lnTo>
                  <a:lnTo>
                    <a:pt x="377" y="502"/>
                  </a:lnTo>
                  <a:lnTo>
                    <a:pt x="377" y="502"/>
                  </a:lnTo>
                  <a:lnTo>
                    <a:pt x="377" y="502"/>
                  </a:lnTo>
                  <a:lnTo>
                    <a:pt x="375" y="501"/>
                  </a:lnTo>
                  <a:lnTo>
                    <a:pt x="375" y="501"/>
                  </a:lnTo>
                  <a:lnTo>
                    <a:pt x="375" y="501"/>
                  </a:lnTo>
                  <a:lnTo>
                    <a:pt x="375" y="499"/>
                  </a:lnTo>
                  <a:lnTo>
                    <a:pt x="377" y="499"/>
                  </a:lnTo>
                  <a:lnTo>
                    <a:pt x="377" y="501"/>
                  </a:lnTo>
                  <a:lnTo>
                    <a:pt x="377" y="501"/>
                  </a:lnTo>
                  <a:lnTo>
                    <a:pt x="377" y="501"/>
                  </a:lnTo>
                  <a:lnTo>
                    <a:pt x="379" y="501"/>
                  </a:lnTo>
                  <a:lnTo>
                    <a:pt x="379" y="502"/>
                  </a:lnTo>
                  <a:lnTo>
                    <a:pt x="379" y="502"/>
                  </a:lnTo>
                  <a:lnTo>
                    <a:pt x="379" y="502"/>
                  </a:lnTo>
                  <a:lnTo>
                    <a:pt x="379" y="502"/>
                  </a:lnTo>
                  <a:lnTo>
                    <a:pt x="379" y="504"/>
                  </a:lnTo>
                  <a:lnTo>
                    <a:pt x="379" y="504"/>
                  </a:lnTo>
                  <a:lnTo>
                    <a:pt x="379" y="508"/>
                  </a:lnTo>
                  <a:lnTo>
                    <a:pt x="379" y="510"/>
                  </a:lnTo>
                  <a:lnTo>
                    <a:pt x="379" y="510"/>
                  </a:lnTo>
                  <a:lnTo>
                    <a:pt x="381" y="511"/>
                  </a:lnTo>
                  <a:lnTo>
                    <a:pt x="381" y="513"/>
                  </a:lnTo>
                  <a:lnTo>
                    <a:pt x="381" y="515"/>
                  </a:lnTo>
                  <a:lnTo>
                    <a:pt x="381" y="513"/>
                  </a:lnTo>
                  <a:lnTo>
                    <a:pt x="382" y="513"/>
                  </a:lnTo>
                  <a:lnTo>
                    <a:pt x="384" y="513"/>
                  </a:lnTo>
                  <a:lnTo>
                    <a:pt x="382" y="513"/>
                  </a:lnTo>
                  <a:lnTo>
                    <a:pt x="382" y="513"/>
                  </a:lnTo>
                  <a:lnTo>
                    <a:pt x="384" y="511"/>
                  </a:lnTo>
                  <a:lnTo>
                    <a:pt x="384" y="511"/>
                  </a:lnTo>
                  <a:lnTo>
                    <a:pt x="384" y="511"/>
                  </a:lnTo>
                  <a:lnTo>
                    <a:pt x="386" y="511"/>
                  </a:lnTo>
                  <a:lnTo>
                    <a:pt x="386" y="511"/>
                  </a:lnTo>
                  <a:lnTo>
                    <a:pt x="388" y="511"/>
                  </a:lnTo>
                  <a:lnTo>
                    <a:pt x="388" y="511"/>
                  </a:lnTo>
                  <a:lnTo>
                    <a:pt x="388" y="510"/>
                  </a:lnTo>
                  <a:lnTo>
                    <a:pt x="386" y="510"/>
                  </a:lnTo>
                  <a:lnTo>
                    <a:pt x="384" y="510"/>
                  </a:lnTo>
                  <a:lnTo>
                    <a:pt x="384" y="508"/>
                  </a:lnTo>
                  <a:lnTo>
                    <a:pt x="384" y="508"/>
                  </a:lnTo>
                  <a:lnTo>
                    <a:pt x="384" y="506"/>
                  </a:lnTo>
                  <a:lnTo>
                    <a:pt x="386" y="506"/>
                  </a:lnTo>
                  <a:lnTo>
                    <a:pt x="386" y="504"/>
                  </a:lnTo>
                  <a:lnTo>
                    <a:pt x="388" y="504"/>
                  </a:lnTo>
                  <a:lnTo>
                    <a:pt x="388" y="504"/>
                  </a:lnTo>
                  <a:lnTo>
                    <a:pt x="388" y="504"/>
                  </a:lnTo>
                  <a:lnTo>
                    <a:pt x="388" y="504"/>
                  </a:lnTo>
                  <a:lnTo>
                    <a:pt x="388" y="504"/>
                  </a:lnTo>
                  <a:lnTo>
                    <a:pt x="390" y="504"/>
                  </a:lnTo>
                  <a:lnTo>
                    <a:pt x="390" y="504"/>
                  </a:lnTo>
                  <a:lnTo>
                    <a:pt x="390" y="504"/>
                  </a:lnTo>
                  <a:lnTo>
                    <a:pt x="390" y="504"/>
                  </a:lnTo>
                  <a:lnTo>
                    <a:pt x="390" y="506"/>
                  </a:lnTo>
                  <a:lnTo>
                    <a:pt x="390" y="506"/>
                  </a:lnTo>
                  <a:lnTo>
                    <a:pt x="391" y="506"/>
                  </a:lnTo>
                  <a:lnTo>
                    <a:pt x="391" y="504"/>
                  </a:lnTo>
                  <a:lnTo>
                    <a:pt x="391" y="504"/>
                  </a:lnTo>
                  <a:lnTo>
                    <a:pt x="390" y="504"/>
                  </a:lnTo>
                  <a:lnTo>
                    <a:pt x="390" y="502"/>
                  </a:lnTo>
                  <a:lnTo>
                    <a:pt x="390" y="501"/>
                  </a:lnTo>
                  <a:lnTo>
                    <a:pt x="390" y="501"/>
                  </a:lnTo>
                  <a:lnTo>
                    <a:pt x="391" y="501"/>
                  </a:lnTo>
                  <a:lnTo>
                    <a:pt x="391" y="501"/>
                  </a:lnTo>
                  <a:lnTo>
                    <a:pt x="391" y="501"/>
                  </a:lnTo>
                  <a:lnTo>
                    <a:pt x="391" y="502"/>
                  </a:lnTo>
                  <a:lnTo>
                    <a:pt x="391" y="502"/>
                  </a:lnTo>
                  <a:lnTo>
                    <a:pt x="391" y="504"/>
                  </a:lnTo>
                  <a:lnTo>
                    <a:pt x="391" y="502"/>
                  </a:lnTo>
                  <a:lnTo>
                    <a:pt x="391" y="501"/>
                  </a:lnTo>
                  <a:lnTo>
                    <a:pt x="393" y="499"/>
                  </a:lnTo>
                  <a:lnTo>
                    <a:pt x="393" y="499"/>
                  </a:lnTo>
                  <a:lnTo>
                    <a:pt x="395" y="499"/>
                  </a:lnTo>
                  <a:lnTo>
                    <a:pt x="397" y="501"/>
                  </a:lnTo>
                  <a:lnTo>
                    <a:pt x="397" y="501"/>
                  </a:lnTo>
                  <a:lnTo>
                    <a:pt x="397" y="501"/>
                  </a:lnTo>
                  <a:lnTo>
                    <a:pt x="399" y="501"/>
                  </a:lnTo>
                  <a:lnTo>
                    <a:pt x="399" y="501"/>
                  </a:lnTo>
                  <a:lnTo>
                    <a:pt x="399" y="501"/>
                  </a:lnTo>
                  <a:lnTo>
                    <a:pt x="399" y="501"/>
                  </a:lnTo>
                  <a:lnTo>
                    <a:pt x="399" y="501"/>
                  </a:lnTo>
                  <a:lnTo>
                    <a:pt x="399" y="501"/>
                  </a:lnTo>
                  <a:lnTo>
                    <a:pt x="399" y="499"/>
                  </a:lnTo>
                  <a:lnTo>
                    <a:pt x="399" y="499"/>
                  </a:lnTo>
                  <a:lnTo>
                    <a:pt x="399" y="497"/>
                  </a:lnTo>
                  <a:lnTo>
                    <a:pt x="400" y="495"/>
                  </a:lnTo>
                  <a:lnTo>
                    <a:pt x="400" y="495"/>
                  </a:lnTo>
                  <a:lnTo>
                    <a:pt x="400" y="495"/>
                  </a:lnTo>
                  <a:lnTo>
                    <a:pt x="400" y="495"/>
                  </a:lnTo>
                  <a:lnTo>
                    <a:pt x="400" y="499"/>
                  </a:lnTo>
                  <a:lnTo>
                    <a:pt x="400" y="501"/>
                  </a:lnTo>
                  <a:lnTo>
                    <a:pt x="404" y="497"/>
                  </a:lnTo>
                  <a:lnTo>
                    <a:pt x="408" y="495"/>
                  </a:lnTo>
                  <a:lnTo>
                    <a:pt x="413" y="488"/>
                  </a:lnTo>
                  <a:lnTo>
                    <a:pt x="418" y="481"/>
                  </a:lnTo>
                  <a:lnTo>
                    <a:pt x="418" y="481"/>
                  </a:lnTo>
                  <a:lnTo>
                    <a:pt x="420" y="477"/>
                  </a:lnTo>
                  <a:lnTo>
                    <a:pt x="420" y="477"/>
                  </a:lnTo>
                  <a:lnTo>
                    <a:pt x="422" y="477"/>
                  </a:lnTo>
                  <a:lnTo>
                    <a:pt x="422" y="475"/>
                  </a:lnTo>
                  <a:lnTo>
                    <a:pt x="424" y="474"/>
                  </a:lnTo>
                  <a:lnTo>
                    <a:pt x="428" y="468"/>
                  </a:lnTo>
                  <a:lnTo>
                    <a:pt x="428" y="466"/>
                  </a:lnTo>
                  <a:lnTo>
                    <a:pt x="428" y="465"/>
                  </a:lnTo>
                  <a:lnTo>
                    <a:pt x="428" y="465"/>
                  </a:lnTo>
                  <a:lnTo>
                    <a:pt x="428" y="463"/>
                  </a:lnTo>
                  <a:lnTo>
                    <a:pt x="428" y="463"/>
                  </a:lnTo>
                  <a:lnTo>
                    <a:pt x="428" y="463"/>
                  </a:lnTo>
                  <a:lnTo>
                    <a:pt x="428" y="463"/>
                  </a:lnTo>
                  <a:lnTo>
                    <a:pt x="429" y="463"/>
                  </a:lnTo>
                  <a:lnTo>
                    <a:pt x="431" y="461"/>
                  </a:lnTo>
                  <a:lnTo>
                    <a:pt x="433" y="459"/>
                  </a:lnTo>
                  <a:lnTo>
                    <a:pt x="433" y="459"/>
                  </a:lnTo>
                  <a:lnTo>
                    <a:pt x="433" y="456"/>
                  </a:lnTo>
                  <a:lnTo>
                    <a:pt x="433" y="456"/>
                  </a:lnTo>
                  <a:lnTo>
                    <a:pt x="433" y="456"/>
                  </a:lnTo>
                  <a:lnTo>
                    <a:pt x="433" y="456"/>
                  </a:lnTo>
                  <a:lnTo>
                    <a:pt x="435" y="456"/>
                  </a:lnTo>
                  <a:lnTo>
                    <a:pt x="433" y="454"/>
                  </a:lnTo>
                  <a:lnTo>
                    <a:pt x="433" y="454"/>
                  </a:lnTo>
                  <a:lnTo>
                    <a:pt x="433" y="454"/>
                  </a:lnTo>
                  <a:lnTo>
                    <a:pt x="433" y="452"/>
                  </a:lnTo>
                  <a:lnTo>
                    <a:pt x="431" y="450"/>
                  </a:lnTo>
                  <a:lnTo>
                    <a:pt x="431" y="450"/>
                  </a:lnTo>
                  <a:lnTo>
                    <a:pt x="433" y="450"/>
                  </a:lnTo>
                  <a:lnTo>
                    <a:pt x="433" y="446"/>
                  </a:lnTo>
                  <a:lnTo>
                    <a:pt x="435" y="446"/>
                  </a:lnTo>
                  <a:lnTo>
                    <a:pt x="435" y="446"/>
                  </a:lnTo>
                  <a:lnTo>
                    <a:pt x="437" y="446"/>
                  </a:lnTo>
                  <a:lnTo>
                    <a:pt x="437" y="446"/>
                  </a:lnTo>
                  <a:lnTo>
                    <a:pt x="440" y="445"/>
                  </a:lnTo>
                  <a:lnTo>
                    <a:pt x="440" y="445"/>
                  </a:lnTo>
                  <a:lnTo>
                    <a:pt x="442" y="445"/>
                  </a:lnTo>
                  <a:lnTo>
                    <a:pt x="442" y="445"/>
                  </a:lnTo>
                  <a:lnTo>
                    <a:pt x="444" y="445"/>
                  </a:lnTo>
                  <a:lnTo>
                    <a:pt x="444" y="443"/>
                  </a:lnTo>
                  <a:lnTo>
                    <a:pt x="446" y="443"/>
                  </a:lnTo>
                  <a:lnTo>
                    <a:pt x="447" y="443"/>
                  </a:lnTo>
                  <a:lnTo>
                    <a:pt x="449" y="443"/>
                  </a:lnTo>
                  <a:lnTo>
                    <a:pt x="453" y="441"/>
                  </a:lnTo>
                  <a:lnTo>
                    <a:pt x="453" y="441"/>
                  </a:lnTo>
                  <a:lnTo>
                    <a:pt x="456" y="443"/>
                  </a:lnTo>
                  <a:lnTo>
                    <a:pt x="458" y="443"/>
                  </a:lnTo>
                  <a:lnTo>
                    <a:pt x="458" y="443"/>
                  </a:lnTo>
                  <a:lnTo>
                    <a:pt x="458" y="443"/>
                  </a:lnTo>
                  <a:lnTo>
                    <a:pt x="460" y="443"/>
                  </a:lnTo>
                  <a:lnTo>
                    <a:pt x="462" y="443"/>
                  </a:lnTo>
                  <a:lnTo>
                    <a:pt x="462" y="443"/>
                  </a:lnTo>
                  <a:lnTo>
                    <a:pt x="464" y="441"/>
                  </a:lnTo>
                  <a:lnTo>
                    <a:pt x="465" y="441"/>
                  </a:lnTo>
                  <a:lnTo>
                    <a:pt x="465" y="441"/>
                  </a:lnTo>
                  <a:lnTo>
                    <a:pt x="467" y="437"/>
                  </a:lnTo>
                  <a:lnTo>
                    <a:pt x="467" y="437"/>
                  </a:lnTo>
                  <a:lnTo>
                    <a:pt x="467" y="437"/>
                  </a:lnTo>
                  <a:lnTo>
                    <a:pt x="469" y="436"/>
                  </a:lnTo>
                  <a:lnTo>
                    <a:pt x="469" y="436"/>
                  </a:lnTo>
                  <a:lnTo>
                    <a:pt x="469" y="434"/>
                  </a:lnTo>
                  <a:lnTo>
                    <a:pt x="467" y="434"/>
                  </a:lnTo>
                  <a:lnTo>
                    <a:pt x="467" y="434"/>
                  </a:lnTo>
                  <a:lnTo>
                    <a:pt x="467" y="432"/>
                  </a:lnTo>
                  <a:lnTo>
                    <a:pt x="467" y="432"/>
                  </a:lnTo>
                  <a:lnTo>
                    <a:pt x="467" y="430"/>
                  </a:lnTo>
                  <a:lnTo>
                    <a:pt x="465" y="428"/>
                  </a:lnTo>
                  <a:lnTo>
                    <a:pt x="467" y="430"/>
                  </a:lnTo>
                  <a:lnTo>
                    <a:pt x="467" y="430"/>
                  </a:lnTo>
                  <a:lnTo>
                    <a:pt x="469" y="432"/>
                  </a:lnTo>
                  <a:lnTo>
                    <a:pt x="469" y="432"/>
                  </a:lnTo>
                  <a:lnTo>
                    <a:pt x="469" y="434"/>
                  </a:lnTo>
                  <a:lnTo>
                    <a:pt x="471" y="434"/>
                  </a:lnTo>
                  <a:lnTo>
                    <a:pt x="471" y="432"/>
                  </a:lnTo>
                  <a:lnTo>
                    <a:pt x="471" y="432"/>
                  </a:lnTo>
                  <a:lnTo>
                    <a:pt x="471" y="430"/>
                  </a:lnTo>
                  <a:lnTo>
                    <a:pt x="471" y="430"/>
                  </a:lnTo>
                  <a:lnTo>
                    <a:pt x="473" y="430"/>
                  </a:lnTo>
                  <a:lnTo>
                    <a:pt x="473" y="430"/>
                  </a:lnTo>
                  <a:lnTo>
                    <a:pt x="473" y="430"/>
                  </a:lnTo>
                  <a:lnTo>
                    <a:pt x="474" y="428"/>
                  </a:lnTo>
                  <a:lnTo>
                    <a:pt x="474" y="428"/>
                  </a:lnTo>
                  <a:lnTo>
                    <a:pt x="474" y="427"/>
                  </a:lnTo>
                  <a:lnTo>
                    <a:pt x="474" y="428"/>
                  </a:lnTo>
                  <a:lnTo>
                    <a:pt x="473" y="432"/>
                  </a:lnTo>
                  <a:lnTo>
                    <a:pt x="473" y="432"/>
                  </a:lnTo>
                  <a:lnTo>
                    <a:pt x="473" y="434"/>
                  </a:lnTo>
                  <a:lnTo>
                    <a:pt x="471" y="434"/>
                  </a:lnTo>
                  <a:lnTo>
                    <a:pt x="469" y="439"/>
                  </a:lnTo>
                  <a:lnTo>
                    <a:pt x="467" y="441"/>
                  </a:lnTo>
                  <a:lnTo>
                    <a:pt x="469" y="441"/>
                  </a:lnTo>
                  <a:lnTo>
                    <a:pt x="469" y="441"/>
                  </a:lnTo>
                  <a:lnTo>
                    <a:pt x="469" y="441"/>
                  </a:lnTo>
                  <a:lnTo>
                    <a:pt x="471" y="441"/>
                  </a:lnTo>
                  <a:lnTo>
                    <a:pt x="471" y="441"/>
                  </a:lnTo>
                  <a:lnTo>
                    <a:pt x="471" y="443"/>
                  </a:lnTo>
                  <a:lnTo>
                    <a:pt x="473" y="443"/>
                  </a:lnTo>
                  <a:lnTo>
                    <a:pt x="473" y="443"/>
                  </a:lnTo>
                  <a:lnTo>
                    <a:pt x="473" y="441"/>
                  </a:lnTo>
                  <a:lnTo>
                    <a:pt x="474" y="441"/>
                  </a:lnTo>
                  <a:lnTo>
                    <a:pt x="474" y="441"/>
                  </a:lnTo>
                  <a:lnTo>
                    <a:pt x="478" y="439"/>
                  </a:lnTo>
                  <a:lnTo>
                    <a:pt x="483" y="441"/>
                  </a:lnTo>
                  <a:lnTo>
                    <a:pt x="485" y="443"/>
                  </a:lnTo>
                  <a:lnTo>
                    <a:pt x="487" y="441"/>
                  </a:lnTo>
                  <a:lnTo>
                    <a:pt x="487" y="441"/>
                  </a:lnTo>
                  <a:lnTo>
                    <a:pt x="489" y="441"/>
                  </a:lnTo>
                  <a:lnTo>
                    <a:pt x="489" y="441"/>
                  </a:lnTo>
                  <a:lnTo>
                    <a:pt x="489" y="439"/>
                  </a:lnTo>
                  <a:lnTo>
                    <a:pt x="489" y="439"/>
                  </a:lnTo>
                  <a:lnTo>
                    <a:pt x="489" y="437"/>
                  </a:lnTo>
                  <a:lnTo>
                    <a:pt x="489" y="437"/>
                  </a:lnTo>
                  <a:lnTo>
                    <a:pt x="489" y="434"/>
                  </a:lnTo>
                  <a:lnTo>
                    <a:pt x="489" y="434"/>
                  </a:lnTo>
                  <a:lnTo>
                    <a:pt x="487" y="430"/>
                  </a:lnTo>
                  <a:lnTo>
                    <a:pt x="487" y="428"/>
                  </a:lnTo>
                  <a:lnTo>
                    <a:pt x="487" y="427"/>
                  </a:lnTo>
                  <a:lnTo>
                    <a:pt x="489" y="427"/>
                  </a:lnTo>
                  <a:lnTo>
                    <a:pt x="491" y="427"/>
                  </a:lnTo>
                  <a:lnTo>
                    <a:pt x="491" y="425"/>
                  </a:lnTo>
                  <a:lnTo>
                    <a:pt x="493" y="423"/>
                  </a:lnTo>
                  <a:lnTo>
                    <a:pt x="493" y="421"/>
                  </a:lnTo>
                  <a:lnTo>
                    <a:pt x="493" y="419"/>
                  </a:lnTo>
                  <a:lnTo>
                    <a:pt x="491" y="419"/>
                  </a:lnTo>
                  <a:lnTo>
                    <a:pt x="491" y="419"/>
                  </a:lnTo>
                  <a:lnTo>
                    <a:pt x="489" y="419"/>
                  </a:lnTo>
                  <a:lnTo>
                    <a:pt x="489" y="419"/>
                  </a:lnTo>
                  <a:lnTo>
                    <a:pt x="489" y="418"/>
                  </a:lnTo>
                  <a:lnTo>
                    <a:pt x="491" y="416"/>
                  </a:lnTo>
                  <a:lnTo>
                    <a:pt x="491" y="414"/>
                  </a:lnTo>
                  <a:lnTo>
                    <a:pt x="491" y="414"/>
                  </a:lnTo>
                  <a:lnTo>
                    <a:pt x="487" y="414"/>
                  </a:lnTo>
                  <a:lnTo>
                    <a:pt x="485" y="414"/>
                  </a:lnTo>
                  <a:lnTo>
                    <a:pt x="487" y="410"/>
                  </a:lnTo>
                  <a:lnTo>
                    <a:pt x="487" y="410"/>
                  </a:lnTo>
                  <a:lnTo>
                    <a:pt x="487" y="409"/>
                  </a:lnTo>
                  <a:lnTo>
                    <a:pt x="487" y="409"/>
                  </a:lnTo>
                  <a:lnTo>
                    <a:pt x="487" y="407"/>
                  </a:lnTo>
                  <a:lnTo>
                    <a:pt x="487" y="407"/>
                  </a:lnTo>
                  <a:lnTo>
                    <a:pt x="487" y="407"/>
                  </a:lnTo>
                  <a:lnTo>
                    <a:pt x="487" y="407"/>
                  </a:lnTo>
                  <a:lnTo>
                    <a:pt x="485" y="407"/>
                  </a:lnTo>
                  <a:lnTo>
                    <a:pt x="485" y="405"/>
                  </a:lnTo>
                  <a:lnTo>
                    <a:pt x="485" y="401"/>
                  </a:lnTo>
                  <a:lnTo>
                    <a:pt x="485" y="401"/>
                  </a:lnTo>
                  <a:lnTo>
                    <a:pt x="482" y="400"/>
                  </a:lnTo>
                  <a:lnTo>
                    <a:pt x="482" y="400"/>
                  </a:lnTo>
                  <a:lnTo>
                    <a:pt x="480" y="398"/>
                  </a:lnTo>
                  <a:lnTo>
                    <a:pt x="480" y="398"/>
                  </a:lnTo>
                  <a:lnTo>
                    <a:pt x="480" y="398"/>
                  </a:lnTo>
                  <a:lnTo>
                    <a:pt x="482" y="396"/>
                  </a:lnTo>
                  <a:lnTo>
                    <a:pt x="482" y="396"/>
                  </a:lnTo>
                  <a:lnTo>
                    <a:pt x="482" y="396"/>
                  </a:lnTo>
                  <a:lnTo>
                    <a:pt x="482" y="396"/>
                  </a:lnTo>
                  <a:lnTo>
                    <a:pt x="482" y="398"/>
                  </a:lnTo>
                  <a:lnTo>
                    <a:pt x="482" y="400"/>
                  </a:lnTo>
                  <a:lnTo>
                    <a:pt x="485" y="400"/>
                  </a:lnTo>
                  <a:lnTo>
                    <a:pt x="485" y="401"/>
                  </a:lnTo>
                  <a:lnTo>
                    <a:pt x="485" y="401"/>
                  </a:lnTo>
                  <a:lnTo>
                    <a:pt x="485" y="403"/>
                  </a:lnTo>
                  <a:lnTo>
                    <a:pt x="485" y="403"/>
                  </a:lnTo>
                  <a:lnTo>
                    <a:pt x="487" y="405"/>
                  </a:lnTo>
                  <a:lnTo>
                    <a:pt x="487" y="405"/>
                  </a:lnTo>
                  <a:lnTo>
                    <a:pt x="487" y="405"/>
                  </a:lnTo>
                  <a:lnTo>
                    <a:pt x="489" y="407"/>
                  </a:lnTo>
                  <a:lnTo>
                    <a:pt x="489" y="409"/>
                  </a:lnTo>
                  <a:lnTo>
                    <a:pt x="489" y="410"/>
                  </a:lnTo>
                  <a:lnTo>
                    <a:pt x="487" y="412"/>
                  </a:lnTo>
                  <a:lnTo>
                    <a:pt x="489" y="414"/>
                  </a:lnTo>
                  <a:lnTo>
                    <a:pt x="489" y="414"/>
                  </a:lnTo>
                  <a:lnTo>
                    <a:pt x="491" y="414"/>
                  </a:lnTo>
                  <a:lnTo>
                    <a:pt x="493" y="414"/>
                  </a:lnTo>
                  <a:lnTo>
                    <a:pt x="493" y="414"/>
                  </a:lnTo>
                  <a:lnTo>
                    <a:pt x="493" y="414"/>
                  </a:lnTo>
                  <a:lnTo>
                    <a:pt x="491" y="418"/>
                  </a:lnTo>
                  <a:lnTo>
                    <a:pt x="491" y="418"/>
                  </a:lnTo>
                  <a:lnTo>
                    <a:pt x="491" y="419"/>
                  </a:lnTo>
                  <a:lnTo>
                    <a:pt x="494" y="419"/>
                  </a:lnTo>
                  <a:lnTo>
                    <a:pt x="494" y="419"/>
                  </a:lnTo>
                  <a:lnTo>
                    <a:pt x="494" y="421"/>
                  </a:lnTo>
                  <a:lnTo>
                    <a:pt x="494" y="423"/>
                  </a:lnTo>
                  <a:lnTo>
                    <a:pt x="493" y="425"/>
                  </a:lnTo>
                  <a:lnTo>
                    <a:pt x="493" y="427"/>
                  </a:lnTo>
                  <a:lnTo>
                    <a:pt x="491" y="428"/>
                  </a:lnTo>
                  <a:lnTo>
                    <a:pt x="491" y="432"/>
                  </a:lnTo>
                  <a:lnTo>
                    <a:pt x="493" y="434"/>
                  </a:lnTo>
                  <a:lnTo>
                    <a:pt x="493" y="434"/>
                  </a:lnTo>
                  <a:lnTo>
                    <a:pt x="493" y="436"/>
                  </a:lnTo>
                  <a:lnTo>
                    <a:pt x="493" y="437"/>
                  </a:lnTo>
                  <a:lnTo>
                    <a:pt x="493" y="437"/>
                  </a:lnTo>
                  <a:lnTo>
                    <a:pt x="494" y="439"/>
                  </a:lnTo>
                  <a:lnTo>
                    <a:pt x="494" y="441"/>
                  </a:lnTo>
                  <a:lnTo>
                    <a:pt x="496" y="441"/>
                  </a:lnTo>
                  <a:lnTo>
                    <a:pt x="496" y="443"/>
                  </a:lnTo>
                  <a:lnTo>
                    <a:pt x="500" y="443"/>
                  </a:lnTo>
                  <a:lnTo>
                    <a:pt x="500" y="443"/>
                  </a:lnTo>
                  <a:lnTo>
                    <a:pt x="502" y="446"/>
                  </a:lnTo>
                  <a:lnTo>
                    <a:pt x="502" y="446"/>
                  </a:lnTo>
                  <a:lnTo>
                    <a:pt x="503" y="445"/>
                  </a:lnTo>
                  <a:lnTo>
                    <a:pt x="503" y="445"/>
                  </a:lnTo>
                  <a:lnTo>
                    <a:pt x="503" y="445"/>
                  </a:lnTo>
                  <a:lnTo>
                    <a:pt x="505" y="445"/>
                  </a:lnTo>
                  <a:lnTo>
                    <a:pt x="505" y="445"/>
                  </a:lnTo>
                  <a:lnTo>
                    <a:pt x="505" y="443"/>
                  </a:lnTo>
                  <a:lnTo>
                    <a:pt x="507" y="443"/>
                  </a:lnTo>
                  <a:lnTo>
                    <a:pt x="507" y="443"/>
                  </a:lnTo>
                  <a:lnTo>
                    <a:pt x="507" y="445"/>
                  </a:lnTo>
                  <a:lnTo>
                    <a:pt x="511" y="446"/>
                  </a:lnTo>
                  <a:lnTo>
                    <a:pt x="514" y="446"/>
                  </a:lnTo>
                  <a:lnTo>
                    <a:pt x="521" y="443"/>
                  </a:lnTo>
                  <a:lnTo>
                    <a:pt x="523" y="443"/>
                  </a:lnTo>
                  <a:lnTo>
                    <a:pt x="523" y="441"/>
                  </a:lnTo>
                  <a:lnTo>
                    <a:pt x="525" y="441"/>
                  </a:lnTo>
                  <a:lnTo>
                    <a:pt x="527" y="441"/>
                  </a:lnTo>
                  <a:lnTo>
                    <a:pt x="525" y="441"/>
                  </a:lnTo>
                  <a:lnTo>
                    <a:pt x="525" y="443"/>
                  </a:lnTo>
                  <a:lnTo>
                    <a:pt x="525" y="443"/>
                  </a:lnTo>
                  <a:lnTo>
                    <a:pt x="523" y="443"/>
                  </a:lnTo>
                  <a:lnTo>
                    <a:pt x="523" y="445"/>
                  </a:lnTo>
                  <a:lnTo>
                    <a:pt x="520" y="445"/>
                  </a:lnTo>
                  <a:lnTo>
                    <a:pt x="520" y="445"/>
                  </a:lnTo>
                  <a:lnTo>
                    <a:pt x="516" y="448"/>
                  </a:lnTo>
                  <a:lnTo>
                    <a:pt x="514" y="450"/>
                  </a:lnTo>
                  <a:lnTo>
                    <a:pt x="516" y="452"/>
                  </a:lnTo>
                  <a:lnTo>
                    <a:pt x="514" y="452"/>
                  </a:lnTo>
                  <a:lnTo>
                    <a:pt x="512" y="454"/>
                  </a:lnTo>
                  <a:lnTo>
                    <a:pt x="511" y="454"/>
                  </a:lnTo>
                  <a:lnTo>
                    <a:pt x="509" y="454"/>
                  </a:lnTo>
                  <a:lnTo>
                    <a:pt x="505" y="452"/>
                  </a:lnTo>
                  <a:lnTo>
                    <a:pt x="500" y="450"/>
                  </a:lnTo>
                  <a:lnTo>
                    <a:pt x="498" y="450"/>
                  </a:lnTo>
                  <a:lnTo>
                    <a:pt x="496" y="450"/>
                  </a:lnTo>
                  <a:lnTo>
                    <a:pt x="491" y="450"/>
                  </a:lnTo>
                  <a:lnTo>
                    <a:pt x="487" y="450"/>
                  </a:lnTo>
                  <a:lnTo>
                    <a:pt x="487" y="450"/>
                  </a:lnTo>
                  <a:lnTo>
                    <a:pt x="487" y="450"/>
                  </a:lnTo>
                  <a:lnTo>
                    <a:pt x="483" y="448"/>
                  </a:lnTo>
                  <a:lnTo>
                    <a:pt x="482" y="446"/>
                  </a:lnTo>
                  <a:lnTo>
                    <a:pt x="473" y="448"/>
                  </a:lnTo>
                  <a:lnTo>
                    <a:pt x="473" y="448"/>
                  </a:lnTo>
                  <a:lnTo>
                    <a:pt x="471" y="446"/>
                  </a:lnTo>
                  <a:lnTo>
                    <a:pt x="469" y="445"/>
                  </a:lnTo>
                  <a:lnTo>
                    <a:pt x="471" y="446"/>
                  </a:lnTo>
                  <a:lnTo>
                    <a:pt x="476" y="452"/>
                  </a:lnTo>
                  <a:lnTo>
                    <a:pt x="476" y="452"/>
                  </a:lnTo>
                  <a:lnTo>
                    <a:pt x="478" y="454"/>
                  </a:lnTo>
                  <a:lnTo>
                    <a:pt x="478" y="456"/>
                  </a:lnTo>
                  <a:lnTo>
                    <a:pt x="478" y="454"/>
                  </a:lnTo>
                  <a:lnTo>
                    <a:pt x="478" y="454"/>
                  </a:lnTo>
                  <a:lnTo>
                    <a:pt x="478" y="452"/>
                  </a:lnTo>
                  <a:lnTo>
                    <a:pt x="478" y="452"/>
                  </a:lnTo>
                  <a:lnTo>
                    <a:pt x="480" y="452"/>
                  </a:lnTo>
                  <a:lnTo>
                    <a:pt x="480" y="452"/>
                  </a:lnTo>
                  <a:lnTo>
                    <a:pt x="482" y="452"/>
                  </a:lnTo>
                  <a:lnTo>
                    <a:pt x="483" y="452"/>
                  </a:lnTo>
                  <a:lnTo>
                    <a:pt x="489" y="454"/>
                  </a:lnTo>
                  <a:lnTo>
                    <a:pt x="493" y="456"/>
                  </a:lnTo>
                  <a:lnTo>
                    <a:pt x="494" y="454"/>
                  </a:lnTo>
                  <a:lnTo>
                    <a:pt x="494" y="456"/>
                  </a:lnTo>
                  <a:lnTo>
                    <a:pt x="496" y="457"/>
                  </a:lnTo>
                  <a:lnTo>
                    <a:pt x="498" y="459"/>
                  </a:lnTo>
                  <a:lnTo>
                    <a:pt x="496" y="459"/>
                  </a:lnTo>
                  <a:lnTo>
                    <a:pt x="496" y="459"/>
                  </a:lnTo>
                  <a:lnTo>
                    <a:pt x="496" y="459"/>
                  </a:lnTo>
                  <a:lnTo>
                    <a:pt x="493" y="461"/>
                  </a:lnTo>
                  <a:lnTo>
                    <a:pt x="493" y="463"/>
                  </a:lnTo>
                  <a:lnTo>
                    <a:pt x="489" y="463"/>
                  </a:lnTo>
                  <a:lnTo>
                    <a:pt x="485" y="463"/>
                  </a:lnTo>
                  <a:lnTo>
                    <a:pt x="485" y="463"/>
                  </a:lnTo>
                  <a:lnTo>
                    <a:pt x="483" y="463"/>
                  </a:lnTo>
                  <a:lnTo>
                    <a:pt x="483" y="463"/>
                  </a:lnTo>
                  <a:lnTo>
                    <a:pt x="482" y="465"/>
                  </a:lnTo>
                  <a:lnTo>
                    <a:pt x="483" y="465"/>
                  </a:lnTo>
                  <a:lnTo>
                    <a:pt x="483" y="466"/>
                  </a:lnTo>
                  <a:lnTo>
                    <a:pt x="483" y="466"/>
                  </a:lnTo>
                  <a:lnTo>
                    <a:pt x="485" y="466"/>
                  </a:lnTo>
                  <a:lnTo>
                    <a:pt x="489" y="466"/>
                  </a:lnTo>
                  <a:lnTo>
                    <a:pt x="489" y="466"/>
                  </a:lnTo>
                  <a:lnTo>
                    <a:pt x="489" y="466"/>
                  </a:lnTo>
                  <a:lnTo>
                    <a:pt x="489" y="465"/>
                  </a:lnTo>
                  <a:lnTo>
                    <a:pt x="489" y="465"/>
                  </a:lnTo>
                  <a:lnTo>
                    <a:pt x="493" y="468"/>
                  </a:lnTo>
                  <a:lnTo>
                    <a:pt x="494" y="468"/>
                  </a:lnTo>
                  <a:lnTo>
                    <a:pt x="496" y="468"/>
                  </a:lnTo>
                  <a:lnTo>
                    <a:pt x="498" y="470"/>
                  </a:lnTo>
                  <a:lnTo>
                    <a:pt x="500" y="472"/>
                  </a:lnTo>
                  <a:lnTo>
                    <a:pt x="500" y="472"/>
                  </a:lnTo>
                  <a:lnTo>
                    <a:pt x="502" y="472"/>
                  </a:lnTo>
                  <a:lnTo>
                    <a:pt x="503" y="474"/>
                  </a:lnTo>
                  <a:lnTo>
                    <a:pt x="505" y="474"/>
                  </a:lnTo>
                  <a:lnTo>
                    <a:pt x="507" y="474"/>
                  </a:lnTo>
                  <a:lnTo>
                    <a:pt x="507" y="472"/>
                  </a:lnTo>
                  <a:lnTo>
                    <a:pt x="507" y="474"/>
                  </a:lnTo>
                  <a:lnTo>
                    <a:pt x="507" y="474"/>
                  </a:lnTo>
                  <a:lnTo>
                    <a:pt x="507" y="474"/>
                  </a:lnTo>
                  <a:lnTo>
                    <a:pt x="507" y="475"/>
                  </a:lnTo>
                  <a:lnTo>
                    <a:pt x="507" y="475"/>
                  </a:lnTo>
                  <a:lnTo>
                    <a:pt x="507" y="477"/>
                  </a:lnTo>
                  <a:lnTo>
                    <a:pt x="507" y="477"/>
                  </a:lnTo>
                  <a:lnTo>
                    <a:pt x="507" y="477"/>
                  </a:lnTo>
                  <a:lnTo>
                    <a:pt x="507" y="477"/>
                  </a:lnTo>
                  <a:lnTo>
                    <a:pt x="507" y="477"/>
                  </a:lnTo>
                  <a:lnTo>
                    <a:pt x="509" y="477"/>
                  </a:lnTo>
                  <a:lnTo>
                    <a:pt x="509" y="479"/>
                  </a:lnTo>
                  <a:lnTo>
                    <a:pt x="520" y="481"/>
                  </a:lnTo>
                  <a:lnTo>
                    <a:pt x="521" y="481"/>
                  </a:lnTo>
                  <a:lnTo>
                    <a:pt x="521" y="481"/>
                  </a:lnTo>
                  <a:lnTo>
                    <a:pt x="523" y="481"/>
                  </a:lnTo>
                  <a:lnTo>
                    <a:pt x="523" y="479"/>
                  </a:lnTo>
                  <a:lnTo>
                    <a:pt x="523" y="479"/>
                  </a:lnTo>
                  <a:lnTo>
                    <a:pt x="530" y="479"/>
                  </a:lnTo>
                  <a:lnTo>
                    <a:pt x="532" y="477"/>
                  </a:lnTo>
                  <a:lnTo>
                    <a:pt x="532" y="477"/>
                  </a:lnTo>
                  <a:lnTo>
                    <a:pt x="534" y="477"/>
                  </a:lnTo>
                  <a:lnTo>
                    <a:pt x="536" y="479"/>
                  </a:lnTo>
                  <a:lnTo>
                    <a:pt x="538" y="479"/>
                  </a:lnTo>
                  <a:lnTo>
                    <a:pt x="538" y="479"/>
                  </a:lnTo>
                  <a:lnTo>
                    <a:pt x="538" y="479"/>
                  </a:lnTo>
                  <a:lnTo>
                    <a:pt x="539" y="479"/>
                  </a:lnTo>
                  <a:lnTo>
                    <a:pt x="539" y="479"/>
                  </a:lnTo>
                  <a:lnTo>
                    <a:pt x="539" y="479"/>
                  </a:lnTo>
                  <a:lnTo>
                    <a:pt x="545" y="477"/>
                  </a:lnTo>
                  <a:lnTo>
                    <a:pt x="547" y="477"/>
                  </a:lnTo>
                  <a:lnTo>
                    <a:pt x="545" y="475"/>
                  </a:lnTo>
                  <a:lnTo>
                    <a:pt x="548" y="477"/>
                  </a:lnTo>
                  <a:lnTo>
                    <a:pt x="548" y="477"/>
                  </a:lnTo>
                  <a:lnTo>
                    <a:pt x="550" y="477"/>
                  </a:lnTo>
                  <a:lnTo>
                    <a:pt x="550" y="477"/>
                  </a:lnTo>
                  <a:lnTo>
                    <a:pt x="550" y="477"/>
                  </a:lnTo>
                  <a:lnTo>
                    <a:pt x="552" y="477"/>
                  </a:lnTo>
                  <a:lnTo>
                    <a:pt x="552" y="475"/>
                  </a:lnTo>
                  <a:lnTo>
                    <a:pt x="554" y="474"/>
                  </a:lnTo>
                  <a:lnTo>
                    <a:pt x="554" y="472"/>
                  </a:lnTo>
                  <a:lnTo>
                    <a:pt x="556" y="472"/>
                  </a:lnTo>
                  <a:lnTo>
                    <a:pt x="556" y="475"/>
                  </a:lnTo>
                  <a:lnTo>
                    <a:pt x="556" y="477"/>
                  </a:lnTo>
                  <a:lnTo>
                    <a:pt x="556" y="477"/>
                  </a:lnTo>
                  <a:lnTo>
                    <a:pt x="559" y="477"/>
                  </a:lnTo>
                  <a:lnTo>
                    <a:pt x="559" y="477"/>
                  </a:lnTo>
                  <a:lnTo>
                    <a:pt x="559" y="479"/>
                  </a:lnTo>
                  <a:lnTo>
                    <a:pt x="559" y="479"/>
                  </a:lnTo>
                  <a:lnTo>
                    <a:pt x="559" y="481"/>
                  </a:lnTo>
                  <a:lnTo>
                    <a:pt x="559" y="481"/>
                  </a:lnTo>
                  <a:lnTo>
                    <a:pt x="559" y="481"/>
                  </a:lnTo>
                  <a:lnTo>
                    <a:pt x="559" y="481"/>
                  </a:lnTo>
                  <a:lnTo>
                    <a:pt x="559" y="481"/>
                  </a:lnTo>
                  <a:lnTo>
                    <a:pt x="561" y="479"/>
                  </a:lnTo>
                  <a:lnTo>
                    <a:pt x="563" y="479"/>
                  </a:lnTo>
                  <a:lnTo>
                    <a:pt x="563" y="481"/>
                  </a:lnTo>
                  <a:lnTo>
                    <a:pt x="565" y="483"/>
                  </a:lnTo>
                  <a:lnTo>
                    <a:pt x="565" y="483"/>
                  </a:lnTo>
                  <a:lnTo>
                    <a:pt x="568" y="483"/>
                  </a:lnTo>
                  <a:lnTo>
                    <a:pt x="570" y="484"/>
                  </a:lnTo>
                  <a:lnTo>
                    <a:pt x="570" y="484"/>
                  </a:lnTo>
                  <a:lnTo>
                    <a:pt x="568" y="483"/>
                  </a:lnTo>
                  <a:lnTo>
                    <a:pt x="570" y="481"/>
                  </a:lnTo>
                  <a:lnTo>
                    <a:pt x="570" y="481"/>
                  </a:lnTo>
                  <a:lnTo>
                    <a:pt x="572" y="481"/>
                  </a:lnTo>
                  <a:lnTo>
                    <a:pt x="572" y="481"/>
                  </a:lnTo>
                  <a:lnTo>
                    <a:pt x="570" y="479"/>
                  </a:lnTo>
                  <a:lnTo>
                    <a:pt x="570" y="479"/>
                  </a:lnTo>
                  <a:lnTo>
                    <a:pt x="572" y="477"/>
                  </a:lnTo>
                  <a:lnTo>
                    <a:pt x="572" y="477"/>
                  </a:lnTo>
                  <a:lnTo>
                    <a:pt x="574" y="475"/>
                  </a:lnTo>
                  <a:lnTo>
                    <a:pt x="576" y="477"/>
                  </a:lnTo>
                  <a:lnTo>
                    <a:pt x="576" y="479"/>
                  </a:lnTo>
                  <a:lnTo>
                    <a:pt x="577" y="481"/>
                  </a:lnTo>
                  <a:lnTo>
                    <a:pt x="576" y="481"/>
                  </a:lnTo>
                  <a:lnTo>
                    <a:pt x="576" y="483"/>
                  </a:lnTo>
                  <a:lnTo>
                    <a:pt x="576" y="483"/>
                  </a:lnTo>
                  <a:lnTo>
                    <a:pt x="576" y="486"/>
                  </a:lnTo>
                  <a:lnTo>
                    <a:pt x="576" y="486"/>
                  </a:lnTo>
                  <a:lnTo>
                    <a:pt x="576" y="486"/>
                  </a:lnTo>
                  <a:lnTo>
                    <a:pt x="576" y="488"/>
                  </a:lnTo>
                  <a:lnTo>
                    <a:pt x="576" y="488"/>
                  </a:lnTo>
                  <a:lnTo>
                    <a:pt x="576" y="488"/>
                  </a:lnTo>
                  <a:lnTo>
                    <a:pt x="577" y="488"/>
                  </a:lnTo>
                  <a:lnTo>
                    <a:pt x="576" y="490"/>
                  </a:lnTo>
                  <a:lnTo>
                    <a:pt x="576" y="490"/>
                  </a:lnTo>
                  <a:lnTo>
                    <a:pt x="576" y="492"/>
                  </a:lnTo>
                  <a:lnTo>
                    <a:pt x="576" y="492"/>
                  </a:lnTo>
                  <a:lnTo>
                    <a:pt x="577" y="490"/>
                  </a:lnTo>
                  <a:lnTo>
                    <a:pt x="577" y="490"/>
                  </a:lnTo>
                  <a:lnTo>
                    <a:pt x="579" y="490"/>
                  </a:lnTo>
                  <a:lnTo>
                    <a:pt x="581" y="492"/>
                  </a:lnTo>
                  <a:lnTo>
                    <a:pt x="583" y="492"/>
                  </a:lnTo>
                  <a:lnTo>
                    <a:pt x="583" y="492"/>
                  </a:lnTo>
                  <a:lnTo>
                    <a:pt x="583" y="493"/>
                  </a:lnTo>
                  <a:lnTo>
                    <a:pt x="581" y="493"/>
                  </a:lnTo>
                  <a:lnTo>
                    <a:pt x="579" y="493"/>
                  </a:lnTo>
                  <a:lnTo>
                    <a:pt x="579" y="493"/>
                  </a:lnTo>
                  <a:lnTo>
                    <a:pt x="579" y="495"/>
                  </a:lnTo>
                  <a:lnTo>
                    <a:pt x="579" y="497"/>
                  </a:lnTo>
                  <a:lnTo>
                    <a:pt x="579" y="497"/>
                  </a:lnTo>
                  <a:lnTo>
                    <a:pt x="577" y="497"/>
                  </a:lnTo>
                  <a:lnTo>
                    <a:pt x="577" y="497"/>
                  </a:lnTo>
                  <a:lnTo>
                    <a:pt x="577" y="497"/>
                  </a:lnTo>
                  <a:lnTo>
                    <a:pt x="577" y="497"/>
                  </a:lnTo>
                  <a:lnTo>
                    <a:pt x="576" y="495"/>
                  </a:lnTo>
                  <a:lnTo>
                    <a:pt x="576" y="495"/>
                  </a:lnTo>
                  <a:lnTo>
                    <a:pt x="576" y="495"/>
                  </a:lnTo>
                  <a:lnTo>
                    <a:pt x="576" y="495"/>
                  </a:lnTo>
                  <a:lnTo>
                    <a:pt x="574" y="495"/>
                  </a:lnTo>
                  <a:lnTo>
                    <a:pt x="574" y="497"/>
                  </a:lnTo>
                  <a:lnTo>
                    <a:pt x="572" y="499"/>
                  </a:lnTo>
                  <a:lnTo>
                    <a:pt x="570" y="499"/>
                  </a:lnTo>
                  <a:lnTo>
                    <a:pt x="570" y="499"/>
                  </a:lnTo>
                  <a:lnTo>
                    <a:pt x="570" y="499"/>
                  </a:lnTo>
                  <a:lnTo>
                    <a:pt x="568" y="497"/>
                  </a:lnTo>
                  <a:lnTo>
                    <a:pt x="568" y="497"/>
                  </a:lnTo>
                  <a:lnTo>
                    <a:pt x="568" y="497"/>
                  </a:lnTo>
                  <a:lnTo>
                    <a:pt x="565" y="499"/>
                  </a:lnTo>
                  <a:lnTo>
                    <a:pt x="565" y="499"/>
                  </a:lnTo>
                  <a:lnTo>
                    <a:pt x="563" y="501"/>
                  </a:lnTo>
                  <a:lnTo>
                    <a:pt x="563" y="502"/>
                  </a:lnTo>
                  <a:lnTo>
                    <a:pt x="561" y="502"/>
                  </a:lnTo>
                  <a:lnTo>
                    <a:pt x="558" y="504"/>
                  </a:lnTo>
                  <a:lnTo>
                    <a:pt x="556" y="504"/>
                  </a:lnTo>
                  <a:lnTo>
                    <a:pt x="554" y="504"/>
                  </a:lnTo>
                  <a:lnTo>
                    <a:pt x="554" y="502"/>
                  </a:lnTo>
                  <a:lnTo>
                    <a:pt x="552" y="502"/>
                  </a:lnTo>
                  <a:lnTo>
                    <a:pt x="552" y="502"/>
                  </a:lnTo>
                  <a:lnTo>
                    <a:pt x="552" y="504"/>
                  </a:lnTo>
                  <a:lnTo>
                    <a:pt x="552" y="504"/>
                  </a:lnTo>
                  <a:lnTo>
                    <a:pt x="552" y="504"/>
                  </a:lnTo>
                  <a:lnTo>
                    <a:pt x="554" y="504"/>
                  </a:lnTo>
                  <a:lnTo>
                    <a:pt x="552" y="506"/>
                  </a:lnTo>
                  <a:lnTo>
                    <a:pt x="552" y="506"/>
                  </a:lnTo>
                  <a:lnTo>
                    <a:pt x="541" y="511"/>
                  </a:lnTo>
                  <a:lnTo>
                    <a:pt x="538" y="513"/>
                  </a:lnTo>
                  <a:lnTo>
                    <a:pt x="536" y="515"/>
                  </a:lnTo>
                  <a:lnTo>
                    <a:pt x="536" y="515"/>
                  </a:lnTo>
                  <a:lnTo>
                    <a:pt x="536" y="517"/>
                  </a:lnTo>
                  <a:lnTo>
                    <a:pt x="536" y="517"/>
                  </a:lnTo>
                  <a:lnTo>
                    <a:pt x="536" y="517"/>
                  </a:lnTo>
                  <a:lnTo>
                    <a:pt x="536" y="519"/>
                  </a:lnTo>
                  <a:lnTo>
                    <a:pt x="536" y="519"/>
                  </a:lnTo>
                  <a:lnTo>
                    <a:pt x="534" y="519"/>
                  </a:lnTo>
                  <a:lnTo>
                    <a:pt x="534" y="519"/>
                  </a:lnTo>
                  <a:lnTo>
                    <a:pt x="534" y="519"/>
                  </a:lnTo>
                  <a:lnTo>
                    <a:pt x="532" y="519"/>
                  </a:lnTo>
                  <a:lnTo>
                    <a:pt x="532" y="519"/>
                  </a:lnTo>
                  <a:lnTo>
                    <a:pt x="532" y="519"/>
                  </a:lnTo>
                  <a:lnTo>
                    <a:pt x="532" y="519"/>
                  </a:lnTo>
                  <a:lnTo>
                    <a:pt x="530" y="521"/>
                  </a:lnTo>
                  <a:lnTo>
                    <a:pt x="530" y="521"/>
                  </a:lnTo>
                  <a:lnTo>
                    <a:pt x="529" y="521"/>
                  </a:lnTo>
                  <a:lnTo>
                    <a:pt x="529" y="521"/>
                  </a:lnTo>
                  <a:lnTo>
                    <a:pt x="527" y="521"/>
                  </a:lnTo>
                  <a:lnTo>
                    <a:pt x="527" y="521"/>
                  </a:lnTo>
                  <a:lnTo>
                    <a:pt x="520" y="526"/>
                  </a:lnTo>
                  <a:lnTo>
                    <a:pt x="520" y="528"/>
                  </a:lnTo>
                  <a:lnTo>
                    <a:pt x="518" y="530"/>
                  </a:lnTo>
                  <a:lnTo>
                    <a:pt x="518" y="530"/>
                  </a:lnTo>
                  <a:lnTo>
                    <a:pt x="520" y="535"/>
                  </a:lnTo>
                  <a:lnTo>
                    <a:pt x="521" y="535"/>
                  </a:lnTo>
                  <a:lnTo>
                    <a:pt x="523" y="535"/>
                  </a:lnTo>
                  <a:lnTo>
                    <a:pt x="523" y="535"/>
                  </a:lnTo>
                  <a:lnTo>
                    <a:pt x="527" y="535"/>
                  </a:lnTo>
                  <a:lnTo>
                    <a:pt x="529" y="535"/>
                  </a:lnTo>
                  <a:lnTo>
                    <a:pt x="530" y="533"/>
                  </a:lnTo>
                  <a:lnTo>
                    <a:pt x="530" y="533"/>
                  </a:lnTo>
                  <a:lnTo>
                    <a:pt x="532" y="533"/>
                  </a:lnTo>
                  <a:lnTo>
                    <a:pt x="539" y="533"/>
                  </a:lnTo>
                  <a:lnTo>
                    <a:pt x="541" y="535"/>
                  </a:lnTo>
                  <a:lnTo>
                    <a:pt x="543" y="535"/>
                  </a:lnTo>
                  <a:lnTo>
                    <a:pt x="547" y="539"/>
                  </a:lnTo>
                  <a:lnTo>
                    <a:pt x="547" y="539"/>
                  </a:lnTo>
                  <a:lnTo>
                    <a:pt x="548" y="539"/>
                  </a:lnTo>
                  <a:lnTo>
                    <a:pt x="548" y="539"/>
                  </a:lnTo>
                  <a:lnTo>
                    <a:pt x="548" y="540"/>
                  </a:lnTo>
                  <a:lnTo>
                    <a:pt x="548" y="540"/>
                  </a:lnTo>
                  <a:lnTo>
                    <a:pt x="550" y="542"/>
                  </a:lnTo>
                  <a:lnTo>
                    <a:pt x="552" y="544"/>
                  </a:lnTo>
                  <a:lnTo>
                    <a:pt x="552" y="544"/>
                  </a:lnTo>
                  <a:lnTo>
                    <a:pt x="556" y="546"/>
                  </a:lnTo>
                  <a:lnTo>
                    <a:pt x="556" y="546"/>
                  </a:lnTo>
                  <a:lnTo>
                    <a:pt x="558" y="546"/>
                  </a:lnTo>
                  <a:lnTo>
                    <a:pt x="558" y="548"/>
                  </a:lnTo>
                  <a:lnTo>
                    <a:pt x="558" y="548"/>
                  </a:lnTo>
                  <a:lnTo>
                    <a:pt x="559" y="546"/>
                  </a:lnTo>
                  <a:lnTo>
                    <a:pt x="561" y="546"/>
                  </a:lnTo>
                  <a:lnTo>
                    <a:pt x="565" y="546"/>
                  </a:lnTo>
                  <a:lnTo>
                    <a:pt x="565" y="546"/>
                  </a:lnTo>
                  <a:lnTo>
                    <a:pt x="568" y="548"/>
                  </a:lnTo>
                  <a:lnTo>
                    <a:pt x="572" y="549"/>
                  </a:lnTo>
                  <a:lnTo>
                    <a:pt x="572" y="551"/>
                  </a:lnTo>
                  <a:lnTo>
                    <a:pt x="574" y="555"/>
                  </a:lnTo>
                  <a:lnTo>
                    <a:pt x="574" y="557"/>
                  </a:lnTo>
                  <a:lnTo>
                    <a:pt x="574" y="557"/>
                  </a:lnTo>
                  <a:lnTo>
                    <a:pt x="574" y="558"/>
                  </a:lnTo>
                  <a:lnTo>
                    <a:pt x="574" y="558"/>
                  </a:lnTo>
                  <a:lnTo>
                    <a:pt x="574" y="560"/>
                  </a:lnTo>
                  <a:lnTo>
                    <a:pt x="576" y="564"/>
                  </a:lnTo>
                  <a:lnTo>
                    <a:pt x="576" y="564"/>
                  </a:lnTo>
                  <a:lnTo>
                    <a:pt x="576" y="566"/>
                  </a:lnTo>
                  <a:lnTo>
                    <a:pt x="574" y="567"/>
                  </a:lnTo>
                  <a:lnTo>
                    <a:pt x="574" y="567"/>
                  </a:lnTo>
                  <a:lnTo>
                    <a:pt x="572" y="569"/>
                  </a:lnTo>
                  <a:lnTo>
                    <a:pt x="572" y="569"/>
                  </a:lnTo>
                  <a:lnTo>
                    <a:pt x="570" y="571"/>
                  </a:lnTo>
                  <a:lnTo>
                    <a:pt x="570" y="573"/>
                  </a:lnTo>
                  <a:lnTo>
                    <a:pt x="570" y="573"/>
                  </a:lnTo>
                  <a:lnTo>
                    <a:pt x="570" y="573"/>
                  </a:lnTo>
                  <a:lnTo>
                    <a:pt x="570" y="573"/>
                  </a:lnTo>
                  <a:lnTo>
                    <a:pt x="570" y="575"/>
                  </a:lnTo>
                  <a:lnTo>
                    <a:pt x="570" y="575"/>
                  </a:lnTo>
                  <a:lnTo>
                    <a:pt x="570" y="577"/>
                  </a:lnTo>
                  <a:lnTo>
                    <a:pt x="572" y="578"/>
                  </a:lnTo>
                  <a:lnTo>
                    <a:pt x="572" y="580"/>
                  </a:lnTo>
                  <a:lnTo>
                    <a:pt x="572" y="580"/>
                  </a:lnTo>
                  <a:lnTo>
                    <a:pt x="570" y="582"/>
                  </a:lnTo>
                  <a:lnTo>
                    <a:pt x="570" y="582"/>
                  </a:lnTo>
                  <a:lnTo>
                    <a:pt x="570" y="584"/>
                  </a:lnTo>
                  <a:lnTo>
                    <a:pt x="570" y="584"/>
                  </a:lnTo>
                  <a:lnTo>
                    <a:pt x="570" y="584"/>
                  </a:lnTo>
                  <a:lnTo>
                    <a:pt x="572" y="586"/>
                  </a:lnTo>
                  <a:lnTo>
                    <a:pt x="572" y="586"/>
                  </a:lnTo>
                  <a:lnTo>
                    <a:pt x="572" y="586"/>
                  </a:lnTo>
                  <a:lnTo>
                    <a:pt x="568" y="586"/>
                  </a:lnTo>
                  <a:lnTo>
                    <a:pt x="568" y="586"/>
                  </a:lnTo>
                  <a:lnTo>
                    <a:pt x="568" y="586"/>
                  </a:lnTo>
                  <a:lnTo>
                    <a:pt x="568" y="586"/>
                  </a:lnTo>
                  <a:lnTo>
                    <a:pt x="567" y="586"/>
                  </a:lnTo>
                  <a:lnTo>
                    <a:pt x="567" y="586"/>
                  </a:lnTo>
                  <a:lnTo>
                    <a:pt x="565" y="587"/>
                  </a:lnTo>
                  <a:lnTo>
                    <a:pt x="565" y="587"/>
                  </a:lnTo>
                  <a:lnTo>
                    <a:pt x="563" y="587"/>
                  </a:lnTo>
                  <a:lnTo>
                    <a:pt x="563" y="587"/>
                  </a:lnTo>
                  <a:lnTo>
                    <a:pt x="563" y="587"/>
                  </a:lnTo>
                  <a:lnTo>
                    <a:pt x="563" y="587"/>
                  </a:lnTo>
                  <a:lnTo>
                    <a:pt x="563" y="589"/>
                  </a:lnTo>
                  <a:lnTo>
                    <a:pt x="568" y="593"/>
                  </a:lnTo>
                  <a:lnTo>
                    <a:pt x="568" y="593"/>
                  </a:lnTo>
                  <a:lnTo>
                    <a:pt x="570" y="595"/>
                  </a:lnTo>
                  <a:lnTo>
                    <a:pt x="572" y="595"/>
                  </a:lnTo>
                  <a:lnTo>
                    <a:pt x="572" y="595"/>
                  </a:lnTo>
                  <a:lnTo>
                    <a:pt x="574" y="593"/>
                  </a:lnTo>
                  <a:lnTo>
                    <a:pt x="574" y="595"/>
                  </a:lnTo>
                  <a:lnTo>
                    <a:pt x="576" y="596"/>
                  </a:lnTo>
                  <a:lnTo>
                    <a:pt x="576" y="596"/>
                  </a:lnTo>
                  <a:lnTo>
                    <a:pt x="576" y="598"/>
                  </a:lnTo>
                  <a:lnTo>
                    <a:pt x="576" y="598"/>
                  </a:lnTo>
                  <a:lnTo>
                    <a:pt x="581" y="600"/>
                  </a:lnTo>
                  <a:lnTo>
                    <a:pt x="581" y="600"/>
                  </a:lnTo>
                  <a:lnTo>
                    <a:pt x="585" y="600"/>
                  </a:lnTo>
                  <a:lnTo>
                    <a:pt x="585" y="600"/>
                  </a:lnTo>
                  <a:lnTo>
                    <a:pt x="586" y="600"/>
                  </a:lnTo>
                  <a:lnTo>
                    <a:pt x="586" y="600"/>
                  </a:lnTo>
                  <a:lnTo>
                    <a:pt x="590" y="602"/>
                  </a:lnTo>
                  <a:lnTo>
                    <a:pt x="592" y="602"/>
                  </a:lnTo>
                  <a:lnTo>
                    <a:pt x="592" y="602"/>
                  </a:lnTo>
                  <a:lnTo>
                    <a:pt x="597" y="598"/>
                  </a:lnTo>
                  <a:lnTo>
                    <a:pt x="599" y="598"/>
                  </a:lnTo>
                  <a:lnTo>
                    <a:pt x="599" y="598"/>
                  </a:lnTo>
                  <a:lnTo>
                    <a:pt x="601" y="598"/>
                  </a:lnTo>
                  <a:lnTo>
                    <a:pt x="601" y="596"/>
                  </a:lnTo>
                  <a:lnTo>
                    <a:pt x="603" y="596"/>
                  </a:lnTo>
                  <a:lnTo>
                    <a:pt x="603" y="595"/>
                  </a:lnTo>
                  <a:lnTo>
                    <a:pt x="603" y="595"/>
                  </a:lnTo>
                  <a:lnTo>
                    <a:pt x="606" y="593"/>
                  </a:lnTo>
                  <a:lnTo>
                    <a:pt x="606" y="593"/>
                  </a:lnTo>
                  <a:lnTo>
                    <a:pt x="608" y="591"/>
                  </a:lnTo>
                  <a:lnTo>
                    <a:pt x="608" y="591"/>
                  </a:lnTo>
                  <a:lnTo>
                    <a:pt x="608" y="591"/>
                  </a:lnTo>
                  <a:lnTo>
                    <a:pt x="608" y="591"/>
                  </a:lnTo>
                  <a:lnTo>
                    <a:pt x="608" y="591"/>
                  </a:lnTo>
                  <a:lnTo>
                    <a:pt x="608" y="591"/>
                  </a:lnTo>
                  <a:lnTo>
                    <a:pt x="608" y="591"/>
                  </a:lnTo>
                  <a:lnTo>
                    <a:pt x="610" y="591"/>
                  </a:lnTo>
                  <a:lnTo>
                    <a:pt x="610" y="591"/>
                  </a:lnTo>
                  <a:lnTo>
                    <a:pt x="612" y="591"/>
                  </a:lnTo>
                  <a:lnTo>
                    <a:pt x="612" y="589"/>
                  </a:lnTo>
                  <a:lnTo>
                    <a:pt x="614" y="584"/>
                  </a:lnTo>
                  <a:lnTo>
                    <a:pt x="615" y="582"/>
                  </a:lnTo>
                  <a:lnTo>
                    <a:pt x="615" y="580"/>
                  </a:lnTo>
                  <a:lnTo>
                    <a:pt x="615" y="580"/>
                  </a:lnTo>
                  <a:lnTo>
                    <a:pt x="617" y="577"/>
                  </a:lnTo>
                  <a:lnTo>
                    <a:pt x="617" y="577"/>
                  </a:lnTo>
                  <a:lnTo>
                    <a:pt x="617" y="577"/>
                  </a:lnTo>
                  <a:lnTo>
                    <a:pt x="617" y="578"/>
                  </a:lnTo>
                  <a:lnTo>
                    <a:pt x="617" y="578"/>
                  </a:lnTo>
                  <a:lnTo>
                    <a:pt x="619" y="577"/>
                  </a:lnTo>
                  <a:lnTo>
                    <a:pt x="621" y="577"/>
                  </a:lnTo>
                  <a:lnTo>
                    <a:pt x="624" y="575"/>
                  </a:lnTo>
                  <a:lnTo>
                    <a:pt x="626" y="575"/>
                  </a:lnTo>
                  <a:lnTo>
                    <a:pt x="630" y="571"/>
                  </a:lnTo>
                  <a:lnTo>
                    <a:pt x="632" y="571"/>
                  </a:lnTo>
                  <a:lnTo>
                    <a:pt x="635" y="571"/>
                  </a:lnTo>
                  <a:lnTo>
                    <a:pt x="637" y="571"/>
                  </a:lnTo>
                  <a:lnTo>
                    <a:pt x="637" y="571"/>
                  </a:lnTo>
                  <a:lnTo>
                    <a:pt x="639" y="571"/>
                  </a:lnTo>
                  <a:lnTo>
                    <a:pt x="639" y="571"/>
                  </a:lnTo>
                  <a:lnTo>
                    <a:pt x="641" y="571"/>
                  </a:lnTo>
                  <a:lnTo>
                    <a:pt x="641" y="571"/>
                  </a:lnTo>
                  <a:lnTo>
                    <a:pt x="641" y="569"/>
                  </a:lnTo>
                  <a:lnTo>
                    <a:pt x="641" y="569"/>
                  </a:lnTo>
                  <a:lnTo>
                    <a:pt x="642" y="569"/>
                  </a:lnTo>
                  <a:lnTo>
                    <a:pt x="644" y="569"/>
                  </a:lnTo>
                  <a:lnTo>
                    <a:pt x="644" y="569"/>
                  </a:lnTo>
                  <a:lnTo>
                    <a:pt x="646" y="571"/>
                  </a:lnTo>
                  <a:lnTo>
                    <a:pt x="646" y="571"/>
                  </a:lnTo>
                  <a:lnTo>
                    <a:pt x="646" y="573"/>
                  </a:lnTo>
                  <a:lnTo>
                    <a:pt x="648" y="573"/>
                  </a:lnTo>
                  <a:lnTo>
                    <a:pt x="650" y="571"/>
                  </a:lnTo>
                  <a:lnTo>
                    <a:pt x="651" y="567"/>
                  </a:lnTo>
                  <a:lnTo>
                    <a:pt x="651" y="566"/>
                  </a:lnTo>
                  <a:lnTo>
                    <a:pt x="653" y="566"/>
                  </a:lnTo>
                  <a:lnTo>
                    <a:pt x="655" y="564"/>
                  </a:lnTo>
                  <a:lnTo>
                    <a:pt x="657" y="564"/>
                  </a:lnTo>
                  <a:lnTo>
                    <a:pt x="657" y="562"/>
                  </a:lnTo>
                  <a:lnTo>
                    <a:pt x="659" y="560"/>
                  </a:lnTo>
                  <a:lnTo>
                    <a:pt x="659" y="562"/>
                  </a:lnTo>
                  <a:lnTo>
                    <a:pt x="659" y="560"/>
                  </a:lnTo>
                  <a:lnTo>
                    <a:pt x="660" y="560"/>
                  </a:lnTo>
                  <a:lnTo>
                    <a:pt x="660" y="560"/>
                  </a:lnTo>
                  <a:lnTo>
                    <a:pt x="662" y="562"/>
                  </a:lnTo>
                  <a:lnTo>
                    <a:pt x="662" y="560"/>
                  </a:lnTo>
                  <a:lnTo>
                    <a:pt x="662" y="558"/>
                  </a:lnTo>
                  <a:lnTo>
                    <a:pt x="662" y="558"/>
                  </a:lnTo>
                  <a:lnTo>
                    <a:pt x="664" y="558"/>
                  </a:lnTo>
                  <a:lnTo>
                    <a:pt x="666" y="558"/>
                  </a:lnTo>
                  <a:lnTo>
                    <a:pt x="666" y="558"/>
                  </a:lnTo>
                  <a:lnTo>
                    <a:pt x="666" y="558"/>
                  </a:lnTo>
                  <a:lnTo>
                    <a:pt x="664" y="557"/>
                  </a:lnTo>
                  <a:lnTo>
                    <a:pt x="664" y="557"/>
                  </a:lnTo>
                  <a:lnTo>
                    <a:pt x="664" y="557"/>
                  </a:lnTo>
                  <a:lnTo>
                    <a:pt x="664" y="555"/>
                  </a:lnTo>
                  <a:lnTo>
                    <a:pt x="664" y="555"/>
                  </a:lnTo>
                  <a:lnTo>
                    <a:pt x="664" y="553"/>
                  </a:lnTo>
                  <a:lnTo>
                    <a:pt x="666" y="553"/>
                  </a:lnTo>
                  <a:lnTo>
                    <a:pt x="668" y="551"/>
                  </a:lnTo>
                  <a:lnTo>
                    <a:pt x="669" y="549"/>
                  </a:lnTo>
                  <a:lnTo>
                    <a:pt x="671" y="549"/>
                  </a:lnTo>
                  <a:lnTo>
                    <a:pt x="673" y="549"/>
                  </a:lnTo>
                  <a:lnTo>
                    <a:pt x="677" y="549"/>
                  </a:lnTo>
                  <a:lnTo>
                    <a:pt x="680" y="551"/>
                  </a:lnTo>
                  <a:lnTo>
                    <a:pt x="682" y="553"/>
                  </a:lnTo>
                  <a:lnTo>
                    <a:pt x="684" y="555"/>
                  </a:lnTo>
                  <a:lnTo>
                    <a:pt x="686" y="557"/>
                  </a:lnTo>
                  <a:lnTo>
                    <a:pt x="686" y="557"/>
                  </a:lnTo>
                  <a:lnTo>
                    <a:pt x="686" y="558"/>
                  </a:lnTo>
                  <a:lnTo>
                    <a:pt x="688" y="558"/>
                  </a:lnTo>
                  <a:lnTo>
                    <a:pt x="689" y="558"/>
                  </a:lnTo>
                  <a:lnTo>
                    <a:pt x="695" y="558"/>
                  </a:lnTo>
                  <a:lnTo>
                    <a:pt x="695" y="558"/>
                  </a:lnTo>
                  <a:lnTo>
                    <a:pt x="695" y="557"/>
                  </a:lnTo>
                  <a:lnTo>
                    <a:pt x="697" y="555"/>
                  </a:lnTo>
                  <a:lnTo>
                    <a:pt x="698" y="555"/>
                  </a:lnTo>
                  <a:lnTo>
                    <a:pt x="698" y="555"/>
                  </a:lnTo>
                  <a:lnTo>
                    <a:pt x="702" y="557"/>
                  </a:lnTo>
                  <a:lnTo>
                    <a:pt x="706" y="558"/>
                  </a:lnTo>
                  <a:lnTo>
                    <a:pt x="707" y="558"/>
                  </a:lnTo>
                  <a:lnTo>
                    <a:pt x="707" y="557"/>
                  </a:lnTo>
                  <a:lnTo>
                    <a:pt x="707" y="557"/>
                  </a:lnTo>
                  <a:lnTo>
                    <a:pt x="707" y="555"/>
                  </a:lnTo>
                  <a:lnTo>
                    <a:pt x="707" y="555"/>
                  </a:lnTo>
                  <a:lnTo>
                    <a:pt x="707" y="555"/>
                  </a:lnTo>
                  <a:lnTo>
                    <a:pt x="713" y="555"/>
                  </a:lnTo>
                  <a:lnTo>
                    <a:pt x="716" y="553"/>
                  </a:lnTo>
                  <a:lnTo>
                    <a:pt x="716" y="553"/>
                  </a:lnTo>
                  <a:lnTo>
                    <a:pt x="716" y="551"/>
                  </a:lnTo>
                  <a:lnTo>
                    <a:pt x="716" y="551"/>
                  </a:lnTo>
                  <a:lnTo>
                    <a:pt x="715" y="549"/>
                  </a:lnTo>
                  <a:lnTo>
                    <a:pt x="715" y="548"/>
                  </a:lnTo>
                  <a:lnTo>
                    <a:pt x="715" y="546"/>
                  </a:lnTo>
                  <a:lnTo>
                    <a:pt x="715" y="542"/>
                  </a:lnTo>
                  <a:lnTo>
                    <a:pt x="716" y="540"/>
                  </a:lnTo>
                  <a:lnTo>
                    <a:pt x="716" y="539"/>
                  </a:lnTo>
                  <a:lnTo>
                    <a:pt x="716" y="539"/>
                  </a:lnTo>
                  <a:lnTo>
                    <a:pt x="716" y="539"/>
                  </a:lnTo>
                  <a:lnTo>
                    <a:pt x="718" y="539"/>
                  </a:lnTo>
                  <a:lnTo>
                    <a:pt x="718" y="537"/>
                  </a:lnTo>
                  <a:lnTo>
                    <a:pt x="720" y="537"/>
                  </a:lnTo>
                  <a:lnTo>
                    <a:pt x="718" y="537"/>
                  </a:lnTo>
                  <a:lnTo>
                    <a:pt x="718" y="537"/>
                  </a:lnTo>
                  <a:lnTo>
                    <a:pt x="718" y="537"/>
                  </a:lnTo>
                  <a:lnTo>
                    <a:pt x="718" y="535"/>
                  </a:lnTo>
                  <a:lnTo>
                    <a:pt x="720" y="533"/>
                  </a:lnTo>
                  <a:lnTo>
                    <a:pt x="720" y="533"/>
                  </a:lnTo>
                  <a:lnTo>
                    <a:pt x="722" y="533"/>
                  </a:lnTo>
                  <a:lnTo>
                    <a:pt x="724" y="535"/>
                  </a:lnTo>
                  <a:lnTo>
                    <a:pt x="724" y="535"/>
                  </a:lnTo>
                  <a:lnTo>
                    <a:pt x="724" y="535"/>
                  </a:lnTo>
                  <a:lnTo>
                    <a:pt x="725" y="535"/>
                  </a:lnTo>
                  <a:lnTo>
                    <a:pt x="725" y="533"/>
                  </a:lnTo>
                  <a:lnTo>
                    <a:pt x="725" y="531"/>
                  </a:lnTo>
                  <a:lnTo>
                    <a:pt x="725" y="530"/>
                  </a:lnTo>
                  <a:lnTo>
                    <a:pt x="724" y="528"/>
                  </a:lnTo>
                  <a:lnTo>
                    <a:pt x="724" y="528"/>
                  </a:lnTo>
                  <a:lnTo>
                    <a:pt x="722" y="528"/>
                  </a:lnTo>
                  <a:lnTo>
                    <a:pt x="722" y="530"/>
                  </a:lnTo>
                  <a:lnTo>
                    <a:pt x="722" y="530"/>
                  </a:lnTo>
                  <a:lnTo>
                    <a:pt x="720" y="528"/>
                  </a:lnTo>
                  <a:lnTo>
                    <a:pt x="718" y="528"/>
                  </a:lnTo>
                  <a:lnTo>
                    <a:pt x="718" y="526"/>
                  </a:lnTo>
                  <a:lnTo>
                    <a:pt x="715" y="528"/>
                  </a:lnTo>
                  <a:lnTo>
                    <a:pt x="715" y="528"/>
                  </a:lnTo>
                  <a:lnTo>
                    <a:pt x="713" y="526"/>
                  </a:lnTo>
                  <a:lnTo>
                    <a:pt x="711" y="526"/>
                  </a:lnTo>
                  <a:lnTo>
                    <a:pt x="711" y="526"/>
                  </a:lnTo>
                  <a:lnTo>
                    <a:pt x="711" y="526"/>
                  </a:lnTo>
                  <a:lnTo>
                    <a:pt x="709" y="528"/>
                  </a:lnTo>
                  <a:lnTo>
                    <a:pt x="709" y="528"/>
                  </a:lnTo>
                  <a:lnTo>
                    <a:pt x="709" y="526"/>
                  </a:lnTo>
                  <a:lnTo>
                    <a:pt x="709" y="524"/>
                  </a:lnTo>
                  <a:lnTo>
                    <a:pt x="709" y="524"/>
                  </a:lnTo>
                  <a:lnTo>
                    <a:pt x="707" y="526"/>
                  </a:lnTo>
                  <a:lnTo>
                    <a:pt x="707" y="526"/>
                  </a:lnTo>
                  <a:lnTo>
                    <a:pt x="702" y="526"/>
                  </a:lnTo>
                  <a:lnTo>
                    <a:pt x="700" y="526"/>
                  </a:lnTo>
                  <a:lnTo>
                    <a:pt x="698" y="528"/>
                  </a:lnTo>
                  <a:lnTo>
                    <a:pt x="698" y="528"/>
                  </a:lnTo>
                  <a:lnTo>
                    <a:pt x="698" y="528"/>
                  </a:lnTo>
                  <a:lnTo>
                    <a:pt x="697" y="530"/>
                  </a:lnTo>
                  <a:lnTo>
                    <a:pt x="695" y="533"/>
                  </a:lnTo>
                  <a:lnTo>
                    <a:pt x="693" y="533"/>
                  </a:lnTo>
                  <a:lnTo>
                    <a:pt x="691" y="531"/>
                  </a:lnTo>
                  <a:lnTo>
                    <a:pt x="688" y="530"/>
                  </a:lnTo>
                  <a:lnTo>
                    <a:pt x="688" y="530"/>
                  </a:lnTo>
                  <a:lnTo>
                    <a:pt x="688" y="528"/>
                  </a:lnTo>
                  <a:lnTo>
                    <a:pt x="688" y="528"/>
                  </a:lnTo>
                  <a:lnTo>
                    <a:pt x="688" y="526"/>
                  </a:lnTo>
                  <a:lnTo>
                    <a:pt x="688" y="526"/>
                  </a:lnTo>
                  <a:lnTo>
                    <a:pt x="686" y="524"/>
                  </a:lnTo>
                  <a:lnTo>
                    <a:pt x="686" y="526"/>
                  </a:lnTo>
                  <a:lnTo>
                    <a:pt x="684" y="526"/>
                  </a:lnTo>
                  <a:lnTo>
                    <a:pt x="684" y="528"/>
                  </a:lnTo>
                  <a:lnTo>
                    <a:pt x="684" y="530"/>
                  </a:lnTo>
                  <a:lnTo>
                    <a:pt x="684" y="530"/>
                  </a:lnTo>
                  <a:lnTo>
                    <a:pt x="682" y="531"/>
                  </a:lnTo>
                  <a:lnTo>
                    <a:pt x="682" y="531"/>
                  </a:lnTo>
                  <a:lnTo>
                    <a:pt x="682" y="531"/>
                  </a:lnTo>
                  <a:lnTo>
                    <a:pt x="682" y="531"/>
                  </a:lnTo>
                  <a:lnTo>
                    <a:pt x="682" y="531"/>
                  </a:lnTo>
                  <a:lnTo>
                    <a:pt x="682" y="533"/>
                  </a:lnTo>
                  <a:lnTo>
                    <a:pt x="680" y="535"/>
                  </a:lnTo>
                  <a:lnTo>
                    <a:pt x="679" y="535"/>
                  </a:lnTo>
                  <a:lnTo>
                    <a:pt x="669" y="537"/>
                  </a:lnTo>
                  <a:lnTo>
                    <a:pt x="668" y="537"/>
                  </a:lnTo>
                  <a:lnTo>
                    <a:pt x="660" y="531"/>
                  </a:lnTo>
                  <a:lnTo>
                    <a:pt x="646" y="511"/>
                  </a:lnTo>
                  <a:lnTo>
                    <a:pt x="642" y="502"/>
                  </a:lnTo>
                  <a:lnTo>
                    <a:pt x="639" y="495"/>
                  </a:lnTo>
                  <a:lnTo>
                    <a:pt x="639" y="493"/>
                  </a:lnTo>
                  <a:lnTo>
                    <a:pt x="639" y="493"/>
                  </a:lnTo>
                  <a:lnTo>
                    <a:pt x="639" y="492"/>
                  </a:lnTo>
                  <a:lnTo>
                    <a:pt x="637" y="484"/>
                  </a:lnTo>
                  <a:lnTo>
                    <a:pt x="635" y="483"/>
                  </a:lnTo>
                  <a:lnTo>
                    <a:pt x="635" y="481"/>
                  </a:lnTo>
                  <a:lnTo>
                    <a:pt x="635" y="477"/>
                  </a:lnTo>
                  <a:lnTo>
                    <a:pt x="635" y="475"/>
                  </a:lnTo>
                  <a:lnTo>
                    <a:pt x="635" y="475"/>
                  </a:lnTo>
                  <a:lnTo>
                    <a:pt x="635" y="474"/>
                  </a:lnTo>
                  <a:lnTo>
                    <a:pt x="635" y="474"/>
                  </a:lnTo>
                  <a:lnTo>
                    <a:pt x="635" y="472"/>
                  </a:lnTo>
                  <a:lnTo>
                    <a:pt x="637" y="472"/>
                  </a:lnTo>
                  <a:lnTo>
                    <a:pt x="639" y="472"/>
                  </a:lnTo>
                  <a:lnTo>
                    <a:pt x="639" y="470"/>
                  </a:lnTo>
                  <a:lnTo>
                    <a:pt x="639" y="470"/>
                  </a:lnTo>
                  <a:lnTo>
                    <a:pt x="639" y="468"/>
                  </a:lnTo>
                  <a:lnTo>
                    <a:pt x="639" y="468"/>
                  </a:lnTo>
                  <a:lnTo>
                    <a:pt x="639" y="468"/>
                  </a:lnTo>
                  <a:lnTo>
                    <a:pt x="639" y="470"/>
                  </a:lnTo>
                  <a:lnTo>
                    <a:pt x="641" y="470"/>
                  </a:lnTo>
                  <a:lnTo>
                    <a:pt x="641" y="470"/>
                  </a:lnTo>
                  <a:lnTo>
                    <a:pt x="641" y="470"/>
                  </a:lnTo>
                  <a:lnTo>
                    <a:pt x="646" y="468"/>
                  </a:lnTo>
                  <a:lnTo>
                    <a:pt x="648" y="468"/>
                  </a:lnTo>
                  <a:lnTo>
                    <a:pt x="650" y="466"/>
                  </a:lnTo>
                  <a:lnTo>
                    <a:pt x="650" y="466"/>
                  </a:lnTo>
                  <a:lnTo>
                    <a:pt x="653" y="461"/>
                  </a:lnTo>
                  <a:lnTo>
                    <a:pt x="655" y="459"/>
                  </a:lnTo>
                  <a:lnTo>
                    <a:pt x="655" y="459"/>
                  </a:lnTo>
                  <a:lnTo>
                    <a:pt x="655" y="457"/>
                  </a:lnTo>
                  <a:lnTo>
                    <a:pt x="655" y="457"/>
                  </a:lnTo>
                  <a:lnTo>
                    <a:pt x="655" y="456"/>
                  </a:lnTo>
                  <a:lnTo>
                    <a:pt x="655" y="456"/>
                  </a:lnTo>
                  <a:lnTo>
                    <a:pt x="653" y="454"/>
                  </a:lnTo>
                  <a:lnTo>
                    <a:pt x="653" y="454"/>
                  </a:lnTo>
                  <a:lnTo>
                    <a:pt x="653" y="452"/>
                  </a:lnTo>
                  <a:lnTo>
                    <a:pt x="653" y="450"/>
                  </a:lnTo>
                  <a:lnTo>
                    <a:pt x="653" y="452"/>
                  </a:lnTo>
                  <a:lnTo>
                    <a:pt x="655" y="452"/>
                  </a:lnTo>
                  <a:lnTo>
                    <a:pt x="655" y="454"/>
                  </a:lnTo>
                  <a:lnTo>
                    <a:pt x="655" y="454"/>
                  </a:lnTo>
                  <a:lnTo>
                    <a:pt x="657" y="456"/>
                  </a:lnTo>
                  <a:lnTo>
                    <a:pt x="657" y="456"/>
                  </a:lnTo>
                  <a:lnTo>
                    <a:pt x="657" y="456"/>
                  </a:lnTo>
                  <a:lnTo>
                    <a:pt x="659" y="456"/>
                  </a:lnTo>
                  <a:lnTo>
                    <a:pt x="659" y="456"/>
                  </a:lnTo>
                  <a:lnTo>
                    <a:pt x="657" y="459"/>
                  </a:lnTo>
                  <a:lnTo>
                    <a:pt x="657" y="461"/>
                  </a:lnTo>
                  <a:lnTo>
                    <a:pt x="657" y="463"/>
                  </a:lnTo>
                  <a:lnTo>
                    <a:pt x="659" y="463"/>
                  </a:lnTo>
                  <a:lnTo>
                    <a:pt x="660" y="463"/>
                  </a:lnTo>
                  <a:lnTo>
                    <a:pt x="660" y="463"/>
                  </a:lnTo>
                  <a:lnTo>
                    <a:pt x="662" y="461"/>
                  </a:lnTo>
                  <a:lnTo>
                    <a:pt x="662" y="463"/>
                  </a:lnTo>
                  <a:lnTo>
                    <a:pt x="660" y="465"/>
                  </a:lnTo>
                  <a:lnTo>
                    <a:pt x="659" y="466"/>
                  </a:lnTo>
                  <a:lnTo>
                    <a:pt x="657" y="468"/>
                  </a:lnTo>
                  <a:lnTo>
                    <a:pt x="657" y="470"/>
                  </a:lnTo>
                  <a:lnTo>
                    <a:pt x="655" y="472"/>
                  </a:lnTo>
                  <a:lnTo>
                    <a:pt x="655" y="474"/>
                  </a:lnTo>
                  <a:lnTo>
                    <a:pt x="651" y="475"/>
                  </a:lnTo>
                  <a:lnTo>
                    <a:pt x="646" y="477"/>
                  </a:lnTo>
                  <a:lnTo>
                    <a:pt x="646" y="477"/>
                  </a:lnTo>
                  <a:lnTo>
                    <a:pt x="646" y="477"/>
                  </a:lnTo>
                  <a:lnTo>
                    <a:pt x="646" y="479"/>
                  </a:lnTo>
                  <a:lnTo>
                    <a:pt x="644" y="481"/>
                  </a:lnTo>
                  <a:lnTo>
                    <a:pt x="644" y="481"/>
                  </a:lnTo>
                  <a:lnTo>
                    <a:pt x="644" y="483"/>
                  </a:lnTo>
                  <a:lnTo>
                    <a:pt x="646" y="481"/>
                  </a:lnTo>
                  <a:lnTo>
                    <a:pt x="648" y="481"/>
                  </a:lnTo>
                  <a:lnTo>
                    <a:pt x="650" y="479"/>
                  </a:lnTo>
                  <a:lnTo>
                    <a:pt x="650" y="479"/>
                  </a:lnTo>
                  <a:lnTo>
                    <a:pt x="653" y="477"/>
                  </a:lnTo>
                  <a:lnTo>
                    <a:pt x="653" y="477"/>
                  </a:lnTo>
                  <a:lnTo>
                    <a:pt x="655" y="475"/>
                  </a:lnTo>
                  <a:lnTo>
                    <a:pt x="657" y="470"/>
                  </a:lnTo>
                  <a:lnTo>
                    <a:pt x="659" y="468"/>
                  </a:lnTo>
                  <a:lnTo>
                    <a:pt x="659" y="468"/>
                  </a:lnTo>
                  <a:lnTo>
                    <a:pt x="664" y="461"/>
                  </a:lnTo>
                  <a:lnTo>
                    <a:pt x="664" y="459"/>
                  </a:lnTo>
                  <a:lnTo>
                    <a:pt x="666" y="459"/>
                  </a:lnTo>
                  <a:lnTo>
                    <a:pt x="666" y="457"/>
                  </a:lnTo>
                  <a:lnTo>
                    <a:pt x="668" y="456"/>
                  </a:lnTo>
                  <a:lnTo>
                    <a:pt x="669" y="456"/>
                  </a:lnTo>
                  <a:lnTo>
                    <a:pt x="669" y="454"/>
                  </a:lnTo>
                  <a:lnTo>
                    <a:pt x="675" y="452"/>
                  </a:lnTo>
                  <a:lnTo>
                    <a:pt x="677" y="450"/>
                  </a:lnTo>
                  <a:lnTo>
                    <a:pt x="682" y="445"/>
                  </a:lnTo>
                  <a:lnTo>
                    <a:pt x="682" y="443"/>
                  </a:lnTo>
                  <a:lnTo>
                    <a:pt x="686" y="443"/>
                  </a:lnTo>
                  <a:lnTo>
                    <a:pt x="689" y="439"/>
                  </a:lnTo>
                  <a:lnTo>
                    <a:pt x="691" y="439"/>
                  </a:lnTo>
                  <a:lnTo>
                    <a:pt x="697" y="439"/>
                  </a:lnTo>
                  <a:lnTo>
                    <a:pt x="700" y="439"/>
                  </a:lnTo>
                  <a:lnTo>
                    <a:pt x="704" y="439"/>
                  </a:lnTo>
                  <a:lnTo>
                    <a:pt x="704" y="439"/>
                  </a:lnTo>
                  <a:lnTo>
                    <a:pt x="706" y="439"/>
                  </a:lnTo>
                  <a:lnTo>
                    <a:pt x="706" y="439"/>
                  </a:lnTo>
                  <a:lnTo>
                    <a:pt x="706" y="439"/>
                  </a:lnTo>
                  <a:lnTo>
                    <a:pt x="706" y="441"/>
                  </a:lnTo>
                  <a:lnTo>
                    <a:pt x="706" y="441"/>
                  </a:lnTo>
                  <a:lnTo>
                    <a:pt x="707" y="441"/>
                  </a:lnTo>
                  <a:lnTo>
                    <a:pt x="707" y="441"/>
                  </a:lnTo>
                  <a:lnTo>
                    <a:pt x="707" y="443"/>
                  </a:lnTo>
                  <a:lnTo>
                    <a:pt x="706" y="443"/>
                  </a:lnTo>
                  <a:lnTo>
                    <a:pt x="707" y="443"/>
                  </a:lnTo>
                  <a:lnTo>
                    <a:pt x="707" y="443"/>
                  </a:lnTo>
                  <a:lnTo>
                    <a:pt x="707" y="443"/>
                  </a:lnTo>
                  <a:lnTo>
                    <a:pt x="707" y="443"/>
                  </a:lnTo>
                  <a:lnTo>
                    <a:pt x="707" y="441"/>
                  </a:lnTo>
                  <a:lnTo>
                    <a:pt x="707" y="443"/>
                  </a:lnTo>
                  <a:lnTo>
                    <a:pt x="707" y="443"/>
                  </a:lnTo>
                  <a:lnTo>
                    <a:pt x="707" y="443"/>
                  </a:lnTo>
                  <a:lnTo>
                    <a:pt x="709" y="441"/>
                  </a:lnTo>
                  <a:lnTo>
                    <a:pt x="709" y="439"/>
                  </a:lnTo>
                  <a:lnTo>
                    <a:pt x="713" y="436"/>
                  </a:lnTo>
                  <a:lnTo>
                    <a:pt x="715" y="436"/>
                  </a:lnTo>
                  <a:lnTo>
                    <a:pt x="716" y="434"/>
                  </a:lnTo>
                  <a:lnTo>
                    <a:pt x="718" y="434"/>
                  </a:lnTo>
                  <a:lnTo>
                    <a:pt x="720" y="432"/>
                  </a:lnTo>
                  <a:lnTo>
                    <a:pt x="724" y="432"/>
                  </a:lnTo>
                  <a:lnTo>
                    <a:pt x="724" y="432"/>
                  </a:lnTo>
                  <a:lnTo>
                    <a:pt x="725" y="432"/>
                  </a:lnTo>
                  <a:lnTo>
                    <a:pt x="725" y="430"/>
                  </a:lnTo>
                  <a:lnTo>
                    <a:pt x="725" y="430"/>
                  </a:lnTo>
                  <a:lnTo>
                    <a:pt x="727" y="432"/>
                  </a:lnTo>
                  <a:lnTo>
                    <a:pt x="729" y="432"/>
                  </a:lnTo>
                  <a:lnTo>
                    <a:pt x="729" y="430"/>
                  </a:lnTo>
                  <a:lnTo>
                    <a:pt x="729" y="432"/>
                  </a:lnTo>
                  <a:lnTo>
                    <a:pt x="731" y="432"/>
                  </a:lnTo>
                  <a:lnTo>
                    <a:pt x="733" y="432"/>
                  </a:lnTo>
                  <a:lnTo>
                    <a:pt x="734" y="434"/>
                  </a:lnTo>
                  <a:lnTo>
                    <a:pt x="734" y="434"/>
                  </a:lnTo>
                  <a:lnTo>
                    <a:pt x="734" y="436"/>
                  </a:lnTo>
                  <a:lnTo>
                    <a:pt x="734" y="439"/>
                  </a:lnTo>
                  <a:lnTo>
                    <a:pt x="733" y="441"/>
                  </a:lnTo>
                  <a:lnTo>
                    <a:pt x="733" y="441"/>
                  </a:lnTo>
                  <a:lnTo>
                    <a:pt x="731" y="441"/>
                  </a:lnTo>
                  <a:lnTo>
                    <a:pt x="731" y="441"/>
                  </a:lnTo>
                  <a:lnTo>
                    <a:pt x="733" y="441"/>
                  </a:lnTo>
                  <a:lnTo>
                    <a:pt x="734" y="439"/>
                  </a:lnTo>
                  <a:lnTo>
                    <a:pt x="734" y="437"/>
                  </a:lnTo>
                  <a:lnTo>
                    <a:pt x="734" y="436"/>
                  </a:lnTo>
                  <a:lnTo>
                    <a:pt x="736" y="434"/>
                  </a:lnTo>
                  <a:lnTo>
                    <a:pt x="736" y="432"/>
                  </a:lnTo>
                  <a:lnTo>
                    <a:pt x="738" y="430"/>
                  </a:lnTo>
                  <a:lnTo>
                    <a:pt x="736" y="428"/>
                  </a:lnTo>
                  <a:lnTo>
                    <a:pt x="738" y="428"/>
                  </a:lnTo>
                  <a:lnTo>
                    <a:pt x="742" y="427"/>
                  </a:lnTo>
                  <a:lnTo>
                    <a:pt x="744" y="427"/>
                  </a:lnTo>
                  <a:lnTo>
                    <a:pt x="744" y="425"/>
                  </a:lnTo>
                  <a:lnTo>
                    <a:pt x="745" y="425"/>
                  </a:lnTo>
                  <a:lnTo>
                    <a:pt x="745" y="423"/>
                  </a:lnTo>
                  <a:lnTo>
                    <a:pt x="747" y="423"/>
                  </a:lnTo>
                  <a:lnTo>
                    <a:pt x="753" y="421"/>
                  </a:lnTo>
                  <a:lnTo>
                    <a:pt x="754" y="419"/>
                  </a:lnTo>
                  <a:lnTo>
                    <a:pt x="756" y="419"/>
                  </a:lnTo>
                  <a:lnTo>
                    <a:pt x="758" y="419"/>
                  </a:lnTo>
                  <a:lnTo>
                    <a:pt x="760" y="421"/>
                  </a:lnTo>
                  <a:lnTo>
                    <a:pt x="760" y="421"/>
                  </a:lnTo>
                  <a:lnTo>
                    <a:pt x="760" y="423"/>
                  </a:lnTo>
                  <a:lnTo>
                    <a:pt x="762" y="423"/>
                  </a:lnTo>
                  <a:lnTo>
                    <a:pt x="762" y="421"/>
                  </a:lnTo>
                  <a:lnTo>
                    <a:pt x="763" y="419"/>
                  </a:lnTo>
                  <a:lnTo>
                    <a:pt x="769" y="412"/>
                  </a:lnTo>
                  <a:lnTo>
                    <a:pt x="772" y="409"/>
                  </a:lnTo>
                  <a:lnTo>
                    <a:pt x="774" y="409"/>
                  </a:lnTo>
                  <a:lnTo>
                    <a:pt x="780" y="409"/>
                  </a:lnTo>
                  <a:lnTo>
                    <a:pt x="781" y="409"/>
                  </a:lnTo>
                  <a:lnTo>
                    <a:pt x="787" y="407"/>
                  </a:lnTo>
                  <a:lnTo>
                    <a:pt x="792" y="409"/>
                  </a:lnTo>
                  <a:lnTo>
                    <a:pt x="792" y="407"/>
                  </a:lnTo>
                  <a:lnTo>
                    <a:pt x="794" y="409"/>
                  </a:lnTo>
                  <a:lnTo>
                    <a:pt x="796" y="409"/>
                  </a:lnTo>
                  <a:lnTo>
                    <a:pt x="796" y="409"/>
                  </a:lnTo>
                  <a:lnTo>
                    <a:pt x="798" y="409"/>
                  </a:lnTo>
                  <a:lnTo>
                    <a:pt x="798" y="407"/>
                  </a:lnTo>
                  <a:lnTo>
                    <a:pt x="798" y="407"/>
                  </a:lnTo>
                  <a:lnTo>
                    <a:pt x="800" y="409"/>
                  </a:lnTo>
                  <a:lnTo>
                    <a:pt x="801" y="409"/>
                  </a:lnTo>
                  <a:lnTo>
                    <a:pt x="801" y="410"/>
                  </a:lnTo>
                  <a:lnTo>
                    <a:pt x="800" y="412"/>
                  </a:lnTo>
                  <a:lnTo>
                    <a:pt x="801" y="412"/>
                  </a:lnTo>
                  <a:lnTo>
                    <a:pt x="805" y="409"/>
                  </a:lnTo>
                  <a:lnTo>
                    <a:pt x="805" y="407"/>
                  </a:lnTo>
                  <a:lnTo>
                    <a:pt x="805" y="407"/>
                  </a:lnTo>
                  <a:lnTo>
                    <a:pt x="805" y="407"/>
                  </a:lnTo>
                  <a:lnTo>
                    <a:pt x="805" y="405"/>
                  </a:lnTo>
                  <a:lnTo>
                    <a:pt x="805" y="403"/>
                  </a:lnTo>
                  <a:lnTo>
                    <a:pt x="805" y="401"/>
                  </a:lnTo>
                  <a:lnTo>
                    <a:pt x="805" y="400"/>
                  </a:lnTo>
                  <a:lnTo>
                    <a:pt x="807" y="398"/>
                  </a:lnTo>
                  <a:lnTo>
                    <a:pt x="809" y="398"/>
                  </a:lnTo>
                  <a:lnTo>
                    <a:pt x="809" y="398"/>
                  </a:lnTo>
                  <a:lnTo>
                    <a:pt x="809" y="396"/>
                  </a:lnTo>
                  <a:lnTo>
                    <a:pt x="810" y="394"/>
                  </a:lnTo>
                  <a:lnTo>
                    <a:pt x="809" y="394"/>
                  </a:lnTo>
                  <a:lnTo>
                    <a:pt x="809" y="394"/>
                  </a:lnTo>
                  <a:lnTo>
                    <a:pt x="807" y="392"/>
                  </a:lnTo>
                  <a:lnTo>
                    <a:pt x="805" y="394"/>
                  </a:lnTo>
                  <a:lnTo>
                    <a:pt x="805" y="394"/>
                  </a:lnTo>
                  <a:lnTo>
                    <a:pt x="803" y="392"/>
                  </a:lnTo>
                  <a:lnTo>
                    <a:pt x="803" y="390"/>
                  </a:lnTo>
                  <a:lnTo>
                    <a:pt x="805" y="390"/>
                  </a:lnTo>
                  <a:lnTo>
                    <a:pt x="807" y="389"/>
                  </a:lnTo>
                  <a:lnTo>
                    <a:pt x="807" y="385"/>
                  </a:lnTo>
                  <a:lnTo>
                    <a:pt x="809" y="383"/>
                  </a:lnTo>
                  <a:lnTo>
                    <a:pt x="807" y="378"/>
                  </a:lnTo>
                  <a:lnTo>
                    <a:pt x="809" y="376"/>
                  </a:lnTo>
                  <a:lnTo>
                    <a:pt x="809" y="372"/>
                  </a:lnTo>
                  <a:lnTo>
                    <a:pt x="810" y="371"/>
                  </a:lnTo>
                  <a:lnTo>
                    <a:pt x="812" y="371"/>
                  </a:lnTo>
                  <a:lnTo>
                    <a:pt x="823" y="369"/>
                  </a:lnTo>
                  <a:lnTo>
                    <a:pt x="823" y="369"/>
                  </a:lnTo>
                  <a:lnTo>
                    <a:pt x="825" y="367"/>
                  </a:lnTo>
                  <a:lnTo>
                    <a:pt x="827" y="365"/>
                  </a:lnTo>
                  <a:lnTo>
                    <a:pt x="828" y="365"/>
                  </a:lnTo>
                  <a:lnTo>
                    <a:pt x="828" y="363"/>
                  </a:lnTo>
                  <a:lnTo>
                    <a:pt x="830" y="365"/>
                  </a:lnTo>
                  <a:lnTo>
                    <a:pt x="832" y="365"/>
                  </a:lnTo>
                  <a:lnTo>
                    <a:pt x="832" y="363"/>
                  </a:lnTo>
                  <a:lnTo>
                    <a:pt x="832" y="360"/>
                  </a:lnTo>
                  <a:lnTo>
                    <a:pt x="834" y="358"/>
                  </a:lnTo>
                  <a:lnTo>
                    <a:pt x="834" y="354"/>
                  </a:lnTo>
                  <a:lnTo>
                    <a:pt x="836" y="353"/>
                  </a:lnTo>
                  <a:lnTo>
                    <a:pt x="839" y="351"/>
                  </a:lnTo>
                  <a:lnTo>
                    <a:pt x="846" y="351"/>
                  </a:lnTo>
                  <a:lnTo>
                    <a:pt x="846" y="351"/>
                  </a:lnTo>
                  <a:lnTo>
                    <a:pt x="848" y="353"/>
                  </a:lnTo>
                  <a:lnTo>
                    <a:pt x="850" y="354"/>
                  </a:lnTo>
                  <a:lnTo>
                    <a:pt x="852" y="353"/>
                  </a:lnTo>
                  <a:lnTo>
                    <a:pt x="854" y="353"/>
                  </a:lnTo>
                  <a:lnTo>
                    <a:pt x="861" y="353"/>
                  </a:lnTo>
                  <a:lnTo>
                    <a:pt x="861" y="353"/>
                  </a:lnTo>
                  <a:lnTo>
                    <a:pt x="863" y="354"/>
                  </a:lnTo>
                  <a:lnTo>
                    <a:pt x="865" y="354"/>
                  </a:lnTo>
                  <a:lnTo>
                    <a:pt x="865" y="354"/>
                  </a:lnTo>
                  <a:lnTo>
                    <a:pt x="868" y="353"/>
                  </a:lnTo>
                  <a:lnTo>
                    <a:pt x="868" y="354"/>
                  </a:lnTo>
                  <a:lnTo>
                    <a:pt x="870" y="354"/>
                  </a:lnTo>
                  <a:lnTo>
                    <a:pt x="874" y="353"/>
                  </a:lnTo>
                  <a:lnTo>
                    <a:pt x="875" y="353"/>
                  </a:lnTo>
                  <a:lnTo>
                    <a:pt x="879" y="354"/>
                  </a:lnTo>
                  <a:lnTo>
                    <a:pt x="881" y="354"/>
                  </a:lnTo>
                  <a:lnTo>
                    <a:pt x="883" y="353"/>
                  </a:lnTo>
                  <a:lnTo>
                    <a:pt x="883" y="351"/>
                  </a:lnTo>
                  <a:lnTo>
                    <a:pt x="884" y="349"/>
                  </a:lnTo>
                  <a:lnTo>
                    <a:pt x="884" y="349"/>
                  </a:lnTo>
                  <a:lnTo>
                    <a:pt x="883" y="347"/>
                  </a:lnTo>
                  <a:lnTo>
                    <a:pt x="883" y="347"/>
                  </a:lnTo>
                  <a:lnTo>
                    <a:pt x="884" y="347"/>
                  </a:lnTo>
                  <a:lnTo>
                    <a:pt x="884" y="345"/>
                  </a:lnTo>
                  <a:lnTo>
                    <a:pt x="884" y="345"/>
                  </a:lnTo>
                  <a:lnTo>
                    <a:pt x="884" y="344"/>
                  </a:lnTo>
                  <a:lnTo>
                    <a:pt x="884" y="344"/>
                  </a:lnTo>
                  <a:lnTo>
                    <a:pt x="884" y="342"/>
                  </a:lnTo>
                  <a:lnTo>
                    <a:pt x="883" y="340"/>
                  </a:lnTo>
                  <a:lnTo>
                    <a:pt x="883" y="340"/>
                  </a:lnTo>
                  <a:lnTo>
                    <a:pt x="883" y="340"/>
                  </a:lnTo>
                  <a:lnTo>
                    <a:pt x="883" y="338"/>
                  </a:lnTo>
                  <a:lnTo>
                    <a:pt x="884" y="338"/>
                  </a:lnTo>
                  <a:lnTo>
                    <a:pt x="886" y="338"/>
                  </a:lnTo>
                  <a:lnTo>
                    <a:pt x="886" y="338"/>
                  </a:lnTo>
                  <a:lnTo>
                    <a:pt x="886" y="338"/>
                  </a:lnTo>
                  <a:lnTo>
                    <a:pt x="886" y="338"/>
                  </a:lnTo>
                  <a:lnTo>
                    <a:pt x="886" y="334"/>
                  </a:lnTo>
                  <a:lnTo>
                    <a:pt x="886" y="333"/>
                  </a:lnTo>
                  <a:lnTo>
                    <a:pt x="886" y="333"/>
                  </a:lnTo>
                  <a:lnTo>
                    <a:pt x="890" y="327"/>
                  </a:lnTo>
                  <a:lnTo>
                    <a:pt x="890" y="325"/>
                  </a:lnTo>
                  <a:lnTo>
                    <a:pt x="893" y="324"/>
                  </a:lnTo>
                  <a:lnTo>
                    <a:pt x="893" y="324"/>
                  </a:lnTo>
                  <a:lnTo>
                    <a:pt x="893" y="322"/>
                  </a:lnTo>
                  <a:lnTo>
                    <a:pt x="893" y="320"/>
                  </a:lnTo>
                  <a:lnTo>
                    <a:pt x="893" y="318"/>
                  </a:lnTo>
                  <a:lnTo>
                    <a:pt x="892" y="318"/>
                  </a:lnTo>
                  <a:lnTo>
                    <a:pt x="890" y="320"/>
                  </a:lnTo>
                  <a:lnTo>
                    <a:pt x="888" y="320"/>
                  </a:lnTo>
                  <a:lnTo>
                    <a:pt x="886" y="318"/>
                  </a:lnTo>
                  <a:lnTo>
                    <a:pt x="888" y="315"/>
                  </a:lnTo>
                  <a:lnTo>
                    <a:pt x="890" y="313"/>
                  </a:lnTo>
                  <a:lnTo>
                    <a:pt x="892" y="313"/>
                  </a:lnTo>
                  <a:lnTo>
                    <a:pt x="890" y="313"/>
                  </a:lnTo>
                  <a:lnTo>
                    <a:pt x="890" y="311"/>
                  </a:lnTo>
                  <a:lnTo>
                    <a:pt x="890" y="309"/>
                  </a:lnTo>
                  <a:lnTo>
                    <a:pt x="888" y="306"/>
                  </a:lnTo>
                  <a:lnTo>
                    <a:pt x="888" y="306"/>
                  </a:lnTo>
                  <a:lnTo>
                    <a:pt x="886" y="304"/>
                  </a:lnTo>
                  <a:lnTo>
                    <a:pt x="886" y="304"/>
                  </a:lnTo>
                  <a:lnTo>
                    <a:pt x="886" y="304"/>
                  </a:lnTo>
                  <a:lnTo>
                    <a:pt x="888" y="304"/>
                  </a:lnTo>
                  <a:lnTo>
                    <a:pt x="888" y="304"/>
                  </a:lnTo>
                  <a:lnTo>
                    <a:pt x="888" y="302"/>
                  </a:lnTo>
                  <a:lnTo>
                    <a:pt x="888" y="302"/>
                  </a:lnTo>
                  <a:lnTo>
                    <a:pt x="888" y="302"/>
                  </a:lnTo>
                  <a:lnTo>
                    <a:pt x="888" y="302"/>
                  </a:lnTo>
                  <a:lnTo>
                    <a:pt x="888" y="300"/>
                  </a:lnTo>
                  <a:lnTo>
                    <a:pt x="888" y="298"/>
                  </a:lnTo>
                  <a:lnTo>
                    <a:pt x="886" y="298"/>
                  </a:lnTo>
                  <a:lnTo>
                    <a:pt x="884" y="297"/>
                  </a:lnTo>
                  <a:lnTo>
                    <a:pt x="879" y="297"/>
                  </a:lnTo>
                  <a:lnTo>
                    <a:pt x="877" y="297"/>
                  </a:lnTo>
                  <a:lnTo>
                    <a:pt x="875" y="297"/>
                  </a:lnTo>
                  <a:lnTo>
                    <a:pt x="877" y="295"/>
                  </a:lnTo>
                  <a:lnTo>
                    <a:pt x="879" y="284"/>
                  </a:lnTo>
                  <a:lnTo>
                    <a:pt x="881" y="284"/>
                  </a:lnTo>
                  <a:lnTo>
                    <a:pt x="881" y="284"/>
                  </a:lnTo>
                  <a:lnTo>
                    <a:pt x="883" y="282"/>
                  </a:lnTo>
                  <a:lnTo>
                    <a:pt x="883" y="282"/>
                  </a:lnTo>
                  <a:lnTo>
                    <a:pt x="883" y="280"/>
                  </a:lnTo>
                  <a:lnTo>
                    <a:pt x="884" y="280"/>
                  </a:lnTo>
                  <a:lnTo>
                    <a:pt x="884" y="280"/>
                  </a:lnTo>
                  <a:lnTo>
                    <a:pt x="886" y="280"/>
                  </a:lnTo>
                  <a:lnTo>
                    <a:pt x="892" y="282"/>
                  </a:lnTo>
                  <a:lnTo>
                    <a:pt x="893" y="282"/>
                  </a:lnTo>
                  <a:lnTo>
                    <a:pt x="895" y="280"/>
                  </a:lnTo>
                  <a:lnTo>
                    <a:pt x="897" y="278"/>
                  </a:lnTo>
                  <a:lnTo>
                    <a:pt x="897" y="277"/>
                  </a:lnTo>
                  <a:lnTo>
                    <a:pt x="897" y="275"/>
                  </a:lnTo>
                  <a:lnTo>
                    <a:pt x="897" y="275"/>
                  </a:lnTo>
                  <a:lnTo>
                    <a:pt x="895" y="273"/>
                  </a:lnTo>
                  <a:lnTo>
                    <a:pt x="893" y="275"/>
                  </a:lnTo>
                  <a:lnTo>
                    <a:pt x="893" y="277"/>
                  </a:lnTo>
                  <a:lnTo>
                    <a:pt x="892" y="277"/>
                  </a:lnTo>
                  <a:lnTo>
                    <a:pt x="892" y="277"/>
                  </a:lnTo>
                  <a:lnTo>
                    <a:pt x="890" y="275"/>
                  </a:lnTo>
                  <a:lnTo>
                    <a:pt x="890" y="275"/>
                  </a:lnTo>
                  <a:lnTo>
                    <a:pt x="890" y="275"/>
                  </a:lnTo>
                  <a:lnTo>
                    <a:pt x="888" y="275"/>
                  </a:lnTo>
                  <a:lnTo>
                    <a:pt x="884" y="273"/>
                  </a:lnTo>
                  <a:lnTo>
                    <a:pt x="883" y="273"/>
                  </a:lnTo>
                  <a:lnTo>
                    <a:pt x="883" y="273"/>
                  </a:lnTo>
                  <a:lnTo>
                    <a:pt x="881" y="271"/>
                  </a:lnTo>
                  <a:lnTo>
                    <a:pt x="881" y="269"/>
                  </a:lnTo>
                  <a:lnTo>
                    <a:pt x="881" y="269"/>
                  </a:lnTo>
                  <a:lnTo>
                    <a:pt x="879" y="269"/>
                  </a:lnTo>
                  <a:lnTo>
                    <a:pt x="879" y="268"/>
                  </a:lnTo>
                  <a:lnTo>
                    <a:pt x="879" y="264"/>
                  </a:lnTo>
                  <a:lnTo>
                    <a:pt x="879" y="264"/>
                  </a:lnTo>
                  <a:lnTo>
                    <a:pt x="883" y="264"/>
                  </a:lnTo>
                  <a:lnTo>
                    <a:pt x="886" y="262"/>
                  </a:lnTo>
                  <a:lnTo>
                    <a:pt x="888" y="262"/>
                  </a:lnTo>
                  <a:lnTo>
                    <a:pt x="890" y="262"/>
                  </a:lnTo>
                  <a:lnTo>
                    <a:pt x="890" y="262"/>
                  </a:lnTo>
                  <a:lnTo>
                    <a:pt x="890" y="262"/>
                  </a:lnTo>
                  <a:lnTo>
                    <a:pt x="892" y="260"/>
                  </a:lnTo>
                  <a:lnTo>
                    <a:pt x="892" y="259"/>
                  </a:lnTo>
                  <a:lnTo>
                    <a:pt x="892" y="259"/>
                  </a:lnTo>
                  <a:lnTo>
                    <a:pt x="892" y="257"/>
                  </a:lnTo>
                  <a:lnTo>
                    <a:pt x="893" y="255"/>
                  </a:lnTo>
                  <a:lnTo>
                    <a:pt x="897" y="253"/>
                  </a:lnTo>
                  <a:lnTo>
                    <a:pt x="897" y="251"/>
                  </a:lnTo>
                  <a:lnTo>
                    <a:pt x="899" y="250"/>
                  </a:lnTo>
                  <a:lnTo>
                    <a:pt x="901" y="248"/>
                  </a:lnTo>
                  <a:lnTo>
                    <a:pt x="901" y="248"/>
                  </a:lnTo>
                  <a:lnTo>
                    <a:pt x="902" y="246"/>
                  </a:lnTo>
                  <a:lnTo>
                    <a:pt x="902" y="244"/>
                  </a:lnTo>
                  <a:lnTo>
                    <a:pt x="902" y="241"/>
                  </a:lnTo>
                  <a:lnTo>
                    <a:pt x="902" y="241"/>
                  </a:lnTo>
                  <a:lnTo>
                    <a:pt x="902" y="239"/>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7" name="Freeform 296"/>
            <p:cNvSpPr>
              <a:spLocks noEditPoints="1"/>
            </p:cNvSpPr>
            <p:nvPr/>
          </p:nvSpPr>
          <p:spPr bwMode="auto">
            <a:xfrm>
              <a:off x="8907463" y="4911727"/>
              <a:ext cx="1522413" cy="639763"/>
            </a:xfrm>
            <a:custGeom>
              <a:avLst/>
              <a:gdLst>
                <a:gd name="T0" fmla="*/ 96 w 959"/>
                <a:gd name="T1" fmla="*/ 107 h 403"/>
                <a:gd name="T2" fmla="*/ 47 w 959"/>
                <a:gd name="T3" fmla="*/ 96 h 403"/>
                <a:gd name="T4" fmla="*/ 37 w 959"/>
                <a:gd name="T5" fmla="*/ 128 h 403"/>
                <a:gd name="T6" fmla="*/ 111 w 959"/>
                <a:gd name="T7" fmla="*/ 74 h 403"/>
                <a:gd name="T8" fmla="*/ 165 w 959"/>
                <a:gd name="T9" fmla="*/ 72 h 403"/>
                <a:gd name="T10" fmla="*/ 121 w 959"/>
                <a:gd name="T11" fmla="*/ 29 h 403"/>
                <a:gd name="T12" fmla="*/ 96 w 959"/>
                <a:gd name="T13" fmla="*/ 11 h 403"/>
                <a:gd name="T14" fmla="*/ 55 w 959"/>
                <a:gd name="T15" fmla="*/ 9 h 403"/>
                <a:gd name="T16" fmla="*/ 46 w 959"/>
                <a:gd name="T17" fmla="*/ 51 h 403"/>
                <a:gd name="T18" fmla="*/ 29 w 959"/>
                <a:gd name="T19" fmla="*/ 79 h 403"/>
                <a:gd name="T20" fmla="*/ 941 w 959"/>
                <a:gd name="T21" fmla="*/ 278 h 403"/>
                <a:gd name="T22" fmla="*/ 932 w 959"/>
                <a:gd name="T23" fmla="*/ 242 h 403"/>
                <a:gd name="T24" fmla="*/ 921 w 959"/>
                <a:gd name="T25" fmla="*/ 182 h 403"/>
                <a:gd name="T26" fmla="*/ 949 w 959"/>
                <a:gd name="T27" fmla="*/ 148 h 403"/>
                <a:gd name="T28" fmla="*/ 902 w 959"/>
                <a:gd name="T29" fmla="*/ 103 h 403"/>
                <a:gd name="T30" fmla="*/ 862 w 959"/>
                <a:gd name="T31" fmla="*/ 40 h 403"/>
                <a:gd name="T32" fmla="*/ 804 w 959"/>
                <a:gd name="T33" fmla="*/ 40 h 403"/>
                <a:gd name="T34" fmla="*/ 712 w 959"/>
                <a:gd name="T35" fmla="*/ 76 h 403"/>
                <a:gd name="T36" fmla="*/ 642 w 959"/>
                <a:gd name="T37" fmla="*/ 78 h 403"/>
                <a:gd name="T38" fmla="*/ 569 w 959"/>
                <a:gd name="T39" fmla="*/ 54 h 403"/>
                <a:gd name="T40" fmla="*/ 513 w 959"/>
                <a:gd name="T41" fmla="*/ 29 h 403"/>
                <a:gd name="T42" fmla="*/ 470 w 959"/>
                <a:gd name="T43" fmla="*/ 0 h 403"/>
                <a:gd name="T44" fmla="*/ 338 w 959"/>
                <a:gd name="T45" fmla="*/ 23 h 403"/>
                <a:gd name="T46" fmla="*/ 255 w 959"/>
                <a:gd name="T47" fmla="*/ 67 h 403"/>
                <a:gd name="T48" fmla="*/ 183 w 959"/>
                <a:gd name="T49" fmla="*/ 83 h 403"/>
                <a:gd name="T50" fmla="*/ 192 w 959"/>
                <a:gd name="T51" fmla="*/ 92 h 403"/>
                <a:gd name="T52" fmla="*/ 150 w 959"/>
                <a:gd name="T53" fmla="*/ 114 h 403"/>
                <a:gd name="T54" fmla="*/ 109 w 959"/>
                <a:gd name="T55" fmla="*/ 116 h 403"/>
                <a:gd name="T56" fmla="*/ 38 w 959"/>
                <a:gd name="T57" fmla="*/ 128 h 403"/>
                <a:gd name="T58" fmla="*/ 33 w 959"/>
                <a:gd name="T59" fmla="*/ 172 h 403"/>
                <a:gd name="T60" fmla="*/ 55 w 959"/>
                <a:gd name="T61" fmla="*/ 186 h 403"/>
                <a:gd name="T62" fmla="*/ 64 w 959"/>
                <a:gd name="T63" fmla="*/ 215 h 403"/>
                <a:gd name="T64" fmla="*/ 58 w 959"/>
                <a:gd name="T65" fmla="*/ 231 h 403"/>
                <a:gd name="T66" fmla="*/ 53 w 959"/>
                <a:gd name="T67" fmla="*/ 246 h 403"/>
                <a:gd name="T68" fmla="*/ 40 w 959"/>
                <a:gd name="T69" fmla="*/ 237 h 403"/>
                <a:gd name="T70" fmla="*/ 37 w 959"/>
                <a:gd name="T71" fmla="*/ 251 h 403"/>
                <a:gd name="T72" fmla="*/ 64 w 959"/>
                <a:gd name="T73" fmla="*/ 262 h 403"/>
                <a:gd name="T74" fmla="*/ 78 w 959"/>
                <a:gd name="T75" fmla="*/ 296 h 403"/>
                <a:gd name="T76" fmla="*/ 91 w 959"/>
                <a:gd name="T77" fmla="*/ 312 h 403"/>
                <a:gd name="T78" fmla="*/ 89 w 959"/>
                <a:gd name="T79" fmla="*/ 321 h 403"/>
                <a:gd name="T80" fmla="*/ 84 w 959"/>
                <a:gd name="T81" fmla="*/ 331 h 403"/>
                <a:gd name="T82" fmla="*/ 118 w 959"/>
                <a:gd name="T83" fmla="*/ 327 h 403"/>
                <a:gd name="T84" fmla="*/ 120 w 959"/>
                <a:gd name="T85" fmla="*/ 334 h 403"/>
                <a:gd name="T86" fmla="*/ 89 w 959"/>
                <a:gd name="T87" fmla="*/ 345 h 403"/>
                <a:gd name="T88" fmla="*/ 112 w 959"/>
                <a:gd name="T89" fmla="*/ 345 h 403"/>
                <a:gd name="T90" fmla="*/ 120 w 959"/>
                <a:gd name="T91" fmla="*/ 349 h 403"/>
                <a:gd name="T92" fmla="*/ 131 w 959"/>
                <a:gd name="T93" fmla="*/ 343 h 403"/>
                <a:gd name="T94" fmla="*/ 145 w 959"/>
                <a:gd name="T95" fmla="*/ 343 h 403"/>
                <a:gd name="T96" fmla="*/ 161 w 959"/>
                <a:gd name="T97" fmla="*/ 352 h 403"/>
                <a:gd name="T98" fmla="*/ 174 w 959"/>
                <a:gd name="T99" fmla="*/ 365 h 403"/>
                <a:gd name="T100" fmla="*/ 199 w 959"/>
                <a:gd name="T101" fmla="*/ 381 h 403"/>
                <a:gd name="T102" fmla="*/ 224 w 959"/>
                <a:gd name="T103" fmla="*/ 376 h 403"/>
                <a:gd name="T104" fmla="*/ 246 w 959"/>
                <a:gd name="T105" fmla="*/ 341 h 403"/>
                <a:gd name="T106" fmla="*/ 336 w 959"/>
                <a:gd name="T107" fmla="*/ 379 h 403"/>
                <a:gd name="T108" fmla="*/ 403 w 959"/>
                <a:gd name="T109" fmla="*/ 383 h 403"/>
                <a:gd name="T110" fmla="*/ 448 w 959"/>
                <a:gd name="T111" fmla="*/ 343 h 403"/>
                <a:gd name="T112" fmla="*/ 499 w 959"/>
                <a:gd name="T113" fmla="*/ 350 h 403"/>
                <a:gd name="T114" fmla="*/ 530 w 959"/>
                <a:gd name="T115" fmla="*/ 350 h 403"/>
                <a:gd name="T116" fmla="*/ 526 w 959"/>
                <a:gd name="T117" fmla="*/ 403 h 403"/>
                <a:gd name="T118" fmla="*/ 546 w 959"/>
                <a:gd name="T119" fmla="*/ 367 h 403"/>
                <a:gd name="T120" fmla="*/ 654 w 959"/>
                <a:gd name="T121" fmla="*/ 349 h 403"/>
                <a:gd name="T122" fmla="*/ 842 w 959"/>
                <a:gd name="T123" fmla="*/ 321 h 403"/>
                <a:gd name="T124" fmla="*/ 918 w 959"/>
                <a:gd name="T125" fmla="*/ 309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9" h="403">
                  <a:moveTo>
                    <a:pt x="22" y="152"/>
                  </a:moveTo>
                  <a:lnTo>
                    <a:pt x="22" y="148"/>
                  </a:lnTo>
                  <a:lnTo>
                    <a:pt x="22" y="148"/>
                  </a:lnTo>
                  <a:lnTo>
                    <a:pt x="20" y="148"/>
                  </a:lnTo>
                  <a:lnTo>
                    <a:pt x="20" y="148"/>
                  </a:lnTo>
                  <a:lnTo>
                    <a:pt x="20" y="148"/>
                  </a:lnTo>
                  <a:lnTo>
                    <a:pt x="20" y="148"/>
                  </a:lnTo>
                  <a:lnTo>
                    <a:pt x="20" y="148"/>
                  </a:lnTo>
                  <a:lnTo>
                    <a:pt x="19" y="148"/>
                  </a:lnTo>
                  <a:lnTo>
                    <a:pt x="17" y="148"/>
                  </a:lnTo>
                  <a:lnTo>
                    <a:pt x="17" y="148"/>
                  </a:lnTo>
                  <a:lnTo>
                    <a:pt x="17" y="150"/>
                  </a:lnTo>
                  <a:lnTo>
                    <a:pt x="17" y="150"/>
                  </a:lnTo>
                  <a:lnTo>
                    <a:pt x="19" y="150"/>
                  </a:lnTo>
                  <a:lnTo>
                    <a:pt x="20" y="152"/>
                  </a:lnTo>
                  <a:lnTo>
                    <a:pt x="22" y="152"/>
                  </a:lnTo>
                  <a:lnTo>
                    <a:pt x="22" y="152"/>
                  </a:lnTo>
                  <a:close/>
                  <a:moveTo>
                    <a:pt x="19" y="128"/>
                  </a:moveTo>
                  <a:lnTo>
                    <a:pt x="19" y="126"/>
                  </a:lnTo>
                  <a:lnTo>
                    <a:pt x="19" y="126"/>
                  </a:lnTo>
                  <a:lnTo>
                    <a:pt x="17" y="128"/>
                  </a:lnTo>
                  <a:lnTo>
                    <a:pt x="17" y="128"/>
                  </a:lnTo>
                  <a:lnTo>
                    <a:pt x="17" y="128"/>
                  </a:lnTo>
                  <a:lnTo>
                    <a:pt x="17" y="126"/>
                  </a:lnTo>
                  <a:lnTo>
                    <a:pt x="17" y="126"/>
                  </a:lnTo>
                  <a:lnTo>
                    <a:pt x="17" y="125"/>
                  </a:lnTo>
                  <a:lnTo>
                    <a:pt x="17" y="125"/>
                  </a:lnTo>
                  <a:lnTo>
                    <a:pt x="17" y="125"/>
                  </a:lnTo>
                  <a:lnTo>
                    <a:pt x="17" y="123"/>
                  </a:lnTo>
                  <a:lnTo>
                    <a:pt x="15" y="123"/>
                  </a:lnTo>
                  <a:lnTo>
                    <a:pt x="15" y="123"/>
                  </a:lnTo>
                  <a:lnTo>
                    <a:pt x="15" y="123"/>
                  </a:lnTo>
                  <a:lnTo>
                    <a:pt x="15" y="123"/>
                  </a:lnTo>
                  <a:lnTo>
                    <a:pt x="15" y="123"/>
                  </a:lnTo>
                  <a:lnTo>
                    <a:pt x="13" y="123"/>
                  </a:lnTo>
                  <a:lnTo>
                    <a:pt x="10" y="125"/>
                  </a:lnTo>
                  <a:lnTo>
                    <a:pt x="6" y="125"/>
                  </a:lnTo>
                  <a:lnTo>
                    <a:pt x="4" y="126"/>
                  </a:lnTo>
                  <a:lnTo>
                    <a:pt x="2" y="128"/>
                  </a:lnTo>
                  <a:lnTo>
                    <a:pt x="0" y="130"/>
                  </a:lnTo>
                  <a:lnTo>
                    <a:pt x="0" y="130"/>
                  </a:lnTo>
                  <a:lnTo>
                    <a:pt x="2" y="130"/>
                  </a:lnTo>
                  <a:lnTo>
                    <a:pt x="4" y="130"/>
                  </a:lnTo>
                  <a:lnTo>
                    <a:pt x="4" y="132"/>
                  </a:lnTo>
                  <a:lnTo>
                    <a:pt x="6" y="132"/>
                  </a:lnTo>
                  <a:lnTo>
                    <a:pt x="6" y="132"/>
                  </a:lnTo>
                  <a:lnTo>
                    <a:pt x="11" y="130"/>
                  </a:lnTo>
                  <a:lnTo>
                    <a:pt x="13" y="130"/>
                  </a:lnTo>
                  <a:lnTo>
                    <a:pt x="17" y="130"/>
                  </a:lnTo>
                  <a:lnTo>
                    <a:pt x="17" y="128"/>
                  </a:lnTo>
                  <a:lnTo>
                    <a:pt x="19" y="128"/>
                  </a:lnTo>
                  <a:close/>
                  <a:moveTo>
                    <a:pt x="100" y="107"/>
                  </a:moveTo>
                  <a:lnTo>
                    <a:pt x="100" y="107"/>
                  </a:lnTo>
                  <a:lnTo>
                    <a:pt x="98" y="105"/>
                  </a:lnTo>
                  <a:lnTo>
                    <a:pt x="98" y="105"/>
                  </a:lnTo>
                  <a:lnTo>
                    <a:pt x="98" y="107"/>
                  </a:lnTo>
                  <a:lnTo>
                    <a:pt x="96" y="107"/>
                  </a:lnTo>
                  <a:lnTo>
                    <a:pt x="96" y="108"/>
                  </a:lnTo>
                  <a:lnTo>
                    <a:pt x="98" y="108"/>
                  </a:lnTo>
                  <a:lnTo>
                    <a:pt x="98" y="108"/>
                  </a:lnTo>
                  <a:lnTo>
                    <a:pt x="100" y="108"/>
                  </a:lnTo>
                  <a:lnTo>
                    <a:pt x="100" y="108"/>
                  </a:lnTo>
                  <a:lnTo>
                    <a:pt x="100" y="108"/>
                  </a:lnTo>
                  <a:lnTo>
                    <a:pt x="102" y="108"/>
                  </a:lnTo>
                  <a:lnTo>
                    <a:pt x="100" y="108"/>
                  </a:lnTo>
                  <a:lnTo>
                    <a:pt x="100" y="108"/>
                  </a:lnTo>
                  <a:lnTo>
                    <a:pt x="100" y="108"/>
                  </a:lnTo>
                  <a:lnTo>
                    <a:pt x="100" y="107"/>
                  </a:lnTo>
                  <a:lnTo>
                    <a:pt x="100" y="107"/>
                  </a:lnTo>
                  <a:close/>
                  <a:moveTo>
                    <a:pt x="102" y="98"/>
                  </a:moveTo>
                  <a:lnTo>
                    <a:pt x="103" y="98"/>
                  </a:lnTo>
                  <a:lnTo>
                    <a:pt x="105" y="98"/>
                  </a:lnTo>
                  <a:lnTo>
                    <a:pt x="103" y="96"/>
                  </a:lnTo>
                  <a:lnTo>
                    <a:pt x="103" y="96"/>
                  </a:lnTo>
                  <a:lnTo>
                    <a:pt x="102" y="96"/>
                  </a:lnTo>
                  <a:lnTo>
                    <a:pt x="102" y="96"/>
                  </a:lnTo>
                  <a:lnTo>
                    <a:pt x="100" y="94"/>
                  </a:lnTo>
                  <a:lnTo>
                    <a:pt x="98" y="94"/>
                  </a:lnTo>
                  <a:lnTo>
                    <a:pt x="96" y="96"/>
                  </a:lnTo>
                  <a:lnTo>
                    <a:pt x="96" y="96"/>
                  </a:lnTo>
                  <a:lnTo>
                    <a:pt x="96" y="96"/>
                  </a:lnTo>
                  <a:lnTo>
                    <a:pt x="94" y="94"/>
                  </a:lnTo>
                  <a:lnTo>
                    <a:pt x="94" y="96"/>
                  </a:lnTo>
                  <a:lnTo>
                    <a:pt x="94" y="96"/>
                  </a:lnTo>
                  <a:lnTo>
                    <a:pt x="94" y="96"/>
                  </a:lnTo>
                  <a:lnTo>
                    <a:pt x="94" y="98"/>
                  </a:lnTo>
                  <a:lnTo>
                    <a:pt x="94" y="98"/>
                  </a:lnTo>
                  <a:lnTo>
                    <a:pt x="94" y="99"/>
                  </a:lnTo>
                  <a:lnTo>
                    <a:pt x="96" y="99"/>
                  </a:lnTo>
                  <a:lnTo>
                    <a:pt x="96" y="99"/>
                  </a:lnTo>
                  <a:lnTo>
                    <a:pt x="96" y="99"/>
                  </a:lnTo>
                  <a:lnTo>
                    <a:pt x="98" y="101"/>
                  </a:lnTo>
                  <a:lnTo>
                    <a:pt x="100" y="99"/>
                  </a:lnTo>
                  <a:lnTo>
                    <a:pt x="102" y="98"/>
                  </a:lnTo>
                  <a:lnTo>
                    <a:pt x="102" y="98"/>
                  </a:lnTo>
                  <a:close/>
                  <a:moveTo>
                    <a:pt x="20" y="92"/>
                  </a:moveTo>
                  <a:lnTo>
                    <a:pt x="20" y="94"/>
                  </a:lnTo>
                  <a:lnTo>
                    <a:pt x="20" y="94"/>
                  </a:lnTo>
                  <a:lnTo>
                    <a:pt x="20" y="96"/>
                  </a:lnTo>
                  <a:lnTo>
                    <a:pt x="20" y="98"/>
                  </a:lnTo>
                  <a:lnTo>
                    <a:pt x="22" y="98"/>
                  </a:lnTo>
                  <a:lnTo>
                    <a:pt x="22" y="98"/>
                  </a:lnTo>
                  <a:lnTo>
                    <a:pt x="24" y="99"/>
                  </a:lnTo>
                  <a:lnTo>
                    <a:pt x="33" y="99"/>
                  </a:lnTo>
                  <a:lnTo>
                    <a:pt x="35" y="98"/>
                  </a:lnTo>
                  <a:lnTo>
                    <a:pt x="37" y="98"/>
                  </a:lnTo>
                  <a:lnTo>
                    <a:pt x="38" y="99"/>
                  </a:lnTo>
                  <a:lnTo>
                    <a:pt x="38" y="98"/>
                  </a:lnTo>
                  <a:lnTo>
                    <a:pt x="40" y="98"/>
                  </a:lnTo>
                  <a:lnTo>
                    <a:pt x="40" y="98"/>
                  </a:lnTo>
                  <a:lnTo>
                    <a:pt x="40" y="98"/>
                  </a:lnTo>
                  <a:lnTo>
                    <a:pt x="42" y="98"/>
                  </a:lnTo>
                  <a:lnTo>
                    <a:pt x="44" y="99"/>
                  </a:lnTo>
                  <a:lnTo>
                    <a:pt x="47" y="96"/>
                  </a:lnTo>
                  <a:lnTo>
                    <a:pt x="47" y="96"/>
                  </a:lnTo>
                  <a:lnTo>
                    <a:pt x="51" y="96"/>
                  </a:lnTo>
                  <a:lnTo>
                    <a:pt x="53" y="96"/>
                  </a:lnTo>
                  <a:lnTo>
                    <a:pt x="53" y="96"/>
                  </a:lnTo>
                  <a:lnTo>
                    <a:pt x="56" y="96"/>
                  </a:lnTo>
                  <a:lnTo>
                    <a:pt x="56" y="94"/>
                  </a:lnTo>
                  <a:lnTo>
                    <a:pt x="58" y="96"/>
                  </a:lnTo>
                  <a:lnTo>
                    <a:pt x="60" y="99"/>
                  </a:lnTo>
                  <a:lnTo>
                    <a:pt x="58" y="99"/>
                  </a:lnTo>
                  <a:lnTo>
                    <a:pt x="56" y="101"/>
                  </a:lnTo>
                  <a:lnTo>
                    <a:pt x="56" y="101"/>
                  </a:lnTo>
                  <a:lnTo>
                    <a:pt x="55" y="101"/>
                  </a:lnTo>
                  <a:lnTo>
                    <a:pt x="53" y="101"/>
                  </a:lnTo>
                  <a:lnTo>
                    <a:pt x="53" y="103"/>
                  </a:lnTo>
                  <a:lnTo>
                    <a:pt x="53" y="105"/>
                  </a:lnTo>
                  <a:lnTo>
                    <a:pt x="51" y="105"/>
                  </a:lnTo>
                  <a:lnTo>
                    <a:pt x="49" y="105"/>
                  </a:lnTo>
                  <a:lnTo>
                    <a:pt x="47" y="105"/>
                  </a:lnTo>
                  <a:lnTo>
                    <a:pt x="46" y="105"/>
                  </a:lnTo>
                  <a:lnTo>
                    <a:pt x="44" y="107"/>
                  </a:lnTo>
                  <a:lnTo>
                    <a:pt x="42" y="108"/>
                  </a:lnTo>
                  <a:lnTo>
                    <a:pt x="40" y="108"/>
                  </a:lnTo>
                  <a:lnTo>
                    <a:pt x="37" y="112"/>
                  </a:lnTo>
                  <a:lnTo>
                    <a:pt x="35" y="112"/>
                  </a:lnTo>
                  <a:lnTo>
                    <a:pt x="33" y="114"/>
                  </a:lnTo>
                  <a:lnTo>
                    <a:pt x="33" y="114"/>
                  </a:lnTo>
                  <a:lnTo>
                    <a:pt x="31" y="116"/>
                  </a:lnTo>
                  <a:lnTo>
                    <a:pt x="29" y="116"/>
                  </a:lnTo>
                  <a:lnTo>
                    <a:pt x="29" y="116"/>
                  </a:lnTo>
                  <a:lnTo>
                    <a:pt x="29" y="116"/>
                  </a:lnTo>
                  <a:lnTo>
                    <a:pt x="28" y="117"/>
                  </a:lnTo>
                  <a:lnTo>
                    <a:pt x="29" y="117"/>
                  </a:lnTo>
                  <a:lnTo>
                    <a:pt x="29" y="117"/>
                  </a:lnTo>
                  <a:lnTo>
                    <a:pt x="29" y="117"/>
                  </a:lnTo>
                  <a:lnTo>
                    <a:pt x="29" y="117"/>
                  </a:lnTo>
                  <a:lnTo>
                    <a:pt x="29" y="119"/>
                  </a:lnTo>
                  <a:lnTo>
                    <a:pt x="29" y="119"/>
                  </a:lnTo>
                  <a:lnTo>
                    <a:pt x="31" y="121"/>
                  </a:lnTo>
                  <a:lnTo>
                    <a:pt x="31" y="123"/>
                  </a:lnTo>
                  <a:lnTo>
                    <a:pt x="31" y="125"/>
                  </a:lnTo>
                  <a:lnTo>
                    <a:pt x="29" y="128"/>
                  </a:lnTo>
                  <a:lnTo>
                    <a:pt x="28" y="128"/>
                  </a:lnTo>
                  <a:lnTo>
                    <a:pt x="28" y="130"/>
                  </a:lnTo>
                  <a:lnTo>
                    <a:pt x="28" y="132"/>
                  </a:lnTo>
                  <a:lnTo>
                    <a:pt x="26" y="132"/>
                  </a:lnTo>
                  <a:lnTo>
                    <a:pt x="26" y="134"/>
                  </a:lnTo>
                  <a:lnTo>
                    <a:pt x="26" y="134"/>
                  </a:lnTo>
                  <a:lnTo>
                    <a:pt x="26" y="134"/>
                  </a:lnTo>
                  <a:lnTo>
                    <a:pt x="26" y="135"/>
                  </a:lnTo>
                  <a:lnTo>
                    <a:pt x="26" y="135"/>
                  </a:lnTo>
                  <a:lnTo>
                    <a:pt x="29" y="134"/>
                  </a:lnTo>
                  <a:lnTo>
                    <a:pt x="29" y="134"/>
                  </a:lnTo>
                  <a:lnTo>
                    <a:pt x="31" y="132"/>
                  </a:lnTo>
                  <a:lnTo>
                    <a:pt x="33" y="130"/>
                  </a:lnTo>
                  <a:lnTo>
                    <a:pt x="35" y="130"/>
                  </a:lnTo>
                  <a:lnTo>
                    <a:pt x="37" y="128"/>
                  </a:lnTo>
                  <a:lnTo>
                    <a:pt x="37" y="128"/>
                  </a:lnTo>
                  <a:lnTo>
                    <a:pt x="35" y="126"/>
                  </a:lnTo>
                  <a:lnTo>
                    <a:pt x="35" y="125"/>
                  </a:lnTo>
                  <a:lnTo>
                    <a:pt x="37" y="125"/>
                  </a:lnTo>
                  <a:lnTo>
                    <a:pt x="37" y="125"/>
                  </a:lnTo>
                  <a:lnTo>
                    <a:pt x="38" y="123"/>
                  </a:lnTo>
                  <a:lnTo>
                    <a:pt x="38" y="123"/>
                  </a:lnTo>
                  <a:lnTo>
                    <a:pt x="40" y="123"/>
                  </a:lnTo>
                  <a:lnTo>
                    <a:pt x="42" y="121"/>
                  </a:lnTo>
                  <a:lnTo>
                    <a:pt x="42" y="121"/>
                  </a:lnTo>
                  <a:lnTo>
                    <a:pt x="42" y="121"/>
                  </a:lnTo>
                  <a:lnTo>
                    <a:pt x="42" y="119"/>
                  </a:lnTo>
                  <a:lnTo>
                    <a:pt x="44" y="119"/>
                  </a:lnTo>
                  <a:lnTo>
                    <a:pt x="46" y="117"/>
                  </a:lnTo>
                  <a:lnTo>
                    <a:pt x="46" y="117"/>
                  </a:lnTo>
                  <a:lnTo>
                    <a:pt x="47" y="116"/>
                  </a:lnTo>
                  <a:lnTo>
                    <a:pt x="49" y="114"/>
                  </a:lnTo>
                  <a:lnTo>
                    <a:pt x="49" y="114"/>
                  </a:lnTo>
                  <a:lnTo>
                    <a:pt x="49" y="112"/>
                  </a:lnTo>
                  <a:lnTo>
                    <a:pt x="49" y="112"/>
                  </a:lnTo>
                  <a:lnTo>
                    <a:pt x="51" y="110"/>
                  </a:lnTo>
                  <a:lnTo>
                    <a:pt x="51" y="110"/>
                  </a:lnTo>
                  <a:lnTo>
                    <a:pt x="53" y="108"/>
                  </a:lnTo>
                  <a:lnTo>
                    <a:pt x="53" y="108"/>
                  </a:lnTo>
                  <a:lnTo>
                    <a:pt x="53" y="108"/>
                  </a:lnTo>
                  <a:lnTo>
                    <a:pt x="55" y="107"/>
                  </a:lnTo>
                  <a:lnTo>
                    <a:pt x="56" y="105"/>
                  </a:lnTo>
                  <a:lnTo>
                    <a:pt x="58" y="105"/>
                  </a:lnTo>
                  <a:lnTo>
                    <a:pt x="60" y="105"/>
                  </a:lnTo>
                  <a:lnTo>
                    <a:pt x="60" y="103"/>
                  </a:lnTo>
                  <a:lnTo>
                    <a:pt x="64" y="101"/>
                  </a:lnTo>
                  <a:lnTo>
                    <a:pt x="66" y="101"/>
                  </a:lnTo>
                  <a:lnTo>
                    <a:pt x="66" y="101"/>
                  </a:lnTo>
                  <a:lnTo>
                    <a:pt x="67" y="101"/>
                  </a:lnTo>
                  <a:lnTo>
                    <a:pt x="67" y="101"/>
                  </a:lnTo>
                  <a:lnTo>
                    <a:pt x="69" y="99"/>
                  </a:lnTo>
                  <a:lnTo>
                    <a:pt x="71" y="98"/>
                  </a:lnTo>
                  <a:lnTo>
                    <a:pt x="71" y="98"/>
                  </a:lnTo>
                  <a:lnTo>
                    <a:pt x="73" y="98"/>
                  </a:lnTo>
                  <a:lnTo>
                    <a:pt x="75" y="98"/>
                  </a:lnTo>
                  <a:lnTo>
                    <a:pt x="76" y="98"/>
                  </a:lnTo>
                  <a:lnTo>
                    <a:pt x="76" y="96"/>
                  </a:lnTo>
                  <a:lnTo>
                    <a:pt x="76" y="96"/>
                  </a:lnTo>
                  <a:lnTo>
                    <a:pt x="78" y="96"/>
                  </a:lnTo>
                  <a:lnTo>
                    <a:pt x="78" y="96"/>
                  </a:lnTo>
                  <a:lnTo>
                    <a:pt x="82" y="92"/>
                  </a:lnTo>
                  <a:lnTo>
                    <a:pt x="84" y="88"/>
                  </a:lnTo>
                  <a:lnTo>
                    <a:pt x="89" y="83"/>
                  </a:lnTo>
                  <a:lnTo>
                    <a:pt x="91" y="81"/>
                  </a:lnTo>
                  <a:lnTo>
                    <a:pt x="91" y="76"/>
                  </a:lnTo>
                  <a:lnTo>
                    <a:pt x="93" y="74"/>
                  </a:lnTo>
                  <a:lnTo>
                    <a:pt x="94" y="72"/>
                  </a:lnTo>
                  <a:lnTo>
                    <a:pt x="105" y="72"/>
                  </a:lnTo>
                  <a:lnTo>
                    <a:pt x="107" y="72"/>
                  </a:lnTo>
                  <a:lnTo>
                    <a:pt x="109" y="72"/>
                  </a:lnTo>
                  <a:lnTo>
                    <a:pt x="109" y="72"/>
                  </a:lnTo>
                  <a:lnTo>
                    <a:pt x="111" y="74"/>
                  </a:lnTo>
                  <a:lnTo>
                    <a:pt x="111" y="74"/>
                  </a:lnTo>
                  <a:lnTo>
                    <a:pt x="114" y="74"/>
                  </a:lnTo>
                  <a:lnTo>
                    <a:pt x="116" y="74"/>
                  </a:lnTo>
                  <a:lnTo>
                    <a:pt x="116" y="74"/>
                  </a:lnTo>
                  <a:lnTo>
                    <a:pt x="116" y="72"/>
                  </a:lnTo>
                  <a:lnTo>
                    <a:pt x="118" y="70"/>
                  </a:lnTo>
                  <a:lnTo>
                    <a:pt x="118" y="70"/>
                  </a:lnTo>
                  <a:lnTo>
                    <a:pt x="118" y="70"/>
                  </a:lnTo>
                  <a:lnTo>
                    <a:pt x="120" y="69"/>
                  </a:lnTo>
                  <a:lnTo>
                    <a:pt x="120" y="69"/>
                  </a:lnTo>
                  <a:lnTo>
                    <a:pt x="123" y="69"/>
                  </a:lnTo>
                  <a:lnTo>
                    <a:pt x="123" y="69"/>
                  </a:lnTo>
                  <a:lnTo>
                    <a:pt x="123" y="67"/>
                  </a:lnTo>
                  <a:lnTo>
                    <a:pt x="127" y="67"/>
                  </a:lnTo>
                  <a:lnTo>
                    <a:pt x="127" y="67"/>
                  </a:lnTo>
                  <a:lnTo>
                    <a:pt x="127" y="67"/>
                  </a:lnTo>
                  <a:lnTo>
                    <a:pt x="129" y="67"/>
                  </a:lnTo>
                  <a:lnTo>
                    <a:pt x="131" y="67"/>
                  </a:lnTo>
                  <a:lnTo>
                    <a:pt x="131" y="67"/>
                  </a:lnTo>
                  <a:lnTo>
                    <a:pt x="131" y="67"/>
                  </a:lnTo>
                  <a:lnTo>
                    <a:pt x="131" y="67"/>
                  </a:lnTo>
                  <a:lnTo>
                    <a:pt x="132" y="67"/>
                  </a:lnTo>
                  <a:lnTo>
                    <a:pt x="134" y="69"/>
                  </a:lnTo>
                  <a:lnTo>
                    <a:pt x="138" y="69"/>
                  </a:lnTo>
                  <a:lnTo>
                    <a:pt x="140" y="70"/>
                  </a:lnTo>
                  <a:lnTo>
                    <a:pt x="141" y="70"/>
                  </a:lnTo>
                  <a:lnTo>
                    <a:pt x="143" y="72"/>
                  </a:lnTo>
                  <a:lnTo>
                    <a:pt x="145" y="72"/>
                  </a:lnTo>
                  <a:lnTo>
                    <a:pt x="145" y="72"/>
                  </a:lnTo>
                  <a:lnTo>
                    <a:pt x="147" y="72"/>
                  </a:lnTo>
                  <a:lnTo>
                    <a:pt x="147" y="70"/>
                  </a:lnTo>
                  <a:lnTo>
                    <a:pt x="147" y="70"/>
                  </a:lnTo>
                  <a:lnTo>
                    <a:pt x="145" y="69"/>
                  </a:lnTo>
                  <a:lnTo>
                    <a:pt x="145" y="67"/>
                  </a:lnTo>
                  <a:lnTo>
                    <a:pt x="145" y="67"/>
                  </a:lnTo>
                  <a:lnTo>
                    <a:pt x="145" y="67"/>
                  </a:lnTo>
                  <a:lnTo>
                    <a:pt x="147" y="69"/>
                  </a:lnTo>
                  <a:lnTo>
                    <a:pt x="147" y="69"/>
                  </a:lnTo>
                  <a:lnTo>
                    <a:pt x="147" y="70"/>
                  </a:lnTo>
                  <a:lnTo>
                    <a:pt x="147" y="70"/>
                  </a:lnTo>
                  <a:lnTo>
                    <a:pt x="147" y="70"/>
                  </a:lnTo>
                  <a:lnTo>
                    <a:pt x="149" y="72"/>
                  </a:lnTo>
                  <a:lnTo>
                    <a:pt x="149" y="74"/>
                  </a:lnTo>
                  <a:lnTo>
                    <a:pt x="149" y="74"/>
                  </a:lnTo>
                  <a:lnTo>
                    <a:pt x="156" y="74"/>
                  </a:lnTo>
                  <a:lnTo>
                    <a:pt x="156" y="74"/>
                  </a:lnTo>
                  <a:lnTo>
                    <a:pt x="158" y="74"/>
                  </a:lnTo>
                  <a:lnTo>
                    <a:pt x="158" y="74"/>
                  </a:lnTo>
                  <a:lnTo>
                    <a:pt x="158" y="74"/>
                  </a:lnTo>
                  <a:lnTo>
                    <a:pt x="159" y="74"/>
                  </a:lnTo>
                  <a:lnTo>
                    <a:pt x="159" y="74"/>
                  </a:lnTo>
                  <a:lnTo>
                    <a:pt x="159" y="74"/>
                  </a:lnTo>
                  <a:lnTo>
                    <a:pt x="159" y="74"/>
                  </a:lnTo>
                  <a:lnTo>
                    <a:pt x="161" y="74"/>
                  </a:lnTo>
                  <a:lnTo>
                    <a:pt x="161" y="74"/>
                  </a:lnTo>
                  <a:lnTo>
                    <a:pt x="163" y="74"/>
                  </a:lnTo>
                  <a:lnTo>
                    <a:pt x="163" y="72"/>
                  </a:lnTo>
                  <a:lnTo>
                    <a:pt x="165" y="72"/>
                  </a:lnTo>
                  <a:lnTo>
                    <a:pt x="165" y="72"/>
                  </a:lnTo>
                  <a:lnTo>
                    <a:pt x="165" y="72"/>
                  </a:lnTo>
                  <a:lnTo>
                    <a:pt x="165" y="72"/>
                  </a:lnTo>
                  <a:lnTo>
                    <a:pt x="165" y="72"/>
                  </a:lnTo>
                  <a:lnTo>
                    <a:pt x="167" y="72"/>
                  </a:lnTo>
                  <a:lnTo>
                    <a:pt x="167" y="72"/>
                  </a:lnTo>
                  <a:lnTo>
                    <a:pt x="167" y="72"/>
                  </a:lnTo>
                  <a:lnTo>
                    <a:pt x="168" y="72"/>
                  </a:lnTo>
                  <a:lnTo>
                    <a:pt x="168" y="72"/>
                  </a:lnTo>
                  <a:lnTo>
                    <a:pt x="167" y="70"/>
                  </a:lnTo>
                  <a:lnTo>
                    <a:pt x="167" y="70"/>
                  </a:lnTo>
                  <a:lnTo>
                    <a:pt x="167" y="70"/>
                  </a:lnTo>
                  <a:lnTo>
                    <a:pt x="167" y="70"/>
                  </a:lnTo>
                  <a:lnTo>
                    <a:pt x="168" y="70"/>
                  </a:lnTo>
                  <a:lnTo>
                    <a:pt x="168" y="69"/>
                  </a:lnTo>
                  <a:lnTo>
                    <a:pt x="168" y="69"/>
                  </a:lnTo>
                  <a:lnTo>
                    <a:pt x="170" y="69"/>
                  </a:lnTo>
                  <a:lnTo>
                    <a:pt x="170" y="69"/>
                  </a:lnTo>
                  <a:lnTo>
                    <a:pt x="170" y="67"/>
                  </a:lnTo>
                  <a:lnTo>
                    <a:pt x="170" y="65"/>
                  </a:lnTo>
                  <a:lnTo>
                    <a:pt x="170" y="65"/>
                  </a:lnTo>
                  <a:lnTo>
                    <a:pt x="172" y="65"/>
                  </a:lnTo>
                  <a:lnTo>
                    <a:pt x="172" y="65"/>
                  </a:lnTo>
                  <a:lnTo>
                    <a:pt x="172" y="63"/>
                  </a:lnTo>
                  <a:lnTo>
                    <a:pt x="172" y="63"/>
                  </a:lnTo>
                  <a:lnTo>
                    <a:pt x="170" y="63"/>
                  </a:lnTo>
                  <a:lnTo>
                    <a:pt x="170" y="63"/>
                  </a:lnTo>
                  <a:lnTo>
                    <a:pt x="170" y="63"/>
                  </a:lnTo>
                  <a:lnTo>
                    <a:pt x="170" y="61"/>
                  </a:lnTo>
                  <a:lnTo>
                    <a:pt x="170" y="61"/>
                  </a:lnTo>
                  <a:lnTo>
                    <a:pt x="170" y="61"/>
                  </a:lnTo>
                  <a:lnTo>
                    <a:pt x="172" y="61"/>
                  </a:lnTo>
                  <a:lnTo>
                    <a:pt x="172" y="60"/>
                  </a:lnTo>
                  <a:lnTo>
                    <a:pt x="172" y="58"/>
                  </a:lnTo>
                  <a:lnTo>
                    <a:pt x="174" y="56"/>
                  </a:lnTo>
                  <a:lnTo>
                    <a:pt x="172" y="56"/>
                  </a:lnTo>
                  <a:lnTo>
                    <a:pt x="172" y="56"/>
                  </a:lnTo>
                  <a:lnTo>
                    <a:pt x="170" y="56"/>
                  </a:lnTo>
                  <a:lnTo>
                    <a:pt x="170" y="56"/>
                  </a:lnTo>
                  <a:lnTo>
                    <a:pt x="170" y="56"/>
                  </a:lnTo>
                  <a:lnTo>
                    <a:pt x="168" y="56"/>
                  </a:lnTo>
                  <a:lnTo>
                    <a:pt x="168" y="56"/>
                  </a:lnTo>
                  <a:lnTo>
                    <a:pt x="168" y="56"/>
                  </a:lnTo>
                  <a:lnTo>
                    <a:pt x="168" y="56"/>
                  </a:lnTo>
                  <a:lnTo>
                    <a:pt x="168" y="56"/>
                  </a:lnTo>
                  <a:lnTo>
                    <a:pt x="163" y="54"/>
                  </a:lnTo>
                  <a:lnTo>
                    <a:pt x="149" y="47"/>
                  </a:lnTo>
                  <a:lnTo>
                    <a:pt x="138" y="43"/>
                  </a:lnTo>
                  <a:lnTo>
                    <a:pt x="129" y="38"/>
                  </a:lnTo>
                  <a:lnTo>
                    <a:pt x="127" y="36"/>
                  </a:lnTo>
                  <a:lnTo>
                    <a:pt x="125" y="34"/>
                  </a:lnTo>
                  <a:lnTo>
                    <a:pt x="125" y="32"/>
                  </a:lnTo>
                  <a:lnTo>
                    <a:pt x="123" y="32"/>
                  </a:lnTo>
                  <a:lnTo>
                    <a:pt x="123" y="31"/>
                  </a:lnTo>
                  <a:lnTo>
                    <a:pt x="121" y="29"/>
                  </a:lnTo>
                  <a:lnTo>
                    <a:pt x="121" y="29"/>
                  </a:lnTo>
                  <a:lnTo>
                    <a:pt x="121" y="29"/>
                  </a:lnTo>
                  <a:lnTo>
                    <a:pt x="121" y="29"/>
                  </a:lnTo>
                  <a:lnTo>
                    <a:pt x="121" y="29"/>
                  </a:lnTo>
                  <a:lnTo>
                    <a:pt x="121" y="27"/>
                  </a:lnTo>
                  <a:lnTo>
                    <a:pt x="121" y="27"/>
                  </a:lnTo>
                  <a:lnTo>
                    <a:pt x="121" y="27"/>
                  </a:lnTo>
                  <a:lnTo>
                    <a:pt x="121" y="27"/>
                  </a:lnTo>
                  <a:lnTo>
                    <a:pt x="121" y="27"/>
                  </a:lnTo>
                  <a:lnTo>
                    <a:pt x="121" y="25"/>
                  </a:lnTo>
                  <a:lnTo>
                    <a:pt x="120" y="25"/>
                  </a:lnTo>
                  <a:lnTo>
                    <a:pt x="120" y="23"/>
                  </a:lnTo>
                  <a:lnTo>
                    <a:pt x="120" y="22"/>
                  </a:lnTo>
                  <a:lnTo>
                    <a:pt x="118" y="20"/>
                  </a:lnTo>
                  <a:lnTo>
                    <a:pt x="118" y="18"/>
                  </a:lnTo>
                  <a:lnTo>
                    <a:pt x="116" y="18"/>
                  </a:lnTo>
                  <a:lnTo>
                    <a:pt x="116" y="16"/>
                  </a:lnTo>
                  <a:lnTo>
                    <a:pt x="116" y="14"/>
                  </a:lnTo>
                  <a:lnTo>
                    <a:pt x="116" y="13"/>
                  </a:lnTo>
                  <a:lnTo>
                    <a:pt x="118" y="13"/>
                  </a:lnTo>
                  <a:lnTo>
                    <a:pt x="118" y="13"/>
                  </a:lnTo>
                  <a:lnTo>
                    <a:pt x="120" y="13"/>
                  </a:lnTo>
                  <a:lnTo>
                    <a:pt x="120" y="13"/>
                  </a:lnTo>
                  <a:lnTo>
                    <a:pt x="120" y="13"/>
                  </a:lnTo>
                  <a:lnTo>
                    <a:pt x="120" y="13"/>
                  </a:lnTo>
                  <a:lnTo>
                    <a:pt x="120" y="13"/>
                  </a:lnTo>
                  <a:lnTo>
                    <a:pt x="120" y="13"/>
                  </a:lnTo>
                  <a:lnTo>
                    <a:pt x="120" y="11"/>
                  </a:lnTo>
                  <a:lnTo>
                    <a:pt x="120" y="11"/>
                  </a:lnTo>
                  <a:lnTo>
                    <a:pt x="118" y="7"/>
                  </a:lnTo>
                  <a:lnTo>
                    <a:pt x="116" y="7"/>
                  </a:lnTo>
                  <a:lnTo>
                    <a:pt x="116" y="7"/>
                  </a:lnTo>
                  <a:lnTo>
                    <a:pt x="114" y="7"/>
                  </a:lnTo>
                  <a:lnTo>
                    <a:pt x="112" y="7"/>
                  </a:lnTo>
                  <a:lnTo>
                    <a:pt x="112" y="7"/>
                  </a:lnTo>
                  <a:lnTo>
                    <a:pt x="111" y="5"/>
                  </a:lnTo>
                  <a:lnTo>
                    <a:pt x="111" y="5"/>
                  </a:lnTo>
                  <a:lnTo>
                    <a:pt x="109" y="5"/>
                  </a:lnTo>
                  <a:lnTo>
                    <a:pt x="109" y="5"/>
                  </a:lnTo>
                  <a:lnTo>
                    <a:pt x="109" y="5"/>
                  </a:lnTo>
                  <a:lnTo>
                    <a:pt x="109" y="5"/>
                  </a:lnTo>
                  <a:lnTo>
                    <a:pt x="109" y="5"/>
                  </a:lnTo>
                  <a:lnTo>
                    <a:pt x="109" y="7"/>
                  </a:lnTo>
                  <a:lnTo>
                    <a:pt x="109" y="7"/>
                  </a:lnTo>
                  <a:lnTo>
                    <a:pt x="109" y="9"/>
                  </a:lnTo>
                  <a:lnTo>
                    <a:pt x="109" y="9"/>
                  </a:lnTo>
                  <a:lnTo>
                    <a:pt x="109" y="9"/>
                  </a:lnTo>
                  <a:lnTo>
                    <a:pt x="109" y="9"/>
                  </a:lnTo>
                  <a:lnTo>
                    <a:pt x="107" y="9"/>
                  </a:lnTo>
                  <a:lnTo>
                    <a:pt x="107" y="9"/>
                  </a:lnTo>
                  <a:lnTo>
                    <a:pt x="103" y="7"/>
                  </a:lnTo>
                  <a:lnTo>
                    <a:pt x="102" y="7"/>
                  </a:lnTo>
                  <a:lnTo>
                    <a:pt x="98" y="9"/>
                  </a:lnTo>
                  <a:lnTo>
                    <a:pt x="98" y="9"/>
                  </a:lnTo>
                  <a:lnTo>
                    <a:pt x="98" y="9"/>
                  </a:lnTo>
                  <a:lnTo>
                    <a:pt x="98" y="9"/>
                  </a:lnTo>
                  <a:lnTo>
                    <a:pt x="98" y="9"/>
                  </a:lnTo>
                  <a:lnTo>
                    <a:pt x="96" y="11"/>
                  </a:lnTo>
                  <a:lnTo>
                    <a:pt x="96" y="11"/>
                  </a:lnTo>
                  <a:lnTo>
                    <a:pt x="96" y="11"/>
                  </a:lnTo>
                  <a:lnTo>
                    <a:pt x="96" y="11"/>
                  </a:lnTo>
                  <a:lnTo>
                    <a:pt x="96" y="11"/>
                  </a:lnTo>
                  <a:lnTo>
                    <a:pt x="96" y="11"/>
                  </a:lnTo>
                  <a:lnTo>
                    <a:pt x="96" y="11"/>
                  </a:lnTo>
                  <a:lnTo>
                    <a:pt x="96" y="11"/>
                  </a:lnTo>
                  <a:lnTo>
                    <a:pt x="96" y="11"/>
                  </a:lnTo>
                  <a:lnTo>
                    <a:pt x="96" y="13"/>
                  </a:lnTo>
                  <a:lnTo>
                    <a:pt x="96" y="13"/>
                  </a:lnTo>
                  <a:lnTo>
                    <a:pt x="94" y="13"/>
                  </a:lnTo>
                  <a:lnTo>
                    <a:pt x="94" y="13"/>
                  </a:lnTo>
                  <a:lnTo>
                    <a:pt x="93" y="11"/>
                  </a:lnTo>
                  <a:lnTo>
                    <a:pt x="93" y="9"/>
                  </a:lnTo>
                  <a:lnTo>
                    <a:pt x="89" y="7"/>
                  </a:lnTo>
                  <a:lnTo>
                    <a:pt x="87" y="7"/>
                  </a:lnTo>
                  <a:lnTo>
                    <a:pt x="87" y="5"/>
                  </a:lnTo>
                  <a:lnTo>
                    <a:pt x="85" y="2"/>
                  </a:lnTo>
                  <a:lnTo>
                    <a:pt x="84" y="0"/>
                  </a:lnTo>
                  <a:lnTo>
                    <a:pt x="82" y="0"/>
                  </a:lnTo>
                  <a:lnTo>
                    <a:pt x="80" y="0"/>
                  </a:lnTo>
                  <a:lnTo>
                    <a:pt x="78" y="0"/>
                  </a:lnTo>
                  <a:lnTo>
                    <a:pt x="78" y="0"/>
                  </a:lnTo>
                  <a:lnTo>
                    <a:pt x="76" y="2"/>
                  </a:lnTo>
                  <a:lnTo>
                    <a:pt x="76" y="2"/>
                  </a:lnTo>
                  <a:lnTo>
                    <a:pt x="76" y="2"/>
                  </a:lnTo>
                  <a:lnTo>
                    <a:pt x="76" y="2"/>
                  </a:lnTo>
                  <a:lnTo>
                    <a:pt x="75" y="2"/>
                  </a:lnTo>
                  <a:lnTo>
                    <a:pt x="75" y="2"/>
                  </a:lnTo>
                  <a:lnTo>
                    <a:pt x="75" y="2"/>
                  </a:lnTo>
                  <a:lnTo>
                    <a:pt x="73" y="2"/>
                  </a:lnTo>
                  <a:lnTo>
                    <a:pt x="73" y="0"/>
                  </a:lnTo>
                  <a:lnTo>
                    <a:pt x="71" y="0"/>
                  </a:lnTo>
                  <a:lnTo>
                    <a:pt x="71" y="0"/>
                  </a:lnTo>
                  <a:lnTo>
                    <a:pt x="71" y="0"/>
                  </a:lnTo>
                  <a:lnTo>
                    <a:pt x="69" y="0"/>
                  </a:lnTo>
                  <a:lnTo>
                    <a:pt x="67" y="4"/>
                  </a:lnTo>
                  <a:lnTo>
                    <a:pt x="67" y="4"/>
                  </a:lnTo>
                  <a:lnTo>
                    <a:pt x="66" y="4"/>
                  </a:lnTo>
                  <a:lnTo>
                    <a:pt x="66" y="5"/>
                  </a:lnTo>
                  <a:lnTo>
                    <a:pt x="66" y="5"/>
                  </a:lnTo>
                  <a:lnTo>
                    <a:pt x="66" y="5"/>
                  </a:lnTo>
                  <a:lnTo>
                    <a:pt x="64" y="5"/>
                  </a:lnTo>
                  <a:lnTo>
                    <a:pt x="64" y="5"/>
                  </a:lnTo>
                  <a:lnTo>
                    <a:pt x="64" y="5"/>
                  </a:lnTo>
                  <a:lnTo>
                    <a:pt x="62" y="7"/>
                  </a:lnTo>
                  <a:lnTo>
                    <a:pt x="62" y="7"/>
                  </a:lnTo>
                  <a:lnTo>
                    <a:pt x="62" y="7"/>
                  </a:lnTo>
                  <a:lnTo>
                    <a:pt x="60" y="7"/>
                  </a:lnTo>
                  <a:lnTo>
                    <a:pt x="60" y="7"/>
                  </a:lnTo>
                  <a:lnTo>
                    <a:pt x="60" y="7"/>
                  </a:lnTo>
                  <a:lnTo>
                    <a:pt x="60" y="7"/>
                  </a:lnTo>
                  <a:lnTo>
                    <a:pt x="58" y="7"/>
                  </a:lnTo>
                  <a:lnTo>
                    <a:pt x="58" y="7"/>
                  </a:lnTo>
                  <a:lnTo>
                    <a:pt x="56" y="7"/>
                  </a:lnTo>
                  <a:lnTo>
                    <a:pt x="56" y="7"/>
                  </a:lnTo>
                  <a:lnTo>
                    <a:pt x="56" y="7"/>
                  </a:lnTo>
                  <a:lnTo>
                    <a:pt x="55" y="9"/>
                  </a:lnTo>
                  <a:lnTo>
                    <a:pt x="55" y="9"/>
                  </a:lnTo>
                  <a:lnTo>
                    <a:pt x="53" y="9"/>
                  </a:lnTo>
                  <a:lnTo>
                    <a:pt x="49" y="7"/>
                  </a:lnTo>
                  <a:lnTo>
                    <a:pt x="47" y="7"/>
                  </a:lnTo>
                  <a:lnTo>
                    <a:pt x="47" y="9"/>
                  </a:lnTo>
                  <a:lnTo>
                    <a:pt x="46" y="11"/>
                  </a:lnTo>
                  <a:lnTo>
                    <a:pt x="46" y="11"/>
                  </a:lnTo>
                  <a:lnTo>
                    <a:pt x="46" y="11"/>
                  </a:lnTo>
                  <a:lnTo>
                    <a:pt x="46" y="11"/>
                  </a:lnTo>
                  <a:lnTo>
                    <a:pt x="46" y="11"/>
                  </a:lnTo>
                  <a:lnTo>
                    <a:pt x="46" y="13"/>
                  </a:lnTo>
                  <a:lnTo>
                    <a:pt x="46" y="13"/>
                  </a:lnTo>
                  <a:lnTo>
                    <a:pt x="46" y="13"/>
                  </a:lnTo>
                  <a:lnTo>
                    <a:pt x="46" y="13"/>
                  </a:lnTo>
                  <a:lnTo>
                    <a:pt x="46" y="13"/>
                  </a:lnTo>
                  <a:lnTo>
                    <a:pt x="46" y="14"/>
                  </a:lnTo>
                  <a:lnTo>
                    <a:pt x="46" y="14"/>
                  </a:lnTo>
                  <a:lnTo>
                    <a:pt x="46" y="16"/>
                  </a:lnTo>
                  <a:lnTo>
                    <a:pt x="46" y="16"/>
                  </a:lnTo>
                  <a:lnTo>
                    <a:pt x="44" y="18"/>
                  </a:lnTo>
                  <a:lnTo>
                    <a:pt x="42" y="18"/>
                  </a:lnTo>
                  <a:lnTo>
                    <a:pt x="37" y="18"/>
                  </a:lnTo>
                  <a:lnTo>
                    <a:pt x="35" y="20"/>
                  </a:lnTo>
                  <a:lnTo>
                    <a:pt x="33" y="22"/>
                  </a:lnTo>
                  <a:lnTo>
                    <a:pt x="33" y="23"/>
                  </a:lnTo>
                  <a:lnTo>
                    <a:pt x="35" y="23"/>
                  </a:lnTo>
                  <a:lnTo>
                    <a:pt x="35" y="25"/>
                  </a:lnTo>
                  <a:lnTo>
                    <a:pt x="37" y="25"/>
                  </a:lnTo>
                  <a:lnTo>
                    <a:pt x="37" y="25"/>
                  </a:lnTo>
                  <a:lnTo>
                    <a:pt x="38" y="27"/>
                  </a:lnTo>
                  <a:lnTo>
                    <a:pt x="40" y="27"/>
                  </a:lnTo>
                  <a:lnTo>
                    <a:pt x="40" y="27"/>
                  </a:lnTo>
                  <a:lnTo>
                    <a:pt x="42" y="27"/>
                  </a:lnTo>
                  <a:lnTo>
                    <a:pt x="42" y="29"/>
                  </a:lnTo>
                  <a:lnTo>
                    <a:pt x="40" y="29"/>
                  </a:lnTo>
                  <a:lnTo>
                    <a:pt x="44" y="31"/>
                  </a:lnTo>
                  <a:lnTo>
                    <a:pt x="46" y="32"/>
                  </a:lnTo>
                  <a:lnTo>
                    <a:pt x="47" y="32"/>
                  </a:lnTo>
                  <a:lnTo>
                    <a:pt x="47" y="32"/>
                  </a:lnTo>
                  <a:lnTo>
                    <a:pt x="47" y="32"/>
                  </a:lnTo>
                  <a:lnTo>
                    <a:pt x="47" y="32"/>
                  </a:lnTo>
                  <a:lnTo>
                    <a:pt x="47" y="32"/>
                  </a:lnTo>
                  <a:lnTo>
                    <a:pt x="47" y="34"/>
                  </a:lnTo>
                  <a:lnTo>
                    <a:pt x="47" y="34"/>
                  </a:lnTo>
                  <a:lnTo>
                    <a:pt x="47" y="36"/>
                  </a:lnTo>
                  <a:lnTo>
                    <a:pt x="47" y="36"/>
                  </a:lnTo>
                  <a:lnTo>
                    <a:pt x="47" y="38"/>
                  </a:lnTo>
                  <a:lnTo>
                    <a:pt x="49" y="38"/>
                  </a:lnTo>
                  <a:lnTo>
                    <a:pt x="49" y="42"/>
                  </a:lnTo>
                  <a:lnTo>
                    <a:pt x="49" y="45"/>
                  </a:lnTo>
                  <a:lnTo>
                    <a:pt x="49" y="45"/>
                  </a:lnTo>
                  <a:lnTo>
                    <a:pt x="49" y="47"/>
                  </a:lnTo>
                  <a:lnTo>
                    <a:pt x="49" y="49"/>
                  </a:lnTo>
                  <a:lnTo>
                    <a:pt x="49" y="51"/>
                  </a:lnTo>
                  <a:lnTo>
                    <a:pt x="47" y="51"/>
                  </a:lnTo>
                  <a:lnTo>
                    <a:pt x="47" y="51"/>
                  </a:lnTo>
                  <a:lnTo>
                    <a:pt x="46" y="51"/>
                  </a:lnTo>
                  <a:lnTo>
                    <a:pt x="46" y="51"/>
                  </a:lnTo>
                  <a:lnTo>
                    <a:pt x="46" y="49"/>
                  </a:lnTo>
                  <a:lnTo>
                    <a:pt x="42" y="52"/>
                  </a:lnTo>
                  <a:lnTo>
                    <a:pt x="42" y="52"/>
                  </a:lnTo>
                  <a:lnTo>
                    <a:pt x="42" y="52"/>
                  </a:lnTo>
                  <a:lnTo>
                    <a:pt x="42" y="52"/>
                  </a:lnTo>
                  <a:lnTo>
                    <a:pt x="40" y="52"/>
                  </a:lnTo>
                  <a:lnTo>
                    <a:pt x="40" y="54"/>
                  </a:lnTo>
                  <a:lnTo>
                    <a:pt x="38" y="54"/>
                  </a:lnTo>
                  <a:lnTo>
                    <a:pt x="38" y="56"/>
                  </a:lnTo>
                  <a:lnTo>
                    <a:pt x="35" y="56"/>
                  </a:lnTo>
                  <a:lnTo>
                    <a:pt x="33" y="56"/>
                  </a:lnTo>
                  <a:lnTo>
                    <a:pt x="35" y="58"/>
                  </a:lnTo>
                  <a:lnTo>
                    <a:pt x="35" y="58"/>
                  </a:lnTo>
                  <a:lnTo>
                    <a:pt x="33" y="60"/>
                  </a:lnTo>
                  <a:lnTo>
                    <a:pt x="35" y="61"/>
                  </a:lnTo>
                  <a:lnTo>
                    <a:pt x="35" y="61"/>
                  </a:lnTo>
                  <a:lnTo>
                    <a:pt x="33" y="63"/>
                  </a:lnTo>
                  <a:lnTo>
                    <a:pt x="33" y="65"/>
                  </a:lnTo>
                  <a:lnTo>
                    <a:pt x="35" y="65"/>
                  </a:lnTo>
                  <a:lnTo>
                    <a:pt x="35" y="65"/>
                  </a:lnTo>
                  <a:lnTo>
                    <a:pt x="35" y="67"/>
                  </a:lnTo>
                  <a:lnTo>
                    <a:pt x="35" y="67"/>
                  </a:lnTo>
                  <a:lnTo>
                    <a:pt x="35" y="69"/>
                  </a:lnTo>
                  <a:lnTo>
                    <a:pt x="35" y="70"/>
                  </a:lnTo>
                  <a:lnTo>
                    <a:pt x="37" y="70"/>
                  </a:lnTo>
                  <a:lnTo>
                    <a:pt x="37" y="70"/>
                  </a:lnTo>
                  <a:lnTo>
                    <a:pt x="37" y="72"/>
                  </a:lnTo>
                  <a:lnTo>
                    <a:pt x="37" y="72"/>
                  </a:lnTo>
                  <a:lnTo>
                    <a:pt x="35" y="72"/>
                  </a:lnTo>
                  <a:lnTo>
                    <a:pt x="35" y="72"/>
                  </a:lnTo>
                  <a:lnTo>
                    <a:pt x="35" y="72"/>
                  </a:lnTo>
                  <a:lnTo>
                    <a:pt x="35" y="74"/>
                  </a:lnTo>
                  <a:lnTo>
                    <a:pt x="35" y="74"/>
                  </a:lnTo>
                  <a:lnTo>
                    <a:pt x="35" y="74"/>
                  </a:lnTo>
                  <a:lnTo>
                    <a:pt x="37" y="74"/>
                  </a:lnTo>
                  <a:lnTo>
                    <a:pt x="35" y="76"/>
                  </a:lnTo>
                  <a:lnTo>
                    <a:pt x="35" y="76"/>
                  </a:lnTo>
                  <a:lnTo>
                    <a:pt x="33" y="76"/>
                  </a:lnTo>
                  <a:lnTo>
                    <a:pt x="33" y="78"/>
                  </a:lnTo>
                  <a:lnTo>
                    <a:pt x="33" y="78"/>
                  </a:lnTo>
                  <a:lnTo>
                    <a:pt x="33" y="78"/>
                  </a:lnTo>
                  <a:lnTo>
                    <a:pt x="33" y="78"/>
                  </a:lnTo>
                  <a:lnTo>
                    <a:pt x="33" y="79"/>
                  </a:lnTo>
                  <a:lnTo>
                    <a:pt x="31" y="78"/>
                  </a:lnTo>
                  <a:lnTo>
                    <a:pt x="31" y="78"/>
                  </a:lnTo>
                  <a:lnTo>
                    <a:pt x="31" y="78"/>
                  </a:lnTo>
                  <a:lnTo>
                    <a:pt x="31" y="78"/>
                  </a:lnTo>
                  <a:lnTo>
                    <a:pt x="31" y="78"/>
                  </a:lnTo>
                  <a:lnTo>
                    <a:pt x="31" y="79"/>
                  </a:lnTo>
                  <a:lnTo>
                    <a:pt x="29" y="79"/>
                  </a:lnTo>
                  <a:lnTo>
                    <a:pt x="29" y="79"/>
                  </a:lnTo>
                  <a:lnTo>
                    <a:pt x="29" y="79"/>
                  </a:lnTo>
                  <a:lnTo>
                    <a:pt x="29" y="79"/>
                  </a:lnTo>
                  <a:lnTo>
                    <a:pt x="29" y="79"/>
                  </a:lnTo>
                  <a:lnTo>
                    <a:pt x="29" y="79"/>
                  </a:lnTo>
                  <a:lnTo>
                    <a:pt x="29" y="79"/>
                  </a:lnTo>
                  <a:lnTo>
                    <a:pt x="29" y="79"/>
                  </a:lnTo>
                  <a:lnTo>
                    <a:pt x="28" y="79"/>
                  </a:lnTo>
                  <a:lnTo>
                    <a:pt x="28" y="81"/>
                  </a:lnTo>
                  <a:lnTo>
                    <a:pt x="28" y="81"/>
                  </a:lnTo>
                  <a:lnTo>
                    <a:pt x="29" y="81"/>
                  </a:lnTo>
                  <a:lnTo>
                    <a:pt x="29" y="81"/>
                  </a:lnTo>
                  <a:lnTo>
                    <a:pt x="28" y="81"/>
                  </a:lnTo>
                  <a:lnTo>
                    <a:pt x="28" y="81"/>
                  </a:lnTo>
                  <a:lnTo>
                    <a:pt x="28" y="81"/>
                  </a:lnTo>
                  <a:lnTo>
                    <a:pt x="28" y="83"/>
                  </a:lnTo>
                  <a:lnTo>
                    <a:pt x="26" y="85"/>
                  </a:lnTo>
                  <a:lnTo>
                    <a:pt x="26" y="87"/>
                  </a:lnTo>
                  <a:lnTo>
                    <a:pt x="24" y="88"/>
                  </a:lnTo>
                  <a:lnTo>
                    <a:pt x="24" y="88"/>
                  </a:lnTo>
                  <a:lnTo>
                    <a:pt x="22" y="90"/>
                  </a:lnTo>
                  <a:lnTo>
                    <a:pt x="20" y="90"/>
                  </a:lnTo>
                  <a:lnTo>
                    <a:pt x="20" y="90"/>
                  </a:lnTo>
                  <a:lnTo>
                    <a:pt x="19" y="90"/>
                  </a:lnTo>
                  <a:lnTo>
                    <a:pt x="20" y="90"/>
                  </a:lnTo>
                  <a:lnTo>
                    <a:pt x="20" y="92"/>
                  </a:lnTo>
                  <a:close/>
                  <a:moveTo>
                    <a:pt x="956" y="307"/>
                  </a:moveTo>
                  <a:lnTo>
                    <a:pt x="954" y="307"/>
                  </a:lnTo>
                  <a:lnTo>
                    <a:pt x="954" y="305"/>
                  </a:lnTo>
                  <a:lnTo>
                    <a:pt x="954" y="305"/>
                  </a:lnTo>
                  <a:lnTo>
                    <a:pt x="952" y="305"/>
                  </a:lnTo>
                  <a:lnTo>
                    <a:pt x="952" y="305"/>
                  </a:lnTo>
                  <a:lnTo>
                    <a:pt x="950" y="303"/>
                  </a:lnTo>
                  <a:lnTo>
                    <a:pt x="950" y="303"/>
                  </a:lnTo>
                  <a:lnTo>
                    <a:pt x="949" y="303"/>
                  </a:lnTo>
                  <a:lnTo>
                    <a:pt x="947" y="302"/>
                  </a:lnTo>
                  <a:lnTo>
                    <a:pt x="947" y="302"/>
                  </a:lnTo>
                  <a:lnTo>
                    <a:pt x="949" y="300"/>
                  </a:lnTo>
                  <a:lnTo>
                    <a:pt x="947" y="298"/>
                  </a:lnTo>
                  <a:lnTo>
                    <a:pt x="947" y="298"/>
                  </a:lnTo>
                  <a:lnTo>
                    <a:pt x="947" y="296"/>
                  </a:lnTo>
                  <a:lnTo>
                    <a:pt x="947" y="296"/>
                  </a:lnTo>
                  <a:lnTo>
                    <a:pt x="949" y="294"/>
                  </a:lnTo>
                  <a:lnTo>
                    <a:pt x="949" y="293"/>
                  </a:lnTo>
                  <a:lnTo>
                    <a:pt x="949" y="291"/>
                  </a:lnTo>
                  <a:lnTo>
                    <a:pt x="947" y="291"/>
                  </a:lnTo>
                  <a:lnTo>
                    <a:pt x="947" y="289"/>
                  </a:lnTo>
                  <a:lnTo>
                    <a:pt x="947" y="287"/>
                  </a:lnTo>
                  <a:lnTo>
                    <a:pt x="947" y="287"/>
                  </a:lnTo>
                  <a:lnTo>
                    <a:pt x="949" y="285"/>
                  </a:lnTo>
                  <a:lnTo>
                    <a:pt x="949" y="285"/>
                  </a:lnTo>
                  <a:lnTo>
                    <a:pt x="949" y="284"/>
                  </a:lnTo>
                  <a:lnTo>
                    <a:pt x="947" y="282"/>
                  </a:lnTo>
                  <a:lnTo>
                    <a:pt x="945" y="282"/>
                  </a:lnTo>
                  <a:lnTo>
                    <a:pt x="945" y="280"/>
                  </a:lnTo>
                  <a:lnTo>
                    <a:pt x="943" y="280"/>
                  </a:lnTo>
                  <a:lnTo>
                    <a:pt x="941" y="280"/>
                  </a:lnTo>
                  <a:lnTo>
                    <a:pt x="941" y="282"/>
                  </a:lnTo>
                  <a:lnTo>
                    <a:pt x="941" y="282"/>
                  </a:lnTo>
                  <a:lnTo>
                    <a:pt x="940" y="280"/>
                  </a:lnTo>
                  <a:lnTo>
                    <a:pt x="940" y="280"/>
                  </a:lnTo>
                  <a:lnTo>
                    <a:pt x="941" y="278"/>
                  </a:lnTo>
                  <a:lnTo>
                    <a:pt x="941" y="278"/>
                  </a:lnTo>
                  <a:lnTo>
                    <a:pt x="940" y="278"/>
                  </a:lnTo>
                  <a:lnTo>
                    <a:pt x="940" y="278"/>
                  </a:lnTo>
                  <a:lnTo>
                    <a:pt x="940" y="278"/>
                  </a:lnTo>
                  <a:lnTo>
                    <a:pt x="940" y="278"/>
                  </a:lnTo>
                  <a:lnTo>
                    <a:pt x="938" y="278"/>
                  </a:lnTo>
                  <a:lnTo>
                    <a:pt x="938" y="276"/>
                  </a:lnTo>
                  <a:lnTo>
                    <a:pt x="938" y="276"/>
                  </a:lnTo>
                  <a:lnTo>
                    <a:pt x="938" y="276"/>
                  </a:lnTo>
                  <a:lnTo>
                    <a:pt x="938" y="275"/>
                  </a:lnTo>
                  <a:lnTo>
                    <a:pt x="936" y="275"/>
                  </a:lnTo>
                  <a:lnTo>
                    <a:pt x="934" y="275"/>
                  </a:lnTo>
                  <a:lnTo>
                    <a:pt x="932" y="275"/>
                  </a:lnTo>
                  <a:lnTo>
                    <a:pt x="931" y="275"/>
                  </a:lnTo>
                  <a:lnTo>
                    <a:pt x="929" y="273"/>
                  </a:lnTo>
                  <a:lnTo>
                    <a:pt x="929" y="273"/>
                  </a:lnTo>
                  <a:lnTo>
                    <a:pt x="929" y="273"/>
                  </a:lnTo>
                  <a:lnTo>
                    <a:pt x="931" y="271"/>
                  </a:lnTo>
                  <a:lnTo>
                    <a:pt x="931" y="271"/>
                  </a:lnTo>
                  <a:lnTo>
                    <a:pt x="931" y="269"/>
                  </a:lnTo>
                  <a:lnTo>
                    <a:pt x="931" y="269"/>
                  </a:lnTo>
                  <a:lnTo>
                    <a:pt x="931" y="269"/>
                  </a:lnTo>
                  <a:lnTo>
                    <a:pt x="931" y="267"/>
                  </a:lnTo>
                  <a:lnTo>
                    <a:pt x="931" y="267"/>
                  </a:lnTo>
                  <a:lnTo>
                    <a:pt x="931" y="267"/>
                  </a:lnTo>
                  <a:lnTo>
                    <a:pt x="931" y="267"/>
                  </a:lnTo>
                  <a:lnTo>
                    <a:pt x="931" y="267"/>
                  </a:lnTo>
                  <a:lnTo>
                    <a:pt x="931" y="265"/>
                  </a:lnTo>
                  <a:lnTo>
                    <a:pt x="932" y="264"/>
                  </a:lnTo>
                  <a:lnTo>
                    <a:pt x="932" y="264"/>
                  </a:lnTo>
                  <a:lnTo>
                    <a:pt x="932" y="262"/>
                  </a:lnTo>
                  <a:lnTo>
                    <a:pt x="934" y="262"/>
                  </a:lnTo>
                  <a:lnTo>
                    <a:pt x="934" y="260"/>
                  </a:lnTo>
                  <a:lnTo>
                    <a:pt x="936" y="260"/>
                  </a:lnTo>
                  <a:lnTo>
                    <a:pt x="936" y="260"/>
                  </a:lnTo>
                  <a:lnTo>
                    <a:pt x="936" y="258"/>
                  </a:lnTo>
                  <a:lnTo>
                    <a:pt x="936" y="258"/>
                  </a:lnTo>
                  <a:lnTo>
                    <a:pt x="936" y="258"/>
                  </a:lnTo>
                  <a:lnTo>
                    <a:pt x="936" y="258"/>
                  </a:lnTo>
                  <a:lnTo>
                    <a:pt x="938" y="256"/>
                  </a:lnTo>
                  <a:lnTo>
                    <a:pt x="938" y="256"/>
                  </a:lnTo>
                  <a:lnTo>
                    <a:pt x="938" y="255"/>
                  </a:lnTo>
                  <a:lnTo>
                    <a:pt x="938" y="253"/>
                  </a:lnTo>
                  <a:lnTo>
                    <a:pt x="938" y="251"/>
                  </a:lnTo>
                  <a:lnTo>
                    <a:pt x="940" y="249"/>
                  </a:lnTo>
                  <a:lnTo>
                    <a:pt x="941" y="247"/>
                  </a:lnTo>
                  <a:lnTo>
                    <a:pt x="941" y="246"/>
                  </a:lnTo>
                  <a:lnTo>
                    <a:pt x="941" y="246"/>
                  </a:lnTo>
                  <a:lnTo>
                    <a:pt x="941" y="244"/>
                  </a:lnTo>
                  <a:lnTo>
                    <a:pt x="941" y="244"/>
                  </a:lnTo>
                  <a:lnTo>
                    <a:pt x="940" y="242"/>
                  </a:lnTo>
                  <a:lnTo>
                    <a:pt x="940" y="242"/>
                  </a:lnTo>
                  <a:lnTo>
                    <a:pt x="938" y="242"/>
                  </a:lnTo>
                  <a:lnTo>
                    <a:pt x="938" y="244"/>
                  </a:lnTo>
                  <a:lnTo>
                    <a:pt x="934" y="242"/>
                  </a:lnTo>
                  <a:lnTo>
                    <a:pt x="934" y="242"/>
                  </a:lnTo>
                  <a:lnTo>
                    <a:pt x="934" y="242"/>
                  </a:lnTo>
                  <a:lnTo>
                    <a:pt x="932" y="242"/>
                  </a:lnTo>
                  <a:lnTo>
                    <a:pt x="934" y="240"/>
                  </a:lnTo>
                  <a:lnTo>
                    <a:pt x="934" y="240"/>
                  </a:lnTo>
                  <a:lnTo>
                    <a:pt x="932" y="238"/>
                  </a:lnTo>
                  <a:lnTo>
                    <a:pt x="932" y="237"/>
                  </a:lnTo>
                  <a:lnTo>
                    <a:pt x="934" y="235"/>
                  </a:lnTo>
                  <a:lnTo>
                    <a:pt x="934" y="233"/>
                  </a:lnTo>
                  <a:lnTo>
                    <a:pt x="934" y="231"/>
                  </a:lnTo>
                  <a:lnTo>
                    <a:pt x="934" y="228"/>
                  </a:lnTo>
                  <a:lnTo>
                    <a:pt x="934" y="228"/>
                  </a:lnTo>
                  <a:lnTo>
                    <a:pt x="934" y="226"/>
                  </a:lnTo>
                  <a:lnTo>
                    <a:pt x="932" y="226"/>
                  </a:lnTo>
                  <a:lnTo>
                    <a:pt x="932" y="226"/>
                  </a:lnTo>
                  <a:lnTo>
                    <a:pt x="932" y="224"/>
                  </a:lnTo>
                  <a:lnTo>
                    <a:pt x="931" y="224"/>
                  </a:lnTo>
                  <a:lnTo>
                    <a:pt x="931" y="224"/>
                  </a:lnTo>
                  <a:lnTo>
                    <a:pt x="932" y="224"/>
                  </a:lnTo>
                  <a:lnTo>
                    <a:pt x="932" y="224"/>
                  </a:lnTo>
                  <a:lnTo>
                    <a:pt x="932" y="222"/>
                  </a:lnTo>
                  <a:lnTo>
                    <a:pt x="931" y="220"/>
                  </a:lnTo>
                  <a:lnTo>
                    <a:pt x="931" y="220"/>
                  </a:lnTo>
                  <a:lnTo>
                    <a:pt x="932" y="219"/>
                  </a:lnTo>
                  <a:lnTo>
                    <a:pt x="932" y="215"/>
                  </a:lnTo>
                  <a:lnTo>
                    <a:pt x="932" y="213"/>
                  </a:lnTo>
                  <a:lnTo>
                    <a:pt x="931" y="211"/>
                  </a:lnTo>
                  <a:lnTo>
                    <a:pt x="929" y="211"/>
                  </a:lnTo>
                  <a:lnTo>
                    <a:pt x="929" y="209"/>
                  </a:lnTo>
                  <a:lnTo>
                    <a:pt x="929" y="208"/>
                  </a:lnTo>
                  <a:lnTo>
                    <a:pt x="927" y="208"/>
                  </a:lnTo>
                  <a:lnTo>
                    <a:pt x="927" y="208"/>
                  </a:lnTo>
                  <a:lnTo>
                    <a:pt x="927" y="206"/>
                  </a:lnTo>
                  <a:lnTo>
                    <a:pt x="927" y="206"/>
                  </a:lnTo>
                  <a:lnTo>
                    <a:pt x="927" y="206"/>
                  </a:lnTo>
                  <a:lnTo>
                    <a:pt x="927" y="206"/>
                  </a:lnTo>
                  <a:lnTo>
                    <a:pt x="927" y="204"/>
                  </a:lnTo>
                  <a:lnTo>
                    <a:pt x="927" y="204"/>
                  </a:lnTo>
                  <a:lnTo>
                    <a:pt x="927" y="204"/>
                  </a:lnTo>
                  <a:lnTo>
                    <a:pt x="925" y="202"/>
                  </a:lnTo>
                  <a:lnTo>
                    <a:pt x="925" y="202"/>
                  </a:lnTo>
                  <a:lnTo>
                    <a:pt x="927" y="202"/>
                  </a:lnTo>
                  <a:lnTo>
                    <a:pt x="927" y="200"/>
                  </a:lnTo>
                  <a:lnTo>
                    <a:pt x="927" y="200"/>
                  </a:lnTo>
                  <a:lnTo>
                    <a:pt x="927" y="199"/>
                  </a:lnTo>
                  <a:lnTo>
                    <a:pt x="927" y="197"/>
                  </a:lnTo>
                  <a:lnTo>
                    <a:pt x="929" y="195"/>
                  </a:lnTo>
                  <a:lnTo>
                    <a:pt x="929" y="193"/>
                  </a:lnTo>
                  <a:lnTo>
                    <a:pt x="927" y="191"/>
                  </a:lnTo>
                  <a:lnTo>
                    <a:pt x="923" y="191"/>
                  </a:lnTo>
                  <a:lnTo>
                    <a:pt x="923" y="190"/>
                  </a:lnTo>
                  <a:lnTo>
                    <a:pt x="923" y="190"/>
                  </a:lnTo>
                  <a:lnTo>
                    <a:pt x="923" y="188"/>
                  </a:lnTo>
                  <a:lnTo>
                    <a:pt x="923" y="188"/>
                  </a:lnTo>
                  <a:lnTo>
                    <a:pt x="921" y="186"/>
                  </a:lnTo>
                  <a:lnTo>
                    <a:pt x="921" y="186"/>
                  </a:lnTo>
                  <a:lnTo>
                    <a:pt x="921" y="184"/>
                  </a:lnTo>
                  <a:lnTo>
                    <a:pt x="921" y="184"/>
                  </a:lnTo>
                  <a:lnTo>
                    <a:pt x="921" y="184"/>
                  </a:lnTo>
                  <a:lnTo>
                    <a:pt x="921" y="182"/>
                  </a:lnTo>
                  <a:lnTo>
                    <a:pt x="921" y="181"/>
                  </a:lnTo>
                  <a:lnTo>
                    <a:pt x="921" y="181"/>
                  </a:lnTo>
                  <a:lnTo>
                    <a:pt x="921" y="181"/>
                  </a:lnTo>
                  <a:lnTo>
                    <a:pt x="920" y="179"/>
                  </a:lnTo>
                  <a:lnTo>
                    <a:pt x="920" y="179"/>
                  </a:lnTo>
                  <a:lnTo>
                    <a:pt x="920" y="177"/>
                  </a:lnTo>
                  <a:lnTo>
                    <a:pt x="921" y="177"/>
                  </a:lnTo>
                  <a:lnTo>
                    <a:pt x="921" y="177"/>
                  </a:lnTo>
                  <a:lnTo>
                    <a:pt x="923" y="177"/>
                  </a:lnTo>
                  <a:lnTo>
                    <a:pt x="923" y="177"/>
                  </a:lnTo>
                  <a:lnTo>
                    <a:pt x="925" y="177"/>
                  </a:lnTo>
                  <a:lnTo>
                    <a:pt x="927" y="177"/>
                  </a:lnTo>
                  <a:lnTo>
                    <a:pt x="929" y="177"/>
                  </a:lnTo>
                  <a:lnTo>
                    <a:pt x="932" y="179"/>
                  </a:lnTo>
                  <a:lnTo>
                    <a:pt x="934" y="179"/>
                  </a:lnTo>
                  <a:lnTo>
                    <a:pt x="934" y="177"/>
                  </a:lnTo>
                  <a:lnTo>
                    <a:pt x="938" y="177"/>
                  </a:lnTo>
                  <a:lnTo>
                    <a:pt x="938" y="175"/>
                  </a:lnTo>
                  <a:lnTo>
                    <a:pt x="940" y="175"/>
                  </a:lnTo>
                  <a:lnTo>
                    <a:pt x="940" y="173"/>
                  </a:lnTo>
                  <a:lnTo>
                    <a:pt x="940" y="172"/>
                  </a:lnTo>
                  <a:lnTo>
                    <a:pt x="940" y="172"/>
                  </a:lnTo>
                  <a:lnTo>
                    <a:pt x="940" y="172"/>
                  </a:lnTo>
                  <a:lnTo>
                    <a:pt x="940" y="172"/>
                  </a:lnTo>
                  <a:lnTo>
                    <a:pt x="940" y="170"/>
                  </a:lnTo>
                  <a:lnTo>
                    <a:pt x="940" y="170"/>
                  </a:lnTo>
                  <a:lnTo>
                    <a:pt x="940" y="168"/>
                  </a:lnTo>
                  <a:lnTo>
                    <a:pt x="940" y="168"/>
                  </a:lnTo>
                  <a:lnTo>
                    <a:pt x="940" y="166"/>
                  </a:lnTo>
                  <a:lnTo>
                    <a:pt x="940" y="166"/>
                  </a:lnTo>
                  <a:lnTo>
                    <a:pt x="941" y="163"/>
                  </a:lnTo>
                  <a:lnTo>
                    <a:pt x="941" y="161"/>
                  </a:lnTo>
                  <a:lnTo>
                    <a:pt x="941" y="161"/>
                  </a:lnTo>
                  <a:lnTo>
                    <a:pt x="941" y="161"/>
                  </a:lnTo>
                  <a:lnTo>
                    <a:pt x="941" y="159"/>
                  </a:lnTo>
                  <a:lnTo>
                    <a:pt x="941" y="157"/>
                  </a:lnTo>
                  <a:lnTo>
                    <a:pt x="947" y="153"/>
                  </a:lnTo>
                  <a:lnTo>
                    <a:pt x="949" y="153"/>
                  </a:lnTo>
                  <a:lnTo>
                    <a:pt x="949" y="153"/>
                  </a:lnTo>
                  <a:lnTo>
                    <a:pt x="950" y="155"/>
                  </a:lnTo>
                  <a:lnTo>
                    <a:pt x="950" y="155"/>
                  </a:lnTo>
                  <a:lnTo>
                    <a:pt x="954" y="157"/>
                  </a:lnTo>
                  <a:lnTo>
                    <a:pt x="956" y="159"/>
                  </a:lnTo>
                  <a:lnTo>
                    <a:pt x="959" y="161"/>
                  </a:lnTo>
                  <a:lnTo>
                    <a:pt x="959" y="161"/>
                  </a:lnTo>
                  <a:lnTo>
                    <a:pt x="958" y="159"/>
                  </a:lnTo>
                  <a:lnTo>
                    <a:pt x="958" y="157"/>
                  </a:lnTo>
                  <a:lnTo>
                    <a:pt x="958" y="155"/>
                  </a:lnTo>
                  <a:lnTo>
                    <a:pt x="954" y="152"/>
                  </a:lnTo>
                  <a:lnTo>
                    <a:pt x="954" y="152"/>
                  </a:lnTo>
                  <a:lnTo>
                    <a:pt x="954" y="152"/>
                  </a:lnTo>
                  <a:lnTo>
                    <a:pt x="952" y="152"/>
                  </a:lnTo>
                  <a:lnTo>
                    <a:pt x="952" y="152"/>
                  </a:lnTo>
                  <a:lnTo>
                    <a:pt x="952" y="152"/>
                  </a:lnTo>
                  <a:lnTo>
                    <a:pt x="950" y="150"/>
                  </a:lnTo>
                  <a:lnTo>
                    <a:pt x="949" y="148"/>
                  </a:lnTo>
                  <a:lnTo>
                    <a:pt x="949" y="148"/>
                  </a:lnTo>
                  <a:lnTo>
                    <a:pt x="949" y="148"/>
                  </a:lnTo>
                  <a:lnTo>
                    <a:pt x="949" y="148"/>
                  </a:lnTo>
                  <a:lnTo>
                    <a:pt x="949" y="148"/>
                  </a:lnTo>
                  <a:lnTo>
                    <a:pt x="947" y="146"/>
                  </a:lnTo>
                  <a:lnTo>
                    <a:pt x="947" y="146"/>
                  </a:lnTo>
                  <a:lnTo>
                    <a:pt x="947" y="146"/>
                  </a:lnTo>
                  <a:lnTo>
                    <a:pt x="947" y="144"/>
                  </a:lnTo>
                  <a:lnTo>
                    <a:pt x="947" y="144"/>
                  </a:lnTo>
                  <a:lnTo>
                    <a:pt x="945" y="143"/>
                  </a:lnTo>
                  <a:lnTo>
                    <a:pt x="941" y="139"/>
                  </a:lnTo>
                  <a:lnTo>
                    <a:pt x="938" y="137"/>
                  </a:lnTo>
                  <a:lnTo>
                    <a:pt x="936" y="135"/>
                  </a:lnTo>
                  <a:lnTo>
                    <a:pt x="934" y="135"/>
                  </a:lnTo>
                  <a:lnTo>
                    <a:pt x="932" y="135"/>
                  </a:lnTo>
                  <a:lnTo>
                    <a:pt x="929" y="135"/>
                  </a:lnTo>
                  <a:lnTo>
                    <a:pt x="927" y="135"/>
                  </a:lnTo>
                  <a:lnTo>
                    <a:pt x="927" y="137"/>
                  </a:lnTo>
                  <a:lnTo>
                    <a:pt x="925" y="137"/>
                  </a:lnTo>
                  <a:lnTo>
                    <a:pt x="925" y="137"/>
                  </a:lnTo>
                  <a:lnTo>
                    <a:pt x="925" y="135"/>
                  </a:lnTo>
                  <a:lnTo>
                    <a:pt x="923" y="135"/>
                  </a:lnTo>
                  <a:lnTo>
                    <a:pt x="923" y="135"/>
                  </a:lnTo>
                  <a:lnTo>
                    <a:pt x="921" y="137"/>
                  </a:lnTo>
                  <a:lnTo>
                    <a:pt x="920" y="137"/>
                  </a:lnTo>
                  <a:lnTo>
                    <a:pt x="914" y="137"/>
                  </a:lnTo>
                  <a:lnTo>
                    <a:pt x="909" y="134"/>
                  </a:lnTo>
                  <a:lnTo>
                    <a:pt x="905" y="132"/>
                  </a:lnTo>
                  <a:lnTo>
                    <a:pt x="902" y="130"/>
                  </a:lnTo>
                  <a:lnTo>
                    <a:pt x="902" y="128"/>
                  </a:lnTo>
                  <a:lnTo>
                    <a:pt x="902" y="128"/>
                  </a:lnTo>
                  <a:lnTo>
                    <a:pt x="905" y="128"/>
                  </a:lnTo>
                  <a:lnTo>
                    <a:pt x="905" y="126"/>
                  </a:lnTo>
                  <a:lnTo>
                    <a:pt x="905" y="126"/>
                  </a:lnTo>
                  <a:lnTo>
                    <a:pt x="903" y="125"/>
                  </a:lnTo>
                  <a:lnTo>
                    <a:pt x="902" y="123"/>
                  </a:lnTo>
                  <a:lnTo>
                    <a:pt x="903" y="123"/>
                  </a:lnTo>
                  <a:lnTo>
                    <a:pt x="903" y="123"/>
                  </a:lnTo>
                  <a:lnTo>
                    <a:pt x="903" y="121"/>
                  </a:lnTo>
                  <a:lnTo>
                    <a:pt x="900" y="117"/>
                  </a:lnTo>
                  <a:lnTo>
                    <a:pt x="900" y="116"/>
                  </a:lnTo>
                  <a:lnTo>
                    <a:pt x="898" y="116"/>
                  </a:lnTo>
                  <a:lnTo>
                    <a:pt x="898" y="114"/>
                  </a:lnTo>
                  <a:lnTo>
                    <a:pt x="900" y="114"/>
                  </a:lnTo>
                  <a:lnTo>
                    <a:pt x="900" y="112"/>
                  </a:lnTo>
                  <a:lnTo>
                    <a:pt x="900" y="110"/>
                  </a:lnTo>
                  <a:lnTo>
                    <a:pt x="900" y="110"/>
                  </a:lnTo>
                  <a:lnTo>
                    <a:pt x="898" y="108"/>
                  </a:lnTo>
                  <a:lnTo>
                    <a:pt x="896" y="108"/>
                  </a:lnTo>
                  <a:lnTo>
                    <a:pt x="896" y="107"/>
                  </a:lnTo>
                  <a:lnTo>
                    <a:pt x="898" y="105"/>
                  </a:lnTo>
                  <a:lnTo>
                    <a:pt x="900" y="105"/>
                  </a:lnTo>
                  <a:lnTo>
                    <a:pt x="902" y="103"/>
                  </a:lnTo>
                  <a:lnTo>
                    <a:pt x="900" y="103"/>
                  </a:lnTo>
                  <a:lnTo>
                    <a:pt x="900" y="103"/>
                  </a:lnTo>
                  <a:lnTo>
                    <a:pt x="900" y="103"/>
                  </a:lnTo>
                  <a:lnTo>
                    <a:pt x="900" y="103"/>
                  </a:lnTo>
                  <a:lnTo>
                    <a:pt x="902" y="103"/>
                  </a:lnTo>
                  <a:lnTo>
                    <a:pt x="902" y="103"/>
                  </a:lnTo>
                  <a:lnTo>
                    <a:pt x="902" y="103"/>
                  </a:lnTo>
                  <a:lnTo>
                    <a:pt x="902" y="101"/>
                  </a:lnTo>
                  <a:lnTo>
                    <a:pt x="902" y="101"/>
                  </a:lnTo>
                  <a:lnTo>
                    <a:pt x="903" y="98"/>
                  </a:lnTo>
                  <a:lnTo>
                    <a:pt x="903" y="96"/>
                  </a:lnTo>
                  <a:lnTo>
                    <a:pt x="903" y="96"/>
                  </a:lnTo>
                  <a:lnTo>
                    <a:pt x="905" y="94"/>
                  </a:lnTo>
                  <a:lnTo>
                    <a:pt x="905" y="94"/>
                  </a:lnTo>
                  <a:lnTo>
                    <a:pt x="905" y="88"/>
                  </a:lnTo>
                  <a:lnTo>
                    <a:pt x="905" y="88"/>
                  </a:lnTo>
                  <a:lnTo>
                    <a:pt x="905" y="87"/>
                  </a:lnTo>
                  <a:lnTo>
                    <a:pt x="902" y="83"/>
                  </a:lnTo>
                  <a:lnTo>
                    <a:pt x="902" y="81"/>
                  </a:lnTo>
                  <a:lnTo>
                    <a:pt x="902" y="81"/>
                  </a:lnTo>
                  <a:lnTo>
                    <a:pt x="902" y="79"/>
                  </a:lnTo>
                  <a:lnTo>
                    <a:pt x="902" y="78"/>
                  </a:lnTo>
                  <a:lnTo>
                    <a:pt x="900" y="78"/>
                  </a:lnTo>
                  <a:lnTo>
                    <a:pt x="900" y="74"/>
                  </a:lnTo>
                  <a:lnTo>
                    <a:pt x="896" y="74"/>
                  </a:lnTo>
                  <a:lnTo>
                    <a:pt x="894" y="72"/>
                  </a:lnTo>
                  <a:lnTo>
                    <a:pt x="893" y="72"/>
                  </a:lnTo>
                  <a:lnTo>
                    <a:pt x="893" y="70"/>
                  </a:lnTo>
                  <a:lnTo>
                    <a:pt x="891" y="69"/>
                  </a:lnTo>
                  <a:lnTo>
                    <a:pt x="891" y="67"/>
                  </a:lnTo>
                  <a:lnTo>
                    <a:pt x="891" y="65"/>
                  </a:lnTo>
                  <a:lnTo>
                    <a:pt x="891" y="63"/>
                  </a:lnTo>
                  <a:lnTo>
                    <a:pt x="891" y="61"/>
                  </a:lnTo>
                  <a:lnTo>
                    <a:pt x="889" y="61"/>
                  </a:lnTo>
                  <a:lnTo>
                    <a:pt x="887" y="60"/>
                  </a:lnTo>
                  <a:lnTo>
                    <a:pt x="887" y="60"/>
                  </a:lnTo>
                  <a:lnTo>
                    <a:pt x="885" y="60"/>
                  </a:lnTo>
                  <a:lnTo>
                    <a:pt x="880" y="61"/>
                  </a:lnTo>
                  <a:lnTo>
                    <a:pt x="880" y="60"/>
                  </a:lnTo>
                  <a:lnTo>
                    <a:pt x="878" y="58"/>
                  </a:lnTo>
                  <a:lnTo>
                    <a:pt x="878" y="56"/>
                  </a:lnTo>
                  <a:lnTo>
                    <a:pt x="876" y="56"/>
                  </a:lnTo>
                  <a:lnTo>
                    <a:pt x="875" y="56"/>
                  </a:lnTo>
                  <a:lnTo>
                    <a:pt x="875" y="56"/>
                  </a:lnTo>
                  <a:lnTo>
                    <a:pt x="876" y="54"/>
                  </a:lnTo>
                  <a:lnTo>
                    <a:pt x="878" y="54"/>
                  </a:lnTo>
                  <a:lnTo>
                    <a:pt x="878" y="52"/>
                  </a:lnTo>
                  <a:lnTo>
                    <a:pt x="878" y="52"/>
                  </a:lnTo>
                  <a:lnTo>
                    <a:pt x="876" y="52"/>
                  </a:lnTo>
                  <a:lnTo>
                    <a:pt x="875" y="52"/>
                  </a:lnTo>
                  <a:lnTo>
                    <a:pt x="873" y="49"/>
                  </a:lnTo>
                  <a:lnTo>
                    <a:pt x="869" y="47"/>
                  </a:lnTo>
                  <a:lnTo>
                    <a:pt x="867" y="47"/>
                  </a:lnTo>
                  <a:lnTo>
                    <a:pt x="867" y="43"/>
                  </a:lnTo>
                  <a:lnTo>
                    <a:pt x="865" y="43"/>
                  </a:lnTo>
                  <a:lnTo>
                    <a:pt x="865" y="43"/>
                  </a:lnTo>
                  <a:lnTo>
                    <a:pt x="865" y="43"/>
                  </a:lnTo>
                  <a:lnTo>
                    <a:pt x="865" y="42"/>
                  </a:lnTo>
                  <a:lnTo>
                    <a:pt x="865" y="42"/>
                  </a:lnTo>
                  <a:lnTo>
                    <a:pt x="864" y="42"/>
                  </a:lnTo>
                  <a:lnTo>
                    <a:pt x="864" y="42"/>
                  </a:lnTo>
                  <a:lnTo>
                    <a:pt x="862" y="40"/>
                  </a:lnTo>
                  <a:lnTo>
                    <a:pt x="862" y="40"/>
                  </a:lnTo>
                  <a:lnTo>
                    <a:pt x="862" y="40"/>
                  </a:lnTo>
                  <a:lnTo>
                    <a:pt x="862" y="40"/>
                  </a:lnTo>
                  <a:lnTo>
                    <a:pt x="860" y="42"/>
                  </a:lnTo>
                  <a:lnTo>
                    <a:pt x="860" y="42"/>
                  </a:lnTo>
                  <a:lnTo>
                    <a:pt x="858" y="40"/>
                  </a:lnTo>
                  <a:lnTo>
                    <a:pt x="856" y="40"/>
                  </a:lnTo>
                  <a:lnTo>
                    <a:pt x="858" y="38"/>
                  </a:lnTo>
                  <a:lnTo>
                    <a:pt x="858" y="38"/>
                  </a:lnTo>
                  <a:lnTo>
                    <a:pt x="858" y="36"/>
                  </a:lnTo>
                  <a:lnTo>
                    <a:pt x="858" y="36"/>
                  </a:lnTo>
                  <a:lnTo>
                    <a:pt x="858" y="36"/>
                  </a:lnTo>
                  <a:lnTo>
                    <a:pt x="860" y="34"/>
                  </a:lnTo>
                  <a:lnTo>
                    <a:pt x="860" y="34"/>
                  </a:lnTo>
                  <a:lnTo>
                    <a:pt x="858" y="34"/>
                  </a:lnTo>
                  <a:lnTo>
                    <a:pt x="851" y="32"/>
                  </a:lnTo>
                  <a:lnTo>
                    <a:pt x="849" y="34"/>
                  </a:lnTo>
                  <a:lnTo>
                    <a:pt x="847" y="34"/>
                  </a:lnTo>
                  <a:lnTo>
                    <a:pt x="847" y="34"/>
                  </a:lnTo>
                  <a:lnTo>
                    <a:pt x="847" y="34"/>
                  </a:lnTo>
                  <a:lnTo>
                    <a:pt x="847" y="34"/>
                  </a:lnTo>
                  <a:lnTo>
                    <a:pt x="846" y="36"/>
                  </a:lnTo>
                  <a:lnTo>
                    <a:pt x="846" y="38"/>
                  </a:lnTo>
                  <a:lnTo>
                    <a:pt x="846" y="40"/>
                  </a:lnTo>
                  <a:lnTo>
                    <a:pt x="844" y="42"/>
                  </a:lnTo>
                  <a:lnTo>
                    <a:pt x="842" y="43"/>
                  </a:lnTo>
                  <a:lnTo>
                    <a:pt x="842" y="43"/>
                  </a:lnTo>
                  <a:lnTo>
                    <a:pt x="842" y="43"/>
                  </a:lnTo>
                  <a:lnTo>
                    <a:pt x="840" y="43"/>
                  </a:lnTo>
                  <a:lnTo>
                    <a:pt x="831" y="40"/>
                  </a:lnTo>
                  <a:lnTo>
                    <a:pt x="829" y="40"/>
                  </a:lnTo>
                  <a:lnTo>
                    <a:pt x="828" y="40"/>
                  </a:lnTo>
                  <a:lnTo>
                    <a:pt x="828" y="40"/>
                  </a:lnTo>
                  <a:lnTo>
                    <a:pt x="826" y="40"/>
                  </a:lnTo>
                  <a:lnTo>
                    <a:pt x="826" y="40"/>
                  </a:lnTo>
                  <a:lnTo>
                    <a:pt x="824" y="40"/>
                  </a:lnTo>
                  <a:lnTo>
                    <a:pt x="824" y="40"/>
                  </a:lnTo>
                  <a:lnTo>
                    <a:pt x="822" y="40"/>
                  </a:lnTo>
                  <a:lnTo>
                    <a:pt x="822" y="40"/>
                  </a:lnTo>
                  <a:lnTo>
                    <a:pt x="822" y="40"/>
                  </a:lnTo>
                  <a:lnTo>
                    <a:pt x="820" y="40"/>
                  </a:lnTo>
                  <a:lnTo>
                    <a:pt x="817" y="40"/>
                  </a:lnTo>
                  <a:lnTo>
                    <a:pt x="815" y="40"/>
                  </a:lnTo>
                  <a:lnTo>
                    <a:pt x="813" y="40"/>
                  </a:lnTo>
                  <a:lnTo>
                    <a:pt x="811" y="42"/>
                  </a:lnTo>
                  <a:lnTo>
                    <a:pt x="810" y="43"/>
                  </a:lnTo>
                  <a:lnTo>
                    <a:pt x="810" y="45"/>
                  </a:lnTo>
                  <a:lnTo>
                    <a:pt x="810" y="43"/>
                  </a:lnTo>
                  <a:lnTo>
                    <a:pt x="806" y="42"/>
                  </a:lnTo>
                  <a:lnTo>
                    <a:pt x="806" y="42"/>
                  </a:lnTo>
                  <a:lnTo>
                    <a:pt x="804" y="42"/>
                  </a:lnTo>
                  <a:lnTo>
                    <a:pt x="804" y="42"/>
                  </a:lnTo>
                  <a:lnTo>
                    <a:pt x="804" y="42"/>
                  </a:lnTo>
                  <a:lnTo>
                    <a:pt x="804" y="42"/>
                  </a:lnTo>
                  <a:lnTo>
                    <a:pt x="804" y="40"/>
                  </a:lnTo>
                  <a:lnTo>
                    <a:pt x="804" y="40"/>
                  </a:lnTo>
                  <a:lnTo>
                    <a:pt x="804" y="40"/>
                  </a:lnTo>
                  <a:lnTo>
                    <a:pt x="802" y="40"/>
                  </a:lnTo>
                  <a:lnTo>
                    <a:pt x="800" y="40"/>
                  </a:lnTo>
                  <a:lnTo>
                    <a:pt x="800" y="40"/>
                  </a:lnTo>
                  <a:lnTo>
                    <a:pt x="795" y="38"/>
                  </a:lnTo>
                  <a:lnTo>
                    <a:pt x="793" y="40"/>
                  </a:lnTo>
                  <a:lnTo>
                    <a:pt x="791" y="42"/>
                  </a:lnTo>
                  <a:lnTo>
                    <a:pt x="790" y="43"/>
                  </a:lnTo>
                  <a:lnTo>
                    <a:pt x="790" y="43"/>
                  </a:lnTo>
                  <a:lnTo>
                    <a:pt x="790" y="45"/>
                  </a:lnTo>
                  <a:lnTo>
                    <a:pt x="790" y="47"/>
                  </a:lnTo>
                  <a:lnTo>
                    <a:pt x="788" y="47"/>
                  </a:lnTo>
                  <a:lnTo>
                    <a:pt x="788" y="47"/>
                  </a:lnTo>
                  <a:lnTo>
                    <a:pt x="786" y="47"/>
                  </a:lnTo>
                  <a:lnTo>
                    <a:pt x="786" y="49"/>
                  </a:lnTo>
                  <a:lnTo>
                    <a:pt x="784" y="49"/>
                  </a:lnTo>
                  <a:lnTo>
                    <a:pt x="782" y="49"/>
                  </a:lnTo>
                  <a:lnTo>
                    <a:pt x="779" y="52"/>
                  </a:lnTo>
                  <a:lnTo>
                    <a:pt x="777" y="52"/>
                  </a:lnTo>
                  <a:lnTo>
                    <a:pt x="775" y="52"/>
                  </a:lnTo>
                  <a:lnTo>
                    <a:pt x="775" y="54"/>
                  </a:lnTo>
                  <a:lnTo>
                    <a:pt x="773" y="54"/>
                  </a:lnTo>
                  <a:lnTo>
                    <a:pt x="772" y="56"/>
                  </a:lnTo>
                  <a:lnTo>
                    <a:pt x="772" y="58"/>
                  </a:lnTo>
                  <a:lnTo>
                    <a:pt x="770" y="58"/>
                  </a:lnTo>
                  <a:lnTo>
                    <a:pt x="768" y="58"/>
                  </a:lnTo>
                  <a:lnTo>
                    <a:pt x="768" y="58"/>
                  </a:lnTo>
                  <a:lnTo>
                    <a:pt x="766" y="58"/>
                  </a:lnTo>
                  <a:lnTo>
                    <a:pt x="764" y="60"/>
                  </a:lnTo>
                  <a:lnTo>
                    <a:pt x="763" y="60"/>
                  </a:lnTo>
                  <a:lnTo>
                    <a:pt x="761" y="60"/>
                  </a:lnTo>
                  <a:lnTo>
                    <a:pt x="761" y="60"/>
                  </a:lnTo>
                  <a:lnTo>
                    <a:pt x="761" y="60"/>
                  </a:lnTo>
                  <a:lnTo>
                    <a:pt x="757" y="61"/>
                  </a:lnTo>
                  <a:lnTo>
                    <a:pt x="754" y="65"/>
                  </a:lnTo>
                  <a:lnTo>
                    <a:pt x="754" y="67"/>
                  </a:lnTo>
                  <a:lnTo>
                    <a:pt x="752" y="67"/>
                  </a:lnTo>
                  <a:lnTo>
                    <a:pt x="750" y="67"/>
                  </a:lnTo>
                  <a:lnTo>
                    <a:pt x="750" y="67"/>
                  </a:lnTo>
                  <a:lnTo>
                    <a:pt x="748" y="69"/>
                  </a:lnTo>
                  <a:lnTo>
                    <a:pt x="746" y="70"/>
                  </a:lnTo>
                  <a:lnTo>
                    <a:pt x="744" y="70"/>
                  </a:lnTo>
                  <a:lnTo>
                    <a:pt x="743" y="70"/>
                  </a:lnTo>
                  <a:lnTo>
                    <a:pt x="743" y="69"/>
                  </a:lnTo>
                  <a:lnTo>
                    <a:pt x="734" y="74"/>
                  </a:lnTo>
                  <a:lnTo>
                    <a:pt x="732" y="76"/>
                  </a:lnTo>
                  <a:lnTo>
                    <a:pt x="730" y="76"/>
                  </a:lnTo>
                  <a:lnTo>
                    <a:pt x="728" y="76"/>
                  </a:lnTo>
                  <a:lnTo>
                    <a:pt x="726" y="78"/>
                  </a:lnTo>
                  <a:lnTo>
                    <a:pt x="726" y="78"/>
                  </a:lnTo>
                  <a:lnTo>
                    <a:pt x="725" y="78"/>
                  </a:lnTo>
                  <a:lnTo>
                    <a:pt x="723" y="78"/>
                  </a:lnTo>
                  <a:lnTo>
                    <a:pt x="721" y="76"/>
                  </a:lnTo>
                  <a:lnTo>
                    <a:pt x="719" y="74"/>
                  </a:lnTo>
                  <a:lnTo>
                    <a:pt x="717" y="74"/>
                  </a:lnTo>
                  <a:lnTo>
                    <a:pt x="714" y="74"/>
                  </a:lnTo>
                  <a:lnTo>
                    <a:pt x="714" y="76"/>
                  </a:lnTo>
                  <a:lnTo>
                    <a:pt x="712" y="76"/>
                  </a:lnTo>
                  <a:lnTo>
                    <a:pt x="712" y="74"/>
                  </a:lnTo>
                  <a:lnTo>
                    <a:pt x="708" y="72"/>
                  </a:lnTo>
                  <a:lnTo>
                    <a:pt x="708" y="72"/>
                  </a:lnTo>
                  <a:lnTo>
                    <a:pt x="707" y="72"/>
                  </a:lnTo>
                  <a:lnTo>
                    <a:pt x="707" y="72"/>
                  </a:lnTo>
                  <a:lnTo>
                    <a:pt x="705" y="70"/>
                  </a:lnTo>
                  <a:lnTo>
                    <a:pt x="705" y="72"/>
                  </a:lnTo>
                  <a:lnTo>
                    <a:pt x="703" y="72"/>
                  </a:lnTo>
                  <a:lnTo>
                    <a:pt x="701" y="72"/>
                  </a:lnTo>
                  <a:lnTo>
                    <a:pt x="699" y="72"/>
                  </a:lnTo>
                  <a:lnTo>
                    <a:pt x="698" y="70"/>
                  </a:lnTo>
                  <a:lnTo>
                    <a:pt x="696" y="69"/>
                  </a:lnTo>
                  <a:lnTo>
                    <a:pt x="694" y="67"/>
                  </a:lnTo>
                  <a:lnTo>
                    <a:pt x="694" y="65"/>
                  </a:lnTo>
                  <a:lnTo>
                    <a:pt x="690" y="65"/>
                  </a:lnTo>
                  <a:lnTo>
                    <a:pt x="690" y="65"/>
                  </a:lnTo>
                  <a:lnTo>
                    <a:pt x="689" y="65"/>
                  </a:lnTo>
                  <a:lnTo>
                    <a:pt x="689" y="65"/>
                  </a:lnTo>
                  <a:lnTo>
                    <a:pt x="689" y="65"/>
                  </a:lnTo>
                  <a:lnTo>
                    <a:pt x="687" y="67"/>
                  </a:lnTo>
                  <a:lnTo>
                    <a:pt x="685" y="67"/>
                  </a:lnTo>
                  <a:lnTo>
                    <a:pt x="685" y="69"/>
                  </a:lnTo>
                  <a:lnTo>
                    <a:pt x="683" y="69"/>
                  </a:lnTo>
                  <a:lnTo>
                    <a:pt x="681" y="69"/>
                  </a:lnTo>
                  <a:lnTo>
                    <a:pt x="681" y="69"/>
                  </a:lnTo>
                  <a:lnTo>
                    <a:pt x="679" y="67"/>
                  </a:lnTo>
                  <a:lnTo>
                    <a:pt x="678" y="67"/>
                  </a:lnTo>
                  <a:lnTo>
                    <a:pt x="678" y="67"/>
                  </a:lnTo>
                  <a:lnTo>
                    <a:pt x="676" y="67"/>
                  </a:lnTo>
                  <a:lnTo>
                    <a:pt x="676" y="69"/>
                  </a:lnTo>
                  <a:lnTo>
                    <a:pt x="674" y="69"/>
                  </a:lnTo>
                  <a:lnTo>
                    <a:pt x="670" y="69"/>
                  </a:lnTo>
                  <a:lnTo>
                    <a:pt x="665" y="70"/>
                  </a:lnTo>
                  <a:lnTo>
                    <a:pt x="663" y="70"/>
                  </a:lnTo>
                  <a:lnTo>
                    <a:pt x="663" y="70"/>
                  </a:lnTo>
                  <a:lnTo>
                    <a:pt x="661" y="70"/>
                  </a:lnTo>
                  <a:lnTo>
                    <a:pt x="660" y="72"/>
                  </a:lnTo>
                  <a:lnTo>
                    <a:pt x="658" y="72"/>
                  </a:lnTo>
                  <a:lnTo>
                    <a:pt x="658" y="72"/>
                  </a:lnTo>
                  <a:lnTo>
                    <a:pt x="658" y="72"/>
                  </a:lnTo>
                  <a:lnTo>
                    <a:pt x="656" y="74"/>
                  </a:lnTo>
                  <a:lnTo>
                    <a:pt x="656" y="74"/>
                  </a:lnTo>
                  <a:lnTo>
                    <a:pt x="656" y="74"/>
                  </a:lnTo>
                  <a:lnTo>
                    <a:pt x="654" y="76"/>
                  </a:lnTo>
                  <a:lnTo>
                    <a:pt x="654" y="76"/>
                  </a:lnTo>
                  <a:lnTo>
                    <a:pt x="654" y="76"/>
                  </a:lnTo>
                  <a:lnTo>
                    <a:pt x="652" y="76"/>
                  </a:lnTo>
                  <a:lnTo>
                    <a:pt x="652" y="76"/>
                  </a:lnTo>
                  <a:lnTo>
                    <a:pt x="652" y="76"/>
                  </a:lnTo>
                  <a:lnTo>
                    <a:pt x="651" y="74"/>
                  </a:lnTo>
                  <a:lnTo>
                    <a:pt x="651" y="74"/>
                  </a:lnTo>
                  <a:lnTo>
                    <a:pt x="651" y="74"/>
                  </a:lnTo>
                  <a:lnTo>
                    <a:pt x="649" y="74"/>
                  </a:lnTo>
                  <a:lnTo>
                    <a:pt x="649" y="74"/>
                  </a:lnTo>
                  <a:lnTo>
                    <a:pt x="647" y="76"/>
                  </a:lnTo>
                  <a:lnTo>
                    <a:pt x="645" y="78"/>
                  </a:lnTo>
                  <a:lnTo>
                    <a:pt x="642" y="78"/>
                  </a:lnTo>
                  <a:lnTo>
                    <a:pt x="642" y="78"/>
                  </a:lnTo>
                  <a:lnTo>
                    <a:pt x="640" y="78"/>
                  </a:lnTo>
                  <a:lnTo>
                    <a:pt x="638" y="78"/>
                  </a:lnTo>
                  <a:lnTo>
                    <a:pt x="636" y="78"/>
                  </a:lnTo>
                  <a:lnTo>
                    <a:pt x="634" y="78"/>
                  </a:lnTo>
                  <a:lnTo>
                    <a:pt x="633" y="76"/>
                  </a:lnTo>
                  <a:lnTo>
                    <a:pt x="633" y="76"/>
                  </a:lnTo>
                  <a:lnTo>
                    <a:pt x="629" y="76"/>
                  </a:lnTo>
                  <a:lnTo>
                    <a:pt x="629" y="76"/>
                  </a:lnTo>
                  <a:lnTo>
                    <a:pt x="627" y="76"/>
                  </a:lnTo>
                  <a:lnTo>
                    <a:pt x="624" y="76"/>
                  </a:lnTo>
                  <a:lnTo>
                    <a:pt x="618" y="72"/>
                  </a:lnTo>
                  <a:lnTo>
                    <a:pt x="614" y="72"/>
                  </a:lnTo>
                  <a:lnTo>
                    <a:pt x="613" y="74"/>
                  </a:lnTo>
                  <a:lnTo>
                    <a:pt x="613" y="72"/>
                  </a:lnTo>
                  <a:lnTo>
                    <a:pt x="613" y="72"/>
                  </a:lnTo>
                  <a:lnTo>
                    <a:pt x="611" y="70"/>
                  </a:lnTo>
                  <a:lnTo>
                    <a:pt x="609" y="70"/>
                  </a:lnTo>
                  <a:lnTo>
                    <a:pt x="607" y="69"/>
                  </a:lnTo>
                  <a:lnTo>
                    <a:pt x="607" y="65"/>
                  </a:lnTo>
                  <a:lnTo>
                    <a:pt x="605" y="65"/>
                  </a:lnTo>
                  <a:lnTo>
                    <a:pt x="605" y="63"/>
                  </a:lnTo>
                  <a:lnTo>
                    <a:pt x="605" y="65"/>
                  </a:lnTo>
                  <a:lnTo>
                    <a:pt x="604" y="65"/>
                  </a:lnTo>
                  <a:lnTo>
                    <a:pt x="604" y="65"/>
                  </a:lnTo>
                  <a:lnTo>
                    <a:pt x="604" y="63"/>
                  </a:lnTo>
                  <a:lnTo>
                    <a:pt x="602" y="63"/>
                  </a:lnTo>
                  <a:lnTo>
                    <a:pt x="602" y="65"/>
                  </a:lnTo>
                  <a:lnTo>
                    <a:pt x="600" y="65"/>
                  </a:lnTo>
                  <a:lnTo>
                    <a:pt x="600" y="67"/>
                  </a:lnTo>
                  <a:lnTo>
                    <a:pt x="600" y="69"/>
                  </a:lnTo>
                  <a:lnTo>
                    <a:pt x="598" y="69"/>
                  </a:lnTo>
                  <a:lnTo>
                    <a:pt x="598" y="69"/>
                  </a:lnTo>
                  <a:lnTo>
                    <a:pt x="598" y="70"/>
                  </a:lnTo>
                  <a:lnTo>
                    <a:pt x="598" y="70"/>
                  </a:lnTo>
                  <a:lnTo>
                    <a:pt x="596" y="70"/>
                  </a:lnTo>
                  <a:lnTo>
                    <a:pt x="595" y="70"/>
                  </a:lnTo>
                  <a:lnTo>
                    <a:pt x="593" y="70"/>
                  </a:lnTo>
                  <a:lnTo>
                    <a:pt x="593" y="69"/>
                  </a:lnTo>
                  <a:lnTo>
                    <a:pt x="593" y="69"/>
                  </a:lnTo>
                  <a:lnTo>
                    <a:pt x="591" y="67"/>
                  </a:lnTo>
                  <a:lnTo>
                    <a:pt x="589" y="67"/>
                  </a:lnTo>
                  <a:lnTo>
                    <a:pt x="587" y="65"/>
                  </a:lnTo>
                  <a:lnTo>
                    <a:pt x="587" y="65"/>
                  </a:lnTo>
                  <a:lnTo>
                    <a:pt x="586" y="65"/>
                  </a:lnTo>
                  <a:lnTo>
                    <a:pt x="586" y="65"/>
                  </a:lnTo>
                  <a:lnTo>
                    <a:pt x="584" y="65"/>
                  </a:lnTo>
                  <a:lnTo>
                    <a:pt x="584" y="63"/>
                  </a:lnTo>
                  <a:lnTo>
                    <a:pt x="582" y="63"/>
                  </a:lnTo>
                  <a:lnTo>
                    <a:pt x="575" y="63"/>
                  </a:lnTo>
                  <a:lnTo>
                    <a:pt x="575" y="61"/>
                  </a:lnTo>
                  <a:lnTo>
                    <a:pt x="573" y="61"/>
                  </a:lnTo>
                  <a:lnTo>
                    <a:pt x="571" y="61"/>
                  </a:lnTo>
                  <a:lnTo>
                    <a:pt x="571" y="60"/>
                  </a:lnTo>
                  <a:lnTo>
                    <a:pt x="569" y="60"/>
                  </a:lnTo>
                  <a:lnTo>
                    <a:pt x="569" y="56"/>
                  </a:lnTo>
                  <a:lnTo>
                    <a:pt x="569" y="54"/>
                  </a:lnTo>
                  <a:lnTo>
                    <a:pt x="568" y="52"/>
                  </a:lnTo>
                  <a:lnTo>
                    <a:pt x="560" y="49"/>
                  </a:lnTo>
                  <a:lnTo>
                    <a:pt x="557" y="49"/>
                  </a:lnTo>
                  <a:lnTo>
                    <a:pt x="551" y="49"/>
                  </a:lnTo>
                  <a:lnTo>
                    <a:pt x="551" y="49"/>
                  </a:lnTo>
                  <a:lnTo>
                    <a:pt x="549" y="47"/>
                  </a:lnTo>
                  <a:lnTo>
                    <a:pt x="549" y="47"/>
                  </a:lnTo>
                  <a:lnTo>
                    <a:pt x="549" y="49"/>
                  </a:lnTo>
                  <a:lnTo>
                    <a:pt x="549" y="49"/>
                  </a:lnTo>
                  <a:lnTo>
                    <a:pt x="548" y="49"/>
                  </a:lnTo>
                  <a:lnTo>
                    <a:pt x="548" y="51"/>
                  </a:lnTo>
                  <a:lnTo>
                    <a:pt x="548" y="51"/>
                  </a:lnTo>
                  <a:lnTo>
                    <a:pt x="548" y="51"/>
                  </a:lnTo>
                  <a:lnTo>
                    <a:pt x="548" y="52"/>
                  </a:lnTo>
                  <a:lnTo>
                    <a:pt x="548" y="52"/>
                  </a:lnTo>
                  <a:lnTo>
                    <a:pt x="544" y="54"/>
                  </a:lnTo>
                  <a:lnTo>
                    <a:pt x="542" y="56"/>
                  </a:lnTo>
                  <a:lnTo>
                    <a:pt x="540" y="56"/>
                  </a:lnTo>
                  <a:lnTo>
                    <a:pt x="540" y="56"/>
                  </a:lnTo>
                  <a:lnTo>
                    <a:pt x="540" y="56"/>
                  </a:lnTo>
                  <a:lnTo>
                    <a:pt x="539" y="56"/>
                  </a:lnTo>
                  <a:lnTo>
                    <a:pt x="539" y="56"/>
                  </a:lnTo>
                  <a:lnTo>
                    <a:pt x="539" y="56"/>
                  </a:lnTo>
                  <a:lnTo>
                    <a:pt x="537" y="54"/>
                  </a:lnTo>
                  <a:lnTo>
                    <a:pt x="537" y="54"/>
                  </a:lnTo>
                  <a:lnTo>
                    <a:pt x="537" y="54"/>
                  </a:lnTo>
                  <a:lnTo>
                    <a:pt x="537" y="54"/>
                  </a:lnTo>
                  <a:lnTo>
                    <a:pt x="535" y="52"/>
                  </a:lnTo>
                  <a:lnTo>
                    <a:pt x="535" y="52"/>
                  </a:lnTo>
                  <a:lnTo>
                    <a:pt x="535" y="52"/>
                  </a:lnTo>
                  <a:lnTo>
                    <a:pt x="535" y="51"/>
                  </a:lnTo>
                  <a:lnTo>
                    <a:pt x="535" y="51"/>
                  </a:lnTo>
                  <a:lnTo>
                    <a:pt x="533" y="51"/>
                  </a:lnTo>
                  <a:lnTo>
                    <a:pt x="531" y="49"/>
                  </a:lnTo>
                  <a:lnTo>
                    <a:pt x="530" y="49"/>
                  </a:lnTo>
                  <a:lnTo>
                    <a:pt x="528" y="45"/>
                  </a:lnTo>
                  <a:lnTo>
                    <a:pt x="528" y="45"/>
                  </a:lnTo>
                  <a:lnTo>
                    <a:pt x="524" y="42"/>
                  </a:lnTo>
                  <a:lnTo>
                    <a:pt x="524" y="40"/>
                  </a:lnTo>
                  <a:lnTo>
                    <a:pt x="524" y="40"/>
                  </a:lnTo>
                  <a:lnTo>
                    <a:pt x="524" y="38"/>
                  </a:lnTo>
                  <a:lnTo>
                    <a:pt x="524" y="38"/>
                  </a:lnTo>
                  <a:lnTo>
                    <a:pt x="524" y="36"/>
                  </a:lnTo>
                  <a:lnTo>
                    <a:pt x="524" y="36"/>
                  </a:lnTo>
                  <a:lnTo>
                    <a:pt x="524" y="32"/>
                  </a:lnTo>
                  <a:lnTo>
                    <a:pt x="524" y="31"/>
                  </a:lnTo>
                  <a:lnTo>
                    <a:pt x="521" y="25"/>
                  </a:lnTo>
                  <a:lnTo>
                    <a:pt x="521" y="25"/>
                  </a:lnTo>
                  <a:lnTo>
                    <a:pt x="521" y="27"/>
                  </a:lnTo>
                  <a:lnTo>
                    <a:pt x="517" y="23"/>
                  </a:lnTo>
                  <a:lnTo>
                    <a:pt x="517" y="23"/>
                  </a:lnTo>
                  <a:lnTo>
                    <a:pt x="517" y="25"/>
                  </a:lnTo>
                  <a:lnTo>
                    <a:pt x="515" y="25"/>
                  </a:lnTo>
                  <a:lnTo>
                    <a:pt x="515" y="27"/>
                  </a:lnTo>
                  <a:lnTo>
                    <a:pt x="515" y="27"/>
                  </a:lnTo>
                  <a:lnTo>
                    <a:pt x="515" y="29"/>
                  </a:lnTo>
                  <a:lnTo>
                    <a:pt x="513" y="29"/>
                  </a:lnTo>
                  <a:lnTo>
                    <a:pt x="513" y="29"/>
                  </a:lnTo>
                  <a:lnTo>
                    <a:pt x="515" y="27"/>
                  </a:lnTo>
                  <a:lnTo>
                    <a:pt x="515" y="25"/>
                  </a:lnTo>
                  <a:lnTo>
                    <a:pt x="515" y="25"/>
                  </a:lnTo>
                  <a:lnTo>
                    <a:pt x="515" y="25"/>
                  </a:lnTo>
                  <a:lnTo>
                    <a:pt x="515" y="23"/>
                  </a:lnTo>
                  <a:lnTo>
                    <a:pt x="517" y="23"/>
                  </a:lnTo>
                  <a:lnTo>
                    <a:pt x="517" y="23"/>
                  </a:lnTo>
                  <a:lnTo>
                    <a:pt x="515" y="23"/>
                  </a:lnTo>
                  <a:lnTo>
                    <a:pt x="513" y="25"/>
                  </a:lnTo>
                  <a:lnTo>
                    <a:pt x="512" y="25"/>
                  </a:lnTo>
                  <a:lnTo>
                    <a:pt x="510" y="25"/>
                  </a:lnTo>
                  <a:lnTo>
                    <a:pt x="506" y="29"/>
                  </a:lnTo>
                  <a:lnTo>
                    <a:pt x="503" y="29"/>
                  </a:lnTo>
                  <a:lnTo>
                    <a:pt x="501" y="31"/>
                  </a:lnTo>
                  <a:lnTo>
                    <a:pt x="499" y="31"/>
                  </a:lnTo>
                  <a:lnTo>
                    <a:pt x="497" y="31"/>
                  </a:lnTo>
                  <a:lnTo>
                    <a:pt x="495" y="31"/>
                  </a:lnTo>
                  <a:lnTo>
                    <a:pt x="493" y="29"/>
                  </a:lnTo>
                  <a:lnTo>
                    <a:pt x="490" y="29"/>
                  </a:lnTo>
                  <a:lnTo>
                    <a:pt x="490" y="27"/>
                  </a:lnTo>
                  <a:lnTo>
                    <a:pt x="488" y="27"/>
                  </a:lnTo>
                  <a:lnTo>
                    <a:pt x="486" y="25"/>
                  </a:lnTo>
                  <a:lnTo>
                    <a:pt x="483" y="25"/>
                  </a:lnTo>
                  <a:lnTo>
                    <a:pt x="483" y="23"/>
                  </a:lnTo>
                  <a:lnTo>
                    <a:pt x="481" y="22"/>
                  </a:lnTo>
                  <a:lnTo>
                    <a:pt x="479" y="22"/>
                  </a:lnTo>
                  <a:lnTo>
                    <a:pt x="479" y="22"/>
                  </a:lnTo>
                  <a:lnTo>
                    <a:pt x="479" y="20"/>
                  </a:lnTo>
                  <a:lnTo>
                    <a:pt x="477" y="18"/>
                  </a:lnTo>
                  <a:lnTo>
                    <a:pt x="479" y="18"/>
                  </a:lnTo>
                  <a:lnTo>
                    <a:pt x="479" y="18"/>
                  </a:lnTo>
                  <a:lnTo>
                    <a:pt x="475" y="16"/>
                  </a:lnTo>
                  <a:lnTo>
                    <a:pt x="475" y="14"/>
                  </a:lnTo>
                  <a:lnTo>
                    <a:pt x="474" y="11"/>
                  </a:lnTo>
                  <a:lnTo>
                    <a:pt x="474" y="11"/>
                  </a:lnTo>
                  <a:lnTo>
                    <a:pt x="474" y="9"/>
                  </a:lnTo>
                  <a:lnTo>
                    <a:pt x="474" y="7"/>
                  </a:lnTo>
                  <a:lnTo>
                    <a:pt x="474" y="7"/>
                  </a:lnTo>
                  <a:lnTo>
                    <a:pt x="474" y="5"/>
                  </a:lnTo>
                  <a:lnTo>
                    <a:pt x="475" y="4"/>
                  </a:lnTo>
                  <a:lnTo>
                    <a:pt x="477" y="4"/>
                  </a:lnTo>
                  <a:lnTo>
                    <a:pt x="479" y="5"/>
                  </a:lnTo>
                  <a:lnTo>
                    <a:pt x="479" y="4"/>
                  </a:lnTo>
                  <a:lnTo>
                    <a:pt x="477" y="4"/>
                  </a:lnTo>
                  <a:lnTo>
                    <a:pt x="477" y="4"/>
                  </a:lnTo>
                  <a:lnTo>
                    <a:pt x="477" y="4"/>
                  </a:lnTo>
                  <a:lnTo>
                    <a:pt x="475" y="4"/>
                  </a:lnTo>
                  <a:lnTo>
                    <a:pt x="475" y="4"/>
                  </a:lnTo>
                  <a:lnTo>
                    <a:pt x="475" y="4"/>
                  </a:lnTo>
                  <a:lnTo>
                    <a:pt x="474" y="4"/>
                  </a:lnTo>
                  <a:lnTo>
                    <a:pt x="472" y="4"/>
                  </a:lnTo>
                  <a:lnTo>
                    <a:pt x="470" y="2"/>
                  </a:lnTo>
                  <a:lnTo>
                    <a:pt x="470" y="2"/>
                  </a:lnTo>
                  <a:lnTo>
                    <a:pt x="470" y="2"/>
                  </a:lnTo>
                  <a:lnTo>
                    <a:pt x="470" y="2"/>
                  </a:lnTo>
                  <a:lnTo>
                    <a:pt x="470" y="0"/>
                  </a:lnTo>
                  <a:lnTo>
                    <a:pt x="470" y="0"/>
                  </a:lnTo>
                  <a:lnTo>
                    <a:pt x="468" y="0"/>
                  </a:lnTo>
                  <a:lnTo>
                    <a:pt x="468" y="0"/>
                  </a:lnTo>
                  <a:lnTo>
                    <a:pt x="468" y="0"/>
                  </a:lnTo>
                  <a:lnTo>
                    <a:pt x="468" y="0"/>
                  </a:lnTo>
                  <a:lnTo>
                    <a:pt x="468" y="0"/>
                  </a:lnTo>
                  <a:lnTo>
                    <a:pt x="466" y="0"/>
                  </a:lnTo>
                  <a:lnTo>
                    <a:pt x="466" y="0"/>
                  </a:lnTo>
                  <a:lnTo>
                    <a:pt x="465" y="2"/>
                  </a:lnTo>
                  <a:lnTo>
                    <a:pt x="465" y="4"/>
                  </a:lnTo>
                  <a:lnTo>
                    <a:pt x="463" y="5"/>
                  </a:lnTo>
                  <a:lnTo>
                    <a:pt x="461" y="7"/>
                  </a:lnTo>
                  <a:lnTo>
                    <a:pt x="459" y="7"/>
                  </a:lnTo>
                  <a:lnTo>
                    <a:pt x="457" y="9"/>
                  </a:lnTo>
                  <a:lnTo>
                    <a:pt x="456" y="9"/>
                  </a:lnTo>
                  <a:lnTo>
                    <a:pt x="454" y="9"/>
                  </a:lnTo>
                  <a:lnTo>
                    <a:pt x="447" y="9"/>
                  </a:lnTo>
                  <a:lnTo>
                    <a:pt x="445" y="9"/>
                  </a:lnTo>
                  <a:lnTo>
                    <a:pt x="443" y="7"/>
                  </a:lnTo>
                  <a:lnTo>
                    <a:pt x="443" y="7"/>
                  </a:lnTo>
                  <a:lnTo>
                    <a:pt x="441" y="7"/>
                  </a:lnTo>
                  <a:lnTo>
                    <a:pt x="436" y="9"/>
                  </a:lnTo>
                  <a:lnTo>
                    <a:pt x="418" y="7"/>
                  </a:lnTo>
                  <a:lnTo>
                    <a:pt x="412" y="7"/>
                  </a:lnTo>
                  <a:lnTo>
                    <a:pt x="410" y="7"/>
                  </a:lnTo>
                  <a:lnTo>
                    <a:pt x="410" y="7"/>
                  </a:lnTo>
                  <a:lnTo>
                    <a:pt x="400" y="5"/>
                  </a:lnTo>
                  <a:lnTo>
                    <a:pt x="396" y="5"/>
                  </a:lnTo>
                  <a:lnTo>
                    <a:pt x="396" y="5"/>
                  </a:lnTo>
                  <a:lnTo>
                    <a:pt x="391" y="5"/>
                  </a:lnTo>
                  <a:lnTo>
                    <a:pt x="387" y="4"/>
                  </a:lnTo>
                  <a:lnTo>
                    <a:pt x="385" y="4"/>
                  </a:lnTo>
                  <a:lnTo>
                    <a:pt x="376" y="9"/>
                  </a:lnTo>
                  <a:lnTo>
                    <a:pt x="369" y="11"/>
                  </a:lnTo>
                  <a:lnTo>
                    <a:pt x="367" y="13"/>
                  </a:lnTo>
                  <a:lnTo>
                    <a:pt x="365" y="14"/>
                  </a:lnTo>
                  <a:lnTo>
                    <a:pt x="362" y="14"/>
                  </a:lnTo>
                  <a:lnTo>
                    <a:pt x="360" y="14"/>
                  </a:lnTo>
                  <a:lnTo>
                    <a:pt x="360" y="14"/>
                  </a:lnTo>
                  <a:lnTo>
                    <a:pt x="358" y="14"/>
                  </a:lnTo>
                  <a:lnTo>
                    <a:pt x="356" y="14"/>
                  </a:lnTo>
                  <a:lnTo>
                    <a:pt x="356" y="14"/>
                  </a:lnTo>
                  <a:lnTo>
                    <a:pt x="354" y="16"/>
                  </a:lnTo>
                  <a:lnTo>
                    <a:pt x="353" y="16"/>
                  </a:lnTo>
                  <a:lnTo>
                    <a:pt x="351" y="16"/>
                  </a:lnTo>
                  <a:lnTo>
                    <a:pt x="351" y="16"/>
                  </a:lnTo>
                  <a:lnTo>
                    <a:pt x="349" y="16"/>
                  </a:lnTo>
                  <a:lnTo>
                    <a:pt x="347" y="18"/>
                  </a:lnTo>
                  <a:lnTo>
                    <a:pt x="347" y="18"/>
                  </a:lnTo>
                  <a:lnTo>
                    <a:pt x="345" y="18"/>
                  </a:lnTo>
                  <a:lnTo>
                    <a:pt x="345" y="18"/>
                  </a:lnTo>
                  <a:lnTo>
                    <a:pt x="345" y="18"/>
                  </a:lnTo>
                  <a:lnTo>
                    <a:pt x="344" y="18"/>
                  </a:lnTo>
                  <a:lnTo>
                    <a:pt x="340" y="20"/>
                  </a:lnTo>
                  <a:lnTo>
                    <a:pt x="340" y="22"/>
                  </a:lnTo>
                  <a:lnTo>
                    <a:pt x="338" y="23"/>
                  </a:lnTo>
                  <a:lnTo>
                    <a:pt x="338" y="23"/>
                  </a:lnTo>
                  <a:lnTo>
                    <a:pt x="338" y="23"/>
                  </a:lnTo>
                  <a:lnTo>
                    <a:pt x="338" y="22"/>
                  </a:lnTo>
                  <a:lnTo>
                    <a:pt x="336" y="22"/>
                  </a:lnTo>
                  <a:lnTo>
                    <a:pt x="336" y="22"/>
                  </a:lnTo>
                  <a:lnTo>
                    <a:pt x="336" y="22"/>
                  </a:lnTo>
                  <a:lnTo>
                    <a:pt x="336" y="23"/>
                  </a:lnTo>
                  <a:lnTo>
                    <a:pt x="336" y="23"/>
                  </a:lnTo>
                  <a:lnTo>
                    <a:pt x="336" y="23"/>
                  </a:lnTo>
                  <a:lnTo>
                    <a:pt x="336" y="23"/>
                  </a:lnTo>
                  <a:lnTo>
                    <a:pt x="333" y="23"/>
                  </a:lnTo>
                  <a:lnTo>
                    <a:pt x="331" y="25"/>
                  </a:lnTo>
                  <a:lnTo>
                    <a:pt x="331" y="25"/>
                  </a:lnTo>
                  <a:lnTo>
                    <a:pt x="331" y="27"/>
                  </a:lnTo>
                  <a:lnTo>
                    <a:pt x="327" y="31"/>
                  </a:lnTo>
                  <a:lnTo>
                    <a:pt x="326" y="32"/>
                  </a:lnTo>
                  <a:lnTo>
                    <a:pt x="326" y="32"/>
                  </a:lnTo>
                  <a:lnTo>
                    <a:pt x="320" y="34"/>
                  </a:lnTo>
                  <a:lnTo>
                    <a:pt x="320" y="34"/>
                  </a:lnTo>
                  <a:lnTo>
                    <a:pt x="318" y="36"/>
                  </a:lnTo>
                  <a:lnTo>
                    <a:pt x="311" y="40"/>
                  </a:lnTo>
                  <a:lnTo>
                    <a:pt x="300" y="45"/>
                  </a:lnTo>
                  <a:lnTo>
                    <a:pt x="293" y="49"/>
                  </a:lnTo>
                  <a:lnTo>
                    <a:pt x="293" y="49"/>
                  </a:lnTo>
                  <a:lnTo>
                    <a:pt x="293" y="49"/>
                  </a:lnTo>
                  <a:lnTo>
                    <a:pt x="291" y="51"/>
                  </a:lnTo>
                  <a:lnTo>
                    <a:pt x="291" y="51"/>
                  </a:lnTo>
                  <a:lnTo>
                    <a:pt x="289" y="51"/>
                  </a:lnTo>
                  <a:lnTo>
                    <a:pt x="288" y="51"/>
                  </a:lnTo>
                  <a:lnTo>
                    <a:pt x="288" y="52"/>
                  </a:lnTo>
                  <a:lnTo>
                    <a:pt x="288" y="52"/>
                  </a:lnTo>
                  <a:lnTo>
                    <a:pt x="289" y="54"/>
                  </a:lnTo>
                  <a:lnTo>
                    <a:pt x="289" y="54"/>
                  </a:lnTo>
                  <a:lnTo>
                    <a:pt x="289" y="54"/>
                  </a:lnTo>
                  <a:lnTo>
                    <a:pt x="288" y="56"/>
                  </a:lnTo>
                  <a:lnTo>
                    <a:pt x="288" y="56"/>
                  </a:lnTo>
                  <a:lnTo>
                    <a:pt x="288" y="58"/>
                  </a:lnTo>
                  <a:lnTo>
                    <a:pt x="288" y="60"/>
                  </a:lnTo>
                  <a:lnTo>
                    <a:pt x="288" y="60"/>
                  </a:lnTo>
                  <a:lnTo>
                    <a:pt x="288" y="61"/>
                  </a:lnTo>
                  <a:lnTo>
                    <a:pt x="284" y="63"/>
                  </a:lnTo>
                  <a:lnTo>
                    <a:pt x="282" y="65"/>
                  </a:lnTo>
                  <a:lnTo>
                    <a:pt x="280" y="65"/>
                  </a:lnTo>
                  <a:lnTo>
                    <a:pt x="280" y="65"/>
                  </a:lnTo>
                  <a:lnTo>
                    <a:pt x="280" y="65"/>
                  </a:lnTo>
                  <a:lnTo>
                    <a:pt x="280" y="67"/>
                  </a:lnTo>
                  <a:lnTo>
                    <a:pt x="280" y="67"/>
                  </a:lnTo>
                  <a:lnTo>
                    <a:pt x="279" y="67"/>
                  </a:lnTo>
                  <a:lnTo>
                    <a:pt x="279" y="67"/>
                  </a:lnTo>
                  <a:lnTo>
                    <a:pt x="279" y="65"/>
                  </a:lnTo>
                  <a:lnTo>
                    <a:pt x="277" y="67"/>
                  </a:lnTo>
                  <a:lnTo>
                    <a:pt x="277" y="67"/>
                  </a:lnTo>
                  <a:lnTo>
                    <a:pt x="275" y="67"/>
                  </a:lnTo>
                  <a:lnTo>
                    <a:pt x="275" y="65"/>
                  </a:lnTo>
                  <a:lnTo>
                    <a:pt x="273" y="67"/>
                  </a:lnTo>
                  <a:lnTo>
                    <a:pt x="273" y="67"/>
                  </a:lnTo>
                  <a:lnTo>
                    <a:pt x="261" y="67"/>
                  </a:lnTo>
                  <a:lnTo>
                    <a:pt x="255" y="67"/>
                  </a:lnTo>
                  <a:lnTo>
                    <a:pt x="255" y="65"/>
                  </a:lnTo>
                  <a:lnTo>
                    <a:pt x="253" y="65"/>
                  </a:lnTo>
                  <a:lnTo>
                    <a:pt x="237" y="60"/>
                  </a:lnTo>
                  <a:lnTo>
                    <a:pt x="235" y="60"/>
                  </a:lnTo>
                  <a:lnTo>
                    <a:pt x="233" y="58"/>
                  </a:lnTo>
                  <a:lnTo>
                    <a:pt x="232" y="58"/>
                  </a:lnTo>
                  <a:lnTo>
                    <a:pt x="232" y="58"/>
                  </a:lnTo>
                  <a:lnTo>
                    <a:pt x="232" y="60"/>
                  </a:lnTo>
                  <a:lnTo>
                    <a:pt x="230" y="60"/>
                  </a:lnTo>
                  <a:lnTo>
                    <a:pt x="230" y="60"/>
                  </a:lnTo>
                  <a:lnTo>
                    <a:pt x="230" y="60"/>
                  </a:lnTo>
                  <a:lnTo>
                    <a:pt x="230" y="61"/>
                  </a:lnTo>
                  <a:lnTo>
                    <a:pt x="228" y="61"/>
                  </a:lnTo>
                  <a:lnTo>
                    <a:pt x="228" y="61"/>
                  </a:lnTo>
                  <a:lnTo>
                    <a:pt x="226" y="63"/>
                  </a:lnTo>
                  <a:lnTo>
                    <a:pt x="226" y="63"/>
                  </a:lnTo>
                  <a:lnTo>
                    <a:pt x="224" y="63"/>
                  </a:lnTo>
                  <a:lnTo>
                    <a:pt x="212" y="63"/>
                  </a:lnTo>
                  <a:lnTo>
                    <a:pt x="199" y="61"/>
                  </a:lnTo>
                  <a:lnTo>
                    <a:pt x="188" y="58"/>
                  </a:lnTo>
                  <a:lnTo>
                    <a:pt x="179" y="56"/>
                  </a:lnTo>
                  <a:lnTo>
                    <a:pt x="179" y="56"/>
                  </a:lnTo>
                  <a:lnTo>
                    <a:pt x="177" y="58"/>
                  </a:lnTo>
                  <a:lnTo>
                    <a:pt x="177" y="58"/>
                  </a:lnTo>
                  <a:lnTo>
                    <a:pt x="176" y="58"/>
                  </a:lnTo>
                  <a:lnTo>
                    <a:pt x="174" y="58"/>
                  </a:lnTo>
                  <a:lnTo>
                    <a:pt x="172" y="60"/>
                  </a:lnTo>
                  <a:lnTo>
                    <a:pt x="172" y="61"/>
                  </a:lnTo>
                  <a:lnTo>
                    <a:pt x="172" y="63"/>
                  </a:lnTo>
                  <a:lnTo>
                    <a:pt x="172" y="63"/>
                  </a:lnTo>
                  <a:lnTo>
                    <a:pt x="172" y="65"/>
                  </a:lnTo>
                  <a:lnTo>
                    <a:pt x="170" y="67"/>
                  </a:lnTo>
                  <a:lnTo>
                    <a:pt x="170" y="69"/>
                  </a:lnTo>
                  <a:lnTo>
                    <a:pt x="168" y="70"/>
                  </a:lnTo>
                  <a:lnTo>
                    <a:pt x="168" y="70"/>
                  </a:lnTo>
                  <a:lnTo>
                    <a:pt x="168" y="70"/>
                  </a:lnTo>
                  <a:lnTo>
                    <a:pt x="168" y="72"/>
                  </a:lnTo>
                  <a:lnTo>
                    <a:pt x="168" y="72"/>
                  </a:lnTo>
                  <a:lnTo>
                    <a:pt x="170" y="72"/>
                  </a:lnTo>
                  <a:lnTo>
                    <a:pt x="170" y="74"/>
                  </a:lnTo>
                  <a:lnTo>
                    <a:pt x="170" y="74"/>
                  </a:lnTo>
                  <a:lnTo>
                    <a:pt x="170" y="74"/>
                  </a:lnTo>
                  <a:lnTo>
                    <a:pt x="170" y="74"/>
                  </a:lnTo>
                  <a:lnTo>
                    <a:pt x="172" y="76"/>
                  </a:lnTo>
                  <a:lnTo>
                    <a:pt x="174" y="76"/>
                  </a:lnTo>
                  <a:lnTo>
                    <a:pt x="174" y="78"/>
                  </a:lnTo>
                  <a:lnTo>
                    <a:pt x="176" y="78"/>
                  </a:lnTo>
                  <a:lnTo>
                    <a:pt x="177" y="79"/>
                  </a:lnTo>
                  <a:lnTo>
                    <a:pt x="179" y="79"/>
                  </a:lnTo>
                  <a:lnTo>
                    <a:pt x="179" y="79"/>
                  </a:lnTo>
                  <a:lnTo>
                    <a:pt x="181" y="81"/>
                  </a:lnTo>
                  <a:lnTo>
                    <a:pt x="181" y="81"/>
                  </a:lnTo>
                  <a:lnTo>
                    <a:pt x="183" y="81"/>
                  </a:lnTo>
                  <a:lnTo>
                    <a:pt x="183" y="83"/>
                  </a:lnTo>
                  <a:lnTo>
                    <a:pt x="183" y="83"/>
                  </a:lnTo>
                  <a:lnTo>
                    <a:pt x="183" y="83"/>
                  </a:lnTo>
                  <a:lnTo>
                    <a:pt x="183" y="83"/>
                  </a:lnTo>
                  <a:lnTo>
                    <a:pt x="183" y="83"/>
                  </a:lnTo>
                  <a:lnTo>
                    <a:pt x="183" y="83"/>
                  </a:lnTo>
                  <a:lnTo>
                    <a:pt x="181" y="83"/>
                  </a:lnTo>
                  <a:lnTo>
                    <a:pt x="181" y="83"/>
                  </a:lnTo>
                  <a:lnTo>
                    <a:pt x="181" y="85"/>
                  </a:lnTo>
                  <a:lnTo>
                    <a:pt x="181" y="85"/>
                  </a:lnTo>
                  <a:lnTo>
                    <a:pt x="181" y="85"/>
                  </a:lnTo>
                  <a:lnTo>
                    <a:pt x="181" y="85"/>
                  </a:lnTo>
                  <a:lnTo>
                    <a:pt x="183" y="85"/>
                  </a:lnTo>
                  <a:lnTo>
                    <a:pt x="183" y="85"/>
                  </a:lnTo>
                  <a:lnTo>
                    <a:pt x="183" y="83"/>
                  </a:lnTo>
                  <a:lnTo>
                    <a:pt x="183" y="85"/>
                  </a:lnTo>
                  <a:lnTo>
                    <a:pt x="183" y="83"/>
                  </a:lnTo>
                  <a:lnTo>
                    <a:pt x="185" y="85"/>
                  </a:lnTo>
                  <a:lnTo>
                    <a:pt x="185" y="85"/>
                  </a:lnTo>
                  <a:lnTo>
                    <a:pt x="185" y="85"/>
                  </a:lnTo>
                  <a:lnTo>
                    <a:pt x="185" y="85"/>
                  </a:lnTo>
                  <a:lnTo>
                    <a:pt x="185" y="87"/>
                  </a:lnTo>
                  <a:lnTo>
                    <a:pt x="185" y="87"/>
                  </a:lnTo>
                  <a:lnTo>
                    <a:pt x="185" y="87"/>
                  </a:lnTo>
                  <a:lnTo>
                    <a:pt x="185" y="87"/>
                  </a:lnTo>
                  <a:lnTo>
                    <a:pt x="185" y="87"/>
                  </a:lnTo>
                  <a:lnTo>
                    <a:pt x="185" y="87"/>
                  </a:lnTo>
                  <a:lnTo>
                    <a:pt x="185" y="87"/>
                  </a:lnTo>
                  <a:lnTo>
                    <a:pt x="186" y="88"/>
                  </a:lnTo>
                  <a:lnTo>
                    <a:pt x="186" y="88"/>
                  </a:lnTo>
                  <a:lnTo>
                    <a:pt x="188" y="88"/>
                  </a:lnTo>
                  <a:lnTo>
                    <a:pt x="188" y="87"/>
                  </a:lnTo>
                  <a:lnTo>
                    <a:pt x="190" y="87"/>
                  </a:lnTo>
                  <a:lnTo>
                    <a:pt x="201" y="87"/>
                  </a:lnTo>
                  <a:lnTo>
                    <a:pt x="203" y="87"/>
                  </a:lnTo>
                  <a:lnTo>
                    <a:pt x="205" y="87"/>
                  </a:lnTo>
                  <a:lnTo>
                    <a:pt x="205" y="87"/>
                  </a:lnTo>
                  <a:lnTo>
                    <a:pt x="205" y="88"/>
                  </a:lnTo>
                  <a:lnTo>
                    <a:pt x="206" y="88"/>
                  </a:lnTo>
                  <a:lnTo>
                    <a:pt x="206" y="88"/>
                  </a:lnTo>
                  <a:lnTo>
                    <a:pt x="208" y="88"/>
                  </a:lnTo>
                  <a:lnTo>
                    <a:pt x="208" y="88"/>
                  </a:lnTo>
                  <a:lnTo>
                    <a:pt x="208" y="88"/>
                  </a:lnTo>
                  <a:lnTo>
                    <a:pt x="208" y="88"/>
                  </a:lnTo>
                  <a:lnTo>
                    <a:pt x="212" y="88"/>
                  </a:lnTo>
                  <a:lnTo>
                    <a:pt x="214" y="88"/>
                  </a:lnTo>
                  <a:lnTo>
                    <a:pt x="215" y="90"/>
                  </a:lnTo>
                  <a:lnTo>
                    <a:pt x="214" y="90"/>
                  </a:lnTo>
                  <a:lnTo>
                    <a:pt x="214" y="90"/>
                  </a:lnTo>
                  <a:lnTo>
                    <a:pt x="212" y="90"/>
                  </a:lnTo>
                  <a:lnTo>
                    <a:pt x="206" y="90"/>
                  </a:lnTo>
                  <a:lnTo>
                    <a:pt x="196" y="92"/>
                  </a:lnTo>
                  <a:lnTo>
                    <a:pt x="196" y="92"/>
                  </a:lnTo>
                  <a:lnTo>
                    <a:pt x="196" y="92"/>
                  </a:lnTo>
                  <a:lnTo>
                    <a:pt x="194" y="90"/>
                  </a:lnTo>
                  <a:lnTo>
                    <a:pt x="194" y="90"/>
                  </a:lnTo>
                  <a:lnTo>
                    <a:pt x="194" y="90"/>
                  </a:lnTo>
                  <a:lnTo>
                    <a:pt x="192" y="90"/>
                  </a:lnTo>
                  <a:lnTo>
                    <a:pt x="192" y="90"/>
                  </a:lnTo>
                  <a:lnTo>
                    <a:pt x="192" y="90"/>
                  </a:lnTo>
                  <a:lnTo>
                    <a:pt x="192" y="92"/>
                  </a:lnTo>
                  <a:lnTo>
                    <a:pt x="192" y="92"/>
                  </a:lnTo>
                  <a:lnTo>
                    <a:pt x="190" y="92"/>
                  </a:lnTo>
                  <a:lnTo>
                    <a:pt x="190" y="92"/>
                  </a:lnTo>
                  <a:lnTo>
                    <a:pt x="190" y="92"/>
                  </a:lnTo>
                  <a:lnTo>
                    <a:pt x="188" y="94"/>
                  </a:lnTo>
                  <a:lnTo>
                    <a:pt x="188" y="92"/>
                  </a:lnTo>
                  <a:lnTo>
                    <a:pt x="188" y="92"/>
                  </a:lnTo>
                  <a:lnTo>
                    <a:pt x="188" y="92"/>
                  </a:lnTo>
                  <a:lnTo>
                    <a:pt x="186" y="92"/>
                  </a:lnTo>
                  <a:lnTo>
                    <a:pt x="186" y="92"/>
                  </a:lnTo>
                  <a:lnTo>
                    <a:pt x="185" y="94"/>
                  </a:lnTo>
                  <a:lnTo>
                    <a:pt x="183" y="94"/>
                  </a:lnTo>
                  <a:lnTo>
                    <a:pt x="167" y="96"/>
                  </a:lnTo>
                  <a:lnTo>
                    <a:pt x="167" y="96"/>
                  </a:lnTo>
                  <a:lnTo>
                    <a:pt x="165" y="98"/>
                  </a:lnTo>
                  <a:lnTo>
                    <a:pt x="163" y="99"/>
                  </a:lnTo>
                  <a:lnTo>
                    <a:pt x="159" y="101"/>
                  </a:lnTo>
                  <a:lnTo>
                    <a:pt x="158" y="101"/>
                  </a:lnTo>
                  <a:lnTo>
                    <a:pt x="156" y="103"/>
                  </a:lnTo>
                  <a:lnTo>
                    <a:pt x="159" y="105"/>
                  </a:lnTo>
                  <a:lnTo>
                    <a:pt x="163" y="107"/>
                  </a:lnTo>
                  <a:lnTo>
                    <a:pt x="167" y="108"/>
                  </a:lnTo>
                  <a:lnTo>
                    <a:pt x="167" y="108"/>
                  </a:lnTo>
                  <a:lnTo>
                    <a:pt x="168" y="107"/>
                  </a:lnTo>
                  <a:lnTo>
                    <a:pt x="168" y="107"/>
                  </a:lnTo>
                  <a:lnTo>
                    <a:pt x="172" y="107"/>
                  </a:lnTo>
                  <a:lnTo>
                    <a:pt x="172" y="107"/>
                  </a:lnTo>
                  <a:lnTo>
                    <a:pt x="174" y="108"/>
                  </a:lnTo>
                  <a:lnTo>
                    <a:pt x="174" y="108"/>
                  </a:lnTo>
                  <a:lnTo>
                    <a:pt x="176" y="110"/>
                  </a:lnTo>
                  <a:lnTo>
                    <a:pt x="176" y="110"/>
                  </a:lnTo>
                  <a:lnTo>
                    <a:pt x="174" y="110"/>
                  </a:lnTo>
                  <a:lnTo>
                    <a:pt x="174" y="110"/>
                  </a:lnTo>
                  <a:lnTo>
                    <a:pt x="172" y="110"/>
                  </a:lnTo>
                  <a:lnTo>
                    <a:pt x="172" y="110"/>
                  </a:lnTo>
                  <a:lnTo>
                    <a:pt x="172" y="112"/>
                  </a:lnTo>
                  <a:lnTo>
                    <a:pt x="172" y="114"/>
                  </a:lnTo>
                  <a:lnTo>
                    <a:pt x="170" y="114"/>
                  </a:lnTo>
                  <a:lnTo>
                    <a:pt x="170" y="114"/>
                  </a:lnTo>
                  <a:lnTo>
                    <a:pt x="167" y="114"/>
                  </a:lnTo>
                  <a:lnTo>
                    <a:pt x="165" y="114"/>
                  </a:lnTo>
                  <a:lnTo>
                    <a:pt x="165" y="114"/>
                  </a:lnTo>
                  <a:lnTo>
                    <a:pt x="163" y="114"/>
                  </a:lnTo>
                  <a:lnTo>
                    <a:pt x="163" y="112"/>
                  </a:lnTo>
                  <a:lnTo>
                    <a:pt x="161" y="112"/>
                  </a:lnTo>
                  <a:lnTo>
                    <a:pt x="159" y="112"/>
                  </a:lnTo>
                  <a:lnTo>
                    <a:pt x="158" y="112"/>
                  </a:lnTo>
                  <a:lnTo>
                    <a:pt x="156" y="112"/>
                  </a:lnTo>
                  <a:lnTo>
                    <a:pt x="156" y="112"/>
                  </a:lnTo>
                  <a:lnTo>
                    <a:pt x="156" y="112"/>
                  </a:lnTo>
                  <a:lnTo>
                    <a:pt x="152" y="114"/>
                  </a:lnTo>
                  <a:lnTo>
                    <a:pt x="152" y="114"/>
                  </a:lnTo>
                  <a:lnTo>
                    <a:pt x="150" y="114"/>
                  </a:lnTo>
                  <a:lnTo>
                    <a:pt x="150" y="114"/>
                  </a:lnTo>
                  <a:lnTo>
                    <a:pt x="150" y="114"/>
                  </a:lnTo>
                  <a:lnTo>
                    <a:pt x="150" y="114"/>
                  </a:lnTo>
                  <a:lnTo>
                    <a:pt x="150" y="114"/>
                  </a:lnTo>
                  <a:lnTo>
                    <a:pt x="150" y="114"/>
                  </a:lnTo>
                  <a:lnTo>
                    <a:pt x="147" y="114"/>
                  </a:lnTo>
                  <a:lnTo>
                    <a:pt x="145" y="112"/>
                  </a:lnTo>
                  <a:lnTo>
                    <a:pt x="143" y="112"/>
                  </a:lnTo>
                  <a:lnTo>
                    <a:pt x="141" y="114"/>
                  </a:lnTo>
                  <a:lnTo>
                    <a:pt x="141" y="112"/>
                  </a:lnTo>
                  <a:lnTo>
                    <a:pt x="141" y="112"/>
                  </a:lnTo>
                  <a:lnTo>
                    <a:pt x="141" y="112"/>
                  </a:lnTo>
                  <a:lnTo>
                    <a:pt x="143" y="112"/>
                  </a:lnTo>
                  <a:lnTo>
                    <a:pt x="138" y="112"/>
                  </a:lnTo>
                  <a:lnTo>
                    <a:pt x="136" y="112"/>
                  </a:lnTo>
                  <a:lnTo>
                    <a:pt x="123" y="112"/>
                  </a:lnTo>
                  <a:lnTo>
                    <a:pt x="120" y="114"/>
                  </a:lnTo>
                  <a:lnTo>
                    <a:pt x="114" y="114"/>
                  </a:lnTo>
                  <a:lnTo>
                    <a:pt x="112" y="114"/>
                  </a:lnTo>
                  <a:lnTo>
                    <a:pt x="112" y="112"/>
                  </a:lnTo>
                  <a:lnTo>
                    <a:pt x="114" y="110"/>
                  </a:lnTo>
                  <a:lnTo>
                    <a:pt x="118" y="108"/>
                  </a:lnTo>
                  <a:lnTo>
                    <a:pt x="120" y="107"/>
                  </a:lnTo>
                  <a:lnTo>
                    <a:pt x="118" y="107"/>
                  </a:lnTo>
                  <a:lnTo>
                    <a:pt x="116" y="105"/>
                  </a:lnTo>
                  <a:lnTo>
                    <a:pt x="109" y="103"/>
                  </a:lnTo>
                  <a:lnTo>
                    <a:pt x="107" y="105"/>
                  </a:lnTo>
                  <a:lnTo>
                    <a:pt x="107" y="105"/>
                  </a:lnTo>
                  <a:lnTo>
                    <a:pt x="107" y="105"/>
                  </a:lnTo>
                  <a:lnTo>
                    <a:pt x="107" y="105"/>
                  </a:lnTo>
                  <a:lnTo>
                    <a:pt x="107" y="105"/>
                  </a:lnTo>
                  <a:lnTo>
                    <a:pt x="105" y="103"/>
                  </a:lnTo>
                  <a:lnTo>
                    <a:pt x="105" y="103"/>
                  </a:lnTo>
                  <a:lnTo>
                    <a:pt x="105" y="103"/>
                  </a:lnTo>
                  <a:lnTo>
                    <a:pt x="105" y="103"/>
                  </a:lnTo>
                  <a:lnTo>
                    <a:pt x="103" y="103"/>
                  </a:lnTo>
                  <a:lnTo>
                    <a:pt x="103" y="105"/>
                  </a:lnTo>
                  <a:lnTo>
                    <a:pt x="103" y="105"/>
                  </a:lnTo>
                  <a:lnTo>
                    <a:pt x="102" y="105"/>
                  </a:lnTo>
                  <a:lnTo>
                    <a:pt x="102" y="105"/>
                  </a:lnTo>
                  <a:lnTo>
                    <a:pt x="103" y="107"/>
                  </a:lnTo>
                  <a:lnTo>
                    <a:pt x="103" y="108"/>
                  </a:lnTo>
                  <a:lnTo>
                    <a:pt x="105" y="108"/>
                  </a:lnTo>
                  <a:lnTo>
                    <a:pt x="105" y="108"/>
                  </a:lnTo>
                  <a:lnTo>
                    <a:pt x="105" y="108"/>
                  </a:lnTo>
                  <a:lnTo>
                    <a:pt x="105" y="108"/>
                  </a:lnTo>
                  <a:lnTo>
                    <a:pt x="105" y="110"/>
                  </a:lnTo>
                  <a:lnTo>
                    <a:pt x="105" y="110"/>
                  </a:lnTo>
                  <a:lnTo>
                    <a:pt x="105" y="110"/>
                  </a:lnTo>
                  <a:lnTo>
                    <a:pt x="107" y="110"/>
                  </a:lnTo>
                  <a:lnTo>
                    <a:pt x="107" y="110"/>
                  </a:lnTo>
                  <a:lnTo>
                    <a:pt x="107" y="110"/>
                  </a:lnTo>
                  <a:lnTo>
                    <a:pt x="107" y="110"/>
                  </a:lnTo>
                  <a:lnTo>
                    <a:pt x="107" y="112"/>
                  </a:lnTo>
                  <a:lnTo>
                    <a:pt x="107" y="112"/>
                  </a:lnTo>
                  <a:lnTo>
                    <a:pt x="107" y="112"/>
                  </a:lnTo>
                  <a:lnTo>
                    <a:pt x="109" y="112"/>
                  </a:lnTo>
                  <a:lnTo>
                    <a:pt x="111" y="112"/>
                  </a:lnTo>
                  <a:lnTo>
                    <a:pt x="112" y="112"/>
                  </a:lnTo>
                  <a:lnTo>
                    <a:pt x="111" y="114"/>
                  </a:lnTo>
                  <a:lnTo>
                    <a:pt x="109" y="116"/>
                  </a:lnTo>
                  <a:lnTo>
                    <a:pt x="107" y="117"/>
                  </a:lnTo>
                  <a:lnTo>
                    <a:pt x="105" y="117"/>
                  </a:lnTo>
                  <a:lnTo>
                    <a:pt x="105" y="117"/>
                  </a:lnTo>
                  <a:lnTo>
                    <a:pt x="103" y="117"/>
                  </a:lnTo>
                  <a:lnTo>
                    <a:pt x="102" y="117"/>
                  </a:lnTo>
                  <a:lnTo>
                    <a:pt x="102" y="117"/>
                  </a:lnTo>
                  <a:lnTo>
                    <a:pt x="100" y="117"/>
                  </a:lnTo>
                  <a:lnTo>
                    <a:pt x="98" y="116"/>
                  </a:lnTo>
                  <a:lnTo>
                    <a:pt x="98" y="117"/>
                  </a:lnTo>
                  <a:lnTo>
                    <a:pt x="96" y="117"/>
                  </a:lnTo>
                  <a:lnTo>
                    <a:pt x="96" y="117"/>
                  </a:lnTo>
                  <a:lnTo>
                    <a:pt x="94" y="117"/>
                  </a:lnTo>
                  <a:lnTo>
                    <a:pt x="91" y="117"/>
                  </a:lnTo>
                  <a:lnTo>
                    <a:pt x="87" y="116"/>
                  </a:lnTo>
                  <a:lnTo>
                    <a:pt x="85" y="114"/>
                  </a:lnTo>
                  <a:lnTo>
                    <a:pt x="82" y="112"/>
                  </a:lnTo>
                  <a:lnTo>
                    <a:pt x="84" y="112"/>
                  </a:lnTo>
                  <a:lnTo>
                    <a:pt x="84" y="112"/>
                  </a:lnTo>
                  <a:lnTo>
                    <a:pt x="84" y="112"/>
                  </a:lnTo>
                  <a:lnTo>
                    <a:pt x="84" y="112"/>
                  </a:lnTo>
                  <a:lnTo>
                    <a:pt x="84" y="112"/>
                  </a:lnTo>
                  <a:lnTo>
                    <a:pt x="84" y="110"/>
                  </a:lnTo>
                  <a:lnTo>
                    <a:pt x="84" y="108"/>
                  </a:lnTo>
                  <a:lnTo>
                    <a:pt x="84" y="108"/>
                  </a:lnTo>
                  <a:lnTo>
                    <a:pt x="82" y="107"/>
                  </a:lnTo>
                  <a:lnTo>
                    <a:pt x="82" y="107"/>
                  </a:lnTo>
                  <a:lnTo>
                    <a:pt x="80" y="108"/>
                  </a:lnTo>
                  <a:lnTo>
                    <a:pt x="78" y="108"/>
                  </a:lnTo>
                  <a:lnTo>
                    <a:pt x="76" y="108"/>
                  </a:lnTo>
                  <a:lnTo>
                    <a:pt x="75" y="108"/>
                  </a:lnTo>
                  <a:lnTo>
                    <a:pt x="73" y="108"/>
                  </a:lnTo>
                  <a:lnTo>
                    <a:pt x="71" y="110"/>
                  </a:lnTo>
                  <a:lnTo>
                    <a:pt x="69" y="112"/>
                  </a:lnTo>
                  <a:lnTo>
                    <a:pt x="69" y="112"/>
                  </a:lnTo>
                  <a:lnTo>
                    <a:pt x="67" y="112"/>
                  </a:lnTo>
                  <a:lnTo>
                    <a:pt x="64" y="112"/>
                  </a:lnTo>
                  <a:lnTo>
                    <a:pt x="64" y="112"/>
                  </a:lnTo>
                  <a:lnTo>
                    <a:pt x="62" y="112"/>
                  </a:lnTo>
                  <a:lnTo>
                    <a:pt x="60" y="112"/>
                  </a:lnTo>
                  <a:lnTo>
                    <a:pt x="56" y="112"/>
                  </a:lnTo>
                  <a:lnTo>
                    <a:pt x="55" y="112"/>
                  </a:lnTo>
                  <a:lnTo>
                    <a:pt x="53" y="112"/>
                  </a:lnTo>
                  <a:lnTo>
                    <a:pt x="47" y="119"/>
                  </a:lnTo>
                  <a:lnTo>
                    <a:pt x="47" y="119"/>
                  </a:lnTo>
                  <a:lnTo>
                    <a:pt x="47" y="119"/>
                  </a:lnTo>
                  <a:lnTo>
                    <a:pt x="46" y="119"/>
                  </a:lnTo>
                  <a:lnTo>
                    <a:pt x="46" y="121"/>
                  </a:lnTo>
                  <a:lnTo>
                    <a:pt x="44" y="123"/>
                  </a:lnTo>
                  <a:lnTo>
                    <a:pt x="42" y="125"/>
                  </a:lnTo>
                  <a:lnTo>
                    <a:pt x="42" y="125"/>
                  </a:lnTo>
                  <a:lnTo>
                    <a:pt x="40" y="125"/>
                  </a:lnTo>
                  <a:lnTo>
                    <a:pt x="38" y="125"/>
                  </a:lnTo>
                  <a:lnTo>
                    <a:pt x="38" y="125"/>
                  </a:lnTo>
                  <a:lnTo>
                    <a:pt x="38" y="125"/>
                  </a:lnTo>
                  <a:lnTo>
                    <a:pt x="38" y="126"/>
                  </a:lnTo>
                  <a:lnTo>
                    <a:pt x="38" y="126"/>
                  </a:lnTo>
                  <a:lnTo>
                    <a:pt x="38" y="128"/>
                  </a:lnTo>
                  <a:lnTo>
                    <a:pt x="38" y="128"/>
                  </a:lnTo>
                  <a:lnTo>
                    <a:pt x="38" y="130"/>
                  </a:lnTo>
                  <a:lnTo>
                    <a:pt x="37" y="130"/>
                  </a:lnTo>
                  <a:lnTo>
                    <a:pt x="37" y="132"/>
                  </a:lnTo>
                  <a:lnTo>
                    <a:pt x="37" y="132"/>
                  </a:lnTo>
                  <a:lnTo>
                    <a:pt x="37" y="132"/>
                  </a:lnTo>
                  <a:lnTo>
                    <a:pt x="37" y="132"/>
                  </a:lnTo>
                  <a:lnTo>
                    <a:pt x="37" y="132"/>
                  </a:lnTo>
                  <a:lnTo>
                    <a:pt x="37" y="132"/>
                  </a:lnTo>
                  <a:lnTo>
                    <a:pt x="37" y="132"/>
                  </a:lnTo>
                  <a:lnTo>
                    <a:pt x="37" y="132"/>
                  </a:lnTo>
                  <a:lnTo>
                    <a:pt x="37" y="134"/>
                  </a:lnTo>
                  <a:lnTo>
                    <a:pt x="37" y="134"/>
                  </a:lnTo>
                  <a:lnTo>
                    <a:pt x="35" y="135"/>
                  </a:lnTo>
                  <a:lnTo>
                    <a:pt x="33" y="137"/>
                  </a:lnTo>
                  <a:lnTo>
                    <a:pt x="33" y="137"/>
                  </a:lnTo>
                  <a:lnTo>
                    <a:pt x="31" y="137"/>
                  </a:lnTo>
                  <a:lnTo>
                    <a:pt x="31" y="139"/>
                  </a:lnTo>
                  <a:lnTo>
                    <a:pt x="28" y="137"/>
                  </a:lnTo>
                  <a:lnTo>
                    <a:pt x="28" y="137"/>
                  </a:lnTo>
                  <a:lnTo>
                    <a:pt x="26" y="139"/>
                  </a:lnTo>
                  <a:lnTo>
                    <a:pt x="26" y="141"/>
                  </a:lnTo>
                  <a:lnTo>
                    <a:pt x="26" y="141"/>
                  </a:lnTo>
                  <a:lnTo>
                    <a:pt x="26" y="141"/>
                  </a:lnTo>
                  <a:lnTo>
                    <a:pt x="26" y="143"/>
                  </a:lnTo>
                  <a:lnTo>
                    <a:pt x="26" y="143"/>
                  </a:lnTo>
                  <a:lnTo>
                    <a:pt x="26" y="144"/>
                  </a:lnTo>
                  <a:lnTo>
                    <a:pt x="26" y="144"/>
                  </a:lnTo>
                  <a:lnTo>
                    <a:pt x="26" y="148"/>
                  </a:lnTo>
                  <a:lnTo>
                    <a:pt x="24" y="148"/>
                  </a:lnTo>
                  <a:lnTo>
                    <a:pt x="26" y="148"/>
                  </a:lnTo>
                  <a:lnTo>
                    <a:pt x="26" y="150"/>
                  </a:lnTo>
                  <a:lnTo>
                    <a:pt x="26" y="152"/>
                  </a:lnTo>
                  <a:lnTo>
                    <a:pt x="26" y="152"/>
                  </a:lnTo>
                  <a:lnTo>
                    <a:pt x="26" y="153"/>
                  </a:lnTo>
                  <a:lnTo>
                    <a:pt x="26" y="153"/>
                  </a:lnTo>
                  <a:lnTo>
                    <a:pt x="24" y="153"/>
                  </a:lnTo>
                  <a:lnTo>
                    <a:pt x="24" y="153"/>
                  </a:lnTo>
                  <a:lnTo>
                    <a:pt x="24" y="155"/>
                  </a:lnTo>
                  <a:lnTo>
                    <a:pt x="26" y="157"/>
                  </a:lnTo>
                  <a:lnTo>
                    <a:pt x="26" y="157"/>
                  </a:lnTo>
                  <a:lnTo>
                    <a:pt x="26" y="161"/>
                  </a:lnTo>
                  <a:lnTo>
                    <a:pt x="26" y="163"/>
                  </a:lnTo>
                  <a:lnTo>
                    <a:pt x="24" y="164"/>
                  </a:lnTo>
                  <a:lnTo>
                    <a:pt x="22" y="168"/>
                  </a:lnTo>
                  <a:lnTo>
                    <a:pt x="22" y="170"/>
                  </a:lnTo>
                  <a:lnTo>
                    <a:pt x="22" y="172"/>
                  </a:lnTo>
                  <a:lnTo>
                    <a:pt x="24" y="173"/>
                  </a:lnTo>
                  <a:lnTo>
                    <a:pt x="26" y="173"/>
                  </a:lnTo>
                  <a:lnTo>
                    <a:pt x="29" y="172"/>
                  </a:lnTo>
                  <a:lnTo>
                    <a:pt x="29" y="173"/>
                  </a:lnTo>
                  <a:lnTo>
                    <a:pt x="29" y="173"/>
                  </a:lnTo>
                  <a:lnTo>
                    <a:pt x="31" y="172"/>
                  </a:lnTo>
                  <a:lnTo>
                    <a:pt x="31" y="172"/>
                  </a:lnTo>
                  <a:lnTo>
                    <a:pt x="31" y="172"/>
                  </a:lnTo>
                  <a:lnTo>
                    <a:pt x="31" y="172"/>
                  </a:lnTo>
                  <a:lnTo>
                    <a:pt x="33" y="172"/>
                  </a:lnTo>
                  <a:lnTo>
                    <a:pt x="33" y="172"/>
                  </a:lnTo>
                  <a:lnTo>
                    <a:pt x="35" y="172"/>
                  </a:lnTo>
                  <a:lnTo>
                    <a:pt x="37" y="172"/>
                  </a:lnTo>
                  <a:lnTo>
                    <a:pt x="37" y="172"/>
                  </a:lnTo>
                  <a:lnTo>
                    <a:pt x="38" y="170"/>
                  </a:lnTo>
                  <a:lnTo>
                    <a:pt x="38" y="170"/>
                  </a:lnTo>
                  <a:lnTo>
                    <a:pt x="40" y="170"/>
                  </a:lnTo>
                  <a:lnTo>
                    <a:pt x="40" y="170"/>
                  </a:lnTo>
                  <a:lnTo>
                    <a:pt x="51" y="168"/>
                  </a:lnTo>
                  <a:lnTo>
                    <a:pt x="58" y="166"/>
                  </a:lnTo>
                  <a:lnTo>
                    <a:pt x="60" y="166"/>
                  </a:lnTo>
                  <a:lnTo>
                    <a:pt x="60" y="166"/>
                  </a:lnTo>
                  <a:lnTo>
                    <a:pt x="62" y="166"/>
                  </a:lnTo>
                  <a:lnTo>
                    <a:pt x="62" y="164"/>
                  </a:lnTo>
                  <a:lnTo>
                    <a:pt x="64" y="164"/>
                  </a:lnTo>
                  <a:lnTo>
                    <a:pt x="66" y="166"/>
                  </a:lnTo>
                  <a:lnTo>
                    <a:pt x="66" y="166"/>
                  </a:lnTo>
                  <a:lnTo>
                    <a:pt x="66" y="168"/>
                  </a:lnTo>
                  <a:lnTo>
                    <a:pt x="64" y="170"/>
                  </a:lnTo>
                  <a:lnTo>
                    <a:pt x="64" y="172"/>
                  </a:lnTo>
                  <a:lnTo>
                    <a:pt x="64" y="172"/>
                  </a:lnTo>
                  <a:lnTo>
                    <a:pt x="64" y="172"/>
                  </a:lnTo>
                  <a:lnTo>
                    <a:pt x="62" y="172"/>
                  </a:lnTo>
                  <a:lnTo>
                    <a:pt x="60" y="173"/>
                  </a:lnTo>
                  <a:lnTo>
                    <a:pt x="60" y="173"/>
                  </a:lnTo>
                  <a:lnTo>
                    <a:pt x="60" y="173"/>
                  </a:lnTo>
                  <a:lnTo>
                    <a:pt x="60" y="175"/>
                  </a:lnTo>
                  <a:lnTo>
                    <a:pt x="58" y="175"/>
                  </a:lnTo>
                  <a:lnTo>
                    <a:pt x="58" y="175"/>
                  </a:lnTo>
                  <a:lnTo>
                    <a:pt x="58" y="175"/>
                  </a:lnTo>
                  <a:lnTo>
                    <a:pt x="58" y="175"/>
                  </a:lnTo>
                  <a:lnTo>
                    <a:pt x="58" y="177"/>
                  </a:lnTo>
                  <a:lnTo>
                    <a:pt x="58" y="177"/>
                  </a:lnTo>
                  <a:lnTo>
                    <a:pt x="58" y="177"/>
                  </a:lnTo>
                  <a:lnTo>
                    <a:pt x="53" y="181"/>
                  </a:lnTo>
                  <a:lnTo>
                    <a:pt x="53" y="182"/>
                  </a:lnTo>
                  <a:lnTo>
                    <a:pt x="51" y="182"/>
                  </a:lnTo>
                  <a:lnTo>
                    <a:pt x="51" y="182"/>
                  </a:lnTo>
                  <a:lnTo>
                    <a:pt x="51" y="184"/>
                  </a:lnTo>
                  <a:lnTo>
                    <a:pt x="51" y="184"/>
                  </a:lnTo>
                  <a:lnTo>
                    <a:pt x="51" y="184"/>
                  </a:lnTo>
                  <a:lnTo>
                    <a:pt x="51" y="184"/>
                  </a:lnTo>
                  <a:lnTo>
                    <a:pt x="49" y="184"/>
                  </a:lnTo>
                  <a:lnTo>
                    <a:pt x="49" y="184"/>
                  </a:lnTo>
                  <a:lnTo>
                    <a:pt x="49" y="182"/>
                  </a:lnTo>
                  <a:lnTo>
                    <a:pt x="51" y="182"/>
                  </a:lnTo>
                  <a:lnTo>
                    <a:pt x="51" y="182"/>
                  </a:lnTo>
                  <a:lnTo>
                    <a:pt x="49" y="182"/>
                  </a:lnTo>
                  <a:lnTo>
                    <a:pt x="49" y="182"/>
                  </a:lnTo>
                  <a:lnTo>
                    <a:pt x="49" y="182"/>
                  </a:lnTo>
                  <a:lnTo>
                    <a:pt x="49" y="184"/>
                  </a:lnTo>
                  <a:lnTo>
                    <a:pt x="47" y="184"/>
                  </a:lnTo>
                  <a:lnTo>
                    <a:pt x="49" y="186"/>
                  </a:lnTo>
                  <a:lnTo>
                    <a:pt x="51" y="186"/>
                  </a:lnTo>
                  <a:lnTo>
                    <a:pt x="53" y="186"/>
                  </a:lnTo>
                  <a:lnTo>
                    <a:pt x="53" y="186"/>
                  </a:lnTo>
                  <a:lnTo>
                    <a:pt x="55" y="186"/>
                  </a:lnTo>
                  <a:lnTo>
                    <a:pt x="55" y="188"/>
                  </a:lnTo>
                  <a:lnTo>
                    <a:pt x="55" y="190"/>
                  </a:lnTo>
                  <a:lnTo>
                    <a:pt x="55" y="190"/>
                  </a:lnTo>
                  <a:lnTo>
                    <a:pt x="55" y="191"/>
                  </a:lnTo>
                  <a:lnTo>
                    <a:pt x="56" y="191"/>
                  </a:lnTo>
                  <a:lnTo>
                    <a:pt x="56" y="191"/>
                  </a:lnTo>
                  <a:lnTo>
                    <a:pt x="58" y="193"/>
                  </a:lnTo>
                  <a:lnTo>
                    <a:pt x="58" y="193"/>
                  </a:lnTo>
                  <a:lnTo>
                    <a:pt x="60" y="195"/>
                  </a:lnTo>
                  <a:lnTo>
                    <a:pt x="62" y="197"/>
                  </a:lnTo>
                  <a:lnTo>
                    <a:pt x="62" y="199"/>
                  </a:lnTo>
                  <a:lnTo>
                    <a:pt x="62" y="199"/>
                  </a:lnTo>
                  <a:lnTo>
                    <a:pt x="60" y="199"/>
                  </a:lnTo>
                  <a:lnTo>
                    <a:pt x="60" y="199"/>
                  </a:lnTo>
                  <a:lnTo>
                    <a:pt x="58" y="200"/>
                  </a:lnTo>
                  <a:lnTo>
                    <a:pt x="58" y="200"/>
                  </a:lnTo>
                  <a:lnTo>
                    <a:pt x="58" y="200"/>
                  </a:lnTo>
                  <a:lnTo>
                    <a:pt x="58" y="200"/>
                  </a:lnTo>
                  <a:lnTo>
                    <a:pt x="58" y="202"/>
                  </a:lnTo>
                  <a:lnTo>
                    <a:pt x="58" y="202"/>
                  </a:lnTo>
                  <a:lnTo>
                    <a:pt x="58" y="204"/>
                  </a:lnTo>
                  <a:lnTo>
                    <a:pt x="58" y="206"/>
                  </a:lnTo>
                  <a:lnTo>
                    <a:pt x="58" y="206"/>
                  </a:lnTo>
                  <a:lnTo>
                    <a:pt x="60" y="206"/>
                  </a:lnTo>
                  <a:lnTo>
                    <a:pt x="60" y="208"/>
                  </a:lnTo>
                  <a:lnTo>
                    <a:pt x="62" y="208"/>
                  </a:lnTo>
                  <a:lnTo>
                    <a:pt x="62" y="208"/>
                  </a:lnTo>
                  <a:lnTo>
                    <a:pt x="64" y="208"/>
                  </a:lnTo>
                  <a:lnTo>
                    <a:pt x="64" y="206"/>
                  </a:lnTo>
                  <a:lnTo>
                    <a:pt x="64" y="208"/>
                  </a:lnTo>
                  <a:lnTo>
                    <a:pt x="66" y="208"/>
                  </a:lnTo>
                  <a:lnTo>
                    <a:pt x="66" y="206"/>
                  </a:lnTo>
                  <a:lnTo>
                    <a:pt x="66" y="206"/>
                  </a:lnTo>
                  <a:lnTo>
                    <a:pt x="66" y="206"/>
                  </a:lnTo>
                  <a:lnTo>
                    <a:pt x="67" y="208"/>
                  </a:lnTo>
                  <a:lnTo>
                    <a:pt x="67" y="208"/>
                  </a:lnTo>
                  <a:lnTo>
                    <a:pt x="67" y="208"/>
                  </a:lnTo>
                  <a:lnTo>
                    <a:pt x="69" y="208"/>
                  </a:lnTo>
                  <a:lnTo>
                    <a:pt x="69" y="208"/>
                  </a:lnTo>
                  <a:lnTo>
                    <a:pt x="69" y="206"/>
                  </a:lnTo>
                  <a:lnTo>
                    <a:pt x="71" y="208"/>
                  </a:lnTo>
                  <a:lnTo>
                    <a:pt x="71" y="208"/>
                  </a:lnTo>
                  <a:lnTo>
                    <a:pt x="69" y="209"/>
                  </a:lnTo>
                  <a:lnTo>
                    <a:pt x="71" y="209"/>
                  </a:lnTo>
                  <a:lnTo>
                    <a:pt x="71" y="211"/>
                  </a:lnTo>
                  <a:lnTo>
                    <a:pt x="69" y="211"/>
                  </a:lnTo>
                  <a:lnTo>
                    <a:pt x="69" y="211"/>
                  </a:lnTo>
                  <a:lnTo>
                    <a:pt x="67" y="211"/>
                  </a:lnTo>
                  <a:lnTo>
                    <a:pt x="67" y="211"/>
                  </a:lnTo>
                  <a:lnTo>
                    <a:pt x="67" y="213"/>
                  </a:lnTo>
                  <a:lnTo>
                    <a:pt x="66" y="213"/>
                  </a:lnTo>
                  <a:lnTo>
                    <a:pt x="67" y="215"/>
                  </a:lnTo>
                  <a:lnTo>
                    <a:pt x="66" y="215"/>
                  </a:lnTo>
                  <a:lnTo>
                    <a:pt x="66" y="215"/>
                  </a:lnTo>
                  <a:lnTo>
                    <a:pt x="66" y="213"/>
                  </a:lnTo>
                  <a:lnTo>
                    <a:pt x="62" y="215"/>
                  </a:lnTo>
                  <a:lnTo>
                    <a:pt x="64" y="215"/>
                  </a:lnTo>
                  <a:lnTo>
                    <a:pt x="64" y="217"/>
                  </a:lnTo>
                  <a:lnTo>
                    <a:pt x="64" y="217"/>
                  </a:lnTo>
                  <a:lnTo>
                    <a:pt x="64" y="217"/>
                  </a:lnTo>
                  <a:lnTo>
                    <a:pt x="64" y="217"/>
                  </a:lnTo>
                  <a:lnTo>
                    <a:pt x="64" y="219"/>
                  </a:lnTo>
                  <a:lnTo>
                    <a:pt x="64" y="219"/>
                  </a:lnTo>
                  <a:lnTo>
                    <a:pt x="64" y="219"/>
                  </a:lnTo>
                  <a:lnTo>
                    <a:pt x="64" y="219"/>
                  </a:lnTo>
                  <a:lnTo>
                    <a:pt x="64" y="219"/>
                  </a:lnTo>
                  <a:lnTo>
                    <a:pt x="62" y="219"/>
                  </a:lnTo>
                  <a:lnTo>
                    <a:pt x="64" y="220"/>
                  </a:lnTo>
                  <a:lnTo>
                    <a:pt x="62" y="220"/>
                  </a:lnTo>
                  <a:lnTo>
                    <a:pt x="62" y="219"/>
                  </a:lnTo>
                  <a:lnTo>
                    <a:pt x="60" y="219"/>
                  </a:lnTo>
                  <a:lnTo>
                    <a:pt x="60" y="219"/>
                  </a:lnTo>
                  <a:lnTo>
                    <a:pt x="60" y="219"/>
                  </a:lnTo>
                  <a:lnTo>
                    <a:pt x="60" y="219"/>
                  </a:lnTo>
                  <a:lnTo>
                    <a:pt x="60" y="219"/>
                  </a:lnTo>
                  <a:lnTo>
                    <a:pt x="58" y="219"/>
                  </a:lnTo>
                  <a:lnTo>
                    <a:pt x="58" y="219"/>
                  </a:lnTo>
                  <a:lnTo>
                    <a:pt x="56" y="219"/>
                  </a:lnTo>
                  <a:lnTo>
                    <a:pt x="55" y="220"/>
                  </a:lnTo>
                  <a:lnTo>
                    <a:pt x="55" y="220"/>
                  </a:lnTo>
                  <a:lnTo>
                    <a:pt x="55" y="222"/>
                  </a:lnTo>
                  <a:lnTo>
                    <a:pt x="55" y="222"/>
                  </a:lnTo>
                  <a:lnTo>
                    <a:pt x="55" y="224"/>
                  </a:lnTo>
                  <a:lnTo>
                    <a:pt x="55" y="224"/>
                  </a:lnTo>
                  <a:lnTo>
                    <a:pt x="55" y="224"/>
                  </a:lnTo>
                  <a:lnTo>
                    <a:pt x="55" y="224"/>
                  </a:lnTo>
                  <a:lnTo>
                    <a:pt x="55" y="224"/>
                  </a:lnTo>
                  <a:lnTo>
                    <a:pt x="55" y="226"/>
                  </a:lnTo>
                  <a:lnTo>
                    <a:pt x="55" y="226"/>
                  </a:lnTo>
                  <a:lnTo>
                    <a:pt x="56" y="226"/>
                  </a:lnTo>
                  <a:lnTo>
                    <a:pt x="56" y="226"/>
                  </a:lnTo>
                  <a:lnTo>
                    <a:pt x="56" y="228"/>
                  </a:lnTo>
                  <a:lnTo>
                    <a:pt x="55" y="228"/>
                  </a:lnTo>
                  <a:lnTo>
                    <a:pt x="56" y="228"/>
                  </a:lnTo>
                  <a:lnTo>
                    <a:pt x="56" y="228"/>
                  </a:lnTo>
                  <a:lnTo>
                    <a:pt x="58" y="228"/>
                  </a:lnTo>
                  <a:lnTo>
                    <a:pt x="58" y="228"/>
                  </a:lnTo>
                  <a:lnTo>
                    <a:pt x="58" y="228"/>
                  </a:lnTo>
                  <a:lnTo>
                    <a:pt x="58" y="228"/>
                  </a:lnTo>
                  <a:lnTo>
                    <a:pt x="58" y="228"/>
                  </a:lnTo>
                  <a:lnTo>
                    <a:pt x="60" y="228"/>
                  </a:lnTo>
                  <a:lnTo>
                    <a:pt x="60" y="228"/>
                  </a:lnTo>
                  <a:lnTo>
                    <a:pt x="60" y="229"/>
                  </a:lnTo>
                  <a:lnTo>
                    <a:pt x="60" y="231"/>
                  </a:lnTo>
                  <a:lnTo>
                    <a:pt x="60" y="231"/>
                  </a:lnTo>
                  <a:lnTo>
                    <a:pt x="60" y="231"/>
                  </a:lnTo>
                  <a:lnTo>
                    <a:pt x="62" y="233"/>
                  </a:lnTo>
                  <a:lnTo>
                    <a:pt x="62" y="233"/>
                  </a:lnTo>
                  <a:lnTo>
                    <a:pt x="62" y="233"/>
                  </a:lnTo>
                  <a:lnTo>
                    <a:pt x="62" y="235"/>
                  </a:lnTo>
                  <a:lnTo>
                    <a:pt x="62" y="235"/>
                  </a:lnTo>
                  <a:lnTo>
                    <a:pt x="60" y="233"/>
                  </a:lnTo>
                  <a:lnTo>
                    <a:pt x="60" y="233"/>
                  </a:lnTo>
                  <a:lnTo>
                    <a:pt x="58" y="231"/>
                  </a:lnTo>
                  <a:lnTo>
                    <a:pt x="58" y="233"/>
                  </a:lnTo>
                  <a:lnTo>
                    <a:pt x="60" y="233"/>
                  </a:lnTo>
                  <a:lnTo>
                    <a:pt x="60" y="235"/>
                  </a:lnTo>
                  <a:lnTo>
                    <a:pt x="62" y="235"/>
                  </a:lnTo>
                  <a:lnTo>
                    <a:pt x="62" y="235"/>
                  </a:lnTo>
                  <a:lnTo>
                    <a:pt x="64" y="237"/>
                  </a:lnTo>
                  <a:lnTo>
                    <a:pt x="66" y="238"/>
                  </a:lnTo>
                  <a:lnTo>
                    <a:pt x="66" y="238"/>
                  </a:lnTo>
                  <a:lnTo>
                    <a:pt x="66" y="238"/>
                  </a:lnTo>
                  <a:lnTo>
                    <a:pt x="66" y="238"/>
                  </a:lnTo>
                  <a:lnTo>
                    <a:pt x="69" y="237"/>
                  </a:lnTo>
                  <a:lnTo>
                    <a:pt x="71" y="237"/>
                  </a:lnTo>
                  <a:lnTo>
                    <a:pt x="71" y="238"/>
                  </a:lnTo>
                  <a:lnTo>
                    <a:pt x="73" y="237"/>
                  </a:lnTo>
                  <a:lnTo>
                    <a:pt x="75" y="237"/>
                  </a:lnTo>
                  <a:lnTo>
                    <a:pt x="75" y="237"/>
                  </a:lnTo>
                  <a:lnTo>
                    <a:pt x="75" y="238"/>
                  </a:lnTo>
                  <a:lnTo>
                    <a:pt x="75" y="237"/>
                  </a:lnTo>
                  <a:lnTo>
                    <a:pt x="76" y="237"/>
                  </a:lnTo>
                  <a:lnTo>
                    <a:pt x="76" y="238"/>
                  </a:lnTo>
                  <a:lnTo>
                    <a:pt x="76" y="238"/>
                  </a:lnTo>
                  <a:lnTo>
                    <a:pt x="75" y="238"/>
                  </a:lnTo>
                  <a:lnTo>
                    <a:pt x="73" y="240"/>
                  </a:lnTo>
                  <a:lnTo>
                    <a:pt x="73" y="240"/>
                  </a:lnTo>
                  <a:lnTo>
                    <a:pt x="71" y="240"/>
                  </a:lnTo>
                  <a:lnTo>
                    <a:pt x="71" y="240"/>
                  </a:lnTo>
                  <a:lnTo>
                    <a:pt x="71" y="240"/>
                  </a:lnTo>
                  <a:lnTo>
                    <a:pt x="69" y="240"/>
                  </a:lnTo>
                  <a:lnTo>
                    <a:pt x="69" y="240"/>
                  </a:lnTo>
                  <a:lnTo>
                    <a:pt x="69" y="240"/>
                  </a:lnTo>
                  <a:lnTo>
                    <a:pt x="69" y="240"/>
                  </a:lnTo>
                  <a:lnTo>
                    <a:pt x="67" y="240"/>
                  </a:lnTo>
                  <a:lnTo>
                    <a:pt x="67" y="240"/>
                  </a:lnTo>
                  <a:lnTo>
                    <a:pt x="67" y="240"/>
                  </a:lnTo>
                  <a:lnTo>
                    <a:pt x="67" y="242"/>
                  </a:lnTo>
                  <a:lnTo>
                    <a:pt x="64" y="242"/>
                  </a:lnTo>
                  <a:lnTo>
                    <a:pt x="60" y="242"/>
                  </a:lnTo>
                  <a:lnTo>
                    <a:pt x="60" y="244"/>
                  </a:lnTo>
                  <a:lnTo>
                    <a:pt x="58" y="244"/>
                  </a:lnTo>
                  <a:lnTo>
                    <a:pt x="58" y="244"/>
                  </a:lnTo>
                  <a:lnTo>
                    <a:pt x="56" y="242"/>
                  </a:lnTo>
                  <a:lnTo>
                    <a:pt x="56" y="242"/>
                  </a:lnTo>
                  <a:lnTo>
                    <a:pt x="56" y="244"/>
                  </a:lnTo>
                  <a:lnTo>
                    <a:pt x="56" y="244"/>
                  </a:lnTo>
                  <a:lnTo>
                    <a:pt x="55" y="240"/>
                  </a:lnTo>
                  <a:lnTo>
                    <a:pt x="55" y="240"/>
                  </a:lnTo>
                  <a:lnTo>
                    <a:pt x="55" y="238"/>
                  </a:lnTo>
                  <a:lnTo>
                    <a:pt x="55" y="238"/>
                  </a:lnTo>
                  <a:lnTo>
                    <a:pt x="55" y="238"/>
                  </a:lnTo>
                  <a:lnTo>
                    <a:pt x="53" y="238"/>
                  </a:lnTo>
                  <a:lnTo>
                    <a:pt x="53" y="240"/>
                  </a:lnTo>
                  <a:lnTo>
                    <a:pt x="51" y="240"/>
                  </a:lnTo>
                  <a:lnTo>
                    <a:pt x="51" y="242"/>
                  </a:lnTo>
                  <a:lnTo>
                    <a:pt x="51" y="244"/>
                  </a:lnTo>
                  <a:lnTo>
                    <a:pt x="53" y="246"/>
                  </a:lnTo>
                  <a:lnTo>
                    <a:pt x="53" y="246"/>
                  </a:lnTo>
                  <a:lnTo>
                    <a:pt x="53" y="246"/>
                  </a:lnTo>
                  <a:lnTo>
                    <a:pt x="51" y="247"/>
                  </a:lnTo>
                  <a:lnTo>
                    <a:pt x="51" y="246"/>
                  </a:lnTo>
                  <a:lnTo>
                    <a:pt x="49" y="242"/>
                  </a:lnTo>
                  <a:lnTo>
                    <a:pt x="49" y="242"/>
                  </a:lnTo>
                  <a:lnTo>
                    <a:pt x="49" y="240"/>
                  </a:lnTo>
                  <a:lnTo>
                    <a:pt x="49" y="240"/>
                  </a:lnTo>
                  <a:lnTo>
                    <a:pt x="47" y="240"/>
                  </a:lnTo>
                  <a:lnTo>
                    <a:pt x="47" y="238"/>
                  </a:lnTo>
                  <a:lnTo>
                    <a:pt x="47" y="238"/>
                  </a:lnTo>
                  <a:lnTo>
                    <a:pt x="47" y="237"/>
                  </a:lnTo>
                  <a:lnTo>
                    <a:pt x="47" y="237"/>
                  </a:lnTo>
                  <a:lnTo>
                    <a:pt x="47" y="237"/>
                  </a:lnTo>
                  <a:lnTo>
                    <a:pt x="49" y="237"/>
                  </a:lnTo>
                  <a:lnTo>
                    <a:pt x="49" y="237"/>
                  </a:lnTo>
                  <a:lnTo>
                    <a:pt x="49" y="237"/>
                  </a:lnTo>
                  <a:lnTo>
                    <a:pt x="49" y="237"/>
                  </a:lnTo>
                  <a:lnTo>
                    <a:pt x="49" y="237"/>
                  </a:lnTo>
                  <a:lnTo>
                    <a:pt x="49" y="237"/>
                  </a:lnTo>
                  <a:lnTo>
                    <a:pt x="49" y="237"/>
                  </a:lnTo>
                  <a:lnTo>
                    <a:pt x="49" y="235"/>
                  </a:lnTo>
                  <a:lnTo>
                    <a:pt x="49" y="235"/>
                  </a:lnTo>
                  <a:lnTo>
                    <a:pt x="49" y="235"/>
                  </a:lnTo>
                  <a:lnTo>
                    <a:pt x="49" y="233"/>
                  </a:lnTo>
                  <a:lnTo>
                    <a:pt x="49" y="233"/>
                  </a:lnTo>
                  <a:lnTo>
                    <a:pt x="49" y="233"/>
                  </a:lnTo>
                  <a:lnTo>
                    <a:pt x="47" y="233"/>
                  </a:lnTo>
                  <a:lnTo>
                    <a:pt x="47" y="231"/>
                  </a:lnTo>
                  <a:lnTo>
                    <a:pt x="46" y="229"/>
                  </a:lnTo>
                  <a:lnTo>
                    <a:pt x="46" y="228"/>
                  </a:lnTo>
                  <a:lnTo>
                    <a:pt x="46" y="226"/>
                  </a:lnTo>
                  <a:lnTo>
                    <a:pt x="44" y="224"/>
                  </a:lnTo>
                  <a:lnTo>
                    <a:pt x="42" y="224"/>
                  </a:lnTo>
                  <a:lnTo>
                    <a:pt x="40" y="224"/>
                  </a:lnTo>
                  <a:lnTo>
                    <a:pt x="40" y="224"/>
                  </a:lnTo>
                  <a:lnTo>
                    <a:pt x="38" y="224"/>
                  </a:lnTo>
                  <a:lnTo>
                    <a:pt x="38" y="224"/>
                  </a:lnTo>
                  <a:lnTo>
                    <a:pt x="37" y="224"/>
                  </a:lnTo>
                  <a:lnTo>
                    <a:pt x="37" y="224"/>
                  </a:lnTo>
                  <a:lnTo>
                    <a:pt x="35" y="224"/>
                  </a:lnTo>
                  <a:lnTo>
                    <a:pt x="35" y="226"/>
                  </a:lnTo>
                  <a:lnTo>
                    <a:pt x="35" y="226"/>
                  </a:lnTo>
                  <a:lnTo>
                    <a:pt x="35" y="228"/>
                  </a:lnTo>
                  <a:lnTo>
                    <a:pt x="37" y="229"/>
                  </a:lnTo>
                  <a:lnTo>
                    <a:pt x="37" y="229"/>
                  </a:lnTo>
                  <a:lnTo>
                    <a:pt x="37" y="229"/>
                  </a:lnTo>
                  <a:lnTo>
                    <a:pt x="37" y="231"/>
                  </a:lnTo>
                  <a:lnTo>
                    <a:pt x="37" y="233"/>
                  </a:lnTo>
                  <a:lnTo>
                    <a:pt x="37" y="233"/>
                  </a:lnTo>
                  <a:lnTo>
                    <a:pt x="38" y="235"/>
                  </a:lnTo>
                  <a:lnTo>
                    <a:pt x="38" y="235"/>
                  </a:lnTo>
                  <a:lnTo>
                    <a:pt x="38" y="237"/>
                  </a:lnTo>
                  <a:lnTo>
                    <a:pt x="37" y="237"/>
                  </a:lnTo>
                  <a:lnTo>
                    <a:pt x="37" y="237"/>
                  </a:lnTo>
                  <a:lnTo>
                    <a:pt x="38" y="238"/>
                  </a:lnTo>
                  <a:lnTo>
                    <a:pt x="38" y="237"/>
                  </a:lnTo>
                  <a:lnTo>
                    <a:pt x="38" y="237"/>
                  </a:lnTo>
                  <a:lnTo>
                    <a:pt x="40" y="237"/>
                  </a:lnTo>
                  <a:lnTo>
                    <a:pt x="40" y="237"/>
                  </a:lnTo>
                  <a:lnTo>
                    <a:pt x="40" y="237"/>
                  </a:lnTo>
                  <a:lnTo>
                    <a:pt x="42" y="237"/>
                  </a:lnTo>
                  <a:lnTo>
                    <a:pt x="42" y="238"/>
                  </a:lnTo>
                  <a:lnTo>
                    <a:pt x="44" y="238"/>
                  </a:lnTo>
                  <a:lnTo>
                    <a:pt x="42" y="240"/>
                  </a:lnTo>
                  <a:lnTo>
                    <a:pt x="42" y="240"/>
                  </a:lnTo>
                  <a:lnTo>
                    <a:pt x="42" y="240"/>
                  </a:lnTo>
                  <a:lnTo>
                    <a:pt x="40" y="238"/>
                  </a:lnTo>
                  <a:lnTo>
                    <a:pt x="40" y="240"/>
                  </a:lnTo>
                  <a:lnTo>
                    <a:pt x="42" y="240"/>
                  </a:lnTo>
                  <a:lnTo>
                    <a:pt x="42" y="242"/>
                  </a:lnTo>
                  <a:lnTo>
                    <a:pt x="42" y="244"/>
                  </a:lnTo>
                  <a:lnTo>
                    <a:pt x="40" y="244"/>
                  </a:lnTo>
                  <a:lnTo>
                    <a:pt x="40" y="244"/>
                  </a:lnTo>
                  <a:lnTo>
                    <a:pt x="38" y="244"/>
                  </a:lnTo>
                  <a:lnTo>
                    <a:pt x="38" y="246"/>
                  </a:lnTo>
                  <a:lnTo>
                    <a:pt x="38" y="246"/>
                  </a:lnTo>
                  <a:lnTo>
                    <a:pt x="38" y="246"/>
                  </a:lnTo>
                  <a:lnTo>
                    <a:pt x="37" y="244"/>
                  </a:lnTo>
                  <a:lnTo>
                    <a:pt x="37" y="246"/>
                  </a:lnTo>
                  <a:lnTo>
                    <a:pt x="37" y="246"/>
                  </a:lnTo>
                  <a:lnTo>
                    <a:pt x="37" y="246"/>
                  </a:lnTo>
                  <a:lnTo>
                    <a:pt x="37" y="246"/>
                  </a:lnTo>
                  <a:lnTo>
                    <a:pt x="35" y="246"/>
                  </a:lnTo>
                  <a:lnTo>
                    <a:pt x="35" y="246"/>
                  </a:lnTo>
                  <a:lnTo>
                    <a:pt x="35" y="246"/>
                  </a:lnTo>
                  <a:lnTo>
                    <a:pt x="35" y="246"/>
                  </a:lnTo>
                  <a:lnTo>
                    <a:pt x="35" y="246"/>
                  </a:lnTo>
                  <a:lnTo>
                    <a:pt x="35" y="246"/>
                  </a:lnTo>
                  <a:lnTo>
                    <a:pt x="35" y="246"/>
                  </a:lnTo>
                  <a:lnTo>
                    <a:pt x="33" y="246"/>
                  </a:lnTo>
                  <a:lnTo>
                    <a:pt x="33" y="246"/>
                  </a:lnTo>
                  <a:lnTo>
                    <a:pt x="35" y="244"/>
                  </a:lnTo>
                  <a:lnTo>
                    <a:pt x="35" y="244"/>
                  </a:lnTo>
                  <a:lnTo>
                    <a:pt x="35" y="244"/>
                  </a:lnTo>
                  <a:lnTo>
                    <a:pt x="33" y="242"/>
                  </a:lnTo>
                  <a:lnTo>
                    <a:pt x="33" y="242"/>
                  </a:lnTo>
                  <a:lnTo>
                    <a:pt x="33" y="242"/>
                  </a:lnTo>
                  <a:lnTo>
                    <a:pt x="33" y="244"/>
                  </a:lnTo>
                  <a:lnTo>
                    <a:pt x="33" y="244"/>
                  </a:lnTo>
                  <a:lnTo>
                    <a:pt x="33" y="242"/>
                  </a:lnTo>
                  <a:lnTo>
                    <a:pt x="33" y="244"/>
                  </a:lnTo>
                  <a:lnTo>
                    <a:pt x="33" y="244"/>
                  </a:lnTo>
                  <a:lnTo>
                    <a:pt x="33" y="246"/>
                  </a:lnTo>
                  <a:lnTo>
                    <a:pt x="33" y="246"/>
                  </a:lnTo>
                  <a:lnTo>
                    <a:pt x="31" y="246"/>
                  </a:lnTo>
                  <a:lnTo>
                    <a:pt x="31" y="247"/>
                  </a:lnTo>
                  <a:lnTo>
                    <a:pt x="31" y="247"/>
                  </a:lnTo>
                  <a:lnTo>
                    <a:pt x="29" y="247"/>
                  </a:lnTo>
                  <a:lnTo>
                    <a:pt x="29" y="249"/>
                  </a:lnTo>
                  <a:lnTo>
                    <a:pt x="29" y="249"/>
                  </a:lnTo>
                  <a:lnTo>
                    <a:pt x="33" y="249"/>
                  </a:lnTo>
                  <a:lnTo>
                    <a:pt x="33" y="249"/>
                  </a:lnTo>
                  <a:lnTo>
                    <a:pt x="35" y="251"/>
                  </a:lnTo>
                  <a:lnTo>
                    <a:pt x="35" y="251"/>
                  </a:lnTo>
                  <a:lnTo>
                    <a:pt x="37" y="251"/>
                  </a:lnTo>
                  <a:lnTo>
                    <a:pt x="37" y="249"/>
                  </a:lnTo>
                  <a:lnTo>
                    <a:pt x="37" y="249"/>
                  </a:lnTo>
                  <a:lnTo>
                    <a:pt x="38" y="251"/>
                  </a:lnTo>
                  <a:lnTo>
                    <a:pt x="38" y="251"/>
                  </a:lnTo>
                  <a:lnTo>
                    <a:pt x="37" y="251"/>
                  </a:lnTo>
                  <a:lnTo>
                    <a:pt x="37" y="253"/>
                  </a:lnTo>
                  <a:lnTo>
                    <a:pt x="38" y="253"/>
                  </a:lnTo>
                  <a:lnTo>
                    <a:pt x="38" y="253"/>
                  </a:lnTo>
                  <a:lnTo>
                    <a:pt x="38" y="253"/>
                  </a:lnTo>
                  <a:lnTo>
                    <a:pt x="38" y="253"/>
                  </a:lnTo>
                  <a:lnTo>
                    <a:pt x="38" y="253"/>
                  </a:lnTo>
                  <a:lnTo>
                    <a:pt x="40" y="253"/>
                  </a:lnTo>
                  <a:lnTo>
                    <a:pt x="42" y="255"/>
                  </a:lnTo>
                  <a:lnTo>
                    <a:pt x="42" y="255"/>
                  </a:lnTo>
                  <a:lnTo>
                    <a:pt x="44" y="255"/>
                  </a:lnTo>
                  <a:lnTo>
                    <a:pt x="44" y="256"/>
                  </a:lnTo>
                  <a:lnTo>
                    <a:pt x="44" y="256"/>
                  </a:lnTo>
                  <a:lnTo>
                    <a:pt x="44" y="256"/>
                  </a:lnTo>
                  <a:lnTo>
                    <a:pt x="46" y="258"/>
                  </a:lnTo>
                  <a:lnTo>
                    <a:pt x="46" y="258"/>
                  </a:lnTo>
                  <a:lnTo>
                    <a:pt x="46" y="258"/>
                  </a:lnTo>
                  <a:lnTo>
                    <a:pt x="46" y="256"/>
                  </a:lnTo>
                  <a:lnTo>
                    <a:pt x="47" y="258"/>
                  </a:lnTo>
                  <a:lnTo>
                    <a:pt x="47" y="260"/>
                  </a:lnTo>
                  <a:lnTo>
                    <a:pt x="47" y="260"/>
                  </a:lnTo>
                  <a:lnTo>
                    <a:pt x="47" y="260"/>
                  </a:lnTo>
                  <a:lnTo>
                    <a:pt x="49" y="258"/>
                  </a:lnTo>
                  <a:lnTo>
                    <a:pt x="49" y="258"/>
                  </a:lnTo>
                  <a:lnTo>
                    <a:pt x="47" y="256"/>
                  </a:lnTo>
                  <a:lnTo>
                    <a:pt x="49" y="256"/>
                  </a:lnTo>
                  <a:lnTo>
                    <a:pt x="49" y="256"/>
                  </a:lnTo>
                  <a:lnTo>
                    <a:pt x="49" y="256"/>
                  </a:lnTo>
                  <a:lnTo>
                    <a:pt x="49" y="258"/>
                  </a:lnTo>
                  <a:lnTo>
                    <a:pt x="49" y="253"/>
                  </a:lnTo>
                  <a:lnTo>
                    <a:pt x="49" y="253"/>
                  </a:lnTo>
                  <a:lnTo>
                    <a:pt x="53" y="253"/>
                  </a:lnTo>
                  <a:lnTo>
                    <a:pt x="55" y="253"/>
                  </a:lnTo>
                  <a:lnTo>
                    <a:pt x="55" y="253"/>
                  </a:lnTo>
                  <a:lnTo>
                    <a:pt x="56" y="253"/>
                  </a:lnTo>
                  <a:lnTo>
                    <a:pt x="56" y="253"/>
                  </a:lnTo>
                  <a:lnTo>
                    <a:pt x="56" y="255"/>
                  </a:lnTo>
                  <a:lnTo>
                    <a:pt x="56" y="256"/>
                  </a:lnTo>
                  <a:lnTo>
                    <a:pt x="58" y="255"/>
                  </a:lnTo>
                  <a:lnTo>
                    <a:pt x="58" y="256"/>
                  </a:lnTo>
                  <a:lnTo>
                    <a:pt x="58" y="256"/>
                  </a:lnTo>
                  <a:lnTo>
                    <a:pt x="60" y="258"/>
                  </a:lnTo>
                  <a:lnTo>
                    <a:pt x="60" y="258"/>
                  </a:lnTo>
                  <a:lnTo>
                    <a:pt x="60" y="260"/>
                  </a:lnTo>
                  <a:lnTo>
                    <a:pt x="60" y="260"/>
                  </a:lnTo>
                  <a:lnTo>
                    <a:pt x="60" y="262"/>
                  </a:lnTo>
                  <a:lnTo>
                    <a:pt x="62" y="264"/>
                  </a:lnTo>
                  <a:lnTo>
                    <a:pt x="62" y="264"/>
                  </a:lnTo>
                  <a:lnTo>
                    <a:pt x="62" y="264"/>
                  </a:lnTo>
                  <a:lnTo>
                    <a:pt x="62" y="264"/>
                  </a:lnTo>
                  <a:lnTo>
                    <a:pt x="62" y="264"/>
                  </a:lnTo>
                  <a:lnTo>
                    <a:pt x="62" y="262"/>
                  </a:lnTo>
                  <a:lnTo>
                    <a:pt x="64" y="262"/>
                  </a:lnTo>
                  <a:lnTo>
                    <a:pt x="64" y="262"/>
                  </a:lnTo>
                  <a:lnTo>
                    <a:pt x="66" y="262"/>
                  </a:lnTo>
                  <a:lnTo>
                    <a:pt x="67" y="262"/>
                  </a:lnTo>
                  <a:lnTo>
                    <a:pt x="69" y="264"/>
                  </a:lnTo>
                  <a:lnTo>
                    <a:pt x="71" y="264"/>
                  </a:lnTo>
                  <a:lnTo>
                    <a:pt x="71" y="264"/>
                  </a:lnTo>
                  <a:lnTo>
                    <a:pt x="71" y="265"/>
                  </a:lnTo>
                  <a:lnTo>
                    <a:pt x="71" y="265"/>
                  </a:lnTo>
                  <a:lnTo>
                    <a:pt x="71" y="265"/>
                  </a:lnTo>
                  <a:lnTo>
                    <a:pt x="73" y="265"/>
                  </a:lnTo>
                  <a:lnTo>
                    <a:pt x="73" y="265"/>
                  </a:lnTo>
                  <a:lnTo>
                    <a:pt x="73" y="265"/>
                  </a:lnTo>
                  <a:lnTo>
                    <a:pt x="73" y="265"/>
                  </a:lnTo>
                  <a:lnTo>
                    <a:pt x="73" y="265"/>
                  </a:lnTo>
                  <a:lnTo>
                    <a:pt x="75" y="267"/>
                  </a:lnTo>
                  <a:lnTo>
                    <a:pt x="75" y="267"/>
                  </a:lnTo>
                  <a:lnTo>
                    <a:pt x="76" y="267"/>
                  </a:lnTo>
                  <a:lnTo>
                    <a:pt x="78" y="267"/>
                  </a:lnTo>
                  <a:lnTo>
                    <a:pt x="80" y="267"/>
                  </a:lnTo>
                  <a:lnTo>
                    <a:pt x="82" y="269"/>
                  </a:lnTo>
                  <a:lnTo>
                    <a:pt x="82" y="271"/>
                  </a:lnTo>
                  <a:lnTo>
                    <a:pt x="82" y="271"/>
                  </a:lnTo>
                  <a:lnTo>
                    <a:pt x="82" y="273"/>
                  </a:lnTo>
                  <a:lnTo>
                    <a:pt x="82" y="273"/>
                  </a:lnTo>
                  <a:lnTo>
                    <a:pt x="82" y="273"/>
                  </a:lnTo>
                  <a:lnTo>
                    <a:pt x="82" y="273"/>
                  </a:lnTo>
                  <a:lnTo>
                    <a:pt x="80" y="275"/>
                  </a:lnTo>
                  <a:lnTo>
                    <a:pt x="80" y="275"/>
                  </a:lnTo>
                  <a:lnTo>
                    <a:pt x="80" y="275"/>
                  </a:lnTo>
                  <a:lnTo>
                    <a:pt x="80" y="276"/>
                  </a:lnTo>
                  <a:lnTo>
                    <a:pt x="80" y="276"/>
                  </a:lnTo>
                  <a:lnTo>
                    <a:pt x="80" y="278"/>
                  </a:lnTo>
                  <a:lnTo>
                    <a:pt x="82" y="278"/>
                  </a:lnTo>
                  <a:lnTo>
                    <a:pt x="82" y="278"/>
                  </a:lnTo>
                  <a:lnTo>
                    <a:pt x="82" y="280"/>
                  </a:lnTo>
                  <a:lnTo>
                    <a:pt x="80" y="282"/>
                  </a:lnTo>
                  <a:lnTo>
                    <a:pt x="80" y="282"/>
                  </a:lnTo>
                  <a:lnTo>
                    <a:pt x="80" y="284"/>
                  </a:lnTo>
                  <a:lnTo>
                    <a:pt x="78" y="284"/>
                  </a:lnTo>
                  <a:lnTo>
                    <a:pt x="75" y="285"/>
                  </a:lnTo>
                  <a:lnTo>
                    <a:pt x="73" y="285"/>
                  </a:lnTo>
                  <a:lnTo>
                    <a:pt x="69" y="285"/>
                  </a:lnTo>
                  <a:lnTo>
                    <a:pt x="69" y="285"/>
                  </a:lnTo>
                  <a:lnTo>
                    <a:pt x="69" y="287"/>
                  </a:lnTo>
                  <a:lnTo>
                    <a:pt x="71" y="289"/>
                  </a:lnTo>
                  <a:lnTo>
                    <a:pt x="75" y="289"/>
                  </a:lnTo>
                  <a:lnTo>
                    <a:pt x="78" y="291"/>
                  </a:lnTo>
                  <a:lnTo>
                    <a:pt x="78" y="293"/>
                  </a:lnTo>
                  <a:lnTo>
                    <a:pt x="78" y="293"/>
                  </a:lnTo>
                  <a:lnTo>
                    <a:pt x="78" y="294"/>
                  </a:lnTo>
                  <a:lnTo>
                    <a:pt x="78" y="294"/>
                  </a:lnTo>
                  <a:lnTo>
                    <a:pt x="76" y="294"/>
                  </a:lnTo>
                  <a:lnTo>
                    <a:pt x="76" y="294"/>
                  </a:lnTo>
                  <a:lnTo>
                    <a:pt x="76" y="296"/>
                  </a:lnTo>
                  <a:lnTo>
                    <a:pt x="78" y="296"/>
                  </a:lnTo>
                  <a:lnTo>
                    <a:pt x="76" y="296"/>
                  </a:lnTo>
                  <a:lnTo>
                    <a:pt x="78" y="296"/>
                  </a:lnTo>
                  <a:lnTo>
                    <a:pt x="76" y="298"/>
                  </a:lnTo>
                  <a:lnTo>
                    <a:pt x="76" y="298"/>
                  </a:lnTo>
                  <a:lnTo>
                    <a:pt x="76" y="300"/>
                  </a:lnTo>
                  <a:lnTo>
                    <a:pt x="76" y="300"/>
                  </a:lnTo>
                  <a:lnTo>
                    <a:pt x="78" y="300"/>
                  </a:lnTo>
                  <a:lnTo>
                    <a:pt x="78" y="300"/>
                  </a:lnTo>
                  <a:lnTo>
                    <a:pt x="78" y="300"/>
                  </a:lnTo>
                  <a:lnTo>
                    <a:pt x="78" y="300"/>
                  </a:lnTo>
                  <a:lnTo>
                    <a:pt x="78" y="302"/>
                  </a:lnTo>
                  <a:lnTo>
                    <a:pt x="80" y="303"/>
                  </a:lnTo>
                  <a:lnTo>
                    <a:pt x="80" y="303"/>
                  </a:lnTo>
                  <a:lnTo>
                    <a:pt x="78" y="303"/>
                  </a:lnTo>
                  <a:lnTo>
                    <a:pt x="78" y="303"/>
                  </a:lnTo>
                  <a:lnTo>
                    <a:pt x="78" y="305"/>
                  </a:lnTo>
                  <a:lnTo>
                    <a:pt x="78" y="305"/>
                  </a:lnTo>
                  <a:lnTo>
                    <a:pt x="78" y="307"/>
                  </a:lnTo>
                  <a:lnTo>
                    <a:pt x="78" y="307"/>
                  </a:lnTo>
                  <a:lnTo>
                    <a:pt x="78" y="307"/>
                  </a:lnTo>
                  <a:lnTo>
                    <a:pt x="78" y="307"/>
                  </a:lnTo>
                  <a:lnTo>
                    <a:pt x="78" y="307"/>
                  </a:lnTo>
                  <a:lnTo>
                    <a:pt x="78" y="307"/>
                  </a:lnTo>
                  <a:lnTo>
                    <a:pt x="78" y="307"/>
                  </a:lnTo>
                  <a:lnTo>
                    <a:pt x="78" y="307"/>
                  </a:lnTo>
                  <a:lnTo>
                    <a:pt x="78" y="307"/>
                  </a:lnTo>
                  <a:lnTo>
                    <a:pt x="80" y="307"/>
                  </a:lnTo>
                  <a:lnTo>
                    <a:pt x="80" y="307"/>
                  </a:lnTo>
                  <a:lnTo>
                    <a:pt x="80" y="307"/>
                  </a:lnTo>
                  <a:lnTo>
                    <a:pt x="80" y="309"/>
                  </a:lnTo>
                  <a:lnTo>
                    <a:pt x="80" y="307"/>
                  </a:lnTo>
                  <a:lnTo>
                    <a:pt x="82" y="307"/>
                  </a:lnTo>
                  <a:lnTo>
                    <a:pt x="84" y="307"/>
                  </a:lnTo>
                  <a:lnTo>
                    <a:pt x="85" y="307"/>
                  </a:lnTo>
                  <a:lnTo>
                    <a:pt x="84" y="307"/>
                  </a:lnTo>
                  <a:lnTo>
                    <a:pt x="84" y="305"/>
                  </a:lnTo>
                  <a:lnTo>
                    <a:pt x="85" y="305"/>
                  </a:lnTo>
                  <a:lnTo>
                    <a:pt x="85" y="305"/>
                  </a:lnTo>
                  <a:lnTo>
                    <a:pt x="85" y="305"/>
                  </a:lnTo>
                  <a:lnTo>
                    <a:pt x="87" y="303"/>
                  </a:lnTo>
                  <a:lnTo>
                    <a:pt x="87" y="303"/>
                  </a:lnTo>
                  <a:lnTo>
                    <a:pt x="87" y="303"/>
                  </a:lnTo>
                  <a:lnTo>
                    <a:pt x="89" y="303"/>
                  </a:lnTo>
                  <a:lnTo>
                    <a:pt x="89" y="303"/>
                  </a:lnTo>
                  <a:lnTo>
                    <a:pt x="89" y="305"/>
                  </a:lnTo>
                  <a:lnTo>
                    <a:pt x="89" y="305"/>
                  </a:lnTo>
                  <a:lnTo>
                    <a:pt x="87" y="307"/>
                  </a:lnTo>
                  <a:lnTo>
                    <a:pt x="87" y="307"/>
                  </a:lnTo>
                  <a:lnTo>
                    <a:pt x="87" y="309"/>
                  </a:lnTo>
                  <a:lnTo>
                    <a:pt x="89" y="311"/>
                  </a:lnTo>
                  <a:lnTo>
                    <a:pt x="91" y="311"/>
                  </a:lnTo>
                  <a:lnTo>
                    <a:pt x="91" y="309"/>
                  </a:lnTo>
                  <a:lnTo>
                    <a:pt x="91" y="307"/>
                  </a:lnTo>
                  <a:lnTo>
                    <a:pt x="93" y="307"/>
                  </a:lnTo>
                  <a:lnTo>
                    <a:pt x="93" y="309"/>
                  </a:lnTo>
                  <a:lnTo>
                    <a:pt x="93" y="309"/>
                  </a:lnTo>
                  <a:lnTo>
                    <a:pt x="93" y="311"/>
                  </a:lnTo>
                  <a:lnTo>
                    <a:pt x="93" y="311"/>
                  </a:lnTo>
                  <a:lnTo>
                    <a:pt x="91" y="312"/>
                  </a:lnTo>
                  <a:lnTo>
                    <a:pt x="91" y="312"/>
                  </a:lnTo>
                  <a:lnTo>
                    <a:pt x="91" y="312"/>
                  </a:lnTo>
                  <a:lnTo>
                    <a:pt x="91" y="314"/>
                  </a:lnTo>
                  <a:lnTo>
                    <a:pt x="91" y="312"/>
                  </a:lnTo>
                  <a:lnTo>
                    <a:pt x="93" y="312"/>
                  </a:lnTo>
                  <a:lnTo>
                    <a:pt x="93" y="312"/>
                  </a:lnTo>
                  <a:lnTo>
                    <a:pt x="93" y="312"/>
                  </a:lnTo>
                  <a:lnTo>
                    <a:pt x="94" y="312"/>
                  </a:lnTo>
                  <a:lnTo>
                    <a:pt x="94" y="314"/>
                  </a:lnTo>
                  <a:lnTo>
                    <a:pt x="93" y="314"/>
                  </a:lnTo>
                  <a:lnTo>
                    <a:pt x="94" y="314"/>
                  </a:lnTo>
                  <a:lnTo>
                    <a:pt x="94" y="314"/>
                  </a:lnTo>
                  <a:lnTo>
                    <a:pt x="94" y="314"/>
                  </a:lnTo>
                  <a:lnTo>
                    <a:pt x="94" y="312"/>
                  </a:lnTo>
                  <a:lnTo>
                    <a:pt x="96" y="312"/>
                  </a:lnTo>
                  <a:lnTo>
                    <a:pt x="96" y="312"/>
                  </a:lnTo>
                  <a:lnTo>
                    <a:pt x="98" y="312"/>
                  </a:lnTo>
                  <a:lnTo>
                    <a:pt x="98" y="312"/>
                  </a:lnTo>
                  <a:lnTo>
                    <a:pt x="98" y="312"/>
                  </a:lnTo>
                  <a:lnTo>
                    <a:pt x="98" y="311"/>
                  </a:lnTo>
                  <a:lnTo>
                    <a:pt x="98" y="311"/>
                  </a:lnTo>
                  <a:lnTo>
                    <a:pt x="98" y="311"/>
                  </a:lnTo>
                  <a:lnTo>
                    <a:pt x="98" y="312"/>
                  </a:lnTo>
                  <a:lnTo>
                    <a:pt x="98" y="312"/>
                  </a:lnTo>
                  <a:lnTo>
                    <a:pt x="98" y="312"/>
                  </a:lnTo>
                  <a:lnTo>
                    <a:pt x="98" y="314"/>
                  </a:lnTo>
                  <a:lnTo>
                    <a:pt x="98" y="314"/>
                  </a:lnTo>
                  <a:lnTo>
                    <a:pt x="98" y="314"/>
                  </a:lnTo>
                  <a:lnTo>
                    <a:pt x="98" y="314"/>
                  </a:lnTo>
                  <a:lnTo>
                    <a:pt x="98" y="316"/>
                  </a:lnTo>
                  <a:lnTo>
                    <a:pt x="98" y="316"/>
                  </a:lnTo>
                  <a:lnTo>
                    <a:pt x="98" y="316"/>
                  </a:lnTo>
                  <a:lnTo>
                    <a:pt x="98" y="318"/>
                  </a:lnTo>
                  <a:lnTo>
                    <a:pt x="98" y="318"/>
                  </a:lnTo>
                  <a:lnTo>
                    <a:pt x="96" y="318"/>
                  </a:lnTo>
                  <a:lnTo>
                    <a:pt x="98" y="316"/>
                  </a:lnTo>
                  <a:lnTo>
                    <a:pt x="96" y="316"/>
                  </a:lnTo>
                  <a:lnTo>
                    <a:pt x="94" y="318"/>
                  </a:lnTo>
                  <a:lnTo>
                    <a:pt x="94" y="318"/>
                  </a:lnTo>
                  <a:lnTo>
                    <a:pt x="94" y="318"/>
                  </a:lnTo>
                  <a:lnTo>
                    <a:pt x="94" y="320"/>
                  </a:lnTo>
                  <a:lnTo>
                    <a:pt x="96" y="321"/>
                  </a:lnTo>
                  <a:lnTo>
                    <a:pt x="96" y="321"/>
                  </a:lnTo>
                  <a:lnTo>
                    <a:pt x="96" y="321"/>
                  </a:lnTo>
                  <a:lnTo>
                    <a:pt x="96" y="320"/>
                  </a:lnTo>
                  <a:lnTo>
                    <a:pt x="96" y="321"/>
                  </a:lnTo>
                  <a:lnTo>
                    <a:pt x="96" y="321"/>
                  </a:lnTo>
                  <a:lnTo>
                    <a:pt x="94" y="321"/>
                  </a:lnTo>
                  <a:lnTo>
                    <a:pt x="94" y="321"/>
                  </a:lnTo>
                  <a:lnTo>
                    <a:pt x="94" y="321"/>
                  </a:lnTo>
                  <a:lnTo>
                    <a:pt x="93" y="323"/>
                  </a:lnTo>
                  <a:lnTo>
                    <a:pt x="91" y="323"/>
                  </a:lnTo>
                  <a:lnTo>
                    <a:pt x="91" y="323"/>
                  </a:lnTo>
                  <a:lnTo>
                    <a:pt x="91" y="323"/>
                  </a:lnTo>
                  <a:lnTo>
                    <a:pt x="89" y="321"/>
                  </a:lnTo>
                  <a:lnTo>
                    <a:pt x="89" y="321"/>
                  </a:lnTo>
                  <a:lnTo>
                    <a:pt x="89" y="321"/>
                  </a:lnTo>
                  <a:lnTo>
                    <a:pt x="89" y="321"/>
                  </a:lnTo>
                  <a:lnTo>
                    <a:pt x="89" y="321"/>
                  </a:lnTo>
                  <a:lnTo>
                    <a:pt x="89" y="321"/>
                  </a:lnTo>
                  <a:lnTo>
                    <a:pt x="89" y="321"/>
                  </a:lnTo>
                  <a:lnTo>
                    <a:pt x="89" y="321"/>
                  </a:lnTo>
                  <a:lnTo>
                    <a:pt x="87" y="321"/>
                  </a:lnTo>
                  <a:lnTo>
                    <a:pt x="87" y="321"/>
                  </a:lnTo>
                  <a:lnTo>
                    <a:pt x="87" y="321"/>
                  </a:lnTo>
                  <a:lnTo>
                    <a:pt x="87" y="321"/>
                  </a:lnTo>
                  <a:lnTo>
                    <a:pt x="87" y="320"/>
                  </a:lnTo>
                  <a:lnTo>
                    <a:pt x="87" y="320"/>
                  </a:lnTo>
                  <a:lnTo>
                    <a:pt x="87" y="320"/>
                  </a:lnTo>
                  <a:lnTo>
                    <a:pt x="87" y="320"/>
                  </a:lnTo>
                  <a:lnTo>
                    <a:pt x="87" y="320"/>
                  </a:lnTo>
                  <a:lnTo>
                    <a:pt x="87" y="320"/>
                  </a:lnTo>
                  <a:lnTo>
                    <a:pt x="85" y="320"/>
                  </a:lnTo>
                  <a:lnTo>
                    <a:pt x="85" y="320"/>
                  </a:lnTo>
                  <a:lnTo>
                    <a:pt x="85" y="321"/>
                  </a:lnTo>
                  <a:lnTo>
                    <a:pt x="85" y="321"/>
                  </a:lnTo>
                  <a:lnTo>
                    <a:pt x="85" y="320"/>
                  </a:lnTo>
                  <a:lnTo>
                    <a:pt x="85" y="320"/>
                  </a:lnTo>
                  <a:lnTo>
                    <a:pt x="85" y="320"/>
                  </a:lnTo>
                  <a:lnTo>
                    <a:pt x="84" y="320"/>
                  </a:lnTo>
                  <a:lnTo>
                    <a:pt x="84" y="320"/>
                  </a:lnTo>
                  <a:lnTo>
                    <a:pt x="84" y="320"/>
                  </a:lnTo>
                  <a:lnTo>
                    <a:pt x="84" y="321"/>
                  </a:lnTo>
                  <a:lnTo>
                    <a:pt x="84" y="321"/>
                  </a:lnTo>
                  <a:lnTo>
                    <a:pt x="84" y="321"/>
                  </a:lnTo>
                  <a:lnTo>
                    <a:pt x="82" y="321"/>
                  </a:lnTo>
                  <a:lnTo>
                    <a:pt x="82" y="321"/>
                  </a:lnTo>
                  <a:lnTo>
                    <a:pt x="80" y="321"/>
                  </a:lnTo>
                  <a:lnTo>
                    <a:pt x="80" y="321"/>
                  </a:lnTo>
                  <a:lnTo>
                    <a:pt x="80" y="321"/>
                  </a:lnTo>
                  <a:lnTo>
                    <a:pt x="82" y="321"/>
                  </a:lnTo>
                  <a:lnTo>
                    <a:pt x="82" y="321"/>
                  </a:lnTo>
                  <a:lnTo>
                    <a:pt x="82" y="321"/>
                  </a:lnTo>
                  <a:lnTo>
                    <a:pt x="82" y="321"/>
                  </a:lnTo>
                  <a:lnTo>
                    <a:pt x="82" y="321"/>
                  </a:lnTo>
                  <a:lnTo>
                    <a:pt x="82" y="323"/>
                  </a:lnTo>
                  <a:lnTo>
                    <a:pt x="82" y="323"/>
                  </a:lnTo>
                  <a:lnTo>
                    <a:pt x="80" y="323"/>
                  </a:lnTo>
                  <a:lnTo>
                    <a:pt x="80" y="323"/>
                  </a:lnTo>
                  <a:lnTo>
                    <a:pt x="80" y="325"/>
                  </a:lnTo>
                  <a:lnTo>
                    <a:pt x="80" y="327"/>
                  </a:lnTo>
                  <a:lnTo>
                    <a:pt x="80" y="327"/>
                  </a:lnTo>
                  <a:lnTo>
                    <a:pt x="80" y="329"/>
                  </a:lnTo>
                  <a:lnTo>
                    <a:pt x="80" y="329"/>
                  </a:lnTo>
                  <a:lnTo>
                    <a:pt x="80" y="331"/>
                  </a:lnTo>
                  <a:lnTo>
                    <a:pt x="82" y="331"/>
                  </a:lnTo>
                  <a:lnTo>
                    <a:pt x="82" y="331"/>
                  </a:lnTo>
                  <a:lnTo>
                    <a:pt x="82" y="332"/>
                  </a:lnTo>
                  <a:lnTo>
                    <a:pt x="82" y="332"/>
                  </a:lnTo>
                  <a:lnTo>
                    <a:pt x="84" y="332"/>
                  </a:lnTo>
                  <a:lnTo>
                    <a:pt x="84" y="332"/>
                  </a:lnTo>
                  <a:lnTo>
                    <a:pt x="84" y="332"/>
                  </a:lnTo>
                  <a:lnTo>
                    <a:pt x="84" y="331"/>
                  </a:lnTo>
                  <a:lnTo>
                    <a:pt x="84" y="331"/>
                  </a:lnTo>
                  <a:lnTo>
                    <a:pt x="84" y="331"/>
                  </a:lnTo>
                  <a:lnTo>
                    <a:pt x="85" y="329"/>
                  </a:lnTo>
                  <a:lnTo>
                    <a:pt x="84" y="329"/>
                  </a:lnTo>
                  <a:lnTo>
                    <a:pt x="84" y="329"/>
                  </a:lnTo>
                  <a:lnTo>
                    <a:pt x="85" y="329"/>
                  </a:lnTo>
                  <a:lnTo>
                    <a:pt x="85" y="327"/>
                  </a:lnTo>
                  <a:lnTo>
                    <a:pt x="87" y="327"/>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7"/>
                  </a:lnTo>
                  <a:lnTo>
                    <a:pt x="87" y="327"/>
                  </a:lnTo>
                  <a:lnTo>
                    <a:pt x="87" y="327"/>
                  </a:lnTo>
                  <a:lnTo>
                    <a:pt x="89" y="329"/>
                  </a:lnTo>
                  <a:lnTo>
                    <a:pt x="89" y="327"/>
                  </a:lnTo>
                  <a:lnTo>
                    <a:pt x="89" y="327"/>
                  </a:lnTo>
                  <a:lnTo>
                    <a:pt x="91" y="327"/>
                  </a:lnTo>
                  <a:lnTo>
                    <a:pt x="91" y="329"/>
                  </a:lnTo>
                  <a:lnTo>
                    <a:pt x="91" y="329"/>
                  </a:lnTo>
                  <a:lnTo>
                    <a:pt x="93" y="331"/>
                  </a:lnTo>
                  <a:lnTo>
                    <a:pt x="94" y="329"/>
                  </a:lnTo>
                  <a:lnTo>
                    <a:pt x="94" y="331"/>
                  </a:lnTo>
                  <a:lnTo>
                    <a:pt x="94" y="331"/>
                  </a:lnTo>
                  <a:lnTo>
                    <a:pt x="96" y="331"/>
                  </a:lnTo>
                  <a:lnTo>
                    <a:pt x="96" y="329"/>
                  </a:lnTo>
                  <a:lnTo>
                    <a:pt x="98" y="329"/>
                  </a:lnTo>
                  <a:lnTo>
                    <a:pt x="98" y="331"/>
                  </a:lnTo>
                  <a:lnTo>
                    <a:pt x="100" y="331"/>
                  </a:lnTo>
                  <a:lnTo>
                    <a:pt x="100" y="329"/>
                  </a:lnTo>
                  <a:lnTo>
                    <a:pt x="102" y="329"/>
                  </a:lnTo>
                  <a:lnTo>
                    <a:pt x="103" y="329"/>
                  </a:lnTo>
                  <a:lnTo>
                    <a:pt x="105" y="329"/>
                  </a:lnTo>
                  <a:lnTo>
                    <a:pt x="105" y="329"/>
                  </a:lnTo>
                  <a:lnTo>
                    <a:pt x="105" y="329"/>
                  </a:lnTo>
                  <a:lnTo>
                    <a:pt x="107" y="329"/>
                  </a:lnTo>
                  <a:lnTo>
                    <a:pt x="107" y="329"/>
                  </a:lnTo>
                  <a:lnTo>
                    <a:pt x="107" y="329"/>
                  </a:lnTo>
                  <a:lnTo>
                    <a:pt x="107" y="329"/>
                  </a:lnTo>
                  <a:lnTo>
                    <a:pt x="107" y="329"/>
                  </a:lnTo>
                  <a:lnTo>
                    <a:pt x="109" y="329"/>
                  </a:lnTo>
                  <a:lnTo>
                    <a:pt x="112" y="327"/>
                  </a:lnTo>
                  <a:lnTo>
                    <a:pt x="114" y="327"/>
                  </a:lnTo>
                  <a:lnTo>
                    <a:pt x="114" y="327"/>
                  </a:lnTo>
                  <a:lnTo>
                    <a:pt x="116" y="327"/>
                  </a:lnTo>
                  <a:lnTo>
                    <a:pt x="116" y="327"/>
                  </a:lnTo>
                  <a:lnTo>
                    <a:pt x="116" y="327"/>
                  </a:lnTo>
                  <a:lnTo>
                    <a:pt x="118" y="327"/>
                  </a:lnTo>
                  <a:lnTo>
                    <a:pt x="123" y="327"/>
                  </a:lnTo>
                  <a:lnTo>
                    <a:pt x="123" y="329"/>
                  </a:lnTo>
                  <a:lnTo>
                    <a:pt x="123" y="327"/>
                  </a:lnTo>
                  <a:lnTo>
                    <a:pt x="123" y="327"/>
                  </a:lnTo>
                  <a:lnTo>
                    <a:pt x="125" y="327"/>
                  </a:lnTo>
                  <a:lnTo>
                    <a:pt x="127" y="327"/>
                  </a:lnTo>
                  <a:lnTo>
                    <a:pt x="132" y="325"/>
                  </a:lnTo>
                  <a:lnTo>
                    <a:pt x="134" y="327"/>
                  </a:lnTo>
                  <a:lnTo>
                    <a:pt x="134" y="327"/>
                  </a:lnTo>
                  <a:lnTo>
                    <a:pt x="134" y="327"/>
                  </a:lnTo>
                  <a:lnTo>
                    <a:pt x="134" y="327"/>
                  </a:lnTo>
                  <a:lnTo>
                    <a:pt x="132" y="327"/>
                  </a:lnTo>
                  <a:lnTo>
                    <a:pt x="131" y="329"/>
                  </a:lnTo>
                  <a:lnTo>
                    <a:pt x="131" y="329"/>
                  </a:lnTo>
                  <a:lnTo>
                    <a:pt x="131" y="331"/>
                  </a:lnTo>
                  <a:lnTo>
                    <a:pt x="129" y="331"/>
                  </a:lnTo>
                  <a:lnTo>
                    <a:pt x="129" y="329"/>
                  </a:lnTo>
                  <a:lnTo>
                    <a:pt x="129" y="331"/>
                  </a:lnTo>
                  <a:lnTo>
                    <a:pt x="129" y="331"/>
                  </a:lnTo>
                  <a:lnTo>
                    <a:pt x="129" y="331"/>
                  </a:lnTo>
                  <a:lnTo>
                    <a:pt x="129" y="331"/>
                  </a:lnTo>
                  <a:lnTo>
                    <a:pt x="129" y="331"/>
                  </a:lnTo>
                  <a:lnTo>
                    <a:pt x="127" y="332"/>
                  </a:lnTo>
                  <a:lnTo>
                    <a:pt x="127" y="332"/>
                  </a:lnTo>
                  <a:lnTo>
                    <a:pt x="127" y="332"/>
                  </a:lnTo>
                  <a:lnTo>
                    <a:pt x="127" y="332"/>
                  </a:lnTo>
                  <a:lnTo>
                    <a:pt x="125" y="332"/>
                  </a:lnTo>
                  <a:lnTo>
                    <a:pt x="125" y="332"/>
                  </a:lnTo>
                  <a:lnTo>
                    <a:pt x="127" y="332"/>
                  </a:lnTo>
                  <a:lnTo>
                    <a:pt x="127" y="334"/>
                  </a:lnTo>
                  <a:lnTo>
                    <a:pt x="127" y="334"/>
                  </a:lnTo>
                  <a:lnTo>
                    <a:pt x="127" y="334"/>
                  </a:lnTo>
                  <a:lnTo>
                    <a:pt x="127" y="334"/>
                  </a:lnTo>
                  <a:lnTo>
                    <a:pt x="127" y="334"/>
                  </a:lnTo>
                  <a:lnTo>
                    <a:pt x="127" y="334"/>
                  </a:lnTo>
                  <a:lnTo>
                    <a:pt x="127" y="334"/>
                  </a:lnTo>
                  <a:lnTo>
                    <a:pt x="125" y="334"/>
                  </a:lnTo>
                  <a:lnTo>
                    <a:pt x="125" y="334"/>
                  </a:lnTo>
                  <a:lnTo>
                    <a:pt x="125" y="334"/>
                  </a:lnTo>
                  <a:lnTo>
                    <a:pt x="125" y="334"/>
                  </a:lnTo>
                  <a:lnTo>
                    <a:pt x="123" y="332"/>
                  </a:lnTo>
                  <a:lnTo>
                    <a:pt x="123" y="334"/>
                  </a:lnTo>
                  <a:lnTo>
                    <a:pt x="123" y="334"/>
                  </a:lnTo>
                  <a:lnTo>
                    <a:pt x="123" y="332"/>
                  </a:lnTo>
                  <a:lnTo>
                    <a:pt x="123" y="332"/>
                  </a:lnTo>
                  <a:lnTo>
                    <a:pt x="121" y="332"/>
                  </a:lnTo>
                  <a:lnTo>
                    <a:pt x="121" y="334"/>
                  </a:lnTo>
                  <a:lnTo>
                    <a:pt x="121" y="332"/>
                  </a:lnTo>
                  <a:lnTo>
                    <a:pt x="121" y="332"/>
                  </a:lnTo>
                  <a:lnTo>
                    <a:pt x="120" y="332"/>
                  </a:lnTo>
                  <a:lnTo>
                    <a:pt x="120" y="334"/>
                  </a:lnTo>
                  <a:lnTo>
                    <a:pt x="121" y="334"/>
                  </a:lnTo>
                  <a:lnTo>
                    <a:pt x="121" y="334"/>
                  </a:lnTo>
                  <a:lnTo>
                    <a:pt x="120" y="334"/>
                  </a:lnTo>
                  <a:lnTo>
                    <a:pt x="120" y="334"/>
                  </a:lnTo>
                  <a:lnTo>
                    <a:pt x="120" y="334"/>
                  </a:lnTo>
                  <a:lnTo>
                    <a:pt x="120" y="334"/>
                  </a:lnTo>
                  <a:lnTo>
                    <a:pt x="120" y="334"/>
                  </a:lnTo>
                  <a:lnTo>
                    <a:pt x="120" y="334"/>
                  </a:lnTo>
                  <a:lnTo>
                    <a:pt x="120" y="334"/>
                  </a:lnTo>
                  <a:lnTo>
                    <a:pt x="120" y="336"/>
                  </a:lnTo>
                  <a:lnTo>
                    <a:pt x="120" y="334"/>
                  </a:lnTo>
                  <a:lnTo>
                    <a:pt x="120" y="336"/>
                  </a:lnTo>
                  <a:lnTo>
                    <a:pt x="120" y="336"/>
                  </a:lnTo>
                  <a:lnTo>
                    <a:pt x="121" y="336"/>
                  </a:lnTo>
                  <a:lnTo>
                    <a:pt x="121" y="338"/>
                  </a:lnTo>
                  <a:lnTo>
                    <a:pt x="120" y="338"/>
                  </a:lnTo>
                  <a:lnTo>
                    <a:pt x="120" y="338"/>
                  </a:lnTo>
                  <a:lnTo>
                    <a:pt x="120" y="338"/>
                  </a:lnTo>
                  <a:lnTo>
                    <a:pt x="120" y="338"/>
                  </a:lnTo>
                  <a:lnTo>
                    <a:pt x="118" y="338"/>
                  </a:lnTo>
                  <a:lnTo>
                    <a:pt x="118" y="338"/>
                  </a:lnTo>
                  <a:lnTo>
                    <a:pt x="118" y="338"/>
                  </a:lnTo>
                  <a:lnTo>
                    <a:pt x="118" y="338"/>
                  </a:lnTo>
                  <a:lnTo>
                    <a:pt x="120" y="338"/>
                  </a:lnTo>
                  <a:lnTo>
                    <a:pt x="120" y="340"/>
                  </a:lnTo>
                  <a:lnTo>
                    <a:pt x="120" y="340"/>
                  </a:lnTo>
                  <a:lnTo>
                    <a:pt x="118" y="340"/>
                  </a:lnTo>
                  <a:lnTo>
                    <a:pt x="118" y="340"/>
                  </a:lnTo>
                  <a:lnTo>
                    <a:pt x="120" y="340"/>
                  </a:lnTo>
                  <a:lnTo>
                    <a:pt x="120" y="340"/>
                  </a:lnTo>
                  <a:lnTo>
                    <a:pt x="120" y="340"/>
                  </a:lnTo>
                  <a:lnTo>
                    <a:pt x="121" y="341"/>
                  </a:lnTo>
                  <a:lnTo>
                    <a:pt x="120" y="341"/>
                  </a:lnTo>
                  <a:lnTo>
                    <a:pt x="120" y="341"/>
                  </a:lnTo>
                  <a:lnTo>
                    <a:pt x="120" y="343"/>
                  </a:lnTo>
                  <a:lnTo>
                    <a:pt x="118" y="341"/>
                  </a:lnTo>
                  <a:lnTo>
                    <a:pt x="118" y="341"/>
                  </a:lnTo>
                  <a:lnTo>
                    <a:pt x="116" y="341"/>
                  </a:lnTo>
                  <a:lnTo>
                    <a:pt x="114" y="341"/>
                  </a:lnTo>
                  <a:lnTo>
                    <a:pt x="114" y="341"/>
                  </a:lnTo>
                  <a:lnTo>
                    <a:pt x="112" y="341"/>
                  </a:lnTo>
                  <a:lnTo>
                    <a:pt x="112" y="341"/>
                  </a:lnTo>
                  <a:lnTo>
                    <a:pt x="112" y="341"/>
                  </a:lnTo>
                  <a:lnTo>
                    <a:pt x="107" y="341"/>
                  </a:lnTo>
                  <a:lnTo>
                    <a:pt x="107" y="341"/>
                  </a:lnTo>
                  <a:lnTo>
                    <a:pt x="105" y="343"/>
                  </a:lnTo>
                  <a:lnTo>
                    <a:pt x="105" y="343"/>
                  </a:lnTo>
                  <a:lnTo>
                    <a:pt x="105" y="343"/>
                  </a:lnTo>
                  <a:lnTo>
                    <a:pt x="103" y="343"/>
                  </a:lnTo>
                  <a:lnTo>
                    <a:pt x="103" y="343"/>
                  </a:lnTo>
                  <a:lnTo>
                    <a:pt x="102" y="343"/>
                  </a:lnTo>
                  <a:lnTo>
                    <a:pt x="100" y="341"/>
                  </a:lnTo>
                  <a:lnTo>
                    <a:pt x="100" y="341"/>
                  </a:lnTo>
                  <a:lnTo>
                    <a:pt x="98" y="341"/>
                  </a:lnTo>
                  <a:lnTo>
                    <a:pt x="98" y="343"/>
                  </a:lnTo>
                  <a:lnTo>
                    <a:pt x="98" y="343"/>
                  </a:lnTo>
                  <a:lnTo>
                    <a:pt x="98" y="343"/>
                  </a:lnTo>
                  <a:lnTo>
                    <a:pt x="96" y="343"/>
                  </a:lnTo>
                  <a:lnTo>
                    <a:pt x="93" y="345"/>
                  </a:lnTo>
                  <a:lnTo>
                    <a:pt x="91" y="345"/>
                  </a:lnTo>
                  <a:lnTo>
                    <a:pt x="91" y="345"/>
                  </a:lnTo>
                  <a:lnTo>
                    <a:pt x="89" y="345"/>
                  </a:lnTo>
                  <a:lnTo>
                    <a:pt x="89" y="345"/>
                  </a:lnTo>
                  <a:lnTo>
                    <a:pt x="89" y="347"/>
                  </a:lnTo>
                  <a:lnTo>
                    <a:pt x="89" y="347"/>
                  </a:lnTo>
                  <a:lnTo>
                    <a:pt x="87" y="347"/>
                  </a:lnTo>
                  <a:lnTo>
                    <a:pt x="87" y="347"/>
                  </a:lnTo>
                  <a:lnTo>
                    <a:pt x="87" y="347"/>
                  </a:lnTo>
                  <a:lnTo>
                    <a:pt x="85" y="347"/>
                  </a:lnTo>
                  <a:lnTo>
                    <a:pt x="85" y="347"/>
                  </a:lnTo>
                  <a:lnTo>
                    <a:pt x="85" y="347"/>
                  </a:lnTo>
                  <a:lnTo>
                    <a:pt x="87" y="349"/>
                  </a:lnTo>
                  <a:lnTo>
                    <a:pt x="87" y="349"/>
                  </a:lnTo>
                  <a:lnTo>
                    <a:pt x="85" y="349"/>
                  </a:lnTo>
                  <a:lnTo>
                    <a:pt x="85" y="349"/>
                  </a:lnTo>
                  <a:lnTo>
                    <a:pt x="87" y="349"/>
                  </a:lnTo>
                  <a:lnTo>
                    <a:pt x="87" y="349"/>
                  </a:lnTo>
                  <a:lnTo>
                    <a:pt x="87" y="349"/>
                  </a:lnTo>
                  <a:lnTo>
                    <a:pt x="87" y="349"/>
                  </a:lnTo>
                  <a:lnTo>
                    <a:pt x="87" y="349"/>
                  </a:lnTo>
                  <a:lnTo>
                    <a:pt x="87" y="349"/>
                  </a:lnTo>
                  <a:lnTo>
                    <a:pt x="87" y="350"/>
                  </a:lnTo>
                  <a:lnTo>
                    <a:pt x="89" y="350"/>
                  </a:lnTo>
                  <a:lnTo>
                    <a:pt x="89" y="350"/>
                  </a:lnTo>
                  <a:lnTo>
                    <a:pt x="91" y="350"/>
                  </a:lnTo>
                  <a:lnTo>
                    <a:pt x="91" y="350"/>
                  </a:lnTo>
                  <a:lnTo>
                    <a:pt x="91" y="350"/>
                  </a:lnTo>
                  <a:lnTo>
                    <a:pt x="91" y="350"/>
                  </a:lnTo>
                  <a:lnTo>
                    <a:pt x="93" y="350"/>
                  </a:lnTo>
                  <a:lnTo>
                    <a:pt x="93" y="350"/>
                  </a:lnTo>
                  <a:lnTo>
                    <a:pt x="93" y="350"/>
                  </a:lnTo>
                  <a:lnTo>
                    <a:pt x="96" y="349"/>
                  </a:lnTo>
                  <a:lnTo>
                    <a:pt x="96" y="349"/>
                  </a:lnTo>
                  <a:lnTo>
                    <a:pt x="96" y="349"/>
                  </a:lnTo>
                  <a:lnTo>
                    <a:pt x="98" y="349"/>
                  </a:lnTo>
                  <a:lnTo>
                    <a:pt x="98" y="349"/>
                  </a:lnTo>
                  <a:lnTo>
                    <a:pt x="98" y="349"/>
                  </a:lnTo>
                  <a:lnTo>
                    <a:pt x="100" y="350"/>
                  </a:lnTo>
                  <a:lnTo>
                    <a:pt x="102" y="350"/>
                  </a:lnTo>
                  <a:lnTo>
                    <a:pt x="102" y="349"/>
                  </a:lnTo>
                  <a:lnTo>
                    <a:pt x="102" y="347"/>
                  </a:lnTo>
                  <a:lnTo>
                    <a:pt x="102" y="347"/>
                  </a:lnTo>
                  <a:lnTo>
                    <a:pt x="102" y="347"/>
                  </a:lnTo>
                  <a:lnTo>
                    <a:pt x="103" y="345"/>
                  </a:lnTo>
                  <a:lnTo>
                    <a:pt x="103" y="345"/>
                  </a:lnTo>
                  <a:lnTo>
                    <a:pt x="105" y="343"/>
                  </a:lnTo>
                  <a:lnTo>
                    <a:pt x="105" y="345"/>
                  </a:lnTo>
                  <a:lnTo>
                    <a:pt x="105" y="345"/>
                  </a:lnTo>
                  <a:lnTo>
                    <a:pt x="107" y="345"/>
                  </a:lnTo>
                  <a:lnTo>
                    <a:pt x="107" y="343"/>
                  </a:lnTo>
                  <a:lnTo>
                    <a:pt x="107" y="345"/>
                  </a:lnTo>
                  <a:lnTo>
                    <a:pt x="109" y="343"/>
                  </a:lnTo>
                  <a:lnTo>
                    <a:pt x="109" y="345"/>
                  </a:lnTo>
                  <a:lnTo>
                    <a:pt x="111" y="345"/>
                  </a:lnTo>
                  <a:lnTo>
                    <a:pt x="111" y="345"/>
                  </a:lnTo>
                  <a:lnTo>
                    <a:pt x="111" y="345"/>
                  </a:lnTo>
                  <a:lnTo>
                    <a:pt x="111" y="345"/>
                  </a:lnTo>
                  <a:lnTo>
                    <a:pt x="112" y="345"/>
                  </a:lnTo>
                  <a:lnTo>
                    <a:pt x="112" y="345"/>
                  </a:lnTo>
                  <a:lnTo>
                    <a:pt x="112" y="345"/>
                  </a:lnTo>
                  <a:lnTo>
                    <a:pt x="112" y="345"/>
                  </a:lnTo>
                  <a:lnTo>
                    <a:pt x="112" y="345"/>
                  </a:lnTo>
                  <a:lnTo>
                    <a:pt x="114" y="345"/>
                  </a:lnTo>
                  <a:lnTo>
                    <a:pt x="114" y="345"/>
                  </a:lnTo>
                  <a:lnTo>
                    <a:pt x="114" y="345"/>
                  </a:lnTo>
                  <a:lnTo>
                    <a:pt x="114" y="345"/>
                  </a:lnTo>
                  <a:lnTo>
                    <a:pt x="116" y="345"/>
                  </a:lnTo>
                  <a:lnTo>
                    <a:pt x="116" y="345"/>
                  </a:lnTo>
                  <a:lnTo>
                    <a:pt x="116" y="345"/>
                  </a:lnTo>
                  <a:lnTo>
                    <a:pt x="116" y="345"/>
                  </a:lnTo>
                  <a:lnTo>
                    <a:pt x="120" y="343"/>
                  </a:lnTo>
                  <a:lnTo>
                    <a:pt x="120" y="343"/>
                  </a:lnTo>
                  <a:lnTo>
                    <a:pt x="120" y="343"/>
                  </a:lnTo>
                  <a:lnTo>
                    <a:pt x="120" y="343"/>
                  </a:lnTo>
                  <a:lnTo>
                    <a:pt x="121" y="343"/>
                  </a:lnTo>
                  <a:lnTo>
                    <a:pt x="121" y="341"/>
                  </a:lnTo>
                  <a:lnTo>
                    <a:pt x="123" y="341"/>
                  </a:lnTo>
                  <a:lnTo>
                    <a:pt x="123" y="341"/>
                  </a:lnTo>
                  <a:lnTo>
                    <a:pt x="123" y="341"/>
                  </a:lnTo>
                  <a:lnTo>
                    <a:pt x="123" y="341"/>
                  </a:lnTo>
                  <a:lnTo>
                    <a:pt x="123" y="343"/>
                  </a:lnTo>
                  <a:lnTo>
                    <a:pt x="125" y="345"/>
                  </a:lnTo>
                  <a:lnTo>
                    <a:pt x="123" y="343"/>
                  </a:lnTo>
                  <a:lnTo>
                    <a:pt x="123" y="343"/>
                  </a:lnTo>
                  <a:lnTo>
                    <a:pt x="123" y="343"/>
                  </a:lnTo>
                  <a:lnTo>
                    <a:pt x="123" y="343"/>
                  </a:lnTo>
                  <a:lnTo>
                    <a:pt x="123" y="345"/>
                  </a:lnTo>
                  <a:lnTo>
                    <a:pt x="121" y="345"/>
                  </a:lnTo>
                  <a:lnTo>
                    <a:pt x="121" y="345"/>
                  </a:lnTo>
                  <a:lnTo>
                    <a:pt x="121" y="345"/>
                  </a:lnTo>
                  <a:lnTo>
                    <a:pt x="123" y="345"/>
                  </a:lnTo>
                  <a:lnTo>
                    <a:pt x="123" y="345"/>
                  </a:lnTo>
                  <a:lnTo>
                    <a:pt x="123" y="347"/>
                  </a:lnTo>
                  <a:lnTo>
                    <a:pt x="123" y="347"/>
                  </a:lnTo>
                  <a:lnTo>
                    <a:pt x="121" y="347"/>
                  </a:lnTo>
                  <a:lnTo>
                    <a:pt x="121" y="347"/>
                  </a:lnTo>
                  <a:lnTo>
                    <a:pt x="121" y="347"/>
                  </a:lnTo>
                  <a:lnTo>
                    <a:pt x="120" y="347"/>
                  </a:lnTo>
                  <a:lnTo>
                    <a:pt x="120" y="347"/>
                  </a:lnTo>
                  <a:lnTo>
                    <a:pt x="120" y="347"/>
                  </a:lnTo>
                  <a:lnTo>
                    <a:pt x="120" y="347"/>
                  </a:lnTo>
                  <a:lnTo>
                    <a:pt x="120" y="347"/>
                  </a:lnTo>
                  <a:lnTo>
                    <a:pt x="120" y="347"/>
                  </a:lnTo>
                  <a:lnTo>
                    <a:pt x="118" y="347"/>
                  </a:lnTo>
                  <a:lnTo>
                    <a:pt x="118" y="349"/>
                  </a:lnTo>
                  <a:lnTo>
                    <a:pt x="116" y="349"/>
                  </a:lnTo>
                  <a:lnTo>
                    <a:pt x="116" y="349"/>
                  </a:lnTo>
                  <a:lnTo>
                    <a:pt x="116" y="349"/>
                  </a:lnTo>
                  <a:lnTo>
                    <a:pt x="116" y="349"/>
                  </a:lnTo>
                  <a:lnTo>
                    <a:pt x="118" y="349"/>
                  </a:lnTo>
                  <a:lnTo>
                    <a:pt x="118" y="349"/>
                  </a:lnTo>
                  <a:lnTo>
                    <a:pt x="118" y="349"/>
                  </a:lnTo>
                  <a:lnTo>
                    <a:pt x="120" y="350"/>
                  </a:lnTo>
                  <a:lnTo>
                    <a:pt x="120" y="350"/>
                  </a:lnTo>
                  <a:lnTo>
                    <a:pt x="120" y="349"/>
                  </a:lnTo>
                  <a:lnTo>
                    <a:pt x="120" y="349"/>
                  </a:lnTo>
                  <a:lnTo>
                    <a:pt x="120" y="349"/>
                  </a:lnTo>
                  <a:lnTo>
                    <a:pt x="120" y="349"/>
                  </a:lnTo>
                  <a:lnTo>
                    <a:pt x="121" y="349"/>
                  </a:lnTo>
                  <a:lnTo>
                    <a:pt x="121" y="350"/>
                  </a:lnTo>
                  <a:lnTo>
                    <a:pt x="121" y="350"/>
                  </a:lnTo>
                  <a:lnTo>
                    <a:pt x="120" y="352"/>
                  </a:lnTo>
                  <a:lnTo>
                    <a:pt x="120" y="352"/>
                  </a:lnTo>
                  <a:lnTo>
                    <a:pt x="121" y="352"/>
                  </a:lnTo>
                  <a:lnTo>
                    <a:pt x="121" y="350"/>
                  </a:lnTo>
                  <a:lnTo>
                    <a:pt x="121" y="352"/>
                  </a:lnTo>
                  <a:lnTo>
                    <a:pt x="121" y="352"/>
                  </a:lnTo>
                  <a:lnTo>
                    <a:pt x="121" y="352"/>
                  </a:lnTo>
                  <a:lnTo>
                    <a:pt x="121" y="354"/>
                  </a:lnTo>
                  <a:lnTo>
                    <a:pt x="120" y="354"/>
                  </a:lnTo>
                  <a:lnTo>
                    <a:pt x="116" y="354"/>
                  </a:lnTo>
                  <a:lnTo>
                    <a:pt x="116" y="354"/>
                  </a:lnTo>
                  <a:lnTo>
                    <a:pt x="116" y="354"/>
                  </a:lnTo>
                  <a:lnTo>
                    <a:pt x="116" y="354"/>
                  </a:lnTo>
                  <a:lnTo>
                    <a:pt x="116" y="354"/>
                  </a:lnTo>
                  <a:lnTo>
                    <a:pt x="116" y="356"/>
                  </a:lnTo>
                  <a:lnTo>
                    <a:pt x="116" y="356"/>
                  </a:lnTo>
                  <a:lnTo>
                    <a:pt x="116" y="356"/>
                  </a:lnTo>
                  <a:lnTo>
                    <a:pt x="118" y="356"/>
                  </a:lnTo>
                  <a:lnTo>
                    <a:pt x="118" y="356"/>
                  </a:lnTo>
                  <a:lnTo>
                    <a:pt x="118" y="356"/>
                  </a:lnTo>
                  <a:lnTo>
                    <a:pt x="120" y="356"/>
                  </a:lnTo>
                  <a:lnTo>
                    <a:pt x="120" y="356"/>
                  </a:lnTo>
                  <a:lnTo>
                    <a:pt x="120" y="356"/>
                  </a:lnTo>
                  <a:lnTo>
                    <a:pt x="120" y="356"/>
                  </a:lnTo>
                  <a:lnTo>
                    <a:pt x="120" y="356"/>
                  </a:lnTo>
                  <a:lnTo>
                    <a:pt x="120" y="356"/>
                  </a:lnTo>
                  <a:lnTo>
                    <a:pt x="120" y="356"/>
                  </a:lnTo>
                  <a:lnTo>
                    <a:pt x="120" y="356"/>
                  </a:lnTo>
                  <a:lnTo>
                    <a:pt x="121" y="354"/>
                  </a:lnTo>
                  <a:lnTo>
                    <a:pt x="121" y="354"/>
                  </a:lnTo>
                  <a:lnTo>
                    <a:pt x="121" y="354"/>
                  </a:lnTo>
                  <a:lnTo>
                    <a:pt x="121" y="354"/>
                  </a:lnTo>
                  <a:lnTo>
                    <a:pt x="123" y="354"/>
                  </a:lnTo>
                  <a:lnTo>
                    <a:pt x="125" y="352"/>
                  </a:lnTo>
                  <a:lnTo>
                    <a:pt x="125" y="350"/>
                  </a:lnTo>
                  <a:lnTo>
                    <a:pt x="127" y="350"/>
                  </a:lnTo>
                  <a:lnTo>
                    <a:pt x="127" y="349"/>
                  </a:lnTo>
                  <a:lnTo>
                    <a:pt x="129" y="349"/>
                  </a:lnTo>
                  <a:lnTo>
                    <a:pt x="129" y="347"/>
                  </a:lnTo>
                  <a:lnTo>
                    <a:pt x="129" y="347"/>
                  </a:lnTo>
                  <a:lnTo>
                    <a:pt x="129" y="347"/>
                  </a:lnTo>
                  <a:lnTo>
                    <a:pt x="129" y="347"/>
                  </a:lnTo>
                  <a:lnTo>
                    <a:pt x="129" y="347"/>
                  </a:lnTo>
                  <a:lnTo>
                    <a:pt x="129" y="347"/>
                  </a:lnTo>
                  <a:lnTo>
                    <a:pt x="129" y="347"/>
                  </a:lnTo>
                  <a:lnTo>
                    <a:pt x="131" y="347"/>
                  </a:lnTo>
                  <a:lnTo>
                    <a:pt x="131" y="347"/>
                  </a:lnTo>
                  <a:lnTo>
                    <a:pt x="131" y="347"/>
                  </a:lnTo>
                  <a:lnTo>
                    <a:pt x="131" y="347"/>
                  </a:lnTo>
                  <a:lnTo>
                    <a:pt x="132" y="347"/>
                  </a:lnTo>
                  <a:lnTo>
                    <a:pt x="132" y="347"/>
                  </a:lnTo>
                  <a:lnTo>
                    <a:pt x="132" y="345"/>
                  </a:lnTo>
                  <a:lnTo>
                    <a:pt x="131" y="343"/>
                  </a:lnTo>
                  <a:lnTo>
                    <a:pt x="131" y="343"/>
                  </a:lnTo>
                  <a:lnTo>
                    <a:pt x="131" y="341"/>
                  </a:lnTo>
                  <a:lnTo>
                    <a:pt x="131" y="341"/>
                  </a:lnTo>
                  <a:lnTo>
                    <a:pt x="131" y="340"/>
                  </a:lnTo>
                  <a:lnTo>
                    <a:pt x="131" y="340"/>
                  </a:lnTo>
                  <a:lnTo>
                    <a:pt x="132" y="338"/>
                  </a:lnTo>
                  <a:lnTo>
                    <a:pt x="132" y="340"/>
                  </a:lnTo>
                  <a:lnTo>
                    <a:pt x="132" y="340"/>
                  </a:lnTo>
                  <a:lnTo>
                    <a:pt x="134" y="340"/>
                  </a:lnTo>
                  <a:lnTo>
                    <a:pt x="134" y="340"/>
                  </a:lnTo>
                  <a:lnTo>
                    <a:pt x="132" y="340"/>
                  </a:lnTo>
                  <a:lnTo>
                    <a:pt x="132" y="341"/>
                  </a:lnTo>
                  <a:lnTo>
                    <a:pt x="132" y="341"/>
                  </a:lnTo>
                  <a:lnTo>
                    <a:pt x="132" y="341"/>
                  </a:lnTo>
                  <a:lnTo>
                    <a:pt x="132" y="341"/>
                  </a:lnTo>
                  <a:lnTo>
                    <a:pt x="134" y="341"/>
                  </a:lnTo>
                  <a:lnTo>
                    <a:pt x="134" y="341"/>
                  </a:lnTo>
                  <a:lnTo>
                    <a:pt x="134" y="341"/>
                  </a:lnTo>
                  <a:lnTo>
                    <a:pt x="134" y="341"/>
                  </a:lnTo>
                  <a:lnTo>
                    <a:pt x="134" y="341"/>
                  </a:lnTo>
                  <a:lnTo>
                    <a:pt x="136" y="343"/>
                  </a:lnTo>
                  <a:lnTo>
                    <a:pt x="138" y="341"/>
                  </a:lnTo>
                  <a:lnTo>
                    <a:pt x="138" y="341"/>
                  </a:lnTo>
                  <a:lnTo>
                    <a:pt x="138" y="341"/>
                  </a:lnTo>
                  <a:lnTo>
                    <a:pt x="140" y="340"/>
                  </a:lnTo>
                  <a:lnTo>
                    <a:pt x="140" y="340"/>
                  </a:lnTo>
                  <a:lnTo>
                    <a:pt x="138" y="340"/>
                  </a:lnTo>
                  <a:lnTo>
                    <a:pt x="138" y="340"/>
                  </a:lnTo>
                  <a:lnTo>
                    <a:pt x="138" y="340"/>
                  </a:lnTo>
                  <a:lnTo>
                    <a:pt x="138" y="340"/>
                  </a:lnTo>
                  <a:lnTo>
                    <a:pt x="136" y="338"/>
                  </a:lnTo>
                  <a:lnTo>
                    <a:pt x="136" y="338"/>
                  </a:lnTo>
                  <a:lnTo>
                    <a:pt x="138" y="338"/>
                  </a:lnTo>
                  <a:lnTo>
                    <a:pt x="140" y="338"/>
                  </a:lnTo>
                  <a:lnTo>
                    <a:pt x="140" y="338"/>
                  </a:lnTo>
                  <a:lnTo>
                    <a:pt x="140" y="338"/>
                  </a:lnTo>
                  <a:lnTo>
                    <a:pt x="140" y="336"/>
                  </a:lnTo>
                  <a:lnTo>
                    <a:pt x="141" y="336"/>
                  </a:lnTo>
                  <a:lnTo>
                    <a:pt x="141" y="336"/>
                  </a:lnTo>
                  <a:lnTo>
                    <a:pt x="141" y="338"/>
                  </a:lnTo>
                  <a:lnTo>
                    <a:pt x="141" y="338"/>
                  </a:lnTo>
                  <a:lnTo>
                    <a:pt x="141" y="338"/>
                  </a:lnTo>
                  <a:lnTo>
                    <a:pt x="141" y="338"/>
                  </a:lnTo>
                  <a:lnTo>
                    <a:pt x="141" y="338"/>
                  </a:lnTo>
                  <a:lnTo>
                    <a:pt x="141" y="338"/>
                  </a:lnTo>
                  <a:lnTo>
                    <a:pt x="141" y="338"/>
                  </a:lnTo>
                  <a:lnTo>
                    <a:pt x="141" y="338"/>
                  </a:lnTo>
                  <a:lnTo>
                    <a:pt x="141" y="340"/>
                  </a:lnTo>
                  <a:lnTo>
                    <a:pt x="141" y="340"/>
                  </a:lnTo>
                  <a:lnTo>
                    <a:pt x="141" y="341"/>
                  </a:lnTo>
                  <a:lnTo>
                    <a:pt x="143" y="341"/>
                  </a:lnTo>
                  <a:lnTo>
                    <a:pt x="143" y="341"/>
                  </a:lnTo>
                  <a:lnTo>
                    <a:pt x="143" y="341"/>
                  </a:lnTo>
                  <a:lnTo>
                    <a:pt x="143" y="341"/>
                  </a:lnTo>
                  <a:lnTo>
                    <a:pt x="143" y="341"/>
                  </a:lnTo>
                  <a:lnTo>
                    <a:pt x="143" y="341"/>
                  </a:lnTo>
                  <a:lnTo>
                    <a:pt x="145" y="343"/>
                  </a:lnTo>
                  <a:lnTo>
                    <a:pt x="145" y="341"/>
                  </a:lnTo>
                  <a:lnTo>
                    <a:pt x="145" y="340"/>
                  </a:lnTo>
                  <a:lnTo>
                    <a:pt x="147" y="340"/>
                  </a:lnTo>
                  <a:lnTo>
                    <a:pt x="147" y="341"/>
                  </a:lnTo>
                  <a:lnTo>
                    <a:pt x="147" y="341"/>
                  </a:lnTo>
                  <a:lnTo>
                    <a:pt x="147"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3"/>
                  </a:lnTo>
                  <a:lnTo>
                    <a:pt x="149" y="343"/>
                  </a:lnTo>
                  <a:lnTo>
                    <a:pt x="149" y="345"/>
                  </a:lnTo>
                  <a:lnTo>
                    <a:pt x="149" y="345"/>
                  </a:lnTo>
                  <a:lnTo>
                    <a:pt x="149" y="347"/>
                  </a:lnTo>
                  <a:lnTo>
                    <a:pt x="149" y="349"/>
                  </a:lnTo>
                  <a:lnTo>
                    <a:pt x="150" y="347"/>
                  </a:lnTo>
                  <a:lnTo>
                    <a:pt x="150" y="347"/>
                  </a:lnTo>
                  <a:lnTo>
                    <a:pt x="150" y="347"/>
                  </a:lnTo>
                  <a:lnTo>
                    <a:pt x="150" y="349"/>
                  </a:lnTo>
                  <a:lnTo>
                    <a:pt x="152" y="349"/>
                  </a:lnTo>
                  <a:lnTo>
                    <a:pt x="152" y="347"/>
                  </a:lnTo>
                  <a:lnTo>
                    <a:pt x="156" y="349"/>
                  </a:lnTo>
                  <a:lnTo>
                    <a:pt x="158" y="349"/>
                  </a:lnTo>
                  <a:lnTo>
                    <a:pt x="158" y="350"/>
                  </a:lnTo>
                  <a:lnTo>
                    <a:pt x="158" y="350"/>
                  </a:lnTo>
                  <a:lnTo>
                    <a:pt x="159" y="350"/>
                  </a:lnTo>
                  <a:lnTo>
                    <a:pt x="159" y="350"/>
                  </a:lnTo>
                  <a:lnTo>
                    <a:pt x="159" y="352"/>
                  </a:lnTo>
                  <a:lnTo>
                    <a:pt x="159" y="352"/>
                  </a:lnTo>
                  <a:lnTo>
                    <a:pt x="159" y="352"/>
                  </a:lnTo>
                  <a:lnTo>
                    <a:pt x="159" y="352"/>
                  </a:lnTo>
                  <a:lnTo>
                    <a:pt x="159" y="354"/>
                  </a:lnTo>
                  <a:lnTo>
                    <a:pt x="159" y="354"/>
                  </a:lnTo>
                  <a:lnTo>
                    <a:pt x="159" y="354"/>
                  </a:lnTo>
                  <a:lnTo>
                    <a:pt x="161" y="354"/>
                  </a:lnTo>
                  <a:lnTo>
                    <a:pt x="161" y="354"/>
                  </a:lnTo>
                  <a:lnTo>
                    <a:pt x="161" y="352"/>
                  </a:lnTo>
                  <a:lnTo>
                    <a:pt x="161" y="352"/>
                  </a:lnTo>
                  <a:lnTo>
                    <a:pt x="163" y="352"/>
                  </a:lnTo>
                  <a:lnTo>
                    <a:pt x="163" y="350"/>
                  </a:lnTo>
                  <a:lnTo>
                    <a:pt x="163" y="350"/>
                  </a:lnTo>
                  <a:lnTo>
                    <a:pt x="163" y="350"/>
                  </a:lnTo>
                  <a:lnTo>
                    <a:pt x="163" y="350"/>
                  </a:lnTo>
                  <a:lnTo>
                    <a:pt x="161" y="352"/>
                  </a:lnTo>
                  <a:lnTo>
                    <a:pt x="161" y="352"/>
                  </a:lnTo>
                  <a:lnTo>
                    <a:pt x="161" y="352"/>
                  </a:lnTo>
                  <a:lnTo>
                    <a:pt x="161" y="352"/>
                  </a:lnTo>
                  <a:lnTo>
                    <a:pt x="161" y="352"/>
                  </a:lnTo>
                  <a:lnTo>
                    <a:pt x="161" y="350"/>
                  </a:lnTo>
                  <a:lnTo>
                    <a:pt x="161" y="350"/>
                  </a:lnTo>
                  <a:lnTo>
                    <a:pt x="161" y="350"/>
                  </a:lnTo>
                  <a:lnTo>
                    <a:pt x="161" y="350"/>
                  </a:lnTo>
                  <a:lnTo>
                    <a:pt x="161" y="350"/>
                  </a:lnTo>
                  <a:lnTo>
                    <a:pt x="161" y="349"/>
                  </a:lnTo>
                  <a:lnTo>
                    <a:pt x="161" y="349"/>
                  </a:lnTo>
                  <a:lnTo>
                    <a:pt x="161" y="349"/>
                  </a:lnTo>
                  <a:lnTo>
                    <a:pt x="161" y="349"/>
                  </a:lnTo>
                  <a:lnTo>
                    <a:pt x="161" y="349"/>
                  </a:lnTo>
                  <a:lnTo>
                    <a:pt x="163" y="349"/>
                  </a:lnTo>
                  <a:lnTo>
                    <a:pt x="163" y="347"/>
                  </a:lnTo>
                  <a:lnTo>
                    <a:pt x="163" y="347"/>
                  </a:lnTo>
                  <a:lnTo>
                    <a:pt x="163" y="347"/>
                  </a:lnTo>
                  <a:lnTo>
                    <a:pt x="163" y="347"/>
                  </a:lnTo>
                  <a:lnTo>
                    <a:pt x="165" y="345"/>
                  </a:lnTo>
                  <a:lnTo>
                    <a:pt x="165" y="345"/>
                  </a:lnTo>
                  <a:lnTo>
                    <a:pt x="165" y="345"/>
                  </a:lnTo>
                  <a:lnTo>
                    <a:pt x="167" y="347"/>
                  </a:lnTo>
                  <a:lnTo>
                    <a:pt x="170" y="349"/>
                  </a:lnTo>
                  <a:lnTo>
                    <a:pt x="172" y="350"/>
                  </a:lnTo>
                  <a:lnTo>
                    <a:pt x="174" y="350"/>
                  </a:lnTo>
                  <a:lnTo>
                    <a:pt x="174" y="350"/>
                  </a:lnTo>
                  <a:lnTo>
                    <a:pt x="174" y="352"/>
                  </a:lnTo>
                  <a:lnTo>
                    <a:pt x="174" y="352"/>
                  </a:lnTo>
                  <a:lnTo>
                    <a:pt x="174" y="352"/>
                  </a:lnTo>
                  <a:lnTo>
                    <a:pt x="172" y="352"/>
                  </a:lnTo>
                  <a:lnTo>
                    <a:pt x="172" y="352"/>
                  </a:lnTo>
                  <a:lnTo>
                    <a:pt x="172" y="352"/>
                  </a:lnTo>
                  <a:lnTo>
                    <a:pt x="172" y="352"/>
                  </a:lnTo>
                  <a:lnTo>
                    <a:pt x="172" y="352"/>
                  </a:lnTo>
                  <a:lnTo>
                    <a:pt x="172" y="352"/>
                  </a:lnTo>
                  <a:lnTo>
                    <a:pt x="170" y="354"/>
                  </a:lnTo>
                  <a:lnTo>
                    <a:pt x="170" y="352"/>
                  </a:lnTo>
                  <a:lnTo>
                    <a:pt x="170" y="354"/>
                  </a:lnTo>
                  <a:lnTo>
                    <a:pt x="168" y="354"/>
                  </a:lnTo>
                  <a:lnTo>
                    <a:pt x="168" y="354"/>
                  </a:lnTo>
                  <a:lnTo>
                    <a:pt x="170" y="356"/>
                  </a:lnTo>
                  <a:lnTo>
                    <a:pt x="170" y="356"/>
                  </a:lnTo>
                  <a:lnTo>
                    <a:pt x="170" y="358"/>
                  </a:lnTo>
                  <a:lnTo>
                    <a:pt x="168" y="358"/>
                  </a:lnTo>
                  <a:lnTo>
                    <a:pt x="170" y="358"/>
                  </a:lnTo>
                  <a:lnTo>
                    <a:pt x="172" y="356"/>
                  </a:lnTo>
                  <a:lnTo>
                    <a:pt x="172" y="358"/>
                  </a:lnTo>
                  <a:lnTo>
                    <a:pt x="174" y="358"/>
                  </a:lnTo>
                  <a:lnTo>
                    <a:pt x="174" y="358"/>
                  </a:lnTo>
                  <a:lnTo>
                    <a:pt x="174" y="358"/>
                  </a:lnTo>
                  <a:lnTo>
                    <a:pt x="174" y="359"/>
                  </a:lnTo>
                  <a:lnTo>
                    <a:pt x="174" y="361"/>
                  </a:lnTo>
                  <a:lnTo>
                    <a:pt x="174" y="361"/>
                  </a:lnTo>
                  <a:lnTo>
                    <a:pt x="174" y="361"/>
                  </a:lnTo>
                  <a:lnTo>
                    <a:pt x="172" y="361"/>
                  </a:lnTo>
                  <a:lnTo>
                    <a:pt x="172" y="361"/>
                  </a:lnTo>
                  <a:lnTo>
                    <a:pt x="174" y="363"/>
                  </a:lnTo>
                  <a:lnTo>
                    <a:pt x="174" y="363"/>
                  </a:lnTo>
                  <a:lnTo>
                    <a:pt x="174" y="365"/>
                  </a:lnTo>
                  <a:lnTo>
                    <a:pt x="174" y="365"/>
                  </a:lnTo>
                  <a:lnTo>
                    <a:pt x="174" y="365"/>
                  </a:lnTo>
                  <a:lnTo>
                    <a:pt x="174" y="365"/>
                  </a:lnTo>
                  <a:lnTo>
                    <a:pt x="174" y="365"/>
                  </a:lnTo>
                  <a:lnTo>
                    <a:pt x="174" y="365"/>
                  </a:lnTo>
                  <a:lnTo>
                    <a:pt x="174" y="367"/>
                  </a:lnTo>
                  <a:lnTo>
                    <a:pt x="174" y="367"/>
                  </a:lnTo>
                  <a:lnTo>
                    <a:pt x="174" y="367"/>
                  </a:lnTo>
                  <a:lnTo>
                    <a:pt x="172" y="367"/>
                  </a:lnTo>
                  <a:lnTo>
                    <a:pt x="174" y="367"/>
                  </a:lnTo>
                  <a:lnTo>
                    <a:pt x="174" y="367"/>
                  </a:lnTo>
                  <a:lnTo>
                    <a:pt x="174" y="367"/>
                  </a:lnTo>
                  <a:lnTo>
                    <a:pt x="174" y="368"/>
                  </a:lnTo>
                  <a:lnTo>
                    <a:pt x="176" y="368"/>
                  </a:lnTo>
                  <a:lnTo>
                    <a:pt x="176" y="368"/>
                  </a:lnTo>
                  <a:lnTo>
                    <a:pt x="176" y="368"/>
                  </a:lnTo>
                  <a:lnTo>
                    <a:pt x="176" y="368"/>
                  </a:lnTo>
                  <a:lnTo>
                    <a:pt x="176" y="370"/>
                  </a:lnTo>
                  <a:lnTo>
                    <a:pt x="176" y="368"/>
                  </a:lnTo>
                  <a:lnTo>
                    <a:pt x="177" y="370"/>
                  </a:lnTo>
                  <a:lnTo>
                    <a:pt x="179" y="370"/>
                  </a:lnTo>
                  <a:lnTo>
                    <a:pt x="181" y="372"/>
                  </a:lnTo>
                  <a:lnTo>
                    <a:pt x="181" y="372"/>
                  </a:lnTo>
                  <a:lnTo>
                    <a:pt x="181" y="374"/>
                  </a:lnTo>
                  <a:lnTo>
                    <a:pt x="185" y="376"/>
                  </a:lnTo>
                  <a:lnTo>
                    <a:pt x="185" y="376"/>
                  </a:lnTo>
                  <a:lnTo>
                    <a:pt x="185" y="376"/>
                  </a:lnTo>
                  <a:lnTo>
                    <a:pt x="185" y="376"/>
                  </a:lnTo>
                  <a:lnTo>
                    <a:pt x="185" y="377"/>
                  </a:lnTo>
                  <a:lnTo>
                    <a:pt x="186" y="377"/>
                  </a:lnTo>
                  <a:lnTo>
                    <a:pt x="186" y="376"/>
                  </a:lnTo>
                  <a:lnTo>
                    <a:pt x="186" y="376"/>
                  </a:lnTo>
                  <a:lnTo>
                    <a:pt x="186" y="376"/>
                  </a:lnTo>
                  <a:lnTo>
                    <a:pt x="186" y="376"/>
                  </a:lnTo>
                  <a:lnTo>
                    <a:pt x="186" y="376"/>
                  </a:lnTo>
                  <a:lnTo>
                    <a:pt x="186" y="376"/>
                  </a:lnTo>
                  <a:lnTo>
                    <a:pt x="188" y="374"/>
                  </a:lnTo>
                  <a:lnTo>
                    <a:pt x="188" y="374"/>
                  </a:lnTo>
                  <a:lnTo>
                    <a:pt x="188" y="376"/>
                  </a:lnTo>
                  <a:lnTo>
                    <a:pt x="188" y="376"/>
                  </a:lnTo>
                  <a:lnTo>
                    <a:pt x="188" y="374"/>
                  </a:lnTo>
                  <a:lnTo>
                    <a:pt x="188" y="376"/>
                  </a:lnTo>
                  <a:lnTo>
                    <a:pt x="188" y="377"/>
                  </a:lnTo>
                  <a:lnTo>
                    <a:pt x="190" y="376"/>
                  </a:lnTo>
                  <a:lnTo>
                    <a:pt x="192" y="377"/>
                  </a:lnTo>
                  <a:lnTo>
                    <a:pt x="194" y="379"/>
                  </a:lnTo>
                  <a:lnTo>
                    <a:pt x="197" y="377"/>
                  </a:lnTo>
                  <a:lnTo>
                    <a:pt x="199" y="379"/>
                  </a:lnTo>
                  <a:lnTo>
                    <a:pt x="199" y="379"/>
                  </a:lnTo>
                  <a:lnTo>
                    <a:pt x="197" y="379"/>
                  </a:lnTo>
                  <a:lnTo>
                    <a:pt x="197" y="379"/>
                  </a:lnTo>
                  <a:lnTo>
                    <a:pt x="197" y="379"/>
                  </a:lnTo>
                  <a:lnTo>
                    <a:pt x="197" y="379"/>
                  </a:lnTo>
                  <a:lnTo>
                    <a:pt x="199" y="379"/>
                  </a:lnTo>
                  <a:lnTo>
                    <a:pt x="201" y="379"/>
                  </a:lnTo>
                  <a:lnTo>
                    <a:pt x="201" y="379"/>
                  </a:lnTo>
                  <a:lnTo>
                    <a:pt x="199" y="381"/>
                  </a:lnTo>
                  <a:lnTo>
                    <a:pt x="199" y="379"/>
                  </a:lnTo>
                  <a:lnTo>
                    <a:pt x="199" y="381"/>
                  </a:lnTo>
                  <a:lnTo>
                    <a:pt x="201" y="383"/>
                  </a:lnTo>
                  <a:lnTo>
                    <a:pt x="201" y="383"/>
                  </a:lnTo>
                  <a:lnTo>
                    <a:pt x="203" y="383"/>
                  </a:lnTo>
                  <a:lnTo>
                    <a:pt x="203" y="383"/>
                  </a:lnTo>
                  <a:lnTo>
                    <a:pt x="203" y="383"/>
                  </a:lnTo>
                  <a:lnTo>
                    <a:pt x="203" y="381"/>
                  </a:lnTo>
                  <a:lnTo>
                    <a:pt x="203" y="381"/>
                  </a:lnTo>
                  <a:lnTo>
                    <a:pt x="203" y="381"/>
                  </a:lnTo>
                  <a:lnTo>
                    <a:pt x="205" y="381"/>
                  </a:lnTo>
                  <a:lnTo>
                    <a:pt x="205" y="381"/>
                  </a:lnTo>
                  <a:lnTo>
                    <a:pt x="205" y="381"/>
                  </a:lnTo>
                  <a:lnTo>
                    <a:pt x="206" y="381"/>
                  </a:lnTo>
                  <a:lnTo>
                    <a:pt x="206" y="381"/>
                  </a:lnTo>
                  <a:lnTo>
                    <a:pt x="206" y="381"/>
                  </a:lnTo>
                  <a:lnTo>
                    <a:pt x="206" y="381"/>
                  </a:lnTo>
                  <a:lnTo>
                    <a:pt x="206" y="381"/>
                  </a:lnTo>
                  <a:lnTo>
                    <a:pt x="206" y="381"/>
                  </a:lnTo>
                  <a:lnTo>
                    <a:pt x="206" y="383"/>
                  </a:lnTo>
                  <a:lnTo>
                    <a:pt x="206" y="383"/>
                  </a:lnTo>
                  <a:lnTo>
                    <a:pt x="206" y="383"/>
                  </a:lnTo>
                  <a:lnTo>
                    <a:pt x="206" y="383"/>
                  </a:lnTo>
                  <a:lnTo>
                    <a:pt x="208" y="383"/>
                  </a:lnTo>
                  <a:lnTo>
                    <a:pt x="208" y="381"/>
                  </a:lnTo>
                  <a:lnTo>
                    <a:pt x="210" y="381"/>
                  </a:lnTo>
                  <a:lnTo>
                    <a:pt x="208" y="381"/>
                  </a:lnTo>
                  <a:lnTo>
                    <a:pt x="208" y="381"/>
                  </a:lnTo>
                  <a:lnTo>
                    <a:pt x="210" y="379"/>
                  </a:lnTo>
                  <a:lnTo>
                    <a:pt x="210" y="379"/>
                  </a:lnTo>
                  <a:lnTo>
                    <a:pt x="210" y="379"/>
                  </a:lnTo>
                  <a:lnTo>
                    <a:pt x="210" y="379"/>
                  </a:lnTo>
                  <a:lnTo>
                    <a:pt x="210" y="379"/>
                  </a:lnTo>
                  <a:lnTo>
                    <a:pt x="210" y="379"/>
                  </a:lnTo>
                  <a:lnTo>
                    <a:pt x="210" y="379"/>
                  </a:lnTo>
                  <a:lnTo>
                    <a:pt x="212" y="379"/>
                  </a:lnTo>
                  <a:lnTo>
                    <a:pt x="214" y="379"/>
                  </a:lnTo>
                  <a:lnTo>
                    <a:pt x="214" y="377"/>
                  </a:lnTo>
                  <a:lnTo>
                    <a:pt x="214" y="377"/>
                  </a:lnTo>
                  <a:lnTo>
                    <a:pt x="214" y="377"/>
                  </a:lnTo>
                  <a:lnTo>
                    <a:pt x="215" y="377"/>
                  </a:lnTo>
                  <a:lnTo>
                    <a:pt x="215" y="377"/>
                  </a:lnTo>
                  <a:lnTo>
                    <a:pt x="215" y="377"/>
                  </a:lnTo>
                  <a:lnTo>
                    <a:pt x="217" y="377"/>
                  </a:lnTo>
                  <a:lnTo>
                    <a:pt x="217" y="377"/>
                  </a:lnTo>
                  <a:lnTo>
                    <a:pt x="221" y="376"/>
                  </a:lnTo>
                  <a:lnTo>
                    <a:pt x="221" y="376"/>
                  </a:lnTo>
                  <a:lnTo>
                    <a:pt x="219" y="376"/>
                  </a:lnTo>
                  <a:lnTo>
                    <a:pt x="221" y="376"/>
                  </a:lnTo>
                  <a:lnTo>
                    <a:pt x="221" y="376"/>
                  </a:lnTo>
                  <a:lnTo>
                    <a:pt x="221" y="376"/>
                  </a:lnTo>
                  <a:lnTo>
                    <a:pt x="221" y="376"/>
                  </a:lnTo>
                  <a:lnTo>
                    <a:pt x="224" y="376"/>
                  </a:lnTo>
                  <a:lnTo>
                    <a:pt x="224" y="376"/>
                  </a:lnTo>
                  <a:lnTo>
                    <a:pt x="224" y="376"/>
                  </a:lnTo>
                  <a:lnTo>
                    <a:pt x="224" y="376"/>
                  </a:lnTo>
                  <a:lnTo>
                    <a:pt x="224" y="376"/>
                  </a:lnTo>
                  <a:lnTo>
                    <a:pt x="224" y="374"/>
                  </a:lnTo>
                  <a:lnTo>
                    <a:pt x="224" y="376"/>
                  </a:lnTo>
                  <a:lnTo>
                    <a:pt x="224" y="376"/>
                  </a:lnTo>
                  <a:lnTo>
                    <a:pt x="224" y="376"/>
                  </a:lnTo>
                  <a:lnTo>
                    <a:pt x="224" y="374"/>
                  </a:lnTo>
                  <a:lnTo>
                    <a:pt x="226" y="374"/>
                  </a:lnTo>
                  <a:lnTo>
                    <a:pt x="226" y="372"/>
                  </a:lnTo>
                  <a:lnTo>
                    <a:pt x="230" y="372"/>
                  </a:lnTo>
                  <a:lnTo>
                    <a:pt x="232" y="372"/>
                  </a:lnTo>
                  <a:lnTo>
                    <a:pt x="235" y="374"/>
                  </a:lnTo>
                  <a:lnTo>
                    <a:pt x="237" y="374"/>
                  </a:lnTo>
                  <a:lnTo>
                    <a:pt x="237" y="374"/>
                  </a:lnTo>
                  <a:lnTo>
                    <a:pt x="239" y="376"/>
                  </a:lnTo>
                  <a:lnTo>
                    <a:pt x="237" y="379"/>
                  </a:lnTo>
                  <a:lnTo>
                    <a:pt x="239" y="377"/>
                  </a:lnTo>
                  <a:lnTo>
                    <a:pt x="241" y="376"/>
                  </a:lnTo>
                  <a:lnTo>
                    <a:pt x="241" y="376"/>
                  </a:lnTo>
                  <a:lnTo>
                    <a:pt x="241" y="374"/>
                  </a:lnTo>
                  <a:lnTo>
                    <a:pt x="242" y="374"/>
                  </a:lnTo>
                  <a:lnTo>
                    <a:pt x="242" y="374"/>
                  </a:lnTo>
                  <a:lnTo>
                    <a:pt x="242" y="374"/>
                  </a:lnTo>
                  <a:lnTo>
                    <a:pt x="242" y="374"/>
                  </a:lnTo>
                  <a:lnTo>
                    <a:pt x="242" y="374"/>
                  </a:lnTo>
                  <a:lnTo>
                    <a:pt x="242" y="374"/>
                  </a:lnTo>
                  <a:lnTo>
                    <a:pt x="241" y="374"/>
                  </a:lnTo>
                  <a:lnTo>
                    <a:pt x="242" y="372"/>
                  </a:lnTo>
                  <a:lnTo>
                    <a:pt x="242" y="370"/>
                  </a:lnTo>
                  <a:lnTo>
                    <a:pt x="244" y="370"/>
                  </a:lnTo>
                  <a:lnTo>
                    <a:pt x="242" y="370"/>
                  </a:lnTo>
                  <a:lnTo>
                    <a:pt x="242" y="368"/>
                  </a:lnTo>
                  <a:lnTo>
                    <a:pt x="242" y="368"/>
                  </a:lnTo>
                  <a:lnTo>
                    <a:pt x="242" y="367"/>
                  </a:lnTo>
                  <a:lnTo>
                    <a:pt x="242" y="367"/>
                  </a:lnTo>
                  <a:lnTo>
                    <a:pt x="242" y="365"/>
                  </a:lnTo>
                  <a:lnTo>
                    <a:pt x="242" y="365"/>
                  </a:lnTo>
                  <a:lnTo>
                    <a:pt x="244" y="363"/>
                  </a:lnTo>
                  <a:lnTo>
                    <a:pt x="244" y="361"/>
                  </a:lnTo>
                  <a:lnTo>
                    <a:pt x="244" y="359"/>
                  </a:lnTo>
                  <a:lnTo>
                    <a:pt x="246" y="358"/>
                  </a:lnTo>
                  <a:lnTo>
                    <a:pt x="246" y="358"/>
                  </a:lnTo>
                  <a:lnTo>
                    <a:pt x="248" y="356"/>
                  </a:lnTo>
                  <a:lnTo>
                    <a:pt x="248" y="354"/>
                  </a:lnTo>
                  <a:lnTo>
                    <a:pt x="246" y="354"/>
                  </a:lnTo>
                  <a:lnTo>
                    <a:pt x="246" y="354"/>
                  </a:lnTo>
                  <a:lnTo>
                    <a:pt x="246" y="354"/>
                  </a:lnTo>
                  <a:lnTo>
                    <a:pt x="246" y="352"/>
                  </a:lnTo>
                  <a:lnTo>
                    <a:pt x="246" y="352"/>
                  </a:lnTo>
                  <a:lnTo>
                    <a:pt x="246" y="350"/>
                  </a:lnTo>
                  <a:lnTo>
                    <a:pt x="246" y="350"/>
                  </a:lnTo>
                  <a:lnTo>
                    <a:pt x="246" y="350"/>
                  </a:lnTo>
                  <a:lnTo>
                    <a:pt x="246" y="349"/>
                  </a:lnTo>
                  <a:lnTo>
                    <a:pt x="246" y="349"/>
                  </a:lnTo>
                  <a:lnTo>
                    <a:pt x="246" y="349"/>
                  </a:lnTo>
                  <a:lnTo>
                    <a:pt x="246" y="347"/>
                  </a:lnTo>
                  <a:lnTo>
                    <a:pt x="246" y="345"/>
                  </a:lnTo>
                  <a:lnTo>
                    <a:pt x="246" y="343"/>
                  </a:lnTo>
                  <a:lnTo>
                    <a:pt x="246" y="341"/>
                  </a:lnTo>
                  <a:lnTo>
                    <a:pt x="248" y="341"/>
                  </a:lnTo>
                  <a:lnTo>
                    <a:pt x="248" y="340"/>
                  </a:lnTo>
                  <a:lnTo>
                    <a:pt x="250" y="338"/>
                  </a:lnTo>
                  <a:lnTo>
                    <a:pt x="252" y="336"/>
                  </a:lnTo>
                  <a:lnTo>
                    <a:pt x="255" y="338"/>
                  </a:lnTo>
                  <a:lnTo>
                    <a:pt x="255" y="338"/>
                  </a:lnTo>
                  <a:lnTo>
                    <a:pt x="257" y="338"/>
                  </a:lnTo>
                  <a:lnTo>
                    <a:pt x="264" y="338"/>
                  </a:lnTo>
                  <a:lnTo>
                    <a:pt x="286" y="341"/>
                  </a:lnTo>
                  <a:lnTo>
                    <a:pt x="288" y="341"/>
                  </a:lnTo>
                  <a:lnTo>
                    <a:pt x="288" y="343"/>
                  </a:lnTo>
                  <a:lnTo>
                    <a:pt x="288" y="343"/>
                  </a:lnTo>
                  <a:lnTo>
                    <a:pt x="298" y="349"/>
                  </a:lnTo>
                  <a:lnTo>
                    <a:pt x="298" y="349"/>
                  </a:lnTo>
                  <a:lnTo>
                    <a:pt x="300" y="350"/>
                  </a:lnTo>
                  <a:lnTo>
                    <a:pt x="304" y="352"/>
                  </a:lnTo>
                  <a:lnTo>
                    <a:pt x="304" y="352"/>
                  </a:lnTo>
                  <a:lnTo>
                    <a:pt x="306" y="352"/>
                  </a:lnTo>
                  <a:lnTo>
                    <a:pt x="306" y="352"/>
                  </a:lnTo>
                  <a:lnTo>
                    <a:pt x="306" y="354"/>
                  </a:lnTo>
                  <a:lnTo>
                    <a:pt x="309" y="354"/>
                  </a:lnTo>
                  <a:lnTo>
                    <a:pt x="309" y="354"/>
                  </a:lnTo>
                  <a:lnTo>
                    <a:pt x="309" y="354"/>
                  </a:lnTo>
                  <a:lnTo>
                    <a:pt x="311" y="354"/>
                  </a:lnTo>
                  <a:lnTo>
                    <a:pt x="313" y="356"/>
                  </a:lnTo>
                  <a:lnTo>
                    <a:pt x="313" y="356"/>
                  </a:lnTo>
                  <a:lnTo>
                    <a:pt x="313" y="356"/>
                  </a:lnTo>
                  <a:lnTo>
                    <a:pt x="315" y="356"/>
                  </a:lnTo>
                  <a:lnTo>
                    <a:pt x="317" y="356"/>
                  </a:lnTo>
                  <a:lnTo>
                    <a:pt x="317" y="356"/>
                  </a:lnTo>
                  <a:lnTo>
                    <a:pt x="317" y="358"/>
                  </a:lnTo>
                  <a:lnTo>
                    <a:pt x="318" y="358"/>
                  </a:lnTo>
                  <a:lnTo>
                    <a:pt x="318" y="358"/>
                  </a:lnTo>
                  <a:lnTo>
                    <a:pt x="318" y="358"/>
                  </a:lnTo>
                  <a:lnTo>
                    <a:pt x="318" y="358"/>
                  </a:lnTo>
                  <a:lnTo>
                    <a:pt x="320" y="358"/>
                  </a:lnTo>
                  <a:lnTo>
                    <a:pt x="322" y="361"/>
                  </a:lnTo>
                  <a:lnTo>
                    <a:pt x="324" y="361"/>
                  </a:lnTo>
                  <a:lnTo>
                    <a:pt x="324" y="361"/>
                  </a:lnTo>
                  <a:lnTo>
                    <a:pt x="326" y="365"/>
                  </a:lnTo>
                  <a:lnTo>
                    <a:pt x="326" y="365"/>
                  </a:lnTo>
                  <a:lnTo>
                    <a:pt x="326" y="365"/>
                  </a:lnTo>
                  <a:lnTo>
                    <a:pt x="326" y="365"/>
                  </a:lnTo>
                  <a:lnTo>
                    <a:pt x="326" y="365"/>
                  </a:lnTo>
                  <a:lnTo>
                    <a:pt x="327" y="367"/>
                  </a:lnTo>
                  <a:lnTo>
                    <a:pt x="327" y="367"/>
                  </a:lnTo>
                  <a:lnTo>
                    <a:pt x="327" y="367"/>
                  </a:lnTo>
                  <a:lnTo>
                    <a:pt x="327" y="368"/>
                  </a:lnTo>
                  <a:lnTo>
                    <a:pt x="331" y="372"/>
                  </a:lnTo>
                  <a:lnTo>
                    <a:pt x="333" y="374"/>
                  </a:lnTo>
                  <a:lnTo>
                    <a:pt x="333" y="374"/>
                  </a:lnTo>
                  <a:lnTo>
                    <a:pt x="333" y="376"/>
                  </a:lnTo>
                  <a:lnTo>
                    <a:pt x="333" y="376"/>
                  </a:lnTo>
                  <a:lnTo>
                    <a:pt x="333" y="377"/>
                  </a:lnTo>
                  <a:lnTo>
                    <a:pt x="333" y="377"/>
                  </a:lnTo>
                  <a:lnTo>
                    <a:pt x="335" y="377"/>
                  </a:lnTo>
                  <a:lnTo>
                    <a:pt x="336" y="379"/>
                  </a:lnTo>
                  <a:lnTo>
                    <a:pt x="336" y="381"/>
                  </a:lnTo>
                  <a:lnTo>
                    <a:pt x="338" y="381"/>
                  </a:lnTo>
                  <a:lnTo>
                    <a:pt x="340" y="381"/>
                  </a:lnTo>
                  <a:lnTo>
                    <a:pt x="340" y="383"/>
                  </a:lnTo>
                  <a:lnTo>
                    <a:pt x="340" y="383"/>
                  </a:lnTo>
                  <a:lnTo>
                    <a:pt x="344" y="385"/>
                  </a:lnTo>
                  <a:lnTo>
                    <a:pt x="345" y="385"/>
                  </a:lnTo>
                  <a:lnTo>
                    <a:pt x="347" y="385"/>
                  </a:lnTo>
                  <a:lnTo>
                    <a:pt x="347" y="385"/>
                  </a:lnTo>
                  <a:lnTo>
                    <a:pt x="349" y="387"/>
                  </a:lnTo>
                  <a:lnTo>
                    <a:pt x="351" y="388"/>
                  </a:lnTo>
                  <a:lnTo>
                    <a:pt x="356" y="390"/>
                  </a:lnTo>
                  <a:lnTo>
                    <a:pt x="358" y="390"/>
                  </a:lnTo>
                  <a:lnTo>
                    <a:pt x="362" y="387"/>
                  </a:lnTo>
                  <a:lnTo>
                    <a:pt x="362" y="387"/>
                  </a:lnTo>
                  <a:lnTo>
                    <a:pt x="362" y="387"/>
                  </a:lnTo>
                  <a:lnTo>
                    <a:pt x="365" y="385"/>
                  </a:lnTo>
                  <a:lnTo>
                    <a:pt x="367" y="385"/>
                  </a:lnTo>
                  <a:lnTo>
                    <a:pt x="369" y="387"/>
                  </a:lnTo>
                  <a:lnTo>
                    <a:pt x="371" y="385"/>
                  </a:lnTo>
                  <a:lnTo>
                    <a:pt x="372" y="387"/>
                  </a:lnTo>
                  <a:lnTo>
                    <a:pt x="372" y="387"/>
                  </a:lnTo>
                  <a:lnTo>
                    <a:pt x="372" y="387"/>
                  </a:lnTo>
                  <a:lnTo>
                    <a:pt x="372" y="387"/>
                  </a:lnTo>
                  <a:lnTo>
                    <a:pt x="372" y="387"/>
                  </a:lnTo>
                  <a:lnTo>
                    <a:pt x="374" y="385"/>
                  </a:lnTo>
                  <a:lnTo>
                    <a:pt x="374" y="385"/>
                  </a:lnTo>
                  <a:lnTo>
                    <a:pt x="374" y="383"/>
                  </a:lnTo>
                  <a:lnTo>
                    <a:pt x="376" y="383"/>
                  </a:lnTo>
                  <a:lnTo>
                    <a:pt x="376" y="383"/>
                  </a:lnTo>
                  <a:lnTo>
                    <a:pt x="378" y="383"/>
                  </a:lnTo>
                  <a:lnTo>
                    <a:pt x="378" y="383"/>
                  </a:lnTo>
                  <a:lnTo>
                    <a:pt x="378" y="383"/>
                  </a:lnTo>
                  <a:lnTo>
                    <a:pt x="380" y="383"/>
                  </a:lnTo>
                  <a:lnTo>
                    <a:pt x="383" y="383"/>
                  </a:lnTo>
                  <a:lnTo>
                    <a:pt x="383" y="383"/>
                  </a:lnTo>
                  <a:lnTo>
                    <a:pt x="385" y="381"/>
                  </a:lnTo>
                  <a:lnTo>
                    <a:pt x="385" y="383"/>
                  </a:lnTo>
                  <a:lnTo>
                    <a:pt x="387" y="383"/>
                  </a:lnTo>
                  <a:lnTo>
                    <a:pt x="389" y="383"/>
                  </a:lnTo>
                  <a:lnTo>
                    <a:pt x="391" y="381"/>
                  </a:lnTo>
                  <a:lnTo>
                    <a:pt x="391" y="381"/>
                  </a:lnTo>
                  <a:lnTo>
                    <a:pt x="392" y="381"/>
                  </a:lnTo>
                  <a:lnTo>
                    <a:pt x="394" y="383"/>
                  </a:lnTo>
                  <a:lnTo>
                    <a:pt x="396" y="383"/>
                  </a:lnTo>
                  <a:lnTo>
                    <a:pt x="396" y="383"/>
                  </a:lnTo>
                  <a:lnTo>
                    <a:pt x="394" y="383"/>
                  </a:lnTo>
                  <a:lnTo>
                    <a:pt x="396" y="383"/>
                  </a:lnTo>
                  <a:lnTo>
                    <a:pt x="398" y="383"/>
                  </a:lnTo>
                  <a:lnTo>
                    <a:pt x="398" y="381"/>
                  </a:lnTo>
                  <a:lnTo>
                    <a:pt x="400" y="379"/>
                  </a:lnTo>
                  <a:lnTo>
                    <a:pt x="400" y="379"/>
                  </a:lnTo>
                  <a:lnTo>
                    <a:pt x="401" y="379"/>
                  </a:lnTo>
                  <a:lnTo>
                    <a:pt x="401" y="379"/>
                  </a:lnTo>
                  <a:lnTo>
                    <a:pt x="401" y="381"/>
                  </a:lnTo>
                  <a:lnTo>
                    <a:pt x="403" y="383"/>
                  </a:lnTo>
                  <a:lnTo>
                    <a:pt x="403" y="383"/>
                  </a:lnTo>
                  <a:lnTo>
                    <a:pt x="403" y="383"/>
                  </a:lnTo>
                  <a:lnTo>
                    <a:pt x="403" y="381"/>
                  </a:lnTo>
                  <a:lnTo>
                    <a:pt x="403" y="379"/>
                  </a:lnTo>
                  <a:lnTo>
                    <a:pt x="405" y="377"/>
                  </a:lnTo>
                  <a:lnTo>
                    <a:pt x="405" y="377"/>
                  </a:lnTo>
                  <a:lnTo>
                    <a:pt x="407" y="377"/>
                  </a:lnTo>
                  <a:lnTo>
                    <a:pt x="407" y="377"/>
                  </a:lnTo>
                  <a:lnTo>
                    <a:pt x="409" y="377"/>
                  </a:lnTo>
                  <a:lnTo>
                    <a:pt x="409" y="376"/>
                  </a:lnTo>
                  <a:lnTo>
                    <a:pt x="409" y="376"/>
                  </a:lnTo>
                  <a:lnTo>
                    <a:pt x="409" y="376"/>
                  </a:lnTo>
                  <a:lnTo>
                    <a:pt x="409" y="374"/>
                  </a:lnTo>
                  <a:lnTo>
                    <a:pt x="409" y="374"/>
                  </a:lnTo>
                  <a:lnTo>
                    <a:pt x="410" y="374"/>
                  </a:lnTo>
                  <a:lnTo>
                    <a:pt x="410" y="374"/>
                  </a:lnTo>
                  <a:lnTo>
                    <a:pt x="410" y="372"/>
                  </a:lnTo>
                  <a:lnTo>
                    <a:pt x="412" y="372"/>
                  </a:lnTo>
                  <a:lnTo>
                    <a:pt x="412" y="372"/>
                  </a:lnTo>
                  <a:lnTo>
                    <a:pt x="412" y="372"/>
                  </a:lnTo>
                  <a:lnTo>
                    <a:pt x="414" y="372"/>
                  </a:lnTo>
                  <a:lnTo>
                    <a:pt x="414" y="374"/>
                  </a:lnTo>
                  <a:lnTo>
                    <a:pt x="416" y="376"/>
                  </a:lnTo>
                  <a:lnTo>
                    <a:pt x="416" y="376"/>
                  </a:lnTo>
                  <a:lnTo>
                    <a:pt x="416" y="377"/>
                  </a:lnTo>
                  <a:lnTo>
                    <a:pt x="416" y="377"/>
                  </a:lnTo>
                  <a:lnTo>
                    <a:pt x="416" y="377"/>
                  </a:lnTo>
                  <a:lnTo>
                    <a:pt x="416" y="377"/>
                  </a:lnTo>
                  <a:lnTo>
                    <a:pt x="416" y="377"/>
                  </a:lnTo>
                  <a:lnTo>
                    <a:pt x="416" y="376"/>
                  </a:lnTo>
                  <a:lnTo>
                    <a:pt x="418" y="376"/>
                  </a:lnTo>
                  <a:lnTo>
                    <a:pt x="418" y="374"/>
                  </a:lnTo>
                  <a:lnTo>
                    <a:pt x="418" y="374"/>
                  </a:lnTo>
                  <a:lnTo>
                    <a:pt x="418" y="374"/>
                  </a:lnTo>
                  <a:lnTo>
                    <a:pt x="418" y="374"/>
                  </a:lnTo>
                  <a:lnTo>
                    <a:pt x="418" y="372"/>
                  </a:lnTo>
                  <a:lnTo>
                    <a:pt x="419" y="372"/>
                  </a:lnTo>
                  <a:lnTo>
                    <a:pt x="421" y="372"/>
                  </a:lnTo>
                  <a:lnTo>
                    <a:pt x="421" y="370"/>
                  </a:lnTo>
                  <a:lnTo>
                    <a:pt x="423" y="368"/>
                  </a:lnTo>
                  <a:lnTo>
                    <a:pt x="421" y="367"/>
                  </a:lnTo>
                  <a:lnTo>
                    <a:pt x="421" y="365"/>
                  </a:lnTo>
                  <a:lnTo>
                    <a:pt x="423" y="365"/>
                  </a:lnTo>
                  <a:lnTo>
                    <a:pt x="425" y="363"/>
                  </a:lnTo>
                  <a:lnTo>
                    <a:pt x="427" y="363"/>
                  </a:lnTo>
                  <a:lnTo>
                    <a:pt x="427" y="361"/>
                  </a:lnTo>
                  <a:lnTo>
                    <a:pt x="427" y="361"/>
                  </a:lnTo>
                  <a:lnTo>
                    <a:pt x="428" y="361"/>
                  </a:lnTo>
                  <a:lnTo>
                    <a:pt x="432" y="354"/>
                  </a:lnTo>
                  <a:lnTo>
                    <a:pt x="434" y="354"/>
                  </a:lnTo>
                  <a:lnTo>
                    <a:pt x="439" y="350"/>
                  </a:lnTo>
                  <a:lnTo>
                    <a:pt x="443" y="347"/>
                  </a:lnTo>
                  <a:lnTo>
                    <a:pt x="445" y="345"/>
                  </a:lnTo>
                  <a:lnTo>
                    <a:pt x="445" y="345"/>
                  </a:lnTo>
                  <a:lnTo>
                    <a:pt x="447" y="343"/>
                  </a:lnTo>
                  <a:lnTo>
                    <a:pt x="447" y="343"/>
                  </a:lnTo>
                  <a:lnTo>
                    <a:pt x="448" y="343"/>
                  </a:lnTo>
                  <a:lnTo>
                    <a:pt x="448" y="343"/>
                  </a:lnTo>
                  <a:lnTo>
                    <a:pt x="450" y="343"/>
                  </a:lnTo>
                  <a:lnTo>
                    <a:pt x="454" y="341"/>
                  </a:lnTo>
                  <a:lnTo>
                    <a:pt x="456" y="340"/>
                  </a:lnTo>
                  <a:lnTo>
                    <a:pt x="457" y="341"/>
                  </a:lnTo>
                  <a:lnTo>
                    <a:pt x="457" y="341"/>
                  </a:lnTo>
                  <a:lnTo>
                    <a:pt x="461" y="343"/>
                  </a:lnTo>
                  <a:lnTo>
                    <a:pt x="463" y="345"/>
                  </a:lnTo>
                  <a:lnTo>
                    <a:pt x="463" y="345"/>
                  </a:lnTo>
                  <a:lnTo>
                    <a:pt x="463" y="347"/>
                  </a:lnTo>
                  <a:lnTo>
                    <a:pt x="463" y="347"/>
                  </a:lnTo>
                  <a:lnTo>
                    <a:pt x="465" y="347"/>
                  </a:lnTo>
                  <a:lnTo>
                    <a:pt x="465" y="347"/>
                  </a:lnTo>
                  <a:lnTo>
                    <a:pt x="465" y="347"/>
                  </a:lnTo>
                  <a:lnTo>
                    <a:pt x="466" y="347"/>
                  </a:lnTo>
                  <a:lnTo>
                    <a:pt x="466" y="347"/>
                  </a:lnTo>
                  <a:lnTo>
                    <a:pt x="468" y="347"/>
                  </a:lnTo>
                  <a:lnTo>
                    <a:pt x="468" y="347"/>
                  </a:lnTo>
                  <a:lnTo>
                    <a:pt x="470" y="349"/>
                  </a:lnTo>
                  <a:lnTo>
                    <a:pt x="483" y="356"/>
                  </a:lnTo>
                  <a:lnTo>
                    <a:pt x="484" y="356"/>
                  </a:lnTo>
                  <a:lnTo>
                    <a:pt x="484" y="356"/>
                  </a:lnTo>
                  <a:lnTo>
                    <a:pt x="484" y="358"/>
                  </a:lnTo>
                  <a:lnTo>
                    <a:pt x="486" y="358"/>
                  </a:lnTo>
                  <a:lnTo>
                    <a:pt x="486" y="358"/>
                  </a:lnTo>
                  <a:lnTo>
                    <a:pt x="486" y="356"/>
                  </a:lnTo>
                  <a:lnTo>
                    <a:pt x="488" y="356"/>
                  </a:lnTo>
                  <a:lnTo>
                    <a:pt x="488" y="356"/>
                  </a:lnTo>
                  <a:lnTo>
                    <a:pt x="488" y="356"/>
                  </a:lnTo>
                  <a:lnTo>
                    <a:pt x="488" y="356"/>
                  </a:lnTo>
                  <a:lnTo>
                    <a:pt x="490" y="354"/>
                  </a:lnTo>
                  <a:lnTo>
                    <a:pt x="490" y="354"/>
                  </a:lnTo>
                  <a:lnTo>
                    <a:pt x="493" y="354"/>
                  </a:lnTo>
                  <a:lnTo>
                    <a:pt x="495" y="356"/>
                  </a:lnTo>
                  <a:lnTo>
                    <a:pt x="493" y="354"/>
                  </a:lnTo>
                  <a:lnTo>
                    <a:pt x="493" y="354"/>
                  </a:lnTo>
                  <a:lnTo>
                    <a:pt x="492" y="354"/>
                  </a:lnTo>
                  <a:lnTo>
                    <a:pt x="492" y="354"/>
                  </a:lnTo>
                  <a:lnTo>
                    <a:pt x="493" y="354"/>
                  </a:lnTo>
                  <a:lnTo>
                    <a:pt x="493" y="352"/>
                  </a:lnTo>
                  <a:lnTo>
                    <a:pt x="493" y="354"/>
                  </a:lnTo>
                  <a:lnTo>
                    <a:pt x="495" y="354"/>
                  </a:lnTo>
                  <a:lnTo>
                    <a:pt x="495" y="354"/>
                  </a:lnTo>
                  <a:lnTo>
                    <a:pt x="497" y="354"/>
                  </a:lnTo>
                  <a:lnTo>
                    <a:pt x="499" y="354"/>
                  </a:lnTo>
                  <a:lnTo>
                    <a:pt x="499" y="354"/>
                  </a:lnTo>
                  <a:lnTo>
                    <a:pt x="499" y="354"/>
                  </a:lnTo>
                  <a:lnTo>
                    <a:pt x="501" y="354"/>
                  </a:lnTo>
                  <a:lnTo>
                    <a:pt x="501" y="352"/>
                  </a:lnTo>
                  <a:lnTo>
                    <a:pt x="501" y="352"/>
                  </a:lnTo>
                  <a:lnTo>
                    <a:pt x="501" y="352"/>
                  </a:lnTo>
                  <a:lnTo>
                    <a:pt x="501" y="350"/>
                  </a:lnTo>
                  <a:lnTo>
                    <a:pt x="501" y="350"/>
                  </a:lnTo>
                  <a:lnTo>
                    <a:pt x="501" y="349"/>
                  </a:lnTo>
                  <a:lnTo>
                    <a:pt x="503" y="347"/>
                  </a:lnTo>
                  <a:lnTo>
                    <a:pt x="503" y="347"/>
                  </a:lnTo>
                  <a:lnTo>
                    <a:pt x="503" y="349"/>
                  </a:lnTo>
                  <a:lnTo>
                    <a:pt x="499" y="350"/>
                  </a:lnTo>
                  <a:lnTo>
                    <a:pt x="499" y="350"/>
                  </a:lnTo>
                  <a:lnTo>
                    <a:pt x="499" y="350"/>
                  </a:lnTo>
                  <a:lnTo>
                    <a:pt x="499" y="349"/>
                  </a:lnTo>
                  <a:lnTo>
                    <a:pt x="501" y="349"/>
                  </a:lnTo>
                  <a:lnTo>
                    <a:pt x="504" y="347"/>
                  </a:lnTo>
                  <a:lnTo>
                    <a:pt x="503" y="347"/>
                  </a:lnTo>
                  <a:lnTo>
                    <a:pt x="503" y="347"/>
                  </a:lnTo>
                  <a:lnTo>
                    <a:pt x="503" y="347"/>
                  </a:lnTo>
                  <a:lnTo>
                    <a:pt x="501" y="347"/>
                  </a:lnTo>
                  <a:lnTo>
                    <a:pt x="501" y="347"/>
                  </a:lnTo>
                  <a:lnTo>
                    <a:pt x="501" y="347"/>
                  </a:lnTo>
                  <a:lnTo>
                    <a:pt x="501" y="345"/>
                  </a:lnTo>
                  <a:lnTo>
                    <a:pt x="501" y="347"/>
                  </a:lnTo>
                  <a:lnTo>
                    <a:pt x="501" y="347"/>
                  </a:lnTo>
                  <a:lnTo>
                    <a:pt x="501" y="347"/>
                  </a:lnTo>
                  <a:lnTo>
                    <a:pt x="501" y="347"/>
                  </a:lnTo>
                  <a:lnTo>
                    <a:pt x="501" y="349"/>
                  </a:lnTo>
                  <a:lnTo>
                    <a:pt x="501" y="347"/>
                  </a:lnTo>
                  <a:lnTo>
                    <a:pt x="499" y="347"/>
                  </a:lnTo>
                  <a:lnTo>
                    <a:pt x="499" y="347"/>
                  </a:lnTo>
                  <a:lnTo>
                    <a:pt x="499" y="347"/>
                  </a:lnTo>
                  <a:lnTo>
                    <a:pt x="499" y="349"/>
                  </a:lnTo>
                  <a:lnTo>
                    <a:pt x="499" y="349"/>
                  </a:lnTo>
                  <a:lnTo>
                    <a:pt x="497" y="349"/>
                  </a:lnTo>
                  <a:lnTo>
                    <a:pt x="497" y="349"/>
                  </a:lnTo>
                  <a:lnTo>
                    <a:pt x="497" y="347"/>
                  </a:lnTo>
                  <a:lnTo>
                    <a:pt x="499" y="347"/>
                  </a:lnTo>
                  <a:lnTo>
                    <a:pt x="499" y="345"/>
                  </a:lnTo>
                  <a:lnTo>
                    <a:pt x="499" y="345"/>
                  </a:lnTo>
                  <a:lnTo>
                    <a:pt x="499" y="345"/>
                  </a:lnTo>
                  <a:lnTo>
                    <a:pt x="499" y="347"/>
                  </a:lnTo>
                  <a:lnTo>
                    <a:pt x="499" y="347"/>
                  </a:lnTo>
                  <a:lnTo>
                    <a:pt x="499" y="347"/>
                  </a:lnTo>
                  <a:lnTo>
                    <a:pt x="501" y="345"/>
                  </a:lnTo>
                  <a:lnTo>
                    <a:pt x="501" y="345"/>
                  </a:lnTo>
                  <a:lnTo>
                    <a:pt x="503" y="343"/>
                  </a:lnTo>
                  <a:lnTo>
                    <a:pt x="506" y="343"/>
                  </a:lnTo>
                  <a:lnTo>
                    <a:pt x="508" y="343"/>
                  </a:lnTo>
                  <a:lnTo>
                    <a:pt x="510" y="343"/>
                  </a:lnTo>
                  <a:lnTo>
                    <a:pt x="512" y="341"/>
                  </a:lnTo>
                  <a:lnTo>
                    <a:pt x="512" y="340"/>
                  </a:lnTo>
                  <a:lnTo>
                    <a:pt x="512" y="340"/>
                  </a:lnTo>
                  <a:lnTo>
                    <a:pt x="513" y="340"/>
                  </a:lnTo>
                  <a:lnTo>
                    <a:pt x="515" y="336"/>
                  </a:lnTo>
                  <a:lnTo>
                    <a:pt x="517" y="334"/>
                  </a:lnTo>
                  <a:lnTo>
                    <a:pt x="519" y="334"/>
                  </a:lnTo>
                  <a:lnTo>
                    <a:pt x="521" y="334"/>
                  </a:lnTo>
                  <a:lnTo>
                    <a:pt x="522" y="336"/>
                  </a:lnTo>
                  <a:lnTo>
                    <a:pt x="524" y="338"/>
                  </a:lnTo>
                  <a:lnTo>
                    <a:pt x="528" y="341"/>
                  </a:lnTo>
                  <a:lnTo>
                    <a:pt x="528" y="343"/>
                  </a:lnTo>
                  <a:lnTo>
                    <a:pt x="528" y="343"/>
                  </a:lnTo>
                  <a:lnTo>
                    <a:pt x="528" y="347"/>
                  </a:lnTo>
                  <a:lnTo>
                    <a:pt x="528" y="349"/>
                  </a:lnTo>
                  <a:lnTo>
                    <a:pt x="528" y="349"/>
                  </a:lnTo>
                  <a:lnTo>
                    <a:pt x="530" y="349"/>
                  </a:lnTo>
                  <a:lnTo>
                    <a:pt x="530" y="350"/>
                  </a:lnTo>
                  <a:lnTo>
                    <a:pt x="530" y="350"/>
                  </a:lnTo>
                  <a:lnTo>
                    <a:pt x="530" y="352"/>
                  </a:lnTo>
                  <a:lnTo>
                    <a:pt x="528" y="352"/>
                  </a:lnTo>
                  <a:lnTo>
                    <a:pt x="528" y="354"/>
                  </a:lnTo>
                  <a:lnTo>
                    <a:pt x="528" y="354"/>
                  </a:lnTo>
                  <a:lnTo>
                    <a:pt x="526" y="354"/>
                  </a:lnTo>
                  <a:lnTo>
                    <a:pt x="521" y="358"/>
                  </a:lnTo>
                  <a:lnTo>
                    <a:pt x="521" y="358"/>
                  </a:lnTo>
                  <a:lnTo>
                    <a:pt x="521" y="359"/>
                  </a:lnTo>
                  <a:lnTo>
                    <a:pt x="517" y="361"/>
                  </a:lnTo>
                  <a:lnTo>
                    <a:pt x="517" y="361"/>
                  </a:lnTo>
                  <a:lnTo>
                    <a:pt x="515" y="363"/>
                  </a:lnTo>
                  <a:lnTo>
                    <a:pt x="515" y="363"/>
                  </a:lnTo>
                  <a:lnTo>
                    <a:pt x="515" y="363"/>
                  </a:lnTo>
                  <a:lnTo>
                    <a:pt x="515" y="363"/>
                  </a:lnTo>
                  <a:lnTo>
                    <a:pt x="513" y="365"/>
                  </a:lnTo>
                  <a:lnTo>
                    <a:pt x="513" y="365"/>
                  </a:lnTo>
                  <a:lnTo>
                    <a:pt x="513" y="365"/>
                  </a:lnTo>
                  <a:lnTo>
                    <a:pt x="512" y="367"/>
                  </a:lnTo>
                  <a:lnTo>
                    <a:pt x="512" y="367"/>
                  </a:lnTo>
                  <a:lnTo>
                    <a:pt x="512" y="368"/>
                  </a:lnTo>
                  <a:lnTo>
                    <a:pt x="512" y="368"/>
                  </a:lnTo>
                  <a:lnTo>
                    <a:pt x="510" y="368"/>
                  </a:lnTo>
                  <a:lnTo>
                    <a:pt x="510" y="368"/>
                  </a:lnTo>
                  <a:lnTo>
                    <a:pt x="510" y="368"/>
                  </a:lnTo>
                  <a:lnTo>
                    <a:pt x="510" y="368"/>
                  </a:lnTo>
                  <a:lnTo>
                    <a:pt x="508" y="372"/>
                  </a:lnTo>
                  <a:lnTo>
                    <a:pt x="508" y="372"/>
                  </a:lnTo>
                  <a:lnTo>
                    <a:pt x="508" y="374"/>
                  </a:lnTo>
                  <a:lnTo>
                    <a:pt x="510" y="374"/>
                  </a:lnTo>
                  <a:lnTo>
                    <a:pt x="510" y="376"/>
                  </a:lnTo>
                  <a:lnTo>
                    <a:pt x="510" y="376"/>
                  </a:lnTo>
                  <a:lnTo>
                    <a:pt x="512" y="377"/>
                  </a:lnTo>
                  <a:lnTo>
                    <a:pt x="512" y="379"/>
                  </a:lnTo>
                  <a:lnTo>
                    <a:pt x="512" y="379"/>
                  </a:lnTo>
                  <a:lnTo>
                    <a:pt x="515" y="387"/>
                  </a:lnTo>
                  <a:lnTo>
                    <a:pt x="517" y="390"/>
                  </a:lnTo>
                  <a:lnTo>
                    <a:pt x="517" y="392"/>
                  </a:lnTo>
                  <a:lnTo>
                    <a:pt x="517" y="392"/>
                  </a:lnTo>
                  <a:lnTo>
                    <a:pt x="515" y="396"/>
                  </a:lnTo>
                  <a:lnTo>
                    <a:pt x="513" y="396"/>
                  </a:lnTo>
                  <a:lnTo>
                    <a:pt x="513" y="396"/>
                  </a:lnTo>
                  <a:lnTo>
                    <a:pt x="515" y="396"/>
                  </a:lnTo>
                  <a:lnTo>
                    <a:pt x="515" y="396"/>
                  </a:lnTo>
                  <a:lnTo>
                    <a:pt x="517" y="396"/>
                  </a:lnTo>
                  <a:lnTo>
                    <a:pt x="517" y="396"/>
                  </a:lnTo>
                  <a:lnTo>
                    <a:pt x="519" y="396"/>
                  </a:lnTo>
                  <a:lnTo>
                    <a:pt x="519" y="397"/>
                  </a:lnTo>
                  <a:lnTo>
                    <a:pt x="517" y="397"/>
                  </a:lnTo>
                  <a:lnTo>
                    <a:pt x="519" y="399"/>
                  </a:lnTo>
                  <a:lnTo>
                    <a:pt x="519" y="399"/>
                  </a:lnTo>
                  <a:lnTo>
                    <a:pt x="519" y="399"/>
                  </a:lnTo>
                  <a:lnTo>
                    <a:pt x="521" y="399"/>
                  </a:lnTo>
                  <a:lnTo>
                    <a:pt x="522" y="401"/>
                  </a:lnTo>
                  <a:lnTo>
                    <a:pt x="526" y="403"/>
                  </a:lnTo>
                  <a:lnTo>
                    <a:pt x="526" y="403"/>
                  </a:lnTo>
                  <a:lnTo>
                    <a:pt x="526" y="403"/>
                  </a:lnTo>
                  <a:lnTo>
                    <a:pt x="526" y="401"/>
                  </a:lnTo>
                  <a:lnTo>
                    <a:pt x="528" y="396"/>
                  </a:lnTo>
                  <a:lnTo>
                    <a:pt x="528" y="394"/>
                  </a:lnTo>
                  <a:lnTo>
                    <a:pt x="530" y="394"/>
                  </a:lnTo>
                  <a:lnTo>
                    <a:pt x="531" y="394"/>
                  </a:lnTo>
                  <a:lnTo>
                    <a:pt x="531" y="394"/>
                  </a:lnTo>
                  <a:lnTo>
                    <a:pt x="531" y="392"/>
                  </a:lnTo>
                  <a:lnTo>
                    <a:pt x="531" y="392"/>
                  </a:lnTo>
                  <a:lnTo>
                    <a:pt x="531" y="392"/>
                  </a:lnTo>
                  <a:lnTo>
                    <a:pt x="531" y="392"/>
                  </a:lnTo>
                  <a:lnTo>
                    <a:pt x="533" y="392"/>
                  </a:lnTo>
                  <a:lnTo>
                    <a:pt x="535" y="392"/>
                  </a:lnTo>
                  <a:lnTo>
                    <a:pt x="537" y="392"/>
                  </a:lnTo>
                  <a:lnTo>
                    <a:pt x="537" y="390"/>
                  </a:lnTo>
                  <a:lnTo>
                    <a:pt x="537" y="381"/>
                  </a:lnTo>
                  <a:lnTo>
                    <a:pt x="537" y="379"/>
                  </a:lnTo>
                  <a:lnTo>
                    <a:pt x="537" y="379"/>
                  </a:lnTo>
                  <a:lnTo>
                    <a:pt x="537" y="379"/>
                  </a:lnTo>
                  <a:lnTo>
                    <a:pt x="537" y="379"/>
                  </a:lnTo>
                  <a:lnTo>
                    <a:pt x="537" y="377"/>
                  </a:lnTo>
                  <a:lnTo>
                    <a:pt x="537" y="377"/>
                  </a:lnTo>
                  <a:lnTo>
                    <a:pt x="537" y="377"/>
                  </a:lnTo>
                  <a:lnTo>
                    <a:pt x="539" y="377"/>
                  </a:lnTo>
                  <a:lnTo>
                    <a:pt x="539" y="379"/>
                  </a:lnTo>
                  <a:lnTo>
                    <a:pt x="540" y="379"/>
                  </a:lnTo>
                  <a:lnTo>
                    <a:pt x="540" y="379"/>
                  </a:lnTo>
                  <a:lnTo>
                    <a:pt x="540" y="379"/>
                  </a:lnTo>
                  <a:lnTo>
                    <a:pt x="540" y="379"/>
                  </a:lnTo>
                  <a:lnTo>
                    <a:pt x="542" y="377"/>
                  </a:lnTo>
                  <a:lnTo>
                    <a:pt x="542" y="377"/>
                  </a:lnTo>
                  <a:lnTo>
                    <a:pt x="542" y="377"/>
                  </a:lnTo>
                  <a:lnTo>
                    <a:pt x="542" y="377"/>
                  </a:lnTo>
                  <a:lnTo>
                    <a:pt x="544" y="377"/>
                  </a:lnTo>
                  <a:lnTo>
                    <a:pt x="548" y="377"/>
                  </a:lnTo>
                  <a:lnTo>
                    <a:pt x="548" y="377"/>
                  </a:lnTo>
                  <a:lnTo>
                    <a:pt x="551" y="377"/>
                  </a:lnTo>
                  <a:lnTo>
                    <a:pt x="551" y="376"/>
                  </a:lnTo>
                  <a:lnTo>
                    <a:pt x="551" y="376"/>
                  </a:lnTo>
                  <a:lnTo>
                    <a:pt x="551" y="374"/>
                  </a:lnTo>
                  <a:lnTo>
                    <a:pt x="551" y="374"/>
                  </a:lnTo>
                  <a:lnTo>
                    <a:pt x="551" y="372"/>
                  </a:lnTo>
                  <a:lnTo>
                    <a:pt x="551" y="372"/>
                  </a:lnTo>
                  <a:lnTo>
                    <a:pt x="549" y="372"/>
                  </a:lnTo>
                  <a:lnTo>
                    <a:pt x="549" y="372"/>
                  </a:lnTo>
                  <a:lnTo>
                    <a:pt x="548" y="370"/>
                  </a:lnTo>
                  <a:lnTo>
                    <a:pt x="548" y="370"/>
                  </a:lnTo>
                  <a:lnTo>
                    <a:pt x="548" y="370"/>
                  </a:lnTo>
                  <a:lnTo>
                    <a:pt x="548" y="370"/>
                  </a:lnTo>
                  <a:lnTo>
                    <a:pt x="548" y="368"/>
                  </a:lnTo>
                  <a:lnTo>
                    <a:pt x="548" y="368"/>
                  </a:lnTo>
                  <a:lnTo>
                    <a:pt x="548" y="368"/>
                  </a:lnTo>
                  <a:lnTo>
                    <a:pt x="548" y="368"/>
                  </a:lnTo>
                  <a:lnTo>
                    <a:pt x="548" y="367"/>
                  </a:lnTo>
                  <a:lnTo>
                    <a:pt x="548" y="367"/>
                  </a:lnTo>
                  <a:lnTo>
                    <a:pt x="546" y="367"/>
                  </a:lnTo>
                  <a:lnTo>
                    <a:pt x="546" y="367"/>
                  </a:lnTo>
                  <a:lnTo>
                    <a:pt x="546" y="367"/>
                  </a:lnTo>
                  <a:lnTo>
                    <a:pt x="546" y="363"/>
                  </a:lnTo>
                  <a:lnTo>
                    <a:pt x="544" y="361"/>
                  </a:lnTo>
                  <a:lnTo>
                    <a:pt x="546" y="361"/>
                  </a:lnTo>
                  <a:lnTo>
                    <a:pt x="546" y="358"/>
                  </a:lnTo>
                  <a:lnTo>
                    <a:pt x="548" y="356"/>
                  </a:lnTo>
                  <a:lnTo>
                    <a:pt x="548" y="352"/>
                  </a:lnTo>
                  <a:lnTo>
                    <a:pt x="548" y="350"/>
                  </a:lnTo>
                  <a:lnTo>
                    <a:pt x="548" y="349"/>
                  </a:lnTo>
                  <a:lnTo>
                    <a:pt x="548" y="347"/>
                  </a:lnTo>
                  <a:lnTo>
                    <a:pt x="548" y="347"/>
                  </a:lnTo>
                  <a:lnTo>
                    <a:pt x="548" y="345"/>
                  </a:lnTo>
                  <a:lnTo>
                    <a:pt x="549" y="343"/>
                  </a:lnTo>
                  <a:lnTo>
                    <a:pt x="549" y="343"/>
                  </a:lnTo>
                  <a:lnTo>
                    <a:pt x="551" y="341"/>
                  </a:lnTo>
                  <a:lnTo>
                    <a:pt x="549" y="340"/>
                  </a:lnTo>
                  <a:lnTo>
                    <a:pt x="551" y="340"/>
                  </a:lnTo>
                  <a:lnTo>
                    <a:pt x="551" y="340"/>
                  </a:lnTo>
                  <a:lnTo>
                    <a:pt x="551" y="340"/>
                  </a:lnTo>
                  <a:lnTo>
                    <a:pt x="560" y="343"/>
                  </a:lnTo>
                  <a:lnTo>
                    <a:pt x="564" y="343"/>
                  </a:lnTo>
                  <a:lnTo>
                    <a:pt x="564" y="343"/>
                  </a:lnTo>
                  <a:lnTo>
                    <a:pt x="566" y="343"/>
                  </a:lnTo>
                  <a:lnTo>
                    <a:pt x="566" y="345"/>
                  </a:lnTo>
                  <a:lnTo>
                    <a:pt x="568" y="345"/>
                  </a:lnTo>
                  <a:lnTo>
                    <a:pt x="569" y="347"/>
                  </a:lnTo>
                  <a:lnTo>
                    <a:pt x="569" y="347"/>
                  </a:lnTo>
                  <a:lnTo>
                    <a:pt x="569" y="349"/>
                  </a:lnTo>
                  <a:lnTo>
                    <a:pt x="569" y="350"/>
                  </a:lnTo>
                  <a:lnTo>
                    <a:pt x="569" y="352"/>
                  </a:lnTo>
                  <a:lnTo>
                    <a:pt x="569" y="352"/>
                  </a:lnTo>
                  <a:lnTo>
                    <a:pt x="571" y="352"/>
                  </a:lnTo>
                  <a:lnTo>
                    <a:pt x="571" y="352"/>
                  </a:lnTo>
                  <a:lnTo>
                    <a:pt x="571" y="352"/>
                  </a:lnTo>
                  <a:lnTo>
                    <a:pt x="573" y="352"/>
                  </a:lnTo>
                  <a:lnTo>
                    <a:pt x="573" y="350"/>
                  </a:lnTo>
                  <a:lnTo>
                    <a:pt x="575" y="350"/>
                  </a:lnTo>
                  <a:lnTo>
                    <a:pt x="575" y="350"/>
                  </a:lnTo>
                  <a:lnTo>
                    <a:pt x="577" y="352"/>
                  </a:lnTo>
                  <a:lnTo>
                    <a:pt x="580" y="350"/>
                  </a:lnTo>
                  <a:lnTo>
                    <a:pt x="580" y="350"/>
                  </a:lnTo>
                  <a:lnTo>
                    <a:pt x="589" y="352"/>
                  </a:lnTo>
                  <a:lnTo>
                    <a:pt x="591" y="352"/>
                  </a:lnTo>
                  <a:lnTo>
                    <a:pt x="598" y="347"/>
                  </a:lnTo>
                  <a:lnTo>
                    <a:pt x="602" y="345"/>
                  </a:lnTo>
                  <a:lnTo>
                    <a:pt x="609" y="343"/>
                  </a:lnTo>
                  <a:lnTo>
                    <a:pt x="618" y="340"/>
                  </a:lnTo>
                  <a:lnTo>
                    <a:pt x="618" y="340"/>
                  </a:lnTo>
                  <a:lnTo>
                    <a:pt x="620" y="340"/>
                  </a:lnTo>
                  <a:lnTo>
                    <a:pt x="625" y="336"/>
                  </a:lnTo>
                  <a:lnTo>
                    <a:pt x="627" y="334"/>
                  </a:lnTo>
                  <a:lnTo>
                    <a:pt x="629" y="334"/>
                  </a:lnTo>
                  <a:lnTo>
                    <a:pt x="633" y="336"/>
                  </a:lnTo>
                  <a:lnTo>
                    <a:pt x="643" y="338"/>
                  </a:lnTo>
                  <a:lnTo>
                    <a:pt x="645" y="340"/>
                  </a:lnTo>
                  <a:lnTo>
                    <a:pt x="651" y="345"/>
                  </a:lnTo>
                  <a:lnTo>
                    <a:pt x="652" y="347"/>
                  </a:lnTo>
                  <a:lnTo>
                    <a:pt x="654" y="349"/>
                  </a:lnTo>
                  <a:lnTo>
                    <a:pt x="658" y="349"/>
                  </a:lnTo>
                  <a:lnTo>
                    <a:pt x="667" y="349"/>
                  </a:lnTo>
                  <a:lnTo>
                    <a:pt x="667" y="349"/>
                  </a:lnTo>
                  <a:lnTo>
                    <a:pt x="670" y="349"/>
                  </a:lnTo>
                  <a:lnTo>
                    <a:pt x="678" y="350"/>
                  </a:lnTo>
                  <a:lnTo>
                    <a:pt x="681" y="350"/>
                  </a:lnTo>
                  <a:lnTo>
                    <a:pt x="690" y="349"/>
                  </a:lnTo>
                  <a:lnTo>
                    <a:pt x="707" y="345"/>
                  </a:lnTo>
                  <a:lnTo>
                    <a:pt x="717" y="341"/>
                  </a:lnTo>
                  <a:lnTo>
                    <a:pt x="723" y="338"/>
                  </a:lnTo>
                  <a:lnTo>
                    <a:pt x="725" y="338"/>
                  </a:lnTo>
                  <a:lnTo>
                    <a:pt x="726" y="338"/>
                  </a:lnTo>
                  <a:lnTo>
                    <a:pt x="728" y="336"/>
                  </a:lnTo>
                  <a:lnTo>
                    <a:pt x="732" y="334"/>
                  </a:lnTo>
                  <a:lnTo>
                    <a:pt x="739" y="329"/>
                  </a:lnTo>
                  <a:lnTo>
                    <a:pt x="739" y="329"/>
                  </a:lnTo>
                  <a:lnTo>
                    <a:pt x="741" y="329"/>
                  </a:lnTo>
                  <a:lnTo>
                    <a:pt x="741" y="329"/>
                  </a:lnTo>
                  <a:lnTo>
                    <a:pt x="743" y="329"/>
                  </a:lnTo>
                  <a:lnTo>
                    <a:pt x="744" y="327"/>
                  </a:lnTo>
                  <a:lnTo>
                    <a:pt x="752" y="323"/>
                  </a:lnTo>
                  <a:lnTo>
                    <a:pt x="754" y="323"/>
                  </a:lnTo>
                  <a:lnTo>
                    <a:pt x="763" y="321"/>
                  </a:lnTo>
                  <a:lnTo>
                    <a:pt x="775" y="323"/>
                  </a:lnTo>
                  <a:lnTo>
                    <a:pt x="777" y="325"/>
                  </a:lnTo>
                  <a:lnTo>
                    <a:pt x="779" y="325"/>
                  </a:lnTo>
                  <a:lnTo>
                    <a:pt x="793" y="325"/>
                  </a:lnTo>
                  <a:lnTo>
                    <a:pt x="813" y="320"/>
                  </a:lnTo>
                  <a:lnTo>
                    <a:pt x="819" y="318"/>
                  </a:lnTo>
                  <a:lnTo>
                    <a:pt x="822" y="316"/>
                  </a:lnTo>
                  <a:lnTo>
                    <a:pt x="826" y="312"/>
                  </a:lnTo>
                  <a:lnTo>
                    <a:pt x="828" y="311"/>
                  </a:lnTo>
                  <a:lnTo>
                    <a:pt x="828" y="309"/>
                  </a:lnTo>
                  <a:lnTo>
                    <a:pt x="829" y="309"/>
                  </a:lnTo>
                  <a:lnTo>
                    <a:pt x="829" y="309"/>
                  </a:lnTo>
                  <a:lnTo>
                    <a:pt x="829" y="311"/>
                  </a:lnTo>
                  <a:lnTo>
                    <a:pt x="829" y="311"/>
                  </a:lnTo>
                  <a:lnTo>
                    <a:pt x="829" y="311"/>
                  </a:lnTo>
                  <a:lnTo>
                    <a:pt x="831" y="311"/>
                  </a:lnTo>
                  <a:lnTo>
                    <a:pt x="831" y="312"/>
                  </a:lnTo>
                  <a:lnTo>
                    <a:pt x="833" y="312"/>
                  </a:lnTo>
                  <a:lnTo>
                    <a:pt x="833" y="311"/>
                  </a:lnTo>
                  <a:lnTo>
                    <a:pt x="833" y="311"/>
                  </a:lnTo>
                  <a:lnTo>
                    <a:pt x="833" y="311"/>
                  </a:lnTo>
                  <a:lnTo>
                    <a:pt x="833" y="312"/>
                  </a:lnTo>
                  <a:lnTo>
                    <a:pt x="833" y="312"/>
                  </a:lnTo>
                  <a:lnTo>
                    <a:pt x="835" y="312"/>
                  </a:lnTo>
                  <a:lnTo>
                    <a:pt x="835" y="314"/>
                  </a:lnTo>
                  <a:lnTo>
                    <a:pt x="837" y="314"/>
                  </a:lnTo>
                  <a:lnTo>
                    <a:pt x="837" y="314"/>
                  </a:lnTo>
                  <a:lnTo>
                    <a:pt x="835" y="318"/>
                  </a:lnTo>
                  <a:lnTo>
                    <a:pt x="837" y="320"/>
                  </a:lnTo>
                  <a:lnTo>
                    <a:pt x="837" y="320"/>
                  </a:lnTo>
                  <a:lnTo>
                    <a:pt x="837" y="320"/>
                  </a:lnTo>
                  <a:lnTo>
                    <a:pt x="837" y="321"/>
                  </a:lnTo>
                  <a:lnTo>
                    <a:pt x="838" y="321"/>
                  </a:lnTo>
                  <a:lnTo>
                    <a:pt x="842" y="321"/>
                  </a:lnTo>
                  <a:lnTo>
                    <a:pt x="846" y="320"/>
                  </a:lnTo>
                  <a:lnTo>
                    <a:pt x="847" y="320"/>
                  </a:lnTo>
                  <a:lnTo>
                    <a:pt x="847" y="320"/>
                  </a:lnTo>
                  <a:lnTo>
                    <a:pt x="847" y="318"/>
                  </a:lnTo>
                  <a:lnTo>
                    <a:pt x="855" y="309"/>
                  </a:lnTo>
                  <a:lnTo>
                    <a:pt x="855" y="309"/>
                  </a:lnTo>
                  <a:lnTo>
                    <a:pt x="855" y="307"/>
                  </a:lnTo>
                  <a:lnTo>
                    <a:pt x="855" y="307"/>
                  </a:lnTo>
                  <a:lnTo>
                    <a:pt x="855" y="307"/>
                  </a:lnTo>
                  <a:lnTo>
                    <a:pt x="855" y="307"/>
                  </a:lnTo>
                  <a:lnTo>
                    <a:pt x="856" y="305"/>
                  </a:lnTo>
                  <a:lnTo>
                    <a:pt x="858" y="305"/>
                  </a:lnTo>
                  <a:lnTo>
                    <a:pt x="858" y="305"/>
                  </a:lnTo>
                  <a:lnTo>
                    <a:pt x="858" y="305"/>
                  </a:lnTo>
                  <a:lnTo>
                    <a:pt x="858" y="307"/>
                  </a:lnTo>
                  <a:lnTo>
                    <a:pt x="860" y="307"/>
                  </a:lnTo>
                  <a:lnTo>
                    <a:pt x="864" y="309"/>
                  </a:lnTo>
                  <a:lnTo>
                    <a:pt x="865" y="309"/>
                  </a:lnTo>
                  <a:lnTo>
                    <a:pt x="867" y="309"/>
                  </a:lnTo>
                  <a:lnTo>
                    <a:pt x="869" y="307"/>
                  </a:lnTo>
                  <a:lnTo>
                    <a:pt x="871" y="307"/>
                  </a:lnTo>
                  <a:lnTo>
                    <a:pt x="873" y="305"/>
                  </a:lnTo>
                  <a:lnTo>
                    <a:pt x="875" y="305"/>
                  </a:lnTo>
                  <a:lnTo>
                    <a:pt x="875" y="307"/>
                  </a:lnTo>
                  <a:lnTo>
                    <a:pt x="882" y="309"/>
                  </a:lnTo>
                  <a:lnTo>
                    <a:pt x="882" y="311"/>
                  </a:lnTo>
                  <a:lnTo>
                    <a:pt x="884" y="311"/>
                  </a:lnTo>
                  <a:lnTo>
                    <a:pt x="884" y="311"/>
                  </a:lnTo>
                  <a:lnTo>
                    <a:pt x="884" y="309"/>
                  </a:lnTo>
                  <a:lnTo>
                    <a:pt x="884" y="309"/>
                  </a:lnTo>
                  <a:lnTo>
                    <a:pt x="885" y="309"/>
                  </a:lnTo>
                  <a:lnTo>
                    <a:pt x="885" y="309"/>
                  </a:lnTo>
                  <a:lnTo>
                    <a:pt x="887" y="311"/>
                  </a:lnTo>
                  <a:lnTo>
                    <a:pt x="887" y="311"/>
                  </a:lnTo>
                  <a:lnTo>
                    <a:pt x="889" y="312"/>
                  </a:lnTo>
                  <a:lnTo>
                    <a:pt x="893" y="314"/>
                  </a:lnTo>
                  <a:lnTo>
                    <a:pt x="893" y="314"/>
                  </a:lnTo>
                  <a:lnTo>
                    <a:pt x="893" y="314"/>
                  </a:lnTo>
                  <a:lnTo>
                    <a:pt x="894" y="312"/>
                  </a:lnTo>
                  <a:lnTo>
                    <a:pt x="894" y="312"/>
                  </a:lnTo>
                  <a:lnTo>
                    <a:pt x="896" y="312"/>
                  </a:lnTo>
                  <a:lnTo>
                    <a:pt x="896" y="314"/>
                  </a:lnTo>
                  <a:lnTo>
                    <a:pt x="898" y="314"/>
                  </a:lnTo>
                  <a:lnTo>
                    <a:pt x="898" y="314"/>
                  </a:lnTo>
                  <a:lnTo>
                    <a:pt x="900" y="314"/>
                  </a:lnTo>
                  <a:lnTo>
                    <a:pt x="905" y="314"/>
                  </a:lnTo>
                  <a:lnTo>
                    <a:pt x="905" y="314"/>
                  </a:lnTo>
                  <a:lnTo>
                    <a:pt x="907" y="314"/>
                  </a:lnTo>
                  <a:lnTo>
                    <a:pt x="907" y="316"/>
                  </a:lnTo>
                  <a:lnTo>
                    <a:pt x="909" y="316"/>
                  </a:lnTo>
                  <a:lnTo>
                    <a:pt x="909" y="316"/>
                  </a:lnTo>
                  <a:lnTo>
                    <a:pt x="911" y="316"/>
                  </a:lnTo>
                  <a:lnTo>
                    <a:pt x="911" y="316"/>
                  </a:lnTo>
                  <a:lnTo>
                    <a:pt x="914" y="314"/>
                  </a:lnTo>
                  <a:lnTo>
                    <a:pt x="914" y="312"/>
                  </a:lnTo>
                  <a:lnTo>
                    <a:pt x="916" y="311"/>
                  </a:lnTo>
                  <a:lnTo>
                    <a:pt x="918" y="309"/>
                  </a:lnTo>
                  <a:lnTo>
                    <a:pt x="920" y="309"/>
                  </a:lnTo>
                  <a:lnTo>
                    <a:pt x="921" y="309"/>
                  </a:lnTo>
                  <a:lnTo>
                    <a:pt x="923" y="309"/>
                  </a:lnTo>
                  <a:lnTo>
                    <a:pt x="929" y="312"/>
                  </a:lnTo>
                  <a:lnTo>
                    <a:pt x="929" y="312"/>
                  </a:lnTo>
                  <a:lnTo>
                    <a:pt x="931" y="312"/>
                  </a:lnTo>
                  <a:lnTo>
                    <a:pt x="931" y="314"/>
                  </a:lnTo>
                  <a:lnTo>
                    <a:pt x="931" y="316"/>
                  </a:lnTo>
                  <a:lnTo>
                    <a:pt x="931" y="318"/>
                  </a:lnTo>
                  <a:lnTo>
                    <a:pt x="931" y="318"/>
                  </a:lnTo>
                  <a:lnTo>
                    <a:pt x="931" y="318"/>
                  </a:lnTo>
                  <a:lnTo>
                    <a:pt x="931" y="320"/>
                  </a:lnTo>
                  <a:lnTo>
                    <a:pt x="931" y="320"/>
                  </a:lnTo>
                  <a:lnTo>
                    <a:pt x="931" y="320"/>
                  </a:lnTo>
                  <a:lnTo>
                    <a:pt x="929" y="320"/>
                  </a:lnTo>
                  <a:lnTo>
                    <a:pt x="929" y="321"/>
                  </a:lnTo>
                  <a:lnTo>
                    <a:pt x="929" y="321"/>
                  </a:lnTo>
                  <a:lnTo>
                    <a:pt x="927" y="323"/>
                  </a:lnTo>
                  <a:lnTo>
                    <a:pt x="929" y="325"/>
                  </a:lnTo>
                  <a:lnTo>
                    <a:pt x="931" y="329"/>
                  </a:lnTo>
                  <a:lnTo>
                    <a:pt x="931" y="331"/>
                  </a:lnTo>
                  <a:lnTo>
                    <a:pt x="931" y="331"/>
                  </a:lnTo>
                  <a:lnTo>
                    <a:pt x="932" y="331"/>
                  </a:lnTo>
                  <a:lnTo>
                    <a:pt x="934" y="331"/>
                  </a:lnTo>
                  <a:lnTo>
                    <a:pt x="934" y="331"/>
                  </a:lnTo>
                  <a:lnTo>
                    <a:pt x="934" y="329"/>
                  </a:lnTo>
                  <a:lnTo>
                    <a:pt x="934" y="329"/>
                  </a:lnTo>
                  <a:lnTo>
                    <a:pt x="934" y="329"/>
                  </a:lnTo>
                  <a:lnTo>
                    <a:pt x="934" y="329"/>
                  </a:lnTo>
                  <a:lnTo>
                    <a:pt x="936" y="329"/>
                  </a:lnTo>
                  <a:lnTo>
                    <a:pt x="936" y="327"/>
                  </a:lnTo>
                  <a:lnTo>
                    <a:pt x="936" y="327"/>
                  </a:lnTo>
                  <a:lnTo>
                    <a:pt x="940" y="325"/>
                  </a:lnTo>
                  <a:lnTo>
                    <a:pt x="941" y="325"/>
                  </a:lnTo>
                  <a:lnTo>
                    <a:pt x="943" y="323"/>
                  </a:lnTo>
                  <a:lnTo>
                    <a:pt x="943" y="321"/>
                  </a:lnTo>
                  <a:lnTo>
                    <a:pt x="945" y="320"/>
                  </a:lnTo>
                  <a:lnTo>
                    <a:pt x="949" y="318"/>
                  </a:lnTo>
                  <a:lnTo>
                    <a:pt x="949" y="318"/>
                  </a:lnTo>
                  <a:lnTo>
                    <a:pt x="950" y="318"/>
                  </a:lnTo>
                  <a:lnTo>
                    <a:pt x="956" y="318"/>
                  </a:lnTo>
                  <a:lnTo>
                    <a:pt x="956" y="320"/>
                  </a:lnTo>
                  <a:lnTo>
                    <a:pt x="958" y="320"/>
                  </a:lnTo>
                  <a:lnTo>
                    <a:pt x="958" y="320"/>
                  </a:lnTo>
                  <a:lnTo>
                    <a:pt x="958" y="318"/>
                  </a:lnTo>
                  <a:lnTo>
                    <a:pt x="956" y="316"/>
                  </a:lnTo>
                  <a:lnTo>
                    <a:pt x="956" y="316"/>
                  </a:lnTo>
                  <a:lnTo>
                    <a:pt x="958" y="314"/>
                  </a:lnTo>
                  <a:lnTo>
                    <a:pt x="958" y="314"/>
                  </a:lnTo>
                  <a:lnTo>
                    <a:pt x="958" y="314"/>
                  </a:lnTo>
                  <a:lnTo>
                    <a:pt x="959" y="312"/>
                  </a:lnTo>
                  <a:lnTo>
                    <a:pt x="959" y="311"/>
                  </a:lnTo>
                  <a:lnTo>
                    <a:pt x="958" y="309"/>
                  </a:lnTo>
                  <a:lnTo>
                    <a:pt x="956" y="30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8" name="Freeform 297"/>
            <p:cNvSpPr>
              <a:spLocks noEditPoints="1"/>
            </p:cNvSpPr>
            <p:nvPr/>
          </p:nvSpPr>
          <p:spPr bwMode="auto">
            <a:xfrm>
              <a:off x="6145213" y="430213"/>
              <a:ext cx="3192463" cy="2493963"/>
            </a:xfrm>
            <a:custGeom>
              <a:avLst/>
              <a:gdLst>
                <a:gd name="T0" fmla="*/ 718 w 2011"/>
                <a:gd name="T1" fmla="*/ 1392 h 1571"/>
                <a:gd name="T2" fmla="*/ 711 w 2011"/>
                <a:gd name="T3" fmla="*/ 1353 h 1571"/>
                <a:gd name="T4" fmla="*/ 702 w 2011"/>
                <a:gd name="T5" fmla="*/ 1289 h 1571"/>
                <a:gd name="T6" fmla="*/ 745 w 2011"/>
                <a:gd name="T7" fmla="*/ 1143 h 1571"/>
                <a:gd name="T8" fmla="*/ 830 w 2011"/>
                <a:gd name="T9" fmla="*/ 1067 h 1571"/>
                <a:gd name="T10" fmla="*/ 906 w 2011"/>
                <a:gd name="T11" fmla="*/ 991 h 1571"/>
                <a:gd name="T12" fmla="*/ 1022 w 2011"/>
                <a:gd name="T13" fmla="*/ 869 h 1571"/>
                <a:gd name="T14" fmla="*/ 1074 w 2011"/>
                <a:gd name="T15" fmla="*/ 776 h 1571"/>
                <a:gd name="T16" fmla="*/ 1103 w 2011"/>
                <a:gd name="T17" fmla="*/ 655 h 1571"/>
                <a:gd name="T18" fmla="*/ 1107 w 2011"/>
                <a:gd name="T19" fmla="*/ 464 h 1571"/>
                <a:gd name="T20" fmla="*/ 1154 w 2011"/>
                <a:gd name="T21" fmla="*/ 410 h 1571"/>
                <a:gd name="T22" fmla="*/ 1262 w 2011"/>
                <a:gd name="T23" fmla="*/ 403 h 1571"/>
                <a:gd name="T24" fmla="*/ 1217 w 2011"/>
                <a:gd name="T25" fmla="*/ 386 h 1571"/>
                <a:gd name="T26" fmla="*/ 1260 w 2011"/>
                <a:gd name="T27" fmla="*/ 356 h 1571"/>
                <a:gd name="T28" fmla="*/ 1201 w 2011"/>
                <a:gd name="T29" fmla="*/ 363 h 1571"/>
                <a:gd name="T30" fmla="*/ 1334 w 2011"/>
                <a:gd name="T31" fmla="*/ 310 h 1571"/>
                <a:gd name="T32" fmla="*/ 1331 w 2011"/>
                <a:gd name="T33" fmla="*/ 235 h 1571"/>
                <a:gd name="T34" fmla="*/ 1396 w 2011"/>
                <a:gd name="T35" fmla="*/ 222 h 1571"/>
                <a:gd name="T36" fmla="*/ 1399 w 2011"/>
                <a:gd name="T37" fmla="*/ 180 h 1571"/>
                <a:gd name="T38" fmla="*/ 1486 w 2011"/>
                <a:gd name="T39" fmla="*/ 142 h 1571"/>
                <a:gd name="T40" fmla="*/ 1630 w 2011"/>
                <a:gd name="T41" fmla="*/ 90 h 1571"/>
                <a:gd name="T42" fmla="*/ 1582 w 2011"/>
                <a:gd name="T43" fmla="*/ 101 h 1571"/>
                <a:gd name="T44" fmla="*/ 1583 w 2011"/>
                <a:gd name="T45" fmla="*/ 72 h 1571"/>
                <a:gd name="T46" fmla="*/ 1928 w 2011"/>
                <a:gd name="T47" fmla="*/ 68 h 1571"/>
                <a:gd name="T48" fmla="*/ 1871 w 2011"/>
                <a:gd name="T49" fmla="*/ 54 h 1571"/>
                <a:gd name="T50" fmla="*/ 1787 w 2011"/>
                <a:gd name="T51" fmla="*/ 123 h 1571"/>
                <a:gd name="T52" fmla="*/ 1750 w 2011"/>
                <a:gd name="T53" fmla="*/ 43 h 1571"/>
                <a:gd name="T54" fmla="*/ 1627 w 2011"/>
                <a:gd name="T55" fmla="*/ 135 h 1571"/>
                <a:gd name="T56" fmla="*/ 1518 w 2011"/>
                <a:gd name="T57" fmla="*/ 146 h 1571"/>
                <a:gd name="T58" fmla="*/ 1455 w 2011"/>
                <a:gd name="T59" fmla="*/ 280 h 1571"/>
                <a:gd name="T60" fmla="*/ 1430 w 2011"/>
                <a:gd name="T61" fmla="*/ 280 h 1571"/>
                <a:gd name="T62" fmla="*/ 1349 w 2011"/>
                <a:gd name="T63" fmla="*/ 337 h 1571"/>
                <a:gd name="T64" fmla="*/ 1273 w 2011"/>
                <a:gd name="T65" fmla="*/ 412 h 1571"/>
                <a:gd name="T66" fmla="*/ 1253 w 2011"/>
                <a:gd name="T67" fmla="*/ 439 h 1571"/>
                <a:gd name="T68" fmla="*/ 1226 w 2011"/>
                <a:gd name="T69" fmla="*/ 475 h 1571"/>
                <a:gd name="T70" fmla="*/ 1204 w 2011"/>
                <a:gd name="T71" fmla="*/ 531 h 1571"/>
                <a:gd name="T72" fmla="*/ 1179 w 2011"/>
                <a:gd name="T73" fmla="*/ 580 h 1571"/>
                <a:gd name="T74" fmla="*/ 1114 w 2011"/>
                <a:gd name="T75" fmla="*/ 654 h 1571"/>
                <a:gd name="T76" fmla="*/ 1103 w 2011"/>
                <a:gd name="T77" fmla="*/ 719 h 1571"/>
                <a:gd name="T78" fmla="*/ 1076 w 2011"/>
                <a:gd name="T79" fmla="*/ 813 h 1571"/>
                <a:gd name="T80" fmla="*/ 1027 w 2011"/>
                <a:gd name="T81" fmla="*/ 869 h 1571"/>
                <a:gd name="T82" fmla="*/ 987 w 2011"/>
                <a:gd name="T83" fmla="*/ 906 h 1571"/>
                <a:gd name="T84" fmla="*/ 955 w 2011"/>
                <a:gd name="T85" fmla="*/ 1006 h 1571"/>
                <a:gd name="T86" fmla="*/ 971 w 2011"/>
                <a:gd name="T87" fmla="*/ 1026 h 1571"/>
                <a:gd name="T88" fmla="*/ 874 w 2011"/>
                <a:gd name="T89" fmla="*/ 1060 h 1571"/>
                <a:gd name="T90" fmla="*/ 825 w 2011"/>
                <a:gd name="T91" fmla="*/ 1094 h 1571"/>
                <a:gd name="T92" fmla="*/ 805 w 2011"/>
                <a:gd name="T93" fmla="*/ 1159 h 1571"/>
                <a:gd name="T94" fmla="*/ 715 w 2011"/>
                <a:gd name="T95" fmla="*/ 1174 h 1571"/>
                <a:gd name="T96" fmla="*/ 718 w 2011"/>
                <a:gd name="T97" fmla="*/ 1217 h 1571"/>
                <a:gd name="T98" fmla="*/ 780 w 2011"/>
                <a:gd name="T99" fmla="*/ 1253 h 1571"/>
                <a:gd name="T100" fmla="*/ 773 w 2011"/>
                <a:gd name="T101" fmla="*/ 1268 h 1571"/>
                <a:gd name="T102" fmla="*/ 722 w 2011"/>
                <a:gd name="T103" fmla="*/ 1320 h 1571"/>
                <a:gd name="T104" fmla="*/ 749 w 2011"/>
                <a:gd name="T105" fmla="*/ 1362 h 1571"/>
                <a:gd name="T106" fmla="*/ 753 w 2011"/>
                <a:gd name="T107" fmla="*/ 1396 h 1571"/>
                <a:gd name="T108" fmla="*/ 744 w 2011"/>
                <a:gd name="T109" fmla="*/ 1432 h 1571"/>
                <a:gd name="T110" fmla="*/ 747 w 2011"/>
                <a:gd name="T111" fmla="*/ 1481 h 1571"/>
                <a:gd name="T112" fmla="*/ 810 w 2011"/>
                <a:gd name="T113" fmla="*/ 1568 h 1571"/>
                <a:gd name="T114" fmla="*/ 941 w 2011"/>
                <a:gd name="T115" fmla="*/ 1477 h 1571"/>
                <a:gd name="T116" fmla="*/ 991 w 2011"/>
                <a:gd name="T117" fmla="*/ 1398 h 1571"/>
                <a:gd name="T118" fmla="*/ 1094 w 2011"/>
                <a:gd name="T119" fmla="*/ 1259 h 1571"/>
                <a:gd name="T120" fmla="*/ 1706 w 2011"/>
                <a:gd name="T121" fmla="*/ 374 h 1571"/>
                <a:gd name="T122" fmla="*/ 2001 w 2011"/>
                <a:gd name="T123" fmla="*/ 211 h 1571"/>
                <a:gd name="T124" fmla="*/ 1735 w 2011"/>
                <a:gd name="T125" fmla="*/ 27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1" h="1571">
                  <a:moveTo>
                    <a:pt x="1011" y="1466"/>
                  </a:moveTo>
                  <a:lnTo>
                    <a:pt x="1011" y="1466"/>
                  </a:lnTo>
                  <a:lnTo>
                    <a:pt x="1011" y="1466"/>
                  </a:lnTo>
                  <a:lnTo>
                    <a:pt x="1009" y="1466"/>
                  </a:lnTo>
                  <a:lnTo>
                    <a:pt x="1009" y="1466"/>
                  </a:lnTo>
                  <a:lnTo>
                    <a:pt x="1009" y="1466"/>
                  </a:lnTo>
                  <a:lnTo>
                    <a:pt x="1009" y="1466"/>
                  </a:lnTo>
                  <a:lnTo>
                    <a:pt x="1007" y="1465"/>
                  </a:lnTo>
                  <a:lnTo>
                    <a:pt x="1007" y="1466"/>
                  </a:lnTo>
                  <a:lnTo>
                    <a:pt x="1007" y="1466"/>
                  </a:lnTo>
                  <a:lnTo>
                    <a:pt x="1007" y="1468"/>
                  </a:lnTo>
                  <a:lnTo>
                    <a:pt x="1007" y="1470"/>
                  </a:lnTo>
                  <a:lnTo>
                    <a:pt x="1007" y="1472"/>
                  </a:lnTo>
                  <a:lnTo>
                    <a:pt x="1007" y="1472"/>
                  </a:lnTo>
                  <a:lnTo>
                    <a:pt x="1007" y="1472"/>
                  </a:lnTo>
                  <a:lnTo>
                    <a:pt x="1007" y="1472"/>
                  </a:lnTo>
                  <a:lnTo>
                    <a:pt x="1007" y="1472"/>
                  </a:lnTo>
                  <a:lnTo>
                    <a:pt x="1007" y="1472"/>
                  </a:lnTo>
                  <a:lnTo>
                    <a:pt x="1009" y="1472"/>
                  </a:lnTo>
                  <a:lnTo>
                    <a:pt x="1009" y="1472"/>
                  </a:lnTo>
                  <a:lnTo>
                    <a:pt x="1009" y="1470"/>
                  </a:lnTo>
                  <a:lnTo>
                    <a:pt x="1009" y="1470"/>
                  </a:lnTo>
                  <a:lnTo>
                    <a:pt x="1009" y="1470"/>
                  </a:lnTo>
                  <a:lnTo>
                    <a:pt x="1011" y="1470"/>
                  </a:lnTo>
                  <a:lnTo>
                    <a:pt x="1011" y="1468"/>
                  </a:lnTo>
                  <a:lnTo>
                    <a:pt x="1011" y="1468"/>
                  </a:lnTo>
                  <a:lnTo>
                    <a:pt x="1011" y="1466"/>
                  </a:lnTo>
                  <a:lnTo>
                    <a:pt x="1011" y="1466"/>
                  </a:lnTo>
                  <a:lnTo>
                    <a:pt x="1011" y="1466"/>
                  </a:lnTo>
                  <a:close/>
                  <a:moveTo>
                    <a:pt x="1002" y="1463"/>
                  </a:moveTo>
                  <a:lnTo>
                    <a:pt x="1002" y="1463"/>
                  </a:lnTo>
                  <a:lnTo>
                    <a:pt x="1000" y="1465"/>
                  </a:lnTo>
                  <a:lnTo>
                    <a:pt x="1000" y="1465"/>
                  </a:lnTo>
                  <a:lnTo>
                    <a:pt x="1000" y="1465"/>
                  </a:lnTo>
                  <a:lnTo>
                    <a:pt x="1000" y="1465"/>
                  </a:lnTo>
                  <a:lnTo>
                    <a:pt x="1000" y="1465"/>
                  </a:lnTo>
                  <a:lnTo>
                    <a:pt x="1000" y="1463"/>
                  </a:lnTo>
                  <a:lnTo>
                    <a:pt x="1000" y="1463"/>
                  </a:lnTo>
                  <a:lnTo>
                    <a:pt x="1000" y="1463"/>
                  </a:lnTo>
                  <a:lnTo>
                    <a:pt x="998" y="1463"/>
                  </a:lnTo>
                  <a:lnTo>
                    <a:pt x="998" y="1465"/>
                  </a:lnTo>
                  <a:lnTo>
                    <a:pt x="998" y="1465"/>
                  </a:lnTo>
                  <a:lnTo>
                    <a:pt x="998" y="1466"/>
                  </a:lnTo>
                  <a:lnTo>
                    <a:pt x="998" y="1466"/>
                  </a:lnTo>
                  <a:lnTo>
                    <a:pt x="1000" y="1466"/>
                  </a:lnTo>
                  <a:lnTo>
                    <a:pt x="1000" y="1466"/>
                  </a:lnTo>
                  <a:lnTo>
                    <a:pt x="1000" y="1466"/>
                  </a:lnTo>
                  <a:lnTo>
                    <a:pt x="1000" y="1466"/>
                  </a:lnTo>
                  <a:lnTo>
                    <a:pt x="1000" y="1468"/>
                  </a:lnTo>
                  <a:lnTo>
                    <a:pt x="1002" y="1466"/>
                  </a:lnTo>
                  <a:lnTo>
                    <a:pt x="1002" y="1466"/>
                  </a:lnTo>
                  <a:lnTo>
                    <a:pt x="1002" y="1465"/>
                  </a:lnTo>
                  <a:lnTo>
                    <a:pt x="1002" y="1463"/>
                  </a:lnTo>
                  <a:lnTo>
                    <a:pt x="1002" y="1463"/>
                  </a:lnTo>
                  <a:close/>
                  <a:moveTo>
                    <a:pt x="744" y="1466"/>
                  </a:moveTo>
                  <a:lnTo>
                    <a:pt x="745" y="1466"/>
                  </a:lnTo>
                  <a:lnTo>
                    <a:pt x="745" y="1465"/>
                  </a:lnTo>
                  <a:lnTo>
                    <a:pt x="745" y="1463"/>
                  </a:lnTo>
                  <a:lnTo>
                    <a:pt x="745" y="1463"/>
                  </a:lnTo>
                  <a:lnTo>
                    <a:pt x="744" y="1463"/>
                  </a:lnTo>
                  <a:lnTo>
                    <a:pt x="742" y="1463"/>
                  </a:lnTo>
                  <a:lnTo>
                    <a:pt x="742" y="1463"/>
                  </a:lnTo>
                  <a:lnTo>
                    <a:pt x="740" y="1463"/>
                  </a:lnTo>
                  <a:lnTo>
                    <a:pt x="738" y="1461"/>
                  </a:lnTo>
                  <a:lnTo>
                    <a:pt x="738" y="1461"/>
                  </a:lnTo>
                  <a:lnTo>
                    <a:pt x="738" y="1461"/>
                  </a:lnTo>
                  <a:lnTo>
                    <a:pt x="736" y="1461"/>
                  </a:lnTo>
                  <a:lnTo>
                    <a:pt x="736" y="1461"/>
                  </a:lnTo>
                  <a:lnTo>
                    <a:pt x="736" y="1463"/>
                  </a:lnTo>
                  <a:lnTo>
                    <a:pt x="735" y="1463"/>
                  </a:lnTo>
                  <a:lnTo>
                    <a:pt x="736" y="1463"/>
                  </a:lnTo>
                  <a:lnTo>
                    <a:pt x="740" y="1465"/>
                  </a:lnTo>
                  <a:lnTo>
                    <a:pt x="744" y="1466"/>
                  </a:lnTo>
                  <a:close/>
                  <a:moveTo>
                    <a:pt x="729" y="1454"/>
                  </a:moveTo>
                  <a:lnTo>
                    <a:pt x="729" y="1452"/>
                  </a:lnTo>
                  <a:lnTo>
                    <a:pt x="729" y="1452"/>
                  </a:lnTo>
                  <a:lnTo>
                    <a:pt x="727" y="1452"/>
                  </a:lnTo>
                  <a:lnTo>
                    <a:pt x="727" y="1452"/>
                  </a:lnTo>
                  <a:lnTo>
                    <a:pt x="727" y="1450"/>
                  </a:lnTo>
                  <a:lnTo>
                    <a:pt x="727" y="1450"/>
                  </a:lnTo>
                  <a:lnTo>
                    <a:pt x="726" y="1450"/>
                  </a:lnTo>
                  <a:lnTo>
                    <a:pt x="726" y="1452"/>
                  </a:lnTo>
                  <a:lnTo>
                    <a:pt x="726" y="1452"/>
                  </a:lnTo>
                  <a:lnTo>
                    <a:pt x="726" y="1454"/>
                  </a:lnTo>
                  <a:lnTo>
                    <a:pt x="726" y="1454"/>
                  </a:lnTo>
                  <a:lnTo>
                    <a:pt x="726" y="1456"/>
                  </a:lnTo>
                  <a:lnTo>
                    <a:pt x="726" y="1456"/>
                  </a:lnTo>
                  <a:lnTo>
                    <a:pt x="727" y="1457"/>
                  </a:lnTo>
                  <a:lnTo>
                    <a:pt x="727" y="1457"/>
                  </a:lnTo>
                  <a:lnTo>
                    <a:pt x="727" y="1457"/>
                  </a:lnTo>
                  <a:lnTo>
                    <a:pt x="727" y="1457"/>
                  </a:lnTo>
                  <a:lnTo>
                    <a:pt x="727" y="1459"/>
                  </a:lnTo>
                  <a:lnTo>
                    <a:pt x="729" y="1459"/>
                  </a:lnTo>
                  <a:lnTo>
                    <a:pt x="729" y="1459"/>
                  </a:lnTo>
                  <a:lnTo>
                    <a:pt x="729" y="1459"/>
                  </a:lnTo>
                  <a:lnTo>
                    <a:pt x="729" y="1457"/>
                  </a:lnTo>
                  <a:lnTo>
                    <a:pt x="729" y="1456"/>
                  </a:lnTo>
                  <a:lnTo>
                    <a:pt x="729" y="1454"/>
                  </a:lnTo>
                  <a:lnTo>
                    <a:pt x="729" y="1454"/>
                  </a:lnTo>
                  <a:close/>
                  <a:moveTo>
                    <a:pt x="760" y="1450"/>
                  </a:moveTo>
                  <a:lnTo>
                    <a:pt x="762" y="1448"/>
                  </a:lnTo>
                  <a:lnTo>
                    <a:pt x="762" y="1447"/>
                  </a:lnTo>
                  <a:lnTo>
                    <a:pt x="760" y="1447"/>
                  </a:lnTo>
                  <a:lnTo>
                    <a:pt x="758" y="1447"/>
                  </a:lnTo>
                  <a:lnTo>
                    <a:pt x="756" y="1447"/>
                  </a:lnTo>
                  <a:lnTo>
                    <a:pt x="754" y="1447"/>
                  </a:lnTo>
                  <a:lnTo>
                    <a:pt x="753" y="1448"/>
                  </a:lnTo>
                  <a:lnTo>
                    <a:pt x="753" y="1450"/>
                  </a:lnTo>
                  <a:lnTo>
                    <a:pt x="754" y="1452"/>
                  </a:lnTo>
                  <a:lnTo>
                    <a:pt x="756" y="1452"/>
                  </a:lnTo>
                  <a:lnTo>
                    <a:pt x="760" y="1450"/>
                  </a:lnTo>
                  <a:close/>
                  <a:moveTo>
                    <a:pt x="722" y="1447"/>
                  </a:moveTo>
                  <a:lnTo>
                    <a:pt x="720" y="1447"/>
                  </a:lnTo>
                  <a:lnTo>
                    <a:pt x="720" y="1445"/>
                  </a:lnTo>
                  <a:lnTo>
                    <a:pt x="720" y="1445"/>
                  </a:lnTo>
                  <a:lnTo>
                    <a:pt x="720" y="1443"/>
                  </a:lnTo>
                  <a:lnTo>
                    <a:pt x="720" y="1443"/>
                  </a:lnTo>
                  <a:lnTo>
                    <a:pt x="720" y="1443"/>
                  </a:lnTo>
                  <a:lnTo>
                    <a:pt x="720" y="1441"/>
                  </a:lnTo>
                  <a:lnTo>
                    <a:pt x="720" y="1441"/>
                  </a:lnTo>
                  <a:lnTo>
                    <a:pt x="720" y="1441"/>
                  </a:lnTo>
                  <a:lnTo>
                    <a:pt x="718" y="1438"/>
                  </a:lnTo>
                  <a:lnTo>
                    <a:pt x="717" y="1434"/>
                  </a:lnTo>
                  <a:lnTo>
                    <a:pt x="717" y="1434"/>
                  </a:lnTo>
                  <a:lnTo>
                    <a:pt x="715" y="1436"/>
                  </a:lnTo>
                  <a:lnTo>
                    <a:pt x="717" y="1438"/>
                  </a:lnTo>
                  <a:lnTo>
                    <a:pt x="717" y="1438"/>
                  </a:lnTo>
                  <a:lnTo>
                    <a:pt x="717" y="1439"/>
                  </a:lnTo>
                  <a:lnTo>
                    <a:pt x="717" y="1439"/>
                  </a:lnTo>
                  <a:lnTo>
                    <a:pt x="715" y="1441"/>
                  </a:lnTo>
                  <a:lnTo>
                    <a:pt x="715" y="1441"/>
                  </a:lnTo>
                  <a:lnTo>
                    <a:pt x="717" y="1443"/>
                  </a:lnTo>
                  <a:lnTo>
                    <a:pt x="718" y="1447"/>
                  </a:lnTo>
                  <a:lnTo>
                    <a:pt x="715" y="1447"/>
                  </a:lnTo>
                  <a:lnTo>
                    <a:pt x="715" y="1448"/>
                  </a:lnTo>
                  <a:lnTo>
                    <a:pt x="715" y="1448"/>
                  </a:lnTo>
                  <a:lnTo>
                    <a:pt x="715" y="1448"/>
                  </a:lnTo>
                  <a:lnTo>
                    <a:pt x="715" y="1450"/>
                  </a:lnTo>
                  <a:lnTo>
                    <a:pt x="715" y="1454"/>
                  </a:lnTo>
                  <a:lnTo>
                    <a:pt x="715" y="1456"/>
                  </a:lnTo>
                  <a:lnTo>
                    <a:pt x="715" y="1457"/>
                  </a:lnTo>
                  <a:lnTo>
                    <a:pt x="717" y="1459"/>
                  </a:lnTo>
                  <a:lnTo>
                    <a:pt x="717" y="1461"/>
                  </a:lnTo>
                  <a:lnTo>
                    <a:pt x="718" y="1461"/>
                  </a:lnTo>
                  <a:lnTo>
                    <a:pt x="720" y="1459"/>
                  </a:lnTo>
                  <a:lnTo>
                    <a:pt x="722" y="1457"/>
                  </a:lnTo>
                  <a:lnTo>
                    <a:pt x="722" y="1454"/>
                  </a:lnTo>
                  <a:lnTo>
                    <a:pt x="722" y="1452"/>
                  </a:lnTo>
                  <a:lnTo>
                    <a:pt x="722" y="1450"/>
                  </a:lnTo>
                  <a:lnTo>
                    <a:pt x="722" y="1448"/>
                  </a:lnTo>
                  <a:lnTo>
                    <a:pt x="722" y="1447"/>
                  </a:lnTo>
                  <a:close/>
                  <a:moveTo>
                    <a:pt x="717" y="1416"/>
                  </a:moveTo>
                  <a:lnTo>
                    <a:pt x="717" y="1414"/>
                  </a:lnTo>
                  <a:lnTo>
                    <a:pt x="717" y="1414"/>
                  </a:lnTo>
                  <a:lnTo>
                    <a:pt x="717" y="1414"/>
                  </a:lnTo>
                  <a:lnTo>
                    <a:pt x="717" y="1412"/>
                  </a:lnTo>
                  <a:lnTo>
                    <a:pt x="717" y="1412"/>
                  </a:lnTo>
                  <a:lnTo>
                    <a:pt x="717" y="1410"/>
                  </a:lnTo>
                  <a:lnTo>
                    <a:pt x="717" y="1410"/>
                  </a:lnTo>
                  <a:lnTo>
                    <a:pt x="717" y="1409"/>
                  </a:lnTo>
                  <a:lnTo>
                    <a:pt x="717" y="1407"/>
                  </a:lnTo>
                  <a:lnTo>
                    <a:pt x="717" y="1409"/>
                  </a:lnTo>
                  <a:lnTo>
                    <a:pt x="715" y="1409"/>
                  </a:lnTo>
                  <a:lnTo>
                    <a:pt x="715" y="1410"/>
                  </a:lnTo>
                  <a:lnTo>
                    <a:pt x="715" y="1409"/>
                  </a:lnTo>
                  <a:lnTo>
                    <a:pt x="715" y="1407"/>
                  </a:lnTo>
                  <a:lnTo>
                    <a:pt x="717" y="1405"/>
                  </a:lnTo>
                  <a:lnTo>
                    <a:pt x="717" y="1405"/>
                  </a:lnTo>
                  <a:lnTo>
                    <a:pt x="717" y="1403"/>
                  </a:lnTo>
                  <a:lnTo>
                    <a:pt x="717" y="1403"/>
                  </a:lnTo>
                  <a:lnTo>
                    <a:pt x="717" y="1401"/>
                  </a:lnTo>
                  <a:lnTo>
                    <a:pt x="717" y="1401"/>
                  </a:lnTo>
                  <a:lnTo>
                    <a:pt x="717" y="1401"/>
                  </a:lnTo>
                  <a:lnTo>
                    <a:pt x="717" y="1400"/>
                  </a:lnTo>
                  <a:lnTo>
                    <a:pt x="718" y="1400"/>
                  </a:lnTo>
                  <a:lnTo>
                    <a:pt x="718" y="1400"/>
                  </a:lnTo>
                  <a:lnTo>
                    <a:pt x="718" y="1401"/>
                  </a:lnTo>
                  <a:lnTo>
                    <a:pt x="720" y="1403"/>
                  </a:lnTo>
                  <a:lnTo>
                    <a:pt x="720" y="1401"/>
                  </a:lnTo>
                  <a:lnTo>
                    <a:pt x="720" y="1401"/>
                  </a:lnTo>
                  <a:lnTo>
                    <a:pt x="722" y="1401"/>
                  </a:lnTo>
                  <a:lnTo>
                    <a:pt x="722" y="1401"/>
                  </a:lnTo>
                  <a:lnTo>
                    <a:pt x="722" y="1403"/>
                  </a:lnTo>
                  <a:lnTo>
                    <a:pt x="722" y="1405"/>
                  </a:lnTo>
                  <a:lnTo>
                    <a:pt x="720" y="1407"/>
                  </a:lnTo>
                  <a:lnTo>
                    <a:pt x="720" y="1407"/>
                  </a:lnTo>
                  <a:lnTo>
                    <a:pt x="720" y="1407"/>
                  </a:lnTo>
                  <a:lnTo>
                    <a:pt x="722" y="1407"/>
                  </a:lnTo>
                  <a:lnTo>
                    <a:pt x="722" y="1407"/>
                  </a:lnTo>
                  <a:lnTo>
                    <a:pt x="724" y="1405"/>
                  </a:lnTo>
                  <a:lnTo>
                    <a:pt x="724" y="1403"/>
                  </a:lnTo>
                  <a:lnTo>
                    <a:pt x="722" y="1401"/>
                  </a:lnTo>
                  <a:lnTo>
                    <a:pt x="722" y="1400"/>
                  </a:lnTo>
                  <a:lnTo>
                    <a:pt x="722" y="1400"/>
                  </a:lnTo>
                  <a:lnTo>
                    <a:pt x="720" y="1398"/>
                  </a:lnTo>
                  <a:lnTo>
                    <a:pt x="720" y="1396"/>
                  </a:lnTo>
                  <a:lnTo>
                    <a:pt x="718" y="1396"/>
                  </a:lnTo>
                  <a:lnTo>
                    <a:pt x="718" y="1396"/>
                  </a:lnTo>
                  <a:lnTo>
                    <a:pt x="718" y="1394"/>
                  </a:lnTo>
                  <a:lnTo>
                    <a:pt x="718" y="1394"/>
                  </a:lnTo>
                  <a:lnTo>
                    <a:pt x="718" y="1392"/>
                  </a:lnTo>
                  <a:lnTo>
                    <a:pt x="717" y="1392"/>
                  </a:lnTo>
                  <a:lnTo>
                    <a:pt x="717" y="1392"/>
                  </a:lnTo>
                  <a:lnTo>
                    <a:pt x="717" y="1392"/>
                  </a:lnTo>
                  <a:lnTo>
                    <a:pt x="715" y="1391"/>
                  </a:lnTo>
                  <a:lnTo>
                    <a:pt x="715" y="1391"/>
                  </a:lnTo>
                  <a:lnTo>
                    <a:pt x="715" y="1389"/>
                  </a:lnTo>
                  <a:lnTo>
                    <a:pt x="713" y="1389"/>
                  </a:lnTo>
                  <a:lnTo>
                    <a:pt x="713" y="1389"/>
                  </a:lnTo>
                  <a:lnTo>
                    <a:pt x="711" y="1389"/>
                  </a:lnTo>
                  <a:lnTo>
                    <a:pt x="713" y="1392"/>
                  </a:lnTo>
                  <a:lnTo>
                    <a:pt x="715" y="1392"/>
                  </a:lnTo>
                  <a:lnTo>
                    <a:pt x="713" y="1392"/>
                  </a:lnTo>
                  <a:lnTo>
                    <a:pt x="713" y="1392"/>
                  </a:lnTo>
                  <a:lnTo>
                    <a:pt x="713" y="1392"/>
                  </a:lnTo>
                  <a:lnTo>
                    <a:pt x="713" y="1394"/>
                  </a:lnTo>
                  <a:lnTo>
                    <a:pt x="713" y="1394"/>
                  </a:lnTo>
                  <a:lnTo>
                    <a:pt x="711" y="1392"/>
                  </a:lnTo>
                  <a:lnTo>
                    <a:pt x="711" y="1392"/>
                  </a:lnTo>
                  <a:lnTo>
                    <a:pt x="711" y="1394"/>
                  </a:lnTo>
                  <a:lnTo>
                    <a:pt x="711" y="1396"/>
                  </a:lnTo>
                  <a:lnTo>
                    <a:pt x="711" y="1396"/>
                  </a:lnTo>
                  <a:lnTo>
                    <a:pt x="709" y="1398"/>
                  </a:lnTo>
                  <a:lnTo>
                    <a:pt x="711" y="1400"/>
                  </a:lnTo>
                  <a:lnTo>
                    <a:pt x="711" y="1400"/>
                  </a:lnTo>
                  <a:lnTo>
                    <a:pt x="711" y="1400"/>
                  </a:lnTo>
                  <a:lnTo>
                    <a:pt x="713" y="1398"/>
                  </a:lnTo>
                  <a:lnTo>
                    <a:pt x="713" y="1400"/>
                  </a:lnTo>
                  <a:lnTo>
                    <a:pt x="713" y="1400"/>
                  </a:lnTo>
                  <a:lnTo>
                    <a:pt x="717" y="1400"/>
                  </a:lnTo>
                  <a:lnTo>
                    <a:pt x="715" y="1401"/>
                  </a:lnTo>
                  <a:lnTo>
                    <a:pt x="713" y="1405"/>
                  </a:lnTo>
                  <a:lnTo>
                    <a:pt x="713" y="1407"/>
                  </a:lnTo>
                  <a:lnTo>
                    <a:pt x="713" y="1410"/>
                  </a:lnTo>
                  <a:lnTo>
                    <a:pt x="713" y="1412"/>
                  </a:lnTo>
                  <a:lnTo>
                    <a:pt x="713" y="1414"/>
                  </a:lnTo>
                  <a:lnTo>
                    <a:pt x="713" y="1414"/>
                  </a:lnTo>
                  <a:lnTo>
                    <a:pt x="715" y="1416"/>
                  </a:lnTo>
                  <a:lnTo>
                    <a:pt x="715" y="1416"/>
                  </a:lnTo>
                  <a:lnTo>
                    <a:pt x="715" y="1416"/>
                  </a:lnTo>
                  <a:lnTo>
                    <a:pt x="715" y="1416"/>
                  </a:lnTo>
                  <a:lnTo>
                    <a:pt x="715" y="1416"/>
                  </a:lnTo>
                  <a:lnTo>
                    <a:pt x="717" y="1416"/>
                  </a:lnTo>
                  <a:close/>
                  <a:moveTo>
                    <a:pt x="724" y="1378"/>
                  </a:moveTo>
                  <a:lnTo>
                    <a:pt x="724" y="1378"/>
                  </a:lnTo>
                  <a:lnTo>
                    <a:pt x="722" y="1378"/>
                  </a:lnTo>
                  <a:lnTo>
                    <a:pt x="722" y="1378"/>
                  </a:lnTo>
                  <a:lnTo>
                    <a:pt x="722" y="1378"/>
                  </a:lnTo>
                  <a:lnTo>
                    <a:pt x="720" y="1380"/>
                  </a:lnTo>
                  <a:lnTo>
                    <a:pt x="720" y="1380"/>
                  </a:lnTo>
                  <a:lnTo>
                    <a:pt x="720" y="1380"/>
                  </a:lnTo>
                  <a:lnTo>
                    <a:pt x="722" y="1382"/>
                  </a:lnTo>
                  <a:lnTo>
                    <a:pt x="720" y="1382"/>
                  </a:lnTo>
                  <a:lnTo>
                    <a:pt x="718" y="1385"/>
                  </a:lnTo>
                  <a:lnTo>
                    <a:pt x="720" y="1385"/>
                  </a:lnTo>
                  <a:lnTo>
                    <a:pt x="720" y="1387"/>
                  </a:lnTo>
                  <a:lnTo>
                    <a:pt x="720" y="1387"/>
                  </a:lnTo>
                  <a:lnTo>
                    <a:pt x="720" y="1389"/>
                  </a:lnTo>
                  <a:lnTo>
                    <a:pt x="720" y="1389"/>
                  </a:lnTo>
                  <a:lnTo>
                    <a:pt x="720" y="1391"/>
                  </a:lnTo>
                  <a:lnTo>
                    <a:pt x="722" y="1394"/>
                  </a:lnTo>
                  <a:lnTo>
                    <a:pt x="722" y="1396"/>
                  </a:lnTo>
                  <a:lnTo>
                    <a:pt x="722" y="1396"/>
                  </a:lnTo>
                  <a:lnTo>
                    <a:pt x="722" y="1398"/>
                  </a:lnTo>
                  <a:lnTo>
                    <a:pt x="724" y="1398"/>
                  </a:lnTo>
                  <a:lnTo>
                    <a:pt x="724" y="1398"/>
                  </a:lnTo>
                  <a:lnTo>
                    <a:pt x="726" y="1398"/>
                  </a:lnTo>
                  <a:lnTo>
                    <a:pt x="726" y="1396"/>
                  </a:lnTo>
                  <a:lnTo>
                    <a:pt x="726" y="1396"/>
                  </a:lnTo>
                  <a:lnTo>
                    <a:pt x="726" y="1396"/>
                  </a:lnTo>
                  <a:lnTo>
                    <a:pt x="727" y="1398"/>
                  </a:lnTo>
                  <a:lnTo>
                    <a:pt x="727" y="1398"/>
                  </a:lnTo>
                  <a:lnTo>
                    <a:pt x="727" y="1398"/>
                  </a:lnTo>
                  <a:lnTo>
                    <a:pt x="726" y="1398"/>
                  </a:lnTo>
                  <a:lnTo>
                    <a:pt x="726" y="1398"/>
                  </a:lnTo>
                  <a:lnTo>
                    <a:pt x="724" y="1398"/>
                  </a:lnTo>
                  <a:lnTo>
                    <a:pt x="726" y="1400"/>
                  </a:lnTo>
                  <a:lnTo>
                    <a:pt x="726" y="1400"/>
                  </a:lnTo>
                  <a:lnTo>
                    <a:pt x="727" y="1400"/>
                  </a:lnTo>
                  <a:lnTo>
                    <a:pt x="731" y="1398"/>
                  </a:lnTo>
                  <a:lnTo>
                    <a:pt x="731" y="1396"/>
                  </a:lnTo>
                  <a:lnTo>
                    <a:pt x="731" y="1394"/>
                  </a:lnTo>
                  <a:lnTo>
                    <a:pt x="731" y="1391"/>
                  </a:lnTo>
                  <a:lnTo>
                    <a:pt x="731" y="1391"/>
                  </a:lnTo>
                  <a:lnTo>
                    <a:pt x="729" y="1387"/>
                  </a:lnTo>
                  <a:lnTo>
                    <a:pt x="729" y="1385"/>
                  </a:lnTo>
                  <a:lnTo>
                    <a:pt x="727" y="1382"/>
                  </a:lnTo>
                  <a:lnTo>
                    <a:pt x="726" y="1380"/>
                  </a:lnTo>
                  <a:lnTo>
                    <a:pt x="724" y="1380"/>
                  </a:lnTo>
                  <a:lnTo>
                    <a:pt x="724" y="1378"/>
                  </a:lnTo>
                  <a:close/>
                  <a:moveTo>
                    <a:pt x="726" y="1376"/>
                  </a:moveTo>
                  <a:lnTo>
                    <a:pt x="726" y="1376"/>
                  </a:lnTo>
                  <a:lnTo>
                    <a:pt x="726" y="1378"/>
                  </a:lnTo>
                  <a:lnTo>
                    <a:pt x="726" y="1380"/>
                  </a:lnTo>
                  <a:lnTo>
                    <a:pt x="727" y="1380"/>
                  </a:lnTo>
                  <a:lnTo>
                    <a:pt x="727" y="1380"/>
                  </a:lnTo>
                  <a:lnTo>
                    <a:pt x="729" y="1382"/>
                  </a:lnTo>
                  <a:lnTo>
                    <a:pt x="729" y="1380"/>
                  </a:lnTo>
                  <a:lnTo>
                    <a:pt x="729" y="1380"/>
                  </a:lnTo>
                  <a:lnTo>
                    <a:pt x="731" y="1380"/>
                  </a:lnTo>
                  <a:lnTo>
                    <a:pt x="731" y="1380"/>
                  </a:lnTo>
                  <a:lnTo>
                    <a:pt x="731" y="1385"/>
                  </a:lnTo>
                  <a:lnTo>
                    <a:pt x="733" y="1385"/>
                  </a:lnTo>
                  <a:lnTo>
                    <a:pt x="733" y="1385"/>
                  </a:lnTo>
                  <a:lnTo>
                    <a:pt x="735" y="1383"/>
                  </a:lnTo>
                  <a:lnTo>
                    <a:pt x="736" y="1383"/>
                  </a:lnTo>
                  <a:lnTo>
                    <a:pt x="738" y="1385"/>
                  </a:lnTo>
                  <a:lnTo>
                    <a:pt x="738" y="1385"/>
                  </a:lnTo>
                  <a:lnTo>
                    <a:pt x="738" y="1382"/>
                  </a:lnTo>
                  <a:lnTo>
                    <a:pt x="736" y="1382"/>
                  </a:lnTo>
                  <a:lnTo>
                    <a:pt x="736" y="1380"/>
                  </a:lnTo>
                  <a:lnTo>
                    <a:pt x="740" y="1376"/>
                  </a:lnTo>
                  <a:lnTo>
                    <a:pt x="740" y="1374"/>
                  </a:lnTo>
                  <a:lnTo>
                    <a:pt x="740" y="1369"/>
                  </a:lnTo>
                  <a:lnTo>
                    <a:pt x="740" y="1367"/>
                  </a:lnTo>
                  <a:lnTo>
                    <a:pt x="738" y="1367"/>
                  </a:lnTo>
                  <a:lnTo>
                    <a:pt x="738" y="1369"/>
                  </a:lnTo>
                  <a:lnTo>
                    <a:pt x="736" y="1369"/>
                  </a:lnTo>
                  <a:lnTo>
                    <a:pt x="736" y="1369"/>
                  </a:lnTo>
                  <a:lnTo>
                    <a:pt x="736" y="1369"/>
                  </a:lnTo>
                  <a:lnTo>
                    <a:pt x="736" y="1369"/>
                  </a:lnTo>
                  <a:lnTo>
                    <a:pt x="736" y="1371"/>
                  </a:lnTo>
                  <a:lnTo>
                    <a:pt x="736" y="1369"/>
                  </a:lnTo>
                  <a:lnTo>
                    <a:pt x="736" y="1369"/>
                  </a:lnTo>
                  <a:lnTo>
                    <a:pt x="735" y="1369"/>
                  </a:lnTo>
                  <a:lnTo>
                    <a:pt x="733" y="1371"/>
                  </a:lnTo>
                  <a:lnTo>
                    <a:pt x="733" y="1371"/>
                  </a:lnTo>
                  <a:lnTo>
                    <a:pt x="731" y="1371"/>
                  </a:lnTo>
                  <a:lnTo>
                    <a:pt x="731" y="1371"/>
                  </a:lnTo>
                  <a:lnTo>
                    <a:pt x="731" y="1371"/>
                  </a:lnTo>
                  <a:lnTo>
                    <a:pt x="731" y="1371"/>
                  </a:lnTo>
                  <a:lnTo>
                    <a:pt x="729" y="1371"/>
                  </a:lnTo>
                  <a:lnTo>
                    <a:pt x="729" y="1371"/>
                  </a:lnTo>
                  <a:lnTo>
                    <a:pt x="729" y="1371"/>
                  </a:lnTo>
                  <a:lnTo>
                    <a:pt x="729" y="1372"/>
                  </a:lnTo>
                  <a:lnTo>
                    <a:pt x="729" y="1372"/>
                  </a:lnTo>
                  <a:lnTo>
                    <a:pt x="729" y="1374"/>
                  </a:lnTo>
                  <a:lnTo>
                    <a:pt x="729" y="1374"/>
                  </a:lnTo>
                  <a:lnTo>
                    <a:pt x="729" y="1376"/>
                  </a:lnTo>
                  <a:lnTo>
                    <a:pt x="726" y="1376"/>
                  </a:lnTo>
                  <a:close/>
                  <a:moveTo>
                    <a:pt x="718" y="1372"/>
                  </a:moveTo>
                  <a:lnTo>
                    <a:pt x="718" y="1372"/>
                  </a:lnTo>
                  <a:lnTo>
                    <a:pt x="718" y="1371"/>
                  </a:lnTo>
                  <a:lnTo>
                    <a:pt x="717" y="1369"/>
                  </a:lnTo>
                  <a:lnTo>
                    <a:pt x="717" y="1369"/>
                  </a:lnTo>
                  <a:lnTo>
                    <a:pt x="717" y="1367"/>
                  </a:lnTo>
                  <a:lnTo>
                    <a:pt x="717" y="1367"/>
                  </a:lnTo>
                  <a:lnTo>
                    <a:pt x="717" y="1367"/>
                  </a:lnTo>
                  <a:lnTo>
                    <a:pt x="717" y="1367"/>
                  </a:lnTo>
                  <a:lnTo>
                    <a:pt x="715" y="1369"/>
                  </a:lnTo>
                  <a:lnTo>
                    <a:pt x="715" y="1371"/>
                  </a:lnTo>
                  <a:lnTo>
                    <a:pt x="715" y="1371"/>
                  </a:lnTo>
                  <a:lnTo>
                    <a:pt x="715" y="1371"/>
                  </a:lnTo>
                  <a:lnTo>
                    <a:pt x="717" y="1372"/>
                  </a:lnTo>
                  <a:lnTo>
                    <a:pt x="717" y="1372"/>
                  </a:lnTo>
                  <a:lnTo>
                    <a:pt x="717" y="1374"/>
                  </a:lnTo>
                  <a:lnTo>
                    <a:pt x="717" y="1374"/>
                  </a:lnTo>
                  <a:lnTo>
                    <a:pt x="718" y="1374"/>
                  </a:lnTo>
                  <a:lnTo>
                    <a:pt x="718" y="1376"/>
                  </a:lnTo>
                  <a:lnTo>
                    <a:pt x="718" y="1374"/>
                  </a:lnTo>
                  <a:lnTo>
                    <a:pt x="718" y="1376"/>
                  </a:lnTo>
                  <a:lnTo>
                    <a:pt x="718" y="1376"/>
                  </a:lnTo>
                  <a:lnTo>
                    <a:pt x="720" y="1376"/>
                  </a:lnTo>
                  <a:lnTo>
                    <a:pt x="720" y="1376"/>
                  </a:lnTo>
                  <a:lnTo>
                    <a:pt x="720" y="1376"/>
                  </a:lnTo>
                  <a:lnTo>
                    <a:pt x="720" y="1374"/>
                  </a:lnTo>
                  <a:lnTo>
                    <a:pt x="722" y="1372"/>
                  </a:lnTo>
                  <a:lnTo>
                    <a:pt x="722" y="1372"/>
                  </a:lnTo>
                  <a:lnTo>
                    <a:pt x="722" y="1371"/>
                  </a:lnTo>
                  <a:lnTo>
                    <a:pt x="722" y="1371"/>
                  </a:lnTo>
                  <a:lnTo>
                    <a:pt x="722" y="1371"/>
                  </a:lnTo>
                  <a:lnTo>
                    <a:pt x="722" y="1369"/>
                  </a:lnTo>
                  <a:lnTo>
                    <a:pt x="720" y="1367"/>
                  </a:lnTo>
                  <a:lnTo>
                    <a:pt x="720" y="1367"/>
                  </a:lnTo>
                  <a:lnTo>
                    <a:pt x="720" y="1367"/>
                  </a:lnTo>
                  <a:lnTo>
                    <a:pt x="720" y="1369"/>
                  </a:lnTo>
                  <a:lnTo>
                    <a:pt x="720" y="1369"/>
                  </a:lnTo>
                  <a:lnTo>
                    <a:pt x="718" y="1367"/>
                  </a:lnTo>
                  <a:lnTo>
                    <a:pt x="718" y="1367"/>
                  </a:lnTo>
                  <a:lnTo>
                    <a:pt x="720" y="1367"/>
                  </a:lnTo>
                  <a:lnTo>
                    <a:pt x="718" y="1365"/>
                  </a:lnTo>
                  <a:lnTo>
                    <a:pt x="718" y="1365"/>
                  </a:lnTo>
                  <a:lnTo>
                    <a:pt x="718" y="1363"/>
                  </a:lnTo>
                  <a:lnTo>
                    <a:pt x="718" y="1363"/>
                  </a:lnTo>
                  <a:lnTo>
                    <a:pt x="717" y="1363"/>
                  </a:lnTo>
                  <a:lnTo>
                    <a:pt x="717" y="1365"/>
                  </a:lnTo>
                  <a:lnTo>
                    <a:pt x="717" y="1367"/>
                  </a:lnTo>
                  <a:lnTo>
                    <a:pt x="718" y="1367"/>
                  </a:lnTo>
                  <a:lnTo>
                    <a:pt x="718" y="1367"/>
                  </a:lnTo>
                  <a:lnTo>
                    <a:pt x="718" y="1367"/>
                  </a:lnTo>
                  <a:lnTo>
                    <a:pt x="718" y="1369"/>
                  </a:lnTo>
                  <a:lnTo>
                    <a:pt x="718" y="1371"/>
                  </a:lnTo>
                  <a:lnTo>
                    <a:pt x="718" y="1371"/>
                  </a:lnTo>
                  <a:lnTo>
                    <a:pt x="718" y="1371"/>
                  </a:lnTo>
                  <a:lnTo>
                    <a:pt x="718" y="1371"/>
                  </a:lnTo>
                  <a:lnTo>
                    <a:pt x="718" y="1371"/>
                  </a:lnTo>
                  <a:lnTo>
                    <a:pt x="718" y="1371"/>
                  </a:lnTo>
                  <a:lnTo>
                    <a:pt x="718" y="1372"/>
                  </a:lnTo>
                  <a:close/>
                  <a:moveTo>
                    <a:pt x="711" y="1356"/>
                  </a:moveTo>
                  <a:lnTo>
                    <a:pt x="713" y="1356"/>
                  </a:lnTo>
                  <a:lnTo>
                    <a:pt x="713" y="1354"/>
                  </a:lnTo>
                  <a:lnTo>
                    <a:pt x="711" y="1353"/>
                  </a:lnTo>
                  <a:lnTo>
                    <a:pt x="711" y="1351"/>
                  </a:lnTo>
                  <a:lnTo>
                    <a:pt x="711" y="1351"/>
                  </a:lnTo>
                  <a:lnTo>
                    <a:pt x="711" y="1349"/>
                  </a:lnTo>
                  <a:lnTo>
                    <a:pt x="709" y="1349"/>
                  </a:lnTo>
                  <a:lnTo>
                    <a:pt x="709" y="1347"/>
                  </a:lnTo>
                  <a:lnTo>
                    <a:pt x="711" y="1347"/>
                  </a:lnTo>
                  <a:lnTo>
                    <a:pt x="711" y="1345"/>
                  </a:lnTo>
                  <a:lnTo>
                    <a:pt x="711" y="1344"/>
                  </a:lnTo>
                  <a:lnTo>
                    <a:pt x="709" y="1342"/>
                  </a:lnTo>
                  <a:lnTo>
                    <a:pt x="708" y="1336"/>
                  </a:lnTo>
                  <a:lnTo>
                    <a:pt x="706" y="1333"/>
                  </a:lnTo>
                  <a:lnTo>
                    <a:pt x="706" y="1331"/>
                  </a:lnTo>
                  <a:lnTo>
                    <a:pt x="706" y="1331"/>
                  </a:lnTo>
                  <a:lnTo>
                    <a:pt x="704" y="1331"/>
                  </a:lnTo>
                  <a:lnTo>
                    <a:pt x="704" y="1333"/>
                  </a:lnTo>
                  <a:lnTo>
                    <a:pt x="704" y="1335"/>
                  </a:lnTo>
                  <a:lnTo>
                    <a:pt x="704" y="1336"/>
                  </a:lnTo>
                  <a:lnTo>
                    <a:pt x="706" y="1336"/>
                  </a:lnTo>
                  <a:lnTo>
                    <a:pt x="706" y="1336"/>
                  </a:lnTo>
                  <a:lnTo>
                    <a:pt x="704" y="1338"/>
                  </a:lnTo>
                  <a:lnTo>
                    <a:pt x="706" y="1340"/>
                  </a:lnTo>
                  <a:lnTo>
                    <a:pt x="706" y="1342"/>
                  </a:lnTo>
                  <a:lnTo>
                    <a:pt x="706" y="1344"/>
                  </a:lnTo>
                  <a:lnTo>
                    <a:pt x="706" y="1344"/>
                  </a:lnTo>
                  <a:lnTo>
                    <a:pt x="708" y="1344"/>
                  </a:lnTo>
                  <a:lnTo>
                    <a:pt x="708" y="1345"/>
                  </a:lnTo>
                  <a:lnTo>
                    <a:pt x="708" y="1344"/>
                  </a:lnTo>
                  <a:lnTo>
                    <a:pt x="708" y="1347"/>
                  </a:lnTo>
                  <a:lnTo>
                    <a:pt x="708" y="1345"/>
                  </a:lnTo>
                  <a:lnTo>
                    <a:pt x="706" y="1345"/>
                  </a:lnTo>
                  <a:lnTo>
                    <a:pt x="704" y="1347"/>
                  </a:lnTo>
                  <a:lnTo>
                    <a:pt x="704" y="1347"/>
                  </a:lnTo>
                  <a:lnTo>
                    <a:pt x="704" y="1349"/>
                  </a:lnTo>
                  <a:lnTo>
                    <a:pt x="704" y="1349"/>
                  </a:lnTo>
                  <a:lnTo>
                    <a:pt x="704" y="1351"/>
                  </a:lnTo>
                  <a:lnTo>
                    <a:pt x="706" y="1353"/>
                  </a:lnTo>
                  <a:lnTo>
                    <a:pt x="708" y="1354"/>
                  </a:lnTo>
                  <a:lnTo>
                    <a:pt x="708" y="1351"/>
                  </a:lnTo>
                  <a:lnTo>
                    <a:pt x="708" y="1353"/>
                  </a:lnTo>
                  <a:lnTo>
                    <a:pt x="709" y="1353"/>
                  </a:lnTo>
                  <a:lnTo>
                    <a:pt x="709" y="1354"/>
                  </a:lnTo>
                  <a:lnTo>
                    <a:pt x="709" y="1356"/>
                  </a:lnTo>
                  <a:lnTo>
                    <a:pt x="709" y="1356"/>
                  </a:lnTo>
                  <a:lnTo>
                    <a:pt x="711" y="1356"/>
                  </a:lnTo>
                  <a:lnTo>
                    <a:pt x="711" y="1356"/>
                  </a:lnTo>
                  <a:close/>
                  <a:moveTo>
                    <a:pt x="713" y="1333"/>
                  </a:moveTo>
                  <a:lnTo>
                    <a:pt x="713" y="1335"/>
                  </a:lnTo>
                  <a:lnTo>
                    <a:pt x="713" y="1335"/>
                  </a:lnTo>
                  <a:lnTo>
                    <a:pt x="713" y="1335"/>
                  </a:lnTo>
                  <a:lnTo>
                    <a:pt x="717" y="1335"/>
                  </a:lnTo>
                  <a:lnTo>
                    <a:pt x="717" y="1333"/>
                  </a:lnTo>
                  <a:lnTo>
                    <a:pt x="717" y="1331"/>
                  </a:lnTo>
                  <a:lnTo>
                    <a:pt x="717" y="1329"/>
                  </a:lnTo>
                  <a:lnTo>
                    <a:pt x="715" y="1326"/>
                  </a:lnTo>
                  <a:lnTo>
                    <a:pt x="708" y="1324"/>
                  </a:lnTo>
                  <a:lnTo>
                    <a:pt x="706" y="1320"/>
                  </a:lnTo>
                  <a:lnTo>
                    <a:pt x="706" y="1320"/>
                  </a:lnTo>
                  <a:lnTo>
                    <a:pt x="706" y="1320"/>
                  </a:lnTo>
                  <a:lnTo>
                    <a:pt x="704" y="1320"/>
                  </a:lnTo>
                  <a:lnTo>
                    <a:pt x="706" y="1324"/>
                  </a:lnTo>
                  <a:lnTo>
                    <a:pt x="706" y="1326"/>
                  </a:lnTo>
                  <a:lnTo>
                    <a:pt x="708" y="1326"/>
                  </a:lnTo>
                  <a:lnTo>
                    <a:pt x="708" y="1326"/>
                  </a:lnTo>
                  <a:lnTo>
                    <a:pt x="708" y="1326"/>
                  </a:lnTo>
                  <a:lnTo>
                    <a:pt x="709" y="1326"/>
                  </a:lnTo>
                  <a:lnTo>
                    <a:pt x="709" y="1326"/>
                  </a:lnTo>
                  <a:lnTo>
                    <a:pt x="709" y="1326"/>
                  </a:lnTo>
                  <a:lnTo>
                    <a:pt x="709" y="1327"/>
                  </a:lnTo>
                  <a:lnTo>
                    <a:pt x="709" y="1327"/>
                  </a:lnTo>
                  <a:lnTo>
                    <a:pt x="711" y="1327"/>
                  </a:lnTo>
                  <a:lnTo>
                    <a:pt x="711" y="1329"/>
                  </a:lnTo>
                  <a:lnTo>
                    <a:pt x="711" y="1329"/>
                  </a:lnTo>
                  <a:lnTo>
                    <a:pt x="709" y="1329"/>
                  </a:lnTo>
                  <a:lnTo>
                    <a:pt x="709" y="1329"/>
                  </a:lnTo>
                  <a:lnTo>
                    <a:pt x="711" y="1329"/>
                  </a:lnTo>
                  <a:lnTo>
                    <a:pt x="713" y="1331"/>
                  </a:lnTo>
                  <a:lnTo>
                    <a:pt x="713" y="1333"/>
                  </a:lnTo>
                  <a:lnTo>
                    <a:pt x="713" y="1333"/>
                  </a:lnTo>
                  <a:close/>
                  <a:moveTo>
                    <a:pt x="699" y="1313"/>
                  </a:moveTo>
                  <a:lnTo>
                    <a:pt x="699" y="1313"/>
                  </a:lnTo>
                  <a:lnTo>
                    <a:pt x="699" y="1313"/>
                  </a:lnTo>
                  <a:lnTo>
                    <a:pt x="699" y="1313"/>
                  </a:lnTo>
                  <a:lnTo>
                    <a:pt x="699" y="1311"/>
                  </a:lnTo>
                  <a:lnTo>
                    <a:pt x="699" y="1311"/>
                  </a:lnTo>
                  <a:lnTo>
                    <a:pt x="699" y="1311"/>
                  </a:lnTo>
                  <a:lnTo>
                    <a:pt x="699" y="1311"/>
                  </a:lnTo>
                  <a:lnTo>
                    <a:pt x="699" y="1309"/>
                  </a:lnTo>
                  <a:lnTo>
                    <a:pt x="699" y="1309"/>
                  </a:lnTo>
                  <a:lnTo>
                    <a:pt x="697" y="1309"/>
                  </a:lnTo>
                  <a:lnTo>
                    <a:pt x="697" y="1309"/>
                  </a:lnTo>
                  <a:lnTo>
                    <a:pt x="697" y="1309"/>
                  </a:lnTo>
                  <a:lnTo>
                    <a:pt x="697" y="1309"/>
                  </a:lnTo>
                  <a:lnTo>
                    <a:pt x="697" y="1311"/>
                  </a:lnTo>
                  <a:lnTo>
                    <a:pt x="697" y="1311"/>
                  </a:lnTo>
                  <a:lnTo>
                    <a:pt x="697" y="1311"/>
                  </a:lnTo>
                  <a:lnTo>
                    <a:pt x="697" y="1313"/>
                  </a:lnTo>
                  <a:lnTo>
                    <a:pt x="697" y="1313"/>
                  </a:lnTo>
                  <a:lnTo>
                    <a:pt x="697" y="1313"/>
                  </a:lnTo>
                  <a:lnTo>
                    <a:pt x="697" y="1315"/>
                  </a:lnTo>
                  <a:lnTo>
                    <a:pt x="697" y="1315"/>
                  </a:lnTo>
                  <a:lnTo>
                    <a:pt x="697" y="1313"/>
                  </a:lnTo>
                  <a:lnTo>
                    <a:pt x="697" y="1315"/>
                  </a:lnTo>
                  <a:lnTo>
                    <a:pt x="697" y="1315"/>
                  </a:lnTo>
                  <a:lnTo>
                    <a:pt x="697" y="1315"/>
                  </a:lnTo>
                  <a:lnTo>
                    <a:pt x="695" y="1315"/>
                  </a:lnTo>
                  <a:lnTo>
                    <a:pt x="695" y="1316"/>
                  </a:lnTo>
                  <a:lnTo>
                    <a:pt x="697" y="1316"/>
                  </a:lnTo>
                  <a:lnTo>
                    <a:pt x="699" y="1316"/>
                  </a:lnTo>
                  <a:lnTo>
                    <a:pt x="699" y="1316"/>
                  </a:lnTo>
                  <a:lnTo>
                    <a:pt x="699" y="1316"/>
                  </a:lnTo>
                  <a:lnTo>
                    <a:pt x="699" y="1315"/>
                  </a:lnTo>
                  <a:lnTo>
                    <a:pt x="699" y="1315"/>
                  </a:lnTo>
                  <a:lnTo>
                    <a:pt x="699" y="1315"/>
                  </a:lnTo>
                  <a:lnTo>
                    <a:pt x="699" y="1313"/>
                  </a:lnTo>
                  <a:lnTo>
                    <a:pt x="699" y="1313"/>
                  </a:lnTo>
                  <a:close/>
                  <a:moveTo>
                    <a:pt x="742" y="1315"/>
                  </a:moveTo>
                  <a:lnTo>
                    <a:pt x="742" y="1307"/>
                  </a:lnTo>
                  <a:lnTo>
                    <a:pt x="740" y="1306"/>
                  </a:lnTo>
                  <a:lnTo>
                    <a:pt x="738" y="1306"/>
                  </a:lnTo>
                  <a:lnTo>
                    <a:pt x="736" y="1306"/>
                  </a:lnTo>
                  <a:lnTo>
                    <a:pt x="736" y="1307"/>
                  </a:lnTo>
                  <a:lnTo>
                    <a:pt x="736" y="1309"/>
                  </a:lnTo>
                  <a:lnTo>
                    <a:pt x="736" y="1311"/>
                  </a:lnTo>
                  <a:lnTo>
                    <a:pt x="736" y="1313"/>
                  </a:lnTo>
                  <a:lnTo>
                    <a:pt x="735" y="1313"/>
                  </a:lnTo>
                  <a:lnTo>
                    <a:pt x="735" y="1313"/>
                  </a:lnTo>
                  <a:lnTo>
                    <a:pt x="733" y="1315"/>
                  </a:lnTo>
                  <a:lnTo>
                    <a:pt x="731" y="1316"/>
                  </a:lnTo>
                  <a:lnTo>
                    <a:pt x="729" y="1318"/>
                  </a:lnTo>
                  <a:lnTo>
                    <a:pt x="727" y="1318"/>
                  </a:lnTo>
                  <a:lnTo>
                    <a:pt x="727" y="1318"/>
                  </a:lnTo>
                  <a:lnTo>
                    <a:pt x="727" y="1320"/>
                  </a:lnTo>
                  <a:lnTo>
                    <a:pt x="726" y="1320"/>
                  </a:lnTo>
                  <a:lnTo>
                    <a:pt x="724" y="1320"/>
                  </a:lnTo>
                  <a:lnTo>
                    <a:pt x="722" y="1320"/>
                  </a:lnTo>
                  <a:lnTo>
                    <a:pt x="726" y="1324"/>
                  </a:lnTo>
                  <a:lnTo>
                    <a:pt x="729" y="1327"/>
                  </a:lnTo>
                  <a:lnTo>
                    <a:pt x="729" y="1329"/>
                  </a:lnTo>
                  <a:lnTo>
                    <a:pt x="729" y="1329"/>
                  </a:lnTo>
                  <a:lnTo>
                    <a:pt x="731" y="1331"/>
                  </a:lnTo>
                  <a:lnTo>
                    <a:pt x="731" y="1333"/>
                  </a:lnTo>
                  <a:lnTo>
                    <a:pt x="733" y="1333"/>
                  </a:lnTo>
                  <a:lnTo>
                    <a:pt x="736" y="1331"/>
                  </a:lnTo>
                  <a:lnTo>
                    <a:pt x="736" y="1331"/>
                  </a:lnTo>
                  <a:lnTo>
                    <a:pt x="738" y="1329"/>
                  </a:lnTo>
                  <a:lnTo>
                    <a:pt x="738" y="1329"/>
                  </a:lnTo>
                  <a:lnTo>
                    <a:pt x="738" y="1329"/>
                  </a:lnTo>
                  <a:lnTo>
                    <a:pt x="740" y="1329"/>
                  </a:lnTo>
                  <a:lnTo>
                    <a:pt x="740" y="1327"/>
                  </a:lnTo>
                  <a:lnTo>
                    <a:pt x="740" y="1327"/>
                  </a:lnTo>
                  <a:lnTo>
                    <a:pt x="740" y="1322"/>
                  </a:lnTo>
                  <a:lnTo>
                    <a:pt x="740" y="1320"/>
                  </a:lnTo>
                  <a:lnTo>
                    <a:pt x="740" y="1316"/>
                  </a:lnTo>
                  <a:lnTo>
                    <a:pt x="742" y="1315"/>
                  </a:lnTo>
                  <a:close/>
                  <a:moveTo>
                    <a:pt x="704" y="1289"/>
                  </a:moveTo>
                  <a:lnTo>
                    <a:pt x="702" y="1288"/>
                  </a:lnTo>
                  <a:lnTo>
                    <a:pt x="702" y="1288"/>
                  </a:lnTo>
                  <a:lnTo>
                    <a:pt x="702" y="1288"/>
                  </a:lnTo>
                  <a:lnTo>
                    <a:pt x="702" y="1288"/>
                  </a:lnTo>
                  <a:lnTo>
                    <a:pt x="702" y="1288"/>
                  </a:lnTo>
                  <a:lnTo>
                    <a:pt x="702" y="1284"/>
                  </a:lnTo>
                  <a:lnTo>
                    <a:pt x="700" y="1284"/>
                  </a:lnTo>
                  <a:lnTo>
                    <a:pt x="700" y="1282"/>
                  </a:lnTo>
                  <a:lnTo>
                    <a:pt x="700" y="1282"/>
                  </a:lnTo>
                  <a:lnTo>
                    <a:pt x="700" y="1282"/>
                  </a:lnTo>
                  <a:lnTo>
                    <a:pt x="700" y="1282"/>
                  </a:lnTo>
                  <a:lnTo>
                    <a:pt x="700" y="1282"/>
                  </a:lnTo>
                  <a:lnTo>
                    <a:pt x="700" y="1280"/>
                  </a:lnTo>
                  <a:lnTo>
                    <a:pt x="699" y="1280"/>
                  </a:lnTo>
                  <a:lnTo>
                    <a:pt x="699" y="1282"/>
                  </a:lnTo>
                  <a:lnTo>
                    <a:pt x="699" y="1282"/>
                  </a:lnTo>
                  <a:lnTo>
                    <a:pt x="699" y="1280"/>
                  </a:lnTo>
                  <a:lnTo>
                    <a:pt x="699" y="1280"/>
                  </a:lnTo>
                  <a:lnTo>
                    <a:pt x="699" y="1280"/>
                  </a:lnTo>
                  <a:lnTo>
                    <a:pt x="697" y="1280"/>
                  </a:lnTo>
                  <a:lnTo>
                    <a:pt x="695" y="1280"/>
                  </a:lnTo>
                  <a:lnTo>
                    <a:pt x="695" y="1282"/>
                  </a:lnTo>
                  <a:lnTo>
                    <a:pt x="695" y="1282"/>
                  </a:lnTo>
                  <a:lnTo>
                    <a:pt x="695" y="1282"/>
                  </a:lnTo>
                  <a:lnTo>
                    <a:pt x="695" y="1282"/>
                  </a:lnTo>
                  <a:lnTo>
                    <a:pt x="695" y="1282"/>
                  </a:lnTo>
                  <a:lnTo>
                    <a:pt x="697" y="1282"/>
                  </a:lnTo>
                  <a:lnTo>
                    <a:pt x="697" y="1282"/>
                  </a:lnTo>
                  <a:lnTo>
                    <a:pt x="697" y="1284"/>
                  </a:lnTo>
                  <a:lnTo>
                    <a:pt x="697" y="1284"/>
                  </a:lnTo>
                  <a:lnTo>
                    <a:pt x="699" y="1282"/>
                  </a:lnTo>
                  <a:lnTo>
                    <a:pt x="699" y="1282"/>
                  </a:lnTo>
                  <a:lnTo>
                    <a:pt x="699" y="1284"/>
                  </a:lnTo>
                  <a:lnTo>
                    <a:pt x="699" y="1284"/>
                  </a:lnTo>
                  <a:lnTo>
                    <a:pt x="699" y="1284"/>
                  </a:lnTo>
                  <a:lnTo>
                    <a:pt x="699" y="1286"/>
                  </a:lnTo>
                  <a:lnTo>
                    <a:pt x="699" y="1286"/>
                  </a:lnTo>
                  <a:lnTo>
                    <a:pt x="700" y="1286"/>
                  </a:lnTo>
                  <a:lnTo>
                    <a:pt x="700" y="1286"/>
                  </a:lnTo>
                  <a:lnTo>
                    <a:pt x="700" y="1286"/>
                  </a:lnTo>
                  <a:lnTo>
                    <a:pt x="700" y="1286"/>
                  </a:lnTo>
                  <a:lnTo>
                    <a:pt x="700" y="1288"/>
                  </a:lnTo>
                  <a:lnTo>
                    <a:pt x="700" y="1288"/>
                  </a:lnTo>
                  <a:lnTo>
                    <a:pt x="702" y="1289"/>
                  </a:lnTo>
                  <a:lnTo>
                    <a:pt x="702" y="1289"/>
                  </a:lnTo>
                  <a:lnTo>
                    <a:pt x="702" y="1289"/>
                  </a:lnTo>
                  <a:lnTo>
                    <a:pt x="704" y="1289"/>
                  </a:lnTo>
                  <a:lnTo>
                    <a:pt x="704" y="1289"/>
                  </a:lnTo>
                  <a:close/>
                  <a:moveTo>
                    <a:pt x="693" y="1270"/>
                  </a:moveTo>
                  <a:lnTo>
                    <a:pt x="691" y="1270"/>
                  </a:lnTo>
                  <a:lnTo>
                    <a:pt x="693" y="1268"/>
                  </a:lnTo>
                  <a:lnTo>
                    <a:pt x="693" y="1268"/>
                  </a:lnTo>
                  <a:lnTo>
                    <a:pt x="691" y="1268"/>
                  </a:lnTo>
                  <a:lnTo>
                    <a:pt x="691" y="1266"/>
                  </a:lnTo>
                  <a:lnTo>
                    <a:pt x="691" y="1266"/>
                  </a:lnTo>
                  <a:lnTo>
                    <a:pt x="691" y="1266"/>
                  </a:lnTo>
                  <a:lnTo>
                    <a:pt x="691" y="1266"/>
                  </a:lnTo>
                  <a:lnTo>
                    <a:pt x="689" y="1266"/>
                  </a:lnTo>
                  <a:lnTo>
                    <a:pt x="689" y="1268"/>
                  </a:lnTo>
                  <a:lnTo>
                    <a:pt x="689" y="1268"/>
                  </a:lnTo>
                  <a:lnTo>
                    <a:pt x="689" y="1268"/>
                  </a:lnTo>
                  <a:lnTo>
                    <a:pt x="689" y="1268"/>
                  </a:lnTo>
                  <a:lnTo>
                    <a:pt x="689" y="1268"/>
                  </a:lnTo>
                  <a:lnTo>
                    <a:pt x="689" y="1270"/>
                  </a:lnTo>
                  <a:lnTo>
                    <a:pt x="689" y="1270"/>
                  </a:lnTo>
                  <a:lnTo>
                    <a:pt x="689" y="1270"/>
                  </a:lnTo>
                  <a:lnTo>
                    <a:pt x="689" y="1271"/>
                  </a:lnTo>
                  <a:lnTo>
                    <a:pt x="689" y="1271"/>
                  </a:lnTo>
                  <a:lnTo>
                    <a:pt x="689" y="1273"/>
                  </a:lnTo>
                  <a:lnTo>
                    <a:pt x="689" y="1273"/>
                  </a:lnTo>
                  <a:lnTo>
                    <a:pt x="689" y="1273"/>
                  </a:lnTo>
                  <a:lnTo>
                    <a:pt x="689" y="1273"/>
                  </a:lnTo>
                  <a:lnTo>
                    <a:pt x="691" y="1275"/>
                  </a:lnTo>
                  <a:lnTo>
                    <a:pt x="691" y="1275"/>
                  </a:lnTo>
                  <a:lnTo>
                    <a:pt x="691" y="1275"/>
                  </a:lnTo>
                  <a:lnTo>
                    <a:pt x="691" y="1273"/>
                  </a:lnTo>
                  <a:lnTo>
                    <a:pt x="691" y="1273"/>
                  </a:lnTo>
                  <a:lnTo>
                    <a:pt x="691" y="1273"/>
                  </a:lnTo>
                  <a:lnTo>
                    <a:pt x="691" y="1273"/>
                  </a:lnTo>
                  <a:lnTo>
                    <a:pt x="691" y="1275"/>
                  </a:lnTo>
                  <a:lnTo>
                    <a:pt x="691" y="1275"/>
                  </a:lnTo>
                  <a:lnTo>
                    <a:pt x="691" y="1275"/>
                  </a:lnTo>
                  <a:lnTo>
                    <a:pt x="693" y="1275"/>
                  </a:lnTo>
                  <a:lnTo>
                    <a:pt x="693" y="1275"/>
                  </a:lnTo>
                  <a:lnTo>
                    <a:pt x="693" y="1273"/>
                  </a:lnTo>
                  <a:lnTo>
                    <a:pt x="693" y="1271"/>
                  </a:lnTo>
                  <a:lnTo>
                    <a:pt x="693" y="1271"/>
                  </a:lnTo>
                  <a:lnTo>
                    <a:pt x="693" y="1270"/>
                  </a:lnTo>
                  <a:close/>
                  <a:moveTo>
                    <a:pt x="697" y="1261"/>
                  </a:moveTo>
                  <a:lnTo>
                    <a:pt x="697" y="1262"/>
                  </a:lnTo>
                  <a:lnTo>
                    <a:pt x="697" y="1266"/>
                  </a:lnTo>
                  <a:lnTo>
                    <a:pt x="697" y="1268"/>
                  </a:lnTo>
                  <a:lnTo>
                    <a:pt x="697" y="1270"/>
                  </a:lnTo>
                  <a:lnTo>
                    <a:pt x="697" y="1270"/>
                  </a:lnTo>
                  <a:lnTo>
                    <a:pt x="697" y="1268"/>
                  </a:lnTo>
                  <a:lnTo>
                    <a:pt x="697" y="1268"/>
                  </a:lnTo>
                  <a:lnTo>
                    <a:pt x="699" y="1266"/>
                  </a:lnTo>
                  <a:lnTo>
                    <a:pt x="699" y="1266"/>
                  </a:lnTo>
                  <a:lnTo>
                    <a:pt x="699" y="1264"/>
                  </a:lnTo>
                  <a:lnTo>
                    <a:pt x="700" y="1264"/>
                  </a:lnTo>
                  <a:lnTo>
                    <a:pt x="700" y="1266"/>
                  </a:lnTo>
                  <a:lnTo>
                    <a:pt x="700" y="1268"/>
                  </a:lnTo>
                  <a:lnTo>
                    <a:pt x="702" y="1268"/>
                  </a:lnTo>
                  <a:lnTo>
                    <a:pt x="702" y="1268"/>
                  </a:lnTo>
                  <a:lnTo>
                    <a:pt x="702" y="1266"/>
                  </a:lnTo>
                  <a:lnTo>
                    <a:pt x="706" y="1264"/>
                  </a:lnTo>
                  <a:lnTo>
                    <a:pt x="706" y="1264"/>
                  </a:lnTo>
                  <a:lnTo>
                    <a:pt x="706" y="1262"/>
                  </a:lnTo>
                  <a:lnTo>
                    <a:pt x="704" y="1255"/>
                  </a:lnTo>
                  <a:lnTo>
                    <a:pt x="704" y="1255"/>
                  </a:lnTo>
                  <a:lnTo>
                    <a:pt x="704" y="1255"/>
                  </a:lnTo>
                  <a:lnTo>
                    <a:pt x="704" y="1255"/>
                  </a:lnTo>
                  <a:lnTo>
                    <a:pt x="702" y="1255"/>
                  </a:lnTo>
                  <a:lnTo>
                    <a:pt x="702" y="1255"/>
                  </a:lnTo>
                  <a:lnTo>
                    <a:pt x="704" y="1255"/>
                  </a:lnTo>
                  <a:lnTo>
                    <a:pt x="704" y="1255"/>
                  </a:lnTo>
                  <a:lnTo>
                    <a:pt x="702" y="1257"/>
                  </a:lnTo>
                  <a:lnTo>
                    <a:pt x="702" y="1257"/>
                  </a:lnTo>
                  <a:lnTo>
                    <a:pt x="702" y="1257"/>
                  </a:lnTo>
                  <a:lnTo>
                    <a:pt x="702" y="1257"/>
                  </a:lnTo>
                  <a:lnTo>
                    <a:pt x="702" y="1257"/>
                  </a:lnTo>
                  <a:lnTo>
                    <a:pt x="702" y="1259"/>
                  </a:lnTo>
                  <a:lnTo>
                    <a:pt x="702" y="1259"/>
                  </a:lnTo>
                  <a:lnTo>
                    <a:pt x="702" y="1261"/>
                  </a:lnTo>
                  <a:lnTo>
                    <a:pt x="702" y="1261"/>
                  </a:lnTo>
                  <a:lnTo>
                    <a:pt x="700" y="1259"/>
                  </a:lnTo>
                  <a:lnTo>
                    <a:pt x="700" y="1257"/>
                  </a:lnTo>
                  <a:lnTo>
                    <a:pt x="700" y="1255"/>
                  </a:lnTo>
                  <a:lnTo>
                    <a:pt x="700" y="1253"/>
                  </a:lnTo>
                  <a:lnTo>
                    <a:pt x="699" y="1253"/>
                  </a:lnTo>
                  <a:lnTo>
                    <a:pt x="700" y="1259"/>
                  </a:lnTo>
                  <a:lnTo>
                    <a:pt x="700" y="1261"/>
                  </a:lnTo>
                  <a:lnTo>
                    <a:pt x="700" y="1262"/>
                  </a:lnTo>
                  <a:lnTo>
                    <a:pt x="699" y="1261"/>
                  </a:lnTo>
                  <a:lnTo>
                    <a:pt x="699" y="1257"/>
                  </a:lnTo>
                  <a:lnTo>
                    <a:pt x="697" y="1259"/>
                  </a:lnTo>
                  <a:lnTo>
                    <a:pt x="697" y="1259"/>
                  </a:lnTo>
                  <a:lnTo>
                    <a:pt x="697" y="1259"/>
                  </a:lnTo>
                  <a:lnTo>
                    <a:pt x="697" y="1261"/>
                  </a:lnTo>
                  <a:lnTo>
                    <a:pt x="697" y="1261"/>
                  </a:lnTo>
                  <a:close/>
                  <a:moveTo>
                    <a:pt x="700" y="1199"/>
                  </a:moveTo>
                  <a:lnTo>
                    <a:pt x="700" y="1201"/>
                  </a:lnTo>
                  <a:lnTo>
                    <a:pt x="700" y="1201"/>
                  </a:lnTo>
                  <a:lnTo>
                    <a:pt x="699" y="1201"/>
                  </a:lnTo>
                  <a:lnTo>
                    <a:pt x="699" y="1201"/>
                  </a:lnTo>
                  <a:lnTo>
                    <a:pt x="699" y="1201"/>
                  </a:lnTo>
                  <a:lnTo>
                    <a:pt x="699" y="1203"/>
                  </a:lnTo>
                  <a:lnTo>
                    <a:pt x="699" y="1203"/>
                  </a:lnTo>
                  <a:lnTo>
                    <a:pt x="699" y="1205"/>
                  </a:lnTo>
                  <a:lnTo>
                    <a:pt x="699" y="1205"/>
                  </a:lnTo>
                  <a:lnTo>
                    <a:pt x="699" y="1205"/>
                  </a:lnTo>
                  <a:lnTo>
                    <a:pt x="699" y="1205"/>
                  </a:lnTo>
                  <a:lnTo>
                    <a:pt x="700" y="1205"/>
                  </a:lnTo>
                  <a:lnTo>
                    <a:pt x="700" y="1206"/>
                  </a:lnTo>
                  <a:lnTo>
                    <a:pt x="700" y="1205"/>
                  </a:lnTo>
                  <a:lnTo>
                    <a:pt x="700" y="1205"/>
                  </a:lnTo>
                  <a:lnTo>
                    <a:pt x="702" y="1206"/>
                  </a:lnTo>
                  <a:lnTo>
                    <a:pt x="702" y="1206"/>
                  </a:lnTo>
                  <a:lnTo>
                    <a:pt x="702" y="1206"/>
                  </a:lnTo>
                  <a:lnTo>
                    <a:pt x="702" y="1206"/>
                  </a:lnTo>
                  <a:lnTo>
                    <a:pt x="702" y="1205"/>
                  </a:lnTo>
                  <a:lnTo>
                    <a:pt x="702" y="1203"/>
                  </a:lnTo>
                  <a:lnTo>
                    <a:pt x="700" y="1203"/>
                  </a:lnTo>
                  <a:lnTo>
                    <a:pt x="700" y="1201"/>
                  </a:lnTo>
                  <a:lnTo>
                    <a:pt x="700" y="1201"/>
                  </a:lnTo>
                  <a:lnTo>
                    <a:pt x="700" y="1201"/>
                  </a:lnTo>
                  <a:lnTo>
                    <a:pt x="700" y="1199"/>
                  </a:lnTo>
                  <a:close/>
                  <a:moveTo>
                    <a:pt x="702" y="1188"/>
                  </a:moveTo>
                  <a:lnTo>
                    <a:pt x="702" y="1188"/>
                  </a:lnTo>
                  <a:lnTo>
                    <a:pt x="702" y="1188"/>
                  </a:lnTo>
                  <a:lnTo>
                    <a:pt x="702" y="1190"/>
                  </a:lnTo>
                  <a:lnTo>
                    <a:pt x="702" y="1190"/>
                  </a:lnTo>
                  <a:lnTo>
                    <a:pt x="700" y="1190"/>
                  </a:lnTo>
                  <a:lnTo>
                    <a:pt x="700" y="1190"/>
                  </a:lnTo>
                  <a:lnTo>
                    <a:pt x="700" y="1190"/>
                  </a:lnTo>
                  <a:lnTo>
                    <a:pt x="700" y="1192"/>
                  </a:lnTo>
                  <a:lnTo>
                    <a:pt x="702" y="1194"/>
                  </a:lnTo>
                  <a:lnTo>
                    <a:pt x="708" y="1192"/>
                  </a:lnTo>
                  <a:lnTo>
                    <a:pt x="709" y="1190"/>
                  </a:lnTo>
                  <a:lnTo>
                    <a:pt x="711" y="1188"/>
                  </a:lnTo>
                  <a:lnTo>
                    <a:pt x="713" y="1185"/>
                  </a:lnTo>
                  <a:lnTo>
                    <a:pt x="713" y="1186"/>
                  </a:lnTo>
                  <a:lnTo>
                    <a:pt x="713" y="1186"/>
                  </a:lnTo>
                  <a:lnTo>
                    <a:pt x="713" y="1188"/>
                  </a:lnTo>
                  <a:lnTo>
                    <a:pt x="713" y="1188"/>
                  </a:lnTo>
                  <a:lnTo>
                    <a:pt x="715" y="1188"/>
                  </a:lnTo>
                  <a:lnTo>
                    <a:pt x="717" y="1186"/>
                  </a:lnTo>
                  <a:lnTo>
                    <a:pt x="718" y="1186"/>
                  </a:lnTo>
                  <a:lnTo>
                    <a:pt x="704" y="1181"/>
                  </a:lnTo>
                  <a:lnTo>
                    <a:pt x="702" y="1181"/>
                  </a:lnTo>
                  <a:lnTo>
                    <a:pt x="700" y="1181"/>
                  </a:lnTo>
                  <a:lnTo>
                    <a:pt x="700" y="1183"/>
                  </a:lnTo>
                  <a:lnTo>
                    <a:pt x="699" y="1185"/>
                  </a:lnTo>
                  <a:lnTo>
                    <a:pt x="699" y="1185"/>
                  </a:lnTo>
                  <a:lnTo>
                    <a:pt x="697" y="1186"/>
                  </a:lnTo>
                  <a:lnTo>
                    <a:pt x="699" y="1186"/>
                  </a:lnTo>
                  <a:lnTo>
                    <a:pt x="702" y="1188"/>
                  </a:lnTo>
                  <a:close/>
                  <a:moveTo>
                    <a:pt x="706" y="1168"/>
                  </a:moveTo>
                  <a:lnTo>
                    <a:pt x="706" y="1168"/>
                  </a:lnTo>
                  <a:lnTo>
                    <a:pt x="706" y="1170"/>
                  </a:lnTo>
                  <a:lnTo>
                    <a:pt x="709" y="1172"/>
                  </a:lnTo>
                  <a:lnTo>
                    <a:pt x="709" y="1174"/>
                  </a:lnTo>
                  <a:lnTo>
                    <a:pt x="709" y="1174"/>
                  </a:lnTo>
                  <a:lnTo>
                    <a:pt x="709" y="1174"/>
                  </a:lnTo>
                  <a:lnTo>
                    <a:pt x="708" y="1174"/>
                  </a:lnTo>
                  <a:lnTo>
                    <a:pt x="708" y="1174"/>
                  </a:lnTo>
                  <a:lnTo>
                    <a:pt x="708" y="1174"/>
                  </a:lnTo>
                  <a:lnTo>
                    <a:pt x="708" y="1176"/>
                  </a:lnTo>
                  <a:lnTo>
                    <a:pt x="708" y="1176"/>
                  </a:lnTo>
                  <a:lnTo>
                    <a:pt x="708" y="1176"/>
                  </a:lnTo>
                  <a:lnTo>
                    <a:pt x="709" y="1176"/>
                  </a:lnTo>
                  <a:lnTo>
                    <a:pt x="711" y="1177"/>
                  </a:lnTo>
                  <a:lnTo>
                    <a:pt x="711" y="1177"/>
                  </a:lnTo>
                  <a:lnTo>
                    <a:pt x="713" y="1176"/>
                  </a:lnTo>
                  <a:lnTo>
                    <a:pt x="713" y="1176"/>
                  </a:lnTo>
                  <a:lnTo>
                    <a:pt x="713" y="1174"/>
                  </a:lnTo>
                  <a:lnTo>
                    <a:pt x="713" y="1174"/>
                  </a:lnTo>
                  <a:lnTo>
                    <a:pt x="713" y="1172"/>
                  </a:lnTo>
                  <a:lnTo>
                    <a:pt x="715" y="1170"/>
                  </a:lnTo>
                  <a:lnTo>
                    <a:pt x="715" y="1170"/>
                  </a:lnTo>
                  <a:lnTo>
                    <a:pt x="713" y="1167"/>
                  </a:lnTo>
                  <a:lnTo>
                    <a:pt x="713" y="1167"/>
                  </a:lnTo>
                  <a:lnTo>
                    <a:pt x="711" y="1167"/>
                  </a:lnTo>
                  <a:lnTo>
                    <a:pt x="711" y="1168"/>
                  </a:lnTo>
                  <a:lnTo>
                    <a:pt x="711" y="1168"/>
                  </a:lnTo>
                  <a:lnTo>
                    <a:pt x="711" y="1168"/>
                  </a:lnTo>
                  <a:lnTo>
                    <a:pt x="709" y="1168"/>
                  </a:lnTo>
                  <a:lnTo>
                    <a:pt x="708" y="1167"/>
                  </a:lnTo>
                  <a:lnTo>
                    <a:pt x="706" y="1167"/>
                  </a:lnTo>
                  <a:lnTo>
                    <a:pt x="706" y="1167"/>
                  </a:lnTo>
                  <a:lnTo>
                    <a:pt x="706" y="1167"/>
                  </a:lnTo>
                  <a:lnTo>
                    <a:pt x="706" y="1168"/>
                  </a:lnTo>
                  <a:lnTo>
                    <a:pt x="706" y="1168"/>
                  </a:lnTo>
                  <a:close/>
                  <a:moveTo>
                    <a:pt x="733" y="1147"/>
                  </a:moveTo>
                  <a:lnTo>
                    <a:pt x="733" y="1149"/>
                  </a:lnTo>
                  <a:lnTo>
                    <a:pt x="733" y="1149"/>
                  </a:lnTo>
                  <a:lnTo>
                    <a:pt x="733" y="1149"/>
                  </a:lnTo>
                  <a:lnTo>
                    <a:pt x="735" y="1149"/>
                  </a:lnTo>
                  <a:lnTo>
                    <a:pt x="742" y="1149"/>
                  </a:lnTo>
                  <a:lnTo>
                    <a:pt x="745" y="1147"/>
                  </a:lnTo>
                  <a:lnTo>
                    <a:pt x="745" y="1147"/>
                  </a:lnTo>
                  <a:lnTo>
                    <a:pt x="745" y="1147"/>
                  </a:lnTo>
                  <a:lnTo>
                    <a:pt x="747" y="1145"/>
                  </a:lnTo>
                  <a:lnTo>
                    <a:pt x="747" y="1145"/>
                  </a:lnTo>
                  <a:lnTo>
                    <a:pt x="745" y="1145"/>
                  </a:lnTo>
                  <a:lnTo>
                    <a:pt x="745" y="1145"/>
                  </a:lnTo>
                  <a:lnTo>
                    <a:pt x="745" y="1143"/>
                  </a:lnTo>
                  <a:lnTo>
                    <a:pt x="745" y="1143"/>
                  </a:lnTo>
                  <a:lnTo>
                    <a:pt x="745" y="1141"/>
                  </a:lnTo>
                  <a:lnTo>
                    <a:pt x="747" y="1141"/>
                  </a:lnTo>
                  <a:lnTo>
                    <a:pt x="747" y="1141"/>
                  </a:lnTo>
                  <a:lnTo>
                    <a:pt x="747" y="1139"/>
                  </a:lnTo>
                  <a:lnTo>
                    <a:pt x="745" y="1139"/>
                  </a:lnTo>
                  <a:lnTo>
                    <a:pt x="744" y="1139"/>
                  </a:lnTo>
                  <a:lnTo>
                    <a:pt x="744" y="1139"/>
                  </a:lnTo>
                  <a:lnTo>
                    <a:pt x="742" y="1139"/>
                  </a:lnTo>
                  <a:lnTo>
                    <a:pt x="742" y="1138"/>
                  </a:lnTo>
                  <a:lnTo>
                    <a:pt x="742" y="1138"/>
                  </a:lnTo>
                  <a:lnTo>
                    <a:pt x="742" y="1138"/>
                  </a:lnTo>
                  <a:lnTo>
                    <a:pt x="742" y="1138"/>
                  </a:lnTo>
                  <a:lnTo>
                    <a:pt x="740" y="1138"/>
                  </a:lnTo>
                  <a:lnTo>
                    <a:pt x="740" y="1138"/>
                  </a:lnTo>
                  <a:lnTo>
                    <a:pt x="736" y="1138"/>
                  </a:lnTo>
                  <a:lnTo>
                    <a:pt x="735" y="1138"/>
                  </a:lnTo>
                  <a:lnTo>
                    <a:pt x="735" y="1139"/>
                  </a:lnTo>
                  <a:lnTo>
                    <a:pt x="735" y="1141"/>
                  </a:lnTo>
                  <a:lnTo>
                    <a:pt x="735" y="1141"/>
                  </a:lnTo>
                  <a:lnTo>
                    <a:pt x="735" y="1141"/>
                  </a:lnTo>
                  <a:lnTo>
                    <a:pt x="735" y="1141"/>
                  </a:lnTo>
                  <a:lnTo>
                    <a:pt x="733" y="1141"/>
                  </a:lnTo>
                  <a:lnTo>
                    <a:pt x="733" y="1143"/>
                  </a:lnTo>
                  <a:lnTo>
                    <a:pt x="733" y="1143"/>
                  </a:lnTo>
                  <a:lnTo>
                    <a:pt x="733" y="1143"/>
                  </a:lnTo>
                  <a:lnTo>
                    <a:pt x="735" y="1145"/>
                  </a:lnTo>
                  <a:lnTo>
                    <a:pt x="736" y="1145"/>
                  </a:lnTo>
                  <a:lnTo>
                    <a:pt x="736" y="1145"/>
                  </a:lnTo>
                  <a:lnTo>
                    <a:pt x="736" y="1147"/>
                  </a:lnTo>
                  <a:lnTo>
                    <a:pt x="731" y="1145"/>
                  </a:lnTo>
                  <a:lnTo>
                    <a:pt x="733" y="1147"/>
                  </a:lnTo>
                  <a:lnTo>
                    <a:pt x="733" y="1147"/>
                  </a:lnTo>
                  <a:close/>
                  <a:moveTo>
                    <a:pt x="738" y="1136"/>
                  </a:moveTo>
                  <a:lnTo>
                    <a:pt x="738" y="1136"/>
                  </a:lnTo>
                  <a:lnTo>
                    <a:pt x="740" y="1134"/>
                  </a:lnTo>
                  <a:lnTo>
                    <a:pt x="740" y="1134"/>
                  </a:lnTo>
                  <a:lnTo>
                    <a:pt x="740" y="1134"/>
                  </a:lnTo>
                  <a:lnTo>
                    <a:pt x="740" y="1134"/>
                  </a:lnTo>
                  <a:lnTo>
                    <a:pt x="740" y="1136"/>
                  </a:lnTo>
                  <a:lnTo>
                    <a:pt x="742" y="1136"/>
                  </a:lnTo>
                  <a:lnTo>
                    <a:pt x="744" y="1134"/>
                  </a:lnTo>
                  <a:lnTo>
                    <a:pt x="744" y="1134"/>
                  </a:lnTo>
                  <a:lnTo>
                    <a:pt x="744" y="1134"/>
                  </a:lnTo>
                  <a:lnTo>
                    <a:pt x="744" y="1134"/>
                  </a:lnTo>
                  <a:lnTo>
                    <a:pt x="744" y="1132"/>
                  </a:lnTo>
                  <a:lnTo>
                    <a:pt x="744" y="1130"/>
                  </a:lnTo>
                  <a:lnTo>
                    <a:pt x="744" y="1130"/>
                  </a:lnTo>
                  <a:lnTo>
                    <a:pt x="742" y="1130"/>
                  </a:lnTo>
                  <a:lnTo>
                    <a:pt x="742" y="1130"/>
                  </a:lnTo>
                  <a:lnTo>
                    <a:pt x="742" y="1130"/>
                  </a:lnTo>
                  <a:lnTo>
                    <a:pt x="742" y="1130"/>
                  </a:lnTo>
                  <a:lnTo>
                    <a:pt x="740" y="1130"/>
                  </a:lnTo>
                  <a:lnTo>
                    <a:pt x="740" y="1132"/>
                  </a:lnTo>
                  <a:lnTo>
                    <a:pt x="740" y="1132"/>
                  </a:lnTo>
                  <a:lnTo>
                    <a:pt x="740" y="1132"/>
                  </a:lnTo>
                  <a:lnTo>
                    <a:pt x="740" y="1132"/>
                  </a:lnTo>
                  <a:lnTo>
                    <a:pt x="738" y="1132"/>
                  </a:lnTo>
                  <a:lnTo>
                    <a:pt x="736" y="1134"/>
                  </a:lnTo>
                  <a:lnTo>
                    <a:pt x="736" y="1134"/>
                  </a:lnTo>
                  <a:lnTo>
                    <a:pt x="736" y="1134"/>
                  </a:lnTo>
                  <a:lnTo>
                    <a:pt x="738" y="1136"/>
                  </a:lnTo>
                  <a:close/>
                  <a:moveTo>
                    <a:pt x="733" y="1132"/>
                  </a:moveTo>
                  <a:lnTo>
                    <a:pt x="733" y="1132"/>
                  </a:lnTo>
                  <a:lnTo>
                    <a:pt x="733" y="1134"/>
                  </a:lnTo>
                  <a:lnTo>
                    <a:pt x="735" y="1134"/>
                  </a:lnTo>
                  <a:lnTo>
                    <a:pt x="735" y="1134"/>
                  </a:lnTo>
                  <a:lnTo>
                    <a:pt x="736" y="1132"/>
                  </a:lnTo>
                  <a:lnTo>
                    <a:pt x="736" y="1132"/>
                  </a:lnTo>
                  <a:lnTo>
                    <a:pt x="736" y="1132"/>
                  </a:lnTo>
                  <a:lnTo>
                    <a:pt x="736" y="1130"/>
                  </a:lnTo>
                  <a:lnTo>
                    <a:pt x="735" y="1130"/>
                  </a:lnTo>
                  <a:lnTo>
                    <a:pt x="735" y="1130"/>
                  </a:lnTo>
                  <a:lnTo>
                    <a:pt x="733" y="1130"/>
                  </a:lnTo>
                  <a:lnTo>
                    <a:pt x="733" y="1130"/>
                  </a:lnTo>
                  <a:lnTo>
                    <a:pt x="733" y="1132"/>
                  </a:lnTo>
                  <a:lnTo>
                    <a:pt x="733" y="1132"/>
                  </a:lnTo>
                  <a:close/>
                  <a:moveTo>
                    <a:pt x="747" y="1134"/>
                  </a:moveTo>
                  <a:lnTo>
                    <a:pt x="749" y="1136"/>
                  </a:lnTo>
                  <a:lnTo>
                    <a:pt x="749" y="1139"/>
                  </a:lnTo>
                  <a:lnTo>
                    <a:pt x="749" y="1139"/>
                  </a:lnTo>
                  <a:lnTo>
                    <a:pt x="749" y="1139"/>
                  </a:lnTo>
                  <a:lnTo>
                    <a:pt x="749" y="1139"/>
                  </a:lnTo>
                  <a:lnTo>
                    <a:pt x="749" y="1141"/>
                  </a:lnTo>
                  <a:lnTo>
                    <a:pt x="747" y="1141"/>
                  </a:lnTo>
                  <a:lnTo>
                    <a:pt x="747" y="1143"/>
                  </a:lnTo>
                  <a:lnTo>
                    <a:pt x="751" y="1143"/>
                  </a:lnTo>
                  <a:lnTo>
                    <a:pt x="758" y="1134"/>
                  </a:lnTo>
                  <a:lnTo>
                    <a:pt x="760" y="1132"/>
                  </a:lnTo>
                  <a:lnTo>
                    <a:pt x="760" y="1132"/>
                  </a:lnTo>
                  <a:lnTo>
                    <a:pt x="760" y="1132"/>
                  </a:lnTo>
                  <a:lnTo>
                    <a:pt x="760" y="1132"/>
                  </a:lnTo>
                  <a:lnTo>
                    <a:pt x="758" y="1130"/>
                  </a:lnTo>
                  <a:lnTo>
                    <a:pt x="758" y="1130"/>
                  </a:lnTo>
                  <a:lnTo>
                    <a:pt x="756" y="1130"/>
                  </a:lnTo>
                  <a:lnTo>
                    <a:pt x="756" y="1129"/>
                  </a:lnTo>
                  <a:lnTo>
                    <a:pt x="756" y="1129"/>
                  </a:lnTo>
                  <a:lnTo>
                    <a:pt x="756" y="1127"/>
                  </a:lnTo>
                  <a:lnTo>
                    <a:pt x="754" y="1125"/>
                  </a:lnTo>
                  <a:lnTo>
                    <a:pt x="754" y="1123"/>
                  </a:lnTo>
                  <a:lnTo>
                    <a:pt x="753" y="1123"/>
                  </a:lnTo>
                  <a:lnTo>
                    <a:pt x="751" y="1123"/>
                  </a:lnTo>
                  <a:lnTo>
                    <a:pt x="749" y="1125"/>
                  </a:lnTo>
                  <a:lnTo>
                    <a:pt x="749" y="1127"/>
                  </a:lnTo>
                  <a:lnTo>
                    <a:pt x="747" y="1129"/>
                  </a:lnTo>
                  <a:lnTo>
                    <a:pt x="747" y="1130"/>
                  </a:lnTo>
                  <a:lnTo>
                    <a:pt x="747" y="1132"/>
                  </a:lnTo>
                  <a:lnTo>
                    <a:pt x="747" y="1134"/>
                  </a:lnTo>
                  <a:close/>
                  <a:moveTo>
                    <a:pt x="765" y="1127"/>
                  </a:moveTo>
                  <a:lnTo>
                    <a:pt x="773" y="1127"/>
                  </a:lnTo>
                  <a:lnTo>
                    <a:pt x="773" y="1127"/>
                  </a:lnTo>
                  <a:lnTo>
                    <a:pt x="773" y="1125"/>
                  </a:lnTo>
                  <a:lnTo>
                    <a:pt x="773" y="1125"/>
                  </a:lnTo>
                  <a:lnTo>
                    <a:pt x="773" y="1125"/>
                  </a:lnTo>
                  <a:lnTo>
                    <a:pt x="773" y="1125"/>
                  </a:lnTo>
                  <a:lnTo>
                    <a:pt x="773" y="1123"/>
                  </a:lnTo>
                  <a:lnTo>
                    <a:pt x="769" y="1123"/>
                  </a:lnTo>
                  <a:lnTo>
                    <a:pt x="767" y="1121"/>
                  </a:lnTo>
                  <a:lnTo>
                    <a:pt x="767" y="1121"/>
                  </a:lnTo>
                  <a:lnTo>
                    <a:pt x="758" y="1123"/>
                  </a:lnTo>
                  <a:lnTo>
                    <a:pt x="762" y="1127"/>
                  </a:lnTo>
                  <a:lnTo>
                    <a:pt x="765" y="1127"/>
                  </a:lnTo>
                  <a:close/>
                  <a:moveTo>
                    <a:pt x="791" y="1096"/>
                  </a:moveTo>
                  <a:lnTo>
                    <a:pt x="791" y="1098"/>
                  </a:lnTo>
                  <a:lnTo>
                    <a:pt x="791" y="1098"/>
                  </a:lnTo>
                  <a:lnTo>
                    <a:pt x="791" y="1100"/>
                  </a:lnTo>
                  <a:lnTo>
                    <a:pt x="791" y="1098"/>
                  </a:lnTo>
                  <a:lnTo>
                    <a:pt x="794" y="1096"/>
                  </a:lnTo>
                  <a:lnTo>
                    <a:pt x="803" y="1094"/>
                  </a:lnTo>
                  <a:lnTo>
                    <a:pt x="803" y="1093"/>
                  </a:lnTo>
                  <a:lnTo>
                    <a:pt x="801" y="1091"/>
                  </a:lnTo>
                  <a:lnTo>
                    <a:pt x="801" y="1089"/>
                  </a:lnTo>
                  <a:lnTo>
                    <a:pt x="800" y="1089"/>
                  </a:lnTo>
                  <a:lnTo>
                    <a:pt x="794" y="1093"/>
                  </a:lnTo>
                  <a:lnTo>
                    <a:pt x="792" y="1091"/>
                  </a:lnTo>
                  <a:lnTo>
                    <a:pt x="792" y="1091"/>
                  </a:lnTo>
                  <a:lnTo>
                    <a:pt x="792" y="1091"/>
                  </a:lnTo>
                  <a:lnTo>
                    <a:pt x="791" y="1091"/>
                  </a:lnTo>
                  <a:lnTo>
                    <a:pt x="791" y="1093"/>
                  </a:lnTo>
                  <a:lnTo>
                    <a:pt x="791" y="1094"/>
                  </a:lnTo>
                  <a:lnTo>
                    <a:pt x="791" y="1094"/>
                  </a:lnTo>
                  <a:lnTo>
                    <a:pt x="791" y="1096"/>
                  </a:lnTo>
                  <a:lnTo>
                    <a:pt x="789" y="1096"/>
                  </a:lnTo>
                  <a:lnTo>
                    <a:pt x="789" y="1096"/>
                  </a:lnTo>
                  <a:lnTo>
                    <a:pt x="789" y="1096"/>
                  </a:lnTo>
                  <a:lnTo>
                    <a:pt x="789" y="1096"/>
                  </a:lnTo>
                  <a:lnTo>
                    <a:pt x="791" y="1096"/>
                  </a:lnTo>
                  <a:close/>
                  <a:moveTo>
                    <a:pt x="798" y="1083"/>
                  </a:moveTo>
                  <a:lnTo>
                    <a:pt x="800" y="1085"/>
                  </a:lnTo>
                  <a:lnTo>
                    <a:pt x="801" y="1085"/>
                  </a:lnTo>
                  <a:lnTo>
                    <a:pt x="801" y="1085"/>
                  </a:lnTo>
                  <a:lnTo>
                    <a:pt x="801" y="1083"/>
                  </a:lnTo>
                  <a:lnTo>
                    <a:pt x="801" y="1083"/>
                  </a:lnTo>
                  <a:lnTo>
                    <a:pt x="801" y="1083"/>
                  </a:lnTo>
                  <a:lnTo>
                    <a:pt x="801" y="1082"/>
                  </a:lnTo>
                  <a:lnTo>
                    <a:pt x="801" y="1082"/>
                  </a:lnTo>
                  <a:lnTo>
                    <a:pt x="803" y="1080"/>
                  </a:lnTo>
                  <a:lnTo>
                    <a:pt x="803" y="1078"/>
                  </a:lnTo>
                  <a:lnTo>
                    <a:pt x="803" y="1076"/>
                  </a:lnTo>
                  <a:lnTo>
                    <a:pt x="801" y="1078"/>
                  </a:lnTo>
                  <a:lnTo>
                    <a:pt x="800" y="1078"/>
                  </a:lnTo>
                  <a:lnTo>
                    <a:pt x="798" y="1078"/>
                  </a:lnTo>
                  <a:lnTo>
                    <a:pt x="798" y="1078"/>
                  </a:lnTo>
                  <a:lnTo>
                    <a:pt x="796" y="1076"/>
                  </a:lnTo>
                  <a:lnTo>
                    <a:pt x="796" y="1078"/>
                  </a:lnTo>
                  <a:lnTo>
                    <a:pt x="796" y="1078"/>
                  </a:lnTo>
                  <a:lnTo>
                    <a:pt x="796" y="1080"/>
                  </a:lnTo>
                  <a:lnTo>
                    <a:pt x="796" y="1080"/>
                  </a:lnTo>
                  <a:lnTo>
                    <a:pt x="796" y="1080"/>
                  </a:lnTo>
                  <a:lnTo>
                    <a:pt x="796" y="1080"/>
                  </a:lnTo>
                  <a:lnTo>
                    <a:pt x="796" y="1082"/>
                  </a:lnTo>
                  <a:lnTo>
                    <a:pt x="796" y="1082"/>
                  </a:lnTo>
                  <a:lnTo>
                    <a:pt x="798" y="1083"/>
                  </a:lnTo>
                  <a:close/>
                  <a:moveTo>
                    <a:pt x="845" y="1058"/>
                  </a:moveTo>
                  <a:lnTo>
                    <a:pt x="845" y="1058"/>
                  </a:lnTo>
                  <a:lnTo>
                    <a:pt x="845" y="1058"/>
                  </a:lnTo>
                  <a:lnTo>
                    <a:pt x="845" y="1058"/>
                  </a:lnTo>
                  <a:lnTo>
                    <a:pt x="847" y="1058"/>
                  </a:lnTo>
                  <a:lnTo>
                    <a:pt x="847" y="1058"/>
                  </a:lnTo>
                  <a:lnTo>
                    <a:pt x="848" y="1058"/>
                  </a:lnTo>
                  <a:lnTo>
                    <a:pt x="850" y="1056"/>
                  </a:lnTo>
                  <a:lnTo>
                    <a:pt x="852" y="1055"/>
                  </a:lnTo>
                  <a:lnTo>
                    <a:pt x="852" y="1053"/>
                  </a:lnTo>
                  <a:lnTo>
                    <a:pt x="850" y="1051"/>
                  </a:lnTo>
                  <a:lnTo>
                    <a:pt x="848" y="1051"/>
                  </a:lnTo>
                  <a:lnTo>
                    <a:pt x="845" y="1053"/>
                  </a:lnTo>
                  <a:lnTo>
                    <a:pt x="843" y="1051"/>
                  </a:lnTo>
                  <a:lnTo>
                    <a:pt x="843" y="1051"/>
                  </a:lnTo>
                  <a:lnTo>
                    <a:pt x="843" y="1051"/>
                  </a:lnTo>
                  <a:lnTo>
                    <a:pt x="843" y="1051"/>
                  </a:lnTo>
                  <a:lnTo>
                    <a:pt x="843" y="1053"/>
                  </a:lnTo>
                  <a:lnTo>
                    <a:pt x="841" y="1053"/>
                  </a:lnTo>
                  <a:lnTo>
                    <a:pt x="841" y="1055"/>
                  </a:lnTo>
                  <a:lnTo>
                    <a:pt x="841" y="1055"/>
                  </a:lnTo>
                  <a:lnTo>
                    <a:pt x="841" y="1055"/>
                  </a:lnTo>
                  <a:lnTo>
                    <a:pt x="843" y="1056"/>
                  </a:lnTo>
                  <a:lnTo>
                    <a:pt x="845" y="1058"/>
                  </a:lnTo>
                  <a:close/>
                  <a:moveTo>
                    <a:pt x="827" y="1064"/>
                  </a:moveTo>
                  <a:lnTo>
                    <a:pt x="830" y="1065"/>
                  </a:lnTo>
                  <a:lnTo>
                    <a:pt x="830" y="1065"/>
                  </a:lnTo>
                  <a:lnTo>
                    <a:pt x="830" y="1067"/>
                  </a:lnTo>
                  <a:lnTo>
                    <a:pt x="832" y="1067"/>
                  </a:lnTo>
                  <a:lnTo>
                    <a:pt x="832" y="1067"/>
                  </a:lnTo>
                  <a:lnTo>
                    <a:pt x="834" y="1067"/>
                  </a:lnTo>
                  <a:lnTo>
                    <a:pt x="838" y="1064"/>
                  </a:lnTo>
                  <a:lnTo>
                    <a:pt x="838" y="1064"/>
                  </a:lnTo>
                  <a:lnTo>
                    <a:pt x="838" y="1062"/>
                  </a:lnTo>
                  <a:lnTo>
                    <a:pt x="839" y="1062"/>
                  </a:lnTo>
                  <a:lnTo>
                    <a:pt x="841" y="1062"/>
                  </a:lnTo>
                  <a:lnTo>
                    <a:pt x="841" y="1060"/>
                  </a:lnTo>
                  <a:lnTo>
                    <a:pt x="841" y="1060"/>
                  </a:lnTo>
                  <a:lnTo>
                    <a:pt x="841" y="1058"/>
                  </a:lnTo>
                  <a:lnTo>
                    <a:pt x="839" y="1056"/>
                  </a:lnTo>
                  <a:lnTo>
                    <a:pt x="839" y="1056"/>
                  </a:lnTo>
                  <a:lnTo>
                    <a:pt x="839" y="1055"/>
                  </a:lnTo>
                  <a:lnTo>
                    <a:pt x="839" y="1053"/>
                  </a:lnTo>
                  <a:lnTo>
                    <a:pt x="839" y="1053"/>
                  </a:lnTo>
                  <a:lnTo>
                    <a:pt x="839" y="1051"/>
                  </a:lnTo>
                  <a:lnTo>
                    <a:pt x="839" y="1049"/>
                  </a:lnTo>
                  <a:lnTo>
                    <a:pt x="839" y="1049"/>
                  </a:lnTo>
                  <a:lnTo>
                    <a:pt x="838" y="1049"/>
                  </a:lnTo>
                  <a:lnTo>
                    <a:pt x="836" y="1049"/>
                  </a:lnTo>
                  <a:lnTo>
                    <a:pt x="838" y="1051"/>
                  </a:lnTo>
                  <a:lnTo>
                    <a:pt x="838" y="1053"/>
                  </a:lnTo>
                  <a:lnTo>
                    <a:pt x="836" y="1055"/>
                  </a:lnTo>
                  <a:lnTo>
                    <a:pt x="836" y="1055"/>
                  </a:lnTo>
                  <a:lnTo>
                    <a:pt x="836" y="1055"/>
                  </a:lnTo>
                  <a:lnTo>
                    <a:pt x="836" y="1056"/>
                  </a:lnTo>
                  <a:lnTo>
                    <a:pt x="836" y="1056"/>
                  </a:lnTo>
                  <a:lnTo>
                    <a:pt x="836" y="1056"/>
                  </a:lnTo>
                  <a:lnTo>
                    <a:pt x="836" y="1058"/>
                  </a:lnTo>
                  <a:lnTo>
                    <a:pt x="836" y="1058"/>
                  </a:lnTo>
                  <a:lnTo>
                    <a:pt x="834" y="1056"/>
                  </a:lnTo>
                  <a:lnTo>
                    <a:pt x="832" y="1055"/>
                  </a:lnTo>
                  <a:lnTo>
                    <a:pt x="830" y="1055"/>
                  </a:lnTo>
                  <a:lnTo>
                    <a:pt x="832" y="1055"/>
                  </a:lnTo>
                  <a:lnTo>
                    <a:pt x="829" y="1055"/>
                  </a:lnTo>
                  <a:lnTo>
                    <a:pt x="827" y="1055"/>
                  </a:lnTo>
                  <a:lnTo>
                    <a:pt x="827" y="1055"/>
                  </a:lnTo>
                  <a:lnTo>
                    <a:pt x="827" y="1055"/>
                  </a:lnTo>
                  <a:lnTo>
                    <a:pt x="829" y="1055"/>
                  </a:lnTo>
                  <a:lnTo>
                    <a:pt x="829" y="1056"/>
                  </a:lnTo>
                  <a:lnTo>
                    <a:pt x="829" y="1056"/>
                  </a:lnTo>
                  <a:lnTo>
                    <a:pt x="827" y="1056"/>
                  </a:lnTo>
                  <a:lnTo>
                    <a:pt x="829" y="1058"/>
                  </a:lnTo>
                  <a:lnTo>
                    <a:pt x="829" y="1058"/>
                  </a:lnTo>
                  <a:lnTo>
                    <a:pt x="827" y="1060"/>
                  </a:lnTo>
                  <a:lnTo>
                    <a:pt x="825" y="1060"/>
                  </a:lnTo>
                  <a:lnTo>
                    <a:pt x="825" y="1062"/>
                  </a:lnTo>
                  <a:lnTo>
                    <a:pt x="825" y="1062"/>
                  </a:lnTo>
                  <a:lnTo>
                    <a:pt x="827" y="1064"/>
                  </a:lnTo>
                  <a:close/>
                  <a:moveTo>
                    <a:pt x="865" y="1038"/>
                  </a:moveTo>
                  <a:lnTo>
                    <a:pt x="865" y="1038"/>
                  </a:lnTo>
                  <a:lnTo>
                    <a:pt x="866" y="1038"/>
                  </a:lnTo>
                  <a:lnTo>
                    <a:pt x="866" y="1042"/>
                  </a:lnTo>
                  <a:lnTo>
                    <a:pt x="866" y="1042"/>
                  </a:lnTo>
                  <a:lnTo>
                    <a:pt x="866" y="1044"/>
                  </a:lnTo>
                  <a:lnTo>
                    <a:pt x="868" y="1044"/>
                  </a:lnTo>
                  <a:lnTo>
                    <a:pt x="872" y="1042"/>
                  </a:lnTo>
                  <a:lnTo>
                    <a:pt x="874" y="1042"/>
                  </a:lnTo>
                  <a:lnTo>
                    <a:pt x="872" y="1042"/>
                  </a:lnTo>
                  <a:lnTo>
                    <a:pt x="872" y="1042"/>
                  </a:lnTo>
                  <a:lnTo>
                    <a:pt x="872" y="1040"/>
                  </a:lnTo>
                  <a:lnTo>
                    <a:pt x="872" y="1040"/>
                  </a:lnTo>
                  <a:lnTo>
                    <a:pt x="870" y="1038"/>
                  </a:lnTo>
                  <a:lnTo>
                    <a:pt x="868" y="1037"/>
                  </a:lnTo>
                  <a:lnTo>
                    <a:pt x="866" y="1037"/>
                  </a:lnTo>
                  <a:lnTo>
                    <a:pt x="866" y="1037"/>
                  </a:lnTo>
                  <a:lnTo>
                    <a:pt x="865" y="1037"/>
                  </a:lnTo>
                  <a:lnTo>
                    <a:pt x="865" y="1038"/>
                  </a:lnTo>
                  <a:close/>
                  <a:moveTo>
                    <a:pt x="865" y="1038"/>
                  </a:moveTo>
                  <a:lnTo>
                    <a:pt x="863" y="1037"/>
                  </a:lnTo>
                  <a:lnTo>
                    <a:pt x="863" y="1035"/>
                  </a:lnTo>
                  <a:lnTo>
                    <a:pt x="861" y="1035"/>
                  </a:lnTo>
                  <a:lnTo>
                    <a:pt x="859" y="1037"/>
                  </a:lnTo>
                  <a:lnTo>
                    <a:pt x="856" y="1040"/>
                  </a:lnTo>
                  <a:lnTo>
                    <a:pt x="854" y="1040"/>
                  </a:lnTo>
                  <a:lnTo>
                    <a:pt x="854" y="1042"/>
                  </a:lnTo>
                  <a:lnTo>
                    <a:pt x="856" y="1046"/>
                  </a:lnTo>
                  <a:lnTo>
                    <a:pt x="857" y="1046"/>
                  </a:lnTo>
                  <a:lnTo>
                    <a:pt x="866" y="1044"/>
                  </a:lnTo>
                  <a:lnTo>
                    <a:pt x="866" y="1044"/>
                  </a:lnTo>
                  <a:lnTo>
                    <a:pt x="866" y="1042"/>
                  </a:lnTo>
                  <a:lnTo>
                    <a:pt x="865" y="1042"/>
                  </a:lnTo>
                  <a:lnTo>
                    <a:pt x="865" y="1040"/>
                  </a:lnTo>
                  <a:lnTo>
                    <a:pt x="865" y="1038"/>
                  </a:lnTo>
                  <a:close/>
                  <a:moveTo>
                    <a:pt x="874" y="1042"/>
                  </a:moveTo>
                  <a:lnTo>
                    <a:pt x="875" y="1044"/>
                  </a:lnTo>
                  <a:lnTo>
                    <a:pt x="877" y="1044"/>
                  </a:lnTo>
                  <a:lnTo>
                    <a:pt x="885" y="1042"/>
                  </a:lnTo>
                  <a:lnTo>
                    <a:pt x="886" y="1038"/>
                  </a:lnTo>
                  <a:lnTo>
                    <a:pt x="885" y="1037"/>
                  </a:lnTo>
                  <a:lnTo>
                    <a:pt x="881" y="1035"/>
                  </a:lnTo>
                  <a:lnTo>
                    <a:pt x="879" y="1031"/>
                  </a:lnTo>
                  <a:lnTo>
                    <a:pt x="879" y="1029"/>
                  </a:lnTo>
                  <a:lnTo>
                    <a:pt x="879" y="1029"/>
                  </a:lnTo>
                  <a:lnTo>
                    <a:pt x="877" y="1029"/>
                  </a:lnTo>
                  <a:lnTo>
                    <a:pt x="877" y="1031"/>
                  </a:lnTo>
                  <a:lnTo>
                    <a:pt x="877" y="1033"/>
                  </a:lnTo>
                  <a:lnTo>
                    <a:pt x="877" y="1035"/>
                  </a:lnTo>
                  <a:lnTo>
                    <a:pt x="877" y="1037"/>
                  </a:lnTo>
                  <a:lnTo>
                    <a:pt x="875" y="1035"/>
                  </a:lnTo>
                  <a:lnTo>
                    <a:pt x="875" y="1033"/>
                  </a:lnTo>
                  <a:lnTo>
                    <a:pt x="874" y="1031"/>
                  </a:lnTo>
                  <a:lnTo>
                    <a:pt x="874" y="1031"/>
                  </a:lnTo>
                  <a:lnTo>
                    <a:pt x="874" y="1033"/>
                  </a:lnTo>
                  <a:lnTo>
                    <a:pt x="874" y="1033"/>
                  </a:lnTo>
                  <a:lnTo>
                    <a:pt x="872" y="1033"/>
                  </a:lnTo>
                  <a:lnTo>
                    <a:pt x="872" y="1031"/>
                  </a:lnTo>
                  <a:lnTo>
                    <a:pt x="872" y="1031"/>
                  </a:lnTo>
                  <a:lnTo>
                    <a:pt x="872" y="1031"/>
                  </a:lnTo>
                  <a:lnTo>
                    <a:pt x="870" y="1031"/>
                  </a:lnTo>
                  <a:lnTo>
                    <a:pt x="870" y="1031"/>
                  </a:lnTo>
                  <a:lnTo>
                    <a:pt x="870" y="1035"/>
                  </a:lnTo>
                  <a:lnTo>
                    <a:pt x="870" y="1035"/>
                  </a:lnTo>
                  <a:lnTo>
                    <a:pt x="872" y="1037"/>
                  </a:lnTo>
                  <a:lnTo>
                    <a:pt x="874" y="1042"/>
                  </a:lnTo>
                  <a:close/>
                  <a:moveTo>
                    <a:pt x="847" y="1017"/>
                  </a:moveTo>
                  <a:lnTo>
                    <a:pt x="847" y="1018"/>
                  </a:lnTo>
                  <a:lnTo>
                    <a:pt x="847" y="1020"/>
                  </a:lnTo>
                  <a:lnTo>
                    <a:pt x="856" y="1022"/>
                  </a:lnTo>
                  <a:lnTo>
                    <a:pt x="857" y="1024"/>
                  </a:lnTo>
                  <a:lnTo>
                    <a:pt x="854" y="1022"/>
                  </a:lnTo>
                  <a:lnTo>
                    <a:pt x="852" y="1024"/>
                  </a:lnTo>
                  <a:lnTo>
                    <a:pt x="854" y="1024"/>
                  </a:lnTo>
                  <a:lnTo>
                    <a:pt x="856" y="1026"/>
                  </a:lnTo>
                  <a:lnTo>
                    <a:pt x="856" y="1026"/>
                  </a:lnTo>
                  <a:lnTo>
                    <a:pt x="856" y="1026"/>
                  </a:lnTo>
                  <a:lnTo>
                    <a:pt x="857" y="1026"/>
                  </a:lnTo>
                  <a:lnTo>
                    <a:pt x="859" y="1026"/>
                  </a:lnTo>
                  <a:lnTo>
                    <a:pt x="861" y="1026"/>
                  </a:lnTo>
                  <a:lnTo>
                    <a:pt x="861" y="1024"/>
                  </a:lnTo>
                  <a:lnTo>
                    <a:pt x="861" y="1024"/>
                  </a:lnTo>
                  <a:lnTo>
                    <a:pt x="861" y="1024"/>
                  </a:lnTo>
                  <a:lnTo>
                    <a:pt x="863" y="1022"/>
                  </a:lnTo>
                  <a:lnTo>
                    <a:pt x="863" y="1022"/>
                  </a:lnTo>
                  <a:lnTo>
                    <a:pt x="865" y="1022"/>
                  </a:lnTo>
                  <a:lnTo>
                    <a:pt x="866" y="1018"/>
                  </a:lnTo>
                  <a:lnTo>
                    <a:pt x="865" y="1017"/>
                  </a:lnTo>
                  <a:lnTo>
                    <a:pt x="863" y="1015"/>
                  </a:lnTo>
                  <a:lnTo>
                    <a:pt x="861" y="1009"/>
                  </a:lnTo>
                  <a:lnTo>
                    <a:pt x="861" y="1009"/>
                  </a:lnTo>
                  <a:lnTo>
                    <a:pt x="857" y="1009"/>
                  </a:lnTo>
                  <a:lnTo>
                    <a:pt x="856" y="1009"/>
                  </a:lnTo>
                  <a:lnTo>
                    <a:pt x="854" y="1013"/>
                  </a:lnTo>
                  <a:lnTo>
                    <a:pt x="852" y="1013"/>
                  </a:lnTo>
                  <a:lnTo>
                    <a:pt x="848" y="1013"/>
                  </a:lnTo>
                  <a:lnTo>
                    <a:pt x="847" y="1015"/>
                  </a:lnTo>
                  <a:lnTo>
                    <a:pt x="845" y="1015"/>
                  </a:lnTo>
                  <a:lnTo>
                    <a:pt x="847" y="1017"/>
                  </a:lnTo>
                  <a:lnTo>
                    <a:pt x="847" y="1017"/>
                  </a:lnTo>
                  <a:close/>
                  <a:moveTo>
                    <a:pt x="888" y="993"/>
                  </a:moveTo>
                  <a:lnTo>
                    <a:pt x="886" y="993"/>
                  </a:lnTo>
                  <a:lnTo>
                    <a:pt x="885" y="993"/>
                  </a:lnTo>
                  <a:lnTo>
                    <a:pt x="885" y="995"/>
                  </a:lnTo>
                  <a:lnTo>
                    <a:pt x="886" y="997"/>
                  </a:lnTo>
                  <a:lnTo>
                    <a:pt x="892" y="997"/>
                  </a:lnTo>
                  <a:lnTo>
                    <a:pt x="894" y="999"/>
                  </a:lnTo>
                  <a:lnTo>
                    <a:pt x="892" y="999"/>
                  </a:lnTo>
                  <a:lnTo>
                    <a:pt x="892" y="999"/>
                  </a:lnTo>
                  <a:lnTo>
                    <a:pt x="888" y="999"/>
                  </a:lnTo>
                  <a:lnTo>
                    <a:pt x="879" y="999"/>
                  </a:lnTo>
                  <a:lnTo>
                    <a:pt x="877" y="999"/>
                  </a:lnTo>
                  <a:lnTo>
                    <a:pt x="872" y="1004"/>
                  </a:lnTo>
                  <a:lnTo>
                    <a:pt x="872" y="1006"/>
                  </a:lnTo>
                  <a:lnTo>
                    <a:pt x="872" y="1008"/>
                  </a:lnTo>
                  <a:lnTo>
                    <a:pt x="870" y="1009"/>
                  </a:lnTo>
                  <a:lnTo>
                    <a:pt x="872" y="1009"/>
                  </a:lnTo>
                  <a:lnTo>
                    <a:pt x="870" y="1011"/>
                  </a:lnTo>
                  <a:lnTo>
                    <a:pt x="872" y="1011"/>
                  </a:lnTo>
                  <a:lnTo>
                    <a:pt x="872" y="1011"/>
                  </a:lnTo>
                  <a:lnTo>
                    <a:pt x="872" y="1011"/>
                  </a:lnTo>
                  <a:lnTo>
                    <a:pt x="872" y="1011"/>
                  </a:lnTo>
                  <a:lnTo>
                    <a:pt x="874" y="1011"/>
                  </a:lnTo>
                  <a:lnTo>
                    <a:pt x="874" y="1011"/>
                  </a:lnTo>
                  <a:lnTo>
                    <a:pt x="874" y="1009"/>
                  </a:lnTo>
                  <a:lnTo>
                    <a:pt x="874" y="1011"/>
                  </a:lnTo>
                  <a:lnTo>
                    <a:pt x="874" y="1011"/>
                  </a:lnTo>
                  <a:lnTo>
                    <a:pt x="874" y="1011"/>
                  </a:lnTo>
                  <a:lnTo>
                    <a:pt x="874" y="1011"/>
                  </a:lnTo>
                  <a:lnTo>
                    <a:pt x="875" y="1013"/>
                  </a:lnTo>
                  <a:lnTo>
                    <a:pt x="877" y="1013"/>
                  </a:lnTo>
                  <a:lnTo>
                    <a:pt x="881" y="1013"/>
                  </a:lnTo>
                  <a:lnTo>
                    <a:pt x="883" y="1013"/>
                  </a:lnTo>
                  <a:lnTo>
                    <a:pt x="886" y="1009"/>
                  </a:lnTo>
                  <a:lnTo>
                    <a:pt x="890" y="1009"/>
                  </a:lnTo>
                  <a:lnTo>
                    <a:pt x="894" y="1008"/>
                  </a:lnTo>
                  <a:lnTo>
                    <a:pt x="899" y="1008"/>
                  </a:lnTo>
                  <a:lnTo>
                    <a:pt x="912" y="1002"/>
                  </a:lnTo>
                  <a:lnTo>
                    <a:pt x="913" y="1000"/>
                  </a:lnTo>
                  <a:lnTo>
                    <a:pt x="915" y="999"/>
                  </a:lnTo>
                  <a:lnTo>
                    <a:pt x="915" y="999"/>
                  </a:lnTo>
                  <a:lnTo>
                    <a:pt x="913" y="999"/>
                  </a:lnTo>
                  <a:lnTo>
                    <a:pt x="913" y="999"/>
                  </a:lnTo>
                  <a:lnTo>
                    <a:pt x="913" y="997"/>
                  </a:lnTo>
                  <a:lnTo>
                    <a:pt x="913" y="997"/>
                  </a:lnTo>
                  <a:lnTo>
                    <a:pt x="913" y="997"/>
                  </a:lnTo>
                  <a:lnTo>
                    <a:pt x="912" y="993"/>
                  </a:lnTo>
                  <a:lnTo>
                    <a:pt x="910" y="993"/>
                  </a:lnTo>
                  <a:lnTo>
                    <a:pt x="908" y="995"/>
                  </a:lnTo>
                  <a:lnTo>
                    <a:pt x="906" y="995"/>
                  </a:lnTo>
                  <a:lnTo>
                    <a:pt x="906" y="991"/>
                  </a:lnTo>
                  <a:lnTo>
                    <a:pt x="904" y="991"/>
                  </a:lnTo>
                  <a:lnTo>
                    <a:pt x="904" y="991"/>
                  </a:lnTo>
                  <a:lnTo>
                    <a:pt x="904" y="991"/>
                  </a:lnTo>
                  <a:lnTo>
                    <a:pt x="904" y="990"/>
                  </a:lnTo>
                  <a:lnTo>
                    <a:pt x="906" y="990"/>
                  </a:lnTo>
                  <a:lnTo>
                    <a:pt x="906" y="990"/>
                  </a:lnTo>
                  <a:lnTo>
                    <a:pt x="904" y="988"/>
                  </a:lnTo>
                  <a:lnTo>
                    <a:pt x="904" y="988"/>
                  </a:lnTo>
                  <a:lnTo>
                    <a:pt x="903" y="990"/>
                  </a:lnTo>
                  <a:lnTo>
                    <a:pt x="901" y="990"/>
                  </a:lnTo>
                  <a:lnTo>
                    <a:pt x="901" y="990"/>
                  </a:lnTo>
                  <a:lnTo>
                    <a:pt x="899" y="990"/>
                  </a:lnTo>
                  <a:lnTo>
                    <a:pt x="899" y="991"/>
                  </a:lnTo>
                  <a:lnTo>
                    <a:pt x="899" y="991"/>
                  </a:lnTo>
                  <a:lnTo>
                    <a:pt x="899" y="993"/>
                  </a:lnTo>
                  <a:lnTo>
                    <a:pt x="899" y="993"/>
                  </a:lnTo>
                  <a:lnTo>
                    <a:pt x="899" y="990"/>
                  </a:lnTo>
                  <a:lnTo>
                    <a:pt x="895" y="990"/>
                  </a:lnTo>
                  <a:lnTo>
                    <a:pt x="888" y="993"/>
                  </a:lnTo>
                  <a:close/>
                  <a:moveTo>
                    <a:pt x="910" y="993"/>
                  </a:moveTo>
                  <a:lnTo>
                    <a:pt x="912" y="991"/>
                  </a:lnTo>
                  <a:lnTo>
                    <a:pt x="913" y="991"/>
                  </a:lnTo>
                  <a:lnTo>
                    <a:pt x="915" y="991"/>
                  </a:lnTo>
                  <a:lnTo>
                    <a:pt x="915" y="990"/>
                  </a:lnTo>
                  <a:lnTo>
                    <a:pt x="915" y="990"/>
                  </a:lnTo>
                  <a:lnTo>
                    <a:pt x="915" y="990"/>
                  </a:lnTo>
                  <a:lnTo>
                    <a:pt x="915" y="990"/>
                  </a:lnTo>
                  <a:lnTo>
                    <a:pt x="915" y="990"/>
                  </a:lnTo>
                  <a:lnTo>
                    <a:pt x="913" y="988"/>
                  </a:lnTo>
                  <a:lnTo>
                    <a:pt x="913" y="990"/>
                  </a:lnTo>
                  <a:lnTo>
                    <a:pt x="913" y="988"/>
                  </a:lnTo>
                  <a:lnTo>
                    <a:pt x="913" y="988"/>
                  </a:lnTo>
                  <a:lnTo>
                    <a:pt x="912" y="988"/>
                  </a:lnTo>
                  <a:lnTo>
                    <a:pt x="912" y="988"/>
                  </a:lnTo>
                  <a:lnTo>
                    <a:pt x="910" y="988"/>
                  </a:lnTo>
                  <a:lnTo>
                    <a:pt x="910" y="988"/>
                  </a:lnTo>
                  <a:lnTo>
                    <a:pt x="910" y="988"/>
                  </a:lnTo>
                  <a:lnTo>
                    <a:pt x="908" y="990"/>
                  </a:lnTo>
                  <a:lnTo>
                    <a:pt x="908" y="990"/>
                  </a:lnTo>
                  <a:lnTo>
                    <a:pt x="908" y="990"/>
                  </a:lnTo>
                  <a:lnTo>
                    <a:pt x="908" y="991"/>
                  </a:lnTo>
                  <a:lnTo>
                    <a:pt x="908" y="991"/>
                  </a:lnTo>
                  <a:lnTo>
                    <a:pt x="908" y="991"/>
                  </a:lnTo>
                  <a:lnTo>
                    <a:pt x="908" y="993"/>
                  </a:lnTo>
                  <a:lnTo>
                    <a:pt x="910" y="993"/>
                  </a:lnTo>
                  <a:close/>
                  <a:moveTo>
                    <a:pt x="872" y="986"/>
                  </a:moveTo>
                  <a:lnTo>
                    <a:pt x="874" y="986"/>
                  </a:lnTo>
                  <a:lnTo>
                    <a:pt x="875" y="986"/>
                  </a:lnTo>
                  <a:lnTo>
                    <a:pt x="877" y="986"/>
                  </a:lnTo>
                  <a:lnTo>
                    <a:pt x="879" y="984"/>
                  </a:lnTo>
                  <a:lnTo>
                    <a:pt x="879" y="986"/>
                  </a:lnTo>
                  <a:lnTo>
                    <a:pt x="881" y="984"/>
                  </a:lnTo>
                  <a:lnTo>
                    <a:pt x="883" y="984"/>
                  </a:lnTo>
                  <a:lnTo>
                    <a:pt x="879" y="986"/>
                  </a:lnTo>
                  <a:lnTo>
                    <a:pt x="881" y="988"/>
                  </a:lnTo>
                  <a:lnTo>
                    <a:pt x="885" y="986"/>
                  </a:lnTo>
                  <a:lnTo>
                    <a:pt x="894" y="984"/>
                  </a:lnTo>
                  <a:lnTo>
                    <a:pt x="897" y="984"/>
                  </a:lnTo>
                  <a:lnTo>
                    <a:pt x="899" y="981"/>
                  </a:lnTo>
                  <a:lnTo>
                    <a:pt x="899" y="979"/>
                  </a:lnTo>
                  <a:lnTo>
                    <a:pt x="897" y="979"/>
                  </a:lnTo>
                  <a:lnTo>
                    <a:pt x="897" y="977"/>
                  </a:lnTo>
                  <a:lnTo>
                    <a:pt x="897" y="977"/>
                  </a:lnTo>
                  <a:lnTo>
                    <a:pt x="897" y="973"/>
                  </a:lnTo>
                  <a:lnTo>
                    <a:pt x="897" y="973"/>
                  </a:lnTo>
                  <a:lnTo>
                    <a:pt x="897" y="973"/>
                  </a:lnTo>
                  <a:lnTo>
                    <a:pt x="897" y="971"/>
                  </a:lnTo>
                  <a:lnTo>
                    <a:pt x="897" y="971"/>
                  </a:lnTo>
                  <a:lnTo>
                    <a:pt x="897" y="971"/>
                  </a:lnTo>
                  <a:lnTo>
                    <a:pt x="897" y="971"/>
                  </a:lnTo>
                  <a:lnTo>
                    <a:pt x="897" y="970"/>
                  </a:lnTo>
                  <a:lnTo>
                    <a:pt x="895" y="970"/>
                  </a:lnTo>
                  <a:lnTo>
                    <a:pt x="895" y="971"/>
                  </a:lnTo>
                  <a:lnTo>
                    <a:pt x="894" y="971"/>
                  </a:lnTo>
                  <a:lnTo>
                    <a:pt x="894" y="971"/>
                  </a:lnTo>
                  <a:lnTo>
                    <a:pt x="892" y="973"/>
                  </a:lnTo>
                  <a:lnTo>
                    <a:pt x="890" y="975"/>
                  </a:lnTo>
                  <a:lnTo>
                    <a:pt x="892" y="975"/>
                  </a:lnTo>
                  <a:lnTo>
                    <a:pt x="892" y="975"/>
                  </a:lnTo>
                  <a:lnTo>
                    <a:pt x="894" y="973"/>
                  </a:lnTo>
                  <a:lnTo>
                    <a:pt x="894" y="975"/>
                  </a:lnTo>
                  <a:lnTo>
                    <a:pt x="883" y="981"/>
                  </a:lnTo>
                  <a:lnTo>
                    <a:pt x="874" y="982"/>
                  </a:lnTo>
                  <a:lnTo>
                    <a:pt x="870" y="984"/>
                  </a:lnTo>
                  <a:lnTo>
                    <a:pt x="872" y="986"/>
                  </a:lnTo>
                  <a:lnTo>
                    <a:pt x="872" y="986"/>
                  </a:lnTo>
                  <a:close/>
                  <a:moveTo>
                    <a:pt x="950" y="946"/>
                  </a:moveTo>
                  <a:lnTo>
                    <a:pt x="950" y="946"/>
                  </a:lnTo>
                  <a:lnTo>
                    <a:pt x="951" y="946"/>
                  </a:lnTo>
                  <a:lnTo>
                    <a:pt x="951" y="946"/>
                  </a:lnTo>
                  <a:lnTo>
                    <a:pt x="951" y="948"/>
                  </a:lnTo>
                  <a:lnTo>
                    <a:pt x="950" y="948"/>
                  </a:lnTo>
                  <a:lnTo>
                    <a:pt x="950" y="948"/>
                  </a:lnTo>
                  <a:lnTo>
                    <a:pt x="950" y="948"/>
                  </a:lnTo>
                  <a:lnTo>
                    <a:pt x="951" y="948"/>
                  </a:lnTo>
                  <a:lnTo>
                    <a:pt x="951" y="950"/>
                  </a:lnTo>
                  <a:lnTo>
                    <a:pt x="953" y="950"/>
                  </a:lnTo>
                  <a:lnTo>
                    <a:pt x="953" y="948"/>
                  </a:lnTo>
                  <a:lnTo>
                    <a:pt x="955" y="948"/>
                  </a:lnTo>
                  <a:lnTo>
                    <a:pt x="953" y="946"/>
                  </a:lnTo>
                  <a:lnTo>
                    <a:pt x="953" y="946"/>
                  </a:lnTo>
                  <a:lnTo>
                    <a:pt x="953" y="946"/>
                  </a:lnTo>
                  <a:lnTo>
                    <a:pt x="953" y="946"/>
                  </a:lnTo>
                  <a:lnTo>
                    <a:pt x="953" y="944"/>
                  </a:lnTo>
                  <a:lnTo>
                    <a:pt x="951" y="944"/>
                  </a:lnTo>
                  <a:lnTo>
                    <a:pt x="951" y="944"/>
                  </a:lnTo>
                  <a:lnTo>
                    <a:pt x="951" y="944"/>
                  </a:lnTo>
                  <a:lnTo>
                    <a:pt x="951" y="944"/>
                  </a:lnTo>
                  <a:lnTo>
                    <a:pt x="950" y="944"/>
                  </a:lnTo>
                  <a:lnTo>
                    <a:pt x="950" y="946"/>
                  </a:lnTo>
                  <a:lnTo>
                    <a:pt x="950" y="946"/>
                  </a:lnTo>
                  <a:lnTo>
                    <a:pt x="950" y="946"/>
                  </a:lnTo>
                  <a:close/>
                  <a:moveTo>
                    <a:pt x="1024" y="881"/>
                  </a:moveTo>
                  <a:lnTo>
                    <a:pt x="1024" y="883"/>
                  </a:lnTo>
                  <a:lnTo>
                    <a:pt x="1025" y="885"/>
                  </a:lnTo>
                  <a:lnTo>
                    <a:pt x="1025" y="885"/>
                  </a:lnTo>
                  <a:lnTo>
                    <a:pt x="1027" y="887"/>
                  </a:lnTo>
                  <a:lnTo>
                    <a:pt x="1029" y="887"/>
                  </a:lnTo>
                  <a:lnTo>
                    <a:pt x="1029" y="887"/>
                  </a:lnTo>
                  <a:lnTo>
                    <a:pt x="1029" y="887"/>
                  </a:lnTo>
                  <a:lnTo>
                    <a:pt x="1029" y="887"/>
                  </a:lnTo>
                  <a:lnTo>
                    <a:pt x="1031" y="885"/>
                  </a:lnTo>
                  <a:lnTo>
                    <a:pt x="1031" y="885"/>
                  </a:lnTo>
                  <a:lnTo>
                    <a:pt x="1031" y="885"/>
                  </a:lnTo>
                  <a:lnTo>
                    <a:pt x="1031" y="883"/>
                  </a:lnTo>
                  <a:lnTo>
                    <a:pt x="1031" y="881"/>
                  </a:lnTo>
                  <a:lnTo>
                    <a:pt x="1029" y="881"/>
                  </a:lnTo>
                  <a:lnTo>
                    <a:pt x="1029" y="881"/>
                  </a:lnTo>
                  <a:lnTo>
                    <a:pt x="1027" y="878"/>
                  </a:lnTo>
                  <a:lnTo>
                    <a:pt x="1027" y="878"/>
                  </a:lnTo>
                  <a:lnTo>
                    <a:pt x="1027" y="878"/>
                  </a:lnTo>
                  <a:lnTo>
                    <a:pt x="1027" y="879"/>
                  </a:lnTo>
                  <a:lnTo>
                    <a:pt x="1025" y="876"/>
                  </a:lnTo>
                  <a:lnTo>
                    <a:pt x="1025" y="878"/>
                  </a:lnTo>
                  <a:lnTo>
                    <a:pt x="1025" y="879"/>
                  </a:lnTo>
                  <a:lnTo>
                    <a:pt x="1025" y="881"/>
                  </a:lnTo>
                  <a:lnTo>
                    <a:pt x="1025" y="881"/>
                  </a:lnTo>
                  <a:lnTo>
                    <a:pt x="1024" y="881"/>
                  </a:lnTo>
                  <a:close/>
                  <a:moveTo>
                    <a:pt x="1015" y="883"/>
                  </a:moveTo>
                  <a:lnTo>
                    <a:pt x="1013" y="885"/>
                  </a:lnTo>
                  <a:lnTo>
                    <a:pt x="1016" y="890"/>
                  </a:lnTo>
                  <a:lnTo>
                    <a:pt x="1020" y="890"/>
                  </a:lnTo>
                  <a:lnTo>
                    <a:pt x="1022" y="890"/>
                  </a:lnTo>
                  <a:lnTo>
                    <a:pt x="1022" y="892"/>
                  </a:lnTo>
                  <a:lnTo>
                    <a:pt x="1024" y="894"/>
                  </a:lnTo>
                  <a:lnTo>
                    <a:pt x="1027" y="894"/>
                  </a:lnTo>
                  <a:lnTo>
                    <a:pt x="1027" y="896"/>
                  </a:lnTo>
                  <a:lnTo>
                    <a:pt x="1029" y="892"/>
                  </a:lnTo>
                  <a:lnTo>
                    <a:pt x="1029" y="890"/>
                  </a:lnTo>
                  <a:lnTo>
                    <a:pt x="1029" y="890"/>
                  </a:lnTo>
                  <a:lnTo>
                    <a:pt x="1029" y="887"/>
                  </a:lnTo>
                  <a:lnTo>
                    <a:pt x="1022" y="887"/>
                  </a:lnTo>
                  <a:lnTo>
                    <a:pt x="1022" y="885"/>
                  </a:lnTo>
                  <a:lnTo>
                    <a:pt x="1020" y="881"/>
                  </a:lnTo>
                  <a:lnTo>
                    <a:pt x="1018" y="879"/>
                  </a:lnTo>
                  <a:lnTo>
                    <a:pt x="1015" y="876"/>
                  </a:lnTo>
                  <a:lnTo>
                    <a:pt x="1013" y="874"/>
                  </a:lnTo>
                  <a:lnTo>
                    <a:pt x="1011" y="874"/>
                  </a:lnTo>
                  <a:lnTo>
                    <a:pt x="1011" y="874"/>
                  </a:lnTo>
                  <a:lnTo>
                    <a:pt x="1009" y="874"/>
                  </a:lnTo>
                  <a:lnTo>
                    <a:pt x="1009" y="876"/>
                  </a:lnTo>
                  <a:lnTo>
                    <a:pt x="1009" y="878"/>
                  </a:lnTo>
                  <a:lnTo>
                    <a:pt x="1009" y="879"/>
                  </a:lnTo>
                  <a:lnTo>
                    <a:pt x="1011" y="881"/>
                  </a:lnTo>
                  <a:lnTo>
                    <a:pt x="1016" y="881"/>
                  </a:lnTo>
                  <a:lnTo>
                    <a:pt x="1018" y="883"/>
                  </a:lnTo>
                  <a:lnTo>
                    <a:pt x="1016" y="883"/>
                  </a:lnTo>
                  <a:lnTo>
                    <a:pt x="1015" y="883"/>
                  </a:lnTo>
                  <a:close/>
                  <a:moveTo>
                    <a:pt x="1022" y="869"/>
                  </a:moveTo>
                  <a:lnTo>
                    <a:pt x="1016" y="872"/>
                  </a:lnTo>
                  <a:lnTo>
                    <a:pt x="1016" y="872"/>
                  </a:lnTo>
                  <a:lnTo>
                    <a:pt x="1016" y="872"/>
                  </a:lnTo>
                  <a:lnTo>
                    <a:pt x="1015" y="872"/>
                  </a:lnTo>
                  <a:lnTo>
                    <a:pt x="1016" y="874"/>
                  </a:lnTo>
                  <a:lnTo>
                    <a:pt x="1016" y="874"/>
                  </a:lnTo>
                  <a:lnTo>
                    <a:pt x="1016" y="874"/>
                  </a:lnTo>
                  <a:lnTo>
                    <a:pt x="1016" y="876"/>
                  </a:lnTo>
                  <a:lnTo>
                    <a:pt x="1018" y="876"/>
                  </a:lnTo>
                  <a:lnTo>
                    <a:pt x="1018" y="876"/>
                  </a:lnTo>
                  <a:lnTo>
                    <a:pt x="1018" y="876"/>
                  </a:lnTo>
                  <a:lnTo>
                    <a:pt x="1018" y="876"/>
                  </a:lnTo>
                  <a:lnTo>
                    <a:pt x="1020" y="876"/>
                  </a:lnTo>
                  <a:lnTo>
                    <a:pt x="1020" y="876"/>
                  </a:lnTo>
                  <a:lnTo>
                    <a:pt x="1020" y="878"/>
                  </a:lnTo>
                  <a:lnTo>
                    <a:pt x="1022" y="879"/>
                  </a:lnTo>
                  <a:lnTo>
                    <a:pt x="1022" y="879"/>
                  </a:lnTo>
                  <a:lnTo>
                    <a:pt x="1022" y="879"/>
                  </a:lnTo>
                  <a:lnTo>
                    <a:pt x="1024" y="879"/>
                  </a:lnTo>
                  <a:lnTo>
                    <a:pt x="1024" y="879"/>
                  </a:lnTo>
                  <a:lnTo>
                    <a:pt x="1024" y="878"/>
                  </a:lnTo>
                  <a:lnTo>
                    <a:pt x="1024" y="878"/>
                  </a:lnTo>
                  <a:lnTo>
                    <a:pt x="1024" y="878"/>
                  </a:lnTo>
                  <a:lnTo>
                    <a:pt x="1024" y="878"/>
                  </a:lnTo>
                  <a:lnTo>
                    <a:pt x="1024" y="876"/>
                  </a:lnTo>
                  <a:lnTo>
                    <a:pt x="1024" y="876"/>
                  </a:lnTo>
                  <a:lnTo>
                    <a:pt x="1025" y="874"/>
                  </a:lnTo>
                  <a:lnTo>
                    <a:pt x="1025" y="872"/>
                  </a:lnTo>
                  <a:lnTo>
                    <a:pt x="1024" y="870"/>
                  </a:lnTo>
                  <a:lnTo>
                    <a:pt x="1024" y="870"/>
                  </a:lnTo>
                  <a:lnTo>
                    <a:pt x="1024" y="870"/>
                  </a:lnTo>
                  <a:lnTo>
                    <a:pt x="1022" y="869"/>
                  </a:lnTo>
                  <a:close/>
                  <a:moveTo>
                    <a:pt x="1011" y="840"/>
                  </a:moveTo>
                  <a:lnTo>
                    <a:pt x="998" y="850"/>
                  </a:lnTo>
                  <a:lnTo>
                    <a:pt x="998" y="850"/>
                  </a:lnTo>
                  <a:lnTo>
                    <a:pt x="1000" y="850"/>
                  </a:lnTo>
                  <a:lnTo>
                    <a:pt x="1000" y="850"/>
                  </a:lnTo>
                  <a:lnTo>
                    <a:pt x="1002" y="850"/>
                  </a:lnTo>
                  <a:lnTo>
                    <a:pt x="1004" y="849"/>
                  </a:lnTo>
                  <a:lnTo>
                    <a:pt x="1007" y="845"/>
                  </a:lnTo>
                  <a:lnTo>
                    <a:pt x="1011" y="845"/>
                  </a:lnTo>
                  <a:lnTo>
                    <a:pt x="1011" y="845"/>
                  </a:lnTo>
                  <a:lnTo>
                    <a:pt x="1011" y="847"/>
                  </a:lnTo>
                  <a:lnTo>
                    <a:pt x="1011" y="847"/>
                  </a:lnTo>
                  <a:lnTo>
                    <a:pt x="1011" y="849"/>
                  </a:lnTo>
                  <a:lnTo>
                    <a:pt x="1009" y="850"/>
                  </a:lnTo>
                  <a:lnTo>
                    <a:pt x="1009" y="850"/>
                  </a:lnTo>
                  <a:lnTo>
                    <a:pt x="1009" y="850"/>
                  </a:lnTo>
                  <a:lnTo>
                    <a:pt x="1011" y="850"/>
                  </a:lnTo>
                  <a:lnTo>
                    <a:pt x="1011" y="850"/>
                  </a:lnTo>
                  <a:lnTo>
                    <a:pt x="1011" y="850"/>
                  </a:lnTo>
                  <a:lnTo>
                    <a:pt x="1011" y="850"/>
                  </a:lnTo>
                  <a:lnTo>
                    <a:pt x="1011" y="852"/>
                  </a:lnTo>
                  <a:lnTo>
                    <a:pt x="1013" y="852"/>
                  </a:lnTo>
                  <a:lnTo>
                    <a:pt x="1016" y="850"/>
                  </a:lnTo>
                  <a:lnTo>
                    <a:pt x="1018" y="849"/>
                  </a:lnTo>
                  <a:lnTo>
                    <a:pt x="1020" y="845"/>
                  </a:lnTo>
                  <a:lnTo>
                    <a:pt x="1020" y="845"/>
                  </a:lnTo>
                  <a:lnTo>
                    <a:pt x="1020" y="845"/>
                  </a:lnTo>
                  <a:lnTo>
                    <a:pt x="1020" y="845"/>
                  </a:lnTo>
                  <a:lnTo>
                    <a:pt x="1020" y="845"/>
                  </a:lnTo>
                  <a:lnTo>
                    <a:pt x="1018" y="843"/>
                  </a:lnTo>
                  <a:lnTo>
                    <a:pt x="1016" y="843"/>
                  </a:lnTo>
                  <a:lnTo>
                    <a:pt x="1016" y="841"/>
                  </a:lnTo>
                  <a:lnTo>
                    <a:pt x="1016" y="841"/>
                  </a:lnTo>
                  <a:lnTo>
                    <a:pt x="1015" y="840"/>
                  </a:lnTo>
                  <a:lnTo>
                    <a:pt x="1015" y="840"/>
                  </a:lnTo>
                  <a:lnTo>
                    <a:pt x="1013" y="840"/>
                  </a:lnTo>
                  <a:lnTo>
                    <a:pt x="1013" y="838"/>
                  </a:lnTo>
                  <a:lnTo>
                    <a:pt x="1011" y="840"/>
                  </a:lnTo>
                  <a:close/>
                  <a:moveTo>
                    <a:pt x="995" y="849"/>
                  </a:moveTo>
                  <a:lnTo>
                    <a:pt x="995" y="850"/>
                  </a:lnTo>
                  <a:lnTo>
                    <a:pt x="998" y="849"/>
                  </a:lnTo>
                  <a:lnTo>
                    <a:pt x="998" y="847"/>
                  </a:lnTo>
                  <a:lnTo>
                    <a:pt x="1002" y="843"/>
                  </a:lnTo>
                  <a:lnTo>
                    <a:pt x="1006" y="843"/>
                  </a:lnTo>
                  <a:lnTo>
                    <a:pt x="1013" y="836"/>
                  </a:lnTo>
                  <a:lnTo>
                    <a:pt x="1013" y="836"/>
                  </a:lnTo>
                  <a:lnTo>
                    <a:pt x="1013" y="836"/>
                  </a:lnTo>
                  <a:lnTo>
                    <a:pt x="1013" y="836"/>
                  </a:lnTo>
                  <a:lnTo>
                    <a:pt x="1011" y="834"/>
                  </a:lnTo>
                  <a:lnTo>
                    <a:pt x="1009" y="834"/>
                  </a:lnTo>
                  <a:lnTo>
                    <a:pt x="1009" y="834"/>
                  </a:lnTo>
                  <a:lnTo>
                    <a:pt x="1009" y="836"/>
                  </a:lnTo>
                  <a:lnTo>
                    <a:pt x="1006" y="838"/>
                  </a:lnTo>
                  <a:lnTo>
                    <a:pt x="1004" y="840"/>
                  </a:lnTo>
                  <a:lnTo>
                    <a:pt x="1000" y="841"/>
                  </a:lnTo>
                  <a:lnTo>
                    <a:pt x="1000" y="841"/>
                  </a:lnTo>
                  <a:lnTo>
                    <a:pt x="996" y="841"/>
                  </a:lnTo>
                  <a:lnTo>
                    <a:pt x="995" y="843"/>
                  </a:lnTo>
                  <a:lnTo>
                    <a:pt x="995" y="845"/>
                  </a:lnTo>
                  <a:lnTo>
                    <a:pt x="995" y="847"/>
                  </a:lnTo>
                  <a:lnTo>
                    <a:pt x="993" y="849"/>
                  </a:lnTo>
                  <a:lnTo>
                    <a:pt x="993" y="849"/>
                  </a:lnTo>
                  <a:lnTo>
                    <a:pt x="995" y="849"/>
                  </a:lnTo>
                  <a:lnTo>
                    <a:pt x="995" y="849"/>
                  </a:lnTo>
                  <a:close/>
                  <a:moveTo>
                    <a:pt x="1036" y="829"/>
                  </a:moveTo>
                  <a:lnTo>
                    <a:pt x="1038" y="827"/>
                  </a:lnTo>
                  <a:lnTo>
                    <a:pt x="1038" y="827"/>
                  </a:lnTo>
                  <a:lnTo>
                    <a:pt x="1040" y="825"/>
                  </a:lnTo>
                  <a:lnTo>
                    <a:pt x="1040" y="825"/>
                  </a:lnTo>
                  <a:lnTo>
                    <a:pt x="1040" y="825"/>
                  </a:lnTo>
                  <a:lnTo>
                    <a:pt x="1040" y="827"/>
                  </a:lnTo>
                  <a:lnTo>
                    <a:pt x="1040" y="827"/>
                  </a:lnTo>
                  <a:lnTo>
                    <a:pt x="1040" y="827"/>
                  </a:lnTo>
                  <a:lnTo>
                    <a:pt x="1040" y="829"/>
                  </a:lnTo>
                  <a:lnTo>
                    <a:pt x="1040" y="827"/>
                  </a:lnTo>
                  <a:lnTo>
                    <a:pt x="1042" y="827"/>
                  </a:lnTo>
                  <a:lnTo>
                    <a:pt x="1042" y="827"/>
                  </a:lnTo>
                  <a:lnTo>
                    <a:pt x="1042" y="825"/>
                  </a:lnTo>
                  <a:lnTo>
                    <a:pt x="1042" y="825"/>
                  </a:lnTo>
                  <a:lnTo>
                    <a:pt x="1040" y="825"/>
                  </a:lnTo>
                  <a:lnTo>
                    <a:pt x="1040" y="825"/>
                  </a:lnTo>
                  <a:lnTo>
                    <a:pt x="1042" y="823"/>
                  </a:lnTo>
                  <a:lnTo>
                    <a:pt x="1042" y="823"/>
                  </a:lnTo>
                  <a:lnTo>
                    <a:pt x="1043" y="822"/>
                  </a:lnTo>
                  <a:lnTo>
                    <a:pt x="1045" y="822"/>
                  </a:lnTo>
                  <a:lnTo>
                    <a:pt x="1045" y="820"/>
                  </a:lnTo>
                  <a:lnTo>
                    <a:pt x="1045" y="820"/>
                  </a:lnTo>
                  <a:lnTo>
                    <a:pt x="1045" y="818"/>
                  </a:lnTo>
                  <a:lnTo>
                    <a:pt x="1043" y="820"/>
                  </a:lnTo>
                  <a:lnTo>
                    <a:pt x="1043" y="820"/>
                  </a:lnTo>
                  <a:lnTo>
                    <a:pt x="1043" y="820"/>
                  </a:lnTo>
                  <a:lnTo>
                    <a:pt x="1043" y="820"/>
                  </a:lnTo>
                  <a:lnTo>
                    <a:pt x="1043" y="820"/>
                  </a:lnTo>
                  <a:lnTo>
                    <a:pt x="1042" y="820"/>
                  </a:lnTo>
                  <a:lnTo>
                    <a:pt x="1042" y="820"/>
                  </a:lnTo>
                  <a:lnTo>
                    <a:pt x="1040" y="820"/>
                  </a:lnTo>
                  <a:lnTo>
                    <a:pt x="1036" y="820"/>
                  </a:lnTo>
                  <a:lnTo>
                    <a:pt x="1034" y="822"/>
                  </a:lnTo>
                  <a:lnTo>
                    <a:pt x="1034" y="822"/>
                  </a:lnTo>
                  <a:lnTo>
                    <a:pt x="1034" y="822"/>
                  </a:lnTo>
                  <a:lnTo>
                    <a:pt x="1034" y="823"/>
                  </a:lnTo>
                  <a:lnTo>
                    <a:pt x="1033" y="823"/>
                  </a:lnTo>
                  <a:lnTo>
                    <a:pt x="1033" y="825"/>
                  </a:lnTo>
                  <a:lnTo>
                    <a:pt x="1033" y="825"/>
                  </a:lnTo>
                  <a:lnTo>
                    <a:pt x="1033" y="825"/>
                  </a:lnTo>
                  <a:lnTo>
                    <a:pt x="1033" y="825"/>
                  </a:lnTo>
                  <a:lnTo>
                    <a:pt x="1033" y="827"/>
                  </a:lnTo>
                  <a:lnTo>
                    <a:pt x="1034" y="829"/>
                  </a:lnTo>
                  <a:lnTo>
                    <a:pt x="1036" y="829"/>
                  </a:lnTo>
                  <a:close/>
                  <a:moveTo>
                    <a:pt x="1056" y="823"/>
                  </a:moveTo>
                  <a:lnTo>
                    <a:pt x="1056" y="823"/>
                  </a:lnTo>
                  <a:lnTo>
                    <a:pt x="1058" y="823"/>
                  </a:lnTo>
                  <a:lnTo>
                    <a:pt x="1060" y="825"/>
                  </a:lnTo>
                  <a:lnTo>
                    <a:pt x="1060" y="825"/>
                  </a:lnTo>
                  <a:lnTo>
                    <a:pt x="1061" y="825"/>
                  </a:lnTo>
                  <a:lnTo>
                    <a:pt x="1063" y="827"/>
                  </a:lnTo>
                  <a:lnTo>
                    <a:pt x="1065" y="827"/>
                  </a:lnTo>
                  <a:lnTo>
                    <a:pt x="1069" y="825"/>
                  </a:lnTo>
                  <a:lnTo>
                    <a:pt x="1071" y="823"/>
                  </a:lnTo>
                  <a:lnTo>
                    <a:pt x="1072" y="822"/>
                  </a:lnTo>
                  <a:lnTo>
                    <a:pt x="1072" y="820"/>
                  </a:lnTo>
                  <a:lnTo>
                    <a:pt x="1071" y="820"/>
                  </a:lnTo>
                  <a:lnTo>
                    <a:pt x="1069" y="820"/>
                  </a:lnTo>
                  <a:lnTo>
                    <a:pt x="1069" y="818"/>
                  </a:lnTo>
                  <a:lnTo>
                    <a:pt x="1071" y="816"/>
                  </a:lnTo>
                  <a:lnTo>
                    <a:pt x="1071" y="814"/>
                  </a:lnTo>
                  <a:lnTo>
                    <a:pt x="1069" y="813"/>
                  </a:lnTo>
                  <a:lnTo>
                    <a:pt x="1067" y="809"/>
                  </a:lnTo>
                  <a:lnTo>
                    <a:pt x="1067" y="807"/>
                  </a:lnTo>
                  <a:lnTo>
                    <a:pt x="1065" y="807"/>
                  </a:lnTo>
                  <a:lnTo>
                    <a:pt x="1063" y="809"/>
                  </a:lnTo>
                  <a:lnTo>
                    <a:pt x="1063" y="811"/>
                  </a:lnTo>
                  <a:lnTo>
                    <a:pt x="1061" y="813"/>
                  </a:lnTo>
                  <a:lnTo>
                    <a:pt x="1061" y="813"/>
                  </a:lnTo>
                  <a:lnTo>
                    <a:pt x="1061" y="814"/>
                  </a:lnTo>
                  <a:lnTo>
                    <a:pt x="1061" y="816"/>
                  </a:lnTo>
                  <a:lnTo>
                    <a:pt x="1061" y="816"/>
                  </a:lnTo>
                  <a:lnTo>
                    <a:pt x="1061" y="816"/>
                  </a:lnTo>
                  <a:lnTo>
                    <a:pt x="1061" y="818"/>
                  </a:lnTo>
                  <a:lnTo>
                    <a:pt x="1061" y="818"/>
                  </a:lnTo>
                  <a:lnTo>
                    <a:pt x="1063" y="818"/>
                  </a:lnTo>
                  <a:lnTo>
                    <a:pt x="1061" y="818"/>
                  </a:lnTo>
                  <a:lnTo>
                    <a:pt x="1060" y="820"/>
                  </a:lnTo>
                  <a:lnTo>
                    <a:pt x="1060" y="820"/>
                  </a:lnTo>
                  <a:lnTo>
                    <a:pt x="1060" y="822"/>
                  </a:lnTo>
                  <a:lnTo>
                    <a:pt x="1060" y="822"/>
                  </a:lnTo>
                  <a:lnTo>
                    <a:pt x="1060" y="823"/>
                  </a:lnTo>
                  <a:lnTo>
                    <a:pt x="1058" y="823"/>
                  </a:lnTo>
                  <a:lnTo>
                    <a:pt x="1056" y="823"/>
                  </a:lnTo>
                  <a:close/>
                  <a:moveTo>
                    <a:pt x="1067" y="804"/>
                  </a:moveTo>
                  <a:lnTo>
                    <a:pt x="1067" y="804"/>
                  </a:lnTo>
                  <a:lnTo>
                    <a:pt x="1069" y="800"/>
                  </a:lnTo>
                  <a:lnTo>
                    <a:pt x="1069" y="800"/>
                  </a:lnTo>
                  <a:lnTo>
                    <a:pt x="1069" y="800"/>
                  </a:lnTo>
                  <a:lnTo>
                    <a:pt x="1069" y="798"/>
                  </a:lnTo>
                  <a:lnTo>
                    <a:pt x="1069" y="796"/>
                  </a:lnTo>
                  <a:lnTo>
                    <a:pt x="1067" y="796"/>
                  </a:lnTo>
                  <a:lnTo>
                    <a:pt x="1067" y="794"/>
                  </a:lnTo>
                  <a:lnTo>
                    <a:pt x="1067" y="794"/>
                  </a:lnTo>
                  <a:lnTo>
                    <a:pt x="1069" y="794"/>
                  </a:lnTo>
                  <a:lnTo>
                    <a:pt x="1074" y="793"/>
                  </a:lnTo>
                  <a:lnTo>
                    <a:pt x="1074" y="793"/>
                  </a:lnTo>
                  <a:lnTo>
                    <a:pt x="1076" y="793"/>
                  </a:lnTo>
                  <a:lnTo>
                    <a:pt x="1076" y="791"/>
                  </a:lnTo>
                  <a:lnTo>
                    <a:pt x="1076" y="791"/>
                  </a:lnTo>
                  <a:lnTo>
                    <a:pt x="1080" y="789"/>
                  </a:lnTo>
                  <a:lnTo>
                    <a:pt x="1080" y="787"/>
                  </a:lnTo>
                  <a:lnTo>
                    <a:pt x="1081" y="787"/>
                  </a:lnTo>
                  <a:lnTo>
                    <a:pt x="1083" y="785"/>
                  </a:lnTo>
                  <a:lnTo>
                    <a:pt x="1081" y="785"/>
                  </a:lnTo>
                  <a:lnTo>
                    <a:pt x="1081" y="785"/>
                  </a:lnTo>
                  <a:lnTo>
                    <a:pt x="1080" y="784"/>
                  </a:lnTo>
                  <a:lnTo>
                    <a:pt x="1080" y="782"/>
                  </a:lnTo>
                  <a:lnTo>
                    <a:pt x="1080" y="780"/>
                  </a:lnTo>
                  <a:lnTo>
                    <a:pt x="1080" y="778"/>
                  </a:lnTo>
                  <a:lnTo>
                    <a:pt x="1080" y="776"/>
                  </a:lnTo>
                  <a:lnTo>
                    <a:pt x="1078" y="773"/>
                  </a:lnTo>
                  <a:lnTo>
                    <a:pt x="1076" y="771"/>
                  </a:lnTo>
                  <a:lnTo>
                    <a:pt x="1074" y="769"/>
                  </a:lnTo>
                  <a:lnTo>
                    <a:pt x="1074" y="769"/>
                  </a:lnTo>
                  <a:lnTo>
                    <a:pt x="1072" y="769"/>
                  </a:lnTo>
                  <a:lnTo>
                    <a:pt x="1072" y="766"/>
                  </a:lnTo>
                  <a:lnTo>
                    <a:pt x="1071" y="764"/>
                  </a:lnTo>
                  <a:lnTo>
                    <a:pt x="1071" y="764"/>
                  </a:lnTo>
                  <a:lnTo>
                    <a:pt x="1069" y="766"/>
                  </a:lnTo>
                  <a:lnTo>
                    <a:pt x="1069" y="767"/>
                  </a:lnTo>
                  <a:lnTo>
                    <a:pt x="1069" y="767"/>
                  </a:lnTo>
                  <a:lnTo>
                    <a:pt x="1069" y="767"/>
                  </a:lnTo>
                  <a:lnTo>
                    <a:pt x="1069" y="767"/>
                  </a:lnTo>
                  <a:lnTo>
                    <a:pt x="1069" y="771"/>
                  </a:lnTo>
                  <a:lnTo>
                    <a:pt x="1069" y="771"/>
                  </a:lnTo>
                  <a:lnTo>
                    <a:pt x="1067" y="775"/>
                  </a:lnTo>
                  <a:lnTo>
                    <a:pt x="1069" y="775"/>
                  </a:lnTo>
                  <a:lnTo>
                    <a:pt x="1067" y="776"/>
                  </a:lnTo>
                  <a:lnTo>
                    <a:pt x="1069" y="776"/>
                  </a:lnTo>
                  <a:lnTo>
                    <a:pt x="1071" y="776"/>
                  </a:lnTo>
                  <a:lnTo>
                    <a:pt x="1072" y="775"/>
                  </a:lnTo>
                  <a:lnTo>
                    <a:pt x="1072" y="775"/>
                  </a:lnTo>
                  <a:lnTo>
                    <a:pt x="1072" y="776"/>
                  </a:lnTo>
                  <a:lnTo>
                    <a:pt x="1072" y="776"/>
                  </a:lnTo>
                  <a:lnTo>
                    <a:pt x="1074" y="776"/>
                  </a:lnTo>
                  <a:lnTo>
                    <a:pt x="1071" y="780"/>
                  </a:lnTo>
                  <a:lnTo>
                    <a:pt x="1067" y="782"/>
                  </a:lnTo>
                  <a:lnTo>
                    <a:pt x="1065" y="785"/>
                  </a:lnTo>
                  <a:lnTo>
                    <a:pt x="1065" y="785"/>
                  </a:lnTo>
                  <a:lnTo>
                    <a:pt x="1065" y="787"/>
                  </a:lnTo>
                  <a:lnTo>
                    <a:pt x="1065" y="787"/>
                  </a:lnTo>
                  <a:lnTo>
                    <a:pt x="1065" y="787"/>
                  </a:lnTo>
                  <a:lnTo>
                    <a:pt x="1067" y="787"/>
                  </a:lnTo>
                  <a:lnTo>
                    <a:pt x="1067" y="787"/>
                  </a:lnTo>
                  <a:lnTo>
                    <a:pt x="1067" y="787"/>
                  </a:lnTo>
                  <a:lnTo>
                    <a:pt x="1067" y="789"/>
                  </a:lnTo>
                  <a:lnTo>
                    <a:pt x="1067" y="791"/>
                  </a:lnTo>
                  <a:lnTo>
                    <a:pt x="1067" y="791"/>
                  </a:lnTo>
                  <a:lnTo>
                    <a:pt x="1065" y="791"/>
                  </a:lnTo>
                  <a:lnTo>
                    <a:pt x="1065" y="789"/>
                  </a:lnTo>
                  <a:lnTo>
                    <a:pt x="1063" y="789"/>
                  </a:lnTo>
                  <a:lnTo>
                    <a:pt x="1063" y="791"/>
                  </a:lnTo>
                  <a:lnTo>
                    <a:pt x="1063" y="793"/>
                  </a:lnTo>
                  <a:lnTo>
                    <a:pt x="1061" y="794"/>
                  </a:lnTo>
                  <a:lnTo>
                    <a:pt x="1061" y="796"/>
                  </a:lnTo>
                  <a:lnTo>
                    <a:pt x="1061" y="796"/>
                  </a:lnTo>
                  <a:lnTo>
                    <a:pt x="1061" y="796"/>
                  </a:lnTo>
                  <a:lnTo>
                    <a:pt x="1063" y="796"/>
                  </a:lnTo>
                  <a:lnTo>
                    <a:pt x="1063" y="796"/>
                  </a:lnTo>
                  <a:lnTo>
                    <a:pt x="1061" y="802"/>
                  </a:lnTo>
                  <a:lnTo>
                    <a:pt x="1061" y="805"/>
                  </a:lnTo>
                  <a:lnTo>
                    <a:pt x="1060" y="807"/>
                  </a:lnTo>
                  <a:lnTo>
                    <a:pt x="1061" y="807"/>
                  </a:lnTo>
                  <a:lnTo>
                    <a:pt x="1067" y="804"/>
                  </a:lnTo>
                  <a:close/>
                  <a:moveTo>
                    <a:pt x="1049" y="760"/>
                  </a:moveTo>
                  <a:lnTo>
                    <a:pt x="1051" y="760"/>
                  </a:lnTo>
                  <a:lnTo>
                    <a:pt x="1049" y="760"/>
                  </a:lnTo>
                  <a:lnTo>
                    <a:pt x="1051" y="762"/>
                  </a:lnTo>
                  <a:lnTo>
                    <a:pt x="1051" y="762"/>
                  </a:lnTo>
                  <a:lnTo>
                    <a:pt x="1051" y="760"/>
                  </a:lnTo>
                  <a:lnTo>
                    <a:pt x="1051" y="760"/>
                  </a:lnTo>
                  <a:lnTo>
                    <a:pt x="1052" y="760"/>
                  </a:lnTo>
                  <a:lnTo>
                    <a:pt x="1052" y="762"/>
                  </a:lnTo>
                  <a:lnTo>
                    <a:pt x="1052" y="762"/>
                  </a:lnTo>
                  <a:lnTo>
                    <a:pt x="1052" y="762"/>
                  </a:lnTo>
                  <a:lnTo>
                    <a:pt x="1052" y="762"/>
                  </a:lnTo>
                  <a:lnTo>
                    <a:pt x="1054" y="758"/>
                  </a:lnTo>
                  <a:lnTo>
                    <a:pt x="1056" y="757"/>
                  </a:lnTo>
                  <a:lnTo>
                    <a:pt x="1056" y="757"/>
                  </a:lnTo>
                  <a:lnTo>
                    <a:pt x="1056" y="755"/>
                  </a:lnTo>
                  <a:lnTo>
                    <a:pt x="1054" y="753"/>
                  </a:lnTo>
                  <a:lnTo>
                    <a:pt x="1056" y="753"/>
                  </a:lnTo>
                  <a:lnTo>
                    <a:pt x="1058" y="751"/>
                  </a:lnTo>
                  <a:lnTo>
                    <a:pt x="1058" y="751"/>
                  </a:lnTo>
                  <a:lnTo>
                    <a:pt x="1056" y="749"/>
                  </a:lnTo>
                  <a:lnTo>
                    <a:pt x="1056" y="749"/>
                  </a:lnTo>
                  <a:lnTo>
                    <a:pt x="1056" y="749"/>
                  </a:lnTo>
                  <a:lnTo>
                    <a:pt x="1054" y="749"/>
                  </a:lnTo>
                  <a:lnTo>
                    <a:pt x="1052" y="748"/>
                  </a:lnTo>
                  <a:lnTo>
                    <a:pt x="1051" y="748"/>
                  </a:lnTo>
                  <a:lnTo>
                    <a:pt x="1049" y="749"/>
                  </a:lnTo>
                  <a:lnTo>
                    <a:pt x="1047" y="751"/>
                  </a:lnTo>
                  <a:lnTo>
                    <a:pt x="1047" y="755"/>
                  </a:lnTo>
                  <a:lnTo>
                    <a:pt x="1045" y="757"/>
                  </a:lnTo>
                  <a:lnTo>
                    <a:pt x="1045" y="758"/>
                  </a:lnTo>
                  <a:lnTo>
                    <a:pt x="1045" y="760"/>
                  </a:lnTo>
                  <a:lnTo>
                    <a:pt x="1049" y="760"/>
                  </a:lnTo>
                  <a:close/>
                  <a:moveTo>
                    <a:pt x="1080" y="728"/>
                  </a:moveTo>
                  <a:lnTo>
                    <a:pt x="1080" y="728"/>
                  </a:lnTo>
                  <a:lnTo>
                    <a:pt x="1078" y="728"/>
                  </a:lnTo>
                  <a:lnTo>
                    <a:pt x="1080" y="728"/>
                  </a:lnTo>
                  <a:lnTo>
                    <a:pt x="1081" y="728"/>
                  </a:lnTo>
                  <a:lnTo>
                    <a:pt x="1089" y="719"/>
                  </a:lnTo>
                  <a:lnTo>
                    <a:pt x="1090" y="719"/>
                  </a:lnTo>
                  <a:lnTo>
                    <a:pt x="1094" y="715"/>
                  </a:lnTo>
                  <a:lnTo>
                    <a:pt x="1099" y="713"/>
                  </a:lnTo>
                  <a:lnTo>
                    <a:pt x="1101" y="711"/>
                  </a:lnTo>
                  <a:lnTo>
                    <a:pt x="1103" y="711"/>
                  </a:lnTo>
                  <a:lnTo>
                    <a:pt x="1099" y="710"/>
                  </a:lnTo>
                  <a:lnTo>
                    <a:pt x="1098" y="710"/>
                  </a:lnTo>
                  <a:lnTo>
                    <a:pt x="1094" y="711"/>
                  </a:lnTo>
                  <a:lnTo>
                    <a:pt x="1092" y="713"/>
                  </a:lnTo>
                  <a:lnTo>
                    <a:pt x="1090" y="713"/>
                  </a:lnTo>
                  <a:lnTo>
                    <a:pt x="1090" y="715"/>
                  </a:lnTo>
                  <a:lnTo>
                    <a:pt x="1089" y="715"/>
                  </a:lnTo>
                  <a:lnTo>
                    <a:pt x="1089" y="715"/>
                  </a:lnTo>
                  <a:lnTo>
                    <a:pt x="1087" y="715"/>
                  </a:lnTo>
                  <a:lnTo>
                    <a:pt x="1089" y="713"/>
                  </a:lnTo>
                  <a:lnTo>
                    <a:pt x="1090" y="711"/>
                  </a:lnTo>
                  <a:lnTo>
                    <a:pt x="1089" y="710"/>
                  </a:lnTo>
                  <a:lnTo>
                    <a:pt x="1087" y="710"/>
                  </a:lnTo>
                  <a:lnTo>
                    <a:pt x="1081" y="713"/>
                  </a:lnTo>
                  <a:lnTo>
                    <a:pt x="1081" y="715"/>
                  </a:lnTo>
                  <a:lnTo>
                    <a:pt x="1080" y="717"/>
                  </a:lnTo>
                  <a:lnTo>
                    <a:pt x="1080" y="719"/>
                  </a:lnTo>
                  <a:lnTo>
                    <a:pt x="1078" y="720"/>
                  </a:lnTo>
                  <a:lnTo>
                    <a:pt x="1076" y="724"/>
                  </a:lnTo>
                  <a:lnTo>
                    <a:pt x="1076" y="726"/>
                  </a:lnTo>
                  <a:lnTo>
                    <a:pt x="1081" y="724"/>
                  </a:lnTo>
                  <a:lnTo>
                    <a:pt x="1081" y="726"/>
                  </a:lnTo>
                  <a:lnTo>
                    <a:pt x="1080" y="728"/>
                  </a:lnTo>
                  <a:close/>
                  <a:moveTo>
                    <a:pt x="1085" y="702"/>
                  </a:moveTo>
                  <a:lnTo>
                    <a:pt x="1087" y="702"/>
                  </a:lnTo>
                  <a:lnTo>
                    <a:pt x="1087" y="702"/>
                  </a:lnTo>
                  <a:lnTo>
                    <a:pt x="1089" y="701"/>
                  </a:lnTo>
                  <a:lnTo>
                    <a:pt x="1090" y="701"/>
                  </a:lnTo>
                  <a:lnTo>
                    <a:pt x="1090" y="699"/>
                  </a:lnTo>
                  <a:lnTo>
                    <a:pt x="1089" y="699"/>
                  </a:lnTo>
                  <a:lnTo>
                    <a:pt x="1089" y="699"/>
                  </a:lnTo>
                  <a:lnTo>
                    <a:pt x="1087" y="699"/>
                  </a:lnTo>
                  <a:lnTo>
                    <a:pt x="1087" y="699"/>
                  </a:lnTo>
                  <a:lnTo>
                    <a:pt x="1087" y="697"/>
                  </a:lnTo>
                  <a:lnTo>
                    <a:pt x="1089" y="697"/>
                  </a:lnTo>
                  <a:lnTo>
                    <a:pt x="1085" y="697"/>
                  </a:lnTo>
                  <a:lnTo>
                    <a:pt x="1085" y="695"/>
                  </a:lnTo>
                  <a:lnTo>
                    <a:pt x="1087" y="693"/>
                  </a:lnTo>
                  <a:lnTo>
                    <a:pt x="1087" y="693"/>
                  </a:lnTo>
                  <a:lnTo>
                    <a:pt x="1087" y="692"/>
                  </a:lnTo>
                  <a:lnTo>
                    <a:pt x="1087" y="690"/>
                  </a:lnTo>
                  <a:lnTo>
                    <a:pt x="1087" y="688"/>
                  </a:lnTo>
                  <a:lnTo>
                    <a:pt x="1087" y="688"/>
                  </a:lnTo>
                  <a:lnTo>
                    <a:pt x="1087" y="686"/>
                  </a:lnTo>
                  <a:lnTo>
                    <a:pt x="1085" y="684"/>
                  </a:lnTo>
                  <a:lnTo>
                    <a:pt x="1085" y="684"/>
                  </a:lnTo>
                  <a:lnTo>
                    <a:pt x="1085" y="688"/>
                  </a:lnTo>
                  <a:lnTo>
                    <a:pt x="1083" y="688"/>
                  </a:lnTo>
                  <a:lnTo>
                    <a:pt x="1083" y="688"/>
                  </a:lnTo>
                  <a:lnTo>
                    <a:pt x="1078" y="692"/>
                  </a:lnTo>
                  <a:lnTo>
                    <a:pt x="1078" y="692"/>
                  </a:lnTo>
                  <a:lnTo>
                    <a:pt x="1080" y="692"/>
                  </a:lnTo>
                  <a:lnTo>
                    <a:pt x="1081" y="692"/>
                  </a:lnTo>
                  <a:lnTo>
                    <a:pt x="1085" y="692"/>
                  </a:lnTo>
                  <a:lnTo>
                    <a:pt x="1085" y="693"/>
                  </a:lnTo>
                  <a:lnTo>
                    <a:pt x="1083" y="695"/>
                  </a:lnTo>
                  <a:lnTo>
                    <a:pt x="1081" y="695"/>
                  </a:lnTo>
                  <a:lnTo>
                    <a:pt x="1081" y="697"/>
                  </a:lnTo>
                  <a:lnTo>
                    <a:pt x="1081" y="699"/>
                  </a:lnTo>
                  <a:lnTo>
                    <a:pt x="1081" y="699"/>
                  </a:lnTo>
                  <a:lnTo>
                    <a:pt x="1080" y="699"/>
                  </a:lnTo>
                  <a:lnTo>
                    <a:pt x="1078" y="699"/>
                  </a:lnTo>
                  <a:lnTo>
                    <a:pt x="1076" y="701"/>
                  </a:lnTo>
                  <a:lnTo>
                    <a:pt x="1074" y="702"/>
                  </a:lnTo>
                  <a:lnTo>
                    <a:pt x="1074" y="702"/>
                  </a:lnTo>
                  <a:lnTo>
                    <a:pt x="1074" y="702"/>
                  </a:lnTo>
                  <a:lnTo>
                    <a:pt x="1076" y="702"/>
                  </a:lnTo>
                  <a:lnTo>
                    <a:pt x="1078" y="702"/>
                  </a:lnTo>
                  <a:lnTo>
                    <a:pt x="1078" y="701"/>
                  </a:lnTo>
                  <a:lnTo>
                    <a:pt x="1078" y="702"/>
                  </a:lnTo>
                  <a:lnTo>
                    <a:pt x="1078" y="702"/>
                  </a:lnTo>
                  <a:lnTo>
                    <a:pt x="1076" y="704"/>
                  </a:lnTo>
                  <a:lnTo>
                    <a:pt x="1076" y="706"/>
                  </a:lnTo>
                  <a:lnTo>
                    <a:pt x="1076" y="706"/>
                  </a:lnTo>
                  <a:lnTo>
                    <a:pt x="1074" y="706"/>
                  </a:lnTo>
                  <a:lnTo>
                    <a:pt x="1074" y="708"/>
                  </a:lnTo>
                  <a:lnTo>
                    <a:pt x="1072" y="711"/>
                  </a:lnTo>
                  <a:lnTo>
                    <a:pt x="1083" y="704"/>
                  </a:lnTo>
                  <a:lnTo>
                    <a:pt x="1085" y="702"/>
                  </a:lnTo>
                  <a:close/>
                  <a:moveTo>
                    <a:pt x="1092" y="682"/>
                  </a:moveTo>
                  <a:lnTo>
                    <a:pt x="1094" y="682"/>
                  </a:lnTo>
                  <a:lnTo>
                    <a:pt x="1094" y="684"/>
                  </a:lnTo>
                  <a:lnTo>
                    <a:pt x="1096" y="684"/>
                  </a:lnTo>
                  <a:lnTo>
                    <a:pt x="1096" y="686"/>
                  </a:lnTo>
                  <a:lnTo>
                    <a:pt x="1098" y="684"/>
                  </a:lnTo>
                  <a:lnTo>
                    <a:pt x="1098" y="686"/>
                  </a:lnTo>
                  <a:lnTo>
                    <a:pt x="1099" y="684"/>
                  </a:lnTo>
                  <a:lnTo>
                    <a:pt x="1099" y="684"/>
                  </a:lnTo>
                  <a:lnTo>
                    <a:pt x="1101" y="682"/>
                  </a:lnTo>
                  <a:lnTo>
                    <a:pt x="1101" y="682"/>
                  </a:lnTo>
                  <a:lnTo>
                    <a:pt x="1101" y="681"/>
                  </a:lnTo>
                  <a:lnTo>
                    <a:pt x="1101" y="679"/>
                  </a:lnTo>
                  <a:lnTo>
                    <a:pt x="1101" y="677"/>
                  </a:lnTo>
                  <a:lnTo>
                    <a:pt x="1101" y="677"/>
                  </a:lnTo>
                  <a:lnTo>
                    <a:pt x="1101" y="677"/>
                  </a:lnTo>
                  <a:lnTo>
                    <a:pt x="1099" y="677"/>
                  </a:lnTo>
                  <a:lnTo>
                    <a:pt x="1099" y="675"/>
                  </a:lnTo>
                  <a:lnTo>
                    <a:pt x="1099" y="675"/>
                  </a:lnTo>
                  <a:lnTo>
                    <a:pt x="1098" y="675"/>
                  </a:lnTo>
                  <a:lnTo>
                    <a:pt x="1098" y="675"/>
                  </a:lnTo>
                  <a:lnTo>
                    <a:pt x="1098" y="675"/>
                  </a:lnTo>
                  <a:lnTo>
                    <a:pt x="1098" y="675"/>
                  </a:lnTo>
                  <a:lnTo>
                    <a:pt x="1098" y="673"/>
                  </a:lnTo>
                  <a:lnTo>
                    <a:pt x="1098" y="673"/>
                  </a:lnTo>
                  <a:lnTo>
                    <a:pt x="1098" y="675"/>
                  </a:lnTo>
                  <a:lnTo>
                    <a:pt x="1098" y="675"/>
                  </a:lnTo>
                  <a:lnTo>
                    <a:pt x="1096" y="675"/>
                  </a:lnTo>
                  <a:lnTo>
                    <a:pt x="1094" y="679"/>
                  </a:lnTo>
                  <a:lnTo>
                    <a:pt x="1094" y="679"/>
                  </a:lnTo>
                  <a:lnTo>
                    <a:pt x="1092" y="681"/>
                  </a:lnTo>
                  <a:lnTo>
                    <a:pt x="1092" y="681"/>
                  </a:lnTo>
                  <a:lnTo>
                    <a:pt x="1092" y="682"/>
                  </a:lnTo>
                  <a:lnTo>
                    <a:pt x="1092" y="682"/>
                  </a:lnTo>
                  <a:lnTo>
                    <a:pt x="1092" y="682"/>
                  </a:lnTo>
                  <a:close/>
                  <a:moveTo>
                    <a:pt x="1101" y="661"/>
                  </a:moveTo>
                  <a:lnTo>
                    <a:pt x="1101" y="661"/>
                  </a:lnTo>
                  <a:lnTo>
                    <a:pt x="1103" y="663"/>
                  </a:lnTo>
                  <a:lnTo>
                    <a:pt x="1103" y="663"/>
                  </a:lnTo>
                  <a:lnTo>
                    <a:pt x="1103" y="663"/>
                  </a:lnTo>
                  <a:lnTo>
                    <a:pt x="1103" y="664"/>
                  </a:lnTo>
                  <a:lnTo>
                    <a:pt x="1105" y="663"/>
                  </a:lnTo>
                  <a:lnTo>
                    <a:pt x="1105" y="661"/>
                  </a:lnTo>
                  <a:lnTo>
                    <a:pt x="1105" y="659"/>
                  </a:lnTo>
                  <a:lnTo>
                    <a:pt x="1105" y="655"/>
                  </a:lnTo>
                  <a:lnTo>
                    <a:pt x="1105" y="655"/>
                  </a:lnTo>
                  <a:lnTo>
                    <a:pt x="1105" y="655"/>
                  </a:lnTo>
                  <a:lnTo>
                    <a:pt x="1103" y="655"/>
                  </a:lnTo>
                  <a:lnTo>
                    <a:pt x="1103" y="655"/>
                  </a:lnTo>
                  <a:lnTo>
                    <a:pt x="1103" y="657"/>
                  </a:lnTo>
                  <a:lnTo>
                    <a:pt x="1103" y="659"/>
                  </a:lnTo>
                  <a:lnTo>
                    <a:pt x="1103" y="659"/>
                  </a:lnTo>
                  <a:lnTo>
                    <a:pt x="1103" y="659"/>
                  </a:lnTo>
                  <a:lnTo>
                    <a:pt x="1103" y="657"/>
                  </a:lnTo>
                  <a:lnTo>
                    <a:pt x="1103" y="657"/>
                  </a:lnTo>
                  <a:lnTo>
                    <a:pt x="1103" y="655"/>
                  </a:lnTo>
                  <a:lnTo>
                    <a:pt x="1101" y="655"/>
                  </a:lnTo>
                  <a:lnTo>
                    <a:pt x="1101" y="655"/>
                  </a:lnTo>
                  <a:lnTo>
                    <a:pt x="1099" y="657"/>
                  </a:lnTo>
                  <a:lnTo>
                    <a:pt x="1098" y="657"/>
                  </a:lnTo>
                  <a:lnTo>
                    <a:pt x="1098" y="659"/>
                  </a:lnTo>
                  <a:lnTo>
                    <a:pt x="1098" y="659"/>
                  </a:lnTo>
                  <a:lnTo>
                    <a:pt x="1099" y="659"/>
                  </a:lnTo>
                  <a:lnTo>
                    <a:pt x="1099" y="661"/>
                  </a:lnTo>
                  <a:lnTo>
                    <a:pt x="1099" y="663"/>
                  </a:lnTo>
                  <a:lnTo>
                    <a:pt x="1098" y="664"/>
                  </a:lnTo>
                  <a:lnTo>
                    <a:pt x="1098" y="664"/>
                  </a:lnTo>
                  <a:lnTo>
                    <a:pt x="1098" y="664"/>
                  </a:lnTo>
                  <a:lnTo>
                    <a:pt x="1098" y="666"/>
                  </a:lnTo>
                  <a:lnTo>
                    <a:pt x="1099" y="666"/>
                  </a:lnTo>
                  <a:lnTo>
                    <a:pt x="1099" y="666"/>
                  </a:lnTo>
                  <a:lnTo>
                    <a:pt x="1099" y="666"/>
                  </a:lnTo>
                  <a:lnTo>
                    <a:pt x="1099" y="666"/>
                  </a:lnTo>
                  <a:lnTo>
                    <a:pt x="1101" y="668"/>
                  </a:lnTo>
                  <a:lnTo>
                    <a:pt x="1101" y="668"/>
                  </a:lnTo>
                  <a:lnTo>
                    <a:pt x="1101" y="668"/>
                  </a:lnTo>
                  <a:lnTo>
                    <a:pt x="1101" y="668"/>
                  </a:lnTo>
                  <a:lnTo>
                    <a:pt x="1101" y="666"/>
                  </a:lnTo>
                  <a:lnTo>
                    <a:pt x="1101" y="664"/>
                  </a:lnTo>
                  <a:lnTo>
                    <a:pt x="1101" y="663"/>
                  </a:lnTo>
                  <a:lnTo>
                    <a:pt x="1101" y="661"/>
                  </a:lnTo>
                  <a:close/>
                  <a:moveTo>
                    <a:pt x="1170" y="572"/>
                  </a:moveTo>
                  <a:lnTo>
                    <a:pt x="1170" y="569"/>
                  </a:lnTo>
                  <a:lnTo>
                    <a:pt x="1172" y="565"/>
                  </a:lnTo>
                  <a:lnTo>
                    <a:pt x="1170" y="565"/>
                  </a:lnTo>
                  <a:lnTo>
                    <a:pt x="1168" y="567"/>
                  </a:lnTo>
                  <a:lnTo>
                    <a:pt x="1166" y="570"/>
                  </a:lnTo>
                  <a:lnTo>
                    <a:pt x="1166" y="572"/>
                  </a:lnTo>
                  <a:lnTo>
                    <a:pt x="1164" y="572"/>
                  </a:lnTo>
                  <a:lnTo>
                    <a:pt x="1164" y="572"/>
                  </a:lnTo>
                  <a:lnTo>
                    <a:pt x="1161" y="570"/>
                  </a:lnTo>
                  <a:lnTo>
                    <a:pt x="1161" y="570"/>
                  </a:lnTo>
                  <a:lnTo>
                    <a:pt x="1161" y="572"/>
                  </a:lnTo>
                  <a:lnTo>
                    <a:pt x="1159" y="574"/>
                  </a:lnTo>
                  <a:lnTo>
                    <a:pt x="1157" y="576"/>
                  </a:lnTo>
                  <a:lnTo>
                    <a:pt x="1157" y="576"/>
                  </a:lnTo>
                  <a:lnTo>
                    <a:pt x="1157" y="578"/>
                  </a:lnTo>
                  <a:lnTo>
                    <a:pt x="1161" y="578"/>
                  </a:lnTo>
                  <a:lnTo>
                    <a:pt x="1163" y="580"/>
                  </a:lnTo>
                  <a:lnTo>
                    <a:pt x="1164" y="583"/>
                  </a:lnTo>
                  <a:lnTo>
                    <a:pt x="1164" y="583"/>
                  </a:lnTo>
                  <a:lnTo>
                    <a:pt x="1164" y="583"/>
                  </a:lnTo>
                  <a:lnTo>
                    <a:pt x="1164" y="585"/>
                  </a:lnTo>
                  <a:lnTo>
                    <a:pt x="1164" y="587"/>
                  </a:lnTo>
                  <a:lnTo>
                    <a:pt x="1166" y="587"/>
                  </a:lnTo>
                  <a:lnTo>
                    <a:pt x="1166" y="587"/>
                  </a:lnTo>
                  <a:lnTo>
                    <a:pt x="1168" y="585"/>
                  </a:lnTo>
                  <a:lnTo>
                    <a:pt x="1168" y="585"/>
                  </a:lnTo>
                  <a:lnTo>
                    <a:pt x="1168" y="585"/>
                  </a:lnTo>
                  <a:lnTo>
                    <a:pt x="1166" y="585"/>
                  </a:lnTo>
                  <a:lnTo>
                    <a:pt x="1168" y="583"/>
                  </a:lnTo>
                  <a:lnTo>
                    <a:pt x="1168" y="581"/>
                  </a:lnTo>
                  <a:lnTo>
                    <a:pt x="1166" y="576"/>
                  </a:lnTo>
                  <a:lnTo>
                    <a:pt x="1168" y="574"/>
                  </a:lnTo>
                  <a:lnTo>
                    <a:pt x="1170" y="572"/>
                  </a:lnTo>
                  <a:close/>
                  <a:moveTo>
                    <a:pt x="1172" y="538"/>
                  </a:moveTo>
                  <a:lnTo>
                    <a:pt x="1175" y="536"/>
                  </a:lnTo>
                  <a:lnTo>
                    <a:pt x="1177" y="536"/>
                  </a:lnTo>
                  <a:lnTo>
                    <a:pt x="1177" y="534"/>
                  </a:lnTo>
                  <a:lnTo>
                    <a:pt x="1179" y="533"/>
                  </a:lnTo>
                  <a:lnTo>
                    <a:pt x="1177" y="533"/>
                  </a:lnTo>
                  <a:lnTo>
                    <a:pt x="1177" y="533"/>
                  </a:lnTo>
                  <a:lnTo>
                    <a:pt x="1177" y="533"/>
                  </a:lnTo>
                  <a:lnTo>
                    <a:pt x="1177" y="533"/>
                  </a:lnTo>
                  <a:lnTo>
                    <a:pt x="1177" y="531"/>
                  </a:lnTo>
                  <a:lnTo>
                    <a:pt x="1177" y="531"/>
                  </a:lnTo>
                  <a:lnTo>
                    <a:pt x="1177" y="531"/>
                  </a:lnTo>
                  <a:lnTo>
                    <a:pt x="1175" y="531"/>
                  </a:lnTo>
                  <a:lnTo>
                    <a:pt x="1173" y="533"/>
                  </a:lnTo>
                  <a:lnTo>
                    <a:pt x="1172" y="534"/>
                  </a:lnTo>
                  <a:lnTo>
                    <a:pt x="1170" y="536"/>
                  </a:lnTo>
                  <a:lnTo>
                    <a:pt x="1170" y="536"/>
                  </a:lnTo>
                  <a:lnTo>
                    <a:pt x="1170" y="536"/>
                  </a:lnTo>
                  <a:lnTo>
                    <a:pt x="1170" y="536"/>
                  </a:lnTo>
                  <a:lnTo>
                    <a:pt x="1170" y="536"/>
                  </a:lnTo>
                  <a:lnTo>
                    <a:pt x="1168" y="538"/>
                  </a:lnTo>
                  <a:lnTo>
                    <a:pt x="1168" y="538"/>
                  </a:lnTo>
                  <a:lnTo>
                    <a:pt x="1170" y="538"/>
                  </a:lnTo>
                  <a:lnTo>
                    <a:pt x="1170" y="538"/>
                  </a:lnTo>
                  <a:lnTo>
                    <a:pt x="1172" y="538"/>
                  </a:lnTo>
                  <a:lnTo>
                    <a:pt x="1172" y="538"/>
                  </a:lnTo>
                  <a:close/>
                  <a:moveTo>
                    <a:pt x="1206" y="462"/>
                  </a:moveTo>
                  <a:lnTo>
                    <a:pt x="1206" y="464"/>
                  </a:lnTo>
                  <a:lnTo>
                    <a:pt x="1206" y="466"/>
                  </a:lnTo>
                  <a:lnTo>
                    <a:pt x="1206" y="468"/>
                  </a:lnTo>
                  <a:lnTo>
                    <a:pt x="1206" y="468"/>
                  </a:lnTo>
                  <a:lnTo>
                    <a:pt x="1208" y="468"/>
                  </a:lnTo>
                  <a:lnTo>
                    <a:pt x="1213" y="468"/>
                  </a:lnTo>
                  <a:lnTo>
                    <a:pt x="1215" y="468"/>
                  </a:lnTo>
                  <a:lnTo>
                    <a:pt x="1215" y="468"/>
                  </a:lnTo>
                  <a:lnTo>
                    <a:pt x="1219" y="468"/>
                  </a:lnTo>
                  <a:lnTo>
                    <a:pt x="1219" y="468"/>
                  </a:lnTo>
                  <a:lnTo>
                    <a:pt x="1220" y="468"/>
                  </a:lnTo>
                  <a:lnTo>
                    <a:pt x="1222" y="466"/>
                  </a:lnTo>
                  <a:lnTo>
                    <a:pt x="1222" y="464"/>
                  </a:lnTo>
                  <a:lnTo>
                    <a:pt x="1222" y="464"/>
                  </a:lnTo>
                  <a:lnTo>
                    <a:pt x="1222" y="464"/>
                  </a:lnTo>
                  <a:lnTo>
                    <a:pt x="1220" y="464"/>
                  </a:lnTo>
                  <a:lnTo>
                    <a:pt x="1220" y="464"/>
                  </a:lnTo>
                  <a:lnTo>
                    <a:pt x="1220" y="466"/>
                  </a:lnTo>
                  <a:lnTo>
                    <a:pt x="1220" y="464"/>
                  </a:lnTo>
                  <a:lnTo>
                    <a:pt x="1220" y="464"/>
                  </a:lnTo>
                  <a:lnTo>
                    <a:pt x="1219" y="464"/>
                  </a:lnTo>
                  <a:lnTo>
                    <a:pt x="1219" y="464"/>
                  </a:lnTo>
                  <a:lnTo>
                    <a:pt x="1219" y="462"/>
                  </a:lnTo>
                  <a:lnTo>
                    <a:pt x="1215" y="462"/>
                  </a:lnTo>
                  <a:lnTo>
                    <a:pt x="1215" y="462"/>
                  </a:lnTo>
                  <a:lnTo>
                    <a:pt x="1213" y="459"/>
                  </a:lnTo>
                  <a:lnTo>
                    <a:pt x="1213" y="459"/>
                  </a:lnTo>
                  <a:lnTo>
                    <a:pt x="1213" y="459"/>
                  </a:lnTo>
                  <a:lnTo>
                    <a:pt x="1213" y="457"/>
                  </a:lnTo>
                  <a:lnTo>
                    <a:pt x="1213" y="457"/>
                  </a:lnTo>
                  <a:lnTo>
                    <a:pt x="1213" y="457"/>
                  </a:lnTo>
                  <a:lnTo>
                    <a:pt x="1211" y="457"/>
                  </a:lnTo>
                  <a:lnTo>
                    <a:pt x="1211" y="459"/>
                  </a:lnTo>
                  <a:lnTo>
                    <a:pt x="1210" y="460"/>
                  </a:lnTo>
                  <a:lnTo>
                    <a:pt x="1210" y="460"/>
                  </a:lnTo>
                  <a:lnTo>
                    <a:pt x="1210" y="460"/>
                  </a:lnTo>
                  <a:lnTo>
                    <a:pt x="1208" y="460"/>
                  </a:lnTo>
                  <a:lnTo>
                    <a:pt x="1206" y="460"/>
                  </a:lnTo>
                  <a:lnTo>
                    <a:pt x="1206" y="460"/>
                  </a:lnTo>
                  <a:lnTo>
                    <a:pt x="1206" y="460"/>
                  </a:lnTo>
                  <a:lnTo>
                    <a:pt x="1206" y="462"/>
                  </a:lnTo>
                  <a:lnTo>
                    <a:pt x="1206" y="462"/>
                  </a:lnTo>
                  <a:close/>
                  <a:moveTo>
                    <a:pt x="1233" y="457"/>
                  </a:moveTo>
                  <a:lnTo>
                    <a:pt x="1233" y="457"/>
                  </a:lnTo>
                  <a:lnTo>
                    <a:pt x="1233" y="457"/>
                  </a:lnTo>
                  <a:lnTo>
                    <a:pt x="1238" y="459"/>
                  </a:lnTo>
                  <a:lnTo>
                    <a:pt x="1240" y="459"/>
                  </a:lnTo>
                  <a:lnTo>
                    <a:pt x="1240" y="459"/>
                  </a:lnTo>
                  <a:lnTo>
                    <a:pt x="1240" y="457"/>
                  </a:lnTo>
                  <a:lnTo>
                    <a:pt x="1242" y="455"/>
                  </a:lnTo>
                  <a:lnTo>
                    <a:pt x="1244" y="455"/>
                  </a:lnTo>
                  <a:lnTo>
                    <a:pt x="1246" y="457"/>
                  </a:lnTo>
                  <a:lnTo>
                    <a:pt x="1249" y="459"/>
                  </a:lnTo>
                  <a:lnTo>
                    <a:pt x="1251" y="459"/>
                  </a:lnTo>
                  <a:lnTo>
                    <a:pt x="1253" y="457"/>
                  </a:lnTo>
                  <a:lnTo>
                    <a:pt x="1255" y="457"/>
                  </a:lnTo>
                  <a:lnTo>
                    <a:pt x="1255" y="455"/>
                  </a:lnTo>
                  <a:lnTo>
                    <a:pt x="1253" y="455"/>
                  </a:lnTo>
                  <a:lnTo>
                    <a:pt x="1253" y="455"/>
                  </a:lnTo>
                  <a:lnTo>
                    <a:pt x="1251" y="453"/>
                  </a:lnTo>
                  <a:lnTo>
                    <a:pt x="1249" y="453"/>
                  </a:lnTo>
                  <a:lnTo>
                    <a:pt x="1237" y="453"/>
                  </a:lnTo>
                  <a:lnTo>
                    <a:pt x="1235" y="453"/>
                  </a:lnTo>
                  <a:lnTo>
                    <a:pt x="1233" y="455"/>
                  </a:lnTo>
                  <a:lnTo>
                    <a:pt x="1233" y="455"/>
                  </a:lnTo>
                  <a:lnTo>
                    <a:pt x="1231" y="455"/>
                  </a:lnTo>
                  <a:lnTo>
                    <a:pt x="1231" y="455"/>
                  </a:lnTo>
                  <a:lnTo>
                    <a:pt x="1231" y="457"/>
                  </a:lnTo>
                  <a:lnTo>
                    <a:pt x="1231" y="457"/>
                  </a:lnTo>
                  <a:lnTo>
                    <a:pt x="1233" y="457"/>
                  </a:lnTo>
                  <a:close/>
                  <a:moveTo>
                    <a:pt x="1220" y="455"/>
                  </a:moveTo>
                  <a:lnTo>
                    <a:pt x="1219" y="453"/>
                  </a:lnTo>
                  <a:lnTo>
                    <a:pt x="1219" y="451"/>
                  </a:lnTo>
                  <a:lnTo>
                    <a:pt x="1219" y="451"/>
                  </a:lnTo>
                  <a:lnTo>
                    <a:pt x="1219" y="451"/>
                  </a:lnTo>
                  <a:lnTo>
                    <a:pt x="1219" y="453"/>
                  </a:lnTo>
                  <a:lnTo>
                    <a:pt x="1217" y="453"/>
                  </a:lnTo>
                  <a:lnTo>
                    <a:pt x="1217" y="455"/>
                  </a:lnTo>
                  <a:lnTo>
                    <a:pt x="1215" y="455"/>
                  </a:lnTo>
                  <a:lnTo>
                    <a:pt x="1215" y="457"/>
                  </a:lnTo>
                  <a:lnTo>
                    <a:pt x="1215" y="457"/>
                  </a:lnTo>
                  <a:lnTo>
                    <a:pt x="1215" y="457"/>
                  </a:lnTo>
                  <a:lnTo>
                    <a:pt x="1215" y="459"/>
                  </a:lnTo>
                  <a:lnTo>
                    <a:pt x="1215" y="460"/>
                  </a:lnTo>
                  <a:lnTo>
                    <a:pt x="1217" y="460"/>
                  </a:lnTo>
                  <a:lnTo>
                    <a:pt x="1220" y="460"/>
                  </a:lnTo>
                  <a:lnTo>
                    <a:pt x="1222" y="459"/>
                  </a:lnTo>
                  <a:lnTo>
                    <a:pt x="1220" y="457"/>
                  </a:lnTo>
                  <a:lnTo>
                    <a:pt x="1220" y="455"/>
                  </a:lnTo>
                  <a:close/>
                  <a:moveTo>
                    <a:pt x="1101" y="480"/>
                  </a:moveTo>
                  <a:lnTo>
                    <a:pt x="1101" y="477"/>
                  </a:lnTo>
                  <a:lnTo>
                    <a:pt x="1101" y="475"/>
                  </a:lnTo>
                  <a:lnTo>
                    <a:pt x="1107" y="473"/>
                  </a:lnTo>
                  <a:lnTo>
                    <a:pt x="1108" y="473"/>
                  </a:lnTo>
                  <a:lnTo>
                    <a:pt x="1108" y="471"/>
                  </a:lnTo>
                  <a:lnTo>
                    <a:pt x="1108" y="471"/>
                  </a:lnTo>
                  <a:lnTo>
                    <a:pt x="1108" y="471"/>
                  </a:lnTo>
                  <a:lnTo>
                    <a:pt x="1108" y="469"/>
                  </a:lnTo>
                  <a:lnTo>
                    <a:pt x="1108" y="469"/>
                  </a:lnTo>
                  <a:lnTo>
                    <a:pt x="1110" y="468"/>
                  </a:lnTo>
                  <a:lnTo>
                    <a:pt x="1108" y="466"/>
                  </a:lnTo>
                  <a:lnTo>
                    <a:pt x="1108" y="466"/>
                  </a:lnTo>
                  <a:lnTo>
                    <a:pt x="1107" y="466"/>
                  </a:lnTo>
                  <a:lnTo>
                    <a:pt x="1105" y="466"/>
                  </a:lnTo>
                  <a:lnTo>
                    <a:pt x="1105" y="464"/>
                  </a:lnTo>
                  <a:lnTo>
                    <a:pt x="1105" y="464"/>
                  </a:lnTo>
                  <a:lnTo>
                    <a:pt x="1105" y="462"/>
                  </a:lnTo>
                  <a:lnTo>
                    <a:pt x="1107" y="464"/>
                  </a:lnTo>
                  <a:lnTo>
                    <a:pt x="1107" y="460"/>
                  </a:lnTo>
                  <a:lnTo>
                    <a:pt x="1107" y="460"/>
                  </a:lnTo>
                  <a:lnTo>
                    <a:pt x="1108" y="464"/>
                  </a:lnTo>
                  <a:lnTo>
                    <a:pt x="1110" y="464"/>
                  </a:lnTo>
                  <a:lnTo>
                    <a:pt x="1112" y="464"/>
                  </a:lnTo>
                  <a:lnTo>
                    <a:pt x="1114" y="464"/>
                  </a:lnTo>
                  <a:lnTo>
                    <a:pt x="1114" y="462"/>
                  </a:lnTo>
                  <a:lnTo>
                    <a:pt x="1114" y="460"/>
                  </a:lnTo>
                  <a:lnTo>
                    <a:pt x="1114" y="459"/>
                  </a:lnTo>
                  <a:lnTo>
                    <a:pt x="1112" y="455"/>
                  </a:lnTo>
                  <a:lnTo>
                    <a:pt x="1112" y="453"/>
                  </a:lnTo>
                  <a:lnTo>
                    <a:pt x="1112" y="453"/>
                  </a:lnTo>
                  <a:lnTo>
                    <a:pt x="1112" y="455"/>
                  </a:lnTo>
                  <a:lnTo>
                    <a:pt x="1110" y="455"/>
                  </a:lnTo>
                  <a:lnTo>
                    <a:pt x="1110" y="455"/>
                  </a:lnTo>
                  <a:lnTo>
                    <a:pt x="1110" y="455"/>
                  </a:lnTo>
                  <a:lnTo>
                    <a:pt x="1110" y="453"/>
                  </a:lnTo>
                  <a:lnTo>
                    <a:pt x="1110" y="451"/>
                  </a:lnTo>
                  <a:lnTo>
                    <a:pt x="1110" y="451"/>
                  </a:lnTo>
                  <a:lnTo>
                    <a:pt x="1112" y="451"/>
                  </a:lnTo>
                  <a:lnTo>
                    <a:pt x="1114" y="451"/>
                  </a:lnTo>
                  <a:lnTo>
                    <a:pt x="1114" y="449"/>
                  </a:lnTo>
                  <a:lnTo>
                    <a:pt x="1112" y="449"/>
                  </a:lnTo>
                  <a:lnTo>
                    <a:pt x="1112" y="449"/>
                  </a:lnTo>
                  <a:lnTo>
                    <a:pt x="1112" y="448"/>
                  </a:lnTo>
                  <a:lnTo>
                    <a:pt x="1114" y="448"/>
                  </a:lnTo>
                  <a:lnTo>
                    <a:pt x="1114" y="448"/>
                  </a:lnTo>
                  <a:lnTo>
                    <a:pt x="1114" y="446"/>
                  </a:lnTo>
                  <a:lnTo>
                    <a:pt x="1116" y="446"/>
                  </a:lnTo>
                  <a:lnTo>
                    <a:pt x="1116" y="444"/>
                  </a:lnTo>
                  <a:lnTo>
                    <a:pt x="1110" y="442"/>
                  </a:lnTo>
                  <a:lnTo>
                    <a:pt x="1110" y="442"/>
                  </a:lnTo>
                  <a:lnTo>
                    <a:pt x="1110" y="442"/>
                  </a:lnTo>
                  <a:lnTo>
                    <a:pt x="1110" y="444"/>
                  </a:lnTo>
                  <a:lnTo>
                    <a:pt x="1110" y="444"/>
                  </a:lnTo>
                  <a:lnTo>
                    <a:pt x="1110" y="444"/>
                  </a:lnTo>
                  <a:lnTo>
                    <a:pt x="1110" y="446"/>
                  </a:lnTo>
                  <a:lnTo>
                    <a:pt x="1110" y="448"/>
                  </a:lnTo>
                  <a:lnTo>
                    <a:pt x="1108" y="449"/>
                  </a:lnTo>
                  <a:lnTo>
                    <a:pt x="1107" y="449"/>
                  </a:lnTo>
                  <a:lnTo>
                    <a:pt x="1107" y="451"/>
                  </a:lnTo>
                  <a:lnTo>
                    <a:pt x="1103" y="459"/>
                  </a:lnTo>
                  <a:lnTo>
                    <a:pt x="1103" y="459"/>
                  </a:lnTo>
                  <a:lnTo>
                    <a:pt x="1103" y="460"/>
                  </a:lnTo>
                  <a:lnTo>
                    <a:pt x="1103" y="460"/>
                  </a:lnTo>
                  <a:lnTo>
                    <a:pt x="1103" y="462"/>
                  </a:lnTo>
                  <a:lnTo>
                    <a:pt x="1103" y="462"/>
                  </a:lnTo>
                  <a:lnTo>
                    <a:pt x="1101" y="462"/>
                  </a:lnTo>
                  <a:lnTo>
                    <a:pt x="1101" y="464"/>
                  </a:lnTo>
                  <a:lnTo>
                    <a:pt x="1101" y="466"/>
                  </a:lnTo>
                  <a:lnTo>
                    <a:pt x="1101" y="468"/>
                  </a:lnTo>
                  <a:lnTo>
                    <a:pt x="1099" y="469"/>
                  </a:lnTo>
                  <a:lnTo>
                    <a:pt x="1099" y="471"/>
                  </a:lnTo>
                  <a:lnTo>
                    <a:pt x="1099" y="473"/>
                  </a:lnTo>
                  <a:lnTo>
                    <a:pt x="1099" y="473"/>
                  </a:lnTo>
                  <a:lnTo>
                    <a:pt x="1099" y="475"/>
                  </a:lnTo>
                  <a:lnTo>
                    <a:pt x="1099" y="475"/>
                  </a:lnTo>
                  <a:lnTo>
                    <a:pt x="1099" y="477"/>
                  </a:lnTo>
                  <a:lnTo>
                    <a:pt x="1099" y="477"/>
                  </a:lnTo>
                  <a:lnTo>
                    <a:pt x="1098" y="480"/>
                  </a:lnTo>
                  <a:lnTo>
                    <a:pt x="1096" y="482"/>
                  </a:lnTo>
                  <a:lnTo>
                    <a:pt x="1099" y="480"/>
                  </a:lnTo>
                  <a:lnTo>
                    <a:pt x="1101" y="480"/>
                  </a:lnTo>
                  <a:close/>
                  <a:moveTo>
                    <a:pt x="1116" y="455"/>
                  </a:moveTo>
                  <a:lnTo>
                    <a:pt x="1116" y="455"/>
                  </a:lnTo>
                  <a:lnTo>
                    <a:pt x="1117" y="453"/>
                  </a:lnTo>
                  <a:lnTo>
                    <a:pt x="1117" y="453"/>
                  </a:lnTo>
                  <a:lnTo>
                    <a:pt x="1117" y="451"/>
                  </a:lnTo>
                  <a:lnTo>
                    <a:pt x="1117" y="451"/>
                  </a:lnTo>
                  <a:lnTo>
                    <a:pt x="1117" y="451"/>
                  </a:lnTo>
                  <a:lnTo>
                    <a:pt x="1117" y="453"/>
                  </a:lnTo>
                  <a:lnTo>
                    <a:pt x="1117" y="457"/>
                  </a:lnTo>
                  <a:lnTo>
                    <a:pt x="1119" y="459"/>
                  </a:lnTo>
                  <a:lnTo>
                    <a:pt x="1121" y="457"/>
                  </a:lnTo>
                  <a:lnTo>
                    <a:pt x="1123" y="453"/>
                  </a:lnTo>
                  <a:lnTo>
                    <a:pt x="1123" y="453"/>
                  </a:lnTo>
                  <a:lnTo>
                    <a:pt x="1125" y="455"/>
                  </a:lnTo>
                  <a:lnTo>
                    <a:pt x="1125" y="455"/>
                  </a:lnTo>
                  <a:lnTo>
                    <a:pt x="1127" y="453"/>
                  </a:lnTo>
                  <a:lnTo>
                    <a:pt x="1127" y="449"/>
                  </a:lnTo>
                  <a:lnTo>
                    <a:pt x="1127" y="449"/>
                  </a:lnTo>
                  <a:lnTo>
                    <a:pt x="1127" y="448"/>
                  </a:lnTo>
                  <a:lnTo>
                    <a:pt x="1128" y="446"/>
                  </a:lnTo>
                  <a:lnTo>
                    <a:pt x="1128" y="439"/>
                  </a:lnTo>
                  <a:lnTo>
                    <a:pt x="1128" y="439"/>
                  </a:lnTo>
                  <a:lnTo>
                    <a:pt x="1128" y="437"/>
                  </a:lnTo>
                  <a:lnTo>
                    <a:pt x="1127" y="437"/>
                  </a:lnTo>
                  <a:lnTo>
                    <a:pt x="1123" y="435"/>
                  </a:lnTo>
                  <a:lnTo>
                    <a:pt x="1121" y="435"/>
                  </a:lnTo>
                  <a:lnTo>
                    <a:pt x="1121" y="439"/>
                  </a:lnTo>
                  <a:lnTo>
                    <a:pt x="1121" y="440"/>
                  </a:lnTo>
                  <a:lnTo>
                    <a:pt x="1123" y="442"/>
                  </a:lnTo>
                  <a:lnTo>
                    <a:pt x="1125" y="444"/>
                  </a:lnTo>
                  <a:lnTo>
                    <a:pt x="1123" y="448"/>
                  </a:lnTo>
                  <a:lnTo>
                    <a:pt x="1123" y="448"/>
                  </a:lnTo>
                  <a:lnTo>
                    <a:pt x="1121" y="448"/>
                  </a:lnTo>
                  <a:lnTo>
                    <a:pt x="1121" y="444"/>
                  </a:lnTo>
                  <a:lnTo>
                    <a:pt x="1119" y="444"/>
                  </a:lnTo>
                  <a:lnTo>
                    <a:pt x="1119" y="444"/>
                  </a:lnTo>
                  <a:lnTo>
                    <a:pt x="1116" y="448"/>
                  </a:lnTo>
                  <a:lnTo>
                    <a:pt x="1116" y="449"/>
                  </a:lnTo>
                  <a:lnTo>
                    <a:pt x="1116" y="451"/>
                  </a:lnTo>
                  <a:lnTo>
                    <a:pt x="1116" y="453"/>
                  </a:lnTo>
                  <a:lnTo>
                    <a:pt x="1116" y="455"/>
                  </a:lnTo>
                  <a:lnTo>
                    <a:pt x="1116" y="455"/>
                  </a:lnTo>
                  <a:close/>
                  <a:moveTo>
                    <a:pt x="1199" y="421"/>
                  </a:moveTo>
                  <a:lnTo>
                    <a:pt x="1197" y="422"/>
                  </a:lnTo>
                  <a:lnTo>
                    <a:pt x="1199" y="426"/>
                  </a:lnTo>
                  <a:lnTo>
                    <a:pt x="1199" y="426"/>
                  </a:lnTo>
                  <a:lnTo>
                    <a:pt x="1201" y="426"/>
                  </a:lnTo>
                  <a:lnTo>
                    <a:pt x="1202" y="424"/>
                  </a:lnTo>
                  <a:lnTo>
                    <a:pt x="1204" y="419"/>
                  </a:lnTo>
                  <a:lnTo>
                    <a:pt x="1204" y="415"/>
                  </a:lnTo>
                  <a:lnTo>
                    <a:pt x="1202" y="415"/>
                  </a:lnTo>
                  <a:lnTo>
                    <a:pt x="1199" y="421"/>
                  </a:lnTo>
                  <a:close/>
                  <a:moveTo>
                    <a:pt x="1161" y="417"/>
                  </a:moveTo>
                  <a:lnTo>
                    <a:pt x="1163" y="417"/>
                  </a:lnTo>
                  <a:lnTo>
                    <a:pt x="1164" y="417"/>
                  </a:lnTo>
                  <a:lnTo>
                    <a:pt x="1164" y="419"/>
                  </a:lnTo>
                  <a:lnTo>
                    <a:pt x="1164" y="419"/>
                  </a:lnTo>
                  <a:lnTo>
                    <a:pt x="1164" y="421"/>
                  </a:lnTo>
                  <a:lnTo>
                    <a:pt x="1168" y="422"/>
                  </a:lnTo>
                  <a:lnTo>
                    <a:pt x="1170" y="422"/>
                  </a:lnTo>
                  <a:lnTo>
                    <a:pt x="1170" y="419"/>
                  </a:lnTo>
                  <a:lnTo>
                    <a:pt x="1170" y="413"/>
                  </a:lnTo>
                  <a:lnTo>
                    <a:pt x="1166" y="413"/>
                  </a:lnTo>
                  <a:lnTo>
                    <a:pt x="1166" y="413"/>
                  </a:lnTo>
                  <a:lnTo>
                    <a:pt x="1164" y="412"/>
                  </a:lnTo>
                  <a:lnTo>
                    <a:pt x="1163" y="412"/>
                  </a:lnTo>
                  <a:lnTo>
                    <a:pt x="1161" y="412"/>
                  </a:lnTo>
                  <a:lnTo>
                    <a:pt x="1161" y="413"/>
                  </a:lnTo>
                  <a:lnTo>
                    <a:pt x="1159" y="413"/>
                  </a:lnTo>
                  <a:lnTo>
                    <a:pt x="1161" y="417"/>
                  </a:lnTo>
                  <a:close/>
                  <a:moveTo>
                    <a:pt x="1130" y="446"/>
                  </a:moveTo>
                  <a:lnTo>
                    <a:pt x="1132" y="451"/>
                  </a:lnTo>
                  <a:lnTo>
                    <a:pt x="1134" y="451"/>
                  </a:lnTo>
                  <a:lnTo>
                    <a:pt x="1134" y="449"/>
                  </a:lnTo>
                  <a:lnTo>
                    <a:pt x="1134" y="446"/>
                  </a:lnTo>
                  <a:lnTo>
                    <a:pt x="1134" y="448"/>
                  </a:lnTo>
                  <a:lnTo>
                    <a:pt x="1136" y="446"/>
                  </a:lnTo>
                  <a:lnTo>
                    <a:pt x="1136" y="446"/>
                  </a:lnTo>
                  <a:lnTo>
                    <a:pt x="1136" y="444"/>
                  </a:lnTo>
                  <a:lnTo>
                    <a:pt x="1136" y="444"/>
                  </a:lnTo>
                  <a:lnTo>
                    <a:pt x="1134" y="444"/>
                  </a:lnTo>
                  <a:lnTo>
                    <a:pt x="1134" y="444"/>
                  </a:lnTo>
                  <a:lnTo>
                    <a:pt x="1134" y="442"/>
                  </a:lnTo>
                  <a:lnTo>
                    <a:pt x="1136" y="440"/>
                  </a:lnTo>
                  <a:lnTo>
                    <a:pt x="1137" y="440"/>
                  </a:lnTo>
                  <a:lnTo>
                    <a:pt x="1139" y="442"/>
                  </a:lnTo>
                  <a:lnTo>
                    <a:pt x="1139" y="444"/>
                  </a:lnTo>
                  <a:lnTo>
                    <a:pt x="1139" y="446"/>
                  </a:lnTo>
                  <a:lnTo>
                    <a:pt x="1139" y="446"/>
                  </a:lnTo>
                  <a:lnTo>
                    <a:pt x="1139" y="446"/>
                  </a:lnTo>
                  <a:lnTo>
                    <a:pt x="1139" y="446"/>
                  </a:lnTo>
                  <a:lnTo>
                    <a:pt x="1141" y="446"/>
                  </a:lnTo>
                  <a:lnTo>
                    <a:pt x="1141" y="448"/>
                  </a:lnTo>
                  <a:lnTo>
                    <a:pt x="1143" y="448"/>
                  </a:lnTo>
                  <a:lnTo>
                    <a:pt x="1143" y="446"/>
                  </a:lnTo>
                  <a:lnTo>
                    <a:pt x="1143" y="446"/>
                  </a:lnTo>
                  <a:lnTo>
                    <a:pt x="1143" y="444"/>
                  </a:lnTo>
                  <a:lnTo>
                    <a:pt x="1143" y="442"/>
                  </a:lnTo>
                  <a:lnTo>
                    <a:pt x="1143" y="442"/>
                  </a:lnTo>
                  <a:lnTo>
                    <a:pt x="1143" y="440"/>
                  </a:lnTo>
                  <a:lnTo>
                    <a:pt x="1143" y="440"/>
                  </a:lnTo>
                  <a:lnTo>
                    <a:pt x="1145" y="439"/>
                  </a:lnTo>
                  <a:lnTo>
                    <a:pt x="1145" y="440"/>
                  </a:lnTo>
                  <a:lnTo>
                    <a:pt x="1145" y="442"/>
                  </a:lnTo>
                  <a:lnTo>
                    <a:pt x="1145" y="442"/>
                  </a:lnTo>
                  <a:lnTo>
                    <a:pt x="1146" y="442"/>
                  </a:lnTo>
                  <a:lnTo>
                    <a:pt x="1148" y="442"/>
                  </a:lnTo>
                  <a:lnTo>
                    <a:pt x="1148" y="440"/>
                  </a:lnTo>
                  <a:lnTo>
                    <a:pt x="1150" y="440"/>
                  </a:lnTo>
                  <a:lnTo>
                    <a:pt x="1150" y="439"/>
                  </a:lnTo>
                  <a:lnTo>
                    <a:pt x="1148" y="437"/>
                  </a:lnTo>
                  <a:lnTo>
                    <a:pt x="1146" y="437"/>
                  </a:lnTo>
                  <a:lnTo>
                    <a:pt x="1146" y="435"/>
                  </a:lnTo>
                  <a:lnTo>
                    <a:pt x="1150" y="435"/>
                  </a:lnTo>
                  <a:lnTo>
                    <a:pt x="1150" y="435"/>
                  </a:lnTo>
                  <a:lnTo>
                    <a:pt x="1150" y="433"/>
                  </a:lnTo>
                  <a:lnTo>
                    <a:pt x="1150" y="433"/>
                  </a:lnTo>
                  <a:lnTo>
                    <a:pt x="1152" y="431"/>
                  </a:lnTo>
                  <a:lnTo>
                    <a:pt x="1152" y="431"/>
                  </a:lnTo>
                  <a:lnTo>
                    <a:pt x="1152" y="433"/>
                  </a:lnTo>
                  <a:lnTo>
                    <a:pt x="1152" y="433"/>
                  </a:lnTo>
                  <a:lnTo>
                    <a:pt x="1154" y="433"/>
                  </a:lnTo>
                  <a:lnTo>
                    <a:pt x="1154" y="433"/>
                  </a:lnTo>
                  <a:lnTo>
                    <a:pt x="1155" y="433"/>
                  </a:lnTo>
                  <a:lnTo>
                    <a:pt x="1159" y="431"/>
                  </a:lnTo>
                  <a:lnTo>
                    <a:pt x="1159" y="431"/>
                  </a:lnTo>
                  <a:lnTo>
                    <a:pt x="1159" y="431"/>
                  </a:lnTo>
                  <a:lnTo>
                    <a:pt x="1161" y="430"/>
                  </a:lnTo>
                  <a:lnTo>
                    <a:pt x="1163" y="428"/>
                  </a:lnTo>
                  <a:lnTo>
                    <a:pt x="1164" y="422"/>
                  </a:lnTo>
                  <a:lnTo>
                    <a:pt x="1163" y="419"/>
                  </a:lnTo>
                  <a:lnTo>
                    <a:pt x="1161" y="419"/>
                  </a:lnTo>
                  <a:lnTo>
                    <a:pt x="1159" y="421"/>
                  </a:lnTo>
                  <a:lnTo>
                    <a:pt x="1157" y="422"/>
                  </a:lnTo>
                  <a:lnTo>
                    <a:pt x="1155" y="421"/>
                  </a:lnTo>
                  <a:lnTo>
                    <a:pt x="1157" y="417"/>
                  </a:lnTo>
                  <a:lnTo>
                    <a:pt x="1155" y="412"/>
                  </a:lnTo>
                  <a:lnTo>
                    <a:pt x="1154" y="410"/>
                  </a:lnTo>
                  <a:lnTo>
                    <a:pt x="1150" y="412"/>
                  </a:lnTo>
                  <a:lnTo>
                    <a:pt x="1150" y="415"/>
                  </a:lnTo>
                  <a:lnTo>
                    <a:pt x="1148" y="417"/>
                  </a:lnTo>
                  <a:lnTo>
                    <a:pt x="1148" y="417"/>
                  </a:lnTo>
                  <a:lnTo>
                    <a:pt x="1148" y="419"/>
                  </a:lnTo>
                  <a:lnTo>
                    <a:pt x="1146" y="421"/>
                  </a:lnTo>
                  <a:lnTo>
                    <a:pt x="1146" y="421"/>
                  </a:lnTo>
                  <a:lnTo>
                    <a:pt x="1146" y="419"/>
                  </a:lnTo>
                  <a:lnTo>
                    <a:pt x="1145" y="419"/>
                  </a:lnTo>
                  <a:lnTo>
                    <a:pt x="1145" y="419"/>
                  </a:lnTo>
                  <a:lnTo>
                    <a:pt x="1143" y="419"/>
                  </a:lnTo>
                  <a:lnTo>
                    <a:pt x="1143" y="419"/>
                  </a:lnTo>
                  <a:lnTo>
                    <a:pt x="1141" y="417"/>
                  </a:lnTo>
                  <a:lnTo>
                    <a:pt x="1141" y="417"/>
                  </a:lnTo>
                  <a:lnTo>
                    <a:pt x="1141" y="417"/>
                  </a:lnTo>
                  <a:lnTo>
                    <a:pt x="1139" y="417"/>
                  </a:lnTo>
                  <a:lnTo>
                    <a:pt x="1132" y="424"/>
                  </a:lnTo>
                  <a:lnTo>
                    <a:pt x="1136" y="424"/>
                  </a:lnTo>
                  <a:lnTo>
                    <a:pt x="1136" y="424"/>
                  </a:lnTo>
                  <a:lnTo>
                    <a:pt x="1137" y="426"/>
                  </a:lnTo>
                  <a:lnTo>
                    <a:pt x="1137" y="426"/>
                  </a:lnTo>
                  <a:lnTo>
                    <a:pt x="1136" y="428"/>
                  </a:lnTo>
                  <a:lnTo>
                    <a:pt x="1134" y="428"/>
                  </a:lnTo>
                  <a:lnTo>
                    <a:pt x="1132" y="431"/>
                  </a:lnTo>
                  <a:lnTo>
                    <a:pt x="1134" y="431"/>
                  </a:lnTo>
                  <a:lnTo>
                    <a:pt x="1134" y="433"/>
                  </a:lnTo>
                  <a:lnTo>
                    <a:pt x="1132" y="433"/>
                  </a:lnTo>
                  <a:lnTo>
                    <a:pt x="1132" y="435"/>
                  </a:lnTo>
                  <a:lnTo>
                    <a:pt x="1132" y="435"/>
                  </a:lnTo>
                  <a:lnTo>
                    <a:pt x="1132" y="435"/>
                  </a:lnTo>
                  <a:lnTo>
                    <a:pt x="1132" y="437"/>
                  </a:lnTo>
                  <a:lnTo>
                    <a:pt x="1132" y="437"/>
                  </a:lnTo>
                  <a:lnTo>
                    <a:pt x="1132" y="437"/>
                  </a:lnTo>
                  <a:lnTo>
                    <a:pt x="1132" y="437"/>
                  </a:lnTo>
                  <a:lnTo>
                    <a:pt x="1132" y="439"/>
                  </a:lnTo>
                  <a:lnTo>
                    <a:pt x="1132" y="439"/>
                  </a:lnTo>
                  <a:lnTo>
                    <a:pt x="1136" y="435"/>
                  </a:lnTo>
                  <a:lnTo>
                    <a:pt x="1137" y="435"/>
                  </a:lnTo>
                  <a:lnTo>
                    <a:pt x="1132" y="442"/>
                  </a:lnTo>
                  <a:lnTo>
                    <a:pt x="1130" y="446"/>
                  </a:lnTo>
                  <a:close/>
                  <a:moveTo>
                    <a:pt x="1172" y="424"/>
                  </a:moveTo>
                  <a:lnTo>
                    <a:pt x="1172" y="424"/>
                  </a:lnTo>
                  <a:lnTo>
                    <a:pt x="1175" y="424"/>
                  </a:lnTo>
                  <a:lnTo>
                    <a:pt x="1173" y="424"/>
                  </a:lnTo>
                  <a:lnTo>
                    <a:pt x="1168" y="426"/>
                  </a:lnTo>
                  <a:lnTo>
                    <a:pt x="1166" y="430"/>
                  </a:lnTo>
                  <a:lnTo>
                    <a:pt x="1168" y="430"/>
                  </a:lnTo>
                  <a:lnTo>
                    <a:pt x="1168" y="431"/>
                  </a:lnTo>
                  <a:lnTo>
                    <a:pt x="1168" y="431"/>
                  </a:lnTo>
                  <a:lnTo>
                    <a:pt x="1168" y="431"/>
                  </a:lnTo>
                  <a:lnTo>
                    <a:pt x="1168" y="433"/>
                  </a:lnTo>
                  <a:lnTo>
                    <a:pt x="1168" y="433"/>
                  </a:lnTo>
                  <a:lnTo>
                    <a:pt x="1168" y="433"/>
                  </a:lnTo>
                  <a:lnTo>
                    <a:pt x="1168" y="433"/>
                  </a:lnTo>
                  <a:lnTo>
                    <a:pt x="1168" y="433"/>
                  </a:lnTo>
                  <a:lnTo>
                    <a:pt x="1166" y="435"/>
                  </a:lnTo>
                  <a:lnTo>
                    <a:pt x="1168" y="435"/>
                  </a:lnTo>
                  <a:lnTo>
                    <a:pt x="1170" y="435"/>
                  </a:lnTo>
                  <a:lnTo>
                    <a:pt x="1172" y="433"/>
                  </a:lnTo>
                  <a:lnTo>
                    <a:pt x="1173" y="433"/>
                  </a:lnTo>
                  <a:lnTo>
                    <a:pt x="1173" y="433"/>
                  </a:lnTo>
                  <a:lnTo>
                    <a:pt x="1173" y="433"/>
                  </a:lnTo>
                  <a:lnTo>
                    <a:pt x="1173" y="431"/>
                  </a:lnTo>
                  <a:lnTo>
                    <a:pt x="1173" y="431"/>
                  </a:lnTo>
                  <a:lnTo>
                    <a:pt x="1175" y="431"/>
                  </a:lnTo>
                  <a:lnTo>
                    <a:pt x="1177" y="431"/>
                  </a:lnTo>
                  <a:lnTo>
                    <a:pt x="1177" y="431"/>
                  </a:lnTo>
                  <a:lnTo>
                    <a:pt x="1177" y="430"/>
                  </a:lnTo>
                  <a:lnTo>
                    <a:pt x="1179" y="430"/>
                  </a:lnTo>
                  <a:lnTo>
                    <a:pt x="1182" y="430"/>
                  </a:lnTo>
                  <a:lnTo>
                    <a:pt x="1182" y="430"/>
                  </a:lnTo>
                  <a:lnTo>
                    <a:pt x="1184" y="428"/>
                  </a:lnTo>
                  <a:lnTo>
                    <a:pt x="1186" y="426"/>
                  </a:lnTo>
                  <a:lnTo>
                    <a:pt x="1188" y="426"/>
                  </a:lnTo>
                  <a:lnTo>
                    <a:pt x="1190" y="424"/>
                  </a:lnTo>
                  <a:lnTo>
                    <a:pt x="1192" y="422"/>
                  </a:lnTo>
                  <a:lnTo>
                    <a:pt x="1188" y="422"/>
                  </a:lnTo>
                  <a:lnTo>
                    <a:pt x="1188" y="421"/>
                  </a:lnTo>
                  <a:lnTo>
                    <a:pt x="1188" y="421"/>
                  </a:lnTo>
                  <a:lnTo>
                    <a:pt x="1190" y="419"/>
                  </a:lnTo>
                  <a:lnTo>
                    <a:pt x="1190" y="419"/>
                  </a:lnTo>
                  <a:lnTo>
                    <a:pt x="1192" y="419"/>
                  </a:lnTo>
                  <a:lnTo>
                    <a:pt x="1192" y="417"/>
                  </a:lnTo>
                  <a:lnTo>
                    <a:pt x="1192" y="417"/>
                  </a:lnTo>
                  <a:lnTo>
                    <a:pt x="1192" y="415"/>
                  </a:lnTo>
                  <a:lnTo>
                    <a:pt x="1193" y="412"/>
                  </a:lnTo>
                  <a:lnTo>
                    <a:pt x="1193" y="412"/>
                  </a:lnTo>
                  <a:lnTo>
                    <a:pt x="1193" y="412"/>
                  </a:lnTo>
                  <a:lnTo>
                    <a:pt x="1193" y="412"/>
                  </a:lnTo>
                  <a:lnTo>
                    <a:pt x="1195" y="413"/>
                  </a:lnTo>
                  <a:lnTo>
                    <a:pt x="1195" y="413"/>
                  </a:lnTo>
                  <a:lnTo>
                    <a:pt x="1195" y="413"/>
                  </a:lnTo>
                  <a:lnTo>
                    <a:pt x="1193" y="417"/>
                  </a:lnTo>
                  <a:lnTo>
                    <a:pt x="1193" y="419"/>
                  </a:lnTo>
                  <a:lnTo>
                    <a:pt x="1193" y="421"/>
                  </a:lnTo>
                  <a:lnTo>
                    <a:pt x="1193" y="422"/>
                  </a:lnTo>
                  <a:lnTo>
                    <a:pt x="1195" y="421"/>
                  </a:lnTo>
                  <a:lnTo>
                    <a:pt x="1204" y="412"/>
                  </a:lnTo>
                  <a:lnTo>
                    <a:pt x="1206" y="412"/>
                  </a:lnTo>
                  <a:lnTo>
                    <a:pt x="1206" y="410"/>
                  </a:lnTo>
                  <a:lnTo>
                    <a:pt x="1204" y="410"/>
                  </a:lnTo>
                  <a:lnTo>
                    <a:pt x="1208" y="408"/>
                  </a:lnTo>
                  <a:lnTo>
                    <a:pt x="1208" y="406"/>
                  </a:lnTo>
                  <a:lnTo>
                    <a:pt x="1208" y="406"/>
                  </a:lnTo>
                  <a:lnTo>
                    <a:pt x="1208" y="406"/>
                  </a:lnTo>
                  <a:lnTo>
                    <a:pt x="1208" y="404"/>
                  </a:lnTo>
                  <a:lnTo>
                    <a:pt x="1208" y="406"/>
                  </a:lnTo>
                  <a:lnTo>
                    <a:pt x="1208" y="406"/>
                  </a:lnTo>
                  <a:lnTo>
                    <a:pt x="1208" y="408"/>
                  </a:lnTo>
                  <a:lnTo>
                    <a:pt x="1208" y="408"/>
                  </a:lnTo>
                  <a:lnTo>
                    <a:pt x="1210" y="408"/>
                  </a:lnTo>
                  <a:lnTo>
                    <a:pt x="1215" y="397"/>
                  </a:lnTo>
                  <a:lnTo>
                    <a:pt x="1215" y="395"/>
                  </a:lnTo>
                  <a:lnTo>
                    <a:pt x="1211" y="395"/>
                  </a:lnTo>
                  <a:lnTo>
                    <a:pt x="1210" y="395"/>
                  </a:lnTo>
                  <a:lnTo>
                    <a:pt x="1208" y="399"/>
                  </a:lnTo>
                  <a:lnTo>
                    <a:pt x="1204" y="397"/>
                  </a:lnTo>
                  <a:lnTo>
                    <a:pt x="1202" y="397"/>
                  </a:lnTo>
                  <a:lnTo>
                    <a:pt x="1201" y="399"/>
                  </a:lnTo>
                  <a:lnTo>
                    <a:pt x="1201" y="404"/>
                  </a:lnTo>
                  <a:lnTo>
                    <a:pt x="1201" y="404"/>
                  </a:lnTo>
                  <a:lnTo>
                    <a:pt x="1199" y="406"/>
                  </a:lnTo>
                  <a:lnTo>
                    <a:pt x="1197" y="408"/>
                  </a:lnTo>
                  <a:lnTo>
                    <a:pt x="1195" y="410"/>
                  </a:lnTo>
                  <a:lnTo>
                    <a:pt x="1195" y="408"/>
                  </a:lnTo>
                  <a:lnTo>
                    <a:pt x="1199" y="404"/>
                  </a:lnTo>
                  <a:lnTo>
                    <a:pt x="1199" y="403"/>
                  </a:lnTo>
                  <a:lnTo>
                    <a:pt x="1199" y="401"/>
                  </a:lnTo>
                  <a:lnTo>
                    <a:pt x="1199" y="399"/>
                  </a:lnTo>
                  <a:lnTo>
                    <a:pt x="1197" y="399"/>
                  </a:lnTo>
                  <a:lnTo>
                    <a:pt x="1195" y="397"/>
                  </a:lnTo>
                  <a:lnTo>
                    <a:pt x="1195" y="397"/>
                  </a:lnTo>
                  <a:lnTo>
                    <a:pt x="1193" y="399"/>
                  </a:lnTo>
                  <a:lnTo>
                    <a:pt x="1193" y="399"/>
                  </a:lnTo>
                  <a:lnTo>
                    <a:pt x="1193" y="401"/>
                  </a:lnTo>
                  <a:lnTo>
                    <a:pt x="1193" y="404"/>
                  </a:lnTo>
                  <a:lnTo>
                    <a:pt x="1193" y="406"/>
                  </a:lnTo>
                  <a:lnTo>
                    <a:pt x="1192" y="404"/>
                  </a:lnTo>
                  <a:lnTo>
                    <a:pt x="1192" y="403"/>
                  </a:lnTo>
                  <a:lnTo>
                    <a:pt x="1192" y="403"/>
                  </a:lnTo>
                  <a:lnTo>
                    <a:pt x="1192" y="401"/>
                  </a:lnTo>
                  <a:lnTo>
                    <a:pt x="1190" y="399"/>
                  </a:lnTo>
                  <a:lnTo>
                    <a:pt x="1184" y="401"/>
                  </a:lnTo>
                  <a:lnTo>
                    <a:pt x="1184" y="403"/>
                  </a:lnTo>
                  <a:lnTo>
                    <a:pt x="1186" y="404"/>
                  </a:lnTo>
                  <a:lnTo>
                    <a:pt x="1186" y="408"/>
                  </a:lnTo>
                  <a:lnTo>
                    <a:pt x="1186" y="406"/>
                  </a:lnTo>
                  <a:lnTo>
                    <a:pt x="1182" y="404"/>
                  </a:lnTo>
                  <a:lnTo>
                    <a:pt x="1182" y="404"/>
                  </a:lnTo>
                  <a:lnTo>
                    <a:pt x="1177" y="406"/>
                  </a:lnTo>
                  <a:lnTo>
                    <a:pt x="1177" y="406"/>
                  </a:lnTo>
                  <a:lnTo>
                    <a:pt x="1179" y="408"/>
                  </a:lnTo>
                  <a:lnTo>
                    <a:pt x="1179" y="410"/>
                  </a:lnTo>
                  <a:lnTo>
                    <a:pt x="1179" y="412"/>
                  </a:lnTo>
                  <a:lnTo>
                    <a:pt x="1181" y="412"/>
                  </a:lnTo>
                  <a:lnTo>
                    <a:pt x="1181" y="410"/>
                  </a:lnTo>
                  <a:lnTo>
                    <a:pt x="1181" y="412"/>
                  </a:lnTo>
                  <a:lnTo>
                    <a:pt x="1182" y="413"/>
                  </a:lnTo>
                  <a:lnTo>
                    <a:pt x="1182" y="415"/>
                  </a:lnTo>
                  <a:lnTo>
                    <a:pt x="1181" y="415"/>
                  </a:lnTo>
                  <a:lnTo>
                    <a:pt x="1181" y="413"/>
                  </a:lnTo>
                  <a:lnTo>
                    <a:pt x="1179" y="413"/>
                  </a:lnTo>
                  <a:lnTo>
                    <a:pt x="1179" y="413"/>
                  </a:lnTo>
                  <a:lnTo>
                    <a:pt x="1179" y="415"/>
                  </a:lnTo>
                  <a:lnTo>
                    <a:pt x="1179" y="415"/>
                  </a:lnTo>
                  <a:lnTo>
                    <a:pt x="1177" y="417"/>
                  </a:lnTo>
                  <a:lnTo>
                    <a:pt x="1179" y="417"/>
                  </a:lnTo>
                  <a:lnTo>
                    <a:pt x="1179" y="419"/>
                  </a:lnTo>
                  <a:lnTo>
                    <a:pt x="1177" y="417"/>
                  </a:lnTo>
                  <a:lnTo>
                    <a:pt x="1175" y="413"/>
                  </a:lnTo>
                  <a:lnTo>
                    <a:pt x="1173" y="413"/>
                  </a:lnTo>
                  <a:lnTo>
                    <a:pt x="1172" y="415"/>
                  </a:lnTo>
                  <a:lnTo>
                    <a:pt x="1172" y="417"/>
                  </a:lnTo>
                  <a:lnTo>
                    <a:pt x="1172" y="419"/>
                  </a:lnTo>
                  <a:lnTo>
                    <a:pt x="1173" y="421"/>
                  </a:lnTo>
                  <a:lnTo>
                    <a:pt x="1172" y="421"/>
                  </a:lnTo>
                  <a:lnTo>
                    <a:pt x="1170" y="422"/>
                  </a:lnTo>
                  <a:lnTo>
                    <a:pt x="1170" y="422"/>
                  </a:lnTo>
                  <a:lnTo>
                    <a:pt x="1172" y="424"/>
                  </a:lnTo>
                  <a:close/>
                  <a:moveTo>
                    <a:pt x="1280" y="393"/>
                  </a:moveTo>
                  <a:lnTo>
                    <a:pt x="1280" y="393"/>
                  </a:lnTo>
                  <a:lnTo>
                    <a:pt x="1280" y="392"/>
                  </a:lnTo>
                  <a:lnTo>
                    <a:pt x="1278" y="390"/>
                  </a:lnTo>
                  <a:lnTo>
                    <a:pt x="1278" y="390"/>
                  </a:lnTo>
                  <a:lnTo>
                    <a:pt x="1278" y="388"/>
                  </a:lnTo>
                  <a:lnTo>
                    <a:pt x="1278" y="388"/>
                  </a:lnTo>
                  <a:lnTo>
                    <a:pt x="1278" y="386"/>
                  </a:lnTo>
                  <a:lnTo>
                    <a:pt x="1278" y="386"/>
                  </a:lnTo>
                  <a:lnTo>
                    <a:pt x="1276" y="384"/>
                  </a:lnTo>
                  <a:lnTo>
                    <a:pt x="1275" y="384"/>
                  </a:lnTo>
                  <a:lnTo>
                    <a:pt x="1275" y="384"/>
                  </a:lnTo>
                  <a:lnTo>
                    <a:pt x="1269" y="386"/>
                  </a:lnTo>
                  <a:lnTo>
                    <a:pt x="1267" y="386"/>
                  </a:lnTo>
                  <a:lnTo>
                    <a:pt x="1266" y="388"/>
                  </a:lnTo>
                  <a:lnTo>
                    <a:pt x="1264" y="393"/>
                  </a:lnTo>
                  <a:lnTo>
                    <a:pt x="1264" y="397"/>
                  </a:lnTo>
                  <a:lnTo>
                    <a:pt x="1264" y="399"/>
                  </a:lnTo>
                  <a:lnTo>
                    <a:pt x="1266" y="399"/>
                  </a:lnTo>
                  <a:lnTo>
                    <a:pt x="1266" y="399"/>
                  </a:lnTo>
                  <a:lnTo>
                    <a:pt x="1264" y="401"/>
                  </a:lnTo>
                  <a:lnTo>
                    <a:pt x="1262" y="403"/>
                  </a:lnTo>
                  <a:lnTo>
                    <a:pt x="1264" y="404"/>
                  </a:lnTo>
                  <a:lnTo>
                    <a:pt x="1264" y="404"/>
                  </a:lnTo>
                  <a:lnTo>
                    <a:pt x="1264" y="404"/>
                  </a:lnTo>
                  <a:lnTo>
                    <a:pt x="1266" y="403"/>
                  </a:lnTo>
                  <a:lnTo>
                    <a:pt x="1269" y="401"/>
                  </a:lnTo>
                  <a:lnTo>
                    <a:pt x="1276" y="401"/>
                  </a:lnTo>
                  <a:lnTo>
                    <a:pt x="1278" y="401"/>
                  </a:lnTo>
                  <a:lnTo>
                    <a:pt x="1278" y="399"/>
                  </a:lnTo>
                  <a:lnTo>
                    <a:pt x="1276" y="397"/>
                  </a:lnTo>
                  <a:lnTo>
                    <a:pt x="1276" y="395"/>
                  </a:lnTo>
                  <a:lnTo>
                    <a:pt x="1276" y="395"/>
                  </a:lnTo>
                  <a:lnTo>
                    <a:pt x="1280" y="393"/>
                  </a:lnTo>
                  <a:close/>
                  <a:moveTo>
                    <a:pt x="1197" y="379"/>
                  </a:moveTo>
                  <a:lnTo>
                    <a:pt x="1193" y="379"/>
                  </a:lnTo>
                  <a:lnTo>
                    <a:pt x="1192" y="377"/>
                  </a:lnTo>
                  <a:lnTo>
                    <a:pt x="1188" y="379"/>
                  </a:lnTo>
                  <a:lnTo>
                    <a:pt x="1188" y="381"/>
                  </a:lnTo>
                  <a:lnTo>
                    <a:pt x="1188" y="383"/>
                  </a:lnTo>
                  <a:lnTo>
                    <a:pt x="1190" y="384"/>
                  </a:lnTo>
                  <a:lnTo>
                    <a:pt x="1192" y="386"/>
                  </a:lnTo>
                  <a:lnTo>
                    <a:pt x="1193" y="390"/>
                  </a:lnTo>
                  <a:lnTo>
                    <a:pt x="1195" y="390"/>
                  </a:lnTo>
                  <a:lnTo>
                    <a:pt x="1202" y="390"/>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6"/>
                  </a:lnTo>
                  <a:lnTo>
                    <a:pt x="1204" y="386"/>
                  </a:lnTo>
                  <a:lnTo>
                    <a:pt x="1204" y="386"/>
                  </a:lnTo>
                  <a:lnTo>
                    <a:pt x="1204" y="386"/>
                  </a:lnTo>
                  <a:lnTo>
                    <a:pt x="1204" y="386"/>
                  </a:lnTo>
                  <a:lnTo>
                    <a:pt x="1204" y="386"/>
                  </a:lnTo>
                  <a:lnTo>
                    <a:pt x="1204" y="386"/>
                  </a:lnTo>
                  <a:lnTo>
                    <a:pt x="1204" y="386"/>
                  </a:lnTo>
                  <a:lnTo>
                    <a:pt x="1204" y="386"/>
                  </a:lnTo>
                  <a:lnTo>
                    <a:pt x="1204"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1"/>
                  </a:lnTo>
                  <a:lnTo>
                    <a:pt x="1204" y="381"/>
                  </a:lnTo>
                  <a:lnTo>
                    <a:pt x="1201" y="379"/>
                  </a:lnTo>
                  <a:lnTo>
                    <a:pt x="1197" y="379"/>
                  </a:lnTo>
                  <a:close/>
                  <a:moveTo>
                    <a:pt x="1311" y="345"/>
                  </a:moveTo>
                  <a:lnTo>
                    <a:pt x="1309" y="341"/>
                  </a:lnTo>
                  <a:lnTo>
                    <a:pt x="1309" y="341"/>
                  </a:lnTo>
                  <a:lnTo>
                    <a:pt x="1309" y="339"/>
                  </a:lnTo>
                  <a:lnTo>
                    <a:pt x="1307" y="339"/>
                  </a:lnTo>
                  <a:lnTo>
                    <a:pt x="1305" y="341"/>
                  </a:lnTo>
                  <a:lnTo>
                    <a:pt x="1303" y="348"/>
                  </a:lnTo>
                  <a:lnTo>
                    <a:pt x="1302" y="350"/>
                  </a:lnTo>
                  <a:lnTo>
                    <a:pt x="1300" y="352"/>
                  </a:lnTo>
                  <a:lnTo>
                    <a:pt x="1300" y="352"/>
                  </a:lnTo>
                  <a:lnTo>
                    <a:pt x="1300" y="354"/>
                  </a:lnTo>
                  <a:lnTo>
                    <a:pt x="1298" y="356"/>
                  </a:lnTo>
                  <a:lnTo>
                    <a:pt x="1298" y="356"/>
                  </a:lnTo>
                  <a:lnTo>
                    <a:pt x="1298" y="356"/>
                  </a:lnTo>
                  <a:lnTo>
                    <a:pt x="1300" y="357"/>
                  </a:lnTo>
                  <a:lnTo>
                    <a:pt x="1313" y="354"/>
                  </a:lnTo>
                  <a:lnTo>
                    <a:pt x="1314" y="352"/>
                  </a:lnTo>
                  <a:lnTo>
                    <a:pt x="1314" y="350"/>
                  </a:lnTo>
                  <a:lnTo>
                    <a:pt x="1311" y="347"/>
                  </a:lnTo>
                  <a:lnTo>
                    <a:pt x="1311" y="345"/>
                  </a:lnTo>
                  <a:close/>
                  <a:moveTo>
                    <a:pt x="1316" y="341"/>
                  </a:moveTo>
                  <a:lnTo>
                    <a:pt x="1316" y="345"/>
                  </a:lnTo>
                  <a:lnTo>
                    <a:pt x="1316" y="347"/>
                  </a:lnTo>
                  <a:lnTo>
                    <a:pt x="1318" y="348"/>
                  </a:lnTo>
                  <a:lnTo>
                    <a:pt x="1320" y="348"/>
                  </a:lnTo>
                  <a:lnTo>
                    <a:pt x="1322" y="347"/>
                  </a:lnTo>
                  <a:lnTo>
                    <a:pt x="1325" y="343"/>
                  </a:lnTo>
                  <a:lnTo>
                    <a:pt x="1329" y="337"/>
                  </a:lnTo>
                  <a:lnTo>
                    <a:pt x="1327" y="334"/>
                  </a:lnTo>
                  <a:lnTo>
                    <a:pt x="1325" y="332"/>
                  </a:lnTo>
                  <a:lnTo>
                    <a:pt x="1323" y="330"/>
                  </a:lnTo>
                  <a:lnTo>
                    <a:pt x="1318" y="330"/>
                  </a:lnTo>
                  <a:lnTo>
                    <a:pt x="1318" y="332"/>
                  </a:lnTo>
                  <a:lnTo>
                    <a:pt x="1318" y="334"/>
                  </a:lnTo>
                  <a:lnTo>
                    <a:pt x="1318" y="336"/>
                  </a:lnTo>
                  <a:lnTo>
                    <a:pt x="1320" y="337"/>
                  </a:lnTo>
                  <a:lnTo>
                    <a:pt x="1322" y="339"/>
                  </a:lnTo>
                  <a:lnTo>
                    <a:pt x="1320" y="339"/>
                  </a:lnTo>
                  <a:lnTo>
                    <a:pt x="1318" y="339"/>
                  </a:lnTo>
                  <a:lnTo>
                    <a:pt x="1318" y="337"/>
                  </a:lnTo>
                  <a:lnTo>
                    <a:pt x="1316" y="336"/>
                  </a:lnTo>
                  <a:lnTo>
                    <a:pt x="1314" y="332"/>
                  </a:lnTo>
                  <a:lnTo>
                    <a:pt x="1313" y="330"/>
                  </a:lnTo>
                  <a:lnTo>
                    <a:pt x="1311" y="332"/>
                  </a:lnTo>
                  <a:lnTo>
                    <a:pt x="1313" y="334"/>
                  </a:lnTo>
                  <a:lnTo>
                    <a:pt x="1313" y="336"/>
                  </a:lnTo>
                  <a:lnTo>
                    <a:pt x="1316" y="337"/>
                  </a:lnTo>
                  <a:lnTo>
                    <a:pt x="1316" y="341"/>
                  </a:lnTo>
                  <a:close/>
                  <a:moveTo>
                    <a:pt x="1199" y="336"/>
                  </a:moveTo>
                  <a:lnTo>
                    <a:pt x="1201" y="336"/>
                  </a:lnTo>
                  <a:lnTo>
                    <a:pt x="1202" y="337"/>
                  </a:lnTo>
                  <a:lnTo>
                    <a:pt x="1202" y="337"/>
                  </a:lnTo>
                  <a:lnTo>
                    <a:pt x="1206" y="337"/>
                  </a:lnTo>
                  <a:lnTo>
                    <a:pt x="1206" y="336"/>
                  </a:lnTo>
                  <a:lnTo>
                    <a:pt x="1208" y="334"/>
                  </a:lnTo>
                  <a:lnTo>
                    <a:pt x="1206" y="330"/>
                  </a:lnTo>
                  <a:lnTo>
                    <a:pt x="1206" y="330"/>
                  </a:lnTo>
                  <a:lnTo>
                    <a:pt x="1202" y="328"/>
                  </a:lnTo>
                  <a:lnTo>
                    <a:pt x="1201" y="330"/>
                  </a:lnTo>
                  <a:lnTo>
                    <a:pt x="1201" y="330"/>
                  </a:lnTo>
                  <a:lnTo>
                    <a:pt x="1201" y="330"/>
                  </a:lnTo>
                  <a:lnTo>
                    <a:pt x="1201" y="332"/>
                  </a:lnTo>
                  <a:lnTo>
                    <a:pt x="1201" y="332"/>
                  </a:lnTo>
                  <a:lnTo>
                    <a:pt x="1199" y="336"/>
                  </a:lnTo>
                  <a:lnTo>
                    <a:pt x="1199" y="336"/>
                  </a:lnTo>
                  <a:close/>
                  <a:moveTo>
                    <a:pt x="1229" y="379"/>
                  </a:moveTo>
                  <a:lnTo>
                    <a:pt x="1229" y="381"/>
                  </a:lnTo>
                  <a:lnTo>
                    <a:pt x="1229" y="381"/>
                  </a:lnTo>
                  <a:lnTo>
                    <a:pt x="1228" y="377"/>
                  </a:lnTo>
                  <a:lnTo>
                    <a:pt x="1228" y="377"/>
                  </a:lnTo>
                  <a:lnTo>
                    <a:pt x="1222" y="377"/>
                  </a:lnTo>
                  <a:lnTo>
                    <a:pt x="1224" y="381"/>
                  </a:lnTo>
                  <a:lnTo>
                    <a:pt x="1222" y="381"/>
                  </a:lnTo>
                  <a:lnTo>
                    <a:pt x="1220" y="381"/>
                  </a:lnTo>
                  <a:lnTo>
                    <a:pt x="1219" y="381"/>
                  </a:lnTo>
                  <a:lnTo>
                    <a:pt x="1219" y="381"/>
                  </a:lnTo>
                  <a:lnTo>
                    <a:pt x="1217" y="383"/>
                  </a:lnTo>
                  <a:lnTo>
                    <a:pt x="1217" y="386"/>
                  </a:lnTo>
                  <a:lnTo>
                    <a:pt x="1220" y="386"/>
                  </a:lnTo>
                  <a:lnTo>
                    <a:pt x="1220" y="386"/>
                  </a:lnTo>
                  <a:lnTo>
                    <a:pt x="1220" y="388"/>
                  </a:lnTo>
                  <a:lnTo>
                    <a:pt x="1220" y="388"/>
                  </a:lnTo>
                  <a:lnTo>
                    <a:pt x="1220" y="390"/>
                  </a:lnTo>
                  <a:lnTo>
                    <a:pt x="1224" y="390"/>
                  </a:lnTo>
                  <a:lnTo>
                    <a:pt x="1220" y="390"/>
                  </a:lnTo>
                  <a:lnTo>
                    <a:pt x="1220" y="390"/>
                  </a:lnTo>
                  <a:lnTo>
                    <a:pt x="1219" y="392"/>
                  </a:lnTo>
                  <a:lnTo>
                    <a:pt x="1220" y="393"/>
                  </a:lnTo>
                  <a:lnTo>
                    <a:pt x="1224" y="393"/>
                  </a:lnTo>
                  <a:lnTo>
                    <a:pt x="1226" y="393"/>
                  </a:lnTo>
                  <a:lnTo>
                    <a:pt x="1220" y="393"/>
                  </a:lnTo>
                  <a:lnTo>
                    <a:pt x="1220" y="395"/>
                  </a:lnTo>
                  <a:lnTo>
                    <a:pt x="1219" y="397"/>
                  </a:lnTo>
                  <a:lnTo>
                    <a:pt x="1217" y="397"/>
                  </a:lnTo>
                  <a:lnTo>
                    <a:pt x="1213" y="403"/>
                  </a:lnTo>
                  <a:lnTo>
                    <a:pt x="1213" y="406"/>
                  </a:lnTo>
                  <a:lnTo>
                    <a:pt x="1211" y="410"/>
                  </a:lnTo>
                  <a:lnTo>
                    <a:pt x="1210" y="412"/>
                  </a:lnTo>
                  <a:lnTo>
                    <a:pt x="1210" y="412"/>
                  </a:lnTo>
                  <a:lnTo>
                    <a:pt x="1208" y="413"/>
                  </a:lnTo>
                  <a:lnTo>
                    <a:pt x="1208" y="417"/>
                  </a:lnTo>
                  <a:lnTo>
                    <a:pt x="1208" y="419"/>
                  </a:lnTo>
                  <a:lnTo>
                    <a:pt x="1208" y="419"/>
                  </a:lnTo>
                  <a:lnTo>
                    <a:pt x="1208" y="419"/>
                  </a:lnTo>
                  <a:lnTo>
                    <a:pt x="1206" y="421"/>
                  </a:lnTo>
                  <a:lnTo>
                    <a:pt x="1206" y="421"/>
                  </a:lnTo>
                  <a:lnTo>
                    <a:pt x="1208" y="422"/>
                  </a:lnTo>
                  <a:lnTo>
                    <a:pt x="1210" y="422"/>
                  </a:lnTo>
                  <a:lnTo>
                    <a:pt x="1211" y="421"/>
                  </a:lnTo>
                  <a:lnTo>
                    <a:pt x="1213" y="417"/>
                  </a:lnTo>
                  <a:lnTo>
                    <a:pt x="1213" y="415"/>
                  </a:lnTo>
                  <a:lnTo>
                    <a:pt x="1215" y="413"/>
                  </a:lnTo>
                  <a:lnTo>
                    <a:pt x="1219" y="412"/>
                  </a:lnTo>
                  <a:lnTo>
                    <a:pt x="1219" y="412"/>
                  </a:lnTo>
                  <a:lnTo>
                    <a:pt x="1219" y="410"/>
                  </a:lnTo>
                  <a:lnTo>
                    <a:pt x="1219" y="408"/>
                  </a:lnTo>
                  <a:lnTo>
                    <a:pt x="1217" y="410"/>
                  </a:lnTo>
                  <a:lnTo>
                    <a:pt x="1219" y="406"/>
                  </a:lnTo>
                  <a:lnTo>
                    <a:pt x="1220" y="406"/>
                  </a:lnTo>
                  <a:lnTo>
                    <a:pt x="1222" y="403"/>
                  </a:lnTo>
                  <a:lnTo>
                    <a:pt x="1226" y="401"/>
                  </a:lnTo>
                  <a:lnTo>
                    <a:pt x="1226" y="401"/>
                  </a:lnTo>
                  <a:lnTo>
                    <a:pt x="1226" y="401"/>
                  </a:lnTo>
                  <a:lnTo>
                    <a:pt x="1226" y="399"/>
                  </a:lnTo>
                  <a:lnTo>
                    <a:pt x="1228" y="401"/>
                  </a:lnTo>
                  <a:lnTo>
                    <a:pt x="1228" y="401"/>
                  </a:lnTo>
                  <a:lnTo>
                    <a:pt x="1229" y="401"/>
                  </a:lnTo>
                  <a:lnTo>
                    <a:pt x="1235" y="393"/>
                  </a:lnTo>
                  <a:lnTo>
                    <a:pt x="1235" y="392"/>
                  </a:lnTo>
                  <a:lnTo>
                    <a:pt x="1235" y="390"/>
                  </a:lnTo>
                  <a:lnTo>
                    <a:pt x="1235" y="388"/>
                  </a:lnTo>
                  <a:lnTo>
                    <a:pt x="1235" y="388"/>
                  </a:lnTo>
                  <a:lnTo>
                    <a:pt x="1235" y="388"/>
                  </a:lnTo>
                  <a:lnTo>
                    <a:pt x="1237" y="388"/>
                  </a:lnTo>
                  <a:lnTo>
                    <a:pt x="1237" y="390"/>
                  </a:lnTo>
                  <a:lnTo>
                    <a:pt x="1237" y="390"/>
                  </a:lnTo>
                  <a:lnTo>
                    <a:pt x="1238" y="392"/>
                  </a:lnTo>
                  <a:lnTo>
                    <a:pt x="1235" y="393"/>
                  </a:lnTo>
                  <a:lnTo>
                    <a:pt x="1233" y="399"/>
                  </a:lnTo>
                  <a:lnTo>
                    <a:pt x="1231" y="401"/>
                  </a:lnTo>
                  <a:lnTo>
                    <a:pt x="1228" y="404"/>
                  </a:lnTo>
                  <a:lnTo>
                    <a:pt x="1226" y="404"/>
                  </a:lnTo>
                  <a:lnTo>
                    <a:pt x="1226" y="408"/>
                  </a:lnTo>
                  <a:lnTo>
                    <a:pt x="1224" y="410"/>
                  </a:lnTo>
                  <a:lnTo>
                    <a:pt x="1224" y="410"/>
                  </a:lnTo>
                  <a:lnTo>
                    <a:pt x="1224" y="412"/>
                  </a:lnTo>
                  <a:lnTo>
                    <a:pt x="1226" y="412"/>
                  </a:lnTo>
                  <a:lnTo>
                    <a:pt x="1233" y="412"/>
                  </a:lnTo>
                  <a:lnTo>
                    <a:pt x="1235" y="412"/>
                  </a:lnTo>
                  <a:lnTo>
                    <a:pt x="1237" y="413"/>
                  </a:lnTo>
                  <a:lnTo>
                    <a:pt x="1237" y="413"/>
                  </a:lnTo>
                  <a:lnTo>
                    <a:pt x="1237" y="415"/>
                  </a:lnTo>
                  <a:lnTo>
                    <a:pt x="1237" y="415"/>
                  </a:lnTo>
                  <a:lnTo>
                    <a:pt x="1237" y="415"/>
                  </a:lnTo>
                  <a:lnTo>
                    <a:pt x="1237" y="415"/>
                  </a:lnTo>
                  <a:lnTo>
                    <a:pt x="1238" y="415"/>
                  </a:lnTo>
                  <a:lnTo>
                    <a:pt x="1238" y="415"/>
                  </a:lnTo>
                  <a:lnTo>
                    <a:pt x="1238" y="413"/>
                  </a:lnTo>
                  <a:lnTo>
                    <a:pt x="1242" y="410"/>
                  </a:lnTo>
                  <a:lnTo>
                    <a:pt x="1242" y="408"/>
                  </a:lnTo>
                  <a:lnTo>
                    <a:pt x="1242" y="408"/>
                  </a:lnTo>
                  <a:lnTo>
                    <a:pt x="1242" y="408"/>
                  </a:lnTo>
                  <a:lnTo>
                    <a:pt x="1240" y="408"/>
                  </a:lnTo>
                  <a:lnTo>
                    <a:pt x="1240" y="408"/>
                  </a:lnTo>
                  <a:lnTo>
                    <a:pt x="1240" y="406"/>
                  </a:lnTo>
                  <a:lnTo>
                    <a:pt x="1242" y="406"/>
                  </a:lnTo>
                  <a:lnTo>
                    <a:pt x="1244" y="406"/>
                  </a:lnTo>
                  <a:lnTo>
                    <a:pt x="1244" y="406"/>
                  </a:lnTo>
                  <a:lnTo>
                    <a:pt x="1244" y="404"/>
                  </a:lnTo>
                  <a:lnTo>
                    <a:pt x="1244" y="403"/>
                  </a:lnTo>
                  <a:lnTo>
                    <a:pt x="1244" y="403"/>
                  </a:lnTo>
                  <a:lnTo>
                    <a:pt x="1244" y="401"/>
                  </a:lnTo>
                  <a:lnTo>
                    <a:pt x="1244" y="399"/>
                  </a:lnTo>
                  <a:lnTo>
                    <a:pt x="1246" y="399"/>
                  </a:lnTo>
                  <a:lnTo>
                    <a:pt x="1246" y="401"/>
                  </a:lnTo>
                  <a:lnTo>
                    <a:pt x="1246" y="403"/>
                  </a:lnTo>
                  <a:lnTo>
                    <a:pt x="1247" y="403"/>
                  </a:lnTo>
                  <a:lnTo>
                    <a:pt x="1247" y="403"/>
                  </a:lnTo>
                  <a:lnTo>
                    <a:pt x="1247" y="403"/>
                  </a:lnTo>
                  <a:lnTo>
                    <a:pt x="1246" y="399"/>
                  </a:lnTo>
                  <a:lnTo>
                    <a:pt x="1246" y="399"/>
                  </a:lnTo>
                  <a:lnTo>
                    <a:pt x="1246" y="397"/>
                  </a:lnTo>
                  <a:lnTo>
                    <a:pt x="1247" y="397"/>
                  </a:lnTo>
                  <a:lnTo>
                    <a:pt x="1247" y="399"/>
                  </a:lnTo>
                  <a:lnTo>
                    <a:pt x="1247" y="399"/>
                  </a:lnTo>
                  <a:lnTo>
                    <a:pt x="1249" y="397"/>
                  </a:lnTo>
                  <a:lnTo>
                    <a:pt x="1249" y="397"/>
                  </a:lnTo>
                  <a:lnTo>
                    <a:pt x="1251" y="395"/>
                  </a:lnTo>
                  <a:lnTo>
                    <a:pt x="1251" y="393"/>
                  </a:lnTo>
                  <a:lnTo>
                    <a:pt x="1249" y="392"/>
                  </a:lnTo>
                  <a:lnTo>
                    <a:pt x="1249" y="390"/>
                  </a:lnTo>
                  <a:lnTo>
                    <a:pt x="1251" y="390"/>
                  </a:lnTo>
                  <a:lnTo>
                    <a:pt x="1251" y="392"/>
                  </a:lnTo>
                  <a:lnTo>
                    <a:pt x="1251" y="393"/>
                  </a:lnTo>
                  <a:lnTo>
                    <a:pt x="1251" y="395"/>
                  </a:lnTo>
                  <a:lnTo>
                    <a:pt x="1251" y="397"/>
                  </a:lnTo>
                  <a:lnTo>
                    <a:pt x="1251" y="399"/>
                  </a:lnTo>
                  <a:lnTo>
                    <a:pt x="1251" y="401"/>
                  </a:lnTo>
                  <a:lnTo>
                    <a:pt x="1251" y="403"/>
                  </a:lnTo>
                  <a:lnTo>
                    <a:pt x="1251" y="404"/>
                  </a:lnTo>
                  <a:lnTo>
                    <a:pt x="1251" y="406"/>
                  </a:lnTo>
                  <a:lnTo>
                    <a:pt x="1253" y="406"/>
                  </a:lnTo>
                  <a:lnTo>
                    <a:pt x="1255" y="404"/>
                  </a:lnTo>
                  <a:lnTo>
                    <a:pt x="1255" y="403"/>
                  </a:lnTo>
                  <a:lnTo>
                    <a:pt x="1257" y="399"/>
                  </a:lnTo>
                  <a:lnTo>
                    <a:pt x="1258" y="395"/>
                  </a:lnTo>
                  <a:lnTo>
                    <a:pt x="1260" y="393"/>
                  </a:lnTo>
                  <a:lnTo>
                    <a:pt x="1260" y="390"/>
                  </a:lnTo>
                  <a:lnTo>
                    <a:pt x="1262" y="386"/>
                  </a:lnTo>
                  <a:lnTo>
                    <a:pt x="1262" y="384"/>
                  </a:lnTo>
                  <a:lnTo>
                    <a:pt x="1262" y="383"/>
                  </a:lnTo>
                  <a:lnTo>
                    <a:pt x="1264" y="384"/>
                  </a:lnTo>
                  <a:lnTo>
                    <a:pt x="1264" y="384"/>
                  </a:lnTo>
                  <a:lnTo>
                    <a:pt x="1264" y="386"/>
                  </a:lnTo>
                  <a:lnTo>
                    <a:pt x="1266" y="386"/>
                  </a:lnTo>
                  <a:lnTo>
                    <a:pt x="1269" y="383"/>
                  </a:lnTo>
                  <a:lnTo>
                    <a:pt x="1275" y="381"/>
                  </a:lnTo>
                  <a:lnTo>
                    <a:pt x="1278" y="381"/>
                  </a:lnTo>
                  <a:lnTo>
                    <a:pt x="1280" y="383"/>
                  </a:lnTo>
                  <a:lnTo>
                    <a:pt x="1282" y="383"/>
                  </a:lnTo>
                  <a:lnTo>
                    <a:pt x="1282" y="381"/>
                  </a:lnTo>
                  <a:lnTo>
                    <a:pt x="1282" y="379"/>
                  </a:lnTo>
                  <a:lnTo>
                    <a:pt x="1282" y="379"/>
                  </a:lnTo>
                  <a:lnTo>
                    <a:pt x="1282" y="377"/>
                  </a:lnTo>
                  <a:lnTo>
                    <a:pt x="1282" y="377"/>
                  </a:lnTo>
                  <a:lnTo>
                    <a:pt x="1282" y="375"/>
                  </a:lnTo>
                  <a:lnTo>
                    <a:pt x="1282" y="374"/>
                  </a:lnTo>
                  <a:lnTo>
                    <a:pt x="1282" y="374"/>
                  </a:lnTo>
                  <a:lnTo>
                    <a:pt x="1284" y="374"/>
                  </a:lnTo>
                  <a:lnTo>
                    <a:pt x="1284" y="372"/>
                  </a:lnTo>
                  <a:lnTo>
                    <a:pt x="1284" y="370"/>
                  </a:lnTo>
                  <a:lnTo>
                    <a:pt x="1285" y="368"/>
                  </a:lnTo>
                  <a:lnTo>
                    <a:pt x="1285" y="365"/>
                  </a:lnTo>
                  <a:lnTo>
                    <a:pt x="1284" y="365"/>
                  </a:lnTo>
                  <a:lnTo>
                    <a:pt x="1285" y="361"/>
                  </a:lnTo>
                  <a:lnTo>
                    <a:pt x="1285" y="361"/>
                  </a:lnTo>
                  <a:lnTo>
                    <a:pt x="1284" y="359"/>
                  </a:lnTo>
                  <a:lnTo>
                    <a:pt x="1284" y="356"/>
                  </a:lnTo>
                  <a:lnTo>
                    <a:pt x="1284" y="354"/>
                  </a:lnTo>
                  <a:lnTo>
                    <a:pt x="1284" y="354"/>
                  </a:lnTo>
                  <a:lnTo>
                    <a:pt x="1285" y="352"/>
                  </a:lnTo>
                  <a:lnTo>
                    <a:pt x="1285" y="350"/>
                  </a:lnTo>
                  <a:lnTo>
                    <a:pt x="1284" y="348"/>
                  </a:lnTo>
                  <a:lnTo>
                    <a:pt x="1284" y="348"/>
                  </a:lnTo>
                  <a:lnTo>
                    <a:pt x="1282" y="348"/>
                  </a:lnTo>
                  <a:lnTo>
                    <a:pt x="1282" y="347"/>
                  </a:lnTo>
                  <a:lnTo>
                    <a:pt x="1284" y="345"/>
                  </a:lnTo>
                  <a:lnTo>
                    <a:pt x="1285" y="345"/>
                  </a:lnTo>
                  <a:lnTo>
                    <a:pt x="1284" y="345"/>
                  </a:lnTo>
                  <a:lnTo>
                    <a:pt x="1280" y="345"/>
                  </a:lnTo>
                  <a:lnTo>
                    <a:pt x="1280" y="343"/>
                  </a:lnTo>
                  <a:lnTo>
                    <a:pt x="1280" y="341"/>
                  </a:lnTo>
                  <a:lnTo>
                    <a:pt x="1280" y="341"/>
                  </a:lnTo>
                  <a:lnTo>
                    <a:pt x="1278" y="341"/>
                  </a:lnTo>
                  <a:lnTo>
                    <a:pt x="1276" y="339"/>
                  </a:lnTo>
                  <a:lnTo>
                    <a:pt x="1273" y="337"/>
                  </a:lnTo>
                  <a:lnTo>
                    <a:pt x="1269" y="334"/>
                  </a:lnTo>
                  <a:lnTo>
                    <a:pt x="1269" y="334"/>
                  </a:lnTo>
                  <a:lnTo>
                    <a:pt x="1269" y="336"/>
                  </a:lnTo>
                  <a:lnTo>
                    <a:pt x="1271" y="337"/>
                  </a:lnTo>
                  <a:lnTo>
                    <a:pt x="1273" y="339"/>
                  </a:lnTo>
                  <a:lnTo>
                    <a:pt x="1273" y="341"/>
                  </a:lnTo>
                  <a:lnTo>
                    <a:pt x="1271" y="341"/>
                  </a:lnTo>
                  <a:lnTo>
                    <a:pt x="1271" y="343"/>
                  </a:lnTo>
                  <a:lnTo>
                    <a:pt x="1269" y="341"/>
                  </a:lnTo>
                  <a:lnTo>
                    <a:pt x="1269" y="339"/>
                  </a:lnTo>
                  <a:lnTo>
                    <a:pt x="1267" y="339"/>
                  </a:lnTo>
                  <a:lnTo>
                    <a:pt x="1267" y="339"/>
                  </a:lnTo>
                  <a:lnTo>
                    <a:pt x="1262" y="343"/>
                  </a:lnTo>
                  <a:lnTo>
                    <a:pt x="1262" y="343"/>
                  </a:lnTo>
                  <a:lnTo>
                    <a:pt x="1262" y="345"/>
                  </a:lnTo>
                  <a:lnTo>
                    <a:pt x="1262" y="347"/>
                  </a:lnTo>
                  <a:lnTo>
                    <a:pt x="1262" y="348"/>
                  </a:lnTo>
                  <a:lnTo>
                    <a:pt x="1264" y="350"/>
                  </a:lnTo>
                  <a:lnTo>
                    <a:pt x="1266" y="352"/>
                  </a:lnTo>
                  <a:lnTo>
                    <a:pt x="1267" y="354"/>
                  </a:lnTo>
                  <a:lnTo>
                    <a:pt x="1267" y="356"/>
                  </a:lnTo>
                  <a:lnTo>
                    <a:pt x="1262" y="356"/>
                  </a:lnTo>
                  <a:lnTo>
                    <a:pt x="1260" y="356"/>
                  </a:lnTo>
                  <a:lnTo>
                    <a:pt x="1260" y="357"/>
                  </a:lnTo>
                  <a:lnTo>
                    <a:pt x="1260" y="359"/>
                  </a:lnTo>
                  <a:lnTo>
                    <a:pt x="1258" y="359"/>
                  </a:lnTo>
                  <a:lnTo>
                    <a:pt x="1258" y="361"/>
                  </a:lnTo>
                  <a:lnTo>
                    <a:pt x="1260" y="361"/>
                  </a:lnTo>
                  <a:lnTo>
                    <a:pt x="1260" y="363"/>
                  </a:lnTo>
                  <a:lnTo>
                    <a:pt x="1262" y="365"/>
                  </a:lnTo>
                  <a:lnTo>
                    <a:pt x="1262" y="368"/>
                  </a:lnTo>
                  <a:lnTo>
                    <a:pt x="1262" y="370"/>
                  </a:lnTo>
                  <a:lnTo>
                    <a:pt x="1260" y="370"/>
                  </a:lnTo>
                  <a:lnTo>
                    <a:pt x="1260" y="370"/>
                  </a:lnTo>
                  <a:lnTo>
                    <a:pt x="1258" y="365"/>
                  </a:lnTo>
                  <a:lnTo>
                    <a:pt x="1258" y="365"/>
                  </a:lnTo>
                  <a:lnTo>
                    <a:pt x="1257" y="365"/>
                  </a:lnTo>
                  <a:lnTo>
                    <a:pt x="1255" y="368"/>
                  </a:lnTo>
                  <a:lnTo>
                    <a:pt x="1249" y="370"/>
                  </a:lnTo>
                  <a:lnTo>
                    <a:pt x="1249" y="372"/>
                  </a:lnTo>
                  <a:lnTo>
                    <a:pt x="1247" y="374"/>
                  </a:lnTo>
                  <a:lnTo>
                    <a:pt x="1247" y="375"/>
                  </a:lnTo>
                  <a:lnTo>
                    <a:pt x="1247" y="377"/>
                  </a:lnTo>
                  <a:lnTo>
                    <a:pt x="1247" y="381"/>
                  </a:lnTo>
                  <a:lnTo>
                    <a:pt x="1247" y="381"/>
                  </a:lnTo>
                  <a:lnTo>
                    <a:pt x="1246" y="383"/>
                  </a:lnTo>
                  <a:lnTo>
                    <a:pt x="1244" y="384"/>
                  </a:lnTo>
                  <a:lnTo>
                    <a:pt x="1246" y="383"/>
                  </a:lnTo>
                  <a:lnTo>
                    <a:pt x="1246" y="381"/>
                  </a:lnTo>
                  <a:lnTo>
                    <a:pt x="1246" y="381"/>
                  </a:lnTo>
                  <a:lnTo>
                    <a:pt x="1246" y="377"/>
                  </a:lnTo>
                  <a:lnTo>
                    <a:pt x="1246" y="375"/>
                  </a:lnTo>
                  <a:lnTo>
                    <a:pt x="1246" y="375"/>
                  </a:lnTo>
                  <a:lnTo>
                    <a:pt x="1246" y="374"/>
                  </a:lnTo>
                  <a:lnTo>
                    <a:pt x="1246" y="370"/>
                  </a:lnTo>
                  <a:lnTo>
                    <a:pt x="1247" y="370"/>
                  </a:lnTo>
                  <a:lnTo>
                    <a:pt x="1249" y="368"/>
                  </a:lnTo>
                  <a:lnTo>
                    <a:pt x="1251" y="368"/>
                  </a:lnTo>
                  <a:lnTo>
                    <a:pt x="1251" y="366"/>
                  </a:lnTo>
                  <a:lnTo>
                    <a:pt x="1251" y="365"/>
                  </a:lnTo>
                  <a:lnTo>
                    <a:pt x="1253" y="365"/>
                  </a:lnTo>
                  <a:lnTo>
                    <a:pt x="1253" y="365"/>
                  </a:lnTo>
                  <a:lnTo>
                    <a:pt x="1253" y="365"/>
                  </a:lnTo>
                  <a:lnTo>
                    <a:pt x="1255" y="363"/>
                  </a:lnTo>
                  <a:lnTo>
                    <a:pt x="1255" y="363"/>
                  </a:lnTo>
                  <a:lnTo>
                    <a:pt x="1255" y="361"/>
                  </a:lnTo>
                  <a:lnTo>
                    <a:pt x="1257" y="357"/>
                  </a:lnTo>
                  <a:lnTo>
                    <a:pt x="1257" y="356"/>
                  </a:lnTo>
                  <a:lnTo>
                    <a:pt x="1257" y="352"/>
                  </a:lnTo>
                  <a:lnTo>
                    <a:pt x="1257" y="350"/>
                  </a:lnTo>
                  <a:lnTo>
                    <a:pt x="1255" y="348"/>
                  </a:lnTo>
                  <a:lnTo>
                    <a:pt x="1255" y="350"/>
                  </a:lnTo>
                  <a:lnTo>
                    <a:pt x="1253" y="352"/>
                  </a:lnTo>
                  <a:lnTo>
                    <a:pt x="1249" y="356"/>
                  </a:lnTo>
                  <a:lnTo>
                    <a:pt x="1247" y="356"/>
                  </a:lnTo>
                  <a:lnTo>
                    <a:pt x="1246" y="356"/>
                  </a:lnTo>
                  <a:lnTo>
                    <a:pt x="1249" y="354"/>
                  </a:lnTo>
                  <a:lnTo>
                    <a:pt x="1249" y="352"/>
                  </a:lnTo>
                  <a:lnTo>
                    <a:pt x="1249" y="352"/>
                  </a:lnTo>
                  <a:lnTo>
                    <a:pt x="1251" y="350"/>
                  </a:lnTo>
                  <a:lnTo>
                    <a:pt x="1251" y="348"/>
                  </a:lnTo>
                  <a:lnTo>
                    <a:pt x="1251" y="348"/>
                  </a:lnTo>
                  <a:lnTo>
                    <a:pt x="1251" y="347"/>
                  </a:lnTo>
                  <a:lnTo>
                    <a:pt x="1251" y="345"/>
                  </a:lnTo>
                  <a:lnTo>
                    <a:pt x="1253" y="337"/>
                  </a:lnTo>
                  <a:lnTo>
                    <a:pt x="1253" y="336"/>
                  </a:lnTo>
                  <a:lnTo>
                    <a:pt x="1253" y="334"/>
                  </a:lnTo>
                  <a:lnTo>
                    <a:pt x="1253" y="334"/>
                  </a:lnTo>
                  <a:lnTo>
                    <a:pt x="1253" y="332"/>
                  </a:lnTo>
                  <a:lnTo>
                    <a:pt x="1253" y="328"/>
                  </a:lnTo>
                  <a:lnTo>
                    <a:pt x="1253" y="327"/>
                  </a:lnTo>
                  <a:lnTo>
                    <a:pt x="1253" y="325"/>
                  </a:lnTo>
                  <a:lnTo>
                    <a:pt x="1253" y="325"/>
                  </a:lnTo>
                  <a:lnTo>
                    <a:pt x="1251" y="325"/>
                  </a:lnTo>
                  <a:lnTo>
                    <a:pt x="1249" y="323"/>
                  </a:lnTo>
                  <a:lnTo>
                    <a:pt x="1246" y="327"/>
                  </a:lnTo>
                  <a:lnTo>
                    <a:pt x="1240" y="325"/>
                  </a:lnTo>
                  <a:lnTo>
                    <a:pt x="1240" y="327"/>
                  </a:lnTo>
                  <a:lnTo>
                    <a:pt x="1238" y="327"/>
                  </a:lnTo>
                  <a:lnTo>
                    <a:pt x="1238" y="330"/>
                  </a:lnTo>
                  <a:lnTo>
                    <a:pt x="1237" y="332"/>
                  </a:lnTo>
                  <a:lnTo>
                    <a:pt x="1237" y="334"/>
                  </a:lnTo>
                  <a:lnTo>
                    <a:pt x="1238" y="334"/>
                  </a:lnTo>
                  <a:lnTo>
                    <a:pt x="1238" y="334"/>
                  </a:lnTo>
                  <a:lnTo>
                    <a:pt x="1238" y="336"/>
                  </a:lnTo>
                  <a:lnTo>
                    <a:pt x="1237" y="336"/>
                  </a:lnTo>
                  <a:lnTo>
                    <a:pt x="1235" y="337"/>
                  </a:lnTo>
                  <a:lnTo>
                    <a:pt x="1235" y="341"/>
                  </a:lnTo>
                  <a:lnTo>
                    <a:pt x="1235" y="343"/>
                  </a:lnTo>
                  <a:lnTo>
                    <a:pt x="1237" y="343"/>
                  </a:lnTo>
                  <a:lnTo>
                    <a:pt x="1238" y="343"/>
                  </a:lnTo>
                  <a:lnTo>
                    <a:pt x="1238" y="345"/>
                  </a:lnTo>
                  <a:lnTo>
                    <a:pt x="1238" y="345"/>
                  </a:lnTo>
                  <a:lnTo>
                    <a:pt x="1235" y="345"/>
                  </a:lnTo>
                  <a:lnTo>
                    <a:pt x="1233" y="345"/>
                  </a:lnTo>
                  <a:lnTo>
                    <a:pt x="1233" y="345"/>
                  </a:lnTo>
                  <a:lnTo>
                    <a:pt x="1233" y="347"/>
                  </a:lnTo>
                  <a:lnTo>
                    <a:pt x="1233" y="347"/>
                  </a:lnTo>
                  <a:lnTo>
                    <a:pt x="1231" y="347"/>
                  </a:lnTo>
                  <a:lnTo>
                    <a:pt x="1231" y="347"/>
                  </a:lnTo>
                  <a:lnTo>
                    <a:pt x="1231" y="347"/>
                  </a:lnTo>
                  <a:lnTo>
                    <a:pt x="1229" y="347"/>
                  </a:lnTo>
                  <a:lnTo>
                    <a:pt x="1229" y="348"/>
                  </a:lnTo>
                  <a:lnTo>
                    <a:pt x="1229" y="352"/>
                  </a:lnTo>
                  <a:lnTo>
                    <a:pt x="1229" y="354"/>
                  </a:lnTo>
                  <a:lnTo>
                    <a:pt x="1231" y="356"/>
                  </a:lnTo>
                  <a:lnTo>
                    <a:pt x="1233" y="356"/>
                  </a:lnTo>
                  <a:lnTo>
                    <a:pt x="1238" y="356"/>
                  </a:lnTo>
                  <a:lnTo>
                    <a:pt x="1240" y="356"/>
                  </a:lnTo>
                  <a:lnTo>
                    <a:pt x="1240" y="357"/>
                  </a:lnTo>
                  <a:lnTo>
                    <a:pt x="1240" y="359"/>
                  </a:lnTo>
                  <a:lnTo>
                    <a:pt x="1240" y="359"/>
                  </a:lnTo>
                  <a:lnTo>
                    <a:pt x="1242" y="359"/>
                  </a:lnTo>
                  <a:lnTo>
                    <a:pt x="1242" y="361"/>
                  </a:lnTo>
                  <a:lnTo>
                    <a:pt x="1240" y="359"/>
                  </a:lnTo>
                  <a:lnTo>
                    <a:pt x="1238" y="357"/>
                  </a:lnTo>
                  <a:lnTo>
                    <a:pt x="1238" y="357"/>
                  </a:lnTo>
                  <a:lnTo>
                    <a:pt x="1237" y="356"/>
                  </a:lnTo>
                  <a:lnTo>
                    <a:pt x="1237" y="357"/>
                  </a:lnTo>
                  <a:lnTo>
                    <a:pt x="1237" y="357"/>
                  </a:lnTo>
                  <a:lnTo>
                    <a:pt x="1235" y="357"/>
                  </a:lnTo>
                  <a:lnTo>
                    <a:pt x="1229" y="357"/>
                  </a:lnTo>
                  <a:lnTo>
                    <a:pt x="1229" y="357"/>
                  </a:lnTo>
                  <a:lnTo>
                    <a:pt x="1229" y="361"/>
                  </a:lnTo>
                  <a:lnTo>
                    <a:pt x="1229" y="365"/>
                  </a:lnTo>
                  <a:lnTo>
                    <a:pt x="1229" y="366"/>
                  </a:lnTo>
                  <a:lnTo>
                    <a:pt x="1231" y="368"/>
                  </a:lnTo>
                  <a:lnTo>
                    <a:pt x="1231" y="370"/>
                  </a:lnTo>
                  <a:lnTo>
                    <a:pt x="1233" y="370"/>
                  </a:lnTo>
                  <a:lnTo>
                    <a:pt x="1235" y="370"/>
                  </a:lnTo>
                  <a:lnTo>
                    <a:pt x="1237" y="370"/>
                  </a:lnTo>
                  <a:lnTo>
                    <a:pt x="1237" y="372"/>
                  </a:lnTo>
                  <a:lnTo>
                    <a:pt x="1237" y="372"/>
                  </a:lnTo>
                  <a:lnTo>
                    <a:pt x="1238" y="374"/>
                  </a:lnTo>
                  <a:lnTo>
                    <a:pt x="1238" y="374"/>
                  </a:lnTo>
                  <a:lnTo>
                    <a:pt x="1238" y="374"/>
                  </a:lnTo>
                  <a:lnTo>
                    <a:pt x="1237" y="374"/>
                  </a:lnTo>
                  <a:lnTo>
                    <a:pt x="1237" y="374"/>
                  </a:lnTo>
                  <a:lnTo>
                    <a:pt x="1237" y="374"/>
                  </a:lnTo>
                  <a:lnTo>
                    <a:pt x="1235" y="374"/>
                  </a:lnTo>
                  <a:lnTo>
                    <a:pt x="1235" y="372"/>
                  </a:lnTo>
                  <a:lnTo>
                    <a:pt x="1235" y="372"/>
                  </a:lnTo>
                  <a:lnTo>
                    <a:pt x="1229" y="372"/>
                  </a:lnTo>
                  <a:lnTo>
                    <a:pt x="1229" y="374"/>
                  </a:lnTo>
                  <a:lnTo>
                    <a:pt x="1229" y="374"/>
                  </a:lnTo>
                  <a:lnTo>
                    <a:pt x="1229" y="375"/>
                  </a:lnTo>
                  <a:lnTo>
                    <a:pt x="1229" y="375"/>
                  </a:lnTo>
                  <a:lnTo>
                    <a:pt x="1228" y="374"/>
                  </a:lnTo>
                  <a:lnTo>
                    <a:pt x="1228" y="374"/>
                  </a:lnTo>
                  <a:lnTo>
                    <a:pt x="1229" y="379"/>
                  </a:lnTo>
                  <a:close/>
                  <a:moveTo>
                    <a:pt x="1275" y="328"/>
                  </a:moveTo>
                  <a:lnTo>
                    <a:pt x="1276" y="334"/>
                  </a:lnTo>
                  <a:lnTo>
                    <a:pt x="1278" y="336"/>
                  </a:lnTo>
                  <a:lnTo>
                    <a:pt x="1282" y="336"/>
                  </a:lnTo>
                  <a:lnTo>
                    <a:pt x="1285" y="336"/>
                  </a:lnTo>
                  <a:lnTo>
                    <a:pt x="1287" y="334"/>
                  </a:lnTo>
                  <a:lnTo>
                    <a:pt x="1287" y="330"/>
                  </a:lnTo>
                  <a:lnTo>
                    <a:pt x="1287" y="328"/>
                  </a:lnTo>
                  <a:lnTo>
                    <a:pt x="1287" y="327"/>
                  </a:lnTo>
                  <a:lnTo>
                    <a:pt x="1287" y="325"/>
                  </a:lnTo>
                  <a:lnTo>
                    <a:pt x="1285" y="325"/>
                  </a:lnTo>
                  <a:lnTo>
                    <a:pt x="1284" y="325"/>
                  </a:lnTo>
                  <a:lnTo>
                    <a:pt x="1280" y="325"/>
                  </a:lnTo>
                  <a:lnTo>
                    <a:pt x="1278" y="323"/>
                  </a:lnTo>
                  <a:lnTo>
                    <a:pt x="1275" y="321"/>
                  </a:lnTo>
                  <a:lnTo>
                    <a:pt x="1273" y="321"/>
                  </a:lnTo>
                  <a:lnTo>
                    <a:pt x="1271" y="325"/>
                  </a:lnTo>
                  <a:lnTo>
                    <a:pt x="1271" y="327"/>
                  </a:lnTo>
                  <a:lnTo>
                    <a:pt x="1275" y="328"/>
                  </a:lnTo>
                  <a:close/>
                  <a:moveTo>
                    <a:pt x="1177" y="366"/>
                  </a:moveTo>
                  <a:lnTo>
                    <a:pt x="1177" y="366"/>
                  </a:lnTo>
                  <a:lnTo>
                    <a:pt x="1177" y="366"/>
                  </a:lnTo>
                  <a:lnTo>
                    <a:pt x="1177" y="366"/>
                  </a:lnTo>
                  <a:lnTo>
                    <a:pt x="1179" y="365"/>
                  </a:lnTo>
                  <a:lnTo>
                    <a:pt x="1179" y="366"/>
                  </a:lnTo>
                  <a:lnTo>
                    <a:pt x="1179" y="368"/>
                  </a:lnTo>
                  <a:lnTo>
                    <a:pt x="1177" y="370"/>
                  </a:lnTo>
                  <a:lnTo>
                    <a:pt x="1179" y="372"/>
                  </a:lnTo>
                  <a:lnTo>
                    <a:pt x="1179" y="374"/>
                  </a:lnTo>
                  <a:lnTo>
                    <a:pt x="1182" y="374"/>
                  </a:lnTo>
                  <a:lnTo>
                    <a:pt x="1182" y="374"/>
                  </a:lnTo>
                  <a:lnTo>
                    <a:pt x="1184" y="372"/>
                  </a:lnTo>
                  <a:lnTo>
                    <a:pt x="1184" y="372"/>
                  </a:lnTo>
                  <a:lnTo>
                    <a:pt x="1188" y="372"/>
                  </a:lnTo>
                  <a:lnTo>
                    <a:pt x="1188" y="372"/>
                  </a:lnTo>
                  <a:lnTo>
                    <a:pt x="1188" y="368"/>
                  </a:lnTo>
                  <a:lnTo>
                    <a:pt x="1188" y="368"/>
                  </a:lnTo>
                  <a:lnTo>
                    <a:pt x="1190" y="365"/>
                  </a:lnTo>
                  <a:lnTo>
                    <a:pt x="1192" y="363"/>
                  </a:lnTo>
                  <a:lnTo>
                    <a:pt x="1192" y="361"/>
                  </a:lnTo>
                  <a:lnTo>
                    <a:pt x="1192" y="363"/>
                  </a:lnTo>
                  <a:lnTo>
                    <a:pt x="1193" y="365"/>
                  </a:lnTo>
                  <a:lnTo>
                    <a:pt x="1195" y="366"/>
                  </a:lnTo>
                  <a:lnTo>
                    <a:pt x="1195" y="365"/>
                  </a:lnTo>
                  <a:lnTo>
                    <a:pt x="1197" y="363"/>
                  </a:lnTo>
                  <a:lnTo>
                    <a:pt x="1197" y="361"/>
                  </a:lnTo>
                  <a:lnTo>
                    <a:pt x="1197" y="359"/>
                  </a:lnTo>
                  <a:lnTo>
                    <a:pt x="1199" y="359"/>
                  </a:lnTo>
                  <a:lnTo>
                    <a:pt x="1199" y="361"/>
                  </a:lnTo>
                  <a:lnTo>
                    <a:pt x="1199" y="363"/>
                  </a:lnTo>
                  <a:lnTo>
                    <a:pt x="1197" y="365"/>
                  </a:lnTo>
                  <a:lnTo>
                    <a:pt x="1199" y="365"/>
                  </a:lnTo>
                  <a:lnTo>
                    <a:pt x="1201" y="363"/>
                  </a:lnTo>
                  <a:lnTo>
                    <a:pt x="1201" y="363"/>
                  </a:lnTo>
                  <a:lnTo>
                    <a:pt x="1202" y="365"/>
                  </a:lnTo>
                  <a:lnTo>
                    <a:pt x="1204" y="363"/>
                  </a:lnTo>
                  <a:lnTo>
                    <a:pt x="1204" y="359"/>
                  </a:lnTo>
                  <a:lnTo>
                    <a:pt x="1206" y="357"/>
                  </a:lnTo>
                  <a:lnTo>
                    <a:pt x="1206" y="359"/>
                  </a:lnTo>
                  <a:lnTo>
                    <a:pt x="1206" y="359"/>
                  </a:lnTo>
                  <a:lnTo>
                    <a:pt x="1206" y="359"/>
                  </a:lnTo>
                  <a:lnTo>
                    <a:pt x="1206" y="361"/>
                  </a:lnTo>
                  <a:lnTo>
                    <a:pt x="1206" y="361"/>
                  </a:lnTo>
                  <a:lnTo>
                    <a:pt x="1208" y="359"/>
                  </a:lnTo>
                  <a:lnTo>
                    <a:pt x="1210" y="357"/>
                  </a:lnTo>
                  <a:lnTo>
                    <a:pt x="1211" y="354"/>
                  </a:lnTo>
                  <a:lnTo>
                    <a:pt x="1208" y="352"/>
                  </a:lnTo>
                  <a:lnTo>
                    <a:pt x="1206" y="352"/>
                  </a:lnTo>
                  <a:lnTo>
                    <a:pt x="1208" y="352"/>
                  </a:lnTo>
                  <a:lnTo>
                    <a:pt x="1215" y="354"/>
                  </a:lnTo>
                  <a:lnTo>
                    <a:pt x="1215" y="356"/>
                  </a:lnTo>
                  <a:lnTo>
                    <a:pt x="1215" y="357"/>
                  </a:lnTo>
                  <a:lnTo>
                    <a:pt x="1215" y="359"/>
                  </a:lnTo>
                  <a:lnTo>
                    <a:pt x="1215" y="361"/>
                  </a:lnTo>
                  <a:lnTo>
                    <a:pt x="1215" y="363"/>
                  </a:lnTo>
                  <a:lnTo>
                    <a:pt x="1211" y="363"/>
                  </a:lnTo>
                  <a:lnTo>
                    <a:pt x="1210" y="363"/>
                  </a:lnTo>
                  <a:lnTo>
                    <a:pt x="1210" y="365"/>
                  </a:lnTo>
                  <a:lnTo>
                    <a:pt x="1210" y="365"/>
                  </a:lnTo>
                  <a:lnTo>
                    <a:pt x="1210" y="366"/>
                  </a:lnTo>
                  <a:lnTo>
                    <a:pt x="1210" y="366"/>
                  </a:lnTo>
                  <a:lnTo>
                    <a:pt x="1206" y="366"/>
                  </a:lnTo>
                  <a:lnTo>
                    <a:pt x="1204" y="366"/>
                  </a:lnTo>
                  <a:lnTo>
                    <a:pt x="1201" y="368"/>
                  </a:lnTo>
                  <a:lnTo>
                    <a:pt x="1199" y="368"/>
                  </a:lnTo>
                  <a:lnTo>
                    <a:pt x="1199" y="370"/>
                  </a:lnTo>
                  <a:lnTo>
                    <a:pt x="1197" y="372"/>
                  </a:lnTo>
                  <a:lnTo>
                    <a:pt x="1197" y="374"/>
                  </a:lnTo>
                  <a:lnTo>
                    <a:pt x="1197" y="374"/>
                  </a:lnTo>
                  <a:lnTo>
                    <a:pt x="1201" y="374"/>
                  </a:lnTo>
                  <a:lnTo>
                    <a:pt x="1201" y="375"/>
                  </a:lnTo>
                  <a:lnTo>
                    <a:pt x="1199" y="375"/>
                  </a:lnTo>
                  <a:lnTo>
                    <a:pt x="1199" y="375"/>
                  </a:lnTo>
                  <a:lnTo>
                    <a:pt x="1201" y="377"/>
                  </a:lnTo>
                  <a:lnTo>
                    <a:pt x="1210" y="377"/>
                  </a:lnTo>
                  <a:lnTo>
                    <a:pt x="1224" y="368"/>
                  </a:lnTo>
                  <a:lnTo>
                    <a:pt x="1226" y="365"/>
                  </a:lnTo>
                  <a:lnTo>
                    <a:pt x="1228" y="363"/>
                  </a:lnTo>
                  <a:lnTo>
                    <a:pt x="1228" y="357"/>
                  </a:lnTo>
                  <a:lnTo>
                    <a:pt x="1226" y="356"/>
                  </a:lnTo>
                  <a:lnTo>
                    <a:pt x="1222" y="354"/>
                  </a:lnTo>
                  <a:lnTo>
                    <a:pt x="1220" y="352"/>
                  </a:lnTo>
                  <a:lnTo>
                    <a:pt x="1220" y="352"/>
                  </a:lnTo>
                  <a:lnTo>
                    <a:pt x="1222" y="350"/>
                  </a:lnTo>
                  <a:lnTo>
                    <a:pt x="1220" y="348"/>
                  </a:lnTo>
                  <a:lnTo>
                    <a:pt x="1220" y="348"/>
                  </a:lnTo>
                  <a:lnTo>
                    <a:pt x="1222" y="347"/>
                  </a:lnTo>
                  <a:lnTo>
                    <a:pt x="1222" y="347"/>
                  </a:lnTo>
                  <a:lnTo>
                    <a:pt x="1224" y="348"/>
                  </a:lnTo>
                  <a:lnTo>
                    <a:pt x="1224" y="347"/>
                  </a:lnTo>
                  <a:lnTo>
                    <a:pt x="1226" y="345"/>
                  </a:lnTo>
                  <a:lnTo>
                    <a:pt x="1226" y="343"/>
                  </a:lnTo>
                  <a:lnTo>
                    <a:pt x="1226" y="341"/>
                  </a:lnTo>
                  <a:lnTo>
                    <a:pt x="1224" y="341"/>
                  </a:lnTo>
                  <a:lnTo>
                    <a:pt x="1224" y="341"/>
                  </a:lnTo>
                  <a:lnTo>
                    <a:pt x="1224" y="339"/>
                  </a:lnTo>
                  <a:lnTo>
                    <a:pt x="1224" y="339"/>
                  </a:lnTo>
                  <a:lnTo>
                    <a:pt x="1224" y="339"/>
                  </a:lnTo>
                  <a:lnTo>
                    <a:pt x="1224" y="339"/>
                  </a:lnTo>
                  <a:lnTo>
                    <a:pt x="1222" y="341"/>
                  </a:lnTo>
                  <a:lnTo>
                    <a:pt x="1219" y="345"/>
                  </a:lnTo>
                  <a:lnTo>
                    <a:pt x="1220" y="339"/>
                  </a:lnTo>
                  <a:lnTo>
                    <a:pt x="1220" y="337"/>
                  </a:lnTo>
                  <a:lnTo>
                    <a:pt x="1222" y="332"/>
                  </a:lnTo>
                  <a:lnTo>
                    <a:pt x="1220" y="330"/>
                  </a:lnTo>
                  <a:lnTo>
                    <a:pt x="1219" y="336"/>
                  </a:lnTo>
                  <a:lnTo>
                    <a:pt x="1217" y="336"/>
                  </a:lnTo>
                  <a:lnTo>
                    <a:pt x="1217" y="334"/>
                  </a:lnTo>
                  <a:lnTo>
                    <a:pt x="1217" y="334"/>
                  </a:lnTo>
                  <a:lnTo>
                    <a:pt x="1219" y="332"/>
                  </a:lnTo>
                  <a:lnTo>
                    <a:pt x="1219" y="330"/>
                  </a:lnTo>
                  <a:lnTo>
                    <a:pt x="1217" y="330"/>
                  </a:lnTo>
                  <a:lnTo>
                    <a:pt x="1217" y="330"/>
                  </a:lnTo>
                  <a:lnTo>
                    <a:pt x="1217" y="328"/>
                  </a:lnTo>
                  <a:lnTo>
                    <a:pt x="1217" y="328"/>
                  </a:lnTo>
                  <a:lnTo>
                    <a:pt x="1217" y="328"/>
                  </a:lnTo>
                  <a:lnTo>
                    <a:pt x="1217" y="328"/>
                  </a:lnTo>
                  <a:lnTo>
                    <a:pt x="1215" y="325"/>
                  </a:lnTo>
                  <a:lnTo>
                    <a:pt x="1215" y="323"/>
                  </a:lnTo>
                  <a:lnTo>
                    <a:pt x="1215" y="321"/>
                  </a:lnTo>
                  <a:lnTo>
                    <a:pt x="1215" y="319"/>
                  </a:lnTo>
                  <a:lnTo>
                    <a:pt x="1213" y="318"/>
                  </a:lnTo>
                  <a:lnTo>
                    <a:pt x="1213" y="318"/>
                  </a:lnTo>
                  <a:lnTo>
                    <a:pt x="1213" y="318"/>
                  </a:lnTo>
                  <a:lnTo>
                    <a:pt x="1211" y="318"/>
                  </a:lnTo>
                  <a:lnTo>
                    <a:pt x="1208" y="323"/>
                  </a:lnTo>
                  <a:lnTo>
                    <a:pt x="1208" y="325"/>
                  </a:lnTo>
                  <a:lnTo>
                    <a:pt x="1208" y="327"/>
                  </a:lnTo>
                  <a:lnTo>
                    <a:pt x="1208" y="328"/>
                  </a:lnTo>
                  <a:lnTo>
                    <a:pt x="1210" y="332"/>
                  </a:lnTo>
                  <a:lnTo>
                    <a:pt x="1211" y="334"/>
                  </a:lnTo>
                  <a:lnTo>
                    <a:pt x="1211" y="336"/>
                  </a:lnTo>
                  <a:lnTo>
                    <a:pt x="1211" y="337"/>
                  </a:lnTo>
                  <a:lnTo>
                    <a:pt x="1213" y="339"/>
                  </a:lnTo>
                  <a:lnTo>
                    <a:pt x="1215" y="341"/>
                  </a:lnTo>
                  <a:lnTo>
                    <a:pt x="1215" y="345"/>
                  </a:lnTo>
                  <a:lnTo>
                    <a:pt x="1213" y="345"/>
                  </a:lnTo>
                  <a:lnTo>
                    <a:pt x="1211" y="341"/>
                  </a:lnTo>
                  <a:lnTo>
                    <a:pt x="1210" y="339"/>
                  </a:lnTo>
                  <a:lnTo>
                    <a:pt x="1208" y="345"/>
                  </a:lnTo>
                  <a:lnTo>
                    <a:pt x="1208" y="345"/>
                  </a:lnTo>
                  <a:lnTo>
                    <a:pt x="1208" y="345"/>
                  </a:lnTo>
                  <a:lnTo>
                    <a:pt x="1208" y="347"/>
                  </a:lnTo>
                  <a:lnTo>
                    <a:pt x="1208" y="348"/>
                  </a:lnTo>
                  <a:lnTo>
                    <a:pt x="1208" y="348"/>
                  </a:lnTo>
                  <a:lnTo>
                    <a:pt x="1208" y="348"/>
                  </a:lnTo>
                  <a:lnTo>
                    <a:pt x="1206" y="345"/>
                  </a:lnTo>
                  <a:lnTo>
                    <a:pt x="1206" y="345"/>
                  </a:lnTo>
                  <a:lnTo>
                    <a:pt x="1206" y="343"/>
                  </a:lnTo>
                  <a:lnTo>
                    <a:pt x="1206" y="341"/>
                  </a:lnTo>
                  <a:lnTo>
                    <a:pt x="1206" y="341"/>
                  </a:lnTo>
                  <a:lnTo>
                    <a:pt x="1204" y="337"/>
                  </a:lnTo>
                  <a:lnTo>
                    <a:pt x="1204" y="339"/>
                  </a:lnTo>
                  <a:lnTo>
                    <a:pt x="1202" y="341"/>
                  </a:lnTo>
                  <a:lnTo>
                    <a:pt x="1204" y="345"/>
                  </a:lnTo>
                  <a:lnTo>
                    <a:pt x="1204" y="347"/>
                  </a:lnTo>
                  <a:lnTo>
                    <a:pt x="1204" y="347"/>
                  </a:lnTo>
                  <a:lnTo>
                    <a:pt x="1204" y="348"/>
                  </a:lnTo>
                  <a:lnTo>
                    <a:pt x="1204" y="350"/>
                  </a:lnTo>
                  <a:lnTo>
                    <a:pt x="1204" y="350"/>
                  </a:lnTo>
                  <a:lnTo>
                    <a:pt x="1202" y="354"/>
                  </a:lnTo>
                  <a:lnTo>
                    <a:pt x="1202" y="354"/>
                  </a:lnTo>
                  <a:lnTo>
                    <a:pt x="1201" y="354"/>
                  </a:lnTo>
                  <a:lnTo>
                    <a:pt x="1201" y="352"/>
                  </a:lnTo>
                  <a:lnTo>
                    <a:pt x="1201" y="350"/>
                  </a:lnTo>
                  <a:lnTo>
                    <a:pt x="1201" y="348"/>
                  </a:lnTo>
                  <a:lnTo>
                    <a:pt x="1199" y="348"/>
                  </a:lnTo>
                  <a:lnTo>
                    <a:pt x="1197" y="348"/>
                  </a:lnTo>
                  <a:lnTo>
                    <a:pt x="1193" y="352"/>
                  </a:lnTo>
                  <a:lnTo>
                    <a:pt x="1192" y="354"/>
                  </a:lnTo>
                  <a:lnTo>
                    <a:pt x="1192" y="352"/>
                  </a:lnTo>
                  <a:lnTo>
                    <a:pt x="1192" y="347"/>
                  </a:lnTo>
                  <a:lnTo>
                    <a:pt x="1192" y="345"/>
                  </a:lnTo>
                  <a:lnTo>
                    <a:pt x="1192" y="345"/>
                  </a:lnTo>
                  <a:lnTo>
                    <a:pt x="1192" y="343"/>
                  </a:lnTo>
                  <a:lnTo>
                    <a:pt x="1190" y="343"/>
                  </a:lnTo>
                  <a:lnTo>
                    <a:pt x="1188" y="343"/>
                  </a:lnTo>
                  <a:lnTo>
                    <a:pt x="1188" y="345"/>
                  </a:lnTo>
                  <a:lnTo>
                    <a:pt x="1188" y="347"/>
                  </a:lnTo>
                  <a:lnTo>
                    <a:pt x="1188" y="348"/>
                  </a:lnTo>
                  <a:lnTo>
                    <a:pt x="1190" y="348"/>
                  </a:lnTo>
                  <a:lnTo>
                    <a:pt x="1188" y="350"/>
                  </a:lnTo>
                  <a:lnTo>
                    <a:pt x="1188" y="350"/>
                  </a:lnTo>
                  <a:lnTo>
                    <a:pt x="1188" y="352"/>
                  </a:lnTo>
                  <a:lnTo>
                    <a:pt x="1186" y="354"/>
                  </a:lnTo>
                  <a:lnTo>
                    <a:pt x="1188" y="356"/>
                  </a:lnTo>
                  <a:lnTo>
                    <a:pt x="1188" y="356"/>
                  </a:lnTo>
                  <a:lnTo>
                    <a:pt x="1188" y="356"/>
                  </a:lnTo>
                  <a:lnTo>
                    <a:pt x="1188" y="356"/>
                  </a:lnTo>
                  <a:lnTo>
                    <a:pt x="1188" y="357"/>
                  </a:lnTo>
                  <a:lnTo>
                    <a:pt x="1186" y="356"/>
                  </a:lnTo>
                  <a:lnTo>
                    <a:pt x="1186" y="356"/>
                  </a:lnTo>
                  <a:lnTo>
                    <a:pt x="1186" y="354"/>
                  </a:lnTo>
                  <a:lnTo>
                    <a:pt x="1184" y="352"/>
                  </a:lnTo>
                  <a:lnTo>
                    <a:pt x="1184" y="348"/>
                  </a:lnTo>
                  <a:lnTo>
                    <a:pt x="1184" y="347"/>
                  </a:lnTo>
                  <a:lnTo>
                    <a:pt x="1182" y="347"/>
                  </a:lnTo>
                  <a:lnTo>
                    <a:pt x="1181" y="348"/>
                  </a:lnTo>
                  <a:lnTo>
                    <a:pt x="1181" y="350"/>
                  </a:lnTo>
                  <a:lnTo>
                    <a:pt x="1179" y="354"/>
                  </a:lnTo>
                  <a:lnTo>
                    <a:pt x="1182" y="356"/>
                  </a:lnTo>
                  <a:lnTo>
                    <a:pt x="1184" y="356"/>
                  </a:lnTo>
                  <a:lnTo>
                    <a:pt x="1184" y="356"/>
                  </a:lnTo>
                  <a:lnTo>
                    <a:pt x="1181" y="357"/>
                  </a:lnTo>
                  <a:lnTo>
                    <a:pt x="1179" y="359"/>
                  </a:lnTo>
                  <a:lnTo>
                    <a:pt x="1179" y="361"/>
                  </a:lnTo>
                  <a:lnTo>
                    <a:pt x="1177" y="361"/>
                  </a:lnTo>
                  <a:lnTo>
                    <a:pt x="1177" y="361"/>
                  </a:lnTo>
                  <a:lnTo>
                    <a:pt x="1175" y="363"/>
                  </a:lnTo>
                  <a:lnTo>
                    <a:pt x="1177" y="366"/>
                  </a:lnTo>
                  <a:lnTo>
                    <a:pt x="1177" y="366"/>
                  </a:lnTo>
                  <a:close/>
                  <a:moveTo>
                    <a:pt x="1336" y="309"/>
                  </a:moveTo>
                  <a:lnTo>
                    <a:pt x="1336" y="307"/>
                  </a:lnTo>
                  <a:lnTo>
                    <a:pt x="1336" y="307"/>
                  </a:lnTo>
                  <a:lnTo>
                    <a:pt x="1334" y="307"/>
                  </a:lnTo>
                  <a:lnTo>
                    <a:pt x="1331" y="309"/>
                  </a:lnTo>
                  <a:lnTo>
                    <a:pt x="1329" y="309"/>
                  </a:lnTo>
                  <a:lnTo>
                    <a:pt x="1327" y="310"/>
                  </a:lnTo>
                  <a:lnTo>
                    <a:pt x="1325" y="314"/>
                  </a:lnTo>
                  <a:lnTo>
                    <a:pt x="1325" y="314"/>
                  </a:lnTo>
                  <a:lnTo>
                    <a:pt x="1325" y="316"/>
                  </a:lnTo>
                  <a:lnTo>
                    <a:pt x="1325" y="318"/>
                  </a:lnTo>
                  <a:lnTo>
                    <a:pt x="1325" y="318"/>
                  </a:lnTo>
                  <a:lnTo>
                    <a:pt x="1325" y="319"/>
                  </a:lnTo>
                  <a:lnTo>
                    <a:pt x="1325" y="319"/>
                  </a:lnTo>
                  <a:lnTo>
                    <a:pt x="1327" y="321"/>
                  </a:lnTo>
                  <a:lnTo>
                    <a:pt x="1327" y="321"/>
                  </a:lnTo>
                  <a:lnTo>
                    <a:pt x="1329" y="319"/>
                  </a:lnTo>
                  <a:lnTo>
                    <a:pt x="1329" y="318"/>
                  </a:lnTo>
                  <a:lnTo>
                    <a:pt x="1331" y="316"/>
                  </a:lnTo>
                  <a:lnTo>
                    <a:pt x="1331" y="314"/>
                  </a:lnTo>
                  <a:lnTo>
                    <a:pt x="1332" y="314"/>
                  </a:lnTo>
                  <a:lnTo>
                    <a:pt x="1334" y="312"/>
                  </a:lnTo>
                  <a:lnTo>
                    <a:pt x="1334" y="312"/>
                  </a:lnTo>
                  <a:lnTo>
                    <a:pt x="1334" y="310"/>
                  </a:lnTo>
                  <a:lnTo>
                    <a:pt x="1334" y="310"/>
                  </a:lnTo>
                  <a:lnTo>
                    <a:pt x="1334" y="309"/>
                  </a:lnTo>
                  <a:lnTo>
                    <a:pt x="1334" y="309"/>
                  </a:lnTo>
                  <a:lnTo>
                    <a:pt x="1336" y="309"/>
                  </a:lnTo>
                  <a:close/>
                  <a:moveTo>
                    <a:pt x="1228" y="332"/>
                  </a:moveTo>
                  <a:lnTo>
                    <a:pt x="1229" y="336"/>
                  </a:lnTo>
                  <a:lnTo>
                    <a:pt x="1231" y="336"/>
                  </a:lnTo>
                  <a:lnTo>
                    <a:pt x="1233" y="334"/>
                  </a:lnTo>
                  <a:lnTo>
                    <a:pt x="1233" y="332"/>
                  </a:lnTo>
                  <a:lnTo>
                    <a:pt x="1235" y="327"/>
                  </a:lnTo>
                  <a:lnTo>
                    <a:pt x="1235" y="325"/>
                  </a:lnTo>
                  <a:lnTo>
                    <a:pt x="1235" y="323"/>
                  </a:lnTo>
                  <a:lnTo>
                    <a:pt x="1235" y="321"/>
                  </a:lnTo>
                  <a:lnTo>
                    <a:pt x="1235" y="319"/>
                  </a:lnTo>
                  <a:lnTo>
                    <a:pt x="1233" y="318"/>
                  </a:lnTo>
                  <a:lnTo>
                    <a:pt x="1235" y="318"/>
                  </a:lnTo>
                  <a:lnTo>
                    <a:pt x="1235" y="318"/>
                  </a:lnTo>
                  <a:lnTo>
                    <a:pt x="1237" y="319"/>
                  </a:lnTo>
                  <a:lnTo>
                    <a:pt x="1238" y="321"/>
                  </a:lnTo>
                  <a:lnTo>
                    <a:pt x="1246" y="319"/>
                  </a:lnTo>
                  <a:lnTo>
                    <a:pt x="1247" y="316"/>
                  </a:lnTo>
                  <a:lnTo>
                    <a:pt x="1249" y="316"/>
                  </a:lnTo>
                  <a:lnTo>
                    <a:pt x="1249" y="316"/>
                  </a:lnTo>
                  <a:lnTo>
                    <a:pt x="1251" y="314"/>
                  </a:lnTo>
                  <a:lnTo>
                    <a:pt x="1251" y="312"/>
                  </a:lnTo>
                  <a:lnTo>
                    <a:pt x="1251" y="312"/>
                  </a:lnTo>
                  <a:lnTo>
                    <a:pt x="1251" y="310"/>
                  </a:lnTo>
                  <a:lnTo>
                    <a:pt x="1251" y="310"/>
                  </a:lnTo>
                  <a:lnTo>
                    <a:pt x="1253" y="310"/>
                  </a:lnTo>
                  <a:lnTo>
                    <a:pt x="1253" y="309"/>
                  </a:lnTo>
                  <a:lnTo>
                    <a:pt x="1255" y="307"/>
                  </a:lnTo>
                  <a:lnTo>
                    <a:pt x="1255" y="305"/>
                  </a:lnTo>
                  <a:lnTo>
                    <a:pt x="1255" y="305"/>
                  </a:lnTo>
                  <a:lnTo>
                    <a:pt x="1257" y="305"/>
                  </a:lnTo>
                  <a:lnTo>
                    <a:pt x="1258" y="301"/>
                  </a:lnTo>
                  <a:lnTo>
                    <a:pt x="1260" y="300"/>
                  </a:lnTo>
                  <a:lnTo>
                    <a:pt x="1260" y="298"/>
                  </a:lnTo>
                  <a:lnTo>
                    <a:pt x="1262" y="296"/>
                  </a:lnTo>
                  <a:lnTo>
                    <a:pt x="1262" y="291"/>
                  </a:lnTo>
                  <a:lnTo>
                    <a:pt x="1264" y="287"/>
                  </a:lnTo>
                  <a:lnTo>
                    <a:pt x="1264" y="285"/>
                  </a:lnTo>
                  <a:lnTo>
                    <a:pt x="1264" y="281"/>
                  </a:lnTo>
                  <a:lnTo>
                    <a:pt x="1266" y="280"/>
                  </a:lnTo>
                  <a:lnTo>
                    <a:pt x="1264" y="276"/>
                  </a:lnTo>
                  <a:lnTo>
                    <a:pt x="1262" y="276"/>
                  </a:lnTo>
                  <a:lnTo>
                    <a:pt x="1257" y="280"/>
                  </a:lnTo>
                  <a:lnTo>
                    <a:pt x="1255" y="283"/>
                  </a:lnTo>
                  <a:lnTo>
                    <a:pt x="1253" y="283"/>
                  </a:lnTo>
                  <a:lnTo>
                    <a:pt x="1251" y="283"/>
                  </a:lnTo>
                  <a:lnTo>
                    <a:pt x="1251" y="285"/>
                  </a:lnTo>
                  <a:lnTo>
                    <a:pt x="1251" y="285"/>
                  </a:lnTo>
                  <a:lnTo>
                    <a:pt x="1251" y="287"/>
                  </a:lnTo>
                  <a:lnTo>
                    <a:pt x="1251" y="287"/>
                  </a:lnTo>
                  <a:lnTo>
                    <a:pt x="1249" y="289"/>
                  </a:lnTo>
                  <a:lnTo>
                    <a:pt x="1247" y="298"/>
                  </a:lnTo>
                  <a:lnTo>
                    <a:pt x="1246" y="300"/>
                  </a:lnTo>
                  <a:lnTo>
                    <a:pt x="1240" y="300"/>
                  </a:lnTo>
                  <a:lnTo>
                    <a:pt x="1238" y="301"/>
                  </a:lnTo>
                  <a:lnTo>
                    <a:pt x="1235" y="305"/>
                  </a:lnTo>
                  <a:lnTo>
                    <a:pt x="1235" y="309"/>
                  </a:lnTo>
                  <a:lnTo>
                    <a:pt x="1233" y="312"/>
                  </a:lnTo>
                  <a:lnTo>
                    <a:pt x="1229" y="318"/>
                  </a:lnTo>
                  <a:lnTo>
                    <a:pt x="1229" y="319"/>
                  </a:lnTo>
                  <a:lnTo>
                    <a:pt x="1229" y="323"/>
                  </a:lnTo>
                  <a:lnTo>
                    <a:pt x="1228" y="325"/>
                  </a:lnTo>
                  <a:lnTo>
                    <a:pt x="1228" y="327"/>
                  </a:lnTo>
                  <a:lnTo>
                    <a:pt x="1229" y="328"/>
                  </a:lnTo>
                  <a:lnTo>
                    <a:pt x="1229" y="330"/>
                  </a:lnTo>
                  <a:lnTo>
                    <a:pt x="1228" y="332"/>
                  </a:lnTo>
                  <a:close/>
                  <a:moveTo>
                    <a:pt x="1298" y="310"/>
                  </a:moveTo>
                  <a:lnTo>
                    <a:pt x="1298" y="312"/>
                  </a:lnTo>
                  <a:lnTo>
                    <a:pt x="1313" y="309"/>
                  </a:lnTo>
                  <a:lnTo>
                    <a:pt x="1314" y="310"/>
                  </a:lnTo>
                  <a:lnTo>
                    <a:pt x="1313" y="310"/>
                  </a:lnTo>
                  <a:lnTo>
                    <a:pt x="1313" y="310"/>
                  </a:lnTo>
                  <a:lnTo>
                    <a:pt x="1313" y="310"/>
                  </a:lnTo>
                  <a:lnTo>
                    <a:pt x="1311" y="312"/>
                  </a:lnTo>
                  <a:lnTo>
                    <a:pt x="1313" y="312"/>
                  </a:lnTo>
                  <a:lnTo>
                    <a:pt x="1313" y="314"/>
                  </a:lnTo>
                  <a:lnTo>
                    <a:pt x="1311" y="314"/>
                  </a:lnTo>
                  <a:lnTo>
                    <a:pt x="1311" y="314"/>
                  </a:lnTo>
                  <a:lnTo>
                    <a:pt x="1309" y="316"/>
                  </a:lnTo>
                  <a:lnTo>
                    <a:pt x="1309" y="318"/>
                  </a:lnTo>
                  <a:lnTo>
                    <a:pt x="1311" y="319"/>
                  </a:lnTo>
                  <a:lnTo>
                    <a:pt x="1314" y="318"/>
                  </a:lnTo>
                  <a:lnTo>
                    <a:pt x="1316" y="316"/>
                  </a:lnTo>
                  <a:lnTo>
                    <a:pt x="1318" y="314"/>
                  </a:lnTo>
                  <a:lnTo>
                    <a:pt x="1318" y="312"/>
                  </a:lnTo>
                  <a:lnTo>
                    <a:pt x="1316" y="314"/>
                  </a:lnTo>
                  <a:lnTo>
                    <a:pt x="1316" y="312"/>
                  </a:lnTo>
                  <a:lnTo>
                    <a:pt x="1316" y="309"/>
                  </a:lnTo>
                  <a:lnTo>
                    <a:pt x="1320" y="305"/>
                  </a:lnTo>
                  <a:lnTo>
                    <a:pt x="1327" y="298"/>
                  </a:lnTo>
                  <a:lnTo>
                    <a:pt x="1329" y="294"/>
                  </a:lnTo>
                  <a:lnTo>
                    <a:pt x="1329" y="292"/>
                  </a:lnTo>
                  <a:lnTo>
                    <a:pt x="1331" y="292"/>
                  </a:lnTo>
                  <a:lnTo>
                    <a:pt x="1332" y="291"/>
                  </a:lnTo>
                  <a:lnTo>
                    <a:pt x="1334" y="292"/>
                  </a:lnTo>
                  <a:lnTo>
                    <a:pt x="1332" y="294"/>
                  </a:lnTo>
                  <a:lnTo>
                    <a:pt x="1332" y="296"/>
                  </a:lnTo>
                  <a:lnTo>
                    <a:pt x="1332" y="298"/>
                  </a:lnTo>
                  <a:lnTo>
                    <a:pt x="1332" y="298"/>
                  </a:lnTo>
                  <a:lnTo>
                    <a:pt x="1338" y="298"/>
                  </a:lnTo>
                  <a:lnTo>
                    <a:pt x="1343" y="296"/>
                  </a:lnTo>
                  <a:lnTo>
                    <a:pt x="1349" y="296"/>
                  </a:lnTo>
                  <a:lnTo>
                    <a:pt x="1356" y="294"/>
                  </a:lnTo>
                  <a:lnTo>
                    <a:pt x="1358" y="294"/>
                  </a:lnTo>
                  <a:lnTo>
                    <a:pt x="1358" y="292"/>
                  </a:lnTo>
                  <a:lnTo>
                    <a:pt x="1358" y="291"/>
                  </a:lnTo>
                  <a:lnTo>
                    <a:pt x="1356" y="291"/>
                  </a:lnTo>
                  <a:lnTo>
                    <a:pt x="1354" y="291"/>
                  </a:lnTo>
                  <a:lnTo>
                    <a:pt x="1354" y="289"/>
                  </a:lnTo>
                  <a:lnTo>
                    <a:pt x="1354" y="289"/>
                  </a:lnTo>
                  <a:lnTo>
                    <a:pt x="1352" y="287"/>
                  </a:lnTo>
                  <a:lnTo>
                    <a:pt x="1350" y="285"/>
                  </a:lnTo>
                  <a:lnTo>
                    <a:pt x="1350" y="285"/>
                  </a:lnTo>
                  <a:lnTo>
                    <a:pt x="1354" y="285"/>
                  </a:lnTo>
                  <a:lnTo>
                    <a:pt x="1354" y="285"/>
                  </a:lnTo>
                  <a:lnTo>
                    <a:pt x="1356" y="283"/>
                  </a:lnTo>
                  <a:lnTo>
                    <a:pt x="1356" y="281"/>
                  </a:lnTo>
                  <a:lnTo>
                    <a:pt x="1354" y="281"/>
                  </a:lnTo>
                  <a:lnTo>
                    <a:pt x="1354" y="280"/>
                  </a:lnTo>
                  <a:lnTo>
                    <a:pt x="1354" y="278"/>
                  </a:lnTo>
                  <a:lnTo>
                    <a:pt x="1354" y="276"/>
                  </a:lnTo>
                  <a:lnTo>
                    <a:pt x="1354" y="276"/>
                  </a:lnTo>
                  <a:lnTo>
                    <a:pt x="1352" y="274"/>
                  </a:lnTo>
                  <a:lnTo>
                    <a:pt x="1354" y="272"/>
                  </a:lnTo>
                  <a:lnTo>
                    <a:pt x="1356" y="271"/>
                  </a:lnTo>
                  <a:lnTo>
                    <a:pt x="1358" y="271"/>
                  </a:lnTo>
                  <a:lnTo>
                    <a:pt x="1361" y="271"/>
                  </a:lnTo>
                  <a:lnTo>
                    <a:pt x="1361" y="271"/>
                  </a:lnTo>
                  <a:lnTo>
                    <a:pt x="1361" y="269"/>
                  </a:lnTo>
                  <a:lnTo>
                    <a:pt x="1363" y="269"/>
                  </a:lnTo>
                  <a:lnTo>
                    <a:pt x="1363" y="267"/>
                  </a:lnTo>
                  <a:lnTo>
                    <a:pt x="1361" y="267"/>
                  </a:lnTo>
                  <a:lnTo>
                    <a:pt x="1361" y="265"/>
                  </a:lnTo>
                  <a:lnTo>
                    <a:pt x="1361" y="260"/>
                  </a:lnTo>
                  <a:lnTo>
                    <a:pt x="1361" y="258"/>
                  </a:lnTo>
                  <a:lnTo>
                    <a:pt x="1359" y="258"/>
                  </a:lnTo>
                  <a:lnTo>
                    <a:pt x="1359" y="258"/>
                  </a:lnTo>
                  <a:lnTo>
                    <a:pt x="1358" y="258"/>
                  </a:lnTo>
                  <a:lnTo>
                    <a:pt x="1358" y="260"/>
                  </a:lnTo>
                  <a:lnTo>
                    <a:pt x="1358" y="262"/>
                  </a:lnTo>
                  <a:lnTo>
                    <a:pt x="1356" y="262"/>
                  </a:lnTo>
                  <a:lnTo>
                    <a:pt x="1354" y="260"/>
                  </a:lnTo>
                  <a:lnTo>
                    <a:pt x="1356" y="256"/>
                  </a:lnTo>
                  <a:lnTo>
                    <a:pt x="1358" y="254"/>
                  </a:lnTo>
                  <a:lnTo>
                    <a:pt x="1356" y="251"/>
                  </a:lnTo>
                  <a:lnTo>
                    <a:pt x="1358" y="253"/>
                  </a:lnTo>
                  <a:lnTo>
                    <a:pt x="1359" y="251"/>
                  </a:lnTo>
                  <a:lnTo>
                    <a:pt x="1359" y="249"/>
                  </a:lnTo>
                  <a:lnTo>
                    <a:pt x="1356" y="245"/>
                  </a:lnTo>
                  <a:lnTo>
                    <a:pt x="1354" y="245"/>
                  </a:lnTo>
                  <a:lnTo>
                    <a:pt x="1354" y="245"/>
                  </a:lnTo>
                  <a:lnTo>
                    <a:pt x="1354" y="249"/>
                  </a:lnTo>
                  <a:lnTo>
                    <a:pt x="1352" y="249"/>
                  </a:lnTo>
                  <a:lnTo>
                    <a:pt x="1352" y="251"/>
                  </a:lnTo>
                  <a:lnTo>
                    <a:pt x="1350" y="253"/>
                  </a:lnTo>
                  <a:lnTo>
                    <a:pt x="1350" y="256"/>
                  </a:lnTo>
                  <a:lnTo>
                    <a:pt x="1350" y="256"/>
                  </a:lnTo>
                  <a:lnTo>
                    <a:pt x="1349" y="256"/>
                  </a:lnTo>
                  <a:lnTo>
                    <a:pt x="1349" y="254"/>
                  </a:lnTo>
                  <a:lnTo>
                    <a:pt x="1349" y="254"/>
                  </a:lnTo>
                  <a:lnTo>
                    <a:pt x="1349" y="251"/>
                  </a:lnTo>
                  <a:lnTo>
                    <a:pt x="1349" y="251"/>
                  </a:lnTo>
                  <a:lnTo>
                    <a:pt x="1349" y="249"/>
                  </a:lnTo>
                  <a:lnTo>
                    <a:pt x="1350" y="249"/>
                  </a:lnTo>
                  <a:lnTo>
                    <a:pt x="1350" y="247"/>
                  </a:lnTo>
                  <a:lnTo>
                    <a:pt x="1350" y="247"/>
                  </a:lnTo>
                  <a:lnTo>
                    <a:pt x="1352" y="245"/>
                  </a:lnTo>
                  <a:lnTo>
                    <a:pt x="1352" y="244"/>
                  </a:lnTo>
                  <a:lnTo>
                    <a:pt x="1350" y="238"/>
                  </a:lnTo>
                  <a:lnTo>
                    <a:pt x="1350" y="236"/>
                  </a:lnTo>
                  <a:lnTo>
                    <a:pt x="1349" y="236"/>
                  </a:lnTo>
                  <a:lnTo>
                    <a:pt x="1349" y="236"/>
                  </a:lnTo>
                  <a:lnTo>
                    <a:pt x="1347" y="238"/>
                  </a:lnTo>
                  <a:lnTo>
                    <a:pt x="1347" y="242"/>
                  </a:lnTo>
                  <a:lnTo>
                    <a:pt x="1345" y="244"/>
                  </a:lnTo>
                  <a:lnTo>
                    <a:pt x="1343" y="242"/>
                  </a:lnTo>
                  <a:lnTo>
                    <a:pt x="1343" y="236"/>
                  </a:lnTo>
                  <a:lnTo>
                    <a:pt x="1341" y="236"/>
                  </a:lnTo>
                  <a:lnTo>
                    <a:pt x="1341" y="235"/>
                  </a:lnTo>
                  <a:lnTo>
                    <a:pt x="1341" y="235"/>
                  </a:lnTo>
                  <a:lnTo>
                    <a:pt x="1340" y="235"/>
                  </a:lnTo>
                  <a:lnTo>
                    <a:pt x="1340" y="236"/>
                  </a:lnTo>
                  <a:lnTo>
                    <a:pt x="1340" y="236"/>
                  </a:lnTo>
                  <a:lnTo>
                    <a:pt x="1340" y="236"/>
                  </a:lnTo>
                  <a:lnTo>
                    <a:pt x="1340" y="238"/>
                  </a:lnTo>
                  <a:lnTo>
                    <a:pt x="1340" y="240"/>
                  </a:lnTo>
                  <a:lnTo>
                    <a:pt x="1341" y="242"/>
                  </a:lnTo>
                  <a:lnTo>
                    <a:pt x="1341" y="244"/>
                  </a:lnTo>
                  <a:lnTo>
                    <a:pt x="1341" y="245"/>
                  </a:lnTo>
                  <a:lnTo>
                    <a:pt x="1341" y="245"/>
                  </a:lnTo>
                  <a:lnTo>
                    <a:pt x="1341" y="245"/>
                  </a:lnTo>
                  <a:lnTo>
                    <a:pt x="1341" y="247"/>
                  </a:lnTo>
                  <a:lnTo>
                    <a:pt x="1340" y="247"/>
                  </a:lnTo>
                  <a:lnTo>
                    <a:pt x="1340" y="247"/>
                  </a:lnTo>
                  <a:lnTo>
                    <a:pt x="1338" y="247"/>
                  </a:lnTo>
                  <a:lnTo>
                    <a:pt x="1334" y="238"/>
                  </a:lnTo>
                  <a:lnTo>
                    <a:pt x="1332" y="235"/>
                  </a:lnTo>
                  <a:lnTo>
                    <a:pt x="1331" y="235"/>
                  </a:lnTo>
                  <a:lnTo>
                    <a:pt x="1331" y="236"/>
                  </a:lnTo>
                  <a:lnTo>
                    <a:pt x="1331" y="236"/>
                  </a:lnTo>
                  <a:lnTo>
                    <a:pt x="1331" y="238"/>
                  </a:lnTo>
                  <a:lnTo>
                    <a:pt x="1331" y="238"/>
                  </a:lnTo>
                  <a:lnTo>
                    <a:pt x="1331" y="240"/>
                  </a:lnTo>
                  <a:lnTo>
                    <a:pt x="1331" y="242"/>
                  </a:lnTo>
                  <a:lnTo>
                    <a:pt x="1332" y="244"/>
                  </a:lnTo>
                  <a:lnTo>
                    <a:pt x="1336" y="245"/>
                  </a:lnTo>
                  <a:lnTo>
                    <a:pt x="1336" y="247"/>
                  </a:lnTo>
                  <a:lnTo>
                    <a:pt x="1336" y="249"/>
                  </a:lnTo>
                  <a:lnTo>
                    <a:pt x="1336" y="251"/>
                  </a:lnTo>
                  <a:lnTo>
                    <a:pt x="1338" y="251"/>
                  </a:lnTo>
                  <a:lnTo>
                    <a:pt x="1338" y="253"/>
                  </a:lnTo>
                  <a:lnTo>
                    <a:pt x="1340" y="254"/>
                  </a:lnTo>
                  <a:lnTo>
                    <a:pt x="1340" y="254"/>
                  </a:lnTo>
                  <a:lnTo>
                    <a:pt x="1338" y="254"/>
                  </a:lnTo>
                  <a:lnTo>
                    <a:pt x="1336" y="254"/>
                  </a:lnTo>
                  <a:lnTo>
                    <a:pt x="1334" y="251"/>
                  </a:lnTo>
                  <a:lnTo>
                    <a:pt x="1332" y="251"/>
                  </a:lnTo>
                  <a:lnTo>
                    <a:pt x="1332" y="249"/>
                  </a:lnTo>
                  <a:lnTo>
                    <a:pt x="1331" y="249"/>
                  </a:lnTo>
                  <a:lnTo>
                    <a:pt x="1331" y="247"/>
                  </a:lnTo>
                  <a:lnTo>
                    <a:pt x="1331" y="247"/>
                  </a:lnTo>
                  <a:lnTo>
                    <a:pt x="1329" y="247"/>
                  </a:lnTo>
                  <a:lnTo>
                    <a:pt x="1327" y="245"/>
                  </a:lnTo>
                  <a:lnTo>
                    <a:pt x="1325" y="244"/>
                  </a:lnTo>
                  <a:lnTo>
                    <a:pt x="1325" y="244"/>
                  </a:lnTo>
                  <a:lnTo>
                    <a:pt x="1323" y="244"/>
                  </a:lnTo>
                  <a:lnTo>
                    <a:pt x="1323" y="245"/>
                  </a:lnTo>
                  <a:lnTo>
                    <a:pt x="1323" y="247"/>
                  </a:lnTo>
                  <a:lnTo>
                    <a:pt x="1325" y="251"/>
                  </a:lnTo>
                  <a:lnTo>
                    <a:pt x="1327" y="251"/>
                  </a:lnTo>
                  <a:lnTo>
                    <a:pt x="1325" y="253"/>
                  </a:lnTo>
                  <a:lnTo>
                    <a:pt x="1323" y="251"/>
                  </a:lnTo>
                  <a:lnTo>
                    <a:pt x="1323" y="253"/>
                  </a:lnTo>
                  <a:lnTo>
                    <a:pt x="1323" y="254"/>
                  </a:lnTo>
                  <a:lnTo>
                    <a:pt x="1322" y="254"/>
                  </a:lnTo>
                  <a:lnTo>
                    <a:pt x="1322" y="253"/>
                  </a:lnTo>
                  <a:lnTo>
                    <a:pt x="1320" y="253"/>
                  </a:lnTo>
                  <a:lnTo>
                    <a:pt x="1320" y="249"/>
                  </a:lnTo>
                  <a:lnTo>
                    <a:pt x="1318" y="249"/>
                  </a:lnTo>
                  <a:lnTo>
                    <a:pt x="1316" y="249"/>
                  </a:lnTo>
                  <a:lnTo>
                    <a:pt x="1320" y="256"/>
                  </a:lnTo>
                  <a:lnTo>
                    <a:pt x="1323" y="258"/>
                  </a:lnTo>
                  <a:lnTo>
                    <a:pt x="1332" y="260"/>
                  </a:lnTo>
                  <a:lnTo>
                    <a:pt x="1329" y="262"/>
                  </a:lnTo>
                  <a:lnTo>
                    <a:pt x="1322" y="262"/>
                  </a:lnTo>
                  <a:lnTo>
                    <a:pt x="1322" y="262"/>
                  </a:lnTo>
                  <a:lnTo>
                    <a:pt x="1323" y="263"/>
                  </a:lnTo>
                  <a:lnTo>
                    <a:pt x="1325" y="265"/>
                  </a:lnTo>
                  <a:lnTo>
                    <a:pt x="1327" y="267"/>
                  </a:lnTo>
                  <a:lnTo>
                    <a:pt x="1327" y="269"/>
                  </a:lnTo>
                  <a:lnTo>
                    <a:pt x="1325" y="269"/>
                  </a:lnTo>
                  <a:lnTo>
                    <a:pt x="1322" y="263"/>
                  </a:lnTo>
                  <a:lnTo>
                    <a:pt x="1314" y="263"/>
                  </a:lnTo>
                  <a:lnTo>
                    <a:pt x="1314" y="263"/>
                  </a:lnTo>
                  <a:lnTo>
                    <a:pt x="1313" y="265"/>
                  </a:lnTo>
                  <a:lnTo>
                    <a:pt x="1311" y="265"/>
                  </a:lnTo>
                  <a:lnTo>
                    <a:pt x="1311" y="265"/>
                  </a:lnTo>
                  <a:lnTo>
                    <a:pt x="1309" y="263"/>
                  </a:lnTo>
                  <a:lnTo>
                    <a:pt x="1309" y="263"/>
                  </a:lnTo>
                  <a:lnTo>
                    <a:pt x="1309" y="263"/>
                  </a:lnTo>
                  <a:lnTo>
                    <a:pt x="1307" y="265"/>
                  </a:lnTo>
                  <a:lnTo>
                    <a:pt x="1307" y="265"/>
                  </a:lnTo>
                  <a:lnTo>
                    <a:pt x="1307" y="265"/>
                  </a:lnTo>
                  <a:lnTo>
                    <a:pt x="1307" y="265"/>
                  </a:lnTo>
                  <a:lnTo>
                    <a:pt x="1305" y="263"/>
                  </a:lnTo>
                  <a:lnTo>
                    <a:pt x="1303" y="263"/>
                  </a:lnTo>
                  <a:lnTo>
                    <a:pt x="1303" y="263"/>
                  </a:lnTo>
                  <a:lnTo>
                    <a:pt x="1303" y="265"/>
                  </a:lnTo>
                  <a:lnTo>
                    <a:pt x="1303" y="267"/>
                  </a:lnTo>
                  <a:lnTo>
                    <a:pt x="1303" y="267"/>
                  </a:lnTo>
                  <a:lnTo>
                    <a:pt x="1302" y="269"/>
                  </a:lnTo>
                  <a:lnTo>
                    <a:pt x="1302" y="269"/>
                  </a:lnTo>
                  <a:lnTo>
                    <a:pt x="1302" y="269"/>
                  </a:lnTo>
                  <a:lnTo>
                    <a:pt x="1305" y="269"/>
                  </a:lnTo>
                  <a:lnTo>
                    <a:pt x="1311" y="269"/>
                  </a:lnTo>
                  <a:lnTo>
                    <a:pt x="1311" y="269"/>
                  </a:lnTo>
                  <a:lnTo>
                    <a:pt x="1313" y="271"/>
                  </a:lnTo>
                  <a:lnTo>
                    <a:pt x="1311" y="271"/>
                  </a:lnTo>
                  <a:lnTo>
                    <a:pt x="1311" y="271"/>
                  </a:lnTo>
                  <a:lnTo>
                    <a:pt x="1309" y="271"/>
                  </a:lnTo>
                  <a:lnTo>
                    <a:pt x="1311" y="272"/>
                  </a:lnTo>
                  <a:lnTo>
                    <a:pt x="1311" y="272"/>
                  </a:lnTo>
                  <a:lnTo>
                    <a:pt x="1313" y="272"/>
                  </a:lnTo>
                  <a:lnTo>
                    <a:pt x="1313" y="274"/>
                  </a:lnTo>
                  <a:lnTo>
                    <a:pt x="1314" y="276"/>
                  </a:lnTo>
                  <a:lnTo>
                    <a:pt x="1314" y="276"/>
                  </a:lnTo>
                  <a:lnTo>
                    <a:pt x="1303" y="274"/>
                  </a:lnTo>
                  <a:lnTo>
                    <a:pt x="1302" y="276"/>
                  </a:lnTo>
                  <a:lnTo>
                    <a:pt x="1302" y="278"/>
                  </a:lnTo>
                  <a:lnTo>
                    <a:pt x="1303" y="278"/>
                  </a:lnTo>
                  <a:lnTo>
                    <a:pt x="1307" y="278"/>
                  </a:lnTo>
                  <a:lnTo>
                    <a:pt x="1307" y="280"/>
                  </a:lnTo>
                  <a:lnTo>
                    <a:pt x="1307" y="280"/>
                  </a:lnTo>
                  <a:lnTo>
                    <a:pt x="1307" y="280"/>
                  </a:lnTo>
                  <a:lnTo>
                    <a:pt x="1307" y="281"/>
                  </a:lnTo>
                  <a:lnTo>
                    <a:pt x="1309" y="281"/>
                  </a:lnTo>
                  <a:lnTo>
                    <a:pt x="1311" y="281"/>
                  </a:lnTo>
                  <a:lnTo>
                    <a:pt x="1311" y="280"/>
                  </a:lnTo>
                  <a:lnTo>
                    <a:pt x="1313" y="280"/>
                  </a:lnTo>
                  <a:lnTo>
                    <a:pt x="1313" y="280"/>
                  </a:lnTo>
                  <a:lnTo>
                    <a:pt x="1313" y="281"/>
                  </a:lnTo>
                  <a:lnTo>
                    <a:pt x="1313" y="283"/>
                  </a:lnTo>
                  <a:lnTo>
                    <a:pt x="1313" y="283"/>
                  </a:lnTo>
                  <a:lnTo>
                    <a:pt x="1313" y="283"/>
                  </a:lnTo>
                  <a:lnTo>
                    <a:pt x="1313" y="285"/>
                  </a:lnTo>
                  <a:lnTo>
                    <a:pt x="1313" y="285"/>
                  </a:lnTo>
                  <a:lnTo>
                    <a:pt x="1314" y="285"/>
                  </a:lnTo>
                  <a:lnTo>
                    <a:pt x="1314" y="283"/>
                  </a:lnTo>
                  <a:lnTo>
                    <a:pt x="1313" y="287"/>
                  </a:lnTo>
                  <a:lnTo>
                    <a:pt x="1305" y="287"/>
                  </a:lnTo>
                  <a:lnTo>
                    <a:pt x="1302" y="289"/>
                  </a:lnTo>
                  <a:lnTo>
                    <a:pt x="1302" y="289"/>
                  </a:lnTo>
                  <a:lnTo>
                    <a:pt x="1302" y="289"/>
                  </a:lnTo>
                  <a:lnTo>
                    <a:pt x="1303" y="289"/>
                  </a:lnTo>
                  <a:lnTo>
                    <a:pt x="1303" y="291"/>
                  </a:lnTo>
                  <a:lnTo>
                    <a:pt x="1303" y="291"/>
                  </a:lnTo>
                  <a:lnTo>
                    <a:pt x="1303" y="291"/>
                  </a:lnTo>
                  <a:lnTo>
                    <a:pt x="1302" y="292"/>
                  </a:lnTo>
                  <a:lnTo>
                    <a:pt x="1302" y="292"/>
                  </a:lnTo>
                  <a:lnTo>
                    <a:pt x="1305" y="292"/>
                  </a:lnTo>
                  <a:lnTo>
                    <a:pt x="1309" y="294"/>
                  </a:lnTo>
                  <a:lnTo>
                    <a:pt x="1311" y="294"/>
                  </a:lnTo>
                  <a:lnTo>
                    <a:pt x="1316" y="292"/>
                  </a:lnTo>
                  <a:lnTo>
                    <a:pt x="1314" y="294"/>
                  </a:lnTo>
                  <a:lnTo>
                    <a:pt x="1311" y="298"/>
                  </a:lnTo>
                  <a:lnTo>
                    <a:pt x="1311" y="298"/>
                  </a:lnTo>
                  <a:lnTo>
                    <a:pt x="1311" y="298"/>
                  </a:lnTo>
                  <a:lnTo>
                    <a:pt x="1311" y="300"/>
                  </a:lnTo>
                  <a:lnTo>
                    <a:pt x="1311" y="300"/>
                  </a:lnTo>
                  <a:lnTo>
                    <a:pt x="1311" y="301"/>
                  </a:lnTo>
                  <a:lnTo>
                    <a:pt x="1309" y="301"/>
                  </a:lnTo>
                  <a:lnTo>
                    <a:pt x="1307" y="300"/>
                  </a:lnTo>
                  <a:lnTo>
                    <a:pt x="1302" y="301"/>
                  </a:lnTo>
                  <a:lnTo>
                    <a:pt x="1302" y="305"/>
                  </a:lnTo>
                  <a:lnTo>
                    <a:pt x="1302" y="305"/>
                  </a:lnTo>
                  <a:lnTo>
                    <a:pt x="1298" y="303"/>
                  </a:lnTo>
                  <a:lnTo>
                    <a:pt x="1296" y="305"/>
                  </a:lnTo>
                  <a:lnTo>
                    <a:pt x="1296" y="307"/>
                  </a:lnTo>
                  <a:lnTo>
                    <a:pt x="1296" y="310"/>
                  </a:lnTo>
                  <a:lnTo>
                    <a:pt x="1298" y="310"/>
                  </a:lnTo>
                  <a:close/>
                  <a:moveTo>
                    <a:pt x="1359" y="238"/>
                  </a:moveTo>
                  <a:lnTo>
                    <a:pt x="1363" y="238"/>
                  </a:lnTo>
                  <a:lnTo>
                    <a:pt x="1363" y="240"/>
                  </a:lnTo>
                  <a:lnTo>
                    <a:pt x="1365" y="244"/>
                  </a:lnTo>
                  <a:lnTo>
                    <a:pt x="1367" y="245"/>
                  </a:lnTo>
                  <a:lnTo>
                    <a:pt x="1370" y="245"/>
                  </a:lnTo>
                  <a:lnTo>
                    <a:pt x="1381" y="240"/>
                  </a:lnTo>
                  <a:lnTo>
                    <a:pt x="1385" y="240"/>
                  </a:lnTo>
                  <a:lnTo>
                    <a:pt x="1387" y="240"/>
                  </a:lnTo>
                  <a:lnTo>
                    <a:pt x="1388" y="238"/>
                  </a:lnTo>
                  <a:lnTo>
                    <a:pt x="1388" y="238"/>
                  </a:lnTo>
                  <a:lnTo>
                    <a:pt x="1394" y="240"/>
                  </a:lnTo>
                  <a:lnTo>
                    <a:pt x="1396" y="238"/>
                  </a:lnTo>
                  <a:lnTo>
                    <a:pt x="1399" y="236"/>
                  </a:lnTo>
                  <a:lnTo>
                    <a:pt x="1399" y="235"/>
                  </a:lnTo>
                  <a:lnTo>
                    <a:pt x="1399" y="231"/>
                  </a:lnTo>
                  <a:lnTo>
                    <a:pt x="1397" y="231"/>
                  </a:lnTo>
                  <a:lnTo>
                    <a:pt x="1397" y="231"/>
                  </a:lnTo>
                  <a:lnTo>
                    <a:pt x="1396" y="229"/>
                  </a:lnTo>
                  <a:lnTo>
                    <a:pt x="1396" y="227"/>
                  </a:lnTo>
                  <a:lnTo>
                    <a:pt x="1396" y="227"/>
                  </a:lnTo>
                  <a:lnTo>
                    <a:pt x="1397" y="225"/>
                  </a:lnTo>
                  <a:lnTo>
                    <a:pt x="1397" y="224"/>
                  </a:lnTo>
                  <a:lnTo>
                    <a:pt x="1397" y="224"/>
                  </a:lnTo>
                  <a:lnTo>
                    <a:pt x="1399" y="222"/>
                  </a:lnTo>
                  <a:lnTo>
                    <a:pt x="1401" y="222"/>
                  </a:lnTo>
                  <a:lnTo>
                    <a:pt x="1403" y="220"/>
                  </a:lnTo>
                  <a:lnTo>
                    <a:pt x="1406" y="216"/>
                  </a:lnTo>
                  <a:lnTo>
                    <a:pt x="1408" y="215"/>
                  </a:lnTo>
                  <a:lnTo>
                    <a:pt x="1410" y="211"/>
                  </a:lnTo>
                  <a:lnTo>
                    <a:pt x="1410" y="207"/>
                  </a:lnTo>
                  <a:lnTo>
                    <a:pt x="1410" y="206"/>
                  </a:lnTo>
                  <a:lnTo>
                    <a:pt x="1408" y="204"/>
                  </a:lnTo>
                  <a:lnTo>
                    <a:pt x="1408" y="202"/>
                  </a:lnTo>
                  <a:lnTo>
                    <a:pt x="1406" y="200"/>
                  </a:lnTo>
                  <a:lnTo>
                    <a:pt x="1403" y="198"/>
                  </a:lnTo>
                  <a:lnTo>
                    <a:pt x="1401" y="200"/>
                  </a:lnTo>
                  <a:lnTo>
                    <a:pt x="1399" y="200"/>
                  </a:lnTo>
                  <a:lnTo>
                    <a:pt x="1399" y="198"/>
                  </a:lnTo>
                  <a:lnTo>
                    <a:pt x="1399" y="197"/>
                  </a:lnTo>
                  <a:lnTo>
                    <a:pt x="1401" y="197"/>
                  </a:lnTo>
                  <a:lnTo>
                    <a:pt x="1399" y="195"/>
                  </a:lnTo>
                  <a:lnTo>
                    <a:pt x="1399" y="193"/>
                  </a:lnTo>
                  <a:lnTo>
                    <a:pt x="1397" y="193"/>
                  </a:lnTo>
                  <a:lnTo>
                    <a:pt x="1397" y="195"/>
                  </a:lnTo>
                  <a:lnTo>
                    <a:pt x="1397" y="195"/>
                  </a:lnTo>
                  <a:lnTo>
                    <a:pt x="1396" y="197"/>
                  </a:lnTo>
                  <a:lnTo>
                    <a:pt x="1394" y="195"/>
                  </a:lnTo>
                  <a:lnTo>
                    <a:pt x="1392" y="193"/>
                  </a:lnTo>
                  <a:lnTo>
                    <a:pt x="1390" y="197"/>
                  </a:lnTo>
                  <a:lnTo>
                    <a:pt x="1392" y="198"/>
                  </a:lnTo>
                  <a:lnTo>
                    <a:pt x="1392" y="200"/>
                  </a:lnTo>
                  <a:lnTo>
                    <a:pt x="1396" y="207"/>
                  </a:lnTo>
                  <a:lnTo>
                    <a:pt x="1397" y="207"/>
                  </a:lnTo>
                  <a:lnTo>
                    <a:pt x="1396" y="213"/>
                  </a:lnTo>
                  <a:lnTo>
                    <a:pt x="1394" y="218"/>
                  </a:lnTo>
                  <a:lnTo>
                    <a:pt x="1394" y="220"/>
                  </a:lnTo>
                  <a:lnTo>
                    <a:pt x="1394" y="222"/>
                  </a:lnTo>
                  <a:lnTo>
                    <a:pt x="1396" y="222"/>
                  </a:lnTo>
                  <a:lnTo>
                    <a:pt x="1392" y="222"/>
                  </a:lnTo>
                  <a:lnTo>
                    <a:pt x="1390" y="218"/>
                  </a:lnTo>
                  <a:lnTo>
                    <a:pt x="1390" y="213"/>
                  </a:lnTo>
                  <a:lnTo>
                    <a:pt x="1390" y="206"/>
                  </a:lnTo>
                  <a:lnTo>
                    <a:pt x="1387" y="206"/>
                  </a:lnTo>
                  <a:lnTo>
                    <a:pt x="1385" y="206"/>
                  </a:lnTo>
                  <a:lnTo>
                    <a:pt x="1385" y="209"/>
                  </a:lnTo>
                  <a:lnTo>
                    <a:pt x="1383" y="211"/>
                  </a:lnTo>
                  <a:lnTo>
                    <a:pt x="1383" y="213"/>
                  </a:lnTo>
                  <a:lnTo>
                    <a:pt x="1383" y="213"/>
                  </a:lnTo>
                  <a:lnTo>
                    <a:pt x="1381" y="213"/>
                  </a:lnTo>
                  <a:lnTo>
                    <a:pt x="1381" y="211"/>
                  </a:lnTo>
                  <a:lnTo>
                    <a:pt x="1381" y="211"/>
                  </a:lnTo>
                  <a:lnTo>
                    <a:pt x="1381" y="209"/>
                  </a:lnTo>
                  <a:lnTo>
                    <a:pt x="1381" y="209"/>
                  </a:lnTo>
                  <a:lnTo>
                    <a:pt x="1379" y="209"/>
                  </a:lnTo>
                  <a:lnTo>
                    <a:pt x="1378" y="209"/>
                  </a:lnTo>
                  <a:lnTo>
                    <a:pt x="1378" y="207"/>
                  </a:lnTo>
                  <a:lnTo>
                    <a:pt x="1378" y="206"/>
                  </a:lnTo>
                  <a:lnTo>
                    <a:pt x="1376" y="206"/>
                  </a:lnTo>
                  <a:lnTo>
                    <a:pt x="1376" y="207"/>
                  </a:lnTo>
                  <a:lnTo>
                    <a:pt x="1374" y="209"/>
                  </a:lnTo>
                  <a:lnTo>
                    <a:pt x="1374" y="211"/>
                  </a:lnTo>
                  <a:lnTo>
                    <a:pt x="1374" y="213"/>
                  </a:lnTo>
                  <a:lnTo>
                    <a:pt x="1376" y="216"/>
                  </a:lnTo>
                  <a:lnTo>
                    <a:pt x="1378" y="218"/>
                  </a:lnTo>
                  <a:lnTo>
                    <a:pt x="1387" y="218"/>
                  </a:lnTo>
                  <a:lnTo>
                    <a:pt x="1388" y="220"/>
                  </a:lnTo>
                  <a:lnTo>
                    <a:pt x="1388" y="222"/>
                  </a:lnTo>
                  <a:lnTo>
                    <a:pt x="1381" y="218"/>
                  </a:lnTo>
                  <a:lnTo>
                    <a:pt x="1376" y="220"/>
                  </a:lnTo>
                  <a:lnTo>
                    <a:pt x="1372" y="218"/>
                  </a:lnTo>
                  <a:lnTo>
                    <a:pt x="1374" y="218"/>
                  </a:lnTo>
                  <a:lnTo>
                    <a:pt x="1368" y="218"/>
                  </a:lnTo>
                  <a:lnTo>
                    <a:pt x="1367" y="218"/>
                  </a:lnTo>
                  <a:lnTo>
                    <a:pt x="1372" y="229"/>
                  </a:lnTo>
                  <a:lnTo>
                    <a:pt x="1372" y="229"/>
                  </a:lnTo>
                  <a:lnTo>
                    <a:pt x="1374" y="231"/>
                  </a:lnTo>
                  <a:lnTo>
                    <a:pt x="1378" y="229"/>
                  </a:lnTo>
                  <a:lnTo>
                    <a:pt x="1378" y="229"/>
                  </a:lnTo>
                  <a:lnTo>
                    <a:pt x="1376" y="231"/>
                  </a:lnTo>
                  <a:lnTo>
                    <a:pt x="1376" y="231"/>
                  </a:lnTo>
                  <a:lnTo>
                    <a:pt x="1374" y="233"/>
                  </a:lnTo>
                  <a:lnTo>
                    <a:pt x="1374" y="233"/>
                  </a:lnTo>
                  <a:lnTo>
                    <a:pt x="1374" y="233"/>
                  </a:lnTo>
                  <a:lnTo>
                    <a:pt x="1374" y="233"/>
                  </a:lnTo>
                  <a:lnTo>
                    <a:pt x="1372" y="236"/>
                  </a:lnTo>
                  <a:lnTo>
                    <a:pt x="1372" y="236"/>
                  </a:lnTo>
                  <a:lnTo>
                    <a:pt x="1372" y="236"/>
                  </a:lnTo>
                  <a:lnTo>
                    <a:pt x="1370" y="235"/>
                  </a:lnTo>
                  <a:lnTo>
                    <a:pt x="1372" y="235"/>
                  </a:lnTo>
                  <a:lnTo>
                    <a:pt x="1372" y="235"/>
                  </a:lnTo>
                  <a:lnTo>
                    <a:pt x="1370" y="233"/>
                  </a:lnTo>
                  <a:lnTo>
                    <a:pt x="1370" y="231"/>
                  </a:lnTo>
                  <a:lnTo>
                    <a:pt x="1368" y="231"/>
                  </a:lnTo>
                  <a:lnTo>
                    <a:pt x="1365" y="229"/>
                  </a:lnTo>
                  <a:lnTo>
                    <a:pt x="1363" y="231"/>
                  </a:lnTo>
                  <a:lnTo>
                    <a:pt x="1361" y="231"/>
                  </a:lnTo>
                  <a:lnTo>
                    <a:pt x="1361" y="231"/>
                  </a:lnTo>
                  <a:lnTo>
                    <a:pt x="1361" y="231"/>
                  </a:lnTo>
                  <a:lnTo>
                    <a:pt x="1359" y="231"/>
                  </a:lnTo>
                  <a:lnTo>
                    <a:pt x="1359" y="231"/>
                  </a:lnTo>
                  <a:lnTo>
                    <a:pt x="1359" y="231"/>
                  </a:lnTo>
                  <a:lnTo>
                    <a:pt x="1359" y="231"/>
                  </a:lnTo>
                  <a:lnTo>
                    <a:pt x="1359" y="233"/>
                  </a:lnTo>
                  <a:lnTo>
                    <a:pt x="1359" y="233"/>
                  </a:lnTo>
                  <a:lnTo>
                    <a:pt x="1358" y="235"/>
                  </a:lnTo>
                  <a:lnTo>
                    <a:pt x="1358" y="236"/>
                  </a:lnTo>
                  <a:lnTo>
                    <a:pt x="1358" y="238"/>
                  </a:lnTo>
                  <a:lnTo>
                    <a:pt x="1359" y="238"/>
                  </a:lnTo>
                  <a:close/>
                  <a:moveTo>
                    <a:pt x="1493" y="193"/>
                  </a:moveTo>
                  <a:lnTo>
                    <a:pt x="1493" y="193"/>
                  </a:lnTo>
                  <a:lnTo>
                    <a:pt x="1493" y="193"/>
                  </a:lnTo>
                  <a:lnTo>
                    <a:pt x="1493" y="191"/>
                  </a:lnTo>
                  <a:lnTo>
                    <a:pt x="1493" y="191"/>
                  </a:lnTo>
                  <a:lnTo>
                    <a:pt x="1493" y="189"/>
                  </a:lnTo>
                  <a:lnTo>
                    <a:pt x="1488" y="191"/>
                  </a:lnTo>
                  <a:lnTo>
                    <a:pt x="1486" y="191"/>
                  </a:lnTo>
                  <a:lnTo>
                    <a:pt x="1486" y="191"/>
                  </a:lnTo>
                  <a:lnTo>
                    <a:pt x="1486" y="193"/>
                  </a:lnTo>
                  <a:lnTo>
                    <a:pt x="1486" y="195"/>
                  </a:lnTo>
                  <a:lnTo>
                    <a:pt x="1484" y="195"/>
                  </a:lnTo>
                  <a:lnTo>
                    <a:pt x="1484" y="198"/>
                  </a:lnTo>
                  <a:lnTo>
                    <a:pt x="1484" y="200"/>
                  </a:lnTo>
                  <a:lnTo>
                    <a:pt x="1484" y="202"/>
                  </a:lnTo>
                  <a:lnTo>
                    <a:pt x="1484" y="204"/>
                  </a:lnTo>
                  <a:lnTo>
                    <a:pt x="1486" y="206"/>
                  </a:lnTo>
                  <a:lnTo>
                    <a:pt x="1488" y="207"/>
                  </a:lnTo>
                  <a:lnTo>
                    <a:pt x="1491" y="206"/>
                  </a:lnTo>
                  <a:lnTo>
                    <a:pt x="1493" y="204"/>
                  </a:lnTo>
                  <a:lnTo>
                    <a:pt x="1493" y="200"/>
                  </a:lnTo>
                  <a:lnTo>
                    <a:pt x="1493" y="197"/>
                  </a:lnTo>
                  <a:lnTo>
                    <a:pt x="1493" y="195"/>
                  </a:lnTo>
                  <a:lnTo>
                    <a:pt x="1493" y="193"/>
                  </a:lnTo>
                  <a:lnTo>
                    <a:pt x="1493" y="193"/>
                  </a:lnTo>
                  <a:close/>
                  <a:moveTo>
                    <a:pt x="1952" y="207"/>
                  </a:moveTo>
                  <a:lnTo>
                    <a:pt x="1952" y="209"/>
                  </a:lnTo>
                  <a:lnTo>
                    <a:pt x="1954" y="209"/>
                  </a:lnTo>
                  <a:lnTo>
                    <a:pt x="1954" y="209"/>
                  </a:lnTo>
                  <a:lnTo>
                    <a:pt x="1957" y="206"/>
                  </a:lnTo>
                  <a:lnTo>
                    <a:pt x="1961" y="204"/>
                  </a:lnTo>
                  <a:lnTo>
                    <a:pt x="1963" y="204"/>
                  </a:lnTo>
                  <a:lnTo>
                    <a:pt x="1963" y="202"/>
                  </a:lnTo>
                  <a:lnTo>
                    <a:pt x="1963" y="200"/>
                  </a:lnTo>
                  <a:lnTo>
                    <a:pt x="1959" y="202"/>
                  </a:lnTo>
                  <a:lnTo>
                    <a:pt x="1959" y="200"/>
                  </a:lnTo>
                  <a:lnTo>
                    <a:pt x="1959" y="198"/>
                  </a:lnTo>
                  <a:lnTo>
                    <a:pt x="1959" y="198"/>
                  </a:lnTo>
                  <a:lnTo>
                    <a:pt x="1959" y="197"/>
                  </a:lnTo>
                  <a:lnTo>
                    <a:pt x="1957" y="197"/>
                  </a:lnTo>
                  <a:lnTo>
                    <a:pt x="1957" y="195"/>
                  </a:lnTo>
                  <a:lnTo>
                    <a:pt x="1957" y="193"/>
                  </a:lnTo>
                  <a:lnTo>
                    <a:pt x="1957" y="193"/>
                  </a:lnTo>
                  <a:lnTo>
                    <a:pt x="1957" y="191"/>
                  </a:lnTo>
                  <a:lnTo>
                    <a:pt x="1952" y="189"/>
                  </a:lnTo>
                  <a:lnTo>
                    <a:pt x="1950" y="189"/>
                  </a:lnTo>
                  <a:lnTo>
                    <a:pt x="1948" y="193"/>
                  </a:lnTo>
                  <a:lnTo>
                    <a:pt x="1948" y="197"/>
                  </a:lnTo>
                  <a:lnTo>
                    <a:pt x="1950" y="200"/>
                  </a:lnTo>
                  <a:lnTo>
                    <a:pt x="1948" y="204"/>
                  </a:lnTo>
                  <a:lnTo>
                    <a:pt x="1945" y="207"/>
                  </a:lnTo>
                  <a:lnTo>
                    <a:pt x="1943" y="211"/>
                  </a:lnTo>
                  <a:lnTo>
                    <a:pt x="1948" y="213"/>
                  </a:lnTo>
                  <a:lnTo>
                    <a:pt x="1950" y="211"/>
                  </a:lnTo>
                  <a:lnTo>
                    <a:pt x="1950" y="209"/>
                  </a:lnTo>
                  <a:lnTo>
                    <a:pt x="1950" y="207"/>
                  </a:lnTo>
                  <a:lnTo>
                    <a:pt x="1950" y="206"/>
                  </a:lnTo>
                  <a:lnTo>
                    <a:pt x="1952" y="207"/>
                  </a:lnTo>
                  <a:close/>
                  <a:moveTo>
                    <a:pt x="1542" y="188"/>
                  </a:moveTo>
                  <a:lnTo>
                    <a:pt x="1542" y="188"/>
                  </a:lnTo>
                  <a:lnTo>
                    <a:pt x="1544" y="188"/>
                  </a:lnTo>
                  <a:lnTo>
                    <a:pt x="1544" y="186"/>
                  </a:lnTo>
                  <a:lnTo>
                    <a:pt x="1544" y="186"/>
                  </a:lnTo>
                  <a:lnTo>
                    <a:pt x="1544" y="184"/>
                  </a:lnTo>
                  <a:lnTo>
                    <a:pt x="1544" y="184"/>
                  </a:lnTo>
                  <a:lnTo>
                    <a:pt x="1542" y="184"/>
                  </a:lnTo>
                  <a:lnTo>
                    <a:pt x="1542" y="184"/>
                  </a:lnTo>
                  <a:lnTo>
                    <a:pt x="1540" y="184"/>
                  </a:lnTo>
                  <a:lnTo>
                    <a:pt x="1542" y="186"/>
                  </a:lnTo>
                  <a:lnTo>
                    <a:pt x="1542" y="186"/>
                  </a:lnTo>
                  <a:lnTo>
                    <a:pt x="1542" y="188"/>
                  </a:lnTo>
                  <a:close/>
                  <a:moveTo>
                    <a:pt x="1448" y="177"/>
                  </a:moveTo>
                  <a:lnTo>
                    <a:pt x="1446" y="177"/>
                  </a:lnTo>
                  <a:lnTo>
                    <a:pt x="1444" y="177"/>
                  </a:lnTo>
                  <a:lnTo>
                    <a:pt x="1444" y="180"/>
                  </a:lnTo>
                  <a:lnTo>
                    <a:pt x="1443" y="182"/>
                  </a:lnTo>
                  <a:lnTo>
                    <a:pt x="1437" y="186"/>
                  </a:lnTo>
                  <a:lnTo>
                    <a:pt x="1435" y="188"/>
                  </a:lnTo>
                  <a:lnTo>
                    <a:pt x="1433" y="189"/>
                  </a:lnTo>
                  <a:lnTo>
                    <a:pt x="1433" y="193"/>
                  </a:lnTo>
                  <a:lnTo>
                    <a:pt x="1430" y="197"/>
                  </a:lnTo>
                  <a:lnTo>
                    <a:pt x="1430" y="200"/>
                  </a:lnTo>
                  <a:lnTo>
                    <a:pt x="1432" y="200"/>
                  </a:lnTo>
                  <a:lnTo>
                    <a:pt x="1441" y="198"/>
                  </a:lnTo>
                  <a:lnTo>
                    <a:pt x="1444" y="197"/>
                  </a:lnTo>
                  <a:lnTo>
                    <a:pt x="1446" y="193"/>
                  </a:lnTo>
                  <a:lnTo>
                    <a:pt x="1448" y="188"/>
                  </a:lnTo>
                  <a:lnTo>
                    <a:pt x="1450" y="184"/>
                  </a:lnTo>
                  <a:lnTo>
                    <a:pt x="1450" y="180"/>
                  </a:lnTo>
                  <a:lnTo>
                    <a:pt x="1450" y="177"/>
                  </a:lnTo>
                  <a:lnTo>
                    <a:pt x="1448" y="177"/>
                  </a:lnTo>
                  <a:lnTo>
                    <a:pt x="1448" y="177"/>
                  </a:lnTo>
                  <a:close/>
                  <a:moveTo>
                    <a:pt x="1455" y="173"/>
                  </a:moveTo>
                  <a:lnTo>
                    <a:pt x="1453" y="173"/>
                  </a:lnTo>
                  <a:lnTo>
                    <a:pt x="1452" y="175"/>
                  </a:lnTo>
                  <a:lnTo>
                    <a:pt x="1453" y="175"/>
                  </a:lnTo>
                  <a:lnTo>
                    <a:pt x="1453" y="175"/>
                  </a:lnTo>
                  <a:lnTo>
                    <a:pt x="1455" y="175"/>
                  </a:lnTo>
                  <a:lnTo>
                    <a:pt x="1457" y="175"/>
                  </a:lnTo>
                  <a:lnTo>
                    <a:pt x="1457" y="173"/>
                  </a:lnTo>
                  <a:lnTo>
                    <a:pt x="1455" y="173"/>
                  </a:lnTo>
                  <a:close/>
                  <a:moveTo>
                    <a:pt x="1500" y="169"/>
                  </a:moveTo>
                  <a:lnTo>
                    <a:pt x="1499" y="171"/>
                  </a:lnTo>
                  <a:lnTo>
                    <a:pt x="1497" y="171"/>
                  </a:lnTo>
                  <a:lnTo>
                    <a:pt x="1497" y="173"/>
                  </a:lnTo>
                  <a:lnTo>
                    <a:pt x="1495" y="177"/>
                  </a:lnTo>
                  <a:lnTo>
                    <a:pt x="1495" y="179"/>
                  </a:lnTo>
                  <a:lnTo>
                    <a:pt x="1497" y="180"/>
                  </a:lnTo>
                  <a:lnTo>
                    <a:pt x="1499" y="184"/>
                  </a:lnTo>
                  <a:lnTo>
                    <a:pt x="1500" y="186"/>
                  </a:lnTo>
                  <a:lnTo>
                    <a:pt x="1502" y="186"/>
                  </a:lnTo>
                  <a:lnTo>
                    <a:pt x="1504" y="184"/>
                  </a:lnTo>
                  <a:lnTo>
                    <a:pt x="1506" y="182"/>
                  </a:lnTo>
                  <a:lnTo>
                    <a:pt x="1506" y="180"/>
                  </a:lnTo>
                  <a:lnTo>
                    <a:pt x="1513" y="175"/>
                  </a:lnTo>
                  <a:lnTo>
                    <a:pt x="1506" y="177"/>
                  </a:lnTo>
                  <a:lnTo>
                    <a:pt x="1504" y="175"/>
                  </a:lnTo>
                  <a:lnTo>
                    <a:pt x="1502" y="171"/>
                  </a:lnTo>
                  <a:lnTo>
                    <a:pt x="1500" y="169"/>
                  </a:lnTo>
                  <a:close/>
                  <a:moveTo>
                    <a:pt x="1509" y="171"/>
                  </a:moveTo>
                  <a:lnTo>
                    <a:pt x="1509" y="168"/>
                  </a:lnTo>
                  <a:lnTo>
                    <a:pt x="1509" y="168"/>
                  </a:lnTo>
                  <a:lnTo>
                    <a:pt x="1508" y="169"/>
                  </a:lnTo>
                  <a:lnTo>
                    <a:pt x="1506" y="171"/>
                  </a:lnTo>
                  <a:lnTo>
                    <a:pt x="1506" y="173"/>
                  </a:lnTo>
                  <a:lnTo>
                    <a:pt x="1509" y="173"/>
                  </a:lnTo>
                  <a:lnTo>
                    <a:pt x="1509" y="171"/>
                  </a:lnTo>
                  <a:close/>
                  <a:moveTo>
                    <a:pt x="1401" y="173"/>
                  </a:moveTo>
                  <a:lnTo>
                    <a:pt x="1399" y="175"/>
                  </a:lnTo>
                  <a:lnTo>
                    <a:pt x="1399" y="177"/>
                  </a:lnTo>
                  <a:lnTo>
                    <a:pt x="1399" y="180"/>
                  </a:lnTo>
                  <a:lnTo>
                    <a:pt x="1401" y="180"/>
                  </a:lnTo>
                  <a:lnTo>
                    <a:pt x="1405" y="182"/>
                  </a:lnTo>
                  <a:lnTo>
                    <a:pt x="1403" y="182"/>
                  </a:lnTo>
                  <a:lnTo>
                    <a:pt x="1401" y="184"/>
                  </a:lnTo>
                  <a:lnTo>
                    <a:pt x="1401" y="186"/>
                  </a:lnTo>
                  <a:lnTo>
                    <a:pt x="1396" y="184"/>
                  </a:lnTo>
                  <a:lnTo>
                    <a:pt x="1394" y="184"/>
                  </a:lnTo>
                  <a:lnTo>
                    <a:pt x="1394" y="188"/>
                  </a:lnTo>
                  <a:lnTo>
                    <a:pt x="1396" y="189"/>
                  </a:lnTo>
                  <a:lnTo>
                    <a:pt x="1399" y="191"/>
                  </a:lnTo>
                  <a:lnTo>
                    <a:pt x="1410" y="200"/>
                  </a:lnTo>
                  <a:lnTo>
                    <a:pt x="1410" y="202"/>
                  </a:lnTo>
                  <a:lnTo>
                    <a:pt x="1412" y="206"/>
                  </a:lnTo>
                  <a:lnTo>
                    <a:pt x="1414" y="207"/>
                  </a:lnTo>
                  <a:lnTo>
                    <a:pt x="1424" y="204"/>
                  </a:lnTo>
                  <a:lnTo>
                    <a:pt x="1426" y="202"/>
                  </a:lnTo>
                  <a:lnTo>
                    <a:pt x="1428" y="200"/>
                  </a:lnTo>
                  <a:lnTo>
                    <a:pt x="1428" y="200"/>
                  </a:lnTo>
                  <a:lnTo>
                    <a:pt x="1428" y="198"/>
                  </a:lnTo>
                  <a:lnTo>
                    <a:pt x="1428" y="197"/>
                  </a:lnTo>
                  <a:lnTo>
                    <a:pt x="1430" y="197"/>
                  </a:lnTo>
                  <a:lnTo>
                    <a:pt x="1432" y="193"/>
                  </a:lnTo>
                  <a:lnTo>
                    <a:pt x="1432" y="191"/>
                  </a:lnTo>
                  <a:lnTo>
                    <a:pt x="1432" y="191"/>
                  </a:lnTo>
                  <a:lnTo>
                    <a:pt x="1433" y="191"/>
                  </a:lnTo>
                  <a:lnTo>
                    <a:pt x="1433" y="189"/>
                  </a:lnTo>
                  <a:lnTo>
                    <a:pt x="1433" y="189"/>
                  </a:lnTo>
                  <a:lnTo>
                    <a:pt x="1433" y="188"/>
                  </a:lnTo>
                  <a:lnTo>
                    <a:pt x="1433" y="186"/>
                  </a:lnTo>
                  <a:lnTo>
                    <a:pt x="1433" y="184"/>
                  </a:lnTo>
                  <a:lnTo>
                    <a:pt x="1435" y="184"/>
                  </a:lnTo>
                  <a:lnTo>
                    <a:pt x="1439" y="180"/>
                  </a:lnTo>
                  <a:lnTo>
                    <a:pt x="1441" y="179"/>
                  </a:lnTo>
                  <a:lnTo>
                    <a:pt x="1443" y="177"/>
                  </a:lnTo>
                  <a:lnTo>
                    <a:pt x="1441" y="175"/>
                  </a:lnTo>
                  <a:lnTo>
                    <a:pt x="1441" y="173"/>
                  </a:lnTo>
                  <a:lnTo>
                    <a:pt x="1439" y="173"/>
                  </a:lnTo>
                  <a:lnTo>
                    <a:pt x="1439" y="175"/>
                  </a:lnTo>
                  <a:lnTo>
                    <a:pt x="1437" y="175"/>
                  </a:lnTo>
                  <a:lnTo>
                    <a:pt x="1437" y="177"/>
                  </a:lnTo>
                  <a:lnTo>
                    <a:pt x="1437" y="179"/>
                  </a:lnTo>
                  <a:lnTo>
                    <a:pt x="1435" y="177"/>
                  </a:lnTo>
                  <a:lnTo>
                    <a:pt x="1435" y="175"/>
                  </a:lnTo>
                  <a:lnTo>
                    <a:pt x="1437" y="173"/>
                  </a:lnTo>
                  <a:lnTo>
                    <a:pt x="1437" y="171"/>
                  </a:lnTo>
                  <a:lnTo>
                    <a:pt x="1435" y="169"/>
                  </a:lnTo>
                  <a:lnTo>
                    <a:pt x="1435" y="168"/>
                  </a:lnTo>
                  <a:lnTo>
                    <a:pt x="1433" y="168"/>
                  </a:lnTo>
                  <a:lnTo>
                    <a:pt x="1432" y="169"/>
                  </a:lnTo>
                  <a:lnTo>
                    <a:pt x="1430" y="171"/>
                  </a:lnTo>
                  <a:lnTo>
                    <a:pt x="1428" y="175"/>
                  </a:lnTo>
                  <a:lnTo>
                    <a:pt x="1428" y="179"/>
                  </a:lnTo>
                  <a:lnTo>
                    <a:pt x="1426" y="179"/>
                  </a:lnTo>
                  <a:lnTo>
                    <a:pt x="1424" y="175"/>
                  </a:lnTo>
                  <a:lnTo>
                    <a:pt x="1423" y="173"/>
                  </a:lnTo>
                  <a:lnTo>
                    <a:pt x="1423" y="169"/>
                  </a:lnTo>
                  <a:lnTo>
                    <a:pt x="1423" y="168"/>
                  </a:lnTo>
                  <a:lnTo>
                    <a:pt x="1424" y="166"/>
                  </a:lnTo>
                  <a:lnTo>
                    <a:pt x="1423" y="164"/>
                  </a:lnTo>
                  <a:lnTo>
                    <a:pt x="1421" y="166"/>
                  </a:lnTo>
                  <a:lnTo>
                    <a:pt x="1421" y="168"/>
                  </a:lnTo>
                  <a:lnTo>
                    <a:pt x="1419" y="168"/>
                  </a:lnTo>
                  <a:lnTo>
                    <a:pt x="1419" y="166"/>
                  </a:lnTo>
                  <a:lnTo>
                    <a:pt x="1419" y="164"/>
                  </a:lnTo>
                  <a:lnTo>
                    <a:pt x="1419" y="162"/>
                  </a:lnTo>
                  <a:lnTo>
                    <a:pt x="1417" y="162"/>
                  </a:lnTo>
                  <a:lnTo>
                    <a:pt x="1414" y="166"/>
                  </a:lnTo>
                  <a:lnTo>
                    <a:pt x="1412" y="166"/>
                  </a:lnTo>
                  <a:lnTo>
                    <a:pt x="1412" y="166"/>
                  </a:lnTo>
                  <a:lnTo>
                    <a:pt x="1410" y="166"/>
                  </a:lnTo>
                  <a:lnTo>
                    <a:pt x="1410" y="168"/>
                  </a:lnTo>
                  <a:lnTo>
                    <a:pt x="1412" y="169"/>
                  </a:lnTo>
                  <a:lnTo>
                    <a:pt x="1412" y="171"/>
                  </a:lnTo>
                  <a:lnTo>
                    <a:pt x="1414" y="173"/>
                  </a:lnTo>
                  <a:lnTo>
                    <a:pt x="1412" y="175"/>
                  </a:lnTo>
                  <a:lnTo>
                    <a:pt x="1410" y="175"/>
                  </a:lnTo>
                  <a:lnTo>
                    <a:pt x="1410" y="173"/>
                  </a:lnTo>
                  <a:lnTo>
                    <a:pt x="1410" y="173"/>
                  </a:lnTo>
                  <a:lnTo>
                    <a:pt x="1410" y="171"/>
                  </a:lnTo>
                  <a:lnTo>
                    <a:pt x="1408" y="171"/>
                  </a:lnTo>
                  <a:lnTo>
                    <a:pt x="1408" y="171"/>
                  </a:lnTo>
                  <a:lnTo>
                    <a:pt x="1406" y="173"/>
                  </a:lnTo>
                  <a:lnTo>
                    <a:pt x="1406" y="173"/>
                  </a:lnTo>
                  <a:lnTo>
                    <a:pt x="1405" y="173"/>
                  </a:lnTo>
                  <a:lnTo>
                    <a:pt x="1401" y="173"/>
                  </a:lnTo>
                  <a:close/>
                  <a:moveTo>
                    <a:pt x="1390" y="173"/>
                  </a:moveTo>
                  <a:lnTo>
                    <a:pt x="1392" y="173"/>
                  </a:lnTo>
                  <a:lnTo>
                    <a:pt x="1392" y="173"/>
                  </a:lnTo>
                  <a:lnTo>
                    <a:pt x="1390" y="175"/>
                  </a:lnTo>
                  <a:lnTo>
                    <a:pt x="1390" y="177"/>
                  </a:lnTo>
                  <a:lnTo>
                    <a:pt x="1392" y="179"/>
                  </a:lnTo>
                  <a:lnTo>
                    <a:pt x="1392" y="179"/>
                  </a:lnTo>
                  <a:lnTo>
                    <a:pt x="1392" y="179"/>
                  </a:lnTo>
                  <a:lnTo>
                    <a:pt x="1394" y="179"/>
                  </a:lnTo>
                  <a:lnTo>
                    <a:pt x="1394" y="179"/>
                  </a:lnTo>
                  <a:lnTo>
                    <a:pt x="1394" y="177"/>
                  </a:lnTo>
                  <a:lnTo>
                    <a:pt x="1396" y="175"/>
                  </a:lnTo>
                  <a:lnTo>
                    <a:pt x="1399" y="171"/>
                  </a:lnTo>
                  <a:lnTo>
                    <a:pt x="1403" y="169"/>
                  </a:lnTo>
                  <a:lnTo>
                    <a:pt x="1405" y="169"/>
                  </a:lnTo>
                  <a:lnTo>
                    <a:pt x="1405" y="168"/>
                  </a:lnTo>
                  <a:lnTo>
                    <a:pt x="1406" y="166"/>
                  </a:lnTo>
                  <a:lnTo>
                    <a:pt x="1406" y="164"/>
                  </a:lnTo>
                  <a:lnTo>
                    <a:pt x="1403" y="162"/>
                  </a:lnTo>
                  <a:lnTo>
                    <a:pt x="1403" y="162"/>
                  </a:lnTo>
                  <a:lnTo>
                    <a:pt x="1401" y="160"/>
                  </a:lnTo>
                  <a:lnTo>
                    <a:pt x="1399" y="166"/>
                  </a:lnTo>
                  <a:lnTo>
                    <a:pt x="1399" y="168"/>
                  </a:lnTo>
                  <a:lnTo>
                    <a:pt x="1397" y="168"/>
                  </a:lnTo>
                  <a:lnTo>
                    <a:pt x="1397" y="168"/>
                  </a:lnTo>
                  <a:lnTo>
                    <a:pt x="1397" y="164"/>
                  </a:lnTo>
                  <a:lnTo>
                    <a:pt x="1396" y="162"/>
                  </a:lnTo>
                  <a:lnTo>
                    <a:pt x="1396" y="160"/>
                  </a:lnTo>
                  <a:lnTo>
                    <a:pt x="1394" y="160"/>
                  </a:lnTo>
                  <a:lnTo>
                    <a:pt x="1392" y="160"/>
                  </a:lnTo>
                  <a:lnTo>
                    <a:pt x="1392" y="162"/>
                  </a:lnTo>
                  <a:lnTo>
                    <a:pt x="1394" y="162"/>
                  </a:lnTo>
                  <a:lnTo>
                    <a:pt x="1392" y="164"/>
                  </a:lnTo>
                  <a:lnTo>
                    <a:pt x="1394" y="164"/>
                  </a:lnTo>
                  <a:lnTo>
                    <a:pt x="1392" y="166"/>
                  </a:lnTo>
                  <a:lnTo>
                    <a:pt x="1392" y="168"/>
                  </a:lnTo>
                  <a:lnTo>
                    <a:pt x="1390" y="169"/>
                  </a:lnTo>
                  <a:lnTo>
                    <a:pt x="1390" y="171"/>
                  </a:lnTo>
                  <a:lnTo>
                    <a:pt x="1390" y="173"/>
                  </a:lnTo>
                  <a:close/>
                  <a:moveTo>
                    <a:pt x="1497" y="159"/>
                  </a:moveTo>
                  <a:lnTo>
                    <a:pt x="1497" y="162"/>
                  </a:lnTo>
                  <a:lnTo>
                    <a:pt x="1499" y="166"/>
                  </a:lnTo>
                  <a:lnTo>
                    <a:pt x="1499" y="166"/>
                  </a:lnTo>
                  <a:lnTo>
                    <a:pt x="1500" y="166"/>
                  </a:lnTo>
                  <a:lnTo>
                    <a:pt x="1502" y="166"/>
                  </a:lnTo>
                  <a:lnTo>
                    <a:pt x="1504" y="162"/>
                  </a:lnTo>
                  <a:lnTo>
                    <a:pt x="1504" y="160"/>
                  </a:lnTo>
                  <a:lnTo>
                    <a:pt x="1500" y="155"/>
                  </a:lnTo>
                  <a:lnTo>
                    <a:pt x="1499" y="155"/>
                  </a:lnTo>
                  <a:lnTo>
                    <a:pt x="1499" y="157"/>
                  </a:lnTo>
                  <a:lnTo>
                    <a:pt x="1497" y="159"/>
                  </a:lnTo>
                  <a:close/>
                  <a:moveTo>
                    <a:pt x="1424" y="160"/>
                  </a:moveTo>
                  <a:lnTo>
                    <a:pt x="1428" y="162"/>
                  </a:lnTo>
                  <a:lnTo>
                    <a:pt x="1432" y="162"/>
                  </a:lnTo>
                  <a:lnTo>
                    <a:pt x="1433" y="162"/>
                  </a:lnTo>
                  <a:lnTo>
                    <a:pt x="1435" y="162"/>
                  </a:lnTo>
                  <a:lnTo>
                    <a:pt x="1435" y="162"/>
                  </a:lnTo>
                  <a:lnTo>
                    <a:pt x="1435" y="160"/>
                  </a:lnTo>
                  <a:lnTo>
                    <a:pt x="1435" y="159"/>
                  </a:lnTo>
                  <a:lnTo>
                    <a:pt x="1430" y="153"/>
                  </a:lnTo>
                  <a:lnTo>
                    <a:pt x="1428" y="153"/>
                  </a:lnTo>
                  <a:lnTo>
                    <a:pt x="1426" y="155"/>
                  </a:lnTo>
                  <a:lnTo>
                    <a:pt x="1424" y="157"/>
                  </a:lnTo>
                  <a:lnTo>
                    <a:pt x="1424" y="159"/>
                  </a:lnTo>
                  <a:lnTo>
                    <a:pt x="1424" y="159"/>
                  </a:lnTo>
                  <a:lnTo>
                    <a:pt x="1424" y="160"/>
                  </a:lnTo>
                  <a:close/>
                  <a:moveTo>
                    <a:pt x="1477" y="164"/>
                  </a:moveTo>
                  <a:lnTo>
                    <a:pt x="1479" y="166"/>
                  </a:lnTo>
                  <a:lnTo>
                    <a:pt x="1479" y="168"/>
                  </a:lnTo>
                  <a:lnTo>
                    <a:pt x="1480" y="168"/>
                  </a:lnTo>
                  <a:lnTo>
                    <a:pt x="1480" y="168"/>
                  </a:lnTo>
                  <a:lnTo>
                    <a:pt x="1482" y="168"/>
                  </a:lnTo>
                  <a:lnTo>
                    <a:pt x="1484" y="168"/>
                  </a:lnTo>
                  <a:lnTo>
                    <a:pt x="1484" y="166"/>
                  </a:lnTo>
                  <a:lnTo>
                    <a:pt x="1486" y="166"/>
                  </a:lnTo>
                  <a:lnTo>
                    <a:pt x="1486" y="162"/>
                  </a:lnTo>
                  <a:lnTo>
                    <a:pt x="1486" y="162"/>
                  </a:lnTo>
                  <a:lnTo>
                    <a:pt x="1486" y="160"/>
                  </a:lnTo>
                  <a:lnTo>
                    <a:pt x="1488" y="160"/>
                  </a:lnTo>
                  <a:lnTo>
                    <a:pt x="1488" y="162"/>
                  </a:lnTo>
                  <a:lnTo>
                    <a:pt x="1488" y="164"/>
                  </a:lnTo>
                  <a:lnTo>
                    <a:pt x="1488" y="168"/>
                  </a:lnTo>
                  <a:lnTo>
                    <a:pt x="1488" y="168"/>
                  </a:lnTo>
                  <a:lnTo>
                    <a:pt x="1488" y="169"/>
                  </a:lnTo>
                  <a:lnTo>
                    <a:pt x="1488" y="169"/>
                  </a:lnTo>
                  <a:lnTo>
                    <a:pt x="1488" y="169"/>
                  </a:lnTo>
                  <a:lnTo>
                    <a:pt x="1488" y="169"/>
                  </a:lnTo>
                  <a:lnTo>
                    <a:pt x="1489" y="169"/>
                  </a:lnTo>
                  <a:lnTo>
                    <a:pt x="1489" y="169"/>
                  </a:lnTo>
                  <a:lnTo>
                    <a:pt x="1491" y="169"/>
                  </a:lnTo>
                  <a:lnTo>
                    <a:pt x="1491" y="168"/>
                  </a:lnTo>
                  <a:lnTo>
                    <a:pt x="1491" y="166"/>
                  </a:lnTo>
                  <a:lnTo>
                    <a:pt x="1493" y="168"/>
                  </a:lnTo>
                  <a:lnTo>
                    <a:pt x="1493" y="168"/>
                  </a:lnTo>
                  <a:lnTo>
                    <a:pt x="1495" y="169"/>
                  </a:lnTo>
                  <a:lnTo>
                    <a:pt x="1497" y="168"/>
                  </a:lnTo>
                  <a:lnTo>
                    <a:pt x="1497" y="168"/>
                  </a:lnTo>
                  <a:lnTo>
                    <a:pt x="1497" y="168"/>
                  </a:lnTo>
                  <a:lnTo>
                    <a:pt x="1497" y="166"/>
                  </a:lnTo>
                  <a:lnTo>
                    <a:pt x="1497" y="164"/>
                  </a:lnTo>
                  <a:lnTo>
                    <a:pt x="1497" y="162"/>
                  </a:lnTo>
                  <a:lnTo>
                    <a:pt x="1497" y="160"/>
                  </a:lnTo>
                  <a:lnTo>
                    <a:pt x="1497" y="160"/>
                  </a:lnTo>
                  <a:lnTo>
                    <a:pt x="1497" y="159"/>
                  </a:lnTo>
                  <a:lnTo>
                    <a:pt x="1497" y="159"/>
                  </a:lnTo>
                  <a:lnTo>
                    <a:pt x="1497" y="155"/>
                  </a:lnTo>
                  <a:lnTo>
                    <a:pt x="1497" y="155"/>
                  </a:lnTo>
                  <a:lnTo>
                    <a:pt x="1499" y="151"/>
                  </a:lnTo>
                  <a:lnTo>
                    <a:pt x="1499" y="148"/>
                  </a:lnTo>
                  <a:lnTo>
                    <a:pt x="1499" y="146"/>
                  </a:lnTo>
                  <a:lnTo>
                    <a:pt x="1499" y="144"/>
                  </a:lnTo>
                  <a:lnTo>
                    <a:pt x="1497" y="142"/>
                  </a:lnTo>
                  <a:lnTo>
                    <a:pt x="1495" y="142"/>
                  </a:lnTo>
                  <a:lnTo>
                    <a:pt x="1488" y="142"/>
                  </a:lnTo>
                  <a:lnTo>
                    <a:pt x="1486" y="142"/>
                  </a:lnTo>
                  <a:lnTo>
                    <a:pt x="1486" y="142"/>
                  </a:lnTo>
                  <a:lnTo>
                    <a:pt x="1484" y="144"/>
                  </a:lnTo>
                  <a:lnTo>
                    <a:pt x="1484" y="144"/>
                  </a:lnTo>
                  <a:lnTo>
                    <a:pt x="1484" y="146"/>
                  </a:lnTo>
                  <a:lnTo>
                    <a:pt x="1484" y="146"/>
                  </a:lnTo>
                  <a:lnTo>
                    <a:pt x="1484" y="148"/>
                  </a:lnTo>
                  <a:lnTo>
                    <a:pt x="1480" y="148"/>
                  </a:lnTo>
                  <a:lnTo>
                    <a:pt x="1479" y="150"/>
                  </a:lnTo>
                  <a:lnTo>
                    <a:pt x="1479" y="151"/>
                  </a:lnTo>
                  <a:lnTo>
                    <a:pt x="1477" y="155"/>
                  </a:lnTo>
                  <a:lnTo>
                    <a:pt x="1477" y="159"/>
                  </a:lnTo>
                  <a:lnTo>
                    <a:pt x="1477" y="160"/>
                  </a:lnTo>
                  <a:lnTo>
                    <a:pt x="1477" y="162"/>
                  </a:lnTo>
                  <a:lnTo>
                    <a:pt x="1477" y="162"/>
                  </a:lnTo>
                  <a:lnTo>
                    <a:pt x="1477" y="164"/>
                  </a:lnTo>
                  <a:close/>
                  <a:moveTo>
                    <a:pt x="1408" y="157"/>
                  </a:moveTo>
                  <a:lnTo>
                    <a:pt x="1412" y="160"/>
                  </a:lnTo>
                  <a:lnTo>
                    <a:pt x="1414" y="160"/>
                  </a:lnTo>
                  <a:lnTo>
                    <a:pt x="1415" y="160"/>
                  </a:lnTo>
                  <a:lnTo>
                    <a:pt x="1419" y="157"/>
                  </a:lnTo>
                  <a:lnTo>
                    <a:pt x="1419" y="157"/>
                  </a:lnTo>
                  <a:lnTo>
                    <a:pt x="1419" y="155"/>
                  </a:lnTo>
                  <a:lnTo>
                    <a:pt x="1419" y="155"/>
                  </a:lnTo>
                  <a:lnTo>
                    <a:pt x="1419" y="155"/>
                  </a:lnTo>
                  <a:lnTo>
                    <a:pt x="1419" y="153"/>
                  </a:lnTo>
                  <a:lnTo>
                    <a:pt x="1419" y="151"/>
                  </a:lnTo>
                  <a:lnTo>
                    <a:pt x="1421" y="150"/>
                  </a:lnTo>
                  <a:lnTo>
                    <a:pt x="1419" y="148"/>
                  </a:lnTo>
                  <a:lnTo>
                    <a:pt x="1419" y="148"/>
                  </a:lnTo>
                  <a:lnTo>
                    <a:pt x="1419" y="146"/>
                  </a:lnTo>
                  <a:lnTo>
                    <a:pt x="1419" y="144"/>
                  </a:lnTo>
                  <a:lnTo>
                    <a:pt x="1419" y="142"/>
                  </a:lnTo>
                  <a:lnTo>
                    <a:pt x="1417" y="141"/>
                  </a:lnTo>
                  <a:lnTo>
                    <a:pt x="1417" y="139"/>
                  </a:lnTo>
                  <a:lnTo>
                    <a:pt x="1417" y="139"/>
                  </a:lnTo>
                  <a:lnTo>
                    <a:pt x="1417" y="139"/>
                  </a:lnTo>
                  <a:lnTo>
                    <a:pt x="1417" y="139"/>
                  </a:lnTo>
                  <a:lnTo>
                    <a:pt x="1415" y="139"/>
                  </a:lnTo>
                  <a:lnTo>
                    <a:pt x="1415" y="139"/>
                  </a:lnTo>
                  <a:lnTo>
                    <a:pt x="1415" y="141"/>
                  </a:lnTo>
                  <a:lnTo>
                    <a:pt x="1415" y="141"/>
                  </a:lnTo>
                  <a:lnTo>
                    <a:pt x="1415" y="142"/>
                  </a:lnTo>
                  <a:lnTo>
                    <a:pt x="1415" y="142"/>
                  </a:lnTo>
                  <a:lnTo>
                    <a:pt x="1415" y="142"/>
                  </a:lnTo>
                  <a:lnTo>
                    <a:pt x="1414" y="141"/>
                  </a:lnTo>
                  <a:lnTo>
                    <a:pt x="1412" y="141"/>
                  </a:lnTo>
                  <a:lnTo>
                    <a:pt x="1412" y="142"/>
                  </a:lnTo>
                  <a:lnTo>
                    <a:pt x="1412" y="142"/>
                  </a:lnTo>
                  <a:lnTo>
                    <a:pt x="1412" y="142"/>
                  </a:lnTo>
                  <a:lnTo>
                    <a:pt x="1414" y="144"/>
                  </a:lnTo>
                  <a:lnTo>
                    <a:pt x="1414" y="144"/>
                  </a:lnTo>
                  <a:lnTo>
                    <a:pt x="1414" y="144"/>
                  </a:lnTo>
                  <a:lnTo>
                    <a:pt x="1414" y="146"/>
                  </a:lnTo>
                  <a:lnTo>
                    <a:pt x="1414" y="148"/>
                  </a:lnTo>
                  <a:lnTo>
                    <a:pt x="1414" y="148"/>
                  </a:lnTo>
                  <a:lnTo>
                    <a:pt x="1414" y="148"/>
                  </a:lnTo>
                  <a:lnTo>
                    <a:pt x="1412" y="150"/>
                  </a:lnTo>
                  <a:lnTo>
                    <a:pt x="1412" y="153"/>
                  </a:lnTo>
                  <a:lnTo>
                    <a:pt x="1412" y="153"/>
                  </a:lnTo>
                  <a:lnTo>
                    <a:pt x="1412" y="153"/>
                  </a:lnTo>
                  <a:lnTo>
                    <a:pt x="1410" y="151"/>
                  </a:lnTo>
                  <a:lnTo>
                    <a:pt x="1410" y="151"/>
                  </a:lnTo>
                  <a:lnTo>
                    <a:pt x="1408" y="153"/>
                  </a:lnTo>
                  <a:lnTo>
                    <a:pt x="1406" y="155"/>
                  </a:lnTo>
                  <a:lnTo>
                    <a:pt x="1408" y="155"/>
                  </a:lnTo>
                  <a:lnTo>
                    <a:pt x="1408" y="157"/>
                  </a:lnTo>
                  <a:close/>
                  <a:moveTo>
                    <a:pt x="1439" y="144"/>
                  </a:moveTo>
                  <a:lnTo>
                    <a:pt x="1441" y="146"/>
                  </a:lnTo>
                  <a:lnTo>
                    <a:pt x="1441" y="148"/>
                  </a:lnTo>
                  <a:lnTo>
                    <a:pt x="1443" y="150"/>
                  </a:lnTo>
                  <a:lnTo>
                    <a:pt x="1443" y="150"/>
                  </a:lnTo>
                  <a:lnTo>
                    <a:pt x="1444" y="155"/>
                  </a:lnTo>
                  <a:lnTo>
                    <a:pt x="1444" y="155"/>
                  </a:lnTo>
                  <a:lnTo>
                    <a:pt x="1444" y="157"/>
                  </a:lnTo>
                  <a:lnTo>
                    <a:pt x="1444" y="157"/>
                  </a:lnTo>
                  <a:lnTo>
                    <a:pt x="1444" y="159"/>
                  </a:lnTo>
                  <a:lnTo>
                    <a:pt x="1444" y="162"/>
                  </a:lnTo>
                  <a:lnTo>
                    <a:pt x="1444" y="164"/>
                  </a:lnTo>
                  <a:lnTo>
                    <a:pt x="1446" y="168"/>
                  </a:lnTo>
                  <a:lnTo>
                    <a:pt x="1448" y="168"/>
                  </a:lnTo>
                  <a:lnTo>
                    <a:pt x="1457" y="168"/>
                  </a:lnTo>
                  <a:lnTo>
                    <a:pt x="1459" y="166"/>
                  </a:lnTo>
                  <a:lnTo>
                    <a:pt x="1459" y="166"/>
                  </a:lnTo>
                  <a:lnTo>
                    <a:pt x="1459" y="164"/>
                  </a:lnTo>
                  <a:lnTo>
                    <a:pt x="1459" y="164"/>
                  </a:lnTo>
                  <a:lnTo>
                    <a:pt x="1461" y="162"/>
                  </a:lnTo>
                  <a:lnTo>
                    <a:pt x="1466" y="160"/>
                  </a:lnTo>
                  <a:lnTo>
                    <a:pt x="1466" y="159"/>
                  </a:lnTo>
                  <a:lnTo>
                    <a:pt x="1462" y="159"/>
                  </a:lnTo>
                  <a:lnTo>
                    <a:pt x="1457" y="155"/>
                  </a:lnTo>
                  <a:lnTo>
                    <a:pt x="1455" y="153"/>
                  </a:lnTo>
                  <a:lnTo>
                    <a:pt x="1455" y="153"/>
                  </a:lnTo>
                  <a:lnTo>
                    <a:pt x="1453" y="151"/>
                  </a:lnTo>
                  <a:lnTo>
                    <a:pt x="1455" y="148"/>
                  </a:lnTo>
                  <a:lnTo>
                    <a:pt x="1452" y="146"/>
                  </a:lnTo>
                  <a:lnTo>
                    <a:pt x="1452" y="144"/>
                  </a:lnTo>
                  <a:lnTo>
                    <a:pt x="1452" y="146"/>
                  </a:lnTo>
                  <a:lnTo>
                    <a:pt x="1450" y="150"/>
                  </a:lnTo>
                  <a:lnTo>
                    <a:pt x="1450" y="151"/>
                  </a:lnTo>
                  <a:lnTo>
                    <a:pt x="1448" y="151"/>
                  </a:lnTo>
                  <a:lnTo>
                    <a:pt x="1448" y="150"/>
                  </a:lnTo>
                  <a:lnTo>
                    <a:pt x="1446" y="146"/>
                  </a:lnTo>
                  <a:lnTo>
                    <a:pt x="1446" y="144"/>
                  </a:lnTo>
                  <a:lnTo>
                    <a:pt x="1444" y="144"/>
                  </a:lnTo>
                  <a:lnTo>
                    <a:pt x="1444" y="142"/>
                  </a:lnTo>
                  <a:lnTo>
                    <a:pt x="1443" y="142"/>
                  </a:lnTo>
                  <a:lnTo>
                    <a:pt x="1443" y="141"/>
                  </a:lnTo>
                  <a:lnTo>
                    <a:pt x="1443" y="139"/>
                  </a:lnTo>
                  <a:lnTo>
                    <a:pt x="1443" y="137"/>
                  </a:lnTo>
                  <a:lnTo>
                    <a:pt x="1443" y="135"/>
                  </a:lnTo>
                  <a:lnTo>
                    <a:pt x="1441" y="133"/>
                  </a:lnTo>
                  <a:lnTo>
                    <a:pt x="1439" y="135"/>
                  </a:lnTo>
                  <a:lnTo>
                    <a:pt x="1437" y="137"/>
                  </a:lnTo>
                  <a:lnTo>
                    <a:pt x="1437" y="139"/>
                  </a:lnTo>
                  <a:lnTo>
                    <a:pt x="1437" y="141"/>
                  </a:lnTo>
                  <a:lnTo>
                    <a:pt x="1435" y="139"/>
                  </a:lnTo>
                  <a:lnTo>
                    <a:pt x="1435" y="139"/>
                  </a:lnTo>
                  <a:lnTo>
                    <a:pt x="1433" y="141"/>
                  </a:lnTo>
                  <a:lnTo>
                    <a:pt x="1435" y="142"/>
                  </a:lnTo>
                  <a:lnTo>
                    <a:pt x="1439" y="144"/>
                  </a:lnTo>
                  <a:close/>
                  <a:moveTo>
                    <a:pt x="1542" y="139"/>
                  </a:moveTo>
                  <a:lnTo>
                    <a:pt x="1544" y="139"/>
                  </a:lnTo>
                  <a:lnTo>
                    <a:pt x="1544" y="137"/>
                  </a:lnTo>
                  <a:lnTo>
                    <a:pt x="1545" y="137"/>
                  </a:lnTo>
                  <a:lnTo>
                    <a:pt x="1545" y="135"/>
                  </a:lnTo>
                  <a:lnTo>
                    <a:pt x="1547" y="130"/>
                  </a:lnTo>
                  <a:lnTo>
                    <a:pt x="1547" y="126"/>
                  </a:lnTo>
                  <a:lnTo>
                    <a:pt x="1547" y="124"/>
                  </a:lnTo>
                  <a:lnTo>
                    <a:pt x="1544" y="121"/>
                  </a:lnTo>
                  <a:lnTo>
                    <a:pt x="1544" y="121"/>
                  </a:lnTo>
                  <a:lnTo>
                    <a:pt x="1544" y="119"/>
                  </a:lnTo>
                  <a:lnTo>
                    <a:pt x="1542" y="119"/>
                  </a:lnTo>
                  <a:lnTo>
                    <a:pt x="1542" y="121"/>
                  </a:lnTo>
                  <a:lnTo>
                    <a:pt x="1542" y="123"/>
                  </a:lnTo>
                  <a:lnTo>
                    <a:pt x="1542" y="123"/>
                  </a:lnTo>
                  <a:lnTo>
                    <a:pt x="1542" y="123"/>
                  </a:lnTo>
                  <a:lnTo>
                    <a:pt x="1542" y="123"/>
                  </a:lnTo>
                  <a:lnTo>
                    <a:pt x="1542" y="124"/>
                  </a:lnTo>
                  <a:lnTo>
                    <a:pt x="1542" y="128"/>
                  </a:lnTo>
                  <a:lnTo>
                    <a:pt x="1542" y="132"/>
                  </a:lnTo>
                  <a:lnTo>
                    <a:pt x="1542" y="135"/>
                  </a:lnTo>
                  <a:lnTo>
                    <a:pt x="1542" y="137"/>
                  </a:lnTo>
                  <a:lnTo>
                    <a:pt x="1542" y="139"/>
                  </a:lnTo>
                  <a:close/>
                  <a:moveTo>
                    <a:pt x="1580" y="126"/>
                  </a:moveTo>
                  <a:lnTo>
                    <a:pt x="1580" y="124"/>
                  </a:lnTo>
                  <a:lnTo>
                    <a:pt x="1578" y="124"/>
                  </a:lnTo>
                  <a:lnTo>
                    <a:pt x="1578" y="124"/>
                  </a:lnTo>
                  <a:lnTo>
                    <a:pt x="1576" y="126"/>
                  </a:lnTo>
                  <a:lnTo>
                    <a:pt x="1576" y="128"/>
                  </a:lnTo>
                  <a:lnTo>
                    <a:pt x="1576" y="128"/>
                  </a:lnTo>
                  <a:lnTo>
                    <a:pt x="1580" y="133"/>
                  </a:lnTo>
                  <a:lnTo>
                    <a:pt x="1594" y="139"/>
                  </a:lnTo>
                  <a:lnTo>
                    <a:pt x="1607" y="141"/>
                  </a:lnTo>
                  <a:lnTo>
                    <a:pt x="1609" y="139"/>
                  </a:lnTo>
                  <a:lnTo>
                    <a:pt x="1609" y="137"/>
                  </a:lnTo>
                  <a:lnTo>
                    <a:pt x="1609" y="135"/>
                  </a:lnTo>
                  <a:lnTo>
                    <a:pt x="1607" y="133"/>
                  </a:lnTo>
                  <a:lnTo>
                    <a:pt x="1605" y="133"/>
                  </a:lnTo>
                  <a:lnTo>
                    <a:pt x="1605" y="133"/>
                  </a:lnTo>
                  <a:lnTo>
                    <a:pt x="1603" y="132"/>
                  </a:lnTo>
                  <a:lnTo>
                    <a:pt x="1603" y="132"/>
                  </a:lnTo>
                  <a:lnTo>
                    <a:pt x="1605" y="130"/>
                  </a:lnTo>
                  <a:lnTo>
                    <a:pt x="1605" y="130"/>
                  </a:lnTo>
                  <a:lnTo>
                    <a:pt x="1605" y="130"/>
                  </a:lnTo>
                  <a:lnTo>
                    <a:pt x="1600" y="128"/>
                  </a:lnTo>
                  <a:lnTo>
                    <a:pt x="1598" y="126"/>
                  </a:lnTo>
                  <a:lnTo>
                    <a:pt x="1598" y="123"/>
                  </a:lnTo>
                  <a:lnTo>
                    <a:pt x="1596" y="119"/>
                  </a:lnTo>
                  <a:lnTo>
                    <a:pt x="1596" y="119"/>
                  </a:lnTo>
                  <a:lnTo>
                    <a:pt x="1594" y="119"/>
                  </a:lnTo>
                  <a:lnTo>
                    <a:pt x="1594" y="123"/>
                  </a:lnTo>
                  <a:lnTo>
                    <a:pt x="1594" y="126"/>
                  </a:lnTo>
                  <a:lnTo>
                    <a:pt x="1592" y="128"/>
                  </a:lnTo>
                  <a:lnTo>
                    <a:pt x="1592" y="124"/>
                  </a:lnTo>
                  <a:lnTo>
                    <a:pt x="1592" y="123"/>
                  </a:lnTo>
                  <a:lnTo>
                    <a:pt x="1592" y="121"/>
                  </a:lnTo>
                  <a:lnTo>
                    <a:pt x="1592" y="119"/>
                  </a:lnTo>
                  <a:lnTo>
                    <a:pt x="1591" y="117"/>
                  </a:lnTo>
                  <a:lnTo>
                    <a:pt x="1591" y="119"/>
                  </a:lnTo>
                  <a:lnTo>
                    <a:pt x="1591" y="119"/>
                  </a:lnTo>
                  <a:lnTo>
                    <a:pt x="1591" y="123"/>
                  </a:lnTo>
                  <a:lnTo>
                    <a:pt x="1589" y="123"/>
                  </a:lnTo>
                  <a:lnTo>
                    <a:pt x="1589" y="121"/>
                  </a:lnTo>
                  <a:lnTo>
                    <a:pt x="1589" y="119"/>
                  </a:lnTo>
                  <a:lnTo>
                    <a:pt x="1587" y="121"/>
                  </a:lnTo>
                  <a:lnTo>
                    <a:pt x="1587" y="123"/>
                  </a:lnTo>
                  <a:lnTo>
                    <a:pt x="1587" y="121"/>
                  </a:lnTo>
                  <a:lnTo>
                    <a:pt x="1583" y="123"/>
                  </a:lnTo>
                  <a:lnTo>
                    <a:pt x="1582" y="121"/>
                  </a:lnTo>
                  <a:lnTo>
                    <a:pt x="1582" y="121"/>
                  </a:lnTo>
                  <a:lnTo>
                    <a:pt x="1582" y="123"/>
                  </a:lnTo>
                  <a:lnTo>
                    <a:pt x="1582" y="124"/>
                  </a:lnTo>
                  <a:lnTo>
                    <a:pt x="1582" y="126"/>
                  </a:lnTo>
                  <a:lnTo>
                    <a:pt x="1583" y="130"/>
                  </a:lnTo>
                  <a:lnTo>
                    <a:pt x="1582" y="128"/>
                  </a:lnTo>
                  <a:lnTo>
                    <a:pt x="1580" y="126"/>
                  </a:lnTo>
                  <a:close/>
                  <a:moveTo>
                    <a:pt x="1627" y="85"/>
                  </a:moveTo>
                  <a:lnTo>
                    <a:pt x="1627" y="86"/>
                  </a:lnTo>
                  <a:lnTo>
                    <a:pt x="1630" y="86"/>
                  </a:lnTo>
                  <a:lnTo>
                    <a:pt x="1630" y="88"/>
                  </a:lnTo>
                  <a:lnTo>
                    <a:pt x="1630" y="90"/>
                  </a:lnTo>
                  <a:lnTo>
                    <a:pt x="1630" y="90"/>
                  </a:lnTo>
                  <a:lnTo>
                    <a:pt x="1632" y="92"/>
                  </a:lnTo>
                  <a:lnTo>
                    <a:pt x="1634" y="94"/>
                  </a:lnTo>
                  <a:lnTo>
                    <a:pt x="1634" y="95"/>
                  </a:lnTo>
                  <a:lnTo>
                    <a:pt x="1632" y="95"/>
                  </a:lnTo>
                  <a:lnTo>
                    <a:pt x="1629" y="94"/>
                  </a:lnTo>
                  <a:lnTo>
                    <a:pt x="1627" y="95"/>
                  </a:lnTo>
                  <a:lnTo>
                    <a:pt x="1627" y="97"/>
                  </a:lnTo>
                  <a:lnTo>
                    <a:pt x="1629" y="97"/>
                  </a:lnTo>
                  <a:lnTo>
                    <a:pt x="1627" y="97"/>
                  </a:lnTo>
                  <a:lnTo>
                    <a:pt x="1625" y="95"/>
                  </a:lnTo>
                  <a:lnTo>
                    <a:pt x="1625" y="95"/>
                  </a:lnTo>
                  <a:lnTo>
                    <a:pt x="1623" y="95"/>
                  </a:lnTo>
                  <a:lnTo>
                    <a:pt x="1623" y="95"/>
                  </a:lnTo>
                  <a:lnTo>
                    <a:pt x="1623" y="97"/>
                  </a:lnTo>
                  <a:lnTo>
                    <a:pt x="1623" y="97"/>
                  </a:lnTo>
                  <a:lnTo>
                    <a:pt x="1623" y="101"/>
                  </a:lnTo>
                  <a:lnTo>
                    <a:pt x="1621" y="104"/>
                  </a:lnTo>
                  <a:lnTo>
                    <a:pt x="1621" y="106"/>
                  </a:lnTo>
                  <a:lnTo>
                    <a:pt x="1621" y="106"/>
                  </a:lnTo>
                  <a:lnTo>
                    <a:pt x="1621" y="104"/>
                  </a:lnTo>
                  <a:lnTo>
                    <a:pt x="1621" y="103"/>
                  </a:lnTo>
                  <a:lnTo>
                    <a:pt x="1621" y="99"/>
                  </a:lnTo>
                  <a:lnTo>
                    <a:pt x="1621" y="97"/>
                  </a:lnTo>
                  <a:lnTo>
                    <a:pt x="1619" y="95"/>
                  </a:lnTo>
                  <a:lnTo>
                    <a:pt x="1618" y="95"/>
                  </a:lnTo>
                  <a:lnTo>
                    <a:pt x="1618" y="95"/>
                  </a:lnTo>
                  <a:lnTo>
                    <a:pt x="1616" y="95"/>
                  </a:lnTo>
                  <a:lnTo>
                    <a:pt x="1616" y="97"/>
                  </a:lnTo>
                  <a:lnTo>
                    <a:pt x="1618" y="99"/>
                  </a:lnTo>
                  <a:lnTo>
                    <a:pt x="1619" y="99"/>
                  </a:lnTo>
                  <a:lnTo>
                    <a:pt x="1619" y="101"/>
                  </a:lnTo>
                  <a:lnTo>
                    <a:pt x="1618" y="101"/>
                  </a:lnTo>
                  <a:lnTo>
                    <a:pt x="1616" y="103"/>
                  </a:lnTo>
                  <a:lnTo>
                    <a:pt x="1616" y="103"/>
                  </a:lnTo>
                  <a:lnTo>
                    <a:pt x="1614" y="101"/>
                  </a:lnTo>
                  <a:lnTo>
                    <a:pt x="1614" y="99"/>
                  </a:lnTo>
                  <a:lnTo>
                    <a:pt x="1609" y="103"/>
                  </a:lnTo>
                  <a:lnTo>
                    <a:pt x="1609" y="104"/>
                  </a:lnTo>
                  <a:lnTo>
                    <a:pt x="1609" y="106"/>
                  </a:lnTo>
                  <a:lnTo>
                    <a:pt x="1607" y="106"/>
                  </a:lnTo>
                  <a:lnTo>
                    <a:pt x="1607" y="106"/>
                  </a:lnTo>
                  <a:lnTo>
                    <a:pt x="1607" y="106"/>
                  </a:lnTo>
                  <a:lnTo>
                    <a:pt x="1605" y="106"/>
                  </a:lnTo>
                  <a:lnTo>
                    <a:pt x="1605" y="108"/>
                  </a:lnTo>
                  <a:lnTo>
                    <a:pt x="1605" y="108"/>
                  </a:lnTo>
                  <a:lnTo>
                    <a:pt x="1605" y="108"/>
                  </a:lnTo>
                  <a:lnTo>
                    <a:pt x="1605" y="108"/>
                  </a:lnTo>
                  <a:lnTo>
                    <a:pt x="1605" y="108"/>
                  </a:lnTo>
                  <a:lnTo>
                    <a:pt x="1603" y="110"/>
                  </a:lnTo>
                  <a:lnTo>
                    <a:pt x="1603" y="110"/>
                  </a:lnTo>
                  <a:lnTo>
                    <a:pt x="1603" y="112"/>
                  </a:lnTo>
                  <a:lnTo>
                    <a:pt x="1603" y="112"/>
                  </a:lnTo>
                  <a:lnTo>
                    <a:pt x="1603" y="113"/>
                  </a:lnTo>
                  <a:lnTo>
                    <a:pt x="1605" y="115"/>
                  </a:lnTo>
                  <a:lnTo>
                    <a:pt x="1605" y="117"/>
                  </a:lnTo>
                  <a:lnTo>
                    <a:pt x="1601" y="115"/>
                  </a:lnTo>
                  <a:lnTo>
                    <a:pt x="1600" y="117"/>
                  </a:lnTo>
                  <a:lnTo>
                    <a:pt x="1601" y="117"/>
                  </a:lnTo>
                  <a:lnTo>
                    <a:pt x="1605" y="123"/>
                  </a:lnTo>
                  <a:lnTo>
                    <a:pt x="1605" y="124"/>
                  </a:lnTo>
                  <a:lnTo>
                    <a:pt x="1605" y="124"/>
                  </a:lnTo>
                  <a:lnTo>
                    <a:pt x="1607" y="124"/>
                  </a:lnTo>
                  <a:lnTo>
                    <a:pt x="1607" y="124"/>
                  </a:lnTo>
                  <a:lnTo>
                    <a:pt x="1609" y="126"/>
                  </a:lnTo>
                  <a:lnTo>
                    <a:pt x="1609" y="126"/>
                  </a:lnTo>
                  <a:lnTo>
                    <a:pt x="1610" y="124"/>
                  </a:lnTo>
                  <a:lnTo>
                    <a:pt x="1614" y="115"/>
                  </a:lnTo>
                  <a:lnTo>
                    <a:pt x="1614" y="117"/>
                  </a:lnTo>
                  <a:lnTo>
                    <a:pt x="1614" y="121"/>
                  </a:lnTo>
                  <a:lnTo>
                    <a:pt x="1614" y="123"/>
                  </a:lnTo>
                  <a:lnTo>
                    <a:pt x="1614" y="124"/>
                  </a:lnTo>
                  <a:lnTo>
                    <a:pt x="1612" y="128"/>
                  </a:lnTo>
                  <a:lnTo>
                    <a:pt x="1612" y="132"/>
                  </a:lnTo>
                  <a:lnTo>
                    <a:pt x="1612" y="135"/>
                  </a:lnTo>
                  <a:lnTo>
                    <a:pt x="1616" y="135"/>
                  </a:lnTo>
                  <a:lnTo>
                    <a:pt x="1618" y="135"/>
                  </a:lnTo>
                  <a:lnTo>
                    <a:pt x="1627" y="130"/>
                  </a:lnTo>
                  <a:lnTo>
                    <a:pt x="1625" y="128"/>
                  </a:lnTo>
                  <a:lnTo>
                    <a:pt x="1625" y="128"/>
                  </a:lnTo>
                  <a:lnTo>
                    <a:pt x="1623" y="128"/>
                  </a:lnTo>
                  <a:lnTo>
                    <a:pt x="1623" y="128"/>
                  </a:lnTo>
                  <a:lnTo>
                    <a:pt x="1623" y="126"/>
                  </a:lnTo>
                  <a:lnTo>
                    <a:pt x="1629" y="124"/>
                  </a:lnTo>
                  <a:lnTo>
                    <a:pt x="1638" y="115"/>
                  </a:lnTo>
                  <a:lnTo>
                    <a:pt x="1639" y="112"/>
                  </a:lnTo>
                  <a:lnTo>
                    <a:pt x="1641" y="108"/>
                  </a:lnTo>
                  <a:lnTo>
                    <a:pt x="1641" y="106"/>
                  </a:lnTo>
                  <a:lnTo>
                    <a:pt x="1639" y="104"/>
                  </a:lnTo>
                  <a:lnTo>
                    <a:pt x="1639" y="104"/>
                  </a:lnTo>
                  <a:lnTo>
                    <a:pt x="1639" y="104"/>
                  </a:lnTo>
                  <a:lnTo>
                    <a:pt x="1639" y="103"/>
                  </a:lnTo>
                  <a:lnTo>
                    <a:pt x="1641" y="103"/>
                  </a:lnTo>
                  <a:lnTo>
                    <a:pt x="1639" y="101"/>
                  </a:lnTo>
                  <a:lnTo>
                    <a:pt x="1638" y="101"/>
                  </a:lnTo>
                  <a:lnTo>
                    <a:pt x="1638" y="101"/>
                  </a:lnTo>
                  <a:lnTo>
                    <a:pt x="1638" y="97"/>
                  </a:lnTo>
                  <a:lnTo>
                    <a:pt x="1638" y="97"/>
                  </a:lnTo>
                  <a:lnTo>
                    <a:pt x="1638" y="95"/>
                  </a:lnTo>
                  <a:lnTo>
                    <a:pt x="1638" y="94"/>
                  </a:lnTo>
                  <a:lnTo>
                    <a:pt x="1638" y="92"/>
                  </a:lnTo>
                  <a:lnTo>
                    <a:pt x="1636" y="88"/>
                  </a:lnTo>
                  <a:lnTo>
                    <a:pt x="1636" y="86"/>
                  </a:lnTo>
                  <a:lnTo>
                    <a:pt x="1636" y="86"/>
                  </a:lnTo>
                  <a:lnTo>
                    <a:pt x="1636" y="85"/>
                  </a:lnTo>
                  <a:lnTo>
                    <a:pt x="1634" y="86"/>
                  </a:lnTo>
                  <a:lnTo>
                    <a:pt x="1632" y="85"/>
                  </a:lnTo>
                  <a:lnTo>
                    <a:pt x="1632" y="85"/>
                  </a:lnTo>
                  <a:lnTo>
                    <a:pt x="1630" y="85"/>
                  </a:lnTo>
                  <a:lnTo>
                    <a:pt x="1627" y="85"/>
                  </a:lnTo>
                  <a:close/>
                  <a:moveTo>
                    <a:pt x="1643" y="77"/>
                  </a:moveTo>
                  <a:lnTo>
                    <a:pt x="1641" y="79"/>
                  </a:lnTo>
                  <a:lnTo>
                    <a:pt x="1641" y="79"/>
                  </a:lnTo>
                  <a:lnTo>
                    <a:pt x="1641" y="81"/>
                  </a:lnTo>
                  <a:lnTo>
                    <a:pt x="1641" y="83"/>
                  </a:lnTo>
                  <a:lnTo>
                    <a:pt x="1641" y="85"/>
                  </a:lnTo>
                  <a:lnTo>
                    <a:pt x="1641" y="86"/>
                  </a:lnTo>
                  <a:lnTo>
                    <a:pt x="1639" y="88"/>
                  </a:lnTo>
                  <a:lnTo>
                    <a:pt x="1641" y="88"/>
                  </a:lnTo>
                  <a:lnTo>
                    <a:pt x="1643" y="88"/>
                  </a:lnTo>
                  <a:lnTo>
                    <a:pt x="1643" y="90"/>
                  </a:lnTo>
                  <a:lnTo>
                    <a:pt x="1643" y="92"/>
                  </a:lnTo>
                  <a:lnTo>
                    <a:pt x="1643" y="92"/>
                  </a:lnTo>
                  <a:lnTo>
                    <a:pt x="1643" y="94"/>
                  </a:lnTo>
                  <a:lnTo>
                    <a:pt x="1645" y="97"/>
                  </a:lnTo>
                  <a:lnTo>
                    <a:pt x="1645" y="99"/>
                  </a:lnTo>
                  <a:lnTo>
                    <a:pt x="1648" y="101"/>
                  </a:lnTo>
                  <a:lnTo>
                    <a:pt x="1650" y="101"/>
                  </a:lnTo>
                  <a:lnTo>
                    <a:pt x="1654" y="99"/>
                  </a:lnTo>
                  <a:lnTo>
                    <a:pt x="1657" y="92"/>
                  </a:lnTo>
                  <a:lnTo>
                    <a:pt x="1663" y="90"/>
                  </a:lnTo>
                  <a:lnTo>
                    <a:pt x="1665" y="85"/>
                  </a:lnTo>
                  <a:lnTo>
                    <a:pt x="1661" y="83"/>
                  </a:lnTo>
                  <a:lnTo>
                    <a:pt x="1661" y="81"/>
                  </a:lnTo>
                  <a:lnTo>
                    <a:pt x="1661" y="79"/>
                  </a:lnTo>
                  <a:lnTo>
                    <a:pt x="1661" y="77"/>
                  </a:lnTo>
                  <a:lnTo>
                    <a:pt x="1661" y="76"/>
                  </a:lnTo>
                  <a:lnTo>
                    <a:pt x="1659" y="76"/>
                  </a:lnTo>
                  <a:lnTo>
                    <a:pt x="1659" y="74"/>
                  </a:lnTo>
                  <a:lnTo>
                    <a:pt x="1657" y="72"/>
                  </a:lnTo>
                  <a:lnTo>
                    <a:pt x="1656" y="72"/>
                  </a:lnTo>
                  <a:lnTo>
                    <a:pt x="1650" y="72"/>
                  </a:lnTo>
                  <a:lnTo>
                    <a:pt x="1650" y="72"/>
                  </a:lnTo>
                  <a:lnTo>
                    <a:pt x="1650" y="72"/>
                  </a:lnTo>
                  <a:lnTo>
                    <a:pt x="1648" y="72"/>
                  </a:lnTo>
                  <a:lnTo>
                    <a:pt x="1648" y="72"/>
                  </a:lnTo>
                  <a:lnTo>
                    <a:pt x="1648" y="72"/>
                  </a:lnTo>
                  <a:lnTo>
                    <a:pt x="1650" y="70"/>
                  </a:lnTo>
                  <a:lnTo>
                    <a:pt x="1650" y="70"/>
                  </a:lnTo>
                  <a:lnTo>
                    <a:pt x="1650" y="68"/>
                  </a:lnTo>
                  <a:lnTo>
                    <a:pt x="1650" y="68"/>
                  </a:lnTo>
                  <a:lnTo>
                    <a:pt x="1648" y="68"/>
                  </a:lnTo>
                  <a:lnTo>
                    <a:pt x="1648" y="67"/>
                  </a:lnTo>
                  <a:lnTo>
                    <a:pt x="1650" y="67"/>
                  </a:lnTo>
                  <a:lnTo>
                    <a:pt x="1648" y="65"/>
                  </a:lnTo>
                  <a:lnTo>
                    <a:pt x="1643" y="65"/>
                  </a:lnTo>
                  <a:lnTo>
                    <a:pt x="1643" y="67"/>
                  </a:lnTo>
                  <a:lnTo>
                    <a:pt x="1641" y="68"/>
                  </a:lnTo>
                  <a:lnTo>
                    <a:pt x="1639" y="72"/>
                  </a:lnTo>
                  <a:lnTo>
                    <a:pt x="1639" y="72"/>
                  </a:lnTo>
                  <a:lnTo>
                    <a:pt x="1639" y="74"/>
                  </a:lnTo>
                  <a:lnTo>
                    <a:pt x="1639" y="76"/>
                  </a:lnTo>
                  <a:lnTo>
                    <a:pt x="1643" y="77"/>
                  </a:lnTo>
                  <a:close/>
                  <a:moveTo>
                    <a:pt x="1558" y="83"/>
                  </a:moveTo>
                  <a:lnTo>
                    <a:pt x="1562" y="83"/>
                  </a:lnTo>
                  <a:lnTo>
                    <a:pt x="1560" y="85"/>
                  </a:lnTo>
                  <a:lnTo>
                    <a:pt x="1558" y="86"/>
                  </a:lnTo>
                  <a:lnTo>
                    <a:pt x="1558" y="88"/>
                  </a:lnTo>
                  <a:lnTo>
                    <a:pt x="1560" y="88"/>
                  </a:lnTo>
                  <a:lnTo>
                    <a:pt x="1562" y="88"/>
                  </a:lnTo>
                  <a:lnTo>
                    <a:pt x="1562" y="88"/>
                  </a:lnTo>
                  <a:lnTo>
                    <a:pt x="1562" y="86"/>
                  </a:lnTo>
                  <a:lnTo>
                    <a:pt x="1562" y="86"/>
                  </a:lnTo>
                  <a:lnTo>
                    <a:pt x="1574" y="86"/>
                  </a:lnTo>
                  <a:lnTo>
                    <a:pt x="1573" y="88"/>
                  </a:lnTo>
                  <a:lnTo>
                    <a:pt x="1569" y="92"/>
                  </a:lnTo>
                  <a:lnTo>
                    <a:pt x="1571" y="92"/>
                  </a:lnTo>
                  <a:lnTo>
                    <a:pt x="1571" y="92"/>
                  </a:lnTo>
                  <a:lnTo>
                    <a:pt x="1571" y="94"/>
                  </a:lnTo>
                  <a:lnTo>
                    <a:pt x="1567" y="95"/>
                  </a:lnTo>
                  <a:lnTo>
                    <a:pt x="1567" y="97"/>
                  </a:lnTo>
                  <a:lnTo>
                    <a:pt x="1565" y="101"/>
                  </a:lnTo>
                  <a:lnTo>
                    <a:pt x="1565" y="103"/>
                  </a:lnTo>
                  <a:lnTo>
                    <a:pt x="1565" y="104"/>
                  </a:lnTo>
                  <a:lnTo>
                    <a:pt x="1565" y="106"/>
                  </a:lnTo>
                  <a:lnTo>
                    <a:pt x="1567" y="106"/>
                  </a:lnTo>
                  <a:lnTo>
                    <a:pt x="1569" y="106"/>
                  </a:lnTo>
                  <a:lnTo>
                    <a:pt x="1569" y="104"/>
                  </a:lnTo>
                  <a:lnTo>
                    <a:pt x="1571" y="99"/>
                  </a:lnTo>
                  <a:lnTo>
                    <a:pt x="1573" y="97"/>
                  </a:lnTo>
                  <a:lnTo>
                    <a:pt x="1573" y="97"/>
                  </a:lnTo>
                  <a:lnTo>
                    <a:pt x="1573" y="101"/>
                  </a:lnTo>
                  <a:lnTo>
                    <a:pt x="1573" y="103"/>
                  </a:lnTo>
                  <a:lnTo>
                    <a:pt x="1574" y="103"/>
                  </a:lnTo>
                  <a:lnTo>
                    <a:pt x="1576" y="103"/>
                  </a:lnTo>
                  <a:lnTo>
                    <a:pt x="1578" y="101"/>
                  </a:lnTo>
                  <a:lnTo>
                    <a:pt x="1578" y="101"/>
                  </a:lnTo>
                  <a:lnTo>
                    <a:pt x="1578" y="101"/>
                  </a:lnTo>
                  <a:lnTo>
                    <a:pt x="1580" y="103"/>
                  </a:lnTo>
                  <a:lnTo>
                    <a:pt x="1580" y="103"/>
                  </a:lnTo>
                  <a:lnTo>
                    <a:pt x="1582" y="104"/>
                  </a:lnTo>
                  <a:lnTo>
                    <a:pt x="1582" y="101"/>
                  </a:lnTo>
                  <a:lnTo>
                    <a:pt x="1582" y="97"/>
                  </a:lnTo>
                  <a:lnTo>
                    <a:pt x="1583" y="99"/>
                  </a:lnTo>
                  <a:lnTo>
                    <a:pt x="1585" y="103"/>
                  </a:lnTo>
                  <a:lnTo>
                    <a:pt x="1587" y="103"/>
                  </a:lnTo>
                  <a:lnTo>
                    <a:pt x="1587" y="101"/>
                  </a:lnTo>
                  <a:lnTo>
                    <a:pt x="1587" y="101"/>
                  </a:lnTo>
                  <a:lnTo>
                    <a:pt x="1587" y="99"/>
                  </a:lnTo>
                  <a:lnTo>
                    <a:pt x="1587" y="99"/>
                  </a:lnTo>
                  <a:lnTo>
                    <a:pt x="1587" y="99"/>
                  </a:lnTo>
                  <a:lnTo>
                    <a:pt x="1589" y="99"/>
                  </a:lnTo>
                  <a:lnTo>
                    <a:pt x="1589" y="99"/>
                  </a:lnTo>
                  <a:lnTo>
                    <a:pt x="1589" y="99"/>
                  </a:lnTo>
                  <a:lnTo>
                    <a:pt x="1589" y="97"/>
                  </a:lnTo>
                  <a:lnTo>
                    <a:pt x="1589" y="95"/>
                  </a:lnTo>
                  <a:lnTo>
                    <a:pt x="1589" y="95"/>
                  </a:lnTo>
                  <a:lnTo>
                    <a:pt x="1591" y="94"/>
                  </a:lnTo>
                  <a:lnTo>
                    <a:pt x="1592" y="94"/>
                  </a:lnTo>
                  <a:lnTo>
                    <a:pt x="1596" y="95"/>
                  </a:lnTo>
                  <a:lnTo>
                    <a:pt x="1596" y="97"/>
                  </a:lnTo>
                  <a:lnTo>
                    <a:pt x="1596" y="97"/>
                  </a:lnTo>
                  <a:lnTo>
                    <a:pt x="1596" y="99"/>
                  </a:lnTo>
                  <a:lnTo>
                    <a:pt x="1598" y="99"/>
                  </a:lnTo>
                  <a:lnTo>
                    <a:pt x="1598" y="99"/>
                  </a:lnTo>
                  <a:lnTo>
                    <a:pt x="1598" y="95"/>
                  </a:lnTo>
                  <a:lnTo>
                    <a:pt x="1600" y="95"/>
                  </a:lnTo>
                  <a:lnTo>
                    <a:pt x="1600" y="95"/>
                  </a:lnTo>
                  <a:lnTo>
                    <a:pt x="1601" y="97"/>
                  </a:lnTo>
                  <a:lnTo>
                    <a:pt x="1601" y="97"/>
                  </a:lnTo>
                  <a:lnTo>
                    <a:pt x="1603" y="97"/>
                  </a:lnTo>
                  <a:lnTo>
                    <a:pt x="1603" y="95"/>
                  </a:lnTo>
                  <a:lnTo>
                    <a:pt x="1603" y="95"/>
                  </a:lnTo>
                  <a:lnTo>
                    <a:pt x="1605" y="94"/>
                  </a:lnTo>
                  <a:lnTo>
                    <a:pt x="1601" y="92"/>
                  </a:lnTo>
                  <a:lnTo>
                    <a:pt x="1601" y="92"/>
                  </a:lnTo>
                  <a:lnTo>
                    <a:pt x="1603" y="92"/>
                  </a:lnTo>
                  <a:lnTo>
                    <a:pt x="1605" y="94"/>
                  </a:lnTo>
                  <a:lnTo>
                    <a:pt x="1607" y="94"/>
                  </a:lnTo>
                  <a:lnTo>
                    <a:pt x="1607" y="92"/>
                  </a:lnTo>
                  <a:lnTo>
                    <a:pt x="1609" y="90"/>
                  </a:lnTo>
                  <a:lnTo>
                    <a:pt x="1609" y="88"/>
                  </a:lnTo>
                  <a:lnTo>
                    <a:pt x="1607" y="88"/>
                  </a:lnTo>
                  <a:lnTo>
                    <a:pt x="1609" y="86"/>
                  </a:lnTo>
                  <a:lnTo>
                    <a:pt x="1610" y="88"/>
                  </a:lnTo>
                  <a:lnTo>
                    <a:pt x="1612" y="90"/>
                  </a:lnTo>
                  <a:lnTo>
                    <a:pt x="1614" y="86"/>
                  </a:lnTo>
                  <a:lnTo>
                    <a:pt x="1610" y="85"/>
                  </a:lnTo>
                  <a:lnTo>
                    <a:pt x="1612" y="83"/>
                  </a:lnTo>
                  <a:lnTo>
                    <a:pt x="1614" y="85"/>
                  </a:lnTo>
                  <a:lnTo>
                    <a:pt x="1614" y="85"/>
                  </a:lnTo>
                  <a:lnTo>
                    <a:pt x="1616" y="83"/>
                  </a:lnTo>
                  <a:lnTo>
                    <a:pt x="1616" y="81"/>
                  </a:lnTo>
                  <a:lnTo>
                    <a:pt x="1616" y="79"/>
                  </a:lnTo>
                  <a:lnTo>
                    <a:pt x="1616" y="79"/>
                  </a:lnTo>
                  <a:lnTo>
                    <a:pt x="1614" y="79"/>
                  </a:lnTo>
                  <a:lnTo>
                    <a:pt x="1614" y="77"/>
                  </a:lnTo>
                  <a:lnTo>
                    <a:pt x="1614" y="77"/>
                  </a:lnTo>
                  <a:lnTo>
                    <a:pt x="1616" y="77"/>
                  </a:lnTo>
                  <a:lnTo>
                    <a:pt x="1616" y="76"/>
                  </a:lnTo>
                  <a:lnTo>
                    <a:pt x="1616" y="74"/>
                  </a:lnTo>
                  <a:lnTo>
                    <a:pt x="1616" y="74"/>
                  </a:lnTo>
                  <a:lnTo>
                    <a:pt x="1616" y="74"/>
                  </a:lnTo>
                  <a:lnTo>
                    <a:pt x="1621" y="76"/>
                  </a:lnTo>
                  <a:lnTo>
                    <a:pt x="1621" y="76"/>
                  </a:lnTo>
                  <a:lnTo>
                    <a:pt x="1619" y="74"/>
                  </a:lnTo>
                  <a:lnTo>
                    <a:pt x="1621" y="72"/>
                  </a:lnTo>
                  <a:lnTo>
                    <a:pt x="1623" y="72"/>
                  </a:lnTo>
                  <a:lnTo>
                    <a:pt x="1623" y="72"/>
                  </a:lnTo>
                  <a:lnTo>
                    <a:pt x="1623" y="72"/>
                  </a:lnTo>
                  <a:lnTo>
                    <a:pt x="1623" y="72"/>
                  </a:lnTo>
                  <a:lnTo>
                    <a:pt x="1623" y="70"/>
                  </a:lnTo>
                  <a:lnTo>
                    <a:pt x="1623" y="67"/>
                  </a:lnTo>
                  <a:lnTo>
                    <a:pt x="1625" y="65"/>
                  </a:lnTo>
                  <a:lnTo>
                    <a:pt x="1625" y="65"/>
                  </a:lnTo>
                  <a:lnTo>
                    <a:pt x="1627" y="67"/>
                  </a:lnTo>
                  <a:lnTo>
                    <a:pt x="1629" y="67"/>
                  </a:lnTo>
                  <a:lnTo>
                    <a:pt x="1629" y="65"/>
                  </a:lnTo>
                  <a:lnTo>
                    <a:pt x="1629" y="63"/>
                  </a:lnTo>
                  <a:lnTo>
                    <a:pt x="1629" y="63"/>
                  </a:lnTo>
                  <a:lnTo>
                    <a:pt x="1629" y="63"/>
                  </a:lnTo>
                  <a:lnTo>
                    <a:pt x="1630" y="63"/>
                  </a:lnTo>
                  <a:lnTo>
                    <a:pt x="1630" y="61"/>
                  </a:lnTo>
                  <a:lnTo>
                    <a:pt x="1629" y="61"/>
                  </a:lnTo>
                  <a:lnTo>
                    <a:pt x="1629" y="61"/>
                  </a:lnTo>
                  <a:lnTo>
                    <a:pt x="1627" y="59"/>
                  </a:lnTo>
                  <a:lnTo>
                    <a:pt x="1629" y="59"/>
                  </a:lnTo>
                  <a:lnTo>
                    <a:pt x="1630" y="59"/>
                  </a:lnTo>
                  <a:lnTo>
                    <a:pt x="1632" y="58"/>
                  </a:lnTo>
                  <a:lnTo>
                    <a:pt x="1630" y="58"/>
                  </a:lnTo>
                  <a:lnTo>
                    <a:pt x="1630" y="58"/>
                  </a:lnTo>
                  <a:lnTo>
                    <a:pt x="1630" y="56"/>
                  </a:lnTo>
                  <a:lnTo>
                    <a:pt x="1630" y="54"/>
                  </a:lnTo>
                  <a:lnTo>
                    <a:pt x="1629" y="54"/>
                  </a:lnTo>
                  <a:lnTo>
                    <a:pt x="1627" y="50"/>
                  </a:lnTo>
                  <a:lnTo>
                    <a:pt x="1627" y="50"/>
                  </a:lnTo>
                  <a:lnTo>
                    <a:pt x="1627" y="48"/>
                  </a:lnTo>
                  <a:lnTo>
                    <a:pt x="1625" y="48"/>
                  </a:lnTo>
                  <a:lnTo>
                    <a:pt x="1625" y="47"/>
                  </a:lnTo>
                  <a:lnTo>
                    <a:pt x="1623" y="47"/>
                  </a:lnTo>
                  <a:lnTo>
                    <a:pt x="1623" y="48"/>
                  </a:lnTo>
                  <a:lnTo>
                    <a:pt x="1623" y="50"/>
                  </a:lnTo>
                  <a:lnTo>
                    <a:pt x="1623" y="52"/>
                  </a:lnTo>
                  <a:lnTo>
                    <a:pt x="1623" y="54"/>
                  </a:lnTo>
                  <a:lnTo>
                    <a:pt x="1623" y="54"/>
                  </a:lnTo>
                  <a:lnTo>
                    <a:pt x="1625" y="58"/>
                  </a:lnTo>
                  <a:lnTo>
                    <a:pt x="1625" y="59"/>
                  </a:lnTo>
                  <a:lnTo>
                    <a:pt x="1625" y="61"/>
                  </a:lnTo>
                  <a:lnTo>
                    <a:pt x="1621" y="61"/>
                  </a:lnTo>
                  <a:lnTo>
                    <a:pt x="1621" y="61"/>
                  </a:lnTo>
                  <a:lnTo>
                    <a:pt x="1619" y="59"/>
                  </a:lnTo>
                  <a:lnTo>
                    <a:pt x="1618" y="56"/>
                  </a:lnTo>
                  <a:lnTo>
                    <a:pt x="1616" y="54"/>
                  </a:lnTo>
                  <a:lnTo>
                    <a:pt x="1616" y="54"/>
                  </a:lnTo>
                  <a:lnTo>
                    <a:pt x="1616" y="56"/>
                  </a:lnTo>
                  <a:lnTo>
                    <a:pt x="1618" y="58"/>
                  </a:lnTo>
                  <a:lnTo>
                    <a:pt x="1616" y="58"/>
                  </a:lnTo>
                  <a:lnTo>
                    <a:pt x="1616" y="59"/>
                  </a:lnTo>
                  <a:lnTo>
                    <a:pt x="1614" y="58"/>
                  </a:lnTo>
                  <a:lnTo>
                    <a:pt x="1612" y="56"/>
                  </a:lnTo>
                  <a:lnTo>
                    <a:pt x="1610" y="56"/>
                  </a:lnTo>
                  <a:lnTo>
                    <a:pt x="1610" y="56"/>
                  </a:lnTo>
                  <a:lnTo>
                    <a:pt x="1612" y="58"/>
                  </a:lnTo>
                  <a:lnTo>
                    <a:pt x="1612" y="58"/>
                  </a:lnTo>
                  <a:lnTo>
                    <a:pt x="1612" y="58"/>
                  </a:lnTo>
                  <a:lnTo>
                    <a:pt x="1610" y="58"/>
                  </a:lnTo>
                  <a:lnTo>
                    <a:pt x="1609" y="59"/>
                  </a:lnTo>
                  <a:lnTo>
                    <a:pt x="1610" y="61"/>
                  </a:lnTo>
                  <a:lnTo>
                    <a:pt x="1610" y="63"/>
                  </a:lnTo>
                  <a:lnTo>
                    <a:pt x="1614" y="65"/>
                  </a:lnTo>
                  <a:lnTo>
                    <a:pt x="1614" y="65"/>
                  </a:lnTo>
                  <a:lnTo>
                    <a:pt x="1614" y="65"/>
                  </a:lnTo>
                  <a:lnTo>
                    <a:pt x="1614" y="67"/>
                  </a:lnTo>
                  <a:lnTo>
                    <a:pt x="1614" y="67"/>
                  </a:lnTo>
                  <a:lnTo>
                    <a:pt x="1616" y="67"/>
                  </a:lnTo>
                  <a:lnTo>
                    <a:pt x="1616" y="67"/>
                  </a:lnTo>
                  <a:lnTo>
                    <a:pt x="1616" y="67"/>
                  </a:lnTo>
                  <a:lnTo>
                    <a:pt x="1616" y="68"/>
                  </a:lnTo>
                  <a:lnTo>
                    <a:pt x="1612" y="67"/>
                  </a:lnTo>
                  <a:lnTo>
                    <a:pt x="1612" y="68"/>
                  </a:lnTo>
                  <a:lnTo>
                    <a:pt x="1612" y="68"/>
                  </a:lnTo>
                  <a:lnTo>
                    <a:pt x="1612" y="70"/>
                  </a:lnTo>
                  <a:lnTo>
                    <a:pt x="1614" y="72"/>
                  </a:lnTo>
                  <a:lnTo>
                    <a:pt x="1612" y="72"/>
                  </a:lnTo>
                  <a:lnTo>
                    <a:pt x="1610" y="70"/>
                  </a:lnTo>
                  <a:lnTo>
                    <a:pt x="1609" y="68"/>
                  </a:lnTo>
                  <a:lnTo>
                    <a:pt x="1609" y="72"/>
                  </a:lnTo>
                  <a:lnTo>
                    <a:pt x="1609" y="74"/>
                  </a:lnTo>
                  <a:lnTo>
                    <a:pt x="1607" y="74"/>
                  </a:lnTo>
                  <a:lnTo>
                    <a:pt x="1607" y="76"/>
                  </a:lnTo>
                  <a:lnTo>
                    <a:pt x="1607" y="77"/>
                  </a:lnTo>
                  <a:lnTo>
                    <a:pt x="1607" y="79"/>
                  </a:lnTo>
                  <a:lnTo>
                    <a:pt x="1605" y="77"/>
                  </a:lnTo>
                  <a:lnTo>
                    <a:pt x="1603" y="76"/>
                  </a:lnTo>
                  <a:lnTo>
                    <a:pt x="1603" y="74"/>
                  </a:lnTo>
                  <a:lnTo>
                    <a:pt x="1603" y="72"/>
                  </a:lnTo>
                  <a:lnTo>
                    <a:pt x="1605" y="70"/>
                  </a:lnTo>
                  <a:lnTo>
                    <a:pt x="1603" y="68"/>
                  </a:lnTo>
                  <a:lnTo>
                    <a:pt x="1603" y="68"/>
                  </a:lnTo>
                  <a:lnTo>
                    <a:pt x="1601" y="68"/>
                  </a:lnTo>
                  <a:lnTo>
                    <a:pt x="1600" y="68"/>
                  </a:lnTo>
                  <a:lnTo>
                    <a:pt x="1600" y="68"/>
                  </a:lnTo>
                  <a:lnTo>
                    <a:pt x="1601" y="68"/>
                  </a:lnTo>
                  <a:lnTo>
                    <a:pt x="1600" y="67"/>
                  </a:lnTo>
                  <a:lnTo>
                    <a:pt x="1598" y="67"/>
                  </a:lnTo>
                  <a:lnTo>
                    <a:pt x="1598" y="65"/>
                  </a:lnTo>
                  <a:lnTo>
                    <a:pt x="1598" y="65"/>
                  </a:lnTo>
                  <a:lnTo>
                    <a:pt x="1598" y="63"/>
                  </a:lnTo>
                  <a:lnTo>
                    <a:pt x="1596" y="65"/>
                  </a:lnTo>
                  <a:lnTo>
                    <a:pt x="1594" y="65"/>
                  </a:lnTo>
                  <a:lnTo>
                    <a:pt x="1594" y="67"/>
                  </a:lnTo>
                  <a:lnTo>
                    <a:pt x="1594" y="67"/>
                  </a:lnTo>
                  <a:lnTo>
                    <a:pt x="1594" y="68"/>
                  </a:lnTo>
                  <a:lnTo>
                    <a:pt x="1596" y="70"/>
                  </a:lnTo>
                  <a:lnTo>
                    <a:pt x="1596" y="72"/>
                  </a:lnTo>
                  <a:lnTo>
                    <a:pt x="1598" y="74"/>
                  </a:lnTo>
                  <a:lnTo>
                    <a:pt x="1596" y="77"/>
                  </a:lnTo>
                  <a:lnTo>
                    <a:pt x="1598" y="77"/>
                  </a:lnTo>
                  <a:lnTo>
                    <a:pt x="1600" y="81"/>
                  </a:lnTo>
                  <a:lnTo>
                    <a:pt x="1596" y="81"/>
                  </a:lnTo>
                  <a:lnTo>
                    <a:pt x="1594" y="81"/>
                  </a:lnTo>
                  <a:lnTo>
                    <a:pt x="1594" y="83"/>
                  </a:lnTo>
                  <a:lnTo>
                    <a:pt x="1594" y="85"/>
                  </a:lnTo>
                  <a:lnTo>
                    <a:pt x="1594" y="86"/>
                  </a:lnTo>
                  <a:lnTo>
                    <a:pt x="1594" y="86"/>
                  </a:lnTo>
                  <a:lnTo>
                    <a:pt x="1592" y="86"/>
                  </a:lnTo>
                  <a:lnTo>
                    <a:pt x="1592" y="85"/>
                  </a:lnTo>
                  <a:lnTo>
                    <a:pt x="1592" y="83"/>
                  </a:lnTo>
                  <a:lnTo>
                    <a:pt x="1592" y="79"/>
                  </a:lnTo>
                  <a:lnTo>
                    <a:pt x="1592" y="79"/>
                  </a:lnTo>
                  <a:lnTo>
                    <a:pt x="1591" y="79"/>
                  </a:lnTo>
                  <a:lnTo>
                    <a:pt x="1591" y="81"/>
                  </a:lnTo>
                  <a:lnTo>
                    <a:pt x="1589" y="83"/>
                  </a:lnTo>
                  <a:lnTo>
                    <a:pt x="1589" y="81"/>
                  </a:lnTo>
                  <a:lnTo>
                    <a:pt x="1587" y="79"/>
                  </a:lnTo>
                  <a:lnTo>
                    <a:pt x="1587" y="79"/>
                  </a:lnTo>
                  <a:lnTo>
                    <a:pt x="1589" y="77"/>
                  </a:lnTo>
                  <a:lnTo>
                    <a:pt x="1591" y="76"/>
                  </a:lnTo>
                  <a:lnTo>
                    <a:pt x="1591" y="74"/>
                  </a:lnTo>
                  <a:lnTo>
                    <a:pt x="1585" y="70"/>
                  </a:lnTo>
                  <a:lnTo>
                    <a:pt x="1585" y="70"/>
                  </a:lnTo>
                  <a:lnTo>
                    <a:pt x="1583" y="70"/>
                  </a:lnTo>
                  <a:lnTo>
                    <a:pt x="1583" y="72"/>
                  </a:lnTo>
                  <a:lnTo>
                    <a:pt x="1582" y="72"/>
                  </a:lnTo>
                  <a:lnTo>
                    <a:pt x="1582" y="74"/>
                  </a:lnTo>
                  <a:lnTo>
                    <a:pt x="1583" y="76"/>
                  </a:lnTo>
                  <a:lnTo>
                    <a:pt x="1582" y="76"/>
                  </a:lnTo>
                  <a:lnTo>
                    <a:pt x="1582" y="76"/>
                  </a:lnTo>
                  <a:lnTo>
                    <a:pt x="1580" y="76"/>
                  </a:lnTo>
                  <a:lnTo>
                    <a:pt x="1580" y="74"/>
                  </a:lnTo>
                  <a:lnTo>
                    <a:pt x="1578" y="72"/>
                  </a:lnTo>
                  <a:lnTo>
                    <a:pt x="1578" y="72"/>
                  </a:lnTo>
                  <a:lnTo>
                    <a:pt x="1578" y="72"/>
                  </a:lnTo>
                  <a:lnTo>
                    <a:pt x="1576" y="72"/>
                  </a:lnTo>
                  <a:lnTo>
                    <a:pt x="1576" y="74"/>
                  </a:lnTo>
                  <a:lnTo>
                    <a:pt x="1576" y="77"/>
                  </a:lnTo>
                  <a:lnTo>
                    <a:pt x="1578" y="81"/>
                  </a:lnTo>
                  <a:lnTo>
                    <a:pt x="1578" y="83"/>
                  </a:lnTo>
                  <a:lnTo>
                    <a:pt x="1578" y="85"/>
                  </a:lnTo>
                  <a:lnTo>
                    <a:pt x="1574" y="79"/>
                  </a:lnTo>
                  <a:lnTo>
                    <a:pt x="1571" y="76"/>
                  </a:lnTo>
                  <a:lnTo>
                    <a:pt x="1569" y="77"/>
                  </a:lnTo>
                  <a:lnTo>
                    <a:pt x="1569" y="77"/>
                  </a:lnTo>
                  <a:lnTo>
                    <a:pt x="1571" y="79"/>
                  </a:lnTo>
                  <a:lnTo>
                    <a:pt x="1571" y="81"/>
                  </a:lnTo>
                  <a:lnTo>
                    <a:pt x="1569" y="81"/>
                  </a:lnTo>
                  <a:lnTo>
                    <a:pt x="1569" y="83"/>
                  </a:lnTo>
                  <a:lnTo>
                    <a:pt x="1567" y="83"/>
                  </a:lnTo>
                  <a:lnTo>
                    <a:pt x="1560" y="79"/>
                  </a:lnTo>
                  <a:lnTo>
                    <a:pt x="1556" y="79"/>
                  </a:lnTo>
                  <a:lnTo>
                    <a:pt x="1554" y="81"/>
                  </a:lnTo>
                  <a:lnTo>
                    <a:pt x="1556" y="83"/>
                  </a:lnTo>
                  <a:lnTo>
                    <a:pt x="1558" y="83"/>
                  </a:lnTo>
                  <a:close/>
                  <a:moveTo>
                    <a:pt x="1656" y="30"/>
                  </a:moveTo>
                  <a:lnTo>
                    <a:pt x="1657" y="30"/>
                  </a:lnTo>
                  <a:lnTo>
                    <a:pt x="1659" y="30"/>
                  </a:lnTo>
                  <a:lnTo>
                    <a:pt x="1657" y="32"/>
                  </a:lnTo>
                  <a:lnTo>
                    <a:pt x="1654" y="32"/>
                  </a:lnTo>
                  <a:lnTo>
                    <a:pt x="1654" y="34"/>
                  </a:lnTo>
                  <a:lnTo>
                    <a:pt x="1657" y="36"/>
                  </a:lnTo>
                  <a:lnTo>
                    <a:pt x="1657" y="38"/>
                  </a:lnTo>
                  <a:lnTo>
                    <a:pt x="1657" y="39"/>
                  </a:lnTo>
                  <a:lnTo>
                    <a:pt x="1659" y="39"/>
                  </a:lnTo>
                  <a:lnTo>
                    <a:pt x="1659" y="39"/>
                  </a:lnTo>
                  <a:lnTo>
                    <a:pt x="1661" y="39"/>
                  </a:lnTo>
                  <a:lnTo>
                    <a:pt x="1663" y="39"/>
                  </a:lnTo>
                  <a:lnTo>
                    <a:pt x="1663" y="38"/>
                  </a:lnTo>
                  <a:lnTo>
                    <a:pt x="1663" y="38"/>
                  </a:lnTo>
                  <a:lnTo>
                    <a:pt x="1665" y="38"/>
                  </a:lnTo>
                  <a:lnTo>
                    <a:pt x="1665" y="38"/>
                  </a:lnTo>
                  <a:lnTo>
                    <a:pt x="1666" y="38"/>
                  </a:lnTo>
                  <a:lnTo>
                    <a:pt x="1666" y="38"/>
                  </a:lnTo>
                  <a:lnTo>
                    <a:pt x="1666" y="36"/>
                  </a:lnTo>
                  <a:lnTo>
                    <a:pt x="1666" y="36"/>
                  </a:lnTo>
                  <a:lnTo>
                    <a:pt x="1668" y="36"/>
                  </a:lnTo>
                  <a:lnTo>
                    <a:pt x="1668" y="36"/>
                  </a:lnTo>
                  <a:lnTo>
                    <a:pt x="1668" y="34"/>
                  </a:lnTo>
                  <a:lnTo>
                    <a:pt x="1670" y="34"/>
                  </a:lnTo>
                  <a:lnTo>
                    <a:pt x="1668" y="32"/>
                  </a:lnTo>
                  <a:lnTo>
                    <a:pt x="1661" y="32"/>
                  </a:lnTo>
                  <a:lnTo>
                    <a:pt x="1663" y="32"/>
                  </a:lnTo>
                  <a:lnTo>
                    <a:pt x="1661" y="30"/>
                  </a:lnTo>
                  <a:lnTo>
                    <a:pt x="1661" y="30"/>
                  </a:lnTo>
                  <a:lnTo>
                    <a:pt x="1661" y="30"/>
                  </a:lnTo>
                  <a:lnTo>
                    <a:pt x="1661" y="30"/>
                  </a:lnTo>
                  <a:lnTo>
                    <a:pt x="1663" y="29"/>
                  </a:lnTo>
                  <a:lnTo>
                    <a:pt x="1666" y="29"/>
                  </a:lnTo>
                  <a:lnTo>
                    <a:pt x="1668" y="27"/>
                  </a:lnTo>
                  <a:lnTo>
                    <a:pt x="1666" y="27"/>
                  </a:lnTo>
                  <a:lnTo>
                    <a:pt x="1663" y="27"/>
                  </a:lnTo>
                  <a:lnTo>
                    <a:pt x="1661" y="25"/>
                  </a:lnTo>
                  <a:lnTo>
                    <a:pt x="1661" y="25"/>
                  </a:lnTo>
                  <a:lnTo>
                    <a:pt x="1663" y="23"/>
                  </a:lnTo>
                  <a:lnTo>
                    <a:pt x="1656" y="23"/>
                  </a:lnTo>
                  <a:lnTo>
                    <a:pt x="1654" y="25"/>
                  </a:lnTo>
                  <a:lnTo>
                    <a:pt x="1654" y="25"/>
                  </a:lnTo>
                  <a:lnTo>
                    <a:pt x="1654" y="25"/>
                  </a:lnTo>
                  <a:lnTo>
                    <a:pt x="1656" y="27"/>
                  </a:lnTo>
                  <a:lnTo>
                    <a:pt x="1652" y="27"/>
                  </a:lnTo>
                  <a:lnTo>
                    <a:pt x="1652" y="27"/>
                  </a:lnTo>
                  <a:lnTo>
                    <a:pt x="1654" y="30"/>
                  </a:lnTo>
                  <a:lnTo>
                    <a:pt x="1656" y="30"/>
                  </a:lnTo>
                  <a:close/>
                  <a:moveTo>
                    <a:pt x="1692" y="20"/>
                  </a:moveTo>
                  <a:lnTo>
                    <a:pt x="1692" y="21"/>
                  </a:lnTo>
                  <a:lnTo>
                    <a:pt x="1694" y="21"/>
                  </a:lnTo>
                  <a:lnTo>
                    <a:pt x="1694" y="23"/>
                  </a:lnTo>
                  <a:lnTo>
                    <a:pt x="1695" y="23"/>
                  </a:lnTo>
                  <a:lnTo>
                    <a:pt x="1695" y="23"/>
                  </a:lnTo>
                  <a:lnTo>
                    <a:pt x="1697" y="20"/>
                  </a:lnTo>
                  <a:lnTo>
                    <a:pt x="1697" y="20"/>
                  </a:lnTo>
                  <a:lnTo>
                    <a:pt x="1697" y="18"/>
                  </a:lnTo>
                  <a:lnTo>
                    <a:pt x="1697" y="16"/>
                  </a:lnTo>
                  <a:lnTo>
                    <a:pt x="1699" y="16"/>
                  </a:lnTo>
                  <a:lnTo>
                    <a:pt x="1699" y="16"/>
                  </a:lnTo>
                  <a:lnTo>
                    <a:pt x="1699" y="14"/>
                  </a:lnTo>
                  <a:lnTo>
                    <a:pt x="1699" y="14"/>
                  </a:lnTo>
                  <a:lnTo>
                    <a:pt x="1699" y="12"/>
                  </a:lnTo>
                  <a:lnTo>
                    <a:pt x="1699" y="12"/>
                  </a:lnTo>
                  <a:lnTo>
                    <a:pt x="1699" y="12"/>
                  </a:lnTo>
                  <a:lnTo>
                    <a:pt x="1697" y="12"/>
                  </a:lnTo>
                  <a:lnTo>
                    <a:pt x="1697" y="12"/>
                  </a:lnTo>
                  <a:lnTo>
                    <a:pt x="1697" y="12"/>
                  </a:lnTo>
                  <a:lnTo>
                    <a:pt x="1697" y="12"/>
                  </a:lnTo>
                  <a:lnTo>
                    <a:pt x="1695" y="12"/>
                  </a:lnTo>
                  <a:lnTo>
                    <a:pt x="1695" y="11"/>
                  </a:lnTo>
                  <a:lnTo>
                    <a:pt x="1695" y="11"/>
                  </a:lnTo>
                  <a:lnTo>
                    <a:pt x="1694" y="11"/>
                  </a:lnTo>
                  <a:lnTo>
                    <a:pt x="1694" y="12"/>
                  </a:lnTo>
                  <a:lnTo>
                    <a:pt x="1694" y="14"/>
                  </a:lnTo>
                  <a:lnTo>
                    <a:pt x="1695" y="16"/>
                  </a:lnTo>
                  <a:lnTo>
                    <a:pt x="1694" y="16"/>
                  </a:lnTo>
                  <a:lnTo>
                    <a:pt x="1694" y="16"/>
                  </a:lnTo>
                  <a:lnTo>
                    <a:pt x="1694" y="16"/>
                  </a:lnTo>
                  <a:lnTo>
                    <a:pt x="1694" y="16"/>
                  </a:lnTo>
                  <a:lnTo>
                    <a:pt x="1694" y="14"/>
                  </a:lnTo>
                  <a:lnTo>
                    <a:pt x="1692" y="14"/>
                  </a:lnTo>
                  <a:lnTo>
                    <a:pt x="1692" y="14"/>
                  </a:lnTo>
                  <a:lnTo>
                    <a:pt x="1690" y="14"/>
                  </a:lnTo>
                  <a:lnTo>
                    <a:pt x="1688" y="16"/>
                  </a:lnTo>
                  <a:lnTo>
                    <a:pt x="1688" y="18"/>
                  </a:lnTo>
                  <a:lnTo>
                    <a:pt x="1690" y="20"/>
                  </a:lnTo>
                  <a:lnTo>
                    <a:pt x="1692" y="20"/>
                  </a:lnTo>
                  <a:close/>
                  <a:moveTo>
                    <a:pt x="2011" y="133"/>
                  </a:moveTo>
                  <a:lnTo>
                    <a:pt x="2011" y="132"/>
                  </a:lnTo>
                  <a:lnTo>
                    <a:pt x="2010" y="130"/>
                  </a:lnTo>
                  <a:lnTo>
                    <a:pt x="2010" y="130"/>
                  </a:lnTo>
                  <a:lnTo>
                    <a:pt x="2010" y="126"/>
                  </a:lnTo>
                  <a:lnTo>
                    <a:pt x="2010" y="126"/>
                  </a:lnTo>
                  <a:lnTo>
                    <a:pt x="2010" y="124"/>
                  </a:lnTo>
                  <a:lnTo>
                    <a:pt x="2011" y="123"/>
                  </a:lnTo>
                  <a:lnTo>
                    <a:pt x="2008" y="117"/>
                  </a:lnTo>
                  <a:lnTo>
                    <a:pt x="2008" y="115"/>
                  </a:lnTo>
                  <a:lnTo>
                    <a:pt x="2006" y="115"/>
                  </a:lnTo>
                  <a:lnTo>
                    <a:pt x="2006" y="110"/>
                  </a:lnTo>
                  <a:lnTo>
                    <a:pt x="2004" y="110"/>
                  </a:lnTo>
                  <a:lnTo>
                    <a:pt x="2001" y="113"/>
                  </a:lnTo>
                  <a:lnTo>
                    <a:pt x="1999" y="113"/>
                  </a:lnTo>
                  <a:lnTo>
                    <a:pt x="1999" y="115"/>
                  </a:lnTo>
                  <a:lnTo>
                    <a:pt x="1997" y="115"/>
                  </a:lnTo>
                  <a:lnTo>
                    <a:pt x="1995" y="112"/>
                  </a:lnTo>
                  <a:lnTo>
                    <a:pt x="1995" y="108"/>
                  </a:lnTo>
                  <a:lnTo>
                    <a:pt x="1986" y="101"/>
                  </a:lnTo>
                  <a:lnTo>
                    <a:pt x="1988" y="99"/>
                  </a:lnTo>
                  <a:lnTo>
                    <a:pt x="1988" y="97"/>
                  </a:lnTo>
                  <a:lnTo>
                    <a:pt x="1982" y="94"/>
                  </a:lnTo>
                  <a:lnTo>
                    <a:pt x="1981" y="94"/>
                  </a:lnTo>
                  <a:lnTo>
                    <a:pt x="1966" y="99"/>
                  </a:lnTo>
                  <a:lnTo>
                    <a:pt x="1957" y="97"/>
                  </a:lnTo>
                  <a:lnTo>
                    <a:pt x="1957" y="95"/>
                  </a:lnTo>
                  <a:lnTo>
                    <a:pt x="1961" y="95"/>
                  </a:lnTo>
                  <a:lnTo>
                    <a:pt x="1964" y="97"/>
                  </a:lnTo>
                  <a:lnTo>
                    <a:pt x="1966" y="97"/>
                  </a:lnTo>
                  <a:lnTo>
                    <a:pt x="1966" y="97"/>
                  </a:lnTo>
                  <a:lnTo>
                    <a:pt x="1966" y="95"/>
                  </a:lnTo>
                  <a:lnTo>
                    <a:pt x="1964" y="95"/>
                  </a:lnTo>
                  <a:lnTo>
                    <a:pt x="1964" y="95"/>
                  </a:lnTo>
                  <a:lnTo>
                    <a:pt x="1964" y="95"/>
                  </a:lnTo>
                  <a:lnTo>
                    <a:pt x="1966" y="94"/>
                  </a:lnTo>
                  <a:lnTo>
                    <a:pt x="1972" y="92"/>
                  </a:lnTo>
                  <a:lnTo>
                    <a:pt x="1975" y="90"/>
                  </a:lnTo>
                  <a:lnTo>
                    <a:pt x="1975" y="88"/>
                  </a:lnTo>
                  <a:lnTo>
                    <a:pt x="1975" y="86"/>
                  </a:lnTo>
                  <a:lnTo>
                    <a:pt x="1970" y="83"/>
                  </a:lnTo>
                  <a:lnTo>
                    <a:pt x="1964" y="83"/>
                  </a:lnTo>
                  <a:lnTo>
                    <a:pt x="1963" y="81"/>
                  </a:lnTo>
                  <a:lnTo>
                    <a:pt x="1966" y="79"/>
                  </a:lnTo>
                  <a:lnTo>
                    <a:pt x="1968" y="77"/>
                  </a:lnTo>
                  <a:lnTo>
                    <a:pt x="1968" y="76"/>
                  </a:lnTo>
                  <a:lnTo>
                    <a:pt x="1963" y="70"/>
                  </a:lnTo>
                  <a:lnTo>
                    <a:pt x="1961" y="70"/>
                  </a:lnTo>
                  <a:lnTo>
                    <a:pt x="1957" y="70"/>
                  </a:lnTo>
                  <a:lnTo>
                    <a:pt x="1955" y="72"/>
                  </a:lnTo>
                  <a:lnTo>
                    <a:pt x="1952" y="77"/>
                  </a:lnTo>
                  <a:lnTo>
                    <a:pt x="1952" y="79"/>
                  </a:lnTo>
                  <a:lnTo>
                    <a:pt x="1950" y="81"/>
                  </a:lnTo>
                  <a:lnTo>
                    <a:pt x="1950" y="81"/>
                  </a:lnTo>
                  <a:lnTo>
                    <a:pt x="1950" y="83"/>
                  </a:lnTo>
                  <a:lnTo>
                    <a:pt x="1943" y="85"/>
                  </a:lnTo>
                  <a:lnTo>
                    <a:pt x="1943" y="81"/>
                  </a:lnTo>
                  <a:lnTo>
                    <a:pt x="1946" y="77"/>
                  </a:lnTo>
                  <a:lnTo>
                    <a:pt x="1946" y="74"/>
                  </a:lnTo>
                  <a:lnTo>
                    <a:pt x="1946" y="68"/>
                  </a:lnTo>
                  <a:lnTo>
                    <a:pt x="1945" y="67"/>
                  </a:lnTo>
                  <a:lnTo>
                    <a:pt x="1943" y="67"/>
                  </a:lnTo>
                  <a:lnTo>
                    <a:pt x="1934" y="72"/>
                  </a:lnTo>
                  <a:lnTo>
                    <a:pt x="1928" y="74"/>
                  </a:lnTo>
                  <a:lnTo>
                    <a:pt x="1926" y="74"/>
                  </a:lnTo>
                  <a:lnTo>
                    <a:pt x="1925" y="79"/>
                  </a:lnTo>
                  <a:lnTo>
                    <a:pt x="1923" y="79"/>
                  </a:lnTo>
                  <a:lnTo>
                    <a:pt x="1923" y="79"/>
                  </a:lnTo>
                  <a:lnTo>
                    <a:pt x="1923" y="77"/>
                  </a:lnTo>
                  <a:lnTo>
                    <a:pt x="1923" y="76"/>
                  </a:lnTo>
                  <a:lnTo>
                    <a:pt x="1923" y="76"/>
                  </a:lnTo>
                  <a:lnTo>
                    <a:pt x="1923" y="76"/>
                  </a:lnTo>
                  <a:lnTo>
                    <a:pt x="1923" y="74"/>
                  </a:lnTo>
                  <a:lnTo>
                    <a:pt x="1925" y="74"/>
                  </a:lnTo>
                  <a:lnTo>
                    <a:pt x="1925" y="74"/>
                  </a:lnTo>
                  <a:lnTo>
                    <a:pt x="1926" y="72"/>
                  </a:lnTo>
                  <a:lnTo>
                    <a:pt x="1925" y="72"/>
                  </a:lnTo>
                  <a:lnTo>
                    <a:pt x="1925" y="72"/>
                  </a:lnTo>
                  <a:lnTo>
                    <a:pt x="1925" y="70"/>
                  </a:lnTo>
                  <a:lnTo>
                    <a:pt x="1925" y="68"/>
                  </a:lnTo>
                  <a:lnTo>
                    <a:pt x="1926" y="68"/>
                  </a:lnTo>
                  <a:lnTo>
                    <a:pt x="1928" y="68"/>
                  </a:lnTo>
                  <a:lnTo>
                    <a:pt x="1928" y="67"/>
                  </a:lnTo>
                  <a:lnTo>
                    <a:pt x="1925" y="67"/>
                  </a:lnTo>
                  <a:lnTo>
                    <a:pt x="1923" y="67"/>
                  </a:lnTo>
                  <a:lnTo>
                    <a:pt x="1926" y="63"/>
                  </a:lnTo>
                  <a:lnTo>
                    <a:pt x="1928" y="59"/>
                  </a:lnTo>
                  <a:lnTo>
                    <a:pt x="1926" y="59"/>
                  </a:lnTo>
                  <a:lnTo>
                    <a:pt x="1923" y="58"/>
                  </a:lnTo>
                  <a:lnTo>
                    <a:pt x="1923" y="58"/>
                  </a:lnTo>
                  <a:lnTo>
                    <a:pt x="1921" y="56"/>
                  </a:lnTo>
                  <a:lnTo>
                    <a:pt x="1921" y="56"/>
                  </a:lnTo>
                  <a:lnTo>
                    <a:pt x="1921" y="54"/>
                  </a:lnTo>
                  <a:lnTo>
                    <a:pt x="1921" y="52"/>
                  </a:lnTo>
                  <a:lnTo>
                    <a:pt x="1921" y="52"/>
                  </a:lnTo>
                  <a:lnTo>
                    <a:pt x="1919" y="48"/>
                  </a:lnTo>
                  <a:lnTo>
                    <a:pt x="1910" y="48"/>
                  </a:lnTo>
                  <a:lnTo>
                    <a:pt x="1910" y="47"/>
                  </a:lnTo>
                  <a:lnTo>
                    <a:pt x="1914" y="47"/>
                  </a:lnTo>
                  <a:lnTo>
                    <a:pt x="1914" y="47"/>
                  </a:lnTo>
                  <a:lnTo>
                    <a:pt x="1912" y="45"/>
                  </a:lnTo>
                  <a:lnTo>
                    <a:pt x="1910" y="45"/>
                  </a:lnTo>
                  <a:lnTo>
                    <a:pt x="1898" y="47"/>
                  </a:lnTo>
                  <a:lnTo>
                    <a:pt x="1896" y="48"/>
                  </a:lnTo>
                  <a:lnTo>
                    <a:pt x="1894" y="50"/>
                  </a:lnTo>
                  <a:lnTo>
                    <a:pt x="1892" y="52"/>
                  </a:lnTo>
                  <a:lnTo>
                    <a:pt x="1890" y="59"/>
                  </a:lnTo>
                  <a:lnTo>
                    <a:pt x="1885" y="65"/>
                  </a:lnTo>
                  <a:lnTo>
                    <a:pt x="1885" y="70"/>
                  </a:lnTo>
                  <a:lnTo>
                    <a:pt x="1885" y="72"/>
                  </a:lnTo>
                  <a:lnTo>
                    <a:pt x="1887" y="72"/>
                  </a:lnTo>
                  <a:lnTo>
                    <a:pt x="1889" y="74"/>
                  </a:lnTo>
                  <a:lnTo>
                    <a:pt x="1889" y="76"/>
                  </a:lnTo>
                  <a:lnTo>
                    <a:pt x="1889" y="77"/>
                  </a:lnTo>
                  <a:lnTo>
                    <a:pt x="1887" y="77"/>
                  </a:lnTo>
                  <a:lnTo>
                    <a:pt x="1885" y="76"/>
                  </a:lnTo>
                  <a:lnTo>
                    <a:pt x="1883" y="76"/>
                  </a:lnTo>
                  <a:lnTo>
                    <a:pt x="1883" y="77"/>
                  </a:lnTo>
                  <a:lnTo>
                    <a:pt x="1883" y="79"/>
                  </a:lnTo>
                  <a:lnTo>
                    <a:pt x="1881" y="83"/>
                  </a:lnTo>
                  <a:lnTo>
                    <a:pt x="1881" y="85"/>
                  </a:lnTo>
                  <a:lnTo>
                    <a:pt x="1878" y="94"/>
                  </a:lnTo>
                  <a:lnTo>
                    <a:pt x="1878" y="95"/>
                  </a:lnTo>
                  <a:lnTo>
                    <a:pt x="1878" y="95"/>
                  </a:lnTo>
                  <a:lnTo>
                    <a:pt x="1881" y="101"/>
                  </a:lnTo>
                  <a:lnTo>
                    <a:pt x="1881" y="101"/>
                  </a:lnTo>
                  <a:lnTo>
                    <a:pt x="1885" y="101"/>
                  </a:lnTo>
                  <a:lnTo>
                    <a:pt x="1885" y="103"/>
                  </a:lnTo>
                  <a:lnTo>
                    <a:pt x="1885" y="103"/>
                  </a:lnTo>
                  <a:lnTo>
                    <a:pt x="1883" y="104"/>
                  </a:lnTo>
                  <a:lnTo>
                    <a:pt x="1883" y="104"/>
                  </a:lnTo>
                  <a:lnTo>
                    <a:pt x="1883" y="106"/>
                  </a:lnTo>
                  <a:lnTo>
                    <a:pt x="1883" y="108"/>
                  </a:lnTo>
                  <a:lnTo>
                    <a:pt x="1883" y="110"/>
                  </a:lnTo>
                  <a:lnTo>
                    <a:pt x="1883" y="110"/>
                  </a:lnTo>
                  <a:lnTo>
                    <a:pt x="1883" y="112"/>
                  </a:lnTo>
                  <a:lnTo>
                    <a:pt x="1881" y="110"/>
                  </a:lnTo>
                  <a:lnTo>
                    <a:pt x="1881" y="106"/>
                  </a:lnTo>
                  <a:lnTo>
                    <a:pt x="1881" y="104"/>
                  </a:lnTo>
                  <a:lnTo>
                    <a:pt x="1880" y="103"/>
                  </a:lnTo>
                  <a:lnTo>
                    <a:pt x="1878" y="104"/>
                  </a:lnTo>
                  <a:lnTo>
                    <a:pt x="1876" y="104"/>
                  </a:lnTo>
                  <a:lnTo>
                    <a:pt x="1874" y="108"/>
                  </a:lnTo>
                  <a:lnTo>
                    <a:pt x="1874" y="108"/>
                  </a:lnTo>
                  <a:lnTo>
                    <a:pt x="1874" y="110"/>
                  </a:lnTo>
                  <a:lnTo>
                    <a:pt x="1874" y="112"/>
                  </a:lnTo>
                  <a:lnTo>
                    <a:pt x="1872" y="113"/>
                  </a:lnTo>
                  <a:lnTo>
                    <a:pt x="1871" y="115"/>
                  </a:lnTo>
                  <a:lnTo>
                    <a:pt x="1871" y="115"/>
                  </a:lnTo>
                  <a:lnTo>
                    <a:pt x="1869" y="117"/>
                  </a:lnTo>
                  <a:lnTo>
                    <a:pt x="1869" y="121"/>
                  </a:lnTo>
                  <a:lnTo>
                    <a:pt x="1869" y="123"/>
                  </a:lnTo>
                  <a:lnTo>
                    <a:pt x="1869" y="126"/>
                  </a:lnTo>
                  <a:lnTo>
                    <a:pt x="1869" y="128"/>
                  </a:lnTo>
                  <a:lnTo>
                    <a:pt x="1867" y="132"/>
                  </a:lnTo>
                  <a:lnTo>
                    <a:pt x="1867" y="135"/>
                  </a:lnTo>
                  <a:lnTo>
                    <a:pt x="1869" y="139"/>
                  </a:lnTo>
                  <a:lnTo>
                    <a:pt x="1869" y="139"/>
                  </a:lnTo>
                  <a:lnTo>
                    <a:pt x="1869" y="141"/>
                  </a:lnTo>
                  <a:lnTo>
                    <a:pt x="1869" y="144"/>
                  </a:lnTo>
                  <a:lnTo>
                    <a:pt x="1869" y="144"/>
                  </a:lnTo>
                  <a:lnTo>
                    <a:pt x="1869" y="148"/>
                  </a:lnTo>
                  <a:lnTo>
                    <a:pt x="1869" y="150"/>
                  </a:lnTo>
                  <a:lnTo>
                    <a:pt x="1869" y="151"/>
                  </a:lnTo>
                  <a:lnTo>
                    <a:pt x="1869" y="155"/>
                  </a:lnTo>
                  <a:lnTo>
                    <a:pt x="1867" y="160"/>
                  </a:lnTo>
                  <a:lnTo>
                    <a:pt x="1865" y="164"/>
                  </a:lnTo>
                  <a:lnTo>
                    <a:pt x="1861" y="168"/>
                  </a:lnTo>
                  <a:lnTo>
                    <a:pt x="1858" y="166"/>
                  </a:lnTo>
                  <a:lnTo>
                    <a:pt x="1860" y="166"/>
                  </a:lnTo>
                  <a:lnTo>
                    <a:pt x="1861" y="166"/>
                  </a:lnTo>
                  <a:lnTo>
                    <a:pt x="1863" y="164"/>
                  </a:lnTo>
                  <a:lnTo>
                    <a:pt x="1865" y="160"/>
                  </a:lnTo>
                  <a:lnTo>
                    <a:pt x="1865" y="159"/>
                  </a:lnTo>
                  <a:lnTo>
                    <a:pt x="1867" y="157"/>
                  </a:lnTo>
                  <a:lnTo>
                    <a:pt x="1867" y="155"/>
                  </a:lnTo>
                  <a:lnTo>
                    <a:pt x="1867" y="150"/>
                  </a:lnTo>
                  <a:lnTo>
                    <a:pt x="1865" y="141"/>
                  </a:lnTo>
                  <a:lnTo>
                    <a:pt x="1865" y="135"/>
                  </a:lnTo>
                  <a:lnTo>
                    <a:pt x="1867" y="130"/>
                  </a:lnTo>
                  <a:lnTo>
                    <a:pt x="1867" y="128"/>
                  </a:lnTo>
                  <a:lnTo>
                    <a:pt x="1867" y="126"/>
                  </a:lnTo>
                  <a:lnTo>
                    <a:pt x="1865" y="123"/>
                  </a:lnTo>
                  <a:lnTo>
                    <a:pt x="1865" y="121"/>
                  </a:lnTo>
                  <a:lnTo>
                    <a:pt x="1867" y="119"/>
                  </a:lnTo>
                  <a:lnTo>
                    <a:pt x="1869" y="115"/>
                  </a:lnTo>
                  <a:lnTo>
                    <a:pt x="1871" y="110"/>
                  </a:lnTo>
                  <a:lnTo>
                    <a:pt x="1871" y="108"/>
                  </a:lnTo>
                  <a:lnTo>
                    <a:pt x="1872" y="106"/>
                  </a:lnTo>
                  <a:lnTo>
                    <a:pt x="1872" y="104"/>
                  </a:lnTo>
                  <a:lnTo>
                    <a:pt x="1874" y="103"/>
                  </a:lnTo>
                  <a:lnTo>
                    <a:pt x="1874" y="101"/>
                  </a:lnTo>
                  <a:lnTo>
                    <a:pt x="1872" y="101"/>
                  </a:lnTo>
                  <a:lnTo>
                    <a:pt x="1871" y="101"/>
                  </a:lnTo>
                  <a:lnTo>
                    <a:pt x="1869" y="103"/>
                  </a:lnTo>
                  <a:lnTo>
                    <a:pt x="1867" y="106"/>
                  </a:lnTo>
                  <a:lnTo>
                    <a:pt x="1865" y="110"/>
                  </a:lnTo>
                  <a:lnTo>
                    <a:pt x="1865" y="112"/>
                  </a:lnTo>
                  <a:lnTo>
                    <a:pt x="1863" y="112"/>
                  </a:lnTo>
                  <a:lnTo>
                    <a:pt x="1863" y="110"/>
                  </a:lnTo>
                  <a:lnTo>
                    <a:pt x="1863" y="108"/>
                  </a:lnTo>
                  <a:lnTo>
                    <a:pt x="1865" y="108"/>
                  </a:lnTo>
                  <a:lnTo>
                    <a:pt x="1865" y="108"/>
                  </a:lnTo>
                  <a:lnTo>
                    <a:pt x="1863" y="108"/>
                  </a:lnTo>
                  <a:lnTo>
                    <a:pt x="1861" y="110"/>
                  </a:lnTo>
                  <a:lnTo>
                    <a:pt x="1860" y="112"/>
                  </a:lnTo>
                  <a:lnTo>
                    <a:pt x="1860" y="112"/>
                  </a:lnTo>
                  <a:lnTo>
                    <a:pt x="1860" y="108"/>
                  </a:lnTo>
                  <a:lnTo>
                    <a:pt x="1861" y="106"/>
                  </a:lnTo>
                  <a:lnTo>
                    <a:pt x="1867" y="103"/>
                  </a:lnTo>
                  <a:lnTo>
                    <a:pt x="1861" y="104"/>
                  </a:lnTo>
                  <a:lnTo>
                    <a:pt x="1854" y="108"/>
                  </a:lnTo>
                  <a:lnTo>
                    <a:pt x="1856" y="104"/>
                  </a:lnTo>
                  <a:lnTo>
                    <a:pt x="1856" y="103"/>
                  </a:lnTo>
                  <a:lnTo>
                    <a:pt x="1854" y="104"/>
                  </a:lnTo>
                  <a:lnTo>
                    <a:pt x="1854" y="106"/>
                  </a:lnTo>
                  <a:lnTo>
                    <a:pt x="1854" y="106"/>
                  </a:lnTo>
                  <a:lnTo>
                    <a:pt x="1852" y="112"/>
                  </a:lnTo>
                  <a:lnTo>
                    <a:pt x="1852" y="113"/>
                  </a:lnTo>
                  <a:lnTo>
                    <a:pt x="1851" y="110"/>
                  </a:lnTo>
                  <a:lnTo>
                    <a:pt x="1851" y="108"/>
                  </a:lnTo>
                  <a:lnTo>
                    <a:pt x="1851" y="104"/>
                  </a:lnTo>
                  <a:lnTo>
                    <a:pt x="1852" y="103"/>
                  </a:lnTo>
                  <a:lnTo>
                    <a:pt x="1854" y="101"/>
                  </a:lnTo>
                  <a:lnTo>
                    <a:pt x="1858" y="99"/>
                  </a:lnTo>
                  <a:lnTo>
                    <a:pt x="1860" y="97"/>
                  </a:lnTo>
                  <a:lnTo>
                    <a:pt x="1861" y="94"/>
                  </a:lnTo>
                  <a:lnTo>
                    <a:pt x="1867" y="90"/>
                  </a:lnTo>
                  <a:lnTo>
                    <a:pt x="1869" y="85"/>
                  </a:lnTo>
                  <a:lnTo>
                    <a:pt x="1872" y="79"/>
                  </a:lnTo>
                  <a:lnTo>
                    <a:pt x="1872" y="72"/>
                  </a:lnTo>
                  <a:lnTo>
                    <a:pt x="1872" y="70"/>
                  </a:lnTo>
                  <a:lnTo>
                    <a:pt x="1871" y="70"/>
                  </a:lnTo>
                  <a:lnTo>
                    <a:pt x="1865" y="76"/>
                  </a:lnTo>
                  <a:lnTo>
                    <a:pt x="1847" y="86"/>
                  </a:lnTo>
                  <a:lnTo>
                    <a:pt x="1840" y="86"/>
                  </a:lnTo>
                  <a:lnTo>
                    <a:pt x="1842" y="85"/>
                  </a:lnTo>
                  <a:lnTo>
                    <a:pt x="1843" y="85"/>
                  </a:lnTo>
                  <a:lnTo>
                    <a:pt x="1845" y="83"/>
                  </a:lnTo>
                  <a:lnTo>
                    <a:pt x="1847" y="83"/>
                  </a:lnTo>
                  <a:lnTo>
                    <a:pt x="1852" y="79"/>
                  </a:lnTo>
                  <a:lnTo>
                    <a:pt x="1852" y="77"/>
                  </a:lnTo>
                  <a:lnTo>
                    <a:pt x="1851" y="77"/>
                  </a:lnTo>
                  <a:lnTo>
                    <a:pt x="1854" y="74"/>
                  </a:lnTo>
                  <a:lnTo>
                    <a:pt x="1861" y="72"/>
                  </a:lnTo>
                  <a:lnTo>
                    <a:pt x="1865" y="67"/>
                  </a:lnTo>
                  <a:lnTo>
                    <a:pt x="1863" y="67"/>
                  </a:lnTo>
                  <a:lnTo>
                    <a:pt x="1861" y="67"/>
                  </a:lnTo>
                  <a:lnTo>
                    <a:pt x="1858" y="67"/>
                  </a:lnTo>
                  <a:lnTo>
                    <a:pt x="1858" y="67"/>
                  </a:lnTo>
                  <a:lnTo>
                    <a:pt x="1858" y="65"/>
                  </a:lnTo>
                  <a:lnTo>
                    <a:pt x="1858" y="65"/>
                  </a:lnTo>
                  <a:lnTo>
                    <a:pt x="1852" y="63"/>
                  </a:lnTo>
                  <a:lnTo>
                    <a:pt x="1851" y="63"/>
                  </a:lnTo>
                  <a:lnTo>
                    <a:pt x="1847" y="67"/>
                  </a:lnTo>
                  <a:lnTo>
                    <a:pt x="1847" y="65"/>
                  </a:lnTo>
                  <a:lnTo>
                    <a:pt x="1847" y="63"/>
                  </a:lnTo>
                  <a:lnTo>
                    <a:pt x="1849" y="63"/>
                  </a:lnTo>
                  <a:lnTo>
                    <a:pt x="1849" y="61"/>
                  </a:lnTo>
                  <a:lnTo>
                    <a:pt x="1849" y="61"/>
                  </a:lnTo>
                  <a:lnTo>
                    <a:pt x="1847" y="61"/>
                  </a:lnTo>
                  <a:lnTo>
                    <a:pt x="1845" y="59"/>
                  </a:lnTo>
                  <a:lnTo>
                    <a:pt x="1847" y="59"/>
                  </a:lnTo>
                  <a:lnTo>
                    <a:pt x="1847" y="58"/>
                  </a:lnTo>
                  <a:lnTo>
                    <a:pt x="1849" y="58"/>
                  </a:lnTo>
                  <a:lnTo>
                    <a:pt x="1849" y="59"/>
                  </a:lnTo>
                  <a:lnTo>
                    <a:pt x="1856" y="58"/>
                  </a:lnTo>
                  <a:lnTo>
                    <a:pt x="1856" y="58"/>
                  </a:lnTo>
                  <a:lnTo>
                    <a:pt x="1856" y="56"/>
                  </a:lnTo>
                  <a:lnTo>
                    <a:pt x="1858" y="56"/>
                  </a:lnTo>
                  <a:lnTo>
                    <a:pt x="1858" y="56"/>
                  </a:lnTo>
                  <a:lnTo>
                    <a:pt x="1858" y="56"/>
                  </a:lnTo>
                  <a:lnTo>
                    <a:pt x="1858" y="58"/>
                  </a:lnTo>
                  <a:lnTo>
                    <a:pt x="1860" y="59"/>
                  </a:lnTo>
                  <a:lnTo>
                    <a:pt x="1861" y="58"/>
                  </a:lnTo>
                  <a:lnTo>
                    <a:pt x="1861" y="58"/>
                  </a:lnTo>
                  <a:lnTo>
                    <a:pt x="1865" y="59"/>
                  </a:lnTo>
                  <a:lnTo>
                    <a:pt x="1867" y="59"/>
                  </a:lnTo>
                  <a:lnTo>
                    <a:pt x="1869" y="59"/>
                  </a:lnTo>
                  <a:lnTo>
                    <a:pt x="1871" y="58"/>
                  </a:lnTo>
                  <a:lnTo>
                    <a:pt x="1872" y="56"/>
                  </a:lnTo>
                  <a:lnTo>
                    <a:pt x="1871" y="54"/>
                  </a:lnTo>
                  <a:lnTo>
                    <a:pt x="1871" y="54"/>
                  </a:lnTo>
                  <a:lnTo>
                    <a:pt x="1869" y="52"/>
                  </a:lnTo>
                  <a:lnTo>
                    <a:pt x="1876" y="54"/>
                  </a:lnTo>
                  <a:lnTo>
                    <a:pt x="1876" y="52"/>
                  </a:lnTo>
                  <a:lnTo>
                    <a:pt x="1876" y="52"/>
                  </a:lnTo>
                  <a:lnTo>
                    <a:pt x="1876" y="52"/>
                  </a:lnTo>
                  <a:lnTo>
                    <a:pt x="1876" y="52"/>
                  </a:lnTo>
                  <a:lnTo>
                    <a:pt x="1876" y="50"/>
                  </a:lnTo>
                  <a:lnTo>
                    <a:pt x="1878" y="50"/>
                  </a:lnTo>
                  <a:lnTo>
                    <a:pt x="1880" y="50"/>
                  </a:lnTo>
                  <a:lnTo>
                    <a:pt x="1880" y="47"/>
                  </a:lnTo>
                  <a:lnTo>
                    <a:pt x="1880" y="47"/>
                  </a:lnTo>
                  <a:lnTo>
                    <a:pt x="1878" y="47"/>
                  </a:lnTo>
                  <a:lnTo>
                    <a:pt x="1878" y="47"/>
                  </a:lnTo>
                  <a:lnTo>
                    <a:pt x="1876" y="45"/>
                  </a:lnTo>
                  <a:lnTo>
                    <a:pt x="1880" y="45"/>
                  </a:lnTo>
                  <a:lnTo>
                    <a:pt x="1881" y="43"/>
                  </a:lnTo>
                  <a:lnTo>
                    <a:pt x="1883" y="41"/>
                  </a:lnTo>
                  <a:lnTo>
                    <a:pt x="1883" y="39"/>
                  </a:lnTo>
                  <a:lnTo>
                    <a:pt x="1885" y="36"/>
                  </a:lnTo>
                  <a:lnTo>
                    <a:pt x="1885" y="34"/>
                  </a:lnTo>
                  <a:lnTo>
                    <a:pt x="1885" y="32"/>
                  </a:lnTo>
                  <a:lnTo>
                    <a:pt x="1885" y="30"/>
                  </a:lnTo>
                  <a:lnTo>
                    <a:pt x="1885" y="30"/>
                  </a:lnTo>
                  <a:lnTo>
                    <a:pt x="1885" y="30"/>
                  </a:lnTo>
                  <a:lnTo>
                    <a:pt x="1885" y="29"/>
                  </a:lnTo>
                  <a:lnTo>
                    <a:pt x="1883" y="27"/>
                  </a:lnTo>
                  <a:lnTo>
                    <a:pt x="1876" y="27"/>
                  </a:lnTo>
                  <a:lnTo>
                    <a:pt x="1869" y="30"/>
                  </a:lnTo>
                  <a:lnTo>
                    <a:pt x="1869" y="30"/>
                  </a:lnTo>
                  <a:lnTo>
                    <a:pt x="1869" y="29"/>
                  </a:lnTo>
                  <a:lnTo>
                    <a:pt x="1869" y="29"/>
                  </a:lnTo>
                  <a:lnTo>
                    <a:pt x="1871" y="27"/>
                  </a:lnTo>
                  <a:lnTo>
                    <a:pt x="1871" y="25"/>
                  </a:lnTo>
                  <a:lnTo>
                    <a:pt x="1869" y="27"/>
                  </a:lnTo>
                  <a:lnTo>
                    <a:pt x="1867" y="27"/>
                  </a:lnTo>
                  <a:lnTo>
                    <a:pt x="1867" y="27"/>
                  </a:lnTo>
                  <a:lnTo>
                    <a:pt x="1869" y="25"/>
                  </a:lnTo>
                  <a:lnTo>
                    <a:pt x="1869" y="25"/>
                  </a:lnTo>
                  <a:lnTo>
                    <a:pt x="1869" y="25"/>
                  </a:lnTo>
                  <a:lnTo>
                    <a:pt x="1869" y="25"/>
                  </a:lnTo>
                  <a:lnTo>
                    <a:pt x="1869" y="23"/>
                  </a:lnTo>
                  <a:lnTo>
                    <a:pt x="1869" y="21"/>
                  </a:lnTo>
                  <a:lnTo>
                    <a:pt x="1871" y="21"/>
                  </a:lnTo>
                  <a:lnTo>
                    <a:pt x="1871" y="18"/>
                  </a:lnTo>
                  <a:lnTo>
                    <a:pt x="1871" y="16"/>
                  </a:lnTo>
                  <a:lnTo>
                    <a:pt x="1869" y="14"/>
                  </a:lnTo>
                  <a:lnTo>
                    <a:pt x="1869" y="14"/>
                  </a:lnTo>
                  <a:lnTo>
                    <a:pt x="1867" y="14"/>
                  </a:lnTo>
                  <a:lnTo>
                    <a:pt x="1867" y="14"/>
                  </a:lnTo>
                  <a:lnTo>
                    <a:pt x="1865" y="16"/>
                  </a:lnTo>
                  <a:lnTo>
                    <a:pt x="1861" y="21"/>
                  </a:lnTo>
                  <a:lnTo>
                    <a:pt x="1861" y="21"/>
                  </a:lnTo>
                  <a:lnTo>
                    <a:pt x="1861" y="20"/>
                  </a:lnTo>
                  <a:lnTo>
                    <a:pt x="1861" y="20"/>
                  </a:lnTo>
                  <a:lnTo>
                    <a:pt x="1861" y="18"/>
                  </a:lnTo>
                  <a:lnTo>
                    <a:pt x="1861" y="18"/>
                  </a:lnTo>
                  <a:lnTo>
                    <a:pt x="1861" y="16"/>
                  </a:lnTo>
                  <a:lnTo>
                    <a:pt x="1860" y="16"/>
                  </a:lnTo>
                  <a:lnTo>
                    <a:pt x="1860" y="16"/>
                  </a:lnTo>
                  <a:lnTo>
                    <a:pt x="1858" y="16"/>
                  </a:lnTo>
                  <a:lnTo>
                    <a:pt x="1858" y="18"/>
                  </a:lnTo>
                  <a:lnTo>
                    <a:pt x="1856" y="20"/>
                  </a:lnTo>
                  <a:lnTo>
                    <a:pt x="1852" y="21"/>
                  </a:lnTo>
                  <a:lnTo>
                    <a:pt x="1851" y="21"/>
                  </a:lnTo>
                  <a:lnTo>
                    <a:pt x="1849" y="18"/>
                  </a:lnTo>
                  <a:lnTo>
                    <a:pt x="1847" y="18"/>
                  </a:lnTo>
                  <a:lnTo>
                    <a:pt x="1843" y="18"/>
                  </a:lnTo>
                  <a:lnTo>
                    <a:pt x="1843" y="16"/>
                  </a:lnTo>
                  <a:lnTo>
                    <a:pt x="1843" y="12"/>
                  </a:lnTo>
                  <a:lnTo>
                    <a:pt x="1843" y="11"/>
                  </a:lnTo>
                  <a:lnTo>
                    <a:pt x="1840" y="7"/>
                  </a:lnTo>
                  <a:lnTo>
                    <a:pt x="1840" y="12"/>
                  </a:lnTo>
                  <a:lnTo>
                    <a:pt x="1838" y="12"/>
                  </a:lnTo>
                  <a:lnTo>
                    <a:pt x="1836" y="12"/>
                  </a:lnTo>
                  <a:lnTo>
                    <a:pt x="1834" y="14"/>
                  </a:lnTo>
                  <a:lnTo>
                    <a:pt x="1834" y="16"/>
                  </a:lnTo>
                  <a:lnTo>
                    <a:pt x="1834" y="16"/>
                  </a:lnTo>
                  <a:lnTo>
                    <a:pt x="1834" y="18"/>
                  </a:lnTo>
                  <a:lnTo>
                    <a:pt x="1834" y="21"/>
                  </a:lnTo>
                  <a:lnTo>
                    <a:pt x="1834" y="23"/>
                  </a:lnTo>
                  <a:lnTo>
                    <a:pt x="1834" y="23"/>
                  </a:lnTo>
                  <a:lnTo>
                    <a:pt x="1836" y="25"/>
                  </a:lnTo>
                  <a:lnTo>
                    <a:pt x="1836" y="27"/>
                  </a:lnTo>
                  <a:lnTo>
                    <a:pt x="1836" y="29"/>
                  </a:lnTo>
                  <a:lnTo>
                    <a:pt x="1836" y="30"/>
                  </a:lnTo>
                  <a:lnTo>
                    <a:pt x="1836" y="32"/>
                  </a:lnTo>
                  <a:lnTo>
                    <a:pt x="1836" y="34"/>
                  </a:lnTo>
                  <a:lnTo>
                    <a:pt x="1834" y="34"/>
                  </a:lnTo>
                  <a:lnTo>
                    <a:pt x="1833" y="32"/>
                  </a:lnTo>
                  <a:lnTo>
                    <a:pt x="1833" y="29"/>
                  </a:lnTo>
                  <a:lnTo>
                    <a:pt x="1831" y="25"/>
                  </a:lnTo>
                  <a:lnTo>
                    <a:pt x="1820" y="23"/>
                  </a:lnTo>
                  <a:lnTo>
                    <a:pt x="1818" y="23"/>
                  </a:lnTo>
                  <a:lnTo>
                    <a:pt x="1820" y="27"/>
                  </a:lnTo>
                  <a:lnTo>
                    <a:pt x="1820" y="29"/>
                  </a:lnTo>
                  <a:lnTo>
                    <a:pt x="1822" y="30"/>
                  </a:lnTo>
                  <a:lnTo>
                    <a:pt x="1824" y="30"/>
                  </a:lnTo>
                  <a:lnTo>
                    <a:pt x="1824" y="32"/>
                  </a:lnTo>
                  <a:lnTo>
                    <a:pt x="1825" y="34"/>
                  </a:lnTo>
                  <a:lnTo>
                    <a:pt x="1825" y="36"/>
                  </a:lnTo>
                  <a:lnTo>
                    <a:pt x="1816" y="32"/>
                  </a:lnTo>
                  <a:lnTo>
                    <a:pt x="1815" y="32"/>
                  </a:lnTo>
                  <a:lnTo>
                    <a:pt x="1815" y="34"/>
                  </a:lnTo>
                  <a:lnTo>
                    <a:pt x="1815" y="39"/>
                  </a:lnTo>
                  <a:lnTo>
                    <a:pt x="1816" y="41"/>
                  </a:lnTo>
                  <a:lnTo>
                    <a:pt x="1818" y="43"/>
                  </a:lnTo>
                  <a:lnTo>
                    <a:pt x="1825" y="45"/>
                  </a:lnTo>
                  <a:lnTo>
                    <a:pt x="1825" y="45"/>
                  </a:lnTo>
                  <a:lnTo>
                    <a:pt x="1827" y="43"/>
                  </a:lnTo>
                  <a:lnTo>
                    <a:pt x="1827" y="41"/>
                  </a:lnTo>
                  <a:lnTo>
                    <a:pt x="1829" y="39"/>
                  </a:lnTo>
                  <a:lnTo>
                    <a:pt x="1827" y="41"/>
                  </a:lnTo>
                  <a:lnTo>
                    <a:pt x="1827" y="43"/>
                  </a:lnTo>
                  <a:lnTo>
                    <a:pt x="1827" y="45"/>
                  </a:lnTo>
                  <a:lnTo>
                    <a:pt x="1827" y="47"/>
                  </a:lnTo>
                  <a:lnTo>
                    <a:pt x="1829" y="47"/>
                  </a:lnTo>
                  <a:lnTo>
                    <a:pt x="1831" y="45"/>
                  </a:lnTo>
                  <a:lnTo>
                    <a:pt x="1831" y="45"/>
                  </a:lnTo>
                  <a:lnTo>
                    <a:pt x="1831" y="45"/>
                  </a:lnTo>
                  <a:lnTo>
                    <a:pt x="1831" y="47"/>
                  </a:lnTo>
                  <a:lnTo>
                    <a:pt x="1831" y="47"/>
                  </a:lnTo>
                  <a:lnTo>
                    <a:pt x="1831" y="47"/>
                  </a:lnTo>
                  <a:lnTo>
                    <a:pt x="1833" y="47"/>
                  </a:lnTo>
                  <a:lnTo>
                    <a:pt x="1833" y="47"/>
                  </a:lnTo>
                  <a:lnTo>
                    <a:pt x="1833" y="48"/>
                  </a:lnTo>
                  <a:lnTo>
                    <a:pt x="1834" y="50"/>
                  </a:lnTo>
                  <a:lnTo>
                    <a:pt x="1834" y="50"/>
                  </a:lnTo>
                  <a:lnTo>
                    <a:pt x="1834" y="50"/>
                  </a:lnTo>
                  <a:lnTo>
                    <a:pt x="1833" y="52"/>
                  </a:lnTo>
                  <a:lnTo>
                    <a:pt x="1833" y="52"/>
                  </a:lnTo>
                  <a:lnTo>
                    <a:pt x="1833" y="52"/>
                  </a:lnTo>
                  <a:lnTo>
                    <a:pt x="1833" y="54"/>
                  </a:lnTo>
                  <a:lnTo>
                    <a:pt x="1840" y="58"/>
                  </a:lnTo>
                  <a:lnTo>
                    <a:pt x="1825" y="54"/>
                  </a:lnTo>
                  <a:lnTo>
                    <a:pt x="1824" y="54"/>
                  </a:lnTo>
                  <a:lnTo>
                    <a:pt x="1824" y="54"/>
                  </a:lnTo>
                  <a:lnTo>
                    <a:pt x="1822" y="58"/>
                  </a:lnTo>
                  <a:lnTo>
                    <a:pt x="1822" y="61"/>
                  </a:lnTo>
                  <a:lnTo>
                    <a:pt x="1822" y="63"/>
                  </a:lnTo>
                  <a:lnTo>
                    <a:pt x="1824" y="63"/>
                  </a:lnTo>
                  <a:lnTo>
                    <a:pt x="1825" y="65"/>
                  </a:lnTo>
                  <a:lnTo>
                    <a:pt x="1824" y="67"/>
                  </a:lnTo>
                  <a:lnTo>
                    <a:pt x="1824" y="67"/>
                  </a:lnTo>
                  <a:lnTo>
                    <a:pt x="1822" y="67"/>
                  </a:lnTo>
                  <a:lnTo>
                    <a:pt x="1815" y="67"/>
                  </a:lnTo>
                  <a:lnTo>
                    <a:pt x="1813" y="68"/>
                  </a:lnTo>
                  <a:lnTo>
                    <a:pt x="1813" y="72"/>
                  </a:lnTo>
                  <a:lnTo>
                    <a:pt x="1813" y="74"/>
                  </a:lnTo>
                  <a:lnTo>
                    <a:pt x="1815" y="74"/>
                  </a:lnTo>
                  <a:lnTo>
                    <a:pt x="1816" y="76"/>
                  </a:lnTo>
                  <a:lnTo>
                    <a:pt x="1813" y="79"/>
                  </a:lnTo>
                  <a:lnTo>
                    <a:pt x="1813" y="81"/>
                  </a:lnTo>
                  <a:lnTo>
                    <a:pt x="1815" y="85"/>
                  </a:lnTo>
                  <a:lnTo>
                    <a:pt x="1820" y="88"/>
                  </a:lnTo>
                  <a:lnTo>
                    <a:pt x="1822" y="90"/>
                  </a:lnTo>
                  <a:lnTo>
                    <a:pt x="1820" y="90"/>
                  </a:lnTo>
                  <a:lnTo>
                    <a:pt x="1816" y="88"/>
                  </a:lnTo>
                  <a:lnTo>
                    <a:pt x="1815" y="88"/>
                  </a:lnTo>
                  <a:lnTo>
                    <a:pt x="1815" y="88"/>
                  </a:lnTo>
                  <a:lnTo>
                    <a:pt x="1813" y="88"/>
                  </a:lnTo>
                  <a:lnTo>
                    <a:pt x="1813" y="86"/>
                  </a:lnTo>
                  <a:lnTo>
                    <a:pt x="1813" y="86"/>
                  </a:lnTo>
                  <a:lnTo>
                    <a:pt x="1811" y="86"/>
                  </a:lnTo>
                  <a:lnTo>
                    <a:pt x="1809" y="88"/>
                  </a:lnTo>
                  <a:lnTo>
                    <a:pt x="1807" y="90"/>
                  </a:lnTo>
                  <a:lnTo>
                    <a:pt x="1807" y="94"/>
                  </a:lnTo>
                  <a:lnTo>
                    <a:pt x="1807" y="94"/>
                  </a:lnTo>
                  <a:lnTo>
                    <a:pt x="1807" y="94"/>
                  </a:lnTo>
                  <a:lnTo>
                    <a:pt x="1807" y="95"/>
                  </a:lnTo>
                  <a:lnTo>
                    <a:pt x="1807" y="95"/>
                  </a:lnTo>
                  <a:lnTo>
                    <a:pt x="1806" y="97"/>
                  </a:lnTo>
                  <a:lnTo>
                    <a:pt x="1807" y="99"/>
                  </a:lnTo>
                  <a:lnTo>
                    <a:pt x="1809" y="103"/>
                  </a:lnTo>
                  <a:lnTo>
                    <a:pt x="1811" y="104"/>
                  </a:lnTo>
                  <a:lnTo>
                    <a:pt x="1811" y="104"/>
                  </a:lnTo>
                  <a:lnTo>
                    <a:pt x="1813" y="106"/>
                  </a:lnTo>
                  <a:lnTo>
                    <a:pt x="1813" y="108"/>
                  </a:lnTo>
                  <a:lnTo>
                    <a:pt x="1811" y="106"/>
                  </a:lnTo>
                  <a:lnTo>
                    <a:pt x="1811" y="106"/>
                  </a:lnTo>
                  <a:lnTo>
                    <a:pt x="1806" y="108"/>
                  </a:lnTo>
                  <a:lnTo>
                    <a:pt x="1804" y="108"/>
                  </a:lnTo>
                  <a:lnTo>
                    <a:pt x="1806" y="104"/>
                  </a:lnTo>
                  <a:lnTo>
                    <a:pt x="1798" y="106"/>
                  </a:lnTo>
                  <a:lnTo>
                    <a:pt x="1798" y="108"/>
                  </a:lnTo>
                  <a:lnTo>
                    <a:pt x="1798" y="110"/>
                  </a:lnTo>
                  <a:lnTo>
                    <a:pt x="1796" y="112"/>
                  </a:lnTo>
                  <a:lnTo>
                    <a:pt x="1795" y="113"/>
                  </a:lnTo>
                  <a:lnTo>
                    <a:pt x="1795" y="115"/>
                  </a:lnTo>
                  <a:lnTo>
                    <a:pt x="1793" y="115"/>
                  </a:lnTo>
                  <a:lnTo>
                    <a:pt x="1791" y="113"/>
                  </a:lnTo>
                  <a:lnTo>
                    <a:pt x="1791" y="113"/>
                  </a:lnTo>
                  <a:lnTo>
                    <a:pt x="1789" y="115"/>
                  </a:lnTo>
                  <a:lnTo>
                    <a:pt x="1789" y="117"/>
                  </a:lnTo>
                  <a:lnTo>
                    <a:pt x="1789" y="117"/>
                  </a:lnTo>
                  <a:lnTo>
                    <a:pt x="1791" y="121"/>
                  </a:lnTo>
                  <a:lnTo>
                    <a:pt x="1789" y="121"/>
                  </a:lnTo>
                  <a:lnTo>
                    <a:pt x="1787" y="121"/>
                  </a:lnTo>
                  <a:lnTo>
                    <a:pt x="1787" y="121"/>
                  </a:lnTo>
                  <a:lnTo>
                    <a:pt x="1787" y="121"/>
                  </a:lnTo>
                  <a:lnTo>
                    <a:pt x="1787" y="123"/>
                  </a:lnTo>
                  <a:lnTo>
                    <a:pt x="1787" y="123"/>
                  </a:lnTo>
                  <a:lnTo>
                    <a:pt x="1786" y="124"/>
                  </a:lnTo>
                  <a:lnTo>
                    <a:pt x="1786" y="124"/>
                  </a:lnTo>
                  <a:lnTo>
                    <a:pt x="1784" y="124"/>
                  </a:lnTo>
                  <a:lnTo>
                    <a:pt x="1784" y="123"/>
                  </a:lnTo>
                  <a:lnTo>
                    <a:pt x="1784" y="123"/>
                  </a:lnTo>
                  <a:lnTo>
                    <a:pt x="1784" y="121"/>
                  </a:lnTo>
                  <a:lnTo>
                    <a:pt x="1784" y="121"/>
                  </a:lnTo>
                  <a:lnTo>
                    <a:pt x="1784" y="119"/>
                  </a:lnTo>
                  <a:lnTo>
                    <a:pt x="1784" y="117"/>
                  </a:lnTo>
                  <a:lnTo>
                    <a:pt x="1784" y="117"/>
                  </a:lnTo>
                  <a:lnTo>
                    <a:pt x="1784" y="115"/>
                  </a:lnTo>
                  <a:lnTo>
                    <a:pt x="1784" y="113"/>
                  </a:lnTo>
                  <a:lnTo>
                    <a:pt x="1784" y="113"/>
                  </a:lnTo>
                  <a:lnTo>
                    <a:pt x="1784" y="110"/>
                  </a:lnTo>
                  <a:lnTo>
                    <a:pt x="1786" y="108"/>
                  </a:lnTo>
                  <a:lnTo>
                    <a:pt x="1787" y="106"/>
                  </a:lnTo>
                  <a:lnTo>
                    <a:pt x="1786" y="104"/>
                  </a:lnTo>
                  <a:lnTo>
                    <a:pt x="1786" y="103"/>
                  </a:lnTo>
                  <a:lnTo>
                    <a:pt x="1786" y="103"/>
                  </a:lnTo>
                  <a:lnTo>
                    <a:pt x="1786" y="101"/>
                  </a:lnTo>
                  <a:lnTo>
                    <a:pt x="1786" y="99"/>
                  </a:lnTo>
                  <a:lnTo>
                    <a:pt x="1787" y="97"/>
                  </a:lnTo>
                  <a:lnTo>
                    <a:pt x="1787" y="95"/>
                  </a:lnTo>
                  <a:lnTo>
                    <a:pt x="1787" y="94"/>
                  </a:lnTo>
                  <a:lnTo>
                    <a:pt x="1791" y="81"/>
                  </a:lnTo>
                  <a:lnTo>
                    <a:pt x="1789" y="79"/>
                  </a:lnTo>
                  <a:lnTo>
                    <a:pt x="1784" y="79"/>
                  </a:lnTo>
                  <a:lnTo>
                    <a:pt x="1782" y="79"/>
                  </a:lnTo>
                  <a:lnTo>
                    <a:pt x="1777" y="83"/>
                  </a:lnTo>
                  <a:lnTo>
                    <a:pt x="1775" y="81"/>
                  </a:lnTo>
                  <a:lnTo>
                    <a:pt x="1789" y="72"/>
                  </a:lnTo>
                  <a:lnTo>
                    <a:pt x="1793" y="67"/>
                  </a:lnTo>
                  <a:lnTo>
                    <a:pt x="1793" y="65"/>
                  </a:lnTo>
                  <a:lnTo>
                    <a:pt x="1793" y="61"/>
                  </a:lnTo>
                  <a:lnTo>
                    <a:pt x="1793" y="59"/>
                  </a:lnTo>
                  <a:lnTo>
                    <a:pt x="1795" y="58"/>
                  </a:lnTo>
                  <a:lnTo>
                    <a:pt x="1795" y="56"/>
                  </a:lnTo>
                  <a:lnTo>
                    <a:pt x="1795" y="54"/>
                  </a:lnTo>
                  <a:lnTo>
                    <a:pt x="1795" y="52"/>
                  </a:lnTo>
                  <a:lnTo>
                    <a:pt x="1795" y="52"/>
                  </a:lnTo>
                  <a:lnTo>
                    <a:pt x="1795" y="52"/>
                  </a:lnTo>
                  <a:lnTo>
                    <a:pt x="1793" y="54"/>
                  </a:lnTo>
                  <a:lnTo>
                    <a:pt x="1793" y="54"/>
                  </a:lnTo>
                  <a:lnTo>
                    <a:pt x="1791" y="54"/>
                  </a:lnTo>
                  <a:lnTo>
                    <a:pt x="1791" y="52"/>
                  </a:lnTo>
                  <a:lnTo>
                    <a:pt x="1791" y="52"/>
                  </a:lnTo>
                  <a:lnTo>
                    <a:pt x="1791" y="50"/>
                  </a:lnTo>
                  <a:lnTo>
                    <a:pt x="1791" y="48"/>
                  </a:lnTo>
                  <a:lnTo>
                    <a:pt x="1791" y="48"/>
                  </a:lnTo>
                  <a:lnTo>
                    <a:pt x="1793" y="48"/>
                  </a:lnTo>
                  <a:lnTo>
                    <a:pt x="1793" y="47"/>
                  </a:lnTo>
                  <a:lnTo>
                    <a:pt x="1795" y="45"/>
                  </a:lnTo>
                  <a:lnTo>
                    <a:pt x="1795" y="45"/>
                  </a:lnTo>
                  <a:lnTo>
                    <a:pt x="1795" y="43"/>
                  </a:lnTo>
                  <a:lnTo>
                    <a:pt x="1795" y="41"/>
                  </a:lnTo>
                  <a:lnTo>
                    <a:pt x="1795" y="41"/>
                  </a:lnTo>
                  <a:lnTo>
                    <a:pt x="1795" y="39"/>
                  </a:lnTo>
                  <a:lnTo>
                    <a:pt x="1795" y="38"/>
                  </a:lnTo>
                  <a:lnTo>
                    <a:pt x="1791" y="36"/>
                  </a:lnTo>
                  <a:lnTo>
                    <a:pt x="1793" y="34"/>
                  </a:lnTo>
                  <a:lnTo>
                    <a:pt x="1793" y="34"/>
                  </a:lnTo>
                  <a:lnTo>
                    <a:pt x="1789" y="34"/>
                  </a:lnTo>
                  <a:lnTo>
                    <a:pt x="1777" y="47"/>
                  </a:lnTo>
                  <a:lnTo>
                    <a:pt x="1773" y="52"/>
                  </a:lnTo>
                  <a:lnTo>
                    <a:pt x="1771" y="58"/>
                  </a:lnTo>
                  <a:lnTo>
                    <a:pt x="1768" y="61"/>
                  </a:lnTo>
                  <a:lnTo>
                    <a:pt x="1766" y="65"/>
                  </a:lnTo>
                  <a:lnTo>
                    <a:pt x="1766" y="65"/>
                  </a:lnTo>
                  <a:lnTo>
                    <a:pt x="1766" y="68"/>
                  </a:lnTo>
                  <a:lnTo>
                    <a:pt x="1764" y="68"/>
                  </a:lnTo>
                  <a:lnTo>
                    <a:pt x="1764" y="70"/>
                  </a:lnTo>
                  <a:lnTo>
                    <a:pt x="1762" y="70"/>
                  </a:lnTo>
                  <a:lnTo>
                    <a:pt x="1762" y="70"/>
                  </a:lnTo>
                  <a:lnTo>
                    <a:pt x="1760" y="74"/>
                  </a:lnTo>
                  <a:lnTo>
                    <a:pt x="1759" y="85"/>
                  </a:lnTo>
                  <a:lnTo>
                    <a:pt x="1757" y="86"/>
                  </a:lnTo>
                  <a:lnTo>
                    <a:pt x="1755" y="90"/>
                  </a:lnTo>
                  <a:lnTo>
                    <a:pt x="1755" y="92"/>
                  </a:lnTo>
                  <a:lnTo>
                    <a:pt x="1753" y="92"/>
                  </a:lnTo>
                  <a:lnTo>
                    <a:pt x="1751" y="94"/>
                  </a:lnTo>
                  <a:lnTo>
                    <a:pt x="1740" y="112"/>
                  </a:lnTo>
                  <a:lnTo>
                    <a:pt x="1730" y="126"/>
                  </a:lnTo>
                  <a:lnTo>
                    <a:pt x="1730" y="130"/>
                  </a:lnTo>
                  <a:lnTo>
                    <a:pt x="1733" y="132"/>
                  </a:lnTo>
                  <a:lnTo>
                    <a:pt x="1735" y="133"/>
                  </a:lnTo>
                  <a:lnTo>
                    <a:pt x="1733" y="135"/>
                  </a:lnTo>
                  <a:lnTo>
                    <a:pt x="1730" y="141"/>
                  </a:lnTo>
                  <a:lnTo>
                    <a:pt x="1730" y="142"/>
                  </a:lnTo>
                  <a:lnTo>
                    <a:pt x="1730" y="144"/>
                  </a:lnTo>
                  <a:lnTo>
                    <a:pt x="1728" y="146"/>
                  </a:lnTo>
                  <a:lnTo>
                    <a:pt x="1728" y="148"/>
                  </a:lnTo>
                  <a:lnTo>
                    <a:pt x="1726" y="148"/>
                  </a:lnTo>
                  <a:lnTo>
                    <a:pt x="1726" y="148"/>
                  </a:lnTo>
                  <a:lnTo>
                    <a:pt x="1724" y="150"/>
                  </a:lnTo>
                  <a:lnTo>
                    <a:pt x="1724" y="150"/>
                  </a:lnTo>
                  <a:lnTo>
                    <a:pt x="1722" y="151"/>
                  </a:lnTo>
                  <a:lnTo>
                    <a:pt x="1721" y="159"/>
                  </a:lnTo>
                  <a:lnTo>
                    <a:pt x="1721" y="162"/>
                  </a:lnTo>
                  <a:lnTo>
                    <a:pt x="1719" y="164"/>
                  </a:lnTo>
                  <a:lnTo>
                    <a:pt x="1719" y="164"/>
                  </a:lnTo>
                  <a:lnTo>
                    <a:pt x="1715" y="164"/>
                  </a:lnTo>
                  <a:lnTo>
                    <a:pt x="1715" y="166"/>
                  </a:lnTo>
                  <a:lnTo>
                    <a:pt x="1713" y="164"/>
                  </a:lnTo>
                  <a:lnTo>
                    <a:pt x="1713" y="164"/>
                  </a:lnTo>
                  <a:lnTo>
                    <a:pt x="1712" y="162"/>
                  </a:lnTo>
                  <a:lnTo>
                    <a:pt x="1712" y="160"/>
                  </a:lnTo>
                  <a:lnTo>
                    <a:pt x="1712" y="160"/>
                  </a:lnTo>
                  <a:lnTo>
                    <a:pt x="1713" y="159"/>
                  </a:lnTo>
                  <a:lnTo>
                    <a:pt x="1715" y="159"/>
                  </a:lnTo>
                  <a:lnTo>
                    <a:pt x="1713" y="157"/>
                  </a:lnTo>
                  <a:lnTo>
                    <a:pt x="1713" y="157"/>
                  </a:lnTo>
                  <a:lnTo>
                    <a:pt x="1712" y="159"/>
                  </a:lnTo>
                  <a:lnTo>
                    <a:pt x="1712" y="159"/>
                  </a:lnTo>
                  <a:lnTo>
                    <a:pt x="1712" y="155"/>
                  </a:lnTo>
                  <a:lnTo>
                    <a:pt x="1712" y="155"/>
                  </a:lnTo>
                  <a:lnTo>
                    <a:pt x="1710" y="155"/>
                  </a:lnTo>
                  <a:lnTo>
                    <a:pt x="1708" y="157"/>
                  </a:lnTo>
                  <a:lnTo>
                    <a:pt x="1708" y="159"/>
                  </a:lnTo>
                  <a:lnTo>
                    <a:pt x="1708" y="160"/>
                  </a:lnTo>
                  <a:lnTo>
                    <a:pt x="1708" y="162"/>
                  </a:lnTo>
                  <a:lnTo>
                    <a:pt x="1710" y="164"/>
                  </a:lnTo>
                  <a:lnTo>
                    <a:pt x="1710" y="168"/>
                  </a:lnTo>
                  <a:lnTo>
                    <a:pt x="1708" y="168"/>
                  </a:lnTo>
                  <a:lnTo>
                    <a:pt x="1706" y="166"/>
                  </a:lnTo>
                  <a:lnTo>
                    <a:pt x="1704" y="162"/>
                  </a:lnTo>
                  <a:lnTo>
                    <a:pt x="1704" y="155"/>
                  </a:lnTo>
                  <a:lnTo>
                    <a:pt x="1704" y="153"/>
                  </a:lnTo>
                  <a:lnTo>
                    <a:pt x="1706" y="151"/>
                  </a:lnTo>
                  <a:lnTo>
                    <a:pt x="1706" y="151"/>
                  </a:lnTo>
                  <a:lnTo>
                    <a:pt x="1706" y="148"/>
                  </a:lnTo>
                  <a:lnTo>
                    <a:pt x="1706" y="148"/>
                  </a:lnTo>
                  <a:lnTo>
                    <a:pt x="1706" y="146"/>
                  </a:lnTo>
                  <a:lnTo>
                    <a:pt x="1706" y="146"/>
                  </a:lnTo>
                  <a:lnTo>
                    <a:pt x="1706" y="144"/>
                  </a:lnTo>
                  <a:lnTo>
                    <a:pt x="1706" y="144"/>
                  </a:lnTo>
                  <a:lnTo>
                    <a:pt x="1706" y="142"/>
                  </a:lnTo>
                  <a:lnTo>
                    <a:pt x="1708" y="142"/>
                  </a:lnTo>
                  <a:lnTo>
                    <a:pt x="1708" y="142"/>
                  </a:lnTo>
                  <a:lnTo>
                    <a:pt x="1708" y="142"/>
                  </a:lnTo>
                  <a:lnTo>
                    <a:pt x="1708" y="141"/>
                  </a:lnTo>
                  <a:lnTo>
                    <a:pt x="1710" y="141"/>
                  </a:lnTo>
                  <a:lnTo>
                    <a:pt x="1710" y="139"/>
                  </a:lnTo>
                  <a:lnTo>
                    <a:pt x="1717" y="132"/>
                  </a:lnTo>
                  <a:lnTo>
                    <a:pt x="1719" y="130"/>
                  </a:lnTo>
                  <a:lnTo>
                    <a:pt x="1719" y="128"/>
                  </a:lnTo>
                  <a:lnTo>
                    <a:pt x="1717" y="126"/>
                  </a:lnTo>
                  <a:lnTo>
                    <a:pt x="1715" y="128"/>
                  </a:lnTo>
                  <a:lnTo>
                    <a:pt x="1715" y="130"/>
                  </a:lnTo>
                  <a:lnTo>
                    <a:pt x="1713" y="130"/>
                  </a:lnTo>
                  <a:lnTo>
                    <a:pt x="1713" y="130"/>
                  </a:lnTo>
                  <a:lnTo>
                    <a:pt x="1713" y="128"/>
                  </a:lnTo>
                  <a:lnTo>
                    <a:pt x="1713" y="126"/>
                  </a:lnTo>
                  <a:lnTo>
                    <a:pt x="1715" y="124"/>
                  </a:lnTo>
                  <a:lnTo>
                    <a:pt x="1713" y="124"/>
                  </a:lnTo>
                  <a:lnTo>
                    <a:pt x="1712" y="124"/>
                  </a:lnTo>
                  <a:lnTo>
                    <a:pt x="1712" y="124"/>
                  </a:lnTo>
                  <a:lnTo>
                    <a:pt x="1715" y="119"/>
                  </a:lnTo>
                  <a:lnTo>
                    <a:pt x="1717" y="117"/>
                  </a:lnTo>
                  <a:lnTo>
                    <a:pt x="1721" y="119"/>
                  </a:lnTo>
                  <a:lnTo>
                    <a:pt x="1721" y="119"/>
                  </a:lnTo>
                  <a:lnTo>
                    <a:pt x="1721" y="117"/>
                  </a:lnTo>
                  <a:lnTo>
                    <a:pt x="1721" y="112"/>
                  </a:lnTo>
                  <a:lnTo>
                    <a:pt x="1721" y="110"/>
                  </a:lnTo>
                  <a:lnTo>
                    <a:pt x="1721" y="110"/>
                  </a:lnTo>
                  <a:lnTo>
                    <a:pt x="1722" y="110"/>
                  </a:lnTo>
                  <a:lnTo>
                    <a:pt x="1721" y="106"/>
                  </a:lnTo>
                  <a:lnTo>
                    <a:pt x="1713" y="106"/>
                  </a:lnTo>
                  <a:lnTo>
                    <a:pt x="1712" y="104"/>
                  </a:lnTo>
                  <a:lnTo>
                    <a:pt x="1721" y="104"/>
                  </a:lnTo>
                  <a:lnTo>
                    <a:pt x="1722" y="101"/>
                  </a:lnTo>
                  <a:lnTo>
                    <a:pt x="1721" y="99"/>
                  </a:lnTo>
                  <a:lnTo>
                    <a:pt x="1712" y="103"/>
                  </a:lnTo>
                  <a:lnTo>
                    <a:pt x="1713" y="99"/>
                  </a:lnTo>
                  <a:lnTo>
                    <a:pt x="1719" y="94"/>
                  </a:lnTo>
                  <a:lnTo>
                    <a:pt x="1721" y="92"/>
                  </a:lnTo>
                  <a:lnTo>
                    <a:pt x="1722" y="88"/>
                  </a:lnTo>
                  <a:lnTo>
                    <a:pt x="1722" y="88"/>
                  </a:lnTo>
                  <a:lnTo>
                    <a:pt x="1726" y="86"/>
                  </a:lnTo>
                  <a:lnTo>
                    <a:pt x="1730" y="81"/>
                  </a:lnTo>
                  <a:lnTo>
                    <a:pt x="1730" y="79"/>
                  </a:lnTo>
                  <a:lnTo>
                    <a:pt x="1733" y="77"/>
                  </a:lnTo>
                  <a:lnTo>
                    <a:pt x="1735" y="72"/>
                  </a:lnTo>
                  <a:lnTo>
                    <a:pt x="1737" y="72"/>
                  </a:lnTo>
                  <a:lnTo>
                    <a:pt x="1739" y="70"/>
                  </a:lnTo>
                  <a:lnTo>
                    <a:pt x="1740" y="68"/>
                  </a:lnTo>
                  <a:lnTo>
                    <a:pt x="1740" y="67"/>
                  </a:lnTo>
                  <a:lnTo>
                    <a:pt x="1740" y="65"/>
                  </a:lnTo>
                  <a:lnTo>
                    <a:pt x="1739" y="65"/>
                  </a:lnTo>
                  <a:lnTo>
                    <a:pt x="1739" y="63"/>
                  </a:lnTo>
                  <a:lnTo>
                    <a:pt x="1744" y="61"/>
                  </a:lnTo>
                  <a:lnTo>
                    <a:pt x="1746" y="59"/>
                  </a:lnTo>
                  <a:lnTo>
                    <a:pt x="1748" y="56"/>
                  </a:lnTo>
                  <a:lnTo>
                    <a:pt x="1750" y="54"/>
                  </a:lnTo>
                  <a:lnTo>
                    <a:pt x="1751" y="52"/>
                  </a:lnTo>
                  <a:lnTo>
                    <a:pt x="1753" y="50"/>
                  </a:lnTo>
                  <a:lnTo>
                    <a:pt x="1753" y="48"/>
                  </a:lnTo>
                  <a:lnTo>
                    <a:pt x="1755" y="48"/>
                  </a:lnTo>
                  <a:lnTo>
                    <a:pt x="1753" y="47"/>
                  </a:lnTo>
                  <a:lnTo>
                    <a:pt x="1753" y="45"/>
                  </a:lnTo>
                  <a:lnTo>
                    <a:pt x="1751" y="43"/>
                  </a:lnTo>
                  <a:lnTo>
                    <a:pt x="1750" y="43"/>
                  </a:lnTo>
                  <a:lnTo>
                    <a:pt x="1750" y="45"/>
                  </a:lnTo>
                  <a:lnTo>
                    <a:pt x="1748" y="45"/>
                  </a:lnTo>
                  <a:lnTo>
                    <a:pt x="1748" y="45"/>
                  </a:lnTo>
                  <a:lnTo>
                    <a:pt x="1746" y="47"/>
                  </a:lnTo>
                  <a:lnTo>
                    <a:pt x="1746" y="48"/>
                  </a:lnTo>
                  <a:lnTo>
                    <a:pt x="1746" y="48"/>
                  </a:lnTo>
                  <a:lnTo>
                    <a:pt x="1746" y="48"/>
                  </a:lnTo>
                  <a:lnTo>
                    <a:pt x="1744" y="47"/>
                  </a:lnTo>
                  <a:lnTo>
                    <a:pt x="1744" y="45"/>
                  </a:lnTo>
                  <a:lnTo>
                    <a:pt x="1744" y="45"/>
                  </a:lnTo>
                  <a:lnTo>
                    <a:pt x="1742" y="43"/>
                  </a:lnTo>
                  <a:lnTo>
                    <a:pt x="1740" y="43"/>
                  </a:lnTo>
                  <a:lnTo>
                    <a:pt x="1739" y="45"/>
                  </a:lnTo>
                  <a:lnTo>
                    <a:pt x="1737" y="45"/>
                  </a:lnTo>
                  <a:lnTo>
                    <a:pt x="1735" y="48"/>
                  </a:lnTo>
                  <a:lnTo>
                    <a:pt x="1735" y="50"/>
                  </a:lnTo>
                  <a:lnTo>
                    <a:pt x="1735" y="48"/>
                  </a:lnTo>
                  <a:lnTo>
                    <a:pt x="1733" y="47"/>
                  </a:lnTo>
                  <a:lnTo>
                    <a:pt x="1733" y="47"/>
                  </a:lnTo>
                  <a:lnTo>
                    <a:pt x="1731" y="50"/>
                  </a:lnTo>
                  <a:lnTo>
                    <a:pt x="1730" y="50"/>
                  </a:lnTo>
                  <a:lnTo>
                    <a:pt x="1730" y="48"/>
                  </a:lnTo>
                  <a:lnTo>
                    <a:pt x="1730" y="48"/>
                  </a:lnTo>
                  <a:lnTo>
                    <a:pt x="1733" y="45"/>
                  </a:lnTo>
                  <a:lnTo>
                    <a:pt x="1733" y="45"/>
                  </a:lnTo>
                  <a:lnTo>
                    <a:pt x="1733" y="43"/>
                  </a:lnTo>
                  <a:lnTo>
                    <a:pt x="1735" y="41"/>
                  </a:lnTo>
                  <a:lnTo>
                    <a:pt x="1735" y="39"/>
                  </a:lnTo>
                  <a:lnTo>
                    <a:pt x="1728" y="32"/>
                  </a:lnTo>
                  <a:lnTo>
                    <a:pt x="1726" y="30"/>
                  </a:lnTo>
                  <a:lnTo>
                    <a:pt x="1724" y="34"/>
                  </a:lnTo>
                  <a:lnTo>
                    <a:pt x="1724" y="36"/>
                  </a:lnTo>
                  <a:lnTo>
                    <a:pt x="1726" y="38"/>
                  </a:lnTo>
                  <a:lnTo>
                    <a:pt x="1726" y="39"/>
                  </a:lnTo>
                  <a:lnTo>
                    <a:pt x="1728" y="41"/>
                  </a:lnTo>
                  <a:lnTo>
                    <a:pt x="1728" y="41"/>
                  </a:lnTo>
                  <a:lnTo>
                    <a:pt x="1728" y="45"/>
                  </a:lnTo>
                  <a:lnTo>
                    <a:pt x="1726" y="54"/>
                  </a:lnTo>
                  <a:lnTo>
                    <a:pt x="1724" y="56"/>
                  </a:lnTo>
                  <a:lnTo>
                    <a:pt x="1722" y="56"/>
                  </a:lnTo>
                  <a:lnTo>
                    <a:pt x="1722" y="56"/>
                  </a:lnTo>
                  <a:lnTo>
                    <a:pt x="1722" y="56"/>
                  </a:lnTo>
                  <a:lnTo>
                    <a:pt x="1721" y="58"/>
                  </a:lnTo>
                  <a:lnTo>
                    <a:pt x="1721" y="58"/>
                  </a:lnTo>
                  <a:lnTo>
                    <a:pt x="1721" y="59"/>
                  </a:lnTo>
                  <a:lnTo>
                    <a:pt x="1721" y="59"/>
                  </a:lnTo>
                  <a:lnTo>
                    <a:pt x="1721" y="54"/>
                  </a:lnTo>
                  <a:lnTo>
                    <a:pt x="1721" y="48"/>
                  </a:lnTo>
                  <a:lnTo>
                    <a:pt x="1719" y="47"/>
                  </a:lnTo>
                  <a:lnTo>
                    <a:pt x="1717" y="41"/>
                  </a:lnTo>
                  <a:lnTo>
                    <a:pt x="1715" y="41"/>
                  </a:lnTo>
                  <a:lnTo>
                    <a:pt x="1715" y="41"/>
                  </a:lnTo>
                  <a:lnTo>
                    <a:pt x="1715" y="39"/>
                  </a:lnTo>
                  <a:lnTo>
                    <a:pt x="1715" y="39"/>
                  </a:lnTo>
                  <a:lnTo>
                    <a:pt x="1715" y="39"/>
                  </a:lnTo>
                  <a:lnTo>
                    <a:pt x="1715" y="39"/>
                  </a:lnTo>
                  <a:lnTo>
                    <a:pt x="1713" y="41"/>
                  </a:lnTo>
                  <a:lnTo>
                    <a:pt x="1712" y="45"/>
                  </a:lnTo>
                  <a:lnTo>
                    <a:pt x="1712" y="47"/>
                  </a:lnTo>
                  <a:lnTo>
                    <a:pt x="1712" y="50"/>
                  </a:lnTo>
                  <a:lnTo>
                    <a:pt x="1710" y="48"/>
                  </a:lnTo>
                  <a:lnTo>
                    <a:pt x="1708" y="48"/>
                  </a:lnTo>
                  <a:lnTo>
                    <a:pt x="1708" y="47"/>
                  </a:lnTo>
                  <a:lnTo>
                    <a:pt x="1706" y="47"/>
                  </a:lnTo>
                  <a:lnTo>
                    <a:pt x="1704" y="47"/>
                  </a:lnTo>
                  <a:lnTo>
                    <a:pt x="1704" y="47"/>
                  </a:lnTo>
                  <a:lnTo>
                    <a:pt x="1704" y="45"/>
                  </a:lnTo>
                  <a:lnTo>
                    <a:pt x="1708" y="43"/>
                  </a:lnTo>
                  <a:lnTo>
                    <a:pt x="1710" y="41"/>
                  </a:lnTo>
                  <a:lnTo>
                    <a:pt x="1710" y="38"/>
                  </a:lnTo>
                  <a:lnTo>
                    <a:pt x="1712" y="34"/>
                  </a:lnTo>
                  <a:lnTo>
                    <a:pt x="1710" y="32"/>
                  </a:lnTo>
                  <a:lnTo>
                    <a:pt x="1708" y="30"/>
                  </a:lnTo>
                  <a:lnTo>
                    <a:pt x="1706" y="32"/>
                  </a:lnTo>
                  <a:lnTo>
                    <a:pt x="1708" y="34"/>
                  </a:lnTo>
                  <a:lnTo>
                    <a:pt x="1706" y="36"/>
                  </a:lnTo>
                  <a:lnTo>
                    <a:pt x="1706" y="38"/>
                  </a:lnTo>
                  <a:lnTo>
                    <a:pt x="1706" y="39"/>
                  </a:lnTo>
                  <a:lnTo>
                    <a:pt x="1699" y="41"/>
                  </a:lnTo>
                  <a:lnTo>
                    <a:pt x="1699" y="39"/>
                  </a:lnTo>
                  <a:lnTo>
                    <a:pt x="1701" y="39"/>
                  </a:lnTo>
                  <a:lnTo>
                    <a:pt x="1701" y="38"/>
                  </a:lnTo>
                  <a:lnTo>
                    <a:pt x="1701" y="36"/>
                  </a:lnTo>
                  <a:lnTo>
                    <a:pt x="1699" y="36"/>
                  </a:lnTo>
                  <a:lnTo>
                    <a:pt x="1699" y="36"/>
                  </a:lnTo>
                  <a:lnTo>
                    <a:pt x="1697" y="34"/>
                  </a:lnTo>
                  <a:lnTo>
                    <a:pt x="1697" y="32"/>
                  </a:lnTo>
                  <a:lnTo>
                    <a:pt x="1697" y="32"/>
                  </a:lnTo>
                  <a:lnTo>
                    <a:pt x="1697" y="32"/>
                  </a:lnTo>
                  <a:lnTo>
                    <a:pt x="1692" y="30"/>
                  </a:lnTo>
                  <a:lnTo>
                    <a:pt x="1690" y="30"/>
                  </a:lnTo>
                  <a:lnTo>
                    <a:pt x="1688" y="32"/>
                  </a:lnTo>
                  <a:lnTo>
                    <a:pt x="1686" y="32"/>
                  </a:lnTo>
                  <a:lnTo>
                    <a:pt x="1688" y="34"/>
                  </a:lnTo>
                  <a:lnTo>
                    <a:pt x="1690" y="34"/>
                  </a:lnTo>
                  <a:lnTo>
                    <a:pt x="1690" y="34"/>
                  </a:lnTo>
                  <a:lnTo>
                    <a:pt x="1690" y="34"/>
                  </a:lnTo>
                  <a:lnTo>
                    <a:pt x="1688" y="36"/>
                  </a:lnTo>
                  <a:lnTo>
                    <a:pt x="1688" y="36"/>
                  </a:lnTo>
                  <a:lnTo>
                    <a:pt x="1686" y="38"/>
                  </a:lnTo>
                  <a:lnTo>
                    <a:pt x="1686" y="38"/>
                  </a:lnTo>
                  <a:lnTo>
                    <a:pt x="1688" y="39"/>
                  </a:lnTo>
                  <a:lnTo>
                    <a:pt x="1690" y="41"/>
                  </a:lnTo>
                  <a:lnTo>
                    <a:pt x="1688" y="41"/>
                  </a:lnTo>
                  <a:lnTo>
                    <a:pt x="1688" y="43"/>
                  </a:lnTo>
                  <a:lnTo>
                    <a:pt x="1690" y="43"/>
                  </a:lnTo>
                  <a:lnTo>
                    <a:pt x="1694" y="47"/>
                  </a:lnTo>
                  <a:lnTo>
                    <a:pt x="1694" y="48"/>
                  </a:lnTo>
                  <a:lnTo>
                    <a:pt x="1692" y="48"/>
                  </a:lnTo>
                  <a:lnTo>
                    <a:pt x="1690" y="47"/>
                  </a:lnTo>
                  <a:lnTo>
                    <a:pt x="1690" y="47"/>
                  </a:lnTo>
                  <a:lnTo>
                    <a:pt x="1688" y="48"/>
                  </a:lnTo>
                  <a:lnTo>
                    <a:pt x="1688" y="50"/>
                  </a:lnTo>
                  <a:lnTo>
                    <a:pt x="1688" y="52"/>
                  </a:lnTo>
                  <a:lnTo>
                    <a:pt x="1688" y="54"/>
                  </a:lnTo>
                  <a:lnTo>
                    <a:pt x="1690" y="56"/>
                  </a:lnTo>
                  <a:lnTo>
                    <a:pt x="1690" y="56"/>
                  </a:lnTo>
                  <a:lnTo>
                    <a:pt x="1690" y="58"/>
                  </a:lnTo>
                  <a:lnTo>
                    <a:pt x="1690" y="61"/>
                  </a:lnTo>
                  <a:lnTo>
                    <a:pt x="1688" y="61"/>
                  </a:lnTo>
                  <a:lnTo>
                    <a:pt x="1686" y="58"/>
                  </a:lnTo>
                  <a:lnTo>
                    <a:pt x="1685" y="56"/>
                  </a:lnTo>
                  <a:lnTo>
                    <a:pt x="1681" y="54"/>
                  </a:lnTo>
                  <a:lnTo>
                    <a:pt x="1681" y="52"/>
                  </a:lnTo>
                  <a:lnTo>
                    <a:pt x="1681" y="52"/>
                  </a:lnTo>
                  <a:lnTo>
                    <a:pt x="1677" y="50"/>
                  </a:lnTo>
                  <a:lnTo>
                    <a:pt x="1679" y="50"/>
                  </a:lnTo>
                  <a:lnTo>
                    <a:pt x="1677" y="47"/>
                  </a:lnTo>
                  <a:lnTo>
                    <a:pt x="1675" y="48"/>
                  </a:lnTo>
                  <a:lnTo>
                    <a:pt x="1672" y="52"/>
                  </a:lnTo>
                  <a:lnTo>
                    <a:pt x="1672" y="54"/>
                  </a:lnTo>
                  <a:lnTo>
                    <a:pt x="1672" y="58"/>
                  </a:lnTo>
                  <a:lnTo>
                    <a:pt x="1670" y="59"/>
                  </a:lnTo>
                  <a:lnTo>
                    <a:pt x="1672" y="63"/>
                  </a:lnTo>
                  <a:lnTo>
                    <a:pt x="1672" y="63"/>
                  </a:lnTo>
                  <a:lnTo>
                    <a:pt x="1675" y="63"/>
                  </a:lnTo>
                  <a:lnTo>
                    <a:pt x="1681" y="65"/>
                  </a:lnTo>
                  <a:lnTo>
                    <a:pt x="1683" y="65"/>
                  </a:lnTo>
                  <a:lnTo>
                    <a:pt x="1685" y="65"/>
                  </a:lnTo>
                  <a:lnTo>
                    <a:pt x="1685" y="67"/>
                  </a:lnTo>
                  <a:lnTo>
                    <a:pt x="1686" y="68"/>
                  </a:lnTo>
                  <a:lnTo>
                    <a:pt x="1686" y="70"/>
                  </a:lnTo>
                  <a:lnTo>
                    <a:pt x="1690" y="72"/>
                  </a:lnTo>
                  <a:lnTo>
                    <a:pt x="1690" y="72"/>
                  </a:lnTo>
                  <a:lnTo>
                    <a:pt x="1690" y="72"/>
                  </a:lnTo>
                  <a:lnTo>
                    <a:pt x="1690" y="74"/>
                  </a:lnTo>
                  <a:lnTo>
                    <a:pt x="1694" y="77"/>
                  </a:lnTo>
                  <a:lnTo>
                    <a:pt x="1695" y="81"/>
                  </a:lnTo>
                  <a:lnTo>
                    <a:pt x="1694" y="85"/>
                  </a:lnTo>
                  <a:lnTo>
                    <a:pt x="1692" y="86"/>
                  </a:lnTo>
                  <a:lnTo>
                    <a:pt x="1690" y="85"/>
                  </a:lnTo>
                  <a:lnTo>
                    <a:pt x="1688" y="85"/>
                  </a:lnTo>
                  <a:lnTo>
                    <a:pt x="1683" y="76"/>
                  </a:lnTo>
                  <a:lnTo>
                    <a:pt x="1681" y="76"/>
                  </a:lnTo>
                  <a:lnTo>
                    <a:pt x="1677" y="76"/>
                  </a:lnTo>
                  <a:lnTo>
                    <a:pt x="1675" y="74"/>
                  </a:lnTo>
                  <a:lnTo>
                    <a:pt x="1675" y="74"/>
                  </a:lnTo>
                  <a:lnTo>
                    <a:pt x="1674" y="76"/>
                  </a:lnTo>
                  <a:lnTo>
                    <a:pt x="1672" y="77"/>
                  </a:lnTo>
                  <a:lnTo>
                    <a:pt x="1672" y="79"/>
                  </a:lnTo>
                  <a:lnTo>
                    <a:pt x="1672" y="81"/>
                  </a:lnTo>
                  <a:lnTo>
                    <a:pt x="1672" y="85"/>
                  </a:lnTo>
                  <a:lnTo>
                    <a:pt x="1672" y="86"/>
                  </a:lnTo>
                  <a:lnTo>
                    <a:pt x="1670" y="86"/>
                  </a:lnTo>
                  <a:lnTo>
                    <a:pt x="1670" y="86"/>
                  </a:lnTo>
                  <a:lnTo>
                    <a:pt x="1670" y="88"/>
                  </a:lnTo>
                  <a:lnTo>
                    <a:pt x="1670" y="88"/>
                  </a:lnTo>
                  <a:lnTo>
                    <a:pt x="1668" y="90"/>
                  </a:lnTo>
                  <a:lnTo>
                    <a:pt x="1663" y="95"/>
                  </a:lnTo>
                  <a:lnTo>
                    <a:pt x="1663" y="97"/>
                  </a:lnTo>
                  <a:lnTo>
                    <a:pt x="1663" y="97"/>
                  </a:lnTo>
                  <a:lnTo>
                    <a:pt x="1670" y="99"/>
                  </a:lnTo>
                  <a:lnTo>
                    <a:pt x="1670" y="101"/>
                  </a:lnTo>
                  <a:lnTo>
                    <a:pt x="1674" y="104"/>
                  </a:lnTo>
                  <a:lnTo>
                    <a:pt x="1675" y="106"/>
                  </a:lnTo>
                  <a:lnTo>
                    <a:pt x="1675" y="106"/>
                  </a:lnTo>
                  <a:lnTo>
                    <a:pt x="1675" y="108"/>
                  </a:lnTo>
                  <a:lnTo>
                    <a:pt x="1675" y="110"/>
                  </a:lnTo>
                  <a:lnTo>
                    <a:pt x="1674" y="108"/>
                  </a:lnTo>
                  <a:lnTo>
                    <a:pt x="1674" y="108"/>
                  </a:lnTo>
                  <a:lnTo>
                    <a:pt x="1672" y="106"/>
                  </a:lnTo>
                  <a:lnTo>
                    <a:pt x="1666" y="104"/>
                  </a:lnTo>
                  <a:lnTo>
                    <a:pt x="1654" y="101"/>
                  </a:lnTo>
                  <a:lnTo>
                    <a:pt x="1650" y="103"/>
                  </a:lnTo>
                  <a:lnTo>
                    <a:pt x="1648" y="104"/>
                  </a:lnTo>
                  <a:lnTo>
                    <a:pt x="1645" y="110"/>
                  </a:lnTo>
                  <a:lnTo>
                    <a:pt x="1639" y="115"/>
                  </a:lnTo>
                  <a:lnTo>
                    <a:pt x="1638" y="119"/>
                  </a:lnTo>
                  <a:lnTo>
                    <a:pt x="1636" y="121"/>
                  </a:lnTo>
                  <a:lnTo>
                    <a:pt x="1634" y="123"/>
                  </a:lnTo>
                  <a:lnTo>
                    <a:pt x="1634" y="123"/>
                  </a:lnTo>
                  <a:lnTo>
                    <a:pt x="1632" y="128"/>
                  </a:lnTo>
                  <a:lnTo>
                    <a:pt x="1630" y="130"/>
                  </a:lnTo>
                  <a:lnTo>
                    <a:pt x="1632" y="130"/>
                  </a:lnTo>
                  <a:lnTo>
                    <a:pt x="1634" y="130"/>
                  </a:lnTo>
                  <a:lnTo>
                    <a:pt x="1636" y="130"/>
                  </a:lnTo>
                  <a:lnTo>
                    <a:pt x="1634" y="132"/>
                  </a:lnTo>
                  <a:lnTo>
                    <a:pt x="1634" y="133"/>
                  </a:lnTo>
                  <a:lnTo>
                    <a:pt x="1638" y="132"/>
                  </a:lnTo>
                  <a:lnTo>
                    <a:pt x="1636" y="133"/>
                  </a:lnTo>
                  <a:lnTo>
                    <a:pt x="1627" y="135"/>
                  </a:lnTo>
                  <a:lnTo>
                    <a:pt x="1623" y="139"/>
                  </a:lnTo>
                  <a:lnTo>
                    <a:pt x="1623" y="141"/>
                  </a:lnTo>
                  <a:lnTo>
                    <a:pt x="1630" y="139"/>
                  </a:lnTo>
                  <a:lnTo>
                    <a:pt x="1632" y="139"/>
                  </a:lnTo>
                  <a:lnTo>
                    <a:pt x="1634" y="141"/>
                  </a:lnTo>
                  <a:lnTo>
                    <a:pt x="1632" y="141"/>
                  </a:lnTo>
                  <a:lnTo>
                    <a:pt x="1632" y="142"/>
                  </a:lnTo>
                  <a:lnTo>
                    <a:pt x="1632" y="142"/>
                  </a:lnTo>
                  <a:lnTo>
                    <a:pt x="1629" y="142"/>
                  </a:lnTo>
                  <a:lnTo>
                    <a:pt x="1627" y="142"/>
                  </a:lnTo>
                  <a:lnTo>
                    <a:pt x="1621" y="144"/>
                  </a:lnTo>
                  <a:lnTo>
                    <a:pt x="1619" y="144"/>
                  </a:lnTo>
                  <a:lnTo>
                    <a:pt x="1621" y="148"/>
                  </a:lnTo>
                  <a:lnTo>
                    <a:pt x="1625" y="148"/>
                  </a:lnTo>
                  <a:lnTo>
                    <a:pt x="1629" y="148"/>
                  </a:lnTo>
                  <a:lnTo>
                    <a:pt x="1629" y="150"/>
                  </a:lnTo>
                  <a:lnTo>
                    <a:pt x="1623" y="151"/>
                  </a:lnTo>
                  <a:lnTo>
                    <a:pt x="1623" y="151"/>
                  </a:lnTo>
                  <a:lnTo>
                    <a:pt x="1623" y="153"/>
                  </a:lnTo>
                  <a:lnTo>
                    <a:pt x="1627" y="155"/>
                  </a:lnTo>
                  <a:lnTo>
                    <a:pt x="1629" y="157"/>
                  </a:lnTo>
                  <a:lnTo>
                    <a:pt x="1627" y="159"/>
                  </a:lnTo>
                  <a:lnTo>
                    <a:pt x="1625" y="160"/>
                  </a:lnTo>
                  <a:lnTo>
                    <a:pt x="1621" y="160"/>
                  </a:lnTo>
                  <a:lnTo>
                    <a:pt x="1621" y="160"/>
                  </a:lnTo>
                  <a:lnTo>
                    <a:pt x="1619" y="162"/>
                  </a:lnTo>
                  <a:lnTo>
                    <a:pt x="1619" y="162"/>
                  </a:lnTo>
                  <a:lnTo>
                    <a:pt x="1618" y="162"/>
                  </a:lnTo>
                  <a:lnTo>
                    <a:pt x="1616" y="164"/>
                  </a:lnTo>
                  <a:lnTo>
                    <a:pt x="1621" y="169"/>
                  </a:lnTo>
                  <a:lnTo>
                    <a:pt x="1623" y="171"/>
                  </a:lnTo>
                  <a:lnTo>
                    <a:pt x="1632" y="171"/>
                  </a:lnTo>
                  <a:lnTo>
                    <a:pt x="1634" y="173"/>
                  </a:lnTo>
                  <a:lnTo>
                    <a:pt x="1634" y="175"/>
                  </a:lnTo>
                  <a:lnTo>
                    <a:pt x="1632" y="175"/>
                  </a:lnTo>
                  <a:lnTo>
                    <a:pt x="1632" y="177"/>
                  </a:lnTo>
                  <a:lnTo>
                    <a:pt x="1632" y="179"/>
                  </a:lnTo>
                  <a:lnTo>
                    <a:pt x="1630" y="179"/>
                  </a:lnTo>
                  <a:lnTo>
                    <a:pt x="1629" y="180"/>
                  </a:lnTo>
                  <a:lnTo>
                    <a:pt x="1625" y="184"/>
                  </a:lnTo>
                  <a:lnTo>
                    <a:pt x="1623" y="184"/>
                  </a:lnTo>
                  <a:lnTo>
                    <a:pt x="1623" y="184"/>
                  </a:lnTo>
                  <a:lnTo>
                    <a:pt x="1625" y="180"/>
                  </a:lnTo>
                  <a:lnTo>
                    <a:pt x="1625" y="180"/>
                  </a:lnTo>
                  <a:lnTo>
                    <a:pt x="1625" y="180"/>
                  </a:lnTo>
                  <a:lnTo>
                    <a:pt x="1623" y="179"/>
                  </a:lnTo>
                  <a:lnTo>
                    <a:pt x="1623" y="179"/>
                  </a:lnTo>
                  <a:lnTo>
                    <a:pt x="1623" y="177"/>
                  </a:lnTo>
                  <a:lnTo>
                    <a:pt x="1623" y="177"/>
                  </a:lnTo>
                  <a:lnTo>
                    <a:pt x="1621" y="179"/>
                  </a:lnTo>
                  <a:lnTo>
                    <a:pt x="1616" y="184"/>
                  </a:lnTo>
                  <a:lnTo>
                    <a:pt x="1614" y="186"/>
                  </a:lnTo>
                  <a:lnTo>
                    <a:pt x="1612" y="184"/>
                  </a:lnTo>
                  <a:lnTo>
                    <a:pt x="1612" y="184"/>
                  </a:lnTo>
                  <a:lnTo>
                    <a:pt x="1614" y="182"/>
                  </a:lnTo>
                  <a:lnTo>
                    <a:pt x="1614" y="182"/>
                  </a:lnTo>
                  <a:lnTo>
                    <a:pt x="1616" y="180"/>
                  </a:lnTo>
                  <a:lnTo>
                    <a:pt x="1614" y="179"/>
                  </a:lnTo>
                  <a:lnTo>
                    <a:pt x="1614" y="177"/>
                  </a:lnTo>
                  <a:lnTo>
                    <a:pt x="1614" y="175"/>
                  </a:lnTo>
                  <a:lnTo>
                    <a:pt x="1614" y="171"/>
                  </a:lnTo>
                  <a:lnTo>
                    <a:pt x="1614" y="171"/>
                  </a:lnTo>
                  <a:lnTo>
                    <a:pt x="1612" y="171"/>
                  </a:lnTo>
                  <a:lnTo>
                    <a:pt x="1610" y="171"/>
                  </a:lnTo>
                  <a:lnTo>
                    <a:pt x="1609" y="173"/>
                  </a:lnTo>
                  <a:lnTo>
                    <a:pt x="1609" y="171"/>
                  </a:lnTo>
                  <a:lnTo>
                    <a:pt x="1609" y="169"/>
                  </a:lnTo>
                  <a:lnTo>
                    <a:pt x="1607" y="168"/>
                  </a:lnTo>
                  <a:lnTo>
                    <a:pt x="1607" y="164"/>
                  </a:lnTo>
                  <a:lnTo>
                    <a:pt x="1607" y="162"/>
                  </a:lnTo>
                  <a:lnTo>
                    <a:pt x="1607" y="160"/>
                  </a:lnTo>
                  <a:lnTo>
                    <a:pt x="1609" y="155"/>
                  </a:lnTo>
                  <a:lnTo>
                    <a:pt x="1607" y="155"/>
                  </a:lnTo>
                  <a:lnTo>
                    <a:pt x="1601" y="160"/>
                  </a:lnTo>
                  <a:lnTo>
                    <a:pt x="1592" y="162"/>
                  </a:lnTo>
                  <a:lnTo>
                    <a:pt x="1591" y="166"/>
                  </a:lnTo>
                  <a:lnTo>
                    <a:pt x="1578" y="168"/>
                  </a:lnTo>
                  <a:lnTo>
                    <a:pt x="1576" y="169"/>
                  </a:lnTo>
                  <a:lnTo>
                    <a:pt x="1574" y="171"/>
                  </a:lnTo>
                  <a:lnTo>
                    <a:pt x="1573" y="171"/>
                  </a:lnTo>
                  <a:lnTo>
                    <a:pt x="1573" y="169"/>
                  </a:lnTo>
                  <a:lnTo>
                    <a:pt x="1578" y="168"/>
                  </a:lnTo>
                  <a:lnTo>
                    <a:pt x="1580" y="164"/>
                  </a:lnTo>
                  <a:lnTo>
                    <a:pt x="1582" y="164"/>
                  </a:lnTo>
                  <a:lnTo>
                    <a:pt x="1585" y="164"/>
                  </a:lnTo>
                  <a:lnTo>
                    <a:pt x="1594" y="162"/>
                  </a:lnTo>
                  <a:lnTo>
                    <a:pt x="1598" y="160"/>
                  </a:lnTo>
                  <a:lnTo>
                    <a:pt x="1600" y="159"/>
                  </a:lnTo>
                  <a:lnTo>
                    <a:pt x="1601" y="159"/>
                  </a:lnTo>
                  <a:lnTo>
                    <a:pt x="1607" y="150"/>
                  </a:lnTo>
                  <a:lnTo>
                    <a:pt x="1607" y="148"/>
                  </a:lnTo>
                  <a:lnTo>
                    <a:pt x="1607" y="146"/>
                  </a:lnTo>
                  <a:lnTo>
                    <a:pt x="1591" y="144"/>
                  </a:lnTo>
                  <a:lnTo>
                    <a:pt x="1587" y="144"/>
                  </a:lnTo>
                  <a:lnTo>
                    <a:pt x="1587" y="144"/>
                  </a:lnTo>
                  <a:lnTo>
                    <a:pt x="1587" y="142"/>
                  </a:lnTo>
                  <a:lnTo>
                    <a:pt x="1587" y="141"/>
                  </a:lnTo>
                  <a:lnTo>
                    <a:pt x="1587" y="141"/>
                  </a:lnTo>
                  <a:lnTo>
                    <a:pt x="1585" y="142"/>
                  </a:lnTo>
                  <a:lnTo>
                    <a:pt x="1585" y="142"/>
                  </a:lnTo>
                  <a:lnTo>
                    <a:pt x="1583" y="139"/>
                  </a:lnTo>
                  <a:lnTo>
                    <a:pt x="1582" y="139"/>
                  </a:lnTo>
                  <a:lnTo>
                    <a:pt x="1580" y="139"/>
                  </a:lnTo>
                  <a:lnTo>
                    <a:pt x="1578" y="139"/>
                  </a:lnTo>
                  <a:lnTo>
                    <a:pt x="1576" y="141"/>
                  </a:lnTo>
                  <a:lnTo>
                    <a:pt x="1576" y="141"/>
                  </a:lnTo>
                  <a:lnTo>
                    <a:pt x="1576" y="144"/>
                  </a:lnTo>
                  <a:lnTo>
                    <a:pt x="1574" y="150"/>
                  </a:lnTo>
                  <a:lnTo>
                    <a:pt x="1574" y="151"/>
                  </a:lnTo>
                  <a:lnTo>
                    <a:pt x="1583" y="155"/>
                  </a:lnTo>
                  <a:lnTo>
                    <a:pt x="1585" y="157"/>
                  </a:lnTo>
                  <a:lnTo>
                    <a:pt x="1585" y="159"/>
                  </a:lnTo>
                  <a:lnTo>
                    <a:pt x="1583" y="159"/>
                  </a:lnTo>
                  <a:lnTo>
                    <a:pt x="1578" y="155"/>
                  </a:lnTo>
                  <a:lnTo>
                    <a:pt x="1571" y="157"/>
                  </a:lnTo>
                  <a:lnTo>
                    <a:pt x="1569" y="157"/>
                  </a:lnTo>
                  <a:lnTo>
                    <a:pt x="1571" y="155"/>
                  </a:lnTo>
                  <a:lnTo>
                    <a:pt x="1571" y="153"/>
                  </a:lnTo>
                  <a:lnTo>
                    <a:pt x="1573" y="151"/>
                  </a:lnTo>
                  <a:lnTo>
                    <a:pt x="1573" y="150"/>
                  </a:lnTo>
                  <a:lnTo>
                    <a:pt x="1571" y="148"/>
                  </a:lnTo>
                  <a:lnTo>
                    <a:pt x="1571" y="144"/>
                  </a:lnTo>
                  <a:lnTo>
                    <a:pt x="1571" y="142"/>
                  </a:lnTo>
                  <a:lnTo>
                    <a:pt x="1571" y="142"/>
                  </a:lnTo>
                  <a:lnTo>
                    <a:pt x="1573" y="139"/>
                  </a:lnTo>
                  <a:lnTo>
                    <a:pt x="1573" y="137"/>
                  </a:lnTo>
                  <a:lnTo>
                    <a:pt x="1573" y="135"/>
                  </a:lnTo>
                  <a:lnTo>
                    <a:pt x="1571" y="133"/>
                  </a:lnTo>
                  <a:lnTo>
                    <a:pt x="1565" y="135"/>
                  </a:lnTo>
                  <a:lnTo>
                    <a:pt x="1565" y="139"/>
                  </a:lnTo>
                  <a:lnTo>
                    <a:pt x="1565" y="141"/>
                  </a:lnTo>
                  <a:lnTo>
                    <a:pt x="1565" y="142"/>
                  </a:lnTo>
                  <a:lnTo>
                    <a:pt x="1564" y="142"/>
                  </a:lnTo>
                  <a:lnTo>
                    <a:pt x="1564" y="141"/>
                  </a:lnTo>
                  <a:lnTo>
                    <a:pt x="1564" y="133"/>
                  </a:lnTo>
                  <a:lnTo>
                    <a:pt x="1564" y="132"/>
                  </a:lnTo>
                  <a:lnTo>
                    <a:pt x="1562" y="132"/>
                  </a:lnTo>
                  <a:lnTo>
                    <a:pt x="1562" y="132"/>
                  </a:lnTo>
                  <a:lnTo>
                    <a:pt x="1558" y="135"/>
                  </a:lnTo>
                  <a:lnTo>
                    <a:pt x="1556" y="135"/>
                  </a:lnTo>
                  <a:lnTo>
                    <a:pt x="1556" y="133"/>
                  </a:lnTo>
                  <a:lnTo>
                    <a:pt x="1558" y="132"/>
                  </a:lnTo>
                  <a:lnTo>
                    <a:pt x="1560" y="130"/>
                  </a:lnTo>
                  <a:lnTo>
                    <a:pt x="1558" y="130"/>
                  </a:lnTo>
                  <a:lnTo>
                    <a:pt x="1556" y="130"/>
                  </a:lnTo>
                  <a:lnTo>
                    <a:pt x="1549" y="137"/>
                  </a:lnTo>
                  <a:lnTo>
                    <a:pt x="1547" y="139"/>
                  </a:lnTo>
                  <a:lnTo>
                    <a:pt x="1547" y="141"/>
                  </a:lnTo>
                  <a:lnTo>
                    <a:pt x="1549" y="144"/>
                  </a:lnTo>
                  <a:lnTo>
                    <a:pt x="1551" y="144"/>
                  </a:lnTo>
                  <a:lnTo>
                    <a:pt x="1553" y="146"/>
                  </a:lnTo>
                  <a:lnTo>
                    <a:pt x="1553" y="146"/>
                  </a:lnTo>
                  <a:lnTo>
                    <a:pt x="1551" y="146"/>
                  </a:lnTo>
                  <a:lnTo>
                    <a:pt x="1551" y="146"/>
                  </a:lnTo>
                  <a:lnTo>
                    <a:pt x="1551" y="148"/>
                  </a:lnTo>
                  <a:lnTo>
                    <a:pt x="1551" y="148"/>
                  </a:lnTo>
                  <a:lnTo>
                    <a:pt x="1551" y="148"/>
                  </a:lnTo>
                  <a:lnTo>
                    <a:pt x="1551" y="150"/>
                  </a:lnTo>
                  <a:lnTo>
                    <a:pt x="1551" y="150"/>
                  </a:lnTo>
                  <a:lnTo>
                    <a:pt x="1551" y="151"/>
                  </a:lnTo>
                  <a:lnTo>
                    <a:pt x="1551" y="151"/>
                  </a:lnTo>
                  <a:lnTo>
                    <a:pt x="1551" y="153"/>
                  </a:lnTo>
                  <a:lnTo>
                    <a:pt x="1551" y="155"/>
                  </a:lnTo>
                  <a:lnTo>
                    <a:pt x="1549" y="151"/>
                  </a:lnTo>
                  <a:lnTo>
                    <a:pt x="1549" y="151"/>
                  </a:lnTo>
                  <a:lnTo>
                    <a:pt x="1547" y="150"/>
                  </a:lnTo>
                  <a:lnTo>
                    <a:pt x="1547" y="148"/>
                  </a:lnTo>
                  <a:lnTo>
                    <a:pt x="1547" y="146"/>
                  </a:lnTo>
                  <a:lnTo>
                    <a:pt x="1544" y="141"/>
                  </a:lnTo>
                  <a:lnTo>
                    <a:pt x="1542" y="139"/>
                  </a:lnTo>
                  <a:lnTo>
                    <a:pt x="1540" y="139"/>
                  </a:lnTo>
                  <a:lnTo>
                    <a:pt x="1538" y="137"/>
                  </a:lnTo>
                  <a:lnTo>
                    <a:pt x="1536" y="135"/>
                  </a:lnTo>
                  <a:lnTo>
                    <a:pt x="1536" y="133"/>
                  </a:lnTo>
                  <a:lnTo>
                    <a:pt x="1536" y="132"/>
                  </a:lnTo>
                  <a:lnTo>
                    <a:pt x="1536" y="132"/>
                  </a:lnTo>
                  <a:lnTo>
                    <a:pt x="1536" y="130"/>
                  </a:lnTo>
                  <a:lnTo>
                    <a:pt x="1535" y="130"/>
                  </a:lnTo>
                  <a:lnTo>
                    <a:pt x="1535" y="130"/>
                  </a:lnTo>
                  <a:lnTo>
                    <a:pt x="1533" y="132"/>
                  </a:lnTo>
                  <a:lnTo>
                    <a:pt x="1533" y="133"/>
                  </a:lnTo>
                  <a:lnTo>
                    <a:pt x="1533" y="135"/>
                  </a:lnTo>
                  <a:lnTo>
                    <a:pt x="1533" y="137"/>
                  </a:lnTo>
                  <a:lnTo>
                    <a:pt x="1533" y="139"/>
                  </a:lnTo>
                  <a:lnTo>
                    <a:pt x="1533" y="141"/>
                  </a:lnTo>
                  <a:lnTo>
                    <a:pt x="1533" y="141"/>
                  </a:lnTo>
                  <a:lnTo>
                    <a:pt x="1533" y="142"/>
                  </a:lnTo>
                  <a:lnTo>
                    <a:pt x="1533" y="144"/>
                  </a:lnTo>
                  <a:lnTo>
                    <a:pt x="1533" y="144"/>
                  </a:lnTo>
                  <a:lnTo>
                    <a:pt x="1533" y="144"/>
                  </a:lnTo>
                  <a:lnTo>
                    <a:pt x="1533" y="146"/>
                  </a:lnTo>
                  <a:lnTo>
                    <a:pt x="1529" y="142"/>
                  </a:lnTo>
                  <a:lnTo>
                    <a:pt x="1529" y="141"/>
                  </a:lnTo>
                  <a:lnTo>
                    <a:pt x="1529" y="137"/>
                  </a:lnTo>
                  <a:lnTo>
                    <a:pt x="1527" y="137"/>
                  </a:lnTo>
                  <a:lnTo>
                    <a:pt x="1524" y="141"/>
                  </a:lnTo>
                  <a:lnTo>
                    <a:pt x="1522" y="141"/>
                  </a:lnTo>
                  <a:lnTo>
                    <a:pt x="1520" y="142"/>
                  </a:lnTo>
                  <a:lnTo>
                    <a:pt x="1520" y="144"/>
                  </a:lnTo>
                  <a:lnTo>
                    <a:pt x="1518" y="144"/>
                  </a:lnTo>
                  <a:lnTo>
                    <a:pt x="1518" y="146"/>
                  </a:lnTo>
                  <a:lnTo>
                    <a:pt x="1518" y="146"/>
                  </a:lnTo>
                  <a:lnTo>
                    <a:pt x="1520" y="148"/>
                  </a:lnTo>
                  <a:lnTo>
                    <a:pt x="1520" y="148"/>
                  </a:lnTo>
                  <a:lnTo>
                    <a:pt x="1522" y="150"/>
                  </a:lnTo>
                  <a:lnTo>
                    <a:pt x="1522" y="151"/>
                  </a:lnTo>
                  <a:lnTo>
                    <a:pt x="1522" y="151"/>
                  </a:lnTo>
                  <a:lnTo>
                    <a:pt x="1524" y="151"/>
                  </a:lnTo>
                  <a:lnTo>
                    <a:pt x="1526" y="153"/>
                  </a:lnTo>
                  <a:lnTo>
                    <a:pt x="1533" y="151"/>
                  </a:lnTo>
                  <a:lnTo>
                    <a:pt x="1531" y="153"/>
                  </a:lnTo>
                  <a:lnTo>
                    <a:pt x="1531" y="153"/>
                  </a:lnTo>
                  <a:lnTo>
                    <a:pt x="1529" y="155"/>
                  </a:lnTo>
                  <a:lnTo>
                    <a:pt x="1529" y="157"/>
                  </a:lnTo>
                  <a:lnTo>
                    <a:pt x="1531" y="160"/>
                  </a:lnTo>
                  <a:lnTo>
                    <a:pt x="1531" y="162"/>
                  </a:lnTo>
                  <a:lnTo>
                    <a:pt x="1533" y="164"/>
                  </a:lnTo>
                  <a:lnTo>
                    <a:pt x="1538" y="162"/>
                  </a:lnTo>
                  <a:lnTo>
                    <a:pt x="1538" y="162"/>
                  </a:lnTo>
                  <a:lnTo>
                    <a:pt x="1542" y="168"/>
                  </a:lnTo>
                  <a:lnTo>
                    <a:pt x="1544" y="168"/>
                  </a:lnTo>
                  <a:lnTo>
                    <a:pt x="1547" y="166"/>
                  </a:lnTo>
                  <a:lnTo>
                    <a:pt x="1549" y="166"/>
                  </a:lnTo>
                  <a:lnTo>
                    <a:pt x="1549" y="164"/>
                  </a:lnTo>
                  <a:lnTo>
                    <a:pt x="1549" y="164"/>
                  </a:lnTo>
                  <a:lnTo>
                    <a:pt x="1556" y="164"/>
                  </a:lnTo>
                  <a:lnTo>
                    <a:pt x="1556" y="164"/>
                  </a:lnTo>
                  <a:lnTo>
                    <a:pt x="1558" y="162"/>
                  </a:lnTo>
                  <a:lnTo>
                    <a:pt x="1558" y="162"/>
                  </a:lnTo>
                  <a:lnTo>
                    <a:pt x="1562" y="159"/>
                  </a:lnTo>
                  <a:lnTo>
                    <a:pt x="1562" y="162"/>
                  </a:lnTo>
                  <a:lnTo>
                    <a:pt x="1562" y="162"/>
                  </a:lnTo>
                  <a:lnTo>
                    <a:pt x="1560" y="164"/>
                  </a:lnTo>
                  <a:lnTo>
                    <a:pt x="1558" y="168"/>
                  </a:lnTo>
                  <a:lnTo>
                    <a:pt x="1558" y="168"/>
                  </a:lnTo>
                  <a:lnTo>
                    <a:pt x="1556" y="168"/>
                  </a:lnTo>
                  <a:lnTo>
                    <a:pt x="1549" y="169"/>
                  </a:lnTo>
                  <a:lnTo>
                    <a:pt x="1547" y="171"/>
                  </a:lnTo>
                  <a:lnTo>
                    <a:pt x="1551" y="175"/>
                  </a:lnTo>
                  <a:lnTo>
                    <a:pt x="1554" y="175"/>
                  </a:lnTo>
                  <a:lnTo>
                    <a:pt x="1564" y="173"/>
                  </a:lnTo>
                  <a:lnTo>
                    <a:pt x="1564" y="173"/>
                  </a:lnTo>
                  <a:lnTo>
                    <a:pt x="1562" y="173"/>
                  </a:lnTo>
                  <a:lnTo>
                    <a:pt x="1562" y="175"/>
                  </a:lnTo>
                  <a:lnTo>
                    <a:pt x="1560" y="175"/>
                  </a:lnTo>
                  <a:lnTo>
                    <a:pt x="1560" y="179"/>
                  </a:lnTo>
                  <a:lnTo>
                    <a:pt x="1560" y="184"/>
                  </a:lnTo>
                  <a:lnTo>
                    <a:pt x="1560" y="186"/>
                  </a:lnTo>
                  <a:lnTo>
                    <a:pt x="1558" y="184"/>
                  </a:lnTo>
                  <a:lnTo>
                    <a:pt x="1560" y="180"/>
                  </a:lnTo>
                  <a:lnTo>
                    <a:pt x="1560" y="180"/>
                  </a:lnTo>
                  <a:lnTo>
                    <a:pt x="1558" y="179"/>
                  </a:lnTo>
                  <a:lnTo>
                    <a:pt x="1558" y="179"/>
                  </a:lnTo>
                  <a:lnTo>
                    <a:pt x="1556" y="179"/>
                  </a:lnTo>
                  <a:lnTo>
                    <a:pt x="1554" y="179"/>
                  </a:lnTo>
                  <a:lnTo>
                    <a:pt x="1554" y="179"/>
                  </a:lnTo>
                  <a:lnTo>
                    <a:pt x="1554" y="180"/>
                  </a:lnTo>
                  <a:lnTo>
                    <a:pt x="1554" y="180"/>
                  </a:lnTo>
                  <a:lnTo>
                    <a:pt x="1554" y="182"/>
                  </a:lnTo>
                  <a:lnTo>
                    <a:pt x="1554" y="182"/>
                  </a:lnTo>
                  <a:lnTo>
                    <a:pt x="1553" y="184"/>
                  </a:lnTo>
                  <a:lnTo>
                    <a:pt x="1553" y="186"/>
                  </a:lnTo>
                  <a:lnTo>
                    <a:pt x="1554" y="188"/>
                  </a:lnTo>
                  <a:lnTo>
                    <a:pt x="1554" y="189"/>
                  </a:lnTo>
                  <a:lnTo>
                    <a:pt x="1554" y="193"/>
                  </a:lnTo>
                  <a:lnTo>
                    <a:pt x="1554" y="195"/>
                  </a:lnTo>
                  <a:lnTo>
                    <a:pt x="1554" y="195"/>
                  </a:lnTo>
                  <a:lnTo>
                    <a:pt x="1556" y="197"/>
                  </a:lnTo>
                  <a:lnTo>
                    <a:pt x="1558" y="197"/>
                  </a:lnTo>
                  <a:lnTo>
                    <a:pt x="1558" y="200"/>
                  </a:lnTo>
                  <a:lnTo>
                    <a:pt x="1558" y="200"/>
                  </a:lnTo>
                  <a:lnTo>
                    <a:pt x="1554" y="200"/>
                  </a:lnTo>
                  <a:lnTo>
                    <a:pt x="1553" y="200"/>
                  </a:lnTo>
                  <a:lnTo>
                    <a:pt x="1558" y="204"/>
                  </a:lnTo>
                  <a:lnTo>
                    <a:pt x="1560" y="207"/>
                  </a:lnTo>
                  <a:lnTo>
                    <a:pt x="1560" y="211"/>
                  </a:lnTo>
                  <a:lnTo>
                    <a:pt x="1562" y="213"/>
                  </a:lnTo>
                  <a:lnTo>
                    <a:pt x="1562" y="213"/>
                  </a:lnTo>
                  <a:lnTo>
                    <a:pt x="1562" y="215"/>
                  </a:lnTo>
                  <a:lnTo>
                    <a:pt x="1560" y="216"/>
                  </a:lnTo>
                  <a:lnTo>
                    <a:pt x="1560" y="215"/>
                  </a:lnTo>
                  <a:lnTo>
                    <a:pt x="1558" y="215"/>
                  </a:lnTo>
                  <a:lnTo>
                    <a:pt x="1556" y="213"/>
                  </a:lnTo>
                  <a:lnTo>
                    <a:pt x="1558" y="215"/>
                  </a:lnTo>
                  <a:lnTo>
                    <a:pt x="1560" y="215"/>
                  </a:lnTo>
                  <a:lnTo>
                    <a:pt x="1560" y="213"/>
                  </a:lnTo>
                  <a:lnTo>
                    <a:pt x="1556" y="209"/>
                  </a:lnTo>
                  <a:lnTo>
                    <a:pt x="1554" y="207"/>
                  </a:lnTo>
                  <a:lnTo>
                    <a:pt x="1554" y="206"/>
                  </a:lnTo>
                  <a:lnTo>
                    <a:pt x="1553" y="202"/>
                  </a:lnTo>
                  <a:lnTo>
                    <a:pt x="1545" y="195"/>
                  </a:lnTo>
                  <a:lnTo>
                    <a:pt x="1542" y="193"/>
                  </a:lnTo>
                  <a:lnTo>
                    <a:pt x="1540" y="191"/>
                  </a:lnTo>
                  <a:lnTo>
                    <a:pt x="1538" y="189"/>
                  </a:lnTo>
                  <a:lnTo>
                    <a:pt x="1536" y="188"/>
                  </a:lnTo>
                  <a:lnTo>
                    <a:pt x="1538" y="184"/>
                  </a:lnTo>
                  <a:lnTo>
                    <a:pt x="1536" y="182"/>
                  </a:lnTo>
                  <a:lnTo>
                    <a:pt x="1535" y="180"/>
                  </a:lnTo>
                  <a:lnTo>
                    <a:pt x="1535" y="179"/>
                  </a:lnTo>
                  <a:lnTo>
                    <a:pt x="1527" y="173"/>
                  </a:lnTo>
                  <a:lnTo>
                    <a:pt x="1524" y="173"/>
                  </a:lnTo>
                  <a:lnTo>
                    <a:pt x="1522" y="173"/>
                  </a:lnTo>
                  <a:lnTo>
                    <a:pt x="1520" y="177"/>
                  </a:lnTo>
                  <a:lnTo>
                    <a:pt x="1518" y="180"/>
                  </a:lnTo>
                  <a:lnTo>
                    <a:pt x="1518" y="186"/>
                  </a:lnTo>
                  <a:lnTo>
                    <a:pt x="1520" y="186"/>
                  </a:lnTo>
                  <a:lnTo>
                    <a:pt x="1520" y="188"/>
                  </a:lnTo>
                  <a:lnTo>
                    <a:pt x="1522" y="188"/>
                  </a:lnTo>
                  <a:lnTo>
                    <a:pt x="1524" y="191"/>
                  </a:lnTo>
                  <a:lnTo>
                    <a:pt x="1518" y="191"/>
                  </a:lnTo>
                  <a:lnTo>
                    <a:pt x="1518" y="198"/>
                  </a:lnTo>
                  <a:lnTo>
                    <a:pt x="1518" y="200"/>
                  </a:lnTo>
                  <a:lnTo>
                    <a:pt x="1518" y="202"/>
                  </a:lnTo>
                  <a:lnTo>
                    <a:pt x="1517" y="204"/>
                  </a:lnTo>
                  <a:lnTo>
                    <a:pt x="1515" y="204"/>
                  </a:lnTo>
                  <a:lnTo>
                    <a:pt x="1513" y="204"/>
                  </a:lnTo>
                  <a:lnTo>
                    <a:pt x="1515" y="202"/>
                  </a:lnTo>
                  <a:lnTo>
                    <a:pt x="1517" y="198"/>
                  </a:lnTo>
                  <a:lnTo>
                    <a:pt x="1517" y="197"/>
                  </a:lnTo>
                  <a:lnTo>
                    <a:pt x="1517" y="195"/>
                  </a:lnTo>
                  <a:lnTo>
                    <a:pt x="1511" y="197"/>
                  </a:lnTo>
                  <a:lnTo>
                    <a:pt x="1511" y="197"/>
                  </a:lnTo>
                  <a:lnTo>
                    <a:pt x="1511" y="200"/>
                  </a:lnTo>
                  <a:lnTo>
                    <a:pt x="1509" y="202"/>
                  </a:lnTo>
                  <a:lnTo>
                    <a:pt x="1508" y="202"/>
                  </a:lnTo>
                  <a:lnTo>
                    <a:pt x="1508" y="202"/>
                  </a:lnTo>
                  <a:lnTo>
                    <a:pt x="1508" y="204"/>
                  </a:lnTo>
                  <a:lnTo>
                    <a:pt x="1509" y="206"/>
                  </a:lnTo>
                  <a:lnTo>
                    <a:pt x="1509" y="206"/>
                  </a:lnTo>
                  <a:lnTo>
                    <a:pt x="1509" y="207"/>
                  </a:lnTo>
                  <a:lnTo>
                    <a:pt x="1508" y="207"/>
                  </a:lnTo>
                  <a:lnTo>
                    <a:pt x="1504" y="204"/>
                  </a:lnTo>
                  <a:lnTo>
                    <a:pt x="1504" y="202"/>
                  </a:lnTo>
                  <a:lnTo>
                    <a:pt x="1506" y="202"/>
                  </a:lnTo>
                  <a:lnTo>
                    <a:pt x="1506" y="202"/>
                  </a:lnTo>
                  <a:lnTo>
                    <a:pt x="1506" y="202"/>
                  </a:lnTo>
                  <a:lnTo>
                    <a:pt x="1506" y="198"/>
                  </a:lnTo>
                  <a:lnTo>
                    <a:pt x="1504" y="198"/>
                  </a:lnTo>
                  <a:lnTo>
                    <a:pt x="1504" y="198"/>
                  </a:lnTo>
                  <a:lnTo>
                    <a:pt x="1502" y="198"/>
                  </a:lnTo>
                  <a:lnTo>
                    <a:pt x="1502" y="197"/>
                  </a:lnTo>
                  <a:lnTo>
                    <a:pt x="1504" y="197"/>
                  </a:lnTo>
                  <a:lnTo>
                    <a:pt x="1506" y="191"/>
                  </a:lnTo>
                  <a:lnTo>
                    <a:pt x="1513" y="186"/>
                  </a:lnTo>
                  <a:lnTo>
                    <a:pt x="1513" y="184"/>
                  </a:lnTo>
                  <a:lnTo>
                    <a:pt x="1509" y="186"/>
                  </a:lnTo>
                  <a:lnTo>
                    <a:pt x="1499" y="195"/>
                  </a:lnTo>
                  <a:lnTo>
                    <a:pt x="1497" y="195"/>
                  </a:lnTo>
                  <a:lnTo>
                    <a:pt x="1497" y="197"/>
                  </a:lnTo>
                  <a:lnTo>
                    <a:pt x="1499" y="198"/>
                  </a:lnTo>
                  <a:lnTo>
                    <a:pt x="1499" y="200"/>
                  </a:lnTo>
                  <a:lnTo>
                    <a:pt x="1499" y="202"/>
                  </a:lnTo>
                  <a:lnTo>
                    <a:pt x="1499" y="204"/>
                  </a:lnTo>
                  <a:lnTo>
                    <a:pt x="1497" y="206"/>
                  </a:lnTo>
                  <a:lnTo>
                    <a:pt x="1489" y="209"/>
                  </a:lnTo>
                  <a:lnTo>
                    <a:pt x="1482" y="211"/>
                  </a:lnTo>
                  <a:lnTo>
                    <a:pt x="1482" y="211"/>
                  </a:lnTo>
                  <a:lnTo>
                    <a:pt x="1482" y="213"/>
                  </a:lnTo>
                  <a:lnTo>
                    <a:pt x="1482" y="213"/>
                  </a:lnTo>
                  <a:lnTo>
                    <a:pt x="1484" y="216"/>
                  </a:lnTo>
                  <a:lnTo>
                    <a:pt x="1484" y="220"/>
                  </a:lnTo>
                  <a:lnTo>
                    <a:pt x="1484" y="224"/>
                  </a:lnTo>
                  <a:lnTo>
                    <a:pt x="1482" y="227"/>
                  </a:lnTo>
                  <a:lnTo>
                    <a:pt x="1482" y="229"/>
                  </a:lnTo>
                  <a:lnTo>
                    <a:pt x="1482" y="231"/>
                  </a:lnTo>
                  <a:lnTo>
                    <a:pt x="1484" y="233"/>
                  </a:lnTo>
                  <a:lnTo>
                    <a:pt x="1489" y="236"/>
                  </a:lnTo>
                  <a:lnTo>
                    <a:pt x="1489" y="236"/>
                  </a:lnTo>
                  <a:lnTo>
                    <a:pt x="1491" y="238"/>
                  </a:lnTo>
                  <a:lnTo>
                    <a:pt x="1491" y="242"/>
                  </a:lnTo>
                  <a:lnTo>
                    <a:pt x="1493" y="245"/>
                  </a:lnTo>
                  <a:lnTo>
                    <a:pt x="1499" y="247"/>
                  </a:lnTo>
                  <a:lnTo>
                    <a:pt x="1500" y="249"/>
                  </a:lnTo>
                  <a:lnTo>
                    <a:pt x="1499" y="251"/>
                  </a:lnTo>
                  <a:lnTo>
                    <a:pt x="1499" y="251"/>
                  </a:lnTo>
                  <a:lnTo>
                    <a:pt x="1499" y="249"/>
                  </a:lnTo>
                  <a:lnTo>
                    <a:pt x="1497" y="247"/>
                  </a:lnTo>
                  <a:lnTo>
                    <a:pt x="1489" y="245"/>
                  </a:lnTo>
                  <a:lnTo>
                    <a:pt x="1486" y="244"/>
                  </a:lnTo>
                  <a:lnTo>
                    <a:pt x="1484" y="240"/>
                  </a:lnTo>
                  <a:lnTo>
                    <a:pt x="1482" y="238"/>
                  </a:lnTo>
                  <a:lnTo>
                    <a:pt x="1482" y="238"/>
                  </a:lnTo>
                  <a:lnTo>
                    <a:pt x="1482" y="238"/>
                  </a:lnTo>
                  <a:lnTo>
                    <a:pt x="1480" y="238"/>
                  </a:lnTo>
                  <a:lnTo>
                    <a:pt x="1480" y="240"/>
                  </a:lnTo>
                  <a:lnTo>
                    <a:pt x="1480" y="242"/>
                  </a:lnTo>
                  <a:lnTo>
                    <a:pt x="1480" y="242"/>
                  </a:lnTo>
                  <a:lnTo>
                    <a:pt x="1479" y="245"/>
                  </a:lnTo>
                  <a:lnTo>
                    <a:pt x="1479" y="249"/>
                  </a:lnTo>
                  <a:lnTo>
                    <a:pt x="1477" y="251"/>
                  </a:lnTo>
                  <a:lnTo>
                    <a:pt x="1475" y="254"/>
                  </a:lnTo>
                  <a:lnTo>
                    <a:pt x="1471" y="265"/>
                  </a:lnTo>
                  <a:lnTo>
                    <a:pt x="1471" y="265"/>
                  </a:lnTo>
                  <a:lnTo>
                    <a:pt x="1470" y="265"/>
                  </a:lnTo>
                  <a:lnTo>
                    <a:pt x="1461" y="272"/>
                  </a:lnTo>
                  <a:lnTo>
                    <a:pt x="1461" y="274"/>
                  </a:lnTo>
                  <a:lnTo>
                    <a:pt x="1459" y="276"/>
                  </a:lnTo>
                  <a:lnTo>
                    <a:pt x="1457" y="280"/>
                  </a:lnTo>
                  <a:lnTo>
                    <a:pt x="1455" y="281"/>
                  </a:lnTo>
                  <a:lnTo>
                    <a:pt x="1455" y="283"/>
                  </a:lnTo>
                  <a:lnTo>
                    <a:pt x="1453" y="281"/>
                  </a:lnTo>
                  <a:lnTo>
                    <a:pt x="1455" y="280"/>
                  </a:lnTo>
                  <a:lnTo>
                    <a:pt x="1457" y="274"/>
                  </a:lnTo>
                  <a:lnTo>
                    <a:pt x="1457" y="274"/>
                  </a:lnTo>
                  <a:lnTo>
                    <a:pt x="1457" y="272"/>
                  </a:lnTo>
                  <a:lnTo>
                    <a:pt x="1457" y="272"/>
                  </a:lnTo>
                  <a:lnTo>
                    <a:pt x="1457" y="271"/>
                  </a:lnTo>
                  <a:lnTo>
                    <a:pt x="1461" y="269"/>
                  </a:lnTo>
                  <a:lnTo>
                    <a:pt x="1462" y="265"/>
                  </a:lnTo>
                  <a:lnTo>
                    <a:pt x="1466" y="263"/>
                  </a:lnTo>
                  <a:lnTo>
                    <a:pt x="1468" y="262"/>
                  </a:lnTo>
                  <a:lnTo>
                    <a:pt x="1468" y="258"/>
                  </a:lnTo>
                  <a:lnTo>
                    <a:pt x="1468" y="254"/>
                  </a:lnTo>
                  <a:lnTo>
                    <a:pt x="1470" y="254"/>
                  </a:lnTo>
                  <a:lnTo>
                    <a:pt x="1471" y="254"/>
                  </a:lnTo>
                  <a:lnTo>
                    <a:pt x="1471" y="251"/>
                  </a:lnTo>
                  <a:lnTo>
                    <a:pt x="1471" y="249"/>
                  </a:lnTo>
                  <a:lnTo>
                    <a:pt x="1471" y="247"/>
                  </a:lnTo>
                  <a:lnTo>
                    <a:pt x="1471" y="245"/>
                  </a:lnTo>
                  <a:lnTo>
                    <a:pt x="1471" y="244"/>
                  </a:lnTo>
                  <a:lnTo>
                    <a:pt x="1473" y="244"/>
                  </a:lnTo>
                  <a:lnTo>
                    <a:pt x="1471" y="240"/>
                  </a:lnTo>
                  <a:lnTo>
                    <a:pt x="1471" y="238"/>
                  </a:lnTo>
                  <a:lnTo>
                    <a:pt x="1473" y="238"/>
                  </a:lnTo>
                  <a:lnTo>
                    <a:pt x="1475" y="236"/>
                  </a:lnTo>
                  <a:lnTo>
                    <a:pt x="1477" y="236"/>
                  </a:lnTo>
                  <a:lnTo>
                    <a:pt x="1477" y="235"/>
                  </a:lnTo>
                  <a:lnTo>
                    <a:pt x="1477" y="233"/>
                  </a:lnTo>
                  <a:lnTo>
                    <a:pt x="1477" y="231"/>
                  </a:lnTo>
                  <a:lnTo>
                    <a:pt x="1477" y="229"/>
                  </a:lnTo>
                  <a:lnTo>
                    <a:pt x="1477" y="229"/>
                  </a:lnTo>
                  <a:lnTo>
                    <a:pt x="1473" y="225"/>
                  </a:lnTo>
                  <a:lnTo>
                    <a:pt x="1473" y="225"/>
                  </a:lnTo>
                  <a:lnTo>
                    <a:pt x="1473" y="224"/>
                  </a:lnTo>
                  <a:lnTo>
                    <a:pt x="1473" y="222"/>
                  </a:lnTo>
                  <a:lnTo>
                    <a:pt x="1475" y="216"/>
                  </a:lnTo>
                  <a:lnTo>
                    <a:pt x="1475" y="215"/>
                  </a:lnTo>
                  <a:lnTo>
                    <a:pt x="1475" y="215"/>
                  </a:lnTo>
                  <a:lnTo>
                    <a:pt x="1475" y="213"/>
                  </a:lnTo>
                  <a:lnTo>
                    <a:pt x="1475" y="211"/>
                  </a:lnTo>
                  <a:lnTo>
                    <a:pt x="1475" y="209"/>
                  </a:lnTo>
                  <a:lnTo>
                    <a:pt x="1477" y="207"/>
                  </a:lnTo>
                  <a:lnTo>
                    <a:pt x="1477" y="206"/>
                  </a:lnTo>
                  <a:lnTo>
                    <a:pt x="1477" y="206"/>
                  </a:lnTo>
                  <a:lnTo>
                    <a:pt x="1477" y="204"/>
                  </a:lnTo>
                  <a:lnTo>
                    <a:pt x="1477" y="200"/>
                  </a:lnTo>
                  <a:lnTo>
                    <a:pt x="1477" y="200"/>
                  </a:lnTo>
                  <a:lnTo>
                    <a:pt x="1479" y="198"/>
                  </a:lnTo>
                  <a:lnTo>
                    <a:pt x="1479" y="197"/>
                  </a:lnTo>
                  <a:lnTo>
                    <a:pt x="1479" y="195"/>
                  </a:lnTo>
                  <a:lnTo>
                    <a:pt x="1479" y="193"/>
                  </a:lnTo>
                  <a:lnTo>
                    <a:pt x="1473" y="182"/>
                  </a:lnTo>
                  <a:lnTo>
                    <a:pt x="1471" y="180"/>
                  </a:lnTo>
                  <a:lnTo>
                    <a:pt x="1471" y="182"/>
                  </a:lnTo>
                  <a:lnTo>
                    <a:pt x="1470" y="184"/>
                  </a:lnTo>
                  <a:lnTo>
                    <a:pt x="1468" y="188"/>
                  </a:lnTo>
                  <a:lnTo>
                    <a:pt x="1468" y="188"/>
                  </a:lnTo>
                  <a:lnTo>
                    <a:pt x="1468" y="195"/>
                  </a:lnTo>
                  <a:lnTo>
                    <a:pt x="1468" y="197"/>
                  </a:lnTo>
                  <a:lnTo>
                    <a:pt x="1468" y="197"/>
                  </a:lnTo>
                  <a:lnTo>
                    <a:pt x="1468" y="197"/>
                  </a:lnTo>
                  <a:lnTo>
                    <a:pt x="1466" y="195"/>
                  </a:lnTo>
                  <a:lnTo>
                    <a:pt x="1466" y="195"/>
                  </a:lnTo>
                  <a:lnTo>
                    <a:pt x="1466" y="191"/>
                  </a:lnTo>
                  <a:lnTo>
                    <a:pt x="1466" y="188"/>
                  </a:lnTo>
                  <a:lnTo>
                    <a:pt x="1466" y="188"/>
                  </a:lnTo>
                  <a:lnTo>
                    <a:pt x="1466" y="188"/>
                  </a:lnTo>
                  <a:lnTo>
                    <a:pt x="1466" y="186"/>
                  </a:lnTo>
                  <a:lnTo>
                    <a:pt x="1466" y="186"/>
                  </a:lnTo>
                  <a:lnTo>
                    <a:pt x="1464" y="188"/>
                  </a:lnTo>
                  <a:lnTo>
                    <a:pt x="1462" y="195"/>
                  </a:lnTo>
                  <a:lnTo>
                    <a:pt x="1461" y="200"/>
                  </a:lnTo>
                  <a:lnTo>
                    <a:pt x="1459" y="207"/>
                  </a:lnTo>
                  <a:lnTo>
                    <a:pt x="1457" y="211"/>
                  </a:lnTo>
                  <a:lnTo>
                    <a:pt x="1455" y="211"/>
                  </a:lnTo>
                  <a:lnTo>
                    <a:pt x="1457" y="206"/>
                  </a:lnTo>
                  <a:lnTo>
                    <a:pt x="1457" y="202"/>
                  </a:lnTo>
                  <a:lnTo>
                    <a:pt x="1459" y="200"/>
                  </a:lnTo>
                  <a:lnTo>
                    <a:pt x="1457" y="200"/>
                  </a:lnTo>
                  <a:lnTo>
                    <a:pt x="1457" y="200"/>
                  </a:lnTo>
                  <a:lnTo>
                    <a:pt x="1457" y="202"/>
                  </a:lnTo>
                  <a:lnTo>
                    <a:pt x="1455" y="207"/>
                  </a:lnTo>
                  <a:lnTo>
                    <a:pt x="1453" y="207"/>
                  </a:lnTo>
                  <a:lnTo>
                    <a:pt x="1452" y="209"/>
                  </a:lnTo>
                  <a:lnTo>
                    <a:pt x="1452" y="211"/>
                  </a:lnTo>
                  <a:lnTo>
                    <a:pt x="1452" y="215"/>
                  </a:lnTo>
                  <a:lnTo>
                    <a:pt x="1450" y="216"/>
                  </a:lnTo>
                  <a:lnTo>
                    <a:pt x="1450" y="216"/>
                  </a:lnTo>
                  <a:lnTo>
                    <a:pt x="1448" y="218"/>
                  </a:lnTo>
                  <a:lnTo>
                    <a:pt x="1448" y="222"/>
                  </a:lnTo>
                  <a:lnTo>
                    <a:pt x="1448" y="224"/>
                  </a:lnTo>
                  <a:lnTo>
                    <a:pt x="1450" y="224"/>
                  </a:lnTo>
                  <a:lnTo>
                    <a:pt x="1450" y="225"/>
                  </a:lnTo>
                  <a:lnTo>
                    <a:pt x="1450" y="227"/>
                  </a:lnTo>
                  <a:lnTo>
                    <a:pt x="1450" y="231"/>
                  </a:lnTo>
                  <a:lnTo>
                    <a:pt x="1452" y="233"/>
                  </a:lnTo>
                  <a:lnTo>
                    <a:pt x="1453" y="233"/>
                  </a:lnTo>
                  <a:lnTo>
                    <a:pt x="1455" y="233"/>
                  </a:lnTo>
                  <a:lnTo>
                    <a:pt x="1457" y="235"/>
                  </a:lnTo>
                  <a:lnTo>
                    <a:pt x="1459" y="236"/>
                  </a:lnTo>
                  <a:lnTo>
                    <a:pt x="1461" y="236"/>
                  </a:lnTo>
                  <a:lnTo>
                    <a:pt x="1462" y="236"/>
                  </a:lnTo>
                  <a:lnTo>
                    <a:pt x="1461" y="238"/>
                  </a:lnTo>
                  <a:lnTo>
                    <a:pt x="1457" y="236"/>
                  </a:lnTo>
                  <a:lnTo>
                    <a:pt x="1453" y="235"/>
                  </a:lnTo>
                  <a:lnTo>
                    <a:pt x="1448" y="233"/>
                  </a:lnTo>
                  <a:lnTo>
                    <a:pt x="1446" y="233"/>
                  </a:lnTo>
                  <a:lnTo>
                    <a:pt x="1444" y="233"/>
                  </a:lnTo>
                  <a:lnTo>
                    <a:pt x="1444" y="233"/>
                  </a:lnTo>
                  <a:lnTo>
                    <a:pt x="1444" y="235"/>
                  </a:lnTo>
                  <a:lnTo>
                    <a:pt x="1444" y="235"/>
                  </a:lnTo>
                  <a:lnTo>
                    <a:pt x="1446" y="235"/>
                  </a:lnTo>
                  <a:lnTo>
                    <a:pt x="1443" y="245"/>
                  </a:lnTo>
                  <a:lnTo>
                    <a:pt x="1444" y="247"/>
                  </a:lnTo>
                  <a:lnTo>
                    <a:pt x="1443" y="251"/>
                  </a:lnTo>
                  <a:lnTo>
                    <a:pt x="1443" y="254"/>
                  </a:lnTo>
                  <a:lnTo>
                    <a:pt x="1443" y="256"/>
                  </a:lnTo>
                  <a:lnTo>
                    <a:pt x="1433" y="263"/>
                  </a:lnTo>
                  <a:lnTo>
                    <a:pt x="1435" y="260"/>
                  </a:lnTo>
                  <a:lnTo>
                    <a:pt x="1437" y="258"/>
                  </a:lnTo>
                  <a:lnTo>
                    <a:pt x="1439" y="256"/>
                  </a:lnTo>
                  <a:lnTo>
                    <a:pt x="1439" y="256"/>
                  </a:lnTo>
                  <a:lnTo>
                    <a:pt x="1441" y="254"/>
                  </a:lnTo>
                  <a:lnTo>
                    <a:pt x="1439" y="253"/>
                  </a:lnTo>
                  <a:lnTo>
                    <a:pt x="1439" y="251"/>
                  </a:lnTo>
                  <a:lnTo>
                    <a:pt x="1439" y="249"/>
                  </a:lnTo>
                  <a:lnTo>
                    <a:pt x="1439" y="247"/>
                  </a:lnTo>
                  <a:lnTo>
                    <a:pt x="1439" y="245"/>
                  </a:lnTo>
                  <a:lnTo>
                    <a:pt x="1439" y="245"/>
                  </a:lnTo>
                  <a:lnTo>
                    <a:pt x="1439" y="244"/>
                  </a:lnTo>
                  <a:lnTo>
                    <a:pt x="1443" y="236"/>
                  </a:lnTo>
                  <a:lnTo>
                    <a:pt x="1443" y="233"/>
                  </a:lnTo>
                  <a:lnTo>
                    <a:pt x="1444" y="229"/>
                  </a:lnTo>
                  <a:lnTo>
                    <a:pt x="1443" y="227"/>
                  </a:lnTo>
                  <a:lnTo>
                    <a:pt x="1443" y="225"/>
                  </a:lnTo>
                  <a:lnTo>
                    <a:pt x="1441" y="224"/>
                  </a:lnTo>
                  <a:lnTo>
                    <a:pt x="1443" y="222"/>
                  </a:lnTo>
                  <a:lnTo>
                    <a:pt x="1443" y="220"/>
                  </a:lnTo>
                  <a:lnTo>
                    <a:pt x="1444" y="216"/>
                  </a:lnTo>
                  <a:lnTo>
                    <a:pt x="1444" y="215"/>
                  </a:lnTo>
                  <a:lnTo>
                    <a:pt x="1444" y="213"/>
                  </a:lnTo>
                  <a:lnTo>
                    <a:pt x="1444" y="213"/>
                  </a:lnTo>
                  <a:lnTo>
                    <a:pt x="1446" y="207"/>
                  </a:lnTo>
                  <a:lnTo>
                    <a:pt x="1446" y="207"/>
                  </a:lnTo>
                  <a:lnTo>
                    <a:pt x="1446" y="206"/>
                  </a:lnTo>
                  <a:lnTo>
                    <a:pt x="1444" y="204"/>
                  </a:lnTo>
                  <a:lnTo>
                    <a:pt x="1435" y="206"/>
                  </a:lnTo>
                  <a:lnTo>
                    <a:pt x="1432" y="209"/>
                  </a:lnTo>
                  <a:lnTo>
                    <a:pt x="1430" y="209"/>
                  </a:lnTo>
                  <a:lnTo>
                    <a:pt x="1423" y="209"/>
                  </a:lnTo>
                  <a:lnTo>
                    <a:pt x="1419" y="209"/>
                  </a:lnTo>
                  <a:lnTo>
                    <a:pt x="1419" y="211"/>
                  </a:lnTo>
                  <a:lnTo>
                    <a:pt x="1417" y="213"/>
                  </a:lnTo>
                  <a:lnTo>
                    <a:pt x="1417" y="213"/>
                  </a:lnTo>
                  <a:lnTo>
                    <a:pt x="1414" y="213"/>
                  </a:lnTo>
                  <a:lnTo>
                    <a:pt x="1414" y="215"/>
                  </a:lnTo>
                  <a:lnTo>
                    <a:pt x="1412" y="215"/>
                  </a:lnTo>
                  <a:lnTo>
                    <a:pt x="1412" y="222"/>
                  </a:lnTo>
                  <a:lnTo>
                    <a:pt x="1405" y="233"/>
                  </a:lnTo>
                  <a:lnTo>
                    <a:pt x="1405" y="240"/>
                  </a:lnTo>
                  <a:lnTo>
                    <a:pt x="1406" y="242"/>
                  </a:lnTo>
                  <a:lnTo>
                    <a:pt x="1406" y="244"/>
                  </a:lnTo>
                  <a:lnTo>
                    <a:pt x="1408" y="244"/>
                  </a:lnTo>
                  <a:lnTo>
                    <a:pt x="1408" y="244"/>
                  </a:lnTo>
                  <a:lnTo>
                    <a:pt x="1410" y="242"/>
                  </a:lnTo>
                  <a:lnTo>
                    <a:pt x="1412" y="242"/>
                  </a:lnTo>
                  <a:lnTo>
                    <a:pt x="1415" y="240"/>
                  </a:lnTo>
                  <a:lnTo>
                    <a:pt x="1419" y="240"/>
                  </a:lnTo>
                  <a:lnTo>
                    <a:pt x="1419" y="242"/>
                  </a:lnTo>
                  <a:lnTo>
                    <a:pt x="1419" y="244"/>
                  </a:lnTo>
                  <a:lnTo>
                    <a:pt x="1421" y="244"/>
                  </a:lnTo>
                  <a:lnTo>
                    <a:pt x="1421" y="245"/>
                  </a:lnTo>
                  <a:lnTo>
                    <a:pt x="1419" y="245"/>
                  </a:lnTo>
                  <a:lnTo>
                    <a:pt x="1419" y="245"/>
                  </a:lnTo>
                  <a:lnTo>
                    <a:pt x="1419" y="244"/>
                  </a:lnTo>
                  <a:lnTo>
                    <a:pt x="1417" y="242"/>
                  </a:lnTo>
                  <a:lnTo>
                    <a:pt x="1415" y="242"/>
                  </a:lnTo>
                  <a:lnTo>
                    <a:pt x="1410" y="244"/>
                  </a:lnTo>
                  <a:lnTo>
                    <a:pt x="1408" y="245"/>
                  </a:lnTo>
                  <a:lnTo>
                    <a:pt x="1408" y="249"/>
                  </a:lnTo>
                  <a:lnTo>
                    <a:pt x="1406" y="251"/>
                  </a:lnTo>
                  <a:lnTo>
                    <a:pt x="1408" y="254"/>
                  </a:lnTo>
                  <a:lnTo>
                    <a:pt x="1408" y="256"/>
                  </a:lnTo>
                  <a:lnTo>
                    <a:pt x="1410" y="258"/>
                  </a:lnTo>
                  <a:lnTo>
                    <a:pt x="1410" y="258"/>
                  </a:lnTo>
                  <a:lnTo>
                    <a:pt x="1412" y="258"/>
                  </a:lnTo>
                  <a:lnTo>
                    <a:pt x="1412" y="260"/>
                  </a:lnTo>
                  <a:lnTo>
                    <a:pt x="1412" y="260"/>
                  </a:lnTo>
                  <a:lnTo>
                    <a:pt x="1412" y="262"/>
                  </a:lnTo>
                  <a:lnTo>
                    <a:pt x="1412" y="262"/>
                  </a:lnTo>
                  <a:lnTo>
                    <a:pt x="1414" y="265"/>
                  </a:lnTo>
                  <a:lnTo>
                    <a:pt x="1414" y="265"/>
                  </a:lnTo>
                  <a:lnTo>
                    <a:pt x="1415" y="267"/>
                  </a:lnTo>
                  <a:lnTo>
                    <a:pt x="1423" y="265"/>
                  </a:lnTo>
                  <a:lnTo>
                    <a:pt x="1424" y="265"/>
                  </a:lnTo>
                  <a:lnTo>
                    <a:pt x="1424" y="267"/>
                  </a:lnTo>
                  <a:lnTo>
                    <a:pt x="1428" y="272"/>
                  </a:lnTo>
                  <a:lnTo>
                    <a:pt x="1430" y="274"/>
                  </a:lnTo>
                  <a:lnTo>
                    <a:pt x="1430" y="274"/>
                  </a:lnTo>
                  <a:lnTo>
                    <a:pt x="1430" y="276"/>
                  </a:lnTo>
                  <a:lnTo>
                    <a:pt x="1430" y="278"/>
                  </a:lnTo>
                  <a:lnTo>
                    <a:pt x="1430" y="278"/>
                  </a:lnTo>
                  <a:lnTo>
                    <a:pt x="1430" y="280"/>
                  </a:lnTo>
                  <a:lnTo>
                    <a:pt x="1430" y="283"/>
                  </a:lnTo>
                  <a:lnTo>
                    <a:pt x="1430" y="285"/>
                  </a:lnTo>
                  <a:lnTo>
                    <a:pt x="1432" y="285"/>
                  </a:lnTo>
                  <a:lnTo>
                    <a:pt x="1433" y="287"/>
                  </a:lnTo>
                  <a:lnTo>
                    <a:pt x="1432" y="289"/>
                  </a:lnTo>
                  <a:lnTo>
                    <a:pt x="1428" y="285"/>
                  </a:lnTo>
                  <a:lnTo>
                    <a:pt x="1426" y="285"/>
                  </a:lnTo>
                  <a:lnTo>
                    <a:pt x="1426" y="287"/>
                  </a:lnTo>
                  <a:lnTo>
                    <a:pt x="1424" y="289"/>
                  </a:lnTo>
                  <a:lnTo>
                    <a:pt x="1423" y="289"/>
                  </a:lnTo>
                  <a:lnTo>
                    <a:pt x="1423" y="289"/>
                  </a:lnTo>
                  <a:lnTo>
                    <a:pt x="1421" y="287"/>
                  </a:lnTo>
                  <a:lnTo>
                    <a:pt x="1419" y="285"/>
                  </a:lnTo>
                  <a:lnTo>
                    <a:pt x="1421" y="285"/>
                  </a:lnTo>
                  <a:lnTo>
                    <a:pt x="1421" y="281"/>
                  </a:lnTo>
                  <a:lnTo>
                    <a:pt x="1419" y="281"/>
                  </a:lnTo>
                  <a:lnTo>
                    <a:pt x="1419" y="281"/>
                  </a:lnTo>
                  <a:lnTo>
                    <a:pt x="1419" y="283"/>
                  </a:lnTo>
                  <a:lnTo>
                    <a:pt x="1417" y="285"/>
                  </a:lnTo>
                  <a:lnTo>
                    <a:pt x="1417" y="285"/>
                  </a:lnTo>
                  <a:lnTo>
                    <a:pt x="1415" y="283"/>
                  </a:lnTo>
                  <a:lnTo>
                    <a:pt x="1415" y="283"/>
                  </a:lnTo>
                  <a:lnTo>
                    <a:pt x="1415" y="281"/>
                  </a:lnTo>
                  <a:lnTo>
                    <a:pt x="1417" y="281"/>
                  </a:lnTo>
                  <a:lnTo>
                    <a:pt x="1419" y="280"/>
                  </a:lnTo>
                  <a:lnTo>
                    <a:pt x="1419" y="280"/>
                  </a:lnTo>
                  <a:lnTo>
                    <a:pt x="1421" y="281"/>
                  </a:lnTo>
                  <a:lnTo>
                    <a:pt x="1424" y="280"/>
                  </a:lnTo>
                  <a:lnTo>
                    <a:pt x="1426" y="278"/>
                  </a:lnTo>
                  <a:lnTo>
                    <a:pt x="1426" y="274"/>
                  </a:lnTo>
                  <a:lnTo>
                    <a:pt x="1424" y="271"/>
                  </a:lnTo>
                  <a:lnTo>
                    <a:pt x="1415" y="271"/>
                  </a:lnTo>
                  <a:lnTo>
                    <a:pt x="1414" y="269"/>
                  </a:lnTo>
                  <a:lnTo>
                    <a:pt x="1410" y="265"/>
                  </a:lnTo>
                  <a:lnTo>
                    <a:pt x="1408" y="263"/>
                  </a:lnTo>
                  <a:lnTo>
                    <a:pt x="1408" y="262"/>
                  </a:lnTo>
                  <a:lnTo>
                    <a:pt x="1408" y="260"/>
                  </a:lnTo>
                  <a:lnTo>
                    <a:pt x="1405" y="256"/>
                  </a:lnTo>
                  <a:lnTo>
                    <a:pt x="1403" y="254"/>
                  </a:lnTo>
                  <a:lnTo>
                    <a:pt x="1403" y="254"/>
                  </a:lnTo>
                  <a:lnTo>
                    <a:pt x="1403" y="253"/>
                  </a:lnTo>
                  <a:lnTo>
                    <a:pt x="1403" y="251"/>
                  </a:lnTo>
                  <a:lnTo>
                    <a:pt x="1403" y="249"/>
                  </a:lnTo>
                  <a:lnTo>
                    <a:pt x="1401" y="249"/>
                  </a:lnTo>
                  <a:lnTo>
                    <a:pt x="1401" y="249"/>
                  </a:lnTo>
                  <a:lnTo>
                    <a:pt x="1399" y="249"/>
                  </a:lnTo>
                  <a:lnTo>
                    <a:pt x="1399" y="247"/>
                  </a:lnTo>
                  <a:lnTo>
                    <a:pt x="1401" y="247"/>
                  </a:lnTo>
                  <a:lnTo>
                    <a:pt x="1401" y="245"/>
                  </a:lnTo>
                  <a:lnTo>
                    <a:pt x="1401" y="245"/>
                  </a:lnTo>
                  <a:lnTo>
                    <a:pt x="1401" y="242"/>
                  </a:lnTo>
                  <a:lnTo>
                    <a:pt x="1399" y="242"/>
                  </a:lnTo>
                  <a:lnTo>
                    <a:pt x="1388" y="244"/>
                  </a:lnTo>
                  <a:lnTo>
                    <a:pt x="1385" y="245"/>
                  </a:lnTo>
                  <a:lnTo>
                    <a:pt x="1383" y="245"/>
                  </a:lnTo>
                  <a:lnTo>
                    <a:pt x="1381" y="247"/>
                  </a:lnTo>
                  <a:lnTo>
                    <a:pt x="1381" y="249"/>
                  </a:lnTo>
                  <a:lnTo>
                    <a:pt x="1381" y="251"/>
                  </a:lnTo>
                  <a:lnTo>
                    <a:pt x="1381" y="253"/>
                  </a:lnTo>
                  <a:lnTo>
                    <a:pt x="1381" y="253"/>
                  </a:lnTo>
                  <a:lnTo>
                    <a:pt x="1379" y="254"/>
                  </a:lnTo>
                  <a:lnTo>
                    <a:pt x="1379" y="256"/>
                  </a:lnTo>
                  <a:lnTo>
                    <a:pt x="1381" y="256"/>
                  </a:lnTo>
                  <a:lnTo>
                    <a:pt x="1381" y="258"/>
                  </a:lnTo>
                  <a:lnTo>
                    <a:pt x="1385" y="258"/>
                  </a:lnTo>
                  <a:lnTo>
                    <a:pt x="1385" y="258"/>
                  </a:lnTo>
                  <a:lnTo>
                    <a:pt x="1387" y="258"/>
                  </a:lnTo>
                  <a:lnTo>
                    <a:pt x="1387" y="260"/>
                  </a:lnTo>
                  <a:lnTo>
                    <a:pt x="1387" y="262"/>
                  </a:lnTo>
                  <a:lnTo>
                    <a:pt x="1387" y="263"/>
                  </a:lnTo>
                  <a:lnTo>
                    <a:pt x="1388" y="265"/>
                  </a:lnTo>
                  <a:lnTo>
                    <a:pt x="1388" y="265"/>
                  </a:lnTo>
                  <a:lnTo>
                    <a:pt x="1388" y="265"/>
                  </a:lnTo>
                  <a:lnTo>
                    <a:pt x="1390" y="267"/>
                  </a:lnTo>
                  <a:lnTo>
                    <a:pt x="1405" y="272"/>
                  </a:lnTo>
                  <a:lnTo>
                    <a:pt x="1405" y="274"/>
                  </a:lnTo>
                  <a:lnTo>
                    <a:pt x="1406" y="276"/>
                  </a:lnTo>
                  <a:lnTo>
                    <a:pt x="1408" y="276"/>
                  </a:lnTo>
                  <a:lnTo>
                    <a:pt x="1408" y="278"/>
                  </a:lnTo>
                  <a:lnTo>
                    <a:pt x="1408" y="278"/>
                  </a:lnTo>
                  <a:lnTo>
                    <a:pt x="1408" y="278"/>
                  </a:lnTo>
                  <a:lnTo>
                    <a:pt x="1408" y="280"/>
                  </a:lnTo>
                  <a:lnTo>
                    <a:pt x="1408" y="280"/>
                  </a:lnTo>
                  <a:lnTo>
                    <a:pt x="1405" y="278"/>
                  </a:lnTo>
                  <a:lnTo>
                    <a:pt x="1401" y="274"/>
                  </a:lnTo>
                  <a:lnTo>
                    <a:pt x="1399" y="274"/>
                  </a:lnTo>
                  <a:lnTo>
                    <a:pt x="1394" y="274"/>
                  </a:lnTo>
                  <a:lnTo>
                    <a:pt x="1392" y="274"/>
                  </a:lnTo>
                  <a:lnTo>
                    <a:pt x="1390" y="276"/>
                  </a:lnTo>
                  <a:lnTo>
                    <a:pt x="1392" y="278"/>
                  </a:lnTo>
                  <a:lnTo>
                    <a:pt x="1392" y="278"/>
                  </a:lnTo>
                  <a:lnTo>
                    <a:pt x="1392" y="280"/>
                  </a:lnTo>
                  <a:lnTo>
                    <a:pt x="1392" y="281"/>
                  </a:lnTo>
                  <a:lnTo>
                    <a:pt x="1392" y="283"/>
                  </a:lnTo>
                  <a:lnTo>
                    <a:pt x="1392" y="283"/>
                  </a:lnTo>
                  <a:lnTo>
                    <a:pt x="1392" y="281"/>
                  </a:lnTo>
                  <a:lnTo>
                    <a:pt x="1390" y="280"/>
                  </a:lnTo>
                  <a:lnTo>
                    <a:pt x="1390" y="280"/>
                  </a:lnTo>
                  <a:lnTo>
                    <a:pt x="1388" y="278"/>
                  </a:lnTo>
                  <a:lnTo>
                    <a:pt x="1388" y="278"/>
                  </a:lnTo>
                  <a:lnTo>
                    <a:pt x="1387" y="276"/>
                  </a:lnTo>
                  <a:lnTo>
                    <a:pt x="1387" y="272"/>
                  </a:lnTo>
                  <a:lnTo>
                    <a:pt x="1387" y="271"/>
                  </a:lnTo>
                  <a:lnTo>
                    <a:pt x="1385" y="269"/>
                  </a:lnTo>
                  <a:lnTo>
                    <a:pt x="1385" y="269"/>
                  </a:lnTo>
                  <a:lnTo>
                    <a:pt x="1385" y="271"/>
                  </a:lnTo>
                  <a:lnTo>
                    <a:pt x="1385" y="274"/>
                  </a:lnTo>
                  <a:lnTo>
                    <a:pt x="1385" y="278"/>
                  </a:lnTo>
                  <a:lnTo>
                    <a:pt x="1385" y="281"/>
                  </a:lnTo>
                  <a:lnTo>
                    <a:pt x="1383" y="283"/>
                  </a:lnTo>
                  <a:lnTo>
                    <a:pt x="1383" y="287"/>
                  </a:lnTo>
                  <a:lnTo>
                    <a:pt x="1383" y="285"/>
                  </a:lnTo>
                  <a:lnTo>
                    <a:pt x="1383" y="285"/>
                  </a:lnTo>
                  <a:lnTo>
                    <a:pt x="1383" y="283"/>
                  </a:lnTo>
                  <a:lnTo>
                    <a:pt x="1383" y="281"/>
                  </a:lnTo>
                  <a:lnTo>
                    <a:pt x="1383" y="281"/>
                  </a:lnTo>
                  <a:lnTo>
                    <a:pt x="1383" y="280"/>
                  </a:lnTo>
                  <a:lnTo>
                    <a:pt x="1383" y="280"/>
                  </a:lnTo>
                  <a:lnTo>
                    <a:pt x="1383" y="276"/>
                  </a:lnTo>
                  <a:lnTo>
                    <a:pt x="1383" y="272"/>
                  </a:lnTo>
                  <a:lnTo>
                    <a:pt x="1383" y="269"/>
                  </a:lnTo>
                  <a:lnTo>
                    <a:pt x="1383" y="267"/>
                  </a:lnTo>
                  <a:lnTo>
                    <a:pt x="1381" y="265"/>
                  </a:lnTo>
                  <a:lnTo>
                    <a:pt x="1381" y="265"/>
                  </a:lnTo>
                  <a:lnTo>
                    <a:pt x="1379" y="263"/>
                  </a:lnTo>
                  <a:lnTo>
                    <a:pt x="1376" y="265"/>
                  </a:lnTo>
                  <a:lnTo>
                    <a:pt x="1376" y="265"/>
                  </a:lnTo>
                  <a:lnTo>
                    <a:pt x="1376" y="263"/>
                  </a:lnTo>
                  <a:lnTo>
                    <a:pt x="1376" y="262"/>
                  </a:lnTo>
                  <a:lnTo>
                    <a:pt x="1376" y="262"/>
                  </a:lnTo>
                  <a:lnTo>
                    <a:pt x="1378" y="260"/>
                  </a:lnTo>
                  <a:lnTo>
                    <a:pt x="1376" y="258"/>
                  </a:lnTo>
                  <a:lnTo>
                    <a:pt x="1374" y="254"/>
                  </a:lnTo>
                  <a:lnTo>
                    <a:pt x="1374" y="253"/>
                  </a:lnTo>
                  <a:lnTo>
                    <a:pt x="1372" y="251"/>
                  </a:lnTo>
                  <a:lnTo>
                    <a:pt x="1370" y="251"/>
                  </a:lnTo>
                  <a:lnTo>
                    <a:pt x="1370" y="251"/>
                  </a:lnTo>
                  <a:lnTo>
                    <a:pt x="1370" y="251"/>
                  </a:lnTo>
                  <a:lnTo>
                    <a:pt x="1370" y="253"/>
                  </a:lnTo>
                  <a:lnTo>
                    <a:pt x="1370" y="253"/>
                  </a:lnTo>
                  <a:lnTo>
                    <a:pt x="1367" y="253"/>
                  </a:lnTo>
                  <a:lnTo>
                    <a:pt x="1365" y="254"/>
                  </a:lnTo>
                  <a:lnTo>
                    <a:pt x="1365" y="254"/>
                  </a:lnTo>
                  <a:lnTo>
                    <a:pt x="1365" y="254"/>
                  </a:lnTo>
                  <a:lnTo>
                    <a:pt x="1365" y="256"/>
                  </a:lnTo>
                  <a:lnTo>
                    <a:pt x="1365" y="258"/>
                  </a:lnTo>
                  <a:lnTo>
                    <a:pt x="1365" y="258"/>
                  </a:lnTo>
                  <a:lnTo>
                    <a:pt x="1367" y="258"/>
                  </a:lnTo>
                  <a:lnTo>
                    <a:pt x="1365" y="260"/>
                  </a:lnTo>
                  <a:lnTo>
                    <a:pt x="1367" y="262"/>
                  </a:lnTo>
                  <a:lnTo>
                    <a:pt x="1367" y="262"/>
                  </a:lnTo>
                  <a:lnTo>
                    <a:pt x="1367" y="262"/>
                  </a:lnTo>
                  <a:lnTo>
                    <a:pt x="1365" y="263"/>
                  </a:lnTo>
                  <a:lnTo>
                    <a:pt x="1365" y="265"/>
                  </a:lnTo>
                  <a:lnTo>
                    <a:pt x="1363" y="267"/>
                  </a:lnTo>
                  <a:lnTo>
                    <a:pt x="1365" y="271"/>
                  </a:lnTo>
                  <a:lnTo>
                    <a:pt x="1363" y="272"/>
                  </a:lnTo>
                  <a:lnTo>
                    <a:pt x="1359" y="274"/>
                  </a:lnTo>
                  <a:lnTo>
                    <a:pt x="1358" y="276"/>
                  </a:lnTo>
                  <a:lnTo>
                    <a:pt x="1358" y="280"/>
                  </a:lnTo>
                  <a:lnTo>
                    <a:pt x="1358" y="285"/>
                  </a:lnTo>
                  <a:lnTo>
                    <a:pt x="1358" y="287"/>
                  </a:lnTo>
                  <a:lnTo>
                    <a:pt x="1358" y="287"/>
                  </a:lnTo>
                  <a:lnTo>
                    <a:pt x="1361" y="287"/>
                  </a:lnTo>
                  <a:lnTo>
                    <a:pt x="1363" y="287"/>
                  </a:lnTo>
                  <a:lnTo>
                    <a:pt x="1361" y="289"/>
                  </a:lnTo>
                  <a:lnTo>
                    <a:pt x="1361" y="291"/>
                  </a:lnTo>
                  <a:lnTo>
                    <a:pt x="1361" y="292"/>
                  </a:lnTo>
                  <a:lnTo>
                    <a:pt x="1361" y="294"/>
                  </a:lnTo>
                  <a:lnTo>
                    <a:pt x="1361" y="296"/>
                  </a:lnTo>
                  <a:lnTo>
                    <a:pt x="1365" y="298"/>
                  </a:lnTo>
                  <a:lnTo>
                    <a:pt x="1358" y="298"/>
                  </a:lnTo>
                  <a:lnTo>
                    <a:pt x="1356" y="300"/>
                  </a:lnTo>
                  <a:lnTo>
                    <a:pt x="1350" y="303"/>
                  </a:lnTo>
                  <a:lnTo>
                    <a:pt x="1340" y="303"/>
                  </a:lnTo>
                  <a:lnTo>
                    <a:pt x="1340" y="305"/>
                  </a:lnTo>
                  <a:lnTo>
                    <a:pt x="1340" y="305"/>
                  </a:lnTo>
                  <a:lnTo>
                    <a:pt x="1341" y="307"/>
                  </a:lnTo>
                  <a:lnTo>
                    <a:pt x="1341" y="307"/>
                  </a:lnTo>
                  <a:lnTo>
                    <a:pt x="1340" y="309"/>
                  </a:lnTo>
                  <a:lnTo>
                    <a:pt x="1338" y="310"/>
                  </a:lnTo>
                  <a:lnTo>
                    <a:pt x="1336" y="316"/>
                  </a:lnTo>
                  <a:lnTo>
                    <a:pt x="1332" y="319"/>
                  </a:lnTo>
                  <a:lnTo>
                    <a:pt x="1332" y="321"/>
                  </a:lnTo>
                  <a:lnTo>
                    <a:pt x="1332" y="321"/>
                  </a:lnTo>
                  <a:lnTo>
                    <a:pt x="1334" y="321"/>
                  </a:lnTo>
                  <a:lnTo>
                    <a:pt x="1334" y="323"/>
                  </a:lnTo>
                  <a:lnTo>
                    <a:pt x="1334" y="325"/>
                  </a:lnTo>
                  <a:lnTo>
                    <a:pt x="1334" y="327"/>
                  </a:lnTo>
                  <a:lnTo>
                    <a:pt x="1332" y="327"/>
                  </a:lnTo>
                  <a:lnTo>
                    <a:pt x="1331" y="327"/>
                  </a:lnTo>
                  <a:lnTo>
                    <a:pt x="1329" y="332"/>
                  </a:lnTo>
                  <a:lnTo>
                    <a:pt x="1329" y="334"/>
                  </a:lnTo>
                  <a:lnTo>
                    <a:pt x="1331" y="334"/>
                  </a:lnTo>
                  <a:lnTo>
                    <a:pt x="1334" y="332"/>
                  </a:lnTo>
                  <a:lnTo>
                    <a:pt x="1343" y="328"/>
                  </a:lnTo>
                  <a:lnTo>
                    <a:pt x="1343" y="330"/>
                  </a:lnTo>
                  <a:lnTo>
                    <a:pt x="1343" y="332"/>
                  </a:lnTo>
                  <a:lnTo>
                    <a:pt x="1349" y="334"/>
                  </a:lnTo>
                  <a:lnTo>
                    <a:pt x="1350" y="337"/>
                  </a:lnTo>
                  <a:lnTo>
                    <a:pt x="1349" y="337"/>
                  </a:lnTo>
                  <a:lnTo>
                    <a:pt x="1347" y="337"/>
                  </a:lnTo>
                  <a:lnTo>
                    <a:pt x="1345" y="337"/>
                  </a:lnTo>
                  <a:lnTo>
                    <a:pt x="1345" y="336"/>
                  </a:lnTo>
                  <a:lnTo>
                    <a:pt x="1343" y="336"/>
                  </a:lnTo>
                  <a:lnTo>
                    <a:pt x="1343" y="334"/>
                  </a:lnTo>
                  <a:lnTo>
                    <a:pt x="1341" y="336"/>
                  </a:lnTo>
                  <a:lnTo>
                    <a:pt x="1341" y="336"/>
                  </a:lnTo>
                  <a:lnTo>
                    <a:pt x="1340" y="337"/>
                  </a:lnTo>
                  <a:lnTo>
                    <a:pt x="1338" y="337"/>
                  </a:lnTo>
                  <a:lnTo>
                    <a:pt x="1334" y="341"/>
                  </a:lnTo>
                  <a:lnTo>
                    <a:pt x="1331" y="343"/>
                  </a:lnTo>
                  <a:lnTo>
                    <a:pt x="1340" y="348"/>
                  </a:lnTo>
                  <a:lnTo>
                    <a:pt x="1345" y="348"/>
                  </a:lnTo>
                  <a:lnTo>
                    <a:pt x="1347" y="350"/>
                  </a:lnTo>
                  <a:lnTo>
                    <a:pt x="1347" y="354"/>
                  </a:lnTo>
                  <a:lnTo>
                    <a:pt x="1343" y="350"/>
                  </a:lnTo>
                  <a:lnTo>
                    <a:pt x="1336" y="348"/>
                  </a:lnTo>
                  <a:lnTo>
                    <a:pt x="1331" y="345"/>
                  </a:lnTo>
                  <a:lnTo>
                    <a:pt x="1329" y="347"/>
                  </a:lnTo>
                  <a:lnTo>
                    <a:pt x="1327" y="348"/>
                  </a:lnTo>
                  <a:lnTo>
                    <a:pt x="1323" y="350"/>
                  </a:lnTo>
                  <a:lnTo>
                    <a:pt x="1320" y="352"/>
                  </a:lnTo>
                  <a:lnTo>
                    <a:pt x="1320" y="354"/>
                  </a:lnTo>
                  <a:lnTo>
                    <a:pt x="1322" y="356"/>
                  </a:lnTo>
                  <a:lnTo>
                    <a:pt x="1323" y="357"/>
                  </a:lnTo>
                  <a:lnTo>
                    <a:pt x="1325" y="356"/>
                  </a:lnTo>
                  <a:lnTo>
                    <a:pt x="1325" y="354"/>
                  </a:lnTo>
                  <a:lnTo>
                    <a:pt x="1327" y="356"/>
                  </a:lnTo>
                  <a:lnTo>
                    <a:pt x="1329" y="357"/>
                  </a:lnTo>
                  <a:lnTo>
                    <a:pt x="1331" y="359"/>
                  </a:lnTo>
                  <a:lnTo>
                    <a:pt x="1332" y="363"/>
                  </a:lnTo>
                  <a:lnTo>
                    <a:pt x="1338" y="365"/>
                  </a:lnTo>
                  <a:lnTo>
                    <a:pt x="1341" y="366"/>
                  </a:lnTo>
                  <a:lnTo>
                    <a:pt x="1340" y="366"/>
                  </a:lnTo>
                  <a:lnTo>
                    <a:pt x="1336" y="365"/>
                  </a:lnTo>
                  <a:lnTo>
                    <a:pt x="1332" y="366"/>
                  </a:lnTo>
                  <a:lnTo>
                    <a:pt x="1331" y="366"/>
                  </a:lnTo>
                  <a:lnTo>
                    <a:pt x="1329" y="365"/>
                  </a:lnTo>
                  <a:lnTo>
                    <a:pt x="1329" y="365"/>
                  </a:lnTo>
                  <a:lnTo>
                    <a:pt x="1327" y="363"/>
                  </a:lnTo>
                  <a:lnTo>
                    <a:pt x="1325" y="359"/>
                  </a:lnTo>
                  <a:lnTo>
                    <a:pt x="1325" y="359"/>
                  </a:lnTo>
                  <a:lnTo>
                    <a:pt x="1323" y="361"/>
                  </a:lnTo>
                  <a:lnTo>
                    <a:pt x="1323" y="361"/>
                  </a:lnTo>
                  <a:lnTo>
                    <a:pt x="1322" y="359"/>
                  </a:lnTo>
                  <a:lnTo>
                    <a:pt x="1320" y="357"/>
                  </a:lnTo>
                  <a:lnTo>
                    <a:pt x="1318" y="359"/>
                  </a:lnTo>
                  <a:lnTo>
                    <a:pt x="1313" y="361"/>
                  </a:lnTo>
                  <a:lnTo>
                    <a:pt x="1313" y="361"/>
                  </a:lnTo>
                  <a:lnTo>
                    <a:pt x="1313" y="363"/>
                  </a:lnTo>
                  <a:lnTo>
                    <a:pt x="1313" y="363"/>
                  </a:lnTo>
                  <a:lnTo>
                    <a:pt x="1313" y="365"/>
                  </a:lnTo>
                  <a:lnTo>
                    <a:pt x="1313" y="366"/>
                  </a:lnTo>
                  <a:lnTo>
                    <a:pt x="1313" y="366"/>
                  </a:lnTo>
                  <a:lnTo>
                    <a:pt x="1313" y="366"/>
                  </a:lnTo>
                  <a:lnTo>
                    <a:pt x="1314" y="368"/>
                  </a:lnTo>
                  <a:lnTo>
                    <a:pt x="1314" y="368"/>
                  </a:lnTo>
                  <a:lnTo>
                    <a:pt x="1316" y="368"/>
                  </a:lnTo>
                  <a:lnTo>
                    <a:pt x="1316" y="368"/>
                  </a:lnTo>
                  <a:lnTo>
                    <a:pt x="1316" y="370"/>
                  </a:lnTo>
                  <a:lnTo>
                    <a:pt x="1316" y="370"/>
                  </a:lnTo>
                  <a:lnTo>
                    <a:pt x="1314" y="370"/>
                  </a:lnTo>
                  <a:lnTo>
                    <a:pt x="1314" y="370"/>
                  </a:lnTo>
                  <a:lnTo>
                    <a:pt x="1313" y="368"/>
                  </a:lnTo>
                  <a:lnTo>
                    <a:pt x="1311" y="368"/>
                  </a:lnTo>
                  <a:lnTo>
                    <a:pt x="1311" y="368"/>
                  </a:lnTo>
                  <a:lnTo>
                    <a:pt x="1311" y="366"/>
                  </a:lnTo>
                  <a:lnTo>
                    <a:pt x="1311" y="366"/>
                  </a:lnTo>
                  <a:lnTo>
                    <a:pt x="1309" y="365"/>
                  </a:lnTo>
                  <a:lnTo>
                    <a:pt x="1309" y="363"/>
                  </a:lnTo>
                  <a:lnTo>
                    <a:pt x="1307" y="361"/>
                  </a:lnTo>
                  <a:lnTo>
                    <a:pt x="1305" y="361"/>
                  </a:lnTo>
                  <a:lnTo>
                    <a:pt x="1303" y="363"/>
                  </a:lnTo>
                  <a:lnTo>
                    <a:pt x="1298" y="365"/>
                  </a:lnTo>
                  <a:lnTo>
                    <a:pt x="1293" y="368"/>
                  </a:lnTo>
                  <a:lnTo>
                    <a:pt x="1289" y="370"/>
                  </a:lnTo>
                  <a:lnTo>
                    <a:pt x="1287" y="372"/>
                  </a:lnTo>
                  <a:lnTo>
                    <a:pt x="1285" y="374"/>
                  </a:lnTo>
                  <a:lnTo>
                    <a:pt x="1285" y="375"/>
                  </a:lnTo>
                  <a:lnTo>
                    <a:pt x="1285" y="377"/>
                  </a:lnTo>
                  <a:lnTo>
                    <a:pt x="1285" y="379"/>
                  </a:lnTo>
                  <a:lnTo>
                    <a:pt x="1287" y="381"/>
                  </a:lnTo>
                  <a:lnTo>
                    <a:pt x="1287" y="381"/>
                  </a:lnTo>
                  <a:lnTo>
                    <a:pt x="1287" y="381"/>
                  </a:lnTo>
                  <a:lnTo>
                    <a:pt x="1289" y="383"/>
                  </a:lnTo>
                  <a:lnTo>
                    <a:pt x="1289" y="383"/>
                  </a:lnTo>
                  <a:lnTo>
                    <a:pt x="1289" y="384"/>
                  </a:lnTo>
                  <a:lnTo>
                    <a:pt x="1287" y="384"/>
                  </a:lnTo>
                  <a:lnTo>
                    <a:pt x="1285" y="384"/>
                  </a:lnTo>
                  <a:lnTo>
                    <a:pt x="1284" y="383"/>
                  </a:lnTo>
                  <a:lnTo>
                    <a:pt x="1282" y="384"/>
                  </a:lnTo>
                  <a:lnTo>
                    <a:pt x="1282" y="386"/>
                  </a:lnTo>
                  <a:lnTo>
                    <a:pt x="1280" y="388"/>
                  </a:lnTo>
                  <a:lnTo>
                    <a:pt x="1280" y="388"/>
                  </a:lnTo>
                  <a:lnTo>
                    <a:pt x="1282" y="390"/>
                  </a:lnTo>
                  <a:lnTo>
                    <a:pt x="1282" y="390"/>
                  </a:lnTo>
                  <a:lnTo>
                    <a:pt x="1282" y="392"/>
                  </a:lnTo>
                  <a:lnTo>
                    <a:pt x="1282" y="393"/>
                  </a:lnTo>
                  <a:lnTo>
                    <a:pt x="1282" y="395"/>
                  </a:lnTo>
                  <a:lnTo>
                    <a:pt x="1284" y="397"/>
                  </a:lnTo>
                  <a:lnTo>
                    <a:pt x="1284" y="397"/>
                  </a:lnTo>
                  <a:lnTo>
                    <a:pt x="1291" y="397"/>
                  </a:lnTo>
                  <a:lnTo>
                    <a:pt x="1294" y="395"/>
                  </a:lnTo>
                  <a:lnTo>
                    <a:pt x="1300" y="395"/>
                  </a:lnTo>
                  <a:lnTo>
                    <a:pt x="1302" y="393"/>
                  </a:lnTo>
                  <a:lnTo>
                    <a:pt x="1302" y="392"/>
                  </a:lnTo>
                  <a:lnTo>
                    <a:pt x="1305" y="388"/>
                  </a:lnTo>
                  <a:lnTo>
                    <a:pt x="1307" y="388"/>
                  </a:lnTo>
                  <a:lnTo>
                    <a:pt x="1307" y="388"/>
                  </a:lnTo>
                  <a:lnTo>
                    <a:pt x="1309" y="390"/>
                  </a:lnTo>
                  <a:lnTo>
                    <a:pt x="1309" y="390"/>
                  </a:lnTo>
                  <a:lnTo>
                    <a:pt x="1309" y="390"/>
                  </a:lnTo>
                  <a:lnTo>
                    <a:pt x="1311" y="390"/>
                  </a:lnTo>
                  <a:lnTo>
                    <a:pt x="1313" y="392"/>
                  </a:lnTo>
                  <a:lnTo>
                    <a:pt x="1313" y="393"/>
                  </a:lnTo>
                  <a:lnTo>
                    <a:pt x="1311" y="395"/>
                  </a:lnTo>
                  <a:lnTo>
                    <a:pt x="1309" y="395"/>
                  </a:lnTo>
                  <a:lnTo>
                    <a:pt x="1307" y="395"/>
                  </a:lnTo>
                  <a:lnTo>
                    <a:pt x="1309" y="397"/>
                  </a:lnTo>
                  <a:lnTo>
                    <a:pt x="1320" y="395"/>
                  </a:lnTo>
                  <a:lnTo>
                    <a:pt x="1323" y="390"/>
                  </a:lnTo>
                  <a:lnTo>
                    <a:pt x="1325" y="388"/>
                  </a:lnTo>
                  <a:lnTo>
                    <a:pt x="1329" y="388"/>
                  </a:lnTo>
                  <a:lnTo>
                    <a:pt x="1331" y="386"/>
                  </a:lnTo>
                  <a:lnTo>
                    <a:pt x="1334" y="384"/>
                  </a:lnTo>
                  <a:lnTo>
                    <a:pt x="1334" y="384"/>
                  </a:lnTo>
                  <a:lnTo>
                    <a:pt x="1334" y="386"/>
                  </a:lnTo>
                  <a:lnTo>
                    <a:pt x="1331" y="395"/>
                  </a:lnTo>
                  <a:lnTo>
                    <a:pt x="1338" y="395"/>
                  </a:lnTo>
                  <a:lnTo>
                    <a:pt x="1349" y="403"/>
                  </a:lnTo>
                  <a:lnTo>
                    <a:pt x="1350" y="403"/>
                  </a:lnTo>
                  <a:lnTo>
                    <a:pt x="1349" y="404"/>
                  </a:lnTo>
                  <a:lnTo>
                    <a:pt x="1343" y="401"/>
                  </a:lnTo>
                  <a:lnTo>
                    <a:pt x="1334" y="399"/>
                  </a:lnTo>
                  <a:lnTo>
                    <a:pt x="1327" y="399"/>
                  </a:lnTo>
                  <a:lnTo>
                    <a:pt x="1325" y="401"/>
                  </a:lnTo>
                  <a:lnTo>
                    <a:pt x="1334" y="406"/>
                  </a:lnTo>
                  <a:lnTo>
                    <a:pt x="1336" y="408"/>
                  </a:lnTo>
                  <a:lnTo>
                    <a:pt x="1332" y="408"/>
                  </a:lnTo>
                  <a:lnTo>
                    <a:pt x="1323" y="401"/>
                  </a:lnTo>
                  <a:lnTo>
                    <a:pt x="1320" y="401"/>
                  </a:lnTo>
                  <a:lnTo>
                    <a:pt x="1320" y="403"/>
                  </a:lnTo>
                  <a:lnTo>
                    <a:pt x="1320" y="403"/>
                  </a:lnTo>
                  <a:lnTo>
                    <a:pt x="1320" y="404"/>
                  </a:lnTo>
                  <a:lnTo>
                    <a:pt x="1318" y="406"/>
                  </a:lnTo>
                  <a:lnTo>
                    <a:pt x="1318" y="406"/>
                  </a:lnTo>
                  <a:lnTo>
                    <a:pt x="1318" y="410"/>
                  </a:lnTo>
                  <a:lnTo>
                    <a:pt x="1318" y="410"/>
                  </a:lnTo>
                  <a:lnTo>
                    <a:pt x="1320" y="412"/>
                  </a:lnTo>
                  <a:lnTo>
                    <a:pt x="1320" y="413"/>
                  </a:lnTo>
                  <a:lnTo>
                    <a:pt x="1322" y="415"/>
                  </a:lnTo>
                  <a:lnTo>
                    <a:pt x="1325" y="419"/>
                  </a:lnTo>
                  <a:lnTo>
                    <a:pt x="1327" y="421"/>
                  </a:lnTo>
                  <a:lnTo>
                    <a:pt x="1329" y="424"/>
                  </a:lnTo>
                  <a:lnTo>
                    <a:pt x="1325" y="424"/>
                  </a:lnTo>
                  <a:lnTo>
                    <a:pt x="1325" y="426"/>
                  </a:lnTo>
                  <a:lnTo>
                    <a:pt x="1325" y="428"/>
                  </a:lnTo>
                  <a:lnTo>
                    <a:pt x="1325" y="430"/>
                  </a:lnTo>
                  <a:lnTo>
                    <a:pt x="1325" y="431"/>
                  </a:lnTo>
                  <a:lnTo>
                    <a:pt x="1325" y="433"/>
                  </a:lnTo>
                  <a:lnTo>
                    <a:pt x="1323" y="433"/>
                  </a:lnTo>
                  <a:lnTo>
                    <a:pt x="1323" y="433"/>
                  </a:lnTo>
                  <a:lnTo>
                    <a:pt x="1323" y="431"/>
                  </a:lnTo>
                  <a:lnTo>
                    <a:pt x="1323" y="431"/>
                  </a:lnTo>
                  <a:lnTo>
                    <a:pt x="1323" y="428"/>
                  </a:lnTo>
                  <a:lnTo>
                    <a:pt x="1323" y="428"/>
                  </a:lnTo>
                  <a:lnTo>
                    <a:pt x="1323" y="428"/>
                  </a:lnTo>
                  <a:lnTo>
                    <a:pt x="1323" y="426"/>
                  </a:lnTo>
                  <a:lnTo>
                    <a:pt x="1323" y="424"/>
                  </a:lnTo>
                  <a:lnTo>
                    <a:pt x="1323" y="424"/>
                  </a:lnTo>
                  <a:lnTo>
                    <a:pt x="1323" y="422"/>
                  </a:lnTo>
                  <a:lnTo>
                    <a:pt x="1318" y="419"/>
                  </a:lnTo>
                  <a:lnTo>
                    <a:pt x="1318" y="415"/>
                  </a:lnTo>
                  <a:lnTo>
                    <a:pt x="1316" y="415"/>
                  </a:lnTo>
                  <a:lnTo>
                    <a:pt x="1316" y="412"/>
                  </a:lnTo>
                  <a:lnTo>
                    <a:pt x="1316" y="410"/>
                  </a:lnTo>
                  <a:lnTo>
                    <a:pt x="1314" y="406"/>
                  </a:lnTo>
                  <a:lnTo>
                    <a:pt x="1314" y="406"/>
                  </a:lnTo>
                  <a:lnTo>
                    <a:pt x="1309" y="408"/>
                  </a:lnTo>
                  <a:lnTo>
                    <a:pt x="1309" y="408"/>
                  </a:lnTo>
                  <a:lnTo>
                    <a:pt x="1307" y="410"/>
                  </a:lnTo>
                  <a:lnTo>
                    <a:pt x="1300" y="413"/>
                  </a:lnTo>
                  <a:lnTo>
                    <a:pt x="1298" y="413"/>
                  </a:lnTo>
                  <a:lnTo>
                    <a:pt x="1300" y="412"/>
                  </a:lnTo>
                  <a:lnTo>
                    <a:pt x="1302" y="410"/>
                  </a:lnTo>
                  <a:lnTo>
                    <a:pt x="1302" y="408"/>
                  </a:lnTo>
                  <a:lnTo>
                    <a:pt x="1300" y="406"/>
                  </a:lnTo>
                  <a:lnTo>
                    <a:pt x="1300" y="406"/>
                  </a:lnTo>
                  <a:lnTo>
                    <a:pt x="1298" y="404"/>
                  </a:lnTo>
                  <a:lnTo>
                    <a:pt x="1293" y="403"/>
                  </a:lnTo>
                  <a:lnTo>
                    <a:pt x="1293" y="401"/>
                  </a:lnTo>
                  <a:lnTo>
                    <a:pt x="1278" y="404"/>
                  </a:lnTo>
                  <a:lnTo>
                    <a:pt x="1275" y="406"/>
                  </a:lnTo>
                  <a:lnTo>
                    <a:pt x="1271" y="408"/>
                  </a:lnTo>
                  <a:lnTo>
                    <a:pt x="1267" y="410"/>
                  </a:lnTo>
                  <a:lnTo>
                    <a:pt x="1269" y="410"/>
                  </a:lnTo>
                  <a:lnTo>
                    <a:pt x="1271" y="410"/>
                  </a:lnTo>
                  <a:lnTo>
                    <a:pt x="1271" y="410"/>
                  </a:lnTo>
                  <a:lnTo>
                    <a:pt x="1269" y="412"/>
                  </a:lnTo>
                  <a:lnTo>
                    <a:pt x="1271" y="413"/>
                  </a:lnTo>
                  <a:lnTo>
                    <a:pt x="1273" y="412"/>
                  </a:lnTo>
                  <a:lnTo>
                    <a:pt x="1275" y="413"/>
                  </a:lnTo>
                  <a:lnTo>
                    <a:pt x="1275" y="415"/>
                  </a:lnTo>
                  <a:lnTo>
                    <a:pt x="1278" y="417"/>
                  </a:lnTo>
                  <a:lnTo>
                    <a:pt x="1284" y="417"/>
                  </a:lnTo>
                  <a:lnTo>
                    <a:pt x="1285" y="419"/>
                  </a:lnTo>
                  <a:lnTo>
                    <a:pt x="1287" y="422"/>
                  </a:lnTo>
                  <a:lnTo>
                    <a:pt x="1287" y="424"/>
                  </a:lnTo>
                  <a:lnTo>
                    <a:pt x="1287" y="426"/>
                  </a:lnTo>
                  <a:lnTo>
                    <a:pt x="1289" y="430"/>
                  </a:lnTo>
                  <a:lnTo>
                    <a:pt x="1294" y="433"/>
                  </a:lnTo>
                  <a:lnTo>
                    <a:pt x="1294" y="433"/>
                  </a:lnTo>
                  <a:lnTo>
                    <a:pt x="1294" y="435"/>
                  </a:lnTo>
                  <a:lnTo>
                    <a:pt x="1298" y="439"/>
                  </a:lnTo>
                  <a:lnTo>
                    <a:pt x="1296" y="439"/>
                  </a:lnTo>
                  <a:lnTo>
                    <a:pt x="1294" y="437"/>
                  </a:lnTo>
                  <a:lnTo>
                    <a:pt x="1285" y="430"/>
                  </a:lnTo>
                  <a:lnTo>
                    <a:pt x="1285" y="424"/>
                  </a:lnTo>
                  <a:lnTo>
                    <a:pt x="1282" y="422"/>
                  </a:lnTo>
                  <a:lnTo>
                    <a:pt x="1276" y="419"/>
                  </a:lnTo>
                  <a:lnTo>
                    <a:pt x="1276" y="419"/>
                  </a:lnTo>
                  <a:lnTo>
                    <a:pt x="1275" y="419"/>
                  </a:lnTo>
                  <a:lnTo>
                    <a:pt x="1273" y="419"/>
                  </a:lnTo>
                  <a:lnTo>
                    <a:pt x="1273" y="417"/>
                  </a:lnTo>
                  <a:lnTo>
                    <a:pt x="1273" y="415"/>
                  </a:lnTo>
                  <a:lnTo>
                    <a:pt x="1273" y="415"/>
                  </a:lnTo>
                  <a:lnTo>
                    <a:pt x="1271" y="415"/>
                  </a:lnTo>
                  <a:lnTo>
                    <a:pt x="1271" y="415"/>
                  </a:lnTo>
                  <a:lnTo>
                    <a:pt x="1271" y="415"/>
                  </a:lnTo>
                  <a:lnTo>
                    <a:pt x="1269" y="415"/>
                  </a:lnTo>
                  <a:lnTo>
                    <a:pt x="1269" y="415"/>
                  </a:lnTo>
                  <a:lnTo>
                    <a:pt x="1267" y="413"/>
                  </a:lnTo>
                  <a:lnTo>
                    <a:pt x="1266" y="413"/>
                  </a:lnTo>
                  <a:lnTo>
                    <a:pt x="1266" y="413"/>
                  </a:lnTo>
                  <a:lnTo>
                    <a:pt x="1264" y="417"/>
                  </a:lnTo>
                  <a:lnTo>
                    <a:pt x="1262" y="419"/>
                  </a:lnTo>
                  <a:lnTo>
                    <a:pt x="1264" y="419"/>
                  </a:lnTo>
                  <a:lnTo>
                    <a:pt x="1267" y="422"/>
                  </a:lnTo>
                  <a:lnTo>
                    <a:pt x="1275" y="422"/>
                  </a:lnTo>
                  <a:lnTo>
                    <a:pt x="1275" y="422"/>
                  </a:lnTo>
                  <a:lnTo>
                    <a:pt x="1275" y="424"/>
                  </a:lnTo>
                  <a:lnTo>
                    <a:pt x="1275" y="426"/>
                  </a:lnTo>
                  <a:lnTo>
                    <a:pt x="1275" y="426"/>
                  </a:lnTo>
                  <a:lnTo>
                    <a:pt x="1267" y="426"/>
                  </a:lnTo>
                  <a:lnTo>
                    <a:pt x="1266" y="426"/>
                  </a:lnTo>
                  <a:lnTo>
                    <a:pt x="1266" y="428"/>
                  </a:lnTo>
                  <a:lnTo>
                    <a:pt x="1266" y="430"/>
                  </a:lnTo>
                  <a:lnTo>
                    <a:pt x="1278" y="428"/>
                  </a:lnTo>
                  <a:lnTo>
                    <a:pt x="1278" y="428"/>
                  </a:lnTo>
                  <a:lnTo>
                    <a:pt x="1280" y="426"/>
                  </a:lnTo>
                  <a:lnTo>
                    <a:pt x="1280" y="426"/>
                  </a:lnTo>
                  <a:lnTo>
                    <a:pt x="1280" y="426"/>
                  </a:lnTo>
                  <a:lnTo>
                    <a:pt x="1280" y="428"/>
                  </a:lnTo>
                  <a:lnTo>
                    <a:pt x="1280" y="430"/>
                  </a:lnTo>
                  <a:lnTo>
                    <a:pt x="1282" y="430"/>
                  </a:lnTo>
                  <a:lnTo>
                    <a:pt x="1284" y="433"/>
                  </a:lnTo>
                  <a:lnTo>
                    <a:pt x="1285" y="433"/>
                  </a:lnTo>
                  <a:lnTo>
                    <a:pt x="1287" y="433"/>
                  </a:lnTo>
                  <a:lnTo>
                    <a:pt x="1284" y="433"/>
                  </a:lnTo>
                  <a:lnTo>
                    <a:pt x="1278" y="431"/>
                  </a:lnTo>
                  <a:lnTo>
                    <a:pt x="1278" y="431"/>
                  </a:lnTo>
                  <a:lnTo>
                    <a:pt x="1280" y="433"/>
                  </a:lnTo>
                  <a:lnTo>
                    <a:pt x="1280" y="433"/>
                  </a:lnTo>
                  <a:lnTo>
                    <a:pt x="1282" y="435"/>
                  </a:lnTo>
                  <a:lnTo>
                    <a:pt x="1280" y="435"/>
                  </a:lnTo>
                  <a:lnTo>
                    <a:pt x="1278" y="435"/>
                  </a:lnTo>
                  <a:lnTo>
                    <a:pt x="1278" y="435"/>
                  </a:lnTo>
                  <a:lnTo>
                    <a:pt x="1276" y="435"/>
                  </a:lnTo>
                  <a:lnTo>
                    <a:pt x="1278" y="437"/>
                  </a:lnTo>
                  <a:lnTo>
                    <a:pt x="1278" y="437"/>
                  </a:lnTo>
                  <a:lnTo>
                    <a:pt x="1278" y="439"/>
                  </a:lnTo>
                  <a:lnTo>
                    <a:pt x="1275" y="437"/>
                  </a:lnTo>
                  <a:lnTo>
                    <a:pt x="1273" y="439"/>
                  </a:lnTo>
                  <a:lnTo>
                    <a:pt x="1273" y="439"/>
                  </a:lnTo>
                  <a:lnTo>
                    <a:pt x="1269" y="439"/>
                  </a:lnTo>
                  <a:lnTo>
                    <a:pt x="1269" y="440"/>
                  </a:lnTo>
                  <a:lnTo>
                    <a:pt x="1271" y="440"/>
                  </a:lnTo>
                  <a:lnTo>
                    <a:pt x="1273" y="440"/>
                  </a:lnTo>
                  <a:lnTo>
                    <a:pt x="1273" y="444"/>
                  </a:lnTo>
                  <a:lnTo>
                    <a:pt x="1271" y="444"/>
                  </a:lnTo>
                  <a:lnTo>
                    <a:pt x="1275" y="446"/>
                  </a:lnTo>
                  <a:lnTo>
                    <a:pt x="1280" y="440"/>
                  </a:lnTo>
                  <a:lnTo>
                    <a:pt x="1282" y="440"/>
                  </a:lnTo>
                  <a:lnTo>
                    <a:pt x="1284" y="440"/>
                  </a:lnTo>
                  <a:lnTo>
                    <a:pt x="1285" y="444"/>
                  </a:lnTo>
                  <a:lnTo>
                    <a:pt x="1285" y="444"/>
                  </a:lnTo>
                  <a:lnTo>
                    <a:pt x="1291" y="446"/>
                  </a:lnTo>
                  <a:lnTo>
                    <a:pt x="1291" y="448"/>
                  </a:lnTo>
                  <a:lnTo>
                    <a:pt x="1291" y="448"/>
                  </a:lnTo>
                  <a:lnTo>
                    <a:pt x="1291" y="448"/>
                  </a:lnTo>
                  <a:lnTo>
                    <a:pt x="1291" y="449"/>
                  </a:lnTo>
                  <a:lnTo>
                    <a:pt x="1291" y="449"/>
                  </a:lnTo>
                  <a:lnTo>
                    <a:pt x="1285" y="448"/>
                  </a:lnTo>
                  <a:lnTo>
                    <a:pt x="1282" y="444"/>
                  </a:lnTo>
                  <a:lnTo>
                    <a:pt x="1280" y="444"/>
                  </a:lnTo>
                  <a:lnTo>
                    <a:pt x="1280" y="444"/>
                  </a:lnTo>
                  <a:lnTo>
                    <a:pt x="1280" y="446"/>
                  </a:lnTo>
                  <a:lnTo>
                    <a:pt x="1278" y="446"/>
                  </a:lnTo>
                  <a:lnTo>
                    <a:pt x="1278" y="448"/>
                  </a:lnTo>
                  <a:lnTo>
                    <a:pt x="1276" y="448"/>
                  </a:lnTo>
                  <a:lnTo>
                    <a:pt x="1276" y="449"/>
                  </a:lnTo>
                  <a:lnTo>
                    <a:pt x="1275" y="453"/>
                  </a:lnTo>
                  <a:lnTo>
                    <a:pt x="1282" y="455"/>
                  </a:lnTo>
                  <a:lnTo>
                    <a:pt x="1282" y="457"/>
                  </a:lnTo>
                  <a:lnTo>
                    <a:pt x="1280" y="459"/>
                  </a:lnTo>
                  <a:lnTo>
                    <a:pt x="1280" y="459"/>
                  </a:lnTo>
                  <a:lnTo>
                    <a:pt x="1282" y="460"/>
                  </a:lnTo>
                  <a:lnTo>
                    <a:pt x="1284" y="460"/>
                  </a:lnTo>
                  <a:lnTo>
                    <a:pt x="1284" y="462"/>
                  </a:lnTo>
                  <a:lnTo>
                    <a:pt x="1284" y="462"/>
                  </a:lnTo>
                  <a:lnTo>
                    <a:pt x="1282" y="462"/>
                  </a:lnTo>
                  <a:lnTo>
                    <a:pt x="1280" y="460"/>
                  </a:lnTo>
                  <a:lnTo>
                    <a:pt x="1278" y="460"/>
                  </a:lnTo>
                  <a:lnTo>
                    <a:pt x="1276" y="457"/>
                  </a:lnTo>
                  <a:lnTo>
                    <a:pt x="1276" y="455"/>
                  </a:lnTo>
                  <a:lnTo>
                    <a:pt x="1275" y="455"/>
                  </a:lnTo>
                  <a:lnTo>
                    <a:pt x="1275" y="457"/>
                  </a:lnTo>
                  <a:lnTo>
                    <a:pt x="1275" y="457"/>
                  </a:lnTo>
                  <a:lnTo>
                    <a:pt x="1276" y="460"/>
                  </a:lnTo>
                  <a:lnTo>
                    <a:pt x="1276" y="462"/>
                  </a:lnTo>
                  <a:lnTo>
                    <a:pt x="1278" y="462"/>
                  </a:lnTo>
                  <a:lnTo>
                    <a:pt x="1280" y="464"/>
                  </a:lnTo>
                  <a:lnTo>
                    <a:pt x="1280" y="464"/>
                  </a:lnTo>
                  <a:lnTo>
                    <a:pt x="1280" y="464"/>
                  </a:lnTo>
                  <a:lnTo>
                    <a:pt x="1280" y="466"/>
                  </a:lnTo>
                  <a:lnTo>
                    <a:pt x="1280" y="466"/>
                  </a:lnTo>
                  <a:lnTo>
                    <a:pt x="1280" y="468"/>
                  </a:lnTo>
                  <a:lnTo>
                    <a:pt x="1280" y="469"/>
                  </a:lnTo>
                  <a:lnTo>
                    <a:pt x="1280" y="469"/>
                  </a:lnTo>
                  <a:lnTo>
                    <a:pt x="1280" y="469"/>
                  </a:lnTo>
                  <a:lnTo>
                    <a:pt x="1278" y="469"/>
                  </a:lnTo>
                  <a:lnTo>
                    <a:pt x="1278" y="468"/>
                  </a:lnTo>
                  <a:lnTo>
                    <a:pt x="1273" y="457"/>
                  </a:lnTo>
                  <a:lnTo>
                    <a:pt x="1271" y="455"/>
                  </a:lnTo>
                  <a:lnTo>
                    <a:pt x="1269" y="455"/>
                  </a:lnTo>
                  <a:lnTo>
                    <a:pt x="1267" y="457"/>
                  </a:lnTo>
                  <a:lnTo>
                    <a:pt x="1269" y="457"/>
                  </a:lnTo>
                  <a:lnTo>
                    <a:pt x="1271" y="459"/>
                  </a:lnTo>
                  <a:lnTo>
                    <a:pt x="1271" y="460"/>
                  </a:lnTo>
                  <a:lnTo>
                    <a:pt x="1271" y="460"/>
                  </a:lnTo>
                  <a:lnTo>
                    <a:pt x="1271" y="464"/>
                  </a:lnTo>
                  <a:lnTo>
                    <a:pt x="1271" y="466"/>
                  </a:lnTo>
                  <a:lnTo>
                    <a:pt x="1271" y="468"/>
                  </a:lnTo>
                  <a:lnTo>
                    <a:pt x="1271" y="468"/>
                  </a:lnTo>
                  <a:lnTo>
                    <a:pt x="1269" y="469"/>
                  </a:lnTo>
                  <a:lnTo>
                    <a:pt x="1271" y="471"/>
                  </a:lnTo>
                  <a:lnTo>
                    <a:pt x="1273" y="473"/>
                  </a:lnTo>
                  <a:lnTo>
                    <a:pt x="1280" y="477"/>
                  </a:lnTo>
                  <a:lnTo>
                    <a:pt x="1280" y="478"/>
                  </a:lnTo>
                  <a:lnTo>
                    <a:pt x="1280" y="480"/>
                  </a:lnTo>
                  <a:lnTo>
                    <a:pt x="1282" y="482"/>
                  </a:lnTo>
                  <a:lnTo>
                    <a:pt x="1284" y="482"/>
                  </a:lnTo>
                  <a:lnTo>
                    <a:pt x="1282" y="484"/>
                  </a:lnTo>
                  <a:lnTo>
                    <a:pt x="1280" y="482"/>
                  </a:lnTo>
                  <a:lnTo>
                    <a:pt x="1273" y="475"/>
                  </a:lnTo>
                  <a:lnTo>
                    <a:pt x="1273" y="473"/>
                  </a:lnTo>
                  <a:lnTo>
                    <a:pt x="1271" y="473"/>
                  </a:lnTo>
                  <a:lnTo>
                    <a:pt x="1269" y="471"/>
                  </a:lnTo>
                  <a:lnTo>
                    <a:pt x="1267" y="471"/>
                  </a:lnTo>
                  <a:lnTo>
                    <a:pt x="1267" y="468"/>
                  </a:lnTo>
                  <a:lnTo>
                    <a:pt x="1267" y="466"/>
                  </a:lnTo>
                  <a:lnTo>
                    <a:pt x="1267" y="462"/>
                  </a:lnTo>
                  <a:lnTo>
                    <a:pt x="1267" y="459"/>
                  </a:lnTo>
                  <a:lnTo>
                    <a:pt x="1266" y="457"/>
                  </a:lnTo>
                  <a:lnTo>
                    <a:pt x="1260" y="453"/>
                  </a:lnTo>
                  <a:lnTo>
                    <a:pt x="1260" y="451"/>
                  </a:lnTo>
                  <a:lnTo>
                    <a:pt x="1260" y="449"/>
                  </a:lnTo>
                  <a:lnTo>
                    <a:pt x="1262" y="448"/>
                  </a:lnTo>
                  <a:lnTo>
                    <a:pt x="1262" y="446"/>
                  </a:lnTo>
                  <a:lnTo>
                    <a:pt x="1260" y="442"/>
                  </a:lnTo>
                  <a:lnTo>
                    <a:pt x="1260" y="440"/>
                  </a:lnTo>
                  <a:lnTo>
                    <a:pt x="1262" y="439"/>
                  </a:lnTo>
                  <a:lnTo>
                    <a:pt x="1262" y="437"/>
                  </a:lnTo>
                  <a:lnTo>
                    <a:pt x="1262" y="435"/>
                  </a:lnTo>
                  <a:lnTo>
                    <a:pt x="1262" y="433"/>
                  </a:lnTo>
                  <a:lnTo>
                    <a:pt x="1262" y="433"/>
                  </a:lnTo>
                  <a:lnTo>
                    <a:pt x="1260" y="435"/>
                  </a:lnTo>
                  <a:lnTo>
                    <a:pt x="1260" y="435"/>
                  </a:lnTo>
                  <a:lnTo>
                    <a:pt x="1258" y="431"/>
                  </a:lnTo>
                  <a:lnTo>
                    <a:pt x="1258" y="431"/>
                  </a:lnTo>
                  <a:lnTo>
                    <a:pt x="1260" y="431"/>
                  </a:lnTo>
                  <a:lnTo>
                    <a:pt x="1260" y="430"/>
                  </a:lnTo>
                  <a:lnTo>
                    <a:pt x="1260" y="430"/>
                  </a:lnTo>
                  <a:lnTo>
                    <a:pt x="1260" y="428"/>
                  </a:lnTo>
                  <a:lnTo>
                    <a:pt x="1260" y="426"/>
                  </a:lnTo>
                  <a:lnTo>
                    <a:pt x="1258" y="424"/>
                  </a:lnTo>
                  <a:lnTo>
                    <a:pt x="1258" y="422"/>
                  </a:lnTo>
                  <a:lnTo>
                    <a:pt x="1257" y="422"/>
                  </a:lnTo>
                  <a:lnTo>
                    <a:pt x="1255" y="422"/>
                  </a:lnTo>
                  <a:lnTo>
                    <a:pt x="1255" y="424"/>
                  </a:lnTo>
                  <a:lnTo>
                    <a:pt x="1255" y="426"/>
                  </a:lnTo>
                  <a:lnTo>
                    <a:pt x="1255" y="426"/>
                  </a:lnTo>
                  <a:lnTo>
                    <a:pt x="1255" y="428"/>
                  </a:lnTo>
                  <a:lnTo>
                    <a:pt x="1255" y="430"/>
                  </a:lnTo>
                  <a:lnTo>
                    <a:pt x="1255" y="431"/>
                  </a:lnTo>
                  <a:lnTo>
                    <a:pt x="1253" y="431"/>
                  </a:lnTo>
                  <a:lnTo>
                    <a:pt x="1251" y="430"/>
                  </a:lnTo>
                  <a:lnTo>
                    <a:pt x="1251" y="431"/>
                  </a:lnTo>
                  <a:lnTo>
                    <a:pt x="1251" y="433"/>
                  </a:lnTo>
                  <a:lnTo>
                    <a:pt x="1251" y="435"/>
                  </a:lnTo>
                  <a:lnTo>
                    <a:pt x="1253" y="439"/>
                  </a:lnTo>
                  <a:lnTo>
                    <a:pt x="1253" y="439"/>
                  </a:lnTo>
                  <a:lnTo>
                    <a:pt x="1251" y="439"/>
                  </a:lnTo>
                  <a:lnTo>
                    <a:pt x="1251" y="442"/>
                  </a:lnTo>
                  <a:lnTo>
                    <a:pt x="1249" y="444"/>
                  </a:lnTo>
                  <a:lnTo>
                    <a:pt x="1249" y="444"/>
                  </a:lnTo>
                  <a:lnTo>
                    <a:pt x="1246" y="444"/>
                  </a:lnTo>
                  <a:lnTo>
                    <a:pt x="1246" y="444"/>
                  </a:lnTo>
                  <a:lnTo>
                    <a:pt x="1246" y="444"/>
                  </a:lnTo>
                  <a:lnTo>
                    <a:pt x="1246" y="446"/>
                  </a:lnTo>
                  <a:lnTo>
                    <a:pt x="1246" y="446"/>
                  </a:lnTo>
                  <a:lnTo>
                    <a:pt x="1244" y="446"/>
                  </a:lnTo>
                  <a:lnTo>
                    <a:pt x="1240" y="446"/>
                  </a:lnTo>
                  <a:lnTo>
                    <a:pt x="1240" y="448"/>
                  </a:lnTo>
                  <a:lnTo>
                    <a:pt x="1240" y="449"/>
                  </a:lnTo>
                  <a:lnTo>
                    <a:pt x="1240" y="449"/>
                  </a:lnTo>
                  <a:lnTo>
                    <a:pt x="1238" y="449"/>
                  </a:lnTo>
                  <a:lnTo>
                    <a:pt x="1238" y="449"/>
                  </a:lnTo>
                  <a:lnTo>
                    <a:pt x="1238" y="449"/>
                  </a:lnTo>
                  <a:lnTo>
                    <a:pt x="1238" y="448"/>
                  </a:lnTo>
                  <a:lnTo>
                    <a:pt x="1238" y="446"/>
                  </a:lnTo>
                  <a:lnTo>
                    <a:pt x="1238" y="444"/>
                  </a:lnTo>
                  <a:lnTo>
                    <a:pt x="1238" y="444"/>
                  </a:lnTo>
                  <a:lnTo>
                    <a:pt x="1240" y="444"/>
                  </a:lnTo>
                  <a:lnTo>
                    <a:pt x="1242" y="444"/>
                  </a:lnTo>
                  <a:lnTo>
                    <a:pt x="1244" y="444"/>
                  </a:lnTo>
                  <a:lnTo>
                    <a:pt x="1244" y="442"/>
                  </a:lnTo>
                  <a:lnTo>
                    <a:pt x="1244" y="440"/>
                  </a:lnTo>
                  <a:lnTo>
                    <a:pt x="1242" y="440"/>
                  </a:lnTo>
                  <a:lnTo>
                    <a:pt x="1242" y="439"/>
                  </a:lnTo>
                  <a:lnTo>
                    <a:pt x="1244" y="439"/>
                  </a:lnTo>
                  <a:lnTo>
                    <a:pt x="1244" y="437"/>
                  </a:lnTo>
                  <a:lnTo>
                    <a:pt x="1244" y="437"/>
                  </a:lnTo>
                  <a:lnTo>
                    <a:pt x="1240" y="437"/>
                  </a:lnTo>
                  <a:lnTo>
                    <a:pt x="1240" y="435"/>
                  </a:lnTo>
                  <a:lnTo>
                    <a:pt x="1240" y="435"/>
                  </a:lnTo>
                  <a:lnTo>
                    <a:pt x="1240" y="435"/>
                  </a:lnTo>
                  <a:lnTo>
                    <a:pt x="1240" y="435"/>
                  </a:lnTo>
                  <a:lnTo>
                    <a:pt x="1240" y="433"/>
                  </a:lnTo>
                  <a:lnTo>
                    <a:pt x="1240" y="433"/>
                  </a:lnTo>
                  <a:lnTo>
                    <a:pt x="1238" y="433"/>
                  </a:lnTo>
                  <a:lnTo>
                    <a:pt x="1238" y="437"/>
                  </a:lnTo>
                  <a:lnTo>
                    <a:pt x="1238" y="439"/>
                  </a:lnTo>
                  <a:lnTo>
                    <a:pt x="1237" y="440"/>
                  </a:lnTo>
                  <a:lnTo>
                    <a:pt x="1237" y="440"/>
                  </a:lnTo>
                  <a:lnTo>
                    <a:pt x="1235" y="440"/>
                  </a:lnTo>
                  <a:lnTo>
                    <a:pt x="1233" y="442"/>
                  </a:lnTo>
                  <a:lnTo>
                    <a:pt x="1233" y="444"/>
                  </a:lnTo>
                  <a:lnTo>
                    <a:pt x="1233" y="444"/>
                  </a:lnTo>
                  <a:lnTo>
                    <a:pt x="1233" y="444"/>
                  </a:lnTo>
                  <a:lnTo>
                    <a:pt x="1233" y="442"/>
                  </a:lnTo>
                  <a:lnTo>
                    <a:pt x="1233" y="440"/>
                  </a:lnTo>
                  <a:lnTo>
                    <a:pt x="1233" y="439"/>
                  </a:lnTo>
                  <a:lnTo>
                    <a:pt x="1231" y="440"/>
                  </a:lnTo>
                  <a:lnTo>
                    <a:pt x="1228" y="442"/>
                  </a:lnTo>
                  <a:lnTo>
                    <a:pt x="1224" y="446"/>
                  </a:lnTo>
                  <a:lnTo>
                    <a:pt x="1224" y="449"/>
                  </a:lnTo>
                  <a:lnTo>
                    <a:pt x="1224" y="449"/>
                  </a:lnTo>
                  <a:lnTo>
                    <a:pt x="1222" y="449"/>
                  </a:lnTo>
                  <a:lnTo>
                    <a:pt x="1222" y="449"/>
                  </a:lnTo>
                  <a:lnTo>
                    <a:pt x="1220" y="451"/>
                  </a:lnTo>
                  <a:lnTo>
                    <a:pt x="1222" y="455"/>
                  </a:lnTo>
                  <a:lnTo>
                    <a:pt x="1226" y="457"/>
                  </a:lnTo>
                  <a:lnTo>
                    <a:pt x="1228" y="457"/>
                  </a:lnTo>
                  <a:lnTo>
                    <a:pt x="1229" y="455"/>
                  </a:lnTo>
                  <a:lnTo>
                    <a:pt x="1228" y="455"/>
                  </a:lnTo>
                  <a:lnTo>
                    <a:pt x="1228" y="455"/>
                  </a:lnTo>
                  <a:lnTo>
                    <a:pt x="1228" y="455"/>
                  </a:lnTo>
                  <a:lnTo>
                    <a:pt x="1226" y="453"/>
                  </a:lnTo>
                  <a:lnTo>
                    <a:pt x="1233" y="448"/>
                  </a:lnTo>
                  <a:lnTo>
                    <a:pt x="1233" y="448"/>
                  </a:lnTo>
                  <a:lnTo>
                    <a:pt x="1235" y="446"/>
                  </a:lnTo>
                  <a:lnTo>
                    <a:pt x="1235" y="446"/>
                  </a:lnTo>
                  <a:lnTo>
                    <a:pt x="1237" y="448"/>
                  </a:lnTo>
                  <a:lnTo>
                    <a:pt x="1237" y="449"/>
                  </a:lnTo>
                  <a:lnTo>
                    <a:pt x="1237" y="451"/>
                  </a:lnTo>
                  <a:lnTo>
                    <a:pt x="1237" y="451"/>
                  </a:lnTo>
                  <a:lnTo>
                    <a:pt x="1247" y="451"/>
                  </a:lnTo>
                  <a:lnTo>
                    <a:pt x="1247" y="449"/>
                  </a:lnTo>
                  <a:lnTo>
                    <a:pt x="1249" y="449"/>
                  </a:lnTo>
                  <a:lnTo>
                    <a:pt x="1251" y="448"/>
                  </a:lnTo>
                  <a:lnTo>
                    <a:pt x="1251" y="446"/>
                  </a:lnTo>
                  <a:lnTo>
                    <a:pt x="1253" y="448"/>
                  </a:lnTo>
                  <a:lnTo>
                    <a:pt x="1251" y="448"/>
                  </a:lnTo>
                  <a:lnTo>
                    <a:pt x="1249" y="451"/>
                  </a:lnTo>
                  <a:lnTo>
                    <a:pt x="1249" y="451"/>
                  </a:lnTo>
                  <a:lnTo>
                    <a:pt x="1253" y="453"/>
                  </a:lnTo>
                  <a:lnTo>
                    <a:pt x="1260" y="455"/>
                  </a:lnTo>
                  <a:lnTo>
                    <a:pt x="1260" y="455"/>
                  </a:lnTo>
                  <a:lnTo>
                    <a:pt x="1257" y="455"/>
                  </a:lnTo>
                  <a:lnTo>
                    <a:pt x="1257" y="455"/>
                  </a:lnTo>
                  <a:lnTo>
                    <a:pt x="1255" y="457"/>
                  </a:lnTo>
                  <a:lnTo>
                    <a:pt x="1255" y="457"/>
                  </a:lnTo>
                  <a:lnTo>
                    <a:pt x="1255" y="460"/>
                  </a:lnTo>
                  <a:lnTo>
                    <a:pt x="1255" y="460"/>
                  </a:lnTo>
                  <a:lnTo>
                    <a:pt x="1255" y="462"/>
                  </a:lnTo>
                  <a:lnTo>
                    <a:pt x="1251" y="464"/>
                  </a:lnTo>
                  <a:lnTo>
                    <a:pt x="1251" y="466"/>
                  </a:lnTo>
                  <a:lnTo>
                    <a:pt x="1251" y="469"/>
                  </a:lnTo>
                  <a:lnTo>
                    <a:pt x="1251" y="469"/>
                  </a:lnTo>
                  <a:lnTo>
                    <a:pt x="1249" y="469"/>
                  </a:lnTo>
                  <a:lnTo>
                    <a:pt x="1249" y="469"/>
                  </a:lnTo>
                  <a:lnTo>
                    <a:pt x="1249" y="468"/>
                  </a:lnTo>
                  <a:lnTo>
                    <a:pt x="1249" y="466"/>
                  </a:lnTo>
                  <a:lnTo>
                    <a:pt x="1247" y="464"/>
                  </a:lnTo>
                  <a:lnTo>
                    <a:pt x="1247" y="462"/>
                  </a:lnTo>
                  <a:lnTo>
                    <a:pt x="1246" y="462"/>
                  </a:lnTo>
                  <a:lnTo>
                    <a:pt x="1237" y="466"/>
                  </a:lnTo>
                  <a:lnTo>
                    <a:pt x="1237" y="468"/>
                  </a:lnTo>
                  <a:lnTo>
                    <a:pt x="1237" y="468"/>
                  </a:lnTo>
                  <a:lnTo>
                    <a:pt x="1235" y="469"/>
                  </a:lnTo>
                  <a:lnTo>
                    <a:pt x="1235" y="469"/>
                  </a:lnTo>
                  <a:lnTo>
                    <a:pt x="1233" y="471"/>
                  </a:lnTo>
                  <a:lnTo>
                    <a:pt x="1233" y="473"/>
                  </a:lnTo>
                  <a:lnTo>
                    <a:pt x="1233" y="475"/>
                  </a:lnTo>
                  <a:lnTo>
                    <a:pt x="1235" y="475"/>
                  </a:lnTo>
                  <a:lnTo>
                    <a:pt x="1233" y="477"/>
                  </a:lnTo>
                  <a:lnTo>
                    <a:pt x="1233" y="477"/>
                  </a:lnTo>
                  <a:lnTo>
                    <a:pt x="1233" y="475"/>
                  </a:lnTo>
                  <a:lnTo>
                    <a:pt x="1233" y="475"/>
                  </a:lnTo>
                  <a:lnTo>
                    <a:pt x="1233" y="473"/>
                  </a:lnTo>
                  <a:lnTo>
                    <a:pt x="1233" y="473"/>
                  </a:lnTo>
                  <a:lnTo>
                    <a:pt x="1233" y="471"/>
                  </a:lnTo>
                  <a:lnTo>
                    <a:pt x="1233" y="471"/>
                  </a:lnTo>
                  <a:lnTo>
                    <a:pt x="1235" y="468"/>
                  </a:lnTo>
                  <a:lnTo>
                    <a:pt x="1235" y="468"/>
                  </a:lnTo>
                  <a:lnTo>
                    <a:pt x="1231" y="468"/>
                  </a:lnTo>
                  <a:lnTo>
                    <a:pt x="1226" y="471"/>
                  </a:lnTo>
                  <a:lnTo>
                    <a:pt x="1224" y="471"/>
                  </a:lnTo>
                  <a:lnTo>
                    <a:pt x="1224" y="469"/>
                  </a:lnTo>
                  <a:lnTo>
                    <a:pt x="1222" y="471"/>
                  </a:lnTo>
                  <a:lnTo>
                    <a:pt x="1217" y="478"/>
                  </a:lnTo>
                  <a:lnTo>
                    <a:pt x="1217" y="477"/>
                  </a:lnTo>
                  <a:lnTo>
                    <a:pt x="1217" y="475"/>
                  </a:lnTo>
                  <a:lnTo>
                    <a:pt x="1219" y="473"/>
                  </a:lnTo>
                  <a:lnTo>
                    <a:pt x="1219" y="473"/>
                  </a:lnTo>
                  <a:lnTo>
                    <a:pt x="1217" y="471"/>
                  </a:lnTo>
                  <a:lnTo>
                    <a:pt x="1211" y="471"/>
                  </a:lnTo>
                  <a:lnTo>
                    <a:pt x="1210" y="471"/>
                  </a:lnTo>
                  <a:lnTo>
                    <a:pt x="1208" y="469"/>
                  </a:lnTo>
                  <a:lnTo>
                    <a:pt x="1204" y="471"/>
                  </a:lnTo>
                  <a:lnTo>
                    <a:pt x="1202" y="473"/>
                  </a:lnTo>
                  <a:lnTo>
                    <a:pt x="1201" y="475"/>
                  </a:lnTo>
                  <a:lnTo>
                    <a:pt x="1201" y="477"/>
                  </a:lnTo>
                  <a:lnTo>
                    <a:pt x="1201" y="477"/>
                  </a:lnTo>
                  <a:lnTo>
                    <a:pt x="1199" y="477"/>
                  </a:lnTo>
                  <a:lnTo>
                    <a:pt x="1199" y="477"/>
                  </a:lnTo>
                  <a:lnTo>
                    <a:pt x="1211" y="475"/>
                  </a:lnTo>
                  <a:lnTo>
                    <a:pt x="1213" y="477"/>
                  </a:lnTo>
                  <a:lnTo>
                    <a:pt x="1210" y="478"/>
                  </a:lnTo>
                  <a:lnTo>
                    <a:pt x="1206" y="478"/>
                  </a:lnTo>
                  <a:lnTo>
                    <a:pt x="1201" y="480"/>
                  </a:lnTo>
                  <a:lnTo>
                    <a:pt x="1197" y="480"/>
                  </a:lnTo>
                  <a:lnTo>
                    <a:pt x="1197" y="480"/>
                  </a:lnTo>
                  <a:lnTo>
                    <a:pt x="1195" y="480"/>
                  </a:lnTo>
                  <a:lnTo>
                    <a:pt x="1195" y="482"/>
                  </a:lnTo>
                  <a:lnTo>
                    <a:pt x="1195" y="484"/>
                  </a:lnTo>
                  <a:lnTo>
                    <a:pt x="1195" y="484"/>
                  </a:lnTo>
                  <a:lnTo>
                    <a:pt x="1197" y="486"/>
                  </a:lnTo>
                  <a:lnTo>
                    <a:pt x="1197" y="486"/>
                  </a:lnTo>
                  <a:lnTo>
                    <a:pt x="1197" y="484"/>
                  </a:lnTo>
                  <a:lnTo>
                    <a:pt x="1199" y="484"/>
                  </a:lnTo>
                  <a:lnTo>
                    <a:pt x="1199" y="484"/>
                  </a:lnTo>
                  <a:lnTo>
                    <a:pt x="1199" y="486"/>
                  </a:lnTo>
                  <a:lnTo>
                    <a:pt x="1199" y="486"/>
                  </a:lnTo>
                  <a:lnTo>
                    <a:pt x="1199" y="487"/>
                  </a:lnTo>
                  <a:lnTo>
                    <a:pt x="1199" y="487"/>
                  </a:lnTo>
                  <a:lnTo>
                    <a:pt x="1199" y="487"/>
                  </a:lnTo>
                  <a:lnTo>
                    <a:pt x="1201" y="486"/>
                  </a:lnTo>
                  <a:lnTo>
                    <a:pt x="1210" y="486"/>
                  </a:lnTo>
                  <a:lnTo>
                    <a:pt x="1208" y="486"/>
                  </a:lnTo>
                  <a:lnTo>
                    <a:pt x="1206" y="487"/>
                  </a:lnTo>
                  <a:lnTo>
                    <a:pt x="1208" y="489"/>
                  </a:lnTo>
                  <a:lnTo>
                    <a:pt x="1210" y="489"/>
                  </a:lnTo>
                  <a:lnTo>
                    <a:pt x="1211" y="489"/>
                  </a:lnTo>
                  <a:lnTo>
                    <a:pt x="1213" y="491"/>
                  </a:lnTo>
                  <a:lnTo>
                    <a:pt x="1201" y="491"/>
                  </a:lnTo>
                  <a:lnTo>
                    <a:pt x="1201" y="493"/>
                  </a:lnTo>
                  <a:lnTo>
                    <a:pt x="1199" y="493"/>
                  </a:lnTo>
                  <a:lnTo>
                    <a:pt x="1199" y="493"/>
                  </a:lnTo>
                  <a:lnTo>
                    <a:pt x="1197" y="493"/>
                  </a:lnTo>
                  <a:lnTo>
                    <a:pt x="1197" y="495"/>
                  </a:lnTo>
                  <a:lnTo>
                    <a:pt x="1201" y="495"/>
                  </a:lnTo>
                  <a:lnTo>
                    <a:pt x="1201" y="496"/>
                  </a:lnTo>
                  <a:lnTo>
                    <a:pt x="1193" y="502"/>
                  </a:lnTo>
                  <a:lnTo>
                    <a:pt x="1195" y="504"/>
                  </a:lnTo>
                  <a:lnTo>
                    <a:pt x="1197" y="504"/>
                  </a:lnTo>
                  <a:lnTo>
                    <a:pt x="1199" y="504"/>
                  </a:lnTo>
                  <a:lnTo>
                    <a:pt x="1202" y="502"/>
                  </a:lnTo>
                  <a:lnTo>
                    <a:pt x="1204" y="502"/>
                  </a:lnTo>
                  <a:lnTo>
                    <a:pt x="1204" y="500"/>
                  </a:lnTo>
                  <a:lnTo>
                    <a:pt x="1210" y="498"/>
                  </a:lnTo>
                  <a:lnTo>
                    <a:pt x="1215" y="495"/>
                  </a:lnTo>
                  <a:lnTo>
                    <a:pt x="1217" y="495"/>
                  </a:lnTo>
                  <a:lnTo>
                    <a:pt x="1217" y="493"/>
                  </a:lnTo>
                  <a:lnTo>
                    <a:pt x="1219" y="491"/>
                  </a:lnTo>
                  <a:lnTo>
                    <a:pt x="1220" y="489"/>
                  </a:lnTo>
                  <a:lnTo>
                    <a:pt x="1222" y="486"/>
                  </a:lnTo>
                  <a:lnTo>
                    <a:pt x="1226" y="482"/>
                  </a:lnTo>
                  <a:lnTo>
                    <a:pt x="1226" y="480"/>
                  </a:lnTo>
                  <a:lnTo>
                    <a:pt x="1226" y="477"/>
                  </a:lnTo>
                  <a:lnTo>
                    <a:pt x="1226" y="477"/>
                  </a:lnTo>
                  <a:lnTo>
                    <a:pt x="1226" y="475"/>
                  </a:lnTo>
                  <a:lnTo>
                    <a:pt x="1226" y="475"/>
                  </a:lnTo>
                  <a:lnTo>
                    <a:pt x="1228" y="480"/>
                  </a:lnTo>
                  <a:lnTo>
                    <a:pt x="1228" y="477"/>
                  </a:lnTo>
                  <a:lnTo>
                    <a:pt x="1228" y="475"/>
                  </a:lnTo>
                  <a:lnTo>
                    <a:pt x="1229" y="475"/>
                  </a:lnTo>
                  <a:lnTo>
                    <a:pt x="1229" y="477"/>
                  </a:lnTo>
                  <a:lnTo>
                    <a:pt x="1229" y="478"/>
                  </a:lnTo>
                  <a:lnTo>
                    <a:pt x="1228" y="480"/>
                  </a:lnTo>
                  <a:lnTo>
                    <a:pt x="1228" y="484"/>
                  </a:lnTo>
                  <a:lnTo>
                    <a:pt x="1237" y="486"/>
                  </a:lnTo>
                  <a:lnTo>
                    <a:pt x="1238" y="486"/>
                  </a:lnTo>
                  <a:lnTo>
                    <a:pt x="1240" y="484"/>
                  </a:lnTo>
                  <a:lnTo>
                    <a:pt x="1240" y="484"/>
                  </a:lnTo>
                  <a:lnTo>
                    <a:pt x="1242" y="484"/>
                  </a:lnTo>
                  <a:lnTo>
                    <a:pt x="1240" y="484"/>
                  </a:lnTo>
                  <a:lnTo>
                    <a:pt x="1240" y="486"/>
                  </a:lnTo>
                  <a:lnTo>
                    <a:pt x="1238" y="486"/>
                  </a:lnTo>
                  <a:lnTo>
                    <a:pt x="1238" y="487"/>
                  </a:lnTo>
                  <a:lnTo>
                    <a:pt x="1240" y="487"/>
                  </a:lnTo>
                  <a:lnTo>
                    <a:pt x="1247" y="493"/>
                  </a:lnTo>
                  <a:lnTo>
                    <a:pt x="1246" y="493"/>
                  </a:lnTo>
                  <a:lnTo>
                    <a:pt x="1246" y="495"/>
                  </a:lnTo>
                  <a:lnTo>
                    <a:pt x="1246" y="495"/>
                  </a:lnTo>
                  <a:lnTo>
                    <a:pt x="1247" y="496"/>
                  </a:lnTo>
                  <a:lnTo>
                    <a:pt x="1247" y="496"/>
                  </a:lnTo>
                  <a:lnTo>
                    <a:pt x="1247" y="496"/>
                  </a:lnTo>
                  <a:lnTo>
                    <a:pt x="1249" y="496"/>
                  </a:lnTo>
                  <a:lnTo>
                    <a:pt x="1247" y="498"/>
                  </a:lnTo>
                  <a:lnTo>
                    <a:pt x="1247" y="498"/>
                  </a:lnTo>
                  <a:lnTo>
                    <a:pt x="1240" y="491"/>
                  </a:lnTo>
                  <a:lnTo>
                    <a:pt x="1237" y="489"/>
                  </a:lnTo>
                  <a:lnTo>
                    <a:pt x="1228" y="491"/>
                  </a:lnTo>
                  <a:lnTo>
                    <a:pt x="1228" y="491"/>
                  </a:lnTo>
                  <a:lnTo>
                    <a:pt x="1229" y="495"/>
                  </a:lnTo>
                  <a:lnTo>
                    <a:pt x="1231" y="496"/>
                  </a:lnTo>
                  <a:lnTo>
                    <a:pt x="1235" y="495"/>
                  </a:lnTo>
                  <a:lnTo>
                    <a:pt x="1237" y="495"/>
                  </a:lnTo>
                  <a:lnTo>
                    <a:pt x="1240" y="498"/>
                  </a:lnTo>
                  <a:lnTo>
                    <a:pt x="1233" y="496"/>
                  </a:lnTo>
                  <a:lnTo>
                    <a:pt x="1233" y="498"/>
                  </a:lnTo>
                  <a:lnTo>
                    <a:pt x="1235" y="500"/>
                  </a:lnTo>
                  <a:lnTo>
                    <a:pt x="1228" y="498"/>
                  </a:lnTo>
                  <a:lnTo>
                    <a:pt x="1226" y="495"/>
                  </a:lnTo>
                  <a:lnTo>
                    <a:pt x="1224" y="493"/>
                  </a:lnTo>
                  <a:lnTo>
                    <a:pt x="1222" y="493"/>
                  </a:lnTo>
                  <a:lnTo>
                    <a:pt x="1222" y="493"/>
                  </a:lnTo>
                  <a:lnTo>
                    <a:pt x="1222" y="495"/>
                  </a:lnTo>
                  <a:lnTo>
                    <a:pt x="1220" y="496"/>
                  </a:lnTo>
                  <a:lnTo>
                    <a:pt x="1222" y="498"/>
                  </a:lnTo>
                  <a:lnTo>
                    <a:pt x="1222" y="498"/>
                  </a:lnTo>
                  <a:lnTo>
                    <a:pt x="1224" y="498"/>
                  </a:lnTo>
                  <a:lnTo>
                    <a:pt x="1217" y="504"/>
                  </a:lnTo>
                  <a:lnTo>
                    <a:pt x="1217" y="507"/>
                  </a:lnTo>
                  <a:lnTo>
                    <a:pt x="1217" y="507"/>
                  </a:lnTo>
                  <a:lnTo>
                    <a:pt x="1219" y="507"/>
                  </a:lnTo>
                  <a:lnTo>
                    <a:pt x="1220" y="505"/>
                  </a:lnTo>
                  <a:lnTo>
                    <a:pt x="1222" y="507"/>
                  </a:lnTo>
                  <a:lnTo>
                    <a:pt x="1224" y="507"/>
                  </a:lnTo>
                  <a:lnTo>
                    <a:pt x="1226" y="509"/>
                  </a:lnTo>
                  <a:lnTo>
                    <a:pt x="1226" y="507"/>
                  </a:lnTo>
                  <a:lnTo>
                    <a:pt x="1226" y="507"/>
                  </a:lnTo>
                  <a:lnTo>
                    <a:pt x="1226" y="505"/>
                  </a:lnTo>
                  <a:lnTo>
                    <a:pt x="1226" y="505"/>
                  </a:lnTo>
                  <a:lnTo>
                    <a:pt x="1228" y="505"/>
                  </a:lnTo>
                  <a:lnTo>
                    <a:pt x="1228" y="505"/>
                  </a:lnTo>
                  <a:lnTo>
                    <a:pt x="1229" y="507"/>
                  </a:lnTo>
                  <a:lnTo>
                    <a:pt x="1228" y="509"/>
                  </a:lnTo>
                  <a:lnTo>
                    <a:pt x="1228" y="509"/>
                  </a:lnTo>
                  <a:lnTo>
                    <a:pt x="1231" y="513"/>
                  </a:lnTo>
                  <a:lnTo>
                    <a:pt x="1229" y="513"/>
                  </a:lnTo>
                  <a:lnTo>
                    <a:pt x="1229" y="514"/>
                  </a:lnTo>
                  <a:lnTo>
                    <a:pt x="1229" y="514"/>
                  </a:lnTo>
                  <a:lnTo>
                    <a:pt x="1228" y="513"/>
                  </a:lnTo>
                  <a:lnTo>
                    <a:pt x="1228" y="511"/>
                  </a:lnTo>
                  <a:lnTo>
                    <a:pt x="1226" y="511"/>
                  </a:lnTo>
                  <a:lnTo>
                    <a:pt x="1222" y="509"/>
                  </a:lnTo>
                  <a:lnTo>
                    <a:pt x="1220" y="511"/>
                  </a:lnTo>
                  <a:lnTo>
                    <a:pt x="1219" y="511"/>
                  </a:lnTo>
                  <a:lnTo>
                    <a:pt x="1220" y="513"/>
                  </a:lnTo>
                  <a:lnTo>
                    <a:pt x="1220" y="513"/>
                  </a:lnTo>
                  <a:lnTo>
                    <a:pt x="1219" y="513"/>
                  </a:lnTo>
                  <a:lnTo>
                    <a:pt x="1219" y="514"/>
                  </a:lnTo>
                  <a:lnTo>
                    <a:pt x="1219" y="516"/>
                  </a:lnTo>
                  <a:lnTo>
                    <a:pt x="1219" y="518"/>
                  </a:lnTo>
                  <a:lnTo>
                    <a:pt x="1220" y="520"/>
                  </a:lnTo>
                  <a:lnTo>
                    <a:pt x="1231" y="522"/>
                  </a:lnTo>
                  <a:lnTo>
                    <a:pt x="1235" y="520"/>
                  </a:lnTo>
                  <a:lnTo>
                    <a:pt x="1240" y="516"/>
                  </a:lnTo>
                  <a:lnTo>
                    <a:pt x="1251" y="513"/>
                  </a:lnTo>
                  <a:lnTo>
                    <a:pt x="1253" y="514"/>
                  </a:lnTo>
                  <a:lnTo>
                    <a:pt x="1246" y="516"/>
                  </a:lnTo>
                  <a:lnTo>
                    <a:pt x="1237" y="522"/>
                  </a:lnTo>
                  <a:lnTo>
                    <a:pt x="1235" y="524"/>
                  </a:lnTo>
                  <a:lnTo>
                    <a:pt x="1233" y="527"/>
                  </a:lnTo>
                  <a:lnTo>
                    <a:pt x="1235" y="527"/>
                  </a:lnTo>
                  <a:lnTo>
                    <a:pt x="1235" y="527"/>
                  </a:lnTo>
                  <a:lnTo>
                    <a:pt x="1237" y="527"/>
                  </a:lnTo>
                  <a:lnTo>
                    <a:pt x="1235" y="529"/>
                  </a:lnTo>
                  <a:lnTo>
                    <a:pt x="1233" y="531"/>
                  </a:lnTo>
                  <a:lnTo>
                    <a:pt x="1233" y="533"/>
                  </a:lnTo>
                  <a:lnTo>
                    <a:pt x="1235" y="534"/>
                  </a:lnTo>
                  <a:lnTo>
                    <a:pt x="1237" y="536"/>
                  </a:lnTo>
                  <a:lnTo>
                    <a:pt x="1237" y="538"/>
                  </a:lnTo>
                  <a:lnTo>
                    <a:pt x="1237" y="538"/>
                  </a:lnTo>
                  <a:lnTo>
                    <a:pt x="1238" y="542"/>
                  </a:lnTo>
                  <a:lnTo>
                    <a:pt x="1238" y="542"/>
                  </a:lnTo>
                  <a:lnTo>
                    <a:pt x="1238" y="543"/>
                  </a:lnTo>
                  <a:lnTo>
                    <a:pt x="1238" y="543"/>
                  </a:lnTo>
                  <a:lnTo>
                    <a:pt x="1238" y="545"/>
                  </a:lnTo>
                  <a:lnTo>
                    <a:pt x="1242" y="547"/>
                  </a:lnTo>
                  <a:lnTo>
                    <a:pt x="1242" y="547"/>
                  </a:lnTo>
                  <a:lnTo>
                    <a:pt x="1240" y="551"/>
                  </a:lnTo>
                  <a:lnTo>
                    <a:pt x="1238" y="552"/>
                  </a:lnTo>
                  <a:lnTo>
                    <a:pt x="1237" y="551"/>
                  </a:lnTo>
                  <a:lnTo>
                    <a:pt x="1237" y="549"/>
                  </a:lnTo>
                  <a:lnTo>
                    <a:pt x="1240" y="549"/>
                  </a:lnTo>
                  <a:lnTo>
                    <a:pt x="1240" y="547"/>
                  </a:lnTo>
                  <a:lnTo>
                    <a:pt x="1238" y="547"/>
                  </a:lnTo>
                  <a:lnTo>
                    <a:pt x="1237" y="543"/>
                  </a:lnTo>
                  <a:lnTo>
                    <a:pt x="1235" y="542"/>
                  </a:lnTo>
                  <a:lnTo>
                    <a:pt x="1235" y="542"/>
                  </a:lnTo>
                  <a:lnTo>
                    <a:pt x="1235" y="542"/>
                  </a:lnTo>
                  <a:lnTo>
                    <a:pt x="1235" y="538"/>
                  </a:lnTo>
                  <a:lnTo>
                    <a:pt x="1235" y="538"/>
                  </a:lnTo>
                  <a:lnTo>
                    <a:pt x="1231" y="531"/>
                  </a:lnTo>
                  <a:lnTo>
                    <a:pt x="1231" y="529"/>
                  </a:lnTo>
                  <a:lnTo>
                    <a:pt x="1231" y="527"/>
                  </a:lnTo>
                  <a:lnTo>
                    <a:pt x="1229" y="525"/>
                  </a:lnTo>
                  <a:lnTo>
                    <a:pt x="1226" y="524"/>
                  </a:lnTo>
                  <a:lnTo>
                    <a:pt x="1219" y="525"/>
                  </a:lnTo>
                  <a:lnTo>
                    <a:pt x="1219" y="525"/>
                  </a:lnTo>
                  <a:lnTo>
                    <a:pt x="1219" y="525"/>
                  </a:lnTo>
                  <a:lnTo>
                    <a:pt x="1219" y="527"/>
                  </a:lnTo>
                  <a:lnTo>
                    <a:pt x="1219" y="529"/>
                  </a:lnTo>
                  <a:lnTo>
                    <a:pt x="1219" y="529"/>
                  </a:lnTo>
                  <a:lnTo>
                    <a:pt x="1217" y="529"/>
                  </a:lnTo>
                  <a:lnTo>
                    <a:pt x="1217" y="529"/>
                  </a:lnTo>
                  <a:lnTo>
                    <a:pt x="1215" y="533"/>
                  </a:lnTo>
                  <a:lnTo>
                    <a:pt x="1213" y="533"/>
                  </a:lnTo>
                  <a:lnTo>
                    <a:pt x="1215" y="531"/>
                  </a:lnTo>
                  <a:lnTo>
                    <a:pt x="1215" y="529"/>
                  </a:lnTo>
                  <a:lnTo>
                    <a:pt x="1215" y="529"/>
                  </a:lnTo>
                  <a:lnTo>
                    <a:pt x="1215" y="527"/>
                  </a:lnTo>
                  <a:lnTo>
                    <a:pt x="1215" y="525"/>
                  </a:lnTo>
                  <a:lnTo>
                    <a:pt x="1215" y="525"/>
                  </a:lnTo>
                  <a:lnTo>
                    <a:pt x="1215" y="525"/>
                  </a:lnTo>
                  <a:lnTo>
                    <a:pt x="1217" y="525"/>
                  </a:lnTo>
                  <a:lnTo>
                    <a:pt x="1217" y="524"/>
                  </a:lnTo>
                  <a:lnTo>
                    <a:pt x="1219" y="524"/>
                  </a:lnTo>
                  <a:lnTo>
                    <a:pt x="1219" y="524"/>
                  </a:lnTo>
                  <a:lnTo>
                    <a:pt x="1217" y="524"/>
                  </a:lnTo>
                  <a:lnTo>
                    <a:pt x="1217" y="522"/>
                  </a:lnTo>
                  <a:lnTo>
                    <a:pt x="1217" y="522"/>
                  </a:lnTo>
                  <a:lnTo>
                    <a:pt x="1217" y="520"/>
                  </a:lnTo>
                  <a:lnTo>
                    <a:pt x="1217" y="520"/>
                  </a:lnTo>
                  <a:lnTo>
                    <a:pt x="1215" y="520"/>
                  </a:lnTo>
                  <a:lnTo>
                    <a:pt x="1215" y="522"/>
                  </a:lnTo>
                  <a:lnTo>
                    <a:pt x="1213" y="522"/>
                  </a:lnTo>
                  <a:lnTo>
                    <a:pt x="1213" y="522"/>
                  </a:lnTo>
                  <a:lnTo>
                    <a:pt x="1211" y="524"/>
                  </a:lnTo>
                  <a:lnTo>
                    <a:pt x="1210" y="524"/>
                  </a:lnTo>
                  <a:lnTo>
                    <a:pt x="1210" y="525"/>
                  </a:lnTo>
                  <a:lnTo>
                    <a:pt x="1208" y="527"/>
                  </a:lnTo>
                  <a:lnTo>
                    <a:pt x="1206" y="527"/>
                  </a:lnTo>
                  <a:lnTo>
                    <a:pt x="1201" y="525"/>
                  </a:lnTo>
                  <a:lnTo>
                    <a:pt x="1199" y="525"/>
                  </a:lnTo>
                  <a:lnTo>
                    <a:pt x="1201" y="524"/>
                  </a:lnTo>
                  <a:lnTo>
                    <a:pt x="1208" y="524"/>
                  </a:lnTo>
                  <a:lnTo>
                    <a:pt x="1210" y="520"/>
                  </a:lnTo>
                  <a:lnTo>
                    <a:pt x="1210" y="520"/>
                  </a:lnTo>
                  <a:lnTo>
                    <a:pt x="1208" y="516"/>
                  </a:lnTo>
                  <a:lnTo>
                    <a:pt x="1206" y="516"/>
                  </a:lnTo>
                  <a:lnTo>
                    <a:pt x="1208" y="514"/>
                  </a:lnTo>
                  <a:lnTo>
                    <a:pt x="1210" y="514"/>
                  </a:lnTo>
                  <a:lnTo>
                    <a:pt x="1210" y="516"/>
                  </a:lnTo>
                  <a:lnTo>
                    <a:pt x="1211" y="516"/>
                  </a:lnTo>
                  <a:lnTo>
                    <a:pt x="1211" y="518"/>
                  </a:lnTo>
                  <a:lnTo>
                    <a:pt x="1213" y="518"/>
                  </a:lnTo>
                  <a:lnTo>
                    <a:pt x="1213" y="518"/>
                  </a:lnTo>
                  <a:lnTo>
                    <a:pt x="1215" y="518"/>
                  </a:lnTo>
                  <a:lnTo>
                    <a:pt x="1215" y="518"/>
                  </a:lnTo>
                  <a:lnTo>
                    <a:pt x="1215" y="516"/>
                  </a:lnTo>
                  <a:lnTo>
                    <a:pt x="1213" y="514"/>
                  </a:lnTo>
                  <a:lnTo>
                    <a:pt x="1211" y="513"/>
                  </a:lnTo>
                  <a:lnTo>
                    <a:pt x="1210" y="513"/>
                  </a:lnTo>
                  <a:lnTo>
                    <a:pt x="1206" y="513"/>
                  </a:lnTo>
                  <a:lnTo>
                    <a:pt x="1197" y="518"/>
                  </a:lnTo>
                  <a:lnTo>
                    <a:pt x="1195" y="520"/>
                  </a:lnTo>
                  <a:lnTo>
                    <a:pt x="1193" y="522"/>
                  </a:lnTo>
                  <a:lnTo>
                    <a:pt x="1193" y="524"/>
                  </a:lnTo>
                  <a:lnTo>
                    <a:pt x="1193" y="524"/>
                  </a:lnTo>
                  <a:lnTo>
                    <a:pt x="1195" y="524"/>
                  </a:lnTo>
                  <a:lnTo>
                    <a:pt x="1195" y="525"/>
                  </a:lnTo>
                  <a:lnTo>
                    <a:pt x="1197" y="525"/>
                  </a:lnTo>
                  <a:lnTo>
                    <a:pt x="1195" y="527"/>
                  </a:lnTo>
                  <a:lnTo>
                    <a:pt x="1197" y="527"/>
                  </a:lnTo>
                  <a:lnTo>
                    <a:pt x="1199" y="527"/>
                  </a:lnTo>
                  <a:lnTo>
                    <a:pt x="1199" y="527"/>
                  </a:lnTo>
                  <a:lnTo>
                    <a:pt x="1199" y="529"/>
                  </a:lnTo>
                  <a:lnTo>
                    <a:pt x="1199" y="529"/>
                  </a:lnTo>
                  <a:lnTo>
                    <a:pt x="1204" y="531"/>
                  </a:lnTo>
                  <a:lnTo>
                    <a:pt x="1210" y="529"/>
                  </a:lnTo>
                  <a:lnTo>
                    <a:pt x="1206" y="533"/>
                  </a:lnTo>
                  <a:lnTo>
                    <a:pt x="1204" y="533"/>
                  </a:lnTo>
                  <a:lnTo>
                    <a:pt x="1202" y="534"/>
                  </a:lnTo>
                  <a:lnTo>
                    <a:pt x="1201" y="534"/>
                  </a:lnTo>
                  <a:lnTo>
                    <a:pt x="1201" y="536"/>
                  </a:lnTo>
                  <a:lnTo>
                    <a:pt x="1199" y="538"/>
                  </a:lnTo>
                  <a:lnTo>
                    <a:pt x="1197" y="538"/>
                  </a:lnTo>
                  <a:lnTo>
                    <a:pt x="1197" y="536"/>
                  </a:lnTo>
                  <a:lnTo>
                    <a:pt x="1199" y="534"/>
                  </a:lnTo>
                  <a:lnTo>
                    <a:pt x="1199" y="534"/>
                  </a:lnTo>
                  <a:lnTo>
                    <a:pt x="1197" y="533"/>
                  </a:lnTo>
                  <a:lnTo>
                    <a:pt x="1195" y="533"/>
                  </a:lnTo>
                  <a:lnTo>
                    <a:pt x="1195" y="533"/>
                  </a:lnTo>
                  <a:lnTo>
                    <a:pt x="1190" y="533"/>
                  </a:lnTo>
                  <a:lnTo>
                    <a:pt x="1188" y="533"/>
                  </a:lnTo>
                  <a:lnTo>
                    <a:pt x="1188" y="534"/>
                  </a:lnTo>
                  <a:lnTo>
                    <a:pt x="1186" y="536"/>
                  </a:lnTo>
                  <a:lnTo>
                    <a:pt x="1186" y="536"/>
                  </a:lnTo>
                  <a:lnTo>
                    <a:pt x="1186" y="536"/>
                  </a:lnTo>
                  <a:lnTo>
                    <a:pt x="1186" y="536"/>
                  </a:lnTo>
                  <a:lnTo>
                    <a:pt x="1188" y="536"/>
                  </a:lnTo>
                  <a:lnTo>
                    <a:pt x="1188" y="536"/>
                  </a:lnTo>
                  <a:lnTo>
                    <a:pt x="1188" y="538"/>
                  </a:lnTo>
                  <a:lnTo>
                    <a:pt x="1182" y="545"/>
                  </a:lnTo>
                  <a:lnTo>
                    <a:pt x="1179" y="549"/>
                  </a:lnTo>
                  <a:lnTo>
                    <a:pt x="1179" y="551"/>
                  </a:lnTo>
                  <a:lnTo>
                    <a:pt x="1177" y="551"/>
                  </a:lnTo>
                  <a:lnTo>
                    <a:pt x="1177" y="552"/>
                  </a:lnTo>
                  <a:lnTo>
                    <a:pt x="1177" y="554"/>
                  </a:lnTo>
                  <a:lnTo>
                    <a:pt x="1173" y="556"/>
                  </a:lnTo>
                  <a:lnTo>
                    <a:pt x="1175" y="556"/>
                  </a:lnTo>
                  <a:lnTo>
                    <a:pt x="1175" y="556"/>
                  </a:lnTo>
                  <a:lnTo>
                    <a:pt x="1177" y="556"/>
                  </a:lnTo>
                  <a:lnTo>
                    <a:pt x="1177" y="554"/>
                  </a:lnTo>
                  <a:lnTo>
                    <a:pt x="1186" y="554"/>
                  </a:lnTo>
                  <a:lnTo>
                    <a:pt x="1188" y="552"/>
                  </a:lnTo>
                  <a:lnTo>
                    <a:pt x="1190" y="552"/>
                  </a:lnTo>
                  <a:lnTo>
                    <a:pt x="1192" y="551"/>
                  </a:lnTo>
                  <a:lnTo>
                    <a:pt x="1192" y="551"/>
                  </a:lnTo>
                  <a:lnTo>
                    <a:pt x="1192" y="552"/>
                  </a:lnTo>
                  <a:lnTo>
                    <a:pt x="1192" y="554"/>
                  </a:lnTo>
                  <a:lnTo>
                    <a:pt x="1192" y="556"/>
                  </a:lnTo>
                  <a:lnTo>
                    <a:pt x="1188" y="560"/>
                  </a:lnTo>
                  <a:lnTo>
                    <a:pt x="1192" y="560"/>
                  </a:lnTo>
                  <a:lnTo>
                    <a:pt x="1197" y="556"/>
                  </a:lnTo>
                  <a:lnTo>
                    <a:pt x="1199" y="554"/>
                  </a:lnTo>
                  <a:lnTo>
                    <a:pt x="1199" y="552"/>
                  </a:lnTo>
                  <a:lnTo>
                    <a:pt x="1197" y="552"/>
                  </a:lnTo>
                  <a:lnTo>
                    <a:pt x="1195" y="552"/>
                  </a:lnTo>
                  <a:lnTo>
                    <a:pt x="1202" y="552"/>
                  </a:lnTo>
                  <a:lnTo>
                    <a:pt x="1206" y="552"/>
                  </a:lnTo>
                  <a:lnTo>
                    <a:pt x="1206" y="552"/>
                  </a:lnTo>
                  <a:lnTo>
                    <a:pt x="1208" y="552"/>
                  </a:lnTo>
                  <a:lnTo>
                    <a:pt x="1208" y="551"/>
                  </a:lnTo>
                  <a:lnTo>
                    <a:pt x="1208" y="551"/>
                  </a:lnTo>
                  <a:lnTo>
                    <a:pt x="1208" y="549"/>
                  </a:lnTo>
                  <a:lnTo>
                    <a:pt x="1208" y="549"/>
                  </a:lnTo>
                  <a:lnTo>
                    <a:pt x="1210" y="549"/>
                  </a:lnTo>
                  <a:lnTo>
                    <a:pt x="1213" y="547"/>
                  </a:lnTo>
                  <a:lnTo>
                    <a:pt x="1215" y="547"/>
                  </a:lnTo>
                  <a:lnTo>
                    <a:pt x="1215" y="551"/>
                  </a:lnTo>
                  <a:lnTo>
                    <a:pt x="1213" y="552"/>
                  </a:lnTo>
                  <a:lnTo>
                    <a:pt x="1213" y="552"/>
                  </a:lnTo>
                  <a:lnTo>
                    <a:pt x="1211" y="552"/>
                  </a:lnTo>
                  <a:lnTo>
                    <a:pt x="1211" y="554"/>
                  </a:lnTo>
                  <a:lnTo>
                    <a:pt x="1210" y="554"/>
                  </a:lnTo>
                  <a:lnTo>
                    <a:pt x="1219" y="556"/>
                  </a:lnTo>
                  <a:lnTo>
                    <a:pt x="1219" y="556"/>
                  </a:lnTo>
                  <a:lnTo>
                    <a:pt x="1220" y="556"/>
                  </a:lnTo>
                  <a:lnTo>
                    <a:pt x="1220" y="556"/>
                  </a:lnTo>
                  <a:lnTo>
                    <a:pt x="1222" y="556"/>
                  </a:lnTo>
                  <a:lnTo>
                    <a:pt x="1224" y="556"/>
                  </a:lnTo>
                  <a:lnTo>
                    <a:pt x="1224" y="558"/>
                  </a:lnTo>
                  <a:lnTo>
                    <a:pt x="1222" y="558"/>
                  </a:lnTo>
                  <a:lnTo>
                    <a:pt x="1222" y="558"/>
                  </a:lnTo>
                  <a:lnTo>
                    <a:pt x="1220" y="560"/>
                  </a:lnTo>
                  <a:lnTo>
                    <a:pt x="1222" y="560"/>
                  </a:lnTo>
                  <a:lnTo>
                    <a:pt x="1222" y="560"/>
                  </a:lnTo>
                  <a:lnTo>
                    <a:pt x="1226" y="558"/>
                  </a:lnTo>
                  <a:lnTo>
                    <a:pt x="1226" y="556"/>
                  </a:lnTo>
                  <a:lnTo>
                    <a:pt x="1228" y="556"/>
                  </a:lnTo>
                  <a:lnTo>
                    <a:pt x="1235" y="558"/>
                  </a:lnTo>
                  <a:lnTo>
                    <a:pt x="1237" y="561"/>
                  </a:lnTo>
                  <a:lnTo>
                    <a:pt x="1242" y="560"/>
                  </a:lnTo>
                  <a:lnTo>
                    <a:pt x="1242" y="560"/>
                  </a:lnTo>
                  <a:lnTo>
                    <a:pt x="1242" y="561"/>
                  </a:lnTo>
                  <a:lnTo>
                    <a:pt x="1244" y="561"/>
                  </a:lnTo>
                  <a:lnTo>
                    <a:pt x="1244" y="563"/>
                  </a:lnTo>
                  <a:lnTo>
                    <a:pt x="1244" y="565"/>
                  </a:lnTo>
                  <a:lnTo>
                    <a:pt x="1244" y="565"/>
                  </a:lnTo>
                  <a:lnTo>
                    <a:pt x="1229" y="560"/>
                  </a:lnTo>
                  <a:lnTo>
                    <a:pt x="1228" y="560"/>
                  </a:lnTo>
                  <a:lnTo>
                    <a:pt x="1226" y="561"/>
                  </a:lnTo>
                  <a:lnTo>
                    <a:pt x="1228" y="563"/>
                  </a:lnTo>
                  <a:lnTo>
                    <a:pt x="1229" y="565"/>
                  </a:lnTo>
                  <a:lnTo>
                    <a:pt x="1231" y="567"/>
                  </a:lnTo>
                  <a:lnTo>
                    <a:pt x="1231" y="567"/>
                  </a:lnTo>
                  <a:lnTo>
                    <a:pt x="1231" y="569"/>
                  </a:lnTo>
                  <a:lnTo>
                    <a:pt x="1229" y="572"/>
                  </a:lnTo>
                  <a:lnTo>
                    <a:pt x="1229" y="572"/>
                  </a:lnTo>
                  <a:lnTo>
                    <a:pt x="1229" y="574"/>
                  </a:lnTo>
                  <a:lnTo>
                    <a:pt x="1229" y="576"/>
                  </a:lnTo>
                  <a:lnTo>
                    <a:pt x="1231" y="576"/>
                  </a:lnTo>
                  <a:lnTo>
                    <a:pt x="1233" y="578"/>
                  </a:lnTo>
                  <a:lnTo>
                    <a:pt x="1231" y="578"/>
                  </a:lnTo>
                  <a:lnTo>
                    <a:pt x="1229" y="578"/>
                  </a:lnTo>
                  <a:lnTo>
                    <a:pt x="1228" y="576"/>
                  </a:lnTo>
                  <a:lnTo>
                    <a:pt x="1226" y="574"/>
                  </a:lnTo>
                  <a:lnTo>
                    <a:pt x="1228" y="570"/>
                  </a:lnTo>
                  <a:lnTo>
                    <a:pt x="1228" y="569"/>
                  </a:lnTo>
                  <a:lnTo>
                    <a:pt x="1226" y="567"/>
                  </a:lnTo>
                  <a:lnTo>
                    <a:pt x="1226" y="565"/>
                  </a:lnTo>
                  <a:lnTo>
                    <a:pt x="1222" y="565"/>
                  </a:lnTo>
                  <a:lnTo>
                    <a:pt x="1220" y="565"/>
                  </a:lnTo>
                  <a:lnTo>
                    <a:pt x="1219" y="563"/>
                  </a:lnTo>
                  <a:lnTo>
                    <a:pt x="1219" y="561"/>
                  </a:lnTo>
                  <a:lnTo>
                    <a:pt x="1215" y="561"/>
                  </a:lnTo>
                  <a:lnTo>
                    <a:pt x="1213" y="561"/>
                  </a:lnTo>
                  <a:lnTo>
                    <a:pt x="1211" y="560"/>
                  </a:lnTo>
                  <a:lnTo>
                    <a:pt x="1211" y="560"/>
                  </a:lnTo>
                  <a:lnTo>
                    <a:pt x="1208" y="561"/>
                  </a:lnTo>
                  <a:lnTo>
                    <a:pt x="1208" y="561"/>
                  </a:lnTo>
                  <a:lnTo>
                    <a:pt x="1204" y="567"/>
                  </a:lnTo>
                  <a:lnTo>
                    <a:pt x="1204" y="567"/>
                  </a:lnTo>
                  <a:lnTo>
                    <a:pt x="1204" y="569"/>
                  </a:lnTo>
                  <a:lnTo>
                    <a:pt x="1206" y="570"/>
                  </a:lnTo>
                  <a:lnTo>
                    <a:pt x="1208" y="572"/>
                  </a:lnTo>
                  <a:lnTo>
                    <a:pt x="1208" y="574"/>
                  </a:lnTo>
                  <a:lnTo>
                    <a:pt x="1206" y="574"/>
                  </a:lnTo>
                  <a:lnTo>
                    <a:pt x="1206" y="574"/>
                  </a:lnTo>
                  <a:lnTo>
                    <a:pt x="1204" y="570"/>
                  </a:lnTo>
                  <a:lnTo>
                    <a:pt x="1202" y="569"/>
                  </a:lnTo>
                  <a:lnTo>
                    <a:pt x="1202" y="567"/>
                  </a:lnTo>
                  <a:lnTo>
                    <a:pt x="1202" y="565"/>
                  </a:lnTo>
                  <a:lnTo>
                    <a:pt x="1202" y="565"/>
                  </a:lnTo>
                  <a:lnTo>
                    <a:pt x="1204" y="563"/>
                  </a:lnTo>
                  <a:lnTo>
                    <a:pt x="1204" y="561"/>
                  </a:lnTo>
                  <a:lnTo>
                    <a:pt x="1204" y="561"/>
                  </a:lnTo>
                  <a:lnTo>
                    <a:pt x="1206" y="560"/>
                  </a:lnTo>
                  <a:lnTo>
                    <a:pt x="1206" y="560"/>
                  </a:lnTo>
                  <a:lnTo>
                    <a:pt x="1201" y="560"/>
                  </a:lnTo>
                  <a:lnTo>
                    <a:pt x="1197" y="560"/>
                  </a:lnTo>
                  <a:lnTo>
                    <a:pt x="1195" y="560"/>
                  </a:lnTo>
                  <a:lnTo>
                    <a:pt x="1195" y="561"/>
                  </a:lnTo>
                  <a:lnTo>
                    <a:pt x="1193" y="561"/>
                  </a:lnTo>
                  <a:lnTo>
                    <a:pt x="1192" y="563"/>
                  </a:lnTo>
                  <a:lnTo>
                    <a:pt x="1190" y="563"/>
                  </a:lnTo>
                  <a:lnTo>
                    <a:pt x="1188" y="561"/>
                  </a:lnTo>
                  <a:lnTo>
                    <a:pt x="1188" y="561"/>
                  </a:lnTo>
                  <a:lnTo>
                    <a:pt x="1186" y="561"/>
                  </a:lnTo>
                  <a:lnTo>
                    <a:pt x="1184" y="563"/>
                  </a:lnTo>
                  <a:lnTo>
                    <a:pt x="1182" y="563"/>
                  </a:lnTo>
                  <a:lnTo>
                    <a:pt x="1190" y="565"/>
                  </a:lnTo>
                  <a:lnTo>
                    <a:pt x="1193" y="567"/>
                  </a:lnTo>
                  <a:lnTo>
                    <a:pt x="1193" y="567"/>
                  </a:lnTo>
                  <a:lnTo>
                    <a:pt x="1195" y="569"/>
                  </a:lnTo>
                  <a:lnTo>
                    <a:pt x="1195" y="570"/>
                  </a:lnTo>
                  <a:lnTo>
                    <a:pt x="1195" y="570"/>
                  </a:lnTo>
                  <a:lnTo>
                    <a:pt x="1195" y="572"/>
                  </a:lnTo>
                  <a:lnTo>
                    <a:pt x="1193" y="570"/>
                  </a:lnTo>
                  <a:lnTo>
                    <a:pt x="1193" y="567"/>
                  </a:lnTo>
                  <a:lnTo>
                    <a:pt x="1192" y="567"/>
                  </a:lnTo>
                  <a:lnTo>
                    <a:pt x="1181" y="567"/>
                  </a:lnTo>
                  <a:lnTo>
                    <a:pt x="1181" y="569"/>
                  </a:lnTo>
                  <a:lnTo>
                    <a:pt x="1181" y="569"/>
                  </a:lnTo>
                  <a:lnTo>
                    <a:pt x="1181" y="569"/>
                  </a:lnTo>
                  <a:lnTo>
                    <a:pt x="1181" y="569"/>
                  </a:lnTo>
                  <a:lnTo>
                    <a:pt x="1181" y="570"/>
                  </a:lnTo>
                  <a:lnTo>
                    <a:pt x="1179" y="572"/>
                  </a:lnTo>
                  <a:lnTo>
                    <a:pt x="1179" y="572"/>
                  </a:lnTo>
                  <a:lnTo>
                    <a:pt x="1177" y="572"/>
                  </a:lnTo>
                  <a:lnTo>
                    <a:pt x="1177" y="570"/>
                  </a:lnTo>
                  <a:lnTo>
                    <a:pt x="1179" y="569"/>
                  </a:lnTo>
                  <a:lnTo>
                    <a:pt x="1179" y="567"/>
                  </a:lnTo>
                  <a:lnTo>
                    <a:pt x="1179" y="565"/>
                  </a:lnTo>
                  <a:lnTo>
                    <a:pt x="1175" y="567"/>
                  </a:lnTo>
                  <a:lnTo>
                    <a:pt x="1175" y="567"/>
                  </a:lnTo>
                  <a:lnTo>
                    <a:pt x="1173" y="569"/>
                  </a:lnTo>
                  <a:lnTo>
                    <a:pt x="1173" y="569"/>
                  </a:lnTo>
                  <a:lnTo>
                    <a:pt x="1173" y="570"/>
                  </a:lnTo>
                  <a:lnTo>
                    <a:pt x="1173" y="572"/>
                  </a:lnTo>
                  <a:lnTo>
                    <a:pt x="1172" y="574"/>
                  </a:lnTo>
                  <a:lnTo>
                    <a:pt x="1172" y="576"/>
                  </a:lnTo>
                  <a:lnTo>
                    <a:pt x="1170" y="576"/>
                  </a:lnTo>
                  <a:lnTo>
                    <a:pt x="1172" y="578"/>
                  </a:lnTo>
                  <a:lnTo>
                    <a:pt x="1175" y="578"/>
                  </a:lnTo>
                  <a:lnTo>
                    <a:pt x="1182" y="580"/>
                  </a:lnTo>
                  <a:lnTo>
                    <a:pt x="1184" y="580"/>
                  </a:lnTo>
                  <a:lnTo>
                    <a:pt x="1186" y="580"/>
                  </a:lnTo>
                  <a:lnTo>
                    <a:pt x="1186" y="581"/>
                  </a:lnTo>
                  <a:lnTo>
                    <a:pt x="1186" y="583"/>
                  </a:lnTo>
                  <a:lnTo>
                    <a:pt x="1186" y="585"/>
                  </a:lnTo>
                  <a:lnTo>
                    <a:pt x="1184" y="585"/>
                  </a:lnTo>
                  <a:lnTo>
                    <a:pt x="1184" y="583"/>
                  </a:lnTo>
                  <a:lnTo>
                    <a:pt x="1184" y="581"/>
                  </a:lnTo>
                  <a:lnTo>
                    <a:pt x="1184" y="581"/>
                  </a:lnTo>
                  <a:lnTo>
                    <a:pt x="1182" y="581"/>
                  </a:lnTo>
                  <a:lnTo>
                    <a:pt x="1181" y="581"/>
                  </a:lnTo>
                  <a:lnTo>
                    <a:pt x="1179" y="580"/>
                  </a:lnTo>
                  <a:lnTo>
                    <a:pt x="1179" y="580"/>
                  </a:lnTo>
                  <a:lnTo>
                    <a:pt x="1170" y="580"/>
                  </a:lnTo>
                  <a:lnTo>
                    <a:pt x="1170" y="581"/>
                  </a:lnTo>
                  <a:lnTo>
                    <a:pt x="1170" y="581"/>
                  </a:lnTo>
                  <a:lnTo>
                    <a:pt x="1170" y="583"/>
                  </a:lnTo>
                  <a:lnTo>
                    <a:pt x="1170" y="587"/>
                  </a:lnTo>
                  <a:lnTo>
                    <a:pt x="1168" y="587"/>
                  </a:lnTo>
                  <a:lnTo>
                    <a:pt x="1168" y="589"/>
                  </a:lnTo>
                  <a:lnTo>
                    <a:pt x="1168" y="589"/>
                  </a:lnTo>
                  <a:lnTo>
                    <a:pt x="1168" y="589"/>
                  </a:lnTo>
                  <a:lnTo>
                    <a:pt x="1168" y="590"/>
                  </a:lnTo>
                  <a:lnTo>
                    <a:pt x="1168" y="590"/>
                  </a:lnTo>
                  <a:lnTo>
                    <a:pt x="1166" y="590"/>
                  </a:lnTo>
                  <a:lnTo>
                    <a:pt x="1166" y="590"/>
                  </a:lnTo>
                  <a:lnTo>
                    <a:pt x="1166" y="590"/>
                  </a:lnTo>
                  <a:lnTo>
                    <a:pt x="1164" y="590"/>
                  </a:lnTo>
                  <a:lnTo>
                    <a:pt x="1163" y="589"/>
                  </a:lnTo>
                  <a:lnTo>
                    <a:pt x="1163" y="587"/>
                  </a:lnTo>
                  <a:lnTo>
                    <a:pt x="1161" y="583"/>
                  </a:lnTo>
                  <a:lnTo>
                    <a:pt x="1161" y="581"/>
                  </a:lnTo>
                  <a:lnTo>
                    <a:pt x="1161" y="581"/>
                  </a:lnTo>
                  <a:lnTo>
                    <a:pt x="1161" y="580"/>
                  </a:lnTo>
                  <a:lnTo>
                    <a:pt x="1161" y="580"/>
                  </a:lnTo>
                  <a:lnTo>
                    <a:pt x="1159" y="580"/>
                  </a:lnTo>
                  <a:lnTo>
                    <a:pt x="1159" y="581"/>
                  </a:lnTo>
                  <a:lnTo>
                    <a:pt x="1159" y="583"/>
                  </a:lnTo>
                  <a:lnTo>
                    <a:pt x="1157" y="585"/>
                  </a:lnTo>
                  <a:lnTo>
                    <a:pt x="1159" y="585"/>
                  </a:lnTo>
                  <a:lnTo>
                    <a:pt x="1159" y="587"/>
                  </a:lnTo>
                  <a:lnTo>
                    <a:pt x="1159" y="589"/>
                  </a:lnTo>
                  <a:lnTo>
                    <a:pt x="1159" y="590"/>
                  </a:lnTo>
                  <a:lnTo>
                    <a:pt x="1159" y="590"/>
                  </a:lnTo>
                  <a:lnTo>
                    <a:pt x="1157" y="590"/>
                  </a:lnTo>
                  <a:lnTo>
                    <a:pt x="1157" y="592"/>
                  </a:lnTo>
                  <a:lnTo>
                    <a:pt x="1155" y="592"/>
                  </a:lnTo>
                  <a:lnTo>
                    <a:pt x="1155" y="592"/>
                  </a:lnTo>
                  <a:lnTo>
                    <a:pt x="1155" y="592"/>
                  </a:lnTo>
                  <a:lnTo>
                    <a:pt x="1154" y="596"/>
                  </a:lnTo>
                  <a:lnTo>
                    <a:pt x="1155" y="596"/>
                  </a:lnTo>
                  <a:lnTo>
                    <a:pt x="1155" y="596"/>
                  </a:lnTo>
                  <a:lnTo>
                    <a:pt x="1154" y="598"/>
                  </a:lnTo>
                  <a:lnTo>
                    <a:pt x="1154" y="596"/>
                  </a:lnTo>
                  <a:lnTo>
                    <a:pt x="1152" y="592"/>
                  </a:lnTo>
                  <a:lnTo>
                    <a:pt x="1154" y="592"/>
                  </a:lnTo>
                  <a:lnTo>
                    <a:pt x="1154" y="592"/>
                  </a:lnTo>
                  <a:lnTo>
                    <a:pt x="1155" y="590"/>
                  </a:lnTo>
                  <a:lnTo>
                    <a:pt x="1155" y="587"/>
                  </a:lnTo>
                  <a:lnTo>
                    <a:pt x="1154" y="587"/>
                  </a:lnTo>
                  <a:lnTo>
                    <a:pt x="1154" y="589"/>
                  </a:lnTo>
                  <a:lnTo>
                    <a:pt x="1152" y="589"/>
                  </a:lnTo>
                  <a:lnTo>
                    <a:pt x="1152" y="589"/>
                  </a:lnTo>
                  <a:lnTo>
                    <a:pt x="1152" y="589"/>
                  </a:lnTo>
                  <a:lnTo>
                    <a:pt x="1150" y="590"/>
                  </a:lnTo>
                  <a:lnTo>
                    <a:pt x="1150" y="590"/>
                  </a:lnTo>
                  <a:lnTo>
                    <a:pt x="1148" y="592"/>
                  </a:lnTo>
                  <a:lnTo>
                    <a:pt x="1145" y="590"/>
                  </a:lnTo>
                  <a:lnTo>
                    <a:pt x="1146" y="592"/>
                  </a:lnTo>
                  <a:lnTo>
                    <a:pt x="1146" y="594"/>
                  </a:lnTo>
                  <a:lnTo>
                    <a:pt x="1146" y="594"/>
                  </a:lnTo>
                  <a:lnTo>
                    <a:pt x="1145" y="596"/>
                  </a:lnTo>
                  <a:lnTo>
                    <a:pt x="1137" y="594"/>
                  </a:lnTo>
                  <a:lnTo>
                    <a:pt x="1136" y="596"/>
                  </a:lnTo>
                  <a:lnTo>
                    <a:pt x="1134" y="598"/>
                  </a:lnTo>
                  <a:lnTo>
                    <a:pt x="1134" y="599"/>
                  </a:lnTo>
                  <a:lnTo>
                    <a:pt x="1134" y="599"/>
                  </a:lnTo>
                  <a:lnTo>
                    <a:pt x="1137" y="599"/>
                  </a:lnTo>
                  <a:lnTo>
                    <a:pt x="1139" y="599"/>
                  </a:lnTo>
                  <a:lnTo>
                    <a:pt x="1139" y="601"/>
                  </a:lnTo>
                  <a:lnTo>
                    <a:pt x="1139" y="603"/>
                  </a:lnTo>
                  <a:lnTo>
                    <a:pt x="1139" y="603"/>
                  </a:lnTo>
                  <a:lnTo>
                    <a:pt x="1139" y="605"/>
                  </a:lnTo>
                  <a:lnTo>
                    <a:pt x="1141" y="605"/>
                  </a:lnTo>
                  <a:lnTo>
                    <a:pt x="1143" y="605"/>
                  </a:lnTo>
                  <a:lnTo>
                    <a:pt x="1141" y="605"/>
                  </a:lnTo>
                  <a:lnTo>
                    <a:pt x="1141" y="607"/>
                  </a:lnTo>
                  <a:lnTo>
                    <a:pt x="1141" y="607"/>
                  </a:lnTo>
                  <a:lnTo>
                    <a:pt x="1141" y="608"/>
                  </a:lnTo>
                  <a:lnTo>
                    <a:pt x="1143" y="608"/>
                  </a:lnTo>
                  <a:lnTo>
                    <a:pt x="1145" y="608"/>
                  </a:lnTo>
                  <a:lnTo>
                    <a:pt x="1145" y="608"/>
                  </a:lnTo>
                  <a:lnTo>
                    <a:pt x="1146" y="610"/>
                  </a:lnTo>
                  <a:lnTo>
                    <a:pt x="1146" y="612"/>
                  </a:lnTo>
                  <a:lnTo>
                    <a:pt x="1155" y="612"/>
                  </a:lnTo>
                  <a:lnTo>
                    <a:pt x="1157" y="614"/>
                  </a:lnTo>
                  <a:lnTo>
                    <a:pt x="1146" y="614"/>
                  </a:lnTo>
                  <a:lnTo>
                    <a:pt x="1141" y="612"/>
                  </a:lnTo>
                  <a:lnTo>
                    <a:pt x="1137" y="612"/>
                  </a:lnTo>
                  <a:lnTo>
                    <a:pt x="1134" y="612"/>
                  </a:lnTo>
                  <a:lnTo>
                    <a:pt x="1132" y="614"/>
                  </a:lnTo>
                  <a:lnTo>
                    <a:pt x="1134" y="616"/>
                  </a:lnTo>
                  <a:lnTo>
                    <a:pt x="1136" y="616"/>
                  </a:lnTo>
                  <a:lnTo>
                    <a:pt x="1136" y="616"/>
                  </a:lnTo>
                  <a:lnTo>
                    <a:pt x="1143" y="616"/>
                  </a:lnTo>
                  <a:lnTo>
                    <a:pt x="1145" y="617"/>
                  </a:lnTo>
                  <a:lnTo>
                    <a:pt x="1143" y="619"/>
                  </a:lnTo>
                  <a:lnTo>
                    <a:pt x="1137" y="617"/>
                  </a:lnTo>
                  <a:lnTo>
                    <a:pt x="1136" y="617"/>
                  </a:lnTo>
                  <a:lnTo>
                    <a:pt x="1134" y="619"/>
                  </a:lnTo>
                  <a:lnTo>
                    <a:pt x="1134" y="623"/>
                  </a:lnTo>
                  <a:lnTo>
                    <a:pt x="1136" y="623"/>
                  </a:lnTo>
                  <a:lnTo>
                    <a:pt x="1137" y="623"/>
                  </a:lnTo>
                  <a:lnTo>
                    <a:pt x="1141" y="621"/>
                  </a:lnTo>
                  <a:lnTo>
                    <a:pt x="1143" y="621"/>
                  </a:lnTo>
                  <a:lnTo>
                    <a:pt x="1152" y="621"/>
                  </a:lnTo>
                  <a:lnTo>
                    <a:pt x="1150" y="623"/>
                  </a:lnTo>
                  <a:lnTo>
                    <a:pt x="1146" y="623"/>
                  </a:lnTo>
                  <a:lnTo>
                    <a:pt x="1143" y="623"/>
                  </a:lnTo>
                  <a:lnTo>
                    <a:pt x="1143" y="625"/>
                  </a:lnTo>
                  <a:lnTo>
                    <a:pt x="1143" y="625"/>
                  </a:lnTo>
                  <a:lnTo>
                    <a:pt x="1141" y="626"/>
                  </a:lnTo>
                  <a:lnTo>
                    <a:pt x="1134" y="626"/>
                  </a:lnTo>
                  <a:lnTo>
                    <a:pt x="1134" y="625"/>
                  </a:lnTo>
                  <a:lnTo>
                    <a:pt x="1132" y="623"/>
                  </a:lnTo>
                  <a:lnTo>
                    <a:pt x="1132" y="623"/>
                  </a:lnTo>
                  <a:lnTo>
                    <a:pt x="1119" y="623"/>
                  </a:lnTo>
                  <a:lnTo>
                    <a:pt x="1117" y="623"/>
                  </a:lnTo>
                  <a:lnTo>
                    <a:pt x="1121" y="625"/>
                  </a:lnTo>
                  <a:lnTo>
                    <a:pt x="1132" y="628"/>
                  </a:lnTo>
                  <a:lnTo>
                    <a:pt x="1134" y="630"/>
                  </a:lnTo>
                  <a:lnTo>
                    <a:pt x="1134" y="634"/>
                  </a:lnTo>
                  <a:lnTo>
                    <a:pt x="1134" y="632"/>
                  </a:lnTo>
                  <a:lnTo>
                    <a:pt x="1130" y="630"/>
                  </a:lnTo>
                  <a:lnTo>
                    <a:pt x="1128" y="630"/>
                  </a:lnTo>
                  <a:lnTo>
                    <a:pt x="1127" y="632"/>
                  </a:lnTo>
                  <a:lnTo>
                    <a:pt x="1125" y="632"/>
                  </a:lnTo>
                  <a:lnTo>
                    <a:pt x="1123" y="632"/>
                  </a:lnTo>
                  <a:lnTo>
                    <a:pt x="1123" y="630"/>
                  </a:lnTo>
                  <a:lnTo>
                    <a:pt x="1121" y="630"/>
                  </a:lnTo>
                  <a:lnTo>
                    <a:pt x="1119" y="630"/>
                  </a:lnTo>
                  <a:lnTo>
                    <a:pt x="1119" y="630"/>
                  </a:lnTo>
                  <a:lnTo>
                    <a:pt x="1117" y="630"/>
                  </a:lnTo>
                  <a:lnTo>
                    <a:pt x="1117" y="630"/>
                  </a:lnTo>
                  <a:lnTo>
                    <a:pt x="1116" y="632"/>
                  </a:lnTo>
                  <a:lnTo>
                    <a:pt x="1119" y="634"/>
                  </a:lnTo>
                  <a:lnTo>
                    <a:pt x="1127" y="634"/>
                  </a:lnTo>
                  <a:lnTo>
                    <a:pt x="1127" y="634"/>
                  </a:lnTo>
                  <a:lnTo>
                    <a:pt x="1127" y="636"/>
                  </a:lnTo>
                  <a:lnTo>
                    <a:pt x="1123" y="634"/>
                  </a:lnTo>
                  <a:lnTo>
                    <a:pt x="1121" y="636"/>
                  </a:lnTo>
                  <a:lnTo>
                    <a:pt x="1119" y="636"/>
                  </a:lnTo>
                  <a:lnTo>
                    <a:pt x="1119" y="637"/>
                  </a:lnTo>
                  <a:lnTo>
                    <a:pt x="1119" y="637"/>
                  </a:lnTo>
                  <a:lnTo>
                    <a:pt x="1119" y="637"/>
                  </a:lnTo>
                  <a:lnTo>
                    <a:pt x="1117" y="639"/>
                  </a:lnTo>
                  <a:lnTo>
                    <a:pt x="1117" y="641"/>
                  </a:lnTo>
                  <a:lnTo>
                    <a:pt x="1117" y="643"/>
                  </a:lnTo>
                  <a:lnTo>
                    <a:pt x="1119" y="645"/>
                  </a:lnTo>
                  <a:lnTo>
                    <a:pt x="1121" y="645"/>
                  </a:lnTo>
                  <a:lnTo>
                    <a:pt x="1125" y="643"/>
                  </a:lnTo>
                  <a:lnTo>
                    <a:pt x="1127" y="643"/>
                  </a:lnTo>
                  <a:lnTo>
                    <a:pt x="1128" y="643"/>
                  </a:lnTo>
                  <a:lnTo>
                    <a:pt x="1130" y="637"/>
                  </a:lnTo>
                  <a:lnTo>
                    <a:pt x="1132" y="637"/>
                  </a:lnTo>
                  <a:lnTo>
                    <a:pt x="1141" y="636"/>
                  </a:lnTo>
                  <a:lnTo>
                    <a:pt x="1143" y="637"/>
                  </a:lnTo>
                  <a:lnTo>
                    <a:pt x="1137" y="637"/>
                  </a:lnTo>
                  <a:lnTo>
                    <a:pt x="1132" y="639"/>
                  </a:lnTo>
                  <a:lnTo>
                    <a:pt x="1130" y="643"/>
                  </a:lnTo>
                  <a:lnTo>
                    <a:pt x="1132" y="643"/>
                  </a:lnTo>
                  <a:lnTo>
                    <a:pt x="1139" y="645"/>
                  </a:lnTo>
                  <a:lnTo>
                    <a:pt x="1139" y="646"/>
                  </a:lnTo>
                  <a:lnTo>
                    <a:pt x="1141" y="648"/>
                  </a:lnTo>
                  <a:lnTo>
                    <a:pt x="1137" y="648"/>
                  </a:lnTo>
                  <a:lnTo>
                    <a:pt x="1136" y="646"/>
                  </a:lnTo>
                  <a:lnTo>
                    <a:pt x="1134" y="645"/>
                  </a:lnTo>
                  <a:lnTo>
                    <a:pt x="1132" y="645"/>
                  </a:lnTo>
                  <a:lnTo>
                    <a:pt x="1130" y="645"/>
                  </a:lnTo>
                  <a:lnTo>
                    <a:pt x="1128" y="645"/>
                  </a:lnTo>
                  <a:lnTo>
                    <a:pt x="1125" y="645"/>
                  </a:lnTo>
                  <a:lnTo>
                    <a:pt x="1123" y="645"/>
                  </a:lnTo>
                  <a:lnTo>
                    <a:pt x="1121" y="648"/>
                  </a:lnTo>
                  <a:lnTo>
                    <a:pt x="1119" y="648"/>
                  </a:lnTo>
                  <a:lnTo>
                    <a:pt x="1119" y="648"/>
                  </a:lnTo>
                  <a:lnTo>
                    <a:pt x="1121" y="650"/>
                  </a:lnTo>
                  <a:lnTo>
                    <a:pt x="1121" y="650"/>
                  </a:lnTo>
                  <a:lnTo>
                    <a:pt x="1121" y="652"/>
                  </a:lnTo>
                  <a:lnTo>
                    <a:pt x="1121" y="654"/>
                  </a:lnTo>
                  <a:lnTo>
                    <a:pt x="1121" y="655"/>
                  </a:lnTo>
                  <a:lnTo>
                    <a:pt x="1127" y="654"/>
                  </a:lnTo>
                  <a:lnTo>
                    <a:pt x="1125" y="655"/>
                  </a:lnTo>
                  <a:lnTo>
                    <a:pt x="1117" y="655"/>
                  </a:lnTo>
                  <a:lnTo>
                    <a:pt x="1117" y="655"/>
                  </a:lnTo>
                  <a:lnTo>
                    <a:pt x="1119" y="654"/>
                  </a:lnTo>
                  <a:lnTo>
                    <a:pt x="1119" y="654"/>
                  </a:lnTo>
                  <a:lnTo>
                    <a:pt x="1117" y="652"/>
                  </a:lnTo>
                  <a:lnTo>
                    <a:pt x="1117" y="650"/>
                  </a:lnTo>
                  <a:lnTo>
                    <a:pt x="1117" y="648"/>
                  </a:lnTo>
                  <a:lnTo>
                    <a:pt x="1116" y="648"/>
                  </a:lnTo>
                  <a:lnTo>
                    <a:pt x="1114" y="646"/>
                  </a:lnTo>
                  <a:lnTo>
                    <a:pt x="1112" y="645"/>
                  </a:lnTo>
                  <a:lnTo>
                    <a:pt x="1112" y="645"/>
                  </a:lnTo>
                  <a:lnTo>
                    <a:pt x="1105" y="648"/>
                  </a:lnTo>
                  <a:lnTo>
                    <a:pt x="1107" y="648"/>
                  </a:lnTo>
                  <a:lnTo>
                    <a:pt x="1108" y="650"/>
                  </a:lnTo>
                  <a:lnTo>
                    <a:pt x="1108" y="650"/>
                  </a:lnTo>
                  <a:lnTo>
                    <a:pt x="1110" y="650"/>
                  </a:lnTo>
                  <a:lnTo>
                    <a:pt x="1110" y="650"/>
                  </a:lnTo>
                  <a:lnTo>
                    <a:pt x="1112" y="652"/>
                  </a:lnTo>
                  <a:lnTo>
                    <a:pt x="1112" y="652"/>
                  </a:lnTo>
                  <a:lnTo>
                    <a:pt x="1112" y="654"/>
                  </a:lnTo>
                  <a:lnTo>
                    <a:pt x="1112" y="654"/>
                  </a:lnTo>
                  <a:lnTo>
                    <a:pt x="1114" y="654"/>
                  </a:lnTo>
                  <a:lnTo>
                    <a:pt x="1116" y="654"/>
                  </a:lnTo>
                  <a:lnTo>
                    <a:pt x="1116" y="655"/>
                  </a:lnTo>
                  <a:lnTo>
                    <a:pt x="1114" y="655"/>
                  </a:lnTo>
                  <a:lnTo>
                    <a:pt x="1112" y="655"/>
                  </a:lnTo>
                  <a:lnTo>
                    <a:pt x="1112" y="655"/>
                  </a:lnTo>
                  <a:lnTo>
                    <a:pt x="1114" y="657"/>
                  </a:lnTo>
                  <a:lnTo>
                    <a:pt x="1116" y="659"/>
                  </a:lnTo>
                  <a:lnTo>
                    <a:pt x="1116" y="659"/>
                  </a:lnTo>
                  <a:lnTo>
                    <a:pt x="1116" y="661"/>
                  </a:lnTo>
                  <a:lnTo>
                    <a:pt x="1116" y="661"/>
                  </a:lnTo>
                  <a:lnTo>
                    <a:pt x="1116" y="661"/>
                  </a:lnTo>
                  <a:lnTo>
                    <a:pt x="1114" y="664"/>
                  </a:lnTo>
                  <a:lnTo>
                    <a:pt x="1107" y="668"/>
                  </a:lnTo>
                  <a:lnTo>
                    <a:pt x="1108" y="672"/>
                  </a:lnTo>
                  <a:lnTo>
                    <a:pt x="1108" y="673"/>
                  </a:lnTo>
                  <a:lnTo>
                    <a:pt x="1110" y="673"/>
                  </a:lnTo>
                  <a:lnTo>
                    <a:pt x="1112" y="673"/>
                  </a:lnTo>
                  <a:lnTo>
                    <a:pt x="1114" y="672"/>
                  </a:lnTo>
                  <a:lnTo>
                    <a:pt x="1114" y="672"/>
                  </a:lnTo>
                  <a:lnTo>
                    <a:pt x="1116" y="672"/>
                  </a:lnTo>
                  <a:lnTo>
                    <a:pt x="1116" y="673"/>
                  </a:lnTo>
                  <a:lnTo>
                    <a:pt x="1114" y="673"/>
                  </a:lnTo>
                  <a:lnTo>
                    <a:pt x="1114" y="675"/>
                  </a:lnTo>
                  <a:lnTo>
                    <a:pt x="1116" y="675"/>
                  </a:lnTo>
                  <a:lnTo>
                    <a:pt x="1117" y="675"/>
                  </a:lnTo>
                  <a:lnTo>
                    <a:pt x="1119" y="675"/>
                  </a:lnTo>
                  <a:lnTo>
                    <a:pt x="1123" y="673"/>
                  </a:lnTo>
                  <a:lnTo>
                    <a:pt x="1123" y="672"/>
                  </a:lnTo>
                  <a:lnTo>
                    <a:pt x="1125" y="672"/>
                  </a:lnTo>
                  <a:lnTo>
                    <a:pt x="1123" y="670"/>
                  </a:lnTo>
                  <a:lnTo>
                    <a:pt x="1123" y="670"/>
                  </a:lnTo>
                  <a:lnTo>
                    <a:pt x="1123" y="666"/>
                  </a:lnTo>
                  <a:lnTo>
                    <a:pt x="1123" y="666"/>
                  </a:lnTo>
                  <a:lnTo>
                    <a:pt x="1123" y="666"/>
                  </a:lnTo>
                  <a:lnTo>
                    <a:pt x="1125" y="668"/>
                  </a:lnTo>
                  <a:lnTo>
                    <a:pt x="1125" y="670"/>
                  </a:lnTo>
                  <a:lnTo>
                    <a:pt x="1125" y="670"/>
                  </a:lnTo>
                  <a:lnTo>
                    <a:pt x="1125" y="670"/>
                  </a:lnTo>
                  <a:lnTo>
                    <a:pt x="1127" y="670"/>
                  </a:lnTo>
                  <a:lnTo>
                    <a:pt x="1128" y="670"/>
                  </a:lnTo>
                  <a:lnTo>
                    <a:pt x="1128" y="670"/>
                  </a:lnTo>
                  <a:lnTo>
                    <a:pt x="1130" y="670"/>
                  </a:lnTo>
                  <a:lnTo>
                    <a:pt x="1128" y="672"/>
                  </a:lnTo>
                  <a:lnTo>
                    <a:pt x="1128" y="672"/>
                  </a:lnTo>
                  <a:lnTo>
                    <a:pt x="1127" y="673"/>
                  </a:lnTo>
                  <a:lnTo>
                    <a:pt x="1132" y="673"/>
                  </a:lnTo>
                  <a:lnTo>
                    <a:pt x="1134" y="673"/>
                  </a:lnTo>
                  <a:lnTo>
                    <a:pt x="1132" y="675"/>
                  </a:lnTo>
                  <a:lnTo>
                    <a:pt x="1123" y="675"/>
                  </a:lnTo>
                  <a:lnTo>
                    <a:pt x="1116" y="681"/>
                  </a:lnTo>
                  <a:lnTo>
                    <a:pt x="1114" y="682"/>
                  </a:lnTo>
                  <a:lnTo>
                    <a:pt x="1112" y="684"/>
                  </a:lnTo>
                  <a:lnTo>
                    <a:pt x="1112" y="684"/>
                  </a:lnTo>
                  <a:lnTo>
                    <a:pt x="1110" y="686"/>
                  </a:lnTo>
                  <a:lnTo>
                    <a:pt x="1108" y="688"/>
                  </a:lnTo>
                  <a:lnTo>
                    <a:pt x="1108" y="690"/>
                  </a:lnTo>
                  <a:lnTo>
                    <a:pt x="1110" y="692"/>
                  </a:lnTo>
                  <a:lnTo>
                    <a:pt x="1117" y="688"/>
                  </a:lnTo>
                  <a:lnTo>
                    <a:pt x="1121" y="682"/>
                  </a:lnTo>
                  <a:lnTo>
                    <a:pt x="1123" y="682"/>
                  </a:lnTo>
                  <a:lnTo>
                    <a:pt x="1128" y="682"/>
                  </a:lnTo>
                  <a:lnTo>
                    <a:pt x="1130" y="681"/>
                  </a:lnTo>
                  <a:lnTo>
                    <a:pt x="1132" y="681"/>
                  </a:lnTo>
                  <a:lnTo>
                    <a:pt x="1136" y="677"/>
                  </a:lnTo>
                  <a:lnTo>
                    <a:pt x="1136" y="677"/>
                  </a:lnTo>
                  <a:lnTo>
                    <a:pt x="1137" y="677"/>
                  </a:lnTo>
                  <a:lnTo>
                    <a:pt x="1137" y="677"/>
                  </a:lnTo>
                  <a:lnTo>
                    <a:pt x="1137" y="677"/>
                  </a:lnTo>
                  <a:lnTo>
                    <a:pt x="1139" y="679"/>
                  </a:lnTo>
                  <a:lnTo>
                    <a:pt x="1136" y="681"/>
                  </a:lnTo>
                  <a:lnTo>
                    <a:pt x="1137" y="682"/>
                  </a:lnTo>
                  <a:lnTo>
                    <a:pt x="1137" y="682"/>
                  </a:lnTo>
                  <a:lnTo>
                    <a:pt x="1143" y="681"/>
                  </a:lnTo>
                  <a:lnTo>
                    <a:pt x="1143" y="679"/>
                  </a:lnTo>
                  <a:lnTo>
                    <a:pt x="1145" y="679"/>
                  </a:lnTo>
                  <a:lnTo>
                    <a:pt x="1145" y="677"/>
                  </a:lnTo>
                  <a:lnTo>
                    <a:pt x="1145" y="675"/>
                  </a:lnTo>
                  <a:lnTo>
                    <a:pt x="1145" y="675"/>
                  </a:lnTo>
                  <a:lnTo>
                    <a:pt x="1146" y="677"/>
                  </a:lnTo>
                  <a:lnTo>
                    <a:pt x="1148" y="679"/>
                  </a:lnTo>
                  <a:lnTo>
                    <a:pt x="1152" y="679"/>
                  </a:lnTo>
                  <a:lnTo>
                    <a:pt x="1154" y="679"/>
                  </a:lnTo>
                  <a:lnTo>
                    <a:pt x="1154" y="675"/>
                  </a:lnTo>
                  <a:lnTo>
                    <a:pt x="1155" y="675"/>
                  </a:lnTo>
                  <a:lnTo>
                    <a:pt x="1159" y="673"/>
                  </a:lnTo>
                  <a:lnTo>
                    <a:pt x="1163" y="670"/>
                  </a:lnTo>
                  <a:lnTo>
                    <a:pt x="1164" y="670"/>
                  </a:lnTo>
                  <a:lnTo>
                    <a:pt x="1164" y="672"/>
                  </a:lnTo>
                  <a:lnTo>
                    <a:pt x="1164" y="673"/>
                  </a:lnTo>
                  <a:lnTo>
                    <a:pt x="1163" y="675"/>
                  </a:lnTo>
                  <a:lnTo>
                    <a:pt x="1161" y="677"/>
                  </a:lnTo>
                  <a:lnTo>
                    <a:pt x="1159" y="677"/>
                  </a:lnTo>
                  <a:lnTo>
                    <a:pt x="1159" y="679"/>
                  </a:lnTo>
                  <a:lnTo>
                    <a:pt x="1157" y="679"/>
                  </a:lnTo>
                  <a:lnTo>
                    <a:pt x="1157" y="681"/>
                  </a:lnTo>
                  <a:lnTo>
                    <a:pt x="1157" y="681"/>
                  </a:lnTo>
                  <a:lnTo>
                    <a:pt x="1157" y="682"/>
                  </a:lnTo>
                  <a:lnTo>
                    <a:pt x="1155" y="682"/>
                  </a:lnTo>
                  <a:lnTo>
                    <a:pt x="1148" y="684"/>
                  </a:lnTo>
                  <a:lnTo>
                    <a:pt x="1146" y="688"/>
                  </a:lnTo>
                  <a:lnTo>
                    <a:pt x="1145" y="688"/>
                  </a:lnTo>
                  <a:lnTo>
                    <a:pt x="1146" y="686"/>
                  </a:lnTo>
                  <a:lnTo>
                    <a:pt x="1146" y="684"/>
                  </a:lnTo>
                  <a:lnTo>
                    <a:pt x="1148" y="684"/>
                  </a:lnTo>
                  <a:lnTo>
                    <a:pt x="1145" y="682"/>
                  </a:lnTo>
                  <a:lnTo>
                    <a:pt x="1143" y="682"/>
                  </a:lnTo>
                  <a:lnTo>
                    <a:pt x="1139" y="684"/>
                  </a:lnTo>
                  <a:lnTo>
                    <a:pt x="1137" y="690"/>
                  </a:lnTo>
                  <a:lnTo>
                    <a:pt x="1143" y="692"/>
                  </a:lnTo>
                  <a:lnTo>
                    <a:pt x="1146" y="692"/>
                  </a:lnTo>
                  <a:lnTo>
                    <a:pt x="1148" y="692"/>
                  </a:lnTo>
                  <a:lnTo>
                    <a:pt x="1148" y="692"/>
                  </a:lnTo>
                  <a:lnTo>
                    <a:pt x="1148" y="693"/>
                  </a:lnTo>
                  <a:lnTo>
                    <a:pt x="1148" y="693"/>
                  </a:lnTo>
                  <a:lnTo>
                    <a:pt x="1148" y="695"/>
                  </a:lnTo>
                  <a:lnTo>
                    <a:pt x="1146" y="693"/>
                  </a:lnTo>
                  <a:lnTo>
                    <a:pt x="1146" y="692"/>
                  </a:lnTo>
                  <a:lnTo>
                    <a:pt x="1145" y="692"/>
                  </a:lnTo>
                  <a:lnTo>
                    <a:pt x="1145" y="692"/>
                  </a:lnTo>
                  <a:lnTo>
                    <a:pt x="1143" y="693"/>
                  </a:lnTo>
                  <a:lnTo>
                    <a:pt x="1139" y="693"/>
                  </a:lnTo>
                  <a:lnTo>
                    <a:pt x="1137" y="693"/>
                  </a:lnTo>
                  <a:lnTo>
                    <a:pt x="1137" y="695"/>
                  </a:lnTo>
                  <a:lnTo>
                    <a:pt x="1136" y="697"/>
                  </a:lnTo>
                  <a:lnTo>
                    <a:pt x="1136" y="699"/>
                  </a:lnTo>
                  <a:lnTo>
                    <a:pt x="1134" y="699"/>
                  </a:lnTo>
                  <a:lnTo>
                    <a:pt x="1134" y="699"/>
                  </a:lnTo>
                  <a:lnTo>
                    <a:pt x="1134" y="697"/>
                  </a:lnTo>
                  <a:lnTo>
                    <a:pt x="1134" y="695"/>
                  </a:lnTo>
                  <a:lnTo>
                    <a:pt x="1134" y="693"/>
                  </a:lnTo>
                  <a:lnTo>
                    <a:pt x="1136" y="692"/>
                  </a:lnTo>
                  <a:lnTo>
                    <a:pt x="1136" y="690"/>
                  </a:lnTo>
                  <a:lnTo>
                    <a:pt x="1132" y="690"/>
                  </a:lnTo>
                  <a:lnTo>
                    <a:pt x="1132" y="688"/>
                  </a:lnTo>
                  <a:lnTo>
                    <a:pt x="1134" y="688"/>
                  </a:lnTo>
                  <a:lnTo>
                    <a:pt x="1136" y="688"/>
                  </a:lnTo>
                  <a:lnTo>
                    <a:pt x="1136" y="686"/>
                  </a:lnTo>
                  <a:lnTo>
                    <a:pt x="1136" y="684"/>
                  </a:lnTo>
                  <a:lnTo>
                    <a:pt x="1134" y="682"/>
                  </a:lnTo>
                  <a:lnTo>
                    <a:pt x="1123" y="686"/>
                  </a:lnTo>
                  <a:lnTo>
                    <a:pt x="1117" y="690"/>
                  </a:lnTo>
                  <a:lnTo>
                    <a:pt x="1116" y="692"/>
                  </a:lnTo>
                  <a:lnTo>
                    <a:pt x="1116" y="692"/>
                  </a:lnTo>
                  <a:lnTo>
                    <a:pt x="1112" y="693"/>
                  </a:lnTo>
                  <a:lnTo>
                    <a:pt x="1112" y="693"/>
                  </a:lnTo>
                  <a:lnTo>
                    <a:pt x="1112" y="695"/>
                  </a:lnTo>
                  <a:lnTo>
                    <a:pt x="1110" y="695"/>
                  </a:lnTo>
                  <a:lnTo>
                    <a:pt x="1110" y="693"/>
                  </a:lnTo>
                  <a:lnTo>
                    <a:pt x="1101" y="695"/>
                  </a:lnTo>
                  <a:lnTo>
                    <a:pt x="1098" y="699"/>
                  </a:lnTo>
                  <a:lnTo>
                    <a:pt x="1096" y="699"/>
                  </a:lnTo>
                  <a:lnTo>
                    <a:pt x="1094" y="699"/>
                  </a:lnTo>
                  <a:lnTo>
                    <a:pt x="1092" y="702"/>
                  </a:lnTo>
                  <a:lnTo>
                    <a:pt x="1090" y="704"/>
                  </a:lnTo>
                  <a:lnTo>
                    <a:pt x="1092" y="704"/>
                  </a:lnTo>
                  <a:lnTo>
                    <a:pt x="1092" y="704"/>
                  </a:lnTo>
                  <a:lnTo>
                    <a:pt x="1094" y="706"/>
                  </a:lnTo>
                  <a:lnTo>
                    <a:pt x="1092" y="706"/>
                  </a:lnTo>
                  <a:lnTo>
                    <a:pt x="1092" y="706"/>
                  </a:lnTo>
                  <a:lnTo>
                    <a:pt x="1092" y="706"/>
                  </a:lnTo>
                  <a:lnTo>
                    <a:pt x="1092" y="708"/>
                  </a:lnTo>
                  <a:lnTo>
                    <a:pt x="1103" y="704"/>
                  </a:lnTo>
                  <a:lnTo>
                    <a:pt x="1107" y="702"/>
                  </a:lnTo>
                  <a:lnTo>
                    <a:pt x="1108" y="702"/>
                  </a:lnTo>
                  <a:lnTo>
                    <a:pt x="1108" y="704"/>
                  </a:lnTo>
                  <a:lnTo>
                    <a:pt x="1105" y="706"/>
                  </a:lnTo>
                  <a:lnTo>
                    <a:pt x="1105" y="708"/>
                  </a:lnTo>
                  <a:lnTo>
                    <a:pt x="1105" y="710"/>
                  </a:lnTo>
                  <a:lnTo>
                    <a:pt x="1105" y="711"/>
                  </a:lnTo>
                  <a:lnTo>
                    <a:pt x="1105" y="713"/>
                  </a:lnTo>
                  <a:lnTo>
                    <a:pt x="1103" y="713"/>
                  </a:lnTo>
                  <a:lnTo>
                    <a:pt x="1105" y="715"/>
                  </a:lnTo>
                  <a:lnTo>
                    <a:pt x="1107" y="717"/>
                  </a:lnTo>
                  <a:lnTo>
                    <a:pt x="1110" y="719"/>
                  </a:lnTo>
                  <a:lnTo>
                    <a:pt x="1112" y="719"/>
                  </a:lnTo>
                  <a:lnTo>
                    <a:pt x="1114" y="719"/>
                  </a:lnTo>
                  <a:lnTo>
                    <a:pt x="1114" y="720"/>
                  </a:lnTo>
                  <a:lnTo>
                    <a:pt x="1114" y="722"/>
                  </a:lnTo>
                  <a:lnTo>
                    <a:pt x="1114" y="724"/>
                  </a:lnTo>
                  <a:lnTo>
                    <a:pt x="1114" y="726"/>
                  </a:lnTo>
                  <a:lnTo>
                    <a:pt x="1116" y="728"/>
                  </a:lnTo>
                  <a:lnTo>
                    <a:pt x="1116" y="729"/>
                  </a:lnTo>
                  <a:lnTo>
                    <a:pt x="1116" y="731"/>
                  </a:lnTo>
                  <a:lnTo>
                    <a:pt x="1114" y="728"/>
                  </a:lnTo>
                  <a:lnTo>
                    <a:pt x="1114" y="728"/>
                  </a:lnTo>
                  <a:lnTo>
                    <a:pt x="1114" y="726"/>
                  </a:lnTo>
                  <a:lnTo>
                    <a:pt x="1114" y="726"/>
                  </a:lnTo>
                  <a:lnTo>
                    <a:pt x="1112" y="726"/>
                  </a:lnTo>
                  <a:lnTo>
                    <a:pt x="1112" y="726"/>
                  </a:lnTo>
                  <a:lnTo>
                    <a:pt x="1112" y="726"/>
                  </a:lnTo>
                  <a:lnTo>
                    <a:pt x="1112" y="726"/>
                  </a:lnTo>
                  <a:lnTo>
                    <a:pt x="1110" y="726"/>
                  </a:lnTo>
                  <a:lnTo>
                    <a:pt x="1110" y="724"/>
                  </a:lnTo>
                  <a:lnTo>
                    <a:pt x="1110" y="724"/>
                  </a:lnTo>
                  <a:lnTo>
                    <a:pt x="1110" y="722"/>
                  </a:lnTo>
                  <a:lnTo>
                    <a:pt x="1108" y="722"/>
                  </a:lnTo>
                  <a:lnTo>
                    <a:pt x="1108" y="720"/>
                  </a:lnTo>
                  <a:lnTo>
                    <a:pt x="1107" y="722"/>
                  </a:lnTo>
                  <a:lnTo>
                    <a:pt x="1105" y="722"/>
                  </a:lnTo>
                  <a:lnTo>
                    <a:pt x="1105" y="720"/>
                  </a:lnTo>
                  <a:lnTo>
                    <a:pt x="1103" y="719"/>
                  </a:lnTo>
                  <a:lnTo>
                    <a:pt x="1103" y="719"/>
                  </a:lnTo>
                  <a:lnTo>
                    <a:pt x="1099" y="717"/>
                  </a:lnTo>
                  <a:lnTo>
                    <a:pt x="1098" y="717"/>
                  </a:lnTo>
                  <a:lnTo>
                    <a:pt x="1096" y="717"/>
                  </a:lnTo>
                  <a:lnTo>
                    <a:pt x="1090" y="722"/>
                  </a:lnTo>
                  <a:lnTo>
                    <a:pt x="1090" y="724"/>
                  </a:lnTo>
                  <a:lnTo>
                    <a:pt x="1089" y="726"/>
                  </a:lnTo>
                  <a:lnTo>
                    <a:pt x="1089" y="726"/>
                  </a:lnTo>
                  <a:lnTo>
                    <a:pt x="1089" y="728"/>
                  </a:lnTo>
                  <a:lnTo>
                    <a:pt x="1089" y="729"/>
                  </a:lnTo>
                  <a:lnTo>
                    <a:pt x="1089" y="729"/>
                  </a:lnTo>
                  <a:lnTo>
                    <a:pt x="1089" y="729"/>
                  </a:lnTo>
                  <a:lnTo>
                    <a:pt x="1089" y="731"/>
                  </a:lnTo>
                  <a:lnTo>
                    <a:pt x="1087" y="733"/>
                  </a:lnTo>
                  <a:lnTo>
                    <a:pt x="1089" y="733"/>
                  </a:lnTo>
                  <a:lnTo>
                    <a:pt x="1089" y="733"/>
                  </a:lnTo>
                  <a:lnTo>
                    <a:pt x="1090" y="733"/>
                  </a:lnTo>
                  <a:lnTo>
                    <a:pt x="1092" y="733"/>
                  </a:lnTo>
                  <a:lnTo>
                    <a:pt x="1092" y="733"/>
                  </a:lnTo>
                  <a:lnTo>
                    <a:pt x="1092" y="737"/>
                  </a:lnTo>
                  <a:lnTo>
                    <a:pt x="1092" y="738"/>
                  </a:lnTo>
                  <a:lnTo>
                    <a:pt x="1092" y="738"/>
                  </a:lnTo>
                  <a:lnTo>
                    <a:pt x="1092" y="737"/>
                  </a:lnTo>
                  <a:lnTo>
                    <a:pt x="1090" y="737"/>
                  </a:lnTo>
                  <a:lnTo>
                    <a:pt x="1090" y="735"/>
                  </a:lnTo>
                  <a:lnTo>
                    <a:pt x="1089" y="737"/>
                  </a:lnTo>
                  <a:lnTo>
                    <a:pt x="1089" y="737"/>
                  </a:lnTo>
                  <a:lnTo>
                    <a:pt x="1089" y="738"/>
                  </a:lnTo>
                  <a:lnTo>
                    <a:pt x="1085" y="740"/>
                  </a:lnTo>
                  <a:lnTo>
                    <a:pt x="1085" y="742"/>
                  </a:lnTo>
                  <a:lnTo>
                    <a:pt x="1085" y="746"/>
                  </a:lnTo>
                  <a:lnTo>
                    <a:pt x="1087" y="746"/>
                  </a:lnTo>
                  <a:lnTo>
                    <a:pt x="1089" y="748"/>
                  </a:lnTo>
                  <a:lnTo>
                    <a:pt x="1090" y="748"/>
                  </a:lnTo>
                  <a:lnTo>
                    <a:pt x="1090" y="749"/>
                  </a:lnTo>
                  <a:lnTo>
                    <a:pt x="1090" y="751"/>
                  </a:lnTo>
                  <a:lnTo>
                    <a:pt x="1090" y="751"/>
                  </a:lnTo>
                  <a:lnTo>
                    <a:pt x="1090" y="753"/>
                  </a:lnTo>
                  <a:lnTo>
                    <a:pt x="1090" y="753"/>
                  </a:lnTo>
                  <a:lnTo>
                    <a:pt x="1092" y="755"/>
                  </a:lnTo>
                  <a:lnTo>
                    <a:pt x="1094" y="755"/>
                  </a:lnTo>
                  <a:lnTo>
                    <a:pt x="1096" y="755"/>
                  </a:lnTo>
                  <a:lnTo>
                    <a:pt x="1096" y="755"/>
                  </a:lnTo>
                  <a:lnTo>
                    <a:pt x="1096" y="757"/>
                  </a:lnTo>
                  <a:lnTo>
                    <a:pt x="1096" y="757"/>
                  </a:lnTo>
                  <a:lnTo>
                    <a:pt x="1096" y="758"/>
                  </a:lnTo>
                  <a:lnTo>
                    <a:pt x="1094" y="758"/>
                  </a:lnTo>
                  <a:lnTo>
                    <a:pt x="1092" y="757"/>
                  </a:lnTo>
                  <a:lnTo>
                    <a:pt x="1092" y="757"/>
                  </a:lnTo>
                  <a:lnTo>
                    <a:pt x="1090" y="757"/>
                  </a:lnTo>
                  <a:lnTo>
                    <a:pt x="1089" y="755"/>
                  </a:lnTo>
                  <a:lnTo>
                    <a:pt x="1087" y="755"/>
                  </a:lnTo>
                  <a:lnTo>
                    <a:pt x="1087" y="753"/>
                  </a:lnTo>
                  <a:lnTo>
                    <a:pt x="1089" y="753"/>
                  </a:lnTo>
                  <a:lnTo>
                    <a:pt x="1089" y="751"/>
                  </a:lnTo>
                  <a:lnTo>
                    <a:pt x="1089" y="751"/>
                  </a:lnTo>
                  <a:lnTo>
                    <a:pt x="1087" y="751"/>
                  </a:lnTo>
                  <a:lnTo>
                    <a:pt x="1087" y="751"/>
                  </a:lnTo>
                  <a:lnTo>
                    <a:pt x="1087" y="749"/>
                  </a:lnTo>
                  <a:lnTo>
                    <a:pt x="1087" y="748"/>
                  </a:lnTo>
                  <a:lnTo>
                    <a:pt x="1087" y="748"/>
                  </a:lnTo>
                  <a:lnTo>
                    <a:pt x="1085" y="746"/>
                  </a:lnTo>
                  <a:lnTo>
                    <a:pt x="1085" y="746"/>
                  </a:lnTo>
                  <a:lnTo>
                    <a:pt x="1083" y="746"/>
                  </a:lnTo>
                  <a:lnTo>
                    <a:pt x="1081" y="746"/>
                  </a:lnTo>
                  <a:lnTo>
                    <a:pt x="1081" y="746"/>
                  </a:lnTo>
                  <a:lnTo>
                    <a:pt x="1080" y="748"/>
                  </a:lnTo>
                  <a:lnTo>
                    <a:pt x="1080" y="748"/>
                  </a:lnTo>
                  <a:lnTo>
                    <a:pt x="1080" y="748"/>
                  </a:lnTo>
                  <a:lnTo>
                    <a:pt x="1078" y="749"/>
                  </a:lnTo>
                  <a:lnTo>
                    <a:pt x="1078" y="751"/>
                  </a:lnTo>
                  <a:lnTo>
                    <a:pt x="1078" y="753"/>
                  </a:lnTo>
                  <a:lnTo>
                    <a:pt x="1076" y="755"/>
                  </a:lnTo>
                  <a:lnTo>
                    <a:pt x="1074" y="757"/>
                  </a:lnTo>
                  <a:lnTo>
                    <a:pt x="1074" y="758"/>
                  </a:lnTo>
                  <a:lnTo>
                    <a:pt x="1074" y="758"/>
                  </a:lnTo>
                  <a:lnTo>
                    <a:pt x="1074" y="760"/>
                  </a:lnTo>
                  <a:lnTo>
                    <a:pt x="1074" y="760"/>
                  </a:lnTo>
                  <a:lnTo>
                    <a:pt x="1076" y="762"/>
                  </a:lnTo>
                  <a:lnTo>
                    <a:pt x="1076" y="762"/>
                  </a:lnTo>
                  <a:lnTo>
                    <a:pt x="1078" y="762"/>
                  </a:lnTo>
                  <a:lnTo>
                    <a:pt x="1078" y="762"/>
                  </a:lnTo>
                  <a:lnTo>
                    <a:pt x="1078" y="764"/>
                  </a:lnTo>
                  <a:lnTo>
                    <a:pt x="1078" y="767"/>
                  </a:lnTo>
                  <a:lnTo>
                    <a:pt x="1078" y="769"/>
                  </a:lnTo>
                  <a:lnTo>
                    <a:pt x="1080" y="769"/>
                  </a:lnTo>
                  <a:lnTo>
                    <a:pt x="1080" y="769"/>
                  </a:lnTo>
                  <a:lnTo>
                    <a:pt x="1083" y="764"/>
                  </a:lnTo>
                  <a:lnTo>
                    <a:pt x="1083" y="764"/>
                  </a:lnTo>
                  <a:lnTo>
                    <a:pt x="1083" y="766"/>
                  </a:lnTo>
                  <a:lnTo>
                    <a:pt x="1083" y="767"/>
                  </a:lnTo>
                  <a:lnTo>
                    <a:pt x="1081" y="769"/>
                  </a:lnTo>
                  <a:lnTo>
                    <a:pt x="1080" y="771"/>
                  </a:lnTo>
                  <a:lnTo>
                    <a:pt x="1083" y="771"/>
                  </a:lnTo>
                  <a:lnTo>
                    <a:pt x="1083" y="769"/>
                  </a:lnTo>
                  <a:lnTo>
                    <a:pt x="1085" y="766"/>
                  </a:lnTo>
                  <a:lnTo>
                    <a:pt x="1085" y="762"/>
                  </a:lnTo>
                  <a:lnTo>
                    <a:pt x="1085" y="766"/>
                  </a:lnTo>
                  <a:lnTo>
                    <a:pt x="1087" y="767"/>
                  </a:lnTo>
                  <a:lnTo>
                    <a:pt x="1087" y="769"/>
                  </a:lnTo>
                  <a:lnTo>
                    <a:pt x="1089" y="769"/>
                  </a:lnTo>
                  <a:lnTo>
                    <a:pt x="1087" y="771"/>
                  </a:lnTo>
                  <a:lnTo>
                    <a:pt x="1085" y="771"/>
                  </a:lnTo>
                  <a:lnTo>
                    <a:pt x="1085" y="771"/>
                  </a:lnTo>
                  <a:lnTo>
                    <a:pt x="1087" y="773"/>
                  </a:lnTo>
                  <a:lnTo>
                    <a:pt x="1087" y="775"/>
                  </a:lnTo>
                  <a:lnTo>
                    <a:pt x="1089" y="775"/>
                  </a:lnTo>
                  <a:lnTo>
                    <a:pt x="1090" y="776"/>
                  </a:lnTo>
                  <a:lnTo>
                    <a:pt x="1089" y="776"/>
                  </a:lnTo>
                  <a:lnTo>
                    <a:pt x="1089" y="776"/>
                  </a:lnTo>
                  <a:lnTo>
                    <a:pt x="1087" y="776"/>
                  </a:lnTo>
                  <a:lnTo>
                    <a:pt x="1087" y="778"/>
                  </a:lnTo>
                  <a:lnTo>
                    <a:pt x="1094" y="776"/>
                  </a:lnTo>
                  <a:lnTo>
                    <a:pt x="1096" y="778"/>
                  </a:lnTo>
                  <a:lnTo>
                    <a:pt x="1090" y="780"/>
                  </a:lnTo>
                  <a:lnTo>
                    <a:pt x="1089" y="782"/>
                  </a:lnTo>
                  <a:lnTo>
                    <a:pt x="1089" y="784"/>
                  </a:lnTo>
                  <a:lnTo>
                    <a:pt x="1092" y="789"/>
                  </a:lnTo>
                  <a:lnTo>
                    <a:pt x="1090" y="787"/>
                  </a:lnTo>
                  <a:lnTo>
                    <a:pt x="1089" y="784"/>
                  </a:lnTo>
                  <a:lnTo>
                    <a:pt x="1087" y="782"/>
                  </a:lnTo>
                  <a:lnTo>
                    <a:pt x="1087" y="782"/>
                  </a:lnTo>
                  <a:lnTo>
                    <a:pt x="1087" y="784"/>
                  </a:lnTo>
                  <a:lnTo>
                    <a:pt x="1085" y="784"/>
                  </a:lnTo>
                  <a:lnTo>
                    <a:pt x="1085" y="782"/>
                  </a:lnTo>
                  <a:lnTo>
                    <a:pt x="1085" y="782"/>
                  </a:lnTo>
                  <a:lnTo>
                    <a:pt x="1085" y="782"/>
                  </a:lnTo>
                  <a:lnTo>
                    <a:pt x="1085" y="780"/>
                  </a:lnTo>
                  <a:lnTo>
                    <a:pt x="1085" y="780"/>
                  </a:lnTo>
                  <a:lnTo>
                    <a:pt x="1083" y="780"/>
                  </a:lnTo>
                  <a:lnTo>
                    <a:pt x="1081" y="780"/>
                  </a:lnTo>
                  <a:lnTo>
                    <a:pt x="1081" y="782"/>
                  </a:lnTo>
                  <a:lnTo>
                    <a:pt x="1083" y="784"/>
                  </a:lnTo>
                  <a:lnTo>
                    <a:pt x="1083" y="785"/>
                  </a:lnTo>
                  <a:lnTo>
                    <a:pt x="1083" y="785"/>
                  </a:lnTo>
                  <a:lnTo>
                    <a:pt x="1083" y="789"/>
                  </a:lnTo>
                  <a:lnTo>
                    <a:pt x="1085" y="789"/>
                  </a:lnTo>
                  <a:lnTo>
                    <a:pt x="1087" y="791"/>
                  </a:lnTo>
                  <a:lnTo>
                    <a:pt x="1089" y="791"/>
                  </a:lnTo>
                  <a:lnTo>
                    <a:pt x="1090" y="791"/>
                  </a:lnTo>
                  <a:lnTo>
                    <a:pt x="1092" y="794"/>
                  </a:lnTo>
                  <a:lnTo>
                    <a:pt x="1090" y="794"/>
                  </a:lnTo>
                  <a:lnTo>
                    <a:pt x="1090" y="794"/>
                  </a:lnTo>
                  <a:lnTo>
                    <a:pt x="1089" y="793"/>
                  </a:lnTo>
                  <a:lnTo>
                    <a:pt x="1089" y="791"/>
                  </a:lnTo>
                  <a:lnTo>
                    <a:pt x="1087" y="791"/>
                  </a:lnTo>
                  <a:lnTo>
                    <a:pt x="1083" y="791"/>
                  </a:lnTo>
                  <a:lnTo>
                    <a:pt x="1083" y="791"/>
                  </a:lnTo>
                  <a:lnTo>
                    <a:pt x="1083" y="789"/>
                  </a:lnTo>
                  <a:lnTo>
                    <a:pt x="1083" y="789"/>
                  </a:lnTo>
                  <a:lnTo>
                    <a:pt x="1081" y="789"/>
                  </a:lnTo>
                  <a:lnTo>
                    <a:pt x="1081" y="789"/>
                  </a:lnTo>
                  <a:lnTo>
                    <a:pt x="1080" y="793"/>
                  </a:lnTo>
                  <a:lnTo>
                    <a:pt x="1078" y="793"/>
                  </a:lnTo>
                  <a:lnTo>
                    <a:pt x="1078" y="794"/>
                  </a:lnTo>
                  <a:lnTo>
                    <a:pt x="1080" y="793"/>
                  </a:lnTo>
                  <a:lnTo>
                    <a:pt x="1081" y="793"/>
                  </a:lnTo>
                  <a:lnTo>
                    <a:pt x="1080" y="796"/>
                  </a:lnTo>
                  <a:lnTo>
                    <a:pt x="1078" y="796"/>
                  </a:lnTo>
                  <a:lnTo>
                    <a:pt x="1076" y="796"/>
                  </a:lnTo>
                  <a:lnTo>
                    <a:pt x="1074" y="796"/>
                  </a:lnTo>
                  <a:lnTo>
                    <a:pt x="1074" y="798"/>
                  </a:lnTo>
                  <a:lnTo>
                    <a:pt x="1072" y="800"/>
                  </a:lnTo>
                  <a:lnTo>
                    <a:pt x="1072" y="802"/>
                  </a:lnTo>
                  <a:lnTo>
                    <a:pt x="1071" y="804"/>
                  </a:lnTo>
                  <a:lnTo>
                    <a:pt x="1069" y="805"/>
                  </a:lnTo>
                  <a:lnTo>
                    <a:pt x="1071" y="805"/>
                  </a:lnTo>
                  <a:lnTo>
                    <a:pt x="1072" y="804"/>
                  </a:lnTo>
                  <a:lnTo>
                    <a:pt x="1072" y="802"/>
                  </a:lnTo>
                  <a:lnTo>
                    <a:pt x="1074" y="802"/>
                  </a:lnTo>
                  <a:lnTo>
                    <a:pt x="1080" y="800"/>
                  </a:lnTo>
                  <a:lnTo>
                    <a:pt x="1080" y="802"/>
                  </a:lnTo>
                  <a:lnTo>
                    <a:pt x="1080" y="802"/>
                  </a:lnTo>
                  <a:lnTo>
                    <a:pt x="1080" y="804"/>
                  </a:lnTo>
                  <a:lnTo>
                    <a:pt x="1081" y="804"/>
                  </a:lnTo>
                  <a:lnTo>
                    <a:pt x="1081" y="802"/>
                  </a:lnTo>
                  <a:lnTo>
                    <a:pt x="1083" y="802"/>
                  </a:lnTo>
                  <a:lnTo>
                    <a:pt x="1087" y="802"/>
                  </a:lnTo>
                  <a:lnTo>
                    <a:pt x="1090" y="802"/>
                  </a:lnTo>
                  <a:lnTo>
                    <a:pt x="1092" y="804"/>
                  </a:lnTo>
                  <a:lnTo>
                    <a:pt x="1090" y="804"/>
                  </a:lnTo>
                  <a:lnTo>
                    <a:pt x="1083" y="804"/>
                  </a:lnTo>
                  <a:lnTo>
                    <a:pt x="1083" y="804"/>
                  </a:lnTo>
                  <a:lnTo>
                    <a:pt x="1081" y="805"/>
                  </a:lnTo>
                  <a:lnTo>
                    <a:pt x="1078" y="804"/>
                  </a:lnTo>
                  <a:lnTo>
                    <a:pt x="1078" y="804"/>
                  </a:lnTo>
                  <a:lnTo>
                    <a:pt x="1076" y="804"/>
                  </a:lnTo>
                  <a:lnTo>
                    <a:pt x="1074" y="805"/>
                  </a:lnTo>
                  <a:lnTo>
                    <a:pt x="1074" y="807"/>
                  </a:lnTo>
                  <a:lnTo>
                    <a:pt x="1076" y="807"/>
                  </a:lnTo>
                  <a:lnTo>
                    <a:pt x="1078" y="805"/>
                  </a:lnTo>
                  <a:lnTo>
                    <a:pt x="1080" y="805"/>
                  </a:lnTo>
                  <a:lnTo>
                    <a:pt x="1080" y="807"/>
                  </a:lnTo>
                  <a:lnTo>
                    <a:pt x="1080" y="807"/>
                  </a:lnTo>
                  <a:lnTo>
                    <a:pt x="1080" y="807"/>
                  </a:lnTo>
                  <a:lnTo>
                    <a:pt x="1080" y="809"/>
                  </a:lnTo>
                  <a:lnTo>
                    <a:pt x="1080" y="809"/>
                  </a:lnTo>
                  <a:lnTo>
                    <a:pt x="1081" y="809"/>
                  </a:lnTo>
                  <a:lnTo>
                    <a:pt x="1081" y="809"/>
                  </a:lnTo>
                  <a:lnTo>
                    <a:pt x="1081" y="811"/>
                  </a:lnTo>
                  <a:lnTo>
                    <a:pt x="1076" y="813"/>
                  </a:lnTo>
                  <a:lnTo>
                    <a:pt x="1076" y="814"/>
                  </a:lnTo>
                  <a:lnTo>
                    <a:pt x="1076" y="816"/>
                  </a:lnTo>
                  <a:lnTo>
                    <a:pt x="1078" y="816"/>
                  </a:lnTo>
                  <a:lnTo>
                    <a:pt x="1081" y="816"/>
                  </a:lnTo>
                  <a:lnTo>
                    <a:pt x="1083" y="816"/>
                  </a:lnTo>
                  <a:lnTo>
                    <a:pt x="1085" y="814"/>
                  </a:lnTo>
                  <a:lnTo>
                    <a:pt x="1085" y="813"/>
                  </a:lnTo>
                  <a:lnTo>
                    <a:pt x="1085" y="813"/>
                  </a:lnTo>
                  <a:lnTo>
                    <a:pt x="1090" y="809"/>
                  </a:lnTo>
                  <a:lnTo>
                    <a:pt x="1098" y="800"/>
                  </a:lnTo>
                  <a:lnTo>
                    <a:pt x="1099" y="798"/>
                  </a:lnTo>
                  <a:lnTo>
                    <a:pt x="1099" y="798"/>
                  </a:lnTo>
                  <a:lnTo>
                    <a:pt x="1101" y="796"/>
                  </a:lnTo>
                  <a:lnTo>
                    <a:pt x="1103" y="793"/>
                  </a:lnTo>
                  <a:lnTo>
                    <a:pt x="1105" y="794"/>
                  </a:lnTo>
                  <a:lnTo>
                    <a:pt x="1103" y="796"/>
                  </a:lnTo>
                  <a:lnTo>
                    <a:pt x="1099" y="804"/>
                  </a:lnTo>
                  <a:lnTo>
                    <a:pt x="1098" y="804"/>
                  </a:lnTo>
                  <a:lnTo>
                    <a:pt x="1098" y="804"/>
                  </a:lnTo>
                  <a:lnTo>
                    <a:pt x="1098" y="805"/>
                  </a:lnTo>
                  <a:lnTo>
                    <a:pt x="1098" y="807"/>
                  </a:lnTo>
                  <a:lnTo>
                    <a:pt x="1096" y="807"/>
                  </a:lnTo>
                  <a:lnTo>
                    <a:pt x="1096" y="807"/>
                  </a:lnTo>
                  <a:lnTo>
                    <a:pt x="1092" y="811"/>
                  </a:lnTo>
                  <a:lnTo>
                    <a:pt x="1090" y="814"/>
                  </a:lnTo>
                  <a:lnTo>
                    <a:pt x="1090" y="814"/>
                  </a:lnTo>
                  <a:lnTo>
                    <a:pt x="1089" y="814"/>
                  </a:lnTo>
                  <a:lnTo>
                    <a:pt x="1089" y="814"/>
                  </a:lnTo>
                  <a:lnTo>
                    <a:pt x="1087" y="816"/>
                  </a:lnTo>
                  <a:lnTo>
                    <a:pt x="1087" y="816"/>
                  </a:lnTo>
                  <a:lnTo>
                    <a:pt x="1089" y="816"/>
                  </a:lnTo>
                  <a:lnTo>
                    <a:pt x="1089" y="818"/>
                  </a:lnTo>
                  <a:lnTo>
                    <a:pt x="1087" y="818"/>
                  </a:lnTo>
                  <a:lnTo>
                    <a:pt x="1083" y="818"/>
                  </a:lnTo>
                  <a:lnTo>
                    <a:pt x="1081" y="820"/>
                  </a:lnTo>
                  <a:lnTo>
                    <a:pt x="1081" y="822"/>
                  </a:lnTo>
                  <a:lnTo>
                    <a:pt x="1080" y="823"/>
                  </a:lnTo>
                  <a:lnTo>
                    <a:pt x="1076" y="822"/>
                  </a:lnTo>
                  <a:lnTo>
                    <a:pt x="1074" y="823"/>
                  </a:lnTo>
                  <a:lnTo>
                    <a:pt x="1071" y="825"/>
                  </a:lnTo>
                  <a:lnTo>
                    <a:pt x="1067" y="827"/>
                  </a:lnTo>
                  <a:lnTo>
                    <a:pt x="1067" y="827"/>
                  </a:lnTo>
                  <a:lnTo>
                    <a:pt x="1067" y="829"/>
                  </a:lnTo>
                  <a:lnTo>
                    <a:pt x="1067" y="831"/>
                  </a:lnTo>
                  <a:lnTo>
                    <a:pt x="1067" y="831"/>
                  </a:lnTo>
                  <a:lnTo>
                    <a:pt x="1067" y="831"/>
                  </a:lnTo>
                  <a:lnTo>
                    <a:pt x="1067" y="832"/>
                  </a:lnTo>
                  <a:lnTo>
                    <a:pt x="1067" y="832"/>
                  </a:lnTo>
                  <a:lnTo>
                    <a:pt x="1067" y="832"/>
                  </a:lnTo>
                  <a:lnTo>
                    <a:pt x="1067" y="834"/>
                  </a:lnTo>
                  <a:lnTo>
                    <a:pt x="1067" y="834"/>
                  </a:lnTo>
                  <a:lnTo>
                    <a:pt x="1065" y="832"/>
                  </a:lnTo>
                  <a:lnTo>
                    <a:pt x="1065" y="832"/>
                  </a:lnTo>
                  <a:lnTo>
                    <a:pt x="1065" y="832"/>
                  </a:lnTo>
                  <a:lnTo>
                    <a:pt x="1065" y="832"/>
                  </a:lnTo>
                  <a:lnTo>
                    <a:pt x="1065" y="831"/>
                  </a:lnTo>
                  <a:lnTo>
                    <a:pt x="1065" y="829"/>
                  </a:lnTo>
                  <a:lnTo>
                    <a:pt x="1065" y="829"/>
                  </a:lnTo>
                  <a:lnTo>
                    <a:pt x="1063" y="827"/>
                  </a:lnTo>
                  <a:lnTo>
                    <a:pt x="1063" y="827"/>
                  </a:lnTo>
                  <a:lnTo>
                    <a:pt x="1061" y="827"/>
                  </a:lnTo>
                  <a:lnTo>
                    <a:pt x="1061" y="829"/>
                  </a:lnTo>
                  <a:lnTo>
                    <a:pt x="1061" y="829"/>
                  </a:lnTo>
                  <a:lnTo>
                    <a:pt x="1060" y="827"/>
                  </a:lnTo>
                  <a:lnTo>
                    <a:pt x="1060" y="827"/>
                  </a:lnTo>
                  <a:lnTo>
                    <a:pt x="1060" y="825"/>
                  </a:lnTo>
                  <a:lnTo>
                    <a:pt x="1060" y="825"/>
                  </a:lnTo>
                  <a:lnTo>
                    <a:pt x="1060" y="825"/>
                  </a:lnTo>
                  <a:lnTo>
                    <a:pt x="1060" y="827"/>
                  </a:lnTo>
                  <a:lnTo>
                    <a:pt x="1058" y="829"/>
                  </a:lnTo>
                  <a:lnTo>
                    <a:pt x="1058" y="829"/>
                  </a:lnTo>
                  <a:lnTo>
                    <a:pt x="1058" y="829"/>
                  </a:lnTo>
                  <a:lnTo>
                    <a:pt x="1058" y="829"/>
                  </a:lnTo>
                  <a:lnTo>
                    <a:pt x="1058" y="827"/>
                  </a:lnTo>
                  <a:lnTo>
                    <a:pt x="1058" y="827"/>
                  </a:lnTo>
                  <a:lnTo>
                    <a:pt x="1056" y="825"/>
                  </a:lnTo>
                  <a:lnTo>
                    <a:pt x="1054" y="825"/>
                  </a:lnTo>
                  <a:lnTo>
                    <a:pt x="1052" y="827"/>
                  </a:lnTo>
                  <a:lnTo>
                    <a:pt x="1051" y="829"/>
                  </a:lnTo>
                  <a:lnTo>
                    <a:pt x="1047" y="831"/>
                  </a:lnTo>
                  <a:lnTo>
                    <a:pt x="1047" y="832"/>
                  </a:lnTo>
                  <a:lnTo>
                    <a:pt x="1047" y="832"/>
                  </a:lnTo>
                  <a:lnTo>
                    <a:pt x="1047" y="834"/>
                  </a:lnTo>
                  <a:lnTo>
                    <a:pt x="1049" y="834"/>
                  </a:lnTo>
                  <a:lnTo>
                    <a:pt x="1049" y="836"/>
                  </a:lnTo>
                  <a:lnTo>
                    <a:pt x="1045" y="836"/>
                  </a:lnTo>
                  <a:lnTo>
                    <a:pt x="1045" y="836"/>
                  </a:lnTo>
                  <a:lnTo>
                    <a:pt x="1042" y="838"/>
                  </a:lnTo>
                  <a:lnTo>
                    <a:pt x="1040" y="838"/>
                  </a:lnTo>
                  <a:lnTo>
                    <a:pt x="1040" y="838"/>
                  </a:lnTo>
                  <a:lnTo>
                    <a:pt x="1040" y="838"/>
                  </a:lnTo>
                  <a:lnTo>
                    <a:pt x="1038" y="838"/>
                  </a:lnTo>
                  <a:lnTo>
                    <a:pt x="1038" y="838"/>
                  </a:lnTo>
                  <a:lnTo>
                    <a:pt x="1038" y="838"/>
                  </a:lnTo>
                  <a:lnTo>
                    <a:pt x="1038" y="840"/>
                  </a:lnTo>
                  <a:lnTo>
                    <a:pt x="1038" y="840"/>
                  </a:lnTo>
                  <a:lnTo>
                    <a:pt x="1038" y="840"/>
                  </a:lnTo>
                  <a:lnTo>
                    <a:pt x="1036" y="838"/>
                  </a:lnTo>
                  <a:lnTo>
                    <a:pt x="1034" y="838"/>
                  </a:lnTo>
                  <a:lnTo>
                    <a:pt x="1033" y="840"/>
                  </a:lnTo>
                  <a:lnTo>
                    <a:pt x="1031" y="841"/>
                  </a:lnTo>
                  <a:lnTo>
                    <a:pt x="1033" y="843"/>
                  </a:lnTo>
                  <a:lnTo>
                    <a:pt x="1034" y="845"/>
                  </a:lnTo>
                  <a:lnTo>
                    <a:pt x="1034" y="843"/>
                  </a:lnTo>
                  <a:lnTo>
                    <a:pt x="1036" y="841"/>
                  </a:lnTo>
                  <a:lnTo>
                    <a:pt x="1036" y="841"/>
                  </a:lnTo>
                  <a:lnTo>
                    <a:pt x="1036" y="843"/>
                  </a:lnTo>
                  <a:lnTo>
                    <a:pt x="1036" y="843"/>
                  </a:lnTo>
                  <a:lnTo>
                    <a:pt x="1034" y="845"/>
                  </a:lnTo>
                  <a:lnTo>
                    <a:pt x="1034" y="845"/>
                  </a:lnTo>
                  <a:lnTo>
                    <a:pt x="1033" y="845"/>
                  </a:lnTo>
                  <a:lnTo>
                    <a:pt x="1029" y="841"/>
                  </a:lnTo>
                  <a:lnTo>
                    <a:pt x="1029" y="841"/>
                  </a:lnTo>
                  <a:lnTo>
                    <a:pt x="1027" y="841"/>
                  </a:lnTo>
                  <a:lnTo>
                    <a:pt x="1020" y="849"/>
                  </a:lnTo>
                  <a:lnTo>
                    <a:pt x="1020" y="850"/>
                  </a:lnTo>
                  <a:lnTo>
                    <a:pt x="1036" y="845"/>
                  </a:lnTo>
                  <a:lnTo>
                    <a:pt x="1040" y="843"/>
                  </a:lnTo>
                  <a:lnTo>
                    <a:pt x="1042" y="843"/>
                  </a:lnTo>
                  <a:lnTo>
                    <a:pt x="1040" y="845"/>
                  </a:lnTo>
                  <a:lnTo>
                    <a:pt x="1033" y="849"/>
                  </a:lnTo>
                  <a:lnTo>
                    <a:pt x="1022" y="850"/>
                  </a:lnTo>
                  <a:lnTo>
                    <a:pt x="1020" y="852"/>
                  </a:lnTo>
                  <a:lnTo>
                    <a:pt x="1018" y="854"/>
                  </a:lnTo>
                  <a:lnTo>
                    <a:pt x="1020" y="854"/>
                  </a:lnTo>
                  <a:lnTo>
                    <a:pt x="1022" y="854"/>
                  </a:lnTo>
                  <a:lnTo>
                    <a:pt x="1024" y="856"/>
                  </a:lnTo>
                  <a:lnTo>
                    <a:pt x="1029" y="854"/>
                  </a:lnTo>
                  <a:lnTo>
                    <a:pt x="1027" y="856"/>
                  </a:lnTo>
                  <a:lnTo>
                    <a:pt x="1025" y="860"/>
                  </a:lnTo>
                  <a:lnTo>
                    <a:pt x="1025" y="860"/>
                  </a:lnTo>
                  <a:lnTo>
                    <a:pt x="1024" y="861"/>
                  </a:lnTo>
                  <a:lnTo>
                    <a:pt x="1022" y="861"/>
                  </a:lnTo>
                  <a:lnTo>
                    <a:pt x="1020" y="863"/>
                  </a:lnTo>
                  <a:lnTo>
                    <a:pt x="1018" y="863"/>
                  </a:lnTo>
                  <a:lnTo>
                    <a:pt x="1020" y="865"/>
                  </a:lnTo>
                  <a:lnTo>
                    <a:pt x="1025" y="861"/>
                  </a:lnTo>
                  <a:lnTo>
                    <a:pt x="1027" y="861"/>
                  </a:lnTo>
                  <a:lnTo>
                    <a:pt x="1029" y="860"/>
                  </a:lnTo>
                  <a:lnTo>
                    <a:pt x="1029" y="858"/>
                  </a:lnTo>
                  <a:lnTo>
                    <a:pt x="1031" y="856"/>
                  </a:lnTo>
                  <a:lnTo>
                    <a:pt x="1031" y="856"/>
                  </a:lnTo>
                  <a:lnTo>
                    <a:pt x="1033" y="854"/>
                  </a:lnTo>
                  <a:lnTo>
                    <a:pt x="1033" y="854"/>
                  </a:lnTo>
                  <a:lnTo>
                    <a:pt x="1034" y="854"/>
                  </a:lnTo>
                  <a:lnTo>
                    <a:pt x="1038" y="852"/>
                  </a:lnTo>
                  <a:lnTo>
                    <a:pt x="1038" y="850"/>
                  </a:lnTo>
                  <a:lnTo>
                    <a:pt x="1038" y="849"/>
                  </a:lnTo>
                  <a:lnTo>
                    <a:pt x="1038" y="849"/>
                  </a:lnTo>
                  <a:lnTo>
                    <a:pt x="1043" y="845"/>
                  </a:lnTo>
                  <a:lnTo>
                    <a:pt x="1052" y="840"/>
                  </a:lnTo>
                  <a:lnTo>
                    <a:pt x="1056" y="838"/>
                  </a:lnTo>
                  <a:lnTo>
                    <a:pt x="1056" y="838"/>
                  </a:lnTo>
                  <a:lnTo>
                    <a:pt x="1058" y="836"/>
                  </a:lnTo>
                  <a:lnTo>
                    <a:pt x="1060" y="836"/>
                  </a:lnTo>
                  <a:lnTo>
                    <a:pt x="1063" y="836"/>
                  </a:lnTo>
                  <a:lnTo>
                    <a:pt x="1067" y="838"/>
                  </a:lnTo>
                  <a:lnTo>
                    <a:pt x="1069" y="840"/>
                  </a:lnTo>
                  <a:lnTo>
                    <a:pt x="1060" y="838"/>
                  </a:lnTo>
                  <a:lnTo>
                    <a:pt x="1060" y="838"/>
                  </a:lnTo>
                  <a:lnTo>
                    <a:pt x="1058" y="840"/>
                  </a:lnTo>
                  <a:lnTo>
                    <a:pt x="1058" y="841"/>
                  </a:lnTo>
                  <a:lnTo>
                    <a:pt x="1056" y="841"/>
                  </a:lnTo>
                  <a:lnTo>
                    <a:pt x="1052" y="841"/>
                  </a:lnTo>
                  <a:lnTo>
                    <a:pt x="1047" y="845"/>
                  </a:lnTo>
                  <a:lnTo>
                    <a:pt x="1045" y="847"/>
                  </a:lnTo>
                  <a:lnTo>
                    <a:pt x="1043" y="847"/>
                  </a:lnTo>
                  <a:lnTo>
                    <a:pt x="1043" y="847"/>
                  </a:lnTo>
                  <a:lnTo>
                    <a:pt x="1042" y="850"/>
                  </a:lnTo>
                  <a:lnTo>
                    <a:pt x="1040" y="852"/>
                  </a:lnTo>
                  <a:lnTo>
                    <a:pt x="1042" y="852"/>
                  </a:lnTo>
                  <a:lnTo>
                    <a:pt x="1043" y="852"/>
                  </a:lnTo>
                  <a:lnTo>
                    <a:pt x="1047" y="850"/>
                  </a:lnTo>
                  <a:lnTo>
                    <a:pt x="1045" y="850"/>
                  </a:lnTo>
                  <a:lnTo>
                    <a:pt x="1047" y="852"/>
                  </a:lnTo>
                  <a:lnTo>
                    <a:pt x="1047" y="852"/>
                  </a:lnTo>
                  <a:lnTo>
                    <a:pt x="1047" y="852"/>
                  </a:lnTo>
                  <a:lnTo>
                    <a:pt x="1042" y="852"/>
                  </a:lnTo>
                  <a:lnTo>
                    <a:pt x="1040" y="854"/>
                  </a:lnTo>
                  <a:lnTo>
                    <a:pt x="1040" y="854"/>
                  </a:lnTo>
                  <a:lnTo>
                    <a:pt x="1043" y="856"/>
                  </a:lnTo>
                  <a:lnTo>
                    <a:pt x="1043" y="856"/>
                  </a:lnTo>
                  <a:lnTo>
                    <a:pt x="1043" y="856"/>
                  </a:lnTo>
                  <a:lnTo>
                    <a:pt x="1049" y="856"/>
                  </a:lnTo>
                  <a:lnTo>
                    <a:pt x="1049" y="858"/>
                  </a:lnTo>
                  <a:lnTo>
                    <a:pt x="1049" y="858"/>
                  </a:lnTo>
                  <a:lnTo>
                    <a:pt x="1047" y="858"/>
                  </a:lnTo>
                  <a:lnTo>
                    <a:pt x="1034" y="860"/>
                  </a:lnTo>
                  <a:lnTo>
                    <a:pt x="1036" y="861"/>
                  </a:lnTo>
                  <a:lnTo>
                    <a:pt x="1036" y="861"/>
                  </a:lnTo>
                  <a:lnTo>
                    <a:pt x="1036" y="861"/>
                  </a:lnTo>
                  <a:lnTo>
                    <a:pt x="1036" y="863"/>
                  </a:lnTo>
                  <a:lnTo>
                    <a:pt x="1038" y="863"/>
                  </a:lnTo>
                  <a:lnTo>
                    <a:pt x="1038" y="863"/>
                  </a:lnTo>
                  <a:lnTo>
                    <a:pt x="1036" y="865"/>
                  </a:lnTo>
                  <a:lnTo>
                    <a:pt x="1034" y="863"/>
                  </a:lnTo>
                  <a:lnTo>
                    <a:pt x="1034" y="863"/>
                  </a:lnTo>
                  <a:lnTo>
                    <a:pt x="1031" y="867"/>
                  </a:lnTo>
                  <a:lnTo>
                    <a:pt x="1027" y="867"/>
                  </a:lnTo>
                  <a:lnTo>
                    <a:pt x="1027" y="867"/>
                  </a:lnTo>
                  <a:lnTo>
                    <a:pt x="1027" y="869"/>
                  </a:lnTo>
                  <a:lnTo>
                    <a:pt x="1027" y="869"/>
                  </a:lnTo>
                  <a:lnTo>
                    <a:pt x="1027" y="869"/>
                  </a:lnTo>
                  <a:lnTo>
                    <a:pt x="1029" y="869"/>
                  </a:lnTo>
                  <a:lnTo>
                    <a:pt x="1027" y="870"/>
                  </a:lnTo>
                  <a:lnTo>
                    <a:pt x="1027" y="870"/>
                  </a:lnTo>
                  <a:lnTo>
                    <a:pt x="1027" y="870"/>
                  </a:lnTo>
                  <a:lnTo>
                    <a:pt x="1027" y="870"/>
                  </a:lnTo>
                  <a:lnTo>
                    <a:pt x="1027" y="872"/>
                  </a:lnTo>
                  <a:lnTo>
                    <a:pt x="1027" y="872"/>
                  </a:lnTo>
                  <a:lnTo>
                    <a:pt x="1027" y="874"/>
                  </a:lnTo>
                  <a:lnTo>
                    <a:pt x="1029" y="874"/>
                  </a:lnTo>
                  <a:lnTo>
                    <a:pt x="1029" y="874"/>
                  </a:lnTo>
                  <a:lnTo>
                    <a:pt x="1027" y="876"/>
                  </a:lnTo>
                  <a:lnTo>
                    <a:pt x="1029" y="876"/>
                  </a:lnTo>
                  <a:lnTo>
                    <a:pt x="1029" y="878"/>
                  </a:lnTo>
                  <a:lnTo>
                    <a:pt x="1029" y="878"/>
                  </a:lnTo>
                  <a:lnTo>
                    <a:pt x="1031" y="879"/>
                  </a:lnTo>
                  <a:lnTo>
                    <a:pt x="1031" y="881"/>
                  </a:lnTo>
                  <a:lnTo>
                    <a:pt x="1033" y="881"/>
                  </a:lnTo>
                  <a:lnTo>
                    <a:pt x="1033" y="883"/>
                  </a:lnTo>
                  <a:lnTo>
                    <a:pt x="1034" y="883"/>
                  </a:lnTo>
                  <a:lnTo>
                    <a:pt x="1036" y="883"/>
                  </a:lnTo>
                  <a:lnTo>
                    <a:pt x="1036" y="881"/>
                  </a:lnTo>
                  <a:lnTo>
                    <a:pt x="1036" y="881"/>
                  </a:lnTo>
                  <a:lnTo>
                    <a:pt x="1036" y="881"/>
                  </a:lnTo>
                  <a:lnTo>
                    <a:pt x="1034" y="879"/>
                  </a:lnTo>
                  <a:lnTo>
                    <a:pt x="1034" y="879"/>
                  </a:lnTo>
                  <a:lnTo>
                    <a:pt x="1036" y="879"/>
                  </a:lnTo>
                  <a:lnTo>
                    <a:pt x="1036" y="878"/>
                  </a:lnTo>
                  <a:lnTo>
                    <a:pt x="1038" y="876"/>
                  </a:lnTo>
                  <a:lnTo>
                    <a:pt x="1038" y="878"/>
                  </a:lnTo>
                  <a:lnTo>
                    <a:pt x="1038" y="879"/>
                  </a:lnTo>
                  <a:lnTo>
                    <a:pt x="1038" y="879"/>
                  </a:lnTo>
                  <a:lnTo>
                    <a:pt x="1038" y="881"/>
                  </a:lnTo>
                  <a:lnTo>
                    <a:pt x="1038" y="881"/>
                  </a:lnTo>
                  <a:lnTo>
                    <a:pt x="1040" y="881"/>
                  </a:lnTo>
                  <a:lnTo>
                    <a:pt x="1045" y="881"/>
                  </a:lnTo>
                  <a:lnTo>
                    <a:pt x="1045" y="881"/>
                  </a:lnTo>
                  <a:lnTo>
                    <a:pt x="1040" y="883"/>
                  </a:lnTo>
                  <a:lnTo>
                    <a:pt x="1036" y="887"/>
                  </a:lnTo>
                  <a:lnTo>
                    <a:pt x="1034" y="887"/>
                  </a:lnTo>
                  <a:lnTo>
                    <a:pt x="1034" y="887"/>
                  </a:lnTo>
                  <a:lnTo>
                    <a:pt x="1036" y="885"/>
                  </a:lnTo>
                  <a:lnTo>
                    <a:pt x="1033" y="887"/>
                  </a:lnTo>
                  <a:lnTo>
                    <a:pt x="1033" y="887"/>
                  </a:lnTo>
                  <a:lnTo>
                    <a:pt x="1033" y="888"/>
                  </a:lnTo>
                  <a:lnTo>
                    <a:pt x="1033" y="888"/>
                  </a:lnTo>
                  <a:lnTo>
                    <a:pt x="1034" y="888"/>
                  </a:lnTo>
                  <a:lnTo>
                    <a:pt x="1034" y="888"/>
                  </a:lnTo>
                  <a:lnTo>
                    <a:pt x="1033" y="890"/>
                  </a:lnTo>
                  <a:lnTo>
                    <a:pt x="1031" y="890"/>
                  </a:lnTo>
                  <a:lnTo>
                    <a:pt x="1031" y="890"/>
                  </a:lnTo>
                  <a:lnTo>
                    <a:pt x="1029" y="892"/>
                  </a:lnTo>
                  <a:lnTo>
                    <a:pt x="1029" y="894"/>
                  </a:lnTo>
                  <a:lnTo>
                    <a:pt x="1029" y="896"/>
                  </a:lnTo>
                  <a:lnTo>
                    <a:pt x="1040" y="894"/>
                  </a:lnTo>
                  <a:lnTo>
                    <a:pt x="1038" y="896"/>
                  </a:lnTo>
                  <a:lnTo>
                    <a:pt x="1033" y="896"/>
                  </a:lnTo>
                  <a:lnTo>
                    <a:pt x="1031" y="897"/>
                  </a:lnTo>
                  <a:lnTo>
                    <a:pt x="1029" y="899"/>
                  </a:lnTo>
                  <a:lnTo>
                    <a:pt x="1029" y="899"/>
                  </a:lnTo>
                  <a:lnTo>
                    <a:pt x="1029" y="899"/>
                  </a:lnTo>
                  <a:lnTo>
                    <a:pt x="1027" y="897"/>
                  </a:lnTo>
                  <a:lnTo>
                    <a:pt x="1027" y="897"/>
                  </a:lnTo>
                  <a:lnTo>
                    <a:pt x="1027" y="897"/>
                  </a:lnTo>
                  <a:lnTo>
                    <a:pt x="1025" y="901"/>
                  </a:lnTo>
                  <a:lnTo>
                    <a:pt x="1025" y="901"/>
                  </a:lnTo>
                  <a:lnTo>
                    <a:pt x="1025" y="903"/>
                  </a:lnTo>
                  <a:lnTo>
                    <a:pt x="1027" y="903"/>
                  </a:lnTo>
                  <a:lnTo>
                    <a:pt x="1025" y="903"/>
                  </a:lnTo>
                  <a:lnTo>
                    <a:pt x="1022" y="906"/>
                  </a:lnTo>
                  <a:lnTo>
                    <a:pt x="1020" y="910"/>
                  </a:lnTo>
                  <a:lnTo>
                    <a:pt x="1020" y="912"/>
                  </a:lnTo>
                  <a:lnTo>
                    <a:pt x="1018" y="912"/>
                  </a:lnTo>
                  <a:lnTo>
                    <a:pt x="1020" y="906"/>
                  </a:lnTo>
                  <a:lnTo>
                    <a:pt x="1024" y="903"/>
                  </a:lnTo>
                  <a:lnTo>
                    <a:pt x="1024" y="901"/>
                  </a:lnTo>
                  <a:lnTo>
                    <a:pt x="1024" y="899"/>
                  </a:lnTo>
                  <a:lnTo>
                    <a:pt x="1024" y="897"/>
                  </a:lnTo>
                  <a:lnTo>
                    <a:pt x="1022" y="897"/>
                  </a:lnTo>
                  <a:lnTo>
                    <a:pt x="1020" y="897"/>
                  </a:lnTo>
                  <a:lnTo>
                    <a:pt x="1020" y="897"/>
                  </a:lnTo>
                  <a:lnTo>
                    <a:pt x="1016" y="899"/>
                  </a:lnTo>
                  <a:lnTo>
                    <a:pt x="1015" y="897"/>
                  </a:lnTo>
                  <a:lnTo>
                    <a:pt x="1016" y="896"/>
                  </a:lnTo>
                  <a:lnTo>
                    <a:pt x="1016" y="894"/>
                  </a:lnTo>
                  <a:lnTo>
                    <a:pt x="1015" y="892"/>
                  </a:lnTo>
                  <a:lnTo>
                    <a:pt x="1013" y="888"/>
                  </a:lnTo>
                  <a:lnTo>
                    <a:pt x="1011" y="888"/>
                  </a:lnTo>
                  <a:lnTo>
                    <a:pt x="1011" y="888"/>
                  </a:lnTo>
                  <a:lnTo>
                    <a:pt x="1011" y="887"/>
                  </a:lnTo>
                  <a:lnTo>
                    <a:pt x="1009" y="887"/>
                  </a:lnTo>
                  <a:lnTo>
                    <a:pt x="1011" y="885"/>
                  </a:lnTo>
                  <a:lnTo>
                    <a:pt x="1009" y="883"/>
                  </a:lnTo>
                  <a:lnTo>
                    <a:pt x="1009" y="883"/>
                  </a:lnTo>
                  <a:lnTo>
                    <a:pt x="1007" y="881"/>
                  </a:lnTo>
                  <a:lnTo>
                    <a:pt x="1006" y="879"/>
                  </a:lnTo>
                  <a:lnTo>
                    <a:pt x="1006" y="879"/>
                  </a:lnTo>
                  <a:lnTo>
                    <a:pt x="1006" y="879"/>
                  </a:lnTo>
                  <a:lnTo>
                    <a:pt x="1006" y="881"/>
                  </a:lnTo>
                  <a:lnTo>
                    <a:pt x="1006" y="881"/>
                  </a:lnTo>
                  <a:lnTo>
                    <a:pt x="1004" y="881"/>
                  </a:lnTo>
                  <a:lnTo>
                    <a:pt x="1004" y="881"/>
                  </a:lnTo>
                  <a:lnTo>
                    <a:pt x="1004" y="883"/>
                  </a:lnTo>
                  <a:lnTo>
                    <a:pt x="1002" y="881"/>
                  </a:lnTo>
                  <a:lnTo>
                    <a:pt x="1002" y="883"/>
                  </a:lnTo>
                  <a:lnTo>
                    <a:pt x="1004" y="883"/>
                  </a:lnTo>
                  <a:lnTo>
                    <a:pt x="1004" y="885"/>
                  </a:lnTo>
                  <a:lnTo>
                    <a:pt x="1004" y="885"/>
                  </a:lnTo>
                  <a:lnTo>
                    <a:pt x="1006" y="885"/>
                  </a:lnTo>
                  <a:lnTo>
                    <a:pt x="1006" y="887"/>
                  </a:lnTo>
                  <a:lnTo>
                    <a:pt x="1004" y="888"/>
                  </a:lnTo>
                  <a:lnTo>
                    <a:pt x="1004" y="888"/>
                  </a:lnTo>
                  <a:lnTo>
                    <a:pt x="1006" y="890"/>
                  </a:lnTo>
                  <a:lnTo>
                    <a:pt x="1006" y="890"/>
                  </a:lnTo>
                  <a:lnTo>
                    <a:pt x="1004" y="890"/>
                  </a:lnTo>
                  <a:lnTo>
                    <a:pt x="1004" y="890"/>
                  </a:lnTo>
                  <a:lnTo>
                    <a:pt x="1004" y="890"/>
                  </a:lnTo>
                  <a:lnTo>
                    <a:pt x="1004" y="892"/>
                  </a:lnTo>
                  <a:lnTo>
                    <a:pt x="1006" y="894"/>
                  </a:lnTo>
                  <a:lnTo>
                    <a:pt x="1004" y="894"/>
                  </a:lnTo>
                  <a:lnTo>
                    <a:pt x="1004" y="894"/>
                  </a:lnTo>
                  <a:lnTo>
                    <a:pt x="1004" y="892"/>
                  </a:lnTo>
                  <a:lnTo>
                    <a:pt x="1002" y="892"/>
                  </a:lnTo>
                  <a:lnTo>
                    <a:pt x="1002" y="894"/>
                  </a:lnTo>
                  <a:lnTo>
                    <a:pt x="1002" y="894"/>
                  </a:lnTo>
                  <a:lnTo>
                    <a:pt x="1002" y="894"/>
                  </a:lnTo>
                  <a:lnTo>
                    <a:pt x="1002" y="894"/>
                  </a:lnTo>
                  <a:lnTo>
                    <a:pt x="1000" y="892"/>
                  </a:lnTo>
                  <a:lnTo>
                    <a:pt x="1000" y="890"/>
                  </a:lnTo>
                  <a:lnTo>
                    <a:pt x="998" y="890"/>
                  </a:lnTo>
                  <a:lnTo>
                    <a:pt x="996" y="890"/>
                  </a:lnTo>
                  <a:lnTo>
                    <a:pt x="998" y="892"/>
                  </a:lnTo>
                  <a:lnTo>
                    <a:pt x="998" y="892"/>
                  </a:lnTo>
                  <a:lnTo>
                    <a:pt x="998" y="894"/>
                  </a:lnTo>
                  <a:lnTo>
                    <a:pt x="998" y="896"/>
                  </a:lnTo>
                  <a:lnTo>
                    <a:pt x="998" y="896"/>
                  </a:lnTo>
                  <a:lnTo>
                    <a:pt x="996" y="894"/>
                  </a:lnTo>
                  <a:lnTo>
                    <a:pt x="996" y="894"/>
                  </a:lnTo>
                  <a:lnTo>
                    <a:pt x="995" y="894"/>
                  </a:lnTo>
                  <a:lnTo>
                    <a:pt x="995" y="894"/>
                  </a:lnTo>
                  <a:lnTo>
                    <a:pt x="995" y="896"/>
                  </a:lnTo>
                  <a:lnTo>
                    <a:pt x="995" y="896"/>
                  </a:lnTo>
                  <a:lnTo>
                    <a:pt x="995" y="896"/>
                  </a:lnTo>
                  <a:lnTo>
                    <a:pt x="995" y="896"/>
                  </a:lnTo>
                  <a:lnTo>
                    <a:pt x="993" y="896"/>
                  </a:lnTo>
                  <a:lnTo>
                    <a:pt x="993" y="896"/>
                  </a:lnTo>
                  <a:lnTo>
                    <a:pt x="991" y="896"/>
                  </a:lnTo>
                  <a:lnTo>
                    <a:pt x="991" y="897"/>
                  </a:lnTo>
                  <a:lnTo>
                    <a:pt x="989" y="897"/>
                  </a:lnTo>
                  <a:lnTo>
                    <a:pt x="989" y="897"/>
                  </a:lnTo>
                  <a:lnTo>
                    <a:pt x="991" y="899"/>
                  </a:lnTo>
                  <a:lnTo>
                    <a:pt x="995" y="897"/>
                  </a:lnTo>
                  <a:lnTo>
                    <a:pt x="996" y="899"/>
                  </a:lnTo>
                  <a:lnTo>
                    <a:pt x="996" y="899"/>
                  </a:lnTo>
                  <a:lnTo>
                    <a:pt x="996" y="901"/>
                  </a:lnTo>
                  <a:lnTo>
                    <a:pt x="996" y="901"/>
                  </a:lnTo>
                  <a:lnTo>
                    <a:pt x="996" y="903"/>
                  </a:lnTo>
                  <a:lnTo>
                    <a:pt x="1000" y="906"/>
                  </a:lnTo>
                  <a:lnTo>
                    <a:pt x="998" y="906"/>
                  </a:lnTo>
                  <a:lnTo>
                    <a:pt x="998" y="906"/>
                  </a:lnTo>
                  <a:lnTo>
                    <a:pt x="995" y="905"/>
                  </a:lnTo>
                  <a:lnTo>
                    <a:pt x="995" y="903"/>
                  </a:lnTo>
                  <a:lnTo>
                    <a:pt x="995" y="903"/>
                  </a:lnTo>
                  <a:lnTo>
                    <a:pt x="993" y="903"/>
                  </a:lnTo>
                  <a:lnTo>
                    <a:pt x="993" y="901"/>
                  </a:lnTo>
                  <a:lnTo>
                    <a:pt x="993" y="901"/>
                  </a:lnTo>
                  <a:lnTo>
                    <a:pt x="991" y="901"/>
                  </a:lnTo>
                  <a:lnTo>
                    <a:pt x="989" y="901"/>
                  </a:lnTo>
                  <a:lnTo>
                    <a:pt x="989" y="899"/>
                  </a:lnTo>
                  <a:lnTo>
                    <a:pt x="989" y="899"/>
                  </a:lnTo>
                  <a:lnTo>
                    <a:pt x="989" y="899"/>
                  </a:lnTo>
                  <a:lnTo>
                    <a:pt x="987" y="897"/>
                  </a:lnTo>
                  <a:lnTo>
                    <a:pt x="987" y="897"/>
                  </a:lnTo>
                  <a:lnTo>
                    <a:pt x="987" y="897"/>
                  </a:lnTo>
                  <a:lnTo>
                    <a:pt x="987" y="899"/>
                  </a:lnTo>
                  <a:lnTo>
                    <a:pt x="986" y="899"/>
                  </a:lnTo>
                  <a:lnTo>
                    <a:pt x="986" y="899"/>
                  </a:lnTo>
                  <a:lnTo>
                    <a:pt x="986" y="899"/>
                  </a:lnTo>
                  <a:lnTo>
                    <a:pt x="987" y="901"/>
                  </a:lnTo>
                  <a:lnTo>
                    <a:pt x="987" y="901"/>
                  </a:lnTo>
                  <a:lnTo>
                    <a:pt x="987" y="901"/>
                  </a:lnTo>
                  <a:lnTo>
                    <a:pt x="987" y="903"/>
                  </a:lnTo>
                  <a:lnTo>
                    <a:pt x="987" y="903"/>
                  </a:lnTo>
                  <a:lnTo>
                    <a:pt x="987" y="903"/>
                  </a:lnTo>
                  <a:lnTo>
                    <a:pt x="984" y="901"/>
                  </a:lnTo>
                  <a:lnTo>
                    <a:pt x="982" y="899"/>
                  </a:lnTo>
                  <a:lnTo>
                    <a:pt x="982" y="899"/>
                  </a:lnTo>
                  <a:lnTo>
                    <a:pt x="980" y="901"/>
                  </a:lnTo>
                  <a:lnTo>
                    <a:pt x="980" y="901"/>
                  </a:lnTo>
                  <a:lnTo>
                    <a:pt x="980" y="903"/>
                  </a:lnTo>
                  <a:lnTo>
                    <a:pt x="984" y="903"/>
                  </a:lnTo>
                  <a:lnTo>
                    <a:pt x="986" y="903"/>
                  </a:lnTo>
                  <a:lnTo>
                    <a:pt x="986" y="903"/>
                  </a:lnTo>
                  <a:lnTo>
                    <a:pt x="986" y="905"/>
                  </a:lnTo>
                  <a:lnTo>
                    <a:pt x="986" y="905"/>
                  </a:lnTo>
                  <a:lnTo>
                    <a:pt x="986" y="905"/>
                  </a:lnTo>
                  <a:lnTo>
                    <a:pt x="986" y="905"/>
                  </a:lnTo>
                  <a:lnTo>
                    <a:pt x="987" y="905"/>
                  </a:lnTo>
                  <a:lnTo>
                    <a:pt x="987" y="906"/>
                  </a:lnTo>
                  <a:lnTo>
                    <a:pt x="987" y="906"/>
                  </a:lnTo>
                  <a:lnTo>
                    <a:pt x="987" y="908"/>
                  </a:lnTo>
                  <a:lnTo>
                    <a:pt x="989" y="906"/>
                  </a:lnTo>
                  <a:lnTo>
                    <a:pt x="989" y="908"/>
                  </a:lnTo>
                  <a:lnTo>
                    <a:pt x="987" y="910"/>
                  </a:lnTo>
                  <a:lnTo>
                    <a:pt x="987" y="910"/>
                  </a:lnTo>
                  <a:lnTo>
                    <a:pt x="986" y="908"/>
                  </a:lnTo>
                  <a:lnTo>
                    <a:pt x="984" y="906"/>
                  </a:lnTo>
                  <a:lnTo>
                    <a:pt x="982" y="906"/>
                  </a:lnTo>
                  <a:lnTo>
                    <a:pt x="982" y="906"/>
                  </a:lnTo>
                  <a:lnTo>
                    <a:pt x="984" y="908"/>
                  </a:lnTo>
                  <a:lnTo>
                    <a:pt x="984" y="910"/>
                  </a:lnTo>
                  <a:lnTo>
                    <a:pt x="986" y="912"/>
                  </a:lnTo>
                  <a:lnTo>
                    <a:pt x="982" y="908"/>
                  </a:lnTo>
                  <a:lnTo>
                    <a:pt x="982" y="908"/>
                  </a:lnTo>
                  <a:lnTo>
                    <a:pt x="980" y="908"/>
                  </a:lnTo>
                  <a:lnTo>
                    <a:pt x="980" y="908"/>
                  </a:lnTo>
                  <a:lnTo>
                    <a:pt x="980" y="908"/>
                  </a:lnTo>
                  <a:lnTo>
                    <a:pt x="980" y="908"/>
                  </a:lnTo>
                  <a:lnTo>
                    <a:pt x="980" y="912"/>
                  </a:lnTo>
                  <a:lnTo>
                    <a:pt x="980" y="914"/>
                  </a:lnTo>
                  <a:lnTo>
                    <a:pt x="980" y="915"/>
                  </a:lnTo>
                  <a:lnTo>
                    <a:pt x="982" y="915"/>
                  </a:lnTo>
                  <a:lnTo>
                    <a:pt x="982" y="915"/>
                  </a:lnTo>
                  <a:lnTo>
                    <a:pt x="980" y="915"/>
                  </a:lnTo>
                  <a:lnTo>
                    <a:pt x="980" y="915"/>
                  </a:lnTo>
                  <a:lnTo>
                    <a:pt x="980" y="915"/>
                  </a:lnTo>
                  <a:lnTo>
                    <a:pt x="978" y="917"/>
                  </a:lnTo>
                  <a:lnTo>
                    <a:pt x="977" y="915"/>
                  </a:lnTo>
                  <a:lnTo>
                    <a:pt x="977" y="915"/>
                  </a:lnTo>
                  <a:lnTo>
                    <a:pt x="977" y="917"/>
                  </a:lnTo>
                  <a:lnTo>
                    <a:pt x="977" y="919"/>
                  </a:lnTo>
                  <a:lnTo>
                    <a:pt x="975" y="917"/>
                  </a:lnTo>
                  <a:lnTo>
                    <a:pt x="973" y="917"/>
                  </a:lnTo>
                  <a:lnTo>
                    <a:pt x="973" y="919"/>
                  </a:lnTo>
                  <a:lnTo>
                    <a:pt x="973" y="919"/>
                  </a:lnTo>
                  <a:lnTo>
                    <a:pt x="971" y="921"/>
                  </a:lnTo>
                  <a:lnTo>
                    <a:pt x="969" y="921"/>
                  </a:lnTo>
                  <a:lnTo>
                    <a:pt x="969" y="923"/>
                  </a:lnTo>
                  <a:lnTo>
                    <a:pt x="973" y="925"/>
                  </a:lnTo>
                  <a:lnTo>
                    <a:pt x="975" y="926"/>
                  </a:lnTo>
                  <a:lnTo>
                    <a:pt x="975" y="928"/>
                  </a:lnTo>
                  <a:lnTo>
                    <a:pt x="975" y="928"/>
                  </a:lnTo>
                  <a:lnTo>
                    <a:pt x="973" y="926"/>
                  </a:lnTo>
                  <a:lnTo>
                    <a:pt x="971" y="925"/>
                  </a:lnTo>
                  <a:lnTo>
                    <a:pt x="969" y="926"/>
                  </a:lnTo>
                  <a:lnTo>
                    <a:pt x="968" y="926"/>
                  </a:lnTo>
                  <a:lnTo>
                    <a:pt x="969" y="926"/>
                  </a:lnTo>
                  <a:lnTo>
                    <a:pt x="969" y="926"/>
                  </a:lnTo>
                  <a:lnTo>
                    <a:pt x="969" y="926"/>
                  </a:lnTo>
                  <a:lnTo>
                    <a:pt x="968" y="926"/>
                  </a:lnTo>
                  <a:lnTo>
                    <a:pt x="968" y="926"/>
                  </a:lnTo>
                  <a:lnTo>
                    <a:pt x="966" y="926"/>
                  </a:lnTo>
                  <a:lnTo>
                    <a:pt x="966" y="926"/>
                  </a:lnTo>
                  <a:lnTo>
                    <a:pt x="966" y="926"/>
                  </a:lnTo>
                  <a:lnTo>
                    <a:pt x="966" y="926"/>
                  </a:lnTo>
                  <a:lnTo>
                    <a:pt x="966" y="928"/>
                  </a:lnTo>
                  <a:lnTo>
                    <a:pt x="966" y="928"/>
                  </a:lnTo>
                  <a:lnTo>
                    <a:pt x="966" y="930"/>
                  </a:lnTo>
                  <a:lnTo>
                    <a:pt x="966" y="930"/>
                  </a:lnTo>
                  <a:lnTo>
                    <a:pt x="966" y="930"/>
                  </a:lnTo>
                  <a:lnTo>
                    <a:pt x="968" y="932"/>
                  </a:lnTo>
                  <a:lnTo>
                    <a:pt x="964" y="932"/>
                  </a:lnTo>
                  <a:lnTo>
                    <a:pt x="964" y="932"/>
                  </a:lnTo>
                  <a:lnTo>
                    <a:pt x="966" y="932"/>
                  </a:lnTo>
                  <a:lnTo>
                    <a:pt x="966" y="934"/>
                  </a:lnTo>
                  <a:lnTo>
                    <a:pt x="964" y="934"/>
                  </a:lnTo>
                  <a:lnTo>
                    <a:pt x="964" y="934"/>
                  </a:lnTo>
                  <a:lnTo>
                    <a:pt x="962" y="934"/>
                  </a:lnTo>
                  <a:lnTo>
                    <a:pt x="962" y="935"/>
                  </a:lnTo>
                  <a:lnTo>
                    <a:pt x="966" y="935"/>
                  </a:lnTo>
                  <a:lnTo>
                    <a:pt x="968" y="935"/>
                  </a:lnTo>
                  <a:lnTo>
                    <a:pt x="968" y="937"/>
                  </a:lnTo>
                  <a:lnTo>
                    <a:pt x="966" y="937"/>
                  </a:lnTo>
                  <a:lnTo>
                    <a:pt x="962" y="939"/>
                  </a:lnTo>
                  <a:lnTo>
                    <a:pt x="962" y="939"/>
                  </a:lnTo>
                  <a:lnTo>
                    <a:pt x="960" y="937"/>
                  </a:lnTo>
                  <a:lnTo>
                    <a:pt x="959" y="935"/>
                  </a:lnTo>
                  <a:lnTo>
                    <a:pt x="957" y="935"/>
                  </a:lnTo>
                  <a:lnTo>
                    <a:pt x="957" y="937"/>
                  </a:lnTo>
                  <a:lnTo>
                    <a:pt x="957" y="939"/>
                  </a:lnTo>
                  <a:lnTo>
                    <a:pt x="957" y="939"/>
                  </a:lnTo>
                  <a:lnTo>
                    <a:pt x="957" y="941"/>
                  </a:lnTo>
                  <a:lnTo>
                    <a:pt x="959" y="943"/>
                  </a:lnTo>
                  <a:lnTo>
                    <a:pt x="957" y="944"/>
                  </a:lnTo>
                  <a:lnTo>
                    <a:pt x="957" y="944"/>
                  </a:lnTo>
                  <a:lnTo>
                    <a:pt x="959" y="944"/>
                  </a:lnTo>
                  <a:lnTo>
                    <a:pt x="957" y="944"/>
                  </a:lnTo>
                  <a:lnTo>
                    <a:pt x="957" y="946"/>
                  </a:lnTo>
                  <a:lnTo>
                    <a:pt x="957" y="948"/>
                  </a:lnTo>
                  <a:lnTo>
                    <a:pt x="957" y="950"/>
                  </a:lnTo>
                  <a:lnTo>
                    <a:pt x="955" y="952"/>
                  </a:lnTo>
                  <a:lnTo>
                    <a:pt x="955" y="952"/>
                  </a:lnTo>
                  <a:lnTo>
                    <a:pt x="953" y="953"/>
                  </a:lnTo>
                  <a:lnTo>
                    <a:pt x="955" y="953"/>
                  </a:lnTo>
                  <a:lnTo>
                    <a:pt x="957" y="953"/>
                  </a:lnTo>
                  <a:lnTo>
                    <a:pt x="960" y="950"/>
                  </a:lnTo>
                  <a:lnTo>
                    <a:pt x="960" y="952"/>
                  </a:lnTo>
                  <a:lnTo>
                    <a:pt x="960" y="952"/>
                  </a:lnTo>
                  <a:lnTo>
                    <a:pt x="960" y="952"/>
                  </a:lnTo>
                  <a:lnTo>
                    <a:pt x="962" y="952"/>
                  </a:lnTo>
                  <a:lnTo>
                    <a:pt x="962" y="952"/>
                  </a:lnTo>
                  <a:lnTo>
                    <a:pt x="962" y="950"/>
                  </a:lnTo>
                  <a:lnTo>
                    <a:pt x="964" y="950"/>
                  </a:lnTo>
                  <a:lnTo>
                    <a:pt x="960" y="953"/>
                  </a:lnTo>
                  <a:lnTo>
                    <a:pt x="955" y="955"/>
                  </a:lnTo>
                  <a:lnTo>
                    <a:pt x="953" y="959"/>
                  </a:lnTo>
                  <a:lnTo>
                    <a:pt x="955" y="959"/>
                  </a:lnTo>
                  <a:lnTo>
                    <a:pt x="957" y="957"/>
                  </a:lnTo>
                  <a:lnTo>
                    <a:pt x="959" y="957"/>
                  </a:lnTo>
                  <a:lnTo>
                    <a:pt x="960" y="955"/>
                  </a:lnTo>
                  <a:lnTo>
                    <a:pt x="962" y="955"/>
                  </a:lnTo>
                  <a:lnTo>
                    <a:pt x="964" y="953"/>
                  </a:lnTo>
                  <a:lnTo>
                    <a:pt x="964" y="953"/>
                  </a:lnTo>
                  <a:lnTo>
                    <a:pt x="964" y="953"/>
                  </a:lnTo>
                  <a:lnTo>
                    <a:pt x="966" y="953"/>
                  </a:lnTo>
                  <a:lnTo>
                    <a:pt x="968" y="957"/>
                  </a:lnTo>
                  <a:lnTo>
                    <a:pt x="966" y="957"/>
                  </a:lnTo>
                  <a:lnTo>
                    <a:pt x="962" y="955"/>
                  </a:lnTo>
                  <a:lnTo>
                    <a:pt x="960" y="959"/>
                  </a:lnTo>
                  <a:lnTo>
                    <a:pt x="955" y="961"/>
                  </a:lnTo>
                  <a:lnTo>
                    <a:pt x="953" y="962"/>
                  </a:lnTo>
                  <a:lnTo>
                    <a:pt x="953" y="962"/>
                  </a:lnTo>
                  <a:lnTo>
                    <a:pt x="951" y="962"/>
                  </a:lnTo>
                  <a:lnTo>
                    <a:pt x="953" y="962"/>
                  </a:lnTo>
                  <a:lnTo>
                    <a:pt x="953" y="961"/>
                  </a:lnTo>
                  <a:lnTo>
                    <a:pt x="953" y="961"/>
                  </a:lnTo>
                  <a:lnTo>
                    <a:pt x="951" y="961"/>
                  </a:lnTo>
                  <a:lnTo>
                    <a:pt x="946" y="962"/>
                  </a:lnTo>
                  <a:lnTo>
                    <a:pt x="948" y="964"/>
                  </a:lnTo>
                  <a:lnTo>
                    <a:pt x="948" y="964"/>
                  </a:lnTo>
                  <a:lnTo>
                    <a:pt x="951" y="964"/>
                  </a:lnTo>
                  <a:lnTo>
                    <a:pt x="951" y="964"/>
                  </a:lnTo>
                  <a:lnTo>
                    <a:pt x="948" y="964"/>
                  </a:lnTo>
                  <a:lnTo>
                    <a:pt x="941" y="970"/>
                  </a:lnTo>
                  <a:lnTo>
                    <a:pt x="933" y="975"/>
                  </a:lnTo>
                  <a:lnTo>
                    <a:pt x="935" y="977"/>
                  </a:lnTo>
                  <a:lnTo>
                    <a:pt x="946" y="975"/>
                  </a:lnTo>
                  <a:lnTo>
                    <a:pt x="946" y="975"/>
                  </a:lnTo>
                  <a:lnTo>
                    <a:pt x="942" y="977"/>
                  </a:lnTo>
                  <a:lnTo>
                    <a:pt x="935" y="981"/>
                  </a:lnTo>
                  <a:lnTo>
                    <a:pt x="935" y="981"/>
                  </a:lnTo>
                  <a:lnTo>
                    <a:pt x="935" y="982"/>
                  </a:lnTo>
                  <a:lnTo>
                    <a:pt x="935" y="986"/>
                  </a:lnTo>
                  <a:lnTo>
                    <a:pt x="933" y="988"/>
                  </a:lnTo>
                  <a:lnTo>
                    <a:pt x="937" y="986"/>
                  </a:lnTo>
                  <a:lnTo>
                    <a:pt x="939" y="984"/>
                  </a:lnTo>
                  <a:lnTo>
                    <a:pt x="939" y="984"/>
                  </a:lnTo>
                  <a:lnTo>
                    <a:pt x="939" y="984"/>
                  </a:lnTo>
                  <a:lnTo>
                    <a:pt x="939" y="984"/>
                  </a:lnTo>
                  <a:lnTo>
                    <a:pt x="939" y="984"/>
                  </a:lnTo>
                  <a:lnTo>
                    <a:pt x="939" y="984"/>
                  </a:lnTo>
                  <a:lnTo>
                    <a:pt x="939" y="984"/>
                  </a:lnTo>
                  <a:lnTo>
                    <a:pt x="939" y="984"/>
                  </a:lnTo>
                  <a:lnTo>
                    <a:pt x="944" y="982"/>
                  </a:lnTo>
                  <a:lnTo>
                    <a:pt x="946" y="981"/>
                  </a:lnTo>
                  <a:lnTo>
                    <a:pt x="950" y="981"/>
                  </a:lnTo>
                  <a:lnTo>
                    <a:pt x="951" y="977"/>
                  </a:lnTo>
                  <a:lnTo>
                    <a:pt x="955" y="975"/>
                  </a:lnTo>
                  <a:lnTo>
                    <a:pt x="955" y="975"/>
                  </a:lnTo>
                  <a:lnTo>
                    <a:pt x="957" y="975"/>
                  </a:lnTo>
                  <a:lnTo>
                    <a:pt x="957" y="973"/>
                  </a:lnTo>
                  <a:lnTo>
                    <a:pt x="959" y="973"/>
                  </a:lnTo>
                  <a:lnTo>
                    <a:pt x="959" y="975"/>
                  </a:lnTo>
                  <a:lnTo>
                    <a:pt x="959" y="975"/>
                  </a:lnTo>
                  <a:lnTo>
                    <a:pt x="959" y="975"/>
                  </a:lnTo>
                  <a:lnTo>
                    <a:pt x="957" y="977"/>
                  </a:lnTo>
                  <a:lnTo>
                    <a:pt x="957" y="979"/>
                  </a:lnTo>
                  <a:lnTo>
                    <a:pt x="959" y="977"/>
                  </a:lnTo>
                  <a:lnTo>
                    <a:pt x="960" y="975"/>
                  </a:lnTo>
                  <a:lnTo>
                    <a:pt x="962" y="975"/>
                  </a:lnTo>
                  <a:lnTo>
                    <a:pt x="960" y="977"/>
                  </a:lnTo>
                  <a:lnTo>
                    <a:pt x="959" y="979"/>
                  </a:lnTo>
                  <a:lnTo>
                    <a:pt x="957" y="981"/>
                  </a:lnTo>
                  <a:lnTo>
                    <a:pt x="953" y="982"/>
                  </a:lnTo>
                  <a:lnTo>
                    <a:pt x="950" y="984"/>
                  </a:lnTo>
                  <a:lnTo>
                    <a:pt x="948" y="984"/>
                  </a:lnTo>
                  <a:lnTo>
                    <a:pt x="948" y="986"/>
                  </a:lnTo>
                  <a:lnTo>
                    <a:pt x="948" y="986"/>
                  </a:lnTo>
                  <a:lnTo>
                    <a:pt x="948" y="986"/>
                  </a:lnTo>
                  <a:lnTo>
                    <a:pt x="946" y="986"/>
                  </a:lnTo>
                  <a:lnTo>
                    <a:pt x="946" y="986"/>
                  </a:lnTo>
                  <a:lnTo>
                    <a:pt x="946" y="988"/>
                  </a:lnTo>
                  <a:lnTo>
                    <a:pt x="948" y="988"/>
                  </a:lnTo>
                  <a:lnTo>
                    <a:pt x="948" y="988"/>
                  </a:lnTo>
                  <a:lnTo>
                    <a:pt x="948" y="990"/>
                  </a:lnTo>
                  <a:lnTo>
                    <a:pt x="948" y="990"/>
                  </a:lnTo>
                  <a:lnTo>
                    <a:pt x="948" y="991"/>
                  </a:lnTo>
                  <a:lnTo>
                    <a:pt x="948" y="993"/>
                  </a:lnTo>
                  <a:lnTo>
                    <a:pt x="948" y="995"/>
                  </a:lnTo>
                  <a:lnTo>
                    <a:pt x="950" y="995"/>
                  </a:lnTo>
                  <a:lnTo>
                    <a:pt x="951" y="995"/>
                  </a:lnTo>
                  <a:lnTo>
                    <a:pt x="951" y="995"/>
                  </a:lnTo>
                  <a:lnTo>
                    <a:pt x="951" y="997"/>
                  </a:lnTo>
                  <a:lnTo>
                    <a:pt x="951" y="997"/>
                  </a:lnTo>
                  <a:lnTo>
                    <a:pt x="951" y="1000"/>
                  </a:lnTo>
                  <a:lnTo>
                    <a:pt x="953" y="1002"/>
                  </a:lnTo>
                  <a:lnTo>
                    <a:pt x="953" y="1004"/>
                  </a:lnTo>
                  <a:lnTo>
                    <a:pt x="955" y="1006"/>
                  </a:lnTo>
                  <a:lnTo>
                    <a:pt x="955" y="1006"/>
                  </a:lnTo>
                  <a:lnTo>
                    <a:pt x="955" y="1006"/>
                  </a:lnTo>
                  <a:lnTo>
                    <a:pt x="955" y="1006"/>
                  </a:lnTo>
                  <a:lnTo>
                    <a:pt x="957" y="1006"/>
                  </a:lnTo>
                  <a:lnTo>
                    <a:pt x="957" y="1006"/>
                  </a:lnTo>
                  <a:lnTo>
                    <a:pt x="957" y="1006"/>
                  </a:lnTo>
                  <a:lnTo>
                    <a:pt x="957" y="1006"/>
                  </a:lnTo>
                  <a:lnTo>
                    <a:pt x="959" y="1006"/>
                  </a:lnTo>
                  <a:lnTo>
                    <a:pt x="960" y="1004"/>
                  </a:lnTo>
                  <a:lnTo>
                    <a:pt x="966" y="1002"/>
                  </a:lnTo>
                  <a:lnTo>
                    <a:pt x="966" y="1000"/>
                  </a:lnTo>
                  <a:lnTo>
                    <a:pt x="968" y="1000"/>
                  </a:lnTo>
                  <a:lnTo>
                    <a:pt x="968" y="999"/>
                  </a:lnTo>
                  <a:lnTo>
                    <a:pt x="969" y="999"/>
                  </a:lnTo>
                  <a:lnTo>
                    <a:pt x="973" y="999"/>
                  </a:lnTo>
                  <a:lnTo>
                    <a:pt x="973" y="999"/>
                  </a:lnTo>
                  <a:lnTo>
                    <a:pt x="975" y="997"/>
                  </a:lnTo>
                  <a:lnTo>
                    <a:pt x="977" y="997"/>
                  </a:lnTo>
                  <a:lnTo>
                    <a:pt x="978" y="997"/>
                  </a:lnTo>
                  <a:lnTo>
                    <a:pt x="984" y="993"/>
                  </a:lnTo>
                  <a:lnTo>
                    <a:pt x="986" y="991"/>
                  </a:lnTo>
                  <a:lnTo>
                    <a:pt x="987" y="990"/>
                  </a:lnTo>
                  <a:lnTo>
                    <a:pt x="987" y="990"/>
                  </a:lnTo>
                  <a:lnTo>
                    <a:pt x="989" y="986"/>
                  </a:lnTo>
                  <a:lnTo>
                    <a:pt x="989" y="986"/>
                  </a:lnTo>
                  <a:lnTo>
                    <a:pt x="991" y="984"/>
                  </a:lnTo>
                  <a:lnTo>
                    <a:pt x="995" y="984"/>
                  </a:lnTo>
                  <a:lnTo>
                    <a:pt x="998" y="981"/>
                  </a:lnTo>
                  <a:lnTo>
                    <a:pt x="1002" y="981"/>
                  </a:lnTo>
                  <a:lnTo>
                    <a:pt x="1004" y="977"/>
                  </a:lnTo>
                  <a:lnTo>
                    <a:pt x="1006" y="977"/>
                  </a:lnTo>
                  <a:lnTo>
                    <a:pt x="1006" y="977"/>
                  </a:lnTo>
                  <a:lnTo>
                    <a:pt x="1006" y="975"/>
                  </a:lnTo>
                  <a:lnTo>
                    <a:pt x="1006" y="975"/>
                  </a:lnTo>
                  <a:lnTo>
                    <a:pt x="1006" y="973"/>
                  </a:lnTo>
                  <a:lnTo>
                    <a:pt x="1007" y="971"/>
                  </a:lnTo>
                  <a:lnTo>
                    <a:pt x="1007" y="970"/>
                  </a:lnTo>
                  <a:lnTo>
                    <a:pt x="1009" y="970"/>
                  </a:lnTo>
                  <a:lnTo>
                    <a:pt x="1009" y="968"/>
                  </a:lnTo>
                  <a:lnTo>
                    <a:pt x="1011" y="968"/>
                  </a:lnTo>
                  <a:lnTo>
                    <a:pt x="1009" y="964"/>
                  </a:lnTo>
                  <a:lnTo>
                    <a:pt x="1009" y="964"/>
                  </a:lnTo>
                  <a:lnTo>
                    <a:pt x="1007" y="962"/>
                  </a:lnTo>
                  <a:lnTo>
                    <a:pt x="1004" y="961"/>
                  </a:lnTo>
                  <a:lnTo>
                    <a:pt x="1002" y="961"/>
                  </a:lnTo>
                  <a:lnTo>
                    <a:pt x="995" y="966"/>
                  </a:lnTo>
                  <a:lnTo>
                    <a:pt x="991" y="968"/>
                  </a:lnTo>
                  <a:lnTo>
                    <a:pt x="991" y="968"/>
                  </a:lnTo>
                  <a:lnTo>
                    <a:pt x="989" y="970"/>
                  </a:lnTo>
                  <a:lnTo>
                    <a:pt x="987" y="971"/>
                  </a:lnTo>
                  <a:lnTo>
                    <a:pt x="987" y="971"/>
                  </a:lnTo>
                  <a:lnTo>
                    <a:pt x="986" y="971"/>
                  </a:lnTo>
                  <a:lnTo>
                    <a:pt x="987" y="970"/>
                  </a:lnTo>
                  <a:lnTo>
                    <a:pt x="989" y="968"/>
                  </a:lnTo>
                  <a:lnTo>
                    <a:pt x="991" y="964"/>
                  </a:lnTo>
                  <a:lnTo>
                    <a:pt x="993" y="964"/>
                  </a:lnTo>
                  <a:lnTo>
                    <a:pt x="998" y="962"/>
                  </a:lnTo>
                  <a:lnTo>
                    <a:pt x="1000" y="961"/>
                  </a:lnTo>
                  <a:lnTo>
                    <a:pt x="1002" y="959"/>
                  </a:lnTo>
                  <a:lnTo>
                    <a:pt x="1002" y="959"/>
                  </a:lnTo>
                  <a:lnTo>
                    <a:pt x="1004" y="957"/>
                  </a:lnTo>
                  <a:lnTo>
                    <a:pt x="1006" y="955"/>
                  </a:lnTo>
                  <a:lnTo>
                    <a:pt x="1016" y="948"/>
                  </a:lnTo>
                  <a:lnTo>
                    <a:pt x="1016" y="946"/>
                  </a:lnTo>
                  <a:lnTo>
                    <a:pt x="1016" y="946"/>
                  </a:lnTo>
                  <a:lnTo>
                    <a:pt x="1018" y="941"/>
                  </a:lnTo>
                  <a:lnTo>
                    <a:pt x="1022" y="937"/>
                  </a:lnTo>
                  <a:lnTo>
                    <a:pt x="1024" y="935"/>
                  </a:lnTo>
                  <a:lnTo>
                    <a:pt x="1025" y="935"/>
                  </a:lnTo>
                  <a:lnTo>
                    <a:pt x="1024" y="937"/>
                  </a:lnTo>
                  <a:lnTo>
                    <a:pt x="1022" y="941"/>
                  </a:lnTo>
                  <a:lnTo>
                    <a:pt x="1020" y="941"/>
                  </a:lnTo>
                  <a:lnTo>
                    <a:pt x="1018" y="943"/>
                  </a:lnTo>
                  <a:lnTo>
                    <a:pt x="1018" y="943"/>
                  </a:lnTo>
                  <a:lnTo>
                    <a:pt x="1020" y="944"/>
                  </a:lnTo>
                  <a:lnTo>
                    <a:pt x="1020" y="944"/>
                  </a:lnTo>
                  <a:lnTo>
                    <a:pt x="1025" y="946"/>
                  </a:lnTo>
                  <a:lnTo>
                    <a:pt x="1029" y="946"/>
                  </a:lnTo>
                  <a:lnTo>
                    <a:pt x="1029" y="946"/>
                  </a:lnTo>
                  <a:lnTo>
                    <a:pt x="1029" y="948"/>
                  </a:lnTo>
                  <a:lnTo>
                    <a:pt x="1033" y="946"/>
                  </a:lnTo>
                  <a:lnTo>
                    <a:pt x="1031" y="948"/>
                  </a:lnTo>
                  <a:lnTo>
                    <a:pt x="1031" y="950"/>
                  </a:lnTo>
                  <a:lnTo>
                    <a:pt x="1029" y="952"/>
                  </a:lnTo>
                  <a:lnTo>
                    <a:pt x="1022" y="953"/>
                  </a:lnTo>
                  <a:lnTo>
                    <a:pt x="1018" y="955"/>
                  </a:lnTo>
                  <a:lnTo>
                    <a:pt x="1018" y="957"/>
                  </a:lnTo>
                  <a:lnTo>
                    <a:pt x="1016" y="959"/>
                  </a:lnTo>
                  <a:lnTo>
                    <a:pt x="1016" y="959"/>
                  </a:lnTo>
                  <a:lnTo>
                    <a:pt x="1013" y="961"/>
                  </a:lnTo>
                  <a:lnTo>
                    <a:pt x="1013" y="961"/>
                  </a:lnTo>
                  <a:lnTo>
                    <a:pt x="1011" y="962"/>
                  </a:lnTo>
                  <a:lnTo>
                    <a:pt x="1011" y="962"/>
                  </a:lnTo>
                  <a:lnTo>
                    <a:pt x="1011" y="964"/>
                  </a:lnTo>
                  <a:lnTo>
                    <a:pt x="1011" y="966"/>
                  </a:lnTo>
                  <a:lnTo>
                    <a:pt x="1013" y="966"/>
                  </a:lnTo>
                  <a:lnTo>
                    <a:pt x="1013" y="966"/>
                  </a:lnTo>
                  <a:lnTo>
                    <a:pt x="1020" y="964"/>
                  </a:lnTo>
                  <a:lnTo>
                    <a:pt x="1020" y="964"/>
                  </a:lnTo>
                  <a:lnTo>
                    <a:pt x="1022" y="964"/>
                  </a:lnTo>
                  <a:lnTo>
                    <a:pt x="1024" y="966"/>
                  </a:lnTo>
                  <a:lnTo>
                    <a:pt x="1025" y="966"/>
                  </a:lnTo>
                  <a:lnTo>
                    <a:pt x="1027" y="966"/>
                  </a:lnTo>
                  <a:lnTo>
                    <a:pt x="1029" y="968"/>
                  </a:lnTo>
                  <a:lnTo>
                    <a:pt x="1029" y="968"/>
                  </a:lnTo>
                  <a:lnTo>
                    <a:pt x="1029" y="970"/>
                  </a:lnTo>
                  <a:lnTo>
                    <a:pt x="1029" y="970"/>
                  </a:lnTo>
                  <a:lnTo>
                    <a:pt x="1029" y="970"/>
                  </a:lnTo>
                  <a:lnTo>
                    <a:pt x="1029" y="970"/>
                  </a:lnTo>
                  <a:lnTo>
                    <a:pt x="1031" y="970"/>
                  </a:lnTo>
                  <a:lnTo>
                    <a:pt x="1031" y="971"/>
                  </a:lnTo>
                  <a:lnTo>
                    <a:pt x="1029" y="973"/>
                  </a:lnTo>
                  <a:lnTo>
                    <a:pt x="1029" y="973"/>
                  </a:lnTo>
                  <a:lnTo>
                    <a:pt x="1024" y="973"/>
                  </a:lnTo>
                  <a:lnTo>
                    <a:pt x="1020" y="975"/>
                  </a:lnTo>
                  <a:lnTo>
                    <a:pt x="1020" y="975"/>
                  </a:lnTo>
                  <a:lnTo>
                    <a:pt x="1016" y="979"/>
                  </a:lnTo>
                  <a:lnTo>
                    <a:pt x="1016" y="981"/>
                  </a:lnTo>
                  <a:lnTo>
                    <a:pt x="1015" y="982"/>
                  </a:lnTo>
                  <a:lnTo>
                    <a:pt x="1013" y="982"/>
                  </a:lnTo>
                  <a:lnTo>
                    <a:pt x="1011" y="982"/>
                  </a:lnTo>
                  <a:lnTo>
                    <a:pt x="1009" y="981"/>
                  </a:lnTo>
                  <a:lnTo>
                    <a:pt x="1009" y="981"/>
                  </a:lnTo>
                  <a:lnTo>
                    <a:pt x="1002" y="984"/>
                  </a:lnTo>
                  <a:lnTo>
                    <a:pt x="1000" y="990"/>
                  </a:lnTo>
                  <a:lnTo>
                    <a:pt x="998" y="990"/>
                  </a:lnTo>
                  <a:lnTo>
                    <a:pt x="996" y="991"/>
                  </a:lnTo>
                  <a:lnTo>
                    <a:pt x="995" y="991"/>
                  </a:lnTo>
                  <a:lnTo>
                    <a:pt x="993" y="993"/>
                  </a:lnTo>
                  <a:lnTo>
                    <a:pt x="993" y="993"/>
                  </a:lnTo>
                  <a:lnTo>
                    <a:pt x="993" y="995"/>
                  </a:lnTo>
                  <a:lnTo>
                    <a:pt x="993" y="995"/>
                  </a:lnTo>
                  <a:lnTo>
                    <a:pt x="993" y="995"/>
                  </a:lnTo>
                  <a:lnTo>
                    <a:pt x="993" y="995"/>
                  </a:lnTo>
                  <a:lnTo>
                    <a:pt x="993" y="997"/>
                  </a:lnTo>
                  <a:lnTo>
                    <a:pt x="991" y="997"/>
                  </a:lnTo>
                  <a:lnTo>
                    <a:pt x="991" y="997"/>
                  </a:lnTo>
                  <a:lnTo>
                    <a:pt x="991" y="999"/>
                  </a:lnTo>
                  <a:lnTo>
                    <a:pt x="991" y="999"/>
                  </a:lnTo>
                  <a:lnTo>
                    <a:pt x="989" y="1000"/>
                  </a:lnTo>
                  <a:lnTo>
                    <a:pt x="989" y="1000"/>
                  </a:lnTo>
                  <a:lnTo>
                    <a:pt x="991" y="1000"/>
                  </a:lnTo>
                  <a:lnTo>
                    <a:pt x="991" y="1000"/>
                  </a:lnTo>
                  <a:lnTo>
                    <a:pt x="993" y="999"/>
                  </a:lnTo>
                  <a:lnTo>
                    <a:pt x="993" y="999"/>
                  </a:lnTo>
                  <a:lnTo>
                    <a:pt x="993" y="997"/>
                  </a:lnTo>
                  <a:lnTo>
                    <a:pt x="995" y="997"/>
                  </a:lnTo>
                  <a:lnTo>
                    <a:pt x="996" y="997"/>
                  </a:lnTo>
                  <a:lnTo>
                    <a:pt x="998" y="995"/>
                  </a:lnTo>
                  <a:lnTo>
                    <a:pt x="1000" y="995"/>
                  </a:lnTo>
                  <a:lnTo>
                    <a:pt x="1004" y="995"/>
                  </a:lnTo>
                  <a:lnTo>
                    <a:pt x="1002" y="995"/>
                  </a:lnTo>
                  <a:lnTo>
                    <a:pt x="1002" y="997"/>
                  </a:lnTo>
                  <a:lnTo>
                    <a:pt x="1000" y="997"/>
                  </a:lnTo>
                  <a:lnTo>
                    <a:pt x="1000" y="997"/>
                  </a:lnTo>
                  <a:lnTo>
                    <a:pt x="1000" y="999"/>
                  </a:lnTo>
                  <a:lnTo>
                    <a:pt x="1000" y="999"/>
                  </a:lnTo>
                  <a:lnTo>
                    <a:pt x="1004" y="999"/>
                  </a:lnTo>
                  <a:lnTo>
                    <a:pt x="1004" y="1000"/>
                  </a:lnTo>
                  <a:lnTo>
                    <a:pt x="998" y="1000"/>
                  </a:lnTo>
                  <a:lnTo>
                    <a:pt x="996" y="1002"/>
                  </a:lnTo>
                  <a:lnTo>
                    <a:pt x="995" y="1004"/>
                  </a:lnTo>
                  <a:lnTo>
                    <a:pt x="996" y="1008"/>
                  </a:lnTo>
                  <a:lnTo>
                    <a:pt x="998" y="1008"/>
                  </a:lnTo>
                  <a:lnTo>
                    <a:pt x="1002" y="1009"/>
                  </a:lnTo>
                  <a:lnTo>
                    <a:pt x="1002" y="1011"/>
                  </a:lnTo>
                  <a:lnTo>
                    <a:pt x="1002" y="1011"/>
                  </a:lnTo>
                  <a:lnTo>
                    <a:pt x="1000" y="1011"/>
                  </a:lnTo>
                  <a:lnTo>
                    <a:pt x="1000" y="1011"/>
                  </a:lnTo>
                  <a:lnTo>
                    <a:pt x="998" y="1011"/>
                  </a:lnTo>
                  <a:lnTo>
                    <a:pt x="998" y="1013"/>
                  </a:lnTo>
                  <a:lnTo>
                    <a:pt x="998" y="1015"/>
                  </a:lnTo>
                  <a:lnTo>
                    <a:pt x="996" y="1015"/>
                  </a:lnTo>
                  <a:lnTo>
                    <a:pt x="996" y="1015"/>
                  </a:lnTo>
                  <a:lnTo>
                    <a:pt x="995" y="1013"/>
                  </a:lnTo>
                  <a:lnTo>
                    <a:pt x="991" y="1011"/>
                  </a:lnTo>
                  <a:lnTo>
                    <a:pt x="991" y="1011"/>
                  </a:lnTo>
                  <a:lnTo>
                    <a:pt x="986" y="1013"/>
                  </a:lnTo>
                  <a:lnTo>
                    <a:pt x="984" y="1013"/>
                  </a:lnTo>
                  <a:lnTo>
                    <a:pt x="982" y="1011"/>
                  </a:lnTo>
                  <a:lnTo>
                    <a:pt x="980" y="1011"/>
                  </a:lnTo>
                  <a:lnTo>
                    <a:pt x="978" y="1011"/>
                  </a:lnTo>
                  <a:lnTo>
                    <a:pt x="978" y="1011"/>
                  </a:lnTo>
                  <a:lnTo>
                    <a:pt x="977" y="1011"/>
                  </a:lnTo>
                  <a:lnTo>
                    <a:pt x="975" y="1013"/>
                  </a:lnTo>
                  <a:lnTo>
                    <a:pt x="975" y="1011"/>
                  </a:lnTo>
                  <a:lnTo>
                    <a:pt x="973" y="1009"/>
                  </a:lnTo>
                  <a:lnTo>
                    <a:pt x="971" y="1009"/>
                  </a:lnTo>
                  <a:lnTo>
                    <a:pt x="964" y="1011"/>
                  </a:lnTo>
                  <a:lnTo>
                    <a:pt x="962" y="1013"/>
                  </a:lnTo>
                  <a:lnTo>
                    <a:pt x="960" y="1013"/>
                  </a:lnTo>
                  <a:lnTo>
                    <a:pt x="960" y="1015"/>
                  </a:lnTo>
                  <a:lnTo>
                    <a:pt x="959" y="1015"/>
                  </a:lnTo>
                  <a:lnTo>
                    <a:pt x="959" y="1017"/>
                  </a:lnTo>
                  <a:lnTo>
                    <a:pt x="959" y="1017"/>
                  </a:lnTo>
                  <a:lnTo>
                    <a:pt x="959" y="1018"/>
                  </a:lnTo>
                  <a:lnTo>
                    <a:pt x="960" y="1020"/>
                  </a:lnTo>
                  <a:lnTo>
                    <a:pt x="960" y="1020"/>
                  </a:lnTo>
                  <a:lnTo>
                    <a:pt x="960" y="1022"/>
                  </a:lnTo>
                  <a:lnTo>
                    <a:pt x="969" y="1024"/>
                  </a:lnTo>
                  <a:lnTo>
                    <a:pt x="969" y="1024"/>
                  </a:lnTo>
                  <a:lnTo>
                    <a:pt x="971" y="1026"/>
                  </a:lnTo>
                  <a:lnTo>
                    <a:pt x="971" y="1026"/>
                  </a:lnTo>
                  <a:lnTo>
                    <a:pt x="971" y="1026"/>
                  </a:lnTo>
                  <a:lnTo>
                    <a:pt x="971" y="1026"/>
                  </a:lnTo>
                  <a:lnTo>
                    <a:pt x="971" y="1027"/>
                  </a:lnTo>
                  <a:lnTo>
                    <a:pt x="971" y="1027"/>
                  </a:lnTo>
                  <a:lnTo>
                    <a:pt x="971" y="1027"/>
                  </a:lnTo>
                  <a:lnTo>
                    <a:pt x="971" y="1027"/>
                  </a:lnTo>
                  <a:lnTo>
                    <a:pt x="971" y="1029"/>
                  </a:lnTo>
                  <a:lnTo>
                    <a:pt x="971" y="1031"/>
                  </a:lnTo>
                  <a:lnTo>
                    <a:pt x="969" y="1031"/>
                  </a:lnTo>
                  <a:lnTo>
                    <a:pt x="969" y="1026"/>
                  </a:lnTo>
                  <a:lnTo>
                    <a:pt x="969" y="1026"/>
                  </a:lnTo>
                  <a:lnTo>
                    <a:pt x="968" y="1026"/>
                  </a:lnTo>
                  <a:lnTo>
                    <a:pt x="964" y="1026"/>
                  </a:lnTo>
                  <a:lnTo>
                    <a:pt x="962" y="1026"/>
                  </a:lnTo>
                  <a:lnTo>
                    <a:pt x="959" y="1022"/>
                  </a:lnTo>
                  <a:lnTo>
                    <a:pt x="957" y="1020"/>
                  </a:lnTo>
                  <a:lnTo>
                    <a:pt x="955" y="1020"/>
                  </a:lnTo>
                  <a:lnTo>
                    <a:pt x="953" y="1024"/>
                  </a:lnTo>
                  <a:lnTo>
                    <a:pt x="951" y="1024"/>
                  </a:lnTo>
                  <a:lnTo>
                    <a:pt x="950" y="1026"/>
                  </a:lnTo>
                  <a:lnTo>
                    <a:pt x="948" y="1026"/>
                  </a:lnTo>
                  <a:lnTo>
                    <a:pt x="953" y="1020"/>
                  </a:lnTo>
                  <a:lnTo>
                    <a:pt x="953" y="1017"/>
                  </a:lnTo>
                  <a:lnTo>
                    <a:pt x="955" y="1013"/>
                  </a:lnTo>
                  <a:lnTo>
                    <a:pt x="955" y="1011"/>
                  </a:lnTo>
                  <a:lnTo>
                    <a:pt x="951" y="1008"/>
                  </a:lnTo>
                  <a:lnTo>
                    <a:pt x="948" y="1004"/>
                  </a:lnTo>
                  <a:lnTo>
                    <a:pt x="948" y="1002"/>
                  </a:lnTo>
                  <a:lnTo>
                    <a:pt x="948" y="1000"/>
                  </a:lnTo>
                  <a:lnTo>
                    <a:pt x="948" y="999"/>
                  </a:lnTo>
                  <a:lnTo>
                    <a:pt x="946" y="997"/>
                  </a:lnTo>
                  <a:lnTo>
                    <a:pt x="944" y="995"/>
                  </a:lnTo>
                  <a:lnTo>
                    <a:pt x="942" y="991"/>
                  </a:lnTo>
                  <a:lnTo>
                    <a:pt x="942" y="990"/>
                  </a:lnTo>
                  <a:lnTo>
                    <a:pt x="942" y="990"/>
                  </a:lnTo>
                  <a:lnTo>
                    <a:pt x="941" y="990"/>
                  </a:lnTo>
                  <a:lnTo>
                    <a:pt x="937" y="993"/>
                  </a:lnTo>
                  <a:lnTo>
                    <a:pt x="933" y="993"/>
                  </a:lnTo>
                  <a:lnTo>
                    <a:pt x="933" y="993"/>
                  </a:lnTo>
                  <a:lnTo>
                    <a:pt x="931" y="995"/>
                  </a:lnTo>
                  <a:lnTo>
                    <a:pt x="933" y="995"/>
                  </a:lnTo>
                  <a:lnTo>
                    <a:pt x="933" y="997"/>
                  </a:lnTo>
                  <a:lnTo>
                    <a:pt x="935" y="999"/>
                  </a:lnTo>
                  <a:lnTo>
                    <a:pt x="935" y="1000"/>
                  </a:lnTo>
                  <a:lnTo>
                    <a:pt x="935" y="1000"/>
                  </a:lnTo>
                  <a:lnTo>
                    <a:pt x="933" y="999"/>
                  </a:lnTo>
                  <a:lnTo>
                    <a:pt x="933" y="997"/>
                  </a:lnTo>
                  <a:lnTo>
                    <a:pt x="931" y="997"/>
                  </a:lnTo>
                  <a:lnTo>
                    <a:pt x="931" y="997"/>
                  </a:lnTo>
                  <a:lnTo>
                    <a:pt x="930" y="999"/>
                  </a:lnTo>
                  <a:lnTo>
                    <a:pt x="928" y="1002"/>
                  </a:lnTo>
                  <a:lnTo>
                    <a:pt x="928" y="1004"/>
                  </a:lnTo>
                  <a:lnTo>
                    <a:pt x="926" y="1004"/>
                  </a:lnTo>
                  <a:lnTo>
                    <a:pt x="926" y="1002"/>
                  </a:lnTo>
                  <a:lnTo>
                    <a:pt x="926" y="1000"/>
                  </a:lnTo>
                  <a:lnTo>
                    <a:pt x="926" y="1000"/>
                  </a:lnTo>
                  <a:lnTo>
                    <a:pt x="926" y="999"/>
                  </a:lnTo>
                  <a:lnTo>
                    <a:pt x="926" y="999"/>
                  </a:lnTo>
                  <a:lnTo>
                    <a:pt x="924" y="999"/>
                  </a:lnTo>
                  <a:lnTo>
                    <a:pt x="922" y="1000"/>
                  </a:lnTo>
                  <a:lnTo>
                    <a:pt x="922" y="1002"/>
                  </a:lnTo>
                  <a:lnTo>
                    <a:pt x="921" y="1002"/>
                  </a:lnTo>
                  <a:lnTo>
                    <a:pt x="919" y="1002"/>
                  </a:lnTo>
                  <a:lnTo>
                    <a:pt x="919" y="1002"/>
                  </a:lnTo>
                  <a:lnTo>
                    <a:pt x="919" y="1004"/>
                  </a:lnTo>
                  <a:lnTo>
                    <a:pt x="917" y="1004"/>
                  </a:lnTo>
                  <a:lnTo>
                    <a:pt x="915" y="1004"/>
                  </a:lnTo>
                  <a:lnTo>
                    <a:pt x="913" y="1008"/>
                  </a:lnTo>
                  <a:lnTo>
                    <a:pt x="915" y="1009"/>
                  </a:lnTo>
                  <a:lnTo>
                    <a:pt x="917" y="1009"/>
                  </a:lnTo>
                  <a:lnTo>
                    <a:pt x="921" y="1009"/>
                  </a:lnTo>
                  <a:lnTo>
                    <a:pt x="921" y="1009"/>
                  </a:lnTo>
                  <a:lnTo>
                    <a:pt x="921" y="1009"/>
                  </a:lnTo>
                  <a:lnTo>
                    <a:pt x="921" y="1008"/>
                  </a:lnTo>
                  <a:lnTo>
                    <a:pt x="921" y="1006"/>
                  </a:lnTo>
                  <a:lnTo>
                    <a:pt x="921" y="1006"/>
                  </a:lnTo>
                  <a:lnTo>
                    <a:pt x="921" y="1008"/>
                  </a:lnTo>
                  <a:lnTo>
                    <a:pt x="921" y="1008"/>
                  </a:lnTo>
                  <a:lnTo>
                    <a:pt x="922" y="1008"/>
                  </a:lnTo>
                  <a:lnTo>
                    <a:pt x="924" y="1009"/>
                  </a:lnTo>
                  <a:lnTo>
                    <a:pt x="924" y="1009"/>
                  </a:lnTo>
                  <a:lnTo>
                    <a:pt x="930" y="1008"/>
                  </a:lnTo>
                  <a:lnTo>
                    <a:pt x="930" y="1008"/>
                  </a:lnTo>
                  <a:lnTo>
                    <a:pt x="931" y="1008"/>
                  </a:lnTo>
                  <a:lnTo>
                    <a:pt x="931" y="1008"/>
                  </a:lnTo>
                  <a:lnTo>
                    <a:pt x="931" y="1008"/>
                  </a:lnTo>
                  <a:lnTo>
                    <a:pt x="931" y="1009"/>
                  </a:lnTo>
                  <a:lnTo>
                    <a:pt x="915" y="1013"/>
                  </a:lnTo>
                  <a:lnTo>
                    <a:pt x="915" y="1015"/>
                  </a:lnTo>
                  <a:lnTo>
                    <a:pt x="915" y="1017"/>
                  </a:lnTo>
                  <a:lnTo>
                    <a:pt x="917" y="1018"/>
                  </a:lnTo>
                  <a:lnTo>
                    <a:pt x="917" y="1020"/>
                  </a:lnTo>
                  <a:lnTo>
                    <a:pt x="917" y="1020"/>
                  </a:lnTo>
                  <a:lnTo>
                    <a:pt x="919" y="1020"/>
                  </a:lnTo>
                  <a:lnTo>
                    <a:pt x="921" y="1018"/>
                  </a:lnTo>
                  <a:lnTo>
                    <a:pt x="926" y="1018"/>
                  </a:lnTo>
                  <a:lnTo>
                    <a:pt x="930" y="1017"/>
                  </a:lnTo>
                  <a:lnTo>
                    <a:pt x="931" y="1017"/>
                  </a:lnTo>
                  <a:lnTo>
                    <a:pt x="928" y="1018"/>
                  </a:lnTo>
                  <a:lnTo>
                    <a:pt x="921" y="1020"/>
                  </a:lnTo>
                  <a:lnTo>
                    <a:pt x="917" y="1024"/>
                  </a:lnTo>
                  <a:lnTo>
                    <a:pt x="913" y="1024"/>
                  </a:lnTo>
                  <a:lnTo>
                    <a:pt x="913" y="1026"/>
                  </a:lnTo>
                  <a:lnTo>
                    <a:pt x="912" y="1029"/>
                  </a:lnTo>
                  <a:lnTo>
                    <a:pt x="912" y="1026"/>
                  </a:lnTo>
                  <a:lnTo>
                    <a:pt x="912" y="1024"/>
                  </a:lnTo>
                  <a:lnTo>
                    <a:pt x="913" y="1020"/>
                  </a:lnTo>
                  <a:lnTo>
                    <a:pt x="913" y="1020"/>
                  </a:lnTo>
                  <a:lnTo>
                    <a:pt x="913" y="1018"/>
                  </a:lnTo>
                  <a:lnTo>
                    <a:pt x="913" y="1017"/>
                  </a:lnTo>
                  <a:lnTo>
                    <a:pt x="913" y="1017"/>
                  </a:lnTo>
                  <a:lnTo>
                    <a:pt x="913" y="1015"/>
                  </a:lnTo>
                  <a:lnTo>
                    <a:pt x="910" y="1011"/>
                  </a:lnTo>
                  <a:lnTo>
                    <a:pt x="908" y="1009"/>
                  </a:lnTo>
                  <a:lnTo>
                    <a:pt x="908" y="1009"/>
                  </a:lnTo>
                  <a:lnTo>
                    <a:pt x="906" y="1009"/>
                  </a:lnTo>
                  <a:lnTo>
                    <a:pt x="906" y="1011"/>
                  </a:lnTo>
                  <a:lnTo>
                    <a:pt x="904" y="1013"/>
                  </a:lnTo>
                  <a:lnTo>
                    <a:pt x="906" y="1015"/>
                  </a:lnTo>
                  <a:lnTo>
                    <a:pt x="906" y="1015"/>
                  </a:lnTo>
                  <a:lnTo>
                    <a:pt x="906" y="1015"/>
                  </a:lnTo>
                  <a:lnTo>
                    <a:pt x="904" y="1015"/>
                  </a:lnTo>
                  <a:lnTo>
                    <a:pt x="903" y="1015"/>
                  </a:lnTo>
                  <a:lnTo>
                    <a:pt x="901" y="1015"/>
                  </a:lnTo>
                  <a:lnTo>
                    <a:pt x="901" y="1017"/>
                  </a:lnTo>
                  <a:lnTo>
                    <a:pt x="899" y="1017"/>
                  </a:lnTo>
                  <a:lnTo>
                    <a:pt x="899" y="1015"/>
                  </a:lnTo>
                  <a:lnTo>
                    <a:pt x="897" y="1013"/>
                  </a:lnTo>
                  <a:lnTo>
                    <a:pt x="897" y="1013"/>
                  </a:lnTo>
                  <a:lnTo>
                    <a:pt x="895" y="1013"/>
                  </a:lnTo>
                  <a:lnTo>
                    <a:pt x="895" y="1015"/>
                  </a:lnTo>
                  <a:lnTo>
                    <a:pt x="894" y="1015"/>
                  </a:lnTo>
                  <a:lnTo>
                    <a:pt x="894" y="1017"/>
                  </a:lnTo>
                  <a:lnTo>
                    <a:pt x="890" y="1015"/>
                  </a:lnTo>
                  <a:lnTo>
                    <a:pt x="890" y="1017"/>
                  </a:lnTo>
                  <a:lnTo>
                    <a:pt x="888" y="1018"/>
                  </a:lnTo>
                  <a:lnTo>
                    <a:pt x="890" y="1018"/>
                  </a:lnTo>
                  <a:lnTo>
                    <a:pt x="892" y="1020"/>
                  </a:lnTo>
                  <a:lnTo>
                    <a:pt x="892" y="1020"/>
                  </a:lnTo>
                  <a:lnTo>
                    <a:pt x="892" y="1022"/>
                  </a:lnTo>
                  <a:lnTo>
                    <a:pt x="892" y="1022"/>
                  </a:lnTo>
                  <a:lnTo>
                    <a:pt x="894" y="1022"/>
                  </a:lnTo>
                  <a:lnTo>
                    <a:pt x="895" y="1022"/>
                  </a:lnTo>
                  <a:lnTo>
                    <a:pt x="894" y="1024"/>
                  </a:lnTo>
                  <a:lnTo>
                    <a:pt x="892" y="1026"/>
                  </a:lnTo>
                  <a:lnTo>
                    <a:pt x="883" y="1027"/>
                  </a:lnTo>
                  <a:lnTo>
                    <a:pt x="881" y="1029"/>
                  </a:lnTo>
                  <a:lnTo>
                    <a:pt x="883" y="1029"/>
                  </a:lnTo>
                  <a:lnTo>
                    <a:pt x="883" y="1031"/>
                  </a:lnTo>
                  <a:lnTo>
                    <a:pt x="886" y="1033"/>
                  </a:lnTo>
                  <a:lnTo>
                    <a:pt x="886" y="1035"/>
                  </a:lnTo>
                  <a:lnTo>
                    <a:pt x="886" y="1037"/>
                  </a:lnTo>
                  <a:lnTo>
                    <a:pt x="888" y="1038"/>
                  </a:lnTo>
                  <a:lnTo>
                    <a:pt x="888" y="1038"/>
                  </a:lnTo>
                  <a:lnTo>
                    <a:pt x="890" y="1038"/>
                  </a:lnTo>
                  <a:lnTo>
                    <a:pt x="901" y="1038"/>
                  </a:lnTo>
                  <a:lnTo>
                    <a:pt x="904" y="1038"/>
                  </a:lnTo>
                  <a:lnTo>
                    <a:pt x="899" y="1038"/>
                  </a:lnTo>
                  <a:lnTo>
                    <a:pt x="888" y="1042"/>
                  </a:lnTo>
                  <a:lnTo>
                    <a:pt x="886" y="1042"/>
                  </a:lnTo>
                  <a:lnTo>
                    <a:pt x="885" y="1044"/>
                  </a:lnTo>
                  <a:lnTo>
                    <a:pt x="886" y="1046"/>
                  </a:lnTo>
                  <a:lnTo>
                    <a:pt x="888" y="1047"/>
                  </a:lnTo>
                  <a:lnTo>
                    <a:pt x="888" y="1049"/>
                  </a:lnTo>
                  <a:lnTo>
                    <a:pt x="885" y="1047"/>
                  </a:lnTo>
                  <a:lnTo>
                    <a:pt x="868" y="1044"/>
                  </a:lnTo>
                  <a:lnTo>
                    <a:pt x="868" y="1046"/>
                  </a:lnTo>
                  <a:lnTo>
                    <a:pt x="870" y="1047"/>
                  </a:lnTo>
                  <a:lnTo>
                    <a:pt x="872" y="1047"/>
                  </a:lnTo>
                  <a:lnTo>
                    <a:pt x="872" y="1049"/>
                  </a:lnTo>
                  <a:lnTo>
                    <a:pt x="872" y="1049"/>
                  </a:lnTo>
                  <a:lnTo>
                    <a:pt x="872" y="1051"/>
                  </a:lnTo>
                  <a:lnTo>
                    <a:pt x="874" y="1051"/>
                  </a:lnTo>
                  <a:lnTo>
                    <a:pt x="874" y="1051"/>
                  </a:lnTo>
                  <a:lnTo>
                    <a:pt x="872" y="1053"/>
                  </a:lnTo>
                  <a:lnTo>
                    <a:pt x="872" y="1053"/>
                  </a:lnTo>
                  <a:lnTo>
                    <a:pt x="872" y="1053"/>
                  </a:lnTo>
                  <a:lnTo>
                    <a:pt x="872" y="1053"/>
                  </a:lnTo>
                  <a:lnTo>
                    <a:pt x="872" y="1051"/>
                  </a:lnTo>
                  <a:lnTo>
                    <a:pt x="872" y="1051"/>
                  </a:lnTo>
                  <a:lnTo>
                    <a:pt x="870" y="1049"/>
                  </a:lnTo>
                  <a:lnTo>
                    <a:pt x="868" y="1047"/>
                  </a:lnTo>
                  <a:lnTo>
                    <a:pt x="868" y="1046"/>
                  </a:lnTo>
                  <a:lnTo>
                    <a:pt x="866" y="1047"/>
                  </a:lnTo>
                  <a:lnTo>
                    <a:pt x="865" y="1049"/>
                  </a:lnTo>
                  <a:lnTo>
                    <a:pt x="866" y="1049"/>
                  </a:lnTo>
                  <a:lnTo>
                    <a:pt x="866" y="1051"/>
                  </a:lnTo>
                  <a:lnTo>
                    <a:pt x="868" y="1053"/>
                  </a:lnTo>
                  <a:lnTo>
                    <a:pt x="868" y="1055"/>
                  </a:lnTo>
                  <a:lnTo>
                    <a:pt x="868" y="1055"/>
                  </a:lnTo>
                  <a:lnTo>
                    <a:pt x="868" y="1055"/>
                  </a:lnTo>
                  <a:lnTo>
                    <a:pt x="868" y="1055"/>
                  </a:lnTo>
                  <a:lnTo>
                    <a:pt x="868" y="1056"/>
                  </a:lnTo>
                  <a:lnTo>
                    <a:pt x="868" y="1056"/>
                  </a:lnTo>
                  <a:lnTo>
                    <a:pt x="868" y="1058"/>
                  </a:lnTo>
                  <a:lnTo>
                    <a:pt x="868" y="1058"/>
                  </a:lnTo>
                  <a:lnTo>
                    <a:pt x="870" y="1058"/>
                  </a:lnTo>
                  <a:lnTo>
                    <a:pt x="872" y="1058"/>
                  </a:lnTo>
                  <a:lnTo>
                    <a:pt x="879" y="1058"/>
                  </a:lnTo>
                  <a:lnTo>
                    <a:pt x="881" y="1058"/>
                  </a:lnTo>
                  <a:lnTo>
                    <a:pt x="879" y="1060"/>
                  </a:lnTo>
                  <a:lnTo>
                    <a:pt x="874" y="1060"/>
                  </a:lnTo>
                  <a:lnTo>
                    <a:pt x="872" y="1062"/>
                  </a:lnTo>
                  <a:lnTo>
                    <a:pt x="874" y="1062"/>
                  </a:lnTo>
                  <a:lnTo>
                    <a:pt x="874" y="1062"/>
                  </a:lnTo>
                  <a:lnTo>
                    <a:pt x="875" y="1064"/>
                  </a:lnTo>
                  <a:lnTo>
                    <a:pt x="875" y="1064"/>
                  </a:lnTo>
                  <a:lnTo>
                    <a:pt x="875" y="1064"/>
                  </a:lnTo>
                  <a:lnTo>
                    <a:pt x="877" y="1064"/>
                  </a:lnTo>
                  <a:lnTo>
                    <a:pt x="881" y="1062"/>
                  </a:lnTo>
                  <a:lnTo>
                    <a:pt x="885" y="1058"/>
                  </a:lnTo>
                  <a:lnTo>
                    <a:pt x="886" y="1058"/>
                  </a:lnTo>
                  <a:lnTo>
                    <a:pt x="883" y="1062"/>
                  </a:lnTo>
                  <a:lnTo>
                    <a:pt x="883" y="1062"/>
                  </a:lnTo>
                  <a:lnTo>
                    <a:pt x="885" y="1064"/>
                  </a:lnTo>
                  <a:lnTo>
                    <a:pt x="886" y="1064"/>
                  </a:lnTo>
                  <a:lnTo>
                    <a:pt x="888" y="1062"/>
                  </a:lnTo>
                  <a:lnTo>
                    <a:pt x="890" y="1064"/>
                  </a:lnTo>
                  <a:lnTo>
                    <a:pt x="888" y="1065"/>
                  </a:lnTo>
                  <a:lnTo>
                    <a:pt x="877" y="1065"/>
                  </a:lnTo>
                  <a:lnTo>
                    <a:pt x="877" y="1067"/>
                  </a:lnTo>
                  <a:lnTo>
                    <a:pt x="881" y="1071"/>
                  </a:lnTo>
                  <a:lnTo>
                    <a:pt x="881" y="1073"/>
                  </a:lnTo>
                  <a:lnTo>
                    <a:pt x="883" y="1073"/>
                  </a:lnTo>
                  <a:lnTo>
                    <a:pt x="886" y="1074"/>
                  </a:lnTo>
                  <a:lnTo>
                    <a:pt x="888" y="1074"/>
                  </a:lnTo>
                  <a:lnTo>
                    <a:pt x="892" y="1080"/>
                  </a:lnTo>
                  <a:lnTo>
                    <a:pt x="892" y="1080"/>
                  </a:lnTo>
                  <a:lnTo>
                    <a:pt x="890" y="1080"/>
                  </a:lnTo>
                  <a:lnTo>
                    <a:pt x="888" y="1078"/>
                  </a:lnTo>
                  <a:lnTo>
                    <a:pt x="888" y="1078"/>
                  </a:lnTo>
                  <a:lnTo>
                    <a:pt x="886" y="1076"/>
                  </a:lnTo>
                  <a:lnTo>
                    <a:pt x="886" y="1076"/>
                  </a:lnTo>
                  <a:lnTo>
                    <a:pt x="886" y="1074"/>
                  </a:lnTo>
                  <a:lnTo>
                    <a:pt x="879" y="1073"/>
                  </a:lnTo>
                  <a:lnTo>
                    <a:pt x="879" y="1073"/>
                  </a:lnTo>
                  <a:lnTo>
                    <a:pt x="879" y="1074"/>
                  </a:lnTo>
                  <a:lnTo>
                    <a:pt x="883" y="1076"/>
                  </a:lnTo>
                  <a:lnTo>
                    <a:pt x="885" y="1078"/>
                  </a:lnTo>
                  <a:lnTo>
                    <a:pt x="883" y="1078"/>
                  </a:lnTo>
                  <a:lnTo>
                    <a:pt x="881" y="1078"/>
                  </a:lnTo>
                  <a:lnTo>
                    <a:pt x="877" y="1074"/>
                  </a:lnTo>
                  <a:lnTo>
                    <a:pt x="875" y="1073"/>
                  </a:lnTo>
                  <a:lnTo>
                    <a:pt x="875" y="1073"/>
                  </a:lnTo>
                  <a:lnTo>
                    <a:pt x="874" y="1074"/>
                  </a:lnTo>
                  <a:lnTo>
                    <a:pt x="874" y="1074"/>
                  </a:lnTo>
                  <a:lnTo>
                    <a:pt x="874" y="1074"/>
                  </a:lnTo>
                  <a:lnTo>
                    <a:pt x="874" y="1071"/>
                  </a:lnTo>
                  <a:lnTo>
                    <a:pt x="872" y="1069"/>
                  </a:lnTo>
                  <a:lnTo>
                    <a:pt x="872" y="1067"/>
                  </a:lnTo>
                  <a:lnTo>
                    <a:pt x="874" y="1065"/>
                  </a:lnTo>
                  <a:lnTo>
                    <a:pt x="874" y="1065"/>
                  </a:lnTo>
                  <a:lnTo>
                    <a:pt x="874" y="1064"/>
                  </a:lnTo>
                  <a:lnTo>
                    <a:pt x="874" y="1064"/>
                  </a:lnTo>
                  <a:lnTo>
                    <a:pt x="872" y="1064"/>
                  </a:lnTo>
                  <a:lnTo>
                    <a:pt x="872" y="1064"/>
                  </a:lnTo>
                  <a:lnTo>
                    <a:pt x="872" y="1064"/>
                  </a:lnTo>
                  <a:lnTo>
                    <a:pt x="870" y="1062"/>
                  </a:lnTo>
                  <a:lnTo>
                    <a:pt x="868" y="1060"/>
                  </a:lnTo>
                  <a:lnTo>
                    <a:pt x="866" y="1058"/>
                  </a:lnTo>
                  <a:lnTo>
                    <a:pt x="865" y="1058"/>
                  </a:lnTo>
                  <a:lnTo>
                    <a:pt x="865" y="1056"/>
                  </a:lnTo>
                  <a:lnTo>
                    <a:pt x="863" y="1056"/>
                  </a:lnTo>
                  <a:lnTo>
                    <a:pt x="863" y="1053"/>
                  </a:lnTo>
                  <a:lnTo>
                    <a:pt x="863" y="1051"/>
                  </a:lnTo>
                  <a:lnTo>
                    <a:pt x="861" y="1049"/>
                  </a:lnTo>
                  <a:lnTo>
                    <a:pt x="861" y="1049"/>
                  </a:lnTo>
                  <a:lnTo>
                    <a:pt x="859" y="1049"/>
                  </a:lnTo>
                  <a:lnTo>
                    <a:pt x="859" y="1049"/>
                  </a:lnTo>
                  <a:lnTo>
                    <a:pt x="857" y="1051"/>
                  </a:lnTo>
                  <a:lnTo>
                    <a:pt x="857" y="1051"/>
                  </a:lnTo>
                  <a:lnTo>
                    <a:pt x="856" y="1053"/>
                  </a:lnTo>
                  <a:lnTo>
                    <a:pt x="854" y="1056"/>
                  </a:lnTo>
                  <a:lnTo>
                    <a:pt x="854" y="1056"/>
                  </a:lnTo>
                  <a:lnTo>
                    <a:pt x="852" y="1058"/>
                  </a:lnTo>
                  <a:lnTo>
                    <a:pt x="850" y="1060"/>
                  </a:lnTo>
                  <a:lnTo>
                    <a:pt x="850" y="1060"/>
                  </a:lnTo>
                  <a:lnTo>
                    <a:pt x="852" y="1062"/>
                  </a:lnTo>
                  <a:lnTo>
                    <a:pt x="854" y="1060"/>
                  </a:lnTo>
                  <a:lnTo>
                    <a:pt x="856" y="1060"/>
                  </a:lnTo>
                  <a:lnTo>
                    <a:pt x="856" y="1060"/>
                  </a:lnTo>
                  <a:lnTo>
                    <a:pt x="856" y="1060"/>
                  </a:lnTo>
                  <a:lnTo>
                    <a:pt x="854" y="1058"/>
                  </a:lnTo>
                  <a:lnTo>
                    <a:pt x="854" y="1058"/>
                  </a:lnTo>
                  <a:lnTo>
                    <a:pt x="854" y="1058"/>
                  </a:lnTo>
                  <a:lnTo>
                    <a:pt x="856" y="1058"/>
                  </a:lnTo>
                  <a:lnTo>
                    <a:pt x="856" y="1058"/>
                  </a:lnTo>
                  <a:lnTo>
                    <a:pt x="856" y="1058"/>
                  </a:lnTo>
                  <a:lnTo>
                    <a:pt x="856" y="1058"/>
                  </a:lnTo>
                  <a:lnTo>
                    <a:pt x="857" y="1060"/>
                  </a:lnTo>
                  <a:lnTo>
                    <a:pt x="857" y="1060"/>
                  </a:lnTo>
                  <a:lnTo>
                    <a:pt x="861" y="1065"/>
                  </a:lnTo>
                  <a:lnTo>
                    <a:pt x="863" y="1065"/>
                  </a:lnTo>
                  <a:lnTo>
                    <a:pt x="865" y="1067"/>
                  </a:lnTo>
                  <a:lnTo>
                    <a:pt x="865" y="1067"/>
                  </a:lnTo>
                  <a:lnTo>
                    <a:pt x="865" y="1069"/>
                  </a:lnTo>
                  <a:lnTo>
                    <a:pt x="865" y="1069"/>
                  </a:lnTo>
                  <a:lnTo>
                    <a:pt x="865" y="1071"/>
                  </a:lnTo>
                  <a:lnTo>
                    <a:pt x="866" y="1071"/>
                  </a:lnTo>
                  <a:lnTo>
                    <a:pt x="866" y="1071"/>
                  </a:lnTo>
                  <a:lnTo>
                    <a:pt x="866" y="1071"/>
                  </a:lnTo>
                  <a:lnTo>
                    <a:pt x="866" y="1071"/>
                  </a:lnTo>
                  <a:lnTo>
                    <a:pt x="866" y="1073"/>
                  </a:lnTo>
                  <a:lnTo>
                    <a:pt x="865" y="1073"/>
                  </a:lnTo>
                  <a:lnTo>
                    <a:pt x="865" y="1074"/>
                  </a:lnTo>
                  <a:lnTo>
                    <a:pt x="865" y="1076"/>
                  </a:lnTo>
                  <a:lnTo>
                    <a:pt x="866" y="1078"/>
                  </a:lnTo>
                  <a:lnTo>
                    <a:pt x="868" y="1082"/>
                  </a:lnTo>
                  <a:lnTo>
                    <a:pt x="874" y="1083"/>
                  </a:lnTo>
                  <a:lnTo>
                    <a:pt x="875" y="1085"/>
                  </a:lnTo>
                  <a:lnTo>
                    <a:pt x="879" y="1087"/>
                  </a:lnTo>
                  <a:lnTo>
                    <a:pt x="885" y="1093"/>
                  </a:lnTo>
                  <a:lnTo>
                    <a:pt x="885" y="1094"/>
                  </a:lnTo>
                  <a:lnTo>
                    <a:pt x="885" y="1096"/>
                  </a:lnTo>
                  <a:lnTo>
                    <a:pt x="885" y="1098"/>
                  </a:lnTo>
                  <a:lnTo>
                    <a:pt x="885" y="1096"/>
                  </a:lnTo>
                  <a:lnTo>
                    <a:pt x="883" y="1093"/>
                  </a:lnTo>
                  <a:lnTo>
                    <a:pt x="881" y="1093"/>
                  </a:lnTo>
                  <a:lnTo>
                    <a:pt x="879" y="1093"/>
                  </a:lnTo>
                  <a:lnTo>
                    <a:pt x="877" y="1091"/>
                  </a:lnTo>
                  <a:lnTo>
                    <a:pt x="872" y="1085"/>
                  </a:lnTo>
                  <a:lnTo>
                    <a:pt x="870" y="1085"/>
                  </a:lnTo>
                  <a:lnTo>
                    <a:pt x="866" y="1083"/>
                  </a:lnTo>
                  <a:lnTo>
                    <a:pt x="865" y="1082"/>
                  </a:lnTo>
                  <a:lnTo>
                    <a:pt x="863" y="1080"/>
                  </a:lnTo>
                  <a:lnTo>
                    <a:pt x="863" y="1076"/>
                  </a:lnTo>
                  <a:lnTo>
                    <a:pt x="863" y="1073"/>
                  </a:lnTo>
                  <a:lnTo>
                    <a:pt x="863" y="1071"/>
                  </a:lnTo>
                  <a:lnTo>
                    <a:pt x="861" y="1069"/>
                  </a:lnTo>
                  <a:lnTo>
                    <a:pt x="861" y="1069"/>
                  </a:lnTo>
                  <a:lnTo>
                    <a:pt x="861" y="1069"/>
                  </a:lnTo>
                  <a:lnTo>
                    <a:pt x="861" y="1067"/>
                  </a:lnTo>
                  <a:lnTo>
                    <a:pt x="861" y="1067"/>
                  </a:lnTo>
                  <a:lnTo>
                    <a:pt x="856" y="1064"/>
                  </a:lnTo>
                  <a:lnTo>
                    <a:pt x="854" y="1064"/>
                  </a:lnTo>
                  <a:lnTo>
                    <a:pt x="852" y="1065"/>
                  </a:lnTo>
                  <a:lnTo>
                    <a:pt x="850" y="1067"/>
                  </a:lnTo>
                  <a:lnTo>
                    <a:pt x="848" y="1067"/>
                  </a:lnTo>
                  <a:lnTo>
                    <a:pt x="848" y="1067"/>
                  </a:lnTo>
                  <a:lnTo>
                    <a:pt x="841" y="1071"/>
                  </a:lnTo>
                  <a:lnTo>
                    <a:pt x="839" y="1071"/>
                  </a:lnTo>
                  <a:lnTo>
                    <a:pt x="845" y="1067"/>
                  </a:lnTo>
                  <a:lnTo>
                    <a:pt x="845" y="1065"/>
                  </a:lnTo>
                  <a:lnTo>
                    <a:pt x="845" y="1065"/>
                  </a:lnTo>
                  <a:lnTo>
                    <a:pt x="847" y="1064"/>
                  </a:lnTo>
                  <a:lnTo>
                    <a:pt x="845" y="1064"/>
                  </a:lnTo>
                  <a:lnTo>
                    <a:pt x="841" y="1064"/>
                  </a:lnTo>
                  <a:lnTo>
                    <a:pt x="839" y="1064"/>
                  </a:lnTo>
                  <a:lnTo>
                    <a:pt x="838" y="1065"/>
                  </a:lnTo>
                  <a:lnTo>
                    <a:pt x="834" y="1069"/>
                  </a:lnTo>
                  <a:lnTo>
                    <a:pt x="832" y="1071"/>
                  </a:lnTo>
                  <a:lnTo>
                    <a:pt x="829" y="1071"/>
                  </a:lnTo>
                  <a:lnTo>
                    <a:pt x="829" y="1067"/>
                  </a:lnTo>
                  <a:lnTo>
                    <a:pt x="829" y="1067"/>
                  </a:lnTo>
                  <a:lnTo>
                    <a:pt x="825" y="1064"/>
                  </a:lnTo>
                  <a:lnTo>
                    <a:pt x="823" y="1064"/>
                  </a:lnTo>
                  <a:lnTo>
                    <a:pt x="821" y="1060"/>
                  </a:lnTo>
                  <a:lnTo>
                    <a:pt x="820" y="1060"/>
                  </a:lnTo>
                  <a:lnTo>
                    <a:pt x="820" y="1060"/>
                  </a:lnTo>
                  <a:lnTo>
                    <a:pt x="816" y="1062"/>
                  </a:lnTo>
                  <a:lnTo>
                    <a:pt x="812" y="1062"/>
                  </a:lnTo>
                  <a:lnTo>
                    <a:pt x="810" y="1064"/>
                  </a:lnTo>
                  <a:lnTo>
                    <a:pt x="807" y="1067"/>
                  </a:lnTo>
                  <a:lnTo>
                    <a:pt x="801" y="1069"/>
                  </a:lnTo>
                  <a:lnTo>
                    <a:pt x="801" y="1069"/>
                  </a:lnTo>
                  <a:lnTo>
                    <a:pt x="801" y="1071"/>
                  </a:lnTo>
                  <a:lnTo>
                    <a:pt x="803" y="1071"/>
                  </a:lnTo>
                  <a:lnTo>
                    <a:pt x="803" y="1071"/>
                  </a:lnTo>
                  <a:lnTo>
                    <a:pt x="805" y="1074"/>
                  </a:lnTo>
                  <a:lnTo>
                    <a:pt x="807" y="1078"/>
                  </a:lnTo>
                  <a:lnTo>
                    <a:pt x="807" y="1078"/>
                  </a:lnTo>
                  <a:lnTo>
                    <a:pt x="814" y="1078"/>
                  </a:lnTo>
                  <a:lnTo>
                    <a:pt x="814" y="1078"/>
                  </a:lnTo>
                  <a:lnTo>
                    <a:pt x="816" y="1082"/>
                  </a:lnTo>
                  <a:lnTo>
                    <a:pt x="818" y="1082"/>
                  </a:lnTo>
                  <a:lnTo>
                    <a:pt x="810" y="1080"/>
                  </a:lnTo>
                  <a:lnTo>
                    <a:pt x="807" y="1082"/>
                  </a:lnTo>
                  <a:lnTo>
                    <a:pt x="805" y="1083"/>
                  </a:lnTo>
                  <a:lnTo>
                    <a:pt x="805" y="1085"/>
                  </a:lnTo>
                  <a:lnTo>
                    <a:pt x="805" y="1087"/>
                  </a:lnTo>
                  <a:lnTo>
                    <a:pt x="805" y="1087"/>
                  </a:lnTo>
                  <a:lnTo>
                    <a:pt x="805" y="1087"/>
                  </a:lnTo>
                  <a:lnTo>
                    <a:pt x="805" y="1089"/>
                  </a:lnTo>
                  <a:lnTo>
                    <a:pt x="805" y="1089"/>
                  </a:lnTo>
                  <a:lnTo>
                    <a:pt x="805" y="1091"/>
                  </a:lnTo>
                  <a:lnTo>
                    <a:pt x="805" y="1091"/>
                  </a:lnTo>
                  <a:lnTo>
                    <a:pt x="805" y="1091"/>
                  </a:lnTo>
                  <a:lnTo>
                    <a:pt x="805" y="1091"/>
                  </a:lnTo>
                  <a:lnTo>
                    <a:pt x="823" y="1089"/>
                  </a:lnTo>
                  <a:lnTo>
                    <a:pt x="825" y="1089"/>
                  </a:lnTo>
                  <a:lnTo>
                    <a:pt x="827" y="1087"/>
                  </a:lnTo>
                  <a:lnTo>
                    <a:pt x="827" y="1087"/>
                  </a:lnTo>
                  <a:lnTo>
                    <a:pt x="829" y="1087"/>
                  </a:lnTo>
                  <a:lnTo>
                    <a:pt x="838" y="1083"/>
                  </a:lnTo>
                  <a:lnTo>
                    <a:pt x="839" y="1083"/>
                  </a:lnTo>
                  <a:lnTo>
                    <a:pt x="841" y="1083"/>
                  </a:lnTo>
                  <a:lnTo>
                    <a:pt x="830" y="1087"/>
                  </a:lnTo>
                  <a:lnTo>
                    <a:pt x="827" y="1091"/>
                  </a:lnTo>
                  <a:lnTo>
                    <a:pt x="825" y="1091"/>
                  </a:lnTo>
                  <a:lnTo>
                    <a:pt x="827" y="1093"/>
                  </a:lnTo>
                  <a:lnTo>
                    <a:pt x="827" y="1093"/>
                  </a:lnTo>
                  <a:lnTo>
                    <a:pt x="827" y="1094"/>
                  </a:lnTo>
                  <a:lnTo>
                    <a:pt x="825" y="1094"/>
                  </a:lnTo>
                  <a:lnTo>
                    <a:pt x="827" y="1096"/>
                  </a:lnTo>
                  <a:lnTo>
                    <a:pt x="830" y="1096"/>
                  </a:lnTo>
                  <a:lnTo>
                    <a:pt x="832" y="1094"/>
                  </a:lnTo>
                  <a:lnTo>
                    <a:pt x="839" y="1091"/>
                  </a:lnTo>
                  <a:lnTo>
                    <a:pt x="850" y="1089"/>
                  </a:lnTo>
                  <a:lnTo>
                    <a:pt x="852" y="1087"/>
                  </a:lnTo>
                  <a:lnTo>
                    <a:pt x="857" y="1087"/>
                  </a:lnTo>
                  <a:lnTo>
                    <a:pt x="859" y="1085"/>
                  </a:lnTo>
                  <a:lnTo>
                    <a:pt x="861" y="1085"/>
                  </a:lnTo>
                  <a:lnTo>
                    <a:pt x="861" y="1087"/>
                  </a:lnTo>
                  <a:lnTo>
                    <a:pt x="859" y="1087"/>
                  </a:lnTo>
                  <a:lnTo>
                    <a:pt x="859" y="1087"/>
                  </a:lnTo>
                  <a:lnTo>
                    <a:pt x="859" y="1087"/>
                  </a:lnTo>
                  <a:lnTo>
                    <a:pt x="859" y="1091"/>
                  </a:lnTo>
                  <a:lnTo>
                    <a:pt x="863" y="1093"/>
                  </a:lnTo>
                  <a:lnTo>
                    <a:pt x="865" y="1094"/>
                  </a:lnTo>
                  <a:lnTo>
                    <a:pt x="863" y="1094"/>
                  </a:lnTo>
                  <a:lnTo>
                    <a:pt x="859" y="1091"/>
                  </a:lnTo>
                  <a:lnTo>
                    <a:pt x="857" y="1091"/>
                  </a:lnTo>
                  <a:lnTo>
                    <a:pt x="857" y="1091"/>
                  </a:lnTo>
                  <a:lnTo>
                    <a:pt x="854" y="1091"/>
                  </a:lnTo>
                  <a:lnTo>
                    <a:pt x="848" y="1091"/>
                  </a:lnTo>
                  <a:lnTo>
                    <a:pt x="838" y="1094"/>
                  </a:lnTo>
                  <a:lnTo>
                    <a:pt x="836" y="1096"/>
                  </a:lnTo>
                  <a:lnTo>
                    <a:pt x="832" y="1096"/>
                  </a:lnTo>
                  <a:lnTo>
                    <a:pt x="832" y="1098"/>
                  </a:lnTo>
                  <a:lnTo>
                    <a:pt x="832" y="1100"/>
                  </a:lnTo>
                  <a:lnTo>
                    <a:pt x="834" y="1103"/>
                  </a:lnTo>
                  <a:lnTo>
                    <a:pt x="834" y="1105"/>
                  </a:lnTo>
                  <a:lnTo>
                    <a:pt x="832" y="1107"/>
                  </a:lnTo>
                  <a:lnTo>
                    <a:pt x="832" y="1107"/>
                  </a:lnTo>
                  <a:lnTo>
                    <a:pt x="832" y="1103"/>
                  </a:lnTo>
                  <a:lnTo>
                    <a:pt x="830" y="1102"/>
                  </a:lnTo>
                  <a:lnTo>
                    <a:pt x="829" y="1100"/>
                  </a:lnTo>
                  <a:lnTo>
                    <a:pt x="829" y="1102"/>
                  </a:lnTo>
                  <a:lnTo>
                    <a:pt x="827" y="1103"/>
                  </a:lnTo>
                  <a:lnTo>
                    <a:pt x="829" y="1105"/>
                  </a:lnTo>
                  <a:lnTo>
                    <a:pt x="829" y="1107"/>
                  </a:lnTo>
                  <a:lnTo>
                    <a:pt x="830" y="1107"/>
                  </a:lnTo>
                  <a:lnTo>
                    <a:pt x="832" y="1109"/>
                  </a:lnTo>
                  <a:lnTo>
                    <a:pt x="845" y="1107"/>
                  </a:lnTo>
                  <a:lnTo>
                    <a:pt x="845" y="1107"/>
                  </a:lnTo>
                  <a:lnTo>
                    <a:pt x="836" y="1111"/>
                  </a:lnTo>
                  <a:lnTo>
                    <a:pt x="836" y="1111"/>
                  </a:lnTo>
                  <a:lnTo>
                    <a:pt x="836" y="1112"/>
                  </a:lnTo>
                  <a:lnTo>
                    <a:pt x="836" y="1112"/>
                  </a:lnTo>
                  <a:lnTo>
                    <a:pt x="834" y="1114"/>
                  </a:lnTo>
                  <a:lnTo>
                    <a:pt x="834" y="1116"/>
                  </a:lnTo>
                  <a:lnTo>
                    <a:pt x="834" y="1114"/>
                  </a:lnTo>
                  <a:lnTo>
                    <a:pt x="834" y="1112"/>
                  </a:lnTo>
                  <a:lnTo>
                    <a:pt x="832" y="1111"/>
                  </a:lnTo>
                  <a:lnTo>
                    <a:pt x="830" y="1111"/>
                  </a:lnTo>
                  <a:lnTo>
                    <a:pt x="829" y="1111"/>
                  </a:lnTo>
                  <a:lnTo>
                    <a:pt x="825" y="1105"/>
                  </a:lnTo>
                  <a:lnTo>
                    <a:pt x="823" y="1105"/>
                  </a:lnTo>
                  <a:lnTo>
                    <a:pt x="818" y="1103"/>
                  </a:lnTo>
                  <a:lnTo>
                    <a:pt x="816" y="1102"/>
                  </a:lnTo>
                  <a:lnTo>
                    <a:pt x="814" y="1102"/>
                  </a:lnTo>
                  <a:lnTo>
                    <a:pt x="814" y="1105"/>
                  </a:lnTo>
                  <a:lnTo>
                    <a:pt x="814" y="1105"/>
                  </a:lnTo>
                  <a:lnTo>
                    <a:pt x="814" y="1107"/>
                  </a:lnTo>
                  <a:lnTo>
                    <a:pt x="814" y="1107"/>
                  </a:lnTo>
                  <a:lnTo>
                    <a:pt x="814" y="1109"/>
                  </a:lnTo>
                  <a:lnTo>
                    <a:pt x="814" y="1111"/>
                  </a:lnTo>
                  <a:lnTo>
                    <a:pt x="814" y="1112"/>
                  </a:lnTo>
                  <a:lnTo>
                    <a:pt x="812" y="1112"/>
                  </a:lnTo>
                  <a:lnTo>
                    <a:pt x="812" y="1111"/>
                  </a:lnTo>
                  <a:lnTo>
                    <a:pt x="812" y="1107"/>
                  </a:lnTo>
                  <a:lnTo>
                    <a:pt x="812" y="1105"/>
                  </a:lnTo>
                  <a:lnTo>
                    <a:pt x="812" y="1103"/>
                  </a:lnTo>
                  <a:lnTo>
                    <a:pt x="809" y="1103"/>
                  </a:lnTo>
                  <a:lnTo>
                    <a:pt x="809" y="1103"/>
                  </a:lnTo>
                  <a:lnTo>
                    <a:pt x="809" y="1102"/>
                  </a:lnTo>
                  <a:lnTo>
                    <a:pt x="810" y="1102"/>
                  </a:lnTo>
                  <a:lnTo>
                    <a:pt x="810" y="1102"/>
                  </a:lnTo>
                  <a:lnTo>
                    <a:pt x="810" y="1100"/>
                  </a:lnTo>
                  <a:lnTo>
                    <a:pt x="803" y="1100"/>
                  </a:lnTo>
                  <a:lnTo>
                    <a:pt x="801" y="1100"/>
                  </a:lnTo>
                  <a:lnTo>
                    <a:pt x="801" y="1102"/>
                  </a:lnTo>
                  <a:lnTo>
                    <a:pt x="801" y="1102"/>
                  </a:lnTo>
                  <a:lnTo>
                    <a:pt x="803" y="1102"/>
                  </a:lnTo>
                  <a:lnTo>
                    <a:pt x="803" y="1103"/>
                  </a:lnTo>
                  <a:lnTo>
                    <a:pt x="803" y="1103"/>
                  </a:lnTo>
                  <a:lnTo>
                    <a:pt x="801" y="1105"/>
                  </a:lnTo>
                  <a:lnTo>
                    <a:pt x="803" y="1105"/>
                  </a:lnTo>
                  <a:lnTo>
                    <a:pt x="803" y="1107"/>
                  </a:lnTo>
                  <a:lnTo>
                    <a:pt x="803" y="1107"/>
                  </a:lnTo>
                  <a:lnTo>
                    <a:pt x="803" y="1107"/>
                  </a:lnTo>
                  <a:lnTo>
                    <a:pt x="801" y="1107"/>
                  </a:lnTo>
                  <a:lnTo>
                    <a:pt x="801" y="1107"/>
                  </a:lnTo>
                  <a:lnTo>
                    <a:pt x="801" y="1107"/>
                  </a:lnTo>
                  <a:lnTo>
                    <a:pt x="801" y="1107"/>
                  </a:lnTo>
                  <a:lnTo>
                    <a:pt x="801" y="1105"/>
                  </a:lnTo>
                  <a:lnTo>
                    <a:pt x="796" y="1100"/>
                  </a:lnTo>
                  <a:lnTo>
                    <a:pt x="794" y="1100"/>
                  </a:lnTo>
                  <a:lnTo>
                    <a:pt x="792" y="1100"/>
                  </a:lnTo>
                  <a:lnTo>
                    <a:pt x="791" y="1102"/>
                  </a:lnTo>
                  <a:lnTo>
                    <a:pt x="789" y="1103"/>
                  </a:lnTo>
                  <a:lnTo>
                    <a:pt x="789" y="1103"/>
                  </a:lnTo>
                  <a:lnTo>
                    <a:pt x="789" y="1103"/>
                  </a:lnTo>
                  <a:lnTo>
                    <a:pt x="787" y="1103"/>
                  </a:lnTo>
                  <a:lnTo>
                    <a:pt x="787" y="1103"/>
                  </a:lnTo>
                  <a:lnTo>
                    <a:pt x="787" y="1105"/>
                  </a:lnTo>
                  <a:lnTo>
                    <a:pt x="787" y="1107"/>
                  </a:lnTo>
                  <a:lnTo>
                    <a:pt x="787" y="1109"/>
                  </a:lnTo>
                  <a:lnTo>
                    <a:pt x="787" y="1109"/>
                  </a:lnTo>
                  <a:lnTo>
                    <a:pt x="787" y="1107"/>
                  </a:lnTo>
                  <a:lnTo>
                    <a:pt x="785" y="1105"/>
                  </a:lnTo>
                  <a:lnTo>
                    <a:pt x="785" y="1103"/>
                  </a:lnTo>
                  <a:lnTo>
                    <a:pt x="783" y="1103"/>
                  </a:lnTo>
                  <a:lnTo>
                    <a:pt x="773" y="1103"/>
                  </a:lnTo>
                  <a:lnTo>
                    <a:pt x="771" y="1105"/>
                  </a:lnTo>
                  <a:lnTo>
                    <a:pt x="771" y="1105"/>
                  </a:lnTo>
                  <a:lnTo>
                    <a:pt x="769" y="1107"/>
                  </a:lnTo>
                  <a:lnTo>
                    <a:pt x="769" y="1107"/>
                  </a:lnTo>
                  <a:lnTo>
                    <a:pt x="769" y="1109"/>
                  </a:lnTo>
                  <a:lnTo>
                    <a:pt x="771" y="1109"/>
                  </a:lnTo>
                  <a:lnTo>
                    <a:pt x="771" y="1111"/>
                  </a:lnTo>
                  <a:lnTo>
                    <a:pt x="769" y="1111"/>
                  </a:lnTo>
                  <a:lnTo>
                    <a:pt x="771" y="1112"/>
                  </a:lnTo>
                  <a:lnTo>
                    <a:pt x="771" y="1112"/>
                  </a:lnTo>
                  <a:lnTo>
                    <a:pt x="771" y="1112"/>
                  </a:lnTo>
                  <a:lnTo>
                    <a:pt x="769" y="1112"/>
                  </a:lnTo>
                  <a:lnTo>
                    <a:pt x="783" y="1112"/>
                  </a:lnTo>
                  <a:lnTo>
                    <a:pt x="785" y="1112"/>
                  </a:lnTo>
                  <a:lnTo>
                    <a:pt x="783" y="1112"/>
                  </a:lnTo>
                  <a:lnTo>
                    <a:pt x="780" y="1114"/>
                  </a:lnTo>
                  <a:lnTo>
                    <a:pt x="780" y="1114"/>
                  </a:lnTo>
                  <a:lnTo>
                    <a:pt x="785" y="1114"/>
                  </a:lnTo>
                  <a:lnTo>
                    <a:pt x="787" y="1114"/>
                  </a:lnTo>
                  <a:lnTo>
                    <a:pt x="789" y="1116"/>
                  </a:lnTo>
                  <a:lnTo>
                    <a:pt x="791" y="1116"/>
                  </a:lnTo>
                  <a:lnTo>
                    <a:pt x="791" y="1116"/>
                  </a:lnTo>
                  <a:lnTo>
                    <a:pt x="785" y="1116"/>
                  </a:lnTo>
                  <a:lnTo>
                    <a:pt x="783" y="1116"/>
                  </a:lnTo>
                  <a:lnTo>
                    <a:pt x="780" y="1116"/>
                  </a:lnTo>
                  <a:lnTo>
                    <a:pt x="778" y="1116"/>
                  </a:lnTo>
                  <a:lnTo>
                    <a:pt x="778" y="1118"/>
                  </a:lnTo>
                  <a:lnTo>
                    <a:pt x="774" y="1120"/>
                  </a:lnTo>
                  <a:lnTo>
                    <a:pt x="769" y="1120"/>
                  </a:lnTo>
                  <a:lnTo>
                    <a:pt x="767" y="1120"/>
                  </a:lnTo>
                  <a:lnTo>
                    <a:pt x="769" y="1121"/>
                  </a:lnTo>
                  <a:lnTo>
                    <a:pt x="771" y="1121"/>
                  </a:lnTo>
                  <a:lnTo>
                    <a:pt x="771" y="1120"/>
                  </a:lnTo>
                  <a:lnTo>
                    <a:pt x="773" y="1120"/>
                  </a:lnTo>
                  <a:lnTo>
                    <a:pt x="773" y="1121"/>
                  </a:lnTo>
                  <a:lnTo>
                    <a:pt x="774" y="1123"/>
                  </a:lnTo>
                  <a:lnTo>
                    <a:pt x="774" y="1123"/>
                  </a:lnTo>
                  <a:lnTo>
                    <a:pt x="776" y="1123"/>
                  </a:lnTo>
                  <a:lnTo>
                    <a:pt x="782" y="1123"/>
                  </a:lnTo>
                  <a:lnTo>
                    <a:pt x="791" y="1118"/>
                  </a:lnTo>
                  <a:lnTo>
                    <a:pt x="796" y="1118"/>
                  </a:lnTo>
                  <a:lnTo>
                    <a:pt x="796" y="1120"/>
                  </a:lnTo>
                  <a:lnTo>
                    <a:pt x="794" y="1120"/>
                  </a:lnTo>
                  <a:lnTo>
                    <a:pt x="796" y="1120"/>
                  </a:lnTo>
                  <a:lnTo>
                    <a:pt x="798" y="1120"/>
                  </a:lnTo>
                  <a:lnTo>
                    <a:pt x="798" y="1120"/>
                  </a:lnTo>
                  <a:lnTo>
                    <a:pt x="800" y="1121"/>
                  </a:lnTo>
                  <a:lnTo>
                    <a:pt x="805" y="1129"/>
                  </a:lnTo>
                  <a:lnTo>
                    <a:pt x="805" y="1130"/>
                  </a:lnTo>
                  <a:lnTo>
                    <a:pt x="803" y="1130"/>
                  </a:lnTo>
                  <a:lnTo>
                    <a:pt x="803" y="1130"/>
                  </a:lnTo>
                  <a:lnTo>
                    <a:pt x="805" y="1134"/>
                  </a:lnTo>
                  <a:lnTo>
                    <a:pt x="809" y="1138"/>
                  </a:lnTo>
                  <a:lnTo>
                    <a:pt x="814" y="1139"/>
                  </a:lnTo>
                  <a:lnTo>
                    <a:pt x="821" y="1138"/>
                  </a:lnTo>
                  <a:lnTo>
                    <a:pt x="823" y="1138"/>
                  </a:lnTo>
                  <a:lnTo>
                    <a:pt x="823" y="1139"/>
                  </a:lnTo>
                  <a:lnTo>
                    <a:pt x="825" y="1139"/>
                  </a:lnTo>
                  <a:lnTo>
                    <a:pt x="827" y="1143"/>
                  </a:lnTo>
                  <a:lnTo>
                    <a:pt x="827" y="1145"/>
                  </a:lnTo>
                  <a:lnTo>
                    <a:pt x="827" y="1145"/>
                  </a:lnTo>
                  <a:lnTo>
                    <a:pt x="825" y="1143"/>
                  </a:lnTo>
                  <a:lnTo>
                    <a:pt x="825" y="1141"/>
                  </a:lnTo>
                  <a:lnTo>
                    <a:pt x="823" y="1141"/>
                  </a:lnTo>
                  <a:lnTo>
                    <a:pt x="823" y="1139"/>
                  </a:lnTo>
                  <a:lnTo>
                    <a:pt x="821" y="1139"/>
                  </a:lnTo>
                  <a:lnTo>
                    <a:pt x="820" y="1141"/>
                  </a:lnTo>
                  <a:lnTo>
                    <a:pt x="818" y="1141"/>
                  </a:lnTo>
                  <a:lnTo>
                    <a:pt x="818" y="1143"/>
                  </a:lnTo>
                  <a:lnTo>
                    <a:pt x="812" y="1139"/>
                  </a:lnTo>
                  <a:lnTo>
                    <a:pt x="809" y="1139"/>
                  </a:lnTo>
                  <a:lnTo>
                    <a:pt x="809" y="1139"/>
                  </a:lnTo>
                  <a:lnTo>
                    <a:pt x="809" y="1141"/>
                  </a:lnTo>
                  <a:lnTo>
                    <a:pt x="809" y="1141"/>
                  </a:lnTo>
                  <a:lnTo>
                    <a:pt x="809" y="1149"/>
                  </a:lnTo>
                  <a:lnTo>
                    <a:pt x="809" y="1150"/>
                  </a:lnTo>
                  <a:lnTo>
                    <a:pt x="809" y="1152"/>
                  </a:lnTo>
                  <a:lnTo>
                    <a:pt x="807" y="1154"/>
                  </a:lnTo>
                  <a:lnTo>
                    <a:pt x="805" y="1156"/>
                  </a:lnTo>
                  <a:lnTo>
                    <a:pt x="805" y="1158"/>
                  </a:lnTo>
                  <a:lnTo>
                    <a:pt x="809" y="1159"/>
                  </a:lnTo>
                  <a:lnTo>
                    <a:pt x="814" y="1156"/>
                  </a:lnTo>
                  <a:lnTo>
                    <a:pt x="816" y="1159"/>
                  </a:lnTo>
                  <a:lnTo>
                    <a:pt x="814" y="1158"/>
                  </a:lnTo>
                  <a:lnTo>
                    <a:pt x="814" y="1158"/>
                  </a:lnTo>
                  <a:lnTo>
                    <a:pt x="812" y="1158"/>
                  </a:lnTo>
                  <a:lnTo>
                    <a:pt x="812" y="1158"/>
                  </a:lnTo>
                  <a:lnTo>
                    <a:pt x="809" y="1159"/>
                  </a:lnTo>
                  <a:lnTo>
                    <a:pt x="807" y="1159"/>
                  </a:lnTo>
                  <a:lnTo>
                    <a:pt x="805" y="1159"/>
                  </a:lnTo>
                  <a:lnTo>
                    <a:pt x="803" y="1156"/>
                  </a:lnTo>
                  <a:lnTo>
                    <a:pt x="803" y="1156"/>
                  </a:lnTo>
                  <a:lnTo>
                    <a:pt x="807" y="1150"/>
                  </a:lnTo>
                  <a:lnTo>
                    <a:pt x="807" y="1149"/>
                  </a:lnTo>
                  <a:lnTo>
                    <a:pt x="807" y="1147"/>
                  </a:lnTo>
                  <a:lnTo>
                    <a:pt x="807" y="1143"/>
                  </a:lnTo>
                  <a:lnTo>
                    <a:pt x="807" y="1141"/>
                  </a:lnTo>
                  <a:lnTo>
                    <a:pt x="807" y="1139"/>
                  </a:lnTo>
                  <a:lnTo>
                    <a:pt x="805" y="1139"/>
                  </a:lnTo>
                  <a:lnTo>
                    <a:pt x="801" y="1132"/>
                  </a:lnTo>
                  <a:lnTo>
                    <a:pt x="800" y="1132"/>
                  </a:lnTo>
                  <a:lnTo>
                    <a:pt x="800" y="1129"/>
                  </a:lnTo>
                  <a:lnTo>
                    <a:pt x="801" y="1127"/>
                  </a:lnTo>
                  <a:lnTo>
                    <a:pt x="801" y="1125"/>
                  </a:lnTo>
                  <a:lnTo>
                    <a:pt x="794" y="1123"/>
                  </a:lnTo>
                  <a:lnTo>
                    <a:pt x="792" y="1121"/>
                  </a:lnTo>
                  <a:lnTo>
                    <a:pt x="792" y="1121"/>
                  </a:lnTo>
                  <a:lnTo>
                    <a:pt x="791" y="1121"/>
                  </a:lnTo>
                  <a:lnTo>
                    <a:pt x="789" y="1123"/>
                  </a:lnTo>
                  <a:lnTo>
                    <a:pt x="785" y="1125"/>
                  </a:lnTo>
                  <a:lnTo>
                    <a:pt x="783" y="1125"/>
                  </a:lnTo>
                  <a:lnTo>
                    <a:pt x="783" y="1127"/>
                  </a:lnTo>
                  <a:lnTo>
                    <a:pt x="785" y="1127"/>
                  </a:lnTo>
                  <a:lnTo>
                    <a:pt x="785" y="1129"/>
                  </a:lnTo>
                  <a:lnTo>
                    <a:pt x="785" y="1130"/>
                  </a:lnTo>
                  <a:lnTo>
                    <a:pt x="785" y="1132"/>
                  </a:lnTo>
                  <a:lnTo>
                    <a:pt x="783" y="1129"/>
                  </a:lnTo>
                  <a:lnTo>
                    <a:pt x="783" y="1127"/>
                  </a:lnTo>
                  <a:lnTo>
                    <a:pt x="782" y="1127"/>
                  </a:lnTo>
                  <a:lnTo>
                    <a:pt x="780" y="1127"/>
                  </a:lnTo>
                  <a:lnTo>
                    <a:pt x="778" y="1127"/>
                  </a:lnTo>
                  <a:lnTo>
                    <a:pt x="776" y="1129"/>
                  </a:lnTo>
                  <a:lnTo>
                    <a:pt x="776" y="1130"/>
                  </a:lnTo>
                  <a:lnTo>
                    <a:pt x="776" y="1134"/>
                  </a:lnTo>
                  <a:lnTo>
                    <a:pt x="778" y="1136"/>
                  </a:lnTo>
                  <a:lnTo>
                    <a:pt x="782" y="1143"/>
                  </a:lnTo>
                  <a:lnTo>
                    <a:pt x="785" y="1152"/>
                  </a:lnTo>
                  <a:lnTo>
                    <a:pt x="787" y="1156"/>
                  </a:lnTo>
                  <a:lnTo>
                    <a:pt x="783" y="1158"/>
                  </a:lnTo>
                  <a:lnTo>
                    <a:pt x="785" y="1154"/>
                  </a:lnTo>
                  <a:lnTo>
                    <a:pt x="785" y="1154"/>
                  </a:lnTo>
                  <a:lnTo>
                    <a:pt x="783" y="1152"/>
                  </a:lnTo>
                  <a:lnTo>
                    <a:pt x="782" y="1145"/>
                  </a:lnTo>
                  <a:lnTo>
                    <a:pt x="780" y="1143"/>
                  </a:lnTo>
                  <a:lnTo>
                    <a:pt x="778" y="1141"/>
                  </a:lnTo>
                  <a:lnTo>
                    <a:pt x="776" y="1139"/>
                  </a:lnTo>
                  <a:lnTo>
                    <a:pt x="776" y="1136"/>
                  </a:lnTo>
                  <a:lnTo>
                    <a:pt x="774" y="1132"/>
                  </a:lnTo>
                  <a:lnTo>
                    <a:pt x="774" y="1132"/>
                  </a:lnTo>
                  <a:lnTo>
                    <a:pt x="773" y="1130"/>
                  </a:lnTo>
                  <a:lnTo>
                    <a:pt x="769" y="1130"/>
                  </a:lnTo>
                  <a:lnTo>
                    <a:pt x="764" y="1134"/>
                  </a:lnTo>
                  <a:lnTo>
                    <a:pt x="762" y="1136"/>
                  </a:lnTo>
                  <a:lnTo>
                    <a:pt x="758" y="1138"/>
                  </a:lnTo>
                  <a:lnTo>
                    <a:pt x="756" y="1139"/>
                  </a:lnTo>
                  <a:lnTo>
                    <a:pt x="754" y="1143"/>
                  </a:lnTo>
                  <a:lnTo>
                    <a:pt x="754" y="1143"/>
                  </a:lnTo>
                  <a:lnTo>
                    <a:pt x="756" y="1145"/>
                  </a:lnTo>
                  <a:lnTo>
                    <a:pt x="756" y="1145"/>
                  </a:lnTo>
                  <a:lnTo>
                    <a:pt x="756" y="1147"/>
                  </a:lnTo>
                  <a:lnTo>
                    <a:pt x="758" y="1147"/>
                  </a:lnTo>
                  <a:lnTo>
                    <a:pt x="760" y="1147"/>
                  </a:lnTo>
                  <a:lnTo>
                    <a:pt x="760" y="1149"/>
                  </a:lnTo>
                  <a:lnTo>
                    <a:pt x="758" y="1147"/>
                  </a:lnTo>
                  <a:lnTo>
                    <a:pt x="756" y="1147"/>
                  </a:lnTo>
                  <a:lnTo>
                    <a:pt x="754" y="1145"/>
                  </a:lnTo>
                  <a:lnTo>
                    <a:pt x="754" y="1145"/>
                  </a:lnTo>
                  <a:lnTo>
                    <a:pt x="753" y="1145"/>
                  </a:lnTo>
                  <a:lnTo>
                    <a:pt x="753" y="1147"/>
                  </a:lnTo>
                  <a:lnTo>
                    <a:pt x="753" y="1149"/>
                  </a:lnTo>
                  <a:lnTo>
                    <a:pt x="756" y="1150"/>
                  </a:lnTo>
                  <a:lnTo>
                    <a:pt x="758" y="1154"/>
                  </a:lnTo>
                  <a:lnTo>
                    <a:pt x="758" y="1154"/>
                  </a:lnTo>
                  <a:lnTo>
                    <a:pt x="760" y="1154"/>
                  </a:lnTo>
                  <a:lnTo>
                    <a:pt x="760" y="1158"/>
                  </a:lnTo>
                  <a:lnTo>
                    <a:pt x="762" y="1158"/>
                  </a:lnTo>
                  <a:lnTo>
                    <a:pt x="774" y="1163"/>
                  </a:lnTo>
                  <a:lnTo>
                    <a:pt x="774" y="1163"/>
                  </a:lnTo>
                  <a:lnTo>
                    <a:pt x="767" y="1161"/>
                  </a:lnTo>
                  <a:lnTo>
                    <a:pt x="764" y="1161"/>
                  </a:lnTo>
                  <a:lnTo>
                    <a:pt x="762" y="1161"/>
                  </a:lnTo>
                  <a:lnTo>
                    <a:pt x="760" y="1163"/>
                  </a:lnTo>
                  <a:lnTo>
                    <a:pt x="760" y="1161"/>
                  </a:lnTo>
                  <a:lnTo>
                    <a:pt x="758" y="1159"/>
                  </a:lnTo>
                  <a:lnTo>
                    <a:pt x="754" y="1154"/>
                  </a:lnTo>
                  <a:lnTo>
                    <a:pt x="754" y="1154"/>
                  </a:lnTo>
                  <a:lnTo>
                    <a:pt x="753" y="1159"/>
                  </a:lnTo>
                  <a:lnTo>
                    <a:pt x="753" y="1163"/>
                  </a:lnTo>
                  <a:lnTo>
                    <a:pt x="749" y="1167"/>
                  </a:lnTo>
                  <a:lnTo>
                    <a:pt x="749" y="1165"/>
                  </a:lnTo>
                  <a:lnTo>
                    <a:pt x="753" y="1159"/>
                  </a:lnTo>
                  <a:lnTo>
                    <a:pt x="753" y="1158"/>
                  </a:lnTo>
                  <a:lnTo>
                    <a:pt x="753" y="1154"/>
                  </a:lnTo>
                  <a:lnTo>
                    <a:pt x="753" y="1152"/>
                  </a:lnTo>
                  <a:lnTo>
                    <a:pt x="753" y="1150"/>
                  </a:lnTo>
                  <a:lnTo>
                    <a:pt x="753" y="1149"/>
                  </a:lnTo>
                  <a:lnTo>
                    <a:pt x="751" y="1149"/>
                  </a:lnTo>
                  <a:lnTo>
                    <a:pt x="749" y="1149"/>
                  </a:lnTo>
                  <a:lnTo>
                    <a:pt x="749" y="1149"/>
                  </a:lnTo>
                  <a:lnTo>
                    <a:pt x="745" y="1150"/>
                  </a:lnTo>
                  <a:lnTo>
                    <a:pt x="745" y="1150"/>
                  </a:lnTo>
                  <a:lnTo>
                    <a:pt x="742" y="1150"/>
                  </a:lnTo>
                  <a:lnTo>
                    <a:pt x="740" y="1150"/>
                  </a:lnTo>
                  <a:lnTo>
                    <a:pt x="740" y="1152"/>
                  </a:lnTo>
                  <a:lnTo>
                    <a:pt x="740" y="1154"/>
                  </a:lnTo>
                  <a:lnTo>
                    <a:pt x="742" y="1156"/>
                  </a:lnTo>
                  <a:lnTo>
                    <a:pt x="744" y="1158"/>
                  </a:lnTo>
                  <a:lnTo>
                    <a:pt x="744" y="1159"/>
                  </a:lnTo>
                  <a:lnTo>
                    <a:pt x="742" y="1158"/>
                  </a:lnTo>
                  <a:lnTo>
                    <a:pt x="740" y="1156"/>
                  </a:lnTo>
                  <a:lnTo>
                    <a:pt x="740" y="1156"/>
                  </a:lnTo>
                  <a:lnTo>
                    <a:pt x="738" y="1154"/>
                  </a:lnTo>
                  <a:lnTo>
                    <a:pt x="738" y="1152"/>
                  </a:lnTo>
                  <a:lnTo>
                    <a:pt x="738" y="1152"/>
                  </a:lnTo>
                  <a:lnTo>
                    <a:pt x="733" y="1150"/>
                  </a:lnTo>
                  <a:lnTo>
                    <a:pt x="731" y="1149"/>
                  </a:lnTo>
                  <a:lnTo>
                    <a:pt x="729" y="1149"/>
                  </a:lnTo>
                  <a:lnTo>
                    <a:pt x="727" y="1150"/>
                  </a:lnTo>
                  <a:lnTo>
                    <a:pt x="727" y="1150"/>
                  </a:lnTo>
                  <a:lnTo>
                    <a:pt x="727" y="1152"/>
                  </a:lnTo>
                  <a:lnTo>
                    <a:pt x="726" y="1156"/>
                  </a:lnTo>
                  <a:lnTo>
                    <a:pt x="726" y="1156"/>
                  </a:lnTo>
                  <a:lnTo>
                    <a:pt x="727" y="1158"/>
                  </a:lnTo>
                  <a:lnTo>
                    <a:pt x="727" y="1158"/>
                  </a:lnTo>
                  <a:lnTo>
                    <a:pt x="735" y="1159"/>
                  </a:lnTo>
                  <a:lnTo>
                    <a:pt x="736" y="1163"/>
                  </a:lnTo>
                  <a:lnTo>
                    <a:pt x="736" y="1161"/>
                  </a:lnTo>
                  <a:lnTo>
                    <a:pt x="735" y="1161"/>
                  </a:lnTo>
                  <a:lnTo>
                    <a:pt x="735" y="1161"/>
                  </a:lnTo>
                  <a:lnTo>
                    <a:pt x="733" y="1161"/>
                  </a:lnTo>
                  <a:lnTo>
                    <a:pt x="733" y="1161"/>
                  </a:lnTo>
                  <a:lnTo>
                    <a:pt x="733" y="1163"/>
                  </a:lnTo>
                  <a:lnTo>
                    <a:pt x="731" y="1167"/>
                  </a:lnTo>
                  <a:lnTo>
                    <a:pt x="731" y="1168"/>
                  </a:lnTo>
                  <a:lnTo>
                    <a:pt x="729" y="1168"/>
                  </a:lnTo>
                  <a:lnTo>
                    <a:pt x="729" y="1168"/>
                  </a:lnTo>
                  <a:lnTo>
                    <a:pt x="729" y="1163"/>
                  </a:lnTo>
                  <a:lnTo>
                    <a:pt x="726" y="1159"/>
                  </a:lnTo>
                  <a:lnTo>
                    <a:pt x="722" y="1158"/>
                  </a:lnTo>
                  <a:lnTo>
                    <a:pt x="720" y="1156"/>
                  </a:lnTo>
                  <a:lnTo>
                    <a:pt x="720" y="1154"/>
                  </a:lnTo>
                  <a:lnTo>
                    <a:pt x="720" y="1154"/>
                  </a:lnTo>
                  <a:lnTo>
                    <a:pt x="720" y="1152"/>
                  </a:lnTo>
                  <a:lnTo>
                    <a:pt x="720" y="1152"/>
                  </a:lnTo>
                  <a:lnTo>
                    <a:pt x="720" y="1152"/>
                  </a:lnTo>
                  <a:lnTo>
                    <a:pt x="720" y="1152"/>
                  </a:lnTo>
                  <a:lnTo>
                    <a:pt x="718" y="1150"/>
                  </a:lnTo>
                  <a:lnTo>
                    <a:pt x="718" y="1150"/>
                  </a:lnTo>
                  <a:lnTo>
                    <a:pt x="717" y="1149"/>
                  </a:lnTo>
                  <a:lnTo>
                    <a:pt x="717" y="1147"/>
                  </a:lnTo>
                  <a:lnTo>
                    <a:pt x="715" y="1147"/>
                  </a:lnTo>
                  <a:lnTo>
                    <a:pt x="715" y="1149"/>
                  </a:lnTo>
                  <a:lnTo>
                    <a:pt x="715" y="1149"/>
                  </a:lnTo>
                  <a:lnTo>
                    <a:pt x="715" y="1149"/>
                  </a:lnTo>
                  <a:lnTo>
                    <a:pt x="715" y="1149"/>
                  </a:lnTo>
                  <a:lnTo>
                    <a:pt x="713" y="1149"/>
                  </a:lnTo>
                  <a:lnTo>
                    <a:pt x="713" y="1149"/>
                  </a:lnTo>
                  <a:lnTo>
                    <a:pt x="713" y="1149"/>
                  </a:lnTo>
                  <a:lnTo>
                    <a:pt x="711" y="1149"/>
                  </a:lnTo>
                  <a:lnTo>
                    <a:pt x="711" y="1149"/>
                  </a:lnTo>
                  <a:lnTo>
                    <a:pt x="711" y="1150"/>
                  </a:lnTo>
                  <a:lnTo>
                    <a:pt x="711" y="1150"/>
                  </a:lnTo>
                  <a:lnTo>
                    <a:pt x="711" y="1150"/>
                  </a:lnTo>
                  <a:lnTo>
                    <a:pt x="711" y="1150"/>
                  </a:lnTo>
                  <a:lnTo>
                    <a:pt x="711" y="1150"/>
                  </a:lnTo>
                  <a:lnTo>
                    <a:pt x="711" y="1152"/>
                  </a:lnTo>
                  <a:lnTo>
                    <a:pt x="711" y="1152"/>
                  </a:lnTo>
                  <a:lnTo>
                    <a:pt x="711" y="1152"/>
                  </a:lnTo>
                  <a:lnTo>
                    <a:pt x="709" y="1152"/>
                  </a:lnTo>
                  <a:lnTo>
                    <a:pt x="711" y="1154"/>
                  </a:lnTo>
                  <a:lnTo>
                    <a:pt x="713" y="1154"/>
                  </a:lnTo>
                  <a:lnTo>
                    <a:pt x="713" y="1156"/>
                  </a:lnTo>
                  <a:lnTo>
                    <a:pt x="713" y="1156"/>
                  </a:lnTo>
                  <a:lnTo>
                    <a:pt x="711" y="1156"/>
                  </a:lnTo>
                  <a:lnTo>
                    <a:pt x="711" y="1156"/>
                  </a:lnTo>
                  <a:lnTo>
                    <a:pt x="713" y="1158"/>
                  </a:lnTo>
                  <a:lnTo>
                    <a:pt x="717" y="1159"/>
                  </a:lnTo>
                  <a:lnTo>
                    <a:pt x="722" y="1163"/>
                  </a:lnTo>
                  <a:lnTo>
                    <a:pt x="722" y="1163"/>
                  </a:lnTo>
                  <a:lnTo>
                    <a:pt x="724" y="1165"/>
                  </a:lnTo>
                  <a:lnTo>
                    <a:pt x="724" y="1165"/>
                  </a:lnTo>
                  <a:lnTo>
                    <a:pt x="726" y="1165"/>
                  </a:lnTo>
                  <a:lnTo>
                    <a:pt x="726" y="1167"/>
                  </a:lnTo>
                  <a:lnTo>
                    <a:pt x="727" y="1167"/>
                  </a:lnTo>
                  <a:lnTo>
                    <a:pt x="726" y="1168"/>
                  </a:lnTo>
                  <a:lnTo>
                    <a:pt x="724" y="1168"/>
                  </a:lnTo>
                  <a:lnTo>
                    <a:pt x="722" y="1167"/>
                  </a:lnTo>
                  <a:lnTo>
                    <a:pt x="722" y="1168"/>
                  </a:lnTo>
                  <a:lnTo>
                    <a:pt x="720" y="1170"/>
                  </a:lnTo>
                  <a:lnTo>
                    <a:pt x="718" y="1172"/>
                  </a:lnTo>
                  <a:lnTo>
                    <a:pt x="718" y="1172"/>
                  </a:lnTo>
                  <a:lnTo>
                    <a:pt x="718" y="1174"/>
                  </a:lnTo>
                  <a:lnTo>
                    <a:pt x="718" y="1174"/>
                  </a:lnTo>
                  <a:lnTo>
                    <a:pt x="718" y="1174"/>
                  </a:lnTo>
                  <a:lnTo>
                    <a:pt x="718" y="1174"/>
                  </a:lnTo>
                  <a:lnTo>
                    <a:pt x="717" y="1172"/>
                  </a:lnTo>
                  <a:lnTo>
                    <a:pt x="717" y="1172"/>
                  </a:lnTo>
                  <a:lnTo>
                    <a:pt x="717" y="1172"/>
                  </a:lnTo>
                  <a:lnTo>
                    <a:pt x="717" y="1174"/>
                  </a:lnTo>
                  <a:lnTo>
                    <a:pt x="717" y="1174"/>
                  </a:lnTo>
                  <a:lnTo>
                    <a:pt x="715" y="1174"/>
                  </a:lnTo>
                  <a:lnTo>
                    <a:pt x="715" y="1174"/>
                  </a:lnTo>
                  <a:lnTo>
                    <a:pt x="715" y="1172"/>
                  </a:lnTo>
                  <a:lnTo>
                    <a:pt x="715" y="1172"/>
                  </a:lnTo>
                  <a:lnTo>
                    <a:pt x="713" y="1172"/>
                  </a:lnTo>
                  <a:lnTo>
                    <a:pt x="713" y="1174"/>
                  </a:lnTo>
                  <a:lnTo>
                    <a:pt x="713" y="1176"/>
                  </a:lnTo>
                  <a:lnTo>
                    <a:pt x="713" y="1177"/>
                  </a:lnTo>
                  <a:lnTo>
                    <a:pt x="711" y="1179"/>
                  </a:lnTo>
                  <a:lnTo>
                    <a:pt x="713" y="1179"/>
                  </a:lnTo>
                  <a:lnTo>
                    <a:pt x="715" y="1181"/>
                  </a:lnTo>
                  <a:lnTo>
                    <a:pt x="715" y="1181"/>
                  </a:lnTo>
                  <a:lnTo>
                    <a:pt x="717" y="1179"/>
                  </a:lnTo>
                  <a:lnTo>
                    <a:pt x="718" y="1179"/>
                  </a:lnTo>
                  <a:lnTo>
                    <a:pt x="720" y="1179"/>
                  </a:lnTo>
                  <a:lnTo>
                    <a:pt x="722" y="1179"/>
                  </a:lnTo>
                  <a:lnTo>
                    <a:pt x="724" y="1177"/>
                  </a:lnTo>
                  <a:lnTo>
                    <a:pt x="727" y="1176"/>
                  </a:lnTo>
                  <a:lnTo>
                    <a:pt x="729" y="1176"/>
                  </a:lnTo>
                  <a:lnTo>
                    <a:pt x="729" y="1177"/>
                  </a:lnTo>
                  <a:lnTo>
                    <a:pt x="729" y="1177"/>
                  </a:lnTo>
                  <a:lnTo>
                    <a:pt x="733" y="1176"/>
                  </a:lnTo>
                  <a:lnTo>
                    <a:pt x="738" y="1177"/>
                  </a:lnTo>
                  <a:lnTo>
                    <a:pt x="754" y="1179"/>
                  </a:lnTo>
                  <a:lnTo>
                    <a:pt x="754" y="1179"/>
                  </a:lnTo>
                  <a:lnTo>
                    <a:pt x="753" y="1179"/>
                  </a:lnTo>
                  <a:lnTo>
                    <a:pt x="744" y="1181"/>
                  </a:lnTo>
                  <a:lnTo>
                    <a:pt x="744" y="1181"/>
                  </a:lnTo>
                  <a:lnTo>
                    <a:pt x="747" y="1185"/>
                  </a:lnTo>
                  <a:lnTo>
                    <a:pt x="747" y="1185"/>
                  </a:lnTo>
                  <a:lnTo>
                    <a:pt x="747" y="1185"/>
                  </a:lnTo>
                  <a:lnTo>
                    <a:pt x="747" y="1183"/>
                  </a:lnTo>
                  <a:lnTo>
                    <a:pt x="747" y="1183"/>
                  </a:lnTo>
                  <a:lnTo>
                    <a:pt x="749" y="1183"/>
                  </a:lnTo>
                  <a:lnTo>
                    <a:pt x="751" y="1183"/>
                  </a:lnTo>
                  <a:lnTo>
                    <a:pt x="751" y="1183"/>
                  </a:lnTo>
                  <a:lnTo>
                    <a:pt x="753" y="1183"/>
                  </a:lnTo>
                  <a:lnTo>
                    <a:pt x="754" y="1183"/>
                  </a:lnTo>
                  <a:lnTo>
                    <a:pt x="758" y="1183"/>
                  </a:lnTo>
                  <a:lnTo>
                    <a:pt x="758" y="1183"/>
                  </a:lnTo>
                  <a:lnTo>
                    <a:pt x="760" y="1185"/>
                  </a:lnTo>
                  <a:lnTo>
                    <a:pt x="762" y="1186"/>
                  </a:lnTo>
                  <a:lnTo>
                    <a:pt x="769" y="1185"/>
                  </a:lnTo>
                  <a:lnTo>
                    <a:pt x="780" y="1188"/>
                  </a:lnTo>
                  <a:lnTo>
                    <a:pt x="782" y="1186"/>
                  </a:lnTo>
                  <a:lnTo>
                    <a:pt x="783" y="1185"/>
                  </a:lnTo>
                  <a:lnTo>
                    <a:pt x="783" y="1185"/>
                  </a:lnTo>
                  <a:lnTo>
                    <a:pt x="785" y="1183"/>
                  </a:lnTo>
                  <a:lnTo>
                    <a:pt x="789" y="1181"/>
                  </a:lnTo>
                  <a:lnTo>
                    <a:pt x="791" y="1181"/>
                  </a:lnTo>
                  <a:lnTo>
                    <a:pt x="791" y="1181"/>
                  </a:lnTo>
                  <a:lnTo>
                    <a:pt x="791" y="1181"/>
                  </a:lnTo>
                  <a:lnTo>
                    <a:pt x="791" y="1181"/>
                  </a:lnTo>
                  <a:lnTo>
                    <a:pt x="791" y="1181"/>
                  </a:lnTo>
                  <a:lnTo>
                    <a:pt x="791" y="1183"/>
                  </a:lnTo>
                  <a:lnTo>
                    <a:pt x="794" y="1183"/>
                  </a:lnTo>
                  <a:lnTo>
                    <a:pt x="794" y="1183"/>
                  </a:lnTo>
                  <a:lnTo>
                    <a:pt x="796" y="1183"/>
                  </a:lnTo>
                  <a:lnTo>
                    <a:pt x="796" y="1183"/>
                  </a:lnTo>
                  <a:lnTo>
                    <a:pt x="798" y="1183"/>
                  </a:lnTo>
                  <a:lnTo>
                    <a:pt x="798" y="1183"/>
                  </a:lnTo>
                  <a:lnTo>
                    <a:pt x="798" y="1185"/>
                  </a:lnTo>
                  <a:lnTo>
                    <a:pt x="796" y="1185"/>
                  </a:lnTo>
                  <a:lnTo>
                    <a:pt x="796" y="1186"/>
                  </a:lnTo>
                  <a:lnTo>
                    <a:pt x="796" y="1186"/>
                  </a:lnTo>
                  <a:lnTo>
                    <a:pt x="794" y="1186"/>
                  </a:lnTo>
                  <a:lnTo>
                    <a:pt x="794" y="1185"/>
                  </a:lnTo>
                  <a:lnTo>
                    <a:pt x="794" y="1185"/>
                  </a:lnTo>
                  <a:lnTo>
                    <a:pt x="792" y="1185"/>
                  </a:lnTo>
                  <a:lnTo>
                    <a:pt x="791" y="1183"/>
                  </a:lnTo>
                  <a:lnTo>
                    <a:pt x="789" y="1183"/>
                  </a:lnTo>
                  <a:lnTo>
                    <a:pt x="787" y="1183"/>
                  </a:lnTo>
                  <a:lnTo>
                    <a:pt x="787" y="1183"/>
                  </a:lnTo>
                  <a:lnTo>
                    <a:pt x="785" y="1185"/>
                  </a:lnTo>
                  <a:lnTo>
                    <a:pt x="783" y="1186"/>
                  </a:lnTo>
                  <a:lnTo>
                    <a:pt x="783" y="1188"/>
                  </a:lnTo>
                  <a:lnTo>
                    <a:pt x="783" y="1190"/>
                  </a:lnTo>
                  <a:lnTo>
                    <a:pt x="782" y="1190"/>
                  </a:lnTo>
                  <a:lnTo>
                    <a:pt x="780" y="1190"/>
                  </a:lnTo>
                  <a:lnTo>
                    <a:pt x="776" y="1190"/>
                  </a:lnTo>
                  <a:lnTo>
                    <a:pt x="774" y="1190"/>
                  </a:lnTo>
                  <a:lnTo>
                    <a:pt x="773" y="1188"/>
                  </a:lnTo>
                  <a:lnTo>
                    <a:pt x="771" y="1186"/>
                  </a:lnTo>
                  <a:lnTo>
                    <a:pt x="760" y="1186"/>
                  </a:lnTo>
                  <a:lnTo>
                    <a:pt x="760" y="1188"/>
                  </a:lnTo>
                  <a:lnTo>
                    <a:pt x="760" y="1188"/>
                  </a:lnTo>
                  <a:lnTo>
                    <a:pt x="762" y="1188"/>
                  </a:lnTo>
                  <a:lnTo>
                    <a:pt x="762" y="1190"/>
                  </a:lnTo>
                  <a:lnTo>
                    <a:pt x="764" y="1192"/>
                  </a:lnTo>
                  <a:lnTo>
                    <a:pt x="764" y="1192"/>
                  </a:lnTo>
                  <a:lnTo>
                    <a:pt x="764" y="1192"/>
                  </a:lnTo>
                  <a:lnTo>
                    <a:pt x="765" y="1194"/>
                  </a:lnTo>
                  <a:lnTo>
                    <a:pt x="765" y="1194"/>
                  </a:lnTo>
                  <a:lnTo>
                    <a:pt x="764" y="1194"/>
                  </a:lnTo>
                  <a:lnTo>
                    <a:pt x="762" y="1194"/>
                  </a:lnTo>
                  <a:lnTo>
                    <a:pt x="760" y="1190"/>
                  </a:lnTo>
                  <a:lnTo>
                    <a:pt x="756" y="1188"/>
                  </a:lnTo>
                  <a:lnTo>
                    <a:pt x="756" y="1186"/>
                  </a:lnTo>
                  <a:lnTo>
                    <a:pt x="754" y="1188"/>
                  </a:lnTo>
                  <a:lnTo>
                    <a:pt x="754" y="1188"/>
                  </a:lnTo>
                  <a:lnTo>
                    <a:pt x="754" y="1192"/>
                  </a:lnTo>
                  <a:lnTo>
                    <a:pt x="754" y="1194"/>
                  </a:lnTo>
                  <a:lnTo>
                    <a:pt x="753" y="1195"/>
                  </a:lnTo>
                  <a:lnTo>
                    <a:pt x="753" y="1195"/>
                  </a:lnTo>
                  <a:lnTo>
                    <a:pt x="751" y="1197"/>
                  </a:lnTo>
                  <a:lnTo>
                    <a:pt x="751" y="1195"/>
                  </a:lnTo>
                  <a:lnTo>
                    <a:pt x="753" y="1192"/>
                  </a:lnTo>
                  <a:lnTo>
                    <a:pt x="753" y="1188"/>
                  </a:lnTo>
                  <a:lnTo>
                    <a:pt x="754" y="1188"/>
                  </a:lnTo>
                  <a:lnTo>
                    <a:pt x="754" y="1186"/>
                  </a:lnTo>
                  <a:lnTo>
                    <a:pt x="754" y="1186"/>
                  </a:lnTo>
                  <a:lnTo>
                    <a:pt x="753" y="1185"/>
                  </a:lnTo>
                  <a:lnTo>
                    <a:pt x="744" y="1186"/>
                  </a:lnTo>
                  <a:lnTo>
                    <a:pt x="738" y="1188"/>
                  </a:lnTo>
                  <a:lnTo>
                    <a:pt x="738" y="1190"/>
                  </a:lnTo>
                  <a:lnTo>
                    <a:pt x="738" y="1186"/>
                  </a:lnTo>
                  <a:lnTo>
                    <a:pt x="740" y="1186"/>
                  </a:lnTo>
                  <a:lnTo>
                    <a:pt x="742" y="1186"/>
                  </a:lnTo>
                  <a:lnTo>
                    <a:pt x="744" y="1186"/>
                  </a:lnTo>
                  <a:lnTo>
                    <a:pt x="742" y="1185"/>
                  </a:lnTo>
                  <a:lnTo>
                    <a:pt x="742" y="1183"/>
                  </a:lnTo>
                  <a:lnTo>
                    <a:pt x="740" y="1181"/>
                  </a:lnTo>
                  <a:lnTo>
                    <a:pt x="738" y="1181"/>
                  </a:lnTo>
                  <a:lnTo>
                    <a:pt x="736" y="1181"/>
                  </a:lnTo>
                  <a:lnTo>
                    <a:pt x="736" y="1181"/>
                  </a:lnTo>
                  <a:lnTo>
                    <a:pt x="733" y="1181"/>
                  </a:lnTo>
                  <a:lnTo>
                    <a:pt x="733" y="1181"/>
                  </a:lnTo>
                  <a:lnTo>
                    <a:pt x="731" y="1179"/>
                  </a:lnTo>
                  <a:lnTo>
                    <a:pt x="726" y="1179"/>
                  </a:lnTo>
                  <a:lnTo>
                    <a:pt x="726" y="1179"/>
                  </a:lnTo>
                  <a:lnTo>
                    <a:pt x="722" y="1183"/>
                  </a:lnTo>
                  <a:lnTo>
                    <a:pt x="722" y="1185"/>
                  </a:lnTo>
                  <a:lnTo>
                    <a:pt x="722" y="1185"/>
                  </a:lnTo>
                  <a:lnTo>
                    <a:pt x="722" y="1186"/>
                  </a:lnTo>
                  <a:lnTo>
                    <a:pt x="722" y="1186"/>
                  </a:lnTo>
                  <a:lnTo>
                    <a:pt x="724" y="1186"/>
                  </a:lnTo>
                  <a:lnTo>
                    <a:pt x="722" y="1186"/>
                  </a:lnTo>
                  <a:lnTo>
                    <a:pt x="720" y="1186"/>
                  </a:lnTo>
                  <a:lnTo>
                    <a:pt x="720" y="1188"/>
                  </a:lnTo>
                  <a:lnTo>
                    <a:pt x="720" y="1188"/>
                  </a:lnTo>
                  <a:lnTo>
                    <a:pt x="720" y="1188"/>
                  </a:lnTo>
                  <a:lnTo>
                    <a:pt x="718" y="1188"/>
                  </a:lnTo>
                  <a:lnTo>
                    <a:pt x="713" y="1192"/>
                  </a:lnTo>
                  <a:lnTo>
                    <a:pt x="711" y="1192"/>
                  </a:lnTo>
                  <a:lnTo>
                    <a:pt x="711" y="1194"/>
                  </a:lnTo>
                  <a:lnTo>
                    <a:pt x="709" y="1195"/>
                  </a:lnTo>
                  <a:lnTo>
                    <a:pt x="717" y="1194"/>
                  </a:lnTo>
                  <a:lnTo>
                    <a:pt x="715" y="1195"/>
                  </a:lnTo>
                  <a:lnTo>
                    <a:pt x="713" y="1195"/>
                  </a:lnTo>
                  <a:lnTo>
                    <a:pt x="713" y="1197"/>
                  </a:lnTo>
                  <a:lnTo>
                    <a:pt x="715" y="1199"/>
                  </a:lnTo>
                  <a:lnTo>
                    <a:pt x="715" y="1199"/>
                  </a:lnTo>
                  <a:lnTo>
                    <a:pt x="713" y="1199"/>
                  </a:lnTo>
                  <a:lnTo>
                    <a:pt x="713" y="1199"/>
                  </a:lnTo>
                  <a:lnTo>
                    <a:pt x="713" y="1199"/>
                  </a:lnTo>
                  <a:lnTo>
                    <a:pt x="711" y="1197"/>
                  </a:lnTo>
                  <a:lnTo>
                    <a:pt x="711" y="1197"/>
                  </a:lnTo>
                  <a:lnTo>
                    <a:pt x="711" y="1197"/>
                  </a:lnTo>
                  <a:lnTo>
                    <a:pt x="711" y="1197"/>
                  </a:lnTo>
                  <a:lnTo>
                    <a:pt x="711" y="1197"/>
                  </a:lnTo>
                  <a:lnTo>
                    <a:pt x="711" y="1197"/>
                  </a:lnTo>
                  <a:lnTo>
                    <a:pt x="711" y="1197"/>
                  </a:lnTo>
                  <a:lnTo>
                    <a:pt x="709" y="1197"/>
                  </a:lnTo>
                  <a:lnTo>
                    <a:pt x="709" y="1195"/>
                  </a:lnTo>
                  <a:lnTo>
                    <a:pt x="708" y="1195"/>
                  </a:lnTo>
                  <a:lnTo>
                    <a:pt x="708" y="1195"/>
                  </a:lnTo>
                  <a:lnTo>
                    <a:pt x="706" y="1195"/>
                  </a:lnTo>
                  <a:lnTo>
                    <a:pt x="706" y="1197"/>
                  </a:lnTo>
                  <a:lnTo>
                    <a:pt x="706" y="1197"/>
                  </a:lnTo>
                  <a:lnTo>
                    <a:pt x="706" y="1197"/>
                  </a:lnTo>
                  <a:lnTo>
                    <a:pt x="706" y="1199"/>
                  </a:lnTo>
                  <a:lnTo>
                    <a:pt x="706" y="1199"/>
                  </a:lnTo>
                  <a:lnTo>
                    <a:pt x="706" y="1199"/>
                  </a:lnTo>
                  <a:lnTo>
                    <a:pt x="704" y="1199"/>
                  </a:lnTo>
                  <a:lnTo>
                    <a:pt x="704" y="1201"/>
                  </a:lnTo>
                  <a:lnTo>
                    <a:pt x="706" y="1201"/>
                  </a:lnTo>
                  <a:lnTo>
                    <a:pt x="704" y="1203"/>
                  </a:lnTo>
                  <a:lnTo>
                    <a:pt x="704" y="1203"/>
                  </a:lnTo>
                  <a:lnTo>
                    <a:pt x="704" y="1205"/>
                  </a:lnTo>
                  <a:lnTo>
                    <a:pt x="704" y="1205"/>
                  </a:lnTo>
                  <a:lnTo>
                    <a:pt x="704" y="1208"/>
                  </a:lnTo>
                  <a:lnTo>
                    <a:pt x="706" y="1208"/>
                  </a:lnTo>
                  <a:lnTo>
                    <a:pt x="706" y="1208"/>
                  </a:lnTo>
                  <a:lnTo>
                    <a:pt x="718" y="1208"/>
                  </a:lnTo>
                  <a:lnTo>
                    <a:pt x="718" y="1208"/>
                  </a:lnTo>
                  <a:lnTo>
                    <a:pt x="720" y="1208"/>
                  </a:lnTo>
                  <a:lnTo>
                    <a:pt x="724" y="1208"/>
                  </a:lnTo>
                  <a:lnTo>
                    <a:pt x="722" y="1208"/>
                  </a:lnTo>
                  <a:lnTo>
                    <a:pt x="720" y="1210"/>
                  </a:lnTo>
                  <a:lnTo>
                    <a:pt x="724" y="1212"/>
                  </a:lnTo>
                  <a:lnTo>
                    <a:pt x="727" y="1214"/>
                  </a:lnTo>
                  <a:lnTo>
                    <a:pt x="727" y="1214"/>
                  </a:lnTo>
                  <a:lnTo>
                    <a:pt x="722" y="1214"/>
                  </a:lnTo>
                  <a:lnTo>
                    <a:pt x="722" y="1214"/>
                  </a:lnTo>
                  <a:lnTo>
                    <a:pt x="722" y="1214"/>
                  </a:lnTo>
                  <a:lnTo>
                    <a:pt x="724" y="1212"/>
                  </a:lnTo>
                  <a:lnTo>
                    <a:pt x="715" y="1212"/>
                  </a:lnTo>
                  <a:lnTo>
                    <a:pt x="715" y="1214"/>
                  </a:lnTo>
                  <a:lnTo>
                    <a:pt x="724" y="1215"/>
                  </a:lnTo>
                  <a:lnTo>
                    <a:pt x="724" y="1215"/>
                  </a:lnTo>
                  <a:lnTo>
                    <a:pt x="724" y="1217"/>
                  </a:lnTo>
                  <a:lnTo>
                    <a:pt x="718" y="1217"/>
                  </a:lnTo>
                  <a:lnTo>
                    <a:pt x="717" y="1217"/>
                  </a:lnTo>
                  <a:lnTo>
                    <a:pt x="717" y="1217"/>
                  </a:lnTo>
                  <a:lnTo>
                    <a:pt x="715" y="1217"/>
                  </a:lnTo>
                  <a:lnTo>
                    <a:pt x="713" y="1217"/>
                  </a:lnTo>
                  <a:lnTo>
                    <a:pt x="713" y="1217"/>
                  </a:lnTo>
                  <a:lnTo>
                    <a:pt x="713" y="1217"/>
                  </a:lnTo>
                  <a:lnTo>
                    <a:pt x="715" y="1219"/>
                  </a:lnTo>
                  <a:lnTo>
                    <a:pt x="713" y="1219"/>
                  </a:lnTo>
                  <a:lnTo>
                    <a:pt x="715" y="1221"/>
                  </a:lnTo>
                  <a:lnTo>
                    <a:pt x="718" y="1223"/>
                  </a:lnTo>
                  <a:lnTo>
                    <a:pt x="722" y="1224"/>
                  </a:lnTo>
                  <a:lnTo>
                    <a:pt x="727" y="1224"/>
                  </a:lnTo>
                  <a:lnTo>
                    <a:pt x="729" y="1224"/>
                  </a:lnTo>
                  <a:lnTo>
                    <a:pt x="729" y="1226"/>
                  </a:lnTo>
                  <a:lnTo>
                    <a:pt x="729" y="1228"/>
                  </a:lnTo>
                  <a:lnTo>
                    <a:pt x="731" y="1228"/>
                  </a:lnTo>
                  <a:lnTo>
                    <a:pt x="733" y="1226"/>
                  </a:lnTo>
                  <a:lnTo>
                    <a:pt x="735" y="1226"/>
                  </a:lnTo>
                  <a:lnTo>
                    <a:pt x="736" y="1226"/>
                  </a:lnTo>
                  <a:lnTo>
                    <a:pt x="736" y="1224"/>
                  </a:lnTo>
                  <a:lnTo>
                    <a:pt x="738" y="1223"/>
                  </a:lnTo>
                  <a:lnTo>
                    <a:pt x="740" y="1223"/>
                  </a:lnTo>
                  <a:lnTo>
                    <a:pt x="744" y="1223"/>
                  </a:lnTo>
                  <a:lnTo>
                    <a:pt x="744" y="1223"/>
                  </a:lnTo>
                  <a:lnTo>
                    <a:pt x="745" y="1226"/>
                  </a:lnTo>
                  <a:lnTo>
                    <a:pt x="747" y="1226"/>
                  </a:lnTo>
                  <a:lnTo>
                    <a:pt x="747" y="1228"/>
                  </a:lnTo>
                  <a:lnTo>
                    <a:pt x="745" y="1228"/>
                  </a:lnTo>
                  <a:lnTo>
                    <a:pt x="745" y="1226"/>
                  </a:lnTo>
                  <a:lnTo>
                    <a:pt x="744" y="1224"/>
                  </a:lnTo>
                  <a:lnTo>
                    <a:pt x="744" y="1224"/>
                  </a:lnTo>
                  <a:lnTo>
                    <a:pt x="742" y="1224"/>
                  </a:lnTo>
                  <a:lnTo>
                    <a:pt x="740" y="1224"/>
                  </a:lnTo>
                  <a:lnTo>
                    <a:pt x="740" y="1224"/>
                  </a:lnTo>
                  <a:lnTo>
                    <a:pt x="738" y="1224"/>
                  </a:lnTo>
                  <a:lnTo>
                    <a:pt x="738" y="1226"/>
                  </a:lnTo>
                  <a:lnTo>
                    <a:pt x="738" y="1226"/>
                  </a:lnTo>
                  <a:lnTo>
                    <a:pt x="736" y="1228"/>
                  </a:lnTo>
                  <a:lnTo>
                    <a:pt x="735" y="1228"/>
                  </a:lnTo>
                  <a:lnTo>
                    <a:pt x="733" y="1228"/>
                  </a:lnTo>
                  <a:lnTo>
                    <a:pt x="735" y="1230"/>
                  </a:lnTo>
                  <a:lnTo>
                    <a:pt x="733" y="1230"/>
                  </a:lnTo>
                  <a:lnTo>
                    <a:pt x="731" y="1230"/>
                  </a:lnTo>
                  <a:lnTo>
                    <a:pt x="724" y="1226"/>
                  </a:lnTo>
                  <a:lnTo>
                    <a:pt x="722" y="1228"/>
                  </a:lnTo>
                  <a:lnTo>
                    <a:pt x="720" y="1226"/>
                  </a:lnTo>
                  <a:lnTo>
                    <a:pt x="718" y="1226"/>
                  </a:lnTo>
                  <a:lnTo>
                    <a:pt x="715" y="1224"/>
                  </a:lnTo>
                  <a:lnTo>
                    <a:pt x="717" y="1226"/>
                  </a:lnTo>
                  <a:lnTo>
                    <a:pt x="715" y="1228"/>
                  </a:lnTo>
                  <a:lnTo>
                    <a:pt x="709" y="1228"/>
                  </a:lnTo>
                  <a:lnTo>
                    <a:pt x="704" y="1232"/>
                  </a:lnTo>
                  <a:lnTo>
                    <a:pt x="704" y="1232"/>
                  </a:lnTo>
                  <a:lnTo>
                    <a:pt x="706" y="1232"/>
                  </a:lnTo>
                  <a:lnTo>
                    <a:pt x="708" y="1232"/>
                  </a:lnTo>
                  <a:lnTo>
                    <a:pt x="709" y="1232"/>
                  </a:lnTo>
                  <a:lnTo>
                    <a:pt x="711" y="1230"/>
                  </a:lnTo>
                  <a:lnTo>
                    <a:pt x="713" y="1230"/>
                  </a:lnTo>
                  <a:lnTo>
                    <a:pt x="713" y="1230"/>
                  </a:lnTo>
                  <a:lnTo>
                    <a:pt x="713" y="1230"/>
                  </a:lnTo>
                  <a:lnTo>
                    <a:pt x="713" y="1230"/>
                  </a:lnTo>
                  <a:lnTo>
                    <a:pt x="713" y="1232"/>
                  </a:lnTo>
                  <a:lnTo>
                    <a:pt x="711" y="1232"/>
                  </a:lnTo>
                  <a:lnTo>
                    <a:pt x="711" y="1232"/>
                  </a:lnTo>
                  <a:lnTo>
                    <a:pt x="711" y="1232"/>
                  </a:lnTo>
                  <a:lnTo>
                    <a:pt x="711" y="1233"/>
                  </a:lnTo>
                  <a:lnTo>
                    <a:pt x="711" y="1235"/>
                  </a:lnTo>
                  <a:lnTo>
                    <a:pt x="709" y="1235"/>
                  </a:lnTo>
                  <a:lnTo>
                    <a:pt x="709" y="1235"/>
                  </a:lnTo>
                  <a:lnTo>
                    <a:pt x="709" y="1233"/>
                  </a:lnTo>
                  <a:lnTo>
                    <a:pt x="709" y="1233"/>
                  </a:lnTo>
                  <a:lnTo>
                    <a:pt x="708" y="1233"/>
                  </a:lnTo>
                  <a:lnTo>
                    <a:pt x="708" y="1233"/>
                  </a:lnTo>
                  <a:lnTo>
                    <a:pt x="706" y="1235"/>
                  </a:lnTo>
                  <a:lnTo>
                    <a:pt x="706" y="1237"/>
                  </a:lnTo>
                  <a:lnTo>
                    <a:pt x="708" y="1239"/>
                  </a:lnTo>
                  <a:lnTo>
                    <a:pt x="708" y="1239"/>
                  </a:lnTo>
                  <a:lnTo>
                    <a:pt x="708" y="1241"/>
                  </a:lnTo>
                  <a:lnTo>
                    <a:pt x="709" y="1241"/>
                  </a:lnTo>
                  <a:lnTo>
                    <a:pt x="711" y="1241"/>
                  </a:lnTo>
                  <a:lnTo>
                    <a:pt x="713" y="1239"/>
                  </a:lnTo>
                  <a:lnTo>
                    <a:pt x="715" y="1237"/>
                  </a:lnTo>
                  <a:lnTo>
                    <a:pt x="715" y="1237"/>
                  </a:lnTo>
                  <a:lnTo>
                    <a:pt x="735" y="1235"/>
                  </a:lnTo>
                  <a:lnTo>
                    <a:pt x="736" y="1235"/>
                  </a:lnTo>
                  <a:lnTo>
                    <a:pt x="738" y="1237"/>
                  </a:lnTo>
                  <a:lnTo>
                    <a:pt x="729" y="1237"/>
                  </a:lnTo>
                  <a:lnTo>
                    <a:pt x="720" y="1239"/>
                  </a:lnTo>
                  <a:lnTo>
                    <a:pt x="720" y="1239"/>
                  </a:lnTo>
                  <a:lnTo>
                    <a:pt x="722" y="1241"/>
                  </a:lnTo>
                  <a:lnTo>
                    <a:pt x="722" y="1241"/>
                  </a:lnTo>
                  <a:lnTo>
                    <a:pt x="724" y="1242"/>
                  </a:lnTo>
                  <a:lnTo>
                    <a:pt x="724" y="1244"/>
                  </a:lnTo>
                  <a:lnTo>
                    <a:pt x="724" y="1246"/>
                  </a:lnTo>
                  <a:lnTo>
                    <a:pt x="724" y="1248"/>
                  </a:lnTo>
                  <a:lnTo>
                    <a:pt x="722" y="1248"/>
                  </a:lnTo>
                  <a:lnTo>
                    <a:pt x="722" y="1246"/>
                  </a:lnTo>
                  <a:lnTo>
                    <a:pt x="722" y="1242"/>
                  </a:lnTo>
                  <a:lnTo>
                    <a:pt x="722" y="1242"/>
                  </a:lnTo>
                  <a:lnTo>
                    <a:pt x="720" y="1241"/>
                  </a:lnTo>
                  <a:lnTo>
                    <a:pt x="720" y="1241"/>
                  </a:lnTo>
                  <a:lnTo>
                    <a:pt x="718" y="1239"/>
                  </a:lnTo>
                  <a:lnTo>
                    <a:pt x="718" y="1239"/>
                  </a:lnTo>
                  <a:lnTo>
                    <a:pt x="717" y="1239"/>
                  </a:lnTo>
                  <a:lnTo>
                    <a:pt x="715" y="1239"/>
                  </a:lnTo>
                  <a:lnTo>
                    <a:pt x="715" y="1242"/>
                  </a:lnTo>
                  <a:lnTo>
                    <a:pt x="713" y="1242"/>
                  </a:lnTo>
                  <a:lnTo>
                    <a:pt x="711" y="1242"/>
                  </a:lnTo>
                  <a:lnTo>
                    <a:pt x="711" y="1242"/>
                  </a:lnTo>
                  <a:lnTo>
                    <a:pt x="711" y="1244"/>
                  </a:lnTo>
                  <a:lnTo>
                    <a:pt x="709" y="1244"/>
                  </a:lnTo>
                  <a:lnTo>
                    <a:pt x="709" y="1244"/>
                  </a:lnTo>
                  <a:lnTo>
                    <a:pt x="708" y="1244"/>
                  </a:lnTo>
                  <a:lnTo>
                    <a:pt x="706" y="1246"/>
                  </a:lnTo>
                  <a:lnTo>
                    <a:pt x="704" y="1246"/>
                  </a:lnTo>
                  <a:lnTo>
                    <a:pt x="704" y="1248"/>
                  </a:lnTo>
                  <a:lnTo>
                    <a:pt x="706" y="1248"/>
                  </a:lnTo>
                  <a:lnTo>
                    <a:pt x="706" y="1248"/>
                  </a:lnTo>
                  <a:lnTo>
                    <a:pt x="706" y="1248"/>
                  </a:lnTo>
                  <a:lnTo>
                    <a:pt x="706" y="1250"/>
                  </a:lnTo>
                  <a:lnTo>
                    <a:pt x="708" y="1250"/>
                  </a:lnTo>
                  <a:lnTo>
                    <a:pt x="708" y="1250"/>
                  </a:lnTo>
                  <a:lnTo>
                    <a:pt x="709" y="1250"/>
                  </a:lnTo>
                  <a:lnTo>
                    <a:pt x="709" y="1250"/>
                  </a:lnTo>
                  <a:lnTo>
                    <a:pt x="708" y="1250"/>
                  </a:lnTo>
                  <a:lnTo>
                    <a:pt x="708" y="1251"/>
                  </a:lnTo>
                  <a:lnTo>
                    <a:pt x="706" y="1251"/>
                  </a:lnTo>
                  <a:lnTo>
                    <a:pt x="708" y="1251"/>
                  </a:lnTo>
                  <a:lnTo>
                    <a:pt x="713" y="1251"/>
                  </a:lnTo>
                  <a:lnTo>
                    <a:pt x="715" y="1251"/>
                  </a:lnTo>
                  <a:lnTo>
                    <a:pt x="717" y="1253"/>
                  </a:lnTo>
                  <a:lnTo>
                    <a:pt x="718" y="1255"/>
                  </a:lnTo>
                  <a:lnTo>
                    <a:pt x="717" y="1255"/>
                  </a:lnTo>
                  <a:lnTo>
                    <a:pt x="717" y="1255"/>
                  </a:lnTo>
                  <a:lnTo>
                    <a:pt x="718" y="1257"/>
                  </a:lnTo>
                  <a:lnTo>
                    <a:pt x="718" y="1257"/>
                  </a:lnTo>
                  <a:lnTo>
                    <a:pt x="713" y="1255"/>
                  </a:lnTo>
                  <a:lnTo>
                    <a:pt x="709" y="1255"/>
                  </a:lnTo>
                  <a:lnTo>
                    <a:pt x="709" y="1257"/>
                  </a:lnTo>
                  <a:lnTo>
                    <a:pt x="709" y="1259"/>
                  </a:lnTo>
                  <a:lnTo>
                    <a:pt x="713" y="1259"/>
                  </a:lnTo>
                  <a:lnTo>
                    <a:pt x="713" y="1259"/>
                  </a:lnTo>
                  <a:lnTo>
                    <a:pt x="715" y="1259"/>
                  </a:lnTo>
                  <a:lnTo>
                    <a:pt x="717" y="1259"/>
                  </a:lnTo>
                  <a:lnTo>
                    <a:pt x="717" y="1259"/>
                  </a:lnTo>
                  <a:lnTo>
                    <a:pt x="718" y="1259"/>
                  </a:lnTo>
                  <a:lnTo>
                    <a:pt x="717" y="1261"/>
                  </a:lnTo>
                  <a:lnTo>
                    <a:pt x="717" y="1261"/>
                  </a:lnTo>
                  <a:lnTo>
                    <a:pt x="715" y="1261"/>
                  </a:lnTo>
                  <a:lnTo>
                    <a:pt x="715" y="1261"/>
                  </a:lnTo>
                  <a:lnTo>
                    <a:pt x="715" y="1261"/>
                  </a:lnTo>
                  <a:lnTo>
                    <a:pt x="715" y="1262"/>
                  </a:lnTo>
                  <a:lnTo>
                    <a:pt x="717" y="1262"/>
                  </a:lnTo>
                  <a:lnTo>
                    <a:pt x="717" y="1264"/>
                  </a:lnTo>
                  <a:lnTo>
                    <a:pt x="717" y="1264"/>
                  </a:lnTo>
                  <a:lnTo>
                    <a:pt x="717" y="1264"/>
                  </a:lnTo>
                  <a:lnTo>
                    <a:pt x="720" y="1262"/>
                  </a:lnTo>
                  <a:lnTo>
                    <a:pt x="720" y="1262"/>
                  </a:lnTo>
                  <a:lnTo>
                    <a:pt x="722" y="1261"/>
                  </a:lnTo>
                  <a:lnTo>
                    <a:pt x="724" y="1264"/>
                  </a:lnTo>
                  <a:lnTo>
                    <a:pt x="726" y="1266"/>
                  </a:lnTo>
                  <a:lnTo>
                    <a:pt x="727" y="1266"/>
                  </a:lnTo>
                  <a:lnTo>
                    <a:pt x="731" y="1264"/>
                  </a:lnTo>
                  <a:lnTo>
                    <a:pt x="733" y="1261"/>
                  </a:lnTo>
                  <a:lnTo>
                    <a:pt x="735" y="1261"/>
                  </a:lnTo>
                  <a:lnTo>
                    <a:pt x="740" y="1261"/>
                  </a:lnTo>
                  <a:lnTo>
                    <a:pt x="742" y="1259"/>
                  </a:lnTo>
                  <a:lnTo>
                    <a:pt x="742" y="1259"/>
                  </a:lnTo>
                  <a:lnTo>
                    <a:pt x="742" y="1259"/>
                  </a:lnTo>
                  <a:lnTo>
                    <a:pt x="744" y="1259"/>
                  </a:lnTo>
                  <a:lnTo>
                    <a:pt x="744" y="1259"/>
                  </a:lnTo>
                  <a:lnTo>
                    <a:pt x="745" y="1257"/>
                  </a:lnTo>
                  <a:lnTo>
                    <a:pt x="745" y="1255"/>
                  </a:lnTo>
                  <a:lnTo>
                    <a:pt x="745" y="1255"/>
                  </a:lnTo>
                  <a:lnTo>
                    <a:pt x="745" y="1253"/>
                  </a:lnTo>
                  <a:lnTo>
                    <a:pt x="745" y="1255"/>
                  </a:lnTo>
                  <a:lnTo>
                    <a:pt x="745" y="1257"/>
                  </a:lnTo>
                  <a:lnTo>
                    <a:pt x="747" y="1259"/>
                  </a:lnTo>
                  <a:lnTo>
                    <a:pt x="751" y="1259"/>
                  </a:lnTo>
                  <a:lnTo>
                    <a:pt x="754" y="1257"/>
                  </a:lnTo>
                  <a:lnTo>
                    <a:pt x="758" y="1253"/>
                  </a:lnTo>
                  <a:lnTo>
                    <a:pt x="758" y="1255"/>
                  </a:lnTo>
                  <a:lnTo>
                    <a:pt x="756" y="1255"/>
                  </a:lnTo>
                  <a:lnTo>
                    <a:pt x="754" y="1257"/>
                  </a:lnTo>
                  <a:lnTo>
                    <a:pt x="758" y="1259"/>
                  </a:lnTo>
                  <a:lnTo>
                    <a:pt x="760" y="1259"/>
                  </a:lnTo>
                  <a:lnTo>
                    <a:pt x="764" y="1259"/>
                  </a:lnTo>
                  <a:lnTo>
                    <a:pt x="765" y="1255"/>
                  </a:lnTo>
                  <a:lnTo>
                    <a:pt x="767" y="1259"/>
                  </a:lnTo>
                  <a:lnTo>
                    <a:pt x="771" y="1261"/>
                  </a:lnTo>
                  <a:lnTo>
                    <a:pt x="776" y="1262"/>
                  </a:lnTo>
                  <a:lnTo>
                    <a:pt x="778" y="1262"/>
                  </a:lnTo>
                  <a:lnTo>
                    <a:pt x="782" y="1261"/>
                  </a:lnTo>
                  <a:lnTo>
                    <a:pt x="782" y="1261"/>
                  </a:lnTo>
                  <a:lnTo>
                    <a:pt x="782" y="1259"/>
                  </a:lnTo>
                  <a:lnTo>
                    <a:pt x="782" y="1259"/>
                  </a:lnTo>
                  <a:lnTo>
                    <a:pt x="782" y="1257"/>
                  </a:lnTo>
                  <a:lnTo>
                    <a:pt x="782" y="1255"/>
                  </a:lnTo>
                  <a:lnTo>
                    <a:pt x="782" y="1255"/>
                  </a:lnTo>
                  <a:lnTo>
                    <a:pt x="782" y="1253"/>
                  </a:lnTo>
                  <a:lnTo>
                    <a:pt x="780" y="1253"/>
                  </a:lnTo>
                  <a:lnTo>
                    <a:pt x="780" y="1253"/>
                  </a:lnTo>
                  <a:lnTo>
                    <a:pt x="780" y="1253"/>
                  </a:lnTo>
                  <a:lnTo>
                    <a:pt x="783" y="1253"/>
                  </a:lnTo>
                  <a:lnTo>
                    <a:pt x="783" y="1251"/>
                  </a:lnTo>
                  <a:lnTo>
                    <a:pt x="783" y="1251"/>
                  </a:lnTo>
                  <a:lnTo>
                    <a:pt x="783" y="1251"/>
                  </a:lnTo>
                  <a:lnTo>
                    <a:pt x="783" y="1250"/>
                  </a:lnTo>
                  <a:lnTo>
                    <a:pt x="782" y="1248"/>
                  </a:lnTo>
                  <a:lnTo>
                    <a:pt x="782" y="1248"/>
                  </a:lnTo>
                  <a:lnTo>
                    <a:pt x="782" y="1246"/>
                  </a:lnTo>
                  <a:lnTo>
                    <a:pt x="782" y="1246"/>
                  </a:lnTo>
                  <a:lnTo>
                    <a:pt x="783" y="1244"/>
                  </a:lnTo>
                  <a:lnTo>
                    <a:pt x="783" y="1244"/>
                  </a:lnTo>
                  <a:lnTo>
                    <a:pt x="783" y="1244"/>
                  </a:lnTo>
                  <a:lnTo>
                    <a:pt x="785" y="1246"/>
                  </a:lnTo>
                  <a:lnTo>
                    <a:pt x="785" y="1246"/>
                  </a:lnTo>
                  <a:lnTo>
                    <a:pt x="787" y="1246"/>
                  </a:lnTo>
                  <a:lnTo>
                    <a:pt x="789" y="1242"/>
                  </a:lnTo>
                  <a:lnTo>
                    <a:pt x="792" y="1233"/>
                  </a:lnTo>
                  <a:lnTo>
                    <a:pt x="792" y="1233"/>
                  </a:lnTo>
                  <a:lnTo>
                    <a:pt x="792" y="1233"/>
                  </a:lnTo>
                  <a:lnTo>
                    <a:pt x="792" y="1233"/>
                  </a:lnTo>
                  <a:lnTo>
                    <a:pt x="792" y="1235"/>
                  </a:lnTo>
                  <a:lnTo>
                    <a:pt x="792" y="1235"/>
                  </a:lnTo>
                  <a:lnTo>
                    <a:pt x="792" y="1235"/>
                  </a:lnTo>
                  <a:lnTo>
                    <a:pt x="791" y="1237"/>
                  </a:lnTo>
                  <a:lnTo>
                    <a:pt x="791" y="1239"/>
                  </a:lnTo>
                  <a:lnTo>
                    <a:pt x="791" y="1239"/>
                  </a:lnTo>
                  <a:lnTo>
                    <a:pt x="791" y="1241"/>
                  </a:lnTo>
                  <a:lnTo>
                    <a:pt x="791" y="1241"/>
                  </a:lnTo>
                  <a:lnTo>
                    <a:pt x="787" y="1246"/>
                  </a:lnTo>
                  <a:lnTo>
                    <a:pt x="787" y="1248"/>
                  </a:lnTo>
                  <a:lnTo>
                    <a:pt x="785" y="1250"/>
                  </a:lnTo>
                  <a:lnTo>
                    <a:pt x="785" y="1251"/>
                  </a:lnTo>
                  <a:lnTo>
                    <a:pt x="791" y="1253"/>
                  </a:lnTo>
                  <a:lnTo>
                    <a:pt x="798" y="1255"/>
                  </a:lnTo>
                  <a:lnTo>
                    <a:pt x="801" y="1257"/>
                  </a:lnTo>
                  <a:lnTo>
                    <a:pt x="803" y="1257"/>
                  </a:lnTo>
                  <a:lnTo>
                    <a:pt x="805" y="1257"/>
                  </a:lnTo>
                  <a:lnTo>
                    <a:pt x="807" y="1255"/>
                  </a:lnTo>
                  <a:lnTo>
                    <a:pt x="805" y="1257"/>
                  </a:lnTo>
                  <a:lnTo>
                    <a:pt x="803" y="1259"/>
                  </a:lnTo>
                  <a:lnTo>
                    <a:pt x="803" y="1261"/>
                  </a:lnTo>
                  <a:lnTo>
                    <a:pt x="803" y="1262"/>
                  </a:lnTo>
                  <a:lnTo>
                    <a:pt x="805" y="1262"/>
                  </a:lnTo>
                  <a:lnTo>
                    <a:pt x="805" y="1262"/>
                  </a:lnTo>
                  <a:lnTo>
                    <a:pt x="807" y="1261"/>
                  </a:lnTo>
                  <a:lnTo>
                    <a:pt x="814" y="1259"/>
                  </a:lnTo>
                  <a:lnTo>
                    <a:pt x="814" y="1259"/>
                  </a:lnTo>
                  <a:lnTo>
                    <a:pt x="814" y="1259"/>
                  </a:lnTo>
                  <a:lnTo>
                    <a:pt x="814" y="1257"/>
                  </a:lnTo>
                  <a:lnTo>
                    <a:pt x="814" y="1257"/>
                  </a:lnTo>
                  <a:lnTo>
                    <a:pt x="814" y="1257"/>
                  </a:lnTo>
                  <a:lnTo>
                    <a:pt x="816" y="1257"/>
                  </a:lnTo>
                  <a:lnTo>
                    <a:pt x="818" y="1255"/>
                  </a:lnTo>
                  <a:lnTo>
                    <a:pt x="818" y="1255"/>
                  </a:lnTo>
                  <a:lnTo>
                    <a:pt x="818" y="1255"/>
                  </a:lnTo>
                  <a:lnTo>
                    <a:pt x="820" y="1257"/>
                  </a:lnTo>
                  <a:lnTo>
                    <a:pt x="820" y="1257"/>
                  </a:lnTo>
                  <a:lnTo>
                    <a:pt x="821" y="1257"/>
                  </a:lnTo>
                  <a:lnTo>
                    <a:pt x="821" y="1257"/>
                  </a:lnTo>
                  <a:lnTo>
                    <a:pt x="821" y="1257"/>
                  </a:lnTo>
                  <a:lnTo>
                    <a:pt x="823" y="1257"/>
                  </a:lnTo>
                  <a:lnTo>
                    <a:pt x="825" y="1255"/>
                  </a:lnTo>
                  <a:lnTo>
                    <a:pt x="823" y="1253"/>
                  </a:lnTo>
                  <a:lnTo>
                    <a:pt x="823" y="1253"/>
                  </a:lnTo>
                  <a:lnTo>
                    <a:pt x="823" y="1251"/>
                  </a:lnTo>
                  <a:lnTo>
                    <a:pt x="821" y="1248"/>
                  </a:lnTo>
                  <a:lnTo>
                    <a:pt x="821" y="1246"/>
                  </a:lnTo>
                  <a:lnTo>
                    <a:pt x="820" y="1244"/>
                  </a:lnTo>
                  <a:lnTo>
                    <a:pt x="820" y="1244"/>
                  </a:lnTo>
                  <a:lnTo>
                    <a:pt x="820" y="1242"/>
                  </a:lnTo>
                  <a:lnTo>
                    <a:pt x="821" y="1239"/>
                  </a:lnTo>
                  <a:lnTo>
                    <a:pt x="821" y="1237"/>
                  </a:lnTo>
                  <a:lnTo>
                    <a:pt x="821" y="1235"/>
                  </a:lnTo>
                  <a:lnTo>
                    <a:pt x="821" y="1235"/>
                  </a:lnTo>
                  <a:lnTo>
                    <a:pt x="820" y="1233"/>
                  </a:lnTo>
                  <a:lnTo>
                    <a:pt x="821" y="1233"/>
                  </a:lnTo>
                  <a:lnTo>
                    <a:pt x="823" y="1233"/>
                  </a:lnTo>
                  <a:lnTo>
                    <a:pt x="825" y="1233"/>
                  </a:lnTo>
                  <a:lnTo>
                    <a:pt x="830" y="1226"/>
                  </a:lnTo>
                  <a:lnTo>
                    <a:pt x="836" y="1224"/>
                  </a:lnTo>
                  <a:lnTo>
                    <a:pt x="834" y="1226"/>
                  </a:lnTo>
                  <a:lnTo>
                    <a:pt x="834" y="1226"/>
                  </a:lnTo>
                  <a:lnTo>
                    <a:pt x="832" y="1228"/>
                  </a:lnTo>
                  <a:lnTo>
                    <a:pt x="830" y="1228"/>
                  </a:lnTo>
                  <a:lnTo>
                    <a:pt x="830" y="1228"/>
                  </a:lnTo>
                  <a:lnTo>
                    <a:pt x="829" y="1230"/>
                  </a:lnTo>
                  <a:lnTo>
                    <a:pt x="829" y="1232"/>
                  </a:lnTo>
                  <a:lnTo>
                    <a:pt x="829" y="1233"/>
                  </a:lnTo>
                  <a:lnTo>
                    <a:pt x="825" y="1235"/>
                  </a:lnTo>
                  <a:lnTo>
                    <a:pt x="825" y="1237"/>
                  </a:lnTo>
                  <a:lnTo>
                    <a:pt x="825" y="1239"/>
                  </a:lnTo>
                  <a:lnTo>
                    <a:pt x="825" y="1241"/>
                  </a:lnTo>
                  <a:lnTo>
                    <a:pt x="823" y="1242"/>
                  </a:lnTo>
                  <a:lnTo>
                    <a:pt x="823" y="1244"/>
                  </a:lnTo>
                  <a:lnTo>
                    <a:pt x="823" y="1244"/>
                  </a:lnTo>
                  <a:lnTo>
                    <a:pt x="823" y="1246"/>
                  </a:lnTo>
                  <a:lnTo>
                    <a:pt x="823" y="1246"/>
                  </a:lnTo>
                  <a:lnTo>
                    <a:pt x="823" y="1248"/>
                  </a:lnTo>
                  <a:lnTo>
                    <a:pt x="823" y="1248"/>
                  </a:lnTo>
                  <a:lnTo>
                    <a:pt x="823" y="1250"/>
                  </a:lnTo>
                  <a:lnTo>
                    <a:pt x="825" y="1251"/>
                  </a:lnTo>
                  <a:lnTo>
                    <a:pt x="825" y="1253"/>
                  </a:lnTo>
                  <a:lnTo>
                    <a:pt x="827" y="1253"/>
                  </a:lnTo>
                  <a:lnTo>
                    <a:pt x="829" y="1253"/>
                  </a:lnTo>
                  <a:lnTo>
                    <a:pt x="838" y="1251"/>
                  </a:lnTo>
                  <a:lnTo>
                    <a:pt x="838" y="1251"/>
                  </a:lnTo>
                  <a:lnTo>
                    <a:pt x="839" y="1250"/>
                  </a:lnTo>
                  <a:lnTo>
                    <a:pt x="841" y="1250"/>
                  </a:lnTo>
                  <a:lnTo>
                    <a:pt x="839" y="1253"/>
                  </a:lnTo>
                  <a:lnTo>
                    <a:pt x="838" y="1253"/>
                  </a:lnTo>
                  <a:lnTo>
                    <a:pt x="830" y="1255"/>
                  </a:lnTo>
                  <a:lnTo>
                    <a:pt x="829" y="1255"/>
                  </a:lnTo>
                  <a:lnTo>
                    <a:pt x="827" y="1257"/>
                  </a:lnTo>
                  <a:lnTo>
                    <a:pt x="827" y="1257"/>
                  </a:lnTo>
                  <a:lnTo>
                    <a:pt x="825" y="1259"/>
                  </a:lnTo>
                  <a:lnTo>
                    <a:pt x="825" y="1259"/>
                  </a:lnTo>
                  <a:lnTo>
                    <a:pt x="825" y="1261"/>
                  </a:lnTo>
                  <a:lnTo>
                    <a:pt x="827" y="1262"/>
                  </a:lnTo>
                  <a:lnTo>
                    <a:pt x="827" y="1262"/>
                  </a:lnTo>
                  <a:lnTo>
                    <a:pt x="827" y="1262"/>
                  </a:lnTo>
                  <a:lnTo>
                    <a:pt x="829" y="1262"/>
                  </a:lnTo>
                  <a:lnTo>
                    <a:pt x="829" y="1264"/>
                  </a:lnTo>
                  <a:lnTo>
                    <a:pt x="825" y="1264"/>
                  </a:lnTo>
                  <a:lnTo>
                    <a:pt x="823" y="1262"/>
                  </a:lnTo>
                  <a:lnTo>
                    <a:pt x="823" y="1261"/>
                  </a:lnTo>
                  <a:lnTo>
                    <a:pt x="821" y="1261"/>
                  </a:lnTo>
                  <a:lnTo>
                    <a:pt x="818" y="1261"/>
                  </a:lnTo>
                  <a:lnTo>
                    <a:pt x="818" y="1261"/>
                  </a:lnTo>
                  <a:lnTo>
                    <a:pt x="816" y="1261"/>
                  </a:lnTo>
                  <a:lnTo>
                    <a:pt x="816" y="1262"/>
                  </a:lnTo>
                  <a:lnTo>
                    <a:pt x="810" y="1264"/>
                  </a:lnTo>
                  <a:lnTo>
                    <a:pt x="807" y="1264"/>
                  </a:lnTo>
                  <a:lnTo>
                    <a:pt x="807" y="1264"/>
                  </a:lnTo>
                  <a:lnTo>
                    <a:pt x="807" y="1266"/>
                  </a:lnTo>
                  <a:lnTo>
                    <a:pt x="807" y="1266"/>
                  </a:lnTo>
                  <a:lnTo>
                    <a:pt x="807" y="1270"/>
                  </a:lnTo>
                  <a:lnTo>
                    <a:pt x="809" y="1270"/>
                  </a:lnTo>
                  <a:lnTo>
                    <a:pt x="809" y="1271"/>
                  </a:lnTo>
                  <a:lnTo>
                    <a:pt x="809" y="1271"/>
                  </a:lnTo>
                  <a:lnTo>
                    <a:pt x="810" y="1277"/>
                  </a:lnTo>
                  <a:lnTo>
                    <a:pt x="812" y="1279"/>
                  </a:lnTo>
                  <a:lnTo>
                    <a:pt x="812" y="1279"/>
                  </a:lnTo>
                  <a:lnTo>
                    <a:pt x="814" y="1279"/>
                  </a:lnTo>
                  <a:lnTo>
                    <a:pt x="814" y="1279"/>
                  </a:lnTo>
                  <a:lnTo>
                    <a:pt x="816" y="1282"/>
                  </a:lnTo>
                  <a:lnTo>
                    <a:pt x="814" y="1284"/>
                  </a:lnTo>
                  <a:lnTo>
                    <a:pt x="814" y="1288"/>
                  </a:lnTo>
                  <a:lnTo>
                    <a:pt x="812" y="1289"/>
                  </a:lnTo>
                  <a:lnTo>
                    <a:pt x="814" y="1284"/>
                  </a:lnTo>
                  <a:lnTo>
                    <a:pt x="814" y="1282"/>
                  </a:lnTo>
                  <a:lnTo>
                    <a:pt x="812" y="1280"/>
                  </a:lnTo>
                  <a:lnTo>
                    <a:pt x="809" y="1279"/>
                  </a:lnTo>
                  <a:lnTo>
                    <a:pt x="807" y="1277"/>
                  </a:lnTo>
                  <a:lnTo>
                    <a:pt x="805" y="1279"/>
                  </a:lnTo>
                  <a:lnTo>
                    <a:pt x="800" y="1280"/>
                  </a:lnTo>
                  <a:lnTo>
                    <a:pt x="803" y="1277"/>
                  </a:lnTo>
                  <a:lnTo>
                    <a:pt x="805" y="1277"/>
                  </a:lnTo>
                  <a:lnTo>
                    <a:pt x="807" y="1275"/>
                  </a:lnTo>
                  <a:lnTo>
                    <a:pt x="807" y="1275"/>
                  </a:lnTo>
                  <a:lnTo>
                    <a:pt x="807" y="1273"/>
                  </a:lnTo>
                  <a:lnTo>
                    <a:pt x="807" y="1273"/>
                  </a:lnTo>
                  <a:lnTo>
                    <a:pt x="807" y="1271"/>
                  </a:lnTo>
                  <a:lnTo>
                    <a:pt x="805" y="1270"/>
                  </a:lnTo>
                  <a:lnTo>
                    <a:pt x="805" y="1266"/>
                  </a:lnTo>
                  <a:lnTo>
                    <a:pt x="805" y="1266"/>
                  </a:lnTo>
                  <a:lnTo>
                    <a:pt x="803" y="1264"/>
                  </a:lnTo>
                  <a:lnTo>
                    <a:pt x="801" y="1266"/>
                  </a:lnTo>
                  <a:lnTo>
                    <a:pt x="800" y="1264"/>
                  </a:lnTo>
                  <a:lnTo>
                    <a:pt x="800" y="1264"/>
                  </a:lnTo>
                  <a:lnTo>
                    <a:pt x="800" y="1264"/>
                  </a:lnTo>
                  <a:lnTo>
                    <a:pt x="800" y="1262"/>
                  </a:lnTo>
                  <a:lnTo>
                    <a:pt x="800" y="1261"/>
                  </a:lnTo>
                  <a:lnTo>
                    <a:pt x="800" y="1261"/>
                  </a:lnTo>
                  <a:lnTo>
                    <a:pt x="798" y="1261"/>
                  </a:lnTo>
                  <a:lnTo>
                    <a:pt x="796" y="1259"/>
                  </a:lnTo>
                  <a:lnTo>
                    <a:pt x="789" y="1259"/>
                  </a:lnTo>
                  <a:lnTo>
                    <a:pt x="789" y="1257"/>
                  </a:lnTo>
                  <a:lnTo>
                    <a:pt x="787" y="1257"/>
                  </a:lnTo>
                  <a:lnTo>
                    <a:pt x="787" y="1257"/>
                  </a:lnTo>
                  <a:lnTo>
                    <a:pt x="787" y="1257"/>
                  </a:lnTo>
                  <a:lnTo>
                    <a:pt x="785" y="1259"/>
                  </a:lnTo>
                  <a:lnTo>
                    <a:pt x="785" y="1262"/>
                  </a:lnTo>
                  <a:lnTo>
                    <a:pt x="783" y="1264"/>
                  </a:lnTo>
                  <a:lnTo>
                    <a:pt x="783" y="1264"/>
                  </a:lnTo>
                  <a:lnTo>
                    <a:pt x="780" y="1264"/>
                  </a:lnTo>
                  <a:lnTo>
                    <a:pt x="778" y="1266"/>
                  </a:lnTo>
                  <a:lnTo>
                    <a:pt x="778" y="1268"/>
                  </a:lnTo>
                  <a:lnTo>
                    <a:pt x="776" y="1270"/>
                  </a:lnTo>
                  <a:lnTo>
                    <a:pt x="776" y="1271"/>
                  </a:lnTo>
                  <a:lnTo>
                    <a:pt x="774" y="1271"/>
                  </a:lnTo>
                  <a:lnTo>
                    <a:pt x="776" y="1273"/>
                  </a:lnTo>
                  <a:lnTo>
                    <a:pt x="774" y="1273"/>
                  </a:lnTo>
                  <a:lnTo>
                    <a:pt x="774" y="1273"/>
                  </a:lnTo>
                  <a:lnTo>
                    <a:pt x="774" y="1271"/>
                  </a:lnTo>
                  <a:lnTo>
                    <a:pt x="774" y="1270"/>
                  </a:lnTo>
                  <a:lnTo>
                    <a:pt x="774" y="1268"/>
                  </a:lnTo>
                  <a:lnTo>
                    <a:pt x="774" y="1268"/>
                  </a:lnTo>
                  <a:lnTo>
                    <a:pt x="774" y="1268"/>
                  </a:lnTo>
                  <a:lnTo>
                    <a:pt x="773" y="1268"/>
                  </a:lnTo>
                  <a:lnTo>
                    <a:pt x="773" y="1268"/>
                  </a:lnTo>
                  <a:lnTo>
                    <a:pt x="773" y="1268"/>
                  </a:lnTo>
                  <a:lnTo>
                    <a:pt x="771" y="1270"/>
                  </a:lnTo>
                  <a:lnTo>
                    <a:pt x="771" y="1270"/>
                  </a:lnTo>
                  <a:lnTo>
                    <a:pt x="769" y="1270"/>
                  </a:lnTo>
                  <a:lnTo>
                    <a:pt x="771" y="1268"/>
                  </a:lnTo>
                  <a:lnTo>
                    <a:pt x="771" y="1266"/>
                  </a:lnTo>
                  <a:lnTo>
                    <a:pt x="769" y="1264"/>
                  </a:lnTo>
                  <a:lnTo>
                    <a:pt x="769" y="1264"/>
                  </a:lnTo>
                  <a:lnTo>
                    <a:pt x="767" y="1264"/>
                  </a:lnTo>
                  <a:lnTo>
                    <a:pt x="764" y="1262"/>
                  </a:lnTo>
                  <a:lnTo>
                    <a:pt x="762" y="1262"/>
                  </a:lnTo>
                  <a:lnTo>
                    <a:pt x="758" y="1262"/>
                  </a:lnTo>
                  <a:lnTo>
                    <a:pt x="758" y="1262"/>
                  </a:lnTo>
                  <a:lnTo>
                    <a:pt x="756" y="1262"/>
                  </a:lnTo>
                  <a:lnTo>
                    <a:pt x="751" y="1262"/>
                  </a:lnTo>
                  <a:lnTo>
                    <a:pt x="749" y="1262"/>
                  </a:lnTo>
                  <a:lnTo>
                    <a:pt x="749" y="1262"/>
                  </a:lnTo>
                  <a:lnTo>
                    <a:pt x="749" y="1264"/>
                  </a:lnTo>
                  <a:lnTo>
                    <a:pt x="749" y="1264"/>
                  </a:lnTo>
                  <a:lnTo>
                    <a:pt x="749" y="1264"/>
                  </a:lnTo>
                  <a:lnTo>
                    <a:pt x="747" y="1266"/>
                  </a:lnTo>
                  <a:lnTo>
                    <a:pt x="747" y="1266"/>
                  </a:lnTo>
                  <a:lnTo>
                    <a:pt x="745" y="1268"/>
                  </a:lnTo>
                  <a:lnTo>
                    <a:pt x="745" y="1268"/>
                  </a:lnTo>
                  <a:lnTo>
                    <a:pt x="745" y="1266"/>
                  </a:lnTo>
                  <a:lnTo>
                    <a:pt x="745" y="1264"/>
                  </a:lnTo>
                  <a:lnTo>
                    <a:pt x="745" y="1262"/>
                  </a:lnTo>
                  <a:lnTo>
                    <a:pt x="744" y="1262"/>
                  </a:lnTo>
                  <a:lnTo>
                    <a:pt x="742" y="1264"/>
                  </a:lnTo>
                  <a:lnTo>
                    <a:pt x="740" y="1266"/>
                  </a:lnTo>
                  <a:lnTo>
                    <a:pt x="740" y="1264"/>
                  </a:lnTo>
                  <a:lnTo>
                    <a:pt x="738" y="1264"/>
                  </a:lnTo>
                  <a:lnTo>
                    <a:pt x="736" y="1266"/>
                  </a:lnTo>
                  <a:lnTo>
                    <a:pt x="736" y="1266"/>
                  </a:lnTo>
                  <a:lnTo>
                    <a:pt x="736" y="1266"/>
                  </a:lnTo>
                  <a:lnTo>
                    <a:pt x="738" y="1268"/>
                  </a:lnTo>
                  <a:lnTo>
                    <a:pt x="738" y="1268"/>
                  </a:lnTo>
                  <a:lnTo>
                    <a:pt x="736" y="1268"/>
                  </a:lnTo>
                  <a:lnTo>
                    <a:pt x="735" y="1268"/>
                  </a:lnTo>
                  <a:lnTo>
                    <a:pt x="733" y="1266"/>
                  </a:lnTo>
                  <a:lnTo>
                    <a:pt x="731" y="1268"/>
                  </a:lnTo>
                  <a:lnTo>
                    <a:pt x="731" y="1268"/>
                  </a:lnTo>
                  <a:lnTo>
                    <a:pt x="729" y="1270"/>
                  </a:lnTo>
                  <a:lnTo>
                    <a:pt x="729" y="1271"/>
                  </a:lnTo>
                  <a:lnTo>
                    <a:pt x="729" y="1271"/>
                  </a:lnTo>
                  <a:lnTo>
                    <a:pt x="729" y="1273"/>
                  </a:lnTo>
                  <a:lnTo>
                    <a:pt x="729" y="1273"/>
                  </a:lnTo>
                  <a:lnTo>
                    <a:pt x="729" y="1275"/>
                  </a:lnTo>
                  <a:lnTo>
                    <a:pt x="729" y="1275"/>
                  </a:lnTo>
                  <a:lnTo>
                    <a:pt x="729" y="1273"/>
                  </a:lnTo>
                  <a:lnTo>
                    <a:pt x="729" y="1273"/>
                  </a:lnTo>
                  <a:lnTo>
                    <a:pt x="729" y="1271"/>
                  </a:lnTo>
                  <a:lnTo>
                    <a:pt x="727" y="1271"/>
                  </a:lnTo>
                  <a:lnTo>
                    <a:pt x="726" y="1271"/>
                  </a:lnTo>
                  <a:lnTo>
                    <a:pt x="722" y="1271"/>
                  </a:lnTo>
                  <a:lnTo>
                    <a:pt x="720" y="1270"/>
                  </a:lnTo>
                  <a:lnTo>
                    <a:pt x="717" y="1268"/>
                  </a:lnTo>
                  <a:lnTo>
                    <a:pt x="713" y="1266"/>
                  </a:lnTo>
                  <a:lnTo>
                    <a:pt x="709" y="1266"/>
                  </a:lnTo>
                  <a:lnTo>
                    <a:pt x="708" y="1270"/>
                  </a:lnTo>
                  <a:lnTo>
                    <a:pt x="708" y="1271"/>
                  </a:lnTo>
                  <a:lnTo>
                    <a:pt x="708" y="1273"/>
                  </a:lnTo>
                  <a:lnTo>
                    <a:pt x="708" y="1275"/>
                  </a:lnTo>
                  <a:lnTo>
                    <a:pt x="708" y="1277"/>
                  </a:lnTo>
                  <a:lnTo>
                    <a:pt x="708" y="1277"/>
                  </a:lnTo>
                  <a:lnTo>
                    <a:pt x="711" y="1277"/>
                  </a:lnTo>
                  <a:lnTo>
                    <a:pt x="711" y="1277"/>
                  </a:lnTo>
                  <a:lnTo>
                    <a:pt x="713" y="1277"/>
                  </a:lnTo>
                  <a:lnTo>
                    <a:pt x="713" y="1275"/>
                  </a:lnTo>
                  <a:lnTo>
                    <a:pt x="713" y="1275"/>
                  </a:lnTo>
                  <a:lnTo>
                    <a:pt x="713" y="1275"/>
                  </a:lnTo>
                  <a:lnTo>
                    <a:pt x="713" y="1275"/>
                  </a:lnTo>
                  <a:lnTo>
                    <a:pt x="713" y="1277"/>
                  </a:lnTo>
                  <a:lnTo>
                    <a:pt x="713" y="1279"/>
                  </a:lnTo>
                  <a:lnTo>
                    <a:pt x="713" y="1279"/>
                  </a:lnTo>
                  <a:lnTo>
                    <a:pt x="711" y="1279"/>
                  </a:lnTo>
                  <a:lnTo>
                    <a:pt x="711" y="1280"/>
                  </a:lnTo>
                  <a:lnTo>
                    <a:pt x="711" y="1286"/>
                  </a:lnTo>
                  <a:lnTo>
                    <a:pt x="711" y="1288"/>
                  </a:lnTo>
                  <a:lnTo>
                    <a:pt x="711" y="1288"/>
                  </a:lnTo>
                  <a:lnTo>
                    <a:pt x="711" y="1286"/>
                  </a:lnTo>
                  <a:lnTo>
                    <a:pt x="711" y="1284"/>
                  </a:lnTo>
                  <a:lnTo>
                    <a:pt x="711" y="1280"/>
                  </a:lnTo>
                  <a:lnTo>
                    <a:pt x="711" y="1280"/>
                  </a:lnTo>
                  <a:lnTo>
                    <a:pt x="709" y="1279"/>
                  </a:lnTo>
                  <a:lnTo>
                    <a:pt x="709" y="1279"/>
                  </a:lnTo>
                  <a:lnTo>
                    <a:pt x="708" y="1279"/>
                  </a:lnTo>
                  <a:lnTo>
                    <a:pt x="706" y="1279"/>
                  </a:lnTo>
                  <a:lnTo>
                    <a:pt x="706" y="1279"/>
                  </a:lnTo>
                  <a:lnTo>
                    <a:pt x="706" y="1280"/>
                  </a:lnTo>
                  <a:lnTo>
                    <a:pt x="708" y="1282"/>
                  </a:lnTo>
                  <a:lnTo>
                    <a:pt x="708" y="1282"/>
                  </a:lnTo>
                  <a:lnTo>
                    <a:pt x="708" y="1282"/>
                  </a:lnTo>
                  <a:lnTo>
                    <a:pt x="708" y="1284"/>
                  </a:lnTo>
                  <a:lnTo>
                    <a:pt x="708" y="1284"/>
                  </a:lnTo>
                  <a:lnTo>
                    <a:pt x="708" y="1284"/>
                  </a:lnTo>
                  <a:lnTo>
                    <a:pt x="708" y="1286"/>
                  </a:lnTo>
                  <a:lnTo>
                    <a:pt x="709" y="1289"/>
                  </a:lnTo>
                  <a:lnTo>
                    <a:pt x="709" y="1291"/>
                  </a:lnTo>
                  <a:lnTo>
                    <a:pt x="709" y="1291"/>
                  </a:lnTo>
                  <a:lnTo>
                    <a:pt x="713" y="1291"/>
                  </a:lnTo>
                  <a:lnTo>
                    <a:pt x="713" y="1291"/>
                  </a:lnTo>
                  <a:lnTo>
                    <a:pt x="713" y="1291"/>
                  </a:lnTo>
                  <a:lnTo>
                    <a:pt x="713" y="1293"/>
                  </a:lnTo>
                  <a:lnTo>
                    <a:pt x="715" y="1293"/>
                  </a:lnTo>
                  <a:lnTo>
                    <a:pt x="715" y="1291"/>
                  </a:lnTo>
                  <a:lnTo>
                    <a:pt x="715" y="1289"/>
                  </a:lnTo>
                  <a:lnTo>
                    <a:pt x="717" y="1291"/>
                  </a:lnTo>
                  <a:lnTo>
                    <a:pt x="718" y="1293"/>
                  </a:lnTo>
                  <a:lnTo>
                    <a:pt x="722" y="1293"/>
                  </a:lnTo>
                  <a:lnTo>
                    <a:pt x="722" y="1291"/>
                  </a:lnTo>
                  <a:lnTo>
                    <a:pt x="724" y="1288"/>
                  </a:lnTo>
                  <a:lnTo>
                    <a:pt x="724" y="1288"/>
                  </a:lnTo>
                  <a:lnTo>
                    <a:pt x="727" y="1286"/>
                  </a:lnTo>
                  <a:lnTo>
                    <a:pt x="731" y="1284"/>
                  </a:lnTo>
                  <a:lnTo>
                    <a:pt x="731" y="1284"/>
                  </a:lnTo>
                  <a:lnTo>
                    <a:pt x="731" y="1286"/>
                  </a:lnTo>
                  <a:lnTo>
                    <a:pt x="731" y="1286"/>
                  </a:lnTo>
                  <a:lnTo>
                    <a:pt x="733" y="1288"/>
                  </a:lnTo>
                  <a:lnTo>
                    <a:pt x="733" y="1288"/>
                  </a:lnTo>
                  <a:lnTo>
                    <a:pt x="733" y="1288"/>
                  </a:lnTo>
                  <a:lnTo>
                    <a:pt x="731" y="1288"/>
                  </a:lnTo>
                  <a:lnTo>
                    <a:pt x="731" y="1289"/>
                  </a:lnTo>
                  <a:lnTo>
                    <a:pt x="729" y="1288"/>
                  </a:lnTo>
                  <a:lnTo>
                    <a:pt x="729" y="1288"/>
                  </a:lnTo>
                  <a:lnTo>
                    <a:pt x="727" y="1288"/>
                  </a:lnTo>
                  <a:lnTo>
                    <a:pt x="724" y="1289"/>
                  </a:lnTo>
                  <a:lnTo>
                    <a:pt x="724" y="1291"/>
                  </a:lnTo>
                  <a:lnTo>
                    <a:pt x="724" y="1293"/>
                  </a:lnTo>
                  <a:lnTo>
                    <a:pt x="724" y="1295"/>
                  </a:lnTo>
                  <a:lnTo>
                    <a:pt x="720" y="1295"/>
                  </a:lnTo>
                  <a:lnTo>
                    <a:pt x="720" y="1295"/>
                  </a:lnTo>
                  <a:lnTo>
                    <a:pt x="718" y="1297"/>
                  </a:lnTo>
                  <a:lnTo>
                    <a:pt x="718" y="1297"/>
                  </a:lnTo>
                  <a:lnTo>
                    <a:pt x="718" y="1298"/>
                  </a:lnTo>
                  <a:lnTo>
                    <a:pt x="718" y="1298"/>
                  </a:lnTo>
                  <a:lnTo>
                    <a:pt x="720" y="1298"/>
                  </a:lnTo>
                  <a:lnTo>
                    <a:pt x="720" y="1300"/>
                  </a:lnTo>
                  <a:lnTo>
                    <a:pt x="722" y="1300"/>
                  </a:lnTo>
                  <a:lnTo>
                    <a:pt x="724" y="1300"/>
                  </a:lnTo>
                  <a:lnTo>
                    <a:pt x="726" y="1300"/>
                  </a:lnTo>
                  <a:lnTo>
                    <a:pt x="726" y="1302"/>
                  </a:lnTo>
                  <a:lnTo>
                    <a:pt x="726" y="1302"/>
                  </a:lnTo>
                  <a:lnTo>
                    <a:pt x="726" y="1304"/>
                  </a:lnTo>
                  <a:lnTo>
                    <a:pt x="726" y="1304"/>
                  </a:lnTo>
                  <a:lnTo>
                    <a:pt x="727" y="1304"/>
                  </a:lnTo>
                  <a:lnTo>
                    <a:pt x="727" y="1306"/>
                  </a:lnTo>
                  <a:lnTo>
                    <a:pt x="727" y="1307"/>
                  </a:lnTo>
                  <a:lnTo>
                    <a:pt x="727" y="1307"/>
                  </a:lnTo>
                  <a:lnTo>
                    <a:pt x="729" y="1309"/>
                  </a:lnTo>
                  <a:lnTo>
                    <a:pt x="727" y="1309"/>
                  </a:lnTo>
                  <a:lnTo>
                    <a:pt x="726" y="1307"/>
                  </a:lnTo>
                  <a:lnTo>
                    <a:pt x="726" y="1307"/>
                  </a:lnTo>
                  <a:lnTo>
                    <a:pt x="726" y="1307"/>
                  </a:lnTo>
                  <a:lnTo>
                    <a:pt x="726" y="1309"/>
                  </a:lnTo>
                  <a:lnTo>
                    <a:pt x="727" y="1311"/>
                  </a:lnTo>
                  <a:lnTo>
                    <a:pt x="729" y="1313"/>
                  </a:lnTo>
                  <a:lnTo>
                    <a:pt x="727" y="1311"/>
                  </a:lnTo>
                  <a:lnTo>
                    <a:pt x="726" y="1309"/>
                  </a:lnTo>
                  <a:lnTo>
                    <a:pt x="724" y="1309"/>
                  </a:lnTo>
                  <a:lnTo>
                    <a:pt x="724" y="1309"/>
                  </a:lnTo>
                  <a:lnTo>
                    <a:pt x="724" y="1311"/>
                  </a:lnTo>
                  <a:lnTo>
                    <a:pt x="726" y="1311"/>
                  </a:lnTo>
                  <a:lnTo>
                    <a:pt x="726" y="1311"/>
                  </a:lnTo>
                  <a:lnTo>
                    <a:pt x="724" y="1311"/>
                  </a:lnTo>
                  <a:lnTo>
                    <a:pt x="724" y="1309"/>
                  </a:lnTo>
                  <a:lnTo>
                    <a:pt x="722" y="1307"/>
                  </a:lnTo>
                  <a:lnTo>
                    <a:pt x="722" y="1306"/>
                  </a:lnTo>
                  <a:lnTo>
                    <a:pt x="722" y="1304"/>
                  </a:lnTo>
                  <a:lnTo>
                    <a:pt x="720" y="1302"/>
                  </a:lnTo>
                  <a:lnTo>
                    <a:pt x="715" y="1300"/>
                  </a:lnTo>
                  <a:lnTo>
                    <a:pt x="715" y="1300"/>
                  </a:lnTo>
                  <a:lnTo>
                    <a:pt x="713" y="1298"/>
                  </a:lnTo>
                  <a:lnTo>
                    <a:pt x="709" y="1297"/>
                  </a:lnTo>
                  <a:lnTo>
                    <a:pt x="708" y="1295"/>
                  </a:lnTo>
                  <a:lnTo>
                    <a:pt x="706" y="1295"/>
                  </a:lnTo>
                  <a:lnTo>
                    <a:pt x="704" y="1295"/>
                  </a:lnTo>
                  <a:lnTo>
                    <a:pt x="702" y="1295"/>
                  </a:lnTo>
                  <a:lnTo>
                    <a:pt x="704" y="1295"/>
                  </a:lnTo>
                  <a:lnTo>
                    <a:pt x="706" y="1297"/>
                  </a:lnTo>
                  <a:lnTo>
                    <a:pt x="708" y="1300"/>
                  </a:lnTo>
                  <a:lnTo>
                    <a:pt x="709" y="1302"/>
                  </a:lnTo>
                  <a:lnTo>
                    <a:pt x="711" y="1302"/>
                  </a:lnTo>
                  <a:lnTo>
                    <a:pt x="713" y="1302"/>
                  </a:lnTo>
                  <a:lnTo>
                    <a:pt x="715" y="1304"/>
                  </a:lnTo>
                  <a:lnTo>
                    <a:pt x="711" y="1304"/>
                  </a:lnTo>
                  <a:lnTo>
                    <a:pt x="711" y="1304"/>
                  </a:lnTo>
                  <a:lnTo>
                    <a:pt x="715" y="1307"/>
                  </a:lnTo>
                  <a:lnTo>
                    <a:pt x="718" y="1313"/>
                  </a:lnTo>
                  <a:lnTo>
                    <a:pt x="718" y="1313"/>
                  </a:lnTo>
                  <a:lnTo>
                    <a:pt x="715" y="1311"/>
                  </a:lnTo>
                  <a:lnTo>
                    <a:pt x="713" y="1309"/>
                  </a:lnTo>
                  <a:lnTo>
                    <a:pt x="711" y="1309"/>
                  </a:lnTo>
                  <a:lnTo>
                    <a:pt x="711" y="1311"/>
                  </a:lnTo>
                  <a:lnTo>
                    <a:pt x="715" y="1313"/>
                  </a:lnTo>
                  <a:lnTo>
                    <a:pt x="717" y="1316"/>
                  </a:lnTo>
                  <a:lnTo>
                    <a:pt x="718" y="1318"/>
                  </a:lnTo>
                  <a:lnTo>
                    <a:pt x="718" y="1318"/>
                  </a:lnTo>
                  <a:lnTo>
                    <a:pt x="720" y="1320"/>
                  </a:lnTo>
                  <a:lnTo>
                    <a:pt x="722" y="1320"/>
                  </a:lnTo>
                  <a:lnTo>
                    <a:pt x="726" y="1316"/>
                  </a:lnTo>
                  <a:lnTo>
                    <a:pt x="729" y="1315"/>
                  </a:lnTo>
                  <a:lnTo>
                    <a:pt x="731" y="1313"/>
                  </a:lnTo>
                  <a:lnTo>
                    <a:pt x="733" y="1313"/>
                  </a:lnTo>
                  <a:lnTo>
                    <a:pt x="733" y="1311"/>
                  </a:lnTo>
                  <a:lnTo>
                    <a:pt x="733" y="1306"/>
                  </a:lnTo>
                  <a:lnTo>
                    <a:pt x="733" y="1306"/>
                  </a:lnTo>
                  <a:lnTo>
                    <a:pt x="735" y="1306"/>
                  </a:lnTo>
                  <a:lnTo>
                    <a:pt x="736" y="1306"/>
                  </a:lnTo>
                  <a:lnTo>
                    <a:pt x="736" y="1306"/>
                  </a:lnTo>
                  <a:lnTo>
                    <a:pt x="738" y="1304"/>
                  </a:lnTo>
                  <a:lnTo>
                    <a:pt x="738" y="1304"/>
                  </a:lnTo>
                  <a:lnTo>
                    <a:pt x="738" y="1302"/>
                  </a:lnTo>
                  <a:lnTo>
                    <a:pt x="740" y="1300"/>
                  </a:lnTo>
                  <a:lnTo>
                    <a:pt x="740" y="1298"/>
                  </a:lnTo>
                  <a:lnTo>
                    <a:pt x="742" y="1300"/>
                  </a:lnTo>
                  <a:lnTo>
                    <a:pt x="740" y="1300"/>
                  </a:lnTo>
                  <a:lnTo>
                    <a:pt x="740" y="1302"/>
                  </a:lnTo>
                  <a:lnTo>
                    <a:pt x="740" y="1304"/>
                  </a:lnTo>
                  <a:lnTo>
                    <a:pt x="740" y="1304"/>
                  </a:lnTo>
                  <a:lnTo>
                    <a:pt x="742" y="1306"/>
                  </a:lnTo>
                  <a:lnTo>
                    <a:pt x="744" y="1304"/>
                  </a:lnTo>
                  <a:lnTo>
                    <a:pt x="744" y="1304"/>
                  </a:lnTo>
                  <a:lnTo>
                    <a:pt x="744" y="1304"/>
                  </a:lnTo>
                  <a:lnTo>
                    <a:pt x="744" y="1306"/>
                  </a:lnTo>
                  <a:lnTo>
                    <a:pt x="744" y="1309"/>
                  </a:lnTo>
                  <a:lnTo>
                    <a:pt x="744" y="1309"/>
                  </a:lnTo>
                  <a:lnTo>
                    <a:pt x="742" y="1311"/>
                  </a:lnTo>
                  <a:lnTo>
                    <a:pt x="742" y="1315"/>
                  </a:lnTo>
                  <a:lnTo>
                    <a:pt x="742" y="1318"/>
                  </a:lnTo>
                  <a:lnTo>
                    <a:pt x="742" y="1322"/>
                  </a:lnTo>
                  <a:lnTo>
                    <a:pt x="742" y="1326"/>
                  </a:lnTo>
                  <a:lnTo>
                    <a:pt x="742" y="1327"/>
                  </a:lnTo>
                  <a:lnTo>
                    <a:pt x="742" y="1329"/>
                  </a:lnTo>
                  <a:lnTo>
                    <a:pt x="742" y="1329"/>
                  </a:lnTo>
                  <a:lnTo>
                    <a:pt x="740" y="1329"/>
                  </a:lnTo>
                  <a:lnTo>
                    <a:pt x="738" y="1331"/>
                  </a:lnTo>
                  <a:lnTo>
                    <a:pt x="740" y="1333"/>
                  </a:lnTo>
                  <a:lnTo>
                    <a:pt x="738" y="1335"/>
                  </a:lnTo>
                  <a:lnTo>
                    <a:pt x="735" y="1335"/>
                  </a:lnTo>
                  <a:lnTo>
                    <a:pt x="733" y="1333"/>
                  </a:lnTo>
                  <a:lnTo>
                    <a:pt x="731" y="1333"/>
                  </a:lnTo>
                  <a:lnTo>
                    <a:pt x="729" y="1331"/>
                  </a:lnTo>
                  <a:lnTo>
                    <a:pt x="726" y="1327"/>
                  </a:lnTo>
                  <a:lnTo>
                    <a:pt x="726" y="1327"/>
                  </a:lnTo>
                  <a:lnTo>
                    <a:pt x="726" y="1326"/>
                  </a:lnTo>
                  <a:lnTo>
                    <a:pt x="724" y="1324"/>
                  </a:lnTo>
                  <a:lnTo>
                    <a:pt x="722" y="1322"/>
                  </a:lnTo>
                  <a:lnTo>
                    <a:pt x="720" y="1324"/>
                  </a:lnTo>
                  <a:lnTo>
                    <a:pt x="718" y="1327"/>
                  </a:lnTo>
                  <a:lnTo>
                    <a:pt x="718" y="1327"/>
                  </a:lnTo>
                  <a:lnTo>
                    <a:pt x="720" y="1331"/>
                  </a:lnTo>
                  <a:lnTo>
                    <a:pt x="720" y="1331"/>
                  </a:lnTo>
                  <a:lnTo>
                    <a:pt x="718" y="1333"/>
                  </a:lnTo>
                  <a:lnTo>
                    <a:pt x="720" y="1336"/>
                  </a:lnTo>
                  <a:lnTo>
                    <a:pt x="722" y="1336"/>
                  </a:lnTo>
                  <a:lnTo>
                    <a:pt x="720" y="1336"/>
                  </a:lnTo>
                  <a:lnTo>
                    <a:pt x="715" y="1336"/>
                  </a:lnTo>
                  <a:lnTo>
                    <a:pt x="715" y="1338"/>
                  </a:lnTo>
                  <a:lnTo>
                    <a:pt x="713" y="1340"/>
                  </a:lnTo>
                  <a:lnTo>
                    <a:pt x="715" y="1342"/>
                  </a:lnTo>
                  <a:lnTo>
                    <a:pt x="715" y="1342"/>
                  </a:lnTo>
                  <a:lnTo>
                    <a:pt x="717" y="1342"/>
                  </a:lnTo>
                  <a:lnTo>
                    <a:pt x="717" y="1342"/>
                  </a:lnTo>
                  <a:lnTo>
                    <a:pt x="718" y="1344"/>
                  </a:lnTo>
                  <a:lnTo>
                    <a:pt x="717" y="1344"/>
                  </a:lnTo>
                  <a:lnTo>
                    <a:pt x="717" y="1344"/>
                  </a:lnTo>
                  <a:lnTo>
                    <a:pt x="715" y="1344"/>
                  </a:lnTo>
                  <a:lnTo>
                    <a:pt x="715" y="1345"/>
                  </a:lnTo>
                  <a:lnTo>
                    <a:pt x="715" y="1345"/>
                  </a:lnTo>
                  <a:lnTo>
                    <a:pt x="715" y="1347"/>
                  </a:lnTo>
                  <a:lnTo>
                    <a:pt x="715" y="1347"/>
                  </a:lnTo>
                  <a:lnTo>
                    <a:pt x="720" y="1349"/>
                  </a:lnTo>
                  <a:lnTo>
                    <a:pt x="722" y="1349"/>
                  </a:lnTo>
                  <a:lnTo>
                    <a:pt x="722" y="1351"/>
                  </a:lnTo>
                  <a:lnTo>
                    <a:pt x="718" y="1354"/>
                  </a:lnTo>
                  <a:lnTo>
                    <a:pt x="718" y="1354"/>
                  </a:lnTo>
                  <a:lnTo>
                    <a:pt x="722" y="1354"/>
                  </a:lnTo>
                  <a:lnTo>
                    <a:pt x="724" y="1354"/>
                  </a:lnTo>
                  <a:lnTo>
                    <a:pt x="724" y="1354"/>
                  </a:lnTo>
                  <a:lnTo>
                    <a:pt x="722" y="1354"/>
                  </a:lnTo>
                  <a:lnTo>
                    <a:pt x="722" y="1356"/>
                  </a:lnTo>
                  <a:lnTo>
                    <a:pt x="722" y="1356"/>
                  </a:lnTo>
                  <a:lnTo>
                    <a:pt x="722" y="1358"/>
                  </a:lnTo>
                  <a:lnTo>
                    <a:pt x="726" y="1358"/>
                  </a:lnTo>
                  <a:lnTo>
                    <a:pt x="726" y="1360"/>
                  </a:lnTo>
                  <a:lnTo>
                    <a:pt x="726" y="1360"/>
                  </a:lnTo>
                  <a:lnTo>
                    <a:pt x="724" y="1360"/>
                  </a:lnTo>
                  <a:lnTo>
                    <a:pt x="726" y="1362"/>
                  </a:lnTo>
                  <a:lnTo>
                    <a:pt x="727" y="1363"/>
                  </a:lnTo>
                  <a:lnTo>
                    <a:pt x="727" y="1362"/>
                  </a:lnTo>
                  <a:lnTo>
                    <a:pt x="727" y="1360"/>
                  </a:lnTo>
                  <a:lnTo>
                    <a:pt x="727" y="1360"/>
                  </a:lnTo>
                  <a:lnTo>
                    <a:pt x="729" y="1358"/>
                  </a:lnTo>
                  <a:lnTo>
                    <a:pt x="731" y="1356"/>
                  </a:lnTo>
                  <a:lnTo>
                    <a:pt x="733" y="1354"/>
                  </a:lnTo>
                  <a:lnTo>
                    <a:pt x="733" y="1354"/>
                  </a:lnTo>
                  <a:lnTo>
                    <a:pt x="733" y="1353"/>
                  </a:lnTo>
                  <a:lnTo>
                    <a:pt x="735" y="1347"/>
                  </a:lnTo>
                  <a:lnTo>
                    <a:pt x="735" y="1347"/>
                  </a:lnTo>
                  <a:lnTo>
                    <a:pt x="736" y="1345"/>
                  </a:lnTo>
                  <a:lnTo>
                    <a:pt x="736" y="1342"/>
                  </a:lnTo>
                  <a:lnTo>
                    <a:pt x="738" y="1340"/>
                  </a:lnTo>
                  <a:lnTo>
                    <a:pt x="738" y="1338"/>
                  </a:lnTo>
                  <a:lnTo>
                    <a:pt x="738" y="1340"/>
                  </a:lnTo>
                  <a:lnTo>
                    <a:pt x="738" y="1340"/>
                  </a:lnTo>
                  <a:lnTo>
                    <a:pt x="738" y="1342"/>
                  </a:lnTo>
                  <a:lnTo>
                    <a:pt x="738" y="1340"/>
                  </a:lnTo>
                  <a:lnTo>
                    <a:pt x="740" y="1338"/>
                  </a:lnTo>
                  <a:lnTo>
                    <a:pt x="740" y="1338"/>
                  </a:lnTo>
                  <a:lnTo>
                    <a:pt x="742" y="1338"/>
                  </a:lnTo>
                  <a:lnTo>
                    <a:pt x="742" y="1338"/>
                  </a:lnTo>
                  <a:lnTo>
                    <a:pt x="742" y="1336"/>
                  </a:lnTo>
                  <a:lnTo>
                    <a:pt x="744" y="1336"/>
                  </a:lnTo>
                  <a:lnTo>
                    <a:pt x="744" y="1338"/>
                  </a:lnTo>
                  <a:lnTo>
                    <a:pt x="742" y="1338"/>
                  </a:lnTo>
                  <a:lnTo>
                    <a:pt x="740" y="1340"/>
                  </a:lnTo>
                  <a:lnTo>
                    <a:pt x="740" y="1340"/>
                  </a:lnTo>
                  <a:lnTo>
                    <a:pt x="740" y="1340"/>
                  </a:lnTo>
                  <a:lnTo>
                    <a:pt x="740" y="1342"/>
                  </a:lnTo>
                  <a:lnTo>
                    <a:pt x="738" y="1344"/>
                  </a:lnTo>
                  <a:lnTo>
                    <a:pt x="738" y="1344"/>
                  </a:lnTo>
                  <a:lnTo>
                    <a:pt x="738" y="1344"/>
                  </a:lnTo>
                  <a:lnTo>
                    <a:pt x="736" y="1347"/>
                  </a:lnTo>
                  <a:lnTo>
                    <a:pt x="736" y="1349"/>
                  </a:lnTo>
                  <a:lnTo>
                    <a:pt x="736" y="1349"/>
                  </a:lnTo>
                  <a:lnTo>
                    <a:pt x="736" y="1349"/>
                  </a:lnTo>
                  <a:lnTo>
                    <a:pt x="735" y="1351"/>
                  </a:lnTo>
                  <a:lnTo>
                    <a:pt x="735" y="1353"/>
                  </a:lnTo>
                  <a:lnTo>
                    <a:pt x="736" y="1351"/>
                  </a:lnTo>
                  <a:lnTo>
                    <a:pt x="736" y="1349"/>
                  </a:lnTo>
                  <a:lnTo>
                    <a:pt x="738" y="1349"/>
                  </a:lnTo>
                  <a:lnTo>
                    <a:pt x="738" y="1349"/>
                  </a:lnTo>
                  <a:lnTo>
                    <a:pt x="738" y="1349"/>
                  </a:lnTo>
                  <a:lnTo>
                    <a:pt x="738" y="1351"/>
                  </a:lnTo>
                  <a:lnTo>
                    <a:pt x="736" y="1353"/>
                  </a:lnTo>
                  <a:lnTo>
                    <a:pt x="738" y="1353"/>
                  </a:lnTo>
                  <a:lnTo>
                    <a:pt x="742" y="1353"/>
                  </a:lnTo>
                  <a:lnTo>
                    <a:pt x="742" y="1353"/>
                  </a:lnTo>
                  <a:lnTo>
                    <a:pt x="740" y="1353"/>
                  </a:lnTo>
                  <a:lnTo>
                    <a:pt x="736" y="1354"/>
                  </a:lnTo>
                  <a:lnTo>
                    <a:pt x="735" y="1356"/>
                  </a:lnTo>
                  <a:lnTo>
                    <a:pt x="735" y="1356"/>
                  </a:lnTo>
                  <a:lnTo>
                    <a:pt x="736" y="1356"/>
                  </a:lnTo>
                  <a:lnTo>
                    <a:pt x="735" y="1358"/>
                  </a:lnTo>
                  <a:lnTo>
                    <a:pt x="735" y="1360"/>
                  </a:lnTo>
                  <a:lnTo>
                    <a:pt x="735" y="1360"/>
                  </a:lnTo>
                  <a:lnTo>
                    <a:pt x="735" y="1360"/>
                  </a:lnTo>
                  <a:lnTo>
                    <a:pt x="735" y="1362"/>
                  </a:lnTo>
                  <a:lnTo>
                    <a:pt x="736" y="1362"/>
                  </a:lnTo>
                  <a:lnTo>
                    <a:pt x="738" y="1362"/>
                  </a:lnTo>
                  <a:lnTo>
                    <a:pt x="738" y="1362"/>
                  </a:lnTo>
                  <a:lnTo>
                    <a:pt x="738" y="1362"/>
                  </a:lnTo>
                  <a:lnTo>
                    <a:pt x="740" y="1360"/>
                  </a:lnTo>
                  <a:lnTo>
                    <a:pt x="740" y="1358"/>
                  </a:lnTo>
                  <a:lnTo>
                    <a:pt x="740" y="1358"/>
                  </a:lnTo>
                  <a:lnTo>
                    <a:pt x="740" y="1356"/>
                  </a:lnTo>
                  <a:lnTo>
                    <a:pt x="742" y="1356"/>
                  </a:lnTo>
                  <a:lnTo>
                    <a:pt x="744" y="1354"/>
                  </a:lnTo>
                  <a:lnTo>
                    <a:pt x="745" y="1354"/>
                  </a:lnTo>
                  <a:lnTo>
                    <a:pt x="745" y="1356"/>
                  </a:lnTo>
                  <a:lnTo>
                    <a:pt x="744" y="1356"/>
                  </a:lnTo>
                  <a:lnTo>
                    <a:pt x="742" y="1358"/>
                  </a:lnTo>
                  <a:lnTo>
                    <a:pt x="742" y="1360"/>
                  </a:lnTo>
                  <a:lnTo>
                    <a:pt x="744" y="1363"/>
                  </a:lnTo>
                  <a:lnTo>
                    <a:pt x="744" y="1363"/>
                  </a:lnTo>
                  <a:lnTo>
                    <a:pt x="742" y="1365"/>
                  </a:lnTo>
                  <a:lnTo>
                    <a:pt x="742" y="1365"/>
                  </a:lnTo>
                  <a:lnTo>
                    <a:pt x="742" y="1365"/>
                  </a:lnTo>
                  <a:lnTo>
                    <a:pt x="742" y="1367"/>
                  </a:lnTo>
                  <a:lnTo>
                    <a:pt x="742" y="1367"/>
                  </a:lnTo>
                  <a:lnTo>
                    <a:pt x="744" y="1367"/>
                  </a:lnTo>
                  <a:lnTo>
                    <a:pt x="744" y="1367"/>
                  </a:lnTo>
                  <a:lnTo>
                    <a:pt x="744" y="1367"/>
                  </a:lnTo>
                  <a:lnTo>
                    <a:pt x="744" y="1367"/>
                  </a:lnTo>
                  <a:lnTo>
                    <a:pt x="744" y="1367"/>
                  </a:lnTo>
                  <a:lnTo>
                    <a:pt x="747" y="1367"/>
                  </a:lnTo>
                  <a:lnTo>
                    <a:pt x="745" y="1369"/>
                  </a:lnTo>
                  <a:lnTo>
                    <a:pt x="745" y="1369"/>
                  </a:lnTo>
                  <a:lnTo>
                    <a:pt x="744" y="1371"/>
                  </a:lnTo>
                  <a:lnTo>
                    <a:pt x="744" y="1371"/>
                  </a:lnTo>
                  <a:lnTo>
                    <a:pt x="742" y="1369"/>
                  </a:lnTo>
                  <a:lnTo>
                    <a:pt x="742" y="1369"/>
                  </a:lnTo>
                  <a:lnTo>
                    <a:pt x="740" y="1372"/>
                  </a:lnTo>
                  <a:lnTo>
                    <a:pt x="742" y="1372"/>
                  </a:lnTo>
                  <a:lnTo>
                    <a:pt x="742" y="1372"/>
                  </a:lnTo>
                  <a:lnTo>
                    <a:pt x="742" y="1374"/>
                  </a:lnTo>
                  <a:lnTo>
                    <a:pt x="742" y="1374"/>
                  </a:lnTo>
                  <a:lnTo>
                    <a:pt x="742" y="1374"/>
                  </a:lnTo>
                  <a:lnTo>
                    <a:pt x="744" y="1376"/>
                  </a:lnTo>
                  <a:lnTo>
                    <a:pt x="744" y="1376"/>
                  </a:lnTo>
                  <a:lnTo>
                    <a:pt x="745" y="1374"/>
                  </a:lnTo>
                  <a:lnTo>
                    <a:pt x="745" y="1374"/>
                  </a:lnTo>
                  <a:lnTo>
                    <a:pt x="745" y="1374"/>
                  </a:lnTo>
                  <a:lnTo>
                    <a:pt x="745" y="1376"/>
                  </a:lnTo>
                  <a:lnTo>
                    <a:pt x="747" y="1374"/>
                  </a:lnTo>
                  <a:lnTo>
                    <a:pt x="749" y="1374"/>
                  </a:lnTo>
                  <a:lnTo>
                    <a:pt x="751" y="1371"/>
                  </a:lnTo>
                  <a:lnTo>
                    <a:pt x="751" y="1367"/>
                  </a:lnTo>
                  <a:lnTo>
                    <a:pt x="749" y="1362"/>
                  </a:lnTo>
                  <a:lnTo>
                    <a:pt x="749" y="1362"/>
                  </a:lnTo>
                  <a:lnTo>
                    <a:pt x="749" y="1360"/>
                  </a:lnTo>
                  <a:lnTo>
                    <a:pt x="751" y="1360"/>
                  </a:lnTo>
                  <a:lnTo>
                    <a:pt x="751" y="1360"/>
                  </a:lnTo>
                  <a:lnTo>
                    <a:pt x="753" y="1360"/>
                  </a:lnTo>
                  <a:lnTo>
                    <a:pt x="753" y="1358"/>
                  </a:lnTo>
                  <a:lnTo>
                    <a:pt x="753" y="1356"/>
                  </a:lnTo>
                  <a:lnTo>
                    <a:pt x="754" y="1354"/>
                  </a:lnTo>
                  <a:lnTo>
                    <a:pt x="756" y="1353"/>
                  </a:lnTo>
                  <a:lnTo>
                    <a:pt x="756" y="1351"/>
                  </a:lnTo>
                  <a:lnTo>
                    <a:pt x="756" y="1349"/>
                  </a:lnTo>
                  <a:lnTo>
                    <a:pt x="758" y="1349"/>
                  </a:lnTo>
                  <a:lnTo>
                    <a:pt x="758" y="1349"/>
                  </a:lnTo>
                  <a:lnTo>
                    <a:pt x="762" y="1351"/>
                  </a:lnTo>
                  <a:lnTo>
                    <a:pt x="762" y="1351"/>
                  </a:lnTo>
                  <a:lnTo>
                    <a:pt x="764" y="1351"/>
                  </a:lnTo>
                  <a:lnTo>
                    <a:pt x="764" y="1351"/>
                  </a:lnTo>
                  <a:lnTo>
                    <a:pt x="764" y="1349"/>
                  </a:lnTo>
                  <a:lnTo>
                    <a:pt x="765" y="1347"/>
                  </a:lnTo>
                  <a:lnTo>
                    <a:pt x="764" y="1347"/>
                  </a:lnTo>
                  <a:lnTo>
                    <a:pt x="764" y="1345"/>
                  </a:lnTo>
                  <a:lnTo>
                    <a:pt x="764" y="1345"/>
                  </a:lnTo>
                  <a:lnTo>
                    <a:pt x="764" y="1344"/>
                  </a:lnTo>
                  <a:lnTo>
                    <a:pt x="765" y="1342"/>
                  </a:lnTo>
                  <a:lnTo>
                    <a:pt x="765" y="1340"/>
                  </a:lnTo>
                  <a:lnTo>
                    <a:pt x="764" y="1340"/>
                  </a:lnTo>
                  <a:lnTo>
                    <a:pt x="762" y="1338"/>
                  </a:lnTo>
                  <a:lnTo>
                    <a:pt x="764" y="1338"/>
                  </a:lnTo>
                  <a:lnTo>
                    <a:pt x="765" y="1338"/>
                  </a:lnTo>
                  <a:lnTo>
                    <a:pt x="767" y="1338"/>
                  </a:lnTo>
                  <a:lnTo>
                    <a:pt x="767" y="1338"/>
                  </a:lnTo>
                  <a:lnTo>
                    <a:pt x="769" y="1338"/>
                  </a:lnTo>
                  <a:lnTo>
                    <a:pt x="769" y="1336"/>
                  </a:lnTo>
                  <a:lnTo>
                    <a:pt x="769" y="1336"/>
                  </a:lnTo>
                  <a:lnTo>
                    <a:pt x="767" y="1335"/>
                  </a:lnTo>
                  <a:lnTo>
                    <a:pt x="767" y="1333"/>
                  </a:lnTo>
                  <a:lnTo>
                    <a:pt x="765" y="1331"/>
                  </a:lnTo>
                  <a:lnTo>
                    <a:pt x="765" y="1331"/>
                  </a:lnTo>
                  <a:lnTo>
                    <a:pt x="765" y="1329"/>
                  </a:lnTo>
                  <a:lnTo>
                    <a:pt x="765" y="1329"/>
                  </a:lnTo>
                  <a:lnTo>
                    <a:pt x="765" y="1329"/>
                  </a:lnTo>
                  <a:lnTo>
                    <a:pt x="767" y="1329"/>
                  </a:lnTo>
                  <a:lnTo>
                    <a:pt x="767" y="1333"/>
                  </a:lnTo>
                  <a:lnTo>
                    <a:pt x="767" y="1335"/>
                  </a:lnTo>
                  <a:lnTo>
                    <a:pt x="769" y="1336"/>
                  </a:lnTo>
                  <a:lnTo>
                    <a:pt x="771" y="1336"/>
                  </a:lnTo>
                  <a:lnTo>
                    <a:pt x="771" y="1336"/>
                  </a:lnTo>
                  <a:lnTo>
                    <a:pt x="773" y="1336"/>
                  </a:lnTo>
                  <a:lnTo>
                    <a:pt x="774" y="1333"/>
                  </a:lnTo>
                  <a:lnTo>
                    <a:pt x="776" y="1333"/>
                  </a:lnTo>
                  <a:lnTo>
                    <a:pt x="778" y="1333"/>
                  </a:lnTo>
                  <a:lnTo>
                    <a:pt x="782" y="1331"/>
                  </a:lnTo>
                  <a:lnTo>
                    <a:pt x="782" y="1331"/>
                  </a:lnTo>
                  <a:lnTo>
                    <a:pt x="785" y="1329"/>
                  </a:lnTo>
                  <a:lnTo>
                    <a:pt x="789" y="1324"/>
                  </a:lnTo>
                  <a:lnTo>
                    <a:pt x="791" y="1324"/>
                  </a:lnTo>
                  <a:lnTo>
                    <a:pt x="791" y="1326"/>
                  </a:lnTo>
                  <a:lnTo>
                    <a:pt x="787" y="1329"/>
                  </a:lnTo>
                  <a:lnTo>
                    <a:pt x="787" y="1331"/>
                  </a:lnTo>
                  <a:lnTo>
                    <a:pt x="787" y="1333"/>
                  </a:lnTo>
                  <a:lnTo>
                    <a:pt x="789" y="1333"/>
                  </a:lnTo>
                  <a:lnTo>
                    <a:pt x="789" y="1333"/>
                  </a:lnTo>
                  <a:lnTo>
                    <a:pt x="791" y="1333"/>
                  </a:lnTo>
                  <a:lnTo>
                    <a:pt x="794" y="1329"/>
                  </a:lnTo>
                  <a:lnTo>
                    <a:pt x="796" y="1327"/>
                  </a:lnTo>
                  <a:lnTo>
                    <a:pt x="798" y="1326"/>
                  </a:lnTo>
                  <a:lnTo>
                    <a:pt x="800" y="1326"/>
                  </a:lnTo>
                  <a:lnTo>
                    <a:pt x="801" y="1322"/>
                  </a:lnTo>
                  <a:lnTo>
                    <a:pt x="803" y="1320"/>
                  </a:lnTo>
                  <a:lnTo>
                    <a:pt x="805" y="1318"/>
                  </a:lnTo>
                  <a:lnTo>
                    <a:pt x="807" y="1316"/>
                  </a:lnTo>
                  <a:lnTo>
                    <a:pt x="807" y="1316"/>
                  </a:lnTo>
                  <a:lnTo>
                    <a:pt x="805" y="1322"/>
                  </a:lnTo>
                  <a:lnTo>
                    <a:pt x="805" y="1322"/>
                  </a:lnTo>
                  <a:lnTo>
                    <a:pt x="803" y="1322"/>
                  </a:lnTo>
                  <a:lnTo>
                    <a:pt x="803" y="1322"/>
                  </a:lnTo>
                  <a:lnTo>
                    <a:pt x="803" y="1324"/>
                  </a:lnTo>
                  <a:lnTo>
                    <a:pt x="803" y="1324"/>
                  </a:lnTo>
                  <a:lnTo>
                    <a:pt x="803" y="1324"/>
                  </a:lnTo>
                  <a:lnTo>
                    <a:pt x="801" y="1324"/>
                  </a:lnTo>
                  <a:lnTo>
                    <a:pt x="801" y="1324"/>
                  </a:lnTo>
                  <a:lnTo>
                    <a:pt x="801" y="1326"/>
                  </a:lnTo>
                  <a:lnTo>
                    <a:pt x="812" y="1326"/>
                  </a:lnTo>
                  <a:lnTo>
                    <a:pt x="810" y="1327"/>
                  </a:lnTo>
                  <a:lnTo>
                    <a:pt x="809" y="1327"/>
                  </a:lnTo>
                  <a:lnTo>
                    <a:pt x="803" y="1326"/>
                  </a:lnTo>
                  <a:lnTo>
                    <a:pt x="796" y="1327"/>
                  </a:lnTo>
                  <a:lnTo>
                    <a:pt x="796" y="1329"/>
                  </a:lnTo>
                  <a:lnTo>
                    <a:pt x="794" y="1329"/>
                  </a:lnTo>
                  <a:lnTo>
                    <a:pt x="794" y="1331"/>
                  </a:lnTo>
                  <a:lnTo>
                    <a:pt x="792" y="1335"/>
                  </a:lnTo>
                  <a:lnTo>
                    <a:pt x="792" y="1336"/>
                  </a:lnTo>
                  <a:lnTo>
                    <a:pt x="791" y="1336"/>
                  </a:lnTo>
                  <a:lnTo>
                    <a:pt x="789" y="1338"/>
                  </a:lnTo>
                  <a:lnTo>
                    <a:pt x="789" y="1340"/>
                  </a:lnTo>
                  <a:lnTo>
                    <a:pt x="787" y="1345"/>
                  </a:lnTo>
                  <a:lnTo>
                    <a:pt x="785" y="1349"/>
                  </a:lnTo>
                  <a:lnTo>
                    <a:pt x="785" y="1351"/>
                  </a:lnTo>
                  <a:lnTo>
                    <a:pt x="785" y="1353"/>
                  </a:lnTo>
                  <a:lnTo>
                    <a:pt x="785" y="1353"/>
                  </a:lnTo>
                  <a:lnTo>
                    <a:pt x="783" y="1358"/>
                  </a:lnTo>
                  <a:lnTo>
                    <a:pt x="783" y="1360"/>
                  </a:lnTo>
                  <a:lnTo>
                    <a:pt x="783" y="1362"/>
                  </a:lnTo>
                  <a:lnTo>
                    <a:pt x="783" y="1367"/>
                  </a:lnTo>
                  <a:lnTo>
                    <a:pt x="783" y="1367"/>
                  </a:lnTo>
                  <a:lnTo>
                    <a:pt x="782" y="1365"/>
                  </a:lnTo>
                  <a:lnTo>
                    <a:pt x="782" y="1362"/>
                  </a:lnTo>
                  <a:lnTo>
                    <a:pt x="782" y="1360"/>
                  </a:lnTo>
                  <a:lnTo>
                    <a:pt x="783" y="1358"/>
                  </a:lnTo>
                  <a:lnTo>
                    <a:pt x="783" y="1349"/>
                  </a:lnTo>
                  <a:lnTo>
                    <a:pt x="783" y="1349"/>
                  </a:lnTo>
                  <a:lnTo>
                    <a:pt x="785" y="1347"/>
                  </a:lnTo>
                  <a:lnTo>
                    <a:pt x="785" y="1345"/>
                  </a:lnTo>
                  <a:lnTo>
                    <a:pt x="785" y="1342"/>
                  </a:lnTo>
                  <a:lnTo>
                    <a:pt x="787" y="1340"/>
                  </a:lnTo>
                  <a:lnTo>
                    <a:pt x="789" y="1335"/>
                  </a:lnTo>
                  <a:lnTo>
                    <a:pt x="785" y="1333"/>
                  </a:lnTo>
                  <a:lnTo>
                    <a:pt x="783" y="1333"/>
                  </a:lnTo>
                  <a:lnTo>
                    <a:pt x="782" y="1333"/>
                  </a:lnTo>
                  <a:lnTo>
                    <a:pt x="780" y="1333"/>
                  </a:lnTo>
                  <a:lnTo>
                    <a:pt x="778" y="1336"/>
                  </a:lnTo>
                  <a:lnTo>
                    <a:pt x="778" y="1338"/>
                  </a:lnTo>
                  <a:lnTo>
                    <a:pt x="776" y="1338"/>
                  </a:lnTo>
                  <a:lnTo>
                    <a:pt x="774" y="1338"/>
                  </a:lnTo>
                  <a:lnTo>
                    <a:pt x="774" y="1340"/>
                  </a:lnTo>
                  <a:lnTo>
                    <a:pt x="774" y="1340"/>
                  </a:lnTo>
                  <a:lnTo>
                    <a:pt x="774" y="1340"/>
                  </a:lnTo>
                  <a:lnTo>
                    <a:pt x="774" y="1340"/>
                  </a:lnTo>
                  <a:lnTo>
                    <a:pt x="773" y="1340"/>
                  </a:lnTo>
                  <a:lnTo>
                    <a:pt x="774" y="1342"/>
                  </a:lnTo>
                  <a:lnTo>
                    <a:pt x="773" y="1342"/>
                  </a:lnTo>
                  <a:lnTo>
                    <a:pt x="773" y="1342"/>
                  </a:lnTo>
                  <a:lnTo>
                    <a:pt x="773" y="1342"/>
                  </a:lnTo>
                  <a:lnTo>
                    <a:pt x="771" y="1344"/>
                  </a:lnTo>
                  <a:lnTo>
                    <a:pt x="771" y="1344"/>
                  </a:lnTo>
                  <a:lnTo>
                    <a:pt x="769" y="1345"/>
                  </a:lnTo>
                  <a:lnTo>
                    <a:pt x="767" y="1345"/>
                  </a:lnTo>
                  <a:lnTo>
                    <a:pt x="767" y="1347"/>
                  </a:lnTo>
                  <a:lnTo>
                    <a:pt x="767" y="1347"/>
                  </a:lnTo>
                  <a:lnTo>
                    <a:pt x="765" y="1349"/>
                  </a:lnTo>
                  <a:lnTo>
                    <a:pt x="765" y="1351"/>
                  </a:lnTo>
                  <a:lnTo>
                    <a:pt x="765" y="1353"/>
                  </a:lnTo>
                  <a:lnTo>
                    <a:pt x="764" y="1354"/>
                  </a:lnTo>
                  <a:lnTo>
                    <a:pt x="760" y="1356"/>
                  </a:lnTo>
                  <a:lnTo>
                    <a:pt x="762" y="1358"/>
                  </a:lnTo>
                  <a:lnTo>
                    <a:pt x="762" y="1362"/>
                  </a:lnTo>
                  <a:lnTo>
                    <a:pt x="762" y="1365"/>
                  </a:lnTo>
                  <a:lnTo>
                    <a:pt x="764" y="1365"/>
                  </a:lnTo>
                  <a:lnTo>
                    <a:pt x="765" y="1363"/>
                  </a:lnTo>
                  <a:lnTo>
                    <a:pt x="767" y="1363"/>
                  </a:lnTo>
                  <a:lnTo>
                    <a:pt x="767" y="1362"/>
                  </a:lnTo>
                  <a:lnTo>
                    <a:pt x="767" y="1362"/>
                  </a:lnTo>
                  <a:lnTo>
                    <a:pt x="769" y="1360"/>
                  </a:lnTo>
                  <a:lnTo>
                    <a:pt x="769" y="1360"/>
                  </a:lnTo>
                  <a:lnTo>
                    <a:pt x="769" y="1360"/>
                  </a:lnTo>
                  <a:lnTo>
                    <a:pt x="769" y="1360"/>
                  </a:lnTo>
                  <a:lnTo>
                    <a:pt x="769" y="1362"/>
                  </a:lnTo>
                  <a:lnTo>
                    <a:pt x="771" y="1363"/>
                  </a:lnTo>
                  <a:lnTo>
                    <a:pt x="771" y="1363"/>
                  </a:lnTo>
                  <a:lnTo>
                    <a:pt x="771" y="1363"/>
                  </a:lnTo>
                  <a:lnTo>
                    <a:pt x="762" y="1367"/>
                  </a:lnTo>
                  <a:lnTo>
                    <a:pt x="756" y="1371"/>
                  </a:lnTo>
                  <a:lnTo>
                    <a:pt x="754" y="1376"/>
                  </a:lnTo>
                  <a:lnTo>
                    <a:pt x="756" y="1378"/>
                  </a:lnTo>
                  <a:lnTo>
                    <a:pt x="756" y="1378"/>
                  </a:lnTo>
                  <a:lnTo>
                    <a:pt x="756" y="1378"/>
                  </a:lnTo>
                  <a:lnTo>
                    <a:pt x="756" y="1380"/>
                  </a:lnTo>
                  <a:lnTo>
                    <a:pt x="754" y="1380"/>
                  </a:lnTo>
                  <a:lnTo>
                    <a:pt x="754" y="1380"/>
                  </a:lnTo>
                  <a:lnTo>
                    <a:pt x="749" y="1382"/>
                  </a:lnTo>
                  <a:lnTo>
                    <a:pt x="747" y="1382"/>
                  </a:lnTo>
                  <a:lnTo>
                    <a:pt x="745" y="1383"/>
                  </a:lnTo>
                  <a:lnTo>
                    <a:pt x="744" y="1385"/>
                  </a:lnTo>
                  <a:lnTo>
                    <a:pt x="744" y="1387"/>
                  </a:lnTo>
                  <a:lnTo>
                    <a:pt x="742" y="1389"/>
                  </a:lnTo>
                  <a:lnTo>
                    <a:pt x="740" y="1391"/>
                  </a:lnTo>
                  <a:lnTo>
                    <a:pt x="738" y="1391"/>
                  </a:lnTo>
                  <a:lnTo>
                    <a:pt x="740" y="1392"/>
                  </a:lnTo>
                  <a:lnTo>
                    <a:pt x="740" y="1392"/>
                  </a:lnTo>
                  <a:lnTo>
                    <a:pt x="742" y="1391"/>
                  </a:lnTo>
                  <a:lnTo>
                    <a:pt x="742" y="1391"/>
                  </a:lnTo>
                  <a:lnTo>
                    <a:pt x="742" y="1392"/>
                  </a:lnTo>
                  <a:lnTo>
                    <a:pt x="742" y="1392"/>
                  </a:lnTo>
                  <a:lnTo>
                    <a:pt x="744" y="1392"/>
                  </a:lnTo>
                  <a:lnTo>
                    <a:pt x="745" y="1394"/>
                  </a:lnTo>
                  <a:lnTo>
                    <a:pt x="745" y="1396"/>
                  </a:lnTo>
                  <a:lnTo>
                    <a:pt x="747" y="1398"/>
                  </a:lnTo>
                  <a:lnTo>
                    <a:pt x="749" y="1398"/>
                  </a:lnTo>
                  <a:lnTo>
                    <a:pt x="749" y="1398"/>
                  </a:lnTo>
                  <a:lnTo>
                    <a:pt x="751" y="1398"/>
                  </a:lnTo>
                  <a:lnTo>
                    <a:pt x="753" y="1396"/>
                  </a:lnTo>
                  <a:lnTo>
                    <a:pt x="753" y="1396"/>
                  </a:lnTo>
                  <a:lnTo>
                    <a:pt x="753" y="1394"/>
                  </a:lnTo>
                  <a:lnTo>
                    <a:pt x="753" y="1392"/>
                  </a:lnTo>
                  <a:lnTo>
                    <a:pt x="754" y="1391"/>
                  </a:lnTo>
                  <a:lnTo>
                    <a:pt x="754" y="1391"/>
                  </a:lnTo>
                  <a:lnTo>
                    <a:pt x="754" y="1391"/>
                  </a:lnTo>
                  <a:lnTo>
                    <a:pt x="754" y="1392"/>
                  </a:lnTo>
                  <a:lnTo>
                    <a:pt x="754" y="1394"/>
                  </a:lnTo>
                  <a:lnTo>
                    <a:pt x="754" y="1396"/>
                  </a:lnTo>
                  <a:lnTo>
                    <a:pt x="754" y="1396"/>
                  </a:lnTo>
                  <a:lnTo>
                    <a:pt x="753" y="1396"/>
                  </a:lnTo>
                  <a:lnTo>
                    <a:pt x="753" y="1398"/>
                  </a:lnTo>
                  <a:lnTo>
                    <a:pt x="754" y="1400"/>
                  </a:lnTo>
                  <a:lnTo>
                    <a:pt x="754" y="1400"/>
                  </a:lnTo>
                  <a:lnTo>
                    <a:pt x="756" y="1400"/>
                  </a:lnTo>
                  <a:lnTo>
                    <a:pt x="758" y="1400"/>
                  </a:lnTo>
                  <a:lnTo>
                    <a:pt x="758" y="1400"/>
                  </a:lnTo>
                  <a:lnTo>
                    <a:pt x="764" y="1396"/>
                  </a:lnTo>
                  <a:lnTo>
                    <a:pt x="769" y="1391"/>
                  </a:lnTo>
                  <a:lnTo>
                    <a:pt x="773" y="1391"/>
                  </a:lnTo>
                  <a:lnTo>
                    <a:pt x="771" y="1392"/>
                  </a:lnTo>
                  <a:lnTo>
                    <a:pt x="767" y="1392"/>
                  </a:lnTo>
                  <a:lnTo>
                    <a:pt x="767" y="1394"/>
                  </a:lnTo>
                  <a:lnTo>
                    <a:pt x="767" y="1394"/>
                  </a:lnTo>
                  <a:lnTo>
                    <a:pt x="767" y="1396"/>
                  </a:lnTo>
                  <a:lnTo>
                    <a:pt x="765" y="1396"/>
                  </a:lnTo>
                  <a:lnTo>
                    <a:pt x="765" y="1396"/>
                  </a:lnTo>
                  <a:lnTo>
                    <a:pt x="765" y="1396"/>
                  </a:lnTo>
                  <a:lnTo>
                    <a:pt x="758" y="1401"/>
                  </a:lnTo>
                  <a:lnTo>
                    <a:pt x="756" y="1401"/>
                  </a:lnTo>
                  <a:lnTo>
                    <a:pt x="753" y="1401"/>
                  </a:lnTo>
                  <a:lnTo>
                    <a:pt x="753" y="1401"/>
                  </a:lnTo>
                  <a:lnTo>
                    <a:pt x="753" y="1400"/>
                  </a:lnTo>
                  <a:lnTo>
                    <a:pt x="753" y="1400"/>
                  </a:lnTo>
                  <a:lnTo>
                    <a:pt x="753" y="1400"/>
                  </a:lnTo>
                  <a:lnTo>
                    <a:pt x="751" y="1400"/>
                  </a:lnTo>
                  <a:lnTo>
                    <a:pt x="751" y="1400"/>
                  </a:lnTo>
                  <a:lnTo>
                    <a:pt x="751" y="1401"/>
                  </a:lnTo>
                  <a:lnTo>
                    <a:pt x="751" y="1401"/>
                  </a:lnTo>
                  <a:lnTo>
                    <a:pt x="751" y="1401"/>
                  </a:lnTo>
                  <a:lnTo>
                    <a:pt x="747" y="1403"/>
                  </a:lnTo>
                  <a:lnTo>
                    <a:pt x="747" y="1403"/>
                  </a:lnTo>
                  <a:lnTo>
                    <a:pt x="747" y="1403"/>
                  </a:lnTo>
                  <a:lnTo>
                    <a:pt x="747" y="1405"/>
                  </a:lnTo>
                  <a:lnTo>
                    <a:pt x="744" y="1407"/>
                  </a:lnTo>
                  <a:lnTo>
                    <a:pt x="744" y="1409"/>
                  </a:lnTo>
                  <a:lnTo>
                    <a:pt x="745" y="1409"/>
                  </a:lnTo>
                  <a:lnTo>
                    <a:pt x="745" y="1410"/>
                  </a:lnTo>
                  <a:lnTo>
                    <a:pt x="751" y="1409"/>
                  </a:lnTo>
                  <a:lnTo>
                    <a:pt x="751" y="1410"/>
                  </a:lnTo>
                  <a:lnTo>
                    <a:pt x="747" y="1410"/>
                  </a:lnTo>
                  <a:lnTo>
                    <a:pt x="745" y="1410"/>
                  </a:lnTo>
                  <a:lnTo>
                    <a:pt x="745" y="1410"/>
                  </a:lnTo>
                  <a:lnTo>
                    <a:pt x="745" y="1412"/>
                  </a:lnTo>
                  <a:lnTo>
                    <a:pt x="745" y="1414"/>
                  </a:lnTo>
                  <a:lnTo>
                    <a:pt x="745" y="1414"/>
                  </a:lnTo>
                  <a:lnTo>
                    <a:pt x="744" y="1414"/>
                  </a:lnTo>
                  <a:lnTo>
                    <a:pt x="744" y="1414"/>
                  </a:lnTo>
                  <a:lnTo>
                    <a:pt x="742" y="1414"/>
                  </a:lnTo>
                  <a:lnTo>
                    <a:pt x="744" y="1412"/>
                  </a:lnTo>
                  <a:lnTo>
                    <a:pt x="744" y="1410"/>
                  </a:lnTo>
                  <a:lnTo>
                    <a:pt x="742" y="1409"/>
                  </a:lnTo>
                  <a:lnTo>
                    <a:pt x="742" y="1409"/>
                  </a:lnTo>
                  <a:lnTo>
                    <a:pt x="738" y="1409"/>
                  </a:lnTo>
                  <a:lnTo>
                    <a:pt x="736" y="1409"/>
                  </a:lnTo>
                  <a:lnTo>
                    <a:pt x="736" y="1409"/>
                  </a:lnTo>
                  <a:lnTo>
                    <a:pt x="735" y="1409"/>
                  </a:lnTo>
                  <a:lnTo>
                    <a:pt x="735" y="1409"/>
                  </a:lnTo>
                  <a:lnTo>
                    <a:pt x="733" y="1412"/>
                  </a:lnTo>
                  <a:lnTo>
                    <a:pt x="733" y="1414"/>
                  </a:lnTo>
                  <a:lnTo>
                    <a:pt x="733" y="1414"/>
                  </a:lnTo>
                  <a:lnTo>
                    <a:pt x="733" y="1416"/>
                  </a:lnTo>
                  <a:lnTo>
                    <a:pt x="733" y="1418"/>
                  </a:lnTo>
                  <a:lnTo>
                    <a:pt x="733" y="1419"/>
                  </a:lnTo>
                  <a:lnTo>
                    <a:pt x="733" y="1419"/>
                  </a:lnTo>
                  <a:lnTo>
                    <a:pt x="733" y="1421"/>
                  </a:lnTo>
                  <a:lnTo>
                    <a:pt x="731" y="1421"/>
                  </a:lnTo>
                  <a:lnTo>
                    <a:pt x="729" y="1423"/>
                  </a:lnTo>
                  <a:lnTo>
                    <a:pt x="729" y="1423"/>
                  </a:lnTo>
                  <a:lnTo>
                    <a:pt x="727" y="1425"/>
                  </a:lnTo>
                  <a:lnTo>
                    <a:pt x="727" y="1425"/>
                  </a:lnTo>
                  <a:lnTo>
                    <a:pt x="727" y="1425"/>
                  </a:lnTo>
                  <a:lnTo>
                    <a:pt x="727" y="1423"/>
                  </a:lnTo>
                  <a:lnTo>
                    <a:pt x="727" y="1423"/>
                  </a:lnTo>
                  <a:lnTo>
                    <a:pt x="727" y="1421"/>
                  </a:lnTo>
                  <a:lnTo>
                    <a:pt x="727" y="1421"/>
                  </a:lnTo>
                  <a:lnTo>
                    <a:pt x="727" y="1421"/>
                  </a:lnTo>
                  <a:lnTo>
                    <a:pt x="727" y="1421"/>
                  </a:lnTo>
                  <a:lnTo>
                    <a:pt x="729" y="1421"/>
                  </a:lnTo>
                  <a:lnTo>
                    <a:pt x="729" y="1421"/>
                  </a:lnTo>
                  <a:lnTo>
                    <a:pt x="729" y="1419"/>
                  </a:lnTo>
                  <a:lnTo>
                    <a:pt x="729" y="1419"/>
                  </a:lnTo>
                  <a:lnTo>
                    <a:pt x="731" y="1419"/>
                  </a:lnTo>
                  <a:lnTo>
                    <a:pt x="731" y="1418"/>
                  </a:lnTo>
                  <a:lnTo>
                    <a:pt x="731" y="1418"/>
                  </a:lnTo>
                  <a:lnTo>
                    <a:pt x="731" y="1416"/>
                  </a:lnTo>
                  <a:lnTo>
                    <a:pt x="731" y="1414"/>
                  </a:lnTo>
                  <a:lnTo>
                    <a:pt x="731" y="1414"/>
                  </a:lnTo>
                  <a:lnTo>
                    <a:pt x="731" y="1412"/>
                  </a:lnTo>
                  <a:lnTo>
                    <a:pt x="731" y="1410"/>
                  </a:lnTo>
                  <a:lnTo>
                    <a:pt x="731" y="1409"/>
                  </a:lnTo>
                  <a:lnTo>
                    <a:pt x="731" y="1407"/>
                  </a:lnTo>
                  <a:lnTo>
                    <a:pt x="731" y="1405"/>
                  </a:lnTo>
                  <a:lnTo>
                    <a:pt x="731" y="1405"/>
                  </a:lnTo>
                  <a:lnTo>
                    <a:pt x="731" y="1403"/>
                  </a:lnTo>
                  <a:lnTo>
                    <a:pt x="731" y="1403"/>
                  </a:lnTo>
                  <a:lnTo>
                    <a:pt x="731" y="1403"/>
                  </a:lnTo>
                  <a:lnTo>
                    <a:pt x="731" y="1401"/>
                  </a:lnTo>
                  <a:lnTo>
                    <a:pt x="729" y="1405"/>
                  </a:lnTo>
                  <a:lnTo>
                    <a:pt x="727" y="1407"/>
                  </a:lnTo>
                  <a:lnTo>
                    <a:pt x="727" y="1409"/>
                  </a:lnTo>
                  <a:lnTo>
                    <a:pt x="727" y="1410"/>
                  </a:lnTo>
                  <a:lnTo>
                    <a:pt x="727" y="1410"/>
                  </a:lnTo>
                  <a:lnTo>
                    <a:pt x="727" y="1412"/>
                  </a:lnTo>
                  <a:lnTo>
                    <a:pt x="727" y="1412"/>
                  </a:lnTo>
                  <a:lnTo>
                    <a:pt x="727" y="1414"/>
                  </a:lnTo>
                  <a:lnTo>
                    <a:pt x="727" y="1416"/>
                  </a:lnTo>
                  <a:lnTo>
                    <a:pt x="727" y="1416"/>
                  </a:lnTo>
                  <a:lnTo>
                    <a:pt x="726" y="1412"/>
                  </a:lnTo>
                  <a:lnTo>
                    <a:pt x="726" y="1410"/>
                  </a:lnTo>
                  <a:lnTo>
                    <a:pt x="726" y="1410"/>
                  </a:lnTo>
                  <a:lnTo>
                    <a:pt x="724" y="1410"/>
                  </a:lnTo>
                  <a:lnTo>
                    <a:pt x="722" y="1412"/>
                  </a:lnTo>
                  <a:lnTo>
                    <a:pt x="722" y="1412"/>
                  </a:lnTo>
                  <a:lnTo>
                    <a:pt x="722" y="1416"/>
                  </a:lnTo>
                  <a:lnTo>
                    <a:pt x="718" y="1419"/>
                  </a:lnTo>
                  <a:lnTo>
                    <a:pt x="718" y="1419"/>
                  </a:lnTo>
                  <a:lnTo>
                    <a:pt x="717" y="1421"/>
                  </a:lnTo>
                  <a:lnTo>
                    <a:pt x="717" y="1421"/>
                  </a:lnTo>
                  <a:lnTo>
                    <a:pt x="718" y="1423"/>
                  </a:lnTo>
                  <a:lnTo>
                    <a:pt x="718" y="1423"/>
                  </a:lnTo>
                  <a:lnTo>
                    <a:pt x="717" y="1423"/>
                  </a:lnTo>
                  <a:lnTo>
                    <a:pt x="717" y="1423"/>
                  </a:lnTo>
                  <a:lnTo>
                    <a:pt x="717" y="1423"/>
                  </a:lnTo>
                  <a:lnTo>
                    <a:pt x="717" y="1425"/>
                  </a:lnTo>
                  <a:lnTo>
                    <a:pt x="717" y="1425"/>
                  </a:lnTo>
                  <a:lnTo>
                    <a:pt x="717" y="1425"/>
                  </a:lnTo>
                  <a:lnTo>
                    <a:pt x="717" y="1425"/>
                  </a:lnTo>
                  <a:lnTo>
                    <a:pt x="717" y="1428"/>
                  </a:lnTo>
                  <a:lnTo>
                    <a:pt x="717" y="1430"/>
                  </a:lnTo>
                  <a:lnTo>
                    <a:pt x="717" y="1432"/>
                  </a:lnTo>
                  <a:lnTo>
                    <a:pt x="718" y="1432"/>
                  </a:lnTo>
                  <a:lnTo>
                    <a:pt x="722" y="1441"/>
                  </a:lnTo>
                  <a:lnTo>
                    <a:pt x="724" y="1439"/>
                  </a:lnTo>
                  <a:lnTo>
                    <a:pt x="724" y="1439"/>
                  </a:lnTo>
                  <a:lnTo>
                    <a:pt x="724" y="1434"/>
                  </a:lnTo>
                  <a:lnTo>
                    <a:pt x="724" y="1434"/>
                  </a:lnTo>
                  <a:lnTo>
                    <a:pt x="724" y="1434"/>
                  </a:lnTo>
                  <a:lnTo>
                    <a:pt x="724" y="1434"/>
                  </a:lnTo>
                  <a:lnTo>
                    <a:pt x="724" y="1436"/>
                  </a:lnTo>
                  <a:lnTo>
                    <a:pt x="724" y="1436"/>
                  </a:lnTo>
                  <a:lnTo>
                    <a:pt x="724" y="1439"/>
                  </a:lnTo>
                  <a:lnTo>
                    <a:pt x="724" y="1439"/>
                  </a:lnTo>
                  <a:lnTo>
                    <a:pt x="726" y="1441"/>
                  </a:lnTo>
                  <a:lnTo>
                    <a:pt x="726" y="1443"/>
                  </a:lnTo>
                  <a:lnTo>
                    <a:pt x="726" y="1445"/>
                  </a:lnTo>
                  <a:lnTo>
                    <a:pt x="726" y="1445"/>
                  </a:lnTo>
                  <a:lnTo>
                    <a:pt x="726" y="1445"/>
                  </a:lnTo>
                  <a:lnTo>
                    <a:pt x="727" y="1445"/>
                  </a:lnTo>
                  <a:lnTo>
                    <a:pt x="727" y="1445"/>
                  </a:lnTo>
                  <a:lnTo>
                    <a:pt x="727" y="1443"/>
                  </a:lnTo>
                  <a:lnTo>
                    <a:pt x="727" y="1439"/>
                  </a:lnTo>
                  <a:lnTo>
                    <a:pt x="727" y="1438"/>
                  </a:lnTo>
                  <a:lnTo>
                    <a:pt x="727" y="1436"/>
                  </a:lnTo>
                  <a:lnTo>
                    <a:pt x="727" y="1434"/>
                  </a:lnTo>
                  <a:lnTo>
                    <a:pt x="729" y="1436"/>
                  </a:lnTo>
                  <a:lnTo>
                    <a:pt x="729" y="1438"/>
                  </a:lnTo>
                  <a:lnTo>
                    <a:pt x="727" y="1439"/>
                  </a:lnTo>
                  <a:lnTo>
                    <a:pt x="727" y="1443"/>
                  </a:lnTo>
                  <a:lnTo>
                    <a:pt x="729" y="1445"/>
                  </a:lnTo>
                  <a:lnTo>
                    <a:pt x="729" y="1447"/>
                  </a:lnTo>
                  <a:lnTo>
                    <a:pt x="731" y="1447"/>
                  </a:lnTo>
                  <a:lnTo>
                    <a:pt x="731" y="1447"/>
                  </a:lnTo>
                  <a:lnTo>
                    <a:pt x="733" y="1447"/>
                  </a:lnTo>
                  <a:lnTo>
                    <a:pt x="735" y="1445"/>
                  </a:lnTo>
                  <a:lnTo>
                    <a:pt x="735" y="1443"/>
                  </a:lnTo>
                  <a:lnTo>
                    <a:pt x="735" y="1441"/>
                  </a:lnTo>
                  <a:lnTo>
                    <a:pt x="735" y="1438"/>
                  </a:lnTo>
                  <a:lnTo>
                    <a:pt x="736" y="1436"/>
                  </a:lnTo>
                  <a:lnTo>
                    <a:pt x="736" y="1436"/>
                  </a:lnTo>
                  <a:lnTo>
                    <a:pt x="735" y="1434"/>
                  </a:lnTo>
                  <a:lnTo>
                    <a:pt x="735" y="1434"/>
                  </a:lnTo>
                  <a:lnTo>
                    <a:pt x="736" y="1434"/>
                  </a:lnTo>
                  <a:lnTo>
                    <a:pt x="736" y="1436"/>
                  </a:lnTo>
                  <a:lnTo>
                    <a:pt x="738" y="1439"/>
                  </a:lnTo>
                  <a:lnTo>
                    <a:pt x="738" y="1441"/>
                  </a:lnTo>
                  <a:lnTo>
                    <a:pt x="738" y="1443"/>
                  </a:lnTo>
                  <a:lnTo>
                    <a:pt x="738" y="1443"/>
                  </a:lnTo>
                  <a:lnTo>
                    <a:pt x="738" y="1443"/>
                  </a:lnTo>
                  <a:lnTo>
                    <a:pt x="736" y="1445"/>
                  </a:lnTo>
                  <a:lnTo>
                    <a:pt x="736" y="1447"/>
                  </a:lnTo>
                  <a:lnTo>
                    <a:pt x="738" y="1447"/>
                  </a:lnTo>
                  <a:lnTo>
                    <a:pt x="740" y="1445"/>
                  </a:lnTo>
                  <a:lnTo>
                    <a:pt x="740" y="1445"/>
                  </a:lnTo>
                  <a:lnTo>
                    <a:pt x="740" y="1443"/>
                  </a:lnTo>
                  <a:lnTo>
                    <a:pt x="742" y="1443"/>
                  </a:lnTo>
                  <a:lnTo>
                    <a:pt x="742" y="1443"/>
                  </a:lnTo>
                  <a:lnTo>
                    <a:pt x="742" y="1441"/>
                  </a:lnTo>
                  <a:lnTo>
                    <a:pt x="742" y="1441"/>
                  </a:lnTo>
                  <a:lnTo>
                    <a:pt x="742" y="1441"/>
                  </a:lnTo>
                  <a:lnTo>
                    <a:pt x="744" y="1441"/>
                  </a:lnTo>
                  <a:lnTo>
                    <a:pt x="744" y="1441"/>
                  </a:lnTo>
                  <a:lnTo>
                    <a:pt x="745" y="1441"/>
                  </a:lnTo>
                  <a:lnTo>
                    <a:pt x="745" y="1441"/>
                  </a:lnTo>
                  <a:lnTo>
                    <a:pt x="749" y="1441"/>
                  </a:lnTo>
                  <a:lnTo>
                    <a:pt x="749" y="1439"/>
                  </a:lnTo>
                  <a:lnTo>
                    <a:pt x="749" y="1438"/>
                  </a:lnTo>
                  <a:lnTo>
                    <a:pt x="749" y="1438"/>
                  </a:lnTo>
                  <a:lnTo>
                    <a:pt x="747" y="1434"/>
                  </a:lnTo>
                  <a:lnTo>
                    <a:pt x="745" y="1432"/>
                  </a:lnTo>
                  <a:lnTo>
                    <a:pt x="745" y="1432"/>
                  </a:lnTo>
                  <a:lnTo>
                    <a:pt x="744" y="1432"/>
                  </a:lnTo>
                  <a:lnTo>
                    <a:pt x="740" y="1434"/>
                  </a:lnTo>
                  <a:lnTo>
                    <a:pt x="738" y="1434"/>
                  </a:lnTo>
                  <a:lnTo>
                    <a:pt x="742" y="1432"/>
                  </a:lnTo>
                  <a:lnTo>
                    <a:pt x="742" y="1430"/>
                  </a:lnTo>
                  <a:lnTo>
                    <a:pt x="742" y="1428"/>
                  </a:lnTo>
                  <a:lnTo>
                    <a:pt x="744" y="1430"/>
                  </a:lnTo>
                  <a:lnTo>
                    <a:pt x="744" y="1430"/>
                  </a:lnTo>
                  <a:lnTo>
                    <a:pt x="745" y="1430"/>
                  </a:lnTo>
                  <a:lnTo>
                    <a:pt x="747" y="1428"/>
                  </a:lnTo>
                  <a:lnTo>
                    <a:pt x="747" y="1427"/>
                  </a:lnTo>
                  <a:lnTo>
                    <a:pt x="747" y="1427"/>
                  </a:lnTo>
                  <a:lnTo>
                    <a:pt x="745" y="1423"/>
                  </a:lnTo>
                  <a:lnTo>
                    <a:pt x="745" y="1423"/>
                  </a:lnTo>
                  <a:lnTo>
                    <a:pt x="747" y="1421"/>
                  </a:lnTo>
                  <a:lnTo>
                    <a:pt x="747" y="1421"/>
                  </a:lnTo>
                  <a:lnTo>
                    <a:pt x="747" y="1421"/>
                  </a:lnTo>
                  <a:lnTo>
                    <a:pt x="749" y="1423"/>
                  </a:lnTo>
                  <a:lnTo>
                    <a:pt x="749" y="1425"/>
                  </a:lnTo>
                  <a:lnTo>
                    <a:pt x="749" y="1425"/>
                  </a:lnTo>
                  <a:lnTo>
                    <a:pt x="749" y="1427"/>
                  </a:lnTo>
                  <a:lnTo>
                    <a:pt x="751" y="1427"/>
                  </a:lnTo>
                  <a:lnTo>
                    <a:pt x="751" y="1427"/>
                  </a:lnTo>
                  <a:lnTo>
                    <a:pt x="751" y="1427"/>
                  </a:lnTo>
                  <a:lnTo>
                    <a:pt x="758" y="1428"/>
                  </a:lnTo>
                  <a:lnTo>
                    <a:pt x="760" y="1427"/>
                  </a:lnTo>
                  <a:lnTo>
                    <a:pt x="762" y="1427"/>
                  </a:lnTo>
                  <a:lnTo>
                    <a:pt x="764" y="1427"/>
                  </a:lnTo>
                  <a:lnTo>
                    <a:pt x="764" y="1428"/>
                  </a:lnTo>
                  <a:lnTo>
                    <a:pt x="753" y="1430"/>
                  </a:lnTo>
                  <a:lnTo>
                    <a:pt x="751" y="1430"/>
                  </a:lnTo>
                  <a:lnTo>
                    <a:pt x="751" y="1432"/>
                  </a:lnTo>
                  <a:lnTo>
                    <a:pt x="751" y="1432"/>
                  </a:lnTo>
                  <a:lnTo>
                    <a:pt x="751" y="1434"/>
                  </a:lnTo>
                  <a:lnTo>
                    <a:pt x="751" y="1436"/>
                  </a:lnTo>
                  <a:lnTo>
                    <a:pt x="751" y="1436"/>
                  </a:lnTo>
                  <a:lnTo>
                    <a:pt x="751" y="1436"/>
                  </a:lnTo>
                  <a:lnTo>
                    <a:pt x="753" y="1438"/>
                  </a:lnTo>
                  <a:lnTo>
                    <a:pt x="753" y="1438"/>
                  </a:lnTo>
                  <a:lnTo>
                    <a:pt x="753" y="1439"/>
                  </a:lnTo>
                  <a:lnTo>
                    <a:pt x="754" y="1439"/>
                  </a:lnTo>
                  <a:lnTo>
                    <a:pt x="756" y="1438"/>
                  </a:lnTo>
                  <a:lnTo>
                    <a:pt x="756" y="1436"/>
                  </a:lnTo>
                  <a:lnTo>
                    <a:pt x="756" y="1436"/>
                  </a:lnTo>
                  <a:lnTo>
                    <a:pt x="756" y="1436"/>
                  </a:lnTo>
                  <a:lnTo>
                    <a:pt x="754" y="1436"/>
                  </a:lnTo>
                  <a:lnTo>
                    <a:pt x="754" y="1434"/>
                  </a:lnTo>
                  <a:lnTo>
                    <a:pt x="754" y="1434"/>
                  </a:lnTo>
                  <a:lnTo>
                    <a:pt x="756" y="1434"/>
                  </a:lnTo>
                  <a:lnTo>
                    <a:pt x="756" y="1434"/>
                  </a:lnTo>
                  <a:lnTo>
                    <a:pt x="756" y="1432"/>
                  </a:lnTo>
                  <a:lnTo>
                    <a:pt x="756" y="1432"/>
                  </a:lnTo>
                  <a:lnTo>
                    <a:pt x="756" y="1434"/>
                  </a:lnTo>
                  <a:lnTo>
                    <a:pt x="758" y="1436"/>
                  </a:lnTo>
                  <a:lnTo>
                    <a:pt x="758" y="1434"/>
                  </a:lnTo>
                  <a:lnTo>
                    <a:pt x="760" y="1434"/>
                  </a:lnTo>
                  <a:lnTo>
                    <a:pt x="762" y="1432"/>
                  </a:lnTo>
                  <a:lnTo>
                    <a:pt x="764" y="1430"/>
                  </a:lnTo>
                  <a:lnTo>
                    <a:pt x="764" y="1430"/>
                  </a:lnTo>
                  <a:lnTo>
                    <a:pt x="765" y="1428"/>
                  </a:lnTo>
                  <a:lnTo>
                    <a:pt x="767" y="1425"/>
                  </a:lnTo>
                  <a:lnTo>
                    <a:pt x="767" y="1423"/>
                  </a:lnTo>
                  <a:lnTo>
                    <a:pt x="769" y="1421"/>
                  </a:lnTo>
                  <a:lnTo>
                    <a:pt x="769" y="1419"/>
                  </a:lnTo>
                  <a:lnTo>
                    <a:pt x="769" y="1419"/>
                  </a:lnTo>
                  <a:lnTo>
                    <a:pt x="769" y="1416"/>
                  </a:lnTo>
                  <a:lnTo>
                    <a:pt x="771" y="1412"/>
                  </a:lnTo>
                  <a:lnTo>
                    <a:pt x="771" y="1410"/>
                  </a:lnTo>
                  <a:lnTo>
                    <a:pt x="773" y="1410"/>
                  </a:lnTo>
                  <a:lnTo>
                    <a:pt x="771" y="1410"/>
                  </a:lnTo>
                  <a:lnTo>
                    <a:pt x="771" y="1412"/>
                  </a:lnTo>
                  <a:lnTo>
                    <a:pt x="771" y="1414"/>
                  </a:lnTo>
                  <a:lnTo>
                    <a:pt x="771" y="1416"/>
                  </a:lnTo>
                  <a:lnTo>
                    <a:pt x="771" y="1418"/>
                  </a:lnTo>
                  <a:lnTo>
                    <a:pt x="771" y="1419"/>
                  </a:lnTo>
                  <a:lnTo>
                    <a:pt x="769" y="1421"/>
                  </a:lnTo>
                  <a:lnTo>
                    <a:pt x="769" y="1423"/>
                  </a:lnTo>
                  <a:lnTo>
                    <a:pt x="771" y="1423"/>
                  </a:lnTo>
                  <a:lnTo>
                    <a:pt x="774" y="1419"/>
                  </a:lnTo>
                  <a:lnTo>
                    <a:pt x="782" y="1418"/>
                  </a:lnTo>
                  <a:lnTo>
                    <a:pt x="783" y="1419"/>
                  </a:lnTo>
                  <a:lnTo>
                    <a:pt x="778" y="1421"/>
                  </a:lnTo>
                  <a:lnTo>
                    <a:pt x="769" y="1425"/>
                  </a:lnTo>
                  <a:lnTo>
                    <a:pt x="767" y="1425"/>
                  </a:lnTo>
                  <a:lnTo>
                    <a:pt x="767" y="1427"/>
                  </a:lnTo>
                  <a:lnTo>
                    <a:pt x="767" y="1428"/>
                  </a:lnTo>
                  <a:lnTo>
                    <a:pt x="767" y="1428"/>
                  </a:lnTo>
                  <a:lnTo>
                    <a:pt x="767" y="1430"/>
                  </a:lnTo>
                  <a:lnTo>
                    <a:pt x="767" y="1432"/>
                  </a:lnTo>
                  <a:lnTo>
                    <a:pt x="765" y="1432"/>
                  </a:lnTo>
                  <a:lnTo>
                    <a:pt x="765" y="1432"/>
                  </a:lnTo>
                  <a:lnTo>
                    <a:pt x="765" y="1432"/>
                  </a:lnTo>
                  <a:lnTo>
                    <a:pt x="765" y="1430"/>
                  </a:lnTo>
                  <a:lnTo>
                    <a:pt x="764" y="1432"/>
                  </a:lnTo>
                  <a:lnTo>
                    <a:pt x="764" y="1434"/>
                  </a:lnTo>
                  <a:lnTo>
                    <a:pt x="760" y="1436"/>
                  </a:lnTo>
                  <a:lnTo>
                    <a:pt x="760" y="1436"/>
                  </a:lnTo>
                  <a:lnTo>
                    <a:pt x="758" y="1438"/>
                  </a:lnTo>
                  <a:lnTo>
                    <a:pt x="758" y="1438"/>
                  </a:lnTo>
                  <a:lnTo>
                    <a:pt x="758" y="1439"/>
                  </a:lnTo>
                  <a:lnTo>
                    <a:pt x="758" y="1439"/>
                  </a:lnTo>
                  <a:lnTo>
                    <a:pt x="756" y="1441"/>
                  </a:lnTo>
                  <a:lnTo>
                    <a:pt x="756" y="1441"/>
                  </a:lnTo>
                  <a:lnTo>
                    <a:pt x="756" y="1441"/>
                  </a:lnTo>
                  <a:lnTo>
                    <a:pt x="758" y="1443"/>
                  </a:lnTo>
                  <a:lnTo>
                    <a:pt x="758" y="1443"/>
                  </a:lnTo>
                  <a:lnTo>
                    <a:pt x="760" y="1441"/>
                  </a:lnTo>
                  <a:lnTo>
                    <a:pt x="760" y="1439"/>
                  </a:lnTo>
                  <a:lnTo>
                    <a:pt x="760" y="1441"/>
                  </a:lnTo>
                  <a:lnTo>
                    <a:pt x="760" y="1441"/>
                  </a:lnTo>
                  <a:lnTo>
                    <a:pt x="760" y="1443"/>
                  </a:lnTo>
                  <a:lnTo>
                    <a:pt x="762" y="1443"/>
                  </a:lnTo>
                  <a:lnTo>
                    <a:pt x="762" y="1443"/>
                  </a:lnTo>
                  <a:lnTo>
                    <a:pt x="762" y="1443"/>
                  </a:lnTo>
                  <a:lnTo>
                    <a:pt x="764" y="1443"/>
                  </a:lnTo>
                  <a:lnTo>
                    <a:pt x="764" y="1443"/>
                  </a:lnTo>
                  <a:lnTo>
                    <a:pt x="764" y="1441"/>
                  </a:lnTo>
                  <a:lnTo>
                    <a:pt x="764" y="1441"/>
                  </a:lnTo>
                  <a:lnTo>
                    <a:pt x="765" y="1441"/>
                  </a:lnTo>
                  <a:lnTo>
                    <a:pt x="765" y="1443"/>
                  </a:lnTo>
                  <a:lnTo>
                    <a:pt x="765" y="1443"/>
                  </a:lnTo>
                  <a:lnTo>
                    <a:pt x="765" y="1443"/>
                  </a:lnTo>
                  <a:lnTo>
                    <a:pt x="767" y="1441"/>
                  </a:lnTo>
                  <a:lnTo>
                    <a:pt x="767" y="1441"/>
                  </a:lnTo>
                  <a:lnTo>
                    <a:pt x="767" y="1439"/>
                  </a:lnTo>
                  <a:lnTo>
                    <a:pt x="767" y="1441"/>
                  </a:lnTo>
                  <a:lnTo>
                    <a:pt x="767" y="1443"/>
                  </a:lnTo>
                  <a:lnTo>
                    <a:pt x="769" y="1443"/>
                  </a:lnTo>
                  <a:lnTo>
                    <a:pt x="769" y="1443"/>
                  </a:lnTo>
                  <a:lnTo>
                    <a:pt x="762" y="1445"/>
                  </a:lnTo>
                  <a:lnTo>
                    <a:pt x="762" y="1448"/>
                  </a:lnTo>
                  <a:lnTo>
                    <a:pt x="764" y="1448"/>
                  </a:lnTo>
                  <a:lnTo>
                    <a:pt x="767" y="1447"/>
                  </a:lnTo>
                  <a:lnTo>
                    <a:pt x="773" y="1443"/>
                  </a:lnTo>
                  <a:lnTo>
                    <a:pt x="774" y="1443"/>
                  </a:lnTo>
                  <a:lnTo>
                    <a:pt x="780" y="1443"/>
                  </a:lnTo>
                  <a:lnTo>
                    <a:pt x="780" y="1443"/>
                  </a:lnTo>
                  <a:lnTo>
                    <a:pt x="774" y="1443"/>
                  </a:lnTo>
                  <a:lnTo>
                    <a:pt x="773" y="1443"/>
                  </a:lnTo>
                  <a:lnTo>
                    <a:pt x="769" y="1447"/>
                  </a:lnTo>
                  <a:lnTo>
                    <a:pt x="765" y="1448"/>
                  </a:lnTo>
                  <a:lnTo>
                    <a:pt x="764" y="1452"/>
                  </a:lnTo>
                  <a:lnTo>
                    <a:pt x="760" y="1454"/>
                  </a:lnTo>
                  <a:lnTo>
                    <a:pt x="760" y="1454"/>
                  </a:lnTo>
                  <a:lnTo>
                    <a:pt x="758" y="1457"/>
                  </a:lnTo>
                  <a:lnTo>
                    <a:pt x="756" y="1459"/>
                  </a:lnTo>
                  <a:lnTo>
                    <a:pt x="758" y="1459"/>
                  </a:lnTo>
                  <a:lnTo>
                    <a:pt x="762" y="1459"/>
                  </a:lnTo>
                  <a:lnTo>
                    <a:pt x="764" y="1459"/>
                  </a:lnTo>
                  <a:lnTo>
                    <a:pt x="762" y="1461"/>
                  </a:lnTo>
                  <a:lnTo>
                    <a:pt x="760" y="1461"/>
                  </a:lnTo>
                  <a:lnTo>
                    <a:pt x="758" y="1463"/>
                  </a:lnTo>
                  <a:lnTo>
                    <a:pt x="753" y="1463"/>
                  </a:lnTo>
                  <a:lnTo>
                    <a:pt x="751" y="1465"/>
                  </a:lnTo>
                  <a:lnTo>
                    <a:pt x="751" y="1466"/>
                  </a:lnTo>
                  <a:lnTo>
                    <a:pt x="751" y="1468"/>
                  </a:lnTo>
                  <a:lnTo>
                    <a:pt x="751" y="1470"/>
                  </a:lnTo>
                  <a:lnTo>
                    <a:pt x="753" y="1472"/>
                  </a:lnTo>
                  <a:lnTo>
                    <a:pt x="753" y="1472"/>
                  </a:lnTo>
                  <a:lnTo>
                    <a:pt x="754" y="1472"/>
                  </a:lnTo>
                  <a:lnTo>
                    <a:pt x="756" y="1472"/>
                  </a:lnTo>
                  <a:lnTo>
                    <a:pt x="756" y="1472"/>
                  </a:lnTo>
                  <a:lnTo>
                    <a:pt x="758" y="1472"/>
                  </a:lnTo>
                  <a:lnTo>
                    <a:pt x="758" y="1474"/>
                  </a:lnTo>
                  <a:lnTo>
                    <a:pt x="760" y="1474"/>
                  </a:lnTo>
                  <a:lnTo>
                    <a:pt x="758" y="1475"/>
                  </a:lnTo>
                  <a:lnTo>
                    <a:pt x="756" y="1475"/>
                  </a:lnTo>
                  <a:lnTo>
                    <a:pt x="756" y="1475"/>
                  </a:lnTo>
                  <a:lnTo>
                    <a:pt x="756" y="1477"/>
                  </a:lnTo>
                  <a:lnTo>
                    <a:pt x="756" y="1479"/>
                  </a:lnTo>
                  <a:lnTo>
                    <a:pt x="758" y="1483"/>
                  </a:lnTo>
                  <a:lnTo>
                    <a:pt x="764" y="1475"/>
                  </a:lnTo>
                  <a:lnTo>
                    <a:pt x="765" y="1474"/>
                  </a:lnTo>
                  <a:lnTo>
                    <a:pt x="771" y="1474"/>
                  </a:lnTo>
                  <a:lnTo>
                    <a:pt x="774" y="1472"/>
                  </a:lnTo>
                  <a:lnTo>
                    <a:pt x="789" y="1468"/>
                  </a:lnTo>
                  <a:lnTo>
                    <a:pt x="789" y="1470"/>
                  </a:lnTo>
                  <a:lnTo>
                    <a:pt x="767" y="1475"/>
                  </a:lnTo>
                  <a:lnTo>
                    <a:pt x="764" y="1477"/>
                  </a:lnTo>
                  <a:lnTo>
                    <a:pt x="762" y="1479"/>
                  </a:lnTo>
                  <a:lnTo>
                    <a:pt x="760" y="1481"/>
                  </a:lnTo>
                  <a:lnTo>
                    <a:pt x="760" y="1483"/>
                  </a:lnTo>
                  <a:lnTo>
                    <a:pt x="760" y="1484"/>
                  </a:lnTo>
                  <a:lnTo>
                    <a:pt x="760" y="1486"/>
                  </a:lnTo>
                  <a:lnTo>
                    <a:pt x="760" y="1486"/>
                  </a:lnTo>
                  <a:lnTo>
                    <a:pt x="762" y="1488"/>
                  </a:lnTo>
                  <a:lnTo>
                    <a:pt x="762" y="1488"/>
                  </a:lnTo>
                  <a:lnTo>
                    <a:pt x="767" y="1488"/>
                  </a:lnTo>
                  <a:lnTo>
                    <a:pt x="769" y="1490"/>
                  </a:lnTo>
                  <a:lnTo>
                    <a:pt x="764" y="1490"/>
                  </a:lnTo>
                  <a:lnTo>
                    <a:pt x="762" y="1490"/>
                  </a:lnTo>
                  <a:lnTo>
                    <a:pt x="754" y="1484"/>
                  </a:lnTo>
                  <a:lnTo>
                    <a:pt x="754" y="1483"/>
                  </a:lnTo>
                  <a:lnTo>
                    <a:pt x="753" y="1481"/>
                  </a:lnTo>
                  <a:lnTo>
                    <a:pt x="753" y="1479"/>
                  </a:lnTo>
                  <a:lnTo>
                    <a:pt x="751" y="1479"/>
                  </a:lnTo>
                  <a:lnTo>
                    <a:pt x="749" y="1477"/>
                  </a:lnTo>
                  <a:lnTo>
                    <a:pt x="749" y="1477"/>
                  </a:lnTo>
                  <a:lnTo>
                    <a:pt x="747" y="1477"/>
                  </a:lnTo>
                  <a:lnTo>
                    <a:pt x="747" y="1479"/>
                  </a:lnTo>
                  <a:lnTo>
                    <a:pt x="747" y="1479"/>
                  </a:lnTo>
                  <a:lnTo>
                    <a:pt x="747" y="1481"/>
                  </a:lnTo>
                  <a:lnTo>
                    <a:pt x="747" y="1481"/>
                  </a:lnTo>
                  <a:lnTo>
                    <a:pt x="744" y="1481"/>
                  </a:lnTo>
                  <a:lnTo>
                    <a:pt x="744" y="1481"/>
                  </a:lnTo>
                  <a:lnTo>
                    <a:pt x="742" y="1486"/>
                  </a:lnTo>
                  <a:lnTo>
                    <a:pt x="742" y="1484"/>
                  </a:lnTo>
                  <a:lnTo>
                    <a:pt x="742" y="1483"/>
                  </a:lnTo>
                  <a:lnTo>
                    <a:pt x="742" y="1479"/>
                  </a:lnTo>
                  <a:lnTo>
                    <a:pt x="742" y="1477"/>
                  </a:lnTo>
                  <a:lnTo>
                    <a:pt x="735" y="1470"/>
                  </a:lnTo>
                  <a:lnTo>
                    <a:pt x="735" y="1474"/>
                  </a:lnTo>
                  <a:lnTo>
                    <a:pt x="733" y="1474"/>
                  </a:lnTo>
                  <a:lnTo>
                    <a:pt x="733" y="1475"/>
                  </a:lnTo>
                  <a:lnTo>
                    <a:pt x="733" y="1475"/>
                  </a:lnTo>
                  <a:lnTo>
                    <a:pt x="736" y="1475"/>
                  </a:lnTo>
                  <a:lnTo>
                    <a:pt x="736" y="1477"/>
                  </a:lnTo>
                  <a:lnTo>
                    <a:pt x="736" y="1475"/>
                  </a:lnTo>
                  <a:lnTo>
                    <a:pt x="735" y="1475"/>
                  </a:lnTo>
                  <a:lnTo>
                    <a:pt x="735" y="1477"/>
                  </a:lnTo>
                  <a:lnTo>
                    <a:pt x="735" y="1477"/>
                  </a:lnTo>
                  <a:lnTo>
                    <a:pt x="736" y="1479"/>
                  </a:lnTo>
                  <a:lnTo>
                    <a:pt x="738" y="1481"/>
                  </a:lnTo>
                  <a:lnTo>
                    <a:pt x="738" y="1481"/>
                  </a:lnTo>
                  <a:lnTo>
                    <a:pt x="738" y="1483"/>
                  </a:lnTo>
                  <a:lnTo>
                    <a:pt x="736" y="1483"/>
                  </a:lnTo>
                  <a:lnTo>
                    <a:pt x="735" y="1479"/>
                  </a:lnTo>
                  <a:lnTo>
                    <a:pt x="735" y="1479"/>
                  </a:lnTo>
                  <a:lnTo>
                    <a:pt x="735" y="1479"/>
                  </a:lnTo>
                  <a:lnTo>
                    <a:pt x="733" y="1479"/>
                  </a:lnTo>
                  <a:lnTo>
                    <a:pt x="733" y="1479"/>
                  </a:lnTo>
                  <a:lnTo>
                    <a:pt x="735" y="1481"/>
                  </a:lnTo>
                  <a:lnTo>
                    <a:pt x="735" y="1483"/>
                  </a:lnTo>
                  <a:lnTo>
                    <a:pt x="735" y="1483"/>
                  </a:lnTo>
                  <a:lnTo>
                    <a:pt x="735" y="1483"/>
                  </a:lnTo>
                  <a:lnTo>
                    <a:pt x="735" y="1484"/>
                  </a:lnTo>
                  <a:lnTo>
                    <a:pt x="735" y="1484"/>
                  </a:lnTo>
                  <a:lnTo>
                    <a:pt x="735" y="1486"/>
                  </a:lnTo>
                  <a:lnTo>
                    <a:pt x="735" y="1486"/>
                  </a:lnTo>
                  <a:lnTo>
                    <a:pt x="733" y="1486"/>
                  </a:lnTo>
                  <a:lnTo>
                    <a:pt x="733" y="1486"/>
                  </a:lnTo>
                  <a:lnTo>
                    <a:pt x="733" y="1488"/>
                  </a:lnTo>
                  <a:lnTo>
                    <a:pt x="733" y="1490"/>
                  </a:lnTo>
                  <a:lnTo>
                    <a:pt x="733" y="1492"/>
                  </a:lnTo>
                  <a:lnTo>
                    <a:pt x="733" y="1494"/>
                  </a:lnTo>
                  <a:lnTo>
                    <a:pt x="733" y="1495"/>
                  </a:lnTo>
                  <a:lnTo>
                    <a:pt x="731" y="1497"/>
                  </a:lnTo>
                  <a:lnTo>
                    <a:pt x="731" y="1499"/>
                  </a:lnTo>
                  <a:lnTo>
                    <a:pt x="733" y="1501"/>
                  </a:lnTo>
                  <a:lnTo>
                    <a:pt x="733" y="1503"/>
                  </a:lnTo>
                  <a:lnTo>
                    <a:pt x="733" y="1504"/>
                  </a:lnTo>
                  <a:lnTo>
                    <a:pt x="735" y="1506"/>
                  </a:lnTo>
                  <a:lnTo>
                    <a:pt x="735" y="1510"/>
                  </a:lnTo>
                  <a:lnTo>
                    <a:pt x="738" y="1513"/>
                  </a:lnTo>
                  <a:lnTo>
                    <a:pt x="740" y="1517"/>
                  </a:lnTo>
                  <a:lnTo>
                    <a:pt x="738" y="1517"/>
                  </a:lnTo>
                  <a:lnTo>
                    <a:pt x="742" y="1521"/>
                  </a:lnTo>
                  <a:lnTo>
                    <a:pt x="744" y="1521"/>
                  </a:lnTo>
                  <a:lnTo>
                    <a:pt x="745" y="1521"/>
                  </a:lnTo>
                  <a:lnTo>
                    <a:pt x="747" y="1524"/>
                  </a:lnTo>
                  <a:lnTo>
                    <a:pt x="749" y="1524"/>
                  </a:lnTo>
                  <a:lnTo>
                    <a:pt x="753" y="1524"/>
                  </a:lnTo>
                  <a:lnTo>
                    <a:pt x="754" y="1524"/>
                  </a:lnTo>
                  <a:lnTo>
                    <a:pt x="754" y="1526"/>
                  </a:lnTo>
                  <a:lnTo>
                    <a:pt x="754" y="1526"/>
                  </a:lnTo>
                  <a:lnTo>
                    <a:pt x="754" y="1528"/>
                  </a:lnTo>
                  <a:lnTo>
                    <a:pt x="754" y="1528"/>
                  </a:lnTo>
                  <a:lnTo>
                    <a:pt x="754" y="1530"/>
                  </a:lnTo>
                  <a:lnTo>
                    <a:pt x="756" y="1531"/>
                  </a:lnTo>
                  <a:lnTo>
                    <a:pt x="756" y="1531"/>
                  </a:lnTo>
                  <a:lnTo>
                    <a:pt x="756" y="1533"/>
                  </a:lnTo>
                  <a:lnTo>
                    <a:pt x="756" y="1533"/>
                  </a:lnTo>
                  <a:lnTo>
                    <a:pt x="758" y="1533"/>
                  </a:lnTo>
                  <a:lnTo>
                    <a:pt x="760" y="1533"/>
                  </a:lnTo>
                  <a:lnTo>
                    <a:pt x="760" y="1535"/>
                  </a:lnTo>
                  <a:lnTo>
                    <a:pt x="762" y="1535"/>
                  </a:lnTo>
                  <a:lnTo>
                    <a:pt x="764" y="1539"/>
                  </a:lnTo>
                  <a:lnTo>
                    <a:pt x="767" y="1539"/>
                  </a:lnTo>
                  <a:lnTo>
                    <a:pt x="767" y="1539"/>
                  </a:lnTo>
                  <a:lnTo>
                    <a:pt x="769" y="1539"/>
                  </a:lnTo>
                  <a:lnTo>
                    <a:pt x="769" y="1540"/>
                  </a:lnTo>
                  <a:lnTo>
                    <a:pt x="771" y="1540"/>
                  </a:lnTo>
                  <a:lnTo>
                    <a:pt x="771" y="1540"/>
                  </a:lnTo>
                  <a:lnTo>
                    <a:pt x="771" y="1540"/>
                  </a:lnTo>
                  <a:lnTo>
                    <a:pt x="774" y="1542"/>
                  </a:lnTo>
                  <a:lnTo>
                    <a:pt x="776" y="1544"/>
                  </a:lnTo>
                  <a:lnTo>
                    <a:pt x="782" y="1546"/>
                  </a:lnTo>
                  <a:lnTo>
                    <a:pt x="785" y="1548"/>
                  </a:lnTo>
                  <a:lnTo>
                    <a:pt x="789" y="1548"/>
                  </a:lnTo>
                  <a:lnTo>
                    <a:pt x="787" y="1544"/>
                  </a:lnTo>
                  <a:lnTo>
                    <a:pt x="787" y="1540"/>
                  </a:lnTo>
                  <a:lnTo>
                    <a:pt x="789" y="1540"/>
                  </a:lnTo>
                  <a:lnTo>
                    <a:pt x="791" y="1539"/>
                  </a:lnTo>
                  <a:lnTo>
                    <a:pt x="791" y="1539"/>
                  </a:lnTo>
                  <a:lnTo>
                    <a:pt x="792" y="1540"/>
                  </a:lnTo>
                  <a:lnTo>
                    <a:pt x="791" y="1542"/>
                  </a:lnTo>
                  <a:lnTo>
                    <a:pt x="791" y="1540"/>
                  </a:lnTo>
                  <a:lnTo>
                    <a:pt x="789" y="1540"/>
                  </a:lnTo>
                  <a:lnTo>
                    <a:pt x="789" y="1542"/>
                  </a:lnTo>
                  <a:lnTo>
                    <a:pt x="789" y="1544"/>
                  </a:lnTo>
                  <a:lnTo>
                    <a:pt x="789" y="1544"/>
                  </a:lnTo>
                  <a:lnTo>
                    <a:pt x="791" y="1548"/>
                  </a:lnTo>
                  <a:lnTo>
                    <a:pt x="791" y="1550"/>
                  </a:lnTo>
                  <a:lnTo>
                    <a:pt x="792" y="1550"/>
                  </a:lnTo>
                  <a:lnTo>
                    <a:pt x="794" y="1546"/>
                  </a:lnTo>
                  <a:lnTo>
                    <a:pt x="796" y="1544"/>
                  </a:lnTo>
                  <a:lnTo>
                    <a:pt x="798" y="1544"/>
                  </a:lnTo>
                  <a:lnTo>
                    <a:pt x="800" y="1544"/>
                  </a:lnTo>
                  <a:lnTo>
                    <a:pt x="794" y="1546"/>
                  </a:lnTo>
                  <a:lnTo>
                    <a:pt x="792" y="1550"/>
                  </a:lnTo>
                  <a:lnTo>
                    <a:pt x="791" y="1550"/>
                  </a:lnTo>
                  <a:lnTo>
                    <a:pt x="789" y="1551"/>
                  </a:lnTo>
                  <a:lnTo>
                    <a:pt x="791" y="1551"/>
                  </a:lnTo>
                  <a:lnTo>
                    <a:pt x="791" y="1553"/>
                  </a:lnTo>
                  <a:lnTo>
                    <a:pt x="789" y="1553"/>
                  </a:lnTo>
                  <a:lnTo>
                    <a:pt x="787" y="1553"/>
                  </a:lnTo>
                  <a:lnTo>
                    <a:pt x="785" y="1555"/>
                  </a:lnTo>
                  <a:lnTo>
                    <a:pt x="785" y="1557"/>
                  </a:lnTo>
                  <a:lnTo>
                    <a:pt x="785" y="1557"/>
                  </a:lnTo>
                  <a:lnTo>
                    <a:pt x="783" y="1559"/>
                  </a:lnTo>
                  <a:lnTo>
                    <a:pt x="783" y="1559"/>
                  </a:lnTo>
                  <a:lnTo>
                    <a:pt x="783" y="1560"/>
                  </a:lnTo>
                  <a:lnTo>
                    <a:pt x="787" y="1562"/>
                  </a:lnTo>
                  <a:lnTo>
                    <a:pt x="787" y="1564"/>
                  </a:lnTo>
                  <a:lnTo>
                    <a:pt x="792" y="1564"/>
                  </a:lnTo>
                  <a:lnTo>
                    <a:pt x="794" y="1564"/>
                  </a:lnTo>
                  <a:lnTo>
                    <a:pt x="794" y="1564"/>
                  </a:lnTo>
                  <a:lnTo>
                    <a:pt x="794" y="1564"/>
                  </a:lnTo>
                  <a:lnTo>
                    <a:pt x="796" y="1564"/>
                  </a:lnTo>
                  <a:lnTo>
                    <a:pt x="796" y="1564"/>
                  </a:lnTo>
                  <a:lnTo>
                    <a:pt x="796" y="1562"/>
                  </a:lnTo>
                  <a:lnTo>
                    <a:pt x="794" y="1562"/>
                  </a:lnTo>
                  <a:lnTo>
                    <a:pt x="794" y="1560"/>
                  </a:lnTo>
                  <a:lnTo>
                    <a:pt x="792" y="1560"/>
                  </a:lnTo>
                  <a:lnTo>
                    <a:pt x="792" y="1560"/>
                  </a:lnTo>
                  <a:lnTo>
                    <a:pt x="792" y="1559"/>
                  </a:lnTo>
                  <a:lnTo>
                    <a:pt x="792" y="1559"/>
                  </a:lnTo>
                  <a:lnTo>
                    <a:pt x="791" y="1559"/>
                  </a:lnTo>
                  <a:lnTo>
                    <a:pt x="792" y="1557"/>
                  </a:lnTo>
                  <a:lnTo>
                    <a:pt x="792" y="1551"/>
                  </a:lnTo>
                  <a:lnTo>
                    <a:pt x="792" y="1553"/>
                  </a:lnTo>
                  <a:lnTo>
                    <a:pt x="792" y="1555"/>
                  </a:lnTo>
                  <a:lnTo>
                    <a:pt x="792" y="1557"/>
                  </a:lnTo>
                  <a:lnTo>
                    <a:pt x="792" y="1557"/>
                  </a:lnTo>
                  <a:lnTo>
                    <a:pt x="792" y="1559"/>
                  </a:lnTo>
                  <a:lnTo>
                    <a:pt x="794" y="1559"/>
                  </a:lnTo>
                  <a:lnTo>
                    <a:pt x="798" y="1559"/>
                  </a:lnTo>
                  <a:lnTo>
                    <a:pt x="798" y="1559"/>
                  </a:lnTo>
                  <a:lnTo>
                    <a:pt x="796" y="1553"/>
                  </a:lnTo>
                  <a:lnTo>
                    <a:pt x="796" y="1553"/>
                  </a:lnTo>
                  <a:lnTo>
                    <a:pt x="800" y="1557"/>
                  </a:lnTo>
                  <a:lnTo>
                    <a:pt x="800" y="1557"/>
                  </a:lnTo>
                  <a:lnTo>
                    <a:pt x="801" y="1557"/>
                  </a:lnTo>
                  <a:lnTo>
                    <a:pt x="805" y="1557"/>
                  </a:lnTo>
                  <a:lnTo>
                    <a:pt x="807" y="1557"/>
                  </a:lnTo>
                  <a:lnTo>
                    <a:pt x="805" y="1559"/>
                  </a:lnTo>
                  <a:lnTo>
                    <a:pt x="805" y="1559"/>
                  </a:lnTo>
                  <a:lnTo>
                    <a:pt x="800" y="1559"/>
                  </a:lnTo>
                  <a:lnTo>
                    <a:pt x="800" y="1559"/>
                  </a:lnTo>
                  <a:lnTo>
                    <a:pt x="796" y="1560"/>
                  </a:lnTo>
                  <a:lnTo>
                    <a:pt x="798" y="1562"/>
                  </a:lnTo>
                  <a:lnTo>
                    <a:pt x="798" y="1562"/>
                  </a:lnTo>
                  <a:lnTo>
                    <a:pt x="800" y="1562"/>
                  </a:lnTo>
                  <a:lnTo>
                    <a:pt x="800" y="1562"/>
                  </a:lnTo>
                  <a:lnTo>
                    <a:pt x="801" y="1562"/>
                  </a:lnTo>
                  <a:lnTo>
                    <a:pt x="801" y="1560"/>
                  </a:lnTo>
                  <a:lnTo>
                    <a:pt x="801" y="1560"/>
                  </a:lnTo>
                  <a:lnTo>
                    <a:pt x="803" y="1562"/>
                  </a:lnTo>
                  <a:lnTo>
                    <a:pt x="801" y="1562"/>
                  </a:lnTo>
                  <a:lnTo>
                    <a:pt x="801" y="1564"/>
                  </a:lnTo>
                  <a:lnTo>
                    <a:pt x="801" y="1566"/>
                  </a:lnTo>
                  <a:lnTo>
                    <a:pt x="803" y="1564"/>
                  </a:lnTo>
                  <a:lnTo>
                    <a:pt x="805" y="1560"/>
                  </a:lnTo>
                  <a:lnTo>
                    <a:pt x="807" y="1560"/>
                  </a:lnTo>
                  <a:lnTo>
                    <a:pt x="805" y="1562"/>
                  </a:lnTo>
                  <a:lnTo>
                    <a:pt x="805" y="1564"/>
                  </a:lnTo>
                  <a:lnTo>
                    <a:pt x="803" y="1566"/>
                  </a:lnTo>
                  <a:lnTo>
                    <a:pt x="805" y="1566"/>
                  </a:lnTo>
                  <a:lnTo>
                    <a:pt x="809" y="1564"/>
                  </a:lnTo>
                  <a:lnTo>
                    <a:pt x="809" y="1564"/>
                  </a:lnTo>
                  <a:lnTo>
                    <a:pt x="810" y="1562"/>
                  </a:lnTo>
                  <a:lnTo>
                    <a:pt x="812" y="1560"/>
                  </a:lnTo>
                  <a:lnTo>
                    <a:pt x="814" y="1560"/>
                  </a:lnTo>
                  <a:lnTo>
                    <a:pt x="814" y="1560"/>
                  </a:lnTo>
                  <a:lnTo>
                    <a:pt x="814" y="1562"/>
                  </a:lnTo>
                  <a:lnTo>
                    <a:pt x="812" y="1564"/>
                  </a:lnTo>
                  <a:lnTo>
                    <a:pt x="812" y="1564"/>
                  </a:lnTo>
                  <a:lnTo>
                    <a:pt x="812" y="1564"/>
                  </a:lnTo>
                  <a:lnTo>
                    <a:pt x="812" y="1564"/>
                  </a:lnTo>
                  <a:lnTo>
                    <a:pt x="810" y="1564"/>
                  </a:lnTo>
                  <a:lnTo>
                    <a:pt x="810" y="1564"/>
                  </a:lnTo>
                  <a:lnTo>
                    <a:pt x="809" y="1566"/>
                  </a:lnTo>
                  <a:lnTo>
                    <a:pt x="809" y="1566"/>
                  </a:lnTo>
                  <a:lnTo>
                    <a:pt x="807" y="1568"/>
                  </a:lnTo>
                  <a:lnTo>
                    <a:pt x="807" y="1569"/>
                  </a:lnTo>
                  <a:lnTo>
                    <a:pt x="807" y="1569"/>
                  </a:lnTo>
                  <a:lnTo>
                    <a:pt x="807" y="1571"/>
                  </a:lnTo>
                  <a:lnTo>
                    <a:pt x="809" y="1571"/>
                  </a:lnTo>
                  <a:lnTo>
                    <a:pt x="810" y="1569"/>
                  </a:lnTo>
                  <a:lnTo>
                    <a:pt x="810" y="1569"/>
                  </a:lnTo>
                  <a:lnTo>
                    <a:pt x="810" y="1569"/>
                  </a:lnTo>
                  <a:lnTo>
                    <a:pt x="810" y="1569"/>
                  </a:lnTo>
                  <a:lnTo>
                    <a:pt x="810" y="1568"/>
                  </a:lnTo>
                  <a:lnTo>
                    <a:pt x="810" y="1568"/>
                  </a:lnTo>
                  <a:lnTo>
                    <a:pt x="810" y="1568"/>
                  </a:lnTo>
                  <a:lnTo>
                    <a:pt x="810" y="1568"/>
                  </a:lnTo>
                  <a:lnTo>
                    <a:pt x="810" y="1566"/>
                  </a:lnTo>
                  <a:lnTo>
                    <a:pt x="814" y="1566"/>
                  </a:lnTo>
                  <a:lnTo>
                    <a:pt x="816" y="1566"/>
                  </a:lnTo>
                  <a:lnTo>
                    <a:pt x="816" y="1568"/>
                  </a:lnTo>
                  <a:lnTo>
                    <a:pt x="816" y="1566"/>
                  </a:lnTo>
                  <a:lnTo>
                    <a:pt x="820" y="1564"/>
                  </a:lnTo>
                  <a:lnTo>
                    <a:pt x="820" y="1566"/>
                  </a:lnTo>
                  <a:lnTo>
                    <a:pt x="820" y="1566"/>
                  </a:lnTo>
                  <a:lnTo>
                    <a:pt x="827" y="1568"/>
                  </a:lnTo>
                  <a:lnTo>
                    <a:pt x="836" y="1568"/>
                  </a:lnTo>
                  <a:lnTo>
                    <a:pt x="836" y="1568"/>
                  </a:lnTo>
                  <a:lnTo>
                    <a:pt x="836" y="1568"/>
                  </a:lnTo>
                  <a:lnTo>
                    <a:pt x="836" y="1566"/>
                  </a:lnTo>
                  <a:lnTo>
                    <a:pt x="836" y="1568"/>
                  </a:lnTo>
                  <a:lnTo>
                    <a:pt x="838" y="1568"/>
                  </a:lnTo>
                  <a:lnTo>
                    <a:pt x="838" y="1568"/>
                  </a:lnTo>
                  <a:lnTo>
                    <a:pt x="838" y="1566"/>
                  </a:lnTo>
                  <a:lnTo>
                    <a:pt x="839" y="1566"/>
                  </a:lnTo>
                  <a:lnTo>
                    <a:pt x="839" y="1566"/>
                  </a:lnTo>
                  <a:lnTo>
                    <a:pt x="839" y="1566"/>
                  </a:lnTo>
                  <a:lnTo>
                    <a:pt x="839" y="1564"/>
                  </a:lnTo>
                  <a:lnTo>
                    <a:pt x="839" y="1564"/>
                  </a:lnTo>
                  <a:lnTo>
                    <a:pt x="841" y="1564"/>
                  </a:lnTo>
                  <a:lnTo>
                    <a:pt x="843" y="1564"/>
                  </a:lnTo>
                  <a:lnTo>
                    <a:pt x="845" y="1564"/>
                  </a:lnTo>
                  <a:lnTo>
                    <a:pt x="852" y="1562"/>
                  </a:lnTo>
                  <a:lnTo>
                    <a:pt x="854" y="1560"/>
                  </a:lnTo>
                  <a:lnTo>
                    <a:pt x="854" y="1560"/>
                  </a:lnTo>
                  <a:lnTo>
                    <a:pt x="854" y="1559"/>
                  </a:lnTo>
                  <a:lnTo>
                    <a:pt x="857" y="1557"/>
                  </a:lnTo>
                  <a:lnTo>
                    <a:pt x="857" y="1555"/>
                  </a:lnTo>
                  <a:lnTo>
                    <a:pt x="857" y="1553"/>
                  </a:lnTo>
                  <a:lnTo>
                    <a:pt x="857" y="1551"/>
                  </a:lnTo>
                  <a:lnTo>
                    <a:pt x="857" y="1550"/>
                  </a:lnTo>
                  <a:lnTo>
                    <a:pt x="857" y="1550"/>
                  </a:lnTo>
                  <a:lnTo>
                    <a:pt x="859" y="1551"/>
                  </a:lnTo>
                  <a:lnTo>
                    <a:pt x="859" y="1553"/>
                  </a:lnTo>
                  <a:lnTo>
                    <a:pt x="861" y="1555"/>
                  </a:lnTo>
                  <a:lnTo>
                    <a:pt x="861" y="1555"/>
                  </a:lnTo>
                  <a:lnTo>
                    <a:pt x="859" y="1557"/>
                  </a:lnTo>
                  <a:lnTo>
                    <a:pt x="857" y="1557"/>
                  </a:lnTo>
                  <a:lnTo>
                    <a:pt x="859" y="1559"/>
                  </a:lnTo>
                  <a:lnTo>
                    <a:pt x="859" y="1559"/>
                  </a:lnTo>
                  <a:lnTo>
                    <a:pt x="859" y="1559"/>
                  </a:lnTo>
                  <a:lnTo>
                    <a:pt x="859" y="1560"/>
                  </a:lnTo>
                  <a:lnTo>
                    <a:pt x="861" y="1560"/>
                  </a:lnTo>
                  <a:lnTo>
                    <a:pt x="863" y="1560"/>
                  </a:lnTo>
                  <a:lnTo>
                    <a:pt x="863" y="1560"/>
                  </a:lnTo>
                  <a:lnTo>
                    <a:pt x="863" y="1559"/>
                  </a:lnTo>
                  <a:lnTo>
                    <a:pt x="865" y="1557"/>
                  </a:lnTo>
                  <a:lnTo>
                    <a:pt x="865" y="1557"/>
                  </a:lnTo>
                  <a:lnTo>
                    <a:pt x="866" y="1557"/>
                  </a:lnTo>
                  <a:lnTo>
                    <a:pt x="866" y="1559"/>
                  </a:lnTo>
                  <a:lnTo>
                    <a:pt x="868" y="1557"/>
                  </a:lnTo>
                  <a:lnTo>
                    <a:pt x="868" y="1557"/>
                  </a:lnTo>
                  <a:lnTo>
                    <a:pt x="868" y="1555"/>
                  </a:lnTo>
                  <a:lnTo>
                    <a:pt x="868" y="1555"/>
                  </a:lnTo>
                  <a:lnTo>
                    <a:pt x="868" y="1555"/>
                  </a:lnTo>
                  <a:lnTo>
                    <a:pt x="870" y="1553"/>
                  </a:lnTo>
                  <a:lnTo>
                    <a:pt x="870" y="1553"/>
                  </a:lnTo>
                  <a:lnTo>
                    <a:pt x="870" y="1551"/>
                  </a:lnTo>
                  <a:lnTo>
                    <a:pt x="870" y="1551"/>
                  </a:lnTo>
                  <a:lnTo>
                    <a:pt x="870" y="1551"/>
                  </a:lnTo>
                  <a:lnTo>
                    <a:pt x="868" y="1551"/>
                  </a:lnTo>
                  <a:lnTo>
                    <a:pt x="870" y="1550"/>
                  </a:lnTo>
                  <a:lnTo>
                    <a:pt x="872" y="1550"/>
                  </a:lnTo>
                  <a:lnTo>
                    <a:pt x="872" y="1550"/>
                  </a:lnTo>
                  <a:lnTo>
                    <a:pt x="872" y="1550"/>
                  </a:lnTo>
                  <a:lnTo>
                    <a:pt x="874" y="1548"/>
                  </a:lnTo>
                  <a:lnTo>
                    <a:pt x="874" y="1548"/>
                  </a:lnTo>
                  <a:lnTo>
                    <a:pt x="875" y="1548"/>
                  </a:lnTo>
                  <a:lnTo>
                    <a:pt x="877" y="1548"/>
                  </a:lnTo>
                  <a:lnTo>
                    <a:pt x="877" y="1546"/>
                  </a:lnTo>
                  <a:lnTo>
                    <a:pt x="877" y="1544"/>
                  </a:lnTo>
                  <a:lnTo>
                    <a:pt x="877" y="1544"/>
                  </a:lnTo>
                  <a:lnTo>
                    <a:pt x="877" y="1544"/>
                  </a:lnTo>
                  <a:lnTo>
                    <a:pt x="879" y="1546"/>
                  </a:lnTo>
                  <a:lnTo>
                    <a:pt x="879" y="1544"/>
                  </a:lnTo>
                  <a:lnTo>
                    <a:pt x="881" y="1546"/>
                  </a:lnTo>
                  <a:lnTo>
                    <a:pt x="883" y="1546"/>
                  </a:lnTo>
                  <a:lnTo>
                    <a:pt x="883" y="1544"/>
                  </a:lnTo>
                  <a:lnTo>
                    <a:pt x="883" y="1542"/>
                  </a:lnTo>
                  <a:lnTo>
                    <a:pt x="883" y="1542"/>
                  </a:lnTo>
                  <a:lnTo>
                    <a:pt x="885" y="1540"/>
                  </a:lnTo>
                  <a:lnTo>
                    <a:pt x="886" y="1537"/>
                  </a:lnTo>
                  <a:lnTo>
                    <a:pt x="886" y="1537"/>
                  </a:lnTo>
                  <a:lnTo>
                    <a:pt x="886" y="1539"/>
                  </a:lnTo>
                  <a:lnTo>
                    <a:pt x="886" y="1539"/>
                  </a:lnTo>
                  <a:lnTo>
                    <a:pt x="886" y="1539"/>
                  </a:lnTo>
                  <a:lnTo>
                    <a:pt x="888" y="1539"/>
                  </a:lnTo>
                  <a:lnTo>
                    <a:pt x="888" y="1537"/>
                  </a:lnTo>
                  <a:lnTo>
                    <a:pt x="888" y="1537"/>
                  </a:lnTo>
                  <a:lnTo>
                    <a:pt x="888" y="1535"/>
                  </a:lnTo>
                  <a:lnTo>
                    <a:pt x="890" y="1535"/>
                  </a:lnTo>
                  <a:lnTo>
                    <a:pt x="890" y="1535"/>
                  </a:lnTo>
                  <a:lnTo>
                    <a:pt x="892" y="1535"/>
                  </a:lnTo>
                  <a:lnTo>
                    <a:pt x="892" y="1533"/>
                  </a:lnTo>
                  <a:lnTo>
                    <a:pt x="892" y="1533"/>
                  </a:lnTo>
                  <a:lnTo>
                    <a:pt x="894" y="1531"/>
                  </a:lnTo>
                  <a:lnTo>
                    <a:pt x="894" y="1531"/>
                  </a:lnTo>
                  <a:lnTo>
                    <a:pt x="895" y="1530"/>
                  </a:lnTo>
                  <a:lnTo>
                    <a:pt x="895" y="1530"/>
                  </a:lnTo>
                  <a:lnTo>
                    <a:pt x="897" y="1528"/>
                  </a:lnTo>
                  <a:lnTo>
                    <a:pt x="897" y="1528"/>
                  </a:lnTo>
                  <a:lnTo>
                    <a:pt x="899" y="1526"/>
                  </a:lnTo>
                  <a:lnTo>
                    <a:pt x="903" y="1522"/>
                  </a:lnTo>
                  <a:lnTo>
                    <a:pt x="903" y="1521"/>
                  </a:lnTo>
                  <a:lnTo>
                    <a:pt x="904" y="1521"/>
                  </a:lnTo>
                  <a:lnTo>
                    <a:pt x="904" y="1519"/>
                  </a:lnTo>
                  <a:lnTo>
                    <a:pt x="904" y="1515"/>
                  </a:lnTo>
                  <a:lnTo>
                    <a:pt x="904" y="1515"/>
                  </a:lnTo>
                  <a:lnTo>
                    <a:pt x="904" y="1513"/>
                  </a:lnTo>
                  <a:lnTo>
                    <a:pt x="903" y="1513"/>
                  </a:lnTo>
                  <a:lnTo>
                    <a:pt x="903" y="1512"/>
                  </a:lnTo>
                  <a:lnTo>
                    <a:pt x="903" y="1512"/>
                  </a:lnTo>
                  <a:lnTo>
                    <a:pt x="904" y="1513"/>
                  </a:lnTo>
                  <a:lnTo>
                    <a:pt x="904" y="1513"/>
                  </a:lnTo>
                  <a:lnTo>
                    <a:pt x="904" y="1513"/>
                  </a:lnTo>
                  <a:lnTo>
                    <a:pt x="906" y="1513"/>
                  </a:lnTo>
                  <a:lnTo>
                    <a:pt x="906" y="1513"/>
                  </a:lnTo>
                  <a:lnTo>
                    <a:pt x="906" y="1513"/>
                  </a:lnTo>
                  <a:lnTo>
                    <a:pt x="906" y="1513"/>
                  </a:lnTo>
                  <a:lnTo>
                    <a:pt x="906" y="1513"/>
                  </a:lnTo>
                  <a:lnTo>
                    <a:pt x="908" y="1513"/>
                  </a:lnTo>
                  <a:lnTo>
                    <a:pt x="912" y="1512"/>
                  </a:lnTo>
                  <a:lnTo>
                    <a:pt x="915" y="1508"/>
                  </a:lnTo>
                  <a:lnTo>
                    <a:pt x="917" y="1506"/>
                  </a:lnTo>
                  <a:lnTo>
                    <a:pt x="917" y="1506"/>
                  </a:lnTo>
                  <a:lnTo>
                    <a:pt x="915" y="1504"/>
                  </a:lnTo>
                  <a:lnTo>
                    <a:pt x="915" y="1504"/>
                  </a:lnTo>
                  <a:lnTo>
                    <a:pt x="912" y="1504"/>
                  </a:lnTo>
                  <a:lnTo>
                    <a:pt x="910" y="1504"/>
                  </a:lnTo>
                  <a:lnTo>
                    <a:pt x="912" y="1504"/>
                  </a:lnTo>
                  <a:lnTo>
                    <a:pt x="917" y="1504"/>
                  </a:lnTo>
                  <a:lnTo>
                    <a:pt x="917" y="1503"/>
                  </a:lnTo>
                  <a:lnTo>
                    <a:pt x="917" y="1501"/>
                  </a:lnTo>
                  <a:lnTo>
                    <a:pt x="912" y="1499"/>
                  </a:lnTo>
                  <a:lnTo>
                    <a:pt x="913" y="1501"/>
                  </a:lnTo>
                  <a:lnTo>
                    <a:pt x="915" y="1503"/>
                  </a:lnTo>
                  <a:lnTo>
                    <a:pt x="913" y="1503"/>
                  </a:lnTo>
                  <a:lnTo>
                    <a:pt x="910" y="1501"/>
                  </a:lnTo>
                  <a:lnTo>
                    <a:pt x="910" y="1501"/>
                  </a:lnTo>
                  <a:lnTo>
                    <a:pt x="910" y="1501"/>
                  </a:lnTo>
                  <a:lnTo>
                    <a:pt x="910" y="1499"/>
                  </a:lnTo>
                  <a:lnTo>
                    <a:pt x="912" y="1499"/>
                  </a:lnTo>
                  <a:lnTo>
                    <a:pt x="919" y="1501"/>
                  </a:lnTo>
                  <a:lnTo>
                    <a:pt x="922" y="1499"/>
                  </a:lnTo>
                  <a:lnTo>
                    <a:pt x="924" y="1499"/>
                  </a:lnTo>
                  <a:lnTo>
                    <a:pt x="924" y="1497"/>
                  </a:lnTo>
                  <a:lnTo>
                    <a:pt x="926" y="1495"/>
                  </a:lnTo>
                  <a:lnTo>
                    <a:pt x="926" y="1495"/>
                  </a:lnTo>
                  <a:lnTo>
                    <a:pt x="928" y="1495"/>
                  </a:lnTo>
                  <a:lnTo>
                    <a:pt x="928" y="1494"/>
                  </a:lnTo>
                  <a:lnTo>
                    <a:pt x="926" y="1494"/>
                  </a:lnTo>
                  <a:lnTo>
                    <a:pt x="926" y="1495"/>
                  </a:lnTo>
                  <a:lnTo>
                    <a:pt x="926" y="1494"/>
                  </a:lnTo>
                  <a:lnTo>
                    <a:pt x="928" y="1492"/>
                  </a:lnTo>
                  <a:lnTo>
                    <a:pt x="930" y="1490"/>
                  </a:lnTo>
                  <a:lnTo>
                    <a:pt x="928" y="1490"/>
                  </a:lnTo>
                  <a:lnTo>
                    <a:pt x="928" y="1490"/>
                  </a:lnTo>
                  <a:lnTo>
                    <a:pt x="926" y="1490"/>
                  </a:lnTo>
                  <a:lnTo>
                    <a:pt x="924" y="1490"/>
                  </a:lnTo>
                  <a:lnTo>
                    <a:pt x="922" y="1492"/>
                  </a:lnTo>
                  <a:lnTo>
                    <a:pt x="922" y="1492"/>
                  </a:lnTo>
                  <a:lnTo>
                    <a:pt x="922" y="1492"/>
                  </a:lnTo>
                  <a:lnTo>
                    <a:pt x="921" y="1490"/>
                  </a:lnTo>
                  <a:lnTo>
                    <a:pt x="921" y="1490"/>
                  </a:lnTo>
                  <a:lnTo>
                    <a:pt x="922" y="1486"/>
                  </a:lnTo>
                  <a:lnTo>
                    <a:pt x="922" y="1486"/>
                  </a:lnTo>
                  <a:lnTo>
                    <a:pt x="922" y="1488"/>
                  </a:lnTo>
                  <a:lnTo>
                    <a:pt x="924" y="1488"/>
                  </a:lnTo>
                  <a:lnTo>
                    <a:pt x="926" y="1486"/>
                  </a:lnTo>
                  <a:lnTo>
                    <a:pt x="926" y="1486"/>
                  </a:lnTo>
                  <a:lnTo>
                    <a:pt x="926" y="1486"/>
                  </a:lnTo>
                  <a:lnTo>
                    <a:pt x="928" y="1486"/>
                  </a:lnTo>
                  <a:lnTo>
                    <a:pt x="926" y="1484"/>
                  </a:lnTo>
                  <a:lnTo>
                    <a:pt x="926" y="1484"/>
                  </a:lnTo>
                  <a:lnTo>
                    <a:pt x="926" y="1484"/>
                  </a:lnTo>
                  <a:lnTo>
                    <a:pt x="924" y="1486"/>
                  </a:lnTo>
                  <a:lnTo>
                    <a:pt x="926" y="1484"/>
                  </a:lnTo>
                  <a:lnTo>
                    <a:pt x="926" y="1484"/>
                  </a:lnTo>
                  <a:lnTo>
                    <a:pt x="928" y="1484"/>
                  </a:lnTo>
                  <a:lnTo>
                    <a:pt x="930" y="1486"/>
                  </a:lnTo>
                  <a:lnTo>
                    <a:pt x="930" y="1484"/>
                  </a:lnTo>
                  <a:lnTo>
                    <a:pt x="930" y="1484"/>
                  </a:lnTo>
                  <a:lnTo>
                    <a:pt x="933" y="1484"/>
                  </a:lnTo>
                  <a:lnTo>
                    <a:pt x="933" y="1484"/>
                  </a:lnTo>
                  <a:lnTo>
                    <a:pt x="931" y="1483"/>
                  </a:lnTo>
                  <a:lnTo>
                    <a:pt x="930" y="1481"/>
                  </a:lnTo>
                  <a:lnTo>
                    <a:pt x="935" y="1483"/>
                  </a:lnTo>
                  <a:lnTo>
                    <a:pt x="937" y="1481"/>
                  </a:lnTo>
                  <a:lnTo>
                    <a:pt x="937" y="1481"/>
                  </a:lnTo>
                  <a:lnTo>
                    <a:pt x="937" y="1481"/>
                  </a:lnTo>
                  <a:lnTo>
                    <a:pt x="937" y="1479"/>
                  </a:lnTo>
                  <a:lnTo>
                    <a:pt x="941" y="1479"/>
                  </a:lnTo>
                  <a:lnTo>
                    <a:pt x="941" y="1479"/>
                  </a:lnTo>
                  <a:lnTo>
                    <a:pt x="941" y="1477"/>
                  </a:lnTo>
                  <a:lnTo>
                    <a:pt x="941" y="1477"/>
                  </a:lnTo>
                  <a:lnTo>
                    <a:pt x="941" y="1477"/>
                  </a:lnTo>
                  <a:lnTo>
                    <a:pt x="941" y="1477"/>
                  </a:lnTo>
                  <a:lnTo>
                    <a:pt x="941" y="1475"/>
                  </a:lnTo>
                  <a:lnTo>
                    <a:pt x="941" y="1475"/>
                  </a:lnTo>
                  <a:lnTo>
                    <a:pt x="942" y="1475"/>
                  </a:lnTo>
                  <a:lnTo>
                    <a:pt x="942" y="1474"/>
                  </a:lnTo>
                  <a:lnTo>
                    <a:pt x="942" y="1475"/>
                  </a:lnTo>
                  <a:lnTo>
                    <a:pt x="942" y="1475"/>
                  </a:lnTo>
                  <a:lnTo>
                    <a:pt x="942" y="1475"/>
                  </a:lnTo>
                  <a:lnTo>
                    <a:pt x="942" y="1475"/>
                  </a:lnTo>
                  <a:lnTo>
                    <a:pt x="944" y="1474"/>
                  </a:lnTo>
                  <a:lnTo>
                    <a:pt x="942" y="1472"/>
                  </a:lnTo>
                  <a:lnTo>
                    <a:pt x="939" y="1470"/>
                  </a:lnTo>
                  <a:lnTo>
                    <a:pt x="939" y="1470"/>
                  </a:lnTo>
                  <a:lnTo>
                    <a:pt x="939" y="1466"/>
                  </a:lnTo>
                  <a:lnTo>
                    <a:pt x="935" y="1465"/>
                  </a:lnTo>
                  <a:lnTo>
                    <a:pt x="933" y="1463"/>
                  </a:lnTo>
                  <a:lnTo>
                    <a:pt x="937" y="1463"/>
                  </a:lnTo>
                  <a:lnTo>
                    <a:pt x="939" y="1461"/>
                  </a:lnTo>
                  <a:lnTo>
                    <a:pt x="939" y="1463"/>
                  </a:lnTo>
                  <a:lnTo>
                    <a:pt x="939" y="1463"/>
                  </a:lnTo>
                  <a:lnTo>
                    <a:pt x="939" y="1465"/>
                  </a:lnTo>
                  <a:lnTo>
                    <a:pt x="939" y="1465"/>
                  </a:lnTo>
                  <a:lnTo>
                    <a:pt x="939" y="1465"/>
                  </a:lnTo>
                  <a:lnTo>
                    <a:pt x="939" y="1466"/>
                  </a:lnTo>
                  <a:lnTo>
                    <a:pt x="939" y="1466"/>
                  </a:lnTo>
                  <a:lnTo>
                    <a:pt x="941" y="1468"/>
                  </a:lnTo>
                  <a:lnTo>
                    <a:pt x="941" y="1470"/>
                  </a:lnTo>
                  <a:lnTo>
                    <a:pt x="941" y="1470"/>
                  </a:lnTo>
                  <a:lnTo>
                    <a:pt x="941" y="1468"/>
                  </a:lnTo>
                  <a:lnTo>
                    <a:pt x="941" y="1466"/>
                  </a:lnTo>
                  <a:lnTo>
                    <a:pt x="941" y="1465"/>
                  </a:lnTo>
                  <a:lnTo>
                    <a:pt x="942" y="1466"/>
                  </a:lnTo>
                  <a:lnTo>
                    <a:pt x="942" y="1466"/>
                  </a:lnTo>
                  <a:lnTo>
                    <a:pt x="942" y="1468"/>
                  </a:lnTo>
                  <a:lnTo>
                    <a:pt x="942" y="1468"/>
                  </a:lnTo>
                  <a:lnTo>
                    <a:pt x="942" y="1468"/>
                  </a:lnTo>
                  <a:lnTo>
                    <a:pt x="942" y="1468"/>
                  </a:lnTo>
                  <a:lnTo>
                    <a:pt x="942" y="1468"/>
                  </a:lnTo>
                  <a:lnTo>
                    <a:pt x="944" y="1470"/>
                  </a:lnTo>
                  <a:lnTo>
                    <a:pt x="944" y="1472"/>
                  </a:lnTo>
                  <a:lnTo>
                    <a:pt x="946" y="1470"/>
                  </a:lnTo>
                  <a:lnTo>
                    <a:pt x="946" y="1470"/>
                  </a:lnTo>
                  <a:lnTo>
                    <a:pt x="948" y="1472"/>
                  </a:lnTo>
                  <a:lnTo>
                    <a:pt x="950" y="1474"/>
                  </a:lnTo>
                  <a:lnTo>
                    <a:pt x="950" y="1475"/>
                  </a:lnTo>
                  <a:lnTo>
                    <a:pt x="950" y="1477"/>
                  </a:lnTo>
                  <a:lnTo>
                    <a:pt x="948" y="1477"/>
                  </a:lnTo>
                  <a:lnTo>
                    <a:pt x="950" y="1479"/>
                  </a:lnTo>
                  <a:lnTo>
                    <a:pt x="955" y="1479"/>
                  </a:lnTo>
                  <a:lnTo>
                    <a:pt x="957" y="1477"/>
                  </a:lnTo>
                  <a:lnTo>
                    <a:pt x="957" y="1477"/>
                  </a:lnTo>
                  <a:lnTo>
                    <a:pt x="959" y="1475"/>
                  </a:lnTo>
                  <a:lnTo>
                    <a:pt x="959" y="1472"/>
                  </a:lnTo>
                  <a:lnTo>
                    <a:pt x="959" y="1472"/>
                  </a:lnTo>
                  <a:lnTo>
                    <a:pt x="960" y="1472"/>
                  </a:lnTo>
                  <a:lnTo>
                    <a:pt x="960" y="1472"/>
                  </a:lnTo>
                  <a:lnTo>
                    <a:pt x="960" y="1472"/>
                  </a:lnTo>
                  <a:lnTo>
                    <a:pt x="962" y="1470"/>
                  </a:lnTo>
                  <a:lnTo>
                    <a:pt x="962" y="1470"/>
                  </a:lnTo>
                  <a:lnTo>
                    <a:pt x="964" y="1470"/>
                  </a:lnTo>
                  <a:lnTo>
                    <a:pt x="966" y="1470"/>
                  </a:lnTo>
                  <a:lnTo>
                    <a:pt x="966" y="1470"/>
                  </a:lnTo>
                  <a:lnTo>
                    <a:pt x="966" y="1472"/>
                  </a:lnTo>
                  <a:lnTo>
                    <a:pt x="964" y="1474"/>
                  </a:lnTo>
                  <a:lnTo>
                    <a:pt x="962" y="1474"/>
                  </a:lnTo>
                  <a:lnTo>
                    <a:pt x="964" y="1474"/>
                  </a:lnTo>
                  <a:lnTo>
                    <a:pt x="966" y="1474"/>
                  </a:lnTo>
                  <a:lnTo>
                    <a:pt x="968" y="1472"/>
                  </a:lnTo>
                  <a:lnTo>
                    <a:pt x="968" y="1472"/>
                  </a:lnTo>
                  <a:lnTo>
                    <a:pt x="969" y="1470"/>
                  </a:lnTo>
                  <a:lnTo>
                    <a:pt x="968" y="1470"/>
                  </a:lnTo>
                  <a:lnTo>
                    <a:pt x="968" y="1468"/>
                  </a:lnTo>
                  <a:lnTo>
                    <a:pt x="968" y="1468"/>
                  </a:lnTo>
                  <a:lnTo>
                    <a:pt x="968" y="1466"/>
                  </a:lnTo>
                  <a:lnTo>
                    <a:pt x="968" y="1465"/>
                  </a:lnTo>
                  <a:lnTo>
                    <a:pt x="968" y="1463"/>
                  </a:lnTo>
                  <a:lnTo>
                    <a:pt x="968" y="1463"/>
                  </a:lnTo>
                  <a:lnTo>
                    <a:pt x="969" y="1470"/>
                  </a:lnTo>
                  <a:lnTo>
                    <a:pt x="969" y="1470"/>
                  </a:lnTo>
                  <a:lnTo>
                    <a:pt x="971" y="1470"/>
                  </a:lnTo>
                  <a:lnTo>
                    <a:pt x="971" y="1465"/>
                  </a:lnTo>
                  <a:lnTo>
                    <a:pt x="971" y="1463"/>
                  </a:lnTo>
                  <a:lnTo>
                    <a:pt x="971" y="1465"/>
                  </a:lnTo>
                  <a:lnTo>
                    <a:pt x="971" y="1466"/>
                  </a:lnTo>
                  <a:lnTo>
                    <a:pt x="971" y="1468"/>
                  </a:lnTo>
                  <a:lnTo>
                    <a:pt x="973" y="1468"/>
                  </a:lnTo>
                  <a:lnTo>
                    <a:pt x="971" y="1466"/>
                  </a:lnTo>
                  <a:lnTo>
                    <a:pt x="971" y="1463"/>
                  </a:lnTo>
                  <a:lnTo>
                    <a:pt x="971" y="1461"/>
                  </a:lnTo>
                  <a:lnTo>
                    <a:pt x="973" y="1461"/>
                  </a:lnTo>
                  <a:lnTo>
                    <a:pt x="973" y="1461"/>
                  </a:lnTo>
                  <a:lnTo>
                    <a:pt x="973" y="1459"/>
                  </a:lnTo>
                  <a:lnTo>
                    <a:pt x="973" y="1457"/>
                  </a:lnTo>
                  <a:lnTo>
                    <a:pt x="973" y="1454"/>
                  </a:lnTo>
                  <a:lnTo>
                    <a:pt x="973" y="1454"/>
                  </a:lnTo>
                  <a:lnTo>
                    <a:pt x="973" y="1454"/>
                  </a:lnTo>
                  <a:lnTo>
                    <a:pt x="975" y="1454"/>
                  </a:lnTo>
                  <a:lnTo>
                    <a:pt x="975" y="1452"/>
                  </a:lnTo>
                  <a:lnTo>
                    <a:pt x="975" y="1452"/>
                  </a:lnTo>
                  <a:lnTo>
                    <a:pt x="975" y="1450"/>
                  </a:lnTo>
                  <a:lnTo>
                    <a:pt x="975" y="1448"/>
                  </a:lnTo>
                  <a:lnTo>
                    <a:pt x="975" y="1448"/>
                  </a:lnTo>
                  <a:lnTo>
                    <a:pt x="975" y="1448"/>
                  </a:lnTo>
                  <a:lnTo>
                    <a:pt x="978" y="1448"/>
                  </a:lnTo>
                  <a:lnTo>
                    <a:pt x="980" y="1450"/>
                  </a:lnTo>
                  <a:lnTo>
                    <a:pt x="980" y="1450"/>
                  </a:lnTo>
                  <a:lnTo>
                    <a:pt x="980" y="1448"/>
                  </a:lnTo>
                  <a:lnTo>
                    <a:pt x="982" y="1447"/>
                  </a:lnTo>
                  <a:lnTo>
                    <a:pt x="982" y="1447"/>
                  </a:lnTo>
                  <a:lnTo>
                    <a:pt x="982" y="1445"/>
                  </a:lnTo>
                  <a:lnTo>
                    <a:pt x="982" y="1443"/>
                  </a:lnTo>
                  <a:lnTo>
                    <a:pt x="980" y="1441"/>
                  </a:lnTo>
                  <a:lnTo>
                    <a:pt x="978" y="1441"/>
                  </a:lnTo>
                  <a:lnTo>
                    <a:pt x="978" y="1439"/>
                  </a:lnTo>
                  <a:lnTo>
                    <a:pt x="980" y="1436"/>
                  </a:lnTo>
                  <a:lnTo>
                    <a:pt x="980" y="1434"/>
                  </a:lnTo>
                  <a:lnTo>
                    <a:pt x="980" y="1432"/>
                  </a:lnTo>
                  <a:lnTo>
                    <a:pt x="980" y="1432"/>
                  </a:lnTo>
                  <a:lnTo>
                    <a:pt x="975" y="1430"/>
                  </a:lnTo>
                  <a:lnTo>
                    <a:pt x="973" y="1427"/>
                  </a:lnTo>
                  <a:lnTo>
                    <a:pt x="973" y="1425"/>
                  </a:lnTo>
                  <a:lnTo>
                    <a:pt x="971" y="1425"/>
                  </a:lnTo>
                  <a:lnTo>
                    <a:pt x="971" y="1423"/>
                  </a:lnTo>
                  <a:lnTo>
                    <a:pt x="969" y="1421"/>
                  </a:lnTo>
                  <a:lnTo>
                    <a:pt x="969" y="1419"/>
                  </a:lnTo>
                  <a:lnTo>
                    <a:pt x="971" y="1419"/>
                  </a:lnTo>
                  <a:lnTo>
                    <a:pt x="973" y="1423"/>
                  </a:lnTo>
                  <a:lnTo>
                    <a:pt x="975" y="1423"/>
                  </a:lnTo>
                  <a:lnTo>
                    <a:pt x="977" y="1421"/>
                  </a:lnTo>
                  <a:lnTo>
                    <a:pt x="977" y="1419"/>
                  </a:lnTo>
                  <a:lnTo>
                    <a:pt x="977" y="1418"/>
                  </a:lnTo>
                  <a:lnTo>
                    <a:pt x="977" y="1414"/>
                  </a:lnTo>
                  <a:lnTo>
                    <a:pt x="977" y="1412"/>
                  </a:lnTo>
                  <a:lnTo>
                    <a:pt x="977" y="1410"/>
                  </a:lnTo>
                  <a:lnTo>
                    <a:pt x="975" y="1409"/>
                  </a:lnTo>
                  <a:lnTo>
                    <a:pt x="971" y="1407"/>
                  </a:lnTo>
                  <a:lnTo>
                    <a:pt x="971" y="1407"/>
                  </a:lnTo>
                  <a:lnTo>
                    <a:pt x="971" y="1407"/>
                  </a:lnTo>
                  <a:lnTo>
                    <a:pt x="969" y="1405"/>
                  </a:lnTo>
                  <a:lnTo>
                    <a:pt x="969" y="1403"/>
                  </a:lnTo>
                  <a:lnTo>
                    <a:pt x="968" y="1403"/>
                  </a:lnTo>
                  <a:lnTo>
                    <a:pt x="969" y="1401"/>
                  </a:lnTo>
                  <a:lnTo>
                    <a:pt x="969" y="1401"/>
                  </a:lnTo>
                  <a:lnTo>
                    <a:pt x="971" y="1403"/>
                  </a:lnTo>
                  <a:lnTo>
                    <a:pt x="973" y="1405"/>
                  </a:lnTo>
                  <a:lnTo>
                    <a:pt x="975" y="1405"/>
                  </a:lnTo>
                  <a:lnTo>
                    <a:pt x="975" y="1405"/>
                  </a:lnTo>
                  <a:lnTo>
                    <a:pt x="975" y="1405"/>
                  </a:lnTo>
                  <a:lnTo>
                    <a:pt x="975" y="1405"/>
                  </a:lnTo>
                  <a:lnTo>
                    <a:pt x="975" y="1405"/>
                  </a:lnTo>
                  <a:lnTo>
                    <a:pt x="975" y="1405"/>
                  </a:lnTo>
                  <a:lnTo>
                    <a:pt x="977" y="1407"/>
                  </a:lnTo>
                  <a:lnTo>
                    <a:pt x="977" y="1407"/>
                  </a:lnTo>
                  <a:lnTo>
                    <a:pt x="977" y="1409"/>
                  </a:lnTo>
                  <a:lnTo>
                    <a:pt x="977" y="1409"/>
                  </a:lnTo>
                  <a:lnTo>
                    <a:pt x="978" y="1412"/>
                  </a:lnTo>
                  <a:lnTo>
                    <a:pt x="978" y="1414"/>
                  </a:lnTo>
                  <a:lnTo>
                    <a:pt x="978" y="1416"/>
                  </a:lnTo>
                  <a:lnTo>
                    <a:pt x="978" y="1419"/>
                  </a:lnTo>
                  <a:lnTo>
                    <a:pt x="978" y="1421"/>
                  </a:lnTo>
                  <a:lnTo>
                    <a:pt x="978" y="1423"/>
                  </a:lnTo>
                  <a:lnTo>
                    <a:pt x="980" y="1425"/>
                  </a:lnTo>
                  <a:lnTo>
                    <a:pt x="984" y="1421"/>
                  </a:lnTo>
                  <a:lnTo>
                    <a:pt x="987" y="1418"/>
                  </a:lnTo>
                  <a:lnTo>
                    <a:pt x="987" y="1414"/>
                  </a:lnTo>
                  <a:lnTo>
                    <a:pt x="987" y="1414"/>
                  </a:lnTo>
                  <a:lnTo>
                    <a:pt x="987" y="1410"/>
                  </a:lnTo>
                  <a:lnTo>
                    <a:pt x="986" y="1409"/>
                  </a:lnTo>
                  <a:lnTo>
                    <a:pt x="986" y="1409"/>
                  </a:lnTo>
                  <a:lnTo>
                    <a:pt x="984" y="1409"/>
                  </a:lnTo>
                  <a:lnTo>
                    <a:pt x="982" y="1407"/>
                  </a:lnTo>
                  <a:lnTo>
                    <a:pt x="982" y="1405"/>
                  </a:lnTo>
                  <a:lnTo>
                    <a:pt x="982" y="1403"/>
                  </a:lnTo>
                  <a:lnTo>
                    <a:pt x="982" y="1400"/>
                  </a:lnTo>
                  <a:lnTo>
                    <a:pt x="982" y="1398"/>
                  </a:lnTo>
                  <a:lnTo>
                    <a:pt x="982" y="1396"/>
                  </a:lnTo>
                  <a:lnTo>
                    <a:pt x="982" y="1394"/>
                  </a:lnTo>
                  <a:lnTo>
                    <a:pt x="982" y="1392"/>
                  </a:lnTo>
                  <a:lnTo>
                    <a:pt x="980" y="1392"/>
                  </a:lnTo>
                  <a:lnTo>
                    <a:pt x="980" y="1391"/>
                  </a:lnTo>
                  <a:lnTo>
                    <a:pt x="982" y="1389"/>
                  </a:lnTo>
                  <a:lnTo>
                    <a:pt x="984" y="1387"/>
                  </a:lnTo>
                  <a:lnTo>
                    <a:pt x="984" y="1387"/>
                  </a:lnTo>
                  <a:lnTo>
                    <a:pt x="987" y="1387"/>
                  </a:lnTo>
                  <a:lnTo>
                    <a:pt x="987" y="1387"/>
                  </a:lnTo>
                  <a:lnTo>
                    <a:pt x="987" y="1387"/>
                  </a:lnTo>
                  <a:lnTo>
                    <a:pt x="987" y="1387"/>
                  </a:lnTo>
                  <a:lnTo>
                    <a:pt x="991" y="1387"/>
                  </a:lnTo>
                  <a:lnTo>
                    <a:pt x="991" y="1387"/>
                  </a:lnTo>
                  <a:lnTo>
                    <a:pt x="991" y="1385"/>
                  </a:lnTo>
                  <a:lnTo>
                    <a:pt x="991" y="1385"/>
                  </a:lnTo>
                  <a:lnTo>
                    <a:pt x="993" y="1385"/>
                  </a:lnTo>
                  <a:lnTo>
                    <a:pt x="995" y="1387"/>
                  </a:lnTo>
                  <a:lnTo>
                    <a:pt x="995" y="1387"/>
                  </a:lnTo>
                  <a:lnTo>
                    <a:pt x="995" y="1387"/>
                  </a:lnTo>
                  <a:lnTo>
                    <a:pt x="995" y="1391"/>
                  </a:lnTo>
                  <a:lnTo>
                    <a:pt x="995" y="1394"/>
                  </a:lnTo>
                  <a:lnTo>
                    <a:pt x="993" y="1398"/>
                  </a:lnTo>
                  <a:lnTo>
                    <a:pt x="993" y="1401"/>
                  </a:lnTo>
                  <a:lnTo>
                    <a:pt x="991" y="1398"/>
                  </a:lnTo>
                  <a:lnTo>
                    <a:pt x="991" y="1392"/>
                  </a:lnTo>
                  <a:lnTo>
                    <a:pt x="989" y="1391"/>
                  </a:lnTo>
                  <a:lnTo>
                    <a:pt x="987" y="1392"/>
                  </a:lnTo>
                  <a:lnTo>
                    <a:pt x="987" y="1394"/>
                  </a:lnTo>
                  <a:lnTo>
                    <a:pt x="986" y="1400"/>
                  </a:lnTo>
                  <a:lnTo>
                    <a:pt x="986" y="1401"/>
                  </a:lnTo>
                  <a:lnTo>
                    <a:pt x="986" y="1403"/>
                  </a:lnTo>
                  <a:lnTo>
                    <a:pt x="986" y="1405"/>
                  </a:lnTo>
                  <a:lnTo>
                    <a:pt x="987" y="1407"/>
                  </a:lnTo>
                  <a:lnTo>
                    <a:pt x="987" y="1407"/>
                  </a:lnTo>
                  <a:lnTo>
                    <a:pt x="987" y="1409"/>
                  </a:lnTo>
                  <a:lnTo>
                    <a:pt x="987" y="1412"/>
                  </a:lnTo>
                  <a:lnTo>
                    <a:pt x="989" y="1414"/>
                  </a:lnTo>
                  <a:lnTo>
                    <a:pt x="989" y="1416"/>
                  </a:lnTo>
                  <a:lnTo>
                    <a:pt x="989" y="1418"/>
                  </a:lnTo>
                  <a:lnTo>
                    <a:pt x="989" y="1421"/>
                  </a:lnTo>
                  <a:lnTo>
                    <a:pt x="989" y="1423"/>
                  </a:lnTo>
                  <a:lnTo>
                    <a:pt x="989" y="1425"/>
                  </a:lnTo>
                  <a:lnTo>
                    <a:pt x="991" y="1427"/>
                  </a:lnTo>
                  <a:lnTo>
                    <a:pt x="991" y="1427"/>
                  </a:lnTo>
                  <a:lnTo>
                    <a:pt x="991" y="1427"/>
                  </a:lnTo>
                  <a:lnTo>
                    <a:pt x="991" y="1428"/>
                  </a:lnTo>
                  <a:lnTo>
                    <a:pt x="991" y="1430"/>
                  </a:lnTo>
                  <a:lnTo>
                    <a:pt x="991" y="1432"/>
                  </a:lnTo>
                  <a:lnTo>
                    <a:pt x="989" y="1432"/>
                  </a:lnTo>
                  <a:lnTo>
                    <a:pt x="989" y="1430"/>
                  </a:lnTo>
                  <a:lnTo>
                    <a:pt x="989" y="1428"/>
                  </a:lnTo>
                  <a:lnTo>
                    <a:pt x="989" y="1427"/>
                  </a:lnTo>
                  <a:lnTo>
                    <a:pt x="989" y="1425"/>
                  </a:lnTo>
                  <a:lnTo>
                    <a:pt x="989" y="1427"/>
                  </a:lnTo>
                  <a:lnTo>
                    <a:pt x="987" y="1427"/>
                  </a:lnTo>
                  <a:lnTo>
                    <a:pt x="987" y="1430"/>
                  </a:lnTo>
                  <a:lnTo>
                    <a:pt x="986" y="1432"/>
                  </a:lnTo>
                  <a:lnTo>
                    <a:pt x="987" y="1432"/>
                  </a:lnTo>
                  <a:lnTo>
                    <a:pt x="989" y="1434"/>
                  </a:lnTo>
                  <a:lnTo>
                    <a:pt x="989" y="1434"/>
                  </a:lnTo>
                  <a:lnTo>
                    <a:pt x="989" y="1436"/>
                  </a:lnTo>
                  <a:lnTo>
                    <a:pt x="989" y="1436"/>
                  </a:lnTo>
                  <a:lnTo>
                    <a:pt x="989" y="1438"/>
                  </a:lnTo>
                  <a:lnTo>
                    <a:pt x="989" y="1439"/>
                  </a:lnTo>
                  <a:lnTo>
                    <a:pt x="991" y="1441"/>
                  </a:lnTo>
                  <a:lnTo>
                    <a:pt x="991" y="1443"/>
                  </a:lnTo>
                  <a:lnTo>
                    <a:pt x="991" y="1445"/>
                  </a:lnTo>
                  <a:lnTo>
                    <a:pt x="993" y="1445"/>
                  </a:lnTo>
                  <a:lnTo>
                    <a:pt x="993" y="1443"/>
                  </a:lnTo>
                  <a:lnTo>
                    <a:pt x="993" y="1441"/>
                  </a:lnTo>
                  <a:lnTo>
                    <a:pt x="995" y="1443"/>
                  </a:lnTo>
                  <a:lnTo>
                    <a:pt x="995" y="1443"/>
                  </a:lnTo>
                  <a:lnTo>
                    <a:pt x="995" y="1443"/>
                  </a:lnTo>
                  <a:lnTo>
                    <a:pt x="996" y="1443"/>
                  </a:lnTo>
                  <a:lnTo>
                    <a:pt x="995" y="1447"/>
                  </a:lnTo>
                  <a:lnTo>
                    <a:pt x="995" y="1448"/>
                  </a:lnTo>
                  <a:lnTo>
                    <a:pt x="993" y="1450"/>
                  </a:lnTo>
                  <a:lnTo>
                    <a:pt x="995" y="1454"/>
                  </a:lnTo>
                  <a:lnTo>
                    <a:pt x="995" y="1452"/>
                  </a:lnTo>
                  <a:lnTo>
                    <a:pt x="995" y="1450"/>
                  </a:lnTo>
                  <a:lnTo>
                    <a:pt x="995" y="1450"/>
                  </a:lnTo>
                  <a:lnTo>
                    <a:pt x="995" y="1452"/>
                  </a:lnTo>
                  <a:lnTo>
                    <a:pt x="996" y="1454"/>
                  </a:lnTo>
                  <a:lnTo>
                    <a:pt x="996" y="1456"/>
                  </a:lnTo>
                  <a:lnTo>
                    <a:pt x="996" y="1456"/>
                  </a:lnTo>
                  <a:lnTo>
                    <a:pt x="998" y="1459"/>
                  </a:lnTo>
                  <a:lnTo>
                    <a:pt x="998" y="1459"/>
                  </a:lnTo>
                  <a:lnTo>
                    <a:pt x="1000" y="1457"/>
                  </a:lnTo>
                  <a:lnTo>
                    <a:pt x="1000" y="1457"/>
                  </a:lnTo>
                  <a:lnTo>
                    <a:pt x="1000" y="1457"/>
                  </a:lnTo>
                  <a:lnTo>
                    <a:pt x="1000" y="1457"/>
                  </a:lnTo>
                  <a:lnTo>
                    <a:pt x="1000" y="1456"/>
                  </a:lnTo>
                  <a:lnTo>
                    <a:pt x="1002" y="1456"/>
                  </a:lnTo>
                  <a:lnTo>
                    <a:pt x="1002" y="1456"/>
                  </a:lnTo>
                  <a:lnTo>
                    <a:pt x="1002" y="1457"/>
                  </a:lnTo>
                  <a:lnTo>
                    <a:pt x="1002" y="1459"/>
                  </a:lnTo>
                  <a:lnTo>
                    <a:pt x="1002" y="1459"/>
                  </a:lnTo>
                  <a:lnTo>
                    <a:pt x="1002" y="1461"/>
                  </a:lnTo>
                  <a:lnTo>
                    <a:pt x="1004" y="1461"/>
                  </a:lnTo>
                  <a:lnTo>
                    <a:pt x="1004" y="1459"/>
                  </a:lnTo>
                  <a:lnTo>
                    <a:pt x="1004" y="1457"/>
                  </a:lnTo>
                  <a:lnTo>
                    <a:pt x="1004" y="1457"/>
                  </a:lnTo>
                  <a:lnTo>
                    <a:pt x="1004" y="1456"/>
                  </a:lnTo>
                  <a:lnTo>
                    <a:pt x="1006" y="1457"/>
                  </a:lnTo>
                  <a:lnTo>
                    <a:pt x="1007" y="1457"/>
                  </a:lnTo>
                  <a:lnTo>
                    <a:pt x="1007" y="1459"/>
                  </a:lnTo>
                  <a:lnTo>
                    <a:pt x="1009" y="1459"/>
                  </a:lnTo>
                  <a:lnTo>
                    <a:pt x="1009" y="1461"/>
                  </a:lnTo>
                  <a:lnTo>
                    <a:pt x="1009" y="1461"/>
                  </a:lnTo>
                  <a:lnTo>
                    <a:pt x="1011" y="1461"/>
                  </a:lnTo>
                  <a:lnTo>
                    <a:pt x="1013" y="1461"/>
                  </a:lnTo>
                  <a:lnTo>
                    <a:pt x="1011" y="1459"/>
                  </a:lnTo>
                  <a:lnTo>
                    <a:pt x="1011" y="1457"/>
                  </a:lnTo>
                  <a:lnTo>
                    <a:pt x="1013" y="1459"/>
                  </a:lnTo>
                  <a:lnTo>
                    <a:pt x="1013" y="1461"/>
                  </a:lnTo>
                  <a:lnTo>
                    <a:pt x="1015" y="1461"/>
                  </a:lnTo>
                  <a:lnTo>
                    <a:pt x="1015" y="1459"/>
                  </a:lnTo>
                  <a:lnTo>
                    <a:pt x="1015" y="1459"/>
                  </a:lnTo>
                  <a:lnTo>
                    <a:pt x="1015" y="1457"/>
                  </a:lnTo>
                  <a:lnTo>
                    <a:pt x="1015" y="1457"/>
                  </a:lnTo>
                  <a:lnTo>
                    <a:pt x="1015" y="1456"/>
                  </a:lnTo>
                  <a:lnTo>
                    <a:pt x="1016" y="1456"/>
                  </a:lnTo>
                  <a:lnTo>
                    <a:pt x="1016" y="1456"/>
                  </a:lnTo>
                  <a:lnTo>
                    <a:pt x="1016" y="1456"/>
                  </a:lnTo>
                  <a:lnTo>
                    <a:pt x="1016" y="1457"/>
                  </a:lnTo>
                  <a:lnTo>
                    <a:pt x="1016" y="1457"/>
                  </a:lnTo>
                  <a:lnTo>
                    <a:pt x="1016" y="1457"/>
                  </a:lnTo>
                  <a:lnTo>
                    <a:pt x="1016" y="1459"/>
                  </a:lnTo>
                  <a:lnTo>
                    <a:pt x="1016" y="1459"/>
                  </a:lnTo>
                  <a:lnTo>
                    <a:pt x="1016" y="1459"/>
                  </a:lnTo>
                  <a:lnTo>
                    <a:pt x="1016" y="1459"/>
                  </a:lnTo>
                  <a:lnTo>
                    <a:pt x="1018" y="1461"/>
                  </a:lnTo>
                  <a:lnTo>
                    <a:pt x="1016" y="1461"/>
                  </a:lnTo>
                  <a:lnTo>
                    <a:pt x="1016" y="1461"/>
                  </a:lnTo>
                  <a:lnTo>
                    <a:pt x="1016" y="1461"/>
                  </a:lnTo>
                  <a:lnTo>
                    <a:pt x="1016" y="1461"/>
                  </a:lnTo>
                  <a:lnTo>
                    <a:pt x="1016" y="1463"/>
                  </a:lnTo>
                  <a:lnTo>
                    <a:pt x="1018" y="1463"/>
                  </a:lnTo>
                  <a:lnTo>
                    <a:pt x="1022" y="1463"/>
                  </a:lnTo>
                  <a:lnTo>
                    <a:pt x="1024" y="1463"/>
                  </a:lnTo>
                  <a:lnTo>
                    <a:pt x="1025" y="1465"/>
                  </a:lnTo>
                  <a:lnTo>
                    <a:pt x="1027" y="1466"/>
                  </a:lnTo>
                  <a:lnTo>
                    <a:pt x="1027" y="1468"/>
                  </a:lnTo>
                  <a:lnTo>
                    <a:pt x="1027" y="1470"/>
                  </a:lnTo>
                  <a:lnTo>
                    <a:pt x="1027" y="1470"/>
                  </a:lnTo>
                  <a:lnTo>
                    <a:pt x="1029" y="1474"/>
                  </a:lnTo>
                  <a:lnTo>
                    <a:pt x="1029" y="1475"/>
                  </a:lnTo>
                  <a:lnTo>
                    <a:pt x="1029" y="1475"/>
                  </a:lnTo>
                  <a:lnTo>
                    <a:pt x="1029" y="1475"/>
                  </a:lnTo>
                  <a:lnTo>
                    <a:pt x="1029" y="1475"/>
                  </a:lnTo>
                  <a:lnTo>
                    <a:pt x="1029" y="1477"/>
                  </a:lnTo>
                  <a:lnTo>
                    <a:pt x="1029" y="1484"/>
                  </a:lnTo>
                  <a:lnTo>
                    <a:pt x="1031" y="1484"/>
                  </a:lnTo>
                  <a:lnTo>
                    <a:pt x="1034" y="1486"/>
                  </a:lnTo>
                  <a:lnTo>
                    <a:pt x="1038" y="1484"/>
                  </a:lnTo>
                  <a:lnTo>
                    <a:pt x="1040" y="1483"/>
                  </a:lnTo>
                  <a:lnTo>
                    <a:pt x="1042" y="1477"/>
                  </a:lnTo>
                  <a:lnTo>
                    <a:pt x="1042" y="1474"/>
                  </a:lnTo>
                  <a:lnTo>
                    <a:pt x="1042" y="1472"/>
                  </a:lnTo>
                  <a:lnTo>
                    <a:pt x="1043" y="1468"/>
                  </a:lnTo>
                  <a:lnTo>
                    <a:pt x="1043" y="1465"/>
                  </a:lnTo>
                  <a:lnTo>
                    <a:pt x="1045" y="1461"/>
                  </a:lnTo>
                  <a:lnTo>
                    <a:pt x="1045" y="1454"/>
                  </a:lnTo>
                  <a:lnTo>
                    <a:pt x="1047" y="1454"/>
                  </a:lnTo>
                  <a:lnTo>
                    <a:pt x="1047" y="1452"/>
                  </a:lnTo>
                  <a:lnTo>
                    <a:pt x="1047" y="1450"/>
                  </a:lnTo>
                  <a:lnTo>
                    <a:pt x="1047" y="1450"/>
                  </a:lnTo>
                  <a:lnTo>
                    <a:pt x="1047" y="1448"/>
                  </a:lnTo>
                  <a:lnTo>
                    <a:pt x="1047" y="1447"/>
                  </a:lnTo>
                  <a:lnTo>
                    <a:pt x="1047" y="1439"/>
                  </a:lnTo>
                  <a:lnTo>
                    <a:pt x="1042" y="1419"/>
                  </a:lnTo>
                  <a:lnTo>
                    <a:pt x="1040" y="1418"/>
                  </a:lnTo>
                  <a:lnTo>
                    <a:pt x="1042" y="1414"/>
                  </a:lnTo>
                  <a:lnTo>
                    <a:pt x="1042" y="1414"/>
                  </a:lnTo>
                  <a:lnTo>
                    <a:pt x="1049" y="1410"/>
                  </a:lnTo>
                  <a:lnTo>
                    <a:pt x="1049" y="1409"/>
                  </a:lnTo>
                  <a:lnTo>
                    <a:pt x="1052" y="1405"/>
                  </a:lnTo>
                  <a:lnTo>
                    <a:pt x="1052" y="1405"/>
                  </a:lnTo>
                  <a:lnTo>
                    <a:pt x="1052" y="1403"/>
                  </a:lnTo>
                  <a:lnTo>
                    <a:pt x="1052" y="1400"/>
                  </a:lnTo>
                  <a:lnTo>
                    <a:pt x="1052" y="1398"/>
                  </a:lnTo>
                  <a:lnTo>
                    <a:pt x="1051" y="1396"/>
                  </a:lnTo>
                  <a:lnTo>
                    <a:pt x="1051" y="1396"/>
                  </a:lnTo>
                  <a:lnTo>
                    <a:pt x="1049" y="1394"/>
                  </a:lnTo>
                  <a:lnTo>
                    <a:pt x="1049" y="1392"/>
                  </a:lnTo>
                  <a:lnTo>
                    <a:pt x="1049" y="1389"/>
                  </a:lnTo>
                  <a:lnTo>
                    <a:pt x="1051" y="1387"/>
                  </a:lnTo>
                  <a:lnTo>
                    <a:pt x="1051" y="1387"/>
                  </a:lnTo>
                  <a:lnTo>
                    <a:pt x="1054" y="1385"/>
                  </a:lnTo>
                  <a:lnTo>
                    <a:pt x="1061" y="1387"/>
                  </a:lnTo>
                  <a:lnTo>
                    <a:pt x="1063" y="1385"/>
                  </a:lnTo>
                  <a:lnTo>
                    <a:pt x="1072" y="1380"/>
                  </a:lnTo>
                  <a:lnTo>
                    <a:pt x="1080" y="1371"/>
                  </a:lnTo>
                  <a:lnTo>
                    <a:pt x="1081" y="1367"/>
                  </a:lnTo>
                  <a:lnTo>
                    <a:pt x="1083" y="1363"/>
                  </a:lnTo>
                  <a:lnTo>
                    <a:pt x="1083" y="1360"/>
                  </a:lnTo>
                  <a:lnTo>
                    <a:pt x="1083" y="1356"/>
                  </a:lnTo>
                  <a:lnTo>
                    <a:pt x="1081" y="1349"/>
                  </a:lnTo>
                  <a:lnTo>
                    <a:pt x="1081" y="1345"/>
                  </a:lnTo>
                  <a:lnTo>
                    <a:pt x="1081" y="1344"/>
                  </a:lnTo>
                  <a:lnTo>
                    <a:pt x="1083" y="1344"/>
                  </a:lnTo>
                  <a:lnTo>
                    <a:pt x="1085" y="1340"/>
                  </a:lnTo>
                  <a:lnTo>
                    <a:pt x="1087" y="1338"/>
                  </a:lnTo>
                  <a:lnTo>
                    <a:pt x="1087" y="1336"/>
                  </a:lnTo>
                  <a:lnTo>
                    <a:pt x="1087" y="1335"/>
                  </a:lnTo>
                  <a:lnTo>
                    <a:pt x="1087" y="1329"/>
                  </a:lnTo>
                  <a:lnTo>
                    <a:pt x="1087" y="1327"/>
                  </a:lnTo>
                  <a:lnTo>
                    <a:pt x="1087" y="1324"/>
                  </a:lnTo>
                  <a:lnTo>
                    <a:pt x="1081" y="1309"/>
                  </a:lnTo>
                  <a:lnTo>
                    <a:pt x="1076" y="1300"/>
                  </a:lnTo>
                  <a:lnTo>
                    <a:pt x="1074" y="1295"/>
                  </a:lnTo>
                  <a:lnTo>
                    <a:pt x="1074" y="1291"/>
                  </a:lnTo>
                  <a:lnTo>
                    <a:pt x="1072" y="1284"/>
                  </a:lnTo>
                  <a:lnTo>
                    <a:pt x="1072" y="1280"/>
                  </a:lnTo>
                  <a:lnTo>
                    <a:pt x="1071" y="1277"/>
                  </a:lnTo>
                  <a:lnTo>
                    <a:pt x="1071" y="1275"/>
                  </a:lnTo>
                  <a:lnTo>
                    <a:pt x="1071" y="1273"/>
                  </a:lnTo>
                  <a:lnTo>
                    <a:pt x="1083" y="1270"/>
                  </a:lnTo>
                  <a:lnTo>
                    <a:pt x="1085" y="1270"/>
                  </a:lnTo>
                  <a:lnTo>
                    <a:pt x="1090" y="1270"/>
                  </a:lnTo>
                  <a:lnTo>
                    <a:pt x="1092" y="1270"/>
                  </a:lnTo>
                  <a:lnTo>
                    <a:pt x="1092" y="1268"/>
                  </a:lnTo>
                  <a:lnTo>
                    <a:pt x="1092" y="1268"/>
                  </a:lnTo>
                  <a:lnTo>
                    <a:pt x="1094" y="1261"/>
                  </a:lnTo>
                  <a:lnTo>
                    <a:pt x="1094" y="1259"/>
                  </a:lnTo>
                  <a:lnTo>
                    <a:pt x="1094" y="1259"/>
                  </a:lnTo>
                  <a:lnTo>
                    <a:pt x="1098" y="1253"/>
                  </a:lnTo>
                  <a:lnTo>
                    <a:pt x="1099" y="1251"/>
                  </a:lnTo>
                  <a:lnTo>
                    <a:pt x="1099" y="1248"/>
                  </a:lnTo>
                  <a:lnTo>
                    <a:pt x="1101" y="1239"/>
                  </a:lnTo>
                  <a:lnTo>
                    <a:pt x="1101" y="1237"/>
                  </a:lnTo>
                  <a:lnTo>
                    <a:pt x="1101" y="1235"/>
                  </a:lnTo>
                  <a:lnTo>
                    <a:pt x="1089" y="1217"/>
                  </a:lnTo>
                  <a:lnTo>
                    <a:pt x="1087" y="1215"/>
                  </a:lnTo>
                  <a:lnTo>
                    <a:pt x="1085" y="1215"/>
                  </a:lnTo>
                  <a:lnTo>
                    <a:pt x="1081" y="1215"/>
                  </a:lnTo>
                  <a:lnTo>
                    <a:pt x="1080" y="1215"/>
                  </a:lnTo>
                  <a:lnTo>
                    <a:pt x="1078" y="1214"/>
                  </a:lnTo>
                  <a:lnTo>
                    <a:pt x="1074" y="1208"/>
                  </a:lnTo>
                  <a:lnTo>
                    <a:pt x="1072" y="1206"/>
                  </a:lnTo>
                  <a:lnTo>
                    <a:pt x="1065" y="1201"/>
                  </a:lnTo>
                  <a:lnTo>
                    <a:pt x="1065" y="1199"/>
                  </a:lnTo>
                  <a:lnTo>
                    <a:pt x="1069" y="1172"/>
                  </a:lnTo>
                  <a:lnTo>
                    <a:pt x="1072" y="1145"/>
                  </a:lnTo>
                  <a:lnTo>
                    <a:pt x="1072" y="1141"/>
                  </a:lnTo>
                  <a:lnTo>
                    <a:pt x="1072" y="1139"/>
                  </a:lnTo>
                  <a:lnTo>
                    <a:pt x="1071" y="1134"/>
                  </a:lnTo>
                  <a:lnTo>
                    <a:pt x="1071" y="1132"/>
                  </a:lnTo>
                  <a:lnTo>
                    <a:pt x="1061" y="1107"/>
                  </a:lnTo>
                  <a:lnTo>
                    <a:pt x="1061" y="1105"/>
                  </a:lnTo>
                  <a:lnTo>
                    <a:pt x="1061" y="1102"/>
                  </a:lnTo>
                  <a:lnTo>
                    <a:pt x="1063" y="1096"/>
                  </a:lnTo>
                  <a:lnTo>
                    <a:pt x="1065" y="1093"/>
                  </a:lnTo>
                  <a:lnTo>
                    <a:pt x="1065" y="1091"/>
                  </a:lnTo>
                  <a:lnTo>
                    <a:pt x="1061" y="1074"/>
                  </a:lnTo>
                  <a:lnTo>
                    <a:pt x="1061" y="1071"/>
                  </a:lnTo>
                  <a:lnTo>
                    <a:pt x="1061" y="1069"/>
                  </a:lnTo>
                  <a:lnTo>
                    <a:pt x="1069" y="1062"/>
                  </a:lnTo>
                  <a:lnTo>
                    <a:pt x="1060" y="1038"/>
                  </a:lnTo>
                  <a:lnTo>
                    <a:pt x="1056" y="1029"/>
                  </a:lnTo>
                  <a:lnTo>
                    <a:pt x="1067" y="1011"/>
                  </a:lnTo>
                  <a:lnTo>
                    <a:pt x="1069" y="1009"/>
                  </a:lnTo>
                  <a:lnTo>
                    <a:pt x="1069" y="1006"/>
                  </a:lnTo>
                  <a:lnTo>
                    <a:pt x="1065" y="995"/>
                  </a:lnTo>
                  <a:lnTo>
                    <a:pt x="1072" y="988"/>
                  </a:lnTo>
                  <a:lnTo>
                    <a:pt x="1081" y="971"/>
                  </a:lnTo>
                  <a:lnTo>
                    <a:pt x="1090" y="953"/>
                  </a:lnTo>
                  <a:lnTo>
                    <a:pt x="1094" y="950"/>
                  </a:lnTo>
                  <a:lnTo>
                    <a:pt x="1107" y="943"/>
                  </a:lnTo>
                  <a:lnTo>
                    <a:pt x="1119" y="939"/>
                  </a:lnTo>
                  <a:lnTo>
                    <a:pt x="1136" y="943"/>
                  </a:lnTo>
                  <a:lnTo>
                    <a:pt x="1154" y="948"/>
                  </a:lnTo>
                  <a:lnTo>
                    <a:pt x="1155" y="948"/>
                  </a:lnTo>
                  <a:lnTo>
                    <a:pt x="1155" y="946"/>
                  </a:lnTo>
                  <a:lnTo>
                    <a:pt x="1164" y="930"/>
                  </a:lnTo>
                  <a:lnTo>
                    <a:pt x="1164" y="928"/>
                  </a:lnTo>
                  <a:lnTo>
                    <a:pt x="1164" y="926"/>
                  </a:lnTo>
                  <a:lnTo>
                    <a:pt x="1163" y="899"/>
                  </a:lnTo>
                  <a:lnTo>
                    <a:pt x="1163" y="896"/>
                  </a:lnTo>
                  <a:lnTo>
                    <a:pt x="1161" y="894"/>
                  </a:lnTo>
                  <a:lnTo>
                    <a:pt x="1155" y="894"/>
                  </a:lnTo>
                  <a:lnTo>
                    <a:pt x="1154" y="892"/>
                  </a:lnTo>
                  <a:lnTo>
                    <a:pt x="1139" y="881"/>
                  </a:lnTo>
                  <a:lnTo>
                    <a:pt x="1152" y="858"/>
                  </a:lnTo>
                  <a:lnTo>
                    <a:pt x="1166" y="834"/>
                  </a:lnTo>
                  <a:lnTo>
                    <a:pt x="1166" y="834"/>
                  </a:lnTo>
                  <a:lnTo>
                    <a:pt x="1173" y="823"/>
                  </a:lnTo>
                  <a:lnTo>
                    <a:pt x="1173" y="820"/>
                  </a:lnTo>
                  <a:lnTo>
                    <a:pt x="1173" y="820"/>
                  </a:lnTo>
                  <a:lnTo>
                    <a:pt x="1173" y="818"/>
                  </a:lnTo>
                  <a:lnTo>
                    <a:pt x="1175" y="807"/>
                  </a:lnTo>
                  <a:lnTo>
                    <a:pt x="1175" y="805"/>
                  </a:lnTo>
                  <a:lnTo>
                    <a:pt x="1177" y="804"/>
                  </a:lnTo>
                  <a:lnTo>
                    <a:pt x="1181" y="798"/>
                  </a:lnTo>
                  <a:lnTo>
                    <a:pt x="1182" y="794"/>
                  </a:lnTo>
                  <a:lnTo>
                    <a:pt x="1182" y="789"/>
                  </a:lnTo>
                  <a:lnTo>
                    <a:pt x="1182" y="784"/>
                  </a:lnTo>
                  <a:lnTo>
                    <a:pt x="1182" y="778"/>
                  </a:lnTo>
                  <a:lnTo>
                    <a:pt x="1184" y="749"/>
                  </a:lnTo>
                  <a:lnTo>
                    <a:pt x="1186" y="748"/>
                  </a:lnTo>
                  <a:lnTo>
                    <a:pt x="1190" y="738"/>
                  </a:lnTo>
                  <a:lnTo>
                    <a:pt x="1190" y="737"/>
                  </a:lnTo>
                  <a:lnTo>
                    <a:pt x="1190" y="731"/>
                  </a:lnTo>
                  <a:lnTo>
                    <a:pt x="1184" y="697"/>
                  </a:lnTo>
                  <a:lnTo>
                    <a:pt x="1197" y="695"/>
                  </a:lnTo>
                  <a:lnTo>
                    <a:pt x="1210" y="693"/>
                  </a:lnTo>
                  <a:lnTo>
                    <a:pt x="1231" y="679"/>
                  </a:lnTo>
                  <a:lnTo>
                    <a:pt x="1231" y="677"/>
                  </a:lnTo>
                  <a:lnTo>
                    <a:pt x="1231" y="673"/>
                  </a:lnTo>
                  <a:lnTo>
                    <a:pt x="1231" y="670"/>
                  </a:lnTo>
                  <a:lnTo>
                    <a:pt x="1231" y="668"/>
                  </a:lnTo>
                  <a:lnTo>
                    <a:pt x="1229" y="655"/>
                  </a:lnTo>
                  <a:lnTo>
                    <a:pt x="1228" y="652"/>
                  </a:lnTo>
                  <a:lnTo>
                    <a:pt x="1240" y="637"/>
                  </a:lnTo>
                  <a:lnTo>
                    <a:pt x="1258" y="601"/>
                  </a:lnTo>
                  <a:lnTo>
                    <a:pt x="1264" y="596"/>
                  </a:lnTo>
                  <a:lnTo>
                    <a:pt x="1273" y="585"/>
                  </a:lnTo>
                  <a:lnTo>
                    <a:pt x="1276" y="583"/>
                  </a:lnTo>
                  <a:lnTo>
                    <a:pt x="1276" y="583"/>
                  </a:lnTo>
                  <a:lnTo>
                    <a:pt x="1278" y="580"/>
                  </a:lnTo>
                  <a:lnTo>
                    <a:pt x="1280" y="563"/>
                  </a:lnTo>
                  <a:lnTo>
                    <a:pt x="1280" y="561"/>
                  </a:lnTo>
                  <a:lnTo>
                    <a:pt x="1264" y="533"/>
                  </a:lnTo>
                  <a:lnTo>
                    <a:pt x="1266" y="524"/>
                  </a:lnTo>
                  <a:lnTo>
                    <a:pt x="1267" y="522"/>
                  </a:lnTo>
                  <a:lnTo>
                    <a:pt x="1276" y="520"/>
                  </a:lnTo>
                  <a:lnTo>
                    <a:pt x="1278" y="518"/>
                  </a:lnTo>
                  <a:lnTo>
                    <a:pt x="1282" y="514"/>
                  </a:lnTo>
                  <a:lnTo>
                    <a:pt x="1287" y="505"/>
                  </a:lnTo>
                  <a:lnTo>
                    <a:pt x="1287" y="504"/>
                  </a:lnTo>
                  <a:lnTo>
                    <a:pt x="1296" y="473"/>
                  </a:lnTo>
                  <a:lnTo>
                    <a:pt x="1296" y="469"/>
                  </a:lnTo>
                  <a:lnTo>
                    <a:pt x="1298" y="468"/>
                  </a:lnTo>
                  <a:lnTo>
                    <a:pt x="1318" y="451"/>
                  </a:lnTo>
                  <a:lnTo>
                    <a:pt x="1322" y="442"/>
                  </a:lnTo>
                  <a:lnTo>
                    <a:pt x="1323" y="442"/>
                  </a:lnTo>
                  <a:lnTo>
                    <a:pt x="1338" y="451"/>
                  </a:lnTo>
                  <a:lnTo>
                    <a:pt x="1352" y="460"/>
                  </a:lnTo>
                  <a:lnTo>
                    <a:pt x="1354" y="460"/>
                  </a:lnTo>
                  <a:lnTo>
                    <a:pt x="1354" y="457"/>
                  </a:lnTo>
                  <a:lnTo>
                    <a:pt x="1356" y="455"/>
                  </a:lnTo>
                  <a:lnTo>
                    <a:pt x="1365" y="435"/>
                  </a:lnTo>
                  <a:lnTo>
                    <a:pt x="1367" y="430"/>
                  </a:lnTo>
                  <a:lnTo>
                    <a:pt x="1365" y="403"/>
                  </a:lnTo>
                  <a:lnTo>
                    <a:pt x="1365" y="399"/>
                  </a:lnTo>
                  <a:lnTo>
                    <a:pt x="1365" y="386"/>
                  </a:lnTo>
                  <a:lnTo>
                    <a:pt x="1365" y="384"/>
                  </a:lnTo>
                  <a:lnTo>
                    <a:pt x="1367" y="384"/>
                  </a:lnTo>
                  <a:lnTo>
                    <a:pt x="1367" y="383"/>
                  </a:lnTo>
                  <a:lnTo>
                    <a:pt x="1379" y="379"/>
                  </a:lnTo>
                  <a:lnTo>
                    <a:pt x="1381" y="381"/>
                  </a:lnTo>
                  <a:lnTo>
                    <a:pt x="1390" y="388"/>
                  </a:lnTo>
                  <a:lnTo>
                    <a:pt x="1392" y="390"/>
                  </a:lnTo>
                  <a:lnTo>
                    <a:pt x="1410" y="388"/>
                  </a:lnTo>
                  <a:lnTo>
                    <a:pt x="1432" y="399"/>
                  </a:lnTo>
                  <a:lnTo>
                    <a:pt x="1453" y="410"/>
                  </a:lnTo>
                  <a:lnTo>
                    <a:pt x="1455" y="410"/>
                  </a:lnTo>
                  <a:lnTo>
                    <a:pt x="1459" y="408"/>
                  </a:lnTo>
                  <a:lnTo>
                    <a:pt x="1470" y="392"/>
                  </a:lnTo>
                  <a:lnTo>
                    <a:pt x="1455" y="383"/>
                  </a:lnTo>
                  <a:lnTo>
                    <a:pt x="1464" y="374"/>
                  </a:lnTo>
                  <a:lnTo>
                    <a:pt x="1470" y="366"/>
                  </a:lnTo>
                  <a:lnTo>
                    <a:pt x="1475" y="352"/>
                  </a:lnTo>
                  <a:lnTo>
                    <a:pt x="1475" y="350"/>
                  </a:lnTo>
                  <a:lnTo>
                    <a:pt x="1475" y="347"/>
                  </a:lnTo>
                  <a:lnTo>
                    <a:pt x="1475" y="334"/>
                  </a:lnTo>
                  <a:lnTo>
                    <a:pt x="1475" y="332"/>
                  </a:lnTo>
                  <a:lnTo>
                    <a:pt x="1462" y="316"/>
                  </a:lnTo>
                  <a:lnTo>
                    <a:pt x="1475" y="316"/>
                  </a:lnTo>
                  <a:lnTo>
                    <a:pt x="1489" y="314"/>
                  </a:lnTo>
                  <a:lnTo>
                    <a:pt x="1493" y="307"/>
                  </a:lnTo>
                  <a:lnTo>
                    <a:pt x="1495" y="305"/>
                  </a:lnTo>
                  <a:lnTo>
                    <a:pt x="1509" y="314"/>
                  </a:lnTo>
                  <a:lnTo>
                    <a:pt x="1511" y="314"/>
                  </a:lnTo>
                  <a:lnTo>
                    <a:pt x="1513" y="314"/>
                  </a:lnTo>
                  <a:lnTo>
                    <a:pt x="1515" y="307"/>
                  </a:lnTo>
                  <a:lnTo>
                    <a:pt x="1509" y="294"/>
                  </a:lnTo>
                  <a:lnTo>
                    <a:pt x="1511" y="289"/>
                  </a:lnTo>
                  <a:lnTo>
                    <a:pt x="1511" y="287"/>
                  </a:lnTo>
                  <a:lnTo>
                    <a:pt x="1513" y="287"/>
                  </a:lnTo>
                  <a:lnTo>
                    <a:pt x="1524" y="278"/>
                  </a:lnTo>
                  <a:lnTo>
                    <a:pt x="1540" y="281"/>
                  </a:lnTo>
                  <a:lnTo>
                    <a:pt x="1540" y="283"/>
                  </a:lnTo>
                  <a:lnTo>
                    <a:pt x="1554" y="310"/>
                  </a:lnTo>
                  <a:lnTo>
                    <a:pt x="1558" y="318"/>
                  </a:lnTo>
                  <a:lnTo>
                    <a:pt x="1565" y="327"/>
                  </a:lnTo>
                  <a:lnTo>
                    <a:pt x="1567" y="328"/>
                  </a:lnTo>
                  <a:lnTo>
                    <a:pt x="1567" y="330"/>
                  </a:lnTo>
                  <a:lnTo>
                    <a:pt x="1567" y="332"/>
                  </a:lnTo>
                  <a:lnTo>
                    <a:pt x="1571" y="339"/>
                  </a:lnTo>
                  <a:lnTo>
                    <a:pt x="1576" y="343"/>
                  </a:lnTo>
                  <a:lnTo>
                    <a:pt x="1576" y="345"/>
                  </a:lnTo>
                  <a:lnTo>
                    <a:pt x="1578" y="357"/>
                  </a:lnTo>
                  <a:lnTo>
                    <a:pt x="1578" y="359"/>
                  </a:lnTo>
                  <a:lnTo>
                    <a:pt x="1580" y="359"/>
                  </a:lnTo>
                  <a:lnTo>
                    <a:pt x="1585" y="357"/>
                  </a:lnTo>
                  <a:lnTo>
                    <a:pt x="1587" y="357"/>
                  </a:lnTo>
                  <a:lnTo>
                    <a:pt x="1587" y="357"/>
                  </a:lnTo>
                  <a:lnTo>
                    <a:pt x="1600" y="365"/>
                  </a:lnTo>
                  <a:lnTo>
                    <a:pt x="1609" y="363"/>
                  </a:lnTo>
                  <a:lnTo>
                    <a:pt x="1610" y="365"/>
                  </a:lnTo>
                  <a:lnTo>
                    <a:pt x="1612" y="365"/>
                  </a:lnTo>
                  <a:lnTo>
                    <a:pt x="1616" y="372"/>
                  </a:lnTo>
                  <a:lnTo>
                    <a:pt x="1618" y="372"/>
                  </a:lnTo>
                  <a:lnTo>
                    <a:pt x="1632" y="363"/>
                  </a:lnTo>
                  <a:lnTo>
                    <a:pt x="1639" y="363"/>
                  </a:lnTo>
                  <a:lnTo>
                    <a:pt x="1645" y="359"/>
                  </a:lnTo>
                  <a:lnTo>
                    <a:pt x="1647" y="354"/>
                  </a:lnTo>
                  <a:lnTo>
                    <a:pt x="1647" y="348"/>
                  </a:lnTo>
                  <a:lnTo>
                    <a:pt x="1650" y="345"/>
                  </a:lnTo>
                  <a:lnTo>
                    <a:pt x="1654" y="345"/>
                  </a:lnTo>
                  <a:lnTo>
                    <a:pt x="1665" y="350"/>
                  </a:lnTo>
                  <a:lnTo>
                    <a:pt x="1666" y="354"/>
                  </a:lnTo>
                  <a:lnTo>
                    <a:pt x="1666" y="356"/>
                  </a:lnTo>
                  <a:lnTo>
                    <a:pt x="1674" y="361"/>
                  </a:lnTo>
                  <a:lnTo>
                    <a:pt x="1681" y="363"/>
                  </a:lnTo>
                  <a:lnTo>
                    <a:pt x="1692" y="366"/>
                  </a:lnTo>
                  <a:lnTo>
                    <a:pt x="1695" y="370"/>
                  </a:lnTo>
                  <a:lnTo>
                    <a:pt x="1699" y="375"/>
                  </a:lnTo>
                  <a:lnTo>
                    <a:pt x="1701" y="381"/>
                  </a:lnTo>
                  <a:lnTo>
                    <a:pt x="1703" y="381"/>
                  </a:lnTo>
                  <a:lnTo>
                    <a:pt x="1703" y="381"/>
                  </a:lnTo>
                  <a:lnTo>
                    <a:pt x="1704" y="379"/>
                  </a:lnTo>
                  <a:lnTo>
                    <a:pt x="1704" y="377"/>
                  </a:lnTo>
                  <a:lnTo>
                    <a:pt x="1706" y="374"/>
                  </a:lnTo>
                  <a:lnTo>
                    <a:pt x="1706" y="374"/>
                  </a:lnTo>
                  <a:lnTo>
                    <a:pt x="1708" y="374"/>
                  </a:lnTo>
                  <a:lnTo>
                    <a:pt x="1712" y="370"/>
                  </a:lnTo>
                  <a:lnTo>
                    <a:pt x="1713" y="370"/>
                  </a:lnTo>
                  <a:lnTo>
                    <a:pt x="1713" y="370"/>
                  </a:lnTo>
                  <a:lnTo>
                    <a:pt x="1715" y="368"/>
                  </a:lnTo>
                  <a:lnTo>
                    <a:pt x="1715" y="366"/>
                  </a:lnTo>
                  <a:lnTo>
                    <a:pt x="1715" y="365"/>
                  </a:lnTo>
                  <a:lnTo>
                    <a:pt x="1715" y="365"/>
                  </a:lnTo>
                  <a:lnTo>
                    <a:pt x="1715" y="363"/>
                  </a:lnTo>
                  <a:lnTo>
                    <a:pt x="1715" y="361"/>
                  </a:lnTo>
                  <a:lnTo>
                    <a:pt x="1715" y="356"/>
                  </a:lnTo>
                  <a:lnTo>
                    <a:pt x="1715" y="352"/>
                  </a:lnTo>
                  <a:lnTo>
                    <a:pt x="1715" y="350"/>
                  </a:lnTo>
                  <a:lnTo>
                    <a:pt x="1717" y="347"/>
                  </a:lnTo>
                  <a:lnTo>
                    <a:pt x="1728" y="337"/>
                  </a:lnTo>
                  <a:lnTo>
                    <a:pt x="1730" y="336"/>
                  </a:lnTo>
                  <a:lnTo>
                    <a:pt x="1731" y="336"/>
                  </a:lnTo>
                  <a:lnTo>
                    <a:pt x="1739" y="337"/>
                  </a:lnTo>
                  <a:lnTo>
                    <a:pt x="1739" y="337"/>
                  </a:lnTo>
                  <a:lnTo>
                    <a:pt x="1740" y="336"/>
                  </a:lnTo>
                  <a:lnTo>
                    <a:pt x="1740" y="334"/>
                  </a:lnTo>
                  <a:lnTo>
                    <a:pt x="1742" y="332"/>
                  </a:lnTo>
                  <a:lnTo>
                    <a:pt x="1742" y="330"/>
                  </a:lnTo>
                  <a:lnTo>
                    <a:pt x="1744" y="328"/>
                  </a:lnTo>
                  <a:lnTo>
                    <a:pt x="1744" y="327"/>
                  </a:lnTo>
                  <a:lnTo>
                    <a:pt x="1744" y="325"/>
                  </a:lnTo>
                  <a:lnTo>
                    <a:pt x="1746" y="323"/>
                  </a:lnTo>
                  <a:lnTo>
                    <a:pt x="1748" y="321"/>
                  </a:lnTo>
                  <a:lnTo>
                    <a:pt x="1748" y="319"/>
                  </a:lnTo>
                  <a:lnTo>
                    <a:pt x="1748" y="318"/>
                  </a:lnTo>
                  <a:lnTo>
                    <a:pt x="1748" y="318"/>
                  </a:lnTo>
                  <a:lnTo>
                    <a:pt x="1746" y="316"/>
                  </a:lnTo>
                  <a:lnTo>
                    <a:pt x="1746" y="316"/>
                  </a:lnTo>
                  <a:lnTo>
                    <a:pt x="1746" y="314"/>
                  </a:lnTo>
                  <a:lnTo>
                    <a:pt x="1746" y="314"/>
                  </a:lnTo>
                  <a:lnTo>
                    <a:pt x="1746" y="314"/>
                  </a:lnTo>
                  <a:lnTo>
                    <a:pt x="1746" y="312"/>
                  </a:lnTo>
                  <a:lnTo>
                    <a:pt x="1746" y="310"/>
                  </a:lnTo>
                  <a:lnTo>
                    <a:pt x="1746" y="309"/>
                  </a:lnTo>
                  <a:lnTo>
                    <a:pt x="1746" y="309"/>
                  </a:lnTo>
                  <a:lnTo>
                    <a:pt x="1746" y="303"/>
                  </a:lnTo>
                  <a:lnTo>
                    <a:pt x="1746" y="303"/>
                  </a:lnTo>
                  <a:lnTo>
                    <a:pt x="1746" y="303"/>
                  </a:lnTo>
                  <a:lnTo>
                    <a:pt x="1746" y="301"/>
                  </a:lnTo>
                  <a:lnTo>
                    <a:pt x="1746" y="301"/>
                  </a:lnTo>
                  <a:lnTo>
                    <a:pt x="1746" y="300"/>
                  </a:lnTo>
                  <a:lnTo>
                    <a:pt x="1746" y="298"/>
                  </a:lnTo>
                  <a:lnTo>
                    <a:pt x="1746" y="296"/>
                  </a:lnTo>
                  <a:lnTo>
                    <a:pt x="1744" y="292"/>
                  </a:lnTo>
                  <a:lnTo>
                    <a:pt x="1744" y="289"/>
                  </a:lnTo>
                  <a:lnTo>
                    <a:pt x="1746" y="278"/>
                  </a:lnTo>
                  <a:lnTo>
                    <a:pt x="1748" y="276"/>
                  </a:lnTo>
                  <a:lnTo>
                    <a:pt x="1751" y="267"/>
                  </a:lnTo>
                  <a:lnTo>
                    <a:pt x="1751" y="267"/>
                  </a:lnTo>
                  <a:lnTo>
                    <a:pt x="1750" y="262"/>
                  </a:lnTo>
                  <a:lnTo>
                    <a:pt x="1751" y="258"/>
                  </a:lnTo>
                  <a:lnTo>
                    <a:pt x="1751" y="256"/>
                  </a:lnTo>
                  <a:lnTo>
                    <a:pt x="1751" y="256"/>
                  </a:lnTo>
                  <a:lnTo>
                    <a:pt x="1751" y="253"/>
                  </a:lnTo>
                  <a:lnTo>
                    <a:pt x="1753" y="251"/>
                  </a:lnTo>
                  <a:lnTo>
                    <a:pt x="1753" y="249"/>
                  </a:lnTo>
                  <a:lnTo>
                    <a:pt x="1753" y="247"/>
                  </a:lnTo>
                  <a:lnTo>
                    <a:pt x="1753" y="247"/>
                  </a:lnTo>
                  <a:lnTo>
                    <a:pt x="1751" y="245"/>
                  </a:lnTo>
                  <a:lnTo>
                    <a:pt x="1753" y="245"/>
                  </a:lnTo>
                  <a:lnTo>
                    <a:pt x="1755" y="242"/>
                  </a:lnTo>
                  <a:lnTo>
                    <a:pt x="1757" y="240"/>
                  </a:lnTo>
                  <a:lnTo>
                    <a:pt x="1759" y="236"/>
                  </a:lnTo>
                  <a:lnTo>
                    <a:pt x="1759" y="233"/>
                  </a:lnTo>
                  <a:lnTo>
                    <a:pt x="1757" y="229"/>
                  </a:lnTo>
                  <a:lnTo>
                    <a:pt x="1757" y="229"/>
                  </a:lnTo>
                  <a:lnTo>
                    <a:pt x="1757" y="227"/>
                  </a:lnTo>
                  <a:lnTo>
                    <a:pt x="1757" y="225"/>
                  </a:lnTo>
                  <a:lnTo>
                    <a:pt x="1757" y="224"/>
                  </a:lnTo>
                  <a:lnTo>
                    <a:pt x="1759" y="222"/>
                  </a:lnTo>
                  <a:lnTo>
                    <a:pt x="1759" y="220"/>
                  </a:lnTo>
                  <a:lnTo>
                    <a:pt x="1768" y="218"/>
                  </a:lnTo>
                  <a:lnTo>
                    <a:pt x="1768" y="218"/>
                  </a:lnTo>
                  <a:lnTo>
                    <a:pt x="1768" y="216"/>
                  </a:lnTo>
                  <a:lnTo>
                    <a:pt x="1769" y="216"/>
                  </a:lnTo>
                  <a:lnTo>
                    <a:pt x="1771" y="213"/>
                  </a:lnTo>
                  <a:lnTo>
                    <a:pt x="1773" y="207"/>
                  </a:lnTo>
                  <a:lnTo>
                    <a:pt x="1778" y="200"/>
                  </a:lnTo>
                  <a:lnTo>
                    <a:pt x="1780" y="198"/>
                  </a:lnTo>
                  <a:lnTo>
                    <a:pt x="1780" y="195"/>
                  </a:lnTo>
                  <a:lnTo>
                    <a:pt x="1780" y="195"/>
                  </a:lnTo>
                  <a:lnTo>
                    <a:pt x="1782" y="191"/>
                  </a:lnTo>
                  <a:lnTo>
                    <a:pt x="1782" y="189"/>
                  </a:lnTo>
                  <a:lnTo>
                    <a:pt x="1784" y="188"/>
                  </a:lnTo>
                  <a:lnTo>
                    <a:pt x="1793" y="186"/>
                  </a:lnTo>
                  <a:lnTo>
                    <a:pt x="1796" y="188"/>
                  </a:lnTo>
                  <a:lnTo>
                    <a:pt x="1802" y="186"/>
                  </a:lnTo>
                  <a:lnTo>
                    <a:pt x="1802" y="186"/>
                  </a:lnTo>
                  <a:lnTo>
                    <a:pt x="1806" y="189"/>
                  </a:lnTo>
                  <a:lnTo>
                    <a:pt x="1807" y="188"/>
                  </a:lnTo>
                  <a:lnTo>
                    <a:pt x="1809" y="188"/>
                  </a:lnTo>
                  <a:lnTo>
                    <a:pt x="1813" y="191"/>
                  </a:lnTo>
                  <a:lnTo>
                    <a:pt x="1813" y="191"/>
                  </a:lnTo>
                  <a:lnTo>
                    <a:pt x="1824" y="188"/>
                  </a:lnTo>
                  <a:lnTo>
                    <a:pt x="1825" y="184"/>
                  </a:lnTo>
                  <a:lnTo>
                    <a:pt x="1825" y="184"/>
                  </a:lnTo>
                  <a:lnTo>
                    <a:pt x="1824" y="184"/>
                  </a:lnTo>
                  <a:lnTo>
                    <a:pt x="1824" y="182"/>
                  </a:lnTo>
                  <a:lnTo>
                    <a:pt x="1825" y="182"/>
                  </a:lnTo>
                  <a:lnTo>
                    <a:pt x="1825" y="180"/>
                  </a:lnTo>
                  <a:lnTo>
                    <a:pt x="1825" y="180"/>
                  </a:lnTo>
                  <a:lnTo>
                    <a:pt x="1827" y="180"/>
                  </a:lnTo>
                  <a:lnTo>
                    <a:pt x="1831" y="177"/>
                  </a:lnTo>
                  <a:lnTo>
                    <a:pt x="1836" y="173"/>
                  </a:lnTo>
                  <a:lnTo>
                    <a:pt x="1836" y="171"/>
                  </a:lnTo>
                  <a:lnTo>
                    <a:pt x="1838" y="168"/>
                  </a:lnTo>
                  <a:lnTo>
                    <a:pt x="1842" y="168"/>
                  </a:lnTo>
                  <a:lnTo>
                    <a:pt x="1847" y="168"/>
                  </a:lnTo>
                  <a:lnTo>
                    <a:pt x="1851" y="166"/>
                  </a:lnTo>
                  <a:lnTo>
                    <a:pt x="1852" y="166"/>
                  </a:lnTo>
                  <a:lnTo>
                    <a:pt x="1854" y="169"/>
                  </a:lnTo>
                  <a:lnTo>
                    <a:pt x="1856" y="175"/>
                  </a:lnTo>
                  <a:lnTo>
                    <a:pt x="1867" y="193"/>
                  </a:lnTo>
                  <a:lnTo>
                    <a:pt x="1867" y="193"/>
                  </a:lnTo>
                  <a:lnTo>
                    <a:pt x="1878" y="198"/>
                  </a:lnTo>
                  <a:lnTo>
                    <a:pt x="1878" y="202"/>
                  </a:lnTo>
                  <a:lnTo>
                    <a:pt x="1878" y="206"/>
                  </a:lnTo>
                  <a:lnTo>
                    <a:pt x="1880" y="207"/>
                  </a:lnTo>
                  <a:lnTo>
                    <a:pt x="1881" y="207"/>
                  </a:lnTo>
                  <a:lnTo>
                    <a:pt x="1898" y="216"/>
                  </a:lnTo>
                  <a:lnTo>
                    <a:pt x="1914" y="224"/>
                  </a:lnTo>
                  <a:lnTo>
                    <a:pt x="1916" y="225"/>
                  </a:lnTo>
                  <a:lnTo>
                    <a:pt x="1917" y="236"/>
                  </a:lnTo>
                  <a:lnTo>
                    <a:pt x="1925" y="254"/>
                  </a:lnTo>
                  <a:lnTo>
                    <a:pt x="1919" y="267"/>
                  </a:lnTo>
                  <a:lnTo>
                    <a:pt x="1901" y="289"/>
                  </a:lnTo>
                  <a:lnTo>
                    <a:pt x="1901" y="291"/>
                  </a:lnTo>
                  <a:lnTo>
                    <a:pt x="1899" y="294"/>
                  </a:lnTo>
                  <a:lnTo>
                    <a:pt x="1899" y="305"/>
                  </a:lnTo>
                  <a:lnTo>
                    <a:pt x="1899" y="307"/>
                  </a:lnTo>
                  <a:lnTo>
                    <a:pt x="1899" y="309"/>
                  </a:lnTo>
                  <a:lnTo>
                    <a:pt x="1905" y="316"/>
                  </a:lnTo>
                  <a:lnTo>
                    <a:pt x="1907" y="316"/>
                  </a:lnTo>
                  <a:lnTo>
                    <a:pt x="1908" y="314"/>
                  </a:lnTo>
                  <a:lnTo>
                    <a:pt x="1912" y="314"/>
                  </a:lnTo>
                  <a:lnTo>
                    <a:pt x="1914" y="314"/>
                  </a:lnTo>
                  <a:lnTo>
                    <a:pt x="1917" y="310"/>
                  </a:lnTo>
                  <a:lnTo>
                    <a:pt x="1919" y="307"/>
                  </a:lnTo>
                  <a:lnTo>
                    <a:pt x="1919" y="303"/>
                  </a:lnTo>
                  <a:lnTo>
                    <a:pt x="1921" y="301"/>
                  </a:lnTo>
                  <a:lnTo>
                    <a:pt x="1921" y="296"/>
                  </a:lnTo>
                  <a:lnTo>
                    <a:pt x="1921" y="296"/>
                  </a:lnTo>
                  <a:lnTo>
                    <a:pt x="1923" y="292"/>
                  </a:lnTo>
                  <a:lnTo>
                    <a:pt x="1923" y="292"/>
                  </a:lnTo>
                  <a:lnTo>
                    <a:pt x="1923" y="291"/>
                  </a:lnTo>
                  <a:lnTo>
                    <a:pt x="1923" y="289"/>
                  </a:lnTo>
                  <a:lnTo>
                    <a:pt x="1923" y="289"/>
                  </a:lnTo>
                  <a:lnTo>
                    <a:pt x="1923" y="287"/>
                  </a:lnTo>
                  <a:lnTo>
                    <a:pt x="1925" y="283"/>
                  </a:lnTo>
                  <a:lnTo>
                    <a:pt x="1925" y="281"/>
                  </a:lnTo>
                  <a:lnTo>
                    <a:pt x="1926" y="278"/>
                  </a:lnTo>
                  <a:lnTo>
                    <a:pt x="1930" y="276"/>
                  </a:lnTo>
                  <a:lnTo>
                    <a:pt x="1937" y="276"/>
                  </a:lnTo>
                  <a:lnTo>
                    <a:pt x="1941" y="274"/>
                  </a:lnTo>
                  <a:lnTo>
                    <a:pt x="1945" y="271"/>
                  </a:lnTo>
                  <a:lnTo>
                    <a:pt x="1946" y="269"/>
                  </a:lnTo>
                  <a:lnTo>
                    <a:pt x="1954" y="269"/>
                  </a:lnTo>
                  <a:lnTo>
                    <a:pt x="1955" y="269"/>
                  </a:lnTo>
                  <a:lnTo>
                    <a:pt x="1957" y="267"/>
                  </a:lnTo>
                  <a:lnTo>
                    <a:pt x="1957" y="263"/>
                  </a:lnTo>
                  <a:lnTo>
                    <a:pt x="1964" y="258"/>
                  </a:lnTo>
                  <a:lnTo>
                    <a:pt x="1964" y="256"/>
                  </a:lnTo>
                  <a:lnTo>
                    <a:pt x="1964" y="254"/>
                  </a:lnTo>
                  <a:lnTo>
                    <a:pt x="1964" y="253"/>
                  </a:lnTo>
                  <a:lnTo>
                    <a:pt x="1964" y="251"/>
                  </a:lnTo>
                  <a:lnTo>
                    <a:pt x="1966" y="249"/>
                  </a:lnTo>
                  <a:lnTo>
                    <a:pt x="1966" y="247"/>
                  </a:lnTo>
                  <a:lnTo>
                    <a:pt x="1968" y="247"/>
                  </a:lnTo>
                  <a:lnTo>
                    <a:pt x="1968" y="245"/>
                  </a:lnTo>
                  <a:lnTo>
                    <a:pt x="1970" y="244"/>
                  </a:lnTo>
                  <a:lnTo>
                    <a:pt x="1970" y="240"/>
                  </a:lnTo>
                  <a:lnTo>
                    <a:pt x="1970" y="238"/>
                  </a:lnTo>
                  <a:lnTo>
                    <a:pt x="1970" y="235"/>
                  </a:lnTo>
                  <a:lnTo>
                    <a:pt x="1968" y="233"/>
                  </a:lnTo>
                  <a:lnTo>
                    <a:pt x="1966" y="233"/>
                  </a:lnTo>
                  <a:lnTo>
                    <a:pt x="1964" y="231"/>
                  </a:lnTo>
                  <a:lnTo>
                    <a:pt x="1964" y="229"/>
                  </a:lnTo>
                  <a:lnTo>
                    <a:pt x="1964" y="229"/>
                  </a:lnTo>
                  <a:lnTo>
                    <a:pt x="1968" y="229"/>
                  </a:lnTo>
                  <a:lnTo>
                    <a:pt x="1970" y="229"/>
                  </a:lnTo>
                  <a:lnTo>
                    <a:pt x="1973" y="233"/>
                  </a:lnTo>
                  <a:lnTo>
                    <a:pt x="1982" y="244"/>
                  </a:lnTo>
                  <a:lnTo>
                    <a:pt x="1984" y="244"/>
                  </a:lnTo>
                  <a:lnTo>
                    <a:pt x="1995" y="245"/>
                  </a:lnTo>
                  <a:lnTo>
                    <a:pt x="2001" y="245"/>
                  </a:lnTo>
                  <a:lnTo>
                    <a:pt x="2002" y="244"/>
                  </a:lnTo>
                  <a:lnTo>
                    <a:pt x="2004" y="238"/>
                  </a:lnTo>
                  <a:lnTo>
                    <a:pt x="2004" y="236"/>
                  </a:lnTo>
                  <a:lnTo>
                    <a:pt x="2004" y="224"/>
                  </a:lnTo>
                  <a:lnTo>
                    <a:pt x="2002" y="222"/>
                  </a:lnTo>
                  <a:lnTo>
                    <a:pt x="2002" y="220"/>
                  </a:lnTo>
                  <a:lnTo>
                    <a:pt x="2002" y="218"/>
                  </a:lnTo>
                  <a:lnTo>
                    <a:pt x="2002" y="218"/>
                  </a:lnTo>
                  <a:lnTo>
                    <a:pt x="2002" y="215"/>
                  </a:lnTo>
                  <a:lnTo>
                    <a:pt x="2002" y="213"/>
                  </a:lnTo>
                  <a:lnTo>
                    <a:pt x="2001" y="211"/>
                  </a:lnTo>
                  <a:lnTo>
                    <a:pt x="2001" y="206"/>
                  </a:lnTo>
                  <a:lnTo>
                    <a:pt x="1997" y="207"/>
                  </a:lnTo>
                  <a:lnTo>
                    <a:pt x="1997" y="207"/>
                  </a:lnTo>
                  <a:lnTo>
                    <a:pt x="1995" y="209"/>
                  </a:lnTo>
                  <a:lnTo>
                    <a:pt x="1995" y="209"/>
                  </a:lnTo>
                  <a:lnTo>
                    <a:pt x="1993" y="211"/>
                  </a:lnTo>
                  <a:lnTo>
                    <a:pt x="1993" y="209"/>
                  </a:lnTo>
                  <a:lnTo>
                    <a:pt x="1993" y="209"/>
                  </a:lnTo>
                  <a:lnTo>
                    <a:pt x="1993" y="207"/>
                  </a:lnTo>
                  <a:lnTo>
                    <a:pt x="1993" y="206"/>
                  </a:lnTo>
                  <a:lnTo>
                    <a:pt x="1993" y="204"/>
                  </a:lnTo>
                  <a:lnTo>
                    <a:pt x="1982" y="204"/>
                  </a:lnTo>
                  <a:lnTo>
                    <a:pt x="1981" y="204"/>
                  </a:lnTo>
                  <a:lnTo>
                    <a:pt x="1981" y="207"/>
                  </a:lnTo>
                  <a:lnTo>
                    <a:pt x="1981" y="209"/>
                  </a:lnTo>
                  <a:lnTo>
                    <a:pt x="1981" y="209"/>
                  </a:lnTo>
                  <a:lnTo>
                    <a:pt x="1981" y="211"/>
                  </a:lnTo>
                  <a:lnTo>
                    <a:pt x="1981" y="213"/>
                  </a:lnTo>
                  <a:lnTo>
                    <a:pt x="1981" y="213"/>
                  </a:lnTo>
                  <a:lnTo>
                    <a:pt x="1981" y="215"/>
                  </a:lnTo>
                  <a:lnTo>
                    <a:pt x="1981" y="215"/>
                  </a:lnTo>
                  <a:lnTo>
                    <a:pt x="1981" y="216"/>
                  </a:lnTo>
                  <a:lnTo>
                    <a:pt x="1981" y="216"/>
                  </a:lnTo>
                  <a:lnTo>
                    <a:pt x="1981" y="218"/>
                  </a:lnTo>
                  <a:lnTo>
                    <a:pt x="1981" y="222"/>
                  </a:lnTo>
                  <a:lnTo>
                    <a:pt x="1981" y="224"/>
                  </a:lnTo>
                  <a:lnTo>
                    <a:pt x="1979" y="224"/>
                  </a:lnTo>
                  <a:lnTo>
                    <a:pt x="1975" y="225"/>
                  </a:lnTo>
                  <a:lnTo>
                    <a:pt x="1975" y="224"/>
                  </a:lnTo>
                  <a:lnTo>
                    <a:pt x="1977" y="224"/>
                  </a:lnTo>
                  <a:lnTo>
                    <a:pt x="1979" y="220"/>
                  </a:lnTo>
                  <a:lnTo>
                    <a:pt x="1979" y="215"/>
                  </a:lnTo>
                  <a:lnTo>
                    <a:pt x="1979" y="209"/>
                  </a:lnTo>
                  <a:lnTo>
                    <a:pt x="1979" y="209"/>
                  </a:lnTo>
                  <a:lnTo>
                    <a:pt x="1979" y="206"/>
                  </a:lnTo>
                  <a:lnTo>
                    <a:pt x="1979" y="204"/>
                  </a:lnTo>
                  <a:lnTo>
                    <a:pt x="1979" y="202"/>
                  </a:lnTo>
                  <a:lnTo>
                    <a:pt x="1979" y="202"/>
                  </a:lnTo>
                  <a:lnTo>
                    <a:pt x="1977" y="200"/>
                  </a:lnTo>
                  <a:lnTo>
                    <a:pt x="1977" y="198"/>
                  </a:lnTo>
                  <a:lnTo>
                    <a:pt x="1973" y="200"/>
                  </a:lnTo>
                  <a:lnTo>
                    <a:pt x="1972" y="200"/>
                  </a:lnTo>
                  <a:lnTo>
                    <a:pt x="1973" y="197"/>
                  </a:lnTo>
                  <a:lnTo>
                    <a:pt x="1973" y="197"/>
                  </a:lnTo>
                  <a:lnTo>
                    <a:pt x="1973" y="193"/>
                  </a:lnTo>
                  <a:lnTo>
                    <a:pt x="1972" y="193"/>
                  </a:lnTo>
                  <a:lnTo>
                    <a:pt x="1970" y="195"/>
                  </a:lnTo>
                  <a:lnTo>
                    <a:pt x="1966" y="195"/>
                  </a:lnTo>
                  <a:lnTo>
                    <a:pt x="1966" y="197"/>
                  </a:lnTo>
                  <a:lnTo>
                    <a:pt x="1966" y="198"/>
                  </a:lnTo>
                  <a:lnTo>
                    <a:pt x="1966" y="202"/>
                  </a:lnTo>
                  <a:lnTo>
                    <a:pt x="1966" y="204"/>
                  </a:lnTo>
                  <a:lnTo>
                    <a:pt x="1966" y="206"/>
                  </a:lnTo>
                  <a:lnTo>
                    <a:pt x="1968" y="207"/>
                  </a:lnTo>
                  <a:lnTo>
                    <a:pt x="1968" y="207"/>
                  </a:lnTo>
                  <a:lnTo>
                    <a:pt x="1968" y="211"/>
                  </a:lnTo>
                  <a:lnTo>
                    <a:pt x="1968" y="211"/>
                  </a:lnTo>
                  <a:lnTo>
                    <a:pt x="1964" y="211"/>
                  </a:lnTo>
                  <a:lnTo>
                    <a:pt x="1964" y="213"/>
                  </a:lnTo>
                  <a:lnTo>
                    <a:pt x="1964" y="215"/>
                  </a:lnTo>
                  <a:lnTo>
                    <a:pt x="1966" y="218"/>
                  </a:lnTo>
                  <a:lnTo>
                    <a:pt x="1966" y="220"/>
                  </a:lnTo>
                  <a:lnTo>
                    <a:pt x="1968" y="222"/>
                  </a:lnTo>
                  <a:lnTo>
                    <a:pt x="1968" y="222"/>
                  </a:lnTo>
                  <a:lnTo>
                    <a:pt x="1966" y="222"/>
                  </a:lnTo>
                  <a:lnTo>
                    <a:pt x="1964" y="220"/>
                  </a:lnTo>
                  <a:lnTo>
                    <a:pt x="1963" y="218"/>
                  </a:lnTo>
                  <a:lnTo>
                    <a:pt x="1963" y="215"/>
                  </a:lnTo>
                  <a:lnTo>
                    <a:pt x="1961" y="215"/>
                  </a:lnTo>
                  <a:lnTo>
                    <a:pt x="1959" y="216"/>
                  </a:lnTo>
                  <a:lnTo>
                    <a:pt x="1957" y="218"/>
                  </a:lnTo>
                  <a:lnTo>
                    <a:pt x="1955" y="220"/>
                  </a:lnTo>
                  <a:lnTo>
                    <a:pt x="1955" y="222"/>
                  </a:lnTo>
                  <a:lnTo>
                    <a:pt x="1955" y="220"/>
                  </a:lnTo>
                  <a:lnTo>
                    <a:pt x="1955" y="218"/>
                  </a:lnTo>
                  <a:lnTo>
                    <a:pt x="1957" y="216"/>
                  </a:lnTo>
                  <a:lnTo>
                    <a:pt x="1959" y="215"/>
                  </a:lnTo>
                  <a:lnTo>
                    <a:pt x="1961" y="211"/>
                  </a:lnTo>
                  <a:lnTo>
                    <a:pt x="1961" y="211"/>
                  </a:lnTo>
                  <a:lnTo>
                    <a:pt x="1959" y="209"/>
                  </a:lnTo>
                  <a:lnTo>
                    <a:pt x="1957" y="211"/>
                  </a:lnTo>
                  <a:lnTo>
                    <a:pt x="1954" y="215"/>
                  </a:lnTo>
                  <a:lnTo>
                    <a:pt x="1954" y="215"/>
                  </a:lnTo>
                  <a:lnTo>
                    <a:pt x="1948" y="215"/>
                  </a:lnTo>
                  <a:lnTo>
                    <a:pt x="1945" y="215"/>
                  </a:lnTo>
                  <a:lnTo>
                    <a:pt x="1943" y="215"/>
                  </a:lnTo>
                  <a:lnTo>
                    <a:pt x="1936" y="222"/>
                  </a:lnTo>
                  <a:lnTo>
                    <a:pt x="1936" y="224"/>
                  </a:lnTo>
                  <a:lnTo>
                    <a:pt x="1934" y="225"/>
                  </a:lnTo>
                  <a:lnTo>
                    <a:pt x="1932" y="225"/>
                  </a:lnTo>
                  <a:lnTo>
                    <a:pt x="1934" y="224"/>
                  </a:lnTo>
                  <a:lnTo>
                    <a:pt x="1936" y="222"/>
                  </a:lnTo>
                  <a:lnTo>
                    <a:pt x="1936" y="220"/>
                  </a:lnTo>
                  <a:lnTo>
                    <a:pt x="1934" y="218"/>
                  </a:lnTo>
                  <a:lnTo>
                    <a:pt x="1934" y="218"/>
                  </a:lnTo>
                  <a:lnTo>
                    <a:pt x="1937" y="218"/>
                  </a:lnTo>
                  <a:lnTo>
                    <a:pt x="1937" y="216"/>
                  </a:lnTo>
                  <a:lnTo>
                    <a:pt x="1937" y="216"/>
                  </a:lnTo>
                  <a:lnTo>
                    <a:pt x="1939" y="215"/>
                  </a:lnTo>
                  <a:lnTo>
                    <a:pt x="1939" y="213"/>
                  </a:lnTo>
                  <a:lnTo>
                    <a:pt x="1941" y="213"/>
                  </a:lnTo>
                  <a:lnTo>
                    <a:pt x="1941" y="211"/>
                  </a:lnTo>
                  <a:lnTo>
                    <a:pt x="1941" y="209"/>
                  </a:lnTo>
                  <a:lnTo>
                    <a:pt x="1943" y="207"/>
                  </a:lnTo>
                  <a:lnTo>
                    <a:pt x="1945" y="206"/>
                  </a:lnTo>
                  <a:lnTo>
                    <a:pt x="1946" y="202"/>
                  </a:lnTo>
                  <a:lnTo>
                    <a:pt x="1946" y="200"/>
                  </a:lnTo>
                  <a:lnTo>
                    <a:pt x="1945" y="197"/>
                  </a:lnTo>
                  <a:lnTo>
                    <a:pt x="1945" y="195"/>
                  </a:lnTo>
                  <a:lnTo>
                    <a:pt x="1945" y="193"/>
                  </a:lnTo>
                  <a:lnTo>
                    <a:pt x="1945" y="193"/>
                  </a:lnTo>
                  <a:lnTo>
                    <a:pt x="1945" y="191"/>
                  </a:lnTo>
                  <a:lnTo>
                    <a:pt x="1945" y="189"/>
                  </a:lnTo>
                  <a:lnTo>
                    <a:pt x="1941" y="191"/>
                  </a:lnTo>
                  <a:lnTo>
                    <a:pt x="1939" y="191"/>
                  </a:lnTo>
                  <a:lnTo>
                    <a:pt x="1937" y="191"/>
                  </a:lnTo>
                  <a:lnTo>
                    <a:pt x="1937" y="191"/>
                  </a:lnTo>
                  <a:lnTo>
                    <a:pt x="1937" y="189"/>
                  </a:lnTo>
                  <a:lnTo>
                    <a:pt x="1936" y="189"/>
                  </a:lnTo>
                  <a:lnTo>
                    <a:pt x="1936" y="189"/>
                  </a:lnTo>
                  <a:lnTo>
                    <a:pt x="1936" y="189"/>
                  </a:lnTo>
                  <a:lnTo>
                    <a:pt x="1934" y="189"/>
                  </a:lnTo>
                  <a:lnTo>
                    <a:pt x="1932" y="193"/>
                  </a:lnTo>
                  <a:lnTo>
                    <a:pt x="1930" y="197"/>
                  </a:lnTo>
                  <a:lnTo>
                    <a:pt x="1928" y="198"/>
                  </a:lnTo>
                  <a:lnTo>
                    <a:pt x="1926" y="197"/>
                  </a:lnTo>
                  <a:lnTo>
                    <a:pt x="1928" y="197"/>
                  </a:lnTo>
                  <a:lnTo>
                    <a:pt x="1928" y="197"/>
                  </a:lnTo>
                  <a:lnTo>
                    <a:pt x="1928" y="195"/>
                  </a:lnTo>
                  <a:lnTo>
                    <a:pt x="1928" y="195"/>
                  </a:lnTo>
                  <a:lnTo>
                    <a:pt x="1928" y="193"/>
                  </a:lnTo>
                  <a:lnTo>
                    <a:pt x="1928" y="193"/>
                  </a:lnTo>
                  <a:lnTo>
                    <a:pt x="1930" y="191"/>
                  </a:lnTo>
                  <a:lnTo>
                    <a:pt x="1932" y="189"/>
                  </a:lnTo>
                  <a:lnTo>
                    <a:pt x="1934" y="188"/>
                  </a:lnTo>
                  <a:lnTo>
                    <a:pt x="1937" y="186"/>
                  </a:lnTo>
                  <a:lnTo>
                    <a:pt x="1941" y="182"/>
                  </a:lnTo>
                  <a:lnTo>
                    <a:pt x="1943" y="182"/>
                  </a:lnTo>
                  <a:lnTo>
                    <a:pt x="1928" y="177"/>
                  </a:lnTo>
                  <a:lnTo>
                    <a:pt x="1925" y="175"/>
                  </a:lnTo>
                  <a:lnTo>
                    <a:pt x="1916" y="175"/>
                  </a:lnTo>
                  <a:lnTo>
                    <a:pt x="1914" y="175"/>
                  </a:lnTo>
                  <a:lnTo>
                    <a:pt x="1917" y="171"/>
                  </a:lnTo>
                  <a:lnTo>
                    <a:pt x="1917" y="171"/>
                  </a:lnTo>
                  <a:lnTo>
                    <a:pt x="1917" y="171"/>
                  </a:lnTo>
                  <a:lnTo>
                    <a:pt x="1916" y="169"/>
                  </a:lnTo>
                  <a:lnTo>
                    <a:pt x="1914" y="169"/>
                  </a:lnTo>
                  <a:lnTo>
                    <a:pt x="1914" y="169"/>
                  </a:lnTo>
                  <a:lnTo>
                    <a:pt x="1916" y="168"/>
                  </a:lnTo>
                  <a:lnTo>
                    <a:pt x="1908" y="169"/>
                  </a:lnTo>
                  <a:lnTo>
                    <a:pt x="1905" y="166"/>
                  </a:lnTo>
                  <a:lnTo>
                    <a:pt x="1894" y="164"/>
                  </a:lnTo>
                  <a:lnTo>
                    <a:pt x="1896" y="162"/>
                  </a:lnTo>
                  <a:lnTo>
                    <a:pt x="1901" y="164"/>
                  </a:lnTo>
                  <a:lnTo>
                    <a:pt x="1901" y="162"/>
                  </a:lnTo>
                  <a:lnTo>
                    <a:pt x="1899" y="162"/>
                  </a:lnTo>
                  <a:lnTo>
                    <a:pt x="1898" y="160"/>
                  </a:lnTo>
                  <a:lnTo>
                    <a:pt x="1896" y="160"/>
                  </a:lnTo>
                  <a:lnTo>
                    <a:pt x="1894" y="162"/>
                  </a:lnTo>
                  <a:lnTo>
                    <a:pt x="1890" y="162"/>
                  </a:lnTo>
                  <a:lnTo>
                    <a:pt x="1889" y="160"/>
                  </a:lnTo>
                  <a:lnTo>
                    <a:pt x="1889" y="159"/>
                  </a:lnTo>
                  <a:lnTo>
                    <a:pt x="1890" y="159"/>
                  </a:lnTo>
                  <a:lnTo>
                    <a:pt x="1892" y="157"/>
                  </a:lnTo>
                  <a:lnTo>
                    <a:pt x="1894" y="155"/>
                  </a:lnTo>
                  <a:lnTo>
                    <a:pt x="1896" y="151"/>
                  </a:lnTo>
                  <a:lnTo>
                    <a:pt x="1889" y="153"/>
                  </a:lnTo>
                  <a:lnTo>
                    <a:pt x="1889" y="151"/>
                  </a:lnTo>
                  <a:lnTo>
                    <a:pt x="1890" y="150"/>
                  </a:lnTo>
                  <a:lnTo>
                    <a:pt x="1905" y="155"/>
                  </a:lnTo>
                  <a:lnTo>
                    <a:pt x="1919" y="159"/>
                  </a:lnTo>
                  <a:lnTo>
                    <a:pt x="1919" y="159"/>
                  </a:lnTo>
                  <a:lnTo>
                    <a:pt x="1943" y="162"/>
                  </a:lnTo>
                  <a:lnTo>
                    <a:pt x="1966" y="166"/>
                  </a:lnTo>
                  <a:lnTo>
                    <a:pt x="1964" y="166"/>
                  </a:lnTo>
                  <a:lnTo>
                    <a:pt x="1964" y="166"/>
                  </a:lnTo>
                  <a:lnTo>
                    <a:pt x="1964" y="164"/>
                  </a:lnTo>
                  <a:lnTo>
                    <a:pt x="1964" y="164"/>
                  </a:lnTo>
                  <a:lnTo>
                    <a:pt x="1973" y="160"/>
                  </a:lnTo>
                  <a:lnTo>
                    <a:pt x="1975" y="159"/>
                  </a:lnTo>
                  <a:lnTo>
                    <a:pt x="1977" y="155"/>
                  </a:lnTo>
                  <a:lnTo>
                    <a:pt x="1975" y="153"/>
                  </a:lnTo>
                  <a:lnTo>
                    <a:pt x="1975" y="151"/>
                  </a:lnTo>
                  <a:lnTo>
                    <a:pt x="1977" y="150"/>
                  </a:lnTo>
                  <a:lnTo>
                    <a:pt x="1977" y="148"/>
                  </a:lnTo>
                  <a:lnTo>
                    <a:pt x="1982" y="148"/>
                  </a:lnTo>
                  <a:lnTo>
                    <a:pt x="1984" y="144"/>
                  </a:lnTo>
                  <a:lnTo>
                    <a:pt x="1984" y="142"/>
                  </a:lnTo>
                  <a:lnTo>
                    <a:pt x="1986" y="141"/>
                  </a:lnTo>
                  <a:lnTo>
                    <a:pt x="2004" y="139"/>
                  </a:lnTo>
                  <a:lnTo>
                    <a:pt x="2010" y="135"/>
                  </a:lnTo>
                  <a:lnTo>
                    <a:pt x="2011" y="135"/>
                  </a:lnTo>
                  <a:lnTo>
                    <a:pt x="2011" y="133"/>
                  </a:lnTo>
                  <a:close/>
                  <a:moveTo>
                    <a:pt x="1722" y="23"/>
                  </a:moveTo>
                  <a:lnTo>
                    <a:pt x="1722" y="25"/>
                  </a:lnTo>
                  <a:lnTo>
                    <a:pt x="1724" y="25"/>
                  </a:lnTo>
                  <a:lnTo>
                    <a:pt x="1730" y="23"/>
                  </a:lnTo>
                  <a:lnTo>
                    <a:pt x="1731" y="23"/>
                  </a:lnTo>
                  <a:lnTo>
                    <a:pt x="1731" y="23"/>
                  </a:lnTo>
                  <a:lnTo>
                    <a:pt x="1735" y="25"/>
                  </a:lnTo>
                  <a:lnTo>
                    <a:pt x="1735" y="27"/>
                  </a:lnTo>
                  <a:lnTo>
                    <a:pt x="1728" y="30"/>
                  </a:lnTo>
                  <a:lnTo>
                    <a:pt x="1731" y="30"/>
                  </a:lnTo>
                  <a:lnTo>
                    <a:pt x="1731" y="34"/>
                  </a:lnTo>
                  <a:lnTo>
                    <a:pt x="1733" y="36"/>
                  </a:lnTo>
                  <a:lnTo>
                    <a:pt x="1735" y="38"/>
                  </a:lnTo>
                  <a:lnTo>
                    <a:pt x="1735" y="38"/>
                  </a:lnTo>
                  <a:lnTo>
                    <a:pt x="1737" y="38"/>
                  </a:lnTo>
                  <a:lnTo>
                    <a:pt x="1740" y="36"/>
                  </a:lnTo>
                  <a:lnTo>
                    <a:pt x="1746" y="36"/>
                  </a:lnTo>
                  <a:lnTo>
                    <a:pt x="1746" y="34"/>
                  </a:lnTo>
                  <a:lnTo>
                    <a:pt x="1744" y="34"/>
                  </a:lnTo>
                  <a:lnTo>
                    <a:pt x="1744" y="34"/>
                  </a:lnTo>
                  <a:lnTo>
                    <a:pt x="1744" y="30"/>
                  </a:lnTo>
                  <a:lnTo>
                    <a:pt x="1746" y="30"/>
                  </a:lnTo>
                  <a:lnTo>
                    <a:pt x="1748" y="32"/>
                  </a:lnTo>
                  <a:lnTo>
                    <a:pt x="1753" y="32"/>
                  </a:lnTo>
                  <a:lnTo>
                    <a:pt x="1753" y="32"/>
                  </a:lnTo>
                  <a:lnTo>
                    <a:pt x="1755" y="30"/>
                  </a:lnTo>
                  <a:lnTo>
                    <a:pt x="1757" y="30"/>
                  </a:lnTo>
                  <a:lnTo>
                    <a:pt x="1762" y="30"/>
                  </a:lnTo>
                  <a:lnTo>
                    <a:pt x="1762" y="30"/>
                  </a:lnTo>
                  <a:lnTo>
                    <a:pt x="1764" y="29"/>
                  </a:lnTo>
                  <a:lnTo>
                    <a:pt x="1764" y="27"/>
                  </a:lnTo>
                  <a:lnTo>
                    <a:pt x="1768" y="27"/>
                  </a:lnTo>
                  <a:lnTo>
                    <a:pt x="1768" y="25"/>
                  </a:lnTo>
                  <a:lnTo>
                    <a:pt x="1769" y="21"/>
                  </a:lnTo>
                  <a:lnTo>
                    <a:pt x="1768" y="20"/>
                  </a:lnTo>
                  <a:lnTo>
                    <a:pt x="1768" y="20"/>
                  </a:lnTo>
                  <a:lnTo>
                    <a:pt x="1764" y="21"/>
                  </a:lnTo>
                  <a:lnTo>
                    <a:pt x="1764" y="21"/>
                  </a:lnTo>
                  <a:lnTo>
                    <a:pt x="1762" y="25"/>
                  </a:lnTo>
                  <a:lnTo>
                    <a:pt x="1760" y="27"/>
                  </a:lnTo>
                  <a:lnTo>
                    <a:pt x="1759" y="27"/>
                  </a:lnTo>
                  <a:lnTo>
                    <a:pt x="1757" y="27"/>
                  </a:lnTo>
                  <a:lnTo>
                    <a:pt x="1755" y="27"/>
                  </a:lnTo>
                  <a:lnTo>
                    <a:pt x="1755" y="25"/>
                  </a:lnTo>
                  <a:lnTo>
                    <a:pt x="1755" y="25"/>
                  </a:lnTo>
                  <a:lnTo>
                    <a:pt x="1757" y="25"/>
                  </a:lnTo>
                  <a:lnTo>
                    <a:pt x="1757" y="21"/>
                  </a:lnTo>
                  <a:lnTo>
                    <a:pt x="1755" y="21"/>
                  </a:lnTo>
                  <a:lnTo>
                    <a:pt x="1753" y="21"/>
                  </a:lnTo>
                  <a:lnTo>
                    <a:pt x="1753" y="20"/>
                  </a:lnTo>
                  <a:lnTo>
                    <a:pt x="1753" y="20"/>
                  </a:lnTo>
                  <a:lnTo>
                    <a:pt x="1755" y="18"/>
                  </a:lnTo>
                  <a:lnTo>
                    <a:pt x="1757" y="16"/>
                  </a:lnTo>
                  <a:lnTo>
                    <a:pt x="1760" y="14"/>
                  </a:lnTo>
                  <a:lnTo>
                    <a:pt x="1759" y="9"/>
                  </a:lnTo>
                  <a:lnTo>
                    <a:pt x="1759" y="7"/>
                  </a:lnTo>
                  <a:lnTo>
                    <a:pt x="1755" y="11"/>
                  </a:lnTo>
                  <a:lnTo>
                    <a:pt x="1755" y="11"/>
                  </a:lnTo>
                  <a:lnTo>
                    <a:pt x="1753" y="11"/>
                  </a:lnTo>
                  <a:lnTo>
                    <a:pt x="1753" y="12"/>
                  </a:lnTo>
                  <a:lnTo>
                    <a:pt x="1751" y="12"/>
                  </a:lnTo>
                  <a:lnTo>
                    <a:pt x="1751" y="9"/>
                  </a:lnTo>
                  <a:lnTo>
                    <a:pt x="1751" y="9"/>
                  </a:lnTo>
                  <a:lnTo>
                    <a:pt x="1748" y="12"/>
                  </a:lnTo>
                  <a:lnTo>
                    <a:pt x="1748" y="11"/>
                  </a:lnTo>
                  <a:lnTo>
                    <a:pt x="1748" y="9"/>
                  </a:lnTo>
                  <a:lnTo>
                    <a:pt x="1748" y="5"/>
                  </a:lnTo>
                  <a:lnTo>
                    <a:pt x="1748" y="3"/>
                  </a:lnTo>
                  <a:lnTo>
                    <a:pt x="1742" y="5"/>
                  </a:lnTo>
                  <a:lnTo>
                    <a:pt x="1742" y="2"/>
                  </a:lnTo>
                  <a:lnTo>
                    <a:pt x="1740" y="2"/>
                  </a:lnTo>
                  <a:lnTo>
                    <a:pt x="1740" y="2"/>
                  </a:lnTo>
                  <a:lnTo>
                    <a:pt x="1740" y="2"/>
                  </a:lnTo>
                  <a:lnTo>
                    <a:pt x="1739" y="3"/>
                  </a:lnTo>
                  <a:lnTo>
                    <a:pt x="1739" y="5"/>
                  </a:lnTo>
                  <a:lnTo>
                    <a:pt x="1737" y="3"/>
                  </a:lnTo>
                  <a:lnTo>
                    <a:pt x="1735" y="5"/>
                  </a:lnTo>
                  <a:lnTo>
                    <a:pt x="1742" y="12"/>
                  </a:lnTo>
                  <a:lnTo>
                    <a:pt x="1742" y="14"/>
                  </a:lnTo>
                  <a:lnTo>
                    <a:pt x="1744" y="16"/>
                  </a:lnTo>
                  <a:lnTo>
                    <a:pt x="1744" y="20"/>
                  </a:lnTo>
                  <a:lnTo>
                    <a:pt x="1742" y="18"/>
                  </a:lnTo>
                  <a:lnTo>
                    <a:pt x="1739" y="14"/>
                  </a:lnTo>
                  <a:lnTo>
                    <a:pt x="1737" y="14"/>
                  </a:lnTo>
                  <a:lnTo>
                    <a:pt x="1737" y="14"/>
                  </a:lnTo>
                  <a:lnTo>
                    <a:pt x="1735" y="12"/>
                  </a:lnTo>
                  <a:lnTo>
                    <a:pt x="1735" y="12"/>
                  </a:lnTo>
                  <a:lnTo>
                    <a:pt x="1733" y="12"/>
                  </a:lnTo>
                  <a:lnTo>
                    <a:pt x="1731" y="11"/>
                  </a:lnTo>
                  <a:lnTo>
                    <a:pt x="1731" y="11"/>
                  </a:lnTo>
                  <a:lnTo>
                    <a:pt x="1731" y="12"/>
                  </a:lnTo>
                  <a:lnTo>
                    <a:pt x="1731" y="12"/>
                  </a:lnTo>
                  <a:lnTo>
                    <a:pt x="1731" y="14"/>
                  </a:lnTo>
                  <a:lnTo>
                    <a:pt x="1731" y="14"/>
                  </a:lnTo>
                  <a:lnTo>
                    <a:pt x="1731" y="16"/>
                  </a:lnTo>
                  <a:lnTo>
                    <a:pt x="1730" y="16"/>
                  </a:lnTo>
                  <a:lnTo>
                    <a:pt x="1728" y="14"/>
                  </a:lnTo>
                  <a:lnTo>
                    <a:pt x="1728" y="14"/>
                  </a:lnTo>
                  <a:lnTo>
                    <a:pt x="1726" y="14"/>
                  </a:lnTo>
                  <a:lnTo>
                    <a:pt x="1724" y="14"/>
                  </a:lnTo>
                  <a:lnTo>
                    <a:pt x="1724" y="16"/>
                  </a:lnTo>
                  <a:lnTo>
                    <a:pt x="1726" y="16"/>
                  </a:lnTo>
                  <a:lnTo>
                    <a:pt x="1722" y="20"/>
                  </a:lnTo>
                  <a:lnTo>
                    <a:pt x="1722" y="21"/>
                  </a:lnTo>
                  <a:lnTo>
                    <a:pt x="1722" y="23"/>
                  </a:lnTo>
                  <a:lnTo>
                    <a:pt x="1722" y="23"/>
                  </a:lnTo>
                  <a:close/>
                  <a:moveTo>
                    <a:pt x="57" y="0"/>
                  </a:moveTo>
                  <a:lnTo>
                    <a:pt x="56" y="0"/>
                  </a:lnTo>
                  <a:lnTo>
                    <a:pt x="54" y="0"/>
                  </a:lnTo>
                  <a:lnTo>
                    <a:pt x="50" y="0"/>
                  </a:lnTo>
                  <a:lnTo>
                    <a:pt x="48" y="0"/>
                  </a:lnTo>
                  <a:lnTo>
                    <a:pt x="48" y="0"/>
                  </a:lnTo>
                  <a:lnTo>
                    <a:pt x="47" y="3"/>
                  </a:lnTo>
                  <a:lnTo>
                    <a:pt x="47" y="3"/>
                  </a:lnTo>
                  <a:lnTo>
                    <a:pt x="39" y="3"/>
                  </a:lnTo>
                  <a:lnTo>
                    <a:pt x="38" y="7"/>
                  </a:lnTo>
                  <a:lnTo>
                    <a:pt x="36" y="9"/>
                  </a:lnTo>
                  <a:lnTo>
                    <a:pt x="34" y="16"/>
                  </a:lnTo>
                  <a:lnTo>
                    <a:pt x="34" y="16"/>
                  </a:lnTo>
                  <a:lnTo>
                    <a:pt x="32" y="18"/>
                  </a:lnTo>
                  <a:lnTo>
                    <a:pt x="32" y="20"/>
                  </a:lnTo>
                  <a:lnTo>
                    <a:pt x="30" y="23"/>
                  </a:lnTo>
                  <a:lnTo>
                    <a:pt x="30" y="25"/>
                  </a:lnTo>
                  <a:lnTo>
                    <a:pt x="30" y="25"/>
                  </a:lnTo>
                  <a:lnTo>
                    <a:pt x="29" y="25"/>
                  </a:lnTo>
                  <a:lnTo>
                    <a:pt x="29" y="25"/>
                  </a:lnTo>
                  <a:lnTo>
                    <a:pt x="29" y="27"/>
                  </a:lnTo>
                  <a:lnTo>
                    <a:pt x="27" y="27"/>
                  </a:lnTo>
                  <a:lnTo>
                    <a:pt x="27" y="27"/>
                  </a:lnTo>
                  <a:lnTo>
                    <a:pt x="21" y="29"/>
                  </a:lnTo>
                  <a:lnTo>
                    <a:pt x="20" y="30"/>
                  </a:lnTo>
                  <a:lnTo>
                    <a:pt x="20" y="30"/>
                  </a:lnTo>
                  <a:lnTo>
                    <a:pt x="20" y="32"/>
                  </a:lnTo>
                  <a:lnTo>
                    <a:pt x="20" y="32"/>
                  </a:lnTo>
                  <a:lnTo>
                    <a:pt x="18" y="32"/>
                  </a:lnTo>
                  <a:lnTo>
                    <a:pt x="16" y="36"/>
                  </a:lnTo>
                  <a:lnTo>
                    <a:pt x="14" y="36"/>
                  </a:lnTo>
                  <a:lnTo>
                    <a:pt x="10" y="38"/>
                  </a:lnTo>
                  <a:lnTo>
                    <a:pt x="9" y="38"/>
                  </a:lnTo>
                  <a:lnTo>
                    <a:pt x="9" y="39"/>
                  </a:lnTo>
                  <a:lnTo>
                    <a:pt x="9" y="39"/>
                  </a:lnTo>
                  <a:lnTo>
                    <a:pt x="7" y="41"/>
                  </a:lnTo>
                  <a:lnTo>
                    <a:pt x="7" y="41"/>
                  </a:lnTo>
                  <a:lnTo>
                    <a:pt x="5" y="45"/>
                  </a:lnTo>
                  <a:lnTo>
                    <a:pt x="3" y="45"/>
                  </a:lnTo>
                  <a:lnTo>
                    <a:pt x="3" y="45"/>
                  </a:lnTo>
                  <a:lnTo>
                    <a:pt x="1" y="45"/>
                  </a:lnTo>
                  <a:lnTo>
                    <a:pt x="0" y="47"/>
                  </a:lnTo>
                  <a:lnTo>
                    <a:pt x="0" y="48"/>
                  </a:lnTo>
                  <a:lnTo>
                    <a:pt x="3" y="52"/>
                  </a:lnTo>
                  <a:lnTo>
                    <a:pt x="1" y="54"/>
                  </a:lnTo>
                  <a:lnTo>
                    <a:pt x="1" y="54"/>
                  </a:lnTo>
                  <a:lnTo>
                    <a:pt x="1" y="56"/>
                  </a:lnTo>
                  <a:lnTo>
                    <a:pt x="3" y="56"/>
                  </a:lnTo>
                  <a:lnTo>
                    <a:pt x="5" y="56"/>
                  </a:lnTo>
                  <a:lnTo>
                    <a:pt x="7" y="56"/>
                  </a:lnTo>
                  <a:lnTo>
                    <a:pt x="7" y="54"/>
                  </a:lnTo>
                  <a:lnTo>
                    <a:pt x="9" y="54"/>
                  </a:lnTo>
                  <a:lnTo>
                    <a:pt x="9" y="52"/>
                  </a:lnTo>
                  <a:lnTo>
                    <a:pt x="9" y="50"/>
                  </a:lnTo>
                  <a:lnTo>
                    <a:pt x="10" y="50"/>
                  </a:lnTo>
                  <a:lnTo>
                    <a:pt x="12" y="48"/>
                  </a:lnTo>
                  <a:lnTo>
                    <a:pt x="12" y="48"/>
                  </a:lnTo>
                  <a:lnTo>
                    <a:pt x="21" y="36"/>
                  </a:lnTo>
                  <a:lnTo>
                    <a:pt x="23" y="36"/>
                  </a:lnTo>
                  <a:lnTo>
                    <a:pt x="25" y="34"/>
                  </a:lnTo>
                  <a:lnTo>
                    <a:pt x="30" y="30"/>
                  </a:lnTo>
                  <a:lnTo>
                    <a:pt x="32" y="30"/>
                  </a:lnTo>
                  <a:lnTo>
                    <a:pt x="34" y="32"/>
                  </a:lnTo>
                  <a:lnTo>
                    <a:pt x="36" y="32"/>
                  </a:lnTo>
                  <a:lnTo>
                    <a:pt x="56" y="21"/>
                  </a:lnTo>
                  <a:lnTo>
                    <a:pt x="57" y="20"/>
                  </a:lnTo>
                  <a:lnTo>
                    <a:pt x="56" y="18"/>
                  </a:lnTo>
                  <a:lnTo>
                    <a:pt x="56" y="14"/>
                  </a:lnTo>
                  <a:lnTo>
                    <a:pt x="56" y="11"/>
                  </a:lnTo>
                  <a:lnTo>
                    <a:pt x="57" y="9"/>
                  </a:lnTo>
                  <a:lnTo>
                    <a:pt x="57" y="9"/>
                  </a:lnTo>
                  <a:lnTo>
                    <a:pt x="59" y="5"/>
                  </a:lnTo>
                  <a:lnTo>
                    <a:pt x="59" y="3"/>
                  </a:lnTo>
                  <a:lnTo>
                    <a:pt x="57" y="0"/>
                  </a:lnTo>
                  <a:lnTo>
                    <a:pt x="57" y="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9" name="Freeform 298"/>
            <p:cNvSpPr>
              <a:spLocks/>
            </p:cNvSpPr>
            <p:nvPr/>
          </p:nvSpPr>
          <p:spPr bwMode="auto">
            <a:xfrm>
              <a:off x="7342188" y="4271963"/>
              <a:ext cx="358775" cy="230188"/>
            </a:xfrm>
            <a:custGeom>
              <a:avLst/>
              <a:gdLst>
                <a:gd name="T0" fmla="*/ 224 w 226"/>
                <a:gd name="T1" fmla="*/ 78 h 145"/>
                <a:gd name="T2" fmla="*/ 226 w 226"/>
                <a:gd name="T3" fmla="*/ 63 h 145"/>
                <a:gd name="T4" fmla="*/ 217 w 226"/>
                <a:gd name="T5" fmla="*/ 65 h 145"/>
                <a:gd name="T6" fmla="*/ 208 w 226"/>
                <a:gd name="T7" fmla="*/ 71 h 145"/>
                <a:gd name="T8" fmla="*/ 196 w 226"/>
                <a:gd name="T9" fmla="*/ 58 h 145"/>
                <a:gd name="T10" fmla="*/ 177 w 226"/>
                <a:gd name="T11" fmla="*/ 53 h 145"/>
                <a:gd name="T12" fmla="*/ 183 w 226"/>
                <a:gd name="T13" fmla="*/ 34 h 145"/>
                <a:gd name="T14" fmla="*/ 165 w 226"/>
                <a:gd name="T15" fmla="*/ 11 h 145"/>
                <a:gd name="T16" fmla="*/ 145 w 226"/>
                <a:gd name="T17" fmla="*/ 9 h 145"/>
                <a:gd name="T18" fmla="*/ 138 w 226"/>
                <a:gd name="T19" fmla="*/ 6 h 145"/>
                <a:gd name="T20" fmla="*/ 134 w 226"/>
                <a:gd name="T21" fmla="*/ 0 h 145"/>
                <a:gd name="T22" fmla="*/ 127 w 226"/>
                <a:gd name="T23" fmla="*/ 2 h 145"/>
                <a:gd name="T24" fmla="*/ 121 w 226"/>
                <a:gd name="T25" fmla="*/ 9 h 145"/>
                <a:gd name="T26" fmla="*/ 132 w 226"/>
                <a:gd name="T27" fmla="*/ 11 h 145"/>
                <a:gd name="T28" fmla="*/ 132 w 226"/>
                <a:gd name="T29" fmla="*/ 13 h 145"/>
                <a:gd name="T30" fmla="*/ 125 w 226"/>
                <a:gd name="T31" fmla="*/ 15 h 145"/>
                <a:gd name="T32" fmla="*/ 116 w 226"/>
                <a:gd name="T33" fmla="*/ 13 h 145"/>
                <a:gd name="T34" fmla="*/ 107 w 226"/>
                <a:gd name="T35" fmla="*/ 16 h 145"/>
                <a:gd name="T36" fmla="*/ 89 w 226"/>
                <a:gd name="T37" fmla="*/ 18 h 145"/>
                <a:gd name="T38" fmla="*/ 80 w 226"/>
                <a:gd name="T39" fmla="*/ 16 h 145"/>
                <a:gd name="T40" fmla="*/ 76 w 226"/>
                <a:gd name="T41" fmla="*/ 22 h 145"/>
                <a:gd name="T42" fmla="*/ 75 w 226"/>
                <a:gd name="T43" fmla="*/ 22 h 145"/>
                <a:gd name="T44" fmla="*/ 69 w 226"/>
                <a:gd name="T45" fmla="*/ 27 h 145"/>
                <a:gd name="T46" fmla="*/ 62 w 226"/>
                <a:gd name="T47" fmla="*/ 22 h 145"/>
                <a:gd name="T48" fmla="*/ 51 w 226"/>
                <a:gd name="T49" fmla="*/ 22 h 145"/>
                <a:gd name="T50" fmla="*/ 46 w 226"/>
                <a:gd name="T51" fmla="*/ 33 h 145"/>
                <a:gd name="T52" fmla="*/ 51 w 226"/>
                <a:gd name="T53" fmla="*/ 36 h 145"/>
                <a:gd name="T54" fmla="*/ 38 w 226"/>
                <a:gd name="T55" fmla="*/ 51 h 145"/>
                <a:gd name="T56" fmla="*/ 26 w 226"/>
                <a:gd name="T57" fmla="*/ 67 h 145"/>
                <a:gd name="T58" fmla="*/ 24 w 226"/>
                <a:gd name="T59" fmla="*/ 76 h 145"/>
                <a:gd name="T60" fmla="*/ 6 w 226"/>
                <a:gd name="T61" fmla="*/ 96 h 145"/>
                <a:gd name="T62" fmla="*/ 8 w 226"/>
                <a:gd name="T63" fmla="*/ 103 h 145"/>
                <a:gd name="T64" fmla="*/ 6 w 226"/>
                <a:gd name="T65" fmla="*/ 114 h 145"/>
                <a:gd name="T66" fmla="*/ 0 w 226"/>
                <a:gd name="T67" fmla="*/ 119 h 145"/>
                <a:gd name="T68" fmla="*/ 15 w 226"/>
                <a:gd name="T69" fmla="*/ 112 h 145"/>
                <a:gd name="T70" fmla="*/ 20 w 226"/>
                <a:gd name="T71" fmla="*/ 101 h 145"/>
                <a:gd name="T72" fmla="*/ 40 w 226"/>
                <a:gd name="T73" fmla="*/ 105 h 145"/>
                <a:gd name="T74" fmla="*/ 46 w 226"/>
                <a:gd name="T75" fmla="*/ 125 h 145"/>
                <a:gd name="T76" fmla="*/ 47 w 226"/>
                <a:gd name="T77" fmla="*/ 128 h 145"/>
                <a:gd name="T78" fmla="*/ 56 w 226"/>
                <a:gd name="T79" fmla="*/ 139 h 145"/>
                <a:gd name="T80" fmla="*/ 78 w 226"/>
                <a:gd name="T81" fmla="*/ 134 h 145"/>
                <a:gd name="T82" fmla="*/ 93 w 226"/>
                <a:gd name="T83" fmla="*/ 137 h 145"/>
                <a:gd name="T84" fmla="*/ 102 w 226"/>
                <a:gd name="T85" fmla="*/ 132 h 145"/>
                <a:gd name="T86" fmla="*/ 105 w 226"/>
                <a:gd name="T87" fmla="*/ 125 h 145"/>
                <a:gd name="T88" fmla="*/ 112 w 226"/>
                <a:gd name="T89" fmla="*/ 109 h 145"/>
                <a:gd name="T90" fmla="*/ 121 w 226"/>
                <a:gd name="T91" fmla="*/ 100 h 145"/>
                <a:gd name="T92" fmla="*/ 127 w 226"/>
                <a:gd name="T93" fmla="*/ 116 h 145"/>
                <a:gd name="T94" fmla="*/ 140 w 226"/>
                <a:gd name="T95" fmla="*/ 123 h 145"/>
                <a:gd name="T96" fmla="*/ 141 w 226"/>
                <a:gd name="T97" fmla="*/ 132 h 145"/>
                <a:gd name="T98" fmla="*/ 149 w 226"/>
                <a:gd name="T99" fmla="*/ 143 h 145"/>
                <a:gd name="T100" fmla="*/ 152 w 226"/>
                <a:gd name="T101" fmla="*/ 134 h 145"/>
                <a:gd name="T102" fmla="*/ 156 w 226"/>
                <a:gd name="T103" fmla="*/ 127 h 145"/>
                <a:gd name="T104" fmla="*/ 163 w 226"/>
                <a:gd name="T105" fmla="*/ 116 h 145"/>
                <a:gd name="T106" fmla="*/ 165 w 226"/>
                <a:gd name="T107" fmla="*/ 98 h 145"/>
                <a:gd name="T108" fmla="*/ 174 w 226"/>
                <a:gd name="T109" fmla="*/ 96 h 145"/>
                <a:gd name="T110" fmla="*/ 181 w 226"/>
                <a:gd name="T111" fmla="*/ 110 h 145"/>
                <a:gd name="T112" fmla="*/ 196 w 226"/>
                <a:gd name="T113" fmla="*/ 105 h 145"/>
                <a:gd name="T114" fmla="*/ 206 w 226"/>
                <a:gd name="T115" fmla="*/ 116 h 145"/>
                <a:gd name="T116" fmla="*/ 210 w 226"/>
                <a:gd name="T117" fmla="*/ 103 h 145"/>
                <a:gd name="T118" fmla="*/ 205 w 226"/>
                <a:gd name="T119" fmla="*/ 94 h 145"/>
                <a:gd name="T120" fmla="*/ 215 w 226"/>
                <a:gd name="T121" fmla="*/ 87 h 145"/>
                <a:gd name="T122" fmla="*/ 226 w 226"/>
                <a:gd name="T123" fmla="*/ 9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 h="145">
                  <a:moveTo>
                    <a:pt x="226" y="87"/>
                  </a:moveTo>
                  <a:lnTo>
                    <a:pt x="224" y="85"/>
                  </a:lnTo>
                  <a:lnTo>
                    <a:pt x="223" y="85"/>
                  </a:lnTo>
                  <a:lnTo>
                    <a:pt x="223" y="83"/>
                  </a:lnTo>
                  <a:lnTo>
                    <a:pt x="221" y="83"/>
                  </a:lnTo>
                  <a:lnTo>
                    <a:pt x="221" y="81"/>
                  </a:lnTo>
                  <a:lnTo>
                    <a:pt x="223" y="81"/>
                  </a:lnTo>
                  <a:lnTo>
                    <a:pt x="223" y="80"/>
                  </a:lnTo>
                  <a:lnTo>
                    <a:pt x="223" y="80"/>
                  </a:lnTo>
                  <a:lnTo>
                    <a:pt x="223" y="78"/>
                  </a:lnTo>
                  <a:lnTo>
                    <a:pt x="223" y="78"/>
                  </a:lnTo>
                  <a:lnTo>
                    <a:pt x="224" y="78"/>
                  </a:lnTo>
                  <a:lnTo>
                    <a:pt x="224" y="76"/>
                  </a:lnTo>
                  <a:lnTo>
                    <a:pt x="224" y="76"/>
                  </a:lnTo>
                  <a:lnTo>
                    <a:pt x="224" y="74"/>
                  </a:lnTo>
                  <a:lnTo>
                    <a:pt x="224" y="74"/>
                  </a:lnTo>
                  <a:lnTo>
                    <a:pt x="224" y="72"/>
                  </a:lnTo>
                  <a:lnTo>
                    <a:pt x="224" y="72"/>
                  </a:lnTo>
                  <a:lnTo>
                    <a:pt x="226" y="71"/>
                  </a:lnTo>
                  <a:lnTo>
                    <a:pt x="226" y="69"/>
                  </a:lnTo>
                  <a:lnTo>
                    <a:pt x="226" y="67"/>
                  </a:lnTo>
                  <a:lnTo>
                    <a:pt x="226" y="65"/>
                  </a:lnTo>
                  <a:lnTo>
                    <a:pt x="226" y="63"/>
                  </a:lnTo>
                  <a:lnTo>
                    <a:pt x="226" y="63"/>
                  </a:lnTo>
                  <a:lnTo>
                    <a:pt x="224" y="62"/>
                  </a:lnTo>
                  <a:lnTo>
                    <a:pt x="223" y="60"/>
                  </a:lnTo>
                  <a:lnTo>
                    <a:pt x="223" y="60"/>
                  </a:lnTo>
                  <a:lnTo>
                    <a:pt x="223" y="60"/>
                  </a:lnTo>
                  <a:lnTo>
                    <a:pt x="223" y="60"/>
                  </a:lnTo>
                  <a:lnTo>
                    <a:pt x="223" y="60"/>
                  </a:lnTo>
                  <a:lnTo>
                    <a:pt x="221" y="60"/>
                  </a:lnTo>
                  <a:lnTo>
                    <a:pt x="221" y="60"/>
                  </a:lnTo>
                  <a:lnTo>
                    <a:pt x="219" y="60"/>
                  </a:lnTo>
                  <a:lnTo>
                    <a:pt x="219" y="62"/>
                  </a:lnTo>
                  <a:lnTo>
                    <a:pt x="217" y="63"/>
                  </a:lnTo>
                  <a:lnTo>
                    <a:pt x="217" y="65"/>
                  </a:lnTo>
                  <a:lnTo>
                    <a:pt x="217" y="65"/>
                  </a:lnTo>
                  <a:lnTo>
                    <a:pt x="215" y="63"/>
                  </a:lnTo>
                  <a:lnTo>
                    <a:pt x="215" y="63"/>
                  </a:lnTo>
                  <a:lnTo>
                    <a:pt x="214" y="65"/>
                  </a:lnTo>
                  <a:lnTo>
                    <a:pt x="214" y="67"/>
                  </a:lnTo>
                  <a:lnTo>
                    <a:pt x="214" y="67"/>
                  </a:lnTo>
                  <a:lnTo>
                    <a:pt x="214" y="67"/>
                  </a:lnTo>
                  <a:lnTo>
                    <a:pt x="214" y="69"/>
                  </a:lnTo>
                  <a:lnTo>
                    <a:pt x="210" y="69"/>
                  </a:lnTo>
                  <a:lnTo>
                    <a:pt x="210" y="71"/>
                  </a:lnTo>
                  <a:lnTo>
                    <a:pt x="210" y="71"/>
                  </a:lnTo>
                  <a:lnTo>
                    <a:pt x="208" y="71"/>
                  </a:lnTo>
                  <a:lnTo>
                    <a:pt x="206" y="69"/>
                  </a:lnTo>
                  <a:lnTo>
                    <a:pt x="205" y="69"/>
                  </a:lnTo>
                  <a:lnTo>
                    <a:pt x="203" y="67"/>
                  </a:lnTo>
                  <a:lnTo>
                    <a:pt x="197" y="65"/>
                  </a:lnTo>
                  <a:lnTo>
                    <a:pt x="197" y="63"/>
                  </a:lnTo>
                  <a:lnTo>
                    <a:pt x="196" y="63"/>
                  </a:lnTo>
                  <a:lnTo>
                    <a:pt x="196" y="62"/>
                  </a:lnTo>
                  <a:lnTo>
                    <a:pt x="196" y="62"/>
                  </a:lnTo>
                  <a:lnTo>
                    <a:pt x="196" y="60"/>
                  </a:lnTo>
                  <a:lnTo>
                    <a:pt x="196" y="60"/>
                  </a:lnTo>
                  <a:lnTo>
                    <a:pt x="196" y="58"/>
                  </a:lnTo>
                  <a:lnTo>
                    <a:pt x="196" y="58"/>
                  </a:lnTo>
                  <a:lnTo>
                    <a:pt x="196" y="58"/>
                  </a:lnTo>
                  <a:lnTo>
                    <a:pt x="196" y="58"/>
                  </a:lnTo>
                  <a:lnTo>
                    <a:pt x="196" y="58"/>
                  </a:lnTo>
                  <a:lnTo>
                    <a:pt x="187" y="54"/>
                  </a:lnTo>
                  <a:lnTo>
                    <a:pt x="185" y="54"/>
                  </a:lnTo>
                  <a:lnTo>
                    <a:pt x="183" y="54"/>
                  </a:lnTo>
                  <a:lnTo>
                    <a:pt x="181" y="54"/>
                  </a:lnTo>
                  <a:lnTo>
                    <a:pt x="181" y="54"/>
                  </a:lnTo>
                  <a:lnTo>
                    <a:pt x="177" y="54"/>
                  </a:lnTo>
                  <a:lnTo>
                    <a:pt x="177" y="54"/>
                  </a:lnTo>
                  <a:lnTo>
                    <a:pt x="177" y="53"/>
                  </a:lnTo>
                  <a:lnTo>
                    <a:pt x="177" y="53"/>
                  </a:lnTo>
                  <a:lnTo>
                    <a:pt x="177" y="53"/>
                  </a:lnTo>
                  <a:lnTo>
                    <a:pt x="179" y="51"/>
                  </a:lnTo>
                  <a:lnTo>
                    <a:pt x="179" y="49"/>
                  </a:lnTo>
                  <a:lnTo>
                    <a:pt x="177" y="47"/>
                  </a:lnTo>
                  <a:lnTo>
                    <a:pt x="177" y="47"/>
                  </a:lnTo>
                  <a:lnTo>
                    <a:pt x="177" y="45"/>
                  </a:lnTo>
                  <a:lnTo>
                    <a:pt x="177" y="44"/>
                  </a:lnTo>
                  <a:lnTo>
                    <a:pt x="177" y="40"/>
                  </a:lnTo>
                  <a:lnTo>
                    <a:pt x="179" y="40"/>
                  </a:lnTo>
                  <a:lnTo>
                    <a:pt x="181" y="36"/>
                  </a:lnTo>
                  <a:lnTo>
                    <a:pt x="183" y="34"/>
                  </a:lnTo>
                  <a:lnTo>
                    <a:pt x="183" y="34"/>
                  </a:lnTo>
                  <a:lnTo>
                    <a:pt x="183" y="33"/>
                  </a:lnTo>
                  <a:lnTo>
                    <a:pt x="183" y="33"/>
                  </a:lnTo>
                  <a:lnTo>
                    <a:pt x="185" y="29"/>
                  </a:lnTo>
                  <a:lnTo>
                    <a:pt x="185" y="29"/>
                  </a:lnTo>
                  <a:lnTo>
                    <a:pt x="185" y="25"/>
                  </a:lnTo>
                  <a:lnTo>
                    <a:pt x="185" y="24"/>
                  </a:lnTo>
                  <a:lnTo>
                    <a:pt x="183" y="24"/>
                  </a:lnTo>
                  <a:lnTo>
                    <a:pt x="181" y="22"/>
                  </a:lnTo>
                  <a:lnTo>
                    <a:pt x="181" y="20"/>
                  </a:lnTo>
                  <a:lnTo>
                    <a:pt x="181" y="20"/>
                  </a:lnTo>
                  <a:lnTo>
                    <a:pt x="167" y="11"/>
                  </a:lnTo>
                  <a:lnTo>
                    <a:pt x="165" y="11"/>
                  </a:lnTo>
                  <a:lnTo>
                    <a:pt x="163" y="11"/>
                  </a:lnTo>
                  <a:lnTo>
                    <a:pt x="161" y="9"/>
                  </a:lnTo>
                  <a:lnTo>
                    <a:pt x="159" y="9"/>
                  </a:lnTo>
                  <a:lnTo>
                    <a:pt x="154" y="9"/>
                  </a:lnTo>
                  <a:lnTo>
                    <a:pt x="152" y="9"/>
                  </a:lnTo>
                  <a:lnTo>
                    <a:pt x="152" y="9"/>
                  </a:lnTo>
                  <a:lnTo>
                    <a:pt x="150" y="11"/>
                  </a:lnTo>
                  <a:lnTo>
                    <a:pt x="149" y="11"/>
                  </a:lnTo>
                  <a:lnTo>
                    <a:pt x="147" y="11"/>
                  </a:lnTo>
                  <a:lnTo>
                    <a:pt x="145" y="9"/>
                  </a:lnTo>
                  <a:lnTo>
                    <a:pt x="145" y="9"/>
                  </a:lnTo>
                  <a:lnTo>
                    <a:pt x="145" y="9"/>
                  </a:lnTo>
                  <a:lnTo>
                    <a:pt x="145" y="7"/>
                  </a:lnTo>
                  <a:lnTo>
                    <a:pt x="145" y="7"/>
                  </a:lnTo>
                  <a:lnTo>
                    <a:pt x="145" y="7"/>
                  </a:lnTo>
                  <a:lnTo>
                    <a:pt x="143" y="6"/>
                  </a:lnTo>
                  <a:lnTo>
                    <a:pt x="141" y="6"/>
                  </a:lnTo>
                  <a:lnTo>
                    <a:pt x="141" y="7"/>
                  </a:lnTo>
                  <a:lnTo>
                    <a:pt x="141" y="7"/>
                  </a:lnTo>
                  <a:lnTo>
                    <a:pt x="140" y="7"/>
                  </a:lnTo>
                  <a:lnTo>
                    <a:pt x="138" y="7"/>
                  </a:lnTo>
                  <a:lnTo>
                    <a:pt x="138" y="6"/>
                  </a:lnTo>
                  <a:lnTo>
                    <a:pt x="138" y="6"/>
                  </a:lnTo>
                  <a:lnTo>
                    <a:pt x="138" y="6"/>
                  </a:lnTo>
                  <a:lnTo>
                    <a:pt x="138" y="6"/>
                  </a:lnTo>
                  <a:lnTo>
                    <a:pt x="140" y="4"/>
                  </a:lnTo>
                  <a:lnTo>
                    <a:pt x="140" y="4"/>
                  </a:lnTo>
                  <a:lnTo>
                    <a:pt x="138" y="2"/>
                  </a:lnTo>
                  <a:lnTo>
                    <a:pt x="138" y="2"/>
                  </a:lnTo>
                  <a:lnTo>
                    <a:pt x="138" y="2"/>
                  </a:lnTo>
                  <a:lnTo>
                    <a:pt x="138" y="2"/>
                  </a:lnTo>
                  <a:lnTo>
                    <a:pt x="136" y="2"/>
                  </a:lnTo>
                  <a:lnTo>
                    <a:pt x="136" y="2"/>
                  </a:lnTo>
                  <a:lnTo>
                    <a:pt x="136" y="0"/>
                  </a:lnTo>
                  <a:lnTo>
                    <a:pt x="134" y="0"/>
                  </a:lnTo>
                  <a:lnTo>
                    <a:pt x="134" y="0"/>
                  </a:lnTo>
                  <a:lnTo>
                    <a:pt x="134" y="2"/>
                  </a:lnTo>
                  <a:lnTo>
                    <a:pt x="134" y="2"/>
                  </a:lnTo>
                  <a:lnTo>
                    <a:pt x="132" y="2"/>
                  </a:lnTo>
                  <a:lnTo>
                    <a:pt x="132" y="2"/>
                  </a:lnTo>
                  <a:lnTo>
                    <a:pt x="132" y="0"/>
                  </a:lnTo>
                  <a:lnTo>
                    <a:pt x="132" y="0"/>
                  </a:lnTo>
                  <a:lnTo>
                    <a:pt x="132" y="0"/>
                  </a:lnTo>
                  <a:lnTo>
                    <a:pt x="131" y="0"/>
                  </a:lnTo>
                  <a:lnTo>
                    <a:pt x="131" y="0"/>
                  </a:lnTo>
                  <a:lnTo>
                    <a:pt x="131" y="2"/>
                  </a:lnTo>
                  <a:lnTo>
                    <a:pt x="131" y="2"/>
                  </a:lnTo>
                  <a:lnTo>
                    <a:pt x="127" y="2"/>
                  </a:lnTo>
                  <a:lnTo>
                    <a:pt x="127" y="2"/>
                  </a:lnTo>
                  <a:lnTo>
                    <a:pt x="125" y="2"/>
                  </a:lnTo>
                  <a:lnTo>
                    <a:pt x="125" y="4"/>
                  </a:lnTo>
                  <a:lnTo>
                    <a:pt x="125" y="4"/>
                  </a:lnTo>
                  <a:lnTo>
                    <a:pt x="125" y="6"/>
                  </a:lnTo>
                  <a:lnTo>
                    <a:pt x="123" y="6"/>
                  </a:lnTo>
                  <a:lnTo>
                    <a:pt x="123" y="7"/>
                  </a:lnTo>
                  <a:lnTo>
                    <a:pt x="123" y="7"/>
                  </a:lnTo>
                  <a:lnTo>
                    <a:pt x="121" y="7"/>
                  </a:lnTo>
                  <a:lnTo>
                    <a:pt x="123" y="7"/>
                  </a:lnTo>
                  <a:lnTo>
                    <a:pt x="123" y="9"/>
                  </a:lnTo>
                  <a:lnTo>
                    <a:pt x="121" y="9"/>
                  </a:lnTo>
                  <a:lnTo>
                    <a:pt x="123" y="9"/>
                  </a:lnTo>
                  <a:lnTo>
                    <a:pt x="123" y="9"/>
                  </a:lnTo>
                  <a:lnTo>
                    <a:pt x="125" y="11"/>
                  </a:lnTo>
                  <a:lnTo>
                    <a:pt x="125" y="11"/>
                  </a:lnTo>
                  <a:lnTo>
                    <a:pt x="127" y="11"/>
                  </a:lnTo>
                  <a:lnTo>
                    <a:pt x="127" y="11"/>
                  </a:lnTo>
                  <a:lnTo>
                    <a:pt x="129" y="11"/>
                  </a:lnTo>
                  <a:lnTo>
                    <a:pt x="129" y="11"/>
                  </a:lnTo>
                  <a:lnTo>
                    <a:pt x="131" y="9"/>
                  </a:lnTo>
                  <a:lnTo>
                    <a:pt x="132" y="9"/>
                  </a:lnTo>
                  <a:lnTo>
                    <a:pt x="132" y="11"/>
                  </a:lnTo>
                  <a:lnTo>
                    <a:pt x="132" y="11"/>
                  </a:lnTo>
                  <a:lnTo>
                    <a:pt x="132" y="11"/>
                  </a:lnTo>
                  <a:lnTo>
                    <a:pt x="132" y="13"/>
                  </a:lnTo>
                  <a:lnTo>
                    <a:pt x="132" y="11"/>
                  </a:lnTo>
                  <a:lnTo>
                    <a:pt x="132" y="11"/>
                  </a:lnTo>
                  <a:lnTo>
                    <a:pt x="132" y="11"/>
                  </a:lnTo>
                  <a:lnTo>
                    <a:pt x="132" y="11"/>
                  </a:lnTo>
                  <a:lnTo>
                    <a:pt x="132" y="11"/>
                  </a:lnTo>
                  <a:lnTo>
                    <a:pt x="132" y="11"/>
                  </a:lnTo>
                  <a:lnTo>
                    <a:pt x="132" y="13"/>
                  </a:lnTo>
                  <a:lnTo>
                    <a:pt x="132" y="13"/>
                  </a:lnTo>
                  <a:lnTo>
                    <a:pt x="132" y="13"/>
                  </a:lnTo>
                  <a:lnTo>
                    <a:pt x="132" y="13"/>
                  </a:lnTo>
                  <a:lnTo>
                    <a:pt x="132" y="13"/>
                  </a:lnTo>
                  <a:lnTo>
                    <a:pt x="132" y="15"/>
                  </a:lnTo>
                  <a:lnTo>
                    <a:pt x="132" y="15"/>
                  </a:lnTo>
                  <a:lnTo>
                    <a:pt x="132" y="15"/>
                  </a:lnTo>
                  <a:lnTo>
                    <a:pt x="132" y="15"/>
                  </a:lnTo>
                  <a:lnTo>
                    <a:pt x="131" y="15"/>
                  </a:lnTo>
                  <a:lnTo>
                    <a:pt x="131" y="15"/>
                  </a:lnTo>
                  <a:lnTo>
                    <a:pt x="131" y="15"/>
                  </a:lnTo>
                  <a:lnTo>
                    <a:pt x="131" y="13"/>
                  </a:lnTo>
                  <a:lnTo>
                    <a:pt x="129" y="13"/>
                  </a:lnTo>
                  <a:lnTo>
                    <a:pt x="127" y="13"/>
                  </a:lnTo>
                  <a:lnTo>
                    <a:pt x="125" y="15"/>
                  </a:lnTo>
                  <a:lnTo>
                    <a:pt x="125" y="15"/>
                  </a:lnTo>
                  <a:lnTo>
                    <a:pt x="125" y="16"/>
                  </a:lnTo>
                  <a:lnTo>
                    <a:pt x="123" y="16"/>
                  </a:lnTo>
                  <a:lnTo>
                    <a:pt x="123" y="16"/>
                  </a:lnTo>
                  <a:lnTo>
                    <a:pt x="120" y="16"/>
                  </a:lnTo>
                  <a:lnTo>
                    <a:pt x="118" y="15"/>
                  </a:lnTo>
                  <a:lnTo>
                    <a:pt x="118" y="15"/>
                  </a:lnTo>
                  <a:lnTo>
                    <a:pt x="118" y="15"/>
                  </a:lnTo>
                  <a:lnTo>
                    <a:pt x="118" y="13"/>
                  </a:lnTo>
                  <a:lnTo>
                    <a:pt x="118" y="13"/>
                  </a:lnTo>
                  <a:lnTo>
                    <a:pt x="116" y="13"/>
                  </a:lnTo>
                  <a:lnTo>
                    <a:pt x="116" y="13"/>
                  </a:lnTo>
                  <a:lnTo>
                    <a:pt x="114" y="13"/>
                  </a:lnTo>
                  <a:lnTo>
                    <a:pt x="112" y="13"/>
                  </a:lnTo>
                  <a:lnTo>
                    <a:pt x="111" y="13"/>
                  </a:lnTo>
                  <a:lnTo>
                    <a:pt x="111" y="15"/>
                  </a:lnTo>
                  <a:lnTo>
                    <a:pt x="111" y="15"/>
                  </a:lnTo>
                  <a:lnTo>
                    <a:pt x="111" y="15"/>
                  </a:lnTo>
                  <a:lnTo>
                    <a:pt x="109" y="15"/>
                  </a:lnTo>
                  <a:lnTo>
                    <a:pt x="109" y="15"/>
                  </a:lnTo>
                  <a:lnTo>
                    <a:pt x="109" y="16"/>
                  </a:lnTo>
                  <a:lnTo>
                    <a:pt x="107" y="16"/>
                  </a:lnTo>
                  <a:lnTo>
                    <a:pt x="107" y="16"/>
                  </a:lnTo>
                  <a:lnTo>
                    <a:pt x="107" y="16"/>
                  </a:lnTo>
                  <a:lnTo>
                    <a:pt x="105" y="18"/>
                  </a:lnTo>
                  <a:lnTo>
                    <a:pt x="98" y="18"/>
                  </a:lnTo>
                  <a:lnTo>
                    <a:pt x="98" y="16"/>
                  </a:lnTo>
                  <a:lnTo>
                    <a:pt x="98" y="16"/>
                  </a:lnTo>
                  <a:lnTo>
                    <a:pt x="98" y="16"/>
                  </a:lnTo>
                  <a:lnTo>
                    <a:pt x="98" y="15"/>
                  </a:lnTo>
                  <a:lnTo>
                    <a:pt x="94" y="15"/>
                  </a:lnTo>
                  <a:lnTo>
                    <a:pt x="94" y="15"/>
                  </a:lnTo>
                  <a:lnTo>
                    <a:pt x="93" y="16"/>
                  </a:lnTo>
                  <a:lnTo>
                    <a:pt x="93" y="16"/>
                  </a:lnTo>
                  <a:lnTo>
                    <a:pt x="91" y="18"/>
                  </a:lnTo>
                  <a:lnTo>
                    <a:pt x="89" y="18"/>
                  </a:lnTo>
                  <a:lnTo>
                    <a:pt x="87" y="18"/>
                  </a:lnTo>
                  <a:lnTo>
                    <a:pt x="85" y="18"/>
                  </a:lnTo>
                  <a:lnTo>
                    <a:pt x="85" y="18"/>
                  </a:lnTo>
                  <a:lnTo>
                    <a:pt x="84" y="16"/>
                  </a:lnTo>
                  <a:lnTo>
                    <a:pt x="84" y="16"/>
                  </a:lnTo>
                  <a:lnTo>
                    <a:pt x="85" y="16"/>
                  </a:lnTo>
                  <a:lnTo>
                    <a:pt x="85" y="16"/>
                  </a:lnTo>
                  <a:lnTo>
                    <a:pt x="85" y="15"/>
                  </a:lnTo>
                  <a:lnTo>
                    <a:pt x="85" y="15"/>
                  </a:lnTo>
                  <a:lnTo>
                    <a:pt x="82" y="16"/>
                  </a:lnTo>
                  <a:lnTo>
                    <a:pt x="82" y="16"/>
                  </a:lnTo>
                  <a:lnTo>
                    <a:pt x="80" y="16"/>
                  </a:lnTo>
                  <a:lnTo>
                    <a:pt x="80" y="16"/>
                  </a:lnTo>
                  <a:lnTo>
                    <a:pt x="78" y="16"/>
                  </a:lnTo>
                  <a:lnTo>
                    <a:pt x="76" y="18"/>
                  </a:lnTo>
                  <a:lnTo>
                    <a:pt x="76" y="18"/>
                  </a:lnTo>
                  <a:lnTo>
                    <a:pt x="78" y="20"/>
                  </a:lnTo>
                  <a:lnTo>
                    <a:pt x="78" y="20"/>
                  </a:lnTo>
                  <a:lnTo>
                    <a:pt x="78" y="20"/>
                  </a:lnTo>
                  <a:lnTo>
                    <a:pt x="78" y="20"/>
                  </a:lnTo>
                  <a:lnTo>
                    <a:pt x="78" y="20"/>
                  </a:lnTo>
                  <a:lnTo>
                    <a:pt x="76" y="20"/>
                  </a:lnTo>
                  <a:lnTo>
                    <a:pt x="76" y="20"/>
                  </a:lnTo>
                  <a:lnTo>
                    <a:pt x="76" y="22"/>
                  </a:lnTo>
                  <a:lnTo>
                    <a:pt x="76" y="22"/>
                  </a:lnTo>
                  <a:lnTo>
                    <a:pt x="76" y="22"/>
                  </a:lnTo>
                  <a:lnTo>
                    <a:pt x="76" y="22"/>
                  </a:lnTo>
                  <a:lnTo>
                    <a:pt x="76" y="22"/>
                  </a:lnTo>
                  <a:lnTo>
                    <a:pt x="76" y="22"/>
                  </a:lnTo>
                  <a:lnTo>
                    <a:pt x="76" y="22"/>
                  </a:lnTo>
                  <a:lnTo>
                    <a:pt x="76" y="22"/>
                  </a:lnTo>
                  <a:lnTo>
                    <a:pt x="76" y="24"/>
                  </a:lnTo>
                  <a:lnTo>
                    <a:pt x="76" y="24"/>
                  </a:lnTo>
                  <a:lnTo>
                    <a:pt x="75" y="24"/>
                  </a:lnTo>
                  <a:lnTo>
                    <a:pt x="75" y="22"/>
                  </a:lnTo>
                  <a:lnTo>
                    <a:pt x="75" y="22"/>
                  </a:lnTo>
                  <a:lnTo>
                    <a:pt x="73" y="22"/>
                  </a:lnTo>
                  <a:lnTo>
                    <a:pt x="73" y="24"/>
                  </a:lnTo>
                  <a:lnTo>
                    <a:pt x="75" y="24"/>
                  </a:lnTo>
                  <a:lnTo>
                    <a:pt x="75" y="24"/>
                  </a:lnTo>
                  <a:lnTo>
                    <a:pt x="75" y="24"/>
                  </a:lnTo>
                  <a:lnTo>
                    <a:pt x="75" y="24"/>
                  </a:lnTo>
                  <a:lnTo>
                    <a:pt x="75" y="25"/>
                  </a:lnTo>
                  <a:lnTo>
                    <a:pt x="75" y="25"/>
                  </a:lnTo>
                  <a:lnTo>
                    <a:pt x="73" y="27"/>
                  </a:lnTo>
                  <a:lnTo>
                    <a:pt x="73" y="27"/>
                  </a:lnTo>
                  <a:lnTo>
                    <a:pt x="71" y="27"/>
                  </a:lnTo>
                  <a:lnTo>
                    <a:pt x="69" y="27"/>
                  </a:lnTo>
                  <a:lnTo>
                    <a:pt x="67" y="27"/>
                  </a:lnTo>
                  <a:lnTo>
                    <a:pt x="67" y="27"/>
                  </a:lnTo>
                  <a:lnTo>
                    <a:pt x="66" y="27"/>
                  </a:lnTo>
                  <a:lnTo>
                    <a:pt x="66" y="27"/>
                  </a:lnTo>
                  <a:lnTo>
                    <a:pt x="64" y="27"/>
                  </a:lnTo>
                  <a:lnTo>
                    <a:pt x="64" y="27"/>
                  </a:lnTo>
                  <a:lnTo>
                    <a:pt x="64" y="27"/>
                  </a:lnTo>
                  <a:lnTo>
                    <a:pt x="64" y="27"/>
                  </a:lnTo>
                  <a:lnTo>
                    <a:pt x="62" y="27"/>
                  </a:lnTo>
                  <a:lnTo>
                    <a:pt x="62" y="25"/>
                  </a:lnTo>
                  <a:lnTo>
                    <a:pt x="60" y="25"/>
                  </a:lnTo>
                  <a:lnTo>
                    <a:pt x="62" y="22"/>
                  </a:lnTo>
                  <a:lnTo>
                    <a:pt x="60" y="24"/>
                  </a:lnTo>
                  <a:lnTo>
                    <a:pt x="60" y="24"/>
                  </a:lnTo>
                  <a:lnTo>
                    <a:pt x="60" y="24"/>
                  </a:lnTo>
                  <a:lnTo>
                    <a:pt x="58" y="22"/>
                  </a:lnTo>
                  <a:lnTo>
                    <a:pt x="58" y="22"/>
                  </a:lnTo>
                  <a:lnTo>
                    <a:pt x="55" y="22"/>
                  </a:lnTo>
                  <a:lnTo>
                    <a:pt x="55" y="22"/>
                  </a:lnTo>
                  <a:lnTo>
                    <a:pt x="53" y="22"/>
                  </a:lnTo>
                  <a:lnTo>
                    <a:pt x="53" y="22"/>
                  </a:lnTo>
                  <a:lnTo>
                    <a:pt x="53" y="22"/>
                  </a:lnTo>
                  <a:lnTo>
                    <a:pt x="53" y="22"/>
                  </a:lnTo>
                  <a:lnTo>
                    <a:pt x="51" y="22"/>
                  </a:lnTo>
                  <a:lnTo>
                    <a:pt x="51" y="24"/>
                  </a:lnTo>
                  <a:lnTo>
                    <a:pt x="53" y="24"/>
                  </a:lnTo>
                  <a:lnTo>
                    <a:pt x="53" y="25"/>
                  </a:lnTo>
                  <a:lnTo>
                    <a:pt x="51" y="25"/>
                  </a:lnTo>
                  <a:lnTo>
                    <a:pt x="51" y="27"/>
                  </a:lnTo>
                  <a:lnTo>
                    <a:pt x="51" y="27"/>
                  </a:lnTo>
                  <a:lnTo>
                    <a:pt x="49" y="27"/>
                  </a:lnTo>
                  <a:lnTo>
                    <a:pt x="49" y="29"/>
                  </a:lnTo>
                  <a:lnTo>
                    <a:pt x="47" y="29"/>
                  </a:lnTo>
                  <a:lnTo>
                    <a:pt x="47" y="31"/>
                  </a:lnTo>
                  <a:lnTo>
                    <a:pt x="46" y="31"/>
                  </a:lnTo>
                  <a:lnTo>
                    <a:pt x="46" y="33"/>
                  </a:lnTo>
                  <a:lnTo>
                    <a:pt x="53" y="33"/>
                  </a:lnTo>
                  <a:lnTo>
                    <a:pt x="53" y="31"/>
                  </a:lnTo>
                  <a:lnTo>
                    <a:pt x="53" y="33"/>
                  </a:lnTo>
                  <a:lnTo>
                    <a:pt x="55" y="33"/>
                  </a:lnTo>
                  <a:lnTo>
                    <a:pt x="55" y="34"/>
                  </a:lnTo>
                  <a:lnTo>
                    <a:pt x="55" y="34"/>
                  </a:lnTo>
                  <a:lnTo>
                    <a:pt x="55" y="34"/>
                  </a:lnTo>
                  <a:lnTo>
                    <a:pt x="53" y="34"/>
                  </a:lnTo>
                  <a:lnTo>
                    <a:pt x="53" y="34"/>
                  </a:lnTo>
                  <a:lnTo>
                    <a:pt x="53" y="36"/>
                  </a:lnTo>
                  <a:lnTo>
                    <a:pt x="53" y="36"/>
                  </a:lnTo>
                  <a:lnTo>
                    <a:pt x="51" y="36"/>
                  </a:lnTo>
                  <a:lnTo>
                    <a:pt x="51" y="38"/>
                  </a:lnTo>
                  <a:lnTo>
                    <a:pt x="51" y="38"/>
                  </a:lnTo>
                  <a:lnTo>
                    <a:pt x="51" y="40"/>
                  </a:lnTo>
                  <a:lnTo>
                    <a:pt x="47" y="44"/>
                  </a:lnTo>
                  <a:lnTo>
                    <a:pt x="46" y="45"/>
                  </a:lnTo>
                  <a:lnTo>
                    <a:pt x="44" y="45"/>
                  </a:lnTo>
                  <a:lnTo>
                    <a:pt x="44" y="47"/>
                  </a:lnTo>
                  <a:lnTo>
                    <a:pt x="42" y="49"/>
                  </a:lnTo>
                  <a:lnTo>
                    <a:pt x="40" y="49"/>
                  </a:lnTo>
                  <a:lnTo>
                    <a:pt x="40" y="51"/>
                  </a:lnTo>
                  <a:lnTo>
                    <a:pt x="38" y="51"/>
                  </a:lnTo>
                  <a:lnTo>
                    <a:pt x="38" y="51"/>
                  </a:lnTo>
                  <a:lnTo>
                    <a:pt x="38" y="53"/>
                  </a:lnTo>
                  <a:lnTo>
                    <a:pt x="38" y="53"/>
                  </a:lnTo>
                  <a:lnTo>
                    <a:pt x="37" y="53"/>
                  </a:lnTo>
                  <a:lnTo>
                    <a:pt x="37" y="54"/>
                  </a:lnTo>
                  <a:lnTo>
                    <a:pt x="37" y="56"/>
                  </a:lnTo>
                  <a:lnTo>
                    <a:pt x="37" y="58"/>
                  </a:lnTo>
                  <a:lnTo>
                    <a:pt x="33" y="60"/>
                  </a:lnTo>
                  <a:lnTo>
                    <a:pt x="28" y="62"/>
                  </a:lnTo>
                  <a:lnTo>
                    <a:pt x="24" y="63"/>
                  </a:lnTo>
                  <a:lnTo>
                    <a:pt x="24" y="65"/>
                  </a:lnTo>
                  <a:lnTo>
                    <a:pt x="24" y="65"/>
                  </a:lnTo>
                  <a:lnTo>
                    <a:pt x="26" y="67"/>
                  </a:lnTo>
                  <a:lnTo>
                    <a:pt x="26" y="69"/>
                  </a:lnTo>
                  <a:lnTo>
                    <a:pt x="26" y="69"/>
                  </a:lnTo>
                  <a:lnTo>
                    <a:pt x="24" y="69"/>
                  </a:lnTo>
                  <a:lnTo>
                    <a:pt x="24" y="71"/>
                  </a:lnTo>
                  <a:lnTo>
                    <a:pt x="24" y="71"/>
                  </a:lnTo>
                  <a:lnTo>
                    <a:pt x="24" y="72"/>
                  </a:lnTo>
                  <a:lnTo>
                    <a:pt x="24" y="72"/>
                  </a:lnTo>
                  <a:lnTo>
                    <a:pt x="24" y="74"/>
                  </a:lnTo>
                  <a:lnTo>
                    <a:pt x="24" y="74"/>
                  </a:lnTo>
                  <a:lnTo>
                    <a:pt x="24" y="74"/>
                  </a:lnTo>
                  <a:lnTo>
                    <a:pt x="24" y="76"/>
                  </a:lnTo>
                  <a:lnTo>
                    <a:pt x="24" y="76"/>
                  </a:lnTo>
                  <a:lnTo>
                    <a:pt x="24" y="76"/>
                  </a:lnTo>
                  <a:lnTo>
                    <a:pt x="22" y="78"/>
                  </a:lnTo>
                  <a:lnTo>
                    <a:pt x="22" y="78"/>
                  </a:lnTo>
                  <a:lnTo>
                    <a:pt x="20" y="80"/>
                  </a:lnTo>
                  <a:lnTo>
                    <a:pt x="20" y="80"/>
                  </a:lnTo>
                  <a:lnTo>
                    <a:pt x="17" y="81"/>
                  </a:lnTo>
                  <a:lnTo>
                    <a:pt x="10" y="89"/>
                  </a:lnTo>
                  <a:lnTo>
                    <a:pt x="8" y="89"/>
                  </a:lnTo>
                  <a:lnTo>
                    <a:pt x="10" y="90"/>
                  </a:lnTo>
                  <a:lnTo>
                    <a:pt x="10" y="90"/>
                  </a:lnTo>
                  <a:lnTo>
                    <a:pt x="8" y="94"/>
                  </a:lnTo>
                  <a:lnTo>
                    <a:pt x="6" y="96"/>
                  </a:lnTo>
                  <a:lnTo>
                    <a:pt x="6" y="98"/>
                  </a:lnTo>
                  <a:lnTo>
                    <a:pt x="6" y="98"/>
                  </a:lnTo>
                  <a:lnTo>
                    <a:pt x="6" y="98"/>
                  </a:lnTo>
                  <a:lnTo>
                    <a:pt x="6" y="98"/>
                  </a:lnTo>
                  <a:lnTo>
                    <a:pt x="6" y="100"/>
                  </a:lnTo>
                  <a:lnTo>
                    <a:pt x="6" y="100"/>
                  </a:lnTo>
                  <a:lnTo>
                    <a:pt x="6" y="100"/>
                  </a:lnTo>
                  <a:lnTo>
                    <a:pt x="6" y="100"/>
                  </a:lnTo>
                  <a:lnTo>
                    <a:pt x="6" y="100"/>
                  </a:lnTo>
                  <a:lnTo>
                    <a:pt x="6" y="101"/>
                  </a:lnTo>
                  <a:lnTo>
                    <a:pt x="6" y="101"/>
                  </a:lnTo>
                  <a:lnTo>
                    <a:pt x="8" y="103"/>
                  </a:lnTo>
                  <a:lnTo>
                    <a:pt x="10" y="103"/>
                  </a:lnTo>
                  <a:lnTo>
                    <a:pt x="10" y="105"/>
                  </a:lnTo>
                  <a:lnTo>
                    <a:pt x="10" y="105"/>
                  </a:lnTo>
                  <a:lnTo>
                    <a:pt x="8" y="107"/>
                  </a:lnTo>
                  <a:lnTo>
                    <a:pt x="8" y="109"/>
                  </a:lnTo>
                  <a:lnTo>
                    <a:pt x="8" y="109"/>
                  </a:lnTo>
                  <a:lnTo>
                    <a:pt x="8" y="112"/>
                  </a:lnTo>
                  <a:lnTo>
                    <a:pt x="8" y="112"/>
                  </a:lnTo>
                  <a:lnTo>
                    <a:pt x="8" y="112"/>
                  </a:lnTo>
                  <a:lnTo>
                    <a:pt x="8" y="114"/>
                  </a:lnTo>
                  <a:lnTo>
                    <a:pt x="6" y="114"/>
                  </a:lnTo>
                  <a:lnTo>
                    <a:pt x="6" y="114"/>
                  </a:lnTo>
                  <a:lnTo>
                    <a:pt x="6" y="114"/>
                  </a:lnTo>
                  <a:lnTo>
                    <a:pt x="6" y="114"/>
                  </a:lnTo>
                  <a:lnTo>
                    <a:pt x="4" y="114"/>
                  </a:lnTo>
                  <a:lnTo>
                    <a:pt x="4" y="114"/>
                  </a:lnTo>
                  <a:lnTo>
                    <a:pt x="4" y="114"/>
                  </a:lnTo>
                  <a:lnTo>
                    <a:pt x="2" y="116"/>
                  </a:lnTo>
                  <a:lnTo>
                    <a:pt x="0" y="116"/>
                  </a:lnTo>
                  <a:lnTo>
                    <a:pt x="0" y="118"/>
                  </a:lnTo>
                  <a:lnTo>
                    <a:pt x="0" y="118"/>
                  </a:lnTo>
                  <a:lnTo>
                    <a:pt x="2" y="119"/>
                  </a:lnTo>
                  <a:lnTo>
                    <a:pt x="2" y="119"/>
                  </a:lnTo>
                  <a:lnTo>
                    <a:pt x="0" y="119"/>
                  </a:lnTo>
                  <a:lnTo>
                    <a:pt x="0" y="121"/>
                  </a:lnTo>
                  <a:lnTo>
                    <a:pt x="2" y="121"/>
                  </a:lnTo>
                  <a:lnTo>
                    <a:pt x="4" y="121"/>
                  </a:lnTo>
                  <a:lnTo>
                    <a:pt x="6" y="121"/>
                  </a:lnTo>
                  <a:lnTo>
                    <a:pt x="8" y="121"/>
                  </a:lnTo>
                  <a:lnTo>
                    <a:pt x="10" y="121"/>
                  </a:lnTo>
                  <a:lnTo>
                    <a:pt x="13" y="118"/>
                  </a:lnTo>
                  <a:lnTo>
                    <a:pt x="15" y="116"/>
                  </a:lnTo>
                  <a:lnTo>
                    <a:pt x="17" y="114"/>
                  </a:lnTo>
                  <a:lnTo>
                    <a:pt x="17" y="112"/>
                  </a:lnTo>
                  <a:lnTo>
                    <a:pt x="17" y="112"/>
                  </a:lnTo>
                  <a:lnTo>
                    <a:pt x="15" y="112"/>
                  </a:lnTo>
                  <a:lnTo>
                    <a:pt x="15" y="112"/>
                  </a:lnTo>
                  <a:lnTo>
                    <a:pt x="15" y="112"/>
                  </a:lnTo>
                  <a:lnTo>
                    <a:pt x="15" y="110"/>
                  </a:lnTo>
                  <a:lnTo>
                    <a:pt x="15" y="110"/>
                  </a:lnTo>
                  <a:lnTo>
                    <a:pt x="13" y="109"/>
                  </a:lnTo>
                  <a:lnTo>
                    <a:pt x="13" y="109"/>
                  </a:lnTo>
                  <a:lnTo>
                    <a:pt x="13" y="107"/>
                  </a:lnTo>
                  <a:lnTo>
                    <a:pt x="15" y="107"/>
                  </a:lnTo>
                  <a:lnTo>
                    <a:pt x="17" y="105"/>
                  </a:lnTo>
                  <a:lnTo>
                    <a:pt x="19" y="103"/>
                  </a:lnTo>
                  <a:lnTo>
                    <a:pt x="19" y="101"/>
                  </a:lnTo>
                  <a:lnTo>
                    <a:pt x="20" y="101"/>
                  </a:lnTo>
                  <a:lnTo>
                    <a:pt x="22" y="101"/>
                  </a:lnTo>
                  <a:lnTo>
                    <a:pt x="28" y="100"/>
                  </a:lnTo>
                  <a:lnTo>
                    <a:pt x="29" y="98"/>
                  </a:lnTo>
                  <a:lnTo>
                    <a:pt x="33" y="98"/>
                  </a:lnTo>
                  <a:lnTo>
                    <a:pt x="40" y="100"/>
                  </a:lnTo>
                  <a:lnTo>
                    <a:pt x="42" y="101"/>
                  </a:lnTo>
                  <a:lnTo>
                    <a:pt x="42" y="101"/>
                  </a:lnTo>
                  <a:lnTo>
                    <a:pt x="42" y="101"/>
                  </a:lnTo>
                  <a:lnTo>
                    <a:pt x="42" y="101"/>
                  </a:lnTo>
                  <a:lnTo>
                    <a:pt x="42" y="103"/>
                  </a:lnTo>
                  <a:lnTo>
                    <a:pt x="42" y="103"/>
                  </a:lnTo>
                  <a:lnTo>
                    <a:pt x="40" y="105"/>
                  </a:lnTo>
                  <a:lnTo>
                    <a:pt x="40" y="107"/>
                  </a:lnTo>
                  <a:lnTo>
                    <a:pt x="42" y="109"/>
                  </a:lnTo>
                  <a:lnTo>
                    <a:pt x="44" y="110"/>
                  </a:lnTo>
                  <a:lnTo>
                    <a:pt x="44" y="112"/>
                  </a:lnTo>
                  <a:lnTo>
                    <a:pt x="42" y="116"/>
                  </a:lnTo>
                  <a:lnTo>
                    <a:pt x="42" y="118"/>
                  </a:lnTo>
                  <a:lnTo>
                    <a:pt x="40" y="119"/>
                  </a:lnTo>
                  <a:lnTo>
                    <a:pt x="42" y="121"/>
                  </a:lnTo>
                  <a:lnTo>
                    <a:pt x="46" y="123"/>
                  </a:lnTo>
                  <a:lnTo>
                    <a:pt x="46" y="123"/>
                  </a:lnTo>
                  <a:lnTo>
                    <a:pt x="46" y="123"/>
                  </a:lnTo>
                  <a:lnTo>
                    <a:pt x="46" y="125"/>
                  </a:lnTo>
                  <a:lnTo>
                    <a:pt x="46" y="125"/>
                  </a:lnTo>
                  <a:lnTo>
                    <a:pt x="46" y="125"/>
                  </a:lnTo>
                  <a:lnTo>
                    <a:pt x="46" y="125"/>
                  </a:lnTo>
                  <a:lnTo>
                    <a:pt x="46" y="125"/>
                  </a:lnTo>
                  <a:lnTo>
                    <a:pt x="46" y="127"/>
                  </a:lnTo>
                  <a:lnTo>
                    <a:pt x="46" y="127"/>
                  </a:lnTo>
                  <a:lnTo>
                    <a:pt x="46" y="127"/>
                  </a:lnTo>
                  <a:lnTo>
                    <a:pt x="46" y="127"/>
                  </a:lnTo>
                  <a:lnTo>
                    <a:pt x="46" y="128"/>
                  </a:lnTo>
                  <a:lnTo>
                    <a:pt x="46" y="128"/>
                  </a:lnTo>
                  <a:lnTo>
                    <a:pt x="46" y="128"/>
                  </a:lnTo>
                  <a:lnTo>
                    <a:pt x="47" y="128"/>
                  </a:lnTo>
                  <a:lnTo>
                    <a:pt x="47" y="127"/>
                  </a:lnTo>
                  <a:lnTo>
                    <a:pt x="47" y="127"/>
                  </a:lnTo>
                  <a:lnTo>
                    <a:pt x="49" y="128"/>
                  </a:lnTo>
                  <a:lnTo>
                    <a:pt x="51" y="132"/>
                  </a:lnTo>
                  <a:lnTo>
                    <a:pt x="53" y="132"/>
                  </a:lnTo>
                  <a:lnTo>
                    <a:pt x="53" y="132"/>
                  </a:lnTo>
                  <a:lnTo>
                    <a:pt x="53" y="134"/>
                  </a:lnTo>
                  <a:lnTo>
                    <a:pt x="53" y="136"/>
                  </a:lnTo>
                  <a:lnTo>
                    <a:pt x="53" y="136"/>
                  </a:lnTo>
                  <a:lnTo>
                    <a:pt x="55" y="136"/>
                  </a:lnTo>
                  <a:lnTo>
                    <a:pt x="56" y="139"/>
                  </a:lnTo>
                  <a:lnTo>
                    <a:pt x="56" y="139"/>
                  </a:lnTo>
                  <a:lnTo>
                    <a:pt x="58" y="139"/>
                  </a:lnTo>
                  <a:lnTo>
                    <a:pt x="60" y="139"/>
                  </a:lnTo>
                  <a:lnTo>
                    <a:pt x="62" y="139"/>
                  </a:lnTo>
                  <a:lnTo>
                    <a:pt x="66" y="139"/>
                  </a:lnTo>
                  <a:lnTo>
                    <a:pt x="67" y="137"/>
                  </a:lnTo>
                  <a:lnTo>
                    <a:pt x="67" y="137"/>
                  </a:lnTo>
                  <a:lnTo>
                    <a:pt x="71" y="137"/>
                  </a:lnTo>
                  <a:lnTo>
                    <a:pt x="73" y="137"/>
                  </a:lnTo>
                  <a:lnTo>
                    <a:pt x="75" y="136"/>
                  </a:lnTo>
                  <a:lnTo>
                    <a:pt x="76" y="134"/>
                  </a:lnTo>
                  <a:lnTo>
                    <a:pt x="78" y="134"/>
                  </a:lnTo>
                  <a:lnTo>
                    <a:pt x="78" y="134"/>
                  </a:lnTo>
                  <a:lnTo>
                    <a:pt x="78" y="132"/>
                  </a:lnTo>
                  <a:lnTo>
                    <a:pt x="80" y="132"/>
                  </a:lnTo>
                  <a:lnTo>
                    <a:pt x="85" y="134"/>
                  </a:lnTo>
                  <a:lnTo>
                    <a:pt x="85" y="134"/>
                  </a:lnTo>
                  <a:lnTo>
                    <a:pt x="87" y="134"/>
                  </a:lnTo>
                  <a:lnTo>
                    <a:pt x="87" y="136"/>
                  </a:lnTo>
                  <a:lnTo>
                    <a:pt x="87" y="136"/>
                  </a:lnTo>
                  <a:lnTo>
                    <a:pt x="87" y="136"/>
                  </a:lnTo>
                  <a:lnTo>
                    <a:pt x="89" y="136"/>
                  </a:lnTo>
                  <a:lnTo>
                    <a:pt x="89" y="136"/>
                  </a:lnTo>
                  <a:lnTo>
                    <a:pt x="89" y="136"/>
                  </a:lnTo>
                  <a:lnTo>
                    <a:pt x="93" y="137"/>
                  </a:lnTo>
                  <a:lnTo>
                    <a:pt x="93" y="137"/>
                  </a:lnTo>
                  <a:lnTo>
                    <a:pt x="94" y="137"/>
                  </a:lnTo>
                  <a:lnTo>
                    <a:pt x="94" y="137"/>
                  </a:lnTo>
                  <a:lnTo>
                    <a:pt x="94" y="137"/>
                  </a:lnTo>
                  <a:lnTo>
                    <a:pt x="94" y="137"/>
                  </a:lnTo>
                  <a:lnTo>
                    <a:pt x="94" y="136"/>
                  </a:lnTo>
                  <a:lnTo>
                    <a:pt x="94" y="136"/>
                  </a:lnTo>
                  <a:lnTo>
                    <a:pt x="94" y="136"/>
                  </a:lnTo>
                  <a:lnTo>
                    <a:pt x="96" y="134"/>
                  </a:lnTo>
                  <a:lnTo>
                    <a:pt x="98" y="132"/>
                  </a:lnTo>
                  <a:lnTo>
                    <a:pt x="102" y="132"/>
                  </a:lnTo>
                  <a:lnTo>
                    <a:pt x="102" y="132"/>
                  </a:lnTo>
                  <a:lnTo>
                    <a:pt x="102" y="132"/>
                  </a:lnTo>
                  <a:lnTo>
                    <a:pt x="103" y="130"/>
                  </a:lnTo>
                  <a:lnTo>
                    <a:pt x="103" y="130"/>
                  </a:lnTo>
                  <a:lnTo>
                    <a:pt x="103" y="128"/>
                  </a:lnTo>
                  <a:lnTo>
                    <a:pt x="103" y="128"/>
                  </a:lnTo>
                  <a:lnTo>
                    <a:pt x="103" y="127"/>
                  </a:lnTo>
                  <a:lnTo>
                    <a:pt x="103" y="127"/>
                  </a:lnTo>
                  <a:lnTo>
                    <a:pt x="103" y="125"/>
                  </a:lnTo>
                  <a:lnTo>
                    <a:pt x="103" y="125"/>
                  </a:lnTo>
                  <a:lnTo>
                    <a:pt x="105" y="125"/>
                  </a:lnTo>
                  <a:lnTo>
                    <a:pt x="105" y="125"/>
                  </a:lnTo>
                  <a:lnTo>
                    <a:pt x="105" y="125"/>
                  </a:lnTo>
                  <a:lnTo>
                    <a:pt x="109" y="121"/>
                  </a:lnTo>
                  <a:lnTo>
                    <a:pt x="109" y="119"/>
                  </a:lnTo>
                  <a:lnTo>
                    <a:pt x="109" y="118"/>
                  </a:lnTo>
                  <a:lnTo>
                    <a:pt x="107" y="114"/>
                  </a:lnTo>
                  <a:lnTo>
                    <a:pt x="107" y="114"/>
                  </a:lnTo>
                  <a:lnTo>
                    <a:pt x="107" y="112"/>
                  </a:lnTo>
                  <a:lnTo>
                    <a:pt x="107" y="112"/>
                  </a:lnTo>
                  <a:lnTo>
                    <a:pt x="107" y="112"/>
                  </a:lnTo>
                  <a:lnTo>
                    <a:pt x="109" y="110"/>
                  </a:lnTo>
                  <a:lnTo>
                    <a:pt x="109" y="110"/>
                  </a:lnTo>
                  <a:lnTo>
                    <a:pt x="111" y="110"/>
                  </a:lnTo>
                  <a:lnTo>
                    <a:pt x="112" y="109"/>
                  </a:lnTo>
                  <a:lnTo>
                    <a:pt x="114" y="105"/>
                  </a:lnTo>
                  <a:lnTo>
                    <a:pt x="116" y="105"/>
                  </a:lnTo>
                  <a:lnTo>
                    <a:pt x="116" y="105"/>
                  </a:lnTo>
                  <a:lnTo>
                    <a:pt x="118" y="103"/>
                  </a:lnTo>
                  <a:lnTo>
                    <a:pt x="118" y="103"/>
                  </a:lnTo>
                  <a:lnTo>
                    <a:pt x="118" y="103"/>
                  </a:lnTo>
                  <a:lnTo>
                    <a:pt x="118" y="103"/>
                  </a:lnTo>
                  <a:lnTo>
                    <a:pt x="118" y="101"/>
                  </a:lnTo>
                  <a:lnTo>
                    <a:pt x="118" y="101"/>
                  </a:lnTo>
                  <a:lnTo>
                    <a:pt x="118" y="100"/>
                  </a:lnTo>
                  <a:lnTo>
                    <a:pt x="120" y="100"/>
                  </a:lnTo>
                  <a:lnTo>
                    <a:pt x="121" y="100"/>
                  </a:lnTo>
                  <a:lnTo>
                    <a:pt x="123" y="98"/>
                  </a:lnTo>
                  <a:lnTo>
                    <a:pt x="123" y="100"/>
                  </a:lnTo>
                  <a:lnTo>
                    <a:pt x="125" y="100"/>
                  </a:lnTo>
                  <a:lnTo>
                    <a:pt x="125" y="101"/>
                  </a:lnTo>
                  <a:lnTo>
                    <a:pt x="125" y="103"/>
                  </a:lnTo>
                  <a:lnTo>
                    <a:pt x="125" y="105"/>
                  </a:lnTo>
                  <a:lnTo>
                    <a:pt x="123" y="109"/>
                  </a:lnTo>
                  <a:lnTo>
                    <a:pt x="123" y="112"/>
                  </a:lnTo>
                  <a:lnTo>
                    <a:pt x="123" y="112"/>
                  </a:lnTo>
                  <a:lnTo>
                    <a:pt x="125" y="114"/>
                  </a:lnTo>
                  <a:lnTo>
                    <a:pt x="125" y="116"/>
                  </a:lnTo>
                  <a:lnTo>
                    <a:pt x="127" y="116"/>
                  </a:lnTo>
                  <a:lnTo>
                    <a:pt x="129" y="116"/>
                  </a:lnTo>
                  <a:lnTo>
                    <a:pt x="131" y="118"/>
                  </a:lnTo>
                  <a:lnTo>
                    <a:pt x="132" y="123"/>
                  </a:lnTo>
                  <a:lnTo>
                    <a:pt x="134" y="123"/>
                  </a:lnTo>
                  <a:lnTo>
                    <a:pt x="134" y="123"/>
                  </a:lnTo>
                  <a:lnTo>
                    <a:pt x="136" y="125"/>
                  </a:lnTo>
                  <a:lnTo>
                    <a:pt x="138" y="125"/>
                  </a:lnTo>
                  <a:lnTo>
                    <a:pt x="138" y="125"/>
                  </a:lnTo>
                  <a:lnTo>
                    <a:pt x="140" y="123"/>
                  </a:lnTo>
                  <a:lnTo>
                    <a:pt x="140" y="123"/>
                  </a:lnTo>
                  <a:lnTo>
                    <a:pt x="140" y="123"/>
                  </a:lnTo>
                  <a:lnTo>
                    <a:pt x="140" y="123"/>
                  </a:lnTo>
                  <a:lnTo>
                    <a:pt x="140" y="125"/>
                  </a:lnTo>
                  <a:lnTo>
                    <a:pt x="140" y="125"/>
                  </a:lnTo>
                  <a:lnTo>
                    <a:pt x="141" y="125"/>
                  </a:lnTo>
                  <a:lnTo>
                    <a:pt x="143" y="125"/>
                  </a:lnTo>
                  <a:lnTo>
                    <a:pt x="143" y="125"/>
                  </a:lnTo>
                  <a:lnTo>
                    <a:pt x="145" y="127"/>
                  </a:lnTo>
                  <a:lnTo>
                    <a:pt x="143" y="128"/>
                  </a:lnTo>
                  <a:lnTo>
                    <a:pt x="143" y="130"/>
                  </a:lnTo>
                  <a:lnTo>
                    <a:pt x="141" y="132"/>
                  </a:lnTo>
                  <a:lnTo>
                    <a:pt x="141" y="132"/>
                  </a:lnTo>
                  <a:lnTo>
                    <a:pt x="141" y="132"/>
                  </a:lnTo>
                  <a:lnTo>
                    <a:pt x="141" y="132"/>
                  </a:lnTo>
                  <a:lnTo>
                    <a:pt x="143" y="132"/>
                  </a:lnTo>
                  <a:lnTo>
                    <a:pt x="145" y="134"/>
                  </a:lnTo>
                  <a:lnTo>
                    <a:pt x="147" y="134"/>
                  </a:lnTo>
                  <a:lnTo>
                    <a:pt x="147" y="136"/>
                  </a:lnTo>
                  <a:lnTo>
                    <a:pt x="147" y="136"/>
                  </a:lnTo>
                  <a:lnTo>
                    <a:pt x="149" y="137"/>
                  </a:lnTo>
                  <a:lnTo>
                    <a:pt x="149" y="139"/>
                  </a:lnTo>
                  <a:lnTo>
                    <a:pt x="149" y="139"/>
                  </a:lnTo>
                  <a:lnTo>
                    <a:pt x="149" y="141"/>
                  </a:lnTo>
                  <a:lnTo>
                    <a:pt x="149" y="141"/>
                  </a:lnTo>
                  <a:lnTo>
                    <a:pt x="149" y="143"/>
                  </a:lnTo>
                  <a:lnTo>
                    <a:pt x="149" y="143"/>
                  </a:lnTo>
                  <a:lnTo>
                    <a:pt x="150" y="143"/>
                  </a:lnTo>
                  <a:lnTo>
                    <a:pt x="152" y="143"/>
                  </a:lnTo>
                  <a:lnTo>
                    <a:pt x="152" y="145"/>
                  </a:lnTo>
                  <a:lnTo>
                    <a:pt x="154" y="143"/>
                  </a:lnTo>
                  <a:lnTo>
                    <a:pt x="156" y="139"/>
                  </a:lnTo>
                  <a:lnTo>
                    <a:pt x="156" y="139"/>
                  </a:lnTo>
                  <a:lnTo>
                    <a:pt x="156" y="137"/>
                  </a:lnTo>
                  <a:lnTo>
                    <a:pt x="156" y="137"/>
                  </a:lnTo>
                  <a:lnTo>
                    <a:pt x="154" y="137"/>
                  </a:lnTo>
                  <a:lnTo>
                    <a:pt x="154" y="136"/>
                  </a:lnTo>
                  <a:lnTo>
                    <a:pt x="152" y="136"/>
                  </a:lnTo>
                  <a:lnTo>
                    <a:pt x="152" y="134"/>
                  </a:lnTo>
                  <a:lnTo>
                    <a:pt x="152" y="134"/>
                  </a:lnTo>
                  <a:lnTo>
                    <a:pt x="152" y="134"/>
                  </a:lnTo>
                  <a:lnTo>
                    <a:pt x="152" y="134"/>
                  </a:lnTo>
                  <a:lnTo>
                    <a:pt x="152" y="134"/>
                  </a:lnTo>
                  <a:lnTo>
                    <a:pt x="152" y="134"/>
                  </a:lnTo>
                  <a:lnTo>
                    <a:pt x="154" y="132"/>
                  </a:lnTo>
                  <a:lnTo>
                    <a:pt x="152" y="128"/>
                  </a:lnTo>
                  <a:lnTo>
                    <a:pt x="152" y="128"/>
                  </a:lnTo>
                  <a:lnTo>
                    <a:pt x="154" y="127"/>
                  </a:lnTo>
                  <a:lnTo>
                    <a:pt x="156" y="127"/>
                  </a:lnTo>
                  <a:lnTo>
                    <a:pt x="156" y="127"/>
                  </a:lnTo>
                  <a:lnTo>
                    <a:pt x="156" y="127"/>
                  </a:lnTo>
                  <a:lnTo>
                    <a:pt x="156" y="125"/>
                  </a:lnTo>
                  <a:lnTo>
                    <a:pt x="156" y="123"/>
                  </a:lnTo>
                  <a:lnTo>
                    <a:pt x="156" y="123"/>
                  </a:lnTo>
                  <a:lnTo>
                    <a:pt x="158" y="121"/>
                  </a:lnTo>
                  <a:lnTo>
                    <a:pt x="161" y="119"/>
                  </a:lnTo>
                  <a:lnTo>
                    <a:pt x="161" y="119"/>
                  </a:lnTo>
                  <a:lnTo>
                    <a:pt x="161" y="118"/>
                  </a:lnTo>
                  <a:lnTo>
                    <a:pt x="161" y="118"/>
                  </a:lnTo>
                  <a:lnTo>
                    <a:pt x="161" y="116"/>
                  </a:lnTo>
                  <a:lnTo>
                    <a:pt x="163" y="116"/>
                  </a:lnTo>
                  <a:lnTo>
                    <a:pt x="163" y="116"/>
                  </a:lnTo>
                  <a:lnTo>
                    <a:pt x="163" y="116"/>
                  </a:lnTo>
                  <a:lnTo>
                    <a:pt x="165" y="114"/>
                  </a:lnTo>
                  <a:lnTo>
                    <a:pt x="165" y="112"/>
                  </a:lnTo>
                  <a:lnTo>
                    <a:pt x="167" y="109"/>
                  </a:lnTo>
                  <a:lnTo>
                    <a:pt x="167" y="107"/>
                  </a:lnTo>
                  <a:lnTo>
                    <a:pt x="167" y="107"/>
                  </a:lnTo>
                  <a:lnTo>
                    <a:pt x="167" y="103"/>
                  </a:lnTo>
                  <a:lnTo>
                    <a:pt x="167" y="103"/>
                  </a:lnTo>
                  <a:lnTo>
                    <a:pt x="167" y="101"/>
                  </a:lnTo>
                  <a:lnTo>
                    <a:pt x="167" y="101"/>
                  </a:lnTo>
                  <a:lnTo>
                    <a:pt x="165" y="101"/>
                  </a:lnTo>
                  <a:lnTo>
                    <a:pt x="165" y="100"/>
                  </a:lnTo>
                  <a:lnTo>
                    <a:pt x="165" y="98"/>
                  </a:lnTo>
                  <a:lnTo>
                    <a:pt x="167" y="96"/>
                  </a:lnTo>
                  <a:lnTo>
                    <a:pt x="167" y="96"/>
                  </a:lnTo>
                  <a:lnTo>
                    <a:pt x="170" y="94"/>
                  </a:lnTo>
                  <a:lnTo>
                    <a:pt x="170" y="96"/>
                  </a:lnTo>
                  <a:lnTo>
                    <a:pt x="170" y="96"/>
                  </a:lnTo>
                  <a:lnTo>
                    <a:pt x="172" y="98"/>
                  </a:lnTo>
                  <a:lnTo>
                    <a:pt x="172" y="98"/>
                  </a:lnTo>
                  <a:lnTo>
                    <a:pt x="172" y="98"/>
                  </a:lnTo>
                  <a:lnTo>
                    <a:pt x="172" y="98"/>
                  </a:lnTo>
                  <a:lnTo>
                    <a:pt x="174" y="96"/>
                  </a:lnTo>
                  <a:lnTo>
                    <a:pt x="174" y="96"/>
                  </a:lnTo>
                  <a:lnTo>
                    <a:pt x="174" y="96"/>
                  </a:lnTo>
                  <a:lnTo>
                    <a:pt x="174" y="96"/>
                  </a:lnTo>
                  <a:lnTo>
                    <a:pt x="174" y="96"/>
                  </a:lnTo>
                  <a:lnTo>
                    <a:pt x="176" y="103"/>
                  </a:lnTo>
                  <a:lnTo>
                    <a:pt x="176" y="103"/>
                  </a:lnTo>
                  <a:lnTo>
                    <a:pt x="176" y="105"/>
                  </a:lnTo>
                  <a:lnTo>
                    <a:pt x="176" y="105"/>
                  </a:lnTo>
                  <a:lnTo>
                    <a:pt x="176" y="105"/>
                  </a:lnTo>
                  <a:lnTo>
                    <a:pt x="177" y="105"/>
                  </a:lnTo>
                  <a:lnTo>
                    <a:pt x="177" y="109"/>
                  </a:lnTo>
                  <a:lnTo>
                    <a:pt x="179" y="109"/>
                  </a:lnTo>
                  <a:lnTo>
                    <a:pt x="179" y="110"/>
                  </a:lnTo>
                  <a:lnTo>
                    <a:pt x="181" y="110"/>
                  </a:lnTo>
                  <a:lnTo>
                    <a:pt x="187" y="110"/>
                  </a:lnTo>
                  <a:lnTo>
                    <a:pt x="188" y="110"/>
                  </a:lnTo>
                  <a:lnTo>
                    <a:pt x="188" y="109"/>
                  </a:lnTo>
                  <a:lnTo>
                    <a:pt x="188" y="109"/>
                  </a:lnTo>
                  <a:lnTo>
                    <a:pt x="188" y="107"/>
                  </a:lnTo>
                  <a:lnTo>
                    <a:pt x="188" y="107"/>
                  </a:lnTo>
                  <a:lnTo>
                    <a:pt x="188" y="107"/>
                  </a:lnTo>
                  <a:lnTo>
                    <a:pt x="190" y="107"/>
                  </a:lnTo>
                  <a:lnTo>
                    <a:pt x="190" y="107"/>
                  </a:lnTo>
                  <a:lnTo>
                    <a:pt x="192" y="107"/>
                  </a:lnTo>
                  <a:lnTo>
                    <a:pt x="192" y="107"/>
                  </a:lnTo>
                  <a:lnTo>
                    <a:pt x="196" y="105"/>
                  </a:lnTo>
                  <a:lnTo>
                    <a:pt x="197" y="105"/>
                  </a:lnTo>
                  <a:lnTo>
                    <a:pt x="199" y="105"/>
                  </a:lnTo>
                  <a:lnTo>
                    <a:pt x="199" y="105"/>
                  </a:lnTo>
                  <a:lnTo>
                    <a:pt x="201" y="105"/>
                  </a:lnTo>
                  <a:lnTo>
                    <a:pt x="201" y="107"/>
                  </a:lnTo>
                  <a:lnTo>
                    <a:pt x="201" y="109"/>
                  </a:lnTo>
                  <a:lnTo>
                    <a:pt x="201" y="110"/>
                  </a:lnTo>
                  <a:lnTo>
                    <a:pt x="203" y="110"/>
                  </a:lnTo>
                  <a:lnTo>
                    <a:pt x="205" y="112"/>
                  </a:lnTo>
                  <a:lnTo>
                    <a:pt x="205" y="114"/>
                  </a:lnTo>
                  <a:lnTo>
                    <a:pt x="205" y="116"/>
                  </a:lnTo>
                  <a:lnTo>
                    <a:pt x="206" y="116"/>
                  </a:lnTo>
                  <a:lnTo>
                    <a:pt x="208" y="114"/>
                  </a:lnTo>
                  <a:lnTo>
                    <a:pt x="210" y="114"/>
                  </a:lnTo>
                  <a:lnTo>
                    <a:pt x="210" y="112"/>
                  </a:lnTo>
                  <a:lnTo>
                    <a:pt x="210" y="110"/>
                  </a:lnTo>
                  <a:lnTo>
                    <a:pt x="208" y="109"/>
                  </a:lnTo>
                  <a:lnTo>
                    <a:pt x="208" y="109"/>
                  </a:lnTo>
                  <a:lnTo>
                    <a:pt x="208" y="107"/>
                  </a:lnTo>
                  <a:lnTo>
                    <a:pt x="208" y="107"/>
                  </a:lnTo>
                  <a:lnTo>
                    <a:pt x="208" y="105"/>
                  </a:lnTo>
                  <a:lnTo>
                    <a:pt x="208" y="105"/>
                  </a:lnTo>
                  <a:lnTo>
                    <a:pt x="210" y="105"/>
                  </a:lnTo>
                  <a:lnTo>
                    <a:pt x="210" y="103"/>
                  </a:lnTo>
                  <a:lnTo>
                    <a:pt x="210" y="101"/>
                  </a:lnTo>
                  <a:lnTo>
                    <a:pt x="210" y="101"/>
                  </a:lnTo>
                  <a:lnTo>
                    <a:pt x="208" y="101"/>
                  </a:lnTo>
                  <a:lnTo>
                    <a:pt x="206" y="101"/>
                  </a:lnTo>
                  <a:lnTo>
                    <a:pt x="205" y="100"/>
                  </a:lnTo>
                  <a:lnTo>
                    <a:pt x="205" y="100"/>
                  </a:lnTo>
                  <a:lnTo>
                    <a:pt x="205" y="98"/>
                  </a:lnTo>
                  <a:lnTo>
                    <a:pt x="205" y="98"/>
                  </a:lnTo>
                  <a:lnTo>
                    <a:pt x="205" y="96"/>
                  </a:lnTo>
                  <a:lnTo>
                    <a:pt x="205" y="96"/>
                  </a:lnTo>
                  <a:lnTo>
                    <a:pt x="205" y="96"/>
                  </a:lnTo>
                  <a:lnTo>
                    <a:pt x="205" y="94"/>
                  </a:lnTo>
                  <a:lnTo>
                    <a:pt x="205" y="94"/>
                  </a:lnTo>
                  <a:lnTo>
                    <a:pt x="205" y="92"/>
                  </a:lnTo>
                  <a:lnTo>
                    <a:pt x="205" y="92"/>
                  </a:lnTo>
                  <a:lnTo>
                    <a:pt x="206" y="90"/>
                  </a:lnTo>
                  <a:lnTo>
                    <a:pt x="206" y="90"/>
                  </a:lnTo>
                  <a:lnTo>
                    <a:pt x="206" y="89"/>
                  </a:lnTo>
                  <a:lnTo>
                    <a:pt x="208" y="87"/>
                  </a:lnTo>
                  <a:lnTo>
                    <a:pt x="208" y="87"/>
                  </a:lnTo>
                  <a:lnTo>
                    <a:pt x="212" y="85"/>
                  </a:lnTo>
                  <a:lnTo>
                    <a:pt x="214" y="85"/>
                  </a:lnTo>
                  <a:lnTo>
                    <a:pt x="215" y="87"/>
                  </a:lnTo>
                  <a:lnTo>
                    <a:pt x="215" y="87"/>
                  </a:lnTo>
                  <a:lnTo>
                    <a:pt x="214" y="89"/>
                  </a:lnTo>
                  <a:lnTo>
                    <a:pt x="215" y="90"/>
                  </a:lnTo>
                  <a:lnTo>
                    <a:pt x="217" y="90"/>
                  </a:lnTo>
                  <a:lnTo>
                    <a:pt x="217" y="90"/>
                  </a:lnTo>
                  <a:lnTo>
                    <a:pt x="217" y="90"/>
                  </a:lnTo>
                  <a:lnTo>
                    <a:pt x="217" y="90"/>
                  </a:lnTo>
                  <a:lnTo>
                    <a:pt x="219" y="92"/>
                  </a:lnTo>
                  <a:lnTo>
                    <a:pt x="219" y="92"/>
                  </a:lnTo>
                  <a:lnTo>
                    <a:pt x="221" y="92"/>
                  </a:lnTo>
                  <a:lnTo>
                    <a:pt x="224" y="92"/>
                  </a:lnTo>
                  <a:lnTo>
                    <a:pt x="224" y="92"/>
                  </a:lnTo>
                  <a:lnTo>
                    <a:pt x="226" y="92"/>
                  </a:lnTo>
                  <a:lnTo>
                    <a:pt x="226" y="90"/>
                  </a:lnTo>
                  <a:lnTo>
                    <a:pt x="226" y="89"/>
                  </a:lnTo>
                  <a:lnTo>
                    <a:pt x="226" y="87"/>
                  </a:lnTo>
                  <a:lnTo>
                    <a:pt x="226" y="87"/>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0" name="Freeform 299"/>
            <p:cNvSpPr>
              <a:spLocks noEditPoints="1"/>
            </p:cNvSpPr>
            <p:nvPr/>
          </p:nvSpPr>
          <p:spPr bwMode="auto">
            <a:xfrm>
              <a:off x="7753350" y="928688"/>
              <a:ext cx="1036638" cy="2376488"/>
            </a:xfrm>
            <a:custGeom>
              <a:avLst/>
              <a:gdLst>
                <a:gd name="T0" fmla="*/ 265 w 653"/>
                <a:gd name="T1" fmla="*/ 1420 h 1497"/>
                <a:gd name="T2" fmla="*/ 296 w 653"/>
                <a:gd name="T3" fmla="*/ 1324 h 1497"/>
                <a:gd name="T4" fmla="*/ 354 w 653"/>
                <a:gd name="T5" fmla="*/ 1313 h 1497"/>
                <a:gd name="T6" fmla="*/ 386 w 653"/>
                <a:gd name="T7" fmla="*/ 1313 h 1497"/>
                <a:gd name="T8" fmla="*/ 402 w 653"/>
                <a:gd name="T9" fmla="*/ 1257 h 1497"/>
                <a:gd name="T10" fmla="*/ 25 w 653"/>
                <a:gd name="T11" fmla="*/ 1261 h 1497"/>
                <a:gd name="T12" fmla="*/ 404 w 653"/>
                <a:gd name="T13" fmla="*/ 1223 h 1497"/>
                <a:gd name="T14" fmla="*/ 352 w 653"/>
                <a:gd name="T15" fmla="*/ 1163 h 1497"/>
                <a:gd name="T16" fmla="*/ 330 w 653"/>
                <a:gd name="T17" fmla="*/ 1165 h 1497"/>
                <a:gd name="T18" fmla="*/ 384 w 653"/>
                <a:gd name="T19" fmla="*/ 1133 h 1497"/>
                <a:gd name="T20" fmla="*/ 386 w 653"/>
                <a:gd name="T21" fmla="*/ 1122 h 1497"/>
                <a:gd name="T22" fmla="*/ 370 w 653"/>
                <a:gd name="T23" fmla="*/ 1116 h 1497"/>
                <a:gd name="T24" fmla="*/ 390 w 653"/>
                <a:gd name="T25" fmla="*/ 1084 h 1497"/>
                <a:gd name="T26" fmla="*/ 366 w 653"/>
                <a:gd name="T27" fmla="*/ 1015 h 1497"/>
                <a:gd name="T28" fmla="*/ 491 w 653"/>
                <a:gd name="T29" fmla="*/ 661 h 1497"/>
                <a:gd name="T30" fmla="*/ 563 w 653"/>
                <a:gd name="T31" fmla="*/ 461 h 1497"/>
                <a:gd name="T32" fmla="*/ 634 w 653"/>
                <a:gd name="T33" fmla="*/ 430 h 1497"/>
                <a:gd name="T34" fmla="*/ 634 w 653"/>
                <a:gd name="T35" fmla="*/ 334 h 1497"/>
                <a:gd name="T36" fmla="*/ 621 w 653"/>
                <a:gd name="T37" fmla="*/ 199 h 1497"/>
                <a:gd name="T38" fmla="*/ 545 w 653"/>
                <a:gd name="T39" fmla="*/ 74 h 1497"/>
                <a:gd name="T40" fmla="*/ 305 w 653"/>
                <a:gd name="T41" fmla="*/ 137 h 1497"/>
                <a:gd name="T42" fmla="*/ 54 w 653"/>
                <a:gd name="T43" fmla="*/ 697 h 1497"/>
                <a:gd name="T44" fmla="*/ 38 w 653"/>
                <a:gd name="T45" fmla="*/ 1073 h 1497"/>
                <a:gd name="T46" fmla="*/ 5 w 653"/>
                <a:gd name="T47" fmla="*/ 1180 h 1497"/>
                <a:gd name="T48" fmla="*/ 14 w 653"/>
                <a:gd name="T49" fmla="*/ 1219 h 1497"/>
                <a:gd name="T50" fmla="*/ 38 w 653"/>
                <a:gd name="T51" fmla="*/ 1237 h 1497"/>
                <a:gd name="T52" fmla="*/ 39 w 653"/>
                <a:gd name="T53" fmla="*/ 1301 h 1497"/>
                <a:gd name="T54" fmla="*/ 54 w 653"/>
                <a:gd name="T55" fmla="*/ 1331 h 1497"/>
                <a:gd name="T56" fmla="*/ 85 w 653"/>
                <a:gd name="T57" fmla="*/ 1420 h 1497"/>
                <a:gd name="T58" fmla="*/ 90 w 653"/>
                <a:gd name="T59" fmla="*/ 1492 h 1497"/>
                <a:gd name="T60" fmla="*/ 155 w 653"/>
                <a:gd name="T61" fmla="*/ 1452 h 1497"/>
                <a:gd name="T62" fmla="*/ 198 w 653"/>
                <a:gd name="T63" fmla="*/ 1425 h 1497"/>
                <a:gd name="T64" fmla="*/ 253 w 653"/>
                <a:gd name="T65" fmla="*/ 1393 h 1497"/>
                <a:gd name="T66" fmla="*/ 271 w 653"/>
                <a:gd name="T67" fmla="*/ 1344 h 1497"/>
                <a:gd name="T68" fmla="*/ 276 w 653"/>
                <a:gd name="T69" fmla="*/ 1292 h 1497"/>
                <a:gd name="T70" fmla="*/ 274 w 653"/>
                <a:gd name="T71" fmla="*/ 1263 h 1497"/>
                <a:gd name="T72" fmla="*/ 285 w 653"/>
                <a:gd name="T73" fmla="*/ 1239 h 1497"/>
                <a:gd name="T74" fmla="*/ 285 w 653"/>
                <a:gd name="T75" fmla="*/ 1203 h 1497"/>
                <a:gd name="T76" fmla="*/ 298 w 653"/>
                <a:gd name="T77" fmla="*/ 1185 h 1497"/>
                <a:gd name="T78" fmla="*/ 328 w 653"/>
                <a:gd name="T79" fmla="*/ 1149 h 1497"/>
                <a:gd name="T80" fmla="*/ 352 w 653"/>
                <a:gd name="T81" fmla="*/ 1151 h 1497"/>
                <a:gd name="T82" fmla="*/ 372 w 653"/>
                <a:gd name="T83" fmla="*/ 1131 h 1497"/>
                <a:gd name="T84" fmla="*/ 361 w 653"/>
                <a:gd name="T85" fmla="*/ 1120 h 1497"/>
                <a:gd name="T86" fmla="*/ 397 w 653"/>
                <a:gd name="T87" fmla="*/ 1078 h 1497"/>
                <a:gd name="T88" fmla="*/ 372 w 653"/>
                <a:gd name="T89" fmla="*/ 1039 h 1497"/>
                <a:gd name="T90" fmla="*/ 310 w 653"/>
                <a:gd name="T91" fmla="*/ 999 h 1497"/>
                <a:gd name="T92" fmla="*/ 303 w 653"/>
                <a:gd name="T93" fmla="*/ 945 h 1497"/>
                <a:gd name="T94" fmla="*/ 301 w 653"/>
                <a:gd name="T95" fmla="*/ 898 h 1497"/>
                <a:gd name="T96" fmla="*/ 312 w 653"/>
                <a:gd name="T97" fmla="*/ 871 h 1497"/>
                <a:gd name="T98" fmla="*/ 312 w 653"/>
                <a:gd name="T99" fmla="*/ 813 h 1497"/>
                <a:gd name="T100" fmla="*/ 343 w 653"/>
                <a:gd name="T101" fmla="*/ 775 h 1497"/>
                <a:gd name="T102" fmla="*/ 354 w 653"/>
                <a:gd name="T103" fmla="*/ 769 h 1497"/>
                <a:gd name="T104" fmla="*/ 363 w 653"/>
                <a:gd name="T105" fmla="*/ 744 h 1497"/>
                <a:gd name="T106" fmla="*/ 393 w 653"/>
                <a:gd name="T107" fmla="*/ 723 h 1497"/>
                <a:gd name="T108" fmla="*/ 424 w 653"/>
                <a:gd name="T109" fmla="*/ 692 h 1497"/>
                <a:gd name="T110" fmla="*/ 466 w 653"/>
                <a:gd name="T111" fmla="*/ 663 h 1497"/>
                <a:gd name="T112" fmla="*/ 511 w 653"/>
                <a:gd name="T113" fmla="*/ 598 h 1497"/>
                <a:gd name="T114" fmla="*/ 513 w 653"/>
                <a:gd name="T115" fmla="*/ 567 h 1497"/>
                <a:gd name="T116" fmla="*/ 505 w 653"/>
                <a:gd name="T117" fmla="*/ 529 h 1497"/>
                <a:gd name="T118" fmla="*/ 523 w 653"/>
                <a:gd name="T119" fmla="*/ 480 h 1497"/>
                <a:gd name="T120" fmla="*/ 543 w 653"/>
                <a:gd name="T121" fmla="*/ 443 h 1497"/>
                <a:gd name="T122" fmla="*/ 556 w 653"/>
                <a:gd name="T123" fmla="*/ 428 h 1497"/>
                <a:gd name="T124" fmla="*/ 608 w 653"/>
                <a:gd name="T125" fmla="*/ 423 h 1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3" h="1497">
                  <a:moveTo>
                    <a:pt x="229" y="1429"/>
                  </a:moveTo>
                  <a:lnTo>
                    <a:pt x="229" y="1429"/>
                  </a:lnTo>
                  <a:lnTo>
                    <a:pt x="229" y="1429"/>
                  </a:lnTo>
                  <a:lnTo>
                    <a:pt x="227" y="1429"/>
                  </a:lnTo>
                  <a:lnTo>
                    <a:pt x="227" y="1429"/>
                  </a:lnTo>
                  <a:lnTo>
                    <a:pt x="227" y="1429"/>
                  </a:lnTo>
                  <a:lnTo>
                    <a:pt x="225" y="1431"/>
                  </a:lnTo>
                  <a:lnTo>
                    <a:pt x="227" y="1431"/>
                  </a:lnTo>
                  <a:lnTo>
                    <a:pt x="229" y="1432"/>
                  </a:lnTo>
                  <a:lnTo>
                    <a:pt x="229" y="1432"/>
                  </a:lnTo>
                  <a:lnTo>
                    <a:pt x="229" y="1432"/>
                  </a:lnTo>
                  <a:lnTo>
                    <a:pt x="229" y="1432"/>
                  </a:lnTo>
                  <a:lnTo>
                    <a:pt x="229" y="1432"/>
                  </a:lnTo>
                  <a:lnTo>
                    <a:pt x="229" y="1432"/>
                  </a:lnTo>
                  <a:lnTo>
                    <a:pt x="229" y="1431"/>
                  </a:lnTo>
                  <a:lnTo>
                    <a:pt x="229" y="1431"/>
                  </a:lnTo>
                  <a:lnTo>
                    <a:pt x="229" y="1431"/>
                  </a:lnTo>
                  <a:lnTo>
                    <a:pt x="231" y="1429"/>
                  </a:lnTo>
                  <a:lnTo>
                    <a:pt x="231" y="1429"/>
                  </a:lnTo>
                  <a:lnTo>
                    <a:pt x="231" y="1429"/>
                  </a:lnTo>
                  <a:lnTo>
                    <a:pt x="229" y="1429"/>
                  </a:lnTo>
                  <a:close/>
                  <a:moveTo>
                    <a:pt x="300" y="1319"/>
                  </a:moveTo>
                  <a:lnTo>
                    <a:pt x="300" y="1319"/>
                  </a:lnTo>
                  <a:lnTo>
                    <a:pt x="300" y="1317"/>
                  </a:lnTo>
                  <a:lnTo>
                    <a:pt x="300" y="1317"/>
                  </a:lnTo>
                  <a:lnTo>
                    <a:pt x="300" y="1317"/>
                  </a:lnTo>
                  <a:lnTo>
                    <a:pt x="300" y="1317"/>
                  </a:lnTo>
                  <a:lnTo>
                    <a:pt x="300" y="1317"/>
                  </a:lnTo>
                  <a:lnTo>
                    <a:pt x="300" y="1317"/>
                  </a:lnTo>
                  <a:lnTo>
                    <a:pt x="300" y="1317"/>
                  </a:lnTo>
                  <a:lnTo>
                    <a:pt x="298" y="1317"/>
                  </a:lnTo>
                  <a:lnTo>
                    <a:pt x="298" y="1317"/>
                  </a:lnTo>
                  <a:lnTo>
                    <a:pt x="298" y="1317"/>
                  </a:lnTo>
                  <a:lnTo>
                    <a:pt x="298" y="1317"/>
                  </a:lnTo>
                  <a:lnTo>
                    <a:pt x="296" y="1317"/>
                  </a:lnTo>
                  <a:lnTo>
                    <a:pt x="296" y="1317"/>
                  </a:lnTo>
                  <a:lnTo>
                    <a:pt x="294" y="1320"/>
                  </a:lnTo>
                  <a:lnTo>
                    <a:pt x="292" y="1320"/>
                  </a:lnTo>
                  <a:lnTo>
                    <a:pt x="292" y="1322"/>
                  </a:lnTo>
                  <a:lnTo>
                    <a:pt x="292" y="1328"/>
                  </a:lnTo>
                  <a:lnTo>
                    <a:pt x="292" y="1329"/>
                  </a:lnTo>
                  <a:lnTo>
                    <a:pt x="290" y="1329"/>
                  </a:lnTo>
                  <a:lnTo>
                    <a:pt x="290" y="1329"/>
                  </a:lnTo>
                  <a:lnTo>
                    <a:pt x="290" y="1331"/>
                  </a:lnTo>
                  <a:lnTo>
                    <a:pt x="289" y="1331"/>
                  </a:lnTo>
                  <a:lnTo>
                    <a:pt x="289" y="1338"/>
                  </a:lnTo>
                  <a:lnTo>
                    <a:pt x="287" y="1344"/>
                  </a:lnTo>
                  <a:lnTo>
                    <a:pt x="283" y="1349"/>
                  </a:lnTo>
                  <a:lnTo>
                    <a:pt x="281" y="1355"/>
                  </a:lnTo>
                  <a:lnTo>
                    <a:pt x="281" y="1358"/>
                  </a:lnTo>
                  <a:lnTo>
                    <a:pt x="280" y="1358"/>
                  </a:lnTo>
                  <a:lnTo>
                    <a:pt x="280" y="1360"/>
                  </a:lnTo>
                  <a:lnTo>
                    <a:pt x="278" y="1360"/>
                  </a:lnTo>
                  <a:lnTo>
                    <a:pt x="276" y="1360"/>
                  </a:lnTo>
                  <a:lnTo>
                    <a:pt x="276" y="1360"/>
                  </a:lnTo>
                  <a:lnTo>
                    <a:pt x="267" y="1382"/>
                  </a:lnTo>
                  <a:lnTo>
                    <a:pt x="267" y="1384"/>
                  </a:lnTo>
                  <a:lnTo>
                    <a:pt x="267" y="1385"/>
                  </a:lnTo>
                  <a:lnTo>
                    <a:pt x="265" y="1387"/>
                  </a:lnTo>
                  <a:lnTo>
                    <a:pt x="265" y="1389"/>
                  </a:lnTo>
                  <a:lnTo>
                    <a:pt x="263" y="1391"/>
                  </a:lnTo>
                  <a:lnTo>
                    <a:pt x="263" y="1398"/>
                  </a:lnTo>
                  <a:lnTo>
                    <a:pt x="263" y="1400"/>
                  </a:lnTo>
                  <a:lnTo>
                    <a:pt x="265" y="1402"/>
                  </a:lnTo>
                  <a:lnTo>
                    <a:pt x="265" y="1404"/>
                  </a:lnTo>
                  <a:lnTo>
                    <a:pt x="265" y="1405"/>
                  </a:lnTo>
                  <a:lnTo>
                    <a:pt x="265" y="1409"/>
                  </a:lnTo>
                  <a:lnTo>
                    <a:pt x="265" y="1411"/>
                  </a:lnTo>
                  <a:lnTo>
                    <a:pt x="263" y="1413"/>
                  </a:lnTo>
                  <a:lnTo>
                    <a:pt x="265" y="1414"/>
                  </a:lnTo>
                  <a:lnTo>
                    <a:pt x="265" y="1416"/>
                  </a:lnTo>
                  <a:lnTo>
                    <a:pt x="265" y="1418"/>
                  </a:lnTo>
                  <a:lnTo>
                    <a:pt x="265" y="1420"/>
                  </a:lnTo>
                  <a:lnTo>
                    <a:pt x="265" y="1420"/>
                  </a:lnTo>
                  <a:lnTo>
                    <a:pt x="267" y="1420"/>
                  </a:lnTo>
                  <a:lnTo>
                    <a:pt x="267" y="1420"/>
                  </a:lnTo>
                  <a:lnTo>
                    <a:pt x="269" y="1418"/>
                  </a:lnTo>
                  <a:lnTo>
                    <a:pt x="271" y="1413"/>
                  </a:lnTo>
                  <a:lnTo>
                    <a:pt x="272" y="1411"/>
                  </a:lnTo>
                  <a:lnTo>
                    <a:pt x="272" y="1409"/>
                  </a:lnTo>
                  <a:lnTo>
                    <a:pt x="272" y="1409"/>
                  </a:lnTo>
                  <a:lnTo>
                    <a:pt x="272" y="1407"/>
                  </a:lnTo>
                  <a:lnTo>
                    <a:pt x="272" y="1405"/>
                  </a:lnTo>
                  <a:lnTo>
                    <a:pt x="272" y="1405"/>
                  </a:lnTo>
                  <a:lnTo>
                    <a:pt x="272" y="1404"/>
                  </a:lnTo>
                  <a:lnTo>
                    <a:pt x="274" y="1402"/>
                  </a:lnTo>
                  <a:lnTo>
                    <a:pt x="274" y="1400"/>
                  </a:lnTo>
                  <a:lnTo>
                    <a:pt x="274" y="1398"/>
                  </a:lnTo>
                  <a:lnTo>
                    <a:pt x="276" y="1396"/>
                  </a:lnTo>
                  <a:lnTo>
                    <a:pt x="276" y="1396"/>
                  </a:lnTo>
                  <a:lnTo>
                    <a:pt x="276" y="1394"/>
                  </a:lnTo>
                  <a:lnTo>
                    <a:pt x="276" y="1394"/>
                  </a:lnTo>
                  <a:lnTo>
                    <a:pt x="276" y="1393"/>
                  </a:lnTo>
                  <a:lnTo>
                    <a:pt x="276" y="1393"/>
                  </a:lnTo>
                  <a:lnTo>
                    <a:pt x="276" y="1393"/>
                  </a:lnTo>
                  <a:lnTo>
                    <a:pt x="276" y="1391"/>
                  </a:lnTo>
                  <a:lnTo>
                    <a:pt x="276" y="1391"/>
                  </a:lnTo>
                  <a:lnTo>
                    <a:pt x="276" y="1389"/>
                  </a:lnTo>
                  <a:lnTo>
                    <a:pt x="276" y="1389"/>
                  </a:lnTo>
                  <a:lnTo>
                    <a:pt x="278" y="1387"/>
                  </a:lnTo>
                  <a:lnTo>
                    <a:pt x="278" y="1387"/>
                  </a:lnTo>
                  <a:lnTo>
                    <a:pt x="278" y="1387"/>
                  </a:lnTo>
                  <a:lnTo>
                    <a:pt x="278" y="1385"/>
                  </a:lnTo>
                  <a:lnTo>
                    <a:pt x="278" y="1385"/>
                  </a:lnTo>
                  <a:lnTo>
                    <a:pt x="280" y="1384"/>
                  </a:lnTo>
                  <a:lnTo>
                    <a:pt x="280" y="1382"/>
                  </a:lnTo>
                  <a:lnTo>
                    <a:pt x="281" y="1373"/>
                  </a:lnTo>
                  <a:lnTo>
                    <a:pt x="281" y="1371"/>
                  </a:lnTo>
                  <a:lnTo>
                    <a:pt x="283" y="1369"/>
                  </a:lnTo>
                  <a:lnTo>
                    <a:pt x="283" y="1369"/>
                  </a:lnTo>
                  <a:lnTo>
                    <a:pt x="283" y="1367"/>
                  </a:lnTo>
                  <a:lnTo>
                    <a:pt x="283" y="1367"/>
                  </a:lnTo>
                  <a:lnTo>
                    <a:pt x="283" y="1366"/>
                  </a:lnTo>
                  <a:lnTo>
                    <a:pt x="285" y="1366"/>
                  </a:lnTo>
                  <a:lnTo>
                    <a:pt x="285" y="1366"/>
                  </a:lnTo>
                  <a:lnTo>
                    <a:pt x="287" y="1364"/>
                  </a:lnTo>
                  <a:lnTo>
                    <a:pt x="287" y="1358"/>
                  </a:lnTo>
                  <a:lnTo>
                    <a:pt x="287" y="1358"/>
                  </a:lnTo>
                  <a:lnTo>
                    <a:pt x="289" y="1357"/>
                  </a:lnTo>
                  <a:lnTo>
                    <a:pt x="289" y="1355"/>
                  </a:lnTo>
                  <a:lnTo>
                    <a:pt x="289" y="1353"/>
                  </a:lnTo>
                  <a:lnTo>
                    <a:pt x="289" y="1351"/>
                  </a:lnTo>
                  <a:lnTo>
                    <a:pt x="289" y="1349"/>
                  </a:lnTo>
                  <a:lnTo>
                    <a:pt x="290" y="1348"/>
                  </a:lnTo>
                  <a:lnTo>
                    <a:pt x="290" y="1348"/>
                  </a:lnTo>
                  <a:lnTo>
                    <a:pt x="290" y="1348"/>
                  </a:lnTo>
                  <a:lnTo>
                    <a:pt x="290" y="1348"/>
                  </a:lnTo>
                  <a:lnTo>
                    <a:pt x="289" y="1346"/>
                  </a:lnTo>
                  <a:lnTo>
                    <a:pt x="289" y="1346"/>
                  </a:lnTo>
                  <a:lnTo>
                    <a:pt x="290" y="1344"/>
                  </a:lnTo>
                  <a:lnTo>
                    <a:pt x="292" y="1344"/>
                  </a:lnTo>
                  <a:lnTo>
                    <a:pt x="292" y="1344"/>
                  </a:lnTo>
                  <a:lnTo>
                    <a:pt x="292" y="1340"/>
                  </a:lnTo>
                  <a:lnTo>
                    <a:pt x="292" y="1340"/>
                  </a:lnTo>
                  <a:lnTo>
                    <a:pt x="296" y="1335"/>
                  </a:lnTo>
                  <a:lnTo>
                    <a:pt x="296" y="1335"/>
                  </a:lnTo>
                  <a:lnTo>
                    <a:pt x="296" y="1333"/>
                  </a:lnTo>
                  <a:lnTo>
                    <a:pt x="296" y="1333"/>
                  </a:lnTo>
                  <a:lnTo>
                    <a:pt x="296" y="1331"/>
                  </a:lnTo>
                  <a:lnTo>
                    <a:pt x="296" y="1331"/>
                  </a:lnTo>
                  <a:lnTo>
                    <a:pt x="296" y="1331"/>
                  </a:lnTo>
                  <a:lnTo>
                    <a:pt x="298" y="1331"/>
                  </a:lnTo>
                  <a:lnTo>
                    <a:pt x="298" y="1331"/>
                  </a:lnTo>
                  <a:lnTo>
                    <a:pt x="298" y="1328"/>
                  </a:lnTo>
                  <a:lnTo>
                    <a:pt x="298" y="1326"/>
                  </a:lnTo>
                  <a:lnTo>
                    <a:pt x="296" y="1324"/>
                  </a:lnTo>
                  <a:lnTo>
                    <a:pt x="298" y="1320"/>
                  </a:lnTo>
                  <a:lnTo>
                    <a:pt x="300" y="1320"/>
                  </a:lnTo>
                  <a:lnTo>
                    <a:pt x="301" y="1320"/>
                  </a:lnTo>
                  <a:lnTo>
                    <a:pt x="301" y="1319"/>
                  </a:lnTo>
                  <a:lnTo>
                    <a:pt x="300" y="1319"/>
                  </a:lnTo>
                  <a:close/>
                  <a:moveTo>
                    <a:pt x="397" y="1270"/>
                  </a:moveTo>
                  <a:lnTo>
                    <a:pt x="397" y="1268"/>
                  </a:lnTo>
                  <a:lnTo>
                    <a:pt x="395" y="1268"/>
                  </a:lnTo>
                  <a:lnTo>
                    <a:pt x="395" y="1268"/>
                  </a:lnTo>
                  <a:lnTo>
                    <a:pt x="395" y="1266"/>
                  </a:lnTo>
                  <a:lnTo>
                    <a:pt x="395" y="1264"/>
                  </a:lnTo>
                  <a:lnTo>
                    <a:pt x="395" y="1264"/>
                  </a:lnTo>
                  <a:lnTo>
                    <a:pt x="393" y="1264"/>
                  </a:lnTo>
                  <a:lnTo>
                    <a:pt x="393" y="1264"/>
                  </a:lnTo>
                  <a:lnTo>
                    <a:pt x="392" y="1264"/>
                  </a:lnTo>
                  <a:lnTo>
                    <a:pt x="392" y="1264"/>
                  </a:lnTo>
                  <a:lnTo>
                    <a:pt x="392" y="1266"/>
                  </a:lnTo>
                  <a:lnTo>
                    <a:pt x="390" y="1266"/>
                  </a:lnTo>
                  <a:lnTo>
                    <a:pt x="390" y="1266"/>
                  </a:lnTo>
                  <a:lnTo>
                    <a:pt x="390" y="1264"/>
                  </a:lnTo>
                  <a:lnTo>
                    <a:pt x="390" y="1263"/>
                  </a:lnTo>
                  <a:lnTo>
                    <a:pt x="386" y="1264"/>
                  </a:lnTo>
                  <a:lnTo>
                    <a:pt x="386" y="1264"/>
                  </a:lnTo>
                  <a:lnTo>
                    <a:pt x="386" y="1264"/>
                  </a:lnTo>
                  <a:lnTo>
                    <a:pt x="386" y="1266"/>
                  </a:lnTo>
                  <a:lnTo>
                    <a:pt x="386" y="1266"/>
                  </a:lnTo>
                  <a:lnTo>
                    <a:pt x="386" y="1268"/>
                  </a:lnTo>
                  <a:lnTo>
                    <a:pt x="386" y="1268"/>
                  </a:lnTo>
                  <a:lnTo>
                    <a:pt x="384" y="1270"/>
                  </a:lnTo>
                  <a:lnTo>
                    <a:pt x="384" y="1272"/>
                  </a:lnTo>
                  <a:lnTo>
                    <a:pt x="384" y="1272"/>
                  </a:lnTo>
                  <a:lnTo>
                    <a:pt x="383" y="1270"/>
                  </a:lnTo>
                  <a:lnTo>
                    <a:pt x="383" y="1270"/>
                  </a:lnTo>
                  <a:lnTo>
                    <a:pt x="383" y="1270"/>
                  </a:lnTo>
                  <a:lnTo>
                    <a:pt x="383" y="1270"/>
                  </a:lnTo>
                  <a:lnTo>
                    <a:pt x="383" y="1268"/>
                  </a:lnTo>
                  <a:lnTo>
                    <a:pt x="383" y="1268"/>
                  </a:lnTo>
                  <a:lnTo>
                    <a:pt x="383" y="1268"/>
                  </a:lnTo>
                  <a:lnTo>
                    <a:pt x="383" y="1268"/>
                  </a:lnTo>
                  <a:lnTo>
                    <a:pt x="383" y="1266"/>
                  </a:lnTo>
                  <a:lnTo>
                    <a:pt x="383" y="1266"/>
                  </a:lnTo>
                  <a:lnTo>
                    <a:pt x="383" y="1264"/>
                  </a:lnTo>
                  <a:lnTo>
                    <a:pt x="381" y="1264"/>
                  </a:lnTo>
                  <a:lnTo>
                    <a:pt x="381" y="1263"/>
                  </a:lnTo>
                  <a:lnTo>
                    <a:pt x="379" y="1263"/>
                  </a:lnTo>
                  <a:lnTo>
                    <a:pt x="379" y="1264"/>
                  </a:lnTo>
                  <a:lnTo>
                    <a:pt x="377" y="1264"/>
                  </a:lnTo>
                  <a:lnTo>
                    <a:pt x="377" y="1266"/>
                  </a:lnTo>
                  <a:lnTo>
                    <a:pt x="375" y="1268"/>
                  </a:lnTo>
                  <a:lnTo>
                    <a:pt x="375" y="1270"/>
                  </a:lnTo>
                  <a:lnTo>
                    <a:pt x="375" y="1270"/>
                  </a:lnTo>
                  <a:lnTo>
                    <a:pt x="375" y="1272"/>
                  </a:lnTo>
                  <a:lnTo>
                    <a:pt x="374" y="1272"/>
                  </a:lnTo>
                  <a:lnTo>
                    <a:pt x="374" y="1272"/>
                  </a:lnTo>
                  <a:lnTo>
                    <a:pt x="372" y="1272"/>
                  </a:lnTo>
                  <a:lnTo>
                    <a:pt x="372" y="1272"/>
                  </a:lnTo>
                  <a:lnTo>
                    <a:pt x="370" y="1272"/>
                  </a:lnTo>
                  <a:lnTo>
                    <a:pt x="368" y="1275"/>
                  </a:lnTo>
                  <a:lnTo>
                    <a:pt x="361" y="1286"/>
                  </a:lnTo>
                  <a:lnTo>
                    <a:pt x="352" y="1295"/>
                  </a:lnTo>
                  <a:lnTo>
                    <a:pt x="350" y="1299"/>
                  </a:lnTo>
                  <a:lnTo>
                    <a:pt x="350" y="1302"/>
                  </a:lnTo>
                  <a:lnTo>
                    <a:pt x="350" y="1304"/>
                  </a:lnTo>
                  <a:lnTo>
                    <a:pt x="350" y="1306"/>
                  </a:lnTo>
                  <a:lnTo>
                    <a:pt x="350" y="1308"/>
                  </a:lnTo>
                  <a:lnTo>
                    <a:pt x="352" y="1310"/>
                  </a:lnTo>
                  <a:lnTo>
                    <a:pt x="352" y="1310"/>
                  </a:lnTo>
                  <a:lnTo>
                    <a:pt x="352" y="1311"/>
                  </a:lnTo>
                  <a:lnTo>
                    <a:pt x="352" y="1311"/>
                  </a:lnTo>
                  <a:lnTo>
                    <a:pt x="352" y="1311"/>
                  </a:lnTo>
                  <a:lnTo>
                    <a:pt x="352" y="1313"/>
                  </a:lnTo>
                  <a:lnTo>
                    <a:pt x="352" y="1313"/>
                  </a:lnTo>
                  <a:lnTo>
                    <a:pt x="354" y="1313"/>
                  </a:lnTo>
                  <a:lnTo>
                    <a:pt x="354" y="1313"/>
                  </a:lnTo>
                  <a:lnTo>
                    <a:pt x="352" y="1315"/>
                  </a:lnTo>
                  <a:lnTo>
                    <a:pt x="354" y="1317"/>
                  </a:lnTo>
                  <a:lnTo>
                    <a:pt x="352" y="1319"/>
                  </a:lnTo>
                  <a:lnTo>
                    <a:pt x="352" y="1320"/>
                  </a:lnTo>
                  <a:lnTo>
                    <a:pt x="350" y="1322"/>
                  </a:lnTo>
                  <a:lnTo>
                    <a:pt x="350" y="1324"/>
                  </a:lnTo>
                  <a:lnTo>
                    <a:pt x="350" y="1326"/>
                  </a:lnTo>
                  <a:lnTo>
                    <a:pt x="352" y="1328"/>
                  </a:lnTo>
                  <a:lnTo>
                    <a:pt x="354" y="1335"/>
                  </a:lnTo>
                  <a:lnTo>
                    <a:pt x="355" y="1337"/>
                  </a:lnTo>
                  <a:lnTo>
                    <a:pt x="355" y="1337"/>
                  </a:lnTo>
                  <a:lnTo>
                    <a:pt x="355" y="1338"/>
                  </a:lnTo>
                  <a:lnTo>
                    <a:pt x="355" y="1338"/>
                  </a:lnTo>
                  <a:lnTo>
                    <a:pt x="355" y="1338"/>
                  </a:lnTo>
                  <a:lnTo>
                    <a:pt x="355" y="1340"/>
                  </a:lnTo>
                  <a:lnTo>
                    <a:pt x="355" y="1342"/>
                  </a:lnTo>
                  <a:lnTo>
                    <a:pt x="354" y="1342"/>
                  </a:lnTo>
                  <a:lnTo>
                    <a:pt x="354" y="1344"/>
                  </a:lnTo>
                  <a:lnTo>
                    <a:pt x="355" y="1344"/>
                  </a:lnTo>
                  <a:lnTo>
                    <a:pt x="357" y="1342"/>
                  </a:lnTo>
                  <a:lnTo>
                    <a:pt x="357" y="1342"/>
                  </a:lnTo>
                  <a:lnTo>
                    <a:pt x="359" y="1340"/>
                  </a:lnTo>
                  <a:lnTo>
                    <a:pt x="359" y="1342"/>
                  </a:lnTo>
                  <a:lnTo>
                    <a:pt x="357" y="1344"/>
                  </a:lnTo>
                  <a:lnTo>
                    <a:pt x="357" y="1346"/>
                  </a:lnTo>
                  <a:lnTo>
                    <a:pt x="357" y="1346"/>
                  </a:lnTo>
                  <a:lnTo>
                    <a:pt x="355" y="1346"/>
                  </a:lnTo>
                  <a:lnTo>
                    <a:pt x="354" y="1348"/>
                  </a:lnTo>
                  <a:lnTo>
                    <a:pt x="355" y="1349"/>
                  </a:lnTo>
                  <a:lnTo>
                    <a:pt x="355" y="1349"/>
                  </a:lnTo>
                  <a:lnTo>
                    <a:pt x="354" y="1351"/>
                  </a:lnTo>
                  <a:lnTo>
                    <a:pt x="352" y="1357"/>
                  </a:lnTo>
                  <a:lnTo>
                    <a:pt x="354" y="1357"/>
                  </a:lnTo>
                  <a:lnTo>
                    <a:pt x="354" y="1357"/>
                  </a:lnTo>
                  <a:lnTo>
                    <a:pt x="359" y="1355"/>
                  </a:lnTo>
                  <a:lnTo>
                    <a:pt x="359" y="1353"/>
                  </a:lnTo>
                  <a:lnTo>
                    <a:pt x="361" y="1351"/>
                  </a:lnTo>
                  <a:lnTo>
                    <a:pt x="361" y="1351"/>
                  </a:lnTo>
                  <a:lnTo>
                    <a:pt x="363" y="1349"/>
                  </a:lnTo>
                  <a:lnTo>
                    <a:pt x="361" y="1349"/>
                  </a:lnTo>
                  <a:lnTo>
                    <a:pt x="361" y="1349"/>
                  </a:lnTo>
                  <a:lnTo>
                    <a:pt x="365" y="1349"/>
                  </a:lnTo>
                  <a:lnTo>
                    <a:pt x="363" y="1348"/>
                  </a:lnTo>
                  <a:lnTo>
                    <a:pt x="361" y="1348"/>
                  </a:lnTo>
                  <a:lnTo>
                    <a:pt x="361" y="1346"/>
                  </a:lnTo>
                  <a:lnTo>
                    <a:pt x="361" y="1342"/>
                  </a:lnTo>
                  <a:lnTo>
                    <a:pt x="363" y="1340"/>
                  </a:lnTo>
                  <a:lnTo>
                    <a:pt x="366" y="1338"/>
                  </a:lnTo>
                  <a:lnTo>
                    <a:pt x="366" y="1337"/>
                  </a:lnTo>
                  <a:lnTo>
                    <a:pt x="365" y="1337"/>
                  </a:lnTo>
                  <a:lnTo>
                    <a:pt x="365" y="1337"/>
                  </a:lnTo>
                  <a:lnTo>
                    <a:pt x="366" y="1335"/>
                  </a:lnTo>
                  <a:lnTo>
                    <a:pt x="372" y="1331"/>
                  </a:lnTo>
                  <a:lnTo>
                    <a:pt x="374" y="1331"/>
                  </a:lnTo>
                  <a:lnTo>
                    <a:pt x="374" y="1331"/>
                  </a:lnTo>
                  <a:lnTo>
                    <a:pt x="372" y="1331"/>
                  </a:lnTo>
                  <a:lnTo>
                    <a:pt x="372" y="1329"/>
                  </a:lnTo>
                  <a:lnTo>
                    <a:pt x="374" y="1329"/>
                  </a:lnTo>
                  <a:lnTo>
                    <a:pt x="379" y="1328"/>
                  </a:lnTo>
                  <a:lnTo>
                    <a:pt x="379" y="1328"/>
                  </a:lnTo>
                  <a:lnTo>
                    <a:pt x="381" y="1326"/>
                  </a:lnTo>
                  <a:lnTo>
                    <a:pt x="381" y="1324"/>
                  </a:lnTo>
                  <a:lnTo>
                    <a:pt x="379" y="1324"/>
                  </a:lnTo>
                  <a:lnTo>
                    <a:pt x="379" y="1324"/>
                  </a:lnTo>
                  <a:lnTo>
                    <a:pt x="377" y="1324"/>
                  </a:lnTo>
                  <a:lnTo>
                    <a:pt x="377" y="1322"/>
                  </a:lnTo>
                  <a:lnTo>
                    <a:pt x="379" y="1320"/>
                  </a:lnTo>
                  <a:lnTo>
                    <a:pt x="381" y="1319"/>
                  </a:lnTo>
                  <a:lnTo>
                    <a:pt x="381" y="1317"/>
                  </a:lnTo>
                  <a:lnTo>
                    <a:pt x="383" y="1315"/>
                  </a:lnTo>
                  <a:lnTo>
                    <a:pt x="384" y="1315"/>
                  </a:lnTo>
                  <a:lnTo>
                    <a:pt x="386" y="1313"/>
                  </a:lnTo>
                  <a:lnTo>
                    <a:pt x="386" y="1313"/>
                  </a:lnTo>
                  <a:lnTo>
                    <a:pt x="386" y="1313"/>
                  </a:lnTo>
                  <a:lnTo>
                    <a:pt x="388" y="1313"/>
                  </a:lnTo>
                  <a:lnTo>
                    <a:pt x="388" y="1313"/>
                  </a:lnTo>
                  <a:lnTo>
                    <a:pt x="388" y="1313"/>
                  </a:lnTo>
                  <a:lnTo>
                    <a:pt x="388" y="1313"/>
                  </a:lnTo>
                  <a:lnTo>
                    <a:pt x="390" y="1313"/>
                  </a:lnTo>
                  <a:lnTo>
                    <a:pt x="390" y="1313"/>
                  </a:lnTo>
                  <a:lnTo>
                    <a:pt x="392" y="1311"/>
                  </a:lnTo>
                  <a:lnTo>
                    <a:pt x="390" y="1310"/>
                  </a:lnTo>
                  <a:lnTo>
                    <a:pt x="390" y="1310"/>
                  </a:lnTo>
                  <a:lnTo>
                    <a:pt x="390" y="1310"/>
                  </a:lnTo>
                  <a:lnTo>
                    <a:pt x="390" y="1308"/>
                  </a:lnTo>
                  <a:lnTo>
                    <a:pt x="390" y="1308"/>
                  </a:lnTo>
                  <a:lnTo>
                    <a:pt x="388" y="1308"/>
                  </a:lnTo>
                  <a:lnTo>
                    <a:pt x="388" y="1308"/>
                  </a:lnTo>
                  <a:lnTo>
                    <a:pt x="388" y="1308"/>
                  </a:lnTo>
                  <a:lnTo>
                    <a:pt x="388" y="1310"/>
                  </a:lnTo>
                  <a:lnTo>
                    <a:pt x="386" y="1308"/>
                  </a:lnTo>
                  <a:lnTo>
                    <a:pt x="384" y="1308"/>
                  </a:lnTo>
                  <a:lnTo>
                    <a:pt x="384" y="1306"/>
                  </a:lnTo>
                  <a:lnTo>
                    <a:pt x="384" y="1306"/>
                  </a:lnTo>
                  <a:lnTo>
                    <a:pt x="384" y="1306"/>
                  </a:lnTo>
                  <a:lnTo>
                    <a:pt x="383" y="1306"/>
                  </a:lnTo>
                  <a:lnTo>
                    <a:pt x="383" y="1304"/>
                  </a:lnTo>
                  <a:lnTo>
                    <a:pt x="383" y="1302"/>
                  </a:lnTo>
                  <a:lnTo>
                    <a:pt x="383" y="1302"/>
                  </a:lnTo>
                  <a:lnTo>
                    <a:pt x="383" y="1301"/>
                  </a:lnTo>
                  <a:lnTo>
                    <a:pt x="383" y="1299"/>
                  </a:lnTo>
                  <a:lnTo>
                    <a:pt x="384" y="1299"/>
                  </a:lnTo>
                  <a:lnTo>
                    <a:pt x="384" y="1297"/>
                  </a:lnTo>
                  <a:lnTo>
                    <a:pt x="384" y="1295"/>
                  </a:lnTo>
                  <a:lnTo>
                    <a:pt x="384" y="1295"/>
                  </a:lnTo>
                  <a:lnTo>
                    <a:pt x="384" y="1293"/>
                  </a:lnTo>
                  <a:lnTo>
                    <a:pt x="383" y="1292"/>
                  </a:lnTo>
                  <a:lnTo>
                    <a:pt x="383" y="1292"/>
                  </a:lnTo>
                  <a:lnTo>
                    <a:pt x="383" y="1292"/>
                  </a:lnTo>
                  <a:lnTo>
                    <a:pt x="383" y="1290"/>
                  </a:lnTo>
                  <a:lnTo>
                    <a:pt x="383" y="1290"/>
                  </a:lnTo>
                  <a:lnTo>
                    <a:pt x="383" y="1288"/>
                  </a:lnTo>
                  <a:lnTo>
                    <a:pt x="384" y="1286"/>
                  </a:lnTo>
                  <a:lnTo>
                    <a:pt x="384" y="1282"/>
                  </a:lnTo>
                  <a:lnTo>
                    <a:pt x="384" y="1282"/>
                  </a:lnTo>
                  <a:lnTo>
                    <a:pt x="384" y="1281"/>
                  </a:lnTo>
                  <a:lnTo>
                    <a:pt x="384" y="1281"/>
                  </a:lnTo>
                  <a:lnTo>
                    <a:pt x="386" y="1281"/>
                  </a:lnTo>
                  <a:lnTo>
                    <a:pt x="386" y="1281"/>
                  </a:lnTo>
                  <a:lnTo>
                    <a:pt x="386" y="1282"/>
                  </a:lnTo>
                  <a:lnTo>
                    <a:pt x="388" y="1282"/>
                  </a:lnTo>
                  <a:lnTo>
                    <a:pt x="390" y="1282"/>
                  </a:lnTo>
                  <a:lnTo>
                    <a:pt x="392" y="1281"/>
                  </a:lnTo>
                  <a:lnTo>
                    <a:pt x="392" y="1281"/>
                  </a:lnTo>
                  <a:lnTo>
                    <a:pt x="392" y="1279"/>
                  </a:lnTo>
                  <a:lnTo>
                    <a:pt x="392" y="1279"/>
                  </a:lnTo>
                  <a:lnTo>
                    <a:pt x="392" y="1277"/>
                  </a:lnTo>
                  <a:lnTo>
                    <a:pt x="392" y="1277"/>
                  </a:lnTo>
                  <a:lnTo>
                    <a:pt x="392" y="1277"/>
                  </a:lnTo>
                  <a:lnTo>
                    <a:pt x="393" y="1277"/>
                  </a:lnTo>
                  <a:lnTo>
                    <a:pt x="393" y="1277"/>
                  </a:lnTo>
                  <a:lnTo>
                    <a:pt x="393" y="1273"/>
                  </a:lnTo>
                  <a:lnTo>
                    <a:pt x="395" y="1273"/>
                  </a:lnTo>
                  <a:lnTo>
                    <a:pt x="399" y="1272"/>
                  </a:lnTo>
                  <a:lnTo>
                    <a:pt x="399" y="1272"/>
                  </a:lnTo>
                  <a:lnTo>
                    <a:pt x="397" y="1270"/>
                  </a:lnTo>
                  <a:close/>
                  <a:moveTo>
                    <a:pt x="410" y="1259"/>
                  </a:moveTo>
                  <a:lnTo>
                    <a:pt x="408" y="1259"/>
                  </a:lnTo>
                  <a:lnTo>
                    <a:pt x="406" y="1259"/>
                  </a:lnTo>
                  <a:lnTo>
                    <a:pt x="406" y="1259"/>
                  </a:lnTo>
                  <a:lnTo>
                    <a:pt x="406" y="1257"/>
                  </a:lnTo>
                  <a:lnTo>
                    <a:pt x="404" y="1257"/>
                  </a:lnTo>
                  <a:lnTo>
                    <a:pt x="404" y="1257"/>
                  </a:lnTo>
                  <a:lnTo>
                    <a:pt x="402" y="1257"/>
                  </a:lnTo>
                  <a:lnTo>
                    <a:pt x="402" y="1257"/>
                  </a:lnTo>
                  <a:lnTo>
                    <a:pt x="402" y="1257"/>
                  </a:lnTo>
                  <a:lnTo>
                    <a:pt x="401" y="1257"/>
                  </a:lnTo>
                  <a:lnTo>
                    <a:pt x="399" y="1259"/>
                  </a:lnTo>
                  <a:lnTo>
                    <a:pt x="399" y="1259"/>
                  </a:lnTo>
                  <a:lnTo>
                    <a:pt x="399" y="1259"/>
                  </a:lnTo>
                  <a:lnTo>
                    <a:pt x="399" y="1261"/>
                  </a:lnTo>
                  <a:lnTo>
                    <a:pt x="397" y="1261"/>
                  </a:lnTo>
                  <a:lnTo>
                    <a:pt x="397" y="1263"/>
                  </a:lnTo>
                  <a:lnTo>
                    <a:pt x="397" y="1264"/>
                  </a:lnTo>
                  <a:lnTo>
                    <a:pt x="397" y="1264"/>
                  </a:lnTo>
                  <a:lnTo>
                    <a:pt x="399" y="1268"/>
                  </a:lnTo>
                  <a:lnTo>
                    <a:pt x="399" y="1270"/>
                  </a:lnTo>
                  <a:lnTo>
                    <a:pt x="399" y="1270"/>
                  </a:lnTo>
                  <a:lnTo>
                    <a:pt x="401" y="1270"/>
                  </a:lnTo>
                  <a:lnTo>
                    <a:pt x="401" y="1270"/>
                  </a:lnTo>
                  <a:lnTo>
                    <a:pt x="401" y="1270"/>
                  </a:lnTo>
                  <a:lnTo>
                    <a:pt x="402" y="1268"/>
                  </a:lnTo>
                  <a:lnTo>
                    <a:pt x="402" y="1266"/>
                  </a:lnTo>
                  <a:lnTo>
                    <a:pt x="402" y="1266"/>
                  </a:lnTo>
                  <a:lnTo>
                    <a:pt x="402" y="1264"/>
                  </a:lnTo>
                  <a:lnTo>
                    <a:pt x="401" y="1264"/>
                  </a:lnTo>
                  <a:lnTo>
                    <a:pt x="402" y="1263"/>
                  </a:lnTo>
                  <a:lnTo>
                    <a:pt x="404" y="1263"/>
                  </a:lnTo>
                  <a:lnTo>
                    <a:pt x="406" y="1261"/>
                  </a:lnTo>
                  <a:lnTo>
                    <a:pt x="406" y="1261"/>
                  </a:lnTo>
                  <a:lnTo>
                    <a:pt x="410" y="1261"/>
                  </a:lnTo>
                  <a:lnTo>
                    <a:pt x="410" y="1261"/>
                  </a:lnTo>
                  <a:lnTo>
                    <a:pt x="410" y="1261"/>
                  </a:lnTo>
                  <a:lnTo>
                    <a:pt x="411" y="1261"/>
                  </a:lnTo>
                  <a:lnTo>
                    <a:pt x="411" y="1259"/>
                  </a:lnTo>
                  <a:lnTo>
                    <a:pt x="411" y="1259"/>
                  </a:lnTo>
                  <a:lnTo>
                    <a:pt x="410" y="1259"/>
                  </a:lnTo>
                  <a:lnTo>
                    <a:pt x="410" y="1259"/>
                  </a:lnTo>
                  <a:close/>
                  <a:moveTo>
                    <a:pt x="27" y="1257"/>
                  </a:moveTo>
                  <a:lnTo>
                    <a:pt x="29" y="1255"/>
                  </a:lnTo>
                  <a:lnTo>
                    <a:pt x="29" y="1255"/>
                  </a:lnTo>
                  <a:lnTo>
                    <a:pt x="30" y="1255"/>
                  </a:lnTo>
                  <a:lnTo>
                    <a:pt x="29" y="1255"/>
                  </a:lnTo>
                  <a:lnTo>
                    <a:pt x="29" y="1257"/>
                  </a:lnTo>
                  <a:lnTo>
                    <a:pt x="30" y="1257"/>
                  </a:lnTo>
                  <a:lnTo>
                    <a:pt x="30" y="1255"/>
                  </a:lnTo>
                  <a:lnTo>
                    <a:pt x="30" y="1255"/>
                  </a:lnTo>
                  <a:lnTo>
                    <a:pt x="30" y="1254"/>
                  </a:lnTo>
                  <a:lnTo>
                    <a:pt x="30" y="1252"/>
                  </a:lnTo>
                  <a:lnTo>
                    <a:pt x="30" y="1252"/>
                  </a:lnTo>
                  <a:lnTo>
                    <a:pt x="30" y="1250"/>
                  </a:lnTo>
                  <a:lnTo>
                    <a:pt x="30" y="1250"/>
                  </a:lnTo>
                  <a:lnTo>
                    <a:pt x="29" y="1250"/>
                  </a:lnTo>
                  <a:lnTo>
                    <a:pt x="29" y="1252"/>
                  </a:lnTo>
                  <a:lnTo>
                    <a:pt x="27" y="1252"/>
                  </a:lnTo>
                  <a:lnTo>
                    <a:pt x="23" y="1252"/>
                  </a:lnTo>
                  <a:lnTo>
                    <a:pt x="20" y="1252"/>
                  </a:lnTo>
                  <a:lnTo>
                    <a:pt x="20" y="1252"/>
                  </a:lnTo>
                  <a:lnTo>
                    <a:pt x="20" y="1254"/>
                  </a:lnTo>
                  <a:lnTo>
                    <a:pt x="20" y="1255"/>
                  </a:lnTo>
                  <a:lnTo>
                    <a:pt x="20" y="1255"/>
                  </a:lnTo>
                  <a:lnTo>
                    <a:pt x="21" y="1255"/>
                  </a:lnTo>
                  <a:lnTo>
                    <a:pt x="23" y="1255"/>
                  </a:lnTo>
                  <a:lnTo>
                    <a:pt x="21" y="1255"/>
                  </a:lnTo>
                  <a:lnTo>
                    <a:pt x="20" y="1255"/>
                  </a:lnTo>
                  <a:lnTo>
                    <a:pt x="20" y="1255"/>
                  </a:lnTo>
                  <a:lnTo>
                    <a:pt x="20" y="1257"/>
                  </a:lnTo>
                  <a:lnTo>
                    <a:pt x="20" y="1257"/>
                  </a:lnTo>
                  <a:lnTo>
                    <a:pt x="20" y="1259"/>
                  </a:lnTo>
                  <a:lnTo>
                    <a:pt x="20" y="1259"/>
                  </a:lnTo>
                  <a:lnTo>
                    <a:pt x="20" y="1261"/>
                  </a:lnTo>
                  <a:lnTo>
                    <a:pt x="21" y="1261"/>
                  </a:lnTo>
                  <a:lnTo>
                    <a:pt x="21" y="1261"/>
                  </a:lnTo>
                  <a:lnTo>
                    <a:pt x="21" y="1261"/>
                  </a:lnTo>
                  <a:lnTo>
                    <a:pt x="23" y="1261"/>
                  </a:lnTo>
                  <a:lnTo>
                    <a:pt x="23" y="1263"/>
                  </a:lnTo>
                  <a:lnTo>
                    <a:pt x="23" y="1263"/>
                  </a:lnTo>
                  <a:lnTo>
                    <a:pt x="25" y="1261"/>
                  </a:lnTo>
                  <a:lnTo>
                    <a:pt x="25" y="1261"/>
                  </a:lnTo>
                  <a:lnTo>
                    <a:pt x="25" y="1261"/>
                  </a:lnTo>
                  <a:lnTo>
                    <a:pt x="27" y="1261"/>
                  </a:lnTo>
                  <a:lnTo>
                    <a:pt x="27" y="1261"/>
                  </a:lnTo>
                  <a:lnTo>
                    <a:pt x="27" y="1259"/>
                  </a:lnTo>
                  <a:lnTo>
                    <a:pt x="27" y="1257"/>
                  </a:lnTo>
                  <a:close/>
                  <a:moveTo>
                    <a:pt x="20" y="1248"/>
                  </a:moveTo>
                  <a:lnTo>
                    <a:pt x="20" y="1248"/>
                  </a:lnTo>
                  <a:lnTo>
                    <a:pt x="20" y="1246"/>
                  </a:lnTo>
                  <a:lnTo>
                    <a:pt x="21" y="1246"/>
                  </a:lnTo>
                  <a:lnTo>
                    <a:pt x="21" y="1245"/>
                  </a:lnTo>
                  <a:lnTo>
                    <a:pt x="23" y="1245"/>
                  </a:lnTo>
                  <a:lnTo>
                    <a:pt x="25" y="1245"/>
                  </a:lnTo>
                  <a:lnTo>
                    <a:pt x="25" y="1246"/>
                  </a:lnTo>
                  <a:lnTo>
                    <a:pt x="27" y="1246"/>
                  </a:lnTo>
                  <a:lnTo>
                    <a:pt x="29" y="1246"/>
                  </a:lnTo>
                  <a:lnTo>
                    <a:pt x="32" y="1245"/>
                  </a:lnTo>
                  <a:lnTo>
                    <a:pt x="32" y="1245"/>
                  </a:lnTo>
                  <a:lnTo>
                    <a:pt x="34" y="1245"/>
                  </a:lnTo>
                  <a:lnTo>
                    <a:pt x="34" y="1243"/>
                  </a:lnTo>
                  <a:lnTo>
                    <a:pt x="34" y="1237"/>
                  </a:lnTo>
                  <a:lnTo>
                    <a:pt x="34" y="1236"/>
                  </a:lnTo>
                  <a:lnTo>
                    <a:pt x="34" y="1234"/>
                  </a:lnTo>
                  <a:lnTo>
                    <a:pt x="34" y="1232"/>
                  </a:lnTo>
                  <a:lnTo>
                    <a:pt x="32" y="1232"/>
                  </a:lnTo>
                  <a:lnTo>
                    <a:pt x="32" y="1232"/>
                  </a:lnTo>
                  <a:lnTo>
                    <a:pt x="30" y="1228"/>
                  </a:lnTo>
                  <a:lnTo>
                    <a:pt x="29" y="1228"/>
                  </a:lnTo>
                  <a:lnTo>
                    <a:pt x="29" y="1228"/>
                  </a:lnTo>
                  <a:lnTo>
                    <a:pt x="27" y="1228"/>
                  </a:lnTo>
                  <a:lnTo>
                    <a:pt x="27" y="1230"/>
                  </a:lnTo>
                  <a:lnTo>
                    <a:pt x="29" y="1230"/>
                  </a:lnTo>
                  <a:lnTo>
                    <a:pt x="27" y="1230"/>
                  </a:lnTo>
                  <a:lnTo>
                    <a:pt x="27" y="1232"/>
                  </a:lnTo>
                  <a:lnTo>
                    <a:pt x="27" y="1232"/>
                  </a:lnTo>
                  <a:lnTo>
                    <a:pt x="27" y="1234"/>
                  </a:lnTo>
                  <a:lnTo>
                    <a:pt x="27" y="1234"/>
                  </a:lnTo>
                  <a:lnTo>
                    <a:pt x="25" y="1234"/>
                  </a:lnTo>
                  <a:lnTo>
                    <a:pt x="23" y="1234"/>
                  </a:lnTo>
                  <a:lnTo>
                    <a:pt x="23" y="1234"/>
                  </a:lnTo>
                  <a:lnTo>
                    <a:pt x="21" y="1236"/>
                  </a:lnTo>
                  <a:lnTo>
                    <a:pt x="20" y="1236"/>
                  </a:lnTo>
                  <a:lnTo>
                    <a:pt x="16" y="1241"/>
                  </a:lnTo>
                  <a:lnTo>
                    <a:pt x="14" y="1243"/>
                  </a:lnTo>
                  <a:lnTo>
                    <a:pt x="14" y="1243"/>
                  </a:lnTo>
                  <a:lnTo>
                    <a:pt x="14" y="1245"/>
                  </a:lnTo>
                  <a:lnTo>
                    <a:pt x="16" y="1246"/>
                  </a:lnTo>
                  <a:lnTo>
                    <a:pt x="16" y="1246"/>
                  </a:lnTo>
                  <a:lnTo>
                    <a:pt x="16" y="1250"/>
                  </a:lnTo>
                  <a:lnTo>
                    <a:pt x="18" y="1250"/>
                  </a:lnTo>
                  <a:lnTo>
                    <a:pt x="18" y="1246"/>
                  </a:lnTo>
                  <a:lnTo>
                    <a:pt x="20" y="1248"/>
                  </a:lnTo>
                  <a:lnTo>
                    <a:pt x="20" y="1248"/>
                  </a:lnTo>
                  <a:lnTo>
                    <a:pt x="20" y="1248"/>
                  </a:lnTo>
                  <a:close/>
                  <a:moveTo>
                    <a:pt x="287" y="1226"/>
                  </a:moveTo>
                  <a:lnTo>
                    <a:pt x="285" y="1226"/>
                  </a:lnTo>
                  <a:lnTo>
                    <a:pt x="287" y="1228"/>
                  </a:lnTo>
                  <a:lnTo>
                    <a:pt x="287" y="1230"/>
                  </a:lnTo>
                  <a:lnTo>
                    <a:pt x="287" y="1230"/>
                  </a:lnTo>
                  <a:lnTo>
                    <a:pt x="287" y="1230"/>
                  </a:lnTo>
                  <a:lnTo>
                    <a:pt x="289" y="1230"/>
                  </a:lnTo>
                  <a:lnTo>
                    <a:pt x="289" y="1228"/>
                  </a:lnTo>
                  <a:lnTo>
                    <a:pt x="289" y="1228"/>
                  </a:lnTo>
                  <a:lnTo>
                    <a:pt x="287" y="1226"/>
                  </a:lnTo>
                  <a:lnTo>
                    <a:pt x="287" y="1226"/>
                  </a:lnTo>
                  <a:close/>
                  <a:moveTo>
                    <a:pt x="406" y="1223"/>
                  </a:moveTo>
                  <a:lnTo>
                    <a:pt x="410" y="1223"/>
                  </a:lnTo>
                  <a:lnTo>
                    <a:pt x="411" y="1221"/>
                  </a:lnTo>
                  <a:lnTo>
                    <a:pt x="410" y="1219"/>
                  </a:lnTo>
                  <a:lnTo>
                    <a:pt x="406" y="1219"/>
                  </a:lnTo>
                  <a:lnTo>
                    <a:pt x="406" y="1219"/>
                  </a:lnTo>
                  <a:lnTo>
                    <a:pt x="404" y="1219"/>
                  </a:lnTo>
                  <a:lnTo>
                    <a:pt x="404" y="1223"/>
                  </a:lnTo>
                  <a:lnTo>
                    <a:pt x="406" y="1223"/>
                  </a:lnTo>
                  <a:close/>
                  <a:moveTo>
                    <a:pt x="285" y="1223"/>
                  </a:moveTo>
                  <a:lnTo>
                    <a:pt x="285" y="1223"/>
                  </a:lnTo>
                  <a:lnTo>
                    <a:pt x="285" y="1225"/>
                  </a:lnTo>
                  <a:lnTo>
                    <a:pt x="285" y="1225"/>
                  </a:lnTo>
                  <a:lnTo>
                    <a:pt x="287" y="1226"/>
                  </a:lnTo>
                  <a:lnTo>
                    <a:pt x="287" y="1226"/>
                  </a:lnTo>
                  <a:lnTo>
                    <a:pt x="289" y="1226"/>
                  </a:lnTo>
                  <a:lnTo>
                    <a:pt x="289" y="1226"/>
                  </a:lnTo>
                  <a:lnTo>
                    <a:pt x="289" y="1225"/>
                  </a:lnTo>
                  <a:lnTo>
                    <a:pt x="290" y="1225"/>
                  </a:lnTo>
                  <a:lnTo>
                    <a:pt x="290" y="1225"/>
                  </a:lnTo>
                  <a:lnTo>
                    <a:pt x="290" y="1225"/>
                  </a:lnTo>
                  <a:lnTo>
                    <a:pt x="290" y="1225"/>
                  </a:lnTo>
                  <a:lnTo>
                    <a:pt x="290" y="1225"/>
                  </a:lnTo>
                  <a:lnTo>
                    <a:pt x="289" y="1225"/>
                  </a:lnTo>
                  <a:lnTo>
                    <a:pt x="289" y="1225"/>
                  </a:lnTo>
                  <a:lnTo>
                    <a:pt x="287" y="1223"/>
                  </a:lnTo>
                  <a:lnTo>
                    <a:pt x="285" y="1223"/>
                  </a:lnTo>
                  <a:lnTo>
                    <a:pt x="285" y="1221"/>
                  </a:lnTo>
                  <a:lnTo>
                    <a:pt x="285" y="1221"/>
                  </a:lnTo>
                  <a:lnTo>
                    <a:pt x="287" y="1221"/>
                  </a:lnTo>
                  <a:lnTo>
                    <a:pt x="287" y="1221"/>
                  </a:lnTo>
                  <a:lnTo>
                    <a:pt x="285" y="1219"/>
                  </a:lnTo>
                  <a:lnTo>
                    <a:pt x="287" y="1219"/>
                  </a:lnTo>
                  <a:lnTo>
                    <a:pt x="287" y="1219"/>
                  </a:lnTo>
                  <a:lnTo>
                    <a:pt x="287" y="1219"/>
                  </a:lnTo>
                  <a:lnTo>
                    <a:pt x="287" y="1217"/>
                  </a:lnTo>
                  <a:lnTo>
                    <a:pt x="287" y="1217"/>
                  </a:lnTo>
                  <a:lnTo>
                    <a:pt x="287" y="1217"/>
                  </a:lnTo>
                  <a:lnTo>
                    <a:pt x="287" y="1217"/>
                  </a:lnTo>
                  <a:lnTo>
                    <a:pt x="287" y="1217"/>
                  </a:lnTo>
                  <a:lnTo>
                    <a:pt x="285" y="1217"/>
                  </a:lnTo>
                  <a:lnTo>
                    <a:pt x="285" y="1219"/>
                  </a:lnTo>
                  <a:lnTo>
                    <a:pt x="285" y="1219"/>
                  </a:lnTo>
                  <a:lnTo>
                    <a:pt x="283" y="1219"/>
                  </a:lnTo>
                  <a:lnTo>
                    <a:pt x="283" y="1219"/>
                  </a:lnTo>
                  <a:lnTo>
                    <a:pt x="283" y="1221"/>
                  </a:lnTo>
                  <a:lnTo>
                    <a:pt x="285" y="1221"/>
                  </a:lnTo>
                  <a:lnTo>
                    <a:pt x="285" y="1223"/>
                  </a:lnTo>
                  <a:lnTo>
                    <a:pt x="285" y="1223"/>
                  </a:lnTo>
                  <a:close/>
                  <a:moveTo>
                    <a:pt x="359" y="1163"/>
                  </a:moveTo>
                  <a:lnTo>
                    <a:pt x="359" y="1163"/>
                  </a:lnTo>
                  <a:lnTo>
                    <a:pt x="359" y="1163"/>
                  </a:lnTo>
                  <a:lnTo>
                    <a:pt x="357" y="1163"/>
                  </a:lnTo>
                  <a:lnTo>
                    <a:pt x="357" y="1165"/>
                  </a:lnTo>
                  <a:lnTo>
                    <a:pt x="355" y="1165"/>
                  </a:lnTo>
                  <a:lnTo>
                    <a:pt x="355" y="1167"/>
                  </a:lnTo>
                  <a:lnTo>
                    <a:pt x="354" y="1169"/>
                  </a:lnTo>
                  <a:lnTo>
                    <a:pt x="354" y="1169"/>
                  </a:lnTo>
                  <a:lnTo>
                    <a:pt x="354" y="1169"/>
                  </a:lnTo>
                  <a:lnTo>
                    <a:pt x="355" y="1169"/>
                  </a:lnTo>
                  <a:lnTo>
                    <a:pt x="355" y="1169"/>
                  </a:lnTo>
                  <a:lnTo>
                    <a:pt x="355" y="1169"/>
                  </a:lnTo>
                  <a:lnTo>
                    <a:pt x="357" y="1169"/>
                  </a:lnTo>
                  <a:lnTo>
                    <a:pt x="359" y="1167"/>
                  </a:lnTo>
                  <a:lnTo>
                    <a:pt x="361" y="1167"/>
                  </a:lnTo>
                  <a:lnTo>
                    <a:pt x="361" y="1167"/>
                  </a:lnTo>
                  <a:lnTo>
                    <a:pt x="359" y="1167"/>
                  </a:lnTo>
                  <a:lnTo>
                    <a:pt x="359" y="1167"/>
                  </a:lnTo>
                  <a:lnTo>
                    <a:pt x="359" y="1165"/>
                  </a:lnTo>
                  <a:lnTo>
                    <a:pt x="359" y="1165"/>
                  </a:lnTo>
                  <a:lnTo>
                    <a:pt x="359" y="1165"/>
                  </a:lnTo>
                  <a:lnTo>
                    <a:pt x="361" y="1165"/>
                  </a:lnTo>
                  <a:lnTo>
                    <a:pt x="361" y="1165"/>
                  </a:lnTo>
                  <a:lnTo>
                    <a:pt x="363" y="1163"/>
                  </a:lnTo>
                  <a:lnTo>
                    <a:pt x="363" y="1163"/>
                  </a:lnTo>
                  <a:lnTo>
                    <a:pt x="363" y="1161"/>
                  </a:lnTo>
                  <a:lnTo>
                    <a:pt x="361" y="1163"/>
                  </a:lnTo>
                  <a:lnTo>
                    <a:pt x="359" y="1163"/>
                  </a:lnTo>
                  <a:close/>
                  <a:moveTo>
                    <a:pt x="350" y="1163"/>
                  </a:moveTo>
                  <a:lnTo>
                    <a:pt x="352" y="1163"/>
                  </a:lnTo>
                  <a:lnTo>
                    <a:pt x="352" y="1163"/>
                  </a:lnTo>
                  <a:lnTo>
                    <a:pt x="352" y="1161"/>
                  </a:lnTo>
                  <a:lnTo>
                    <a:pt x="352" y="1161"/>
                  </a:lnTo>
                  <a:lnTo>
                    <a:pt x="352" y="1160"/>
                  </a:lnTo>
                  <a:lnTo>
                    <a:pt x="352" y="1160"/>
                  </a:lnTo>
                  <a:lnTo>
                    <a:pt x="352" y="1160"/>
                  </a:lnTo>
                  <a:lnTo>
                    <a:pt x="352" y="1161"/>
                  </a:lnTo>
                  <a:lnTo>
                    <a:pt x="354" y="1160"/>
                  </a:lnTo>
                  <a:lnTo>
                    <a:pt x="354" y="1160"/>
                  </a:lnTo>
                  <a:lnTo>
                    <a:pt x="354" y="1161"/>
                  </a:lnTo>
                  <a:lnTo>
                    <a:pt x="354" y="1160"/>
                  </a:lnTo>
                  <a:lnTo>
                    <a:pt x="354" y="1160"/>
                  </a:lnTo>
                  <a:lnTo>
                    <a:pt x="354" y="1160"/>
                  </a:lnTo>
                  <a:lnTo>
                    <a:pt x="354" y="1160"/>
                  </a:lnTo>
                  <a:lnTo>
                    <a:pt x="354" y="1160"/>
                  </a:lnTo>
                  <a:lnTo>
                    <a:pt x="354" y="1160"/>
                  </a:lnTo>
                  <a:lnTo>
                    <a:pt x="355" y="1158"/>
                  </a:lnTo>
                  <a:lnTo>
                    <a:pt x="355" y="1158"/>
                  </a:lnTo>
                  <a:lnTo>
                    <a:pt x="354" y="1158"/>
                  </a:lnTo>
                  <a:lnTo>
                    <a:pt x="352" y="1158"/>
                  </a:lnTo>
                  <a:lnTo>
                    <a:pt x="350" y="1158"/>
                  </a:lnTo>
                  <a:lnTo>
                    <a:pt x="350" y="1158"/>
                  </a:lnTo>
                  <a:lnTo>
                    <a:pt x="348" y="1158"/>
                  </a:lnTo>
                  <a:lnTo>
                    <a:pt x="348" y="1160"/>
                  </a:lnTo>
                  <a:lnTo>
                    <a:pt x="348" y="1160"/>
                  </a:lnTo>
                  <a:lnTo>
                    <a:pt x="348" y="1161"/>
                  </a:lnTo>
                  <a:lnTo>
                    <a:pt x="348" y="1161"/>
                  </a:lnTo>
                  <a:lnTo>
                    <a:pt x="348" y="1161"/>
                  </a:lnTo>
                  <a:lnTo>
                    <a:pt x="346" y="1161"/>
                  </a:lnTo>
                  <a:lnTo>
                    <a:pt x="346" y="1163"/>
                  </a:lnTo>
                  <a:lnTo>
                    <a:pt x="346" y="1163"/>
                  </a:lnTo>
                  <a:lnTo>
                    <a:pt x="346" y="1163"/>
                  </a:lnTo>
                  <a:lnTo>
                    <a:pt x="346" y="1165"/>
                  </a:lnTo>
                  <a:lnTo>
                    <a:pt x="348" y="1163"/>
                  </a:lnTo>
                  <a:lnTo>
                    <a:pt x="348" y="1163"/>
                  </a:lnTo>
                  <a:lnTo>
                    <a:pt x="348" y="1163"/>
                  </a:lnTo>
                  <a:lnTo>
                    <a:pt x="350" y="1163"/>
                  </a:lnTo>
                  <a:lnTo>
                    <a:pt x="350" y="1163"/>
                  </a:lnTo>
                  <a:lnTo>
                    <a:pt x="350" y="1163"/>
                  </a:lnTo>
                  <a:close/>
                  <a:moveTo>
                    <a:pt x="330" y="1161"/>
                  </a:moveTo>
                  <a:lnTo>
                    <a:pt x="330" y="1160"/>
                  </a:lnTo>
                  <a:lnTo>
                    <a:pt x="330" y="1158"/>
                  </a:lnTo>
                  <a:lnTo>
                    <a:pt x="328" y="1156"/>
                  </a:lnTo>
                  <a:lnTo>
                    <a:pt x="328" y="1156"/>
                  </a:lnTo>
                  <a:lnTo>
                    <a:pt x="328" y="1154"/>
                  </a:lnTo>
                  <a:lnTo>
                    <a:pt x="328" y="1154"/>
                  </a:lnTo>
                  <a:lnTo>
                    <a:pt x="328" y="1154"/>
                  </a:lnTo>
                  <a:lnTo>
                    <a:pt x="328" y="1154"/>
                  </a:lnTo>
                  <a:lnTo>
                    <a:pt x="327" y="1154"/>
                  </a:lnTo>
                  <a:lnTo>
                    <a:pt x="327" y="1154"/>
                  </a:lnTo>
                  <a:lnTo>
                    <a:pt x="327" y="1154"/>
                  </a:lnTo>
                  <a:lnTo>
                    <a:pt x="327" y="1158"/>
                  </a:lnTo>
                  <a:lnTo>
                    <a:pt x="327" y="1158"/>
                  </a:lnTo>
                  <a:lnTo>
                    <a:pt x="327" y="1158"/>
                  </a:lnTo>
                  <a:lnTo>
                    <a:pt x="327" y="1160"/>
                  </a:lnTo>
                  <a:lnTo>
                    <a:pt x="327" y="1160"/>
                  </a:lnTo>
                  <a:lnTo>
                    <a:pt x="325" y="1161"/>
                  </a:lnTo>
                  <a:lnTo>
                    <a:pt x="325" y="1163"/>
                  </a:lnTo>
                  <a:lnTo>
                    <a:pt x="325" y="1165"/>
                  </a:lnTo>
                  <a:lnTo>
                    <a:pt x="327" y="1165"/>
                  </a:lnTo>
                  <a:lnTo>
                    <a:pt x="327" y="1165"/>
                  </a:lnTo>
                  <a:lnTo>
                    <a:pt x="327" y="1167"/>
                  </a:lnTo>
                  <a:lnTo>
                    <a:pt x="327" y="1169"/>
                  </a:lnTo>
                  <a:lnTo>
                    <a:pt x="327" y="1169"/>
                  </a:lnTo>
                  <a:lnTo>
                    <a:pt x="327" y="1169"/>
                  </a:lnTo>
                  <a:lnTo>
                    <a:pt x="328" y="1170"/>
                  </a:lnTo>
                  <a:lnTo>
                    <a:pt x="328" y="1170"/>
                  </a:lnTo>
                  <a:lnTo>
                    <a:pt x="328" y="1169"/>
                  </a:lnTo>
                  <a:lnTo>
                    <a:pt x="328" y="1169"/>
                  </a:lnTo>
                  <a:lnTo>
                    <a:pt x="328" y="1167"/>
                  </a:lnTo>
                  <a:lnTo>
                    <a:pt x="328" y="1167"/>
                  </a:lnTo>
                  <a:lnTo>
                    <a:pt x="328" y="1167"/>
                  </a:lnTo>
                  <a:lnTo>
                    <a:pt x="330" y="1165"/>
                  </a:lnTo>
                  <a:lnTo>
                    <a:pt x="330" y="1165"/>
                  </a:lnTo>
                  <a:lnTo>
                    <a:pt x="330" y="1163"/>
                  </a:lnTo>
                  <a:lnTo>
                    <a:pt x="330" y="1163"/>
                  </a:lnTo>
                  <a:lnTo>
                    <a:pt x="330" y="1161"/>
                  </a:lnTo>
                  <a:lnTo>
                    <a:pt x="330" y="1161"/>
                  </a:lnTo>
                  <a:close/>
                  <a:moveTo>
                    <a:pt x="361" y="1156"/>
                  </a:moveTo>
                  <a:lnTo>
                    <a:pt x="361" y="1158"/>
                  </a:lnTo>
                  <a:lnTo>
                    <a:pt x="361" y="1158"/>
                  </a:lnTo>
                  <a:lnTo>
                    <a:pt x="363" y="1160"/>
                  </a:lnTo>
                  <a:lnTo>
                    <a:pt x="363" y="1160"/>
                  </a:lnTo>
                  <a:lnTo>
                    <a:pt x="363" y="1160"/>
                  </a:lnTo>
                  <a:lnTo>
                    <a:pt x="365" y="1160"/>
                  </a:lnTo>
                  <a:lnTo>
                    <a:pt x="365" y="1160"/>
                  </a:lnTo>
                  <a:lnTo>
                    <a:pt x="365" y="1160"/>
                  </a:lnTo>
                  <a:lnTo>
                    <a:pt x="365" y="1160"/>
                  </a:lnTo>
                  <a:lnTo>
                    <a:pt x="365" y="1160"/>
                  </a:lnTo>
                  <a:lnTo>
                    <a:pt x="365" y="1158"/>
                  </a:lnTo>
                  <a:lnTo>
                    <a:pt x="366" y="1158"/>
                  </a:lnTo>
                  <a:lnTo>
                    <a:pt x="366" y="1158"/>
                  </a:lnTo>
                  <a:lnTo>
                    <a:pt x="366" y="1158"/>
                  </a:lnTo>
                  <a:lnTo>
                    <a:pt x="366" y="1156"/>
                  </a:lnTo>
                  <a:lnTo>
                    <a:pt x="366" y="1156"/>
                  </a:lnTo>
                  <a:lnTo>
                    <a:pt x="366" y="1156"/>
                  </a:lnTo>
                  <a:lnTo>
                    <a:pt x="366" y="1154"/>
                  </a:lnTo>
                  <a:lnTo>
                    <a:pt x="368" y="1152"/>
                  </a:lnTo>
                  <a:lnTo>
                    <a:pt x="368" y="1152"/>
                  </a:lnTo>
                  <a:lnTo>
                    <a:pt x="368" y="1152"/>
                  </a:lnTo>
                  <a:lnTo>
                    <a:pt x="368" y="1151"/>
                  </a:lnTo>
                  <a:lnTo>
                    <a:pt x="368" y="1151"/>
                  </a:lnTo>
                  <a:lnTo>
                    <a:pt x="368" y="1151"/>
                  </a:lnTo>
                  <a:lnTo>
                    <a:pt x="368" y="1149"/>
                  </a:lnTo>
                  <a:lnTo>
                    <a:pt x="368" y="1149"/>
                  </a:lnTo>
                  <a:lnTo>
                    <a:pt x="366" y="1149"/>
                  </a:lnTo>
                  <a:lnTo>
                    <a:pt x="366" y="1151"/>
                  </a:lnTo>
                  <a:lnTo>
                    <a:pt x="365" y="1151"/>
                  </a:lnTo>
                  <a:lnTo>
                    <a:pt x="363" y="1152"/>
                  </a:lnTo>
                  <a:lnTo>
                    <a:pt x="363" y="1152"/>
                  </a:lnTo>
                  <a:lnTo>
                    <a:pt x="363" y="1154"/>
                  </a:lnTo>
                  <a:lnTo>
                    <a:pt x="363" y="1154"/>
                  </a:lnTo>
                  <a:lnTo>
                    <a:pt x="363" y="1154"/>
                  </a:lnTo>
                  <a:lnTo>
                    <a:pt x="363" y="1154"/>
                  </a:lnTo>
                  <a:lnTo>
                    <a:pt x="363" y="1154"/>
                  </a:lnTo>
                  <a:lnTo>
                    <a:pt x="363" y="1156"/>
                  </a:lnTo>
                  <a:lnTo>
                    <a:pt x="363" y="1156"/>
                  </a:lnTo>
                  <a:lnTo>
                    <a:pt x="363" y="1156"/>
                  </a:lnTo>
                  <a:lnTo>
                    <a:pt x="363" y="1156"/>
                  </a:lnTo>
                  <a:lnTo>
                    <a:pt x="361" y="1156"/>
                  </a:lnTo>
                  <a:close/>
                  <a:moveTo>
                    <a:pt x="379" y="1140"/>
                  </a:moveTo>
                  <a:lnTo>
                    <a:pt x="379" y="1140"/>
                  </a:lnTo>
                  <a:lnTo>
                    <a:pt x="379" y="1142"/>
                  </a:lnTo>
                  <a:lnTo>
                    <a:pt x="377" y="1142"/>
                  </a:lnTo>
                  <a:lnTo>
                    <a:pt x="377" y="1143"/>
                  </a:lnTo>
                  <a:lnTo>
                    <a:pt x="377" y="1143"/>
                  </a:lnTo>
                  <a:lnTo>
                    <a:pt x="381" y="1142"/>
                  </a:lnTo>
                  <a:lnTo>
                    <a:pt x="383" y="1140"/>
                  </a:lnTo>
                  <a:lnTo>
                    <a:pt x="381" y="1140"/>
                  </a:lnTo>
                  <a:lnTo>
                    <a:pt x="381" y="1140"/>
                  </a:lnTo>
                  <a:lnTo>
                    <a:pt x="379" y="1140"/>
                  </a:lnTo>
                  <a:close/>
                  <a:moveTo>
                    <a:pt x="381" y="1134"/>
                  </a:moveTo>
                  <a:lnTo>
                    <a:pt x="381" y="1134"/>
                  </a:lnTo>
                  <a:lnTo>
                    <a:pt x="381" y="1134"/>
                  </a:lnTo>
                  <a:lnTo>
                    <a:pt x="381" y="1134"/>
                  </a:lnTo>
                  <a:lnTo>
                    <a:pt x="381" y="1134"/>
                  </a:lnTo>
                  <a:lnTo>
                    <a:pt x="383" y="1136"/>
                  </a:lnTo>
                  <a:lnTo>
                    <a:pt x="383" y="1136"/>
                  </a:lnTo>
                  <a:lnTo>
                    <a:pt x="383" y="1136"/>
                  </a:lnTo>
                  <a:lnTo>
                    <a:pt x="383" y="1136"/>
                  </a:lnTo>
                  <a:lnTo>
                    <a:pt x="383" y="1136"/>
                  </a:lnTo>
                  <a:lnTo>
                    <a:pt x="383" y="1136"/>
                  </a:lnTo>
                  <a:lnTo>
                    <a:pt x="383" y="1134"/>
                  </a:lnTo>
                  <a:lnTo>
                    <a:pt x="384" y="1134"/>
                  </a:lnTo>
                  <a:lnTo>
                    <a:pt x="384" y="1133"/>
                  </a:lnTo>
                  <a:lnTo>
                    <a:pt x="384" y="1133"/>
                  </a:lnTo>
                  <a:lnTo>
                    <a:pt x="384" y="1133"/>
                  </a:lnTo>
                  <a:lnTo>
                    <a:pt x="384" y="1133"/>
                  </a:lnTo>
                  <a:lnTo>
                    <a:pt x="384" y="1131"/>
                  </a:lnTo>
                  <a:lnTo>
                    <a:pt x="384" y="1131"/>
                  </a:lnTo>
                  <a:lnTo>
                    <a:pt x="383" y="1131"/>
                  </a:lnTo>
                  <a:lnTo>
                    <a:pt x="383" y="1131"/>
                  </a:lnTo>
                  <a:lnTo>
                    <a:pt x="381" y="1133"/>
                  </a:lnTo>
                  <a:lnTo>
                    <a:pt x="381" y="1134"/>
                  </a:lnTo>
                  <a:close/>
                  <a:moveTo>
                    <a:pt x="372" y="1134"/>
                  </a:moveTo>
                  <a:lnTo>
                    <a:pt x="375" y="1134"/>
                  </a:lnTo>
                  <a:lnTo>
                    <a:pt x="370" y="1133"/>
                  </a:lnTo>
                  <a:lnTo>
                    <a:pt x="368" y="1131"/>
                  </a:lnTo>
                  <a:lnTo>
                    <a:pt x="361" y="1131"/>
                  </a:lnTo>
                  <a:lnTo>
                    <a:pt x="365" y="1133"/>
                  </a:lnTo>
                  <a:lnTo>
                    <a:pt x="365" y="1133"/>
                  </a:lnTo>
                  <a:lnTo>
                    <a:pt x="365" y="1134"/>
                  </a:lnTo>
                  <a:lnTo>
                    <a:pt x="366" y="1134"/>
                  </a:lnTo>
                  <a:lnTo>
                    <a:pt x="366" y="1134"/>
                  </a:lnTo>
                  <a:lnTo>
                    <a:pt x="368" y="1136"/>
                  </a:lnTo>
                  <a:lnTo>
                    <a:pt x="370" y="1138"/>
                  </a:lnTo>
                  <a:lnTo>
                    <a:pt x="372" y="1138"/>
                  </a:lnTo>
                  <a:lnTo>
                    <a:pt x="374" y="1136"/>
                  </a:lnTo>
                  <a:lnTo>
                    <a:pt x="372" y="1136"/>
                  </a:lnTo>
                  <a:lnTo>
                    <a:pt x="370" y="1136"/>
                  </a:lnTo>
                  <a:lnTo>
                    <a:pt x="370" y="1134"/>
                  </a:lnTo>
                  <a:lnTo>
                    <a:pt x="372" y="1134"/>
                  </a:lnTo>
                  <a:lnTo>
                    <a:pt x="372" y="1134"/>
                  </a:lnTo>
                  <a:close/>
                  <a:moveTo>
                    <a:pt x="377" y="1125"/>
                  </a:moveTo>
                  <a:lnTo>
                    <a:pt x="377" y="1127"/>
                  </a:lnTo>
                  <a:lnTo>
                    <a:pt x="379" y="1127"/>
                  </a:lnTo>
                  <a:lnTo>
                    <a:pt x="379" y="1127"/>
                  </a:lnTo>
                  <a:lnTo>
                    <a:pt x="379" y="1129"/>
                  </a:lnTo>
                  <a:lnTo>
                    <a:pt x="379" y="1129"/>
                  </a:lnTo>
                  <a:lnTo>
                    <a:pt x="379" y="1129"/>
                  </a:lnTo>
                  <a:lnTo>
                    <a:pt x="379" y="1131"/>
                  </a:lnTo>
                  <a:lnTo>
                    <a:pt x="377" y="1131"/>
                  </a:lnTo>
                  <a:lnTo>
                    <a:pt x="379" y="1131"/>
                  </a:lnTo>
                  <a:lnTo>
                    <a:pt x="379" y="1131"/>
                  </a:lnTo>
                  <a:lnTo>
                    <a:pt x="381" y="1131"/>
                  </a:lnTo>
                  <a:lnTo>
                    <a:pt x="381" y="1129"/>
                  </a:lnTo>
                  <a:lnTo>
                    <a:pt x="383" y="1127"/>
                  </a:lnTo>
                  <a:lnTo>
                    <a:pt x="381" y="1127"/>
                  </a:lnTo>
                  <a:lnTo>
                    <a:pt x="381" y="1125"/>
                  </a:lnTo>
                  <a:lnTo>
                    <a:pt x="381" y="1125"/>
                  </a:lnTo>
                  <a:lnTo>
                    <a:pt x="381" y="1125"/>
                  </a:lnTo>
                  <a:lnTo>
                    <a:pt x="381" y="1125"/>
                  </a:lnTo>
                  <a:lnTo>
                    <a:pt x="379" y="1124"/>
                  </a:lnTo>
                  <a:lnTo>
                    <a:pt x="379" y="1124"/>
                  </a:lnTo>
                  <a:lnTo>
                    <a:pt x="379" y="1124"/>
                  </a:lnTo>
                  <a:lnTo>
                    <a:pt x="379" y="1124"/>
                  </a:lnTo>
                  <a:lnTo>
                    <a:pt x="377" y="1124"/>
                  </a:lnTo>
                  <a:lnTo>
                    <a:pt x="377" y="1124"/>
                  </a:lnTo>
                  <a:lnTo>
                    <a:pt x="377" y="1125"/>
                  </a:lnTo>
                  <a:lnTo>
                    <a:pt x="377" y="1125"/>
                  </a:lnTo>
                  <a:close/>
                  <a:moveTo>
                    <a:pt x="355" y="1125"/>
                  </a:moveTo>
                  <a:lnTo>
                    <a:pt x="357" y="1125"/>
                  </a:lnTo>
                  <a:lnTo>
                    <a:pt x="355" y="1124"/>
                  </a:lnTo>
                  <a:lnTo>
                    <a:pt x="350" y="1122"/>
                  </a:lnTo>
                  <a:lnTo>
                    <a:pt x="350" y="1124"/>
                  </a:lnTo>
                  <a:lnTo>
                    <a:pt x="350" y="1124"/>
                  </a:lnTo>
                  <a:lnTo>
                    <a:pt x="350" y="1124"/>
                  </a:lnTo>
                  <a:lnTo>
                    <a:pt x="350" y="1125"/>
                  </a:lnTo>
                  <a:lnTo>
                    <a:pt x="350" y="1125"/>
                  </a:lnTo>
                  <a:lnTo>
                    <a:pt x="352" y="1127"/>
                  </a:lnTo>
                  <a:lnTo>
                    <a:pt x="352" y="1127"/>
                  </a:lnTo>
                  <a:lnTo>
                    <a:pt x="354" y="1127"/>
                  </a:lnTo>
                  <a:lnTo>
                    <a:pt x="355" y="1127"/>
                  </a:lnTo>
                  <a:lnTo>
                    <a:pt x="355" y="1125"/>
                  </a:lnTo>
                  <a:lnTo>
                    <a:pt x="355" y="1125"/>
                  </a:lnTo>
                  <a:lnTo>
                    <a:pt x="354" y="1125"/>
                  </a:lnTo>
                  <a:lnTo>
                    <a:pt x="355" y="1125"/>
                  </a:lnTo>
                  <a:lnTo>
                    <a:pt x="355" y="1125"/>
                  </a:lnTo>
                  <a:close/>
                  <a:moveTo>
                    <a:pt x="386" y="1122"/>
                  </a:moveTo>
                  <a:lnTo>
                    <a:pt x="386" y="1122"/>
                  </a:lnTo>
                  <a:lnTo>
                    <a:pt x="388" y="1124"/>
                  </a:lnTo>
                  <a:lnTo>
                    <a:pt x="388" y="1122"/>
                  </a:lnTo>
                  <a:lnTo>
                    <a:pt x="388" y="1122"/>
                  </a:lnTo>
                  <a:lnTo>
                    <a:pt x="388" y="1122"/>
                  </a:lnTo>
                  <a:lnTo>
                    <a:pt x="388" y="1122"/>
                  </a:lnTo>
                  <a:lnTo>
                    <a:pt x="386" y="1122"/>
                  </a:lnTo>
                  <a:close/>
                  <a:moveTo>
                    <a:pt x="390" y="1122"/>
                  </a:moveTo>
                  <a:lnTo>
                    <a:pt x="390" y="1122"/>
                  </a:lnTo>
                  <a:lnTo>
                    <a:pt x="390" y="1124"/>
                  </a:lnTo>
                  <a:lnTo>
                    <a:pt x="392" y="1124"/>
                  </a:lnTo>
                  <a:lnTo>
                    <a:pt x="392" y="1124"/>
                  </a:lnTo>
                  <a:lnTo>
                    <a:pt x="392" y="1122"/>
                  </a:lnTo>
                  <a:lnTo>
                    <a:pt x="392" y="1122"/>
                  </a:lnTo>
                  <a:lnTo>
                    <a:pt x="392" y="1122"/>
                  </a:lnTo>
                  <a:lnTo>
                    <a:pt x="390" y="1120"/>
                  </a:lnTo>
                  <a:lnTo>
                    <a:pt x="390" y="1120"/>
                  </a:lnTo>
                  <a:lnTo>
                    <a:pt x="390" y="1122"/>
                  </a:lnTo>
                  <a:lnTo>
                    <a:pt x="390" y="1122"/>
                  </a:lnTo>
                  <a:lnTo>
                    <a:pt x="390" y="1122"/>
                  </a:lnTo>
                  <a:close/>
                  <a:moveTo>
                    <a:pt x="390" y="1120"/>
                  </a:moveTo>
                  <a:lnTo>
                    <a:pt x="390" y="1120"/>
                  </a:lnTo>
                  <a:lnTo>
                    <a:pt x="390" y="1118"/>
                  </a:lnTo>
                  <a:lnTo>
                    <a:pt x="390" y="1118"/>
                  </a:lnTo>
                  <a:lnTo>
                    <a:pt x="390" y="1116"/>
                  </a:lnTo>
                  <a:lnTo>
                    <a:pt x="390" y="1116"/>
                  </a:lnTo>
                  <a:lnTo>
                    <a:pt x="390" y="1116"/>
                  </a:lnTo>
                  <a:lnTo>
                    <a:pt x="388" y="1118"/>
                  </a:lnTo>
                  <a:lnTo>
                    <a:pt x="388" y="1118"/>
                  </a:lnTo>
                  <a:lnTo>
                    <a:pt x="388" y="1120"/>
                  </a:lnTo>
                  <a:lnTo>
                    <a:pt x="390" y="1120"/>
                  </a:lnTo>
                  <a:close/>
                  <a:moveTo>
                    <a:pt x="375" y="1113"/>
                  </a:moveTo>
                  <a:lnTo>
                    <a:pt x="375" y="1113"/>
                  </a:lnTo>
                  <a:lnTo>
                    <a:pt x="375" y="1111"/>
                  </a:lnTo>
                  <a:lnTo>
                    <a:pt x="377" y="1111"/>
                  </a:lnTo>
                  <a:lnTo>
                    <a:pt x="377" y="1111"/>
                  </a:lnTo>
                  <a:lnTo>
                    <a:pt x="379" y="1109"/>
                  </a:lnTo>
                  <a:lnTo>
                    <a:pt x="381" y="1107"/>
                  </a:lnTo>
                  <a:lnTo>
                    <a:pt x="381" y="1107"/>
                  </a:lnTo>
                  <a:lnTo>
                    <a:pt x="379" y="1107"/>
                  </a:lnTo>
                  <a:lnTo>
                    <a:pt x="379" y="1107"/>
                  </a:lnTo>
                  <a:lnTo>
                    <a:pt x="379" y="1107"/>
                  </a:lnTo>
                  <a:lnTo>
                    <a:pt x="379" y="1107"/>
                  </a:lnTo>
                  <a:lnTo>
                    <a:pt x="379" y="1107"/>
                  </a:lnTo>
                  <a:lnTo>
                    <a:pt x="377" y="1107"/>
                  </a:lnTo>
                  <a:lnTo>
                    <a:pt x="375" y="1107"/>
                  </a:lnTo>
                  <a:lnTo>
                    <a:pt x="375" y="1107"/>
                  </a:lnTo>
                  <a:lnTo>
                    <a:pt x="374" y="1107"/>
                  </a:lnTo>
                  <a:lnTo>
                    <a:pt x="374" y="1109"/>
                  </a:lnTo>
                  <a:lnTo>
                    <a:pt x="372" y="1109"/>
                  </a:lnTo>
                  <a:lnTo>
                    <a:pt x="372" y="1111"/>
                  </a:lnTo>
                  <a:lnTo>
                    <a:pt x="372" y="1111"/>
                  </a:lnTo>
                  <a:lnTo>
                    <a:pt x="372" y="1111"/>
                  </a:lnTo>
                  <a:lnTo>
                    <a:pt x="372" y="1111"/>
                  </a:lnTo>
                  <a:lnTo>
                    <a:pt x="372" y="1111"/>
                  </a:lnTo>
                  <a:lnTo>
                    <a:pt x="372" y="1113"/>
                  </a:lnTo>
                  <a:lnTo>
                    <a:pt x="374" y="1113"/>
                  </a:lnTo>
                  <a:lnTo>
                    <a:pt x="374" y="1113"/>
                  </a:lnTo>
                  <a:lnTo>
                    <a:pt x="374" y="1113"/>
                  </a:lnTo>
                  <a:lnTo>
                    <a:pt x="374" y="1113"/>
                  </a:lnTo>
                  <a:lnTo>
                    <a:pt x="372" y="1113"/>
                  </a:lnTo>
                  <a:lnTo>
                    <a:pt x="372" y="1113"/>
                  </a:lnTo>
                  <a:lnTo>
                    <a:pt x="372" y="1113"/>
                  </a:lnTo>
                  <a:lnTo>
                    <a:pt x="372" y="1113"/>
                  </a:lnTo>
                  <a:lnTo>
                    <a:pt x="372" y="1113"/>
                  </a:lnTo>
                  <a:lnTo>
                    <a:pt x="372" y="1113"/>
                  </a:lnTo>
                  <a:lnTo>
                    <a:pt x="372" y="1113"/>
                  </a:lnTo>
                  <a:lnTo>
                    <a:pt x="370" y="1113"/>
                  </a:lnTo>
                  <a:lnTo>
                    <a:pt x="370" y="1113"/>
                  </a:lnTo>
                  <a:lnTo>
                    <a:pt x="370" y="1113"/>
                  </a:lnTo>
                  <a:lnTo>
                    <a:pt x="370" y="1113"/>
                  </a:lnTo>
                  <a:lnTo>
                    <a:pt x="370" y="1114"/>
                  </a:lnTo>
                  <a:lnTo>
                    <a:pt x="370" y="1114"/>
                  </a:lnTo>
                  <a:lnTo>
                    <a:pt x="370" y="1116"/>
                  </a:lnTo>
                  <a:lnTo>
                    <a:pt x="372" y="1116"/>
                  </a:lnTo>
                  <a:lnTo>
                    <a:pt x="372" y="1118"/>
                  </a:lnTo>
                  <a:lnTo>
                    <a:pt x="372" y="1118"/>
                  </a:lnTo>
                  <a:lnTo>
                    <a:pt x="372" y="1120"/>
                  </a:lnTo>
                  <a:lnTo>
                    <a:pt x="372" y="1120"/>
                  </a:lnTo>
                  <a:lnTo>
                    <a:pt x="372" y="1118"/>
                  </a:lnTo>
                  <a:lnTo>
                    <a:pt x="374" y="1118"/>
                  </a:lnTo>
                  <a:lnTo>
                    <a:pt x="374" y="1118"/>
                  </a:lnTo>
                  <a:lnTo>
                    <a:pt x="374" y="1114"/>
                  </a:lnTo>
                  <a:lnTo>
                    <a:pt x="374" y="1116"/>
                  </a:lnTo>
                  <a:lnTo>
                    <a:pt x="374" y="1116"/>
                  </a:lnTo>
                  <a:lnTo>
                    <a:pt x="375" y="1116"/>
                  </a:lnTo>
                  <a:lnTo>
                    <a:pt x="375" y="1114"/>
                  </a:lnTo>
                  <a:lnTo>
                    <a:pt x="374" y="1113"/>
                  </a:lnTo>
                  <a:lnTo>
                    <a:pt x="374" y="1113"/>
                  </a:lnTo>
                  <a:lnTo>
                    <a:pt x="375" y="1113"/>
                  </a:lnTo>
                  <a:lnTo>
                    <a:pt x="375" y="1113"/>
                  </a:lnTo>
                  <a:lnTo>
                    <a:pt x="375" y="1113"/>
                  </a:lnTo>
                  <a:lnTo>
                    <a:pt x="375" y="1113"/>
                  </a:lnTo>
                  <a:close/>
                  <a:moveTo>
                    <a:pt x="393" y="1100"/>
                  </a:moveTo>
                  <a:lnTo>
                    <a:pt x="393" y="1100"/>
                  </a:lnTo>
                  <a:lnTo>
                    <a:pt x="393" y="1100"/>
                  </a:lnTo>
                  <a:lnTo>
                    <a:pt x="393" y="1100"/>
                  </a:lnTo>
                  <a:lnTo>
                    <a:pt x="393" y="1098"/>
                  </a:lnTo>
                  <a:lnTo>
                    <a:pt x="393" y="1098"/>
                  </a:lnTo>
                  <a:lnTo>
                    <a:pt x="393" y="1098"/>
                  </a:lnTo>
                  <a:lnTo>
                    <a:pt x="393" y="1096"/>
                  </a:lnTo>
                  <a:lnTo>
                    <a:pt x="392" y="1096"/>
                  </a:lnTo>
                  <a:lnTo>
                    <a:pt x="392" y="1096"/>
                  </a:lnTo>
                  <a:lnTo>
                    <a:pt x="388" y="1102"/>
                  </a:lnTo>
                  <a:lnTo>
                    <a:pt x="388" y="1102"/>
                  </a:lnTo>
                  <a:lnTo>
                    <a:pt x="388" y="1104"/>
                  </a:lnTo>
                  <a:lnTo>
                    <a:pt x="388" y="1104"/>
                  </a:lnTo>
                  <a:lnTo>
                    <a:pt x="390" y="1104"/>
                  </a:lnTo>
                  <a:lnTo>
                    <a:pt x="390" y="1104"/>
                  </a:lnTo>
                  <a:lnTo>
                    <a:pt x="390" y="1102"/>
                  </a:lnTo>
                  <a:lnTo>
                    <a:pt x="392" y="1100"/>
                  </a:lnTo>
                  <a:lnTo>
                    <a:pt x="392" y="1100"/>
                  </a:lnTo>
                  <a:lnTo>
                    <a:pt x="392" y="1100"/>
                  </a:lnTo>
                  <a:lnTo>
                    <a:pt x="393" y="1100"/>
                  </a:lnTo>
                  <a:close/>
                  <a:moveTo>
                    <a:pt x="386" y="1100"/>
                  </a:moveTo>
                  <a:lnTo>
                    <a:pt x="384" y="1102"/>
                  </a:lnTo>
                  <a:lnTo>
                    <a:pt x="384" y="1102"/>
                  </a:lnTo>
                  <a:lnTo>
                    <a:pt x="383" y="1104"/>
                  </a:lnTo>
                  <a:lnTo>
                    <a:pt x="383" y="1104"/>
                  </a:lnTo>
                  <a:lnTo>
                    <a:pt x="383" y="1104"/>
                  </a:lnTo>
                  <a:lnTo>
                    <a:pt x="383" y="1104"/>
                  </a:lnTo>
                  <a:lnTo>
                    <a:pt x="384" y="1104"/>
                  </a:lnTo>
                  <a:lnTo>
                    <a:pt x="384" y="1104"/>
                  </a:lnTo>
                  <a:lnTo>
                    <a:pt x="384" y="1104"/>
                  </a:lnTo>
                  <a:lnTo>
                    <a:pt x="386" y="1104"/>
                  </a:lnTo>
                  <a:lnTo>
                    <a:pt x="386" y="1104"/>
                  </a:lnTo>
                  <a:lnTo>
                    <a:pt x="386" y="1102"/>
                  </a:lnTo>
                  <a:lnTo>
                    <a:pt x="386" y="1102"/>
                  </a:lnTo>
                  <a:lnTo>
                    <a:pt x="388" y="1102"/>
                  </a:lnTo>
                  <a:lnTo>
                    <a:pt x="388" y="1102"/>
                  </a:lnTo>
                  <a:lnTo>
                    <a:pt x="390" y="1098"/>
                  </a:lnTo>
                  <a:lnTo>
                    <a:pt x="390" y="1096"/>
                  </a:lnTo>
                  <a:lnTo>
                    <a:pt x="390" y="1096"/>
                  </a:lnTo>
                  <a:lnTo>
                    <a:pt x="388" y="1098"/>
                  </a:lnTo>
                  <a:lnTo>
                    <a:pt x="386" y="1100"/>
                  </a:lnTo>
                  <a:close/>
                  <a:moveTo>
                    <a:pt x="393" y="1078"/>
                  </a:moveTo>
                  <a:lnTo>
                    <a:pt x="393" y="1078"/>
                  </a:lnTo>
                  <a:lnTo>
                    <a:pt x="393" y="1077"/>
                  </a:lnTo>
                  <a:lnTo>
                    <a:pt x="393" y="1077"/>
                  </a:lnTo>
                  <a:lnTo>
                    <a:pt x="393" y="1075"/>
                  </a:lnTo>
                  <a:lnTo>
                    <a:pt x="392" y="1075"/>
                  </a:lnTo>
                  <a:lnTo>
                    <a:pt x="392" y="1077"/>
                  </a:lnTo>
                  <a:lnTo>
                    <a:pt x="392" y="1077"/>
                  </a:lnTo>
                  <a:lnTo>
                    <a:pt x="390" y="1080"/>
                  </a:lnTo>
                  <a:lnTo>
                    <a:pt x="388" y="1082"/>
                  </a:lnTo>
                  <a:lnTo>
                    <a:pt x="390" y="1084"/>
                  </a:lnTo>
                  <a:lnTo>
                    <a:pt x="390" y="1084"/>
                  </a:lnTo>
                  <a:lnTo>
                    <a:pt x="390" y="1084"/>
                  </a:lnTo>
                  <a:lnTo>
                    <a:pt x="392" y="1082"/>
                  </a:lnTo>
                  <a:lnTo>
                    <a:pt x="392" y="1082"/>
                  </a:lnTo>
                  <a:lnTo>
                    <a:pt x="392" y="1082"/>
                  </a:lnTo>
                  <a:lnTo>
                    <a:pt x="392" y="1084"/>
                  </a:lnTo>
                  <a:lnTo>
                    <a:pt x="393" y="1084"/>
                  </a:lnTo>
                  <a:lnTo>
                    <a:pt x="393" y="1082"/>
                  </a:lnTo>
                  <a:lnTo>
                    <a:pt x="393" y="1082"/>
                  </a:lnTo>
                  <a:lnTo>
                    <a:pt x="395" y="1082"/>
                  </a:lnTo>
                  <a:lnTo>
                    <a:pt x="395" y="1082"/>
                  </a:lnTo>
                  <a:lnTo>
                    <a:pt x="395" y="1080"/>
                  </a:lnTo>
                  <a:lnTo>
                    <a:pt x="393" y="1080"/>
                  </a:lnTo>
                  <a:lnTo>
                    <a:pt x="393" y="1080"/>
                  </a:lnTo>
                  <a:lnTo>
                    <a:pt x="393" y="1080"/>
                  </a:lnTo>
                  <a:lnTo>
                    <a:pt x="393" y="1080"/>
                  </a:lnTo>
                  <a:lnTo>
                    <a:pt x="393" y="1078"/>
                  </a:lnTo>
                  <a:close/>
                  <a:moveTo>
                    <a:pt x="381" y="1042"/>
                  </a:moveTo>
                  <a:lnTo>
                    <a:pt x="381" y="1042"/>
                  </a:lnTo>
                  <a:lnTo>
                    <a:pt x="381" y="1042"/>
                  </a:lnTo>
                  <a:lnTo>
                    <a:pt x="381" y="1044"/>
                  </a:lnTo>
                  <a:lnTo>
                    <a:pt x="381" y="1044"/>
                  </a:lnTo>
                  <a:lnTo>
                    <a:pt x="381" y="1046"/>
                  </a:lnTo>
                  <a:lnTo>
                    <a:pt x="381" y="1046"/>
                  </a:lnTo>
                  <a:lnTo>
                    <a:pt x="381" y="1046"/>
                  </a:lnTo>
                  <a:lnTo>
                    <a:pt x="383" y="1048"/>
                  </a:lnTo>
                  <a:lnTo>
                    <a:pt x="383" y="1046"/>
                  </a:lnTo>
                  <a:lnTo>
                    <a:pt x="384" y="1046"/>
                  </a:lnTo>
                  <a:lnTo>
                    <a:pt x="384" y="1046"/>
                  </a:lnTo>
                  <a:lnTo>
                    <a:pt x="384" y="1044"/>
                  </a:lnTo>
                  <a:lnTo>
                    <a:pt x="384" y="1044"/>
                  </a:lnTo>
                  <a:lnTo>
                    <a:pt x="384" y="1044"/>
                  </a:lnTo>
                  <a:lnTo>
                    <a:pt x="384" y="1044"/>
                  </a:lnTo>
                  <a:lnTo>
                    <a:pt x="384" y="1044"/>
                  </a:lnTo>
                  <a:lnTo>
                    <a:pt x="384" y="1044"/>
                  </a:lnTo>
                  <a:lnTo>
                    <a:pt x="384" y="1044"/>
                  </a:lnTo>
                  <a:lnTo>
                    <a:pt x="384" y="1042"/>
                  </a:lnTo>
                  <a:lnTo>
                    <a:pt x="383" y="1042"/>
                  </a:lnTo>
                  <a:lnTo>
                    <a:pt x="383" y="1042"/>
                  </a:lnTo>
                  <a:lnTo>
                    <a:pt x="383" y="1042"/>
                  </a:lnTo>
                  <a:lnTo>
                    <a:pt x="383" y="1040"/>
                  </a:lnTo>
                  <a:lnTo>
                    <a:pt x="381" y="1040"/>
                  </a:lnTo>
                  <a:lnTo>
                    <a:pt x="381" y="1040"/>
                  </a:lnTo>
                  <a:lnTo>
                    <a:pt x="381" y="1040"/>
                  </a:lnTo>
                  <a:lnTo>
                    <a:pt x="381" y="1042"/>
                  </a:lnTo>
                  <a:lnTo>
                    <a:pt x="381" y="1042"/>
                  </a:lnTo>
                  <a:lnTo>
                    <a:pt x="381" y="1042"/>
                  </a:lnTo>
                  <a:close/>
                  <a:moveTo>
                    <a:pt x="365" y="1022"/>
                  </a:moveTo>
                  <a:lnTo>
                    <a:pt x="365" y="1024"/>
                  </a:lnTo>
                  <a:lnTo>
                    <a:pt x="368" y="1026"/>
                  </a:lnTo>
                  <a:lnTo>
                    <a:pt x="370" y="1030"/>
                  </a:lnTo>
                  <a:lnTo>
                    <a:pt x="372" y="1031"/>
                  </a:lnTo>
                  <a:lnTo>
                    <a:pt x="374" y="1031"/>
                  </a:lnTo>
                  <a:lnTo>
                    <a:pt x="374" y="1030"/>
                  </a:lnTo>
                  <a:lnTo>
                    <a:pt x="374" y="1030"/>
                  </a:lnTo>
                  <a:lnTo>
                    <a:pt x="372" y="1030"/>
                  </a:lnTo>
                  <a:lnTo>
                    <a:pt x="372" y="1030"/>
                  </a:lnTo>
                  <a:lnTo>
                    <a:pt x="372" y="1030"/>
                  </a:lnTo>
                  <a:lnTo>
                    <a:pt x="372" y="1028"/>
                  </a:lnTo>
                  <a:lnTo>
                    <a:pt x="372" y="1026"/>
                  </a:lnTo>
                  <a:lnTo>
                    <a:pt x="372" y="1024"/>
                  </a:lnTo>
                  <a:lnTo>
                    <a:pt x="370" y="1026"/>
                  </a:lnTo>
                  <a:lnTo>
                    <a:pt x="370" y="1026"/>
                  </a:lnTo>
                  <a:lnTo>
                    <a:pt x="368" y="1024"/>
                  </a:lnTo>
                  <a:lnTo>
                    <a:pt x="368" y="1024"/>
                  </a:lnTo>
                  <a:lnTo>
                    <a:pt x="366" y="1019"/>
                  </a:lnTo>
                  <a:lnTo>
                    <a:pt x="365" y="1017"/>
                  </a:lnTo>
                  <a:lnTo>
                    <a:pt x="366" y="1017"/>
                  </a:lnTo>
                  <a:lnTo>
                    <a:pt x="368" y="1019"/>
                  </a:lnTo>
                  <a:lnTo>
                    <a:pt x="368" y="1019"/>
                  </a:lnTo>
                  <a:lnTo>
                    <a:pt x="368" y="1017"/>
                  </a:lnTo>
                  <a:lnTo>
                    <a:pt x="366" y="1015"/>
                  </a:lnTo>
                  <a:lnTo>
                    <a:pt x="366" y="1015"/>
                  </a:lnTo>
                  <a:lnTo>
                    <a:pt x="366" y="1015"/>
                  </a:lnTo>
                  <a:lnTo>
                    <a:pt x="366" y="1013"/>
                  </a:lnTo>
                  <a:lnTo>
                    <a:pt x="366" y="1013"/>
                  </a:lnTo>
                  <a:lnTo>
                    <a:pt x="366" y="1013"/>
                  </a:lnTo>
                  <a:lnTo>
                    <a:pt x="366" y="1012"/>
                  </a:lnTo>
                  <a:lnTo>
                    <a:pt x="365" y="1012"/>
                  </a:lnTo>
                  <a:lnTo>
                    <a:pt x="365" y="1012"/>
                  </a:lnTo>
                  <a:lnTo>
                    <a:pt x="365" y="1010"/>
                  </a:lnTo>
                  <a:lnTo>
                    <a:pt x="363" y="1012"/>
                  </a:lnTo>
                  <a:lnTo>
                    <a:pt x="363" y="1012"/>
                  </a:lnTo>
                  <a:lnTo>
                    <a:pt x="365" y="1013"/>
                  </a:lnTo>
                  <a:lnTo>
                    <a:pt x="365" y="1015"/>
                  </a:lnTo>
                  <a:lnTo>
                    <a:pt x="363" y="1021"/>
                  </a:lnTo>
                  <a:lnTo>
                    <a:pt x="365" y="1022"/>
                  </a:lnTo>
                  <a:close/>
                  <a:moveTo>
                    <a:pt x="350" y="779"/>
                  </a:moveTo>
                  <a:lnTo>
                    <a:pt x="352" y="780"/>
                  </a:lnTo>
                  <a:lnTo>
                    <a:pt x="352" y="779"/>
                  </a:lnTo>
                  <a:lnTo>
                    <a:pt x="352" y="779"/>
                  </a:lnTo>
                  <a:lnTo>
                    <a:pt x="352" y="777"/>
                  </a:lnTo>
                  <a:lnTo>
                    <a:pt x="352" y="777"/>
                  </a:lnTo>
                  <a:lnTo>
                    <a:pt x="352" y="775"/>
                  </a:lnTo>
                  <a:lnTo>
                    <a:pt x="352" y="775"/>
                  </a:lnTo>
                  <a:lnTo>
                    <a:pt x="350" y="775"/>
                  </a:lnTo>
                  <a:lnTo>
                    <a:pt x="350" y="775"/>
                  </a:lnTo>
                  <a:lnTo>
                    <a:pt x="348" y="775"/>
                  </a:lnTo>
                  <a:lnTo>
                    <a:pt x="348" y="775"/>
                  </a:lnTo>
                  <a:lnTo>
                    <a:pt x="348" y="773"/>
                  </a:lnTo>
                  <a:lnTo>
                    <a:pt x="346" y="775"/>
                  </a:lnTo>
                  <a:lnTo>
                    <a:pt x="346" y="775"/>
                  </a:lnTo>
                  <a:lnTo>
                    <a:pt x="346" y="777"/>
                  </a:lnTo>
                  <a:lnTo>
                    <a:pt x="345" y="779"/>
                  </a:lnTo>
                  <a:lnTo>
                    <a:pt x="345" y="780"/>
                  </a:lnTo>
                  <a:lnTo>
                    <a:pt x="346" y="782"/>
                  </a:lnTo>
                  <a:lnTo>
                    <a:pt x="348" y="782"/>
                  </a:lnTo>
                  <a:lnTo>
                    <a:pt x="350" y="782"/>
                  </a:lnTo>
                  <a:lnTo>
                    <a:pt x="350" y="780"/>
                  </a:lnTo>
                  <a:lnTo>
                    <a:pt x="350" y="780"/>
                  </a:lnTo>
                  <a:lnTo>
                    <a:pt x="350" y="780"/>
                  </a:lnTo>
                  <a:lnTo>
                    <a:pt x="350" y="779"/>
                  </a:lnTo>
                  <a:lnTo>
                    <a:pt x="350" y="779"/>
                  </a:lnTo>
                  <a:close/>
                  <a:moveTo>
                    <a:pt x="487" y="672"/>
                  </a:moveTo>
                  <a:lnTo>
                    <a:pt x="486" y="674"/>
                  </a:lnTo>
                  <a:lnTo>
                    <a:pt x="486" y="676"/>
                  </a:lnTo>
                  <a:lnTo>
                    <a:pt x="487" y="676"/>
                  </a:lnTo>
                  <a:lnTo>
                    <a:pt x="487" y="676"/>
                  </a:lnTo>
                  <a:lnTo>
                    <a:pt x="487" y="674"/>
                  </a:lnTo>
                  <a:lnTo>
                    <a:pt x="487" y="672"/>
                  </a:lnTo>
                  <a:lnTo>
                    <a:pt x="487" y="672"/>
                  </a:lnTo>
                  <a:lnTo>
                    <a:pt x="487" y="672"/>
                  </a:lnTo>
                  <a:close/>
                  <a:moveTo>
                    <a:pt x="491" y="661"/>
                  </a:moveTo>
                  <a:lnTo>
                    <a:pt x="489" y="663"/>
                  </a:lnTo>
                  <a:lnTo>
                    <a:pt x="489" y="663"/>
                  </a:lnTo>
                  <a:lnTo>
                    <a:pt x="489" y="663"/>
                  </a:lnTo>
                  <a:lnTo>
                    <a:pt x="489" y="665"/>
                  </a:lnTo>
                  <a:lnTo>
                    <a:pt x="487" y="670"/>
                  </a:lnTo>
                  <a:lnTo>
                    <a:pt x="487" y="672"/>
                  </a:lnTo>
                  <a:lnTo>
                    <a:pt x="489" y="670"/>
                  </a:lnTo>
                  <a:lnTo>
                    <a:pt x="489" y="670"/>
                  </a:lnTo>
                  <a:lnTo>
                    <a:pt x="489" y="670"/>
                  </a:lnTo>
                  <a:lnTo>
                    <a:pt x="489" y="670"/>
                  </a:lnTo>
                  <a:lnTo>
                    <a:pt x="491" y="668"/>
                  </a:lnTo>
                  <a:lnTo>
                    <a:pt x="491" y="668"/>
                  </a:lnTo>
                  <a:lnTo>
                    <a:pt x="491" y="667"/>
                  </a:lnTo>
                  <a:lnTo>
                    <a:pt x="491" y="665"/>
                  </a:lnTo>
                  <a:lnTo>
                    <a:pt x="491" y="665"/>
                  </a:lnTo>
                  <a:lnTo>
                    <a:pt x="491" y="663"/>
                  </a:lnTo>
                  <a:lnTo>
                    <a:pt x="491" y="663"/>
                  </a:lnTo>
                  <a:lnTo>
                    <a:pt x="491" y="663"/>
                  </a:lnTo>
                  <a:lnTo>
                    <a:pt x="491" y="661"/>
                  </a:lnTo>
                  <a:lnTo>
                    <a:pt x="491" y="661"/>
                  </a:lnTo>
                  <a:lnTo>
                    <a:pt x="493" y="661"/>
                  </a:lnTo>
                  <a:lnTo>
                    <a:pt x="493" y="661"/>
                  </a:lnTo>
                  <a:lnTo>
                    <a:pt x="491" y="661"/>
                  </a:lnTo>
                  <a:lnTo>
                    <a:pt x="491" y="661"/>
                  </a:lnTo>
                  <a:close/>
                  <a:moveTo>
                    <a:pt x="491" y="661"/>
                  </a:moveTo>
                  <a:lnTo>
                    <a:pt x="489" y="659"/>
                  </a:lnTo>
                  <a:lnTo>
                    <a:pt x="487" y="657"/>
                  </a:lnTo>
                  <a:lnTo>
                    <a:pt x="487" y="661"/>
                  </a:lnTo>
                  <a:lnTo>
                    <a:pt x="487" y="661"/>
                  </a:lnTo>
                  <a:lnTo>
                    <a:pt x="487" y="661"/>
                  </a:lnTo>
                  <a:lnTo>
                    <a:pt x="487" y="661"/>
                  </a:lnTo>
                  <a:lnTo>
                    <a:pt x="489" y="663"/>
                  </a:lnTo>
                  <a:lnTo>
                    <a:pt x="487" y="663"/>
                  </a:lnTo>
                  <a:lnTo>
                    <a:pt x="491" y="661"/>
                  </a:lnTo>
                  <a:close/>
                  <a:moveTo>
                    <a:pt x="565" y="464"/>
                  </a:moveTo>
                  <a:lnTo>
                    <a:pt x="563" y="464"/>
                  </a:lnTo>
                  <a:lnTo>
                    <a:pt x="561" y="466"/>
                  </a:lnTo>
                  <a:lnTo>
                    <a:pt x="561" y="466"/>
                  </a:lnTo>
                  <a:lnTo>
                    <a:pt x="561" y="466"/>
                  </a:lnTo>
                  <a:lnTo>
                    <a:pt x="560" y="464"/>
                  </a:lnTo>
                  <a:lnTo>
                    <a:pt x="560" y="464"/>
                  </a:lnTo>
                  <a:lnTo>
                    <a:pt x="560" y="464"/>
                  </a:lnTo>
                  <a:lnTo>
                    <a:pt x="560" y="466"/>
                  </a:lnTo>
                  <a:lnTo>
                    <a:pt x="560" y="468"/>
                  </a:lnTo>
                  <a:lnTo>
                    <a:pt x="560" y="468"/>
                  </a:lnTo>
                  <a:lnTo>
                    <a:pt x="563" y="468"/>
                  </a:lnTo>
                  <a:lnTo>
                    <a:pt x="563" y="468"/>
                  </a:lnTo>
                  <a:lnTo>
                    <a:pt x="565" y="466"/>
                  </a:lnTo>
                  <a:lnTo>
                    <a:pt x="565" y="466"/>
                  </a:lnTo>
                  <a:lnTo>
                    <a:pt x="565" y="464"/>
                  </a:lnTo>
                  <a:lnTo>
                    <a:pt x="565" y="464"/>
                  </a:lnTo>
                  <a:close/>
                  <a:moveTo>
                    <a:pt x="556" y="466"/>
                  </a:moveTo>
                  <a:lnTo>
                    <a:pt x="556" y="466"/>
                  </a:lnTo>
                  <a:lnTo>
                    <a:pt x="554" y="466"/>
                  </a:lnTo>
                  <a:lnTo>
                    <a:pt x="554" y="464"/>
                  </a:lnTo>
                  <a:lnTo>
                    <a:pt x="556" y="464"/>
                  </a:lnTo>
                  <a:lnTo>
                    <a:pt x="556" y="464"/>
                  </a:lnTo>
                  <a:lnTo>
                    <a:pt x="554" y="462"/>
                  </a:lnTo>
                  <a:lnTo>
                    <a:pt x="552" y="462"/>
                  </a:lnTo>
                  <a:lnTo>
                    <a:pt x="552" y="462"/>
                  </a:lnTo>
                  <a:lnTo>
                    <a:pt x="552" y="464"/>
                  </a:lnTo>
                  <a:lnTo>
                    <a:pt x="552" y="464"/>
                  </a:lnTo>
                  <a:lnTo>
                    <a:pt x="552" y="466"/>
                  </a:lnTo>
                  <a:lnTo>
                    <a:pt x="552" y="468"/>
                  </a:lnTo>
                  <a:lnTo>
                    <a:pt x="552" y="468"/>
                  </a:lnTo>
                  <a:lnTo>
                    <a:pt x="554" y="468"/>
                  </a:lnTo>
                  <a:lnTo>
                    <a:pt x="556" y="468"/>
                  </a:lnTo>
                  <a:lnTo>
                    <a:pt x="556" y="470"/>
                  </a:lnTo>
                  <a:lnTo>
                    <a:pt x="556" y="470"/>
                  </a:lnTo>
                  <a:lnTo>
                    <a:pt x="556" y="468"/>
                  </a:lnTo>
                  <a:lnTo>
                    <a:pt x="556" y="468"/>
                  </a:lnTo>
                  <a:lnTo>
                    <a:pt x="556" y="466"/>
                  </a:lnTo>
                  <a:close/>
                  <a:moveTo>
                    <a:pt x="574" y="455"/>
                  </a:moveTo>
                  <a:lnTo>
                    <a:pt x="574" y="455"/>
                  </a:lnTo>
                  <a:lnTo>
                    <a:pt x="574" y="455"/>
                  </a:lnTo>
                  <a:lnTo>
                    <a:pt x="572" y="455"/>
                  </a:lnTo>
                  <a:lnTo>
                    <a:pt x="572" y="455"/>
                  </a:lnTo>
                  <a:lnTo>
                    <a:pt x="572" y="457"/>
                  </a:lnTo>
                  <a:lnTo>
                    <a:pt x="574" y="457"/>
                  </a:lnTo>
                  <a:lnTo>
                    <a:pt x="574" y="459"/>
                  </a:lnTo>
                  <a:lnTo>
                    <a:pt x="576" y="457"/>
                  </a:lnTo>
                  <a:lnTo>
                    <a:pt x="576" y="457"/>
                  </a:lnTo>
                  <a:lnTo>
                    <a:pt x="576" y="457"/>
                  </a:lnTo>
                  <a:lnTo>
                    <a:pt x="574" y="455"/>
                  </a:lnTo>
                  <a:close/>
                  <a:moveTo>
                    <a:pt x="560" y="461"/>
                  </a:moveTo>
                  <a:lnTo>
                    <a:pt x="558" y="461"/>
                  </a:lnTo>
                  <a:lnTo>
                    <a:pt x="558" y="459"/>
                  </a:lnTo>
                  <a:lnTo>
                    <a:pt x="558" y="459"/>
                  </a:lnTo>
                  <a:lnTo>
                    <a:pt x="558" y="459"/>
                  </a:lnTo>
                  <a:lnTo>
                    <a:pt x="558" y="459"/>
                  </a:lnTo>
                  <a:lnTo>
                    <a:pt x="558" y="457"/>
                  </a:lnTo>
                  <a:lnTo>
                    <a:pt x="560" y="459"/>
                  </a:lnTo>
                  <a:lnTo>
                    <a:pt x="560" y="459"/>
                  </a:lnTo>
                  <a:lnTo>
                    <a:pt x="561" y="459"/>
                  </a:lnTo>
                  <a:lnTo>
                    <a:pt x="561" y="461"/>
                  </a:lnTo>
                  <a:lnTo>
                    <a:pt x="561" y="461"/>
                  </a:lnTo>
                  <a:lnTo>
                    <a:pt x="563" y="461"/>
                  </a:lnTo>
                  <a:lnTo>
                    <a:pt x="563" y="459"/>
                  </a:lnTo>
                  <a:lnTo>
                    <a:pt x="561" y="457"/>
                  </a:lnTo>
                  <a:lnTo>
                    <a:pt x="561" y="457"/>
                  </a:lnTo>
                  <a:lnTo>
                    <a:pt x="561" y="457"/>
                  </a:lnTo>
                  <a:lnTo>
                    <a:pt x="560" y="457"/>
                  </a:lnTo>
                  <a:lnTo>
                    <a:pt x="560" y="457"/>
                  </a:lnTo>
                  <a:lnTo>
                    <a:pt x="556" y="453"/>
                  </a:lnTo>
                  <a:lnTo>
                    <a:pt x="556" y="453"/>
                  </a:lnTo>
                  <a:lnTo>
                    <a:pt x="554" y="453"/>
                  </a:lnTo>
                  <a:lnTo>
                    <a:pt x="554" y="455"/>
                  </a:lnTo>
                  <a:lnTo>
                    <a:pt x="554" y="457"/>
                  </a:lnTo>
                  <a:lnTo>
                    <a:pt x="556" y="459"/>
                  </a:lnTo>
                  <a:lnTo>
                    <a:pt x="558" y="461"/>
                  </a:lnTo>
                  <a:lnTo>
                    <a:pt x="558" y="462"/>
                  </a:lnTo>
                  <a:lnTo>
                    <a:pt x="560" y="462"/>
                  </a:lnTo>
                  <a:lnTo>
                    <a:pt x="560" y="461"/>
                  </a:lnTo>
                  <a:close/>
                  <a:moveTo>
                    <a:pt x="574" y="450"/>
                  </a:moveTo>
                  <a:lnTo>
                    <a:pt x="572" y="450"/>
                  </a:lnTo>
                  <a:lnTo>
                    <a:pt x="572" y="450"/>
                  </a:lnTo>
                  <a:lnTo>
                    <a:pt x="572" y="450"/>
                  </a:lnTo>
                  <a:lnTo>
                    <a:pt x="570" y="450"/>
                  </a:lnTo>
                  <a:lnTo>
                    <a:pt x="570" y="452"/>
                  </a:lnTo>
                  <a:lnTo>
                    <a:pt x="572" y="452"/>
                  </a:lnTo>
                  <a:lnTo>
                    <a:pt x="572" y="453"/>
                  </a:lnTo>
                  <a:lnTo>
                    <a:pt x="574" y="453"/>
                  </a:lnTo>
                  <a:lnTo>
                    <a:pt x="574" y="452"/>
                  </a:lnTo>
                  <a:lnTo>
                    <a:pt x="574" y="452"/>
                  </a:lnTo>
                  <a:lnTo>
                    <a:pt x="574" y="453"/>
                  </a:lnTo>
                  <a:lnTo>
                    <a:pt x="574" y="453"/>
                  </a:lnTo>
                  <a:lnTo>
                    <a:pt x="576" y="452"/>
                  </a:lnTo>
                  <a:lnTo>
                    <a:pt x="576" y="452"/>
                  </a:lnTo>
                  <a:lnTo>
                    <a:pt x="576" y="450"/>
                  </a:lnTo>
                  <a:lnTo>
                    <a:pt x="576" y="450"/>
                  </a:lnTo>
                  <a:lnTo>
                    <a:pt x="576" y="450"/>
                  </a:lnTo>
                  <a:lnTo>
                    <a:pt x="576" y="448"/>
                  </a:lnTo>
                  <a:lnTo>
                    <a:pt x="576" y="448"/>
                  </a:lnTo>
                  <a:lnTo>
                    <a:pt x="574" y="450"/>
                  </a:lnTo>
                  <a:close/>
                  <a:moveTo>
                    <a:pt x="574" y="448"/>
                  </a:moveTo>
                  <a:lnTo>
                    <a:pt x="574" y="448"/>
                  </a:lnTo>
                  <a:lnTo>
                    <a:pt x="574" y="446"/>
                  </a:lnTo>
                  <a:lnTo>
                    <a:pt x="572" y="446"/>
                  </a:lnTo>
                  <a:lnTo>
                    <a:pt x="572" y="446"/>
                  </a:lnTo>
                  <a:lnTo>
                    <a:pt x="572" y="448"/>
                  </a:lnTo>
                  <a:lnTo>
                    <a:pt x="574" y="448"/>
                  </a:lnTo>
                  <a:lnTo>
                    <a:pt x="574" y="448"/>
                  </a:lnTo>
                  <a:close/>
                  <a:moveTo>
                    <a:pt x="592" y="434"/>
                  </a:moveTo>
                  <a:lnTo>
                    <a:pt x="592" y="432"/>
                  </a:lnTo>
                  <a:lnTo>
                    <a:pt x="592" y="432"/>
                  </a:lnTo>
                  <a:lnTo>
                    <a:pt x="592" y="432"/>
                  </a:lnTo>
                  <a:lnTo>
                    <a:pt x="592" y="432"/>
                  </a:lnTo>
                  <a:lnTo>
                    <a:pt x="590" y="430"/>
                  </a:lnTo>
                  <a:lnTo>
                    <a:pt x="590" y="430"/>
                  </a:lnTo>
                  <a:lnTo>
                    <a:pt x="588" y="430"/>
                  </a:lnTo>
                  <a:lnTo>
                    <a:pt x="588" y="432"/>
                  </a:lnTo>
                  <a:lnTo>
                    <a:pt x="590" y="435"/>
                  </a:lnTo>
                  <a:lnTo>
                    <a:pt x="590" y="437"/>
                  </a:lnTo>
                  <a:lnTo>
                    <a:pt x="592" y="439"/>
                  </a:lnTo>
                  <a:lnTo>
                    <a:pt x="594" y="439"/>
                  </a:lnTo>
                  <a:lnTo>
                    <a:pt x="592" y="437"/>
                  </a:lnTo>
                  <a:lnTo>
                    <a:pt x="592" y="437"/>
                  </a:lnTo>
                  <a:lnTo>
                    <a:pt x="592" y="435"/>
                  </a:lnTo>
                  <a:lnTo>
                    <a:pt x="594" y="435"/>
                  </a:lnTo>
                  <a:lnTo>
                    <a:pt x="594" y="435"/>
                  </a:lnTo>
                  <a:lnTo>
                    <a:pt x="594" y="435"/>
                  </a:lnTo>
                  <a:lnTo>
                    <a:pt x="594" y="434"/>
                  </a:lnTo>
                  <a:lnTo>
                    <a:pt x="592" y="434"/>
                  </a:lnTo>
                  <a:close/>
                  <a:moveTo>
                    <a:pt x="635" y="428"/>
                  </a:moveTo>
                  <a:lnTo>
                    <a:pt x="634" y="428"/>
                  </a:lnTo>
                  <a:lnTo>
                    <a:pt x="634" y="430"/>
                  </a:lnTo>
                  <a:lnTo>
                    <a:pt x="634" y="430"/>
                  </a:lnTo>
                  <a:lnTo>
                    <a:pt x="634" y="430"/>
                  </a:lnTo>
                  <a:lnTo>
                    <a:pt x="634" y="430"/>
                  </a:lnTo>
                  <a:lnTo>
                    <a:pt x="634" y="430"/>
                  </a:lnTo>
                  <a:lnTo>
                    <a:pt x="632" y="430"/>
                  </a:lnTo>
                  <a:lnTo>
                    <a:pt x="632" y="430"/>
                  </a:lnTo>
                  <a:lnTo>
                    <a:pt x="632" y="430"/>
                  </a:lnTo>
                  <a:lnTo>
                    <a:pt x="630" y="428"/>
                  </a:lnTo>
                  <a:lnTo>
                    <a:pt x="630" y="428"/>
                  </a:lnTo>
                  <a:lnTo>
                    <a:pt x="630" y="430"/>
                  </a:lnTo>
                  <a:lnTo>
                    <a:pt x="630" y="430"/>
                  </a:lnTo>
                  <a:lnTo>
                    <a:pt x="630" y="430"/>
                  </a:lnTo>
                  <a:lnTo>
                    <a:pt x="630" y="430"/>
                  </a:lnTo>
                  <a:lnTo>
                    <a:pt x="628" y="430"/>
                  </a:lnTo>
                  <a:lnTo>
                    <a:pt x="628" y="432"/>
                  </a:lnTo>
                  <a:lnTo>
                    <a:pt x="630" y="434"/>
                  </a:lnTo>
                  <a:lnTo>
                    <a:pt x="632" y="435"/>
                  </a:lnTo>
                  <a:lnTo>
                    <a:pt x="634" y="434"/>
                  </a:lnTo>
                  <a:lnTo>
                    <a:pt x="634" y="434"/>
                  </a:lnTo>
                  <a:lnTo>
                    <a:pt x="634" y="432"/>
                  </a:lnTo>
                  <a:lnTo>
                    <a:pt x="634" y="432"/>
                  </a:lnTo>
                  <a:lnTo>
                    <a:pt x="634" y="432"/>
                  </a:lnTo>
                  <a:lnTo>
                    <a:pt x="635" y="432"/>
                  </a:lnTo>
                  <a:lnTo>
                    <a:pt x="635" y="430"/>
                  </a:lnTo>
                  <a:lnTo>
                    <a:pt x="635" y="430"/>
                  </a:lnTo>
                  <a:lnTo>
                    <a:pt x="635" y="428"/>
                  </a:lnTo>
                  <a:close/>
                  <a:moveTo>
                    <a:pt x="585" y="428"/>
                  </a:moveTo>
                  <a:lnTo>
                    <a:pt x="581" y="426"/>
                  </a:lnTo>
                  <a:lnTo>
                    <a:pt x="581" y="426"/>
                  </a:lnTo>
                  <a:lnTo>
                    <a:pt x="581" y="428"/>
                  </a:lnTo>
                  <a:lnTo>
                    <a:pt x="581" y="430"/>
                  </a:lnTo>
                  <a:lnTo>
                    <a:pt x="581" y="432"/>
                  </a:lnTo>
                  <a:lnTo>
                    <a:pt x="581" y="432"/>
                  </a:lnTo>
                  <a:lnTo>
                    <a:pt x="581" y="434"/>
                  </a:lnTo>
                  <a:lnTo>
                    <a:pt x="581" y="434"/>
                  </a:lnTo>
                  <a:lnTo>
                    <a:pt x="583" y="434"/>
                  </a:lnTo>
                  <a:lnTo>
                    <a:pt x="585" y="435"/>
                  </a:lnTo>
                  <a:lnTo>
                    <a:pt x="585" y="434"/>
                  </a:lnTo>
                  <a:lnTo>
                    <a:pt x="585" y="432"/>
                  </a:lnTo>
                  <a:lnTo>
                    <a:pt x="585" y="428"/>
                  </a:lnTo>
                  <a:close/>
                  <a:moveTo>
                    <a:pt x="652" y="414"/>
                  </a:moveTo>
                  <a:lnTo>
                    <a:pt x="650" y="410"/>
                  </a:lnTo>
                  <a:lnTo>
                    <a:pt x="648" y="406"/>
                  </a:lnTo>
                  <a:lnTo>
                    <a:pt x="648" y="405"/>
                  </a:lnTo>
                  <a:lnTo>
                    <a:pt x="648" y="403"/>
                  </a:lnTo>
                  <a:lnTo>
                    <a:pt x="648" y="401"/>
                  </a:lnTo>
                  <a:lnTo>
                    <a:pt x="646" y="394"/>
                  </a:lnTo>
                  <a:lnTo>
                    <a:pt x="646" y="392"/>
                  </a:lnTo>
                  <a:lnTo>
                    <a:pt x="644" y="392"/>
                  </a:lnTo>
                  <a:lnTo>
                    <a:pt x="644" y="390"/>
                  </a:lnTo>
                  <a:lnTo>
                    <a:pt x="643" y="390"/>
                  </a:lnTo>
                  <a:lnTo>
                    <a:pt x="643" y="388"/>
                  </a:lnTo>
                  <a:lnTo>
                    <a:pt x="641" y="379"/>
                  </a:lnTo>
                  <a:lnTo>
                    <a:pt x="639" y="379"/>
                  </a:lnTo>
                  <a:lnTo>
                    <a:pt x="634" y="376"/>
                  </a:lnTo>
                  <a:lnTo>
                    <a:pt x="632" y="376"/>
                  </a:lnTo>
                  <a:lnTo>
                    <a:pt x="630" y="372"/>
                  </a:lnTo>
                  <a:lnTo>
                    <a:pt x="630" y="367"/>
                  </a:lnTo>
                  <a:lnTo>
                    <a:pt x="628" y="363"/>
                  </a:lnTo>
                  <a:lnTo>
                    <a:pt x="628" y="361"/>
                  </a:lnTo>
                  <a:lnTo>
                    <a:pt x="628" y="359"/>
                  </a:lnTo>
                  <a:lnTo>
                    <a:pt x="628" y="358"/>
                  </a:lnTo>
                  <a:lnTo>
                    <a:pt x="628" y="356"/>
                  </a:lnTo>
                  <a:lnTo>
                    <a:pt x="628" y="356"/>
                  </a:lnTo>
                  <a:lnTo>
                    <a:pt x="628" y="354"/>
                  </a:lnTo>
                  <a:lnTo>
                    <a:pt x="628" y="350"/>
                  </a:lnTo>
                  <a:lnTo>
                    <a:pt x="628" y="349"/>
                  </a:lnTo>
                  <a:lnTo>
                    <a:pt x="628" y="349"/>
                  </a:lnTo>
                  <a:lnTo>
                    <a:pt x="626" y="345"/>
                  </a:lnTo>
                  <a:lnTo>
                    <a:pt x="626" y="345"/>
                  </a:lnTo>
                  <a:lnTo>
                    <a:pt x="628" y="341"/>
                  </a:lnTo>
                  <a:lnTo>
                    <a:pt x="628" y="340"/>
                  </a:lnTo>
                  <a:lnTo>
                    <a:pt x="630" y="338"/>
                  </a:lnTo>
                  <a:lnTo>
                    <a:pt x="632" y="338"/>
                  </a:lnTo>
                  <a:lnTo>
                    <a:pt x="632" y="336"/>
                  </a:lnTo>
                  <a:lnTo>
                    <a:pt x="632" y="334"/>
                  </a:lnTo>
                  <a:lnTo>
                    <a:pt x="634" y="334"/>
                  </a:lnTo>
                  <a:lnTo>
                    <a:pt x="635" y="332"/>
                  </a:lnTo>
                  <a:lnTo>
                    <a:pt x="635" y="331"/>
                  </a:lnTo>
                  <a:lnTo>
                    <a:pt x="637" y="329"/>
                  </a:lnTo>
                  <a:lnTo>
                    <a:pt x="639" y="329"/>
                  </a:lnTo>
                  <a:lnTo>
                    <a:pt x="639" y="327"/>
                  </a:lnTo>
                  <a:lnTo>
                    <a:pt x="639" y="323"/>
                  </a:lnTo>
                  <a:lnTo>
                    <a:pt x="639" y="322"/>
                  </a:lnTo>
                  <a:lnTo>
                    <a:pt x="639" y="320"/>
                  </a:lnTo>
                  <a:lnTo>
                    <a:pt x="639" y="318"/>
                  </a:lnTo>
                  <a:lnTo>
                    <a:pt x="639" y="316"/>
                  </a:lnTo>
                  <a:lnTo>
                    <a:pt x="639" y="312"/>
                  </a:lnTo>
                  <a:lnTo>
                    <a:pt x="639" y="311"/>
                  </a:lnTo>
                  <a:lnTo>
                    <a:pt x="639" y="305"/>
                  </a:lnTo>
                  <a:lnTo>
                    <a:pt x="639" y="305"/>
                  </a:lnTo>
                  <a:lnTo>
                    <a:pt x="641" y="302"/>
                  </a:lnTo>
                  <a:lnTo>
                    <a:pt x="641" y="300"/>
                  </a:lnTo>
                  <a:lnTo>
                    <a:pt x="643" y="300"/>
                  </a:lnTo>
                  <a:lnTo>
                    <a:pt x="644" y="300"/>
                  </a:lnTo>
                  <a:lnTo>
                    <a:pt x="644" y="298"/>
                  </a:lnTo>
                  <a:lnTo>
                    <a:pt x="644" y="298"/>
                  </a:lnTo>
                  <a:lnTo>
                    <a:pt x="644" y="296"/>
                  </a:lnTo>
                  <a:lnTo>
                    <a:pt x="643" y="291"/>
                  </a:lnTo>
                  <a:lnTo>
                    <a:pt x="641" y="287"/>
                  </a:lnTo>
                  <a:lnTo>
                    <a:pt x="641" y="285"/>
                  </a:lnTo>
                  <a:lnTo>
                    <a:pt x="639" y="282"/>
                  </a:lnTo>
                  <a:lnTo>
                    <a:pt x="635" y="276"/>
                  </a:lnTo>
                  <a:lnTo>
                    <a:pt x="634" y="275"/>
                  </a:lnTo>
                  <a:lnTo>
                    <a:pt x="634" y="275"/>
                  </a:lnTo>
                  <a:lnTo>
                    <a:pt x="632" y="273"/>
                  </a:lnTo>
                  <a:lnTo>
                    <a:pt x="630" y="271"/>
                  </a:lnTo>
                  <a:lnTo>
                    <a:pt x="628" y="267"/>
                  </a:lnTo>
                  <a:lnTo>
                    <a:pt x="628" y="266"/>
                  </a:lnTo>
                  <a:lnTo>
                    <a:pt x="628" y="264"/>
                  </a:lnTo>
                  <a:lnTo>
                    <a:pt x="628" y="264"/>
                  </a:lnTo>
                  <a:lnTo>
                    <a:pt x="628" y="262"/>
                  </a:lnTo>
                  <a:lnTo>
                    <a:pt x="628" y="260"/>
                  </a:lnTo>
                  <a:lnTo>
                    <a:pt x="628" y="260"/>
                  </a:lnTo>
                  <a:lnTo>
                    <a:pt x="626" y="258"/>
                  </a:lnTo>
                  <a:lnTo>
                    <a:pt x="626" y="256"/>
                  </a:lnTo>
                  <a:lnTo>
                    <a:pt x="625" y="255"/>
                  </a:lnTo>
                  <a:lnTo>
                    <a:pt x="625" y="253"/>
                  </a:lnTo>
                  <a:lnTo>
                    <a:pt x="623" y="251"/>
                  </a:lnTo>
                  <a:lnTo>
                    <a:pt x="625" y="249"/>
                  </a:lnTo>
                  <a:lnTo>
                    <a:pt x="625" y="249"/>
                  </a:lnTo>
                  <a:lnTo>
                    <a:pt x="625" y="247"/>
                  </a:lnTo>
                  <a:lnTo>
                    <a:pt x="625" y="246"/>
                  </a:lnTo>
                  <a:lnTo>
                    <a:pt x="625" y="246"/>
                  </a:lnTo>
                  <a:lnTo>
                    <a:pt x="625" y="244"/>
                  </a:lnTo>
                  <a:lnTo>
                    <a:pt x="625" y="242"/>
                  </a:lnTo>
                  <a:lnTo>
                    <a:pt x="625" y="240"/>
                  </a:lnTo>
                  <a:lnTo>
                    <a:pt x="626" y="238"/>
                  </a:lnTo>
                  <a:lnTo>
                    <a:pt x="632" y="235"/>
                  </a:lnTo>
                  <a:lnTo>
                    <a:pt x="634" y="233"/>
                  </a:lnTo>
                  <a:lnTo>
                    <a:pt x="634" y="229"/>
                  </a:lnTo>
                  <a:lnTo>
                    <a:pt x="632" y="228"/>
                  </a:lnTo>
                  <a:lnTo>
                    <a:pt x="632" y="226"/>
                  </a:lnTo>
                  <a:lnTo>
                    <a:pt x="634" y="222"/>
                  </a:lnTo>
                  <a:lnTo>
                    <a:pt x="634" y="219"/>
                  </a:lnTo>
                  <a:lnTo>
                    <a:pt x="632" y="219"/>
                  </a:lnTo>
                  <a:lnTo>
                    <a:pt x="632" y="217"/>
                  </a:lnTo>
                  <a:lnTo>
                    <a:pt x="628" y="217"/>
                  </a:lnTo>
                  <a:lnTo>
                    <a:pt x="625" y="215"/>
                  </a:lnTo>
                  <a:lnTo>
                    <a:pt x="623" y="215"/>
                  </a:lnTo>
                  <a:lnTo>
                    <a:pt x="621" y="215"/>
                  </a:lnTo>
                  <a:lnTo>
                    <a:pt x="619" y="215"/>
                  </a:lnTo>
                  <a:lnTo>
                    <a:pt x="617" y="213"/>
                  </a:lnTo>
                  <a:lnTo>
                    <a:pt x="616" y="210"/>
                  </a:lnTo>
                  <a:lnTo>
                    <a:pt x="617" y="208"/>
                  </a:lnTo>
                  <a:lnTo>
                    <a:pt x="617" y="206"/>
                  </a:lnTo>
                  <a:lnTo>
                    <a:pt x="619" y="202"/>
                  </a:lnTo>
                  <a:lnTo>
                    <a:pt x="619" y="200"/>
                  </a:lnTo>
                  <a:lnTo>
                    <a:pt x="619" y="199"/>
                  </a:lnTo>
                  <a:lnTo>
                    <a:pt x="621" y="199"/>
                  </a:lnTo>
                  <a:lnTo>
                    <a:pt x="623" y="197"/>
                  </a:lnTo>
                  <a:lnTo>
                    <a:pt x="623" y="193"/>
                  </a:lnTo>
                  <a:lnTo>
                    <a:pt x="621" y="191"/>
                  </a:lnTo>
                  <a:lnTo>
                    <a:pt x="621" y="188"/>
                  </a:lnTo>
                  <a:lnTo>
                    <a:pt x="621" y="186"/>
                  </a:lnTo>
                  <a:lnTo>
                    <a:pt x="619" y="181"/>
                  </a:lnTo>
                  <a:lnTo>
                    <a:pt x="619" y="179"/>
                  </a:lnTo>
                  <a:lnTo>
                    <a:pt x="619" y="177"/>
                  </a:lnTo>
                  <a:lnTo>
                    <a:pt x="619" y="170"/>
                  </a:lnTo>
                  <a:lnTo>
                    <a:pt x="619" y="166"/>
                  </a:lnTo>
                  <a:lnTo>
                    <a:pt x="619" y="163"/>
                  </a:lnTo>
                  <a:lnTo>
                    <a:pt x="619" y="161"/>
                  </a:lnTo>
                  <a:lnTo>
                    <a:pt x="619" y="157"/>
                  </a:lnTo>
                  <a:lnTo>
                    <a:pt x="621" y="157"/>
                  </a:lnTo>
                  <a:lnTo>
                    <a:pt x="625" y="155"/>
                  </a:lnTo>
                  <a:lnTo>
                    <a:pt x="626" y="154"/>
                  </a:lnTo>
                  <a:lnTo>
                    <a:pt x="628" y="152"/>
                  </a:lnTo>
                  <a:lnTo>
                    <a:pt x="628" y="148"/>
                  </a:lnTo>
                  <a:lnTo>
                    <a:pt x="626" y="146"/>
                  </a:lnTo>
                  <a:lnTo>
                    <a:pt x="623" y="146"/>
                  </a:lnTo>
                  <a:lnTo>
                    <a:pt x="619" y="141"/>
                  </a:lnTo>
                  <a:lnTo>
                    <a:pt x="617" y="139"/>
                  </a:lnTo>
                  <a:lnTo>
                    <a:pt x="614" y="135"/>
                  </a:lnTo>
                  <a:lnTo>
                    <a:pt x="614" y="134"/>
                  </a:lnTo>
                  <a:lnTo>
                    <a:pt x="614" y="134"/>
                  </a:lnTo>
                  <a:lnTo>
                    <a:pt x="612" y="125"/>
                  </a:lnTo>
                  <a:lnTo>
                    <a:pt x="610" y="123"/>
                  </a:lnTo>
                  <a:lnTo>
                    <a:pt x="610" y="123"/>
                  </a:lnTo>
                  <a:lnTo>
                    <a:pt x="608" y="123"/>
                  </a:lnTo>
                  <a:lnTo>
                    <a:pt x="605" y="126"/>
                  </a:lnTo>
                  <a:lnTo>
                    <a:pt x="603" y="126"/>
                  </a:lnTo>
                  <a:lnTo>
                    <a:pt x="603" y="125"/>
                  </a:lnTo>
                  <a:lnTo>
                    <a:pt x="603" y="125"/>
                  </a:lnTo>
                  <a:lnTo>
                    <a:pt x="603" y="125"/>
                  </a:lnTo>
                  <a:lnTo>
                    <a:pt x="603" y="123"/>
                  </a:lnTo>
                  <a:lnTo>
                    <a:pt x="603" y="123"/>
                  </a:lnTo>
                  <a:lnTo>
                    <a:pt x="603" y="121"/>
                  </a:lnTo>
                  <a:lnTo>
                    <a:pt x="603" y="117"/>
                  </a:lnTo>
                  <a:lnTo>
                    <a:pt x="603" y="117"/>
                  </a:lnTo>
                  <a:lnTo>
                    <a:pt x="603" y="116"/>
                  </a:lnTo>
                  <a:lnTo>
                    <a:pt x="603" y="114"/>
                  </a:lnTo>
                  <a:lnTo>
                    <a:pt x="601" y="110"/>
                  </a:lnTo>
                  <a:lnTo>
                    <a:pt x="599" y="108"/>
                  </a:lnTo>
                  <a:lnTo>
                    <a:pt x="599" y="107"/>
                  </a:lnTo>
                  <a:lnTo>
                    <a:pt x="599" y="105"/>
                  </a:lnTo>
                  <a:lnTo>
                    <a:pt x="597" y="105"/>
                  </a:lnTo>
                  <a:lnTo>
                    <a:pt x="597" y="103"/>
                  </a:lnTo>
                  <a:lnTo>
                    <a:pt x="597" y="103"/>
                  </a:lnTo>
                  <a:lnTo>
                    <a:pt x="590" y="98"/>
                  </a:lnTo>
                  <a:lnTo>
                    <a:pt x="588" y="96"/>
                  </a:lnTo>
                  <a:lnTo>
                    <a:pt x="587" y="90"/>
                  </a:lnTo>
                  <a:lnTo>
                    <a:pt x="585" y="89"/>
                  </a:lnTo>
                  <a:lnTo>
                    <a:pt x="581" y="90"/>
                  </a:lnTo>
                  <a:lnTo>
                    <a:pt x="581" y="89"/>
                  </a:lnTo>
                  <a:lnTo>
                    <a:pt x="579" y="87"/>
                  </a:lnTo>
                  <a:lnTo>
                    <a:pt x="578" y="85"/>
                  </a:lnTo>
                  <a:lnTo>
                    <a:pt x="578" y="85"/>
                  </a:lnTo>
                  <a:lnTo>
                    <a:pt x="576" y="85"/>
                  </a:lnTo>
                  <a:lnTo>
                    <a:pt x="576" y="85"/>
                  </a:lnTo>
                  <a:lnTo>
                    <a:pt x="572" y="83"/>
                  </a:lnTo>
                  <a:lnTo>
                    <a:pt x="570" y="83"/>
                  </a:lnTo>
                  <a:lnTo>
                    <a:pt x="567" y="81"/>
                  </a:lnTo>
                  <a:lnTo>
                    <a:pt x="563" y="81"/>
                  </a:lnTo>
                  <a:lnTo>
                    <a:pt x="563" y="81"/>
                  </a:lnTo>
                  <a:lnTo>
                    <a:pt x="563" y="79"/>
                  </a:lnTo>
                  <a:lnTo>
                    <a:pt x="563" y="79"/>
                  </a:lnTo>
                  <a:lnTo>
                    <a:pt x="560" y="78"/>
                  </a:lnTo>
                  <a:lnTo>
                    <a:pt x="549" y="78"/>
                  </a:lnTo>
                  <a:lnTo>
                    <a:pt x="547" y="76"/>
                  </a:lnTo>
                  <a:lnTo>
                    <a:pt x="547" y="76"/>
                  </a:lnTo>
                  <a:lnTo>
                    <a:pt x="547" y="74"/>
                  </a:lnTo>
                  <a:lnTo>
                    <a:pt x="547" y="74"/>
                  </a:lnTo>
                  <a:lnTo>
                    <a:pt x="545" y="74"/>
                  </a:lnTo>
                  <a:lnTo>
                    <a:pt x="545" y="74"/>
                  </a:lnTo>
                  <a:lnTo>
                    <a:pt x="545" y="72"/>
                  </a:lnTo>
                  <a:lnTo>
                    <a:pt x="545" y="70"/>
                  </a:lnTo>
                  <a:lnTo>
                    <a:pt x="543" y="69"/>
                  </a:lnTo>
                  <a:lnTo>
                    <a:pt x="543" y="69"/>
                  </a:lnTo>
                  <a:lnTo>
                    <a:pt x="540" y="65"/>
                  </a:lnTo>
                  <a:lnTo>
                    <a:pt x="531" y="63"/>
                  </a:lnTo>
                  <a:lnTo>
                    <a:pt x="531" y="58"/>
                  </a:lnTo>
                  <a:lnTo>
                    <a:pt x="527" y="56"/>
                  </a:lnTo>
                  <a:lnTo>
                    <a:pt x="523" y="52"/>
                  </a:lnTo>
                  <a:lnTo>
                    <a:pt x="520" y="51"/>
                  </a:lnTo>
                  <a:lnTo>
                    <a:pt x="518" y="49"/>
                  </a:lnTo>
                  <a:lnTo>
                    <a:pt x="516" y="47"/>
                  </a:lnTo>
                  <a:lnTo>
                    <a:pt x="516" y="43"/>
                  </a:lnTo>
                  <a:lnTo>
                    <a:pt x="514" y="42"/>
                  </a:lnTo>
                  <a:lnTo>
                    <a:pt x="514" y="40"/>
                  </a:lnTo>
                  <a:lnTo>
                    <a:pt x="514" y="40"/>
                  </a:lnTo>
                  <a:lnTo>
                    <a:pt x="511" y="40"/>
                  </a:lnTo>
                  <a:lnTo>
                    <a:pt x="509" y="40"/>
                  </a:lnTo>
                  <a:lnTo>
                    <a:pt x="509" y="40"/>
                  </a:lnTo>
                  <a:lnTo>
                    <a:pt x="509" y="38"/>
                  </a:lnTo>
                  <a:lnTo>
                    <a:pt x="509" y="38"/>
                  </a:lnTo>
                  <a:lnTo>
                    <a:pt x="509" y="36"/>
                  </a:lnTo>
                  <a:lnTo>
                    <a:pt x="505" y="31"/>
                  </a:lnTo>
                  <a:lnTo>
                    <a:pt x="502" y="27"/>
                  </a:lnTo>
                  <a:lnTo>
                    <a:pt x="498" y="23"/>
                  </a:lnTo>
                  <a:lnTo>
                    <a:pt x="489" y="20"/>
                  </a:lnTo>
                  <a:lnTo>
                    <a:pt x="489" y="18"/>
                  </a:lnTo>
                  <a:lnTo>
                    <a:pt x="489" y="16"/>
                  </a:lnTo>
                  <a:lnTo>
                    <a:pt x="491" y="14"/>
                  </a:lnTo>
                  <a:lnTo>
                    <a:pt x="491" y="13"/>
                  </a:lnTo>
                  <a:lnTo>
                    <a:pt x="491" y="11"/>
                  </a:lnTo>
                  <a:lnTo>
                    <a:pt x="491" y="9"/>
                  </a:lnTo>
                  <a:lnTo>
                    <a:pt x="487" y="7"/>
                  </a:lnTo>
                  <a:lnTo>
                    <a:pt x="484" y="4"/>
                  </a:lnTo>
                  <a:lnTo>
                    <a:pt x="478" y="4"/>
                  </a:lnTo>
                  <a:lnTo>
                    <a:pt x="476" y="0"/>
                  </a:lnTo>
                  <a:lnTo>
                    <a:pt x="462" y="2"/>
                  </a:lnTo>
                  <a:lnTo>
                    <a:pt x="449" y="2"/>
                  </a:lnTo>
                  <a:lnTo>
                    <a:pt x="462" y="18"/>
                  </a:lnTo>
                  <a:lnTo>
                    <a:pt x="462" y="20"/>
                  </a:lnTo>
                  <a:lnTo>
                    <a:pt x="462" y="33"/>
                  </a:lnTo>
                  <a:lnTo>
                    <a:pt x="462" y="36"/>
                  </a:lnTo>
                  <a:lnTo>
                    <a:pt x="462" y="38"/>
                  </a:lnTo>
                  <a:lnTo>
                    <a:pt x="457" y="52"/>
                  </a:lnTo>
                  <a:lnTo>
                    <a:pt x="451" y="60"/>
                  </a:lnTo>
                  <a:lnTo>
                    <a:pt x="442" y="69"/>
                  </a:lnTo>
                  <a:lnTo>
                    <a:pt x="457" y="78"/>
                  </a:lnTo>
                  <a:lnTo>
                    <a:pt x="446" y="94"/>
                  </a:lnTo>
                  <a:lnTo>
                    <a:pt x="442" y="96"/>
                  </a:lnTo>
                  <a:lnTo>
                    <a:pt x="440" y="96"/>
                  </a:lnTo>
                  <a:lnTo>
                    <a:pt x="419" y="85"/>
                  </a:lnTo>
                  <a:lnTo>
                    <a:pt x="397" y="74"/>
                  </a:lnTo>
                  <a:lnTo>
                    <a:pt x="379" y="76"/>
                  </a:lnTo>
                  <a:lnTo>
                    <a:pt x="377" y="74"/>
                  </a:lnTo>
                  <a:lnTo>
                    <a:pt x="368" y="67"/>
                  </a:lnTo>
                  <a:lnTo>
                    <a:pt x="366" y="65"/>
                  </a:lnTo>
                  <a:lnTo>
                    <a:pt x="354" y="69"/>
                  </a:lnTo>
                  <a:lnTo>
                    <a:pt x="354" y="70"/>
                  </a:lnTo>
                  <a:lnTo>
                    <a:pt x="352" y="70"/>
                  </a:lnTo>
                  <a:lnTo>
                    <a:pt x="352" y="72"/>
                  </a:lnTo>
                  <a:lnTo>
                    <a:pt x="352" y="85"/>
                  </a:lnTo>
                  <a:lnTo>
                    <a:pt x="352" y="89"/>
                  </a:lnTo>
                  <a:lnTo>
                    <a:pt x="354" y="116"/>
                  </a:lnTo>
                  <a:lnTo>
                    <a:pt x="352" y="121"/>
                  </a:lnTo>
                  <a:lnTo>
                    <a:pt x="343" y="141"/>
                  </a:lnTo>
                  <a:lnTo>
                    <a:pt x="341" y="143"/>
                  </a:lnTo>
                  <a:lnTo>
                    <a:pt x="341" y="146"/>
                  </a:lnTo>
                  <a:lnTo>
                    <a:pt x="339" y="146"/>
                  </a:lnTo>
                  <a:lnTo>
                    <a:pt x="325" y="137"/>
                  </a:lnTo>
                  <a:lnTo>
                    <a:pt x="310" y="128"/>
                  </a:lnTo>
                  <a:lnTo>
                    <a:pt x="309" y="128"/>
                  </a:lnTo>
                  <a:lnTo>
                    <a:pt x="305" y="137"/>
                  </a:lnTo>
                  <a:lnTo>
                    <a:pt x="285" y="154"/>
                  </a:lnTo>
                  <a:lnTo>
                    <a:pt x="283" y="155"/>
                  </a:lnTo>
                  <a:lnTo>
                    <a:pt x="283" y="159"/>
                  </a:lnTo>
                  <a:lnTo>
                    <a:pt x="274" y="190"/>
                  </a:lnTo>
                  <a:lnTo>
                    <a:pt x="274" y="191"/>
                  </a:lnTo>
                  <a:lnTo>
                    <a:pt x="269" y="200"/>
                  </a:lnTo>
                  <a:lnTo>
                    <a:pt x="265" y="204"/>
                  </a:lnTo>
                  <a:lnTo>
                    <a:pt x="263" y="206"/>
                  </a:lnTo>
                  <a:lnTo>
                    <a:pt x="254" y="208"/>
                  </a:lnTo>
                  <a:lnTo>
                    <a:pt x="253" y="210"/>
                  </a:lnTo>
                  <a:lnTo>
                    <a:pt x="251" y="219"/>
                  </a:lnTo>
                  <a:lnTo>
                    <a:pt x="267" y="247"/>
                  </a:lnTo>
                  <a:lnTo>
                    <a:pt x="267" y="249"/>
                  </a:lnTo>
                  <a:lnTo>
                    <a:pt x="265" y="266"/>
                  </a:lnTo>
                  <a:lnTo>
                    <a:pt x="263" y="269"/>
                  </a:lnTo>
                  <a:lnTo>
                    <a:pt x="263" y="269"/>
                  </a:lnTo>
                  <a:lnTo>
                    <a:pt x="260" y="271"/>
                  </a:lnTo>
                  <a:lnTo>
                    <a:pt x="251" y="282"/>
                  </a:lnTo>
                  <a:lnTo>
                    <a:pt x="245" y="287"/>
                  </a:lnTo>
                  <a:lnTo>
                    <a:pt x="227" y="323"/>
                  </a:lnTo>
                  <a:lnTo>
                    <a:pt x="215" y="338"/>
                  </a:lnTo>
                  <a:lnTo>
                    <a:pt x="216" y="341"/>
                  </a:lnTo>
                  <a:lnTo>
                    <a:pt x="218" y="354"/>
                  </a:lnTo>
                  <a:lnTo>
                    <a:pt x="218" y="356"/>
                  </a:lnTo>
                  <a:lnTo>
                    <a:pt x="218" y="359"/>
                  </a:lnTo>
                  <a:lnTo>
                    <a:pt x="218" y="363"/>
                  </a:lnTo>
                  <a:lnTo>
                    <a:pt x="218" y="365"/>
                  </a:lnTo>
                  <a:lnTo>
                    <a:pt x="197" y="379"/>
                  </a:lnTo>
                  <a:lnTo>
                    <a:pt x="184" y="381"/>
                  </a:lnTo>
                  <a:lnTo>
                    <a:pt x="171" y="383"/>
                  </a:lnTo>
                  <a:lnTo>
                    <a:pt x="177" y="417"/>
                  </a:lnTo>
                  <a:lnTo>
                    <a:pt x="177" y="423"/>
                  </a:lnTo>
                  <a:lnTo>
                    <a:pt x="177" y="424"/>
                  </a:lnTo>
                  <a:lnTo>
                    <a:pt x="173" y="434"/>
                  </a:lnTo>
                  <a:lnTo>
                    <a:pt x="171" y="435"/>
                  </a:lnTo>
                  <a:lnTo>
                    <a:pt x="169" y="464"/>
                  </a:lnTo>
                  <a:lnTo>
                    <a:pt x="169" y="470"/>
                  </a:lnTo>
                  <a:lnTo>
                    <a:pt x="169" y="475"/>
                  </a:lnTo>
                  <a:lnTo>
                    <a:pt x="169" y="480"/>
                  </a:lnTo>
                  <a:lnTo>
                    <a:pt x="168" y="484"/>
                  </a:lnTo>
                  <a:lnTo>
                    <a:pt x="164" y="490"/>
                  </a:lnTo>
                  <a:lnTo>
                    <a:pt x="162" y="491"/>
                  </a:lnTo>
                  <a:lnTo>
                    <a:pt x="162" y="493"/>
                  </a:lnTo>
                  <a:lnTo>
                    <a:pt x="160" y="504"/>
                  </a:lnTo>
                  <a:lnTo>
                    <a:pt x="160" y="506"/>
                  </a:lnTo>
                  <a:lnTo>
                    <a:pt x="160" y="506"/>
                  </a:lnTo>
                  <a:lnTo>
                    <a:pt x="160" y="509"/>
                  </a:lnTo>
                  <a:lnTo>
                    <a:pt x="153" y="520"/>
                  </a:lnTo>
                  <a:lnTo>
                    <a:pt x="153" y="520"/>
                  </a:lnTo>
                  <a:lnTo>
                    <a:pt x="139" y="544"/>
                  </a:lnTo>
                  <a:lnTo>
                    <a:pt x="126" y="567"/>
                  </a:lnTo>
                  <a:lnTo>
                    <a:pt x="141" y="578"/>
                  </a:lnTo>
                  <a:lnTo>
                    <a:pt x="142" y="580"/>
                  </a:lnTo>
                  <a:lnTo>
                    <a:pt x="148" y="580"/>
                  </a:lnTo>
                  <a:lnTo>
                    <a:pt x="150" y="582"/>
                  </a:lnTo>
                  <a:lnTo>
                    <a:pt x="150" y="585"/>
                  </a:lnTo>
                  <a:lnTo>
                    <a:pt x="151" y="612"/>
                  </a:lnTo>
                  <a:lnTo>
                    <a:pt x="151" y="614"/>
                  </a:lnTo>
                  <a:lnTo>
                    <a:pt x="151" y="616"/>
                  </a:lnTo>
                  <a:lnTo>
                    <a:pt x="142" y="632"/>
                  </a:lnTo>
                  <a:lnTo>
                    <a:pt x="142" y="634"/>
                  </a:lnTo>
                  <a:lnTo>
                    <a:pt x="141" y="634"/>
                  </a:lnTo>
                  <a:lnTo>
                    <a:pt x="123" y="629"/>
                  </a:lnTo>
                  <a:lnTo>
                    <a:pt x="106" y="625"/>
                  </a:lnTo>
                  <a:lnTo>
                    <a:pt x="94" y="629"/>
                  </a:lnTo>
                  <a:lnTo>
                    <a:pt x="81" y="636"/>
                  </a:lnTo>
                  <a:lnTo>
                    <a:pt x="77" y="639"/>
                  </a:lnTo>
                  <a:lnTo>
                    <a:pt x="68" y="657"/>
                  </a:lnTo>
                  <a:lnTo>
                    <a:pt x="59" y="674"/>
                  </a:lnTo>
                  <a:lnTo>
                    <a:pt x="52" y="681"/>
                  </a:lnTo>
                  <a:lnTo>
                    <a:pt x="56" y="692"/>
                  </a:lnTo>
                  <a:lnTo>
                    <a:pt x="56" y="695"/>
                  </a:lnTo>
                  <a:lnTo>
                    <a:pt x="54" y="697"/>
                  </a:lnTo>
                  <a:lnTo>
                    <a:pt x="43" y="715"/>
                  </a:lnTo>
                  <a:lnTo>
                    <a:pt x="47" y="724"/>
                  </a:lnTo>
                  <a:lnTo>
                    <a:pt x="56" y="748"/>
                  </a:lnTo>
                  <a:lnTo>
                    <a:pt x="48" y="755"/>
                  </a:lnTo>
                  <a:lnTo>
                    <a:pt x="48" y="757"/>
                  </a:lnTo>
                  <a:lnTo>
                    <a:pt x="48" y="760"/>
                  </a:lnTo>
                  <a:lnTo>
                    <a:pt x="52" y="777"/>
                  </a:lnTo>
                  <a:lnTo>
                    <a:pt x="52" y="779"/>
                  </a:lnTo>
                  <a:lnTo>
                    <a:pt x="50" y="782"/>
                  </a:lnTo>
                  <a:lnTo>
                    <a:pt x="48" y="788"/>
                  </a:lnTo>
                  <a:lnTo>
                    <a:pt x="48" y="791"/>
                  </a:lnTo>
                  <a:lnTo>
                    <a:pt x="48" y="793"/>
                  </a:lnTo>
                  <a:lnTo>
                    <a:pt x="58" y="818"/>
                  </a:lnTo>
                  <a:lnTo>
                    <a:pt x="58" y="820"/>
                  </a:lnTo>
                  <a:lnTo>
                    <a:pt x="59" y="825"/>
                  </a:lnTo>
                  <a:lnTo>
                    <a:pt x="59" y="827"/>
                  </a:lnTo>
                  <a:lnTo>
                    <a:pt x="59" y="831"/>
                  </a:lnTo>
                  <a:lnTo>
                    <a:pt x="56" y="858"/>
                  </a:lnTo>
                  <a:lnTo>
                    <a:pt x="52" y="885"/>
                  </a:lnTo>
                  <a:lnTo>
                    <a:pt x="52" y="887"/>
                  </a:lnTo>
                  <a:lnTo>
                    <a:pt x="59" y="892"/>
                  </a:lnTo>
                  <a:lnTo>
                    <a:pt x="61" y="894"/>
                  </a:lnTo>
                  <a:lnTo>
                    <a:pt x="65" y="900"/>
                  </a:lnTo>
                  <a:lnTo>
                    <a:pt x="67" y="901"/>
                  </a:lnTo>
                  <a:lnTo>
                    <a:pt x="68" y="901"/>
                  </a:lnTo>
                  <a:lnTo>
                    <a:pt x="72" y="901"/>
                  </a:lnTo>
                  <a:lnTo>
                    <a:pt x="74" y="901"/>
                  </a:lnTo>
                  <a:lnTo>
                    <a:pt x="76" y="903"/>
                  </a:lnTo>
                  <a:lnTo>
                    <a:pt x="88" y="921"/>
                  </a:lnTo>
                  <a:lnTo>
                    <a:pt x="88" y="923"/>
                  </a:lnTo>
                  <a:lnTo>
                    <a:pt x="88" y="925"/>
                  </a:lnTo>
                  <a:lnTo>
                    <a:pt x="86" y="934"/>
                  </a:lnTo>
                  <a:lnTo>
                    <a:pt x="86" y="937"/>
                  </a:lnTo>
                  <a:lnTo>
                    <a:pt x="85" y="939"/>
                  </a:lnTo>
                  <a:lnTo>
                    <a:pt x="81" y="945"/>
                  </a:lnTo>
                  <a:lnTo>
                    <a:pt x="81" y="945"/>
                  </a:lnTo>
                  <a:lnTo>
                    <a:pt x="81" y="947"/>
                  </a:lnTo>
                  <a:lnTo>
                    <a:pt x="79" y="954"/>
                  </a:lnTo>
                  <a:lnTo>
                    <a:pt x="79" y="954"/>
                  </a:lnTo>
                  <a:lnTo>
                    <a:pt x="79" y="956"/>
                  </a:lnTo>
                  <a:lnTo>
                    <a:pt x="77" y="956"/>
                  </a:lnTo>
                  <a:lnTo>
                    <a:pt x="72" y="956"/>
                  </a:lnTo>
                  <a:lnTo>
                    <a:pt x="70" y="956"/>
                  </a:lnTo>
                  <a:lnTo>
                    <a:pt x="58" y="959"/>
                  </a:lnTo>
                  <a:lnTo>
                    <a:pt x="58" y="961"/>
                  </a:lnTo>
                  <a:lnTo>
                    <a:pt x="58" y="963"/>
                  </a:lnTo>
                  <a:lnTo>
                    <a:pt x="59" y="966"/>
                  </a:lnTo>
                  <a:lnTo>
                    <a:pt x="59" y="970"/>
                  </a:lnTo>
                  <a:lnTo>
                    <a:pt x="61" y="977"/>
                  </a:lnTo>
                  <a:lnTo>
                    <a:pt x="61" y="981"/>
                  </a:lnTo>
                  <a:lnTo>
                    <a:pt x="63" y="986"/>
                  </a:lnTo>
                  <a:lnTo>
                    <a:pt x="68" y="995"/>
                  </a:lnTo>
                  <a:lnTo>
                    <a:pt x="74" y="1010"/>
                  </a:lnTo>
                  <a:lnTo>
                    <a:pt x="74" y="1013"/>
                  </a:lnTo>
                  <a:lnTo>
                    <a:pt x="74" y="1015"/>
                  </a:lnTo>
                  <a:lnTo>
                    <a:pt x="74" y="1021"/>
                  </a:lnTo>
                  <a:lnTo>
                    <a:pt x="74" y="1022"/>
                  </a:lnTo>
                  <a:lnTo>
                    <a:pt x="74" y="1024"/>
                  </a:lnTo>
                  <a:lnTo>
                    <a:pt x="72" y="1026"/>
                  </a:lnTo>
                  <a:lnTo>
                    <a:pt x="70" y="1030"/>
                  </a:lnTo>
                  <a:lnTo>
                    <a:pt x="68" y="1030"/>
                  </a:lnTo>
                  <a:lnTo>
                    <a:pt x="68" y="1031"/>
                  </a:lnTo>
                  <a:lnTo>
                    <a:pt x="68" y="1035"/>
                  </a:lnTo>
                  <a:lnTo>
                    <a:pt x="70" y="1042"/>
                  </a:lnTo>
                  <a:lnTo>
                    <a:pt x="70" y="1046"/>
                  </a:lnTo>
                  <a:lnTo>
                    <a:pt x="70" y="1049"/>
                  </a:lnTo>
                  <a:lnTo>
                    <a:pt x="68" y="1053"/>
                  </a:lnTo>
                  <a:lnTo>
                    <a:pt x="67" y="1057"/>
                  </a:lnTo>
                  <a:lnTo>
                    <a:pt x="59" y="1066"/>
                  </a:lnTo>
                  <a:lnTo>
                    <a:pt x="50" y="1071"/>
                  </a:lnTo>
                  <a:lnTo>
                    <a:pt x="48" y="1073"/>
                  </a:lnTo>
                  <a:lnTo>
                    <a:pt x="41" y="1071"/>
                  </a:lnTo>
                  <a:lnTo>
                    <a:pt x="38" y="1073"/>
                  </a:lnTo>
                  <a:lnTo>
                    <a:pt x="38" y="1073"/>
                  </a:lnTo>
                  <a:lnTo>
                    <a:pt x="36" y="1075"/>
                  </a:lnTo>
                  <a:lnTo>
                    <a:pt x="36" y="1078"/>
                  </a:lnTo>
                  <a:lnTo>
                    <a:pt x="36" y="1080"/>
                  </a:lnTo>
                  <a:lnTo>
                    <a:pt x="38" y="1082"/>
                  </a:lnTo>
                  <a:lnTo>
                    <a:pt x="38" y="1082"/>
                  </a:lnTo>
                  <a:lnTo>
                    <a:pt x="39" y="1084"/>
                  </a:lnTo>
                  <a:lnTo>
                    <a:pt x="39" y="1086"/>
                  </a:lnTo>
                  <a:lnTo>
                    <a:pt x="39" y="1089"/>
                  </a:lnTo>
                  <a:lnTo>
                    <a:pt x="39" y="1091"/>
                  </a:lnTo>
                  <a:lnTo>
                    <a:pt x="39" y="1091"/>
                  </a:lnTo>
                  <a:lnTo>
                    <a:pt x="36" y="1095"/>
                  </a:lnTo>
                  <a:lnTo>
                    <a:pt x="36" y="1096"/>
                  </a:lnTo>
                  <a:lnTo>
                    <a:pt x="29" y="1100"/>
                  </a:lnTo>
                  <a:lnTo>
                    <a:pt x="29" y="1100"/>
                  </a:lnTo>
                  <a:lnTo>
                    <a:pt x="27" y="1104"/>
                  </a:lnTo>
                  <a:lnTo>
                    <a:pt x="29" y="1105"/>
                  </a:lnTo>
                  <a:lnTo>
                    <a:pt x="34" y="1125"/>
                  </a:lnTo>
                  <a:lnTo>
                    <a:pt x="34" y="1133"/>
                  </a:lnTo>
                  <a:lnTo>
                    <a:pt x="34" y="1134"/>
                  </a:lnTo>
                  <a:lnTo>
                    <a:pt x="34" y="1136"/>
                  </a:lnTo>
                  <a:lnTo>
                    <a:pt x="34" y="1136"/>
                  </a:lnTo>
                  <a:lnTo>
                    <a:pt x="34" y="1138"/>
                  </a:lnTo>
                  <a:lnTo>
                    <a:pt x="34" y="1140"/>
                  </a:lnTo>
                  <a:lnTo>
                    <a:pt x="32" y="1140"/>
                  </a:lnTo>
                  <a:lnTo>
                    <a:pt x="32" y="1147"/>
                  </a:lnTo>
                  <a:lnTo>
                    <a:pt x="30" y="1151"/>
                  </a:lnTo>
                  <a:lnTo>
                    <a:pt x="30" y="1154"/>
                  </a:lnTo>
                  <a:lnTo>
                    <a:pt x="29" y="1158"/>
                  </a:lnTo>
                  <a:lnTo>
                    <a:pt x="29" y="1160"/>
                  </a:lnTo>
                  <a:lnTo>
                    <a:pt x="29" y="1163"/>
                  </a:lnTo>
                  <a:lnTo>
                    <a:pt x="27" y="1169"/>
                  </a:lnTo>
                  <a:lnTo>
                    <a:pt x="25" y="1170"/>
                  </a:lnTo>
                  <a:lnTo>
                    <a:pt x="21" y="1172"/>
                  </a:lnTo>
                  <a:lnTo>
                    <a:pt x="18" y="1170"/>
                  </a:lnTo>
                  <a:lnTo>
                    <a:pt x="16" y="1170"/>
                  </a:lnTo>
                  <a:lnTo>
                    <a:pt x="16" y="1163"/>
                  </a:lnTo>
                  <a:lnTo>
                    <a:pt x="16" y="1161"/>
                  </a:lnTo>
                  <a:lnTo>
                    <a:pt x="16" y="1161"/>
                  </a:lnTo>
                  <a:lnTo>
                    <a:pt x="16" y="1161"/>
                  </a:lnTo>
                  <a:lnTo>
                    <a:pt x="16" y="1161"/>
                  </a:lnTo>
                  <a:lnTo>
                    <a:pt x="16" y="1161"/>
                  </a:lnTo>
                  <a:lnTo>
                    <a:pt x="14" y="1160"/>
                  </a:lnTo>
                  <a:lnTo>
                    <a:pt x="14" y="1158"/>
                  </a:lnTo>
                  <a:lnTo>
                    <a:pt x="12" y="1156"/>
                  </a:lnTo>
                  <a:lnTo>
                    <a:pt x="12" y="1154"/>
                  </a:lnTo>
                  <a:lnTo>
                    <a:pt x="12" y="1151"/>
                  </a:lnTo>
                  <a:lnTo>
                    <a:pt x="11" y="1151"/>
                  </a:lnTo>
                  <a:lnTo>
                    <a:pt x="5" y="1152"/>
                  </a:lnTo>
                  <a:lnTo>
                    <a:pt x="3" y="1152"/>
                  </a:lnTo>
                  <a:lnTo>
                    <a:pt x="0" y="1158"/>
                  </a:lnTo>
                  <a:lnTo>
                    <a:pt x="0" y="1158"/>
                  </a:lnTo>
                  <a:lnTo>
                    <a:pt x="0" y="1160"/>
                  </a:lnTo>
                  <a:lnTo>
                    <a:pt x="0" y="1161"/>
                  </a:lnTo>
                  <a:lnTo>
                    <a:pt x="2" y="1161"/>
                  </a:lnTo>
                  <a:lnTo>
                    <a:pt x="3" y="1161"/>
                  </a:lnTo>
                  <a:lnTo>
                    <a:pt x="2" y="1163"/>
                  </a:lnTo>
                  <a:lnTo>
                    <a:pt x="0" y="1163"/>
                  </a:lnTo>
                  <a:lnTo>
                    <a:pt x="0" y="1165"/>
                  </a:lnTo>
                  <a:lnTo>
                    <a:pt x="0" y="1167"/>
                  </a:lnTo>
                  <a:lnTo>
                    <a:pt x="2" y="1167"/>
                  </a:lnTo>
                  <a:lnTo>
                    <a:pt x="3" y="1169"/>
                  </a:lnTo>
                  <a:lnTo>
                    <a:pt x="3" y="1169"/>
                  </a:lnTo>
                  <a:lnTo>
                    <a:pt x="3" y="1169"/>
                  </a:lnTo>
                  <a:lnTo>
                    <a:pt x="3" y="1169"/>
                  </a:lnTo>
                  <a:lnTo>
                    <a:pt x="3" y="1170"/>
                  </a:lnTo>
                  <a:lnTo>
                    <a:pt x="3" y="1170"/>
                  </a:lnTo>
                  <a:lnTo>
                    <a:pt x="3" y="1174"/>
                  </a:lnTo>
                  <a:lnTo>
                    <a:pt x="3" y="1174"/>
                  </a:lnTo>
                  <a:lnTo>
                    <a:pt x="5" y="1174"/>
                  </a:lnTo>
                  <a:lnTo>
                    <a:pt x="5" y="1174"/>
                  </a:lnTo>
                  <a:lnTo>
                    <a:pt x="5" y="1176"/>
                  </a:lnTo>
                  <a:lnTo>
                    <a:pt x="5" y="1180"/>
                  </a:lnTo>
                  <a:lnTo>
                    <a:pt x="5" y="1180"/>
                  </a:lnTo>
                  <a:lnTo>
                    <a:pt x="5" y="1181"/>
                  </a:lnTo>
                  <a:lnTo>
                    <a:pt x="5" y="1181"/>
                  </a:lnTo>
                  <a:lnTo>
                    <a:pt x="5" y="1183"/>
                  </a:lnTo>
                  <a:lnTo>
                    <a:pt x="5" y="1183"/>
                  </a:lnTo>
                  <a:lnTo>
                    <a:pt x="3" y="1185"/>
                  </a:lnTo>
                  <a:lnTo>
                    <a:pt x="3" y="1185"/>
                  </a:lnTo>
                  <a:lnTo>
                    <a:pt x="3" y="1187"/>
                  </a:lnTo>
                  <a:lnTo>
                    <a:pt x="3" y="1189"/>
                  </a:lnTo>
                  <a:lnTo>
                    <a:pt x="5" y="1189"/>
                  </a:lnTo>
                  <a:lnTo>
                    <a:pt x="5" y="1189"/>
                  </a:lnTo>
                  <a:lnTo>
                    <a:pt x="5" y="1189"/>
                  </a:lnTo>
                  <a:lnTo>
                    <a:pt x="5" y="1192"/>
                  </a:lnTo>
                  <a:lnTo>
                    <a:pt x="7" y="1194"/>
                  </a:lnTo>
                  <a:lnTo>
                    <a:pt x="7" y="1196"/>
                  </a:lnTo>
                  <a:lnTo>
                    <a:pt x="7" y="1196"/>
                  </a:lnTo>
                  <a:lnTo>
                    <a:pt x="7" y="1198"/>
                  </a:lnTo>
                  <a:lnTo>
                    <a:pt x="7" y="1198"/>
                  </a:lnTo>
                  <a:lnTo>
                    <a:pt x="7" y="1199"/>
                  </a:lnTo>
                  <a:lnTo>
                    <a:pt x="7" y="1199"/>
                  </a:lnTo>
                  <a:lnTo>
                    <a:pt x="7" y="1199"/>
                  </a:lnTo>
                  <a:lnTo>
                    <a:pt x="7" y="1201"/>
                  </a:lnTo>
                  <a:lnTo>
                    <a:pt x="9" y="1201"/>
                  </a:lnTo>
                  <a:lnTo>
                    <a:pt x="9" y="1201"/>
                  </a:lnTo>
                  <a:lnTo>
                    <a:pt x="7" y="1203"/>
                  </a:lnTo>
                  <a:lnTo>
                    <a:pt x="7" y="1203"/>
                  </a:lnTo>
                  <a:lnTo>
                    <a:pt x="7" y="1203"/>
                  </a:lnTo>
                  <a:lnTo>
                    <a:pt x="7" y="1203"/>
                  </a:lnTo>
                  <a:lnTo>
                    <a:pt x="7" y="1207"/>
                  </a:lnTo>
                  <a:lnTo>
                    <a:pt x="7" y="1207"/>
                  </a:lnTo>
                  <a:lnTo>
                    <a:pt x="7" y="1207"/>
                  </a:lnTo>
                  <a:lnTo>
                    <a:pt x="5" y="1207"/>
                  </a:lnTo>
                  <a:lnTo>
                    <a:pt x="5" y="1208"/>
                  </a:lnTo>
                  <a:lnTo>
                    <a:pt x="5" y="1208"/>
                  </a:lnTo>
                  <a:lnTo>
                    <a:pt x="7" y="1208"/>
                  </a:lnTo>
                  <a:lnTo>
                    <a:pt x="7" y="1210"/>
                  </a:lnTo>
                  <a:lnTo>
                    <a:pt x="7" y="1210"/>
                  </a:lnTo>
                  <a:lnTo>
                    <a:pt x="9" y="1212"/>
                  </a:lnTo>
                  <a:lnTo>
                    <a:pt x="9" y="1212"/>
                  </a:lnTo>
                  <a:lnTo>
                    <a:pt x="7" y="1214"/>
                  </a:lnTo>
                  <a:lnTo>
                    <a:pt x="7" y="1214"/>
                  </a:lnTo>
                  <a:lnTo>
                    <a:pt x="7" y="1216"/>
                  </a:lnTo>
                  <a:lnTo>
                    <a:pt x="5" y="1216"/>
                  </a:lnTo>
                  <a:lnTo>
                    <a:pt x="5" y="1216"/>
                  </a:lnTo>
                  <a:lnTo>
                    <a:pt x="3" y="1217"/>
                  </a:lnTo>
                  <a:lnTo>
                    <a:pt x="5" y="1219"/>
                  </a:lnTo>
                  <a:lnTo>
                    <a:pt x="5" y="1221"/>
                  </a:lnTo>
                  <a:lnTo>
                    <a:pt x="5" y="1221"/>
                  </a:lnTo>
                  <a:lnTo>
                    <a:pt x="5" y="1223"/>
                  </a:lnTo>
                  <a:lnTo>
                    <a:pt x="5" y="1223"/>
                  </a:lnTo>
                  <a:lnTo>
                    <a:pt x="5" y="1225"/>
                  </a:lnTo>
                  <a:lnTo>
                    <a:pt x="7" y="1221"/>
                  </a:lnTo>
                  <a:lnTo>
                    <a:pt x="9" y="1221"/>
                  </a:lnTo>
                  <a:lnTo>
                    <a:pt x="9" y="1221"/>
                  </a:lnTo>
                  <a:lnTo>
                    <a:pt x="11" y="1221"/>
                  </a:lnTo>
                  <a:lnTo>
                    <a:pt x="11" y="1221"/>
                  </a:lnTo>
                  <a:lnTo>
                    <a:pt x="11" y="1219"/>
                  </a:lnTo>
                  <a:lnTo>
                    <a:pt x="11" y="1219"/>
                  </a:lnTo>
                  <a:lnTo>
                    <a:pt x="12" y="1219"/>
                  </a:lnTo>
                  <a:lnTo>
                    <a:pt x="12" y="1217"/>
                  </a:lnTo>
                  <a:lnTo>
                    <a:pt x="14" y="1216"/>
                  </a:lnTo>
                  <a:lnTo>
                    <a:pt x="16" y="1214"/>
                  </a:lnTo>
                  <a:lnTo>
                    <a:pt x="14" y="1216"/>
                  </a:lnTo>
                  <a:lnTo>
                    <a:pt x="14" y="1216"/>
                  </a:lnTo>
                  <a:lnTo>
                    <a:pt x="12" y="1217"/>
                  </a:lnTo>
                  <a:lnTo>
                    <a:pt x="12" y="1223"/>
                  </a:lnTo>
                  <a:lnTo>
                    <a:pt x="11" y="1223"/>
                  </a:lnTo>
                  <a:lnTo>
                    <a:pt x="12" y="1223"/>
                  </a:lnTo>
                  <a:lnTo>
                    <a:pt x="12" y="1223"/>
                  </a:lnTo>
                  <a:lnTo>
                    <a:pt x="12" y="1223"/>
                  </a:lnTo>
                  <a:lnTo>
                    <a:pt x="14" y="1221"/>
                  </a:lnTo>
                  <a:lnTo>
                    <a:pt x="14" y="1219"/>
                  </a:lnTo>
                  <a:lnTo>
                    <a:pt x="14" y="1219"/>
                  </a:lnTo>
                  <a:lnTo>
                    <a:pt x="16" y="1219"/>
                  </a:lnTo>
                  <a:lnTo>
                    <a:pt x="16" y="1221"/>
                  </a:lnTo>
                  <a:lnTo>
                    <a:pt x="16" y="1223"/>
                  </a:lnTo>
                  <a:lnTo>
                    <a:pt x="16" y="1223"/>
                  </a:lnTo>
                  <a:lnTo>
                    <a:pt x="14" y="1225"/>
                  </a:lnTo>
                  <a:lnTo>
                    <a:pt x="14" y="1225"/>
                  </a:lnTo>
                  <a:lnTo>
                    <a:pt x="14" y="1225"/>
                  </a:lnTo>
                  <a:lnTo>
                    <a:pt x="12" y="1226"/>
                  </a:lnTo>
                  <a:lnTo>
                    <a:pt x="14" y="1226"/>
                  </a:lnTo>
                  <a:lnTo>
                    <a:pt x="14" y="1226"/>
                  </a:lnTo>
                  <a:lnTo>
                    <a:pt x="16" y="1226"/>
                  </a:lnTo>
                  <a:lnTo>
                    <a:pt x="16" y="1226"/>
                  </a:lnTo>
                  <a:lnTo>
                    <a:pt x="16" y="1226"/>
                  </a:lnTo>
                  <a:lnTo>
                    <a:pt x="16" y="1228"/>
                  </a:lnTo>
                  <a:lnTo>
                    <a:pt x="14" y="1228"/>
                  </a:lnTo>
                  <a:lnTo>
                    <a:pt x="14" y="1230"/>
                  </a:lnTo>
                  <a:lnTo>
                    <a:pt x="14" y="1230"/>
                  </a:lnTo>
                  <a:lnTo>
                    <a:pt x="18" y="1228"/>
                  </a:lnTo>
                  <a:lnTo>
                    <a:pt x="20" y="1226"/>
                  </a:lnTo>
                  <a:lnTo>
                    <a:pt x="20" y="1225"/>
                  </a:lnTo>
                  <a:lnTo>
                    <a:pt x="21" y="1221"/>
                  </a:lnTo>
                  <a:lnTo>
                    <a:pt x="21" y="1217"/>
                  </a:lnTo>
                  <a:lnTo>
                    <a:pt x="21" y="1216"/>
                  </a:lnTo>
                  <a:lnTo>
                    <a:pt x="21" y="1212"/>
                  </a:lnTo>
                  <a:lnTo>
                    <a:pt x="21" y="1212"/>
                  </a:lnTo>
                  <a:lnTo>
                    <a:pt x="21" y="1214"/>
                  </a:lnTo>
                  <a:lnTo>
                    <a:pt x="23" y="1217"/>
                  </a:lnTo>
                  <a:lnTo>
                    <a:pt x="23" y="1217"/>
                  </a:lnTo>
                  <a:lnTo>
                    <a:pt x="25" y="1217"/>
                  </a:lnTo>
                  <a:lnTo>
                    <a:pt x="25" y="1216"/>
                  </a:lnTo>
                  <a:lnTo>
                    <a:pt x="27" y="1214"/>
                  </a:lnTo>
                  <a:lnTo>
                    <a:pt x="27" y="1216"/>
                  </a:lnTo>
                  <a:lnTo>
                    <a:pt x="25" y="1217"/>
                  </a:lnTo>
                  <a:lnTo>
                    <a:pt x="25" y="1217"/>
                  </a:lnTo>
                  <a:lnTo>
                    <a:pt x="25" y="1219"/>
                  </a:lnTo>
                  <a:lnTo>
                    <a:pt x="25" y="1219"/>
                  </a:lnTo>
                  <a:lnTo>
                    <a:pt x="23" y="1223"/>
                  </a:lnTo>
                  <a:lnTo>
                    <a:pt x="21" y="1225"/>
                  </a:lnTo>
                  <a:lnTo>
                    <a:pt x="20" y="1226"/>
                  </a:lnTo>
                  <a:lnTo>
                    <a:pt x="20" y="1230"/>
                  </a:lnTo>
                  <a:lnTo>
                    <a:pt x="20" y="1232"/>
                  </a:lnTo>
                  <a:lnTo>
                    <a:pt x="20" y="1234"/>
                  </a:lnTo>
                  <a:lnTo>
                    <a:pt x="21" y="1234"/>
                  </a:lnTo>
                  <a:lnTo>
                    <a:pt x="20" y="1232"/>
                  </a:lnTo>
                  <a:lnTo>
                    <a:pt x="20" y="1232"/>
                  </a:lnTo>
                  <a:lnTo>
                    <a:pt x="21" y="1232"/>
                  </a:lnTo>
                  <a:lnTo>
                    <a:pt x="21" y="1232"/>
                  </a:lnTo>
                  <a:lnTo>
                    <a:pt x="23" y="1232"/>
                  </a:lnTo>
                  <a:lnTo>
                    <a:pt x="23" y="1232"/>
                  </a:lnTo>
                  <a:lnTo>
                    <a:pt x="23" y="1232"/>
                  </a:lnTo>
                  <a:lnTo>
                    <a:pt x="25" y="1230"/>
                  </a:lnTo>
                  <a:lnTo>
                    <a:pt x="25" y="1230"/>
                  </a:lnTo>
                  <a:lnTo>
                    <a:pt x="25" y="1230"/>
                  </a:lnTo>
                  <a:lnTo>
                    <a:pt x="29" y="1226"/>
                  </a:lnTo>
                  <a:lnTo>
                    <a:pt x="30" y="1226"/>
                  </a:lnTo>
                  <a:lnTo>
                    <a:pt x="30" y="1226"/>
                  </a:lnTo>
                  <a:lnTo>
                    <a:pt x="30" y="1225"/>
                  </a:lnTo>
                  <a:lnTo>
                    <a:pt x="32" y="1225"/>
                  </a:lnTo>
                  <a:lnTo>
                    <a:pt x="34" y="1225"/>
                  </a:lnTo>
                  <a:lnTo>
                    <a:pt x="36" y="1223"/>
                  </a:lnTo>
                  <a:lnTo>
                    <a:pt x="38" y="1223"/>
                  </a:lnTo>
                  <a:lnTo>
                    <a:pt x="38" y="1225"/>
                  </a:lnTo>
                  <a:lnTo>
                    <a:pt x="36" y="1226"/>
                  </a:lnTo>
                  <a:lnTo>
                    <a:pt x="34" y="1226"/>
                  </a:lnTo>
                  <a:lnTo>
                    <a:pt x="34" y="1230"/>
                  </a:lnTo>
                  <a:lnTo>
                    <a:pt x="36" y="1230"/>
                  </a:lnTo>
                  <a:lnTo>
                    <a:pt x="36" y="1232"/>
                  </a:lnTo>
                  <a:lnTo>
                    <a:pt x="36" y="1232"/>
                  </a:lnTo>
                  <a:lnTo>
                    <a:pt x="36" y="1234"/>
                  </a:lnTo>
                  <a:lnTo>
                    <a:pt x="38" y="1236"/>
                  </a:lnTo>
                  <a:lnTo>
                    <a:pt x="38" y="1236"/>
                  </a:lnTo>
                  <a:lnTo>
                    <a:pt x="38" y="1236"/>
                  </a:lnTo>
                  <a:lnTo>
                    <a:pt x="38" y="1237"/>
                  </a:lnTo>
                  <a:lnTo>
                    <a:pt x="38" y="1237"/>
                  </a:lnTo>
                  <a:lnTo>
                    <a:pt x="38" y="1237"/>
                  </a:lnTo>
                  <a:lnTo>
                    <a:pt x="36" y="1237"/>
                  </a:lnTo>
                  <a:lnTo>
                    <a:pt x="36" y="1237"/>
                  </a:lnTo>
                  <a:lnTo>
                    <a:pt x="36" y="1239"/>
                  </a:lnTo>
                  <a:lnTo>
                    <a:pt x="36" y="1245"/>
                  </a:lnTo>
                  <a:lnTo>
                    <a:pt x="34" y="1246"/>
                  </a:lnTo>
                  <a:lnTo>
                    <a:pt x="34" y="1246"/>
                  </a:lnTo>
                  <a:lnTo>
                    <a:pt x="34" y="1246"/>
                  </a:lnTo>
                  <a:lnTo>
                    <a:pt x="34" y="1248"/>
                  </a:lnTo>
                  <a:lnTo>
                    <a:pt x="34" y="1248"/>
                  </a:lnTo>
                  <a:lnTo>
                    <a:pt x="34" y="1248"/>
                  </a:lnTo>
                  <a:lnTo>
                    <a:pt x="32" y="1250"/>
                  </a:lnTo>
                  <a:lnTo>
                    <a:pt x="34" y="1250"/>
                  </a:lnTo>
                  <a:lnTo>
                    <a:pt x="34" y="1252"/>
                  </a:lnTo>
                  <a:lnTo>
                    <a:pt x="34" y="1252"/>
                  </a:lnTo>
                  <a:lnTo>
                    <a:pt x="34" y="1254"/>
                  </a:lnTo>
                  <a:lnTo>
                    <a:pt x="34" y="1255"/>
                  </a:lnTo>
                  <a:lnTo>
                    <a:pt x="30" y="1261"/>
                  </a:lnTo>
                  <a:lnTo>
                    <a:pt x="30" y="1263"/>
                  </a:lnTo>
                  <a:lnTo>
                    <a:pt x="32" y="1263"/>
                  </a:lnTo>
                  <a:lnTo>
                    <a:pt x="32" y="1264"/>
                  </a:lnTo>
                  <a:lnTo>
                    <a:pt x="32" y="1264"/>
                  </a:lnTo>
                  <a:lnTo>
                    <a:pt x="30" y="1264"/>
                  </a:lnTo>
                  <a:lnTo>
                    <a:pt x="30" y="1264"/>
                  </a:lnTo>
                  <a:lnTo>
                    <a:pt x="32" y="1264"/>
                  </a:lnTo>
                  <a:lnTo>
                    <a:pt x="32" y="1264"/>
                  </a:lnTo>
                  <a:lnTo>
                    <a:pt x="29" y="1266"/>
                  </a:lnTo>
                  <a:lnTo>
                    <a:pt x="29" y="1268"/>
                  </a:lnTo>
                  <a:lnTo>
                    <a:pt x="29" y="1270"/>
                  </a:lnTo>
                  <a:lnTo>
                    <a:pt x="29" y="1270"/>
                  </a:lnTo>
                  <a:lnTo>
                    <a:pt x="29" y="1270"/>
                  </a:lnTo>
                  <a:lnTo>
                    <a:pt x="27" y="1272"/>
                  </a:lnTo>
                  <a:lnTo>
                    <a:pt x="29" y="1272"/>
                  </a:lnTo>
                  <a:lnTo>
                    <a:pt x="29" y="1273"/>
                  </a:lnTo>
                  <a:lnTo>
                    <a:pt x="30" y="1275"/>
                  </a:lnTo>
                  <a:lnTo>
                    <a:pt x="32" y="1277"/>
                  </a:lnTo>
                  <a:lnTo>
                    <a:pt x="32" y="1275"/>
                  </a:lnTo>
                  <a:lnTo>
                    <a:pt x="34" y="1275"/>
                  </a:lnTo>
                  <a:lnTo>
                    <a:pt x="34" y="1275"/>
                  </a:lnTo>
                  <a:lnTo>
                    <a:pt x="34" y="1277"/>
                  </a:lnTo>
                  <a:lnTo>
                    <a:pt x="34" y="1277"/>
                  </a:lnTo>
                  <a:lnTo>
                    <a:pt x="29" y="1282"/>
                  </a:lnTo>
                  <a:lnTo>
                    <a:pt x="29" y="1282"/>
                  </a:lnTo>
                  <a:lnTo>
                    <a:pt x="29" y="1284"/>
                  </a:lnTo>
                  <a:lnTo>
                    <a:pt x="30" y="1284"/>
                  </a:lnTo>
                  <a:lnTo>
                    <a:pt x="30" y="1284"/>
                  </a:lnTo>
                  <a:lnTo>
                    <a:pt x="32" y="1284"/>
                  </a:lnTo>
                  <a:lnTo>
                    <a:pt x="32" y="1282"/>
                  </a:lnTo>
                  <a:lnTo>
                    <a:pt x="32" y="1282"/>
                  </a:lnTo>
                  <a:lnTo>
                    <a:pt x="36" y="1284"/>
                  </a:lnTo>
                  <a:lnTo>
                    <a:pt x="36" y="1284"/>
                  </a:lnTo>
                  <a:lnTo>
                    <a:pt x="38" y="1284"/>
                  </a:lnTo>
                  <a:lnTo>
                    <a:pt x="39" y="1284"/>
                  </a:lnTo>
                  <a:lnTo>
                    <a:pt x="39" y="1284"/>
                  </a:lnTo>
                  <a:lnTo>
                    <a:pt x="39" y="1286"/>
                  </a:lnTo>
                  <a:lnTo>
                    <a:pt x="36" y="1286"/>
                  </a:lnTo>
                  <a:lnTo>
                    <a:pt x="36" y="1288"/>
                  </a:lnTo>
                  <a:lnTo>
                    <a:pt x="36" y="1288"/>
                  </a:lnTo>
                  <a:lnTo>
                    <a:pt x="36" y="1290"/>
                  </a:lnTo>
                  <a:lnTo>
                    <a:pt x="38" y="1290"/>
                  </a:lnTo>
                  <a:lnTo>
                    <a:pt x="38" y="1292"/>
                  </a:lnTo>
                  <a:lnTo>
                    <a:pt x="38" y="1293"/>
                  </a:lnTo>
                  <a:lnTo>
                    <a:pt x="38" y="1293"/>
                  </a:lnTo>
                  <a:lnTo>
                    <a:pt x="39" y="1292"/>
                  </a:lnTo>
                  <a:lnTo>
                    <a:pt x="39" y="1292"/>
                  </a:lnTo>
                  <a:lnTo>
                    <a:pt x="39" y="1292"/>
                  </a:lnTo>
                  <a:lnTo>
                    <a:pt x="39" y="1292"/>
                  </a:lnTo>
                  <a:lnTo>
                    <a:pt x="39" y="1292"/>
                  </a:lnTo>
                  <a:lnTo>
                    <a:pt x="39" y="1293"/>
                  </a:lnTo>
                  <a:lnTo>
                    <a:pt x="39" y="1299"/>
                  </a:lnTo>
                  <a:lnTo>
                    <a:pt x="39" y="1301"/>
                  </a:lnTo>
                  <a:lnTo>
                    <a:pt x="39" y="1301"/>
                  </a:lnTo>
                  <a:lnTo>
                    <a:pt x="41" y="1302"/>
                  </a:lnTo>
                  <a:lnTo>
                    <a:pt x="39" y="1302"/>
                  </a:lnTo>
                  <a:lnTo>
                    <a:pt x="39" y="1302"/>
                  </a:lnTo>
                  <a:lnTo>
                    <a:pt x="41" y="1302"/>
                  </a:lnTo>
                  <a:lnTo>
                    <a:pt x="41" y="1304"/>
                  </a:lnTo>
                  <a:lnTo>
                    <a:pt x="41" y="1304"/>
                  </a:lnTo>
                  <a:lnTo>
                    <a:pt x="39" y="1304"/>
                  </a:lnTo>
                  <a:lnTo>
                    <a:pt x="39" y="1306"/>
                  </a:lnTo>
                  <a:lnTo>
                    <a:pt x="39" y="1308"/>
                  </a:lnTo>
                  <a:lnTo>
                    <a:pt x="39" y="1310"/>
                  </a:lnTo>
                  <a:lnTo>
                    <a:pt x="39" y="1311"/>
                  </a:lnTo>
                  <a:lnTo>
                    <a:pt x="39" y="1311"/>
                  </a:lnTo>
                  <a:lnTo>
                    <a:pt x="39" y="1313"/>
                  </a:lnTo>
                  <a:lnTo>
                    <a:pt x="39" y="1313"/>
                  </a:lnTo>
                  <a:lnTo>
                    <a:pt x="39" y="1313"/>
                  </a:lnTo>
                  <a:lnTo>
                    <a:pt x="41" y="1313"/>
                  </a:lnTo>
                  <a:lnTo>
                    <a:pt x="41" y="1313"/>
                  </a:lnTo>
                  <a:lnTo>
                    <a:pt x="41" y="1315"/>
                  </a:lnTo>
                  <a:lnTo>
                    <a:pt x="41" y="1315"/>
                  </a:lnTo>
                  <a:lnTo>
                    <a:pt x="43" y="1315"/>
                  </a:lnTo>
                  <a:lnTo>
                    <a:pt x="43" y="1317"/>
                  </a:lnTo>
                  <a:lnTo>
                    <a:pt x="43" y="1315"/>
                  </a:lnTo>
                  <a:lnTo>
                    <a:pt x="45" y="1310"/>
                  </a:lnTo>
                  <a:lnTo>
                    <a:pt x="45" y="1308"/>
                  </a:lnTo>
                  <a:lnTo>
                    <a:pt x="45" y="1308"/>
                  </a:lnTo>
                  <a:lnTo>
                    <a:pt x="47" y="1306"/>
                  </a:lnTo>
                  <a:lnTo>
                    <a:pt x="47" y="1306"/>
                  </a:lnTo>
                  <a:lnTo>
                    <a:pt x="47" y="1306"/>
                  </a:lnTo>
                  <a:lnTo>
                    <a:pt x="47" y="1306"/>
                  </a:lnTo>
                  <a:lnTo>
                    <a:pt x="48" y="1310"/>
                  </a:lnTo>
                  <a:lnTo>
                    <a:pt x="48" y="1311"/>
                  </a:lnTo>
                  <a:lnTo>
                    <a:pt x="48" y="1311"/>
                  </a:lnTo>
                  <a:lnTo>
                    <a:pt x="47" y="1313"/>
                  </a:lnTo>
                  <a:lnTo>
                    <a:pt x="50" y="1313"/>
                  </a:lnTo>
                  <a:lnTo>
                    <a:pt x="48" y="1315"/>
                  </a:lnTo>
                  <a:lnTo>
                    <a:pt x="47" y="1315"/>
                  </a:lnTo>
                  <a:lnTo>
                    <a:pt x="47" y="1317"/>
                  </a:lnTo>
                  <a:lnTo>
                    <a:pt x="47" y="1317"/>
                  </a:lnTo>
                  <a:lnTo>
                    <a:pt x="48" y="1317"/>
                  </a:lnTo>
                  <a:lnTo>
                    <a:pt x="48" y="1317"/>
                  </a:lnTo>
                  <a:lnTo>
                    <a:pt x="48" y="1317"/>
                  </a:lnTo>
                  <a:lnTo>
                    <a:pt x="48" y="1317"/>
                  </a:lnTo>
                  <a:lnTo>
                    <a:pt x="50" y="1317"/>
                  </a:lnTo>
                  <a:lnTo>
                    <a:pt x="50" y="1319"/>
                  </a:lnTo>
                  <a:lnTo>
                    <a:pt x="50" y="1319"/>
                  </a:lnTo>
                  <a:lnTo>
                    <a:pt x="50" y="1319"/>
                  </a:lnTo>
                  <a:lnTo>
                    <a:pt x="50" y="1320"/>
                  </a:lnTo>
                  <a:lnTo>
                    <a:pt x="52" y="1320"/>
                  </a:lnTo>
                  <a:lnTo>
                    <a:pt x="50" y="1322"/>
                  </a:lnTo>
                  <a:lnTo>
                    <a:pt x="52" y="1322"/>
                  </a:lnTo>
                  <a:lnTo>
                    <a:pt x="52" y="1322"/>
                  </a:lnTo>
                  <a:lnTo>
                    <a:pt x="50" y="1324"/>
                  </a:lnTo>
                  <a:lnTo>
                    <a:pt x="50" y="1324"/>
                  </a:lnTo>
                  <a:lnTo>
                    <a:pt x="50" y="1324"/>
                  </a:lnTo>
                  <a:lnTo>
                    <a:pt x="48" y="1324"/>
                  </a:lnTo>
                  <a:lnTo>
                    <a:pt x="48" y="1326"/>
                  </a:lnTo>
                  <a:lnTo>
                    <a:pt x="48" y="1326"/>
                  </a:lnTo>
                  <a:lnTo>
                    <a:pt x="50" y="1326"/>
                  </a:lnTo>
                  <a:lnTo>
                    <a:pt x="50" y="1326"/>
                  </a:lnTo>
                  <a:lnTo>
                    <a:pt x="52" y="1326"/>
                  </a:lnTo>
                  <a:lnTo>
                    <a:pt x="50" y="1328"/>
                  </a:lnTo>
                  <a:lnTo>
                    <a:pt x="50" y="1328"/>
                  </a:lnTo>
                  <a:lnTo>
                    <a:pt x="48" y="1328"/>
                  </a:lnTo>
                  <a:lnTo>
                    <a:pt x="50" y="1328"/>
                  </a:lnTo>
                  <a:lnTo>
                    <a:pt x="50" y="1329"/>
                  </a:lnTo>
                  <a:lnTo>
                    <a:pt x="52" y="1329"/>
                  </a:lnTo>
                  <a:lnTo>
                    <a:pt x="54" y="1329"/>
                  </a:lnTo>
                  <a:lnTo>
                    <a:pt x="54" y="1329"/>
                  </a:lnTo>
                  <a:lnTo>
                    <a:pt x="54" y="1329"/>
                  </a:lnTo>
                  <a:lnTo>
                    <a:pt x="52" y="1331"/>
                  </a:lnTo>
                  <a:lnTo>
                    <a:pt x="52" y="1331"/>
                  </a:lnTo>
                  <a:lnTo>
                    <a:pt x="54" y="1331"/>
                  </a:lnTo>
                  <a:lnTo>
                    <a:pt x="54" y="1331"/>
                  </a:lnTo>
                  <a:lnTo>
                    <a:pt x="54" y="1333"/>
                  </a:lnTo>
                  <a:lnTo>
                    <a:pt x="54" y="1335"/>
                  </a:lnTo>
                  <a:lnTo>
                    <a:pt x="54" y="1335"/>
                  </a:lnTo>
                  <a:lnTo>
                    <a:pt x="56" y="1338"/>
                  </a:lnTo>
                  <a:lnTo>
                    <a:pt x="56" y="1338"/>
                  </a:lnTo>
                  <a:lnTo>
                    <a:pt x="56" y="1340"/>
                  </a:lnTo>
                  <a:lnTo>
                    <a:pt x="56" y="1342"/>
                  </a:lnTo>
                  <a:lnTo>
                    <a:pt x="56" y="1342"/>
                  </a:lnTo>
                  <a:lnTo>
                    <a:pt x="56" y="1344"/>
                  </a:lnTo>
                  <a:lnTo>
                    <a:pt x="58" y="1346"/>
                  </a:lnTo>
                  <a:lnTo>
                    <a:pt x="59" y="1346"/>
                  </a:lnTo>
                  <a:lnTo>
                    <a:pt x="61" y="1348"/>
                  </a:lnTo>
                  <a:lnTo>
                    <a:pt x="61" y="1348"/>
                  </a:lnTo>
                  <a:lnTo>
                    <a:pt x="61" y="1349"/>
                  </a:lnTo>
                  <a:lnTo>
                    <a:pt x="61" y="1349"/>
                  </a:lnTo>
                  <a:lnTo>
                    <a:pt x="61" y="1349"/>
                  </a:lnTo>
                  <a:lnTo>
                    <a:pt x="61" y="1351"/>
                  </a:lnTo>
                  <a:lnTo>
                    <a:pt x="61" y="1351"/>
                  </a:lnTo>
                  <a:lnTo>
                    <a:pt x="61" y="1351"/>
                  </a:lnTo>
                  <a:lnTo>
                    <a:pt x="61" y="1351"/>
                  </a:lnTo>
                  <a:lnTo>
                    <a:pt x="61" y="1353"/>
                  </a:lnTo>
                  <a:lnTo>
                    <a:pt x="61" y="1355"/>
                  </a:lnTo>
                  <a:lnTo>
                    <a:pt x="61" y="1357"/>
                  </a:lnTo>
                  <a:lnTo>
                    <a:pt x="63" y="1357"/>
                  </a:lnTo>
                  <a:lnTo>
                    <a:pt x="65" y="1358"/>
                  </a:lnTo>
                  <a:lnTo>
                    <a:pt x="67" y="1358"/>
                  </a:lnTo>
                  <a:lnTo>
                    <a:pt x="68" y="1358"/>
                  </a:lnTo>
                  <a:lnTo>
                    <a:pt x="68" y="1360"/>
                  </a:lnTo>
                  <a:lnTo>
                    <a:pt x="68" y="1362"/>
                  </a:lnTo>
                  <a:lnTo>
                    <a:pt x="68" y="1362"/>
                  </a:lnTo>
                  <a:lnTo>
                    <a:pt x="70" y="1362"/>
                  </a:lnTo>
                  <a:lnTo>
                    <a:pt x="70" y="1362"/>
                  </a:lnTo>
                  <a:lnTo>
                    <a:pt x="70" y="1362"/>
                  </a:lnTo>
                  <a:lnTo>
                    <a:pt x="70" y="1362"/>
                  </a:lnTo>
                  <a:lnTo>
                    <a:pt x="70" y="1362"/>
                  </a:lnTo>
                  <a:lnTo>
                    <a:pt x="70" y="1364"/>
                  </a:lnTo>
                  <a:lnTo>
                    <a:pt x="74" y="1366"/>
                  </a:lnTo>
                  <a:lnTo>
                    <a:pt x="74" y="1366"/>
                  </a:lnTo>
                  <a:lnTo>
                    <a:pt x="74" y="1369"/>
                  </a:lnTo>
                  <a:lnTo>
                    <a:pt x="76" y="1371"/>
                  </a:lnTo>
                  <a:lnTo>
                    <a:pt x="76" y="1373"/>
                  </a:lnTo>
                  <a:lnTo>
                    <a:pt x="77" y="1375"/>
                  </a:lnTo>
                  <a:lnTo>
                    <a:pt x="77" y="1375"/>
                  </a:lnTo>
                  <a:lnTo>
                    <a:pt x="77" y="1376"/>
                  </a:lnTo>
                  <a:lnTo>
                    <a:pt x="77" y="1378"/>
                  </a:lnTo>
                  <a:lnTo>
                    <a:pt x="81" y="1382"/>
                  </a:lnTo>
                  <a:lnTo>
                    <a:pt x="81" y="1382"/>
                  </a:lnTo>
                  <a:lnTo>
                    <a:pt x="83" y="1382"/>
                  </a:lnTo>
                  <a:lnTo>
                    <a:pt x="83" y="1382"/>
                  </a:lnTo>
                  <a:lnTo>
                    <a:pt x="85" y="1380"/>
                  </a:lnTo>
                  <a:lnTo>
                    <a:pt x="86" y="1380"/>
                  </a:lnTo>
                  <a:lnTo>
                    <a:pt x="88" y="1382"/>
                  </a:lnTo>
                  <a:lnTo>
                    <a:pt x="88" y="1382"/>
                  </a:lnTo>
                  <a:lnTo>
                    <a:pt x="90" y="1385"/>
                  </a:lnTo>
                  <a:lnTo>
                    <a:pt x="90" y="1391"/>
                  </a:lnTo>
                  <a:lnTo>
                    <a:pt x="92" y="1393"/>
                  </a:lnTo>
                  <a:lnTo>
                    <a:pt x="90" y="1394"/>
                  </a:lnTo>
                  <a:lnTo>
                    <a:pt x="90" y="1396"/>
                  </a:lnTo>
                  <a:lnTo>
                    <a:pt x="90" y="1398"/>
                  </a:lnTo>
                  <a:lnTo>
                    <a:pt x="88" y="1398"/>
                  </a:lnTo>
                  <a:lnTo>
                    <a:pt x="86" y="1400"/>
                  </a:lnTo>
                  <a:lnTo>
                    <a:pt x="79" y="1398"/>
                  </a:lnTo>
                  <a:lnTo>
                    <a:pt x="77" y="1398"/>
                  </a:lnTo>
                  <a:lnTo>
                    <a:pt x="76" y="1402"/>
                  </a:lnTo>
                  <a:lnTo>
                    <a:pt x="76" y="1404"/>
                  </a:lnTo>
                  <a:lnTo>
                    <a:pt x="81" y="1407"/>
                  </a:lnTo>
                  <a:lnTo>
                    <a:pt x="83" y="1411"/>
                  </a:lnTo>
                  <a:lnTo>
                    <a:pt x="83" y="1413"/>
                  </a:lnTo>
                  <a:lnTo>
                    <a:pt x="86" y="1414"/>
                  </a:lnTo>
                  <a:lnTo>
                    <a:pt x="86" y="1416"/>
                  </a:lnTo>
                  <a:lnTo>
                    <a:pt x="85" y="1418"/>
                  </a:lnTo>
                  <a:lnTo>
                    <a:pt x="85" y="1418"/>
                  </a:lnTo>
                  <a:lnTo>
                    <a:pt x="85" y="1420"/>
                  </a:lnTo>
                  <a:lnTo>
                    <a:pt x="83" y="1420"/>
                  </a:lnTo>
                  <a:lnTo>
                    <a:pt x="81" y="1420"/>
                  </a:lnTo>
                  <a:lnTo>
                    <a:pt x="81" y="1420"/>
                  </a:lnTo>
                  <a:lnTo>
                    <a:pt x="79" y="1420"/>
                  </a:lnTo>
                  <a:lnTo>
                    <a:pt x="79" y="1420"/>
                  </a:lnTo>
                  <a:lnTo>
                    <a:pt x="79" y="1420"/>
                  </a:lnTo>
                  <a:lnTo>
                    <a:pt x="77" y="1418"/>
                  </a:lnTo>
                  <a:lnTo>
                    <a:pt x="77" y="1418"/>
                  </a:lnTo>
                  <a:lnTo>
                    <a:pt x="77" y="1418"/>
                  </a:lnTo>
                  <a:lnTo>
                    <a:pt x="77" y="1416"/>
                  </a:lnTo>
                  <a:lnTo>
                    <a:pt x="76" y="1416"/>
                  </a:lnTo>
                  <a:lnTo>
                    <a:pt x="67" y="1413"/>
                  </a:lnTo>
                  <a:lnTo>
                    <a:pt x="67" y="1413"/>
                  </a:lnTo>
                  <a:lnTo>
                    <a:pt x="68" y="1414"/>
                  </a:lnTo>
                  <a:lnTo>
                    <a:pt x="70" y="1416"/>
                  </a:lnTo>
                  <a:lnTo>
                    <a:pt x="72" y="1420"/>
                  </a:lnTo>
                  <a:lnTo>
                    <a:pt x="72" y="1420"/>
                  </a:lnTo>
                  <a:lnTo>
                    <a:pt x="72" y="1423"/>
                  </a:lnTo>
                  <a:lnTo>
                    <a:pt x="72" y="1423"/>
                  </a:lnTo>
                  <a:lnTo>
                    <a:pt x="74" y="1429"/>
                  </a:lnTo>
                  <a:lnTo>
                    <a:pt x="74" y="1429"/>
                  </a:lnTo>
                  <a:lnTo>
                    <a:pt x="79" y="1434"/>
                  </a:lnTo>
                  <a:lnTo>
                    <a:pt x="79" y="1436"/>
                  </a:lnTo>
                  <a:lnTo>
                    <a:pt x="79" y="1438"/>
                  </a:lnTo>
                  <a:lnTo>
                    <a:pt x="79" y="1438"/>
                  </a:lnTo>
                  <a:lnTo>
                    <a:pt x="81" y="1440"/>
                  </a:lnTo>
                  <a:lnTo>
                    <a:pt x="81" y="1440"/>
                  </a:lnTo>
                  <a:lnTo>
                    <a:pt x="83" y="1441"/>
                  </a:lnTo>
                  <a:lnTo>
                    <a:pt x="83" y="1443"/>
                  </a:lnTo>
                  <a:lnTo>
                    <a:pt x="83" y="1443"/>
                  </a:lnTo>
                  <a:lnTo>
                    <a:pt x="83" y="1445"/>
                  </a:lnTo>
                  <a:lnTo>
                    <a:pt x="83" y="1445"/>
                  </a:lnTo>
                  <a:lnTo>
                    <a:pt x="85" y="1445"/>
                  </a:lnTo>
                  <a:lnTo>
                    <a:pt x="85" y="1445"/>
                  </a:lnTo>
                  <a:lnTo>
                    <a:pt x="85" y="1447"/>
                  </a:lnTo>
                  <a:lnTo>
                    <a:pt x="85" y="1447"/>
                  </a:lnTo>
                  <a:lnTo>
                    <a:pt x="85" y="1449"/>
                  </a:lnTo>
                  <a:lnTo>
                    <a:pt x="85" y="1450"/>
                  </a:lnTo>
                  <a:lnTo>
                    <a:pt x="86" y="1452"/>
                  </a:lnTo>
                  <a:lnTo>
                    <a:pt x="88" y="1452"/>
                  </a:lnTo>
                  <a:lnTo>
                    <a:pt x="90" y="1454"/>
                  </a:lnTo>
                  <a:lnTo>
                    <a:pt x="92" y="1458"/>
                  </a:lnTo>
                  <a:lnTo>
                    <a:pt x="90" y="1459"/>
                  </a:lnTo>
                  <a:lnTo>
                    <a:pt x="90" y="1459"/>
                  </a:lnTo>
                  <a:lnTo>
                    <a:pt x="90" y="1461"/>
                  </a:lnTo>
                  <a:lnTo>
                    <a:pt x="90" y="1461"/>
                  </a:lnTo>
                  <a:lnTo>
                    <a:pt x="90" y="1461"/>
                  </a:lnTo>
                  <a:lnTo>
                    <a:pt x="92" y="1461"/>
                  </a:lnTo>
                  <a:lnTo>
                    <a:pt x="92" y="1461"/>
                  </a:lnTo>
                  <a:lnTo>
                    <a:pt x="94" y="1463"/>
                  </a:lnTo>
                  <a:lnTo>
                    <a:pt x="94" y="1463"/>
                  </a:lnTo>
                  <a:lnTo>
                    <a:pt x="95" y="1463"/>
                  </a:lnTo>
                  <a:lnTo>
                    <a:pt x="95" y="1465"/>
                  </a:lnTo>
                  <a:lnTo>
                    <a:pt x="95" y="1465"/>
                  </a:lnTo>
                  <a:lnTo>
                    <a:pt x="97" y="1467"/>
                  </a:lnTo>
                  <a:lnTo>
                    <a:pt x="97" y="1469"/>
                  </a:lnTo>
                  <a:lnTo>
                    <a:pt x="97" y="1470"/>
                  </a:lnTo>
                  <a:lnTo>
                    <a:pt x="97" y="1470"/>
                  </a:lnTo>
                  <a:lnTo>
                    <a:pt x="95" y="1472"/>
                  </a:lnTo>
                  <a:lnTo>
                    <a:pt x="95" y="1472"/>
                  </a:lnTo>
                  <a:lnTo>
                    <a:pt x="92" y="1476"/>
                  </a:lnTo>
                  <a:lnTo>
                    <a:pt x="90" y="1478"/>
                  </a:lnTo>
                  <a:lnTo>
                    <a:pt x="90" y="1479"/>
                  </a:lnTo>
                  <a:lnTo>
                    <a:pt x="90" y="1483"/>
                  </a:lnTo>
                  <a:lnTo>
                    <a:pt x="94" y="1487"/>
                  </a:lnTo>
                  <a:lnTo>
                    <a:pt x="94" y="1488"/>
                  </a:lnTo>
                  <a:lnTo>
                    <a:pt x="92" y="1488"/>
                  </a:lnTo>
                  <a:lnTo>
                    <a:pt x="92" y="1488"/>
                  </a:lnTo>
                  <a:lnTo>
                    <a:pt x="92" y="1488"/>
                  </a:lnTo>
                  <a:lnTo>
                    <a:pt x="92" y="1490"/>
                  </a:lnTo>
                  <a:lnTo>
                    <a:pt x="92" y="1490"/>
                  </a:lnTo>
                  <a:lnTo>
                    <a:pt x="90" y="1490"/>
                  </a:lnTo>
                  <a:lnTo>
                    <a:pt x="90" y="1492"/>
                  </a:lnTo>
                  <a:lnTo>
                    <a:pt x="88" y="1490"/>
                  </a:lnTo>
                  <a:lnTo>
                    <a:pt x="88" y="1490"/>
                  </a:lnTo>
                  <a:lnTo>
                    <a:pt x="88" y="1490"/>
                  </a:lnTo>
                  <a:lnTo>
                    <a:pt x="88" y="1490"/>
                  </a:lnTo>
                  <a:lnTo>
                    <a:pt x="86" y="1490"/>
                  </a:lnTo>
                  <a:lnTo>
                    <a:pt x="85" y="1492"/>
                  </a:lnTo>
                  <a:lnTo>
                    <a:pt x="86" y="1494"/>
                  </a:lnTo>
                  <a:lnTo>
                    <a:pt x="86" y="1494"/>
                  </a:lnTo>
                  <a:lnTo>
                    <a:pt x="88" y="1494"/>
                  </a:lnTo>
                  <a:lnTo>
                    <a:pt x="88" y="1494"/>
                  </a:lnTo>
                  <a:lnTo>
                    <a:pt x="88" y="1494"/>
                  </a:lnTo>
                  <a:lnTo>
                    <a:pt x="90" y="1494"/>
                  </a:lnTo>
                  <a:lnTo>
                    <a:pt x="90" y="1494"/>
                  </a:lnTo>
                  <a:lnTo>
                    <a:pt x="90" y="1494"/>
                  </a:lnTo>
                  <a:lnTo>
                    <a:pt x="92" y="1494"/>
                  </a:lnTo>
                  <a:lnTo>
                    <a:pt x="92" y="1492"/>
                  </a:lnTo>
                  <a:lnTo>
                    <a:pt x="94" y="1492"/>
                  </a:lnTo>
                  <a:lnTo>
                    <a:pt x="94" y="1492"/>
                  </a:lnTo>
                  <a:lnTo>
                    <a:pt x="94" y="1494"/>
                  </a:lnTo>
                  <a:lnTo>
                    <a:pt x="95" y="1494"/>
                  </a:lnTo>
                  <a:lnTo>
                    <a:pt x="95" y="1494"/>
                  </a:lnTo>
                  <a:lnTo>
                    <a:pt x="95" y="1494"/>
                  </a:lnTo>
                  <a:lnTo>
                    <a:pt x="97" y="1494"/>
                  </a:lnTo>
                  <a:lnTo>
                    <a:pt x="99" y="1494"/>
                  </a:lnTo>
                  <a:lnTo>
                    <a:pt x="108" y="1497"/>
                  </a:lnTo>
                  <a:lnTo>
                    <a:pt x="110" y="1497"/>
                  </a:lnTo>
                  <a:lnTo>
                    <a:pt x="114" y="1497"/>
                  </a:lnTo>
                  <a:lnTo>
                    <a:pt x="115" y="1497"/>
                  </a:lnTo>
                  <a:lnTo>
                    <a:pt x="119" y="1494"/>
                  </a:lnTo>
                  <a:lnTo>
                    <a:pt x="121" y="1494"/>
                  </a:lnTo>
                  <a:lnTo>
                    <a:pt x="123" y="1494"/>
                  </a:lnTo>
                  <a:lnTo>
                    <a:pt x="124" y="1494"/>
                  </a:lnTo>
                  <a:lnTo>
                    <a:pt x="124" y="1492"/>
                  </a:lnTo>
                  <a:lnTo>
                    <a:pt x="124" y="1492"/>
                  </a:lnTo>
                  <a:lnTo>
                    <a:pt x="126" y="1492"/>
                  </a:lnTo>
                  <a:lnTo>
                    <a:pt x="126" y="1490"/>
                  </a:lnTo>
                  <a:lnTo>
                    <a:pt x="133" y="1490"/>
                  </a:lnTo>
                  <a:lnTo>
                    <a:pt x="135" y="1490"/>
                  </a:lnTo>
                  <a:lnTo>
                    <a:pt x="137" y="1490"/>
                  </a:lnTo>
                  <a:lnTo>
                    <a:pt x="137" y="1490"/>
                  </a:lnTo>
                  <a:lnTo>
                    <a:pt x="139" y="1490"/>
                  </a:lnTo>
                  <a:lnTo>
                    <a:pt x="139" y="1490"/>
                  </a:lnTo>
                  <a:lnTo>
                    <a:pt x="141" y="1490"/>
                  </a:lnTo>
                  <a:lnTo>
                    <a:pt x="142" y="1490"/>
                  </a:lnTo>
                  <a:lnTo>
                    <a:pt x="146" y="1494"/>
                  </a:lnTo>
                  <a:lnTo>
                    <a:pt x="148" y="1494"/>
                  </a:lnTo>
                  <a:lnTo>
                    <a:pt x="150" y="1494"/>
                  </a:lnTo>
                  <a:lnTo>
                    <a:pt x="151" y="1494"/>
                  </a:lnTo>
                  <a:lnTo>
                    <a:pt x="153" y="1494"/>
                  </a:lnTo>
                  <a:lnTo>
                    <a:pt x="153" y="1492"/>
                  </a:lnTo>
                  <a:lnTo>
                    <a:pt x="155" y="1492"/>
                  </a:lnTo>
                  <a:lnTo>
                    <a:pt x="157" y="1487"/>
                  </a:lnTo>
                  <a:lnTo>
                    <a:pt x="159" y="1487"/>
                  </a:lnTo>
                  <a:lnTo>
                    <a:pt x="159" y="1487"/>
                  </a:lnTo>
                  <a:lnTo>
                    <a:pt x="162" y="1483"/>
                  </a:lnTo>
                  <a:lnTo>
                    <a:pt x="162" y="1481"/>
                  </a:lnTo>
                  <a:lnTo>
                    <a:pt x="162" y="1479"/>
                  </a:lnTo>
                  <a:lnTo>
                    <a:pt x="162" y="1478"/>
                  </a:lnTo>
                  <a:lnTo>
                    <a:pt x="160" y="1476"/>
                  </a:lnTo>
                  <a:lnTo>
                    <a:pt x="159" y="1474"/>
                  </a:lnTo>
                  <a:lnTo>
                    <a:pt x="159" y="1474"/>
                  </a:lnTo>
                  <a:lnTo>
                    <a:pt x="159" y="1472"/>
                  </a:lnTo>
                  <a:lnTo>
                    <a:pt x="159" y="1470"/>
                  </a:lnTo>
                  <a:lnTo>
                    <a:pt x="159" y="1470"/>
                  </a:lnTo>
                  <a:lnTo>
                    <a:pt x="159" y="1469"/>
                  </a:lnTo>
                  <a:lnTo>
                    <a:pt x="157" y="1469"/>
                  </a:lnTo>
                  <a:lnTo>
                    <a:pt x="155" y="1467"/>
                  </a:lnTo>
                  <a:lnTo>
                    <a:pt x="155" y="1465"/>
                  </a:lnTo>
                  <a:lnTo>
                    <a:pt x="153" y="1463"/>
                  </a:lnTo>
                  <a:lnTo>
                    <a:pt x="153" y="1463"/>
                  </a:lnTo>
                  <a:lnTo>
                    <a:pt x="153" y="1459"/>
                  </a:lnTo>
                  <a:lnTo>
                    <a:pt x="155" y="1456"/>
                  </a:lnTo>
                  <a:lnTo>
                    <a:pt x="155" y="1452"/>
                  </a:lnTo>
                  <a:lnTo>
                    <a:pt x="157" y="1449"/>
                  </a:lnTo>
                  <a:lnTo>
                    <a:pt x="160" y="1449"/>
                  </a:lnTo>
                  <a:lnTo>
                    <a:pt x="160" y="1447"/>
                  </a:lnTo>
                  <a:lnTo>
                    <a:pt x="160" y="1445"/>
                  </a:lnTo>
                  <a:lnTo>
                    <a:pt x="162" y="1443"/>
                  </a:lnTo>
                  <a:lnTo>
                    <a:pt x="162" y="1443"/>
                  </a:lnTo>
                  <a:lnTo>
                    <a:pt x="164" y="1443"/>
                  </a:lnTo>
                  <a:lnTo>
                    <a:pt x="164" y="1441"/>
                  </a:lnTo>
                  <a:lnTo>
                    <a:pt x="166" y="1440"/>
                  </a:lnTo>
                  <a:lnTo>
                    <a:pt x="168" y="1436"/>
                  </a:lnTo>
                  <a:lnTo>
                    <a:pt x="169" y="1436"/>
                  </a:lnTo>
                  <a:lnTo>
                    <a:pt x="169" y="1436"/>
                  </a:lnTo>
                  <a:lnTo>
                    <a:pt x="171" y="1436"/>
                  </a:lnTo>
                  <a:lnTo>
                    <a:pt x="171" y="1434"/>
                  </a:lnTo>
                  <a:lnTo>
                    <a:pt x="173" y="1434"/>
                  </a:lnTo>
                  <a:lnTo>
                    <a:pt x="173" y="1434"/>
                  </a:lnTo>
                  <a:lnTo>
                    <a:pt x="173" y="1434"/>
                  </a:lnTo>
                  <a:lnTo>
                    <a:pt x="173" y="1436"/>
                  </a:lnTo>
                  <a:lnTo>
                    <a:pt x="175" y="1434"/>
                  </a:lnTo>
                  <a:lnTo>
                    <a:pt x="175" y="1436"/>
                  </a:lnTo>
                  <a:lnTo>
                    <a:pt x="175" y="1436"/>
                  </a:lnTo>
                  <a:lnTo>
                    <a:pt x="175" y="1436"/>
                  </a:lnTo>
                  <a:lnTo>
                    <a:pt x="175" y="1438"/>
                  </a:lnTo>
                  <a:lnTo>
                    <a:pt x="175" y="1438"/>
                  </a:lnTo>
                  <a:lnTo>
                    <a:pt x="175" y="1438"/>
                  </a:lnTo>
                  <a:lnTo>
                    <a:pt x="175" y="1438"/>
                  </a:lnTo>
                  <a:lnTo>
                    <a:pt x="177" y="1438"/>
                  </a:lnTo>
                  <a:lnTo>
                    <a:pt x="177" y="1438"/>
                  </a:lnTo>
                  <a:lnTo>
                    <a:pt x="177" y="1440"/>
                  </a:lnTo>
                  <a:lnTo>
                    <a:pt x="179" y="1440"/>
                  </a:lnTo>
                  <a:lnTo>
                    <a:pt x="179" y="1438"/>
                  </a:lnTo>
                  <a:lnTo>
                    <a:pt x="179" y="1438"/>
                  </a:lnTo>
                  <a:lnTo>
                    <a:pt x="180" y="1438"/>
                  </a:lnTo>
                  <a:lnTo>
                    <a:pt x="180" y="1440"/>
                  </a:lnTo>
                  <a:lnTo>
                    <a:pt x="180" y="1440"/>
                  </a:lnTo>
                  <a:lnTo>
                    <a:pt x="180" y="1440"/>
                  </a:lnTo>
                  <a:lnTo>
                    <a:pt x="180" y="1438"/>
                  </a:lnTo>
                  <a:lnTo>
                    <a:pt x="182" y="1438"/>
                  </a:lnTo>
                  <a:lnTo>
                    <a:pt x="182" y="1438"/>
                  </a:lnTo>
                  <a:lnTo>
                    <a:pt x="182" y="1436"/>
                  </a:lnTo>
                  <a:lnTo>
                    <a:pt x="182" y="1436"/>
                  </a:lnTo>
                  <a:lnTo>
                    <a:pt x="182" y="1434"/>
                  </a:lnTo>
                  <a:lnTo>
                    <a:pt x="180" y="1432"/>
                  </a:lnTo>
                  <a:lnTo>
                    <a:pt x="180" y="1431"/>
                  </a:lnTo>
                  <a:lnTo>
                    <a:pt x="180" y="1431"/>
                  </a:lnTo>
                  <a:lnTo>
                    <a:pt x="179" y="1431"/>
                  </a:lnTo>
                  <a:lnTo>
                    <a:pt x="179" y="1429"/>
                  </a:lnTo>
                  <a:lnTo>
                    <a:pt x="179" y="1429"/>
                  </a:lnTo>
                  <a:lnTo>
                    <a:pt x="179" y="1429"/>
                  </a:lnTo>
                  <a:lnTo>
                    <a:pt x="179" y="1427"/>
                  </a:lnTo>
                  <a:lnTo>
                    <a:pt x="179" y="1427"/>
                  </a:lnTo>
                  <a:lnTo>
                    <a:pt x="179" y="1425"/>
                  </a:lnTo>
                  <a:lnTo>
                    <a:pt x="180" y="1425"/>
                  </a:lnTo>
                  <a:lnTo>
                    <a:pt x="182" y="1425"/>
                  </a:lnTo>
                  <a:lnTo>
                    <a:pt x="184" y="1425"/>
                  </a:lnTo>
                  <a:lnTo>
                    <a:pt x="184" y="1427"/>
                  </a:lnTo>
                  <a:lnTo>
                    <a:pt x="186" y="1427"/>
                  </a:lnTo>
                  <a:lnTo>
                    <a:pt x="186" y="1427"/>
                  </a:lnTo>
                  <a:lnTo>
                    <a:pt x="186" y="1425"/>
                  </a:lnTo>
                  <a:lnTo>
                    <a:pt x="188" y="1425"/>
                  </a:lnTo>
                  <a:lnTo>
                    <a:pt x="189" y="1425"/>
                  </a:lnTo>
                  <a:lnTo>
                    <a:pt x="191" y="1425"/>
                  </a:lnTo>
                  <a:lnTo>
                    <a:pt x="191" y="1423"/>
                  </a:lnTo>
                  <a:lnTo>
                    <a:pt x="193" y="1425"/>
                  </a:lnTo>
                  <a:lnTo>
                    <a:pt x="197" y="1425"/>
                  </a:lnTo>
                  <a:lnTo>
                    <a:pt x="197" y="1425"/>
                  </a:lnTo>
                  <a:lnTo>
                    <a:pt x="197" y="1423"/>
                  </a:lnTo>
                  <a:lnTo>
                    <a:pt x="197" y="1423"/>
                  </a:lnTo>
                  <a:lnTo>
                    <a:pt x="197" y="1423"/>
                  </a:lnTo>
                  <a:lnTo>
                    <a:pt x="198" y="1423"/>
                  </a:lnTo>
                  <a:lnTo>
                    <a:pt x="198" y="1423"/>
                  </a:lnTo>
                  <a:lnTo>
                    <a:pt x="198" y="1423"/>
                  </a:lnTo>
                  <a:lnTo>
                    <a:pt x="198" y="1425"/>
                  </a:lnTo>
                  <a:lnTo>
                    <a:pt x="198" y="1425"/>
                  </a:lnTo>
                  <a:lnTo>
                    <a:pt x="200" y="1425"/>
                  </a:lnTo>
                  <a:lnTo>
                    <a:pt x="202" y="1425"/>
                  </a:lnTo>
                  <a:lnTo>
                    <a:pt x="202" y="1425"/>
                  </a:lnTo>
                  <a:lnTo>
                    <a:pt x="202" y="1425"/>
                  </a:lnTo>
                  <a:lnTo>
                    <a:pt x="202" y="1425"/>
                  </a:lnTo>
                  <a:lnTo>
                    <a:pt x="204" y="1425"/>
                  </a:lnTo>
                  <a:lnTo>
                    <a:pt x="206" y="1425"/>
                  </a:lnTo>
                  <a:lnTo>
                    <a:pt x="207" y="1423"/>
                  </a:lnTo>
                  <a:lnTo>
                    <a:pt x="209" y="1423"/>
                  </a:lnTo>
                  <a:lnTo>
                    <a:pt x="209" y="1425"/>
                  </a:lnTo>
                  <a:lnTo>
                    <a:pt x="211" y="1425"/>
                  </a:lnTo>
                  <a:lnTo>
                    <a:pt x="209" y="1425"/>
                  </a:lnTo>
                  <a:lnTo>
                    <a:pt x="209" y="1427"/>
                  </a:lnTo>
                  <a:lnTo>
                    <a:pt x="209" y="1427"/>
                  </a:lnTo>
                  <a:lnTo>
                    <a:pt x="211" y="1427"/>
                  </a:lnTo>
                  <a:lnTo>
                    <a:pt x="213" y="1427"/>
                  </a:lnTo>
                  <a:lnTo>
                    <a:pt x="213" y="1427"/>
                  </a:lnTo>
                  <a:lnTo>
                    <a:pt x="213" y="1425"/>
                  </a:lnTo>
                  <a:lnTo>
                    <a:pt x="213" y="1425"/>
                  </a:lnTo>
                  <a:lnTo>
                    <a:pt x="215" y="1423"/>
                  </a:lnTo>
                  <a:lnTo>
                    <a:pt x="215" y="1423"/>
                  </a:lnTo>
                  <a:lnTo>
                    <a:pt x="215" y="1423"/>
                  </a:lnTo>
                  <a:lnTo>
                    <a:pt x="216" y="1423"/>
                  </a:lnTo>
                  <a:lnTo>
                    <a:pt x="216" y="1423"/>
                  </a:lnTo>
                  <a:lnTo>
                    <a:pt x="216" y="1425"/>
                  </a:lnTo>
                  <a:lnTo>
                    <a:pt x="216" y="1425"/>
                  </a:lnTo>
                  <a:lnTo>
                    <a:pt x="218" y="1425"/>
                  </a:lnTo>
                  <a:lnTo>
                    <a:pt x="218" y="1425"/>
                  </a:lnTo>
                  <a:lnTo>
                    <a:pt x="218" y="1423"/>
                  </a:lnTo>
                  <a:lnTo>
                    <a:pt x="218" y="1423"/>
                  </a:lnTo>
                  <a:lnTo>
                    <a:pt x="220" y="1423"/>
                  </a:lnTo>
                  <a:lnTo>
                    <a:pt x="224" y="1422"/>
                  </a:lnTo>
                  <a:lnTo>
                    <a:pt x="224" y="1422"/>
                  </a:lnTo>
                  <a:lnTo>
                    <a:pt x="224" y="1422"/>
                  </a:lnTo>
                  <a:lnTo>
                    <a:pt x="224" y="1422"/>
                  </a:lnTo>
                  <a:lnTo>
                    <a:pt x="224" y="1423"/>
                  </a:lnTo>
                  <a:lnTo>
                    <a:pt x="224" y="1423"/>
                  </a:lnTo>
                  <a:lnTo>
                    <a:pt x="224" y="1425"/>
                  </a:lnTo>
                  <a:lnTo>
                    <a:pt x="225" y="1425"/>
                  </a:lnTo>
                  <a:lnTo>
                    <a:pt x="225" y="1423"/>
                  </a:lnTo>
                  <a:lnTo>
                    <a:pt x="227" y="1422"/>
                  </a:lnTo>
                  <a:lnTo>
                    <a:pt x="227" y="1422"/>
                  </a:lnTo>
                  <a:lnTo>
                    <a:pt x="227" y="1423"/>
                  </a:lnTo>
                  <a:lnTo>
                    <a:pt x="229" y="1423"/>
                  </a:lnTo>
                  <a:lnTo>
                    <a:pt x="229" y="1423"/>
                  </a:lnTo>
                  <a:lnTo>
                    <a:pt x="229" y="1423"/>
                  </a:lnTo>
                  <a:lnTo>
                    <a:pt x="229" y="1425"/>
                  </a:lnTo>
                  <a:lnTo>
                    <a:pt x="229" y="1423"/>
                  </a:lnTo>
                  <a:lnTo>
                    <a:pt x="231" y="1425"/>
                  </a:lnTo>
                  <a:lnTo>
                    <a:pt x="233" y="1425"/>
                  </a:lnTo>
                  <a:lnTo>
                    <a:pt x="234" y="1425"/>
                  </a:lnTo>
                  <a:lnTo>
                    <a:pt x="236" y="1425"/>
                  </a:lnTo>
                  <a:lnTo>
                    <a:pt x="234" y="1427"/>
                  </a:lnTo>
                  <a:lnTo>
                    <a:pt x="234" y="1431"/>
                  </a:lnTo>
                  <a:lnTo>
                    <a:pt x="234" y="1431"/>
                  </a:lnTo>
                  <a:lnTo>
                    <a:pt x="236" y="1432"/>
                  </a:lnTo>
                  <a:lnTo>
                    <a:pt x="236" y="1432"/>
                  </a:lnTo>
                  <a:lnTo>
                    <a:pt x="238" y="1431"/>
                  </a:lnTo>
                  <a:lnTo>
                    <a:pt x="242" y="1423"/>
                  </a:lnTo>
                  <a:lnTo>
                    <a:pt x="242" y="1423"/>
                  </a:lnTo>
                  <a:lnTo>
                    <a:pt x="244" y="1422"/>
                  </a:lnTo>
                  <a:lnTo>
                    <a:pt x="245" y="1420"/>
                  </a:lnTo>
                  <a:lnTo>
                    <a:pt x="245" y="1420"/>
                  </a:lnTo>
                  <a:lnTo>
                    <a:pt x="245" y="1418"/>
                  </a:lnTo>
                  <a:lnTo>
                    <a:pt x="245" y="1418"/>
                  </a:lnTo>
                  <a:lnTo>
                    <a:pt x="245" y="1418"/>
                  </a:lnTo>
                  <a:lnTo>
                    <a:pt x="245" y="1416"/>
                  </a:lnTo>
                  <a:lnTo>
                    <a:pt x="247" y="1409"/>
                  </a:lnTo>
                  <a:lnTo>
                    <a:pt x="249" y="1402"/>
                  </a:lnTo>
                  <a:lnTo>
                    <a:pt x="251" y="1398"/>
                  </a:lnTo>
                  <a:lnTo>
                    <a:pt x="253" y="1394"/>
                  </a:lnTo>
                  <a:lnTo>
                    <a:pt x="253" y="1393"/>
                  </a:lnTo>
                  <a:lnTo>
                    <a:pt x="253" y="1391"/>
                  </a:lnTo>
                  <a:lnTo>
                    <a:pt x="254" y="1391"/>
                  </a:lnTo>
                  <a:lnTo>
                    <a:pt x="254" y="1391"/>
                  </a:lnTo>
                  <a:lnTo>
                    <a:pt x="254" y="1387"/>
                  </a:lnTo>
                  <a:lnTo>
                    <a:pt x="254" y="1385"/>
                  </a:lnTo>
                  <a:lnTo>
                    <a:pt x="256" y="1385"/>
                  </a:lnTo>
                  <a:lnTo>
                    <a:pt x="256" y="1385"/>
                  </a:lnTo>
                  <a:lnTo>
                    <a:pt x="256" y="1384"/>
                  </a:lnTo>
                  <a:lnTo>
                    <a:pt x="256" y="1382"/>
                  </a:lnTo>
                  <a:lnTo>
                    <a:pt x="256" y="1380"/>
                  </a:lnTo>
                  <a:lnTo>
                    <a:pt x="258" y="1380"/>
                  </a:lnTo>
                  <a:lnTo>
                    <a:pt x="258" y="1380"/>
                  </a:lnTo>
                  <a:lnTo>
                    <a:pt x="258" y="1380"/>
                  </a:lnTo>
                  <a:lnTo>
                    <a:pt x="260" y="1380"/>
                  </a:lnTo>
                  <a:lnTo>
                    <a:pt x="260" y="1380"/>
                  </a:lnTo>
                  <a:lnTo>
                    <a:pt x="262" y="1380"/>
                  </a:lnTo>
                  <a:lnTo>
                    <a:pt x="262" y="1380"/>
                  </a:lnTo>
                  <a:lnTo>
                    <a:pt x="263" y="1380"/>
                  </a:lnTo>
                  <a:lnTo>
                    <a:pt x="263" y="1378"/>
                  </a:lnTo>
                  <a:lnTo>
                    <a:pt x="263" y="1376"/>
                  </a:lnTo>
                  <a:lnTo>
                    <a:pt x="263" y="1375"/>
                  </a:lnTo>
                  <a:lnTo>
                    <a:pt x="262" y="1373"/>
                  </a:lnTo>
                  <a:lnTo>
                    <a:pt x="262" y="1371"/>
                  </a:lnTo>
                  <a:lnTo>
                    <a:pt x="262" y="1371"/>
                  </a:lnTo>
                  <a:lnTo>
                    <a:pt x="263" y="1371"/>
                  </a:lnTo>
                  <a:lnTo>
                    <a:pt x="263" y="1369"/>
                  </a:lnTo>
                  <a:lnTo>
                    <a:pt x="265" y="1369"/>
                  </a:lnTo>
                  <a:lnTo>
                    <a:pt x="265" y="1369"/>
                  </a:lnTo>
                  <a:lnTo>
                    <a:pt x="267" y="1371"/>
                  </a:lnTo>
                  <a:lnTo>
                    <a:pt x="267" y="1369"/>
                  </a:lnTo>
                  <a:lnTo>
                    <a:pt x="267" y="1369"/>
                  </a:lnTo>
                  <a:lnTo>
                    <a:pt x="269" y="1369"/>
                  </a:lnTo>
                  <a:lnTo>
                    <a:pt x="267" y="1367"/>
                  </a:lnTo>
                  <a:lnTo>
                    <a:pt x="267" y="1367"/>
                  </a:lnTo>
                  <a:lnTo>
                    <a:pt x="267" y="1367"/>
                  </a:lnTo>
                  <a:lnTo>
                    <a:pt x="267" y="1369"/>
                  </a:lnTo>
                  <a:lnTo>
                    <a:pt x="265" y="1369"/>
                  </a:lnTo>
                  <a:lnTo>
                    <a:pt x="265" y="1369"/>
                  </a:lnTo>
                  <a:lnTo>
                    <a:pt x="265" y="1367"/>
                  </a:lnTo>
                  <a:lnTo>
                    <a:pt x="265" y="1367"/>
                  </a:lnTo>
                  <a:lnTo>
                    <a:pt x="265" y="1362"/>
                  </a:lnTo>
                  <a:lnTo>
                    <a:pt x="267" y="1362"/>
                  </a:lnTo>
                  <a:lnTo>
                    <a:pt x="267" y="1360"/>
                  </a:lnTo>
                  <a:lnTo>
                    <a:pt x="265" y="1358"/>
                  </a:lnTo>
                  <a:lnTo>
                    <a:pt x="265" y="1357"/>
                  </a:lnTo>
                  <a:lnTo>
                    <a:pt x="267" y="1355"/>
                  </a:lnTo>
                  <a:lnTo>
                    <a:pt x="267" y="1353"/>
                  </a:lnTo>
                  <a:lnTo>
                    <a:pt x="267" y="1353"/>
                  </a:lnTo>
                  <a:lnTo>
                    <a:pt x="267" y="1353"/>
                  </a:lnTo>
                  <a:lnTo>
                    <a:pt x="267" y="1351"/>
                  </a:lnTo>
                  <a:lnTo>
                    <a:pt x="265" y="1349"/>
                  </a:lnTo>
                  <a:lnTo>
                    <a:pt x="267" y="1348"/>
                  </a:lnTo>
                  <a:lnTo>
                    <a:pt x="267" y="1348"/>
                  </a:lnTo>
                  <a:lnTo>
                    <a:pt x="269" y="1348"/>
                  </a:lnTo>
                  <a:lnTo>
                    <a:pt x="269" y="1346"/>
                  </a:lnTo>
                  <a:lnTo>
                    <a:pt x="267" y="1346"/>
                  </a:lnTo>
                  <a:lnTo>
                    <a:pt x="267" y="1346"/>
                  </a:lnTo>
                  <a:lnTo>
                    <a:pt x="267" y="1346"/>
                  </a:lnTo>
                  <a:lnTo>
                    <a:pt x="267" y="1344"/>
                  </a:lnTo>
                  <a:lnTo>
                    <a:pt x="267" y="1344"/>
                  </a:lnTo>
                  <a:lnTo>
                    <a:pt x="269" y="1344"/>
                  </a:lnTo>
                  <a:lnTo>
                    <a:pt x="269" y="1346"/>
                  </a:lnTo>
                  <a:lnTo>
                    <a:pt x="269" y="1346"/>
                  </a:lnTo>
                  <a:lnTo>
                    <a:pt x="269" y="1346"/>
                  </a:lnTo>
                  <a:lnTo>
                    <a:pt x="269" y="1346"/>
                  </a:lnTo>
                  <a:lnTo>
                    <a:pt x="269" y="1346"/>
                  </a:lnTo>
                  <a:lnTo>
                    <a:pt x="269" y="1344"/>
                  </a:lnTo>
                  <a:lnTo>
                    <a:pt x="271" y="1344"/>
                  </a:lnTo>
                  <a:lnTo>
                    <a:pt x="271" y="1344"/>
                  </a:lnTo>
                  <a:lnTo>
                    <a:pt x="271" y="1344"/>
                  </a:lnTo>
                  <a:lnTo>
                    <a:pt x="271" y="1344"/>
                  </a:lnTo>
                  <a:lnTo>
                    <a:pt x="271" y="1344"/>
                  </a:lnTo>
                  <a:lnTo>
                    <a:pt x="271" y="1344"/>
                  </a:lnTo>
                  <a:lnTo>
                    <a:pt x="271" y="1344"/>
                  </a:lnTo>
                  <a:lnTo>
                    <a:pt x="271" y="1344"/>
                  </a:lnTo>
                  <a:lnTo>
                    <a:pt x="271" y="1344"/>
                  </a:lnTo>
                  <a:lnTo>
                    <a:pt x="271" y="1344"/>
                  </a:lnTo>
                  <a:lnTo>
                    <a:pt x="272" y="1346"/>
                  </a:lnTo>
                  <a:lnTo>
                    <a:pt x="274" y="1346"/>
                  </a:lnTo>
                  <a:lnTo>
                    <a:pt x="272" y="1344"/>
                  </a:lnTo>
                  <a:lnTo>
                    <a:pt x="272" y="1342"/>
                  </a:lnTo>
                  <a:lnTo>
                    <a:pt x="272" y="1342"/>
                  </a:lnTo>
                  <a:lnTo>
                    <a:pt x="272" y="1340"/>
                  </a:lnTo>
                  <a:lnTo>
                    <a:pt x="272" y="1338"/>
                  </a:lnTo>
                  <a:lnTo>
                    <a:pt x="271" y="1338"/>
                  </a:lnTo>
                  <a:lnTo>
                    <a:pt x="271" y="1338"/>
                  </a:lnTo>
                  <a:lnTo>
                    <a:pt x="271" y="1338"/>
                  </a:lnTo>
                  <a:lnTo>
                    <a:pt x="271" y="1338"/>
                  </a:lnTo>
                  <a:lnTo>
                    <a:pt x="271" y="1337"/>
                  </a:lnTo>
                  <a:lnTo>
                    <a:pt x="269" y="1335"/>
                  </a:lnTo>
                  <a:lnTo>
                    <a:pt x="267" y="1333"/>
                  </a:lnTo>
                  <a:lnTo>
                    <a:pt x="267" y="1329"/>
                  </a:lnTo>
                  <a:lnTo>
                    <a:pt x="267" y="1328"/>
                  </a:lnTo>
                  <a:lnTo>
                    <a:pt x="269" y="1326"/>
                  </a:lnTo>
                  <a:lnTo>
                    <a:pt x="267" y="1324"/>
                  </a:lnTo>
                  <a:lnTo>
                    <a:pt x="269" y="1322"/>
                  </a:lnTo>
                  <a:lnTo>
                    <a:pt x="272" y="1320"/>
                  </a:lnTo>
                  <a:lnTo>
                    <a:pt x="272" y="1319"/>
                  </a:lnTo>
                  <a:lnTo>
                    <a:pt x="272" y="1319"/>
                  </a:lnTo>
                  <a:lnTo>
                    <a:pt x="272" y="1319"/>
                  </a:lnTo>
                  <a:lnTo>
                    <a:pt x="272" y="1317"/>
                  </a:lnTo>
                  <a:lnTo>
                    <a:pt x="271" y="1315"/>
                  </a:lnTo>
                  <a:lnTo>
                    <a:pt x="272" y="1313"/>
                  </a:lnTo>
                  <a:lnTo>
                    <a:pt x="272" y="1313"/>
                  </a:lnTo>
                  <a:lnTo>
                    <a:pt x="276" y="1313"/>
                  </a:lnTo>
                  <a:lnTo>
                    <a:pt x="276" y="1311"/>
                  </a:lnTo>
                  <a:lnTo>
                    <a:pt x="276" y="1311"/>
                  </a:lnTo>
                  <a:lnTo>
                    <a:pt x="278" y="1311"/>
                  </a:lnTo>
                  <a:lnTo>
                    <a:pt x="278" y="1311"/>
                  </a:lnTo>
                  <a:lnTo>
                    <a:pt x="276" y="1310"/>
                  </a:lnTo>
                  <a:lnTo>
                    <a:pt x="276" y="1310"/>
                  </a:lnTo>
                  <a:lnTo>
                    <a:pt x="276" y="1308"/>
                  </a:lnTo>
                  <a:lnTo>
                    <a:pt x="276" y="1308"/>
                  </a:lnTo>
                  <a:lnTo>
                    <a:pt x="276" y="1308"/>
                  </a:lnTo>
                  <a:lnTo>
                    <a:pt x="278" y="1308"/>
                  </a:lnTo>
                  <a:lnTo>
                    <a:pt x="278" y="1306"/>
                  </a:lnTo>
                  <a:lnTo>
                    <a:pt x="278" y="1304"/>
                  </a:lnTo>
                  <a:lnTo>
                    <a:pt x="278" y="1306"/>
                  </a:lnTo>
                  <a:lnTo>
                    <a:pt x="278" y="1304"/>
                  </a:lnTo>
                  <a:lnTo>
                    <a:pt x="278" y="1301"/>
                  </a:lnTo>
                  <a:lnTo>
                    <a:pt x="276" y="1297"/>
                  </a:lnTo>
                  <a:lnTo>
                    <a:pt x="274" y="1297"/>
                  </a:lnTo>
                  <a:lnTo>
                    <a:pt x="271" y="1297"/>
                  </a:lnTo>
                  <a:lnTo>
                    <a:pt x="271" y="1297"/>
                  </a:lnTo>
                  <a:lnTo>
                    <a:pt x="271" y="1297"/>
                  </a:lnTo>
                  <a:lnTo>
                    <a:pt x="271" y="1295"/>
                  </a:lnTo>
                  <a:lnTo>
                    <a:pt x="271" y="1295"/>
                  </a:lnTo>
                  <a:lnTo>
                    <a:pt x="271" y="1293"/>
                  </a:lnTo>
                  <a:lnTo>
                    <a:pt x="271" y="1293"/>
                  </a:lnTo>
                  <a:lnTo>
                    <a:pt x="271" y="1293"/>
                  </a:lnTo>
                  <a:lnTo>
                    <a:pt x="271" y="1293"/>
                  </a:lnTo>
                  <a:lnTo>
                    <a:pt x="271" y="1292"/>
                  </a:lnTo>
                  <a:lnTo>
                    <a:pt x="271" y="1292"/>
                  </a:lnTo>
                  <a:lnTo>
                    <a:pt x="271" y="1292"/>
                  </a:lnTo>
                  <a:lnTo>
                    <a:pt x="271" y="1292"/>
                  </a:lnTo>
                  <a:lnTo>
                    <a:pt x="272" y="1292"/>
                  </a:lnTo>
                  <a:lnTo>
                    <a:pt x="272" y="1292"/>
                  </a:lnTo>
                  <a:lnTo>
                    <a:pt x="272" y="1292"/>
                  </a:lnTo>
                  <a:lnTo>
                    <a:pt x="272" y="1293"/>
                  </a:lnTo>
                  <a:lnTo>
                    <a:pt x="272" y="1293"/>
                  </a:lnTo>
                  <a:lnTo>
                    <a:pt x="272" y="1293"/>
                  </a:lnTo>
                  <a:lnTo>
                    <a:pt x="272" y="1293"/>
                  </a:lnTo>
                  <a:lnTo>
                    <a:pt x="274" y="1293"/>
                  </a:lnTo>
                  <a:lnTo>
                    <a:pt x="274" y="1292"/>
                  </a:lnTo>
                  <a:lnTo>
                    <a:pt x="274" y="1292"/>
                  </a:lnTo>
                  <a:lnTo>
                    <a:pt x="276" y="1292"/>
                  </a:lnTo>
                  <a:lnTo>
                    <a:pt x="276" y="1292"/>
                  </a:lnTo>
                  <a:lnTo>
                    <a:pt x="276" y="1290"/>
                  </a:lnTo>
                  <a:lnTo>
                    <a:pt x="274" y="1290"/>
                  </a:lnTo>
                  <a:lnTo>
                    <a:pt x="274" y="1290"/>
                  </a:lnTo>
                  <a:lnTo>
                    <a:pt x="274" y="1288"/>
                  </a:lnTo>
                  <a:lnTo>
                    <a:pt x="274" y="1288"/>
                  </a:lnTo>
                  <a:lnTo>
                    <a:pt x="274" y="1288"/>
                  </a:lnTo>
                  <a:lnTo>
                    <a:pt x="276" y="1288"/>
                  </a:lnTo>
                  <a:lnTo>
                    <a:pt x="276" y="1288"/>
                  </a:lnTo>
                  <a:lnTo>
                    <a:pt x="274" y="1286"/>
                  </a:lnTo>
                  <a:lnTo>
                    <a:pt x="274" y="1284"/>
                  </a:lnTo>
                  <a:lnTo>
                    <a:pt x="274" y="1284"/>
                  </a:lnTo>
                  <a:lnTo>
                    <a:pt x="272" y="1282"/>
                  </a:lnTo>
                  <a:lnTo>
                    <a:pt x="274" y="1284"/>
                  </a:lnTo>
                  <a:lnTo>
                    <a:pt x="276" y="1284"/>
                  </a:lnTo>
                  <a:lnTo>
                    <a:pt x="280" y="1286"/>
                  </a:lnTo>
                  <a:lnTo>
                    <a:pt x="280" y="1284"/>
                  </a:lnTo>
                  <a:lnTo>
                    <a:pt x="280" y="1284"/>
                  </a:lnTo>
                  <a:lnTo>
                    <a:pt x="280" y="1284"/>
                  </a:lnTo>
                  <a:lnTo>
                    <a:pt x="280" y="1284"/>
                  </a:lnTo>
                  <a:lnTo>
                    <a:pt x="280" y="1282"/>
                  </a:lnTo>
                  <a:lnTo>
                    <a:pt x="280" y="1282"/>
                  </a:lnTo>
                  <a:lnTo>
                    <a:pt x="278" y="1281"/>
                  </a:lnTo>
                  <a:lnTo>
                    <a:pt x="276" y="1281"/>
                  </a:lnTo>
                  <a:lnTo>
                    <a:pt x="278" y="1281"/>
                  </a:lnTo>
                  <a:lnTo>
                    <a:pt x="276" y="1281"/>
                  </a:lnTo>
                  <a:lnTo>
                    <a:pt x="276" y="1277"/>
                  </a:lnTo>
                  <a:lnTo>
                    <a:pt x="274" y="1277"/>
                  </a:lnTo>
                  <a:lnTo>
                    <a:pt x="274" y="1277"/>
                  </a:lnTo>
                  <a:lnTo>
                    <a:pt x="274" y="1277"/>
                  </a:lnTo>
                  <a:lnTo>
                    <a:pt x="272" y="1275"/>
                  </a:lnTo>
                  <a:lnTo>
                    <a:pt x="272" y="1275"/>
                  </a:lnTo>
                  <a:lnTo>
                    <a:pt x="271" y="1272"/>
                  </a:lnTo>
                  <a:lnTo>
                    <a:pt x="269" y="1270"/>
                  </a:lnTo>
                  <a:lnTo>
                    <a:pt x="267" y="1268"/>
                  </a:lnTo>
                  <a:lnTo>
                    <a:pt x="265" y="1268"/>
                  </a:lnTo>
                  <a:lnTo>
                    <a:pt x="265" y="1266"/>
                  </a:lnTo>
                  <a:lnTo>
                    <a:pt x="271" y="1272"/>
                  </a:lnTo>
                  <a:lnTo>
                    <a:pt x="276" y="1277"/>
                  </a:lnTo>
                  <a:lnTo>
                    <a:pt x="276" y="1279"/>
                  </a:lnTo>
                  <a:lnTo>
                    <a:pt x="278" y="1279"/>
                  </a:lnTo>
                  <a:lnTo>
                    <a:pt x="280" y="1281"/>
                  </a:lnTo>
                  <a:lnTo>
                    <a:pt x="280" y="1279"/>
                  </a:lnTo>
                  <a:lnTo>
                    <a:pt x="278" y="1279"/>
                  </a:lnTo>
                  <a:lnTo>
                    <a:pt x="267" y="1266"/>
                  </a:lnTo>
                  <a:lnTo>
                    <a:pt x="267" y="1264"/>
                  </a:lnTo>
                  <a:lnTo>
                    <a:pt x="269" y="1266"/>
                  </a:lnTo>
                  <a:lnTo>
                    <a:pt x="269" y="1266"/>
                  </a:lnTo>
                  <a:lnTo>
                    <a:pt x="269" y="1264"/>
                  </a:lnTo>
                  <a:lnTo>
                    <a:pt x="269" y="1264"/>
                  </a:lnTo>
                  <a:lnTo>
                    <a:pt x="271" y="1264"/>
                  </a:lnTo>
                  <a:lnTo>
                    <a:pt x="271" y="1266"/>
                  </a:lnTo>
                  <a:lnTo>
                    <a:pt x="272" y="1266"/>
                  </a:lnTo>
                  <a:lnTo>
                    <a:pt x="272" y="1266"/>
                  </a:lnTo>
                  <a:lnTo>
                    <a:pt x="272" y="1264"/>
                  </a:lnTo>
                  <a:lnTo>
                    <a:pt x="272" y="1264"/>
                  </a:lnTo>
                  <a:lnTo>
                    <a:pt x="272" y="1263"/>
                  </a:lnTo>
                  <a:lnTo>
                    <a:pt x="272" y="1263"/>
                  </a:lnTo>
                  <a:lnTo>
                    <a:pt x="274" y="1263"/>
                  </a:lnTo>
                  <a:lnTo>
                    <a:pt x="274" y="1263"/>
                  </a:lnTo>
                  <a:lnTo>
                    <a:pt x="271" y="1261"/>
                  </a:lnTo>
                  <a:lnTo>
                    <a:pt x="269" y="1259"/>
                  </a:lnTo>
                  <a:lnTo>
                    <a:pt x="269" y="1259"/>
                  </a:lnTo>
                  <a:lnTo>
                    <a:pt x="269" y="1257"/>
                  </a:lnTo>
                  <a:lnTo>
                    <a:pt x="269" y="1257"/>
                  </a:lnTo>
                  <a:lnTo>
                    <a:pt x="269" y="1255"/>
                  </a:lnTo>
                  <a:lnTo>
                    <a:pt x="271" y="1255"/>
                  </a:lnTo>
                  <a:lnTo>
                    <a:pt x="276" y="1263"/>
                  </a:lnTo>
                  <a:lnTo>
                    <a:pt x="276" y="1263"/>
                  </a:lnTo>
                  <a:lnTo>
                    <a:pt x="276" y="1263"/>
                  </a:lnTo>
                  <a:lnTo>
                    <a:pt x="274" y="1263"/>
                  </a:lnTo>
                  <a:lnTo>
                    <a:pt x="274" y="1263"/>
                  </a:lnTo>
                  <a:lnTo>
                    <a:pt x="274" y="1263"/>
                  </a:lnTo>
                  <a:lnTo>
                    <a:pt x="274" y="1264"/>
                  </a:lnTo>
                  <a:lnTo>
                    <a:pt x="274" y="1264"/>
                  </a:lnTo>
                  <a:lnTo>
                    <a:pt x="274" y="1266"/>
                  </a:lnTo>
                  <a:lnTo>
                    <a:pt x="276" y="1266"/>
                  </a:lnTo>
                  <a:lnTo>
                    <a:pt x="278" y="1266"/>
                  </a:lnTo>
                  <a:lnTo>
                    <a:pt x="278" y="1266"/>
                  </a:lnTo>
                  <a:lnTo>
                    <a:pt x="278" y="1264"/>
                  </a:lnTo>
                  <a:lnTo>
                    <a:pt x="280" y="1264"/>
                  </a:lnTo>
                  <a:lnTo>
                    <a:pt x="280" y="1266"/>
                  </a:lnTo>
                  <a:lnTo>
                    <a:pt x="280" y="1266"/>
                  </a:lnTo>
                  <a:lnTo>
                    <a:pt x="281" y="1268"/>
                  </a:lnTo>
                  <a:lnTo>
                    <a:pt x="281" y="1268"/>
                  </a:lnTo>
                  <a:lnTo>
                    <a:pt x="283" y="1266"/>
                  </a:lnTo>
                  <a:lnTo>
                    <a:pt x="283" y="1266"/>
                  </a:lnTo>
                  <a:lnTo>
                    <a:pt x="281" y="1264"/>
                  </a:lnTo>
                  <a:lnTo>
                    <a:pt x="281" y="1263"/>
                  </a:lnTo>
                  <a:lnTo>
                    <a:pt x="283" y="1264"/>
                  </a:lnTo>
                  <a:lnTo>
                    <a:pt x="283" y="1264"/>
                  </a:lnTo>
                  <a:lnTo>
                    <a:pt x="283" y="1263"/>
                  </a:lnTo>
                  <a:lnTo>
                    <a:pt x="281" y="1261"/>
                  </a:lnTo>
                  <a:lnTo>
                    <a:pt x="281" y="1261"/>
                  </a:lnTo>
                  <a:lnTo>
                    <a:pt x="281" y="1259"/>
                  </a:lnTo>
                  <a:lnTo>
                    <a:pt x="281" y="1259"/>
                  </a:lnTo>
                  <a:lnTo>
                    <a:pt x="281" y="1259"/>
                  </a:lnTo>
                  <a:lnTo>
                    <a:pt x="280" y="1259"/>
                  </a:lnTo>
                  <a:lnTo>
                    <a:pt x="280" y="1259"/>
                  </a:lnTo>
                  <a:lnTo>
                    <a:pt x="280" y="1259"/>
                  </a:lnTo>
                  <a:lnTo>
                    <a:pt x="278" y="1257"/>
                  </a:lnTo>
                  <a:lnTo>
                    <a:pt x="278" y="1257"/>
                  </a:lnTo>
                  <a:lnTo>
                    <a:pt x="278" y="1257"/>
                  </a:lnTo>
                  <a:lnTo>
                    <a:pt x="278" y="1257"/>
                  </a:lnTo>
                  <a:lnTo>
                    <a:pt x="276" y="1255"/>
                  </a:lnTo>
                  <a:lnTo>
                    <a:pt x="276" y="1254"/>
                  </a:lnTo>
                  <a:lnTo>
                    <a:pt x="276" y="1252"/>
                  </a:lnTo>
                  <a:lnTo>
                    <a:pt x="278" y="1252"/>
                  </a:lnTo>
                  <a:lnTo>
                    <a:pt x="278" y="1255"/>
                  </a:lnTo>
                  <a:lnTo>
                    <a:pt x="280" y="1255"/>
                  </a:lnTo>
                  <a:lnTo>
                    <a:pt x="278" y="1255"/>
                  </a:lnTo>
                  <a:lnTo>
                    <a:pt x="280" y="1255"/>
                  </a:lnTo>
                  <a:lnTo>
                    <a:pt x="280" y="1254"/>
                  </a:lnTo>
                  <a:lnTo>
                    <a:pt x="281" y="1254"/>
                  </a:lnTo>
                  <a:lnTo>
                    <a:pt x="281" y="1255"/>
                  </a:lnTo>
                  <a:lnTo>
                    <a:pt x="281" y="1254"/>
                  </a:lnTo>
                  <a:lnTo>
                    <a:pt x="281" y="1254"/>
                  </a:lnTo>
                  <a:lnTo>
                    <a:pt x="281" y="1252"/>
                  </a:lnTo>
                  <a:lnTo>
                    <a:pt x="280" y="1252"/>
                  </a:lnTo>
                  <a:lnTo>
                    <a:pt x="280" y="1252"/>
                  </a:lnTo>
                  <a:lnTo>
                    <a:pt x="278" y="1250"/>
                  </a:lnTo>
                  <a:lnTo>
                    <a:pt x="280" y="1250"/>
                  </a:lnTo>
                  <a:lnTo>
                    <a:pt x="280" y="1250"/>
                  </a:lnTo>
                  <a:lnTo>
                    <a:pt x="280" y="1250"/>
                  </a:lnTo>
                  <a:lnTo>
                    <a:pt x="280" y="1248"/>
                  </a:lnTo>
                  <a:lnTo>
                    <a:pt x="281" y="1248"/>
                  </a:lnTo>
                  <a:lnTo>
                    <a:pt x="280" y="1246"/>
                  </a:lnTo>
                  <a:lnTo>
                    <a:pt x="278" y="1245"/>
                  </a:lnTo>
                  <a:lnTo>
                    <a:pt x="278" y="1243"/>
                  </a:lnTo>
                  <a:lnTo>
                    <a:pt x="278" y="1243"/>
                  </a:lnTo>
                  <a:lnTo>
                    <a:pt x="278" y="1243"/>
                  </a:lnTo>
                  <a:lnTo>
                    <a:pt x="278" y="1243"/>
                  </a:lnTo>
                  <a:lnTo>
                    <a:pt x="278" y="1241"/>
                  </a:lnTo>
                  <a:lnTo>
                    <a:pt x="276" y="1239"/>
                  </a:lnTo>
                  <a:lnTo>
                    <a:pt x="276" y="1237"/>
                  </a:lnTo>
                  <a:lnTo>
                    <a:pt x="278" y="1239"/>
                  </a:lnTo>
                  <a:lnTo>
                    <a:pt x="280" y="1241"/>
                  </a:lnTo>
                  <a:lnTo>
                    <a:pt x="283" y="1245"/>
                  </a:lnTo>
                  <a:lnTo>
                    <a:pt x="285" y="1241"/>
                  </a:lnTo>
                  <a:lnTo>
                    <a:pt x="285" y="1241"/>
                  </a:lnTo>
                  <a:lnTo>
                    <a:pt x="283" y="1239"/>
                  </a:lnTo>
                  <a:lnTo>
                    <a:pt x="283" y="1239"/>
                  </a:lnTo>
                  <a:lnTo>
                    <a:pt x="283" y="1239"/>
                  </a:lnTo>
                  <a:lnTo>
                    <a:pt x="285" y="1239"/>
                  </a:lnTo>
                  <a:lnTo>
                    <a:pt x="285" y="1239"/>
                  </a:lnTo>
                  <a:lnTo>
                    <a:pt x="285" y="1239"/>
                  </a:lnTo>
                  <a:lnTo>
                    <a:pt x="285" y="1237"/>
                  </a:lnTo>
                  <a:lnTo>
                    <a:pt x="285" y="1236"/>
                  </a:lnTo>
                  <a:lnTo>
                    <a:pt x="285" y="1236"/>
                  </a:lnTo>
                  <a:lnTo>
                    <a:pt x="285" y="1234"/>
                  </a:lnTo>
                  <a:lnTo>
                    <a:pt x="283" y="1234"/>
                  </a:lnTo>
                  <a:lnTo>
                    <a:pt x="283" y="1234"/>
                  </a:lnTo>
                  <a:lnTo>
                    <a:pt x="285" y="1234"/>
                  </a:lnTo>
                  <a:lnTo>
                    <a:pt x="281" y="1230"/>
                  </a:lnTo>
                  <a:lnTo>
                    <a:pt x="280" y="1230"/>
                  </a:lnTo>
                  <a:lnTo>
                    <a:pt x="280" y="1230"/>
                  </a:lnTo>
                  <a:lnTo>
                    <a:pt x="281" y="1230"/>
                  </a:lnTo>
                  <a:lnTo>
                    <a:pt x="281" y="1228"/>
                  </a:lnTo>
                  <a:lnTo>
                    <a:pt x="281" y="1228"/>
                  </a:lnTo>
                  <a:lnTo>
                    <a:pt x="281" y="1228"/>
                  </a:lnTo>
                  <a:lnTo>
                    <a:pt x="281" y="1226"/>
                  </a:lnTo>
                  <a:lnTo>
                    <a:pt x="281" y="1226"/>
                  </a:lnTo>
                  <a:lnTo>
                    <a:pt x="283" y="1226"/>
                  </a:lnTo>
                  <a:lnTo>
                    <a:pt x="283" y="1226"/>
                  </a:lnTo>
                  <a:lnTo>
                    <a:pt x="283" y="1226"/>
                  </a:lnTo>
                  <a:lnTo>
                    <a:pt x="285" y="1225"/>
                  </a:lnTo>
                  <a:lnTo>
                    <a:pt x="283" y="1225"/>
                  </a:lnTo>
                  <a:lnTo>
                    <a:pt x="280" y="1226"/>
                  </a:lnTo>
                  <a:lnTo>
                    <a:pt x="281" y="1226"/>
                  </a:lnTo>
                  <a:lnTo>
                    <a:pt x="281" y="1226"/>
                  </a:lnTo>
                  <a:lnTo>
                    <a:pt x="280" y="1228"/>
                  </a:lnTo>
                  <a:lnTo>
                    <a:pt x="280" y="1228"/>
                  </a:lnTo>
                  <a:lnTo>
                    <a:pt x="280" y="1228"/>
                  </a:lnTo>
                  <a:lnTo>
                    <a:pt x="280" y="1226"/>
                  </a:lnTo>
                  <a:lnTo>
                    <a:pt x="280" y="1226"/>
                  </a:lnTo>
                  <a:lnTo>
                    <a:pt x="278" y="1225"/>
                  </a:lnTo>
                  <a:lnTo>
                    <a:pt x="276" y="1223"/>
                  </a:lnTo>
                  <a:lnTo>
                    <a:pt x="276" y="1223"/>
                  </a:lnTo>
                  <a:lnTo>
                    <a:pt x="283" y="1225"/>
                  </a:lnTo>
                  <a:lnTo>
                    <a:pt x="283" y="1221"/>
                  </a:lnTo>
                  <a:lnTo>
                    <a:pt x="283" y="1221"/>
                  </a:lnTo>
                  <a:lnTo>
                    <a:pt x="281" y="1221"/>
                  </a:lnTo>
                  <a:lnTo>
                    <a:pt x="281" y="1221"/>
                  </a:lnTo>
                  <a:lnTo>
                    <a:pt x="281" y="1221"/>
                  </a:lnTo>
                  <a:lnTo>
                    <a:pt x="280" y="1221"/>
                  </a:lnTo>
                  <a:lnTo>
                    <a:pt x="280" y="1221"/>
                  </a:lnTo>
                  <a:lnTo>
                    <a:pt x="280" y="1221"/>
                  </a:lnTo>
                  <a:lnTo>
                    <a:pt x="280" y="1221"/>
                  </a:lnTo>
                  <a:lnTo>
                    <a:pt x="280" y="1219"/>
                  </a:lnTo>
                  <a:lnTo>
                    <a:pt x="280" y="1219"/>
                  </a:lnTo>
                  <a:lnTo>
                    <a:pt x="280" y="1217"/>
                  </a:lnTo>
                  <a:lnTo>
                    <a:pt x="280" y="1217"/>
                  </a:lnTo>
                  <a:lnTo>
                    <a:pt x="278" y="1217"/>
                  </a:lnTo>
                  <a:lnTo>
                    <a:pt x="267" y="1210"/>
                  </a:lnTo>
                  <a:lnTo>
                    <a:pt x="265" y="1210"/>
                  </a:lnTo>
                  <a:lnTo>
                    <a:pt x="267" y="1210"/>
                  </a:lnTo>
                  <a:lnTo>
                    <a:pt x="271" y="1212"/>
                  </a:lnTo>
                  <a:lnTo>
                    <a:pt x="274" y="1214"/>
                  </a:lnTo>
                  <a:lnTo>
                    <a:pt x="280" y="1214"/>
                  </a:lnTo>
                  <a:lnTo>
                    <a:pt x="281" y="1214"/>
                  </a:lnTo>
                  <a:lnTo>
                    <a:pt x="281" y="1216"/>
                  </a:lnTo>
                  <a:lnTo>
                    <a:pt x="281" y="1216"/>
                  </a:lnTo>
                  <a:lnTo>
                    <a:pt x="281" y="1216"/>
                  </a:lnTo>
                  <a:lnTo>
                    <a:pt x="283" y="1214"/>
                  </a:lnTo>
                  <a:lnTo>
                    <a:pt x="283" y="1214"/>
                  </a:lnTo>
                  <a:lnTo>
                    <a:pt x="283" y="1214"/>
                  </a:lnTo>
                  <a:lnTo>
                    <a:pt x="285" y="1214"/>
                  </a:lnTo>
                  <a:lnTo>
                    <a:pt x="287" y="1212"/>
                  </a:lnTo>
                  <a:lnTo>
                    <a:pt x="287" y="1210"/>
                  </a:lnTo>
                  <a:lnTo>
                    <a:pt x="287" y="1210"/>
                  </a:lnTo>
                  <a:lnTo>
                    <a:pt x="290" y="1210"/>
                  </a:lnTo>
                  <a:lnTo>
                    <a:pt x="290" y="1210"/>
                  </a:lnTo>
                  <a:lnTo>
                    <a:pt x="289" y="1207"/>
                  </a:lnTo>
                  <a:lnTo>
                    <a:pt x="287" y="1207"/>
                  </a:lnTo>
                  <a:lnTo>
                    <a:pt x="287" y="1205"/>
                  </a:lnTo>
                  <a:lnTo>
                    <a:pt x="287" y="1205"/>
                  </a:lnTo>
                  <a:lnTo>
                    <a:pt x="287" y="1205"/>
                  </a:lnTo>
                  <a:lnTo>
                    <a:pt x="285" y="1205"/>
                  </a:lnTo>
                  <a:lnTo>
                    <a:pt x="285" y="1203"/>
                  </a:lnTo>
                  <a:lnTo>
                    <a:pt x="285" y="1203"/>
                  </a:lnTo>
                  <a:lnTo>
                    <a:pt x="285" y="1203"/>
                  </a:lnTo>
                  <a:lnTo>
                    <a:pt x="285" y="1203"/>
                  </a:lnTo>
                  <a:lnTo>
                    <a:pt x="283" y="1201"/>
                  </a:lnTo>
                  <a:lnTo>
                    <a:pt x="283" y="1199"/>
                  </a:lnTo>
                  <a:lnTo>
                    <a:pt x="283" y="1198"/>
                  </a:lnTo>
                  <a:lnTo>
                    <a:pt x="283" y="1198"/>
                  </a:lnTo>
                  <a:lnTo>
                    <a:pt x="281" y="1198"/>
                  </a:lnTo>
                  <a:lnTo>
                    <a:pt x="281" y="1198"/>
                  </a:lnTo>
                  <a:lnTo>
                    <a:pt x="281" y="1199"/>
                  </a:lnTo>
                  <a:lnTo>
                    <a:pt x="281" y="1199"/>
                  </a:lnTo>
                  <a:lnTo>
                    <a:pt x="281" y="1199"/>
                  </a:lnTo>
                  <a:lnTo>
                    <a:pt x="280" y="1198"/>
                  </a:lnTo>
                  <a:lnTo>
                    <a:pt x="278" y="1198"/>
                  </a:lnTo>
                  <a:lnTo>
                    <a:pt x="278" y="1198"/>
                  </a:lnTo>
                  <a:lnTo>
                    <a:pt x="276" y="1196"/>
                  </a:lnTo>
                  <a:lnTo>
                    <a:pt x="271" y="1196"/>
                  </a:lnTo>
                  <a:lnTo>
                    <a:pt x="269" y="1196"/>
                  </a:lnTo>
                  <a:lnTo>
                    <a:pt x="267" y="1194"/>
                  </a:lnTo>
                  <a:lnTo>
                    <a:pt x="267" y="1194"/>
                  </a:lnTo>
                  <a:lnTo>
                    <a:pt x="265" y="1196"/>
                  </a:lnTo>
                  <a:lnTo>
                    <a:pt x="265" y="1196"/>
                  </a:lnTo>
                  <a:lnTo>
                    <a:pt x="265" y="1198"/>
                  </a:lnTo>
                  <a:lnTo>
                    <a:pt x="265" y="1199"/>
                  </a:lnTo>
                  <a:lnTo>
                    <a:pt x="263" y="1199"/>
                  </a:lnTo>
                  <a:lnTo>
                    <a:pt x="263" y="1199"/>
                  </a:lnTo>
                  <a:lnTo>
                    <a:pt x="263" y="1199"/>
                  </a:lnTo>
                  <a:lnTo>
                    <a:pt x="263" y="1199"/>
                  </a:lnTo>
                  <a:lnTo>
                    <a:pt x="263" y="1198"/>
                  </a:lnTo>
                  <a:lnTo>
                    <a:pt x="263" y="1198"/>
                  </a:lnTo>
                  <a:lnTo>
                    <a:pt x="263" y="1198"/>
                  </a:lnTo>
                  <a:lnTo>
                    <a:pt x="262" y="1196"/>
                  </a:lnTo>
                  <a:lnTo>
                    <a:pt x="262" y="1196"/>
                  </a:lnTo>
                  <a:lnTo>
                    <a:pt x="260" y="1196"/>
                  </a:lnTo>
                  <a:lnTo>
                    <a:pt x="260" y="1196"/>
                  </a:lnTo>
                  <a:lnTo>
                    <a:pt x="258" y="1198"/>
                  </a:lnTo>
                  <a:lnTo>
                    <a:pt x="256" y="1196"/>
                  </a:lnTo>
                  <a:lnTo>
                    <a:pt x="254" y="1198"/>
                  </a:lnTo>
                  <a:lnTo>
                    <a:pt x="254" y="1196"/>
                  </a:lnTo>
                  <a:lnTo>
                    <a:pt x="254" y="1196"/>
                  </a:lnTo>
                  <a:lnTo>
                    <a:pt x="254" y="1196"/>
                  </a:lnTo>
                  <a:lnTo>
                    <a:pt x="253" y="1196"/>
                  </a:lnTo>
                  <a:lnTo>
                    <a:pt x="253" y="1196"/>
                  </a:lnTo>
                  <a:lnTo>
                    <a:pt x="254" y="1196"/>
                  </a:lnTo>
                  <a:lnTo>
                    <a:pt x="256" y="1196"/>
                  </a:lnTo>
                  <a:lnTo>
                    <a:pt x="256" y="1196"/>
                  </a:lnTo>
                  <a:lnTo>
                    <a:pt x="258" y="1194"/>
                  </a:lnTo>
                  <a:lnTo>
                    <a:pt x="258" y="1194"/>
                  </a:lnTo>
                  <a:lnTo>
                    <a:pt x="256" y="1194"/>
                  </a:lnTo>
                  <a:lnTo>
                    <a:pt x="256" y="1192"/>
                  </a:lnTo>
                  <a:lnTo>
                    <a:pt x="256" y="1192"/>
                  </a:lnTo>
                  <a:lnTo>
                    <a:pt x="272" y="1194"/>
                  </a:lnTo>
                  <a:lnTo>
                    <a:pt x="290" y="1196"/>
                  </a:lnTo>
                  <a:lnTo>
                    <a:pt x="294" y="1196"/>
                  </a:lnTo>
                  <a:lnTo>
                    <a:pt x="296" y="1196"/>
                  </a:lnTo>
                  <a:lnTo>
                    <a:pt x="296" y="1194"/>
                  </a:lnTo>
                  <a:lnTo>
                    <a:pt x="294" y="1192"/>
                  </a:lnTo>
                  <a:lnTo>
                    <a:pt x="292" y="1192"/>
                  </a:lnTo>
                  <a:lnTo>
                    <a:pt x="292" y="1190"/>
                  </a:lnTo>
                  <a:lnTo>
                    <a:pt x="294" y="1190"/>
                  </a:lnTo>
                  <a:lnTo>
                    <a:pt x="298" y="1192"/>
                  </a:lnTo>
                  <a:lnTo>
                    <a:pt x="300" y="1194"/>
                  </a:lnTo>
                  <a:lnTo>
                    <a:pt x="300" y="1192"/>
                  </a:lnTo>
                  <a:lnTo>
                    <a:pt x="301" y="1190"/>
                  </a:lnTo>
                  <a:lnTo>
                    <a:pt x="301" y="1190"/>
                  </a:lnTo>
                  <a:lnTo>
                    <a:pt x="301" y="1189"/>
                  </a:lnTo>
                  <a:lnTo>
                    <a:pt x="301" y="1189"/>
                  </a:lnTo>
                  <a:lnTo>
                    <a:pt x="298" y="1189"/>
                  </a:lnTo>
                  <a:lnTo>
                    <a:pt x="298" y="1189"/>
                  </a:lnTo>
                  <a:lnTo>
                    <a:pt x="298" y="1189"/>
                  </a:lnTo>
                  <a:lnTo>
                    <a:pt x="298" y="1187"/>
                  </a:lnTo>
                  <a:lnTo>
                    <a:pt x="298" y="1187"/>
                  </a:lnTo>
                  <a:lnTo>
                    <a:pt x="298" y="1185"/>
                  </a:lnTo>
                  <a:lnTo>
                    <a:pt x="298" y="1185"/>
                  </a:lnTo>
                  <a:lnTo>
                    <a:pt x="296" y="1185"/>
                  </a:lnTo>
                  <a:lnTo>
                    <a:pt x="296" y="1185"/>
                  </a:lnTo>
                  <a:lnTo>
                    <a:pt x="296" y="1185"/>
                  </a:lnTo>
                  <a:lnTo>
                    <a:pt x="298" y="1183"/>
                  </a:lnTo>
                  <a:lnTo>
                    <a:pt x="300" y="1183"/>
                  </a:lnTo>
                  <a:lnTo>
                    <a:pt x="300" y="1183"/>
                  </a:lnTo>
                  <a:lnTo>
                    <a:pt x="300" y="1185"/>
                  </a:lnTo>
                  <a:lnTo>
                    <a:pt x="301" y="1185"/>
                  </a:lnTo>
                  <a:lnTo>
                    <a:pt x="303" y="1187"/>
                  </a:lnTo>
                  <a:lnTo>
                    <a:pt x="309" y="1187"/>
                  </a:lnTo>
                  <a:lnTo>
                    <a:pt x="309" y="1185"/>
                  </a:lnTo>
                  <a:lnTo>
                    <a:pt x="310" y="1185"/>
                  </a:lnTo>
                  <a:lnTo>
                    <a:pt x="312" y="1185"/>
                  </a:lnTo>
                  <a:lnTo>
                    <a:pt x="314" y="1183"/>
                  </a:lnTo>
                  <a:lnTo>
                    <a:pt x="312" y="1181"/>
                  </a:lnTo>
                  <a:lnTo>
                    <a:pt x="310" y="1180"/>
                  </a:lnTo>
                  <a:lnTo>
                    <a:pt x="318" y="1181"/>
                  </a:lnTo>
                  <a:lnTo>
                    <a:pt x="319" y="1180"/>
                  </a:lnTo>
                  <a:lnTo>
                    <a:pt x="318" y="1178"/>
                  </a:lnTo>
                  <a:lnTo>
                    <a:pt x="318" y="1178"/>
                  </a:lnTo>
                  <a:lnTo>
                    <a:pt x="318" y="1178"/>
                  </a:lnTo>
                  <a:lnTo>
                    <a:pt x="318" y="1178"/>
                  </a:lnTo>
                  <a:lnTo>
                    <a:pt x="318" y="1176"/>
                  </a:lnTo>
                  <a:lnTo>
                    <a:pt x="318" y="1172"/>
                  </a:lnTo>
                  <a:lnTo>
                    <a:pt x="318" y="1172"/>
                  </a:lnTo>
                  <a:lnTo>
                    <a:pt x="318" y="1170"/>
                  </a:lnTo>
                  <a:lnTo>
                    <a:pt x="318" y="1170"/>
                  </a:lnTo>
                  <a:lnTo>
                    <a:pt x="318" y="1170"/>
                  </a:lnTo>
                  <a:lnTo>
                    <a:pt x="323" y="1174"/>
                  </a:lnTo>
                  <a:lnTo>
                    <a:pt x="323" y="1174"/>
                  </a:lnTo>
                  <a:lnTo>
                    <a:pt x="323" y="1174"/>
                  </a:lnTo>
                  <a:lnTo>
                    <a:pt x="323" y="1174"/>
                  </a:lnTo>
                  <a:lnTo>
                    <a:pt x="323" y="1174"/>
                  </a:lnTo>
                  <a:lnTo>
                    <a:pt x="323" y="1172"/>
                  </a:lnTo>
                  <a:lnTo>
                    <a:pt x="323" y="1172"/>
                  </a:lnTo>
                  <a:lnTo>
                    <a:pt x="321" y="1170"/>
                  </a:lnTo>
                  <a:lnTo>
                    <a:pt x="321" y="1170"/>
                  </a:lnTo>
                  <a:lnTo>
                    <a:pt x="323" y="1170"/>
                  </a:lnTo>
                  <a:lnTo>
                    <a:pt x="323" y="1170"/>
                  </a:lnTo>
                  <a:lnTo>
                    <a:pt x="325" y="1170"/>
                  </a:lnTo>
                  <a:lnTo>
                    <a:pt x="325" y="1170"/>
                  </a:lnTo>
                  <a:lnTo>
                    <a:pt x="325" y="1169"/>
                  </a:lnTo>
                  <a:lnTo>
                    <a:pt x="325" y="1167"/>
                  </a:lnTo>
                  <a:lnTo>
                    <a:pt x="325" y="1167"/>
                  </a:lnTo>
                  <a:lnTo>
                    <a:pt x="325" y="1167"/>
                  </a:lnTo>
                  <a:lnTo>
                    <a:pt x="325" y="1165"/>
                  </a:lnTo>
                  <a:lnTo>
                    <a:pt x="325" y="1165"/>
                  </a:lnTo>
                  <a:lnTo>
                    <a:pt x="325" y="1165"/>
                  </a:lnTo>
                  <a:lnTo>
                    <a:pt x="323" y="1165"/>
                  </a:lnTo>
                  <a:lnTo>
                    <a:pt x="323" y="1165"/>
                  </a:lnTo>
                  <a:lnTo>
                    <a:pt x="323" y="1163"/>
                  </a:lnTo>
                  <a:lnTo>
                    <a:pt x="323" y="1163"/>
                  </a:lnTo>
                  <a:lnTo>
                    <a:pt x="323" y="1163"/>
                  </a:lnTo>
                  <a:lnTo>
                    <a:pt x="325" y="1163"/>
                  </a:lnTo>
                  <a:lnTo>
                    <a:pt x="325" y="1163"/>
                  </a:lnTo>
                  <a:lnTo>
                    <a:pt x="325" y="1161"/>
                  </a:lnTo>
                  <a:lnTo>
                    <a:pt x="325" y="1160"/>
                  </a:lnTo>
                  <a:lnTo>
                    <a:pt x="327" y="1158"/>
                  </a:lnTo>
                  <a:lnTo>
                    <a:pt x="325" y="1158"/>
                  </a:lnTo>
                  <a:lnTo>
                    <a:pt x="325" y="1156"/>
                  </a:lnTo>
                  <a:lnTo>
                    <a:pt x="325" y="1152"/>
                  </a:lnTo>
                  <a:lnTo>
                    <a:pt x="325" y="1151"/>
                  </a:lnTo>
                  <a:lnTo>
                    <a:pt x="327" y="1151"/>
                  </a:lnTo>
                  <a:lnTo>
                    <a:pt x="327" y="1151"/>
                  </a:lnTo>
                  <a:lnTo>
                    <a:pt x="327" y="1149"/>
                  </a:lnTo>
                  <a:lnTo>
                    <a:pt x="328" y="1147"/>
                  </a:lnTo>
                  <a:lnTo>
                    <a:pt x="327" y="1143"/>
                  </a:lnTo>
                  <a:lnTo>
                    <a:pt x="328" y="1145"/>
                  </a:lnTo>
                  <a:lnTo>
                    <a:pt x="328" y="1145"/>
                  </a:lnTo>
                  <a:lnTo>
                    <a:pt x="328" y="1147"/>
                  </a:lnTo>
                  <a:lnTo>
                    <a:pt x="328" y="1147"/>
                  </a:lnTo>
                  <a:lnTo>
                    <a:pt x="328" y="1149"/>
                  </a:lnTo>
                  <a:lnTo>
                    <a:pt x="328" y="1151"/>
                  </a:lnTo>
                  <a:lnTo>
                    <a:pt x="328" y="1152"/>
                  </a:lnTo>
                  <a:lnTo>
                    <a:pt x="330" y="1154"/>
                  </a:lnTo>
                  <a:lnTo>
                    <a:pt x="330" y="1156"/>
                  </a:lnTo>
                  <a:lnTo>
                    <a:pt x="330" y="1154"/>
                  </a:lnTo>
                  <a:lnTo>
                    <a:pt x="330" y="1152"/>
                  </a:lnTo>
                  <a:lnTo>
                    <a:pt x="330" y="1151"/>
                  </a:lnTo>
                  <a:lnTo>
                    <a:pt x="330" y="1149"/>
                  </a:lnTo>
                  <a:lnTo>
                    <a:pt x="332" y="1149"/>
                  </a:lnTo>
                  <a:lnTo>
                    <a:pt x="332" y="1149"/>
                  </a:lnTo>
                  <a:lnTo>
                    <a:pt x="332" y="1149"/>
                  </a:lnTo>
                  <a:lnTo>
                    <a:pt x="332" y="1151"/>
                  </a:lnTo>
                  <a:lnTo>
                    <a:pt x="332" y="1152"/>
                  </a:lnTo>
                  <a:lnTo>
                    <a:pt x="332" y="1152"/>
                  </a:lnTo>
                  <a:lnTo>
                    <a:pt x="332" y="1154"/>
                  </a:lnTo>
                  <a:lnTo>
                    <a:pt x="332" y="1156"/>
                  </a:lnTo>
                  <a:lnTo>
                    <a:pt x="332" y="1160"/>
                  </a:lnTo>
                  <a:lnTo>
                    <a:pt x="332" y="1161"/>
                  </a:lnTo>
                  <a:lnTo>
                    <a:pt x="332" y="1161"/>
                  </a:lnTo>
                  <a:lnTo>
                    <a:pt x="332" y="1163"/>
                  </a:lnTo>
                  <a:lnTo>
                    <a:pt x="332" y="1165"/>
                  </a:lnTo>
                  <a:lnTo>
                    <a:pt x="332" y="1167"/>
                  </a:lnTo>
                  <a:lnTo>
                    <a:pt x="334" y="1169"/>
                  </a:lnTo>
                  <a:lnTo>
                    <a:pt x="334" y="1169"/>
                  </a:lnTo>
                  <a:lnTo>
                    <a:pt x="334" y="1170"/>
                  </a:lnTo>
                  <a:lnTo>
                    <a:pt x="334" y="1170"/>
                  </a:lnTo>
                  <a:lnTo>
                    <a:pt x="334" y="1172"/>
                  </a:lnTo>
                  <a:lnTo>
                    <a:pt x="334" y="1172"/>
                  </a:lnTo>
                  <a:lnTo>
                    <a:pt x="334" y="1170"/>
                  </a:lnTo>
                  <a:lnTo>
                    <a:pt x="334" y="1169"/>
                  </a:lnTo>
                  <a:lnTo>
                    <a:pt x="334" y="1167"/>
                  </a:lnTo>
                  <a:lnTo>
                    <a:pt x="334" y="1165"/>
                  </a:lnTo>
                  <a:lnTo>
                    <a:pt x="334" y="1163"/>
                  </a:lnTo>
                  <a:lnTo>
                    <a:pt x="334" y="1165"/>
                  </a:lnTo>
                  <a:lnTo>
                    <a:pt x="334" y="1167"/>
                  </a:lnTo>
                  <a:lnTo>
                    <a:pt x="336" y="1167"/>
                  </a:lnTo>
                  <a:lnTo>
                    <a:pt x="336" y="1169"/>
                  </a:lnTo>
                  <a:lnTo>
                    <a:pt x="336" y="1169"/>
                  </a:lnTo>
                  <a:lnTo>
                    <a:pt x="337" y="1167"/>
                  </a:lnTo>
                  <a:lnTo>
                    <a:pt x="337" y="1167"/>
                  </a:lnTo>
                  <a:lnTo>
                    <a:pt x="337" y="1169"/>
                  </a:lnTo>
                  <a:lnTo>
                    <a:pt x="337" y="1169"/>
                  </a:lnTo>
                  <a:lnTo>
                    <a:pt x="337" y="1170"/>
                  </a:lnTo>
                  <a:lnTo>
                    <a:pt x="337" y="1170"/>
                  </a:lnTo>
                  <a:lnTo>
                    <a:pt x="337" y="1172"/>
                  </a:lnTo>
                  <a:lnTo>
                    <a:pt x="337" y="1172"/>
                  </a:lnTo>
                  <a:lnTo>
                    <a:pt x="339" y="1174"/>
                  </a:lnTo>
                  <a:lnTo>
                    <a:pt x="339" y="1170"/>
                  </a:lnTo>
                  <a:lnTo>
                    <a:pt x="339" y="1170"/>
                  </a:lnTo>
                  <a:lnTo>
                    <a:pt x="339" y="1169"/>
                  </a:lnTo>
                  <a:lnTo>
                    <a:pt x="339" y="1169"/>
                  </a:lnTo>
                  <a:lnTo>
                    <a:pt x="341" y="1169"/>
                  </a:lnTo>
                  <a:lnTo>
                    <a:pt x="341" y="1169"/>
                  </a:lnTo>
                  <a:lnTo>
                    <a:pt x="343" y="1169"/>
                  </a:lnTo>
                  <a:lnTo>
                    <a:pt x="343" y="1167"/>
                  </a:lnTo>
                  <a:lnTo>
                    <a:pt x="343" y="1165"/>
                  </a:lnTo>
                  <a:lnTo>
                    <a:pt x="343" y="1165"/>
                  </a:lnTo>
                  <a:lnTo>
                    <a:pt x="343" y="1163"/>
                  </a:lnTo>
                  <a:lnTo>
                    <a:pt x="343" y="1161"/>
                  </a:lnTo>
                  <a:lnTo>
                    <a:pt x="345" y="1160"/>
                  </a:lnTo>
                  <a:lnTo>
                    <a:pt x="345" y="1158"/>
                  </a:lnTo>
                  <a:lnTo>
                    <a:pt x="345" y="1156"/>
                  </a:lnTo>
                  <a:lnTo>
                    <a:pt x="345" y="1156"/>
                  </a:lnTo>
                  <a:lnTo>
                    <a:pt x="346" y="1156"/>
                  </a:lnTo>
                  <a:lnTo>
                    <a:pt x="346" y="1156"/>
                  </a:lnTo>
                  <a:lnTo>
                    <a:pt x="346" y="1156"/>
                  </a:lnTo>
                  <a:lnTo>
                    <a:pt x="346" y="1154"/>
                  </a:lnTo>
                  <a:lnTo>
                    <a:pt x="346" y="1154"/>
                  </a:lnTo>
                  <a:lnTo>
                    <a:pt x="348" y="1154"/>
                  </a:lnTo>
                  <a:lnTo>
                    <a:pt x="350" y="1154"/>
                  </a:lnTo>
                  <a:lnTo>
                    <a:pt x="350" y="1152"/>
                  </a:lnTo>
                  <a:lnTo>
                    <a:pt x="352" y="1151"/>
                  </a:lnTo>
                  <a:lnTo>
                    <a:pt x="352" y="1151"/>
                  </a:lnTo>
                  <a:lnTo>
                    <a:pt x="354" y="1151"/>
                  </a:lnTo>
                  <a:lnTo>
                    <a:pt x="354" y="1151"/>
                  </a:lnTo>
                  <a:lnTo>
                    <a:pt x="355" y="1149"/>
                  </a:lnTo>
                  <a:lnTo>
                    <a:pt x="355" y="1149"/>
                  </a:lnTo>
                  <a:lnTo>
                    <a:pt x="355" y="1149"/>
                  </a:lnTo>
                  <a:lnTo>
                    <a:pt x="357" y="1149"/>
                  </a:lnTo>
                  <a:lnTo>
                    <a:pt x="357" y="1149"/>
                  </a:lnTo>
                  <a:lnTo>
                    <a:pt x="357" y="1149"/>
                  </a:lnTo>
                  <a:lnTo>
                    <a:pt x="357" y="1151"/>
                  </a:lnTo>
                  <a:lnTo>
                    <a:pt x="357" y="1151"/>
                  </a:lnTo>
                  <a:lnTo>
                    <a:pt x="357" y="1151"/>
                  </a:lnTo>
                  <a:lnTo>
                    <a:pt x="355" y="1152"/>
                  </a:lnTo>
                  <a:lnTo>
                    <a:pt x="354" y="1152"/>
                  </a:lnTo>
                  <a:lnTo>
                    <a:pt x="355" y="1152"/>
                  </a:lnTo>
                  <a:lnTo>
                    <a:pt x="361" y="1151"/>
                  </a:lnTo>
                  <a:lnTo>
                    <a:pt x="361" y="1149"/>
                  </a:lnTo>
                  <a:lnTo>
                    <a:pt x="359" y="1149"/>
                  </a:lnTo>
                  <a:lnTo>
                    <a:pt x="359" y="1149"/>
                  </a:lnTo>
                  <a:lnTo>
                    <a:pt x="359" y="1149"/>
                  </a:lnTo>
                  <a:lnTo>
                    <a:pt x="359" y="1147"/>
                  </a:lnTo>
                  <a:lnTo>
                    <a:pt x="361" y="1147"/>
                  </a:lnTo>
                  <a:lnTo>
                    <a:pt x="363" y="1145"/>
                  </a:lnTo>
                  <a:lnTo>
                    <a:pt x="365" y="1147"/>
                  </a:lnTo>
                  <a:lnTo>
                    <a:pt x="365" y="1147"/>
                  </a:lnTo>
                  <a:lnTo>
                    <a:pt x="366" y="1147"/>
                  </a:lnTo>
                  <a:lnTo>
                    <a:pt x="366" y="1145"/>
                  </a:lnTo>
                  <a:lnTo>
                    <a:pt x="366" y="1143"/>
                  </a:lnTo>
                  <a:lnTo>
                    <a:pt x="366" y="1143"/>
                  </a:lnTo>
                  <a:lnTo>
                    <a:pt x="365" y="1143"/>
                  </a:lnTo>
                  <a:lnTo>
                    <a:pt x="365" y="1143"/>
                  </a:lnTo>
                  <a:lnTo>
                    <a:pt x="365" y="1143"/>
                  </a:lnTo>
                  <a:lnTo>
                    <a:pt x="365" y="1143"/>
                  </a:lnTo>
                  <a:lnTo>
                    <a:pt x="365" y="1143"/>
                  </a:lnTo>
                  <a:lnTo>
                    <a:pt x="365" y="1142"/>
                  </a:lnTo>
                  <a:lnTo>
                    <a:pt x="365" y="1142"/>
                  </a:lnTo>
                  <a:lnTo>
                    <a:pt x="365" y="1143"/>
                  </a:lnTo>
                  <a:lnTo>
                    <a:pt x="363" y="1142"/>
                  </a:lnTo>
                  <a:lnTo>
                    <a:pt x="363" y="1140"/>
                  </a:lnTo>
                  <a:lnTo>
                    <a:pt x="363" y="1140"/>
                  </a:lnTo>
                  <a:lnTo>
                    <a:pt x="363" y="1140"/>
                  </a:lnTo>
                  <a:lnTo>
                    <a:pt x="361" y="1140"/>
                  </a:lnTo>
                  <a:lnTo>
                    <a:pt x="361" y="1138"/>
                  </a:lnTo>
                  <a:lnTo>
                    <a:pt x="361" y="1138"/>
                  </a:lnTo>
                  <a:lnTo>
                    <a:pt x="361" y="1138"/>
                  </a:lnTo>
                  <a:lnTo>
                    <a:pt x="366" y="1142"/>
                  </a:lnTo>
                  <a:lnTo>
                    <a:pt x="365" y="1140"/>
                  </a:lnTo>
                  <a:lnTo>
                    <a:pt x="365" y="1138"/>
                  </a:lnTo>
                  <a:lnTo>
                    <a:pt x="363" y="1136"/>
                  </a:lnTo>
                  <a:lnTo>
                    <a:pt x="361" y="1136"/>
                  </a:lnTo>
                  <a:lnTo>
                    <a:pt x="359" y="1134"/>
                  </a:lnTo>
                  <a:lnTo>
                    <a:pt x="357" y="1134"/>
                  </a:lnTo>
                  <a:lnTo>
                    <a:pt x="359" y="1133"/>
                  </a:lnTo>
                  <a:lnTo>
                    <a:pt x="361" y="1133"/>
                  </a:lnTo>
                  <a:lnTo>
                    <a:pt x="361" y="1133"/>
                  </a:lnTo>
                  <a:lnTo>
                    <a:pt x="359" y="1133"/>
                  </a:lnTo>
                  <a:lnTo>
                    <a:pt x="359" y="1131"/>
                  </a:lnTo>
                  <a:lnTo>
                    <a:pt x="359" y="1131"/>
                  </a:lnTo>
                  <a:lnTo>
                    <a:pt x="357" y="1129"/>
                  </a:lnTo>
                  <a:lnTo>
                    <a:pt x="359" y="1129"/>
                  </a:lnTo>
                  <a:lnTo>
                    <a:pt x="359" y="1129"/>
                  </a:lnTo>
                  <a:lnTo>
                    <a:pt x="361" y="1127"/>
                  </a:lnTo>
                  <a:lnTo>
                    <a:pt x="361" y="1127"/>
                  </a:lnTo>
                  <a:lnTo>
                    <a:pt x="361" y="1129"/>
                  </a:lnTo>
                  <a:lnTo>
                    <a:pt x="361" y="1129"/>
                  </a:lnTo>
                  <a:lnTo>
                    <a:pt x="361" y="1129"/>
                  </a:lnTo>
                  <a:lnTo>
                    <a:pt x="363" y="1131"/>
                  </a:lnTo>
                  <a:lnTo>
                    <a:pt x="366" y="1129"/>
                  </a:lnTo>
                  <a:lnTo>
                    <a:pt x="368" y="1131"/>
                  </a:lnTo>
                  <a:lnTo>
                    <a:pt x="368" y="1131"/>
                  </a:lnTo>
                  <a:lnTo>
                    <a:pt x="370" y="1131"/>
                  </a:lnTo>
                  <a:lnTo>
                    <a:pt x="370" y="1131"/>
                  </a:lnTo>
                  <a:lnTo>
                    <a:pt x="372" y="1131"/>
                  </a:lnTo>
                  <a:lnTo>
                    <a:pt x="372" y="1131"/>
                  </a:lnTo>
                  <a:lnTo>
                    <a:pt x="374" y="1131"/>
                  </a:lnTo>
                  <a:lnTo>
                    <a:pt x="375" y="1131"/>
                  </a:lnTo>
                  <a:lnTo>
                    <a:pt x="377" y="1129"/>
                  </a:lnTo>
                  <a:lnTo>
                    <a:pt x="377" y="1129"/>
                  </a:lnTo>
                  <a:lnTo>
                    <a:pt x="375" y="1127"/>
                  </a:lnTo>
                  <a:lnTo>
                    <a:pt x="374" y="1125"/>
                  </a:lnTo>
                  <a:lnTo>
                    <a:pt x="374" y="1125"/>
                  </a:lnTo>
                  <a:lnTo>
                    <a:pt x="372" y="1124"/>
                  </a:lnTo>
                  <a:lnTo>
                    <a:pt x="372" y="1125"/>
                  </a:lnTo>
                  <a:lnTo>
                    <a:pt x="374" y="1125"/>
                  </a:lnTo>
                  <a:lnTo>
                    <a:pt x="374" y="1125"/>
                  </a:lnTo>
                  <a:lnTo>
                    <a:pt x="375" y="1124"/>
                  </a:lnTo>
                  <a:lnTo>
                    <a:pt x="372" y="1122"/>
                  </a:lnTo>
                  <a:lnTo>
                    <a:pt x="372" y="1122"/>
                  </a:lnTo>
                  <a:lnTo>
                    <a:pt x="372" y="1120"/>
                  </a:lnTo>
                  <a:lnTo>
                    <a:pt x="372" y="1120"/>
                  </a:lnTo>
                  <a:lnTo>
                    <a:pt x="370" y="1118"/>
                  </a:lnTo>
                  <a:lnTo>
                    <a:pt x="368" y="1118"/>
                  </a:lnTo>
                  <a:lnTo>
                    <a:pt x="366" y="1118"/>
                  </a:lnTo>
                  <a:lnTo>
                    <a:pt x="366" y="1120"/>
                  </a:lnTo>
                  <a:lnTo>
                    <a:pt x="366" y="1120"/>
                  </a:lnTo>
                  <a:lnTo>
                    <a:pt x="370" y="1122"/>
                  </a:lnTo>
                  <a:lnTo>
                    <a:pt x="366" y="1122"/>
                  </a:lnTo>
                  <a:lnTo>
                    <a:pt x="366" y="1124"/>
                  </a:lnTo>
                  <a:lnTo>
                    <a:pt x="368" y="1127"/>
                  </a:lnTo>
                  <a:lnTo>
                    <a:pt x="368" y="1127"/>
                  </a:lnTo>
                  <a:lnTo>
                    <a:pt x="366" y="1127"/>
                  </a:lnTo>
                  <a:lnTo>
                    <a:pt x="366" y="1127"/>
                  </a:lnTo>
                  <a:lnTo>
                    <a:pt x="366" y="1127"/>
                  </a:lnTo>
                  <a:lnTo>
                    <a:pt x="366" y="1125"/>
                  </a:lnTo>
                  <a:lnTo>
                    <a:pt x="366" y="1125"/>
                  </a:lnTo>
                  <a:lnTo>
                    <a:pt x="365" y="1124"/>
                  </a:lnTo>
                  <a:lnTo>
                    <a:pt x="361" y="1124"/>
                  </a:lnTo>
                  <a:lnTo>
                    <a:pt x="357" y="1125"/>
                  </a:lnTo>
                  <a:lnTo>
                    <a:pt x="355" y="1129"/>
                  </a:lnTo>
                  <a:lnTo>
                    <a:pt x="355" y="1129"/>
                  </a:lnTo>
                  <a:lnTo>
                    <a:pt x="355" y="1127"/>
                  </a:lnTo>
                  <a:lnTo>
                    <a:pt x="354" y="1127"/>
                  </a:lnTo>
                  <a:lnTo>
                    <a:pt x="354" y="1129"/>
                  </a:lnTo>
                  <a:lnTo>
                    <a:pt x="348" y="1129"/>
                  </a:lnTo>
                  <a:lnTo>
                    <a:pt x="348" y="1127"/>
                  </a:lnTo>
                  <a:lnTo>
                    <a:pt x="350" y="1127"/>
                  </a:lnTo>
                  <a:lnTo>
                    <a:pt x="352" y="1127"/>
                  </a:lnTo>
                  <a:lnTo>
                    <a:pt x="345" y="1120"/>
                  </a:lnTo>
                  <a:lnTo>
                    <a:pt x="345" y="1120"/>
                  </a:lnTo>
                  <a:lnTo>
                    <a:pt x="346" y="1122"/>
                  </a:lnTo>
                  <a:lnTo>
                    <a:pt x="346" y="1122"/>
                  </a:lnTo>
                  <a:lnTo>
                    <a:pt x="348" y="1122"/>
                  </a:lnTo>
                  <a:lnTo>
                    <a:pt x="350" y="1120"/>
                  </a:lnTo>
                  <a:lnTo>
                    <a:pt x="348" y="1120"/>
                  </a:lnTo>
                  <a:lnTo>
                    <a:pt x="348" y="1118"/>
                  </a:lnTo>
                  <a:lnTo>
                    <a:pt x="348" y="1118"/>
                  </a:lnTo>
                  <a:lnTo>
                    <a:pt x="348" y="1116"/>
                  </a:lnTo>
                  <a:lnTo>
                    <a:pt x="350" y="1116"/>
                  </a:lnTo>
                  <a:lnTo>
                    <a:pt x="350" y="1116"/>
                  </a:lnTo>
                  <a:lnTo>
                    <a:pt x="350" y="1116"/>
                  </a:lnTo>
                  <a:lnTo>
                    <a:pt x="350" y="1116"/>
                  </a:lnTo>
                  <a:lnTo>
                    <a:pt x="352" y="1116"/>
                  </a:lnTo>
                  <a:lnTo>
                    <a:pt x="352" y="1116"/>
                  </a:lnTo>
                  <a:lnTo>
                    <a:pt x="352" y="1116"/>
                  </a:lnTo>
                  <a:lnTo>
                    <a:pt x="354" y="1116"/>
                  </a:lnTo>
                  <a:lnTo>
                    <a:pt x="354" y="1116"/>
                  </a:lnTo>
                  <a:lnTo>
                    <a:pt x="354" y="1116"/>
                  </a:lnTo>
                  <a:lnTo>
                    <a:pt x="354" y="1118"/>
                  </a:lnTo>
                  <a:lnTo>
                    <a:pt x="355" y="1120"/>
                  </a:lnTo>
                  <a:lnTo>
                    <a:pt x="354" y="1118"/>
                  </a:lnTo>
                  <a:lnTo>
                    <a:pt x="354" y="1118"/>
                  </a:lnTo>
                  <a:lnTo>
                    <a:pt x="354" y="1118"/>
                  </a:lnTo>
                  <a:lnTo>
                    <a:pt x="352" y="1120"/>
                  </a:lnTo>
                  <a:lnTo>
                    <a:pt x="354" y="1120"/>
                  </a:lnTo>
                  <a:lnTo>
                    <a:pt x="357" y="1122"/>
                  </a:lnTo>
                  <a:lnTo>
                    <a:pt x="359" y="1122"/>
                  </a:lnTo>
                  <a:lnTo>
                    <a:pt x="361" y="1120"/>
                  </a:lnTo>
                  <a:lnTo>
                    <a:pt x="361" y="1120"/>
                  </a:lnTo>
                  <a:lnTo>
                    <a:pt x="359" y="1120"/>
                  </a:lnTo>
                  <a:lnTo>
                    <a:pt x="357" y="1120"/>
                  </a:lnTo>
                  <a:lnTo>
                    <a:pt x="359" y="1118"/>
                  </a:lnTo>
                  <a:lnTo>
                    <a:pt x="357" y="1116"/>
                  </a:lnTo>
                  <a:lnTo>
                    <a:pt x="357" y="1116"/>
                  </a:lnTo>
                  <a:lnTo>
                    <a:pt x="357" y="1116"/>
                  </a:lnTo>
                  <a:lnTo>
                    <a:pt x="359" y="1116"/>
                  </a:lnTo>
                  <a:lnTo>
                    <a:pt x="359" y="1116"/>
                  </a:lnTo>
                  <a:lnTo>
                    <a:pt x="357" y="1114"/>
                  </a:lnTo>
                  <a:lnTo>
                    <a:pt x="357" y="1114"/>
                  </a:lnTo>
                  <a:lnTo>
                    <a:pt x="361" y="1114"/>
                  </a:lnTo>
                  <a:lnTo>
                    <a:pt x="363" y="1114"/>
                  </a:lnTo>
                  <a:lnTo>
                    <a:pt x="365" y="1113"/>
                  </a:lnTo>
                  <a:lnTo>
                    <a:pt x="368" y="1109"/>
                  </a:lnTo>
                  <a:lnTo>
                    <a:pt x="368" y="1107"/>
                  </a:lnTo>
                  <a:lnTo>
                    <a:pt x="372" y="1107"/>
                  </a:lnTo>
                  <a:lnTo>
                    <a:pt x="374" y="1104"/>
                  </a:lnTo>
                  <a:lnTo>
                    <a:pt x="377" y="1104"/>
                  </a:lnTo>
                  <a:lnTo>
                    <a:pt x="377" y="1102"/>
                  </a:lnTo>
                  <a:lnTo>
                    <a:pt x="379" y="1102"/>
                  </a:lnTo>
                  <a:lnTo>
                    <a:pt x="379" y="1102"/>
                  </a:lnTo>
                  <a:lnTo>
                    <a:pt x="379" y="1100"/>
                  </a:lnTo>
                  <a:lnTo>
                    <a:pt x="377" y="1098"/>
                  </a:lnTo>
                  <a:lnTo>
                    <a:pt x="377" y="1098"/>
                  </a:lnTo>
                  <a:lnTo>
                    <a:pt x="379" y="1098"/>
                  </a:lnTo>
                  <a:lnTo>
                    <a:pt x="379" y="1100"/>
                  </a:lnTo>
                  <a:lnTo>
                    <a:pt x="379" y="1100"/>
                  </a:lnTo>
                  <a:lnTo>
                    <a:pt x="381" y="1100"/>
                  </a:lnTo>
                  <a:lnTo>
                    <a:pt x="381" y="1098"/>
                  </a:lnTo>
                  <a:lnTo>
                    <a:pt x="381" y="1098"/>
                  </a:lnTo>
                  <a:lnTo>
                    <a:pt x="381" y="1096"/>
                  </a:lnTo>
                  <a:lnTo>
                    <a:pt x="379" y="1096"/>
                  </a:lnTo>
                  <a:lnTo>
                    <a:pt x="379" y="1096"/>
                  </a:lnTo>
                  <a:lnTo>
                    <a:pt x="379" y="1096"/>
                  </a:lnTo>
                  <a:lnTo>
                    <a:pt x="381" y="1095"/>
                  </a:lnTo>
                  <a:lnTo>
                    <a:pt x="381" y="1095"/>
                  </a:lnTo>
                  <a:lnTo>
                    <a:pt x="381" y="1095"/>
                  </a:lnTo>
                  <a:lnTo>
                    <a:pt x="383" y="1095"/>
                  </a:lnTo>
                  <a:lnTo>
                    <a:pt x="383" y="1093"/>
                  </a:lnTo>
                  <a:lnTo>
                    <a:pt x="383" y="1091"/>
                  </a:lnTo>
                  <a:lnTo>
                    <a:pt x="388" y="1091"/>
                  </a:lnTo>
                  <a:lnTo>
                    <a:pt x="388" y="1089"/>
                  </a:lnTo>
                  <a:lnTo>
                    <a:pt x="390" y="1087"/>
                  </a:lnTo>
                  <a:lnTo>
                    <a:pt x="390" y="1087"/>
                  </a:lnTo>
                  <a:lnTo>
                    <a:pt x="390" y="1087"/>
                  </a:lnTo>
                  <a:lnTo>
                    <a:pt x="392" y="1089"/>
                  </a:lnTo>
                  <a:lnTo>
                    <a:pt x="392" y="1089"/>
                  </a:lnTo>
                  <a:lnTo>
                    <a:pt x="392" y="1089"/>
                  </a:lnTo>
                  <a:lnTo>
                    <a:pt x="393" y="1089"/>
                  </a:lnTo>
                  <a:lnTo>
                    <a:pt x="397" y="1089"/>
                  </a:lnTo>
                  <a:lnTo>
                    <a:pt x="397" y="1087"/>
                  </a:lnTo>
                  <a:lnTo>
                    <a:pt x="399" y="1087"/>
                  </a:lnTo>
                  <a:lnTo>
                    <a:pt x="399" y="1084"/>
                  </a:lnTo>
                  <a:lnTo>
                    <a:pt x="397" y="1084"/>
                  </a:lnTo>
                  <a:lnTo>
                    <a:pt x="384" y="1084"/>
                  </a:lnTo>
                  <a:lnTo>
                    <a:pt x="383" y="1086"/>
                  </a:lnTo>
                  <a:lnTo>
                    <a:pt x="381" y="1086"/>
                  </a:lnTo>
                  <a:lnTo>
                    <a:pt x="381" y="1084"/>
                  </a:lnTo>
                  <a:lnTo>
                    <a:pt x="383" y="1082"/>
                  </a:lnTo>
                  <a:lnTo>
                    <a:pt x="383" y="1082"/>
                  </a:lnTo>
                  <a:lnTo>
                    <a:pt x="386" y="1082"/>
                  </a:lnTo>
                  <a:lnTo>
                    <a:pt x="386" y="1082"/>
                  </a:lnTo>
                  <a:lnTo>
                    <a:pt x="388" y="1082"/>
                  </a:lnTo>
                  <a:lnTo>
                    <a:pt x="390" y="1077"/>
                  </a:lnTo>
                  <a:lnTo>
                    <a:pt x="392" y="1075"/>
                  </a:lnTo>
                  <a:lnTo>
                    <a:pt x="392" y="1073"/>
                  </a:lnTo>
                  <a:lnTo>
                    <a:pt x="390" y="1069"/>
                  </a:lnTo>
                  <a:lnTo>
                    <a:pt x="388" y="1069"/>
                  </a:lnTo>
                  <a:lnTo>
                    <a:pt x="390" y="1069"/>
                  </a:lnTo>
                  <a:lnTo>
                    <a:pt x="392" y="1071"/>
                  </a:lnTo>
                  <a:lnTo>
                    <a:pt x="395" y="1078"/>
                  </a:lnTo>
                  <a:lnTo>
                    <a:pt x="397" y="1078"/>
                  </a:lnTo>
                  <a:lnTo>
                    <a:pt x="397" y="1078"/>
                  </a:lnTo>
                  <a:lnTo>
                    <a:pt x="397" y="1078"/>
                  </a:lnTo>
                  <a:lnTo>
                    <a:pt x="397" y="1073"/>
                  </a:lnTo>
                  <a:lnTo>
                    <a:pt x="399" y="1073"/>
                  </a:lnTo>
                  <a:lnTo>
                    <a:pt x="397" y="1071"/>
                  </a:lnTo>
                  <a:lnTo>
                    <a:pt x="397" y="1071"/>
                  </a:lnTo>
                  <a:lnTo>
                    <a:pt x="397" y="1071"/>
                  </a:lnTo>
                  <a:lnTo>
                    <a:pt x="397" y="1073"/>
                  </a:lnTo>
                  <a:lnTo>
                    <a:pt x="397" y="1073"/>
                  </a:lnTo>
                  <a:lnTo>
                    <a:pt x="395" y="1073"/>
                  </a:lnTo>
                  <a:lnTo>
                    <a:pt x="395" y="1073"/>
                  </a:lnTo>
                  <a:lnTo>
                    <a:pt x="395" y="1073"/>
                  </a:lnTo>
                  <a:lnTo>
                    <a:pt x="395" y="1071"/>
                  </a:lnTo>
                  <a:lnTo>
                    <a:pt x="395" y="1071"/>
                  </a:lnTo>
                  <a:lnTo>
                    <a:pt x="395" y="1071"/>
                  </a:lnTo>
                  <a:lnTo>
                    <a:pt x="395" y="1071"/>
                  </a:lnTo>
                  <a:lnTo>
                    <a:pt x="393" y="1069"/>
                  </a:lnTo>
                  <a:lnTo>
                    <a:pt x="393" y="1069"/>
                  </a:lnTo>
                  <a:lnTo>
                    <a:pt x="390" y="1068"/>
                  </a:lnTo>
                  <a:lnTo>
                    <a:pt x="390" y="1068"/>
                  </a:lnTo>
                  <a:lnTo>
                    <a:pt x="388" y="1062"/>
                  </a:lnTo>
                  <a:lnTo>
                    <a:pt x="386" y="1055"/>
                  </a:lnTo>
                  <a:lnTo>
                    <a:pt x="386" y="1053"/>
                  </a:lnTo>
                  <a:lnTo>
                    <a:pt x="384" y="1051"/>
                  </a:lnTo>
                  <a:lnTo>
                    <a:pt x="386" y="1051"/>
                  </a:lnTo>
                  <a:lnTo>
                    <a:pt x="384" y="1049"/>
                  </a:lnTo>
                  <a:lnTo>
                    <a:pt x="384" y="1049"/>
                  </a:lnTo>
                  <a:lnTo>
                    <a:pt x="383" y="1051"/>
                  </a:lnTo>
                  <a:lnTo>
                    <a:pt x="383" y="1053"/>
                  </a:lnTo>
                  <a:lnTo>
                    <a:pt x="383" y="1057"/>
                  </a:lnTo>
                  <a:lnTo>
                    <a:pt x="383" y="1058"/>
                  </a:lnTo>
                  <a:lnTo>
                    <a:pt x="384" y="1062"/>
                  </a:lnTo>
                  <a:lnTo>
                    <a:pt x="384" y="1060"/>
                  </a:lnTo>
                  <a:lnTo>
                    <a:pt x="381" y="1057"/>
                  </a:lnTo>
                  <a:lnTo>
                    <a:pt x="381" y="1055"/>
                  </a:lnTo>
                  <a:lnTo>
                    <a:pt x="381" y="1051"/>
                  </a:lnTo>
                  <a:lnTo>
                    <a:pt x="381" y="1049"/>
                  </a:lnTo>
                  <a:lnTo>
                    <a:pt x="381" y="1049"/>
                  </a:lnTo>
                  <a:lnTo>
                    <a:pt x="379" y="1049"/>
                  </a:lnTo>
                  <a:lnTo>
                    <a:pt x="377" y="1048"/>
                  </a:lnTo>
                  <a:lnTo>
                    <a:pt x="375" y="1046"/>
                  </a:lnTo>
                  <a:lnTo>
                    <a:pt x="374" y="1048"/>
                  </a:lnTo>
                  <a:lnTo>
                    <a:pt x="374" y="1048"/>
                  </a:lnTo>
                  <a:lnTo>
                    <a:pt x="374" y="1049"/>
                  </a:lnTo>
                  <a:lnTo>
                    <a:pt x="374" y="1051"/>
                  </a:lnTo>
                  <a:lnTo>
                    <a:pt x="374" y="1053"/>
                  </a:lnTo>
                  <a:lnTo>
                    <a:pt x="374" y="1055"/>
                  </a:lnTo>
                  <a:lnTo>
                    <a:pt x="374" y="1055"/>
                  </a:lnTo>
                  <a:lnTo>
                    <a:pt x="374" y="1053"/>
                  </a:lnTo>
                  <a:lnTo>
                    <a:pt x="372" y="1049"/>
                  </a:lnTo>
                  <a:lnTo>
                    <a:pt x="372" y="1049"/>
                  </a:lnTo>
                  <a:lnTo>
                    <a:pt x="372" y="1048"/>
                  </a:lnTo>
                  <a:lnTo>
                    <a:pt x="372" y="1044"/>
                  </a:lnTo>
                  <a:lnTo>
                    <a:pt x="372" y="1044"/>
                  </a:lnTo>
                  <a:lnTo>
                    <a:pt x="372" y="1046"/>
                  </a:lnTo>
                  <a:lnTo>
                    <a:pt x="372" y="1046"/>
                  </a:lnTo>
                  <a:lnTo>
                    <a:pt x="370" y="1046"/>
                  </a:lnTo>
                  <a:lnTo>
                    <a:pt x="370" y="1046"/>
                  </a:lnTo>
                  <a:lnTo>
                    <a:pt x="368" y="1046"/>
                  </a:lnTo>
                  <a:lnTo>
                    <a:pt x="368" y="1044"/>
                  </a:lnTo>
                  <a:lnTo>
                    <a:pt x="365" y="1042"/>
                  </a:lnTo>
                  <a:lnTo>
                    <a:pt x="365" y="1040"/>
                  </a:lnTo>
                  <a:lnTo>
                    <a:pt x="365" y="1039"/>
                  </a:lnTo>
                  <a:lnTo>
                    <a:pt x="365" y="1040"/>
                  </a:lnTo>
                  <a:lnTo>
                    <a:pt x="366" y="1040"/>
                  </a:lnTo>
                  <a:lnTo>
                    <a:pt x="366" y="1040"/>
                  </a:lnTo>
                  <a:lnTo>
                    <a:pt x="365" y="1039"/>
                  </a:lnTo>
                  <a:lnTo>
                    <a:pt x="363" y="1035"/>
                  </a:lnTo>
                  <a:lnTo>
                    <a:pt x="361" y="1033"/>
                  </a:lnTo>
                  <a:lnTo>
                    <a:pt x="361" y="1030"/>
                  </a:lnTo>
                  <a:lnTo>
                    <a:pt x="363" y="1033"/>
                  </a:lnTo>
                  <a:lnTo>
                    <a:pt x="365" y="1035"/>
                  </a:lnTo>
                  <a:lnTo>
                    <a:pt x="372" y="1039"/>
                  </a:lnTo>
                  <a:lnTo>
                    <a:pt x="375" y="1039"/>
                  </a:lnTo>
                  <a:lnTo>
                    <a:pt x="372" y="1035"/>
                  </a:lnTo>
                  <a:lnTo>
                    <a:pt x="366" y="1033"/>
                  </a:lnTo>
                  <a:lnTo>
                    <a:pt x="366" y="1033"/>
                  </a:lnTo>
                  <a:lnTo>
                    <a:pt x="366" y="1033"/>
                  </a:lnTo>
                  <a:lnTo>
                    <a:pt x="368" y="1033"/>
                  </a:lnTo>
                  <a:lnTo>
                    <a:pt x="368" y="1033"/>
                  </a:lnTo>
                  <a:lnTo>
                    <a:pt x="368" y="1031"/>
                  </a:lnTo>
                  <a:lnTo>
                    <a:pt x="366" y="1031"/>
                  </a:lnTo>
                  <a:lnTo>
                    <a:pt x="366" y="1030"/>
                  </a:lnTo>
                  <a:lnTo>
                    <a:pt x="366" y="1030"/>
                  </a:lnTo>
                  <a:lnTo>
                    <a:pt x="366" y="1028"/>
                  </a:lnTo>
                  <a:lnTo>
                    <a:pt x="366" y="1028"/>
                  </a:lnTo>
                  <a:lnTo>
                    <a:pt x="366" y="1028"/>
                  </a:lnTo>
                  <a:lnTo>
                    <a:pt x="366" y="1026"/>
                  </a:lnTo>
                  <a:lnTo>
                    <a:pt x="363" y="1028"/>
                  </a:lnTo>
                  <a:lnTo>
                    <a:pt x="361" y="1026"/>
                  </a:lnTo>
                  <a:lnTo>
                    <a:pt x="361" y="1026"/>
                  </a:lnTo>
                  <a:lnTo>
                    <a:pt x="359" y="1026"/>
                  </a:lnTo>
                  <a:lnTo>
                    <a:pt x="359" y="1026"/>
                  </a:lnTo>
                  <a:lnTo>
                    <a:pt x="357" y="1028"/>
                  </a:lnTo>
                  <a:lnTo>
                    <a:pt x="355" y="1030"/>
                  </a:lnTo>
                  <a:lnTo>
                    <a:pt x="355" y="1028"/>
                  </a:lnTo>
                  <a:lnTo>
                    <a:pt x="355" y="1028"/>
                  </a:lnTo>
                  <a:lnTo>
                    <a:pt x="355" y="1028"/>
                  </a:lnTo>
                  <a:lnTo>
                    <a:pt x="355" y="1026"/>
                  </a:lnTo>
                  <a:lnTo>
                    <a:pt x="355" y="1026"/>
                  </a:lnTo>
                  <a:lnTo>
                    <a:pt x="357" y="1024"/>
                  </a:lnTo>
                  <a:lnTo>
                    <a:pt x="357" y="1024"/>
                  </a:lnTo>
                  <a:lnTo>
                    <a:pt x="354" y="1022"/>
                  </a:lnTo>
                  <a:lnTo>
                    <a:pt x="352" y="1021"/>
                  </a:lnTo>
                  <a:lnTo>
                    <a:pt x="350" y="1019"/>
                  </a:lnTo>
                  <a:lnTo>
                    <a:pt x="350" y="1017"/>
                  </a:lnTo>
                  <a:lnTo>
                    <a:pt x="350" y="1015"/>
                  </a:lnTo>
                  <a:lnTo>
                    <a:pt x="350" y="1015"/>
                  </a:lnTo>
                  <a:lnTo>
                    <a:pt x="348" y="1013"/>
                  </a:lnTo>
                  <a:lnTo>
                    <a:pt x="345" y="1012"/>
                  </a:lnTo>
                  <a:lnTo>
                    <a:pt x="345" y="1010"/>
                  </a:lnTo>
                  <a:lnTo>
                    <a:pt x="343" y="1010"/>
                  </a:lnTo>
                  <a:lnTo>
                    <a:pt x="343" y="1010"/>
                  </a:lnTo>
                  <a:lnTo>
                    <a:pt x="343" y="1010"/>
                  </a:lnTo>
                  <a:lnTo>
                    <a:pt x="343" y="1008"/>
                  </a:lnTo>
                  <a:lnTo>
                    <a:pt x="345" y="1008"/>
                  </a:lnTo>
                  <a:lnTo>
                    <a:pt x="345" y="1006"/>
                  </a:lnTo>
                  <a:lnTo>
                    <a:pt x="343" y="1002"/>
                  </a:lnTo>
                  <a:lnTo>
                    <a:pt x="341" y="1001"/>
                  </a:lnTo>
                  <a:lnTo>
                    <a:pt x="341" y="1001"/>
                  </a:lnTo>
                  <a:lnTo>
                    <a:pt x="336" y="1002"/>
                  </a:lnTo>
                  <a:lnTo>
                    <a:pt x="332" y="1004"/>
                  </a:lnTo>
                  <a:lnTo>
                    <a:pt x="330" y="1008"/>
                  </a:lnTo>
                  <a:lnTo>
                    <a:pt x="332" y="1012"/>
                  </a:lnTo>
                  <a:lnTo>
                    <a:pt x="332" y="1012"/>
                  </a:lnTo>
                  <a:lnTo>
                    <a:pt x="328" y="1012"/>
                  </a:lnTo>
                  <a:lnTo>
                    <a:pt x="327" y="1010"/>
                  </a:lnTo>
                  <a:lnTo>
                    <a:pt x="325" y="1008"/>
                  </a:lnTo>
                  <a:lnTo>
                    <a:pt x="325" y="1006"/>
                  </a:lnTo>
                  <a:lnTo>
                    <a:pt x="325" y="1004"/>
                  </a:lnTo>
                  <a:lnTo>
                    <a:pt x="325" y="1002"/>
                  </a:lnTo>
                  <a:lnTo>
                    <a:pt x="325" y="1002"/>
                  </a:lnTo>
                  <a:lnTo>
                    <a:pt x="327" y="1001"/>
                  </a:lnTo>
                  <a:lnTo>
                    <a:pt x="327" y="1001"/>
                  </a:lnTo>
                  <a:lnTo>
                    <a:pt x="327" y="999"/>
                  </a:lnTo>
                  <a:lnTo>
                    <a:pt x="325" y="999"/>
                  </a:lnTo>
                  <a:lnTo>
                    <a:pt x="325" y="997"/>
                  </a:lnTo>
                  <a:lnTo>
                    <a:pt x="323" y="997"/>
                  </a:lnTo>
                  <a:lnTo>
                    <a:pt x="321" y="997"/>
                  </a:lnTo>
                  <a:lnTo>
                    <a:pt x="316" y="997"/>
                  </a:lnTo>
                  <a:lnTo>
                    <a:pt x="314" y="999"/>
                  </a:lnTo>
                  <a:lnTo>
                    <a:pt x="314" y="999"/>
                  </a:lnTo>
                  <a:lnTo>
                    <a:pt x="314" y="999"/>
                  </a:lnTo>
                  <a:lnTo>
                    <a:pt x="312" y="999"/>
                  </a:lnTo>
                  <a:lnTo>
                    <a:pt x="312" y="999"/>
                  </a:lnTo>
                  <a:lnTo>
                    <a:pt x="310" y="999"/>
                  </a:lnTo>
                  <a:lnTo>
                    <a:pt x="310" y="997"/>
                  </a:lnTo>
                  <a:lnTo>
                    <a:pt x="312" y="997"/>
                  </a:lnTo>
                  <a:lnTo>
                    <a:pt x="310" y="993"/>
                  </a:lnTo>
                  <a:lnTo>
                    <a:pt x="309" y="993"/>
                  </a:lnTo>
                  <a:lnTo>
                    <a:pt x="307" y="992"/>
                  </a:lnTo>
                  <a:lnTo>
                    <a:pt x="307" y="992"/>
                  </a:lnTo>
                  <a:lnTo>
                    <a:pt x="305" y="992"/>
                  </a:lnTo>
                  <a:lnTo>
                    <a:pt x="305" y="992"/>
                  </a:lnTo>
                  <a:lnTo>
                    <a:pt x="303" y="992"/>
                  </a:lnTo>
                  <a:lnTo>
                    <a:pt x="303" y="992"/>
                  </a:lnTo>
                  <a:lnTo>
                    <a:pt x="303" y="992"/>
                  </a:lnTo>
                  <a:lnTo>
                    <a:pt x="303" y="992"/>
                  </a:lnTo>
                  <a:lnTo>
                    <a:pt x="305" y="990"/>
                  </a:lnTo>
                  <a:lnTo>
                    <a:pt x="307" y="990"/>
                  </a:lnTo>
                  <a:lnTo>
                    <a:pt x="309" y="988"/>
                  </a:lnTo>
                  <a:lnTo>
                    <a:pt x="310" y="986"/>
                  </a:lnTo>
                  <a:lnTo>
                    <a:pt x="310" y="986"/>
                  </a:lnTo>
                  <a:lnTo>
                    <a:pt x="310" y="984"/>
                  </a:lnTo>
                  <a:lnTo>
                    <a:pt x="310" y="984"/>
                  </a:lnTo>
                  <a:lnTo>
                    <a:pt x="310" y="984"/>
                  </a:lnTo>
                  <a:lnTo>
                    <a:pt x="309" y="984"/>
                  </a:lnTo>
                  <a:lnTo>
                    <a:pt x="309" y="983"/>
                  </a:lnTo>
                  <a:lnTo>
                    <a:pt x="309" y="983"/>
                  </a:lnTo>
                  <a:lnTo>
                    <a:pt x="309" y="981"/>
                  </a:lnTo>
                  <a:lnTo>
                    <a:pt x="309" y="979"/>
                  </a:lnTo>
                  <a:lnTo>
                    <a:pt x="309" y="979"/>
                  </a:lnTo>
                  <a:lnTo>
                    <a:pt x="307" y="979"/>
                  </a:lnTo>
                  <a:lnTo>
                    <a:pt x="307" y="979"/>
                  </a:lnTo>
                  <a:lnTo>
                    <a:pt x="307" y="977"/>
                  </a:lnTo>
                  <a:lnTo>
                    <a:pt x="307" y="977"/>
                  </a:lnTo>
                  <a:lnTo>
                    <a:pt x="307" y="977"/>
                  </a:lnTo>
                  <a:lnTo>
                    <a:pt x="309" y="977"/>
                  </a:lnTo>
                  <a:lnTo>
                    <a:pt x="309" y="977"/>
                  </a:lnTo>
                  <a:lnTo>
                    <a:pt x="307" y="970"/>
                  </a:lnTo>
                  <a:lnTo>
                    <a:pt x="307" y="970"/>
                  </a:lnTo>
                  <a:lnTo>
                    <a:pt x="307" y="970"/>
                  </a:lnTo>
                  <a:lnTo>
                    <a:pt x="305" y="970"/>
                  </a:lnTo>
                  <a:lnTo>
                    <a:pt x="305" y="970"/>
                  </a:lnTo>
                  <a:lnTo>
                    <a:pt x="305" y="970"/>
                  </a:lnTo>
                  <a:lnTo>
                    <a:pt x="305" y="968"/>
                  </a:lnTo>
                  <a:lnTo>
                    <a:pt x="305" y="966"/>
                  </a:lnTo>
                  <a:lnTo>
                    <a:pt x="305" y="966"/>
                  </a:lnTo>
                  <a:lnTo>
                    <a:pt x="303" y="966"/>
                  </a:lnTo>
                  <a:lnTo>
                    <a:pt x="301" y="966"/>
                  </a:lnTo>
                  <a:lnTo>
                    <a:pt x="301" y="965"/>
                  </a:lnTo>
                  <a:lnTo>
                    <a:pt x="303" y="965"/>
                  </a:lnTo>
                  <a:lnTo>
                    <a:pt x="303" y="961"/>
                  </a:lnTo>
                  <a:lnTo>
                    <a:pt x="303" y="959"/>
                  </a:lnTo>
                  <a:lnTo>
                    <a:pt x="307" y="959"/>
                  </a:lnTo>
                  <a:lnTo>
                    <a:pt x="307" y="957"/>
                  </a:lnTo>
                  <a:lnTo>
                    <a:pt x="305" y="957"/>
                  </a:lnTo>
                  <a:lnTo>
                    <a:pt x="303" y="959"/>
                  </a:lnTo>
                  <a:lnTo>
                    <a:pt x="303" y="957"/>
                  </a:lnTo>
                  <a:lnTo>
                    <a:pt x="303" y="957"/>
                  </a:lnTo>
                  <a:lnTo>
                    <a:pt x="303" y="957"/>
                  </a:lnTo>
                  <a:lnTo>
                    <a:pt x="303" y="956"/>
                  </a:lnTo>
                  <a:lnTo>
                    <a:pt x="303" y="956"/>
                  </a:lnTo>
                  <a:lnTo>
                    <a:pt x="303" y="954"/>
                  </a:lnTo>
                  <a:lnTo>
                    <a:pt x="303" y="952"/>
                  </a:lnTo>
                  <a:lnTo>
                    <a:pt x="303" y="952"/>
                  </a:lnTo>
                  <a:lnTo>
                    <a:pt x="303" y="952"/>
                  </a:lnTo>
                  <a:lnTo>
                    <a:pt x="305" y="950"/>
                  </a:lnTo>
                  <a:lnTo>
                    <a:pt x="305" y="950"/>
                  </a:lnTo>
                  <a:lnTo>
                    <a:pt x="305" y="950"/>
                  </a:lnTo>
                  <a:lnTo>
                    <a:pt x="303" y="948"/>
                  </a:lnTo>
                  <a:lnTo>
                    <a:pt x="303" y="948"/>
                  </a:lnTo>
                  <a:lnTo>
                    <a:pt x="301" y="948"/>
                  </a:lnTo>
                  <a:lnTo>
                    <a:pt x="301" y="948"/>
                  </a:lnTo>
                  <a:lnTo>
                    <a:pt x="303" y="948"/>
                  </a:lnTo>
                  <a:lnTo>
                    <a:pt x="303" y="948"/>
                  </a:lnTo>
                  <a:lnTo>
                    <a:pt x="303" y="947"/>
                  </a:lnTo>
                  <a:lnTo>
                    <a:pt x="303" y="945"/>
                  </a:lnTo>
                  <a:lnTo>
                    <a:pt x="303" y="945"/>
                  </a:lnTo>
                  <a:lnTo>
                    <a:pt x="303" y="943"/>
                  </a:lnTo>
                  <a:lnTo>
                    <a:pt x="303" y="941"/>
                  </a:lnTo>
                  <a:lnTo>
                    <a:pt x="301" y="939"/>
                  </a:lnTo>
                  <a:lnTo>
                    <a:pt x="303" y="937"/>
                  </a:lnTo>
                  <a:lnTo>
                    <a:pt x="305" y="937"/>
                  </a:lnTo>
                  <a:lnTo>
                    <a:pt x="305" y="936"/>
                  </a:lnTo>
                  <a:lnTo>
                    <a:pt x="305" y="934"/>
                  </a:lnTo>
                  <a:lnTo>
                    <a:pt x="303" y="932"/>
                  </a:lnTo>
                  <a:lnTo>
                    <a:pt x="301" y="930"/>
                  </a:lnTo>
                  <a:lnTo>
                    <a:pt x="300" y="928"/>
                  </a:lnTo>
                  <a:lnTo>
                    <a:pt x="300" y="928"/>
                  </a:lnTo>
                  <a:lnTo>
                    <a:pt x="300" y="927"/>
                  </a:lnTo>
                  <a:lnTo>
                    <a:pt x="300" y="927"/>
                  </a:lnTo>
                  <a:lnTo>
                    <a:pt x="301" y="928"/>
                  </a:lnTo>
                  <a:lnTo>
                    <a:pt x="303" y="930"/>
                  </a:lnTo>
                  <a:lnTo>
                    <a:pt x="305" y="930"/>
                  </a:lnTo>
                  <a:lnTo>
                    <a:pt x="307" y="930"/>
                  </a:lnTo>
                  <a:lnTo>
                    <a:pt x="305" y="930"/>
                  </a:lnTo>
                  <a:lnTo>
                    <a:pt x="303" y="928"/>
                  </a:lnTo>
                  <a:lnTo>
                    <a:pt x="303" y="928"/>
                  </a:lnTo>
                  <a:lnTo>
                    <a:pt x="301" y="927"/>
                  </a:lnTo>
                  <a:lnTo>
                    <a:pt x="305" y="928"/>
                  </a:lnTo>
                  <a:lnTo>
                    <a:pt x="307" y="928"/>
                  </a:lnTo>
                  <a:lnTo>
                    <a:pt x="309" y="928"/>
                  </a:lnTo>
                  <a:lnTo>
                    <a:pt x="305" y="925"/>
                  </a:lnTo>
                  <a:lnTo>
                    <a:pt x="305" y="925"/>
                  </a:lnTo>
                  <a:lnTo>
                    <a:pt x="303" y="923"/>
                  </a:lnTo>
                  <a:lnTo>
                    <a:pt x="301" y="921"/>
                  </a:lnTo>
                  <a:lnTo>
                    <a:pt x="300" y="919"/>
                  </a:lnTo>
                  <a:lnTo>
                    <a:pt x="300" y="919"/>
                  </a:lnTo>
                  <a:lnTo>
                    <a:pt x="300" y="918"/>
                  </a:lnTo>
                  <a:lnTo>
                    <a:pt x="301" y="918"/>
                  </a:lnTo>
                  <a:lnTo>
                    <a:pt x="301" y="916"/>
                  </a:lnTo>
                  <a:lnTo>
                    <a:pt x="301" y="916"/>
                  </a:lnTo>
                  <a:lnTo>
                    <a:pt x="303" y="916"/>
                  </a:lnTo>
                  <a:lnTo>
                    <a:pt x="303" y="918"/>
                  </a:lnTo>
                  <a:lnTo>
                    <a:pt x="303" y="916"/>
                  </a:lnTo>
                  <a:lnTo>
                    <a:pt x="303" y="916"/>
                  </a:lnTo>
                  <a:lnTo>
                    <a:pt x="305" y="916"/>
                  </a:lnTo>
                  <a:lnTo>
                    <a:pt x="305" y="916"/>
                  </a:lnTo>
                  <a:lnTo>
                    <a:pt x="305" y="916"/>
                  </a:lnTo>
                  <a:lnTo>
                    <a:pt x="305" y="914"/>
                  </a:lnTo>
                  <a:lnTo>
                    <a:pt x="305" y="914"/>
                  </a:lnTo>
                  <a:lnTo>
                    <a:pt x="305" y="914"/>
                  </a:lnTo>
                  <a:lnTo>
                    <a:pt x="305" y="914"/>
                  </a:lnTo>
                  <a:lnTo>
                    <a:pt x="305" y="914"/>
                  </a:lnTo>
                  <a:lnTo>
                    <a:pt x="303" y="916"/>
                  </a:lnTo>
                  <a:lnTo>
                    <a:pt x="303" y="916"/>
                  </a:lnTo>
                  <a:lnTo>
                    <a:pt x="303" y="914"/>
                  </a:lnTo>
                  <a:lnTo>
                    <a:pt x="303" y="914"/>
                  </a:lnTo>
                  <a:lnTo>
                    <a:pt x="301" y="912"/>
                  </a:lnTo>
                  <a:lnTo>
                    <a:pt x="301" y="912"/>
                  </a:lnTo>
                  <a:lnTo>
                    <a:pt x="303" y="910"/>
                  </a:lnTo>
                  <a:lnTo>
                    <a:pt x="303" y="910"/>
                  </a:lnTo>
                  <a:lnTo>
                    <a:pt x="303" y="910"/>
                  </a:lnTo>
                  <a:lnTo>
                    <a:pt x="303" y="909"/>
                  </a:lnTo>
                  <a:lnTo>
                    <a:pt x="303" y="909"/>
                  </a:lnTo>
                  <a:lnTo>
                    <a:pt x="301" y="907"/>
                  </a:lnTo>
                  <a:lnTo>
                    <a:pt x="301" y="907"/>
                  </a:lnTo>
                  <a:lnTo>
                    <a:pt x="303" y="907"/>
                  </a:lnTo>
                  <a:lnTo>
                    <a:pt x="303" y="905"/>
                  </a:lnTo>
                  <a:lnTo>
                    <a:pt x="301" y="905"/>
                  </a:lnTo>
                  <a:lnTo>
                    <a:pt x="301" y="905"/>
                  </a:lnTo>
                  <a:lnTo>
                    <a:pt x="300" y="903"/>
                  </a:lnTo>
                  <a:lnTo>
                    <a:pt x="300" y="903"/>
                  </a:lnTo>
                  <a:lnTo>
                    <a:pt x="298" y="903"/>
                  </a:lnTo>
                  <a:lnTo>
                    <a:pt x="300" y="903"/>
                  </a:lnTo>
                  <a:lnTo>
                    <a:pt x="303" y="903"/>
                  </a:lnTo>
                  <a:lnTo>
                    <a:pt x="303" y="901"/>
                  </a:lnTo>
                  <a:lnTo>
                    <a:pt x="298" y="901"/>
                  </a:lnTo>
                  <a:lnTo>
                    <a:pt x="298" y="900"/>
                  </a:lnTo>
                  <a:lnTo>
                    <a:pt x="300" y="900"/>
                  </a:lnTo>
                  <a:lnTo>
                    <a:pt x="301" y="898"/>
                  </a:lnTo>
                  <a:lnTo>
                    <a:pt x="301" y="898"/>
                  </a:lnTo>
                  <a:lnTo>
                    <a:pt x="300" y="898"/>
                  </a:lnTo>
                  <a:lnTo>
                    <a:pt x="298" y="898"/>
                  </a:lnTo>
                  <a:lnTo>
                    <a:pt x="298" y="896"/>
                  </a:lnTo>
                  <a:lnTo>
                    <a:pt x="301" y="896"/>
                  </a:lnTo>
                  <a:lnTo>
                    <a:pt x="303" y="896"/>
                  </a:lnTo>
                  <a:lnTo>
                    <a:pt x="305" y="898"/>
                  </a:lnTo>
                  <a:lnTo>
                    <a:pt x="305" y="898"/>
                  </a:lnTo>
                  <a:lnTo>
                    <a:pt x="307" y="898"/>
                  </a:lnTo>
                  <a:lnTo>
                    <a:pt x="305" y="896"/>
                  </a:lnTo>
                  <a:lnTo>
                    <a:pt x="300" y="894"/>
                  </a:lnTo>
                  <a:lnTo>
                    <a:pt x="300" y="892"/>
                  </a:lnTo>
                  <a:lnTo>
                    <a:pt x="303" y="894"/>
                  </a:lnTo>
                  <a:lnTo>
                    <a:pt x="303" y="894"/>
                  </a:lnTo>
                  <a:lnTo>
                    <a:pt x="303" y="892"/>
                  </a:lnTo>
                  <a:lnTo>
                    <a:pt x="303" y="892"/>
                  </a:lnTo>
                  <a:lnTo>
                    <a:pt x="303" y="892"/>
                  </a:lnTo>
                  <a:lnTo>
                    <a:pt x="303" y="892"/>
                  </a:lnTo>
                  <a:lnTo>
                    <a:pt x="305" y="891"/>
                  </a:lnTo>
                  <a:lnTo>
                    <a:pt x="307" y="891"/>
                  </a:lnTo>
                  <a:lnTo>
                    <a:pt x="309" y="889"/>
                  </a:lnTo>
                  <a:lnTo>
                    <a:pt x="305" y="887"/>
                  </a:lnTo>
                  <a:lnTo>
                    <a:pt x="303" y="887"/>
                  </a:lnTo>
                  <a:lnTo>
                    <a:pt x="301" y="885"/>
                  </a:lnTo>
                  <a:lnTo>
                    <a:pt x="301" y="885"/>
                  </a:lnTo>
                  <a:lnTo>
                    <a:pt x="305" y="885"/>
                  </a:lnTo>
                  <a:lnTo>
                    <a:pt x="307" y="885"/>
                  </a:lnTo>
                  <a:lnTo>
                    <a:pt x="310" y="887"/>
                  </a:lnTo>
                  <a:lnTo>
                    <a:pt x="309" y="889"/>
                  </a:lnTo>
                  <a:lnTo>
                    <a:pt x="310" y="889"/>
                  </a:lnTo>
                  <a:lnTo>
                    <a:pt x="312" y="891"/>
                  </a:lnTo>
                  <a:lnTo>
                    <a:pt x="310" y="889"/>
                  </a:lnTo>
                  <a:lnTo>
                    <a:pt x="310" y="887"/>
                  </a:lnTo>
                  <a:lnTo>
                    <a:pt x="310" y="885"/>
                  </a:lnTo>
                  <a:lnTo>
                    <a:pt x="312" y="887"/>
                  </a:lnTo>
                  <a:lnTo>
                    <a:pt x="314" y="889"/>
                  </a:lnTo>
                  <a:lnTo>
                    <a:pt x="316" y="892"/>
                  </a:lnTo>
                  <a:lnTo>
                    <a:pt x="316" y="894"/>
                  </a:lnTo>
                  <a:lnTo>
                    <a:pt x="316" y="894"/>
                  </a:lnTo>
                  <a:lnTo>
                    <a:pt x="318" y="894"/>
                  </a:lnTo>
                  <a:lnTo>
                    <a:pt x="318" y="894"/>
                  </a:lnTo>
                  <a:lnTo>
                    <a:pt x="319" y="894"/>
                  </a:lnTo>
                  <a:lnTo>
                    <a:pt x="319" y="892"/>
                  </a:lnTo>
                  <a:lnTo>
                    <a:pt x="319" y="891"/>
                  </a:lnTo>
                  <a:lnTo>
                    <a:pt x="319" y="889"/>
                  </a:lnTo>
                  <a:lnTo>
                    <a:pt x="321" y="889"/>
                  </a:lnTo>
                  <a:lnTo>
                    <a:pt x="321" y="887"/>
                  </a:lnTo>
                  <a:lnTo>
                    <a:pt x="319" y="885"/>
                  </a:lnTo>
                  <a:lnTo>
                    <a:pt x="319" y="885"/>
                  </a:lnTo>
                  <a:lnTo>
                    <a:pt x="318" y="883"/>
                  </a:lnTo>
                  <a:lnTo>
                    <a:pt x="318" y="883"/>
                  </a:lnTo>
                  <a:lnTo>
                    <a:pt x="318" y="885"/>
                  </a:lnTo>
                  <a:lnTo>
                    <a:pt x="314" y="885"/>
                  </a:lnTo>
                  <a:lnTo>
                    <a:pt x="314" y="885"/>
                  </a:lnTo>
                  <a:lnTo>
                    <a:pt x="314" y="883"/>
                  </a:lnTo>
                  <a:lnTo>
                    <a:pt x="314" y="881"/>
                  </a:lnTo>
                  <a:lnTo>
                    <a:pt x="314" y="880"/>
                  </a:lnTo>
                  <a:lnTo>
                    <a:pt x="314" y="878"/>
                  </a:lnTo>
                  <a:lnTo>
                    <a:pt x="312" y="878"/>
                  </a:lnTo>
                  <a:lnTo>
                    <a:pt x="312" y="876"/>
                  </a:lnTo>
                  <a:lnTo>
                    <a:pt x="314" y="876"/>
                  </a:lnTo>
                  <a:lnTo>
                    <a:pt x="314" y="876"/>
                  </a:lnTo>
                  <a:lnTo>
                    <a:pt x="314" y="876"/>
                  </a:lnTo>
                  <a:lnTo>
                    <a:pt x="314" y="874"/>
                  </a:lnTo>
                  <a:lnTo>
                    <a:pt x="312" y="876"/>
                  </a:lnTo>
                  <a:lnTo>
                    <a:pt x="312" y="874"/>
                  </a:lnTo>
                  <a:lnTo>
                    <a:pt x="310" y="874"/>
                  </a:lnTo>
                  <a:lnTo>
                    <a:pt x="310" y="874"/>
                  </a:lnTo>
                  <a:lnTo>
                    <a:pt x="312" y="872"/>
                  </a:lnTo>
                  <a:lnTo>
                    <a:pt x="312" y="872"/>
                  </a:lnTo>
                  <a:lnTo>
                    <a:pt x="312" y="872"/>
                  </a:lnTo>
                  <a:lnTo>
                    <a:pt x="312" y="871"/>
                  </a:lnTo>
                  <a:lnTo>
                    <a:pt x="312" y="871"/>
                  </a:lnTo>
                  <a:lnTo>
                    <a:pt x="312" y="871"/>
                  </a:lnTo>
                  <a:lnTo>
                    <a:pt x="312" y="871"/>
                  </a:lnTo>
                  <a:lnTo>
                    <a:pt x="312" y="871"/>
                  </a:lnTo>
                  <a:lnTo>
                    <a:pt x="312" y="869"/>
                  </a:lnTo>
                  <a:lnTo>
                    <a:pt x="312" y="869"/>
                  </a:lnTo>
                  <a:lnTo>
                    <a:pt x="312" y="869"/>
                  </a:lnTo>
                  <a:lnTo>
                    <a:pt x="312" y="869"/>
                  </a:lnTo>
                  <a:lnTo>
                    <a:pt x="312" y="867"/>
                  </a:lnTo>
                  <a:lnTo>
                    <a:pt x="312" y="867"/>
                  </a:lnTo>
                  <a:lnTo>
                    <a:pt x="312" y="865"/>
                  </a:lnTo>
                  <a:lnTo>
                    <a:pt x="312" y="863"/>
                  </a:lnTo>
                  <a:lnTo>
                    <a:pt x="312" y="862"/>
                  </a:lnTo>
                  <a:lnTo>
                    <a:pt x="312" y="862"/>
                  </a:lnTo>
                  <a:lnTo>
                    <a:pt x="312" y="860"/>
                  </a:lnTo>
                  <a:lnTo>
                    <a:pt x="312" y="860"/>
                  </a:lnTo>
                  <a:lnTo>
                    <a:pt x="314" y="860"/>
                  </a:lnTo>
                  <a:lnTo>
                    <a:pt x="314" y="858"/>
                  </a:lnTo>
                  <a:lnTo>
                    <a:pt x="314" y="858"/>
                  </a:lnTo>
                  <a:lnTo>
                    <a:pt x="314" y="856"/>
                  </a:lnTo>
                  <a:lnTo>
                    <a:pt x="314" y="856"/>
                  </a:lnTo>
                  <a:lnTo>
                    <a:pt x="318" y="856"/>
                  </a:lnTo>
                  <a:lnTo>
                    <a:pt x="318" y="854"/>
                  </a:lnTo>
                  <a:lnTo>
                    <a:pt x="318" y="854"/>
                  </a:lnTo>
                  <a:lnTo>
                    <a:pt x="316" y="853"/>
                  </a:lnTo>
                  <a:lnTo>
                    <a:pt x="316" y="853"/>
                  </a:lnTo>
                  <a:lnTo>
                    <a:pt x="318" y="851"/>
                  </a:lnTo>
                  <a:lnTo>
                    <a:pt x="318" y="849"/>
                  </a:lnTo>
                  <a:lnTo>
                    <a:pt x="318" y="849"/>
                  </a:lnTo>
                  <a:lnTo>
                    <a:pt x="318" y="847"/>
                  </a:lnTo>
                  <a:lnTo>
                    <a:pt x="318" y="847"/>
                  </a:lnTo>
                  <a:lnTo>
                    <a:pt x="318" y="845"/>
                  </a:lnTo>
                  <a:lnTo>
                    <a:pt x="318" y="844"/>
                  </a:lnTo>
                  <a:lnTo>
                    <a:pt x="318" y="842"/>
                  </a:lnTo>
                  <a:lnTo>
                    <a:pt x="319" y="840"/>
                  </a:lnTo>
                  <a:lnTo>
                    <a:pt x="319" y="840"/>
                  </a:lnTo>
                  <a:lnTo>
                    <a:pt x="319" y="838"/>
                  </a:lnTo>
                  <a:lnTo>
                    <a:pt x="319" y="836"/>
                  </a:lnTo>
                  <a:lnTo>
                    <a:pt x="319" y="836"/>
                  </a:lnTo>
                  <a:lnTo>
                    <a:pt x="319" y="835"/>
                  </a:lnTo>
                  <a:lnTo>
                    <a:pt x="319" y="833"/>
                  </a:lnTo>
                  <a:lnTo>
                    <a:pt x="319" y="831"/>
                  </a:lnTo>
                  <a:lnTo>
                    <a:pt x="321" y="831"/>
                  </a:lnTo>
                  <a:lnTo>
                    <a:pt x="321" y="831"/>
                  </a:lnTo>
                  <a:lnTo>
                    <a:pt x="323" y="831"/>
                  </a:lnTo>
                  <a:lnTo>
                    <a:pt x="321" y="833"/>
                  </a:lnTo>
                  <a:lnTo>
                    <a:pt x="321" y="835"/>
                  </a:lnTo>
                  <a:lnTo>
                    <a:pt x="323" y="835"/>
                  </a:lnTo>
                  <a:lnTo>
                    <a:pt x="327" y="831"/>
                  </a:lnTo>
                  <a:lnTo>
                    <a:pt x="327" y="829"/>
                  </a:lnTo>
                  <a:lnTo>
                    <a:pt x="325" y="829"/>
                  </a:lnTo>
                  <a:lnTo>
                    <a:pt x="323" y="829"/>
                  </a:lnTo>
                  <a:lnTo>
                    <a:pt x="321" y="829"/>
                  </a:lnTo>
                  <a:lnTo>
                    <a:pt x="318" y="825"/>
                  </a:lnTo>
                  <a:lnTo>
                    <a:pt x="318" y="825"/>
                  </a:lnTo>
                  <a:lnTo>
                    <a:pt x="318" y="825"/>
                  </a:lnTo>
                  <a:lnTo>
                    <a:pt x="319" y="825"/>
                  </a:lnTo>
                  <a:lnTo>
                    <a:pt x="319" y="825"/>
                  </a:lnTo>
                  <a:lnTo>
                    <a:pt x="318" y="824"/>
                  </a:lnTo>
                  <a:lnTo>
                    <a:pt x="318" y="824"/>
                  </a:lnTo>
                  <a:lnTo>
                    <a:pt x="318" y="822"/>
                  </a:lnTo>
                  <a:lnTo>
                    <a:pt x="318" y="822"/>
                  </a:lnTo>
                  <a:lnTo>
                    <a:pt x="316" y="820"/>
                  </a:lnTo>
                  <a:lnTo>
                    <a:pt x="316" y="820"/>
                  </a:lnTo>
                  <a:lnTo>
                    <a:pt x="314" y="820"/>
                  </a:lnTo>
                  <a:lnTo>
                    <a:pt x="314" y="820"/>
                  </a:lnTo>
                  <a:lnTo>
                    <a:pt x="312" y="818"/>
                  </a:lnTo>
                  <a:lnTo>
                    <a:pt x="312" y="818"/>
                  </a:lnTo>
                  <a:lnTo>
                    <a:pt x="312" y="816"/>
                  </a:lnTo>
                  <a:lnTo>
                    <a:pt x="312" y="815"/>
                  </a:lnTo>
                  <a:lnTo>
                    <a:pt x="312" y="815"/>
                  </a:lnTo>
                  <a:lnTo>
                    <a:pt x="312" y="813"/>
                  </a:lnTo>
                  <a:lnTo>
                    <a:pt x="310" y="813"/>
                  </a:lnTo>
                  <a:lnTo>
                    <a:pt x="312" y="813"/>
                  </a:lnTo>
                  <a:lnTo>
                    <a:pt x="312" y="813"/>
                  </a:lnTo>
                  <a:lnTo>
                    <a:pt x="312" y="813"/>
                  </a:lnTo>
                  <a:lnTo>
                    <a:pt x="314" y="811"/>
                  </a:lnTo>
                  <a:lnTo>
                    <a:pt x="314" y="811"/>
                  </a:lnTo>
                  <a:lnTo>
                    <a:pt x="314" y="809"/>
                  </a:lnTo>
                  <a:lnTo>
                    <a:pt x="314" y="809"/>
                  </a:lnTo>
                  <a:lnTo>
                    <a:pt x="312" y="809"/>
                  </a:lnTo>
                  <a:lnTo>
                    <a:pt x="310" y="806"/>
                  </a:lnTo>
                  <a:lnTo>
                    <a:pt x="310" y="804"/>
                  </a:lnTo>
                  <a:lnTo>
                    <a:pt x="312" y="802"/>
                  </a:lnTo>
                  <a:lnTo>
                    <a:pt x="312" y="802"/>
                  </a:lnTo>
                  <a:lnTo>
                    <a:pt x="314" y="802"/>
                  </a:lnTo>
                  <a:lnTo>
                    <a:pt x="314" y="800"/>
                  </a:lnTo>
                  <a:lnTo>
                    <a:pt x="314" y="798"/>
                  </a:lnTo>
                  <a:lnTo>
                    <a:pt x="316" y="797"/>
                  </a:lnTo>
                  <a:lnTo>
                    <a:pt x="316" y="798"/>
                  </a:lnTo>
                  <a:lnTo>
                    <a:pt x="318" y="802"/>
                  </a:lnTo>
                  <a:lnTo>
                    <a:pt x="321" y="806"/>
                  </a:lnTo>
                  <a:lnTo>
                    <a:pt x="321" y="806"/>
                  </a:lnTo>
                  <a:lnTo>
                    <a:pt x="321" y="807"/>
                  </a:lnTo>
                  <a:lnTo>
                    <a:pt x="323" y="807"/>
                  </a:lnTo>
                  <a:lnTo>
                    <a:pt x="323" y="807"/>
                  </a:lnTo>
                  <a:lnTo>
                    <a:pt x="330" y="809"/>
                  </a:lnTo>
                  <a:lnTo>
                    <a:pt x="328" y="807"/>
                  </a:lnTo>
                  <a:lnTo>
                    <a:pt x="328" y="807"/>
                  </a:lnTo>
                  <a:lnTo>
                    <a:pt x="327" y="806"/>
                  </a:lnTo>
                  <a:lnTo>
                    <a:pt x="327" y="804"/>
                  </a:lnTo>
                  <a:lnTo>
                    <a:pt x="328" y="804"/>
                  </a:lnTo>
                  <a:lnTo>
                    <a:pt x="328" y="802"/>
                  </a:lnTo>
                  <a:lnTo>
                    <a:pt x="330" y="802"/>
                  </a:lnTo>
                  <a:lnTo>
                    <a:pt x="334" y="802"/>
                  </a:lnTo>
                  <a:lnTo>
                    <a:pt x="334" y="802"/>
                  </a:lnTo>
                  <a:lnTo>
                    <a:pt x="336" y="804"/>
                  </a:lnTo>
                  <a:lnTo>
                    <a:pt x="336" y="804"/>
                  </a:lnTo>
                  <a:lnTo>
                    <a:pt x="336" y="804"/>
                  </a:lnTo>
                  <a:lnTo>
                    <a:pt x="337" y="802"/>
                  </a:lnTo>
                  <a:lnTo>
                    <a:pt x="339" y="798"/>
                  </a:lnTo>
                  <a:lnTo>
                    <a:pt x="337" y="797"/>
                  </a:lnTo>
                  <a:lnTo>
                    <a:pt x="339" y="797"/>
                  </a:lnTo>
                  <a:lnTo>
                    <a:pt x="339" y="797"/>
                  </a:lnTo>
                  <a:lnTo>
                    <a:pt x="339" y="795"/>
                  </a:lnTo>
                  <a:lnTo>
                    <a:pt x="339" y="795"/>
                  </a:lnTo>
                  <a:lnTo>
                    <a:pt x="339" y="795"/>
                  </a:lnTo>
                  <a:lnTo>
                    <a:pt x="341" y="791"/>
                  </a:lnTo>
                  <a:lnTo>
                    <a:pt x="341" y="789"/>
                  </a:lnTo>
                  <a:lnTo>
                    <a:pt x="341" y="789"/>
                  </a:lnTo>
                  <a:lnTo>
                    <a:pt x="341" y="789"/>
                  </a:lnTo>
                  <a:lnTo>
                    <a:pt x="343" y="789"/>
                  </a:lnTo>
                  <a:lnTo>
                    <a:pt x="343" y="791"/>
                  </a:lnTo>
                  <a:lnTo>
                    <a:pt x="343" y="793"/>
                  </a:lnTo>
                  <a:lnTo>
                    <a:pt x="343" y="795"/>
                  </a:lnTo>
                  <a:lnTo>
                    <a:pt x="343" y="795"/>
                  </a:lnTo>
                  <a:lnTo>
                    <a:pt x="346" y="791"/>
                  </a:lnTo>
                  <a:lnTo>
                    <a:pt x="348" y="791"/>
                  </a:lnTo>
                  <a:lnTo>
                    <a:pt x="346" y="791"/>
                  </a:lnTo>
                  <a:lnTo>
                    <a:pt x="346" y="791"/>
                  </a:lnTo>
                  <a:lnTo>
                    <a:pt x="346" y="789"/>
                  </a:lnTo>
                  <a:lnTo>
                    <a:pt x="346" y="788"/>
                  </a:lnTo>
                  <a:lnTo>
                    <a:pt x="339" y="784"/>
                  </a:lnTo>
                  <a:lnTo>
                    <a:pt x="337" y="784"/>
                  </a:lnTo>
                  <a:lnTo>
                    <a:pt x="341" y="784"/>
                  </a:lnTo>
                  <a:lnTo>
                    <a:pt x="341" y="784"/>
                  </a:lnTo>
                  <a:lnTo>
                    <a:pt x="343" y="784"/>
                  </a:lnTo>
                  <a:lnTo>
                    <a:pt x="343" y="784"/>
                  </a:lnTo>
                  <a:lnTo>
                    <a:pt x="343" y="784"/>
                  </a:lnTo>
                  <a:lnTo>
                    <a:pt x="345" y="784"/>
                  </a:lnTo>
                  <a:lnTo>
                    <a:pt x="345" y="784"/>
                  </a:lnTo>
                  <a:lnTo>
                    <a:pt x="345" y="782"/>
                  </a:lnTo>
                  <a:lnTo>
                    <a:pt x="345" y="782"/>
                  </a:lnTo>
                  <a:lnTo>
                    <a:pt x="345" y="780"/>
                  </a:lnTo>
                  <a:lnTo>
                    <a:pt x="345" y="779"/>
                  </a:lnTo>
                  <a:lnTo>
                    <a:pt x="345" y="777"/>
                  </a:lnTo>
                  <a:lnTo>
                    <a:pt x="343" y="775"/>
                  </a:lnTo>
                  <a:lnTo>
                    <a:pt x="343" y="773"/>
                  </a:lnTo>
                  <a:lnTo>
                    <a:pt x="343" y="771"/>
                  </a:lnTo>
                  <a:lnTo>
                    <a:pt x="343" y="771"/>
                  </a:lnTo>
                  <a:lnTo>
                    <a:pt x="341" y="769"/>
                  </a:lnTo>
                  <a:lnTo>
                    <a:pt x="341" y="769"/>
                  </a:lnTo>
                  <a:lnTo>
                    <a:pt x="339" y="768"/>
                  </a:lnTo>
                  <a:lnTo>
                    <a:pt x="339" y="766"/>
                  </a:lnTo>
                  <a:lnTo>
                    <a:pt x="339" y="764"/>
                  </a:lnTo>
                  <a:lnTo>
                    <a:pt x="339" y="762"/>
                  </a:lnTo>
                  <a:lnTo>
                    <a:pt x="337" y="759"/>
                  </a:lnTo>
                  <a:lnTo>
                    <a:pt x="337" y="755"/>
                  </a:lnTo>
                  <a:lnTo>
                    <a:pt x="336" y="753"/>
                  </a:lnTo>
                  <a:lnTo>
                    <a:pt x="328" y="748"/>
                  </a:lnTo>
                  <a:lnTo>
                    <a:pt x="330" y="748"/>
                  </a:lnTo>
                  <a:lnTo>
                    <a:pt x="330" y="748"/>
                  </a:lnTo>
                  <a:lnTo>
                    <a:pt x="332" y="750"/>
                  </a:lnTo>
                  <a:lnTo>
                    <a:pt x="332" y="750"/>
                  </a:lnTo>
                  <a:lnTo>
                    <a:pt x="334" y="750"/>
                  </a:lnTo>
                  <a:lnTo>
                    <a:pt x="336" y="748"/>
                  </a:lnTo>
                  <a:lnTo>
                    <a:pt x="336" y="748"/>
                  </a:lnTo>
                  <a:lnTo>
                    <a:pt x="336" y="750"/>
                  </a:lnTo>
                  <a:lnTo>
                    <a:pt x="336" y="750"/>
                  </a:lnTo>
                  <a:lnTo>
                    <a:pt x="336" y="750"/>
                  </a:lnTo>
                  <a:lnTo>
                    <a:pt x="336" y="750"/>
                  </a:lnTo>
                  <a:lnTo>
                    <a:pt x="337" y="751"/>
                  </a:lnTo>
                  <a:lnTo>
                    <a:pt x="337" y="751"/>
                  </a:lnTo>
                  <a:lnTo>
                    <a:pt x="337" y="757"/>
                  </a:lnTo>
                  <a:lnTo>
                    <a:pt x="337" y="757"/>
                  </a:lnTo>
                  <a:lnTo>
                    <a:pt x="339" y="757"/>
                  </a:lnTo>
                  <a:lnTo>
                    <a:pt x="339" y="757"/>
                  </a:lnTo>
                  <a:lnTo>
                    <a:pt x="341" y="757"/>
                  </a:lnTo>
                  <a:lnTo>
                    <a:pt x="341" y="759"/>
                  </a:lnTo>
                  <a:lnTo>
                    <a:pt x="341" y="759"/>
                  </a:lnTo>
                  <a:lnTo>
                    <a:pt x="339" y="759"/>
                  </a:lnTo>
                  <a:lnTo>
                    <a:pt x="339" y="760"/>
                  </a:lnTo>
                  <a:lnTo>
                    <a:pt x="339" y="760"/>
                  </a:lnTo>
                  <a:lnTo>
                    <a:pt x="341" y="762"/>
                  </a:lnTo>
                  <a:lnTo>
                    <a:pt x="341" y="762"/>
                  </a:lnTo>
                  <a:lnTo>
                    <a:pt x="341" y="766"/>
                  </a:lnTo>
                  <a:lnTo>
                    <a:pt x="341" y="766"/>
                  </a:lnTo>
                  <a:lnTo>
                    <a:pt x="341" y="768"/>
                  </a:lnTo>
                  <a:lnTo>
                    <a:pt x="341" y="768"/>
                  </a:lnTo>
                  <a:lnTo>
                    <a:pt x="343" y="768"/>
                  </a:lnTo>
                  <a:lnTo>
                    <a:pt x="343" y="768"/>
                  </a:lnTo>
                  <a:lnTo>
                    <a:pt x="345" y="766"/>
                  </a:lnTo>
                  <a:lnTo>
                    <a:pt x="345" y="764"/>
                  </a:lnTo>
                  <a:lnTo>
                    <a:pt x="346" y="764"/>
                  </a:lnTo>
                  <a:lnTo>
                    <a:pt x="348" y="762"/>
                  </a:lnTo>
                  <a:lnTo>
                    <a:pt x="348" y="764"/>
                  </a:lnTo>
                  <a:lnTo>
                    <a:pt x="348" y="764"/>
                  </a:lnTo>
                  <a:lnTo>
                    <a:pt x="348" y="764"/>
                  </a:lnTo>
                  <a:lnTo>
                    <a:pt x="348" y="764"/>
                  </a:lnTo>
                  <a:lnTo>
                    <a:pt x="348" y="766"/>
                  </a:lnTo>
                  <a:lnTo>
                    <a:pt x="350" y="766"/>
                  </a:lnTo>
                  <a:lnTo>
                    <a:pt x="352" y="766"/>
                  </a:lnTo>
                  <a:lnTo>
                    <a:pt x="350" y="768"/>
                  </a:lnTo>
                  <a:lnTo>
                    <a:pt x="346" y="768"/>
                  </a:lnTo>
                  <a:lnTo>
                    <a:pt x="345" y="769"/>
                  </a:lnTo>
                  <a:lnTo>
                    <a:pt x="346" y="769"/>
                  </a:lnTo>
                  <a:lnTo>
                    <a:pt x="348" y="769"/>
                  </a:lnTo>
                  <a:lnTo>
                    <a:pt x="348" y="771"/>
                  </a:lnTo>
                  <a:lnTo>
                    <a:pt x="348" y="771"/>
                  </a:lnTo>
                  <a:lnTo>
                    <a:pt x="348" y="771"/>
                  </a:lnTo>
                  <a:lnTo>
                    <a:pt x="350" y="773"/>
                  </a:lnTo>
                  <a:lnTo>
                    <a:pt x="352" y="773"/>
                  </a:lnTo>
                  <a:lnTo>
                    <a:pt x="352" y="771"/>
                  </a:lnTo>
                  <a:lnTo>
                    <a:pt x="354" y="769"/>
                  </a:lnTo>
                  <a:lnTo>
                    <a:pt x="354" y="769"/>
                  </a:lnTo>
                  <a:lnTo>
                    <a:pt x="354" y="768"/>
                  </a:lnTo>
                  <a:lnTo>
                    <a:pt x="354" y="768"/>
                  </a:lnTo>
                  <a:lnTo>
                    <a:pt x="354" y="769"/>
                  </a:lnTo>
                  <a:lnTo>
                    <a:pt x="354" y="769"/>
                  </a:lnTo>
                  <a:lnTo>
                    <a:pt x="354" y="769"/>
                  </a:lnTo>
                  <a:lnTo>
                    <a:pt x="354" y="771"/>
                  </a:lnTo>
                  <a:lnTo>
                    <a:pt x="354" y="771"/>
                  </a:lnTo>
                  <a:lnTo>
                    <a:pt x="355" y="771"/>
                  </a:lnTo>
                  <a:lnTo>
                    <a:pt x="355" y="769"/>
                  </a:lnTo>
                  <a:lnTo>
                    <a:pt x="355" y="769"/>
                  </a:lnTo>
                  <a:lnTo>
                    <a:pt x="357" y="769"/>
                  </a:lnTo>
                  <a:lnTo>
                    <a:pt x="357" y="768"/>
                  </a:lnTo>
                  <a:lnTo>
                    <a:pt x="359" y="764"/>
                  </a:lnTo>
                  <a:lnTo>
                    <a:pt x="357" y="764"/>
                  </a:lnTo>
                  <a:lnTo>
                    <a:pt x="355" y="766"/>
                  </a:lnTo>
                  <a:lnTo>
                    <a:pt x="355" y="766"/>
                  </a:lnTo>
                  <a:lnTo>
                    <a:pt x="355" y="764"/>
                  </a:lnTo>
                  <a:lnTo>
                    <a:pt x="355" y="764"/>
                  </a:lnTo>
                  <a:lnTo>
                    <a:pt x="355" y="762"/>
                  </a:lnTo>
                  <a:lnTo>
                    <a:pt x="355" y="762"/>
                  </a:lnTo>
                  <a:lnTo>
                    <a:pt x="355" y="762"/>
                  </a:lnTo>
                  <a:lnTo>
                    <a:pt x="357" y="762"/>
                  </a:lnTo>
                  <a:lnTo>
                    <a:pt x="357" y="760"/>
                  </a:lnTo>
                  <a:lnTo>
                    <a:pt x="357" y="760"/>
                  </a:lnTo>
                  <a:lnTo>
                    <a:pt x="357" y="760"/>
                  </a:lnTo>
                  <a:lnTo>
                    <a:pt x="359" y="760"/>
                  </a:lnTo>
                  <a:lnTo>
                    <a:pt x="361" y="762"/>
                  </a:lnTo>
                  <a:lnTo>
                    <a:pt x="361" y="764"/>
                  </a:lnTo>
                  <a:lnTo>
                    <a:pt x="361" y="764"/>
                  </a:lnTo>
                  <a:lnTo>
                    <a:pt x="361" y="764"/>
                  </a:lnTo>
                  <a:lnTo>
                    <a:pt x="361" y="764"/>
                  </a:lnTo>
                  <a:lnTo>
                    <a:pt x="361" y="764"/>
                  </a:lnTo>
                  <a:lnTo>
                    <a:pt x="363" y="766"/>
                  </a:lnTo>
                  <a:lnTo>
                    <a:pt x="363" y="766"/>
                  </a:lnTo>
                  <a:lnTo>
                    <a:pt x="365" y="764"/>
                  </a:lnTo>
                  <a:lnTo>
                    <a:pt x="365" y="764"/>
                  </a:lnTo>
                  <a:lnTo>
                    <a:pt x="365" y="764"/>
                  </a:lnTo>
                  <a:lnTo>
                    <a:pt x="366" y="764"/>
                  </a:lnTo>
                  <a:lnTo>
                    <a:pt x="366" y="762"/>
                  </a:lnTo>
                  <a:lnTo>
                    <a:pt x="368" y="762"/>
                  </a:lnTo>
                  <a:lnTo>
                    <a:pt x="368" y="762"/>
                  </a:lnTo>
                  <a:lnTo>
                    <a:pt x="368" y="760"/>
                  </a:lnTo>
                  <a:lnTo>
                    <a:pt x="368" y="760"/>
                  </a:lnTo>
                  <a:lnTo>
                    <a:pt x="365" y="759"/>
                  </a:lnTo>
                  <a:lnTo>
                    <a:pt x="365" y="757"/>
                  </a:lnTo>
                  <a:lnTo>
                    <a:pt x="368" y="759"/>
                  </a:lnTo>
                  <a:lnTo>
                    <a:pt x="370" y="759"/>
                  </a:lnTo>
                  <a:lnTo>
                    <a:pt x="370" y="755"/>
                  </a:lnTo>
                  <a:lnTo>
                    <a:pt x="370" y="755"/>
                  </a:lnTo>
                  <a:lnTo>
                    <a:pt x="368" y="755"/>
                  </a:lnTo>
                  <a:lnTo>
                    <a:pt x="366" y="755"/>
                  </a:lnTo>
                  <a:lnTo>
                    <a:pt x="366" y="755"/>
                  </a:lnTo>
                  <a:lnTo>
                    <a:pt x="365" y="753"/>
                  </a:lnTo>
                  <a:lnTo>
                    <a:pt x="365" y="751"/>
                  </a:lnTo>
                  <a:lnTo>
                    <a:pt x="365" y="751"/>
                  </a:lnTo>
                  <a:lnTo>
                    <a:pt x="368" y="753"/>
                  </a:lnTo>
                  <a:lnTo>
                    <a:pt x="370" y="753"/>
                  </a:lnTo>
                  <a:lnTo>
                    <a:pt x="370" y="753"/>
                  </a:lnTo>
                  <a:lnTo>
                    <a:pt x="372" y="750"/>
                  </a:lnTo>
                  <a:lnTo>
                    <a:pt x="372" y="750"/>
                  </a:lnTo>
                  <a:lnTo>
                    <a:pt x="372" y="751"/>
                  </a:lnTo>
                  <a:lnTo>
                    <a:pt x="374" y="753"/>
                  </a:lnTo>
                  <a:lnTo>
                    <a:pt x="374" y="751"/>
                  </a:lnTo>
                  <a:lnTo>
                    <a:pt x="374" y="750"/>
                  </a:lnTo>
                  <a:lnTo>
                    <a:pt x="372" y="750"/>
                  </a:lnTo>
                  <a:lnTo>
                    <a:pt x="370" y="748"/>
                  </a:lnTo>
                  <a:lnTo>
                    <a:pt x="357" y="748"/>
                  </a:lnTo>
                  <a:lnTo>
                    <a:pt x="357" y="748"/>
                  </a:lnTo>
                  <a:lnTo>
                    <a:pt x="359" y="746"/>
                  </a:lnTo>
                  <a:lnTo>
                    <a:pt x="361" y="746"/>
                  </a:lnTo>
                  <a:lnTo>
                    <a:pt x="361" y="744"/>
                  </a:lnTo>
                  <a:lnTo>
                    <a:pt x="361" y="744"/>
                  </a:lnTo>
                  <a:lnTo>
                    <a:pt x="361" y="744"/>
                  </a:lnTo>
                  <a:lnTo>
                    <a:pt x="361" y="742"/>
                  </a:lnTo>
                  <a:lnTo>
                    <a:pt x="361" y="742"/>
                  </a:lnTo>
                  <a:lnTo>
                    <a:pt x="363" y="742"/>
                  </a:lnTo>
                  <a:lnTo>
                    <a:pt x="363" y="744"/>
                  </a:lnTo>
                  <a:lnTo>
                    <a:pt x="363" y="744"/>
                  </a:lnTo>
                  <a:lnTo>
                    <a:pt x="363" y="744"/>
                  </a:lnTo>
                  <a:lnTo>
                    <a:pt x="366" y="746"/>
                  </a:lnTo>
                  <a:lnTo>
                    <a:pt x="366" y="744"/>
                  </a:lnTo>
                  <a:lnTo>
                    <a:pt x="365" y="744"/>
                  </a:lnTo>
                  <a:lnTo>
                    <a:pt x="363" y="742"/>
                  </a:lnTo>
                  <a:lnTo>
                    <a:pt x="365" y="741"/>
                  </a:lnTo>
                  <a:lnTo>
                    <a:pt x="365" y="741"/>
                  </a:lnTo>
                  <a:lnTo>
                    <a:pt x="365" y="741"/>
                  </a:lnTo>
                  <a:lnTo>
                    <a:pt x="366" y="742"/>
                  </a:lnTo>
                  <a:lnTo>
                    <a:pt x="368" y="744"/>
                  </a:lnTo>
                  <a:lnTo>
                    <a:pt x="368" y="744"/>
                  </a:lnTo>
                  <a:lnTo>
                    <a:pt x="368" y="744"/>
                  </a:lnTo>
                  <a:lnTo>
                    <a:pt x="368" y="742"/>
                  </a:lnTo>
                  <a:lnTo>
                    <a:pt x="370" y="741"/>
                  </a:lnTo>
                  <a:lnTo>
                    <a:pt x="370" y="741"/>
                  </a:lnTo>
                  <a:lnTo>
                    <a:pt x="372" y="739"/>
                  </a:lnTo>
                  <a:lnTo>
                    <a:pt x="370" y="739"/>
                  </a:lnTo>
                  <a:lnTo>
                    <a:pt x="372" y="739"/>
                  </a:lnTo>
                  <a:lnTo>
                    <a:pt x="372" y="737"/>
                  </a:lnTo>
                  <a:lnTo>
                    <a:pt x="372" y="735"/>
                  </a:lnTo>
                  <a:lnTo>
                    <a:pt x="372" y="735"/>
                  </a:lnTo>
                  <a:lnTo>
                    <a:pt x="374" y="733"/>
                  </a:lnTo>
                  <a:lnTo>
                    <a:pt x="374" y="733"/>
                  </a:lnTo>
                  <a:lnTo>
                    <a:pt x="375" y="735"/>
                  </a:lnTo>
                  <a:lnTo>
                    <a:pt x="377" y="735"/>
                  </a:lnTo>
                  <a:lnTo>
                    <a:pt x="377" y="735"/>
                  </a:lnTo>
                  <a:lnTo>
                    <a:pt x="377" y="733"/>
                  </a:lnTo>
                  <a:lnTo>
                    <a:pt x="377" y="732"/>
                  </a:lnTo>
                  <a:lnTo>
                    <a:pt x="377" y="732"/>
                  </a:lnTo>
                  <a:lnTo>
                    <a:pt x="375" y="730"/>
                  </a:lnTo>
                  <a:lnTo>
                    <a:pt x="375" y="730"/>
                  </a:lnTo>
                  <a:lnTo>
                    <a:pt x="374" y="728"/>
                  </a:lnTo>
                  <a:lnTo>
                    <a:pt x="372" y="728"/>
                  </a:lnTo>
                  <a:lnTo>
                    <a:pt x="372" y="728"/>
                  </a:lnTo>
                  <a:lnTo>
                    <a:pt x="375" y="728"/>
                  </a:lnTo>
                  <a:lnTo>
                    <a:pt x="383" y="730"/>
                  </a:lnTo>
                  <a:lnTo>
                    <a:pt x="383" y="730"/>
                  </a:lnTo>
                  <a:lnTo>
                    <a:pt x="381" y="726"/>
                  </a:lnTo>
                  <a:lnTo>
                    <a:pt x="381" y="724"/>
                  </a:lnTo>
                  <a:lnTo>
                    <a:pt x="381" y="724"/>
                  </a:lnTo>
                  <a:lnTo>
                    <a:pt x="381" y="723"/>
                  </a:lnTo>
                  <a:lnTo>
                    <a:pt x="379" y="723"/>
                  </a:lnTo>
                  <a:lnTo>
                    <a:pt x="381" y="721"/>
                  </a:lnTo>
                  <a:lnTo>
                    <a:pt x="386" y="723"/>
                  </a:lnTo>
                  <a:lnTo>
                    <a:pt x="386" y="724"/>
                  </a:lnTo>
                  <a:lnTo>
                    <a:pt x="383" y="724"/>
                  </a:lnTo>
                  <a:lnTo>
                    <a:pt x="383" y="724"/>
                  </a:lnTo>
                  <a:lnTo>
                    <a:pt x="383" y="726"/>
                  </a:lnTo>
                  <a:lnTo>
                    <a:pt x="383" y="728"/>
                  </a:lnTo>
                  <a:lnTo>
                    <a:pt x="383" y="728"/>
                  </a:lnTo>
                  <a:lnTo>
                    <a:pt x="384" y="728"/>
                  </a:lnTo>
                  <a:lnTo>
                    <a:pt x="384" y="728"/>
                  </a:lnTo>
                  <a:lnTo>
                    <a:pt x="384" y="728"/>
                  </a:lnTo>
                  <a:lnTo>
                    <a:pt x="384" y="726"/>
                  </a:lnTo>
                  <a:lnTo>
                    <a:pt x="388" y="726"/>
                  </a:lnTo>
                  <a:lnTo>
                    <a:pt x="390" y="726"/>
                  </a:lnTo>
                  <a:lnTo>
                    <a:pt x="390" y="724"/>
                  </a:lnTo>
                  <a:lnTo>
                    <a:pt x="383" y="721"/>
                  </a:lnTo>
                  <a:lnTo>
                    <a:pt x="381" y="719"/>
                  </a:lnTo>
                  <a:lnTo>
                    <a:pt x="383" y="719"/>
                  </a:lnTo>
                  <a:lnTo>
                    <a:pt x="383" y="719"/>
                  </a:lnTo>
                  <a:lnTo>
                    <a:pt x="384" y="719"/>
                  </a:lnTo>
                  <a:lnTo>
                    <a:pt x="388" y="719"/>
                  </a:lnTo>
                  <a:lnTo>
                    <a:pt x="388" y="719"/>
                  </a:lnTo>
                  <a:lnTo>
                    <a:pt x="388" y="717"/>
                  </a:lnTo>
                  <a:lnTo>
                    <a:pt x="388" y="717"/>
                  </a:lnTo>
                  <a:lnTo>
                    <a:pt x="390" y="717"/>
                  </a:lnTo>
                  <a:lnTo>
                    <a:pt x="390" y="719"/>
                  </a:lnTo>
                  <a:lnTo>
                    <a:pt x="392" y="719"/>
                  </a:lnTo>
                  <a:lnTo>
                    <a:pt x="392" y="721"/>
                  </a:lnTo>
                  <a:lnTo>
                    <a:pt x="393" y="721"/>
                  </a:lnTo>
                  <a:lnTo>
                    <a:pt x="392" y="723"/>
                  </a:lnTo>
                  <a:lnTo>
                    <a:pt x="393" y="723"/>
                  </a:lnTo>
                  <a:lnTo>
                    <a:pt x="393" y="724"/>
                  </a:lnTo>
                  <a:lnTo>
                    <a:pt x="395" y="724"/>
                  </a:lnTo>
                  <a:lnTo>
                    <a:pt x="395" y="724"/>
                  </a:lnTo>
                  <a:lnTo>
                    <a:pt x="395" y="728"/>
                  </a:lnTo>
                  <a:lnTo>
                    <a:pt x="397" y="728"/>
                  </a:lnTo>
                  <a:lnTo>
                    <a:pt x="397" y="728"/>
                  </a:lnTo>
                  <a:lnTo>
                    <a:pt x="397" y="726"/>
                  </a:lnTo>
                  <a:lnTo>
                    <a:pt x="397" y="726"/>
                  </a:lnTo>
                  <a:lnTo>
                    <a:pt x="397" y="724"/>
                  </a:lnTo>
                  <a:lnTo>
                    <a:pt x="399" y="724"/>
                  </a:lnTo>
                  <a:lnTo>
                    <a:pt x="399" y="724"/>
                  </a:lnTo>
                  <a:lnTo>
                    <a:pt x="399" y="724"/>
                  </a:lnTo>
                  <a:lnTo>
                    <a:pt x="401" y="723"/>
                  </a:lnTo>
                  <a:lnTo>
                    <a:pt x="399" y="723"/>
                  </a:lnTo>
                  <a:lnTo>
                    <a:pt x="397" y="723"/>
                  </a:lnTo>
                  <a:lnTo>
                    <a:pt x="397" y="721"/>
                  </a:lnTo>
                  <a:lnTo>
                    <a:pt x="397" y="719"/>
                  </a:lnTo>
                  <a:lnTo>
                    <a:pt x="399" y="721"/>
                  </a:lnTo>
                  <a:lnTo>
                    <a:pt x="401" y="721"/>
                  </a:lnTo>
                  <a:lnTo>
                    <a:pt x="401" y="719"/>
                  </a:lnTo>
                  <a:lnTo>
                    <a:pt x="401" y="719"/>
                  </a:lnTo>
                  <a:lnTo>
                    <a:pt x="401" y="719"/>
                  </a:lnTo>
                  <a:lnTo>
                    <a:pt x="401" y="715"/>
                  </a:lnTo>
                  <a:lnTo>
                    <a:pt x="402" y="715"/>
                  </a:lnTo>
                  <a:lnTo>
                    <a:pt x="401" y="713"/>
                  </a:lnTo>
                  <a:lnTo>
                    <a:pt x="401" y="713"/>
                  </a:lnTo>
                  <a:lnTo>
                    <a:pt x="402" y="712"/>
                  </a:lnTo>
                  <a:lnTo>
                    <a:pt x="404" y="712"/>
                  </a:lnTo>
                  <a:lnTo>
                    <a:pt x="406" y="710"/>
                  </a:lnTo>
                  <a:lnTo>
                    <a:pt x="406" y="712"/>
                  </a:lnTo>
                  <a:lnTo>
                    <a:pt x="406" y="712"/>
                  </a:lnTo>
                  <a:lnTo>
                    <a:pt x="408" y="712"/>
                  </a:lnTo>
                  <a:lnTo>
                    <a:pt x="408" y="710"/>
                  </a:lnTo>
                  <a:lnTo>
                    <a:pt x="408" y="706"/>
                  </a:lnTo>
                  <a:lnTo>
                    <a:pt x="408" y="704"/>
                  </a:lnTo>
                  <a:lnTo>
                    <a:pt x="408" y="703"/>
                  </a:lnTo>
                  <a:lnTo>
                    <a:pt x="408" y="703"/>
                  </a:lnTo>
                  <a:lnTo>
                    <a:pt x="408" y="697"/>
                  </a:lnTo>
                  <a:lnTo>
                    <a:pt x="408" y="695"/>
                  </a:lnTo>
                  <a:lnTo>
                    <a:pt x="410" y="695"/>
                  </a:lnTo>
                  <a:lnTo>
                    <a:pt x="410" y="695"/>
                  </a:lnTo>
                  <a:lnTo>
                    <a:pt x="411" y="697"/>
                  </a:lnTo>
                  <a:lnTo>
                    <a:pt x="411" y="699"/>
                  </a:lnTo>
                  <a:lnTo>
                    <a:pt x="413" y="697"/>
                  </a:lnTo>
                  <a:lnTo>
                    <a:pt x="411" y="694"/>
                  </a:lnTo>
                  <a:lnTo>
                    <a:pt x="411" y="694"/>
                  </a:lnTo>
                  <a:lnTo>
                    <a:pt x="413" y="694"/>
                  </a:lnTo>
                  <a:lnTo>
                    <a:pt x="417" y="699"/>
                  </a:lnTo>
                  <a:lnTo>
                    <a:pt x="419" y="701"/>
                  </a:lnTo>
                  <a:lnTo>
                    <a:pt x="420" y="701"/>
                  </a:lnTo>
                  <a:lnTo>
                    <a:pt x="420" y="701"/>
                  </a:lnTo>
                  <a:lnTo>
                    <a:pt x="420" y="701"/>
                  </a:lnTo>
                  <a:lnTo>
                    <a:pt x="420" y="699"/>
                  </a:lnTo>
                  <a:lnTo>
                    <a:pt x="419" y="695"/>
                  </a:lnTo>
                  <a:lnTo>
                    <a:pt x="417" y="695"/>
                  </a:lnTo>
                  <a:lnTo>
                    <a:pt x="417" y="695"/>
                  </a:lnTo>
                  <a:lnTo>
                    <a:pt x="419" y="695"/>
                  </a:lnTo>
                  <a:lnTo>
                    <a:pt x="419" y="694"/>
                  </a:lnTo>
                  <a:lnTo>
                    <a:pt x="420" y="694"/>
                  </a:lnTo>
                  <a:lnTo>
                    <a:pt x="419" y="692"/>
                  </a:lnTo>
                  <a:lnTo>
                    <a:pt x="417" y="692"/>
                  </a:lnTo>
                  <a:lnTo>
                    <a:pt x="417" y="690"/>
                  </a:lnTo>
                  <a:lnTo>
                    <a:pt x="419" y="688"/>
                  </a:lnTo>
                  <a:lnTo>
                    <a:pt x="417" y="688"/>
                  </a:lnTo>
                  <a:lnTo>
                    <a:pt x="417" y="686"/>
                  </a:lnTo>
                  <a:lnTo>
                    <a:pt x="415" y="686"/>
                  </a:lnTo>
                  <a:lnTo>
                    <a:pt x="417" y="685"/>
                  </a:lnTo>
                  <a:lnTo>
                    <a:pt x="419" y="685"/>
                  </a:lnTo>
                  <a:lnTo>
                    <a:pt x="419" y="686"/>
                  </a:lnTo>
                  <a:lnTo>
                    <a:pt x="420" y="688"/>
                  </a:lnTo>
                  <a:lnTo>
                    <a:pt x="420" y="688"/>
                  </a:lnTo>
                  <a:lnTo>
                    <a:pt x="424" y="690"/>
                  </a:lnTo>
                  <a:lnTo>
                    <a:pt x="424" y="692"/>
                  </a:lnTo>
                  <a:lnTo>
                    <a:pt x="426" y="692"/>
                  </a:lnTo>
                  <a:lnTo>
                    <a:pt x="426" y="692"/>
                  </a:lnTo>
                  <a:lnTo>
                    <a:pt x="426" y="694"/>
                  </a:lnTo>
                  <a:lnTo>
                    <a:pt x="426" y="694"/>
                  </a:lnTo>
                  <a:lnTo>
                    <a:pt x="426" y="694"/>
                  </a:lnTo>
                  <a:lnTo>
                    <a:pt x="426" y="695"/>
                  </a:lnTo>
                  <a:lnTo>
                    <a:pt x="426" y="695"/>
                  </a:lnTo>
                  <a:lnTo>
                    <a:pt x="426" y="697"/>
                  </a:lnTo>
                  <a:lnTo>
                    <a:pt x="430" y="699"/>
                  </a:lnTo>
                  <a:lnTo>
                    <a:pt x="430" y="699"/>
                  </a:lnTo>
                  <a:lnTo>
                    <a:pt x="431" y="697"/>
                  </a:lnTo>
                  <a:lnTo>
                    <a:pt x="431" y="697"/>
                  </a:lnTo>
                  <a:lnTo>
                    <a:pt x="431" y="697"/>
                  </a:lnTo>
                  <a:lnTo>
                    <a:pt x="433" y="695"/>
                  </a:lnTo>
                  <a:lnTo>
                    <a:pt x="433" y="695"/>
                  </a:lnTo>
                  <a:lnTo>
                    <a:pt x="433" y="694"/>
                  </a:lnTo>
                  <a:lnTo>
                    <a:pt x="431" y="690"/>
                  </a:lnTo>
                  <a:lnTo>
                    <a:pt x="431" y="688"/>
                  </a:lnTo>
                  <a:lnTo>
                    <a:pt x="433" y="686"/>
                  </a:lnTo>
                  <a:lnTo>
                    <a:pt x="435" y="685"/>
                  </a:lnTo>
                  <a:lnTo>
                    <a:pt x="439" y="683"/>
                  </a:lnTo>
                  <a:lnTo>
                    <a:pt x="439" y="681"/>
                  </a:lnTo>
                  <a:lnTo>
                    <a:pt x="439" y="681"/>
                  </a:lnTo>
                  <a:lnTo>
                    <a:pt x="440" y="679"/>
                  </a:lnTo>
                  <a:lnTo>
                    <a:pt x="442" y="677"/>
                  </a:lnTo>
                  <a:lnTo>
                    <a:pt x="442" y="679"/>
                  </a:lnTo>
                  <a:lnTo>
                    <a:pt x="446" y="681"/>
                  </a:lnTo>
                  <a:lnTo>
                    <a:pt x="446" y="677"/>
                  </a:lnTo>
                  <a:lnTo>
                    <a:pt x="446" y="677"/>
                  </a:lnTo>
                  <a:lnTo>
                    <a:pt x="446" y="676"/>
                  </a:lnTo>
                  <a:lnTo>
                    <a:pt x="446" y="674"/>
                  </a:lnTo>
                  <a:lnTo>
                    <a:pt x="448" y="674"/>
                  </a:lnTo>
                  <a:lnTo>
                    <a:pt x="448" y="674"/>
                  </a:lnTo>
                  <a:lnTo>
                    <a:pt x="449" y="674"/>
                  </a:lnTo>
                  <a:lnTo>
                    <a:pt x="449" y="674"/>
                  </a:lnTo>
                  <a:lnTo>
                    <a:pt x="449" y="674"/>
                  </a:lnTo>
                  <a:lnTo>
                    <a:pt x="449" y="676"/>
                  </a:lnTo>
                  <a:lnTo>
                    <a:pt x="451" y="676"/>
                  </a:lnTo>
                  <a:lnTo>
                    <a:pt x="451" y="676"/>
                  </a:lnTo>
                  <a:lnTo>
                    <a:pt x="451" y="676"/>
                  </a:lnTo>
                  <a:lnTo>
                    <a:pt x="453" y="676"/>
                  </a:lnTo>
                  <a:lnTo>
                    <a:pt x="455" y="674"/>
                  </a:lnTo>
                  <a:lnTo>
                    <a:pt x="457" y="676"/>
                  </a:lnTo>
                  <a:lnTo>
                    <a:pt x="457" y="672"/>
                  </a:lnTo>
                  <a:lnTo>
                    <a:pt x="457" y="670"/>
                  </a:lnTo>
                  <a:lnTo>
                    <a:pt x="458" y="667"/>
                  </a:lnTo>
                  <a:lnTo>
                    <a:pt x="458" y="665"/>
                  </a:lnTo>
                  <a:lnTo>
                    <a:pt x="458" y="667"/>
                  </a:lnTo>
                  <a:lnTo>
                    <a:pt x="458" y="668"/>
                  </a:lnTo>
                  <a:lnTo>
                    <a:pt x="458" y="670"/>
                  </a:lnTo>
                  <a:lnTo>
                    <a:pt x="458" y="672"/>
                  </a:lnTo>
                  <a:lnTo>
                    <a:pt x="458" y="672"/>
                  </a:lnTo>
                  <a:lnTo>
                    <a:pt x="458" y="674"/>
                  </a:lnTo>
                  <a:lnTo>
                    <a:pt x="458" y="674"/>
                  </a:lnTo>
                  <a:lnTo>
                    <a:pt x="460" y="674"/>
                  </a:lnTo>
                  <a:lnTo>
                    <a:pt x="460" y="672"/>
                  </a:lnTo>
                  <a:lnTo>
                    <a:pt x="460" y="665"/>
                  </a:lnTo>
                  <a:lnTo>
                    <a:pt x="460" y="663"/>
                  </a:lnTo>
                  <a:lnTo>
                    <a:pt x="462" y="663"/>
                  </a:lnTo>
                  <a:lnTo>
                    <a:pt x="462" y="665"/>
                  </a:lnTo>
                  <a:lnTo>
                    <a:pt x="462" y="667"/>
                  </a:lnTo>
                  <a:lnTo>
                    <a:pt x="462" y="667"/>
                  </a:lnTo>
                  <a:lnTo>
                    <a:pt x="462" y="668"/>
                  </a:lnTo>
                  <a:lnTo>
                    <a:pt x="462" y="670"/>
                  </a:lnTo>
                  <a:lnTo>
                    <a:pt x="462" y="672"/>
                  </a:lnTo>
                  <a:lnTo>
                    <a:pt x="464" y="672"/>
                  </a:lnTo>
                  <a:lnTo>
                    <a:pt x="464" y="672"/>
                  </a:lnTo>
                  <a:lnTo>
                    <a:pt x="466" y="670"/>
                  </a:lnTo>
                  <a:lnTo>
                    <a:pt x="466" y="668"/>
                  </a:lnTo>
                  <a:lnTo>
                    <a:pt x="466" y="668"/>
                  </a:lnTo>
                  <a:lnTo>
                    <a:pt x="466" y="667"/>
                  </a:lnTo>
                  <a:lnTo>
                    <a:pt x="466" y="665"/>
                  </a:lnTo>
                  <a:lnTo>
                    <a:pt x="466" y="663"/>
                  </a:lnTo>
                  <a:lnTo>
                    <a:pt x="466" y="663"/>
                  </a:lnTo>
                  <a:lnTo>
                    <a:pt x="466" y="663"/>
                  </a:lnTo>
                  <a:lnTo>
                    <a:pt x="466" y="661"/>
                  </a:lnTo>
                  <a:lnTo>
                    <a:pt x="466" y="663"/>
                  </a:lnTo>
                  <a:lnTo>
                    <a:pt x="467" y="661"/>
                  </a:lnTo>
                  <a:lnTo>
                    <a:pt x="469" y="656"/>
                  </a:lnTo>
                  <a:lnTo>
                    <a:pt x="469" y="656"/>
                  </a:lnTo>
                  <a:lnTo>
                    <a:pt x="471" y="657"/>
                  </a:lnTo>
                  <a:lnTo>
                    <a:pt x="471" y="657"/>
                  </a:lnTo>
                  <a:lnTo>
                    <a:pt x="471" y="659"/>
                  </a:lnTo>
                  <a:lnTo>
                    <a:pt x="471" y="659"/>
                  </a:lnTo>
                  <a:lnTo>
                    <a:pt x="471" y="661"/>
                  </a:lnTo>
                  <a:lnTo>
                    <a:pt x="473" y="661"/>
                  </a:lnTo>
                  <a:lnTo>
                    <a:pt x="473" y="659"/>
                  </a:lnTo>
                  <a:lnTo>
                    <a:pt x="473" y="657"/>
                  </a:lnTo>
                  <a:lnTo>
                    <a:pt x="475" y="656"/>
                  </a:lnTo>
                  <a:lnTo>
                    <a:pt x="476" y="656"/>
                  </a:lnTo>
                  <a:lnTo>
                    <a:pt x="476" y="656"/>
                  </a:lnTo>
                  <a:lnTo>
                    <a:pt x="478" y="659"/>
                  </a:lnTo>
                  <a:lnTo>
                    <a:pt x="478" y="659"/>
                  </a:lnTo>
                  <a:lnTo>
                    <a:pt x="478" y="657"/>
                  </a:lnTo>
                  <a:lnTo>
                    <a:pt x="480" y="656"/>
                  </a:lnTo>
                  <a:lnTo>
                    <a:pt x="478" y="656"/>
                  </a:lnTo>
                  <a:lnTo>
                    <a:pt x="478" y="656"/>
                  </a:lnTo>
                  <a:lnTo>
                    <a:pt x="478" y="654"/>
                  </a:lnTo>
                  <a:lnTo>
                    <a:pt x="478" y="654"/>
                  </a:lnTo>
                  <a:lnTo>
                    <a:pt x="478" y="652"/>
                  </a:lnTo>
                  <a:lnTo>
                    <a:pt x="480" y="652"/>
                  </a:lnTo>
                  <a:lnTo>
                    <a:pt x="484" y="650"/>
                  </a:lnTo>
                  <a:lnTo>
                    <a:pt x="484" y="648"/>
                  </a:lnTo>
                  <a:lnTo>
                    <a:pt x="486" y="645"/>
                  </a:lnTo>
                  <a:lnTo>
                    <a:pt x="486" y="641"/>
                  </a:lnTo>
                  <a:lnTo>
                    <a:pt x="487" y="639"/>
                  </a:lnTo>
                  <a:lnTo>
                    <a:pt x="487" y="639"/>
                  </a:lnTo>
                  <a:lnTo>
                    <a:pt x="487" y="639"/>
                  </a:lnTo>
                  <a:lnTo>
                    <a:pt x="487" y="638"/>
                  </a:lnTo>
                  <a:lnTo>
                    <a:pt x="489" y="638"/>
                  </a:lnTo>
                  <a:lnTo>
                    <a:pt x="489" y="638"/>
                  </a:lnTo>
                  <a:lnTo>
                    <a:pt x="489" y="638"/>
                  </a:lnTo>
                  <a:lnTo>
                    <a:pt x="489" y="636"/>
                  </a:lnTo>
                  <a:lnTo>
                    <a:pt x="489" y="634"/>
                  </a:lnTo>
                  <a:lnTo>
                    <a:pt x="489" y="632"/>
                  </a:lnTo>
                  <a:lnTo>
                    <a:pt x="489" y="632"/>
                  </a:lnTo>
                  <a:lnTo>
                    <a:pt x="491" y="632"/>
                  </a:lnTo>
                  <a:lnTo>
                    <a:pt x="491" y="632"/>
                  </a:lnTo>
                  <a:lnTo>
                    <a:pt x="491" y="632"/>
                  </a:lnTo>
                  <a:lnTo>
                    <a:pt x="491" y="632"/>
                  </a:lnTo>
                  <a:lnTo>
                    <a:pt x="489" y="630"/>
                  </a:lnTo>
                  <a:lnTo>
                    <a:pt x="489" y="630"/>
                  </a:lnTo>
                  <a:lnTo>
                    <a:pt x="491" y="630"/>
                  </a:lnTo>
                  <a:lnTo>
                    <a:pt x="491" y="629"/>
                  </a:lnTo>
                  <a:lnTo>
                    <a:pt x="491" y="629"/>
                  </a:lnTo>
                  <a:lnTo>
                    <a:pt x="493" y="625"/>
                  </a:lnTo>
                  <a:lnTo>
                    <a:pt x="493" y="623"/>
                  </a:lnTo>
                  <a:lnTo>
                    <a:pt x="493" y="620"/>
                  </a:lnTo>
                  <a:lnTo>
                    <a:pt x="493" y="618"/>
                  </a:lnTo>
                  <a:lnTo>
                    <a:pt x="496" y="614"/>
                  </a:lnTo>
                  <a:lnTo>
                    <a:pt x="498" y="611"/>
                  </a:lnTo>
                  <a:lnTo>
                    <a:pt x="498" y="609"/>
                  </a:lnTo>
                  <a:lnTo>
                    <a:pt x="498" y="609"/>
                  </a:lnTo>
                  <a:lnTo>
                    <a:pt x="500" y="611"/>
                  </a:lnTo>
                  <a:lnTo>
                    <a:pt x="500" y="611"/>
                  </a:lnTo>
                  <a:lnTo>
                    <a:pt x="507" y="600"/>
                  </a:lnTo>
                  <a:lnTo>
                    <a:pt x="507" y="600"/>
                  </a:lnTo>
                  <a:lnTo>
                    <a:pt x="507" y="600"/>
                  </a:lnTo>
                  <a:lnTo>
                    <a:pt x="507" y="601"/>
                  </a:lnTo>
                  <a:lnTo>
                    <a:pt x="509" y="600"/>
                  </a:lnTo>
                  <a:lnTo>
                    <a:pt x="511" y="600"/>
                  </a:lnTo>
                  <a:lnTo>
                    <a:pt x="511" y="600"/>
                  </a:lnTo>
                  <a:lnTo>
                    <a:pt x="511" y="598"/>
                  </a:lnTo>
                  <a:lnTo>
                    <a:pt x="511" y="598"/>
                  </a:lnTo>
                  <a:lnTo>
                    <a:pt x="511" y="598"/>
                  </a:lnTo>
                  <a:lnTo>
                    <a:pt x="511" y="598"/>
                  </a:lnTo>
                  <a:lnTo>
                    <a:pt x="511" y="596"/>
                  </a:lnTo>
                  <a:lnTo>
                    <a:pt x="511" y="596"/>
                  </a:lnTo>
                  <a:lnTo>
                    <a:pt x="511" y="594"/>
                  </a:lnTo>
                  <a:lnTo>
                    <a:pt x="511" y="592"/>
                  </a:lnTo>
                  <a:lnTo>
                    <a:pt x="511" y="594"/>
                  </a:lnTo>
                  <a:lnTo>
                    <a:pt x="513" y="596"/>
                  </a:lnTo>
                  <a:lnTo>
                    <a:pt x="513" y="598"/>
                  </a:lnTo>
                  <a:lnTo>
                    <a:pt x="514" y="596"/>
                  </a:lnTo>
                  <a:lnTo>
                    <a:pt x="516" y="594"/>
                  </a:lnTo>
                  <a:lnTo>
                    <a:pt x="518" y="592"/>
                  </a:lnTo>
                  <a:lnTo>
                    <a:pt x="520" y="587"/>
                  </a:lnTo>
                  <a:lnTo>
                    <a:pt x="522" y="587"/>
                  </a:lnTo>
                  <a:lnTo>
                    <a:pt x="522" y="585"/>
                  </a:lnTo>
                  <a:lnTo>
                    <a:pt x="523" y="585"/>
                  </a:lnTo>
                  <a:lnTo>
                    <a:pt x="523" y="585"/>
                  </a:lnTo>
                  <a:lnTo>
                    <a:pt x="523" y="585"/>
                  </a:lnTo>
                  <a:lnTo>
                    <a:pt x="525" y="583"/>
                  </a:lnTo>
                  <a:lnTo>
                    <a:pt x="525" y="583"/>
                  </a:lnTo>
                  <a:lnTo>
                    <a:pt x="525" y="582"/>
                  </a:lnTo>
                  <a:lnTo>
                    <a:pt x="525" y="580"/>
                  </a:lnTo>
                  <a:lnTo>
                    <a:pt x="523" y="580"/>
                  </a:lnTo>
                  <a:lnTo>
                    <a:pt x="523" y="580"/>
                  </a:lnTo>
                  <a:lnTo>
                    <a:pt x="523" y="582"/>
                  </a:lnTo>
                  <a:lnTo>
                    <a:pt x="522" y="582"/>
                  </a:lnTo>
                  <a:lnTo>
                    <a:pt x="522" y="582"/>
                  </a:lnTo>
                  <a:lnTo>
                    <a:pt x="522" y="582"/>
                  </a:lnTo>
                  <a:lnTo>
                    <a:pt x="520" y="583"/>
                  </a:lnTo>
                  <a:lnTo>
                    <a:pt x="520" y="583"/>
                  </a:lnTo>
                  <a:lnTo>
                    <a:pt x="520" y="583"/>
                  </a:lnTo>
                  <a:lnTo>
                    <a:pt x="518" y="582"/>
                  </a:lnTo>
                  <a:lnTo>
                    <a:pt x="518" y="582"/>
                  </a:lnTo>
                  <a:lnTo>
                    <a:pt x="520" y="580"/>
                  </a:lnTo>
                  <a:lnTo>
                    <a:pt x="518" y="578"/>
                  </a:lnTo>
                  <a:lnTo>
                    <a:pt x="518" y="576"/>
                  </a:lnTo>
                  <a:lnTo>
                    <a:pt x="518" y="576"/>
                  </a:lnTo>
                  <a:lnTo>
                    <a:pt x="518" y="576"/>
                  </a:lnTo>
                  <a:lnTo>
                    <a:pt x="516" y="576"/>
                  </a:lnTo>
                  <a:lnTo>
                    <a:pt x="514" y="576"/>
                  </a:lnTo>
                  <a:lnTo>
                    <a:pt x="514" y="576"/>
                  </a:lnTo>
                  <a:lnTo>
                    <a:pt x="514" y="576"/>
                  </a:lnTo>
                  <a:lnTo>
                    <a:pt x="513" y="574"/>
                  </a:lnTo>
                  <a:lnTo>
                    <a:pt x="513" y="574"/>
                  </a:lnTo>
                  <a:lnTo>
                    <a:pt x="513" y="574"/>
                  </a:lnTo>
                  <a:lnTo>
                    <a:pt x="513" y="573"/>
                  </a:lnTo>
                  <a:lnTo>
                    <a:pt x="513" y="573"/>
                  </a:lnTo>
                  <a:lnTo>
                    <a:pt x="513" y="573"/>
                  </a:lnTo>
                  <a:lnTo>
                    <a:pt x="513" y="573"/>
                  </a:lnTo>
                  <a:lnTo>
                    <a:pt x="513" y="574"/>
                  </a:lnTo>
                  <a:lnTo>
                    <a:pt x="514" y="574"/>
                  </a:lnTo>
                  <a:lnTo>
                    <a:pt x="514" y="574"/>
                  </a:lnTo>
                  <a:lnTo>
                    <a:pt x="518" y="573"/>
                  </a:lnTo>
                  <a:lnTo>
                    <a:pt x="518" y="573"/>
                  </a:lnTo>
                  <a:lnTo>
                    <a:pt x="520" y="574"/>
                  </a:lnTo>
                  <a:lnTo>
                    <a:pt x="520" y="574"/>
                  </a:lnTo>
                  <a:lnTo>
                    <a:pt x="522" y="574"/>
                  </a:lnTo>
                  <a:lnTo>
                    <a:pt x="522" y="574"/>
                  </a:lnTo>
                  <a:lnTo>
                    <a:pt x="522" y="574"/>
                  </a:lnTo>
                  <a:lnTo>
                    <a:pt x="522" y="574"/>
                  </a:lnTo>
                  <a:lnTo>
                    <a:pt x="520" y="573"/>
                  </a:lnTo>
                  <a:lnTo>
                    <a:pt x="520" y="573"/>
                  </a:lnTo>
                  <a:lnTo>
                    <a:pt x="520" y="571"/>
                  </a:lnTo>
                  <a:lnTo>
                    <a:pt x="520" y="569"/>
                  </a:lnTo>
                  <a:lnTo>
                    <a:pt x="518" y="567"/>
                  </a:lnTo>
                  <a:lnTo>
                    <a:pt x="518" y="567"/>
                  </a:lnTo>
                  <a:lnTo>
                    <a:pt x="518" y="567"/>
                  </a:lnTo>
                  <a:lnTo>
                    <a:pt x="518" y="571"/>
                  </a:lnTo>
                  <a:lnTo>
                    <a:pt x="516" y="569"/>
                  </a:lnTo>
                  <a:lnTo>
                    <a:pt x="514" y="567"/>
                  </a:lnTo>
                  <a:lnTo>
                    <a:pt x="514" y="565"/>
                  </a:lnTo>
                  <a:lnTo>
                    <a:pt x="513" y="565"/>
                  </a:lnTo>
                  <a:lnTo>
                    <a:pt x="513" y="565"/>
                  </a:lnTo>
                  <a:lnTo>
                    <a:pt x="513" y="567"/>
                  </a:lnTo>
                  <a:lnTo>
                    <a:pt x="513" y="567"/>
                  </a:lnTo>
                  <a:lnTo>
                    <a:pt x="513" y="567"/>
                  </a:lnTo>
                  <a:lnTo>
                    <a:pt x="513" y="569"/>
                  </a:lnTo>
                  <a:lnTo>
                    <a:pt x="513" y="569"/>
                  </a:lnTo>
                  <a:lnTo>
                    <a:pt x="513" y="569"/>
                  </a:lnTo>
                  <a:lnTo>
                    <a:pt x="513" y="569"/>
                  </a:lnTo>
                  <a:lnTo>
                    <a:pt x="511" y="567"/>
                  </a:lnTo>
                  <a:lnTo>
                    <a:pt x="511" y="567"/>
                  </a:lnTo>
                  <a:lnTo>
                    <a:pt x="511" y="567"/>
                  </a:lnTo>
                  <a:lnTo>
                    <a:pt x="511" y="565"/>
                  </a:lnTo>
                  <a:lnTo>
                    <a:pt x="509" y="565"/>
                  </a:lnTo>
                  <a:lnTo>
                    <a:pt x="509" y="564"/>
                  </a:lnTo>
                  <a:lnTo>
                    <a:pt x="509" y="564"/>
                  </a:lnTo>
                  <a:lnTo>
                    <a:pt x="507" y="564"/>
                  </a:lnTo>
                  <a:lnTo>
                    <a:pt x="507" y="564"/>
                  </a:lnTo>
                  <a:lnTo>
                    <a:pt x="505" y="562"/>
                  </a:lnTo>
                  <a:lnTo>
                    <a:pt x="505" y="562"/>
                  </a:lnTo>
                  <a:lnTo>
                    <a:pt x="507" y="560"/>
                  </a:lnTo>
                  <a:lnTo>
                    <a:pt x="505" y="558"/>
                  </a:lnTo>
                  <a:lnTo>
                    <a:pt x="505" y="558"/>
                  </a:lnTo>
                  <a:lnTo>
                    <a:pt x="504" y="558"/>
                  </a:lnTo>
                  <a:lnTo>
                    <a:pt x="502" y="558"/>
                  </a:lnTo>
                  <a:lnTo>
                    <a:pt x="500" y="556"/>
                  </a:lnTo>
                  <a:lnTo>
                    <a:pt x="500" y="555"/>
                  </a:lnTo>
                  <a:lnTo>
                    <a:pt x="500" y="553"/>
                  </a:lnTo>
                  <a:lnTo>
                    <a:pt x="500" y="551"/>
                  </a:lnTo>
                  <a:lnTo>
                    <a:pt x="502" y="551"/>
                  </a:lnTo>
                  <a:lnTo>
                    <a:pt x="504" y="551"/>
                  </a:lnTo>
                  <a:lnTo>
                    <a:pt x="504" y="553"/>
                  </a:lnTo>
                  <a:lnTo>
                    <a:pt x="505" y="555"/>
                  </a:lnTo>
                  <a:lnTo>
                    <a:pt x="505" y="555"/>
                  </a:lnTo>
                  <a:lnTo>
                    <a:pt x="509" y="558"/>
                  </a:lnTo>
                  <a:lnTo>
                    <a:pt x="509" y="558"/>
                  </a:lnTo>
                  <a:lnTo>
                    <a:pt x="509" y="558"/>
                  </a:lnTo>
                  <a:lnTo>
                    <a:pt x="509" y="556"/>
                  </a:lnTo>
                  <a:lnTo>
                    <a:pt x="509" y="556"/>
                  </a:lnTo>
                  <a:lnTo>
                    <a:pt x="509" y="555"/>
                  </a:lnTo>
                  <a:lnTo>
                    <a:pt x="511" y="555"/>
                  </a:lnTo>
                  <a:lnTo>
                    <a:pt x="511" y="555"/>
                  </a:lnTo>
                  <a:lnTo>
                    <a:pt x="507" y="553"/>
                  </a:lnTo>
                  <a:lnTo>
                    <a:pt x="507" y="551"/>
                  </a:lnTo>
                  <a:lnTo>
                    <a:pt x="505" y="549"/>
                  </a:lnTo>
                  <a:lnTo>
                    <a:pt x="507" y="549"/>
                  </a:lnTo>
                  <a:lnTo>
                    <a:pt x="509" y="549"/>
                  </a:lnTo>
                  <a:lnTo>
                    <a:pt x="511" y="547"/>
                  </a:lnTo>
                  <a:lnTo>
                    <a:pt x="509" y="546"/>
                  </a:lnTo>
                  <a:lnTo>
                    <a:pt x="509" y="546"/>
                  </a:lnTo>
                  <a:lnTo>
                    <a:pt x="505" y="544"/>
                  </a:lnTo>
                  <a:lnTo>
                    <a:pt x="502" y="546"/>
                  </a:lnTo>
                  <a:lnTo>
                    <a:pt x="500" y="546"/>
                  </a:lnTo>
                  <a:lnTo>
                    <a:pt x="500" y="544"/>
                  </a:lnTo>
                  <a:lnTo>
                    <a:pt x="498" y="544"/>
                  </a:lnTo>
                  <a:lnTo>
                    <a:pt x="498" y="542"/>
                  </a:lnTo>
                  <a:lnTo>
                    <a:pt x="498" y="542"/>
                  </a:lnTo>
                  <a:lnTo>
                    <a:pt x="496" y="540"/>
                  </a:lnTo>
                  <a:lnTo>
                    <a:pt x="496" y="540"/>
                  </a:lnTo>
                  <a:lnTo>
                    <a:pt x="496" y="538"/>
                  </a:lnTo>
                  <a:lnTo>
                    <a:pt x="496" y="536"/>
                  </a:lnTo>
                  <a:lnTo>
                    <a:pt x="496" y="536"/>
                  </a:lnTo>
                  <a:lnTo>
                    <a:pt x="498" y="535"/>
                  </a:lnTo>
                  <a:lnTo>
                    <a:pt x="498" y="536"/>
                  </a:lnTo>
                  <a:lnTo>
                    <a:pt x="498" y="536"/>
                  </a:lnTo>
                  <a:lnTo>
                    <a:pt x="500" y="538"/>
                  </a:lnTo>
                  <a:lnTo>
                    <a:pt x="500" y="540"/>
                  </a:lnTo>
                  <a:lnTo>
                    <a:pt x="500" y="540"/>
                  </a:lnTo>
                  <a:lnTo>
                    <a:pt x="502" y="540"/>
                  </a:lnTo>
                  <a:lnTo>
                    <a:pt x="504" y="538"/>
                  </a:lnTo>
                  <a:lnTo>
                    <a:pt x="504" y="538"/>
                  </a:lnTo>
                  <a:lnTo>
                    <a:pt x="504" y="536"/>
                  </a:lnTo>
                  <a:lnTo>
                    <a:pt x="504" y="535"/>
                  </a:lnTo>
                  <a:lnTo>
                    <a:pt x="505" y="535"/>
                  </a:lnTo>
                  <a:lnTo>
                    <a:pt x="505" y="531"/>
                  </a:lnTo>
                  <a:lnTo>
                    <a:pt x="505" y="531"/>
                  </a:lnTo>
                  <a:lnTo>
                    <a:pt x="505" y="529"/>
                  </a:lnTo>
                  <a:lnTo>
                    <a:pt x="507" y="529"/>
                  </a:lnTo>
                  <a:lnTo>
                    <a:pt x="507" y="527"/>
                  </a:lnTo>
                  <a:lnTo>
                    <a:pt x="507" y="527"/>
                  </a:lnTo>
                  <a:lnTo>
                    <a:pt x="507" y="526"/>
                  </a:lnTo>
                  <a:lnTo>
                    <a:pt x="507" y="526"/>
                  </a:lnTo>
                  <a:lnTo>
                    <a:pt x="507" y="524"/>
                  </a:lnTo>
                  <a:lnTo>
                    <a:pt x="507" y="524"/>
                  </a:lnTo>
                  <a:lnTo>
                    <a:pt x="513" y="524"/>
                  </a:lnTo>
                  <a:lnTo>
                    <a:pt x="514" y="524"/>
                  </a:lnTo>
                  <a:lnTo>
                    <a:pt x="513" y="522"/>
                  </a:lnTo>
                  <a:lnTo>
                    <a:pt x="514" y="520"/>
                  </a:lnTo>
                  <a:lnTo>
                    <a:pt x="514" y="520"/>
                  </a:lnTo>
                  <a:lnTo>
                    <a:pt x="514" y="518"/>
                  </a:lnTo>
                  <a:lnTo>
                    <a:pt x="516" y="518"/>
                  </a:lnTo>
                  <a:lnTo>
                    <a:pt x="516" y="518"/>
                  </a:lnTo>
                  <a:lnTo>
                    <a:pt x="516" y="517"/>
                  </a:lnTo>
                  <a:lnTo>
                    <a:pt x="516" y="517"/>
                  </a:lnTo>
                  <a:lnTo>
                    <a:pt x="516" y="517"/>
                  </a:lnTo>
                  <a:lnTo>
                    <a:pt x="518" y="518"/>
                  </a:lnTo>
                  <a:lnTo>
                    <a:pt x="518" y="518"/>
                  </a:lnTo>
                  <a:lnTo>
                    <a:pt x="518" y="518"/>
                  </a:lnTo>
                  <a:lnTo>
                    <a:pt x="520" y="517"/>
                  </a:lnTo>
                  <a:lnTo>
                    <a:pt x="520" y="517"/>
                  </a:lnTo>
                  <a:lnTo>
                    <a:pt x="518" y="515"/>
                  </a:lnTo>
                  <a:lnTo>
                    <a:pt x="518" y="513"/>
                  </a:lnTo>
                  <a:lnTo>
                    <a:pt x="518" y="511"/>
                  </a:lnTo>
                  <a:lnTo>
                    <a:pt x="523" y="511"/>
                  </a:lnTo>
                  <a:lnTo>
                    <a:pt x="523" y="511"/>
                  </a:lnTo>
                  <a:lnTo>
                    <a:pt x="523" y="509"/>
                  </a:lnTo>
                  <a:lnTo>
                    <a:pt x="522" y="509"/>
                  </a:lnTo>
                  <a:lnTo>
                    <a:pt x="522" y="509"/>
                  </a:lnTo>
                  <a:lnTo>
                    <a:pt x="522" y="509"/>
                  </a:lnTo>
                  <a:lnTo>
                    <a:pt x="522" y="509"/>
                  </a:lnTo>
                  <a:lnTo>
                    <a:pt x="523" y="506"/>
                  </a:lnTo>
                  <a:lnTo>
                    <a:pt x="523" y="504"/>
                  </a:lnTo>
                  <a:lnTo>
                    <a:pt x="522" y="504"/>
                  </a:lnTo>
                  <a:lnTo>
                    <a:pt x="522" y="502"/>
                  </a:lnTo>
                  <a:lnTo>
                    <a:pt x="525" y="502"/>
                  </a:lnTo>
                  <a:lnTo>
                    <a:pt x="525" y="502"/>
                  </a:lnTo>
                  <a:lnTo>
                    <a:pt x="525" y="499"/>
                  </a:lnTo>
                  <a:lnTo>
                    <a:pt x="522" y="491"/>
                  </a:lnTo>
                  <a:lnTo>
                    <a:pt x="518" y="488"/>
                  </a:lnTo>
                  <a:lnTo>
                    <a:pt x="516" y="482"/>
                  </a:lnTo>
                  <a:lnTo>
                    <a:pt x="514" y="480"/>
                  </a:lnTo>
                  <a:lnTo>
                    <a:pt x="507" y="479"/>
                  </a:lnTo>
                  <a:lnTo>
                    <a:pt x="509" y="477"/>
                  </a:lnTo>
                  <a:lnTo>
                    <a:pt x="511" y="477"/>
                  </a:lnTo>
                  <a:lnTo>
                    <a:pt x="511" y="475"/>
                  </a:lnTo>
                  <a:lnTo>
                    <a:pt x="511" y="475"/>
                  </a:lnTo>
                  <a:lnTo>
                    <a:pt x="511" y="475"/>
                  </a:lnTo>
                  <a:lnTo>
                    <a:pt x="511" y="475"/>
                  </a:lnTo>
                  <a:lnTo>
                    <a:pt x="513" y="475"/>
                  </a:lnTo>
                  <a:lnTo>
                    <a:pt x="513" y="477"/>
                  </a:lnTo>
                  <a:lnTo>
                    <a:pt x="514" y="479"/>
                  </a:lnTo>
                  <a:lnTo>
                    <a:pt x="516" y="480"/>
                  </a:lnTo>
                  <a:lnTo>
                    <a:pt x="518" y="480"/>
                  </a:lnTo>
                  <a:lnTo>
                    <a:pt x="518" y="482"/>
                  </a:lnTo>
                  <a:lnTo>
                    <a:pt x="520" y="482"/>
                  </a:lnTo>
                  <a:lnTo>
                    <a:pt x="520" y="484"/>
                  </a:lnTo>
                  <a:lnTo>
                    <a:pt x="520" y="486"/>
                  </a:lnTo>
                  <a:lnTo>
                    <a:pt x="522" y="488"/>
                  </a:lnTo>
                  <a:lnTo>
                    <a:pt x="522" y="490"/>
                  </a:lnTo>
                  <a:lnTo>
                    <a:pt x="523" y="491"/>
                  </a:lnTo>
                  <a:lnTo>
                    <a:pt x="525" y="490"/>
                  </a:lnTo>
                  <a:lnTo>
                    <a:pt x="527" y="490"/>
                  </a:lnTo>
                  <a:lnTo>
                    <a:pt x="529" y="486"/>
                  </a:lnTo>
                  <a:lnTo>
                    <a:pt x="529" y="486"/>
                  </a:lnTo>
                  <a:lnTo>
                    <a:pt x="529" y="484"/>
                  </a:lnTo>
                  <a:lnTo>
                    <a:pt x="527" y="482"/>
                  </a:lnTo>
                  <a:lnTo>
                    <a:pt x="525" y="480"/>
                  </a:lnTo>
                  <a:lnTo>
                    <a:pt x="525" y="479"/>
                  </a:lnTo>
                  <a:lnTo>
                    <a:pt x="523" y="479"/>
                  </a:lnTo>
                  <a:lnTo>
                    <a:pt x="523" y="480"/>
                  </a:lnTo>
                  <a:lnTo>
                    <a:pt x="523" y="482"/>
                  </a:lnTo>
                  <a:lnTo>
                    <a:pt x="522" y="480"/>
                  </a:lnTo>
                  <a:lnTo>
                    <a:pt x="522" y="480"/>
                  </a:lnTo>
                  <a:lnTo>
                    <a:pt x="520" y="479"/>
                  </a:lnTo>
                  <a:lnTo>
                    <a:pt x="520" y="477"/>
                  </a:lnTo>
                  <a:lnTo>
                    <a:pt x="518" y="477"/>
                  </a:lnTo>
                  <a:lnTo>
                    <a:pt x="516" y="477"/>
                  </a:lnTo>
                  <a:lnTo>
                    <a:pt x="520" y="475"/>
                  </a:lnTo>
                  <a:lnTo>
                    <a:pt x="518" y="475"/>
                  </a:lnTo>
                  <a:lnTo>
                    <a:pt x="518" y="473"/>
                  </a:lnTo>
                  <a:lnTo>
                    <a:pt x="518" y="473"/>
                  </a:lnTo>
                  <a:lnTo>
                    <a:pt x="520" y="471"/>
                  </a:lnTo>
                  <a:lnTo>
                    <a:pt x="522" y="471"/>
                  </a:lnTo>
                  <a:lnTo>
                    <a:pt x="525" y="471"/>
                  </a:lnTo>
                  <a:lnTo>
                    <a:pt x="525" y="471"/>
                  </a:lnTo>
                  <a:lnTo>
                    <a:pt x="523" y="471"/>
                  </a:lnTo>
                  <a:lnTo>
                    <a:pt x="522" y="471"/>
                  </a:lnTo>
                  <a:lnTo>
                    <a:pt x="522" y="470"/>
                  </a:lnTo>
                  <a:lnTo>
                    <a:pt x="523" y="470"/>
                  </a:lnTo>
                  <a:lnTo>
                    <a:pt x="525" y="470"/>
                  </a:lnTo>
                  <a:lnTo>
                    <a:pt x="525" y="471"/>
                  </a:lnTo>
                  <a:lnTo>
                    <a:pt x="527" y="471"/>
                  </a:lnTo>
                  <a:lnTo>
                    <a:pt x="529" y="471"/>
                  </a:lnTo>
                  <a:lnTo>
                    <a:pt x="529" y="470"/>
                  </a:lnTo>
                  <a:lnTo>
                    <a:pt x="531" y="470"/>
                  </a:lnTo>
                  <a:lnTo>
                    <a:pt x="534" y="471"/>
                  </a:lnTo>
                  <a:lnTo>
                    <a:pt x="536" y="471"/>
                  </a:lnTo>
                  <a:lnTo>
                    <a:pt x="538" y="470"/>
                  </a:lnTo>
                  <a:lnTo>
                    <a:pt x="538" y="470"/>
                  </a:lnTo>
                  <a:lnTo>
                    <a:pt x="540" y="470"/>
                  </a:lnTo>
                  <a:lnTo>
                    <a:pt x="540" y="471"/>
                  </a:lnTo>
                  <a:lnTo>
                    <a:pt x="541" y="471"/>
                  </a:lnTo>
                  <a:lnTo>
                    <a:pt x="541" y="470"/>
                  </a:lnTo>
                  <a:lnTo>
                    <a:pt x="541" y="468"/>
                  </a:lnTo>
                  <a:lnTo>
                    <a:pt x="541" y="468"/>
                  </a:lnTo>
                  <a:lnTo>
                    <a:pt x="541" y="466"/>
                  </a:lnTo>
                  <a:lnTo>
                    <a:pt x="541" y="464"/>
                  </a:lnTo>
                  <a:lnTo>
                    <a:pt x="543" y="468"/>
                  </a:lnTo>
                  <a:lnTo>
                    <a:pt x="543" y="468"/>
                  </a:lnTo>
                  <a:lnTo>
                    <a:pt x="545" y="468"/>
                  </a:lnTo>
                  <a:lnTo>
                    <a:pt x="545" y="468"/>
                  </a:lnTo>
                  <a:lnTo>
                    <a:pt x="545" y="466"/>
                  </a:lnTo>
                  <a:lnTo>
                    <a:pt x="545" y="464"/>
                  </a:lnTo>
                  <a:lnTo>
                    <a:pt x="547" y="462"/>
                  </a:lnTo>
                  <a:lnTo>
                    <a:pt x="545" y="462"/>
                  </a:lnTo>
                  <a:lnTo>
                    <a:pt x="541" y="459"/>
                  </a:lnTo>
                  <a:lnTo>
                    <a:pt x="541" y="459"/>
                  </a:lnTo>
                  <a:lnTo>
                    <a:pt x="541" y="459"/>
                  </a:lnTo>
                  <a:lnTo>
                    <a:pt x="541" y="461"/>
                  </a:lnTo>
                  <a:lnTo>
                    <a:pt x="541" y="461"/>
                  </a:lnTo>
                  <a:lnTo>
                    <a:pt x="540" y="459"/>
                  </a:lnTo>
                  <a:lnTo>
                    <a:pt x="538" y="455"/>
                  </a:lnTo>
                  <a:lnTo>
                    <a:pt x="538" y="455"/>
                  </a:lnTo>
                  <a:lnTo>
                    <a:pt x="545" y="457"/>
                  </a:lnTo>
                  <a:lnTo>
                    <a:pt x="547" y="457"/>
                  </a:lnTo>
                  <a:lnTo>
                    <a:pt x="547" y="457"/>
                  </a:lnTo>
                  <a:lnTo>
                    <a:pt x="547" y="457"/>
                  </a:lnTo>
                  <a:lnTo>
                    <a:pt x="549" y="457"/>
                  </a:lnTo>
                  <a:lnTo>
                    <a:pt x="549" y="457"/>
                  </a:lnTo>
                  <a:lnTo>
                    <a:pt x="549" y="457"/>
                  </a:lnTo>
                  <a:lnTo>
                    <a:pt x="549" y="455"/>
                  </a:lnTo>
                  <a:lnTo>
                    <a:pt x="549" y="455"/>
                  </a:lnTo>
                  <a:lnTo>
                    <a:pt x="549" y="455"/>
                  </a:lnTo>
                  <a:lnTo>
                    <a:pt x="551" y="455"/>
                  </a:lnTo>
                  <a:lnTo>
                    <a:pt x="554" y="455"/>
                  </a:lnTo>
                  <a:lnTo>
                    <a:pt x="554" y="453"/>
                  </a:lnTo>
                  <a:lnTo>
                    <a:pt x="554" y="453"/>
                  </a:lnTo>
                  <a:lnTo>
                    <a:pt x="552" y="453"/>
                  </a:lnTo>
                  <a:lnTo>
                    <a:pt x="552" y="452"/>
                  </a:lnTo>
                  <a:lnTo>
                    <a:pt x="551" y="450"/>
                  </a:lnTo>
                  <a:lnTo>
                    <a:pt x="551" y="450"/>
                  </a:lnTo>
                  <a:lnTo>
                    <a:pt x="547" y="448"/>
                  </a:lnTo>
                  <a:lnTo>
                    <a:pt x="543" y="443"/>
                  </a:lnTo>
                  <a:lnTo>
                    <a:pt x="536" y="439"/>
                  </a:lnTo>
                  <a:lnTo>
                    <a:pt x="534" y="437"/>
                  </a:lnTo>
                  <a:lnTo>
                    <a:pt x="532" y="432"/>
                  </a:lnTo>
                  <a:lnTo>
                    <a:pt x="534" y="434"/>
                  </a:lnTo>
                  <a:lnTo>
                    <a:pt x="534" y="434"/>
                  </a:lnTo>
                  <a:lnTo>
                    <a:pt x="536" y="435"/>
                  </a:lnTo>
                  <a:lnTo>
                    <a:pt x="536" y="437"/>
                  </a:lnTo>
                  <a:lnTo>
                    <a:pt x="538" y="437"/>
                  </a:lnTo>
                  <a:lnTo>
                    <a:pt x="538" y="439"/>
                  </a:lnTo>
                  <a:lnTo>
                    <a:pt x="541" y="439"/>
                  </a:lnTo>
                  <a:lnTo>
                    <a:pt x="543" y="441"/>
                  </a:lnTo>
                  <a:lnTo>
                    <a:pt x="545" y="443"/>
                  </a:lnTo>
                  <a:lnTo>
                    <a:pt x="545" y="443"/>
                  </a:lnTo>
                  <a:lnTo>
                    <a:pt x="547" y="444"/>
                  </a:lnTo>
                  <a:lnTo>
                    <a:pt x="551" y="446"/>
                  </a:lnTo>
                  <a:lnTo>
                    <a:pt x="556" y="450"/>
                  </a:lnTo>
                  <a:lnTo>
                    <a:pt x="558" y="452"/>
                  </a:lnTo>
                  <a:lnTo>
                    <a:pt x="558" y="450"/>
                  </a:lnTo>
                  <a:lnTo>
                    <a:pt x="558" y="448"/>
                  </a:lnTo>
                  <a:lnTo>
                    <a:pt x="558" y="448"/>
                  </a:lnTo>
                  <a:lnTo>
                    <a:pt x="560" y="450"/>
                  </a:lnTo>
                  <a:lnTo>
                    <a:pt x="561" y="450"/>
                  </a:lnTo>
                  <a:lnTo>
                    <a:pt x="561" y="452"/>
                  </a:lnTo>
                  <a:lnTo>
                    <a:pt x="563" y="452"/>
                  </a:lnTo>
                  <a:lnTo>
                    <a:pt x="563" y="453"/>
                  </a:lnTo>
                  <a:lnTo>
                    <a:pt x="565" y="453"/>
                  </a:lnTo>
                  <a:lnTo>
                    <a:pt x="567" y="453"/>
                  </a:lnTo>
                  <a:lnTo>
                    <a:pt x="565" y="452"/>
                  </a:lnTo>
                  <a:lnTo>
                    <a:pt x="565" y="450"/>
                  </a:lnTo>
                  <a:lnTo>
                    <a:pt x="565" y="450"/>
                  </a:lnTo>
                  <a:lnTo>
                    <a:pt x="563" y="448"/>
                  </a:lnTo>
                  <a:lnTo>
                    <a:pt x="561" y="448"/>
                  </a:lnTo>
                  <a:lnTo>
                    <a:pt x="561" y="446"/>
                  </a:lnTo>
                  <a:lnTo>
                    <a:pt x="561" y="446"/>
                  </a:lnTo>
                  <a:lnTo>
                    <a:pt x="563" y="444"/>
                  </a:lnTo>
                  <a:lnTo>
                    <a:pt x="563" y="443"/>
                  </a:lnTo>
                  <a:lnTo>
                    <a:pt x="561" y="443"/>
                  </a:lnTo>
                  <a:lnTo>
                    <a:pt x="561" y="441"/>
                  </a:lnTo>
                  <a:lnTo>
                    <a:pt x="561" y="441"/>
                  </a:lnTo>
                  <a:lnTo>
                    <a:pt x="560" y="439"/>
                  </a:lnTo>
                  <a:lnTo>
                    <a:pt x="560" y="439"/>
                  </a:lnTo>
                  <a:lnTo>
                    <a:pt x="560" y="439"/>
                  </a:lnTo>
                  <a:lnTo>
                    <a:pt x="560" y="441"/>
                  </a:lnTo>
                  <a:lnTo>
                    <a:pt x="560" y="443"/>
                  </a:lnTo>
                  <a:lnTo>
                    <a:pt x="561" y="443"/>
                  </a:lnTo>
                  <a:lnTo>
                    <a:pt x="560" y="446"/>
                  </a:lnTo>
                  <a:lnTo>
                    <a:pt x="558" y="446"/>
                  </a:lnTo>
                  <a:lnTo>
                    <a:pt x="554" y="444"/>
                  </a:lnTo>
                  <a:lnTo>
                    <a:pt x="558" y="444"/>
                  </a:lnTo>
                  <a:lnTo>
                    <a:pt x="560" y="443"/>
                  </a:lnTo>
                  <a:lnTo>
                    <a:pt x="558" y="441"/>
                  </a:lnTo>
                  <a:lnTo>
                    <a:pt x="558" y="441"/>
                  </a:lnTo>
                  <a:lnTo>
                    <a:pt x="558" y="439"/>
                  </a:lnTo>
                  <a:lnTo>
                    <a:pt x="558" y="439"/>
                  </a:lnTo>
                  <a:lnTo>
                    <a:pt x="558" y="437"/>
                  </a:lnTo>
                  <a:lnTo>
                    <a:pt x="558" y="437"/>
                  </a:lnTo>
                  <a:lnTo>
                    <a:pt x="558" y="435"/>
                  </a:lnTo>
                  <a:lnTo>
                    <a:pt x="560" y="435"/>
                  </a:lnTo>
                  <a:lnTo>
                    <a:pt x="560" y="435"/>
                  </a:lnTo>
                  <a:lnTo>
                    <a:pt x="561" y="437"/>
                  </a:lnTo>
                  <a:lnTo>
                    <a:pt x="561" y="439"/>
                  </a:lnTo>
                  <a:lnTo>
                    <a:pt x="561" y="439"/>
                  </a:lnTo>
                  <a:lnTo>
                    <a:pt x="563" y="439"/>
                  </a:lnTo>
                  <a:lnTo>
                    <a:pt x="563" y="439"/>
                  </a:lnTo>
                  <a:lnTo>
                    <a:pt x="563" y="439"/>
                  </a:lnTo>
                  <a:lnTo>
                    <a:pt x="563" y="435"/>
                  </a:lnTo>
                  <a:lnTo>
                    <a:pt x="563" y="434"/>
                  </a:lnTo>
                  <a:lnTo>
                    <a:pt x="561" y="432"/>
                  </a:lnTo>
                  <a:lnTo>
                    <a:pt x="558" y="432"/>
                  </a:lnTo>
                  <a:lnTo>
                    <a:pt x="558" y="430"/>
                  </a:lnTo>
                  <a:lnTo>
                    <a:pt x="556" y="430"/>
                  </a:lnTo>
                  <a:lnTo>
                    <a:pt x="554" y="428"/>
                  </a:lnTo>
                  <a:lnTo>
                    <a:pt x="556" y="428"/>
                  </a:lnTo>
                  <a:lnTo>
                    <a:pt x="560" y="430"/>
                  </a:lnTo>
                  <a:lnTo>
                    <a:pt x="561" y="430"/>
                  </a:lnTo>
                  <a:lnTo>
                    <a:pt x="563" y="428"/>
                  </a:lnTo>
                  <a:lnTo>
                    <a:pt x="561" y="426"/>
                  </a:lnTo>
                  <a:lnTo>
                    <a:pt x="561" y="424"/>
                  </a:lnTo>
                  <a:lnTo>
                    <a:pt x="561" y="423"/>
                  </a:lnTo>
                  <a:lnTo>
                    <a:pt x="561" y="423"/>
                  </a:lnTo>
                  <a:lnTo>
                    <a:pt x="563" y="423"/>
                  </a:lnTo>
                  <a:lnTo>
                    <a:pt x="563" y="421"/>
                  </a:lnTo>
                  <a:lnTo>
                    <a:pt x="561" y="419"/>
                  </a:lnTo>
                  <a:lnTo>
                    <a:pt x="563" y="417"/>
                  </a:lnTo>
                  <a:lnTo>
                    <a:pt x="563" y="415"/>
                  </a:lnTo>
                  <a:lnTo>
                    <a:pt x="565" y="415"/>
                  </a:lnTo>
                  <a:lnTo>
                    <a:pt x="569" y="415"/>
                  </a:lnTo>
                  <a:lnTo>
                    <a:pt x="569" y="417"/>
                  </a:lnTo>
                  <a:lnTo>
                    <a:pt x="569" y="417"/>
                  </a:lnTo>
                  <a:lnTo>
                    <a:pt x="570" y="419"/>
                  </a:lnTo>
                  <a:lnTo>
                    <a:pt x="570" y="421"/>
                  </a:lnTo>
                  <a:lnTo>
                    <a:pt x="570" y="421"/>
                  </a:lnTo>
                  <a:lnTo>
                    <a:pt x="570" y="423"/>
                  </a:lnTo>
                  <a:lnTo>
                    <a:pt x="570" y="423"/>
                  </a:lnTo>
                  <a:lnTo>
                    <a:pt x="570" y="424"/>
                  </a:lnTo>
                  <a:lnTo>
                    <a:pt x="570" y="426"/>
                  </a:lnTo>
                  <a:lnTo>
                    <a:pt x="570" y="426"/>
                  </a:lnTo>
                  <a:lnTo>
                    <a:pt x="572" y="424"/>
                  </a:lnTo>
                  <a:lnTo>
                    <a:pt x="572" y="423"/>
                  </a:lnTo>
                  <a:lnTo>
                    <a:pt x="576" y="424"/>
                  </a:lnTo>
                  <a:lnTo>
                    <a:pt x="578" y="426"/>
                  </a:lnTo>
                  <a:lnTo>
                    <a:pt x="578" y="428"/>
                  </a:lnTo>
                  <a:lnTo>
                    <a:pt x="578" y="428"/>
                  </a:lnTo>
                  <a:lnTo>
                    <a:pt x="578" y="426"/>
                  </a:lnTo>
                  <a:lnTo>
                    <a:pt x="579" y="426"/>
                  </a:lnTo>
                  <a:lnTo>
                    <a:pt x="579" y="424"/>
                  </a:lnTo>
                  <a:lnTo>
                    <a:pt x="579" y="423"/>
                  </a:lnTo>
                  <a:lnTo>
                    <a:pt x="579" y="421"/>
                  </a:lnTo>
                  <a:lnTo>
                    <a:pt x="579" y="421"/>
                  </a:lnTo>
                  <a:lnTo>
                    <a:pt x="579" y="419"/>
                  </a:lnTo>
                  <a:lnTo>
                    <a:pt x="579" y="415"/>
                  </a:lnTo>
                  <a:lnTo>
                    <a:pt x="579" y="414"/>
                  </a:lnTo>
                  <a:lnTo>
                    <a:pt x="578" y="414"/>
                  </a:lnTo>
                  <a:lnTo>
                    <a:pt x="578" y="412"/>
                  </a:lnTo>
                  <a:lnTo>
                    <a:pt x="576" y="410"/>
                  </a:lnTo>
                  <a:lnTo>
                    <a:pt x="578" y="410"/>
                  </a:lnTo>
                  <a:lnTo>
                    <a:pt x="578" y="410"/>
                  </a:lnTo>
                  <a:lnTo>
                    <a:pt x="583" y="415"/>
                  </a:lnTo>
                  <a:lnTo>
                    <a:pt x="585" y="417"/>
                  </a:lnTo>
                  <a:lnTo>
                    <a:pt x="587" y="423"/>
                  </a:lnTo>
                  <a:lnTo>
                    <a:pt x="588" y="423"/>
                  </a:lnTo>
                  <a:lnTo>
                    <a:pt x="588" y="423"/>
                  </a:lnTo>
                  <a:lnTo>
                    <a:pt x="590" y="423"/>
                  </a:lnTo>
                  <a:lnTo>
                    <a:pt x="590" y="423"/>
                  </a:lnTo>
                  <a:lnTo>
                    <a:pt x="592" y="426"/>
                  </a:lnTo>
                  <a:lnTo>
                    <a:pt x="592" y="426"/>
                  </a:lnTo>
                  <a:lnTo>
                    <a:pt x="594" y="428"/>
                  </a:lnTo>
                  <a:lnTo>
                    <a:pt x="597" y="428"/>
                  </a:lnTo>
                  <a:lnTo>
                    <a:pt x="597" y="428"/>
                  </a:lnTo>
                  <a:lnTo>
                    <a:pt x="599" y="432"/>
                  </a:lnTo>
                  <a:lnTo>
                    <a:pt x="599" y="434"/>
                  </a:lnTo>
                  <a:lnTo>
                    <a:pt x="599" y="435"/>
                  </a:lnTo>
                  <a:lnTo>
                    <a:pt x="601" y="434"/>
                  </a:lnTo>
                  <a:lnTo>
                    <a:pt x="601" y="432"/>
                  </a:lnTo>
                  <a:lnTo>
                    <a:pt x="603" y="430"/>
                  </a:lnTo>
                  <a:lnTo>
                    <a:pt x="603" y="428"/>
                  </a:lnTo>
                  <a:lnTo>
                    <a:pt x="606" y="428"/>
                  </a:lnTo>
                  <a:lnTo>
                    <a:pt x="606" y="426"/>
                  </a:lnTo>
                  <a:lnTo>
                    <a:pt x="605" y="424"/>
                  </a:lnTo>
                  <a:lnTo>
                    <a:pt x="605" y="424"/>
                  </a:lnTo>
                  <a:lnTo>
                    <a:pt x="603" y="423"/>
                  </a:lnTo>
                  <a:lnTo>
                    <a:pt x="605" y="421"/>
                  </a:lnTo>
                  <a:lnTo>
                    <a:pt x="605" y="419"/>
                  </a:lnTo>
                  <a:lnTo>
                    <a:pt x="605" y="419"/>
                  </a:lnTo>
                  <a:lnTo>
                    <a:pt x="606" y="421"/>
                  </a:lnTo>
                  <a:lnTo>
                    <a:pt x="608" y="423"/>
                  </a:lnTo>
                  <a:lnTo>
                    <a:pt x="608" y="423"/>
                  </a:lnTo>
                  <a:lnTo>
                    <a:pt x="610" y="423"/>
                  </a:lnTo>
                  <a:lnTo>
                    <a:pt x="610" y="423"/>
                  </a:lnTo>
                  <a:lnTo>
                    <a:pt x="612" y="421"/>
                  </a:lnTo>
                  <a:lnTo>
                    <a:pt x="612" y="421"/>
                  </a:lnTo>
                  <a:lnTo>
                    <a:pt x="614" y="421"/>
                  </a:lnTo>
                  <a:lnTo>
                    <a:pt x="614" y="423"/>
                  </a:lnTo>
                  <a:lnTo>
                    <a:pt x="614" y="424"/>
                  </a:lnTo>
                  <a:lnTo>
                    <a:pt x="614" y="426"/>
                  </a:lnTo>
                  <a:lnTo>
                    <a:pt x="616" y="426"/>
                  </a:lnTo>
                  <a:lnTo>
                    <a:pt x="616" y="426"/>
                  </a:lnTo>
                  <a:lnTo>
                    <a:pt x="616" y="426"/>
                  </a:lnTo>
                  <a:lnTo>
                    <a:pt x="616" y="426"/>
                  </a:lnTo>
                  <a:lnTo>
                    <a:pt x="617" y="426"/>
                  </a:lnTo>
                  <a:lnTo>
                    <a:pt x="617" y="424"/>
                  </a:lnTo>
                  <a:lnTo>
                    <a:pt x="617" y="424"/>
                  </a:lnTo>
                  <a:lnTo>
                    <a:pt x="616" y="423"/>
                  </a:lnTo>
                  <a:lnTo>
                    <a:pt x="616" y="423"/>
                  </a:lnTo>
                  <a:lnTo>
                    <a:pt x="616" y="423"/>
                  </a:lnTo>
                  <a:lnTo>
                    <a:pt x="617" y="421"/>
                  </a:lnTo>
                  <a:lnTo>
                    <a:pt x="617" y="421"/>
                  </a:lnTo>
                  <a:lnTo>
                    <a:pt x="617" y="421"/>
                  </a:lnTo>
                  <a:lnTo>
                    <a:pt x="617" y="419"/>
                  </a:lnTo>
                  <a:lnTo>
                    <a:pt x="617" y="419"/>
                  </a:lnTo>
                  <a:lnTo>
                    <a:pt x="617" y="419"/>
                  </a:lnTo>
                  <a:lnTo>
                    <a:pt x="619" y="419"/>
                  </a:lnTo>
                  <a:lnTo>
                    <a:pt x="619" y="419"/>
                  </a:lnTo>
                  <a:lnTo>
                    <a:pt x="619" y="421"/>
                  </a:lnTo>
                  <a:lnTo>
                    <a:pt x="621" y="421"/>
                  </a:lnTo>
                  <a:lnTo>
                    <a:pt x="625" y="421"/>
                  </a:lnTo>
                  <a:lnTo>
                    <a:pt x="625" y="423"/>
                  </a:lnTo>
                  <a:lnTo>
                    <a:pt x="625" y="423"/>
                  </a:lnTo>
                  <a:lnTo>
                    <a:pt x="626" y="423"/>
                  </a:lnTo>
                  <a:lnTo>
                    <a:pt x="626" y="423"/>
                  </a:lnTo>
                  <a:lnTo>
                    <a:pt x="626" y="423"/>
                  </a:lnTo>
                  <a:lnTo>
                    <a:pt x="628" y="419"/>
                  </a:lnTo>
                  <a:lnTo>
                    <a:pt x="630" y="419"/>
                  </a:lnTo>
                  <a:lnTo>
                    <a:pt x="632" y="419"/>
                  </a:lnTo>
                  <a:lnTo>
                    <a:pt x="634" y="421"/>
                  </a:lnTo>
                  <a:lnTo>
                    <a:pt x="634" y="423"/>
                  </a:lnTo>
                  <a:lnTo>
                    <a:pt x="634" y="424"/>
                  </a:lnTo>
                  <a:lnTo>
                    <a:pt x="635" y="424"/>
                  </a:lnTo>
                  <a:lnTo>
                    <a:pt x="637" y="424"/>
                  </a:lnTo>
                  <a:lnTo>
                    <a:pt x="637" y="423"/>
                  </a:lnTo>
                  <a:lnTo>
                    <a:pt x="639" y="423"/>
                  </a:lnTo>
                  <a:lnTo>
                    <a:pt x="639" y="424"/>
                  </a:lnTo>
                  <a:lnTo>
                    <a:pt x="639" y="426"/>
                  </a:lnTo>
                  <a:lnTo>
                    <a:pt x="639" y="426"/>
                  </a:lnTo>
                  <a:lnTo>
                    <a:pt x="639" y="426"/>
                  </a:lnTo>
                  <a:lnTo>
                    <a:pt x="641" y="426"/>
                  </a:lnTo>
                  <a:lnTo>
                    <a:pt x="641" y="428"/>
                  </a:lnTo>
                  <a:lnTo>
                    <a:pt x="641" y="428"/>
                  </a:lnTo>
                  <a:lnTo>
                    <a:pt x="641" y="428"/>
                  </a:lnTo>
                  <a:lnTo>
                    <a:pt x="643" y="426"/>
                  </a:lnTo>
                  <a:lnTo>
                    <a:pt x="643" y="424"/>
                  </a:lnTo>
                  <a:lnTo>
                    <a:pt x="643" y="424"/>
                  </a:lnTo>
                  <a:lnTo>
                    <a:pt x="644" y="423"/>
                  </a:lnTo>
                  <a:lnTo>
                    <a:pt x="646" y="424"/>
                  </a:lnTo>
                  <a:lnTo>
                    <a:pt x="648" y="423"/>
                  </a:lnTo>
                  <a:lnTo>
                    <a:pt x="646" y="423"/>
                  </a:lnTo>
                  <a:lnTo>
                    <a:pt x="646" y="423"/>
                  </a:lnTo>
                  <a:lnTo>
                    <a:pt x="646" y="423"/>
                  </a:lnTo>
                  <a:lnTo>
                    <a:pt x="646" y="421"/>
                  </a:lnTo>
                  <a:lnTo>
                    <a:pt x="650" y="423"/>
                  </a:lnTo>
                  <a:lnTo>
                    <a:pt x="652" y="423"/>
                  </a:lnTo>
                  <a:lnTo>
                    <a:pt x="653" y="421"/>
                  </a:lnTo>
                  <a:lnTo>
                    <a:pt x="653" y="417"/>
                  </a:lnTo>
                  <a:lnTo>
                    <a:pt x="652" y="41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1" name="Freeform 300"/>
            <p:cNvSpPr>
              <a:spLocks noEditPoints="1"/>
            </p:cNvSpPr>
            <p:nvPr/>
          </p:nvSpPr>
          <p:spPr bwMode="auto">
            <a:xfrm>
              <a:off x="5424488" y="4727576"/>
              <a:ext cx="1789113" cy="1582738"/>
            </a:xfrm>
            <a:custGeom>
              <a:avLst/>
              <a:gdLst>
                <a:gd name="T0" fmla="*/ 139 w 1127"/>
                <a:gd name="T1" fmla="*/ 974 h 997"/>
                <a:gd name="T2" fmla="*/ 130 w 1127"/>
                <a:gd name="T3" fmla="*/ 992 h 997"/>
                <a:gd name="T4" fmla="*/ 91 w 1127"/>
                <a:gd name="T5" fmla="*/ 947 h 997"/>
                <a:gd name="T6" fmla="*/ 76 w 1127"/>
                <a:gd name="T7" fmla="*/ 978 h 997"/>
                <a:gd name="T8" fmla="*/ 203 w 1127"/>
                <a:gd name="T9" fmla="*/ 954 h 997"/>
                <a:gd name="T10" fmla="*/ 217 w 1127"/>
                <a:gd name="T11" fmla="*/ 952 h 997"/>
                <a:gd name="T12" fmla="*/ 20 w 1127"/>
                <a:gd name="T13" fmla="*/ 940 h 997"/>
                <a:gd name="T14" fmla="*/ 232 w 1127"/>
                <a:gd name="T15" fmla="*/ 923 h 997"/>
                <a:gd name="T16" fmla="*/ 716 w 1127"/>
                <a:gd name="T17" fmla="*/ 555 h 997"/>
                <a:gd name="T18" fmla="*/ 873 w 1127"/>
                <a:gd name="T19" fmla="*/ 398 h 997"/>
                <a:gd name="T20" fmla="*/ 990 w 1127"/>
                <a:gd name="T21" fmla="*/ 311 h 997"/>
                <a:gd name="T22" fmla="*/ 981 w 1127"/>
                <a:gd name="T23" fmla="*/ 325 h 997"/>
                <a:gd name="T24" fmla="*/ 1071 w 1127"/>
                <a:gd name="T25" fmla="*/ 260 h 997"/>
                <a:gd name="T26" fmla="*/ 1037 w 1127"/>
                <a:gd name="T27" fmla="*/ 273 h 997"/>
                <a:gd name="T28" fmla="*/ 1060 w 1127"/>
                <a:gd name="T29" fmla="*/ 297 h 997"/>
                <a:gd name="T30" fmla="*/ 1124 w 1127"/>
                <a:gd name="T31" fmla="*/ 255 h 997"/>
                <a:gd name="T32" fmla="*/ 1109 w 1127"/>
                <a:gd name="T33" fmla="*/ 259 h 997"/>
                <a:gd name="T34" fmla="*/ 1071 w 1127"/>
                <a:gd name="T35" fmla="*/ 127 h 997"/>
                <a:gd name="T36" fmla="*/ 1064 w 1127"/>
                <a:gd name="T37" fmla="*/ 92 h 997"/>
                <a:gd name="T38" fmla="*/ 1019 w 1127"/>
                <a:gd name="T39" fmla="*/ 94 h 997"/>
                <a:gd name="T40" fmla="*/ 981 w 1127"/>
                <a:gd name="T41" fmla="*/ 89 h 997"/>
                <a:gd name="T42" fmla="*/ 947 w 1127"/>
                <a:gd name="T43" fmla="*/ 65 h 997"/>
                <a:gd name="T44" fmla="*/ 905 w 1127"/>
                <a:gd name="T45" fmla="*/ 73 h 997"/>
                <a:gd name="T46" fmla="*/ 873 w 1127"/>
                <a:gd name="T47" fmla="*/ 60 h 997"/>
                <a:gd name="T48" fmla="*/ 833 w 1127"/>
                <a:gd name="T49" fmla="*/ 35 h 997"/>
                <a:gd name="T50" fmla="*/ 804 w 1127"/>
                <a:gd name="T51" fmla="*/ 35 h 997"/>
                <a:gd name="T52" fmla="*/ 762 w 1127"/>
                <a:gd name="T53" fmla="*/ 26 h 997"/>
                <a:gd name="T54" fmla="*/ 734 w 1127"/>
                <a:gd name="T55" fmla="*/ 20 h 997"/>
                <a:gd name="T56" fmla="*/ 716 w 1127"/>
                <a:gd name="T57" fmla="*/ 22 h 997"/>
                <a:gd name="T58" fmla="*/ 645 w 1127"/>
                <a:gd name="T59" fmla="*/ 18 h 997"/>
                <a:gd name="T60" fmla="*/ 598 w 1127"/>
                <a:gd name="T61" fmla="*/ 13 h 997"/>
                <a:gd name="T62" fmla="*/ 548 w 1127"/>
                <a:gd name="T63" fmla="*/ 17 h 997"/>
                <a:gd name="T64" fmla="*/ 519 w 1127"/>
                <a:gd name="T65" fmla="*/ 6 h 997"/>
                <a:gd name="T66" fmla="*/ 506 w 1127"/>
                <a:gd name="T67" fmla="*/ 9 h 997"/>
                <a:gd name="T68" fmla="*/ 499 w 1127"/>
                <a:gd name="T69" fmla="*/ 31 h 997"/>
                <a:gd name="T70" fmla="*/ 463 w 1127"/>
                <a:gd name="T71" fmla="*/ 38 h 997"/>
                <a:gd name="T72" fmla="*/ 446 w 1127"/>
                <a:gd name="T73" fmla="*/ 55 h 997"/>
                <a:gd name="T74" fmla="*/ 457 w 1127"/>
                <a:gd name="T75" fmla="*/ 71 h 997"/>
                <a:gd name="T76" fmla="*/ 466 w 1127"/>
                <a:gd name="T77" fmla="*/ 78 h 997"/>
                <a:gd name="T78" fmla="*/ 474 w 1127"/>
                <a:gd name="T79" fmla="*/ 94 h 997"/>
                <a:gd name="T80" fmla="*/ 475 w 1127"/>
                <a:gd name="T81" fmla="*/ 105 h 997"/>
                <a:gd name="T82" fmla="*/ 497 w 1127"/>
                <a:gd name="T83" fmla="*/ 112 h 997"/>
                <a:gd name="T84" fmla="*/ 519 w 1127"/>
                <a:gd name="T85" fmla="*/ 130 h 997"/>
                <a:gd name="T86" fmla="*/ 560 w 1127"/>
                <a:gd name="T87" fmla="*/ 123 h 997"/>
                <a:gd name="T88" fmla="*/ 596 w 1127"/>
                <a:gd name="T89" fmla="*/ 156 h 997"/>
                <a:gd name="T90" fmla="*/ 569 w 1127"/>
                <a:gd name="T91" fmla="*/ 197 h 997"/>
                <a:gd name="T92" fmla="*/ 558 w 1127"/>
                <a:gd name="T93" fmla="*/ 241 h 997"/>
                <a:gd name="T94" fmla="*/ 544 w 1127"/>
                <a:gd name="T95" fmla="*/ 275 h 997"/>
                <a:gd name="T96" fmla="*/ 560 w 1127"/>
                <a:gd name="T97" fmla="*/ 315 h 997"/>
                <a:gd name="T98" fmla="*/ 549 w 1127"/>
                <a:gd name="T99" fmla="*/ 363 h 997"/>
                <a:gd name="T100" fmla="*/ 539 w 1127"/>
                <a:gd name="T101" fmla="*/ 398 h 997"/>
                <a:gd name="T102" fmla="*/ 564 w 1127"/>
                <a:gd name="T103" fmla="*/ 434 h 997"/>
                <a:gd name="T104" fmla="*/ 589 w 1127"/>
                <a:gd name="T105" fmla="*/ 465 h 997"/>
                <a:gd name="T106" fmla="*/ 623 w 1127"/>
                <a:gd name="T107" fmla="*/ 503 h 997"/>
                <a:gd name="T108" fmla="*/ 660 w 1127"/>
                <a:gd name="T109" fmla="*/ 479 h 997"/>
                <a:gd name="T110" fmla="*/ 757 w 1127"/>
                <a:gd name="T111" fmla="*/ 461 h 997"/>
                <a:gd name="T112" fmla="*/ 808 w 1127"/>
                <a:gd name="T113" fmla="*/ 456 h 997"/>
                <a:gd name="T114" fmla="*/ 838 w 1127"/>
                <a:gd name="T115" fmla="*/ 414 h 997"/>
                <a:gd name="T116" fmla="*/ 869 w 1127"/>
                <a:gd name="T117" fmla="*/ 403 h 997"/>
                <a:gd name="T118" fmla="*/ 903 w 1127"/>
                <a:gd name="T119" fmla="*/ 349 h 997"/>
                <a:gd name="T120" fmla="*/ 903 w 1127"/>
                <a:gd name="T121" fmla="*/ 318 h 997"/>
                <a:gd name="T122" fmla="*/ 939 w 1127"/>
                <a:gd name="T123" fmla="*/ 215 h 997"/>
                <a:gd name="T124" fmla="*/ 972 w 1127"/>
                <a:gd name="T125" fmla="*/ 181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27" h="997">
                  <a:moveTo>
                    <a:pt x="15" y="987"/>
                  </a:moveTo>
                  <a:lnTo>
                    <a:pt x="13" y="987"/>
                  </a:lnTo>
                  <a:lnTo>
                    <a:pt x="13" y="987"/>
                  </a:lnTo>
                  <a:lnTo>
                    <a:pt x="11" y="987"/>
                  </a:lnTo>
                  <a:lnTo>
                    <a:pt x="9" y="988"/>
                  </a:lnTo>
                  <a:lnTo>
                    <a:pt x="9" y="988"/>
                  </a:lnTo>
                  <a:lnTo>
                    <a:pt x="9" y="988"/>
                  </a:lnTo>
                  <a:lnTo>
                    <a:pt x="9" y="988"/>
                  </a:lnTo>
                  <a:lnTo>
                    <a:pt x="8" y="990"/>
                  </a:lnTo>
                  <a:lnTo>
                    <a:pt x="6" y="992"/>
                  </a:lnTo>
                  <a:lnTo>
                    <a:pt x="4" y="990"/>
                  </a:lnTo>
                  <a:lnTo>
                    <a:pt x="2" y="990"/>
                  </a:lnTo>
                  <a:lnTo>
                    <a:pt x="0" y="992"/>
                  </a:lnTo>
                  <a:lnTo>
                    <a:pt x="2" y="994"/>
                  </a:lnTo>
                  <a:lnTo>
                    <a:pt x="2" y="994"/>
                  </a:lnTo>
                  <a:lnTo>
                    <a:pt x="2" y="996"/>
                  </a:lnTo>
                  <a:lnTo>
                    <a:pt x="6" y="996"/>
                  </a:lnTo>
                  <a:lnTo>
                    <a:pt x="8" y="996"/>
                  </a:lnTo>
                  <a:lnTo>
                    <a:pt x="8" y="997"/>
                  </a:lnTo>
                  <a:lnTo>
                    <a:pt x="9" y="997"/>
                  </a:lnTo>
                  <a:lnTo>
                    <a:pt x="9" y="997"/>
                  </a:lnTo>
                  <a:lnTo>
                    <a:pt x="11" y="997"/>
                  </a:lnTo>
                  <a:lnTo>
                    <a:pt x="11" y="997"/>
                  </a:lnTo>
                  <a:lnTo>
                    <a:pt x="11" y="996"/>
                  </a:lnTo>
                  <a:lnTo>
                    <a:pt x="11" y="996"/>
                  </a:lnTo>
                  <a:lnTo>
                    <a:pt x="11" y="996"/>
                  </a:lnTo>
                  <a:lnTo>
                    <a:pt x="11" y="996"/>
                  </a:lnTo>
                  <a:lnTo>
                    <a:pt x="11" y="994"/>
                  </a:lnTo>
                  <a:lnTo>
                    <a:pt x="11" y="994"/>
                  </a:lnTo>
                  <a:lnTo>
                    <a:pt x="13" y="994"/>
                  </a:lnTo>
                  <a:lnTo>
                    <a:pt x="13" y="994"/>
                  </a:lnTo>
                  <a:lnTo>
                    <a:pt x="13" y="994"/>
                  </a:lnTo>
                  <a:lnTo>
                    <a:pt x="13" y="994"/>
                  </a:lnTo>
                  <a:lnTo>
                    <a:pt x="13" y="994"/>
                  </a:lnTo>
                  <a:lnTo>
                    <a:pt x="13" y="992"/>
                  </a:lnTo>
                  <a:lnTo>
                    <a:pt x="13" y="992"/>
                  </a:lnTo>
                  <a:lnTo>
                    <a:pt x="15" y="988"/>
                  </a:lnTo>
                  <a:lnTo>
                    <a:pt x="15" y="988"/>
                  </a:lnTo>
                  <a:lnTo>
                    <a:pt x="15" y="988"/>
                  </a:lnTo>
                  <a:lnTo>
                    <a:pt x="15" y="987"/>
                  </a:lnTo>
                  <a:close/>
                  <a:moveTo>
                    <a:pt x="141" y="978"/>
                  </a:moveTo>
                  <a:lnTo>
                    <a:pt x="141" y="978"/>
                  </a:lnTo>
                  <a:lnTo>
                    <a:pt x="141" y="978"/>
                  </a:lnTo>
                  <a:lnTo>
                    <a:pt x="139" y="976"/>
                  </a:lnTo>
                  <a:lnTo>
                    <a:pt x="139" y="976"/>
                  </a:lnTo>
                  <a:lnTo>
                    <a:pt x="139" y="976"/>
                  </a:lnTo>
                  <a:lnTo>
                    <a:pt x="139" y="974"/>
                  </a:lnTo>
                  <a:lnTo>
                    <a:pt x="139" y="974"/>
                  </a:lnTo>
                  <a:lnTo>
                    <a:pt x="139" y="974"/>
                  </a:lnTo>
                  <a:lnTo>
                    <a:pt x="139" y="972"/>
                  </a:lnTo>
                  <a:lnTo>
                    <a:pt x="139" y="970"/>
                  </a:lnTo>
                  <a:lnTo>
                    <a:pt x="139" y="969"/>
                  </a:lnTo>
                  <a:lnTo>
                    <a:pt x="139" y="969"/>
                  </a:lnTo>
                  <a:lnTo>
                    <a:pt x="139" y="969"/>
                  </a:lnTo>
                  <a:lnTo>
                    <a:pt x="139" y="969"/>
                  </a:lnTo>
                  <a:lnTo>
                    <a:pt x="139" y="969"/>
                  </a:lnTo>
                  <a:lnTo>
                    <a:pt x="138" y="969"/>
                  </a:lnTo>
                  <a:lnTo>
                    <a:pt x="138" y="970"/>
                  </a:lnTo>
                  <a:lnTo>
                    <a:pt x="136" y="970"/>
                  </a:lnTo>
                  <a:lnTo>
                    <a:pt x="134" y="970"/>
                  </a:lnTo>
                  <a:lnTo>
                    <a:pt x="130" y="970"/>
                  </a:lnTo>
                  <a:lnTo>
                    <a:pt x="127" y="969"/>
                  </a:lnTo>
                  <a:lnTo>
                    <a:pt x="127" y="969"/>
                  </a:lnTo>
                  <a:lnTo>
                    <a:pt x="125" y="969"/>
                  </a:lnTo>
                  <a:lnTo>
                    <a:pt x="125" y="969"/>
                  </a:lnTo>
                  <a:lnTo>
                    <a:pt x="125" y="969"/>
                  </a:lnTo>
                  <a:lnTo>
                    <a:pt x="125" y="969"/>
                  </a:lnTo>
                  <a:lnTo>
                    <a:pt x="125" y="969"/>
                  </a:lnTo>
                  <a:lnTo>
                    <a:pt x="125" y="970"/>
                  </a:lnTo>
                  <a:lnTo>
                    <a:pt x="125" y="972"/>
                  </a:lnTo>
                  <a:lnTo>
                    <a:pt x="123" y="972"/>
                  </a:lnTo>
                  <a:lnTo>
                    <a:pt x="123" y="974"/>
                  </a:lnTo>
                  <a:lnTo>
                    <a:pt x="123" y="974"/>
                  </a:lnTo>
                  <a:lnTo>
                    <a:pt x="121" y="976"/>
                  </a:lnTo>
                  <a:lnTo>
                    <a:pt x="121" y="976"/>
                  </a:lnTo>
                  <a:lnTo>
                    <a:pt x="120" y="978"/>
                  </a:lnTo>
                  <a:lnTo>
                    <a:pt x="118" y="978"/>
                  </a:lnTo>
                  <a:lnTo>
                    <a:pt x="118" y="979"/>
                  </a:lnTo>
                  <a:lnTo>
                    <a:pt x="118" y="979"/>
                  </a:lnTo>
                  <a:lnTo>
                    <a:pt x="118" y="981"/>
                  </a:lnTo>
                  <a:lnTo>
                    <a:pt x="118" y="981"/>
                  </a:lnTo>
                  <a:lnTo>
                    <a:pt x="118" y="983"/>
                  </a:lnTo>
                  <a:lnTo>
                    <a:pt x="120" y="983"/>
                  </a:lnTo>
                  <a:lnTo>
                    <a:pt x="120" y="987"/>
                  </a:lnTo>
                  <a:lnTo>
                    <a:pt x="120" y="987"/>
                  </a:lnTo>
                  <a:lnTo>
                    <a:pt x="121" y="987"/>
                  </a:lnTo>
                  <a:lnTo>
                    <a:pt x="121" y="988"/>
                  </a:lnTo>
                  <a:lnTo>
                    <a:pt x="121" y="988"/>
                  </a:lnTo>
                  <a:lnTo>
                    <a:pt x="123" y="988"/>
                  </a:lnTo>
                  <a:lnTo>
                    <a:pt x="125" y="992"/>
                  </a:lnTo>
                  <a:lnTo>
                    <a:pt x="127" y="992"/>
                  </a:lnTo>
                  <a:lnTo>
                    <a:pt x="127" y="992"/>
                  </a:lnTo>
                  <a:lnTo>
                    <a:pt x="129" y="992"/>
                  </a:lnTo>
                  <a:lnTo>
                    <a:pt x="130" y="992"/>
                  </a:lnTo>
                  <a:lnTo>
                    <a:pt x="130" y="992"/>
                  </a:lnTo>
                  <a:lnTo>
                    <a:pt x="130" y="992"/>
                  </a:lnTo>
                  <a:lnTo>
                    <a:pt x="130" y="992"/>
                  </a:lnTo>
                  <a:lnTo>
                    <a:pt x="132" y="990"/>
                  </a:lnTo>
                  <a:lnTo>
                    <a:pt x="132" y="990"/>
                  </a:lnTo>
                  <a:lnTo>
                    <a:pt x="134" y="990"/>
                  </a:lnTo>
                  <a:lnTo>
                    <a:pt x="138" y="990"/>
                  </a:lnTo>
                  <a:lnTo>
                    <a:pt x="138" y="988"/>
                  </a:lnTo>
                  <a:lnTo>
                    <a:pt x="139" y="987"/>
                  </a:lnTo>
                  <a:lnTo>
                    <a:pt x="139" y="987"/>
                  </a:lnTo>
                  <a:lnTo>
                    <a:pt x="141" y="987"/>
                  </a:lnTo>
                  <a:lnTo>
                    <a:pt x="141" y="985"/>
                  </a:lnTo>
                  <a:lnTo>
                    <a:pt x="139" y="985"/>
                  </a:lnTo>
                  <a:lnTo>
                    <a:pt x="139" y="983"/>
                  </a:lnTo>
                  <a:lnTo>
                    <a:pt x="141" y="983"/>
                  </a:lnTo>
                  <a:lnTo>
                    <a:pt x="141" y="981"/>
                  </a:lnTo>
                  <a:lnTo>
                    <a:pt x="141" y="981"/>
                  </a:lnTo>
                  <a:lnTo>
                    <a:pt x="141" y="981"/>
                  </a:lnTo>
                  <a:lnTo>
                    <a:pt x="141" y="979"/>
                  </a:lnTo>
                  <a:lnTo>
                    <a:pt x="141" y="979"/>
                  </a:lnTo>
                  <a:lnTo>
                    <a:pt x="141" y="978"/>
                  </a:lnTo>
                  <a:close/>
                  <a:moveTo>
                    <a:pt x="53" y="970"/>
                  </a:moveTo>
                  <a:lnTo>
                    <a:pt x="51" y="969"/>
                  </a:lnTo>
                  <a:lnTo>
                    <a:pt x="49" y="967"/>
                  </a:lnTo>
                  <a:lnTo>
                    <a:pt x="46" y="965"/>
                  </a:lnTo>
                  <a:lnTo>
                    <a:pt x="44" y="967"/>
                  </a:lnTo>
                  <a:lnTo>
                    <a:pt x="42" y="969"/>
                  </a:lnTo>
                  <a:lnTo>
                    <a:pt x="42" y="970"/>
                  </a:lnTo>
                  <a:lnTo>
                    <a:pt x="42" y="972"/>
                  </a:lnTo>
                  <a:lnTo>
                    <a:pt x="44" y="974"/>
                  </a:lnTo>
                  <a:lnTo>
                    <a:pt x="47" y="976"/>
                  </a:lnTo>
                  <a:lnTo>
                    <a:pt x="47" y="978"/>
                  </a:lnTo>
                  <a:lnTo>
                    <a:pt x="49" y="976"/>
                  </a:lnTo>
                  <a:lnTo>
                    <a:pt x="51" y="976"/>
                  </a:lnTo>
                  <a:lnTo>
                    <a:pt x="51" y="976"/>
                  </a:lnTo>
                  <a:lnTo>
                    <a:pt x="53" y="974"/>
                  </a:lnTo>
                  <a:lnTo>
                    <a:pt x="55" y="974"/>
                  </a:lnTo>
                  <a:lnTo>
                    <a:pt x="55" y="972"/>
                  </a:lnTo>
                  <a:lnTo>
                    <a:pt x="55" y="970"/>
                  </a:lnTo>
                  <a:lnTo>
                    <a:pt x="53" y="970"/>
                  </a:lnTo>
                  <a:close/>
                  <a:moveTo>
                    <a:pt x="100" y="947"/>
                  </a:moveTo>
                  <a:lnTo>
                    <a:pt x="94" y="945"/>
                  </a:lnTo>
                  <a:lnTo>
                    <a:pt x="94" y="945"/>
                  </a:lnTo>
                  <a:lnTo>
                    <a:pt x="92" y="947"/>
                  </a:lnTo>
                  <a:lnTo>
                    <a:pt x="92" y="947"/>
                  </a:lnTo>
                  <a:lnTo>
                    <a:pt x="91" y="947"/>
                  </a:lnTo>
                  <a:lnTo>
                    <a:pt x="91" y="947"/>
                  </a:lnTo>
                  <a:lnTo>
                    <a:pt x="91" y="949"/>
                  </a:lnTo>
                  <a:lnTo>
                    <a:pt x="89" y="949"/>
                  </a:lnTo>
                  <a:lnTo>
                    <a:pt x="89" y="949"/>
                  </a:lnTo>
                  <a:lnTo>
                    <a:pt x="89" y="950"/>
                  </a:lnTo>
                  <a:lnTo>
                    <a:pt x="89" y="950"/>
                  </a:lnTo>
                  <a:lnTo>
                    <a:pt x="87" y="950"/>
                  </a:lnTo>
                  <a:lnTo>
                    <a:pt x="85" y="952"/>
                  </a:lnTo>
                  <a:lnTo>
                    <a:pt x="83" y="954"/>
                  </a:lnTo>
                  <a:lnTo>
                    <a:pt x="83" y="954"/>
                  </a:lnTo>
                  <a:lnTo>
                    <a:pt x="82" y="954"/>
                  </a:lnTo>
                  <a:lnTo>
                    <a:pt x="82" y="954"/>
                  </a:lnTo>
                  <a:lnTo>
                    <a:pt x="80" y="956"/>
                  </a:lnTo>
                  <a:lnTo>
                    <a:pt x="80" y="956"/>
                  </a:lnTo>
                  <a:lnTo>
                    <a:pt x="78" y="956"/>
                  </a:lnTo>
                  <a:lnTo>
                    <a:pt x="76" y="956"/>
                  </a:lnTo>
                  <a:lnTo>
                    <a:pt x="74" y="956"/>
                  </a:lnTo>
                  <a:lnTo>
                    <a:pt x="73" y="956"/>
                  </a:lnTo>
                  <a:lnTo>
                    <a:pt x="73" y="956"/>
                  </a:lnTo>
                  <a:lnTo>
                    <a:pt x="71" y="958"/>
                  </a:lnTo>
                  <a:lnTo>
                    <a:pt x="71" y="958"/>
                  </a:lnTo>
                  <a:lnTo>
                    <a:pt x="69" y="958"/>
                  </a:lnTo>
                  <a:lnTo>
                    <a:pt x="69" y="956"/>
                  </a:lnTo>
                  <a:lnTo>
                    <a:pt x="67" y="956"/>
                  </a:lnTo>
                  <a:lnTo>
                    <a:pt x="65" y="958"/>
                  </a:lnTo>
                  <a:lnTo>
                    <a:pt x="64" y="958"/>
                  </a:lnTo>
                  <a:lnTo>
                    <a:pt x="64" y="960"/>
                  </a:lnTo>
                  <a:lnTo>
                    <a:pt x="65" y="961"/>
                  </a:lnTo>
                  <a:lnTo>
                    <a:pt x="67" y="961"/>
                  </a:lnTo>
                  <a:lnTo>
                    <a:pt x="67" y="963"/>
                  </a:lnTo>
                  <a:lnTo>
                    <a:pt x="67" y="963"/>
                  </a:lnTo>
                  <a:lnTo>
                    <a:pt x="67" y="967"/>
                  </a:lnTo>
                  <a:lnTo>
                    <a:pt x="67" y="967"/>
                  </a:lnTo>
                  <a:lnTo>
                    <a:pt x="69" y="967"/>
                  </a:lnTo>
                  <a:lnTo>
                    <a:pt x="69" y="969"/>
                  </a:lnTo>
                  <a:lnTo>
                    <a:pt x="71" y="970"/>
                  </a:lnTo>
                  <a:lnTo>
                    <a:pt x="71" y="970"/>
                  </a:lnTo>
                  <a:lnTo>
                    <a:pt x="73" y="972"/>
                  </a:lnTo>
                  <a:lnTo>
                    <a:pt x="73" y="974"/>
                  </a:lnTo>
                  <a:lnTo>
                    <a:pt x="73" y="974"/>
                  </a:lnTo>
                  <a:lnTo>
                    <a:pt x="73" y="976"/>
                  </a:lnTo>
                  <a:lnTo>
                    <a:pt x="73" y="976"/>
                  </a:lnTo>
                  <a:lnTo>
                    <a:pt x="74" y="976"/>
                  </a:lnTo>
                  <a:lnTo>
                    <a:pt x="74" y="976"/>
                  </a:lnTo>
                  <a:lnTo>
                    <a:pt x="74" y="976"/>
                  </a:lnTo>
                  <a:lnTo>
                    <a:pt x="74" y="978"/>
                  </a:lnTo>
                  <a:lnTo>
                    <a:pt x="74" y="978"/>
                  </a:lnTo>
                  <a:lnTo>
                    <a:pt x="76" y="978"/>
                  </a:lnTo>
                  <a:lnTo>
                    <a:pt x="76" y="978"/>
                  </a:lnTo>
                  <a:lnTo>
                    <a:pt x="78" y="978"/>
                  </a:lnTo>
                  <a:lnTo>
                    <a:pt x="80" y="976"/>
                  </a:lnTo>
                  <a:lnTo>
                    <a:pt x="82" y="976"/>
                  </a:lnTo>
                  <a:lnTo>
                    <a:pt x="83" y="976"/>
                  </a:lnTo>
                  <a:lnTo>
                    <a:pt x="83" y="974"/>
                  </a:lnTo>
                  <a:lnTo>
                    <a:pt x="87" y="972"/>
                  </a:lnTo>
                  <a:lnTo>
                    <a:pt x="87" y="970"/>
                  </a:lnTo>
                  <a:lnTo>
                    <a:pt x="89" y="969"/>
                  </a:lnTo>
                  <a:lnTo>
                    <a:pt x="89" y="969"/>
                  </a:lnTo>
                  <a:lnTo>
                    <a:pt x="89" y="967"/>
                  </a:lnTo>
                  <a:lnTo>
                    <a:pt x="91" y="963"/>
                  </a:lnTo>
                  <a:lnTo>
                    <a:pt x="91" y="961"/>
                  </a:lnTo>
                  <a:lnTo>
                    <a:pt x="91" y="961"/>
                  </a:lnTo>
                  <a:lnTo>
                    <a:pt x="91" y="961"/>
                  </a:lnTo>
                  <a:lnTo>
                    <a:pt x="91" y="960"/>
                  </a:lnTo>
                  <a:lnTo>
                    <a:pt x="91" y="960"/>
                  </a:lnTo>
                  <a:lnTo>
                    <a:pt x="91" y="958"/>
                  </a:lnTo>
                  <a:lnTo>
                    <a:pt x="91" y="958"/>
                  </a:lnTo>
                  <a:lnTo>
                    <a:pt x="92" y="956"/>
                  </a:lnTo>
                  <a:lnTo>
                    <a:pt x="92" y="956"/>
                  </a:lnTo>
                  <a:lnTo>
                    <a:pt x="92" y="956"/>
                  </a:lnTo>
                  <a:lnTo>
                    <a:pt x="94" y="954"/>
                  </a:lnTo>
                  <a:lnTo>
                    <a:pt x="96" y="952"/>
                  </a:lnTo>
                  <a:lnTo>
                    <a:pt x="98" y="952"/>
                  </a:lnTo>
                  <a:lnTo>
                    <a:pt x="98" y="950"/>
                  </a:lnTo>
                  <a:lnTo>
                    <a:pt x="102" y="949"/>
                  </a:lnTo>
                  <a:lnTo>
                    <a:pt x="103" y="947"/>
                  </a:lnTo>
                  <a:lnTo>
                    <a:pt x="103" y="945"/>
                  </a:lnTo>
                  <a:lnTo>
                    <a:pt x="102" y="945"/>
                  </a:lnTo>
                  <a:lnTo>
                    <a:pt x="100" y="947"/>
                  </a:lnTo>
                  <a:close/>
                  <a:moveTo>
                    <a:pt x="217" y="938"/>
                  </a:moveTo>
                  <a:lnTo>
                    <a:pt x="217" y="936"/>
                  </a:lnTo>
                  <a:lnTo>
                    <a:pt x="215" y="936"/>
                  </a:lnTo>
                  <a:lnTo>
                    <a:pt x="213" y="936"/>
                  </a:lnTo>
                  <a:lnTo>
                    <a:pt x="212" y="936"/>
                  </a:lnTo>
                  <a:lnTo>
                    <a:pt x="210" y="936"/>
                  </a:lnTo>
                  <a:lnTo>
                    <a:pt x="210" y="938"/>
                  </a:lnTo>
                  <a:lnTo>
                    <a:pt x="210" y="938"/>
                  </a:lnTo>
                  <a:lnTo>
                    <a:pt x="210" y="940"/>
                  </a:lnTo>
                  <a:lnTo>
                    <a:pt x="208" y="941"/>
                  </a:lnTo>
                  <a:lnTo>
                    <a:pt x="208" y="945"/>
                  </a:lnTo>
                  <a:lnTo>
                    <a:pt x="206" y="947"/>
                  </a:lnTo>
                  <a:lnTo>
                    <a:pt x="204" y="950"/>
                  </a:lnTo>
                  <a:lnTo>
                    <a:pt x="203" y="952"/>
                  </a:lnTo>
                  <a:lnTo>
                    <a:pt x="203" y="954"/>
                  </a:lnTo>
                  <a:lnTo>
                    <a:pt x="203" y="954"/>
                  </a:lnTo>
                  <a:lnTo>
                    <a:pt x="201" y="958"/>
                  </a:lnTo>
                  <a:lnTo>
                    <a:pt x="199" y="960"/>
                  </a:lnTo>
                  <a:lnTo>
                    <a:pt x="199" y="961"/>
                  </a:lnTo>
                  <a:lnTo>
                    <a:pt x="199" y="963"/>
                  </a:lnTo>
                  <a:lnTo>
                    <a:pt x="199" y="965"/>
                  </a:lnTo>
                  <a:lnTo>
                    <a:pt x="199" y="965"/>
                  </a:lnTo>
                  <a:lnTo>
                    <a:pt x="197" y="967"/>
                  </a:lnTo>
                  <a:lnTo>
                    <a:pt x="195" y="969"/>
                  </a:lnTo>
                  <a:lnTo>
                    <a:pt x="192" y="970"/>
                  </a:lnTo>
                  <a:lnTo>
                    <a:pt x="190" y="972"/>
                  </a:lnTo>
                  <a:lnTo>
                    <a:pt x="188" y="972"/>
                  </a:lnTo>
                  <a:lnTo>
                    <a:pt x="186" y="972"/>
                  </a:lnTo>
                  <a:lnTo>
                    <a:pt x="185" y="972"/>
                  </a:lnTo>
                  <a:lnTo>
                    <a:pt x="185" y="972"/>
                  </a:lnTo>
                  <a:lnTo>
                    <a:pt x="185" y="972"/>
                  </a:lnTo>
                  <a:lnTo>
                    <a:pt x="185" y="972"/>
                  </a:lnTo>
                  <a:lnTo>
                    <a:pt x="185" y="974"/>
                  </a:lnTo>
                  <a:lnTo>
                    <a:pt x="185" y="974"/>
                  </a:lnTo>
                  <a:lnTo>
                    <a:pt x="185" y="974"/>
                  </a:lnTo>
                  <a:lnTo>
                    <a:pt x="188" y="974"/>
                  </a:lnTo>
                  <a:lnTo>
                    <a:pt x="190" y="974"/>
                  </a:lnTo>
                  <a:lnTo>
                    <a:pt x="192" y="976"/>
                  </a:lnTo>
                  <a:lnTo>
                    <a:pt x="192" y="976"/>
                  </a:lnTo>
                  <a:lnTo>
                    <a:pt x="194" y="974"/>
                  </a:lnTo>
                  <a:lnTo>
                    <a:pt x="195" y="972"/>
                  </a:lnTo>
                  <a:lnTo>
                    <a:pt x="197" y="970"/>
                  </a:lnTo>
                  <a:lnTo>
                    <a:pt x="199" y="969"/>
                  </a:lnTo>
                  <a:lnTo>
                    <a:pt x="201" y="969"/>
                  </a:lnTo>
                  <a:lnTo>
                    <a:pt x="203" y="969"/>
                  </a:lnTo>
                  <a:lnTo>
                    <a:pt x="204" y="967"/>
                  </a:lnTo>
                  <a:lnTo>
                    <a:pt x="206" y="967"/>
                  </a:lnTo>
                  <a:lnTo>
                    <a:pt x="212" y="965"/>
                  </a:lnTo>
                  <a:lnTo>
                    <a:pt x="213" y="965"/>
                  </a:lnTo>
                  <a:lnTo>
                    <a:pt x="213" y="961"/>
                  </a:lnTo>
                  <a:lnTo>
                    <a:pt x="215" y="960"/>
                  </a:lnTo>
                  <a:lnTo>
                    <a:pt x="215" y="960"/>
                  </a:lnTo>
                  <a:lnTo>
                    <a:pt x="215" y="958"/>
                  </a:lnTo>
                  <a:lnTo>
                    <a:pt x="215" y="958"/>
                  </a:lnTo>
                  <a:lnTo>
                    <a:pt x="215" y="958"/>
                  </a:lnTo>
                  <a:lnTo>
                    <a:pt x="215" y="956"/>
                  </a:lnTo>
                  <a:lnTo>
                    <a:pt x="217" y="956"/>
                  </a:lnTo>
                  <a:lnTo>
                    <a:pt x="217" y="956"/>
                  </a:lnTo>
                  <a:lnTo>
                    <a:pt x="217" y="954"/>
                  </a:lnTo>
                  <a:lnTo>
                    <a:pt x="217" y="954"/>
                  </a:lnTo>
                  <a:lnTo>
                    <a:pt x="217" y="954"/>
                  </a:lnTo>
                  <a:lnTo>
                    <a:pt x="217" y="954"/>
                  </a:lnTo>
                  <a:lnTo>
                    <a:pt x="217" y="952"/>
                  </a:lnTo>
                  <a:lnTo>
                    <a:pt x="217" y="950"/>
                  </a:lnTo>
                  <a:lnTo>
                    <a:pt x="217" y="950"/>
                  </a:lnTo>
                  <a:lnTo>
                    <a:pt x="217" y="949"/>
                  </a:lnTo>
                  <a:lnTo>
                    <a:pt x="219" y="947"/>
                  </a:lnTo>
                  <a:lnTo>
                    <a:pt x="219" y="941"/>
                  </a:lnTo>
                  <a:lnTo>
                    <a:pt x="219" y="940"/>
                  </a:lnTo>
                  <a:lnTo>
                    <a:pt x="217" y="938"/>
                  </a:lnTo>
                  <a:close/>
                  <a:moveTo>
                    <a:pt x="24" y="936"/>
                  </a:moveTo>
                  <a:lnTo>
                    <a:pt x="24" y="936"/>
                  </a:lnTo>
                  <a:lnTo>
                    <a:pt x="22" y="934"/>
                  </a:lnTo>
                  <a:lnTo>
                    <a:pt x="22" y="934"/>
                  </a:lnTo>
                  <a:lnTo>
                    <a:pt x="22" y="932"/>
                  </a:lnTo>
                  <a:lnTo>
                    <a:pt x="22" y="932"/>
                  </a:lnTo>
                  <a:lnTo>
                    <a:pt x="20" y="931"/>
                  </a:lnTo>
                  <a:lnTo>
                    <a:pt x="20" y="931"/>
                  </a:lnTo>
                  <a:lnTo>
                    <a:pt x="18" y="931"/>
                  </a:lnTo>
                  <a:lnTo>
                    <a:pt x="17" y="931"/>
                  </a:lnTo>
                  <a:lnTo>
                    <a:pt x="17" y="931"/>
                  </a:lnTo>
                  <a:lnTo>
                    <a:pt x="15" y="931"/>
                  </a:lnTo>
                  <a:lnTo>
                    <a:pt x="13" y="929"/>
                  </a:lnTo>
                  <a:lnTo>
                    <a:pt x="13" y="931"/>
                  </a:lnTo>
                  <a:lnTo>
                    <a:pt x="11" y="932"/>
                  </a:lnTo>
                  <a:lnTo>
                    <a:pt x="9" y="934"/>
                  </a:lnTo>
                  <a:lnTo>
                    <a:pt x="9" y="936"/>
                  </a:lnTo>
                  <a:lnTo>
                    <a:pt x="9" y="936"/>
                  </a:lnTo>
                  <a:lnTo>
                    <a:pt x="11" y="936"/>
                  </a:lnTo>
                  <a:lnTo>
                    <a:pt x="11" y="938"/>
                  </a:lnTo>
                  <a:lnTo>
                    <a:pt x="11" y="938"/>
                  </a:lnTo>
                  <a:lnTo>
                    <a:pt x="11" y="940"/>
                  </a:lnTo>
                  <a:lnTo>
                    <a:pt x="13" y="943"/>
                  </a:lnTo>
                  <a:lnTo>
                    <a:pt x="13" y="943"/>
                  </a:lnTo>
                  <a:lnTo>
                    <a:pt x="15" y="945"/>
                  </a:lnTo>
                  <a:lnTo>
                    <a:pt x="15" y="947"/>
                  </a:lnTo>
                  <a:lnTo>
                    <a:pt x="15" y="947"/>
                  </a:lnTo>
                  <a:lnTo>
                    <a:pt x="15" y="950"/>
                  </a:lnTo>
                  <a:lnTo>
                    <a:pt x="17" y="950"/>
                  </a:lnTo>
                  <a:lnTo>
                    <a:pt x="17" y="952"/>
                  </a:lnTo>
                  <a:lnTo>
                    <a:pt x="17" y="952"/>
                  </a:lnTo>
                  <a:lnTo>
                    <a:pt x="18" y="952"/>
                  </a:lnTo>
                  <a:lnTo>
                    <a:pt x="18" y="950"/>
                  </a:lnTo>
                  <a:lnTo>
                    <a:pt x="18" y="949"/>
                  </a:lnTo>
                  <a:lnTo>
                    <a:pt x="20" y="947"/>
                  </a:lnTo>
                  <a:lnTo>
                    <a:pt x="22" y="945"/>
                  </a:lnTo>
                  <a:lnTo>
                    <a:pt x="22" y="943"/>
                  </a:lnTo>
                  <a:lnTo>
                    <a:pt x="22" y="943"/>
                  </a:lnTo>
                  <a:lnTo>
                    <a:pt x="22" y="941"/>
                  </a:lnTo>
                  <a:lnTo>
                    <a:pt x="20" y="940"/>
                  </a:lnTo>
                  <a:lnTo>
                    <a:pt x="22" y="938"/>
                  </a:lnTo>
                  <a:lnTo>
                    <a:pt x="24" y="936"/>
                  </a:lnTo>
                  <a:close/>
                  <a:moveTo>
                    <a:pt x="237" y="907"/>
                  </a:moveTo>
                  <a:lnTo>
                    <a:pt x="235" y="907"/>
                  </a:lnTo>
                  <a:lnTo>
                    <a:pt x="235" y="909"/>
                  </a:lnTo>
                  <a:lnTo>
                    <a:pt x="235" y="909"/>
                  </a:lnTo>
                  <a:lnTo>
                    <a:pt x="233" y="911"/>
                  </a:lnTo>
                  <a:lnTo>
                    <a:pt x="233" y="913"/>
                  </a:lnTo>
                  <a:lnTo>
                    <a:pt x="233" y="913"/>
                  </a:lnTo>
                  <a:lnTo>
                    <a:pt x="232" y="914"/>
                  </a:lnTo>
                  <a:lnTo>
                    <a:pt x="230" y="914"/>
                  </a:lnTo>
                  <a:lnTo>
                    <a:pt x="228" y="914"/>
                  </a:lnTo>
                  <a:lnTo>
                    <a:pt x="228" y="914"/>
                  </a:lnTo>
                  <a:lnTo>
                    <a:pt x="226" y="914"/>
                  </a:lnTo>
                  <a:lnTo>
                    <a:pt x="224" y="916"/>
                  </a:lnTo>
                  <a:lnTo>
                    <a:pt x="224" y="916"/>
                  </a:lnTo>
                  <a:lnTo>
                    <a:pt x="223" y="916"/>
                  </a:lnTo>
                  <a:lnTo>
                    <a:pt x="223" y="916"/>
                  </a:lnTo>
                  <a:lnTo>
                    <a:pt x="221" y="916"/>
                  </a:lnTo>
                  <a:lnTo>
                    <a:pt x="221" y="918"/>
                  </a:lnTo>
                  <a:lnTo>
                    <a:pt x="219" y="918"/>
                  </a:lnTo>
                  <a:lnTo>
                    <a:pt x="217" y="922"/>
                  </a:lnTo>
                  <a:lnTo>
                    <a:pt x="217" y="922"/>
                  </a:lnTo>
                  <a:lnTo>
                    <a:pt x="217" y="925"/>
                  </a:lnTo>
                  <a:lnTo>
                    <a:pt x="217" y="925"/>
                  </a:lnTo>
                  <a:lnTo>
                    <a:pt x="217" y="927"/>
                  </a:lnTo>
                  <a:lnTo>
                    <a:pt x="217" y="927"/>
                  </a:lnTo>
                  <a:lnTo>
                    <a:pt x="215" y="927"/>
                  </a:lnTo>
                  <a:lnTo>
                    <a:pt x="215" y="927"/>
                  </a:lnTo>
                  <a:lnTo>
                    <a:pt x="215" y="929"/>
                  </a:lnTo>
                  <a:lnTo>
                    <a:pt x="217" y="929"/>
                  </a:lnTo>
                  <a:lnTo>
                    <a:pt x="217" y="929"/>
                  </a:lnTo>
                  <a:lnTo>
                    <a:pt x="219" y="929"/>
                  </a:lnTo>
                  <a:lnTo>
                    <a:pt x="221" y="929"/>
                  </a:lnTo>
                  <a:lnTo>
                    <a:pt x="221" y="931"/>
                  </a:lnTo>
                  <a:lnTo>
                    <a:pt x="221" y="931"/>
                  </a:lnTo>
                  <a:lnTo>
                    <a:pt x="223" y="929"/>
                  </a:lnTo>
                  <a:lnTo>
                    <a:pt x="223" y="927"/>
                  </a:lnTo>
                  <a:lnTo>
                    <a:pt x="224" y="925"/>
                  </a:lnTo>
                  <a:lnTo>
                    <a:pt x="226" y="925"/>
                  </a:lnTo>
                  <a:lnTo>
                    <a:pt x="226" y="925"/>
                  </a:lnTo>
                  <a:lnTo>
                    <a:pt x="228" y="925"/>
                  </a:lnTo>
                  <a:lnTo>
                    <a:pt x="228" y="925"/>
                  </a:lnTo>
                  <a:lnTo>
                    <a:pt x="230" y="925"/>
                  </a:lnTo>
                  <a:lnTo>
                    <a:pt x="230" y="925"/>
                  </a:lnTo>
                  <a:lnTo>
                    <a:pt x="230" y="923"/>
                  </a:lnTo>
                  <a:lnTo>
                    <a:pt x="232" y="923"/>
                  </a:lnTo>
                  <a:lnTo>
                    <a:pt x="233" y="922"/>
                  </a:lnTo>
                  <a:lnTo>
                    <a:pt x="235" y="922"/>
                  </a:lnTo>
                  <a:lnTo>
                    <a:pt x="237" y="920"/>
                  </a:lnTo>
                  <a:lnTo>
                    <a:pt x="237" y="920"/>
                  </a:lnTo>
                  <a:lnTo>
                    <a:pt x="237" y="918"/>
                  </a:lnTo>
                  <a:lnTo>
                    <a:pt x="237" y="918"/>
                  </a:lnTo>
                  <a:lnTo>
                    <a:pt x="237" y="918"/>
                  </a:lnTo>
                  <a:lnTo>
                    <a:pt x="237" y="916"/>
                  </a:lnTo>
                  <a:lnTo>
                    <a:pt x="237" y="916"/>
                  </a:lnTo>
                  <a:lnTo>
                    <a:pt x="237" y="916"/>
                  </a:lnTo>
                  <a:lnTo>
                    <a:pt x="237" y="914"/>
                  </a:lnTo>
                  <a:lnTo>
                    <a:pt x="237" y="914"/>
                  </a:lnTo>
                  <a:lnTo>
                    <a:pt x="237" y="913"/>
                  </a:lnTo>
                  <a:lnTo>
                    <a:pt x="237" y="913"/>
                  </a:lnTo>
                  <a:lnTo>
                    <a:pt x="239" y="911"/>
                  </a:lnTo>
                  <a:lnTo>
                    <a:pt x="239" y="911"/>
                  </a:lnTo>
                  <a:lnTo>
                    <a:pt x="239" y="909"/>
                  </a:lnTo>
                  <a:lnTo>
                    <a:pt x="237" y="907"/>
                  </a:lnTo>
                  <a:lnTo>
                    <a:pt x="237" y="907"/>
                  </a:lnTo>
                  <a:close/>
                  <a:moveTo>
                    <a:pt x="235" y="907"/>
                  </a:moveTo>
                  <a:lnTo>
                    <a:pt x="235" y="905"/>
                  </a:lnTo>
                  <a:lnTo>
                    <a:pt x="235" y="905"/>
                  </a:lnTo>
                  <a:lnTo>
                    <a:pt x="233" y="905"/>
                  </a:lnTo>
                  <a:lnTo>
                    <a:pt x="233" y="905"/>
                  </a:lnTo>
                  <a:lnTo>
                    <a:pt x="233" y="907"/>
                  </a:lnTo>
                  <a:lnTo>
                    <a:pt x="233" y="907"/>
                  </a:lnTo>
                  <a:lnTo>
                    <a:pt x="233" y="909"/>
                  </a:lnTo>
                  <a:lnTo>
                    <a:pt x="233" y="909"/>
                  </a:lnTo>
                  <a:lnTo>
                    <a:pt x="235" y="907"/>
                  </a:lnTo>
                  <a:close/>
                  <a:moveTo>
                    <a:pt x="696" y="559"/>
                  </a:moveTo>
                  <a:lnTo>
                    <a:pt x="696" y="559"/>
                  </a:lnTo>
                  <a:lnTo>
                    <a:pt x="696" y="559"/>
                  </a:lnTo>
                  <a:lnTo>
                    <a:pt x="696" y="559"/>
                  </a:lnTo>
                  <a:lnTo>
                    <a:pt x="696" y="559"/>
                  </a:lnTo>
                  <a:lnTo>
                    <a:pt x="696" y="559"/>
                  </a:lnTo>
                  <a:lnTo>
                    <a:pt x="696" y="559"/>
                  </a:lnTo>
                  <a:lnTo>
                    <a:pt x="696" y="559"/>
                  </a:lnTo>
                  <a:lnTo>
                    <a:pt x="696" y="559"/>
                  </a:lnTo>
                  <a:close/>
                  <a:moveTo>
                    <a:pt x="788" y="557"/>
                  </a:moveTo>
                  <a:lnTo>
                    <a:pt x="788" y="557"/>
                  </a:lnTo>
                  <a:lnTo>
                    <a:pt x="788" y="557"/>
                  </a:lnTo>
                  <a:lnTo>
                    <a:pt x="790" y="557"/>
                  </a:lnTo>
                  <a:lnTo>
                    <a:pt x="790" y="557"/>
                  </a:lnTo>
                  <a:lnTo>
                    <a:pt x="788" y="557"/>
                  </a:lnTo>
                  <a:close/>
                  <a:moveTo>
                    <a:pt x="716" y="555"/>
                  </a:moveTo>
                  <a:lnTo>
                    <a:pt x="716" y="555"/>
                  </a:lnTo>
                  <a:lnTo>
                    <a:pt x="716" y="555"/>
                  </a:lnTo>
                  <a:lnTo>
                    <a:pt x="716" y="555"/>
                  </a:lnTo>
                  <a:lnTo>
                    <a:pt x="716" y="555"/>
                  </a:lnTo>
                  <a:lnTo>
                    <a:pt x="716" y="555"/>
                  </a:lnTo>
                  <a:close/>
                  <a:moveTo>
                    <a:pt x="716" y="555"/>
                  </a:moveTo>
                  <a:lnTo>
                    <a:pt x="716" y="555"/>
                  </a:lnTo>
                  <a:lnTo>
                    <a:pt x="716" y="555"/>
                  </a:lnTo>
                  <a:lnTo>
                    <a:pt x="716" y="555"/>
                  </a:lnTo>
                  <a:lnTo>
                    <a:pt x="716" y="555"/>
                  </a:lnTo>
                  <a:lnTo>
                    <a:pt x="716" y="555"/>
                  </a:lnTo>
                  <a:lnTo>
                    <a:pt x="716" y="555"/>
                  </a:lnTo>
                  <a:lnTo>
                    <a:pt x="716" y="555"/>
                  </a:lnTo>
                  <a:close/>
                  <a:moveTo>
                    <a:pt x="764" y="551"/>
                  </a:moveTo>
                  <a:lnTo>
                    <a:pt x="762" y="548"/>
                  </a:lnTo>
                  <a:lnTo>
                    <a:pt x="762" y="549"/>
                  </a:lnTo>
                  <a:lnTo>
                    <a:pt x="762" y="551"/>
                  </a:lnTo>
                  <a:lnTo>
                    <a:pt x="762" y="551"/>
                  </a:lnTo>
                  <a:lnTo>
                    <a:pt x="764" y="551"/>
                  </a:lnTo>
                  <a:lnTo>
                    <a:pt x="764" y="551"/>
                  </a:lnTo>
                  <a:lnTo>
                    <a:pt x="764" y="551"/>
                  </a:lnTo>
                  <a:lnTo>
                    <a:pt x="764" y="551"/>
                  </a:lnTo>
                  <a:close/>
                  <a:moveTo>
                    <a:pt x="640" y="512"/>
                  </a:moveTo>
                  <a:lnTo>
                    <a:pt x="640" y="513"/>
                  </a:lnTo>
                  <a:lnTo>
                    <a:pt x="640" y="513"/>
                  </a:lnTo>
                  <a:lnTo>
                    <a:pt x="640" y="513"/>
                  </a:lnTo>
                  <a:lnTo>
                    <a:pt x="640" y="512"/>
                  </a:lnTo>
                  <a:lnTo>
                    <a:pt x="640" y="512"/>
                  </a:lnTo>
                  <a:close/>
                  <a:moveTo>
                    <a:pt x="643" y="513"/>
                  </a:moveTo>
                  <a:lnTo>
                    <a:pt x="643" y="512"/>
                  </a:lnTo>
                  <a:lnTo>
                    <a:pt x="641" y="512"/>
                  </a:lnTo>
                  <a:lnTo>
                    <a:pt x="641" y="512"/>
                  </a:lnTo>
                  <a:lnTo>
                    <a:pt x="640" y="512"/>
                  </a:lnTo>
                  <a:lnTo>
                    <a:pt x="640" y="512"/>
                  </a:lnTo>
                  <a:lnTo>
                    <a:pt x="640" y="513"/>
                  </a:lnTo>
                  <a:lnTo>
                    <a:pt x="641" y="515"/>
                  </a:lnTo>
                  <a:lnTo>
                    <a:pt x="641" y="515"/>
                  </a:lnTo>
                  <a:lnTo>
                    <a:pt x="643" y="517"/>
                  </a:lnTo>
                  <a:lnTo>
                    <a:pt x="643" y="515"/>
                  </a:lnTo>
                  <a:lnTo>
                    <a:pt x="645" y="513"/>
                  </a:lnTo>
                  <a:lnTo>
                    <a:pt x="645" y="513"/>
                  </a:lnTo>
                  <a:lnTo>
                    <a:pt x="645" y="513"/>
                  </a:lnTo>
                  <a:lnTo>
                    <a:pt x="643" y="513"/>
                  </a:lnTo>
                  <a:close/>
                  <a:moveTo>
                    <a:pt x="873" y="401"/>
                  </a:moveTo>
                  <a:lnTo>
                    <a:pt x="874" y="403"/>
                  </a:lnTo>
                  <a:lnTo>
                    <a:pt x="873" y="401"/>
                  </a:lnTo>
                  <a:lnTo>
                    <a:pt x="873" y="400"/>
                  </a:lnTo>
                  <a:lnTo>
                    <a:pt x="874" y="398"/>
                  </a:lnTo>
                  <a:lnTo>
                    <a:pt x="873" y="398"/>
                  </a:lnTo>
                  <a:lnTo>
                    <a:pt x="873" y="398"/>
                  </a:lnTo>
                  <a:lnTo>
                    <a:pt x="873" y="398"/>
                  </a:lnTo>
                  <a:lnTo>
                    <a:pt x="873" y="396"/>
                  </a:lnTo>
                  <a:lnTo>
                    <a:pt x="873" y="396"/>
                  </a:lnTo>
                  <a:lnTo>
                    <a:pt x="873" y="396"/>
                  </a:lnTo>
                  <a:lnTo>
                    <a:pt x="873" y="396"/>
                  </a:lnTo>
                  <a:lnTo>
                    <a:pt x="873" y="398"/>
                  </a:lnTo>
                  <a:lnTo>
                    <a:pt x="873" y="400"/>
                  </a:lnTo>
                  <a:lnTo>
                    <a:pt x="873" y="401"/>
                  </a:lnTo>
                  <a:close/>
                  <a:moveTo>
                    <a:pt x="986" y="340"/>
                  </a:moveTo>
                  <a:lnTo>
                    <a:pt x="985" y="338"/>
                  </a:lnTo>
                  <a:lnTo>
                    <a:pt x="983" y="335"/>
                  </a:lnTo>
                  <a:lnTo>
                    <a:pt x="983" y="335"/>
                  </a:lnTo>
                  <a:lnTo>
                    <a:pt x="983" y="335"/>
                  </a:lnTo>
                  <a:lnTo>
                    <a:pt x="983" y="335"/>
                  </a:lnTo>
                  <a:lnTo>
                    <a:pt x="983" y="335"/>
                  </a:lnTo>
                  <a:lnTo>
                    <a:pt x="981" y="335"/>
                  </a:lnTo>
                  <a:lnTo>
                    <a:pt x="981" y="336"/>
                  </a:lnTo>
                  <a:lnTo>
                    <a:pt x="981" y="336"/>
                  </a:lnTo>
                  <a:lnTo>
                    <a:pt x="981" y="336"/>
                  </a:lnTo>
                  <a:lnTo>
                    <a:pt x="979" y="336"/>
                  </a:lnTo>
                  <a:lnTo>
                    <a:pt x="979" y="336"/>
                  </a:lnTo>
                  <a:lnTo>
                    <a:pt x="979" y="338"/>
                  </a:lnTo>
                  <a:lnTo>
                    <a:pt x="981" y="338"/>
                  </a:lnTo>
                  <a:lnTo>
                    <a:pt x="981" y="338"/>
                  </a:lnTo>
                  <a:lnTo>
                    <a:pt x="979" y="338"/>
                  </a:lnTo>
                  <a:lnTo>
                    <a:pt x="979" y="338"/>
                  </a:lnTo>
                  <a:lnTo>
                    <a:pt x="979" y="340"/>
                  </a:lnTo>
                  <a:lnTo>
                    <a:pt x="979" y="340"/>
                  </a:lnTo>
                  <a:lnTo>
                    <a:pt x="979" y="342"/>
                  </a:lnTo>
                  <a:lnTo>
                    <a:pt x="981" y="342"/>
                  </a:lnTo>
                  <a:lnTo>
                    <a:pt x="981" y="342"/>
                  </a:lnTo>
                  <a:lnTo>
                    <a:pt x="981" y="340"/>
                  </a:lnTo>
                  <a:lnTo>
                    <a:pt x="983" y="340"/>
                  </a:lnTo>
                  <a:lnTo>
                    <a:pt x="983" y="338"/>
                  </a:lnTo>
                  <a:lnTo>
                    <a:pt x="985" y="340"/>
                  </a:lnTo>
                  <a:lnTo>
                    <a:pt x="986" y="342"/>
                  </a:lnTo>
                  <a:lnTo>
                    <a:pt x="988" y="342"/>
                  </a:lnTo>
                  <a:lnTo>
                    <a:pt x="990" y="340"/>
                  </a:lnTo>
                  <a:lnTo>
                    <a:pt x="990" y="340"/>
                  </a:lnTo>
                  <a:lnTo>
                    <a:pt x="988" y="338"/>
                  </a:lnTo>
                  <a:lnTo>
                    <a:pt x="986" y="340"/>
                  </a:lnTo>
                  <a:close/>
                  <a:moveTo>
                    <a:pt x="990" y="313"/>
                  </a:moveTo>
                  <a:lnTo>
                    <a:pt x="990" y="313"/>
                  </a:lnTo>
                  <a:lnTo>
                    <a:pt x="990" y="313"/>
                  </a:lnTo>
                  <a:lnTo>
                    <a:pt x="990" y="313"/>
                  </a:lnTo>
                  <a:lnTo>
                    <a:pt x="990" y="311"/>
                  </a:lnTo>
                  <a:lnTo>
                    <a:pt x="988" y="311"/>
                  </a:lnTo>
                  <a:lnTo>
                    <a:pt x="988" y="311"/>
                  </a:lnTo>
                  <a:lnTo>
                    <a:pt x="986" y="311"/>
                  </a:lnTo>
                  <a:lnTo>
                    <a:pt x="986" y="311"/>
                  </a:lnTo>
                  <a:lnTo>
                    <a:pt x="986" y="311"/>
                  </a:lnTo>
                  <a:lnTo>
                    <a:pt x="985" y="311"/>
                  </a:lnTo>
                  <a:lnTo>
                    <a:pt x="985" y="311"/>
                  </a:lnTo>
                  <a:lnTo>
                    <a:pt x="983" y="313"/>
                  </a:lnTo>
                  <a:lnTo>
                    <a:pt x="981" y="313"/>
                  </a:lnTo>
                  <a:lnTo>
                    <a:pt x="981" y="313"/>
                  </a:lnTo>
                  <a:lnTo>
                    <a:pt x="979" y="313"/>
                  </a:lnTo>
                  <a:lnTo>
                    <a:pt x="979" y="315"/>
                  </a:lnTo>
                  <a:lnTo>
                    <a:pt x="979" y="313"/>
                  </a:lnTo>
                  <a:lnTo>
                    <a:pt x="977" y="313"/>
                  </a:lnTo>
                  <a:lnTo>
                    <a:pt x="977" y="315"/>
                  </a:lnTo>
                  <a:lnTo>
                    <a:pt x="976" y="315"/>
                  </a:lnTo>
                  <a:lnTo>
                    <a:pt x="976" y="316"/>
                  </a:lnTo>
                  <a:lnTo>
                    <a:pt x="976" y="316"/>
                  </a:lnTo>
                  <a:lnTo>
                    <a:pt x="976" y="318"/>
                  </a:lnTo>
                  <a:lnTo>
                    <a:pt x="976" y="320"/>
                  </a:lnTo>
                  <a:lnTo>
                    <a:pt x="974" y="320"/>
                  </a:lnTo>
                  <a:lnTo>
                    <a:pt x="974" y="320"/>
                  </a:lnTo>
                  <a:lnTo>
                    <a:pt x="974" y="322"/>
                  </a:lnTo>
                  <a:lnTo>
                    <a:pt x="972" y="320"/>
                  </a:lnTo>
                  <a:lnTo>
                    <a:pt x="972" y="320"/>
                  </a:lnTo>
                  <a:lnTo>
                    <a:pt x="972" y="322"/>
                  </a:lnTo>
                  <a:lnTo>
                    <a:pt x="972" y="322"/>
                  </a:lnTo>
                  <a:lnTo>
                    <a:pt x="972" y="322"/>
                  </a:lnTo>
                  <a:lnTo>
                    <a:pt x="972" y="324"/>
                  </a:lnTo>
                  <a:lnTo>
                    <a:pt x="970" y="325"/>
                  </a:lnTo>
                  <a:lnTo>
                    <a:pt x="972" y="325"/>
                  </a:lnTo>
                  <a:lnTo>
                    <a:pt x="972" y="327"/>
                  </a:lnTo>
                  <a:lnTo>
                    <a:pt x="974" y="327"/>
                  </a:lnTo>
                  <a:lnTo>
                    <a:pt x="974" y="327"/>
                  </a:lnTo>
                  <a:lnTo>
                    <a:pt x="974" y="327"/>
                  </a:lnTo>
                  <a:lnTo>
                    <a:pt x="976" y="327"/>
                  </a:lnTo>
                  <a:lnTo>
                    <a:pt x="976" y="327"/>
                  </a:lnTo>
                  <a:lnTo>
                    <a:pt x="976" y="327"/>
                  </a:lnTo>
                  <a:lnTo>
                    <a:pt x="976" y="327"/>
                  </a:lnTo>
                  <a:lnTo>
                    <a:pt x="977" y="327"/>
                  </a:lnTo>
                  <a:lnTo>
                    <a:pt x="977" y="327"/>
                  </a:lnTo>
                  <a:lnTo>
                    <a:pt x="977" y="327"/>
                  </a:lnTo>
                  <a:lnTo>
                    <a:pt x="979" y="327"/>
                  </a:lnTo>
                  <a:lnTo>
                    <a:pt x="979" y="329"/>
                  </a:lnTo>
                  <a:lnTo>
                    <a:pt x="981" y="329"/>
                  </a:lnTo>
                  <a:lnTo>
                    <a:pt x="981" y="327"/>
                  </a:lnTo>
                  <a:lnTo>
                    <a:pt x="981" y="325"/>
                  </a:lnTo>
                  <a:lnTo>
                    <a:pt x="981" y="325"/>
                  </a:lnTo>
                  <a:lnTo>
                    <a:pt x="983" y="324"/>
                  </a:lnTo>
                  <a:lnTo>
                    <a:pt x="983" y="324"/>
                  </a:lnTo>
                  <a:lnTo>
                    <a:pt x="983" y="325"/>
                  </a:lnTo>
                  <a:lnTo>
                    <a:pt x="983" y="325"/>
                  </a:lnTo>
                  <a:lnTo>
                    <a:pt x="985" y="324"/>
                  </a:lnTo>
                  <a:lnTo>
                    <a:pt x="985" y="324"/>
                  </a:lnTo>
                  <a:lnTo>
                    <a:pt x="986" y="324"/>
                  </a:lnTo>
                  <a:lnTo>
                    <a:pt x="988" y="320"/>
                  </a:lnTo>
                  <a:lnTo>
                    <a:pt x="990" y="320"/>
                  </a:lnTo>
                  <a:lnTo>
                    <a:pt x="990" y="318"/>
                  </a:lnTo>
                  <a:lnTo>
                    <a:pt x="990" y="318"/>
                  </a:lnTo>
                  <a:lnTo>
                    <a:pt x="990" y="316"/>
                  </a:lnTo>
                  <a:lnTo>
                    <a:pt x="990" y="316"/>
                  </a:lnTo>
                  <a:lnTo>
                    <a:pt x="992" y="316"/>
                  </a:lnTo>
                  <a:lnTo>
                    <a:pt x="990" y="315"/>
                  </a:lnTo>
                  <a:lnTo>
                    <a:pt x="990" y="313"/>
                  </a:lnTo>
                  <a:close/>
                  <a:moveTo>
                    <a:pt x="1057" y="307"/>
                  </a:moveTo>
                  <a:lnTo>
                    <a:pt x="1057" y="309"/>
                  </a:lnTo>
                  <a:lnTo>
                    <a:pt x="1057" y="311"/>
                  </a:lnTo>
                  <a:lnTo>
                    <a:pt x="1059" y="311"/>
                  </a:lnTo>
                  <a:lnTo>
                    <a:pt x="1060" y="309"/>
                  </a:lnTo>
                  <a:lnTo>
                    <a:pt x="1060" y="307"/>
                  </a:lnTo>
                  <a:lnTo>
                    <a:pt x="1060" y="307"/>
                  </a:lnTo>
                  <a:lnTo>
                    <a:pt x="1057" y="307"/>
                  </a:lnTo>
                  <a:close/>
                  <a:moveTo>
                    <a:pt x="1082" y="269"/>
                  </a:moveTo>
                  <a:lnTo>
                    <a:pt x="1080" y="268"/>
                  </a:lnTo>
                  <a:lnTo>
                    <a:pt x="1078" y="268"/>
                  </a:lnTo>
                  <a:lnTo>
                    <a:pt x="1077" y="268"/>
                  </a:lnTo>
                  <a:lnTo>
                    <a:pt x="1077" y="269"/>
                  </a:lnTo>
                  <a:lnTo>
                    <a:pt x="1075" y="269"/>
                  </a:lnTo>
                  <a:lnTo>
                    <a:pt x="1071" y="269"/>
                  </a:lnTo>
                  <a:lnTo>
                    <a:pt x="1069" y="269"/>
                  </a:lnTo>
                  <a:lnTo>
                    <a:pt x="1069" y="269"/>
                  </a:lnTo>
                  <a:lnTo>
                    <a:pt x="1068" y="268"/>
                  </a:lnTo>
                  <a:lnTo>
                    <a:pt x="1068" y="266"/>
                  </a:lnTo>
                  <a:lnTo>
                    <a:pt x="1068" y="264"/>
                  </a:lnTo>
                  <a:lnTo>
                    <a:pt x="1068" y="264"/>
                  </a:lnTo>
                  <a:lnTo>
                    <a:pt x="1069" y="264"/>
                  </a:lnTo>
                  <a:lnTo>
                    <a:pt x="1069" y="264"/>
                  </a:lnTo>
                  <a:lnTo>
                    <a:pt x="1069" y="264"/>
                  </a:lnTo>
                  <a:lnTo>
                    <a:pt x="1069" y="262"/>
                  </a:lnTo>
                  <a:lnTo>
                    <a:pt x="1069" y="262"/>
                  </a:lnTo>
                  <a:lnTo>
                    <a:pt x="1069" y="262"/>
                  </a:lnTo>
                  <a:lnTo>
                    <a:pt x="1069" y="262"/>
                  </a:lnTo>
                  <a:lnTo>
                    <a:pt x="1071" y="260"/>
                  </a:lnTo>
                  <a:lnTo>
                    <a:pt x="1071" y="260"/>
                  </a:lnTo>
                  <a:lnTo>
                    <a:pt x="1068" y="262"/>
                  </a:lnTo>
                  <a:lnTo>
                    <a:pt x="1066" y="262"/>
                  </a:lnTo>
                  <a:lnTo>
                    <a:pt x="1066" y="260"/>
                  </a:lnTo>
                  <a:lnTo>
                    <a:pt x="1066" y="260"/>
                  </a:lnTo>
                  <a:lnTo>
                    <a:pt x="1066" y="260"/>
                  </a:lnTo>
                  <a:lnTo>
                    <a:pt x="1068" y="259"/>
                  </a:lnTo>
                  <a:lnTo>
                    <a:pt x="1068" y="259"/>
                  </a:lnTo>
                  <a:lnTo>
                    <a:pt x="1068" y="259"/>
                  </a:lnTo>
                  <a:lnTo>
                    <a:pt x="1069" y="259"/>
                  </a:lnTo>
                  <a:lnTo>
                    <a:pt x="1071" y="257"/>
                  </a:lnTo>
                  <a:lnTo>
                    <a:pt x="1071" y="257"/>
                  </a:lnTo>
                  <a:lnTo>
                    <a:pt x="1071" y="257"/>
                  </a:lnTo>
                  <a:lnTo>
                    <a:pt x="1071" y="257"/>
                  </a:lnTo>
                  <a:lnTo>
                    <a:pt x="1069" y="257"/>
                  </a:lnTo>
                  <a:lnTo>
                    <a:pt x="1069" y="257"/>
                  </a:lnTo>
                  <a:lnTo>
                    <a:pt x="1064" y="259"/>
                  </a:lnTo>
                  <a:lnTo>
                    <a:pt x="1062" y="259"/>
                  </a:lnTo>
                  <a:lnTo>
                    <a:pt x="1059" y="259"/>
                  </a:lnTo>
                  <a:lnTo>
                    <a:pt x="1057" y="259"/>
                  </a:lnTo>
                  <a:lnTo>
                    <a:pt x="1055" y="262"/>
                  </a:lnTo>
                  <a:lnTo>
                    <a:pt x="1053" y="262"/>
                  </a:lnTo>
                  <a:lnTo>
                    <a:pt x="1051" y="262"/>
                  </a:lnTo>
                  <a:lnTo>
                    <a:pt x="1051" y="262"/>
                  </a:lnTo>
                  <a:lnTo>
                    <a:pt x="1051" y="262"/>
                  </a:lnTo>
                  <a:lnTo>
                    <a:pt x="1051" y="262"/>
                  </a:lnTo>
                  <a:lnTo>
                    <a:pt x="1050" y="262"/>
                  </a:lnTo>
                  <a:lnTo>
                    <a:pt x="1050" y="264"/>
                  </a:lnTo>
                  <a:lnTo>
                    <a:pt x="1050" y="264"/>
                  </a:lnTo>
                  <a:lnTo>
                    <a:pt x="1048" y="264"/>
                  </a:lnTo>
                  <a:lnTo>
                    <a:pt x="1048" y="264"/>
                  </a:lnTo>
                  <a:lnTo>
                    <a:pt x="1046" y="266"/>
                  </a:lnTo>
                  <a:lnTo>
                    <a:pt x="1046" y="266"/>
                  </a:lnTo>
                  <a:lnTo>
                    <a:pt x="1046" y="266"/>
                  </a:lnTo>
                  <a:lnTo>
                    <a:pt x="1044" y="268"/>
                  </a:lnTo>
                  <a:lnTo>
                    <a:pt x="1044" y="268"/>
                  </a:lnTo>
                  <a:lnTo>
                    <a:pt x="1044" y="268"/>
                  </a:lnTo>
                  <a:lnTo>
                    <a:pt x="1042" y="269"/>
                  </a:lnTo>
                  <a:lnTo>
                    <a:pt x="1042" y="269"/>
                  </a:lnTo>
                  <a:lnTo>
                    <a:pt x="1042" y="269"/>
                  </a:lnTo>
                  <a:lnTo>
                    <a:pt x="1042" y="269"/>
                  </a:lnTo>
                  <a:lnTo>
                    <a:pt x="1042" y="269"/>
                  </a:lnTo>
                  <a:lnTo>
                    <a:pt x="1042" y="269"/>
                  </a:lnTo>
                  <a:lnTo>
                    <a:pt x="1041" y="269"/>
                  </a:lnTo>
                  <a:lnTo>
                    <a:pt x="1041" y="271"/>
                  </a:lnTo>
                  <a:lnTo>
                    <a:pt x="1039" y="273"/>
                  </a:lnTo>
                  <a:lnTo>
                    <a:pt x="1039" y="273"/>
                  </a:lnTo>
                  <a:lnTo>
                    <a:pt x="1037" y="273"/>
                  </a:lnTo>
                  <a:lnTo>
                    <a:pt x="1037" y="273"/>
                  </a:lnTo>
                  <a:lnTo>
                    <a:pt x="1033" y="277"/>
                  </a:lnTo>
                  <a:lnTo>
                    <a:pt x="1033" y="277"/>
                  </a:lnTo>
                  <a:lnTo>
                    <a:pt x="1032" y="277"/>
                  </a:lnTo>
                  <a:lnTo>
                    <a:pt x="1028" y="279"/>
                  </a:lnTo>
                  <a:lnTo>
                    <a:pt x="1028" y="280"/>
                  </a:lnTo>
                  <a:lnTo>
                    <a:pt x="1028" y="282"/>
                  </a:lnTo>
                  <a:lnTo>
                    <a:pt x="1028" y="282"/>
                  </a:lnTo>
                  <a:lnTo>
                    <a:pt x="1030" y="284"/>
                  </a:lnTo>
                  <a:lnTo>
                    <a:pt x="1030" y="284"/>
                  </a:lnTo>
                  <a:lnTo>
                    <a:pt x="1030" y="284"/>
                  </a:lnTo>
                  <a:lnTo>
                    <a:pt x="1030" y="284"/>
                  </a:lnTo>
                  <a:lnTo>
                    <a:pt x="1032" y="284"/>
                  </a:lnTo>
                  <a:lnTo>
                    <a:pt x="1032" y="284"/>
                  </a:lnTo>
                  <a:lnTo>
                    <a:pt x="1032" y="284"/>
                  </a:lnTo>
                  <a:lnTo>
                    <a:pt x="1033" y="284"/>
                  </a:lnTo>
                  <a:lnTo>
                    <a:pt x="1033" y="284"/>
                  </a:lnTo>
                  <a:lnTo>
                    <a:pt x="1035" y="286"/>
                  </a:lnTo>
                  <a:lnTo>
                    <a:pt x="1033" y="286"/>
                  </a:lnTo>
                  <a:lnTo>
                    <a:pt x="1033" y="286"/>
                  </a:lnTo>
                  <a:lnTo>
                    <a:pt x="1033" y="286"/>
                  </a:lnTo>
                  <a:lnTo>
                    <a:pt x="1033" y="286"/>
                  </a:lnTo>
                  <a:lnTo>
                    <a:pt x="1035" y="288"/>
                  </a:lnTo>
                  <a:lnTo>
                    <a:pt x="1037" y="288"/>
                  </a:lnTo>
                  <a:lnTo>
                    <a:pt x="1037" y="288"/>
                  </a:lnTo>
                  <a:lnTo>
                    <a:pt x="1039" y="286"/>
                  </a:lnTo>
                  <a:lnTo>
                    <a:pt x="1039" y="284"/>
                  </a:lnTo>
                  <a:lnTo>
                    <a:pt x="1042" y="282"/>
                  </a:lnTo>
                  <a:lnTo>
                    <a:pt x="1042" y="282"/>
                  </a:lnTo>
                  <a:lnTo>
                    <a:pt x="1044" y="282"/>
                  </a:lnTo>
                  <a:lnTo>
                    <a:pt x="1046" y="284"/>
                  </a:lnTo>
                  <a:lnTo>
                    <a:pt x="1048" y="286"/>
                  </a:lnTo>
                  <a:lnTo>
                    <a:pt x="1048" y="286"/>
                  </a:lnTo>
                  <a:lnTo>
                    <a:pt x="1048" y="288"/>
                  </a:lnTo>
                  <a:lnTo>
                    <a:pt x="1048" y="289"/>
                  </a:lnTo>
                  <a:lnTo>
                    <a:pt x="1048" y="289"/>
                  </a:lnTo>
                  <a:lnTo>
                    <a:pt x="1048" y="293"/>
                  </a:lnTo>
                  <a:lnTo>
                    <a:pt x="1050" y="295"/>
                  </a:lnTo>
                  <a:lnTo>
                    <a:pt x="1051" y="295"/>
                  </a:lnTo>
                  <a:lnTo>
                    <a:pt x="1057" y="295"/>
                  </a:lnTo>
                  <a:lnTo>
                    <a:pt x="1057" y="295"/>
                  </a:lnTo>
                  <a:lnTo>
                    <a:pt x="1057" y="295"/>
                  </a:lnTo>
                  <a:lnTo>
                    <a:pt x="1059" y="295"/>
                  </a:lnTo>
                  <a:lnTo>
                    <a:pt x="1059" y="295"/>
                  </a:lnTo>
                  <a:lnTo>
                    <a:pt x="1059" y="297"/>
                  </a:lnTo>
                  <a:lnTo>
                    <a:pt x="1060" y="297"/>
                  </a:lnTo>
                  <a:lnTo>
                    <a:pt x="1060" y="297"/>
                  </a:lnTo>
                  <a:lnTo>
                    <a:pt x="1060" y="297"/>
                  </a:lnTo>
                  <a:lnTo>
                    <a:pt x="1060" y="298"/>
                  </a:lnTo>
                  <a:lnTo>
                    <a:pt x="1060" y="298"/>
                  </a:lnTo>
                  <a:lnTo>
                    <a:pt x="1060" y="298"/>
                  </a:lnTo>
                  <a:lnTo>
                    <a:pt x="1062" y="298"/>
                  </a:lnTo>
                  <a:lnTo>
                    <a:pt x="1062" y="298"/>
                  </a:lnTo>
                  <a:lnTo>
                    <a:pt x="1064" y="300"/>
                  </a:lnTo>
                  <a:lnTo>
                    <a:pt x="1064" y="302"/>
                  </a:lnTo>
                  <a:lnTo>
                    <a:pt x="1064" y="300"/>
                  </a:lnTo>
                  <a:lnTo>
                    <a:pt x="1064" y="300"/>
                  </a:lnTo>
                  <a:lnTo>
                    <a:pt x="1064" y="300"/>
                  </a:lnTo>
                  <a:lnTo>
                    <a:pt x="1066" y="300"/>
                  </a:lnTo>
                  <a:lnTo>
                    <a:pt x="1068" y="298"/>
                  </a:lnTo>
                  <a:lnTo>
                    <a:pt x="1071" y="295"/>
                  </a:lnTo>
                  <a:lnTo>
                    <a:pt x="1073" y="293"/>
                  </a:lnTo>
                  <a:lnTo>
                    <a:pt x="1073" y="291"/>
                  </a:lnTo>
                  <a:lnTo>
                    <a:pt x="1075" y="291"/>
                  </a:lnTo>
                  <a:lnTo>
                    <a:pt x="1075" y="291"/>
                  </a:lnTo>
                  <a:lnTo>
                    <a:pt x="1075" y="288"/>
                  </a:lnTo>
                  <a:lnTo>
                    <a:pt x="1077" y="284"/>
                  </a:lnTo>
                  <a:lnTo>
                    <a:pt x="1078" y="282"/>
                  </a:lnTo>
                  <a:lnTo>
                    <a:pt x="1080" y="280"/>
                  </a:lnTo>
                  <a:lnTo>
                    <a:pt x="1080" y="279"/>
                  </a:lnTo>
                  <a:lnTo>
                    <a:pt x="1080" y="279"/>
                  </a:lnTo>
                  <a:lnTo>
                    <a:pt x="1080" y="279"/>
                  </a:lnTo>
                  <a:lnTo>
                    <a:pt x="1082" y="277"/>
                  </a:lnTo>
                  <a:lnTo>
                    <a:pt x="1082" y="277"/>
                  </a:lnTo>
                  <a:lnTo>
                    <a:pt x="1084" y="277"/>
                  </a:lnTo>
                  <a:lnTo>
                    <a:pt x="1084" y="275"/>
                  </a:lnTo>
                  <a:lnTo>
                    <a:pt x="1084" y="273"/>
                  </a:lnTo>
                  <a:lnTo>
                    <a:pt x="1084" y="273"/>
                  </a:lnTo>
                  <a:lnTo>
                    <a:pt x="1084" y="273"/>
                  </a:lnTo>
                  <a:lnTo>
                    <a:pt x="1084" y="273"/>
                  </a:lnTo>
                  <a:lnTo>
                    <a:pt x="1084" y="271"/>
                  </a:lnTo>
                  <a:lnTo>
                    <a:pt x="1084" y="271"/>
                  </a:lnTo>
                  <a:lnTo>
                    <a:pt x="1084" y="271"/>
                  </a:lnTo>
                  <a:lnTo>
                    <a:pt x="1084" y="269"/>
                  </a:lnTo>
                  <a:lnTo>
                    <a:pt x="1082" y="269"/>
                  </a:lnTo>
                  <a:close/>
                  <a:moveTo>
                    <a:pt x="1127" y="262"/>
                  </a:moveTo>
                  <a:lnTo>
                    <a:pt x="1125" y="260"/>
                  </a:lnTo>
                  <a:lnTo>
                    <a:pt x="1125" y="259"/>
                  </a:lnTo>
                  <a:lnTo>
                    <a:pt x="1125" y="257"/>
                  </a:lnTo>
                  <a:lnTo>
                    <a:pt x="1125" y="257"/>
                  </a:lnTo>
                  <a:lnTo>
                    <a:pt x="1124" y="257"/>
                  </a:lnTo>
                  <a:lnTo>
                    <a:pt x="1124" y="257"/>
                  </a:lnTo>
                  <a:lnTo>
                    <a:pt x="1124" y="257"/>
                  </a:lnTo>
                  <a:lnTo>
                    <a:pt x="1124" y="255"/>
                  </a:lnTo>
                  <a:lnTo>
                    <a:pt x="1124" y="255"/>
                  </a:lnTo>
                  <a:lnTo>
                    <a:pt x="1124" y="253"/>
                  </a:lnTo>
                  <a:lnTo>
                    <a:pt x="1124" y="253"/>
                  </a:lnTo>
                  <a:lnTo>
                    <a:pt x="1122" y="253"/>
                  </a:lnTo>
                  <a:lnTo>
                    <a:pt x="1122" y="253"/>
                  </a:lnTo>
                  <a:lnTo>
                    <a:pt x="1122" y="253"/>
                  </a:lnTo>
                  <a:lnTo>
                    <a:pt x="1122" y="253"/>
                  </a:lnTo>
                  <a:lnTo>
                    <a:pt x="1120" y="251"/>
                  </a:lnTo>
                  <a:lnTo>
                    <a:pt x="1120" y="251"/>
                  </a:lnTo>
                  <a:lnTo>
                    <a:pt x="1120" y="251"/>
                  </a:lnTo>
                  <a:lnTo>
                    <a:pt x="1120" y="250"/>
                  </a:lnTo>
                  <a:lnTo>
                    <a:pt x="1118" y="250"/>
                  </a:lnTo>
                  <a:lnTo>
                    <a:pt x="1118" y="250"/>
                  </a:lnTo>
                  <a:lnTo>
                    <a:pt x="1118" y="251"/>
                  </a:lnTo>
                  <a:lnTo>
                    <a:pt x="1118" y="251"/>
                  </a:lnTo>
                  <a:lnTo>
                    <a:pt x="1118" y="251"/>
                  </a:lnTo>
                  <a:lnTo>
                    <a:pt x="1118" y="251"/>
                  </a:lnTo>
                  <a:lnTo>
                    <a:pt x="1118" y="251"/>
                  </a:lnTo>
                  <a:lnTo>
                    <a:pt x="1118" y="251"/>
                  </a:lnTo>
                  <a:lnTo>
                    <a:pt x="1118" y="251"/>
                  </a:lnTo>
                  <a:lnTo>
                    <a:pt x="1118" y="251"/>
                  </a:lnTo>
                  <a:lnTo>
                    <a:pt x="1116" y="250"/>
                  </a:lnTo>
                  <a:lnTo>
                    <a:pt x="1116" y="250"/>
                  </a:lnTo>
                  <a:lnTo>
                    <a:pt x="1116" y="250"/>
                  </a:lnTo>
                  <a:lnTo>
                    <a:pt x="1115" y="250"/>
                  </a:lnTo>
                  <a:lnTo>
                    <a:pt x="1115" y="250"/>
                  </a:lnTo>
                  <a:lnTo>
                    <a:pt x="1115" y="250"/>
                  </a:lnTo>
                  <a:lnTo>
                    <a:pt x="1113" y="250"/>
                  </a:lnTo>
                  <a:lnTo>
                    <a:pt x="1111" y="250"/>
                  </a:lnTo>
                  <a:lnTo>
                    <a:pt x="1106" y="251"/>
                  </a:lnTo>
                  <a:lnTo>
                    <a:pt x="1106" y="250"/>
                  </a:lnTo>
                  <a:lnTo>
                    <a:pt x="1102" y="251"/>
                  </a:lnTo>
                  <a:lnTo>
                    <a:pt x="1100" y="251"/>
                  </a:lnTo>
                  <a:lnTo>
                    <a:pt x="1100" y="253"/>
                  </a:lnTo>
                  <a:lnTo>
                    <a:pt x="1100" y="253"/>
                  </a:lnTo>
                  <a:lnTo>
                    <a:pt x="1100" y="253"/>
                  </a:lnTo>
                  <a:lnTo>
                    <a:pt x="1102" y="253"/>
                  </a:lnTo>
                  <a:lnTo>
                    <a:pt x="1102" y="255"/>
                  </a:lnTo>
                  <a:lnTo>
                    <a:pt x="1102" y="255"/>
                  </a:lnTo>
                  <a:lnTo>
                    <a:pt x="1104" y="255"/>
                  </a:lnTo>
                  <a:lnTo>
                    <a:pt x="1102" y="255"/>
                  </a:lnTo>
                  <a:lnTo>
                    <a:pt x="1102" y="257"/>
                  </a:lnTo>
                  <a:lnTo>
                    <a:pt x="1102" y="257"/>
                  </a:lnTo>
                  <a:lnTo>
                    <a:pt x="1102" y="259"/>
                  </a:lnTo>
                  <a:lnTo>
                    <a:pt x="1104" y="259"/>
                  </a:lnTo>
                  <a:lnTo>
                    <a:pt x="1107" y="259"/>
                  </a:lnTo>
                  <a:lnTo>
                    <a:pt x="1109" y="259"/>
                  </a:lnTo>
                  <a:lnTo>
                    <a:pt x="1111" y="259"/>
                  </a:lnTo>
                  <a:lnTo>
                    <a:pt x="1120" y="264"/>
                  </a:lnTo>
                  <a:lnTo>
                    <a:pt x="1124" y="266"/>
                  </a:lnTo>
                  <a:lnTo>
                    <a:pt x="1125" y="266"/>
                  </a:lnTo>
                  <a:lnTo>
                    <a:pt x="1125" y="260"/>
                  </a:lnTo>
                  <a:lnTo>
                    <a:pt x="1125" y="262"/>
                  </a:lnTo>
                  <a:lnTo>
                    <a:pt x="1127" y="262"/>
                  </a:lnTo>
                  <a:lnTo>
                    <a:pt x="1127" y="262"/>
                  </a:lnTo>
                  <a:lnTo>
                    <a:pt x="1127" y="262"/>
                  </a:lnTo>
                  <a:lnTo>
                    <a:pt x="1127" y="262"/>
                  </a:lnTo>
                  <a:lnTo>
                    <a:pt x="1127" y="262"/>
                  </a:lnTo>
                  <a:close/>
                  <a:moveTo>
                    <a:pt x="1008" y="92"/>
                  </a:moveTo>
                  <a:lnTo>
                    <a:pt x="1010" y="92"/>
                  </a:lnTo>
                  <a:lnTo>
                    <a:pt x="1010" y="92"/>
                  </a:lnTo>
                  <a:lnTo>
                    <a:pt x="1010" y="92"/>
                  </a:lnTo>
                  <a:lnTo>
                    <a:pt x="1010" y="92"/>
                  </a:lnTo>
                  <a:lnTo>
                    <a:pt x="1010" y="91"/>
                  </a:lnTo>
                  <a:lnTo>
                    <a:pt x="1010" y="89"/>
                  </a:lnTo>
                  <a:lnTo>
                    <a:pt x="1008" y="89"/>
                  </a:lnTo>
                  <a:lnTo>
                    <a:pt x="1008" y="89"/>
                  </a:lnTo>
                  <a:lnTo>
                    <a:pt x="1008" y="91"/>
                  </a:lnTo>
                  <a:lnTo>
                    <a:pt x="1008" y="91"/>
                  </a:lnTo>
                  <a:lnTo>
                    <a:pt x="1008" y="92"/>
                  </a:lnTo>
                  <a:close/>
                  <a:moveTo>
                    <a:pt x="1032" y="154"/>
                  </a:moveTo>
                  <a:lnTo>
                    <a:pt x="1033" y="152"/>
                  </a:lnTo>
                  <a:lnTo>
                    <a:pt x="1042" y="148"/>
                  </a:lnTo>
                  <a:lnTo>
                    <a:pt x="1050" y="145"/>
                  </a:lnTo>
                  <a:lnTo>
                    <a:pt x="1050" y="143"/>
                  </a:lnTo>
                  <a:lnTo>
                    <a:pt x="1051" y="143"/>
                  </a:lnTo>
                  <a:lnTo>
                    <a:pt x="1051" y="143"/>
                  </a:lnTo>
                  <a:lnTo>
                    <a:pt x="1051" y="143"/>
                  </a:lnTo>
                  <a:lnTo>
                    <a:pt x="1051" y="143"/>
                  </a:lnTo>
                  <a:lnTo>
                    <a:pt x="1051" y="143"/>
                  </a:lnTo>
                  <a:lnTo>
                    <a:pt x="1053" y="143"/>
                  </a:lnTo>
                  <a:lnTo>
                    <a:pt x="1053" y="141"/>
                  </a:lnTo>
                  <a:lnTo>
                    <a:pt x="1055" y="141"/>
                  </a:lnTo>
                  <a:lnTo>
                    <a:pt x="1055" y="141"/>
                  </a:lnTo>
                  <a:lnTo>
                    <a:pt x="1057" y="141"/>
                  </a:lnTo>
                  <a:lnTo>
                    <a:pt x="1059" y="139"/>
                  </a:lnTo>
                  <a:lnTo>
                    <a:pt x="1062" y="136"/>
                  </a:lnTo>
                  <a:lnTo>
                    <a:pt x="1064" y="136"/>
                  </a:lnTo>
                  <a:lnTo>
                    <a:pt x="1064" y="134"/>
                  </a:lnTo>
                  <a:lnTo>
                    <a:pt x="1066" y="132"/>
                  </a:lnTo>
                  <a:lnTo>
                    <a:pt x="1068" y="132"/>
                  </a:lnTo>
                  <a:lnTo>
                    <a:pt x="1069" y="130"/>
                  </a:lnTo>
                  <a:lnTo>
                    <a:pt x="1069" y="129"/>
                  </a:lnTo>
                  <a:lnTo>
                    <a:pt x="1071" y="127"/>
                  </a:lnTo>
                  <a:lnTo>
                    <a:pt x="1071" y="125"/>
                  </a:lnTo>
                  <a:lnTo>
                    <a:pt x="1073" y="123"/>
                  </a:lnTo>
                  <a:lnTo>
                    <a:pt x="1071" y="123"/>
                  </a:lnTo>
                  <a:lnTo>
                    <a:pt x="1071" y="123"/>
                  </a:lnTo>
                  <a:lnTo>
                    <a:pt x="1071" y="123"/>
                  </a:lnTo>
                  <a:lnTo>
                    <a:pt x="1071" y="121"/>
                  </a:lnTo>
                  <a:lnTo>
                    <a:pt x="1071" y="121"/>
                  </a:lnTo>
                  <a:lnTo>
                    <a:pt x="1069" y="120"/>
                  </a:lnTo>
                  <a:lnTo>
                    <a:pt x="1071" y="118"/>
                  </a:lnTo>
                  <a:lnTo>
                    <a:pt x="1071" y="118"/>
                  </a:lnTo>
                  <a:lnTo>
                    <a:pt x="1071" y="118"/>
                  </a:lnTo>
                  <a:lnTo>
                    <a:pt x="1069" y="116"/>
                  </a:lnTo>
                  <a:lnTo>
                    <a:pt x="1069" y="114"/>
                  </a:lnTo>
                  <a:lnTo>
                    <a:pt x="1068" y="112"/>
                  </a:lnTo>
                  <a:lnTo>
                    <a:pt x="1066" y="112"/>
                  </a:lnTo>
                  <a:lnTo>
                    <a:pt x="1066" y="111"/>
                  </a:lnTo>
                  <a:lnTo>
                    <a:pt x="1066" y="109"/>
                  </a:lnTo>
                  <a:lnTo>
                    <a:pt x="1066" y="107"/>
                  </a:lnTo>
                  <a:lnTo>
                    <a:pt x="1068" y="105"/>
                  </a:lnTo>
                  <a:lnTo>
                    <a:pt x="1068" y="105"/>
                  </a:lnTo>
                  <a:lnTo>
                    <a:pt x="1069" y="105"/>
                  </a:lnTo>
                  <a:lnTo>
                    <a:pt x="1069" y="105"/>
                  </a:lnTo>
                  <a:lnTo>
                    <a:pt x="1071" y="105"/>
                  </a:lnTo>
                  <a:lnTo>
                    <a:pt x="1073" y="105"/>
                  </a:lnTo>
                  <a:lnTo>
                    <a:pt x="1073" y="105"/>
                  </a:lnTo>
                  <a:lnTo>
                    <a:pt x="1075" y="105"/>
                  </a:lnTo>
                  <a:lnTo>
                    <a:pt x="1075" y="105"/>
                  </a:lnTo>
                  <a:lnTo>
                    <a:pt x="1075" y="103"/>
                  </a:lnTo>
                  <a:lnTo>
                    <a:pt x="1075" y="103"/>
                  </a:lnTo>
                  <a:lnTo>
                    <a:pt x="1075" y="102"/>
                  </a:lnTo>
                  <a:lnTo>
                    <a:pt x="1077" y="100"/>
                  </a:lnTo>
                  <a:lnTo>
                    <a:pt x="1075" y="100"/>
                  </a:lnTo>
                  <a:lnTo>
                    <a:pt x="1075" y="100"/>
                  </a:lnTo>
                  <a:lnTo>
                    <a:pt x="1075" y="100"/>
                  </a:lnTo>
                  <a:lnTo>
                    <a:pt x="1073" y="100"/>
                  </a:lnTo>
                  <a:lnTo>
                    <a:pt x="1073" y="98"/>
                  </a:lnTo>
                  <a:lnTo>
                    <a:pt x="1071" y="98"/>
                  </a:lnTo>
                  <a:lnTo>
                    <a:pt x="1071" y="100"/>
                  </a:lnTo>
                  <a:lnTo>
                    <a:pt x="1069" y="98"/>
                  </a:lnTo>
                  <a:lnTo>
                    <a:pt x="1069" y="98"/>
                  </a:lnTo>
                  <a:lnTo>
                    <a:pt x="1069" y="96"/>
                  </a:lnTo>
                  <a:lnTo>
                    <a:pt x="1069" y="94"/>
                  </a:lnTo>
                  <a:lnTo>
                    <a:pt x="1069" y="94"/>
                  </a:lnTo>
                  <a:lnTo>
                    <a:pt x="1069" y="92"/>
                  </a:lnTo>
                  <a:lnTo>
                    <a:pt x="1068" y="92"/>
                  </a:lnTo>
                  <a:lnTo>
                    <a:pt x="1066" y="92"/>
                  </a:lnTo>
                  <a:lnTo>
                    <a:pt x="1064" y="92"/>
                  </a:lnTo>
                  <a:lnTo>
                    <a:pt x="1064" y="92"/>
                  </a:lnTo>
                  <a:lnTo>
                    <a:pt x="1064" y="92"/>
                  </a:lnTo>
                  <a:lnTo>
                    <a:pt x="1062" y="92"/>
                  </a:lnTo>
                  <a:lnTo>
                    <a:pt x="1062" y="91"/>
                  </a:lnTo>
                  <a:lnTo>
                    <a:pt x="1062" y="91"/>
                  </a:lnTo>
                  <a:lnTo>
                    <a:pt x="1062" y="91"/>
                  </a:lnTo>
                  <a:lnTo>
                    <a:pt x="1060" y="91"/>
                  </a:lnTo>
                  <a:lnTo>
                    <a:pt x="1060" y="91"/>
                  </a:lnTo>
                  <a:lnTo>
                    <a:pt x="1059" y="91"/>
                  </a:lnTo>
                  <a:lnTo>
                    <a:pt x="1057" y="91"/>
                  </a:lnTo>
                  <a:lnTo>
                    <a:pt x="1055" y="91"/>
                  </a:lnTo>
                  <a:lnTo>
                    <a:pt x="1055" y="91"/>
                  </a:lnTo>
                  <a:lnTo>
                    <a:pt x="1053" y="91"/>
                  </a:lnTo>
                  <a:lnTo>
                    <a:pt x="1053" y="91"/>
                  </a:lnTo>
                  <a:lnTo>
                    <a:pt x="1051" y="92"/>
                  </a:lnTo>
                  <a:lnTo>
                    <a:pt x="1051" y="94"/>
                  </a:lnTo>
                  <a:lnTo>
                    <a:pt x="1050" y="94"/>
                  </a:lnTo>
                  <a:lnTo>
                    <a:pt x="1050" y="94"/>
                  </a:lnTo>
                  <a:lnTo>
                    <a:pt x="1048" y="94"/>
                  </a:lnTo>
                  <a:lnTo>
                    <a:pt x="1046" y="94"/>
                  </a:lnTo>
                  <a:lnTo>
                    <a:pt x="1044" y="94"/>
                  </a:lnTo>
                  <a:lnTo>
                    <a:pt x="1042" y="96"/>
                  </a:lnTo>
                  <a:lnTo>
                    <a:pt x="1042" y="96"/>
                  </a:lnTo>
                  <a:lnTo>
                    <a:pt x="1042" y="98"/>
                  </a:lnTo>
                  <a:lnTo>
                    <a:pt x="1044" y="98"/>
                  </a:lnTo>
                  <a:lnTo>
                    <a:pt x="1044" y="100"/>
                  </a:lnTo>
                  <a:lnTo>
                    <a:pt x="1042" y="100"/>
                  </a:lnTo>
                  <a:lnTo>
                    <a:pt x="1041" y="98"/>
                  </a:lnTo>
                  <a:lnTo>
                    <a:pt x="1039" y="98"/>
                  </a:lnTo>
                  <a:lnTo>
                    <a:pt x="1039" y="98"/>
                  </a:lnTo>
                  <a:lnTo>
                    <a:pt x="1037" y="98"/>
                  </a:lnTo>
                  <a:lnTo>
                    <a:pt x="1037" y="100"/>
                  </a:lnTo>
                  <a:lnTo>
                    <a:pt x="1037" y="100"/>
                  </a:lnTo>
                  <a:lnTo>
                    <a:pt x="1037" y="100"/>
                  </a:lnTo>
                  <a:lnTo>
                    <a:pt x="1035" y="100"/>
                  </a:lnTo>
                  <a:lnTo>
                    <a:pt x="1035" y="100"/>
                  </a:lnTo>
                  <a:lnTo>
                    <a:pt x="1033" y="100"/>
                  </a:lnTo>
                  <a:lnTo>
                    <a:pt x="1033" y="98"/>
                  </a:lnTo>
                  <a:lnTo>
                    <a:pt x="1032" y="98"/>
                  </a:lnTo>
                  <a:lnTo>
                    <a:pt x="1032" y="96"/>
                  </a:lnTo>
                  <a:lnTo>
                    <a:pt x="1032" y="96"/>
                  </a:lnTo>
                  <a:lnTo>
                    <a:pt x="1030" y="96"/>
                  </a:lnTo>
                  <a:lnTo>
                    <a:pt x="1026" y="94"/>
                  </a:lnTo>
                  <a:lnTo>
                    <a:pt x="1026" y="94"/>
                  </a:lnTo>
                  <a:lnTo>
                    <a:pt x="1024" y="92"/>
                  </a:lnTo>
                  <a:lnTo>
                    <a:pt x="1022" y="92"/>
                  </a:lnTo>
                  <a:lnTo>
                    <a:pt x="1019" y="94"/>
                  </a:lnTo>
                  <a:lnTo>
                    <a:pt x="1017" y="94"/>
                  </a:lnTo>
                  <a:lnTo>
                    <a:pt x="1017" y="94"/>
                  </a:lnTo>
                  <a:lnTo>
                    <a:pt x="1017" y="94"/>
                  </a:lnTo>
                  <a:lnTo>
                    <a:pt x="1015" y="96"/>
                  </a:lnTo>
                  <a:lnTo>
                    <a:pt x="1015" y="96"/>
                  </a:lnTo>
                  <a:lnTo>
                    <a:pt x="1015" y="96"/>
                  </a:lnTo>
                  <a:lnTo>
                    <a:pt x="1013" y="98"/>
                  </a:lnTo>
                  <a:lnTo>
                    <a:pt x="1013" y="98"/>
                  </a:lnTo>
                  <a:lnTo>
                    <a:pt x="1012" y="98"/>
                  </a:lnTo>
                  <a:lnTo>
                    <a:pt x="1012" y="98"/>
                  </a:lnTo>
                  <a:lnTo>
                    <a:pt x="1010" y="98"/>
                  </a:lnTo>
                  <a:lnTo>
                    <a:pt x="1010" y="98"/>
                  </a:lnTo>
                  <a:lnTo>
                    <a:pt x="1008" y="98"/>
                  </a:lnTo>
                  <a:lnTo>
                    <a:pt x="1008" y="96"/>
                  </a:lnTo>
                  <a:lnTo>
                    <a:pt x="1008" y="94"/>
                  </a:lnTo>
                  <a:lnTo>
                    <a:pt x="1006" y="92"/>
                  </a:lnTo>
                  <a:lnTo>
                    <a:pt x="1006" y="92"/>
                  </a:lnTo>
                  <a:lnTo>
                    <a:pt x="1004" y="92"/>
                  </a:lnTo>
                  <a:lnTo>
                    <a:pt x="1004" y="92"/>
                  </a:lnTo>
                  <a:lnTo>
                    <a:pt x="1001" y="89"/>
                  </a:lnTo>
                  <a:lnTo>
                    <a:pt x="1001" y="89"/>
                  </a:lnTo>
                  <a:lnTo>
                    <a:pt x="997" y="89"/>
                  </a:lnTo>
                  <a:lnTo>
                    <a:pt x="995" y="89"/>
                  </a:lnTo>
                  <a:lnTo>
                    <a:pt x="995" y="89"/>
                  </a:lnTo>
                  <a:lnTo>
                    <a:pt x="995" y="89"/>
                  </a:lnTo>
                  <a:lnTo>
                    <a:pt x="995" y="87"/>
                  </a:lnTo>
                  <a:lnTo>
                    <a:pt x="995" y="87"/>
                  </a:lnTo>
                  <a:lnTo>
                    <a:pt x="995" y="89"/>
                  </a:lnTo>
                  <a:lnTo>
                    <a:pt x="995" y="89"/>
                  </a:lnTo>
                  <a:lnTo>
                    <a:pt x="994" y="89"/>
                  </a:lnTo>
                  <a:lnTo>
                    <a:pt x="994" y="89"/>
                  </a:lnTo>
                  <a:lnTo>
                    <a:pt x="994" y="89"/>
                  </a:lnTo>
                  <a:lnTo>
                    <a:pt x="994" y="89"/>
                  </a:lnTo>
                  <a:lnTo>
                    <a:pt x="994" y="89"/>
                  </a:lnTo>
                  <a:lnTo>
                    <a:pt x="994" y="89"/>
                  </a:lnTo>
                  <a:lnTo>
                    <a:pt x="992" y="91"/>
                  </a:lnTo>
                  <a:lnTo>
                    <a:pt x="990" y="91"/>
                  </a:lnTo>
                  <a:lnTo>
                    <a:pt x="988" y="91"/>
                  </a:lnTo>
                  <a:lnTo>
                    <a:pt x="988" y="92"/>
                  </a:lnTo>
                  <a:lnTo>
                    <a:pt x="986" y="92"/>
                  </a:lnTo>
                  <a:lnTo>
                    <a:pt x="986" y="92"/>
                  </a:lnTo>
                  <a:lnTo>
                    <a:pt x="986" y="92"/>
                  </a:lnTo>
                  <a:lnTo>
                    <a:pt x="986" y="92"/>
                  </a:lnTo>
                  <a:lnTo>
                    <a:pt x="983" y="92"/>
                  </a:lnTo>
                  <a:lnTo>
                    <a:pt x="983" y="92"/>
                  </a:lnTo>
                  <a:lnTo>
                    <a:pt x="983" y="91"/>
                  </a:lnTo>
                  <a:lnTo>
                    <a:pt x="981" y="89"/>
                  </a:lnTo>
                  <a:lnTo>
                    <a:pt x="981" y="89"/>
                  </a:lnTo>
                  <a:lnTo>
                    <a:pt x="983" y="89"/>
                  </a:lnTo>
                  <a:lnTo>
                    <a:pt x="983" y="87"/>
                  </a:lnTo>
                  <a:lnTo>
                    <a:pt x="983" y="87"/>
                  </a:lnTo>
                  <a:lnTo>
                    <a:pt x="981" y="85"/>
                  </a:lnTo>
                  <a:lnTo>
                    <a:pt x="981" y="85"/>
                  </a:lnTo>
                  <a:lnTo>
                    <a:pt x="981" y="85"/>
                  </a:lnTo>
                  <a:lnTo>
                    <a:pt x="981" y="83"/>
                  </a:lnTo>
                  <a:lnTo>
                    <a:pt x="981" y="83"/>
                  </a:lnTo>
                  <a:lnTo>
                    <a:pt x="981" y="83"/>
                  </a:lnTo>
                  <a:lnTo>
                    <a:pt x="981" y="83"/>
                  </a:lnTo>
                  <a:lnTo>
                    <a:pt x="981" y="82"/>
                  </a:lnTo>
                  <a:lnTo>
                    <a:pt x="983" y="82"/>
                  </a:lnTo>
                  <a:lnTo>
                    <a:pt x="981" y="80"/>
                  </a:lnTo>
                  <a:lnTo>
                    <a:pt x="981" y="78"/>
                  </a:lnTo>
                  <a:lnTo>
                    <a:pt x="979" y="76"/>
                  </a:lnTo>
                  <a:lnTo>
                    <a:pt x="979" y="76"/>
                  </a:lnTo>
                  <a:lnTo>
                    <a:pt x="977" y="74"/>
                  </a:lnTo>
                  <a:lnTo>
                    <a:pt x="977" y="74"/>
                  </a:lnTo>
                  <a:lnTo>
                    <a:pt x="977" y="74"/>
                  </a:lnTo>
                  <a:lnTo>
                    <a:pt x="977" y="74"/>
                  </a:lnTo>
                  <a:lnTo>
                    <a:pt x="976" y="74"/>
                  </a:lnTo>
                  <a:lnTo>
                    <a:pt x="970" y="74"/>
                  </a:lnTo>
                  <a:lnTo>
                    <a:pt x="968" y="74"/>
                  </a:lnTo>
                  <a:lnTo>
                    <a:pt x="968" y="74"/>
                  </a:lnTo>
                  <a:lnTo>
                    <a:pt x="967" y="73"/>
                  </a:lnTo>
                  <a:lnTo>
                    <a:pt x="967" y="73"/>
                  </a:lnTo>
                  <a:lnTo>
                    <a:pt x="967" y="71"/>
                  </a:lnTo>
                  <a:lnTo>
                    <a:pt x="967" y="71"/>
                  </a:lnTo>
                  <a:lnTo>
                    <a:pt x="965" y="69"/>
                  </a:lnTo>
                  <a:lnTo>
                    <a:pt x="963" y="69"/>
                  </a:lnTo>
                  <a:lnTo>
                    <a:pt x="959" y="69"/>
                  </a:lnTo>
                  <a:lnTo>
                    <a:pt x="959" y="69"/>
                  </a:lnTo>
                  <a:lnTo>
                    <a:pt x="957" y="69"/>
                  </a:lnTo>
                  <a:lnTo>
                    <a:pt x="957" y="67"/>
                  </a:lnTo>
                  <a:lnTo>
                    <a:pt x="957" y="69"/>
                  </a:lnTo>
                  <a:lnTo>
                    <a:pt x="957" y="69"/>
                  </a:lnTo>
                  <a:lnTo>
                    <a:pt x="956" y="69"/>
                  </a:lnTo>
                  <a:lnTo>
                    <a:pt x="956" y="69"/>
                  </a:lnTo>
                  <a:lnTo>
                    <a:pt x="956" y="67"/>
                  </a:lnTo>
                  <a:lnTo>
                    <a:pt x="954" y="67"/>
                  </a:lnTo>
                  <a:lnTo>
                    <a:pt x="954" y="67"/>
                  </a:lnTo>
                  <a:lnTo>
                    <a:pt x="950" y="65"/>
                  </a:lnTo>
                  <a:lnTo>
                    <a:pt x="950" y="65"/>
                  </a:lnTo>
                  <a:lnTo>
                    <a:pt x="948" y="65"/>
                  </a:lnTo>
                  <a:lnTo>
                    <a:pt x="948" y="65"/>
                  </a:lnTo>
                  <a:lnTo>
                    <a:pt x="947" y="65"/>
                  </a:lnTo>
                  <a:lnTo>
                    <a:pt x="945" y="65"/>
                  </a:lnTo>
                  <a:lnTo>
                    <a:pt x="945" y="65"/>
                  </a:lnTo>
                  <a:lnTo>
                    <a:pt x="943" y="65"/>
                  </a:lnTo>
                  <a:lnTo>
                    <a:pt x="943" y="65"/>
                  </a:lnTo>
                  <a:lnTo>
                    <a:pt x="943" y="67"/>
                  </a:lnTo>
                  <a:lnTo>
                    <a:pt x="943" y="69"/>
                  </a:lnTo>
                  <a:lnTo>
                    <a:pt x="943" y="71"/>
                  </a:lnTo>
                  <a:lnTo>
                    <a:pt x="943" y="71"/>
                  </a:lnTo>
                  <a:lnTo>
                    <a:pt x="943" y="71"/>
                  </a:lnTo>
                  <a:lnTo>
                    <a:pt x="941" y="71"/>
                  </a:lnTo>
                  <a:lnTo>
                    <a:pt x="943" y="73"/>
                  </a:lnTo>
                  <a:lnTo>
                    <a:pt x="943" y="73"/>
                  </a:lnTo>
                  <a:lnTo>
                    <a:pt x="943" y="73"/>
                  </a:lnTo>
                  <a:lnTo>
                    <a:pt x="943" y="74"/>
                  </a:lnTo>
                  <a:lnTo>
                    <a:pt x="943" y="74"/>
                  </a:lnTo>
                  <a:lnTo>
                    <a:pt x="943" y="74"/>
                  </a:lnTo>
                  <a:lnTo>
                    <a:pt x="943" y="76"/>
                  </a:lnTo>
                  <a:lnTo>
                    <a:pt x="941" y="74"/>
                  </a:lnTo>
                  <a:lnTo>
                    <a:pt x="934" y="76"/>
                  </a:lnTo>
                  <a:lnTo>
                    <a:pt x="934" y="74"/>
                  </a:lnTo>
                  <a:lnTo>
                    <a:pt x="932" y="76"/>
                  </a:lnTo>
                  <a:lnTo>
                    <a:pt x="930" y="76"/>
                  </a:lnTo>
                  <a:lnTo>
                    <a:pt x="930" y="76"/>
                  </a:lnTo>
                  <a:lnTo>
                    <a:pt x="930" y="74"/>
                  </a:lnTo>
                  <a:lnTo>
                    <a:pt x="930" y="74"/>
                  </a:lnTo>
                  <a:lnTo>
                    <a:pt x="930" y="74"/>
                  </a:lnTo>
                  <a:lnTo>
                    <a:pt x="929" y="74"/>
                  </a:lnTo>
                  <a:lnTo>
                    <a:pt x="929" y="73"/>
                  </a:lnTo>
                  <a:lnTo>
                    <a:pt x="927" y="74"/>
                  </a:lnTo>
                  <a:lnTo>
                    <a:pt x="927" y="74"/>
                  </a:lnTo>
                  <a:lnTo>
                    <a:pt x="925" y="76"/>
                  </a:lnTo>
                  <a:lnTo>
                    <a:pt x="925" y="76"/>
                  </a:lnTo>
                  <a:lnTo>
                    <a:pt x="923" y="76"/>
                  </a:lnTo>
                  <a:lnTo>
                    <a:pt x="921" y="74"/>
                  </a:lnTo>
                  <a:lnTo>
                    <a:pt x="921" y="73"/>
                  </a:lnTo>
                  <a:lnTo>
                    <a:pt x="920" y="73"/>
                  </a:lnTo>
                  <a:lnTo>
                    <a:pt x="918" y="73"/>
                  </a:lnTo>
                  <a:lnTo>
                    <a:pt x="918" y="73"/>
                  </a:lnTo>
                  <a:lnTo>
                    <a:pt x="914" y="74"/>
                  </a:lnTo>
                  <a:lnTo>
                    <a:pt x="911" y="76"/>
                  </a:lnTo>
                  <a:lnTo>
                    <a:pt x="909" y="76"/>
                  </a:lnTo>
                  <a:lnTo>
                    <a:pt x="907" y="74"/>
                  </a:lnTo>
                  <a:lnTo>
                    <a:pt x="907" y="74"/>
                  </a:lnTo>
                  <a:lnTo>
                    <a:pt x="905" y="74"/>
                  </a:lnTo>
                  <a:lnTo>
                    <a:pt x="905" y="74"/>
                  </a:lnTo>
                  <a:lnTo>
                    <a:pt x="905" y="74"/>
                  </a:lnTo>
                  <a:lnTo>
                    <a:pt x="905" y="73"/>
                  </a:lnTo>
                  <a:lnTo>
                    <a:pt x="905" y="73"/>
                  </a:lnTo>
                  <a:lnTo>
                    <a:pt x="903" y="73"/>
                  </a:lnTo>
                  <a:lnTo>
                    <a:pt x="903" y="73"/>
                  </a:lnTo>
                  <a:lnTo>
                    <a:pt x="903" y="71"/>
                  </a:lnTo>
                  <a:lnTo>
                    <a:pt x="903" y="71"/>
                  </a:lnTo>
                  <a:lnTo>
                    <a:pt x="902" y="69"/>
                  </a:lnTo>
                  <a:lnTo>
                    <a:pt x="902" y="67"/>
                  </a:lnTo>
                  <a:lnTo>
                    <a:pt x="902" y="69"/>
                  </a:lnTo>
                  <a:lnTo>
                    <a:pt x="900" y="69"/>
                  </a:lnTo>
                  <a:lnTo>
                    <a:pt x="898" y="69"/>
                  </a:lnTo>
                  <a:lnTo>
                    <a:pt x="898" y="67"/>
                  </a:lnTo>
                  <a:lnTo>
                    <a:pt x="894" y="65"/>
                  </a:lnTo>
                  <a:lnTo>
                    <a:pt x="894" y="65"/>
                  </a:lnTo>
                  <a:lnTo>
                    <a:pt x="894" y="65"/>
                  </a:lnTo>
                  <a:lnTo>
                    <a:pt x="894" y="65"/>
                  </a:lnTo>
                  <a:lnTo>
                    <a:pt x="894" y="65"/>
                  </a:lnTo>
                  <a:lnTo>
                    <a:pt x="892" y="65"/>
                  </a:lnTo>
                  <a:lnTo>
                    <a:pt x="892" y="65"/>
                  </a:lnTo>
                  <a:lnTo>
                    <a:pt x="891" y="67"/>
                  </a:lnTo>
                  <a:lnTo>
                    <a:pt x="889" y="69"/>
                  </a:lnTo>
                  <a:lnTo>
                    <a:pt x="887" y="69"/>
                  </a:lnTo>
                  <a:lnTo>
                    <a:pt x="885" y="67"/>
                  </a:lnTo>
                  <a:lnTo>
                    <a:pt x="883" y="67"/>
                  </a:lnTo>
                  <a:lnTo>
                    <a:pt x="883" y="69"/>
                  </a:lnTo>
                  <a:lnTo>
                    <a:pt x="883" y="69"/>
                  </a:lnTo>
                  <a:lnTo>
                    <a:pt x="882" y="69"/>
                  </a:lnTo>
                  <a:lnTo>
                    <a:pt x="882" y="69"/>
                  </a:lnTo>
                  <a:lnTo>
                    <a:pt x="882" y="69"/>
                  </a:lnTo>
                  <a:lnTo>
                    <a:pt x="882" y="69"/>
                  </a:lnTo>
                  <a:lnTo>
                    <a:pt x="882" y="69"/>
                  </a:lnTo>
                  <a:lnTo>
                    <a:pt x="882" y="67"/>
                  </a:lnTo>
                  <a:lnTo>
                    <a:pt x="882" y="67"/>
                  </a:lnTo>
                  <a:lnTo>
                    <a:pt x="880" y="67"/>
                  </a:lnTo>
                  <a:lnTo>
                    <a:pt x="880" y="67"/>
                  </a:lnTo>
                  <a:lnTo>
                    <a:pt x="880" y="67"/>
                  </a:lnTo>
                  <a:lnTo>
                    <a:pt x="880" y="67"/>
                  </a:lnTo>
                  <a:lnTo>
                    <a:pt x="880" y="67"/>
                  </a:lnTo>
                  <a:lnTo>
                    <a:pt x="878" y="64"/>
                  </a:lnTo>
                  <a:lnTo>
                    <a:pt x="876" y="64"/>
                  </a:lnTo>
                  <a:lnTo>
                    <a:pt x="874" y="62"/>
                  </a:lnTo>
                  <a:lnTo>
                    <a:pt x="874" y="62"/>
                  </a:lnTo>
                  <a:lnTo>
                    <a:pt x="874" y="62"/>
                  </a:lnTo>
                  <a:lnTo>
                    <a:pt x="874" y="62"/>
                  </a:lnTo>
                  <a:lnTo>
                    <a:pt x="873" y="62"/>
                  </a:lnTo>
                  <a:lnTo>
                    <a:pt x="873" y="62"/>
                  </a:lnTo>
                  <a:lnTo>
                    <a:pt x="873" y="62"/>
                  </a:lnTo>
                  <a:lnTo>
                    <a:pt x="873" y="60"/>
                  </a:lnTo>
                  <a:lnTo>
                    <a:pt x="873" y="60"/>
                  </a:lnTo>
                  <a:lnTo>
                    <a:pt x="873" y="60"/>
                  </a:lnTo>
                  <a:lnTo>
                    <a:pt x="873" y="58"/>
                  </a:lnTo>
                  <a:lnTo>
                    <a:pt x="871" y="58"/>
                  </a:lnTo>
                  <a:lnTo>
                    <a:pt x="867" y="58"/>
                  </a:lnTo>
                  <a:lnTo>
                    <a:pt x="864" y="58"/>
                  </a:lnTo>
                  <a:lnTo>
                    <a:pt x="862" y="56"/>
                  </a:lnTo>
                  <a:lnTo>
                    <a:pt x="860" y="56"/>
                  </a:lnTo>
                  <a:lnTo>
                    <a:pt x="858" y="55"/>
                  </a:lnTo>
                  <a:lnTo>
                    <a:pt x="858" y="55"/>
                  </a:lnTo>
                  <a:lnTo>
                    <a:pt x="856" y="55"/>
                  </a:lnTo>
                  <a:lnTo>
                    <a:pt x="856" y="55"/>
                  </a:lnTo>
                  <a:lnTo>
                    <a:pt x="855" y="55"/>
                  </a:lnTo>
                  <a:lnTo>
                    <a:pt x="855" y="53"/>
                  </a:lnTo>
                  <a:lnTo>
                    <a:pt x="853" y="55"/>
                  </a:lnTo>
                  <a:lnTo>
                    <a:pt x="851" y="53"/>
                  </a:lnTo>
                  <a:lnTo>
                    <a:pt x="849" y="51"/>
                  </a:lnTo>
                  <a:lnTo>
                    <a:pt x="847" y="51"/>
                  </a:lnTo>
                  <a:lnTo>
                    <a:pt x="846" y="51"/>
                  </a:lnTo>
                  <a:lnTo>
                    <a:pt x="846" y="49"/>
                  </a:lnTo>
                  <a:lnTo>
                    <a:pt x="844" y="49"/>
                  </a:lnTo>
                  <a:lnTo>
                    <a:pt x="846" y="47"/>
                  </a:lnTo>
                  <a:lnTo>
                    <a:pt x="846" y="47"/>
                  </a:lnTo>
                  <a:lnTo>
                    <a:pt x="846" y="46"/>
                  </a:lnTo>
                  <a:lnTo>
                    <a:pt x="844" y="47"/>
                  </a:lnTo>
                  <a:lnTo>
                    <a:pt x="844" y="47"/>
                  </a:lnTo>
                  <a:lnTo>
                    <a:pt x="842" y="49"/>
                  </a:lnTo>
                  <a:lnTo>
                    <a:pt x="842" y="51"/>
                  </a:lnTo>
                  <a:lnTo>
                    <a:pt x="842" y="51"/>
                  </a:lnTo>
                  <a:lnTo>
                    <a:pt x="842" y="53"/>
                  </a:lnTo>
                  <a:lnTo>
                    <a:pt x="840" y="53"/>
                  </a:lnTo>
                  <a:lnTo>
                    <a:pt x="838" y="51"/>
                  </a:lnTo>
                  <a:lnTo>
                    <a:pt x="836" y="51"/>
                  </a:lnTo>
                  <a:lnTo>
                    <a:pt x="836" y="49"/>
                  </a:lnTo>
                  <a:lnTo>
                    <a:pt x="836" y="49"/>
                  </a:lnTo>
                  <a:lnTo>
                    <a:pt x="836" y="47"/>
                  </a:lnTo>
                  <a:lnTo>
                    <a:pt x="838" y="46"/>
                  </a:lnTo>
                  <a:lnTo>
                    <a:pt x="838" y="46"/>
                  </a:lnTo>
                  <a:lnTo>
                    <a:pt x="840" y="42"/>
                  </a:lnTo>
                  <a:lnTo>
                    <a:pt x="840" y="40"/>
                  </a:lnTo>
                  <a:lnTo>
                    <a:pt x="840" y="38"/>
                  </a:lnTo>
                  <a:lnTo>
                    <a:pt x="838" y="36"/>
                  </a:lnTo>
                  <a:lnTo>
                    <a:pt x="838" y="36"/>
                  </a:lnTo>
                  <a:lnTo>
                    <a:pt x="838" y="36"/>
                  </a:lnTo>
                  <a:lnTo>
                    <a:pt x="836" y="36"/>
                  </a:lnTo>
                  <a:lnTo>
                    <a:pt x="835" y="35"/>
                  </a:lnTo>
                  <a:lnTo>
                    <a:pt x="833" y="35"/>
                  </a:lnTo>
                  <a:lnTo>
                    <a:pt x="833" y="35"/>
                  </a:lnTo>
                  <a:lnTo>
                    <a:pt x="831" y="35"/>
                  </a:lnTo>
                  <a:lnTo>
                    <a:pt x="831" y="36"/>
                  </a:lnTo>
                  <a:lnTo>
                    <a:pt x="831" y="36"/>
                  </a:lnTo>
                  <a:lnTo>
                    <a:pt x="831" y="36"/>
                  </a:lnTo>
                  <a:lnTo>
                    <a:pt x="829" y="36"/>
                  </a:lnTo>
                  <a:lnTo>
                    <a:pt x="829" y="36"/>
                  </a:lnTo>
                  <a:lnTo>
                    <a:pt x="829" y="36"/>
                  </a:lnTo>
                  <a:lnTo>
                    <a:pt x="827" y="36"/>
                  </a:lnTo>
                  <a:lnTo>
                    <a:pt x="827" y="35"/>
                  </a:lnTo>
                  <a:lnTo>
                    <a:pt x="827" y="35"/>
                  </a:lnTo>
                  <a:lnTo>
                    <a:pt x="827" y="35"/>
                  </a:lnTo>
                  <a:lnTo>
                    <a:pt x="827" y="35"/>
                  </a:lnTo>
                  <a:lnTo>
                    <a:pt x="827" y="33"/>
                  </a:lnTo>
                  <a:lnTo>
                    <a:pt x="826" y="33"/>
                  </a:lnTo>
                  <a:lnTo>
                    <a:pt x="826" y="33"/>
                  </a:lnTo>
                  <a:lnTo>
                    <a:pt x="826" y="33"/>
                  </a:lnTo>
                  <a:lnTo>
                    <a:pt x="824" y="35"/>
                  </a:lnTo>
                  <a:lnTo>
                    <a:pt x="824" y="35"/>
                  </a:lnTo>
                  <a:lnTo>
                    <a:pt x="822" y="35"/>
                  </a:lnTo>
                  <a:lnTo>
                    <a:pt x="822" y="35"/>
                  </a:lnTo>
                  <a:lnTo>
                    <a:pt x="822" y="33"/>
                  </a:lnTo>
                  <a:lnTo>
                    <a:pt x="822" y="33"/>
                  </a:lnTo>
                  <a:lnTo>
                    <a:pt x="822" y="31"/>
                  </a:lnTo>
                  <a:lnTo>
                    <a:pt x="820" y="31"/>
                  </a:lnTo>
                  <a:lnTo>
                    <a:pt x="820" y="29"/>
                  </a:lnTo>
                  <a:lnTo>
                    <a:pt x="820" y="29"/>
                  </a:lnTo>
                  <a:lnTo>
                    <a:pt x="820" y="27"/>
                  </a:lnTo>
                  <a:lnTo>
                    <a:pt x="820" y="27"/>
                  </a:lnTo>
                  <a:lnTo>
                    <a:pt x="818" y="27"/>
                  </a:lnTo>
                  <a:lnTo>
                    <a:pt x="817" y="29"/>
                  </a:lnTo>
                  <a:lnTo>
                    <a:pt x="815" y="31"/>
                  </a:lnTo>
                  <a:lnTo>
                    <a:pt x="815" y="31"/>
                  </a:lnTo>
                  <a:lnTo>
                    <a:pt x="815" y="31"/>
                  </a:lnTo>
                  <a:lnTo>
                    <a:pt x="815" y="31"/>
                  </a:lnTo>
                  <a:lnTo>
                    <a:pt x="815" y="33"/>
                  </a:lnTo>
                  <a:lnTo>
                    <a:pt x="813" y="31"/>
                  </a:lnTo>
                  <a:lnTo>
                    <a:pt x="813" y="31"/>
                  </a:lnTo>
                  <a:lnTo>
                    <a:pt x="813" y="31"/>
                  </a:lnTo>
                  <a:lnTo>
                    <a:pt x="813" y="31"/>
                  </a:lnTo>
                  <a:lnTo>
                    <a:pt x="811" y="31"/>
                  </a:lnTo>
                  <a:lnTo>
                    <a:pt x="811" y="31"/>
                  </a:lnTo>
                  <a:lnTo>
                    <a:pt x="808" y="33"/>
                  </a:lnTo>
                  <a:lnTo>
                    <a:pt x="806" y="33"/>
                  </a:lnTo>
                  <a:lnTo>
                    <a:pt x="806" y="33"/>
                  </a:lnTo>
                  <a:lnTo>
                    <a:pt x="804" y="35"/>
                  </a:lnTo>
                  <a:lnTo>
                    <a:pt x="804" y="35"/>
                  </a:lnTo>
                  <a:lnTo>
                    <a:pt x="804" y="35"/>
                  </a:lnTo>
                  <a:lnTo>
                    <a:pt x="804" y="33"/>
                  </a:lnTo>
                  <a:lnTo>
                    <a:pt x="802" y="33"/>
                  </a:lnTo>
                  <a:lnTo>
                    <a:pt x="802" y="33"/>
                  </a:lnTo>
                  <a:lnTo>
                    <a:pt x="802" y="33"/>
                  </a:lnTo>
                  <a:lnTo>
                    <a:pt x="802" y="35"/>
                  </a:lnTo>
                  <a:lnTo>
                    <a:pt x="802" y="35"/>
                  </a:lnTo>
                  <a:lnTo>
                    <a:pt x="802" y="33"/>
                  </a:lnTo>
                  <a:lnTo>
                    <a:pt x="800" y="33"/>
                  </a:lnTo>
                  <a:lnTo>
                    <a:pt x="800" y="33"/>
                  </a:lnTo>
                  <a:lnTo>
                    <a:pt x="800" y="33"/>
                  </a:lnTo>
                  <a:lnTo>
                    <a:pt x="800" y="33"/>
                  </a:lnTo>
                  <a:lnTo>
                    <a:pt x="799" y="33"/>
                  </a:lnTo>
                  <a:lnTo>
                    <a:pt x="797" y="33"/>
                  </a:lnTo>
                  <a:lnTo>
                    <a:pt x="793" y="33"/>
                  </a:lnTo>
                  <a:lnTo>
                    <a:pt x="791" y="33"/>
                  </a:lnTo>
                  <a:lnTo>
                    <a:pt x="788" y="31"/>
                  </a:lnTo>
                  <a:lnTo>
                    <a:pt x="786" y="29"/>
                  </a:lnTo>
                  <a:lnTo>
                    <a:pt x="784" y="27"/>
                  </a:lnTo>
                  <a:lnTo>
                    <a:pt x="782" y="27"/>
                  </a:lnTo>
                  <a:lnTo>
                    <a:pt x="781" y="27"/>
                  </a:lnTo>
                  <a:lnTo>
                    <a:pt x="779" y="26"/>
                  </a:lnTo>
                  <a:lnTo>
                    <a:pt x="777" y="26"/>
                  </a:lnTo>
                  <a:lnTo>
                    <a:pt x="777" y="26"/>
                  </a:lnTo>
                  <a:lnTo>
                    <a:pt x="777" y="26"/>
                  </a:lnTo>
                  <a:lnTo>
                    <a:pt x="777" y="26"/>
                  </a:lnTo>
                  <a:lnTo>
                    <a:pt x="777" y="27"/>
                  </a:lnTo>
                  <a:lnTo>
                    <a:pt x="777" y="27"/>
                  </a:lnTo>
                  <a:lnTo>
                    <a:pt x="777" y="27"/>
                  </a:lnTo>
                  <a:lnTo>
                    <a:pt x="775" y="29"/>
                  </a:lnTo>
                  <a:lnTo>
                    <a:pt x="775" y="29"/>
                  </a:lnTo>
                  <a:lnTo>
                    <a:pt x="775" y="27"/>
                  </a:lnTo>
                  <a:lnTo>
                    <a:pt x="775" y="26"/>
                  </a:lnTo>
                  <a:lnTo>
                    <a:pt x="775" y="26"/>
                  </a:lnTo>
                  <a:lnTo>
                    <a:pt x="773" y="24"/>
                  </a:lnTo>
                  <a:lnTo>
                    <a:pt x="771" y="24"/>
                  </a:lnTo>
                  <a:lnTo>
                    <a:pt x="771" y="24"/>
                  </a:lnTo>
                  <a:lnTo>
                    <a:pt x="771" y="24"/>
                  </a:lnTo>
                  <a:lnTo>
                    <a:pt x="770" y="24"/>
                  </a:lnTo>
                  <a:lnTo>
                    <a:pt x="768" y="24"/>
                  </a:lnTo>
                  <a:lnTo>
                    <a:pt x="764" y="24"/>
                  </a:lnTo>
                  <a:lnTo>
                    <a:pt x="764" y="24"/>
                  </a:lnTo>
                  <a:lnTo>
                    <a:pt x="762" y="24"/>
                  </a:lnTo>
                  <a:lnTo>
                    <a:pt x="762" y="26"/>
                  </a:lnTo>
                  <a:lnTo>
                    <a:pt x="762" y="26"/>
                  </a:lnTo>
                  <a:lnTo>
                    <a:pt x="762" y="26"/>
                  </a:lnTo>
                  <a:lnTo>
                    <a:pt x="762" y="26"/>
                  </a:lnTo>
                  <a:lnTo>
                    <a:pt x="761" y="27"/>
                  </a:lnTo>
                  <a:lnTo>
                    <a:pt x="759" y="27"/>
                  </a:lnTo>
                  <a:lnTo>
                    <a:pt x="759" y="27"/>
                  </a:lnTo>
                  <a:lnTo>
                    <a:pt x="759" y="27"/>
                  </a:lnTo>
                  <a:lnTo>
                    <a:pt x="759" y="29"/>
                  </a:lnTo>
                  <a:lnTo>
                    <a:pt x="759" y="29"/>
                  </a:lnTo>
                  <a:lnTo>
                    <a:pt x="759" y="29"/>
                  </a:lnTo>
                  <a:lnTo>
                    <a:pt x="761" y="31"/>
                  </a:lnTo>
                  <a:lnTo>
                    <a:pt x="761" y="33"/>
                  </a:lnTo>
                  <a:lnTo>
                    <a:pt x="757" y="29"/>
                  </a:lnTo>
                  <a:lnTo>
                    <a:pt x="755" y="29"/>
                  </a:lnTo>
                  <a:lnTo>
                    <a:pt x="755" y="29"/>
                  </a:lnTo>
                  <a:lnTo>
                    <a:pt x="753" y="29"/>
                  </a:lnTo>
                  <a:lnTo>
                    <a:pt x="753" y="29"/>
                  </a:lnTo>
                  <a:lnTo>
                    <a:pt x="752" y="29"/>
                  </a:lnTo>
                  <a:lnTo>
                    <a:pt x="750" y="27"/>
                  </a:lnTo>
                  <a:lnTo>
                    <a:pt x="750" y="27"/>
                  </a:lnTo>
                  <a:lnTo>
                    <a:pt x="750" y="27"/>
                  </a:lnTo>
                  <a:lnTo>
                    <a:pt x="746" y="26"/>
                  </a:lnTo>
                  <a:lnTo>
                    <a:pt x="744" y="26"/>
                  </a:lnTo>
                  <a:lnTo>
                    <a:pt x="741" y="26"/>
                  </a:lnTo>
                  <a:lnTo>
                    <a:pt x="741" y="26"/>
                  </a:lnTo>
                  <a:lnTo>
                    <a:pt x="739" y="26"/>
                  </a:lnTo>
                  <a:lnTo>
                    <a:pt x="739" y="26"/>
                  </a:lnTo>
                  <a:lnTo>
                    <a:pt x="737" y="24"/>
                  </a:lnTo>
                  <a:lnTo>
                    <a:pt x="737" y="26"/>
                  </a:lnTo>
                  <a:lnTo>
                    <a:pt x="737" y="26"/>
                  </a:lnTo>
                  <a:lnTo>
                    <a:pt x="735" y="26"/>
                  </a:lnTo>
                  <a:lnTo>
                    <a:pt x="735" y="24"/>
                  </a:lnTo>
                  <a:lnTo>
                    <a:pt x="735" y="24"/>
                  </a:lnTo>
                  <a:lnTo>
                    <a:pt x="735" y="24"/>
                  </a:lnTo>
                  <a:lnTo>
                    <a:pt x="737" y="24"/>
                  </a:lnTo>
                  <a:lnTo>
                    <a:pt x="737" y="24"/>
                  </a:lnTo>
                  <a:lnTo>
                    <a:pt x="737" y="24"/>
                  </a:lnTo>
                  <a:lnTo>
                    <a:pt x="737" y="24"/>
                  </a:lnTo>
                  <a:lnTo>
                    <a:pt x="737" y="24"/>
                  </a:lnTo>
                  <a:lnTo>
                    <a:pt x="739" y="24"/>
                  </a:lnTo>
                  <a:lnTo>
                    <a:pt x="739" y="24"/>
                  </a:lnTo>
                  <a:lnTo>
                    <a:pt x="739" y="24"/>
                  </a:lnTo>
                  <a:lnTo>
                    <a:pt x="739" y="22"/>
                  </a:lnTo>
                  <a:lnTo>
                    <a:pt x="739" y="22"/>
                  </a:lnTo>
                  <a:lnTo>
                    <a:pt x="739" y="22"/>
                  </a:lnTo>
                  <a:lnTo>
                    <a:pt x="739" y="22"/>
                  </a:lnTo>
                  <a:lnTo>
                    <a:pt x="735" y="22"/>
                  </a:lnTo>
                  <a:lnTo>
                    <a:pt x="734" y="20"/>
                  </a:lnTo>
                  <a:lnTo>
                    <a:pt x="734" y="20"/>
                  </a:lnTo>
                  <a:lnTo>
                    <a:pt x="734" y="20"/>
                  </a:lnTo>
                  <a:lnTo>
                    <a:pt x="732" y="20"/>
                  </a:lnTo>
                  <a:lnTo>
                    <a:pt x="732" y="18"/>
                  </a:lnTo>
                  <a:lnTo>
                    <a:pt x="732" y="18"/>
                  </a:lnTo>
                  <a:lnTo>
                    <a:pt x="728" y="20"/>
                  </a:lnTo>
                  <a:lnTo>
                    <a:pt x="726" y="20"/>
                  </a:lnTo>
                  <a:lnTo>
                    <a:pt x="726" y="20"/>
                  </a:lnTo>
                  <a:lnTo>
                    <a:pt x="726" y="20"/>
                  </a:lnTo>
                  <a:lnTo>
                    <a:pt x="725" y="20"/>
                  </a:lnTo>
                  <a:lnTo>
                    <a:pt x="725" y="22"/>
                  </a:lnTo>
                  <a:lnTo>
                    <a:pt x="725" y="22"/>
                  </a:lnTo>
                  <a:lnTo>
                    <a:pt x="725" y="22"/>
                  </a:lnTo>
                  <a:lnTo>
                    <a:pt x="725" y="22"/>
                  </a:lnTo>
                  <a:lnTo>
                    <a:pt x="725" y="22"/>
                  </a:lnTo>
                  <a:lnTo>
                    <a:pt x="723" y="22"/>
                  </a:lnTo>
                  <a:lnTo>
                    <a:pt x="723" y="22"/>
                  </a:lnTo>
                  <a:lnTo>
                    <a:pt x="723" y="22"/>
                  </a:lnTo>
                  <a:lnTo>
                    <a:pt x="723" y="22"/>
                  </a:lnTo>
                  <a:lnTo>
                    <a:pt x="723" y="22"/>
                  </a:lnTo>
                  <a:lnTo>
                    <a:pt x="723" y="24"/>
                  </a:lnTo>
                  <a:lnTo>
                    <a:pt x="723" y="24"/>
                  </a:lnTo>
                  <a:lnTo>
                    <a:pt x="723" y="24"/>
                  </a:lnTo>
                  <a:lnTo>
                    <a:pt x="723" y="24"/>
                  </a:lnTo>
                  <a:lnTo>
                    <a:pt x="723" y="24"/>
                  </a:lnTo>
                  <a:lnTo>
                    <a:pt x="721" y="24"/>
                  </a:lnTo>
                  <a:lnTo>
                    <a:pt x="721" y="24"/>
                  </a:lnTo>
                  <a:lnTo>
                    <a:pt x="721" y="24"/>
                  </a:lnTo>
                  <a:lnTo>
                    <a:pt x="721" y="24"/>
                  </a:lnTo>
                  <a:lnTo>
                    <a:pt x="719" y="26"/>
                  </a:lnTo>
                  <a:lnTo>
                    <a:pt x="719" y="26"/>
                  </a:lnTo>
                  <a:lnTo>
                    <a:pt x="719" y="26"/>
                  </a:lnTo>
                  <a:lnTo>
                    <a:pt x="719" y="24"/>
                  </a:lnTo>
                  <a:lnTo>
                    <a:pt x="719" y="24"/>
                  </a:lnTo>
                  <a:lnTo>
                    <a:pt x="719" y="24"/>
                  </a:lnTo>
                  <a:lnTo>
                    <a:pt x="719" y="24"/>
                  </a:lnTo>
                  <a:lnTo>
                    <a:pt x="719" y="24"/>
                  </a:lnTo>
                  <a:lnTo>
                    <a:pt x="719" y="24"/>
                  </a:lnTo>
                  <a:lnTo>
                    <a:pt x="717" y="24"/>
                  </a:lnTo>
                  <a:lnTo>
                    <a:pt x="719" y="22"/>
                  </a:lnTo>
                  <a:lnTo>
                    <a:pt x="719" y="22"/>
                  </a:lnTo>
                  <a:lnTo>
                    <a:pt x="721" y="22"/>
                  </a:lnTo>
                  <a:lnTo>
                    <a:pt x="721" y="20"/>
                  </a:lnTo>
                  <a:lnTo>
                    <a:pt x="719" y="20"/>
                  </a:lnTo>
                  <a:lnTo>
                    <a:pt x="717" y="20"/>
                  </a:lnTo>
                  <a:lnTo>
                    <a:pt x="716" y="22"/>
                  </a:lnTo>
                  <a:lnTo>
                    <a:pt x="716" y="20"/>
                  </a:lnTo>
                  <a:lnTo>
                    <a:pt x="716" y="20"/>
                  </a:lnTo>
                  <a:lnTo>
                    <a:pt x="716" y="22"/>
                  </a:lnTo>
                  <a:lnTo>
                    <a:pt x="714" y="20"/>
                  </a:lnTo>
                  <a:lnTo>
                    <a:pt x="714" y="22"/>
                  </a:lnTo>
                  <a:lnTo>
                    <a:pt x="712" y="22"/>
                  </a:lnTo>
                  <a:lnTo>
                    <a:pt x="712" y="24"/>
                  </a:lnTo>
                  <a:lnTo>
                    <a:pt x="712" y="24"/>
                  </a:lnTo>
                  <a:lnTo>
                    <a:pt x="712" y="24"/>
                  </a:lnTo>
                  <a:lnTo>
                    <a:pt x="712" y="24"/>
                  </a:lnTo>
                  <a:lnTo>
                    <a:pt x="712" y="24"/>
                  </a:lnTo>
                  <a:lnTo>
                    <a:pt x="712" y="24"/>
                  </a:lnTo>
                  <a:lnTo>
                    <a:pt x="712" y="24"/>
                  </a:lnTo>
                  <a:lnTo>
                    <a:pt x="710" y="24"/>
                  </a:lnTo>
                  <a:lnTo>
                    <a:pt x="710" y="24"/>
                  </a:lnTo>
                  <a:lnTo>
                    <a:pt x="708" y="24"/>
                  </a:lnTo>
                  <a:lnTo>
                    <a:pt x="708" y="24"/>
                  </a:lnTo>
                  <a:lnTo>
                    <a:pt x="708" y="24"/>
                  </a:lnTo>
                  <a:lnTo>
                    <a:pt x="708" y="24"/>
                  </a:lnTo>
                  <a:lnTo>
                    <a:pt x="706" y="24"/>
                  </a:lnTo>
                  <a:lnTo>
                    <a:pt x="705" y="24"/>
                  </a:lnTo>
                  <a:lnTo>
                    <a:pt x="703" y="26"/>
                  </a:lnTo>
                  <a:lnTo>
                    <a:pt x="701" y="26"/>
                  </a:lnTo>
                  <a:lnTo>
                    <a:pt x="694" y="27"/>
                  </a:lnTo>
                  <a:lnTo>
                    <a:pt x="692" y="27"/>
                  </a:lnTo>
                  <a:lnTo>
                    <a:pt x="692" y="27"/>
                  </a:lnTo>
                  <a:lnTo>
                    <a:pt x="692" y="27"/>
                  </a:lnTo>
                  <a:lnTo>
                    <a:pt x="690" y="27"/>
                  </a:lnTo>
                  <a:lnTo>
                    <a:pt x="690" y="27"/>
                  </a:lnTo>
                  <a:lnTo>
                    <a:pt x="688" y="26"/>
                  </a:lnTo>
                  <a:lnTo>
                    <a:pt x="687" y="27"/>
                  </a:lnTo>
                  <a:lnTo>
                    <a:pt x="687" y="27"/>
                  </a:lnTo>
                  <a:lnTo>
                    <a:pt x="685" y="26"/>
                  </a:lnTo>
                  <a:lnTo>
                    <a:pt x="685" y="26"/>
                  </a:lnTo>
                  <a:lnTo>
                    <a:pt x="674" y="26"/>
                  </a:lnTo>
                  <a:lnTo>
                    <a:pt x="672" y="26"/>
                  </a:lnTo>
                  <a:lnTo>
                    <a:pt x="669" y="24"/>
                  </a:lnTo>
                  <a:lnTo>
                    <a:pt x="665" y="22"/>
                  </a:lnTo>
                  <a:lnTo>
                    <a:pt x="663" y="22"/>
                  </a:lnTo>
                  <a:lnTo>
                    <a:pt x="663" y="22"/>
                  </a:lnTo>
                  <a:lnTo>
                    <a:pt x="663" y="22"/>
                  </a:lnTo>
                  <a:lnTo>
                    <a:pt x="661" y="22"/>
                  </a:lnTo>
                  <a:lnTo>
                    <a:pt x="661" y="22"/>
                  </a:lnTo>
                  <a:lnTo>
                    <a:pt x="658" y="22"/>
                  </a:lnTo>
                  <a:lnTo>
                    <a:pt x="658" y="22"/>
                  </a:lnTo>
                  <a:lnTo>
                    <a:pt x="656" y="20"/>
                  </a:lnTo>
                  <a:lnTo>
                    <a:pt x="656" y="20"/>
                  </a:lnTo>
                  <a:lnTo>
                    <a:pt x="650" y="20"/>
                  </a:lnTo>
                  <a:lnTo>
                    <a:pt x="649" y="20"/>
                  </a:lnTo>
                  <a:lnTo>
                    <a:pt x="645" y="18"/>
                  </a:lnTo>
                  <a:lnTo>
                    <a:pt x="645" y="17"/>
                  </a:lnTo>
                  <a:lnTo>
                    <a:pt x="643" y="17"/>
                  </a:lnTo>
                  <a:lnTo>
                    <a:pt x="641" y="17"/>
                  </a:lnTo>
                  <a:lnTo>
                    <a:pt x="641" y="18"/>
                  </a:lnTo>
                  <a:lnTo>
                    <a:pt x="641" y="18"/>
                  </a:lnTo>
                  <a:lnTo>
                    <a:pt x="641" y="18"/>
                  </a:lnTo>
                  <a:lnTo>
                    <a:pt x="641" y="18"/>
                  </a:lnTo>
                  <a:lnTo>
                    <a:pt x="640" y="18"/>
                  </a:lnTo>
                  <a:lnTo>
                    <a:pt x="640" y="20"/>
                  </a:lnTo>
                  <a:lnTo>
                    <a:pt x="640" y="18"/>
                  </a:lnTo>
                  <a:lnTo>
                    <a:pt x="640" y="18"/>
                  </a:lnTo>
                  <a:lnTo>
                    <a:pt x="640" y="17"/>
                  </a:lnTo>
                  <a:lnTo>
                    <a:pt x="640" y="17"/>
                  </a:lnTo>
                  <a:lnTo>
                    <a:pt x="640" y="15"/>
                  </a:lnTo>
                  <a:lnTo>
                    <a:pt x="629" y="17"/>
                  </a:lnTo>
                  <a:lnTo>
                    <a:pt x="627" y="15"/>
                  </a:lnTo>
                  <a:lnTo>
                    <a:pt x="625" y="15"/>
                  </a:lnTo>
                  <a:lnTo>
                    <a:pt x="625" y="15"/>
                  </a:lnTo>
                  <a:lnTo>
                    <a:pt x="625" y="15"/>
                  </a:lnTo>
                  <a:lnTo>
                    <a:pt x="625" y="15"/>
                  </a:lnTo>
                  <a:lnTo>
                    <a:pt x="623" y="13"/>
                  </a:lnTo>
                  <a:lnTo>
                    <a:pt x="622" y="11"/>
                  </a:lnTo>
                  <a:lnTo>
                    <a:pt x="620" y="9"/>
                  </a:lnTo>
                  <a:lnTo>
                    <a:pt x="618" y="9"/>
                  </a:lnTo>
                  <a:lnTo>
                    <a:pt x="618" y="9"/>
                  </a:lnTo>
                  <a:lnTo>
                    <a:pt x="616" y="9"/>
                  </a:lnTo>
                  <a:lnTo>
                    <a:pt x="616" y="9"/>
                  </a:lnTo>
                  <a:lnTo>
                    <a:pt x="616" y="11"/>
                  </a:lnTo>
                  <a:lnTo>
                    <a:pt x="614" y="11"/>
                  </a:lnTo>
                  <a:lnTo>
                    <a:pt x="614" y="11"/>
                  </a:lnTo>
                  <a:lnTo>
                    <a:pt x="614" y="11"/>
                  </a:lnTo>
                  <a:lnTo>
                    <a:pt x="614" y="11"/>
                  </a:lnTo>
                  <a:lnTo>
                    <a:pt x="614" y="11"/>
                  </a:lnTo>
                  <a:lnTo>
                    <a:pt x="614" y="13"/>
                  </a:lnTo>
                  <a:lnTo>
                    <a:pt x="614" y="13"/>
                  </a:lnTo>
                  <a:lnTo>
                    <a:pt x="614" y="13"/>
                  </a:lnTo>
                  <a:lnTo>
                    <a:pt x="609" y="13"/>
                  </a:lnTo>
                  <a:lnTo>
                    <a:pt x="607" y="15"/>
                  </a:lnTo>
                  <a:lnTo>
                    <a:pt x="607" y="15"/>
                  </a:lnTo>
                  <a:lnTo>
                    <a:pt x="607" y="15"/>
                  </a:lnTo>
                  <a:lnTo>
                    <a:pt x="605" y="15"/>
                  </a:lnTo>
                  <a:lnTo>
                    <a:pt x="605" y="15"/>
                  </a:lnTo>
                  <a:lnTo>
                    <a:pt x="602" y="15"/>
                  </a:lnTo>
                  <a:lnTo>
                    <a:pt x="600" y="15"/>
                  </a:lnTo>
                  <a:lnTo>
                    <a:pt x="598" y="13"/>
                  </a:lnTo>
                  <a:lnTo>
                    <a:pt x="598" y="13"/>
                  </a:lnTo>
                  <a:lnTo>
                    <a:pt x="598" y="13"/>
                  </a:lnTo>
                  <a:lnTo>
                    <a:pt x="598" y="15"/>
                  </a:lnTo>
                  <a:lnTo>
                    <a:pt x="596" y="15"/>
                  </a:lnTo>
                  <a:lnTo>
                    <a:pt x="595" y="15"/>
                  </a:lnTo>
                  <a:lnTo>
                    <a:pt x="595" y="15"/>
                  </a:lnTo>
                  <a:lnTo>
                    <a:pt x="591" y="15"/>
                  </a:lnTo>
                  <a:lnTo>
                    <a:pt x="589" y="15"/>
                  </a:lnTo>
                  <a:lnTo>
                    <a:pt x="589" y="15"/>
                  </a:lnTo>
                  <a:lnTo>
                    <a:pt x="587" y="15"/>
                  </a:lnTo>
                  <a:lnTo>
                    <a:pt x="587" y="15"/>
                  </a:lnTo>
                  <a:lnTo>
                    <a:pt x="587" y="15"/>
                  </a:lnTo>
                  <a:lnTo>
                    <a:pt x="587" y="17"/>
                  </a:lnTo>
                  <a:lnTo>
                    <a:pt x="587" y="17"/>
                  </a:lnTo>
                  <a:lnTo>
                    <a:pt x="585" y="17"/>
                  </a:lnTo>
                  <a:lnTo>
                    <a:pt x="585" y="17"/>
                  </a:lnTo>
                  <a:lnTo>
                    <a:pt x="584" y="17"/>
                  </a:lnTo>
                  <a:lnTo>
                    <a:pt x="582" y="15"/>
                  </a:lnTo>
                  <a:lnTo>
                    <a:pt x="580" y="15"/>
                  </a:lnTo>
                  <a:lnTo>
                    <a:pt x="578" y="15"/>
                  </a:lnTo>
                  <a:lnTo>
                    <a:pt x="575" y="17"/>
                  </a:lnTo>
                  <a:lnTo>
                    <a:pt x="573" y="17"/>
                  </a:lnTo>
                  <a:lnTo>
                    <a:pt x="571" y="15"/>
                  </a:lnTo>
                  <a:lnTo>
                    <a:pt x="569" y="15"/>
                  </a:lnTo>
                  <a:lnTo>
                    <a:pt x="567" y="15"/>
                  </a:lnTo>
                  <a:lnTo>
                    <a:pt x="562" y="15"/>
                  </a:lnTo>
                  <a:lnTo>
                    <a:pt x="560" y="17"/>
                  </a:lnTo>
                  <a:lnTo>
                    <a:pt x="560" y="18"/>
                  </a:lnTo>
                  <a:lnTo>
                    <a:pt x="558" y="18"/>
                  </a:lnTo>
                  <a:lnTo>
                    <a:pt x="558" y="18"/>
                  </a:lnTo>
                  <a:lnTo>
                    <a:pt x="558" y="20"/>
                  </a:lnTo>
                  <a:lnTo>
                    <a:pt x="558" y="22"/>
                  </a:lnTo>
                  <a:lnTo>
                    <a:pt x="558" y="22"/>
                  </a:lnTo>
                  <a:lnTo>
                    <a:pt x="557" y="20"/>
                  </a:lnTo>
                  <a:lnTo>
                    <a:pt x="558" y="18"/>
                  </a:lnTo>
                  <a:lnTo>
                    <a:pt x="558" y="18"/>
                  </a:lnTo>
                  <a:lnTo>
                    <a:pt x="558" y="18"/>
                  </a:lnTo>
                  <a:lnTo>
                    <a:pt x="558" y="17"/>
                  </a:lnTo>
                  <a:lnTo>
                    <a:pt x="558" y="17"/>
                  </a:lnTo>
                  <a:lnTo>
                    <a:pt x="557" y="15"/>
                  </a:lnTo>
                  <a:lnTo>
                    <a:pt x="557" y="15"/>
                  </a:lnTo>
                  <a:lnTo>
                    <a:pt x="555" y="15"/>
                  </a:lnTo>
                  <a:lnTo>
                    <a:pt x="553" y="17"/>
                  </a:lnTo>
                  <a:lnTo>
                    <a:pt x="549" y="15"/>
                  </a:lnTo>
                  <a:lnTo>
                    <a:pt x="549" y="15"/>
                  </a:lnTo>
                  <a:lnTo>
                    <a:pt x="548" y="15"/>
                  </a:lnTo>
                  <a:lnTo>
                    <a:pt x="548" y="15"/>
                  </a:lnTo>
                  <a:lnTo>
                    <a:pt x="548" y="17"/>
                  </a:lnTo>
                  <a:lnTo>
                    <a:pt x="548" y="17"/>
                  </a:lnTo>
                  <a:lnTo>
                    <a:pt x="546" y="15"/>
                  </a:lnTo>
                  <a:lnTo>
                    <a:pt x="546" y="15"/>
                  </a:lnTo>
                  <a:lnTo>
                    <a:pt x="548" y="15"/>
                  </a:lnTo>
                  <a:lnTo>
                    <a:pt x="548" y="15"/>
                  </a:lnTo>
                  <a:lnTo>
                    <a:pt x="548" y="15"/>
                  </a:lnTo>
                  <a:lnTo>
                    <a:pt x="548" y="15"/>
                  </a:lnTo>
                  <a:lnTo>
                    <a:pt x="544" y="13"/>
                  </a:lnTo>
                  <a:lnTo>
                    <a:pt x="542" y="8"/>
                  </a:lnTo>
                  <a:lnTo>
                    <a:pt x="540" y="6"/>
                  </a:lnTo>
                  <a:lnTo>
                    <a:pt x="535" y="4"/>
                  </a:lnTo>
                  <a:lnTo>
                    <a:pt x="535" y="4"/>
                  </a:lnTo>
                  <a:lnTo>
                    <a:pt x="533" y="4"/>
                  </a:lnTo>
                  <a:lnTo>
                    <a:pt x="531" y="4"/>
                  </a:lnTo>
                  <a:lnTo>
                    <a:pt x="531" y="4"/>
                  </a:lnTo>
                  <a:lnTo>
                    <a:pt x="531" y="6"/>
                  </a:lnTo>
                  <a:lnTo>
                    <a:pt x="531" y="4"/>
                  </a:lnTo>
                  <a:lnTo>
                    <a:pt x="530" y="6"/>
                  </a:lnTo>
                  <a:lnTo>
                    <a:pt x="530" y="6"/>
                  </a:lnTo>
                  <a:lnTo>
                    <a:pt x="530" y="8"/>
                  </a:lnTo>
                  <a:lnTo>
                    <a:pt x="530" y="6"/>
                  </a:lnTo>
                  <a:lnTo>
                    <a:pt x="528" y="4"/>
                  </a:lnTo>
                  <a:lnTo>
                    <a:pt x="528" y="2"/>
                  </a:lnTo>
                  <a:lnTo>
                    <a:pt x="528" y="2"/>
                  </a:lnTo>
                  <a:lnTo>
                    <a:pt x="526" y="2"/>
                  </a:lnTo>
                  <a:lnTo>
                    <a:pt x="526" y="2"/>
                  </a:lnTo>
                  <a:lnTo>
                    <a:pt x="526" y="4"/>
                  </a:lnTo>
                  <a:lnTo>
                    <a:pt x="526" y="4"/>
                  </a:lnTo>
                  <a:lnTo>
                    <a:pt x="526" y="4"/>
                  </a:lnTo>
                  <a:lnTo>
                    <a:pt x="526" y="4"/>
                  </a:lnTo>
                  <a:lnTo>
                    <a:pt x="526" y="4"/>
                  </a:lnTo>
                  <a:lnTo>
                    <a:pt x="526" y="4"/>
                  </a:lnTo>
                  <a:lnTo>
                    <a:pt x="526" y="2"/>
                  </a:lnTo>
                  <a:lnTo>
                    <a:pt x="526" y="2"/>
                  </a:lnTo>
                  <a:lnTo>
                    <a:pt x="526" y="0"/>
                  </a:lnTo>
                  <a:lnTo>
                    <a:pt x="526" y="0"/>
                  </a:lnTo>
                  <a:lnTo>
                    <a:pt x="526" y="0"/>
                  </a:lnTo>
                  <a:lnTo>
                    <a:pt x="526" y="0"/>
                  </a:lnTo>
                  <a:lnTo>
                    <a:pt x="526" y="0"/>
                  </a:lnTo>
                  <a:lnTo>
                    <a:pt x="526" y="0"/>
                  </a:lnTo>
                  <a:lnTo>
                    <a:pt x="524" y="2"/>
                  </a:lnTo>
                  <a:lnTo>
                    <a:pt x="524" y="2"/>
                  </a:lnTo>
                  <a:lnTo>
                    <a:pt x="520" y="4"/>
                  </a:lnTo>
                  <a:lnTo>
                    <a:pt x="520" y="4"/>
                  </a:lnTo>
                  <a:lnTo>
                    <a:pt x="519" y="4"/>
                  </a:lnTo>
                  <a:lnTo>
                    <a:pt x="519" y="6"/>
                  </a:lnTo>
                  <a:lnTo>
                    <a:pt x="519" y="6"/>
                  </a:lnTo>
                  <a:lnTo>
                    <a:pt x="519" y="6"/>
                  </a:lnTo>
                  <a:lnTo>
                    <a:pt x="519" y="6"/>
                  </a:lnTo>
                  <a:lnTo>
                    <a:pt x="517" y="6"/>
                  </a:lnTo>
                  <a:lnTo>
                    <a:pt x="517" y="6"/>
                  </a:lnTo>
                  <a:lnTo>
                    <a:pt x="517" y="6"/>
                  </a:lnTo>
                  <a:lnTo>
                    <a:pt x="517" y="8"/>
                  </a:lnTo>
                  <a:lnTo>
                    <a:pt x="517" y="8"/>
                  </a:lnTo>
                  <a:lnTo>
                    <a:pt x="515" y="8"/>
                  </a:lnTo>
                  <a:lnTo>
                    <a:pt x="515" y="8"/>
                  </a:lnTo>
                  <a:lnTo>
                    <a:pt x="515" y="8"/>
                  </a:lnTo>
                  <a:lnTo>
                    <a:pt x="515" y="8"/>
                  </a:lnTo>
                  <a:lnTo>
                    <a:pt x="515" y="8"/>
                  </a:lnTo>
                  <a:lnTo>
                    <a:pt x="515" y="8"/>
                  </a:lnTo>
                  <a:lnTo>
                    <a:pt x="515" y="8"/>
                  </a:lnTo>
                  <a:lnTo>
                    <a:pt x="517" y="8"/>
                  </a:lnTo>
                  <a:lnTo>
                    <a:pt x="515" y="6"/>
                  </a:lnTo>
                  <a:lnTo>
                    <a:pt x="515" y="6"/>
                  </a:lnTo>
                  <a:lnTo>
                    <a:pt x="517" y="6"/>
                  </a:lnTo>
                  <a:lnTo>
                    <a:pt x="517" y="4"/>
                  </a:lnTo>
                  <a:lnTo>
                    <a:pt x="517" y="6"/>
                  </a:lnTo>
                  <a:lnTo>
                    <a:pt x="517" y="6"/>
                  </a:lnTo>
                  <a:lnTo>
                    <a:pt x="517" y="6"/>
                  </a:lnTo>
                  <a:lnTo>
                    <a:pt x="517" y="4"/>
                  </a:lnTo>
                  <a:lnTo>
                    <a:pt x="517" y="4"/>
                  </a:lnTo>
                  <a:lnTo>
                    <a:pt x="517" y="2"/>
                  </a:lnTo>
                  <a:lnTo>
                    <a:pt x="515" y="2"/>
                  </a:lnTo>
                  <a:lnTo>
                    <a:pt x="515" y="2"/>
                  </a:lnTo>
                  <a:lnTo>
                    <a:pt x="513" y="2"/>
                  </a:lnTo>
                  <a:lnTo>
                    <a:pt x="511" y="4"/>
                  </a:lnTo>
                  <a:lnTo>
                    <a:pt x="511" y="4"/>
                  </a:lnTo>
                  <a:lnTo>
                    <a:pt x="510" y="6"/>
                  </a:lnTo>
                  <a:lnTo>
                    <a:pt x="508" y="6"/>
                  </a:lnTo>
                  <a:lnTo>
                    <a:pt x="506" y="6"/>
                  </a:lnTo>
                  <a:lnTo>
                    <a:pt x="506" y="6"/>
                  </a:lnTo>
                  <a:lnTo>
                    <a:pt x="506" y="8"/>
                  </a:lnTo>
                  <a:lnTo>
                    <a:pt x="506" y="8"/>
                  </a:lnTo>
                  <a:lnTo>
                    <a:pt x="506" y="8"/>
                  </a:lnTo>
                  <a:lnTo>
                    <a:pt x="508" y="9"/>
                  </a:lnTo>
                  <a:lnTo>
                    <a:pt x="508" y="9"/>
                  </a:lnTo>
                  <a:lnTo>
                    <a:pt x="506" y="9"/>
                  </a:lnTo>
                  <a:lnTo>
                    <a:pt x="506" y="9"/>
                  </a:lnTo>
                  <a:lnTo>
                    <a:pt x="506" y="9"/>
                  </a:lnTo>
                  <a:lnTo>
                    <a:pt x="506" y="9"/>
                  </a:lnTo>
                  <a:lnTo>
                    <a:pt x="508" y="9"/>
                  </a:lnTo>
                  <a:lnTo>
                    <a:pt x="506" y="9"/>
                  </a:lnTo>
                  <a:lnTo>
                    <a:pt x="506" y="9"/>
                  </a:lnTo>
                  <a:lnTo>
                    <a:pt x="506" y="9"/>
                  </a:lnTo>
                  <a:lnTo>
                    <a:pt x="506" y="9"/>
                  </a:lnTo>
                  <a:lnTo>
                    <a:pt x="499" y="15"/>
                  </a:lnTo>
                  <a:lnTo>
                    <a:pt x="497" y="15"/>
                  </a:lnTo>
                  <a:lnTo>
                    <a:pt x="495" y="15"/>
                  </a:lnTo>
                  <a:lnTo>
                    <a:pt x="495" y="15"/>
                  </a:lnTo>
                  <a:lnTo>
                    <a:pt x="495" y="15"/>
                  </a:lnTo>
                  <a:lnTo>
                    <a:pt x="493" y="15"/>
                  </a:lnTo>
                  <a:lnTo>
                    <a:pt x="493" y="17"/>
                  </a:lnTo>
                  <a:lnTo>
                    <a:pt x="495" y="17"/>
                  </a:lnTo>
                  <a:lnTo>
                    <a:pt x="495" y="17"/>
                  </a:lnTo>
                  <a:lnTo>
                    <a:pt x="495" y="18"/>
                  </a:lnTo>
                  <a:lnTo>
                    <a:pt x="495" y="18"/>
                  </a:lnTo>
                  <a:lnTo>
                    <a:pt x="493" y="18"/>
                  </a:lnTo>
                  <a:lnTo>
                    <a:pt x="493" y="18"/>
                  </a:lnTo>
                  <a:lnTo>
                    <a:pt x="493" y="20"/>
                  </a:lnTo>
                  <a:lnTo>
                    <a:pt x="493" y="22"/>
                  </a:lnTo>
                  <a:lnTo>
                    <a:pt x="495" y="22"/>
                  </a:lnTo>
                  <a:lnTo>
                    <a:pt x="497" y="22"/>
                  </a:lnTo>
                  <a:lnTo>
                    <a:pt x="497" y="20"/>
                  </a:lnTo>
                  <a:lnTo>
                    <a:pt x="497" y="20"/>
                  </a:lnTo>
                  <a:lnTo>
                    <a:pt x="497" y="20"/>
                  </a:lnTo>
                  <a:lnTo>
                    <a:pt x="497" y="20"/>
                  </a:lnTo>
                  <a:lnTo>
                    <a:pt x="497" y="20"/>
                  </a:lnTo>
                  <a:lnTo>
                    <a:pt x="497" y="22"/>
                  </a:lnTo>
                  <a:lnTo>
                    <a:pt x="501" y="20"/>
                  </a:lnTo>
                  <a:lnTo>
                    <a:pt x="501" y="20"/>
                  </a:lnTo>
                  <a:lnTo>
                    <a:pt x="501" y="20"/>
                  </a:lnTo>
                  <a:lnTo>
                    <a:pt x="502" y="20"/>
                  </a:lnTo>
                  <a:lnTo>
                    <a:pt x="501" y="22"/>
                  </a:lnTo>
                  <a:lnTo>
                    <a:pt x="501" y="22"/>
                  </a:lnTo>
                  <a:lnTo>
                    <a:pt x="501" y="22"/>
                  </a:lnTo>
                  <a:lnTo>
                    <a:pt x="495" y="22"/>
                  </a:lnTo>
                  <a:lnTo>
                    <a:pt x="495" y="24"/>
                  </a:lnTo>
                  <a:lnTo>
                    <a:pt x="495" y="24"/>
                  </a:lnTo>
                  <a:lnTo>
                    <a:pt x="497" y="26"/>
                  </a:lnTo>
                  <a:lnTo>
                    <a:pt x="497" y="26"/>
                  </a:lnTo>
                  <a:lnTo>
                    <a:pt x="499" y="26"/>
                  </a:lnTo>
                  <a:lnTo>
                    <a:pt x="501" y="26"/>
                  </a:lnTo>
                  <a:lnTo>
                    <a:pt x="501" y="26"/>
                  </a:lnTo>
                  <a:lnTo>
                    <a:pt x="501" y="26"/>
                  </a:lnTo>
                  <a:lnTo>
                    <a:pt x="499" y="27"/>
                  </a:lnTo>
                  <a:lnTo>
                    <a:pt x="499" y="27"/>
                  </a:lnTo>
                  <a:lnTo>
                    <a:pt x="499" y="29"/>
                  </a:lnTo>
                  <a:lnTo>
                    <a:pt x="501" y="31"/>
                  </a:lnTo>
                  <a:lnTo>
                    <a:pt x="501" y="31"/>
                  </a:lnTo>
                  <a:lnTo>
                    <a:pt x="499" y="33"/>
                  </a:lnTo>
                  <a:lnTo>
                    <a:pt x="499" y="31"/>
                  </a:lnTo>
                  <a:lnTo>
                    <a:pt x="499" y="31"/>
                  </a:lnTo>
                  <a:lnTo>
                    <a:pt x="497" y="29"/>
                  </a:lnTo>
                  <a:lnTo>
                    <a:pt x="497" y="29"/>
                  </a:lnTo>
                  <a:lnTo>
                    <a:pt x="497" y="27"/>
                  </a:lnTo>
                  <a:lnTo>
                    <a:pt x="497" y="27"/>
                  </a:lnTo>
                  <a:lnTo>
                    <a:pt x="495" y="27"/>
                  </a:lnTo>
                  <a:lnTo>
                    <a:pt x="495" y="26"/>
                  </a:lnTo>
                  <a:lnTo>
                    <a:pt x="493" y="26"/>
                  </a:lnTo>
                  <a:lnTo>
                    <a:pt x="493" y="27"/>
                  </a:lnTo>
                  <a:lnTo>
                    <a:pt x="493" y="29"/>
                  </a:lnTo>
                  <a:lnTo>
                    <a:pt x="493" y="29"/>
                  </a:lnTo>
                  <a:lnTo>
                    <a:pt x="492" y="31"/>
                  </a:lnTo>
                  <a:lnTo>
                    <a:pt x="492" y="29"/>
                  </a:lnTo>
                  <a:lnTo>
                    <a:pt x="490" y="29"/>
                  </a:lnTo>
                  <a:lnTo>
                    <a:pt x="490" y="27"/>
                  </a:lnTo>
                  <a:lnTo>
                    <a:pt x="488" y="29"/>
                  </a:lnTo>
                  <a:lnTo>
                    <a:pt x="488" y="29"/>
                  </a:lnTo>
                  <a:lnTo>
                    <a:pt x="488" y="29"/>
                  </a:lnTo>
                  <a:lnTo>
                    <a:pt x="488" y="29"/>
                  </a:lnTo>
                  <a:lnTo>
                    <a:pt x="486" y="29"/>
                  </a:lnTo>
                  <a:lnTo>
                    <a:pt x="486" y="29"/>
                  </a:lnTo>
                  <a:lnTo>
                    <a:pt x="484" y="31"/>
                  </a:lnTo>
                  <a:lnTo>
                    <a:pt x="484" y="31"/>
                  </a:lnTo>
                  <a:lnTo>
                    <a:pt x="484" y="31"/>
                  </a:lnTo>
                  <a:lnTo>
                    <a:pt x="483" y="33"/>
                  </a:lnTo>
                  <a:lnTo>
                    <a:pt x="481" y="31"/>
                  </a:lnTo>
                  <a:lnTo>
                    <a:pt x="479" y="33"/>
                  </a:lnTo>
                  <a:lnTo>
                    <a:pt x="477" y="33"/>
                  </a:lnTo>
                  <a:lnTo>
                    <a:pt x="475" y="35"/>
                  </a:lnTo>
                  <a:lnTo>
                    <a:pt x="474" y="35"/>
                  </a:lnTo>
                  <a:lnTo>
                    <a:pt x="472" y="33"/>
                  </a:lnTo>
                  <a:lnTo>
                    <a:pt x="472" y="33"/>
                  </a:lnTo>
                  <a:lnTo>
                    <a:pt x="470" y="33"/>
                  </a:lnTo>
                  <a:lnTo>
                    <a:pt x="468" y="31"/>
                  </a:lnTo>
                  <a:lnTo>
                    <a:pt x="468" y="31"/>
                  </a:lnTo>
                  <a:lnTo>
                    <a:pt x="468" y="31"/>
                  </a:lnTo>
                  <a:lnTo>
                    <a:pt x="468" y="31"/>
                  </a:lnTo>
                  <a:lnTo>
                    <a:pt x="466" y="31"/>
                  </a:lnTo>
                  <a:lnTo>
                    <a:pt x="466" y="33"/>
                  </a:lnTo>
                  <a:lnTo>
                    <a:pt x="463" y="33"/>
                  </a:lnTo>
                  <a:lnTo>
                    <a:pt x="461" y="35"/>
                  </a:lnTo>
                  <a:lnTo>
                    <a:pt x="461" y="35"/>
                  </a:lnTo>
                  <a:lnTo>
                    <a:pt x="461" y="35"/>
                  </a:lnTo>
                  <a:lnTo>
                    <a:pt x="461" y="35"/>
                  </a:lnTo>
                  <a:lnTo>
                    <a:pt x="461" y="35"/>
                  </a:lnTo>
                  <a:lnTo>
                    <a:pt x="461" y="35"/>
                  </a:lnTo>
                  <a:lnTo>
                    <a:pt x="463" y="36"/>
                  </a:lnTo>
                  <a:lnTo>
                    <a:pt x="463" y="38"/>
                  </a:lnTo>
                  <a:lnTo>
                    <a:pt x="464" y="36"/>
                  </a:lnTo>
                  <a:lnTo>
                    <a:pt x="463" y="38"/>
                  </a:lnTo>
                  <a:lnTo>
                    <a:pt x="463" y="38"/>
                  </a:lnTo>
                  <a:lnTo>
                    <a:pt x="461" y="38"/>
                  </a:lnTo>
                  <a:lnTo>
                    <a:pt x="459" y="38"/>
                  </a:lnTo>
                  <a:lnTo>
                    <a:pt x="459" y="38"/>
                  </a:lnTo>
                  <a:lnTo>
                    <a:pt x="459" y="38"/>
                  </a:lnTo>
                  <a:lnTo>
                    <a:pt x="459" y="40"/>
                  </a:lnTo>
                  <a:lnTo>
                    <a:pt x="457" y="40"/>
                  </a:lnTo>
                  <a:lnTo>
                    <a:pt x="457" y="40"/>
                  </a:lnTo>
                  <a:lnTo>
                    <a:pt x="457" y="40"/>
                  </a:lnTo>
                  <a:lnTo>
                    <a:pt x="455" y="42"/>
                  </a:lnTo>
                  <a:lnTo>
                    <a:pt x="455" y="42"/>
                  </a:lnTo>
                  <a:lnTo>
                    <a:pt x="454" y="40"/>
                  </a:lnTo>
                  <a:lnTo>
                    <a:pt x="452" y="42"/>
                  </a:lnTo>
                  <a:lnTo>
                    <a:pt x="448" y="44"/>
                  </a:lnTo>
                  <a:lnTo>
                    <a:pt x="450" y="46"/>
                  </a:lnTo>
                  <a:lnTo>
                    <a:pt x="450" y="46"/>
                  </a:lnTo>
                  <a:lnTo>
                    <a:pt x="452" y="44"/>
                  </a:lnTo>
                  <a:lnTo>
                    <a:pt x="452" y="44"/>
                  </a:lnTo>
                  <a:lnTo>
                    <a:pt x="452" y="44"/>
                  </a:lnTo>
                  <a:lnTo>
                    <a:pt x="454" y="44"/>
                  </a:lnTo>
                  <a:lnTo>
                    <a:pt x="454" y="44"/>
                  </a:lnTo>
                  <a:lnTo>
                    <a:pt x="454" y="44"/>
                  </a:lnTo>
                  <a:lnTo>
                    <a:pt x="454" y="44"/>
                  </a:lnTo>
                  <a:lnTo>
                    <a:pt x="454" y="46"/>
                  </a:lnTo>
                  <a:lnTo>
                    <a:pt x="454" y="46"/>
                  </a:lnTo>
                  <a:lnTo>
                    <a:pt x="452" y="46"/>
                  </a:lnTo>
                  <a:lnTo>
                    <a:pt x="452" y="46"/>
                  </a:lnTo>
                  <a:lnTo>
                    <a:pt x="452" y="46"/>
                  </a:lnTo>
                  <a:lnTo>
                    <a:pt x="452" y="46"/>
                  </a:lnTo>
                  <a:lnTo>
                    <a:pt x="452" y="47"/>
                  </a:lnTo>
                  <a:lnTo>
                    <a:pt x="450" y="47"/>
                  </a:lnTo>
                  <a:lnTo>
                    <a:pt x="450" y="47"/>
                  </a:lnTo>
                  <a:lnTo>
                    <a:pt x="448" y="46"/>
                  </a:lnTo>
                  <a:lnTo>
                    <a:pt x="448" y="47"/>
                  </a:lnTo>
                  <a:lnTo>
                    <a:pt x="448" y="47"/>
                  </a:lnTo>
                  <a:lnTo>
                    <a:pt x="448" y="47"/>
                  </a:lnTo>
                  <a:lnTo>
                    <a:pt x="446" y="49"/>
                  </a:lnTo>
                  <a:lnTo>
                    <a:pt x="446" y="49"/>
                  </a:lnTo>
                  <a:lnTo>
                    <a:pt x="446" y="49"/>
                  </a:lnTo>
                  <a:lnTo>
                    <a:pt x="446" y="51"/>
                  </a:lnTo>
                  <a:lnTo>
                    <a:pt x="446" y="53"/>
                  </a:lnTo>
                  <a:lnTo>
                    <a:pt x="446" y="53"/>
                  </a:lnTo>
                  <a:lnTo>
                    <a:pt x="446" y="53"/>
                  </a:lnTo>
                  <a:lnTo>
                    <a:pt x="446" y="53"/>
                  </a:lnTo>
                  <a:lnTo>
                    <a:pt x="446" y="55"/>
                  </a:lnTo>
                  <a:lnTo>
                    <a:pt x="446" y="55"/>
                  </a:lnTo>
                  <a:lnTo>
                    <a:pt x="446" y="55"/>
                  </a:lnTo>
                  <a:lnTo>
                    <a:pt x="446" y="55"/>
                  </a:lnTo>
                  <a:lnTo>
                    <a:pt x="446" y="58"/>
                  </a:lnTo>
                  <a:lnTo>
                    <a:pt x="445" y="58"/>
                  </a:lnTo>
                  <a:lnTo>
                    <a:pt x="445" y="60"/>
                  </a:lnTo>
                  <a:lnTo>
                    <a:pt x="446" y="60"/>
                  </a:lnTo>
                  <a:lnTo>
                    <a:pt x="446" y="62"/>
                  </a:lnTo>
                  <a:lnTo>
                    <a:pt x="446" y="62"/>
                  </a:lnTo>
                  <a:lnTo>
                    <a:pt x="446" y="62"/>
                  </a:lnTo>
                  <a:lnTo>
                    <a:pt x="446" y="60"/>
                  </a:lnTo>
                  <a:lnTo>
                    <a:pt x="448" y="58"/>
                  </a:lnTo>
                  <a:lnTo>
                    <a:pt x="448" y="58"/>
                  </a:lnTo>
                  <a:lnTo>
                    <a:pt x="448" y="58"/>
                  </a:lnTo>
                  <a:lnTo>
                    <a:pt x="448" y="58"/>
                  </a:lnTo>
                  <a:lnTo>
                    <a:pt x="450" y="60"/>
                  </a:lnTo>
                  <a:lnTo>
                    <a:pt x="450" y="60"/>
                  </a:lnTo>
                  <a:lnTo>
                    <a:pt x="450" y="60"/>
                  </a:lnTo>
                  <a:lnTo>
                    <a:pt x="450" y="58"/>
                  </a:lnTo>
                  <a:lnTo>
                    <a:pt x="450" y="58"/>
                  </a:lnTo>
                  <a:lnTo>
                    <a:pt x="450" y="58"/>
                  </a:lnTo>
                  <a:lnTo>
                    <a:pt x="450" y="58"/>
                  </a:lnTo>
                  <a:lnTo>
                    <a:pt x="452" y="60"/>
                  </a:lnTo>
                  <a:lnTo>
                    <a:pt x="452" y="60"/>
                  </a:lnTo>
                  <a:lnTo>
                    <a:pt x="452" y="60"/>
                  </a:lnTo>
                  <a:lnTo>
                    <a:pt x="454" y="60"/>
                  </a:lnTo>
                  <a:lnTo>
                    <a:pt x="454" y="60"/>
                  </a:lnTo>
                  <a:lnTo>
                    <a:pt x="454" y="60"/>
                  </a:lnTo>
                  <a:lnTo>
                    <a:pt x="454" y="62"/>
                  </a:lnTo>
                  <a:lnTo>
                    <a:pt x="452" y="62"/>
                  </a:lnTo>
                  <a:lnTo>
                    <a:pt x="452" y="62"/>
                  </a:lnTo>
                  <a:lnTo>
                    <a:pt x="452" y="62"/>
                  </a:lnTo>
                  <a:lnTo>
                    <a:pt x="452" y="64"/>
                  </a:lnTo>
                  <a:lnTo>
                    <a:pt x="454" y="64"/>
                  </a:lnTo>
                  <a:lnTo>
                    <a:pt x="454" y="64"/>
                  </a:lnTo>
                  <a:lnTo>
                    <a:pt x="454" y="65"/>
                  </a:lnTo>
                  <a:lnTo>
                    <a:pt x="455" y="65"/>
                  </a:lnTo>
                  <a:lnTo>
                    <a:pt x="454" y="65"/>
                  </a:lnTo>
                  <a:lnTo>
                    <a:pt x="454" y="67"/>
                  </a:lnTo>
                  <a:lnTo>
                    <a:pt x="454" y="67"/>
                  </a:lnTo>
                  <a:lnTo>
                    <a:pt x="454" y="67"/>
                  </a:lnTo>
                  <a:lnTo>
                    <a:pt x="454" y="67"/>
                  </a:lnTo>
                  <a:lnTo>
                    <a:pt x="454" y="69"/>
                  </a:lnTo>
                  <a:lnTo>
                    <a:pt x="454" y="71"/>
                  </a:lnTo>
                  <a:lnTo>
                    <a:pt x="455" y="71"/>
                  </a:lnTo>
                  <a:lnTo>
                    <a:pt x="455" y="71"/>
                  </a:lnTo>
                  <a:lnTo>
                    <a:pt x="457" y="71"/>
                  </a:lnTo>
                  <a:lnTo>
                    <a:pt x="457" y="69"/>
                  </a:lnTo>
                  <a:lnTo>
                    <a:pt x="457" y="67"/>
                  </a:lnTo>
                  <a:lnTo>
                    <a:pt x="459" y="67"/>
                  </a:lnTo>
                  <a:lnTo>
                    <a:pt x="461" y="69"/>
                  </a:lnTo>
                  <a:lnTo>
                    <a:pt x="463" y="67"/>
                  </a:lnTo>
                  <a:lnTo>
                    <a:pt x="463" y="67"/>
                  </a:lnTo>
                  <a:lnTo>
                    <a:pt x="464" y="67"/>
                  </a:lnTo>
                  <a:lnTo>
                    <a:pt x="464" y="65"/>
                  </a:lnTo>
                  <a:lnTo>
                    <a:pt x="466" y="65"/>
                  </a:lnTo>
                  <a:lnTo>
                    <a:pt x="466" y="67"/>
                  </a:lnTo>
                  <a:lnTo>
                    <a:pt x="464" y="67"/>
                  </a:lnTo>
                  <a:lnTo>
                    <a:pt x="464" y="69"/>
                  </a:lnTo>
                  <a:lnTo>
                    <a:pt x="464" y="69"/>
                  </a:lnTo>
                  <a:lnTo>
                    <a:pt x="463" y="69"/>
                  </a:lnTo>
                  <a:lnTo>
                    <a:pt x="461" y="71"/>
                  </a:lnTo>
                  <a:lnTo>
                    <a:pt x="461" y="73"/>
                  </a:lnTo>
                  <a:lnTo>
                    <a:pt x="461" y="73"/>
                  </a:lnTo>
                  <a:lnTo>
                    <a:pt x="459" y="73"/>
                  </a:lnTo>
                  <a:lnTo>
                    <a:pt x="459" y="73"/>
                  </a:lnTo>
                  <a:lnTo>
                    <a:pt x="459" y="73"/>
                  </a:lnTo>
                  <a:lnTo>
                    <a:pt x="459" y="74"/>
                  </a:lnTo>
                  <a:lnTo>
                    <a:pt x="457" y="74"/>
                  </a:lnTo>
                  <a:lnTo>
                    <a:pt x="457" y="76"/>
                  </a:lnTo>
                  <a:lnTo>
                    <a:pt x="457" y="78"/>
                  </a:lnTo>
                  <a:lnTo>
                    <a:pt x="457" y="78"/>
                  </a:lnTo>
                  <a:lnTo>
                    <a:pt x="457" y="80"/>
                  </a:lnTo>
                  <a:lnTo>
                    <a:pt x="455" y="82"/>
                  </a:lnTo>
                  <a:lnTo>
                    <a:pt x="457" y="82"/>
                  </a:lnTo>
                  <a:lnTo>
                    <a:pt x="457" y="83"/>
                  </a:lnTo>
                  <a:lnTo>
                    <a:pt x="459" y="83"/>
                  </a:lnTo>
                  <a:lnTo>
                    <a:pt x="459" y="85"/>
                  </a:lnTo>
                  <a:lnTo>
                    <a:pt x="459" y="85"/>
                  </a:lnTo>
                  <a:lnTo>
                    <a:pt x="461" y="85"/>
                  </a:lnTo>
                  <a:lnTo>
                    <a:pt x="461" y="85"/>
                  </a:lnTo>
                  <a:lnTo>
                    <a:pt x="461" y="85"/>
                  </a:lnTo>
                  <a:lnTo>
                    <a:pt x="461" y="83"/>
                  </a:lnTo>
                  <a:lnTo>
                    <a:pt x="461" y="83"/>
                  </a:lnTo>
                  <a:lnTo>
                    <a:pt x="463" y="82"/>
                  </a:lnTo>
                  <a:lnTo>
                    <a:pt x="464" y="82"/>
                  </a:lnTo>
                  <a:lnTo>
                    <a:pt x="463" y="82"/>
                  </a:lnTo>
                  <a:lnTo>
                    <a:pt x="464" y="80"/>
                  </a:lnTo>
                  <a:lnTo>
                    <a:pt x="464" y="80"/>
                  </a:lnTo>
                  <a:lnTo>
                    <a:pt x="464" y="80"/>
                  </a:lnTo>
                  <a:lnTo>
                    <a:pt x="466" y="80"/>
                  </a:lnTo>
                  <a:lnTo>
                    <a:pt x="466" y="80"/>
                  </a:lnTo>
                  <a:lnTo>
                    <a:pt x="468" y="78"/>
                  </a:lnTo>
                  <a:lnTo>
                    <a:pt x="466" y="78"/>
                  </a:lnTo>
                  <a:lnTo>
                    <a:pt x="466" y="76"/>
                  </a:lnTo>
                  <a:lnTo>
                    <a:pt x="468" y="76"/>
                  </a:lnTo>
                  <a:lnTo>
                    <a:pt x="468" y="76"/>
                  </a:lnTo>
                  <a:lnTo>
                    <a:pt x="470" y="78"/>
                  </a:lnTo>
                  <a:lnTo>
                    <a:pt x="470" y="78"/>
                  </a:lnTo>
                  <a:lnTo>
                    <a:pt x="470" y="78"/>
                  </a:lnTo>
                  <a:lnTo>
                    <a:pt x="472" y="78"/>
                  </a:lnTo>
                  <a:lnTo>
                    <a:pt x="472" y="78"/>
                  </a:lnTo>
                  <a:lnTo>
                    <a:pt x="474" y="76"/>
                  </a:lnTo>
                  <a:lnTo>
                    <a:pt x="474" y="74"/>
                  </a:lnTo>
                  <a:lnTo>
                    <a:pt x="474" y="74"/>
                  </a:lnTo>
                  <a:lnTo>
                    <a:pt x="474" y="76"/>
                  </a:lnTo>
                  <a:lnTo>
                    <a:pt x="472" y="82"/>
                  </a:lnTo>
                  <a:lnTo>
                    <a:pt x="470" y="82"/>
                  </a:lnTo>
                  <a:lnTo>
                    <a:pt x="470" y="82"/>
                  </a:lnTo>
                  <a:lnTo>
                    <a:pt x="470" y="82"/>
                  </a:lnTo>
                  <a:lnTo>
                    <a:pt x="468" y="83"/>
                  </a:lnTo>
                  <a:lnTo>
                    <a:pt x="468" y="85"/>
                  </a:lnTo>
                  <a:lnTo>
                    <a:pt x="468" y="85"/>
                  </a:lnTo>
                  <a:lnTo>
                    <a:pt x="470" y="87"/>
                  </a:lnTo>
                  <a:lnTo>
                    <a:pt x="468" y="89"/>
                  </a:lnTo>
                  <a:lnTo>
                    <a:pt x="468" y="89"/>
                  </a:lnTo>
                  <a:lnTo>
                    <a:pt x="468" y="91"/>
                  </a:lnTo>
                  <a:lnTo>
                    <a:pt x="468" y="91"/>
                  </a:lnTo>
                  <a:lnTo>
                    <a:pt x="468" y="91"/>
                  </a:lnTo>
                  <a:lnTo>
                    <a:pt x="468" y="91"/>
                  </a:lnTo>
                  <a:lnTo>
                    <a:pt x="466" y="91"/>
                  </a:lnTo>
                  <a:lnTo>
                    <a:pt x="466" y="91"/>
                  </a:lnTo>
                  <a:lnTo>
                    <a:pt x="466" y="89"/>
                  </a:lnTo>
                  <a:lnTo>
                    <a:pt x="466" y="89"/>
                  </a:lnTo>
                  <a:lnTo>
                    <a:pt x="466" y="89"/>
                  </a:lnTo>
                  <a:lnTo>
                    <a:pt x="466" y="89"/>
                  </a:lnTo>
                  <a:lnTo>
                    <a:pt x="464" y="89"/>
                  </a:lnTo>
                  <a:lnTo>
                    <a:pt x="464" y="89"/>
                  </a:lnTo>
                  <a:lnTo>
                    <a:pt x="463" y="89"/>
                  </a:lnTo>
                  <a:lnTo>
                    <a:pt x="463" y="91"/>
                  </a:lnTo>
                  <a:lnTo>
                    <a:pt x="463" y="91"/>
                  </a:lnTo>
                  <a:lnTo>
                    <a:pt x="464" y="91"/>
                  </a:lnTo>
                  <a:lnTo>
                    <a:pt x="466" y="91"/>
                  </a:lnTo>
                  <a:lnTo>
                    <a:pt x="466" y="92"/>
                  </a:lnTo>
                  <a:lnTo>
                    <a:pt x="466" y="92"/>
                  </a:lnTo>
                  <a:lnTo>
                    <a:pt x="466" y="94"/>
                  </a:lnTo>
                  <a:lnTo>
                    <a:pt x="468" y="94"/>
                  </a:lnTo>
                  <a:lnTo>
                    <a:pt x="470" y="94"/>
                  </a:lnTo>
                  <a:lnTo>
                    <a:pt x="472" y="94"/>
                  </a:lnTo>
                  <a:lnTo>
                    <a:pt x="472" y="94"/>
                  </a:lnTo>
                  <a:lnTo>
                    <a:pt x="474" y="94"/>
                  </a:lnTo>
                  <a:lnTo>
                    <a:pt x="474" y="92"/>
                  </a:lnTo>
                  <a:lnTo>
                    <a:pt x="475" y="92"/>
                  </a:lnTo>
                  <a:lnTo>
                    <a:pt x="475" y="92"/>
                  </a:lnTo>
                  <a:lnTo>
                    <a:pt x="475" y="92"/>
                  </a:lnTo>
                  <a:lnTo>
                    <a:pt x="475" y="92"/>
                  </a:lnTo>
                  <a:lnTo>
                    <a:pt x="475" y="92"/>
                  </a:lnTo>
                  <a:lnTo>
                    <a:pt x="477" y="92"/>
                  </a:lnTo>
                  <a:lnTo>
                    <a:pt x="477" y="92"/>
                  </a:lnTo>
                  <a:lnTo>
                    <a:pt x="477" y="92"/>
                  </a:lnTo>
                  <a:lnTo>
                    <a:pt x="475" y="94"/>
                  </a:lnTo>
                  <a:lnTo>
                    <a:pt x="474" y="94"/>
                  </a:lnTo>
                  <a:lnTo>
                    <a:pt x="474" y="96"/>
                  </a:lnTo>
                  <a:lnTo>
                    <a:pt x="472" y="98"/>
                  </a:lnTo>
                  <a:lnTo>
                    <a:pt x="472" y="98"/>
                  </a:lnTo>
                  <a:lnTo>
                    <a:pt x="472" y="100"/>
                  </a:lnTo>
                  <a:lnTo>
                    <a:pt x="470" y="98"/>
                  </a:lnTo>
                  <a:lnTo>
                    <a:pt x="468" y="98"/>
                  </a:lnTo>
                  <a:lnTo>
                    <a:pt x="468" y="98"/>
                  </a:lnTo>
                  <a:lnTo>
                    <a:pt x="468" y="100"/>
                  </a:lnTo>
                  <a:lnTo>
                    <a:pt x="468" y="100"/>
                  </a:lnTo>
                  <a:lnTo>
                    <a:pt x="468" y="102"/>
                  </a:lnTo>
                  <a:lnTo>
                    <a:pt x="468" y="102"/>
                  </a:lnTo>
                  <a:lnTo>
                    <a:pt x="468" y="102"/>
                  </a:lnTo>
                  <a:lnTo>
                    <a:pt x="466" y="102"/>
                  </a:lnTo>
                  <a:lnTo>
                    <a:pt x="466" y="102"/>
                  </a:lnTo>
                  <a:lnTo>
                    <a:pt x="466" y="103"/>
                  </a:lnTo>
                  <a:lnTo>
                    <a:pt x="466" y="105"/>
                  </a:lnTo>
                  <a:lnTo>
                    <a:pt x="468" y="103"/>
                  </a:lnTo>
                  <a:lnTo>
                    <a:pt x="470" y="105"/>
                  </a:lnTo>
                  <a:lnTo>
                    <a:pt x="470" y="105"/>
                  </a:lnTo>
                  <a:lnTo>
                    <a:pt x="472" y="103"/>
                  </a:lnTo>
                  <a:lnTo>
                    <a:pt x="474" y="102"/>
                  </a:lnTo>
                  <a:lnTo>
                    <a:pt x="475" y="102"/>
                  </a:lnTo>
                  <a:lnTo>
                    <a:pt x="475" y="102"/>
                  </a:lnTo>
                  <a:lnTo>
                    <a:pt x="477" y="100"/>
                  </a:lnTo>
                  <a:lnTo>
                    <a:pt x="477" y="100"/>
                  </a:lnTo>
                  <a:lnTo>
                    <a:pt x="479" y="98"/>
                  </a:lnTo>
                  <a:lnTo>
                    <a:pt x="479" y="98"/>
                  </a:lnTo>
                  <a:lnTo>
                    <a:pt x="479" y="98"/>
                  </a:lnTo>
                  <a:lnTo>
                    <a:pt x="479" y="100"/>
                  </a:lnTo>
                  <a:lnTo>
                    <a:pt x="479" y="102"/>
                  </a:lnTo>
                  <a:lnTo>
                    <a:pt x="479" y="102"/>
                  </a:lnTo>
                  <a:lnTo>
                    <a:pt x="479" y="102"/>
                  </a:lnTo>
                  <a:lnTo>
                    <a:pt x="477" y="103"/>
                  </a:lnTo>
                  <a:lnTo>
                    <a:pt x="477" y="103"/>
                  </a:lnTo>
                  <a:lnTo>
                    <a:pt x="475" y="105"/>
                  </a:lnTo>
                  <a:lnTo>
                    <a:pt x="475" y="105"/>
                  </a:lnTo>
                  <a:lnTo>
                    <a:pt x="474" y="105"/>
                  </a:lnTo>
                  <a:lnTo>
                    <a:pt x="472" y="107"/>
                  </a:lnTo>
                  <a:lnTo>
                    <a:pt x="470" y="109"/>
                  </a:lnTo>
                  <a:lnTo>
                    <a:pt x="470" y="109"/>
                  </a:lnTo>
                  <a:lnTo>
                    <a:pt x="470" y="109"/>
                  </a:lnTo>
                  <a:lnTo>
                    <a:pt x="470" y="109"/>
                  </a:lnTo>
                  <a:lnTo>
                    <a:pt x="470" y="111"/>
                  </a:lnTo>
                  <a:lnTo>
                    <a:pt x="470" y="111"/>
                  </a:lnTo>
                  <a:lnTo>
                    <a:pt x="468" y="111"/>
                  </a:lnTo>
                  <a:lnTo>
                    <a:pt x="468" y="111"/>
                  </a:lnTo>
                  <a:lnTo>
                    <a:pt x="468" y="111"/>
                  </a:lnTo>
                  <a:lnTo>
                    <a:pt x="468" y="112"/>
                  </a:lnTo>
                  <a:lnTo>
                    <a:pt x="468" y="112"/>
                  </a:lnTo>
                  <a:lnTo>
                    <a:pt x="468" y="112"/>
                  </a:lnTo>
                  <a:lnTo>
                    <a:pt x="468" y="112"/>
                  </a:lnTo>
                  <a:lnTo>
                    <a:pt x="466" y="114"/>
                  </a:lnTo>
                  <a:lnTo>
                    <a:pt x="464" y="114"/>
                  </a:lnTo>
                  <a:lnTo>
                    <a:pt x="464" y="114"/>
                  </a:lnTo>
                  <a:lnTo>
                    <a:pt x="466" y="129"/>
                  </a:lnTo>
                  <a:lnTo>
                    <a:pt x="466" y="129"/>
                  </a:lnTo>
                  <a:lnTo>
                    <a:pt x="466" y="129"/>
                  </a:lnTo>
                  <a:lnTo>
                    <a:pt x="468" y="129"/>
                  </a:lnTo>
                  <a:lnTo>
                    <a:pt x="468" y="127"/>
                  </a:lnTo>
                  <a:lnTo>
                    <a:pt x="470" y="127"/>
                  </a:lnTo>
                  <a:lnTo>
                    <a:pt x="470" y="127"/>
                  </a:lnTo>
                  <a:lnTo>
                    <a:pt x="472" y="127"/>
                  </a:lnTo>
                  <a:lnTo>
                    <a:pt x="472" y="125"/>
                  </a:lnTo>
                  <a:lnTo>
                    <a:pt x="472" y="123"/>
                  </a:lnTo>
                  <a:lnTo>
                    <a:pt x="474" y="123"/>
                  </a:lnTo>
                  <a:lnTo>
                    <a:pt x="474" y="123"/>
                  </a:lnTo>
                  <a:lnTo>
                    <a:pt x="475" y="123"/>
                  </a:lnTo>
                  <a:lnTo>
                    <a:pt x="477" y="121"/>
                  </a:lnTo>
                  <a:lnTo>
                    <a:pt x="477" y="121"/>
                  </a:lnTo>
                  <a:lnTo>
                    <a:pt x="477" y="120"/>
                  </a:lnTo>
                  <a:lnTo>
                    <a:pt x="477" y="120"/>
                  </a:lnTo>
                  <a:lnTo>
                    <a:pt x="479" y="118"/>
                  </a:lnTo>
                  <a:lnTo>
                    <a:pt x="479" y="118"/>
                  </a:lnTo>
                  <a:lnTo>
                    <a:pt x="481" y="118"/>
                  </a:lnTo>
                  <a:lnTo>
                    <a:pt x="483" y="118"/>
                  </a:lnTo>
                  <a:lnTo>
                    <a:pt x="484" y="116"/>
                  </a:lnTo>
                  <a:lnTo>
                    <a:pt x="484" y="116"/>
                  </a:lnTo>
                  <a:lnTo>
                    <a:pt x="493" y="114"/>
                  </a:lnTo>
                  <a:lnTo>
                    <a:pt x="493" y="114"/>
                  </a:lnTo>
                  <a:lnTo>
                    <a:pt x="495" y="114"/>
                  </a:lnTo>
                  <a:lnTo>
                    <a:pt x="495" y="112"/>
                  </a:lnTo>
                  <a:lnTo>
                    <a:pt x="495" y="112"/>
                  </a:lnTo>
                  <a:lnTo>
                    <a:pt x="497" y="112"/>
                  </a:lnTo>
                  <a:lnTo>
                    <a:pt x="497" y="112"/>
                  </a:lnTo>
                  <a:lnTo>
                    <a:pt x="499" y="111"/>
                  </a:lnTo>
                  <a:lnTo>
                    <a:pt x="499" y="112"/>
                  </a:lnTo>
                  <a:lnTo>
                    <a:pt x="499" y="112"/>
                  </a:lnTo>
                  <a:lnTo>
                    <a:pt x="499" y="116"/>
                  </a:lnTo>
                  <a:lnTo>
                    <a:pt x="499" y="118"/>
                  </a:lnTo>
                  <a:lnTo>
                    <a:pt x="501" y="118"/>
                  </a:lnTo>
                  <a:lnTo>
                    <a:pt x="501" y="118"/>
                  </a:lnTo>
                  <a:lnTo>
                    <a:pt x="502" y="118"/>
                  </a:lnTo>
                  <a:lnTo>
                    <a:pt x="502" y="116"/>
                  </a:lnTo>
                  <a:lnTo>
                    <a:pt x="504" y="118"/>
                  </a:lnTo>
                  <a:lnTo>
                    <a:pt x="504" y="118"/>
                  </a:lnTo>
                  <a:lnTo>
                    <a:pt x="506" y="120"/>
                  </a:lnTo>
                  <a:lnTo>
                    <a:pt x="504" y="120"/>
                  </a:lnTo>
                  <a:lnTo>
                    <a:pt x="504" y="121"/>
                  </a:lnTo>
                  <a:lnTo>
                    <a:pt x="504" y="121"/>
                  </a:lnTo>
                  <a:lnTo>
                    <a:pt x="502" y="123"/>
                  </a:lnTo>
                  <a:lnTo>
                    <a:pt x="501" y="123"/>
                  </a:lnTo>
                  <a:lnTo>
                    <a:pt x="499" y="127"/>
                  </a:lnTo>
                  <a:lnTo>
                    <a:pt x="499" y="129"/>
                  </a:lnTo>
                  <a:lnTo>
                    <a:pt x="499" y="129"/>
                  </a:lnTo>
                  <a:lnTo>
                    <a:pt x="499" y="130"/>
                  </a:lnTo>
                  <a:lnTo>
                    <a:pt x="501" y="130"/>
                  </a:lnTo>
                  <a:lnTo>
                    <a:pt x="501" y="132"/>
                  </a:lnTo>
                  <a:lnTo>
                    <a:pt x="501" y="132"/>
                  </a:lnTo>
                  <a:lnTo>
                    <a:pt x="501" y="134"/>
                  </a:lnTo>
                  <a:lnTo>
                    <a:pt x="501" y="134"/>
                  </a:lnTo>
                  <a:lnTo>
                    <a:pt x="506" y="134"/>
                  </a:lnTo>
                  <a:lnTo>
                    <a:pt x="508" y="134"/>
                  </a:lnTo>
                  <a:lnTo>
                    <a:pt x="508" y="134"/>
                  </a:lnTo>
                  <a:lnTo>
                    <a:pt x="510" y="132"/>
                  </a:lnTo>
                  <a:lnTo>
                    <a:pt x="510" y="132"/>
                  </a:lnTo>
                  <a:lnTo>
                    <a:pt x="510" y="130"/>
                  </a:lnTo>
                  <a:lnTo>
                    <a:pt x="511" y="130"/>
                  </a:lnTo>
                  <a:lnTo>
                    <a:pt x="511" y="130"/>
                  </a:lnTo>
                  <a:lnTo>
                    <a:pt x="513" y="130"/>
                  </a:lnTo>
                  <a:lnTo>
                    <a:pt x="513" y="130"/>
                  </a:lnTo>
                  <a:lnTo>
                    <a:pt x="513" y="129"/>
                  </a:lnTo>
                  <a:lnTo>
                    <a:pt x="513" y="129"/>
                  </a:lnTo>
                  <a:lnTo>
                    <a:pt x="515" y="127"/>
                  </a:lnTo>
                  <a:lnTo>
                    <a:pt x="515" y="129"/>
                  </a:lnTo>
                  <a:lnTo>
                    <a:pt x="515" y="130"/>
                  </a:lnTo>
                  <a:lnTo>
                    <a:pt x="517" y="130"/>
                  </a:lnTo>
                  <a:lnTo>
                    <a:pt x="517" y="130"/>
                  </a:lnTo>
                  <a:lnTo>
                    <a:pt x="517" y="130"/>
                  </a:lnTo>
                  <a:lnTo>
                    <a:pt x="517" y="130"/>
                  </a:lnTo>
                  <a:lnTo>
                    <a:pt x="519" y="130"/>
                  </a:lnTo>
                  <a:lnTo>
                    <a:pt x="519" y="130"/>
                  </a:lnTo>
                  <a:lnTo>
                    <a:pt x="522" y="129"/>
                  </a:lnTo>
                  <a:lnTo>
                    <a:pt x="524" y="129"/>
                  </a:lnTo>
                  <a:lnTo>
                    <a:pt x="524" y="129"/>
                  </a:lnTo>
                  <a:lnTo>
                    <a:pt x="526" y="130"/>
                  </a:lnTo>
                  <a:lnTo>
                    <a:pt x="528" y="130"/>
                  </a:lnTo>
                  <a:lnTo>
                    <a:pt x="530" y="130"/>
                  </a:lnTo>
                  <a:lnTo>
                    <a:pt x="530" y="132"/>
                  </a:lnTo>
                  <a:lnTo>
                    <a:pt x="530" y="132"/>
                  </a:lnTo>
                  <a:lnTo>
                    <a:pt x="530" y="134"/>
                  </a:lnTo>
                  <a:lnTo>
                    <a:pt x="531" y="134"/>
                  </a:lnTo>
                  <a:lnTo>
                    <a:pt x="531" y="134"/>
                  </a:lnTo>
                  <a:lnTo>
                    <a:pt x="533" y="132"/>
                  </a:lnTo>
                  <a:lnTo>
                    <a:pt x="533" y="132"/>
                  </a:lnTo>
                  <a:lnTo>
                    <a:pt x="533" y="132"/>
                  </a:lnTo>
                  <a:lnTo>
                    <a:pt x="533" y="132"/>
                  </a:lnTo>
                  <a:lnTo>
                    <a:pt x="533" y="130"/>
                  </a:lnTo>
                  <a:lnTo>
                    <a:pt x="535" y="130"/>
                  </a:lnTo>
                  <a:lnTo>
                    <a:pt x="535" y="130"/>
                  </a:lnTo>
                  <a:lnTo>
                    <a:pt x="535" y="132"/>
                  </a:lnTo>
                  <a:lnTo>
                    <a:pt x="535" y="132"/>
                  </a:lnTo>
                  <a:lnTo>
                    <a:pt x="537" y="132"/>
                  </a:lnTo>
                  <a:lnTo>
                    <a:pt x="537" y="132"/>
                  </a:lnTo>
                  <a:lnTo>
                    <a:pt x="537" y="134"/>
                  </a:lnTo>
                  <a:lnTo>
                    <a:pt x="539" y="134"/>
                  </a:lnTo>
                  <a:lnTo>
                    <a:pt x="539" y="134"/>
                  </a:lnTo>
                  <a:lnTo>
                    <a:pt x="540" y="132"/>
                  </a:lnTo>
                  <a:lnTo>
                    <a:pt x="540" y="132"/>
                  </a:lnTo>
                  <a:lnTo>
                    <a:pt x="540" y="132"/>
                  </a:lnTo>
                  <a:lnTo>
                    <a:pt x="542" y="132"/>
                  </a:lnTo>
                  <a:lnTo>
                    <a:pt x="544" y="132"/>
                  </a:lnTo>
                  <a:lnTo>
                    <a:pt x="548" y="130"/>
                  </a:lnTo>
                  <a:lnTo>
                    <a:pt x="549" y="130"/>
                  </a:lnTo>
                  <a:lnTo>
                    <a:pt x="549" y="129"/>
                  </a:lnTo>
                  <a:lnTo>
                    <a:pt x="549" y="129"/>
                  </a:lnTo>
                  <a:lnTo>
                    <a:pt x="549" y="127"/>
                  </a:lnTo>
                  <a:lnTo>
                    <a:pt x="549" y="125"/>
                  </a:lnTo>
                  <a:lnTo>
                    <a:pt x="549" y="125"/>
                  </a:lnTo>
                  <a:lnTo>
                    <a:pt x="551" y="123"/>
                  </a:lnTo>
                  <a:lnTo>
                    <a:pt x="551" y="123"/>
                  </a:lnTo>
                  <a:lnTo>
                    <a:pt x="551" y="123"/>
                  </a:lnTo>
                  <a:lnTo>
                    <a:pt x="553" y="123"/>
                  </a:lnTo>
                  <a:lnTo>
                    <a:pt x="555" y="123"/>
                  </a:lnTo>
                  <a:lnTo>
                    <a:pt x="557" y="125"/>
                  </a:lnTo>
                  <a:lnTo>
                    <a:pt x="557" y="125"/>
                  </a:lnTo>
                  <a:lnTo>
                    <a:pt x="558" y="125"/>
                  </a:lnTo>
                  <a:lnTo>
                    <a:pt x="560" y="123"/>
                  </a:lnTo>
                  <a:lnTo>
                    <a:pt x="560" y="125"/>
                  </a:lnTo>
                  <a:lnTo>
                    <a:pt x="562" y="125"/>
                  </a:lnTo>
                  <a:lnTo>
                    <a:pt x="562" y="125"/>
                  </a:lnTo>
                  <a:lnTo>
                    <a:pt x="564" y="125"/>
                  </a:lnTo>
                  <a:lnTo>
                    <a:pt x="567" y="125"/>
                  </a:lnTo>
                  <a:lnTo>
                    <a:pt x="569" y="125"/>
                  </a:lnTo>
                  <a:lnTo>
                    <a:pt x="569" y="123"/>
                  </a:lnTo>
                  <a:lnTo>
                    <a:pt x="571" y="123"/>
                  </a:lnTo>
                  <a:lnTo>
                    <a:pt x="573" y="127"/>
                  </a:lnTo>
                  <a:lnTo>
                    <a:pt x="573" y="127"/>
                  </a:lnTo>
                  <a:lnTo>
                    <a:pt x="576" y="127"/>
                  </a:lnTo>
                  <a:lnTo>
                    <a:pt x="578" y="125"/>
                  </a:lnTo>
                  <a:lnTo>
                    <a:pt x="580" y="125"/>
                  </a:lnTo>
                  <a:lnTo>
                    <a:pt x="580" y="125"/>
                  </a:lnTo>
                  <a:lnTo>
                    <a:pt x="582" y="125"/>
                  </a:lnTo>
                  <a:lnTo>
                    <a:pt x="582" y="127"/>
                  </a:lnTo>
                  <a:lnTo>
                    <a:pt x="582" y="130"/>
                  </a:lnTo>
                  <a:lnTo>
                    <a:pt x="582" y="130"/>
                  </a:lnTo>
                  <a:lnTo>
                    <a:pt x="582" y="130"/>
                  </a:lnTo>
                  <a:lnTo>
                    <a:pt x="584" y="130"/>
                  </a:lnTo>
                  <a:lnTo>
                    <a:pt x="584" y="132"/>
                  </a:lnTo>
                  <a:lnTo>
                    <a:pt x="582" y="138"/>
                  </a:lnTo>
                  <a:lnTo>
                    <a:pt x="582" y="138"/>
                  </a:lnTo>
                  <a:lnTo>
                    <a:pt x="582" y="139"/>
                  </a:lnTo>
                  <a:lnTo>
                    <a:pt x="582" y="139"/>
                  </a:lnTo>
                  <a:lnTo>
                    <a:pt x="582" y="139"/>
                  </a:lnTo>
                  <a:lnTo>
                    <a:pt x="582" y="139"/>
                  </a:lnTo>
                  <a:lnTo>
                    <a:pt x="582" y="141"/>
                  </a:lnTo>
                  <a:lnTo>
                    <a:pt x="582" y="143"/>
                  </a:lnTo>
                  <a:lnTo>
                    <a:pt x="582" y="143"/>
                  </a:lnTo>
                  <a:lnTo>
                    <a:pt x="584" y="145"/>
                  </a:lnTo>
                  <a:lnTo>
                    <a:pt x="584" y="145"/>
                  </a:lnTo>
                  <a:lnTo>
                    <a:pt x="585" y="145"/>
                  </a:lnTo>
                  <a:lnTo>
                    <a:pt x="585" y="145"/>
                  </a:lnTo>
                  <a:lnTo>
                    <a:pt x="585" y="145"/>
                  </a:lnTo>
                  <a:lnTo>
                    <a:pt x="587" y="143"/>
                  </a:lnTo>
                  <a:lnTo>
                    <a:pt x="587" y="143"/>
                  </a:lnTo>
                  <a:lnTo>
                    <a:pt x="587" y="143"/>
                  </a:lnTo>
                  <a:lnTo>
                    <a:pt x="591" y="145"/>
                  </a:lnTo>
                  <a:lnTo>
                    <a:pt x="595" y="145"/>
                  </a:lnTo>
                  <a:lnTo>
                    <a:pt x="596" y="147"/>
                  </a:lnTo>
                  <a:lnTo>
                    <a:pt x="598" y="148"/>
                  </a:lnTo>
                  <a:lnTo>
                    <a:pt x="600" y="150"/>
                  </a:lnTo>
                  <a:lnTo>
                    <a:pt x="600" y="150"/>
                  </a:lnTo>
                  <a:lnTo>
                    <a:pt x="598" y="154"/>
                  </a:lnTo>
                  <a:lnTo>
                    <a:pt x="596" y="156"/>
                  </a:lnTo>
                  <a:lnTo>
                    <a:pt x="596" y="156"/>
                  </a:lnTo>
                  <a:lnTo>
                    <a:pt x="596" y="156"/>
                  </a:lnTo>
                  <a:lnTo>
                    <a:pt x="596" y="158"/>
                  </a:lnTo>
                  <a:lnTo>
                    <a:pt x="596" y="158"/>
                  </a:lnTo>
                  <a:lnTo>
                    <a:pt x="595" y="161"/>
                  </a:lnTo>
                  <a:lnTo>
                    <a:pt x="595" y="161"/>
                  </a:lnTo>
                  <a:lnTo>
                    <a:pt x="593" y="161"/>
                  </a:lnTo>
                  <a:lnTo>
                    <a:pt x="591" y="161"/>
                  </a:lnTo>
                  <a:lnTo>
                    <a:pt x="591" y="161"/>
                  </a:lnTo>
                  <a:lnTo>
                    <a:pt x="591" y="163"/>
                  </a:lnTo>
                  <a:lnTo>
                    <a:pt x="591" y="163"/>
                  </a:lnTo>
                  <a:lnTo>
                    <a:pt x="591" y="163"/>
                  </a:lnTo>
                  <a:lnTo>
                    <a:pt x="591" y="163"/>
                  </a:lnTo>
                  <a:lnTo>
                    <a:pt x="591" y="163"/>
                  </a:lnTo>
                  <a:lnTo>
                    <a:pt x="591" y="163"/>
                  </a:lnTo>
                  <a:lnTo>
                    <a:pt x="589" y="163"/>
                  </a:lnTo>
                  <a:lnTo>
                    <a:pt x="589" y="167"/>
                  </a:lnTo>
                  <a:lnTo>
                    <a:pt x="587" y="168"/>
                  </a:lnTo>
                  <a:lnTo>
                    <a:pt x="585" y="168"/>
                  </a:lnTo>
                  <a:lnTo>
                    <a:pt x="582" y="170"/>
                  </a:lnTo>
                  <a:lnTo>
                    <a:pt x="582" y="170"/>
                  </a:lnTo>
                  <a:lnTo>
                    <a:pt x="578" y="170"/>
                  </a:lnTo>
                  <a:lnTo>
                    <a:pt x="578" y="170"/>
                  </a:lnTo>
                  <a:lnTo>
                    <a:pt x="576" y="172"/>
                  </a:lnTo>
                  <a:lnTo>
                    <a:pt x="575" y="174"/>
                  </a:lnTo>
                  <a:lnTo>
                    <a:pt x="575" y="176"/>
                  </a:lnTo>
                  <a:lnTo>
                    <a:pt x="575" y="176"/>
                  </a:lnTo>
                  <a:lnTo>
                    <a:pt x="573" y="177"/>
                  </a:lnTo>
                  <a:lnTo>
                    <a:pt x="573" y="177"/>
                  </a:lnTo>
                  <a:lnTo>
                    <a:pt x="573" y="179"/>
                  </a:lnTo>
                  <a:lnTo>
                    <a:pt x="573" y="179"/>
                  </a:lnTo>
                  <a:lnTo>
                    <a:pt x="571" y="181"/>
                  </a:lnTo>
                  <a:lnTo>
                    <a:pt x="569" y="185"/>
                  </a:lnTo>
                  <a:lnTo>
                    <a:pt x="569" y="185"/>
                  </a:lnTo>
                  <a:lnTo>
                    <a:pt x="567" y="185"/>
                  </a:lnTo>
                  <a:lnTo>
                    <a:pt x="564" y="185"/>
                  </a:lnTo>
                  <a:lnTo>
                    <a:pt x="564" y="185"/>
                  </a:lnTo>
                  <a:lnTo>
                    <a:pt x="564" y="185"/>
                  </a:lnTo>
                  <a:lnTo>
                    <a:pt x="564" y="186"/>
                  </a:lnTo>
                  <a:lnTo>
                    <a:pt x="562" y="186"/>
                  </a:lnTo>
                  <a:lnTo>
                    <a:pt x="564" y="188"/>
                  </a:lnTo>
                  <a:lnTo>
                    <a:pt x="564" y="188"/>
                  </a:lnTo>
                  <a:lnTo>
                    <a:pt x="566" y="190"/>
                  </a:lnTo>
                  <a:lnTo>
                    <a:pt x="566" y="192"/>
                  </a:lnTo>
                  <a:lnTo>
                    <a:pt x="567" y="194"/>
                  </a:lnTo>
                  <a:lnTo>
                    <a:pt x="567" y="195"/>
                  </a:lnTo>
                  <a:lnTo>
                    <a:pt x="567" y="197"/>
                  </a:lnTo>
                  <a:lnTo>
                    <a:pt x="569" y="197"/>
                  </a:lnTo>
                  <a:lnTo>
                    <a:pt x="569" y="197"/>
                  </a:lnTo>
                  <a:lnTo>
                    <a:pt x="569" y="197"/>
                  </a:lnTo>
                  <a:lnTo>
                    <a:pt x="569" y="199"/>
                  </a:lnTo>
                  <a:lnTo>
                    <a:pt x="567" y="199"/>
                  </a:lnTo>
                  <a:lnTo>
                    <a:pt x="567" y="201"/>
                  </a:lnTo>
                  <a:lnTo>
                    <a:pt x="567" y="201"/>
                  </a:lnTo>
                  <a:lnTo>
                    <a:pt x="567" y="201"/>
                  </a:lnTo>
                  <a:lnTo>
                    <a:pt x="567" y="203"/>
                  </a:lnTo>
                  <a:lnTo>
                    <a:pt x="567" y="203"/>
                  </a:lnTo>
                  <a:lnTo>
                    <a:pt x="567" y="203"/>
                  </a:lnTo>
                  <a:lnTo>
                    <a:pt x="567" y="204"/>
                  </a:lnTo>
                  <a:lnTo>
                    <a:pt x="567" y="204"/>
                  </a:lnTo>
                  <a:lnTo>
                    <a:pt x="569" y="208"/>
                  </a:lnTo>
                  <a:lnTo>
                    <a:pt x="569" y="210"/>
                  </a:lnTo>
                  <a:lnTo>
                    <a:pt x="569" y="212"/>
                  </a:lnTo>
                  <a:lnTo>
                    <a:pt x="569" y="212"/>
                  </a:lnTo>
                  <a:lnTo>
                    <a:pt x="569" y="214"/>
                  </a:lnTo>
                  <a:lnTo>
                    <a:pt x="567" y="215"/>
                  </a:lnTo>
                  <a:lnTo>
                    <a:pt x="567" y="215"/>
                  </a:lnTo>
                  <a:lnTo>
                    <a:pt x="567" y="217"/>
                  </a:lnTo>
                  <a:lnTo>
                    <a:pt x="567" y="217"/>
                  </a:lnTo>
                  <a:lnTo>
                    <a:pt x="569" y="219"/>
                  </a:lnTo>
                  <a:lnTo>
                    <a:pt x="569" y="219"/>
                  </a:lnTo>
                  <a:lnTo>
                    <a:pt x="569" y="221"/>
                  </a:lnTo>
                  <a:lnTo>
                    <a:pt x="569" y="221"/>
                  </a:lnTo>
                  <a:lnTo>
                    <a:pt x="567" y="223"/>
                  </a:lnTo>
                  <a:lnTo>
                    <a:pt x="567" y="224"/>
                  </a:lnTo>
                  <a:lnTo>
                    <a:pt x="567" y="228"/>
                  </a:lnTo>
                  <a:lnTo>
                    <a:pt x="569" y="230"/>
                  </a:lnTo>
                  <a:lnTo>
                    <a:pt x="571" y="232"/>
                  </a:lnTo>
                  <a:lnTo>
                    <a:pt x="569" y="232"/>
                  </a:lnTo>
                  <a:lnTo>
                    <a:pt x="569" y="233"/>
                  </a:lnTo>
                  <a:lnTo>
                    <a:pt x="567" y="235"/>
                  </a:lnTo>
                  <a:lnTo>
                    <a:pt x="566" y="235"/>
                  </a:lnTo>
                  <a:lnTo>
                    <a:pt x="566" y="235"/>
                  </a:lnTo>
                  <a:lnTo>
                    <a:pt x="566" y="235"/>
                  </a:lnTo>
                  <a:lnTo>
                    <a:pt x="566" y="237"/>
                  </a:lnTo>
                  <a:lnTo>
                    <a:pt x="566" y="237"/>
                  </a:lnTo>
                  <a:lnTo>
                    <a:pt x="566" y="237"/>
                  </a:lnTo>
                  <a:lnTo>
                    <a:pt x="564" y="237"/>
                  </a:lnTo>
                  <a:lnTo>
                    <a:pt x="564" y="237"/>
                  </a:lnTo>
                  <a:lnTo>
                    <a:pt x="562" y="237"/>
                  </a:lnTo>
                  <a:lnTo>
                    <a:pt x="562" y="237"/>
                  </a:lnTo>
                  <a:lnTo>
                    <a:pt x="560" y="239"/>
                  </a:lnTo>
                  <a:lnTo>
                    <a:pt x="558" y="239"/>
                  </a:lnTo>
                  <a:lnTo>
                    <a:pt x="558" y="241"/>
                  </a:lnTo>
                  <a:lnTo>
                    <a:pt x="558" y="241"/>
                  </a:lnTo>
                  <a:lnTo>
                    <a:pt x="558" y="242"/>
                  </a:lnTo>
                  <a:lnTo>
                    <a:pt x="558" y="242"/>
                  </a:lnTo>
                  <a:lnTo>
                    <a:pt x="558" y="246"/>
                  </a:lnTo>
                  <a:lnTo>
                    <a:pt x="558" y="246"/>
                  </a:lnTo>
                  <a:lnTo>
                    <a:pt x="560" y="246"/>
                  </a:lnTo>
                  <a:lnTo>
                    <a:pt x="560" y="246"/>
                  </a:lnTo>
                  <a:lnTo>
                    <a:pt x="562" y="246"/>
                  </a:lnTo>
                  <a:lnTo>
                    <a:pt x="562" y="248"/>
                  </a:lnTo>
                  <a:lnTo>
                    <a:pt x="562" y="248"/>
                  </a:lnTo>
                  <a:lnTo>
                    <a:pt x="564" y="250"/>
                  </a:lnTo>
                  <a:lnTo>
                    <a:pt x="566" y="253"/>
                  </a:lnTo>
                  <a:lnTo>
                    <a:pt x="566" y="255"/>
                  </a:lnTo>
                  <a:lnTo>
                    <a:pt x="566" y="255"/>
                  </a:lnTo>
                  <a:lnTo>
                    <a:pt x="566" y="257"/>
                  </a:lnTo>
                  <a:lnTo>
                    <a:pt x="566" y="257"/>
                  </a:lnTo>
                  <a:lnTo>
                    <a:pt x="564" y="259"/>
                  </a:lnTo>
                  <a:lnTo>
                    <a:pt x="564" y="259"/>
                  </a:lnTo>
                  <a:lnTo>
                    <a:pt x="564" y="259"/>
                  </a:lnTo>
                  <a:lnTo>
                    <a:pt x="564" y="259"/>
                  </a:lnTo>
                  <a:lnTo>
                    <a:pt x="564" y="260"/>
                  </a:lnTo>
                  <a:lnTo>
                    <a:pt x="564" y="260"/>
                  </a:lnTo>
                  <a:lnTo>
                    <a:pt x="564" y="260"/>
                  </a:lnTo>
                  <a:lnTo>
                    <a:pt x="564" y="260"/>
                  </a:lnTo>
                  <a:lnTo>
                    <a:pt x="564" y="262"/>
                  </a:lnTo>
                  <a:lnTo>
                    <a:pt x="564" y="262"/>
                  </a:lnTo>
                  <a:lnTo>
                    <a:pt x="562" y="264"/>
                  </a:lnTo>
                  <a:lnTo>
                    <a:pt x="562" y="266"/>
                  </a:lnTo>
                  <a:lnTo>
                    <a:pt x="560" y="266"/>
                  </a:lnTo>
                  <a:lnTo>
                    <a:pt x="560" y="266"/>
                  </a:lnTo>
                  <a:lnTo>
                    <a:pt x="560" y="266"/>
                  </a:lnTo>
                  <a:lnTo>
                    <a:pt x="560" y="268"/>
                  </a:lnTo>
                  <a:lnTo>
                    <a:pt x="560" y="268"/>
                  </a:lnTo>
                  <a:lnTo>
                    <a:pt x="560" y="269"/>
                  </a:lnTo>
                  <a:lnTo>
                    <a:pt x="560" y="269"/>
                  </a:lnTo>
                  <a:lnTo>
                    <a:pt x="560" y="269"/>
                  </a:lnTo>
                  <a:lnTo>
                    <a:pt x="558" y="271"/>
                  </a:lnTo>
                  <a:lnTo>
                    <a:pt x="558" y="271"/>
                  </a:lnTo>
                  <a:lnTo>
                    <a:pt x="560" y="271"/>
                  </a:lnTo>
                  <a:lnTo>
                    <a:pt x="560" y="273"/>
                  </a:lnTo>
                  <a:lnTo>
                    <a:pt x="558" y="273"/>
                  </a:lnTo>
                  <a:lnTo>
                    <a:pt x="558" y="275"/>
                  </a:lnTo>
                  <a:lnTo>
                    <a:pt x="551" y="275"/>
                  </a:lnTo>
                  <a:lnTo>
                    <a:pt x="549" y="275"/>
                  </a:lnTo>
                  <a:lnTo>
                    <a:pt x="548" y="275"/>
                  </a:lnTo>
                  <a:lnTo>
                    <a:pt x="548" y="275"/>
                  </a:lnTo>
                  <a:lnTo>
                    <a:pt x="546" y="275"/>
                  </a:lnTo>
                  <a:lnTo>
                    <a:pt x="544" y="275"/>
                  </a:lnTo>
                  <a:lnTo>
                    <a:pt x="544" y="275"/>
                  </a:lnTo>
                  <a:lnTo>
                    <a:pt x="542" y="275"/>
                  </a:lnTo>
                  <a:lnTo>
                    <a:pt x="531" y="275"/>
                  </a:lnTo>
                  <a:lnTo>
                    <a:pt x="531" y="275"/>
                  </a:lnTo>
                  <a:lnTo>
                    <a:pt x="533" y="275"/>
                  </a:lnTo>
                  <a:lnTo>
                    <a:pt x="535" y="280"/>
                  </a:lnTo>
                  <a:lnTo>
                    <a:pt x="535" y="280"/>
                  </a:lnTo>
                  <a:lnTo>
                    <a:pt x="537" y="284"/>
                  </a:lnTo>
                  <a:lnTo>
                    <a:pt x="537" y="284"/>
                  </a:lnTo>
                  <a:lnTo>
                    <a:pt x="539" y="284"/>
                  </a:lnTo>
                  <a:lnTo>
                    <a:pt x="540" y="286"/>
                  </a:lnTo>
                  <a:lnTo>
                    <a:pt x="540" y="288"/>
                  </a:lnTo>
                  <a:lnTo>
                    <a:pt x="540" y="288"/>
                  </a:lnTo>
                  <a:lnTo>
                    <a:pt x="542" y="288"/>
                  </a:lnTo>
                  <a:lnTo>
                    <a:pt x="544" y="289"/>
                  </a:lnTo>
                  <a:lnTo>
                    <a:pt x="544" y="289"/>
                  </a:lnTo>
                  <a:lnTo>
                    <a:pt x="544" y="291"/>
                  </a:lnTo>
                  <a:lnTo>
                    <a:pt x="544" y="291"/>
                  </a:lnTo>
                  <a:lnTo>
                    <a:pt x="544" y="293"/>
                  </a:lnTo>
                  <a:lnTo>
                    <a:pt x="544" y="293"/>
                  </a:lnTo>
                  <a:lnTo>
                    <a:pt x="544" y="295"/>
                  </a:lnTo>
                  <a:lnTo>
                    <a:pt x="544" y="297"/>
                  </a:lnTo>
                  <a:lnTo>
                    <a:pt x="544" y="297"/>
                  </a:lnTo>
                  <a:lnTo>
                    <a:pt x="546" y="298"/>
                  </a:lnTo>
                  <a:lnTo>
                    <a:pt x="548" y="302"/>
                  </a:lnTo>
                  <a:lnTo>
                    <a:pt x="548" y="302"/>
                  </a:lnTo>
                  <a:lnTo>
                    <a:pt x="546" y="304"/>
                  </a:lnTo>
                  <a:lnTo>
                    <a:pt x="548" y="306"/>
                  </a:lnTo>
                  <a:lnTo>
                    <a:pt x="548" y="306"/>
                  </a:lnTo>
                  <a:lnTo>
                    <a:pt x="549" y="307"/>
                  </a:lnTo>
                  <a:lnTo>
                    <a:pt x="551" y="307"/>
                  </a:lnTo>
                  <a:lnTo>
                    <a:pt x="551" y="307"/>
                  </a:lnTo>
                  <a:lnTo>
                    <a:pt x="553" y="309"/>
                  </a:lnTo>
                  <a:lnTo>
                    <a:pt x="551" y="309"/>
                  </a:lnTo>
                  <a:lnTo>
                    <a:pt x="551" y="311"/>
                  </a:lnTo>
                  <a:lnTo>
                    <a:pt x="551" y="311"/>
                  </a:lnTo>
                  <a:lnTo>
                    <a:pt x="551" y="311"/>
                  </a:lnTo>
                  <a:lnTo>
                    <a:pt x="553" y="313"/>
                  </a:lnTo>
                  <a:lnTo>
                    <a:pt x="553" y="313"/>
                  </a:lnTo>
                  <a:lnTo>
                    <a:pt x="555" y="313"/>
                  </a:lnTo>
                  <a:lnTo>
                    <a:pt x="555" y="311"/>
                  </a:lnTo>
                  <a:lnTo>
                    <a:pt x="557" y="311"/>
                  </a:lnTo>
                  <a:lnTo>
                    <a:pt x="558" y="311"/>
                  </a:lnTo>
                  <a:lnTo>
                    <a:pt x="558" y="313"/>
                  </a:lnTo>
                  <a:lnTo>
                    <a:pt x="560" y="313"/>
                  </a:lnTo>
                  <a:lnTo>
                    <a:pt x="560" y="315"/>
                  </a:lnTo>
                  <a:lnTo>
                    <a:pt x="560" y="315"/>
                  </a:lnTo>
                  <a:lnTo>
                    <a:pt x="560" y="316"/>
                  </a:lnTo>
                  <a:lnTo>
                    <a:pt x="562" y="316"/>
                  </a:lnTo>
                  <a:lnTo>
                    <a:pt x="562" y="318"/>
                  </a:lnTo>
                  <a:lnTo>
                    <a:pt x="560" y="318"/>
                  </a:lnTo>
                  <a:lnTo>
                    <a:pt x="560" y="318"/>
                  </a:lnTo>
                  <a:lnTo>
                    <a:pt x="558" y="322"/>
                  </a:lnTo>
                  <a:lnTo>
                    <a:pt x="558" y="324"/>
                  </a:lnTo>
                  <a:lnTo>
                    <a:pt x="557" y="325"/>
                  </a:lnTo>
                  <a:lnTo>
                    <a:pt x="557" y="325"/>
                  </a:lnTo>
                  <a:lnTo>
                    <a:pt x="557" y="327"/>
                  </a:lnTo>
                  <a:lnTo>
                    <a:pt x="557" y="327"/>
                  </a:lnTo>
                  <a:lnTo>
                    <a:pt x="557" y="327"/>
                  </a:lnTo>
                  <a:lnTo>
                    <a:pt x="557" y="329"/>
                  </a:lnTo>
                  <a:lnTo>
                    <a:pt x="555" y="329"/>
                  </a:lnTo>
                  <a:lnTo>
                    <a:pt x="555" y="329"/>
                  </a:lnTo>
                  <a:lnTo>
                    <a:pt x="553" y="331"/>
                  </a:lnTo>
                  <a:lnTo>
                    <a:pt x="551" y="331"/>
                  </a:lnTo>
                  <a:lnTo>
                    <a:pt x="551" y="331"/>
                  </a:lnTo>
                  <a:lnTo>
                    <a:pt x="551" y="333"/>
                  </a:lnTo>
                  <a:lnTo>
                    <a:pt x="549" y="333"/>
                  </a:lnTo>
                  <a:lnTo>
                    <a:pt x="549" y="333"/>
                  </a:lnTo>
                  <a:lnTo>
                    <a:pt x="549" y="333"/>
                  </a:lnTo>
                  <a:lnTo>
                    <a:pt x="546" y="335"/>
                  </a:lnTo>
                  <a:lnTo>
                    <a:pt x="546" y="336"/>
                  </a:lnTo>
                  <a:lnTo>
                    <a:pt x="546" y="336"/>
                  </a:lnTo>
                  <a:lnTo>
                    <a:pt x="546" y="336"/>
                  </a:lnTo>
                  <a:lnTo>
                    <a:pt x="546" y="340"/>
                  </a:lnTo>
                  <a:lnTo>
                    <a:pt x="546" y="340"/>
                  </a:lnTo>
                  <a:lnTo>
                    <a:pt x="546" y="342"/>
                  </a:lnTo>
                  <a:lnTo>
                    <a:pt x="546" y="342"/>
                  </a:lnTo>
                  <a:lnTo>
                    <a:pt x="546" y="342"/>
                  </a:lnTo>
                  <a:lnTo>
                    <a:pt x="546" y="342"/>
                  </a:lnTo>
                  <a:lnTo>
                    <a:pt x="546" y="342"/>
                  </a:lnTo>
                  <a:lnTo>
                    <a:pt x="546" y="344"/>
                  </a:lnTo>
                  <a:lnTo>
                    <a:pt x="546" y="344"/>
                  </a:lnTo>
                  <a:lnTo>
                    <a:pt x="544" y="347"/>
                  </a:lnTo>
                  <a:lnTo>
                    <a:pt x="544" y="351"/>
                  </a:lnTo>
                  <a:lnTo>
                    <a:pt x="542" y="351"/>
                  </a:lnTo>
                  <a:lnTo>
                    <a:pt x="544" y="353"/>
                  </a:lnTo>
                  <a:lnTo>
                    <a:pt x="544" y="353"/>
                  </a:lnTo>
                  <a:lnTo>
                    <a:pt x="542" y="353"/>
                  </a:lnTo>
                  <a:lnTo>
                    <a:pt x="542" y="354"/>
                  </a:lnTo>
                  <a:lnTo>
                    <a:pt x="542" y="354"/>
                  </a:lnTo>
                  <a:lnTo>
                    <a:pt x="544" y="356"/>
                  </a:lnTo>
                  <a:lnTo>
                    <a:pt x="549" y="362"/>
                  </a:lnTo>
                  <a:lnTo>
                    <a:pt x="549" y="362"/>
                  </a:lnTo>
                  <a:lnTo>
                    <a:pt x="549" y="363"/>
                  </a:lnTo>
                  <a:lnTo>
                    <a:pt x="549" y="363"/>
                  </a:lnTo>
                  <a:lnTo>
                    <a:pt x="551" y="363"/>
                  </a:lnTo>
                  <a:lnTo>
                    <a:pt x="551" y="365"/>
                  </a:lnTo>
                  <a:lnTo>
                    <a:pt x="551" y="365"/>
                  </a:lnTo>
                  <a:lnTo>
                    <a:pt x="553" y="371"/>
                  </a:lnTo>
                  <a:lnTo>
                    <a:pt x="555" y="371"/>
                  </a:lnTo>
                  <a:lnTo>
                    <a:pt x="555" y="371"/>
                  </a:lnTo>
                  <a:lnTo>
                    <a:pt x="555" y="371"/>
                  </a:lnTo>
                  <a:lnTo>
                    <a:pt x="557" y="371"/>
                  </a:lnTo>
                  <a:lnTo>
                    <a:pt x="558" y="371"/>
                  </a:lnTo>
                  <a:lnTo>
                    <a:pt x="558" y="369"/>
                  </a:lnTo>
                  <a:lnTo>
                    <a:pt x="558" y="369"/>
                  </a:lnTo>
                  <a:lnTo>
                    <a:pt x="558" y="369"/>
                  </a:lnTo>
                  <a:lnTo>
                    <a:pt x="560" y="369"/>
                  </a:lnTo>
                  <a:lnTo>
                    <a:pt x="562" y="369"/>
                  </a:lnTo>
                  <a:lnTo>
                    <a:pt x="562" y="369"/>
                  </a:lnTo>
                  <a:lnTo>
                    <a:pt x="562" y="371"/>
                  </a:lnTo>
                  <a:lnTo>
                    <a:pt x="562" y="372"/>
                  </a:lnTo>
                  <a:lnTo>
                    <a:pt x="562" y="372"/>
                  </a:lnTo>
                  <a:lnTo>
                    <a:pt x="560" y="374"/>
                  </a:lnTo>
                  <a:lnTo>
                    <a:pt x="560" y="376"/>
                  </a:lnTo>
                  <a:lnTo>
                    <a:pt x="560" y="378"/>
                  </a:lnTo>
                  <a:lnTo>
                    <a:pt x="558" y="380"/>
                  </a:lnTo>
                  <a:lnTo>
                    <a:pt x="558" y="381"/>
                  </a:lnTo>
                  <a:lnTo>
                    <a:pt x="557" y="381"/>
                  </a:lnTo>
                  <a:lnTo>
                    <a:pt x="555" y="380"/>
                  </a:lnTo>
                  <a:lnTo>
                    <a:pt x="553" y="380"/>
                  </a:lnTo>
                  <a:lnTo>
                    <a:pt x="553" y="380"/>
                  </a:lnTo>
                  <a:lnTo>
                    <a:pt x="553" y="381"/>
                  </a:lnTo>
                  <a:lnTo>
                    <a:pt x="553" y="381"/>
                  </a:lnTo>
                  <a:lnTo>
                    <a:pt x="551" y="383"/>
                  </a:lnTo>
                  <a:lnTo>
                    <a:pt x="551" y="383"/>
                  </a:lnTo>
                  <a:lnTo>
                    <a:pt x="551" y="383"/>
                  </a:lnTo>
                  <a:lnTo>
                    <a:pt x="549" y="383"/>
                  </a:lnTo>
                  <a:lnTo>
                    <a:pt x="549" y="383"/>
                  </a:lnTo>
                  <a:lnTo>
                    <a:pt x="549" y="383"/>
                  </a:lnTo>
                  <a:lnTo>
                    <a:pt x="548" y="383"/>
                  </a:lnTo>
                  <a:lnTo>
                    <a:pt x="546" y="383"/>
                  </a:lnTo>
                  <a:lnTo>
                    <a:pt x="546" y="383"/>
                  </a:lnTo>
                  <a:lnTo>
                    <a:pt x="546" y="385"/>
                  </a:lnTo>
                  <a:lnTo>
                    <a:pt x="546" y="385"/>
                  </a:lnTo>
                  <a:lnTo>
                    <a:pt x="546" y="385"/>
                  </a:lnTo>
                  <a:lnTo>
                    <a:pt x="546" y="387"/>
                  </a:lnTo>
                  <a:lnTo>
                    <a:pt x="546" y="389"/>
                  </a:lnTo>
                  <a:lnTo>
                    <a:pt x="544" y="392"/>
                  </a:lnTo>
                  <a:lnTo>
                    <a:pt x="544" y="394"/>
                  </a:lnTo>
                  <a:lnTo>
                    <a:pt x="539" y="398"/>
                  </a:lnTo>
                  <a:lnTo>
                    <a:pt x="539" y="400"/>
                  </a:lnTo>
                  <a:lnTo>
                    <a:pt x="537" y="401"/>
                  </a:lnTo>
                  <a:lnTo>
                    <a:pt x="537" y="405"/>
                  </a:lnTo>
                  <a:lnTo>
                    <a:pt x="537" y="405"/>
                  </a:lnTo>
                  <a:lnTo>
                    <a:pt x="537" y="405"/>
                  </a:lnTo>
                  <a:lnTo>
                    <a:pt x="535" y="407"/>
                  </a:lnTo>
                  <a:lnTo>
                    <a:pt x="535" y="407"/>
                  </a:lnTo>
                  <a:lnTo>
                    <a:pt x="535" y="409"/>
                  </a:lnTo>
                  <a:lnTo>
                    <a:pt x="535" y="409"/>
                  </a:lnTo>
                  <a:lnTo>
                    <a:pt x="535" y="409"/>
                  </a:lnTo>
                  <a:lnTo>
                    <a:pt x="535" y="409"/>
                  </a:lnTo>
                  <a:lnTo>
                    <a:pt x="533" y="409"/>
                  </a:lnTo>
                  <a:lnTo>
                    <a:pt x="533" y="410"/>
                  </a:lnTo>
                  <a:lnTo>
                    <a:pt x="533" y="410"/>
                  </a:lnTo>
                  <a:lnTo>
                    <a:pt x="533" y="410"/>
                  </a:lnTo>
                  <a:lnTo>
                    <a:pt x="533" y="410"/>
                  </a:lnTo>
                  <a:lnTo>
                    <a:pt x="533" y="410"/>
                  </a:lnTo>
                  <a:lnTo>
                    <a:pt x="535" y="412"/>
                  </a:lnTo>
                  <a:lnTo>
                    <a:pt x="535" y="412"/>
                  </a:lnTo>
                  <a:lnTo>
                    <a:pt x="535" y="412"/>
                  </a:lnTo>
                  <a:lnTo>
                    <a:pt x="535" y="412"/>
                  </a:lnTo>
                  <a:lnTo>
                    <a:pt x="535" y="412"/>
                  </a:lnTo>
                  <a:lnTo>
                    <a:pt x="537" y="414"/>
                  </a:lnTo>
                  <a:lnTo>
                    <a:pt x="537" y="414"/>
                  </a:lnTo>
                  <a:lnTo>
                    <a:pt x="537" y="416"/>
                  </a:lnTo>
                  <a:lnTo>
                    <a:pt x="537" y="418"/>
                  </a:lnTo>
                  <a:lnTo>
                    <a:pt x="537" y="418"/>
                  </a:lnTo>
                  <a:lnTo>
                    <a:pt x="537" y="419"/>
                  </a:lnTo>
                  <a:lnTo>
                    <a:pt x="539" y="421"/>
                  </a:lnTo>
                  <a:lnTo>
                    <a:pt x="539" y="427"/>
                  </a:lnTo>
                  <a:lnTo>
                    <a:pt x="539" y="428"/>
                  </a:lnTo>
                  <a:lnTo>
                    <a:pt x="539" y="428"/>
                  </a:lnTo>
                  <a:lnTo>
                    <a:pt x="539" y="430"/>
                  </a:lnTo>
                  <a:lnTo>
                    <a:pt x="539" y="434"/>
                  </a:lnTo>
                  <a:lnTo>
                    <a:pt x="540" y="434"/>
                  </a:lnTo>
                  <a:lnTo>
                    <a:pt x="540" y="434"/>
                  </a:lnTo>
                  <a:lnTo>
                    <a:pt x="542" y="434"/>
                  </a:lnTo>
                  <a:lnTo>
                    <a:pt x="542" y="432"/>
                  </a:lnTo>
                  <a:lnTo>
                    <a:pt x="544" y="432"/>
                  </a:lnTo>
                  <a:lnTo>
                    <a:pt x="555" y="432"/>
                  </a:lnTo>
                  <a:lnTo>
                    <a:pt x="555" y="432"/>
                  </a:lnTo>
                  <a:lnTo>
                    <a:pt x="553" y="432"/>
                  </a:lnTo>
                  <a:lnTo>
                    <a:pt x="555" y="430"/>
                  </a:lnTo>
                  <a:lnTo>
                    <a:pt x="557" y="432"/>
                  </a:lnTo>
                  <a:lnTo>
                    <a:pt x="558" y="432"/>
                  </a:lnTo>
                  <a:lnTo>
                    <a:pt x="562" y="434"/>
                  </a:lnTo>
                  <a:lnTo>
                    <a:pt x="564" y="434"/>
                  </a:lnTo>
                  <a:lnTo>
                    <a:pt x="564" y="434"/>
                  </a:lnTo>
                  <a:lnTo>
                    <a:pt x="562" y="432"/>
                  </a:lnTo>
                  <a:lnTo>
                    <a:pt x="562" y="430"/>
                  </a:lnTo>
                  <a:lnTo>
                    <a:pt x="562" y="430"/>
                  </a:lnTo>
                  <a:lnTo>
                    <a:pt x="564" y="430"/>
                  </a:lnTo>
                  <a:lnTo>
                    <a:pt x="566" y="430"/>
                  </a:lnTo>
                  <a:lnTo>
                    <a:pt x="567" y="427"/>
                  </a:lnTo>
                  <a:lnTo>
                    <a:pt x="567" y="428"/>
                  </a:lnTo>
                  <a:lnTo>
                    <a:pt x="566" y="430"/>
                  </a:lnTo>
                  <a:lnTo>
                    <a:pt x="564" y="430"/>
                  </a:lnTo>
                  <a:lnTo>
                    <a:pt x="564" y="432"/>
                  </a:lnTo>
                  <a:lnTo>
                    <a:pt x="564" y="434"/>
                  </a:lnTo>
                  <a:lnTo>
                    <a:pt x="566" y="434"/>
                  </a:lnTo>
                  <a:lnTo>
                    <a:pt x="566" y="436"/>
                  </a:lnTo>
                  <a:lnTo>
                    <a:pt x="567" y="436"/>
                  </a:lnTo>
                  <a:lnTo>
                    <a:pt x="569" y="437"/>
                  </a:lnTo>
                  <a:lnTo>
                    <a:pt x="571" y="437"/>
                  </a:lnTo>
                  <a:lnTo>
                    <a:pt x="571" y="437"/>
                  </a:lnTo>
                  <a:lnTo>
                    <a:pt x="573" y="439"/>
                  </a:lnTo>
                  <a:lnTo>
                    <a:pt x="585" y="448"/>
                  </a:lnTo>
                  <a:lnTo>
                    <a:pt x="587" y="448"/>
                  </a:lnTo>
                  <a:lnTo>
                    <a:pt x="587" y="452"/>
                  </a:lnTo>
                  <a:lnTo>
                    <a:pt x="589" y="456"/>
                  </a:lnTo>
                  <a:lnTo>
                    <a:pt x="591" y="457"/>
                  </a:lnTo>
                  <a:lnTo>
                    <a:pt x="593" y="457"/>
                  </a:lnTo>
                  <a:lnTo>
                    <a:pt x="593" y="456"/>
                  </a:lnTo>
                  <a:lnTo>
                    <a:pt x="593" y="452"/>
                  </a:lnTo>
                  <a:lnTo>
                    <a:pt x="593" y="452"/>
                  </a:lnTo>
                  <a:lnTo>
                    <a:pt x="595" y="450"/>
                  </a:lnTo>
                  <a:lnTo>
                    <a:pt x="596" y="450"/>
                  </a:lnTo>
                  <a:lnTo>
                    <a:pt x="596" y="450"/>
                  </a:lnTo>
                  <a:lnTo>
                    <a:pt x="598" y="450"/>
                  </a:lnTo>
                  <a:lnTo>
                    <a:pt x="600" y="450"/>
                  </a:lnTo>
                  <a:lnTo>
                    <a:pt x="600" y="450"/>
                  </a:lnTo>
                  <a:lnTo>
                    <a:pt x="598" y="452"/>
                  </a:lnTo>
                  <a:lnTo>
                    <a:pt x="595" y="450"/>
                  </a:lnTo>
                  <a:lnTo>
                    <a:pt x="593" y="452"/>
                  </a:lnTo>
                  <a:lnTo>
                    <a:pt x="593" y="454"/>
                  </a:lnTo>
                  <a:lnTo>
                    <a:pt x="593" y="457"/>
                  </a:lnTo>
                  <a:lnTo>
                    <a:pt x="593" y="457"/>
                  </a:lnTo>
                  <a:lnTo>
                    <a:pt x="593" y="459"/>
                  </a:lnTo>
                  <a:lnTo>
                    <a:pt x="591" y="459"/>
                  </a:lnTo>
                  <a:lnTo>
                    <a:pt x="589" y="459"/>
                  </a:lnTo>
                  <a:lnTo>
                    <a:pt x="589" y="461"/>
                  </a:lnTo>
                  <a:lnTo>
                    <a:pt x="587" y="461"/>
                  </a:lnTo>
                  <a:lnTo>
                    <a:pt x="589" y="463"/>
                  </a:lnTo>
                  <a:lnTo>
                    <a:pt x="589" y="465"/>
                  </a:lnTo>
                  <a:lnTo>
                    <a:pt x="589" y="465"/>
                  </a:lnTo>
                  <a:lnTo>
                    <a:pt x="591" y="468"/>
                  </a:lnTo>
                  <a:lnTo>
                    <a:pt x="591" y="468"/>
                  </a:lnTo>
                  <a:lnTo>
                    <a:pt x="593" y="468"/>
                  </a:lnTo>
                  <a:lnTo>
                    <a:pt x="595" y="468"/>
                  </a:lnTo>
                  <a:lnTo>
                    <a:pt x="596" y="470"/>
                  </a:lnTo>
                  <a:lnTo>
                    <a:pt x="598" y="472"/>
                  </a:lnTo>
                  <a:lnTo>
                    <a:pt x="598" y="474"/>
                  </a:lnTo>
                  <a:lnTo>
                    <a:pt x="598" y="475"/>
                  </a:lnTo>
                  <a:lnTo>
                    <a:pt x="598" y="475"/>
                  </a:lnTo>
                  <a:lnTo>
                    <a:pt x="600" y="475"/>
                  </a:lnTo>
                  <a:lnTo>
                    <a:pt x="600" y="475"/>
                  </a:lnTo>
                  <a:lnTo>
                    <a:pt x="602" y="475"/>
                  </a:lnTo>
                  <a:lnTo>
                    <a:pt x="600" y="477"/>
                  </a:lnTo>
                  <a:lnTo>
                    <a:pt x="600" y="477"/>
                  </a:lnTo>
                  <a:lnTo>
                    <a:pt x="600" y="477"/>
                  </a:lnTo>
                  <a:lnTo>
                    <a:pt x="598" y="477"/>
                  </a:lnTo>
                  <a:lnTo>
                    <a:pt x="598" y="477"/>
                  </a:lnTo>
                  <a:lnTo>
                    <a:pt x="598" y="477"/>
                  </a:lnTo>
                  <a:lnTo>
                    <a:pt x="598" y="475"/>
                  </a:lnTo>
                  <a:lnTo>
                    <a:pt x="596" y="475"/>
                  </a:lnTo>
                  <a:lnTo>
                    <a:pt x="596" y="474"/>
                  </a:lnTo>
                  <a:lnTo>
                    <a:pt x="595" y="474"/>
                  </a:lnTo>
                  <a:lnTo>
                    <a:pt x="595" y="474"/>
                  </a:lnTo>
                  <a:lnTo>
                    <a:pt x="595" y="475"/>
                  </a:lnTo>
                  <a:lnTo>
                    <a:pt x="596" y="475"/>
                  </a:lnTo>
                  <a:lnTo>
                    <a:pt x="596" y="477"/>
                  </a:lnTo>
                  <a:lnTo>
                    <a:pt x="598" y="479"/>
                  </a:lnTo>
                  <a:lnTo>
                    <a:pt x="600" y="483"/>
                  </a:lnTo>
                  <a:lnTo>
                    <a:pt x="600" y="484"/>
                  </a:lnTo>
                  <a:lnTo>
                    <a:pt x="602" y="484"/>
                  </a:lnTo>
                  <a:lnTo>
                    <a:pt x="602" y="486"/>
                  </a:lnTo>
                  <a:lnTo>
                    <a:pt x="602" y="488"/>
                  </a:lnTo>
                  <a:lnTo>
                    <a:pt x="602" y="488"/>
                  </a:lnTo>
                  <a:lnTo>
                    <a:pt x="605" y="490"/>
                  </a:lnTo>
                  <a:lnTo>
                    <a:pt x="605" y="492"/>
                  </a:lnTo>
                  <a:lnTo>
                    <a:pt x="607" y="493"/>
                  </a:lnTo>
                  <a:lnTo>
                    <a:pt x="609" y="495"/>
                  </a:lnTo>
                  <a:lnTo>
                    <a:pt x="611" y="497"/>
                  </a:lnTo>
                  <a:lnTo>
                    <a:pt x="613" y="495"/>
                  </a:lnTo>
                  <a:lnTo>
                    <a:pt x="614" y="495"/>
                  </a:lnTo>
                  <a:lnTo>
                    <a:pt x="614" y="497"/>
                  </a:lnTo>
                  <a:lnTo>
                    <a:pt x="618" y="499"/>
                  </a:lnTo>
                  <a:lnTo>
                    <a:pt x="620" y="501"/>
                  </a:lnTo>
                  <a:lnTo>
                    <a:pt x="620" y="503"/>
                  </a:lnTo>
                  <a:lnTo>
                    <a:pt x="622" y="503"/>
                  </a:lnTo>
                  <a:lnTo>
                    <a:pt x="623" y="503"/>
                  </a:lnTo>
                  <a:lnTo>
                    <a:pt x="625" y="504"/>
                  </a:lnTo>
                  <a:lnTo>
                    <a:pt x="625" y="503"/>
                  </a:lnTo>
                  <a:lnTo>
                    <a:pt x="627" y="504"/>
                  </a:lnTo>
                  <a:lnTo>
                    <a:pt x="629" y="504"/>
                  </a:lnTo>
                  <a:lnTo>
                    <a:pt x="629" y="506"/>
                  </a:lnTo>
                  <a:lnTo>
                    <a:pt x="631" y="506"/>
                  </a:lnTo>
                  <a:lnTo>
                    <a:pt x="632" y="506"/>
                  </a:lnTo>
                  <a:lnTo>
                    <a:pt x="636" y="504"/>
                  </a:lnTo>
                  <a:lnTo>
                    <a:pt x="638" y="504"/>
                  </a:lnTo>
                  <a:lnTo>
                    <a:pt x="638" y="503"/>
                  </a:lnTo>
                  <a:lnTo>
                    <a:pt x="638" y="503"/>
                  </a:lnTo>
                  <a:lnTo>
                    <a:pt x="638" y="503"/>
                  </a:lnTo>
                  <a:lnTo>
                    <a:pt x="638" y="503"/>
                  </a:lnTo>
                  <a:lnTo>
                    <a:pt x="638" y="501"/>
                  </a:lnTo>
                  <a:lnTo>
                    <a:pt x="638" y="501"/>
                  </a:lnTo>
                  <a:lnTo>
                    <a:pt x="638" y="499"/>
                  </a:lnTo>
                  <a:lnTo>
                    <a:pt x="638" y="499"/>
                  </a:lnTo>
                  <a:lnTo>
                    <a:pt x="638" y="497"/>
                  </a:lnTo>
                  <a:lnTo>
                    <a:pt x="638" y="497"/>
                  </a:lnTo>
                  <a:lnTo>
                    <a:pt x="638" y="497"/>
                  </a:lnTo>
                  <a:lnTo>
                    <a:pt x="640" y="495"/>
                  </a:lnTo>
                  <a:lnTo>
                    <a:pt x="640" y="495"/>
                  </a:lnTo>
                  <a:lnTo>
                    <a:pt x="641" y="497"/>
                  </a:lnTo>
                  <a:lnTo>
                    <a:pt x="641" y="497"/>
                  </a:lnTo>
                  <a:lnTo>
                    <a:pt x="641" y="499"/>
                  </a:lnTo>
                  <a:lnTo>
                    <a:pt x="643" y="499"/>
                  </a:lnTo>
                  <a:lnTo>
                    <a:pt x="643" y="495"/>
                  </a:lnTo>
                  <a:lnTo>
                    <a:pt x="643" y="495"/>
                  </a:lnTo>
                  <a:lnTo>
                    <a:pt x="645" y="492"/>
                  </a:lnTo>
                  <a:lnTo>
                    <a:pt x="645" y="492"/>
                  </a:lnTo>
                  <a:lnTo>
                    <a:pt x="645" y="490"/>
                  </a:lnTo>
                  <a:lnTo>
                    <a:pt x="645" y="490"/>
                  </a:lnTo>
                  <a:lnTo>
                    <a:pt x="647" y="490"/>
                  </a:lnTo>
                  <a:lnTo>
                    <a:pt x="647" y="490"/>
                  </a:lnTo>
                  <a:lnTo>
                    <a:pt x="647" y="490"/>
                  </a:lnTo>
                  <a:lnTo>
                    <a:pt x="647" y="488"/>
                  </a:lnTo>
                  <a:lnTo>
                    <a:pt x="649" y="488"/>
                  </a:lnTo>
                  <a:lnTo>
                    <a:pt x="649" y="486"/>
                  </a:lnTo>
                  <a:lnTo>
                    <a:pt x="649" y="484"/>
                  </a:lnTo>
                  <a:lnTo>
                    <a:pt x="650" y="483"/>
                  </a:lnTo>
                  <a:lnTo>
                    <a:pt x="650" y="483"/>
                  </a:lnTo>
                  <a:lnTo>
                    <a:pt x="650" y="481"/>
                  </a:lnTo>
                  <a:lnTo>
                    <a:pt x="652" y="481"/>
                  </a:lnTo>
                  <a:lnTo>
                    <a:pt x="654" y="481"/>
                  </a:lnTo>
                  <a:lnTo>
                    <a:pt x="654" y="481"/>
                  </a:lnTo>
                  <a:lnTo>
                    <a:pt x="658" y="479"/>
                  </a:lnTo>
                  <a:lnTo>
                    <a:pt x="660" y="479"/>
                  </a:lnTo>
                  <a:lnTo>
                    <a:pt x="663" y="477"/>
                  </a:lnTo>
                  <a:lnTo>
                    <a:pt x="665" y="475"/>
                  </a:lnTo>
                  <a:lnTo>
                    <a:pt x="665" y="475"/>
                  </a:lnTo>
                  <a:lnTo>
                    <a:pt x="667" y="475"/>
                  </a:lnTo>
                  <a:lnTo>
                    <a:pt x="672" y="477"/>
                  </a:lnTo>
                  <a:lnTo>
                    <a:pt x="674" y="477"/>
                  </a:lnTo>
                  <a:lnTo>
                    <a:pt x="676" y="475"/>
                  </a:lnTo>
                  <a:lnTo>
                    <a:pt x="678" y="475"/>
                  </a:lnTo>
                  <a:lnTo>
                    <a:pt x="678" y="475"/>
                  </a:lnTo>
                  <a:lnTo>
                    <a:pt x="679" y="474"/>
                  </a:lnTo>
                  <a:lnTo>
                    <a:pt x="681" y="472"/>
                  </a:lnTo>
                  <a:lnTo>
                    <a:pt x="683" y="472"/>
                  </a:lnTo>
                  <a:lnTo>
                    <a:pt x="685" y="468"/>
                  </a:lnTo>
                  <a:lnTo>
                    <a:pt x="685" y="468"/>
                  </a:lnTo>
                  <a:lnTo>
                    <a:pt x="687" y="466"/>
                  </a:lnTo>
                  <a:lnTo>
                    <a:pt x="687" y="466"/>
                  </a:lnTo>
                  <a:lnTo>
                    <a:pt x="687" y="466"/>
                  </a:lnTo>
                  <a:lnTo>
                    <a:pt x="688" y="463"/>
                  </a:lnTo>
                  <a:lnTo>
                    <a:pt x="688" y="463"/>
                  </a:lnTo>
                  <a:lnTo>
                    <a:pt x="690" y="463"/>
                  </a:lnTo>
                  <a:lnTo>
                    <a:pt x="699" y="463"/>
                  </a:lnTo>
                  <a:lnTo>
                    <a:pt x="701" y="463"/>
                  </a:lnTo>
                  <a:lnTo>
                    <a:pt x="705" y="463"/>
                  </a:lnTo>
                  <a:lnTo>
                    <a:pt x="706" y="461"/>
                  </a:lnTo>
                  <a:lnTo>
                    <a:pt x="706" y="461"/>
                  </a:lnTo>
                  <a:lnTo>
                    <a:pt x="712" y="463"/>
                  </a:lnTo>
                  <a:lnTo>
                    <a:pt x="716" y="461"/>
                  </a:lnTo>
                  <a:lnTo>
                    <a:pt x="717" y="461"/>
                  </a:lnTo>
                  <a:lnTo>
                    <a:pt x="719" y="461"/>
                  </a:lnTo>
                  <a:lnTo>
                    <a:pt x="723" y="463"/>
                  </a:lnTo>
                  <a:lnTo>
                    <a:pt x="726" y="463"/>
                  </a:lnTo>
                  <a:lnTo>
                    <a:pt x="726" y="461"/>
                  </a:lnTo>
                  <a:lnTo>
                    <a:pt x="728" y="461"/>
                  </a:lnTo>
                  <a:lnTo>
                    <a:pt x="730" y="461"/>
                  </a:lnTo>
                  <a:lnTo>
                    <a:pt x="730" y="463"/>
                  </a:lnTo>
                  <a:lnTo>
                    <a:pt x="732" y="463"/>
                  </a:lnTo>
                  <a:lnTo>
                    <a:pt x="734" y="463"/>
                  </a:lnTo>
                  <a:lnTo>
                    <a:pt x="734" y="463"/>
                  </a:lnTo>
                  <a:lnTo>
                    <a:pt x="735" y="465"/>
                  </a:lnTo>
                  <a:lnTo>
                    <a:pt x="739" y="465"/>
                  </a:lnTo>
                  <a:lnTo>
                    <a:pt x="741" y="463"/>
                  </a:lnTo>
                  <a:lnTo>
                    <a:pt x="743" y="463"/>
                  </a:lnTo>
                  <a:lnTo>
                    <a:pt x="743" y="461"/>
                  </a:lnTo>
                  <a:lnTo>
                    <a:pt x="744" y="461"/>
                  </a:lnTo>
                  <a:lnTo>
                    <a:pt x="748" y="461"/>
                  </a:lnTo>
                  <a:lnTo>
                    <a:pt x="752" y="461"/>
                  </a:lnTo>
                  <a:lnTo>
                    <a:pt x="757" y="461"/>
                  </a:lnTo>
                  <a:lnTo>
                    <a:pt x="761" y="461"/>
                  </a:lnTo>
                  <a:lnTo>
                    <a:pt x="764" y="461"/>
                  </a:lnTo>
                  <a:lnTo>
                    <a:pt x="764" y="461"/>
                  </a:lnTo>
                  <a:lnTo>
                    <a:pt x="766" y="461"/>
                  </a:lnTo>
                  <a:lnTo>
                    <a:pt x="768" y="463"/>
                  </a:lnTo>
                  <a:lnTo>
                    <a:pt x="768" y="465"/>
                  </a:lnTo>
                  <a:lnTo>
                    <a:pt x="768" y="463"/>
                  </a:lnTo>
                  <a:lnTo>
                    <a:pt x="768" y="463"/>
                  </a:lnTo>
                  <a:lnTo>
                    <a:pt x="770" y="463"/>
                  </a:lnTo>
                  <a:lnTo>
                    <a:pt x="770" y="463"/>
                  </a:lnTo>
                  <a:lnTo>
                    <a:pt x="771" y="465"/>
                  </a:lnTo>
                  <a:lnTo>
                    <a:pt x="771" y="465"/>
                  </a:lnTo>
                  <a:lnTo>
                    <a:pt x="773" y="465"/>
                  </a:lnTo>
                  <a:lnTo>
                    <a:pt x="775" y="465"/>
                  </a:lnTo>
                  <a:lnTo>
                    <a:pt x="775" y="465"/>
                  </a:lnTo>
                  <a:lnTo>
                    <a:pt x="777" y="465"/>
                  </a:lnTo>
                  <a:lnTo>
                    <a:pt x="779" y="463"/>
                  </a:lnTo>
                  <a:lnTo>
                    <a:pt x="779" y="463"/>
                  </a:lnTo>
                  <a:lnTo>
                    <a:pt x="779" y="463"/>
                  </a:lnTo>
                  <a:lnTo>
                    <a:pt x="781" y="459"/>
                  </a:lnTo>
                  <a:lnTo>
                    <a:pt x="781" y="457"/>
                  </a:lnTo>
                  <a:lnTo>
                    <a:pt x="782" y="456"/>
                  </a:lnTo>
                  <a:lnTo>
                    <a:pt x="786" y="456"/>
                  </a:lnTo>
                  <a:lnTo>
                    <a:pt x="786" y="456"/>
                  </a:lnTo>
                  <a:lnTo>
                    <a:pt x="788" y="457"/>
                  </a:lnTo>
                  <a:lnTo>
                    <a:pt x="788" y="457"/>
                  </a:lnTo>
                  <a:lnTo>
                    <a:pt x="790" y="456"/>
                  </a:lnTo>
                  <a:lnTo>
                    <a:pt x="791" y="456"/>
                  </a:lnTo>
                  <a:lnTo>
                    <a:pt x="791" y="456"/>
                  </a:lnTo>
                  <a:lnTo>
                    <a:pt x="793" y="456"/>
                  </a:lnTo>
                  <a:lnTo>
                    <a:pt x="795" y="456"/>
                  </a:lnTo>
                  <a:lnTo>
                    <a:pt x="797" y="457"/>
                  </a:lnTo>
                  <a:lnTo>
                    <a:pt x="797" y="459"/>
                  </a:lnTo>
                  <a:lnTo>
                    <a:pt x="799" y="461"/>
                  </a:lnTo>
                  <a:lnTo>
                    <a:pt x="800" y="461"/>
                  </a:lnTo>
                  <a:lnTo>
                    <a:pt x="802" y="463"/>
                  </a:lnTo>
                  <a:lnTo>
                    <a:pt x="802" y="463"/>
                  </a:lnTo>
                  <a:lnTo>
                    <a:pt x="804" y="461"/>
                  </a:lnTo>
                  <a:lnTo>
                    <a:pt x="804" y="461"/>
                  </a:lnTo>
                  <a:lnTo>
                    <a:pt x="806" y="459"/>
                  </a:lnTo>
                  <a:lnTo>
                    <a:pt x="806" y="459"/>
                  </a:lnTo>
                  <a:lnTo>
                    <a:pt x="806" y="459"/>
                  </a:lnTo>
                  <a:lnTo>
                    <a:pt x="806" y="459"/>
                  </a:lnTo>
                  <a:lnTo>
                    <a:pt x="808" y="459"/>
                  </a:lnTo>
                  <a:lnTo>
                    <a:pt x="808" y="457"/>
                  </a:lnTo>
                  <a:lnTo>
                    <a:pt x="808" y="457"/>
                  </a:lnTo>
                  <a:lnTo>
                    <a:pt x="808" y="456"/>
                  </a:lnTo>
                  <a:lnTo>
                    <a:pt x="809" y="456"/>
                  </a:lnTo>
                  <a:lnTo>
                    <a:pt x="809" y="456"/>
                  </a:lnTo>
                  <a:lnTo>
                    <a:pt x="809" y="452"/>
                  </a:lnTo>
                  <a:lnTo>
                    <a:pt x="811" y="452"/>
                  </a:lnTo>
                  <a:lnTo>
                    <a:pt x="813" y="450"/>
                  </a:lnTo>
                  <a:lnTo>
                    <a:pt x="813" y="450"/>
                  </a:lnTo>
                  <a:lnTo>
                    <a:pt x="813" y="450"/>
                  </a:lnTo>
                  <a:lnTo>
                    <a:pt x="815" y="450"/>
                  </a:lnTo>
                  <a:lnTo>
                    <a:pt x="815" y="448"/>
                  </a:lnTo>
                  <a:lnTo>
                    <a:pt x="815" y="448"/>
                  </a:lnTo>
                  <a:lnTo>
                    <a:pt x="815" y="448"/>
                  </a:lnTo>
                  <a:lnTo>
                    <a:pt x="815" y="448"/>
                  </a:lnTo>
                  <a:lnTo>
                    <a:pt x="815" y="447"/>
                  </a:lnTo>
                  <a:lnTo>
                    <a:pt x="815" y="447"/>
                  </a:lnTo>
                  <a:lnTo>
                    <a:pt x="815" y="447"/>
                  </a:lnTo>
                  <a:lnTo>
                    <a:pt x="817" y="445"/>
                  </a:lnTo>
                  <a:lnTo>
                    <a:pt x="817" y="441"/>
                  </a:lnTo>
                  <a:lnTo>
                    <a:pt x="818" y="439"/>
                  </a:lnTo>
                  <a:lnTo>
                    <a:pt x="818" y="437"/>
                  </a:lnTo>
                  <a:lnTo>
                    <a:pt x="818" y="434"/>
                  </a:lnTo>
                  <a:lnTo>
                    <a:pt x="820" y="432"/>
                  </a:lnTo>
                  <a:lnTo>
                    <a:pt x="820" y="430"/>
                  </a:lnTo>
                  <a:lnTo>
                    <a:pt x="824" y="427"/>
                  </a:lnTo>
                  <a:lnTo>
                    <a:pt x="826" y="425"/>
                  </a:lnTo>
                  <a:lnTo>
                    <a:pt x="826" y="425"/>
                  </a:lnTo>
                  <a:lnTo>
                    <a:pt x="826" y="423"/>
                  </a:lnTo>
                  <a:lnTo>
                    <a:pt x="827" y="423"/>
                  </a:lnTo>
                  <a:lnTo>
                    <a:pt x="827" y="423"/>
                  </a:lnTo>
                  <a:lnTo>
                    <a:pt x="827" y="421"/>
                  </a:lnTo>
                  <a:lnTo>
                    <a:pt x="827" y="421"/>
                  </a:lnTo>
                  <a:lnTo>
                    <a:pt x="829" y="421"/>
                  </a:lnTo>
                  <a:lnTo>
                    <a:pt x="831" y="419"/>
                  </a:lnTo>
                  <a:lnTo>
                    <a:pt x="833" y="419"/>
                  </a:lnTo>
                  <a:lnTo>
                    <a:pt x="833" y="419"/>
                  </a:lnTo>
                  <a:lnTo>
                    <a:pt x="835" y="418"/>
                  </a:lnTo>
                  <a:lnTo>
                    <a:pt x="835" y="418"/>
                  </a:lnTo>
                  <a:lnTo>
                    <a:pt x="835" y="418"/>
                  </a:lnTo>
                  <a:lnTo>
                    <a:pt x="835" y="418"/>
                  </a:lnTo>
                  <a:lnTo>
                    <a:pt x="835" y="418"/>
                  </a:lnTo>
                  <a:lnTo>
                    <a:pt x="836" y="418"/>
                  </a:lnTo>
                  <a:lnTo>
                    <a:pt x="836" y="418"/>
                  </a:lnTo>
                  <a:lnTo>
                    <a:pt x="836" y="416"/>
                  </a:lnTo>
                  <a:lnTo>
                    <a:pt x="836" y="416"/>
                  </a:lnTo>
                  <a:lnTo>
                    <a:pt x="836" y="416"/>
                  </a:lnTo>
                  <a:lnTo>
                    <a:pt x="836" y="414"/>
                  </a:lnTo>
                  <a:lnTo>
                    <a:pt x="838" y="414"/>
                  </a:lnTo>
                  <a:lnTo>
                    <a:pt x="838" y="414"/>
                  </a:lnTo>
                  <a:lnTo>
                    <a:pt x="838" y="414"/>
                  </a:lnTo>
                  <a:lnTo>
                    <a:pt x="840" y="414"/>
                  </a:lnTo>
                  <a:lnTo>
                    <a:pt x="842" y="410"/>
                  </a:lnTo>
                  <a:lnTo>
                    <a:pt x="842" y="410"/>
                  </a:lnTo>
                  <a:lnTo>
                    <a:pt x="844" y="410"/>
                  </a:lnTo>
                  <a:lnTo>
                    <a:pt x="846" y="410"/>
                  </a:lnTo>
                  <a:lnTo>
                    <a:pt x="847" y="410"/>
                  </a:lnTo>
                  <a:lnTo>
                    <a:pt x="847" y="410"/>
                  </a:lnTo>
                  <a:lnTo>
                    <a:pt x="847" y="409"/>
                  </a:lnTo>
                  <a:lnTo>
                    <a:pt x="849" y="409"/>
                  </a:lnTo>
                  <a:lnTo>
                    <a:pt x="851" y="410"/>
                  </a:lnTo>
                  <a:lnTo>
                    <a:pt x="851" y="410"/>
                  </a:lnTo>
                  <a:lnTo>
                    <a:pt x="851" y="410"/>
                  </a:lnTo>
                  <a:lnTo>
                    <a:pt x="853" y="410"/>
                  </a:lnTo>
                  <a:lnTo>
                    <a:pt x="853" y="412"/>
                  </a:lnTo>
                  <a:lnTo>
                    <a:pt x="855" y="412"/>
                  </a:lnTo>
                  <a:lnTo>
                    <a:pt x="855" y="410"/>
                  </a:lnTo>
                  <a:lnTo>
                    <a:pt x="855" y="410"/>
                  </a:lnTo>
                  <a:lnTo>
                    <a:pt x="855" y="410"/>
                  </a:lnTo>
                  <a:lnTo>
                    <a:pt x="855" y="409"/>
                  </a:lnTo>
                  <a:lnTo>
                    <a:pt x="856" y="409"/>
                  </a:lnTo>
                  <a:lnTo>
                    <a:pt x="856" y="409"/>
                  </a:lnTo>
                  <a:lnTo>
                    <a:pt x="860" y="409"/>
                  </a:lnTo>
                  <a:lnTo>
                    <a:pt x="862" y="409"/>
                  </a:lnTo>
                  <a:lnTo>
                    <a:pt x="864" y="410"/>
                  </a:lnTo>
                  <a:lnTo>
                    <a:pt x="864" y="410"/>
                  </a:lnTo>
                  <a:lnTo>
                    <a:pt x="865" y="409"/>
                  </a:lnTo>
                  <a:lnTo>
                    <a:pt x="865" y="409"/>
                  </a:lnTo>
                  <a:lnTo>
                    <a:pt x="867" y="409"/>
                  </a:lnTo>
                  <a:lnTo>
                    <a:pt x="869" y="409"/>
                  </a:lnTo>
                  <a:lnTo>
                    <a:pt x="869" y="409"/>
                  </a:lnTo>
                  <a:lnTo>
                    <a:pt x="871" y="409"/>
                  </a:lnTo>
                  <a:lnTo>
                    <a:pt x="873" y="407"/>
                  </a:lnTo>
                  <a:lnTo>
                    <a:pt x="873" y="407"/>
                  </a:lnTo>
                  <a:lnTo>
                    <a:pt x="873" y="407"/>
                  </a:lnTo>
                  <a:lnTo>
                    <a:pt x="873" y="407"/>
                  </a:lnTo>
                  <a:lnTo>
                    <a:pt x="874" y="407"/>
                  </a:lnTo>
                  <a:lnTo>
                    <a:pt x="874" y="407"/>
                  </a:lnTo>
                  <a:lnTo>
                    <a:pt x="874" y="407"/>
                  </a:lnTo>
                  <a:lnTo>
                    <a:pt x="874" y="405"/>
                  </a:lnTo>
                  <a:lnTo>
                    <a:pt x="874" y="405"/>
                  </a:lnTo>
                  <a:lnTo>
                    <a:pt x="874" y="405"/>
                  </a:lnTo>
                  <a:lnTo>
                    <a:pt x="874" y="405"/>
                  </a:lnTo>
                  <a:lnTo>
                    <a:pt x="873" y="405"/>
                  </a:lnTo>
                  <a:lnTo>
                    <a:pt x="871" y="405"/>
                  </a:lnTo>
                  <a:lnTo>
                    <a:pt x="869" y="403"/>
                  </a:lnTo>
                  <a:lnTo>
                    <a:pt x="869" y="403"/>
                  </a:lnTo>
                  <a:lnTo>
                    <a:pt x="867" y="400"/>
                  </a:lnTo>
                  <a:lnTo>
                    <a:pt x="867" y="398"/>
                  </a:lnTo>
                  <a:lnTo>
                    <a:pt x="867" y="398"/>
                  </a:lnTo>
                  <a:lnTo>
                    <a:pt x="869" y="398"/>
                  </a:lnTo>
                  <a:lnTo>
                    <a:pt x="869" y="396"/>
                  </a:lnTo>
                  <a:lnTo>
                    <a:pt x="871" y="394"/>
                  </a:lnTo>
                  <a:lnTo>
                    <a:pt x="873" y="396"/>
                  </a:lnTo>
                  <a:lnTo>
                    <a:pt x="873" y="394"/>
                  </a:lnTo>
                  <a:lnTo>
                    <a:pt x="873" y="392"/>
                  </a:lnTo>
                  <a:lnTo>
                    <a:pt x="873" y="392"/>
                  </a:lnTo>
                  <a:lnTo>
                    <a:pt x="873" y="391"/>
                  </a:lnTo>
                  <a:lnTo>
                    <a:pt x="874" y="385"/>
                  </a:lnTo>
                  <a:lnTo>
                    <a:pt x="874" y="385"/>
                  </a:lnTo>
                  <a:lnTo>
                    <a:pt x="876" y="383"/>
                  </a:lnTo>
                  <a:lnTo>
                    <a:pt x="876" y="383"/>
                  </a:lnTo>
                  <a:lnTo>
                    <a:pt x="878" y="383"/>
                  </a:lnTo>
                  <a:lnTo>
                    <a:pt x="878" y="381"/>
                  </a:lnTo>
                  <a:lnTo>
                    <a:pt x="878" y="378"/>
                  </a:lnTo>
                  <a:lnTo>
                    <a:pt x="878" y="374"/>
                  </a:lnTo>
                  <a:lnTo>
                    <a:pt x="878" y="374"/>
                  </a:lnTo>
                  <a:lnTo>
                    <a:pt x="878" y="372"/>
                  </a:lnTo>
                  <a:lnTo>
                    <a:pt x="880" y="372"/>
                  </a:lnTo>
                  <a:lnTo>
                    <a:pt x="880" y="371"/>
                  </a:lnTo>
                  <a:lnTo>
                    <a:pt x="880" y="371"/>
                  </a:lnTo>
                  <a:lnTo>
                    <a:pt x="882" y="371"/>
                  </a:lnTo>
                  <a:lnTo>
                    <a:pt x="883" y="371"/>
                  </a:lnTo>
                  <a:lnTo>
                    <a:pt x="885" y="371"/>
                  </a:lnTo>
                  <a:lnTo>
                    <a:pt x="885" y="369"/>
                  </a:lnTo>
                  <a:lnTo>
                    <a:pt x="885" y="363"/>
                  </a:lnTo>
                  <a:lnTo>
                    <a:pt x="885" y="362"/>
                  </a:lnTo>
                  <a:lnTo>
                    <a:pt x="887" y="362"/>
                  </a:lnTo>
                  <a:lnTo>
                    <a:pt x="887" y="360"/>
                  </a:lnTo>
                  <a:lnTo>
                    <a:pt x="887" y="360"/>
                  </a:lnTo>
                  <a:lnTo>
                    <a:pt x="889" y="360"/>
                  </a:lnTo>
                  <a:lnTo>
                    <a:pt x="889" y="360"/>
                  </a:lnTo>
                  <a:lnTo>
                    <a:pt x="891" y="358"/>
                  </a:lnTo>
                  <a:lnTo>
                    <a:pt x="891" y="358"/>
                  </a:lnTo>
                  <a:lnTo>
                    <a:pt x="891" y="356"/>
                  </a:lnTo>
                  <a:lnTo>
                    <a:pt x="891" y="356"/>
                  </a:lnTo>
                  <a:lnTo>
                    <a:pt x="892" y="354"/>
                  </a:lnTo>
                  <a:lnTo>
                    <a:pt x="892" y="354"/>
                  </a:lnTo>
                  <a:lnTo>
                    <a:pt x="892" y="353"/>
                  </a:lnTo>
                  <a:lnTo>
                    <a:pt x="894" y="353"/>
                  </a:lnTo>
                  <a:lnTo>
                    <a:pt x="898" y="351"/>
                  </a:lnTo>
                  <a:lnTo>
                    <a:pt x="900" y="349"/>
                  </a:lnTo>
                  <a:lnTo>
                    <a:pt x="902" y="349"/>
                  </a:lnTo>
                  <a:lnTo>
                    <a:pt x="903" y="349"/>
                  </a:lnTo>
                  <a:lnTo>
                    <a:pt x="905" y="349"/>
                  </a:lnTo>
                  <a:lnTo>
                    <a:pt x="907" y="347"/>
                  </a:lnTo>
                  <a:lnTo>
                    <a:pt x="907" y="347"/>
                  </a:lnTo>
                  <a:lnTo>
                    <a:pt x="907" y="347"/>
                  </a:lnTo>
                  <a:lnTo>
                    <a:pt x="907" y="345"/>
                  </a:lnTo>
                  <a:lnTo>
                    <a:pt x="907" y="345"/>
                  </a:lnTo>
                  <a:lnTo>
                    <a:pt x="909" y="344"/>
                  </a:lnTo>
                  <a:lnTo>
                    <a:pt x="909" y="344"/>
                  </a:lnTo>
                  <a:lnTo>
                    <a:pt x="909" y="342"/>
                  </a:lnTo>
                  <a:lnTo>
                    <a:pt x="911" y="342"/>
                  </a:lnTo>
                  <a:lnTo>
                    <a:pt x="912" y="342"/>
                  </a:lnTo>
                  <a:lnTo>
                    <a:pt x="912" y="342"/>
                  </a:lnTo>
                  <a:lnTo>
                    <a:pt x="914" y="342"/>
                  </a:lnTo>
                  <a:lnTo>
                    <a:pt x="914" y="342"/>
                  </a:lnTo>
                  <a:lnTo>
                    <a:pt x="914" y="342"/>
                  </a:lnTo>
                  <a:lnTo>
                    <a:pt x="914" y="340"/>
                  </a:lnTo>
                  <a:lnTo>
                    <a:pt x="914" y="340"/>
                  </a:lnTo>
                  <a:lnTo>
                    <a:pt x="916" y="340"/>
                  </a:lnTo>
                  <a:lnTo>
                    <a:pt x="916" y="338"/>
                  </a:lnTo>
                  <a:lnTo>
                    <a:pt x="916" y="338"/>
                  </a:lnTo>
                  <a:lnTo>
                    <a:pt x="918" y="338"/>
                  </a:lnTo>
                  <a:lnTo>
                    <a:pt x="918" y="338"/>
                  </a:lnTo>
                  <a:lnTo>
                    <a:pt x="918" y="338"/>
                  </a:lnTo>
                  <a:lnTo>
                    <a:pt x="918" y="336"/>
                  </a:lnTo>
                  <a:lnTo>
                    <a:pt x="920" y="336"/>
                  </a:lnTo>
                  <a:lnTo>
                    <a:pt x="920" y="336"/>
                  </a:lnTo>
                  <a:lnTo>
                    <a:pt x="921" y="336"/>
                  </a:lnTo>
                  <a:lnTo>
                    <a:pt x="921" y="336"/>
                  </a:lnTo>
                  <a:lnTo>
                    <a:pt x="921" y="335"/>
                  </a:lnTo>
                  <a:lnTo>
                    <a:pt x="921" y="335"/>
                  </a:lnTo>
                  <a:lnTo>
                    <a:pt x="921" y="333"/>
                  </a:lnTo>
                  <a:lnTo>
                    <a:pt x="921" y="333"/>
                  </a:lnTo>
                  <a:lnTo>
                    <a:pt x="920" y="333"/>
                  </a:lnTo>
                  <a:lnTo>
                    <a:pt x="920" y="333"/>
                  </a:lnTo>
                  <a:lnTo>
                    <a:pt x="920" y="331"/>
                  </a:lnTo>
                  <a:lnTo>
                    <a:pt x="920" y="331"/>
                  </a:lnTo>
                  <a:lnTo>
                    <a:pt x="920" y="331"/>
                  </a:lnTo>
                  <a:lnTo>
                    <a:pt x="918" y="329"/>
                  </a:lnTo>
                  <a:lnTo>
                    <a:pt x="916" y="327"/>
                  </a:lnTo>
                  <a:lnTo>
                    <a:pt x="914" y="327"/>
                  </a:lnTo>
                  <a:lnTo>
                    <a:pt x="911" y="327"/>
                  </a:lnTo>
                  <a:lnTo>
                    <a:pt x="911" y="327"/>
                  </a:lnTo>
                  <a:lnTo>
                    <a:pt x="909" y="325"/>
                  </a:lnTo>
                  <a:lnTo>
                    <a:pt x="907" y="324"/>
                  </a:lnTo>
                  <a:lnTo>
                    <a:pt x="905" y="322"/>
                  </a:lnTo>
                  <a:lnTo>
                    <a:pt x="905" y="322"/>
                  </a:lnTo>
                  <a:lnTo>
                    <a:pt x="903" y="318"/>
                  </a:lnTo>
                  <a:lnTo>
                    <a:pt x="902" y="316"/>
                  </a:lnTo>
                  <a:lnTo>
                    <a:pt x="900" y="313"/>
                  </a:lnTo>
                  <a:lnTo>
                    <a:pt x="900" y="311"/>
                  </a:lnTo>
                  <a:lnTo>
                    <a:pt x="898" y="309"/>
                  </a:lnTo>
                  <a:lnTo>
                    <a:pt x="898" y="307"/>
                  </a:lnTo>
                  <a:lnTo>
                    <a:pt x="900" y="307"/>
                  </a:lnTo>
                  <a:lnTo>
                    <a:pt x="900" y="307"/>
                  </a:lnTo>
                  <a:lnTo>
                    <a:pt x="900" y="306"/>
                  </a:lnTo>
                  <a:lnTo>
                    <a:pt x="898" y="306"/>
                  </a:lnTo>
                  <a:lnTo>
                    <a:pt x="896" y="298"/>
                  </a:lnTo>
                  <a:lnTo>
                    <a:pt x="894" y="293"/>
                  </a:lnTo>
                  <a:lnTo>
                    <a:pt x="894" y="291"/>
                  </a:lnTo>
                  <a:lnTo>
                    <a:pt x="894" y="288"/>
                  </a:lnTo>
                  <a:lnTo>
                    <a:pt x="894" y="286"/>
                  </a:lnTo>
                  <a:lnTo>
                    <a:pt x="894" y="284"/>
                  </a:lnTo>
                  <a:lnTo>
                    <a:pt x="896" y="282"/>
                  </a:lnTo>
                  <a:lnTo>
                    <a:pt x="896" y="280"/>
                  </a:lnTo>
                  <a:lnTo>
                    <a:pt x="896" y="280"/>
                  </a:lnTo>
                  <a:lnTo>
                    <a:pt x="898" y="279"/>
                  </a:lnTo>
                  <a:lnTo>
                    <a:pt x="898" y="279"/>
                  </a:lnTo>
                  <a:lnTo>
                    <a:pt x="900" y="277"/>
                  </a:lnTo>
                  <a:lnTo>
                    <a:pt x="900" y="275"/>
                  </a:lnTo>
                  <a:lnTo>
                    <a:pt x="900" y="275"/>
                  </a:lnTo>
                  <a:lnTo>
                    <a:pt x="900" y="273"/>
                  </a:lnTo>
                  <a:lnTo>
                    <a:pt x="900" y="273"/>
                  </a:lnTo>
                  <a:lnTo>
                    <a:pt x="905" y="264"/>
                  </a:lnTo>
                  <a:lnTo>
                    <a:pt x="909" y="260"/>
                  </a:lnTo>
                  <a:lnTo>
                    <a:pt x="911" y="259"/>
                  </a:lnTo>
                  <a:lnTo>
                    <a:pt x="912" y="253"/>
                  </a:lnTo>
                  <a:lnTo>
                    <a:pt x="914" y="251"/>
                  </a:lnTo>
                  <a:lnTo>
                    <a:pt x="916" y="250"/>
                  </a:lnTo>
                  <a:lnTo>
                    <a:pt x="918" y="250"/>
                  </a:lnTo>
                  <a:lnTo>
                    <a:pt x="921" y="242"/>
                  </a:lnTo>
                  <a:lnTo>
                    <a:pt x="923" y="241"/>
                  </a:lnTo>
                  <a:lnTo>
                    <a:pt x="925" y="237"/>
                  </a:lnTo>
                  <a:lnTo>
                    <a:pt x="927" y="237"/>
                  </a:lnTo>
                  <a:lnTo>
                    <a:pt x="927" y="235"/>
                  </a:lnTo>
                  <a:lnTo>
                    <a:pt x="929" y="235"/>
                  </a:lnTo>
                  <a:lnTo>
                    <a:pt x="932" y="228"/>
                  </a:lnTo>
                  <a:lnTo>
                    <a:pt x="932" y="228"/>
                  </a:lnTo>
                  <a:lnTo>
                    <a:pt x="932" y="226"/>
                  </a:lnTo>
                  <a:lnTo>
                    <a:pt x="934" y="224"/>
                  </a:lnTo>
                  <a:lnTo>
                    <a:pt x="934" y="224"/>
                  </a:lnTo>
                  <a:lnTo>
                    <a:pt x="936" y="223"/>
                  </a:lnTo>
                  <a:lnTo>
                    <a:pt x="936" y="221"/>
                  </a:lnTo>
                  <a:lnTo>
                    <a:pt x="938" y="217"/>
                  </a:lnTo>
                  <a:lnTo>
                    <a:pt x="939" y="215"/>
                  </a:lnTo>
                  <a:lnTo>
                    <a:pt x="939" y="215"/>
                  </a:lnTo>
                  <a:lnTo>
                    <a:pt x="941" y="214"/>
                  </a:lnTo>
                  <a:lnTo>
                    <a:pt x="945" y="212"/>
                  </a:lnTo>
                  <a:lnTo>
                    <a:pt x="947" y="212"/>
                  </a:lnTo>
                  <a:lnTo>
                    <a:pt x="947" y="212"/>
                  </a:lnTo>
                  <a:lnTo>
                    <a:pt x="945" y="215"/>
                  </a:lnTo>
                  <a:lnTo>
                    <a:pt x="943" y="217"/>
                  </a:lnTo>
                  <a:lnTo>
                    <a:pt x="943" y="215"/>
                  </a:lnTo>
                  <a:lnTo>
                    <a:pt x="939" y="215"/>
                  </a:lnTo>
                  <a:lnTo>
                    <a:pt x="941" y="217"/>
                  </a:lnTo>
                  <a:lnTo>
                    <a:pt x="943" y="217"/>
                  </a:lnTo>
                  <a:lnTo>
                    <a:pt x="945" y="217"/>
                  </a:lnTo>
                  <a:lnTo>
                    <a:pt x="945" y="215"/>
                  </a:lnTo>
                  <a:lnTo>
                    <a:pt x="948" y="212"/>
                  </a:lnTo>
                  <a:lnTo>
                    <a:pt x="950" y="210"/>
                  </a:lnTo>
                  <a:lnTo>
                    <a:pt x="952" y="210"/>
                  </a:lnTo>
                  <a:lnTo>
                    <a:pt x="954" y="210"/>
                  </a:lnTo>
                  <a:lnTo>
                    <a:pt x="954" y="208"/>
                  </a:lnTo>
                  <a:lnTo>
                    <a:pt x="954" y="206"/>
                  </a:lnTo>
                  <a:lnTo>
                    <a:pt x="954" y="206"/>
                  </a:lnTo>
                  <a:lnTo>
                    <a:pt x="952" y="206"/>
                  </a:lnTo>
                  <a:lnTo>
                    <a:pt x="952" y="204"/>
                  </a:lnTo>
                  <a:lnTo>
                    <a:pt x="950" y="203"/>
                  </a:lnTo>
                  <a:lnTo>
                    <a:pt x="950" y="203"/>
                  </a:lnTo>
                  <a:lnTo>
                    <a:pt x="948" y="203"/>
                  </a:lnTo>
                  <a:lnTo>
                    <a:pt x="948" y="203"/>
                  </a:lnTo>
                  <a:lnTo>
                    <a:pt x="948" y="203"/>
                  </a:lnTo>
                  <a:lnTo>
                    <a:pt x="948" y="203"/>
                  </a:lnTo>
                  <a:lnTo>
                    <a:pt x="948" y="204"/>
                  </a:lnTo>
                  <a:lnTo>
                    <a:pt x="948" y="204"/>
                  </a:lnTo>
                  <a:lnTo>
                    <a:pt x="947" y="203"/>
                  </a:lnTo>
                  <a:lnTo>
                    <a:pt x="945" y="203"/>
                  </a:lnTo>
                  <a:lnTo>
                    <a:pt x="947" y="201"/>
                  </a:lnTo>
                  <a:lnTo>
                    <a:pt x="952" y="195"/>
                  </a:lnTo>
                  <a:lnTo>
                    <a:pt x="954" y="192"/>
                  </a:lnTo>
                  <a:lnTo>
                    <a:pt x="959" y="186"/>
                  </a:lnTo>
                  <a:lnTo>
                    <a:pt x="961" y="185"/>
                  </a:lnTo>
                  <a:lnTo>
                    <a:pt x="963" y="185"/>
                  </a:lnTo>
                  <a:lnTo>
                    <a:pt x="965" y="183"/>
                  </a:lnTo>
                  <a:lnTo>
                    <a:pt x="968" y="183"/>
                  </a:lnTo>
                  <a:lnTo>
                    <a:pt x="968" y="185"/>
                  </a:lnTo>
                  <a:lnTo>
                    <a:pt x="968" y="185"/>
                  </a:lnTo>
                  <a:lnTo>
                    <a:pt x="970" y="185"/>
                  </a:lnTo>
                  <a:lnTo>
                    <a:pt x="970" y="185"/>
                  </a:lnTo>
                  <a:lnTo>
                    <a:pt x="970" y="183"/>
                  </a:lnTo>
                  <a:lnTo>
                    <a:pt x="970" y="181"/>
                  </a:lnTo>
                  <a:lnTo>
                    <a:pt x="972" y="181"/>
                  </a:lnTo>
                  <a:lnTo>
                    <a:pt x="976" y="181"/>
                  </a:lnTo>
                  <a:lnTo>
                    <a:pt x="988" y="176"/>
                  </a:lnTo>
                  <a:lnTo>
                    <a:pt x="992" y="176"/>
                  </a:lnTo>
                  <a:lnTo>
                    <a:pt x="1001" y="172"/>
                  </a:lnTo>
                  <a:lnTo>
                    <a:pt x="1003" y="172"/>
                  </a:lnTo>
                  <a:lnTo>
                    <a:pt x="1004" y="172"/>
                  </a:lnTo>
                  <a:lnTo>
                    <a:pt x="1004" y="172"/>
                  </a:lnTo>
                  <a:lnTo>
                    <a:pt x="1008" y="172"/>
                  </a:lnTo>
                  <a:lnTo>
                    <a:pt x="1012" y="170"/>
                  </a:lnTo>
                  <a:lnTo>
                    <a:pt x="1013" y="170"/>
                  </a:lnTo>
                  <a:lnTo>
                    <a:pt x="1017" y="168"/>
                  </a:lnTo>
                  <a:lnTo>
                    <a:pt x="1019" y="167"/>
                  </a:lnTo>
                  <a:lnTo>
                    <a:pt x="1021" y="165"/>
                  </a:lnTo>
                  <a:lnTo>
                    <a:pt x="1022" y="161"/>
                  </a:lnTo>
                  <a:lnTo>
                    <a:pt x="1024" y="159"/>
                  </a:lnTo>
                  <a:lnTo>
                    <a:pt x="1026" y="158"/>
                  </a:lnTo>
                  <a:lnTo>
                    <a:pt x="1030" y="156"/>
                  </a:lnTo>
                  <a:lnTo>
                    <a:pt x="1032" y="154"/>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2" name="Freeform 301"/>
            <p:cNvSpPr>
              <a:spLocks/>
            </p:cNvSpPr>
            <p:nvPr/>
          </p:nvSpPr>
          <p:spPr bwMode="auto">
            <a:xfrm>
              <a:off x="7853363" y="4705351"/>
              <a:ext cx="7938" cy="11113"/>
            </a:xfrm>
            <a:custGeom>
              <a:avLst/>
              <a:gdLst>
                <a:gd name="T0" fmla="*/ 5 w 5"/>
                <a:gd name="T1" fmla="*/ 2 h 7"/>
                <a:gd name="T2" fmla="*/ 5 w 5"/>
                <a:gd name="T3" fmla="*/ 0 h 7"/>
                <a:gd name="T4" fmla="*/ 4 w 5"/>
                <a:gd name="T5" fmla="*/ 0 h 7"/>
                <a:gd name="T6" fmla="*/ 2 w 5"/>
                <a:gd name="T7" fmla="*/ 2 h 7"/>
                <a:gd name="T8" fmla="*/ 2 w 5"/>
                <a:gd name="T9" fmla="*/ 2 h 7"/>
                <a:gd name="T10" fmla="*/ 0 w 5"/>
                <a:gd name="T11" fmla="*/ 4 h 7"/>
                <a:gd name="T12" fmla="*/ 0 w 5"/>
                <a:gd name="T13" fmla="*/ 5 h 7"/>
                <a:gd name="T14" fmla="*/ 2 w 5"/>
                <a:gd name="T15" fmla="*/ 5 h 7"/>
                <a:gd name="T16" fmla="*/ 2 w 5"/>
                <a:gd name="T17" fmla="*/ 7 h 7"/>
                <a:gd name="T18" fmla="*/ 4 w 5"/>
                <a:gd name="T19" fmla="*/ 7 h 7"/>
                <a:gd name="T20" fmla="*/ 5 w 5"/>
                <a:gd name="T21" fmla="*/ 5 h 7"/>
                <a:gd name="T22" fmla="*/ 5 w 5"/>
                <a:gd name="T23" fmla="*/ 5 h 7"/>
                <a:gd name="T24" fmla="*/ 5 w 5"/>
                <a:gd name="T25" fmla="*/ 5 h 7"/>
                <a:gd name="T26" fmla="*/ 5 w 5"/>
                <a:gd name="T27" fmla="*/ 5 h 7"/>
                <a:gd name="T28" fmla="*/ 5 w 5"/>
                <a:gd name="T29" fmla="*/ 4 h 7"/>
                <a:gd name="T30" fmla="*/ 5 w 5"/>
                <a:gd name="T31" fmla="*/ 4 h 7"/>
                <a:gd name="T32" fmla="*/ 5 w 5"/>
                <a:gd name="T33" fmla="*/ 4 h 7"/>
                <a:gd name="T34" fmla="*/ 5 w 5"/>
                <a:gd name="T35" fmla="*/ 2 h 7"/>
                <a:gd name="T36" fmla="*/ 5 w 5"/>
                <a:gd name="T3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7">
                  <a:moveTo>
                    <a:pt x="5" y="2"/>
                  </a:moveTo>
                  <a:lnTo>
                    <a:pt x="5" y="0"/>
                  </a:lnTo>
                  <a:lnTo>
                    <a:pt x="4" y="0"/>
                  </a:lnTo>
                  <a:lnTo>
                    <a:pt x="2" y="2"/>
                  </a:lnTo>
                  <a:lnTo>
                    <a:pt x="2" y="2"/>
                  </a:lnTo>
                  <a:lnTo>
                    <a:pt x="0" y="4"/>
                  </a:lnTo>
                  <a:lnTo>
                    <a:pt x="0" y="5"/>
                  </a:lnTo>
                  <a:lnTo>
                    <a:pt x="2" y="5"/>
                  </a:lnTo>
                  <a:lnTo>
                    <a:pt x="2" y="7"/>
                  </a:lnTo>
                  <a:lnTo>
                    <a:pt x="4" y="7"/>
                  </a:lnTo>
                  <a:lnTo>
                    <a:pt x="5" y="5"/>
                  </a:lnTo>
                  <a:lnTo>
                    <a:pt x="5" y="5"/>
                  </a:lnTo>
                  <a:lnTo>
                    <a:pt x="5" y="5"/>
                  </a:lnTo>
                  <a:lnTo>
                    <a:pt x="5" y="5"/>
                  </a:lnTo>
                  <a:lnTo>
                    <a:pt x="5" y="4"/>
                  </a:lnTo>
                  <a:lnTo>
                    <a:pt x="5" y="4"/>
                  </a:lnTo>
                  <a:lnTo>
                    <a:pt x="5" y="4"/>
                  </a:lnTo>
                  <a:lnTo>
                    <a:pt x="5" y="2"/>
                  </a:lnTo>
                  <a:lnTo>
                    <a:pt x="5"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3" name="Freeform 302"/>
            <p:cNvSpPr>
              <a:spLocks/>
            </p:cNvSpPr>
            <p:nvPr/>
          </p:nvSpPr>
          <p:spPr bwMode="auto">
            <a:xfrm>
              <a:off x="7931150" y="4381501"/>
              <a:ext cx="252413" cy="163513"/>
            </a:xfrm>
            <a:custGeom>
              <a:avLst/>
              <a:gdLst>
                <a:gd name="T0" fmla="*/ 151 w 159"/>
                <a:gd name="T1" fmla="*/ 14 h 103"/>
                <a:gd name="T2" fmla="*/ 150 w 159"/>
                <a:gd name="T3" fmla="*/ 11 h 103"/>
                <a:gd name="T4" fmla="*/ 148 w 159"/>
                <a:gd name="T5" fmla="*/ 5 h 103"/>
                <a:gd name="T6" fmla="*/ 146 w 159"/>
                <a:gd name="T7" fmla="*/ 0 h 103"/>
                <a:gd name="T8" fmla="*/ 132 w 159"/>
                <a:gd name="T9" fmla="*/ 2 h 103"/>
                <a:gd name="T10" fmla="*/ 132 w 159"/>
                <a:gd name="T11" fmla="*/ 9 h 103"/>
                <a:gd name="T12" fmla="*/ 130 w 159"/>
                <a:gd name="T13" fmla="*/ 12 h 103"/>
                <a:gd name="T14" fmla="*/ 113 w 159"/>
                <a:gd name="T15" fmla="*/ 11 h 103"/>
                <a:gd name="T16" fmla="*/ 108 w 159"/>
                <a:gd name="T17" fmla="*/ 14 h 103"/>
                <a:gd name="T18" fmla="*/ 104 w 159"/>
                <a:gd name="T19" fmla="*/ 16 h 103"/>
                <a:gd name="T20" fmla="*/ 83 w 159"/>
                <a:gd name="T21" fmla="*/ 16 h 103"/>
                <a:gd name="T22" fmla="*/ 76 w 159"/>
                <a:gd name="T23" fmla="*/ 18 h 103"/>
                <a:gd name="T24" fmla="*/ 68 w 159"/>
                <a:gd name="T25" fmla="*/ 27 h 103"/>
                <a:gd name="T26" fmla="*/ 65 w 159"/>
                <a:gd name="T27" fmla="*/ 29 h 103"/>
                <a:gd name="T28" fmla="*/ 59 w 159"/>
                <a:gd name="T29" fmla="*/ 34 h 103"/>
                <a:gd name="T30" fmla="*/ 52 w 159"/>
                <a:gd name="T31" fmla="*/ 31 h 103"/>
                <a:gd name="T32" fmla="*/ 36 w 159"/>
                <a:gd name="T33" fmla="*/ 29 h 103"/>
                <a:gd name="T34" fmla="*/ 21 w 159"/>
                <a:gd name="T35" fmla="*/ 25 h 103"/>
                <a:gd name="T36" fmla="*/ 16 w 159"/>
                <a:gd name="T37" fmla="*/ 29 h 103"/>
                <a:gd name="T38" fmla="*/ 5 w 159"/>
                <a:gd name="T39" fmla="*/ 36 h 103"/>
                <a:gd name="T40" fmla="*/ 2 w 159"/>
                <a:gd name="T41" fmla="*/ 43 h 103"/>
                <a:gd name="T42" fmla="*/ 3 w 159"/>
                <a:gd name="T43" fmla="*/ 47 h 103"/>
                <a:gd name="T44" fmla="*/ 14 w 159"/>
                <a:gd name="T45" fmla="*/ 49 h 103"/>
                <a:gd name="T46" fmla="*/ 7 w 159"/>
                <a:gd name="T47" fmla="*/ 59 h 103"/>
                <a:gd name="T48" fmla="*/ 7 w 159"/>
                <a:gd name="T49" fmla="*/ 63 h 103"/>
                <a:gd name="T50" fmla="*/ 12 w 159"/>
                <a:gd name="T51" fmla="*/ 68 h 103"/>
                <a:gd name="T52" fmla="*/ 18 w 159"/>
                <a:gd name="T53" fmla="*/ 79 h 103"/>
                <a:gd name="T54" fmla="*/ 25 w 159"/>
                <a:gd name="T55" fmla="*/ 90 h 103"/>
                <a:gd name="T56" fmla="*/ 16 w 159"/>
                <a:gd name="T57" fmla="*/ 96 h 103"/>
                <a:gd name="T58" fmla="*/ 12 w 159"/>
                <a:gd name="T59" fmla="*/ 99 h 103"/>
                <a:gd name="T60" fmla="*/ 27 w 159"/>
                <a:gd name="T61" fmla="*/ 103 h 103"/>
                <a:gd name="T62" fmla="*/ 32 w 159"/>
                <a:gd name="T63" fmla="*/ 97 h 103"/>
                <a:gd name="T64" fmla="*/ 38 w 159"/>
                <a:gd name="T65" fmla="*/ 99 h 103"/>
                <a:gd name="T66" fmla="*/ 54 w 159"/>
                <a:gd name="T67" fmla="*/ 97 h 103"/>
                <a:gd name="T68" fmla="*/ 59 w 159"/>
                <a:gd name="T69" fmla="*/ 88 h 103"/>
                <a:gd name="T70" fmla="*/ 63 w 159"/>
                <a:gd name="T71" fmla="*/ 90 h 103"/>
                <a:gd name="T72" fmla="*/ 65 w 159"/>
                <a:gd name="T73" fmla="*/ 96 h 103"/>
                <a:gd name="T74" fmla="*/ 77 w 159"/>
                <a:gd name="T75" fmla="*/ 99 h 103"/>
                <a:gd name="T76" fmla="*/ 85 w 159"/>
                <a:gd name="T77" fmla="*/ 99 h 103"/>
                <a:gd name="T78" fmla="*/ 99 w 159"/>
                <a:gd name="T79" fmla="*/ 99 h 103"/>
                <a:gd name="T80" fmla="*/ 95 w 159"/>
                <a:gd name="T81" fmla="*/ 90 h 103"/>
                <a:gd name="T82" fmla="*/ 101 w 159"/>
                <a:gd name="T83" fmla="*/ 86 h 103"/>
                <a:gd name="T84" fmla="*/ 97 w 159"/>
                <a:gd name="T85" fmla="*/ 86 h 103"/>
                <a:gd name="T86" fmla="*/ 95 w 159"/>
                <a:gd name="T87" fmla="*/ 81 h 103"/>
                <a:gd name="T88" fmla="*/ 104 w 159"/>
                <a:gd name="T89" fmla="*/ 76 h 103"/>
                <a:gd name="T90" fmla="*/ 112 w 159"/>
                <a:gd name="T91" fmla="*/ 76 h 103"/>
                <a:gd name="T92" fmla="*/ 115 w 159"/>
                <a:gd name="T93" fmla="*/ 68 h 103"/>
                <a:gd name="T94" fmla="*/ 117 w 159"/>
                <a:gd name="T95" fmla="*/ 59 h 103"/>
                <a:gd name="T96" fmla="*/ 112 w 159"/>
                <a:gd name="T97" fmla="*/ 50 h 103"/>
                <a:gd name="T98" fmla="*/ 122 w 159"/>
                <a:gd name="T99" fmla="*/ 45 h 103"/>
                <a:gd name="T100" fmla="*/ 132 w 159"/>
                <a:gd name="T101" fmla="*/ 41 h 103"/>
                <a:gd name="T102" fmla="*/ 135 w 159"/>
                <a:gd name="T103" fmla="*/ 36 h 103"/>
                <a:gd name="T104" fmla="*/ 141 w 159"/>
                <a:gd name="T105" fmla="*/ 34 h 103"/>
                <a:gd name="T106" fmla="*/ 146 w 159"/>
                <a:gd name="T107" fmla="*/ 34 h 103"/>
                <a:gd name="T108" fmla="*/ 144 w 159"/>
                <a:gd name="T109" fmla="*/ 27 h 103"/>
                <a:gd name="T110" fmla="*/ 150 w 159"/>
                <a:gd name="T111" fmla="*/ 23 h 103"/>
                <a:gd name="T112" fmla="*/ 155 w 159"/>
                <a:gd name="T113"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 h="103">
                  <a:moveTo>
                    <a:pt x="157" y="23"/>
                  </a:moveTo>
                  <a:lnTo>
                    <a:pt x="155" y="21"/>
                  </a:lnTo>
                  <a:lnTo>
                    <a:pt x="153" y="18"/>
                  </a:lnTo>
                  <a:lnTo>
                    <a:pt x="151" y="18"/>
                  </a:lnTo>
                  <a:lnTo>
                    <a:pt x="151" y="16"/>
                  </a:lnTo>
                  <a:lnTo>
                    <a:pt x="151" y="16"/>
                  </a:lnTo>
                  <a:lnTo>
                    <a:pt x="151" y="16"/>
                  </a:lnTo>
                  <a:lnTo>
                    <a:pt x="151" y="14"/>
                  </a:lnTo>
                  <a:lnTo>
                    <a:pt x="151" y="14"/>
                  </a:lnTo>
                  <a:lnTo>
                    <a:pt x="153" y="14"/>
                  </a:lnTo>
                  <a:lnTo>
                    <a:pt x="153" y="14"/>
                  </a:lnTo>
                  <a:lnTo>
                    <a:pt x="153" y="12"/>
                  </a:lnTo>
                  <a:lnTo>
                    <a:pt x="151" y="12"/>
                  </a:lnTo>
                  <a:lnTo>
                    <a:pt x="151" y="12"/>
                  </a:lnTo>
                  <a:lnTo>
                    <a:pt x="151" y="12"/>
                  </a:lnTo>
                  <a:lnTo>
                    <a:pt x="151" y="12"/>
                  </a:lnTo>
                  <a:lnTo>
                    <a:pt x="150" y="12"/>
                  </a:lnTo>
                  <a:lnTo>
                    <a:pt x="150" y="11"/>
                  </a:lnTo>
                  <a:lnTo>
                    <a:pt x="150" y="11"/>
                  </a:lnTo>
                  <a:lnTo>
                    <a:pt x="150" y="11"/>
                  </a:lnTo>
                  <a:lnTo>
                    <a:pt x="148" y="9"/>
                  </a:lnTo>
                  <a:lnTo>
                    <a:pt x="148" y="9"/>
                  </a:lnTo>
                  <a:lnTo>
                    <a:pt x="148" y="7"/>
                  </a:lnTo>
                  <a:lnTo>
                    <a:pt x="148" y="5"/>
                  </a:lnTo>
                  <a:lnTo>
                    <a:pt x="148" y="5"/>
                  </a:lnTo>
                  <a:lnTo>
                    <a:pt x="148" y="5"/>
                  </a:lnTo>
                  <a:lnTo>
                    <a:pt x="148" y="5"/>
                  </a:lnTo>
                  <a:lnTo>
                    <a:pt x="148" y="3"/>
                  </a:lnTo>
                  <a:lnTo>
                    <a:pt x="148" y="3"/>
                  </a:lnTo>
                  <a:lnTo>
                    <a:pt x="148" y="2"/>
                  </a:lnTo>
                  <a:lnTo>
                    <a:pt x="150" y="2"/>
                  </a:lnTo>
                  <a:lnTo>
                    <a:pt x="148" y="2"/>
                  </a:lnTo>
                  <a:lnTo>
                    <a:pt x="148" y="2"/>
                  </a:lnTo>
                  <a:lnTo>
                    <a:pt x="148" y="2"/>
                  </a:lnTo>
                  <a:lnTo>
                    <a:pt x="148" y="2"/>
                  </a:lnTo>
                  <a:lnTo>
                    <a:pt x="146" y="0"/>
                  </a:lnTo>
                  <a:lnTo>
                    <a:pt x="146" y="0"/>
                  </a:lnTo>
                  <a:lnTo>
                    <a:pt x="141" y="0"/>
                  </a:lnTo>
                  <a:lnTo>
                    <a:pt x="139" y="0"/>
                  </a:lnTo>
                  <a:lnTo>
                    <a:pt x="139" y="0"/>
                  </a:lnTo>
                  <a:lnTo>
                    <a:pt x="137" y="0"/>
                  </a:lnTo>
                  <a:lnTo>
                    <a:pt x="135" y="2"/>
                  </a:lnTo>
                  <a:lnTo>
                    <a:pt x="133" y="2"/>
                  </a:lnTo>
                  <a:lnTo>
                    <a:pt x="133" y="2"/>
                  </a:lnTo>
                  <a:lnTo>
                    <a:pt x="132" y="2"/>
                  </a:lnTo>
                  <a:lnTo>
                    <a:pt x="132" y="2"/>
                  </a:lnTo>
                  <a:lnTo>
                    <a:pt x="132" y="3"/>
                  </a:lnTo>
                  <a:lnTo>
                    <a:pt x="132" y="3"/>
                  </a:lnTo>
                  <a:lnTo>
                    <a:pt x="132" y="3"/>
                  </a:lnTo>
                  <a:lnTo>
                    <a:pt x="132" y="3"/>
                  </a:lnTo>
                  <a:lnTo>
                    <a:pt x="132" y="5"/>
                  </a:lnTo>
                  <a:lnTo>
                    <a:pt x="132" y="5"/>
                  </a:lnTo>
                  <a:lnTo>
                    <a:pt x="132" y="7"/>
                  </a:lnTo>
                  <a:lnTo>
                    <a:pt x="132" y="9"/>
                  </a:lnTo>
                  <a:lnTo>
                    <a:pt x="132" y="11"/>
                  </a:lnTo>
                  <a:lnTo>
                    <a:pt x="132" y="11"/>
                  </a:lnTo>
                  <a:lnTo>
                    <a:pt x="133" y="12"/>
                  </a:lnTo>
                  <a:lnTo>
                    <a:pt x="133" y="14"/>
                  </a:lnTo>
                  <a:lnTo>
                    <a:pt x="133" y="14"/>
                  </a:lnTo>
                  <a:lnTo>
                    <a:pt x="133" y="14"/>
                  </a:lnTo>
                  <a:lnTo>
                    <a:pt x="132" y="12"/>
                  </a:lnTo>
                  <a:lnTo>
                    <a:pt x="132" y="12"/>
                  </a:lnTo>
                  <a:lnTo>
                    <a:pt x="130" y="12"/>
                  </a:lnTo>
                  <a:lnTo>
                    <a:pt x="126" y="11"/>
                  </a:lnTo>
                  <a:lnTo>
                    <a:pt x="124" y="11"/>
                  </a:lnTo>
                  <a:lnTo>
                    <a:pt x="122" y="11"/>
                  </a:lnTo>
                  <a:lnTo>
                    <a:pt x="121" y="11"/>
                  </a:lnTo>
                  <a:lnTo>
                    <a:pt x="121" y="11"/>
                  </a:lnTo>
                  <a:lnTo>
                    <a:pt x="119" y="11"/>
                  </a:lnTo>
                  <a:lnTo>
                    <a:pt x="115" y="11"/>
                  </a:lnTo>
                  <a:lnTo>
                    <a:pt x="113" y="11"/>
                  </a:lnTo>
                  <a:lnTo>
                    <a:pt x="113" y="11"/>
                  </a:lnTo>
                  <a:lnTo>
                    <a:pt x="113" y="12"/>
                  </a:lnTo>
                  <a:lnTo>
                    <a:pt x="113" y="12"/>
                  </a:lnTo>
                  <a:lnTo>
                    <a:pt x="113" y="12"/>
                  </a:lnTo>
                  <a:lnTo>
                    <a:pt x="113" y="12"/>
                  </a:lnTo>
                  <a:lnTo>
                    <a:pt x="112" y="14"/>
                  </a:lnTo>
                  <a:lnTo>
                    <a:pt x="112" y="12"/>
                  </a:lnTo>
                  <a:lnTo>
                    <a:pt x="110" y="12"/>
                  </a:lnTo>
                  <a:lnTo>
                    <a:pt x="110" y="14"/>
                  </a:lnTo>
                  <a:lnTo>
                    <a:pt x="108" y="14"/>
                  </a:lnTo>
                  <a:lnTo>
                    <a:pt x="108" y="16"/>
                  </a:lnTo>
                  <a:lnTo>
                    <a:pt x="108" y="16"/>
                  </a:lnTo>
                  <a:lnTo>
                    <a:pt x="108" y="16"/>
                  </a:lnTo>
                  <a:lnTo>
                    <a:pt x="108" y="16"/>
                  </a:lnTo>
                  <a:lnTo>
                    <a:pt x="108" y="16"/>
                  </a:lnTo>
                  <a:lnTo>
                    <a:pt x="106" y="18"/>
                  </a:lnTo>
                  <a:lnTo>
                    <a:pt x="104" y="18"/>
                  </a:lnTo>
                  <a:lnTo>
                    <a:pt x="104" y="18"/>
                  </a:lnTo>
                  <a:lnTo>
                    <a:pt x="104" y="16"/>
                  </a:lnTo>
                  <a:lnTo>
                    <a:pt x="103" y="16"/>
                  </a:lnTo>
                  <a:lnTo>
                    <a:pt x="101" y="16"/>
                  </a:lnTo>
                  <a:lnTo>
                    <a:pt x="99" y="16"/>
                  </a:lnTo>
                  <a:lnTo>
                    <a:pt x="92" y="16"/>
                  </a:lnTo>
                  <a:lnTo>
                    <a:pt x="90" y="16"/>
                  </a:lnTo>
                  <a:lnTo>
                    <a:pt x="88" y="16"/>
                  </a:lnTo>
                  <a:lnTo>
                    <a:pt x="86" y="16"/>
                  </a:lnTo>
                  <a:lnTo>
                    <a:pt x="85" y="16"/>
                  </a:lnTo>
                  <a:lnTo>
                    <a:pt x="83" y="16"/>
                  </a:lnTo>
                  <a:lnTo>
                    <a:pt x="81" y="20"/>
                  </a:lnTo>
                  <a:lnTo>
                    <a:pt x="79" y="18"/>
                  </a:lnTo>
                  <a:lnTo>
                    <a:pt x="79" y="18"/>
                  </a:lnTo>
                  <a:lnTo>
                    <a:pt x="77" y="18"/>
                  </a:lnTo>
                  <a:lnTo>
                    <a:pt x="77" y="18"/>
                  </a:lnTo>
                  <a:lnTo>
                    <a:pt x="77" y="18"/>
                  </a:lnTo>
                  <a:lnTo>
                    <a:pt x="76" y="18"/>
                  </a:lnTo>
                  <a:lnTo>
                    <a:pt x="76" y="18"/>
                  </a:lnTo>
                  <a:lnTo>
                    <a:pt x="76" y="18"/>
                  </a:lnTo>
                  <a:lnTo>
                    <a:pt x="74" y="20"/>
                  </a:lnTo>
                  <a:lnTo>
                    <a:pt x="74" y="21"/>
                  </a:lnTo>
                  <a:lnTo>
                    <a:pt x="74" y="21"/>
                  </a:lnTo>
                  <a:lnTo>
                    <a:pt x="72" y="23"/>
                  </a:lnTo>
                  <a:lnTo>
                    <a:pt x="72" y="25"/>
                  </a:lnTo>
                  <a:lnTo>
                    <a:pt x="72" y="25"/>
                  </a:lnTo>
                  <a:lnTo>
                    <a:pt x="72" y="25"/>
                  </a:lnTo>
                  <a:lnTo>
                    <a:pt x="70" y="27"/>
                  </a:lnTo>
                  <a:lnTo>
                    <a:pt x="68" y="27"/>
                  </a:lnTo>
                  <a:lnTo>
                    <a:pt x="68" y="27"/>
                  </a:lnTo>
                  <a:lnTo>
                    <a:pt x="68" y="27"/>
                  </a:lnTo>
                  <a:lnTo>
                    <a:pt x="67" y="27"/>
                  </a:lnTo>
                  <a:lnTo>
                    <a:pt x="67" y="27"/>
                  </a:lnTo>
                  <a:lnTo>
                    <a:pt x="67" y="29"/>
                  </a:lnTo>
                  <a:lnTo>
                    <a:pt x="67" y="29"/>
                  </a:lnTo>
                  <a:lnTo>
                    <a:pt x="67" y="29"/>
                  </a:lnTo>
                  <a:lnTo>
                    <a:pt x="65" y="29"/>
                  </a:lnTo>
                  <a:lnTo>
                    <a:pt x="65" y="29"/>
                  </a:lnTo>
                  <a:lnTo>
                    <a:pt x="65" y="31"/>
                  </a:lnTo>
                  <a:lnTo>
                    <a:pt x="63" y="31"/>
                  </a:lnTo>
                  <a:lnTo>
                    <a:pt x="63" y="31"/>
                  </a:lnTo>
                  <a:lnTo>
                    <a:pt x="63" y="31"/>
                  </a:lnTo>
                  <a:lnTo>
                    <a:pt x="61" y="31"/>
                  </a:lnTo>
                  <a:lnTo>
                    <a:pt x="61" y="32"/>
                  </a:lnTo>
                  <a:lnTo>
                    <a:pt x="61" y="34"/>
                  </a:lnTo>
                  <a:lnTo>
                    <a:pt x="61" y="34"/>
                  </a:lnTo>
                  <a:lnTo>
                    <a:pt x="59" y="34"/>
                  </a:lnTo>
                  <a:lnTo>
                    <a:pt x="59" y="34"/>
                  </a:lnTo>
                  <a:lnTo>
                    <a:pt x="59" y="34"/>
                  </a:lnTo>
                  <a:lnTo>
                    <a:pt x="57" y="32"/>
                  </a:lnTo>
                  <a:lnTo>
                    <a:pt x="57" y="32"/>
                  </a:lnTo>
                  <a:lnTo>
                    <a:pt x="56" y="32"/>
                  </a:lnTo>
                  <a:lnTo>
                    <a:pt x="54" y="32"/>
                  </a:lnTo>
                  <a:lnTo>
                    <a:pt x="54" y="32"/>
                  </a:lnTo>
                  <a:lnTo>
                    <a:pt x="54" y="32"/>
                  </a:lnTo>
                  <a:lnTo>
                    <a:pt x="52" y="31"/>
                  </a:lnTo>
                  <a:lnTo>
                    <a:pt x="52" y="31"/>
                  </a:lnTo>
                  <a:lnTo>
                    <a:pt x="52" y="31"/>
                  </a:lnTo>
                  <a:lnTo>
                    <a:pt x="52" y="31"/>
                  </a:lnTo>
                  <a:lnTo>
                    <a:pt x="50" y="31"/>
                  </a:lnTo>
                  <a:lnTo>
                    <a:pt x="45" y="31"/>
                  </a:lnTo>
                  <a:lnTo>
                    <a:pt x="39" y="31"/>
                  </a:lnTo>
                  <a:lnTo>
                    <a:pt x="39" y="31"/>
                  </a:lnTo>
                  <a:lnTo>
                    <a:pt x="39" y="31"/>
                  </a:lnTo>
                  <a:lnTo>
                    <a:pt x="36" y="29"/>
                  </a:lnTo>
                  <a:lnTo>
                    <a:pt x="36" y="27"/>
                  </a:lnTo>
                  <a:lnTo>
                    <a:pt x="34" y="27"/>
                  </a:lnTo>
                  <a:lnTo>
                    <a:pt x="34" y="27"/>
                  </a:lnTo>
                  <a:lnTo>
                    <a:pt x="32" y="27"/>
                  </a:lnTo>
                  <a:lnTo>
                    <a:pt x="32" y="27"/>
                  </a:lnTo>
                  <a:lnTo>
                    <a:pt x="30" y="27"/>
                  </a:lnTo>
                  <a:lnTo>
                    <a:pt x="27" y="25"/>
                  </a:lnTo>
                  <a:lnTo>
                    <a:pt x="25" y="25"/>
                  </a:lnTo>
                  <a:lnTo>
                    <a:pt x="21" y="25"/>
                  </a:lnTo>
                  <a:lnTo>
                    <a:pt x="21" y="25"/>
                  </a:lnTo>
                  <a:lnTo>
                    <a:pt x="18" y="25"/>
                  </a:lnTo>
                  <a:lnTo>
                    <a:pt x="18" y="25"/>
                  </a:lnTo>
                  <a:lnTo>
                    <a:pt x="18" y="25"/>
                  </a:lnTo>
                  <a:lnTo>
                    <a:pt x="18" y="25"/>
                  </a:lnTo>
                  <a:lnTo>
                    <a:pt x="18" y="27"/>
                  </a:lnTo>
                  <a:lnTo>
                    <a:pt x="16" y="27"/>
                  </a:lnTo>
                  <a:lnTo>
                    <a:pt x="16" y="29"/>
                  </a:lnTo>
                  <a:lnTo>
                    <a:pt x="16" y="29"/>
                  </a:lnTo>
                  <a:lnTo>
                    <a:pt x="16" y="29"/>
                  </a:lnTo>
                  <a:lnTo>
                    <a:pt x="14" y="31"/>
                  </a:lnTo>
                  <a:lnTo>
                    <a:pt x="14" y="31"/>
                  </a:lnTo>
                  <a:lnTo>
                    <a:pt x="12" y="31"/>
                  </a:lnTo>
                  <a:lnTo>
                    <a:pt x="11" y="31"/>
                  </a:lnTo>
                  <a:lnTo>
                    <a:pt x="11" y="32"/>
                  </a:lnTo>
                  <a:lnTo>
                    <a:pt x="9" y="34"/>
                  </a:lnTo>
                  <a:lnTo>
                    <a:pt x="7" y="36"/>
                  </a:lnTo>
                  <a:lnTo>
                    <a:pt x="5" y="36"/>
                  </a:lnTo>
                  <a:lnTo>
                    <a:pt x="5" y="36"/>
                  </a:lnTo>
                  <a:lnTo>
                    <a:pt x="3" y="36"/>
                  </a:lnTo>
                  <a:lnTo>
                    <a:pt x="3" y="38"/>
                  </a:lnTo>
                  <a:lnTo>
                    <a:pt x="3" y="40"/>
                  </a:lnTo>
                  <a:lnTo>
                    <a:pt x="2" y="40"/>
                  </a:lnTo>
                  <a:lnTo>
                    <a:pt x="2" y="40"/>
                  </a:lnTo>
                  <a:lnTo>
                    <a:pt x="0" y="41"/>
                  </a:lnTo>
                  <a:lnTo>
                    <a:pt x="2" y="41"/>
                  </a:lnTo>
                  <a:lnTo>
                    <a:pt x="2" y="43"/>
                  </a:lnTo>
                  <a:lnTo>
                    <a:pt x="2" y="45"/>
                  </a:lnTo>
                  <a:lnTo>
                    <a:pt x="2" y="45"/>
                  </a:lnTo>
                  <a:lnTo>
                    <a:pt x="2" y="45"/>
                  </a:lnTo>
                  <a:lnTo>
                    <a:pt x="2" y="45"/>
                  </a:lnTo>
                  <a:lnTo>
                    <a:pt x="2" y="47"/>
                  </a:lnTo>
                  <a:lnTo>
                    <a:pt x="3" y="47"/>
                  </a:lnTo>
                  <a:lnTo>
                    <a:pt x="3" y="47"/>
                  </a:lnTo>
                  <a:lnTo>
                    <a:pt x="3" y="45"/>
                  </a:lnTo>
                  <a:lnTo>
                    <a:pt x="3" y="47"/>
                  </a:lnTo>
                  <a:lnTo>
                    <a:pt x="5" y="47"/>
                  </a:lnTo>
                  <a:lnTo>
                    <a:pt x="7" y="47"/>
                  </a:lnTo>
                  <a:lnTo>
                    <a:pt x="7" y="47"/>
                  </a:lnTo>
                  <a:lnTo>
                    <a:pt x="9" y="47"/>
                  </a:lnTo>
                  <a:lnTo>
                    <a:pt x="11" y="49"/>
                  </a:lnTo>
                  <a:lnTo>
                    <a:pt x="11" y="49"/>
                  </a:lnTo>
                  <a:lnTo>
                    <a:pt x="12" y="49"/>
                  </a:lnTo>
                  <a:lnTo>
                    <a:pt x="14" y="49"/>
                  </a:lnTo>
                  <a:lnTo>
                    <a:pt x="14" y="49"/>
                  </a:lnTo>
                  <a:lnTo>
                    <a:pt x="14" y="50"/>
                  </a:lnTo>
                  <a:lnTo>
                    <a:pt x="14" y="50"/>
                  </a:lnTo>
                  <a:lnTo>
                    <a:pt x="12" y="54"/>
                  </a:lnTo>
                  <a:lnTo>
                    <a:pt x="9" y="58"/>
                  </a:lnTo>
                  <a:lnTo>
                    <a:pt x="7" y="58"/>
                  </a:lnTo>
                  <a:lnTo>
                    <a:pt x="7" y="59"/>
                  </a:lnTo>
                  <a:lnTo>
                    <a:pt x="7" y="59"/>
                  </a:lnTo>
                  <a:lnTo>
                    <a:pt x="7" y="59"/>
                  </a:lnTo>
                  <a:lnTo>
                    <a:pt x="7" y="59"/>
                  </a:lnTo>
                  <a:lnTo>
                    <a:pt x="7" y="61"/>
                  </a:lnTo>
                  <a:lnTo>
                    <a:pt x="5" y="61"/>
                  </a:lnTo>
                  <a:lnTo>
                    <a:pt x="5" y="61"/>
                  </a:lnTo>
                  <a:lnTo>
                    <a:pt x="5" y="63"/>
                  </a:lnTo>
                  <a:lnTo>
                    <a:pt x="7" y="63"/>
                  </a:lnTo>
                  <a:lnTo>
                    <a:pt x="7" y="63"/>
                  </a:lnTo>
                  <a:lnTo>
                    <a:pt x="7" y="63"/>
                  </a:lnTo>
                  <a:lnTo>
                    <a:pt x="7" y="63"/>
                  </a:lnTo>
                  <a:lnTo>
                    <a:pt x="7" y="63"/>
                  </a:lnTo>
                  <a:lnTo>
                    <a:pt x="7" y="65"/>
                  </a:lnTo>
                  <a:lnTo>
                    <a:pt x="9" y="65"/>
                  </a:lnTo>
                  <a:lnTo>
                    <a:pt x="11" y="63"/>
                  </a:lnTo>
                  <a:lnTo>
                    <a:pt x="12" y="63"/>
                  </a:lnTo>
                  <a:lnTo>
                    <a:pt x="12" y="63"/>
                  </a:lnTo>
                  <a:lnTo>
                    <a:pt x="12" y="65"/>
                  </a:lnTo>
                  <a:lnTo>
                    <a:pt x="12" y="67"/>
                  </a:lnTo>
                  <a:lnTo>
                    <a:pt x="12" y="67"/>
                  </a:lnTo>
                  <a:lnTo>
                    <a:pt x="12" y="68"/>
                  </a:lnTo>
                  <a:lnTo>
                    <a:pt x="11" y="72"/>
                  </a:lnTo>
                  <a:lnTo>
                    <a:pt x="11" y="74"/>
                  </a:lnTo>
                  <a:lnTo>
                    <a:pt x="11" y="76"/>
                  </a:lnTo>
                  <a:lnTo>
                    <a:pt x="11" y="76"/>
                  </a:lnTo>
                  <a:lnTo>
                    <a:pt x="12" y="77"/>
                  </a:lnTo>
                  <a:lnTo>
                    <a:pt x="14" y="77"/>
                  </a:lnTo>
                  <a:lnTo>
                    <a:pt x="16" y="77"/>
                  </a:lnTo>
                  <a:lnTo>
                    <a:pt x="18" y="79"/>
                  </a:lnTo>
                  <a:lnTo>
                    <a:pt x="18" y="79"/>
                  </a:lnTo>
                  <a:lnTo>
                    <a:pt x="21" y="81"/>
                  </a:lnTo>
                  <a:lnTo>
                    <a:pt x="25" y="86"/>
                  </a:lnTo>
                  <a:lnTo>
                    <a:pt x="25" y="88"/>
                  </a:lnTo>
                  <a:lnTo>
                    <a:pt x="27" y="88"/>
                  </a:lnTo>
                  <a:lnTo>
                    <a:pt x="27" y="88"/>
                  </a:lnTo>
                  <a:lnTo>
                    <a:pt x="27" y="88"/>
                  </a:lnTo>
                  <a:lnTo>
                    <a:pt x="27" y="88"/>
                  </a:lnTo>
                  <a:lnTo>
                    <a:pt x="27" y="90"/>
                  </a:lnTo>
                  <a:lnTo>
                    <a:pt x="25" y="90"/>
                  </a:lnTo>
                  <a:lnTo>
                    <a:pt x="25" y="92"/>
                  </a:lnTo>
                  <a:lnTo>
                    <a:pt x="21" y="92"/>
                  </a:lnTo>
                  <a:lnTo>
                    <a:pt x="20" y="92"/>
                  </a:lnTo>
                  <a:lnTo>
                    <a:pt x="18" y="92"/>
                  </a:lnTo>
                  <a:lnTo>
                    <a:pt x="18" y="92"/>
                  </a:lnTo>
                  <a:lnTo>
                    <a:pt x="20" y="94"/>
                  </a:lnTo>
                  <a:lnTo>
                    <a:pt x="20" y="94"/>
                  </a:lnTo>
                  <a:lnTo>
                    <a:pt x="20" y="94"/>
                  </a:lnTo>
                  <a:lnTo>
                    <a:pt x="16" y="96"/>
                  </a:lnTo>
                  <a:lnTo>
                    <a:pt x="12" y="96"/>
                  </a:lnTo>
                  <a:lnTo>
                    <a:pt x="11" y="96"/>
                  </a:lnTo>
                  <a:lnTo>
                    <a:pt x="11" y="96"/>
                  </a:lnTo>
                  <a:lnTo>
                    <a:pt x="11" y="96"/>
                  </a:lnTo>
                  <a:lnTo>
                    <a:pt x="11" y="97"/>
                  </a:lnTo>
                  <a:lnTo>
                    <a:pt x="12" y="97"/>
                  </a:lnTo>
                  <a:lnTo>
                    <a:pt x="12" y="97"/>
                  </a:lnTo>
                  <a:lnTo>
                    <a:pt x="12" y="97"/>
                  </a:lnTo>
                  <a:lnTo>
                    <a:pt x="12" y="99"/>
                  </a:lnTo>
                  <a:lnTo>
                    <a:pt x="12" y="99"/>
                  </a:lnTo>
                  <a:lnTo>
                    <a:pt x="14" y="101"/>
                  </a:lnTo>
                  <a:lnTo>
                    <a:pt x="16" y="101"/>
                  </a:lnTo>
                  <a:lnTo>
                    <a:pt x="20" y="101"/>
                  </a:lnTo>
                  <a:lnTo>
                    <a:pt x="23" y="103"/>
                  </a:lnTo>
                  <a:lnTo>
                    <a:pt x="23" y="103"/>
                  </a:lnTo>
                  <a:lnTo>
                    <a:pt x="23" y="103"/>
                  </a:lnTo>
                  <a:lnTo>
                    <a:pt x="27" y="103"/>
                  </a:lnTo>
                  <a:lnTo>
                    <a:pt x="27" y="103"/>
                  </a:lnTo>
                  <a:lnTo>
                    <a:pt x="27" y="103"/>
                  </a:lnTo>
                  <a:lnTo>
                    <a:pt x="29" y="101"/>
                  </a:lnTo>
                  <a:lnTo>
                    <a:pt x="30" y="101"/>
                  </a:lnTo>
                  <a:lnTo>
                    <a:pt x="30" y="99"/>
                  </a:lnTo>
                  <a:lnTo>
                    <a:pt x="30" y="99"/>
                  </a:lnTo>
                  <a:lnTo>
                    <a:pt x="30" y="97"/>
                  </a:lnTo>
                  <a:lnTo>
                    <a:pt x="30" y="97"/>
                  </a:lnTo>
                  <a:lnTo>
                    <a:pt x="30" y="97"/>
                  </a:lnTo>
                  <a:lnTo>
                    <a:pt x="32" y="97"/>
                  </a:lnTo>
                  <a:lnTo>
                    <a:pt x="32" y="97"/>
                  </a:lnTo>
                  <a:lnTo>
                    <a:pt x="34" y="97"/>
                  </a:lnTo>
                  <a:lnTo>
                    <a:pt x="34" y="99"/>
                  </a:lnTo>
                  <a:lnTo>
                    <a:pt x="34" y="99"/>
                  </a:lnTo>
                  <a:lnTo>
                    <a:pt x="36" y="99"/>
                  </a:lnTo>
                  <a:lnTo>
                    <a:pt x="38" y="99"/>
                  </a:lnTo>
                  <a:lnTo>
                    <a:pt x="38" y="99"/>
                  </a:lnTo>
                  <a:lnTo>
                    <a:pt x="38" y="99"/>
                  </a:lnTo>
                  <a:lnTo>
                    <a:pt x="38" y="99"/>
                  </a:lnTo>
                  <a:lnTo>
                    <a:pt x="39" y="99"/>
                  </a:lnTo>
                  <a:lnTo>
                    <a:pt x="41" y="99"/>
                  </a:lnTo>
                  <a:lnTo>
                    <a:pt x="43" y="97"/>
                  </a:lnTo>
                  <a:lnTo>
                    <a:pt x="45" y="99"/>
                  </a:lnTo>
                  <a:lnTo>
                    <a:pt x="47" y="99"/>
                  </a:lnTo>
                  <a:lnTo>
                    <a:pt x="48" y="99"/>
                  </a:lnTo>
                  <a:lnTo>
                    <a:pt x="50" y="99"/>
                  </a:lnTo>
                  <a:lnTo>
                    <a:pt x="52" y="99"/>
                  </a:lnTo>
                  <a:lnTo>
                    <a:pt x="54" y="97"/>
                  </a:lnTo>
                  <a:lnTo>
                    <a:pt x="56" y="96"/>
                  </a:lnTo>
                  <a:lnTo>
                    <a:pt x="56" y="96"/>
                  </a:lnTo>
                  <a:lnTo>
                    <a:pt x="56" y="94"/>
                  </a:lnTo>
                  <a:lnTo>
                    <a:pt x="57" y="92"/>
                  </a:lnTo>
                  <a:lnTo>
                    <a:pt x="57" y="92"/>
                  </a:lnTo>
                  <a:lnTo>
                    <a:pt x="57" y="92"/>
                  </a:lnTo>
                  <a:lnTo>
                    <a:pt x="57" y="90"/>
                  </a:lnTo>
                  <a:lnTo>
                    <a:pt x="59" y="88"/>
                  </a:lnTo>
                  <a:lnTo>
                    <a:pt x="59" y="88"/>
                  </a:lnTo>
                  <a:lnTo>
                    <a:pt x="59" y="86"/>
                  </a:lnTo>
                  <a:lnTo>
                    <a:pt x="61" y="86"/>
                  </a:lnTo>
                  <a:lnTo>
                    <a:pt x="61" y="86"/>
                  </a:lnTo>
                  <a:lnTo>
                    <a:pt x="61" y="86"/>
                  </a:lnTo>
                  <a:lnTo>
                    <a:pt x="61" y="86"/>
                  </a:lnTo>
                  <a:lnTo>
                    <a:pt x="61" y="86"/>
                  </a:lnTo>
                  <a:lnTo>
                    <a:pt x="61" y="88"/>
                  </a:lnTo>
                  <a:lnTo>
                    <a:pt x="61" y="90"/>
                  </a:lnTo>
                  <a:lnTo>
                    <a:pt x="63" y="90"/>
                  </a:lnTo>
                  <a:lnTo>
                    <a:pt x="63" y="92"/>
                  </a:lnTo>
                  <a:lnTo>
                    <a:pt x="65" y="92"/>
                  </a:lnTo>
                  <a:lnTo>
                    <a:pt x="65" y="92"/>
                  </a:lnTo>
                  <a:lnTo>
                    <a:pt x="65" y="94"/>
                  </a:lnTo>
                  <a:lnTo>
                    <a:pt x="65" y="94"/>
                  </a:lnTo>
                  <a:lnTo>
                    <a:pt x="67" y="94"/>
                  </a:lnTo>
                  <a:lnTo>
                    <a:pt x="67" y="94"/>
                  </a:lnTo>
                  <a:lnTo>
                    <a:pt x="65" y="96"/>
                  </a:lnTo>
                  <a:lnTo>
                    <a:pt x="65" y="96"/>
                  </a:lnTo>
                  <a:lnTo>
                    <a:pt x="67" y="96"/>
                  </a:lnTo>
                  <a:lnTo>
                    <a:pt x="72" y="99"/>
                  </a:lnTo>
                  <a:lnTo>
                    <a:pt x="72" y="99"/>
                  </a:lnTo>
                  <a:lnTo>
                    <a:pt x="72" y="99"/>
                  </a:lnTo>
                  <a:lnTo>
                    <a:pt x="72" y="99"/>
                  </a:lnTo>
                  <a:lnTo>
                    <a:pt x="72" y="101"/>
                  </a:lnTo>
                  <a:lnTo>
                    <a:pt x="74" y="101"/>
                  </a:lnTo>
                  <a:lnTo>
                    <a:pt x="76" y="101"/>
                  </a:lnTo>
                  <a:lnTo>
                    <a:pt x="77" y="99"/>
                  </a:lnTo>
                  <a:lnTo>
                    <a:pt x="77" y="97"/>
                  </a:lnTo>
                  <a:lnTo>
                    <a:pt x="79" y="97"/>
                  </a:lnTo>
                  <a:lnTo>
                    <a:pt x="79" y="97"/>
                  </a:lnTo>
                  <a:lnTo>
                    <a:pt x="81" y="99"/>
                  </a:lnTo>
                  <a:lnTo>
                    <a:pt x="81" y="99"/>
                  </a:lnTo>
                  <a:lnTo>
                    <a:pt x="81" y="99"/>
                  </a:lnTo>
                  <a:lnTo>
                    <a:pt x="83" y="99"/>
                  </a:lnTo>
                  <a:lnTo>
                    <a:pt x="83" y="99"/>
                  </a:lnTo>
                  <a:lnTo>
                    <a:pt x="85" y="99"/>
                  </a:lnTo>
                  <a:lnTo>
                    <a:pt x="86" y="99"/>
                  </a:lnTo>
                  <a:lnTo>
                    <a:pt x="90" y="103"/>
                  </a:lnTo>
                  <a:lnTo>
                    <a:pt x="92" y="103"/>
                  </a:lnTo>
                  <a:lnTo>
                    <a:pt x="94" y="103"/>
                  </a:lnTo>
                  <a:lnTo>
                    <a:pt x="95" y="101"/>
                  </a:lnTo>
                  <a:lnTo>
                    <a:pt x="97" y="101"/>
                  </a:lnTo>
                  <a:lnTo>
                    <a:pt x="99" y="101"/>
                  </a:lnTo>
                  <a:lnTo>
                    <a:pt x="99" y="101"/>
                  </a:lnTo>
                  <a:lnTo>
                    <a:pt x="99" y="99"/>
                  </a:lnTo>
                  <a:lnTo>
                    <a:pt x="101" y="99"/>
                  </a:lnTo>
                  <a:lnTo>
                    <a:pt x="97" y="97"/>
                  </a:lnTo>
                  <a:lnTo>
                    <a:pt x="97" y="96"/>
                  </a:lnTo>
                  <a:lnTo>
                    <a:pt x="97" y="96"/>
                  </a:lnTo>
                  <a:lnTo>
                    <a:pt x="97" y="94"/>
                  </a:lnTo>
                  <a:lnTo>
                    <a:pt x="95" y="92"/>
                  </a:lnTo>
                  <a:lnTo>
                    <a:pt x="95" y="92"/>
                  </a:lnTo>
                  <a:lnTo>
                    <a:pt x="95" y="92"/>
                  </a:lnTo>
                  <a:lnTo>
                    <a:pt x="95" y="90"/>
                  </a:lnTo>
                  <a:lnTo>
                    <a:pt x="95" y="90"/>
                  </a:lnTo>
                  <a:lnTo>
                    <a:pt x="97" y="90"/>
                  </a:lnTo>
                  <a:lnTo>
                    <a:pt x="97" y="90"/>
                  </a:lnTo>
                  <a:lnTo>
                    <a:pt x="97" y="88"/>
                  </a:lnTo>
                  <a:lnTo>
                    <a:pt x="99" y="88"/>
                  </a:lnTo>
                  <a:lnTo>
                    <a:pt x="99" y="88"/>
                  </a:lnTo>
                  <a:lnTo>
                    <a:pt x="99" y="88"/>
                  </a:lnTo>
                  <a:lnTo>
                    <a:pt x="101" y="88"/>
                  </a:lnTo>
                  <a:lnTo>
                    <a:pt x="101" y="86"/>
                  </a:lnTo>
                  <a:lnTo>
                    <a:pt x="99" y="86"/>
                  </a:lnTo>
                  <a:lnTo>
                    <a:pt x="99" y="86"/>
                  </a:lnTo>
                  <a:lnTo>
                    <a:pt x="99" y="85"/>
                  </a:lnTo>
                  <a:lnTo>
                    <a:pt x="99" y="85"/>
                  </a:lnTo>
                  <a:lnTo>
                    <a:pt x="99" y="85"/>
                  </a:lnTo>
                  <a:lnTo>
                    <a:pt x="97" y="85"/>
                  </a:lnTo>
                  <a:lnTo>
                    <a:pt x="97" y="85"/>
                  </a:lnTo>
                  <a:lnTo>
                    <a:pt x="97" y="85"/>
                  </a:lnTo>
                  <a:lnTo>
                    <a:pt x="97" y="86"/>
                  </a:lnTo>
                  <a:lnTo>
                    <a:pt x="97" y="85"/>
                  </a:lnTo>
                  <a:lnTo>
                    <a:pt x="97" y="85"/>
                  </a:lnTo>
                  <a:lnTo>
                    <a:pt x="95" y="85"/>
                  </a:lnTo>
                  <a:lnTo>
                    <a:pt x="95" y="83"/>
                  </a:lnTo>
                  <a:lnTo>
                    <a:pt x="95" y="83"/>
                  </a:lnTo>
                  <a:lnTo>
                    <a:pt x="95" y="83"/>
                  </a:lnTo>
                  <a:lnTo>
                    <a:pt x="95" y="83"/>
                  </a:lnTo>
                  <a:lnTo>
                    <a:pt x="95" y="83"/>
                  </a:lnTo>
                  <a:lnTo>
                    <a:pt x="95" y="81"/>
                  </a:lnTo>
                  <a:lnTo>
                    <a:pt x="95" y="81"/>
                  </a:lnTo>
                  <a:lnTo>
                    <a:pt x="97" y="81"/>
                  </a:lnTo>
                  <a:lnTo>
                    <a:pt x="99" y="79"/>
                  </a:lnTo>
                  <a:lnTo>
                    <a:pt x="104" y="77"/>
                  </a:lnTo>
                  <a:lnTo>
                    <a:pt x="104" y="77"/>
                  </a:lnTo>
                  <a:lnTo>
                    <a:pt x="104" y="77"/>
                  </a:lnTo>
                  <a:lnTo>
                    <a:pt x="104" y="77"/>
                  </a:lnTo>
                  <a:lnTo>
                    <a:pt x="104" y="76"/>
                  </a:lnTo>
                  <a:lnTo>
                    <a:pt x="104" y="76"/>
                  </a:lnTo>
                  <a:lnTo>
                    <a:pt x="104" y="76"/>
                  </a:lnTo>
                  <a:lnTo>
                    <a:pt x="104" y="76"/>
                  </a:lnTo>
                  <a:lnTo>
                    <a:pt x="106" y="76"/>
                  </a:lnTo>
                  <a:lnTo>
                    <a:pt x="106" y="76"/>
                  </a:lnTo>
                  <a:lnTo>
                    <a:pt x="106" y="76"/>
                  </a:lnTo>
                  <a:lnTo>
                    <a:pt x="108" y="76"/>
                  </a:lnTo>
                  <a:lnTo>
                    <a:pt x="108" y="74"/>
                  </a:lnTo>
                  <a:lnTo>
                    <a:pt x="110" y="76"/>
                  </a:lnTo>
                  <a:lnTo>
                    <a:pt x="112" y="76"/>
                  </a:lnTo>
                  <a:lnTo>
                    <a:pt x="113" y="76"/>
                  </a:lnTo>
                  <a:lnTo>
                    <a:pt x="115" y="74"/>
                  </a:lnTo>
                  <a:lnTo>
                    <a:pt x="115" y="74"/>
                  </a:lnTo>
                  <a:lnTo>
                    <a:pt x="115" y="74"/>
                  </a:lnTo>
                  <a:lnTo>
                    <a:pt x="115" y="72"/>
                  </a:lnTo>
                  <a:lnTo>
                    <a:pt x="115" y="70"/>
                  </a:lnTo>
                  <a:lnTo>
                    <a:pt x="115" y="70"/>
                  </a:lnTo>
                  <a:lnTo>
                    <a:pt x="115" y="68"/>
                  </a:lnTo>
                  <a:lnTo>
                    <a:pt x="115" y="68"/>
                  </a:lnTo>
                  <a:lnTo>
                    <a:pt x="115" y="67"/>
                  </a:lnTo>
                  <a:lnTo>
                    <a:pt x="115" y="67"/>
                  </a:lnTo>
                  <a:lnTo>
                    <a:pt x="115" y="65"/>
                  </a:lnTo>
                  <a:lnTo>
                    <a:pt x="115" y="63"/>
                  </a:lnTo>
                  <a:lnTo>
                    <a:pt x="115" y="63"/>
                  </a:lnTo>
                  <a:lnTo>
                    <a:pt x="117" y="61"/>
                  </a:lnTo>
                  <a:lnTo>
                    <a:pt x="117" y="59"/>
                  </a:lnTo>
                  <a:lnTo>
                    <a:pt x="117" y="59"/>
                  </a:lnTo>
                  <a:lnTo>
                    <a:pt x="117" y="59"/>
                  </a:lnTo>
                  <a:lnTo>
                    <a:pt x="117" y="58"/>
                  </a:lnTo>
                  <a:lnTo>
                    <a:pt x="115" y="58"/>
                  </a:lnTo>
                  <a:lnTo>
                    <a:pt x="115" y="58"/>
                  </a:lnTo>
                  <a:lnTo>
                    <a:pt x="113" y="58"/>
                  </a:lnTo>
                  <a:lnTo>
                    <a:pt x="113" y="56"/>
                  </a:lnTo>
                  <a:lnTo>
                    <a:pt x="112" y="56"/>
                  </a:lnTo>
                  <a:lnTo>
                    <a:pt x="112" y="54"/>
                  </a:lnTo>
                  <a:lnTo>
                    <a:pt x="112" y="52"/>
                  </a:lnTo>
                  <a:lnTo>
                    <a:pt x="112" y="50"/>
                  </a:lnTo>
                  <a:lnTo>
                    <a:pt x="113" y="49"/>
                  </a:lnTo>
                  <a:lnTo>
                    <a:pt x="113" y="49"/>
                  </a:lnTo>
                  <a:lnTo>
                    <a:pt x="113" y="47"/>
                  </a:lnTo>
                  <a:lnTo>
                    <a:pt x="115" y="47"/>
                  </a:lnTo>
                  <a:lnTo>
                    <a:pt x="115" y="47"/>
                  </a:lnTo>
                  <a:lnTo>
                    <a:pt x="119" y="47"/>
                  </a:lnTo>
                  <a:lnTo>
                    <a:pt x="121" y="47"/>
                  </a:lnTo>
                  <a:lnTo>
                    <a:pt x="122" y="45"/>
                  </a:lnTo>
                  <a:lnTo>
                    <a:pt x="122" y="45"/>
                  </a:lnTo>
                  <a:lnTo>
                    <a:pt x="122" y="45"/>
                  </a:lnTo>
                  <a:lnTo>
                    <a:pt x="122" y="43"/>
                  </a:lnTo>
                  <a:lnTo>
                    <a:pt x="124" y="43"/>
                  </a:lnTo>
                  <a:lnTo>
                    <a:pt x="126" y="43"/>
                  </a:lnTo>
                  <a:lnTo>
                    <a:pt x="126" y="43"/>
                  </a:lnTo>
                  <a:lnTo>
                    <a:pt x="126" y="43"/>
                  </a:lnTo>
                  <a:lnTo>
                    <a:pt x="128" y="43"/>
                  </a:lnTo>
                  <a:lnTo>
                    <a:pt x="130" y="41"/>
                  </a:lnTo>
                  <a:lnTo>
                    <a:pt x="132" y="41"/>
                  </a:lnTo>
                  <a:lnTo>
                    <a:pt x="132" y="41"/>
                  </a:lnTo>
                  <a:lnTo>
                    <a:pt x="132" y="41"/>
                  </a:lnTo>
                  <a:lnTo>
                    <a:pt x="133" y="41"/>
                  </a:lnTo>
                  <a:lnTo>
                    <a:pt x="133" y="40"/>
                  </a:lnTo>
                  <a:lnTo>
                    <a:pt x="135" y="40"/>
                  </a:lnTo>
                  <a:lnTo>
                    <a:pt x="135" y="40"/>
                  </a:lnTo>
                  <a:lnTo>
                    <a:pt x="135" y="38"/>
                  </a:lnTo>
                  <a:lnTo>
                    <a:pt x="135" y="38"/>
                  </a:lnTo>
                  <a:lnTo>
                    <a:pt x="135" y="36"/>
                  </a:lnTo>
                  <a:lnTo>
                    <a:pt x="135" y="34"/>
                  </a:lnTo>
                  <a:lnTo>
                    <a:pt x="137" y="36"/>
                  </a:lnTo>
                  <a:lnTo>
                    <a:pt x="137" y="36"/>
                  </a:lnTo>
                  <a:lnTo>
                    <a:pt x="137" y="36"/>
                  </a:lnTo>
                  <a:lnTo>
                    <a:pt x="139" y="34"/>
                  </a:lnTo>
                  <a:lnTo>
                    <a:pt x="139" y="34"/>
                  </a:lnTo>
                  <a:lnTo>
                    <a:pt x="139" y="34"/>
                  </a:lnTo>
                  <a:lnTo>
                    <a:pt x="139" y="34"/>
                  </a:lnTo>
                  <a:lnTo>
                    <a:pt x="141" y="34"/>
                  </a:lnTo>
                  <a:lnTo>
                    <a:pt x="141" y="36"/>
                  </a:lnTo>
                  <a:lnTo>
                    <a:pt x="142" y="36"/>
                  </a:lnTo>
                  <a:lnTo>
                    <a:pt x="142" y="36"/>
                  </a:lnTo>
                  <a:lnTo>
                    <a:pt x="142" y="36"/>
                  </a:lnTo>
                  <a:lnTo>
                    <a:pt x="144" y="36"/>
                  </a:lnTo>
                  <a:lnTo>
                    <a:pt x="146" y="36"/>
                  </a:lnTo>
                  <a:lnTo>
                    <a:pt x="146" y="34"/>
                  </a:lnTo>
                  <a:lnTo>
                    <a:pt x="146" y="34"/>
                  </a:lnTo>
                  <a:lnTo>
                    <a:pt x="146" y="34"/>
                  </a:lnTo>
                  <a:lnTo>
                    <a:pt x="146" y="34"/>
                  </a:lnTo>
                  <a:lnTo>
                    <a:pt x="146" y="34"/>
                  </a:lnTo>
                  <a:lnTo>
                    <a:pt x="144" y="32"/>
                  </a:lnTo>
                  <a:lnTo>
                    <a:pt x="144" y="32"/>
                  </a:lnTo>
                  <a:lnTo>
                    <a:pt x="144" y="31"/>
                  </a:lnTo>
                  <a:lnTo>
                    <a:pt x="144" y="31"/>
                  </a:lnTo>
                  <a:lnTo>
                    <a:pt x="144" y="29"/>
                  </a:lnTo>
                  <a:lnTo>
                    <a:pt x="144" y="27"/>
                  </a:lnTo>
                  <a:lnTo>
                    <a:pt x="144" y="27"/>
                  </a:lnTo>
                  <a:lnTo>
                    <a:pt x="144" y="27"/>
                  </a:lnTo>
                  <a:lnTo>
                    <a:pt x="146" y="25"/>
                  </a:lnTo>
                  <a:lnTo>
                    <a:pt x="146" y="25"/>
                  </a:lnTo>
                  <a:lnTo>
                    <a:pt x="148" y="25"/>
                  </a:lnTo>
                  <a:lnTo>
                    <a:pt x="148" y="23"/>
                  </a:lnTo>
                  <a:lnTo>
                    <a:pt x="150" y="23"/>
                  </a:lnTo>
                  <a:lnTo>
                    <a:pt x="150" y="23"/>
                  </a:lnTo>
                  <a:lnTo>
                    <a:pt x="150" y="23"/>
                  </a:lnTo>
                  <a:lnTo>
                    <a:pt x="150" y="23"/>
                  </a:lnTo>
                  <a:lnTo>
                    <a:pt x="150" y="23"/>
                  </a:lnTo>
                  <a:lnTo>
                    <a:pt x="150" y="23"/>
                  </a:lnTo>
                  <a:lnTo>
                    <a:pt x="151" y="23"/>
                  </a:lnTo>
                  <a:lnTo>
                    <a:pt x="151" y="23"/>
                  </a:lnTo>
                  <a:lnTo>
                    <a:pt x="151" y="23"/>
                  </a:lnTo>
                  <a:lnTo>
                    <a:pt x="153" y="23"/>
                  </a:lnTo>
                  <a:lnTo>
                    <a:pt x="153" y="23"/>
                  </a:lnTo>
                  <a:lnTo>
                    <a:pt x="153" y="25"/>
                  </a:lnTo>
                  <a:lnTo>
                    <a:pt x="155" y="25"/>
                  </a:lnTo>
                  <a:lnTo>
                    <a:pt x="155" y="25"/>
                  </a:lnTo>
                  <a:lnTo>
                    <a:pt x="155" y="25"/>
                  </a:lnTo>
                  <a:lnTo>
                    <a:pt x="157" y="25"/>
                  </a:lnTo>
                  <a:lnTo>
                    <a:pt x="157" y="25"/>
                  </a:lnTo>
                  <a:lnTo>
                    <a:pt x="159" y="25"/>
                  </a:lnTo>
                  <a:lnTo>
                    <a:pt x="157" y="2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4" name="Freeform 303"/>
            <p:cNvSpPr>
              <a:spLocks/>
            </p:cNvSpPr>
            <p:nvPr/>
          </p:nvSpPr>
          <p:spPr bwMode="auto">
            <a:xfrm>
              <a:off x="8208963" y="4054476"/>
              <a:ext cx="452438" cy="223838"/>
            </a:xfrm>
            <a:custGeom>
              <a:avLst/>
              <a:gdLst>
                <a:gd name="T0" fmla="*/ 267 w 285"/>
                <a:gd name="T1" fmla="*/ 34 h 141"/>
                <a:gd name="T2" fmla="*/ 260 w 285"/>
                <a:gd name="T3" fmla="*/ 31 h 141"/>
                <a:gd name="T4" fmla="*/ 247 w 285"/>
                <a:gd name="T5" fmla="*/ 18 h 141"/>
                <a:gd name="T6" fmla="*/ 240 w 285"/>
                <a:gd name="T7" fmla="*/ 16 h 141"/>
                <a:gd name="T8" fmla="*/ 229 w 285"/>
                <a:gd name="T9" fmla="*/ 14 h 141"/>
                <a:gd name="T10" fmla="*/ 215 w 285"/>
                <a:gd name="T11" fmla="*/ 16 h 141"/>
                <a:gd name="T12" fmla="*/ 211 w 285"/>
                <a:gd name="T13" fmla="*/ 18 h 141"/>
                <a:gd name="T14" fmla="*/ 202 w 285"/>
                <a:gd name="T15" fmla="*/ 23 h 141"/>
                <a:gd name="T16" fmla="*/ 191 w 285"/>
                <a:gd name="T17" fmla="*/ 16 h 141"/>
                <a:gd name="T18" fmla="*/ 179 w 285"/>
                <a:gd name="T19" fmla="*/ 16 h 141"/>
                <a:gd name="T20" fmla="*/ 171 w 285"/>
                <a:gd name="T21" fmla="*/ 20 h 141"/>
                <a:gd name="T22" fmla="*/ 164 w 285"/>
                <a:gd name="T23" fmla="*/ 23 h 141"/>
                <a:gd name="T24" fmla="*/ 155 w 285"/>
                <a:gd name="T25" fmla="*/ 31 h 141"/>
                <a:gd name="T26" fmla="*/ 144 w 285"/>
                <a:gd name="T27" fmla="*/ 31 h 141"/>
                <a:gd name="T28" fmla="*/ 148 w 285"/>
                <a:gd name="T29" fmla="*/ 25 h 141"/>
                <a:gd name="T30" fmla="*/ 146 w 285"/>
                <a:gd name="T31" fmla="*/ 23 h 141"/>
                <a:gd name="T32" fmla="*/ 143 w 285"/>
                <a:gd name="T33" fmla="*/ 16 h 141"/>
                <a:gd name="T34" fmla="*/ 135 w 285"/>
                <a:gd name="T35" fmla="*/ 13 h 141"/>
                <a:gd name="T36" fmla="*/ 130 w 285"/>
                <a:gd name="T37" fmla="*/ 0 h 141"/>
                <a:gd name="T38" fmla="*/ 119 w 285"/>
                <a:gd name="T39" fmla="*/ 7 h 141"/>
                <a:gd name="T40" fmla="*/ 117 w 285"/>
                <a:gd name="T41" fmla="*/ 13 h 141"/>
                <a:gd name="T42" fmla="*/ 112 w 285"/>
                <a:gd name="T43" fmla="*/ 16 h 141"/>
                <a:gd name="T44" fmla="*/ 105 w 285"/>
                <a:gd name="T45" fmla="*/ 11 h 141"/>
                <a:gd name="T46" fmla="*/ 92 w 285"/>
                <a:gd name="T47" fmla="*/ 9 h 141"/>
                <a:gd name="T48" fmla="*/ 83 w 285"/>
                <a:gd name="T49" fmla="*/ 13 h 141"/>
                <a:gd name="T50" fmla="*/ 67 w 285"/>
                <a:gd name="T51" fmla="*/ 25 h 141"/>
                <a:gd name="T52" fmla="*/ 61 w 285"/>
                <a:gd name="T53" fmla="*/ 43 h 141"/>
                <a:gd name="T54" fmla="*/ 50 w 285"/>
                <a:gd name="T55" fmla="*/ 52 h 141"/>
                <a:gd name="T56" fmla="*/ 32 w 285"/>
                <a:gd name="T57" fmla="*/ 59 h 141"/>
                <a:gd name="T58" fmla="*/ 16 w 285"/>
                <a:gd name="T59" fmla="*/ 58 h 141"/>
                <a:gd name="T60" fmla="*/ 5 w 285"/>
                <a:gd name="T61" fmla="*/ 76 h 141"/>
                <a:gd name="T62" fmla="*/ 2 w 285"/>
                <a:gd name="T63" fmla="*/ 87 h 141"/>
                <a:gd name="T64" fmla="*/ 0 w 285"/>
                <a:gd name="T65" fmla="*/ 96 h 141"/>
                <a:gd name="T66" fmla="*/ 2 w 285"/>
                <a:gd name="T67" fmla="*/ 97 h 141"/>
                <a:gd name="T68" fmla="*/ 5 w 285"/>
                <a:gd name="T69" fmla="*/ 101 h 141"/>
                <a:gd name="T70" fmla="*/ 7 w 285"/>
                <a:gd name="T71" fmla="*/ 112 h 141"/>
                <a:gd name="T72" fmla="*/ 11 w 285"/>
                <a:gd name="T73" fmla="*/ 117 h 141"/>
                <a:gd name="T74" fmla="*/ 20 w 285"/>
                <a:gd name="T75" fmla="*/ 121 h 141"/>
                <a:gd name="T76" fmla="*/ 36 w 285"/>
                <a:gd name="T77" fmla="*/ 134 h 141"/>
                <a:gd name="T78" fmla="*/ 41 w 285"/>
                <a:gd name="T79" fmla="*/ 137 h 141"/>
                <a:gd name="T80" fmla="*/ 85 w 285"/>
                <a:gd name="T81" fmla="*/ 137 h 141"/>
                <a:gd name="T82" fmla="*/ 97 w 285"/>
                <a:gd name="T83" fmla="*/ 134 h 141"/>
                <a:gd name="T84" fmla="*/ 94 w 285"/>
                <a:gd name="T85" fmla="*/ 125 h 141"/>
                <a:gd name="T86" fmla="*/ 106 w 285"/>
                <a:gd name="T87" fmla="*/ 117 h 141"/>
                <a:gd name="T88" fmla="*/ 132 w 285"/>
                <a:gd name="T89" fmla="*/ 114 h 141"/>
                <a:gd name="T90" fmla="*/ 132 w 285"/>
                <a:gd name="T91" fmla="*/ 108 h 141"/>
                <a:gd name="T92" fmla="*/ 144 w 285"/>
                <a:gd name="T93" fmla="*/ 106 h 141"/>
                <a:gd name="T94" fmla="*/ 150 w 285"/>
                <a:gd name="T95" fmla="*/ 110 h 141"/>
                <a:gd name="T96" fmla="*/ 162 w 285"/>
                <a:gd name="T97" fmla="*/ 106 h 141"/>
                <a:gd name="T98" fmla="*/ 166 w 285"/>
                <a:gd name="T99" fmla="*/ 103 h 141"/>
                <a:gd name="T100" fmla="*/ 177 w 285"/>
                <a:gd name="T101" fmla="*/ 97 h 141"/>
                <a:gd name="T102" fmla="*/ 182 w 285"/>
                <a:gd name="T103" fmla="*/ 85 h 141"/>
                <a:gd name="T104" fmla="*/ 199 w 285"/>
                <a:gd name="T105" fmla="*/ 79 h 141"/>
                <a:gd name="T106" fmla="*/ 211 w 285"/>
                <a:gd name="T107" fmla="*/ 85 h 141"/>
                <a:gd name="T108" fmla="*/ 222 w 285"/>
                <a:gd name="T109" fmla="*/ 81 h 141"/>
                <a:gd name="T110" fmla="*/ 233 w 285"/>
                <a:gd name="T111" fmla="*/ 81 h 141"/>
                <a:gd name="T112" fmla="*/ 238 w 285"/>
                <a:gd name="T113" fmla="*/ 90 h 141"/>
                <a:gd name="T114" fmla="*/ 254 w 285"/>
                <a:gd name="T115" fmla="*/ 94 h 141"/>
                <a:gd name="T116" fmla="*/ 265 w 285"/>
                <a:gd name="T117" fmla="*/ 85 h 141"/>
                <a:gd name="T118" fmla="*/ 271 w 285"/>
                <a:gd name="T119" fmla="*/ 72 h 141"/>
                <a:gd name="T120" fmla="*/ 274 w 285"/>
                <a:gd name="T121" fmla="*/ 65 h 141"/>
                <a:gd name="T122" fmla="*/ 276 w 285"/>
                <a:gd name="T123" fmla="*/ 56 h 141"/>
                <a:gd name="T124" fmla="*/ 283 w 285"/>
                <a:gd name="T125" fmla="*/ 4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 h="141">
                  <a:moveTo>
                    <a:pt x="283" y="40"/>
                  </a:moveTo>
                  <a:lnTo>
                    <a:pt x="280" y="40"/>
                  </a:lnTo>
                  <a:lnTo>
                    <a:pt x="278" y="40"/>
                  </a:lnTo>
                  <a:lnTo>
                    <a:pt x="274" y="36"/>
                  </a:lnTo>
                  <a:lnTo>
                    <a:pt x="274" y="36"/>
                  </a:lnTo>
                  <a:lnTo>
                    <a:pt x="271" y="36"/>
                  </a:lnTo>
                  <a:lnTo>
                    <a:pt x="269" y="36"/>
                  </a:lnTo>
                  <a:lnTo>
                    <a:pt x="267" y="36"/>
                  </a:lnTo>
                  <a:lnTo>
                    <a:pt x="267" y="34"/>
                  </a:lnTo>
                  <a:lnTo>
                    <a:pt x="267" y="34"/>
                  </a:lnTo>
                  <a:lnTo>
                    <a:pt x="267" y="34"/>
                  </a:lnTo>
                  <a:lnTo>
                    <a:pt x="267" y="32"/>
                  </a:lnTo>
                  <a:lnTo>
                    <a:pt x="267" y="32"/>
                  </a:lnTo>
                  <a:lnTo>
                    <a:pt x="265" y="34"/>
                  </a:lnTo>
                  <a:lnTo>
                    <a:pt x="265" y="34"/>
                  </a:lnTo>
                  <a:lnTo>
                    <a:pt x="265" y="32"/>
                  </a:lnTo>
                  <a:lnTo>
                    <a:pt x="264" y="32"/>
                  </a:lnTo>
                  <a:lnTo>
                    <a:pt x="260" y="31"/>
                  </a:lnTo>
                  <a:lnTo>
                    <a:pt x="258" y="31"/>
                  </a:lnTo>
                  <a:lnTo>
                    <a:pt x="258" y="29"/>
                  </a:lnTo>
                  <a:lnTo>
                    <a:pt x="258" y="25"/>
                  </a:lnTo>
                  <a:lnTo>
                    <a:pt x="256" y="23"/>
                  </a:lnTo>
                  <a:lnTo>
                    <a:pt x="254" y="22"/>
                  </a:lnTo>
                  <a:lnTo>
                    <a:pt x="251" y="20"/>
                  </a:lnTo>
                  <a:lnTo>
                    <a:pt x="249" y="18"/>
                  </a:lnTo>
                  <a:lnTo>
                    <a:pt x="249" y="18"/>
                  </a:lnTo>
                  <a:lnTo>
                    <a:pt x="247" y="18"/>
                  </a:lnTo>
                  <a:lnTo>
                    <a:pt x="247" y="18"/>
                  </a:lnTo>
                  <a:lnTo>
                    <a:pt x="245" y="20"/>
                  </a:lnTo>
                  <a:lnTo>
                    <a:pt x="245" y="20"/>
                  </a:lnTo>
                  <a:lnTo>
                    <a:pt x="245" y="20"/>
                  </a:lnTo>
                  <a:lnTo>
                    <a:pt x="244" y="16"/>
                  </a:lnTo>
                  <a:lnTo>
                    <a:pt x="242" y="16"/>
                  </a:lnTo>
                  <a:lnTo>
                    <a:pt x="242" y="16"/>
                  </a:lnTo>
                  <a:lnTo>
                    <a:pt x="240" y="16"/>
                  </a:lnTo>
                  <a:lnTo>
                    <a:pt x="240" y="16"/>
                  </a:lnTo>
                  <a:lnTo>
                    <a:pt x="240" y="16"/>
                  </a:lnTo>
                  <a:lnTo>
                    <a:pt x="238" y="14"/>
                  </a:lnTo>
                  <a:lnTo>
                    <a:pt x="238" y="14"/>
                  </a:lnTo>
                  <a:lnTo>
                    <a:pt x="238" y="14"/>
                  </a:lnTo>
                  <a:lnTo>
                    <a:pt x="235" y="14"/>
                  </a:lnTo>
                  <a:lnTo>
                    <a:pt x="233" y="14"/>
                  </a:lnTo>
                  <a:lnTo>
                    <a:pt x="233" y="14"/>
                  </a:lnTo>
                  <a:lnTo>
                    <a:pt x="231" y="14"/>
                  </a:lnTo>
                  <a:lnTo>
                    <a:pt x="229" y="14"/>
                  </a:lnTo>
                  <a:lnTo>
                    <a:pt x="229" y="14"/>
                  </a:lnTo>
                  <a:lnTo>
                    <a:pt x="224" y="14"/>
                  </a:lnTo>
                  <a:lnTo>
                    <a:pt x="222" y="13"/>
                  </a:lnTo>
                  <a:lnTo>
                    <a:pt x="220" y="13"/>
                  </a:lnTo>
                  <a:lnTo>
                    <a:pt x="220" y="13"/>
                  </a:lnTo>
                  <a:lnTo>
                    <a:pt x="218" y="14"/>
                  </a:lnTo>
                  <a:lnTo>
                    <a:pt x="217" y="16"/>
                  </a:lnTo>
                  <a:lnTo>
                    <a:pt x="217" y="16"/>
                  </a:lnTo>
                  <a:lnTo>
                    <a:pt x="215" y="16"/>
                  </a:lnTo>
                  <a:lnTo>
                    <a:pt x="215" y="14"/>
                  </a:lnTo>
                  <a:lnTo>
                    <a:pt x="213" y="14"/>
                  </a:lnTo>
                  <a:lnTo>
                    <a:pt x="213" y="14"/>
                  </a:lnTo>
                  <a:lnTo>
                    <a:pt x="211" y="14"/>
                  </a:lnTo>
                  <a:lnTo>
                    <a:pt x="209" y="14"/>
                  </a:lnTo>
                  <a:lnTo>
                    <a:pt x="209" y="16"/>
                  </a:lnTo>
                  <a:lnTo>
                    <a:pt x="209" y="16"/>
                  </a:lnTo>
                  <a:lnTo>
                    <a:pt x="211" y="18"/>
                  </a:lnTo>
                  <a:lnTo>
                    <a:pt x="211" y="18"/>
                  </a:lnTo>
                  <a:lnTo>
                    <a:pt x="211" y="20"/>
                  </a:lnTo>
                  <a:lnTo>
                    <a:pt x="209" y="20"/>
                  </a:lnTo>
                  <a:lnTo>
                    <a:pt x="209" y="20"/>
                  </a:lnTo>
                  <a:lnTo>
                    <a:pt x="208" y="20"/>
                  </a:lnTo>
                  <a:lnTo>
                    <a:pt x="208" y="20"/>
                  </a:lnTo>
                  <a:lnTo>
                    <a:pt x="206" y="23"/>
                  </a:lnTo>
                  <a:lnTo>
                    <a:pt x="204" y="23"/>
                  </a:lnTo>
                  <a:lnTo>
                    <a:pt x="204" y="23"/>
                  </a:lnTo>
                  <a:lnTo>
                    <a:pt x="202" y="23"/>
                  </a:lnTo>
                  <a:lnTo>
                    <a:pt x="202" y="23"/>
                  </a:lnTo>
                  <a:lnTo>
                    <a:pt x="200" y="23"/>
                  </a:lnTo>
                  <a:lnTo>
                    <a:pt x="200" y="22"/>
                  </a:lnTo>
                  <a:lnTo>
                    <a:pt x="199" y="22"/>
                  </a:lnTo>
                  <a:lnTo>
                    <a:pt x="199" y="22"/>
                  </a:lnTo>
                  <a:lnTo>
                    <a:pt x="197" y="22"/>
                  </a:lnTo>
                  <a:lnTo>
                    <a:pt x="197" y="22"/>
                  </a:lnTo>
                  <a:lnTo>
                    <a:pt x="191" y="16"/>
                  </a:lnTo>
                  <a:lnTo>
                    <a:pt x="191" y="16"/>
                  </a:lnTo>
                  <a:lnTo>
                    <a:pt x="189" y="16"/>
                  </a:lnTo>
                  <a:lnTo>
                    <a:pt x="188" y="16"/>
                  </a:lnTo>
                  <a:lnTo>
                    <a:pt x="188" y="16"/>
                  </a:lnTo>
                  <a:lnTo>
                    <a:pt x="188" y="16"/>
                  </a:lnTo>
                  <a:lnTo>
                    <a:pt x="186" y="18"/>
                  </a:lnTo>
                  <a:lnTo>
                    <a:pt x="186" y="18"/>
                  </a:lnTo>
                  <a:lnTo>
                    <a:pt x="184" y="18"/>
                  </a:lnTo>
                  <a:lnTo>
                    <a:pt x="184" y="18"/>
                  </a:lnTo>
                  <a:lnTo>
                    <a:pt x="179" y="16"/>
                  </a:lnTo>
                  <a:lnTo>
                    <a:pt x="179" y="16"/>
                  </a:lnTo>
                  <a:lnTo>
                    <a:pt x="179" y="18"/>
                  </a:lnTo>
                  <a:lnTo>
                    <a:pt x="177" y="18"/>
                  </a:lnTo>
                  <a:lnTo>
                    <a:pt x="173" y="16"/>
                  </a:lnTo>
                  <a:lnTo>
                    <a:pt x="173" y="16"/>
                  </a:lnTo>
                  <a:lnTo>
                    <a:pt x="173" y="16"/>
                  </a:lnTo>
                  <a:lnTo>
                    <a:pt x="173" y="18"/>
                  </a:lnTo>
                  <a:lnTo>
                    <a:pt x="173" y="18"/>
                  </a:lnTo>
                  <a:lnTo>
                    <a:pt x="171" y="20"/>
                  </a:lnTo>
                  <a:lnTo>
                    <a:pt x="171" y="20"/>
                  </a:lnTo>
                  <a:lnTo>
                    <a:pt x="171" y="20"/>
                  </a:lnTo>
                  <a:lnTo>
                    <a:pt x="168" y="22"/>
                  </a:lnTo>
                  <a:lnTo>
                    <a:pt x="168" y="22"/>
                  </a:lnTo>
                  <a:lnTo>
                    <a:pt x="166" y="23"/>
                  </a:lnTo>
                  <a:lnTo>
                    <a:pt x="166" y="23"/>
                  </a:lnTo>
                  <a:lnTo>
                    <a:pt x="164" y="23"/>
                  </a:lnTo>
                  <a:lnTo>
                    <a:pt x="164" y="23"/>
                  </a:lnTo>
                  <a:lnTo>
                    <a:pt x="164" y="23"/>
                  </a:lnTo>
                  <a:lnTo>
                    <a:pt x="162" y="25"/>
                  </a:lnTo>
                  <a:lnTo>
                    <a:pt x="162" y="27"/>
                  </a:lnTo>
                  <a:lnTo>
                    <a:pt x="162" y="27"/>
                  </a:lnTo>
                  <a:lnTo>
                    <a:pt x="162" y="27"/>
                  </a:lnTo>
                  <a:lnTo>
                    <a:pt x="161" y="31"/>
                  </a:lnTo>
                  <a:lnTo>
                    <a:pt x="161" y="32"/>
                  </a:lnTo>
                  <a:lnTo>
                    <a:pt x="161" y="32"/>
                  </a:lnTo>
                  <a:lnTo>
                    <a:pt x="159" y="32"/>
                  </a:lnTo>
                  <a:lnTo>
                    <a:pt x="155" y="31"/>
                  </a:lnTo>
                  <a:lnTo>
                    <a:pt x="155" y="29"/>
                  </a:lnTo>
                  <a:lnTo>
                    <a:pt x="153" y="29"/>
                  </a:lnTo>
                  <a:lnTo>
                    <a:pt x="152" y="31"/>
                  </a:lnTo>
                  <a:lnTo>
                    <a:pt x="152" y="31"/>
                  </a:lnTo>
                  <a:lnTo>
                    <a:pt x="150" y="32"/>
                  </a:lnTo>
                  <a:lnTo>
                    <a:pt x="150" y="32"/>
                  </a:lnTo>
                  <a:lnTo>
                    <a:pt x="146" y="32"/>
                  </a:lnTo>
                  <a:lnTo>
                    <a:pt x="146" y="32"/>
                  </a:lnTo>
                  <a:lnTo>
                    <a:pt x="144" y="31"/>
                  </a:lnTo>
                  <a:lnTo>
                    <a:pt x="144" y="31"/>
                  </a:lnTo>
                  <a:lnTo>
                    <a:pt x="144" y="31"/>
                  </a:lnTo>
                  <a:lnTo>
                    <a:pt x="146" y="27"/>
                  </a:lnTo>
                  <a:lnTo>
                    <a:pt x="148" y="27"/>
                  </a:lnTo>
                  <a:lnTo>
                    <a:pt x="148" y="27"/>
                  </a:lnTo>
                  <a:lnTo>
                    <a:pt x="148" y="27"/>
                  </a:lnTo>
                  <a:lnTo>
                    <a:pt x="148" y="25"/>
                  </a:lnTo>
                  <a:lnTo>
                    <a:pt x="148" y="25"/>
                  </a:lnTo>
                  <a:lnTo>
                    <a:pt x="148" y="25"/>
                  </a:lnTo>
                  <a:lnTo>
                    <a:pt x="148" y="25"/>
                  </a:lnTo>
                  <a:lnTo>
                    <a:pt x="148" y="25"/>
                  </a:lnTo>
                  <a:lnTo>
                    <a:pt x="148" y="25"/>
                  </a:lnTo>
                  <a:lnTo>
                    <a:pt x="148" y="25"/>
                  </a:lnTo>
                  <a:lnTo>
                    <a:pt x="146" y="25"/>
                  </a:lnTo>
                  <a:lnTo>
                    <a:pt x="146" y="23"/>
                  </a:lnTo>
                  <a:lnTo>
                    <a:pt x="146" y="23"/>
                  </a:lnTo>
                  <a:lnTo>
                    <a:pt x="146" y="23"/>
                  </a:lnTo>
                  <a:lnTo>
                    <a:pt x="146" y="23"/>
                  </a:lnTo>
                  <a:lnTo>
                    <a:pt x="146" y="23"/>
                  </a:lnTo>
                  <a:lnTo>
                    <a:pt x="146" y="20"/>
                  </a:lnTo>
                  <a:lnTo>
                    <a:pt x="146" y="18"/>
                  </a:lnTo>
                  <a:lnTo>
                    <a:pt x="146" y="16"/>
                  </a:lnTo>
                  <a:lnTo>
                    <a:pt x="146" y="16"/>
                  </a:lnTo>
                  <a:lnTo>
                    <a:pt x="146" y="16"/>
                  </a:lnTo>
                  <a:lnTo>
                    <a:pt x="144" y="16"/>
                  </a:lnTo>
                  <a:lnTo>
                    <a:pt x="143" y="16"/>
                  </a:lnTo>
                  <a:lnTo>
                    <a:pt x="143" y="16"/>
                  </a:lnTo>
                  <a:lnTo>
                    <a:pt x="139" y="16"/>
                  </a:lnTo>
                  <a:lnTo>
                    <a:pt x="139" y="16"/>
                  </a:lnTo>
                  <a:lnTo>
                    <a:pt x="139" y="14"/>
                  </a:lnTo>
                  <a:lnTo>
                    <a:pt x="139" y="14"/>
                  </a:lnTo>
                  <a:lnTo>
                    <a:pt x="139" y="13"/>
                  </a:lnTo>
                  <a:lnTo>
                    <a:pt x="139" y="13"/>
                  </a:lnTo>
                  <a:lnTo>
                    <a:pt x="137" y="13"/>
                  </a:lnTo>
                  <a:lnTo>
                    <a:pt x="135" y="13"/>
                  </a:lnTo>
                  <a:lnTo>
                    <a:pt x="135" y="13"/>
                  </a:lnTo>
                  <a:lnTo>
                    <a:pt x="135" y="11"/>
                  </a:lnTo>
                  <a:lnTo>
                    <a:pt x="133" y="9"/>
                  </a:lnTo>
                  <a:lnTo>
                    <a:pt x="133" y="5"/>
                  </a:lnTo>
                  <a:lnTo>
                    <a:pt x="133" y="3"/>
                  </a:lnTo>
                  <a:lnTo>
                    <a:pt x="132" y="2"/>
                  </a:lnTo>
                  <a:lnTo>
                    <a:pt x="132" y="2"/>
                  </a:lnTo>
                  <a:lnTo>
                    <a:pt x="130" y="0"/>
                  </a:lnTo>
                  <a:lnTo>
                    <a:pt x="130" y="0"/>
                  </a:lnTo>
                  <a:lnTo>
                    <a:pt x="130" y="0"/>
                  </a:lnTo>
                  <a:lnTo>
                    <a:pt x="130" y="0"/>
                  </a:lnTo>
                  <a:lnTo>
                    <a:pt x="130" y="2"/>
                  </a:lnTo>
                  <a:lnTo>
                    <a:pt x="124" y="5"/>
                  </a:lnTo>
                  <a:lnTo>
                    <a:pt x="124" y="5"/>
                  </a:lnTo>
                  <a:lnTo>
                    <a:pt x="124" y="7"/>
                  </a:lnTo>
                  <a:lnTo>
                    <a:pt x="123" y="7"/>
                  </a:lnTo>
                  <a:lnTo>
                    <a:pt x="121" y="7"/>
                  </a:lnTo>
                  <a:lnTo>
                    <a:pt x="121" y="7"/>
                  </a:lnTo>
                  <a:lnTo>
                    <a:pt x="119" y="7"/>
                  </a:lnTo>
                  <a:lnTo>
                    <a:pt x="119" y="7"/>
                  </a:lnTo>
                  <a:lnTo>
                    <a:pt x="119" y="9"/>
                  </a:lnTo>
                  <a:lnTo>
                    <a:pt x="117" y="11"/>
                  </a:lnTo>
                  <a:lnTo>
                    <a:pt x="117" y="11"/>
                  </a:lnTo>
                  <a:lnTo>
                    <a:pt x="117" y="11"/>
                  </a:lnTo>
                  <a:lnTo>
                    <a:pt x="117" y="13"/>
                  </a:lnTo>
                  <a:lnTo>
                    <a:pt x="117" y="13"/>
                  </a:lnTo>
                  <a:lnTo>
                    <a:pt x="117" y="13"/>
                  </a:lnTo>
                  <a:lnTo>
                    <a:pt x="117" y="13"/>
                  </a:lnTo>
                  <a:lnTo>
                    <a:pt x="117" y="13"/>
                  </a:lnTo>
                  <a:lnTo>
                    <a:pt x="117" y="14"/>
                  </a:lnTo>
                  <a:lnTo>
                    <a:pt x="117" y="14"/>
                  </a:lnTo>
                  <a:lnTo>
                    <a:pt x="115" y="16"/>
                  </a:lnTo>
                  <a:lnTo>
                    <a:pt x="114" y="16"/>
                  </a:lnTo>
                  <a:lnTo>
                    <a:pt x="114" y="16"/>
                  </a:lnTo>
                  <a:lnTo>
                    <a:pt x="112" y="16"/>
                  </a:lnTo>
                  <a:lnTo>
                    <a:pt x="112" y="16"/>
                  </a:lnTo>
                  <a:lnTo>
                    <a:pt x="112" y="16"/>
                  </a:lnTo>
                  <a:lnTo>
                    <a:pt x="110" y="16"/>
                  </a:lnTo>
                  <a:lnTo>
                    <a:pt x="110" y="16"/>
                  </a:lnTo>
                  <a:lnTo>
                    <a:pt x="108" y="16"/>
                  </a:lnTo>
                  <a:lnTo>
                    <a:pt x="106" y="16"/>
                  </a:lnTo>
                  <a:lnTo>
                    <a:pt x="105" y="16"/>
                  </a:lnTo>
                  <a:lnTo>
                    <a:pt x="105" y="16"/>
                  </a:lnTo>
                  <a:lnTo>
                    <a:pt x="105" y="13"/>
                  </a:lnTo>
                  <a:lnTo>
                    <a:pt x="105" y="13"/>
                  </a:lnTo>
                  <a:lnTo>
                    <a:pt x="105" y="11"/>
                  </a:lnTo>
                  <a:lnTo>
                    <a:pt x="105" y="11"/>
                  </a:lnTo>
                  <a:lnTo>
                    <a:pt x="105" y="9"/>
                  </a:lnTo>
                  <a:lnTo>
                    <a:pt x="105" y="7"/>
                  </a:lnTo>
                  <a:lnTo>
                    <a:pt x="99" y="7"/>
                  </a:lnTo>
                  <a:lnTo>
                    <a:pt x="97" y="7"/>
                  </a:lnTo>
                  <a:lnTo>
                    <a:pt x="96" y="7"/>
                  </a:lnTo>
                  <a:lnTo>
                    <a:pt x="94" y="9"/>
                  </a:lnTo>
                  <a:lnTo>
                    <a:pt x="92" y="9"/>
                  </a:lnTo>
                  <a:lnTo>
                    <a:pt x="92" y="9"/>
                  </a:lnTo>
                  <a:lnTo>
                    <a:pt x="90" y="9"/>
                  </a:lnTo>
                  <a:lnTo>
                    <a:pt x="88" y="9"/>
                  </a:lnTo>
                  <a:lnTo>
                    <a:pt x="88" y="9"/>
                  </a:lnTo>
                  <a:lnTo>
                    <a:pt x="87" y="9"/>
                  </a:lnTo>
                  <a:lnTo>
                    <a:pt x="85" y="9"/>
                  </a:lnTo>
                  <a:lnTo>
                    <a:pt x="85" y="9"/>
                  </a:lnTo>
                  <a:lnTo>
                    <a:pt x="85" y="11"/>
                  </a:lnTo>
                  <a:lnTo>
                    <a:pt x="83" y="13"/>
                  </a:lnTo>
                  <a:lnTo>
                    <a:pt x="83" y="13"/>
                  </a:lnTo>
                  <a:lnTo>
                    <a:pt x="83" y="13"/>
                  </a:lnTo>
                  <a:lnTo>
                    <a:pt x="81" y="14"/>
                  </a:lnTo>
                  <a:lnTo>
                    <a:pt x="79" y="16"/>
                  </a:lnTo>
                  <a:lnTo>
                    <a:pt x="78" y="16"/>
                  </a:lnTo>
                  <a:lnTo>
                    <a:pt x="78" y="16"/>
                  </a:lnTo>
                  <a:lnTo>
                    <a:pt x="76" y="20"/>
                  </a:lnTo>
                  <a:lnTo>
                    <a:pt x="76" y="22"/>
                  </a:lnTo>
                  <a:lnTo>
                    <a:pt x="74" y="23"/>
                  </a:lnTo>
                  <a:lnTo>
                    <a:pt x="67" y="25"/>
                  </a:lnTo>
                  <a:lnTo>
                    <a:pt x="65" y="27"/>
                  </a:lnTo>
                  <a:lnTo>
                    <a:pt x="65" y="29"/>
                  </a:lnTo>
                  <a:lnTo>
                    <a:pt x="63" y="31"/>
                  </a:lnTo>
                  <a:lnTo>
                    <a:pt x="63" y="34"/>
                  </a:lnTo>
                  <a:lnTo>
                    <a:pt x="63" y="36"/>
                  </a:lnTo>
                  <a:lnTo>
                    <a:pt x="63" y="36"/>
                  </a:lnTo>
                  <a:lnTo>
                    <a:pt x="63" y="40"/>
                  </a:lnTo>
                  <a:lnTo>
                    <a:pt x="61" y="41"/>
                  </a:lnTo>
                  <a:lnTo>
                    <a:pt x="61" y="43"/>
                  </a:lnTo>
                  <a:lnTo>
                    <a:pt x="59" y="45"/>
                  </a:lnTo>
                  <a:lnTo>
                    <a:pt x="58" y="45"/>
                  </a:lnTo>
                  <a:lnTo>
                    <a:pt x="56" y="45"/>
                  </a:lnTo>
                  <a:lnTo>
                    <a:pt x="54" y="45"/>
                  </a:lnTo>
                  <a:lnTo>
                    <a:pt x="52" y="45"/>
                  </a:lnTo>
                  <a:lnTo>
                    <a:pt x="52" y="47"/>
                  </a:lnTo>
                  <a:lnTo>
                    <a:pt x="52" y="49"/>
                  </a:lnTo>
                  <a:lnTo>
                    <a:pt x="52" y="50"/>
                  </a:lnTo>
                  <a:lnTo>
                    <a:pt x="50" y="52"/>
                  </a:lnTo>
                  <a:lnTo>
                    <a:pt x="50" y="52"/>
                  </a:lnTo>
                  <a:lnTo>
                    <a:pt x="49" y="52"/>
                  </a:lnTo>
                  <a:lnTo>
                    <a:pt x="49" y="52"/>
                  </a:lnTo>
                  <a:lnTo>
                    <a:pt x="47" y="52"/>
                  </a:lnTo>
                  <a:lnTo>
                    <a:pt x="47" y="52"/>
                  </a:lnTo>
                  <a:lnTo>
                    <a:pt x="45" y="56"/>
                  </a:lnTo>
                  <a:lnTo>
                    <a:pt x="43" y="58"/>
                  </a:lnTo>
                  <a:lnTo>
                    <a:pt x="34" y="61"/>
                  </a:lnTo>
                  <a:lnTo>
                    <a:pt x="32" y="59"/>
                  </a:lnTo>
                  <a:lnTo>
                    <a:pt x="31" y="59"/>
                  </a:lnTo>
                  <a:lnTo>
                    <a:pt x="31" y="58"/>
                  </a:lnTo>
                  <a:lnTo>
                    <a:pt x="29" y="59"/>
                  </a:lnTo>
                  <a:lnTo>
                    <a:pt x="29" y="59"/>
                  </a:lnTo>
                  <a:lnTo>
                    <a:pt x="27" y="59"/>
                  </a:lnTo>
                  <a:lnTo>
                    <a:pt x="25" y="59"/>
                  </a:lnTo>
                  <a:lnTo>
                    <a:pt x="20" y="58"/>
                  </a:lnTo>
                  <a:lnTo>
                    <a:pt x="18" y="56"/>
                  </a:lnTo>
                  <a:lnTo>
                    <a:pt x="16" y="58"/>
                  </a:lnTo>
                  <a:lnTo>
                    <a:pt x="13" y="59"/>
                  </a:lnTo>
                  <a:lnTo>
                    <a:pt x="13" y="59"/>
                  </a:lnTo>
                  <a:lnTo>
                    <a:pt x="13" y="61"/>
                  </a:lnTo>
                  <a:lnTo>
                    <a:pt x="11" y="61"/>
                  </a:lnTo>
                  <a:lnTo>
                    <a:pt x="9" y="63"/>
                  </a:lnTo>
                  <a:lnTo>
                    <a:pt x="9" y="65"/>
                  </a:lnTo>
                  <a:lnTo>
                    <a:pt x="5" y="72"/>
                  </a:lnTo>
                  <a:lnTo>
                    <a:pt x="5" y="74"/>
                  </a:lnTo>
                  <a:lnTo>
                    <a:pt x="5" y="76"/>
                  </a:lnTo>
                  <a:lnTo>
                    <a:pt x="5" y="76"/>
                  </a:lnTo>
                  <a:lnTo>
                    <a:pt x="5" y="79"/>
                  </a:lnTo>
                  <a:lnTo>
                    <a:pt x="5" y="81"/>
                  </a:lnTo>
                  <a:lnTo>
                    <a:pt x="5" y="81"/>
                  </a:lnTo>
                  <a:lnTo>
                    <a:pt x="3" y="83"/>
                  </a:lnTo>
                  <a:lnTo>
                    <a:pt x="3" y="83"/>
                  </a:lnTo>
                  <a:lnTo>
                    <a:pt x="3" y="83"/>
                  </a:lnTo>
                  <a:lnTo>
                    <a:pt x="2" y="85"/>
                  </a:lnTo>
                  <a:lnTo>
                    <a:pt x="2" y="87"/>
                  </a:lnTo>
                  <a:lnTo>
                    <a:pt x="0" y="87"/>
                  </a:lnTo>
                  <a:lnTo>
                    <a:pt x="0" y="88"/>
                  </a:lnTo>
                  <a:lnTo>
                    <a:pt x="0" y="92"/>
                  </a:lnTo>
                  <a:lnTo>
                    <a:pt x="0" y="94"/>
                  </a:lnTo>
                  <a:lnTo>
                    <a:pt x="0" y="94"/>
                  </a:lnTo>
                  <a:lnTo>
                    <a:pt x="0" y="94"/>
                  </a:lnTo>
                  <a:lnTo>
                    <a:pt x="0" y="94"/>
                  </a:lnTo>
                  <a:lnTo>
                    <a:pt x="0" y="96"/>
                  </a:lnTo>
                  <a:lnTo>
                    <a:pt x="0" y="96"/>
                  </a:lnTo>
                  <a:lnTo>
                    <a:pt x="2" y="96"/>
                  </a:lnTo>
                  <a:lnTo>
                    <a:pt x="2" y="96"/>
                  </a:lnTo>
                  <a:lnTo>
                    <a:pt x="2" y="96"/>
                  </a:lnTo>
                  <a:lnTo>
                    <a:pt x="2" y="96"/>
                  </a:lnTo>
                  <a:lnTo>
                    <a:pt x="3" y="97"/>
                  </a:lnTo>
                  <a:lnTo>
                    <a:pt x="2" y="97"/>
                  </a:lnTo>
                  <a:lnTo>
                    <a:pt x="2" y="97"/>
                  </a:lnTo>
                  <a:lnTo>
                    <a:pt x="2" y="97"/>
                  </a:lnTo>
                  <a:lnTo>
                    <a:pt x="2" y="97"/>
                  </a:lnTo>
                  <a:lnTo>
                    <a:pt x="2" y="99"/>
                  </a:lnTo>
                  <a:lnTo>
                    <a:pt x="3" y="99"/>
                  </a:lnTo>
                  <a:lnTo>
                    <a:pt x="3" y="99"/>
                  </a:lnTo>
                  <a:lnTo>
                    <a:pt x="3" y="99"/>
                  </a:lnTo>
                  <a:lnTo>
                    <a:pt x="3" y="99"/>
                  </a:lnTo>
                  <a:lnTo>
                    <a:pt x="3" y="101"/>
                  </a:lnTo>
                  <a:lnTo>
                    <a:pt x="3" y="101"/>
                  </a:lnTo>
                  <a:lnTo>
                    <a:pt x="5" y="101"/>
                  </a:lnTo>
                  <a:lnTo>
                    <a:pt x="5" y="101"/>
                  </a:lnTo>
                  <a:lnTo>
                    <a:pt x="5" y="101"/>
                  </a:lnTo>
                  <a:lnTo>
                    <a:pt x="5" y="101"/>
                  </a:lnTo>
                  <a:lnTo>
                    <a:pt x="5" y="103"/>
                  </a:lnTo>
                  <a:lnTo>
                    <a:pt x="5" y="103"/>
                  </a:lnTo>
                  <a:lnTo>
                    <a:pt x="5" y="106"/>
                  </a:lnTo>
                  <a:lnTo>
                    <a:pt x="5" y="106"/>
                  </a:lnTo>
                  <a:lnTo>
                    <a:pt x="5" y="108"/>
                  </a:lnTo>
                  <a:lnTo>
                    <a:pt x="7" y="110"/>
                  </a:lnTo>
                  <a:lnTo>
                    <a:pt x="7" y="112"/>
                  </a:lnTo>
                  <a:lnTo>
                    <a:pt x="9" y="112"/>
                  </a:lnTo>
                  <a:lnTo>
                    <a:pt x="9" y="112"/>
                  </a:lnTo>
                  <a:lnTo>
                    <a:pt x="9" y="112"/>
                  </a:lnTo>
                  <a:lnTo>
                    <a:pt x="11" y="114"/>
                  </a:lnTo>
                  <a:lnTo>
                    <a:pt x="11" y="114"/>
                  </a:lnTo>
                  <a:lnTo>
                    <a:pt x="11" y="114"/>
                  </a:lnTo>
                  <a:lnTo>
                    <a:pt x="11" y="115"/>
                  </a:lnTo>
                  <a:lnTo>
                    <a:pt x="11" y="115"/>
                  </a:lnTo>
                  <a:lnTo>
                    <a:pt x="11" y="117"/>
                  </a:lnTo>
                  <a:lnTo>
                    <a:pt x="11" y="117"/>
                  </a:lnTo>
                  <a:lnTo>
                    <a:pt x="11" y="117"/>
                  </a:lnTo>
                  <a:lnTo>
                    <a:pt x="11" y="119"/>
                  </a:lnTo>
                  <a:lnTo>
                    <a:pt x="13" y="119"/>
                  </a:lnTo>
                  <a:lnTo>
                    <a:pt x="14" y="121"/>
                  </a:lnTo>
                  <a:lnTo>
                    <a:pt x="14" y="121"/>
                  </a:lnTo>
                  <a:lnTo>
                    <a:pt x="16" y="121"/>
                  </a:lnTo>
                  <a:lnTo>
                    <a:pt x="18" y="121"/>
                  </a:lnTo>
                  <a:lnTo>
                    <a:pt x="20" y="121"/>
                  </a:lnTo>
                  <a:lnTo>
                    <a:pt x="22" y="121"/>
                  </a:lnTo>
                  <a:lnTo>
                    <a:pt x="23" y="123"/>
                  </a:lnTo>
                  <a:lnTo>
                    <a:pt x="25" y="123"/>
                  </a:lnTo>
                  <a:lnTo>
                    <a:pt x="31" y="130"/>
                  </a:lnTo>
                  <a:lnTo>
                    <a:pt x="31" y="130"/>
                  </a:lnTo>
                  <a:lnTo>
                    <a:pt x="32" y="130"/>
                  </a:lnTo>
                  <a:lnTo>
                    <a:pt x="32" y="132"/>
                  </a:lnTo>
                  <a:lnTo>
                    <a:pt x="34" y="132"/>
                  </a:lnTo>
                  <a:lnTo>
                    <a:pt x="36" y="134"/>
                  </a:lnTo>
                  <a:lnTo>
                    <a:pt x="36" y="134"/>
                  </a:lnTo>
                  <a:lnTo>
                    <a:pt x="36" y="134"/>
                  </a:lnTo>
                  <a:lnTo>
                    <a:pt x="38" y="134"/>
                  </a:lnTo>
                  <a:lnTo>
                    <a:pt x="38" y="134"/>
                  </a:lnTo>
                  <a:lnTo>
                    <a:pt x="38" y="135"/>
                  </a:lnTo>
                  <a:lnTo>
                    <a:pt x="40" y="135"/>
                  </a:lnTo>
                  <a:lnTo>
                    <a:pt x="40" y="135"/>
                  </a:lnTo>
                  <a:lnTo>
                    <a:pt x="41" y="137"/>
                  </a:lnTo>
                  <a:lnTo>
                    <a:pt x="41" y="137"/>
                  </a:lnTo>
                  <a:lnTo>
                    <a:pt x="43" y="139"/>
                  </a:lnTo>
                  <a:lnTo>
                    <a:pt x="45" y="139"/>
                  </a:lnTo>
                  <a:lnTo>
                    <a:pt x="49" y="141"/>
                  </a:lnTo>
                  <a:lnTo>
                    <a:pt x="52" y="141"/>
                  </a:lnTo>
                  <a:lnTo>
                    <a:pt x="63" y="139"/>
                  </a:lnTo>
                  <a:lnTo>
                    <a:pt x="68" y="141"/>
                  </a:lnTo>
                  <a:lnTo>
                    <a:pt x="70" y="141"/>
                  </a:lnTo>
                  <a:lnTo>
                    <a:pt x="74" y="139"/>
                  </a:lnTo>
                  <a:lnTo>
                    <a:pt x="85" y="137"/>
                  </a:lnTo>
                  <a:lnTo>
                    <a:pt x="87" y="137"/>
                  </a:lnTo>
                  <a:lnTo>
                    <a:pt x="88" y="139"/>
                  </a:lnTo>
                  <a:lnTo>
                    <a:pt x="90" y="139"/>
                  </a:lnTo>
                  <a:lnTo>
                    <a:pt x="92" y="139"/>
                  </a:lnTo>
                  <a:lnTo>
                    <a:pt x="94" y="137"/>
                  </a:lnTo>
                  <a:lnTo>
                    <a:pt x="96" y="135"/>
                  </a:lnTo>
                  <a:lnTo>
                    <a:pt x="96" y="135"/>
                  </a:lnTo>
                  <a:lnTo>
                    <a:pt x="97" y="135"/>
                  </a:lnTo>
                  <a:lnTo>
                    <a:pt x="97" y="134"/>
                  </a:lnTo>
                  <a:lnTo>
                    <a:pt x="97" y="134"/>
                  </a:lnTo>
                  <a:lnTo>
                    <a:pt x="96" y="134"/>
                  </a:lnTo>
                  <a:lnTo>
                    <a:pt x="96" y="132"/>
                  </a:lnTo>
                  <a:lnTo>
                    <a:pt x="94" y="130"/>
                  </a:lnTo>
                  <a:lnTo>
                    <a:pt x="94" y="128"/>
                  </a:lnTo>
                  <a:lnTo>
                    <a:pt x="96" y="125"/>
                  </a:lnTo>
                  <a:lnTo>
                    <a:pt x="96" y="125"/>
                  </a:lnTo>
                  <a:lnTo>
                    <a:pt x="94" y="125"/>
                  </a:lnTo>
                  <a:lnTo>
                    <a:pt x="94" y="125"/>
                  </a:lnTo>
                  <a:lnTo>
                    <a:pt x="96" y="123"/>
                  </a:lnTo>
                  <a:lnTo>
                    <a:pt x="96" y="123"/>
                  </a:lnTo>
                  <a:lnTo>
                    <a:pt x="97" y="123"/>
                  </a:lnTo>
                  <a:lnTo>
                    <a:pt x="97" y="123"/>
                  </a:lnTo>
                  <a:lnTo>
                    <a:pt x="99" y="119"/>
                  </a:lnTo>
                  <a:lnTo>
                    <a:pt x="99" y="119"/>
                  </a:lnTo>
                  <a:lnTo>
                    <a:pt x="105" y="117"/>
                  </a:lnTo>
                  <a:lnTo>
                    <a:pt x="106" y="117"/>
                  </a:lnTo>
                  <a:lnTo>
                    <a:pt x="106" y="117"/>
                  </a:lnTo>
                  <a:lnTo>
                    <a:pt x="108" y="117"/>
                  </a:lnTo>
                  <a:lnTo>
                    <a:pt x="110" y="117"/>
                  </a:lnTo>
                  <a:lnTo>
                    <a:pt x="112" y="117"/>
                  </a:lnTo>
                  <a:lnTo>
                    <a:pt x="119" y="117"/>
                  </a:lnTo>
                  <a:lnTo>
                    <a:pt x="119" y="117"/>
                  </a:lnTo>
                  <a:lnTo>
                    <a:pt x="123" y="115"/>
                  </a:lnTo>
                  <a:lnTo>
                    <a:pt x="128" y="115"/>
                  </a:lnTo>
                  <a:lnTo>
                    <a:pt x="132" y="114"/>
                  </a:lnTo>
                  <a:lnTo>
                    <a:pt x="132" y="114"/>
                  </a:lnTo>
                  <a:lnTo>
                    <a:pt x="132" y="112"/>
                  </a:lnTo>
                  <a:lnTo>
                    <a:pt x="132" y="112"/>
                  </a:lnTo>
                  <a:lnTo>
                    <a:pt x="132" y="112"/>
                  </a:lnTo>
                  <a:lnTo>
                    <a:pt x="132" y="112"/>
                  </a:lnTo>
                  <a:lnTo>
                    <a:pt x="132" y="112"/>
                  </a:lnTo>
                  <a:lnTo>
                    <a:pt x="132" y="112"/>
                  </a:lnTo>
                  <a:lnTo>
                    <a:pt x="132" y="112"/>
                  </a:lnTo>
                  <a:lnTo>
                    <a:pt x="132" y="110"/>
                  </a:lnTo>
                  <a:lnTo>
                    <a:pt x="132" y="108"/>
                  </a:lnTo>
                  <a:lnTo>
                    <a:pt x="133" y="106"/>
                  </a:lnTo>
                  <a:lnTo>
                    <a:pt x="133" y="106"/>
                  </a:lnTo>
                  <a:lnTo>
                    <a:pt x="139" y="105"/>
                  </a:lnTo>
                  <a:lnTo>
                    <a:pt x="139" y="105"/>
                  </a:lnTo>
                  <a:lnTo>
                    <a:pt x="139" y="105"/>
                  </a:lnTo>
                  <a:lnTo>
                    <a:pt x="141" y="105"/>
                  </a:lnTo>
                  <a:lnTo>
                    <a:pt x="141" y="106"/>
                  </a:lnTo>
                  <a:lnTo>
                    <a:pt x="143" y="106"/>
                  </a:lnTo>
                  <a:lnTo>
                    <a:pt x="144" y="106"/>
                  </a:lnTo>
                  <a:lnTo>
                    <a:pt x="146" y="106"/>
                  </a:lnTo>
                  <a:lnTo>
                    <a:pt x="146" y="108"/>
                  </a:lnTo>
                  <a:lnTo>
                    <a:pt x="146" y="108"/>
                  </a:lnTo>
                  <a:lnTo>
                    <a:pt x="146" y="110"/>
                  </a:lnTo>
                  <a:lnTo>
                    <a:pt x="146" y="110"/>
                  </a:lnTo>
                  <a:lnTo>
                    <a:pt x="146" y="110"/>
                  </a:lnTo>
                  <a:lnTo>
                    <a:pt x="146" y="110"/>
                  </a:lnTo>
                  <a:lnTo>
                    <a:pt x="148" y="110"/>
                  </a:lnTo>
                  <a:lnTo>
                    <a:pt x="150" y="110"/>
                  </a:lnTo>
                  <a:lnTo>
                    <a:pt x="152" y="112"/>
                  </a:lnTo>
                  <a:lnTo>
                    <a:pt x="153" y="112"/>
                  </a:lnTo>
                  <a:lnTo>
                    <a:pt x="153" y="112"/>
                  </a:lnTo>
                  <a:lnTo>
                    <a:pt x="157" y="110"/>
                  </a:lnTo>
                  <a:lnTo>
                    <a:pt x="157" y="110"/>
                  </a:lnTo>
                  <a:lnTo>
                    <a:pt x="159" y="108"/>
                  </a:lnTo>
                  <a:lnTo>
                    <a:pt x="159" y="108"/>
                  </a:lnTo>
                  <a:lnTo>
                    <a:pt x="161" y="106"/>
                  </a:lnTo>
                  <a:lnTo>
                    <a:pt x="162" y="106"/>
                  </a:lnTo>
                  <a:lnTo>
                    <a:pt x="162" y="106"/>
                  </a:lnTo>
                  <a:lnTo>
                    <a:pt x="162" y="106"/>
                  </a:lnTo>
                  <a:lnTo>
                    <a:pt x="164" y="105"/>
                  </a:lnTo>
                  <a:lnTo>
                    <a:pt x="164" y="105"/>
                  </a:lnTo>
                  <a:lnTo>
                    <a:pt x="164" y="103"/>
                  </a:lnTo>
                  <a:lnTo>
                    <a:pt x="164" y="103"/>
                  </a:lnTo>
                  <a:lnTo>
                    <a:pt x="166" y="103"/>
                  </a:lnTo>
                  <a:lnTo>
                    <a:pt x="166" y="103"/>
                  </a:lnTo>
                  <a:lnTo>
                    <a:pt x="166" y="103"/>
                  </a:lnTo>
                  <a:lnTo>
                    <a:pt x="168" y="101"/>
                  </a:lnTo>
                  <a:lnTo>
                    <a:pt x="170" y="101"/>
                  </a:lnTo>
                  <a:lnTo>
                    <a:pt x="170" y="103"/>
                  </a:lnTo>
                  <a:lnTo>
                    <a:pt x="170" y="103"/>
                  </a:lnTo>
                  <a:lnTo>
                    <a:pt x="171" y="103"/>
                  </a:lnTo>
                  <a:lnTo>
                    <a:pt x="171" y="103"/>
                  </a:lnTo>
                  <a:lnTo>
                    <a:pt x="173" y="101"/>
                  </a:lnTo>
                  <a:lnTo>
                    <a:pt x="175" y="99"/>
                  </a:lnTo>
                  <a:lnTo>
                    <a:pt x="177" y="97"/>
                  </a:lnTo>
                  <a:lnTo>
                    <a:pt x="179" y="90"/>
                  </a:lnTo>
                  <a:lnTo>
                    <a:pt x="179" y="90"/>
                  </a:lnTo>
                  <a:lnTo>
                    <a:pt x="179" y="88"/>
                  </a:lnTo>
                  <a:lnTo>
                    <a:pt x="180" y="87"/>
                  </a:lnTo>
                  <a:lnTo>
                    <a:pt x="180" y="87"/>
                  </a:lnTo>
                  <a:lnTo>
                    <a:pt x="182" y="87"/>
                  </a:lnTo>
                  <a:lnTo>
                    <a:pt x="182" y="85"/>
                  </a:lnTo>
                  <a:lnTo>
                    <a:pt x="182" y="85"/>
                  </a:lnTo>
                  <a:lnTo>
                    <a:pt x="182" y="85"/>
                  </a:lnTo>
                  <a:lnTo>
                    <a:pt x="182" y="85"/>
                  </a:lnTo>
                  <a:lnTo>
                    <a:pt x="182" y="83"/>
                  </a:lnTo>
                  <a:lnTo>
                    <a:pt x="182" y="83"/>
                  </a:lnTo>
                  <a:lnTo>
                    <a:pt x="182" y="83"/>
                  </a:lnTo>
                  <a:lnTo>
                    <a:pt x="182" y="81"/>
                  </a:lnTo>
                  <a:lnTo>
                    <a:pt x="186" y="81"/>
                  </a:lnTo>
                  <a:lnTo>
                    <a:pt x="197" y="79"/>
                  </a:lnTo>
                  <a:lnTo>
                    <a:pt x="197" y="79"/>
                  </a:lnTo>
                  <a:lnTo>
                    <a:pt x="199" y="79"/>
                  </a:lnTo>
                  <a:lnTo>
                    <a:pt x="200" y="81"/>
                  </a:lnTo>
                  <a:lnTo>
                    <a:pt x="200" y="81"/>
                  </a:lnTo>
                  <a:lnTo>
                    <a:pt x="202" y="81"/>
                  </a:lnTo>
                  <a:lnTo>
                    <a:pt x="204" y="83"/>
                  </a:lnTo>
                  <a:lnTo>
                    <a:pt x="206" y="83"/>
                  </a:lnTo>
                  <a:lnTo>
                    <a:pt x="208" y="83"/>
                  </a:lnTo>
                  <a:lnTo>
                    <a:pt x="209" y="83"/>
                  </a:lnTo>
                  <a:lnTo>
                    <a:pt x="211" y="83"/>
                  </a:lnTo>
                  <a:lnTo>
                    <a:pt x="211" y="85"/>
                  </a:lnTo>
                  <a:lnTo>
                    <a:pt x="213" y="85"/>
                  </a:lnTo>
                  <a:lnTo>
                    <a:pt x="217" y="83"/>
                  </a:lnTo>
                  <a:lnTo>
                    <a:pt x="218" y="83"/>
                  </a:lnTo>
                  <a:lnTo>
                    <a:pt x="220" y="83"/>
                  </a:lnTo>
                  <a:lnTo>
                    <a:pt x="220" y="83"/>
                  </a:lnTo>
                  <a:lnTo>
                    <a:pt x="220" y="85"/>
                  </a:lnTo>
                  <a:lnTo>
                    <a:pt x="222" y="83"/>
                  </a:lnTo>
                  <a:lnTo>
                    <a:pt x="222" y="83"/>
                  </a:lnTo>
                  <a:lnTo>
                    <a:pt x="222" y="81"/>
                  </a:lnTo>
                  <a:lnTo>
                    <a:pt x="222" y="81"/>
                  </a:lnTo>
                  <a:lnTo>
                    <a:pt x="224" y="81"/>
                  </a:lnTo>
                  <a:lnTo>
                    <a:pt x="224" y="81"/>
                  </a:lnTo>
                  <a:lnTo>
                    <a:pt x="226" y="81"/>
                  </a:lnTo>
                  <a:lnTo>
                    <a:pt x="229" y="79"/>
                  </a:lnTo>
                  <a:lnTo>
                    <a:pt x="229" y="79"/>
                  </a:lnTo>
                  <a:lnTo>
                    <a:pt x="231" y="81"/>
                  </a:lnTo>
                  <a:lnTo>
                    <a:pt x="233" y="81"/>
                  </a:lnTo>
                  <a:lnTo>
                    <a:pt x="233" y="81"/>
                  </a:lnTo>
                  <a:lnTo>
                    <a:pt x="233" y="83"/>
                  </a:lnTo>
                  <a:lnTo>
                    <a:pt x="233" y="83"/>
                  </a:lnTo>
                  <a:lnTo>
                    <a:pt x="233" y="85"/>
                  </a:lnTo>
                  <a:lnTo>
                    <a:pt x="235" y="85"/>
                  </a:lnTo>
                  <a:lnTo>
                    <a:pt x="236" y="85"/>
                  </a:lnTo>
                  <a:lnTo>
                    <a:pt x="236" y="85"/>
                  </a:lnTo>
                  <a:lnTo>
                    <a:pt x="238" y="85"/>
                  </a:lnTo>
                  <a:lnTo>
                    <a:pt x="238" y="88"/>
                  </a:lnTo>
                  <a:lnTo>
                    <a:pt x="238" y="90"/>
                  </a:lnTo>
                  <a:lnTo>
                    <a:pt x="242" y="94"/>
                  </a:lnTo>
                  <a:lnTo>
                    <a:pt x="242" y="96"/>
                  </a:lnTo>
                  <a:lnTo>
                    <a:pt x="244" y="96"/>
                  </a:lnTo>
                  <a:lnTo>
                    <a:pt x="245" y="97"/>
                  </a:lnTo>
                  <a:lnTo>
                    <a:pt x="247" y="97"/>
                  </a:lnTo>
                  <a:lnTo>
                    <a:pt x="249" y="96"/>
                  </a:lnTo>
                  <a:lnTo>
                    <a:pt x="251" y="96"/>
                  </a:lnTo>
                  <a:lnTo>
                    <a:pt x="253" y="94"/>
                  </a:lnTo>
                  <a:lnTo>
                    <a:pt x="254" y="94"/>
                  </a:lnTo>
                  <a:lnTo>
                    <a:pt x="256" y="94"/>
                  </a:lnTo>
                  <a:lnTo>
                    <a:pt x="258" y="94"/>
                  </a:lnTo>
                  <a:lnTo>
                    <a:pt x="258" y="94"/>
                  </a:lnTo>
                  <a:lnTo>
                    <a:pt x="262" y="94"/>
                  </a:lnTo>
                  <a:lnTo>
                    <a:pt x="262" y="94"/>
                  </a:lnTo>
                  <a:lnTo>
                    <a:pt x="264" y="92"/>
                  </a:lnTo>
                  <a:lnTo>
                    <a:pt x="264" y="92"/>
                  </a:lnTo>
                  <a:lnTo>
                    <a:pt x="264" y="87"/>
                  </a:lnTo>
                  <a:lnTo>
                    <a:pt x="265" y="85"/>
                  </a:lnTo>
                  <a:lnTo>
                    <a:pt x="265" y="83"/>
                  </a:lnTo>
                  <a:lnTo>
                    <a:pt x="264" y="81"/>
                  </a:lnTo>
                  <a:lnTo>
                    <a:pt x="265" y="79"/>
                  </a:lnTo>
                  <a:lnTo>
                    <a:pt x="265" y="78"/>
                  </a:lnTo>
                  <a:lnTo>
                    <a:pt x="269" y="76"/>
                  </a:lnTo>
                  <a:lnTo>
                    <a:pt x="269" y="74"/>
                  </a:lnTo>
                  <a:lnTo>
                    <a:pt x="269" y="74"/>
                  </a:lnTo>
                  <a:lnTo>
                    <a:pt x="269" y="72"/>
                  </a:lnTo>
                  <a:lnTo>
                    <a:pt x="271" y="72"/>
                  </a:lnTo>
                  <a:lnTo>
                    <a:pt x="273" y="72"/>
                  </a:lnTo>
                  <a:lnTo>
                    <a:pt x="273" y="72"/>
                  </a:lnTo>
                  <a:lnTo>
                    <a:pt x="273" y="70"/>
                  </a:lnTo>
                  <a:lnTo>
                    <a:pt x="274" y="69"/>
                  </a:lnTo>
                  <a:lnTo>
                    <a:pt x="274" y="67"/>
                  </a:lnTo>
                  <a:lnTo>
                    <a:pt x="274" y="67"/>
                  </a:lnTo>
                  <a:lnTo>
                    <a:pt x="274" y="65"/>
                  </a:lnTo>
                  <a:lnTo>
                    <a:pt x="274" y="65"/>
                  </a:lnTo>
                  <a:lnTo>
                    <a:pt x="274" y="65"/>
                  </a:lnTo>
                  <a:lnTo>
                    <a:pt x="276" y="63"/>
                  </a:lnTo>
                  <a:lnTo>
                    <a:pt x="276" y="63"/>
                  </a:lnTo>
                  <a:lnTo>
                    <a:pt x="276" y="61"/>
                  </a:lnTo>
                  <a:lnTo>
                    <a:pt x="276" y="59"/>
                  </a:lnTo>
                  <a:lnTo>
                    <a:pt x="276" y="59"/>
                  </a:lnTo>
                  <a:lnTo>
                    <a:pt x="276" y="58"/>
                  </a:lnTo>
                  <a:lnTo>
                    <a:pt x="276" y="58"/>
                  </a:lnTo>
                  <a:lnTo>
                    <a:pt x="276" y="58"/>
                  </a:lnTo>
                  <a:lnTo>
                    <a:pt x="276" y="56"/>
                  </a:lnTo>
                  <a:lnTo>
                    <a:pt x="278" y="56"/>
                  </a:lnTo>
                  <a:lnTo>
                    <a:pt x="278" y="54"/>
                  </a:lnTo>
                  <a:lnTo>
                    <a:pt x="278" y="54"/>
                  </a:lnTo>
                  <a:lnTo>
                    <a:pt x="278" y="54"/>
                  </a:lnTo>
                  <a:lnTo>
                    <a:pt x="278" y="52"/>
                  </a:lnTo>
                  <a:lnTo>
                    <a:pt x="280" y="52"/>
                  </a:lnTo>
                  <a:lnTo>
                    <a:pt x="280" y="49"/>
                  </a:lnTo>
                  <a:lnTo>
                    <a:pt x="282" y="49"/>
                  </a:lnTo>
                  <a:lnTo>
                    <a:pt x="283" y="47"/>
                  </a:lnTo>
                  <a:lnTo>
                    <a:pt x="283" y="47"/>
                  </a:lnTo>
                  <a:lnTo>
                    <a:pt x="283" y="45"/>
                  </a:lnTo>
                  <a:lnTo>
                    <a:pt x="283" y="43"/>
                  </a:lnTo>
                  <a:lnTo>
                    <a:pt x="283" y="41"/>
                  </a:lnTo>
                  <a:lnTo>
                    <a:pt x="285" y="41"/>
                  </a:lnTo>
                  <a:lnTo>
                    <a:pt x="283" y="4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5" name="Freeform 304"/>
            <p:cNvSpPr>
              <a:spLocks/>
            </p:cNvSpPr>
            <p:nvPr/>
          </p:nvSpPr>
          <p:spPr bwMode="auto">
            <a:xfrm>
              <a:off x="8366125" y="4460876"/>
              <a:ext cx="330200" cy="476250"/>
            </a:xfrm>
            <a:custGeom>
              <a:avLst/>
              <a:gdLst>
                <a:gd name="T0" fmla="*/ 195 w 208"/>
                <a:gd name="T1" fmla="*/ 195 h 300"/>
                <a:gd name="T2" fmla="*/ 186 w 208"/>
                <a:gd name="T3" fmla="*/ 192 h 300"/>
                <a:gd name="T4" fmla="*/ 183 w 208"/>
                <a:gd name="T5" fmla="*/ 181 h 300"/>
                <a:gd name="T6" fmla="*/ 177 w 208"/>
                <a:gd name="T7" fmla="*/ 172 h 300"/>
                <a:gd name="T8" fmla="*/ 179 w 208"/>
                <a:gd name="T9" fmla="*/ 154 h 300"/>
                <a:gd name="T10" fmla="*/ 188 w 208"/>
                <a:gd name="T11" fmla="*/ 145 h 300"/>
                <a:gd name="T12" fmla="*/ 193 w 208"/>
                <a:gd name="T13" fmla="*/ 132 h 300"/>
                <a:gd name="T14" fmla="*/ 183 w 208"/>
                <a:gd name="T15" fmla="*/ 118 h 300"/>
                <a:gd name="T16" fmla="*/ 195 w 208"/>
                <a:gd name="T17" fmla="*/ 114 h 300"/>
                <a:gd name="T18" fmla="*/ 175 w 208"/>
                <a:gd name="T19" fmla="*/ 105 h 300"/>
                <a:gd name="T20" fmla="*/ 161 w 208"/>
                <a:gd name="T21" fmla="*/ 112 h 300"/>
                <a:gd name="T22" fmla="*/ 137 w 208"/>
                <a:gd name="T23" fmla="*/ 100 h 300"/>
                <a:gd name="T24" fmla="*/ 132 w 208"/>
                <a:gd name="T25" fmla="*/ 92 h 300"/>
                <a:gd name="T26" fmla="*/ 127 w 208"/>
                <a:gd name="T27" fmla="*/ 83 h 300"/>
                <a:gd name="T28" fmla="*/ 130 w 208"/>
                <a:gd name="T29" fmla="*/ 78 h 300"/>
                <a:gd name="T30" fmla="*/ 121 w 208"/>
                <a:gd name="T31" fmla="*/ 67 h 300"/>
                <a:gd name="T32" fmla="*/ 107 w 208"/>
                <a:gd name="T33" fmla="*/ 60 h 300"/>
                <a:gd name="T34" fmla="*/ 96 w 208"/>
                <a:gd name="T35" fmla="*/ 38 h 300"/>
                <a:gd name="T36" fmla="*/ 94 w 208"/>
                <a:gd name="T37" fmla="*/ 31 h 300"/>
                <a:gd name="T38" fmla="*/ 83 w 208"/>
                <a:gd name="T39" fmla="*/ 18 h 300"/>
                <a:gd name="T40" fmla="*/ 65 w 208"/>
                <a:gd name="T41" fmla="*/ 2 h 300"/>
                <a:gd name="T42" fmla="*/ 40 w 208"/>
                <a:gd name="T43" fmla="*/ 0 h 300"/>
                <a:gd name="T44" fmla="*/ 29 w 208"/>
                <a:gd name="T45" fmla="*/ 8 h 300"/>
                <a:gd name="T46" fmla="*/ 16 w 208"/>
                <a:gd name="T47" fmla="*/ 13 h 300"/>
                <a:gd name="T48" fmla="*/ 7 w 208"/>
                <a:gd name="T49" fmla="*/ 17 h 300"/>
                <a:gd name="T50" fmla="*/ 0 w 208"/>
                <a:gd name="T51" fmla="*/ 24 h 300"/>
                <a:gd name="T52" fmla="*/ 7 w 208"/>
                <a:gd name="T53" fmla="*/ 36 h 300"/>
                <a:gd name="T54" fmla="*/ 9 w 208"/>
                <a:gd name="T55" fmla="*/ 44 h 300"/>
                <a:gd name="T56" fmla="*/ 9 w 208"/>
                <a:gd name="T57" fmla="*/ 51 h 300"/>
                <a:gd name="T58" fmla="*/ 16 w 208"/>
                <a:gd name="T59" fmla="*/ 64 h 300"/>
                <a:gd name="T60" fmla="*/ 22 w 208"/>
                <a:gd name="T61" fmla="*/ 71 h 300"/>
                <a:gd name="T62" fmla="*/ 11 w 208"/>
                <a:gd name="T63" fmla="*/ 74 h 300"/>
                <a:gd name="T64" fmla="*/ 15 w 208"/>
                <a:gd name="T65" fmla="*/ 87 h 300"/>
                <a:gd name="T66" fmla="*/ 13 w 208"/>
                <a:gd name="T67" fmla="*/ 92 h 300"/>
                <a:gd name="T68" fmla="*/ 25 w 208"/>
                <a:gd name="T69" fmla="*/ 91 h 300"/>
                <a:gd name="T70" fmla="*/ 24 w 208"/>
                <a:gd name="T71" fmla="*/ 103 h 300"/>
                <a:gd name="T72" fmla="*/ 15 w 208"/>
                <a:gd name="T73" fmla="*/ 118 h 300"/>
                <a:gd name="T74" fmla="*/ 22 w 208"/>
                <a:gd name="T75" fmla="*/ 134 h 300"/>
                <a:gd name="T76" fmla="*/ 33 w 208"/>
                <a:gd name="T77" fmla="*/ 143 h 300"/>
                <a:gd name="T78" fmla="*/ 38 w 208"/>
                <a:gd name="T79" fmla="*/ 152 h 300"/>
                <a:gd name="T80" fmla="*/ 20 w 208"/>
                <a:gd name="T81" fmla="*/ 154 h 300"/>
                <a:gd name="T82" fmla="*/ 33 w 208"/>
                <a:gd name="T83" fmla="*/ 181 h 300"/>
                <a:gd name="T84" fmla="*/ 25 w 208"/>
                <a:gd name="T85" fmla="*/ 181 h 300"/>
                <a:gd name="T86" fmla="*/ 25 w 208"/>
                <a:gd name="T87" fmla="*/ 195 h 300"/>
                <a:gd name="T88" fmla="*/ 44 w 208"/>
                <a:gd name="T89" fmla="*/ 210 h 300"/>
                <a:gd name="T90" fmla="*/ 56 w 208"/>
                <a:gd name="T91" fmla="*/ 217 h 300"/>
                <a:gd name="T92" fmla="*/ 71 w 208"/>
                <a:gd name="T93" fmla="*/ 235 h 300"/>
                <a:gd name="T94" fmla="*/ 60 w 208"/>
                <a:gd name="T95" fmla="*/ 242 h 300"/>
                <a:gd name="T96" fmla="*/ 65 w 208"/>
                <a:gd name="T97" fmla="*/ 257 h 300"/>
                <a:gd name="T98" fmla="*/ 69 w 208"/>
                <a:gd name="T99" fmla="*/ 266 h 300"/>
                <a:gd name="T100" fmla="*/ 87 w 208"/>
                <a:gd name="T101" fmla="*/ 286 h 300"/>
                <a:gd name="T102" fmla="*/ 89 w 208"/>
                <a:gd name="T103" fmla="*/ 300 h 300"/>
                <a:gd name="T104" fmla="*/ 96 w 208"/>
                <a:gd name="T105" fmla="*/ 291 h 300"/>
                <a:gd name="T106" fmla="*/ 114 w 208"/>
                <a:gd name="T107" fmla="*/ 277 h 300"/>
                <a:gd name="T108" fmla="*/ 123 w 208"/>
                <a:gd name="T109" fmla="*/ 280 h 300"/>
                <a:gd name="T110" fmla="*/ 132 w 208"/>
                <a:gd name="T111" fmla="*/ 273 h 300"/>
                <a:gd name="T112" fmla="*/ 150 w 208"/>
                <a:gd name="T113" fmla="*/ 270 h 300"/>
                <a:gd name="T114" fmla="*/ 172 w 208"/>
                <a:gd name="T115" fmla="*/ 266 h 300"/>
                <a:gd name="T116" fmla="*/ 184 w 208"/>
                <a:gd name="T117" fmla="*/ 262 h 300"/>
                <a:gd name="T118" fmla="*/ 183 w 208"/>
                <a:gd name="T119" fmla="*/ 241 h 300"/>
                <a:gd name="T120" fmla="*/ 183 w 208"/>
                <a:gd name="T121" fmla="*/ 233 h 300"/>
                <a:gd name="T122" fmla="*/ 195 w 208"/>
                <a:gd name="T123" fmla="*/ 228 h 300"/>
                <a:gd name="T124" fmla="*/ 204 w 208"/>
                <a:gd name="T125" fmla="*/ 21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300">
                  <a:moveTo>
                    <a:pt x="208" y="210"/>
                  </a:moveTo>
                  <a:lnTo>
                    <a:pt x="208" y="208"/>
                  </a:lnTo>
                  <a:lnTo>
                    <a:pt x="206" y="208"/>
                  </a:lnTo>
                  <a:lnTo>
                    <a:pt x="204" y="208"/>
                  </a:lnTo>
                  <a:lnTo>
                    <a:pt x="204" y="206"/>
                  </a:lnTo>
                  <a:lnTo>
                    <a:pt x="202" y="206"/>
                  </a:lnTo>
                  <a:lnTo>
                    <a:pt x="201" y="204"/>
                  </a:lnTo>
                  <a:lnTo>
                    <a:pt x="201" y="203"/>
                  </a:lnTo>
                  <a:lnTo>
                    <a:pt x="201" y="203"/>
                  </a:lnTo>
                  <a:lnTo>
                    <a:pt x="201" y="203"/>
                  </a:lnTo>
                  <a:lnTo>
                    <a:pt x="199" y="201"/>
                  </a:lnTo>
                  <a:lnTo>
                    <a:pt x="199" y="201"/>
                  </a:lnTo>
                  <a:lnTo>
                    <a:pt x="199" y="199"/>
                  </a:lnTo>
                  <a:lnTo>
                    <a:pt x="195" y="195"/>
                  </a:lnTo>
                  <a:lnTo>
                    <a:pt x="195" y="195"/>
                  </a:lnTo>
                  <a:lnTo>
                    <a:pt x="195" y="195"/>
                  </a:lnTo>
                  <a:lnTo>
                    <a:pt x="193" y="195"/>
                  </a:lnTo>
                  <a:lnTo>
                    <a:pt x="193" y="195"/>
                  </a:lnTo>
                  <a:lnTo>
                    <a:pt x="192" y="195"/>
                  </a:lnTo>
                  <a:lnTo>
                    <a:pt x="192" y="195"/>
                  </a:lnTo>
                  <a:lnTo>
                    <a:pt x="192" y="195"/>
                  </a:lnTo>
                  <a:lnTo>
                    <a:pt x="192" y="194"/>
                  </a:lnTo>
                  <a:lnTo>
                    <a:pt x="192" y="194"/>
                  </a:lnTo>
                  <a:lnTo>
                    <a:pt x="190" y="194"/>
                  </a:lnTo>
                  <a:lnTo>
                    <a:pt x="190" y="194"/>
                  </a:lnTo>
                  <a:lnTo>
                    <a:pt x="190" y="194"/>
                  </a:lnTo>
                  <a:lnTo>
                    <a:pt x="188" y="192"/>
                  </a:lnTo>
                  <a:lnTo>
                    <a:pt x="188" y="192"/>
                  </a:lnTo>
                  <a:lnTo>
                    <a:pt x="188" y="192"/>
                  </a:lnTo>
                  <a:lnTo>
                    <a:pt x="186" y="192"/>
                  </a:lnTo>
                  <a:lnTo>
                    <a:pt x="184" y="190"/>
                  </a:lnTo>
                  <a:lnTo>
                    <a:pt x="184" y="190"/>
                  </a:lnTo>
                  <a:lnTo>
                    <a:pt x="184" y="188"/>
                  </a:lnTo>
                  <a:lnTo>
                    <a:pt x="183" y="185"/>
                  </a:lnTo>
                  <a:lnTo>
                    <a:pt x="183" y="185"/>
                  </a:lnTo>
                  <a:lnTo>
                    <a:pt x="183" y="183"/>
                  </a:lnTo>
                  <a:lnTo>
                    <a:pt x="183" y="183"/>
                  </a:lnTo>
                  <a:lnTo>
                    <a:pt x="183" y="183"/>
                  </a:lnTo>
                  <a:lnTo>
                    <a:pt x="183" y="183"/>
                  </a:lnTo>
                  <a:lnTo>
                    <a:pt x="183" y="183"/>
                  </a:lnTo>
                  <a:lnTo>
                    <a:pt x="183" y="183"/>
                  </a:lnTo>
                  <a:lnTo>
                    <a:pt x="183" y="183"/>
                  </a:lnTo>
                  <a:lnTo>
                    <a:pt x="183" y="181"/>
                  </a:lnTo>
                  <a:lnTo>
                    <a:pt x="183" y="181"/>
                  </a:lnTo>
                  <a:lnTo>
                    <a:pt x="183" y="181"/>
                  </a:lnTo>
                  <a:lnTo>
                    <a:pt x="183" y="181"/>
                  </a:lnTo>
                  <a:lnTo>
                    <a:pt x="183" y="181"/>
                  </a:lnTo>
                  <a:lnTo>
                    <a:pt x="183" y="181"/>
                  </a:lnTo>
                  <a:lnTo>
                    <a:pt x="183" y="181"/>
                  </a:lnTo>
                  <a:lnTo>
                    <a:pt x="183" y="181"/>
                  </a:lnTo>
                  <a:lnTo>
                    <a:pt x="183" y="179"/>
                  </a:lnTo>
                  <a:lnTo>
                    <a:pt x="183" y="179"/>
                  </a:lnTo>
                  <a:lnTo>
                    <a:pt x="183" y="177"/>
                  </a:lnTo>
                  <a:lnTo>
                    <a:pt x="181" y="177"/>
                  </a:lnTo>
                  <a:lnTo>
                    <a:pt x="181" y="176"/>
                  </a:lnTo>
                  <a:lnTo>
                    <a:pt x="179" y="176"/>
                  </a:lnTo>
                  <a:lnTo>
                    <a:pt x="179" y="176"/>
                  </a:lnTo>
                  <a:lnTo>
                    <a:pt x="179" y="174"/>
                  </a:lnTo>
                  <a:lnTo>
                    <a:pt x="179" y="174"/>
                  </a:lnTo>
                  <a:lnTo>
                    <a:pt x="177" y="172"/>
                  </a:lnTo>
                  <a:lnTo>
                    <a:pt x="177" y="172"/>
                  </a:lnTo>
                  <a:lnTo>
                    <a:pt x="177" y="170"/>
                  </a:lnTo>
                  <a:lnTo>
                    <a:pt x="177" y="170"/>
                  </a:lnTo>
                  <a:lnTo>
                    <a:pt x="177" y="168"/>
                  </a:lnTo>
                  <a:lnTo>
                    <a:pt x="175" y="167"/>
                  </a:lnTo>
                  <a:lnTo>
                    <a:pt x="177" y="165"/>
                  </a:lnTo>
                  <a:lnTo>
                    <a:pt x="177" y="163"/>
                  </a:lnTo>
                  <a:lnTo>
                    <a:pt x="177" y="161"/>
                  </a:lnTo>
                  <a:lnTo>
                    <a:pt x="177" y="159"/>
                  </a:lnTo>
                  <a:lnTo>
                    <a:pt x="177" y="159"/>
                  </a:lnTo>
                  <a:lnTo>
                    <a:pt x="179" y="158"/>
                  </a:lnTo>
                  <a:lnTo>
                    <a:pt x="179" y="158"/>
                  </a:lnTo>
                  <a:lnTo>
                    <a:pt x="179" y="158"/>
                  </a:lnTo>
                  <a:lnTo>
                    <a:pt x="179" y="154"/>
                  </a:lnTo>
                  <a:lnTo>
                    <a:pt x="179" y="154"/>
                  </a:lnTo>
                  <a:lnTo>
                    <a:pt x="179" y="152"/>
                  </a:lnTo>
                  <a:lnTo>
                    <a:pt x="181" y="152"/>
                  </a:lnTo>
                  <a:lnTo>
                    <a:pt x="183" y="152"/>
                  </a:lnTo>
                  <a:lnTo>
                    <a:pt x="183" y="152"/>
                  </a:lnTo>
                  <a:lnTo>
                    <a:pt x="184" y="152"/>
                  </a:lnTo>
                  <a:lnTo>
                    <a:pt x="184" y="152"/>
                  </a:lnTo>
                  <a:lnTo>
                    <a:pt x="184" y="150"/>
                  </a:lnTo>
                  <a:lnTo>
                    <a:pt x="186" y="148"/>
                  </a:lnTo>
                  <a:lnTo>
                    <a:pt x="186" y="148"/>
                  </a:lnTo>
                  <a:lnTo>
                    <a:pt x="188" y="148"/>
                  </a:lnTo>
                  <a:lnTo>
                    <a:pt x="188" y="148"/>
                  </a:lnTo>
                  <a:lnTo>
                    <a:pt x="188" y="148"/>
                  </a:lnTo>
                  <a:lnTo>
                    <a:pt x="188" y="147"/>
                  </a:lnTo>
                  <a:lnTo>
                    <a:pt x="188" y="145"/>
                  </a:lnTo>
                  <a:lnTo>
                    <a:pt x="188" y="145"/>
                  </a:lnTo>
                  <a:lnTo>
                    <a:pt x="188" y="145"/>
                  </a:lnTo>
                  <a:lnTo>
                    <a:pt x="190" y="143"/>
                  </a:lnTo>
                  <a:lnTo>
                    <a:pt x="190" y="143"/>
                  </a:lnTo>
                  <a:lnTo>
                    <a:pt x="188" y="141"/>
                  </a:lnTo>
                  <a:lnTo>
                    <a:pt x="188" y="141"/>
                  </a:lnTo>
                  <a:lnTo>
                    <a:pt x="190" y="141"/>
                  </a:lnTo>
                  <a:lnTo>
                    <a:pt x="190" y="141"/>
                  </a:lnTo>
                  <a:lnTo>
                    <a:pt x="190" y="139"/>
                  </a:lnTo>
                  <a:lnTo>
                    <a:pt x="190" y="139"/>
                  </a:lnTo>
                  <a:lnTo>
                    <a:pt x="192" y="138"/>
                  </a:lnTo>
                  <a:lnTo>
                    <a:pt x="193" y="138"/>
                  </a:lnTo>
                  <a:lnTo>
                    <a:pt x="193" y="138"/>
                  </a:lnTo>
                  <a:lnTo>
                    <a:pt x="193" y="136"/>
                  </a:lnTo>
                  <a:lnTo>
                    <a:pt x="193" y="132"/>
                  </a:lnTo>
                  <a:lnTo>
                    <a:pt x="193" y="132"/>
                  </a:lnTo>
                  <a:lnTo>
                    <a:pt x="192" y="132"/>
                  </a:lnTo>
                  <a:lnTo>
                    <a:pt x="190" y="132"/>
                  </a:lnTo>
                  <a:lnTo>
                    <a:pt x="188" y="130"/>
                  </a:lnTo>
                  <a:lnTo>
                    <a:pt x="186" y="129"/>
                  </a:lnTo>
                  <a:lnTo>
                    <a:pt x="184" y="127"/>
                  </a:lnTo>
                  <a:lnTo>
                    <a:pt x="184" y="125"/>
                  </a:lnTo>
                  <a:lnTo>
                    <a:pt x="184" y="125"/>
                  </a:lnTo>
                  <a:lnTo>
                    <a:pt x="184" y="123"/>
                  </a:lnTo>
                  <a:lnTo>
                    <a:pt x="184" y="123"/>
                  </a:lnTo>
                  <a:lnTo>
                    <a:pt x="184" y="123"/>
                  </a:lnTo>
                  <a:lnTo>
                    <a:pt x="183" y="121"/>
                  </a:lnTo>
                  <a:lnTo>
                    <a:pt x="183" y="121"/>
                  </a:lnTo>
                  <a:lnTo>
                    <a:pt x="183" y="120"/>
                  </a:lnTo>
                  <a:lnTo>
                    <a:pt x="183" y="120"/>
                  </a:lnTo>
                  <a:lnTo>
                    <a:pt x="183" y="118"/>
                  </a:lnTo>
                  <a:lnTo>
                    <a:pt x="183" y="118"/>
                  </a:lnTo>
                  <a:lnTo>
                    <a:pt x="184" y="118"/>
                  </a:lnTo>
                  <a:lnTo>
                    <a:pt x="186" y="118"/>
                  </a:lnTo>
                  <a:lnTo>
                    <a:pt x="186" y="118"/>
                  </a:lnTo>
                  <a:lnTo>
                    <a:pt x="186" y="118"/>
                  </a:lnTo>
                  <a:lnTo>
                    <a:pt x="186" y="116"/>
                  </a:lnTo>
                  <a:lnTo>
                    <a:pt x="186" y="114"/>
                  </a:lnTo>
                  <a:lnTo>
                    <a:pt x="188" y="114"/>
                  </a:lnTo>
                  <a:lnTo>
                    <a:pt x="188" y="114"/>
                  </a:lnTo>
                  <a:lnTo>
                    <a:pt x="190" y="114"/>
                  </a:lnTo>
                  <a:lnTo>
                    <a:pt x="190" y="114"/>
                  </a:lnTo>
                  <a:lnTo>
                    <a:pt x="193" y="116"/>
                  </a:lnTo>
                  <a:lnTo>
                    <a:pt x="193" y="116"/>
                  </a:lnTo>
                  <a:lnTo>
                    <a:pt x="195" y="116"/>
                  </a:lnTo>
                  <a:lnTo>
                    <a:pt x="195" y="114"/>
                  </a:lnTo>
                  <a:lnTo>
                    <a:pt x="197" y="114"/>
                  </a:lnTo>
                  <a:lnTo>
                    <a:pt x="197" y="112"/>
                  </a:lnTo>
                  <a:lnTo>
                    <a:pt x="195" y="111"/>
                  </a:lnTo>
                  <a:lnTo>
                    <a:pt x="193" y="109"/>
                  </a:lnTo>
                  <a:lnTo>
                    <a:pt x="190" y="109"/>
                  </a:lnTo>
                  <a:lnTo>
                    <a:pt x="188" y="109"/>
                  </a:lnTo>
                  <a:lnTo>
                    <a:pt x="186" y="107"/>
                  </a:lnTo>
                  <a:lnTo>
                    <a:pt x="183" y="103"/>
                  </a:lnTo>
                  <a:lnTo>
                    <a:pt x="183" y="102"/>
                  </a:lnTo>
                  <a:lnTo>
                    <a:pt x="181" y="102"/>
                  </a:lnTo>
                  <a:lnTo>
                    <a:pt x="181" y="102"/>
                  </a:lnTo>
                  <a:lnTo>
                    <a:pt x="179" y="103"/>
                  </a:lnTo>
                  <a:lnTo>
                    <a:pt x="177" y="105"/>
                  </a:lnTo>
                  <a:lnTo>
                    <a:pt x="177" y="105"/>
                  </a:lnTo>
                  <a:lnTo>
                    <a:pt x="175" y="105"/>
                  </a:lnTo>
                  <a:lnTo>
                    <a:pt x="174" y="107"/>
                  </a:lnTo>
                  <a:lnTo>
                    <a:pt x="174" y="107"/>
                  </a:lnTo>
                  <a:lnTo>
                    <a:pt x="168" y="118"/>
                  </a:lnTo>
                  <a:lnTo>
                    <a:pt x="166" y="118"/>
                  </a:lnTo>
                  <a:lnTo>
                    <a:pt x="166" y="118"/>
                  </a:lnTo>
                  <a:lnTo>
                    <a:pt x="165" y="118"/>
                  </a:lnTo>
                  <a:lnTo>
                    <a:pt x="165" y="118"/>
                  </a:lnTo>
                  <a:lnTo>
                    <a:pt x="163" y="118"/>
                  </a:lnTo>
                  <a:lnTo>
                    <a:pt x="163" y="114"/>
                  </a:lnTo>
                  <a:lnTo>
                    <a:pt x="163" y="114"/>
                  </a:lnTo>
                  <a:lnTo>
                    <a:pt x="161" y="114"/>
                  </a:lnTo>
                  <a:lnTo>
                    <a:pt x="161" y="114"/>
                  </a:lnTo>
                  <a:lnTo>
                    <a:pt x="161" y="112"/>
                  </a:lnTo>
                  <a:lnTo>
                    <a:pt x="161" y="112"/>
                  </a:lnTo>
                  <a:lnTo>
                    <a:pt x="161" y="112"/>
                  </a:lnTo>
                  <a:lnTo>
                    <a:pt x="161" y="111"/>
                  </a:lnTo>
                  <a:lnTo>
                    <a:pt x="159" y="109"/>
                  </a:lnTo>
                  <a:lnTo>
                    <a:pt x="159" y="107"/>
                  </a:lnTo>
                  <a:lnTo>
                    <a:pt x="157" y="107"/>
                  </a:lnTo>
                  <a:lnTo>
                    <a:pt x="152" y="105"/>
                  </a:lnTo>
                  <a:lnTo>
                    <a:pt x="152" y="105"/>
                  </a:lnTo>
                  <a:lnTo>
                    <a:pt x="150" y="105"/>
                  </a:lnTo>
                  <a:lnTo>
                    <a:pt x="148" y="105"/>
                  </a:lnTo>
                  <a:lnTo>
                    <a:pt x="146" y="107"/>
                  </a:lnTo>
                  <a:lnTo>
                    <a:pt x="145" y="107"/>
                  </a:lnTo>
                  <a:lnTo>
                    <a:pt x="141" y="105"/>
                  </a:lnTo>
                  <a:lnTo>
                    <a:pt x="139" y="103"/>
                  </a:lnTo>
                  <a:lnTo>
                    <a:pt x="139" y="102"/>
                  </a:lnTo>
                  <a:lnTo>
                    <a:pt x="139" y="102"/>
                  </a:lnTo>
                  <a:lnTo>
                    <a:pt x="137" y="100"/>
                  </a:lnTo>
                  <a:lnTo>
                    <a:pt x="137" y="100"/>
                  </a:lnTo>
                  <a:lnTo>
                    <a:pt x="136" y="98"/>
                  </a:lnTo>
                  <a:lnTo>
                    <a:pt x="134" y="100"/>
                  </a:lnTo>
                  <a:lnTo>
                    <a:pt x="128" y="98"/>
                  </a:lnTo>
                  <a:lnTo>
                    <a:pt x="128" y="98"/>
                  </a:lnTo>
                  <a:lnTo>
                    <a:pt x="127" y="96"/>
                  </a:lnTo>
                  <a:lnTo>
                    <a:pt x="127" y="96"/>
                  </a:lnTo>
                  <a:lnTo>
                    <a:pt x="127" y="96"/>
                  </a:lnTo>
                  <a:lnTo>
                    <a:pt x="127" y="96"/>
                  </a:lnTo>
                  <a:lnTo>
                    <a:pt x="125" y="94"/>
                  </a:lnTo>
                  <a:lnTo>
                    <a:pt x="127" y="94"/>
                  </a:lnTo>
                  <a:lnTo>
                    <a:pt x="127" y="94"/>
                  </a:lnTo>
                  <a:lnTo>
                    <a:pt x="127" y="92"/>
                  </a:lnTo>
                  <a:lnTo>
                    <a:pt x="128" y="92"/>
                  </a:lnTo>
                  <a:lnTo>
                    <a:pt x="132" y="92"/>
                  </a:lnTo>
                  <a:lnTo>
                    <a:pt x="132" y="92"/>
                  </a:lnTo>
                  <a:lnTo>
                    <a:pt x="134" y="92"/>
                  </a:lnTo>
                  <a:lnTo>
                    <a:pt x="136" y="91"/>
                  </a:lnTo>
                  <a:lnTo>
                    <a:pt x="136" y="91"/>
                  </a:lnTo>
                  <a:lnTo>
                    <a:pt x="136" y="89"/>
                  </a:lnTo>
                  <a:lnTo>
                    <a:pt x="134" y="89"/>
                  </a:lnTo>
                  <a:lnTo>
                    <a:pt x="132" y="87"/>
                  </a:lnTo>
                  <a:lnTo>
                    <a:pt x="132" y="87"/>
                  </a:lnTo>
                  <a:lnTo>
                    <a:pt x="128" y="87"/>
                  </a:lnTo>
                  <a:lnTo>
                    <a:pt x="128" y="85"/>
                  </a:lnTo>
                  <a:lnTo>
                    <a:pt x="128" y="85"/>
                  </a:lnTo>
                  <a:lnTo>
                    <a:pt x="128" y="85"/>
                  </a:lnTo>
                  <a:lnTo>
                    <a:pt x="128" y="83"/>
                  </a:lnTo>
                  <a:lnTo>
                    <a:pt x="127" y="83"/>
                  </a:lnTo>
                  <a:lnTo>
                    <a:pt x="127" y="83"/>
                  </a:lnTo>
                  <a:lnTo>
                    <a:pt x="127" y="83"/>
                  </a:lnTo>
                  <a:lnTo>
                    <a:pt x="127" y="83"/>
                  </a:lnTo>
                  <a:lnTo>
                    <a:pt x="127" y="82"/>
                  </a:lnTo>
                  <a:lnTo>
                    <a:pt x="127" y="82"/>
                  </a:lnTo>
                  <a:lnTo>
                    <a:pt x="128" y="82"/>
                  </a:lnTo>
                  <a:lnTo>
                    <a:pt x="128" y="82"/>
                  </a:lnTo>
                  <a:lnTo>
                    <a:pt x="130" y="82"/>
                  </a:lnTo>
                  <a:lnTo>
                    <a:pt x="130" y="82"/>
                  </a:lnTo>
                  <a:lnTo>
                    <a:pt x="130" y="80"/>
                  </a:lnTo>
                  <a:lnTo>
                    <a:pt x="130" y="80"/>
                  </a:lnTo>
                  <a:lnTo>
                    <a:pt x="130" y="80"/>
                  </a:lnTo>
                  <a:lnTo>
                    <a:pt x="130" y="78"/>
                  </a:lnTo>
                  <a:lnTo>
                    <a:pt x="130" y="78"/>
                  </a:lnTo>
                  <a:lnTo>
                    <a:pt x="130" y="78"/>
                  </a:lnTo>
                  <a:lnTo>
                    <a:pt x="130" y="78"/>
                  </a:lnTo>
                  <a:lnTo>
                    <a:pt x="130" y="76"/>
                  </a:lnTo>
                  <a:lnTo>
                    <a:pt x="130" y="76"/>
                  </a:lnTo>
                  <a:lnTo>
                    <a:pt x="130" y="76"/>
                  </a:lnTo>
                  <a:lnTo>
                    <a:pt x="132" y="76"/>
                  </a:lnTo>
                  <a:lnTo>
                    <a:pt x="132" y="76"/>
                  </a:lnTo>
                  <a:lnTo>
                    <a:pt x="132" y="76"/>
                  </a:lnTo>
                  <a:lnTo>
                    <a:pt x="134" y="74"/>
                  </a:lnTo>
                  <a:lnTo>
                    <a:pt x="134" y="74"/>
                  </a:lnTo>
                  <a:lnTo>
                    <a:pt x="134" y="73"/>
                  </a:lnTo>
                  <a:lnTo>
                    <a:pt x="132" y="73"/>
                  </a:lnTo>
                  <a:lnTo>
                    <a:pt x="132" y="71"/>
                  </a:lnTo>
                  <a:lnTo>
                    <a:pt x="130" y="71"/>
                  </a:lnTo>
                  <a:lnTo>
                    <a:pt x="128" y="69"/>
                  </a:lnTo>
                  <a:lnTo>
                    <a:pt x="123" y="67"/>
                  </a:lnTo>
                  <a:lnTo>
                    <a:pt x="121" y="67"/>
                  </a:lnTo>
                  <a:lnTo>
                    <a:pt x="121" y="67"/>
                  </a:lnTo>
                  <a:lnTo>
                    <a:pt x="119" y="65"/>
                  </a:lnTo>
                  <a:lnTo>
                    <a:pt x="118" y="65"/>
                  </a:lnTo>
                  <a:lnTo>
                    <a:pt x="116" y="62"/>
                  </a:lnTo>
                  <a:lnTo>
                    <a:pt x="116" y="62"/>
                  </a:lnTo>
                  <a:lnTo>
                    <a:pt x="116" y="62"/>
                  </a:lnTo>
                  <a:lnTo>
                    <a:pt x="114" y="64"/>
                  </a:lnTo>
                  <a:lnTo>
                    <a:pt x="114" y="64"/>
                  </a:lnTo>
                  <a:lnTo>
                    <a:pt x="114" y="64"/>
                  </a:lnTo>
                  <a:lnTo>
                    <a:pt x="112" y="62"/>
                  </a:lnTo>
                  <a:lnTo>
                    <a:pt x="112" y="62"/>
                  </a:lnTo>
                  <a:lnTo>
                    <a:pt x="112" y="62"/>
                  </a:lnTo>
                  <a:lnTo>
                    <a:pt x="109" y="60"/>
                  </a:lnTo>
                  <a:lnTo>
                    <a:pt x="107" y="60"/>
                  </a:lnTo>
                  <a:lnTo>
                    <a:pt x="107" y="60"/>
                  </a:lnTo>
                  <a:lnTo>
                    <a:pt x="105" y="56"/>
                  </a:lnTo>
                  <a:lnTo>
                    <a:pt x="101" y="55"/>
                  </a:lnTo>
                  <a:lnTo>
                    <a:pt x="100" y="51"/>
                  </a:lnTo>
                  <a:lnTo>
                    <a:pt x="100" y="51"/>
                  </a:lnTo>
                  <a:lnTo>
                    <a:pt x="98" y="51"/>
                  </a:lnTo>
                  <a:lnTo>
                    <a:pt x="98" y="49"/>
                  </a:lnTo>
                  <a:lnTo>
                    <a:pt x="98" y="49"/>
                  </a:lnTo>
                  <a:lnTo>
                    <a:pt x="96" y="49"/>
                  </a:lnTo>
                  <a:lnTo>
                    <a:pt x="98" y="47"/>
                  </a:lnTo>
                  <a:lnTo>
                    <a:pt x="98" y="47"/>
                  </a:lnTo>
                  <a:lnTo>
                    <a:pt x="98" y="46"/>
                  </a:lnTo>
                  <a:lnTo>
                    <a:pt x="98" y="44"/>
                  </a:lnTo>
                  <a:lnTo>
                    <a:pt x="96" y="42"/>
                  </a:lnTo>
                  <a:lnTo>
                    <a:pt x="96" y="40"/>
                  </a:lnTo>
                  <a:lnTo>
                    <a:pt x="96" y="38"/>
                  </a:lnTo>
                  <a:lnTo>
                    <a:pt x="98" y="36"/>
                  </a:lnTo>
                  <a:lnTo>
                    <a:pt x="98" y="36"/>
                  </a:lnTo>
                  <a:lnTo>
                    <a:pt x="98" y="36"/>
                  </a:lnTo>
                  <a:lnTo>
                    <a:pt x="98" y="31"/>
                  </a:lnTo>
                  <a:lnTo>
                    <a:pt x="98" y="31"/>
                  </a:lnTo>
                  <a:lnTo>
                    <a:pt x="98" y="31"/>
                  </a:lnTo>
                  <a:lnTo>
                    <a:pt x="98" y="29"/>
                  </a:lnTo>
                  <a:lnTo>
                    <a:pt x="98" y="29"/>
                  </a:lnTo>
                  <a:lnTo>
                    <a:pt x="96" y="29"/>
                  </a:lnTo>
                  <a:lnTo>
                    <a:pt x="96" y="29"/>
                  </a:lnTo>
                  <a:lnTo>
                    <a:pt x="96" y="29"/>
                  </a:lnTo>
                  <a:lnTo>
                    <a:pt x="96" y="31"/>
                  </a:lnTo>
                  <a:lnTo>
                    <a:pt x="94" y="31"/>
                  </a:lnTo>
                  <a:lnTo>
                    <a:pt x="94" y="31"/>
                  </a:lnTo>
                  <a:lnTo>
                    <a:pt x="94" y="31"/>
                  </a:lnTo>
                  <a:lnTo>
                    <a:pt x="92" y="31"/>
                  </a:lnTo>
                  <a:lnTo>
                    <a:pt x="92" y="29"/>
                  </a:lnTo>
                  <a:lnTo>
                    <a:pt x="90" y="27"/>
                  </a:lnTo>
                  <a:lnTo>
                    <a:pt x="90" y="27"/>
                  </a:lnTo>
                  <a:lnTo>
                    <a:pt x="90" y="27"/>
                  </a:lnTo>
                  <a:lnTo>
                    <a:pt x="90" y="27"/>
                  </a:lnTo>
                  <a:lnTo>
                    <a:pt x="90" y="26"/>
                  </a:lnTo>
                  <a:lnTo>
                    <a:pt x="90" y="24"/>
                  </a:lnTo>
                  <a:lnTo>
                    <a:pt x="90" y="24"/>
                  </a:lnTo>
                  <a:lnTo>
                    <a:pt x="89" y="24"/>
                  </a:lnTo>
                  <a:lnTo>
                    <a:pt x="89" y="24"/>
                  </a:lnTo>
                  <a:lnTo>
                    <a:pt x="87" y="20"/>
                  </a:lnTo>
                  <a:lnTo>
                    <a:pt x="87" y="20"/>
                  </a:lnTo>
                  <a:lnTo>
                    <a:pt x="85" y="18"/>
                  </a:lnTo>
                  <a:lnTo>
                    <a:pt x="83" y="18"/>
                  </a:lnTo>
                  <a:lnTo>
                    <a:pt x="83" y="18"/>
                  </a:lnTo>
                  <a:lnTo>
                    <a:pt x="80" y="17"/>
                  </a:lnTo>
                  <a:lnTo>
                    <a:pt x="80" y="15"/>
                  </a:lnTo>
                  <a:lnTo>
                    <a:pt x="78" y="15"/>
                  </a:lnTo>
                  <a:lnTo>
                    <a:pt x="76" y="13"/>
                  </a:lnTo>
                  <a:lnTo>
                    <a:pt x="76" y="13"/>
                  </a:lnTo>
                  <a:lnTo>
                    <a:pt x="74" y="9"/>
                  </a:lnTo>
                  <a:lnTo>
                    <a:pt x="74" y="8"/>
                  </a:lnTo>
                  <a:lnTo>
                    <a:pt x="71" y="4"/>
                  </a:lnTo>
                  <a:lnTo>
                    <a:pt x="67" y="2"/>
                  </a:lnTo>
                  <a:lnTo>
                    <a:pt x="67" y="2"/>
                  </a:lnTo>
                  <a:lnTo>
                    <a:pt x="65" y="2"/>
                  </a:lnTo>
                  <a:lnTo>
                    <a:pt x="65" y="2"/>
                  </a:lnTo>
                  <a:lnTo>
                    <a:pt x="65" y="2"/>
                  </a:lnTo>
                  <a:lnTo>
                    <a:pt x="65" y="2"/>
                  </a:lnTo>
                  <a:lnTo>
                    <a:pt x="63" y="0"/>
                  </a:lnTo>
                  <a:lnTo>
                    <a:pt x="63" y="0"/>
                  </a:lnTo>
                  <a:lnTo>
                    <a:pt x="63" y="0"/>
                  </a:lnTo>
                  <a:lnTo>
                    <a:pt x="62" y="2"/>
                  </a:lnTo>
                  <a:lnTo>
                    <a:pt x="60" y="2"/>
                  </a:lnTo>
                  <a:lnTo>
                    <a:pt x="58" y="0"/>
                  </a:lnTo>
                  <a:lnTo>
                    <a:pt x="54" y="0"/>
                  </a:lnTo>
                  <a:lnTo>
                    <a:pt x="53" y="0"/>
                  </a:lnTo>
                  <a:lnTo>
                    <a:pt x="53" y="0"/>
                  </a:lnTo>
                  <a:lnTo>
                    <a:pt x="47" y="2"/>
                  </a:lnTo>
                  <a:lnTo>
                    <a:pt x="47" y="2"/>
                  </a:lnTo>
                  <a:lnTo>
                    <a:pt x="44" y="0"/>
                  </a:lnTo>
                  <a:lnTo>
                    <a:pt x="44" y="0"/>
                  </a:lnTo>
                  <a:lnTo>
                    <a:pt x="42" y="0"/>
                  </a:lnTo>
                  <a:lnTo>
                    <a:pt x="40" y="0"/>
                  </a:lnTo>
                  <a:lnTo>
                    <a:pt x="38" y="0"/>
                  </a:lnTo>
                  <a:lnTo>
                    <a:pt x="36" y="0"/>
                  </a:lnTo>
                  <a:lnTo>
                    <a:pt x="36" y="0"/>
                  </a:lnTo>
                  <a:lnTo>
                    <a:pt x="34" y="0"/>
                  </a:lnTo>
                  <a:lnTo>
                    <a:pt x="33" y="2"/>
                  </a:lnTo>
                  <a:lnTo>
                    <a:pt x="33" y="2"/>
                  </a:lnTo>
                  <a:lnTo>
                    <a:pt x="33" y="2"/>
                  </a:lnTo>
                  <a:lnTo>
                    <a:pt x="33" y="4"/>
                  </a:lnTo>
                  <a:lnTo>
                    <a:pt x="33" y="4"/>
                  </a:lnTo>
                  <a:lnTo>
                    <a:pt x="33" y="6"/>
                  </a:lnTo>
                  <a:lnTo>
                    <a:pt x="31" y="6"/>
                  </a:lnTo>
                  <a:lnTo>
                    <a:pt x="31" y="6"/>
                  </a:lnTo>
                  <a:lnTo>
                    <a:pt x="31" y="6"/>
                  </a:lnTo>
                  <a:lnTo>
                    <a:pt x="31" y="8"/>
                  </a:lnTo>
                  <a:lnTo>
                    <a:pt x="29" y="8"/>
                  </a:lnTo>
                  <a:lnTo>
                    <a:pt x="29" y="8"/>
                  </a:lnTo>
                  <a:lnTo>
                    <a:pt x="29" y="8"/>
                  </a:lnTo>
                  <a:lnTo>
                    <a:pt x="29" y="8"/>
                  </a:lnTo>
                  <a:lnTo>
                    <a:pt x="27" y="9"/>
                  </a:lnTo>
                  <a:lnTo>
                    <a:pt x="27" y="9"/>
                  </a:lnTo>
                  <a:lnTo>
                    <a:pt x="27" y="9"/>
                  </a:lnTo>
                  <a:lnTo>
                    <a:pt x="25" y="9"/>
                  </a:lnTo>
                  <a:lnTo>
                    <a:pt x="24" y="9"/>
                  </a:lnTo>
                  <a:lnTo>
                    <a:pt x="24" y="11"/>
                  </a:lnTo>
                  <a:lnTo>
                    <a:pt x="22" y="11"/>
                  </a:lnTo>
                  <a:lnTo>
                    <a:pt x="22" y="11"/>
                  </a:lnTo>
                  <a:lnTo>
                    <a:pt x="22" y="13"/>
                  </a:lnTo>
                  <a:lnTo>
                    <a:pt x="22" y="13"/>
                  </a:lnTo>
                  <a:lnTo>
                    <a:pt x="20" y="13"/>
                  </a:lnTo>
                  <a:lnTo>
                    <a:pt x="16" y="13"/>
                  </a:lnTo>
                  <a:lnTo>
                    <a:pt x="15" y="13"/>
                  </a:lnTo>
                  <a:lnTo>
                    <a:pt x="15" y="13"/>
                  </a:lnTo>
                  <a:lnTo>
                    <a:pt x="15" y="11"/>
                  </a:lnTo>
                  <a:lnTo>
                    <a:pt x="13" y="11"/>
                  </a:lnTo>
                  <a:lnTo>
                    <a:pt x="11" y="11"/>
                  </a:lnTo>
                  <a:lnTo>
                    <a:pt x="11" y="13"/>
                  </a:lnTo>
                  <a:lnTo>
                    <a:pt x="11" y="15"/>
                  </a:lnTo>
                  <a:lnTo>
                    <a:pt x="9" y="15"/>
                  </a:lnTo>
                  <a:lnTo>
                    <a:pt x="9" y="15"/>
                  </a:lnTo>
                  <a:lnTo>
                    <a:pt x="7" y="15"/>
                  </a:lnTo>
                  <a:lnTo>
                    <a:pt x="7" y="17"/>
                  </a:lnTo>
                  <a:lnTo>
                    <a:pt x="7" y="17"/>
                  </a:lnTo>
                  <a:lnTo>
                    <a:pt x="7" y="17"/>
                  </a:lnTo>
                  <a:lnTo>
                    <a:pt x="7" y="17"/>
                  </a:lnTo>
                  <a:lnTo>
                    <a:pt x="7" y="17"/>
                  </a:lnTo>
                  <a:lnTo>
                    <a:pt x="7" y="18"/>
                  </a:lnTo>
                  <a:lnTo>
                    <a:pt x="7" y="18"/>
                  </a:lnTo>
                  <a:lnTo>
                    <a:pt x="7" y="17"/>
                  </a:lnTo>
                  <a:lnTo>
                    <a:pt x="4" y="17"/>
                  </a:lnTo>
                  <a:lnTo>
                    <a:pt x="4" y="18"/>
                  </a:lnTo>
                  <a:lnTo>
                    <a:pt x="2" y="18"/>
                  </a:lnTo>
                  <a:lnTo>
                    <a:pt x="2" y="18"/>
                  </a:lnTo>
                  <a:lnTo>
                    <a:pt x="2" y="20"/>
                  </a:lnTo>
                  <a:lnTo>
                    <a:pt x="4" y="20"/>
                  </a:lnTo>
                  <a:lnTo>
                    <a:pt x="4" y="20"/>
                  </a:lnTo>
                  <a:lnTo>
                    <a:pt x="4" y="22"/>
                  </a:lnTo>
                  <a:lnTo>
                    <a:pt x="4" y="22"/>
                  </a:lnTo>
                  <a:lnTo>
                    <a:pt x="2" y="22"/>
                  </a:lnTo>
                  <a:lnTo>
                    <a:pt x="2" y="22"/>
                  </a:lnTo>
                  <a:lnTo>
                    <a:pt x="0" y="24"/>
                  </a:lnTo>
                  <a:lnTo>
                    <a:pt x="0" y="24"/>
                  </a:lnTo>
                  <a:lnTo>
                    <a:pt x="0" y="26"/>
                  </a:lnTo>
                  <a:lnTo>
                    <a:pt x="0" y="26"/>
                  </a:lnTo>
                  <a:lnTo>
                    <a:pt x="0" y="26"/>
                  </a:lnTo>
                  <a:lnTo>
                    <a:pt x="2" y="27"/>
                  </a:lnTo>
                  <a:lnTo>
                    <a:pt x="2" y="27"/>
                  </a:lnTo>
                  <a:lnTo>
                    <a:pt x="4" y="29"/>
                  </a:lnTo>
                  <a:lnTo>
                    <a:pt x="4" y="29"/>
                  </a:lnTo>
                  <a:lnTo>
                    <a:pt x="4" y="33"/>
                  </a:lnTo>
                  <a:lnTo>
                    <a:pt x="4" y="33"/>
                  </a:lnTo>
                  <a:lnTo>
                    <a:pt x="6" y="33"/>
                  </a:lnTo>
                  <a:lnTo>
                    <a:pt x="6" y="35"/>
                  </a:lnTo>
                  <a:lnTo>
                    <a:pt x="7" y="35"/>
                  </a:lnTo>
                  <a:lnTo>
                    <a:pt x="7" y="36"/>
                  </a:lnTo>
                  <a:lnTo>
                    <a:pt x="7" y="36"/>
                  </a:lnTo>
                  <a:lnTo>
                    <a:pt x="6" y="38"/>
                  </a:lnTo>
                  <a:lnTo>
                    <a:pt x="4" y="38"/>
                  </a:lnTo>
                  <a:lnTo>
                    <a:pt x="4" y="40"/>
                  </a:lnTo>
                  <a:lnTo>
                    <a:pt x="4" y="40"/>
                  </a:lnTo>
                  <a:lnTo>
                    <a:pt x="4" y="42"/>
                  </a:lnTo>
                  <a:lnTo>
                    <a:pt x="4" y="42"/>
                  </a:lnTo>
                  <a:lnTo>
                    <a:pt x="4" y="44"/>
                  </a:lnTo>
                  <a:lnTo>
                    <a:pt x="6" y="46"/>
                  </a:lnTo>
                  <a:lnTo>
                    <a:pt x="6" y="46"/>
                  </a:lnTo>
                  <a:lnTo>
                    <a:pt x="6" y="46"/>
                  </a:lnTo>
                  <a:lnTo>
                    <a:pt x="7" y="44"/>
                  </a:lnTo>
                  <a:lnTo>
                    <a:pt x="7" y="44"/>
                  </a:lnTo>
                  <a:lnTo>
                    <a:pt x="9" y="44"/>
                  </a:lnTo>
                  <a:lnTo>
                    <a:pt x="9" y="44"/>
                  </a:lnTo>
                  <a:lnTo>
                    <a:pt x="9" y="44"/>
                  </a:lnTo>
                  <a:lnTo>
                    <a:pt x="9" y="44"/>
                  </a:lnTo>
                  <a:lnTo>
                    <a:pt x="9" y="44"/>
                  </a:lnTo>
                  <a:lnTo>
                    <a:pt x="11" y="44"/>
                  </a:lnTo>
                  <a:lnTo>
                    <a:pt x="11" y="46"/>
                  </a:lnTo>
                  <a:lnTo>
                    <a:pt x="11" y="46"/>
                  </a:lnTo>
                  <a:lnTo>
                    <a:pt x="11" y="46"/>
                  </a:lnTo>
                  <a:lnTo>
                    <a:pt x="13" y="46"/>
                  </a:lnTo>
                  <a:lnTo>
                    <a:pt x="13" y="46"/>
                  </a:lnTo>
                  <a:lnTo>
                    <a:pt x="13" y="47"/>
                  </a:lnTo>
                  <a:lnTo>
                    <a:pt x="13" y="49"/>
                  </a:lnTo>
                  <a:lnTo>
                    <a:pt x="9" y="47"/>
                  </a:lnTo>
                  <a:lnTo>
                    <a:pt x="9" y="47"/>
                  </a:lnTo>
                  <a:lnTo>
                    <a:pt x="7" y="49"/>
                  </a:lnTo>
                  <a:lnTo>
                    <a:pt x="9" y="51"/>
                  </a:lnTo>
                  <a:lnTo>
                    <a:pt x="9" y="51"/>
                  </a:lnTo>
                  <a:lnTo>
                    <a:pt x="9" y="53"/>
                  </a:lnTo>
                  <a:lnTo>
                    <a:pt x="11" y="53"/>
                  </a:lnTo>
                  <a:lnTo>
                    <a:pt x="9" y="55"/>
                  </a:lnTo>
                  <a:lnTo>
                    <a:pt x="7" y="55"/>
                  </a:lnTo>
                  <a:lnTo>
                    <a:pt x="7" y="56"/>
                  </a:lnTo>
                  <a:lnTo>
                    <a:pt x="9" y="58"/>
                  </a:lnTo>
                  <a:lnTo>
                    <a:pt x="9" y="58"/>
                  </a:lnTo>
                  <a:lnTo>
                    <a:pt x="11" y="58"/>
                  </a:lnTo>
                  <a:lnTo>
                    <a:pt x="13" y="58"/>
                  </a:lnTo>
                  <a:lnTo>
                    <a:pt x="13" y="58"/>
                  </a:lnTo>
                  <a:lnTo>
                    <a:pt x="13" y="60"/>
                  </a:lnTo>
                  <a:lnTo>
                    <a:pt x="13" y="60"/>
                  </a:lnTo>
                  <a:lnTo>
                    <a:pt x="13" y="60"/>
                  </a:lnTo>
                  <a:lnTo>
                    <a:pt x="15" y="62"/>
                  </a:lnTo>
                  <a:lnTo>
                    <a:pt x="16" y="64"/>
                  </a:lnTo>
                  <a:lnTo>
                    <a:pt x="27" y="65"/>
                  </a:lnTo>
                  <a:lnTo>
                    <a:pt x="27" y="67"/>
                  </a:lnTo>
                  <a:lnTo>
                    <a:pt x="29" y="67"/>
                  </a:lnTo>
                  <a:lnTo>
                    <a:pt x="29" y="69"/>
                  </a:lnTo>
                  <a:lnTo>
                    <a:pt x="29" y="71"/>
                  </a:lnTo>
                  <a:lnTo>
                    <a:pt x="27" y="71"/>
                  </a:lnTo>
                  <a:lnTo>
                    <a:pt x="27" y="71"/>
                  </a:lnTo>
                  <a:lnTo>
                    <a:pt x="24" y="71"/>
                  </a:lnTo>
                  <a:lnTo>
                    <a:pt x="24" y="71"/>
                  </a:lnTo>
                  <a:lnTo>
                    <a:pt x="24" y="71"/>
                  </a:lnTo>
                  <a:lnTo>
                    <a:pt x="22" y="71"/>
                  </a:lnTo>
                  <a:lnTo>
                    <a:pt x="22" y="71"/>
                  </a:lnTo>
                  <a:lnTo>
                    <a:pt x="22" y="71"/>
                  </a:lnTo>
                  <a:lnTo>
                    <a:pt x="22" y="71"/>
                  </a:lnTo>
                  <a:lnTo>
                    <a:pt x="22" y="71"/>
                  </a:lnTo>
                  <a:lnTo>
                    <a:pt x="20" y="73"/>
                  </a:lnTo>
                  <a:lnTo>
                    <a:pt x="18" y="73"/>
                  </a:lnTo>
                  <a:lnTo>
                    <a:pt x="18" y="71"/>
                  </a:lnTo>
                  <a:lnTo>
                    <a:pt x="16" y="71"/>
                  </a:lnTo>
                  <a:lnTo>
                    <a:pt x="16" y="69"/>
                  </a:lnTo>
                  <a:lnTo>
                    <a:pt x="16" y="69"/>
                  </a:lnTo>
                  <a:lnTo>
                    <a:pt x="15" y="69"/>
                  </a:lnTo>
                  <a:lnTo>
                    <a:pt x="15" y="71"/>
                  </a:lnTo>
                  <a:lnTo>
                    <a:pt x="15" y="73"/>
                  </a:lnTo>
                  <a:lnTo>
                    <a:pt x="15" y="73"/>
                  </a:lnTo>
                  <a:lnTo>
                    <a:pt x="15" y="73"/>
                  </a:lnTo>
                  <a:lnTo>
                    <a:pt x="11" y="73"/>
                  </a:lnTo>
                  <a:lnTo>
                    <a:pt x="11" y="74"/>
                  </a:lnTo>
                  <a:lnTo>
                    <a:pt x="11" y="74"/>
                  </a:lnTo>
                  <a:lnTo>
                    <a:pt x="11" y="74"/>
                  </a:lnTo>
                  <a:lnTo>
                    <a:pt x="11" y="74"/>
                  </a:lnTo>
                  <a:lnTo>
                    <a:pt x="13" y="76"/>
                  </a:lnTo>
                  <a:lnTo>
                    <a:pt x="13" y="76"/>
                  </a:lnTo>
                  <a:lnTo>
                    <a:pt x="13" y="78"/>
                  </a:lnTo>
                  <a:lnTo>
                    <a:pt x="13" y="80"/>
                  </a:lnTo>
                  <a:lnTo>
                    <a:pt x="13" y="82"/>
                  </a:lnTo>
                  <a:lnTo>
                    <a:pt x="13" y="82"/>
                  </a:lnTo>
                  <a:lnTo>
                    <a:pt x="13" y="82"/>
                  </a:lnTo>
                  <a:lnTo>
                    <a:pt x="13" y="83"/>
                  </a:lnTo>
                  <a:lnTo>
                    <a:pt x="13" y="83"/>
                  </a:lnTo>
                  <a:lnTo>
                    <a:pt x="13" y="85"/>
                  </a:lnTo>
                  <a:lnTo>
                    <a:pt x="13" y="85"/>
                  </a:lnTo>
                  <a:lnTo>
                    <a:pt x="15" y="85"/>
                  </a:lnTo>
                  <a:lnTo>
                    <a:pt x="15" y="85"/>
                  </a:lnTo>
                  <a:lnTo>
                    <a:pt x="15" y="87"/>
                  </a:lnTo>
                  <a:lnTo>
                    <a:pt x="15" y="87"/>
                  </a:lnTo>
                  <a:lnTo>
                    <a:pt x="15" y="87"/>
                  </a:lnTo>
                  <a:lnTo>
                    <a:pt x="13" y="87"/>
                  </a:lnTo>
                  <a:lnTo>
                    <a:pt x="13" y="89"/>
                  </a:lnTo>
                  <a:lnTo>
                    <a:pt x="13" y="89"/>
                  </a:lnTo>
                  <a:lnTo>
                    <a:pt x="11" y="91"/>
                  </a:lnTo>
                  <a:lnTo>
                    <a:pt x="11" y="91"/>
                  </a:lnTo>
                  <a:lnTo>
                    <a:pt x="9" y="89"/>
                  </a:lnTo>
                  <a:lnTo>
                    <a:pt x="9" y="89"/>
                  </a:lnTo>
                  <a:lnTo>
                    <a:pt x="7" y="89"/>
                  </a:lnTo>
                  <a:lnTo>
                    <a:pt x="7" y="91"/>
                  </a:lnTo>
                  <a:lnTo>
                    <a:pt x="9" y="92"/>
                  </a:lnTo>
                  <a:lnTo>
                    <a:pt x="11" y="92"/>
                  </a:lnTo>
                  <a:lnTo>
                    <a:pt x="11" y="92"/>
                  </a:lnTo>
                  <a:lnTo>
                    <a:pt x="13" y="92"/>
                  </a:lnTo>
                  <a:lnTo>
                    <a:pt x="16" y="89"/>
                  </a:lnTo>
                  <a:lnTo>
                    <a:pt x="18" y="89"/>
                  </a:lnTo>
                  <a:lnTo>
                    <a:pt x="18" y="89"/>
                  </a:lnTo>
                  <a:lnTo>
                    <a:pt x="18" y="89"/>
                  </a:lnTo>
                  <a:lnTo>
                    <a:pt x="18" y="91"/>
                  </a:lnTo>
                  <a:lnTo>
                    <a:pt x="18" y="91"/>
                  </a:lnTo>
                  <a:lnTo>
                    <a:pt x="20" y="89"/>
                  </a:lnTo>
                  <a:lnTo>
                    <a:pt x="20" y="89"/>
                  </a:lnTo>
                  <a:lnTo>
                    <a:pt x="22" y="91"/>
                  </a:lnTo>
                  <a:lnTo>
                    <a:pt x="24" y="89"/>
                  </a:lnTo>
                  <a:lnTo>
                    <a:pt x="24" y="89"/>
                  </a:lnTo>
                  <a:lnTo>
                    <a:pt x="24" y="89"/>
                  </a:lnTo>
                  <a:lnTo>
                    <a:pt x="25" y="91"/>
                  </a:lnTo>
                  <a:lnTo>
                    <a:pt x="25" y="91"/>
                  </a:lnTo>
                  <a:lnTo>
                    <a:pt x="25" y="91"/>
                  </a:lnTo>
                  <a:lnTo>
                    <a:pt x="25" y="91"/>
                  </a:lnTo>
                  <a:lnTo>
                    <a:pt x="25" y="91"/>
                  </a:lnTo>
                  <a:lnTo>
                    <a:pt x="25" y="91"/>
                  </a:lnTo>
                  <a:lnTo>
                    <a:pt x="25" y="91"/>
                  </a:lnTo>
                  <a:lnTo>
                    <a:pt x="27" y="91"/>
                  </a:lnTo>
                  <a:lnTo>
                    <a:pt x="27" y="91"/>
                  </a:lnTo>
                  <a:lnTo>
                    <a:pt x="27" y="92"/>
                  </a:lnTo>
                  <a:lnTo>
                    <a:pt x="27" y="92"/>
                  </a:lnTo>
                  <a:lnTo>
                    <a:pt x="27" y="92"/>
                  </a:lnTo>
                  <a:lnTo>
                    <a:pt x="27" y="92"/>
                  </a:lnTo>
                  <a:lnTo>
                    <a:pt x="27" y="92"/>
                  </a:lnTo>
                  <a:lnTo>
                    <a:pt x="27" y="94"/>
                  </a:lnTo>
                  <a:lnTo>
                    <a:pt x="25" y="102"/>
                  </a:lnTo>
                  <a:lnTo>
                    <a:pt x="24" y="103"/>
                  </a:lnTo>
                  <a:lnTo>
                    <a:pt x="24" y="103"/>
                  </a:lnTo>
                  <a:lnTo>
                    <a:pt x="24" y="105"/>
                  </a:lnTo>
                  <a:lnTo>
                    <a:pt x="22" y="105"/>
                  </a:lnTo>
                  <a:lnTo>
                    <a:pt x="22" y="107"/>
                  </a:lnTo>
                  <a:lnTo>
                    <a:pt x="22" y="109"/>
                  </a:lnTo>
                  <a:lnTo>
                    <a:pt x="18" y="112"/>
                  </a:lnTo>
                  <a:lnTo>
                    <a:pt x="18" y="112"/>
                  </a:lnTo>
                  <a:lnTo>
                    <a:pt x="18" y="112"/>
                  </a:lnTo>
                  <a:lnTo>
                    <a:pt x="18" y="112"/>
                  </a:lnTo>
                  <a:lnTo>
                    <a:pt x="18" y="114"/>
                  </a:lnTo>
                  <a:lnTo>
                    <a:pt x="18" y="114"/>
                  </a:lnTo>
                  <a:lnTo>
                    <a:pt x="18" y="116"/>
                  </a:lnTo>
                  <a:lnTo>
                    <a:pt x="18" y="116"/>
                  </a:lnTo>
                  <a:lnTo>
                    <a:pt x="16" y="116"/>
                  </a:lnTo>
                  <a:lnTo>
                    <a:pt x="16" y="116"/>
                  </a:lnTo>
                  <a:lnTo>
                    <a:pt x="15" y="118"/>
                  </a:lnTo>
                  <a:lnTo>
                    <a:pt x="15" y="118"/>
                  </a:lnTo>
                  <a:lnTo>
                    <a:pt x="16" y="121"/>
                  </a:lnTo>
                  <a:lnTo>
                    <a:pt x="15" y="123"/>
                  </a:lnTo>
                  <a:lnTo>
                    <a:pt x="15" y="125"/>
                  </a:lnTo>
                  <a:lnTo>
                    <a:pt x="15" y="125"/>
                  </a:lnTo>
                  <a:lnTo>
                    <a:pt x="15" y="127"/>
                  </a:lnTo>
                  <a:lnTo>
                    <a:pt x="15" y="129"/>
                  </a:lnTo>
                  <a:lnTo>
                    <a:pt x="15" y="129"/>
                  </a:lnTo>
                  <a:lnTo>
                    <a:pt x="15" y="132"/>
                  </a:lnTo>
                  <a:lnTo>
                    <a:pt x="16" y="132"/>
                  </a:lnTo>
                  <a:lnTo>
                    <a:pt x="16" y="134"/>
                  </a:lnTo>
                  <a:lnTo>
                    <a:pt x="20" y="134"/>
                  </a:lnTo>
                  <a:lnTo>
                    <a:pt x="20" y="134"/>
                  </a:lnTo>
                  <a:lnTo>
                    <a:pt x="20" y="134"/>
                  </a:lnTo>
                  <a:lnTo>
                    <a:pt x="22" y="134"/>
                  </a:lnTo>
                  <a:lnTo>
                    <a:pt x="24" y="134"/>
                  </a:lnTo>
                  <a:lnTo>
                    <a:pt x="24" y="134"/>
                  </a:lnTo>
                  <a:lnTo>
                    <a:pt x="25" y="136"/>
                  </a:lnTo>
                  <a:lnTo>
                    <a:pt x="25" y="136"/>
                  </a:lnTo>
                  <a:lnTo>
                    <a:pt x="25" y="138"/>
                  </a:lnTo>
                  <a:lnTo>
                    <a:pt x="25" y="139"/>
                  </a:lnTo>
                  <a:lnTo>
                    <a:pt x="27" y="139"/>
                  </a:lnTo>
                  <a:lnTo>
                    <a:pt x="27" y="141"/>
                  </a:lnTo>
                  <a:lnTo>
                    <a:pt x="29" y="143"/>
                  </a:lnTo>
                  <a:lnTo>
                    <a:pt x="31" y="143"/>
                  </a:lnTo>
                  <a:lnTo>
                    <a:pt x="31" y="143"/>
                  </a:lnTo>
                  <a:lnTo>
                    <a:pt x="31" y="143"/>
                  </a:lnTo>
                  <a:lnTo>
                    <a:pt x="31" y="143"/>
                  </a:lnTo>
                  <a:lnTo>
                    <a:pt x="31" y="143"/>
                  </a:lnTo>
                  <a:lnTo>
                    <a:pt x="33" y="143"/>
                  </a:lnTo>
                  <a:lnTo>
                    <a:pt x="33" y="145"/>
                  </a:lnTo>
                  <a:lnTo>
                    <a:pt x="33" y="145"/>
                  </a:lnTo>
                  <a:lnTo>
                    <a:pt x="33" y="145"/>
                  </a:lnTo>
                  <a:lnTo>
                    <a:pt x="34" y="147"/>
                  </a:lnTo>
                  <a:lnTo>
                    <a:pt x="34" y="147"/>
                  </a:lnTo>
                  <a:lnTo>
                    <a:pt x="36" y="148"/>
                  </a:lnTo>
                  <a:lnTo>
                    <a:pt x="36" y="148"/>
                  </a:lnTo>
                  <a:lnTo>
                    <a:pt x="38" y="150"/>
                  </a:lnTo>
                  <a:lnTo>
                    <a:pt x="38" y="150"/>
                  </a:lnTo>
                  <a:lnTo>
                    <a:pt x="38" y="148"/>
                  </a:lnTo>
                  <a:lnTo>
                    <a:pt x="38" y="148"/>
                  </a:lnTo>
                  <a:lnTo>
                    <a:pt x="38" y="150"/>
                  </a:lnTo>
                  <a:lnTo>
                    <a:pt x="40" y="150"/>
                  </a:lnTo>
                  <a:lnTo>
                    <a:pt x="38" y="152"/>
                  </a:lnTo>
                  <a:lnTo>
                    <a:pt x="38" y="152"/>
                  </a:lnTo>
                  <a:lnTo>
                    <a:pt x="36" y="154"/>
                  </a:lnTo>
                  <a:lnTo>
                    <a:pt x="34" y="156"/>
                  </a:lnTo>
                  <a:lnTo>
                    <a:pt x="34" y="156"/>
                  </a:lnTo>
                  <a:lnTo>
                    <a:pt x="31" y="154"/>
                  </a:lnTo>
                  <a:lnTo>
                    <a:pt x="27" y="156"/>
                  </a:lnTo>
                  <a:lnTo>
                    <a:pt x="27" y="156"/>
                  </a:lnTo>
                  <a:lnTo>
                    <a:pt x="27" y="156"/>
                  </a:lnTo>
                  <a:lnTo>
                    <a:pt x="25" y="154"/>
                  </a:lnTo>
                  <a:lnTo>
                    <a:pt x="25" y="154"/>
                  </a:lnTo>
                  <a:lnTo>
                    <a:pt x="24" y="152"/>
                  </a:lnTo>
                  <a:lnTo>
                    <a:pt x="24" y="152"/>
                  </a:lnTo>
                  <a:lnTo>
                    <a:pt x="22" y="152"/>
                  </a:lnTo>
                  <a:lnTo>
                    <a:pt x="22" y="152"/>
                  </a:lnTo>
                  <a:lnTo>
                    <a:pt x="20" y="154"/>
                  </a:lnTo>
                  <a:lnTo>
                    <a:pt x="20" y="154"/>
                  </a:lnTo>
                  <a:lnTo>
                    <a:pt x="20" y="154"/>
                  </a:lnTo>
                  <a:lnTo>
                    <a:pt x="20" y="156"/>
                  </a:lnTo>
                  <a:lnTo>
                    <a:pt x="20" y="156"/>
                  </a:lnTo>
                  <a:lnTo>
                    <a:pt x="20" y="156"/>
                  </a:lnTo>
                  <a:lnTo>
                    <a:pt x="20" y="156"/>
                  </a:lnTo>
                  <a:lnTo>
                    <a:pt x="22" y="158"/>
                  </a:lnTo>
                  <a:lnTo>
                    <a:pt x="24" y="159"/>
                  </a:lnTo>
                  <a:lnTo>
                    <a:pt x="27" y="165"/>
                  </a:lnTo>
                  <a:lnTo>
                    <a:pt x="31" y="170"/>
                  </a:lnTo>
                  <a:lnTo>
                    <a:pt x="33" y="172"/>
                  </a:lnTo>
                  <a:lnTo>
                    <a:pt x="34" y="176"/>
                  </a:lnTo>
                  <a:lnTo>
                    <a:pt x="34" y="177"/>
                  </a:lnTo>
                  <a:lnTo>
                    <a:pt x="33" y="179"/>
                  </a:lnTo>
                  <a:lnTo>
                    <a:pt x="33" y="179"/>
                  </a:lnTo>
                  <a:lnTo>
                    <a:pt x="33" y="181"/>
                  </a:lnTo>
                  <a:lnTo>
                    <a:pt x="33" y="181"/>
                  </a:lnTo>
                  <a:lnTo>
                    <a:pt x="33" y="183"/>
                  </a:lnTo>
                  <a:lnTo>
                    <a:pt x="33" y="183"/>
                  </a:lnTo>
                  <a:lnTo>
                    <a:pt x="33" y="183"/>
                  </a:lnTo>
                  <a:lnTo>
                    <a:pt x="33" y="183"/>
                  </a:lnTo>
                  <a:lnTo>
                    <a:pt x="33" y="183"/>
                  </a:lnTo>
                  <a:lnTo>
                    <a:pt x="31" y="183"/>
                  </a:lnTo>
                  <a:lnTo>
                    <a:pt x="31" y="183"/>
                  </a:lnTo>
                  <a:lnTo>
                    <a:pt x="29" y="185"/>
                  </a:lnTo>
                  <a:lnTo>
                    <a:pt x="29" y="185"/>
                  </a:lnTo>
                  <a:lnTo>
                    <a:pt x="29" y="185"/>
                  </a:lnTo>
                  <a:lnTo>
                    <a:pt x="27" y="183"/>
                  </a:lnTo>
                  <a:lnTo>
                    <a:pt x="27" y="183"/>
                  </a:lnTo>
                  <a:lnTo>
                    <a:pt x="27" y="181"/>
                  </a:lnTo>
                  <a:lnTo>
                    <a:pt x="25" y="181"/>
                  </a:lnTo>
                  <a:lnTo>
                    <a:pt x="25" y="181"/>
                  </a:lnTo>
                  <a:lnTo>
                    <a:pt x="24" y="181"/>
                  </a:lnTo>
                  <a:lnTo>
                    <a:pt x="24" y="181"/>
                  </a:lnTo>
                  <a:lnTo>
                    <a:pt x="24" y="181"/>
                  </a:lnTo>
                  <a:lnTo>
                    <a:pt x="22" y="181"/>
                  </a:lnTo>
                  <a:lnTo>
                    <a:pt x="22" y="181"/>
                  </a:lnTo>
                  <a:lnTo>
                    <a:pt x="20" y="183"/>
                  </a:lnTo>
                  <a:lnTo>
                    <a:pt x="20" y="185"/>
                  </a:lnTo>
                  <a:lnTo>
                    <a:pt x="20" y="186"/>
                  </a:lnTo>
                  <a:lnTo>
                    <a:pt x="18" y="186"/>
                  </a:lnTo>
                  <a:lnTo>
                    <a:pt x="16" y="186"/>
                  </a:lnTo>
                  <a:lnTo>
                    <a:pt x="16" y="190"/>
                  </a:lnTo>
                  <a:lnTo>
                    <a:pt x="18" y="192"/>
                  </a:lnTo>
                  <a:lnTo>
                    <a:pt x="20" y="192"/>
                  </a:lnTo>
                  <a:lnTo>
                    <a:pt x="25" y="195"/>
                  </a:lnTo>
                  <a:lnTo>
                    <a:pt x="27" y="195"/>
                  </a:lnTo>
                  <a:lnTo>
                    <a:pt x="29" y="199"/>
                  </a:lnTo>
                  <a:lnTo>
                    <a:pt x="33" y="203"/>
                  </a:lnTo>
                  <a:lnTo>
                    <a:pt x="33" y="203"/>
                  </a:lnTo>
                  <a:lnTo>
                    <a:pt x="33" y="204"/>
                  </a:lnTo>
                  <a:lnTo>
                    <a:pt x="34" y="206"/>
                  </a:lnTo>
                  <a:lnTo>
                    <a:pt x="36" y="206"/>
                  </a:lnTo>
                  <a:lnTo>
                    <a:pt x="36" y="208"/>
                  </a:lnTo>
                  <a:lnTo>
                    <a:pt x="38" y="210"/>
                  </a:lnTo>
                  <a:lnTo>
                    <a:pt x="38" y="210"/>
                  </a:lnTo>
                  <a:lnTo>
                    <a:pt x="40" y="210"/>
                  </a:lnTo>
                  <a:lnTo>
                    <a:pt x="42" y="212"/>
                  </a:lnTo>
                  <a:lnTo>
                    <a:pt x="44" y="212"/>
                  </a:lnTo>
                  <a:lnTo>
                    <a:pt x="44" y="212"/>
                  </a:lnTo>
                  <a:lnTo>
                    <a:pt x="44" y="210"/>
                  </a:lnTo>
                  <a:lnTo>
                    <a:pt x="44" y="210"/>
                  </a:lnTo>
                  <a:lnTo>
                    <a:pt x="45" y="214"/>
                  </a:lnTo>
                  <a:lnTo>
                    <a:pt x="47" y="215"/>
                  </a:lnTo>
                  <a:lnTo>
                    <a:pt x="47" y="215"/>
                  </a:lnTo>
                  <a:lnTo>
                    <a:pt x="49" y="215"/>
                  </a:lnTo>
                  <a:lnTo>
                    <a:pt x="51" y="215"/>
                  </a:lnTo>
                  <a:lnTo>
                    <a:pt x="53" y="215"/>
                  </a:lnTo>
                  <a:lnTo>
                    <a:pt x="53" y="215"/>
                  </a:lnTo>
                  <a:lnTo>
                    <a:pt x="54" y="214"/>
                  </a:lnTo>
                  <a:lnTo>
                    <a:pt x="54" y="214"/>
                  </a:lnTo>
                  <a:lnTo>
                    <a:pt x="54" y="214"/>
                  </a:lnTo>
                  <a:lnTo>
                    <a:pt x="56" y="215"/>
                  </a:lnTo>
                  <a:lnTo>
                    <a:pt x="56" y="215"/>
                  </a:lnTo>
                  <a:lnTo>
                    <a:pt x="56" y="215"/>
                  </a:lnTo>
                  <a:lnTo>
                    <a:pt x="56" y="217"/>
                  </a:lnTo>
                  <a:lnTo>
                    <a:pt x="60" y="219"/>
                  </a:lnTo>
                  <a:lnTo>
                    <a:pt x="62" y="221"/>
                  </a:lnTo>
                  <a:lnTo>
                    <a:pt x="62" y="221"/>
                  </a:lnTo>
                  <a:lnTo>
                    <a:pt x="65" y="224"/>
                  </a:lnTo>
                  <a:lnTo>
                    <a:pt x="65" y="224"/>
                  </a:lnTo>
                  <a:lnTo>
                    <a:pt x="65" y="224"/>
                  </a:lnTo>
                  <a:lnTo>
                    <a:pt x="69" y="224"/>
                  </a:lnTo>
                  <a:lnTo>
                    <a:pt x="69" y="224"/>
                  </a:lnTo>
                  <a:lnTo>
                    <a:pt x="72" y="226"/>
                  </a:lnTo>
                  <a:lnTo>
                    <a:pt x="76" y="228"/>
                  </a:lnTo>
                  <a:lnTo>
                    <a:pt x="76" y="230"/>
                  </a:lnTo>
                  <a:lnTo>
                    <a:pt x="76" y="232"/>
                  </a:lnTo>
                  <a:lnTo>
                    <a:pt x="76" y="233"/>
                  </a:lnTo>
                  <a:lnTo>
                    <a:pt x="72" y="235"/>
                  </a:lnTo>
                  <a:lnTo>
                    <a:pt x="71" y="235"/>
                  </a:lnTo>
                  <a:lnTo>
                    <a:pt x="69" y="235"/>
                  </a:lnTo>
                  <a:lnTo>
                    <a:pt x="69" y="237"/>
                  </a:lnTo>
                  <a:lnTo>
                    <a:pt x="69" y="237"/>
                  </a:lnTo>
                  <a:lnTo>
                    <a:pt x="69" y="237"/>
                  </a:lnTo>
                  <a:lnTo>
                    <a:pt x="69" y="239"/>
                  </a:lnTo>
                  <a:lnTo>
                    <a:pt x="67" y="239"/>
                  </a:lnTo>
                  <a:lnTo>
                    <a:pt x="65" y="239"/>
                  </a:lnTo>
                  <a:lnTo>
                    <a:pt x="63" y="239"/>
                  </a:lnTo>
                  <a:lnTo>
                    <a:pt x="62" y="237"/>
                  </a:lnTo>
                  <a:lnTo>
                    <a:pt x="62" y="237"/>
                  </a:lnTo>
                  <a:lnTo>
                    <a:pt x="62" y="239"/>
                  </a:lnTo>
                  <a:lnTo>
                    <a:pt x="60" y="239"/>
                  </a:lnTo>
                  <a:lnTo>
                    <a:pt x="60" y="239"/>
                  </a:lnTo>
                  <a:lnTo>
                    <a:pt x="60" y="241"/>
                  </a:lnTo>
                  <a:lnTo>
                    <a:pt x="60" y="242"/>
                  </a:lnTo>
                  <a:lnTo>
                    <a:pt x="60" y="242"/>
                  </a:lnTo>
                  <a:lnTo>
                    <a:pt x="63" y="244"/>
                  </a:lnTo>
                  <a:lnTo>
                    <a:pt x="63" y="246"/>
                  </a:lnTo>
                  <a:lnTo>
                    <a:pt x="63" y="246"/>
                  </a:lnTo>
                  <a:lnTo>
                    <a:pt x="63" y="248"/>
                  </a:lnTo>
                  <a:lnTo>
                    <a:pt x="62" y="248"/>
                  </a:lnTo>
                  <a:lnTo>
                    <a:pt x="62" y="250"/>
                  </a:lnTo>
                  <a:lnTo>
                    <a:pt x="62" y="250"/>
                  </a:lnTo>
                  <a:lnTo>
                    <a:pt x="62" y="251"/>
                  </a:lnTo>
                  <a:lnTo>
                    <a:pt x="62" y="251"/>
                  </a:lnTo>
                  <a:lnTo>
                    <a:pt x="62" y="253"/>
                  </a:lnTo>
                  <a:lnTo>
                    <a:pt x="63" y="253"/>
                  </a:lnTo>
                  <a:lnTo>
                    <a:pt x="65" y="255"/>
                  </a:lnTo>
                  <a:lnTo>
                    <a:pt x="65" y="257"/>
                  </a:lnTo>
                  <a:lnTo>
                    <a:pt x="65" y="257"/>
                  </a:lnTo>
                  <a:lnTo>
                    <a:pt x="65" y="257"/>
                  </a:lnTo>
                  <a:lnTo>
                    <a:pt x="65" y="257"/>
                  </a:lnTo>
                  <a:lnTo>
                    <a:pt x="65" y="257"/>
                  </a:lnTo>
                  <a:lnTo>
                    <a:pt x="67" y="260"/>
                  </a:lnTo>
                  <a:lnTo>
                    <a:pt x="67" y="260"/>
                  </a:lnTo>
                  <a:lnTo>
                    <a:pt x="69" y="260"/>
                  </a:lnTo>
                  <a:lnTo>
                    <a:pt x="69" y="262"/>
                  </a:lnTo>
                  <a:lnTo>
                    <a:pt x="69" y="262"/>
                  </a:lnTo>
                  <a:lnTo>
                    <a:pt x="69" y="262"/>
                  </a:lnTo>
                  <a:lnTo>
                    <a:pt x="69" y="264"/>
                  </a:lnTo>
                  <a:lnTo>
                    <a:pt x="69" y="264"/>
                  </a:lnTo>
                  <a:lnTo>
                    <a:pt x="69" y="264"/>
                  </a:lnTo>
                  <a:lnTo>
                    <a:pt x="69" y="264"/>
                  </a:lnTo>
                  <a:lnTo>
                    <a:pt x="69" y="266"/>
                  </a:lnTo>
                  <a:lnTo>
                    <a:pt x="69" y="266"/>
                  </a:lnTo>
                  <a:lnTo>
                    <a:pt x="69" y="266"/>
                  </a:lnTo>
                  <a:lnTo>
                    <a:pt x="71" y="268"/>
                  </a:lnTo>
                  <a:lnTo>
                    <a:pt x="71" y="268"/>
                  </a:lnTo>
                  <a:lnTo>
                    <a:pt x="71" y="268"/>
                  </a:lnTo>
                  <a:lnTo>
                    <a:pt x="74" y="268"/>
                  </a:lnTo>
                  <a:lnTo>
                    <a:pt x="76" y="268"/>
                  </a:lnTo>
                  <a:lnTo>
                    <a:pt x="81" y="273"/>
                  </a:lnTo>
                  <a:lnTo>
                    <a:pt x="81" y="273"/>
                  </a:lnTo>
                  <a:lnTo>
                    <a:pt x="83" y="275"/>
                  </a:lnTo>
                  <a:lnTo>
                    <a:pt x="83" y="275"/>
                  </a:lnTo>
                  <a:lnTo>
                    <a:pt x="85" y="280"/>
                  </a:lnTo>
                  <a:lnTo>
                    <a:pt x="85" y="282"/>
                  </a:lnTo>
                  <a:lnTo>
                    <a:pt x="87" y="282"/>
                  </a:lnTo>
                  <a:lnTo>
                    <a:pt x="87" y="284"/>
                  </a:lnTo>
                  <a:lnTo>
                    <a:pt x="87" y="286"/>
                  </a:lnTo>
                  <a:lnTo>
                    <a:pt x="89" y="289"/>
                  </a:lnTo>
                  <a:lnTo>
                    <a:pt x="89" y="291"/>
                  </a:lnTo>
                  <a:lnTo>
                    <a:pt x="89" y="293"/>
                  </a:lnTo>
                  <a:lnTo>
                    <a:pt x="89" y="293"/>
                  </a:lnTo>
                  <a:lnTo>
                    <a:pt x="89" y="295"/>
                  </a:lnTo>
                  <a:lnTo>
                    <a:pt x="87" y="295"/>
                  </a:lnTo>
                  <a:lnTo>
                    <a:pt x="87" y="295"/>
                  </a:lnTo>
                  <a:lnTo>
                    <a:pt x="87" y="295"/>
                  </a:lnTo>
                  <a:lnTo>
                    <a:pt x="87" y="297"/>
                  </a:lnTo>
                  <a:lnTo>
                    <a:pt x="87" y="297"/>
                  </a:lnTo>
                  <a:lnTo>
                    <a:pt x="87" y="298"/>
                  </a:lnTo>
                  <a:lnTo>
                    <a:pt x="87" y="298"/>
                  </a:lnTo>
                  <a:lnTo>
                    <a:pt x="89" y="300"/>
                  </a:lnTo>
                  <a:lnTo>
                    <a:pt x="89" y="300"/>
                  </a:lnTo>
                  <a:lnTo>
                    <a:pt x="89" y="300"/>
                  </a:lnTo>
                  <a:lnTo>
                    <a:pt x="90" y="300"/>
                  </a:lnTo>
                  <a:lnTo>
                    <a:pt x="90" y="298"/>
                  </a:lnTo>
                  <a:lnTo>
                    <a:pt x="90" y="298"/>
                  </a:lnTo>
                  <a:lnTo>
                    <a:pt x="90" y="298"/>
                  </a:lnTo>
                  <a:lnTo>
                    <a:pt x="92" y="300"/>
                  </a:lnTo>
                  <a:lnTo>
                    <a:pt x="92" y="300"/>
                  </a:lnTo>
                  <a:lnTo>
                    <a:pt x="94" y="300"/>
                  </a:lnTo>
                  <a:lnTo>
                    <a:pt x="94" y="298"/>
                  </a:lnTo>
                  <a:lnTo>
                    <a:pt x="94" y="298"/>
                  </a:lnTo>
                  <a:lnTo>
                    <a:pt x="96" y="297"/>
                  </a:lnTo>
                  <a:lnTo>
                    <a:pt x="96" y="297"/>
                  </a:lnTo>
                  <a:lnTo>
                    <a:pt x="96" y="297"/>
                  </a:lnTo>
                  <a:lnTo>
                    <a:pt x="96" y="295"/>
                  </a:lnTo>
                  <a:lnTo>
                    <a:pt x="96" y="293"/>
                  </a:lnTo>
                  <a:lnTo>
                    <a:pt x="96" y="291"/>
                  </a:lnTo>
                  <a:lnTo>
                    <a:pt x="96" y="289"/>
                  </a:lnTo>
                  <a:lnTo>
                    <a:pt x="96" y="288"/>
                  </a:lnTo>
                  <a:lnTo>
                    <a:pt x="96" y="286"/>
                  </a:lnTo>
                  <a:lnTo>
                    <a:pt x="98" y="284"/>
                  </a:lnTo>
                  <a:lnTo>
                    <a:pt x="100" y="284"/>
                  </a:lnTo>
                  <a:lnTo>
                    <a:pt x="103" y="282"/>
                  </a:lnTo>
                  <a:lnTo>
                    <a:pt x="107" y="280"/>
                  </a:lnTo>
                  <a:lnTo>
                    <a:pt x="109" y="280"/>
                  </a:lnTo>
                  <a:lnTo>
                    <a:pt x="110" y="280"/>
                  </a:lnTo>
                  <a:lnTo>
                    <a:pt x="110" y="279"/>
                  </a:lnTo>
                  <a:lnTo>
                    <a:pt x="112" y="277"/>
                  </a:lnTo>
                  <a:lnTo>
                    <a:pt x="114" y="277"/>
                  </a:lnTo>
                  <a:lnTo>
                    <a:pt x="114" y="277"/>
                  </a:lnTo>
                  <a:lnTo>
                    <a:pt x="114" y="277"/>
                  </a:lnTo>
                  <a:lnTo>
                    <a:pt x="114" y="277"/>
                  </a:lnTo>
                  <a:lnTo>
                    <a:pt x="118" y="279"/>
                  </a:lnTo>
                  <a:lnTo>
                    <a:pt x="119" y="280"/>
                  </a:lnTo>
                  <a:lnTo>
                    <a:pt x="119" y="282"/>
                  </a:lnTo>
                  <a:lnTo>
                    <a:pt x="119" y="282"/>
                  </a:lnTo>
                  <a:lnTo>
                    <a:pt x="119" y="282"/>
                  </a:lnTo>
                  <a:lnTo>
                    <a:pt x="121" y="284"/>
                  </a:lnTo>
                  <a:lnTo>
                    <a:pt x="121" y="284"/>
                  </a:lnTo>
                  <a:lnTo>
                    <a:pt x="123" y="284"/>
                  </a:lnTo>
                  <a:lnTo>
                    <a:pt x="123" y="284"/>
                  </a:lnTo>
                  <a:lnTo>
                    <a:pt x="123" y="284"/>
                  </a:lnTo>
                  <a:lnTo>
                    <a:pt x="123" y="282"/>
                  </a:lnTo>
                  <a:lnTo>
                    <a:pt x="123" y="282"/>
                  </a:lnTo>
                  <a:lnTo>
                    <a:pt x="123" y="280"/>
                  </a:lnTo>
                  <a:lnTo>
                    <a:pt x="123" y="280"/>
                  </a:lnTo>
                  <a:lnTo>
                    <a:pt x="123" y="280"/>
                  </a:lnTo>
                  <a:lnTo>
                    <a:pt x="123" y="280"/>
                  </a:lnTo>
                  <a:lnTo>
                    <a:pt x="127" y="275"/>
                  </a:lnTo>
                  <a:lnTo>
                    <a:pt x="127" y="275"/>
                  </a:lnTo>
                  <a:lnTo>
                    <a:pt x="127" y="275"/>
                  </a:lnTo>
                  <a:lnTo>
                    <a:pt x="128" y="275"/>
                  </a:lnTo>
                  <a:lnTo>
                    <a:pt x="130" y="275"/>
                  </a:lnTo>
                  <a:lnTo>
                    <a:pt x="130" y="275"/>
                  </a:lnTo>
                  <a:lnTo>
                    <a:pt x="130" y="275"/>
                  </a:lnTo>
                  <a:lnTo>
                    <a:pt x="130" y="275"/>
                  </a:lnTo>
                  <a:lnTo>
                    <a:pt x="130" y="273"/>
                  </a:lnTo>
                  <a:lnTo>
                    <a:pt x="130" y="273"/>
                  </a:lnTo>
                  <a:lnTo>
                    <a:pt x="130" y="273"/>
                  </a:lnTo>
                  <a:lnTo>
                    <a:pt x="132" y="273"/>
                  </a:lnTo>
                  <a:lnTo>
                    <a:pt x="132" y="273"/>
                  </a:lnTo>
                  <a:lnTo>
                    <a:pt x="132" y="273"/>
                  </a:lnTo>
                  <a:lnTo>
                    <a:pt x="132" y="273"/>
                  </a:lnTo>
                  <a:lnTo>
                    <a:pt x="134" y="273"/>
                  </a:lnTo>
                  <a:lnTo>
                    <a:pt x="134" y="273"/>
                  </a:lnTo>
                  <a:lnTo>
                    <a:pt x="137" y="273"/>
                  </a:lnTo>
                  <a:lnTo>
                    <a:pt x="137" y="273"/>
                  </a:lnTo>
                  <a:lnTo>
                    <a:pt x="137" y="273"/>
                  </a:lnTo>
                  <a:lnTo>
                    <a:pt x="139" y="273"/>
                  </a:lnTo>
                  <a:lnTo>
                    <a:pt x="141" y="273"/>
                  </a:lnTo>
                  <a:lnTo>
                    <a:pt x="143" y="273"/>
                  </a:lnTo>
                  <a:lnTo>
                    <a:pt x="143" y="273"/>
                  </a:lnTo>
                  <a:lnTo>
                    <a:pt x="143" y="273"/>
                  </a:lnTo>
                  <a:lnTo>
                    <a:pt x="145" y="273"/>
                  </a:lnTo>
                  <a:lnTo>
                    <a:pt x="145" y="271"/>
                  </a:lnTo>
                  <a:lnTo>
                    <a:pt x="150" y="270"/>
                  </a:lnTo>
                  <a:lnTo>
                    <a:pt x="150" y="270"/>
                  </a:lnTo>
                  <a:lnTo>
                    <a:pt x="152" y="270"/>
                  </a:lnTo>
                  <a:lnTo>
                    <a:pt x="152" y="270"/>
                  </a:lnTo>
                  <a:lnTo>
                    <a:pt x="154" y="268"/>
                  </a:lnTo>
                  <a:lnTo>
                    <a:pt x="155" y="268"/>
                  </a:lnTo>
                  <a:lnTo>
                    <a:pt x="155" y="268"/>
                  </a:lnTo>
                  <a:lnTo>
                    <a:pt x="159" y="270"/>
                  </a:lnTo>
                  <a:lnTo>
                    <a:pt x="159" y="270"/>
                  </a:lnTo>
                  <a:lnTo>
                    <a:pt x="161" y="270"/>
                  </a:lnTo>
                  <a:lnTo>
                    <a:pt x="161" y="270"/>
                  </a:lnTo>
                  <a:lnTo>
                    <a:pt x="163" y="270"/>
                  </a:lnTo>
                  <a:lnTo>
                    <a:pt x="170" y="266"/>
                  </a:lnTo>
                  <a:lnTo>
                    <a:pt x="172" y="264"/>
                  </a:lnTo>
                  <a:lnTo>
                    <a:pt x="172" y="264"/>
                  </a:lnTo>
                  <a:lnTo>
                    <a:pt x="172" y="266"/>
                  </a:lnTo>
                  <a:lnTo>
                    <a:pt x="172" y="266"/>
                  </a:lnTo>
                  <a:lnTo>
                    <a:pt x="172" y="266"/>
                  </a:lnTo>
                  <a:lnTo>
                    <a:pt x="174" y="268"/>
                  </a:lnTo>
                  <a:lnTo>
                    <a:pt x="174" y="268"/>
                  </a:lnTo>
                  <a:lnTo>
                    <a:pt x="175" y="268"/>
                  </a:lnTo>
                  <a:lnTo>
                    <a:pt x="175" y="270"/>
                  </a:lnTo>
                  <a:lnTo>
                    <a:pt x="177" y="268"/>
                  </a:lnTo>
                  <a:lnTo>
                    <a:pt x="179" y="268"/>
                  </a:lnTo>
                  <a:lnTo>
                    <a:pt x="179" y="268"/>
                  </a:lnTo>
                  <a:lnTo>
                    <a:pt x="181" y="268"/>
                  </a:lnTo>
                  <a:lnTo>
                    <a:pt x="181" y="264"/>
                  </a:lnTo>
                  <a:lnTo>
                    <a:pt x="183" y="264"/>
                  </a:lnTo>
                  <a:lnTo>
                    <a:pt x="183" y="262"/>
                  </a:lnTo>
                  <a:lnTo>
                    <a:pt x="183" y="262"/>
                  </a:lnTo>
                  <a:lnTo>
                    <a:pt x="184" y="262"/>
                  </a:lnTo>
                  <a:lnTo>
                    <a:pt x="184" y="262"/>
                  </a:lnTo>
                  <a:lnTo>
                    <a:pt x="184" y="259"/>
                  </a:lnTo>
                  <a:lnTo>
                    <a:pt x="186" y="257"/>
                  </a:lnTo>
                  <a:lnTo>
                    <a:pt x="184" y="257"/>
                  </a:lnTo>
                  <a:lnTo>
                    <a:pt x="184" y="257"/>
                  </a:lnTo>
                  <a:lnTo>
                    <a:pt x="184" y="255"/>
                  </a:lnTo>
                  <a:lnTo>
                    <a:pt x="184" y="255"/>
                  </a:lnTo>
                  <a:lnTo>
                    <a:pt x="183" y="253"/>
                  </a:lnTo>
                  <a:lnTo>
                    <a:pt x="181" y="251"/>
                  </a:lnTo>
                  <a:lnTo>
                    <a:pt x="179" y="251"/>
                  </a:lnTo>
                  <a:lnTo>
                    <a:pt x="181" y="250"/>
                  </a:lnTo>
                  <a:lnTo>
                    <a:pt x="181" y="248"/>
                  </a:lnTo>
                  <a:lnTo>
                    <a:pt x="181" y="246"/>
                  </a:lnTo>
                  <a:lnTo>
                    <a:pt x="181" y="244"/>
                  </a:lnTo>
                  <a:lnTo>
                    <a:pt x="181" y="244"/>
                  </a:lnTo>
                  <a:lnTo>
                    <a:pt x="183" y="241"/>
                  </a:lnTo>
                  <a:lnTo>
                    <a:pt x="183" y="241"/>
                  </a:lnTo>
                  <a:lnTo>
                    <a:pt x="183" y="241"/>
                  </a:lnTo>
                  <a:lnTo>
                    <a:pt x="183" y="241"/>
                  </a:lnTo>
                  <a:lnTo>
                    <a:pt x="183" y="241"/>
                  </a:lnTo>
                  <a:lnTo>
                    <a:pt x="183" y="241"/>
                  </a:lnTo>
                  <a:lnTo>
                    <a:pt x="183" y="239"/>
                  </a:lnTo>
                  <a:lnTo>
                    <a:pt x="181" y="239"/>
                  </a:lnTo>
                  <a:lnTo>
                    <a:pt x="181" y="235"/>
                  </a:lnTo>
                  <a:lnTo>
                    <a:pt x="181" y="235"/>
                  </a:lnTo>
                  <a:lnTo>
                    <a:pt x="181" y="235"/>
                  </a:lnTo>
                  <a:lnTo>
                    <a:pt x="181" y="235"/>
                  </a:lnTo>
                  <a:lnTo>
                    <a:pt x="181" y="233"/>
                  </a:lnTo>
                  <a:lnTo>
                    <a:pt x="181" y="233"/>
                  </a:lnTo>
                  <a:lnTo>
                    <a:pt x="183" y="233"/>
                  </a:lnTo>
                  <a:lnTo>
                    <a:pt x="183" y="233"/>
                  </a:lnTo>
                  <a:lnTo>
                    <a:pt x="183" y="232"/>
                  </a:lnTo>
                  <a:lnTo>
                    <a:pt x="184" y="232"/>
                  </a:lnTo>
                  <a:lnTo>
                    <a:pt x="184" y="232"/>
                  </a:lnTo>
                  <a:lnTo>
                    <a:pt x="186" y="232"/>
                  </a:lnTo>
                  <a:lnTo>
                    <a:pt x="186" y="232"/>
                  </a:lnTo>
                  <a:lnTo>
                    <a:pt x="186" y="232"/>
                  </a:lnTo>
                  <a:lnTo>
                    <a:pt x="186" y="230"/>
                  </a:lnTo>
                  <a:lnTo>
                    <a:pt x="186" y="230"/>
                  </a:lnTo>
                  <a:lnTo>
                    <a:pt x="188" y="230"/>
                  </a:lnTo>
                  <a:lnTo>
                    <a:pt x="192" y="232"/>
                  </a:lnTo>
                  <a:lnTo>
                    <a:pt x="193" y="230"/>
                  </a:lnTo>
                  <a:lnTo>
                    <a:pt x="195" y="230"/>
                  </a:lnTo>
                  <a:lnTo>
                    <a:pt x="195" y="230"/>
                  </a:lnTo>
                  <a:lnTo>
                    <a:pt x="195" y="230"/>
                  </a:lnTo>
                  <a:lnTo>
                    <a:pt x="195" y="228"/>
                  </a:lnTo>
                  <a:lnTo>
                    <a:pt x="197" y="224"/>
                  </a:lnTo>
                  <a:lnTo>
                    <a:pt x="197" y="224"/>
                  </a:lnTo>
                  <a:lnTo>
                    <a:pt x="197" y="224"/>
                  </a:lnTo>
                  <a:lnTo>
                    <a:pt x="199" y="223"/>
                  </a:lnTo>
                  <a:lnTo>
                    <a:pt x="199" y="223"/>
                  </a:lnTo>
                  <a:lnTo>
                    <a:pt x="201" y="223"/>
                  </a:lnTo>
                  <a:lnTo>
                    <a:pt x="201" y="223"/>
                  </a:lnTo>
                  <a:lnTo>
                    <a:pt x="201" y="223"/>
                  </a:lnTo>
                  <a:lnTo>
                    <a:pt x="201" y="223"/>
                  </a:lnTo>
                  <a:lnTo>
                    <a:pt x="201" y="221"/>
                  </a:lnTo>
                  <a:lnTo>
                    <a:pt x="202" y="219"/>
                  </a:lnTo>
                  <a:lnTo>
                    <a:pt x="202" y="219"/>
                  </a:lnTo>
                  <a:lnTo>
                    <a:pt x="204" y="217"/>
                  </a:lnTo>
                  <a:lnTo>
                    <a:pt x="204" y="217"/>
                  </a:lnTo>
                  <a:lnTo>
                    <a:pt x="204" y="217"/>
                  </a:lnTo>
                  <a:lnTo>
                    <a:pt x="204" y="217"/>
                  </a:lnTo>
                  <a:lnTo>
                    <a:pt x="206" y="217"/>
                  </a:lnTo>
                  <a:lnTo>
                    <a:pt x="206" y="215"/>
                  </a:lnTo>
                  <a:lnTo>
                    <a:pt x="208" y="212"/>
                  </a:lnTo>
                  <a:lnTo>
                    <a:pt x="208" y="210"/>
                  </a:lnTo>
                  <a:lnTo>
                    <a:pt x="208" y="21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6" name="Freeform 305"/>
            <p:cNvSpPr>
              <a:spLocks noEditPoints="1"/>
            </p:cNvSpPr>
            <p:nvPr/>
          </p:nvSpPr>
          <p:spPr bwMode="auto">
            <a:xfrm>
              <a:off x="8426450" y="280988"/>
              <a:ext cx="3362325" cy="4725988"/>
            </a:xfrm>
            <a:custGeom>
              <a:avLst/>
              <a:gdLst>
                <a:gd name="T0" fmla="*/ 1526 w 2118"/>
                <a:gd name="T1" fmla="*/ 419 h 2977"/>
                <a:gd name="T2" fmla="*/ 96 w 2118"/>
                <a:gd name="T3" fmla="*/ 1918 h 2977"/>
                <a:gd name="T4" fmla="*/ 155 w 2118"/>
                <a:gd name="T5" fmla="*/ 1972 h 2977"/>
                <a:gd name="T6" fmla="*/ 1636 w 2118"/>
                <a:gd name="T7" fmla="*/ 29 h 2977"/>
                <a:gd name="T8" fmla="*/ 1721 w 2118"/>
                <a:gd name="T9" fmla="*/ 92 h 2977"/>
                <a:gd name="T10" fmla="*/ 1755 w 2118"/>
                <a:gd name="T11" fmla="*/ 168 h 2977"/>
                <a:gd name="T12" fmla="*/ 1842 w 2118"/>
                <a:gd name="T13" fmla="*/ 188 h 2977"/>
                <a:gd name="T14" fmla="*/ 1864 w 2118"/>
                <a:gd name="T15" fmla="*/ 126 h 2977"/>
                <a:gd name="T16" fmla="*/ 2043 w 2118"/>
                <a:gd name="T17" fmla="*/ 276 h 2977"/>
                <a:gd name="T18" fmla="*/ 1672 w 2118"/>
                <a:gd name="T19" fmla="*/ 77 h 2977"/>
                <a:gd name="T20" fmla="*/ 825 w 2118"/>
                <a:gd name="T21" fmla="*/ 912 h 2977"/>
                <a:gd name="T22" fmla="*/ 2118 w 2118"/>
                <a:gd name="T23" fmla="*/ 307 h 2977"/>
                <a:gd name="T24" fmla="*/ 1978 w 2118"/>
                <a:gd name="T25" fmla="*/ 478 h 2977"/>
                <a:gd name="T26" fmla="*/ 1770 w 2118"/>
                <a:gd name="T27" fmla="*/ 497 h 2977"/>
                <a:gd name="T28" fmla="*/ 1728 w 2118"/>
                <a:gd name="T29" fmla="*/ 413 h 2977"/>
                <a:gd name="T30" fmla="*/ 1465 w 2118"/>
                <a:gd name="T31" fmla="*/ 569 h 2977"/>
                <a:gd name="T32" fmla="*/ 1304 w 2118"/>
                <a:gd name="T33" fmla="*/ 670 h 2977"/>
                <a:gd name="T34" fmla="*/ 1239 w 2118"/>
                <a:gd name="T35" fmla="*/ 543 h 2977"/>
                <a:gd name="T36" fmla="*/ 1223 w 2118"/>
                <a:gd name="T37" fmla="*/ 805 h 2977"/>
                <a:gd name="T38" fmla="*/ 1042 w 2118"/>
                <a:gd name="T39" fmla="*/ 959 h 2977"/>
                <a:gd name="T40" fmla="*/ 856 w 2118"/>
                <a:gd name="T41" fmla="*/ 934 h 2977"/>
                <a:gd name="T42" fmla="*/ 816 w 2118"/>
                <a:gd name="T43" fmla="*/ 1013 h 2977"/>
                <a:gd name="T44" fmla="*/ 739 w 2118"/>
                <a:gd name="T45" fmla="*/ 878 h 2977"/>
                <a:gd name="T46" fmla="*/ 703 w 2118"/>
                <a:gd name="T47" fmla="*/ 760 h 2977"/>
                <a:gd name="T48" fmla="*/ 614 w 2118"/>
                <a:gd name="T49" fmla="*/ 661 h 2977"/>
                <a:gd name="T50" fmla="*/ 806 w 2118"/>
                <a:gd name="T51" fmla="*/ 758 h 2977"/>
                <a:gd name="T52" fmla="*/ 1049 w 2118"/>
                <a:gd name="T53" fmla="*/ 576 h 2977"/>
                <a:gd name="T54" fmla="*/ 881 w 2118"/>
                <a:gd name="T55" fmla="*/ 435 h 2977"/>
                <a:gd name="T56" fmla="*/ 686 w 2118"/>
                <a:gd name="T57" fmla="*/ 381 h 2977"/>
                <a:gd name="T58" fmla="*/ 630 w 2118"/>
                <a:gd name="T59" fmla="*/ 318 h 2977"/>
                <a:gd name="T60" fmla="*/ 545 w 2118"/>
                <a:gd name="T61" fmla="*/ 338 h 2977"/>
                <a:gd name="T62" fmla="*/ 509 w 2118"/>
                <a:gd name="T63" fmla="*/ 849 h 2977"/>
                <a:gd name="T64" fmla="*/ 585 w 2118"/>
                <a:gd name="T65" fmla="*/ 1203 h 2977"/>
                <a:gd name="T66" fmla="*/ 453 w 2118"/>
                <a:gd name="T67" fmla="*/ 1414 h 2977"/>
                <a:gd name="T68" fmla="*/ 421 w 2118"/>
                <a:gd name="T69" fmla="*/ 1501 h 2977"/>
                <a:gd name="T70" fmla="*/ 408 w 2118"/>
                <a:gd name="T71" fmla="*/ 1770 h 2977"/>
                <a:gd name="T72" fmla="*/ 555 w 2118"/>
                <a:gd name="T73" fmla="*/ 1878 h 2977"/>
                <a:gd name="T74" fmla="*/ 639 w 2118"/>
                <a:gd name="T75" fmla="*/ 2046 h 2977"/>
                <a:gd name="T76" fmla="*/ 598 w 2118"/>
                <a:gd name="T77" fmla="*/ 2137 h 2977"/>
                <a:gd name="T78" fmla="*/ 726 w 2118"/>
                <a:gd name="T79" fmla="*/ 2189 h 2977"/>
                <a:gd name="T80" fmla="*/ 795 w 2118"/>
                <a:gd name="T81" fmla="*/ 2310 h 2977"/>
                <a:gd name="T82" fmla="*/ 977 w 2118"/>
                <a:gd name="T83" fmla="*/ 2359 h 2977"/>
                <a:gd name="T84" fmla="*/ 1017 w 2118"/>
                <a:gd name="T85" fmla="*/ 2483 h 2977"/>
                <a:gd name="T86" fmla="*/ 964 w 2118"/>
                <a:gd name="T87" fmla="*/ 2561 h 2977"/>
                <a:gd name="T88" fmla="*/ 914 w 2118"/>
                <a:gd name="T89" fmla="*/ 2612 h 2977"/>
                <a:gd name="T90" fmla="*/ 903 w 2118"/>
                <a:gd name="T91" fmla="*/ 2680 h 2977"/>
                <a:gd name="T92" fmla="*/ 856 w 2118"/>
                <a:gd name="T93" fmla="*/ 2691 h 2977"/>
                <a:gd name="T94" fmla="*/ 961 w 2118"/>
                <a:gd name="T95" fmla="*/ 2769 h 2977"/>
                <a:gd name="T96" fmla="*/ 1217 w 2118"/>
                <a:gd name="T97" fmla="*/ 2884 h 2977"/>
                <a:gd name="T98" fmla="*/ 1380 w 2118"/>
                <a:gd name="T99" fmla="*/ 2953 h 2977"/>
                <a:gd name="T100" fmla="*/ 1400 w 2118"/>
                <a:gd name="T101" fmla="*/ 2812 h 2977"/>
                <a:gd name="T102" fmla="*/ 1373 w 2118"/>
                <a:gd name="T103" fmla="*/ 2727 h 2977"/>
                <a:gd name="T104" fmla="*/ 1401 w 2118"/>
                <a:gd name="T105" fmla="*/ 2664 h 2977"/>
                <a:gd name="T106" fmla="*/ 1459 w 2118"/>
                <a:gd name="T107" fmla="*/ 2648 h 2977"/>
                <a:gd name="T108" fmla="*/ 1459 w 2118"/>
                <a:gd name="T109" fmla="*/ 2595 h 2977"/>
                <a:gd name="T110" fmla="*/ 1429 w 2118"/>
                <a:gd name="T111" fmla="*/ 2344 h 2977"/>
                <a:gd name="T112" fmla="*/ 1591 w 2118"/>
                <a:gd name="T113" fmla="*/ 2220 h 2977"/>
                <a:gd name="T114" fmla="*/ 1726 w 2118"/>
                <a:gd name="T115" fmla="*/ 2259 h 2977"/>
                <a:gd name="T116" fmla="*/ 1867 w 2118"/>
                <a:gd name="T117" fmla="*/ 2263 h 2977"/>
                <a:gd name="T118" fmla="*/ 2019 w 2118"/>
                <a:gd name="T119" fmla="*/ 2287 h 2977"/>
                <a:gd name="T120" fmla="*/ 2057 w 2118"/>
                <a:gd name="T121" fmla="*/ 2135 h 2977"/>
                <a:gd name="T122" fmla="*/ 2084 w 2118"/>
                <a:gd name="T123" fmla="*/ 2026 h 2977"/>
                <a:gd name="T124" fmla="*/ 813 w 2118"/>
                <a:gd name="T125" fmla="*/ 928 h 2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18" h="2977">
                  <a:moveTo>
                    <a:pt x="1513" y="428"/>
                  </a:moveTo>
                  <a:lnTo>
                    <a:pt x="1512" y="430"/>
                  </a:lnTo>
                  <a:lnTo>
                    <a:pt x="1510" y="430"/>
                  </a:lnTo>
                  <a:lnTo>
                    <a:pt x="1510" y="431"/>
                  </a:lnTo>
                  <a:lnTo>
                    <a:pt x="1510" y="431"/>
                  </a:lnTo>
                  <a:lnTo>
                    <a:pt x="1512" y="430"/>
                  </a:lnTo>
                  <a:lnTo>
                    <a:pt x="1513" y="428"/>
                  </a:lnTo>
                  <a:lnTo>
                    <a:pt x="1513" y="426"/>
                  </a:lnTo>
                  <a:lnTo>
                    <a:pt x="1513" y="428"/>
                  </a:lnTo>
                  <a:lnTo>
                    <a:pt x="1513" y="428"/>
                  </a:lnTo>
                  <a:close/>
                  <a:moveTo>
                    <a:pt x="1434" y="415"/>
                  </a:moveTo>
                  <a:lnTo>
                    <a:pt x="1434" y="415"/>
                  </a:lnTo>
                  <a:lnTo>
                    <a:pt x="1434" y="415"/>
                  </a:lnTo>
                  <a:lnTo>
                    <a:pt x="1434" y="413"/>
                  </a:lnTo>
                  <a:lnTo>
                    <a:pt x="1436" y="415"/>
                  </a:lnTo>
                  <a:lnTo>
                    <a:pt x="1434" y="417"/>
                  </a:lnTo>
                  <a:lnTo>
                    <a:pt x="1434" y="419"/>
                  </a:lnTo>
                  <a:lnTo>
                    <a:pt x="1434" y="421"/>
                  </a:lnTo>
                  <a:lnTo>
                    <a:pt x="1434" y="424"/>
                  </a:lnTo>
                  <a:lnTo>
                    <a:pt x="1432" y="426"/>
                  </a:lnTo>
                  <a:lnTo>
                    <a:pt x="1432" y="428"/>
                  </a:lnTo>
                  <a:lnTo>
                    <a:pt x="1434" y="430"/>
                  </a:lnTo>
                  <a:lnTo>
                    <a:pt x="1434" y="430"/>
                  </a:lnTo>
                  <a:lnTo>
                    <a:pt x="1436" y="428"/>
                  </a:lnTo>
                  <a:lnTo>
                    <a:pt x="1436" y="428"/>
                  </a:lnTo>
                  <a:lnTo>
                    <a:pt x="1438" y="428"/>
                  </a:lnTo>
                  <a:lnTo>
                    <a:pt x="1438" y="430"/>
                  </a:lnTo>
                  <a:lnTo>
                    <a:pt x="1439" y="430"/>
                  </a:lnTo>
                  <a:lnTo>
                    <a:pt x="1438" y="430"/>
                  </a:lnTo>
                  <a:lnTo>
                    <a:pt x="1436" y="431"/>
                  </a:lnTo>
                  <a:lnTo>
                    <a:pt x="1438" y="435"/>
                  </a:lnTo>
                  <a:lnTo>
                    <a:pt x="1439" y="435"/>
                  </a:lnTo>
                  <a:lnTo>
                    <a:pt x="1439" y="435"/>
                  </a:lnTo>
                  <a:lnTo>
                    <a:pt x="1441" y="439"/>
                  </a:lnTo>
                  <a:lnTo>
                    <a:pt x="1441" y="439"/>
                  </a:lnTo>
                  <a:lnTo>
                    <a:pt x="1443" y="441"/>
                  </a:lnTo>
                  <a:lnTo>
                    <a:pt x="1448" y="444"/>
                  </a:lnTo>
                  <a:lnTo>
                    <a:pt x="1450" y="450"/>
                  </a:lnTo>
                  <a:lnTo>
                    <a:pt x="1452" y="451"/>
                  </a:lnTo>
                  <a:lnTo>
                    <a:pt x="1456" y="451"/>
                  </a:lnTo>
                  <a:lnTo>
                    <a:pt x="1457" y="450"/>
                  </a:lnTo>
                  <a:lnTo>
                    <a:pt x="1457" y="448"/>
                  </a:lnTo>
                  <a:lnTo>
                    <a:pt x="1457" y="448"/>
                  </a:lnTo>
                  <a:lnTo>
                    <a:pt x="1459" y="448"/>
                  </a:lnTo>
                  <a:lnTo>
                    <a:pt x="1459" y="448"/>
                  </a:lnTo>
                  <a:lnTo>
                    <a:pt x="1459" y="450"/>
                  </a:lnTo>
                  <a:lnTo>
                    <a:pt x="1461" y="450"/>
                  </a:lnTo>
                  <a:lnTo>
                    <a:pt x="1461" y="451"/>
                  </a:lnTo>
                  <a:lnTo>
                    <a:pt x="1461" y="451"/>
                  </a:lnTo>
                  <a:lnTo>
                    <a:pt x="1485" y="444"/>
                  </a:lnTo>
                  <a:lnTo>
                    <a:pt x="1488" y="441"/>
                  </a:lnTo>
                  <a:lnTo>
                    <a:pt x="1488" y="441"/>
                  </a:lnTo>
                  <a:lnTo>
                    <a:pt x="1488" y="439"/>
                  </a:lnTo>
                  <a:lnTo>
                    <a:pt x="1494" y="441"/>
                  </a:lnTo>
                  <a:lnTo>
                    <a:pt x="1499" y="437"/>
                  </a:lnTo>
                  <a:lnTo>
                    <a:pt x="1503" y="431"/>
                  </a:lnTo>
                  <a:lnTo>
                    <a:pt x="1504" y="431"/>
                  </a:lnTo>
                  <a:lnTo>
                    <a:pt x="1506" y="430"/>
                  </a:lnTo>
                  <a:lnTo>
                    <a:pt x="1508" y="430"/>
                  </a:lnTo>
                  <a:lnTo>
                    <a:pt x="1513" y="419"/>
                  </a:lnTo>
                  <a:lnTo>
                    <a:pt x="1517" y="415"/>
                  </a:lnTo>
                  <a:lnTo>
                    <a:pt x="1517" y="413"/>
                  </a:lnTo>
                  <a:lnTo>
                    <a:pt x="1517" y="412"/>
                  </a:lnTo>
                  <a:lnTo>
                    <a:pt x="1517" y="412"/>
                  </a:lnTo>
                  <a:lnTo>
                    <a:pt x="1515" y="412"/>
                  </a:lnTo>
                  <a:lnTo>
                    <a:pt x="1515" y="410"/>
                  </a:lnTo>
                  <a:lnTo>
                    <a:pt x="1521" y="403"/>
                  </a:lnTo>
                  <a:lnTo>
                    <a:pt x="1521" y="403"/>
                  </a:lnTo>
                  <a:lnTo>
                    <a:pt x="1522" y="401"/>
                  </a:lnTo>
                  <a:lnTo>
                    <a:pt x="1530" y="394"/>
                  </a:lnTo>
                  <a:lnTo>
                    <a:pt x="1531" y="392"/>
                  </a:lnTo>
                  <a:lnTo>
                    <a:pt x="1533" y="392"/>
                  </a:lnTo>
                  <a:lnTo>
                    <a:pt x="1533" y="392"/>
                  </a:lnTo>
                  <a:lnTo>
                    <a:pt x="1533" y="394"/>
                  </a:lnTo>
                  <a:lnTo>
                    <a:pt x="1531" y="399"/>
                  </a:lnTo>
                  <a:lnTo>
                    <a:pt x="1530" y="404"/>
                  </a:lnTo>
                  <a:lnTo>
                    <a:pt x="1528" y="408"/>
                  </a:lnTo>
                  <a:lnTo>
                    <a:pt x="1530" y="412"/>
                  </a:lnTo>
                  <a:lnTo>
                    <a:pt x="1528" y="412"/>
                  </a:lnTo>
                  <a:lnTo>
                    <a:pt x="1528" y="413"/>
                  </a:lnTo>
                  <a:lnTo>
                    <a:pt x="1528" y="413"/>
                  </a:lnTo>
                  <a:lnTo>
                    <a:pt x="1531" y="412"/>
                  </a:lnTo>
                  <a:lnTo>
                    <a:pt x="1535" y="406"/>
                  </a:lnTo>
                  <a:lnTo>
                    <a:pt x="1537" y="399"/>
                  </a:lnTo>
                  <a:lnTo>
                    <a:pt x="1539" y="392"/>
                  </a:lnTo>
                  <a:lnTo>
                    <a:pt x="1535" y="386"/>
                  </a:lnTo>
                  <a:lnTo>
                    <a:pt x="1533" y="381"/>
                  </a:lnTo>
                  <a:lnTo>
                    <a:pt x="1530" y="377"/>
                  </a:lnTo>
                  <a:lnTo>
                    <a:pt x="1522" y="372"/>
                  </a:lnTo>
                  <a:lnTo>
                    <a:pt x="1506" y="357"/>
                  </a:lnTo>
                  <a:lnTo>
                    <a:pt x="1486" y="341"/>
                  </a:lnTo>
                  <a:lnTo>
                    <a:pt x="1475" y="341"/>
                  </a:lnTo>
                  <a:lnTo>
                    <a:pt x="1468" y="341"/>
                  </a:lnTo>
                  <a:lnTo>
                    <a:pt x="1463" y="345"/>
                  </a:lnTo>
                  <a:lnTo>
                    <a:pt x="1450" y="354"/>
                  </a:lnTo>
                  <a:lnTo>
                    <a:pt x="1448" y="359"/>
                  </a:lnTo>
                  <a:lnTo>
                    <a:pt x="1445" y="361"/>
                  </a:lnTo>
                  <a:lnTo>
                    <a:pt x="1443" y="363"/>
                  </a:lnTo>
                  <a:lnTo>
                    <a:pt x="1443" y="366"/>
                  </a:lnTo>
                  <a:lnTo>
                    <a:pt x="1439" y="372"/>
                  </a:lnTo>
                  <a:lnTo>
                    <a:pt x="1438" y="375"/>
                  </a:lnTo>
                  <a:lnTo>
                    <a:pt x="1436" y="377"/>
                  </a:lnTo>
                  <a:lnTo>
                    <a:pt x="1436" y="383"/>
                  </a:lnTo>
                  <a:lnTo>
                    <a:pt x="1436" y="386"/>
                  </a:lnTo>
                  <a:lnTo>
                    <a:pt x="1436" y="388"/>
                  </a:lnTo>
                  <a:lnTo>
                    <a:pt x="1436" y="390"/>
                  </a:lnTo>
                  <a:lnTo>
                    <a:pt x="1436" y="394"/>
                  </a:lnTo>
                  <a:lnTo>
                    <a:pt x="1436" y="395"/>
                  </a:lnTo>
                  <a:lnTo>
                    <a:pt x="1436" y="397"/>
                  </a:lnTo>
                  <a:lnTo>
                    <a:pt x="1434" y="401"/>
                  </a:lnTo>
                  <a:lnTo>
                    <a:pt x="1432" y="404"/>
                  </a:lnTo>
                  <a:lnTo>
                    <a:pt x="1432" y="404"/>
                  </a:lnTo>
                  <a:lnTo>
                    <a:pt x="1432" y="404"/>
                  </a:lnTo>
                  <a:lnTo>
                    <a:pt x="1432" y="406"/>
                  </a:lnTo>
                  <a:lnTo>
                    <a:pt x="1434" y="406"/>
                  </a:lnTo>
                  <a:lnTo>
                    <a:pt x="1434" y="408"/>
                  </a:lnTo>
                  <a:lnTo>
                    <a:pt x="1434" y="412"/>
                  </a:lnTo>
                  <a:lnTo>
                    <a:pt x="1432" y="412"/>
                  </a:lnTo>
                  <a:lnTo>
                    <a:pt x="1432" y="413"/>
                  </a:lnTo>
                  <a:lnTo>
                    <a:pt x="1432" y="413"/>
                  </a:lnTo>
                  <a:lnTo>
                    <a:pt x="1432" y="413"/>
                  </a:lnTo>
                  <a:lnTo>
                    <a:pt x="1432" y="413"/>
                  </a:lnTo>
                  <a:lnTo>
                    <a:pt x="1434" y="415"/>
                  </a:lnTo>
                  <a:close/>
                  <a:moveTo>
                    <a:pt x="1526" y="421"/>
                  </a:moveTo>
                  <a:lnTo>
                    <a:pt x="1524" y="421"/>
                  </a:lnTo>
                  <a:lnTo>
                    <a:pt x="1522" y="422"/>
                  </a:lnTo>
                  <a:lnTo>
                    <a:pt x="1522" y="424"/>
                  </a:lnTo>
                  <a:lnTo>
                    <a:pt x="1526" y="422"/>
                  </a:lnTo>
                  <a:lnTo>
                    <a:pt x="1528" y="421"/>
                  </a:lnTo>
                  <a:lnTo>
                    <a:pt x="1528" y="419"/>
                  </a:lnTo>
                  <a:lnTo>
                    <a:pt x="1526" y="419"/>
                  </a:lnTo>
                  <a:lnTo>
                    <a:pt x="1526" y="419"/>
                  </a:lnTo>
                  <a:lnTo>
                    <a:pt x="1526" y="421"/>
                  </a:lnTo>
                  <a:close/>
                  <a:moveTo>
                    <a:pt x="1501" y="439"/>
                  </a:moveTo>
                  <a:lnTo>
                    <a:pt x="1499" y="441"/>
                  </a:lnTo>
                  <a:lnTo>
                    <a:pt x="1497" y="442"/>
                  </a:lnTo>
                  <a:lnTo>
                    <a:pt x="1497" y="444"/>
                  </a:lnTo>
                  <a:lnTo>
                    <a:pt x="1499" y="442"/>
                  </a:lnTo>
                  <a:lnTo>
                    <a:pt x="1501" y="441"/>
                  </a:lnTo>
                  <a:lnTo>
                    <a:pt x="1503" y="439"/>
                  </a:lnTo>
                  <a:lnTo>
                    <a:pt x="1503" y="439"/>
                  </a:lnTo>
                  <a:lnTo>
                    <a:pt x="1501" y="439"/>
                  </a:lnTo>
                  <a:lnTo>
                    <a:pt x="1501" y="439"/>
                  </a:lnTo>
                  <a:close/>
                  <a:moveTo>
                    <a:pt x="1564" y="498"/>
                  </a:moveTo>
                  <a:lnTo>
                    <a:pt x="1566" y="498"/>
                  </a:lnTo>
                  <a:lnTo>
                    <a:pt x="1568" y="497"/>
                  </a:lnTo>
                  <a:lnTo>
                    <a:pt x="1569" y="497"/>
                  </a:lnTo>
                  <a:lnTo>
                    <a:pt x="1573" y="493"/>
                  </a:lnTo>
                  <a:lnTo>
                    <a:pt x="1577" y="493"/>
                  </a:lnTo>
                  <a:lnTo>
                    <a:pt x="1580" y="489"/>
                  </a:lnTo>
                  <a:lnTo>
                    <a:pt x="1595" y="486"/>
                  </a:lnTo>
                  <a:lnTo>
                    <a:pt x="1596" y="484"/>
                  </a:lnTo>
                  <a:lnTo>
                    <a:pt x="1587" y="484"/>
                  </a:lnTo>
                  <a:lnTo>
                    <a:pt x="1580" y="482"/>
                  </a:lnTo>
                  <a:lnTo>
                    <a:pt x="1566" y="493"/>
                  </a:lnTo>
                  <a:lnTo>
                    <a:pt x="1564" y="497"/>
                  </a:lnTo>
                  <a:lnTo>
                    <a:pt x="1562" y="497"/>
                  </a:lnTo>
                  <a:lnTo>
                    <a:pt x="1562" y="498"/>
                  </a:lnTo>
                  <a:lnTo>
                    <a:pt x="1562" y="498"/>
                  </a:lnTo>
                  <a:lnTo>
                    <a:pt x="1564" y="498"/>
                  </a:lnTo>
                  <a:lnTo>
                    <a:pt x="1564" y="498"/>
                  </a:lnTo>
                  <a:close/>
                  <a:moveTo>
                    <a:pt x="1463" y="455"/>
                  </a:moveTo>
                  <a:lnTo>
                    <a:pt x="1461" y="455"/>
                  </a:lnTo>
                  <a:lnTo>
                    <a:pt x="1461" y="457"/>
                  </a:lnTo>
                  <a:lnTo>
                    <a:pt x="1477" y="460"/>
                  </a:lnTo>
                  <a:lnTo>
                    <a:pt x="1479" y="460"/>
                  </a:lnTo>
                  <a:lnTo>
                    <a:pt x="1475" y="459"/>
                  </a:lnTo>
                  <a:lnTo>
                    <a:pt x="1474" y="459"/>
                  </a:lnTo>
                  <a:lnTo>
                    <a:pt x="1463" y="455"/>
                  </a:lnTo>
                  <a:close/>
                  <a:moveTo>
                    <a:pt x="372" y="1466"/>
                  </a:moveTo>
                  <a:lnTo>
                    <a:pt x="372" y="1465"/>
                  </a:lnTo>
                  <a:lnTo>
                    <a:pt x="372" y="1465"/>
                  </a:lnTo>
                  <a:lnTo>
                    <a:pt x="370" y="1463"/>
                  </a:lnTo>
                  <a:lnTo>
                    <a:pt x="370" y="1463"/>
                  </a:lnTo>
                  <a:lnTo>
                    <a:pt x="370" y="1461"/>
                  </a:lnTo>
                  <a:lnTo>
                    <a:pt x="369" y="1459"/>
                  </a:lnTo>
                  <a:lnTo>
                    <a:pt x="369" y="1459"/>
                  </a:lnTo>
                  <a:lnTo>
                    <a:pt x="369" y="1461"/>
                  </a:lnTo>
                  <a:lnTo>
                    <a:pt x="369" y="1465"/>
                  </a:lnTo>
                  <a:lnTo>
                    <a:pt x="369" y="1465"/>
                  </a:lnTo>
                  <a:lnTo>
                    <a:pt x="369" y="1465"/>
                  </a:lnTo>
                  <a:lnTo>
                    <a:pt x="370" y="1466"/>
                  </a:lnTo>
                  <a:lnTo>
                    <a:pt x="370" y="1468"/>
                  </a:lnTo>
                  <a:lnTo>
                    <a:pt x="370" y="1468"/>
                  </a:lnTo>
                  <a:lnTo>
                    <a:pt x="372" y="1468"/>
                  </a:lnTo>
                  <a:lnTo>
                    <a:pt x="372" y="1468"/>
                  </a:lnTo>
                  <a:lnTo>
                    <a:pt x="372" y="1466"/>
                  </a:lnTo>
                  <a:lnTo>
                    <a:pt x="372" y="1466"/>
                  </a:lnTo>
                  <a:lnTo>
                    <a:pt x="372" y="1466"/>
                  </a:lnTo>
                  <a:close/>
                  <a:moveTo>
                    <a:pt x="722" y="365"/>
                  </a:moveTo>
                  <a:lnTo>
                    <a:pt x="741" y="366"/>
                  </a:lnTo>
                  <a:lnTo>
                    <a:pt x="742" y="365"/>
                  </a:lnTo>
                  <a:lnTo>
                    <a:pt x="731" y="356"/>
                  </a:lnTo>
                  <a:lnTo>
                    <a:pt x="728" y="357"/>
                  </a:lnTo>
                  <a:lnTo>
                    <a:pt x="722" y="357"/>
                  </a:lnTo>
                  <a:lnTo>
                    <a:pt x="721" y="359"/>
                  </a:lnTo>
                  <a:lnTo>
                    <a:pt x="721" y="359"/>
                  </a:lnTo>
                  <a:lnTo>
                    <a:pt x="721" y="361"/>
                  </a:lnTo>
                  <a:lnTo>
                    <a:pt x="721" y="363"/>
                  </a:lnTo>
                  <a:lnTo>
                    <a:pt x="722" y="365"/>
                  </a:lnTo>
                  <a:close/>
                  <a:moveTo>
                    <a:pt x="1145" y="719"/>
                  </a:moveTo>
                  <a:lnTo>
                    <a:pt x="1150" y="722"/>
                  </a:lnTo>
                  <a:lnTo>
                    <a:pt x="1154" y="724"/>
                  </a:lnTo>
                  <a:lnTo>
                    <a:pt x="1156" y="724"/>
                  </a:lnTo>
                  <a:lnTo>
                    <a:pt x="1156" y="722"/>
                  </a:lnTo>
                  <a:lnTo>
                    <a:pt x="1156" y="719"/>
                  </a:lnTo>
                  <a:lnTo>
                    <a:pt x="1156" y="717"/>
                  </a:lnTo>
                  <a:lnTo>
                    <a:pt x="1154" y="713"/>
                  </a:lnTo>
                  <a:lnTo>
                    <a:pt x="1154" y="711"/>
                  </a:lnTo>
                  <a:lnTo>
                    <a:pt x="1150" y="710"/>
                  </a:lnTo>
                  <a:lnTo>
                    <a:pt x="1149" y="710"/>
                  </a:lnTo>
                  <a:lnTo>
                    <a:pt x="1147" y="710"/>
                  </a:lnTo>
                  <a:lnTo>
                    <a:pt x="1145" y="710"/>
                  </a:lnTo>
                  <a:lnTo>
                    <a:pt x="1143" y="713"/>
                  </a:lnTo>
                  <a:lnTo>
                    <a:pt x="1143" y="715"/>
                  </a:lnTo>
                  <a:lnTo>
                    <a:pt x="1145" y="719"/>
                  </a:lnTo>
                  <a:close/>
                  <a:moveTo>
                    <a:pt x="163" y="1947"/>
                  </a:moveTo>
                  <a:lnTo>
                    <a:pt x="161" y="1945"/>
                  </a:lnTo>
                  <a:lnTo>
                    <a:pt x="161" y="1945"/>
                  </a:lnTo>
                  <a:lnTo>
                    <a:pt x="157" y="1943"/>
                  </a:lnTo>
                  <a:lnTo>
                    <a:pt x="157" y="1943"/>
                  </a:lnTo>
                  <a:lnTo>
                    <a:pt x="159" y="1942"/>
                  </a:lnTo>
                  <a:lnTo>
                    <a:pt x="157" y="1942"/>
                  </a:lnTo>
                  <a:lnTo>
                    <a:pt x="157" y="1942"/>
                  </a:lnTo>
                  <a:lnTo>
                    <a:pt x="157" y="1940"/>
                  </a:lnTo>
                  <a:lnTo>
                    <a:pt x="157" y="1940"/>
                  </a:lnTo>
                  <a:lnTo>
                    <a:pt x="155" y="1940"/>
                  </a:lnTo>
                  <a:lnTo>
                    <a:pt x="154" y="1940"/>
                  </a:lnTo>
                  <a:lnTo>
                    <a:pt x="152" y="1940"/>
                  </a:lnTo>
                  <a:lnTo>
                    <a:pt x="152" y="1938"/>
                  </a:lnTo>
                  <a:lnTo>
                    <a:pt x="152" y="1936"/>
                  </a:lnTo>
                  <a:lnTo>
                    <a:pt x="150" y="1933"/>
                  </a:lnTo>
                  <a:lnTo>
                    <a:pt x="150" y="1931"/>
                  </a:lnTo>
                  <a:lnTo>
                    <a:pt x="150" y="1931"/>
                  </a:lnTo>
                  <a:lnTo>
                    <a:pt x="148" y="1931"/>
                  </a:lnTo>
                  <a:lnTo>
                    <a:pt x="148" y="1929"/>
                  </a:lnTo>
                  <a:lnTo>
                    <a:pt x="143" y="1931"/>
                  </a:lnTo>
                  <a:lnTo>
                    <a:pt x="134" y="1929"/>
                  </a:lnTo>
                  <a:lnTo>
                    <a:pt x="134" y="1929"/>
                  </a:lnTo>
                  <a:lnTo>
                    <a:pt x="128" y="1931"/>
                  </a:lnTo>
                  <a:lnTo>
                    <a:pt x="127" y="1933"/>
                  </a:lnTo>
                  <a:lnTo>
                    <a:pt x="127" y="1933"/>
                  </a:lnTo>
                  <a:lnTo>
                    <a:pt x="125" y="1933"/>
                  </a:lnTo>
                  <a:lnTo>
                    <a:pt x="125" y="1933"/>
                  </a:lnTo>
                  <a:lnTo>
                    <a:pt x="123" y="1933"/>
                  </a:lnTo>
                  <a:lnTo>
                    <a:pt x="121" y="1933"/>
                  </a:lnTo>
                  <a:lnTo>
                    <a:pt x="121" y="1931"/>
                  </a:lnTo>
                  <a:lnTo>
                    <a:pt x="121" y="1929"/>
                  </a:lnTo>
                  <a:lnTo>
                    <a:pt x="121" y="1929"/>
                  </a:lnTo>
                  <a:lnTo>
                    <a:pt x="121" y="1927"/>
                  </a:lnTo>
                  <a:lnTo>
                    <a:pt x="119" y="1927"/>
                  </a:lnTo>
                  <a:lnTo>
                    <a:pt x="117" y="1929"/>
                  </a:lnTo>
                  <a:lnTo>
                    <a:pt x="117" y="1929"/>
                  </a:lnTo>
                  <a:lnTo>
                    <a:pt x="117" y="1929"/>
                  </a:lnTo>
                  <a:lnTo>
                    <a:pt x="116" y="1927"/>
                  </a:lnTo>
                  <a:lnTo>
                    <a:pt x="114" y="1927"/>
                  </a:lnTo>
                  <a:lnTo>
                    <a:pt x="114" y="1927"/>
                  </a:lnTo>
                  <a:lnTo>
                    <a:pt x="112" y="1925"/>
                  </a:lnTo>
                  <a:lnTo>
                    <a:pt x="108" y="1925"/>
                  </a:lnTo>
                  <a:lnTo>
                    <a:pt x="107" y="1923"/>
                  </a:lnTo>
                  <a:lnTo>
                    <a:pt x="107" y="1923"/>
                  </a:lnTo>
                  <a:lnTo>
                    <a:pt x="103" y="1920"/>
                  </a:lnTo>
                  <a:lnTo>
                    <a:pt x="101" y="1918"/>
                  </a:lnTo>
                  <a:lnTo>
                    <a:pt x="96" y="1918"/>
                  </a:lnTo>
                  <a:lnTo>
                    <a:pt x="94" y="1918"/>
                  </a:lnTo>
                  <a:lnTo>
                    <a:pt x="90" y="1913"/>
                  </a:lnTo>
                  <a:lnTo>
                    <a:pt x="89" y="1911"/>
                  </a:lnTo>
                  <a:lnTo>
                    <a:pt x="89" y="1911"/>
                  </a:lnTo>
                  <a:lnTo>
                    <a:pt x="83" y="1914"/>
                  </a:lnTo>
                  <a:lnTo>
                    <a:pt x="85" y="1914"/>
                  </a:lnTo>
                  <a:lnTo>
                    <a:pt x="85" y="1916"/>
                  </a:lnTo>
                  <a:lnTo>
                    <a:pt x="85" y="1916"/>
                  </a:lnTo>
                  <a:lnTo>
                    <a:pt x="83" y="1918"/>
                  </a:lnTo>
                  <a:lnTo>
                    <a:pt x="83" y="1918"/>
                  </a:lnTo>
                  <a:lnTo>
                    <a:pt x="83" y="1918"/>
                  </a:lnTo>
                  <a:lnTo>
                    <a:pt x="83" y="1918"/>
                  </a:lnTo>
                  <a:lnTo>
                    <a:pt x="81" y="1918"/>
                  </a:lnTo>
                  <a:lnTo>
                    <a:pt x="81" y="1918"/>
                  </a:lnTo>
                  <a:lnTo>
                    <a:pt x="81" y="1918"/>
                  </a:lnTo>
                  <a:lnTo>
                    <a:pt x="81" y="1916"/>
                  </a:lnTo>
                  <a:lnTo>
                    <a:pt x="80" y="1918"/>
                  </a:lnTo>
                  <a:lnTo>
                    <a:pt x="80" y="1918"/>
                  </a:lnTo>
                  <a:lnTo>
                    <a:pt x="80" y="1918"/>
                  </a:lnTo>
                  <a:lnTo>
                    <a:pt x="80" y="1922"/>
                  </a:lnTo>
                  <a:lnTo>
                    <a:pt x="80" y="1922"/>
                  </a:lnTo>
                  <a:lnTo>
                    <a:pt x="80" y="1923"/>
                  </a:lnTo>
                  <a:lnTo>
                    <a:pt x="80" y="1923"/>
                  </a:lnTo>
                  <a:lnTo>
                    <a:pt x="80" y="1923"/>
                  </a:lnTo>
                  <a:lnTo>
                    <a:pt x="81" y="1934"/>
                  </a:lnTo>
                  <a:lnTo>
                    <a:pt x="83" y="1938"/>
                  </a:lnTo>
                  <a:lnTo>
                    <a:pt x="83" y="1940"/>
                  </a:lnTo>
                  <a:lnTo>
                    <a:pt x="81" y="1942"/>
                  </a:lnTo>
                  <a:lnTo>
                    <a:pt x="80" y="1942"/>
                  </a:lnTo>
                  <a:lnTo>
                    <a:pt x="76" y="1943"/>
                  </a:lnTo>
                  <a:lnTo>
                    <a:pt x="76" y="1943"/>
                  </a:lnTo>
                  <a:lnTo>
                    <a:pt x="76" y="1943"/>
                  </a:lnTo>
                  <a:lnTo>
                    <a:pt x="74" y="1945"/>
                  </a:lnTo>
                  <a:lnTo>
                    <a:pt x="74" y="1945"/>
                  </a:lnTo>
                  <a:lnTo>
                    <a:pt x="74" y="1943"/>
                  </a:lnTo>
                  <a:lnTo>
                    <a:pt x="74" y="1943"/>
                  </a:lnTo>
                  <a:lnTo>
                    <a:pt x="74" y="1943"/>
                  </a:lnTo>
                  <a:lnTo>
                    <a:pt x="72" y="1943"/>
                  </a:lnTo>
                  <a:lnTo>
                    <a:pt x="72" y="1943"/>
                  </a:lnTo>
                  <a:lnTo>
                    <a:pt x="69" y="1945"/>
                  </a:lnTo>
                  <a:lnTo>
                    <a:pt x="63" y="1943"/>
                  </a:lnTo>
                  <a:lnTo>
                    <a:pt x="62" y="1942"/>
                  </a:lnTo>
                  <a:lnTo>
                    <a:pt x="58" y="1940"/>
                  </a:lnTo>
                  <a:lnTo>
                    <a:pt x="49" y="1942"/>
                  </a:lnTo>
                  <a:lnTo>
                    <a:pt x="49" y="1942"/>
                  </a:lnTo>
                  <a:lnTo>
                    <a:pt x="49" y="1940"/>
                  </a:lnTo>
                  <a:lnTo>
                    <a:pt x="47" y="1940"/>
                  </a:lnTo>
                  <a:lnTo>
                    <a:pt x="47" y="1940"/>
                  </a:lnTo>
                  <a:lnTo>
                    <a:pt x="47" y="1938"/>
                  </a:lnTo>
                  <a:lnTo>
                    <a:pt x="47" y="1938"/>
                  </a:lnTo>
                  <a:lnTo>
                    <a:pt x="47" y="1938"/>
                  </a:lnTo>
                  <a:lnTo>
                    <a:pt x="47" y="1938"/>
                  </a:lnTo>
                  <a:lnTo>
                    <a:pt x="49" y="1938"/>
                  </a:lnTo>
                  <a:lnTo>
                    <a:pt x="54" y="1931"/>
                  </a:lnTo>
                  <a:lnTo>
                    <a:pt x="60" y="1925"/>
                  </a:lnTo>
                  <a:lnTo>
                    <a:pt x="62" y="1923"/>
                  </a:lnTo>
                  <a:lnTo>
                    <a:pt x="62" y="1922"/>
                  </a:lnTo>
                  <a:lnTo>
                    <a:pt x="63" y="1920"/>
                  </a:lnTo>
                  <a:lnTo>
                    <a:pt x="63" y="1920"/>
                  </a:lnTo>
                  <a:lnTo>
                    <a:pt x="65" y="1920"/>
                  </a:lnTo>
                  <a:lnTo>
                    <a:pt x="65" y="1918"/>
                  </a:lnTo>
                  <a:lnTo>
                    <a:pt x="65" y="1918"/>
                  </a:lnTo>
                  <a:lnTo>
                    <a:pt x="65" y="1918"/>
                  </a:lnTo>
                  <a:lnTo>
                    <a:pt x="65" y="1916"/>
                  </a:lnTo>
                  <a:lnTo>
                    <a:pt x="65" y="1916"/>
                  </a:lnTo>
                  <a:lnTo>
                    <a:pt x="65" y="1916"/>
                  </a:lnTo>
                  <a:lnTo>
                    <a:pt x="67" y="1916"/>
                  </a:lnTo>
                  <a:lnTo>
                    <a:pt x="67" y="1914"/>
                  </a:lnTo>
                  <a:lnTo>
                    <a:pt x="67" y="1914"/>
                  </a:lnTo>
                  <a:lnTo>
                    <a:pt x="67" y="1914"/>
                  </a:lnTo>
                  <a:lnTo>
                    <a:pt x="67" y="1914"/>
                  </a:lnTo>
                  <a:lnTo>
                    <a:pt x="69" y="1913"/>
                  </a:lnTo>
                  <a:lnTo>
                    <a:pt x="71" y="1913"/>
                  </a:lnTo>
                  <a:lnTo>
                    <a:pt x="71" y="1913"/>
                  </a:lnTo>
                  <a:lnTo>
                    <a:pt x="71" y="1913"/>
                  </a:lnTo>
                  <a:lnTo>
                    <a:pt x="67" y="1911"/>
                  </a:lnTo>
                  <a:lnTo>
                    <a:pt x="62" y="1920"/>
                  </a:lnTo>
                  <a:lnTo>
                    <a:pt x="62" y="1920"/>
                  </a:lnTo>
                  <a:lnTo>
                    <a:pt x="52" y="1931"/>
                  </a:lnTo>
                  <a:lnTo>
                    <a:pt x="45" y="1938"/>
                  </a:lnTo>
                  <a:lnTo>
                    <a:pt x="42" y="1940"/>
                  </a:lnTo>
                  <a:lnTo>
                    <a:pt x="38" y="1940"/>
                  </a:lnTo>
                  <a:lnTo>
                    <a:pt x="31" y="1940"/>
                  </a:lnTo>
                  <a:lnTo>
                    <a:pt x="27" y="1940"/>
                  </a:lnTo>
                  <a:lnTo>
                    <a:pt x="24" y="1940"/>
                  </a:lnTo>
                  <a:lnTo>
                    <a:pt x="22" y="1940"/>
                  </a:lnTo>
                  <a:lnTo>
                    <a:pt x="22" y="1940"/>
                  </a:lnTo>
                  <a:lnTo>
                    <a:pt x="20" y="1938"/>
                  </a:lnTo>
                  <a:lnTo>
                    <a:pt x="20" y="1938"/>
                  </a:lnTo>
                  <a:lnTo>
                    <a:pt x="18" y="1940"/>
                  </a:lnTo>
                  <a:lnTo>
                    <a:pt x="18" y="1942"/>
                  </a:lnTo>
                  <a:lnTo>
                    <a:pt x="16" y="1943"/>
                  </a:lnTo>
                  <a:lnTo>
                    <a:pt x="16" y="1945"/>
                  </a:lnTo>
                  <a:lnTo>
                    <a:pt x="16" y="1947"/>
                  </a:lnTo>
                  <a:lnTo>
                    <a:pt x="16" y="1947"/>
                  </a:lnTo>
                  <a:lnTo>
                    <a:pt x="18" y="1952"/>
                  </a:lnTo>
                  <a:lnTo>
                    <a:pt x="18" y="1954"/>
                  </a:lnTo>
                  <a:lnTo>
                    <a:pt x="18" y="1956"/>
                  </a:lnTo>
                  <a:lnTo>
                    <a:pt x="18" y="1956"/>
                  </a:lnTo>
                  <a:lnTo>
                    <a:pt x="16" y="1960"/>
                  </a:lnTo>
                  <a:lnTo>
                    <a:pt x="16" y="1961"/>
                  </a:lnTo>
                  <a:lnTo>
                    <a:pt x="16" y="1961"/>
                  </a:lnTo>
                  <a:lnTo>
                    <a:pt x="15" y="1963"/>
                  </a:lnTo>
                  <a:lnTo>
                    <a:pt x="15" y="1963"/>
                  </a:lnTo>
                  <a:lnTo>
                    <a:pt x="16" y="1965"/>
                  </a:lnTo>
                  <a:lnTo>
                    <a:pt x="15" y="1965"/>
                  </a:lnTo>
                  <a:lnTo>
                    <a:pt x="15" y="1965"/>
                  </a:lnTo>
                  <a:lnTo>
                    <a:pt x="15" y="1965"/>
                  </a:lnTo>
                  <a:lnTo>
                    <a:pt x="15" y="1965"/>
                  </a:lnTo>
                  <a:lnTo>
                    <a:pt x="15" y="1965"/>
                  </a:lnTo>
                  <a:lnTo>
                    <a:pt x="13" y="1970"/>
                  </a:lnTo>
                  <a:lnTo>
                    <a:pt x="7" y="1978"/>
                  </a:lnTo>
                  <a:lnTo>
                    <a:pt x="2" y="1981"/>
                  </a:lnTo>
                  <a:lnTo>
                    <a:pt x="2" y="1983"/>
                  </a:lnTo>
                  <a:lnTo>
                    <a:pt x="0" y="1983"/>
                  </a:lnTo>
                  <a:lnTo>
                    <a:pt x="0" y="1983"/>
                  </a:lnTo>
                  <a:lnTo>
                    <a:pt x="2" y="1983"/>
                  </a:lnTo>
                  <a:lnTo>
                    <a:pt x="4" y="1985"/>
                  </a:lnTo>
                  <a:lnTo>
                    <a:pt x="9" y="1985"/>
                  </a:lnTo>
                  <a:lnTo>
                    <a:pt x="18" y="1985"/>
                  </a:lnTo>
                  <a:lnTo>
                    <a:pt x="38" y="1987"/>
                  </a:lnTo>
                  <a:lnTo>
                    <a:pt x="67" y="1989"/>
                  </a:lnTo>
                  <a:lnTo>
                    <a:pt x="85" y="1989"/>
                  </a:lnTo>
                  <a:lnTo>
                    <a:pt x="107" y="1990"/>
                  </a:lnTo>
                  <a:lnTo>
                    <a:pt x="134" y="1992"/>
                  </a:lnTo>
                  <a:lnTo>
                    <a:pt x="146" y="1992"/>
                  </a:lnTo>
                  <a:lnTo>
                    <a:pt x="155" y="1992"/>
                  </a:lnTo>
                  <a:lnTo>
                    <a:pt x="159" y="1992"/>
                  </a:lnTo>
                  <a:lnTo>
                    <a:pt x="155" y="1987"/>
                  </a:lnTo>
                  <a:lnTo>
                    <a:pt x="155" y="1983"/>
                  </a:lnTo>
                  <a:lnTo>
                    <a:pt x="154" y="1979"/>
                  </a:lnTo>
                  <a:lnTo>
                    <a:pt x="155" y="1972"/>
                  </a:lnTo>
                  <a:lnTo>
                    <a:pt x="155" y="1969"/>
                  </a:lnTo>
                  <a:lnTo>
                    <a:pt x="155" y="1967"/>
                  </a:lnTo>
                  <a:lnTo>
                    <a:pt x="155" y="1967"/>
                  </a:lnTo>
                  <a:lnTo>
                    <a:pt x="155" y="1965"/>
                  </a:lnTo>
                  <a:lnTo>
                    <a:pt x="155" y="1963"/>
                  </a:lnTo>
                  <a:lnTo>
                    <a:pt x="155" y="1963"/>
                  </a:lnTo>
                  <a:lnTo>
                    <a:pt x="157" y="1961"/>
                  </a:lnTo>
                  <a:lnTo>
                    <a:pt x="157" y="1961"/>
                  </a:lnTo>
                  <a:lnTo>
                    <a:pt x="157" y="1961"/>
                  </a:lnTo>
                  <a:lnTo>
                    <a:pt x="157" y="1960"/>
                  </a:lnTo>
                  <a:lnTo>
                    <a:pt x="157" y="1960"/>
                  </a:lnTo>
                  <a:lnTo>
                    <a:pt x="157" y="1960"/>
                  </a:lnTo>
                  <a:lnTo>
                    <a:pt x="157" y="1960"/>
                  </a:lnTo>
                  <a:lnTo>
                    <a:pt x="157" y="1960"/>
                  </a:lnTo>
                  <a:lnTo>
                    <a:pt x="159" y="1958"/>
                  </a:lnTo>
                  <a:lnTo>
                    <a:pt x="159" y="1958"/>
                  </a:lnTo>
                  <a:lnTo>
                    <a:pt x="161" y="1958"/>
                  </a:lnTo>
                  <a:lnTo>
                    <a:pt x="161" y="1956"/>
                  </a:lnTo>
                  <a:lnTo>
                    <a:pt x="163" y="1954"/>
                  </a:lnTo>
                  <a:lnTo>
                    <a:pt x="163" y="1954"/>
                  </a:lnTo>
                  <a:lnTo>
                    <a:pt x="163" y="1952"/>
                  </a:lnTo>
                  <a:lnTo>
                    <a:pt x="163" y="1951"/>
                  </a:lnTo>
                  <a:lnTo>
                    <a:pt x="163" y="1947"/>
                  </a:lnTo>
                  <a:close/>
                  <a:moveTo>
                    <a:pt x="1878" y="191"/>
                  </a:moveTo>
                  <a:lnTo>
                    <a:pt x="1882" y="195"/>
                  </a:lnTo>
                  <a:lnTo>
                    <a:pt x="1884" y="195"/>
                  </a:lnTo>
                  <a:lnTo>
                    <a:pt x="1884" y="193"/>
                  </a:lnTo>
                  <a:lnTo>
                    <a:pt x="1882" y="191"/>
                  </a:lnTo>
                  <a:lnTo>
                    <a:pt x="1878" y="188"/>
                  </a:lnTo>
                  <a:lnTo>
                    <a:pt x="1876" y="189"/>
                  </a:lnTo>
                  <a:lnTo>
                    <a:pt x="1875" y="188"/>
                  </a:lnTo>
                  <a:lnTo>
                    <a:pt x="1875" y="186"/>
                  </a:lnTo>
                  <a:lnTo>
                    <a:pt x="1873" y="186"/>
                  </a:lnTo>
                  <a:lnTo>
                    <a:pt x="1871" y="184"/>
                  </a:lnTo>
                  <a:lnTo>
                    <a:pt x="1866" y="180"/>
                  </a:lnTo>
                  <a:lnTo>
                    <a:pt x="1866" y="184"/>
                  </a:lnTo>
                  <a:lnTo>
                    <a:pt x="1867" y="186"/>
                  </a:lnTo>
                  <a:lnTo>
                    <a:pt x="1869" y="188"/>
                  </a:lnTo>
                  <a:lnTo>
                    <a:pt x="1869" y="188"/>
                  </a:lnTo>
                  <a:lnTo>
                    <a:pt x="1867" y="188"/>
                  </a:lnTo>
                  <a:lnTo>
                    <a:pt x="1867" y="188"/>
                  </a:lnTo>
                  <a:lnTo>
                    <a:pt x="1869" y="191"/>
                  </a:lnTo>
                  <a:lnTo>
                    <a:pt x="1876" y="197"/>
                  </a:lnTo>
                  <a:lnTo>
                    <a:pt x="1880" y="197"/>
                  </a:lnTo>
                  <a:lnTo>
                    <a:pt x="1878" y="195"/>
                  </a:lnTo>
                  <a:lnTo>
                    <a:pt x="1875" y="193"/>
                  </a:lnTo>
                  <a:lnTo>
                    <a:pt x="1875" y="189"/>
                  </a:lnTo>
                  <a:lnTo>
                    <a:pt x="1875" y="191"/>
                  </a:lnTo>
                  <a:lnTo>
                    <a:pt x="1878" y="191"/>
                  </a:lnTo>
                  <a:close/>
                  <a:moveTo>
                    <a:pt x="1983" y="383"/>
                  </a:moveTo>
                  <a:lnTo>
                    <a:pt x="1983" y="381"/>
                  </a:lnTo>
                  <a:lnTo>
                    <a:pt x="1979" y="377"/>
                  </a:lnTo>
                  <a:lnTo>
                    <a:pt x="1963" y="366"/>
                  </a:lnTo>
                  <a:lnTo>
                    <a:pt x="1961" y="365"/>
                  </a:lnTo>
                  <a:lnTo>
                    <a:pt x="1961" y="366"/>
                  </a:lnTo>
                  <a:lnTo>
                    <a:pt x="1961" y="368"/>
                  </a:lnTo>
                  <a:lnTo>
                    <a:pt x="1976" y="379"/>
                  </a:lnTo>
                  <a:lnTo>
                    <a:pt x="1978" y="381"/>
                  </a:lnTo>
                  <a:lnTo>
                    <a:pt x="1979" y="386"/>
                  </a:lnTo>
                  <a:lnTo>
                    <a:pt x="1979" y="386"/>
                  </a:lnTo>
                  <a:lnTo>
                    <a:pt x="1981" y="390"/>
                  </a:lnTo>
                  <a:lnTo>
                    <a:pt x="1981" y="390"/>
                  </a:lnTo>
                  <a:lnTo>
                    <a:pt x="1983" y="390"/>
                  </a:lnTo>
                  <a:lnTo>
                    <a:pt x="1983" y="392"/>
                  </a:lnTo>
                  <a:lnTo>
                    <a:pt x="1985" y="392"/>
                  </a:lnTo>
                  <a:lnTo>
                    <a:pt x="1985" y="394"/>
                  </a:lnTo>
                  <a:lnTo>
                    <a:pt x="1985" y="392"/>
                  </a:lnTo>
                  <a:lnTo>
                    <a:pt x="1985" y="392"/>
                  </a:lnTo>
                  <a:lnTo>
                    <a:pt x="1985" y="388"/>
                  </a:lnTo>
                  <a:lnTo>
                    <a:pt x="1985" y="386"/>
                  </a:lnTo>
                  <a:lnTo>
                    <a:pt x="1983" y="385"/>
                  </a:lnTo>
                  <a:lnTo>
                    <a:pt x="1981" y="383"/>
                  </a:lnTo>
                  <a:lnTo>
                    <a:pt x="1981" y="383"/>
                  </a:lnTo>
                  <a:lnTo>
                    <a:pt x="1983" y="383"/>
                  </a:lnTo>
                  <a:close/>
                  <a:moveTo>
                    <a:pt x="1690" y="77"/>
                  </a:moveTo>
                  <a:lnTo>
                    <a:pt x="1690" y="77"/>
                  </a:lnTo>
                  <a:lnTo>
                    <a:pt x="1692" y="77"/>
                  </a:lnTo>
                  <a:lnTo>
                    <a:pt x="1692" y="77"/>
                  </a:lnTo>
                  <a:lnTo>
                    <a:pt x="1692" y="77"/>
                  </a:lnTo>
                  <a:lnTo>
                    <a:pt x="1690" y="76"/>
                  </a:lnTo>
                  <a:lnTo>
                    <a:pt x="1685" y="67"/>
                  </a:lnTo>
                  <a:lnTo>
                    <a:pt x="1683" y="65"/>
                  </a:lnTo>
                  <a:lnTo>
                    <a:pt x="1683" y="67"/>
                  </a:lnTo>
                  <a:lnTo>
                    <a:pt x="1681" y="67"/>
                  </a:lnTo>
                  <a:lnTo>
                    <a:pt x="1681" y="65"/>
                  </a:lnTo>
                  <a:lnTo>
                    <a:pt x="1680" y="67"/>
                  </a:lnTo>
                  <a:lnTo>
                    <a:pt x="1681" y="67"/>
                  </a:lnTo>
                  <a:lnTo>
                    <a:pt x="1683" y="68"/>
                  </a:lnTo>
                  <a:lnTo>
                    <a:pt x="1683" y="68"/>
                  </a:lnTo>
                  <a:lnTo>
                    <a:pt x="1683" y="72"/>
                  </a:lnTo>
                  <a:lnTo>
                    <a:pt x="1685" y="74"/>
                  </a:lnTo>
                  <a:lnTo>
                    <a:pt x="1690" y="77"/>
                  </a:lnTo>
                  <a:close/>
                  <a:moveTo>
                    <a:pt x="1593" y="3"/>
                  </a:moveTo>
                  <a:lnTo>
                    <a:pt x="1593" y="5"/>
                  </a:lnTo>
                  <a:lnTo>
                    <a:pt x="1595" y="7"/>
                  </a:lnTo>
                  <a:lnTo>
                    <a:pt x="1595" y="7"/>
                  </a:lnTo>
                  <a:lnTo>
                    <a:pt x="1595" y="7"/>
                  </a:lnTo>
                  <a:lnTo>
                    <a:pt x="1596" y="9"/>
                  </a:lnTo>
                  <a:lnTo>
                    <a:pt x="1596" y="11"/>
                  </a:lnTo>
                  <a:lnTo>
                    <a:pt x="1595" y="11"/>
                  </a:lnTo>
                  <a:lnTo>
                    <a:pt x="1595" y="12"/>
                  </a:lnTo>
                  <a:lnTo>
                    <a:pt x="1598" y="20"/>
                  </a:lnTo>
                  <a:lnTo>
                    <a:pt x="1598" y="21"/>
                  </a:lnTo>
                  <a:lnTo>
                    <a:pt x="1598" y="23"/>
                  </a:lnTo>
                  <a:lnTo>
                    <a:pt x="1600" y="25"/>
                  </a:lnTo>
                  <a:lnTo>
                    <a:pt x="1600" y="27"/>
                  </a:lnTo>
                  <a:lnTo>
                    <a:pt x="1600" y="29"/>
                  </a:lnTo>
                  <a:lnTo>
                    <a:pt x="1598" y="30"/>
                  </a:lnTo>
                  <a:lnTo>
                    <a:pt x="1598" y="32"/>
                  </a:lnTo>
                  <a:lnTo>
                    <a:pt x="1600" y="34"/>
                  </a:lnTo>
                  <a:lnTo>
                    <a:pt x="1602" y="38"/>
                  </a:lnTo>
                  <a:lnTo>
                    <a:pt x="1606" y="40"/>
                  </a:lnTo>
                  <a:lnTo>
                    <a:pt x="1607" y="40"/>
                  </a:lnTo>
                  <a:lnTo>
                    <a:pt x="1611" y="45"/>
                  </a:lnTo>
                  <a:lnTo>
                    <a:pt x="1613" y="47"/>
                  </a:lnTo>
                  <a:lnTo>
                    <a:pt x="1613" y="49"/>
                  </a:lnTo>
                  <a:lnTo>
                    <a:pt x="1613" y="49"/>
                  </a:lnTo>
                  <a:lnTo>
                    <a:pt x="1615" y="50"/>
                  </a:lnTo>
                  <a:lnTo>
                    <a:pt x="1615" y="50"/>
                  </a:lnTo>
                  <a:lnTo>
                    <a:pt x="1618" y="49"/>
                  </a:lnTo>
                  <a:lnTo>
                    <a:pt x="1620" y="47"/>
                  </a:lnTo>
                  <a:lnTo>
                    <a:pt x="1625" y="47"/>
                  </a:lnTo>
                  <a:lnTo>
                    <a:pt x="1629" y="45"/>
                  </a:lnTo>
                  <a:lnTo>
                    <a:pt x="1636" y="47"/>
                  </a:lnTo>
                  <a:lnTo>
                    <a:pt x="1634" y="45"/>
                  </a:lnTo>
                  <a:lnTo>
                    <a:pt x="1633" y="43"/>
                  </a:lnTo>
                  <a:lnTo>
                    <a:pt x="1631" y="40"/>
                  </a:lnTo>
                  <a:lnTo>
                    <a:pt x="1629" y="36"/>
                  </a:lnTo>
                  <a:lnTo>
                    <a:pt x="1631" y="36"/>
                  </a:lnTo>
                  <a:lnTo>
                    <a:pt x="1633" y="34"/>
                  </a:lnTo>
                  <a:lnTo>
                    <a:pt x="1634" y="30"/>
                  </a:lnTo>
                  <a:lnTo>
                    <a:pt x="1636" y="29"/>
                  </a:lnTo>
                  <a:lnTo>
                    <a:pt x="1636" y="32"/>
                  </a:lnTo>
                  <a:lnTo>
                    <a:pt x="1634" y="38"/>
                  </a:lnTo>
                  <a:lnTo>
                    <a:pt x="1636" y="41"/>
                  </a:lnTo>
                  <a:lnTo>
                    <a:pt x="1638" y="45"/>
                  </a:lnTo>
                  <a:lnTo>
                    <a:pt x="1642" y="47"/>
                  </a:lnTo>
                  <a:lnTo>
                    <a:pt x="1643" y="47"/>
                  </a:lnTo>
                  <a:lnTo>
                    <a:pt x="1642" y="45"/>
                  </a:lnTo>
                  <a:lnTo>
                    <a:pt x="1642" y="43"/>
                  </a:lnTo>
                  <a:lnTo>
                    <a:pt x="1642" y="41"/>
                  </a:lnTo>
                  <a:lnTo>
                    <a:pt x="1640" y="38"/>
                  </a:lnTo>
                  <a:lnTo>
                    <a:pt x="1642" y="36"/>
                  </a:lnTo>
                  <a:lnTo>
                    <a:pt x="1645" y="34"/>
                  </a:lnTo>
                  <a:lnTo>
                    <a:pt x="1647" y="32"/>
                  </a:lnTo>
                  <a:lnTo>
                    <a:pt x="1647" y="29"/>
                  </a:lnTo>
                  <a:lnTo>
                    <a:pt x="1647" y="25"/>
                  </a:lnTo>
                  <a:lnTo>
                    <a:pt x="1649" y="23"/>
                  </a:lnTo>
                  <a:lnTo>
                    <a:pt x="1649" y="21"/>
                  </a:lnTo>
                  <a:lnTo>
                    <a:pt x="1651" y="23"/>
                  </a:lnTo>
                  <a:lnTo>
                    <a:pt x="1651" y="29"/>
                  </a:lnTo>
                  <a:lnTo>
                    <a:pt x="1651" y="30"/>
                  </a:lnTo>
                  <a:lnTo>
                    <a:pt x="1654" y="34"/>
                  </a:lnTo>
                  <a:lnTo>
                    <a:pt x="1654" y="36"/>
                  </a:lnTo>
                  <a:lnTo>
                    <a:pt x="1654" y="40"/>
                  </a:lnTo>
                  <a:lnTo>
                    <a:pt x="1654" y="41"/>
                  </a:lnTo>
                  <a:lnTo>
                    <a:pt x="1652" y="45"/>
                  </a:lnTo>
                  <a:lnTo>
                    <a:pt x="1652" y="49"/>
                  </a:lnTo>
                  <a:lnTo>
                    <a:pt x="1654" y="49"/>
                  </a:lnTo>
                  <a:lnTo>
                    <a:pt x="1656" y="45"/>
                  </a:lnTo>
                  <a:lnTo>
                    <a:pt x="1658" y="45"/>
                  </a:lnTo>
                  <a:lnTo>
                    <a:pt x="1660" y="49"/>
                  </a:lnTo>
                  <a:lnTo>
                    <a:pt x="1660" y="52"/>
                  </a:lnTo>
                  <a:lnTo>
                    <a:pt x="1660" y="54"/>
                  </a:lnTo>
                  <a:lnTo>
                    <a:pt x="1663" y="54"/>
                  </a:lnTo>
                  <a:lnTo>
                    <a:pt x="1661" y="49"/>
                  </a:lnTo>
                  <a:lnTo>
                    <a:pt x="1663" y="49"/>
                  </a:lnTo>
                  <a:lnTo>
                    <a:pt x="1665" y="50"/>
                  </a:lnTo>
                  <a:lnTo>
                    <a:pt x="1665" y="52"/>
                  </a:lnTo>
                  <a:lnTo>
                    <a:pt x="1665" y="54"/>
                  </a:lnTo>
                  <a:lnTo>
                    <a:pt x="1665" y="56"/>
                  </a:lnTo>
                  <a:lnTo>
                    <a:pt x="1665" y="58"/>
                  </a:lnTo>
                  <a:lnTo>
                    <a:pt x="1667" y="59"/>
                  </a:lnTo>
                  <a:lnTo>
                    <a:pt x="1667" y="59"/>
                  </a:lnTo>
                  <a:lnTo>
                    <a:pt x="1669" y="58"/>
                  </a:lnTo>
                  <a:lnTo>
                    <a:pt x="1669" y="58"/>
                  </a:lnTo>
                  <a:lnTo>
                    <a:pt x="1671" y="58"/>
                  </a:lnTo>
                  <a:lnTo>
                    <a:pt x="1671" y="56"/>
                  </a:lnTo>
                  <a:lnTo>
                    <a:pt x="1671" y="54"/>
                  </a:lnTo>
                  <a:lnTo>
                    <a:pt x="1671" y="52"/>
                  </a:lnTo>
                  <a:lnTo>
                    <a:pt x="1672" y="52"/>
                  </a:lnTo>
                  <a:lnTo>
                    <a:pt x="1672" y="52"/>
                  </a:lnTo>
                  <a:lnTo>
                    <a:pt x="1674" y="52"/>
                  </a:lnTo>
                  <a:lnTo>
                    <a:pt x="1674" y="50"/>
                  </a:lnTo>
                  <a:lnTo>
                    <a:pt x="1674" y="49"/>
                  </a:lnTo>
                  <a:lnTo>
                    <a:pt x="1674" y="47"/>
                  </a:lnTo>
                  <a:lnTo>
                    <a:pt x="1672" y="45"/>
                  </a:lnTo>
                  <a:lnTo>
                    <a:pt x="1672" y="45"/>
                  </a:lnTo>
                  <a:lnTo>
                    <a:pt x="1674" y="43"/>
                  </a:lnTo>
                  <a:lnTo>
                    <a:pt x="1674" y="43"/>
                  </a:lnTo>
                  <a:lnTo>
                    <a:pt x="1676" y="43"/>
                  </a:lnTo>
                  <a:lnTo>
                    <a:pt x="1674" y="45"/>
                  </a:lnTo>
                  <a:lnTo>
                    <a:pt x="1676" y="49"/>
                  </a:lnTo>
                  <a:lnTo>
                    <a:pt x="1678" y="50"/>
                  </a:lnTo>
                  <a:lnTo>
                    <a:pt x="1678" y="54"/>
                  </a:lnTo>
                  <a:lnTo>
                    <a:pt x="1678" y="56"/>
                  </a:lnTo>
                  <a:lnTo>
                    <a:pt x="1680" y="54"/>
                  </a:lnTo>
                  <a:lnTo>
                    <a:pt x="1680" y="52"/>
                  </a:lnTo>
                  <a:lnTo>
                    <a:pt x="1680" y="49"/>
                  </a:lnTo>
                  <a:lnTo>
                    <a:pt x="1681" y="45"/>
                  </a:lnTo>
                  <a:lnTo>
                    <a:pt x="1683" y="41"/>
                  </a:lnTo>
                  <a:lnTo>
                    <a:pt x="1690" y="32"/>
                  </a:lnTo>
                  <a:lnTo>
                    <a:pt x="1690" y="32"/>
                  </a:lnTo>
                  <a:lnTo>
                    <a:pt x="1694" y="36"/>
                  </a:lnTo>
                  <a:lnTo>
                    <a:pt x="1690" y="41"/>
                  </a:lnTo>
                  <a:lnTo>
                    <a:pt x="1689" y="43"/>
                  </a:lnTo>
                  <a:lnTo>
                    <a:pt x="1689" y="45"/>
                  </a:lnTo>
                  <a:lnTo>
                    <a:pt x="1689" y="45"/>
                  </a:lnTo>
                  <a:lnTo>
                    <a:pt x="1689" y="47"/>
                  </a:lnTo>
                  <a:lnTo>
                    <a:pt x="1689" y="47"/>
                  </a:lnTo>
                  <a:lnTo>
                    <a:pt x="1687" y="49"/>
                  </a:lnTo>
                  <a:lnTo>
                    <a:pt x="1685" y="50"/>
                  </a:lnTo>
                  <a:lnTo>
                    <a:pt x="1685" y="50"/>
                  </a:lnTo>
                  <a:lnTo>
                    <a:pt x="1689" y="59"/>
                  </a:lnTo>
                  <a:lnTo>
                    <a:pt x="1690" y="65"/>
                  </a:lnTo>
                  <a:lnTo>
                    <a:pt x="1690" y="65"/>
                  </a:lnTo>
                  <a:lnTo>
                    <a:pt x="1690" y="68"/>
                  </a:lnTo>
                  <a:lnTo>
                    <a:pt x="1690" y="68"/>
                  </a:lnTo>
                  <a:lnTo>
                    <a:pt x="1692" y="72"/>
                  </a:lnTo>
                  <a:lnTo>
                    <a:pt x="1696" y="74"/>
                  </a:lnTo>
                  <a:lnTo>
                    <a:pt x="1699" y="72"/>
                  </a:lnTo>
                  <a:lnTo>
                    <a:pt x="1699" y="65"/>
                  </a:lnTo>
                  <a:lnTo>
                    <a:pt x="1699" y="61"/>
                  </a:lnTo>
                  <a:lnTo>
                    <a:pt x="1701" y="59"/>
                  </a:lnTo>
                  <a:lnTo>
                    <a:pt x="1714" y="54"/>
                  </a:lnTo>
                  <a:lnTo>
                    <a:pt x="1716" y="49"/>
                  </a:lnTo>
                  <a:lnTo>
                    <a:pt x="1717" y="49"/>
                  </a:lnTo>
                  <a:lnTo>
                    <a:pt x="1719" y="49"/>
                  </a:lnTo>
                  <a:lnTo>
                    <a:pt x="1719" y="49"/>
                  </a:lnTo>
                  <a:lnTo>
                    <a:pt x="1719" y="54"/>
                  </a:lnTo>
                  <a:lnTo>
                    <a:pt x="1717" y="56"/>
                  </a:lnTo>
                  <a:lnTo>
                    <a:pt x="1708" y="58"/>
                  </a:lnTo>
                  <a:lnTo>
                    <a:pt x="1707" y="59"/>
                  </a:lnTo>
                  <a:lnTo>
                    <a:pt x="1705" y="63"/>
                  </a:lnTo>
                  <a:lnTo>
                    <a:pt x="1705" y="67"/>
                  </a:lnTo>
                  <a:lnTo>
                    <a:pt x="1703" y="70"/>
                  </a:lnTo>
                  <a:lnTo>
                    <a:pt x="1701" y="74"/>
                  </a:lnTo>
                  <a:lnTo>
                    <a:pt x="1701" y="76"/>
                  </a:lnTo>
                  <a:lnTo>
                    <a:pt x="1694" y="79"/>
                  </a:lnTo>
                  <a:lnTo>
                    <a:pt x="1696" y="81"/>
                  </a:lnTo>
                  <a:lnTo>
                    <a:pt x="1698" y="86"/>
                  </a:lnTo>
                  <a:lnTo>
                    <a:pt x="1699" y="88"/>
                  </a:lnTo>
                  <a:lnTo>
                    <a:pt x="1699" y="88"/>
                  </a:lnTo>
                  <a:lnTo>
                    <a:pt x="1701" y="90"/>
                  </a:lnTo>
                  <a:lnTo>
                    <a:pt x="1703" y="88"/>
                  </a:lnTo>
                  <a:lnTo>
                    <a:pt x="1705" y="88"/>
                  </a:lnTo>
                  <a:lnTo>
                    <a:pt x="1707" y="90"/>
                  </a:lnTo>
                  <a:lnTo>
                    <a:pt x="1708" y="90"/>
                  </a:lnTo>
                  <a:lnTo>
                    <a:pt x="1708" y="92"/>
                  </a:lnTo>
                  <a:lnTo>
                    <a:pt x="1708" y="92"/>
                  </a:lnTo>
                  <a:lnTo>
                    <a:pt x="1708" y="94"/>
                  </a:lnTo>
                  <a:lnTo>
                    <a:pt x="1708" y="94"/>
                  </a:lnTo>
                  <a:lnTo>
                    <a:pt x="1712" y="97"/>
                  </a:lnTo>
                  <a:lnTo>
                    <a:pt x="1714" y="97"/>
                  </a:lnTo>
                  <a:lnTo>
                    <a:pt x="1714" y="96"/>
                  </a:lnTo>
                  <a:lnTo>
                    <a:pt x="1714" y="92"/>
                  </a:lnTo>
                  <a:lnTo>
                    <a:pt x="1714" y="90"/>
                  </a:lnTo>
                  <a:lnTo>
                    <a:pt x="1712" y="88"/>
                  </a:lnTo>
                  <a:lnTo>
                    <a:pt x="1716" y="88"/>
                  </a:lnTo>
                  <a:lnTo>
                    <a:pt x="1716" y="90"/>
                  </a:lnTo>
                  <a:lnTo>
                    <a:pt x="1717" y="92"/>
                  </a:lnTo>
                  <a:lnTo>
                    <a:pt x="1717" y="94"/>
                  </a:lnTo>
                  <a:lnTo>
                    <a:pt x="1719" y="94"/>
                  </a:lnTo>
                  <a:lnTo>
                    <a:pt x="1721" y="92"/>
                  </a:lnTo>
                  <a:lnTo>
                    <a:pt x="1721" y="90"/>
                  </a:lnTo>
                  <a:lnTo>
                    <a:pt x="1723" y="86"/>
                  </a:lnTo>
                  <a:lnTo>
                    <a:pt x="1725" y="85"/>
                  </a:lnTo>
                  <a:lnTo>
                    <a:pt x="1725" y="85"/>
                  </a:lnTo>
                  <a:lnTo>
                    <a:pt x="1726" y="85"/>
                  </a:lnTo>
                  <a:lnTo>
                    <a:pt x="1730" y="88"/>
                  </a:lnTo>
                  <a:lnTo>
                    <a:pt x="1730" y="88"/>
                  </a:lnTo>
                  <a:lnTo>
                    <a:pt x="1728" y="88"/>
                  </a:lnTo>
                  <a:lnTo>
                    <a:pt x="1726" y="88"/>
                  </a:lnTo>
                  <a:lnTo>
                    <a:pt x="1725" y="88"/>
                  </a:lnTo>
                  <a:lnTo>
                    <a:pt x="1726" y="92"/>
                  </a:lnTo>
                  <a:lnTo>
                    <a:pt x="1725" y="92"/>
                  </a:lnTo>
                  <a:lnTo>
                    <a:pt x="1725" y="92"/>
                  </a:lnTo>
                  <a:lnTo>
                    <a:pt x="1723" y="94"/>
                  </a:lnTo>
                  <a:lnTo>
                    <a:pt x="1723" y="96"/>
                  </a:lnTo>
                  <a:lnTo>
                    <a:pt x="1723" y="96"/>
                  </a:lnTo>
                  <a:lnTo>
                    <a:pt x="1721" y="96"/>
                  </a:lnTo>
                  <a:lnTo>
                    <a:pt x="1723" y="99"/>
                  </a:lnTo>
                  <a:lnTo>
                    <a:pt x="1725" y="99"/>
                  </a:lnTo>
                  <a:lnTo>
                    <a:pt x="1730" y="101"/>
                  </a:lnTo>
                  <a:lnTo>
                    <a:pt x="1730" y="101"/>
                  </a:lnTo>
                  <a:lnTo>
                    <a:pt x="1732" y="99"/>
                  </a:lnTo>
                  <a:lnTo>
                    <a:pt x="1734" y="99"/>
                  </a:lnTo>
                  <a:lnTo>
                    <a:pt x="1734" y="99"/>
                  </a:lnTo>
                  <a:lnTo>
                    <a:pt x="1734" y="101"/>
                  </a:lnTo>
                  <a:lnTo>
                    <a:pt x="1734" y="103"/>
                  </a:lnTo>
                  <a:lnTo>
                    <a:pt x="1734" y="103"/>
                  </a:lnTo>
                  <a:lnTo>
                    <a:pt x="1726" y="106"/>
                  </a:lnTo>
                  <a:lnTo>
                    <a:pt x="1723" y="105"/>
                  </a:lnTo>
                  <a:lnTo>
                    <a:pt x="1719" y="105"/>
                  </a:lnTo>
                  <a:lnTo>
                    <a:pt x="1717" y="105"/>
                  </a:lnTo>
                  <a:lnTo>
                    <a:pt x="1719" y="101"/>
                  </a:lnTo>
                  <a:lnTo>
                    <a:pt x="1721" y="101"/>
                  </a:lnTo>
                  <a:lnTo>
                    <a:pt x="1726" y="103"/>
                  </a:lnTo>
                  <a:lnTo>
                    <a:pt x="1723" y="99"/>
                  </a:lnTo>
                  <a:lnTo>
                    <a:pt x="1719" y="99"/>
                  </a:lnTo>
                  <a:lnTo>
                    <a:pt x="1712" y="101"/>
                  </a:lnTo>
                  <a:lnTo>
                    <a:pt x="1714" y="105"/>
                  </a:lnTo>
                  <a:lnTo>
                    <a:pt x="1719" y="112"/>
                  </a:lnTo>
                  <a:lnTo>
                    <a:pt x="1717" y="112"/>
                  </a:lnTo>
                  <a:lnTo>
                    <a:pt x="1712" y="108"/>
                  </a:lnTo>
                  <a:lnTo>
                    <a:pt x="1712" y="108"/>
                  </a:lnTo>
                  <a:lnTo>
                    <a:pt x="1710" y="108"/>
                  </a:lnTo>
                  <a:lnTo>
                    <a:pt x="1708" y="108"/>
                  </a:lnTo>
                  <a:lnTo>
                    <a:pt x="1707" y="106"/>
                  </a:lnTo>
                  <a:lnTo>
                    <a:pt x="1707" y="106"/>
                  </a:lnTo>
                  <a:lnTo>
                    <a:pt x="1705" y="106"/>
                  </a:lnTo>
                  <a:lnTo>
                    <a:pt x="1707" y="108"/>
                  </a:lnTo>
                  <a:lnTo>
                    <a:pt x="1701" y="108"/>
                  </a:lnTo>
                  <a:lnTo>
                    <a:pt x="1699" y="108"/>
                  </a:lnTo>
                  <a:lnTo>
                    <a:pt x="1698" y="106"/>
                  </a:lnTo>
                  <a:lnTo>
                    <a:pt x="1698" y="108"/>
                  </a:lnTo>
                  <a:lnTo>
                    <a:pt x="1698" y="110"/>
                  </a:lnTo>
                  <a:lnTo>
                    <a:pt x="1699" y="114"/>
                  </a:lnTo>
                  <a:lnTo>
                    <a:pt x="1707" y="121"/>
                  </a:lnTo>
                  <a:lnTo>
                    <a:pt x="1708" y="126"/>
                  </a:lnTo>
                  <a:lnTo>
                    <a:pt x="1708" y="128"/>
                  </a:lnTo>
                  <a:lnTo>
                    <a:pt x="1708" y="130"/>
                  </a:lnTo>
                  <a:lnTo>
                    <a:pt x="1708" y="132"/>
                  </a:lnTo>
                  <a:lnTo>
                    <a:pt x="1707" y="135"/>
                  </a:lnTo>
                  <a:lnTo>
                    <a:pt x="1707" y="137"/>
                  </a:lnTo>
                  <a:lnTo>
                    <a:pt x="1707" y="141"/>
                  </a:lnTo>
                  <a:lnTo>
                    <a:pt x="1707" y="142"/>
                  </a:lnTo>
                  <a:lnTo>
                    <a:pt x="1708" y="144"/>
                  </a:lnTo>
                  <a:lnTo>
                    <a:pt x="1707" y="146"/>
                  </a:lnTo>
                  <a:lnTo>
                    <a:pt x="1707" y="146"/>
                  </a:lnTo>
                  <a:lnTo>
                    <a:pt x="1705" y="144"/>
                  </a:lnTo>
                  <a:lnTo>
                    <a:pt x="1701" y="139"/>
                  </a:lnTo>
                  <a:lnTo>
                    <a:pt x="1701" y="139"/>
                  </a:lnTo>
                  <a:lnTo>
                    <a:pt x="1699" y="139"/>
                  </a:lnTo>
                  <a:lnTo>
                    <a:pt x="1699" y="139"/>
                  </a:lnTo>
                  <a:lnTo>
                    <a:pt x="1699" y="141"/>
                  </a:lnTo>
                  <a:lnTo>
                    <a:pt x="1698" y="141"/>
                  </a:lnTo>
                  <a:lnTo>
                    <a:pt x="1698" y="141"/>
                  </a:lnTo>
                  <a:lnTo>
                    <a:pt x="1698" y="141"/>
                  </a:lnTo>
                  <a:lnTo>
                    <a:pt x="1687" y="141"/>
                  </a:lnTo>
                  <a:lnTo>
                    <a:pt x="1690" y="142"/>
                  </a:lnTo>
                  <a:lnTo>
                    <a:pt x="1692" y="144"/>
                  </a:lnTo>
                  <a:lnTo>
                    <a:pt x="1696" y="148"/>
                  </a:lnTo>
                  <a:lnTo>
                    <a:pt x="1698" y="148"/>
                  </a:lnTo>
                  <a:lnTo>
                    <a:pt x="1699" y="152"/>
                  </a:lnTo>
                  <a:lnTo>
                    <a:pt x="1699" y="150"/>
                  </a:lnTo>
                  <a:lnTo>
                    <a:pt x="1699" y="148"/>
                  </a:lnTo>
                  <a:lnTo>
                    <a:pt x="1699" y="144"/>
                  </a:lnTo>
                  <a:lnTo>
                    <a:pt x="1699" y="142"/>
                  </a:lnTo>
                  <a:lnTo>
                    <a:pt x="1701" y="144"/>
                  </a:lnTo>
                  <a:lnTo>
                    <a:pt x="1701" y="144"/>
                  </a:lnTo>
                  <a:lnTo>
                    <a:pt x="1701" y="146"/>
                  </a:lnTo>
                  <a:lnTo>
                    <a:pt x="1701" y="146"/>
                  </a:lnTo>
                  <a:lnTo>
                    <a:pt x="1705" y="146"/>
                  </a:lnTo>
                  <a:lnTo>
                    <a:pt x="1705" y="148"/>
                  </a:lnTo>
                  <a:lnTo>
                    <a:pt x="1708" y="152"/>
                  </a:lnTo>
                  <a:lnTo>
                    <a:pt x="1708" y="152"/>
                  </a:lnTo>
                  <a:lnTo>
                    <a:pt x="1710" y="152"/>
                  </a:lnTo>
                  <a:lnTo>
                    <a:pt x="1712" y="150"/>
                  </a:lnTo>
                  <a:lnTo>
                    <a:pt x="1714" y="152"/>
                  </a:lnTo>
                  <a:lnTo>
                    <a:pt x="1716" y="153"/>
                  </a:lnTo>
                  <a:lnTo>
                    <a:pt x="1716" y="153"/>
                  </a:lnTo>
                  <a:lnTo>
                    <a:pt x="1717" y="153"/>
                  </a:lnTo>
                  <a:lnTo>
                    <a:pt x="1714" y="150"/>
                  </a:lnTo>
                  <a:lnTo>
                    <a:pt x="1714" y="150"/>
                  </a:lnTo>
                  <a:lnTo>
                    <a:pt x="1714" y="148"/>
                  </a:lnTo>
                  <a:lnTo>
                    <a:pt x="1716" y="148"/>
                  </a:lnTo>
                  <a:lnTo>
                    <a:pt x="1723" y="159"/>
                  </a:lnTo>
                  <a:lnTo>
                    <a:pt x="1725" y="159"/>
                  </a:lnTo>
                  <a:lnTo>
                    <a:pt x="1726" y="161"/>
                  </a:lnTo>
                  <a:lnTo>
                    <a:pt x="1730" y="159"/>
                  </a:lnTo>
                  <a:lnTo>
                    <a:pt x="1730" y="159"/>
                  </a:lnTo>
                  <a:lnTo>
                    <a:pt x="1732" y="161"/>
                  </a:lnTo>
                  <a:lnTo>
                    <a:pt x="1734" y="162"/>
                  </a:lnTo>
                  <a:lnTo>
                    <a:pt x="1736" y="162"/>
                  </a:lnTo>
                  <a:lnTo>
                    <a:pt x="1737" y="161"/>
                  </a:lnTo>
                  <a:lnTo>
                    <a:pt x="1736" y="159"/>
                  </a:lnTo>
                  <a:lnTo>
                    <a:pt x="1736" y="157"/>
                  </a:lnTo>
                  <a:lnTo>
                    <a:pt x="1736" y="155"/>
                  </a:lnTo>
                  <a:lnTo>
                    <a:pt x="1737" y="155"/>
                  </a:lnTo>
                  <a:lnTo>
                    <a:pt x="1737" y="155"/>
                  </a:lnTo>
                  <a:lnTo>
                    <a:pt x="1745" y="164"/>
                  </a:lnTo>
                  <a:lnTo>
                    <a:pt x="1746" y="164"/>
                  </a:lnTo>
                  <a:lnTo>
                    <a:pt x="1748" y="166"/>
                  </a:lnTo>
                  <a:lnTo>
                    <a:pt x="1750" y="166"/>
                  </a:lnTo>
                  <a:lnTo>
                    <a:pt x="1750" y="170"/>
                  </a:lnTo>
                  <a:lnTo>
                    <a:pt x="1752" y="171"/>
                  </a:lnTo>
                  <a:lnTo>
                    <a:pt x="1754" y="173"/>
                  </a:lnTo>
                  <a:lnTo>
                    <a:pt x="1761" y="175"/>
                  </a:lnTo>
                  <a:lnTo>
                    <a:pt x="1759" y="171"/>
                  </a:lnTo>
                  <a:lnTo>
                    <a:pt x="1757" y="170"/>
                  </a:lnTo>
                  <a:lnTo>
                    <a:pt x="1755" y="170"/>
                  </a:lnTo>
                  <a:lnTo>
                    <a:pt x="1754" y="168"/>
                  </a:lnTo>
                  <a:lnTo>
                    <a:pt x="1754" y="168"/>
                  </a:lnTo>
                  <a:lnTo>
                    <a:pt x="1754" y="168"/>
                  </a:lnTo>
                  <a:lnTo>
                    <a:pt x="1755" y="168"/>
                  </a:lnTo>
                  <a:lnTo>
                    <a:pt x="1746" y="161"/>
                  </a:lnTo>
                  <a:lnTo>
                    <a:pt x="1746" y="159"/>
                  </a:lnTo>
                  <a:lnTo>
                    <a:pt x="1746" y="157"/>
                  </a:lnTo>
                  <a:lnTo>
                    <a:pt x="1746" y="153"/>
                  </a:lnTo>
                  <a:lnTo>
                    <a:pt x="1748" y="153"/>
                  </a:lnTo>
                  <a:lnTo>
                    <a:pt x="1750" y="155"/>
                  </a:lnTo>
                  <a:lnTo>
                    <a:pt x="1750" y="153"/>
                  </a:lnTo>
                  <a:lnTo>
                    <a:pt x="1748" y="150"/>
                  </a:lnTo>
                  <a:lnTo>
                    <a:pt x="1748" y="148"/>
                  </a:lnTo>
                  <a:lnTo>
                    <a:pt x="1748" y="150"/>
                  </a:lnTo>
                  <a:lnTo>
                    <a:pt x="1750" y="152"/>
                  </a:lnTo>
                  <a:lnTo>
                    <a:pt x="1752" y="155"/>
                  </a:lnTo>
                  <a:lnTo>
                    <a:pt x="1757" y="157"/>
                  </a:lnTo>
                  <a:lnTo>
                    <a:pt x="1757" y="159"/>
                  </a:lnTo>
                  <a:lnTo>
                    <a:pt x="1759" y="161"/>
                  </a:lnTo>
                  <a:lnTo>
                    <a:pt x="1757" y="162"/>
                  </a:lnTo>
                  <a:lnTo>
                    <a:pt x="1757" y="164"/>
                  </a:lnTo>
                  <a:lnTo>
                    <a:pt x="1759" y="166"/>
                  </a:lnTo>
                  <a:lnTo>
                    <a:pt x="1759" y="168"/>
                  </a:lnTo>
                  <a:lnTo>
                    <a:pt x="1761" y="170"/>
                  </a:lnTo>
                  <a:lnTo>
                    <a:pt x="1761" y="171"/>
                  </a:lnTo>
                  <a:lnTo>
                    <a:pt x="1763" y="171"/>
                  </a:lnTo>
                  <a:lnTo>
                    <a:pt x="1766" y="173"/>
                  </a:lnTo>
                  <a:lnTo>
                    <a:pt x="1766" y="173"/>
                  </a:lnTo>
                  <a:lnTo>
                    <a:pt x="1768" y="175"/>
                  </a:lnTo>
                  <a:lnTo>
                    <a:pt x="1768" y="175"/>
                  </a:lnTo>
                  <a:lnTo>
                    <a:pt x="1768" y="177"/>
                  </a:lnTo>
                  <a:lnTo>
                    <a:pt x="1772" y="177"/>
                  </a:lnTo>
                  <a:lnTo>
                    <a:pt x="1772" y="177"/>
                  </a:lnTo>
                  <a:lnTo>
                    <a:pt x="1772" y="177"/>
                  </a:lnTo>
                  <a:lnTo>
                    <a:pt x="1772" y="179"/>
                  </a:lnTo>
                  <a:lnTo>
                    <a:pt x="1772" y="179"/>
                  </a:lnTo>
                  <a:lnTo>
                    <a:pt x="1775" y="182"/>
                  </a:lnTo>
                  <a:lnTo>
                    <a:pt x="1777" y="186"/>
                  </a:lnTo>
                  <a:lnTo>
                    <a:pt x="1781" y="189"/>
                  </a:lnTo>
                  <a:lnTo>
                    <a:pt x="1782" y="188"/>
                  </a:lnTo>
                  <a:lnTo>
                    <a:pt x="1782" y="184"/>
                  </a:lnTo>
                  <a:lnTo>
                    <a:pt x="1784" y="184"/>
                  </a:lnTo>
                  <a:lnTo>
                    <a:pt x="1786" y="184"/>
                  </a:lnTo>
                  <a:lnTo>
                    <a:pt x="1786" y="182"/>
                  </a:lnTo>
                  <a:lnTo>
                    <a:pt x="1786" y="180"/>
                  </a:lnTo>
                  <a:lnTo>
                    <a:pt x="1786" y="180"/>
                  </a:lnTo>
                  <a:lnTo>
                    <a:pt x="1788" y="180"/>
                  </a:lnTo>
                  <a:lnTo>
                    <a:pt x="1786" y="179"/>
                  </a:lnTo>
                  <a:lnTo>
                    <a:pt x="1784" y="173"/>
                  </a:lnTo>
                  <a:lnTo>
                    <a:pt x="1784" y="171"/>
                  </a:lnTo>
                  <a:lnTo>
                    <a:pt x="1784" y="170"/>
                  </a:lnTo>
                  <a:lnTo>
                    <a:pt x="1786" y="170"/>
                  </a:lnTo>
                  <a:lnTo>
                    <a:pt x="1786" y="168"/>
                  </a:lnTo>
                  <a:lnTo>
                    <a:pt x="1790" y="170"/>
                  </a:lnTo>
                  <a:lnTo>
                    <a:pt x="1792" y="168"/>
                  </a:lnTo>
                  <a:lnTo>
                    <a:pt x="1793" y="168"/>
                  </a:lnTo>
                  <a:lnTo>
                    <a:pt x="1793" y="170"/>
                  </a:lnTo>
                  <a:lnTo>
                    <a:pt x="1795" y="173"/>
                  </a:lnTo>
                  <a:lnTo>
                    <a:pt x="1797" y="173"/>
                  </a:lnTo>
                  <a:lnTo>
                    <a:pt x="1795" y="170"/>
                  </a:lnTo>
                  <a:lnTo>
                    <a:pt x="1793" y="168"/>
                  </a:lnTo>
                  <a:lnTo>
                    <a:pt x="1792" y="166"/>
                  </a:lnTo>
                  <a:lnTo>
                    <a:pt x="1790" y="166"/>
                  </a:lnTo>
                  <a:lnTo>
                    <a:pt x="1790" y="164"/>
                  </a:lnTo>
                  <a:lnTo>
                    <a:pt x="1793" y="161"/>
                  </a:lnTo>
                  <a:lnTo>
                    <a:pt x="1793" y="159"/>
                  </a:lnTo>
                  <a:lnTo>
                    <a:pt x="1793" y="159"/>
                  </a:lnTo>
                  <a:lnTo>
                    <a:pt x="1795" y="161"/>
                  </a:lnTo>
                  <a:lnTo>
                    <a:pt x="1797" y="162"/>
                  </a:lnTo>
                  <a:lnTo>
                    <a:pt x="1797" y="164"/>
                  </a:lnTo>
                  <a:lnTo>
                    <a:pt x="1806" y="168"/>
                  </a:lnTo>
                  <a:lnTo>
                    <a:pt x="1808" y="171"/>
                  </a:lnTo>
                  <a:lnTo>
                    <a:pt x="1810" y="175"/>
                  </a:lnTo>
                  <a:lnTo>
                    <a:pt x="1810" y="170"/>
                  </a:lnTo>
                  <a:lnTo>
                    <a:pt x="1808" y="168"/>
                  </a:lnTo>
                  <a:lnTo>
                    <a:pt x="1806" y="164"/>
                  </a:lnTo>
                  <a:lnTo>
                    <a:pt x="1802" y="164"/>
                  </a:lnTo>
                  <a:lnTo>
                    <a:pt x="1802" y="164"/>
                  </a:lnTo>
                  <a:lnTo>
                    <a:pt x="1802" y="162"/>
                  </a:lnTo>
                  <a:lnTo>
                    <a:pt x="1804" y="161"/>
                  </a:lnTo>
                  <a:lnTo>
                    <a:pt x="1806" y="164"/>
                  </a:lnTo>
                  <a:lnTo>
                    <a:pt x="1810" y="166"/>
                  </a:lnTo>
                  <a:lnTo>
                    <a:pt x="1810" y="168"/>
                  </a:lnTo>
                  <a:lnTo>
                    <a:pt x="1811" y="171"/>
                  </a:lnTo>
                  <a:lnTo>
                    <a:pt x="1813" y="175"/>
                  </a:lnTo>
                  <a:lnTo>
                    <a:pt x="1811" y="177"/>
                  </a:lnTo>
                  <a:lnTo>
                    <a:pt x="1810" y="177"/>
                  </a:lnTo>
                  <a:lnTo>
                    <a:pt x="1808" y="175"/>
                  </a:lnTo>
                  <a:lnTo>
                    <a:pt x="1810" y="179"/>
                  </a:lnTo>
                  <a:lnTo>
                    <a:pt x="1808" y="179"/>
                  </a:lnTo>
                  <a:lnTo>
                    <a:pt x="1806" y="177"/>
                  </a:lnTo>
                  <a:lnTo>
                    <a:pt x="1804" y="177"/>
                  </a:lnTo>
                  <a:lnTo>
                    <a:pt x="1802" y="175"/>
                  </a:lnTo>
                  <a:lnTo>
                    <a:pt x="1804" y="177"/>
                  </a:lnTo>
                  <a:lnTo>
                    <a:pt x="1808" y="180"/>
                  </a:lnTo>
                  <a:lnTo>
                    <a:pt x="1810" y="180"/>
                  </a:lnTo>
                  <a:lnTo>
                    <a:pt x="1813" y="180"/>
                  </a:lnTo>
                  <a:lnTo>
                    <a:pt x="1815" y="180"/>
                  </a:lnTo>
                  <a:lnTo>
                    <a:pt x="1815" y="182"/>
                  </a:lnTo>
                  <a:lnTo>
                    <a:pt x="1815" y="182"/>
                  </a:lnTo>
                  <a:lnTo>
                    <a:pt x="1817" y="184"/>
                  </a:lnTo>
                  <a:lnTo>
                    <a:pt x="1817" y="184"/>
                  </a:lnTo>
                  <a:lnTo>
                    <a:pt x="1817" y="184"/>
                  </a:lnTo>
                  <a:lnTo>
                    <a:pt x="1819" y="182"/>
                  </a:lnTo>
                  <a:lnTo>
                    <a:pt x="1820" y="182"/>
                  </a:lnTo>
                  <a:lnTo>
                    <a:pt x="1820" y="182"/>
                  </a:lnTo>
                  <a:lnTo>
                    <a:pt x="1822" y="184"/>
                  </a:lnTo>
                  <a:lnTo>
                    <a:pt x="1824" y="186"/>
                  </a:lnTo>
                  <a:lnTo>
                    <a:pt x="1824" y="184"/>
                  </a:lnTo>
                  <a:lnTo>
                    <a:pt x="1822" y="179"/>
                  </a:lnTo>
                  <a:lnTo>
                    <a:pt x="1815" y="175"/>
                  </a:lnTo>
                  <a:lnTo>
                    <a:pt x="1813" y="168"/>
                  </a:lnTo>
                  <a:lnTo>
                    <a:pt x="1815" y="170"/>
                  </a:lnTo>
                  <a:lnTo>
                    <a:pt x="1819" y="171"/>
                  </a:lnTo>
                  <a:lnTo>
                    <a:pt x="1820" y="173"/>
                  </a:lnTo>
                  <a:lnTo>
                    <a:pt x="1824" y="179"/>
                  </a:lnTo>
                  <a:lnTo>
                    <a:pt x="1829" y="182"/>
                  </a:lnTo>
                  <a:lnTo>
                    <a:pt x="1831" y="182"/>
                  </a:lnTo>
                  <a:lnTo>
                    <a:pt x="1831" y="180"/>
                  </a:lnTo>
                  <a:lnTo>
                    <a:pt x="1831" y="177"/>
                  </a:lnTo>
                  <a:lnTo>
                    <a:pt x="1824" y="175"/>
                  </a:lnTo>
                  <a:lnTo>
                    <a:pt x="1828" y="171"/>
                  </a:lnTo>
                  <a:lnTo>
                    <a:pt x="1831" y="173"/>
                  </a:lnTo>
                  <a:lnTo>
                    <a:pt x="1837" y="180"/>
                  </a:lnTo>
                  <a:lnTo>
                    <a:pt x="1840" y="182"/>
                  </a:lnTo>
                  <a:lnTo>
                    <a:pt x="1844" y="182"/>
                  </a:lnTo>
                  <a:lnTo>
                    <a:pt x="1847" y="182"/>
                  </a:lnTo>
                  <a:lnTo>
                    <a:pt x="1849" y="182"/>
                  </a:lnTo>
                  <a:lnTo>
                    <a:pt x="1851" y="186"/>
                  </a:lnTo>
                  <a:lnTo>
                    <a:pt x="1849" y="186"/>
                  </a:lnTo>
                  <a:lnTo>
                    <a:pt x="1847" y="186"/>
                  </a:lnTo>
                  <a:lnTo>
                    <a:pt x="1847" y="186"/>
                  </a:lnTo>
                  <a:lnTo>
                    <a:pt x="1846" y="186"/>
                  </a:lnTo>
                  <a:lnTo>
                    <a:pt x="1846" y="186"/>
                  </a:lnTo>
                  <a:lnTo>
                    <a:pt x="1847" y="188"/>
                  </a:lnTo>
                  <a:lnTo>
                    <a:pt x="1842" y="188"/>
                  </a:lnTo>
                  <a:lnTo>
                    <a:pt x="1846" y="189"/>
                  </a:lnTo>
                  <a:lnTo>
                    <a:pt x="1847" y="189"/>
                  </a:lnTo>
                  <a:lnTo>
                    <a:pt x="1849" y="189"/>
                  </a:lnTo>
                  <a:lnTo>
                    <a:pt x="1853" y="186"/>
                  </a:lnTo>
                  <a:lnTo>
                    <a:pt x="1855" y="186"/>
                  </a:lnTo>
                  <a:lnTo>
                    <a:pt x="1855" y="184"/>
                  </a:lnTo>
                  <a:lnTo>
                    <a:pt x="1855" y="184"/>
                  </a:lnTo>
                  <a:lnTo>
                    <a:pt x="1855" y="182"/>
                  </a:lnTo>
                  <a:lnTo>
                    <a:pt x="1851" y="180"/>
                  </a:lnTo>
                  <a:lnTo>
                    <a:pt x="1846" y="179"/>
                  </a:lnTo>
                  <a:lnTo>
                    <a:pt x="1846" y="177"/>
                  </a:lnTo>
                  <a:lnTo>
                    <a:pt x="1847" y="175"/>
                  </a:lnTo>
                  <a:lnTo>
                    <a:pt x="1849" y="175"/>
                  </a:lnTo>
                  <a:lnTo>
                    <a:pt x="1847" y="171"/>
                  </a:lnTo>
                  <a:lnTo>
                    <a:pt x="1844" y="170"/>
                  </a:lnTo>
                  <a:lnTo>
                    <a:pt x="1838" y="170"/>
                  </a:lnTo>
                  <a:lnTo>
                    <a:pt x="1840" y="171"/>
                  </a:lnTo>
                  <a:lnTo>
                    <a:pt x="1842" y="171"/>
                  </a:lnTo>
                  <a:lnTo>
                    <a:pt x="1842" y="173"/>
                  </a:lnTo>
                  <a:lnTo>
                    <a:pt x="1842" y="175"/>
                  </a:lnTo>
                  <a:lnTo>
                    <a:pt x="1840" y="175"/>
                  </a:lnTo>
                  <a:lnTo>
                    <a:pt x="1837" y="175"/>
                  </a:lnTo>
                  <a:lnTo>
                    <a:pt x="1835" y="173"/>
                  </a:lnTo>
                  <a:lnTo>
                    <a:pt x="1833" y="171"/>
                  </a:lnTo>
                  <a:lnTo>
                    <a:pt x="1835" y="171"/>
                  </a:lnTo>
                  <a:lnTo>
                    <a:pt x="1837" y="171"/>
                  </a:lnTo>
                  <a:lnTo>
                    <a:pt x="1837" y="170"/>
                  </a:lnTo>
                  <a:lnTo>
                    <a:pt x="1835" y="168"/>
                  </a:lnTo>
                  <a:lnTo>
                    <a:pt x="1833" y="168"/>
                  </a:lnTo>
                  <a:lnTo>
                    <a:pt x="1833" y="166"/>
                  </a:lnTo>
                  <a:lnTo>
                    <a:pt x="1838" y="166"/>
                  </a:lnTo>
                  <a:lnTo>
                    <a:pt x="1838" y="164"/>
                  </a:lnTo>
                  <a:lnTo>
                    <a:pt x="1837" y="164"/>
                  </a:lnTo>
                  <a:lnTo>
                    <a:pt x="1835" y="164"/>
                  </a:lnTo>
                  <a:lnTo>
                    <a:pt x="1835" y="164"/>
                  </a:lnTo>
                  <a:lnTo>
                    <a:pt x="1833" y="162"/>
                  </a:lnTo>
                  <a:lnTo>
                    <a:pt x="1833" y="161"/>
                  </a:lnTo>
                  <a:lnTo>
                    <a:pt x="1833" y="161"/>
                  </a:lnTo>
                  <a:lnTo>
                    <a:pt x="1835" y="161"/>
                  </a:lnTo>
                  <a:lnTo>
                    <a:pt x="1837" y="161"/>
                  </a:lnTo>
                  <a:lnTo>
                    <a:pt x="1838" y="162"/>
                  </a:lnTo>
                  <a:lnTo>
                    <a:pt x="1844" y="164"/>
                  </a:lnTo>
                  <a:lnTo>
                    <a:pt x="1844" y="164"/>
                  </a:lnTo>
                  <a:lnTo>
                    <a:pt x="1844" y="162"/>
                  </a:lnTo>
                  <a:lnTo>
                    <a:pt x="1846" y="161"/>
                  </a:lnTo>
                  <a:lnTo>
                    <a:pt x="1846" y="161"/>
                  </a:lnTo>
                  <a:lnTo>
                    <a:pt x="1846" y="159"/>
                  </a:lnTo>
                  <a:lnTo>
                    <a:pt x="1849" y="159"/>
                  </a:lnTo>
                  <a:lnTo>
                    <a:pt x="1851" y="159"/>
                  </a:lnTo>
                  <a:lnTo>
                    <a:pt x="1851" y="161"/>
                  </a:lnTo>
                  <a:lnTo>
                    <a:pt x="1851" y="162"/>
                  </a:lnTo>
                  <a:lnTo>
                    <a:pt x="1849" y="162"/>
                  </a:lnTo>
                  <a:lnTo>
                    <a:pt x="1847" y="162"/>
                  </a:lnTo>
                  <a:lnTo>
                    <a:pt x="1847" y="166"/>
                  </a:lnTo>
                  <a:lnTo>
                    <a:pt x="1847" y="168"/>
                  </a:lnTo>
                  <a:lnTo>
                    <a:pt x="1849" y="171"/>
                  </a:lnTo>
                  <a:lnTo>
                    <a:pt x="1851" y="175"/>
                  </a:lnTo>
                  <a:lnTo>
                    <a:pt x="1855" y="177"/>
                  </a:lnTo>
                  <a:lnTo>
                    <a:pt x="1858" y="177"/>
                  </a:lnTo>
                  <a:lnTo>
                    <a:pt x="1855" y="175"/>
                  </a:lnTo>
                  <a:lnTo>
                    <a:pt x="1853" y="173"/>
                  </a:lnTo>
                  <a:lnTo>
                    <a:pt x="1853" y="171"/>
                  </a:lnTo>
                  <a:lnTo>
                    <a:pt x="1855" y="171"/>
                  </a:lnTo>
                  <a:lnTo>
                    <a:pt x="1858" y="175"/>
                  </a:lnTo>
                  <a:lnTo>
                    <a:pt x="1873" y="182"/>
                  </a:lnTo>
                  <a:lnTo>
                    <a:pt x="1887" y="188"/>
                  </a:lnTo>
                  <a:lnTo>
                    <a:pt x="1889" y="188"/>
                  </a:lnTo>
                  <a:lnTo>
                    <a:pt x="1889" y="186"/>
                  </a:lnTo>
                  <a:lnTo>
                    <a:pt x="1887" y="184"/>
                  </a:lnTo>
                  <a:lnTo>
                    <a:pt x="1884" y="182"/>
                  </a:lnTo>
                  <a:lnTo>
                    <a:pt x="1882" y="180"/>
                  </a:lnTo>
                  <a:lnTo>
                    <a:pt x="1880" y="179"/>
                  </a:lnTo>
                  <a:lnTo>
                    <a:pt x="1880" y="179"/>
                  </a:lnTo>
                  <a:lnTo>
                    <a:pt x="1880" y="177"/>
                  </a:lnTo>
                  <a:lnTo>
                    <a:pt x="1880" y="177"/>
                  </a:lnTo>
                  <a:lnTo>
                    <a:pt x="1880" y="177"/>
                  </a:lnTo>
                  <a:lnTo>
                    <a:pt x="1880" y="175"/>
                  </a:lnTo>
                  <a:lnTo>
                    <a:pt x="1878" y="175"/>
                  </a:lnTo>
                  <a:lnTo>
                    <a:pt x="1876" y="177"/>
                  </a:lnTo>
                  <a:lnTo>
                    <a:pt x="1875" y="179"/>
                  </a:lnTo>
                  <a:lnTo>
                    <a:pt x="1866" y="175"/>
                  </a:lnTo>
                  <a:lnTo>
                    <a:pt x="1864" y="173"/>
                  </a:lnTo>
                  <a:lnTo>
                    <a:pt x="1862" y="171"/>
                  </a:lnTo>
                  <a:lnTo>
                    <a:pt x="1860" y="170"/>
                  </a:lnTo>
                  <a:lnTo>
                    <a:pt x="1860" y="168"/>
                  </a:lnTo>
                  <a:lnTo>
                    <a:pt x="1860" y="166"/>
                  </a:lnTo>
                  <a:lnTo>
                    <a:pt x="1862" y="166"/>
                  </a:lnTo>
                  <a:lnTo>
                    <a:pt x="1864" y="166"/>
                  </a:lnTo>
                  <a:lnTo>
                    <a:pt x="1867" y="171"/>
                  </a:lnTo>
                  <a:lnTo>
                    <a:pt x="1871" y="173"/>
                  </a:lnTo>
                  <a:lnTo>
                    <a:pt x="1871" y="173"/>
                  </a:lnTo>
                  <a:lnTo>
                    <a:pt x="1873" y="171"/>
                  </a:lnTo>
                  <a:lnTo>
                    <a:pt x="1873" y="171"/>
                  </a:lnTo>
                  <a:lnTo>
                    <a:pt x="1875" y="170"/>
                  </a:lnTo>
                  <a:lnTo>
                    <a:pt x="1876" y="171"/>
                  </a:lnTo>
                  <a:lnTo>
                    <a:pt x="1885" y="177"/>
                  </a:lnTo>
                  <a:lnTo>
                    <a:pt x="1894" y="180"/>
                  </a:lnTo>
                  <a:lnTo>
                    <a:pt x="1894" y="180"/>
                  </a:lnTo>
                  <a:lnTo>
                    <a:pt x="1894" y="179"/>
                  </a:lnTo>
                  <a:lnTo>
                    <a:pt x="1893" y="179"/>
                  </a:lnTo>
                  <a:lnTo>
                    <a:pt x="1893" y="179"/>
                  </a:lnTo>
                  <a:lnTo>
                    <a:pt x="1893" y="179"/>
                  </a:lnTo>
                  <a:lnTo>
                    <a:pt x="1893" y="177"/>
                  </a:lnTo>
                  <a:lnTo>
                    <a:pt x="1894" y="177"/>
                  </a:lnTo>
                  <a:lnTo>
                    <a:pt x="1896" y="177"/>
                  </a:lnTo>
                  <a:lnTo>
                    <a:pt x="1896" y="175"/>
                  </a:lnTo>
                  <a:lnTo>
                    <a:pt x="1896" y="171"/>
                  </a:lnTo>
                  <a:lnTo>
                    <a:pt x="1896" y="171"/>
                  </a:lnTo>
                  <a:lnTo>
                    <a:pt x="1898" y="170"/>
                  </a:lnTo>
                  <a:lnTo>
                    <a:pt x="1900" y="166"/>
                  </a:lnTo>
                  <a:lnTo>
                    <a:pt x="1898" y="164"/>
                  </a:lnTo>
                  <a:lnTo>
                    <a:pt x="1896" y="162"/>
                  </a:lnTo>
                  <a:lnTo>
                    <a:pt x="1894" y="161"/>
                  </a:lnTo>
                  <a:lnTo>
                    <a:pt x="1896" y="159"/>
                  </a:lnTo>
                  <a:lnTo>
                    <a:pt x="1896" y="161"/>
                  </a:lnTo>
                  <a:lnTo>
                    <a:pt x="1898" y="162"/>
                  </a:lnTo>
                  <a:lnTo>
                    <a:pt x="1900" y="162"/>
                  </a:lnTo>
                  <a:lnTo>
                    <a:pt x="1905" y="162"/>
                  </a:lnTo>
                  <a:lnTo>
                    <a:pt x="1896" y="153"/>
                  </a:lnTo>
                  <a:lnTo>
                    <a:pt x="1896" y="148"/>
                  </a:lnTo>
                  <a:lnTo>
                    <a:pt x="1887" y="150"/>
                  </a:lnTo>
                  <a:lnTo>
                    <a:pt x="1885" y="148"/>
                  </a:lnTo>
                  <a:lnTo>
                    <a:pt x="1884" y="146"/>
                  </a:lnTo>
                  <a:lnTo>
                    <a:pt x="1878" y="142"/>
                  </a:lnTo>
                  <a:lnTo>
                    <a:pt x="1876" y="142"/>
                  </a:lnTo>
                  <a:lnTo>
                    <a:pt x="1875" y="141"/>
                  </a:lnTo>
                  <a:lnTo>
                    <a:pt x="1871" y="137"/>
                  </a:lnTo>
                  <a:lnTo>
                    <a:pt x="1869" y="135"/>
                  </a:lnTo>
                  <a:lnTo>
                    <a:pt x="1869" y="133"/>
                  </a:lnTo>
                  <a:lnTo>
                    <a:pt x="1867" y="130"/>
                  </a:lnTo>
                  <a:lnTo>
                    <a:pt x="1866" y="128"/>
                  </a:lnTo>
                  <a:lnTo>
                    <a:pt x="1864" y="126"/>
                  </a:lnTo>
                  <a:lnTo>
                    <a:pt x="1862" y="126"/>
                  </a:lnTo>
                  <a:lnTo>
                    <a:pt x="1855" y="119"/>
                  </a:lnTo>
                  <a:lnTo>
                    <a:pt x="1851" y="112"/>
                  </a:lnTo>
                  <a:lnTo>
                    <a:pt x="1840" y="97"/>
                  </a:lnTo>
                  <a:lnTo>
                    <a:pt x="1828" y="81"/>
                  </a:lnTo>
                  <a:lnTo>
                    <a:pt x="1826" y="77"/>
                  </a:lnTo>
                  <a:lnTo>
                    <a:pt x="1826" y="74"/>
                  </a:lnTo>
                  <a:lnTo>
                    <a:pt x="1826" y="72"/>
                  </a:lnTo>
                  <a:lnTo>
                    <a:pt x="1824" y="63"/>
                  </a:lnTo>
                  <a:lnTo>
                    <a:pt x="1824" y="61"/>
                  </a:lnTo>
                  <a:lnTo>
                    <a:pt x="1822" y="58"/>
                  </a:lnTo>
                  <a:lnTo>
                    <a:pt x="1819" y="54"/>
                  </a:lnTo>
                  <a:lnTo>
                    <a:pt x="1817" y="50"/>
                  </a:lnTo>
                  <a:lnTo>
                    <a:pt x="1813" y="41"/>
                  </a:lnTo>
                  <a:lnTo>
                    <a:pt x="1813" y="38"/>
                  </a:lnTo>
                  <a:lnTo>
                    <a:pt x="1810" y="34"/>
                  </a:lnTo>
                  <a:lnTo>
                    <a:pt x="1806" y="25"/>
                  </a:lnTo>
                  <a:lnTo>
                    <a:pt x="1804" y="14"/>
                  </a:lnTo>
                  <a:lnTo>
                    <a:pt x="1801" y="3"/>
                  </a:lnTo>
                  <a:lnTo>
                    <a:pt x="1799" y="0"/>
                  </a:lnTo>
                  <a:lnTo>
                    <a:pt x="1593" y="0"/>
                  </a:lnTo>
                  <a:lnTo>
                    <a:pt x="1593" y="2"/>
                  </a:lnTo>
                  <a:lnTo>
                    <a:pt x="1593" y="3"/>
                  </a:lnTo>
                  <a:close/>
                  <a:moveTo>
                    <a:pt x="1945" y="236"/>
                  </a:moveTo>
                  <a:lnTo>
                    <a:pt x="1947" y="236"/>
                  </a:lnTo>
                  <a:lnTo>
                    <a:pt x="1947" y="236"/>
                  </a:lnTo>
                  <a:lnTo>
                    <a:pt x="1947" y="238"/>
                  </a:lnTo>
                  <a:lnTo>
                    <a:pt x="1945" y="240"/>
                  </a:lnTo>
                  <a:lnTo>
                    <a:pt x="1945" y="242"/>
                  </a:lnTo>
                  <a:lnTo>
                    <a:pt x="1947" y="242"/>
                  </a:lnTo>
                  <a:lnTo>
                    <a:pt x="1949" y="244"/>
                  </a:lnTo>
                  <a:lnTo>
                    <a:pt x="1949" y="244"/>
                  </a:lnTo>
                  <a:lnTo>
                    <a:pt x="1949" y="245"/>
                  </a:lnTo>
                  <a:lnTo>
                    <a:pt x="1949" y="245"/>
                  </a:lnTo>
                  <a:lnTo>
                    <a:pt x="1950" y="245"/>
                  </a:lnTo>
                  <a:lnTo>
                    <a:pt x="1950" y="244"/>
                  </a:lnTo>
                  <a:lnTo>
                    <a:pt x="1950" y="244"/>
                  </a:lnTo>
                  <a:lnTo>
                    <a:pt x="1952" y="244"/>
                  </a:lnTo>
                  <a:lnTo>
                    <a:pt x="1952" y="245"/>
                  </a:lnTo>
                  <a:lnTo>
                    <a:pt x="1952" y="247"/>
                  </a:lnTo>
                  <a:lnTo>
                    <a:pt x="1952" y="249"/>
                  </a:lnTo>
                  <a:lnTo>
                    <a:pt x="1952" y="249"/>
                  </a:lnTo>
                  <a:lnTo>
                    <a:pt x="1952" y="249"/>
                  </a:lnTo>
                  <a:lnTo>
                    <a:pt x="1952" y="249"/>
                  </a:lnTo>
                  <a:lnTo>
                    <a:pt x="1954" y="251"/>
                  </a:lnTo>
                  <a:lnTo>
                    <a:pt x="1950" y="251"/>
                  </a:lnTo>
                  <a:lnTo>
                    <a:pt x="1950" y="251"/>
                  </a:lnTo>
                  <a:lnTo>
                    <a:pt x="1950" y="253"/>
                  </a:lnTo>
                  <a:lnTo>
                    <a:pt x="1952" y="253"/>
                  </a:lnTo>
                  <a:lnTo>
                    <a:pt x="1952" y="254"/>
                  </a:lnTo>
                  <a:lnTo>
                    <a:pt x="1950" y="260"/>
                  </a:lnTo>
                  <a:lnTo>
                    <a:pt x="1958" y="271"/>
                  </a:lnTo>
                  <a:lnTo>
                    <a:pt x="1967" y="282"/>
                  </a:lnTo>
                  <a:lnTo>
                    <a:pt x="1970" y="285"/>
                  </a:lnTo>
                  <a:lnTo>
                    <a:pt x="1970" y="287"/>
                  </a:lnTo>
                  <a:lnTo>
                    <a:pt x="1970" y="287"/>
                  </a:lnTo>
                  <a:lnTo>
                    <a:pt x="1972" y="289"/>
                  </a:lnTo>
                  <a:lnTo>
                    <a:pt x="1972" y="289"/>
                  </a:lnTo>
                  <a:lnTo>
                    <a:pt x="1974" y="289"/>
                  </a:lnTo>
                  <a:lnTo>
                    <a:pt x="1974" y="291"/>
                  </a:lnTo>
                  <a:lnTo>
                    <a:pt x="1976" y="292"/>
                  </a:lnTo>
                  <a:lnTo>
                    <a:pt x="1978" y="291"/>
                  </a:lnTo>
                  <a:lnTo>
                    <a:pt x="1979" y="289"/>
                  </a:lnTo>
                  <a:lnTo>
                    <a:pt x="1976" y="285"/>
                  </a:lnTo>
                  <a:lnTo>
                    <a:pt x="1972" y="283"/>
                  </a:lnTo>
                  <a:lnTo>
                    <a:pt x="1972" y="283"/>
                  </a:lnTo>
                  <a:lnTo>
                    <a:pt x="1970" y="282"/>
                  </a:lnTo>
                  <a:lnTo>
                    <a:pt x="1970" y="280"/>
                  </a:lnTo>
                  <a:lnTo>
                    <a:pt x="1978" y="282"/>
                  </a:lnTo>
                  <a:lnTo>
                    <a:pt x="1981" y="283"/>
                  </a:lnTo>
                  <a:lnTo>
                    <a:pt x="1983" y="283"/>
                  </a:lnTo>
                  <a:lnTo>
                    <a:pt x="1985" y="285"/>
                  </a:lnTo>
                  <a:lnTo>
                    <a:pt x="1987" y="287"/>
                  </a:lnTo>
                  <a:lnTo>
                    <a:pt x="1988" y="287"/>
                  </a:lnTo>
                  <a:lnTo>
                    <a:pt x="1990" y="287"/>
                  </a:lnTo>
                  <a:lnTo>
                    <a:pt x="1992" y="287"/>
                  </a:lnTo>
                  <a:lnTo>
                    <a:pt x="1994" y="287"/>
                  </a:lnTo>
                  <a:lnTo>
                    <a:pt x="1997" y="291"/>
                  </a:lnTo>
                  <a:lnTo>
                    <a:pt x="2003" y="298"/>
                  </a:lnTo>
                  <a:lnTo>
                    <a:pt x="2005" y="300"/>
                  </a:lnTo>
                  <a:lnTo>
                    <a:pt x="2005" y="301"/>
                  </a:lnTo>
                  <a:lnTo>
                    <a:pt x="2003" y="303"/>
                  </a:lnTo>
                  <a:lnTo>
                    <a:pt x="2001" y="303"/>
                  </a:lnTo>
                  <a:lnTo>
                    <a:pt x="1999" y="303"/>
                  </a:lnTo>
                  <a:lnTo>
                    <a:pt x="1999" y="305"/>
                  </a:lnTo>
                  <a:lnTo>
                    <a:pt x="1999" y="307"/>
                  </a:lnTo>
                  <a:lnTo>
                    <a:pt x="2001" y="309"/>
                  </a:lnTo>
                  <a:lnTo>
                    <a:pt x="2001" y="310"/>
                  </a:lnTo>
                  <a:lnTo>
                    <a:pt x="2001" y="312"/>
                  </a:lnTo>
                  <a:lnTo>
                    <a:pt x="2012" y="316"/>
                  </a:lnTo>
                  <a:lnTo>
                    <a:pt x="2015" y="314"/>
                  </a:lnTo>
                  <a:lnTo>
                    <a:pt x="2017" y="316"/>
                  </a:lnTo>
                  <a:lnTo>
                    <a:pt x="2017" y="316"/>
                  </a:lnTo>
                  <a:lnTo>
                    <a:pt x="2017" y="318"/>
                  </a:lnTo>
                  <a:lnTo>
                    <a:pt x="2019" y="319"/>
                  </a:lnTo>
                  <a:lnTo>
                    <a:pt x="2019" y="319"/>
                  </a:lnTo>
                  <a:lnTo>
                    <a:pt x="2019" y="318"/>
                  </a:lnTo>
                  <a:lnTo>
                    <a:pt x="2019" y="316"/>
                  </a:lnTo>
                  <a:lnTo>
                    <a:pt x="2021" y="312"/>
                  </a:lnTo>
                  <a:lnTo>
                    <a:pt x="2023" y="312"/>
                  </a:lnTo>
                  <a:lnTo>
                    <a:pt x="2024" y="310"/>
                  </a:lnTo>
                  <a:lnTo>
                    <a:pt x="2028" y="312"/>
                  </a:lnTo>
                  <a:lnTo>
                    <a:pt x="2033" y="316"/>
                  </a:lnTo>
                  <a:lnTo>
                    <a:pt x="2035" y="316"/>
                  </a:lnTo>
                  <a:lnTo>
                    <a:pt x="2041" y="312"/>
                  </a:lnTo>
                  <a:lnTo>
                    <a:pt x="2041" y="310"/>
                  </a:lnTo>
                  <a:lnTo>
                    <a:pt x="2041" y="310"/>
                  </a:lnTo>
                  <a:lnTo>
                    <a:pt x="2046" y="310"/>
                  </a:lnTo>
                  <a:lnTo>
                    <a:pt x="2046" y="309"/>
                  </a:lnTo>
                  <a:lnTo>
                    <a:pt x="2044" y="307"/>
                  </a:lnTo>
                  <a:lnTo>
                    <a:pt x="2044" y="305"/>
                  </a:lnTo>
                  <a:lnTo>
                    <a:pt x="2046" y="303"/>
                  </a:lnTo>
                  <a:lnTo>
                    <a:pt x="2048" y="301"/>
                  </a:lnTo>
                  <a:lnTo>
                    <a:pt x="2048" y="300"/>
                  </a:lnTo>
                  <a:lnTo>
                    <a:pt x="2050" y="300"/>
                  </a:lnTo>
                  <a:lnTo>
                    <a:pt x="2050" y="300"/>
                  </a:lnTo>
                  <a:lnTo>
                    <a:pt x="2050" y="300"/>
                  </a:lnTo>
                  <a:lnTo>
                    <a:pt x="2050" y="298"/>
                  </a:lnTo>
                  <a:lnTo>
                    <a:pt x="2050" y="298"/>
                  </a:lnTo>
                  <a:lnTo>
                    <a:pt x="2050" y="296"/>
                  </a:lnTo>
                  <a:lnTo>
                    <a:pt x="2050" y="296"/>
                  </a:lnTo>
                  <a:lnTo>
                    <a:pt x="2048" y="294"/>
                  </a:lnTo>
                  <a:lnTo>
                    <a:pt x="2048" y="294"/>
                  </a:lnTo>
                  <a:lnTo>
                    <a:pt x="2048" y="292"/>
                  </a:lnTo>
                  <a:lnTo>
                    <a:pt x="2046" y="291"/>
                  </a:lnTo>
                  <a:lnTo>
                    <a:pt x="2046" y="291"/>
                  </a:lnTo>
                  <a:lnTo>
                    <a:pt x="2046" y="289"/>
                  </a:lnTo>
                  <a:lnTo>
                    <a:pt x="2046" y="285"/>
                  </a:lnTo>
                  <a:lnTo>
                    <a:pt x="2046" y="283"/>
                  </a:lnTo>
                  <a:lnTo>
                    <a:pt x="2046" y="282"/>
                  </a:lnTo>
                  <a:lnTo>
                    <a:pt x="2044" y="278"/>
                  </a:lnTo>
                  <a:lnTo>
                    <a:pt x="2043" y="276"/>
                  </a:lnTo>
                  <a:lnTo>
                    <a:pt x="2039" y="278"/>
                  </a:lnTo>
                  <a:lnTo>
                    <a:pt x="2039" y="276"/>
                  </a:lnTo>
                  <a:lnTo>
                    <a:pt x="2028" y="262"/>
                  </a:lnTo>
                  <a:lnTo>
                    <a:pt x="2026" y="260"/>
                  </a:lnTo>
                  <a:lnTo>
                    <a:pt x="2026" y="260"/>
                  </a:lnTo>
                  <a:lnTo>
                    <a:pt x="2024" y="256"/>
                  </a:lnTo>
                  <a:lnTo>
                    <a:pt x="2023" y="256"/>
                  </a:lnTo>
                  <a:lnTo>
                    <a:pt x="2021" y="256"/>
                  </a:lnTo>
                  <a:lnTo>
                    <a:pt x="2019" y="256"/>
                  </a:lnTo>
                  <a:lnTo>
                    <a:pt x="2015" y="253"/>
                  </a:lnTo>
                  <a:lnTo>
                    <a:pt x="2012" y="253"/>
                  </a:lnTo>
                  <a:lnTo>
                    <a:pt x="2012" y="251"/>
                  </a:lnTo>
                  <a:lnTo>
                    <a:pt x="2012" y="249"/>
                  </a:lnTo>
                  <a:lnTo>
                    <a:pt x="2012" y="247"/>
                  </a:lnTo>
                  <a:lnTo>
                    <a:pt x="2012" y="245"/>
                  </a:lnTo>
                  <a:lnTo>
                    <a:pt x="2010" y="245"/>
                  </a:lnTo>
                  <a:lnTo>
                    <a:pt x="2010" y="245"/>
                  </a:lnTo>
                  <a:lnTo>
                    <a:pt x="2008" y="245"/>
                  </a:lnTo>
                  <a:lnTo>
                    <a:pt x="2005" y="242"/>
                  </a:lnTo>
                  <a:lnTo>
                    <a:pt x="2001" y="242"/>
                  </a:lnTo>
                  <a:lnTo>
                    <a:pt x="1999" y="240"/>
                  </a:lnTo>
                  <a:lnTo>
                    <a:pt x="1999" y="238"/>
                  </a:lnTo>
                  <a:lnTo>
                    <a:pt x="1999" y="233"/>
                  </a:lnTo>
                  <a:lnTo>
                    <a:pt x="1999" y="231"/>
                  </a:lnTo>
                  <a:lnTo>
                    <a:pt x="1997" y="231"/>
                  </a:lnTo>
                  <a:lnTo>
                    <a:pt x="1996" y="229"/>
                  </a:lnTo>
                  <a:lnTo>
                    <a:pt x="1994" y="229"/>
                  </a:lnTo>
                  <a:lnTo>
                    <a:pt x="1990" y="218"/>
                  </a:lnTo>
                  <a:lnTo>
                    <a:pt x="1988" y="217"/>
                  </a:lnTo>
                  <a:lnTo>
                    <a:pt x="1979" y="207"/>
                  </a:lnTo>
                  <a:lnTo>
                    <a:pt x="1976" y="206"/>
                  </a:lnTo>
                  <a:lnTo>
                    <a:pt x="1976" y="206"/>
                  </a:lnTo>
                  <a:lnTo>
                    <a:pt x="1976" y="204"/>
                  </a:lnTo>
                  <a:lnTo>
                    <a:pt x="1974" y="202"/>
                  </a:lnTo>
                  <a:lnTo>
                    <a:pt x="1974" y="200"/>
                  </a:lnTo>
                  <a:lnTo>
                    <a:pt x="1972" y="202"/>
                  </a:lnTo>
                  <a:lnTo>
                    <a:pt x="1968" y="206"/>
                  </a:lnTo>
                  <a:lnTo>
                    <a:pt x="1967" y="206"/>
                  </a:lnTo>
                  <a:lnTo>
                    <a:pt x="1961" y="206"/>
                  </a:lnTo>
                  <a:lnTo>
                    <a:pt x="1959" y="207"/>
                  </a:lnTo>
                  <a:lnTo>
                    <a:pt x="1959" y="207"/>
                  </a:lnTo>
                  <a:lnTo>
                    <a:pt x="1959" y="209"/>
                  </a:lnTo>
                  <a:lnTo>
                    <a:pt x="1959" y="209"/>
                  </a:lnTo>
                  <a:lnTo>
                    <a:pt x="1959" y="209"/>
                  </a:lnTo>
                  <a:lnTo>
                    <a:pt x="1959" y="211"/>
                  </a:lnTo>
                  <a:lnTo>
                    <a:pt x="1959" y="211"/>
                  </a:lnTo>
                  <a:lnTo>
                    <a:pt x="1961" y="211"/>
                  </a:lnTo>
                  <a:lnTo>
                    <a:pt x="1961" y="213"/>
                  </a:lnTo>
                  <a:lnTo>
                    <a:pt x="1961" y="213"/>
                  </a:lnTo>
                  <a:lnTo>
                    <a:pt x="1959" y="215"/>
                  </a:lnTo>
                  <a:lnTo>
                    <a:pt x="1959" y="217"/>
                  </a:lnTo>
                  <a:lnTo>
                    <a:pt x="1959" y="217"/>
                  </a:lnTo>
                  <a:lnTo>
                    <a:pt x="1956" y="218"/>
                  </a:lnTo>
                  <a:lnTo>
                    <a:pt x="1956" y="218"/>
                  </a:lnTo>
                  <a:lnTo>
                    <a:pt x="1954" y="220"/>
                  </a:lnTo>
                  <a:lnTo>
                    <a:pt x="1954" y="222"/>
                  </a:lnTo>
                  <a:lnTo>
                    <a:pt x="1950" y="220"/>
                  </a:lnTo>
                  <a:lnTo>
                    <a:pt x="1949" y="220"/>
                  </a:lnTo>
                  <a:lnTo>
                    <a:pt x="1947" y="222"/>
                  </a:lnTo>
                  <a:lnTo>
                    <a:pt x="1949" y="222"/>
                  </a:lnTo>
                  <a:lnTo>
                    <a:pt x="1956" y="227"/>
                  </a:lnTo>
                  <a:lnTo>
                    <a:pt x="1956" y="227"/>
                  </a:lnTo>
                  <a:lnTo>
                    <a:pt x="1958" y="229"/>
                  </a:lnTo>
                  <a:lnTo>
                    <a:pt x="1961" y="233"/>
                  </a:lnTo>
                  <a:lnTo>
                    <a:pt x="1961" y="233"/>
                  </a:lnTo>
                  <a:lnTo>
                    <a:pt x="1963" y="235"/>
                  </a:lnTo>
                  <a:lnTo>
                    <a:pt x="1963" y="238"/>
                  </a:lnTo>
                  <a:lnTo>
                    <a:pt x="1963" y="238"/>
                  </a:lnTo>
                  <a:lnTo>
                    <a:pt x="1947" y="231"/>
                  </a:lnTo>
                  <a:lnTo>
                    <a:pt x="1943" y="231"/>
                  </a:lnTo>
                  <a:lnTo>
                    <a:pt x="1943" y="233"/>
                  </a:lnTo>
                  <a:lnTo>
                    <a:pt x="1943" y="236"/>
                  </a:lnTo>
                  <a:lnTo>
                    <a:pt x="1945" y="236"/>
                  </a:lnTo>
                  <a:close/>
                  <a:moveTo>
                    <a:pt x="1755" y="412"/>
                  </a:moveTo>
                  <a:lnTo>
                    <a:pt x="1755" y="412"/>
                  </a:lnTo>
                  <a:lnTo>
                    <a:pt x="1754" y="413"/>
                  </a:lnTo>
                  <a:lnTo>
                    <a:pt x="1754" y="413"/>
                  </a:lnTo>
                  <a:lnTo>
                    <a:pt x="1752" y="417"/>
                  </a:lnTo>
                  <a:lnTo>
                    <a:pt x="1752" y="417"/>
                  </a:lnTo>
                  <a:lnTo>
                    <a:pt x="1752" y="419"/>
                  </a:lnTo>
                  <a:lnTo>
                    <a:pt x="1752" y="419"/>
                  </a:lnTo>
                  <a:lnTo>
                    <a:pt x="1752" y="421"/>
                  </a:lnTo>
                  <a:lnTo>
                    <a:pt x="1754" y="421"/>
                  </a:lnTo>
                  <a:lnTo>
                    <a:pt x="1755" y="419"/>
                  </a:lnTo>
                  <a:lnTo>
                    <a:pt x="1757" y="419"/>
                  </a:lnTo>
                  <a:lnTo>
                    <a:pt x="1757" y="417"/>
                  </a:lnTo>
                  <a:lnTo>
                    <a:pt x="1757" y="413"/>
                  </a:lnTo>
                  <a:lnTo>
                    <a:pt x="1757" y="413"/>
                  </a:lnTo>
                  <a:lnTo>
                    <a:pt x="1755" y="412"/>
                  </a:lnTo>
                  <a:close/>
                  <a:moveTo>
                    <a:pt x="1795" y="422"/>
                  </a:moveTo>
                  <a:lnTo>
                    <a:pt x="1792" y="421"/>
                  </a:lnTo>
                  <a:lnTo>
                    <a:pt x="1790" y="421"/>
                  </a:lnTo>
                  <a:lnTo>
                    <a:pt x="1784" y="424"/>
                  </a:lnTo>
                  <a:lnTo>
                    <a:pt x="1784" y="424"/>
                  </a:lnTo>
                  <a:lnTo>
                    <a:pt x="1784" y="426"/>
                  </a:lnTo>
                  <a:lnTo>
                    <a:pt x="1786" y="426"/>
                  </a:lnTo>
                  <a:lnTo>
                    <a:pt x="1792" y="424"/>
                  </a:lnTo>
                  <a:lnTo>
                    <a:pt x="1797" y="426"/>
                  </a:lnTo>
                  <a:lnTo>
                    <a:pt x="1797" y="424"/>
                  </a:lnTo>
                  <a:lnTo>
                    <a:pt x="1795" y="422"/>
                  </a:lnTo>
                  <a:close/>
                  <a:moveTo>
                    <a:pt x="1683" y="88"/>
                  </a:moveTo>
                  <a:lnTo>
                    <a:pt x="1683" y="88"/>
                  </a:lnTo>
                  <a:lnTo>
                    <a:pt x="1681" y="86"/>
                  </a:lnTo>
                  <a:lnTo>
                    <a:pt x="1681" y="83"/>
                  </a:lnTo>
                  <a:lnTo>
                    <a:pt x="1683" y="81"/>
                  </a:lnTo>
                  <a:lnTo>
                    <a:pt x="1681" y="81"/>
                  </a:lnTo>
                  <a:lnTo>
                    <a:pt x="1680" y="79"/>
                  </a:lnTo>
                  <a:lnTo>
                    <a:pt x="1680" y="79"/>
                  </a:lnTo>
                  <a:lnTo>
                    <a:pt x="1678" y="79"/>
                  </a:lnTo>
                  <a:lnTo>
                    <a:pt x="1678" y="81"/>
                  </a:lnTo>
                  <a:lnTo>
                    <a:pt x="1676" y="81"/>
                  </a:lnTo>
                  <a:lnTo>
                    <a:pt x="1676" y="83"/>
                  </a:lnTo>
                  <a:lnTo>
                    <a:pt x="1678" y="81"/>
                  </a:lnTo>
                  <a:lnTo>
                    <a:pt x="1680" y="83"/>
                  </a:lnTo>
                  <a:lnTo>
                    <a:pt x="1680" y="83"/>
                  </a:lnTo>
                  <a:lnTo>
                    <a:pt x="1678" y="85"/>
                  </a:lnTo>
                  <a:lnTo>
                    <a:pt x="1676" y="85"/>
                  </a:lnTo>
                  <a:lnTo>
                    <a:pt x="1661" y="72"/>
                  </a:lnTo>
                  <a:lnTo>
                    <a:pt x="1661" y="70"/>
                  </a:lnTo>
                  <a:lnTo>
                    <a:pt x="1663" y="70"/>
                  </a:lnTo>
                  <a:lnTo>
                    <a:pt x="1665" y="70"/>
                  </a:lnTo>
                  <a:lnTo>
                    <a:pt x="1667" y="68"/>
                  </a:lnTo>
                  <a:lnTo>
                    <a:pt x="1665" y="67"/>
                  </a:lnTo>
                  <a:lnTo>
                    <a:pt x="1661" y="63"/>
                  </a:lnTo>
                  <a:lnTo>
                    <a:pt x="1660" y="63"/>
                  </a:lnTo>
                  <a:lnTo>
                    <a:pt x="1661" y="63"/>
                  </a:lnTo>
                  <a:lnTo>
                    <a:pt x="1663" y="63"/>
                  </a:lnTo>
                  <a:lnTo>
                    <a:pt x="1665" y="67"/>
                  </a:lnTo>
                  <a:lnTo>
                    <a:pt x="1667" y="68"/>
                  </a:lnTo>
                  <a:lnTo>
                    <a:pt x="1667" y="72"/>
                  </a:lnTo>
                  <a:lnTo>
                    <a:pt x="1669" y="74"/>
                  </a:lnTo>
                  <a:lnTo>
                    <a:pt x="1672" y="77"/>
                  </a:lnTo>
                  <a:lnTo>
                    <a:pt x="1674" y="77"/>
                  </a:lnTo>
                  <a:lnTo>
                    <a:pt x="1672" y="76"/>
                  </a:lnTo>
                  <a:lnTo>
                    <a:pt x="1672" y="74"/>
                  </a:lnTo>
                  <a:lnTo>
                    <a:pt x="1671" y="72"/>
                  </a:lnTo>
                  <a:lnTo>
                    <a:pt x="1671" y="72"/>
                  </a:lnTo>
                  <a:lnTo>
                    <a:pt x="1669" y="70"/>
                  </a:lnTo>
                  <a:lnTo>
                    <a:pt x="1669" y="65"/>
                  </a:lnTo>
                  <a:lnTo>
                    <a:pt x="1667" y="65"/>
                  </a:lnTo>
                  <a:lnTo>
                    <a:pt x="1667" y="63"/>
                  </a:lnTo>
                  <a:lnTo>
                    <a:pt x="1660" y="58"/>
                  </a:lnTo>
                  <a:lnTo>
                    <a:pt x="1658" y="58"/>
                  </a:lnTo>
                  <a:lnTo>
                    <a:pt x="1656" y="59"/>
                  </a:lnTo>
                  <a:lnTo>
                    <a:pt x="1656" y="61"/>
                  </a:lnTo>
                  <a:lnTo>
                    <a:pt x="1658" y="63"/>
                  </a:lnTo>
                  <a:lnTo>
                    <a:pt x="1660" y="67"/>
                  </a:lnTo>
                  <a:lnTo>
                    <a:pt x="1658" y="67"/>
                  </a:lnTo>
                  <a:lnTo>
                    <a:pt x="1658" y="67"/>
                  </a:lnTo>
                  <a:lnTo>
                    <a:pt x="1656" y="63"/>
                  </a:lnTo>
                  <a:lnTo>
                    <a:pt x="1654" y="61"/>
                  </a:lnTo>
                  <a:lnTo>
                    <a:pt x="1649" y="61"/>
                  </a:lnTo>
                  <a:lnTo>
                    <a:pt x="1647" y="61"/>
                  </a:lnTo>
                  <a:lnTo>
                    <a:pt x="1647" y="63"/>
                  </a:lnTo>
                  <a:lnTo>
                    <a:pt x="1645" y="63"/>
                  </a:lnTo>
                  <a:lnTo>
                    <a:pt x="1643" y="63"/>
                  </a:lnTo>
                  <a:lnTo>
                    <a:pt x="1642" y="63"/>
                  </a:lnTo>
                  <a:lnTo>
                    <a:pt x="1642" y="65"/>
                  </a:lnTo>
                  <a:lnTo>
                    <a:pt x="1634" y="67"/>
                  </a:lnTo>
                  <a:lnTo>
                    <a:pt x="1634" y="68"/>
                  </a:lnTo>
                  <a:lnTo>
                    <a:pt x="1633" y="68"/>
                  </a:lnTo>
                  <a:lnTo>
                    <a:pt x="1633" y="74"/>
                  </a:lnTo>
                  <a:lnTo>
                    <a:pt x="1634" y="76"/>
                  </a:lnTo>
                  <a:lnTo>
                    <a:pt x="1634" y="79"/>
                  </a:lnTo>
                  <a:lnTo>
                    <a:pt x="1640" y="83"/>
                  </a:lnTo>
                  <a:lnTo>
                    <a:pt x="1645" y="85"/>
                  </a:lnTo>
                  <a:lnTo>
                    <a:pt x="1647" y="83"/>
                  </a:lnTo>
                  <a:lnTo>
                    <a:pt x="1651" y="83"/>
                  </a:lnTo>
                  <a:lnTo>
                    <a:pt x="1652" y="85"/>
                  </a:lnTo>
                  <a:lnTo>
                    <a:pt x="1654" y="86"/>
                  </a:lnTo>
                  <a:lnTo>
                    <a:pt x="1656" y="88"/>
                  </a:lnTo>
                  <a:lnTo>
                    <a:pt x="1656" y="90"/>
                  </a:lnTo>
                  <a:lnTo>
                    <a:pt x="1656" y="92"/>
                  </a:lnTo>
                  <a:lnTo>
                    <a:pt x="1660" y="94"/>
                  </a:lnTo>
                  <a:lnTo>
                    <a:pt x="1661" y="96"/>
                  </a:lnTo>
                  <a:lnTo>
                    <a:pt x="1661" y="97"/>
                  </a:lnTo>
                  <a:lnTo>
                    <a:pt x="1661" y="99"/>
                  </a:lnTo>
                  <a:lnTo>
                    <a:pt x="1661" y="101"/>
                  </a:lnTo>
                  <a:lnTo>
                    <a:pt x="1661" y="103"/>
                  </a:lnTo>
                  <a:lnTo>
                    <a:pt x="1663" y="105"/>
                  </a:lnTo>
                  <a:lnTo>
                    <a:pt x="1661" y="106"/>
                  </a:lnTo>
                  <a:lnTo>
                    <a:pt x="1669" y="112"/>
                  </a:lnTo>
                  <a:lnTo>
                    <a:pt x="1671" y="112"/>
                  </a:lnTo>
                  <a:lnTo>
                    <a:pt x="1671" y="114"/>
                  </a:lnTo>
                  <a:lnTo>
                    <a:pt x="1671" y="117"/>
                  </a:lnTo>
                  <a:lnTo>
                    <a:pt x="1672" y="121"/>
                  </a:lnTo>
                  <a:lnTo>
                    <a:pt x="1672" y="123"/>
                  </a:lnTo>
                  <a:lnTo>
                    <a:pt x="1672" y="126"/>
                  </a:lnTo>
                  <a:lnTo>
                    <a:pt x="1676" y="126"/>
                  </a:lnTo>
                  <a:lnTo>
                    <a:pt x="1678" y="124"/>
                  </a:lnTo>
                  <a:lnTo>
                    <a:pt x="1680" y="123"/>
                  </a:lnTo>
                  <a:lnTo>
                    <a:pt x="1678" y="119"/>
                  </a:lnTo>
                  <a:lnTo>
                    <a:pt x="1676" y="119"/>
                  </a:lnTo>
                  <a:lnTo>
                    <a:pt x="1674" y="115"/>
                  </a:lnTo>
                  <a:lnTo>
                    <a:pt x="1674" y="110"/>
                  </a:lnTo>
                  <a:lnTo>
                    <a:pt x="1676" y="108"/>
                  </a:lnTo>
                  <a:lnTo>
                    <a:pt x="1676" y="106"/>
                  </a:lnTo>
                  <a:lnTo>
                    <a:pt x="1678" y="108"/>
                  </a:lnTo>
                  <a:lnTo>
                    <a:pt x="1678" y="108"/>
                  </a:lnTo>
                  <a:lnTo>
                    <a:pt x="1680" y="108"/>
                  </a:lnTo>
                  <a:lnTo>
                    <a:pt x="1680" y="106"/>
                  </a:lnTo>
                  <a:lnTo>
                    <a:pt x="1680" y="106"/>
                  </a:lnTo>
                  <a:lnTo>
                    <a:pt x="1680" y="105"/>
                  </a:lnTo>
                  <a:lnTo>
                    <a:pt x="1680" y="105"/>
                  </a:lnTo>
                  <a:lnTo>
                    <a:pt x="1680" y="103"/>
                  </a:lnTo>
                  <a:lnTo>
                    <a:pt x="1680" y="101"/>
                  </a:lnTo>
                  <a:lnTo>
                    <a:pt x="1681" y="99"/>
                  </a:lnTo>
                  <a:lnTo>
                    <a:pt x="1683" y="97"/>
                  </a:lnTo>
                  <a:lnTo>
                    <a:pt x="1683" y="96"/>
                  </a:lnTo>
                  <a:lnTo>
                    <a:pt x="1683" y="92"/>
                  </a:lnTo>
                  <a:lnTo>
                    <a:pt x="1683" y="92"/>
                  </a:lnTo>
                  <a:lnTo>
                    <a:pt x="1683" y="90"/>
                  </a:lnTo>
                  <a:lnTo>
                    <a:pt x="1683" y="88"/>
                  </a:lnTo>
                  <a:close/>
                  <a:moveTo>
                    <a:pt x="1768" y="422"/>
                  </a:moveTo>
                  <a:lnTo>
                    <a:pt x="1768" y="422"/>
                  </a:lnTo>
                  <a:lnTo>
                    <a:pt x="1768" y="422"/>
                  </a:lnTo>
                  <a:lnTo>
                    <a:pt x="1768" y="424"/>
                  </a:lnTo>
                  <a:lnTo>
                    <a:pt x="1770" y="426"/>
                  </a:lnTo>
                  <a:lnTo>
                    <a:pt x="1772" y="426"/>
                  </a:lnTo>
                  <a:lnTo>
                    <a:pt x="1773" y="426"/>
                  </a:lnTo>
                  <a:lnTo>
                    <a:pt x="1773" y="424"/>
                  </a:lnTo>
                  <a:lnTo>
                    <a:pt x="1773" y="422"/>
                  </a:lnTo>
                  <a:lnTo>
                    <a:pt x="1772" y="422"/>
                  </a:lnTo>
                  <a:lnTo>
                    <a:pt x="1768" y="422"/>
                  </a:lnTo>
                  <a:close/>
                  <a:moveTo>
                    <a:pt x="1732" y="515"/>
                  </a:moveTo>
                  <a:lnTo>
                    <a:pt x="1732" y="516"/>
                  </a:lnTo>
                  <a:lnTo>
                    <a:pt x="1732" y="516"/>
                  </a:lnTo>
                  <a:lnTo>
                    <a:pt x="1734" y="518"/>
                  </a:lnTo>
                  <a:lnTo>
                    <a:pt x="1737" y="515"/>
                  </a:lnTo>
                  <a:lnTo>
                    <a:pt x="1739" y="515"/>
                  </a:lnTo>
                  <a:lnTo>
                    <a:pt x="1739" y="513"/>
                  </a:lnTo>
                  <a:lnTo>
                    <a:pt x="1739" y="511"/>
                  </a:lnTo>
                  <a:lnTo>
                    <a:pt x="1739" y="509"/>
                  </a:lnTo>
                  <a:lnTo>
                    <a:pt x="1739" y="509"/>
                  </a:lnTo>
                  <a:lnTo>
                    <a:pt x="1739" y="507"/>
                  </a:lnTo>
                  <a:lnTo>
                    <a:pt x="1737" y="507"/>
                  </a:lnTo>
                  <a:lnTo>
                    <a:pt x="1737" y="507"/>
                  </a:lnTo>
                  <a:lnTo>
                    <a:pt x="1737" y="507"/>
                  </a:lnTo>
                  <a:lnTo>
                    <a:pt x="1739" y="507"/>
                  </a:lnTo>
                  <a:lnTo>
                    <a:pt x="1739" y="506"/>
                  </a:lnTo>
                  <a:lnTo>
                    <a:pt x="1739" y="506"/>
                  </a:lnTo>
                  <a:lnTo>
                    <a:pt x="1737" y="506"/>
                  </a:lnTo>
                  <a:lnTo>
                    <a:pt x="1734" y="509"/>
                  </a:lnTo>
                  <a:lnTo>
                    <a:pt x="1734" y="511"/>
                  </a:lnTo>
                  <a:lnTo>
                    <a:pt x="1732" y="513"/>
                  </a:lnTo>
                  <a:lnTo>
                    <a:pt x="1732" y="515"/>
                  </a:lnTo>
                  <a:lnTo>
                    <a:pt x="1732" y="515"/>
                  </a:lnTo>
                  <a:lnTo>
                    <a:pt x="1732" y="515"/>
                  </a:lnTo>
                  <a:close/>
                  <a:moveTo>
                    <a:pt x="815" y="999"/>
                  </a:moveTo>
                  <a:lnTo>
                    <a:pt x="816" y="1000"/>
                  </a:lnTo>
                  <a:lnTo>
                    <a:pt x="818" y="1004"/>
                  </a:lnTo>
                  <a:lnTo>
                    <a:pt x="820" y="1006"/>
                  </a:lnTo>
                  <a:lnTo>
                    <a:pt x="822" y="1004"/>
                  </a:lnTo>
                  <a:lnTo>
                    <a:pt x="824" y="1004"/>
                  </a:lnTo>
                  <a:lnTo>
                    <a:pt x="824" y="1002"/>
                  </a:lnTo>
                  <a:lnTo>
                    <a:pt x="824" y="1000"/>
                  </a:lnTo>
                  <a:lnTo>
                    <a:pt x="820" y="999"/>
                  </a:lnTo>
                  <a:lnTo>
                    <a:pt x="818" y="997"/>
                  </a:lnTo>
                  <a:lnTo>
                    <a:pt x="816" y="995"/>
                  </a:lnTo>
                  <a:lnTo>
                    <a:pt x="816" y="995"/>
                  </a:lnTo>
                  <a:lnTo>
                    <a:pt x="815" y="997"/>
                  </a:lnTo>
                  <a:lnTo>
                    <a:pt x="815" y="999"/>
                  </a:lnTo>
                  <a:lnTo>
                    <a:pt x="815" y="999"/>
                  </a:lnTo>
                  <a:close/>
                  <a:moveTo>
                    <a:pt x="825" y="912"/>
                  </a:moveTo>
                  <a:lnTo>
                    <a:pt x="825" y="912"/>
                  </a:lnTo>
                  <a:lnTo>
                    <a:pt x="825" y="912"/>
                  </a:lnTo>
                  <a:lnTo>
                    <a:pt x="825" y="912"/>
                  </a:lnTo>
                  <a:lnTo>
                    <a:pt x="829" y="910"/>
                  </a:lnTo>
                  <a:lnTo>
                    <a:pt x="831" y="910"/>
                  </a:lnTo>
                  <a:lnTo>
                    <a:pt x="833" y="910"/>
                  </a:lnTo>
                  <a:lnTo>
                    <a:pt x="834" y="908"/>
                  </a:lnTo>
                  <a:lnTo>
                    <a:pt x="834" y="908"/>
                  </a:lnTo>
                  <a:lnTo>
                    <a:pt x="833" y="908"/>
                  </a:lnTo>
                  <a:lnTo>
                    <a:pt x="831" y="908"/>
                  </a:lnTo>
                  <a:lnTo>
                    <a:pt x="825" y="908"/>
                  </a:lnTo>
                  <a:lnTo>
                    <a:pt x="824" y="908"/>
                  </a:lnTo>
                  <a:lnTo>
                    <a:pt x="824" y="908"/>
                  </a:lnTo>
                  <a:lnTo>
                    <a:pt x="824" y="907"/>
                  </a:lnTo>
                  <a:lnTo>
                    <a:pt x="824" y="907"/>
                  </a:lnTo>
                  <a:lnTo>
                    <a:pt x="822" y="907"/>
                  </a:lnTo>
                  <a:lnTo>
                    <a:pt x="822" y="905"/>
                  </a:lnTo>
                  <a:lnTo>
                    <a:pt x="822" y="905"/>
                  </a:lnTo>
                  <a:lnTo>
                    <a:pt x="820" y="905"/>
                  </a:lnTo>
                  <a:lnTo>
                    <a:pt x="822" y="905"/>
                  </a:lnTo>
                  <a:lnTo>
                    <a:pt x="820" y="905"/>
                  </a:lnTo>
                  <a:lnTo>
                    <a:pt x="820" y="905"/>
                  </a:lnTo>
                  <a:lnTo>
                    <a:pt x="818" y="905"/>
                  </a:lnTo>
                  <a:lnTo>
                    <a:pt x="818" y="907"/>
                  </a:lnTo>
                  <a:lnTo>
                    <a:pt x="818" y="908"/>
                  </a:lnTo>
                  <a:lnTo>
                    <a:pt x="818" y="910"/>
                  </a:lnTo>
                  <a:lnTo>
                    <a:pt x="822" y="912"/>
                  </a:lnTo>
                  <a:lnTo>
                    <a:pt x="824" y="912"/>
                  </a:lnTo>
                  <a:lnTo>
                    <a:pt x="824" y="912"/>
                  </a:lnTo>
                  <a:lnTo>
                    <a:pt x="825" y="912"/>
                  </a:lnTo>
                  <a:close/>
                  <a:moveTo>
                    <a:pt x="816" y="925"/>
                  </a:moveTo>
                  <a:lnTo>
                    <a:pt x="818" y="925"/>
                  </a:lnTo>
                  <a:lnTo>
                    <a:pt x="820" y="925"/>
                  </a:lnTo>
                  <a:lnTo>
                    <a:pt x="822" y="925"/>
                  </a:lnTo>
                  <a:lnTo>
                    <a:pt x="822" y="923"/>
                  </a:lnTo>
                  <a:lnTo>
                    <a:pt x="822" y="923"/>
                  </a:lnTo>
                  <a:lnTo>
                    <a:pt x="822" y="921"/>
                  </a:lnTo>
                  <a:lnTo>
                    <a:pt x="822" y="921"/>
                  </a:lnTo>
                  <a:lnTo>
                    <a:pt x="822" y="921"/>
                  </a:lnTo>
                  <a:lnTo>
                    <a:pt x="822" y="921"/>
                  </a:lnTo>
                  <a:lnTo>
                    <a:pt x="820" y="921"/>
                  </a:lnTo>
                  <a:lnTo>
                    <a:pt x="820" y="921"/>
                  </a:lnTo>
                  <a:lnTo>
                    <a:pt x="820" y="921"/>
                  </a:lnTo>
                  <a:lnTo>
                    <a:pt x="818" y="921"/>
                  </a:lnTo>
                  <a:lnTo>
                    <a:pt x="816" y="921"/>
                  </a:lnTo>
                  <a:lnTo>
                    <a:pt x="816" y="923"/>
                  </a:lnTo>
                  <a:lnTo>
                    <a:pt x="816" y="923"/>
                  </a:lnTo>
                  <a:lnTo>
                    <a:pt x="816" y="925"/>
                  </a:lnTo>
                  <a:lnTo>
                    <a:pt x="816" y="925"/>
                  </a:lnTo>
                  <a:close/>
                  <a:moveTo>
                    <a:pt x="1015" y="963"/>
                  </a:moveTo>
                  <a:lnTo>
                    <a:pt x="1013" y="964"/>
                  </a:lnTo>
                  <a:lnTo>
                    <a:pt x="1013" y="964"/>
                  </a:lnTo>
                  <a:lnTo>
                    <a:pt x="1013" y="964"/>
                  </a:lnTo>
                  <a:lnTo>
                    <a:pt x="1015" y="964"/>
                  </a:lnTo>
                  <a:lnTo>
                    <a:pt x="1015" y="964"/>
                  </a:lnTo>
                  <a:lnTo>
                    <a:pt x="1017" y="966"/>
                  </a:lnTo>
                  <a:lnTo>
                    <a:pt x="1019" y="966"/>
                  </a:lnTo>
                  <a:lnTo>
                    <a:pt x="1022" y="968"/>
                  </a:lnTo>
                  <a:lnTo>
                    <a:pt x="1024" y="968"/>
                  </a:lnTo>
                  <a:lnTo>
                    <a:pt x="1026" y="968"/>
                  </a:lnTo>
                  <a:lnTo>
                    <a:pt x="1028" y="970"/>
                  </a:lnTo>
                  <a:lnTo>
                    <a:pt x="1028" y="972"/>
                  </a:lnTo>
                  <a:lnTo>
                    <a:pt x="1029" y="975"/>
                  </a:lnTo>
                  <a:lnTo>
                    <a:pt x="1031" y="977"/>
                  </a:lnTo>
                  <a:lnTo>
                    <a:pt x="1038" y="977"/>
                  </a:lnTo>
                  <a:lnTo>
                    <a:pt x="1044" y="979"/>
                  </a:lnTo>
                  <a:lnTo>
                    <a:pt x="1044" y="977"/>
                  </a:lnTo>
                  <a:lnTo>
                    <a:pt x="1044" y="977"/>
                  </a:lnTo>
                  <a:lnTo>
                    <a:pt x="1044" y="977"/>
                  </a:lnTo>
                  <a:lnTo>
                    <a:pt x="1044" y="977"/>
                  </a:lnTo>
                  <a:lnTo>
                    <a:pt x="1044" y="975"/>
                  </a:lnTo>
                  <a:lnTo>
                    <a:pt x="1044" y="973"/>
                  </a:lnTo>
                  <a:lnTo>
                    <a:pt x="1044" y="973"/>
                  </a:lnTo>
                  <a:lnTo>
                    <a:pt x="1042" y="972"/>
                  </a:lnTo>
                  <a:lnTo>
                    <a:pt x="1038" y="972"/>
                  </a:lnTo>
                  <a:lnTo>
                    <a:pt x="1037" y="970"/>
                  </a:lnTo>
                  <a:lnTo>
                    <a:pt x="1035" y="968"/>
                  </a:lnTo>
                  <a:lnTo>
                    <a:pt x="1035" y="964"/>
                  </a:lnTo>
                  <a:lnTo>
                    <a:pt x="1035" y="964"/>
                  </a:lnTo>
                  <a:lnTo>
                    <a:pt x="1033" y="963"/>
                  </a:lnTo>
                  <a:lnTo>
                    <a:pt x="1031" y="961"/>
                  </a:lnTo>
                  <a:lnTo>
                    <a:pt x="1029" y="961"/>
                  </a:lnTo>
                  <a:lnTo>
                    <a:pt x="1026" y="963"/>
                  </a:lnTo>
                  <a:lnTo>
                    <a:pt x="1024" y="963"/>
                  </a:lnTo>
                  <a:lnTo>
                    <a:pt x="1022" y="961"/>
                  </a:lnTo>
                  <a:lnTo>
                    <a:pt x="1022" y="961"/>
                  </a:lnTo>
                  <a:lnTo>
                    <a:pt x="1020" y="961"/>
                  </a:lnTo>
                  <a:lnTo>
                    <a:pt x="1017" y="961"/>
                  </a:lnTo>
                  <a:lnTo>
                    <a:pt x="1015" y="963"/>
                  </a:lnTo>
                  <a:close/>
                  <a:moveTo>
                    <a:pt x="639" y="663"/>
                  </a:moveTo>
                  <a:lnTo>
                    <a:pt x="639" y="663"/>
                  </a:lnTo>
                  <a:lnTo>
                    <a:pt x="638" y="663"/>
                  </a:lnTo>
                  <a:lnTo>
                    <a:pt x="638" y="664"/>
                  </a:lnTo>
                  <a:lnTo>
                    <a:pt x="638" y="666"/>
                  </a:lnTo>
                  <a:lnTo>
                    <a:pt x="639" y="666"/>
                  </a:lnTo>
                  <a:lnTo>
                    <a:pt x="639" y="666"/>
                  </a:lnTo>
                  <a:lnTo>
                    <a:pt x="641" y="668"/>
                  </a:lnTo>
                  <a:lnTo>
                    <a:pt x="641" y="666"/>
                  </a:lnTo>
                  <a:lnTo>
                    <a:pt x="641" y="666"/>
                  </a:lnTo>
                  <a:lnTo>
                    <a:pt x="641" y="664"/>
                  </a:lnTo>
                  <a:lnTo>
                    <a:pt x="639" y="663"/>
                  </a:lnTo>
                  <a:close/>
                  <a:moveTo>
                    <a:pt x="2086" y="2019"/>
                  </a:moveTo>
                  <a:lnTo>
                    <a:pt x="2088" y="2017"/>
                  </a:lnTo>
                  <a:lnTo>
                    <a:pt x="2088" y="2017"/>
                  </a:lnTo>
                  <a:lnTo>
                    <a:pt x="2089" y="2016"/>
                  </a:lnTo>
                  <a:lnTo>
                    <a:pt x="2093" y="2017"/>
                  </a:lnTo>
                  <a:lnTo>
                    <a:pt x="2095" y="2017"/>
                  </a:lnTo>
                  <a:lnTo>
                    <a:pt x="2097" y="2021"/>
                  </a:lnTo>
                  <a:lnTo>
                    <a:pt x="2097" y="2021"/>
                  </a:lnTo>
                  <a:lnTo>
                    <a:pt x="2100" y="2023"/>
                  </a:lnTo>
                  <a:lnTo>
                    <a:pt x="2100" y="2025"/>
                  </a:lnTo>
                  <a:lnTo>
                    <a:pt x="2100" y="2026"/>
                  </a:lnTo>
                  <a:lnTo>
                    <a:pt x="2102" y="2026"/>
                  </a:lnTo>
                  <a:lnTo>
                    <a:pt x="2102" y="2026"/>
                  </a:lnTo>
                  <a:lnTo>
                    <a:pt x="2104" y="2025"/>
                  </a:lnTo>
                  <a:lnTo>
                    <a:pt x="2104" y="2025"/>
                  </a:lnTo>
                  <a:lnTo>
                    <a:pt x="2104" y="2023"/>
                  </a:lnTo>
                  <a:lnTo>
                    <a:pt x="2109" y="2023"/>
                  </a:lnTo>
                  <a:lnTo>
                    <a:pt x="2109" y="2023"/>
                  </a:lnTo>
                  <a:lnTo>
                    <a:pt x="2109" y="2023"/>
                  </a:lnTo>
                  <a:lnTo>
                    <a:pt x="2111" y="2023"/>
                  </a:lnTo>
                  <a:lnTo>
                    <a:pt x="2111" y="2021"/>
                  </a:lnTo>
                  <a:lnTo>
                    <a:pt x="2113" y="2021"/>
                  </a:lnTo>
                  <a:lnTo>
                    <a:pt x="2113" y="2023"/>
                  </a:lnTo>
                  <a:lnTo>
                    <a:pt x="2113" y="2023"/>
                  </a:lnTo>
                  <a:lnTo>
                    <a:pt x="2115" y="2025"/>
                  </a:lnTo>
                  <a:lnTo>
                    <a:pt x="2115" y="2025"/>
                  </a:lnTo>
                  <a:lnTo>
                    <a:pt x="2115" y="2026"/>
                  </a:lnTo>
                  <a:lnTo>
                    <a:pt x="2115" y="2026"/>
                  </a:lnTo>
                  <a:lnTo>
                    <a:pt x="2117" y="2026"/>
                  </a:lnTo>
                  <a:lnTo>
                    <a:pt x="2118" y="2026"/>
                  </a:lnTo>
                  <a:lnTo>
                    <a:pt x="2118" y="307"/>
                  </a:lnTo>
                  <a:lnTo>
                    <a:pt x="2111" y="305"/>
                  </a:lnTo>
                  <a:lnTo>
                    <a:pt x="2093" y="301"/>
                  </a:lnTo>
                  <a:lnTo>
                    <a:pt x="2091" y="300"/>
                  </a:lnTo>
                  <a:lnTo>
                    <a:pt x="2089" y="298"/>
                  </a:lnTo>
                  <a:lnTo>
                    <a:pt x="2088" y="296"/>
                  </a:lnTo>
                  <a:lnTo>
                    <a:pt x="2080" y="296"/>
                  </a:lnTo>
                  <a:lnTo>
                    <a:pt x="2080" y="294"/>
                  </a:lnTo>
                  <a:lnTo>
                    <a:pt x="2079" y="294"/>
                  </a:lnTo>
                  <a:lnTo>
                    <a:pt x="2079" y="291"/>
                  </a:lnTo>
                  <a:lnTo>
                    <a:pt x="2079" y="291"/>
                  </a:lnTo>
                  <a:lnTo>
                    <a:pt x="2077" y="291"/>
                  </a:lnTo>
                  <a:lnTo>
                    <a:pt x="2075" y="292"/>
                  </a:lnTo>
                  <a:lnTo>
                    <a:pt x="2075" y="294"/>
                  </a:lnTo>
                  <a:lnTo>
                    <a:pt x="2073" y="292"/>
                  </a:lnTo>
                  <a:lnTo>
                    <a:pt x="2071" y="291"/>
                  </a:lnTo>
                  <a:lnTo>
                    <a:pt x="2070" y="291"/>
                  </a:lnTo>
                  <a:lnTo>
                    <a:pt x="2061" y="292"/>
                  </a:lnTo>
                  <a:lnTo>
                    <a:pt x="2059" y="294"/>
                  </a:lnTo>
                  <a:lnTo>
                    <a:pt x="2059" y="296"/>
                  </a:lnTo>
                  <a:lnTo>
                    <a:pt x="2057" y="300"/>
                  </a:lnTo>
                  <a:lnTo>
                    <a:pt x="2057" y="301"/>
                  </a:lnTo>
                  <a:lnTo>
                    <a:pt x="2057" y="305"/>
                  </a:lnTo>
                  <a:lnTo>
                    <a:pt x="2059" y="307"/>
                  </a:lnTo>
                  <a:lnTo>
                    <a:pt x="2059" y="309"/>
                  </a:lnTo>
                  <a:lnTo>
                    <a:pt x="2059" y="310"/>
                  </a:lnTo>
                  <a:lnTo>
                    <a:pt x="2057" y="310"/>
                  </a:lnTo>
                  <a:lnTo>
                    <a:pt x="2057" y="309"/>
                  </a:lnTo>
                  <a:lnTo>
                    <a:pt x="2055" y="309"/>
                  </a:lnTo>
                  <a:lnTo>
                    <a:pt x="2055" y="310"/>
                  </a:lnTo>
                  <a:lnTo>
                    <a:pt x="2055" y="312"/>
                  </a:lnTo>
                  <a:lnTo>
                    <a:pt x="2055" y="314"/>
                  </a:lnTo>
                  <a:lnTo>
                    <a:pt x="2055" y="316"/>
                  </a:lnTo>
                  <a:lnTo>
                    <a:pt x="2057" y="318"/>
                  </a:lnTo>
                  <a:lnTo>
                    <a:pt x="2055" y="318"/>
                  </a:lnTo>
                  <a:lnTo>
                    <a:pt x="2033" y="319"/>
                  </a:lnTo>
                  <a:lnTo>
                    <a:pt x="2032" y="321"/>
                  </a:lnTo>
                  <a:lnTo>
                    <a:pt x="2030" y="325"/>
                  </a:lnTo>
                  <a:lnTo>
                    <a:pt x="2030" y="327"/>
                  </a:lnTo>
                  <a:lnTo>
                    <a:pt x="2030" y="329"/>
                  </a:lnTo>
                  <a:lnTo>
                    <a:pt x="2030" y="332"/>
                  </a:lnTo>
                  <a:lnTo>
                    <a:pt x="2030" y="334"/>
                  </a:lnTo>
                  <a:lnTo>
                    <a:pt x="2032" y="334"/>
                  </a:lnTo>
                  <a:lnTo>
                    <a:pt x="2033" y="336"/>
                  </a:lnTo>
                  <a:lnTo>
                    <a:pt x="2033" y="336"/>
                  </a:lnTo>
                  <a:lnTo>
                    <a:pt x="2033" y="338"/>
                  </a:lnTo>
                  <a:lnTo>
                    <a:pt x="2033" y="338"/>
                  </a:lnTo>
                  <a:lnTo>
                    <a:pt x="2033" y="339"/>
                  </a:lnTo>
                  <a:lnTo>
                    <a:pt x="2033" y="339"/>
                  </a:lnTo>
                  <a:lnTo>
                    <a:pt x="2035" y="343"/>
                  </a:lnTo>
                  <a:lnTo>
                    <a:pt x="2039" y="350"/>
                  </a:lnTo>
                  <a:lnTo>
                    <a:pt x="2039" y="350"/>
                  </a:lnTo>
                  <a:lnTo>
                    <a:pt x="2043" y="356"/>
                  </a:lnTo>
                  <a:lnTo>
                    <a:pt x="2044" y="357"/>
                  </a:lnTo>
                  <a:lnTo>
                    <a:pt x="2044" y="359"/>
                  </a:lnTo>
                  <a:lnTo>
                    <a:pt x="2044" y="361"/>
                  </a:lnTo>
                  <a:lnTo>
                    <a:pt x="2044" y="363"/>
                  </a:lnTo>
                  <a:lnTo>
                    <a:pt x="2044" y="363"/>
                  </a:lnTo>
                  <a:lnTo>
                    <a:pt x="2046" y="366"/>
                  </a:lnTo>
                  <a:lnTo>
                    <a:pt x="2048" y="366"/>
                  </a:lnTo>
                  <a:lnTo>
                    <a:pt x="2050" y="370"/>
                  </a:lnTo>
                  <a:lnTo>
                    <a:pt x="2052" y="372"/>
                  </a:lnTo>
                  <a:lnTo>
                    <a:pt x="2052" y="375"/>
                  </a:lnTo>
                  <a:lnTo>
                    <a:pt x="2052" y="377"/>
                  </a:lnTo>
                  <a:lnTo>
                    <a:pt x="2052" y="379"/>
                  </a:lnTo>
                  <a:lnTo>
                    <a:pt x="2052" y="388"/>
                  </a:lnTo>
                  <a:lnTo>
                    <a:pt x="2052" y="390"/>
                  </a:lnTo>
                  <a:lnTo>
                    <a:pt x="2052" y="394"/>
                  </a:lnTo>
                  <a:lnTo>
                    <a:pt x="2052" y="395"/>
                  </a:lnTo>
                  <a:lnTo>
                    <a:pt x="2053" y="397"/>
                  </a:lnTo>
                  <a:lnTo>
                    <a:pt x="2055" y="399"/>
                  </a:lnTo>
                  <a:lnTo>
                    <a:pt x="2059" y="399"/>
                  </a:lnTo>
                  <a:lnTo>
                    <a:pt x="2061" y="397"/>
                  </a:lnTo>
                  <a:lnTo>
                    <a:pt x="2059" y="397"/>
                  </a:lnTo>
                  <a:lnTo>
                    <a:pt x="2059" y="395"/>
                  </a:lnTo>
                  <a:lnTo>
                    <a:pt x="2059" y="395"/>
                  </a:lnTo>
                  <a:lnTo>
                    <a:pt x="2059" y="394"/>
                  </a:lnTo>
                  <a:lnTo>
                    <a:pt x="2059" y="392"/>
                  </a:lnTo>
                  <a:lnTo>
                    <a:pt x="2059" y="390"/>
                  </a:lnTo>
                  <a:lnTo>
                    <a:pt x="2059" y="390"/>
                  </a:lnTo>
                  <a:lnTo>
                    <a:pt x="2062" y="388"/>
                  </a:lnTo>
                  <a:lnTo>
                    <a:pt x="2064" y="392"/>
                  </a:lnTo>
                  <a:lnTo>
                    <a:pt x="2068" y="397"/>
                  </a:lnTo>
                  <a:lnTo>
                    <a:pt x="2070" y="403"/>
                  </a:lnTo>
                  <a:lnTo>
                    <a:pt x="2070" y="404"/>
                  </a:lnTo>
                  <a:lnTo>
                    <a:pt x="2070" y="408"/>
                  </a:lnTo>
                  <a:lnTo>
                    <a:pt x="2070" y="410"/>
                  </a:lnTo>
                  <a:lnTo>
                    <a:pt x="2070" y="412"/>
                  </a:lnTo>
                  <a:lnTo>
                    <a:pt x="2070" y="413"/>
                  </a:lnTo>
                  <a:lnTo>
                    <a:pt x="2070" y="415"/>
                  </a:lnTo>
                  <a:lnTo>
                    <a:pt x="2070" y="419"/>
                  </a:lnTo>
                  <a:lnTo>
                    <a:pt x="2070" y="421"/>
                  </a:lnTo>
                  <a:lnTo>
                    <a:pt x="2068" y="424"/>
                  </a:lnTo>
                  <a:lnTo>
                    <a:pt x="2070" y="424"/>
                  </a:lnTo>
                  <a:lnTo>
                    <a:pt x="2070" y="426"/>
                  </a:lnTo>
                  <a:lnTo>
                    <a:pt x="2070" y="426"/>
                  </a:lnTo>
                  <a:lnTo>
                    <a:pt x="2071" y="426"/>
                  </a:lnTo>
                  <a:lnTo>
                    <a:pt x="2066" y="428"/>
                  </a:lnTo>
                  <a:lnTo>
                    <a:pt x="2064" y="428"/>
                  </a:lnTo>
                  <a:lnTo>
                    <a:pt x="2061" y="431"/>
                  </a:lnTo>
                  <a:lnTo>
                    <a:pt x="2061" y="431"/>
                  </a:lnTo>
                  <a:lnTo>
                    <a:pt x="2059" y="437"/>
                  </a:lnTo>
                  <a:lnTo>
                    <a:pt x="2057" y="439"/>
                  </a:lnTo>
                  <a:lnTo>
                    <a:pt x="2050" y="450"/>
                  </a:lnTo>
                  <a:lnTo>
                    <a:pt x="2046" y="451"/>
                  </a:lnTo>
                  <a:lnTo>
                    <a:pt x="2026" y="457"/>
                  </a:lnTo>
                  <a:lnTo>
                    <a:pt x="2024" y="457"/>
                  </a:lnTo>
                  <a:lnTo>
                    <a:pt x="2019" y="453"/>
                  </a:lnTo>
                  <a:lnTo>
                    <a:pt x="2019" y="453"/>
                  </a:lnTo>
                  <a:lnTo>
                    <a:pt x="2014" y="457"/>
                  </a:lnTo>
                  <a:lnTo>
                    <a:pt x="2012" y="460"/>
                  </a:lnTo>
                  <a:lnTo>
                    <a:pt x="2010" y="464"/>
                  </a:lnTo>
                  <a:lnTo>
                    <a:pt x="2012" y="466"/>
                  </a:lnTo>
                  <a:lnTo>
                    <a:pt x="2012" y="466"/>
                  </a:lnTo>
                  <a:lnTo>
                    <a:pt x="2014" y="468"/>
                  </a:lnTo>
                  <a:lnTo>
                    <a:pt x="2015" y="471"/>
                  </a:lnTo>
                  <a:lnTo>
                    <a:pt x="2019" y="478"/>
                  </a:lnTo>
                  <a:lnTo>
                    <a:pt x="2021" y="480"/>
                  </a:lnTo>
                  <a:lnTo>
                    <a:pt x="2021" y="486"/>
                  </a:lnTo>
                  <a:lnTo>
                    <a:pt x="2021" y="487"/>
                  </a:lnTo>
                  <a:lnTo>
                    <a:pt x="2021" y="487"/>
                  </a:lnTo>
                  <a:lnTo>
                    <a:pt x="2017" y="495"/>
                  </a:lnTo>
                  <a:lnTo>
                    <a:pt x="2015" y="498"/>
                  </a:lnTo>
                  <a:lnTo>
                    <a:pt x="2006" y="506"/>
                  </a:lnTo>
                  <a:lnTo>
                    <a:pt x="1992" y="500"/>
                  </a:lnTo>
                  <a:lnTo>
                    <a:pt x="1978" y="497"/>
                  </a:lnTo>
                  <a:lnTo>
                    <a:pt x="1978" y="495"/>
                  </a:lnTo>
                  <a:lnTo>
                    <a:pt x="1976" y="491"/>
                  </a:lnTo>
                  <a:lnTo>
                    <a:pt x="1976" y="487"/>
                  </a:lnTo>
                  <a:lnTo>
                    <a:pt x="1976" y="486"/>
                  </a:lnTo>
                  <a:lnTo>
                    <a:pt x="1978" y="482"/>
                  </a:lnTo>
                  <a:lnTo>
                    <a:pt x="1978" y="480"/>
                  </a:lnTo>
                  <a:lnTo>
                    <a:pt x="1978" y="478"/>
                  </a:lnTo>
                  <a:lnTo>
                    <a:pt x="1979" y="478"/>
                  </a:lnTo>
                  <a:lnTo>
                    <a:pt x="1978" y="477"/>
                  </a:lnTo>
                  <a:lnTo>
                    <a:pt x="1978" y="475"/>
                  </a:lnTo>
                  <a:lnTo>
                    <a:pt x="1978" y="475"/>
                  </a:lnTo>
                  <a:lnTo>
                    <a:pt x="1976" y="473"/>
                  </a:lnTo>
                  <a:lnTo>
                    <a:pt x="1976" y="471"/>
                  </a:lnTo>
                  <a:lnTo>
                    <a:pt x="1976" y="469"/>
                  </a:lnTo>
                  <a:lnTo>
                    <a:pt x="1976" y="468"/>
                  </a:lnTo>
                  <a:lnTo>
                    <a:pt x="1976" y="466"/>
                  </a:lnTo>
                  <a:lnTo>
                    <a:pt x="1976" y="466"/>
                  </a:lnTo>
                  <a:lnTo>
                    <a:pt x="1978" y="464"/>
                  </a:lnTo>
                  <a:lnTo>
                    <a:pt x="1979" y="464"/>
                  </a:lnTo>
                  <a:lnTo>
                    <a:pt x="1979" y="462"/>
                  </a:lnTo>
                  <a:lnTo>
                    <a:pt x="1979" y="459"/>
                  </a:lnTo>
                  <a:lnTo>
                    <a:pt x="1981" y="457"/>
                  </a:lnTo>
                  <a:lnTo>
                    <a:pt x="1983" y="455"/>
                  </a:lnTo>
                  <a:lnTo>
                    <a:pt x="1985" y="453"/>
                  </a:lnTo>
                  <a:lnTo>
                    <a:pt x="1987" y="453"/>
                  </a:lnTo>
                  <a:lnTo>
                    <a:pt x="1990" y="455"/>
                  </a:lnTo>
                  <a:lnTo>
                    <a:pt x="1992" y="455"/>
                  </a:lnTo>
                  <a:lnTo>
                    <a:pt x="1994" y="453"/>
                  </a:lnTo>
                  <a:lnTo>
                    <a:pt x="1994" y="448"/>
                  </a:lnTo>
                  <a:lnTo>
                    <a:pt x="1994" y="446"/>
                  </a:lnTo>
                  <a:lnTo>
                    <a:pt x="1978" y="428"/>
                  </a:lnTo>
                  <a:lnTo>
                    <a:pt x="1970" y="422"/>
                  </a:lnTo>
                  <a:lnTo>
                    <a:pt x="1967" y="422"/>
                  </a:lnTo>
                  <a:lnTo>
                    <a:pt x="1968" y="421"/>
                  </a:lnTo>
                  <a:lnTo>
                    <a:pt x="1970" y="419"/>
                  </a:lnTo>
                  <a:lnTo>
                    <a:pt x="1979" y="417"/>
                  </a:lnTo>
                  <a:lnTo>
                    <a:pt x="1979" y="415"/>
                  </a:lnTo>
                  <a:lnTo>
                    <a:pt x="1981" y="415"/>
                  </a:lnTo>
                  <a:lnTo>
                    <a:pt x="1983" y="415"/>
                  </a:lnTo>
                  <a:lnTo>
                    <a:pt x="1985" y="415"/>
                  </a:lnTo>
                  <a:lnTo>
                    <a:pt x="1983" y="413"/>
                  </a:lnTo>
                  <a:lnTo>
                    <a:pt x="1983" y="413"/>
                  </a:lnTo>
                  <a:lnTo>
                    <a:pt x="1967" y="413"/>
                  </a:lnTo>
                  <a:lnTo>
                    <a:pt x="1952" y="421"/>
                  </a:lnTo>
                  <a:lnTo>
                    <a:pt x="1938" y="426"/>
                  </a:lnTo>
                  <a:lnTo>
                    <a:pt x="1936" y="428"/>
                  </a:lnTo>
                  <a:lnTo>
                    <a:pt x="1936" y="428"/>
                  </a:lnTo>
                  <a:lnTo>
                    <a:pt x="1936" y="430"/>
                  </a:lnTo>
                  <a:lnTo>
                    <a:pt x="1936" y="431"/>
                  </a:lnTo>
                  <a:lnTo>
                    <a:pt x="1936" y="431"/>
                  </a:lnTo>
                  <a:lnTo>
                    <a:pt x="1936" y="433"/>
                  </a:lnTo>
                  <a:lnTo>
                    <a:pt x="1936" y="433"/>
                  </a:lnTo>
                  <a:lnTo>
                    <a:pt x="1936" y="435"/>
                  </a:lnTo>
                  <a:lnTo>
                    <a:pt x="1936" y="435"/>
                  </a:lnTo>
                  <a:lnTo>
                    <a:pt x="1936" y="435"/>
                  </a:lnTo>
                  <a:lnTo>
                    <a:pt x="1936" y="437"/>
                  </a:lnTo>
                  <a:lnTo>
                    <a:pt x="1936" y="437"/>
                  </a:lnTo>
                  <a:lnTo>
                    <a:pt x="1936" y="437"/>
                  </a:lnTo>
                  <a:lnTo>
                    <a:pt x="1936" y="437"/>
                  </a:lnTo>
                  <a:lnTo>
                    <a:pt x="1938" y="439"/>
                  </a:lnTo>
                  <a:lnTo>
                    <a:pt x="1938" y="439"/>
                  </a:lnTo>
                  <a:lnTo>
                    <a:pt x="1938" y="439"/>
                  </a:lnTo>
                  <a:lnTo>
                    <a:pt x="1936" y="441"/>
                  </a:lnTo>
                  <a:lnTo>
                    <a:pt x="1936" y="441"/>
                  </a:lnTo>
                  <a:lnTo>
                    <a:pt x="1936" y="442"/>
                  </a:lnTo>
                  <a:lnTo>
                    <a:pt x="1938" y="442"/>
                  </a:lnTo>
                  <a:lnTo>
                    <a:pt x="1938" y="444"/>
                  </a:lnTo>
                  <a:lnTo>
                    <a:pt x="1941" y="444"/>
                  </a:lnTo>
                  <a:lnTo>
                    <a:pt x="1941" y="444"/>
                  </a:lnTo>
                  <a:lnTo>
                    <a:pt x="1943" y="446"/>
                  </a:lnTo>
                  <a:lnTo>
                    <a:pt x="1945" y="446"/>
                  </a:lnTo>
                  <a:lnTo>
                    <a:pt x="1943" y="450"/>
                  </a:lnTo>
                  <a:lnTo>
                    <a:pt x="1943" y="451"/>
                  </a:lnTo>
                  <a:lnTo>
                    <a:pt x="1940" y="450"/>
                  </a:lnTo>
                  <a:lnTo>
                    <a:pt x="1941" y="448"/>
                  </a:lnTo>
                  <a:lnTo>
                    <a:pt x="1940" y="446"/>
                  </a:lnTo>
                  <a:lnTo>
                    <a:pt x="1936" y="444"/>
                  </a:lnTo>
                  <a:lnTo>
                    <a:pt x="1936" y="444"/>
                  </a:lnTo>
                  <a:lnTo>
                    <a:pt x="1936" y="442"/>
                  </a:lnTo>
                  <a:lnTo>
                    <a:pt x="1934" y="439"/>
                  </a:lnTo>
                  <a:lnTo>
                    <a:pt x="1932" y="437"/>
                  </a:lnTo>
                  <a:lnTo>
                    <a:pt x="1932" y="437"/>
                  </a:lnTo>
                  <a:lnTo>
                    <a:pt x="1932" y="437"/>
                  </a:lnTo>
                  <a:lnTo>
                    <a:pt x="1932" y="435"/>
                  </a:lnTo>
                  <a:lnTo>
                    <a:pt x="1934" y="431"/>
                  </a:lnTo>
                  <a:lnTo>
                    <a:pt x="1934" y="430"/>
                  </a:lnTo>
                  <a:lnTo>
                    <a:pt x="1934" y="428"/>
                  </a:lnTo>
                  <a:lnTo>
                    <a:pt x="1931" y="430"/>
                  </a:lnTo>
                  <a:lnTo>
                    <a:pt x="1922" y="433"/>
                  </a:lnTo>
                  <a:lnTo>
                    <a:pt x="1920" y="435"/>
                  </a:lnTo>
                  <a:lnTo>
                    <a:pt x="1920" y="437"/>
                  </a:lnTo>
                  <a:lnTo>
                    <a:pt x="1920" y="439"/>
                  </a:lnTo>
                  <a:lnTo>
                    <a:pt x="1922" y="441"/>
                  </a:lnTo>
                  <a:lnTo>
                    <a:pt x="1922" y="441"/>
                  </a:lnTo>
                  <a:lnTo>
                    <a:pt x="1922" y="442"/>
                  </a:lnTo>
                  <a:lnTo>
                    <a:pt x="1920" y="448"/>
                  </a:lnTo>
                  <a:lnTo>
                    <a:pt x="1903" y="450"/>
                  </a:lnTo>
                  <a:lnTo>
                    <a:pt x="1902" y="451"/>
                  </a:lnTo>
                  <a:lnTo>
                    <a:pt x="1900" y="455"/>
                  </a:lnTo>
                  <a:lnTo>
                    <a:pt x="1900" y="457"/>
                  </a:lnTo>
                  <a:lnTo>
                    <a:pt x="1896" y="460"/>
                  </a:lnTo>
                  <a:lnTo>
                    <a:pt x="1894" y="462"/>
                  </a:lnTo>
                  <a:lnTo>
                    <a:pt x="1893" y="469"/>
                  </a:lnTo>
                  <a:lnTo>
                    <a:pt x="1893" y="471"/>
                  </a:lnTo>
                  <a:lnTo>
                    <a:pt x="1889" y="473"/>
                  </a:lnTo>
                  <a:lnTo>
                    <a:pt x="1876" y="477"/>
                  </a:lnTo>
                  <a:lnTo>
                    <a:pt x="1866" y="473"/>
                  </a:lnTo>
                  <a:lnTo>
                    <a:pt x="1857" y="464"/>
                  </a:lnTo>
                  <a:lnTo>
                    <a:pt x="1857" y="464"/>
                  </a:lnTo>
                  <a:lnTo>
                    <a:pt x="1855" y="464"/>
                  </a:lnTo>
                  <a:lnTo>
                    <a:pt x="1853" y="464"/>
                  </a:lnTo>
                  <a:lnTo>
                    <a:pt x="1851" y="464"/>
                  </a:lnTo>
                  <a:lnTo>
                    <a:pt x="1847" y="469"/>
                  </a:lnTo>
                  <a:lnTo>
                    <a:pt x="1847" y="471"/>
                  </a:lnTo>
                  <a:lnTo>
                    <a:pt x="1849" y="466"/>
                  </a:lnTo>
                  <a:lnTo>
                    <a:pt x="1847" y="466"/>
                  </a:lnTo>
                  <a:lnTo>
                    <a:pt x="1833" y="466"/>
                  </a:lnTo>
                  <a:lnTo>
                    <a:pt x="1829" y="466"/>
                  </a:lnTo>
                  <a:lnTo>
                    <a:pt x="1824" y="462"/>
                  </a:lnTo>
                  <a:lnTo>
                    <a:pt x="1822" y="460"/>
                  </a:lnTo>
                  <a:lnTo>
                    <a:pt x="1820" y="462"/>
                  </a:lnTo>
                  <a:lnTo>
                    <a:pt x="1811" y="469"/>
                  </a:lnTo>
                  <a:lnTo>
                    <a:pt x="1808" y="473"/>
                  </a:lnTo>
                  <a:lnTo>
                    <a:pt x="1802" y="473"/>
                  </a:lnTo>
                  <a:lnTo>
                    <a:pt x="1797" y="473"/>
                  </a:lnTo>
                  <a:lnTo>
                    <a:pt x="1792" y="475"/>
                  </a:lnTo>
                  <a:lnTo>
                    <a:pt x="1784" y="480"/>
                  </a:lnTo>
                  <a:lnTo>
                    <a:pt x="1782" y="480"/>
                  </a:lnTo>
                  <a:lnTo>
                    <a:pt x="1782" y="480"/>
                  </a:lnTo>
                  <a:lnTo>
                    <a:pt x="1782" y="482"/>
                  </a:lnTo>
                  <a:lnTo>
                    <a:pt x="1782" y="482"/>
                  </a:lnTo>
                  <a:lnTo>
                    <a:pt x="1782" y="484"/>
                  </a:lnTo>
                  <a:lnTo>
                    <a:pt x="1777" y="486"/>
                  </a:lnTo>
                  <a:lnTo>
                    <a:pt x="1777" y="486"/>
                  </a:lnTo>
                  <a:lnTo>
                    <a:pt x="1775" y="489"/>
                  </a:lnTo>
                  <a:lnTo>
                    <a:pt x="1775" y="491"/>
                  </a:lnTo>
                  <a:lnTo>
                    <a:pt x="1773" y="491"/>
                  </a:lnTo>
                  <a:lnTo>
                    <a:pt x="1772" y="491"/>
                  </a:lnTo>
                  <a:lnTo>
                    <a:pt x="1770" y="497"/>
                  </a:lnTo>
                  <a:lnTo>
                    <a:pt x="1768" y="498"/>
                  </a:lnTo>
                  <a:lnTo>
                    <a:pt x="1768" y="500"/>
                  </a:lnTo>
                  <a:lnTo>
                    <a:pt x="1768" y="504"/>
                  </a:lnTo>
                  <a:lnTo>
                    <a:pt x="1768" y="506"/>
                  </a:lnTo>
                  <a:lnTo>
                    <a:pt x="1768" y="507"/>
                  </a:lnTo>
                  <a:lnTo>
                    <a:pt x="1764" y="507"/>
                  </a:lnTo>
                  <a:lnTo>
                    <a:pt x="1766" y="509"/>
                  </a:lnTo>
                  <a:lnTo>
                    <a:pt x="1768" y="511"/>
                  </a:lnTo>
                  <a:lnTo>
                    <a:pt x="1768" y="513"/>
                  </a:lnTo>
                  <a:lnTo>
                    <a:pt x="1768" y="516"/>
                  </a:lnTo>
                  <a:lnTo>
                    <a:pt x="1768" y="518"/>
                  </a:lnTo>
                  <a:lnTo>
                    <a:pt x="1766" y="520"/>
                  </a:lnTo>
                  <a:lnTo>
                    <a:pt x="1766" y="522"/>
                  </a:lnTo>
                  <a:lnTo>
                    <a:pt x="1766" y="524"/>
                  </a:lnTo>
                  <a:lnTo>
                    <a:pt x="1766" y="525"/>
                  </a:lnTo>
                  <a:lnTo>
                    <a:pt x="1764" y="527"/>
                  </a:lnTo>
                  <a:lnTo>
                    <a:pt x="1764" y="527"/>
                  </a:lnTo>
                  <a:lnTo>
                    <a:pt x="1759" y="527"/>
                  </a:lnTo>
                  <a:lnTo>
                    <a:pt x="1757" y="527"/>
                  </a:lnTo>
                  <a:lnTo>
                    <a:pt x="1755" y="524"/>
                  </a:lnTo>
                  <a:lnTo>
                    <a:pt x="1750" y="511"/>
                  </a:lnTo>
                  <a:lnTo>
                    <a:pt x="1750" y="509"/>
                  </a:lnTo>
                  <a:lnTo>
                    <a:pt x="1748" y="507"/>
                  </a:lnTo>
                  <a:lnTo>
                    <a:pt x="1746" y="509"/>
                  </a:lnTo>
                  <a:lnTo>
                    <a:pt x="1734" y="522"/>
                  </a:lnTo>
                  <a:lnTo>
                    <a:pt x="1732" y="522"/>
                  </a:lnTo>
                  <a:lnTo>
                    <a:pt x="1732" y="518"/>
                  </a:lnTo>
                  <a:lnTo>
                    <a:pt x="1730" y="515"/>
                  </a:lnTo>
                  <a:lnTo>
                    <a:pt x="1732" y="513"/>
                  </a:lnTo>
                  <a:lnTo>
                    <a:pt x="1734" y="507"/>
                  </a:lnTo>
                  <a:lnTo>
                    <a:pt x="1732" y="507"/>
                  </a:lnTo>
                  <a:lnTo>
                    <a:pt x="1730" y="509"/>
                  </a:lnTo>
                  <a:lnTo>
                    <a:pt x="1726" y="516"/>
                  </a:lnTo>
                  <a:lnTo>
                    <a:pt x="1725" y="520"/>
                  </a:lnTo>
                  <a:lnTo>
                    <a:pt x="1721" y="520"/>
                  </a:lnTo>
                  <a:lnTo>
                    <a:pt x="1717" y="520"/>
                  </a:lnTo>
                  <a:lnTo>
                    <a:pt x="1716" y="520"/>
                  </a:lnTo>
                  <a:lnTo>
                    <a:pt x="1714" y="518"/>
                  </a:lnTo>
                  <a:lnTo>
                    <a:pt x="1712" y="516"/>
                  </a:lnTo>
                  <a:lnTo>
                    <a:pt x="1696" y="515"/>
                  </a:lnTo>
                  <a:lnTo>
                    <a:pt x="1690" y="518"/>
                  </a:lnTo>
                  <a:lnTo>
                    <a:pt x="1689" y="518"/>
                  </a:lnTo>
                  <a:lnTo>
                    <a:pt x="1685" y="516"/>
                  </a:lnTo>
                  <a:lnTo>
                    <a:pt x="1683" y="515"/>
                  </a:lnTo>
                  <a:lnTo>
                    <a:pt x="1683" y="511"/>
                  </a:lnTo>
                  <a:lnTo>
                    <a:pt x="1687" y="506"/>
                  </a:lnTo>
                  <a:lnTo>
                    <a:pt x="1689" y="504"/>
                  </a:lnTo>
                  <a:lnTo>
                    <a:pt x="1689" y="504"/>
                  </a:lnTo>
                  <a:lnTo>
                    <a:pt x="1689" y="504"/>
                  </a:lnTo>
                  <a:lnTo>
                    <a:pt x="1690" y="504"/>
                  </a:lnTo>
                  <a:lnTo>
                    <a:pt x="1690" y="504"/>
                  </a:lnTo>
                  <a:lnTo>
                    <a:pt x="1692" y="502"/>
                  </a:lnTo>
                  <a:lnTo>
                    <a:pt x="1694" y="500"/>
                  </a:lnTo>
                  <a:lnTo>
                    <a:pt x="1694" y="500"/>
                  </a:lnTo>
                  <a:lnTo>
                    <a:pt x="1699" y="502"/>
                  </a:lnTo>
                  <a:lnTo>
                    <a:pt x="1703" y="506"/>
                  </a:lnTo>
                  <a:lnTo>
                    <a:pt x="1705" y="506"/>
                  </a:lnTo>
                  <a:lnTo>
                    <a:pt x="1707" y="504"/>
                  </a:lnTo>
                  <a:lnTo>
                    <a:pt x="1705" y="502"/>
                  </a:lnTo>
                  <a:lnTo>
                    <a:pt x="1705" y="500"/>
                  </a:lnTo>
                  <a:lnTo>
                    <a:pt x="1705" y="500"/>
                  </a:lnTo>
                  <a:lnTo>
                    <a:pt x="1703" y="498"/>
                  </a:lnTo>
                  <a:lnTo>
                    <a:pt x="1701" y="497"/>
                  </a:lnTo>
                  <a:lnTo>
                    <a:pt x="1703" y="495"/>
                  </a:lnTo>
                  <a:lnTo>
                    <a:pt x="1705" y="495"/>
                  </a:lnTo>
                  <a:lnTo>
                    <a:pt x="1708" y="500"/>
                  </a:lnTo>
                  <a:lnTo>
                    <a:pt x="1712" y="504"/>
                  </a:lnTo>
                  <a:lnTo>
                    <a:pt x="1712" y="504"/>
                  </a:lnTo>
                  <a:lnTo>
                    <a:pt x="1714" y="504"/>
                  </a:lnTo>
                  <a:lnTo>
                    <a:pt x="1714" y="500"/>
                  </a:lnTo>
                  <a:lnTo>
                    <a:pt x="1716" y="498"/>
                  </a:lnTo>
                  <a:lnTo>
                    <a:pt x="1717" y="498"/>
                  </a:lnTo>
                  <a:lnTo>
                    <a:pt x="1719" y="498"/>
                  </a:lnTo>
                  <a:lnTo>
                    <a:pt x="1719" y="495"/>
                  </a:lnTo>
                  <a:lnTo>
                    <a:pt x="1719" y="495"/>
                  </a:lnTo>
                  <a:lnTo>
                    <a:pt x="1719" y="491"/>
                  </a:lnTo>
                  <a:lnTo>
                    <a:pt x="1719" y="491"/>
                  </a:lnTo>
                  <a:lnTo>
                    <a:pt x="1719" y="487"/>
                  </a:lnTo>
                  <a:lnTo>
                    <a:pt x="1717" y="484"/>
                  </a:lnTo>
                  <a:lnTo>
                    <a:pt x="1717" y="482"/>
                  </a:lnTo>
                  <a:lnTo>
                    <a:pt x="1717" y="480"/>
                  </a:lnTo>
                  <a:lnTo>
                    <a:pt x="1716" y="478"/>
                  </a:lnTo>
                  <a:lnTo>
                    <a:pt x="1714" y="473"/>
                  </a:lnTo>
                  <a:lnTo>
                    <a:pt x="1712" y="471"/>
                  </a:lnTo>
                  <a:lnTo>
                    <a:pt x="1710" y="468"/>
                  </a:lnTo>
                  <a:lnTo>
                    <a:pt x="1708" y="464"/>
                  </a:lnTo>
                  <a:lnTo>
                    <a:pt x="1708" y="460"/>
                  </a:lnTo>
                  <a:lnTo>
                    <a:pt x="1710" y="460"/>
                  </a:lnTo>
                  <a:lnTo>
                    <a:pt x="1712" y="459"/>
                  </a:lnTo>
                  <a:lnTo>
                    <a:pt x="1714" y="457"/>
                  </a:lnTo>
                  <a:lnTo>
                    <a:pt x="1714" y="453"/>
                  </a:lnTo>
                  <a:lnTo>
                    <a:pt x="1714" y="450"/>
                  </a:lnTo>
                  <a:lnTo>
                    <a:pt x="1714" y="448"/>
                  </a:lnTo>
                  <a:lnTo>
                    <a:pt x="1714" y="446"/>
                  </a:lnTo>
                  <a:lnTo>
                    <a:pt x="1714" y="446"/>
                  </a:lnTo>
                  <a:lnTo>
                    <a:pt x="1716" y="442"/>
                  </a:lnTo>
                  <a:lnTo>
                    <a:pt x="1716" y="441"/>
                  </a:lnTo>
                  <a:lnTo>
                    <a:pt x="1717" y="441"/>
                  </a:lnTo>
                  <a:lnTo>
                    <a:pt x="1719" y="441"/>
                  </a:lnTo>
                  <a:lnTo>
                    <a:pt x="1719" y="439"/>
                  </a:lnTo>
                  <a:lnTo>
                    <a:pt x="1723" y="435"/>
                  </a:lnTo>
                  <a:lnTo>
                    <a:pt x="1723" y="431"/>
                  </a:lnTo>
                  <a:lnTo>
                    <a:pt x="1721" y="431"/>
                  </a:lnTo>
                  <a:lnTo>
                    <a:pt x="1708" y="428"/>
                  </a:lnTo>
                  <a:lnTo>
                    <a:pt x="1707" y="430"/>
                  </a:lnTo>
                  <a:lnTo>
                    <a:pt x="1707" y="430"/>
                  </a:lnTo>
                  <a:lnTo>
                    <a:pt x="1708" y="431"/>
                  </a:lnTo>
                  <a:lnTo>
                    <a:pt x="1708" y="431"/>
                  </a:lnTo>
                  <a:lnTo>
                    <a:pt x="1708" y="431"/>
                  </a:lnTo>
                  <a:lnTo>
                    <a:pt x="1708" y="433"/>
                  </a:lnTo>
                  <a:lnTo>
                    <a:pt x="1705" y="431"/>
                  </a:lnTo>
                  <a:lnTo>
                    <a:pt x="1703" y="431"/>
                  </a:lnTo>
                  <a:lnTo>
                    <a:pt x="1703" y="428"/>
                  </a:lnTo>
                  <a:lnTo>
                    <a:pt x="1703" y="428"/>
                  </a:lnTo>
                  <a:lnTo>
                    <a:pt x="1701" y="426"/>
                  </a:lnTo>
                  <a:lnTo>
                    <a:pt x="1703" y="426"/>
                  </a:lnTo>
                  <a:lnTo>
                    <a:pt x="1721" y="422"/>
                  </a:lnTo>
                  <a:lnTo>
                    <a:pt x="1741" y="419"/>
                  </a:lnTo>
                  <a:lnTo>
                    <a:pt x="1745" y="417"/>
                  </a:lnTo>
                  <a:lnTo>
                    <a:pt x="1748" y="417"/>
                  </a:lnTo>
                  <a:lnTo>
                    <a:pt x="1748" y="417"/>
                  </a:lnTo>
                  <a:lnTo>
                    <a:pt x="1748" y="417"/>
                  </a:lnTo>
                  <a:lnTo>
                    <a:pt x="1748" y="417"/>
                  </a:lnTo>
                  <a:lnTo>
                    <a:pt x="1750" y="417"/>
                  </a:lnTo>
                  <a:lnTo>
                    <a:pt x="1750" y="415"/>
                  </a:lnTo>
                  <a:lnTo>
                    <a:pt x="1750" y="415"/>
                  </a:lnTo>
                  <a:lnTo>
                    <a:pt x="1750" y="413"/>
                  </a:lnTo>
                  <a:lnTo>
                    <a:pt x="1750" y="413"/>
                  </a:lnTo>
                  <a:lnTo>
                    <a:pt x="1748" y="412"/>
                  </a:lnTo>
                  <a:lnTo>
                    <a:pt x="1739" y="412"/>
                  </a:lnTo>
                  <a:lnTo>
                    <a:pt x="1737" y="413"/>
                  </a:lnTo>
                  <a:lnTo>
                    <a:pt x="1728" y="413"/>
                  </a:lnTo>
                  <a:lnTo>
                    <a:pt x="1716" y="417"/>
                  </a:lnTo>
                  <a:lnTo>
                    <a:pt x="1694" y="424"/>
                  </a:lnTo>
                  <a:lnTo>
                    <a:pt x="1689" y="430"/>
                  </a:lnTo>
                  <a:lnTo>
                    <a:pt x="1685" y="431"/>
                  </a:lnTo>
                  <a:lnTo>
                    <a:pt x="1681" y="435"/>
                  </a:lnTo>
                  <a:lnTo>
                    <a:pt x="1676" y="437"/>
                  </a:lnTo>
                  <a:lnTo>
                    <a:pt x="1669" y="442"/>
                  </a:lnTo>
                  <a:lnTo>
                    <a:pt x="1663" y="446"/>
                  </a:lnTo>
                  <a:lnTo>
                    <a:pt x="1645" y="460"/>
                  </a:lnTo>
                  <a:lnTo>
                    <a:pt x="1642" y="462"/>
                  </a:lnTo>
                  <a:lnTo>
                    <a:pt x="1638" y="464"/>
                  </a:lnTo>
                  <a:lnTo>
                    <a:pt x="1636" y="468"/>
                  </a:lnTo>
                  <a:lnTo>
                    <a:pt x="1636" y="469"/>
                  </a:lnTo>
                  <a:lnTo>
                    <a:pt x="1638" y="471"/>
                  </a:lnTo>
                  <a:lnTo>
                    <a:pt x="1643" y="471"/>
                  </a:lnTo>
                  <a:lnTo>
                    <a:pt x="1643" y="469"/>
                  </a:lnTo>
                  <a:lnTo>
                    <a:pt x="1645" y="469"/>
                  </a:lnTo>
                  <a:lnTo>
                    <a:pt x="1647" y="464"/>
                  </a:lnTo>
                  <a:lnTo>
                    <a:pt x="1647" y="464"/>
                  </a:lnTo>
                  <a:lnTo>
                    <a:pt x="1649" y="462"/>
                  </a:lnTo>
                  <a:lnTo>
                    <a:pt x="1651" y="462"/>
                  </a:lnTo>
                  <a:lnTo>
                    <a:pt x="1652" y="460"/>
                  </a:lnTo>
                  <a:lnTo>
                    <a:pt x="1654" y="460"/>
                  </a:lnTo>
                  <a:lnTo>
                    <a:pt x="1654" y="462"/>
                  </a:lnTo>
                  <a:lnTo>
                    <a:pt x="1654" y="464"/>
                  </a:lnTo>
                  <a:lnTo>
                    <a:pt x="1654" y="466"/>
                  </a:lnTo>
                  <a:lnTo>
                    <a:pt x="1652" y="466"/>
                  </a:lnTo>
                  <a:lnTo>
                    <a:pt x="1647" y="466"/>
                  </a:lnTo>
                  <a:lnTo>
                    <a:pt x="1647" y="468"/>
                  </a:lnTo>
                  <a:lnTo>
                    <a:pt x="1647" y="468"/>
                  </a:lnTo>
                  <a:lnTo>
                    <a:pt x="1647" y="469"/>
                  </a:lnTo>
                  <a:lnTo>
                    <a:pt x="1649" y="473"/>
                  </a:lnTo>
                  <a:lnTo>
                    <a:pt x="1649" y="473"/>
                  </a:lnTo>
                  <a:lnTo>
                    <a:pt x="1649" y="475"/>
                  </a:lnTo>
                  <a:lnTo>
                    <a:pt x="1651" y="477"/>
                  </a:lnTo>
                  <a:lnTo>
                    <a:pt x="1651" y="477"/>
                  </a:lnTo>
                  <a:lnTo>
                    <a:pt x="1651" y="478"/>
                  </a:lnTo>
                  <a:lnTo>
                    <a:pt x="1652" y="480"/>
                  </a:lnTo>
                  <a:lnTo>
                    <a:pt x="1656" y="480"/>
                  </a:lnTo>
                  <a:lnTo>
                    <a:pt x="1658" y="482"/>
                  </a:lnTo>
                  <a:lnTo>
                    <a:pt x="1658" y="484"/>
                  </a:lnTo>
                  <a:lnTo>
                    <a:pt x="1660" y="486"/>
                  </a:lnTo>
                  <a:lnTo>
                    <a:pt x="1658" y="489"/>
                  </a:lnTo>
                  <a:lnTo>
                    <a:pt x="1658" y="491"/>
                  </a:lnTo>
                  <a:lnTo>
                    <a:pt x="1656" y="493"/>
                  </a:lnTo>
                  <a:lnTo>
                    <a:pt x="1652" y="493"/>
                  </a:lnTo>
                  <a:lnTo>
                    <a:pt x="1651" y="495"/>
                  </a:lnTo>
                  <a:lnTo>
                    <a:pt x="1647" y="502"/>
                  </a:lnTo>
                  <a:lnTo>
                    <a:pt x="1645" y="502"/>
                  </a:lnTo>
                  <a:lnTo>
                    <a:pt x="1643" y="504"/>
                  </a:lnTo>
                  <a:lnTo>
                    <a:pt x="1642" y="506"/>
                  </a:lnTo>
                  <a:lnTo>
                    <a:pt x="1640" y="506"/>
                  </a:lnTo>
                  <a:lnTo>
                    <a:pt x="1638" y="506"/>
                  </a:lnTo>
                  <a:lnTo>
                    <a:pt x="1636" y="507"/>
                  </a:lnTo>
                  <a:lnTo>
                    <a:pt x="1636" y="507"/>
                  </a:lnTo>
                  <a:lnTo>
                    <a:pt x="1634" y="507"/>
                  </a:lnTo>
                  <a:lnTo>
                    <a:pt x="1631" y="500"/>
                  </a:lnTo>
                  <a:lnTo>
                    <a:pt x="1629" y="498"/>
                  </a:lnTo>
                  <a:lnTo>
                    <a:pt x="1631" y="497"/>
                  </a:lnTo>
                  <a:lnTo>
                    <a:pt x="1634" y="495"/>
                  </a:lnTo>
                  <a:lnTo>
                    <a:pt x="1636" y="493"/>
                  </a:lnTo>
                  <a:lnTo>
                    <a:pt x="1638" y="491"/>
                  </a:lnTo>
                  <a:lnTo>
                    <a:pt x="1636" y="489"/>
                  </a:lnTo>
                  <a:lnTo>
                    <a:pt x="1636" y="489"/>
                  </a:lnTo>
                  <a:lnTo>
                    <a:pt x="1636" y="487"/>
                  </a:lnTo>
                  <a:lnTo>
                    <a:pt x="1638" y="486"/>
                  </a:lnTo>
                  <a:lnTo>
                    <a:pt x="1638" y="486"/>
                  </a:lnTo>
                  <a:lnTo>
                    <a:pt x="1640" y="486"/>
                  </a:lnTo>
                  <a:lnTo>
                    <a:pt x="1640" y="486"/>
                  </a:lnTo>
                  <a:lnTo>
                    <a:pt x="1640" y="484"/>
                  </a:lnTo>
                  <a:lnTo>
                    <a:pt x="1636" y="482"/>
                  </a:lnTo>
                  <a:lnTo>
                    <a:pt x="1631" y="482"/>
                  </a:lnTo>
                  <a:lnTo>
                    <a:pt x="1627" y="484"/>
                  </a:lnTo>
                  <a:lnTo>
                    <a:pt x="1625" y="486"/>
                  </a:lnTo>
                  <a:lnTo>
                    <a:pt x="1625" y="484"/>
                  </a:lnTo>
                  <a:lnTo>
                    <a:pt x="1625" y="484"/>
                  </a:lnTo>
                  <a:lnTo>
                    <a:pt x="1625" y="482"/>
                  </a:lnTo>
                  <a:lnTo>
                    <a:pt x="1625" y="482"/>
                  </a:lnTo>
                  <a:lnTo>
                    <a:pt x="1625" y="480"/>
                  </a:lnTo>
                  <a:lnTo>
                    <a:pt x="1629" y="480"/>
                  </a:lnTo>
                  <a:lnTo>
                    <a:pt x="1631" y="477"/>
                  </a:lnTo>
                  <a:lnTo>
                    <a:pt x="1633" y="475"/>
                  </a:lnTo>
                  <a:lnTo>
                    <a:pt x="1633" y="471"/>
                  </a:lnTo>
                  <a:lnTo>
                    <a:pt x="1631" y="471"/>
                  </a:lnTo>
                  <a:lnTo>
                    <a:pt x="1625" y="477"/>
                  </a:lnTo>
                  <a:lnTo>
                    <a:pt x="1607" y="484"/>
                  </a:lnTo>
                  <a:lnTo>
                    <a:pt x="1602" y="484"/>
                  </a:lnTo>
                  <a:lnTo>
                    <a:pt x="1600" y="486"/>
                  </a:lnTo>
                  <a:lnTo>
                    <a:pt x="1598" y="489"/>
                  </a:lnTo>
                  <a:lnTo>
                    <a:pt x="1600" y="489"/>
                  </a:lnTo>
                  <a:lnTo>
                    <a:pt x="1602" y="489"/>
                  </a:lnTo>
                  <a:lnTo>
                    <a:pt x="1600" y="491"/>
                  </a:lnTo>
                  <a:lnTo>
                    <a:pt x="1598" y="493"/>
                  </a:lnTo>
                  <a:lnTo>
                    <a:pt x="1596" y="493"/>
                  </a:lnTo>
                  <a:lnTo>
                    <a:pt x="1595" y="491"/>
                  </a:lnTo>
                  <a:lnTo>
                    <a:pt x="1593" y="493"/>
                  </a:lnTo>
                  <a:lnTo>
                    <a:pt x="1589" y="497"/>
                  </a:lnTo>
                  <a:lnTo>
                    <a:pt x="1582" y="498"/>
                  </a:lnTo>
                  <a:lnTo>
                    <a:pt x="1580" y="498"/>
                  </a:lnTo>
                  <a:lnTo>
                    <a:pt x="1578" y="500"/>
                  </a:lnTo>
                  <a:lnTo>
                    <a:pt x="1577" y="502"/>
                  </a:lnTo>
                  <a:lnTo>
                    <a:pt x="1575" y="504"/>
                  </a:lnTo>
                  <a:lnTo>
                    <a:pt x="1569" y="504"/>
                  </a:lnTo>
                  <a:lnTo>
                    <a:pt x="1568" y="504"/>
                  </a:lnTo>
                  <a:lnTo>
                    <a:pt x="1564" y="504"/>
                  </a:lnTo>
                  <a:lnTo>
                    <a:pt x="1562" y="500"/>
                  </a:lnTo>
                  <a:lnTo>
                    <a:pt x="1560" y="498"/>
                  </a:lnTo>
                  <a:lnTo>
                    <a:pt x="1560" y="500"/>
                  </a:lnTo>
                  <a:lnTo>
                    <a:pt x="1559" y="504"/>
                  </a:lnTo>
                  <a:lnTo>
                    <a:pt x="1557" y="506"/>
                  </a:lnTo>
                  <a:lnTo>
                    <a:pt x="1555" y="509"/>
                  </a:lnTo>
                  <a:lnTo>
                    <a:pt x="1544" y="520"/>
                  </a:lnTo>
                  <a:lnTo>
                    <a:pt x="1540" y="522"/>
                  </a:lnTo>
                  <a:lnTo>
                    <a:pt x="1535" y="525"/>
                  </a:lnTo>
                  <a:lnTo>
                    <a:pt x="1531" y="527"/>
                  </a:lnTo>
                  <a:lnTo>
                    <a:pt x="1528" y="534"/>
                  </a:lnTo>
                  <a:lnTo>
                    <a:pt x="1526" y="536"/>
                  </a:lnTo>
                  <a:lnTo>
                    <a:pt x="1524" y="538"/>
                  </a:lnTo>
                  <a:lnTo>
                    <a:pt x="1522" y="542"/>
                  </a:lnTo>
                  <a:lnTo>
                    <a:pt x="1515" y="549"/>
                  </a:lnTo>
                  <a:lnTo>
                    <a:pt x="1517" y="545"/>
                  </a:lnTo>
                  <a:lnTo>
                    <a:pt x="1521" y="542"/>
                  </a:lnTo>
                  <a:lnTo>
                    <a:pt x="1522" y="538"/>
                  </a:lnTo>
                  <a:lnTo>
                    <a:pt x="1521" y="538"/>
                  </a:lnTo>
                  <a:lnTo>
                    <a:pt x="1512" y="545"/>
                  </a:lnTo>
                  <a:lnTo>
                    <a:pt x="1504" y="553"/>
                  </a:lnTo>
                  <a:lnTo>
                    <a:pt x="1497" y="556"/>
                  </a:lnTo>
                  <a:lnTo>
                    <a:pt x="1488" y="563"/>
                  </a:lnTo>
                  <a:lnTo>
                    <a:pt x="1481" y="567"/>
                  </a:lnTo>
                  <a:lnTo>
                    <a:pt x="1479" y="569"/>
                  </a:lnTo>
                  <a:lnTo>
                    <a:pt x="1470" y="571"/>
                  </a:lnTo>
                  <a:lnTo>
                    <a:pt x="1465" y="569"/>
                  </a:lnTo>
                  <a:lnTo>
                    <a:pt x="1461" y="567"/>
                  </a:lnTo>
                  <a:lnTo>
                    <a:pt x="1456" y="560"/>
                  </a:lnTo>
                  <a:lnTo>
                    <a:pt x="1454" y="558"/>
                  </a:lnTo>
                  <a:lnTo>
                    <a:pt x="1452" y="560"/>
                  </a:lnTo>
                  <a:lnTo>
                    <a:pt x="1461" y="572"/>
                  </a:lnTo>
                  <a:lnTo>
                    <a:pt x="1461" y="578"/>
                  </a:lnTo>
                  <a:lnTo>
                    <a:pt x="1463" y="580"/>
                  </a:lnTo>
                  <a:lnTo>
                    <a:pt x="1461" y="581"/>
                  </a:lnTo>
                  <a:lnTo>
                    <a:pt x="1461" y="583"/>
                  </a:lnTo>
                  <a:lnTo>
                    <a:pt x="1461" y="585"/>
                  </a:lnTo>
                  <a:lnTo>
                    <a:pt x="1461" y="587"/>
                  </a:lnTo>
                  <a:lnTo>
                    <a:pt x="1463" y="587"/>
                  </a:lnTo>
                  <a:lnTo>
                    <a:pt x="1465" y="585"/>
                  </a:lnTo>
                  <a:lnTo>
                    <a:pt x="1466" y="587"/>
                  </a:lnTo>
                  <a:lnTo>
                    <a:pt x="1468" y="589"/>
                  </a:lnTo>
                  <a:lnTo>
                    <a:pt x="1468" y="590"/>
                  </a:lnTo>
                  <a:lnTo>
                    <a:pt x="1470" y="590"/>
                  </a:lnTo>
                  <a:lnTo>
                    <a:pt x="1475" y="594"/>
                  </a:lnTo>
                  <a:lnTo>
                    <a:pt x="1475" y="594"/>
                  </a:lnTo>
                  <a:lnTo>
                    <a:pt x="1474" y="596"/>
                  </a:lnTo>
                  <a:lnTo>
                    <a:pt x="1474" y="596"/>
                  </a:lnTo>
                  <a:lnTo>
                    <a:pt x="1475" y="596"/>
                  </a:lnTo>
                  <a:lnTo>
                    <a:pt x="1475" y="596"/>
                  </a:lnTo>
                  <a:lnTo>
                    <a:pt x="1477" y="598"/>
                  </a:lnTo>
                  <a:lnTo>
                    <a:pt x="1475" y="599"/>
                  </a:lnTo>
                  <a:lnTo>
                    <a:pt x="1474" y="599"/>
                  </a:lnTo>
                  <a:lnTo>
                    <a:pt x="1472" y="598"/>
                  </a:lnTo>
                  <a:lnTo>
                    <a:pt x="1470" y="596"/>
                  </a:lnTo>
                  <a:lnTo>
                    <a:pt x="1472" y="594"/>
                  </a:lnTo>
                  <a:lnTo>
                    <a:pt x="1468" y="592"/>
                  </a:lnTo>
                  <a:lnTo>
                    <a:pt x="1457" y="590"/>
                  </a:lnTo>
                  <a:lnTo>
                    <a:pt x="1457" y="590"/>
                  </a:lnTo>
                  <a:lnTo>
                    <a:pt x="1457" y="590"/>
                  </a:lnTo>
                  <a:lnTo>
                    <a:pt x="1459" y="590"/>
                  </a:lnTo>
                  <a:lnTo>
                    <a:pt x="1459" y="590"/>
                  </a:lnTo>
                  <a:lnTo>
                    <a:pt x="1457" y="589"/>
                  </a:lnTo>
                  <a:lnTo>
                    <a:pt x="1456" y="589"/>
                  </a:lnTo>
                  <a:lnTo>
                    <a:pt x="1448" y="594"/>
                  </a:lnTo>
                  <a:lnTo>
                    <a:pt x="1447" y="594"/>
                  </a:lnTo>
                  <a:lnTo>
                    <a:pt x="1445" y="594"/>
                  </a:lnTo>
                  <a:lnTo>
                    <a:pt x="1439" y="592"/>
                  </a:lnTo>
                  <a:lnTo>
                    <a:pt x="1438" y="590"/>
                  </a:lnTo>
                  <a:lnTo>
                    <a:pt x="1434" y="592"/>
                  </a:lnTo>
                  <a:lnTo>
                    <a:pt x="1432" y="594"/>
                  </a:lnTo>
                  <a:lnTo>
                    <a:pt x="1432" y="596"/>
                  </a:lnTo>
                  <a:lnTo>
                    <a:pt x="1429" y="599"/>
                  </a:lnTo>
                  <a:lnTo>
                    <a:pt x="1427" y="603"/>
                  </a:lnTo>
                  <a:lnTo>
                    <a:pt x="1427" y="605"/>
                  </a:lnTo>
                  <a:lnTo>
                    <a:pt x="1425" y="605"/>
                  </a:lnTo>
                  <a:lnTo>
                    <a:pt x="1425" y="603"/>
                  </a:lnTo>
                  <a:lnTo>
                    <a:pt x="1427" y="601"/>
                  </a:lnTo>
                  <a:lnTo>
                    <a:pt x="1427" y="599"/>
                  </a:lnTo>
                  <a:lnTo>
                    <a:pt x="1427" y="598"/>
                  </a:lnTo>
                  <a:lnTo>
                    <a:pt x="1425" y="596"/>
                  </a:lnTo>
                  <a:lnTo>
                    <a:pt x="1423" y="596"/>
                  </a:lnTo>
                  <a:lnTo>
                    <a:pt x="1414" y="603"/>
                  </a:lnTo>
                  <a:lnTo>
                    <a:pt x="1412" y="605"/>
                  </a:lnTo>
                  <a:lnTo>
                    <a:pt x="1414" y="608"/>
                  </a:lnTo>
                  <a:lnTo>
                    <a:pt x="1418" y="618"/>
                  </a:lnTo>
                  <a:lnTo>
                    <a:pt x="1420" y="621"/>
                  </a:lnTo>
                  <a:lnTo>
                    <a:pt x="1420" y="623"/>
                  </a:lnTo>
                  <a:lnTo>
                    <a:pt x="1420" y="627"/>
                  </a:lnTo>
                  <a:lnTo>
                    <a:pt x="1418" y="628"/>
                  </a:lnTo>
                  <a:lnTo>
                    <a:pt x="1412" y="634"/>
                  </a:lnTo>
                  <a:lnTo>
                    <a:pt x="1410" y="637"/>
                  </a:lnTo>
                  <a:lnTo>
                    <a:pt x="1410" y="637"/>
                  </a:lnTo>
                  <a:lnTo>
                    <a:pt x="1410" y="641"/>
                  </a:lnTo>
                  <a:lnTo>
                    <a:pt x="1410" y="643"/>
                  </a:lnTo>
                  <a:lnTo>
                    <a:pt x="1410" y="643"/>
                  </a:lnTo>
                  <a:lnTo>
                    <a:pt x="1410" y="646"/>
                  </a:lnTo>
                  <a:lnTo>
                    <a:pt x="1412" y="646"/>
                  </a:lnTo>
                  <a:lnTo>
                    <a:pt x="1410" y="648"/>
                  </a:lnTo>
                  <a:lnTo>
                    <a:pt x="1410" y="650"/>
                  </a:lnTo>
                  <a:lnTo>
                    <a:pt x="1407" y="655"/>
                  </a:lnTo>
                  <a:lnTo>
                    <a:pt x="1407" y="655"/>
                  </a:lnTo>
                  <a:lnTo>
                    <a:pt x="1407" y="657"/>
                  </a:lnTo>
                  <a:lnTo>
                    <a:pt x="1407" y="659"/>
                  </a:lnTo>
                  <a:lnTo>
                    <a:pt x="1409" y="663"/>
                  </a:lnTo>
                  <a:lnTo>
                    <a:pt x="1409" y="664"/>
                  </a:lnTo>
                  <a:lnTo>
                    <a:pt x="1409" y="664"/>
                  </a:lnTo>
                  <a:lnTo>
                    <a:pt x="1409" y="672"/>
                  </a:lnTo>
                  <a:lnTo>
                    <a:pt x="1409" y="677"/>
                  </a:lnTo>
                  <a:lnTo>
                    <a:pt x="1409" y="681"/>
                  </a:lnTo>
                  <a:lnTo>
                    <a:pt x="1407" y="683"/>
                  </a:lnTo>
                  <a:lnTo>
                    <a:pt x="1405" y="683"/>
                  </a:lnTo>
                  <a:lnTo>
                    <a:pt x="1403" y="686"/>
                  </a:lnTo>
                  <a:lnTo>
                    <a:pt x="1401" y="688"/>
                  </a:lnTo>
                  <a:lnTo>
                    <a:pt x="1401" y="690"/>
                  </a:lnTo>
                  <a:lnTo>
                    <a:pt x="1401" y="692"/>
                  </a:lnTo>
                  <a:lnTo>
                    <a:pt x="1401" y="693"/>
                  </a:lnTo>
                  <a:lnTo>
                    <a:pt x="1401" y="695"/>
                  </a:lnTo>
                  <a:lnTo>
                    <a:pt x="1401" y="697"/>
                  </a:lnTo>
                  <a:lnTo>
                    <a:pt x="1401" y="697"/>
                  </a:lnTo>
                  <a:lnTo>
                    <a:pt x="1401" y="699"/>
                  </a:lnTo>
                  <a:lnTo>
                    <a:pt x="1401" y="695"/>
                  </a:lnTo>
                  <a:lnTo>
                    <a:pt x="1400" y="693"/>
                  </a:lnTo>
                  <a:lnTo>
                    <a:pt x="1394" y="690"/>
                  </a:lnTo>
                  <a:lnTo>
                    <a:pt x="1392" y="690"/>
                  </a:lnTo>
                  <a:lnTo>
                    <a:pt x="1373" y="699"/>
                  </a:lnTo>
                  <a:lnTo>
                    <a:pt x="1371" y="699"/>
                  </a:lnTo>
                  <a:lnTo>
                    <a:pt x="1369" y="701"/>
                  </a:lnTo>
                  <a:lnTo>
                    <a:pt x="1364" y="701"/>
                  </a:lnTo>
                  <a:lnTo>
                    <a:pt x="1351" y="704"/>
                  </a:lnTo>
                  <a:lnTo>
                    <a:pt x="1349" y="706"/>
                  </a:lnTo>
                  <a:lnTo>
                    <a:pt x="1347" y="710"/>
                  </a:lnTo>
                  <a:lnTo>
                    <a:pt x="1344" y="711"/>
                  </a:lnTo>
                  <a:lnTo>
                    <a:pt x="1342" y="713"/>
                  </a:lnTo>
                  <a:lnTo>
                    <a:pt x="1340" y="713"/>
                  </a:lnTo>
                  <a:lnTo>
                    <a:pt x="1342" y="713"/>
                  </a:lnTo>
                  <a:lnTo>
                    <a:pt x="1345" y="708"/>
                  </a:lnTo>
                  <a:lnTo>
                    <a:pt x="1347" y="706"/>
                  </a:lnTo>
                  <a:lnTo>
                    <a:pt x="1349" y="702"/>
                  </a:lnTo>
                  <a:lnTo>
                    <a:pt x="1349" y="702"/>
                  </a:lnTo>
                  <a:lnTo>
                    <a:pt x="1351" y="702"/>
                  </a:lnTo>
                  <a:lnTo>
                    <a:pt x="1353" y="702"/>
                  </a:lnTo>
                  <a:lnTo>
                    <a:pt x="1353" y="699"/>
                  </a:lnTo>
                  <a:lnTo>
                    <a:pt x="1351" y="697"/>
                  </a:lnTo>
                  <a:lnTo>
                    <a:pt x="1349" y="697"/>
                  </a:lnTo>
                  <a:lnTo>
                    <a:pt x="1347" y="697"/>
                  </a:lnTo>
                  <a:lnTo>
                    <a:pt x="1336" y="701"/>
                  </a:lnTo>
                  <a:lnTo>
                    <a:pt x="1324" y="702"/>
                  </a:lnTo>
                  <a:lnTo>
                    <a:pt x="1324" y="702"/>
                  </a:lnTo>
                  <a:lnTo>
                    <a:pt x="1322" y="701"/>
                  </a:lnTo>
                  <a:lnTo>
                    <a:pt x="1322" y="699"/>
                  </a:lnTo>
                  <a:lnTo>
                    <a:pt x="1320" y="699"/>
                  </a:lnTo>
                  <a:lnTo>
                    <a:pt x="1315" y="695"/>
                  </a:lnTo>
                  <a:lnTo>
                    <a:pt x="1313" y="693"/>
                  </a:lnTo>
                  <a:lnTo>
                    <a:pt x="1313" y="692"/>
                  </a:lnTo>
                  <a:lnTo>
                    <a:pt x="1311" y="688"/>
                  </a:lnTo>
                  <a:lnTo>
                    <a:pt x="1311" y="684"/>
                  </a:lnTo>
                  <a:lnTo>
                    <a:pt x="1306" y="674"/>
                  </a:lnTo>
                  <a:lnTo>
                    <a:pt x="1304" y="670"/>
                  </a:lnTo>
                  <a:lnTo>
                    <a:pt x="1304" y="666"/>
                  </a:lnTo>
                  <a:lnTo>
                    <a:pt x="1302" y="661"/>
                  </a:lnTo>
                  <a:lnTo>
                    <a:pt x="1297" y="657"/>
                  </a:lnTo>
                  <a:lnTo>
                    <a:pt x="1293" y="655"/>
                  </a:lnTo>
                  <a:lnTo>
                    <a:pt x="1288" y="654"/>
                  </a:lnTo>
                  <a:lnTo>
                    <a:pt x="1282" y="650"/>
                  </a:lnTo>
                  <a:lnTo>
                    <a:pt x="1280" y="648"/>
                  </a:lnTo>
                  <a:lnTo>
                    <a:pt x="1275" y="645"/>
                  </a:lnTo>
                  <a:lnTo>
                    <a:pt x="1270" y="639"/>
                  </a:lnTo>
                  <a:lnTo>
                    <a:pt x="1268" y="636"/>
                  </a:lnTo>
                  <a:lnTo>
                    <a:pt x="1268" y="634"/>
                  </a:lnTo>
                  <a:lnTo>
                    <a:pt x="1268" y="630"/>
                  </a:lnTo>
                  <a:lnTo>
                    <a:pt x="1268" y="628"/>
                  </a:lnTo>
                  <a:lnTo>
                    <a:pt x="1268" y="627"/>
                  </a:lnTo>
                  <a:lnTo>
                    <a:pt x="1268" y="625"/>
                  </a:lnTo>
                  <a:lnTo>
                    <a:pt x="1270" y="618"/>
                  </a:lnTo>
                  <a:lnTo>
                    <a:pt x="1273" y="612"/>
                  </a:lnTo>
                  <a:lnTo>
                    <a:pt x="1277" y="608"/>
                  </a:lnTo>
                  <a:lnTo>
                    <a:pt x="1280" y="605"/>
                  </a:lnTo>
                  <a:lnTo>
                    <a:pt x="1284" y="605"/>
                  </a:lnTo>
                  <a:lnTo>
                    <a:pt x="1288" y="605"/>
                  </a:lnTo>
                  <a:lnTo>
                    <a:pt x="1289" y="601"/>
                  </a:lnTo>
                  <a:lnTo>
                    <a:pt x="1289" y="599"/>
                  </a:lnTo>
                  <a:lnTo>
                    <a:pt x="1289" y="596"/>
                  </a:lnTo>
                  <a:lnTo>
                    <a:pt x="1289" y="594"/>
                  </a:lnTo>
                  <a:lnTo>
                    <a:pt x="1289" y="592"/>
                  </a:lnTo>
                  <a:lnTo>
                    <a:pt x="1289" y="592"/>
                  </a:lnTo>
                  <a:lnTo>
                    <a:pt x="1288" y="592"/>
                  </a:lnTo>
                  <a:lnTo>
                    <a:pt x="1288" y="590"/>
                  </a:lnTo>
                  <a:lnTo>
                    <a:pt x="1288" y="589"/>
                  </a:lnTo>
                  <a:lnTo>
                    <a:pt x="1289" y="587"/>
                  </a:lnTo>
                  <a:lnTo>
                    <a:pt x="1295" y="587"/>
                  </a:lnTo>
                  <a:lnTo>
                    <a:pt x="1302" y="583"/>
                  </a:lnTo>
                  <a:lnTo>
                    <a:pt x="1322" y="581"/>
                  </a:lnTo>
                  <a:lnTo>
                    <a:pt x="1333" y="576"/>
                  </a:lnTo>
                  <a:lnTo>
                    <a:pt x="1340" y="574"/>
                  </a:lnTo>
                  <a:lnTo>
                    <a:pt x="1344" y="574"/>
                  </a:lnTo>
                  <a:lnTo>
                    <a:pt x="1347" y="574"/>
                  </a:lnTo>
                  <a:lnTo>
                    <a:pt x="1347" y="574"/>
                  </a:lnTo>
                  <a:lnTo>
                    <a:pt x="1351" y="576"/>
                  </a:lnTo>
                  <a:lnTo>
                    <a:pt x="1354" y="576"/>
                  </a:lnTo>
                  <a:lnTo>
                    <a:pt x="1356" y="574"/>
                  </a:lnTo>
                  <a:lnTo>
                    <a:pt x="1358" y="571"/>
                  </a:lnTo>
                  <a:lnTo>
                    <a:pt x="1358" y="567"/>
                  </a:lnTo>
                  <a:lnTo>
                    <a:pt x="1356" y="565"/>
                  </a:lnTo>
                  <a:lnTo>
                    <a:pt x="1356" y="565"/>
                  </a:lnTo>
                  <a:lnTo>
                    <a:pt x="1356" y="562"/>
                  </a:lnTo>
                  <a:lnTo>
                    <a:pt x="1354" y="558"/>
                  </a:lnTo>
                  <a:lnTo>
                    <a:pt x="1354" y="558"/>
                  </a:lnTo>
                  <a:lnTo>
                    <a:pt x="1354" y="556"/>
                  </a:lnTo>
                  <a:lnTo>
                    <a:pt x="1354" y="556"/>
                  </a:lnTo>
                  <a:lnTo>
                    <a:pt x="1354" y="554"/>
                  </a:lnTo>
                  <a:lnTo>
                    <a:pt x="1353" y="553"/>
                  </a:lnTo>
                  <a:lnTo>
                    <a:pt x="1351" y="553"/>
                  </a:lnTo>
                  <a:lnTo>
                    <a:pt x="1351" y="551"/>
                  </a:lnTo>
                  <a:lnTo>
                    <a:pt x="1349" y="549"/>
                  </a:lnTo>
                  <a:lnTo>
                    <a:pt x="1349" y="545"/>
                  </a:lnTo>
                  <a:lnTo>
                    <a:pt x="1349" y="543"/>
                  </a:lnTo>
                  <a:lnTo>
                    <a:pt x="1349" y="540"/>
                  </a:lnTo>
                  <a:lnTo>
                    <a:pt x="1349" y="538"/>
                  </a:lnTo>
                  <a:lnTo>
                    <a:pt x="1349" y="538"/>
                  </a:lnTo>
                  <a:lnTo>
                    <a:pt x="1349" y="536"/>
                  </a:lnTo>
                  <a:lnTo>
                    <a:pt x="1349" y="536"/>
                  </a:lnTo>
                  <a:lnTo>
                    <a:pt x="1349" y="534"/>
                  </a:lnTo>
                  <a:lnTo>
                    <a:pt x="1345" y="534"/>
                  </a:lnTo>
                  <a:lnTo>
                    <a:pt x="1347" y="534"/>
                  </a:lnTo>
                  <a:lnTo>
                    <a:pt x="1347" y="534"/>
                  </a:lnTo>
                  <a:lnTo>
                    <a:pt x="1349" y="533"/>
                  </a:lnTo>
                  <a:lnTo>
                    <a:pt x="1345" y="527"/>
                  </a:lnTo>
                  <a:lnTo>
                    <a:pt x="1344" y="525"/>
                  </a:lnTo>
                  <a:lnTo>
                    <a:pt x="1342" y="524"/>
                  </a:lnTo>
                  <a:lnTo>
                    <a:pt x="1340" y="522"/>
                  </a:lnTo>
                  <a:lnTo>
                    <a:pt x="1340" y="522"/>
                  </a:lnTo>
                  <a:lnTo>
                    <a:pt x="1336" y="522"/>
                  </a:lnTo>
                  <a:lnTo>
                    <a:pt x="1336" y="522"/>
                  </a:lnTo>
                  <a:lnTo>
                    <a:pt x="1333" y="518"/>
                  </a:lnTo>
                  <a:lnTo>
                    <a:pt x="1331" y="515"/>
                  </a:lnTo>
                  <a:lnTo>
                    <a:pt x="1326" y="509"/>
                  </a:lnTo>
                  <a:lnTo>
                    <a:pt x="1324" y="507"/>
                  </a:lnTo>
                  <a:lnTo>
                    <a:pt x="1324" y="507"/>
                  </a:lnTo>
                  <a:lnTo>
                    <a:pt x="1324" y="506"/>
                  </a:lnTo>
                  <a:lnTo>
                    <a:pt x="1322" y="502"/>
                  </a:lnTo>
                  <a:lnTo>
                    <a:pt x="1322" y="502"/>
                  </a:lnTo>
                  <a:lnTo>
                    <a:pt x="1322" y="500"/>
                  </a:lnTo>
                  <a:lnTo>
                    <a:pt x="1320" y="498"/>
                  </a:lnTo>
                  <a:lnTo>
                    <a:pt x="1320" y="498"/>
                  </a:lnTo>
                  <a:lnTo>
                    <a:pt x="1320" y="497"/>
                  </a:lnTo>
                  <a:lnTo>
                    <a:pt x="1320" y="495"/>
                  </a:lnTo>
                  <a:lnTo>
                    <a:pt x="1320" y="493"/>
                  </a:lnTo>
                  <a:lnTo>
                    <a:pt x="1318" y="489"/>
                  </a:lnTo>
                  <a:lnTo>
                    <a:pt x="1317" y="489"/>
                  </a:lnTo>
                  <a:lnTo>
                    <a:pt x="1300" y="480"/>
                  </a:lnTo>
                  <a:lnTo>
                    <a:pt x="1288" y="477"/>
                  </a:lnTo>
                  <a:lnTo>
                    <a:pt x="1270" y="475"/>
                  </a:lnTo>
                  <a:lnTo>
                    <a:pt x="1248" y="475"/>
                  </a:lnTo>
                  <a:lnTo>
                    <a:pt x="1234" y="478"/>
                  </a:lnTo>
                  <a:lnTo>
                    <a:pt x="1221" y="475"/>
                  </a:lnTo>
                  <a:lnTo>
                    <a:pt x="1215" y="471"/>
                  </a:lnTo>
                  <a:lnTo>
                    <a:pt x="1214" y="469"/>
                  </a:lnTo>
                  <a:lnTo>
                    <a:pt x="1212" y="469"/>
                  </a:lnTo>
                  <a:lnTo>
                    <a:pt x="1212" y="468"/>
                  </a:lnTo>
                  <a:lnTo>
                    <a:pt x="1208" y="468"/>
                  </a:lnTo>
                  <a:lnTo>
                    <a:pt x="1206" y="466"/>
                  </a:lnTo>
                  <a:lnTo>
                    <a:pt x="1203" y="464"/>
                  </a:lnTo>
                  <a:lnTo>
                    <a:pt x="1203" y="464"/>
                  </a:lnTo>
                  <a:lnTo>
                    <a:pt x="1196" y="460"/>
                  </a:lnTo>
                  <a:lnTo>
                    <a:pt x="1190" y="460"/>
                  </a:lnTo>
                  <a:lnTo>
                    <a:pt x="1188" y="460"/>
                  </a:lnTo>
                  <a:lnTo>
                    <a:pt x="1185" y="460"/>
                  </a:lnTo>
                  <a:lnTo>
                    <a:pt x="1187" y="464"/>
                  </a:lnTo>
                  <a:lnTo>
                    <a:pt x="1188" y="468"/>
                  </a:lnTo>
                  <a:lnTo>
                    <a:pt x="1208" y="486"/>
                  </a:lnTo>
                  <a:lnTo>
                    <a:pt x="1230" y="506"/>
                  </a:lnTo>
                  <a:lnTo>
                    <a:pt x="1234" y="511"/>
                  </a:lnTo>
                  <a:lnTo>
                    <a:pt x="1234" y="513"/>
                  </a:lnTo>
                  <a:lnTo>
                    <a:pt x="1234" y="516"/>
                  </a:lnTo>
                  <a:lnTo>
                    <a:pt x="1234" y="518"/>
                  </a:lnTo>
                  <a:lnTo>
                    <a:pt x="1232" y="527"/>
                  </a:lnTo>
                  <a:lnTo>
                    <a:pt x="1232" y="529"/>
                  </a:lnTo>
                  <a:lnTo>
                    <a:pt x="1232" y="531"/>
                  </a:lnTo>
                  <a:lnTo>
                    <a:pt x="1232" y="533"/>
                  </a:lnTo>
                  <a:lnTo>
                    <a:pt x="1232" y="534"/>
                  </a:lnTo>
                  <a:lnTo>
                    <a:pt x="1230" y="538"/>
                  </a:lnTo>
                  <a:lnTo>
                    <a:pt x="1230" y="543"/>
                  </a:lnTo>
                  <a:lnTo>
                    <a:pt x="1232" y="545"/>
                  </a:lnTo>
                  <a:lnTo>
                    <a:pt x="1232" y="545"/>
                  </a:lnTo>
                  <a:lnTo>
                    <a:pt x="1235" y="543"/>
                  </a:lnTo>
                  <a:lnTo>
                    <a:pt x="1237" y="542"/>
                  </a:lnTo>
                  <a:lnTo>
                    <a:pt x="1239" y="542"/>
                  </a:lnTo>
                  <a:lnTo>
                    <a:pt x="1243" y="542"/>
                  </a:lnTo>
                  <a:lnTo>
                    <a:pt x="1243" y="542"/>
                  </a:lnTo>
                  <a:lnTo>
                    <a:pt x="1239" y="543"/>
                  </a:lnTo>
                  <a:lnTo>
                    <a:pt x="1230" y="549"/>
                  </a:lnTo>
                  <a:lnTo>
                    <a:pt x="1228" y="551"/>
                  </a:lnTo>
                  <a:lnTo>
                    <a:pt x="1230" y="551"/>
                  </a:lnTo>
                  <a:lnTo>
                    <a:pt x="1232" y="551"/>
                  </a:lnTo>
                  <a:lnTo>
                    <a:pt x="1232" y="553"/>
                  </a:lnTo>
                  <a:lnTo>
                    <a:pt x="1232" y="553"/>
                  </a:lnTo>
                  <a:lnTo>
                    <a:pt x="1230" y="553"/>
                  </a:lnTo>
                  <a:lnTo>
                    <a:pt x="1228" y="554"/>
                  </a:lnTo>
                  <a:lnTo>
                    <a:pt x="1228" y="560"/>
                  </a:lnTo>
                  <a:lnTo>
                    <a:pt x="1230" y="560"/>
                  </a:lnTo>
                  <a:lnTo>
                    <a:pt x="1234" y="558"/>
                  </a:lnTo>
                  <a:lnTo>
                    <a:pt x="1235" y="560"/>
                  </a:lnTo>
                  <a:lnTo>
                    <a:pt x="1234" y="562"/>
                  </a:lnTo>
                  <a:lnTo>
                    <a:pt x="1234" y="563"/>
                  </a:lnTo>
                  <a:lnTo>
                    <a:pt x="1232" y="565"/>
                  </a:lnTo>
                  <a:lnTo>
                    <a:pt x="1230" y="565"/>
                  </a:lnTo>
                  <a:lnTo>
                    <a:pt x="1226" y="565"/>
                  </a:lnTo>
                  <a:lnTo>
                    <a:pt x="1226" y="565"/>
                  </a:lnTo>
                  <a:lnTo>
                    <a:pt x="1226" y="567"/>
                  </a:lnTo>
                  <a:lnTo>
                    <a:pt x="1226" y="571"/>
                  </a:lnTo>
                  <a:lnTo>
                    <a:pt x="1226" y="571"/>
                  </a:lnTo>
                  <a:lnTo>
                    <a:pt x="1226" y="572"/>
                  </a:lnTo>
                  <a:lnTo>
                    <a:pt x="1228" y="574"/>
                  </a:lnTo>
                  <a:lnTo>
                    <a:pt x="1228" y="574"/>
                  </a:lnTo>
                  <a:lnTo>
                    <a:pt x="1228" y="576"/>
                  </a:lnTo>
                  <a:lnTo>
                    <a:pt x="1228" y="578"/>
                  </a:lnTo>
                  <a:lnTo>
                    <a:pt x="1228" y="580"/>
                  </a:lnTo>
                  <a:lnTo>
                    <a:pt x="1228" y="581"/>
                  </a:lnTo>
                  <a:lnTo>
                    <a:pt x="1228" y="583"/>
                  </a:lnTo>
                  <a:lnTo>
                    <a:pt x="1226" y="587"/>
                  </a:lnTo>
                  <a:lnTo>
                    <a:pt x="1224" y="589"/>
                  </a:lnTo>
                  <a:lnTo>
                    <a:pt x="1226" y="589"/>
                  </a:lnTo>
                  <a:lnTo>
                    <a:pt x="1228" y="589"/>
                  </a:lnTo>
                  <a:lnTo>
                    <a:pt x="1228" y="589"/>
                  </a:lnTo>
                  <a:lnTo>
                    <a:pt x="1230" y="590"/>
                  </a:lnTo>
                  <a:lnTo>
                    <a:pt x="1230" y="592"/>
                  </a:lnTo>
                  <a:lnTo>
                    <a:pt x="1228" y="594"/>
                  </a:lnTo>
                  <a:lnTo>
                    <a:pt x="1228" y="594"/>
                  </a:lnTo>
                  <a:lnTo>
                    <a:pt x="1226" y="594"/>
                  </a:lnTo>
                  <a:lnTo>
                    <a:pt x="1226" y="594"/>
                  </a:lnTo>
                  <a:lnTo>
                    <a:pt x="1226" y="594"/>
                  </a:lnTo>
                  <a:lnTo>
                    <a:pt x="1226" y="592"/>
                  </a:lnTo>
                  <a:lnTo>
                    <a:pt x="1226" y="592"/>
                  </a:lnTo>
                  <a:lnTo>
                    <a:pt x="1226" y="592"/>
                  </a:lnTo>
                  <a:lnTo>
                    <a:pt x="1224" y="592"/>
                  </a:lnTo>
                  <a:lnTo>
                    <a:pt x="1224" y="592"/>
                  </a:lnTo>
                  <a:lnTo>
                    <a:pt x="1223" y="594"/>
                  </a:lnTo>
                  <a:lnTo>
                    <a:pt x="1223" y="596"/>
                  </a:lnTo>
                  <a:lnTo>
                    <a:pt x="1223" y="598"/>
                  </a:lnTo>
                  <a:lnTo>
                    <a:pt x="1223" y="599"/>
                  </a:lnTo>
                  <a:lnTo>
                    <a:pt x="1223" y="601"/>
                  </a:lnTo>
                  <a:lnTo>
                    <a:pt x="1223" y="607"/>
                  </a:lnTo>
                  <a:lnTo>
                    <a:pt x="1215" y="627"/>
                  </a:lnTo>
                  <a:lnTo>
                    <a:pt x="1212" y="637"/>
                  </a:lnTo>
                  <a:lnTo>
                    <a:pt x="1210" y="645"/>
                  </a:lnTo>
                  <a:lnTo>
                    <a:pt x="1210" y="650"/>
                  </a:lnTo>
                  <a:lnTo>
                    <a:pt x="1210" y="652"/>
                  </a:lnTo>
                  <a:lnTo>
                    <a:pt x="1210" y="655"/>
                  </a:lnTo>
                  <a:lnTo>
                    <a:pt x="1212" y="657"/>
                  </a:lnTo>
                  <a:lnTo>
                    <a:pt x="1215" y="659"/>
                  </a:lnTo>
                  <a:lnTo>
                    <a:pt x="1217" y="661"/>
                  </a:lnTo>
                  <a:lnTo>
                    <a:pt x="1219" y="659"/>
                  </a:lnTo>
                  <a:lnTo>
                    <a:pt x="1221" y="661"/>
                  </a:lnTo>
                  <a:lnTo>
                    <a:pt x="1224" y="659"/>
                  </a:lnTo>
                  <a:lnTo>
                    <a:pt x="1226" y="661"/>
                  </a:lnTo>
                  <a:lnTo>
                    <a:pt x="1230" y="663"/>
                  </a:lnTo>
                  <a:lnTo>
                    <a:pt x="1230" y="664"/>
                  </a:lnTo>
                  <a:lnTo>
                    <a:pt x="1232" y="664"/>
                  </a:lnTo>
                  <a:lnTo>
                    <a:pt x="1234" y="668"/>
                  </a:lnTo>
                  <a:lnTo>
                    <a:pt x="1235" y="668"/>
                  </a:lnTo>
                  <a:lnTo>
                    <a:pt x="1235" y="670"/>
                  </a:lnTo>
                  <a:lnTo>
                    <a:pt x="1241" y="668"/>
                  </a:lnTo>
                  <a:lnTo>
                    <a:pt x="1239" y="670"/>
                  </a:lnTo>
                  <a:lnTo>
                    <a:pt x="1239" y="670"/>
                  </a:lnTo>
                  <a:lnTo>
                    <a:pt x="1237" y="672"/>
                  </a:lnTo>
                  <a:lnTo>
                    <a:pt x="1237" y="674"/>
                  </a:lnTo>
                  <a:lnTo>
                    <a:pt x="1241" y="677"/>
                  </a:lnTo>
                  <a:lnTo>
                    <a:pt x="1243" y="679"/>
                  </a:lnTo>
                  <a:lnTo>
                    <a:pt x="1243" y="681"/>
                  </a:lnTo>
                  <a:lnTo>
                    <a:pt x="1243" y="683"/>
                  </a:lnTo>
                  <a:lnTo>
                    <a:pt x="1246" y="686"/>
                  </a:lnTo>
                  <a:lnTo>
                    <a:pt x="1246" y="688"/>
                  </a:lnTo>
                  <a:lnTo>
                    <a:pt x="1246" y="690"/>
                  </a:lnTo>
                  <a:lnTo>
                    <a:pt x="1246" y="692"/>
                  </a:lnTo>
                  <a:lnTo>
                    <a:pt x="1248" y="692"/>
                  </a:lnTo>
                  <a:lnTo>
                    <a:pt x="1246" y="693"/>
                  </a:lnTo>
                  <a:lnTo>
                    <a:pt x="1246" y="695"/>
                  </a:lnTo>
                  <a:lnTo>
                    <a:pt x="1246" y="701"/>
                  </a:lnTo>
                  <a:lnTo>
                    <a:pt x="1244" y="704"/>
                  </a:lnTo>
                  <a:lnTo>
                    <a:pt x="1241" y="706"/>
                  </a:lnTo>
                  <a:lnTo>
                    <a:pt x="1241" y="708"/>
                  </a:lnTo>
                  <a:lnTo>
                    <a:pt x="1241" y="711"/>
                  </a:lnTo>
                  <a:lnTo>
                    <a:pt x="1244" y="715"/>
                  </a:lnTo>
                  <a:lnTo>
                    <a:pt x="1244" y="719"/>
                  </a:lnTo>
                  <a:lnTo>
                    <a:pt x="1244" y="720"/>
                  </a:lnTo>
                  <a:lnTo>
                    <a:pt x="1246" y="722"/>
                  </a:lnTo>
                  <a:lnTo>
                    <a:pt x="1248" y="722"/>
                  </a:lnTo>
                  <a:lnTo>
                    <a:pt x="1248" y="722"/>
                  </a:lnTo>
                  <a:lnTo>
                    <a:pt x="1250" y="722"/>
                  </a:lnTo>
                  <a:lnTo>
                    <a:pt x="1250" y="724"/>
                  </a:lnTo>
                  <a:lnTo>
                    <a:pt x="1246" y="724"/>
                  </a:lnTo>
                  <a:lnTo>
                    <a:pt x="1243" y="726"/>
                  </a:lnTo>
                  <a:lnTo>
                    <a:pt x="1241" y="730"/>
                  </a:lnTo>
                  <a:lnTo>
                    <a:pt x="1241" y="731"/>
                  </a:lnTo>
                  <a:lnTo>
                    <a:pt x="1241" y="739"/>
                  </a:lnTo>
                  <a:lnTo>
                    <a:pt x="1241" y="742"/>
                  </a:lnTo>
                  <a:lnTo>
                    <a:pt x="1239" y="744"/>
                  </a:lnTo>
                  <a:lnTo>
                    <a:pt x="1239" y="744"/>
                  </a:lnTo>
                  <a:lnTo>
                    <a:pt x="1234" y="749"/>
                  </a:lnTo>
                  <a:lnTo>
                    <a:pt x="1234" y="751"/>
                  </a:lnTo>
                  <a:lnTo>
                    <a:pt x="1234" y="755"/>
                  </a:lnTo>
                  <a:lnTo>
                    <a:pt x="1232" y="757"/>
                  </a:lnTo>
                  <a:lnTo>
                    <a:pt x="1230" y="760"/>
                  </a:lnTo>
                  <a:lnTo>
                    <a:pt x="1230" y="762"/>
                  </a:lnTo>
                  <a:lnTo>
                    <a:pt x="1228" y="767"/>
                  </a:lnTo>
                  <a:lnTo>
                    <a:pt x="1226" y="775"/>
                  </a:lnTo>
                  <a:lnTo>
                    <a:pt x="1226" y="780"/>
                  </a:lnTo>
                  <a:lnTo>
                    <a:pt x="1226" y="787"/>
                  </a:lnTo>
                  <a:lnTo>
                    <a:pt x="1226" y="789"/>
                  </a:lnTo>
                  <a:lnTo>
                    <a:pt x="1230" y="793"/>
                  </a:lnTo>
                  <a:lnTo>
                    <a:pt x="1230" y="796"/>
                  </a:lnTo>
                  <a:lnTo>
                    <a:pt x="1230" y="800"/>
                  </a:lnTo>
                  <a:lnTo>
                    <a:pt x="1228" y="805"/>
                  </a:lnTo>
                  <a:lnTo>
                    <a:pt x="1228" y="807"/>
                  </a:lnTo>
                  <a:lnTo>
                    <a:pt x="1230" y="811"/>
                  </a:lnTo>
                  <a:lnTo>
                    <a:pt x="1230" y="814"/>
                  </a:lnTo>
                  <a:lnTo>
                    <a:pt x="1232" y="818"/>
                  </a:lnTo>
                  <a:lnTo>
                    <a:pt x="1230" y="823"/>
                  </a:lnTo>
                  <a:lnTo>
                    <a:pt x="1230" y="820"/>
                  </a:lnTo>
                  <a:lnTo>
                    <a:pt x="1226" y="811"/>
                  </a:lnTo>
                  <a:lnTo>
                    <a:pt x="1224" y="807"/>
                  </a:lnTo>
                  <a:lnTo>
                    <a:pt x="1223" y="805"/>
                  </a:lnTo>
                  <a:lnTo>
                    <a:pt x="1223" y="804"/>
                  </a:lnTo>
                  <a:lnTo>
                    <a:pt x="1223" y="802"/>
                  </a:lnTo>
                  <a:lnTo>
                    <a:pt x="1224" y="802"/>
                  </a:lnTo>
                  <a:lnTo>
                    <a:pt x="1224" y="800"/>
                  </a:lnTo>
                  <a:lnTo>
                    <a:pt x="1224" y="798"/>
                  </a:lnTo>
                  <a:lnTo>
                    <a:pt x="1224" y="796"/>
                  </a:lnTo>
                  <a:lnTo>
                    <a:pt x="1221" y="793"/>
                  </a:lnTo>
                  <a:lnTo>
                    <a:pt x="1219" y="789"/>
                  </a:lnTo>
                  <a:lnTo>
                    <a:pt x="1217" y="787"/>
                  </a:lnTo>
                  <a:lnTo>
                    <a:pt x="1214" y="784"/>
                  </a:lnTo>
                  <a:lnTo>
                    <a:pt x="1214" y="784"/>
                  </a:lnTo>
                  <a:lnTo>
                    <a:pt x="1210" y="784"/>
                  </a:lnTo>
                  <a:lnTo>
                    <a:pt x="1208" y="784"/>
                  </a:lnTo>
                  <a:lnTo>
                    <a:pt x="1206" y="784"/>
                  </a:lnTo>
                  <a:lnTo>
                    <a:pt x="1205" y="786"/>
                  </a:lnTo>
                  <a:lnTo>
                    <a:pt x="1205" y="786"/>
                  </a:lnTo>
                  <a:lnTo>
                    <a:pt x="1203" y="787"/>
                  </a:lnTo>
                  <a:lnTo>
                    <a:pt x="1201" y="787"/>
                  </a:lnTo>
                  <a:lnTo>
                    <a:pt x="1199" y="789"/>
                  </a:lnTo>
                  <a:lnTo>
                    <a:pt x="1197" y="789"/>
                  </a:lnTo>
                  <a:lnTo>
                    <a:pt x="1196" y="791"/>
                  </a:lnTo>
                  <a:lnTo>
                    <a:pt x="1196" y="791"/>
                  </a:lnTo>
                  <a:lnTo>
                    <a:pt x="1192" y="795"/>
                  </a:lnTo>
                  <a:lnTo>
                    <a:pt x="1190" y="798"/>
                  </a:lnTo>
                  <a:lnTo>
                    <a:pt x="1192" y="798"/>
                  </a:lnTo>
                  <a:lnTo>
                    <a:pt x="1197" y="800"/>
                  </a:lnTo>
                  <a:lnTo>
                    <a:pt x="1197" y="802"/>
                  </a:lnTo>
                  <a:lnTo>
                    <a:pt x="1197" y="804"/>
                  </a:lnTo>
                  <a:lnTo>
                    <a:pt x="1197" y="809"/>
                  </a:lnTo>
                  <a:lnTo>
                    <a:pt x="1197" y="807"/>
                  </a:lnTo>
                  <a:lnTo>
                    <a:pt x="1196" y="804"/>
                  </a:lnTo>
                  <a:lnTo>
                    <a:pt x="1194" y="802"/>
                  </a:lnTo>
                  <a:lnTo>
                    <a:pt x="1192" y="802"/>
                  </a:lnTo>
                  <a:lnTo>
                    <a:pt x="1190" y="802"/>
                  </a:lnTo>
                  <a:lnTo>
                    <a:pt x="1190" y="802"/>
                  </a:lnTo>
                  <a:lnTo>
                    <a:pt x="1188" y="800"/>
                  </a:lnTo>
                  <a:lnTo>
                    <a:pt x="1188" y="798"/>
                  </a:lnTo>
                  <a:lnTo>
                    <a:pt x="1187" y="795"/>
                  </a:lnTo>
                  <a:lnTo>
                    <a:pt x="1187" y="795"/>
                  </a:lnTo>
                  <a:lnTo>
                    <a:pt x="1188" y="793"/>
                  </a:lnTo>
                  <a:lnTo>
                    <a:pt x="1190" y="793"/>
                  </a:lnTo>
                  <a:lnTo>
                    <a:pt x="1192" y="793"/>
                  </a:lnTo>
                  <a:lnTo>
                    <a:pt x="1192" y="791"/>
                  </a:lnTo>
                  <a:lnTo>
                    <a:pt x="1192" y="789"/>
                  </a:lnTo>
                  <a:lnTo>
                    <a:pt x="1194" y="787"/>
                  </a:lnTo>
                  <a:lnTo>
                    <a:pt x="1196" y="786"/>
                  </a:lnTo>
                  <a:lnTo>
                    <a:pt x="1197" y="784"/>
                  </a:lnTo>
                  <a:lnTo>
                    <a:pt x="1205" y="780"/>
                  </a:lnTo>
                  <a:lnTo>
                    <a:pt x="1206" y="776"/>
                  </a:lnTo>
                  <a:lnTo>
                    <a:pt x="1206" y="773"/>
                  </a:lnTo>
                  <a:lnTo>
                    <a:pt x="1205" y="771"/>
                  </a:lnTo>
                  <a:lnTo>
                    <a:pt x="1199" y="766"/>
                  </a:lnTo>
                  <a:lnTo>
                    <a:pt x="1197" y="766"/>
                  </a:lnTo>
                  <a:lnTo>
                    <a:pt x="1192" y="766"/>
                  </a:lnTo>
                  <a:lnTo>
                    <a:pt x="1190" y="764"/>
                  </a:lnTo>
                  <a:lnTo>
                    <a:pt x="1190" y="760"/>
                  </a:lnTo>
                  <a:lnTo>
                    <a:pt x="1188" y="755"/>
                  </a:lnTo>
                  <a:lnTo>
                    <a:pt x="1187" y="753"/>
                  </a:lnTo>
                  <a:lnTo>
                    <a:pt x="1185" y="753"/>
                  </a:lnTo>
                  <a:lnTo>
                    <a:pt x="1178" y="753"/>
                  </a:lnTo>
                  <a:lnTo>
                    <a:pt x="1168" y="755"/>
                  </a:lnTo>
                  <a:lnTo>
                    <a:pt x="1159" y="757"/>
                  </a:lnTo>
                  <a:lnTo>
                    <a:pt x="1149" y="758"/>
                  </a:lnTo>
                  <a:lnTo>
                    <a:pt x="1150" y="757"/>
                  </a:lnTo>
                  <a:lnTo>
                    <a:pt x="1154" y="753"/>
                  </a:lnTo>
                  <a:lnTo>
                    <a:pt x="1154" y="751"/>
                  </a:lnTo>
                  <a:lnTo>
                    <a:pt x="1154" y="749"/>
                  </a:lnTo>
                  <a:lnTo>
                    <a:pt x="1140" y="742"/>
                  </a:lnTo>
                  <a:lnTo>
                    <a:pt x="1132" y="740"/>
                  </a:lnTo>
                  <a:lnTo>
                    <a:pt x="1129" y="740"/>
                  </a:lnTo>
                  <a:lnTo>
                    <a:pt x="1127" y="744"/>
                  </a:lnTo>
                  <a:lnTo>
                    <a:pt x="1123" y="755"/>
                  </a:lnTo>
                  <a:lnTo>
                    <a:pt x="1114" y="769"/>
                  </a:lnTo>
                  <a:lnTo>
                    <a:pt x="1103" y="782"/>
                  </a:lnTo>
                  <a:lnTo>
                    <a:pt x="1103" y="784"/>
                  </a:lnTo>
                  <a:lnTo>
                    <a:pt x="1103" y="784"/>
                  </a:lnTo>
                  <a:lnTo>
                    <a:pt x="1103" y="786"/>
                  </a:lnTo>
                  <a:lnTo>
                    <a:pt x="1103" y="786"/>
                  </a:lnTo>
                  <a:lnTo>
                    <a:pt x="1100" y="787"/>
                  </a:lnTo>
                  <a:lnTo>
                    <a:pt x="1096" y="791"/>
                  </a:lnTo>
                  <a:lnTo>
                    <a:pt x="1096" y="791"/>
                  </a:lnTo>
                  <a:lnTo>
                    <a:pt x="1094" y="791"/>
                  </a:lnTo>
                  <a:lnTo>
                    <a:pt x="1093" y="795"/>
                  </a:lnTo>
                  <a:lnTo>
                    <a:pt x="1093" y="795"/>
                  </a:lnTo>
                  <a:lnTo>
                    <a:pt x="1091" y="796"/>
                  </a:lnTo>
                  <a:lnTo>
                    <a:pt x="1089" y="798"/>
                  </a:lnTo>
                  <a:lnTo>
                    <a:pt x="1076" y="802"/>
                  </a:lnTo>
                  <a:lnTo>
                    <a:pt x="1073" y="805"/>
                  </a:lnTo>
                  <a:lnTo>
                    <a:pt x="1062" y="807"/>
                  </a:lnTo>
                  <a:lnTo>
                    <a:pt x="1057" y="809"/>
                  </a:lnTo>
                  <a:lnTo>
                    <a:pt x="1053" y="814"/>
                  </a:lnTo>
                  <a:lnTo>
                    <a:pt x="1046" y="829"/>
                  </a:lnTo>
                  <a:lnTo>
                    <a:pt x="1035" y="840"/>
                  </a:lnTo>
                  <a:lnTo>
                    <a:pt x="1024" y="847"/>
                  </a:lnTo>
                  <a:lnTo>
                    <a:pt x="1020" y="849"/>
                  </a:lnTo>
                  <a:lnTo>
                    <a:pt x="1013" y="854"/>
                  </a:lnTo>
                  <a:lnTo>
                    <a:pt x="1010" y="861"/>
                  </a:lnTo>
                  <a:lnTo>
                    <a:pt x="1008" y="863"/>
                  </a:lnTo>
                  <a:lnTo>
                    <a:pt x="1008" y="865"/>
                  </a:lnTo>
                  <a:lnTo>
                    <a:pt x="1008" y="869"/>
                  </a:lnTo>
                  <a:lnTo>
                    <a:pt x="1008" y="870"/>
                  </a:lnTo>
                  <a:lnTo>
                    <a:pt x="1008" y="874"/>
                  </a:lnTo>
                  <a:lnTo>
                    <a:pt x="1008" y="879"/>
                  </a:lnTo>
                  <a:lnTo>
                    <a:pt x="1008" y="881"/>
                  </a:lnTo>
                  <a:lnTo>
                    <a:pt x="1008" y="885"/>
                  </a:lnTo>
                  <a:lnTo>
                    <a:pt x="1011" y="888"/>
                  </a:lnTo>
                  <a:lnTo>
                    <a:pt x="1015" y="894"/>
                  </a:lnTo>
                  <a:lnTo>
                    <a:pt x="1028" y="917"/>
                  </a:lnTo>
                  <a:lnTo>
                    <a:pt x="1028" y="919"/>
                  </a:lnTo>
                  <a:lnTo>
                    <a:pt x="1033" y="923"/>
                  </a:lnTo>
                  <a:lnTo>
                    <a:pt x="1035" y="925"/>
                  </a:lnTo>
                  <a:lnTo>
                    <a:pt x="1035" y="926"/>
                  </a:lnTo>
                  <a:lnTo>
                    <a:pt x="1037" y="928"/>
                  </a:lnTo>
                  <a:lnTo>
                    <a:pt x="1037" y="928"/>
                  </a:lnTo>
                  <a:lnTo>
                    <a:pt x="1037" y="930"/>
                  </a:lnTo>
                  <a:lnTo>
                    <a:pt x="1038" y="932"/>
                  </a:lnTo>
                  <a:lnTo>
                    <a:pt x="1040" y="934"/>
                  </a:lnTo>
                  <a:lnTo>
                    <a:pt x="1040" y="935"/>
                  </a:lnTo>
                  <a:lnTo>
                    <a:pt x="1042" y="948"/>
                  </a:lnTo>
                  <a:lnTo>
                    <a:pt x="1044" y="950"/>
                  </a:lnTo>
                  <a:lnTo>
                    <a:pt x="1044" y="952"/>
                  </a:lnTo>
                  <a:lnTo>
                    <a:pt x="1046" y="952"/>
                  </a:lnTo>
                  <a:lnTo>
                    <a:pt x="1047" y="954"/>
                  </a:lnTo>
                  <a:lnTo>
                    <a:pt x="1047" y="955"/>
                  </a:lnTo>
                  <a:lnTo>
                    <a:pt x="1047" y="955"/>
                  </a:lnTo>
                  <a:lnTo>
                    <a:pt x="1046" y="954"/>
                  </a:lnTo>
                  <a:lnTo>
                    <a:pt x="1044" y="954"/>
                  </a:lnTo>
                  <a:lnTo>
                    <a:pt x="1042" y="955"/>
                  </a:lnTo>
                  <a:lnTo>
                    <a:pt x="1042" y="957"/>
                  </a:lnTo>
                  <a:lnTo>
                    <a:pt x="1042" y="957"/>
                  </a:lnTo>
                  <a:lnTo>
                    <a:pt x="1042" y="959"/>
                  </a:lnTo>
                  <a:lnTo>
                    <a:pt x="1042" y="959"/>
                  </a:lnTo>
                  <a:lnTo>
                    <a:pt x="1042" y="961"/>
                  </a:lnTo>
                  <a:lnTo>
                    <a:pt x="1042" y="961"/>
                  </a:lnTo>
                  <a:lnTo>
                    <a:pt x="1044" y="963"/>
                  </a:lnTo>
                  <a:lnTo>
                    <a:pt x="1046" y="970"/>
                  </a:lnTo>
                  <a:lnTo>
                    <a:pt x="1046" y="972"/>
                  </a:lnTo>
                  <a:lnTo>
                    <a:pt x="1047" y="973"/>
                  </a:lnTo>
                  <a:lnTo>
                    <a:pt x="1047" y="975"/>
                  </a:lnTo>
                  <a:lnTo>
                    <a:pt x="1047" y="977"/>
                  </a:lnTo>
                  <a:lnTo>
                    <a:pt x="1047" y="979"/>
                  </a:lnTo>
                  <a:lnTo>
                    <a:pt x="1047" y="981"/>
                  </a:lnTo>
                  <a:lnTo>
                    <a:pt x="1046" y="981"/>
                  </a:lnTo>
                  <a:lnTo>
                    <a:pt x="1042" y="981"/>
                  </a:lnTo>
                  <a:lnTo>
                    <a:pt x="1040" y="979"/>
                  </a:lnTo>
                  <a:lnTo>
                    <a:pt x="1040" y="979"/>
                  </a:lnTo>
                  <a:lnTo>
                    <a:pt x="1033" y="979"/>
                  </a:lnTo>
                  <a:lnTo>
                    <a:pt x="1031" y="979"/>
                  </a:lnTo>
                  <a:lnTo>
                    <a:pt x="1029" y="977"/>
                  </a:lnTo>
                  <a:lnTo>
                    <a:pt x="1028" y="973"/>
                  </a:lnTo>
                  <a:lnTo>
                    <a:pt x="1024" y="972"/>
                  </a:lnTo>
                  <a:lnTo>
                    <a:pt x="1017" y="966"/>
                  </a:lnTo>
                  <a:lnTo>
                    <a:pt x="1013" y="964"/>
                  </a:lnTo>
                  <a:lnTo>
                    <a:pt x="1013" y="966"/>
                  </a:lnTo>
                  <a:lnTo>
                    <a:pt x="1011" y="968"/>
                  </a:lnTo>
                  <a:lnTo>
                    <a:pt x="1011" y="972"/>
                  </a:lnTo>
                  <a:lnTo>
                    <a:pt x="1011" y="975"/>
                  </a:lnTo>
                  <a:lnTo>
                    <a:pt x="1013" y="973"/>
                  </a:lnTo>
                  <a:lnTo>
                    <a:pt x="1015" y="972"/>
                  </a:lnTo>
                  <a:lnTo>
                    <a:pt x="1017" y="972"/>
                  </a:lnTo>
                  <a:lnTo>
                    <a:pt x="1019" y="973"/>
                  </a:lnTo>
                  <a:lnTo>
                    <a:pt x="1017" y="973"/>
                  </a:lnTo>
                  <a:lnTo>
                    <a:pt x="1013" y="975"/>
                  </a:lnTo>
                  <a:lnTo>
                    <a:pt x="1013" y="975"/>
                  </a:lnTo>
                  <a:lnTo>
                    <a:pt x="1010" y="977"/>
                  </a:lnTo>
                  <a:lnTo>
                    <a:pt x="1010" y="977"/>
                  </a:lnTo>
                  <a:lnTo>
                    <a:pt x="1010" y="979"/>
                  </a:lnTo>
                  <a:lnTo>
                    <a:pt x="1008" y="979"/>
                  </a:lnTo>
                  <a:lnTo>
                    <a:pt x="1001" y="981"/>
                  </a:lnTo>
                  <a:lnTo>
                    <a:pt x="993" y="977"/>
                  </a:lnTo>
                  <a:lnTo>
                    <a:pt x="992" y="973"/>
                  </a:lnTo>
                  <a:lnTo>
                    <a:pt x="988" y="972"/>
                  </a:lnTo>
                  <a:lnTo>
                    <a:pt x="988" y="970"/>
                  </a:lnTo>
                  <a:lnTo>
                    <a:pt x="986" y="968"/>
                  </a:lnTo>
                  <a:lnTo>
                    <a:pt x="984" y="968"/>
                  </a:lnTo>
                  <a:lnTo>
                    <a:pt x="979" y="966"/>
                  </a:lnTo>
                  <a:lnTo>
                    <a:pt x="973" y="963"/>
                  </a:lnTo>
                  <a:lnTo>
                    <a:pt x="968" y="959"/>
                  </a:lnTo>
                  <a:lnTo>
                    <a:pt x="964" y="957"/>
                  </a:lnTo>
                  <a:lnTo>
                    <a:pt x="963" y="957"/>
                  </a:lnTo>
                  <a:lnTo>
                    <a:pt x="959" y="957"/>
                  </a:lnTo>
                  <a:lnTo>
                    <a:pt x="952" y="954"/>
                  </a:lnTo>
                  <a:lnTo>
                    <a:pt x="946" y="952"/>
                  </a:lnTo>
                  <a:lnTo>
                    <a:pt x="945" y="950"/>
                  </a:lnTo>
                  <a:lnTo>
                    <a:pt x="945" y="948"/>
                  </a:lnTo>
                  <a:lnTo>
                    <a:pt x="943" y="948"/>
                  </a:lnTo>
                  <a:lnTo>
                    <a:pt x="943" y="950"/>
                  </a:lnTo>
                  <a:lnTo>
                    <a:pt x="943" y="952"/>
                  </a:lnTo>
                  <a:lnTo>
                    <a:pt x="946" y="954"/>
                  </a:lnTo>
                  <a:lnTo>
                    <a:pt x="946" y="954"/>
                  </a:lnTo>
                  <a:lnTo>
                    <a:pt x="945" y="957"/>
                  </a:lnTo>
                  <a:lnTo>
                    <a:pt x="943" y="957"/>
                  </a:lnTo>
                  <a:lnTo>
                    <a:pt x="941" y="955"/>
                  </a:lnTo>
                  <a:lnTo>
                    <a:pt x="939" y="955"/>
                  </a:lnTo>
                  <a:lnTo>
                    <a:pt x="936" y="959"/>
                  </a:lnTo>
                  <a:lnTo>
                    <a:pt x="934" y="959"/>
                  </a:lnTo>
                  <a:lnTo>
                    <a:pt x="932" y="959"/>
                  </a:lnTo>
                  <a:lnTo>
                    <a:pt x="930" y="959"/>
                  </a:lnTo>
                  <a:lnTo>
                    <a:pt x="930" y="961"/>
                  </a:lnTo>
                  <a:lnTo>
                    <a:pt x="930" y="963"/>
                  </a:lnTo>
                  <a:lnTo>
                    <a:pt x="930" y="964"/>
                  </a:lnTo>
                  <a:lnTo>
                    <a:pt x="930" y="966"/>
                  </a:lnTo>
                  <a:lnTo>
                    <a:pt x="928" y="966"/>
                  </a:lnTo>
                  <a:lnTo>
                    <a:pt x="927" y="966"/>
                  </a:lnTo>
                  <a:lnTo>
                    <a:pt x="927" y="968"/>
                  </a:lnTo>
                  <a:lnTo>
                    <a:pt x="925" y="968"/>
                  </a:lnTo>
                  <a:lnTo>
                    <a:pt x="925" y="970"/>
                  </a:lnTo>
                  <a:lnTo>
                    <a:pt x="925" y="968"/>
                  </a:lnTo>
                  <a:lnTo>
                    <a:pt x="923" y="968"/>
                  </a:lnTo>
                  <a:lnTo>
                    <a:pt x="927" y="966"/>
                  </a:lnTo>
                  <a:lnTo>
                    <a:pt x="927" y="964"/>
                  </a:lnTo>
                  <a:lnTo>
                    <a:pt x="928" y="964"/>
                  </a:lnTo>
                  <a:lnTo>
                    <a:pt x="928" y="963"/>
                  </a:lnTo>
                  <a:lnTo>
                    <a:pt x="927" y="963"/>
                  </a:lnTo>
                  <a:lnTo>
                    <a:pt x="923" y="957"/>
                  </a:lnTo>
                  <a:lnTo>
                    <a:pt x="923" y="955"/>
                  </a:lnTo>
                  <a:lnTo>
                    <a:pt x="925" y="954"/>
                  </a:lnTo>
                  <a:lnTo>
                    <a:pt x="927" y="952"/>
                  </a:lnTo>
                  <a:lnTo>
                    <a:pt x="930" y="952"/>
                  </a:lnTo>
                  <a:lnTo>
                    <a:pt x="934" y="954"/>
                  </a:lnTo>
                  <a:lnTo>
                    <a:pt x="934" y="952"/>
                  </a:lnTo>
                  <a:lnTo>
                    <a:pt x="936" y="950"/>
                  </a:lnTo>
                  <a:lnTo>
                    <a:pt x="937" y="952"/>
                  </a:lnTo>
                  <a:lnTo>
                    <a:pt x="939" y="954"/>
                  </a:lnTo>
                  <a:lnTo>
                    <a:pt x="941" y="954"/>
                  </a:lnTo>
                  <a:lnTo>
                    <a:pt x="941" y="952"/>
                  </a:lnTo>
                  <a:lnTo>
                    <a:pt x="941" y="952"/>
                  </a:lnTo>
                  <a:lnTo>
                    <a:pt x="939" y="950"/>
                  </a:lnTo>
                  <a:lnTo>
                    <a:pt x="941" y="948"/>
                  </a:lnTo>
                  <a:lnTo>
                    <a:pt x="941" y="944"/>
                  </a:lnTo>
                  <a:lnTo>
                    <a:pt x="939" y="944"/>
                  </a:lnTo>
                  <a:lnTo>
                    <a:pt x="934" y="944"/>
                  </a:lnTo>
                  <a:lnTo>
                    <a:pt x="928" y="946"/>
                  </a:lnTo>
                  <a:lnTo>
                    <a:pt x="923" y="944"/>
                  </a:lnTo>
                  <a:lnTo>
                    <a:pt x="912" y="937"/>
                  </a:lnTo>
                  <a:lnTo>
                    <a:pt x="907" y="932"/>
                  </a:lnTo>
                  <a:lnTo>
                    <a:pt x="907" y="930"/>
                  </a:lnTo>
                  <a:lnTo>
                    <a:pt x="907" y="926"/>
                  </a:lnTo>
                  <a:lnTo>
                    <a:pt x="907" y="925"/>
                  </a:lnTo>
                  <a:lnTo>
                    <a:pt x="905" y="923"/>
                  </a:lnTo>
                  <a:lnTo>
                    <a:pt x="903" y="923"/>
                  </a:lnTo>
                  <a:lnTo>
                    <a:pt x="899" y="921"/>
                  </a:lnTo>
                  <a:lnTo>
                    <a:pt x="896" y="919"/>
                  </a:lnTo>
                  <a:lnTo>
                    <a:pt x="892" y="916"/>
                  </a:lnTo>
                  <a:lnTo>
                    <a:pt x="887" y="914"/>
                  </a:lnTo>
                  <a:lnTo>
                    <a:pt x="883" y="910"/>
                  </a:lnTo>
                  <a:lnTo>
                    <a:pt x="878" y="908"/>
                  </a:lnTo>
                  <a:lnTo>
                    <a:pt x="874" y="907"/>
                  </a:lnTo>
                  <a:lnTo>
                    <a:pt x="872" y="907"/>
                  </a:lnTo>
                  <a:lnTo>
                    <a:pt x="871" y="907"/>
                  </a:lnTo>
                  <a:lnTo>
                    <a:pt x="869" y="908"/>
                  </a:lnTo>
                  <a:lnTo>
                    <a:pt x="867" y="908"/>
                  </a:lnTo>
                  <a:lnTo>
                    <a:pt x="861" y="910"/>
                  </a:lnTo>
                  <a:lnTo>
                    <a:pt x="861" y="912"/>
                  </a:lnTo>
                  <a:lnTo>
                    <a:pt x="865" y="914"/>
                  </a:lnTo>
                  <a:lnTo>
                    <a:pt x="865" y="917"/>
                  </a:lnTo>
                  <a:lnTo>
                    <a:pt x="865" y="919"/>
                  </a:lnTo>
                  <a:lnTo>
                    <a:pt x="863" y="923"/>
                  </a:lnTo>
                  <a:lnTo>
                    <a:pt x="863" y="925"/>
                  </a:lnTo>
                  <a:lnTo>
                    <a:pt x="861" y="928"/>
                  </a:lnTo>
                  <a:lnTo>
                    <a:pt x="861" y="930"/>
                  </a:lnTo>
                  <a:lnTo>
                    <a:pt x="861" y="932"/>
                  </a:lnTo>
                  <a:lnTo>
                    <a:pt x="860" y="934"/>
                  </a:lnTo>
                  <a:lnTo>
                    <a:pt x="856" y="934"/>
                  </a:lnTo>
                  <a:lnTo>
                    <a:pt x="854" y="935"/>
                  </a:lnTo>
                  <a:lnTo>
                    <a:pt x="852" y="939"/>
                  </a:lnTo>
                  <a:lnTo>
                    <a:pt x="851" y="939"/>
                  </a:lnTo>
                  <a:lnTo>
                    <a:pt x="849" y="935"/>
                  </a:lnTo>
                  <a:lnTo>
                    <a:pt x="845" y="935"/>
                  </a:lnTo>
                  <a:lnTo>
                    <a:pt x="843" y="937"/>
                  </a:lnTo>
                  <a:lnTo>
                    <a:pt x="845" y="941"/>
                  </a:lnTo>
                  <a:lnTo>
                    <a:pt x="845" y="943"/>
                  </a:lnTo>
                  <a:lnTo>
                    <a:pt x="845" y="944"/>
                  </a:lnTo>
                  <a:lnTo>
                    <a:pt x="851" y="946"/>
                  </a:lnTo>
                  <a:lnTo>
                    <a:pt x="849" y="948"/>
                  </a:lnTo>
                  <a:lnTo>
                    <a:pt x="847" y="946"/>
                  </a:lnTo>
                  <a:lnTo>
                    <a:pt x="847" y="948"/>
                  </a:lnTo>
                  <a:lnTo>
                    <a:pt x="847" y="950"/>
                  </a:lnTo>
                  <a:lnTo>
                    <a:pt x="847" y="952"/>
                  </a:lnTo>
                  <a:lnTo>
                    <a:pt x="847" y="954"/>
                  </a:lnTo>
                  <a:lnTo>
                    <a:pt x="849" y="955"/>
                  </a:lnTo>
                  <a:lnTo>
                    <a:pt x="849" y="961"/>
                  </a:lnTo>
                  <a:lnTo>
                    <a:pt x="854" y="961"/>
                  </a:lnTo>
                  <a:lnTo>
                    <a:pt x="856" y="961"/>
                  </a:lnTo>
                  <a:lnTo>
                    <a:pt x="858" y="964"/>
                  </a:lnTo>
                  <a:lnTo>
                    <a:pt x="860" y="970"/>
                  </a:lnTo>
                  <a:lnTo>
                    <a:pt x="863" y="975"/>
                  </a:lnTo>
                  <a:lnTo>
                    <a:pt x="874" y="991"/>
                  </a:lnTo>
                  <a:lnTo>
                    <a:pt x="878" y="999"/>
                  </a:lnTo>
                  <a:lnTo>
                    <a:pt x="885" y="1002"/>
                  </a:lnTo>
                  <a:lnTo>
                    <a:pt x="889" y="1004"/>
                  </a:lnTo>
                  <a:lnTo>
                    <a:pt x="890" y="1002"/>
                  </a:lnTo>
                  <a:lnTo>
                    <a:pt x="896" y="999"/>
                  </a:lnTo>
                  <a:lnTo>
                    <a:pt x="898" y="999"/>
                  </a:lnTo>
                  <a:lnTo>
                    <a:pt x="899" y="999"/>
                  </a:lnTo>
                  <a:lnTo>
                    <a:pt x="901" y="1000"/>
                  </a:lnTo>
                  <a:lnTo>
                    <a:pt x="903" y="1000"/>
                  </a:lnTo>
                  <a:lnTo>
                    <a:pt x="905" y="999"/>
                  </a:lnTo>
                  <a:lnTo>
                    <a:pt x="905" y="995"/>
                  </a:lnTo>
                  <a:lnTo>
                    <a:pt x="907" y="993"/>
                  </a:lnTo>
                  <a:lnTo>
                    <a:pt x="908" y="993"/>
                  </a:lnTo>
                  <a:lnTo>
                    <a:pt x="910" y="993"/>
                  </a:lnTo>
                  <a:lnTo>
                    <a:pt x="912" y="995"/>
                  </a:lnTo>
                  <a:lnTo>
                    <a:pt x="912" y="995"/>
                  </a:lnTo>
                  <a:lnTo>
                    <a:pt x="912" y="1000"/>
                  </a:lnTo>
                  <a:lnTo>
                    <a:pt x="914" y="1002"/>
                  </a:lnTo>
                  <a:lnTo>
                    <a:pt x="919" y="1000"/>
                  </a:lnTo>
                  <a:lnTo>
                    <a:pt x="919" y="1002"/>
                  </a:lnTo>
                  <a:lnTo>
                    <a:pt x="917" y="1002"/>
                  </a:lnTo>
                  <a:lnTo>
                    <a:pt x="917" y="1002"/>
                  </a:lnTo>
                  <a:lnTo>
                    <a:pt x="917" y="1004"/>
                  </a:lnTo>
                  <a:lnTo>
                    <a:pt x="917" y="1004"/>
                  </a:lnTo>
                  <a:lnTo>
                    <a:pt x="919" y="1006"/>
                  </a:lnTo>
                  <a:lnTo>
                    <a:pt x="921" y="1008"/>
                  </a:lnTo>
                  <a:lnTo>
                    <a:pt x="923" y="1008"/>
                  </a:lnTo>
                  <a:lnTo>
                    <a:pt x="923" y="1009"/>
                  </a:lnTo>
                  <a:lnTo>
                    <a:pt x="921" y="1011"/>
                  </a:lnTo>
                  <a:lnTo>
                    <a:pt x="917" y="1013"/>
                  </a:lnTo>
                  <a:lnTo>
                    <a:pt x="916" y="1015"/>
                  </a:lnTo>
                  <a:lnTo>
                    <a:pt x="917" y="1019"/>
                  </a:lnTo>
                  <a:lnTo>
                    <a:pt x="919" y="1020"/>
                  </a:lnTo>
                  <a:lnTo>
                    <a:pt x="921" y="1022"/>
                  </a:lnTo>
                  <a:lnTo>
                    <a:pt x="923" y="1024"/>
                  </a:lnTo>
                  <a:lnTo>
                    <a:pt x="923" y="1026"/>
                  </a:lnTo>
                  <a:lnTo>
                    <a:pt x="927" y="1037"/>
                  </a:lnTo>
                  <a:lnTo>
                    <a:pt x="927" y="1038"/>
                  </a:lnTo>
                  <a:lnTo>
                    <a:pt x="925" y="1042"/>
                  </a:lnTo>
                  <a:lnTo>
                    <a:pt x="921" y="1047"/>
                  </a:lnTo>
                  <a:lnTo>
                    <a:pt x="921" y="1049"/>
                  </a:lnTo>
                  <a:lnTo>
                    <a:pt x="919" y="1049"/>
                  </a:lnTo>
                  <a:lnTo>
                    <a:pt x="916" y="1053"/>
                  </a:lnTo>
                  <a:lnTo>
                    <a:pt x="912" y="1055"/>
                  </a:lnTo>
                  <a:lnTo>
                    <a:pt x="907" y="1055"/>
                  </a:lnTo>
                  <a:lnTo>
                    <a:pt x="905" y="1055"/>
                  </a:lnTo>
                  <a:lnTo>
                    <a:pt x="903" y="1056"/>
                  </a:lnTo>
                  <a:lnTo>
                    <a:pt x="901" y="1060"/>
                  </a:lnTo>
                  <a:lnTo>
                    <a:pt x="903" y="1062"/>
                  </a:lnTo>
                  <a:lnTo>
                    <a:pt x="901" y="1064"/>
                  </a:lnTo>
                  <a:lnTo>
                    <a:pt x="898" y="1065"/>
                  </a:lnTo>
                  <a:lnTo>
                    <a:pt x="894" y="1067"/>
                  </a:lnTo>
                  <a:lnTo>
                    <a:pt x="887" y="1064"/>
                  </a:lnTo>
                  <a:lnTo>
                    <a:pt x="885" y="1064"/>
                  </a:lnTo>
                  <a:lnTo>
                    <a:pt x="885" y="1064"/>
                  </a:lnTo>
                  <a:lnTo>
                    <a:pt x="885" y="1062"/>
                  </a:lnTo>
                  <a:lnTo>
                    <a:pt x="885" y="1062"/>
                  </a:lnTo>
                  <a:lnTo>
                    <a:pt x="883" y="1060"/>
                  </a:lnTo>
                  <a:lnTo>
                    <a:pt x="881" y="1056"/>
                  </a:lnTo>
                  <a:lnTo>
                    <a:pt x="881" y="1056"/>
                  </a:lnTo>
                  <a:lnTo>
                    <a:pt x="880" y="1055"/>
                  </a:lnTo>
                  <a:lnTo>
                    <a:pt x="872" y="1055"/>
                  </a:lnTo>
                  <a:lnTo>
                    <a:pt x="871" y="1055"/>
                  </a:lnTo>
                  <a:lnTo>
                    <a:pt x="869" y="1051"/>
                  </a:lnTo>
                  <a:lnTo>
                    <a:pt x="869" y="1051"/>
                  </a:lnTo>
                  <a:lnTo>
                    <a:pt x="867" y="1051"/>
                  </a:lnTo>
                  <a:lnTo>
                    <a:pt x="865" y="1053"/>
                  </a:lnTo>
                  <a:lnTo>
                    <a:pt x="865" y="1053"/>
                  </a:lnTo>
                  <a:lnTo>
                    <a:pt x="863" y="1053"/>
                  </a:lnTo>
                  <a:lnTo>
                    <a:pt x="861" y="1051"/>
                  </a:lnTo>
                  <a:lnTo>
                    <a:pt x="861" y="1051"/>
                  </a:lnTo>
                  <a:lnTo>
                    <a:pt x="860" y="1049"/>
                  </a:lnTo>
                  <a:lnTo>
                    <a:pt x="856" y="1051"/>
                  </a:lnTo>
                  <a:lnTo>
                    <a:pt x="856" y="1051"/>
                  </a:lnTo>
                  <a:lnTo>
                    <a:pt x="854" y="1049"/>
                  </a:lnTo>
                  <a:lnTo>
                    <a:pt x="852" y="1049"/>
                  </a:lnTo>
                  <a:lnTo>
                    <a:pt x="852" y="1047"/>
                  </a:lnTo>
                  <a:lnTo>
                    <a:pt x="851" y="1047"/>
                  </a:lnTo>
                  <a:lnTo>
                    <a:pt x="849" y="1046"/>
                  </a:lnTo>
                  <a:lnTo>
                    <a:pt x="847" y="1046"/>
                  </a:lnTo>
                  <a:lnTo>
                    <a:pt x="845" y="1046"/>
                  </a:lnTo>
                  <a:lnTo>
                    <a:pt x="845" y="1046"/>
                  </a:lnTo>
                  <a:lnTo>
                    <a:pt x="842" y="1044"/>
                  </a:lnTo>
                  <a:lnTo>
                    <a:pt x="840" y="1044"/>
                  </a:lnTo>
                  <a:lnTo>
                    <a:pt x="836" y="1042"/>
                  </a:lnTo>
                  <a:lnTo>
                    <a:pt x="834" y="1040"/>
                  </a:lnTo>
                  <a:lnTo>
                    <a:pt x="834" y="1038"/>
                  </a:lnTo>
                  <a:lnTo>
                    <a:pt x="836" y="1038"/>
                  </a:lnTo>
                  <a:lnTo>
                    <a:pt x="834" y="1037"/>
                  </a:lnTo>
                  <a:lnTo>
                    <a:pt x="833" y="1035"/>
                  </a:lnTo>
                  <a:lnTo>
                    <a:pt x="833" y="1031"/>
                  </a:lnTo>
                  <a:lnTo>
                    <a:pt x="833" y="1029"/>
                  </a:lnTo>
                  <a:lnTo>
                    <a:pt x="833" y="1029"/>
                  </a:lnTo>
                  <a:lnTo>
                    <a:pt x="833" y="1028"/>
                  </a:lnTo>
                  <a:lnTo>
                    <a:pt x="831" y="1026"/>
                  </a:lnTo>
                  <a:lnTo>
                    <a:pt x="829" y="1024"/>
                  </a:lnTo>
                  <a:lnTo>
                    <a:pt x="827" y="1020"/>
                  </a:lnTo>
                  <a:lnTo>
                    <a:pt x="825" y="1020"/>
                  </a:lnTo>
                  <a:lnTo>
                    <a:pt x="824" y="1019"/>
                  </a:lnTo>
                  <a:lnTo>
                    <a:pt x="822" y="1020"/>
                  </a:lnTo>
                  <a:lnTo>
                    <a:pt x="822" y="1020"/>
                  </a:lnTo>
                  <a:lnTo>
                    <a:pt x="820" y="1020"/>
                  </a:lnTo>
                  <a:lnTo>
                    <a:pt x="820" y="1019"/>
                  </a:lnTo>
                  <a:lnTo>
                    <a:pt x="820" y="1017"/>
                  </a:lnTo>
                  <a:lnTo>
                    <a:pt x="818" y="1015"/>
                  </a:lnTo>
                  <a:lnTo>
                    <a:pt x="818" y="1015"/>
                  </a:lnTo>
                  <a:lnTo>
                    <a:pt x="816" y="1013"/>
                  </a:lnTo>
                  <a:lnTo>
                    <a:pt x="816" y="1013"/>
                  </a:lnTo>
                  <a:lnTo>
                    <a:pt x="816" y="1009"/>
                  </a:lnTo>
                  <a:lnTo>
                    <a:pt x="815" y="1006"/>
                  </a:lnTo>
                  <a:lnTo>
                    <a:pt x="813" y="1004"/>
                  </a:lnTo>
                  <a:lnTo>
                    <a:pt x="807" y="1002"/>
                  </a:lnTo>
                  <a:lnTo>
                    <a:pt x="804" y="999"/>
                  </a:lnTo>
                  <a:lnTo>
                    <a:pt x="800" y="995"/>
                  </a:lnTo>
                  <a:lnTo>
                    <a:pt x="800" y="997"/>
                  </a:lnTo>
                  <a:lnTo>
                    <a:pt x="800" y="999"/>
                  </a:lnTo>
                  <a:lnTo>
                    <a:pt x="800" y="999"/>
                  </a:lnTo>
                  <a:lnTo>
                    <a:pt x="802" y="1000"/>
                  </a:lnTo>
                  <a:lnTo>
                    <a:pt x="802" y="1004"/>
                  </a:lnTo>
                  <a:lnTo>
                    <a:pt x="800" y="1006"/>
                  </a:lnTo>
                  <a:lnTo>
                    <a:pt x="798" y="1006"/>
                  </a:lnTo>
                  <a:lnTo>
                    <a:pt x="795" y="1008"/>
                  </a:lnTo>
                  <a:lnTo>
                    <a:pt x="791" y="1009"/>
                  </a:lnTo>
                  <a:lnTo>
                    <a:pt x="789" y="1009"/>
                  </a:lnTo>
                  <a:lnTo>
                    <a:pt x="787" y="1008"/>
                  </a:lnTo>
                  <a:lnTo>
                    <a:pt x="787" y="1006"/>
                  </a:lnTo>
                  <a:lnTo>
                    <a:pt x="787" y="1004"/>
                  </a:lnTo>
                  <a:lnTo>
                    <a:pt x="787" y="1002"/>
                  </a:lnTo>
                  <a:lnTo>
                    <a:pt x="787" y="1000"/>
                  </a:lnTo>
                  <a:lnTo>
                    <a:pt x="786" y="1000"/>
                  </a:lnTo>
                  <a:lnTo>
                    <a:pt x="780" y="999"/>
                  </a:lnTo>
                  <a:lnTo>
                    <a:pt x="778" y="999"/>
                  </a:lnTo>
                  <a:lnTo>
                    <a:pt x="777" y="997"/>
                  </a:lnTo>
                  <a:lnTo>
                    <a:pt x="775" y="995"/>
                  </a:lnTo>
                  <a:lnTo>
                    <a:pt x="771" y="995"/>
                  </a:lnTo>
                  <a:lnTo>
                    <a:pt x="769" y="991"/>
                  </a:lnTo>
                  <a:lnTo>
                    <a:pt x="771" y="990"/>
                  </a:lnTo>
                  <a:lnTo>
                    <a:pt x="771" y="986"/>
                  </a:lnTo>
                  <a:lnTo>
                    <a:pt x="769" y="984"/>
                  </a:lnTo>
                  <a:lnTo>
                    <a:pt x="768" y="982"/>
                  </a:lnTo>
                  <a:lnTo>
                    <a:pt x="768" y="982"/>
                  </a:lnTo>
                  <a:lnTo>
                    <a:pt x="764" y="982"/>
                  </a:lnTo>
                  <a:lnTo>
                    <a:pt x="762" y="982"/>
                  </a:lnTo>
                  <a:lnTo>
                    <a:pt x="762" y="981"/>
                  </a:lnTo>
                  <a:lnTo>
                    <a:pt x="760" y="981"/>
                  </a:lnTo>
                  <a:lnTo>
                    <a:pt x="760" y="979"/>
                  </a:lnTo>
                  <a:lnTo>
                    <a:pt x="759" y="979"/>
                  </a:lnTo>
                  <a:lnTo>
                    <a:pt x="759" y="979"/>
                  </a:lnTo>
                  <a:lnTo>
                    <a:pt x="762" y="979"/>
                  </a:lnTo>
                  <a:lnTo>
                    <a:pt x="762" y="979"/>
                  </a:lnTo>
                  <a:lnTo>
                    <a:pt x="764" y="979"/>
                  </a:lnTo>
                  <a:lnTo>
                    <a:pt x="766" y="977"/>
                  </a:lnTo>
                  <a:lnTo>
                    <a:pt x="768" y="975"/>
                  </a:lnTo>
                  <a:lnTo>
                    <a:pt x="769" y="973"/>
                  </a:lnTo>
                  <a:lnTo>
                    <a:pt x="769" y="972"/>
                  </a:lnTo>
                  <a:lnTo>
                    <a:pt x="768" y="970"/>
                  </a:lnTo>
                  <a:lnTo>
                    <a:pt x="768" y="966"/>
                  </a:lnTo>
                  <a:lnTo>
                    <a:pt x="762" y="963"/>
                  </a:lnTo>
                  <a:lnTo>
                    <a:pt x="762" y="963"/>
                  </a:lnTo>
                  <a:lnTo>
                    <a:pt x="764" y="961"/>
                  </a:lnTo>
                  <a:lnTo>
                    <a:pt x="766" y="961"/>
                  </a:lnTo>
                  <a:lnTo>
                    <a:pt x="768" y="959"/>
                  </a:lnTo>
                  <a:lnTo>
                    <a:pt x="769" y="959"/>
                  </a:lnTo>
                  <a:lnTo>
                    <a:pt x="771" y="957"/>
                  </a:lnTo>
                  <a:lnTo>
                    <a:pt x="769" y="954"/>
                  </a:lnTo>
                  <a:lnTo>
                    <a:pt x="769" y="954"/>
                  </a:lnTo>
                  <a:lnTo>
                    <a:pt x="768" y="955"/>
                  </a:lnTo>
                  <a:lnTo>
                    <a:pt x="766" y="955"/>
                  </a:lnTo>
                  <a:lnTo>
                    <a:pt x="762" y="955"/>
                  </a:lnTo>
                  <a:lnTo>
                    <a:pt x="762" y="955"/>
                  </a:lnTo>
                  <a:lnTo>
                    <a:pt x="760" y="955"/>
                  </a:lnTo>
                  <a:lnTo>
                    <a:pt x="759" y="954"/>
                  </a:lnTo>
                  <a:lnTo>
                    <a:pt x="760" y="952"/>
                  </a:lnTo>
                  <a:lnTo>
                    <a:pt x="764" y="952"/>
                  </a:lnTo>
                  <a:lnTo>
                    <a:pt x="766" y="950"/>
                  </a:lnTo>
                  <a:lnTo>
                    <a:pt x="768" y="948"/>
                  </a:lnTo>
                  <a:lnTo>
                    <a:pt x="768" y="946"/>
                  </a:lnTo>
                  <a:lnTo>
                    <a:pt x="768" y="944"/>
                  </a:lnTo>
                  <a:lnTo>
                    <a:pt x="768" y="944"/>
                  </a:lnTo>
                  <a:lnTo>
                    <a:pt x="768" y="943"/>
                  </a:lnTo>
                  <a:lnTo>
                    <a:pt x="766" y="943"/>
                  </a:lnTo>
                  <a:lnTo>
                    <a:pt x="766" y="941"/>
                  </a:lnTo>
                  <a:lnTo>
                    <a:pt x="766" y="941"/>
                  </a:lnTo>
                  <a:lnTo>
                    <a:pt x="766" y="939"/>
                  </a:lnTo>
                  <a:lnTo>
                    <a:pt x="764" y="937"/>
                  </a:lnTo>
                  <a:lnTo>
                    <a:pt x="766" y="937"/>
                  </a:lnTo>
                  <a:lnTo>
                    <a:pt x="766" y="937"/>
                  </a:lnTo>
                  <a:lnTo>
                    <a:pt x="764" y="937"/>
                  </a:lnTo>
                  <a:lnTo>
                    <a:pt x="764" y="937"/>
                  </a:lnTo>
                  <a:lnTo>
                    <a:pt x="764" y="937"/>
                  </a:lnTo>
                  <a:lnTo>
                    <a:pt x="762" y="935"/>
                  </a:lnTo>
                  <a:lnTo>
                    <a:pt x="762" y="934"/>
                  </a:lnTo>
                  <a:lnTo>
                    <a:pt x="760" y="932"/>
                  </a:lnTo>
                  <a:lnTo>
                    <a:pt x="759" y="930"/>
                  </a:lnTo>
                  <a:lnTo>
                    <a:pt x="757" y="930"/>
                  </a:lnTo>
                  <a:lnTo>
                    <a:pt x="757" y="926"/>
                  </a:lnTo>
                  <a:lnTo>
                    <a:pt x="759" y="926"/>
                  </a:lnTo>
                  <a:lnTo>
                    <a:pt x="760" y="926"/>
                  </a:lnTo>
                  <a:lnTo>
                    <a:pt x="760" y="925"/>
                  </a:lnTo>
                  <a:lnTo>
                    <a:pt x="762" y="921"/>
                  </a:lnTo>
                  <a:lnTo>
                    <a:pt x="760" y="921"/>
                  </a:lnTo>
                  <a:lnTo>
                    <a:pt x="759" y="921"/>
                  </a:lnTo>
                  <a:lnTo>
                    <a:pt x="759" y="919"/>
                  </a:lnTo>
                  <a:lnTo>
                    <a:pt x="760" y="917"/>
                  </a:lnTo>
                  <a:lnTo>
                    <a:pt x="760" y="916"/>
                  </a:lnTo>
                  <a:lnTo>
                    <a:pt x="760" y="914"/>
                  </a:lnTo>
                  <a:lnTo>
                    <a:pt x="755" y="914"/>
                  </a:lnTo>
                  <a:lnTo>
                    <a:pt x="755" y="912"/>
                  </a:lnTo>
                  <a:lnTo>
                    <a:pt x="755" y="908"/>
                  </a:lnTo>
                  <a:lnTo>
                    <a:pt x="753" y="908"/>
                  </a:lnTo>
                  <a:lnTo>
                    <a:pt x="753" y="907"/>
                  </a:lnTo>
                  <a:lnTo>
                    <a:pt x="753" y="907"/>
                  </a:lnTo>
                  <a:lnTo>
                    <a:pt x="755" y="907"/>
                  </a:lnTo>
                  <a:lnTo>
                    <a:pt x="755" y="905"/>
                  </a:lnTo>
                  <a:lnTo>
                    <a:pt x="755" y="903"/>
                  </a:lnTo>
                  <a:lnTo>
                    <a:pt x="755" y="903"/>
                  </a:lnTo>
                  <a:lnTo>
                    <a:pt x="753" y="901"/>
                  </a:lnTo>
                  <a:lnTo>
                    <a:pt x="753" y="899"/>
                  </a:lnTo>
                  <a:lnTo>
                    <a:pt x="751" y="899"/>
                  </a:lnTo>
                  <a:lnTo>
                    <a:pt x="753" y="898"/>
                  </a:lnTo>
                  <a:lnTo>
                    <a:pt x="751" y="898"/>
                  </a:lnTo>
                  <a:lnTo>
                    <a:pt x="750" y="898"/>
                  </a:lnTo>
                  <a:lnTo>
                    <a:pt x="748" y="896"/>
                  </a:lnTo>
                  <a:lnTo>
                    <a:pt x="748" y="894"/>
                  </a:lnTo>
                  <a:lnTo>
                    <a:pt x="748" y="894"/>
                  </a:lnTo>
                  <a:lnTo>
                    <a:pt x="746" y="894"/>
                  </a:lnTo>
                  <a:lnTo>
                    <a:pt x="746" y="894"/>
                  </a:lnTo>
                  <a:lnTo>
                    <a:pt x="744" y="892"/>
                  </a:lnTo>
                  <a:lnTo>
                    <a:pt x="744" y="888"/>
                  </a:lnTo>
                  <a:lnTo>
                    <a:pt x="746" y="888"/>
                  </a:lnTo>
                  <a:lnTo>
                    <a:pt x="746" y="885"/>
                  </a:lnTo>
                  <a:lnTo>
                    <a:pt x="744" y="883"/>
                  </a:lnTo>
                  <a:lnTo>
                    <a:pt x="744" y="883"/>
                  </a:lnTo>
                  <a:lnTo>
                    <a:pt x="737" y="881"/>
                  </a:lnTo>
                  <a:lnTo>
                    <a:pt x="737" y="879"/>
                  </a:lnTo>
                  <a:lnTo>
                    <a:pt x="741" y="879"/>
                  </a:lnTo>
                  <a:lnTo>
                    <a:pt x="741" y="879"/>
                  </a:lnTo>
                  <a:lnTo>
                    <a:pt x="741" y="878"/>
                  </a:lnTo>
                  <a:lnTo>
                    <a:pt x="741" y="878"/>
                  </a:lnTo>
                  <a:lnTo>
                    <a:pt x="739" y="878"/>
                  </a:lnTo>
                  <a:lnTo>
                    <a:pt x="741" y="878"/>
                  </a:lnTo>
                  <a:lnTo>
                    <a:pt x="741" y="878"/>
                  </a:lnTo>
                  <a:lnTo>
                    <a:pt x="742" y="876"/>
                  </a:lnTo>
                  <a:lnTo>
                    <a:pt x="742" y="876"/>
                  </a:lnTo>
                  <a:lnTo>
                    <a:pt x="744" y="878"/>
                  </a:lnTo>
                  <a:lnTo>
                    <a:pt x="744" y="878"/>
                  </a:lnTo>
                  <a:lnTo>
                    <a:pt x="746" y="878"/>
                  </a:lnTo>
                  <a:lnTo>
                    <a:pt x="746" y="878"/>
                  </a:lnTo>
                  <a:lnTo>
                    <a:pt x="746" y="874"/>
                  </a:lnTo>
                  <a:lnTo>
                    <a:pt x="746" y="872"/>
                  </a:lnTo>
                  <a:lnTo>
                    <a:pt x="750" y="872"/>
                  </a:lnTo>
                  <a:lnTo>
                    <a:pt x="753" y="874"/>
                  </a:lnTo>
                  <a:lnTo>
                    <a:pt x="755" y="874"/>
                  </a:lnTo>
                  <a:lnTo>
                    <a:pt x="755" y="872"/>
                  </a:lnTo>
                  <a:lnTo>
                    <a:pt x="755" y="870"/>
                  </a:lnTo>
                  <a:lnTo>
                    <a:pt x="755" y="870"/>
                  </a:lnTo>
                  <a:lnTo>
                    <a:pt x="753" y="869"/>
                  </a:lnTo>
                  <a:lnTo>
                    <a:pt x="753" y="869"/>
                  </a:lnTo>
                  <a:lnTo>
                    <a:pt x="755" y="867"/>
                  </a:lnTo>
                  <a:lnTo>
                    <a:pt x="757" y="865"/>
                  </a:lnTo>
                  <a:lnTo>
                    <a:pt x="759" y="861"/>
                  </a:lnTo>
                  <a:lnTo>
                    <a:pt x="759" y="858"/>
                  </a:lnTo>
                  <a:lnTo>
                    <a:pt x="760" y="856"/>
                  </a:lnTo>
                  <a:lnTo>
                    <a:pt x="760" y="856"/>
                  </a:lnTo>
                  <a:lnTo>
                    <a:pt x="760" y="854"/>
                  </a:lnTo>
                  <a:lnTo>
                    <a:pt x="759" y="851"/>
                  </a:lnTo>
                  <a:lnTo>
                    <a:pt x="759" y="849"/>
                  </a:lnTo>
                  <a:lnTo>
                    <a:pt x="759" y="847"/>
                  </a:lnTo>
                  <a:lnTo>
                    <a:pt x="757" y="847"/>
                  </a:lnTo>
                  <a:lnTo>
                    <a:pt x="757" y="845"/>
                  </a:lnTo>
                  <a:lnTo>
                    <a:pt x="757" y="845"/>
                  </a:lnTo>
                  <a:lnTo>
                    <a:pt x="759" y="843"/>
                  </a:lnTo>
                  <a:lnTo>
                    <a:pt x="759" y="843"/>
                  </a:lnTo>
                  <a:lnTo>
                    <a:pt x="759" y="842"/>
                  </a:lnTo>
                  <a:lnTo>
                    <a:pt x="759" y="840"/>
                  </a:lnTo>
                  <a:lnTo>
                    <a:pt x="757" y="840"/>
                  </a:lnTo>
                  <a:lnTo>
                    <a:pt x="755" y="840"/>
                  </a:lnTo>
                  <a:lnTo>
                    <a:pt x="757" y="840"/>
                  </a:lnTo>
                  <a:lnTo>
                    <a:pt x="755" y="834"/>
                  </a:lnTo>
                  <a:lnTo>
                    <a:pt x="755" y="834"/>
                  </a:lnTo>
                  <a:lnTo>
                    <a:pt x="755" y="834"/>
                  </a:lnTo>
                  <a:lnTo>
                    <a:pt x="755" y="829"/>
                  </a:lnTo>
                  <a:lnTo>
                    <a:pt x="757" y="831"/>
                  </a:lnTo>
                  <a:lnTo>
                    <a:pt x="760" y="834"/>
                  </a:lnTo>
                  <a:lnTo>
                    <a:pt x="766" y="842"/>
                  </a:lnTo>
                  <a:lnTo>
                    <a:pt x="768" y="843"/>
                  </a:lnTo>
                  <a:lnTo>
                    <a:pt x="768" y="842"/>
                  </a:lnTo>
                  <a:lnTo>
                    <a:pt x="769" y="842"/>
                  </a:lnTo>
                  <a:lnTo>
                    <a:pt x="769" y="840"/>
                  </a:lnTo>
                  <a:lnTo>
                    <a:pt x="768" y="838"/>
                  </a:lnTo>
                  <a:lnTo>
                    <a:pt x="766" y="836"/>
                  </a:lnTo>
                  <a:lnTo>
                    <a:pt x="766" y="836"/>
                  </a:lnTo>
                  <a:lnTo>
                    <a:pt x="764" y="834"/>
                  </a:lnTo>
                  <a:lnTo>
                    <a:pt x="764" y="832"/>
                  </a:lnTo>
                  <a:lnTo>
                    <a:pt x="766" y="832"/>
                  </a:lnTo>
                  <a:lnTo>
                    <a:pt x="766" y="831"/>
                  </a:lnTo>
                  <a:lnTo>
                    <a:pt x="766" y="829"/>
                  </a:lnTo>
                  <a:lnTo>
                    <a:pt x="766" y="829"/>
                  </a:lnTo>
                  <a:lnTo>
                    <a:pt x="766" y="827"/>
                  </a:lnTo>
                  <a:lnTo>
                    <a:pt x="764" y="827"/>
                  </a:lnTo>
                  <a:lnTo>
                    <a:pt x="764" y="827"/>
                  </a:lnTo>
                  <a:lnTo>
                    <a:pt x="762" y="825"/>
                  </a:lnTo>
                  <a:lnTo>
                    <a:pt x="764" y="822"/>
                  </a:lnTo>
                  <a:lnTo>
                    <a:pt x="764" y="822"/>
                  </a:lnTo>
                  <a:lnTo>
                    <a:pt x="764" y="820"/>
                  </a:lnTo>
                  <a:lnTo>
                    <a:pt x="764" y="818"/>
                  </a:lnTo>
                  <a:lnTo>
                    <a:pt x="764" y="818"/>
                  </a:lnTo>
                  <a:lnTo>
                    <a:pt x="764" y="818"/>
                  </a:lnTo>
                  <a:lnTo>
                    <a:pt x="762" y="818"/>
                  </a:lnTo>
                  <a:lnTo>
                    <a:pt x="762" y="818"/>
                  </a:lnTo>
                  <a:lnTo>
                    <a:pt x="760" y="816"/>
                  </a:lnTo>
                  <a:lnTo>
                    <a:pt x="760" y="816"/>
                  </a:lnTo>
                  <a:lnTo>
                    <a:pt x="759" y="816"/>
                  </a:lnTo>
                  <a:lnTo>
                    <a:pt x="757" y="818"/>
                  </a:lnTo>
                  <a:lnTo>
                    <a:pt x="757" y="818"/>
                  </a:lnTo>
                  <a:lnTo>
                    <a:pt x="757" y="818"/>
                  </a:lnTo>
                  <a:lnTo>
                    <a:pt x="757" y="816"/>
                  </a:lnTo>
                  <a:lnTo>
                    <a:pt x="757" y="814"/>
                  </a:lnTo>
                  <a:lnTo>
                    <a:pt x="757" y="814"/>
                  </a:lnTo>
                  <a:lnTo>
                    <a:pt x="755" y="814"/>
                  </a:lnTo>
                  <a:lnTo>
                    <a:pt x="755" y="813"/>
                  </a:lnTo>
                  <a:lnTo>
                    <a:pt x="755" y="813"/>
                  </a:lnTo>
                  <a:lnTo>
                    <a:pt x="757" y="811"/>
                  </a:lnTo>
                  <a:lnTo>
                    <a:pt x="757" y="809"/>
                  </a:lnTo>
                  <a:lnTo>
                    <a:pt x="757" y="807"/>
                  </a:lnTo>
                  <a:lnTo>
                    <a:pt x="757" y="807"/>
                  </a:lnTo>
                  <a:lnTo>
                    <a:pt x="755" y="804"/>
                  </a:lnTo>
                  <a:lnTo>
                    <a:pt x="753" y="804"/>
                  </a:lnTo>
                  <a:lnTo>
                    <a:pt x="753" y="802"/>
                  </a:lnTo>
                  <a:lnTo>
                    <a:pt x="751" y="800"/>
                  </a:lnTo>
                  <a:lnTo>
                    <a:pt x="750" y="798"/>
                  </a:lnTo>
                  <a:lnTo>
                    <a:pt x="750" y="795"/>
                  </a:lnTo>
                  <a:lnTo>
                    <a:pt x="748" y="793"/>
                  </a:lnTo>
                  <a:lnTo>
                    <a:pt x="748" y="795"/>
                  </a:lnTo>
                  <a:lnTo>
                    <a:pt x="746" y="793"/>
                  </a:lnTo>
                  <a:lnTo>
                    <a:pt x="737" y="786"/>
                  </a:lnTo>
                  <a:lnTo>
                    <a:pt x="735" y="786"/>
                  </a:lnTo>
                  <a:lnTo>
                    <a:pt x="735" y="786"/>
                  </a:lnTo>
                  <a:lnTo>
                    <a:pt x="733" y="784"/>
                  </a:lnTo>
                  <a:lnTo>
                    <a:pt x="730" y="784"/>
                  </a:lnTo>
                  <a:lnTo>
                    <a:pt x="728" y="784"/>
                  </a:lnTo>
                  <a:lnTo>
                    <a:pt x="728" y="782"/>
                  </a:lnTo>
                  <a:lnTo>
                    <a:pt x="730" y="782"/>
                  </a:lnTo>
                  <a:lnTo>
                    <a:pt x="730" y="780"/>
                  </a:lnTo>
                  <a:lnTo>
                    <a:pt x="730" y="778"/>
                  </a:lnTo>
                  <a:lnTo>
                    <a:pt x="730" y="778"/>
                  </a:lnTo>
                  <a:lnTo>
                    <a:pt x="728" y="776"/>
                  </a:lnTo>
                  <a:lnTo>
                    <a:pt x="726" y="776"/>
                  </a:lnTo>
                  <a:lnTo>
                    <a:pt x="726" y="776"/>
                  </a:lnTo>
                  <a:lnTo>
                    <a:pt x="721" y="775"/>
                  </a:lnTo>
                  <a:lnTo>
                    <a:pt x="719" y="776"/>
                  </a:lnTo>
                  <a:lnTo>
                    <a:pt x="717" y="776"/>
                  </a:lnTo>
                  <a:lnTo>
                    <a:pt x="717" y="778"/>
                  </a:lnTo>
                  <a:lnTo>
                    <a:pt x="717" y="778"/>
                  </a:lnTo>
                  <a:lnTo>
                    <a:pt x="715" y="776"/>
                  </a:lnTo>
                  <a:lnTo>
                    <a:pt x="715" y="776"/>
                  </a:lnTo>
                  <a:lnTo>
                    <a:pt x="715" y="775"/>
                  </a:lnTo>
                  <a:lnTo>
                    <a:pt x="715" y="775"/>
                  </a:lnTo>
                  <a:lnTo>
                    <a:pt x="715" y="773"/>
                  </a:lnTo>
                  <a:lnTo>
                    <a:pt x="703" y="767"/>
                  </a:lnTo>
                  <a:lnTo>
                    <a:pt x="703" y="767"/>
                  </a:lnTo>
                  <a:lnTo>
                    <a:pt x="703" y="767"/>
                  </a:lnTo>
                  <a:lnTo>
                    <a:pt x="703" y="766"/>
                  </a:lnTo>
                  <a:lnTo>
                    <a:pt x="701" y="766"/>
                  </a:lnTo>
                  <a:lnTo>
                    <a:pt x="695" y="767"/>
                  </a:lnTo>
                  <a:lnTo>
                    <a:pt x="686" y="767"/>
                  </a:lnTo>
                  <a:lnTo>
                    <a:pt x="688" y="766"/>
                  </a:lnTo>
                  <a:lnTo>
                    <a:pt x="690" y="764"/>
                  </a:lnTo>
                  <a:lnTo>
                    <a:pt x="695" y="764"/>
                  </a:lnTo>
                  <a:lnTo>
                    <a:pt x="703" y="764"/>
                  </a:lnTo>
                  <a:lnTo>
                    <a:pt x="704" y="762"/>
                  </a:lnTo>
                  <a:lnTo>
                    <a:pt x="703" y="760"/>
                  </a:lnTo>
                  <a:lnTo>
                    <a:pt x="699" y="758"/>
                  </a:lnTo>
                  <a:lnTo>
                    <a:pt x="697" y="757"/>
                  </a:lnTo>
                  <a:lnTo>
                    <a:pt x="699" y="755"/>
                  </a:lnTo>
                  <a:lnTo>
                    <a:pt x="706" y="755"/>
                  </a:lnTo>
                  <a:lnTo>
                    <a:pt x="708" y="753"/>
                  </a:lnTo>
                  <a:lnTo>
                    <a:pt x="706" y="751"/>
                  </a:lnTo>
                  <a:lnTo>
                    <a:pt x="703" y="751"/>
                  </a:lnTo>
                  <a:lnTo>
                    <a:pt x="701" y="749"/>
                  </a:lnTo>
                  <a:lnTo>
                    <a:pt x="701" y="748"/>
                  </a:lnTo>
                  <a:lnTo>
                    <a:pt x="703" y="748"/>
                  </a:lnTo>
                  <a:lnTo>
                    <a:pt x="703" y="748"/>
                  </a:lnTo>
                  <a:lnTo>
                    <a:pt x="703" y="746"/>
                  </a:lnTo>
                  <a:lnTo>
                    <a:pt x="701" y="744"/>
                  </a:lnTo>
                  <a:lnTo>
                    <a:pt x="701" y="744"/>
                  </a:lnTo>
                  <a:lnTo>
                    <a:pt x="697" y="748"/>
                  </a:lnTo>
                  <a:lnTo>
                    <a:pt x="697" y="749"/>
                  </a:lnTo>
                  <a:lnTo>
                    <a:pt x="688" y="748"/>
                  </a:lnTo>
                  <a:lnTo>
                    <a:pt x="688" y="746"/>
                  </a:lnTo>
                  <a:lnTo>
                    <a:pt x="686" y="744"/>
                  </a:lnTo>
                  <a:lnTo>
                    <a:pt x="686" y="744"/>
                  </a:lnTo>
                  <a:lnTo>
                    <a:pt x="686" y="744"/>
                  </a:lnTo>
                  <a:lnTo>
                    <a:pt x="686" y="742"/>
                  </a:lnTo>
                  <a:lnTo>
                    <a:pt x="686" y="742"/>
                  </a:lnTo>
                  <a:lnTo>
                    <a:pt x="686" y="742"/>
                  </a:lnTo>
                  <a:lnTo>
                    <a:pt x="683" y="740"/>
                  </a:lnTo>
                  <a:lnTo>
                    <a:pt x="681" y="740"/>
                  </a:lnTo>
                  <a:lnTo>
                    <a:pt x="681" y="740"/>
                  </a:lnTo>
                  <a:lnTo>
                    <a:pt x="675" y="744"/>
                  </a:lnTo>
                  <a:lnTo>
                    <a:pt x="674" y="744"/>
                  </a:lnTo>
                  <a:lnTo>
                    <a:pt x="670" y="742"/>
                  </a:lnTo>
                  <a:lnTo>
                    <a:pt x="668" y="740"/>
                  </a:lnTo>
                  <a:lnTo>
                    <a:pt x="670" y="739"/>
                  </a:lnTo>
                  <a:lnTo>
                    <a:pt x="672" y="739"/>
                  </a:lnTo>
                  <a:lnTo>
                    <a:pt x="675" y="737"/>
                  </a:lnTo>
                  <a:lnTo>
                    <a:pt x="677" y="739"/>
                  </a:lnTo>
                  <a:lnTo>
                    <a:pt x="679" y="737"/>
                  </a:lnTo>
                  <a:lnTo>
                    <a:pt x="679" y="737"/>
                  </a:lnTo>
                  <a:lnTo>
                    <a:pt x="681" y="737"/>
                  </a:lnTo>
                  <a:lnTo>
                    <a:pt x="681" y="737"/>
                  </a:lnTo>
                  <a:lnTo>
                    <a:pt x="679" y="735"/>
                  </a:lnTo>
                  <a:lnTo>
                    <a:pt x="679" y="735"/>
                  </a:lnTo>
                  <a:lnTo>
                    <a:pt x="679" y="735"/>
                  </a:lnTo>
                  <a:lnTo>
                    <a:pt x="681" y="735"/>
                  </a:lnTo>
                  <a:lnTo>
                    <a:pt x="695" y="742"/>
                  </a:lnTo>
                  <a:lnTo>
                    <a:pt x="697" y="740"/>
                  </a:lnTo>
                  <a:lnTo>
                    <a:pt x="697" y="739"/>
                  </a:lnTo>
                  <a:lnTo>
                    <a:pt x="695" y="739"/>
                  </a:lnTo>
                  <a:lnTo>
                    <a:pt x="695" y="737"/>
                  </a:lnTo>
                  <a:lnTo>
                    <a:pt x="694" y="737"/>
                  </a:lnTo>
                  <a:lnTo>
                    <a:pt x="694" y="735"/>
                  </a:lnTo>
                  <a:lnTo>
                    <a:pt x="692" y="733"/>
                  </a:lnTo>
                  <a:lnTo>
                    <a:pt x="685" y="730"/>
                  </a:lnTo>
                  <a:lnTo>
                    <a:pt x="683" y="730"/>
                  </a:lnTo>
                  <a:lnTo>
                    <a:pt x="683" y="730"/>
                  </a:lnTo>
                  <a:lnTo>
                    <a:pt x="683" y="730"/>
                  </a:lnTo>
                  <a:lnTo>
                    <a:pt x="683" y="731"/>
                  </a:lnTo>
                  <a:lnTo>
                    <a:pt x="683" y="731"/>
                  </a:lnTo>
                  <a:lnTo>
                    <a:pt x="681" y="731"/>
                  </a:lnTo>
                  <a:lnTo>
                    <a:pt x="681" y="731"/>
                  </a:lnTo>
                  <a:lnTo>
                    <a:pt x="677" y="731"/>
                  </a:lnTo>
                  <a:lnTo>
                    <a:pt x="677" y="733"/>
                  </a:lnTo>
                  <a:lnTo>
                    <a:pt x="675" y="733"/>
                  </a:lnTo>
                  <a:lnTo>
                    <a:pt x="677" y="735"/>
                  </a:lnTo>
                  <a:lnTo>
                    <a:pt x="666" y="735"/>
                  </a:lnTo>
                  <a:lnTo>
                    <a:pt x="665" y="731"/>
                  </a:lnTo>
                  <a:lnTo>
                    <a:pt x="668" y="731"/>
                  </a:lnTo>
                  <a:lnTo>
                    <a:pt x="670" y="731"/>
                  </a:lnTo>
                  <a:lnTo>
                    <a:pt x="672" y="733"/>
                  </a:lnTo>
                  <a:lnTo>
                    <a:pt x="674" y="733"/>
                  </a:lnTo>
                  <a:lnTo>
                    <a:pt x="674" y="731"/>
                  </a:lnTo>
                  <a:lnTo>
                    <a:pt x="675" y="730"/>
                  </a:lnTo>
                  <a:lnTo>
                    <a:pt x="677" y="728"/>
                  </a:lnTo>
                  <a:lnTo>
                    <a:pt x="677" y="726"/>
                  </a:lnTo>
                  <a:lnTo>
                    <a:pt x="679" y="726"/>
                  </a:lnTo>
                  <a:lnTo>
                    <a:pt x="683" y="726"/>
                  </a:lnTo>
                  <a:lnTo>
                    <a:pt x="686" y="728"/>
                  </a:lnTo>
                  <a:lnTo>
                    <a:pt x="686" y="728"/>
                  </a:lnTo>
                  <a:lnTo>
                    <a:pt x="688" y="726"/>
                  </a:lnTo>
                  <a:lnTo>
                    <a:pt x="686" y="724"/>
                  </a:lnTo>
                  <a:lnTo>
                    <a:pt x="681" y="720"/>
                  </a:lnTo>
                  <a:lnTo>
                    <a:pt x="670" y="720"/>
                  </a:lnTo>
                  <a:lnTo>
                    <a:pt x="659" y="713"/>
                  </a:lnTo>
                  <a:lnTo>
                    <a:pt x="661" y="715"/>
                  </a:lnTo>
                  <a:lnTo>
                    <a:pt x="666" y="715"/>
                  </a:lnTo>
                  <a:lnTo>
                    <a:pt x="668" y="713"/>
                  </a:lnTo>
                  <a:lnTo>
                    <a:pt x="668" y="713"/>
                  </a:lnTo>
                  <a:lnTo>
                    <a:pt x="666" y="710"/>
                  </a:lnTo>
                  <a:lnTo>
                    <a:pt x="666" y="710"/>
                  </a:lnTo>
                  <a:lnTo>
                    <a:pt x="666" y="710"/>
                  </a:lnTo>
                  <a:lnTo>
                    <a:pt x="656" y="706"/>
                  </a:lnTo>
                  <a:lnTo>
                    <a:pt x="654" y="706"/>
                  </a:lnTo>
                  <a:lnTo>
                    <a:pt x="656" y="702"/>
                  </a:lnTo>
                  <a:lnTo>
                    <a:pt x="654" y="701"/>
                  </a:lnTo>
                  <a:lnTo>
                    <a:pt x="650" y="699"/>
                  </a:lnTo>
                  <a:lnTo>
                    <a:pt x="648" y="695"/>
                  </a:lnTo>
                  <a:lnTo>
                    <a:pt x="647" y="695"/>
                  </a:lnTo>
                  <a:lnTo>
                    <a:pt x="643" y="695"/>
                  </a:lnTo>
                  <a:lnTo>
                    <a:pt x="643" y="695"/>
                  </a:lnTo>
                  <a:lnTo>
                    <a:pt x="645" y="693"/>
                  </a:lnTo>
                  <a:lnTo>
                    <a:pt x="645" y="692"/>
                  </a:lnTo>
                  <a:lnTo>
                    <a:pt x="645" y="690"/>
                  </a:lnTo>
                  <a:lnTo>
                    <a:pt x="645" y="690"/>
                  </a:lnTo>
                  <a:lnTo>
                    <a:pt x="647" y="690"/>
                  </a:lnTo>
                  <a:lnTo>
                    <a:pt x="645" y="688"/>
                  </a:lnTo>
                  <a:lnTo>
                    <a:pt x="641" y="688"/>
                  </a:lnTo>
                  <a:lnTo>
                    <a:pt x="641" y="686"/>
                  </a:lnTo>
                  <a:lnTo>
                    <a:pt x="643" y="686"/>
                  </a:lnTo>
                  <a:lnTo>
                    <a:pt x="647" y="688"/>
                  </a:lnTo>
                  <a:lnTo>
                    <a:pt x="648" y="686"/>
                  </a:lnTo>
                  <a:lnTo>
                    <a:pt x="648" y="684"/>
                  </a:lnTo>
                  <a:lnTo>
                    <a:pt x="648" y="683"/>
                  </a:lnTo>
                  <a:lnTo>
                    <a:pt x="648" y="681"/>
                  </a:lnTo>
                  <a:lnTo>
                    <a:pt x="648" y="679"/>
                  </a:lnTo>
                  <a:lnTo>
                    <a:pt x="647" y="677"/>
                  </a:lnTo>
                  <a:lnTo>
                    <a:pt x="641" y="674"/>
                  </a:lnTo>
                  <a:lnTo>
                    <a:pt x="641" y="674"/>
                  </a:lnTo>
                  <a:lnTo>
                    <a:pt x="639" y="674"/>
                  </a:lnTo>
                  <a:lnTo>
                    <a:pt x="638" y="674"/>
                  </a:lnTo>
                  <a:lnTo>
                    <a:pt x="636" y="672"/>
                  </a:lnTo>
                  <a:lnTo>
                    <a:pt x="638" y="672"/>
                  </a:lnTo>
                  <a:lnTo>
                    <a:pt x="638" y="672"/>
                  </a:lnTo>
                  <a:lnTo>
                    <a:pt x="639" y="672"/>
                  </a:lnTo>
                  <a:lnTo>
                    <a:pt x="638" y="670"/>
                  </a:lnTo>
                  <a:lnTo>
                    <a:pt x="636" y="668"/>
                  </a:lnTo>
                  <a:lnTo>
                    <a:pt x="634" y="664"/>
                  </a:lnTo>
                  <a:lnTo>
                    <a:pt x="632" y="664"/>
                  </a:lnTo>
                  <a:lnTo>
                    <a:pt x="632" y="664"/>
                  </a:lnTo>
                  <a:lnTo>
                    <a:pt x="625" y="666"/>
                  </a:lnTo>
                  <a:lnTo>
                    <a:pt x="616" y="664"/>
                  </a:lnTo>
                  <a:lnTo>
                    <a:pt x="618" y="663"/>
                  </a:lnTo>
                  <a:lnTo>
                    <a:pt x="618" y="661"/>
                  </a:lnTo>
                  <a:lnTo>
                    <a:pt x="614" y="661"/>
                  </a:lnTo>
                  <a:lnTo>
                    <a:pt x="614" y="659"/>
                  </a:lnTo>
                  <a:lnTo>
                    <a:pt x="616" y="659"/>
                  </a:lnTo>
                  <a:lnTo>
                    <a:pt x="618" y="659"/>
                  </a:lnTo>
                  <a:lnTo>
                    <a:pt x="623" y="663"/>
                  </a:lnTo>
                  <a:lnTo>
                    <a:pt x="625" y="663"/>
                  </a:lnTo>
                  <a:lnTo>
                    <a:pt x="630" y="661"/>
                  </a:lnTo>
                  <a:lnTo>
                    <a:pt x="634" y="663"/>
                  </a:lnTo>
                  <a:lnTo>
                    <a:pt x="634" y="663"/>
                  </a:lnTo>
                  <a:lnTo>
                    <a:pt x="636" y="661"/>
                  </a:lnTo>
                  <a:lnTo>
                    <a:pt x="638" y="661"/>
                  </a:lnTo>
                  <a:lnTo>
                    <a:pt x="639" y="661"/>
                  </a:lnTo>
                  <a:lnTo>
                    <a:pt x="641" y="661"/>
                  </a:lnTo>
                  <a:lnTo>
                    <a:pt x="643" y="663"/>
                  </a:lnTo>
                  <a:lnTo>
                    <a:pt x="643" y="664"/>
                  </a:lnTo>
                  <a:lnTo>
                    <a:pt x="654" y="664"/>
                  </a:lnTo>
                  <a:lnTo>
                    <a:pt x="657" y="668"/>
                  </a:lnTo>
                  <a:lnTo>
                    <a:pt x="659" y="670"/>
                  </a:lnTo>
                  <a:lnTo>
                    <a:pt x="661" y="670"/>
                  </a:lnTo>
                  <a:lnTo>
                    <a:pt x="668" y="668"/>
                  </a:lnTo>
                  <a:lnTo>
                    <a:pt x="670" y="670"/>
                  </a:lnTo>
                  <a:lnTo>
                    <a:pt x="668" y="670"/>
                  </a:lnTo>
                  <a:lnTo>
                    <a:pt x="665" y="672"/>
                  </a:lnTo>
                  <a:lnTo>
                    <a:pt x="663" y="674"/>
                  </a:lnTo>
                  <a:lnTo>
                    <a:pt x="661" y="675"/>
                  </a:lnTo>
                  <a:lnTo>
                    <a:pt x="661" y="677"/>
                  </a:lnTo>
                  <a:lnTo>
                    <a:pt x="661" y="679"/>
                  </a:lnTo>
                  <a:lnTo>
                    <a:pt x="663" y="683"/>
                  </a:lnTo>
                  <a:lnTo>
                    <a:pt x="663" y="684"/>
                  </a:lnTo>
                  <a:lnTo>
                    <a:pt x="675" y="699"/>
                  </a:lnTo>
                  <a:lnTo>
                    <a:pt x="695" y="715"/>
                  </a:lnTo>
                  <a:lnTo>
                    <a:pt x="697" y="717"/>
                  </a:lnTo>
                  <a:lnTo>
                    <a:pt x="699" y="715"/>
                  </a:lnTo>
                  <a:lnTo>
                    <a:pt x="699" y="713"/>
                  </a:lnTo>
                  <a:lnTo>
                    <a:pt x="697" y="711"/>
                  </a:lnTo>
                  <a:lnTo>
                    <a:pt x="695" y="710"/>
                  </a:lnTo>
                  <a:lnTo>
                    <a:pt x="697" y="711"/>
                  </a:lnTo>
                  <a:lnTo>
                    <a:pt x="699" y="713"/>
                  </a:lnTo>
                  <a:lnTo>
                    <a:pt x="699" y="713"/>
                  </a:lnTo>
                  <a:lnTo>
                    <a:pt x="699" y="713"/>
                  </a:lnTo>
                  <a:lnTo>
                    <a:pt x="699" y="711"/>
                  </a:lnTo>
                  <a:lnTo>
                    <a:pt x="699" y="711"/>
                  </a:lnTo>
                  <a:lnTo>
                    <a:pt x="697" y="710"/>
                  </a:lnTo>
                  <a:lnTo>
                    <a:pt x="697" y="708"/>
                  </a:lnTo>
                  <a:lnTo>
                    <a:pt x="699" y="710"/>
                  </a:lnTo>
                  <a:lnTo>
                    <a:pt x="701" y="711"/>
                  </a:lnTo>
                  <a:lnTo>
                    <a:pt x="703" y="713"/>
                  </a:lnTo>
                  <a:lnTo>
                    <a:pt x="699" y="710"/>
                  </a:lnTo>
                  <a:lnTo>
                    <a:pt x="697" y="706"/>
                  </a:lnTo>
                  <a:lnTo>
                    <a:pt x="697" y="702"/>
                  </a:lnTo>
                  <a:lnTo>
                    <a:pt x="699" y="704"/>
                  </a:lnTo>
                  <a:lnTo>
                    <a:pt x="699" y="706"/>
                  </a:lnTo>
                  <a:lnTo>
                    <a:pt x="701" y="708"/>
                  </a:lnTo>
                  <a:lnTo>
                    <a:pt x="701" y="706"/>
                  </a:lnTo>
                  <a:lnTo>
                    <a:pt x="701" y="704"/>
                  </a:lnTo>
                  <a:lnTo>
                    <a:pt x="701" y="702"/>
                  </a:lnTo>
                  <a:lnTo>
                    <a:pt x="703" y="704"/>
                  </a:lnTo>
                  <a:lnTo>
                    <a:pt x="703" y="706"/>
                  </a:lnTo>
                  <a:lnTo>
                    <a:pt x="703" y="706"/>
                  </a:lnTo>
                  <a:lnTo>
                    <a:pt x="704" y="706"/>
                  </a:lnTo>
                  <a:lnTo>
                    <a:pt x="706" y="706"/>
                  </a:lnTo>
                  <a:lnTo>
                    <a:pt x="706" y="708"/>
                  </a:lnTo>
                  <a:lnTo>
                    <a:pt x="710" y="711"/>
                  </a:lnTo>
                  <a:lnTo>
                    <a:pt x="710" y="713"/>
                  </a:lnTo>
                  <a:lnTo>
                    <a:pt x="712" y="717"/>
                  </a:lnTo>
                  <a:lnTo>
                    <a:pt x="713" y="720"/>
                  </a:lnTo>
                  <a:lnTo>
                    <a:pt x="713" y="720"/>
                  </a:lnTo>
                  <a:lnTo>
                    <a:pt x="715" y="719"/>
                  </a:lnTo>
                  <a:lnTo>
                    <a:pt x="715" y="719"/>
                  </a:lnTo>
                  <a:lnTo>
                    <a:pt x="715" y="717"/>
                  </a:lnTo>
                  <a:lnTo>
                    <a:pt x="715" y="717"/>
                  </a:lnTo>
                  <a:lnTo>
                    <a:pt x="715" y="719"/>
                  </a:lnTo>
                  <a:lnTo>
                    <a:pt x="717" y="720"/>
                  </a:lnTo>
                  <a:lnTo>
                    <a:pt x="717" y="720"/>
                  </a:lnTo>
                  <a:lnTo>
                    <a:pt x="719" y="720"/>
                  </a:lnTo>
                  <a:lnTo>
                    <a:pt x="722" y="720"/>
                  </a:lnTo>
                  <a:lnTo>
                    <a:pt x="722" y="720"/>
                  </a:lnTo>
                  <a:lnTo>
                    <a:pt x="722" y="719"/>
                  </a:lnTo>
                  <a:lnTo>
                    <a:pt x="722" y="719"/>
                  </a:lnTo>
                  <a:lnTo>
                    <a:pt x="722" y="719"/>
                  </a:lnTo>
                  <a:lnTo>
                    <a:pt x="722" y="720"/>
                  </a:lnTo>
                  <a:lnTo>
                    <a:pt x="724" y="720"/>
                  </a:lnTo>
                  <a:lnTo>
                    <a:pt x="724" y="719"/>
                  </a:lnTo>
                  <a:lnTo>
                    <a:pt x="726" y="717"/>
                  </a:lnTo>
                  <a:lnTo>
                    <a:pt x="726" y="715"/>
                  </a:lnTo>
                  <a:lnTo>
                    <a:pt x="728" y="713"/>
                  </a:lnTo>
                  <a:lnTo>
                    <a:pt x="728" y="711"/>
                  </a:lnTo>
                  <a:lnTo>
                    <a:pt x="728" y="710"/>
                  </a:lnTo>
                  <a:lnTo>
                    <a:pt x="728" y="710"/>
                  </a:lnTo>
                  <a:lnTo>
                    <a:pt x="730" y="710"/>
                  </a:lnTo>
                  <a:lnTo>
                    <a:pt x="730" y="711"/>
                  </a:lnTo>
                  <a:lnTo>
                    <a:pt x="730" y="711"/>
                  </a:lnTo>
                  <a:lnTo>
                    <a:pt x="730" y="713"/>
                  </a:lnTo>
                  <a:lnTo>
                    <a:pt x="730" y="715"/>
                  </a:lnTo>
                  <a:lnTo>
                    <a:pt x="728" y="717"/>
                  </a:lnTo>
                  <a:lnTo>
                    <a:pt x="728" y="719"/>
                  </a:lnTo>
                  <a:lnTo>
                    <a:pt x="726" y="722"/>
                  </a:lnTo>
                  <a:lnTo>
                    <a:pt x="728" y="722"/>
                  </a:lnTo>
                  <a:lnTo>
                    <a:pt x="728" y="722"/>
                  </a:lnTo>
                  <a:lnTo>
                    <a:pt x="728" y="722"/>
                  </a:lnTo>
                  <a:lnTo>
                    <a:pt x="730" y="720"/>
                  </a:lnTo>
                  <a:lnTo>
                    <a:pt x="730" y="720"/>
                  </a:lnTo>
                  <a:lnTo>
                    <a:pt x="730" y="720"/>
                  </a:lnTo>
                  <a:lnTo>
                    <a:pt x="731" y="722"/>
                  </a:lnTo>
                  <a:lnTo>
                    <a:pt x="731" y="722"/>
                  </a:lnTo>
                  <a:lnTo>
                    <a:pt x="735" y="722"/>
                  </a:lnTo>
                  <a:lnTo>
                    <a:pt x="744" y="726"/>
                  </a:lnTo>
                  <a:lnTo>
                    <a:pt x="746" y="726"/>
                  </a:lnTo>
                  <a:lnTo>
                    <a:pt x="746" y="724"/>
                  </a:lnTo>
                  <a:lnTo>
                    <a:pt x="746" y="724"/>
                  </a:lnTo>
                  <a:lnTo>
                    <a:pt x="748" y="724"/>
                  </a:lnTo>
                  <a:lnTo>
                    <a:pt x="748" y="726"/>
                  </a:lnTo>
                  <a:lnTo>
                    <a:pt x="746" y="728"/>
                  </a:lnTo>
                  <a:lnTo>
                    <a:pt x="744" y="728"/>
                  </a:lnTo>
                  <a:lnTo>
                    <a:pt x="742" y="726"/>
                  </a:lnTo>
                  <a:lnTo>
                    <a:pt x="741" y="726"/>
                  </a:lnTo>
                  <a:lnTo>
                    <a:pt x="739" y="728"/>
                  </a:lnTo>
                  <a:lnTo>
                    <a:pt x="741" y="730"/>
                  </a:lnTo>
                  <a:lnTo>
                    <a:pt x="741" y="733"/>
                  </a:lnTo>
                  <a:lnTo>
                    <a:pt x="742" y="739"/>
                  </a:lnTo>
                  <a:lnTo>
                    <a:pt x="746" y="740"/>
                  </a:lnTo>
                  <a:lnTo>
                    <a:pt x="748" y="740"/>
                  </a:lnTo>
                  <a:lnTo>
                    <a:pt x="750" y="739"/>
                  </a:lnTo>
                  <a:lnTo>
                    <a:pt x="753" y="737"/>
                  </a:lnTo>
                  <a:lnTo>
                    <a:pt x="757" y="733"/>
                  </a:lnTo>
                  <a:lnTo>
                    <a:pt x="762" y="730"/>
                  </a:lnTo>
                  <a:lnTo>
                    <a:pt x="766" y="731"/>
                  </a:lnTo>
                  <a:lnTo>
                    <a:pt x="780" y="746"/>
                  </a:lnTo>
                  <a:lnTo>
                    <a:pt x="782" y="748"/>
                  </a:lnTo>
                  <a:lnTo>
                    <a:pt x="787" y="749"/>
                  </a:lnTo>
                  <a:lnTo>
                    <a:pt x="791" y="755"/>
                  </a:lnTo>
                  <a:lnTo>
                    <a:pt x="800" y="758"/>
                  </a:lnTo>
                  <a:lnTo>
                    <a:pt x="806" y="758"/>
                  </a:lnTo>
                  <a:lnTo>
                    <a:pt x="809" y="762"/>
                  </a:lnTo>
                  <a:lnTo>
                    <a:pt x="822" y="764"/>
                  </a:lnTo>
                  <a:lnTo>
                    <a:pt x="834" y="767"/>
                  </a:lnTo>
                  <a:lnTo>
                    <a:pt x="842" y="769"/>
                  </a:lnTo>
                  <a:lnTo>
                    <a:pt x="847" y="769"/>
                  </a:lnTo>
                  <a:lnTo>
                    <a:pt x="852" y="771"/>
                  </a:lnTo>
                  <a:lnTo>
                    <a:pt x="860" y="769"/>
                  </a:lnTo>
                  <a:lnTo>
                    <a:pt x="863" y="771"/>
                  </a:lnTo>
                  <a:lnTo>
                    <a:pt x="865" y="771"/>
                  </a:lnTo>
                  <a:lnTo>
                    <a:pt x="885" y="778"/>
                  </a:lnTo>
                  <a:lnTo>
                    <a:pt x="889" y="782"/>
                  </a:lnTo>
                  <a:lnTo>
                    <a:pt x="894" y="782"/>
                  </a:lnTo>
                  <a:lnTo>
                    <a:pt x="899" y="789"/>
                  </a:lnTo>
                  <a:lnTo>
                    <a:pt x="905" y="791"/>
                  </a:lnTo>
                  <a:lnTo>
                    <a:pt x="912" y="793"/>
                  </a:lnTo>
                  <a:lnTo>
                    <a:pt x="917" y="796"/>
                  </a:lnTo>
                  <a:lnTo>
                    <a:pt x="934" y="798"/>
                  </a:lnTo>
                  <a:lnTo>
                    <a:pt x="950" y="800"/>
                  </a:lnTo>
                  <a:lnTo>
                    <a:pt x="968" y="795"/>
                  </a:lnTo>
                  <a:lnTo>
                    <a:pt x="970" y="793"/>
                  </a:lnTo>
                  <a:lnTo>
                    <a:pt x="970" y="793"/>
                  </a:lnTo>
                  <a:lnTo>
                    <a:pt x="975" y="793"/>
                  </a:lnTo>
                  <a:lnTo>
                    <a:pt x="988" y="789"/>
                  </a:lnTo>
                  <a:lnTo>
                    <a:pt x="992" y="789"/>
                  </a:lnTo>
                  <a:lnTo>
                    <a:pt x="995" y="784"/>
                  </a:lnTo>
                  <a:lnTo>
                    <a:pt x="1006" y="780"/>
                  </a:lnTo>
                  <a:lnTo>
                    <a:pt x="1010" y="778"/>
                  </a:lnTo>
                  <a:lnTo>
                    <a:pt x="1011" y="778"/>
                  </a:lnTo>
                  <a:lnTo>
                    <a:pt x="1013" y="776"/>
                  </a:lnTo>
                  <a:lnTo>
                    <a:pt x="1026" y="771"/>
                  </a:lnTo>
                  <a:lnTo>
                    <a:pt x="1029" y="766"/>
                  </a:lnTo>
                  <a:lnTo>
                    <a:pt x="1037" y="758"/>
                  </a:lnTo>
                  <a:lnTo>
                    <a:pt x="1042" y="758"/>
                  </a:lnTo>
                  <a:lnTo>
                    <a:pt x="1044" y="757"/>
                  </a:lnTo>
                  <a:lnTo>
                    <a:pt x="1047" y="751"/>
                  </a:lnTo>
                  <a:lnTo>
                    <a:pt x="1049" y="749"/>
                  </a:lnTo>
                  <a:lnTo>
                    <a:pt x="1051" y="748"/>
                  </a:lnTo>
                  <a:lnTo>
                    <a:pt x="1051" y="744"/>
                  </a:lnTo>
                  <a:lnTo>
                    <a:pt x="1053" y="744"/>
                  </a:lnTo>
                  <a:lnTo>
                    <a:pt x="1055" y="742"/>
                  </a:lnTo>
                  <a:lnTo>
                    <a:pt x="1057" y="740"/>
                  </a:lnTo>
                  <a:lnTo>
                    <a:pt x="1058" y="739"/>
                  </a:lnTo>
                  <a:lnTo>
                    <a:pt x="1058" y="739"/>
                  </a:lnTo>
                  <a:lnTo>
                    <a:pt x="1057" y="737"/>
                  </a:lnTo>
                  <a:lnTo>
                    <a:pt x="1058" y="735"/>
                  </a:lnTo>
                  <a:lnTo>
                    <a:pt x="1058" y="733"/>
                  </a:lnTo>
                  <a:lnTo>
                    <a:pt x="1058" y="731"/>
                  </a:lnTo>
                  <a:lnTo>
                    <a:pt x="1060" y="731"/>
                  </a:lnTo>
                  <a:lnTo>
                    <a:pt x="1062" y="730"/>
                  </a:lnTo>
                  <a:lnTo>
                    <a:pt x="1062" y="730"/>
                  </a:lnTo>
                  <a:lnTo>
                    <a:pt x="1064" y="728"/>
                  </a:lnTo>
                  <a:lnTo>
                    <a:pt x="1064" y="726"/>
                  </a:lnTo>
                  <a:lnTo>
                    <a:pt x="1067" y="722"/>
                  </a:lnTo>
                  <a:lnTo>
                    <a:pt x="1073" y="713"/>
                  </a:lnTo>
                  <a:lnTo>
                    <a:pt x="1078" y="708"/>
                  </a:lnTo>
                  <a:lnTo>
                    <a:pt x="1080" y="706"/>
                  </a:lnTo>
                  <a:lnTo>
                    <a:pt x="1085" y="693"/>
                  </a:lnTo>
                  <a:lnTo>
                    <a:pt x="1087" y="688"/>
                  </a:lnTo>
                  <a:lnTo>
                    <a:pt x="1087" y="686"/>
                  </a:lnTo>
                  <a:lnTo>
                    <a:pt x="1085" y="684"/>
                  </a:lnTo>
                  <a:lnTo>
                    <a:pt x="1085" y="683"/>
                  </a:lnTo>
                  <a:lnTo>
                    <a:pt x="1085" y="683"/>
                  </a:lnTo>
                  <a:lnTo>
                    <a:pt x="1085" y="681"/>
                  </a:lnTo>
                  <a:lnTo>
                    <a:pt x="1087" y="681"/>
                  </a:lnTo>
                  <a:lnTo>
                    <a:pt x="1087" y="681"/>
                  </a:lnTo>
                  <a:lnTo>
                    <a:pt x="1089" y="681"/>
                  </a:lnTo>
                  <a:lnTo>
                    <a:pt x="1089" y="679"/>
                  </a:lnTo>
                  <a:lnTo>
                    <a:pt x="1089" y="679"/>
                  </a:lnTo>
                  <a:lnTo>
                    <a:pt x="1089" y="677"/>
                  </a:lnTo>
                  <a:lnTo>
                    <a:pt x="1089" y="675"/>
                  </a:lnTo>
                  <a:lnTo>
                    <a:pt x="1089" y="670"/>
                  </a:lnTo>
                  <a:lnTo>
                    <a:pt x="1089" y="668"/>
                  </a:lnTo>
                  <a:lnTo>
                    <a:pt x="1091" y="668"/>
                  </a:lnTo>
                  <a:lnTo>
                    <a:pt x="1091" y="666"/>
                  </a:lnTo>
                  <a:lnTo>
                    <a:pt x="1091" y="664"/>
                  </a:lnTo>
                  <a:lnTo>
                    <a:pt x="1091" y="663"/>
                  </a:lnTo>
                  <a:lnTo>
                    <a:pt x="1089" y="663"/>
                  </a:lnTo>
                  <a:lnTo>
                    <a:pt x="1089" y="661"/>
                  </a:lnTo>
                  <a:lnTo>
                    <a:pt x="1089" y="659"/>
                  </a:lnTo>
                  <a:lnTo>
                    <a:pt x="1089" y="657"/>
                  </a:lnTo>
                  <a:lnTo>
                    <a:pt x="1089" y="655"/>
                  </a:lnTo>
                  <a:lnTo>
                    <a:pt x="1089" y="654"/>
                  </a:lnTo>
                  <a:lnTo>
                    <a:pt x="1089" y="652"/>
                  </a:lnTo>
                  <a:lnTo>
                    <a:pt x="1087" y="652"/>
                  </a:lnTo>
                  <a:lnTo>
                    <a:pt x="1087" y="650"/>
                  </a:lnTo>
                  <a:lnTo>
                    <a:pt x="1085" y="652"/>
                  </a:lnTo>
                  <a:lnTo>
                    <a:pt x="1085" y="652"/>
                  </a:lnTo>
                  <a:lnTo>
                    <a:pt x="1084" y="654"/>
                  </a:lnTo>
                  <a:lnTo>
                    <a:pt x="1078" y="650"/>
                  </a:lnTo>
                  <a:lnTo>
                    <a:pt x="1076" y="648"/>
                  </a:lnTo>
                  <a:lnTo>
                    <a:pt x="1078" y="645"/>
                  </a:lnTo>
                  <a:lnTo>
                    <a:pt x="1078" y="641"/>
                  </a:lnTo>
                  <a:lnTo>
                    <a:pt x="1078" y="637"/>
                  </a:lnTo>
                  <a:lnTo>
                    <a:pt x="1078" y="632"/>
                  </a:lnTo>
                  <a:lnTo>
                    <a:pt x="1078" y="630"/>
                  </a:lnTo>
                  <a:lnTo>
                    <a:pt x="1078" y="628"/>
                  </a:lnTo>
                  <a:lnTo>
                    <a:pt x="1080" y="627"/>
                  </a:lnTo>
                  <a:lnTo>
                    <a:pt x="1078" y="627"/>
                  </a:lnTo>
                  <a:lnTo>
                    <a:pt x="1078" y="623"/>
                  </a:lnTo>
                  <a:lnTo>
                    <a:pt x="1076" y="621"/>
                  </a:lnTo>
                  <a:lnTo>
                    <a:pt x="1075" y="621"/>
                  </a:lnTo>
                  <a:lnTo>
                    <a:pt x="1071" y="621"/>
                  </a:lnTo>
                  <a:lnTo>
                    <a:pt x="1071" y="619"/>
                  </a:lnTo>
                  <a:lnTo>
                    <a:pt x="1071" y="618"/>
                  </a:lnTo>
                  <a:lnTo>
                    <a:pt x="1073" y="614"/>
                  </a:lnTo>
                  <a:lnTo>
                    <a:pt x="1073" y="614"/>
                  </a:lnTo>
                  <a:lnTo>
                    <a:pt x="1073" y="614"/>
                  </a:lnTo>
                  <a:lnTo>
                    <a:pt x="1073" y="612"/>
                  </a:lnTo>
                  <a:lnTo>
                    <a:pt x="1073" y="612"/>
                  </a:lnTo>
                  <a:lnTo>
                    <a:pt x="1073" y="610"/>
                  </a:lnTo>
                  <a:lnTo>
                    <a:pt x="1071" y="608"/>
                  </a:lnTo>
                  <a:lnTo>
                    <a:pt x="1071" y="608"/>
                  </a:lnTo>
                  <a:lnTo>
                    <a:pt x="1073" y="605"/>
                  </a:lnTo>
                  <a:lnTo>
                    <a:pt x="1073" y="603"/>
                  </a:lnTo>
                  <a:lnTo>
                    <a:pt x="1075" y="601"/>
                  </a:lnTo>
                  <a:lnTo>
                    <a:pt x="1075" y="596"/>
                  </a:lnTo>
                  <a:lnTo>
                    <a:pt x="1073" y="592"/>
                  </a:lnTo>
                  <a:lnTo>
                    <a:pt x="1073" y="590"/>
                  </a:lnTo>
                  <a:lnTo>
                    <a:pt x="1069" y="587"/>
                  </a:lnTo>
                  <a:lnTo>
                    <a:pt x="1067" y="585"/>
                  </a:lnTo>
                  <a:lnTo>
                    <a:pt x="1064" y="587"/>
                  </a:lnTo>
                  <a:lnTo>
                    <a:pt x="1062" y="587"/>
                  </a:lnTo>
                  <a:lnTo>
                    <a:pt x="1058" y="581"/>
                  </a:lnTo>
                  <a:lnTo>
                    <a:pt x="1057" y="580"/>
                  </a:lnTo>
                  <a:lnTo>
                    <a:pt x="1057" y="580"/>
                  </a:lnTo>
                  <a:lnTo>
                    <a:pt x="1055" y="578"/>
                  </a:lnTo>
                  <a:lnTo>
                    <a:pt x="1055" y="576"/>
                  </a:lnTo>
                  <a:lnTo>
                    <a:pt x="1055" y="574"/>
                  </a:lnTo>
                  <a:lnTo>
                    <a:pt x="1053" y="576"/>
                  </a:lnTo>
                  <a:lnTo>
                    <a:pt x="1051" y="576"/>
                  </a:lnTo>
                  <a:lnTo>
                    <a:pt x="1051" y="576"/>
                  </a:lnTo>
                  <a:lnTo>
                    <a:pt x="1049" y="576"/>
                  </a:lnTo>
                  <a:lnTo>
                    <a:pt x="1049" y="576"/>
                  </a:lnTo>
                  <a:lnTo>
                    <a:pt x="1049" y="578"/>
                  </a:lnTo>
                  <a:lnTo>
                    <a:pt x="1049" y="578"/>
                  </a:lnTo>
                  <a:lnTo>
                    <a:pt x="1049" y="580"/>
                  </a:lnTo>
                  <a:lnTo>
                    <a:pt x="1049" y="583"/>
                  </a:lnTo>
                  <a:lnTo>
                    <a:pt x="1047" y="583"/>
                  </a:lnTo>
                  <a:lnTo>
                    <a:pt x="1046" y="581"/>
                  </a:lnTo>
                  <a:lnTo>
                    <a:pt x="1040" y="578"/>
                  </a:lnTo>
                  <a:lnTo>
                    <a:pt x="1038" y="571"/>
                  </a:lnTo>
                  <a:lnTo>
                    <a:pt x="1038" y="571"/>
                  </a:lnTo>
                  <a:lnTo>
                    <a:pt x="1040" y="571"/>
                  </a:lnTo>
                  <a:lnTo>
                    <a:pt x="1042" y="571"/>
                  </a:lnTo>
                  <a:lnTo>
                    <a:pt x="1042" y="569"/>
                  </a:lnTo>
                  <a:lnTo>
                    <a:pt x="1042" y="567"/>
                  </a:lnTo>
                  <a:lnTo>
                    <a:pt x="1040" y="563"/>
                  </a:lnTo>
                  <a:lnTo>
                    <a:pt x="1038" y="563"/>
                  </a:lnTo>
                  <a:lnTo>
                    <a:pt x="1038" y="563"/>
                  </a:lnTo>
                  <a:lnTo>
                    <a:pt x="1038" y="563"/>
                  </a:lnTo>
                  <a:lnTo>
                    <a:pt x="1037" y="563"/>
                  </a:lnTo>
                  <a:lnTo>
                    <a:pt x="1037" y="563"/>
                  </a:lnTo>
                  <a:lnTo>
                    <a:pt x="1037" y="562"/>
                  </a:lnTo>
                  <a:lnTo>
                    <a:pt x="1037" y="562"/>
                  </a:lnTo>
                  <a:lnTo>
                    <a:pt x="1029" y="556"/>
                  </a:lnTo>
                  <a:lnTo>
                    <a:pt x="1028" y="554"/>
                  </a:lnTo>
                  <a:lnTo>
                    <a:pt x="1026" y="551"/>
                  </a:lnTo>
                  <a:lnTo>
                    <a:pt x="1024" y="549"/>
                  </a:lnTo>
                  <a:lnTo>
                    <a:pt x="1024" y="549"/>
                  </a:lnTo>
                  <a:lnTo>
                    <a:pt x="1022" y="549"/>
                  </a:lnTo>
                  <a:lnTo>
                    <a:pt x="1022" y="547"/>
                  </a:lnTo>
                  <a:lnTo>
                    <a:pt x="1020" y="547"/>
                  </a:lnTo>
                  <a:lnTo>
                    <a:pt x="1019" y="542"/>
                  </a:lnTo>
                  <a:lnTo>
                    <a:pt x="1019" y="538"/>
                  </a:lnTo>
                  <a:lnTo>
                    <a:pt x="1019" y="536"/>
                  </a:lnTo>
                  <a:lnTo>
                    <a:pt x="1017" y="534"/>
                  </a:lnTo>
                  <a:lnTo>
                    <a:pt x="1017" y="534"/>
                  </a:lnTo>
                  <a:lnTo>
                    <a:pt x="1015" y="533"/>
                  </a:lnTo>
                  <a:lnTo>
                    <a:pt x="1011" y="529"/>
                  </a:lnTo>
                  <a:lnTo>
                    <a:pt x="1010" y="527"/>
                  </a:lnTo>
                  <a:lnTo>
                    <a:pt x="1008" y="527"/>
                  </a:lnTo>
                  <a:lnTo>
                    <a:pt x="1008" y="527"/>
                  </a:lnTo>
                  <a:lnTo>
                    <a:pt x="1008" y="529"/>
                  </a:lnTo>
                  <a:lnTo>
                    <a:pt x="1011" y="533"/>
                  </a:lnTo>
                  <a:lnTo>
                    <a:pt x="1011" y="534"/>
                  </a:lnTo>
                  <a:lnTo>
                    <a:pt x="1013" y="540"/>
                  </a:lnTo>
                  <a:lnTo>
                    <a:pt x="1015" y="542"/>
                  </a:lnTo>
                  <a:lnTo>
                    <a:pt x="1015" y="543"/>
                  </a:lnTo>
                  <a:lnTo>
                    <a:pt x="1015" y="543"/>
                  </a:lnTo>
                  <a:lnTo>
                    <a:pt x="1013" y="545"/>
                  </a:lnTo>
                  <a:lnTo>
                    <a:pt x="1013" y="545"/>
                  </a:lnTo>
                  <a:lnTo>
                    <a:pt x="1013" y="543"/>
                  </a:lnTo>
                  <a:lnTo>
                    <a:pt x="1011" y="543"/>
                  </a:lnTo>
                  <a:lnTo>
                    <a:pt x="1008" y="543"/>
                  </a:lnTo>
                  <a:lnTo>
                    <a:pt x="1006" y="542"/>
                  </a:lnTo>
                  <a:lnTo>
                    <a:pt x="1002" y="542"/>
                  </a:lnTo>
                  <a:lnTo>
                    <a:pt x="997" y="540"/>
                  </a:lnTo>
                  <a:lnTo>
                    <a:pt x="990" y="531"/>
                  </a:lnTo>
                  <a:lnTo>
                    <a:pt x="984" y="527"/>
                  </a:lnTo>
                  <a:lnTo>
                    <a:pt x="973" y="516"/>
                  </a:lnTo>
                  <a:lnTo>
                    <a:pt x="970" y="515"/>
                  </a:lnTo>
                  <a:lnTo>
                    <a:pt x="968" y="513"/>
                  </a:lnTo>
                  <a:lnTo>
                    <a:pt x="970" y="511"/>
                  </a:lnTo>
                  <a:lnTo>
                    <a:pt x="968" y="509"/>
                  </a:lnTo>
                  <a:lnTo>
                    <a:pt x="968" y="509"/>
                  </a:lnTo>
                  <a:lnTo>
                    <a:pt x="966" y="507"/>
                  </a:lnTo>
                  <a:lnTo>
                    <a:pt x="961" y="506"/>
                  </a:lnTo>
                  <a:lnTo>
                    <a:pt x="959" y="506"/>
                  </a:lnTo>
                  <a:lnTo>
                    <a:pt x="955" y="498"/>
                  </a:lnTo>
                  <a:lnTo>
                    <a:pt x="954" y="498"/>
                  </a:lnTo>
                  <a:lnTo>
                    <a:pt x="952" y="498"/>
                  </a:lnTo>
                  <a:lnTo>
                    <a:pt x="952" y="498"/>
                  </a:lnTo>
                  <a:lnTo>
                    <a:pt x="952" y="502"/>
                  </a:lnTo>
                  <a:lnTo>
                    <a:pt x="952" y="502"/>
                  </a:lnTo>
                  <a:lnTo>
                    <a:pt x="948" y="500"/>
                  </a:lnTo>
                  <a:lnTo>
                    <a:pt x="946" y="500"/>
                  </a:lnTo>
                  <a:lnTo>
                    <a:pt x="946" y="502"/>
                  </a:lnTo>
                  <a:lnTo>
                    <a:pt x="948" y="502"/>
                  </a:lnTo>
                  <a:lnTo>
                    <a:pt x="952" y="506"/>
                  </a:lnTo>
                  <a:lnTo>
                    <a:pt x="957" y="509"/>
                  </a:lnTo>
                  <a:lnTo>
                    <a:pt x="959" y="511"/>
                  </a:lnTo>
                  <a:lnTo>
                    <a:pt x="957" y="511"/>
                  </a:lnTo>
                  <a:lnTo>
                    <a:pt x="946" y="504"/>
                  </a:lnTo>
                  <a:lnTo>
                    <a:pt x="945" y="504"/>
                  </a:lnTo>
                  <a:lnTo>
                    <a:pt x="945" y="504"/>
                  </a:lnTo>
                  <a:lnTo>
                    <a:pt x="945" y="502"/>
                  </a:lnTo>
                  <a:lnTo>
                    <a:pt x="943" y="502"/>
                  </a:lnTo>
                  <a:lnTo>
                    <a:pt x="943" y="502"/>
                  </a:lnTo>
                  <a:lnTo>
                    <a:pt x="943" y="504"/>
                  </a:lnTo>
                  <a:lnTo>
                    <a:pt x="943" y="504"/>
                  </a:lnTo>
                  <a:lnTo>
                    <a:pt x="943" y="506"/>
                  </a:lnTo>
                  <a:lnTo>
                    <a:pt x="941" y="504"/>
                  </a:lnTo>
                  <a:lnTo>
                    <a:pt x="941" y="497"/>
                  </a:lnTo>
                  <a:lnTo>
                    <a:pt x="939" y="493"/>
                  </a:lnTo>
                  <a:lnTo>
                    <a:pt x="937" y="491"/>
                  </a:lnTo>
                  <a:lnTo>
                    <a:pt x="937" y="489"/>
                  </a:lnTo>
                  <a:lnTo>
                    <a:pt x="932" y="487"/>
                  </a:lnTo>
                  <a:lnTo>
                    <a:pt x="932" y="487"/>
                  </a:lnTo>
                  <a:lnTo>
                    <a:pt x="932" y="486"/>
                  </a:lnTo>
                  <a:lnTo>
                    <a:pt x="932" y="486"/>
                  </a:lnTo>
                  <a:lnTo>
                    <a:pt x="932" y="486"/>
                  </a:lnTo>
                  <a:lnTo>
                    <a:pt x="932" y="486"/>
                  </a:lnTo>
                  <a:lnTo>
                    <a:pt x="930" y="484"/>
                  </a:lnTo>
                  <a:lnTo>
                    <a:pt x="928" y="482"/>
                  </a:lnTo>
                  <a:lnTo>
                    <a:pt x="927" y="482"/>
                  </a:lnTo>
                  <a:lnTo>
                    <a:pt x="925" y="482"/>
                  </a:lnTo>
                  <a:lnTo>
                    <a:pt x="925" y="480"/>
                  </a:lnTo>
                  <a:lnTo>
                    <a:pt x="925" y="478"/>
                  </a:lnTo>
                  <a:lnTo>
                    <a:pt x="923" y="477"/>
                  </a:lnTo>
                  <a:lnTo>
                    <a:pt x="923" y="475"/>
                  </a:lnTo>
                  <a:lnTo>
                    <a:pt x="921" y="473"/>
                  </a:lnTo>
                  <a:lnTo>
                    <a:pt x="919" y="469"/>
                  </a:lnTo>
                  <a:lnTo>
                    <a:pt x="912" y="460"/>
                  </a:lnTo>
                  <a:lnTo>
                    <a:pt x="908" y="457"/>
                  </a:lnTo>
                  <a:lnTo>
                    <a:pt x="907" y="455"/>
                  </a:lnTo>
                  <a:lnTo>
                    <a:pt x="905" y="453"/>
                  </a:lnTo>
                  <a:lnTo>
                    <a:pt x="901" y="451"/>
                  </a:lnTo>
                  <a:lnTo>
                    <a:pt x="901" y="451"/>
                  </a:lnTo>
                  <a:lnTo>
                    <a:pt x="899" y="450"/>
                  </a:lnTo>
                  <a:lnTo>
                    <a:pt x="898" y="450"/>
                  </a:lnTo>
                  <a:lnTo>
                    <a:pt x="896" y="450"/>
                  </a:lnTo>
                  <a:lnTo>
                    <a:pt x="894" y="450"/>
                  </a:lnTo>
                  <a:lnTo>
                    <a:pt x="894" y="450"/>
                  </a:lnTo>
                  <a:lnTo>
                    <a:pt x="894" y="448"/>
                  </a:lnTo>
                  <a:lnTo>
                    <a:pt x="892" y="448"/>
                  </a:lnTo>
                  <a:lnTo>
                    <a:pt x="890" y="444"/>
                  </a:lnTo>
                  <a:lnTo>
                    <a:pt x="889" y="442"/>
                  </a:lnTo>
                  <a:lnTo>
                    <a:pt x="887" y="442"/>
                  </a:lnTo>
                  <a:lnTo>
                    <a:pt x="885" y="441"/>
                  </a:lnTo>
                  <a:lnTo>
                    <a:pt x="883" y="441"/>
                  </a:lnTo>
                  <a:lnTo>
                    <a:pt x="883" y="439"/>
                  </a:lnTo>
                  <a:lnTo>
                    <a:pt x="883" y="437"/>
                  </a:lnTo>
                  <a:lnTo>
                    <a:pt x="881" y="435"/>
                  </a:lnTo>
                  <a:lnTo>
                    <a:pt x="881" y="435"/>
                  </a:lnTo>
                  <a:lnTo>
                    <a:pt x="876" y="433"/>
                  </a:lnTo>
                  <a:lnTo>
                    <a:pt x="874" y="431"/>
                  </a:lnTo>
                  <a:lnTo>
                    <a:pt x="872" y="430"/>
                  </a:lnTo>
                  <a:lnTo>
                    <a:pt x="872" y="428"/>
                  </a:lnTo>
                  <a:lnTo>
                    <a:pt x="863" y="421"/>
                  </a:lnTo>
                  <a:lnTo>
                    <a:pt x="861" y="421"/>
                  </a:lnTo>
                  <a:lnTo>
                    <a:pt x="860" y="421"/>
                  </a:lnTo>
                  <a:lnTo>
                    <a:pt x="860" y="419"/>
                  </a:lnTo>
                  <a:lnTo>
                    <a:pt x="860" y="419"/>
                  </a:lnTo>
                  <a:lnTo>
                    <a:pt x="858" y="417"/>
                  </a:lnTo>
                  <a:lnTo>
                    <a:pt x="858" y="417"/>
                  </a:lnTo>
                  <a:lnTo>
                    <a:pt x="858" y="417"/>
                  </a:lnTo>
                  <a:lnTo>
                    <a:pt x="856" y="417"/>
                  </a:lnTo>
                  <a:lnTo>
                    <a:pt x="856" y="417"/>
                  </a:lnTo>
                  <a:lnTo>
                    <a:pt x="847" y="410"/>
                  </a:lnTo>
                  <a:lnTo>
                    <a:pt x="836" y="406"/>
                  </a:lnTo>
                  <a:lnTo>
                    <a:pt x="834" y="403"/>
                  </a:lnTo>
                  <a:lnTo>
                    <a:pt x="834" y="401"/>
                  </a:lnTo>
                  <a:lnTo>
                    <a:pt x="834" y="399"/>
                  </a:lnTo>
                  <a:lnTo>
                    <a:pt x="825" y="395"/>
                  </a:lnTo>
                  <a:lnTo>
                    <a:pt x="825" y="395"/>
                  </a:lnTo>
                  <a:lnTo>
                    <a:pt x="824" y="395"/>
                  </a:lnTo>
                  <a:lnTo>
                    <a:pt x="824" y="395"/>
                  </a:lnTo>
                  <a:lnTo>
                    <a:pt x="822" y="392"/>
                  </a:lnTo>
                  <a:lnTo>
                    <a:pt x="822" y="390"/>
                  </a:lnTo>
                  <a:lnTo>
                    <a:pt x="820" y="388"/>
                  </a:lnTo>
                  <a:lnTo>
                    <a:pt x="818" y="388"/>
                  </a:lnTo>
                  <a:lnTo>
                    <a:pt x="815" y="386"/>
                  </a:lnTo>
                  <a:lnTo>
                    <a:pt x="811" y="386"/>
                  </a:lnTo>
                  <a:lnTo>
                    <a:pt x="787" y="375"/>
                  </a:lnTo>
                  <a:lnTo>
                    <a:pt x="786" y="375"/>
                  </a:lnTo>
                  <a:lnTo>
                    <a:pt x="780" y="374"/>
                  </a:lnTo>
                  <a:lnTo>
                    <a:pt x="778" y="375"/>
                  </a:lnTo>
                  <a:lnTo>
                    <a:pt x="780" y="377"/>
                  </a:lnTo>
                  <a:lnTo>
                    <a:pt x="784" y="381"/>
                  </a:lnTo>
                  <a:lnTo>
                    <a:pt x="784" y="383"/>
                  </a:lnTo>
                  <a:lnTo>
                    <a:pt x="784" y="385"/>
                  </a:lnTo>
                  <a:lnTo>
                    <a:pt x="782" y="385"/>
                  </a:lnTo>
                  <a:lnTo>
                    <a:pt x="782" y="386"/>
                  </a:lnTo>
                  <a:lnTo>
                    <a:pt x="780" y="388"/>
                  </a:lnTo>
                  <a:lnTo>
                    <a:pt x="780" y="388"/>
                  </a:lnTo>
                  <a:lnTo>
                    <a:pt x="780" y="388"/>
                  </a:lnTo>
                  <a:lnTo>
                    <a:pt x="778" y="388"/>
                  </a:lnTo>
                  <a:lnTo>
                    <a:pt x="778" y="386"/>
                  </a:lnTo>
                  <a:lnTo>
                    <a:pt x="778" y="386"/>
                  </a:lnTo>
                  <a:lnTo>
                    <a:pt x="778" y="385"/>
                  </a:lnTo>
                  <a:lnTo>
                    <a:pt x="778" y="385"/>
                  </a:lnTo>
                  <a:lnTo>
                    <a:pt x="778" y="383"/>
                  </a:lnTo>
                  <a:lnTo>
                    <a:pt x="777" y="383"/>
                  </a:lnTo>
                  <a:lnTo>
                    <a:pt x="775" y="383"/>
                  </a:lnTo>
                  <a:lnTo>
                    <a:pt x="773" y="383"/>
                  </a:lnTo>
                  <a:lnTo>
                    <a:pt x="771" y="385"/>
                  </a:lnTo>
                  <a:lnTo>
                    <a:pt x="771" y="385"/>
                  </a:lnTo>
                  <a:lnTo>
                    <a:pt x="769" y="386"/>
                  </a:lnTo>
                  <a:lnTo>
                    <a:pt x="769" y="386"/>
                  </a:lnTo>
                  <a:lnTo>
                    <a:pt x="769" y="385"/>
                  </a:lnTo>
                  <a:lnTo>
                    <a:pt x="769" y="383"/>
                  </a:lnTo>
                  <a:lnTo>
                    <a:pt x="771" y="381"/>
                  </a:lnTo>
                  <a:lnTo>
                    <a:pt x="755" y="379"/>
                  </a:lnTo>
                  <a:lnTo>
                    <a:pt x="753" y="379"/>
                  </a:lnTo>
                  <a:lnTo>
                    <a:pt x="751" y="375"/>
                  </a:lnTo>
                  <a:lnTo>
                    <a:pt x="751" y="375"/>
                  </a:lnTo>
                  <a:lnTo>
                    <a:pt x="748" y="375"/>
                  </a:lnTo>
                  <a:lnTo>
                    <a:pt x="744" y="374"/>
                  </a:lnTo>
                  <a:lnTo>
                    <a:pt x="742" y="372"/>
                  </a:lnTo>
                  <a:lnTo>
                    <a:pt x="742" y="370"/>
                  </a:lnTo>
                  <a:lnTo>
                    <a:pt x="728" y="368"/>
                  </a:lnTo>
                  <a:lnTo>
                    <a:pt x="713" y="366"/>
                  </a:lnTo>
                  <a:lnTo>
                    <a:pt x="713" y="368"/>
                  </a:lnTo>
                  <a:lnTo>
                    <a:pt x="715" y="368"/>
                  </a:lnTo>
                  <a:lnTo>
                    <a:pt x="715" y="370"/>
                  </a:lnTo>
                  <a:lnTo>
                    <a:pt x="713" y="370"/>
                  </a:lnTo>
                  <a:lnTo>
                    <a:pt x="713" y="370"/>
                  </a:lnTo>
                  <a:lnTo>
                    <a:pt x="712" y="370"/>
                  </a:lnTo>
                  <a:lnTo>
                    <a:pt x="712" y="370"/>
                  </a:lnTo>
                  <a:lnTo>
                    <a:pt x="710" y="368"/>
                  </a:lnTo>
                  <a:lnTo>
                    <a:pt x="708" y="370"/>
                  </a:lnTo>
                  <a:lnTo>
                    <a:pt x="708" y="370"/>
                  </a:lnTo>
                  <a:lnTo>
                    <a:pt x="708" y="370"/>
                  </a:lnTo>
                  <a:lnTo>
                    <a:pt x="708" y="370"/>
                  </a:lnTo>
                  <a:lnTo>
                    <a:pt x="708" y="368"/>
                  </a:lnTo>
                  <a:lnTo>
                    <a:pt x="708" y="366"/>
                  </a:lnTo>
                  <a:lnTo>
                    <a:pt x="708" y="366"/>
                  </a:lnTo>
                  <a:lnTo>
                    <a:pt x="703" y="368"/>
                  </a:lnTo>
                  <a:lnTo>
                    <a:pt x="701" y="368"/>
                  </a:lnTo>
                  <a:lnTo>
                    <a:pt x="699" y="370"/>
                  </a:lnTo>
                  <a:lnTo>
                    <a:pt x="699" y="372"/>
                  </a:lnTo>
                  <a:lnTo>
                    <a:pt x="699" y="374"/>
                  </a:lnTo>
                  <a:lnTo>
                    <a:pt x="699" y="375"/>
                  </a:lnTo>
                  <a:lnTo>
                    <a:pt x="699" y="375"/>
                  </a:lnTo>
                  <a:lnTo>
                    <a:pt x="699" y="375"/>
                  </a:lnTo>
                  <a:lnTo>
                    <a:pt x="701" y="377"/>
                  </a:lnTo>
                  <a:lnTo>
                    <a:pt x="701" y="377"/>
                  </a:lnTo>
                  <a:lnTo>
                    <a:pt x="701" y="377"/>
                  </a:lnTo>
                  <a:lnTo>
                    <a:pt x="699" y="379"/>
                  </a:lnTo>
                  <a:lnTo>
                    <a:pt x="699" y="379"/>
                  </a:lnTo>
                  <a:lnTo>
                    <a:pt x="701" y="385"/>
                  </a:lnTo>
                  <a:lnTo>
                    <a:pt x="701" y="386"/>
                  </a:lnTo>
                  <a:lnTo>
                    <a:pt x="699" y="388"/>
                  </a:lnTo>
                  <a:lnTo>
                    <a:pt x="699" y="388"/>
                  </a:lnTo>
                  <a:lnTo>
                    <a:pt x="695" y="392"/>
                  </a:lnTo>
                  <a:lnTo>
                    <a:pt x="694" y="394"/>
                  </a:lnTo>
                  <a:lnTo>
                    <a:pt x="694" y="395"/>
                  </a:lnTo>
                  <a:lnTo>
                    <a:pt x="692" y="399"/>
                  </a:lnTo>
                  <a:lnTo>
                    <a:pt x="690" y="401"/>
                  </a:lnTo>
                  <a:lnTo>
                    <a:pt x="686" y="401"/>
                  </a:lnTo>
                  <a:lnTo>
                    <a:pt x="683" y="403"/>
                  </a:lnTo>
                  <a:lnTo>
                    <a:pt x="677" y="403"/>
                  </a:lnTo>
                  <a:lnTo>
                    <a:pt x="674" y="406"/>
                  </a:lnTo>
                  <a:lnTo>
                    <a:pt x="674" y="410"/>
                  </a:lnTo>
                  <a:lnTo>
                    <a:pt x="674" y="417"/>
                  </a:lnTo>
                  <a:lnTo>
                    <a:pt x="672" y="421"/>
                  </a:lnTo>
                  <a:lnTo>
                    <a:pt x="672" y="417"/>
                  </a:lnTo>
                  <a:lnTo>
                    <a:pt x="672" y="413"/>
                  </a:lnTo>
                  <a:lnTo>
                    <a:pt x="672" y="408"/>
                  </a:lnTo>
                  <a:lnTo>
                    <a:pt x="672" y="406"/>
                  </a:lnTo>
                  <a:lnTo>
                    <a:pt x="674" y="403"/>
                  </a:lnTo>
                  <a:lnTo>
                    <a:pt x="677" y="401"/>
                  </a:lnTo>
                  <a:lnTo>
                    <a:pt x="679" y="401"/>
                  </a:lnTo>
                  <a:lnTo>
                    <a:pt x="683" y="399"/>
                  </a:lnTo>
                  <a:lnTo>
                    <a:pt x="686" y="397"/>
                  </a:lnTo>
                  <a:lnTo>
                    <a:pt x="686" y="397"/>
                  </a:lnTo>
                  <a:lnTo>
                    <a:pt x="692" y="392"/>
                  </a:lnTo>
                  <a:lnTo>
                    <a:pt x="697" y="388"/>
                  </a:lnTo>
                  <a:lnTo>
                    <a:pt x="699" y="385"/>
                  </a:lnTo>
                  <a:lnTo>
                    <a:pt x="697" y="383"/>
                  </a:lnTo>
                  <a:lnTo>
                    <a:pt x="695" y="383"/>
                  </a:lnTo>
                  <a:lnTo>
                    <a:pt x="694" y="385"/>
                  </a:lnTo>
                  <a:lnTo>
                    <a:pt x="692" y="385"/>
                  </a:lnTo>
                  <a:lnTo>
                    <a:pt x="692" y="381"/>
                  </a:lnTo>
                  <a:lnTo>
                    <a:pt x="690" y="381"/>
                  </a:lnTo>
                  <a:lnTo>
                    <a:pt x="686" y="381"/>
                  </a:lnTo>
                  <a:lnTo>
                    <a:pt x="686" y="379"/>
                  </a:lnTo>
                  <a:lnTo>
                    <a:pt x="688" y="379"/>
                  </a:lnTo>
                  <a:lnTo>
                    <a:pt x="690" y="379"/>
                  </a:lnTo>
                  <a:lnTo>
                    <a:pt x="695" y="375"/>
                  </a:lnTo>
                  <a:lnTo>
                    <a:pt x="694" y="374"/>
                  </a:lnTo>
                  <a:lnTo>
                    <a:pt x="692" y="374"/>
                  </a:lnTo>
                  <a:lnTo>
                    <a:pt x="686" y="374"/>
                  </a:lnTo>
                  <a:lnTo>
                    <a:pt x="686" y="375"/>
                  </a:lnTo>
                  <a:lnTo>
                    <a:pt x="685" y="375"/>
                  </a:lnTo>
                  <a:lnTo>
                    <a:pt x="685" y="375"/>
                  </a:lnTo>
                  <a:lnTo>
                    <a:pt x="683" y="375"/>
                  </a:lnTo>
                  <a:lnTo>
                    <a:pt x="685" y="374"/>
                  </a:lnTo>
                  <a:lnTo>
                    <a:pt x="688" y="372"/>
                  </a:lnTo>
                  <a:lnTo>
                    <a:pt x="690" y="370"/>
                  </a:lnTo>
                  <a:lnTo>
                    <a:pt x="692" y="368"/>
                  </a:lnTo>
                  <a:lnTo>
                    <a:pt x="695" y="363"/>
                  </a:lnTo>
                  <a:lnTo>
                    <a:pt x="695" y="361"/>
                  </a:lnTo>
                  <a:lnTo>
                    <a:pt x="694" y="361"/>
                  </a:lnTo>
                  <a:lnTo>
                    <a:pt x="692" y="361"/>
                  </a:lnTo>
                  <a:lnTo>
                    <a:pt x="694" y="359"/>
                  </a:lnTo>
                  <a:lnTo>
                    <a:pt x="695" y="357"/>
                  </a:lnTo>
                  <a:lnTo>
                    <a:pt x="697" y="357"/>
                  </a:lnTo>
                  <a:lnTo>
                    <a:pt x="697" y="354"/>
                  </a:lnTo>
                  <a:lnTo>
                    <a:pt x="695" y="352"/>
                  </a:lnTo>
                  <a:lnTo>
                    <a:pt x="694" y="350"/>
                  </a:lnTo>
                  <a:lnTo>
                    <a:pt x="692" y="350"/>
                  </a:lnTo>
                  <a:lnTo>
                    <a:pt x="690" y="352"/>
                  </a:lnTo>
                  <a:lnTo>
                    <a:pt x="690" y="352"/>
                  </a:lnTo>
                  <a:lnTo>
                    <a:pt x="688" y="352"/>
                  </a:lnTo>
                  <a:lnTo>
                    <a:pt x="688" y="350"/>
                  </a:lnTo>
                  <a:lnTo>
                    <a:pt x="686" y="350"/>
                  </a:lnTo>
                  <a:lnTo>
                    <a:pt x="686" y="352"/>
                  </a:lnTo>
                  <a:lnTo>
                    <a:pt x="670" y="357"/>
                  </a:lnTo>
                  <a:lnTo>
                    <a:pt x="670" y="359"/>
                  </a:lnTo>
                  <a:lnTo>
                    <a:pt x="668" y="361"/>
                  </a:lnTo>
                  <a:lnTo>
                    <a:pt x="666" y="365"/>
                  </a:lnTo>
                  <a:lnTo>
                    <a:pt x="666" y="368"/>
                  </a:lnTo>
                  <a:lnTo>
                    <a:pt x="666" y="370"/>
                  </a:lnTo>
                  <a:lnTo>
                    <a:pt x="666" y="370"/>
                  </a:lnTo>
                  <a:lnTo>
                    <a:pt x="665" y="370"/>
                  </a:lnTo>
                  <a:lnTo>
                    <a:pt x="665" y="370"/>
                  </a:lnTo>
                  <a:lnTo>
                    <a:pt x="665" y="370"/>
                  </a:lnTo>
                  <a:lnTo>
                    <a:pt x="665" y="370"/>
                  </a:lnTo>
                  <a:lnTo>
                    <a:pt x="663" y="372"/>
                  </a:lnTo>
                  <a:lnTo>
                    <a:pt x="663" y="372"/>
                  </a:lnTo>
                  <a:lnTo>
                    <a:pt x="661" y="372"/>
                  </a:lnTo>
                  <a:lnTo>
                    <a:pt x="661" y="370"/>
                  </a:lnTo>
                  <a:lnTo>
                    <a:pt x="663" y="368"/>
                  </a:lnTo>
                  <a:lnTo>
                    <a:pt x="663" y="366"/>
                  </a:lnTo>
                  <a:lnTo>
                    <a:pt x="665" y="363"/>
                  </a:lnTo>
                  <a:lnTo>
                    <a:pt x="675" y="347"/>
                  </a:lnTo>
                  <a:lnTo>
                    <a:pt x="670" y="347"/>
                  </a:lnTo>
                  <a:lnTo>
                    <a:pt x="666" y="348"/>
                  </a:lnTo>
                  <a:lnTo>
                    <a:pt x="659" y="356"/>
                  </a:lnTo>
                  <a:lnTo>
                    <a:pt x="661" y="352"/>
                  </a:lnTo>
                  <a:lnTo>
                    <a:pt x="663" y="348"/>
                  </a:lnTo>
                  <a:lnTo>
                    <a:pt x="666" y="345"/>
                  </a:lnTo>
                  <a:lnTo>
                    <a:pt x="665" y="345"/>
                  </a:lnTo>
                  <a:lnTo>
                    <a:pt x="663" y="345"/>
                  </a:lnTo>
                  <a:lnTo>
                    <a:pt x="661" y="345"/>
                  </a:lnTo>
                  <a:lnTo>
                    <a:pt x="656" y="343"/>
                  </a:lnTo>
                  <a:lnTo>
                    <a:pt x="654" y="343"/>
                  </a:lnTo>
                  <a:lnTo>
                    <a:pt x="654" y="343"/>
                  </a:lnTo>
                  <a:lnTo>
                    <a:pt x="652" y="345"/>
                  </a:lnTo>
                  <a:lnTo>
                    <a:pt x="650" y="345"/>
                  </a:lnTo>
                  <a:lnTo>
                    <a:pt x="648" y="343"/>
                  </a:lnTo>
                  <a:lnTo>
                    <a:pt x="648" y="341"/>
                  </a:lnTo>
                  <a:lnTo>
                    <a:pt x="648" y="343"/>
                  </a:lnTo>
                  <a:lnTo>
                    <a:pt x="648" y="343"/>
                  </a:lnTo>
                  <a:lnTo>
                    <a:pt x="648" y="345"/>
                  </a:lnTo>
                  <a:lnTo>
                    <a:pt x="648" y="345"/>
                  </a:lnTo>
                  <a:lnTo>
                    <a:pt x="647" y="345"/>
                  </a:lnTo>
                  <a:lnTo>
                    <a:pt x="647" y="345"/>
                  </a:lnTo>
                  <a:lnTo>
                    <a:pt x="645" y="343"/>
                  </a:lnTo>
                  <a:lnTo>
                    <a:pt x="643" y="345"/>
                  </a:lnTo>
                  <a:lnTo>
                    <a:pt x="643" y="345"/>
                  </a:lnTo>
                  <a:lnTo>
                    <a:pt x="643" y="347"/>
                  </a:lnTo>
                  <a:lnTo>
                    <a:pt x="643" y="348"/>
                  </a:lnTo>
                  <a:lnTo>
                    <a:pt x="641" y="348"/>
                  </a:lnTo>
                  <a:lnTo>
                    <a:pt x="641" y="348"/>
                  </a:lnTo>
                  <a:lnTo>
                    <a:pt x="641" y="348"/>
                  </a:lnTo>
                  <a:lnTo>
                    <a:pt x="636" y="354"/>
                  </a:lnTo>
                  <a:lnTo>
                    <a:pt x="632" y="354"/>
                  </a:lnTo>
                  <a:lnTo>
                    <a:pt x="630" y="352"/>
                  </a:lnTo>
                  <a:lnTo>
                    <a:pt x="632" y="352"/>
                  </a:lnTo>
                  <a:lnTo>
                    <a:pt x="638" y="348"/>
                  </a:lnTo>
                  <a:lnTo>
                    <a:pt x="639" y="348"/>
                  </a:lnTo>
                  <a:lnTo>
                    <a:pt x="639" y="347"/>
                  </a:lnTo>
                  <a:lnTo>
                    <a:pt x="641" y="343"/>
                  </a:lnTo>
                  <a:lnTo>
                    <a:pt x="643" y="343"/>
                  </a:lnTo>
                  <a:lnTo>
                    <a:pt x="643" y="343"/>
                  </a:lnTo>
                  <a:lnTo>
                    <a:pt x="645" y="343"/>
                  </a:lnTo>
                  <a:lnTo>
                    <a:pt x="645" y="343"/>
                  </a:lnTo>
                  <a:lnTo>
                    <a:pt x="647" y="341"/>
                  </a:lnTo>
                  <a:lnTo>
                    <a:pt x="643" y="338"/>
                  </a:lnTo>
                  <a:lnTo>
                    <a:pt x="641" y="338"/>
                  </a:lnTo>
                  <a:lnTo>
                    <a:pt x="641" y="338"/>
                  </a:lnTo>
                  <a:lnTo>
                    <a:pt x="643" y="334"/>
                  </a:lnTo>
                  <a:lnTo>
                    <a:pt x="643" y="334"/>
                  </a:lnTo>
                  <a:lnTo>
                    <a:pt x="643" y="332"/>
                  </a:lnTo>
                  <a:lnTo>
                    <a:pt x="641" y="332"/>
                  </a:lnTo>
                  <a:lnTo>
                    <a:pt x="641" y="330"/>
                  </a:lnTo>
                  <a:lnTo>
                    <a:pt x="641" y="330"/>
                  </a:lnTo>
                  <a:lnTo>
                    <a:pt x="636" y="332"/>
                  </a:lnTo>
                  <a:lnTo>
                    <a:pt x="634" y="332"/>
                  </a:lnTo>
                  <a:lnTo>
                    <a:pt x="630" y="330"/>
                  </a:lnTo>
                  <a:lnTo>
                    <a:pt x="629" y="329"/>
                  </a:lnTo>
                  <a:lnTo>
                    <a:pt x="625" y="330"/>
                  </a:lnTo>
                  <a:lnTo>
                    <a:pt x="621" y="334"/>
                  </a:lnTo>
                  <a:lnTo>
                    <a:pt x="621" y="332"/>
                  </a:lnTo>
                  <a:lnTo>
                    <a:pt x="623" y="330"/>
                  </a:lnTo>
                  <a:lnTo>
                    <a:pt x="623" y="329"/>
                  </a:lnTo>
                  <a:lnTo>
                    <a:pt x="625" y="327"/>
                  </a:lnTo>
                  <a:lnTo>
                    <a:pt x="623" y="323"/>
                  </a:lnTo>
                  <a:lnTo>
                    <a:pt x="623" y="323"/>
                  </a:lnTo>
                  <a:lnTo>
                    <a:pt x="621" y="323"/>
                  </a:lnTo>
                  <a:lnTo>
                    <a:pt x="620" y="321"/>
                  </a:lnTo>
                  <a:lnTo>
                    <a:pt x="625" y="319"/>
                  </a:lnTo>
                  <a:lnTo>
                    <a:pt x="627" y="318"/>
                  </a:lnTo>
                  <a:lnTo>
                    <a:pt x="627" y="314"/>
                  </a:lnTo>
                  <a:lnTo>
                    <a:pt x="627" y="310"/>
                  </a:lnTo>
                  <a:lnTo>
                    <a:pt x="627" y="309"/>
                  </a:lnTo>
                  <a:lnTo>
                    <a:pt x="627" y="309"/>
                  </a:lnTo>
                  <a:lnTo>
                    <a:pt x="627" y="307"/>
                  </a:lnTo>
                  <a:lnTo>
                    <a:pt x="627" y="307"/>
                  </a:lnTo>
                  <a:lnTo>
                    <a:pt x="629" y="307"/>
                  </a:lnTo>
                  <a:lnTo>
                    <a:pt x="629" y="309"/>
                  </a:lnTo>
                  <a:lnTo>
                    <a:pt x="630" y="310"/>
                  </a:lnTo>
                  <a:lnTo>
                    <a:pt x="630" y="312"/>
                  </a:lnTo>
                  <a:lnTo>
                    <a:pt x="630" y="314"/>
                  </a:lnTo>
                  <a:lnTo>
                    <a:pt x="630" y="316"/>
                  </a:lnTo>
                  <a:lnTo>
                    <a:pt x="630" y="318"/>
                  </a:lnTo>
                  <a:lnTo>
                    <a:pt x="630" y="318"/>
                  </a:lnTo>
                  <a:lnTo>
                    <a:pt x="629" y="318"/>
                  </a:lnTo>
                  <a:lnTo>
                    <a:pt x="629" y="319"/>
                  </a:lnTo>
                  <a:lnTo>
                    <a:pt x="629" y="319"/>
                  </a:lnTo>
                  <a:lnTo>
                    <a:pt x="630" y="321"/>
                  </a:lnTo>
                  <a:lnTo>
                    <a:pt x="630" y="321"/>
                  </a:lnTo>
                  <a:lnTo>
                    <a:pt x="632" y="321"/>
                  </a:lnTo>
                  <a:lnTo>
                    <a:pt x="639" y="323"/>
                  </a:lnTo>
                  <a:lnTo>
                    <a:pt x="641" y="321"/>
                  </a:lnTo>
                  <a:lnTo>
                    <a:pt x="643" y="321"/>
                  </a:lnTo>
                  <a:lnTo>
                    <a:pt x="647" y="325"/>
                  </a:lnTo>
                  <a:lnTo>
                    <a:pt x="665" y="332"/>
                  </a:lnTo>
                  <a:lnTo>
                    <a:pt x="674" y="327"/>
                  </a:lnTo>
                  <a:lnTo>
                    <a:pt x="675" y="325"/>
                  </a:lnTo>
                  <a:lnTo>
                    <a:pt x="677" y="321"/>
                  </a:lnTo>
                  <a:lnTo>
                    <a:pt x="677" y="321"/>
                  </a:lnTo>
                  <a:lnTo>
                    <a:pt x="677" y="319"/>
                  </a:lnTo>
                  <a:lnTo>
                    <a:pt x="677" y="319"/>
                  </a:lnTo>
                  <a:lnTo>
                    <a:pt x="677" y="319"/>
                  </a:lnTo>
                  <a:lnTo>
                    <a:pt x="677" y="318"/>
                  </a:lnTo>
                  <a:lnTo>
                    <a:pt x="677" y="316"/>
                  </a:lnTo>
                  <a:lnTo>
                    <a:pt x="677" y="316"/>
                  </a:lnTo>
                  <a:lnTo>
                    <a:pt x="677" y="310"/>
                  </a:lnTo>
                  <a:lnTo>
                    <a:pt x="677" y="310"/>
                  </a:lnTo>
                  <a:lnTo>
                    <a:pt x="677" y="309"/>
                  </a:lnTo>
                  <a:lnTo>
                    <a:pt x="675" y="307"/>
                  </a:lnTo>
                  <a:lnTo>
                    <a:pt x="675" y="309"/>
                  </a:lnTo>
                  <a:lnTo>
                    <a:pt x="674" y="309"/>
                  </a:lnTo>
                  <a:lnTo>
                    <a:pt x="674" y="309"/>
                  </a:lnTo>
                  <a:lnTo>
                    <a:pt x="672" y="305"/>
                  </a:lnTo>
                  <a:lnTo>
                    <a:pt x="666" y="303"/>
                  </a:lnTo>
                  <a:lnTo>
                    <a:pt x="657" y="301"/>
                  </a:lnTo>
                  <a:lnTo>
                    <a:pt x="652" y="303"/>
                  </a:lnTo>
                  <a:lnTo>
                    <a:pt x="647" y="300"/>
                  </a:lnTo>
                  <a:lnTo>
                    <a:pt x="647" y="298"/>
                  </a:lnTo>
                  <a:lnTo>
                    <a:pt x="647" y="298"/>
                  </a:lnTo>
                  <a:lnTo>
                    <a:pt x="647" y="296"/>
                  </a:lnTo>
                  <a:lnTo>
                    <a:pt x="645" y="292"/>
                  </a:lnTo>
                  <a:lnTo>
                    <a:pt x="641" y="289"/>
                  </a:lnTo>
                  <a:lnTo>
                    <a:pt x="639" y="289"/>
                  </a:lnTo>
                  <a:lnTo>
                    <a:pt x="634" y="289"/>
                  </a:lnTo>
                  <a:lnTo>
                    <a:pt x="634" y="287"/>
                  </a:lnTo>
                  <a:lnTo>
                    <a:pt x="623" y="276"/>
                  </a:lnTo>
                  <a:lnTo>
                    <a:pt x="620" y="274"/>
                  </a:lnTo>
                  <a:lnTo>
                    <a:pt x="620" y="274"/>
                  </a:lnTo>
                  <a:lnTo>
                    <a:pt x="618" y="276"/>
                  </a:lnTo>
                  <a:lnTo>
                    <a:pt x="618" y="278"/>
                  </a:lnTo>
                  <a:lnTo>
                    <a:pt x="616" y="280"/>
                  </a:lnTo>
                  <a:lnTo>
                    <a:pt x="618" y="282"/>
                  </a:lnTo>
                  <a:lnTo>
                    <a:pt x="620" y="285"/>
                  </a:lnTo>
                  <a:lnTo>
                    <a:pt x="620" y="285"/>
                  </a:lnTo>
                  <a:lnTo>
                    <a:pt x="620" y="287"/>
                  </a:lnTo>
                  <a:lnTo>
                    <a:pt x="620" y="289"/>
                  </a:lnTo>
                  <a:lnTo>
                    <a:pt x="620" y="289"/>
                  </a:lnTo>
                  <a:lnTo>
                    <a:pt x="621" y="291"/>
                  </a:lnTo>
                  <a:lnTo>
                    <a:pt x="623" y="294"/>
                  </a:lnTo>
                  <a:lnTo>
                    <a:pt x="625" y="298"/>
                  </a:lnTo>
                  <a:lnTo>
                    <a:pt x="627" y="300"/>
                  </a:lnTo>
                  <a:lnTo>
                    <a:pt x="627" y="300"/>
                  </a:lnTo>
                  <a:lnTo>
                    <a:pt x="627" y="301"/>
                  </a:lnTo>
                  <a:lnTo>
                    <a:pt x="627" y="301"/>
                  </a:lnTo>
                  <a:lnTo>
                    <a:pt x="625" y="301"/>
                  </a:lnTo>
                  <a:lnTo>
                    <a:pt x="625" y="301"/>
                  </a:lnTo>
                  <a:lnTo>
                    <a:pt x="625" y="303"/>
                  </a:lnTo>
                  <a:lnTo>
                    <a:pt x="623" y="303"/>
                  </a:lnTo>
                  <a:lnTo>
                    <a:pt x="623" y="303"/>
                  </a:lnTo>
                  <a:lnTo>
                    <a:pt x="620" y="298"/>
                  </a:lnTo>
                  <a:lnTo>
                    <a:pt x="616" y="296"/>
                  </a:lnTo>
                  <a:lnTo>
                    <a:pt x="614" y="292"/>
                  </a:lnTo>
                  <a:lnTo>
                    <a:pt x="614" y="292"/>
                  </a:lnTo>
                  <a:lnTo>
                    <a:pt x="609" y="292"/>
                  </a:lnTo>
                  <a:lnTo>
                    <a:pt x="607" y="294"/>
                  </a:lnTo>
                  <a:lnTo>
                    <a:pt x="607" y="296"/>
                  </a:lnTo>
                  <a:lnTo>
                    <a:pt x="607" y="298"/>
                  </a:lnTo>
                  <a:lnTo>
                    <a:pt x="607" y="301"/>
                  </a:lnTo>
                  <a:lnTo>
                    <a:pt x="607" y="305"/>
                  </a:lnTo>
                  <a:lnTo>
                    <a:pt x="607" y="309"/>
                  </a:lnTo>
                  <a:lnTo>
                    <a:pt x="607" y="309"/>
                  </a:lnTo>
                  <a:lnTo>
                    <a:pt x="607" y="310"/>
                  </a:lnTo>
                  <a:lnTo>
                    <a:pt x="610" y="312"/>
                  </a:lnTo>
                  <a:lnTo>
                    <a:pt x="610" y="314"/>
                  </a:lnTo>
                  <a:lnTo>
                    <a:pt x="612" y="316"/>
                  </a:lnTo>
                  <a:lnTo>
                    <a:pt x="600" y="314"/>
                  </a:lnTo>
                  <a:lnTo>
                    <a:pt x="598" y="314"/>
                  </a:lnTo>
                  <a:lnTo>
                    <a:pt x="598" y="316"/>
                  </a:lnTo>
                  <a:lnTo>
                    <a:pt x="598" y="316"/>
                  </a:lnTo>
                  <a:lnTo>
                    <a:pt x="594" y="314"/>
                  </a:lnTo>
                  <a:lnTo>
                    <a:pt x="594" y="316"/>
                  </a:lnTo>
                  <a:lnTo>
                    <a:pt x="589" y="325"/>
                  </a:lnTo>
                  <a:lnTo>
                    <a:pt x="587" y="327"/>
                  </a:lnTo>
                  <a:lnTo>
                    <a:pt x="585" y="327"/>
                  </a:lnTo>
                  <a:lnTo>
                    <a:pt x="589" y="323"/>
                  </a:lnTo>
                  <a:lnTo>
                    <a:pt x="589" y="321"/>
                  </a:lnTo>
                  <a:lnTo>
                    <a:pt x="589" y="321"/>
                  </a:lnTo>
                  <a:lnTo>
                    <a:pt x="589" y="319"/>
                  </a:lnTo>
                  <a:lnTo>
                    <a:pt x="589" y="318"/>
                  </a:lnTo>
                  <a:lnTo>
                    <a:pt x="591" y="318"/>
                  </a:lnTo>
                  <a:lnTo>
                    <a:pt x="591" y="318"/>
                  </a:lnTo>
                  <a:lnTo>
                    <a:pt x="591" y="318"/>
                  </a:lnTo>
                  <a:lnTo>
                    <a:pt x="591" y="316"/>
                  </a:lnTo>
                  <a:lnTo>
                    <a:pt x="591" y="316"/>
                  </a:lnTo>
                  <a:lnTo>
                    <a:pt x="592" y="312"/>
                  </a:lnTo>
                  <a:lnTo>
                    <a:pt x="591" y="310"/>
                  </a:lnTo>
                  <a:lnTo>
                    <a:pt x="591" y="310"/>
                  </a:lnTo>
                  <a:lnTo>
                    <a:pt x="589" y="310"/>
                  </a:lnTo>
                  <a:lnTo>
                    <a:pt x="587" y="307"/>
                  </a:lnTo>
                  <a:lnTo>
                    <a:pt x="585" y="305"/>
                  </a:lnTo>
                  <a:lnTo>
                    <a:pt x="583" y="305"/>
                  </a:lnTo>
                  <a:lnTo>
                    <a:pt x="583" y="305"/>
                  </a:lnTo>
                  <a:lnTo>
                    <a:pt x="582" y="307"/>
                  </a:lnTo>
                  <a:lnTo>
                    <a:pt x="582" y="307"/>
                  </a:lnTo>
                  <a:lnTo>
                    <a:pt x="582" y="307"/>
                  </a:lnTo>
                  <a:lnTo>
                    <a:pt x="580" y="305"/>
                  </a:lnTo>
                  <a:lnTo>
                    <a:pt x="578" y="303"/>
                  </a:lnTo>
                  <a:lnTo>
                    <a:pt x="573" y="303"/>
                  </a:lnTo>
                  <a:lnTo>
                    <a:pt x="564" y="300"/>
                  </a:lnTo>
                  <a:lnTo>
                    <a:pt x="564" y="300"/>
                  </a:lnTo>
                  <a:lnTo>
                    <a:pt x="564" y="305"/>
                  </a:lnTo>
                  <a:lnTo>
                    <a:pt x="565" y="307"/>
                  </a:lnTo>
                  <a:lnTo>
                    <a:pt x="565" y="309"/>
                  </a:lnTo>
                  <a:lnTo>
                    <a:pt x="565" y="312"/>
                  </a:lnTo>
                  <a:lnTo>
                    <a:pt x="565" y="312"/>
                  </a:lnTo>
                  <a:lnTo>
                    <a:pt x="565" y="314"/>
                  </a:lnTo>
                  <a:lnTo>
                    <a:pt x="565" y="316"/>
                  </a:lnTo>
                  <a:lnTo>
                    <a:pt x="567" y="318"/>
                  </a:lnTo>
                  <a:lnTo>
                    <a:pt x="567" y="330"/>
                  </a:lnTo>
                  <a:lnTo>
                    <a:pt x="567" y="332"/>
                  </a:lnTo>
                  <a:lnTo>
                    <a:pt x="565" y="338"/>
                  </a:lnTo>
                  <a:lnTo>
                    <a:pt x="564" y="339"/>
                  </a:lnTo>
                  <a:lnTo>
                    <a:pt x="558" y="339"/>
                  </a:lnTo>
                  <a:lnTo>
                    <a:pt x="547" y="338"/>
                  </a:lnTo>
                  <a:lnTo>
                    <a:pt x="545" y="338"/>
                  </a:lnTo>
                  <a:lnTo>
                    <a:pt x="536" y="327"/>
                  </a:lnTo>
                  <a:lnTo>
                    <a:pt x="533" y="323"/>
                  </a:lnTo>
                  <a:lnTo>
                    <a:pt x="531" y="323"/>
                  </a:lnTo>
                  <a:lnTo>
                    <a:pt x="527" y="323"/>
                  </a:lnTo>
                  <a:lnTo>
                    <a:pt x="527" y="323"/>
                  </a:lnTo>
                  <a:lnTo>
                    <a:pt x="527" y="325"/>
                  </a:lnTo>
                  <a:lnTo>
                    <a:pt x="529" y="327"/>
                  </a:lnTo>
                  <a:lnTo>
                    <a:pt x="531" y="327"/>
                  </a:lnTo>
                  <a:lnTo>
                    <a:pt x="533" y="329"/>
                  </a:lnTo>
                  <a:lnTo>
                    <a:pt x="533" y="332"/>
                  </a:lnTo>
                  <a:lnTo>
                    <a:pt x="533" y="334"/>
                  </a:lnTo>
                  <a:lnTo>
                    <a:pt x="533" y="338"/>
                  </a:lnTo>
                  <a:lnTo>
                    <a:pt x="531" y="339"/>
                  </a:lnTo>
                  <a:lnTo>
                    <a:pt x="531" y="341"/>
                  </a:lnTo>
                  <a:lnTo>
                    <a:pt x="529" y="341"/>
                  </a:lnTo>
                  <a:lnTo>
                    <a:pt x="529" y="343"/>
                  </a:lnTo>
                  <a:lnTo>
                    <a:pt x="527" y="345"/>
                  </a:lnTo>
                  <a:lnTo>
                    <a:pt x="527" y="347"/>
                  </a:lnTo>
                  <a:lnTo>
                    <a:pt x="527" y="348"/>
                  </a:lnTo>
                  <a:lnTo>
                    <a:pt x="527" y="350"/>
                  </a:lnTo>
                  <a:lnTo>
                    <a:pt x="527" y="352"/>
                  </a:lnTo>
                  <a:lnTo>
                    <a:pt x="520" y="357"/>
                  </a:lnTo>
                  <a:lnTo>
                    <a:pt x="520" y="361"/>
                  </a:lnTo>
                  <a:lnTo>
                    <a:pt x="518" y="363"/>
                  </a:lnTo>
                  <a:lnTo>
                    <a:pt x="517" y="363"/>
                  </a:lnTo>
                  <a:lnTo>
                    <a:pt x="509" y="363"/>
                  </a:lnTo>
                  <a:lnTo>
                    <a:pt x="508" y="365"/>
                  </a:lnTo>
                  <a:lnTo>
                    <a:pt x="504" y="368"/>
                  </a:lnTo>
                  <a:lnTo>
                    <a:pt x="500" y="370"/>
                  </a:lnTo>
                  <a:lnTo>
                    <a:pt x="493" y="370"/>
                  </a:lnTo>
                  <a:lnTo>
                    <a:pt x="489" y="372"/>
                  </a:lnTo>
                  <a:lnTo>
                    <a:pt x="488" y="375"/>
                  </a:lnTo>
                  <a:lnTo>
                    <a:pt x="488" y="377"/>
                  </a:lnTo>
                  <a:lnTo>
                    <a:pt x="486" y="381"/>
                  </a:lnTo>
                  <a:lnTo>
                    <a:pt x="486" y="383"/>
                  </a:lnTo>
                  <a:lnTo>
                    <a:pt x="486" y="383"/>
                  </a:lnTo>
                  <a:lnTo>
                    <a:pt x="486" y="385"/>
                  </a:lnTo>
                  <a:lnTo>
                    <a:pt x="486" y="386"/>
                  </a:lnTo>
                  <a:lnTo>
                    <a:pt x="486" y="386"/>
                  </a:lnTo>
                  <a:lnTo>
                    <a:pt x="484" y="390"/>
                  </a:lnTo>
                  <a:lnTo>
                    <a:pt x="484" y="390"/>
                  </a:lnTo>
                  <a:lnTo>
                    <a:pt x="484" y="395"/>
                  </a:lnTo>
                  <a:lnTo>
                    <a:pt x="482" y="397"/>
                  </a:lnTo>
                  <a:lnTo>
                    <a:pt x="482" y="401"/>
                  </a:lnTo>
                  <a:lnTo>
                    <a:pt x="480" y="404"/>
                  </a:lnTo>
                  <a:lnTo>
                    <a:pt x="477" y="408"/>
                  </a:lnTo>
                  <a:lnTo>
                    <a:pt x="475" y="408"/>
                  </a:lnTo>
                  <a:lnTo>
                    <a:pt x="471" y="408"/>
                  </a:lnTo>
                  <a:lnTo>
                    <a:pt x="470" y="410"/>
                  </a:lnTo>
                  <a:lnTo>
                    <a:pt x="468" y="410"/>
                  </a:lnTo>
                  <a:lnTo>
                    <a:pt x="462" y="415"/>
                  </a:lnTo>
                  <a:lnTo>
                    <a:pt x="457" y="419"/>
                  </a:lnTo>
                  <a:lnTo>
                    <a:pt x="444" y="428"/>
                  </a:lnTo>
                  <a:lnTo>
                    <a:pt x="441" y="428"/>
                  </a:lnTo>
                  <a:lnTo>
                    <a:pt x="441" y="430"/>
                  </a:lnTo>
                  <a:lnTo>
                    <a:pt x="443" y="431"/>
                  </a:lnTo>
                  <a:lnTo>
                    <a:pt x="443" y="431"/>
                  </a:lnTo>
                  <a:lnTo>
                    <a:pt x="453" y="431"/>
                  </a:lnTo>
                  <a:lnTo>
                    <a:pt x="457" y="433"/>
                  </a:lnTo>
                  <a:lnTo>
                    <a:pt x="461" y="437"/>
                  </a:lnTo>
                  <a:lnTo>
                    <a:pt x="459" y="448"/>
                  </a:lnTo>
                  <a:lnTo>
                    <a:pt x="457" y="451"/>
                  </a:lnTo>
                  <a:lnTo>
                    <a:pt x="444" y="477"/>
                  </a:lnTo>
                  <a:lnTo>
                    <a:pt x="443" y="478"/>
                  </a:lnTo>
                  <a:lnTo>
                    <a:pt x="443" y="480"/>
                  </a:lnTo>
                  <a:lnTo>
                    <a:pt x="444" y="484"/>
                  </a:lnTo>
                  <a:lnTo>
                    <a:pt x="444" y="487"/>
                  </a:lnTo>
                  <a:lnTo>
                    <a:pt x="453" y="524"/>
                  </a:lnTo>
                  <a:lnTo>
                    <a:pt x="455" y="525"/>
                  </a:lnTo>
                  <a:lnTo>
                    <a:pt x="457" y="527"/>
                  </a:lnTo>
                  <a:lnTo>
                    <a:pt x="471" y="533"/>
                  </a:lnTo>
                  <a:lnTo>
                    <a:pt x="486" y="540"/>
                  </a:lnTo>
                  <a:lnTo>
                    <a:pt x="488" y="540"/>
                  </a:lnTo>
                  <a:lnTo>
                    <a:pt x="489" y="543"/>
                  </a:lnTo>
                  <a:lnTo>
                    <a:pt x="493" y="551"/>
                  </a:lnTo>
                  <a:lnTo>
                    <a:pt x="493" y="551"/>
                  </a:lnTo>
                  <a:lnTo>
                    <a:pt x="495" y="556"/>
                  </a:lnTo>
                  <a:lnTo>
                    <a:pt x="504" y="574"/>
                  </a:lnTo>
                  <a:lnTo>
                    <a:pt x="508" y="578"/>
                  </a:lnTo>
                  <a:lnTo>
                    <a:pt x="522" y="592"/>
                  </a:lnTo>
                  <a:lnTo>
                    <a:pt x="520" y="594"/>
                  </a:lnTo>
                  <a:lnTo>
                    <a:pt x="520" y="596"/>
                  </a:lnTo>
                  <a:lnTo>
                    <a:pt x="520" y="596"/>
                  </a:lnTo>
                  <a:lnTo>
                    <a:pt x="518" y="605"/>
                  </a:lnTo>
                  <a:lnTo>
                    <a:pt x="518" y="607"/>
                  </a:lnTo>
                  <a:lnTo>
                    <a:pt x="518" y="612"/>
                  </a:lnTo>
                  <a:lnTo>
                    <a:pt x="517" y="616"/>
                  </a:lnTo>
                  <a:lnTo>
                    <a:pt x="497" y="643"/>
                  </a:lnTo>
                  <a:lnTo>
                    <a:pt x="497" y="645"/>
                  </a:lnTo>
                  <a:lnTo>
                    <a:pt x="497" y="646"/>
                  </a:lnTo>
                  <a:lnTo>
                    <a:pt x="495" y="646"/>
                  </a:lnTo>
                  <a:lnTo>
                    <a:pt x="495" y="648"/>
                  </a:lnTo>
                  <a:lnTo>
                    <a:pt x="493" y="652"/>
                  </a:lnTo>
                  <a:lnTo>
                    <a:pt x="477" y="683"/>
                  </a:lnTo>
                  <a:lnTo>
                    <a:pt x="477" y="683"/>
                  </a:lnTo>
                  <a:lnTo>
                    <a:pt x="475" y="683"/>
                  </a:lnTo>
                  <a:lnTo>
                    <a:pt x="475" y="683"/>
                  </a:lnTo>
                  <a:lnTo>
                    <a:pt x="473" y="693"/>
                  </a:lnTo>
                  <a:lnTo>
                    <a:pt x="475" y="702"/>
                  </a:lnTo>
                  <a:lnTo>
                    <a:pt x="488" y="722"/>
                  </a:lnTo>
                  <a:lnTo>
                    <a:pt x="489" y="728"/>
                  </a:lnTo>
                  <a:lnTo>
                    <a:pt x="489" y="730"/>
                  </a:lnTo>
                  <a:lnTo>
                    <a:pt x="491" y="731"/>
                  </a:lnTo>
                  <a:lnTo>
                    <a:pt x="491" y="731"/>
                  </a:lnTo>
                  <a:lnTo>
                    <a:pt x="491" y="733"/>
                  </a:lnTo>
                  <a:lnTo>
                    <a:pt x="491" y="735"/>
                  </a:lnTo>
                  <a:lnTo>
                    <a:pt x="491" y="735"/>
                  </a:lnTo>
                  <a:lnTo>
                    <a:pt x="497" y="746"/>
                  </a:lnTo>
                  <a:lnTo>
                    <a:pt x="499" y="748"/>
                  </a:lnTo>
                  <a:lnTo>
                    <a:pt x="499" y="753"/>
                  </a:lnTo>
                  <a:lnTo>
                    <a:pt x="499" y="755"/>
                  </a:lnTo>
                  <a:lnTo>
                    <a:pt x="500" y="760"/>
                  </a:lnTo>
                  <a:lnTo>
                    <a:pt x="500" y="764"/>
                  </a:lnTo>
                  <a:lnTo>
                    <a:pt x="504" y="771"/>
                  </a:lnTo>
                  <a:lnTo>
                    <a:pt x="511" y="784"/>
                  </a:lnTo>
                  <a:lnTo>
                    <a:pt x="515" y="789"/>
                  </a:lnTo>
                  <a:lnTo>
                    <a:pt x="517" y="793"/>
                  </a:lnTo>
                  <a:lnTo>
                    <a:pt x="517" y="798"/>
                  </a:lnTo>
                  <a:lnTo>
                    <a:pt x="518" y="807"/>
                  </a:lnTo>
                  <a:lnTo>
                    <a:pt x="518" y="809"/>
                  </a:lnTo>
                  <a:lnTo>
                    <a:pt x="520" y="814"/>
                  </a:lnTo>
                  <a:lnTo>
                    <a:pt x="522" y="816"/>
                  </a:lnTo>
                  <a:lnTo>
                    <a:pt x="524" y="823"/>
                  </a:lnTo>
                  <a:lnTo>
                    <a:pt x="526" y="829"/>
                  </a:lnTo>
                  <a:lnTo>
                    <a:pt x="526" y="831"/>
                  </a:lnTo>
                  <a:lnTo>
                    <a:pt x="527" y="842"/>
                  </a:lnTo>
                  <a:lnTo>
                    <a:pt x="527" y="845"/>
                  </a:lnTo>
                  <a:lnTo>
                    <a:pt x="527" y="847"/>
                  </a:lnTo>
                  <a:lnTo>
                    <a:pt x="526" y="849"/>
                  </a:lnTo>
                  <a:lnTo>
                    <a:pt x="524" y="847"/>
                  </a:lnTo>
                  <a:lnTo>
                    <a:pt x="522" y="845"/>
                  </a:lnTo>
                  <a:lnTo>
                    <a:pt x="509" y="849"/>
                  </a:lnTo>
                  <a:lnTo>
                    <a:pt x="506" y="852"/>
                  </a:lnTo>
                  <a:lnTo>
                    <a:pt x="508" y="854"/>
                  </a:lnTo>
                  <a:lnTo>
                    <a:pt x="511" y="858"/>
                  </a:lnTo>
                  <a:lnTo>
                    <a:pt x="513" y="860"/>
                  </a:lnTo>
                  <a:lnTo>
                    <a:pt x="513" y="861"/>
                  </a:lnTo>
                  <a:lnTo>
                    <a:pt x="508" y="867"/>
                  </a:lnTo>
                  <a:lnTo>
                    <a:pt x="508" y="867"/>
                  </a:lnTo>
                  <a:lnTo>
                    <a:pt x="508" y="869"/>
                  </a:lnTo>
                  <a:lnTo>
                    <a:pt x="508" y="869"/>
                  </a:lnTo>
                  <a:lnTo>
                    <a:pt x="508" y="872"/>
                  </a:lnTo>
                  <a:lnTo>
                    <a:pt x="508" y="883"/>
                  </a:lnTo>
                  <a:lnTo>
                    <a:pt x="508" y="888"/>
                  </a:lnTo>
                  <a:lnTo>
                    <a:pt x="502" y="896"/>
                  </a:lnTo>
                  <a:lnTo>
                    <a:pt x="500" y="899"/>
                  </a:lnTo>
                  <a:lnTo>
                    <a:pt x="502" y="901"/>
                  </a:lnTo>
                  <a:lnTo>
                    <a:pt x="509" y="901"/>
                  </a:lnTo>
                  <a:lnTo>
                    <a:pt x="513" y="903"/>
                  </a:lnTo>
                  <a:lnTo>
                    <a:pt x="513" y="907"/>
                  </a:lnTo>
                  <a:lnTo>
                    <a:pt x="513" y="908"/>
                  </a:lnTo>
                  <a:lnTo>
                    <a:pt x="511" y="908"/>
                  </a:lnTo>
                  <a:lnTo>
                    <a:pt x="511" y="910"/>
                  </a:lnTo>
                  <a:lnTo>
                    <a:pt x="511" y="910"/>
                  </a:lnTo>
                  <a:lnTo>
                    <a:pt x="511" y="912"/>
                  </a:lnTo>
                  <a:lnTo>
                    <a:pt x="513" y="912"/>
                  </a:lnTo>
                  <a:lnTo>
                    <a:pt x="513" y="912"/>
                  </a:lnTo>
                  <a:lnTo>
                    <a:pt x="513" y="914"/>
                  </a:lnTo>
                  <a:lnTo>
                    <a:pt x="511" y="916"/>
                  </a:lnTo>
                  <a:lnTo>
                    <a:pt x="504" y="917"/>
                  </a:lnTo>
                  <a:lnTo>
                    <a:pt x="502" y="919"/>
                  </a:lnTo>
                  <a:lnTo>
                    <a:pt x="500" y="923"/>
                  </a:lnTo>
                  <a:lnTo>
                    <a:pt x="500" y="928"/>
                  </a:lnTo>
                  <a:lnTo>
                    <a:pt x="502" y="937"/>
                  </a:lnTo>
                  <a:lnTo>
                    <a:pt x="506" y="946"/>
                  </a:lnTo>
                  <a:lnTo>
                    <a:pt x="509" y="952"/>
                  </a:lnTo>
                  <a:lnTo>
                    <a:pt x="515" y="952"/>
                  </a:lnTo>
                  <a:lnTo>
                    <a:pt x="524" y="952"/>
                  </a:lnTo>
                  <a:lnTo>
                    <a:pt x="526" y="954"/>
                  </a:lnTo>
                  <a:lnTo>
                    <a:pt x="527" y="954"/>
                  </a:lnTo>
                  <a:lnTo>
                    <a:pt x="527" y="955"/>
                  </a:lnTo>
                  <a:lnTo>
                    <a:pt x="527" y="955"/>
                  </a:lnTo>
                  <a:lnTo>
                    <a:pt x="527" y="957"/>
                  </a:lnTo>
                  <a:lnTo>
                    <a:pt x="526" y="959"/>
                  </a:lnTo>
                  <a:lnTo>
                    <a:pt x="526" y="959"/>
                  </a:lnTo>
                  <a:lnTo>
                    <a:pt x="526" y="961"/>
                  </a:lnTo>
                  <a:lnTo>
                    <a:pt x="527" y="961"/>
                  </a:lnTo>
                  <a:lnTo>
                    <a:pt x="527" y="963"/>
                  </a:lnTo>
                  <a:lnTo>
                    <a:pt x="529" y="964"/>
                  </a:lnTo>
                  <a:lnTo>
                    <a:pt x="531" y="966"/>
                  </a:lnTo>
                  <a:lnTo>
                    <a:pt x="529" y="970"/>
                  </a:lnTo>
                  <a:lnTo>
                    <a:pt x="529" y="972"/>
                  </a:lnTo>
                  <a:lnTo>
                    <a:pt x="527" y="972"/>
                  </a:lnTo>
                  <a:lnTo>
                    <a:pt x="518" y="977"/>
                  </a:lnTo>
                  <a:lnTo>
                    <a:pt x="518" y="977"/>
                  </a:lnTo>
                  <a:lnTo>
                    <a:pt x="518" y="977"/>
                  </a:lnTo>
                  <a:lnTo>
                    <a:pt x="518" y="979"/>
                  </a:lnTo>
                  <a:lnTo>
                    <a:pt x="518" y="979"/>
                  </a:lnTo>
                  <a:lnTo>
                    <a:pt x="520" y="979"/>
                  </a:lnTo>
                  <a:lnTo>
                    <a:pt x="520" y="981"/>
                  </a:lnTo>
                  <a:lnTo>
                    <a:pt x="520" y="981"/>
                  </a:lnTo>
                  <a:lnTo>
                    <a:pt x="520" y="982"/>
                  </a:lnTo>
                  <a:lnTo>
                    <a:pt x="520" y="982"/>
                  </a:lnTo>
                  <a:lnTo>
                    <a:pt x="520" y="982"/>
                  </a:lnTo>
                  <a:lnTo>
                    <a:pt x="520" y="984"/>
                  </a:lnTo>
                  <a:lnTo>
                    <a:pt x="520" y="984"/>
                  </a:lnTo>
                  <a:lnTo>
                    <a:pt x="520" y="984"/>
                  </a:lnTo>
                  <a:lnTo>
                    <a:pt x="520" y="984"/>
                  </a:lnTo>
                  <a:lnTo>
                    <a:pt x="520" y="986"/>
                  </a:lnTo>
                  <a:lnTo>
                    <a:pt x="522" y="986"/>
                  </a:lnTo>
                  <a:lnTo>
                    <a:pt x="524" y="990"/>
                  </a:lnTo>
                  <a:lnTo>
                    <a:pt x="524" y="991"/>
                  </a:lnTo>
                  <a:lnTo>
                    <a:pt x="524" y="995"/>
                  </a:lnTo>
                  <a:lnTo>
                    <a:pt x="522" y="997"/>
                  </a:lnTo>
                  <a:lnTo>
                    <a:pt x="524" y="1000"/>
                  </a:lnTo>
                  <a:lnTo>
                    <a:pt x="526" y="1002"/>
                  </a:lnTo>
                  <a:lnTo>
                    <a:pt x="529" y="1004"/>
                  </a:lnTo>
                  <a:lnTo>
                    <a:pt x="536" y="1006"/>
                  </a:lnTo>
                  <a:lnTo>
                    <a:pt x="540" y="1009"/>
                  </a:lnTo>
                  <a:lnTo>
                    <a:pt x="542" y="1011"/>
                  </a:lnTo>
                  <a:lnTo>
                    <a:pt x="542" y="1013"/>
                  </a:lnTo>
                  <a:lnTo>
                    <a:pt x="544" y="1015"/>
                  </a:lnTo>
                  <a:lnTo>
                    <a:pt x="545" y="1015"/>
                  </a:lnTo>
                  <a:lnTo>
                    <a:pt x="547" y="1017"/>
                  </a:lnTo>
                  <a:lnTo>
                    <a:pt x="549" y="1019"/>
                  </a:lnTo>
                  <a:lnTo>
                    <a:pt x="549" y="1020"/>
                  </a:lnTo>
                  <a:lnTo>
                    <a:pt x="547" y="1022"/>
                  </a:lnTo>
                  <a:lnTo>
                    <a:pt x="547" y="1024"/>
                  </a:lnTo>
                  <a:lnTo>
                    <a:pt x="549" y="1026"/>
                  </a:lnTo>
                  <a:lnTo>
                    <a:pt x="549" y="1029"/>
                  </a:lnTo>
                  <a:lnTo>
                    <a:pt x="551" y="1033"/>
                  </a:lnTo>
                  <a:lnTo>
                    <a:pt x="551" y="1037"/>
                  </a:lnTo>
                  <a:lnTo>
                    <a:pt x="549" y="1040"/>
                  </a:lnTo>
                  <a:lnTo>
                    <a:pt x="547" y="1044"/>
                  </a:lnTo>
                  <a:lnTo>
                    <a:pt x="547" y="1044"/>
                  </a:lnTo>
                  <a:lnTo>
                    <a:pt x="538" y="1055"/>
                  </a:lnTo>
                  <a:lnTo>
                    <a:pt x="535" y="1062"/>
                  </a:lnTo>
                  <a:lnTo>
                    <a:pt x="531" y="1067"/>
                  </a:lnTo>
                  <a:lnTo>
                    <a:pt x="524" y="1069"/>
                  </a:lnTo>
                  <a:lnTo>
                    <a:pt x="520" y="1073"/>
                  </a:lnTo>
                  <a:lnTo>
                    <a:pt x="520" y="1073"/>
                  </a:lnTo>
                  <a:lnTo>
                    <a:pt x="520" y="1076"/>
                  </a:lnTo>
                  <a:lnTo>
                    <a:pt x="533" y="1091"/>
                  </a:lnTo>
                  <a:lnTo>
                    <a:pt x="540" y="1096"/>
                  </a:lnTo>
                  <a:lnTo>
                    <a:pt x="544" y="1100"/>
                  </a:lnTo>
                  <a:lnTo>
                    <a:pt x="544" y="1103"/>
                  </a:lnTo>
                  <a:lnTo>
                    <a:pt x="545" y="1103"/>
                  </a:lnTo>
                  <a:lnTo>
                    <a:pt x="562" y="1114"/>
                  </a:lnTo>
                  <a:lnTo>
                    <a:pt x="569" y="1123"/>
                  </a:lnTo>
                  <a:lnTo>
                    <a:pt x="580" y="1131"/>
                  </a:lnTo>
                  <a:lnTo>
                    <a:pt x="582" y="1132"/>
                  </a:lnTo>
                  <a:lnTo>
                    <a:pt x="582" y="1134"/>
                  </a:lnTo>
                  <a:lnTo>
                    <a:pt x="583" y="1136"/>
                  </a:lnTo>
                  <a:lnTo>
                    <a:pt x="583" y="1138"/>
                  </a:lnTo>
                  <a:lnTo>
                    <a:pt x="583" y="1140"/>
                  </a:lnTo>
                  <a:lnTo>
                    <a:pt x="583" y="1143"/>
                  </a:lnTo>
                  <a:lnTo>
                    <a:pt x="583" y="1145"/>
                  </a:lnTo>
                  <a:lnTo>
                    <a:pt x="585" y="1147"/>
                  </a:lnTo>
                  <a:lnTo>
                    <a:pt x="589" y="1149"/>
                  </a:lnTo>
                  <a:lnTo>
                    <a:pt x="591" y="1150"/>
                  </a:lnTo>
                  <a:lnTo>
                    <a:pt x="592" y="1156"/>
                  </a:lnTo>
                  <a:lnTo>
                    <a:pt x="594" y="1156"/>
                  </a:lnTo>
                  <a:lnTo>
                    <a:pt x="594" y="1158"/>
                  </a:lnTo>
                  <a:lnTo>
                    <a:pt x="596" y="1159"/>
                  </a:lnTo>
                  <a:lnTo>
                    <a:pt x="598" y="1161"/>
                  </a:lnTo>
                  <a:lnTo>
                    <a:pt x="598" y="1165"/>
                  </a:lnTo>
                  <a:lnTo>
                    <a:pt x="600" y="1165"/>
                  </a:lnTo>
                  <a:lnTo>
                    <a:pt x="594" y="1174"/>
                  </a:lnTo>
                  <a:lnTo>
                    <a:pt x="592" y="1179"/>
                  </a:lnTo>
                  <a:lnTo>
                    <a:pt x="592" y="1183"/>
                  </a:lnTo>
                  <a:lnTo>
                    <a:pt x="589" y="1194"/>
                  </a:lnTo>
                  <a:lnTo>
                    <a:pt x="589" y="1196"/>
                  </a:lnTo>
                  <a:lnTo>
                    <a:pt x="587" y="1199"/>
                  </a:lnTo>
                  <a:lnTo>
                    <a:pt x="585" y="1203"/>
                  </a:lnTo>
                  <a:lnTo>
                    <a:pt x="583" y="1206"/>
                  </a:lnTo>
                  <a:lnTo>
                    <a:pt x="583" y="1210"/>
                  </a:lnTo>
                  <a:lnTo>
                    <a:pt x="582" y="1210"/>
                  </a:lnTo>
                  <a:lnTo>
                    <a:pt x="582" y="1210"/>
                  </a:lnTo>
                  <a:lnTo>
                    <a:pt x="582" y="1210"/>
                  </a:lnTo>
                  <a:lnTo>
                    <a:pt x="580" y="1212"/>
                  </a:lnTo>
                  <a:lnTo>
                    <a:pt x="578" y="1214"/>
                  </a:lnTo>
                  <a:lnTo>
                    <a:pt x="578" y="1215"/>
                  </a:lnTo>
                  <a:lnTo>
                    <a:pt x="578" y="1217"/>
                  </a:lnTo>
                  <a:lnTo>
                    <a:pt x="571" y="1224"/>
                  </a:lnTo>
                  <a:lnTo>
                    <a:pt x="569" y="1226"/>
                  </a:lnTo>
                  <a:lnTo>
                    <a:pt x="569" y="1230"/>
                  </a:lnTo>
                  <a:lnTo>
                    <a:pt x="567" y="1232"/>
                  </a:lnTo>
                  <a:lnTo>
                    <a:pt x="567" y="1232"/>
                  </a:lnTo>
                  <a:lnTo>
                    <a:pt x="560" y="1237"/>
                  </a:lnTo>
                  <a:lnTo>
                    <a:pt x="556" y="1241"/>
                  </a:lnTo>
                  <a:lnTo>
                    <a:pt x="555" y="1243"/>
                  </a:lnTo>
                  <a:lnTo>
                    <a:pt x="553" y="1243"/>
                  </a:lnTo>
                  <a:lnTo>
                    <a:pt x="553" y="1244"/>
                  </a:lnTo>
                  <a:lnTo>
                    <a:pt x="551" y="1248"/>
                  </a:lnTo>
                  <a:lnTo>
                    <a:pt x="545" y="1257"/>
                  </a:lnTo>
                  <a:lnTo>
                    <a:pt x="538" y="1264"/>
                  </a:lnTo>
                  <a:lnTo>
                    <a:pt x="538" y="1264"/>
                  </a:lnTo>
                  <a:lnTo>
                    <a:pt x="538" y="1264"/>
                  </a:lnTo>
                  <a:lnTo>
                    <a:pt x="527" y="1279"/>
                  </a:lnTo>
                  <a:lnTo>
                    <a:pt x="520" y="1293"/>
                  </a:lnTo>
                  <a:lnTo>
                    <a:pt x="513" y="1300"/>
                  </a:lnTo>
                  <a:lnTo>
                    <a:pt x="513" y="1300"/>
                  </a:lnTo>
                  <a:lnTo>
                    <a:pt x="511" y="1306"/>
                  </a:lnTo>
                  <a:lnTo>
                    <a:pt x="509" y="1306"/>
                  </a:lnTo>
                  <a:lnTo>
                    <a:pt x="502" y="1315"/>
                  </a:lnTo>
                  <a:lnTo>
                    <a:pt x="500" y="1317"/>
                  </a:lnTo>
                  <a:lnTo>
                    <a:pt x="499" y="1318"/>
                  </a:lnTo>
                  <a:lnTo>
                    <a:pt x="497" y="1318"/>
                  </a:lnTo>
                  <a:lnTo>
                    <a:pt x="497" y="1320"/>
                  </a:lnTo>
                  <a:lnTo>
                    <a:pt x="495" y="1324"/>
                  </a:lnTo>
                  <a:lnTo>
                    <a:pt x="495" y="1326"/>
                  </a:lnTo>
                  <a:lnTo>
                    <a:pt x="488" y="1333"/>
                  </a:lnTo>
                  <a:lnTo>
                    <a:pt x="486" y="1336"/>
                  </a:lnTo>
                  <a:lnTo>
                    <a:pt x="484" y="1336"/>
                  </a:lnTo>
                  <a:lnTo>
                    <a:pt x="484" y="1338"/>
                  </a:lnTo>
                  <a:lnTo>
                    <a:pt x="480" y="1344"/>
                  </a:lnTo>
                  <a:lnTo>
                    <a:pt x="477" y="1345"/>
                  </a:lnTo>
                  <a:lnTo>
                    <a:pt x="470" y="1351"/>
                  </a:lnTo>
                  <a:lnTo>
                    <a:pt x="468" y="1353"/>
                  </a:lnTo>
                  <a:lnTo>
                    <a:pt x="464" y="1356"/>
                  </a:lnTo>
                  <a:lnTo>
                    <a:pt x="461" y="1358"/>
                  </a:lnTo>
                  <a:lnTo>
                    <a:pt x="461" y="1360"/>
                  </a:lnTo>
                  <a:lnTo>
                    <a:pt x="459" y="1362"/>
                  </a:lnTo>
                  <a:lnTo>
                    <a:pt x="455" y="1365"/>
                  </a:lnTo>
                  <a:lnTo>
                    <a:pt x="455" y="1367"/>
                  </a:lnTo>
                  <a:lnTo>
                    <a:pt x="453" y="1369"/>
                  </a:lnTo>
                  <a:lnTo>
                    <a:pt x="453" y="1369"/>
                  </a:lnTo>
                  <a:lnTo>
                    <a:pt x="453" y="1369"/>
                  </a:lnTo>
                  <a:lnTo>
                    <a:pt x="453" y="1369"/>
                  </a:lnTo>
                  <a:lnTo>
                    <a:pt x="452" y="1373"/>
                  </a:lnTo>
                  <a:lnTo>
                    <a:pt x="448" y="1373"/>
                  </a:lnTo>
                  <a:lnTo>
                    <a:pt x="444" y="1374"/>
                  </a:lnTo>
                  <a:lnTo>
                    <a:pt x="437" y="1383"/>
                  </a:lnTo>
                  <a:lnTo>
                    <a:pt x="434" y="1391"/>
                  </a:lnTo>
                  <a:lnTo>
                    <a:pt x="428" y="1392"/>
                  </a:lnTo>
                  <a:lnTo>
                    <a:pt x="421" y="1403"/>
                  </a:lnTo>
                  <a:lnTo>
                    <a:pt x="419" y="1405"/>
                  </a:lnTo>
                  <a:lnTo>
                    <a:pt x="415" y="1409"/>
                  </a:lnTo>
                  <a:lnTo>
                    <a:pt x="412" y="1414"/>
                  </a:lnTo>
                  <a:lnTo>
                    <a:pt x="410" y="1416"/>
                  </a:lnTo>
                  <a:lnTo>
                    <a:pt x="410" y="1416"/>
                  </a:lnTo>
                  <a:lnTo>
                    <a:pt x="412" y="1416"/>
                  </a:lnTo>
                  <a:lnTo>
                    <a:pt x="412" y="1416"/>
                  </a:lnTo>
                  <a:lnTo>
                    <a:pt x="414" y="1414"/>
                  </a:lnTo>
                  <a:lnTo>
                    <a:pt x="414" y="1412"/>
                  </a:lnTo>
                  <a:lnTo>
                    <a:pt x="414" y="1416"/>
                  </a:lnTo>
                  <a:lnTo>
                    <a:pt x="415" y="1416"/>
                  </a:lnTo>
                  <a:lnTo>
                    <a:pt x="423" y="1418"/>
                  </a:lnTo>
                  <a:lnTo>
                    <a:pt x="423" y="1416"/>
                  </a:lnTo>
                  <a:lnTo>
                    <a:pt x="424" y="1416"/>
                  </a:lnTo>
                  <a:lnTo>
                    <a:pt x="426" y="1416"/>
                  </a:lnTo>
                  <a:lnTo>
                    <a:pt x="426" y="1416"/>
                  </a:lnTo>
                  <a:lnTo>
                    <a:pt x="428" y="1416"/>
                  </a:lnTo>
                  <a:lnTo>
                    <a:pt x="428" y="1416"/>
                  </a:lnTo>
                  <a:lnTo>
                    <a:pt x="428" y="1416"/>
                  </a:lnTo>
                  <a:lnTo>
                    <a:pt x="428" y="1416"/>
                  </a:lnTo>
                  <a:lnTo>
                    <a:pt x="428" y="1414"/>
                  </a:lnTo>
                  <a:lnTo>
                    <a:pt x="428" y="1414"/>
                  </a:lnTo>
                  <a:lnTo>
                    <a:pt x="430" y="1414"/>
                  </a:lnTo>
                  <a:lnTo>
                    <a:pt x="430" y="1414"/>
                  </a:lnTo>
                  <a:lnTo>
                    <a:pt x="432" y="1414"/>
                  </a:lnTo>
                  <a:lnTo>
                    <a:pt x="432" y="1414"/>
                  </a:lnTo>
                  <a:lnTo>
                    <a:pt x="434" y="1414"/>
                  </a:lnTo>
                  <a:lnTo>
                    <a:pt x="434" y="1410"/>
                  </a:lnTo>
                  <a:lnTo>
                    <a:pt x="435" y="1410"/>
                  </a:lnTo>
                  <a:lnTo>
                    <a:pt x="435" y="1410"/>
                  </a:lnTo>
                  <a:lnTo>
                    <a:pt x="435" y="1409"/>
                  </a:lnTo>
                  <a:lnTo>
                    <a:pt x="435" y="1409"/>
                  </a:lnTo>
                  <a:lnTo>
                    <a:pt x="437" y="1409"/>
                  </a:lnTo>
                  <a:lnTo>
                    <a:pt x="437" y="1409"/>
                  </a:lnTo>
                  <a:lnTo>
                    <a:pt x="437" y="1409"/>
                  </a:lnTo>
                  <a:lnTo>
                    <a:pt x="439" y="1410"/>
                  </a:lnTo>
                  <a:lnTo>
                    <a:pt x="437" y="1409"/>
                  </a:lnTo>
                  <a:lnTo>
                    <a:pt x="437" y="1409"/>
                  </a:lnTo>
                  <a:lnTo>
                    <a:pt x="437" y="1407"/>
                  </a:lnTo>
                  <a:lnTo>
                    <a:pt x="437" y="1407"/>
                  </a:lnTo>
                  <a:lnTo>
                    <a:pt x="437" y="1407"/>
                  </a:lnTo>
                  <a:lnTo>
                    <a:pt x="439" y="1407"/>
                  </a:lnTo>
                  <a:lnTo>
                    <a:pt x="441" y="1407"/>
                  </a:lnTo>
                  <a:lnTo>
                    <a:pt x="441" y="1405"/>
                  </a:lnTo>
                  <a:lnTo>
                    <a:pt x="441" y="1403"/>
                  </a:lnTo>
                  <a:lnTo>
                    <a:pt x="443" y="1401"/>
                  </a:lnTo>
                  <a:lnTo>
                    <a:pt x="444" y="1401"/>
                  </a:lnTo>
                  <a:lnTo>
                    <a:pt x="446" y="1401"/>
                  </a:lnTo>
                  <a:lnTo>
                    <a:pt x="446" y="1401"/>
                  </a:lnTo>
                  <a:lnTo>
                    <a:pt x="446" y="1401"/>
                  </a:lnTo>
                  <a:lnTo>
                    <a:pt x="450" y="1401"/>
                  </a:lnTo>
                  <a:lnTo>
                    <a:pt x="450" y="1400"/>
                  </a:lnTo>
                  <a:lnTo>
                    <a:pt x="452" y="1400"/>
                  </a:lnTo>
                  <a:lnTo>
                    <a:pt x="453" y="1398"/>
                  </a:lnTo>
                  <a:lnTo>
                    <a:pt x="453" y="1396"/>
                  </a:lnTo>
                  <a:lnTo>
                    <a:pt x="455" y="1396"/>
                  </a:lnTo>
                  <a:lnTo>
                    <a:pt x="457" y="1396"/>
                  </a:lnTo>
                  <a:lnTo>
                    <a:pt x="457" y="1400"/>
                  </a:lnTo>
                  <a:lnTo>
                    <a:pt x="457" y="1401"/>
                  </a:lnTo>
                  <a:lnTo>
                    <a:pt x="455" y="1401"/>
                  </a:lnTo>
                  <a:lnTo>
                    <a:pt x="455" y="1401"/>
                  </a:lnTo>
                  <a:lnTo>
                    <a:pt x="453" y="1401"/>
                  </a:lnTo>
                  <a:lnTo>
                    <a:pt x="453" y="1401"/>
                  </a:lnTo>
                  <a:lnTo>
                    <a:pt x="453" y="1403"/>
                  </a:lnTo>
                  <a:lnTo>
                    <a:pt x="455" y="1407"/>
                  </a:lnTo>
                  <a:lnTo>
                    <a:pt x="455" y="1407"/>
                  </a:lnTo>
                  <a:lnTo>
                    <a:pt x="453" y="1409"/>
                  </a:lnTo>
                  <a:lnTo>
                    <a:pt x="453" y="1410"/>
                  </a:lnTo>
                  <a:lnTo>
                    <a:pt x="453" y="1412"/>
                  </a:lnTo>
                  <a:lnTo>
                    <a:pt x="453" y="1414"/>
                  </a:lnTo>
                  <a:lnTo>
                    <a:pt x="453" y="1416"/>
                  </a:lnTo>
                  <a:lnTo>
                    <a:pt x="455" y="1418"/>
                  </a:lnTo>
                  <a:lnTo>
                    <a:pt x="455" y="1420"/>
                  </a:lnTo>
                  <a:lnTo>
                    <a:pt x="457" y="1421"/>
                  </a:lnTo>
                  <a:lnTo>
                    <a:pt x="455" y="1423"/>
                  </a:lnTo>
                  <a:lnTo>
                    <a:pt x="455" y="1423"/>
                  </a:lnTo>
                  <a:lnTo>
                    <a:pt x="453" y="1423"/>
                  </a:lnTo>
                  <a:lnTo>
                    <a:pt x="452" y="1421"/>
                  </a:lnTo>
                  <a:lnTo>
                    <a:pt x="448" y="1418"/>
                  </a:lnTo>
                  <a:lnTo>
                    <a:pt x="448" y="1418"/>
                  </a:lnTo>
                  <a:lnTo>
                    <a:pt x="446" y="1416"/>
                  </a:lnTo>
                  <a:lnTo>
                    <a:pt x="446" y="1414"/>
                  </a:lnTo>
                  <a:lnTo>
                    <a:pt x="446" y="1414"/>
                  </a:lnTo>
                  <a:lnTo>
                    <a:pt x="446" y="1412"/>
                  </a:lnTo>
                  <a:lnTo>
                    <a:pt x="444" y="1412"/>
                  </a:lnTo>
                  <a:lnTo>
                    <a:pt x="444" y="1412"/>
                  </a:lnTo>
                  <a:lnTo>
                    <a:pt x="443" y="1414"/>
                  </a:lnTo>
                  <a:lnTo>
                    <a:pt x="444" y="1416"/>
                  </a:lnTo>
                  <a:lnTo>
                    <a:pt x="446" y="1421"/>
                  </a:lnTo>
                  <a:lnTo>
                    <a:pt x="452" y="1430"/>
                  </a:lnTo>
                  <a:lnTo>
                    <a:pt x="452" y="1432"/>
                  </a:lnTo>
                  <a:lnTo>
                    <a:pt x="452" y="1432"/>
                  </a:lnTo>
                  <a:lnTo>
                    <a:pt x="455" y="1434"/>
                  </a:lnTo>
                  <a:lnTo>
                    <a:pt x="457" y="1434"/>
                  </a:lnTo>
                  <a:lnTo>
                    <a:pt x="457" y="1436"/>
                  </a:lnTo>
                  <a:lnTo>
                    <a:pt x="459" y="1436"/>
                  </a:lnTo>
                  <a:lnTo>
                    <a:pt x="461" y="1436"/>
                  </a:lnTo>
                  <a:lnTo>
                    <a:pt x="461" y="1434"/>
                  </a:lnTo>
                  <a:lnTo>
                    <a:pt x="461" y="1434"/>
                  </a:lnTo>
                  <a:lnTo>
                    <a:pt x="461" y="1432"/>
                  </a:lnTo>
                  <a:lnTo>
                    <a:pt x="462" y="1434"/>
                  </a:lnTo>
                  <a:lnTo>
                    <a:pt x="462" y="1436"/>
                  </a:lnTo>
                  <a:lnTo>
                    <a:pt x="462" y="1438"/>
                  </a:lnTo>
                  <a:lnTo>
                    <a:pt x="464" y="1439"/>
                  </a:lnTo>
                  <a:lnTo>
                    <a:pt x="466" y="1441"/>
                  </a:lnTo>
                  <a:lnTo>
                    <a:pt x="468" y="1441"/>
                  </a:lnTo>
                  <a:lnTo>
                    <a:pt x="468" y="1443"/>
                  </a:lnTo>
                  <a:lnTo>
                    <a:pt x="470" y="1448"/>
                  </a:lnTo>
                  <a:lnTo>
                    <a:pt x="471" y="1450"/>
                  </a:lnTo>
                  <a:lnTo>
                    <a:pt x="473" y="1452"/>
                  </a:lnTo>
                  <a:lnTo>
                    <a:pt x="475" y="1452"/>
                  </a:lnTo>
                  <a:lnTo>
                    <a:pt x="484" y="1452"/>
                  </a:lnTo>
                  <a:lnTo>
                    <a:pt x="491" y="1452"/>
                  </a:lnTo>
                  <a:lnTo>
                    <a:pt x="491" y="1452"/>
                  </a:lnTo>
                  <a:lnTo>
                    <a:pt x="493" y="1452"/>
                  </a:lnTo>
                  <a:lnTo>
                    <a:pt x="497" y="1450"/>
                  </a:lnTo>
                  <a:lnTo>
                    <a:pt x="506" y="1450"/>
                  </a:lnTo>
                  <a:lnTo>
                    <a:pt x="513" y="1454"/>
                  </a:lnTo>
                  <a:lnTo>
                    <a:pt x="515" y="1456"/>
                  </a:lnTo>
                  <a:lnTo>
                    <a:pt x="517" y="1456"/>
                  </a:lnTo>
                  <a:lnTo>
                    <a:pt x="517" y="1457"/>
                  </a:lnTo>
                  <a:lnTo>
                    <a:pt x="515" y="1459"/>
                  </a:lnTo>
                  <a:lnTo>
                    <a:pt x="515" y="1459"/>
                  </a:lnTo>
                  <a:lnTo>
                    <a:pt x="517" y="1461"/>
                  </a:lnTo>
                  <a:lnTo>
                    <a:pt x="517" y="1463"/>
                  </a:lnTo>
                  <a:lnTo>
                    <a:pt x="517" y="1463"/>
                  </a:lnTo>
                  <a:lnTo>
                    <a:pt x="518" y="1463"/>
                  </a:lnTo>
                  <a:lnTo>
                    <a:pt x="518" y="1466"/>
                  </a:lnTo>
                  <a:lnTo>
                    <a:pt x="520" y="1468"/>
                  </a:lnTo>
                  <a:lnTo>
                    <a:pt x="531" y="1470"/>
                  </a:lnTo>
                  <a:lnTo>
                    <a:pt x="533" y="1470"/>
                  </a:lnTo>
                  <a:lnTo>
                    <a:pt x="533" y="1472"/>
                  </a:lnTo>
                  <a:lnTo>
                    <a:pt x="533" y="1474"/>
                  </a:lnTo>
                  <a:lnTo>
                    <a:pt x="533" y="1474"/>
                  </a:lnTo>
                  <a:lnTo>
                    <a:pt x="531" y="1476"/>
                  </a:lnTo>
                  <a:lnTo>
                    <a:pt x="533" y="1477"/>
                  </a:lnTo>
                  <a:lnTo>
                    <a:pt x="531" y="1479"/>
                  </a:lnTo>
                  <a:lnTo>
                    <a:pt x="531" y="1481"/>
                  </a:lnTo>
                  <a:lnTo>
                    <a:pt x="529" y="1483"/>
                  </a:lnTo>
                  <a:lnTo>
                    <a:pt x="527" y="1483"/>
                  </a:lnTo>
                  <a:lnTo>
                    <a:pt x="515" y="1477"/>
                  </a:lnTo>
                  <a:lnTo>
                    <a:pt x="511" y="1476"/>
                  </a:lnTo>
                  <a:lnTo>
                    <a:pt x="497" y="1474"/>
                  </a:lnTo>
                  <a:lnTo>
                    <a:pt x="484" y="1470"/>
                  </a:lnTo>
                  <a:lnTo>
                    <a:pt x="479" y="1470"/>
                  </a:lnTo>
                  <a:lnTo>
                    <a:pt x="477" y="1470"/>
                  </a:lnTo>
                  <a:lnTo>
                    <a:pt x="475" y="1472"/>
                  </a:lnTo>
                  <a:lnTo>
                    <a:pt x="473" y="1476"/>
                  </a:lnTo>
                  <a:lnTo>
                    <a:pt x="471" y="1477"/>
                  </a:lnTo>
                  <a:lnTo>
                    <a:pt x="471" y="1477"/>
                  </a:lnTo>
                  <a:lnTo>
                    <a:pt x="470" y="1477"/>
                  </a:lnTo>
                  <a:lnTo>
                    <a:pt x="473" y="1479"/>
                  </a:lnTo>
                  <a:lnTo>
                    <a:pt x="473" y="1481"/>
                  </a:lnTo>
                  <a:lnTo>
                    <a:pt x="471" y="1485"/>
                  </a:lnTo>
                  <a:lnTo>
                    <a:pt x="470" y="1486"/>
                  </a:lnTo>
                  <a:lnTo>
                    <a:pt x="470" y="1486"/>
                  </a:lnTo>
                  <a:lnTo>
                    <a:pt x="470" y="1486"/>
                  </a:lnTo>
                  <a:lnTo>
                    <a:pt x="468" y="1488"/>
                  </a:lnTo>
                  <a:lnTo>
                    <a:pt x="466" y="1488"/>
                  </a:lnTo>
                  <a:lnTo>
                    <a:pt x="466" y="1488"/>
                  </a:lnTo>
                  <a:lnTo>
                    <a:pt x="466" y="1488"/>
                  </a:lnTo>
                  <a:lnTo>
                    <a:pt x="462" y="1490"/>
                  </a:lnTo>
                  <a:lnTo>
                    <a:pt x="462" y="1492"/>
                  </a:lnTo>
                  <a:lnTo>
                    <a:pt x="462" y="1490"/>
                  </a:lnTo>
                  <a:lnTo>
                    <a:pt x="461" y="1490"/>
                  </a:lnTo>
                  <a:lnTo>
                    <a:pt x="459" y="1490"/>
                  </a:lnTo>
                  <a:lnTo>
                    <a:pt x="457" y="1490"/>
                  </a:lnTo>
                  <a:lnTo>
                    <a:pt x="457" y="1492"/>
                  </a:lnTo>
                  <a:lnTo>
                    <a:pt x="455" y="1490"/>
                  </a:lnTo>
                  <a:lnTo>
                    <a:pt x="455" y="1490"/>
                  </a:lnTo>
                  <a:lnTo>
                    <a:pt x="455" y="1488"/>
                  </a:lnTo>
                  <a:lnTo>
                    <a:pt x="455" y="1488"/>
                  </a:lnTo>
                  <a:lnTo>
                    <a:pt x="455" y="1488"/>
                  </a:lnTo>
                  <a:lnTo>
                    <a:pt x="453" y="1488"/>
                  </a:lnTo>
                  <a:lnTo>
                    <a:pt x="452" y="1486"/>
                  </a:lnTo>
                  <a:lnTo>
                    <a:pt x="450" y="1486"/>
                  </a:lnTo>
                  <a:lnTo>
                    <a:pt x="448" y="1485"/>
                  </a:lnTo>
                  <a:lnTo>
                    <a:pt x="448" y="1485"/>
                  </a:lnTo>
                  <a:lnTo>
                    <a:pt x="446" y="1483"/>
                  </a:lnTo>
                  <a:lnTo>
                    <a:pt x="446" y="1485"/>
                  </a:lnTo>
                  <a:lnTo>
                    <a:pt x="444" y="1485"/>
                  </a:lnTo>
                  <a:lnTo>
                    <a:pt x="443" y="1486"/>
                  </a:lnTo>
                  <a:lnTo>
                    <a:pt x="443" y="1488"/>
                  </a:lnTo>
                  <a:lnTo>
                    <a:pt x="443" y="1490"/>
                  </a:lnTo>
                  <a:lnTo>
                    <a:pt x="443" y="1495"/>
                  </a:lnTo>
                  <a:lnTo>
                    <a:pt x="443" y="1499"/>
                  </a:lnTo>
                  <a:lnTo>
                    <a:pt x="441" y="1501"/>
                  </a:lnTo>
                  <a:lnTo>
                    <a:pt x="439" y="1503"/>
                  </a:lnTo>
                  <a:lnTo>
                    <a:pt x="437" y="1503"/>
                  </a:lnTo>
                  <a:lnTo>
                    <a:pt x="432" y="1501"/>
                  </a:lnTo>
                  <a:lnTo>
                    <a:pt x="432" y="1499"/>
                  </a:lnTo>
                  <a:lnTo>
                    <a:pt x="432" y="1495"/>
                  </a:lnTo>
                  <a:lnTo>
                    <a:pt x="430" y="1494"/>
                  </a:lnTo>
                  <a:lnTo>
                    <a:pt x="428" y="1492"/>
                  </a:lnTo>
                  <a:lnTo>
                    <a:pt x="426" y="1490"/>
                  </a:lnTo>
                  <a:lnTo>
                    <a:pt x="424" y="1490"/>
                  </a:lnTo>
                  <a:lnTo>
                    <a:pt x="424" y="1490"/>
                  </a:lnTo>
                  <a:lnTo>
                    <a:pt x="421" y="1494"/>
                  </a:lnTo>
                  <a:lnTo>
                    <a:pt x="421" y="1495"/>
                  </a:lnTo>
                  <a:lnTo>
                    <a:pt x="421" y="1499"/>
                  </a:lnTo>
                  <a:lnTo>
                    <a:pt x="421" y="1499"/>
                  </a:lnTo>
                  <a:lnTo>
                    <a:pt x="421" y="1501"/>
                  </a:lnTo>
                  <a:lnTo>
                    <a:pt x="421" y="1504"/>
                  </a:lnTo>
                  <a:lnTo>
                    <a:pt x="423" y="1506"/>
                  </a:lnTo>
                  <a:lnTo>
                    <a:pt x="424" y="1512"/>
                  </a:lnTo>
                  <a:lnTo>
                    <a:pt x="424" y="1517"/>
                  </a:lnTo>
                  <a:lnTo>
                    <a:pt x="423" y="1521"/>
                  </a:lnTo>
                  <a:lnTo>
                    <a:pt x="423" y="1522"/>
                  </a:lnTo>
                  <a:lnTo>
                    <a:pt x="424" y="1524"/>
                  </a:lnTo>
                  <a:lnTo>
                    <a:pt x="426" y="1526"/>
                  </a:lnTo>
                  <a:lnTo>
                    <a:pt x="428" y="1528"/>
                  </a:lnTo>
                  <a:lnTo>
                    <a:pt x="428" y="1530"/>
                  </a:lnTo>
                  <a:lnTo>
                    <a:pt x="428" y="1530"/>
                  </a:lnTo>
                  <a:lnTo>
                    <a:pt x="430" y="1532"/>
                  </a:lnTo>
                  <a:lnTo>
                    <a:pt x="430" y="1532"/>
                  </a:lnTo>
                  <a:lnTo>
                    <a:pt x="430" y="1533"/>
                  </a:lnTo>
                  <a:lnTo>
                    <a:pt x="428" y="1533"/>
                  </a:lnTo>
                  <a:lnTo>
                    <a:pt x="426" y="1535"/>
                  </a:lnTo>
                  <a:lnTo>
                    <a:pt x="423" y="1535"/>
                  </a:lnTo>
                  <a:lnTo>
                    <a:pt x="421" y="1535"/>
                  </a:lnTo>
                  <a:lnTo>
                    <a:pt x="424" y="1537"/>
                  </a:lnTo>
                  <a:lnTo>
                    <a:pt x="426" y="1537"/>
                  </a:lnTo>
                  <a:lnTo>
                    <a:pt x="424" y="1539"/>
                  </a:lnTo>
                  <a:lnTo>
                    <a:pt x="419" y="1539"/>
                  </a:lnTo>
                  <a:lnTo>
                    <a:pt x="415" y="1541"/>
                  </a:lnTo>
                  <a:lnTo>
                    <a:pt x="415" y="1542"/>
                  </a:lnTo>
                  <a:lnTo>
                    <a:pt x="415" y="1542"/>
                  </a:lnTo>
                  <a:lnTo>
                    <a:pt x="415" y="1546"/>
                  </a:lnTo>
                  <a:lnTo>
                    <a:pt x="414" y="1553"/>
                  </a:lnTo>
                  <a:lnTo>
                    <a:pt x="410" y="1560"/>
                  </a:lnTo>
                  <a:lnTo>
                    <a:pt x="410" y="1562"/>
                  </a:lnTo>
                  <a:lnTo>
                    <a:pt x="406" y="1568"/>
                  </a:lnTo>
                  <a:lnTo>
                    <a:pt x="406" y="1569"/>
                  </a:lnTo>
                  <a:lnTo>
                    <a:pt x="406" y="1571"/>
                  </a:lnTo>
                  <a:lnTo>
                    <a:pt x="406" y="1571"/>
                  </a:lnTo>
                  <a:lnTo>
                    <a:pt x="401" y="1575"/>
                  </a:lnTo>
                  <a:lnTo>
                    <a:pt x="396" y="1580"/>
                  </a:lnTo>
                  <a:lnTo>
                    <a:pt x="394" y="1586"/>
                  </a:lnTo>
                  <a:lnTo>
                    <a:pt x="392" y="1591"/>
                  </a:lnTo>
                  <a:lnTo>
                    <a:pt x="392" y="1597"/>
                  </a:lnTo>
                  <a:lnTo>
                    <a:pt x="394" y="1602"/>
                  </a:lnTo>
                  <a:lnTo>
                    <a:pt x="396" y="1613"/>
                  </a:lnTo>
                  <a:lnTo>
                    <a:pt x="399" y="1627"/>
                  </a:lnTo>
                  <a:lnTo>
                    <a:pt x="396" y="1634"/>
                  </a:lnTo>
                  <a:lnTo>
                    <a:pt x="396" y="1638"/>
                  </a:lnTo>
                  <a:lnTo>
                    <a:pt x="396" y="1644"/>
                  </a:lnTo>
                  <a:lnTo>
                    <a:pt x="397" y="1645"/>
                  </a:lnTo>
                  <a:lnTo>
                    <a:pt x="397" y="1647"/>
                  </a:lnTo>
                  <a:lnTo>
                    <a:pt x="399" y="1653"/>
                  </a:lnTo>
                  <a:lnTo>
                    <a:pt x="403" y="1656"/>
                  </a:lnTo>
                  <a:lnTo>
                    <a:pt x="403" y="1658"/>
                  </a:lnTo>
                  <a:lnTo>
                    <a:pt x="403" y="1662"/>
                  </a:lnTo>
                  <a:lnTo>
                    <a:pt x="403" y="1663"/>
                  </a:lnTo>
                  <a:lnTo>
                    <a:pt x="403" y="1663"/>
                  </a:lnTo>
                  <a:lnTo>
                    <a:pt x="405" y="1665"/>
                  </a:lnTo>
                  <a:lnTo>
                    <a:pt x="405" y="1667"/>
                  </a:lnTo>
                  <a:lnTo>
                    <a:pt x="405" y="1669"/>
                  </a:lnTo>
                  <a:lnTo>
                    <a:pt x="405" y="1669"/>
                  </a:lnTo>
                  <a:lnTo>
                    <a:pt x="405" y="1671"/>
                  </a:lnTo>
                  <a:lnTo>
                    <a:pt x="405" y="1672"/>
                  </a:lnTo>
                  <a:lnTo>
                    <a:pt x="405" y="1672"/>
                  </a:lnTo>
                  <a:lnTo>
                    <a:pt x="410" y="1674"/>
                  </a:lnTo>
                  <a:lnTo>
                    <a:pt x="410" y="1676"/>
                  </a:lnTo>
                  <a:lnTo>
                    <a:pt x="410" y="1678"/>
                  </a:lnTo>
                  <a:lnTo>
                    <a:pt x="410" y="1678"/>
                  </a:lnTo>
                  <a:lnTo>
                    <a:pt x="408" y="1680"/>
                  </a:lnTo>
                  <a:lnTo>
                    <a:pt x="406" y="1680"/>
                  </a:lnTo>
                  <a:lnTo>
                    <a:pt x="399" y="1681"/>
                  </a:lnTo>
                  <a:lnTo>
                    <a:pt x="397" y="1681"/>
                  </a:lnTo>
                  <a:lnTo>
                    <a:pt x="397" y="1681"/>
                  </a:lnTo>
                  <a:lnTo>
                    <a:pt x="397" y="1681"/>
                  </a:lnTo>
                  <a:lnTo>
                    <a:pt x="399" y="1683"/>
                  </a:lnTo>
                  <a:lnTo>
                    <a:pt x="397" y="1683"/>
                  </a:lnTo>
                  <a:lnTo>
                    <a:pt x="396" y="1685"/>
                  </a:lnTo>
                  <a:lnTo>
                    <a:pt x="396" y="1685"/>
                  </a:lnTo>
                  <a:lnTo>
                    <a:pt x="396" y="1687"/>
                  </a:lnTo>
                  <a:lnTo>
                    <a:pt x="396" y="1690"/>
                  </a:lnTo>
                  <a:lnTo>
                    <a:pt x="396" y="1690"/>
                  </a:lnTo>
                  <a:lnTo>
                    <a:pt x="396" y="1692"/>
                  </a:lnTo>
                  <a:lnTo>
                    <a:pt x="392" y="1692"/>
                  </a:lnTo>
                  <a:lnTo>
                    <a:pt x="390" y="1694"/>
                  </a:lnTo>
                  <a:lnTo>
                    <a:pt x="390" y="1694"/>
                  </a:lnTo>
                  <a:lnTo>
                    <a:pt x="390" y="1696"/>
                  </a:lnTo>
                  <a:lnTo>
                    <a:pt x="390" y="1696"/>
                  </a:lnTo>
                  <a:lnTo>
                    <a:pt x="390" y="1696"/>
                  </a:lnTo>
                  <a:lnTo>
                    <a:pt x="390" y="1698"/>
                  </a:lnTo>
                  <a:lnTo>
                    <a:pt x="390" y="1698"/>
                  </a:lnTo>
                  <a:lnTo>
                    <a:pt x="390" y="1698"/>
                  </a:lnTo>
                  <a:lnTo>
                    <a:pt x="390" y="1700"/>
                  </a:lnTo>
                  <a:lnTo>
                    <a:pt x="390" y="1701"/>
                  </a:lnTo>
                  <a:lnTo>
                    <a:pt x="390" y="1701"/>
                  </a:lnTo>
                  <a:lnTo>
                    <a:pt x="390" y="1701"/>
                  </a:lnTo>
                  <a:lnTo>
                    <a:pt x="388" y="1701"/>
                  </a:lnTo>
                  <a:lnTo>
                    <a:pt x="388" y="1701"/>
                  </a:lnTo>
                  <a:lnTo>
                    <a:pt x="388" y="1703"/>
                  </a:lnTo>
                  <a:lnTo>
                    <a:pt x="387" y="1703"/>
                  </a:lnTo>
                  <a:lnTo>
                    <a:pt x="387" y="1705"/>
                  </a:lnTo>
                  <a:lnTo>
                    <a:pt x="388" y="1705"/>
                  </a:lnTo>
                  <a:lnTo>
                    <a:pt x="388" y="1707"/>
                  </a:lnTo>
                  <a:lnTo>
                    <a:pt x="388" y="1709"/>
                  </a:lnTo>
                  <a:lnTo>
                    <a:pt x="397" y="1709"/>
                  </a:lnTo>
                  <a:lnTo>
                    <a:pt x="397" y="1712"/>
                  </a:lnTo>
                  <a:lnTo>
                    <a:pt x="397" y="1714"/>
                  </a:lnTo>
                  <a:lnTo>
                    <a:pt x="397" y="1716"/>
                  </a:lnTo>
                  <a:lnTo>
                    <a:pt x="396" y="1718"/>
                  </a:lnTo>
                  <a:lnTo>
                    <a:pt x="397" y="1719"/>
                  </a:lnTo>
                  <a:lnTo>
                    <a:pt x="403" y="1721"/>
                  </a:lnTo>
                  <a:lnTo>
                    <a:pt x="406" y="1725"/>
                  </a:lnTo>
                  <a:lnTo>
                    <a:pt x="406" y="1725"/>
                  </a:lnTo>
                  <a:lnTo>
                    <a:pt x="412" y="1728"/>
                  </a:lnTo>
                  <a:lnTo>
                    <a:pt x="412" y="1728"/>
                  </a:lnTo>
                  <a:lnTo>
                    <a:pt x="414" y="1730"/>
                  </a:lnTo>
                  <a:lnTo>
                    <a:pt x="414" y="1732"/>
                  </a:lnTo>
                  <a:lnTo>
                    <a:pt x="414" y="1737"/>
                  </a:lnTo>
                  <a:lnTo>
                    <a:pt x="412" y="1741"/>
                  </a:lnTo>
                  <a:lnTo>
                    <a:pt x="412" y="1743"/>
                  </a:lnTo>
                  <a:lnTo>
                    <a:pt x="410" y="1745"/>
                  </a:lnTo>
                  <a:lnTo>
                    <a:pt x="406" y="1746"/>
                  </a:lnTo>
                  <a:lnTo>
                    <a:pt x="405" y="1748"/>
                  </a:lnTo>
                  <a:lnTo>
                    <a:pt x="406" y="1748"/>
                  </a:lnTo>
                  <a:lnTo>
                    <a:pt x="406" y="1750"/>
                  </a:lnTo>
                  <a:lnTo>
                    <a:pt x="408" y="1750"/>
                  </a:lnTo>
                  <a:lnTo>
                    <a:pt x="408" y="1754"/>
                  </a:lnTo>
                  <a:lnTo>
                    <a:pt x="408" y="1754"/>
                  </a:lnTo>
                  <a:lnTo>
                    <a:pt x="408" y="1756"/>
                  </a:lnTo>
                  <a:lnTo>
                    <a:pt x="406" y="1757"/>
                  </a:lnTo>
                  <a:lnTo>
                    <a:pt x="406" y="1757"/>
                  </a:lnTo>
                  <a:lnTo>
                    <a:pt x="406" y="1759"/>
                  </a:lnTo>
                  <a:lnTo>
                    <a:pt x="406" y="1761"/>
                  </a:lnTo>
                  <a:lnTo>
                    <a:pt x="403" y="1768"/>
                  </a:lnTo>
                  <a:lnTo>
                    <a:pt x="403" y="1772"/>
                  </a:lnTo>
                  <a:lnTo>
                    <a:pt x="403" y="1772"/>
                  </a:lnTo>
                  <a:lnTo>
                    <a:pt x="405" y="1772"/>
                  </a:lnTo>
                  <a:lnTo>
                    <a:pt x="408" y="1770"/>
                  </a:lnTo>
                  <a:lnTo>
                    <a:pt x="410" y="1768"/>
                  </a:lnTo>
                  <a:lnTo>
                    <a:pt x="412" y="1770"/>
                  </a:lnTo>
                  <a:lnTo>
                    <a:pt x="414" y="1770"/>
                  </a:lnTo>
                  <a:lnTo>
                    <a:pt x="415" y="1772"/>
                  </a:lnTo>
                  <a:lnTo>
                    <a:pt x="417" y="1774"/>
                  </a:lnTo>
                  <a:lnTo>
                    <a:pt x="417" y="1775"/>
                  </a:lnTo>
                  <a:lnTo>
                    <a:pt x="415" y="1777"/>
                  </a:lnTo>
                  <a:lnTo>
                    <a:pt x="415" y="1779"/>
                  </a:lnTo>
                  <a:lnTo>
                    <a:pt x="414" y="1781"/>
                  </a:lnTo>
                  <a:lnTo>
                    <a:pt x="415" y="1783"/>
                  </a:lnTo>
                  <a:lnTo>
                    <a:pt x="419" y="1786"/>
                  </a:lnTo>
                  <a:lnTo>
                    <a:pt x="421" y="1788"/>
                  </a:lnTo>
                  <a:lnTo>
                    <a:pt x="421" y="1792"/>
                  </a:lnTo>
                  <a:lnTo>
                    <a:pt x="421" y="1793"/>
                  </a:lnTo>
                  <a:lnTo>
                    <a:pt x="421" y="1795"/>
                  </a:lnTo>
                  <a:lnTo>
                    <a:pt x="423" y="1795"/>
                  </a:lnTo>
                  <a:lnTo>
                    <a:pt x="426" y="1797"/>
                  </a:lnTo>
                  <a:lnTo>
                    <a:pt x="428" y="1799"/>
                  </a:lnTo>
                  <a:lnTo>
                    <a:pt x="428" y="1799"/>
                  </a:lnTo>
                  <a:lnTo>
                    <a:pt x="426" y="1801"/>
                  </a:lnTo>
                  <a:lnTo>
                    <a:pt x="426" y="1801"/>
                  </a:lnTo>
                  <a:lnTo>
                    <a:pt x="426" y="1802"/>
                  </a:lnTo>
                  <a:lnTo>
                    <a:pt x="426" y="1802"/>
                  </a:lnTo>
                  <a:lnTo>
                    <a:pt x="426" y="1804"/>
                  </a:lnTo>
                  <a:lnTo>
                    <a:pt x="428" y="1808"/>
                  </a:lnTo>
                  <a:lnTo>
                    <a:pt x="430" y="1808"/>
                  </a:lnTo>
                  <a:lnTo>
                    <a:pt x="430" y="1810"/>
                  </a:lnTo>
                  <a:lnTo>
                    <a:pt x="430" y="1812"/>
                  </a:lnTo>
                  <a:lnTo>
                    <a:pt x="430" y="1815"/>
                  </a:lnTo>
                  <a:lnTo>
                    <a:pt x="430" y="1817"/>
                  </a:lnTo>
                  <a:lnTo>
                    <a:pt x="432" y="1822"/>
                  </a:lnTo>
                  <a:lnTo>
                    <a:pt x="432" y="1824"/>
                  </a:lnTo>
                  <a:lnTo>
                    <a:pt x="432" y="1824"/>
                  </a:lnTo>
                  <a:lnTo>
                    <a:pt x="432" y="1826"/>
                  </a:lnTo>
                  <a:lnTo>
                    <a:pt x="432" y="1826"/>
                  </a:lnTo>
                  <a:lnTo>
                    <a:pt x="430" y="1826"/>
                  </a:lnTo>
                  <a:lnTo>
                    <a:pt x="430" y="1830"/>
                  </a:lnTo>
                  <a:lnTo>
                    <a:pt x="430" y="1831"/>
                  </a:lnTo>
                  <a:lnTo>
                    <a:pt x="430" y="1833"/>
                  </a:lnTo>
                  <a:lnTo>
                    <a:pt x="428" y="1835"/>
                  </a:lnTo>
                  <a:lnTo>
                    <a:pt x="430" y="1837"/>
                  </a:lnTo>
                  <a:lnTo>
                    <a:pt x="434" y="1840"/>
                  </a:lnTo>
                  <a:lnTo>
                    <a:pt x="434" y="1842"/>
                  </a:lnTo>
                  <a:lnTo>
                    <a:pt x="435" y="1844"/>
                  </a:lnTo>
                  <a:lnTo>
                    <a:pt x="437" y="1844"/>
                  </a:lnTo>
                  <a:lnTo>
                    <a:pt x="437" y="1842"/>
                  </a:lnTo>
                  <a:lnTo>
                    <a:pt x="439" y="1840"/>
                  </a:lnTo>
                  <a:lnTo>
                    <a:pt x="441" y="1840"/>
                  </a:lnTo>
                  <a:lnTo>
                    <a:pt x="448" y="1839"/>
                  </a:lnTo>
                  <a:lnTo>
                    <a:pt x="450" y="1839"/>
                  </a:lnTo>
                  <a:lnTo>
                    <a:pt x="452" y="1840"/>
                  </a:lnTo>
                  <a:lnTo>
                    <a:pt x="452" y="1840"/>
                  </a:lnTo>
                  <a:lnTo>
                    <a:pt x="453" y="1842"/>
                  </a:lnTo>
                  <a:lnTo>
                    <a:pt x="455" y="1844"/>
                  </a:lnTo>
                  <a:lnTo>
                    <a:pt x="455" y="1846"/>
                  </a:lnTo>
                  <a:lnTo>
                    <a:pt x="455" y="1848"/>
                  </a:lnTo>
                  <a:lnTo>
                    <a:pt x="455" y="1849"/>
                  </a:lnTo>
                  <a:lnTo>
                    <a:pt x="457" y="1851"/>
                  </a:lnTo>
                  <a:lnTo>
                    <a:pt x="457" y="1853"/>
                  </a:lnTo>
                  <a:lnTo>
                    <a:pt x="461" y="1853"/>
                  </a:lnTo>
                  <a:lnTo>
                    <a:pt x="462" y="1853"/>
                  </a:lnTo>
                  <a:lnTo>
                    <a:pt x="462" y="1851"/>
                  </a:lnTo>
                  <a:lnTo>
                    <a:pt x="464" y="1849"/>
                  </a:lnTo>
                  <a:lnTo>
                    <a:pt x="468" y="1848"/>
                  </a:lnTo>
                  <a:lnTo>
                    <a:pt x="468" y="1848"/>
                  </a:lnTo>
                  <a:lnTo>
                    <a:pt x="468" y="1848"/>
                  </a:lnTo>
                  <a:lnTo>
                    <a:pt x="468" y="1848"/>
                  </a:lnTo>
                  <a:lnTo>
                    <a:pt x="470" y="1846"/>
                  </a:lnTo>
                  <a:lnTo>
                    <a:pt x="473" y="1846"/>
                  </a:lnTo>
                  <a:lnTo>
                    <a:pt x="475" y="1846"/>
                  </a:lnTo>
                  <a:lnTo>
                    <a:pt x="479" y="1846"/>
                  </a:lnTo>
                  <a:lnTo>
                    <a:pt x="480" y="1848"/>
                  </a:lnTo>
                  <a:lnTo>
                    <a:pt x="482" y="1849"/>
                  </a:lnTo>
                  <a:lnTo>
                    <a:pt x="489" y="1851"/>
                  </a:lnTo>
                  <a:lnTo>
                    <a:pt x="491" y="1853"/>
                  </a:lnTo>
                  <a:lnTo>
                    <a:pt x="491" y="1853"/>
                  </a:lnTo>
                  <a:lnTo>
                    <a:pt x="493" y="1855"/>
                  </a:lnTo>
                  <a:lnTo>
                    <a:pt x="493" y="1855"/>
                  </a:lnTo>
                  <a:lnTo>
                    <a:pt x="493" y="1857"/>
                  </a:lnTo>
                  <a:lnTo>
                    <a:pt x="493" y="1857"/>
                  </a:lnTo>
                  <a:lnTo>
                    <a:pt x="493" y="1857"/>
                  </a:lnTo>
                  <a:lnTo>
                    <a:pt x="493" y="1857"/>
                  </a:lnTo>
                  <a:lnTo>
                    <a:pt x="491" y="1857"/>
                  </a:lnTo>
                  <a:lnTo>
                    <a:pt x="491" y="1857"/>
                  </a:lnTo>
                  <a:lnTo>
                    <a:pt x="491" y="1857"/>
                  </a:lnTo>
                  <a:lnTo>
                    <a:pt x="491" y="1857"/>
                  </a:lnTo>
                  <a:lnTo>
                    <a:pt x="489" y="1858"/>
                  </a:lnTo>
                  <a:lnTo>
                    <a:pt x="489" y="1858"/>
                  </a:lnTo>
                  <a:lnTo>
                    <a:pt x="489" y="1862"/>
                  </a:lnTo>
                  <a:lnTo>
                    <a:pt x="489" y="1862"/>
                  </a:lnTo>
                  <a:lnTo>
                    <a:pt x="488" y="1866"/>
                  </a:lnTo>
                  <a:lnTo>
                    <a:pt x="488" y="1866"/>
                  </a:lnTo>
                  <a:lnTo>
                    <a:pt x="488" y="1867"/>
                  </a:lnTo>
                  <a:lnTo>
                    <a:pt x="489" y="1869"/>
                  </a:lnTo>
                  <a:lnTo>
                    <a:pt x="491" y="1871"/>
                  </a:lnTo>
                  <a:lnTo>
                    <a:pt x="495" y="1875"/>
                  </a:lnTo>
                  <a:lnTo>
                    <a:pt x="495" y="1877"/>
                  </a:lnTo>
                  <a:lnTo>
                    <a:pt x="497" y="1875"/>
                  </a:lnTo>
                  <a:lnTo>
                    <a:pt x="500" y="1871"/>
                  </a:lnTo>
                  <a:lnTo>
                    <a:pt x="506" y="1867"/>
                  </a:lnTo>
                  <a:lnTo>
                    <a:pt x="506" y="1867"/>
                  </a:lnTo>
                  <a:lnTo>
                    <a:pt x="509" y="1869"/>
                  </a:lnTo>
                  <a:lnTo>
                    <a:pt x="511" y="1867"/>
                  </a:lnTo>
                  <a:lnTo>
                    <a:pt x="513" y="1864"/>
                  </a:lnTo>
                  <a:lnTo>
                    <a:pt x="515" y="1862"/>
                  </a:lnTo>
                  <a:lnTo>
                    <a:pt x="517" y="1862"/>
                  </a:lnTo>
                  <a:lnTo>
                    <a:pt x="518" y="1860"/>
                  </a:lnTo>
                  <a:lnTo>
                    <a:pt x="520" y="1862"/>
                  </a:lnTo>
                  <a:lnTo>
                    <a:pt x="526" y="1864"/>
                  </a:lnTo>
                  <a:lnTo>
                    <a:pt x="527" y="1862"/>
                  </a:lnTo>
                  <a:lnTo>
                    <a:pt x="529" y="1860"/>
                  </a:lnTo>
                  <a:lnTo>
                    <a:pt x="531" y="1860"/>
                  </a:lnTo>
                  <a:lnTo>
                    <a:pt x="531" y="1860"/>
                  </a:lnTo>
                  <a:lnTo>
                    <a:pt x="533" y="1862"/>
                  </a:lnTo>
                  <a:lnTo>
                    <a:pt x="535" y="1862"/>
                  </a:lnTo>
                  <a:lnTo>
                    <a:pt x="544" y="1866"/>
                  </a:lnTo>
                  <a:lnTo>
                    <a:pt x="545" y="1866"/>
                  </a:lnTo>
                  <a:lnTo>
                    <a:pt x="545" y="1867"/>
                  </a:lnTo>
                  <a:lnTo>
                    <a:pt x="545" y="1867"/>
                  </a:lnTo>
                  <a:lnTo>
                    <a:pt x="544" y="1869"/>
                  </a:lnTo>
                  <a:lnTo>
                    <a:pt x="545" y="1869"/>
                  </a:lnTo>
                  <a:lnTo>
                    <a:pt x="549" y="1871"/>
                  </a:lnTo>
                  <a:lnTo>
                    <a:pt x="551" y="1873"/>
                  </a:lnTo>
                  <a:lnTo>
                    <a:pt x="551" y="1873"/>
                  </a:lnTo>
                  <a:lnTo>
                    <a:pt x="551" y="1873"/>
                  </a:lnTo>
                  <a:lnTo>
                    <a:pt x="551" y="1875"/>
                  </a:lnTo>
                  <a:lnTo>
                    <a:pt x="551" y="1875"/>
                  </a:lnTo>
                  <a:lnTo>
                    <a:pt x="551" y="1877"/>
                  </a:lnTo>
                  <a:lnTo>
                    <a:pt x="551" y="1877"/>
                  </a:lnTo>
                  <a:lnTo>
                    <a:pt x="553" y="1878"/>
                  </a:lnTo>
                  <a:lnTo>
                    <a:pt x="553" y="1878"/>
                  </a:lnTo>
                  <a:lnTo>
                    <a:pt x="555" y="1878"/>
                  </a:lnTo>
                  <a:lnTo>
                    <a:pt x="556" y="1878"/>
                  </a:lnTo>
                  <a:lnTo>
                    <a:pt x="556" y="1880"/>
                  </a:lnTo>
                  <a:lnTo>
                    <a:pt x="556" y="1880"/>
                  </a:lnTo>
                  <a:lnTo>
                    <a:pt x="558" y="1884"/>
                  </a:lnTo>
                  <a:lnTo>
                    <a:pt x="560" y="1884"/>
                  </a:lnTo>
                  <a:lnTo>
                    <a:pt x="562" y="1884"/>
                  </a:lnTo>
                  <a:lnTo>
                    <a:pt x="564" y="1882"/>
                  </a:lnTo>
                  <a:lnTo>
                    <a:pt x="565" y="1884"/>
                  </a:lnTo>
                  <a:lnTo>
                    <a:pt x="567" y="1886"/>
                  </a:lnTo>
                  <a:lnTo>
                    <a:pt x="567" y="1886"/>
                  </a:lnTo>
                  <a:lnTo>
                    <a:pt x="567" y="1889"/>
                  </a:lnTo>
                  <a:lnTo>
                    <a:pt x="565" y="1893"/>
                  </a:lnTo>
                  <a:lnTo>
                    <a:pt x="567" y="1893"/>
                  </a:lnTo>
                  <a:lnTo>
                    <a:pt x="567" y="1893"/>
                  </a:lnTo>
                  <a:lnTo>
                    <a:pt x="567" y="1895"/>
                  </a:lnTo>
                  <a:lnTo>
                    <a:pt x="565" y="1895"/>
                  </a:lnTo>
                  <a:lnTo>
                    <a:pt x="565" y="1896"/>
                  </a:lnTo>
                  <a:lnTo>
                    <a:pt x="565" y="1898"/>
                  </a:lnTo>
                  <a:lnTo>
                    <a:pt x="567" y="1898"/>
                  </a:lnTo>
                  <a:lnTo>
                    <a:pt x="567" y="1900"/>
                  </a:lnTo>
                  <a:lnTo>
                    <a:pt x="567" y="1902"/>
                  </a:lnTo>
                  <a:lnTo>
                    <a:pt x="567" y="1904"/>
                  </a:lnTo>
                  <a:lnTo>
                    <a:pt x="564" y="1905"/>
                  </a:lnTo>
                  <a:lnTo>
                    <a:pt x="562" y="1907"/>
                  </a:lnTo>
                  <a:lnTo>
                    <a:pt x="562" y="1909"/>
                  </a:lnTo>
                  <a:lnTo>
                    <a:pt x="560" y="1911"/>
                  </a:lnTo>
                  <a:lnTo>
                    <a:pt x="562" y="1913"/>
                  </a:lnTo>
                  <a:lnTo>
                    <a:pt x="562" y="1913"/>
                  </a:lnTo>
                  <a:lnTo>
                    <a:pt x="564" y="1914"/>
                  </a:lnTo>
                  <a:lnTo>
                    <a:pt x="565" y="1914"/>
                  </a:lnTo>
                  <a:lnTo>
                    <a:pt x="565" y="1918"/>
                  </a:lnTo>
                  <a:lnTo>
                    <a:pt x="565" y="1918"/>
                  </a:lnTo>
                  <a:lnTo>
                    <a:pt x="569" y="1920"/>
                  </a:lnTo>
                  <a:lnTo>
                    <a:pt x="569" y="1922"/>
                  </a:lnTo>
                  <a:lnTo>
                    <a:pt x="569" y="1922"/>
                  </a:lnTo>
                  <a:lnTo>
                    <a:pt x="569" y="1923"/>
                  </a:lnTo>
                  <a:lnTo>
                    <a:pt x="569" y="1923"/>
                  </a:lnTo>
                  <a:lnTo>
                    <a:pt x="569" y="1923"/>
                  </a:lnTo>
                  <a:lnTo>
                    <a:pt x="569" y="1923"/>
                  </a:lnTo>
                  <a:lnTo>
                    <a:pt x="569" y="1923"/>
                  </a:lnTo>
                  <a:lnTo>
                    <a:pt x="571" y="1923"/>
                  </a:lnTo>
                  <a:lnTo>
                    <a:pt x="571" y="1923"/>
                  </a:lnTo>
                  <a:lnTo>
                    <a:pt x="571" y="1925"/>
                  </a:lnTo>
                  <a:lnTo>
                    <a:pt x="571" y="1925"/>
                  </a:lnTo>
                  <a:lnTo>
                    <a:pt x="569" y="1927"/>
                  </a:lnTo>
                  <a:lnTo>
                    <a:pt x="569" y="1927"/>
                  </a:lnTo>
                  <a:lnTo>
                    <a:pt x="569" y="1927"/>
                  </a:lnTo>
                  <a:lnTo>
                    <a:pt x="571" y="1929"/>
                  </a:lnTo>
                  <a:lnTo>
                    <a:pt x="571" y="1931"/>
                  </a:lnTo>
                  <a:lnTo>
                    <a:pt x="571" y="1933"/>
                  </a:lnTo>
                  <a:lnTo>
                    <a:pt x="571" y="1934"/>
                  </a:lnTo>
                  <a:lnTo>
                    <a:pt x="571" y="1934"/>
                  </a:lnTo>
                  <a:lnTo>
                    <a:pt x="567" y="1934"/>
                  </a:lnTo>
                  <a:lnTo>
                    <a:pt x="567" y="1934"/>
                  </a:lnTo>
                  <a:lnTo>
                    <a:pt x="567" y="1934"/>
                  </a:lnTo>
                  <a:lnTo>
                    <a:pt x="567" y="1936"/>
                  </a:lnTo>
                  <a:lnTo>
                    <a:pt x="567" y="1936"/>
                  </a:lnTo>
                  <a:lnTo>
                    <a:pt x="567" y="1938"/>
                  </a:lnTo>
                  <a:lnTo>
                    <a:pt x="567" y="1940"/>
                  </a:lnTo>
                  <a:lnTo>
                    <a:pt x="565" y="1940"/>
                  </a:lnTo>
                  <a:lnTo>
                    <a:pt x="564" y="1942"/>
                  </a:lnTo>
                  <a:lnTo>
                    <a:pt x="562" y="1942"/>
                  </a:lnTo>
                  <a:lnTo>
                    <a:pt x="562" y="1943"/>
                  </a:lnTo>
                  <a:lnTo>
                    <a:pt x="562" y="1943"/>
                  </a:lnTo>
                  <a:lnTo>
                    <a:pt x="562" y="1947"/>
                  </a:lnTo>
                  <a:lnTo>
                    <a:pt x="562" y="1947"/>
                  </a:lnTo>
                  <a:lnTo>
                    <a:pt x="560" y="1949"/>
                  </a:lnTo>
                  <a:lnTo>
                    <a:pt x="560" y="1951"/>
                  </a:lnTo>
                  <a:lnTo>
                    <a:pt x="560" y="1952"/>
                  </a:lnTo>
                  <a:lnTo>
                    <a:pt x="560" y="1954"/>
                  </a:lnTo>
                  <a:lnTo>
                    <a:pt x="560" y="1954"/>
                  </a:lnTo>
                  <a:lnTo>
                    <a:pt x="562" y="1956"/>
                  </a:lnTo>
                  <a:lnTo>
                    <a:pt x="571" y="1961"/>
                  </a:lnTo>
                  <a:lnTo>
                    <a:pt x="571" y="1963"/>
                  </a:lnTo>
                  <a:lnTo>
                    <a:pt x="571" y="1965"/>
                  </a:lnTo>
                  <a:lnTo>
                    <a:pt x="573" y="1963"/>
                  </a:lnTo>
                  <a:lnTo>
                    <a:pt x="576" y="1965"/>
                  </a:lnTo>
                  <a:lnTo>
                    <a:pt x="578" y="1967"/>
                  </a:lnTo>
                  <a:lnTo>
                    <a:pt x="580" y="1969"/>
                  </a:lnTo>
                  <a:lnTo>
                    <a:pt x="578" y="1972"/>
                  </a:lnTo>
                  <a:lnTo>
                    <a:pt x="576" y="1976"/>
                  </a:lnTo>
                  <a:lnTo>
                    <a:pt x="574" y="1979"/>
                  </a:lnTo>
                  <a:lnTo>
                    <a:pt x="576" y="1981"/>
                  </a:lnTo>
                  <a:lnTo>
                    <a:pt x="580" y="1981"/>
                  </a:lnTo>
                  <a:lnTo>
                    <a:pt x="580" y="1983"/>
                  </a:lnTo>
                  <a:lnTo>
                    <a:pt x="580" y="1983"/>
                  </a:lnTo>
                  <a:lnTo>
                    <a:pt x="582" y="1983"/>
                  </a:lnTo>
                  <a:lnTo>
                    <a:pt x="582" y="1985"/>
                  </a:lnTo>
                  <a:lnTo>
                    <a:pt x="583" y="1990"/>
                  </a:lnTo>
                  <a:lnTo>
                    <a:pt x="583" y="1990"/>
                  </a:lnTo>
                  <a:lnTo>
                    <a:pt x="585" y="1992"/>
                  </a:lnTo>
                  <a:lnTo>
                    <a:pt x="585" y="1992"/>
                  </a:lnTo>
                  <a:lnTo>
                    <a:pt x="585" y="1994"/>
                  </a:lnTo>
                  <a:lnTo>
                    <a:pt x="585" y="1999"/>
                  </a:lnTo>
                  <a:lnTo>
                    <a:pt x="587" y="2001"/>
                  </a:lnTo>
                  <a:lnTo>
                    <a:pt x="587" y="2003"/>
                  </a:lnTo>
                  <a:lnTo>
                    <a:pt x="594" y="2008"/>
                  </a:lnTo>
                  <a:lnTo>
                    <a:pt x="596" y="2010"/>
                  </a:lnTo>
                  <a:lnTo>
                    <a:pt x="598" y="2010"/>
                  </a:lnTo>
                  <a:lnTo>
                    <a:pt x="600" y="2010"/>
                  </a:lnTo>
                  <a:lnTo>
                    <a:pt x="605" y="2014"/>
                  </a:lnTo>
                  <a:lnTo>
                    <a:pt x="607" y="2014"/>
                  </a:lnTo>
                  <a:lnTo>
                    <a:pt x="607" y="2014"/>
                  </a:lnTo>
                  <a:lnTo>
                    <a:pt x="609" y="2014"/>
                  </a:lnTo>
                  <a:lnTo>
                    <a:pt x="609" y="2014"/>
                  </a:lnTo>
                  <a:lnTo>
                    <a:pt x="609" y="2016"/>
                  </a:lnTo>
                  <a:lnTo>
                    <a:pt x="609" y="2017"/>
                  </a:lnTo>
                  <a:lnTo>
                    <a:pt x="610" y="2017"/>
                  </a:lnTo>
                  <a:lnTo>
                    <a:pt x="610" y="2017"/>
                  </a:lnTo>
                  <a:lnTo>
                    <a:pt x="612" y="2017"/>
                  </a:lnTo>
                  <a:lnTo>
                    <a:pt x="612" y="2017"/>
                  </a:lnTo>
                  <a:lnTo>
                    <a:pt x="612" y="2017"/>
                  </a:lnTo>
                  <a:lnTo>
                    <a:pt x="612" y="2017"/>
                  </a:lnTo>
                  <a:lnTo>
                    <a:pt x="612" y="2017"/>
                  </a:lnTo>
                  <a:lnTo>
                    <a:pt x="614" y="2023"/>
                  </a:lnTo>
                  <a:lnTo>
                    <a:pt x="612" y="2023"/>
                  </a:lnTo>
                  <a:lnTo>
                    <a:pt x="612" y="2023"/>
                  </a:lnTo>
                  <a:lnTo>
                    <a:pt x="612" y="2025"/>
                  </a:lnTo>
                  <a:lnTo>
                    <a:pt x="612" y="2025"/>
                  </a:lnTo>
                  <a:lnTo>
                    <a:pt x="612" y="2026"/>
                  </a:lnTo>
                  <a:lnTo>
                    <a:pt x="612" y="2032"/>
                  </a:lnTo>
                  <a:lnTo>
                    <a:pt x="610" y="2034"/>
                  </a:lnTo>
                  <a:lnTo>
                    <a:pt x="609" y="2037"/>
                  </a:lnTo>
                  <a:lnTo>
                    <a:pt x="609" y="2039"/>
                  </a:lnTo>
                  <a:lnTo>
                    <a:pt x="610" y="2039"/>
                  </a:lnTo>
                  <a:lnTo>
                    <a:pt x="614" y="2041"/>
                  </a:lnTo>
                  <a:lnTo>
                    <a:pt x="625" y="2037"/>
                  </a:lnTo>
                  <a:lnTo>
                    <a:pt x="627" y="2037"/>
                  </a:lnTo>
                  <a:lnTo>
                    <a:pt x="629" y="2041"/>
                  </a:lnTo>
                  <a:lnTo>
                    <a:pt x="636" y="2043"/>
                  </a:lnTo>
                  <a:lnTo>
                    <a:pt x="638" y="2043"/>
                  </a:lnTo>
                  <a:lnTo>
                    <a:pt x="639" y="2046"/>
                  </a:lnTo>
                  <a:lnTo>
                    <a:pt x="639" y="2046"/>
                  </a:lnTo>
                  <a:lnTo>
                    <a:pt x="643" y="2046"/>
                  </a:lnTo>
                  <a:lnTo>
                    <a:pt x="643" y="2046"/>
                  </a:lnTo>
                  <a:lnTo>
                    <a:pt x="645" y="2046"/>
                  </a:lnTo>
                  <a:lnTo>
                    <a:pt x="645" y="2048"/>
                  </a:lnTo>
                  <a:lnTo>
                    <a:pt x="645" y="2048"/>
                  </a:lnTo>
                  <a:lnTo>
                    <a:pt x="645" y="2050"/>
                  </a:lnTo>
                  <a:lnTo>
                    <a:pt x="645" y="2050"/>
                  </a:lnTo>
                  <a:lnTo>
                    <a:pt x="645" y="2050"/>
                  </a:lnTo>
                  <a:lnTo>
                    <a:pt x="641" y="2052"/>
                  </a:lnTo>
                  <a:lnTo>
                    <a:pt x="641" y="2052"/>
                  </a:lnTo>
                  <a:lnTo>
                    <a:pt x="641" y="2054"/>
                  </a:lnTo>
                  <a:lnTo>
                    <a:pt x="641" y="2055"/>
                  </a:lnTo>
                  <a:lnTo>
                    <a:pt x="641" y="2057"/>
                  </a:lnTo>
                  <a:lnTo>
                    <a:pt x="643" y="2059"/>
                  </a:lnTo>
                  <a:lnTo>
                    <a:pt x="643" y="2061"/>
                  </a:lnTo>
                  <a:lnTo>
                    <a:pt x="645" y="2061"/>
                  </a:lnTo>
                  <a:lnTo>
                    <a:pt x="648" y="2063"/>
                  </a:lnTo>
                  <a:lnTo>
                    <a:pt x="648" y="2063"/>
                  </a:lnTo>
                  <a:lnTo>
                    <a:pt x="650" y="2064"/>
                  </a:lnTo>
                  <a:lnTo>
                    <a:pt x="650" y="2064"/>
                  </a:lnTo>
                  <a:lnTo>
                    <a:pt x="650" y="2064"/>
                  </a:lnTo>
                  <a:lnTo>
                    <a:pt x="650" y="2066"/>
                  </a:lnTo>
                  <a:lnTo>
                    <a:pt x="650" y="2064"/>
                  </a:lnTo>
                  <a:lnTo>
                    <a:pt x="652" y="2064"/>
                  </a:lnTo>
                  <a:lnTo>
                    <a:pt x="652" y="2064"/>
                  </a:lnTo>
                  <a:lnTo>
                    <a:pt x="654" y="2064"/>
                  </a:lnTo>
                  <a:lnTo>
                    <a:pt x="654" y="2064"/>
                  </a:lnTo>
                  <a:lnTo>
                    <a:pt x="654" y="2066"/>
                  </a:lnTo>
                  <a:lnTo>
                    <a:pt x="654" y="2066"/>
                  </a:lnTo>
                  <a:lnTo>
                    <a:pt x="654" y="2068"/>
                  </a:lnTo>
                  <a:lnTo>
                    <a:pt x="654" y="2068"/>
                  </a:lnTo>
                  <a:lnTo>
                    <a:pt x="656" y="2068"/>
                  </a:lnTo>
                  <a:lnTo>
                    <a:pt x="656" y="2068"/>
                  </a:lnTo>
                  <a:lnTo>
                    <a:pt x="657" y="2070"/>
                  </a:lnTo>
                  <a:lnTo>
                    <a:pt x="657" y="2070"/>
                  </a:lnTo>
                  <a:lnTo>
                    <a:pt x="656" y="2075"/>
                  </a:lnTo>
                  <a:lnTo>
                    <a:pt x="657" y="2077"/>
                  </a:lnTo>
                  <a:lnTo>
                    <a:pt x="656" y="2079"/>
                  </a:lnTo>
                  <a:lnTo>
                    <a:pt x="656" y="2079"/>
                  </a:lnTo>
                  <a:lnTo>
                    <a:pt x="654" y="2079"/>
                  </a:lnTo>
                  <a:lnTo>
                    <a:pt x="654" y="2079"/>
                  </a:lnTo>
                  <a:lnTo>
                    <a:pt x="650" y="2079"/>
                  </a:lnTo>
                  <a:lnTo>
                    <a:pt x="650" y="2079"/>
                  </a:lnTo>
                  <a:lnTo>
                    <a:pt x="650" y="2081"/>
                  </a:lnTo>
                  <a:lnTo>
                    <a:pt x="650" y="2081"/>
                  </a:lnTo>
                  <a:lnTo>
                    <a:pt x="650" y="2081"/>
                  </a:lnTo>
                  <a:lnTo>
                    <a:pt x="648" y="2081"/>
                  </a:lnTo>
                  <a:lnTo>
                    <a:pt x="647" y="2081"/>
                  </a:lnTo>
                  <a:lnTo>
                    <a:pt x="645" y="2081"/>
                  </a:lnTo>
                  <a:lnTo>
                    <a:pt x="643" y="2081"/>
                  </a:lnTo>
                  <a:lnTo>
                    <a:pt x="643" y="2082"/>
                  </a:lnTo>
                  <a:lnTo>
                    <a:pt x="645" y="2082"/>
                  </a:lnTo>
                  <a:lnTo>
                    <a:pt x="645" y="2082"/>
                  </a:lnTo>
                  <a:lnTo>
                    <a:pt x="645" y="2084"/>
                  </a:lnTo>
                  <a:lnTo>
                    <a:pt x="645" y="2086"/>
                  </a:lnTo>
                  <a:lnTo>
                    <a:pt x="643" y="2088"/>
                  </a:lnTo>
                  <a:lnTo>
                    <a:pt x="641" y="2090"/>
                  </a:lnTo>
                  <a:lnTo>
                    <a:pt x="641" y="2090"/>
                  </a:lnTo>
                  <a:lnTo>
                    <a:pt x="639" y="2091"/>
                  </a:lnTo>
                  <a:lnTo>
                    <a:pt x="638" y="2091"/>
                  </a:lnTo>
                  <a:lnTo>
                    <a:pt x="636" y="2093"/>
                  </a:lnTo>
                  <a:lnTo>
                    <a:pt x="634" y="2095"/>
                  </a:lnTo>
                  <a:lnTo>
                    <a:pt x="632" y="2095"/>
                  </a:lnTo>
                  <a:lnTo>
                    <a:pt x="632" y="2095"/>
                  </a:lnTo>
                  <a:lnTo>
                    <a:pt x="632" y="2097"/>
                  </a:lnTo>
                  <a:lnTo>
                    <a:pt x="632" y="2097"/>
                  </a:lnTo>
                  <a:lnTo>
                    <a:pt x="632" y="2097"/>
                  </a:lnTo>
                  <a:lnTo>
                    <a:pt x="632" y="2097"/>
                  </a:lnTo>
                  <a:lnTo>
                    <a:pt x="632" y="2097"/>
                  </a:lnTo>
                  <a:lnTo>
                    <a:pt x="630" y="2097"/>
                  </a:lnTo>
                  <a:lnTo>
                    <a:pt x="630" y="2097"/>
                  </a:lnTo>
                  <a:lnTo>
                    <a:pt x="630" y="2097"/>
                  </a:lnTo>
                  <a:lnTo>
                    <a:pt x="629" y="2097"/>
                  </a:lnTo>
                  <a:lnTo>
                    <a:pt x="627" y="2099"/>
                  </a:lnTo>
                  <a:lnTo>
                    <a:pt x="627" y="2099"/>
                  </a:lnTo>
                  <a:lnTo>
                    <a:pt x="625" y="2099"/>
                  </a:lnTo>
                  <a:lnTo>
                    <a:pt x="621" y="2097"/>
                  </a:lnTo>
                  <a:lnTo>
                    <a:pt x="620" y="2097"/>
                  </a:lnTo>
                  <a:lnTo>
                    <a:pt x="620" y="2099"/>
                  </a:lnTo>
                  <a:lnTo>
                    <a:pt x="618" y="2099"/>
                  </a:lnTo>
                  <a:lnTo>
                    <a:pt x="616" y="2099"/>
                  </a:lnTo>
                  <a:lnTo>
                    <a:pt x="614" y="2097"/>
                  </a:lnTo>
                  <a:lnTo>
                    <a:pt x="614" y="2097"/>
                  </a:lnTo>
                  <a:lnTo>
                    <a:pt x="612" y="2097"/>
                  </a:lnTo>
                  <a:lnTo>
                    <a:pt x="610" y="2097"/>
                  </a:lnTo>
                  <a:lnTo>
                    <a:pt x="610" y="2095"/>
                  </a:lnTo>
                  <a:lnTo>
                    <a:pt x="610" y="2091"/>
                  </a:lnTo>
                  <a:lnTo>
                    <a:pt x="609" y="2090"/>
                  </a:lnTo>
                  <a:lnTo>
                    <a:pt x="609" y="2090"/>
                  </a:lnTo>
                  <a:lnTo>
                    <a:pt x="605" y="2090"/>
                  </a:lnTo>
                  <a:lnTo>
                    <a:pt x="605" y="2090"/>
                  </a:lnTo>
                  <a:lnTo>
                    <a:pt x="601" y="2088"/>
                  </a:lnTo>
                  <a:lnTo>
                    <a:pt x="601" y="2088"/>
                  </a:lnTo>
                  <a:lnTo>
                    <a:pt x="600" y="2088"/>
                  </a:lnTo>
                  <a:lnTo>
                    <a:pt x="598" y="2090"/>
                  </a:lnTo>
                  <a:lnTo>
                    <a:pt x="596" y="2090"/>
                  </a:lnTo>
                  <a:lnTo>
                    <a:pt x="594" y="2090"/>
                  </a:lnTo>
                  <a:lnTo>
                    <a:pt x="592" y="2090"/>
                  </a:lnTo>
                  <a:lnTo>
                    <a:pt x="591" y="2091"/>
                  </a:lnTo>
                  <a:lnTo>
                    <a:pt x="589" y="2095"/>
                  </a:lnTo>
                  <a:lnTo>
                    <a:pt x="589" y="2095"/>
                  </a:lnTo>
                  <a:lnTo>
                    <a:pt x="589" y="2095"/>
                  </a:lnTo>
                  <a:lnTo>
                    <a:pt x="589" y="2097"/>
                  </a:lnTo>
                  <a:lnTo>
                    <a:pt x="589" y="2097"/>
                  </a:lnTo>
                  <a:lnTo>
                    <a:pt x="589" y="2099"/>
                  </a:lnTo>
                  <a:lnTo>
                    <a:pt x="589" y="2099"/>
                  </a:lnTo>
                  <a:lnTo>
                    <a:pt x="587" y="2099"/>
                  </a:lnTo>
                  <a:lnTo>
                    <a:pt x="587" y="2099"/>
                  </a:lnTo>
                  <a:lnTo>
                    <a:pt x="585" y="2104"/>
                  </a:lnTo>
                  <a:lnTo>
                    <a:pt x="583" y="2104"/>
                  </a:lnTo>
                  <a:lnTo>
                    <a:pt x="587" y="2108"/>
                  </a:lnTo>
                  <a:lnTo>
                    <a:pt x="589" y="2110"/>
                  </a:lnTo>
                  <a:lnTo>
                    <a:pt x="589" y="2113"/>
                  </a:lnTo>
                  <a:lnTo>
                    <a:pt x="591" y="2115"/>
                  </a:lnTo>
                  <a:lnTo>
                    <a:pt x="592" y="2117"/>
                  </a:lnTo>
                  <a:lnTo>
                    <a:pt x="594" y="2117"/>
                  </a:lnTo>
                  <a:lnTo>
                    <a:pt x="594" y="2119"/>
                  </a:lnTo>
                  <a:lnTo>
                    <a:pt x="596" y="2119"/>
                  </a:lnTo>
                  <a:lnTo>
                    <a:pt x="596" y="2119"/>
                  </a:lnTo>
                  <a:lnTo>
                    <a:pt x="596" y="2120"/>
                  </a:lnTo>
                  <a:lnTo>
                    <a:pt x="598" y="2122"/>
                  </a:lnTo>
                  <a:lnTo>
                    <a:pt x="598" y="2122"/>
                  </a:lnTo>
                  <a:lnTo>
                    <a:pt x="598" y="2122"/>
                  </a:lnTo>
                  <a:lnTo>
                    <a:pt x="600" y="2124"/>
                  </a:lnTo>
                  <a:lnTo>
                    <a:pt x="600" y="2126"/>
                  </a:lnTo>
                  <a:lnTo>
                    <a:pt x="600" y="2128"/>
                  </a:lnTo>
                  <a:lnTo>
                    <a:pt x="598" y="2129"/>
                  </a:lnTo>
                  <a:lnTo>
                    <a:pt x="594" y="2131"/>
                  </a:lnTo>
                  <a:lnTo>
                    <a:pt x="594" y="2131"/>
                  </a:lnTo>
                  <a:lnTo>
                    <a:pt x="596" y="2133"/>
                  </a:lnTo>
                  <a:lnTo>
                    <a:pt x="598" y="2137"/>
                  </a:lnTo>
                  <a:lnTo>
                    <a:pt x="600" y="2140"/>
                  </a:lnTo>
                  <a:lnTo>
                    <a:pt x="600" y="2140"/>
                  </a:lnTo>
                  <a:lnTo>
                    <a:pt x="601" y="2142"/>
                  </a:lnTo>
                  <a:lnTo>
                    <a:pt x="603" y="2144"/>
                  </a:lnTo>
                  <a:lnTo>
                    <a:pt x="601" y="2144"/>
                  </a:lnTo>
                  <a:lnTo>
                    <a:pt x="601" y="2144"/>
                  </a:lnTo>
                  <a:lnTo>
                    <a:pt x="600" y="2144"/>
                  </a:lnTo>
                  <a:lnTo>
                    <a:pt x="600" y="2144"/>
                  </a:lnTo>
                  <a:lnTo>
                    <a:pt x="600" y="2144"/>
                  </a:lnTo>
                  <a:lnTo>
                    <a:pt x="600" y="2146"/>
                  </a:lnTo>
                  <a:lnTo>
                    <a:pt x="600" y="2146"/>
                  </a:lnTo>
                  <a:lnTo>
                    <a:pt x="598" y="2146"/>
                  </a:lnTo>
                  <a:lnTo>
                    <a:pt x="598" y="2147"/>
                  </a:lnTo>
                  <a:lnTo>
                    <a:pt x="600" y="2147"/>
                  </a:lnTo>
                  <a:lnTo>
                    <a:pt x="600" y="2149"/>
                  </a:lnTo>
                  <a:lnTo>
                    <a:pt x="601" y="2151"/>
                  </a:lnTo>
                  <a:lnTo>
                    <a:pt x="600" y="2153"/>
                  </a:lnTo>
                  <a:lnTo>
                    <a:pt x="600" y="2155"/>
                  </a:lnTo>
                  <a:lnTo>
                    <a:pt x="601" y="2157"/>
                  </a:lnTo>
                  <a:lnTo>
                    <a:pt x="601" y="2157"/>
                  </a:lnTo>
                  <a:lnTo>
                    <a:pt x="601" y="2158"/>
                  </a:lnTo>
                  <a:lnTo>
                    <a:pt x="601" y="2158"/>
                  </a:lnTo>
                  <a:lnTo>
                    <a:pt x="601" y="2160"/>
                  </a:lnTo>
                  <a:lnTo>
                    <a:pt x="601" y="2162"/>
                  </a:lnTo>
                  <a:lnTo>
                    <a:pt x="600" y="2162"/>
                  </a:lnTo>
                  <a:lnTo>
                    <a:pt x="600" y="2162"/>
                  </a:lnTo>
                  <a:lnTo>
                    <a:pt x="601" y="2166"/>
                  </a:lnTo>
                  <a:lnTo>
                    <a:pt x="601" y="2166"/>
                  </a:lnTo>
                  <a:lnTo>
                    <a:pt x="603" y="2166"/>
                  </a:lnTo>
                  <a:lnTo>
                    <a:pt x="603" y="2167"/>
                  </a:lnTo>
                  <a:lnTo>
                    <a:pt x="605" y="2167"/>
                  </a:lnTo>
                  <a:lnTo>
                    <a:pt x="607" y="2167"/>
                  </a:lnTo>
                  <a:lnTo>
                    <a:pt x="605" y="2167"/>
                  </a:lnTo>
                  <a:lnTo>
                    <a:pt x="605" y="2169"/>
                  </a:lnTo>
                  <a:lnTo>
                    <a:pt x="605" y="2171"/>
                  </a:lnTo>
                  <a:lnTo>
                    <a:pt x="605" y="2171"/>
                  </a:lnTo>
                  <a:lnTo>
                    <a:pt x="605" y="2173"/>
                  </a:lnTo>
                  <a:lnTo>
                    <a:pt x="607" y="2173"/>
                  </a:lnTo>
                  <a:lnTo>
                    <a:pt x="609" y="2175"/>
                  </a:lnTo>
                  <a:lnTo>
                    <a:pt x="609" y="2176"/>
                  </a:lnTo>
                  <a:lnTo>
                    <a:pt x="609" y="2176"/>
                  </a:lnTo>
                  <a:lnTo>
                    <a:pt x="609" y="2180"/>
                  </a:lnTo>
                  <a:lnTo>
                    <a:pt x="612" y="2180"/>
                  </a:lnTo>
                  <a:lnTo>
                    <a:pt x="614" y="2180"/>
                  </a:lnTo>
                  <a:lnTo>
                    <a:pt x="616" y="2180"/>
                  </a:lnTo>
                  <a:lnTo>
                    <a:pt x="616" y="2182"/>
                  </a:lnTo>
                  <a:lnTo>
                    <a:pt x="616" y="2184"/>
                  </a:lnTo>
                  <a:lnTo>
                    <a:pt x="616" y="2185"/>
                  </a:lnTo>
                  <a:lnTo>
                    <a:pt x="616" y="2185"/>
                  </a:lnTo>
                  <a:lnTo>
                    <a:pt x="618" y="2185"/>
                  </a:lnTo>
                  <a:lnTo>
                    <a:pt x="620" y="2184"/>
                  </a:lnTo>
                  <a:lnTo>
                    <a:pt x="621" y="2184"/>
                  </a:lnTo>
                  <a:lnTo>
                    <a:pt x="625" y="2185"/>
                  </a:lnTo>
                  <a:lnTo>
                    <a:pt x="627" y="2184"/>
                  </a:lnTo>
                  <a:lnTo>
                    <a:pt x="632" y="2182"/>
                  </a:lnTo>
                  <a:lnTo>
                    <a:pt x="636" y="2180"/>
                  </a:lnTo>
                  <a:lnTo>
                    <a:pt x="636" y="2176"/>
                  </a:lnTo>
                  <a:lnTo>
                    <a:pt x="638" y="2171"/>
                  </a:lnTo>
                  <a:lnTo>
                    <a:pt x="638" y="2169"/>
                  </a:lnTo>
                  <a:lnTo>
                    <a:pt x="638" y="2169"/>
                  </a:lnTo>
                  <a:lnTo>
                    <a:pt x="639" y="2169"/>
                  </a:lnTo>
                  <a:lnTo>
                    <a:pt x="639" y="2169"/>
                  </a:lnTo>
                  <a:lnTo>
                    <a:pt x="639" y="2167"/>
                  </a:lnTo>
                  <a:lnTo>
                    <a:pt x="639" y="2167"/>
                  </a:lnTo>
                  <a:lnTo>
                    <a:pt x="638" y="2166"/>
                  </a:lnTo>
                  <a:lnTo>
                    <a:pt x="638" y="2164"/>
                  </a:lnTo>
                  <a:lnTo>
                    <a:pt x="639" y="2162"/>
                  </a:lnTo>
                  <a:lnTo>
                    <a:pt x="641" y="2162"/>
                  </a:lnTo>
                  <a:lnTo>
                    <a:pt x="645" y="2162"/>
                  </a:lnTo>
                  <a:lnTo>
                    <a:pt x="648" y="2162"/>
                  </a:lnTo>
                  <a:lnTo>
                    <a:pt x="657" y="2167"/>
                  </a:lnTo>
                  <a:lnTo>
                    <a:pt x="659" y="2167"/>
                  </a:lnTo>
                  <a:lnTo>
                    <a:pt x="661" y="2167"/>
                  </a:lnTo>
                  <a:lnTo>
                    <a:pt x="663" y="2167"/>
                  </a:lnTo>
                  <a:lnTo>
                    <a:pt x="665" y="2167"/>
                  </a:lnTo>
                  <a:lnTo>
                    <a:pt x="666" y="2167"/>
                  </a:lnTo>
                  <a:lnTo>
                    <a:pt x="666" y="2167"/>
                  </a:lnTo>
                  <a:lnTo>
                    <a:pt x="668" y="2167"/>
                  </a:lnTo>
                  <a:lnTo>
                    <a:pt x="672" y="2164"/>
                  </a:lnTo>
                  <a:lnTo>
                    <a:pt x="674" y="2162"/>
                  </a:lnTo>
                  <a:lnTo>
                    <a:pt x="674" y="2162"/>
                  </a:lnTo>
                  <a:lnTo>
                    <a:pt x="675" y="2164"/>
                  </a:lnTo>
                  <a:lnTo>
                    <a:pt x="675" y="2164"/>
                  </a:lnTo>
                  <a:lnTo>
                    <a:pt x="675" y="2162"/>
                  </a:lnTo>
                  <a:lnTo>
                    <a:pt x="675" y="2162"/>
                  </a:lnTo>
                  <a:lnTo>
                    <a:pt x="677" y="2162"/>
                  </a:lnTo>
                  <a:lnTo>
                    <a:pt x="677" y="2160"/>
                  </a:lnTo>
                  <a:lnTo>
                    <a:pt x="679" y="2160"/>
                  </a:lnTo>
                  <a:lnTo>
                    <a:pt x="679" y="2158"/>
                  </a:lnTo>
                  <a:lnTo>
                    <a:pt x="681" y="2158"/>
                  </a:lnTo>
                  <a:lnTo>
                    <a:pt x="681" y="2158"/>
                  </a:lnTo>
                  <a:lnTo>
                    <a:pt x="686" y="2158"/>
                  </a:lnTo>
                  <a:lnTo>
                    <a:pt x="690" y="2158"/>
                  </a:lnTo>
                  <a:lnTo>
                    <a:pt x="690" y="2158"/>
                  </a:lnTo>
                  <a:lnTo>
                    <a:pt x="692" y="2160"/>
                  </a:lnTo>
                  <a:lnTo>
                    <a:pt x="692" y="2160"/>
                  </a:lnTo>
                  <a:lnTo>
                    <a:pt x="692" y="2160"/>
                  </a:lnTo>
                  <a:lnTo>
                    <a:pt x="694" y="2160"/>
                  </a:lnTo>
                  <a:lnTo>
                    <a:pt x="694" y="2160"/>
                  </a:lnTo>
                  <a:lnTo>
                    <a:pt x="695" y="2158"/>
                  </a:lnTo>
                  <a:lnTo>
                    <a:pt x="695" y="2158"/>
                  </a:lnTo>
                  <a:lnTo>
                    <a:pt x="695" y="2160"/>
                  </a:lnTo>
                  <a:lnTo>
                    <a:pt x="695" y="2164"/>
                  </a:lnTo>
                  <a:lnTo>
                    <a:pt x="697" y="2164"/>
                  </a:lnTo>
                  <a:lnTo>
                    <a:pt x="697" y="2164"/>
                  </a:lnTo>
                  <a:lnTo>
                    <a:pt x="701" y="2160"/>
                  </a:lnTo>
                  <a:lnTo>
                    <a:pt x="706" y="2158"/>
                  </a:lnTo>
                  <a:lnTo>
                    <a:pt x="708" y="2158"/>
                  </a:lnTo>
                  <a:lnTo>
                    <a:pt x="710" y="2158"/>
                  </a:lnTo>
                  <a:lnTo>
                    <a:pt x="712" y="2158"/>
                  </a:lnTo>
                  <a:lnTo>
                    <a:pt x="712" y="2160"/>
                  </a:lnTo>
                  <a:lnTo>
                    <a:pt x="712" y="2160"/>
                  </a:lnTo>
                  <a:lnTo>
                    <a:pt x="713" y="2162"/>
                  </a:lnTo>
                  <a:lnTo>
                    <a:pt x="713" y="2164"/>
                  </a:lnTo>
                  <a:lnTo>
                    <a:pt x="717" y="2164"/>
                  </a:lnTo>
                  <a:lnTo>
                    <a:pt x="717" y="2166"/>
                  </a:lnTo>
                  <a:lnTo>
                    <a:pt x="719" y="2169"/>
                  </a:lnTo>
                  <a:lnTo>
                    <a:pt x="719" y="2169"/>
                  </a:lnTo>
                  <a:lnTo>
                    <a:pt x="722" y="2171"/>
                  </a:lnTo>
                  <a:lnTo>
                    <a:pt x="722" y="2173"/>
                  </a:lnTo>
                  <a:lnTo>
                    <a:pt x="724" y="2175"/>
                  </a:lnTo>
                  <a:lnTo>
                    <a:pt x="724" y="2175"/>
                  </a:lnTo>
                  <a:lnTo>
                    <a:pt x="724" y="2176"/>
                  </a:lnTo>
                  <a:lnTo>
                    <a:pt x="724" y="2176"/>
                  </a:lnTo>
                  <a:lnTo>
                    <a:pt x="724" y="2178"/>
                  </a:lnTo>
                  <a:lnTo>
                    <a:pt x="724" y="2180"/>
                  </a:lnTo>
                  <a:lnTo>
                    <a:pt x="724" y="2180"/>
                  </a:lnTo>
                  <a:lnTo>
                    <a:pt x="724" y="2182"/>
                  </a:lnTo>
                  <a:lnTo>
                    <a:pt x="724" y="2184"/>
                  </a:lnTo>
                  <a:lnTo>
                    <a:pt x="724" y="2185"/>
                  </a:lnTo>
                  <a:lnTo>
                    <a:pt x="726" y="2187"/>
                  </a:lnTo>
                  <a:lnTo>
                    <a:pt x="726" y="2189"/>
                  </a:lnTo>
                  <a:lnTo>
                    <a:pt x="726" y="2189"/>
                  </a:lnTo>
                  <a:lnTo>
                    <a:pt x="726" y="2191"/>
                  </a:lnTo>
                  <a:lnTo>
                    <a:pt x="726" y="2191"/>
                  </a:lnTo>
                  <a:lnTo>
                    <a:pt x="728" y="2191"/>
                  </a:lnTo>
                  <a:lnTo>
                    <a:pt x="730" y="2193"/>
                  </a:lnTo>
                  <a:lnTo>
                    <a:pt x="731" y="2194"/>
                  </a:lnTo>
                  <a:lnTo>
                    <a:pt x="731" y="2194"/>
                  </a:lnTo>
                  <a:lnTo>
                    <a:pt x="731" y="2196"/>
                  </a:lnTo>
                  <a:lnTo>
                    <a:pt x="733" y="2196"/>
                  </a:lnTo>
                  <a:lnTo>
                    <a:pt x="733" y="2196"/>
                  </a:lnTo>
                  <a:lnTo>
                    <a:pt x="733" y="2198"/>
                  </a:lnTo>
                  <a:lnTo>
                    <a:pt x="733" y="2198"/>
                  </a:lnTo>
                  <a:lnTo>
                    <a:pt x="733" y="2198"/>
                  </a:lnTo>
                  <a:lnTo>
                    <a:pt x="735" y="2198"/>
                  </a:lnTo>
                  <a:lnTo>
                    <a:pt x="735" y="2198"/>
                  </a:lnTo>
                  <a:lnTo>
                    <a:pt x="735" y="2198"/>
                  </a:lnTo>
                  <a:lnTo>
                    <a:pt x="737" y="2200"/>
                  </a:lnTo>
                  <a:lnTo>
                    <a:pt x="739" y="2200"/>
                  </a:lnTo>
                  <a:lnTo>
                    <a:pt x="741" y="2202"/>
                  </a:lnTo>
                  <a:lnTo>
                    <a:pt x="741" y="2202"/>
                  </a:lnTo>
                  <a:lnTo>
                    <a:pt x="742" y="2205"/>
                  </a:lnTo>
                  <a:lnTo>
                    <a:pt x="742" y="2209"/>
                  </a:lnTo>
                  <a:lnTo>
                    <a:pt x="741" y="2211"/>
                  </a:lnTo>
                  <a:lnTo>
                    <a:pt x="739" y="2213"/>
                  </a:lnTo>
                  <a:lnTo>
                    <a:pt x="737" y="2211"/>
                  </a:lnTo>
                  <a:lnTo>
                    <a:pt x="728" y="2214"/>
                  </a:lnTo>
                  <a:lnTo>
                    <a:pt x="726" y="2214"/>
                  </a:lnTo>
                  <a:lnTo>
                    <a:pt x="726" y="2216"/>
                  </a:lnTo>
                  <a:lnTo>
                    <a:pt x="726" y="2218"/>
                  </a:lnTo>
                  <a:lnTo>
                    <a:pt x="728" y="2218"/>
                  </a:lnTo>
                  <a:lnTo>
                    <a:pt x="728" y="2218"/>
                  </a:lnTo>
                  <a:lnTo>
                    <a:pt x="728" y="2220"/>
                  </a:lnTo>
                  <a:lnTo>
                    <a:pt x="728" y="2222"/>
                  </a:lnTo>
                  <a:lnTo>
                    <a:pt x="730" y="2222"/>
                  </a:lnTo>
                  <a:lnTo>
                    <a:pt x="730" y="2222"/>
                  </a:lnTo>
                  <a:lnTo>
                    <a:pt x="731" y="2225"/>
                  </a:lnTo>
                  <a:lnTo>
                    <a:pt x="731" y="2225"/>
                  </a:lnTo>
                  <a:lnTo>
                    <a:pt x="733" y="2227"/>
                  </a:lnTo>
                  <a:lnTo>
                    <a:pt x="733" y="2229"/>
                  </a:lnTo>
                  <a:lnTo>
                    <a:pt x="733" y="2229"/>
                  </a:lnTo>
                  <a:lnTo>
                    <a:pt x="731" y="2231"/>
                  </a:lnTo>
                  <a:lnTo>
                    <a:pt x="731" y="2232"/>
                  </a:lnTo>
                  <a:lnTo>
                    <a:pt x="731" y="2232"/>
                  </a:lnTo>
                  <a:lnTo>
                    <a:pt x="731" y="2232"/>
                  </a:lnTo>
                  <a:lnTo>
                    <a:pt x="731" y="2234"/>
                  </a:lnTo>
                  <a:lnTo>
                    <a:pt x="731" y="2234"/>
                  </a:lnTo>
                  <a:lnTo>
                    <a:pt x="731" y="2236"/>
                  </a:lnTo>
                  <a:lnTo>
                    <a:pt x="731" y="2236"/>
                  </a:lnTo>
                  <a:lnTo>
                    <a:pt x="730" y="2236"/>
                  </a:lnTo>
                  <a:lnTo>
                    <a:pt x="730" y="2236"/>
                  </a:lnTo>
                  <a:lnTo>
                    <a:pt x="731" y="2238"/>
                  </a:lnTo>
                  <a:lnTo>
                    <a:pt x="731" y="2238"/>
                  </a:lnTo>
                  <a:lnTo>
                    <a:pt x="733" y="2240"/>
                  </a:lnTo>
                  <a:lnTo>
                    <a:pt x="733" y="2240"/>
                  </a:lnTo>
                  <a:lnTo>
                    <a:pt x="735" y="2240"/>
                  </a:lnTo>
                  <a:lnTo>
                    <a:pt x="735" y="2240"/>
                  </a:lnTo>
                  <a:lnTo>
                    <a:pt x="737" y="2238"/>
                  </a:lnTo>
                  <a:lnTo>
                    <a:pt x="737" y="2241"/>
                  </a:lnTo>
                  <a:lnTo>
                    <a:pt x="735" y="2243"/>
                  </a:lnTo>
                  <a:lnTo>
                    <a:pt x="733" y="2247"/>
                  </a:lnTo>
                  <a:lnTo>
                    <a:pt x="730" y="2249"/>
                  </a:lnTo>
                  <a:lnTo>
                    <a:pt x="733" y="2250"/>
                  </a:lnTo>
                  <a:lnTo>
                    <a:pt x="735" y="2250"/>
                  </a:lnTo>
                  <a:lnTo>
                    <a:pt x="737" y="2250"/>
                  </a:lnTo>
                  <a:lnTo>
                    <a:pt x="739" y="2249"/>
                  </a:lnTo>
                  <a:lnTo>
                    <a:pt x="741" y="2247"/>
                  </a:lnTo>
                  <a:lnTo>
                    <a:pt x="742" y="2249"/>
                  </a:lnTo>
                  <a:lnTo>
                    <a:pt x="746" y="2249"/>
                  </a:lnTo>
                  <a:lnTo>
                    <a:pt x="748" y="2250"/>
                  </a:lnTo>
                  <a:lnTo>
                    <a:pt x="750" y="2249"/>
                  </a:lnTo>
                  <a:lnTo>
                    <a:pt x="751" y="2249"/>
                  </a:lnTo>
                  <a:lnTo>
                    <a:pt x="753" y="2250"/>
                  </a:lnTo>
                  <a:lnTo>
                    <a:pt x="753" y="2250"/>
                  </a:lnTo>
                  <a:lnTo>
                    <a:pt x="753" y="2252"/>
                  </a:lnTo>
                  <a:lnTo>
                    <a:pt x="753" y="2254"/>
                  </a:lnTo>
                  <a:lnTo>
                    <a:pt x="755" y="2254"/>
                  </a:lnTo>
                  <a:lnTo>
                    <a:pt x="755" y="2254"/>
                  </a:lnTo>
                  <a:lnTo>
                    <a:pt x="759" y="2254"/>
                  </a:lnTo>
                  <a:lnTo>
                    <a:pt x="762" y="2254"/>
                  </a:lnTo>
                  <a:lnTo>
                    <a:pt x="766" y="2252"/>
                  </a:lnTo>
                  <a:lnTo>
                    <a:pt x="769" y="2250"/>
                  </a:lnTo>
                  <a:lnTo>
                    <a:pt x="769" y="2250"/>
                  </a:lnTo>
                  <a:lnTo>
                    <a:pt x="769" y="2252"/>
                  </a:lnTo>
                  <a:lnTo>
                    <a:pt x="771" y="2252"/>
                  </a:lnTo>
                  <a:lnTo>
                    <a:pt x="773" y="2252"/>
                  </a:lnTo>
                  <a:lnTo>
                    <a:pt x="773" y="2250"/>
                  </a:lnTo>
                  <a:lnTo>
                    <a:pt x="775" y="2250"/>
                  </a:lnTo>
                  <a:lnTo>
                    <a:pt x="775" y="2252"/>
                  </a:lnTo>
                  <a:lnTo>
                    <a:pt x="777" y="2252"/>
                  </a:lnTo>
                  <a:lnTo>
                    <a:pt x="777" y="2254"/>
                  </a:lnTo>
                  <a:lnTo>
                    <a:pt x="777" y="2261"/>
                  </a:lnTo>
                  <a:lnTo>
                    <a:pt x="778" y="2263"/>
                  </a:lnTo>
                  <a:lnTo>
                    <a:pt x="780" y="2265"/>
                  </a:lnTo>
                  <a:lnTo>
                    <a:pt x="782" y="2265"/>
                  </a:lnTo>
                  <a:lnTo>
                    <a:pt x="786" y="2265"/>
                  </a:lnTo>
                  <a:lnTo>
                    <a:pt x="787" y="2265"/>
                  </a:lnTo>
                  <a:lnTo>
                    <a:pt x="787" y="2265"/>
                  </a:lnTo>
                  <a:lnTo>
                    <a:pt x="789" y="2265"/>
                  </a:lnTo>
                  <a:lnTo>
                    <a:pt x="789" y="2267"/>
                  </a:lnTo>
                  <a:lnTo>
                    <a:pt x="789" y="2267"/>
                  </a:lnTo>
                  <a:lnTo>
                    <a:pt x="787" y="2268"/>
                  </a:lnTo>
                  <a:lnTo>
                    <a:pt x="786" y="2268"/>
                  </a:lnTo>
                  <a:lnTo>
                    <a:pt x="786" y="2270"/>
                  </a:lnTo>
                  <a:lnTo>
                    <a:pt x="786" y="2272"/>
                  </a:lnTo>
                  <a:lnTo>
                    <a:pt x="786" y="2272"/>
                  </a:lnTo>
                  <a:lnTo>
                    <a:pt x="786" y="2272"/>
                  </a:lnTo>
                  <a:lnTo>
                    <a:pt x="787" y="2274"/>
                  </a:lnTo>
                  <a:lnTo>
                    <a:pt x="787" y="2274"/>
                  </a:lnTo>
                  <a:lnTo>
                    <a:pt x="789" y="2274"/>
                  </a:lnTo>
                  <a:lnTo>
                    <a:pt x="789" y="2276"/>
                  </a:lnTo>
                  <a:lnTo>
                    <a:pt x="787" y="2276"/>
                  </a:lnTo>
                  <a:lnTo>
                    <a:pt x="789" y="2278"/>
                  </a:lnTo>
                  <a:lnTo>
                    <a:pt x="789" y="2279"/>
                  </a:lnTo>
                  <a:lnTo>
                    <a:pt x="789" y="2279"/>
                  </a:lnTo>
                  <a:lnTo>
                    <a:pt x="791" y="2281"/>
                  </a:lnTo>
                  <a:lnTo>
                    <a:pt x="791" y="2283"/>
                  </a:lnTo>
                  <a:lnTo>
                    <a:pt x="791" y="2283"/>
                  </a:lnTo>
                  <a:lnTo>
                    <a:pt x="791" y="2285"/>
                  </a:lnTo>
                  <a:lnTo>
                    <a:pt x="791" y="2285"/>
                  </a:lnTo>
                  <a:lnTo>
                    <a:pt x="793" y="2285"/>
                  </a:lnTo>
                  <a:lnTo>
                    <a:pt x="793" y="2287"/>
                  </a:lnTo>
                  <a:lnTo>
                    <a:pt x="793" y="2287"/>
                  </a:lnTo>
                  <a:lnTo>
                    <a:pt x="793" y="2288"/>
                  </a:lnTo>
                  <a:lnTo>
                    <a:pt x="793" y="2290"/>
                  </a:lnTo>
                  <a:lnTo>
                    <a:pt x="793" y="2292"/>
                  </a:lnTo>
                  <a:lnTo>
                    <a:pt x="795" y="2294"/>
                  </a:lnTo>
                  <a:lnTo>
                    <a:pt x="791" y="2296"/>
                  </a:lnTo>
                  <a:lnTo>
                    <a:pt x="789" y="2297"/>
                  </a:lnTo>
                  <a:lnTo>
                    <a:pt x="791" y="2297"/>
                  </a:lnTo>
                  <a:lnTo>
                    <a:pt x="793" y="2308"/>
                  </a:lnTo>
                  <a:lnTo>
                    <a:pt x="793" y="2310"/>
                  </a:lnTo>
                  <a:lnTo>
                    <a:pt x="795" y="2310"/>
                  </a:lnTo>
                  <a:lnTo>
                    <a:pt x="796" y="2310"/>
                  </a:lnTo>
                  <a:lnTo>
                    <a:pt x="798" y="2310"/>
                  </a:lnTo>
                  <a:lnTo>
                    <a:pt x="798" y="2312"/>
                  </a:lnTo>
                  <a:lnTo>
                    <a:pt x="798" y="2312"/>
                  </a:lnTo>
                  <a:lnTo>
                    <a:pt x="800" y="2315"/>
                  </a:lnTo>
                  <a:lnTo>
                    <a:pt x="800" y="2315"/>
                  </a:lnTo>
                  <a:lnTo>
                    <a:pt x="800" y="2317"/>
                  </a:lnTo>
                  <a:lnTo>
                    <a:pt x="800" y="2319"/>
                  </a:lnTo>
                  <a:lnTo>
                    <a:pt x="802" y="2319"/>
                  </a:lnTo>
                  <a:lnTo>
                    <a:pt x="804" y="2319"/>
                  </a:lnTo>
                  <a:lnTo>
                    <a:pt x="804" y="2319"/>
                  </a:lnTo>
                  <a:lnTo>
                    <a:pt x="806" y="2321"/>
                  </a:lnTo>
                  <a:lnTo>
                    <a:pt x="806" y="2319"/>
                  </a:lnTo>
                  <a:lnTo>
                    <a:pt x="806" y="2319"/>
                  </a:lnTo>
                  <a:lnTo>
                    <a:pt x="807" y="2319"/>
                  </a:lnTo>
                  <a:lnTo>
                    <a:pt x="807" y="2317"/>
                  </a:lnTo>
                  <a:lnTo>
                    <a:pt x="807" y="2317"/>
                  </a:lnTo>
                  <a:lnTo>
                    <a:pt x="809" y="2317"/>
                  </a:lnTo>
                  <a:lnTo>
                    <a:pt x="809" y="2317"/>
                  </a:lnTo>
                  <a:lnTo>
                    <a:pt x="811" y="2315"/>
                  </a:lnTo>
                  <a:lnTo>
                    <a:pt x="811" y="2315"/>
                  </a:lnTo>
                  <a:lnTo>
                    <a:pt x="811" y="2314"/>
                  </a:lnTo>
                  <a:lnTo>
                    <a:pt x="813" y="2314"/>
                  </a:lnTo>
                  <a:lnTo>
                    <a:pt x="813" y="2314"/>
                  </a:lnTo>
                  <a:lnTo>
                    <a:pt x="818" y="2314"/>
                  </a:lnTo>
                  <a:lnTo>
                    <a:pt x="827" y="2314"/>
                  </a:lnTo>
                  <a:lnTo>
                    <a:pt x="827" y="2314"/>
                  </a:lnTo>
                  <a:lnTo>
                    <a:pt x="829" y="2315"/>
                  </a:lnTo>
                  <a:lnTo>
                    <a:pt x="829" y="2317"/>
                  </a:lnTo>
                  <a:lnTo>
                    <a:pt x="834" y="2324"/>
                  </a:lnTo>
                  <a:lnTo>
                    <a:pt x="836" y="2324"/>
                  </a:lnTo>
                  <a:lnTo>
                    <a:pt x="838" y="2324"/>
                  </a:lnTo>
                  <a:lnTo>
                    <a:pt x="838" y="2324"/>
                  </a:lnTo>
                  <a:lnTo>
                    <a:pt x="840" y="2324"/>
                  </a:lnTo>
                  <a:lnTo>
                    <a:pt x="840" y="2323"/>
                  </a:lnTo>
                  <a:lnTo>
                    <a:pt x="842" y="2323"/>
                  </a:lnTo>
                  <a:lnTo>
                    <a:pt x="842" y="2323"/>
                  </a:lnTo>
                  <a:lnTo>
                    <a:pt x="842" y="2323"/>
                  </a:lnTo>
                  <a:lnTo>
                    <a:pt x="843" y="2323"/>
                  </a:lnTo>
                  <a:lnTo>
                    <a:pt x="843" y="2324"/>
                  </a:lnTo>
                  <a:lnTo>
                    <a:pt x="845" y="2324"/>
                  </a:lnTo>
                  <a:lnTo>
                    <a:pt x="847" y="2324"/>
                  </a:lnTo>
                  <a:lnTo>
                    <a:pt x="847" y="2324"/>
                  </a:lnTo>
                  <a:lnTo>
                    <a:pt x="849" y="2326"/>
                  </a:lnTo>
                  <a:lnTo>
                    <a:pt x="849" y="2326"/>
                  </a:lnTo>
                  <a:lnTo>
                    <a:pt x="849" y="2326"/>
                  </a:lnTo>
                  <a:lnTo>
                    <a:pt x="849" y="2328"/>
                  </a:lnTo>
                  <a:lnTo>
                    <a:pt x="847" y="2328"/>
                  </a:lnTo>
                  <a:lnTo>
                    <a:pt x="849" y="2330"/>
                  </a:lnTo>
                  <a:lnTo>
                    <a:pt x="849" y="2330"/>
                  </a:lnTo>
                  <a:lnTo>
                    <a:pt x="851" y="2330"/>
                  </a:lnTo>
                  <a:lnTo>
                    <a:pt x="851" y="2330"/>
                  </a:lnTo>
                  <a:lnTo>
                    <a:pt x="852" y="2330"/>
                  </a:lnTo>
                  <a:lnTo>
                    <a:pt x="852" y="2330"/>
                  </a:lnTo>
                  <a:lnTo>
                    <a:pt x="854" y="2330"/>
                  </a:lnTo>
                  <a:lnTo>
                    <a:pt x="854" y="2328"/>
                  </a:lnTo>
                  <a:lnTo>
                    <a:pt x="854" y="2326"/>
                  </a:lnTo>
                  <a:lnTo>
                    <a:pt x="856" y="2326"/>
                  </a:lnTo>
                  <a:lnTo>
                    <a:pt x="863" y="2321"/>
                  </a:lnTo>
                  <a:lnTo>
                    <a:pt x="867" y="2321"/>
                  </a:lnTo>
                  <a:lnTo>
                    <a:pt x="871" y="2319"/>
                  </a:lnTo>
                  <a:lnTo>
                    <a:pt x="874" y="2321"/>
                  </a:lnTo>
                  <a:lnTo>
                    <a:pt x="881" y="2319"/>
                  </a:lnTo>
                  <a:lnTo>
                    <a:pt x="883" y="2317"/>
                  </a:lnTo>
                  <a:lnTo>
                    <a:pt x="885" y="2314"/>
                  </a:lnTo>
                  <a:lnTo>
                    <a:pt x="887" y="2314"/>
                  </a:lnTo>
                  <a:lnTo>
                    <a:pt x="892" y="2314"/>
                  </a:lnTo>
                  <a:lnTo>
                    <a:pt x="894" y="2314"/>
                  </a:lnTo>
                  <a:lnTo>
                    <a:pt x="894" y="2315"/>
                  </a:lnTo>
                  <a:lnTo>
                    <a:pt x="894" y="2317"/>
                  </a:lnTo>
                  <a:lnTo>
                    <a:pt x="896" y="2321"/>
                  </a:lnTo>
                  <a:lnTo>
                    <a:pt x="899" y="2323"/>
                  </a:lnTo>
                  <a:lnTo>
                    <a:pt x="901" y="2324"/>
                  </a:lnTo>
                  <a:lnTo>
                    <a:pt x="901" y="2326"/>
                  </a:lnTo>
                  <a:lnTo>
                    <a:pt x="901" y="2328"/>
                  </a:lnTo>
                  <a:lnTo>
                    <a:pt x="901" y="2330"/>
                  </a:lnTo>
                  <a:lnTo>
                    <a:pt x="901" y="2330"/>
                  </a:lnTo>
                  <a:lnTo>
                    <a:pt x="901" y="2332"/>
                  </a:lnTo>
                  <a:lnTo>
                    <a:pt x="903" y="2334"/>
                  </a:lnTo>
                  <a:lnTo>
                    <a:pt x="908" y="2341"/>
                  </a:lnTo>
                  <a:lnTo>
                    <a:pt x="910" y="2343"/>
                  </a:lnTo>
                  <a:lnTo>
                    <a:pt x="914" y="2344"/>
                  </a:lnTo>
                  <a:lnTo>
                    <a:pt x="916" y="2344"/>
                  </a:lnTo>
                  <a:lnTo>
                    <a:pt x="917" y="2346"/>
                  </a:lnTo>
                  <a:lnTo>
                    <a:pt x="919" y="2348"/>
                  </a:lnTo>
                  <a:lnTo>
                    <a:pt x="921" y="2352"/>
                  </a:lnTo>
                  <a:lnTo>
                    <a:pt x="921" y="2352"/>
                  </a:lnTo>
                  <a:lnTo>
                    <a:pt x="921" y="2353"/>
                  </a:lnTo>
                  <a:lnTo>
                    <a:pt x="921" y="2353"/>
                  </a:lnTo>
                  <a:lnTo>
                    <a:pt x="921" y="2355"/>
                  </a:lnTo>
                  <a:lnTo>
                    <a:pt x="923" y="2353"/>
                  </a:lnTo>
                  <a:lnTo>
                    <a:pt x="925" y="2352"/>
                  </a:lnTo>
                  <a:lnTo>
                    <a:pt x="925" y="2352"/>
                  </a:lnTo>
                  <a:lnTo>
                    <a:pt x="927" y="2352"/>
                  </a:lnTo>
                  <a:lnTo>
                    <a:pt x="927" y="2353"/>
                  </a:lnTo>
                  <a:lnTo>
                    <a:pt x="927" y="2353"/>
                  </a:lnTo>
                  <a:lnTo>
                    <a:pt x="930" y="2352"/>
                  </a:lnTo>
                  <a:lnTo>
                    <a:pt x="930" y="2348"/>
                  </a:lnTo>
                  <a:lnTo>
                    <a:pt x="930" y="2344"/>
                  </a:lnTo>
                  <a:lnTo>
                    <a:pt x="930" y="2343"/>
                  </a:lnTo>
                  <a:lnTo>
                    <a:pt x="930" y="2341"/>
                  </a:lnTo>
                  <a:lnTo>
                    <a:pt x="934" y="2343"/>
                  </a:lnTo>
                  <a:lnTo>
                    <a:pt x="936" y="2343"/>
                  </a:lnTo>
                  <a:lnTo>
                    <a:pt x="937" y="2343"/>
                  </a:lnTo>
                  <a:lnTo>
                    <a:pt x="937" y="2343"/>
                  </a:lnTo>
                  <a:lnTo>
                    <a:pt x="939" y="2348"/>
                  </a:lnTo>
                  <a:lnTo>
                    <a:pt x="939" y="2348"/>
                  </a:lnTo>
                  <a:lnTo>
                    <a:pt x="941" y="2348"/>
                  </a:lnTo>
                  <a:lnTo>
                    <a:pt x="943" y="2348"/>
                  </a:lnTo>
                  <a:lnTo>
                    <a:pt x="943" y="2350"/>
                  </a:lnTo>
                  <a:lnTo>
                    <a:pt x="945" y="2350"/>
                  </a:lnTo>
                  <a:lnTo>
                    <a:pt x="946" y="2350"/>
                  </a:lnTo>
                  <a:lnTo>
                    <a:pt x="950" y="2350"/>
                  </a:lnTo>
                  <a:lnTo>
                    <a:pt x="952" y="2350"/>
                  </a:lnTo>
                  <a:lnTo>
                    <a:pt x="954" y="2350"/>
                  </a:lnTo>
                  <a:lnTo>
                    <a:pt x="954" y="2350"/>
                  </a:lnTo>
                  <a:lnTo>
                    <a:pt x="955" y="2350"/>
                  </a:lnTo>
                  <a:lnTo>
                    <a:pt x="955" y="2350"/>
                  </a:lnTo>
                  <a:lnTo>
                    <a:pt x="955" y="2350"/>
                  </a:lnTo>
                  <a:lnTo>
                    <a:pt x="955" y="2352"/>
                  </a:lnTo>
                  <a:lnTo>
                    <a:pt x="955" y="2352"/>
                  </a:lnTo>
                  <a:lnTo>
                    <a:pt x="955" y="2353"/>
                  </a:lnTo>
                  <a:lnTo>
                    <a:pt x="955" y="2353"/>
                  </a:lnTo>
                  <a:lnTo>
                    <a:pt x="959" y="2355"/>
                  </a:lnTo>
                  <a:lnTo>
                    <a:pt x="964" y="2357"/>
                  </a:lnTo>
                  <a:lnTo>
                    <a:pt x="966" y="2359"/>
                  </a:lnTo>
                  <a:lnTo>
                    <a:pt x="966" y="2361"/>
                  </a:lnTo>
                  <a:lnTo>
                    <a:pt x="968" y="2362"/>
                  </a:lnTo>
                  <a:lnTo>
                    <a:pt x="973" y="2361"/>
                  </a:lnTo>
                  <a:lnTo>
                    <a:pt x="973" y="2361"/>
                  </a:lnTo>
                  <a:lnTo>
                    <a:pt x="975" y="2361"/>
                  </a:lnTo>
                  <a:lnTo>
                    <a:pt x="977" y="2359"/>
                  </a:lnTo>
                  <a:lnTo>
                    <a:pt x="977" y="2357"/>
                  </a:lnTo>
                  <a:lnTo>
                    <a:pt x="979" y="2357"/>
                  </a:lnTo>
                  <a:lnTo>
                    <a:pt x="981" y="2357"/>
                  </a:lnTo>
                  <a:lnTo>
                    <a:pt x="981" y="2357"/>
                  </a:lnTo>
                  <a:lnTo>
                    <a:pt x="984" y="2364"/>
                  </a:lnTo>
                  <a:lnTo>
                    <a:pt x="984" y="2366"/>
                  </a:lnTo>
                  <a:lnTo>
                    <a:pt x="986" y="2368"/>
                  </a:lnTo>
                  <a:lnTo>
                    <a:pt x="988" y="2368"/>
                  </a:lnTo>
                  <a:lnTo>
                    <a:pt x="990" y="2368"/>
                  </a:lnTo>
                  <a:lnTo>
                    <a:pt x="992" y="2366"/>
                  </a:lnTo>
                  <a:lnTo>
                    <a:pt x="993" y="2366"/>
                  </a:lnTo>
                  <a:lnTo>
                    <a:pt x="995" y="2368"/>
                  </a:lnTo>
                  <a:lnTo>
                    <a:pt x="997" y="2368"/>
                  </a:lnTo>
                  <a:lnTo>
                    <a:pt x="999" y="2368"/>
                  </a:lnTo>
                  <a:lnTo>
                    <a:pt x="1001" y="2368"/>
                  </a:lnTo>
                  <a:lnTo>
                    <a:pt x="1001" y="2370"/>
                  </a:lnTo>
                  <a:lnTo>
                    <a:pt x="1001" y="2373"/>
                  </a:lnTo>
                  <a:lnTo>
                    <a:pt x="1002" y="2377"/>
                  </a:lnTo>
                  <a:lnTo>
                    <a:pt x="1004" y="2377"/>
                  </a:lnTo>
                  <a:lnTo>
                    <a:pt x="1006" y="2379"/>
                  </a:lnTo>
                  <a:lnTo>
                    <a:pt x="1008" y="2379"/>
                  </a:lnTo>
                  <a:lnTo>
                    <a:pt x="1011" y="2382"/>
                  </a:lnTo>
                  <a:lnTo>
                    <a:pt x="1011" y="2382"/>
                  </a:lnTo>
                  <a:lnTo>
                    <a:pt x="1013" y="2382"/>
                  </a:lnTo>
                  <a:lnTo>
                    <a:pt x="1015" y="2382"/>
                  </a:lnTo>
                  <a:lnTo>
                    <a:pt x="1017" y="2380"/>
                  </a:lnTo>
                  <a:lnTo>
                    <a:pt x="1017" y="2380"/>
                  </a:lnTo>
                  <a:lnTo>
                    <a:pt x="1020" y="2377"/>
                  </a:lnTo>
                  <a:lnTo>
                    <a:pt x="1022" y="2377"/>
                  </a:lnTo>
                  <a:lnTo>
                    <a:pt x="1022" y="2377"/>
                  </a:lnTo>
                  <a:lnTo>
                    <a:pt x="1028" y="2379"/>
                  </a:lnTo>
                  <a:lnTo>
                    <a:pt x="1028" y="2379"/>
                  </a:lnTo>
                  <a:lnTo>
                    <a:pt x="1028" y="2379"/>
                  </a:lnTo>
                  <a:lnTo>
                    <a:pt x="1028" y="2380"/>
                  </a:lnTo>
                  <a:lnTo>
                    <a:pt x="1028" y="2382"/>
                  </a:lnTo>
                  <a:lnTo>
                    <a:pt x="1026" y="2382"/>
                  </a:lnTo>
                  <a:lnTo>
                    <a:pt x="1024" y="2384"/>
                  </a:lnTo>
                  <a:lnTo>
                    <a:pt x="1024" y="2386"/>
                  </a:lnTo>
                  <a:lnTo>
                    <a:pt x="1024" y="2388"/>
                  </a:lnTo>
                  <a:lnTo>
                    <a:pt x="1024" y="2391"/>
                  </a:lnTo>
                  <a:lnTo>
                    <a:pt x="1026" y="2393"/>
                  </a:lnTo>
                  <a:lnTo>
                    <a:pt x="1029" y="2397"/>
                  </a:lnTo>
                  <a:lnTo>
                    <a:pt x="1029" y="2399"/>
                  </a:lnTo>
                  <a:lnTo>
                    <a:pt x="1029" y="2399"/>
                  </a:lnTo>
                  <a:lnTo>
                    <a:pt x="1029" y="2402"/>
                  </a:lnTo>
                  <a:lnTo>
                    <a:pt x="1029" y="2404"/>
                  </a:lnTo>
                  <a:lnTo>
                    <a:pt x="1028" y="2406"/>
                  </a:lnTo>
                  <a:lnTo>
                    <a:pt x="1028" y="2406"/>
                  </a:lnTo>
                  <a:lnTo>
                    <a:pt x="1026" y="2408"/>
                  </a:lnTo>
                  <a:lnTo>
                    <a:pt x="1024" y="2409"/>
                  </a:lnTo>
                  <a:lnTo>
                    <a:pt x="1024" y="2411"/>
                  </a:lnTo>
                  <a:lnTo>
                    <a:pt x="1020" y="2413"/>
                  </a:lnTo>
                  <a:lnTo>
                    <a:pt x="1019" y="2415"/>
                  </a:lnTo>
                  <a:lnTo>
                    <a:pt x="1019" y="2417"/>
                  </a:lnTo>
                  <a:lnTo>
                    <a:pt x="1019" y="2417"/>
                  </a:lnTo>
                  <a:lnTo>
                    <a:pt x="1019" y="2418"/>
                  </a:lnTo>
                  <a:lnTo>
                    <a:pt x="1017" y="2420"/>
                  </a:lnTo>
                  <a:lnTo>
                    <a:pt x="1017" y="2420"/>
                  </a:lnTo>
                  <a:lnTo>
                    <a:pt x="1017" y="2420"/>
                  </a:lnTo>
                  <a:lnTo>
                    <a:pt x="1015" y="2420"/>
                  </a:lnTo>
                  <a:lnTo>
                    <a:pt x="1013" y="2420"/>
                  </a:lnTo>
                  <a:lnTo>
                    <a:pt x="1010" y="2422"/>
                  </a:lnTo>
                  <a:lnTo>
                    <a:pt x="1006" y="2422"/>
                  </a:lnTo>
                  <a:lnTo>
                    <a:pt x="1006" y="2422"/>
                  </a:lnTo>
                  <a:lnTo>
                    <a:pt x="1006" y="2426"/>
                  </a:lnTo>
                  <a:lnTo>
                    <a:pt x="1006" y="2427"/>
                  </a:lnTo>
                  <a:lnTo>
                    <a:pt x="1008" y="2427"/>
                  </a:lnTo>
                  <a:lnTo>
                    <a:pt x="1008" y="2427"/>
                  </a:lnTo>
                  <a:lnTo>
                    <a:pt x="1008" y="2429"/>
                  </a:lnTo>
                  <a:lnTo>
                    <a:pt x="1010" y="2431"/>
                  </a:lnTo>
                  <a:lnTo>
                    <a:pt x="1010" y="2431"/>
                  </a:lnTo>
                  <a:lnTo>
                    <a:pt x="1011" y="2431"/>
                  </a:lnTo>
                  <a:lnTo>
                    <a:pt x="1015" y="2433"/>
                  </a:lnTo>
                  <a:lnTo>
                    <a:pt x="1017" y="2433"/>
                  </a:lnTo>
                  <a:lnTo>
                    <a:pt x="1017" y="2433"/>
                  </a:lnTo>
                  <a:lnTo>
                    <a:pt x="1017" y="2433"/>
                  </a:lnTo>
                  <a:lnTo>
                    <a:pt x="1019" y="2435"/>
                  </a:lnTo>
                  <a:lnTo>
                    <a:pt x="1019" y="2435"/>
                  </a:lnTo>
                  <a:lnTo>
                    <a:pt x="1020" y="2435"/>
                  </a:lnTo>
                  <a:lnTo>
                    <a:pt x="1020" y="2433"/>
                  </a:lnTo>
                  <a:lnTo>
                    <a:pt x="1022" y="2431"/>
                  </a:lnTo>
                  <a:lnTo>
                    <a:pt x="1024" y="2433"/>
                  </a:lnTo>
                  <a:lnTo>
                    <a:pt x="1024" y="2433"/>
                  </a:lnTo>
                  <a:lnTo>
                    <a:pt x="1024" y="2435"/>
                  </a:lnTo>
                  <a:lnTo>
                    <a:pt x="1024" y="2436"/>
                  </a:lnTo>
                  <a:lnTo>
                    <a:pt x="1022" y="2438"/>
                  </a:lnTo>
                  <a:lnTo>
                    <a:pt x="1020" y="2440"/>
                  </a:lnTo>
                  <a:lnTo>
                    <a:pt x="1019" y="2440"/>
                  </a:lnTo>
                  <a:lnTo>
                    <a:pt x="1013" y="2438"/>
                  </a:lnTo>
                  <a:lnTo>
                    <a:pt x="1011" y="2438"/>
                  </a:lnTo>
                  <a:lnTo>
                    <a:pt x="1011" y="2438"/>
                  </a:lnTo>
                  <a:lnTo>
                    <a:pt x="1010" y="2438"/>
                  </a:lnTo>
                  <a:lnTo>
                    <a:pt x="1010" y="2440"/>
                  </a:lnTo>
                  <a:lnTo>
                    <a:pt x="1010" y="2440"/>
                  </a:lnTo>
                  <a:lnTo>
                    <a:pt x="1008" y="2442"/>
                  </a:lnTo>
                  <a:lnTo>
                    <a:pt x="1008" y="2442"/>
                  </a:lnTo>
                  <a:lnTo>
                    <a:pt x="1006" y="2442"/>
                  </a:lnTo>
                  <a:lnTo>
                    <a:pt x="1004" y="2453"/>
                  </a:lnTo>
                  <a:lnTo>
                    <a:pt x="1002" y="2455"/>
                  </a:lnTo>
                  <a:lnTo>
                    <a:pt x="1004" y="2455"/>
                  </a:lnTo>
                  <a:lnTo>
                    <a:pt x="1006" y="2455"/>
                  </a:lnTo>
                  <a:lnTo>
                    <a:pt x="1011" y="2455"/>
                  </a:lnTo>
                  <a:lnTo>
                    <a:pt x="1013" y="2456"/>
                  </a:lnTo>
                  <a:lnTo>
                    <a:pt x="1015" y="2456"/>
                  </a:lnTo>
                  <a:lnTo>
                    <a:pt x="1015" y="2458"/>
                  </a:lnTo>
                  <a:lnTo>
                    <a:pt x="1015" y="2460"/>
                  </a:lnTo>
                  <a:lnTo>
                    <a:pt x="1015" y="2460"/>
                  </a:lnTo>
                  <a:lnTo>
                    <a:pt x="1015" y="2460"/>
                  </a:lnTo>
                  <a:lnTo>
                    <a:pt x="1015" y="2460"/>
                  </a:lnTo>
                  <a:lnTo>
                    <a:pt x="1015" y="2462"/>
                  </a:lnTo>
                  <a:lnTo>
                    <a:pt x="1015" y="2462"/>
                  </a:lnTo>
                  <a:lnTo>
                    <a:pt x="1013" y="2462"/>
                  </a:lnTo>
                  <a:lnTo>
                    <a:pt x="1013" y="2462"/>
                  </a:lnTo>
                  <a:lnTo>
                    <a:pt x="1013" y="2462"/>
                  </a:lnTo>
                  <a:lnTo>
                    <a:pt x="1015" y="2464"/>
                  </a:lnTo>
                  <a:lnTo>
                    <a:pt x="1015" y="2464"/>
                  </a:lnTo>
                  <a:lnTo>
                    <a:pt x="1017" y="2467"/>
                  </a:lnTo>
                  <a:lnTo>
                    <a:pt x="1017" y="2469"/>
                  </a:lnTo>
                  <a:lnTo>
                    <a:pt x="1017" y="2471"/>
                  </a:lnTo>
                  <a:lnTo>
                    <a:pt x="1019" y="2471"/>
                  </a:lnTo>
                  <a:lnTo>
                    <a:pt x="1017" y="2471"/>
                  </a:lnTo>
                  <a:lnTo>
                    <a:pt x="1015" y="2473"/>
                  </a:lnTo>
                  <a:lnTo>
                    <a:pt x="1013" y="2476"/>
                  </a:lnTo>
                  <a:lnTo>
                    <a:pt x="1015" y="2478"/>
                  </a:lnTo>
                  <a:lnTo>
                    <a:pt x="1017" y="2478"/>
                  </a:lnTo>
                  <a:lnTo>
                    <a:pt x="1019" y="2476"/>
                  </a:lnTo>
                  <a:lnTo>
                    <a:pt x="1020" y="2476"/>
                  </a:lnTo>
                  <a:lnTo>
                    <a:pt x="1020" y="2478"/>
                  </a:lnTo>
                  <a:lnTo>
                    <a:pt x="1020" y="2480"/>
                  </a:lnTo>
                  <a:lnTo>
                    <a:pt x="1020" y="2482"/>
                  </a:lnTo>
                  <a:lnTo>
                    <a:pt x="1020" y="2482"/>
                  </a:lnTo>
                  <a:lnTo>
                    <a:pt x="1017" y="2483"/>
                  </a:lnTo>
                  <a:lnTo>
                    <a:pt x="1017" y="2485"/>
                  </a:lnTo>
                  <a:lnTo>
                    <a:pt x="1013" y="2491"/>
                  </a:lnTo>
                  <a:lnTo>
                    <a:pt x="1013" y="2491"/>
                  </a:lnTo>
                  <a:lnTo>
                    <a:pt x="1013" y="2492"/>
                  </a:lnTo>
                  <a:lnTo>
                    <a:pt x="1013" y="2496"/>
                  </a:lnTo>
                  <a:lnTo>
                    <a:pt x="1013" y="2496"/>
                  </a:lnTo>
                  <a:lnTo>
                    <a:pt x="1013" y="2496"/>
                  </a:lnTo>
                  <a:lnTo>
                    <a:pt x="1013" y="2496"/>
                  </a:lnTo>
                  <a:lnTo>
                    <a:pt x="1011" y="2496"/>
                  </a:lnTo>
                  <a:lnTo>
                    <a:pt x="1010" y="2496"/>
                  </a:lnTo>
                  <a:lnTo>
                    <a:pt x="1010" y="2498"/>
                  </a:lnTo>
                  <a:lnTo>
                    <a:pt x="1010" y="2498"/>
                  </a:lnTo>
                  <a:lnTo>
                    <a:pt x="1010" y="2498"/>
                  </a:lnTo>
                  <a:lnTo>
                    <a:pt x="1011" y="2500"/>
                  </a:lnTo>
                  <a:lnTo>
                    <a:pt x="1011" y="2502"/>
                  </a:lnTo>
                  <a:lnTo>
                    <a:pt x="1011" y="2502"/>
                  </a:lnTo>
                  <a:lnTo>
                    <a:pt x="1011" y="2503"/>
                  </a:lnTo>
                  <a:lnTo>
                    <a:pt x="1011" y="2503"/>
                  </a:lnTo>
                  <a:lnTo>
                    <a:pt x="1011" y="2505"/>
                  </a:lnTo>
                  <a:lnTo>
                    <a:pt x="1010" y="2505"/>
                  </a:lnTo>
                  <a:lnTo>
                    <a:pt x="1010" y="2505"/>
                  </a:lnTo>
                  <a:lnTo>
                    <a:pt x="1011" y="2507"/>
                  </a:lnTo>
                  <a:lnTo>
                    <a:pt x="1011" y="2507"/>
                  </a:lnTo>
                  <a:lnTo>
                    <a:pt x="1010" y="2509"/>
                  </a:lnTo>
                  <a:lnTo>
                    <a:pt x="1010" y="2511"/>
                  </a:lnTo>
                  <a:lnTo>
                    <a:pt x="1008" y="2512"/>
                  </a:lnTo>
                  <a:lnTo>
                    <a:pt x="1006" y="2512"/>
                  </a:lnTo>
                  <a:lnTo>
                    <a:pt x="1002" y="2511"/>
                  </a:lnTo>
                  <a:lnTo>
                    <a:pt x="1001" y="2511"/>
                  </a:lnTo>
                  <a:lnTo>
                    <a:pt x="997" y="2512"/>
                  </a:lnTo>
                  <a:lnTo>
                    <a:pt x="995" y="2512"/>
                  </a:lnTo>
                  <a:lnTo>
                    <a:pt x="995" y="2511"/>
                  </a:lnTo>
                  <a:lnTo>
                    <a:pt x="992" y="2512"/>
                  </a:lnTo>
                  <a:lnTo>
                    <a:pt x="992" y="2512"/>
                  </a:lnTo>
                  <a:lnTo>
                    <a:pt x="990" y="2512"/>
                  </a:lnTo>
                  <a:lnTo>
                    <a:pt x="988" y="2511"/>
                  </a:lnTo>
                  <a:lnTo>
                    <a:pt x="988" y="2511"/>
                  </a:lnTo>
                  <a:lnTo>
                    <a:pt x="981" y="2511"/>
                  </a:lnTo>
                  <a:lnTo>
                    <a:pt x="979" y="2511"/>
                  </a:lnTo>
                  <a:lnTo>
                    <a:pt x="977" y="2512"/>
                  </a:lnTo>
                  <a:lnTo>
                    <a:pt x="975" y="2511"/>
                  </a:lnTo>
                  <a:lnTo>
                    <a:pt x="973" y="2509"/>
                  </a:lnTo>
                  <a:lnTo>
                    <a:pt x="973" y="2509"/>
                  </a:lnTo>
                  <a:lnTo>
                    <a:pt x="966" y="2509"/>
                  </a:lnTo>
                  <a:lnTo>
                    <a:pt x="963" y="2511"/>
                  </a:lnTo>
                  <a:lnTo>
                    <a:pt x="961" y="2512"/>
                  </a:lnTo>
                  <a:lnTo>
                    <a:pt x="961" y="2516"/>
                  </a:lnTo>
                  <a:lnTo>
                    <a:pt x="959" y="2518"/>
                  </a:lnTo>
                  <a:lnTo>
                    <a:pt x="959" y="2521"/>
                  </a:lnTo>
                  <a:lnTo>
                    <a:pt x="959" y="2523"/>
                  </a:lnTo>
                  <a:lnTo>
                    <a:pt x="957" y="2523"/>
                  </a:lnTo>
                  <a:lnTo>
                    <a:pt x="955" y="2521"/>
                  </a:lnTo>
                  <a:lnTo>
                    <a:pt x="955" y="2523"/>
                  </a:lnTo>
                  <a:lnTo>
                    <a:pt x="954" y="2523"/>
                  </a:lnTo>
                  <a:lnTo>
                    <a:pt x="952" y="2525"/>
                  </a:lnTo>
                  <a:lnTo>
                    <a:pt x="950" y="2527"/>
                  </a:lnTo>
                  <a:lnTo>
                    <a:pt x="950" y="2527"/>
                  </a:lnTo>
                  <a:lnTo>
                    <a:pt x="939" y="2529"/>
                  </a:lnTo>
                  <a:lnTo>
                    <a:pt x="937" y="2529"/>
                  </a:lnTo>
                  <a:lnTo>
                    <a:pt x="936" y="2530"/>
                  </a:lnTo>
                  <a:lnTo>
                    <a:pt x="936" y="2534"/>
                  </a:lnTo>
                  <a:lnTo>
                    <a:pt x="934" y="2536"/>
                  </a:lnTo>
                  <a:lnTo>
                    <a:pt x="936" y="2541"/>
                  </a:lnTo>
                  <a:lnTo>
                    <a:pt x="934" y="2543"/>
                  </a:lnTo>
                  <a:lnTo>
                    <a:pt x="934" y="2547"/>
                  </a:lnTo>
                  <a:lnTo>
                    <a:pt x="932" y="2548"/>
                  </a:lnTo>
                  <a:lnTo>
                    <a:pt x="930" y="2548"/>
                  </a:lnTo>
                  <a:lnTo>
                    <a:pt x="930" y="2550"/>
                  </a:lnTo>
                  <a:lnTo>
                    <a:pt x="932" y="2552"/>
                  </a:lnTo>
                  <a:lnTo>
                    <a:pt x="932" y="2552"/>
                  </a:lnTo>
                  <a:lnTo>
                    <a:pt x="934" y="2550"/>
                  </a:lnTo>
                  <a:lnTo>
                    <a:pt x="936" y="2552"/>
                  </a:lnTo>
                  <a:lnTo>
                    <a:pt x="936" y="2552"/>
                  </a:lnTo>
                  <a:lnTo>
                    <a:pt x="937" y="2552"/>
                  </a:lnTo>
                  <a:lnTo>
                    <a:pt x="936" y="2554"/>
                  </a:lnTo>
                  <a:lnTo>
                    <a:pt x="936" y="2556"/>
                  </a:lnTo>
                  <a:lnTo>
                    <a:pt x="936" y="2556"/>
                  </a:lnTo>
                  <a:lnTo>
                    <a:pt x="934" y="2556"/>
                  </a:lnTo>
                  <a:lnTo>
                    <a:pt x="932" y="2558"/>
                  </a:lnTo>
                  <a:lnTo>
                    <a:pt x="932" y="2559"/>
                  </a:lnTo>
                  <a:lnTo>
                    <a:pt x="932" y="2561"/>
                  </a:lnTo>
                  <a:lnTo>
                    <a:pt x="932" y="2563"/>
                  </a:lnTo>
                  <a:lnTo>
                    <a:pt x="932" y="2565"/>
                  </a:lnTo>
                  <a:lnTo>
                    <a:pt x="932" y="2565"/>
                  </a:lnTo>
                  <a:lnTo>
                    <a:pt x="936" y="2565"/>
                  </a:lnTo>
                  <a:lnTo>
                    <a:pt x="943" y="2563"/>
                  </a:lnTo>
                  <a:lnTo>
                    <a:pt x="945" y="2563"/>
                  </a:lnTo>
                  <a:lnTo>
                    <a:pt x="945" y="2561"/>
                  </a:lnTo>
                  <a:lnTo>
                    <a:pt x="945" y="2561"/>
                  </a:lnTo>
                  <a:lnTo>
                    <a:pt x="945" y="2559"/>
                  </a:lnTo>
                  <a:lnTo>
                    <a:pt x="946" y="2559"/>
                  </a:lnTo>
                  <a:lnTo>
                    <a:pt x="946" y="2559"/>
                  </a:lnTo>
                  <a:lnTo>
                    <a:pt x="946" y="2559"/>
                  </a:lnTo>
                  <a:lnTo>
                    <a:pt x="948" y="2558"/>
                  </a:lnTo>
                  <a:lnTo>
                    <a:pt x="950" y="2556"/>
                  </a:lnTo>
                  <a:lnTo>
                    <a:pt x="952" y="2556"/>
                  </a:lnTo>
                  <a:lnTo>
                    <a:pt x="959" y="2554"/>
                  </a:lnTo>
                  <a:lnTo>
                    <a:pt x="961" y="2554"/>
                  </a:lnTo>
                  <a:lnTo>
                    <a:pt x="961" y="2554"/>
                  </a:lnTo>
                  <a:lnTo>
                    <a:pt x="961" y="2554"/>
                  </a:lnTo>
                  <a:lnTo>
                    <a:pt x="961" y="2552"/>
                  </a:lnTo>
                  <a:lnTo>
                    <a:pt x="963" y="2552"/>
                  </a:lnTo>
                  <a:lnTo>
                    <a:pt x="963" y="2552"/>
                  </a:lnTo>
                  <a:lnTo>
                    <a:pt x="963" y="2552"/>
                  </a:lnTo>
                  <a:lnTo>
                    <a:pt x="963" y="2554"/>
                  </a:lnTo>
                  <a:lnTo>
                    <a:pt x="961" y="2554"/>
                  </a:lnTo>
                  <a:lnTo>
                    <a:pt x="961" y="2554"/>
                  </a:lnTo>
                  <a:lnTo>
                    <a:pt x="952" y="2556"/>
                  </a:lnTo>
                  <a:lnTo>
                    <a:pt x="950" y="2558"/>
                  </a:lnTo>
                  <a:lnTo>
                    <a:pt x="948" y="2558"/>
                  </a:lnTo>
                  <a:lnTo>
                    <a:pt x="948" y="2559"/>
                  </a:lnTo>
                  <a:lnTo>
                    <a:pt x="948" y="2559"/>
                  </a:lnTo>
                  <a:lnTo>
                    <a:pt x="946" y="2559"/>
                  </a:lnTo>
                  <a:lnTo>
                    <a:pt x="946" y="2561"/>
                  </a:lnTo>
                  <a:lnTo>
                    <a:pt x="945" y="2563"/>
                  </a:lnTo>
                  <a:lnTo>
                    <a:pt x="946" y="2563"/>
                  </a:lnTo>
                  <a:lnTo>
                    <a:pt x="948" y="2565"/>
                  </a:lnTo>
                  <a:lnTo>
                    <a:pt x="948" y="2565"/>
                  </a:lnTo>
                  <a:lnTo>
                    <a:pt x="950" y="2565"/>
                  </a:lnTo>
                  <a:lnTo>
                    <a:pt x="950" y="2563"/>
                  </a:lnTo>
                  <a:lnTo>
                    <a:pt x="950" y="2563"/>
                  </a:lnTo>
                  <a:lnTo>
                    <a:pt x="950" y="2563"/>
                  </a:lnTo>
                  <a:lnTo>
                    <a:pt x="950" y="2563"/>
                  </a:lnTo>
                  <a:lnTo>
                    <a:pt x="950" y="2563"/>
                  </a:lnTo>
                  <a:lnTo>
                    <a:pt x="954" y="2563"/>
                  </a:lnTo>
                  <a:lnTo>
                    <a:pt x="954" y="2563"/>
                  </a:lnTo>
                  <a:lnTo>
                    <a:pt x="955" y="2561"/>
                  </a:lnTo>
                  <a:lnTo>
                    <a:pt x="957" y="2561"/>
                  </a:lnTo>
                  <a:lnTo>
                    <a:pt x="961" y="2561"/>
                  </a:lnTo>
                  <a:lnTo>
                    <a:pt x="963" y="2561"/>
                  </a:lnTo>
                  <a:lnTo>
                    <a:pt x="964" y="2561"/>
                  </a:lnTo>
                  <a:lnTo>
                    <a:pt x="964" y="2561"/>
                  </a:lnTo>
                  <a:lnTo>
                    <a:pt x="964" y="2559"/>
                  </a:lnTo>
                  <a:lnTo>
                    <a:pt x="966" y="2559"/>
                  </a:lnTo>
                  <a:lnTo>
                    <a:pt x="968" y="2559"/>
                  </a:lnTo>
                  <a:lnTo>
                    <a:pt x="968" y="2559"/>
                  </a:lnTo>
                  <a:lnTo>
                    <a:pt x="968" y="2558"/>
                  </a:lnTo>
                  <a:lnTo>
                    <a:pt x="968" y="2556"/>
                  </a:lnTo>
                  <a:lnTo>
                    <a:pt x="968" y="2554"/>
                  </a:lnTo>
                  <a:lnTo>
                    <a:pt x="970" y="2554"/>
                  </a:lnTo>
                  <a:lnTo>
                    <a:pt x="972" y="2554"/>
                  </a:lnTo>
                  <a:lnTo>
                    <a:pt x="973" y="2554"/>
                  </a:lnTo>
                  <a:lnTo>
                    <a:pt x="973" y="2554"/>
                  </a:lnTo>
                  <a:lnTo>
                    <a:pt x="975" y="2552"/>
                  </a:lnTo>
                  <a:lnTo>
                    <a:pt x="975" y="2552"/>
                  </a:lnTo>
                  <a:lnTo>
                    <a:pt x="977" y="2552"/>
                  </a:lnTo>
                  <a:lnTo>
                    <a:pt x="977" y="2552"/>
                  </a:lnTo>
                  <a:lnTo>
                    <a:pt x="979" y="2552"/>
                  </a:lnTo>
                  <a:lnTo>
                    <a:pt x="979" y="2552"/>
                  </a:lnTo>
                  <a:lnTo>
                    <a:pt x="981" y="2552"/>
                  </a:lnTo>
                  <a:lnTo>
                    <a:pt x="982" y="2554"/>
                  </a:lnTo>
                  <a:lnTo>
                    <a:pt x="984" y="2554"/>
                  </a:lnTo>
                  <a:lnTo>
                    <a:pt x="986" y="2556"/>
                  </a:lnTo>
                  <a:lnTo>
                    <a:pt x="986" y="2558"/>
                  </a:lnTo>
                  <a:lnTo>
                    <a:pt x="986" y="2558"/>
                  </a:lnTo>
                  <a:lnTo>
                    <a:pt x="984" y="2559"/>
                  </a:lnTo>
                  <a:lnTo>
                    <a:pt x="984" y="2559"/>
                  </a:lnTo>
                  <a:lnTo>
                    <a:pt x="984" y="2559"/>
                  </a:lnTo>
                  <a:lnTo>
                    <a:pt x="984" y="2559"/>
                  </a:lnTo>
                  <a:lnTo>
                    <a:pt x="984" y="2561"/>
                  </a:lnTo>
                  <a:lnTo>
                    <a:pt x="984" y="2563"/>
                  </a:lnTo>
                  <a:lnTo>
                    <a:pt x="984" y="2563"/>
                  </a:lnTo>
                  <a:lnTo>
                    <a:pt x="984" y="2565"/>
                  </a:lnTo>
                  <a:lnTo>
                    <a:pt x="984" y="2565"/>
                  </a:lnTo>
                  <a:lnTo>
                    <a:pt x="986" y="2567"/>
                  </a:lnTo>
                  <a:lnTo>
                    <a:pt x="986" y="2565"/>
                  </a:lnTo>
                  <a:lnTo>
                    <a:pt x="988" y="2563"/>
                  </a:lnTo>
                  <a:lnTo>
                    <a:pt x="990" y="2563"/>
                  </a:lnTo>
                  <a:lnTo>
                    <a:pt x="992" y="2565"/>
                  </a:lnTo>
                  <a:lnTo>
                    <a:pt x="990" y="2565"/>
                  </a:lnTo>
                  <a:lnTo>
                    <a:pt x="988" y="2565"/>
                  </a:lnTo>
                  <a:lnTo>
                    <a:pt x="986" y="2567"/>
                  </a:lnTo>
                  <a:lnTo>
                    <a:pt x="986" y="2568"/>
                  </a:lnTo>
                  <a:lnTo>
                    <a:pt x="986" y="2570"/>
                  </a:lnTo>
                  <a:lnTo>
                    <a:pt x="986" y="2572"/>
                  </a:lnTo>
                  <a:lnTo>
                    <a:pt x="984" y="2572"/>
                  </a:lnTo>
                  <a:lnTo>
                    <a:pt x="979" y="2570"/>
                  </a:lnTo>
                  <a:lnTo>
                    <a:pt x="979" y="2570"/>
                  </a:lnTo>
                  <a:lnTo>
                    <a:pt x="979" y="2572"/>
                  </a:lnTo>
                  <a:lnTo>
                    <a:pt x="977" y="2572"/>
                  </a:lnTo>
                  <a:lnTo>
                    <a:pt x="977" y="2572"/>
                  </a:lnTo>
                  <a:lnTo>
                    <a:pt x="977" y="2572"/>
                  </a:lnTo>
                  <a:lnTo>
                    <a:pt x="977" y="2570"/>
                  </a:lnTo>
                  <a:lnTo>
                    <a:pt x="975" y="2570"/>
                  </a:lnTo>
                  <a:lnTo>
                    <a:pt x="975" y="2570"/>
                  </a:lnTo>
                  <a:lnTo>
                    <a:pt x="975" y="2570"/>
                  </a:lnTo>
                  <a:lnTo>
                    <a:pt x="975" y="2570"/>
                  </a:lnTo>
                  <a:lnTo>
                    <a:pt x="973" y="2572"/>
                  </a:lnTo>
                  <a:lnTo>
                    <a:pt x="972" y="2574"/>
                  </a:lnTo>
                  <a:lnTo>
                    <a:pt x="970" y="2576"/>
                  </a:lnTo>
                  <a:lnTo>
                    <a:pt x="968" y="2577"/>
                  </a:lnTo>
                  <a:lnTo>
                    <a:pt x="968" y="2577"/>
                  </a:lnTo>
                  <a:lnTo>
                    <a:pt x="966" y="2577"/>
                  </a:lnTo>
                  <a:lnTo>
                    <a:pt x="964" y="2577"/>
                  </a:lnTo>
                  <a:lnTo>
                    <a:pt x="964" y="2577"/>
                  </a:lnTo>
                  <a:lnTo>
                    <a:pt x="963" y="2579"/>
                  </a:lnTo>
                  <a:lnTo>
                    <a:pt x="961" y="2581"/>
                  </a:lnTo>
                  <a:lnTo>
                    <a:pt x="959" y="2581"/>
                  </a:lnTo>
                  <a:lnTo>
                    <a:pt x="957" y="2583"/>
                  </a:lnTo>
                  <a:lnTo>
                    <a:pt x="955" y="2583"/>
                  </a:lnTo>
                  <a:lnTo>
                    <a:pt x="952" y="2583"/>
                  </a:lnTo>
                  <a:lnTo>
                    <a:pt x="950" y="2583"/>
                  </a:lnTo>
                  <a:lnTo>
                    <a:pt x="950" y="2585"/>
                  </a:lnTo>
                  <a:lnTo>
                    <a:pt x="945" y="2583"/>
                  </a:lnTo>
                  <a:lnTo>
                    <a:pt x="945" y="2583"/>
                  </a:lnTo>
                  <a:lnTo>
                    <a:pt x="943" y="2585"/>
                  </a:lnTo>
                  <a:lnTo>
                    <a:pt x="943" y="2585"/>
                  </a:lnTo>
                  <a:lnTo>
                    <a:pt x="941" y="2586"/>
                  </a:lnTo>
                  <a:lnTo>
                    <a:pt x="941" y="2586"/>
                  </a:lnTo>
                  <a:lnTo>
                    <a:pt x="941" y="2588"/>
                  </a:lnTo>
                  <a:lnTo>
                    <a:pt x="941" y="2588"/>
                  </a:lnTo>
                  <a:lnTo>
                    <a:pt x="941" y="2588"/>
                  </a:lnTo>
                  <a:lnTo>
                    <a:pt x="941" y="2590"/>
                  </a:lnTo>
                  <a:lnTo>
                    <a:pt x="939" y="2590"/>
                  </a:lnTo>
                  <a:lnTo>
                    <a:pt x="939" y="2592"/>
                  </a:lnTo>
                  <a:lnTo>
                    <a:pt x="941" y="2592"/>
                  </a:lnTo>
                  <a:lnTo>
                    <a:pt x="941" y="2594"/>
                  </a:lnTo>
                  <a:lnTo>
                    <a:pt x="941" y="2594"/>
                  </a:lnTo>
                  <a:lnTo>
                    <a:pt x="941" y="2592"/>
                  </a:lnTo>
                  <a:lnTo>
                    <a:pt x="941" y="2592"/>
                  </a:lnTo>
                  <a:lnTo>
                    <a:pt x="943" y="2592"/>
                  </a:lnTo>
                  <a:lnTo>
                    <a:pt x="945" y="2592"/>
                  </a:lnTo>
                  <a:lnTo>
                    <a:pt x="946" y="2592"/>
                  </a:lnTo>
                  <a:lnTo>
                    <a:pt x="950" y="2594"/>
                  </a:lnTo>
                  <a:lnTo>
                    <a:pt x="950" y="2594"/>
                  </a:lnTo>
                  <a:lnTo>
                    <a:pt x="950" y="2595"/>
                  </a:lnTo>
                  <a:lnTo>
                    <a:pt x="952" y="2595"/>
                  </a:lnTo>
                  <a:lnTo>
                    <a:pt x="952" y="2597"/>
                  </a:lnTo>
                  <a:lnTo>
                    <a:pt x="950" y="2597"/>
                  </a:lnTo>
                  <a:lnTo>
                    <a:pt x="945" y="2599"/>
                  </a:lnTo>
                  <a:lnTo>
                    <a:pt x="937" y="2595"/>
                  </a:lnTo>
                  <a:lnTo>
                    <a:pt x="937" y="2595"/>
                  </a:lnTo>
                  <a:lnTo>
                    <a:pt x="936" y="2594"/>
                  </a:lnTo>
                  <a:lnTo>
                    <a:pt x="936" y="2594"/>
                  </a:lnTo>
                  <a:lnTo>
                    <a:pt x="936" y="2592"/>
                  </a:lnTo>
                  <a:lnTo>
                    <a:pt x="936" y="2592"/>
                  </a:lnTo>
                  <a:lnTo>
                    <a:pt x="934" y="2592"/>
                  </a:lnTo>
                  <a:lnTo>
                    <a:pt x="934" y="2594"/>
                  </a:lnTo>
                  <a:lnTo>
                    <a:pt x="932" y="2595"/>
                  </a:lnTo>
                  <a:lnTo>
                    <a:pt x="932" y="2595"/>
                  </a:lnTo>
                  <a:lnTo>
                    <a:pt x="928" y="2595"/>
                  </a:lnTo>
                  <a:lnTo>
                    <a:pt x="928" y="2595"/>
                  </a:lnTo>
                  <a:lnTo>
                    <a:pt x="927" y="2595"/>
                  </a:lnTo>
                  <a:lnTo>
                    <a:pt x="925" y="2599"/>
                  </a:lnTo>
                  <a:lnTo>
                    <a:pt x="923" y="2599"/>
                  </a:lnTo>
                  <a:lnTo>
                    <a:pt x="921" y="2601"/>
                  </a:lnTo>
                  <a:lnTo>
                    <a:pt x="917" y="2601"/>
                  </a:lnTo>
                  <a:lnTo>
                    <a:pt x="916" y="2599"/>
                  </a:lnTo>
                  <a:lnTo>
                    <a:pt x="914" y="2601"/>
                  </a:lnTo>
                  <a:lnTo>
                    <a:pt x="912" y="2599"/>
                  </a:lnTo>
                  <a:lnTo>
                    <a:pt x="910" y="2597"/>
                  </a:lnTo>
                  <a:lnTo>
                    <a:pt x="908" y="2595"/>
                  </a:lnTo>
                  <a:lnTo>
                    <a:pt x="908" y="2597"/>
                  </a:lnTo>
                  <a:lnTo>
                    <a:pt x="908" y="2597"/>
                  </a:lnTo>
                  <a:lnTo>
                    <a:pt x="908" y="2597"/>
                  </a:lnTo>
                  <a:lnTo>
                    <a:pt x="908" y="2597"/>
                  </a:lnTo>
                  <a:lnTo>
                    <a:pt x="908" y="2597"/>
                  </a:lnTo>
                  <a:lnTo>
                    <a:pt x="908" y="2599"/>
                  </a:lnTo>
                  <a:lnTo>
                    <a:pt x="910" y="2601"/>
                  </a:lnTo>
                  <a:lnTo>
                    <a:pt x="910" y="2603"/>
                  </a:lnTo>
                  <a:lnTo>
                    <a:pt x="912" y="2606"/>
                  </a:lnTo>
                  <a:lnTo>
                    <a:pt x="912" y="2608"/>
                  </a:lnTo>
                  <a:lnTo>
                    <a:pt x="912" y="2610"/>
                  </a:lnTo>
                  <a:lnTo>
                    <a:pt x="914" y="2612"/>
                  </a:lnTo>
                  <a:lnTo>
                    <a:pt x="914" y="2612"/>
                  </a:lnTo>
                  <a:lnTo>
                    <a:pt x="917" y="2615"/>
                  </a:lnTo>
                  <a:lnTo>
                    <a:pt x="919" y="2619"/>
                  </a:lnTo>
                  <a:lnTo>
                    <a:pt x="921" y="2619"/>
                  </a:lnTo>
                  <a:lnTo>
                    <a:pt x="923" y="2619"/>
                  </a:lnTo>
                  <a:lnTo>
                    <a:pt x="921" y="2619"/>
                  </a:lnTo>
                  <a:lnTo>
                    <a:pt x="921" y="2617"/>
                  </a:lnTo>
                  <a:lnTo>
                    <a:pt x="921" y="2617"/>
                  </a:lnTo>
                  <a:lnTo>
                    <a:pt x="921" y="2617"/>
                  </a:lnTo>
                  <a:lnTo>
                    <a:pt x="921" y="2615"/>
                  </a:lnTo>
                  <a:lnTo>
                    <a:pt x="925" y="2615"/>
                  </a:lnTo>
                  <a:lnTo>
                    <a:pt x="927" y="2617"/>
                  </a:lnTo>
                  <a:lnTo>
                    <a:pt x="928" y="2617"/>
                  </a:lnTo>
                  <a:lnTo>
                    <a:pt x="932" y="2623"/>
                  </a:lnTo>
                  <a:lnTo>
                    <a:pt x="934" y="2624"/>
                  </a:lnTo>
                  <a:lnTo>
                    <a:pt x="936" y="2626"/>
                  </a:lnTo>
                  <a:lnTo>
                    <a:pt x="936" y="2626"/>
                  </a:lnTo>
                  <a:lnTo>
                    <a:pt x="936" y="2628"/>
                  </a:lnTo>
                  <a:lnTo>
                    <a:pt x="937" y="2630"/>
                  </a:lnTo>
                  <a:lnTo>
                    <a:pt x="950" y="2637"/>
                  </a:lnTo>
                  <a:lnTo>
                    <a:pt x="950" y="2637"/>
                  </a:lnTo>
                  <a:lnTo>
                    <a:pt x="950" y="2639"/>
                  </a:lnTo>
                  <a:lnTo>
                    <a:pt x="950" y="2641"/>
                  </a:lnTo>
                  <a:lnTo>
                    <a:pt x="950" y="2642"/>
                  </a:lnTo>
                  <a:lnTo>
                    <a:pt x="950" y="2642"/>
                  </a:lnTo>
                  <a:lnTo>
                    <a:pt x="948" y="2642"/>
                  </a:lnTo>
                  <a:lnTo>
                    <a:pt x="948" y="2642"/>
                  </a:lnTo>
                  <a:lnTo>
                    <a:pt x="948" y="2642"/>
                  </a:lnTo>
                  <a:lnTo>
                    <a:pt x="946" y="2642"/>
                  </a:lnTo>
                  <a:lnTo>
                    <a:pt x="946" y="2642"/>
                  </a:lnTo>
                  <a:lnTo>
                    <a:pt x="946" y="2642"/>
                  </a:lnTo>
                  <a:lnTo>
                    <a:pt x="945" y="2642"/>
                  </a:lnTo>
                  <a:lnTo>
                    <a:pt x="943" y="2642"/>
                  </a:lnTo>
                  <a:lnTo>
                    <a:pt x="943" y="2642"/>
                  </a:lnTo>
                  <a:lnTo>
                    <a:pt x="939" y="2639"/>
                  </a:lnTo>
                  <a:lnTo>
                    <a:pt x="937" y="2639"/>
                  </a:lnTo>
                  <a:lnTo>
                    <a:pt x="936" y="2635"/>
                  </a:lnTo>
                  <a:lnTo>
                    <a:pt x="934" y="2635"/>
                  </a:lnTo>
                  <a:lnTo>
                    <a:pt x="934" y="2635"/>
                  </a:lnTo>
                  <a:lnTo>
                    <a:pt x="932" y="2635"/>
                  </a:lnTo>
                  <a:lnTo>
                    <a:pt x="930" y="2635"/>
                  </a:lnTo>
                  <a:lnTo>
                    <a:pt x="930" y="2637"/>
                  </a:lnTo>
                  <a:lnTo>
                    <a:pt x="930" y="2637"/>
                  </a:lnTo>
                  <a:lnTo>
                    <a:pt x="930" y="2641"/>
                  </a:lnTo>
                  <a:lnTo>
                    <a:pt x="930" y="2642"/>
                  </a:lnTo>
                  <a:lnTo>
                    <a:pt x="928" y="2642"/>
                  </a:lnTo>
                  <a:lnTo>
                    <a:pt x="928" y="2642"/>
                  </a:lnTo>
                  <a:lnTo>
                    <a:pt x="928" y="2646"/>
                  </a:lnTo>
                  <a:lnTo>
                    <a:pt x="928" y="2648"/>
                  </a:lnTo>
                  <a:lnTo>
                    <a:pt x="927" y="2648"/>
                  </a:lnTo>
                  <a:lnTo>
                    <a:pt x="927" y="2648"/>
                  </a:lnTo>
                  <a:lnTo>
                    <a:pt x="927" y="2650"/>
                  </a:lnTo>
                  <a:lnTo>
                    <a:pt x="925" y="2653"/>
                  </a:lnTo>
                  <a:lnTo>
                    <a:pt x="925" y="2655"/>
                  </a:lnTo>
                  <a:lnTo>
                    <a:pt x="923" y="2657"/>
                  </a:lnTo>
                  <a:lnTo>
                    <a:pt x="925" y="2657"/>
                  </a:lnTo>
                  <a:lnTo>
                    <a:pt x="923" y="2659"/>
                  </a:lnTo>
                  <a:lnTo>
                    <a:pt x="923" y="2659"/>
                  </a:lnTo>
                  <a:lnTo>
                    <a:pt x="921" y="2657"/>
                  </a:lnTo>
                  <a:lnTo>
                    <a:pt x="923" y="2655"/>
                  </a:lnTo>
                  <a:lnTo>
                    <a:pt x="925" y="2653"/>
                  </a:lnTo>
                  <a:lnTo>
                    <a:pt x="925" y="2651"/>
                  </a:lnTo>
                  <a:lnTo>
                    <a:pt x="925" y="2650"/>
                  </a:lnTo>
                  <a:lnTo>
                    <a:pt x="925" y="2650"/>
                  </a:lnTo>
                  <a:lnTo>
                    <a:pt x="925" y="2648"/>
                  </a:lnTo>
                  <a:lnTo>
                    <a:pt x="925" y="2648"/>
                  </a:lnTo>
                  <a:lnTo>
                    <a:pt x="923" y="2648"/>
                  </a:lnTo>
                  <a:lnTo>
                    <a:pt x="923" y="2648"/>
                  </a:lnTo>
                  <a:lnTo>
                    <a:pt x="923" y="2646"/>
                  </a:lnTo>
                  <a:lnTo>
                    <a:pt x="925" y="2646"/>
                  </a:lnTo>
                  <a:lnTo>
                    <a:pt x="925" y="2644"/>
                  </a:lnTo>
                  <a:lnTo>
                    <a:pt x="925" y="2644"/>
                  </a:lnTo>
                  <a:lnTo>
                    <a:pt x="925" y="2642"/>
                  </a:lnTo>
                  <a:lnTo>
                    <a:pt x="925" y="2642"/>
                  </a:lnTo>
                  <a:lnTo>
                    <a:pt x="923" y="2644"/>
                  </a:lnTo>
                  <a:lnTo>
                    <a:pt x="923" y="2642"/>
                  </a:lnTo>
                  <a:lnTo>
                    <a:pt x="925" y="2642"/>
                  </a:lnTo>
                  <a:lnTo>
                    <a:pt x="927" y="2641"/>
                  </a:lnTo>
                  <a:lnTo>
                    <a:pt x="927" y="2641"/>
                  </a:lnTo>
                  <a:lnTo>
                    <a:pt x="927" y="2641"/>
                  </a:lnTo>
                  <a:lnTo>
                    <a:pt x="923" y="2641"/>
                  </a:lnTo>
                  <a:lnTo>
                    <a:pt x="919" y="2642"/>
                  </a:lnTo>
                  <a:lnTo>
                    <a:pt x="919" y="2644"/>
                  </a:lnTo>
                  <a:lnTo>
                    <a:pt x="917" y="2646"/>
                  </a:lnTo>
                  <a:lnTo>
                    <a:pt x="916" y="2648"/>
                  </a:lnTo>
                  <a:lnTo>
                    <a:pt x="916" y="2657"/>
                  </a:lnTo>
                  <a:lnTo>
                    <a:pt x="914" y="2659"/>
                  </a:lnTo>
                  <a:lnTo>
                    <a:pt x="914" y="2662"/>
                  </a:lnTo>
                  <a:lnTo>
                    <a:pt x="912" y="2662"/>
                  </a:lnTo>
                  <a:lnTo>
                    <a:pt x="912" y="2664"/>
                  </a:lnTo>
                  <a:lnTo>
                    <a:pt x="912" y="2664"/>
                  </a:lnTo>
                  <a:lnTo>
                    <a:pt x="910" y="2664"/>
                  </a:lnTo>
                  <a:lnTo>
                    <a:pt x="905" y="2669"/>
                  </a:lnTo>
                  <a:lnTo>
                    <a:pt x="905" y="2669"/>
                  </a:lnTo>
                  <a:lnTo>
                    <a:pt x="905" y="2669"/>
                  </a:lnTo>
                  <a:lnTo>
                    <a:pt x="905" y="2669"/>
                  </a:lnTo>
                  <a:lnTo>
                    <a:pt x="905" y="2671"/>
                  </a:lnTo>
                  <a:lnTo>
                    <a:pt x="907" y="2671"/>
                  </a:lnTo>
                  <a:lnTo>
                    <a:pt x="907" y="2671"/>
                  </a:lnTo>
                  <a:lnTo>
                    <a:pt x="907" y="2673"/>
                  </a:lnTo>
                  <a:lnTo>
                    <a:pt x="907" y="2671"/>
                  </a:lnTo>
                  <a:lnTo>
                    <a:pt x="905" y="2671"/>
                  </a:lnTo>
                  <a:lnTo>
                    <a:pt x="905" y="2673"/>
                  </a:lnTo>
                  <a:lnTo>
                    <a:pt x="905" y="2673"/>
                  </a:lnTo>
                  <a:lnTo>
                    <a:pt x="905" y="2671"/>
                  </a:lnTo>
                  <a:lnTo>
                    <a:pt x="903" y="2671"/>
                  </a:lnTo>
                  <a:lnTo>
                    <a:pt x="903" y="2671"/>
                  </a:lnTo>
                  <a:lnTo>
                    <a:pt x="903" y="2669"/>
                  </a:lnTo>
                  <a:lnTo>
                    <a:pt x="903" y="2669"/>
                  </a:lnTo>
                  <a:lnTo>
                    <a:pt x="903" y="2669"/>
                  </a:lnTo>
                  <a:lnTo>
                    <a:pt x="901" y="2669"/>
                  </a:lnTo>
                  <a:lnTo>
                    <a:pt x="901" y="2669"/>
                  </a:lnTo>
                  <a:lnTo>
                    <a:pt x="901" y="2671"/>
                  </a:lnTo>
                  <a:lnTo>
                    <a:pt x="901" y="2673"/>
                  </a:lnTo>
                  <a:lnTo>
                    <a:pt x="901" y="2677"/>
                  </a:lnTo>
                  <a:lnTo>
                    <a:pt x="901" y="2680"/>
                  </a:lnTo>
                  <a:lnTo>
                    <a:pt x="901" y="2682"/>
                  </a:lnTo>
                  <a:lnTo>
                    <a:pt x="901" y="2686"/>
                  </a:lnTo>
                  <a:lnTo>
                    <a:pt x="901" y="2686"/>
                  </a:lnTo>
                  <a:lnTo>
                    <a:pt x="901" y="2686"/>
                  </a:lnTo>
                  <a:lnTo>
                    <a:pt x="901" y="2688"/>
                  </a:lnTo>
                  <a:lnTo>
                    <a:pt x="903" y="2688"/>
                  </a:lnTo>
                  <a:lnTo>
                    <a:pt x="903" y="2686"/>
                  </a:lnTo>
                  <a:lnTo>
                    <a:pt x="903" y="2684"/>
                  </a:lnTo>
                  <a:lnTo>
                    <a:pt x="903" y="2680"/>
                  </a:lnTo>
                  <a:lnTo>
                    <a:pt x="903" y="2680"/>
                  </a:lnTo>
                  <a:lnTo>
                    <a:pt x="903" y="2680"/>
                  </a:lnTo>
                  <a:lnTo>
                    <a:pt x="905" y="2680"/>
                  </a:lnTo>
                  <a:lnTo>
                    <a:pt x="905" y="2680"/>
                  </a:lnTo>
                  <a:lnTo>
                    <a:pt x="905" y="2680"/>
                  </a:lnTo>
                  <a:lnTo>
                    <a:pt x="905" y="2680"/>
                  </a:lnTo>
                  <a:lnTo>
                    <a:pt x="903" y="2680"/>
                  </a:lnTo>
                  <a:lnTo>
                    <a:pt x="903" y="2680"/>
                  </a:lnTo>
                  <a:lnTo>
                    <a:pt x="903" y="2679"/>
                  </a:lnTo>
                  <a:lnTo>
                    <a:pt x="903" y="2679"/>
                  </a:lnTo>
                  <a:lnTo>
                    <a:pt x="903" y="2679"/>
                  </a:lnTo>
                  <a:lnTo>
                    <a:pt x="903" y="2679"/>
                  </a:lnTo>
                  <a:lnTo>
                    <a:pt x="903" y="2677"/>
                  </a:lnTo>
                  <a:lnTo>
                    <a:pt x="903" y="2677"/>
                  </a:lnTo>
                  <a:lnTo>
                    <a:pt x="905" y="2677"/>
                  </a:lnTo>
                  <a:lnTo>
                    <a:pt x="905" y="2677"/>
                  </a:lnTo>
                  <a:lnTo>
                    <a:pt x="903" y="2677"/>
                  </a:lnTo>
                  <a:lnTo>
                    <a:pt x="903" y="2675"/>
                  </a:lnTo>
                  <a:lnTo>
                    <a:pt x="903" y="2673"/>
                  </a:lnTo>
                  <a:lnTo>
                    <a:pt x="903" y="2673"/>
                  </a:lnTo>
                  <a:lnTo>
                    <a:pt x="903" y="2673"/>
                  </a:lnTo>
                  <a:lnTo>
                    <a:pt x="903" y="2675"/>
                  </a:lnTo>
                  <a:lnTo>
                    <a:pt x="905" y="2675"/>
                  </a:lnTo>
                  <a:lnTo>
                    <a:pt x="905" y="2675"/>
                  </a:lnTo>
                  <a:lnTo>
                    <a:pt x="905" y="2675"/>
                  </a:lnTo>
                  <a:lnTo>
                    <a:pt x="907" y="2677"/>
                  </a:lnTo>
                  <a:lnTo>
                    <a:pt x="907" y="2677"/>
                  </a:lnTo>
                  <a:lnTo>
                    <a:pt x="907" y="2679"/>
                  </a:lnTo>
                  <a:lnTo>
                    <a:pt x="907" y="2682"/>
                  </a:lnTo>
                  <a:lnTo>
                    <a:pt x="905" y="2682"/>
                  </a:lnTo>
                  <a:lnTo>
                    <a:pt x="907" y="2682"/>
                  </a:lnTo>
                  <a:lnTo>
                    <a:pt x="908" y="2684"/>
                  </a:lnTo>
                  <a:lnTo>
                    <a:pt x="908" y="2684"/>
                  </a:lnTo>
                  <a:lnTo>
                    <a:pt x="908" y="2686"/>
                  </a:lnTo>
                  <a:lnTo>
                    <a:pt x="908" y="2684"/>
                  </a:lnTo>
                  <a:lnTo>
                    <a:pt x="907" y="2684"/>
                  </a:lnTo>
                  <a:lnTo>
                    <a:pt x="907" y="2684"/>
                  </a:lnTo>
                  <a:lnTo>
                    <a:pt x="907" y="2686"/>
                  </a:lnTo>
                  <a:lnTo>
                    <a:pt x="907" y="2686"/>
                  </a:lnTo>
                  <a:lnTo>
                    <a:pt x="908" y="2688"/>
                  </a:lnTo>
                  <a:lnTo>
                    <a:pt x="907" y="2689"/>
                  </a:lnTo>
                  <a:lnTo>
                    <a:pt x="908" y="2689"/>
                  </a:lnTo>
                  <a:lnTo>
                    <a:pt x="908" y="2688"/>
                  </a:lnTo>
                  <a:lnTo>
                    <a:pt x="908" y="2688"/>
                  </a:lnTo>
                  <a:lnTo>
                    <a:pt x="908" y="2688"/>
                  </a:lnTo>
                  <a:lnTo>
                    <a:pt x="908" y="2688"/>
                  </a:lnTo>
                  <a:lnTo>
                    <a:pt x="908" y="2689"/>
                  </a:lnTo>
                  <a:lnTo>
                    <a:pt x="908" y="2689"/>
                  </a:lnTo>
                  <a:lnTo>
                    <a:pt x="908" y="2689"/>
                  </a:lnTo>
                  <a:lnTo>
                    <a:pt x="907" y="2691"/>
                  </a:lnTo>
                  <a:lnTo>
                    <a:pt x="907" y="2691"/>
                  </a:lnTo>
                  <a:lnTo>
                    <a:pt x="907" y="2691"/>
                  </a:lnTo>
                  <a:lnTo>
                    <a:pt x="907" y="2691"/>
                  </a:lnTo>
                  <a:lnTo>
                    <a:pt x="907" y="2691"/>
                  </a:lnTo>
                  <a:lnTo>
                    <a:pt x="907" y="2693"/>
                  </a:lnTo>
                  <a:lnTo>
                    <a:pt x="907" y="2693"/>
                  </a:lnTo>
                  <a:lnTo>
                    <a:pt x="907" y="2693"/>
                  </a:lnTo>
                  <a:lnTo>
                    <a:pt x="907" y="2693"/>
                  </a:lnTo>
                  <a:lnTo>
                    <a:pt x="907" y="2693"/>
                  </a:lnTo>
                  <a:lnTo>
                    <a:pt x="908" y="2695"/>
                  </a:lnTo>
                  <a:lnTo>
                    <a:pt x="908" y="2695"/>
                  </a:lnTo>
                  <a:lnTo>
                    <a:pt x="908" y="2695"/>
                  </a:lnTo>
                  <a:lnTo>
                    <a:pt x="908" y="2695"/>
                  </a:lnTo>
                  <a:lnTo>
                    <a:pt x="907" y="2695"/>
                  </a:lnTo>
                  <a:lnTo>
                    <a:pt x="907" y="2695"/>
                  </a:lnTo>
                  <a:lnTo>
                    <a:pt x="905" y="2695"/>
                  </a:lnTo>
                  <a:lnTo>
                    <a:pt x="905" y="2695"/>
                  </a:lnTo>
                  <a:lnTo>
                    <a:pt x="905" y="2695"/>
                  </a:lnTo>
                  <a:lnTo>
                    <a:pt x="905" y="2695"/>
                  </a:lnTo>
                  <a:lnTo>
                    <a:pt x="903" y="2695"/>
                  </a:lnTo>
                  <a:lnTo>
                    <a:pt x="903" y="2693"/>
                  </a:lnTo>
                  <a:lnTo>
                    <a:pt x="903" y="2693"/>
                  </a:lnTo>
                  <a:lnTo>
                    <a:pt x="903" y="2693"/>
                  </a:lnTo>
                  <a:lnTo>
                    <a:pt x="903" y="2695"/>
                  </a:lnTo>
                  <a:lnTo>
                    <a:pt x="901" y="2695"/>
                  </a:lnTo>
                  <a:lnTo>
                    <a:pt x="901" y="2697"/>
                  </a:lnTo>
                  <a:lnTo>
                    <a:pt x="899" y="2695"/>
                  </a:lnTo>
                  <a:lnTo>
                    <a:pt x="901" y="2695"/>
                  </a:lnTo>
                  <a:lnTo>
                    <a:pt x="901" y="2695"/>
                  </a:lnTo>
                  <a:lnTo>
                    <a:pt x="901" y="2695"/>
                  </a:lnTo>
                  <a:lnTo>
                    <a:pt x="901" y="2693"/>
                  </a:lnTo>
                  <a:lnTo>
                    <a:pt x="901" y="2693"/>
                  </a:lnTo>
                  <a:lnTo>
                    <a:pt x="901" y="2693"/>
                  </a:lnTo>
                  <a:lnTo>
                    <a:pt x="901" y="2693"/>
                  </a:lnTo>
                  <a:lnTo>
                    <a:pt x="899" y="2693"/>
                  </a:lnTo>
                  <a:lnTo>
                    <a:pt x="899" y="2691"/>
                  </a:lnTo>
                  <a:lnTo>
                    <a:pt x="899" y="2691"/>
                  </a:lnTo>
                  <a:lnTo>
                    <a:pt x="898" y="2691"/>
                  </a:lnTo>
                  <a:lnTo>
                    <a:pt x="898" y="2693"/>
                  </a:lnTo>
                  <a:lnTo>
                    <a:pt x="896" y="2693"/>
                  </a:lnTo>
                  <a:lnTo>
                    <a:pt x="898" y="2691"/>
                  </a:lnTo>
                  <a:lnTo>
                    <a:pt x="898" y="2689"/>
                  </a:lnTo>
                  <a:lnTo>
                    <a:pt x="896" y="2691"/>
                  </a:lnTo>
                  <a:lnTo>
                    <a:pt x="894" y="2693"/>
                  </a:lnTo>
                  <a:lnTo>
                    <a:pt x="894" y="2693"/>
                  </a:lnTo>
                  <a:lnTo>
                    <a:pt x="892" y="2693"/>
                  </a:lnTo>
                  <a:lnTo>
                    <a:pt x="890" y="2693"/>
                  </a:lnTo>
                  <a:lnTo>
                    <a:pt x="890" y="2695"/>
                  </a:lnTo>
                  <a:lnTo>
                    <a:pt x="890" y="2693"/>
                  </a:lnTo>
                  <a:lnTo>
                    <a:pt x="889" y="2693"/>
                  </a:lnTo>
                  <a:lnTo>
                    <a:pt x="880" y="2693"/>
                  </a:lnTo>
                  <a:lnTo>
                    <a:pt x="880" y="2693"/>
                  </a:lnTo>
                  <a:lnTo>
                    <a:pt x="880" y="2695"/>
                  </a:lnTo>
                  <a:lnTo>
                    <a:pt x="880" y="2695"/>
                  </a:lnTo>
                  <a:lnTo>
                    <a:pt x="881" y="2695"/>
                  </a:lnTo>
                  <a:lnTo>
                    <a:pt x="881" y="2695"/>
                  </a:lnTo>
                  <a:lnTo>
                    <a:pt x="885" y="2695"/>
                  </a:lnTo>
                  <a:lnTo>
                    <a:pt x="887" y="2697"/>
                  </a:lnTo>
                  <a:lnTo>
                    <a:pt x="887" y="2697"/>
                  </a:lnTo>
                  <a:lnTo>
                    <a:pt x="885" y="2697"/>
                  </a:lnTo>
                  <a:lnTo>
                    <a:pt x="883" y="2697"/>
                  </a:lnTo>
                  <a:lnTo>
                    <a:pt x="883" y="2698"/>
                  </a:lnTo>
                  <a:lnTo>
                    <a:pt x="881" y="2698"/>
                  </a:lnTo>
                  <a:lnTo>
                    <a:pt x="880" y="2698"/>
                  </a:lnTo>
                  <a:lnTo>
                    <a:pt x="878" y="2700"/>
                  </a:lnTo>
                  <a:lnTo>
                    <a:pt x="876" y="2700"/>
                  </a:lnTo>
                  <a:lnTo>
                    <a:pt x="876" y="2700"/>
                  </a:lnTo>
                  <a:lnTo>
                    <a:pt x="874" y="2698"/>
                  </a:lnTo>
                  <a:lnTo>
                    <a:pt x="874" y="2698"/>
                  </a:lnTo>
                  <a:lnTo>
                    <a:pt x="874" y="2698"/>
                  </a:lnTo>
                  <a:lnTo>
                    <a:pt x="874" y="2698"/>
                  </a:lnTo>
                  <a:lnTo>
                    <a:pt x="876" y="2697"/>
                  </a:lnTo>
                  <a:lnTo>
                    <a:pt x="876" y="2697"/>
                  </a:lnTo>
                  <a:lnTo>
                    <a:pt x="876" y="2697"/>
                  </a:lnTo>
                  <a:lnTo>
                    <a:pt x="878" y="2695"/>
                  </a:lnTo>
                  <a:lnTo>
                    <a:pt x="878" y="2695"/>
                  </a:lnTo>
                  <a:lnTo>
                    <a:pt x="878" y="2695"/>
                  </a:lnTo>
                  <a:lnTo>
                    <a:pt x="878" y="2693"/>
                  </a:lnTo>
                  <a:lnTo>
                    <a:pt x="878" y="2693"/>
                  </a:lnTo>
                  <a:lnTo>
                    <a:pt x="878" y="2693"/>
                  </a:lnTo>
                  <a:lnTo>
                    <a:pt x="876" y="2693"/>
                  </a:lnTo>
                  <a:lnTo>
                    <a:pt x="874" y="2691"/>
                  </a:lnTo>
                  <a:lnTo>
                    <a:pt x="867" y="2686"/>
                  </a:lnTo>
                  <a:lnTo>
                    <a:pt x="865" y="2686"/>
                  </a:lnTo>
                  <a:lnTo>
                    <a:pt x="865" y="2686"/>
                  </a:lnTo>
                  <a:lnTo>
                    <a:pt x="863" y="2686"/>
                  </a:lnTo>
                  <a:lnTo>
                    <a:pt x="863" y="2686"/>
                  </a:lnTo>
                  <a:lnTo>
                    <a:pt x="856" y="2689"/>
                  </a:lnTo>
                  <a:lnTo>
                    <a:pt x="856" y="2691"/>
                  </a:lnTo>
                  <a:lnTo>
                    <a:pt x="854" y="2693"/>
                  </a:lnTo>
                  <a:lnTo>
                    <a:pt x="854" y="2693"/>
                  </a:lnTo>
                  <a:lnTo>
                    <a:pt x="856" y="2693"/>
                  </a:lnTo>
                  <a:lnTo>
                    <a:pt x="858" y="2689"/>
                  </a:lnTo>
                  <a:lnTo>
                    <a:pt x="858" y="2689"/>
                  </a:lnTo>
                  <a:lnTo>
                    <a:pt x="860" y="2689"/>
                  </a:lnTo>
                  <a:lnTo>
                    <a:pt x="860" y="2689"/>
                  </a:lnTo>
                  <a:lnTo>
                    <a:pt x="860" y="2689"/>
                  </a:lnTo>
                  <a:lnTo>
                    <a:pt x="861" y="2689"/>
                  </a:lnTo>
                  <a:lnTo>
                    <a:pt x="861" y="2691"/>
                  </a:lnTo>
                  <a:lnTo>
                    <a:pt x="863" y="2691"/>
                  </a:lnTo>
                  <a:lnTo>
                    <a:pt x="863" y="2691"/>
                  </a:lnTo>
                  <a:lnTo>
                    <a:pt x="863" y="2691"/>
                  </a:lnTo>
                  <a:lnTo>
                    <a:pt x="861" y="2691"/>
                  </a:lnTo>
                  <a:lnTo>
                    <a:pt x="861" y="2691"/>
                  </a:lnTo>
                  <a:lnTo>
                    <a:pt x="861" y="2693"/>
                  </a:lnTo>
                  <a:lnTo>
                    <a:pt x="861" y="2693"/>
                  </a:lnTo>
                  <a:lnTo>
                    <a:pt x="861" y="2695"/>
                  </a:lnTo>
                  <a:lnTo>
                    <a:pt x="861" y="2695"/>
                  </a:lnTo>
                  <a:lnTo>
                    <a:pt x="861" y="2693"/>
                  </a:lnTo>
                  <a:lnTo>
                    <a:pt x="861" y="2691"/>
                  </a:lnTo>
                  <a:lnTo>
                    <a:pt x="860" y="2691"/>
                  </a:lnTo>
                  <a:lnTo>
                    <a:pt x="860" y="2691"/>
                  </a:lnTo>
                  <a:lnTo>
                    <a:pt x="860" y="2693"/>
                  </a:lnTo>
                  <a:lnTo>
                    <a:pt x="860" y="2693"/>
                  </a:lnTo>
                  <a:lnTo>
                    <a:pt x="860" y="2695"/>
                  </a:lnTo>
                  <a:lnTo>
                    <a:pt x="861" y="2695"/>
                  </a:lnTo>
                  <a:lnTo>
                    <a:pt x="869" y="2695"/>
                  </a:lnTo>
                  <a:lnTo>
                    <a:pt x="869" y="2693"/>
                  </a:lnTo>
                  <a:lnTo>
                    <a:pt x="869" y="2693"/>
                  </a:lnTo>
                  <a:lnTo>
                    <a:pt x="871" y="2695"/>
                  </a:lnTo>
                  <a:lnTo>
                    <a:pt x="871" y="2695"/>
                  </a:lnTo>
                  <a:lnTo>
                    <a:pt x="871" y="2697"/>
                  </a:lnTo>
                  <a:lnTo>
                    <a:pt x="869" y="2697"/>
                  </a:lnTo>
                  <a:lnTo>
                    <a:pt x="869" y="2697"/>
                  </a:lnTo>
                  <a:lnTo>
                    <a:pt x="869" y="2697"/>
                  </a:lnTo>
                  <a:lnTo>
                    <a:pt x="865" y="2698"/>
                  </a:lnTo>
                  <a:lnTo>
                    <a:pt x="863" y="2698"/>
                  </a:lnTo>
                  <a:lnTo>
                    <a:pt x="863" y="2700"/>
                  </a:lnTo>
                  <a:lnTo>
                    <a:pt x="863" y="2700"/>
                  </a:lnTo>
                  <a:lnTo>
                    <a:pt x="861" y="2700"/>
                  </a:lnTo>
                  <a:lnTo>
                    <a:pt x="861" y="2700"/>
                  </a:lnTo>
                  <a:lnTo>
                    <a:pt x="860" y="2700"/>
                  </a:lnTo>
                  <a:lnTo>
                    <a:pt x="858" y="2702"/>
                  </a:lnTo>
                  <a:lnTo>
                    <a:pt x="856" y="2702"/>
                  </a:lnTo>
                  <a:lnTo>
                    <a:pt x="851" y="2702"/>
                  </a:lnTo>
                  <a:lnTo>
                    <a:pt x="851" y="2702"/>
                  </a:lnTo>
                  <a:lnTo>
                    <a:pt x="851" y="2702"/>
                  </a:lnTo>
                  <a:lnTo>
                    <a:pt x="851" y="2704"/>
                  </a:lnTo>
                  <a:lnTo>
                    <a:pt x="851" y="2704"/>
                  </a:lnTo>
                  <a:lnTo>
                    <a:pt x="851" y="2704"/>
                  </a:lnTo>
                  <a:lnTo>
                    <a:pt x="851" y="2704"/>
                  </a:lnTo>
                  <a:lnTo>
                    <a:pt x="854" y="2707"/>
                  </a:lnTo>
                  <a:lnTo>
                    <a:pt x="856" y="2709"/>
                  </a:lnTo>
                  <a:lnTo>
                    <a:pt x="858" y="2709"/>
                  </a:lnTo>
                  <a:lnTo>
                    <a:pt x="858" y="2709"/>
                  </a:lnTo>
                  <a:lnTo>
                    <a:pt x="860" y="2709"/>
                  </a:lnTo>
                  <a:lnTo>
                    <a:pt x="861" y="2707"/>
                  </a:lnTo>
                  <a:lnTo>
                    <a:pt x="863" y="2709"/>
                  </a:lnTo>
                  <a:lnTo>
                    <a:pt x="869" y="2711"/>
                  </a:lnTo>
                  <a:lnTo>
                    <a:pt x="872" y="2713"/>
                  </a:lnTo>
                  <a:lnTo>
                    <a:pt x="874" y="2715"/>
                  </a:lnTo>
                  <a:lnTo>
                    <a:pt x="876" y="2715"/>
                  </a:lnTo>
                  <a:lnTo>
                    <a:pt x="878" y="2716"/>
                  </a:lnTo>
                  <a:lnTo>
                    <a:pt x="878" y="2716"/>
                  </a:lnTo>
                  <a:lnTo>
                    <a:pt x="880" y="2716"/>
                  </a:lnTo>
                  <a:lnTo>
                    <a:pt x="880" y="2716"/>
                  </a:lnTo>
                  <a:lnTo>
                    <a:pt x="881" y="2716"/>
                  </a:lnTo>
                  <a:lnTo>
                    <a:pt x="885" y="2722"/>
                  </a:lnTo>
                  <a:lnTo>
                    <a:pt x="887" y="2722"/>
                  </a:lnTo>
                  <a:lnTo>
                    <a:pt x="887" y="2724"/>
                  </a:lnTo>
                  <a:lnTo>
                    <a:pt x="887" y="2725"/>
                  </a:lnTo>
                  <a:lnTo>
                    <a:pt x="887" y="2725"/>
                  </a:lnTo>
                  <a:lnTo>
                    <a:pt x="887" y="2727"/>
                  </a:lnTo>
                  <a:lnTo>
                    <a:pt x="889" y="2733"/>
                  </a:lnTo>
                  <a:lnTo>
                    <a:pt x="890" y="2735"/>
                  </a:lnTo>
                  <a:lnTo>
                    <a:pt x="890" y="2735"/>
                  </a:lnTo>
                  <a:lnTo>
                    <a:pt x="894" y="2736"/>
                  </a:lnTo>
                  <a:lnTo>
                    <a:pt x="894" y="2736"/>
                  </a:lnTo>
                  <a:lnTo>
                    <a:pt x="894" y="2738"/>
                  </a:lnTo>
                  <a:lnTo>
                    <a:pt x="896" y="2740"/>
                  </a:lnTo>
                  <a:lnTo>
                    <a:pt x="896" y="2740"/>
                  </a:lnTo>
                  <a:lnTo>
                    <a:pt x="898" y="2740"/>
                  </a:lnTo>
                  <a:lnTo>
                    <a:pt x="898" y="2740"/>
                  </a:lnTo>
                  <a:lnTo>
                    <a:pt x="898" y="2740"/>
                  </a:lnTo>
                  <a:lnTo>
                    <a:pt x="899" y="2740"/>
                  </a:lnTo>
                  <a:lnTo>
                    <a:pt x="899" y="2740"/>
                  </a:lnTo>
                  <a:lnTo>
                    <a:pt x="901" y="2740"/>
                  </a:lnTo>
                  <a:lnTo>
                    <a:pt x="901" y="2740"/>
                  </a:lnTo>
                  <a:lnTo>
                    <a:pt x="903" y="2740"/>
                  </a:lnTo>
                  <a:lnTo>
                    <a:pt x="905" y="2740"/>
                  </a:lnTo>
                  <a:lnTo>
                    <a:pt x="907" y="2742"/>
                  </a:lnTo>
                  <a:lnTo>
                    <a:pt x="908" y="2742"/>
                  </a:lnTo>
                  <a:lnTo>
                    <a:pt x="910" y="2742"/>
                  </a:lnTo>
                  <a:lnTo>
                    <a:pt x="912" y="2742"/>
                  </a:lnTo>
                  <a:lnTo>
                    <a:pt x="912" y="2742"/>
                  </a:lnTo>
                  <a:lnTo>
                    <a:pt x="912" y="2740"/>
                  </a:lnTo>
                  <a:lnTo>
                    <a:pt x="912" y="2738"/>
                  </a:lnTo>
                  <a:lnTo>
                    <a:pt x="910" y="2736"/>
                  </a:lnTo>
                  <a:lnTo>
                    <a:pt x="910" y="2735"/>
                  </a:lnTo>
                  <a:lnTo>
                    <a:pt x="912" y="2736"/>
                  </a:lnTo>
                  <a:lnTo>
                    <a:pt x="914" y="2738"/>
                  </a:lnTo>
                  <a:lnTo>
                    <a:pt x="914" y="2738"/>
                  </a:lnTo>
                  <a:lnTo>
                    <a:pt x="916" y="2738"/>
                  </a:lnTo>
                  <a:lnTo>
                    <a:pt x="917" y="2742"/>
                  </a:lnTo>
                  <a:lnTo>
                    <a:pt x="917" y="2742"/>
                  </a:lnTo>
                  <a:lnTo>
                    <a:pt x="917" y="2742"/>
                  </a:lnTo>
                  <a:lnTo>
                    <a:pt x="917" y="2744"/>
                  </a:lnTo>
                  <a:lnTo>
                    <a:pt x="917" y="2744"/>
                  </a:lnTo>
                  <a:lnTo>
                    <a:pt x="917" y="2744"/>
                  </a:lnTo>
                  <a:lnTo>
                    <a:pt x="917" y="2744"/>
                  </a:lnTo>
                  <a:lnTo>
                    <a:pt x="919" y="2745"/>
                  </a:lnTo>
                  <a:lnTo>
                    <a:pt x="921" y="2747"/>
                  </a:lnTo>
                  <a:lnTo>
                    <a:pt x="921" y="2747"/>
                  </a:lnTo>
                  <a:lnTo>
                    <a:pt x="923" y="2747"/>
                  </a:lnTo>
                  <a:lnTo>
                    <a:pt x="923" y="2747"/>
                  </a:lnTo>
                  <a:lnTo>
                    <a:pt x="925" y="2747"/>
                  </a:lnTo>
                  <a:lnTo>
                    <a:pt x="925" y="2749"/>
                  </a:lnTo>
                  <a:lnTo>
                    <a:pt x="925" y="2751"/>
                  </a:lnTo>
                  <a:lnTo>
                    <a:pt x="927" y="2751"/>
                  </a:lnTo>
                  <a:lnTo>
                    <a:pt x="928" y="2754"/>
                  </a:lnTo>
                  <a:lnTo>
                    <a:pt x="928" y="2756"/>
                  </a:lnTo>
                  <a:lnTo>
                    <a:pt x="930" y="2758"/>
                  </a:lnTo>
                  <a:lnTo>
                    <a:pt x="932" y="2760"/>
                  </a:lnTo>
                  <a:lnTo>
                    <a:pt x="936" y="2760"/>
                  </a:lnTo>
                  <a:lnTo>
                    <a:pt x="936" y="2760"/>
                  </a:lnTo>
                  <a:lnTo>
                    <a:pt x="937" y="2762"/>
                  </a:lnTo>
                  <a:lnTo>
                    <a:pt x="952" y="2763"/>
                  </a:lnTo>
                  <a:lnTo>
                    <a:pt x="957" y="2765"/>
                  </a:lnTo>
                  <a:lnTo>
                    <a:pt x="959" y="2767"/>
                  </a:lnTo>
                  <a:lnTo>
                    <a:pt x="959" y="2767"/>
                  </a:lnTo>
                  <a:lnTo>
                    <a:pt x="961" y="2769"/>
                  </a:lnTo>
                  <a:lnTo>
                    <a:pt x="964" y="2774"/>
                  </a:lnTo>
                  <a:lnTo>
                    <a:pt x="964" y="2774"/>
                  </a:lnTo>
                  <a:lnTo>
                    <a:pt x="966" y="2774"/>
                  </a:lnTo>
                  <a:lnTo>
                    <a:pt x="968" y="2774"/>
                  </a:lnTo>
                  <a:lnTo>
                    <a:pt x="970" y="2776"/>
                  </a:lnTo>
                  <a:lnTo>
                    <a:pt x="970" y="2776"/>
                  </a:lnTo>
                  <a:lnTo>
                    <a:pt x="972" y="2776"/>
                  </a:lnTo>
                  <a:lnTo>
                    <a:pt x="972" y="2780"/>
                  </a:lnTo>
                  <a:lnTo>
                    <a:pt x="973" y="2780"/>
                  </a:lnTo>
                  <a:lnTo>
                    <a:pt x="973" y="2780"/>
                  </a:lnTo>
                  <a:lnTo>
                    <a:pt x="975" y="2781"/>
                  </a:lnTo>
                  <a:lnTo>
                    <a:pt x="975" y="2783"/>
                  </a:lnTo>
                  <a:lnTo>
                    <a:pt x="977" y="2785"/>
                  </a:lnTo>
                  <a:lnTo>
                    <a:pt x="988" y="2794"/>
                  </a:lnTo>
                  <a:lnTo>
                    <a:pt x="992" y="2798"/>
                  </a:lnTo>
                  <a:lnTo>
                    <a:pt x="995" y="2801"/>
                  </a:lnTo>
                  <a:lnTo>
                    <a:pt x="1001" y="2809"/>
                  </a:lnTo>
                  <a:lnTo>
                    <a:pt x="1002" y="2810"/>
                  </a:lnTo>
                  <a:lnTo>
                    <a:pt x="1002" y="2812"/>
                  </a:lnTo>
                  <a:lnTo>
                    <a:pt x="1006" y="2812"/>
                  </a:lnTo>
                  <a:lnTo>
                    <a:pt x="1006" y="2812"/>
                  </a:lnTo>
                  <a:lnTo>
                    <a:pt x="1006" y="2814"/>
                  </a:lnTo>
                  <a:lnTo>
                    <a:pt x="1006" y="2816"/>
                  </a:lnTo>
                  <a:lnTo>
                    <a:pt x="1008" y="2816"/>
                  </a:lnTo>
                  <a:lnTo>
                    <a:pt x="1008" y="2816"/>
                  </a:lnTo>
                  <a:lnTo>
                    <a:pt x="1008" y="2816"/>
                  </a:lnTo>
                  <a:lnTo>
                    <a:pt x="1010" y="2818"/>
                  </a:lnTo>
                  <a:lnTo>
                    <a:pt x="1013" y="2819"/>
                  </a:lnTo>
                  <a:lnTo>
                    <a:pt x="1015" y="2821"/>
                  </a:lnTo>
                  <a:lnTo>
                    <a:pt x="1015" y="2823"/>
                  </a:lnTo>
                  <a:lnTo>
                    <a:pt x="1017" y="2825"/>
                  </a:lnTo>
                  <a:lnTo>
                    <a:pt x="1017" y="2827"/>
                  </a:lnTo>
                  <a:lnTo>
                    <a:pt x="1019" y="2827"/>
                  </a:lnTo>
                  <a:lnTo>
                    <a:pt x="1020" y="2828"/>
                  </a:lnTo>
                  <a:lnTo>
                    <a:pt x="1020" y="2828"/>
                  </a:lnTo>
                  <a:lnTo>
                    <a:pt x="1020" y="2828"/>
                  </a:lnTo>
                  <a:lnTo>
                    <a:pt x="1020" y="2827"/>
                  </a:lnTo>
                  <a:lnTo>
                    <a:pt x="1024" y="2818"/>
                  </a:lnTo>
                  <a:lnTo>
                    <a:pt x="1026" y="2818"/>
                  </a:lnTo>
                  <a:lnTo>
                    <a:pt x="1026" y="2816"/>
                  </a:lnTo>
                  <a:lnTo>
                    <a:pt x="1029" y="2816"/>
                  </a:lnTo>
                  <a:lnTo>
                    <a:pt x="1033" y="2816"/>
                  </a:lnTo>
                  <a:lnTo>
                    <a:pt x="1046" y="2819"/>
                  </a:lnTo>
                  <a:lnTo>
                    <a:pt x="1047" y="2821"/>
                  </a:lnTo>
                  <a:lnTo>
                    <a:pt x="1049" y="2819"/>
                  </a:lnTo>
                  <a:lnTo>
                    <a:pt x="1053" y="2818"/>
                  </a:lnTo>
                  <a:lnTo>
                    <a:pt x="1055" y="2818"/>
                  </a:lnTo>
                  <a:lnTo>
                    <a:pt x="1057" y="2819"/>
                  </a:lnTo>
                  <a:lnTo>
                    <a:pt x="1057" y="2819"/>
                  </a:lnTo>
                  <a:lnTo>
                    <a:pt x="1058" y="2821"/>
                  </a:lnTo>
                  <a:lnTo>
                    <a:pt x="1064" y="2823"/>
                  </a:lnTo>
                  <a:lnTo>
                    <a:pt x="1066" y="2823"/>
                  </a:lnTo>
                  <a:lnTo>
                    <a:pt x="1073" y="2830"/>
                  </a:lnTo>
                  <a:lnTo>
                    <a:pt x="1075" y="2830"/>
                  </a:lnTo>
                  <a:lnTo>
                    <a:pt x="1078" y="2828"/>
                  </a:lnTo>
                  <a:lnTo>
                    <a:pt x="1080" y="2830"/>
                  </a:lnTo>
                  <a:lnTo>
                    <a:pt x="1082" y="2830"/>
                  </a:lnTo>
                  <a:lnTo>
                    <a:pt x="1084" y="2832"/>
                  </a:lnTo>
                  <a:lnTo>
                    <a:pt x="1085" y="2832"/>
                  </a:lnTo>
                  <a:lnTo>
                    <a:pt x="1089" y="2832"/>
                  </a:lnTo>
                  <a:lnTo>
                    <a:pt x="1091" y="2832"/>
                  </a:lnTo>
                  <a:lnTo>
                    <a:pt x="1091" y="2832"/>
                  </a:lnTo>
                  <a:lnTo>
                    <a:pt x="1093" y="2834"/>
                  </a:lnTo>
                  <a:lnTo>
                    <a:pt x="1093" y="2836"/>
                  </a:lnTo>
                  <a:lnTo>
                    <a:pt x="1093" y="2836"/>
                  </a:lnTo>
                  <a:lnTo>
                    <a:pt x="1096" y="2836"/>
                  </a:lnTo>
                  <a:lnTo>
                    <a:pt x="1096" y="2837"/>
                  </a:lnTo>
                  <a:lnTo>
                    <a:pt x="1100" y="2839"/>
                  </a:lnTo>
                  <a:lnTo>
                    <a:pt x="1100" y="2841"/>
                  </a:lnTo>
                  <a:lnTo>
                    <a:pt x="1102" y="2841"/>
                  </a:lnTo>
                  <a:lnTo>
                    <a:pt x="1105" y="2839"/>
                  </a:lnTo>
                  <a:lnTo>
                    <a:pt x="1107" y="2841"/>
                  </a:lnTo>
                  <a:lnTo>
                    <a:pt x="1111" y="2841"/>
                  </a:lnTo>
                  <a:lnTo>
                    <a:pt x="1113" y="2841"/>
                  </a:lnTo>
                  <a:lnTo>
                    <a:pt x="1116" y="2841"/>
                  </a:lnTo>
                  <a:lnTo>
                    <a:pt x="1118" y="2841"/>
                  </a:lnTo>
                  <a:lnTo>
                    <a:pt x="1120" y="2841"/>
                  </a:lnTo>
                  <a:lnTo>
                    <a:pt x="1122" y="2843"/>
                  </a:lnTo>
                  <a:lnTo>
                    <a:pt x="1122" y="2843"/>
                  </a:lnTo>
                  <a:lnTo>
                    <a:pt x="1123" y="2843"/>
                  </a:lnTo>
                  <a:lnTo>
                    <a:pt x="1125" y="2843"/>
                  </a:lnTo>
                  <a:lnTo>
                    <a:pt x="1129" y="2841"/>
                  </a:lnTo>
                  <a:lnTo>
                    <a:pt x="1131" y="2839"/>
                  </a:lnTo>
                  <a:lnTo>
                    <a:pt x="1131" y="2839"/>
                  </a:lnTo>
                  <a:lnTo>
                    <a:pt x="1140" y="2839"/>
                  </a:lnTo>
                  <a:lnTo>
                    <a:pt x="1140" y="2839"/>
                  </a:lnTo>
                  <a:lnTo>
                    <a:pt x="1143" y="2839"/>
                  </a:lnTo>
                  <a:lnTo>
                    <a:pt x="1145" y="2841"/>
                  </a:lnTo>
                  <a:lnTo>
                    <a:pt x="1147" y="2843"/>
                  </a:lnTo>
                  <a:lnTo>
                    <a:pt x="1149" y="2845"/>
                  </a:lnTo>
                  <a:lnTo>
                    <a:pt x="1152" y="2845"/>
                  </a:lnTo>
                  <a:lnTo>
                    <a:pt x="1152" y="2847"/>
                  </a:lnTo>
                  <a:lnTo>
                    <a:pt x="1154" y="2845"/>
                  </a:lnTo>
                  <a:lnTo>
                    <a:pt x="1154" y="2845"/>
                  </a:lnTo>
                  <a:lnTo>
                    <a:pt x="1156" y="2843"/>
                  </a:lnTo>
                  <a:lnTo>
                    <a:pt x="1158" y="2843"/>
                  </a:lnTo>
                  <a:lnTo>
                    <a:pt x="1159" y="2843"/>
                  </a:lnTo>
                  <a:lnTo>
                    <a:pt x="1161" y="2843"/>
                  </a:lnTo>
                  <a:lnTo>
                    <a:pt x="1163" y="2843"/>
                  </a:lnTo>
                  <a:lnTo>
                    <a:pt x="1165" y="2845"/>
                  </a:lnTo>
                  <a:lnTo>
                    <a:pt x="1167" y="2847"/>
                  </a:lnTo>
                  <a:lnTo>
                    <a:pt x="1167" y="2847"/>
                  </a:lnTo>
                  <a:lnTo>
                    <a:pt x="1172" y="2848"/>
                  </a:lnTo>
                  <a:lnTo>
                    <a:pt x="1172" y="2850"/>
                  </a:lnTo>
                  <a:lnTo>
                    <a:pt x="1172" y="2850"/>
                  </a:lnTo>
                  <a:lnTo>
                    <a:pt x="1172" y="2852"/>
                  </a:lnTo>
                  <a:lnTo>
                    <a:pt x="1172" y="2852"/>
                  </a:lnTo>
                  <a:lnTo>
                    <a:pt x="1174" y="2854"/>
                  </a:lnTo>
                  <a:lnTo>
                    <a:pt x="1179" y="2859"/>
                  </a:lnTo>
                  <a:lnTo>
                    <a:pt x="1181" y="2859"/>
                  </a:lnTo>
                  <a:lnTo>
                    <a:pt x="1181" y="2861"/>
                  </a:lnTo>
                  <a:lnTo>
                    <a:pt x="1190" y="2863"/>
                  </a:lnTo>
                  <a:lnTo>
                    <a:pt x="1196" y="2865"/>
                  </a:lnTo>
                  <a:lnTo>
                    <a:pt x="1197" y="2865"/>
                  </a:lnTo>
                  <a:lnTo>
                    <a:pt x="1201" y="2866"/>
                  </a:lnTo>
                  <a:lnTo>
                    <a:pt x="1203" y="2866"/>
                  </a:lnTo>
                  <a:lnTo>
                    <a:pt x="1205" y="2870"/>
                  </a:lnTo>
                  <a:lnTo>
                    <a:pt x="1205" y="2870"/>
                  </a:lnTo>
                  <a:lnTo>
                    <a:pt x="1210" y="2872"/>
                  </a:lnTo>
                  <a:lnTo>
                    <a:pt x="1210" y="2872"/>
                  </a:lnTo>
                  <a:lnTo>
                    <a:pt x="1212" y="2872"/>
                  </a:lnTo>
                  <a:lnTo>
                    <a:pt x="1212" y="2874"/>
                  </a:lnTo>
                  <a:lnTo>
                    <a:pt x="1212" y="2875"/>
                  </a:lnTo>
                  <a:lnTo>
                    <a:pt x="1210" y="2877"/>
                  </a:lnTo>
                  <a:lnTo>
                    <a:pt x="1208" y="2879"/>
                  </a:lnTo>
                  <a:lnTo>
                    <a:pt x="1208" y="2881"/>
                  </a:lnTo>
                  <a:lnTo>
                    <a:pt x="1210" y="2883"/>
                  </a:lnTo>
                  <a:lnTo>
                    <a:pt x="1212" y="2883"/>
                  </a:lnTo>
                  <a:lnTo>
                    <a:pt x="1214" y="2883"/>
                  </a:lnTo>
                  <a:lnTo>
                    <a:pt x="1215" y="2884"/>
                  </a:lnTo>
                  <a:lnTo>
                    <a:pt x="1217" y="2884"/>
                  </a:lnTo>
                  <a:lnTo>
                    <a:pt x="1217" y="2884"/>
                  </a:lnTo>
                  <a:lnTo>
                    <a:pt x="1219" y="2886"/>
                  </a:lnTo>
                  <a:lnTo>
                    <a:pt x="1219" y="2886"/>
                  </a:lnTo>
                  <a:lnTo>
                    <a:pt x="1221" y="2884"/>
                  </a:lnTo>
                  <a:lnTo>
                    <a:pt x="1221" y="2883"/>
                  </a:lnTo>
                  <a:lnTo>
                    <a:pt x="1223" y="2883"/>
                  </a:lnTo>
                  <a:lnTo>
                    <a:pt x="1224" y="2881"/>
                  </a:lnTo>
                  <a:lnTo>
                    <a:pt x="1230" y="2881"/>
                  </a:lnTo>
                  <a:lnTo>
                    <a:pt x="1232" y="2881"/>
                  </a:lnTo>
                  <a:lnTo>
                    <a:pt x="1232" y="2881"/>
                  </a:lnTo>
                  <a:lnTo>
                    <a:pt x="1232" y="2879"/>
                  </a:lnTo>
                  <a:lnTo>
                    <a:pt x="1234" y="2879"/>
                  </a:lnTo>
                  <a:lnTo>
                    <a:pt x="1234" y="2877"/>
                  </a:lnTo>
                  <a:lnTo>
                    <a:pt x="1235" y="2875"/>
                  </a:lnTo>
                  <a:lnTo>
                    <a:pt x="1241" y="2875"/>
                  </a:lnTo>
                  <a:lnTo>
                    <a:pt x="1243" y="2875"/>
                  </a:lnTo>
                  <a:lnTo>
                    <a:pt x="1246" y="2872"/>
                  </a:lnTo>
                  <a:lnTo>
                    <a:pt x="1248" y="2872"/>
                  </a:lnTo>
                  <a:lnTo>
                    <a:pt x="1250" y="2872"/>
                  </a:lnTo>
                  <a:lnTo>
                    <a:pt x="1252" y="2872"/>
                  </a:lnTo>
                  <a:lnTo>
                    <a:pt x="1253" y="2874"/>
                  </a:lnTo>
                  <a:lnTo>
                    <a:pt x="1253" y="2874"/>
                  </a:lnTo>
                  <a:lnTo>
                    <a:pt x="1255" y="2874"/>
                  </a:lnTo>
                  <a:lnTo>
                    <a:pt x="1257" y="2875"/>
                  </a:lnTo>
                  <a:lnTo>
                    <a:pt x="1259" y="2875"/>
                  </a:lnTo>
                  <a:lnTo>
                    <a:pt x="1259" y="2877"/>
                  </a:lnTo>
                  <a:lnTo>
                    <a:pt x="1261" y="2881"/>
                  </a:lnTo>
                  <a:lnTo>
                    <a:pt x="1261" y="2881"/>
                  </a:lnTo>
                  <a:lnTo>
                    <a:pt x="1261" y="2881"/>
                  </a:lnTo>
                  <a:lnTo>
                    <a:pt x="1262" y="2877"/>
                  </a:lnTo>
                  <a:lnTo>
                    <a:pt x="1262" y="2874"/>
                  </a:lnTo>
                  <a:lnTo>
                    <a:pt x="1264" y="2874"/>
                  </a:lnTo>
                  <a:lnTo>
                    <a:pt x="1264" y="2872"/>
                  </a:lnTo>
                  <a:lnTo>
                    <a:pt x="1268" y="2872"/>
                  </a:lnTo>
                  <a:lnTo>
                    <a:pt x="1273" y="2875"/>
                  </a:lnTo>
                  <a:lnTo>
                    <a:pt x="1273" y="2875"/>
                  </a:lnTo>
                  <a:lnTo>
                    <a:pt x="1275" y="2877"/>
                  </a:lnTo>
                  <a:lnTo>
                    <a:pt x="1275" y="2875"/>
                  </a:lnTo>
                  <a:lnTo>
                    <a:pt x="1275" y="2875"/>
                  </a:lnTo>
                  <a:lnTo>
                    <a:pt x="1277" y="2875"/>
                  </a:lnTo>
                  <a:lnTo>
                    <a:pt x="1279" y="2875"/>
                  </a:lnTo>
                  <a:lnTo>
                    <a:pt x="1280" y="2875"/>
                  </a:lnTo>
                  <a:lnTo>
                    <a:pt x="1280" y="2877"/>
                  </a:lnTo>
                  <a:lnTo>
                    <a:pt x="1286" y="2883"/>
                  </a:lnTo>
                  <a:lnTo>
                    <a:pt x="1286" y="2884"/>
                  </a:lnTo>
                  <a:lnTo>
                    <a:pt x="1288" y="2884"/>
                  </a:lnTo>
                  <a:lnTo>
                    <a:pt x="1288" y="2886"/>
                  </a:lnTo>
                  <a:lnTo>
                    <a:pt x="1288" y="2886"/>
                  </a:lnTo>
                  <a:lnTo>
                    <a:pt x="1289" y="2888"/>
                  </a:lnTo>
                  <a:lnTo>
                    <a:pt x="1291" y="2888"/>
                  </a:lnTo>
                  <a:lnTo>
                    <a:pt x="1297" y="2886"/>
                  </a:lnTo>
                  <a:lnTo>
                    <a:pt x="1299" y="2886"/>
                  </a:lnTo>
                  <a:lnTo>
                    <a:pt x="1302" y="2886"/>
                  </a:lnTo>
                  <a:lnTo>
                    <a:pt x="1308" y="2888"/>
                  </a:lnTo>
                  <a:lnTo>
                    <a:pt x="1309" y="2892"/>
                  </a:lnTo>
                  <a:lnTo>
                    <a:pt x="1309" y="2892"/>
                  </a:lnTo>
                  <a:lnTo>
                    <a:pt x="1309" y="2893"/>
                  </a:lnTo>
                  <a:lnTo>
                    <a:pt x="1302" y="2908"/>
                  </a:lnTo>
                  <a:lnTo>
                    <a:pt x="1304" y="2910"/>
                  </a:lnTo>
                  <a:lnTo>
                    <a:pt x="1306" y="2910"/>
                  </a:lnTo>
                  <a:lnTo>
                    <a:pt x="1308" y="2912"/>
                  </a:lnTo>
                  <a:lnTo>
                    <a:pt x="1313" y="2915"/>
                  </a:lnTo>
                  <a:lnTo>
                    <a:pt x="1317" y="2915"/>
                  </a:lnTo>
                  <a:lnTo>
                    <a:pt x="1317" y="2917"/>
                  </a:lnTo>
                  <a:lnTo>
                    <a:pt x="1318" y="2921"/>
                  </a:lnTo>
                  <a:lnTo>
                    <a:pt x="1318" y="2921"/>
                  </a:lnTo>
                  <a:lnTo>
                    <a:pt x="1318" y="2921"/>
                  </a:lnTo>
                  <a:lnTo>
                    <a:pt x="1320" y="2921"/>
                  </a:lnTo>
                  <a:lnTo>
                    <a:pt x="1320" y="2921"/>
                  </a:lnTo>
                  <a:lnTo>
                    <a:pt x="1322" y="2921"/>
                  </a:lnTo>
                  <a:lnTo>
                    <a:pt x="1322" y="2921"/>
                  </a:lnTo>
                  <a:lnTo>
                    <a:pt x="1322" y="2921"/>
                  </a:lnTo>
                  <a:lnTo>
                    <a:pt x="1322" y="2921"/>
                  </a:lnTo>
                  <a:lnTo>
                    <a:pt x="1324" y="2922"/>
                  </a:lnTo>
                  <a:lnTo>
                    <a:pt x="1324" y="2922"/>
                  </a:lnTo>
                  <a:lnTo>
                    <a:pt x="1326" y="2921"/>
                  </a:lnTo>
                  <a:lnTo>
                    <a:pt x="1326" y="2922"/>
                  </a:lnTo>
                  <a:lnTo>
                    <a:pt x="1326" y="2922"/>
                  </a:lnTo>
                  <a:lnTo>
                    <a:pt x="1327" y="2924"/>
                  </a:lnTo>
                  <a:lnTo>
                    <a:pt x="1329" y="2924"/>
                  </a:lnTo>
                  <a:lnTo>
                    <a:pt x="1331" y="2922"/>
                  </a:lnTo>
                  <a:lnTo>
                    <a:pt x="1331" y="2922"/>
                  </a:lnTo>
                  <a:lnTo>
                    <a:pt x="1331" y="2922"/>
                  </a:lnTo>
                  <a:lnTo>
                    <a:pt x="1331" y="2922"/>
                  </a:lnTo>
                  <a:lnTo>
                    <a:pt x="1333" y="2922"/>
                  </a:lnTo>
                  <a:lnTo>
                    <a:pt x="1333" y="2922"/>
                  </a:lnTo>
                  <a:lnTo>
                    <a:pt x="1333" y="2922"/>
                  </a:lnTo>
                  <a:lnTo>
                    <a:pt x="1335" y="2924"/>
                  </a:lnTo>
                  <a:lnTo>
                    <a:pt x="1336" y="2926"/>
                  </a:lnTo>
                  <a:lnTo>
                    <a:pt x="1338" y="2928"/>
                  </a:lnTo>
                  <a:lnTo>
                    <a:pt x="1342" y="2928"/>
                  </a:lnTo>
                  <a:lnTo>
                    <a:pt x="1342" y="2928"/>
                  </a:lnTo>
                  <a:lnTo>
                    <a:pt x="1344" y="2930"/>
                  </a:lnTo>
                  <a:lnTo>
                    <a:pt x="1344" y="2930"/>
                  </a:lnTo>
                  <a:lnTo>
                    <a:pt x="1345" y="2930"/>
                  </a:lnTo>
                  <a:lnTo>
                    <a:pt x="1349" y="2931"/>
                  </a:lnTo>
                  <a:lnTo>
                    <a:pt x="1349" y="2931"/>
                  </a:lnTo>
                  <a:lnTo>
                    <a:pt x="1349" y="2933"/>
                  </a:lnTo>
                  <a:lnTo>
                    <a:pt x="1349" y="2935"/>
                  </a:lnTo>
                  <a:lnTo>
                    <a:pt x="1349" y="2937"/>
                  </a:lnTo>
                  <a:lnTo>
                    <a:pt x="1351" y="2937"/>
                  </a:lnTo>
                  <a:lnTo>
                    <a:pt x="1351" y="2937"/>
                  </a:lnTo>
                  <a:lnTo>
                    <a:pt x="1353" y="2937"/>
                  </a:lnTo>
                  <a:lnTo>
                    <a:pt x="1354" y="2935"/>
                  </a:lnTo>
                  <a:lnTo>
                    <a:pt x="1354" y="2935"/>
                  </a:lnTo>
                  <a:lnTo>
                    <a:pt x="1356" y="2935"/>
                  </a:lnTo>
                  <a:lnTo>
                    <a:pt x="1358" y="2933"/>
                  </a:lnTo>
                  <a:lnTo>
                    <a:pt x="1358" y="2933"/>
                  </a:lnTo>
                  <a:lnTo>
                    <a:pt x="1358" y="2933"/>
                  </a:lnTo>
                  <a:lnTo>
                    <a:pt x="1358" y="2933"/>
                  </a:lnTo>
                  <a:lnTo>
                    <a:pt x="1360" y="2933"/>
                  </a:lnTo>
                  <a:lnTo>
                    <a:pt x="1360" y="2937"/>
                  </a:lnTo>
                  <a:lnTo>
                    <a:pt x="1360" y="2937"/>
                  </a:lnTo>
                  <a:lnTo>
                    <a:pt x="1360" y="2939"/>
                  </a:lnTo>
                  <a:lnTo>
                    <a:pt x="1364" y="2940"/>
                  </a:lnTo>
                  <a:lnTo>
                    <a:pt x="1365" y="2940"/>
                  </a:lnTo>
                  <a:lnTo>
                    <a:pt x="1365" y="2942"/>
                  </a:lnTo>
                  <a:lnTo>
                    <a:pt x="1367" y="2942"/>
                  </a:lnTo>
                  <a:lnTo>
                    <a:pt x="1367" y="2942"/>
                  </a:lnTo>
                  <a:lnTo>
                    <a:pt x="1367" y="2942"/>
                  </a:lnTo>
                  <a:lnTo>
                    <a:pt x="1367" y="2944"/>
                  </a:lnTo>
                  <a:lnTo>
                    <a:pt x="1367" y="2944"/>
                  </a:lnTo>
                  <a:lnTo>
                    <a:pt x="1369" y="2946"/>
                  </a:lnTo>
                  <a:lnTo>
                    <a:pt x="1371" y="2948"/>
                  </a:lnTo>
                  <a:lnTo>
                    <a:pt x="1373" y="2949"/>
                  </a:lnTo>
                  <a:lnTo>
                    <a:pt x="1373" y="2951"/>
                  </a:lnTo>
                  <a:lnTo>
                    <a:pt x="1373" y="2953"/>
                  </a:lnTo>
                  <a:lnTo>
                    <a:pt x="1373" y="2953"/>
                  </a:lnTo>
                  <a:lnTo>
                    <a:pt x="1376" y="2951"/>
                  </a:lnTo>
                  <a:lnTo>
                    <a:pt x="1376" y="2951"/>
                  </a:lnTo>
                  <a:lnTo>
                    <a:pt x="1378" y="2951"/>
                  </a:lnTo>
                  <a:lnTo>
                    <a:pt x="1378" y="2951"/>
                  </a:lnTo>
                  <a:lnTo>
                    <a:pt x="1380" y="2953"/>
                  </a:lnTo>
                  <a:lnTo>
                    <a:pt x="1380" y="2953"/>
                  </a:lnTo>
                  <a:lnTo>
                    <a:pt x="1380" y="2955"/>
                  </a:lnTo>
                  <a:lnTo>
                    <a:pt x="1380" y="2957"/>
                  </a:lnTo>
                  <a:lnTo>
                    <a:pt x="1382" y="2957"/>
                  </a:lnTo>
                  <a:lnTo>
                    <a:pt x="1382" y="2957"/>
                  </a:lnTo>
                  <a:lnTo>
                    <a:pt x="1382" y="2957"/>
                  </a:lnTo>
                  <a:lnTo>
                    <a:pt x="1382" y="2959"/>
                  </a:lnTo>
                  <a:lnTo>
                    <a:pt x="1382" y="2959"/>
                  </a:lnTo>
                  <a:lnTo>
                    <a:pt x="1382" y="2959"/>
                  </a:lnTo>
                  <a:lnTo>
                    <a:pt x="1383" y="2960"/>
                  </a:lnTo>
                  <a:lnTo>
                    <a:pt x="1383" y="2962"/>
                  </a:lnTo>
                  <a:lnTo>
                    <a:pt x="1383" y="2964"/>
                  </a:lnTo>
                  <a:lnTo>
                    <a:pt x="1383" y="2968"/>
                  </a:lnTo>
                  <a:lnTo>
                    <a:pt x="1385" y="2968"/>
                  </a:lnTo>
                  <a:lnTo>
                    <a:pt x="1385" y="2969"/>
                  </a:lnTo>
                  <a:lnTo>
                    <a:pt x="1389" y="2971"/>
                  </a:lnTo>
                  <a:lnTo>
                    <a:pt x="1391" y="2971"/>
                  </a:lnTo>
                  <a:lnTo>
                    <a:pt x="1391" y="2973"/>
                  </a:lnTo>
                  <a:lnTo>
                    <a:pt x="1396" y="2973"/>
                  </a:lnTo>
                  <a:lnTo>
                    <a:pt x="1398" y="2973"/>
                  </a:lnTo>
                  <a:lnTo>
                    <a:pt x="1398" y="2975"/>
                  </a:lnTo>
                  <a:lnTo>
                    <a:pt x="1400" y="2977"/>
                  </a:lnTo>
                  <a:lnTo>
                    <a:pt x="1400" y="2977"/>
                  </a:lnTo>
                  <a:lnTo>
                    <a:pt x="1401" y="2975"/>
                  </a:lnTo>
                  <a:lnTo>
                    <a:pt x="1403" y="2975"/>
                  </a:lnTo>
                  <a:lnTo>
                    <a:pt x="1403" y="2975"/>
                  </a:lnTo>
                  <a:lnTo>
                    <a:pt x="1407" y="2975"/>
                  </a:lnTo>
                  <a:lnTo>
                    <a:pt x="1409" y="2977"/>
                  </a:lnTo>
                  <a:lnTo>
                    <a:pt x="1409" y="2977"/>
                  </a:lnTo>
                  <a:lnTo>
                    <a:pt x="1412" y="2977"/>
                  </a:lnTo>
                  <a:lnTo>
                    <a:pt x="1414" y="2977"/>
                  </a:lnTo>
                  <a:lnTo>
                    <a:pt x="1416" y="2975"/>
                  </a:lnTo>
                  <a:lnTo>
                    <a:pt x="1416" y="2975"/>
                  </a:lnTo>
                  <a:lnTo>
                    <a:pt x="1418" y="2975"/>
                  </a:lnTo>
                  <a:lnTo>
                    <a:pt x="1416" y="2973"/>
                  </a:lnTo>
                  <a:lnTo>
                    <a:pt x="1416" y="2971"/>
                  </a:lnTo>
                  <a:lnTo>
                    <a:pt x="1416" y="2971"/>
                  </a:lnTo>
                  <a:lnTo>
                    <a:pt x="1418" y="2969"/>
                  </a:lnTo>
                  <a:lnTo>
                    <a:pt x="1418" y="2969"/>
                  </a:lnTo>
                  <a:lnTo>
                    <a:pt x="1418" y="2969"/>
                  </a:lnTo>
                  <a:lnTo>
                    <a:pt x="1420" y="2968"/>
                  </a:lnTo>
                  <a:lnTo>
                    <a:pt x="1420" y="2966"/>
                  </a:lnTo>
                  <a:lnTo>
                    <a:pt x="1420" y="2966"/>
                  </a:lnTo>
                  <a:lnTo>
                    <a:pt x="1421" y="2966"/>
                  </a:lnTo>
                  <a:lnTo>
                    <a:pt x="1421" y="2966"/>
                  </a:lnTo>
                  <a:lnTo>
                    <a:pt x="1423" y="2960"/>
                  </a:lnTo>
                  <a:lnTo>
                    <a:pt x="1425" y="2959"/>
                  </a:lnTo>
                  <a:lnTo>
                    <a:pt x="1427" y="2959"/>
                  </a:lnTo>
                  <a:lnTo>
                    <a:pt x="1432" y="2957"/>
                  </a:lnTo>
                  <a:lnTo>
                    <a:pt x="1434" y="2957"/>
                  </a:lnTo>
                  <a:lnTo>
                    <a:pt x="1436" y="2953"/>
                  </a:lnTo>
                  <a:lnTo>
                    <a:pt x="1441" y="2951"/>
                  </a:lnTo>
                  <a:lnTo>
                    <a:pt x="1441" y="2949"/>
                  </a:lnTo>
                  <a:lnTo>
                    <a:pt x="1443" y="2948"/>
                  </a:lnTo>
                  <a:lnTo>
                    <a:pt x="1445" y="2942"/>
                  </a:lnTo>
                  <a:lnTo>
                    <a:pt x="1445" y="2942"/>
                  </a:lnTo>
                  <a:lnTo>
                    <a:pt x="1448" y="2937"/>
                  </a:lnTo>
                  <a:lnTo>
                    <a:pt x="1450" y="2933"/>
                  </a:lnTo>
                  <a:lnTo>
                    <a:pt x="1450" y="2933"/>
                  </a:lnTo>
                  <a:lnTo>
                    <a:pt x="1450" y="2931"/>
                  </a:lnTo>
                  <a:lnTo>
                    <a:pt x="1448" y="2930"/>
                  </a:lnTo>
                  <a:lnTo>
                    <a:pt x="1445" y="2930"/>
                  </a:lnTo>
                  <a:lnTo>
                    <a:pt x="1443" y="2928"/>
                  </a:lnTo>
                  <a:lnTo>
                    <a:pt x="1441" y="2928"/>
                  </a:lnTo>
                  <a:lnTo>
                    <a:pt x="1438" y="2921"/>
                  </a:lnTo>
                  <a:lnTo>
                    <a:pt x="1438" y="2919"/>
                  </a:lnTo>
                  <a:lnTo>
                    <a:pt x="1438" y="2917"/>
                  </a:lnTo>
                  <a:lnTo>
                    <a:pt x="1438" y="2915"/>
                  </a:lnTo>
                  <a:lnTo>
                    <a:pt x="1436" y="2915"/>
                  </a:lnTo>
                  <a:lnTo>
                    <a:pt x="1434" y="2913"/>
                  </a:lnTo>
                  <a:lnTo>
                    <a:pt x="1434" y="2912"/>
                  </a:lnTo>
                  <a:lnTo>
                    <a:pt x="1427" y="2899"/>
                  </a:lnTo>
                  <a:lnTo>
                    <a:pt x="1427" y="2899"/>
                  </a:lnTo>
                  <a:lnTo>
                    <a:pt x="1423" y="2897"/>
                  </a:lnTo>
                  <a:lnTo>
                    <a:pt x="1421" y="2895"/>
                  </a:lnTo>
                  <a:lnTo>
                    <a:pt x="1420" y="2890"/>
                  </a:lnTo>
                  <a:lnTo>
                    <a:pt x="1416" y="2883"/>
                  </a:lnTo>
                  <a:lnTo>
                    <a:pt x="1414" y="2883"/>
                  </a:lnTo>
                  <a:lnTo>
                    <a:pt x="1410" y="2879"/>
                  </a:lnTo>
                  <a:lnTo>
                    <a:pt x="1409" y="2877"/>
                  </a:lnTo>
                  <a:lnTo>
                    <a:pt x="1409" y="2875"/>
                  </a:lnTo>
                  <a:lnTo>
                    <a:pt x="1407" y="2874"/>
                  </a:lnTo>
                  <a:lnTo>
                    <a:pt x="1409" y="2872"/>
                  </a:lnTo>
                  <a:lnTo>
                    <a:pt x="1409" y="2872"/>
                  </a:lnTo>
                  <a:lnTo>
                    <a:pt x="1407" y="2872"/>
                  </a:lnTo>
                  <a:lnTo>
                    <a:pt x="1409" y="2870"/>
                  </a:lnTo>
                  <a:lnTo>
                    <a:pt x="1407" y="2866"/>
                  </a:lnTo>
                  <a:lnTo>
                    <a:pt x="1407" y="2866"/>
                  </a:lnTo>
                  <a:lnTo>
                    <a:pt x="1407" y="2866"/>
                  </a:lnTo>
                  <a:lnTo>
                    <a:pt x="1407" y="2865"/>
                  </a:lnTo>
                  <a:lnTo>
                    <a:pt x="1407" y="2865"/>
                  </a:lnTo>
                  <a:lnTo>
                    <a:pt x="1403" y="2861"/>
                  </a:lnTo>
                  <a:lnTo>
                    <a:pt x="1401" y="2861"/>
                  </a:lnTo>
                  <a:lnTo>
                    <a:pt x="1401" y="2859"/>
                  </a:lnTo>
                  <a:lnTo>
                    <a:pt x="1401" y="2859"/>
                  </a:lnTo>
                  <a:lnTo>
                    <a:pt x="1398" y="2857"/>
                  </a:lnTo>
                  <a:lnTo>
                    <a:pt x="1394" y="2854"/>
                  </a:lnTo>
                  <a:lnTo>
                    <a:pt x="1394" y="2850"/>
                  </a:lnTo>
                  <a:lnTo>
                    <a:pt x="1394" y="2848"/>
                  </a:lnTo>
                  <a:lnTo>
                    <a:pt x="1394" y="2848"/>
                  </a:lnTo>
                  <a:lnTo>
                    <a:pt x="1396" y="2847"/>
                  </a:lnTo>
                  <a:lnTo>
                    <a:pt x="1396" y="2847"/>
                  </a:lnTo>
                  <a:lnTo>
                    <a:pt x="1396" y="2847"/>
                  </a:lnTo>
                  <a:lnTo>
                    <a:pt x="1396" y="2845"/>
                  </a:lnTo>
                  <a:lnTo>
                    <a:pt x="1396" y="2845"/>
                  </a:lnTo>
                  <a:lnTo>
                    <a:pt x="1396" y="2843"/>
                  </a:lnTo>
                  <a:lnTo>
                    <a:pt x="1396" y="2843"/>
                  </a:lnTo>
                  <a:lnTo>
                    <a:pt x="1396" y="2841"/>
                  </a:lnTo>
                  <a:lnTo>
                    <a:pt x="1396" y="2841"/>
                  </a:lnTo>
                  <a:lnTo>
                    <a:pt x="1398" y="2839"/>
                  </a:lnTo>
                  <a:lnTo>
                    <a:pt x="1398" y="2839"/>
                  </a:lnTo>
                  <a:lnTo>
                    <a:pt x="1400" y="2837"/>
                  </a:lnTo>
                  <a:lnTo>
                    <a:pt x="1400" y="2837"/>
                  </a:lnTo>
                  <a:lnTo>
                    <a:pt x="1401" y="2836"/>
                  </a:lnTo>
                  <a:lnTo>
                    <a:pt x="1401" y="2836"/>
                  </a:lnTo>
                  <a:lnTo>
                    <a:pt x="1401" y="2834"/>
                  </a:lnTo>
                  <a:lnTo>
                    <a:pt x="1401" y="2834"/>
                  </a:lnTo>
                  <a:lnTo>
                    <a:pt x="1401" y="2834"/>
                  </a:lnTo>
                  <a:lnTo>
                    <a:pt x="1401" y="2832"/>
                  </a:lnTo>
                  <a:lnTo>
                    <a:pt x="1400" y="2832"/>
                  </a:lnTo>
                  <a:lnTo>
                    <a:pt x="1400" y="2832"/>
                  </a:lnTo>
                  <a:lnTo>
                    <a:pt x="1398" y="2834"/>
                  </a:lnTo>
                  <a:lnTo>
                    <a:pt x="1398" y="2836"/>
                  </a:lnTo>
                  <a:lnTo>
                    <a:pt x="1396" y="2836"/>
                  </a:lnTo>
                  <a:lnTo>
                    <a:pt x="1396" y="2834"/>
                  </a:lnTo>
                  <a:lnTo>
                    <a:pt x="1396" y="2832"/>
                  </a:lnTo>
                  <a:lnTo>
                    <a:pt x="1396" y="2832"/>
                  </a:lnTo>
                  <a:lnTo>
                    <a:pt x="1396" y="2828"/>
                  </a:lnTo>
                  <a:lnTo>
                    <a:pt x="1396" y="2827"/>
                  </a:lnTo>
                  <a:lnTo>
                    <a:pt x="1396" y="2823"/>
                  </a:lnTo>
                  <a:lnTo>
                    <a:pt x="1398" y="2819"/>
                  </a:lnTo>
                  <a:lnTo>
                    <a:pt x="1400" y="2812"/>
                  </a:lnTo>
                  <a:lnTo>
                    <a:pt x="1401" y="2803"/>
                  </a:lnTo>
                  <a:lnTo>
                    <a:pt x="1405" y="2798"/>
                  </a:lnTo>
                  <a:lnTo>
                    <a:pt x="1407" y="2794"/>
                  </a:lnTo>
                  <a:lnTo>
                    <a:pt x="1405" y="2794"/>
                  </a:lnTo>
                  <a:lnTo>
                    <a:pt x="1405" y="2794"/>
                  </a:lnTo>
                  <a:lnTo>
                    <a:pt x="1403" y="2792"/>
                  </a:lnTo>
                  <a:lnTo>
                    <a:pt x="1401" y="2792"/>
                  </a:lnTo>
                  <a:lnTo>
                    <a:pt x="1401" y="2794"/>
                  </a:lnTo>
                  <a:lnTo>
                    <a:pt x="1400" y="2794"/>
                  </a:lnTo>
                  <a:lnTo>
                    <a:pt x="1400" y="2796"/>
                  </a:lnTo>
                  <a:lnTo>
                    <a:pt x="1400" y="2796"/>
                  </a:lnTo>
                  <a:lnTo>
                    <a:pt x="1400" y="2798"/>
                  </a:lnTo>
                  <a:lnTo>
                    <a:pt x="1400" y="2800"/>
                  </a:lnTo>
                  <a:lnTo>
                    <a:pt x="1398" y="2801"/>
                  </a:lnTo>
                  <a:lnTo>
                    <a:pt x="1398" y="2803"/>
                  </a:lnTo>
                  <a:lnTo>
                    <a:pt x="1398" y="2805"/>
                  </a:lnTo>
                  <a:lnTo>
                    <a:pt x="1398" y="2807"/>
                  </a:lnTo>
                  <a:lnTo>
                    <a:pt x="1398" y="2809"/>
                  </a:lnTo>
                  <a:lnTo>
                    <a:pt x="1398" y="2809"/>
                  </a:lnTo>
                  <a:lnTo>
                    <a:pt x="1396" y="2810"/>
                  </a:lnTo>
                  <a:lnTo>
                    <a:pt x="1396" y="2810"/>
                  </a:lnTo>
                  <a:lnTo>
                    <a:pt x="1396" y="2810"/>
                  </a:lnTo>
                  <a:lnTo>
                    <a:pt x="1396" y="2812"/>
                  </a:lnTo>
                  <a:lnTo>
                    <a:pt x="1396" y="2814"/>
                  </a:lnTo>
                  <a:lnTo>
                    <a:pt x="1396" y="2818"/>
                  </a:lnTo>
                  <a:lnTo>
                    <a:pt x="1394" y="2819"/>
                  </a:lnTo>
                  <a:lnTo>
                    <a:pt x="1392" y="2821"/>
                  </a:lnTo>
                  <a:lnTo>
                    <a:pt x="1392" y="2819"/>
                  </a:lnTo>
                  <a:lnTo>
                    <a:pt x="1392" y="2819"/>
                  </a:lnTo>
                  <a:lnTo>
                    <a:pt x="1392" y="2818"/>
                  </a:lnTo>
                  <a:lnTo>
                    <a:pt x="1391" y="2818"/>
                  </a:lnTo>
                  <a:lnTo>
                    <a:pt x="1391" y="2818"/>
                  </a:lnTo>
                  <a:lnTo>
                    <a:pt x="1391" y="2816"/>
                  </a:lnTo>
                  <a:lnTo>
                    <a:pt x="1391" y="2814"/>
                  </a:lnTo>
                  <a:lnTo>
                    <a:pt x="1391" y="2812"/>
                  </a:lnTo>
                  <a:lnTo>
                    <a:pt x="1391" y="2812"/>
                  </a:lnTo>
                  <a:lnTo>
                    <a:pt x="1391" y="2812"/>
                  </a:lnTo>
                  <a:lnTo>
                    <a:pt x="1392" y="2814"/>
                  </a:lnTo>
                  <a:lnTo>
                    <a:pt x="1392" y="2812"/>
                  </a:lnTo>
                  <a:lnTo>
                    <a:pt x="1394" y="2809"/>
                  </a:lnTo>
                  <a:lnTo>
                    <a:pt x="1394" y="2809"/>
                  </a:lnTo>
                  <a:lnTo>
                    <a:pt x="1394" y="2809"/>
                  </a:lnTo>
                  <a:lnTo>
                    <a:pt x="1394" y="2809"/>
                  </a:lnTo>
                  <a:lnTo>
                    <a:pt x="1394" y="2809"/>
                  </a:lnTo>
                  <a:lnTo>
                    <a:pt x="1394" y="2807"/>
                  </a:lnTo>
                  <a:lnTo>
                    <a:pt x="1394" y="2805"/>
                  </a:lnTo>
                  <a:lnTo>
                    <a:pt x="1394" y="2803"/>
                  </a:lnTo>
                  <a:lnTo>
                    <a:pt x="1394" y="2803"/>
                  </a:lnTo>
                  <a:lnTo>
                    <a:pt x="1396" y="2803"/>
                  </a:lnTo>
                  <a:lnTo>
                    <a:pt x="1396" y="2803"/>
                  </a:lnTo>
                  <a:lnTo>
                    <a:pt x="1398" y="2801"/>
                  </a:lnTo>
                  <a:lnTo>
                    <a:pt x="1398" y="2801"/>
                  </a:lnTo>
                  <a:lnTo>
                    <a:pt x="1396" y="2800"/>
                  </a:lnTo>
                  <a:lnTo>
                    <a:pt x="1396" y="2798"/>
                  </a:lnTo>
                  <a:lnTo>
                    <a:pt x="1396" y="2798"/>
                  </a:lnTo>
                  <a:lnTo>
                    <a:pt x="1394" y="2798"/>
                  </a:lnTo>
                  <a:lnTo>
                    <a:pt x="1394" y="2800"/>
                  </a:lnTo>
                  <a:lnTo>
                    <a:pt x="1394" y="2798"/>
                  </a:lnTo>
                  <a:lnTo>
                    <a:pt x="1394" y="2796"/>
                  </a:lnTo>
                  <a:lnTo>
                    <a:pt x="1394" y="2796"/>
                  </a:lnTo>
                  <a:lnTo>
                    <a:pt x="1394" y="2796"/>
                  </a:lnTo>
                  <a:lnTo>
                    <a:pt x="1394" y="2794"/>
                  </a:lnTo>
                  <a:lnTo>
                    <a:pt x="1394" y="2794"/>
                  </a:lnTo>
                  <a:lnTo>
                    <a:pt x="1392" y="2792"/>
                  </a:lnTo>
                  <a:lnTo>
                    <a:pt x="1392" y="2792"/>
                  </a:lnTo>
                  <a:lnTo>
                    <a:pt x="1391" y="2789"/>
                  </a:lnTo>
                  <a:lnTo>
                    <a:pt x="1391" y="2785"/>
                  </a:lnTo>
                  <a:lnTo>
                    <a:pt x="1389" y="2783"/>
                  </a:lnTo>
                  <a:lnTo>
                    <a:pt x="1389" y="2783"/>
                  </a:lnTo>
                  <a:lnTo>
                    <a:pt x="1387" y="2781"/>
                  </a:lnTo>
                  <a:lnTo>
                    <a:pt x="1387" y="2780"/>
                  </a:lnTo>
                  <a:lnTo>
                    <a:pt x="1385" y="2774"/>
                  </a:lnTo>
                  <a:lnTo>
                    <a:pt x="1383" y="2772"/>
                  </a:lnTo>
                  <a:lnTo>
                    <a:pt x="1383" y="2771"/>
                  </a:lnTo>
                  <a:lnTo>
                    <a:pt x="1382" y="2771"/>
                  </a:lnTo>
                  <a:lnTo>
                    <a:pt x="1382" y="2772"/>
                  </a:lnTo>
                  <a:lnTo>
                    <a:pt x="1382" y="2772"/>
                  </a:lnTo>
                  <a:lnTo>
                    <a:pt x="1380" y="2772"/>
                  </a:lnTo>
                  <a:lnTo>
                    <a:pt x="1380" y="2771"/>
                  </a:lnTo>
                  <a:lnTo>
                    <a:pt x="1378" y="2771"/>
                  </a:lnTo>
                  <a:lnTo>
                    <a:pt x="1378" y="2771"/>
                  </a:lnTo>
                  <a:lnTo>
                    <a:pt x="1378" y="2771"/>
                  </a:lnTo>
                  <a:lnTo>
                    <a:pt x="1376" y="2769"/>
                  </a:lnTo>
                  <a:lnTo>
                    <a:pt x="1376" y="2767"/>
                  </a:lnTo>
                  <a:lnTo>
                    <a:pt x="1376" y="2767"/>
                  </a:lnTo>
                  <a:lnTo>
                    <a:pt x="1374" y="2763"/>
                  </a:lnTo>
                  <a:lnTo>
                    <a:pt x="1374" y="2762"/>
                  </a:lnTo>
                  <a:lnTo>
                    <a:pt x="1373" y="2762"/>
                  </a:lnTo>
                  <a:lnTo>
                    <a:pt x="1373" y="2762"/>
                  </a:lnTo>
                  <a:lnTo>
                    <a:pt x="1365" y="2758"/>
                  </a:lnTo>
                  <a:lnTo>
                    <a:pt x="1364" y="2758"/>
                  </a:lnTo>
                  <a:lnTo>
                    <a:pt x="1364" y="2758"/>
                  </a:lnTo>
                  <a:lnTo>
                    <a:pt x="1360" y="2758"/>
                  </a:lnTo>
                  <a:lnTo>
                    <a:pt x="1360" y="2758"/>
                  </a:lnTo>
                  <a:lnTo>
                    <a:pt x="1358" y="2758"/>
                  </a:lnTo>
                  <a:lnTo>
                    <a:pt x="1358" y="2756"/>
                  </a:lnTo>
                  <a:lnTo>
                    <a:pt x="1356" y="2754"/>
                  </a:lnTo>
                  <a:lnTo>
                    <a:pt x="1356" y="2754"/>
                  </a:lnTo>
                  <a:lnTo>
                    <a:pt x="1356" y="2751"/>
                  </a:lnTo>
                  <a:lnTo>
                    <a:pt x="1356" y="2749"/>
                  </a:lnTo>
                  <a:lnTo>
                    <a:pt x="1356" y="2749"/>
                  </a:lnTo>
                  <a:lnTo>
                    <a:pt x="1356" y="2749"/>
                  </a:lnTo>
                  <a:lnTo>
                    <a:pt x="1358" y="2749"/>
                  </a:lnTo>
                  <a:lnTo>
                    <a:pt x="1358" y="2749"/>
                  </a:lnTo>
                  <a:lnTo>
                    <a:pt x="1358" y="2747"/>
                  </a:lnTo>
                  <a:lnTo>
                    <a:pt x="1358" y="2747"/>
                  </a:lnTo>
                  <a:lnTo>
                    <a:pt x="1358" y="2747"/>
                  </a:lnTo>
                  <a:lnTo>
                    <a:pt x="1358" y="2747"/>
                  </a:lnTo>
                  <a:lnTo>
                    <a:pt x="1358" y="2742"/>
                  </a:lnTo>
                  <a:lnTo>
                    <a:pt x="1358" y="2740"/>
                  </a:lnTo>
                  <a:lnTo>
                    <a:pt x="1360" y="2740"/>
                  </a:lnTo>
                  <a:lnTo>
                    <a:pt x="1360" y="2738"/>
                  </a:lnTo>
                  <a:lnTo>
                    <a:pt x="1362" y="2736"/>
                  </a:lnTo>
                  <a:lnTo>
                    <a:pt x="1364" y="2738"/>
                  </a:lnTo>
                  <a:lnTo>
                    <a:pt x="1364" y="2736"/>
                  </a:lnTo>
                  <a:lnTo>
                    <a:pt x="1365" y="2736"/>
                  </a:lnTo>
                  <a:lnTo>
                    <a:pt x="1365" y="2735"/>
                  </a:lnTo>
                  <a:lnTo>
                    <a:pt x="1367" y="2735"/>
                  </a:lnTo>
                  <a:lnTo>
                    <a:pt x="1369" y="2733"/>
                  </a:lnTo>
                  <a:lnTo>
                    <a:pt x="1369" y="2733"/>
                  </a:lnTo>
                  <a:lnTo>
                    <a:pt x="1371" y="2733"/>
                  </a:lnTo>
                  <a:lnTo>
                    <a:pt x="1371" y="2731"/>
                  </a:lnTo>
                  <a:lnTo>
                    <a:pt x="1373" y="2729"/>
                  </a:lnTo>
                  <a:lnTo>
                    <a:pt x="1373" y="2729"/>
                  </a:lnTo>
                  <a:lnTo>
                    <a:pt x="1373" y="2727"/>
                  </a:lnTo>
                  <a:lnTo>
                    <a:pt x="1371" y="2725"/>
                  </a:lnTo>
                  <a:lnTo>
                    <a:pt x="1371" y="2724"/>
                  </a:lnTo>
                  <a:lnTo>
                    <a:pt x="1371" y="2722"/>
                  </a:lnTo>
                  <a:lnTo>
                    <a:pt x="1373" y="2722"/>
                  </a:lnTo>
                  <a:lnTo>
                    <a:pt x="1373" y="2724"/>
                  </a:lnTo>
                  <a:lnTo>
                    <a:pt x="1373" y="2725"/>
                  </a:lnTo>
                  <a:lnTo>
                    <a:pt x="1373" y="2727"/>
                  </a:lnTo>
                  <a:lnTo>
                    <a:pt x="1374" y="2731"/>
                  </a:lnTo>
                  <a:lnTo>
                    <a:pt x="1376" y="2731"/>
                  </a:lnTo>
                  <a:lnTo>
                    <a:pt x="1376" y="2731"/>
                  </a:lnTo>
                  <a:lnTo>
                    <a:pt x="1376" y="2731"/>
                  </a:lnTo>
                  <a:lnTo>
                    <a:pt x="1376" y="2729"/>
                  </a:lnTo>
                  <a:lnTo>
                    <a:pt x="1378" y="2725"/>
                  </a:lnTo>
                  <a:lnTo>
                    <a:pt x="1376" y="2720"/>
                  </a:lnTo>
                  <a:lnTo>
                    <a:pt x="1376" y="2720"/>
                  </a:lnTo>
                  <a:lnTo>
                    <a:pt x="1378" y="2720"/>
                  </a:lnTo>
                  <a:lnTo>
                    <a:pt x="1378" y="2720"/>
                  </a:lnTo>
                  <a:lnTo>
                    <a:pt x="1380" y="2720"/>
                  </a:lnTo>
                  <a:lnTo>
                    <a:pt x="1380" y="2722"/>
                  </a:lnTo>
                  <a:lnTo>
                    <a:pt x="1380" y="2720"/>
                  </a:lnTo>
                  <a:lnTo>
                    <a:pt x="1380" y="2718"/>
                  </a:lnTo>
                  <a:lnTo>
                    <a:pt x="1382" y="2718"/>
                  </a:lnTo>
                  <a:lnTo>
                    <a:pt x="1382" y="2718"/>
                  </a:lnTo>
                  <a:lnTo>
                    <a:pt x="1383" y="2716"/>
                  </a:lnTo>
                  <a:lnTo>
                    <a:pt x="1383" y="2715"/>
                  </a:lnTo>
                  <a:lnTo>
                    <a:pt x="1385" y="2711"/>
                  </a:lnTo>
                  <a:lnTo>
                    <a:pt x="1385" y="2711"/>
                  </a:lnTo>
                  <a:lnTo>
                    <a:pt x="1385" y="2707"/>
                  </a:lnTo>
                  <a:lnTo>
                    <a:pt x="1387" y="2704"/>
                  </a:lnTo>
                  <a:lnTo>
                    <a:pt x="1387" y="2704"/>
                  </a:lnTo>
                  <a:lnTo>
                    <a:pt x="1387" y="2702"/>
                  </a:lnTo>
                  <a:lnTo>
                    <a:pt x="1389" y="2702"/>
                  </a:lnTo>
                  <a:lnTo>
                    <a:pt x="1391" y="2704"/>
                  </a:lnTo>
                  <a:lnTo>
                    <a:pt x="1391" y="2704"/>
                  </a:lnTo>
                  <a:lnTo>
                    <a:pt x="1391" y="2702"/>
                  </a:lnTo>
                  <a:lnTo>
                    <a:pt x="1391" y="2697"/>
                  </a:lnTo>
                  <a:lnTo>
                    <a:pt x="1391" y="2695"/>
                  </a:lnTo>
                  <a:lnTo>
                    <a:pt x="1392" y="2693"/>
                  </a:lnTo>
                  <a:lnTo>
                    <a:pt x="1392" y="2691"/>
                  </a:lnTo>
                  <a:lnTo>
                    <a:pt x="1392" y="2691"/>
                  </a:lnTo>
                  <a:lnTo>
                    <a:pt x="1394" y="2691"/>
                  </a:lnTo>
                  <a:lnTo>
                    <a:pt x="1394" y="2689"/>
                  </a:lnTo>
                  <a:lnTo>
                    <a:pt x="1394" y="2689"/>
                  </a:lnTo>
                  <a:lnTo>
                    <a:pt x="1394" y="2689"/>
                  </a:lnTo>
                  <a:lnTo>
                    <a:pt x="1394" y="2689"/>
                  </a:lnTo>
                  <a:lnTo>
                    <a:pt x="1394" y="2688"/>
                  </a:lnTo>
                  <a:lnTo>
                    <a:pt x="1394" y="2688"/>
                  </a:lnTo>
                  <a:lnTo>
                    <a:pt x="1392" y="2688"/>
                  </a:lnTo>
                  <a:lnTo>
                    <a:pt x="1391" y="2688"/>
                  </a:lnTo>
                  <a:lnTo>
                    <a:pt x="1392" y="2686"/>
                  </a:lnTo>
                  <a:lnTo>
                    <a:pt x="1392" y="2686"/>
                  </a:lnTo>
                  <a:lnTo>
                    <a:pt x="1396" y="2686"/>
                  </a:lnTo>
                  <a:lnTo>
                    <a:pt x="1396" y="2686"/>
                  </a:lnTo>
                  <a:lnTo>
                    <a:pt x="1396" y="2686"/>
                  </a:lnTo>
                  <a:lnTo>
                    <a:pt x="1396" y="2684"/>
                  </a:lnTo>
                  <a:lnTo>
                    <a:pt x="1396" y="2682"/>
                  </a:lnTo>
                  <a:lnTo>
                    <a:pt x="1398" y="2682"/>
                  </a:lnTo>
                  <a:lnTo>
                    <a:pt x="1398" y="2680"/>
                  </a:lnTo>
                  <a:lnTo>
                    <a:pt x="1400" y="2680"/>
                  </a:lnTo>
                  <a:lnTo>
                    <a:pt x="1400" y="2680"/>
                  </a:lnTo>
                  <a:lnTo>
                    <a:pt x="1398" y="2679"/>
                  </a:lnTo>
                  <a:lnTo>
                    <a:pt x="1398" y="2677"/>
                  </a:lnTo>
                  <a:lnTo>
                    <a:pt x="1396" y="2677"/>
                  </a:lnTo>
                  <a:lnTo>
                    <a:pt x="1396" y="2675"/>
                  </a:lnTo>
                  <a:lnTo>
                    <a:pt x="1396" y="2675"/>
                  </a:lnTo>
                  <a:lnTo>
                    <a:pt x="1398" y="2675"/>
                  </a:lnTo>
                  <a:lnTo>
                    <a:pt x="1398" y="2677"/>
                  </a:lnTo>
                  <a:lnTo>
                    <a:pt x="1398" y="2677"/>
                  </a:lnTo>
                  <a:lnTo>
                    <a:pt x="1400" y="2679"/>
                  </a:lnTo>
                  <a:lnTo>
                    <a:pt x="1400" y="2679"/>
                  </a:lnTo>
                  <a:lnTo>
                    <a:pt x="1400" y="2679"/>
                  </a:lnTo>
                  <a:lnTo>
                    <a:pt x="1400" y="2677"/>
                  </a:lnTo>
                  <a:lnTo>
                    <a:pt x="1401" y="2677"/>
                  </a:lnTo>
                  <a:lnTo>
                    <a:pt x="1401" y="2677"/>
                  </a:lnTo>
                  <a:lnTo>
                    <a:pt x="1400" y="2675"/>
                  </a:lnTo>
                  <a:lnTo>
                    <a:pt x="1400" y="2673"/>
                  </a:lnTo>
                  <a:lnTo>
                    <a:pt x="1400" y="2673"/>
                  </a:lnTo>
                  <a:lnTo>
                    <a:pt x="1400" y="2673"/>
                  </a:lnTo>
                  <a:lnTo>
                    <a:pt x="1400" y="2671"/>
                  </a:lnTo>
                  <a:lnTo>
                    <a:pt x="1398" y="2671"/>
                  </a:lnTo>
                  <a:lnTo>
                    <a:pt x="1398" y="2669"/>
                  </a:lnTo>
                  <a:lnTo>
                    <a:pt x="1396" y="2669"/>
                  </a:lnTo>
                  <a:lnTo>
                    <a:pt x="1396" y="2669"/>
                  </a:lnTo>
                  <a:lnTo>
                    <a:pt x="1394" y="2669"/>
                  </a:lnTo>
                  <a:lnTo>
                    <a:pt x="1394" y="2668"/>
                  </a:lnTo>
                  <a:lnTo>
                    <a:pt x="1394" y="2668"/>
                  </a:lnTo>
                  <a:lnTo>
                    <a:pt x="1394" y="2668"/>
                  </a:lnTo>
                  <a:lnTo>
                    <a:pt x="1394" y="2668"/>
                  </a:lnTo>
                  <a:lnTo>
                    <a:pt x="1392" y="2668"/>
                  </a:lnTo>
                  <a:lnTo>
                    <a:pt x="1392" y="2668"/>
                  </a:lnTo>
                  <a:lnTo>
                    <a:pt x="1392" y="2668"/>
                  </a:lnTo>
                  <a:lnTo>
                    <a:pt x="1392" y="2666"/>
                  </a:lnTo>
                  <a:lnTo>
                    <a:pt x="1392" y="2666"/>
                  </a:lnTo>
                  <a:lnTo>
                    <a:pt x="1391" y="2664"/>
                  </a:lnTo>
                  <a:lnTo>
                    <a:pt x="1391" y="2664"/>
                  </a:lnTo>
                  <a:lnTo>
                    <a:pt x="1391" y="2662"/>
                  </a:lnTo>
                  <a:lnTo>
                    <a:pt x="1392" y="2662"/>
                  </a:lnTo>
                  <a:lnTo>
                    <a:pt x="1392" y="2662"/>
                  </a:lnTo>
                  <a:lnTo>
                    <a:pt x="1392" y="2664"/>
                  </a:lnTo>
                  <a:lnTo>
                    <a:pt x="1392" y="2664"/>
                  </a:lnTo>
                  <a:lnTo>
                    <a:pt x="1396" y="2664"/>
                  </a:lnTo>
                  <a:lnTo>
                    <a:pt x="1398" y="2666"/>
                  </a:lnTo>
                  <a:lnTo>
                    <a:pt x="1396" y="2666"/>
                  </a:lnTo>
                  <a:lnTo>
                    <a:pt x="1394" y="2666"/>
                  </a:lnTo>
                  <a:lnTo>
                    <a:pt x="1394" y="2666"/>
                  </a:lnTo>
                  <a:lnTo>
                    <a:pt x="1394" y="2666"/>
                  </a:lnTo>
                  <a:lnTo>
                    <a:pt x="1394" y="2668"/>
                  </a:lnTo>
                  <a:lnTo>
                    <a:pt x="1394" y="2668"/>
                  </a:lnTo>
                  <a:lnTo>
                    <a:pt x="1396" y="2668"/>
                  </a:lnTo>
                  <a:lnTo>
                    <a:pt x="1396" y="2669"/>
                  </a:lnTo>
                  <a:lnTo>
                    <a:pt x="1398" y="2669"/>
                  </a:lnTo>
                  <a:lnTo>
                    <a:pt x="1400" y="2669"/>
                  </a:lnTo>
                  <a:lnTo>
                    <a:pt x="1401" y="2671"/>
                  </a:lnTo>
                  <a:lnTo>
                    <a:pt x="1401" y="2673"/>
                  </a:lnTo>
                  <a:lnTo>
                    <a:pt x="1403" y="2677"/>
                  </a:lnTo>
                  <a:lnTo>
                    <a:pt x="1403" y="2677"/>
                  </a:lnTo>
                  <a:lnTo>
                    <a:pt x="1405" y="2677"/>
                  </a:lnTo>
                  <a:lnTo>
                    <a:pt x="1405" y="2675"/>
                  </a:lnTo>
                  <a:lnTo>
                    <a:pt x="1405" y="2675"/>
                  </a:lnTo>
                  <a:lnTo>
                    <a:pt x="1405" y="2673"/>
                  </a:lnTo>
                  <a:lnTo>
                    <a:pt x="1403" y="2671"/>
                  </a:lnTo>
                  <a:lnTo>
                    <a:pt x="1403" y="2671"/>
                  </a:lnTo>
                  <a:lnTo>
                    <a:pt x="1403" y="2669"/>
                  </a:lnTo>
                  <a:lnTo>
                    <a:pt x="1403" y="2669"/>
                  </a:lnTo>
                  <a:lnTo>
                    <a:pt x="1401" y="2669"/>
                  </a:lnTo>
                  <a:lnTo>
                    <a:pt x="1403" y="2669"/>
                  </a:lnTo>
                  <a:lnTo>
                    <a:pt x="1403" y="2669"/>
                  </a:lnTo>
                  <a:lnTo>
                    <a:pt x="1403" y="2669"/>
                  </a:lnTo>
                  <a:lnTo>
                    <a:pt x="1403" y="2668"/>
                  </a:lnTo>
                  <a:lnTo>
                    <a:pt x="1403" y="2668"/>
                  </a:lnTo>
                  <a:lnTo>
                    <a:pt x="1403" y="2668"/>
                  </a:lnTo>
                  <a:lnTo>
                    <a:pt x="1403" y="2666"/>
                  </a:lnTo>
                  <a:lnTo>
                    <a:pt x="1403" y="2666"/>
                  </a:lnTo>
                  <a:lnTo>
                    <a:pt x="1403" y="2666"/>
                  </a:lnTo>
                  <a:lnTo>
                    <a:pt x="1401" y="2666"/>
                  </a:lnTo>
                  <a:lnTo>
                    <a:pt x="1401" y="2666"/>
                  </a:lnTo>
                  <a:lnTo>
                    <a:pt x="1401" y="2664"/>
                  </a:lnTo>
                  <a:lnTo>
                    <a:pt x="1401" y="2664"/>
                  </a:lnTo>
                  <a:lnTo>
                    <a:pt x="1401" y="2664"/>
                  </a:lnTo>
                  <a:lnTo>
                    <a:pt x="1400" y="2664"/>
                  </a:lnTo>
                  <a:lnTo>
                    <a:pt x="1400" y="2664"/>
                  </a:lnTo>
                  <a:lnTo>
                    <a:pt x="1400" y="2662"/>
                  </a:lnTo>
                  <a:lnTo>
                    <a:pt x="1400" y="2662"/>
                  </a:lnTo>
                  <a:lnTo>
                    <a:pt x="1401" y="2662"/>
                  </a:lnTo>
                  <a:lnTo>
                    <a:pt x="1401" y="2662"/>
                  </a:lnTo>
                  <a:lnTo>
                    <a:pt x="1403" y="2662"/>
                  </a:lnTo>
                  <a:lnTo>
                    <a:pt x="1403" y="2662"/>
                  </a:lnTo>
                  <a:lnTo>
                    <a:pt x="1405" y="2664"/>
                  </a:lnTo>
                  <a:lnTo>
                    <a:pt x="1405" y="2664"/>
                  </a:lnTo>
                  <a:lnTo>
                    <a:pt x="1405" y="2666"/>
                  </a:lnTo>
                  <a:lnTo>
                    <a:pt x="1405" y="2666"/>
                  </a:lnTo>
                  <a:lnTo>
                    <a:pt x="1405" y="2666"/>
                  </a:lnTo>
                  <a:lnTo>
                    <a:pt x="1405" y="2666"/>
                  </a:lnTo>
                  <a:lnTo>
                    <a:pt x="1405" y="2666"/>
                  </a:lnTo>
                  <a:lnTo>
                    <a:pt x="1407" y="2666"/>
                  </a:lnTo>
                  <a:lnTo>
                    <a:pt x="1407" y="2666"/>
                  </a:lnTo>
                  <a:lnTo>
                    <a:pt x="1407" y="2666"/>
                  </a:lnTo>
                  <a:lnTo>
                    <a:pt x="1407" y="2666"/>
                  </a:lnTo>
                  <a:lnTo>
                    <a:pt x="1407" y="2666"/>
                  </a:lnTo>
                  <a:lnTo>
                    <a:pt x="1407" y="2666"/>
                  </a:lnTo>
                  <a:lnTo>
                    <a:pt x="1409" y="2666"/>
                  </a:lnTo>
                  <a:lnTo>
                    <a:pt x="1409" y="2668"/>
                  </a:lnTo>
                  <a:lnTo>
                    <a:pt x="1410" y="2668"/>
                  </a:lnTo>
                  <a:lnTo>
                    <a:pt x="1410" y="2668"/>
                  </a:lnTo>
                  <a:lnTo>
                    <a:pt x="1410" y="2669"/>
                  </a:lnTo>
                  <a:lnTo>
                    <a:pt x="1410" y="2669"/>
                  </a:lnTo>
                  <a:lnTo>
                    <a:pt x="1412" y="2673"/>
                  </a:lnTo>
                  <a:lnTo>
                    <a:pt x="1414" y="2673"/>
                  </a:lnTo>
                  <a:lnTo>
                    <a:pt x="1414" y="2671"/>
                  </a:lnTo>
                  <a:lnTo>
                    <a:pt x="1414" y="2671"/>
                  </a:lnTo>
                  <a:lnTo>
                    <a:pt x="1414" y="2671"/>
                  </a:lnTo>
                  <a:lnTo>
                    <a:pt x="1414" y="2669"/>
                  </a:lnTo>
                  <a:lnTo>
                    <a:pt x="1414" y="2669"/>
                  </a:lnTo>
                  <a:lnTo>
                    <a:pt x="1414" y="2668"/>
                  </a:lnTo>
                  <a:lnTo>
                    <a:pt x="1414" y="2666"/>
                  </a:lnTo>
                  <a:lnTo>
                    <a:pt x="1414" y="2666"/>
                  </a:lnTo>
                  <a:lnTo>
                    <a:pt x="1414" y="2664"/>
                  </a:lnTo>
                  <a:lnTo>
                    <a:pt x="1416" y="2666"/>
                  </a:lnTo>
                  <a:lnTo>
                    <a:pt x="1416" y="2666"/>
                  </a:lnTo>
                  <a:lnTo>
                    <a:pt x="1416" y="2668"/>
                  </a:lnTo>
                  <a:lnTo>
                    <a:pt x="1418" y="2668"/>
                  </a:lnTo>
                  <a:lnTo>
                    <a:pt x="1418" y="2666"/>
                  </a:lnTo>
                  <a:lnTo>
                    <a:pt x="1418" y="2666"/>
                  </a:lnTo>
                  <a:lnTo>
                    <a:pt x="1420" y="2664"/>
                  </a:lnTo>
                  <a:lnTo>
                    <a:pt x="1420" y="2664"/>
                  </a:lnTo>
                  <a:lnTo>
                    <a:pt x="1420" y="2664"/>
                  </a:lnTo>
                  <a:lnTo>
                    <a:pt x="1421" y="2664"/>
                  </a:lnTo>
                  <a:lnTo>
                    <a:pt x="1421" y="2664"/>
                  </a:lnTo>
                  <a:lnTo>
                    <a:pt x="1421" y="2664"/>
                  </a:lnTo>
                  <a:lnTo>
                    <a:pt x="1421" y="2666"/>
                  </a:lnTo>
                  <a:lnTo>
                    <a:pt x="1421" y="2666"/>
                  </a:lnTo>
                  <a:lnTo>
                    <a:pt x="1421" y="2666"/>
                  </a:lnTo>
                  <a:lnTo>
                    <a:pt x="1423" y="2666"/>
                  </a:lnTo>
                  <a:lnTo>
                    <a:pt x="1423" y="2666"/>
                  </a:lnTo>
                  <a:lnTo>
                    <a:pt x="1423" y="2666"/>
                  </a:lnTo>
                  <a:lnTo>
                    <a:pt x="1423" y="2666"/>
                  </a:lnTo>
                  <a:lnTo>
                    <a:pt x="1425" y="2664"/>
                  </a:lnTo>
                  <a:lnTo>
                    <a:pt x="1425" y="2664"/>
                  </a:lnTo>
                  <a:lnTo>
                    <a:pt x="1427" y="2662"/>
                  </a:lnTo>
                  <a:lnTo>
                    <a:pt x="1427" y="2662"/>
                  </a:lnTo>
                  <a:lnTo>
                    <a:pt x="1429" y="2664"/>
                  </a:lnTo>
                  <a:lnTo>
                    <a:pt x="1429" y="2664"/>
                  </a:lnTo>
                  <a:lnTo>
                    <a:pt x="1430" y="2664"/>
                  </a:lnTo>
                  <a:lnTo>
                    <a:pt x="1432" y="2664"/>
                  </a:lnTo>
                  <a:lnTo>
                    <a:pt x="1434" y="2666"/>
                  </a:lnTo>
                  <a:lnTo>
                    <a:pt x="1434" y="2664"/>
                  </a:lnTo>
                  <a:lnTo>
                    <a:pt x="1434" y="2664"/>
                  </a:lnTo>
                  <a:lnTo>
                    <a:pt x="1434" y="2664"/>
                  </a:lnTo>
                  <a:lnTo>
                    <a:pt x="1434" y="2662"/>
                  </a:lnTo>
                  <a:lnTo>
                    <a:pt x="1434" y="2662"/>
                  </a:lnTo>
                  <a:lnTo>
                    <a:pt x="1434" y="2662"/>
                  </a:lnTo>
                  <a:lnTo>
                    <a:pt x="1434" y="2662"/>
                  </a:lnTo>
                  <a:lnTo>
                    <a:pt x="1434" y="2662"/>
                  </a:lnTo>
                  <a:lnTo>
                    <a:pt x="1436" y="2660"/>
                  </a:lnTo>
                  <a:lnTo>
                    <a:pt x="1436" y="2660"/>
                  </a:lnTo>
                  <a:lnTo>
                    <a:pt x="1436" y="2659"/>
                  </a:lnTo>
                  <a:lnTo>
                    <a:pt x="1436" y="2659"/>
                  </a:lnTo>
                  <a:lnTo>
                    <a:pt x="1436" y="2657"/>
                  </a:lnTo>
                  <a:lnTo>
                    <a:pt x="1436" y="2657"/>
                  </a:lnTo>
                  <a:lnTo>
                    <a:pt x="1438" y="2657"/>
                  </a:lnTo>
                  <a:lnTo>
                    <a:pt x="1441" y="2657"/>
                  </a:lnTo>
                  <a:lnTo>
                    <a:pt x="1443" y="2657"/>
                  </a:lnTo>
                  <a:lnTo>
                    <a:pt x="1443" y="2655"/>
                  </a:lnTo>
                  <a:lnTo>
                    <a:pt x="1441" y="2655"/>
                  </a:lnTo>
                  <a:lnTo>
                    <a:pt x="1439" y="2655"/>
                  </a:lnTo>
                  <a:lnTo>
                    <a:pt x="1439" y="2655"/>
                  </a:lnTo>
                  <a:lnTo>
                    <a:pt x="1439" y="2653"/>
                  </a:lnTo>
                  <a:lnTo>
                    <a:pt x="1441" y="2653"/>
                  </a:lnTo>
                  <a:lnTo>
                    <a:pt x="1441" y="2655"/>
                  </a:lnTo>
                  <a:lnTo>
                    <a:pt x="1443" y="2653"/>
                  </a:lnTo>
                  <a:lnTo>
                    <a:pt x="1443" y="2651"/>
                  </a:lnTo>
                  <a:lnTo>
                    <a:pt x="1445" y="2650"/>
                  </a:lnTo>
                  <a:lnTo>
                    <a:pt x="1445" y="2650"/>
                  </a:lnTo>
                  <a:lnTo>
                    <a:pt x="1447" y="2650"/>
                  </a:lnTo>
                  <a:lnTo>
                    <a:pt x="1447" y="2650"/>
                  </a:lnTo>
                  <a:lnTo>
                    <a:pt x="1448" y="2650"/>
                  </a:lnTo>
                  <a:lnTo>
                    <a:pt x="1448" y="2650"/>
                  </a:lnTo>
                  <a:lnTo>
                    <a:pt x="1448" y="2648"/>
                  </a:lnTo>
                  <a:lnTo>
                    <a:pt x="1450" y="2648"/>
                  </a:lnTo>
                  <a:lnTo>
                    <a:pt x="1450" y="2648"/>
                  </a:lnTo>
                  <a:lnTo>
                    <a:pt x="1452" y="2648"/>
                  </a:lnTo>
                  <a:lnTo>
                    <a:pt x="1454" y="2650"/>
                  </a:lnTo>
                  <a:lnTo>
                    <a:pt x="1454" y="2650"/>
                  </a:lnTo>
                  <a:lnTo>
                    <a:pt x="1454" y="2651"/>
                  </a:lnTo>
                  <a:lnTo>
                    <a:pt x="1454" y="2651"/>
                  </a:lnTo>
                  <a:lnTo>
                    <a:pt x="1454" y="2651"/>
                  </a:lnTo>
                  <a:lnTo>
                    <a:pt x="1454" y="2651"/>
                  </a:lnTo>
                  <a:lnTo>
                    <a:pt x="1454" y="2651"/>
                  </a:lnTo>
                  <a:lnTo>
                    <a:pt x="1456" y="2651"/>
                  </a:lnTo>
                  <a:lnTo>
                    <a:pt x="1456" y="2653"/>
                  </a:lnTo>
                  <a:lnTo>
                    <a:pt x="1457" y="2653"/>
                  </a:lnTo>
                  <a:lnTo>
                    <a:pt x="1457" y="2653"/>
                  </a:lnTo>
                  <a:lnTo>
                    <a:pt x="1457" y="2655"/>
                  </a:lnTo>
                  <a:lnTo>
                    <a:pt x="1456" y="2657"/>
                  </a:lnTo>
                  <a:lnTo>
                    <a:pt x="1457" y="2657"/>
                  </a:lnTo>
                  <a:lnTo>
                    <a:pt x="1457" y="2659"/>
                  </a:lnTo>
                  <a:lnTo>
                    <a:pt x="1457" y="2657"/>
                  </a:lnTo>
                  <a:lnTo>
                    <a:pt x="1457" y="2657"/>
                  </a:lnTo>
                  <a:lnTo>
                    <a:pt x="1459" y="2657"/>
                  </a:lnTo>
                  <a:lnTo>
                    <a:pt x="1461" y="2655"/>
                  </a:lnTo>
                  <a:lnTo>
                    <a:pt x="1461" y="2655"/>
                  </a:lnTo>
                  <a:lnTo>
                    <a:pt x="1461" y="2657"/>
                  </a:lnTo>
                  <a:lnTo>
                    <a:pt x="1461" y="2655"/>
                  </a:lnTo>
                  <a:lnTo>
                    <a:pt x="1459" y="2653"/>
                  </a:lnTo>
                  <a:lnTo>
                    <a:pt x="1459" y="2651"/>
                  </a:lnTo>
                  <a:lnTo>
                    <a:pt x="1459" y="2651"/>
                  </a:lnTo>
                  <a:lnTo>
                    <a:pt x="1459" y="2651"/>
                  </a:lnTo>
                  <a:lnTo>
                    <a:pt x="1459" y="2651"/>
                  </a:lnTo>
                  <a:lnTo>
                    <a:pt x="1459" y="2650"/>
                  </a:lnTo>
                  <a:lnTo>
                    <a:pt x="1459" y="2648"/>
                  </a:lnTo>
                  <a:lnTo>
                    <a:pt x="1459" y="2648"/>
                  </a:lnTo>
                  <a:lnTo>
                    <a:pt x="1459" y="2648"/>
                  </a:lnTo>
                  <a:lnTo>
                    <a:pt x="1457" y="2648"/>
                  </a:lnTo>
                  <a:lnTo>
                    <a:pt x="1456" y="2648"/>
                  </a:lnTo>
                  <a:lnTo>
                    <a:pt x="1456" y="2648"/>
                  </a:lnTo>
                  <a:lnTo>
                    <a:pt x="1454" y="2648"/>
                  </a:lnTo>
                  <a:lnTo>
                    <a:pt x="1454" y="2648"/>
                  </a:lnTo>
                  <a:lnTo>
                    <a:pt x="1454" y="2648"/>
                  </a:lnTo>
                  <a:lnTo>
                    <a:pt x="1456" y="2646"/>
                  </a:lnTo>
                  <a:lnTo>
                    <a:pt x="1456" y="2646"/>
                  </a:lnTo>
                  <a:lnTo>
                    <a:pt x="1457" y="2646"/>
                  </a:lnTo>
                  <a:lnTo>
                    <a:pt x="1457" y="2646"/>
                  </a:lnTo>
                  <a:lnTo>
                    <a:pt x="1457" y="2644"/>
                  </a:lnTo>
                  <a:lnTo>
                    <a:pt x="1459" y="2644"/>
                  </a:lnTo>
                  <a:lnTo>
                    <a:pt x="1459" y="2644"/>
                  </a:lnTo>
                  <a:lnTo>
                    <a:pt x="1457" y="2642"/>
                  </a:lnTo>
                  <a:lnTo>
                    <a:pt x="1456" y="2641"/>
                  </a:lnTo>
                  <a:lnTo>
                    <a:pt x="1456" y="2641"/>
                  </a:lnTo>
                  <a:lnTo>
                    <a:pt x="1454" y="2639"/>
                  </a:lnTo>
                  <a:lnTo>
                    <a:pt x="1454" y="2639"/>
                  </a:lnTo>
                  <a:lnTo>
                    <a:pt x="1456" y="2639"/>
                  </a:lnTo>
                  <a:lnTo>
                    <a:pt x="1456" y="2639"/>
                  </a:lnTo>
                  <a:lnTo>
                    <a:pt x="1456" y="2639"/>
                  </a:lnTo>
                  <a:lnTo>
                    <a:pt x="1456" y="2637"/>
                  </a:lnTo>
                  <a:lnTo>
                    <a:pt x="1456" y="2637"/>
                  </a:lnTo>
                  <a:lnTo>
                    <a:pt x="1456" y="2637"/>
                  </a:lnTo>
                  <a:lnTo>
                    <a:pt x="1456" y="2637"/>
                  </a:lnTo>
                  <a:lnTo>
                    <a:pt x="1457" y="2637"/>
                  </a:lnTo>
                  <a:lnTo>
                    <a:pt x="1457" y="2637"/>
                  </a:lnTo>
                  <a:lnTo>
                    <a:pt x="1457" y="2635"/>
                  </a:lnTo>
                  <a:lnTo>
                    <a:pt x="1459" y="2637"/>
                  </a:lnTo>
                  <a:lnTo>
                    <a:pt x="1461" y="2639"/>
                  </a:lnTo>
                  <a:lnTo>
                    <a:pt x="1461" y="2639"/>
                  </a:lnTo>
                  <a:lnTo>
                    <a:pt x="1463" y="2641"/>
                  </a:lnTo>
                  <a:lnTo>
                    <a:pt x="1463" y="2641"/>
                  </a:lnTo>
                  <a:lnTo>
                    <a:pt x="1463" y="2641"/>
                  </a:lnTo>
                  <a:lnTo>
                    <a:pt x="1463" y="2641"/>
                  </a:lnTo>
                  <a:lnTo>
                    <a:pt x="1463" y="2639"/>
                  </a:lnTo>
                  <a:lnTo>
                    <a:pt x="1463" y="2637"/>
                  </a:lnTo>
                  <a:lnTo>
                    <a:pt x="1461" y="2635"/>
                  </a:lnTo>
                  <a:lnTo>
                    <a:pt x="1463" y="2637"/>
                  </a:lnTo>
                  <a:lnTo>
                    <a:pt x="1463" y="2637"/>
                  </a:lnTo>
                  <a:lnTo>
                    <a:pt x="1465" y="2639"/>
                  </a:lnTo>
                  <a:lnTo>
                    <a:pt x="1465" y="2641"/>
                  </a:lnTo>
                  <a:lnTo>
                    <a:pt x="1466" y="2639"/>
                  </a:lnTo>
                  <a:lnTo>
                    <a:pt x="1465" y="2639"/>
                  </a:lnTo>
                  <a:lnTo>
                    <a:pt x="1465" y="2637"/>
                  </a:lnTo>
                  <a:lnTo>
                    <a:pt x="1463" y="2635"/>
                  </a:lnTo>
                  <a:lnTo>
                    <a:pt x="1465" y="2635"/>
                  </a:lnTo>
                  <a:lnTo>
                    <a:pt x="1465" y="2635"/>
                  </a:lnTo>
                  <a:lnTo>
                    <a:pt x="1466" y="2637"/>
                  </a:lnTo>
                  <a:lnTo>
                    <a:pt x="1466" y="2637"/>
                  </a:lnTo>
                  <a:lnTo>
                    <a:pt x="1466" y="2637"/>
                  </a:lnTo>
                  <a:lnTo>
                    <a:pt x="1466" y="2635"/>
                  </a:lnTo>
                  <a:lnTo>
                    <a:pt x="1466" y="2633"/>
                  </a:lnTo>
                  <a:lnTo>
                    <a:pt x="1466" y="2635"/>
                  </a:lnTo>
                  <a:lnTo>
                    <a:pt x="1468" y="2635"/>
                  </a:lnTo>
                  <a:lnTo>
                    <a:pt x="1468" y="2637"/>
                  </a:lnTo>
                  <a:lnTo>
                    <a:pt x="1468" y="2639"/>
                  </a:lnTo>
                  <a:lnTo>
                    <a:pt x="1468" y="2639"/>
                  </a:lnTo>
                  <a:lnTo>
                    <a:pt x="1468" y="2639"/>
                  </a:lnTo>
                  <a:lnTo>
                    <a:pt x="1470" y="2639"/>
                  </a:lnTo>
                  <a:lnTo>
                    <a:pt x="1470" y="2637"/>
                  </a:lnTo>
                  <a:lnTo>
                    <a:pt x="1470" y="2637"/>
                  </a:lnTo>
                  <a:lnTo>
                    <a:pt x="1468" y="2635"/>
                  </a:lnTo>
                  <a:lnTo>
                    <a:pt x="1468" y="2635"/>
                  </a:lnTo>
                  <a:lnTo>
                    <a:pt x="1470" y="2635"/>
                  </a:lnTo>
                  <a:lnTo>
                    <a:pt x="1472" y="2633"/>
                  </a:lnTo>
                  <a:lnTo>
                    <a:pt x="1474" y="2632"/>
                  </a:lnTo>
                  <a:lnTo>
                    <a:pt x="1474" y="2632"/>
                  </a:lnTo>
                  <a:lnTo>
                    <a:pt x="1474" y="2632"/>
                  </a:lnTo>
                  <a:lnTo>
                    <a:pt x="1474" y="2632"/>
                  </a:lnTo>
                  <a:lnTo>
                    <a:pt x="1475" y="2632"/>
                  </a:lnTo>
                  <a:lnTo>
                    <a:pt x="1475" y="2632"/>
                  </a:lnTo>
                  <a:lnTo>
                    <a:pt x="1475" y="2633"/>
                  </a:lnTo>
                  <a:lnTo>
                    <a:pt x="1477" y="2633"/>
                  </a:lnTo>
                  <a:lnTo>
                    <a:pt x="1477" y="2633"/>
                  </a:lnTo>
                  <a:lnTo>
                    <a:pt x="1477" y="2633"/>
                  </a:lnTo>
                  <a:lnTo>
                    <a:pt x="1477" y="2630"/>
                  </a:lnTo>
                  <a:lnTo>
                    <a:pt x="1477" y="2628"/>
                  </a:lnTo>
                  <a:lnTo>
                    <a:pt x="1477" y="2628"/>
                  </a:lnTo>
                  <a:lnTo>
                    <a:pt x="1475" y="2626"/>
                  </a:lnTo>
                  <a:lnTo>
                    <a:pt x="1475" y="2626"/>
                  </a:lnTo>
                  <a:lnTo>
                    <a:pt x="1475" y="2626"/>
                  </a:lnTo>
                  <a:lnTo>
                    <a:pt x="1475" y="2626"/>
                  </a:lnTo>
                  <a:lnTo>
                    <a:pt x="1475" y="2624"/>
                  </a:lnTo>
                  <a:lnTo>
                    <a:pt x="1477" y="2624"/>
                  </a:lnTo>
                  <a:lnTo>
                    <a:pt x="1477" y="2623"/>
                  </a:lnTo>
                  <a:lnTo>
                    <a:pt x="1479" y="2621"/>
                  </a:lnTo>
                  <a:lnTo>
                    <a:pt x="1479" y="2621"/>
                  </a:lnTo>
                  <a:lnTo>
                    <a:pt x="1481" y="2621"/>
                  </a:lnTo>
                  <a:lnTo>
                    <a:pt x="1479" y="2623"/>
                  </a:lnTo>
                  <a:lnTo>
                    <a:pt x="1481" y="2624"/>
                  </a:lnTo>
                  <a:lnTo>
                    <a:pt x="1483" y="2624"/>
                  </a:lnTo>
                  <a:lnTo>
                    <a:pt x="1485" y="2626"/>
                  </a:lnTo>
                  <a:lnTo>
                    <a:pt x="1485" y="2626"/>
                  </a:lnTo>
                  <a:lnTo>
                    <a:pt x="1485" y="2626"/>
                  </a:lnTo>
                  <a:lnTo>
                    <a:pt x="1486" y="2628"/>
                  </a:lnTo>
                  <a:lnTo>
                    <a:pt x="1486" y="2626"/>
                  </a:lnTo>
                  <a:lnTo>
                    <a:pt x="1488" y="2626"/>
                  </a:lnTo>
                  <a:lnTo>
                    <a:pt x="1486" y="2626"/>
                  </a:lnTo>
                  <a:lnTo>
                    <a:pt x="1485" y="2624"/>
                  </a:lnTo>
                  <a:lnTo>
                    <a:pt x="1483" y="2621"/>
                  </a:lnTo>
                  <a:lnTo>
                    <a:pt x="1483" y="2621"/>
                  </a:lnTo>
                  <a:lnTo>
                    <a:pt x="1474" y="2615"/>
                  </a:lnTo>
                  <a:lnTo>
                    <a:pt x="1470" y="2614"/>
                  </a:lnTo>
                  <a:lnTo>
                    <a:pt x="1468" y="2612"/>
                  </a:lnTo>
                  <a:lnTo>
                    <a:pt x="1466" y="2610"/>
                  </a:lnTo>
                  <a:lnTo>
                    <a:pt x="1465" y="2610"/>
                  </a:lnTo>
                  <a:lnTo>
                    <a:pt x="1465" y="2610"/>
                  </a:lnTo>
                  <a:lnTo>
                    <a:pt x="1463" y="2610"/>
                  </a:lnTo>
                  <a:lnTo>
                    <a:pt x="1459" y="2608"/>
                  </a:lnTo>
                  <a:lnTo>
                    <a:pt x="1459" y="2606"/>
                  </a:lnTo>
                  <a:lnTo>
                    <a:pt x="1457" y="2606"/>
                  </a:lnTo>
                  <a:lnTo>
                    <a:pt x="1456" y="2604"/>
                  </a:lnTo>
                  <a:lnTo>
                    <a:pt x="1450" y="2604"/>
                  </a:lnTo>
                  <a:lnTo>
                    <a:pt x="1448" y="2604"/>
                  </a:lnTo>
                  <a:lnTo>
                    <a:pt x="1450" y="2603"/>
                  </a:lnTo>
                  <a:lnTo>
                    <a:pt x="1450" y="2603"/>
                  </a:lnTo>
                  <a:lnTo>
                    <a:pt x="1448" y="2601"/>
                  </a:lnTo>
                  <a:lnTo>
                    <a:pt x="1448" y="2599"/>
                  </a:lnTo>
                  <a:lnTo>
                    <a:pt x="1448" y="2599"/>
                  </a:lnTo>
                  <a:lnTo>
                    <a:pt x="1447" y="2597"/>
                  </a:lnTo>
                  <a:lnTo>
                    <a:pt x="1447" y="2597"/>
                  </a:lnTo>
                  <a:lnTo>
                    <a:pt x="1445" y="2597"/>
                  </a:lnTo>
                  <a:lnTo>
                    <a:pt x="1447" y="2595"/>
                  </a:lnTo>
                  <a:lnTo>
                    <a:pt x="1447" y="2592"/>
                  </a:lnTo>
                  <a:lnTo>
                    <a:pt x="1450" y="2590"/>
                  </a:lnTo>
                  <a:lnTo>
                    <a:pt x="1454" y="2590"/>
                  </a:lnTo>
                  <a:lnTo>
                    <a:pt x="1456" y="2590"/>
                  </a:lnTo>
                  <a:lnTo>
                    <a:pt x="1457" y="2592"/>
                  </a:lnTo>
                  <a:lnTo>
                    <a:pt x="1457" y="2592"/>
                  </a:lnTo>
                  <a:lnTo>
                    <a:pt x="1459" y="2595"/>
                  </a:lnTo>
                  <a:lnTo>
                    <a:pt x="1461" y="2595"/>
                  </a:lnTo>
                  <a:lnTo>
                    <a:pt x="1468" y="2594"/>
                  </a:lnTo>
                  <a:lnTo>
                    <a:pt x="1470" y="2594"/>
                  </a:lnTo>
                  <a:lnTo>
                    <a:pt x="1472" y="2590"/>
                  </a:lnTo>
                  <a:lnTo>
                    <a:pt x="1457" y="2565"/>
                  </a:lnTo>
                  <a:lnTo>
                    <a:pt x="1450" y="2545"/>
                  </a:lnTo>
                  <a:lnTo>
                    <a:pt x="1448" y="2543"/>
                  </a:lnTo>
                  <a:lnTo>
                    <a:pt x="1448" y="2543"/>
                  </a:lnTo>
                  <a:lnTo>
                    <a:pt x="1448" y="2541"/>
                  </a:lnTo>
                  <a:lnTo>
                    <a:pt x="1447" y="2541"/>
                  </a:lnTo>
                  <a:lnTo>
                    <a:pt x="1445" y="2541"/>
                  </a:lnTo>
                  <a:lnTo>
                    <a:pt x="1443" y="2539"/>
                  </a:lnTo>
                  <a:lnTo>
                    <a:pt x="1439" y="2536"/>
                  </a:lnTo>
                  <a:lnTo>
                    <a:pt x="1439" y="2536"/>
                  </a:lnTo>
                  <a:lnTo>
                    <a:pt x="1430" y="2520"/>
                  </a:lnTo>
                  <a:lnTo>
                    <a:pt x="1429" y="2518"/>
                  </a:lnTo>
                  <a:lnTo>
                    <a:pt x="1425" y="2516"/>
                  </a:lnTo>
                  <a:lnTo>
                    <a:pt x="1405" y="2516"/>
                  </a:lnTo>
                  <a:lnTo>
                    <a:pt x="1394" y="2511"/>
                  </a:lnTo>
                  <a:lnTo>
                    <a:pt x="1392" y="2511"/>
                  </a:lnTo>
                  <a:lnTo>
                    <a:pt x="1392" y="2512"/>
                  </a:lnTo>
                  <a:lnTo>
                    <a:pt x="1391" y="2512"/>
                  </a:lnTo>
                  <a:lnTo>
                    <a:pt x="1391" y="2518"/>
                  </a:lnTo>
                  <a:lnTo>
                    <a:pt x="1391" y="2521"/>
                  </a:lnTo>
                  <a:lnTo>
                    <a:pt x="1391" y="2521"/>
                  </a:lnTo>
                  <a:lnTo>
                    <a:pt x="1391" y="2523"/>
                  </a:lnTo>
                  <a:lnTo>
                    <a:pt x="1382" y="2516"/>
                  </a:lnTo>
                  <a:lnTo>
                    <a:pt x="1380" y="2514"/>
                  </a:lnTo>
                  <a:lnTo>
                    <a:pt x="1378" y="2512"/>
                  </a:lnTo>
                  <a:lnTo>
                    <a:pt x="1378" y="2512"/>
                  </a:lnTo>
                  <a:lnTo>
                    <a:pt x="1378" y="2511"/>
                  </a:lnTo>
                  <a:lnTo>
                    <a:pt x="1378" y="2511"/>
                  </a:lnTo>
                  <a:lnTo>
                    <a:pt x="1380" y="2509"/>
                  </a:lnTo>
                  <a:lnTo>
                    <a:pt x="1380" y="2509"/>
                  </a:lnTo>
                  <a:lnTo>
                    <a:pt x="1380" y="2509"/>
                  </a:lnTo>
                  <a:lnTo>
                    <a:pt x="1380" y="2509"/>
                  </a:lnTo>
                  <a:lnTo>
                    <a:pt x="1380" y="2509"/>
                  </a:lnTo>
                  <a:lnTo>
                    <a:pt x="1378" y="2505"/>
                  </a:lnTo>
                  <a:lnTo>
                    <a:pt x="1374" y="2502"/>
                  </a:lnTo>
                  <a:lnTo>
                    <a:pt x="1374" y="2500"/>
                  </a:lnTo>
                  <a:lnTo>
                    <a:pt x="1374" y="2500"/>
                  </a:lnTo>
                  <a:lnTo>
                    <a:pt x="1378" y="2496"/>
                  </a:lnTo>
                  <a:lnTo>
                    <a:pt x="1382" y="2494"/>
                  </a:lnTo>
                  <a:lnTo>
                    <a:pt x="1382" y="2494"/>
                  </a:lnTo>
                  <a:lnTo>
                    <a:pt x="1380" y="2492"/>
                  </a:lnTo>
                  <a:lnTo>
                    <a:pt x="1378" y="2492"/>
                  </a:lnTo>
                  <a:lnTo>
                    <a:pt x="1378" y="2491"/>
                  </a:lnTo>
                  <a:lnTo>
                    <a:pt x="1378" y="2491"/>
                  </a:lnTo>
                  <a:lnTo>
                    <a:pt x="1378" y="2489"/>
                  </a:lnTo>
                  <a:lnTo>
                    <a:pt x="1378" y="2487"/>
                  </a:lnTo>
                  <a:lnTo>
                    <a:pt x="1378" y="2485"/>
                  </a:lnTo>
                  <a:lnTo>
                    <a:pt x="1378" y="2485"/>
                  </a:lnTo>
                  <a:lnTo>
                    <a:pt x="1376" y="2483"/>
                  </a:lnTo>
                  <a:lnTo>
                    <a:pt x="1376" y="2483"/>
                  </a:lnTo>
                  <a:lnTo>
                    <a:pt x="1376" y="2483"/>
                  </a:lnTo>
                  <a:lnTo>
                    <a:pt x="1376" y="2482"/>
                  </a:lnTo>
                  <a:lnTo>
                    <a:pt x="1376" y="2482"/>
                  </a:lnTo>
                  <a:lnTo>
                    <a:pt x="1378" y="2480"/>
                  </a:lnTo>
                  <a:lnTo>
                    <a:pt x="1378" y="2480"/>
                  </a:lnTo>
                  <a:lnTo>
                    <a:pt x="1378" y="2480"/>
                  </a:lnTo>
                  <a:lnTo>
                    <a:pt x="1376" y="2478"/>
                  </a:lnTo>
                  <a:lnTo>
                    <a:pt x="1376" y="2478"/>
                  </a:lnTo>
                  <a:lnTo>
                    <a:pt x="1371" y="2476"/>
                  </a:lnTo>
                  <a:lnTo>
                    <a:pt x="1358" y="2473"/>
                  </a:lnTo>
                  <a:lnTo>
                    <a:pt x="1345" y="2467"/>
                  </a:lnTo>
                  <a:lnTo>
                    <a:pt x="1345" y="2467"/>
                  </a:lnTo>
                  <a:lnTo>
                    <a:pt x="1345" y="2467"/>
                  </a:lnTo>
                  <a:lnTo>
                    <a:pt x="1345" y="2467"/>
                  </a:lnTo>
                  <a:lnTo>
                    <a:pt x="1345" y="2467"/>
                  </a:lnTo>
                  <a:lnTo>
                    <a:pt x="1353" y="2449"/>
                  </a:lnTo>
                  <a:lnTo>
                    <a:pt x="1360" y="2429"/>
                  </a:lnTo>
                  <a:lnTo>
                    <a:pt x="1362" y="2427"/>
                  </a:lnTo>
                  <a:lnTo>
                    <a:pt x="1362" y="2427"/>
                  </a:lnTo>
                  <a:lnTo>
                    <a:pt x="1367" y="2426"/>
                  </a:lnTo>
                  <a:lnTo>
                    <a:pt x="1367" y="2424"/>
                  </a:lnTo>
                  <a:lnTo>
                    <a:pt x="1369" y="2424"/>
                  </a:lnTo>
                  <a:lnTo>
                    <a:pt x="1371" y="2420"/>
                  </a:lnTo>
                  <a:lnTo>
                    <a:pt x="1373" y="2417"/>
                  </a:lnTo>
                  <a:lnTo>
                    <a:pt x="1374" y="2411"/>
                  </a:lnTo>
                  <a:lnTo>
                    <a:pt x="1373" y="2408"/>
                  </a:lnTo>
                  <a:lnTo>
                    <a:pt x="1371" y="2404"/>
                  </a:lnTo>
                  <a:lnTo>
                    <a:pt x="1364" y="2399"/>
                  </a:lnTo>
                  <a:lnTo>
                    <a:pt x="1360" y="2399"/>
                  </a:lnTo>
                  <a:lnTo>
                    <a:pt x="1364" y="2379"/>
                  </a:lnTo>
                  <a:lnTo>
                    <a:pt x="1367" y="2361"/>
                  </a:lnTo>
                  <a:lnTo>
                    <a:pt x="1369" y="2357"/>
                  </a:lnTo>
                  <a:lnTo>
                    <a:pt x="1371" y="2355"/>
                  </a:lnTo>
                  <a:lnTo>
                    <a:pt x="1382" y="2350"/>
                  </a:lnTo>
                  <a:lnTo>
                    <a:pt x="1383" y="2348"/>
                  </a:lnTo>
                  <a:lnTo>
                    <a:pt x="1387" y="2343"/>
                  </a:lnTo>
                  <a:lnTo>
                    <a:pt x="1389" y="2341"/>
                  </a:lnTo>
                  <a:lnTo>
                    <a:pt x="1389" y="2337"/>
                  </a:lnTo>
                  <a:lnTo>
                    <a:pt x="1385" y="2334"/>
                  </a:lnTo>
                  <a:lnTo>
                    <a:pt x="1385" y="2332"/>
                  </a:lnTo>
                  <a:lnTo>
                    <a:pt x="1385" y="2332"/>
                  </a:lnTo>
                  <a:lnTo>
                    <a:pt x="1387" y="2330"/>
                  </a:lnTo>
                  <a:lnTo>
                    <a:pt x="1389" y="2328"/>
                  </a:lnTo>
                  <a:lnTo>
                    <a:pt x="1387" y="2326"/>
                  </a:lnTo>
                  <a:lnTo>
                    <a:pt x="1387" y="2326"/>
                  </a:lnTo>
                  <a:lnTo>
                    <a:pt x="1387" y="2324"/>
                  </a:lnTo>
                  <a:lnTo>
                    <a:pt x="1387" y="2323"/>
                  </a:lnTo>
                  <a:lnTo>
                    <a:pt x="1389" y="2323"/>
                  </a:lnTo>
                  <a:lnTo>
                    <a:pt x="1392" y="2321"/>
                  </a:lnTo>
                  <a:lnTo>
                    <a:pt x="1392" y="2321"/>
                  </a:lnTo>
                  <a:lnTo>
                    <a:pt x="1394" y="2317"/>
                  </a:lnTo>
                  <a:lnTo>
                    <a:pt x="1394" y="2317"/>
                  </a:lnTo>
                  <a:lnTo>
                    <a:pt x="1396" y="2314"/>
                  </a:lnTo>
                  <a:lnTo>
                    <a:pt x="1398" y="2312"/>
                  </a:lnTo>
                  <a:lnTo>
                    <a:pt x="1400" y="2312"/>
                  </a:lnTo>
                  <a:lnTo>
                    <a:pt x="1401" y="2312"/>
                  </a:lnTo>
                  <a:lnTo>
                    <a:pt x="1403" y="2312"/>
                  </a:lnTo>
                  <a:lnTo>
                    <a:pt x="1407" y="2317"/>
                  </a:lnTo>
                  <a:lnTo>
                    <a:pt x="1409" y="2317"/>
                  </a:lnTo>
                  <a:lnTo>
                    <a:pt x="1409" y="2319"/>
                  </a:lnTo>
                  <a:lnTo>
                    <a:pt x="1410" y="2319"/>
                  </a:lnTo>
                  <a:lnTo>
                    <a:pt x="1410" y="2321"/>
                  </a:lnTo>
                  <a:lnTo>
                    <a:pt x="1410" y="2321"/>
                  </a:lnTo>
                  <a:lnTo>
                    <a:pt x="1412" y="2321"/>
                  </a:lnTo>
                  <a:lnTo>
                    <a:pt x="1412" y="2321"/>
                  </a:lnTo>
                  <a:lnTo>
                    <a:pt x="1414" y="2324"/>
                  </a:lnTo>
                  <a:lnTo>
                    <a:pt x="1416" y="2326"/>
                  </a:lnTo>
                  <a:lnTo>
                    <a:pt x="1418" y="2328"/>
                  </a:lnTo>
                  <a:lnTo>
                    <a:pt x="1420" y="2330"/>
                  </a:lnTo>
                  <a:lnTo>
                    <a:pt x="1421" y="2332"/>
                  </a:lnTo>
                  <a:lnTo>
                    <a:pt x="1421" y="2334"/>
                  </a:lnTo>
                  <a:lnTo>
                    <a:pt x="1423" y="2334"/>
                  </a:lnTo>
                  <a:lnTo>
                    <a:pt x="1423" y="2335"/>
                  </a:lnTo>
                  <a:lnTo>
                    <a:pt x="1423" y="2337"/>
                  </a:lnTo>
                  <a:lnTo>
                    <a:pt x="1425" y="2339"/>
                  </a:lnTo>
                  <a:lnTo>
                    <a:pt x="1427" y="2341"/>
                  </a:lnTo>
                  <a:lnTo>
                    <a:pt x="1427" y="2343"/>
                  </a:lnTo>
                  <a:lnTo>
                    <a:pt x="1429" y="2344"/>
                  </a:lnTo>
                  <a:lnTo>
                    <a:pt x="1429" y="2346"/>
                  </a:lnTo>
                  <a:lnTo>
                    <a:pt x="1429" y="2348"/>
                  </a:lnTo>
                  <a:lnTo>
                    <a:pt x="1429" y="2350"/>
                  </a:lnTo>
                  <a:lnTo>
                    <a:pt x="1430" y="2350"/>
                  </a:lnTo>
                  <a:lnTo>
                    <a:pt x="1430" y="2350"/>
                  </a:lnTo>
                  <a:lnTo>
                    <a:pt x="1432" y="2352"/>
                  </a:lnTo>
                  <a:lnTo>
                    <a:pt x="1432" y="2353"/>
                  </a:lnTo>
                  <a:lnTo>
                    <a:pt x="1434" y="2355"/>
                  </a:lnTo>
                  <a:lnTo>
                    <a:pt x="1434" y="2357"/>
                  </a:lnTo>
                  <a:lnTo>
                    <a:pt x="1436" y="2357"/>
                  </a:lnTo>
                  <a:lnTo>
                    <a:pt x="1438" y="2357"/>
                  </a:lnTo>
                  <a:lnTo>
                    <a:pt x="1438" y="2357"/>
                  </a:lnTo>
                  <a:lnTo>
                    <a:pt x="1439" y="2359"/>
                  </a:lnTo>
                  <a:lnTo>
                    <a:pt x="1443" y="2361"/>
                  </a:lnTo>
                  <a:lnTo>
                    <a:pt x="1443" y="2361"/>
                  </a:lnTo>
                  <a:lnTo>
                    <a:pt x="1445" y="2361"/>
                  </a:lnTo>
                  <a:lnTo>
                    <a:pt x="1445" y="2359"/>
                  </a:lnTo>
                  <a:lnTo>
                    <a:pt x="1447" y="2359"/>
                  </a:lnTo>
                  <a:lnTo>
                    <a:pt x="1456" y="2355"/>
                  </a:lnTo>
                  <a:lnTo>
                    <a:pt x="1461" y="2352"/>
                  </a:lnTo>
                  <a:lnTo>
                    <a:pt x="1465" y="2348"/>
                  </a:lnTo>
                  <a:lnTo>
                    <a:pt x="1466" y="2346"/>
                  </a:lnTo>
                  <a:lnTo>
                    <a:pt x="1466" y="2344"/>
                  </a:lnTo>
                  <a:lnTo>
                    <a:pt x="1466" y="2344"/>
                  </a:lnTo>
                  <a:lnTo>
                    <a:pt x="1466" y="2341"/>
                  </a:lnTo>
                  <a:lnTo>
                    <a:pt x="1465" y="2339"/>
                  </a:lnTo>
                  <a:lnTo>
                    <a:pt x="1465" y="2339"/>
                  </a:lnTo>
                  <a:lnTo>
                    <a:pt x="1461" y="2337"/>
                  </a:lnTo>
                  <a:lnTo>
                    <a:pt x="1461" y="2335"/>
                  </a:lnTo>
                  <a:lnTo>
                    <a:pt x="1461" y="2334"/>
                  </a:lnTo>
                  <a:lnTo>
                    <a:pt x="1461" y="2330"/>
                  </a:lnTo>
                  <a:lnTo>
                    <a:pt x="1459" y="2326"/>
                  </a:lnTo>
                  <a:lnTo>
                    <a:pt x="1457" y="2321"/>
                  </a:lnTo>
                  <a:lnTo>
                    <a:pt x="1456" y="2310"/>
                  </a:lnTo>
                  <a:lnTo>
                    <a:pt x="1456" y="2303"/>
                  </a:lnTo>
                  <a:lnTo>
                    <a:pt x="1456" y="2301"/>
                  </a:lnTo>
                  <a:lnTo>
                    <a:pt x="1454" y="2299"/>
                  </a:lnTo>
                  <a:lnTo>
                    <a:pt x="1452" y="2299"/>
                  </a:lnTo>
                  <a:lnTo>
                    <a:pt x="1450" y="2297"/>
                  </a:lnTo>
                  <a:lnTo>
                    <a:pt x="1450" y="2297"/>
                  </a:lnTo>
                  <a:lnTo>
                    <a:pt x="1452" y="2296"/>
                  </a:lnTo>
                  <a:lnTo>
                    <a:pt x="1452" y="2296"/>
                  </a:lnTo>
                  <a:lnTo>
                    <a:pt x="1459" y="2299"/>
                  </a:lnTo>
                  <a:lnTo>
                    <a:pt x="1461" y="2301"/>
                  </a:lnTo>
                  <a:lnTo>
                    <a:pt x="1463" y="2299"/>
                  </a:lnTo>
                  <a:lnTo>
                    <a:pt x="1472" y="2294"/>
                  </a:lnTo>
                  <a:lnTo>
                    <a:pt x="1477" y="2287"/>
                  </a:lnTo>
                  <a:lnTo>
                    <a:pt x="1479" y="2285"/>
                  </a:lnTo>
                  <a:lnTo>
                    <a:pt x="1486" y="2283"/>
                  </a:lnTo>
                  <a:lnTo>
                    <a:pt x="1490" y="2281"/>
                  </a:lnTo>
                  <a:lnTo>
                    <a:pt x="1492" y="2279"/>
                  </a:lnTo>
                  <a:lnTo>
                    <a:pt x="1494" y="2278"/>
                  </a:lnTo>
                  <a:lnTo>
                    <a:pt x="1492" y="2276"/>
                  </a:lnTo>
                  <a:lnTo>
                    <a:pt x="1490" y="2272"/>
                  </a:lnTo>
                  <a:lnTo>
                    <a:pt x="1490" y="2270"/>
                  </a:lnTo>
                  <a:lnTo>
                    <a:pt x="1490" y="2268"/>
                  </a:lnTo>
                  <a:lnTo>
                    <a:pt x="1492" y="2267"/>
                  </a:lnTo>
                  <a:lnTo>
                    <a:pt x="1492" y="2265"/>
                  </a:lnTo>
                  <a:lnTo>
                    <a:pt x="1492" y="2263"/>
                  </a:lnTo>
                  <a:lnTo>
                    <a:pt x="1492" y="2261"/>
                  </a:lnTo>
                  <a:lnTo>
                    <a:pt x="1494" y="2259"/>
                  </a:lnTo>
                  <a:lnTo>
                    <a:pt x="1494" y="2259"/>
                  </a:lnTo>
                  <a:lnTo>
                    <a:pt x="1495" y="2259"/>
                  </a:lnTo>
                  <a:lnTo>
                    <a:pt x="1499" y="2259"/>
                  </a:lnTo>
                  <a:lnTo>
                    <a:pt x="1512" y="2259"/>
                  </a:lnTo>
                  <a:lnTo>
                    <a:pt x="1512" y="2259"/>
                  </a:lnTo>
                  <a:lnTo>
                    <a:pt x="1513" y="2256"/>
                  </a:lnTo>
                  <a:lnTo>
                    <a:pt x="1521" y="2250"/>
                  </a:lnTo>
                  <a:lnTo>
                    <a:pt x="1524" y="2249"/>
                  </a:lnTo>
                  <a:lnTo>
                    <a:pt x="1533" y="2247"/>
                  </a:lnTo>
                  <a:lnTo>
                    <a:pt x="1539" y="2243"/>
                  </a:lnTo>
                  <a:lnTo>
                    <a:pt x="1539" y="2243"/>
                  </a:lnTo>
                  <a:lnTo>
                    <a:pt x="1539" y="2243"/>
                  </a:lnTo>
                  <a:lnTo>
                    <a:pt x="1539" y="2241"/>
                  </a:lnTo>
                  <a:lnTo>
                    <a:pt x="1539" y="2240"/>
                  </a:lnTo>
                  <a:lnTo>
                    <a:pt x="1539" y="2238"/>
                  </a:lnTo>
                  <a:lnTo>
                    <a:pt x="1539" y="2238"/>
                  </a:lnTo>
                  <a:lnTo>
                    <a:pt x="1540" y="2238"/>
                  </a:lnTo>
                  <a:lnTo>
                    <a:pt x="1540" y="2236"/>
                  </a:lnTo>
                  <a:lnTo>
                    <a:pt x="1540" y="2236"/>
                  </a:lnTo>
                  <a:lnTo>
                    <a:pt x="1540" y="2236"/>
                  </a:lnTo>
                  <a:lnTo>
                    <a:pt x="1540" y="2234"/>
                  </a:lnTo>
                  <a:lnTo>
                    <a:pt x="1540" y="2234"/>
                  </a:lnTo>
                  <a:lnTo>
                    <a:pt x="1540" y="2234"/>
                  </a:lnTo>
                  <a:lnTo>
                    <a:pt x="1544" y="2234"/>
                  </a:lnTo>
                  <a:lnTo>
                    <a:pt x="1546" y="2234"/>
                  </a:lnTo>
                  <a:lnTo>
                    <a:pt x="1546" y="2232"/>
                  </a:lnTo>
                  <a:lnTo>
                    <a:pt x="1546" y="2232"/>
                  </a:lnTo>
                  <a:lnTo>
                    <a:pt x="1548" y="2232"/>
                  </a:lnTo>
                  <a:lnTo>
                    <a:pt x="1548" y="2231"/>
                  </a:lnTo>
                  <a:lnTo>
                    <a:pt x="1548" y="2231"/>
                  </a:lnTo>
                  <a:lnTo>
                    <a:pt x="1550" y="2229"/>
                  </a:lnTo>
                  <a:lnTo>
                    <a:pt x="1548" y="2223"/>
                  </a:lnTo>
                  <a:lnTo>
                    <a:pt x="1548" y="2223"/>
                  </a:lnTo>
                  <a:lnTo>
                    <a:pt x="1550" y="2222"/>
                  </a:lnTo>
                  <a:lnTo>
                    <a:pt x="1550" y="2222"/>
                  </a:lnTo>
                  <a:lnTo>
                    <a:pt x="1551" y="2222"/>
                  </a:lnTo>
                  <a:lnTo>
                    <a:pt x="1551" y="2220"/>
                  </a:lnTo>
                  <a:lnTo>
                    <a:pt x="1551" y="2218"/>
                  </a:lnTo>
                  <a:lnTo>
                    <a:pt x="1551" y="2218"/>
                  </a:lnTo>
                  <a:lnTo>
                    <a:pt x="1555" y="2218"/>
                  </a:lnTo>
                  <a:lnTo>
                    <a:pt x="1557" y="2220"/>
                  </a:lnTo>
                  <a:lnTo>
                    <a:pt x="1557" y="2220"/>
                  </a:lnTo>
                  <a:lnTo>
                    <a:pt x="1557" y="2220"/>
                  </a:lnTo>
                  <a:lnTo>
                    <a:pt x="1555" y="2222"/>
                  </a:lnTo>
                  <a:lnTo>
                    <a:pt x="1555" y="2223"/>
                  </a:lnTo>
                  <a:lnTo>
                    <a:pt x="1557" y="2223"/>
                  </a:lnTo>
                  <a:lnTo>
                    <a:pt x="1559" y="2223"/>
                  </a:lnTo>
                  <a:lnTo>
                    <a:pt x="1560" y="2222"/>
                  </a:lnTo>
                  <a:lnTo>
                    <a:pt x="1562" y="2220"/>
                  </a:lnTo>
                  <a:lnTo>
                    <a:pt x="1562" y="2218"/>
                  </a:lnTo>
                  <a:lnTo>
                    <a:pt x="1560" y="2211"/>
                  </a:lnTo>
                  <a:lnTo>
                    <a:pt x="1559" y="2209"/>
                  </a:lnTo>
                  <a:lnTo>
                    <a:pt x="1560" y="2207"/>
                  </a:lnTo>
                  <a:lnTo>
                    <a:pt x="1564" y="2207"/>
                  </a:lnTo>
                  <a:lnTo>
                    <a:pt x="1564" y="2209"/>
                  </a:lnTo>
                  <a:lnTo>
                    <a:pt x="1566" y="2209"/>
                  </a:lnTo>
                  <a:lnTo>
                    <a:pt x="1566" y="2211"/>
                  </a:lnTo>
                  <a:lnTo>
                    <a:pt x="1566" y="2213"/>
                  </a:lnTo>
                  <a:lnTo>
                    <a:pt x="1568" y="2213"/>
                  </a:lnTo>
                  <a:lnTo>
                    <a:pt x="1568" y="2214"/>
                  </a:lnTo>
                  <a:lnTo>
                    <a:pt x="1580" y="2214"/>
                  </a:lnTo>
                  <a:lnTo>
                    <a:pt x="1582" y="2214"/>
                  </a:lnTo>
                  <a:lnTo>
                    <a:pt x="1582" y="2214"/>
                  </a:lnTo>
                  <a:lnTo>
                    <a:pt x="1584" y="2213"/>
                  </a:lnTo>
                  <a:lnTo>
                    <a:pt x="1586" y="2214"/>
                  </a:lnTo>
                  <a:lnTo>
                    <a:pt x="1586" y="2216"/>
                  </a:lnTo>
                  <a:lnTo>
                    <a:pt x="1587" y="2216"/>
                  </a:lnTo>
                  <a:lnTo>
                    <a:pt x="1587" y="2218"/>
                  </a:lnTo>
                  <a:lnTo>
                    <a:pt x="1589" y="2218"/>
                  </a:lnTo>
                  <a:lnTo>
                    <a:pt x="1591" y="2218"/>
                  </a:lnTo>
                  <a:lnTo>
                    <a:pt x="1591" y="2220"/>
                  </a:lnTo>
                  <a:lnTo>
                    <a:pt x="1591" y="2222"/>
                  </a:lnTo>
                  <a:lnTo>
                    <a:pt x="1591" y="2222"/>
                  </a:lnTo>
                  <a:lnTo>
                    <a:pt x="1589" y="2223"/>
                  </a:lnTo>
                  <a:lnTo>
                    <a:pt x="1589" y="2223"/>
                  </a:lnTo>
                  <a:lnTo>
                    <a:pt x="1584" y="2225"/>
                  </a:lnTo>
                  <a:lnTo>
                    <a:pt x="1584" y="2225"/>
                  </a:lnTo>
                  <a:lnTo>
                    <a:pt x="1584" y="2227"/>
                  </a:lnTo>
                  <a:lnTo>
                    <a:pt x="1586" y="2227"/>
                  </a:lnTo>
                  <a:lnTo>
                    <a:pt x="1586" y="2229"/>
                  </a:lnTo>
                  <a:lnTo>
                    <a:pt x="1586" y="2229"/>
                  </a:lnTo>
                  <a:lnTo>
                    <a:pt x="1587" y="2231"/>
                  </a:lnTo>
                  <a:lnTo>
                    <a:pt x="1591" y="2231"/>
                  </a:lnTo>
                  <a:lnTo>
                    <a:pt x="1595" y="2231"/>
                  </a:lnTo>
                  <a:lnTo>
                    <a:pt x="1598" y="2229"/>
                  </a:lnTo>
                  <a:lnTo>
                    <a:pt x="1598" y="2227"/>
                  </a:lnTo>
                  <a:lnTo>
                    <a:pt x="1600" y="2227"/>
                  </a:lnTo>
                  <a:lnTo>
                    <a:pt x="1600" y="2225"/>
                  </a:lnTo>
                  <a:lnTo>
                    <a:pt x="1602" y="2225"/>
                  </a:lnTo>
                  <a:lnTo>
                    <a:pt x="1602" y="2225"/>
                  </a:lnTo>
                  <a:lnTo>
                    <a:pt x="1604" y="2227"/>
                  </a:lnTo>
                  <a:lnTo>
                    <a:pt x="1604" y="2227"/>
                  </a:lnTo>
                  <a:lnTo>
                    <a:pt x="1604" y="2229"/>
                  </a:lnTo>
                  <a:lnTo>
                    <a:pt x="1604" y="2232"/>
                  </a:lnTo>
                  <a:lnTo>
                    <a:pt x="1607" y="2232"/>
                  </a:lnTo>
                  <a:lnTo>
                    <a:pt x="1609" y="2231"/>
                  </a:lnTo>
                  <a:lnTo>
                    <a:pt x="1611" y="2229"/>
                  </a:lnTo>
                  <a:lnTo>
                    <a:pt x="1611" y="2225"/>
                  </a:lnTo>
                  <a:lnTo>
                    <a:pt x="1611" y="2223"/>
                  </a:lnTo>
                  <a:lnTo>
                    <a:pt x="1611" y="2222"/>
                  </a:lnTo>
                  <a:lnTo>
                    <a:pt x="1613" y="2218"/>
                  </a:lnTo>
                  <a:lnTo>
                    <a:pt x="1615" y="2214"/>
                  </a:lnTo>
                  <a:lnTo>
                    <a:pt x="1616" y="2214"/>
                  </a:lnTo>
                  <a:lnTo>
                    <a:pt x="1616" y="2214"/>
                  </a:lnTo>
                  <a:lnTo>
                    <a:pt x="1618" y="2214"/>
                  </a:lnTo>
                  <a:lnTo>
                    <a:pt x="1620" y="2214"/>
                  </a:lnTo>
                  <a:lnTo>
                    <a:pt x="1622" y="2216"/>
                  </a:lnTo>
                  <a:lnTo>
                    <a:pt x="1622" y="2216"/>
                  </a:lnTo>
                  <a:lnTo>
                    <a:pt x="1624" y="2216"/>
                  </a:lnTo>
                  <a:lnTo>
                    <a:pt x="1625" y="2216"/>
                  </a:lnTo>
                  <a:lnTo>
                    <a:pt x="1627" y="2216"/>
                  </a:lnTo>
                  <a:lnTo>
                    <a:pt x="1627" y="2214"/>
                  </a:lnTo>
                  <a:lnTo>
                    <a:pt x="1629" y="2213"/>
                  </a:lnTo>
                  <a:lnTo>
                    <a:pt x="1629" y="2211"/>
                  </a:lnTo>
                  <a:lnTo>
                    <a:pt x="1631" y="2211"/>
                  </a:lnTo>
                  <a:lnTo>
                    <a:pt x="1634" y="2211"/>
                  </a:lnTo>
                  <a:lnTo>
                    <a:pt x="1634" y="2211"/>
                  </a:lnTo>
                  <a:lnTo>
                    <a:pt x="1636" y="2209"/>
                  </a:lnTo>
                  <a:lnTo>
                    <a:pt x="1636" y="2207"/>
                  </a:lnTo>
                  <a:lnTo>
                    <a:pt x="1638" y="2205"/>
                  </a:lnTo>
                  <a:lnTo>
                    <a:pt x="1640" y="2207"/>
                  </a:lnTo>
                  <a:lnTo>
                    <a:pt x="1640" y="2209"/>
                  </a:lnTo>
                  <a:lnTo>
                    <a:pt x="1640" y="2213"/>
                  </a:lnTo>
                  <a:lnTo>
                    <a:pt x="1642" y="2216"/>
                  </a:lnTo>
                  <a:lnTo>
                    <a:pt x="1645" y="2222"/>
                  </a:lnTo>
                  <a:lnTo>
                    <a:pt x="1645" y="2227"/>
                  </a:lnTo>
                  <a:lnTo>
                    <a:pt x="1647" y="2227"/>
                  </a:lnTo>
                  <a:lnTo>
                    <a:pt x="1647" y="2229"/>
                  </a:lnTo>
                  <a:lnTo>
                    <a:pt x="1647" y="2231"/>
                  </a:lnTo>
                  <a:lnTo>
                    <a:pt x="1649" y="2231"/>
                  </a:lnTo>
                  <a:lnTo>
                    <a:pt x="1649" y="2231"/>
                  </a:lnTo>
                  <a:lnTo>
                    <a:pt x="1651" y="2232"/>
                  </a:lnTo>
                  <a:lnTo>
                    <a:pt x="1651" y="2231"/>
                  </a:lnTo>
                  <a:lnTo>
                    <a:pt x="1656" y="2231"/>
                  </a:lnTo>
                  <a:lnTo>
                    <a:pt x="1656" y="2232"/>
                  </a:lnTo>
                  <a:lnTo>
                    <a:pt x="1656" y="2231"/>
                  </a:lnTo>
                  <a:lnTo>
                    <a:pt x="1656" y="2231"/>
                  </a:lnTo>
                  <a:lnTo>
                    <a:pt x="1658" y="2231"/>
                  </a:lnTo>
                  <a:lnTo>
                    <a:pt x="1658" y="2229"/>
                  </a:lnTo>
                  <a:lnTo>
                    <a:pt x="1658" y="2229"/>
                  </a:lnTo>
                  <a:lnTo>
                    <a:pt x="1660" y="2229"/>
                  </a:lnTo>
                  <a:lnTo>
                    <a:pt x="1660" y="2229"/>
                  </a:lnTo>
                  <a:lnTo>
                    <a:pt x="1660" y="2229"/>
                  </a:lnTo>
                  <a:lnTo>
                    <a:pt x="1660" y="2227"/>
                  </a:lnTo>
                  <a:lnTo>
                    <a:pt x="1661" y="2227"/>
                  </a:lnTo>
                  <a:lnTo>
                    <a:pt x="1661" y="2227"/>
                  </a:lnTo>
                  <a:lnTo>
                    <a:pt x="1663" y="2229"/>
                  </a:lnTo>
                  <a:lnTo>
                    <a:pt x="1663" y="2229"/>
                  </a:lnTo>
                  <a:lnTo>
                    <a:pt x="1667" y="2229"/>
                  </a:lnTo>
                  <a:lnTo>
                    <a:pt x="1667" y="2229"/>
                  </a:lnTo>
                  <a:lnTo>
                    <a:pt x="1667" y="2231"/>
                  </a:lnTo>
                  <a:lnTo>
                    <a:pt x="1667" y="2231"/>
                  </a:lnTo>
                  <a:lnTo>
                    <a:pt x="1669" y="2232"/>
                  </a:lnTo>
                  <a:lnTo>
                    <a:pt x="1669" y="2232"/>
                  </a:lnTo>
                  <a:lnTo>
                    <a:pt x="1671" y="2232"/>
                  </a:lnTo>
                  <a:lnTo>
                    <a:pt x="1671" y="2231"/>
                  </a:lnTo>
                  <a:lnTo>
                    <a:pt x="1672" y="2231"/>
                  </a:lnTo>
                  <a:lnTo>
                    <a:pt x="1672" y="2231"/>
                  </a:lnTo>
                  <a:lnTo>
                    <a:pt x="1674" y="2229"/>
                  </a:lnTo>
                  <a:lnTo>
                    <a:pt x="1680" y="2229"/>
                  </a:lnTo>
                  <a:lnTo>
                    <a:pt x="1680" y="2227"/>
                  </a:lnTo>
                  <a:lnTo>
                    <a:pt x="1680" y="2227"/>
                  </a:lnTo>
                  <a:lnTo>
                    <a:pt x="1681" y="2227"/>
                  </a:lnTo>
                  <a:lnTo>
                    <a:pt x="1681" y="2227"/>
                  </a:lnTo>
                  <a:lnTo>
                    <a:pt x="1681" y="2227"/>
                  </a:lnTo>
                  <a:lnTo>
                    <a:pt x="1681" y="2227"/>
                  </a:lnTo>
                  <a:lnTo>
                    <a:pt x="1681" y="2229"/>
                  </a:lnTo>
                  <a:lnTo>
                    <a:pt x="1683" y="2229"/>
                  </a:lnTo>
                  <a:lnTo>
                    <a:pt x="1683" y="2229"/>
                  </a:lnTo>
                  <a:lnTo>
                    <a:pt x="1683" y="2229"/>
                  </a:lnTo>
                  <a:lnTo>
                    <a:pt x="1683" y="2229"/>
                  </a:lnTo>
                  <a:lnTo>
                    <a:pt x="1683" y="2229"/>
                  </a:lnTo>
                  <a:lnTo>
                    <a:pt x="1687" y="2229"/>
                  </a:lnTo>
                  <a:lnTo>
                    <a:pt x="1689" y="2229"/>
                  </a:lnTo>
                  <a:lnTo>
                    <a:pt x="1690" y="2229"/>
                  </a:lnTo>
                  <a:lnTo>
                    <a:pt x="1690" y="2229"/>
                  </a:lnTo>
                  <a:lnTo>
                    <a:pt x="1690" y="2229"/>
                  </a:lnTo>
                  <a:lnTo>
                    <a:pt x="1692" y="2229"/>
                  </a:lnTo>
                  <a:lnTo>
                    <a:pt x="1694" y="2231"/>
                  </a:lnTo>
                  <a:lnTo>
                    <a:pt x="1694" y="2232"/>
                  </a:lnTo>
                  <a:lnTo>
                    <a:pt x="1696" y="2232"/>
                  </a:lnTo>
                  <a:lnTo>
                    <a:pt x="1699" y="2234"/>
                  </a:lnTo>
                  <a:lnTo>
                    <a:pt x="1703" y="2236"/>
                  </a:lnTo>
                  <a:lnTo>
                    <a:pt x="1703" y="2238"/>
                  </a:lnTo>
                  <a:lnTo>
                    <a:pt x="1703" y="2238"/>
                  </a:lnTo>
                  <a:lnTo>
                    <a:pt x="1703" y="2240"/>
                  </a:lnTo>
                  <a:lnTo>
                    <a:pt x="1701" y="2240"/>
                  </a:lnTo>
                  <a:lnTo>
                    <a:pt x="1701" y="2241"/>
                  </a:lnTo>
                  <a:lnTo>
                    <a:pt x="1701" y="2243"/>
                  </a:lnTo>
                  <a:lnTo>
                    <a:pt x="1701" y="2243"/>
                  </a:lnTo>
                  <a:lnTo>
                    <a:pt x="1701" y="2245"/>
                  </a:lnTo>
                  <a:lnTo>
                    <a:pt x="1703" y="2247"/>
                  </a:lnTo>
                  <a:lnTo>
                    <a:pt x="1705" y="2247"/>
                  </a:lnTo>
                  <a:lnTo>
                    <a:pt x="1705" y="2249"/>
                  </a:lnTo>
                  <a:lnTo>
                    <a:pt x="1707" y="2250"/>
                  </a:lnTo>
                  <a:lnTo>
                    <a:pt x="1716" y="2254"/>
                  </a:lnTo>
                  <a:lnTo>
                    <a:pt x="1717" y="2252"/>
                  </a:lnTo>
                  <a:lnTo>
                    <a:pt x="1719" y="2254"/>
                  </a:lnTo>
                  <a:lnTo>
                    <a:pt x="1721" y="2254"/>
                  </a:lnTo>
                  <a:lnTo>
                    <a:pt x="1723" y="2256"/>
                  </a:lnTo>
                  <a:lnTo>
                    <a:pt x="1723" y="2258"/>
                  </a:lnTo>
                  <a:lnTo>
                    <a:pt x="1725" y="2259"/>
                  </a:lnTo>
                  <a:lnTo>
                    <a:pt x="1726" y="2259"/>
                  </a:lnTo>
                  <a:lnTo>
                    <a:pt x="1728" y="2261"/>
                  </a:lnTo>
                  <a:lnTo>
                    <a:pt x="1728" y="2261"/>
                  </a:lnTo>
                  <a:lnTo>
                    <a:pt x="1728" y="2265"/>
                  </a:lnTo>
                  <a:lnTo>
                    <a:pt x="1730" y="2265"/>
                  </a:lnTo>
                  <a:lnTo>
                    <a:pt x="1730" y="2267"/>
                  </a:lnTo>
                  <a:lnTo>
                    <a:pt x="1730" y="2267"/>
                  </a:lnTo>
                  <a:lnTo>
                    <a:pt x="1730" y="2268"/>
                  </a:lnTo>
                  <a:lnTo>
                    <a:pt x="1732" y="2270"/>
                  </a:lnTo>
                  <a:lnTo>
                    <a:pt x="1732" y="2272"/>
                  </a:lnTo>
                  <a:lnTo>
                    <a:pt x="1734" y="2272"/>
                  </a:lnTo>
                  <a:lnTo>
                    <a:pt x="1736" y="2274"/>
                  </a:lnTo>
                  <a:lnTo>
                    <a:pt x="1736" y="2274"/>
                  </a:lnTo>
                  <a:lnTo>
                    <a:pt x="1736" y="2276"/>
                  </a:lnTo>
                  <a:lnTo>
                    <a:pt x="1737" y="2276"/>
                  </a:lnTo>
                  <a:lnTo>
                    <a:pt x="1741" y="2278"/>
                  </a:lnTo>
                  <a:lnTo>
                    <a:pt x="1743" y="2278"/>
                  </a:lnTo>
                  <a:lnTo>
                    <a:pt x="1743" y="2278"/>
                  </a:lnTo>
                  <a:lnTo>
                    <a:pt x="1743" y="2279"/>
                  </a:lnTo>
                  <a:lnTo>
                    <a:pt x="1746" y="2279"/>
                  </a:lnTo>
                  <a:lnTo>
                    <a:pt x="1746" y="2279"/>
                  </a:lnTo>
                  <a:lnTo>
                    <a:pt x="1746" y="2281"/>
                  </a:lnTo>
                  <a:lnTo>
                    <a:pt x="1746" y="2281"/>
                  </a:lnTo>
                  <a:lnTo>
                    <a:pt x="1746" y="2281"/>
                  </a:lnTo>
                  <a:lnTo>
                    <a:pt x="1746" y="2283"/>
                  </a:lnTo>
                  <a:lnTo>
                    <a:pt x="1743" y="2287"/>
                  </a:lnTo>
                  <a:lnTo>
                    <a:pt x="1743" y="2288"/>
                  </a:lnTo>
                  <a:lnTo>
                    <a:pt x="1743" y="2292"/>
                  </a:lnTo>
                  <a:lnTo>
                    <a:pt x="1743" y="2294"/>
                  </a:lnTo>
                  <a:lnTo>
                    <a:pt x="1741" y="2297"/>
                  </a:lnTo>
                  <a:lnTo>
                    <a:pt x="1741" y="2297"/>
                  </a:lnTo>
                  <a:lnTo>
                    <a:pt x="1741" y="2299"/>
                  </a:lnTo>
                  <a:lnTo>
                    <a:pt x="1743" y="2301"/>
                  </a:lnTo>
                  <a:lnTo>
                    <a:pt x="1745" y="2305"/>
                  </a:lnTo>
                  <a:lnTo>
                    <a:pt x="1745" y="2305"/>
                  </a:lnTo>
                  <a:lnTo>
                    <a:pt x="1746" y="2305"/>
                  </a:lnTo>
                  <a:lnTo>
                    <a:pt x="1748" y="2306"/>
                  </a:lnTo>
                  <a:lnTo>
                    <a:pt x="1750" y="2305"/>
                  </a:lnTo>
                  <a:lnTo>
                    <a:pt x="1750" y="2305"/>
                  </a:lnTo>
                  <a:lnTo>
                    <a:pt x="1752" y="2305"/>
                  </a:lnTo>
                  <a:lnTo>
                    <a:pt x="1755" y="2301"/>
                  </a:lnTo>
                  <a:lnTo>
                    <a:pt x="1755" y="2299"/>
                  </a:lnTo>
                  <a:lnTo>
                    <a:pt x="1755" y="2297"/>
                  </a:lnTo>
                  <a:lnTo>
                    <a:pt x="1754" y="2292"/>
                  </a:lnTo>
                  <a:lnTo>
                    <a:pt x="1754" y="2290"/>
                  </a:lnTo>
                  <a:lnTo>
                    <a:pt x="1755" y="2287"/>
                  </a:lnTo>
                  <a:lnTo>
                    <a:pt x="1755" y="2285"/>
                  </a:lnTo>
                  <a:lnTo>
                    <a:pt x="1755" y="2285"/>
                  </a:lnTo>
                  <a:lnTo>
                    <a:pt x="1754" y="2283"/>
                  </a:lnTo>
                  <a:lnTo>
                    <a:pt x="1754" y="2283"/>
                  </a:lnTo>
                  <a:lnTo>
                    <a:pt x="1754" y="2283"/>
                  </a:lnTo>
                  <a:lnTo>
                    <a:pt x="1755" y="2281"/>
                  </a:lnTo>
                  <a:lnTo>
                    <a:pt x="1755" y="2279"/>
                  </a:lnTo>
                  <a:lnTo>
                    <a:pt x="1754" y="2278"/>
                  </a:lnTo>
                  <a:lnTo>
                    <a:pt x="1752" y="2276"/>
                  </a:lnTo>
                  <a:lnTo>
                    <a:pt x="1748" y="2274"/>
                  </a:lnTo>
                  <a:lnTo>
                    <a:pt x="1748" y="2274"/>
                  </a:lnTo>
                  <a:lnTo>
                    <a:pt x="1748" y="2272"/>
                  </a:lnTo>
                  <a:lnTo>
                    <a:pt x="1750" y="2272"/>
                  </a:lnTo>
                  <a:lnTo>
                    <a:pt x="1750" y="2272"/>
                  </a:lnTo>
                  <a:lnTo>
                    <a:pt x="1748" y="2268"/>
                  </a:lnTo>
                  <a:lnTo>
                    <a:pt x="1748" y="2268"/>
                  </a:lnTo>
                  <a:lnTo>
                    <a:pt x="1750" y="2267"/>
                  </a:lnTo>
                  <a:lnTo>
                    <a:pt x="1754" y="2267"/>
                  </a:lnTo>
                  <a:lnTo>
                    <a:pt x="1755" y="2267"/>
                  </a:lnTo>
                  <a:lnTo>
                    <a:pt x="1757" y="2267"/>
                  </a:lnTo>
                  <a:lnTo>
                    <a:pt x="1757" y="2267"/>
                  </a:lnTo>
                  <a:lnTo>
                    <a:pt x="1759" y="2268"/>
                  </a:lnTo>
                  <a:lnTo>
                    <a:pt x="1763" y="2270"/>
                  </a:lnTo>
                  <a:lnTo>
                    <a:pt x="1764" y="2272"/>
                  </a:lnTo>
                  <a:lnTo>
                    <a:pt x="1766" y="2274"/>
                  </a:lnTo>
                  <a:lnTo>
                    <a:pt x="1766" y="2276"/>
                  </a:lnTo>
                  <a:lnTo>
                    <a:pt x="1775" y="2278"/>
                  </a:lnTo>
                  <a:lnTo>
                    <a:pt x="1775" y="2279"/>
                  </a:lnTo>
                  <a:lnTo>
                    <a:pt x="1775" y="2283"/>
                  </a:lnTo>
                  <a:lnTo>
                    <a:pt x="1777" y="2285"/>
                  </a:lnTo>
                  <a:lnTo>
                    <a:pt x="1788" y="2294"/>
                  </a:lnTo>
                  <a:lnTo>
                    <a:pt x="1790" y="2296"/>
                  </a:lnTo>
                  <a:lnTo>
                    <a:pt x="1790" y="2296"/>
                  </a:lnTo>
                  <a:lnTo>
                    <a:pt x="1792" y="2296"/>
                  </a:lnTo>
                  <a:lnTo>
                    <a:pt x="1793" y="2296"/>
                  </a:lnTo>
                  <a:lnTo>
                    <a:pt x="1795" y="2296"/>
                  </a:lnTo>
                  <a:lnTo>
                    <a:pt x="1795" y="2296"/>
                  </a:lnTo>
                  <a:lnTo>
                    <a:pt x="1797" y="2296"/>
                  </a:lnTo>
                  <a:lnTo>
                    <a:pt x="1797" y="2297"/>
                  </a:lnTo>
                  <a:lnTo>
                    <a:pt x="1799" y="2299"/>
                  </a:lnTo>
                  <a:lnTo>
                    <a:pt x="1799" y="2299"/>
                  </a:lnTo>
                  <a:lnTo>
                    <a:pt x="1801" y="2301"/>
                  </a:lnTo>
                  <a:lnTo>
                    <a:pt x="1802" y="2301"/>
                  </a:lnTo>
                  <a:lnTo>
                    <a:pt x="1804" y="2303"/>
                  </a:lnTo>
                  <a:lnTo>
                    <a:pt x="1806" y="2305"/>
                  </a:lnTo>
                  <a:lnTo>
                    <a:pt x="1808" y="2305"/>
                  </a:lnTo>
                  <a:lnTo>
                    <a:pt x="1811" y="2301"/>
                  </a:lnTo>
                  <a:lnTo>
                    <a:pt x="1819" y="2296"/>
                  </a:lnTo>
                  <a:lnTo>
                    <a:pt x="1826" y="2290"/>
                  </a:lnTo>
                  <a:lnTo>
                    <a:pt x="1828" y="2288"/>
                  </a:lnTo>
                  <a:lnTo>
                    <a:pt x="1829" y="2278"/>
                  </a:lnTo>
                  <a:lnTo>
                    <a:pt x="1829" y="2276"/>
                  </a:lnTo>
                  <a:lnTo>
                    <a:pt x="1831" y="2276"/>
                  </a:lnTo>
                  <a:lnTo>
                    <a:pt x="1831" y="2276"/>
                  </a:lnTo>
                  <a:lnTo>
                    <a:pt x="1835" y="2278"/>
                  </a:lnTo>
                  <a:lnTo>
                    <a:pt x="1837" y="2278"/>
                  </a:lnTo>
                  <a:lnTo>
                    <a:pt x="1838" y="2278"/>
                  </a:lnTo>
                  <a:lnTo>
                    <a:pt x="1838" y="2276"/>
                  </a:lnTo>
                  <a:lnTo>
                    <a:pt x="1840" y="2276"/>
                  </a:lnTo>
                  <a:lnTo>
                    <a:pt x="1840" y="2272"/>
                  </a:lnTo>
                  <a:lnTo>
                    <a:pt x="1840" y="2272"/>
                  </a:lnTo>
                  <a:lnTo>
                    <a:pt x="1844" y="2270"/>
                  </a:lnTo>
                  <a:lnTo>
                    <a:pt x="1844" y="2270"/>
                  </a:lnTo>
                  <a:lnTo>
                    <a:pt x="1844" y="2268"/>
                  </a:lnTo>
                  <a:lnTo>
                    <a:pt x="1844" y="2267"/>
                  </a:lnTo>
                  <a:lnTo>
                    <a:pt x="1844" y="2265"/>
                  </a:lnTo>
                  <a:lnTo>
                    <a:pt x="1844" y="2265"/>
                  </a:lnTo>
                  <a:lnTo>
                    <a:pt x="1846" y="2263"/>
                  </a:lnTo>
                  <a:lnTo>
                    <a:pt x="1846" y="2263"/>
                  </a:lnTo>
                  <a:lnTo>
                    <a:pt x="1847" y="2263"/>
                  </a:lnTo>
                  <a:lnTo>
                    <a:pt x="1853" y="2268"/>
                  </a:lnTo>
                  <a:lnTo>
                    <a:pt x="1853" y="2270"/>
                  </a:lnTo>
                  <a:lnTo>
                    <a:pt x="1857" y="2270"/>
                  </a:lnTo>
                  <a:lnTo>
                    <a:pt x="1858" y="2270"/>
                  </a:lnTo>
                  <a:lnTo>
                    <a:pt x="1858" y="2270"/>
                  </a:lnTo>
                  <a:lnTo>
                    <a:pt x="1858" y="2268"/>
                  </a:lnTo>
                  <a:lnTo>
                    <a:pt x="1857" y="2265"/>
                  </a:lnTo>
                  <a:lnTo>
                    <a:pt x="1857" y="2265"/>
                  </a:lnTo>
                  <a:lnTo>
                    <a:pt x="1857" y="2263"/>
                  </a:lnTo>
                  <a:lnTo>
                    <a:pt x="1858" y="2263"/>
                  </a:lnTo>
                  <a:lnTo>
                    <a:pt x="1860" y="2261"/>
                  </a:lnTo>
                  <a:lnTo>
                    <a:pt x="1860" y="2261"/>
                  </a:lnTo>
                  <a:lnTo>
                    <a:pt x="1862" y="2261"/>
                  </a:lnTo>
                  <a:lnTo>
                    <a:pt x="1864" y="2263"/>
                  </a:lnTo>
                  <a:lnTo>
                    <a:pt x="1864" y="2263"/>
                  </a:lnTo>
                  <a:lnTo>
                    <a:pt x="1866" y="2263"/>
                  </a:lnTo>
                  <a:lnTo>
                    <a:pt x="1867" y="2263"/>
                  </a:lnTo>
                  <a:lnTo>
                    <a:pt x="1869" y="2263"/>
                  </a:lnTo>
                  <a:lnTo>
                    <a:pt x="1869" y="2263"/>
                  </a:lnTo>
                  <a:lnTo>
                    <a:pt x="1875" y="2263"/>
                  </a:lnTo>
                  <a:lnTo>
                    <a:pt x="1876" y="2263"/>
                  </a:lnTo>
                  <a:lnTo>
                    <a:pt x="1880" y="2261"/>
                  </a:lnTo>
                  <a:lnTo>
                    <a:pt x="1880" y="2259"/>
                  </a:lnTo>
                  <a:lnTo>
                    <a:pt x="1882" y="2261"/>
                  </a:lnTo>
                  <a:lnTo>
                    <a:pt x="1882" y="2263"/>
                  </a:lnTo>
                  <a:lnTo>
                    <a:pt x="1882" y="2265"/>
                  </a:lnTo>
                  <a:lnTo>
                    <a:pt x="1882" y="2267"/>
                  </a:lnTo>
                  <a:lnTo>
                    <a:pt x="1884" y="2267"/>
                  </a:lnTo>
                  <a:lnTo>
                    <a:pt x="1884" y="2267"/>
                  </a:lnTo>
                  <a:lnTo>
                    <a:pt x="1885" y="2267"/>
                  </a:lnTo>
                  <a:lnTo>
                    <a:pt x="1885" y="2268"/>
                  </a:lnTo>
                  <a:lnTo>
                    <a:pt x="1887" y="2270"/>
                  </a:lnTo>
                  <a:lnTo>
                    <a:pt x="1887" y="2270"/>
                  </a:lnTo>
                  <a:lnTo>
                    <a:pt x="1887" y="2274"/>
                  </a:lnTo>
                  <a:lnTo>
                    <a:pt x="1889" y="2276"/>
                  </a:lnTo>
                  <a:lnTo>
                    <a:pt x="1889" y="2276"/>
                  </a:lnTo>
                  <a:lnTo>
                    <a:pt x="1891" y="2278"/>
                  </a:lnTo>
                  <a:lnTo>
                    <a:pt x="1893" y="2279"/>
                  </a:lnTo>
                  <a:lnTo>
                    <a:pt x="1894" y="2279"/>
                  </a:lnTo>
                  <a:lnTo>
                    <a:pt x="1896" y="2279"/>
                  </a:lnTo>
                  <a:lnTo>
                    <a:pt x="1896" y="2279"/>
                  </a:lnTo>
                  <a:lnTo>
                    <a:pt x="1898" y="2278"/>
                  </a:lnTo>
                  <a:lnTo>
                    <a:pt x="1898" y="2276"/>
                  </a:lnTo>
                  <a:lnTo>
                    <a:pt x="1900" y="2276"/>
                  </a:lnTo>
                  <a:lnTo>
                    <a:pt x="1900" y="2274"/>
                  </a:lnTo>
                  <a:lnTo>
                    <a:pt x="1902" y="2274"/>
                  </a:lnTo>
                  <a:lnTo>
                    <a:pt x="1907" y="2276"/>
                  </a:lnTo>
                  <a:lnTo>
                    <a:pt x="1909" y="2276"/>
                  </a:lnTo>
                  <a:lnTo>
                    <a:pt x="1909" y="2272"/>
                  </a:lnTo>
                  <a:lnTo>
                    <a:pt x="1909" y="2270"/>
                  </a:lnTo>
                  <a:lnTo>
                    <a:pt x="1909" y="2265"/>
                  </a:lnTo>
                  <a:lnTo>
                    <a:pt x="1909" y="2261"/>
                  </a:lnTo>
                  <a:lnTo>
                    <a:pt x="1911" y="2259"/>
                  </a:lnTo>
                  <a:lnTo>
                    <a:pt x="1911" y="2258"/>
                  </a:lnTo>
                  <a:lnTo>
                    <a:pt x="1912" y="2258"/>
                  </a:lnTo>
                  <a:lnTo>
                    <a:pt x="1914" y="2259"/>
                  </a:lnTo>
                  <a:lnTo>
                    <a:pt x="1916" y="2259"/>
                  </a:lnTo>
                  <a:lnTo>
                    <a:pt x="1918" y="2259"/>
                  </a:lnTo>
                  <a:lnTo>
                    <a:pt x="1918" y="2259"/>
                  </a:lnTo>
                  <a:lnTo>
                    <a:pt x="1920" y="2261"/>
                  </a:lnTo>
                  <a:lnTo>
                    <a:pt x="1920" y="2261"/>
                  </a:lnTo>
                  <a:lnTo>
                    <a:pt x="1920" y="2261"/>
                  </a:lnTo>
                  <a:lnTo>
                    <a:pt x="1922" y="2261"/>
                  </a:lnTo>
                  <a:lnTo>
                    <a:pt x="1923" y="2261"/>
                  </a:lnTo>
                  <a:lnTo>
                    <a:pt x="1927" y="2259"/>
                  </a:lnTo>
                  <a:lnTo>
                    <a:pt x="1927" y="2259"/>
                  </a:lnTo>
                  <a:lnTo>
                    <a:pt x="1927" y="2261"/>
                  </a:lnTo>
                  <a:lnTo>
                    <a:pt x="1927" y="2261"/>
                  </a:lnTo>
                  <a:lnTo>
                    <a:pt x="1927" y="2261"/>
                  </a:lnTo>
                  <a:lnTo>
                    <a:pt x="1927" y="2261"/>
                  </a:lnTo>
                  <a:lnTo>
                    <a:pt x="1929" y="2263"/>
                  </a:lnTo>
                  <a:lnTo>
                    <a:pt x="1929" y="2263"/>
                  </a:lnTo>
                  <a:lnTo>
                    <a:pt x="1931" y="2263"/>
                  </a:lnTo>
                  <a:lnTo>
                    <a:pt x="1932" y="2263"/>
                  </a:lnTo>
                  <a:lnTo>
                    <a:pt x="1932" y="2261"/>
                  </a:lnTo>
                  <a:lnTo>
                    <a:pt x="1932" y="2259"/>
                  </a:lnTo>
                  <a:lnTo>
                    <a:pt x="1934" y="2258"/>
                  </a:lnTo>
                  <a:lnTo>
                    <a:pt x="1934" y="2258"/>
                  </a:lnTo>
                  <a:lnTo>
                    <a:pt x="1936" y="2258"/>
                  </a:lnTo>
                  <a:lnTo>
                    <a:pt x="1938" y="2256"/>
                  </a:lnTo>
                  <a:lnTo>
                    <a:pt x="1940" y="2256"/>
                  </a:lnTo>
                  <a:lnTo>
                    <a:pt x="1940" y="2258"/>
                  </a:lnTo>
                  <a:lnTo>
                    <a:pt x="1941" y="2259"/>
                  </a:lnTo>
                  <a:lnTo>
                    <a:pt x="1941" y="2261"/>
                  </a:lnTo>
                  <a:lnTo>
                    <a:pt x="1941" y="2261"/>
                  </a:lnTo>
                  <a:lnTo>
                    <a:pt x="1941" y="2263"/>
                  </a:lnTo>
                  <a:lnTo>
                    <a:pt x="1943" y="2263"/>
                  </a:lnTo>
                  <a:lnTo>
                    <a:pt x="1949" y="2263"/>
                  </a:lnTo>
                  <a:lnTo>
                    <a:pt x="1950" y="2265"/>
                  </a:lnTo>
                  <a:lnTo>
                    <a:pt x="1952" y="2267"/>
                  </a:lnTo>
                  <a:lnTo>
                    <a:pt x="1952" y="2270"/>
                  </a:lnTo>
                  <a:lnTo>
                    <a:pt x="1952" y="2270"/>
                  </a:lnTo>
                  <a:lnTo>
                    <a:pt x="1952" y="2272"/>
                  </a:lnTo>
                  <a:lnTo>
                    <a:pt x="1950" y="2274"/>
                  </a:lnTo>
                  <a:lnTo>
                    <a:pt x="1950" y="2274"/>
                  </a:lnTo>
                  <a:lnTo>
                    <a:pt x="1950" y="2276"/>
                  </a:lnTo>
                  <a:lnTo>
                    <a:pt x="1950" y="2276"/>
                  </a:lnTo>
                  <a:lnTo>
                    <a:pt x="1950" y="2278"/>
                  </a:lnTo>
                  <a:lnTo>
                    <a:pt x="1950" y="2279"/>
                  </a:lnTo>
                  <a:lnTo>
                    <a:pt x="1952" y="2279"/>
                  </a:lnTo>
                  <a:lnTo>
                    <a:pt x="1954" y="2279"/>
                  </a:lnTo>
                  <a:lnTo>
                    <a:pt x="1956" y="2279"/>
                  </a:lnTo>
                  <a:lnTo>
                    <a:pt x="1954" y="2283"/>
                  </a:lnTo>
                  <a:lnTo>
                    <a:pt x="1954" y="2283"/>
                  </a:lnTo>
                  <a:lnTo>
                    <a:pt x="1956" y="2285"/>
                  </a:lnTo>
                  <a:lnTo>
                    <a:pt x="1958" y="2285"/>
                  </a:lnTo>
                  <a:lnTo>
                    <a:pt x="1959" y="2285"/>
                  </a:lnTo>
                  <a:lnTo>
                    <a:pt x="1959" y="2285"/>
                  </a:lnTo>
                  <a:lnTo>
                    <a:pt x="1961" y="2285"/>
                  </a:lnTo>
                  <a:lnTo>
                    <a:pt x="1961" y="2288"/>
                  </a:lnTo>
                  <a:lnTo>
                    <a:pt x="1963" y="2288"/>
                  </a:lnTo>
                  <a:lnTo>
                    <a:pt x="1963" y="2290"/>
                  </a:lnTo>
                  <a:lnTo>
                    <a:pt x="1967" y="2292"/>
                  </a:lnTo>
                  <a:lnTo>
                    <a:pt x="1968" y="2294"/>
                  </a:lnTo>
                  <a:lnTo>
                    <a:pt x="1983" y="2294"/>
                  </a:lnTo>
                  <a:lnTo>
                    <a:pt x="1983" y="2296"/>
                  </a:lnTo>
                  <a:lnTo>
                    <a:pt x="1985" y="2296"/>
                  </a:lnTo>
                  <a:lnTo>
                    <a:pt x="1985" y="2297"/>
                  </a:lnTo>
                  <a:lnTo>
                    <a:pt x="1985" y="2297"/>
                  </a:lnTo>
                  <a:lnTo>
                    <a:pt x="1987" y="2299"/>
                  </a:lnTo>
                  <a:lnTo>
                    <a:pt x="1987" y="2299"/>
                  </a:lnTo>
                  <a:lnTo>
                    <a:pt x="1992" y="2297"/>
                  </a:lnTo>
                  <a:lnTo>
                    <a:pt x="1994" y="2297"/>
                  </a:lnTo>
                  <a:lnTo>
                    <a:pt x="1997" y="2299"/>
                  </a:lnTo>
                  <a:lnTo>
                    <a:pt x="1997" y="2299"/>
                  </a:lnTo>
                  <a:lnTo>
                    <a:pt x="2001" y="2301"/>
                  </a:lnTo>
                  <a:lnTo>
                    <a:pt x="2001" y="2301"/>
                  </a:lnTo>
                  <a:lnTo>
                    <a:pt x="2001" y="2303"/>
                  </a:lnTo>
                  <a:lnTo>
                    <a:pt x="1999" y="2305"/>
                  </a:lnTo>
                  <a:lnTo>
                    <a:pt x="1997" y="2303"/>
                  </a:lnTo>
                  <a:lnTo>
                    <a:pt x="1996" y="2305"/>
                  </a:lnTo>
                  <a:lnTo>
                    <a:pt x="1996" y="2306"/>
                  </a:lnTo>
                  <a:lnTo>
                    <a:pt x="1996" y="2306"/>
                  </a:lnTo>
                  <a:lnTo>
                    <a:pt x="1999" y="2310"/>
                  </a:lnTo>
                  <a:lnTo>
                    <a:pt x="2001" y="2308"/>
                  </a:lnTo>
                  <a:lnTo>
                    <a:pt x="2003" y="2306"/>
                  </a:lnTo>
                  <a:lnTo>
                    <a:pt x="2005" y="2306"/>
                  </a:lnTo>
                  <a:lnTo>
                    <a:pt x="2006" y="2305"/>
                  </a:lnTo>
                  <a:lnTo>
                    <a:pt x="2008" y="2305"/>
                  </a:lnTo>
                  <a:lnTo>
                    <a:pt x="2012" y="2305"/>
                  </a:lnTo>
                  <a:lnTo>
                    <a:pt x="2014" y="2303"/>
                  </a:lnTo>
                  <a:lnTo>
                    <a:pt x="2015" y="2297"/>
                  </a:lnTo>
                  <a:lnTo>
                    <a:pt x="2015" y="2297"/>
                  </a:lnTo>
                  <a:lnTo>
                    <a:pt x="2017" y="2296"/>
                  </a:lnTo>
                  <a:lnTo>
                    <a:pt x="2019" y="2294"/>
                  </a:lnTo>
                  <a:lnTo>
                    <a:pt x="2019" y="2292"/>
                  </a:lnTo>
                  <a:lnTo>
                    <a:pt x="2019" y="2290"/>
                  </a:lnTo>
                  <a:lnTo>
                    <a:pt x="2019" y="2288"/>
                  </a:lnTo>
                  <a:lnTo>
                    <a:pt x="2019" y="2287"/>
                  </a:lnTo>
                  <a:lnTo>
                    <a:pt x="2021" y="2281"/>
                  </a:lnTo>
                  <a:lnTo>
                    <a:pt x="2021" y="2281"/>
                  </a:lnTo>
                  <a:lnTo>
                    <a:pt x="2021" y="2281"/>
                  </a:lnTo>
                  <a:lnTo>
                    <a:pt x="2024" y="2279"/>
                  </a:lnTo>
                  <a:lnTo>
                    <a:pt x="2026" y="2279"/>
                  </a:lnTo>
                  <a:lnTo>
                    <a:pt x="2030" y="2281"/>
                  </a:lnTo>
                  <a:lnTo>
                    <a:pt x="2030" y="2283"/>
                  </a:lnTo>
                  <a:lnTo>
                    <a:pt x="2030" y="2287"/>
                  </a:lnTo>
                  <a:lnTo>
                    <a:pt x="2032" y="2288"/>
                  </a:lnTo>
                  <a:lnTo>
                    <a:pt x="2033" y="2290"/>
                  </a:lnTo>
                  <a:lnTo>
                    <a:pt x="2035" y="2292"/>
                  </a:lnTo>
                  <a:lnTo>
                    <a:pt x="2037" y="2294"/>
                  </a:lnTo>
                  <a:lnTo>
                    <a:pt x="2059" y="2296"/>
                  </a:lnTo>
                  <a:lnTo>
                    <a:pt x="2064" y="2294"/>
                  </a:lnTo>
                  <a:lnTo>
                    <a:pt x="2077" y="2290"/>
                  </a:lnTo>
                  <a:lnTo>
                    <a:pt x="2091" y="2285"/>
                  </a:lnTo>
                  <a:lnTo>
                    <a:pt x="2093" y="2283"/>
                  </a:lnTo>
                  <a:lnTo>
                    <a:pt x="2095" y="2281"/>
                  </a:lnTo>
                  <a:lnTo>
                    <a:pt x="2095" y="2278"/>
                  </a:lnTo>
                  <a:lnTo>
                    <a:pt x="2095" y="2270"/>
                  </a:lnTo>
                  <a:lnTo>
                    <a:pt x="2097" y="2268"/>
                  </a:lnTo>
                  <a:lnTo>
                    <a:pt x="2098" y="2256"/>
                  </a:lnTo>
                  <a:lnTo>
                    <a:pt x="2100" y="2252"/>
                  </a:lnTo>
                  <a:lnTo>
                    <a:pt x="2100" y="2249"/>
                  </a:lnTo>
                  <a:lnTo>
                    <a:pt x="2104" y="2249"/>
                  </a:lnTo>
                  <a:lnTo>
                    <a:pt x="2106" y="2247"/>
                  </a:lnTo>
                  <a:lnTo>
                    <a:pt x="2106" y="2247"/>
                  </a:lnTo>
                  <a:lnTo>
                    <a:pt x="2102" y="2245"/>
                  </a:lnTo>
                  <a:lnTo>
                    <a:pt x="2100" y="2245"/>
                  </a:lnTo>
                  <a:lnTo>
                    <a:pt x="2100" y="2241"/>
                  </a:lnTo>
                  <a:lnTo>
                    <a:pt x="2098" y="2236"/>
                  </a:lnTo>
                  <a:lnTo>
                    <a:pt x="2097" y="2234"/>
                  </a:lnTo>
                  <a:lnTo>
                    <a:pt x="2097" y="2234"/>
                  </a:lnTo>
                  <a:lnTo>
                    <a:pt x="2095" y="2234"/>
                  </a:lnTo>
                  <a:lnTo>
                    <a:pt x="2093" y="2232"/>
                  </a:lnTo>
                  <a:lnTo>
                    <a:pt x="2091" y="2231"/>
                  </a:lnTo>
                  <a:lnTo>
                    <a:pt x="2089" y="2231"/>
                  </a:lnTo>
                  <a:lnTo>
                    <a:pt x="2089" y="2232"/>
                  </a:lnTo>
                  <a:lnTo>
                    <a:pt x="2088" y="2232"/>
                  </a:lnTo>
                  <a:lnTo>
                    <a:pt x="2088" y="2232"/>
                  </a:lnTo>
                  <a:lnTo>
                    <a:pt x="2086" y="2231"/>
                  </a:lnTo>
                  <a:lnTo>
                    <a:pt x="2084" y="2231"/>
                  </a:lnTo>
                  <a:lnTo>
                    <a:pt x="2080" y="2231"/>
                  </a:lnTo>
                  <a:lnTo>
                    <a:pt x="2080" y="2231"/>
                  </a:lnTo>
                  <a:lnTo>
                    <a:pt x="2079" y="2231"/>
                  </a:lnTo>
                  <a:lnTo>
                    <a:pt x="2077" y="2231"/>
                  </a:lnTo>
                  <a:lnTo>
                    <a:pt x="2075" y="2231"/>
                  </a:lnTo>
                  <a:lnTo>
                    <a:pt x="2075" y="2231"/>
                  </a:lnTo>
                  <a:lnTo>
                    <a:pt x="2075" y="2229"/>
                  </a:lnTo>
                  <a:lnTo>
                    <a:pt x="2073" y="2229"/>
                  </a:lnTo>
                  <a:lnTo>
                    <a:pt x="2073" y="2229"/>
                  </a:lnTo>
                  <a:lnTo>
                    <a:pt x="2073" y="2229"/>
                  </a:lnTo>
                  <a:lnTo>
                    <a:pt x="2073" y="2229"/>
                  </a:lnTo>
                  <a:lnTo>
                    <a:pt x="2073" y="2229"/>
                  </a:lnTo>
                  <a:lnTo>
                    <a:pt x="2071" y="2227"/>
                  </a:lnTo>
                  <a:lnTo>
                    <a:pt x="2071" y="2227"/>
                  </a:lnTo>
                  <a:lnTo>
                    <a:pt x="2070" y="2225"/>
                  </a:lnTo>
                  <a:lnTo>
                    <a:pt x="2070" y="2223"/>
                  </a:lnTo>
                  <a:lnTo>
                    <a:pt x="2070" y="2223"/>
                  </a:lnTo>
                  <a:lnTo>
                    <a:pt x="2070" y="2220"/>
                  </a:lnTo>
                  <a:lnTo>
                    <a:pt x="2070" y="2220"/>
                  </a:lnTo>
                  <a:lnTo>
                    <a:pt x="2070" y="2220"/>
                  </a:lnTo>
                  <a:lnTo>
                    <a:pt x="2048" y="2218"/>
                  </a:lnTo>
                  <a:lnTo>
                    <a:pt x="2048" y="2218"/>
                  </a:lnTo>
                  <a:lnTo>
                    <a:pt x="2048" y="2218"/>
                  </a:lnTo>
                  <a:lnTo>
                    <a:pt x="2048" y="2218"/>
                  </a:lnTo>
                  <a:lnTo>
                    <a:pt x="2048" y="2216"/>
                  </a:lnTo>
                  <a:lnTo>
                    <a:pt x="2046" y="2216"/>
                  </a:lnTo>
                  <a:lnTo>
                    <a:pt x="2041" y="2214"/>
                  </a:lnTo>
                  <a:lnTo>
                    <a:pt x="2041" y="2214"/>
                  </a:lnTo>
                  <a:lnTo>
                    <a:pt x="2041" y="2213"/>
                  </a:lnTo>
                  <a:lnTo>
                    <a:pt x="2041" y="2213"/>
                  </a:lnTo>
                  <a:lnTo>
                    <a:pt x="2044" y="2211"/>
                  </a:lnTo>
                  <a:lnTo>
                    <a:pt x="2044" y="2209"/>
                  </a:lnTo>
                  <a:lnTo>
                    <a:pt x="2044" y="2209"/>
                  </a:lnTo>
                  <a:lnTo>
                    <a:pt x="2044" y="2207"/>
                  </a:lnTo>
                  <a:lnTo>
                    <a:pt x="2044" y="2207"/>
                  </a:lnTo>
                  <a:lnTo>
                    <a:pt x="2046" y="2207"/>
                  </a:lnTo>
                  <a:lnTo>
                    <a:pt x="2046" y="2205"/>
                  </a:lnTo>
                  <a:lnTo>
                    <a:pt x="2046" y="2205"/>
                  </a:lnTo>
                  <a:lnTo>
                    <a:pt x="2046" y="2203"/>
                  </a:lnTo>
                  <a:lnTo>
                    <a:pt x="2037" y="2202"/>
                  </a:lnTo>
                  <a:lnTo>
                    <a:pt x="2032" y="2198"/>
                  </a:lnTo>
                  <a:lnTo>
                    <a:pt x="2030" y="2196"/>
                  </a:lnTo>
                  <a:lnTo>
                    <a:pt x="2030" y="2198"/>
                  </a:lnTo>
                  <a:lnTo>
                    <a:pt x="2028" y="2198"/>
                  </a:lnTo>
                  <a:lnTo>
                    <a:pt x="2028" y="2200"/>
                  </a:lnTo>
                  <a:lnTo>
                    <a:pt x="2026" y="2200"/>
                  </a:lnTo>
                  <a:lnTo>
                    <a:pt x="2024" y="2198"/>
                  </a:lnTo>
                  <a:lnTo>
                    <a:pt x="2023" y="2193"/>
                  </a:lnTo>
                  <a:lnTo>
                    <a:pt x="2023" y="2191"/>
                  </a:lnTo>
                  <a:lnTo>
                    <a:pt x="2023" y="2191"/>
                  </a:lnTo>
                  <a:lnTo>
                    <a:pt x="2023" y="2189"/>
                  </a:lnTo>
                  <a:lnTo>
                    <a:pt x="2023" y="2189"/>
                  </a:lnTo>
                  <a:lnTo>
                    <a:pt x="2024" y="2189"/>
                  </a:lnTo>
                  <a:lnTo>
                    <a:pt x="2033" y="2189"/>
                  </a:lnTo>
                  <a:lnTo>
                    <a:pt x="2041" y="2180"/>
                  </a:lnTo>
                  <a:lnTo>
                    <a:pt x="2044" y="2176"/>
                  </a:lnTo>
                  <a:lnTo>
                    <a:pt x="2048" y="2176"/>
                  </a:lnTo>
                  <a:lnTo>
                    <a:pt x="2052" y="2176"/>
                  </a:lnTo>
                  <a:lnTo>
                    <a:pt x="2053" y="2176"/>
                  </a:lnTo>
                  <a:lnTo>
                    <a:pt x="2057" y="2176"/>
                  </a:lnTo>
                  <a:lnTo>
                    <a:pt x="2059" y="2175"/>
                  </a:lnTo>
                  <a:lnTo>
                    <a:pt x="2061" y="2171"/>
                  </a:lnTo>
                  <a:lnTo>
                    <a:pt x="2062" y="2169"/>
                  </a:lnTo>
                  <a:lnTo>
                    <a:pt x="2066" y="2167"/>
                  </a:lnTo>
                  <a:lnTo>
                    <a:pt x="2068" y="2167"/>
                  </a:lnTo>
                  <a:lnTo>
                    <a:pt x="2070" y="2164"/>
                  </a:lnTo>
                  <a:lnTo>
                    <a:pt x="2071" y="2164"/>
                  </a:lnTo>
                  <a:lnTo>
                    <a:pt x="2073" y="2162"/>
                  </a:lnTo>
                  <a:lnTo>
                    <a:pt x="2075" y="2160"/>
                  </a:lnTo>
                  <a:lnTo>
                    <a:pt x="2071" y="2157"/>
                  </a:lnTo>
                  <a:lnTo>
                    <a:pt x="2071" y="2155"/>
                  </a:lnTo>
                  <a:lnTo>
                    <a:pt x="2071" y="2153"/>
                  </a:lnTo>
                  <a:lnTo>
                    <a:pt x="2070" y="2151"/>
                  </a:lnTo>
                  <a:lnTo>
                    <a:pt x="2070" y="2149"/>
                  </a:lnTo>
                  <a:lnTo>
                    <a:pt x="2070" y="2147"/>
                  </a:lnTo>
                  <a:lnTo>
                    <a:pt x="2070" y="2147"/>
                  </a:lnTo>
                  <a:lnTo>
                    <a:pt x="2064" y="2146"/>
                  </a:lnTo>
                  <a:lnTo>
                    <a:pt x="2064" y="2146"/>
                  </a:lnTo>
                  <a:lnTo>
                    <a:pt x="2062" y="2144"/>
                  </a:lnTo>
                  <a:lnTo>
                    <a:pt x="2064" y="2140"/>
                  </a:lnTo>
                  <a:lnTo>
                    <a:pt x="2064" y="2138"/>
                  </a:lnTo>
                  <a:lnTo>
                    <a:pt x="2062" y="2137"/>
                  </a:lnTo>
                  <a:lnTo>
                    <a:pt x="2062" y="2137"/>
                  </a:lnTo>
                  <a:lnTo>
                    <a:pt x="2062" y="2137"/>
                  </a:lnTo>
                  <a:lnTo>
                    <a:pt x="2061" y="2137"/>
                  </a:lnTo>
                  <a:lnTo>
                    <a:pt x="2059" y="2137"/>
                  </a:lnTo>
                  <a:lnTo>
                    <a:pt x="2059" y="2137"/>
                  </a:lnTo>
                  <a:lnTo>
                    <a:pt x="2059" y="2135"/>
                  </a:lnTo>
                  <a:lnTo>
                    <a:pt x="2059" y="2135"/>
                  </a:lnTo>
                  <a:lnTo>
                    <a:pt x="2057" y="2135"/>
                  </a:lnTo>
                  <a:lnTo>
                    <a:pt x="2057" y="2135"/>
                  </a:lnTo>
                  <a:lnTo>
                    <a:pt x="2057" y="2133"/>
                  </a:lnTo>
                  <a:lnTo>
                    <a:pt x="2057" y="2133"/>
                  </a:lnTo>
                  <a:lnTo>
                    <a:pt x="2057" y="2131"/>
                  </a:lnTo>
                  <a:lnTo>
                    <a:pt x="2057" y="2131"/>
                  </a:lnTo>
                  <a:lnTo>
                    <a:pt x="2057" y="2128"/>
                  </a:lnTo>
                  <a:lnTo>
                    <a:pt x="2059" y="2126"/>
                  </a:lnTo>
                  <a:lnTo>
                    <a:pt x="2062" y="2126"/>
                  </a:lnTo>
                  <a:lnTo>
                    <a:pt x="2064" y="2124"/>
                  </a:lnTo>
                  <a:lnTo>
                    <a:pt x="2064" y="2124"/>
                  </a:lnTo>
                  <a:lnTo>
                    <a:pt x="2066" y="2122"/>
                  </a:lnTo>
                  <a:lnTo>
                    <a:pt x="2068" y="2120"/>
                  </a:lnTo>
                  <a:lnTo>
                    <a:pt x="2075" y="2111"/>
                  </a:lnTo>
                  <a:lnTo>
                    <a:pt x="2071" y="2108"/>
                  </a:lnTo>
                  <a:lnTo>
                    <a:pt x="2071" y="2108"/>
                  </a:lnTo>
                  <a:lnTo>
                    <a:pt x="2071" y="2108"/>
                  </a:lnTo>
                  <a:lnTo>
                    <a:pt x="2075" y="2108"/>
                  </a:lnTo>
                  <a:lnTo>
                    <a:pt x="2077" y="2108"/>
                  </a:lnTo>
                  <a:lnTo>
                    <a:pt x="2079" y="2106"/>
                  </a:lnTo>
                  <a:lnTo>
                    <a:pt x="2079" y="2106"/>
                  </a:lnTo>
                  <a:lnTo>
                    <a:pt x="2079" y="2106"/>
                  </a:lnTo>
                  <a:lnTo>
                    <a:pt x="2079" y="2106"/>
                  </a:lnTo>
                  <a:lnTo>
                    <a:pt x="2080" y="2104"/>
                  </a:lnTo>
                  <a:lnTo>
                    <a:pt x="2082" y="2104"/>
                  </a:lnTo>
                  <a:lnTo>
                    <a:pt x="2084" y="2106"/>
                  </a:lnTo>
                  <a:lnTo>
                    <a:pt x="2086" y="2106"/>
                  </a:lnTo>
                  <a:lnTo>
                    <a:pt x="2088" y="2108"/>
                  </a:lnTo>
                  <a:lnTo>
                    <a:pt x="2089" y="2108"/>
                  </a:lnTo>
                  <a:lnTo>
                    <a:pt x="2089" y="2108"/>
                  </a:lnTo>
                  <a:lnTo>
                    <a:pt x="2091" y="2106"/>
                  </a:lnTo>
                  <a:lnTo>
                    <a:pt x="2093" y="2104"/>
                  </a:lnTo>
                  <a:lnTo>
                    <a:pt x="2095" y="2104"/>
                  </a:lnTo>
                  <a:lnTo>
                    <a:pt x="2097" y="2104"/>
                  </a:lnTo>
                  <a:lnTo>
                    <a:pt x="2098" y="2106"/>
                  </a:lnTo>
                  <a:lnTo>
                    <a:pt x="2102" y="2110"/>
                  </a:lnTo>
                  <a:lnTo>
                    <a:pt x="2104" y="2110"/>
                  </a:lnTo>
                  <a:lnTo>
                    <a:pt x="2104" y="2110"/>
                  </a:lnTo>
                  <a:lnTo>
                    <a:pt x="2106" y="2108"/>
                  </a:lnTo>
                  <a:lnTo>
                    <a:pt x="2106" y="2108"/>
                  </a:lnTo>
                  <a:lnTo>
                    <a:pt x="2109" y="2108"/>
                  </a:lnTo>
                  <a:lnTo>
                    <a:pt x="2113" y="2108"/>
                  </a:lnTo>
                  <a:lnTo>
                    <a:pt x="2115" y="2108"/>
                  </a:lnTo>
                  <a:lnTo>
                    <a:pt x="2118" y="2110"/>
                  </a:lnTo>
                  <a:lnTo>
                    <a:pt x="2118" y="2093"/>
                  </a:lnTo>
                  <a:lnTo>
                    <a:pt x="2115" y="2093"/>
                  </a:lnTo>
                  <a:lnTo>
                    <a:pt x="2111" y="2091"/>
                  </a:lnTo>
                  <a:lnTo>
                    <a:pt x="2108" y="2090"/>
                  </a:lnTo>
                  <a:lnTo>
                    <a:pt x="2106" y="2086"/>
                  </a:lnTo>
                  <a:lnTo>
                    <a:pt x="2106" y="2086"/>
                  </a:lnTo>
                  <a:lnTo>
                    <a:pt x="2100" y="2088"/>
                  </a:lnTo>
                  <a:lnTo>
                    <a:pt x="2098" y="2088"/>
                  </a:lnTo>
                  <a:lnTo>
                    <a:pt x="2097" y="2088"/>
                  </a:lnTo>
                  <a:lnTo>
                    <a:pt x="2091" y="2084"/>
                  </a:lnTo>
                  <a:lnTo>
                    <a:pt x="2089" y="2082"/>
                  </a:lnTo>
                  <a:lnTo>
                    <a:pt x="2086" y="2082"/>
                  </a:lnTo>
                  <a:lnTo>
                    <a:pt x="2082" y="2082"/>
                  </a:lnTo>
                  <a:lnTo>
                    <a:pt x="2080" y="2081"/>
                  </a:lnTo>
                  <a:lnTo>
                    <a:pt x="2080" y="2079"/>
                  </a:lnTo>
                  <a:lnTo>
                    <a:pt x="2079" y="2077"/>
                  </a:lnTo>
                  <a:lnTo>
                    <a:pt x="2080" y="2075"/>
                  </a:lnTo>
                  <a:lnTo>
                    <a:pt x="2080" y="2073"/>
                  </a:lnTo>
                  <a:lnTo>
                    <a:pt x="2082" y="2070"/>
                  </a:lnTo>
                  <a:lnTo>
                    <a:pt x="2084" y="2068"/>
                  </a:lnTo>
                  <a:lnTo>
                    <a:pt x="2084" y="2068"/>
                  </a:lnTo>
                  <a:lnTo>
                    <a:pt x="2084" y="2064"/>
                  </a:lnTo>
                  <a:lnTo>
                    <a:pt x="2084" y="2064"/>
                  </a:lnTo>
                  <a:lnTo>
                    <a:pt x="2086" y="2063"/>
                  </a:lnTo>
                  <a:lnTo>
                    <a:pt x="2088" y="2064"/>
                  </a:lnTo>
                  <a:lnTo>
                    <a:pt x="2088" y="2064"/>
                  </a:lnTo>
                  <a:lnTo>
                    <a:pt x="2089" y="2066"/>
                  </a:lnTo>
                  <a:lnTo>
                    <a:pt x="2091" y="2068"/>
                  </a:lnTo>
                  <a:lnTo>
                    <a:pt x="2091" y="2070"/>
                  </a:lnTo>
                  <a:lnTo>
                    <a:pt x="2093" y="2070"/>
                  </a:lnTo>
                  <a:lnTo>
                    <a:pt x="2095" y="2068"/>
                  </a:lnTo>
                  <a:lnTo>
                    <a:pt x="2097" y="2066"/>
                  </a:lnTo>
                  <a:lnTo>
                    <a:pt x="2098" y="2064"/>
                  </a:lnTo>
                  <a:lnTo>
                    <a:pt x="2100" y="2064"/>
                  </a:lnTo>
                  <a:lnTo>
                    <a:pt x="2098" y="2057"/>
                  </a:lnTo>
                  <a:lnTo>
                    <a:pt x="2098" y="2057"/>
                  </a:lnTo>
                  <a:lnTo>
                    <a:pt x="2098" y="2057"/>
                  </a:lnTo>
                  <a:lnTo>
                    <a:pt x="2093" y="2057"/>
                  </a:lnTo>
                  <a:lnTo>
                    <a:pt x="2091" y="2057"/>
                  </a:lnTo>
                  <a:lnTo>
                    <a:pt x="2088" y="2061"/>
                  </a:lnTo>
                  <a:lnTo>
                    <a:pt x="2088" y="2061"/>
                  </a:lnTo>
                  <a:lnTo>
                    <a:pt x="2080" y="2059"/>
                  </a:lnTo>
                  <a:lnTo>
                    <a:pt x="2079" y="2059"/>
                  </a:lnTo>
                  <a:lnTo>
                    <a:pt x="2079" y="2057"/>
                  </a:lnTo>
                  <a:lnTo>
                    <a:pt x="2079" y="2055"/>
                  </a:lnTo>
                  <a:lnTo>
                    <a:pt x="2077" y="2055"/>
                  </a:lnTo>
                  <a:lnTo>
                    <a:pt x="2075" y="2055"/>
                  </a:lnTo>
                  <a:lnTo>
                    <a:pt x="2068" y="2055"/>
                  </a:lnTo>
                  <a:lnTo>
                    <a:pt x="2066" y="2054"/>
                  </a:lnTo>
                  <a:lnTo>
                    <a:pt x="2068" y="2050"/>
                  </a:lnTo>
                  <a:lnTo>
                    <a:pt x="2073" y="2052"/>
                  </a:lnTo>
                  <a:lnTo>
                    <a:pt x="2075" y="2052"/>
                  </a:lnTo>
                  <a:lnTo>
                    <a:pt x="2075" y="2050"/>
                  </a:lnTo>
                  <a:lnTo>
                    <a:pt x="2075" y="2048"/>
                  </a:lnTo>
                  <a:lnTo>
                    <a:pt x="2075" y="2048"/>
                  </a:lnTo>
                  <a:lnTo>
                    <a:pt x="2075" y="2046"/>
                  </a:lnTo>
                  <a:lnTo>
                    <a:pt x="2077" y="2046"/>
                  </a:lnTo>
                  <a:lnTo>
                    <a:pt x="2079" y="2046"/>
                  </a:lnTo>
                  <a:lnTo>
                    <a:pt x="2079" y="2045"/>
                  </a:lnTo>
                  <a:lnTo>
                    <a:pt x="2079" y="2043"/>
                  </a:lnTo>
                  <a:lnTo>
                    <a:pt x="2080" y="2041"/>
                  </a:lnTo>
                  <a:lnTo>
                    <a:pt x="2082" y="2041"/>
                  </a:lnTo>
                  <a:lnTo>
                    <a:pt x="2082" y="2039"/>
                  </a:lnTo>
                  <a:lnTo>
                    <a:pt x="2082" y="2037"/>
                  </a:lnTo>
                  <a:lnTo>
                    <a:pt x="2082" y="2035"/>
                  </a:lnTo>
                  <a:lnTo>
                    <a:pt x="2080" y="2035"/>
                  </a:lnTo>
                  <a:lnTo>
                    <a:pt x="2079" y="2034"/>
                  </a:lnTo>
                  <a:lnTo>
                    <a:pt x="2077" y="2034"/>
                  </a:lnTo>
                  <a:lnTo>
                    <a:pt x="2077" y="2032"/>
                  </a:lnTo>
                  <a:lnTo>
                    <a:pt x="2077" y="2032"/>
                  </a:lnTo>
                  <a:lnTo>
                    <a:pt x="2073" y="2032"/>
                  </a:lnTo>
                  <a:lnTo>
                    <a:pt x="2071" y="2032"/>
                  </a:lnTo>
                  <a:lnTo>
                    <a:pt x="2071" y="2030"/>
                  </a:lnTo>
                  <a:lnTo>
                    <a:pt x="2071" y="2030"/>
                  </a:lnTo>
                  <a:lnTo>
                    <a:pt x="2071" y="2028"/>
                  </a:lnTo>
                  <a:lnTo>
                    <a:pt x="2071" y="2028"/>
                  </a:lnTo>
                  <a:lnTo>
                    <a:pt x="2073" y="2026"/>
                  </a:lnTo>
                  <a:lnTo>
                    <a:pt x="2073" y="2026"/>
                  </a:lnTo>
                  <a:lnTo>
                    <a:pt x="2075" y="2026"/>
                  </a:lnTo>
                  <a:lnTo>
                    <a:pt x="2077" y="2025"/>
                  </a:lnTo>
                  <a:lnTo>
                    <a:pt x="2080" y="2026"/>
                  </a:lnTo>
                  <a:lnTo>
                    <a:pt x="2080" y="2026"/>
                  </a:lnTo>
                  <a:lnTo>
                    <a:pt x="2080" y="2026"/>
                  </a:lnTo>
                  <a:lnTo>
                    <a:pt x="2080" y="2028"/>
                  </a:lnTo>
                  <a:lnTo>
                    <a:pt x="2082" y="2028"/>
                  </a:lnTo>
                  <a:lnTo>
                    <a:pt x="2082" y="2030"/>
                  </a:lnTo>
                  <a:lnTo>
                    <a:pt x="2084" y="2030"/>
                  </a:lnTo>
                  <a:lnTo>
                    <a:pt x="2084" y="2028"/>
                  </a:lnTo>
                  <a:lnTo>
                    <a:pt x="2084" y="2026"/>
                  </a:lnTo>
                  <a:lnTo>
                    <a:pt x="2084" y="2025"/>
                  </a:lnTo>
                  <a:lnTo>
                    <a:pt x="2082" y="2023"/>
                  </a:lnTo>
                  <a:lnTo>
                    <a:pt x="2082" y="2021"/>
                  </a:lnTo>
                  <a:lnTo>
                    <a:pt x="2082" y="2021"/>
                  </a:lnTo>
                  <a:lnTo>
                    <a:pt x="2086" y="2019"/>
                  </a:lnTo>
                  <a:lnTo>
                    <a:pt x="2086" y="2019"/>
                  </a:lnTo>
                  <a:close/>
                  <a:moveTo>
                    <a:pt x="1743" y="444"/>
                  </a:moveTo>
                  <a:lnTo>
                    <a:pt x="1741" y="442"/>
                  </a:lnTo>
                  <a:lnTo>
                    <a:pt x="1736" y="439"/>
                  </a:lnTo>
                  <a:lnTo>
                    <a:pt x="1734" y="439"/>
                  </a:lnTo>
                  <a:lnTo>
                    <a:pt x="1734" y="439"/>
                  </a:lnTo>
                  <a:lnTo>
                    <a:pt x="1732" y="439"/>
                  </a:lnTo>
                  <a:lnTo>
                    <a:pt x="1732" y="439"/>
                  </a:lnTo>
                  <a:lnTo>
                    <a:pt x="1732" y="441"/>
                  </a:lnTo>
                  <a:lnTo>
                    <a:pt x="1734" y="441"/>
                  </a:lnTo>
                  <a:lnTo>
                    <a:pt x="1734" y="442"/>
                  </a:lnTo>
                  <a:lnTo>
                    <a:pt x="1741" y="444"/>
                  </a:lnTo>
                  <a:lnTo>
                    <a:pt x="1743" y="444"/>
                  </a:lnTo>
                  <a:close/>
                  <a:moveTo>
                    <a:pt x="1020" y="957"/>
                  </a:moveTo>
                  <a:lnTo>
                    <a:pt x="1019" y="957"/>
                  </a:lnTo>
                  <a:lnTo>
                    <a:pt x="1019" y="959"/>
                  </a:lnTo>
                  <a:lnTo>
                    <a:pt x="1020" y="959"/>
                  </a:lnTo>
                  <a:lnTo>
                    <a:pt x="1022" y="957"/>
                  </a:lnTo>
                  <a:lnTo>
                    <a:pt x="1020" y="957"/>
                  </a:lnTo>
                  <a:close/>
                  <a:moveTo>
                    <a:pt x="1029" y="959"/>
                  </a:moveTo>
                  <a:lnTo>
                    <a:pt x="1031" y="959"/>
                  </a:lnTo>
                  <a:lnTo>
                    <a:pt x="1031" y="961"/>
                  </a:lnTo>
                  <a:lnTo>
                    <a:pt x="1035" y="963"/>
                  </a:lnTo>
                  <a:lnTo>
                    <a:pt x="1037" y="966"/>
                  </a:lnTo>
                  <a:lnTo>
                    <a:pt x="1037" y="968"/>
                  </a:lnTo>
                  <a:lnTo>
                    <a:pt x="1038" y="970"/>
                  </a:lnTo>
                  <a:lnTo>
                    <a:pt x="1040" y="972"/>
                  </a:lnTo>
                  <a:lnTo>
                    <a:pt x="1042" y="970"/>
                  </a:lnTo>
                  <a:lnTo>
                    <a:pt x="1042" y="970"/>
                  </a:lnTo>
                  <a:lnTo>
                    <a:pt x="1042" y="968"/>
                  </a:lnTo>
                  <a:lnTo>
                    <a:pt x="1042" y="966"/>
                  </a:lnTo>
                  <a:lnTo>
                    <a:pt x="1042" y="961"/>
                  </a:lnTo>
                  <a:lnTo>
                    <a:pt x="1040" y="959"/>
                  </a:lnTo>
                  <a:lnTo>
                    <a:pt x="1040" y="955"/>
                  </a:lnTo>
                  <a:lnTo>
                    <a:pt x="1038" y="954"/>
                  </a:lnTo>
                  <a:lnTo>
                    <a:pt x="1033" y="952"/>
                  </a:lnTo>
                  <a:lnTo>
                    <a:pt x="1028" y="954"/>
                  </a:lnTo>
                  <a:lnTo>
                    <a:pt x="1024" y="954"/>
                  </a:lnTo>
                  <a:lnTo>
                    <a:pt x="1024" y="955"/>
                  </a:lnTo>
                  <a:lnTo>
                    <a:pt x="1026" y="955"/>
                  </a:lnTo>
                  <a:lnTo>
                    <a:pt x="1029" y="959"/>
                  </a:lnTo>
                  <a:close/>
                  <a:moveTo>
                    <a:pt x="1716" y="502"/>
                  </a:moveTo>
                  <a:lnTo>
                    <a:pt x="1716" y="504"/>
                  </a:lnTo>
                  <a:lnTo>
                    <a:pt x="1716" y="504"/>
                  </a:lnTo>
                  <a:lnTo>
                    <a:pt x="1716" y="506"/>
                  </a:lnTo>
                  <a:lnTo>
                    <a:pt x="1716" y="506"/>
                  </a:lnTo>
                  <a:lnTo>
                    <a:pt x="1716" y="507"/>
                  </a:lnTo>
                  <a:lnTo>
                    <a:pt x="1716" y="509"/>
                  </a:lnTo>
                  <a:lnTo>
                    <a:pt x="1717" y="511"/>
                  </a:lnTo>
                  <a:lnTo>
                    <a:pt x="1717" y="511"/>
                  </a:lnTo>
                  <a:lnTo>
                    <a:pt x="1721" y="511"/>
                  </a:lnTo>
                  <a:lnTo>
                    <a:pt x="1721" y="507"/>
                  </a:lnTo>
                  <a:lnTo>
                    <a:pt x="1721" y="504"/>
                  </a:lnTo>
                  <a:lnTo>
                    <a:pt x="1721" y="502"/>
                  </a:lnTo>
                  <a:lnTo>
                    <a:pt x="1717" y="502"/>
                  </a:lnTo>
                  <a:lnTo>
                    <a:pt x="1716" y="502"/>
                  </a:lnTo>
                  <a:close/>
                  <a:moveTo>
                    <a:pt x="415" y="1470"/>
                  </a:moveTo>
                  <a:lnTo>
                    <a:pt x="415" y="1470"/>
                  </a:lnTo>
                  <a:lnTo>
                    <a:pt x="415" y="1470"/>
                  </a:lnTo>
                  <a:lnTo>
                    <a:pt x="415" y="1468"/>
                  </a:lnTo>
                  <a:lnTo>
                    <a:pt x="414" y="1468"/>
                  </a:lnTo>
                  <a:lnTo>
                    <a:pt x="414" y="1466"/>
                  </a:lnTo>
                  <a:lnTo>
                    <a:pt x="412" y="1466"/>
                  </a:lnTo>
                  <a:lnTo>
                    <a:pt x="412" y="1468"/>
                  </a:lnTo>
                  <a:lnTo>
                    <a:pt x="412" y="1468"/>
                  </a:lnTo>
                  <a:lnTo>
                    <a:pt x="412" y="1470"/>
                  </a:lnTo>
                  <a:lnTo>
                    <a:pt x="412" y="1470"/>
                  </a:lnTo>
                  <a:lnTo>
                    <a:pt x="412" y="1472"/>
                  </a:lnTo>
                  <a:lnTo>
                    <a:pt x="415" y="1470"/>
                  </a:lnTo>
                  <a:close/>
                  <a:moveTo>
                    <a:pt x="1414" y="2787"/>
                  </a:moveTo>
                  <a:lnTo>
                    <a:pt x="1412" y="2787"/>
                  </a:lnTo>
                  <a:lnTo>
                    <a:pt x="1410" y="2787"/>
                  </a:lnTo>
                  <a:lnTo>
                    <a:pt x="1405" y="2787"/>
                  </a:lnTo>
                  <a:lnTo>
                    <a:pt x="1403" y="2787"/>
                  </a:lnTo>
                  <a:lnTo>
                    <a:pt x="1403" y="2789"/>
                  </a:lnTo>
                  <a:lnTo>
                    <a:pt x="1403" y="2789"/>
                  </a:lnTo>
                  <a:lnTo>
                    <a:pt x="1403" y="2791"/>
                  </a:lnTo>
                  <a:lnTo>
                    <a:pt x="1405" y="2791"/>
                  </a:lnTo>
                  <a:lnTo>
                    <a:pt x="1405" y="2791"/>
                  </a:lnTo>
                  <a:lnTo>
                    <a:pt x="1407" y="2791"/>
                  </a:lnTo>
                  <a:lnTo>
                    <a:pt x="1407" y="2791"/>
                  </a:lnTo>
                  <a:lnTo>
                    <a:pt x="1407" y="2791"/>
                  </a:lnTo>
                  <a:lnTo>
                    <a:pt x="1407" y="2791"/>
                  </a:lnTo>
                  <a:lnTo>
                    <a:pt x="1409" y="2791"/>
                  </a:lnTo>
                  <a:lnTo>
                    <a:pt x="1410" y="2791"/>
                  </a:lnTo>
                  <a:lnTo>
                    <a:pt x="1416" y="2787"/>
                  </a:lnTo>
                  <a:lnTo>
                    <a:pt x="1416" y="2787"/>
                  </a:lnTo>
                  <a:lnTo>
                    <a:pt x="1416" y="2787"/>
                  </a:lnTo>
                  <a:lnTo>
                    <a:pt x="1414" y="2787"/>
                  </a:lnTo>
                  <a:lnTo>
                    <a:pt x="1414" y="2787"/>
                  </a:lnTo>
                  <a:close/>
                  <a:moveTo>
                    <a:pt x="1418" y="2675"/>
                  </a:moveTo>
                  <a:lnTo>
                    <a:pt x="1418" y="2677"/>
                  </a:lnTo>
                  <a:lnTo>
                    <a:pt x="1418" y="2679"/>
                  </a:lnTo>
                  <a:lnTo>
                    <a:pt x="1420" y="2680"/>
                  </a:lnTo>
                  <a:lnTo>
                    <a:pt x="1420" y="2682"/>
                  </a:lnTo>
                  <a:lnTo>
                    <a:pt x="1421" y="2684"/>
                  </a:lnTo>
                  <a:lnTo>
                    <a:pt x="1421" y="2684"/>
                  </a:lnTo>
                  <a:lnTo>
                    <a:pt x="1421" y="2684"/>
                  </a:lnTo>
                  <a:lnTo>
                    <a:pt x="1421" y="2684"/>
                  </a:lnTo>
                  <a:lnTo>
                    <a:pt x="1421" y="2684"/>
                  </a:lnTo>
                  <a:lnTo>
                    <a:pt x="1421" y="2684"/>
                  </a:lnTo>
                  <a:lnTo>
                    <a:pt x="1421" y="2684"/>
                  </a:lnTo>
                  <a:lnTo>
                    <a:pt x="1421" y="2680"/>
                  </a:lnTo>
                  <a:lnTo>
                    <a:pt x="1421" y="2679"/>
                  </a:lnTo>
                  <a:lnTo>
                    <a:pt x="1421" y="2677"/>
                  </a:lnTo>
                  <a:lnTo>
                    <a:pt x="1421" y="2677"/>
                  </a:lnTo>
                  <a:lnTo>
                    <a:pt x="1421" y="2675"/>
                  </a:lnTo>
                  <a:lnTo>
                    <a:pt x="1420" y="2673"/>
                  </a:lnTo>
                  <a:lnTo>
                    <a:pt x="1420" y="2671"/>
                  </a:lnTo>
                  <a:lnTo>
                    <a:pt x="1420" y="2671"/>
                  </a:lnTo>
                  <a:lnTo>
                    <a:pt x="1420" y="2669"/>
                  </a:lnTo>
                  <a:lnTo>
                    <a:pt x="1420" y="2671"/>
                  </a:lnTo>
                  <a:lnTo>
                    <a:pt x="1420" y="2671"/>
                  </a:lnTo>
                  <a:lnTo>
                    <a:pt x="1418" y="2671"/>
                  </a:lnTo>
                  <a:lnTo>
                    <a:pt x="1418" y="2671"/>
                  </a:lnTo>
                  <a:lnTo>
                    <a:pt x="1418" y="2671"/>
                  </a:lnTo>
                  <a:lnTo>
                    <a:pt x="1418" y="2673"/>
                  </a:lnTo>
                  <a:lnTo>
                    <a:pt x="1418" y="2675"/>
                  </a:lnTo>
                  <a:lnTo>
                    <a:pt x="1418" y="2675"/>
                  </a:lnTo>
                  <a:close/>
                  <a:moveTo>
                    <a:pt x="807" y="926"/>
                  </a:moveTo>
                  <a:lnTo>
                    <a:pt x="807" y="928"/>
                  </a:lnTo>
                  <a:lnTo>
                    <a:pt x="807" y="930"/>
                  </a:lnTo>
                  <a:lnTo>
                    <a:pt x="809" y="932"/>
                  </a:lnTo>
                  <a:lnTo>
                    <a:pt x="809" y="932"/>
                  </a:lnTo>
                  <a:lnTo>
                    <a:pt x="811" y="930"/>
                  </a:lnTo>
                  <a:lnTo>
                    <a:pt x="813" y="928"/>
                  </a:lnTo>
                  <a:lnTo>
                    <a:pt x="813" y="928"/>
                  </a:lnTo>
                  <a:lnTo>
                    <a:pt x="815" y="926"/>
                  </a:lnTo>
                  <a:lnTo>
                    <a:pt x="815" y="926"/>
                  </a:lnTo>
                  <a:lnTo>
                    <a:pt x="815" y="926"/>
                  </a:lnTo>
                  <a:lnTo>
                    <a:pt x="815" y="923"/>
                  </a:lnTo>
                  <a:lnTo>
                    <a:pt x="815" y="921"/>
                  </a:lnTo>
                  <a:lnTo>
                    <a:pt x="813" y="921"/>
                  </a:lnTo>
                  <a:lnTo>
                    <a:pt x="811" y="919"/>
                  </a:lnTo>
                  <a:lnTo>
                    <a:pt x="811" y="919"/>
                  </a:lnTo>
                  <a:lnTo>
                    <a:pt x="811" y="919"/>
                  </a:lnTo>
                  <a:lnTo>
                    <a:pt x="811" y="917"/>
                  </a:lnTo>
                  <a:lnTo>
                    <a:pt x="811" y="916"/>
                  </a:lnTo>
                  <a:lnTo>
                    <a:pt x="811" y="914"/>
                  </a:lnTo>
                  <a:lnTo>
                    <a:pt x="811" y="914"/>
                  </a:lnTo>
                  <a:lnTo>
                    <a:pt x="813" y="916"/>
                  </a:lnTo>
                  <a:lnTo>
                    <a:pt x="813" y="916"/>
                  </a:lnTo>
                  <a:lnTo>
                    <a:pt x="813" y="919"/>
                  </a:lnTo>
                  <a:lnTo>
                    <a:pt x="815" y="919"/>
                  </a:lnTo>
                  <a:lnTo>
                    <a:pt x="815" y="917"/>
                  </a:lnTo>
                  <a:lnTo>
                    <a:pt x="815" y="917"/>
                  </a:lnTo>
                  <a:lnTo>
                    <a:pt x="813" y="912"/>
                  </a:lnTo>
                  <a:lnTo>
                    <a:pt x="813" y="908"/>
                  </a:lnTo>
                  <a:lnTo>
                    <a:pt x="811" y="907"/>
                  </a:lnTo>
                  <a:lnTo>
                    <a:pt x="807" y="907"/>
                  </a:lnTo>
                  <a:lnTo>
                    <a:pt x="806" y="907"/>
                  </a:lnTo>
                  <a:lnTo>
                    <a:pt x="804" y="907"/>
                  </a:lnTo>
                  <a:lnTo>
                    <a:pt x="804" y="908"/>
                  </a:lnTo>
                  <a:lnTo>
                    <a:pt x="802" y="908"/>
                  </a:lnTo>
                  <a:lnTo>
                    <a:pt x="800" y="910"/>
                  </a:lnTo>
                  <a:lnTo>
                    <a:pt x="798" y="910"/>
                  </a:lnTo>
                  <a:lnTo>
                    <a:pt x="796" y="912"/>
                  </a:lnTo>
                  <a:lnTo>
                    <a:pt x="796" y="916"/>
                  </a:lnTo>
                  <a:lnTo>
                    <a:pt x="798" y="917"/>
                  </a:lnTo>
                  <a:lnTo>
                    <a:pt x="800" y="921"/>
                  </a:lnTo>
                  <a:lnTo>
                    <a:pt x="802" y="923"/>
                  </a:lnTo>
                  <a:lnTo>
                    <a:pt x="804" y="923"/>
                  </a:lnTo>
                  <a:lnTo>
                    <a:pt x="806" y="923"/>
                  </a:lnTo>
                  <a:lnTo>
                    <a:pt x="807" y="923"/>
                  </a:lnTo>
                  <a:lnTo>
                    <a:pt x="807" y="925"/>
                  </a:lnTo>
                  <a:lnTo>
                    <a:pt x="807" y="925"/>
                  </a:lnTo>
                  <a:lnTo>
                    <a:pt x="807" y="926"/>
                  </a:lnTo>
                  <a:close/>
                  <a:moveTo>
                    <a:pt x="444" y="1436"/>
                  </a:moveTo>
                  <a:lnTo>
                    <a:pt x="444" y="1436"/>
                  </a:lnTo>
                  <a:lnTo>
                    <a:pt x="444" y="1436"/>
                  </a:lnTo>
                  <a:lnTo>
                    <a:pt x="444" y="1436"/>
                  </a:lnTo>
                  <a:lnTo>
                    <a:pt x="444" y="1438"/>
                  </a:lnTo>
                  <a:lnTo>
                    <a:pt x="446" y="1439"/>
                  </a:lnTo>
                  <a:lnTo>
                    <a:pt x="446" y="1438"/>
                  </a:lnTo>
                  <a:lnTo>
                    <a:pt x="448" y="1438"/>
                  </a:lnTo>
                  <a:lnTo>
                    <a:pt x="448" y="1436"/>
                  </a:lnTo>
                  <a:lnTo>
                    <a:pt x="446" y="1436"/>
                  </a:lnTo>
                  <a:lnTo>
                    <a:pt x="446" y="1436"/>
                  </a:lnTo>
                  <a:lnTo>
                    <a:pt x="446" y="1436"/>
                  </a:lnTo>
                  <a:lnTo>
                    <a:pt x="446" y="1436"/>
                  </a:lnTo>
                  <a:lnTo>
                    <a:pt x="446" y="1434"/>
                  </a:lnTo>
                  <a:lnTo>
                    <a:pt x="444" y="1434"/>
                  </a:lnTo>
                  <a:lnTo>
                    <a:pt x="444" y="1432"/>
                  </a:lnTo>
                  <a:lnTo>
                    <a:pt x="444" y="1432"/>
                  </a:lnTo>
                  <a:lnTo>
                    <a:pt x="443" y="1432"/>
                  </a:lnTo>
                  <a:lnTo>
                    <a:pt x="443" y="1434"/>
                  </a:lnTo>
                  <a:lnTo>
                    <a:pt x="443" y="1436"/>
                  </a:lnTo>
                  <a:lnTo>
                    <a:pt x="444" y="1436"/>
                  </a:lnTo>
                  <a:close/>
                  <a:moveTo>
                    <a:pt x="452" y="1412"/>
                  </a:moveTo>
                  <a:lnTo>
                    <a:pt x="453" y="1409"/>
                  </a:lnTo>
                  <a:lnTo>
                    <a:pt x="453" y="1407"/>
                  </a:lnTo>
                  <a:lnTo>
                    <a:pt x="452" y="1407"/>
                  </a:lnTo>
                  <a:lnTo>
                    <a:pt x="452" y="1405"/>
                  </a:lnTo>
                  <a:lnTo>
                    <a:pt x="452" y="1405"/>
                  </a:lnTo>
                  <a:lnTo>
                    <a:pt x="450" y="1405"/>
                  </a:lnTo>
                  <a:lnTo>
                    <a:pt x="450" y="1405"/>
                  </a:lnTo>
                  <a:lnTo>
                    <a:pt x="450" y="1407"/>
                  </a:lnTo>
                  <a:lnTo>
                    <a:pt x="448" y="1409"/>
                  </a:lnTo>
                  <a:lnTo>
                    <a:pt x="450" y="1410"/>
                  </a:lnTo>
                  <a:lnTo>
                    <a:pt x="450" y="1410"/>
                  </a:lnTo>
                  <a:lnTo>
                    <a:pt x="452" y="1412"/>
                  </a:lnTo>
                  <a:close/>
                  <a:moveTo>
                    <a:pt x="508" y="1470"/>
                  </a:moveTo>
                  <a:lnTo>
                    <a:pt x="508" y="1470"/>
                  </a:lnTo>
                  <a:lnTo>
                    <a:pt x="511" y="1472"/>
                  </a:lnTo>
                  <a:lnTo>
                    <a:pt x="511" y="1472"/>
                  </a:lnTo>
                  <a:lnTo>
                    <a:pt x="511" y="1472"/>
                  </a:lnTo>
                  <a:lnTo>
                    <a:pt x="511" y="1472"/>
                  </a:lnTo>
                  <a:lnTo>
                    <a:pt x="511" y="1470"/>
                  </a:lnTo>
                  <a:lnTo>
                    <a:pt x="511" y="1470"/>
                  </a:lnTo>
                  <a:lnTo>
                    <a:pt x="511" y="1470"/>
                  </a:lnTo>
                  <a:lnTo>
                    <a:pt x="508" y="1468"/>
                  </a:lnTo>
                  <a:lnTo>
                    <a:pt x="504" y="1466"/>
                  </a:lnTo>
                  <a:lnTo>
                    <a:pt x="504" y="1466"/>
                  </a:lnTo>
                  <a:lnTo>
                    <a:pt x="506" y="1468"/>
                  </a:lnTo>
                  <a:lnTo>
                    <a:pt x="508" y="1470"/>
                  </a:lnTo>
                  <a:lnTo>
                    <a:pt x="508" y="1470"/>
                  </a:lnTo>
                  <a:close/>
                  <a:moveTo>
                    <a:pt x="457" y="1441"/>
                  </a:moveTo>
                  <a:lnTo>
                    <a:pt x="457" y="1441"/>
                  </a:lnTo>
                  <a:lnTo>
                    <a:pt x="457" y="1441"/>
                  </a:lnTo>
                  <a:lnTo>
                    <a:pt x="457" y="1439"/>
                  </a:lnTo>
                  <a:lnTo>
                    <a:pt x="455" y="1439"/>
                  </a:lnTo>
                  <a:lnTo>
                    <a:pt x="452" y="1436"/>
                  </a:lnTo>
                  <a:lnTo>
                    <a:pt x="452" y="1436"/>
                  </a:lnTo>
                  <a:lnTo>
                    <a:pt x="452" y="1436"/>
                  </a:lnTo>
                  <a:lnTo>
                    <a:pt x="450" y="1436"/>
                  </a:lnTo>
                  <a:lnTo>
                    <a:pt x="450" y="1436"/>
                  </a:lnTo>
                  <a:lnTo>
                    <a:pt x="450" y="1434"/>
                  </a:lnTo>
                  <a:lnTo>
                    <a:pt x="450" y="1434"/>
                  </a:lnTo>
                  <a:lnTo>
                    <a:pt x="450" y="1436"/>
                  </a:lnTo>
                  <a:lnTo>
                    <a:pt x="448" y="1436"/>
                  </a:lnTo>
                  <a:lnTo>
                    <a:pt x="448" y="1434"/>
                  </a:lnTo>
                  <a:lnTo>
                    <a:pt x="448" y="1436"/>
                  </a:lnTo>
                  <a:lnTo>
                    <a:pt x="448" y="1436"/>
                  </a:lnTo>
                  <a:lnTo>
                    <a:pt x="448" y="1436"/>
                  </a:lnTo>
                  <a:lnTo>
                    <a:pt x="448" y="1438"/>
                  </a:lnTo>
                  <a:lnTo>
                    <a:pt x="448" y="1438"/>
                  </a:lnTo>
                  <a:lnTo>
                    <a:pt x="448" y="1439"/>
                  </a:lnTo>
                  <a:lnTo>
                    <a:pt x="450" y="1441"/>
                  </a:lnTo>
                  <a:lnTo>
                    <a:pt x="452" y="1443"/>
                  </a:lnTo>
                  <a:lnTo>
                    <a:pt x="453" y="1443"/>
                  </a:lnTo>
                  <a:lnTo>
                    <a:pt x="453" y="1443"/>
                  </a:lnTo>
                  <a:lnTo>
                    <a:pt x="455" y="1443"/>
                  </a:lnTo>
                  <a:lnTo>
                    <a:pt x="455" y="1443"/>
                  </a:lnTo>
                  <a:lnTo>
                    <a:pt x="455" y="1443"/>
                  </a:lnTo>
                  <a:lnTo>
                    <a:pt x="455" y="1443"/>
                  </a:lnTo>
                  <a:lnTo>
                    <a:pt x="457" y="1441"/>
                  </a:lnTo>
                  <a:lnTo>
                    <a:pt x="457" y="144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7" name="Freeform 306"/>
            <p:cNvSpPr>
              <a:spLocks/>
            </p:cNvSpPr>
            <p:nvPr/>
          </p:nvSpPr>
          <p:spPr bwMode="auto">
            <a:xfrm>
              <a:off x="8478838" y="4214813"/>
              <a:ext cx="750888" cy="527050"/>
            </a:xfrm>
            <a:custGeom>
              <a:avLst/>
              <a:gdLst>
                <a:gd name="T0" fmla="*/ 467 w 473"/>
                <a:gd name="T1" fmla="*/ 210 h 332"/>
                <a:gd name="T2" fmla="*/ 446 w 473"/>
                <a:gd name="T3" fmla="*/ 211 h 332"/>
                <a:gd name="T4" fmla="*/ 429 w 473"/>
                <a:gd name="T5" fmla="*/ 215 h 332"/>
                <a:gd name="T6" fmla="*/ 404 w 473"/>
                <a:gd name="T7" fmla="*/ 215 h 332"/>
                <a:gd name="T8" fmla="*/ 393 w 473"/>
                <a:gd name="T9" fmla="*/ 195 h 332"/>
                <a:gd name="T10" fmla="*/ 393 w 473"/>
                <a:gd name="T11" fmla="*/ 173 h 332"/>
                <a:gd name="T12" fmla="*/ 395 w 473"/>
                <a:gd name="T13" fmla="*/ 154 h 332"/>
                <a:gd name="T14" fmla="*/ 397 w 473"/>
                <a:gd name="T15" fmla="*/ 143 h 332"/>
                <a:gd name="T16" fmla="*/ 399 w 473"/>
                <a:gd name="T17" fmla="*/ 128 h 332"/>
                <a:gd name="T18" fmla="*/ 393 w 473"/>
                <a:gd name="T19" fmla="*/ 103 h 332"/>
                <a:gd name="T20" fmla="*/ 381 w 473"/>
                <a:gd name="T21" fmla="*/ 87 h 332"/>
                <a:gd name="T22" fmla="*/ 372 w 473"/>
                <a:gd name="T23" fmla="*/ 74 h 332"/>
                <a:gd name="T24" fmla="*/ 364 w 473"/>
                <a:gd name="T25" fmla="*/ 60 h 332"/>
                <a:gd name="T26" fmla="*/ 359 w 473"/>
                <a:gd name="T27" fmla="*/ 52 h 332"/>
                <a:gd name="T28" fmla="*/ 350 w 473"/>
                <a:gd name="T29" fmla="*/ 34 h 332"/>
                <a:gd name="T30" fmla="*/ 345 w 473"/>
                <a:gd name="T31" fmla="*/ 22 h 332"/>
                <a:gd name="T32" fmla="*/ 339 w 473"/>
                <a:gd name="T33" fmla="*/ 11 h 332"/>
                <a:gd name="T34" fmla="*/ 330 w 473"/>
                <a:gd name="T35" fmla="*/ 4 h 332"/>
                <a:gd name="T36" fmla="*/ 303 w 473"/>
                <a:gd name="T37" fmla="*/ 5 h 332"/>
                <a:gd name="T38" fmla="*/ 276 w 473"/>
                <a:gd name="T39" fmla="*/ 25 h 332"/>
                <a:gd name="T40" fmla="*/ 220 w 473"/>
                <a:gd name="T41" fmla="*/ 31 h 332"/>
                <a:gd name="T42" fmla="*/ 193 w 473"/>
                <a:gd name="T43" fmla="*/ 25 h 332"/>
                <a:gd name="T44" fmla="*/ 162 w 473"/>
                <a:gd name="T45" fmla="*/ 22 h 332"/>
                <a:gd name="T46" fmla="*/ 144 w 473"/>
                <a:gd name="T47" fmla="*/ 13 h 332"/>
                <a:gd name="T48" fmla="*/ 128 w 473"/>
                <a:gd name="T49" fmla="*/ 29 h 332"/>
                <a:gd name="T50" fmla="*/ 108 w 473"/>
                <a:gd name="T51" fmla="*/ 40 h 332"/>
                <a:gd name="T52" fmla="*/ 95 w 473"/>
                <a:gd name="T53" fmla="*/ 51 h 332"/>
                <a:gd name="T54" fmla="*/ 79 w 473"/>
                <a:gd name="T55" fmla="*/ 78 h 332"/>
                <a:gd name="T56" fmla="*/ 70 w 473"/>
                <a:gd name="T57" fmla="*/ 94 h 332"/>
                <a:gd name="T58" fmla="*/ 63 w 473"/>
                <a:gd name="T59" fmla="*/ 108 h 332"/>
                <a:gd name="T60" fmla="*/ 54 w 473"/>
                <a:gd name="T61" fmla="*/ 123 h 332"/>
                <a:gd name="T62" fmla="*/ 45 w 473"/>
                <a:gd name="T63" fmla="*/ 146 h 332"/>
                <a:gd name="T64" fmla="*/ 29 w 473"/>
                <a:gd name="T65" fmla="*/ 148 h 332"/>
                <a:gd name="T66" fmla="*/ 18 w 473"/>
                <a:gd name="T67" fmla="*/ 157 h 332"/>
                <a:gd name="T68" fmla="*/ 14 w 473"/>
                <a:gd name="T69" fmla="*/ 173 h 332"/>
                <a:gd name="T70" fmla="*/ 25 w 473"/>
                <a:gd name="T71" fmla="*/ 184 h 332"/>
                <a:gd name="T72" fmla="*/ 27 w 473"/>
                <a:gd name="T73" fmla="*/ 204 h 332"/>
                <a:gd name="T74" fmla="*/ 48 w 473"/>
                <a:gd name="T75" fmla="*/ 220 h 332"/>
                <a:gd name="T76" fmla="*/ 59 w 473"/>
                <a:gd name="T77" fmla="*/ 233 h 332"/>
                <a:gd name="T78" fmla="*/ 57 w 473"/>
                <a:gd name="T79" fmla="*/ 242 h 332"/>
                <a:gd name="T80" fmla="*/ 57 w 473"/>
                <a:gd name="T81" fmla="*/ 253 h 332"/>
                <a:gd name="T82" fmla="*/ 90 w 473"/>
                <a:gd name="T83" fmla="*/ 266 h 332"/>
                <a:gd name="T84" fmla="*/ 108 w 473"/>
                <a:gd name="T85" fmla="*/ 258 h 332"/>
                <a:gd name="T86" fmla="*/ 117 w 473"/>
                <a:gd name="T87" fmla="*/ 269 h 332"/>
                <a:gd name="T88" fmla="*/ 115 w 473"/>
                <a:gd name="T89" fmla="*/ 284 h 332"/>
                <a:gd name="T90" fmla="*/ 133 w 473"/>
                <a:gd name="T91" fmla="*/ 309 h 332"/>
                <a:gd name="T92" fmla="*/ 175 w 473"/>
                <a:gd name="T93" fmla="*/ 320 h 332"/>
                <a:gd name="T94" fmla="*/ 254 w 473"/>
                <a:gd name="T95" fmla="*/ 331 h 332"/>
                <a:gd name="T96" fmla="*/ 278 w 473"/>
                <a:gd name="T97" fmla="*/ 325 h 332"/>
                <a:gd name="T98" fmla="*/ 323 w 473"/>
                <a:gd name="T99" fmla="*/ 302 h 332"/>
                <a:gd name="T100" fmla="*/ 366 w 473"/>
                <a:gd name="T101" fmla="*/ 307 h 332"/>
                <a:gd name="T102" fmla="*/ 417 w 473"/>
                <a:gd name="T103" fmla="*/ 323 h 332"/>
                <a:gd name="T104" fmla="*/ 420 w 473"/>
                <a:gd name="T105" fmla="*/ 296 h 332"/>
                <a:gd name="T106" fmla="*/ 433 w 473"/>
                <a:gd name="T107" fmla="*/ 267 h 332"/>
                <a:gd name="T108" fmla="*/ 426 w 473"/>
                <a:gd name="T109" fmla="*/ 269 h 332"/>
                <a:gd name="T110" fmla="*/ 426 w 473"/>
                <a:gd name="T111" fmla="*/ 266 h 332"/>
                <a:gd name="T112" fmla="*/ 437 w 473"/>
                <a:gd name="T113" fmla="*/ 264 h 332"/>
                <a:gd name="T114" fmla="*/ 428 w 473"/>
                <a:gd name="T115" fmla="*/ 258 h 332"/>
                <a:gd name="T116" fmla="*/ 431 w 473"/>
                <a:gd name="T117" fmla="*/ 247 h 332"/>
                <a:gd name="T118" fmla="*/ 437 w 473"/>
                <a:gd name="T119" fmla="*/ 237 h 332"/>
                <a:gd name="T120" fmla="*/ 446 w 473"/>
                <a:gd name="T121" fmla="*/ 249 h 332"/>
                <a:gd name="T122" fmla="*/ 464 w 473"/>
                <a:gd name="T123" fmla="*/ 251 h 332"/>
                <a:gd name="T124" fmla="*/ 471 w 473"/>
                <a:gd name="T125" fmla="*/ 22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3" h="332">
                  <a:moveTo>
                    <a:pt x="471" y="228"/>
                  </a:moveTo>
                  <a:lnTo>
                    <a:pt x="471" y="226"/>
                  </a:lnTo>
                  <a:lnTo>
                    <a:pt x="469" y="224"/>
                  </a:lnTo>
                  <a:lnTo>
                    <a:pt x="469" y="224"/>
                  </a:lnTo>
                  <a:lnTo>
                    <a:pt x="469" y="222"/>
                  </a:lnTo>
                  <a:lnTo>
                    <a:pt x="471" y="222"/>
                  </a:lnTo>
                  <a:lnTo>
                    <a:pt x="471" y="222"/>
                  </a:lnTo>
                  <a:lnTo>
                    <a:pt x="471" y="222"/>
                  </a:lnTo>
                  <a:lnTo>
                    <a:pt x="471" y="222"/>
                  </a:lnTo>
                  <a:lnTo>
                    <a:pt x="471" y="222"/>
                  </a:lnTo>
                  <a:lnTo>
                    <a:pt x="471" y="222"/>
                  </a:lnTo>
                  <a:lnTo>
                    <a:pt x="471" y="222"/>
                  </a:lnTo>
                  <a:lnTo>
                    <a:pt x="471" y="220"/>
                  </a:lnTo>
                  <a:lnTo>
                    <a:pt x="471" y="219"/>
                  </a:lnTo>
                  <a:lnTo>
                    <a:pt x="471" y="217"/>
                  </a:lnTo>
                  <a:lnTo>
                    <a:pt x="471" y="213"/>
                  </a:lnTo>
                  <a:lnTo>
                    <a:pt x="469" y="213"/>
                  </a:lnTo>
                  <a:lnTo>
                    <a:pt x="469" y="213"/>
                  </a:lnTo>
                  <a:lnTo>
                    <a:pt x="467" y="210"/>
                  </a:lnTo>
                  <a:lnTo>
                    <a:pt x="460" y="208"/>
                  </a:lnTo>
                  <a:lnTo>
                    <a:pt x="456" y="208"/>
                  </a:lnTo>
                  <a:lnTo>
                    <a:pt x="455" y="208"/>
                  </a:lnTo>
                  <a:lnTo>
                    <a:pt x="455" y="208"/>
                  </a:lnTo>
                  <a:lnTo>
                    <a:pt x="455" y="208"/>
                  </a:lnTo>
                  <a:lnTo>
                    <a:pt x="453" y="208"/>
                  </a:lnTo>
                  <a:lnTo>
                    <a:pt x="453" y="208"/>
                  </a:lnTo>
                  <a:lnTo>
                    <a:pt x="453" y="208"/>
                  </a:lnTo>
                  <a:lnTo>
                    <a:pt x="453" y="208"/>
                  </a:lnTo>
                  <a:lnTo>
                    <a:pt x="453" y="208"/>
                  </a:lnTo>
                  <a:lnTo>
                    <a:pt x="451" y="208"/>
                  </a:lnTo>
                  <a:lnTo>
                    <a:pt x="451" y="208"/>
                  </a:lnTo>
                  <a:lnTo>
                    <a:pt x="449" y="208"/>
                  </a:lnTo>
                  <a:lnTo>
                    <a:pt x="447" y="210"/>
                  </a:lnTo>
                  <a:lnTo>
                    <a:pt x="447" y="210"/>
                  </a:lnTo>
                  <a:lnTo>
                    <a:pt x="447" y="210"/>
                  </a:lnTo>
                  <a:lnTo>
                    <a:pt x="447" y="211"/>
                  </a:lnTo>
                  <a:lnTo>
                    <a:pt x="447" y="211"/>
                  </a:lnTo>
                  <a:lnTo>
                    <a:pt x="446" y="211"/>
                  </a:lnTo>
                  <a:lnTo>
                    <a:pt x="446" y="211"/>
                  </a:lnTo>
                  <a:lnTo>
                    <a:pt x="444" y="211"/>
                  </a:lnTo>
                  <a:lnTo>
                    <a:pt x="444" y="211"/>
                  </a:lnTo>
                  <a:lnTo>
                    <a:pt x="442" y="213"/>
                  </a:lnTo>
                  <a:lnTo>
                    <a:pt x="438" y="215"/>
                  </a:lnTo>
                  <a:lnTo>
                    <a:pt x="438" y="215"/>
                  </a:lnTo>
                  <a:lnTo>
                    <a:pt x="437" y="215"/>
                  </a:lnTo>
                  <a:lnTo>
                    <a:pt x="437" y="215"/>
                  </a:lnTo>
                  <a:lnTo>
                    <a:pt x="437" y="215"/>
                  </a:lnTo>
                  <a:lnTo>
                    <a:pt x="437" y="217"/>
                  </a:lnTo>
                  <a:lnTo>
                    <a:pt x="437" y="217"/>
                  </a:lnTo>
                  <a:lnTo>
                    <a:pt x="435" y="219"/>
                  </a:lnTo>
                  <a:lnTo>
                    <a:pt x="435" y="219"/>
                  </a:lnTo>
                  <a:lnTo>
                    <a:pt x="433" y="219"/>
                  </a:lnTo>
                  <a:lnTo>
                    <a:pt x="433" y="217"/>
                  </a:lnTo>
                  <a:lnTo>
                    <a:pt x="431" y="217"/>
                  </a:lnTo>
                  <a:lnTo>
                    <a:pt x="431" y="217"/>
                  </a:lnTo>
                  <a:lnTo>
                    <a:pt x="429" y="215"/>
                  </a:lnTo>
                  <a:lnTo>
                    <a:pt x="429" y="215"/>
                  </a:lnTo>
                  <a:lnTo>
                    <a:pt x="428" y="215"/>
                  </a:lnTo>
                  <a:lnTo>
                    <a:pt x="428" y="217"/>
                  </a:lnTo>
                  <a:lnTo>
                    <a:pt x="428" y="217"/>
                  </a:lnTo>
                  <a:lnTo>
                    <a:pt x="426" y="219"/>
                  </a:lnTo>
                  <a:lnTo>
                    <a:pt x="426" y="219"/>
                  </a:lnTo>
                  <a:lnTo>
                    <a:pt x="426" y="220"/>
                  </a:lnTo>
                  <a:lnTo>
                    <a:pt x="426" y="220"/>
                  </a:lnTo>
                  <a:lnTo>
                    <a:pt x="426" y="220"/>
                  </a:lnTo>
                  <a:lnTo>
                    <a:pt x="428" y="220"/>
                  </a:lnTo>
                  <a:lnTo>
                    <a:pt x="428" y="222"/>
                  </a:lnTo>
                  <a:lnTo>
                    <a:pt x="428" y="222"/>
                  </a:lnTo>
                  <a:lnTo>
                    <a:pt x="426" y="222"/>
                  </a:lnTo>
                  <a:lnTo>
                    <a:pt x="424" y="222"/>
                  </a:lnTo>
                  <a:lnTo>
                    <a:pt x="417" y="220"/>
                  </a:lnTo>
                  <a:lnTo>
                    <a:pt x="413" y="219"/>
                  </a:lnTo>
                  <a:lnTo>
                    <a:pt x="408" y="217"/>
                  </a:lnTo>
                  <a:lnTo>
                    <a:pt x="406" y="217"/>
                  </a:lnTo>
                  <a:lnTo>
                    <a:pt x="406" y="217"/>
                  </a:lnTo>
                  <a:lnTo>
                    <a:pt x="404" y="215"/>
                  </a:lnTo>
                  <a:lnTo>
                    <a:pt x="404" y="213"/>
                  </a:lnTo>
                  <a:lnTo>
                    <a:pt x="402" y="210"/>
                  </a:lnTo>
                  <a:lnTo>
                    <a:pt x="402" y="208"/>
                  </a:lnTo>
                  <a:lnTo>
                    <a:pt x="401" y="208"/>
                  </a:lnTo>
                  <a:lnTo>
                    <a:pt x="401" y="206"/>
                  </a:lnTo>
                  <a:lnTo>
                    <a:pt x="399" y="206"/>
                  </a:lnTo>
                  <a:lnTo>
                    <a:pt x="399" y="206"/>
                  </a:lnTo>
                  <a:lnTo>
                    <a:pt x="399" y="206"/>
                  </a:lnTo>
                  <a:lnTo>
                    <a:pt x="397" y="204"/>
                  </a:lnTo>
                  <a:lnTo>
                    <a:pt x="397" y="204"/>
                  </a:lnTo>
                  <a:lnTo>
                    <a:pt x="397" y="201"/>
                  </a:lnTo>
                  <a:lnTo>
                    <a:pt x="397" y="201"/>
                  </a:lnTo>
                  <a:lnTo>
                    <a:pt x="395" y="201"/>
                  </a:lnTo>
                  <a:lnTo>
                    <a:pt x="395" y="201"/>
                  </a:lnTo>
                  <a:lnTo>
                    <a:pt x="395" y="199"/>
                  </a:lnTo>
                  <a:lnTo>
                    <a:pt x="393" y="197"/>
                  </a:lnTo>
                  <a:lnTo>
                    <a:pt x="391" y="197"/>
                  </a:lnTo>
                  <a:lnTo>
                    <a:pt x="391" y="195"/>
                  </a:lnTo>
                  <a:lnTo>
                    <a:pt x="393" y="195"/>
                  </a:lnTo>
                  <a:lnTo>
                    <a:pt x="393" y="193"/>
                  </a:lnTo>
                  <a:lnTo>
                    <a:pt x="393" y="193"/>
                  </a:lnTo>
                  <a:lnTo>
                    <a:pt x="395" y="193"/>
                  </a:lnTo>
                  <a:lnTo>
                    <a:pt x="397" y="193"/>
                  </a:lnTo>
                  <a:lnTo>
                    <a:pt x="395" y="193"/>
                  </a:lnTo>
                  <a:lnTo>
                    <a:pt x="397" y="191"/>
                  </a:lnTo>
                  <a:lnTo>
                    <a:pt x="395" y="184"/>
                  </a:lnTo>
                  <a:lnTo>
                    <a:pt x="395" y="184"/>
                  </a:lnTo>
                  <a:lnTo>
                    <a:pt x="395" y="182"/>
                  </a:lnTo>
                  <a:lnTo>
                    <a:pt x="393" y="179"/>
                  </a:lnTo>
                  <a:lnTo>
                    <a:pt x="393" y="177"/>
                  </a:lnTo>
                  <a:lnTo>
                    <a:pt x="393" y="177"/>
                  </a:lnTo>
                  <a:lnTo>
                    <a:pt x="395" y="177"/>
                  </a:lnTo>
                  <a:lnTo>
                    <a:pt x="395" y="177"/>
                  </a:lnTo>
                  <a:lnTo>
                    <a:pt x="395" y="175"/>
                  </a:lnTo>
                  <a:lnTo>
                    <a:pt x="393" y="175"/>
                  </a:lnTo>
                  <a:lnTo>
                    <a:pt x="393" y="175"/>
                  </a:lnTo>
                  <a:lnTo>
                    <a:pt x="393" y="173"/>
                  </a:lnTo>
                  <a:lnTo>
                    <a:pt x="393" y="173"/>
                  </a:lnTo>
                  <a:lnTo>
                    <a:pt x="393" y="173"/>
                  </a:lnTo>
                  <a:lnTo>
                    <a:pt x="393" y="172"/>
                  </a:lnTo>
                  <a:lnTo>
                    <a:pt x="393" y="172"/>
                  </a:lnTo>
                  <a:lnTo>
                    <a:pt x="393" y="172"/>
                  </a:lnTo>
                  <a:lnTo>
                    <a:pt x="393" y="170"/>
                  </a:lnTo>
                  <a:lnTo>
                    <a:pt x="391" y="166"/>
                  </a:lnTo>
                  <a:lnTo>
                    <a:pt x="391" y="166"/>
                  </a:lnTo>
                  <a:lnTo>
                    <a:pt x="391" y="166"/>
                  </a:lnTo>
                  <a:lnTo>
                    <a:pt x="393" y="163"/>
                  </a:lnTo>
                  <a:lnTo>
                    <a:pt x="393" y="163"/>
                  </a:lnTo>
                  <a:lnTo>
                    <a:pt x="393" y="163"/>
                  </a:lnTo>
                  <a:lnTo>
                    <a:pt x="393" y="163"/>
                  </a:lnTo>
                  <a:lnTo>
                    <a:pt x="393" y="161"/>
                  </a:lnTo>
                  <a:lnTo>
                    <a:pt x="393" y="161"/>
                  </a:lnTo>
                  <a:lnTo>
                    <a:pt x="393" y="161"/>
                  </a:lnTo>
                  <a:lnTo>
                    <a:pt x="393" y="159"/>
                  </a:lnTo>
                  <a:lnTo>
                    <a:pt x="395" y="157"/>
                  </a:lnTo>
                  <a:lnTo>
                    <a:pt x="395" y="155"/>
                  </a:lnTo>
                  <a:lnTo>
                    <a:pt x="395" y="154"/>
                  </a:lnTo>
                  <a:lnTo>
                    <a:pt x="395" y="154"/>
                  </a:lnTo>
                  <a:lnTo>
                    <a:pt x="395" y="154"/>
                  </a:lnTo>
                  <a:lnTo>
                    <a:pt x="395" y="152"/>
                  </a:lnTo>
                  <a:lnTo>
                    <a:pt x="393" y="152"/>
                  </a:lnTo>
                  <a:lnTo>
                    <a:pt x="393" y="150"/>
                  </a:lnTo>
                  <a:lnTo>
                    <a:pt x="393" y="150"/>
                  </a:lnTo>
                  <a:lnTo>
                    <a:pt x="395" y="150"/>
                  </a:lnTo>
                  <a:lnTo>
                    <a:pt x="395" y="150"/>
                  </a:lnTo>
                  <a:lnTo>
                    <a:pt x="395" y="148"/>
                  </a:lnTo>
                  <a:lnTo>
                    <a:pt x="395" y="148"/>
                  </a:lnTo>
                  <a:lnTo>
                    <a:pt x="395" y="148"/>
                  </a:lnTo>
                  <a:lnTo>
                    <a:pt x="395" y="148"/>
                  </a:lnTo>
                  <a:lnTo>
                    <a:pt x="397" y="146"/>
                  </a:lnTo>
                  <a:lnTo>
                    <a:pt x="397" y="146"/>
                  </a:lnTo>
                  <a:lnTo>
                    <a:pt x="397" y="145"/>
                  </a:lnTo>
                  <a:lnTo>
                    <a:pt x="397" y="145"/>
                  </a:lnTo>
                  <a:lnTo>
                    <a:pt x="397" y="145"/>
                  </a:lnTo>
                  <a:lnTo>
                    <a:pt x="397" y="143"/>
                  </a:lnTo>
                  <a:lnTo>
                    <a:pt x="397" y="143"/>
                  </a:lnTo>
                  <a:lnTo>
                    <a:pt x="399" y="141"/>
                  </a:lnTo>
                  <a:lnTo>
                    <a:pt x="399" y="141"/>
                  </a:lnTo>
                  <a:lnTo>
                    <a:pt x="399" y="139"/>
                  </a:lnTo>
                  <a:lnTo>
                    <a:pt x="399" y="139"/>
                  </a:lnTo>
                  <a:lnTo>
                    <a:pt x="399" y="139"/>
                  </a:lnTo>
                  <a:lnTo>
                    <a:pt x="399" y="139"/>
                  </a:lnTo>
                  <a:lnTo>
                    <a:pt x="399" y="137"/>
                  </a:lnTo>
                  <a:lnTo>
                    <a:pt x="399" y="137"/>
                  </a:lnTo>
                  <a:lnTo>
                    <a:pt x="401" y="137"/>
                  </a:lnTo>
                  <a:lnTo>
                    <a:pt x="401" y="136"/>
                  </a:lnTo>
                  <a:lnTo>
                    <a:pt x="401" y="136"/>
                  </a:lnTo>
                  <a:lnTo>
                    <a:pt x="401" y="134"/>
                  </a:lnTo>
                  <a:lnTo>
                    <a:pt x="401" y="134"/>
                  </a:lnTo>
                  <a:lnTo>
                    <a:pt x="401" y="132"/>
                  </a:lnTo>
                  <a:lnTo>
                    <a:pt x="401" y="134"/>
                  </a:lnTo>
                  <a:lnTo>
                    <a:pt x="399" y="132"/>
                  </a:lnTo>
                  <a:lnTo>
                    <a:pt x="399" y="132"/>
                  </a:lnTo>
                  <a:lnTo>
                    <a:pt x="399" y="130"/>
                  </a:lnTo>
                  <a:lnTo>
                    <a:pt x="399" y="128"/>
                  </a:lnTo>
                  <a:lnTo>
                    <a:pt x="399" y="128"/>
                  </a:lnTo>
                  <a:lnTo>
                    <a:pt x="399" y="126"/>
                  </a:lnTo>
                  <a:lnTo>
                    <a:pt x="399" y="126"/>
                  </a:lnTo>
                  <a:lnTo>
                    <a:pt x="399" y="125"/>
                  </a:lnTo>
                  <a:lnTo>
                    <a:pt x="401" y="125"/>
                  </a:lnTo>
                  <a:lnTo>
                    <a:pt x="401" y="123"/>
                  </a:lnTo>
                  <a:lnTo>
                    <a:pt x="401" y="123"/>
                  </a:lnTo>
                  <a:lnTo>
                    <a:pt x="401" y="121"/>
                  </a:lnTo>
                  <a:lnTo>
                    <a:pt x="401" y="121"/>
                  </a:lnTo>
                  <a:lnTo>
                    <a:pt x="399" y="119"/>
                  </a:lnTo>
                  <a:lnTo>
                    <a:pt x="397" y="114"/>
                  </a:lnTo>
                  <a:lnTo>
                    <a:pt x="397" y="112"/>
                  </a:lnTo>
                  <a:lnTo>
                    <a:pt x="395" y="108"/>
                  </a:lnTo>
                  <a:lnTo>
                    <a:pt x="393" y="107"/>
                  </a:lnTo>
                  <a:lnTo>
                    <a:pt x="393" y="107"/>
                  </a:lnTo>
                  <a:lnTo>
                    <a:pt x="393" y="105"/>
                  </a:lnTo>
                  <a:lnTo>
                    <a:pt x="393" y="105"/>
                  </a:lnTo>
                  <a:lnTo>
                    <a:pt x="393" y="105"/>
                  </a:lnTo>
                  <a:lnTo>
                    <a:pt x="393" y="103"/>
                  </a:lnTo>
                  <a:lnTo>
                    <a:pt x="393" y="103"/>
                  </a:lnTo>
                  <a:lnTo>
                    <a:pt x="393" y="101"/>
                  </a:lnTo>
                  <a:lnTo>
                    <a:pt x="393" y="101"/>
                  </a:lnTo>
                  <a:lnTo>
                    <a:pt x="393" y="101"/>
                  </a:lnTo>
                  <a:lnTo>
                    <a:pt x="393" y="99"/>
                  </a:lnTo>
                  <a:lnTo>
                    <a:pt x="391" y="98"/>
                  </a:lnTo>
                  <a:lnTo>
                    <a:pt x="391" y="96"/>
                  </a:lnTo>
                  <a:lnTo>
                    <a:pt x="390" y="94"/>
                  </a:lnTo>
                  <a:lnTo>
                    <a:pt x="390" y="94"/>
                  </a:lnTo>
                  <a:lnTo>
                    <a:pt x="390" y="92"/>
                  </a:lnTo>
                  <a:lnTo>
                    <a:pt x="388" y="92"/>
                  </a:lnTo>
                  <a:lnTo>
                    <a:pt x="388" y="92"/>
                  </a:lnTo>
                  <a:lnTo>
                    <a:pt x="386" y="92"/>
                  </a:lnTo>
                  <a:lnTo>
                    <a:pt x="384" y="90"/>
                  </a:lnTo>
                  <a:lnTo>
                    <a:pt x="384" y="90"/>
                  </a:lnTo>
                  <a:lnTo>
                    <a:pt x="384" y="90"/>
                  </a:lnTo>
                  <a:lnTo>
                    <a:pt x="382" y="89"/>
                  </a:lnTo>
                  <a:lnTo>
                    <a:pt x="381" y="87"/>
                  </a:lnTo>
                  <a:lnTo>
                    <a:pt x="381" y="87"/>
                  </a:lnTo>
                  <a:lnTo>
                    <a:pt x="381" y="87"/>
                  </a:lnTo>
                  <a:lnTo>
                    <a:pt x="381" y="87"/>
                  </a:lnTo>
                  <a:lnTo>
                    <a:pt x="381" y="85"/>
                  </a:lnTo>
                  <a:lnTo>
                    <a:pt x="381" y="85"/>
                  </a:lnTo>
                  <a:lnTo>
                    <a:pt x="379" y="85"/>
                  </a:lnTo>
                  <a:lnTo>
                    <a:pt x="377" y="83"/>
                  </a:lnTo>
                  <a:lnTo>
                    <a:pt x="379" y="83"/>
                  </a:lnTo>
                  <a:lnTo>
                    <a:pt x="379" y="83"/>
                  </a:lnTo>
                  <a:lnTo>
                    <a:pt x="379" y="83"/>
                  </a:lnTo>
                  <a:lnTo>
                    <a:pt x="379" y="81"/>
                  </a:lnTo>
                  <a:lnTo>
                    <a:pt x="377" y="81"/>
                  </a:lnTo>
                  <a:lnTo>
                    <a:pt x="377" y="80"/>
                  </a:lnTo>
                  <a:lnTo>
                    <a:pt x="375" y="78"/>
                  </a:lnTo>
                  <a:lnTo>
                    <a:pt x="375" y="78"/>
                  </a:lnTo>
                  <a:lnTo>
                    <a:pt x="375" y="76"/>
                  </a:lnTo>
                  <a:lnTo>
                    <a:pt x="375" y="74"/>
                  </a:lnTo>
                  <a:lnTo>
                    <a:pt x="373" y="74"/>
                  </a:lnTo>
                  <a:lnTo>
                    <a:pt x="373" y="74"/>
                  </a:lnTo>
                  <a:lnTo>
                    <a:pt x="372" y="74"/>
                  </a:lnTo>
                  <a:lnTo>
                    <a:pt x="372" y="72"/>
                  </a:lnTo>
                  <a:lnTo>
                    <a:pt x="372" y="72"/>
                  </a:lnTo>
                  <a:lnTo>
                    <a:pt x="370" y="72"/>
                  </a:lnTo>
                  <a:lnTo>
                    <a:pt x="370" y="72"/>
                  </a:lnTo>
                  <a:lnTo>
                    <a:pt x="370" y="70"/>
                  </a:lnTo>
                  <a:lnTo>
                    <a:pt x="368" y="69"/>
                  </a:lnTo>
                  <a:lnTo>
                    <a:pt x="368" y="67"/>
                  </a:lnTo>
                  <a:lnTo>
                    <a:pt x="368" y="67"/>
                  </a:lnTo>
                  <a:lnTo>
                    <a:pt x="366" y="67"/>
                  </a:lnTo>
                  <a:lnTo>
                    <a:pt x="366" y="65"/>
                  </a:lnTo>
                  <a:lnTo>
                    <a:pt x="366" y="63"/>
                  </a:lnTo>
                  <a:lnTo>
                    <a:pt x="366" y="63"/>
                  </a:lnTo>
                  <a:lnTo>
                    <a:pt x="366" y="63"/>
                  </a:lnTo>
                  <a:lnTo>
                    <a:pt x="366" y="61"/>
                  </a:lnTo>
                  <a:lnTo>
                    <a:pt x="366" y="61"/>
                  </a:lnTo>
                  <a:lnTo>
                    <a:pt x="366" y="61"/>
                  </a:lnTo>
                  <a:lnTo>
                    <a:pt x="366" y="60"/>
                  </a:lnTo>
                  <a:lnTo>
                    <a:pt x="364" y="60"/>
                  </a:lnTo>
                  <a:lnTo>
                    <a:pt x="364" y="60"/>
                  </a:lnTo>
                  <a:lnTo>
                    <a:pt x="364" y="60"/>
                  </a:lnTo>
                  <a:lnTo>
                    <a:pt x="363" y="60"/>
                  </a:lnTo>
                  <a:lnTo>
                    <a:pt x="363" y="60"/>
                  </a:lnTo>
                  <a:lnTo>
                    <a:pt x="363" y="60"/>
                  </a:lnTo>
                  <a:lnTo>
                    <a:pt x="363" y="60"/>
                  </a:lnTo>
                  <a:lnTo>
                    <a:pt x="363" y="60"/>
                  </a:lnTo>
                  <a:lnTo>
                    <a:pt x="361" y="58"/>
                  </a:lnTo>
                  <a:lnTo>
                    <a:pt x="361" y="58"/>
                  </a:lnTo>
                  <a:lnTo>
                    <a:pt x="361" y="56"/>
                  </a:lnTo>
                  <a:lnTo>
                    <a:pt x="361" y="56"/>
                  </a:lnTo>
                  <a:lnTo>
                    <a:pt x="361" y="56"/>
                  </a:lnTo>
                  <a:lnTo>
                    <a:pt x="361" y="56"/>
                  </a:lnTo>
                  <a:lnTo>
                    <a:pt x="359" y="54"/>
                  </a:lnTo>
                  <a:lnTo>
                    <a:pt x="359" y="54"/>
                  </a:lnTo>
                  <a:lnTo>
                    <a:pt x="359" y="54"/>
                  </a:lnTo>
                  <a:lnTo>
                    <a:pt x="359" y="54"/>
                  </a:lnTo>
                  <a:lnTo>
                    <a:pt x="359" y="52"/>
                  </a:lnTo>
                  <a:lnTo>
                    <a:pt x="359" y="52"/>
                  </a:lnTo>
                  <a:lnTo>
                    <a:pt x="359" y="52"/>
                  </a:lnTo>
                  <a:lnTo>
                    <a:pt x="357" y="51"/>
                  </a:lnTo>
                  <a:lnTo>
                    <a:pt x="357" y="51"/>
                  </a:lnTo>
                  <a:lnTo>
                    <a:pt x="354" y="45"/>
                  </a:lnTo>
                  <a:lnTo>
                    <a:pt x="352" y="43"/>
                  </a:lnTo>
                  <a:lnTo>
                    <a:pt x="352" y="42"/>
                  </a:lnTo>
                  <a:lnTo>
                    <a:pt x="352" y="42"/>
                  </a:lnTo>
                  <a:lnTo>
                    <a:pt x="352" y="42"/>
                  </a:lnTo>
                  <a:lnTo>
                    <a:pt x="352" y="42"/>
                  </a:lnTo>
                  <a:lnTo>
                    <a:pt x="352" y="40"/>
                  </a:lnTo>
                  <a:lnTo>
                    <a:pt x="352" y="40"/>
                  </a:lnTo>
                  <a:lnTo>
                    <a:pt x="352" y="40"/>
                  </a:lnTo>
                  <a:lnTo>
                    <a:pt x="352" y="40"/>
                  </a:lnTo>
                  <a:lnTo>
                    <a:pt x="352" y="38"/>
                  </a:lnTo>
                  <a:lnTo>
                    <a:pt x="352" y="38"/>
                  </a:lnTo>
                  <a:lnTo>
                    <a:pt x="350" y="38"/>
                  </a:lnTo>
                  <a:lnTo>
                    <a:pt x="350" y="36"/>
                  </a:lnTo>
                  <a:lnTo>
                    <a:pt x="350" y="34"/>
                  </a:lnTo>
                  <a:lnTo>
                    <a:pt x="348" y="34"/>
                  </a:lnTo>
                  <a:lnTo>
                    <a:pt x="350" y="34"/>
                  </a:lnTo>
                  <a:lnTo>
                    <a:pt x="350" y="33"/>
                  </a:lnTo>
                  <a:lnTo>
                    <a:pt x="350" y="33"/>
                  </a:lnTo>
                  <a:lnTo>
                    <a:pt x="348" y="33"/>
                  </a:lnTo>
                  <a:lnTo>
                    <a:pt x="348" y="33"/>
                  </a:lnTo>
                  <a:lnTo>
                    <a:pt x="348" y="31"/>
                  </a:lnTo>
                  <a:lnTo>
                    <a:pt x="348" y="29"/>
                  </a:lnTo>
                  <a:lnTo>
                    <a:pt x="348" y="29"/>
                  </a:lnTo>
                  <a:lnTo>
                    <a:pt x="348" y="27"/>
                  </a:lnTo>
                  <a:lnTo>
                    <a:pt x="346" y="27"/>
                  </a:lnTo>
                  <a:lnTo>
                    <a:pt x="346" y="27"/>
                  </a:lnTo>
                  <a:lnTo>
                    <a:pt x="346" y="25"/>
                  </a:lnTo>
                  <a:lnTo>
                    <a:pt x="346" y="25"/>
                  </a:lnTo>
                  <a:lnTo>
                    <a:pt x="346" y="25"/>
                  </a:lnTo>
                  <a:lnTo>
                    <a:pt x="345" y="24"/>
                  </a:lnTo>
                  <a:lnTo>
                    <a:pt x="346" y="24"/>
                  </a:lnTo>
                  <a:lnTo>
                    <a:pt x="346" y="24"/>
                  </a:lnTo>
                  <a:lnTo>
                    <a:pt x="346" y="22"/>
                  </a:lnTo>
                  <a:lnTo>
                    <a:pt x="346" y="22"/>
                  </a:lnTo>
                  <a:lnTo>
                    <a:pt x="345" y="22"/>
                  </a:lnTo>
                  <a:lnTo>
                    <a:pt x="345" y="20"/>
                  </a:lnTo>
                  <a:lnTo>
                    <a:pt x="345" y="20"/>
                  </a:lnTo>
                  <a:lnTo>
                    <a:pt x="343" y="20"/>
                  </a:lnTo>
                  <a:lnTo>
                    <a:pt x="343" y="20"/>
                  </a:lnTo>
                  <a:lnTo>
                    <a:pt x="343" y="20"/>
                  </a:lnTo>
                  <a:lnTo>
                    <a:pt x="343" y="20"/>
                  </a:lnTo>
                  <a:lnTo>
                    <a:pt x="343" y="20"/>
                  </a:lnTo>
                  <a:lnTo>
                    <a:pt x="343" y="18"/>
                  </a:lnTo>
                  <a:lnTo>
                    <a:pt x="343" y="18"/>
                  </a:lnTo>
                  <a:lnTo>
                    <a:pt x="343" y="18"/>
                  </a:lnTo>
                  <a:lnTo>
                    <a:pt x="341" y="16"/>
                  </a:lnTo>
                  <a:lnTo>
                    <a:pt x="339" y="14"/>
                  </a:lnTo>
                  <a:lnTo>
                    <a:pt x="339" y="13"/>
                  </a:lnTo>
                  <a:lnTo>
                    <a:pt x="339" y="13"/>
                  </a:lnTo>
                  <a:lnTo>
                    <a:pt x="341" y="13"/>
                  </a:lnTo>
                  <a:lnTo>
                    <a:pt x="341" y="11"/>
                  </a:lnTo>
                  <a:lnTo>
                    <a:pt x="341" y="11"/>
                  </a:lnTo>
                  <a:lnTo>
                    <a:pt x="339" y="11"/>
                  </a:lnTo>
                  <a:lnTo>
                    <a:pt x="339" y="11"/>
                  </a:lnTo>
                  <a:lnTo>
                    <a:pt x="339" y="11"/>
                  </a:lnTo>
                  <a:lnTo>
                    <a:pt x="339" y="11"/>
                  </a:lnTo>
                  <a:lnTo>
                    <a:pt x="337" y="11"/>
                  </a:lnTo>
                  <a:lnTo>
                    <a:pt x="336" y="11"/>
                  </a:lnTo>
                  <a:lnTo>
                    <a:pt x="336" y="9"/>
                  </a:lnTo>
                  <a:lnTo>
                    <a:pt x="337" y="9"/>
                  </a:lnTo>
                  <a:lnTo>
                    <a:pt x="337" y="9"/>
                  </a:lnTo>
                  <a:lnTo>
                    <a:pt x="337" y="9"/>
                  </a:lnTo>
                  <a:lnTo>
                    <a:pt x="336" y="7"/>
                  </a:lnTo>
                  <a:lnTo>
                    <a:pt x="336" y="7"/>
                  </a:lnTo>
                  <a:lnTo>
                    <a:pt x="336" y="5"/>
                  </a:lnTo>
                  <a:lnTo>
                    <a:pt x="336" y="5"/>
                  </a:lnTo>
                  <a:lnTo>
                    <a:pt x="334" y="5"/>
                  </a:lnTo>
                  <a:lnTo>
                    <a:pt x="334" y="7"/>
                  </a:lnTo>
                  <a:lnTo>
                    <a:pt x="334" y="7"/>
                  </a:lnTo>
                  <a:lnTo>
                    <a:pt x="334" y="5"/>
                  </a:lnTo>
                  <a:lnTo>
                    <a:pt x="332" y="5"/>
                  </a:lnTo>
                  <a:lnTo>
                    <a:pt x="330" y="4"/>
                  </a:lnTo>
                  <a:lnTo>
                    <a:pt x="330" y="4"/>
                  </a:lnTo>
                  <a:lnTo>
                    <a:pt x="328" y="2"/>
                  </a:lnTo>
                  <a:lnTo>
                    <a:pt x="328" y="2"/>
                  </a:lnTo>
                  <a:lnTo>
                    <a:pt x="326" y="2"/>
                  </a:lnTo>
                  <a:lnTo>
                    <a:pt x="325" y="2"/>
                  </a:lnTo>
                  <a:lnTo>
                    <a:pt x="325" y="0"/>
                  </a:lnTo>
                  <a:lnTo>
                    <a:pt x="325" y="2"/>
                  </a:lnTo>
                  <a:lnTo>
                    <a:pt x="323" y="2"/>
                  </a:lnTo>
                  <a:lnTo>
                    <a:pt x="323" y="0"/>
                  </a:lnTo>
                  <a:lnTo>
                    <a:pt x="321" y="0"/>
                  </a:lnTo>
                  <a:lnTo>
                    <a:pt x="319" y="2"/>
                  </a:lnTo>
                  <a:lnTo>
                    <a:pt x="317" y="2"/>
                  </a:lnTo>
                  <a:lnTo>
                    <a:pt x="310" y="4"/>
                  </a:lnTo>
                  <a:lnTo>
                    <a:pt x="310" y="4"/>
                  </a:lnTo>
                  <a:lnTo>
                    <a:pt x="308" y="4"/>
                  </a:lnTo>
                  <a:lnTo>
                    <a:pt x="307" y="4"/>
                  </a:lnTo>
                  <a:lnTo>
                    <a:pt x="305" y="5"/>
                  </a:lnTo>
                  <a:lnTo>
                    <a:pt x="305" y="5"/>
                  </a:lnTo>
                  <a:lnTo>
                    <a:pt x="303" y="5"/>
                  </a:lnTo>
                  <a:lnTo>
                    <a:pt x="303" y="5"/>
                  </a:lnTo>
                  <a:lnTo>
                    <a:pt x="303" y="7"/>
                  </a:lnTo>
                  <a:lnTo>
                    <a:pt x="303" y="9"/>
                  </a:lnTo>
                  <a:lnTo>
                    <a:pt x="303" y="11"/>
                  </a:lnTo>
                  <a:lnTo>
                    <a:pt x="301" y="14"/>
                  </a:lnTo>
                  <a:lnTo>
                    <a:pt x="301" y="14"/>
                  </a:lnTo>
                  <a:lnTo>
                    <a:pt x="299" y="16"/>
                  </a:lnTo>
                  <a:lnTo>
                    <a:pt x="299" y="16"/>
                  </a:lnTo>
                  <a:lnTo>
                    <a:pt x="298" y="18"/>
                  </a:lnTo>
                  <a:lnTo>
                    <a:pt x="298" y="20"/>
                  </a:lnTo>
                  <a:lnTo>
                    <a:pt x="296" y="22"/>
                  </a:lnTo>
                  <a:lnTo>
                    <a:pt x="294" y="22"/>
                  </a:lnTo>
                  <a:lnTo>
                    <a:pt x="292" y="22"/>
                  </a:lnTo>
                  <a:lnTo>
                    <a:pt x="289" y="22"/>
                  </a:lnTo>
                  <a:lnTo>
                    <a:pt x="287" y="24"/>
                  </a:lnTo>
                  <a:lnTo>
                    <a:pt x="283" y="24"/>
                  </a:lnTo>
                  <a:lnTo>
                    <a:pt x="283" y="24"/>
                  </a:lnTo>
                  <a:lnTo>
                    <a:pt x="281" y="24"/>
                  </a:lnTo>
                  <a:lnTo>
                    <a:pt x="280" y="24"/>
                  </a:lnTo>
                  <a:lnTo>
                    <a:pt x="276" y="25"/>
                  </a:lnTo>
                  <a:lnTo>
                    <a:pt x="251" y="29"/>
                  </a:lnTo>
                  <a:lnTo>
                    <a:pt x="249" y="29"/>
                  </a:lnTo>
                  <a:lnTo>
                    <a:pt x="243" y="38"/>
                  </a:lnTo>
                  <a:lnTo>
                    <a:pt x="242" y="40"/>
                  </a:lnTo>
                  <a:lnTo>
                    <a:pt x="242" y="40"/>
                  </a:lnTo>
                  <a:lnTo>
                    <a:pt x="242" y="40"/>
                  </a:lnTo>
                  <a:lnTo>
                    <a:pt x="238" y="42"/>
                  </a:lnTo>
                  <a:lnTo>
                    <a:pt x="234" y="42"/>
                  </a:lnTo>
                  <a:lnTo>
                    <a:pt x="234" y="42"/>
                  </a:lnTo>
                  <a:lnTo>
                    <a:pt x="233" y="42"/>
                  </a:lnTo>
                  <a:lnTo>
                    <a:pt x="231" y="42"/>
                  </a:lnTo>
                  <a:lnTo>
                    <a:pt x="231" y="40"/>
                  </a:lnTo>
                  <a:lnTo>
                    <a:pt x="229" y="36"/>
                  </a:lnTo>
                  <a:lnTo>
                    <a:pt x="229" y="36"/>
                  </a:lnTo>
                  <a:lnTo>
                    <a:pt x="227" y="36"/>
                  </a:lnTo>
                  <a:lnTo>
                    <a:pt x="224" y="34"/>
                  </a:lnTo>
                  <a:lnTo>
                    <a:pt x="222" y="33"/>
                  </a:lnTo>
                  <a:lnTo>
                    <a:pt x="220" y="31"/>
                  </a:lnTo>
                  <a:lnTo>
                    <a:pt x="220" y="31"/>
                  </a:lnTo>
                  <a:lnTo>
                    <a:pt x="220" y="29"/>
                  </a:lnTo>
                  <a:lnTo>
                    <a:pt x="220" y="29"/>
                  </a:lnTo>
                  <a:lnTo>
                    <a:pt x="220" y="27"/>
                  </a:lnTo>
                  <a:lnTo>
                    <a:pt x="218" y="27"/>
                  </a:lnTo>
                  <a:lnTo>
                    <a:pt x="216" y="25"/>
                  </a:lnTo>
                  <a:lnTo>
                    <a:pt x="216" y="25"/>
                  </a:lnTo>
                  <a:lnTo>
                    <a:pt x="215" y="25"/>
                  </a:lnTo>
                  <a:lnTo>
                    <a:pt x="213" y="25"/>
                  </a:lnTo>
                  <a:lnTo>
                    <a:pt x="209" y="24"/>
                  </a:lnTo>
                  <a:lnTo>
                    <a:pt x="207" y="24"/>
                  </a:lnTo>
                  <a:lnTo>
                    <a:pt x="207" y="25"/>
                  </a:lnTo>
                  <a:lnTo>
                    <a:pt x="205" y="27"/>
                  </a:lnTo>
                  <a:lnTo>
                    <a:pt x="202" y="27"/>
                  </a:lnTo>
                  <a:lnTo>
                    <a:pt x="200" y="29"/>
                  </a:lnTo>
                  <a:lnTo>
                    <a:pt x="198" y="29"/>
                  </a:lnTo>
                  <a:lnTo>
                    <a:pt x="195" y="27"/>
                  </a:lnTo>
                  <a:lnTo>
                    <a:pt x="195" y="27"/>
                  </a:lnTo>
                  <a:lnTo>
                    <a:pt x="195" y="27"/>
                  </a:lnTo>
                  <a:lnTo>
                    <a:pt x="193" y="25"/>
                  </a:lnTo>
                  <a:lnTo>
                    <a:pt x="191" y="25"/>
                  </a:lnTo>
                  <a:lnTo>
                    <a:pt x="189" y="24"/>
                  </a:lnTo>
                  <a:lnTo>
                    <a:pt x="187" y="24"/>
                  </a:lnTo>
                  <a:lnTo>
                    <a:pt x="187" y="24"/>
                  </a:lnTo>
                  <a:lnTo>
                    <a:pt x="182" y="25"/>
                  </a:lnTo>
                  <a:lnTo>
                    <a:pt x="180" y="25"/>
                  </a:lnTo>
                  <a:lnTo>
                    <a:pt x="180" y="25"/>
                  </a:lnTo>
                  <a:lnTo>
                    <a:pt x="177" y="22"/>
                  </a:lnTo>
                  <a:lnTo>
                    <a:pt x="177" y="22"/>
                  </a:lnTo>
                  <a:lnTo>
                    <a:pt x="173" y="22"/>
                  </a:lnTo>
                  <a:lnTo>
                    <a:pt x="171" y="22"/>
                  </a:lnTo>
                  <a:lnTo>
                    <a:pt x="169" y="22"/>
                  </a:lnTo>
                  <a:lnTo>
                    <a:pt x="168" y="20"/>
                  </a:lnTo>
                  <a:lnTo>
                    <a:pt x="166" y="20"/>
                  </a:lnTo>
                  <a:lnTo>
                    <a:pt x="164" y="20"/>
                  </a:lnTo>
                  <a:lnTo>
                    <a:pt x="164" y="22"/>
                  </a:lnTo>
                  <a:lnTo>
                    <a:pt x="162" y="22"/>
                  </a:lnTo>
                  <a:lnTo>
                    <a:pt x="162" y="22"/>
                  </a:lnTo>
                  <a:lnTo>
                    <a:pt x="162" y="22"/>
                  </a:lnTo>
                  <a:lnTo>
                    <a:pt x="162" y="22"/>
                  </a:lnTo>
                  <a:lnTo>
                    <a:pt x="162" y="24"/>
                  </a:lnTo>
                  <a:lnTo>
                    <a:pt x="162" y="24"/>
                  </a:lnTo>
                  <a:lnTo>
                    <a:pt x="160" y="24"/>
                  </a:lnTo>
                  <a:lnTo>
                    <a:pt x="157" y="22"/>
                  </a:lnTo>
                  <a:lnTo>
                    <a:pt x="157" y="22"/>
                  </a:lnTo>
                  <a:lnTo>
                    <a:pt x="157" y="22"/>
                  </a:lnTo>
                  <a:lnTo>
                    <a:pt x="157" y="22"/>
                  </a:lnTo>
                  <a:lnTo>
                    <a:pt x="157" y="22"/>
                  </a:lnTo>
                  <a:lnTo>
                    <a:pt x="157" y="22"/>
                  </a:lnTo>
                  <a:lnTo>
                    <a:pt x="157" y="22"/>
                  </a:lnTo>
                  <a:lnTo>
                    <a:pt x="157" y="22"/>
                  </a:lnTo>
                  <a:lnTo>
                    <a:pt x="155" y="22"/>
                  </a:lnTo>
                  <a:lnTo>
                    <a:pt x="155" y="20"/>
                  </a:lnTo>
                  <a:lnTo>
                    <a:pt x="151" y="18"/>
                  </a:lnTo>
                  <a:lnTo>
                    <a:pt x="149" y="16"/>
                  </a:lnTo>
                  <a:lnTo>
                    <a:pt x="149" y="14"/>
                  </a:lnTo>
                  <a:lnTo>
                    <a:pt x="146" y="14"/>
                  </a:lnTo>
                  <a:lnTo>
                    <a:pt x="144" y="13"/>
                  </a:lnTo>
                  <a:lnTo>
                    <a:pt x="144" y="14"/>
                  </a:lnTo>
                  <a:lnTo>
                    <a:pt x="142" y="16"/>
                  </a:lnTo>
                  <a:lnTo>
                    <a:pt x="142" y="18"/>
                  </a:lnTo>
                  <a:lnTo>
                    <a:pt x="140" y="20"/>
                  </a:lnTo>
                  <a:lnTo>
                    <a:pt x="139" y="22"/>
                  </a:lnTo>
                  <a:lnTo>
                    <a:pt x="139" y="22"/>
                  </a:lnTo>
                  <a:lnTo>
                    <a:pt x="137" y="22"/>
                  </a:lnTo>
                  <a:lnTo>
                    <a:pt x="137" y="22"/>
                  </a:lnTo>
                  <a:lnTo>
                    <a:pt x="135" y="20"/>
                  </a:lnTo>
                  <a:lnTo>
                    <a:pt x="135" y="20"/>
                  </a:lnTo>
                  <a:lnTo>
                    <a:pt x="133" y="20"/>
                  </a:lnTo>
                  <a:lnTo>
                    <a:pt x="133" y="22"/>
                  </a:lnTo>
                  <a:lnTo>
                    <a:pt x="133" y="24"/>
                  </a:lnTo>
                  <a:lnTo>
                    <a:pt x="133" y="24"/>
                  </a:lnTo>
                  <a:lnTo>
                    <a:pt x="133" y="24"/>
                  </a:lnTo>
                  <a:lnTo>
                    <a:pt x="131" y="25"/>
                  </a:lnTo>
                  <a:lnTo>
                    <a:pt x="131" y="25"/>
                  </a:lnTo>
                  <a:lnTo>
                    <a:pt x="130" y="27"/>
                  </a:lnTo>
                  <a:lnTo>
                    <a:pt x="128" y="29"/>
                  </a:lnTo>
                  <a:lnTo>
                    <a:pt x="126" y="29"/>
                  </a:lnTo>
                  <a:lnTo>
                    <a:pt x="126" y="31"/>
                  </a:lnTo>
                  <a:lnTo>
                    <a:pt x="126" y="31"/>
                  </a:lnTo>
                  <a:lnTo>
                    <a:pt x="126" y="33"/>
                  </a:lnTo>
                  <a:lnTo>
                    <a:pt x="126" y="33"/>
                  </a:lnTo>
                  <a:lnTo>
                    <a:pt x="126" y="33"/>
                  </a:lnTo>
                  <a:lnTo>
                    <a:pt x="126" y="34"/>
                  </a:lnTo>
                  <a:lnTo>
                    <a:pt x="124" y="34"/>
                  </a:lnTo>
                  <a:lnTo>
                    <a:pt x="124" y="34"/>
                  </a:lnTo>
                  <a:lnTo>
                    <a:pt x="122" y="34"/>
                  </a:lnTo>
                  <a:lnTo>
                    <a:pt x="122" y="34"/>
                  </a:lnTo>
                  <a:lnTo>
                    <a:pt x="121" y="36"/>
                  </a:lnTo>
                  <a:lnTo>
                    <a:pt x="119" y="38"/>
                  </a:lnTo>
                  <a:lnTo>
                    <a:pt x="117" y="38"/>
                  </a:lnTo>
                  <a:lnTo>
                    <a:pt x="115" y="38"/>
                  </a:lnTo>
                  <a:lnTo>
                    <a:pt x="113" y="38"/>
                  </a:lnTo>
                  <a:lnTo>
                    <a:pt x="110" y="36"/>
                  </a:lnTo>
                  <a:lnTo>
                    <a:pt x="108" y="36"/>
                  </a:lnTo>
                  <a:lnTo>
                    <a:pt x="108" y="40"/>
                  </a:lnTo>
                  <a:lnTo>
                    <a:pt x="108" y="40"/>
                  </a:lnTo>
                  <a:lnTo>
                    <a:pt x="106" y="42"/>
                  </a:lnTo>
                  <a:lnTo>
                    <a:pt x="106" y="42"/>
                  </a:lnTo>
                  <a:lnTo>
                    <a:pt x="104" y="40"/>
                  </a:lnTo>
                  <a:lnTo>
                    <a:pt x="103" y="40"/>
                  </a:lnTo>
                  <a:lnTo>
                    <a:pt x="103" y="42"/>
                  </a:lnTo>
                  <a:lnTo>
                    <a:pt x="101" y="42"/>
                  </a:lnTo>
                  <a:lnTo>
                    <a:pt x="101" y="42"/>
                  </a:lnTo>
                  <a:lnTo>
                    <a:pt x="99" y="43"/>
                  </a:lnTo>
                  <a:lnTo>
                    <a:pt x="99" y="43"/>
                  </a:lnTo>
                  <a:lnTo>
                    <a:pt x="99" y="45"/>
                  </a:lnTo>
                  <a:lnTo>
                    <a:pt x="97" y="45"/>
                  </a:lnTo>
                  <a:lnTo>
                    <a:pt x="97" y="45"/>
                  </a:lnTo>
                  <a:lnTo>
                    <a:pt x="97" y="47"/>
                  </a:lnTo>
                  <a:lnTo>
                    <a:pt x="97" y="47"/>
                  </a:lnTo>
                  <a:lnTo>
                    <a:pt x="95" y="49"/>
                  </a:lnTo>
                  <a:lnTo>
                    <a:pt x="95" y="51"/>
                  </a:lnTo>
                  <a:lnTo>
                    <a:pt x="95" y="51"/>
                  </a:lnTo>
                  <a:lnTo>
                    <a:pt x="95" y="51"/>
                  </a:lnTo>
                  <a:lnTo>
                    <a:pt x="95" y="51"/>
                  </a:lnTo>
                  <a:lnTo>
                    <a:pt x="95" y="51"/>
                  </a:lnTo>
                  <a:lnTo>
                    <a:pt x="95" y="52"/>
                  </a:lnTo>
                  <a:lnTo>
                    <a:pt x="95" y="52"/>
                  </a:lnTo>
                  <a:lnTo>
                    <a:pt x="92" y="52"/>
                  </a:lnTo>
                  <a:lnTo>
                    <a:pt x="90" y="54"/>
                  </a:lnTo>
                  <a:lnTo>
                    <a:pt x="88" y="56"/>
                  </a:lnTo>
                  <a:lnTo>
                    <a:pt x="86" y="58"/>
                  </a:lnTo>
                  <a:lnTo>
                    <a:pt x="86" y="61"/>
                  </a:lnTo>
                  <a:lnTo>
                    <a:pt x="88" y="63"/>
                  </a:lnTo>
                  <a:lnTo>
                    <a:pt x="88" y="65"/>
                  </a:lnTo>
                  <a:lnTo>
                    <a:pt x="86" y="67"/>
                  </a:lnTo>
                  <a:lnTo>
                    <a:pt x="84" y="69"/>
                  </a:lnTo>
                  <a:lnTo>
                    <a:pt x="83" y="69"/>
                  </a:lnTo>
                  <a:lnTo>
                    <a:pt x="83" y="70"/>
                  </a:lnTo>
                  <a:lnTo>
                    <a:pt x="81" y="72"/>
                  </a:lnTo>
                  <a:lnTo>
                    <a:pt x="81" y="74"/>
                  </a:lnTo>
                  <a:lnTo>
                    <a:pt x="79" y="76"/>
                  </a:lnTo>
                  <a:lnTo>
                    <a:pt x="79" y="78"/>
                  </a:lnTo>
                  <a:lnTo>
                    <a:pt x="79" y="78"/>
                  </a:lnTo>
                  <a:lnTo>
                    <a:pt x="79" y="80"/>
                  </a:lnTo>
                  <a:lnTo>
                    <a:pt x="79" y="80"/>
                  </a:lnTo>
                  <a:lnTo>
                    <a:pt x="79" y="80"/>
                  </a:lnTo>
                  <a:lnTo>
                    <a:pt x="79" y="81"/>
                  </a:lnTo>
                  <a:lnTo>
                    <a:pt x="79" y="81"/>
                  </a:lnTo>
                  <a:lnTo>
                    <a:pt x="77" y="83"/>
                  </a:lnTo>
                  <a:lnTo>
                    <a:pt x="77" y="83"/>
                  </a:lnTo>
                  <a:lnTo>
                    <a:pt x="77" y="85"/>
                  </a:lnTo>
                  <a:lnTo>
                    <a:pt x="75" y="85"/>
                  </a:lnTo>
                  <a:lnTo>
                    <a:pt x="75" y="87"/>
                  </a:lnTo>
                  <a:lnTo>
                    <a:pt x="75" y="87"/>
                  </a:lnTo>
                  <a:lnTo>
                    <a:pt x="75" y="89"/>
                  </a:lnTo>
                  <a:lnTo>
                    <a:pt x="72" y="90"/>
                  </a:lnTo>
                  <a:lnTo>
                    <a:pt x="72" y="90"/>
                  </a:lnTo>
                  <a:lnTo>
                    <a:pt x="70" y="92"/>
                  </a:lnTo>
                  <a:lnTo>
                    <a:pt x="70" y="94"/>
                  </a:lnTo>
                  <a:lnTo>
                    <a:pt x="70" y="94"/>
                  </a:lnTo>
                  <a:lnTo>
                    <a:pt x="70" y="94"/>
                  </a:lnTo>
                  <a:lnTo>
                    <a:pt x="70" y="94"/>
                  </a:lnTo>
                  <a:lnTo>
                    <a:pt x="70" y="94"/>
                  </a:lnTo>
                  <a:lnTo>
                    <a:pt x="72" y="96"/>
                  </a:lnTo>
                  <a:lnTo>
                    <a:pt x="72" y="96"/>
                  </a:lnTo>
                  <a:lnTo>
                    <a:pt x="70" y="96"/>
                  </a:lnTo>
                  <a:lnTo>
                    <a:pt x="70" y="99"/>
                  </a:lnTo>
                  <a:lnTo>
                    <a:pt x="70" y="99"/>
                  </a:lnTo>
                  <a:lnTo>
                    <a:pt x="66" y="101"/>
                  </a:lnTo>
                  <a:lnTo>
                    <a:pt x="66" y="101"/>
                  </a:lnTo>
                  <a:lnTo>
                    <a:pt x="66" y="101"/>
                  </a:lnTo>
                  <a:lnTo>
                    <a:pt x="66" y="103"/>
                  </a:lnTo>
                  <a:lnTo>
                    <a:pt x="66" y="103"/>
                  </a:lnTo>
                  <a:lnTo>
                    <a:pt x="66" y="105"/>
                  </a:lnTo>
                  <a:lnTo>
                    <a:pt x="66" y="105"/>
                  </a:lnTo>
                  <a:lnTo>
                    <a:pt x="66" y="107"/>
                  </a:lnTo>
                  <a:lnTo>
                    <a:pt x="66" y="107"/>
                  </a:lnTo>
                  <a:lnTo>
                    <a:pt x="65" y="107"/>
                  </a:lnTo>
                  <a:lnTo>
                    <a:pt x="63" y="108"/>
                  </a:lnTo>
                  <a:lnTo>
                    <a:pt x="63" y="108"/>
                  </a:lnTo>
                  <a:lnTo>
                    <a:pt x="61" y="112"/>
                  </a:lnTo>
                  <a:lnTo>
                    <a:pt x="61" y="112"/>
                  </a:lnTo>
                  <a:lnTo>
                    <a:pt x="61" y="112"/>
                  </a:lnTo>
                  <a:lnTo>
                    <a:pt x="61" y="114"/>
                  </a:lnTo>
                  <a:lnTo>
                    <a:pt x="61" y="114"/>
                  </a:lnTo>
                  <a:lnTo>
                    <a:pt x="61" y="114"/>
                  </a:lnTo>
                  <a:lnTo>
                    <a:pt x="61" y="114"/>
                  </a:lnTo>
                  <a:lnTo>
                    <a:pt x="61" y="114"/>
                  </a:lnTo>
                  <a:lnTo>
                    <a:pt x="63" y="116"/>
                  </a:lnTo>
                  <a:lnTo>
                    <a:pt x="63" y="116"/>
                  </a:lnTo>
                  <a:lnTo>
                    <a:pt x="61" y="117"/>
                  </a:lnTo>
                  <a:lnTo>
                    <a:pt x="61" y="117"/>
                  </a:lnTo>
                  <a:lnTo>
                    <a:pt x="59" y="119"/>
                  </a:lnTo>
                  <a:lnTo>
                    <a:pt x="59" y="119"/>
                  </a:lnTo>
                  <a:lnTo>
                    <a:pt x="59" y="119"/>
                  </a:lnTo>
                  <a:lnTo>
                    <a:pt x="59" y="121"/>
                  </a:lnTo>
                  <a:lnTo>
                    <a:pt x="57" y="121"/>
                  </a:lnTo>
                  <a:lnTo>
                    <a:pt x="56" y="123"/>
                  </a:lnTo>
                  <a:lnTo>
                    <a:pt x="54" y="123"/>
                  </a:lnTo>
                  <a:lnTo>
                    <a:pt x="54" y="123"/>
                  </a:lnTo>
                  <a:lnTo>
                    <a:pt x="52" y="123"/>
                  </a:lnTo>
                  <a:lnTo>
                    <a:pt x="52" y="125"/>
                  </a:lnTo>
                  <a:lnTo>
                    <a:pt x="52" y="128"/>
                  </a:lnTo>
                  <a:lnTo>
                    <a:pt x="52" y="128"/>
                  </a:lnTo>
                  <a:lnTo>
                    <a:pt x="50" y="130"/>
                  </a:lnTo>
                  <a:lnTo>
                    <a:pt x="50" y="132"/>
                  </a:lnTo>
                  <a:lnTo>
                    <a:pt x="50" y="132"/>
                  </a:lnTo>
                  <a:lnTo>
                    <a:pt x="52" y="136"/>
                  </a:lnTo>
                  <a:lnTo>
                    <a:pt x="52" y="137"/>
                  </a:lnTo>
                  <a:lnTo>
                    <a:pt x="50" y="137"/>
                  </a:lnTo>
                  <a:lnTo>
                    <a:pt x="48" y="137"/>
                  </a:lnTo>
                  <a:lnTo>
                    <a:pt x="47" y="139"/>
                  </a:lnTo>
                  <a:lnTo>
                    <a:pt x="47" y="139"/>
                  </a:lnTo>
                  <a:lnTo>
                    <a:pt x="47" y="141"/>
                  </a:lnTo>
                  <a:lnTo>
                    <a:pt x="47" y="145"/>
                  </a:lnTo>
                  <a:lnTo>
                    <a:pt x="45" y="146"/>
                  </a:lnTo>
                  <a:lnTo>
                    <a:pt x="45" y="146"/>
                  </a:lnTo>
                  <a:lnTo>
                    <a:pt x="45" y="146"/>
                  </a:lnTo>
                  <a:lnTo>
                    <a:pt x="43" y="146"/>
                  </a:lnTo>
                  <a:lnTo>
                    <a:pt x="43" y="146"/>
                  </a:lnTo>
                  <a:lnTo>
                    <a:pt x="39" y="150"/>
                  </a:lnTo>
                  <a:lnTo>
                    <a:pt x="39" y="150"/>
                  </a:lnTo>
                  <a:lnTo>
                    <a:pt x="38" y="150"/>
                  </a:lnTo>
                  <a:lnTo>
                    <a:pt x="38" y="150"/>
                  </a:lnTo>
                  <a:lnTo>
                    <a:pt x="38" y="148"/>
                  </a:lnTo>
                  <a:lnTo>
                    <a:pt x="38" y="148"/>
                  </a:lnTo>
                  <a:lnTo>
                    <a:pt x="36" y="150"/>
                  </a:lnTo>
                  <a:lnTo>
                    <a:pt x="36" y="150"/>
                  </a:lnTo>
                  <a:lnTo>
                    <a:pt x="34" y="148"/>
                  </a:lnTo>
                  <a:lnTo>
                    <a:pt x="32" y="148"/>
                  </a:lnTo>
                  <a:lnTo>
                    <a:pt x="32" y="148"/>
                  </a:lnTo>
                  <a:lnTo>
                    <a:pt x="32" y="148"/>
                  </a:lnTo>
                  <a:lnTo>
                    <a:pt x="32" y="148"/>
                  </a:lnTo>
                  <a:lnTo>
                    <a:pt x="30" y="148"/>
                  </a:lnTo>
                  <a:lnTo>
                    <a:pt x="30" y="148"/>
                  </a:lnTo>
                  <a:lnTo>
                    <a:pt x="30" y="148"/>
                  </a:lnTo>
                  <a:lnTo>
                    <a:pt x="29" y="148"/>
                  </a:lnTo>
                  <a:lnTo>
                    <a:pt x="27" y="148"/>
                  </a:lnTo>
                  <a:lnTo>
                    <a:pt x="27" y="148"/>
                  </a:lnTo>
                  <a:lnTo>
                    <a:pt x="27" y="148"/>
                  </a:lnTo>
                  <a:lnTo>
                    <a:pt x="25" y="150"/>
                  </a:lnTo>
                  <a:lnTo>
                    <a:pt x="25" y="150"/>
                  </a:lnTo>
                  <a:lnTo>
                    <a:pt x="25" y="152"/>
                  </a:lnTo>
                  <a:lnTo>
                    <a:pt x="25" y="154"/>
                  </a:lnTo>
                  <a:lnTo>
                    <a:pt x="25" y="154"/>
                  </a:lnTo>
                  <a:lnTo>
                    <a:pt x="25" y="154"/>
                  </a:lnTo>
                  <a:lnTo>
                    <a:pt x="23" y="154"/>
                  </a:lnTo>
                  <a:lnTo>
                    <a:pt x="23" y="154"/>
                  </a:lnTo>
                  <a:lnTo>
                    <a:pt x="23" y="154"/>
                  </a:lnTo>
                  <a:lnTo>
                    <a:pt x="23" y="154"/>
                  </a:lnTo>
                  <a:lnTo>
                    <a:pt x="23" y="155"/>
                  </a:lnTo>
                  <a:lnTo>
                    <a:pt x="23" y="155"/>
                  </a:lnTo>
                  <a:lnTo>
                    <a:pt x="23" y="155"/>
                  </a:lnTo>
                  <a:lnTo>
                    <a:pt x="21" y="157"/>
                  </a:lnTo>
                  <a:lnTo>
                    <a:pt x="21" y="157"/>
                  </a:lnTo>
                  <a:lnTo>
                    <a:pt x="18" y="157"/>
                  </a:lnTo>
                  <a:lnTo>
                    <a:pt x="18" y="157"/>
                  </a:lnTo>
                  <a:lnTo>
                    <a:pt x="18" y="157"/>
                  </a:lnTo>
                  <a:lnTo>
                    <a:pt x="16" y="157"/>
                  </a:lnTo>
                  <a:lnTo>
                    <a:pt x="14" y="155"/>
                  </a:lnTo>
                  <a:lnTo>
                    <a:pt x="12" y="155"/>
                  </a:lnTo>
                  <a:lnTo>
                    <a:pt x="10" y="155"/>
                  </a:lnTo>
                  <a:lnTo>
                    <a:pt x="10" y="157"/>
                  </a:lnTo>
                  <a:lnTo>
                    <a:pt x="1" y="157"/>
                  </a:lnTo>
                  <a:lnTo>
                    <a:pt x="0" y="159"/>
                  </a:lnTo>
                  <a:lnTo>
                    <a:pt x="3" y="163"/>
                  </a:lnTo>
                  <a:lnTo>
                    <a:pt x="3" y="164"/>
                  </a:lnTo>
                  <a:lnTo>
                    <a:pt x="5" y="168"/>
                  </a:lnTo>
                  <a:lnTo>
                    <a:pt x="5" y="168"/>
                  </a:lnTo>
                  <a:lnTo>
                    <a:pt x="7" y="170"/>
                  </a:lnTo>
                  <a:lnTo>
                    <a:pt x="9" y="170"/>
                  </a:lnTo>
                  <a:lnTo>
                    <a:pt x="9" y="172"/>
                  </a:lnTo>
                  <a:lnTo>
                    <a:pt x="12" y="173"/>
                  </a:lnTo>
                  <a:lnTo>
                    <a:pt x="12" y="173"/>
                  </a:lnTo>
                  <a:lnTo>
                    <a:pt x="14" y="173"/>
                  </a:lnTo>
                  <a:lnTo>
                    <a:pt x="16" y="175"/>
                  </a:lnTo>
                  <a:lnTo>
                    <a:pt x="16" y="175"/>
                  </a:lnTo>
                  <a:lnTo>
                    <a:pt x="18" y="179"/>
                  </a:lnTo>
                  <a:lnTo>
                    <a:pt x="18" y="179"/>
                  </a:lnTo>
                  <a:lnTo>
                    <a:pt x="19" y="179"/>
                  </a:lnTo>
                  <a:lnTo>
                    <a:pt x="19" y="179"/>
                  </a:lnTo>
                  <a:lnTo>
                    <a:pt x="19" y="181"/>
                  </a:lnTo>
                  <a:lnTo>
                    <a:pt x="19" y="182"/>
                  </a:lnTo>
                  <a:lnTo>
                    <a:pt x="19" y="182"/>
                  </a:lnTo>
                  <a:lnTo>
                    <a:pt x="19" y="182"/>
                  </a:lnTo>
                  <a:lnTo>
                    <a:pt x="19" y="182"/>
                  </a:lnTo>
                  <a:lnTo>
                    <a:pt x="21" y="184"/>
                  </a:lnTo>
                  <a:lnTo>
                    <a:pt x="21" y="186"/>
                  </a:lnTo>
                  <a:lnTo>
                    <a:pt x="23" y="186"/>
                  </a:lnTo>
                  <a:lnTo>
                    <a:pt x="23" y="186"/>
                  </a:lnTo>
                  <a:lnTo>
                    <a:pt x="23" y="186"/>
                  </a:lnTo>
                  <a:lnTo>
                    <a:pt x="25" y="186"/>
                  </a:lnTo>
                  <a:lnTo>
                    <a:pt x="25" y="184"/>
                  </a:lnTo>
                  <a:lnTo>
                    <a:pt x="25" y="184"/>
                  </a:lnTo>
                  <a:lnTo>
                    <a:pt x="25" y="184"/>
                  </a:lnTo>
                  <a:lnTo>
                    <a:pt x="27" y="184"/>
                  </a:lnTo>
                  <a:lnTo>
                    <a:pt x="27" y="184"/>
                  </a:lnTo>
                  <a:lnTo>
                    <a:pt x="27" y="186"/>
                  </a:lnTo>
                  <a:lnTo>
                    <a:pt x="27" y="186"/>
                  </a:lnTo>
                  <a:lnTo>
                    <a:pt x="27" y="186"/>
                  </a:lnTo>
                  <a:lnTo>
                    <a:pt x="27" y="191"/>
                  </a:lnTo>
                  <a:lnTo>
                    <a:pt x="27" y="191"/>
                  </a:lnTo>
                  <a:lnTo>
                    <a:pt x="27" y="191"/>
                  </a:lnTo>
                  <a:lnTo>
                    <a:pt x="25" y="193"/>
                  </a:lnTo>
                  <a:lnTo>
                    <a:pt x="25" y="195"/>
                  </a:lnTo>
                  <a:lnTo>
                    <a:pt x="25" y="197"/>
                  </a:lnTo>
                  <a:lnTo>
                    <a:pt x="27" y="199"/>
                  </a:lnTo>
                  <a:lnTo>
                    <a:pt x="27" y="201"/>
                  </a:lnTo>
                  <a:lnTo>
                    <a:pt x="27" y="202"/>
                  </a:lnTo>
                  <a:lnTo>
                    <a:pt x="27" y="202"/>
                  </a:lnTo>
                  <a:lnTo>
                    <a:pt x="25" y="204"/>
                  </a:lnTo>
                  <a:lnTo>
                    <a:pt x="27" y="204"/>
                  </a:lnTo>
                  <a:lnTo>
                    <a:pt x="27" y="204"/>
                  </a:lnTo>
                  <a:lnTo>
                    <a:pt x="27" y="206"/>
                  </a:lnTo>
                  <a:lnTo>
                    <a:pt x="29" y="206"/>
                  </a:lnTo>
                  <a:lnTo>
                    <a:pt x="29" y="206"/>
                  </a:lnTo>
                  <a:lnTo>
                    <a:pt x="30" y="210"/>
                  </a:lnTo>
                  <a:lnTo>
                    <a:pt x="34" y="211"/>
                  </a:lnTo>
                  <a:lnTo>
                    <a:pt x="36" y="215"/>
                  </a:lnTo>
                  <a:lnTo>
                    <a:pt x="36" y="215"/>
                  </a:lnTo>
                  <a:lnTo>
                    <a:pt x="38" y="215"/>
                  </a:lnTo>
                  <a:lnTo>
                    <a:pt x="41" y="217"/>
                  </a:lnTo>
                  <a:lnTo>
                    <a:pt x="41" y="217"/>
                  </a:lnTo>
                  <a:lnTo>
                    <a:pt x="41" y="217"/>
                  </a:lnTo>
                  <a:lnTo>
                    <a:pt x="43" y="219"/>
                  </a:lnTo>
                  <a:lnTo>
                    <a:pt x="43" y="219"/>
                  </a:lnTo>
                  <a:lnTo>
                    <a:pt x="43" y="219"/>
                  </a:lnTo>
                  <a:lnTo>
                    <a:pt x="45" y="217"/>
                  </a:lnTo>
                  <a:lnTo>
                    <a:pt x="45" y="217"/>
                  </a:lnTo>
                  <a:lnTo>
                    <a:pt x="45" y="217"/>
                  </a:lnTo>
                  <a:lnTo>
                    <a:pt x="47" y="220"/>
                  </a:lnTo>
                  <a:lnTo>
                    <a:pt x="48" y="220"/>
                  </a:lnTo>
                  <a:lnTo>
                    <a:pt x="50" y="222"/>
                  </a:lnTo>
                  <a:lnTo>
                    <a:pt x="50" y="222"/>
                  </a:lnTo>
                  <a:lnTo>
                    <a:pt x="52" y="222"/>
                  </a:lnTo>
                  <a:lnTo>
                    <a:pt x="57" y="224"/>
                  </a:lnTo>
                  <a:lnTo>
                    <a:pt x="59" y="226"/>
                  </a:lnTo>
                  <a:lnTo>
                    <a:pt x="61" y="226"/>
                  </a:lnTo>
                  <a:lnTo>
                    <a:pt x="61" y="228"/>
                  </a:lnTo>
                  <a:lnTo>
                    <a:pt x="63" y="228"/>
                  </a:lnTo>
                  <a:lnTo>
                    <a:pt x="63" y="229"/>
                  </a:lnTo>
                  <a:lnTo>
                    <a:pt x="63" y="229"/>
                  </a:lnTo>
                  <a:lnTo>
                    <a:pt x="61" y="231"/>
                  </a:lnTo>
                  <a:lnTo>
                    <a:pt x="61" y="231"/>
                  </a:lnTo>
                  <a:lnTo>
                    <a:pt x="61" y="231"/>
                  </a:lnTo>
                  <a:lnTo>
                    <a:pt x="59" y="231"/>
                  </a:lnTo>
                  <a:lnTo>
                    <a:pt x="59" y="231"/>
                  </a:lnTo>
                  <a:lnTo>
                    <a:pt x="59" y="231"/>
                  </a:lnTo>
                  <a:lnTo>
                    <a:pt x="59" y="233"/>
                  </a:lnTo>
                  <a:lnTo>
                    <a:pt x="59" y="233"/>
                  </a:lnTo>
                  <a:lnTo>
                    <a:pt x="59" y="233"/>
                  </a:lnTo>
                  <a:lnTo>
                    <a:pt x="59" y="233"/>
                  </a:lnTo>
                  <a:lnTo>
                    <a:pt x="59" y="235"/>
                  </a:lnTo>
                  <a:lnTo>
                    <a:pt x="59" y="235"/>
                  </a:lnTo>
                  <a:lnTo>
                    <a:pt x="59" y="235"/>
                  </a:lnTo>
                  <a:lnTo>
                    <a:pt x="59" y="237"/>
                  </a:lnTo>
                  <a:lnTo>
                    <a:pt x="59" y="237"/>
                  </a:lnTo>
                  <a:lnTo>
                    <a:pt x="57" y="237"/>
                  </a:lnTo>
                  <a:lnTo>
                    <a:pt x="57" y="237"/>
                  </a:lnTo>
                  <a:lnTo>
                    <a:pt x="56" y="237"/>
                  </a:lnTo>
                  <a:lnTo>
                    <a:pt x="56" y="237"/>
                  </a:lnTo>
                  <a:lnTo>
                    <a:pt x="56" y="238"/>
                  </a:lnTo>
                  <a:lnTo>
                    <a:pt x="56" y="238"/>
                  </a:lnTo>
                  <a:lnTo>
                    <a:pt x="56" y="238"/>
                  </a:lnTo>
                  <a:lnTo>
                    <a:pt x="56" y="238"/>
                  </a:lnTo>
                  <a:lnTo>
                    <a:pt x="57" y="238"/>
                  </a:lnTo>
                  <a:lnTo>
                    <a:pt x="57" y="240"/>
                  </a:lnTo>
                  <a:lnTo>
                    <a:pt x="57" y="240"/>
                  </a:lnTo>
                  <a:lnTo>
                    <a:pt x="57" y="240"/>
                  </a:lnTo>
                  <a:lnTo>
                    <a:pt x="57" y="242"/>
                  </a:lnTo>
                  <a:lnTo>
                    <a:pt x="61" y="242"/>
                  </a:lnTo>
                  <a:lnTo>
                    <a:pt x="61" y="242"/>
                  </a:lnTo>
                  <a:lnTo>
                    <a:pt x="63" y="244"/>
                  </a:lnTo>
                  <a:lnTo>
                    <a:pt x="65" y="244"/>
                  </a:lnTo>
                  <a:lnTo>
                    <a:pt x="65" y="246"/>
                  </a:lnTo>
                  <a:lnTo>
                    <a:pt x="65" y="246"/>
                  </a:lnTo>
                  <a:lnTo>
                    <a:pt x="63" y="247"/>
                  </a:lnTo>
                  <a:lnTo>
                    <a:pt x="61" y="247"/>
                  </a:lnTo>
                  <a:lnTo>
                    <a:pt x="61" y="247"/>
                  </a:lnTo>
                  <a:lnTo>
                    <a:pt x="57" y="247"/>
                  </a:lnTo>
                  <a:lnTo>
                    <a:pt x="56" y="247"/>
                  </a:lnTo>
                  <a:lnTo>
                    <a:pt x="56" y="249"/>
                  </a:lnTo>
                  <a:lnTo>
                    <a:pt x="56" y="249"/>
                  </a:lnTo>
                  <a:lnTo>
                    <a:pt x="54" y="249"/>
                  </a:lnTo>
                  <a:lnTo>
                    <a:pt x="56" y="251"/>
                  </a:lnTo>
                  <a:lnTo>
                    <a:pt x="56" y="251"/>
                  </a:lnTo>
                  <a:lnTo>
                    <a:pt x="56" y="251"/>
                  </a:lnTo>
                  <a:lnTo>
                    <a:pt x="56" y="251"/>
                  </a:lnTo>
                  <a:lnTo>
                    <a:pt x="57" y="253"/>
                  </a:lnTo>
                  <a:lnTo>
                    <a:pt x="57" y="253"/>
                  </a:lnTo>
                  <a:lnTo>
                    <a:pt x="63" y="255"/>
                  </a:lnTo>
                  <a:lnTo>
                    <a:pt x="65" y="253"/>
                  </a:lnTo>
                  <a:lnTo>
                    <a:pt x="66" y="255"/>
                  </a:lnTo>
                  <a:lnTo>
                    <a:pt x="66" y="255"/>
                  </a:lnTo>
                  <a:lnTo>
                    <a:pt x="68" y="257"/>
                  </a:lnTo>
                  <a:lnTo>
                    <a:pt x="68" y="257"/>
                  </a:lnTo>
                  <a:lnTo>
                    <a:pt x="68" y="258"/>
                  </a:lnTo>
                  <a:lnTo>
                    <a:pt x="70" y="260"/>
                  </a:lnTo>
                  <a:lnTo>
                    <a:pt x="74" y="262"/>
                  </a:lnTo>
                  <a:lnTo>
                    <a:pt x="75" y="262"/>
                  </a:lnTo>
                  <a:lnTo>
                    <a:pt x="77" y="260"/>
                  </a:lnTo>
                  <a:lnTo>
                    <a:pt x="79" y="260"/>
                  </a:lnTo>
                  <a:lnTo>
                    <a:pt x="81" y="260"/>
                  </a:lnTo>
                  <a:lnTo>
                    <a:pt x="81" y="260"/>
                  </a:lnTo>
                  <a:lnTo>
                    <a:pt x="86" y="262"/>
                  </a:lnTo>
                  <a:lnTo>
                    <a:pt x="88" y="262"/>
                  </a:lnTo>
                  <a:lnTo>
                    <a:pt x="88" y="264"/>
                  </a:lnTo>
                  <a:lnTo>
                    <a:pt x="90" y="266"/>
                  </a:lnTo>
                  <a:lnTo>
                    <a:pt x="90" y="267"/>
                  </a:lnTo>
                  <a:lnTo>
                    <a:pt x="90" y="267"/>
                  </a:lnTo>
                  <a:lnTo>
                    <a:pt x="90" y="267"/>
                  </a:lnTo>
                  <a:lnTo>
                    <a:pt x="90" y="269"/>
                  </a:lnTo>
                  <a:lnTo>
                    <a:pt x="90" y="269"/>
                  </a:lnTo>
                  <a:lnTo>
                    <a:pt x="92" y="269"/>
                  </a:lnTo>
                  <a:lnTo>
                    <a:pt x="92" y="269"/>
                  </a:lnTo>
                  <a:lnTo>
                    <a:pt x="92" y="273"/>
                  </a:lnTo>
                  <a:lnTo>
                    <a:pt x="94" y="273"/>
                  </a:lnTo>
                  <a:lnTo>
                    <a:pt x="94" y="273"/>
                  </a:lnTo>
                  <a:lnTo>
                    <a:pt x="95" y="273"/>
                  </a:lnTo>
                  <a:lnTo>
                    <a:pt x="95" y="273"/>
                  </a:lnTo>
                  <a:lnTo>
                    <a:pt x="97" y="273"/>
                  </a:lnTo>
                  <a:lnTo>
                    <a:pt x="103" y="262"/>
                  </a:lnTo>
                  <a:lnTo>
                    <a:pt x="103" y="262"/>
                  </a:lnTo>
                  <a:lnTo>
                    <a:pt x="104" y="260"/>
                  </a:lnTo>
                  <a:lnTo>
                    <a:pt x="106" y="260"/>
                  </a:lnTo>
                  <a:lnTo>
                    <a:pt x="106" y="260"/>
                  </a:lnTo>
                  <a:lnTo>
                    <a:pt x="108" y="258"/>
                  </a:lnTo>
                  <a:lnTo>
                    <a:pt x="110" y="257"/>
                  </a:lnTo>
                  <a:lnTo>
                    <a:pt x="110" y="257"/>
                  </a:lnTo>
                  <a:lnTo>
                    <a:pt x="112" y="257"/>
                  </a:lnTo>
                  <a:lnTo>
                    <a:pt x="112" y="258"/>
                  </a:lnTo>
                  <a:lnTo>
                    <a:pt x="115" y="262"/>
                  </a:lnTo>
                  <a:lnTo>
                    <a:pt x="117" y="264"/>
                  </a:lnTo>
                  <a:lnTo>
                    <a:pt x="119" y="264"/>
                  </a:lnTo>
                  <a:lnTo>
                    <a:pt x="122" y="264"/>
                  </a:lnTo>
                  <a:lnTo>
                    <a:pt x="124" y="266"/>
                  </a:lnTo>
                  <a:lnTo>
                    <a:pt x="126" y="267"/>
                  </a:lnTo>
                  <a:lnTo>
                    <a:pt x="126" y="269"/>
                  </a:lnTo>
                  <a:lnTo>
                    <a:pt x="124" y="269"/>
                  </a:lnTo>
                  <a:lnTo>
                    <a:pt x="124" y="271"/>
                  </a:lnTo>
                  <a:lnTo>
                    <a:pt x="122" y="271"/>
                  </a:lnTo>
                  <a:lnTo>
                    <a:pt x="122" y="271"/>
                  </a:lnTo>
                  <a:lnTo>
                    <a:pt x="119" y="269"/>
                  </a:lnTo>
                  <a:lnTo>
                    <a:pt x="119" y="269"/>
                  </a:lnTo>
                  <a:lnTo>
                    <a:pt x="117" y="269"/>
                  </a:lnTo>
                  <a:lnTo>
                    <a:pt x="117" y="269"/>
                  </a:lnTo>
                  <a:lnTo>
                    <a:pt x="115" y="269"/>
                  </a:lnTo>
                  <a:lnTo>
                    <a:pt x="115" y="271"/>
                  </a:lnTo>
                  <a:lnTo>
                    <a:pt x="115" y="273"/>
                  </a:lnTo>
                  <a:lnTo>
                    <a:pt x="115" y="273"/>
                  </a:lnTo>
                  <a:lnTo>
                    <a:pt x="115" y="273"/>
                  </a:lnTo>
                  <a:lnTo>
                    <a:pt x="113" y="273"/>
                  </a:lnTo>
                  <a:lnTo>
                    <a:pt x="112" y="273"/>
                  </a:lnTo>
                  <a:lnTo>
                    <a:pt x="112" y="273"/>
                  </a:lnTo>
                  <a:lnTo>
                    <a:pt x="112" y="275"/>
                  </a:lnTo>
                  <a:lnTo>
                    <a:pt x="112" y="275"/>
                  </a:lnTo>
                  <a:lnTo>
                    <a:pt x="112" y="276"/>
                  </a:lnTo>
                  <a:lnTo>
                    <a:pt x="112" y="276"/>
                  </a:lnTo>
                  <a:lnTo>
                    <a:pt x="113" y="278"/>
                  </a:lnTo>
                  <a:lnTo>
                    <a:pt x="113" y="278"/>
                  </a:lnTo>
                  <a:lnTo>
                    <a:pt x="113" y="278"/>
                  </a:lnTo>
                  <a:lnTo>
                    <a:pt x="113" y="280"/>
                  </a:lnTo>
                  <a:lnTo>
                    <a:pt x="113" y="280"/>
                  </a:lnTo>
                  <a:lnTo>
                    <a:pt x="113" y="282"/>
                  </a:lnTo>
                  <a:lnTo>
                    <a:pt x="115" y="284"/>
                  </a:lnTo>
                  <a:lnTo>
                    <a:pt x="117" y="285"/>
                  </a:lnTo>
                  <a:lnTo>
                    <a:pt x="119" y="287"/>
                  </a:lnTo>
                  <a:lnTo>
                    <a:pt x="121" y="287"/>
                  </a:lnTo>
                  <a:lnTo>
                    <a:pt x="122" y="287"/>
                  </a:lnTo>
                  <a:lnTo>
                    <a:pt x="122" y="287"/>
                  </a:lnTo>
                  <a:lnTo>
                    <a:pt x="122" y="291"/>
                  </a:lnTo>
                  <a:lnTo>
                    <a:pt x="122" y="293"/>
                  </a:lnTo>
                  <a:lnTo>
                    <a:pt x="122" y="293"/>
                  </a:lnTo>
                  <a:lnTo>
                    <a:pt x="133" y="300"/>
                  </a:lnTo>
                  <a:lnTo>
                    <a:pt x="135" y="300"/>
                  </a:lnTo>
                  <a:lnTo>
                    <a:pt x="137" y="302"/>
                  </a:lnTo>
                  <a:lnTo>
                    <a:pt x="139" y="302"/>
                  </a:lnTo>
                  <a:lnTo>
                    <a:pt x="139" y="302"/>
                  </a:lnTo>
                  <a:lnTo>
                    <a:pt x="140" y="303"/>
                  </a:lnTo>
                  <a:lnTo>
                    <a:pt x="139" y="305"/>
                  </a:lnTo>
                  <a:lnTo>
                    <a:pt x="137" y="307"/>
                  </a:lnTo>
                  <a:lnTo>
                    <a:pt x="135" y="307"/>
                  </a:lnTo>
                  <a:lnTo>
                    <a:pt x="133" y="307"/>
                  </a:lnTo>
                  <a:lnTo>
                    <a:pt x="133" y="309"/>
                  </a:lnTo>
                  <a:lnTo>
                    <a:pt x="131" y="309"/>
                  </a:lnTo>
                  <a:lnTo>
                    <a:pt x="131" y="311"/>
                  </a:lnTo>
                  <a:lnTo>
                    <a:pt x="130" y="316"/>
                  </a:lnTo>
                  <a:lnTo>
                    <a:pt x="130" y="316"/>
                  </a:lnTo>
                  <a:lnTo>
                    <a:pt x="131" y="318"/>
                  </a:lnTo>
                  <a:lnTo>
                    <a:pt x="131" y="320"/>
                  </a:lnTo>
                  <a:lnTo>
                    <a:pt x="133" y="320"/>
                  </a:lnTo>
                  <a:lnTo>
                    <a:pt x="140" y="320"/>
                  </a:lnTo>
                  <a:lnTo>
                    <a:pt x="144" y="318"/>
                  </a:lnTo>
                  <a:lnTo>
                    <a:pt x="146" y="318"/>
                  </a:lnTo>
                  <a:lnTo>
                    <a:pt x="148" y="318"/>
                  </a:lnTo>
                  <a:lnTo>
                    <a:pt x="149" y="316"/>
                  </a:lnTo>
                  <a:lnTo>
                    <a:pt x="153" y="316"/>
                  </a:lnTo>
                  <a:lnTo>
                    <a:pt x="162" y="316"/>
                  </a:lnTo>
                  <a:lnTo>
                    <a:pt x="168" y="320"/>
                  </a:lnTo>
                  <a:lnTo>
                    <a:pt x="169" y="320"/>
                  </a:lnTo>
                  <a:lnTo>
                    <a:pt x="169" y="320"/>
                  </a:lnTo>
                  <a:lnTo>
                    <a:pt x="173" y="320"/>
                  </a:lnTo>
                  <a:lnTo>
                    <a:pt x="175" y="320"/>
                  </a:lnTo>
                  <a:lnTo>
                    <a:pt x="178" y="322"/>
                  </a:lnTo>
                  <a:lnTo>
                    <a:pt x="195" y="325"/>
                  </a:lnTo>
                  <a:lnTo>
                    <a:pt x="196" y="325"/>
                  </a:lnTo>
                  <a:lnTo>
                    <a:pt x="204" y="325"/>
                  </a:lnTo>
                  <a:lnTo>
                    <a:pt x="205" y="325"/>
                  </a:lnTo>
                  <a:lnTo>
                    <a:pt x="207" y="325"/>
                  </a:lnTo>
                  <a:lnTo>
                    <a:pt x="209" y="323"/>
                  </a:lnTo>
                  <a:lnTo>
                    <a:pt x="211" y="322"/>
                  </a:lnTo>
                  <a:lnTo>
                    <a:pt x="213" y="322"/>
                  </a:lnTo>
                  <a:lnTo>
                    <a:pt x="220" y="325"/>
                  </a:lnTo>
                  <a:lnTo>
                    <a:pt x="224" y="325"/>
                  </a:lnTo>
                  <a:lnTo>
                    <a:pt x="225" y="327"/>
                  </a:lnTo>
                  <a:lnTo>
                    <a:pt x="236" y="325"/>
                  </a:lnTo>
                  <a:lnTo>
                    <a:pt x="242" y="327"/>
                  </a:lnTo>
                  <a:lnTo>
                    <a:pt x="249" y="329"/>
                  </a:lnTo>
                  <a:lnTo>
                    <a:pt x="251" y="329"/>
                  </a:lnTo>
                  <a:lnTo>
                    <a:pt x="252" y="331"/>
                  </a:lnTo>
                  <a:lnTo>
                    <a:pt x="252" y="331"/>
                  </a:lnTo>
                  <a:lnTo>
                    <a:pt x="254" y="331"/>
                  </a:lnTo>
                  <a:lnTo>
                    <a:pt x="256" y="332"/>
                  </a:lnTo>
                  <a:lnTo>
                    <a:pt x="258" y="332"/>
                  </a:lnTo>
                  <a:lnTo>
                    <a:pt x="260" y="332"/>
                  </a:lnTo>
                  <a:lnTo>
                    <a:pt x="261" y="331"/>
                  </a:lnTo>
                  <a:lnTo>
                    <a:pt x="261" y="331"/>
                  </a:lnTo>
                  <a:lnTo>
                    <a:pt x="261" y="331"/>
                  </a:lnTo>
                  <a:lnTo>
                    <a:pt x="265" y="331"/>
                  </a:lnTo>
                  <a:lnTo>
                    <a:pt x="265" y="331"/>
                  </a:lnTo>
                  <a:lnTo>
                    <a:pt x="267" y="331"/>
                  </a:lnTo>
                  <a:lnTo>
                    <a:pt x="267" y="331"/>
                  </a:lnTo>
                  <a:lnTo>
                    <a:pt x="269" y="331"/>
                  </a:lnTo>
                  <a:lnTo>
                    <a:pt x="270" y="329"/>
                  </a:lnTo>
                  <a:lnTo>
                    <a:pt x="270" y="329"/>
                  </a:lnTo>
                  <a:lnTo>
                    <a:pt x="270" y="327"/>
                  </a:lnTo>
                  <a:lnTo>
                    <a:pt x="274" y="327"/>
                  </a:lnTo>
                  <a:lnTo>
                    <a:pt x="274" y="327"/>
                  </a:lnTo>
                  <a:lnTo>
                    <a:pt x="278" y="327"/>
                  </a:lnTo>
                  <a:lnTo>
                    <a:pt x="278" y="325"/>
                  </a:lnTo>
                  <a:lnTo>
                    <a:pt x="278" y="325"/>
                  </a:lnTo>
                  <a:lnTo>
                    <a:pt x="280" y="323"/>
                  </a:lnTo>
                  <a:lnTo>
                    <a:pt x="281" y="322"/>
                  </a:lnTo>
                  <a:lnTo>
                    <a:pt x="283" y="320"/>
                  </a:lnTo>
                  <a:lnTo>
                    <a:pt x="283" y="318"/>
                  </a:lnTo>
                  <a:lnTo>
                    <a:pt x="285" y="318"/>
                  </a:lnTo>
                  <a:lnTo>
                    <a:pt x="290" y="313"/>
                  </a:lnTo>
                  <a:lnTo>
                    <a:pt x="290" y="313"/>
                  </a:lnTo>
                  <a:lnTo>
                    <a:pt x="292" y="311"/>
                  </a:lnTo>
                  <a:lnTo>
                    <a:pt x="294" y="309"/>
                  </a:lnTo>
                  <a:lnTo>
                    <a:pt x="296" y="307"/>
                  </a:lnTo>
                  <a:lnTo>
                    <a:pt x="299" y="307"/>
                  </a:lnTo>
                  <a:lnTo>
                    <a:pt x="303" y="305"/>
                  </a:lnTo>
                  <a:lnTo>
                    <a:pt x="305" y="305"/>
                  </a:lnTo>
                  <a:lnTo>
                    <a:pt x="308" y="303"/>
                  </a:lnTo>
                  <a:lnTo>
                    <a:pt x="319" y="302"/>
                  </a:lnTo>
                  <a:lnTo>
                    <a:pt x="321" y="302"/>
                  </a:lnTo>
                  <a:lnTo>
                    <a:pt x="321" y="302"/>
                  </a:lnTo>
                  <a:lnTo>
                    <a:pt x="321" y="302"/>
                  </a:lnTo>
                  <a:lnTo>
                    <a:pt x="323" y="302"/>
                  </a:lnTo>
                  <a:lnTo>
                    <a:pt x="323" y="302"/>
                  </a:lnTo>
                  <a:lnTo>
                    <a:pt x="325" y="302"/>
                  </a:lnTo>
                  <a:lnTo>
                    <a:pt x="326" y="300"/>
                  </a:lnTo>
                  <a:lnTo>
                    <a:pt x="332" y="298"/>
                  </a:lnTo>
                  <a:lnTo>
                    <a:pt x="337" y="296"/>
                  </a:lnTo>
                  <a:lnTo>
                    <a:pt x="339" y="296"/>
                  </a:lnTo>
                  <a:lnTo>
                    <a:pt x="343" y="298"/>
                  </a:lnTo>
                  <a:lnTo>
                    <a:pt x="348" y="300"/>
                  </a:lnTo>
                  <a:lnTo>
                    <a:pt x="350" y="300"/>
                  </a:lnTo>
                  <a:lnTo>
                    <a:pt x="350" y="300"/>
                  </a:lnTo>
                  <a:lnTo>
                    <a:pt x="350" y="300"/>
                  </a:lnTo>
                  <a:lnTo>
                    <a:pt x="352" y="300"/>
                  </a:lnTo>
                  <a:lnTo>
                    <a:pt x="352" y="302"/>
                  </a:lnTo>
                  <a:lnTo>
                    <a:pt x="352" y="303"/>
                  </a:lnTo>
                  <a:lnTo>
                    <a:pt x="355" y="305"/>
                  </a:lnTo>
                  <a:lnTo>
                    <a:pt x="355" y="305"/>
                  </a:lnTo>
                  <a:lnTo>
                    <a:pt x="357" y="307"/>
                  </a:lnTo>
                  <a:lnTo>
                    <a:pt x="357" y="307"/>
                  </a:lnTo>
                  <a:lnTo>
                    <a:pt x="366" y="307"/>
                  </a:lnTo>
                  <a:lnTo>
                    <a:pt x="370" y="307"/>
                  </a:lnTo>
                  <a:lnTo>
                    <a:pt x="370" y="307"/>
                  </a:lnTo>
                  <a:lnTo>
                    <a:pt x="372" y="309"/>
                  </a:lnTo>
                  <a:lnTo>
                    <a:pt x="372" y="309"/>
                  </a:lnTo>
                  <a:lnTo>
                    <a:pt x="373" y="313"/>
                  </a:lnTo>
                  <a:lnTo>
                    <a:pt x="377" y="311"/>
                  </a:lnTo>
                  <a:lnTo>
                    <a:pt x="381" y="309"/>
                  </a:lnTo>
                  <a:lnTo>
                    <a:pt x="384" y="309"/>
                  </a:lnTo>
                  <a:lnTo>
                    <a:pt x="384" y="309"/>
                  </a:lnTo>
                  <a:lnTo>
                    <a:pt x="384" y="311"/>
                  </a:lnTo>
                  <a:lnTo>
                    <a:pt x="386" y="318"/>
                  </a:lnTo>
                  <a:lnTo>
                    <a:pt x="388" y="320"/>
                  </a:lnTo>
                  <a:lnTo>
                    <a:pt x="399" y="325"/>
                  </a:lnTo>
                  <a:lnTo>
                    <a:pt x="410" y="327"/>
                  </a:lnTo>
                  <a:lnTo>
                    <a:pt x="417" y="327"/>
                  </a:lnTo>
                  <a:lnTo>
                    <a:pt x="417" y="325"/>
                  </a:lnTo>
                  <a:lnTo>
                    <a:pt x="417" y="325"/>
                  </a:lnTo>
                  <a:lnTo>
                    <a:pt x="417" y="323"/>
                  </a:lnTo>
                  <a:lnTo>
                    <a:pt x="417" y="323"/>
                  </a:lnTo>
                  <a:lnTo>
                    <a:pt x="417" y="323"/>
                  </a:lnTo>
                  <a:lnTo>
                    <a:pt x="417" y="322"/>
                  </a:lnTo>
                  <a:lnTo>
                    <a:pt x="417" y="322"/>
                  </a:lnTo>
                  <a:lnTo>
                    <a:pt x="417" y="322"/>
                  </a:lnTo>
                  <a:lnTo>
                    <a:pt x="419" y="316"/>
                  </a:lnTo>
                  <a:lnTo>
                    <a:pt x="419" y="316"/>
                  </a:lnTo>
                  <a:lnTo>
                    <a:pt x="420" y="314"/>
                  </a:lnTo>
                  <a:lnTo>
                    <a:pt x="420" y="313"/>
                  </a:lnTo>
                  <a:lnTo>
                    <a:pt x="420" y="311"/>
                  </a:lnTo>
                  <a:lnTo>
                    <a:pt x="420" y="309"/>
                  </a:lnTo>
                  <a:lnTo>
                    <a:pt x="422" y="309"/>
                  </a:lnTo>
                  <a:lnTo>
                    <a:pt x="422" y="309"/>
                  </a:lnTo>
                  <a:lnTo>
                    <a:pt x="422" y="309"/>
                  </a:lnTo>
                  <a:lnTo>
                    <a:pt x="420" y="305"/>
                  </a:lnTo>
                  <a:lnTo>
                    <a:pt x="420" y="298"/>
                  </a:lnTo>
                  <a:lnTo>
                    <a:pt x="419" y="298"/>
                  </a:lnTo>
                  <a:lnTo>
                    <a:pt x="420" y="296"/>
                  </a:lnTo>
                  <a:lnTo>
                    <a:pt x="420" y="296"/>
                  </a:lnTo>
                  <a:lnTo>
                    <a:pt x="420" y="296"/>
                  </a:lnTo>
                  <a:lnTo>
                    <a:pt x="422" y="296"/>
                  </a:lnTo>
                  <a:lnTo>
                    <a:pt x="420" y="296"/>
                  </a:lnTo>
                  <a:lnTo>
                    <a:pt x="422" y="296"/>
                  </a:lnTo>
                  <a:lnTo>
                    <a:pt x="420" y="294"/>
                  </a:lnTo>
                  <a:lnTo>
                    <a:pt x="420" y="293"/>
                  </a:lnTo>
                  <a:lnTo>
                    <a:pt x="420" y="291"/>
                  </a:lnTo>
                  <a:lnTo>
                    <a:pt x="420" y="289"/>
                  </a:lnTo>
                  <a:lnTo>
                    <a:pt x="420" y="287"/>
                  </a:lnTo>
                  <a:lnTo>
                    <a:pt x="420" y="285"/>
                  </a:lnTo>
                  <a:lnTo>
                    <a:pt x="420" y="285"/>
                  </a:lnTo>
                  <a:lnTo>
                    <a:pt x="420" y="285"/>
                  </a:lnTo>
                  <a:lnTo>
                    <a:pt x="420" y="284"/>
                  </a:lnTo>
                  <a:lnTo>
                    <a:pt x="422" y="284"/>
                  </a:lnTo>
                  <a:lnTo>
                    <a:pt x="422" y="284"/>
                  </a:lnTo>
                  <a:lnTo>
                    <a:pt x="422" y="284"/>
                  </a:lnTo>
                  <a:lnTo>
                    <a:pt x="424" y="282"/>
                  </a:lnTo>
                  <a:lnTo>
                    <a:pt x="428" y="276"/>
                  </a:lnTo>
                  <a:lnTo>
                    <a:pt x="429" y="275"/>
                  </a:lnTo>
                  <a:lnTo>
                    <a:pt x="433" y="267"/>
                  </a:lnTo>
                  <a:lnTo>
                    <a:pt x="433" y="266"/>
                  </a:lnTo>
                  <a:lnTo>
                    <a:pt x="435" y="266"/>
                  </a:lnTo>
                  <a:lnTo>
                    <a:pt x="433" y="266"/>
                  </a:lnTo>
                  <a:lnTo>
                    <a:pt x="433" y="267"/>
                  </a:lnTo>
                  <a:lnTo>
                    <a:pt x="433" y="267"/>
                  </a:lnTo>
                  <a:lnTo>
                    <a:pt x="431" y="269"/>
                  </a:lnTo>
                  <a:lnTo>
                    <a:pt x="431" y="269"/>
                  </a:lnTo>
                  <a:lnTo>
                    <a:pt x="429" y="269"/>
                  </a:lnTo>
                  <a:lnTo>
                    <a:pt x="428" y="271"/>
                  </a:lnTo>
                  <a:lnTo>
                    <a:pt x="428" y="273"/>
                  </a:lnTo>
                  <a:lnTo>
                    <a:pt x="428" y="273"/>
                  </a:lnTo>
                  <a:lnTo>
                    <a:pt x="426" y="275"/>
                  </a:lnTo>
                  <a:lnTo>
                    <a:pt x="426" y="275"/>
                  </a:lnTo>
                  <a:lnTo>
                    <a:pt x="426" y="276"/>
                  </a:lnTo>
                  <a:lnTo>
                    <a:pt x="426" y="276"/>
                  </a:lnTo>
                  <a:lnTo>
                    <a:pt x="426" y="275"/>
                  </a:lnTo>
                  <a:lnTo>
                    <a:pt x="426" y="273"/>
                  </a:lnTo>
                  <a:lnTo>
                    <a:pt x="426" y="271"/>
                  </a:lnTo>
                  <a:lnTo>
                    <a:pt x="426" y="269"/>
                  </a:lnTo>
                  <a:lnTo>
                    <a:pt x="426" y="269"/>
                  </a:lnTo>
                  <a:lnTo>
                    <a:pt x="426" y="269"/>
                  </a:lnTo>
                  <a:lnTo>
                    <a:pt x="426" y="269"/>
                  </a:lnTo>
                  <a:lnTo>
                    <a:pt x="424" y="269"/>
                  </a:lnTo>
                  <a:lnTo>
                    <a:pt x="424" y="269"/>
                  </a:lnTo>
                  <a:lnTo>
                    <a:pt x="424" y="269"/>
                  </a:lnTo>
                  <a:lnTo>
                    <a:pt x="426" y="267"/>
                  </a:lnTo>
                  <a:lnTo>
                    <a:pt x="428" y="267"/>
                  </a:lnTo>
                  <a:lnTo>
                    <a:pt x="426" y="267"/>
                  </a:lnTo>
                  <a:lnTo>
                    <a:pt x="426" y="267"/>
                  </a:lnTo>
                  <a:lnTo>
                    <a:pt x="426" y="266"/>
                  </a:lnTo>
                  <a:lnTo>
                    <a:pt x="426" y="266"/>
                  </a:lnTo>
                  <a:lnTo>
                    <a:pt x="426" y="266"/>
                  </a:lnTo>
                  <a:lnTo>
                    <a:pt x="426" y="264"/>
                  </a:lnTo>
                  <a:lnTo>
                    <a:pt x="426" y="264"/>
                  </a:lnTo>
                  <a:lnTo>
                    <a:pt x="428" y="264"/>
                  </a:lnTo>
                  <a:lnTo>
                    <a:pt x="428" y="264"/>
                  </a:lnTo>
                  <a:lnTo>
                    <a:pt x="428" y="266"/>
                  </a:lnTo>
                  <a:lnTo>
                    <a:pt x="426" y="266"/>
                  </a:lnTo>
                  <a:lnTo>
                    <a:pt x="428" y="266"/>
                  </a:lnTo>
                  <a:lnTo>
                    <a:pt x="429" y="264"/>
                  </a:lnTo>
                  <a:lnTo>
                    <a:pt x="431" y="264"/>
                  </a:lnTo>
                  <a:lnTo>
                    <a:pt x="433" y="262"/>
                  </a:lnTo>
                  <a:lnTo>
                    <a:pt x="433" y="262"/>
                  </a:lnTo>
                  <a:lnTo>
                    <a:pt x="433" y="262"/>
                  </a:lnTo>
                  <a:lnTo>
                    <a:pt x="433" y="260"/>
                  </a:lnTo>
                  <a:lnTo>
                    <a:pt x="433" y="260"/>
                  </a:lnTo>
                  <a:lnTo>
                    <a:pt x="435" y="260"/>
                  </a:lnTo>
                  <a:lnTo>
                    <a:pt x="435" y="262"/>
                  </a:lnTo>
                  <a:lnTo>
                    <a:pt x="437" y="260"/>
                  </a:lnTo>
                  <a:lnTo>
                    <a:pt x="437" y="260"/>
                  </a:lnTo>
                  <a:lnTo>
                    <a:pt x="435" y="260"/>
                  </a:lnTo>
                  <a:lnTo>
                    <a:pt x="435" y="260"/>
                  </a:lnTo>
                  <a:lnTo>
                    <a:pt x="437" y="260"/>
                  </a:lnTo>
                  <a:lnTo>
                    <a:pt x="437" y="262"/>
                  </a:lnTo>
                  <a:lnTo>
                    <a:pt x="437" y="264"/>
                  </a:lnTo>
                  <a:lnTo>
                    <a:pt x="435" y="264"/>
                  </a:lnTo>
                  <a:lnTo>
                    <a:pt x="437" y="264"/>
                  </a:lnTo>
                  <a:lnTo>
                    <a:pt x="437" y="262"/>
                  </a:lnTo>
                  <a:lnTo>
                    <a:pt x="437" y="262"/>
                  </a:lnTo>
                  <a:lnTo>
                    <a:pt x="437" y="260"/>
                  </a:lnTo>
                  <a:lnTo>
                    <a:pt x="437" y="260"/>
                  </a:lnTo>
                  <a:lnTo>
                    <a:pt x="433" y="258"/>
                  </a:lnTo>
                  <a:lnTo>
                    <a:pt x="433" y="260"/>
                  </a:lnTo>
                  <a:lnTo>
                    <a:pt x="433" y="262"/>
                  </a:lnTo>
                  <a:lnTo>
                    <a:pt x="431" y="262"/>
                  </a:lnTo>
                  <a:lnTo>
                    <a:pt x="429" y="264"/>
                  </a:lnTo>
                  <a:lnTo>
                    <a:pt x="428" y="264"/>
                  </a:lnTo>
                  <a:lnTo>
                    <a:pt x="428" y="264"/>
                  </a:lnTo>
                  <a:lnTo>
                    <a:pt x="428" y="262"/>
                  </a:lnTo>
                  <a:lnTo>
                    <a:pt x="428" y="260"/>
                  </a:lnTo>
                  <a:lnTo>
                    <a:pt x="428" y="260"/>
                  </a:lnTo>
                  <a:lnTo>
                    <a:pt x="428" y="260"/>
                  </a:lnTo>
                  <a:lnTo>
                    <a:pt x="428" y="260"/>
                  </a:lnTo>
                  <a:lnTo>
                    <a:pt x="428" y="260"/>
                  </a:lnTo>
                  <a:lnTo>
                    <a:pt x="428" y="258"/>
                  </a:lnTo>
                  <a:lnTo>
                    <a:pt x="428" y="258"/>
                  </a:lnTo>
                  <a:lnTo>
                    <a:pt x="428" y="258"/>
                  </a:lnTo>
                  <a:lnTo>
                    <a:pt x="431" y="257"/>
                  </a:lnTo>
                  <a:lnTo>
                    <a:pt x="431" y="255"/>
                  </a:lnTo>
                  <a:lnTo>
                    <a:pt x="435" y="255"/>
                  </a:lnTo>
                  <a:lnTo>
                    <a:pt x="435" y="255"/>
                  </a:lnTo>
                  <a:lnTo>
                    <a:pt x="435" y="255"/>
                  </a:lnTo>
                  <a:lnTo>
                    <a:pt x="435" y="255"/>
                  </a:lnTo>
                  <a:lnTo>
                    <a:pt x="435" y="253"/>
                  </a:lnTo>
                  <a:lnTo>
                    <a:pt x="435" y="253"/>
                  </a:lnTo>
                  <a:lnTo>
                    <a:pt x="435" y="253"/>
                  </a:lnTo>
                  <a:lnTo>
                    <a:pt x="435" y="251"/>
                  </a:lnTo>
                  <a:lnTo>
                    <a:pt x="435" y="251"/>
                  </a:lnTo>
                  <a:lnTo>
                    <a:pt x="435" y="251"/>
                  </a:lnTo>
                  <a:lnTo>
                    <a:pt x="435" y="251"/>
                  </a:lnTo>
                  <a:lnTo>
                    <a:pt x="435" y="251"/>
                  </a:lnTo>
                  <a:lnTo>
                    <a:pt x="435" y="251"/>
                  </a:lnTo>
                  <a:lnTo>
                    <a:pt x="433" y="247"/>
                  </a:lnTo>
                  <a:lnTo>
                    <a:pt x="431" y="247"/>
                  </a:lnTo>
                  <a:lnTo>
                    <a:pt x="431" y="247"/>
                  </a:lnTo>
                  <a:lnTo>
                    <a:pt x="431" y="247"/>
                  </a:lnTo>
                  <a:lnTo>
                    <a:pt x="431" y="246"/>
                  </a:lnTo>
                  <a:lnTo>
                    <a:pt x="431" y="246"/>
                  </a:lnTo>
                  <a:lnTo>
                    <a:pt x="431" y="246"/>
                  </a:lnTo>
                  <a:lnTo>
                    <a:pt x="431" y="246"/>
                  </a:lnTo>
                  <a:lnTo>
                    <a:pt x="431" y="246"/>
                  </a:lnTo>
                  <a:lnTo>
                    <a:pt x="431" y="244"/>
                  </a:lnTo>
                  <a:lnTo>
                    <a:pt x="431" y="244"/>
                  </a:lnTo>
                  <a:lnTo>
                    <a:pt x="431" y="244"/>
                  </a:lnTo>
                  <a:lnTo>
                    <a:pt x="431" y="242"/>
                  </a:lnTo>
                  <a:lnTo>
                    <a:pt x="431" y="242"/>
                  </a:lnTo>
                  <a:lnTo>
                    <a:pt x="433" y="240"/>
                  </a:lnTo>
                  <a:lnTo>
                    <a:pt x="435" y="240"/>
                  </a:lnTo>
                  <a:lnTo>
                    <a:pt x="435" y="240"/>
                  </a:lnTo>
                  <a:lnTo>
                    <a:pt x="437" y="238"/>
                  </a:lnTo>
                  <a:lnTo>
                    <a:pt x="437" y="238"/>
                  </a:lnTo>
                  <a:lnTo>
                    <a:pt x="437" y="238"/>
                  </a:lnTo>
                  <a:lnTo>
                    <a:pt x="437" y="238"/>
                  </a:lnTo>
                  <a:lnTo>
                    <a:pt x="437" y="237"/>
                  </a:lnTo>
                  <a:lnTo>
                    <a:pt x="438" y="238"/>
                  </a:lnTo>
                  <a:lnTo>
                    <a:pt x="440" y="238"/>
                  </a:lnTo>
                  <a:lnTo>
                    <a:pt x="440" y="238"/>
                  </a:lnTo>
                  <a:lnTo>
                    <a:pt x="444" y="240"/>
                  </a:lnTo>
                  <a:lnTo>
                    <a:pt x="444" y="240"/>
                  </a:lnTo>
                  <a:lnTo>
                    <a:pt x="442" y="242"/>
                  </a:lnTo>
                  <a:lnTo>
                    <a:pt x="440" y="242"/>
                  </a:lnTo>
                  <a:lnTo>
                    <a:pt x="440" y="244"/>
                  </a:lnTo>
                  <a:lnTo>
                    <a:pt x="440" y="247"/>
                  </a:lnTo>
                  <a:lnTo>
                    <a:pt x="440" y="249"/>
                  </a:lnTo>
                  <a:lnTo>
                    <a:pt x="440" y="249"/>
                  </a:lnTo>
                  <a:lnTo>
                    <a:pt x="442" y="249"/>
                  </a:lnTo>
                  <a:lnTo>
                    <a:pt x="442" y="249"/>
                  </a:lnTo>
                  <a:lnTo>
                    <a:pt x="444" y="249"/>
                  </a:lnTo>
                  <a:lnTo>
                    <a:pt x="444" y="249"/>
                  </a:lnTo>
                  <a:lnTo>
                    <a:pt x="444" y="247"/>
                  </a:lnTo>
                  <a:lnTo>
                    <a:pt x="442" y="247"/>
                  </a:lnTo>
                  <a:lnTo>
                    <a:pt x="444" y="249"/>
                  </a:lnTo>
                  <a:lnTo>
                    <a:pt x="446" y="249"/>
                  </a:lnTo>
                  <a:lnTo>
                    <a:pt x="446" y="251"/>
                  </a:lnTo>
                  <a:lnTo>
                    <a:pt x="446" y="253"/>
                  </a:lnTo>
                  <a:lnTo>
                    <a:pt x="444" y="253"/>
                  </a:lnTo>
                  <a:lnTo>
                    <a:pt x="442" y="255"/>
                  </a:lnTo>
                  <a:lnTo>
                    <a:pt x="440" y="255"/>
                  </a:lnTo>
                  <a:lnTo>
                    <a:pt x="438" y="255"/>
                  </a:lnTo>
                  <a:lnTo>
                    <a:pt x="438" y="257"/>
                  </a:lnTo>
                  <a:lnTo>
                    <a:pt x="437" y="257"/>
                  </a:lnTo>
                  <a:lnTo>
                    <a:pt x="437" y="257"/>
                  </a:lnTo>
                  <a:lnTo>
                    <a:pt x="438" y="258"/>
                  </a:lnTo>
                  <a:lnTo>
                    <a:pt x="438" y="260"/>
                  </a:lnTo>
                  <a:lnTo>
                    <a:pt x="438" y="260"/>
                  </a:lnTo>
                  <a:lnTo>
                    <a:pt x="438" y="258"/>
                  </a:lnTo>
                  <a:lnTo>
                    <a:pt x="440" y="257"/>
                  </a:lnTo>
                  <a:lnTo>
                    <a:pt x="446" y="253"/>
                  </a:lnTo>
                  <a:lnTo>
                    <a:pt x="447" y="253"/>
                  </a:lnTo>
                  <a:lnTo>
                    <a:pt x="453" y="253"/>
                  </a:lnTo>
                  <a:lnTo>
                    <a:pt x="464" y="251"/>
                  </a:lnTo>
                  <a:lnTo>
                    <a:pt x="464" y="251"/>
                  </a:lnTo>
                  <a:lnTo>
                    <a:pt x="464" y="251"/>
                  </a:lnTo>
                  <a:lnTo>
                    <a:pt x="466" y="251"/>
                  </a:lnTo>
                  <a:lnTo>
                    <a:pt x="466" y="251"/>
                  </a:lnTo>
                  <a:lnTo>
                    <a:pt x="467" y="251"/>
                  </a:lnTo>
                  <a:lnTo>
                    <a:pt x="467" y="249"/>
                  </a:lnTo>
                  <a:lnTo>
                    <a:pt x="467" y="249"/>
                  </a:lnTo>
                  <a:lnTo>
                    <a:pt x="467" y="249"/>
                  </a:lnTo>
                  <a:lnTo>
                    <a:pt x="469" y="249"/>
                  </a:lnTo>
                  <a:lnTo>
                    <a:pt x="469" y="247"/>
                  </a:lnTo>
                  <a:lnTo>
                    <a:pt x="469" y="247"/>
                  </a:lnTo>
                  <a:lnTo>
                    <a:pt x="469" y="246"/>
                  </a:lnTo>
                  <a:lnTo>
                    <a:pt x="469" y="244"/>
                  </a:lnTo>
                  <a:lnTo>
                    <a:pt x="469" y="242"/>
                  </a:lnTo>
                  <a:lnTo>
                    <a:pt x="469" y="242"/>
                  </a:lnTo>
                  <a:lnTo>
                    <a:pt x="469" y="240"/>
                  </a:lnTo>
                  <a:lnTo>
                    <a:pt x="469" y="240"/>
                  </a:lnTo>
                  <a:lnTo>
                    <a:pt x="471" y="237"/>
                  </a:lnTo>
                  <a:lnTo>
                    <a:pt x="471" y="237"/>
                  </a:lnTo>
                  <a:lnTo>
                    <a:pt x="471" y="229"/>
                  </a:lnTo>
                  <a:lnTo>
                    <a:pt x="471" y="228"/>
                  </a:lnTo>
                  <a:lnTo>
                    <a:pt x="473" y="228"/>
                  </a:lnTo>
                  <a:lnTo>
                    <a:pt x="471" y="228"/>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8" name="Freeform 307"/>
            <p:cNvSpPr>
              <a:spLocks noEditPoints="1"/>
            </p:cNvSpPr>
            <p:nvPr/>
          </p:nvSpPr>
          <p:spPr bwMode="auto">
            <a:xfrm>
              <a:off x="4384675" y="4903788"/>
              <a:ext cx="1992313" cy="1192213"/>
            </a:xfrm>
            <a:custGeom>
              <a:avLst/>
              <a:gdLst>
                <a:gd name="T0" fmla="*/ 737 w 1255"/>
                <a:gd name="T1" fmla="*/ 603 h 751"/>
                <a:gd name="T2" fmla="*/ 715 w 1255"/>
                <a:gd name="T3" fmla="*/ 588 h 751"/>
                <a:gd name="T4" fmla="*/ 702 w 1255"/>
                <a:gd name="T5" fmla="*/ 590 h 751"/>
                <a:gd name="T6" fmla="*/ 749 w 1255"/>
                <a:gd name="T7" fmla="*/ 570 h 751"/>
                <a:gd name="T8" fmla="*/ 1170 w 1255"/>
                <a:gd name="T9" fmla="*/ 336 h 751"/>
                <a:gd name="T10" fmla="*/ 305 w 1255"/>
                <a:gd name="T11" fmla="*/ 336 h 751"/>
                <a:gd name="T12" fmla="*/ 289 w 1255"/>
                <a:gd name="T13" fmla="*/ 281 h 751"/>
                <a:gd name="T14" fmla="*/ 289 w 1255"/>
                <a:gd name="T15" fmla="*/ 289 h 751"/>
                <a:gd name="T16" fmla="*/ 137 w 1255"/>
                <a:gd name="T17" fmla="*/ 238 h 751"/>
                <a:gd name="T18" fmla="*/ 128 w 1255"/>
                <a:gd name="T19" fmla="*/ 231 h 751"/>
                <a:gd name="T20" fmla="*/ 132 w 1255"/>
                <a:gd name="T21" fmla="*/ 238 h 751"/>
                <a:gd name="T22" fmla="*/ 152 w 1255"/>
                <a:gd name="T23" fmla="*/ 227 h 751"/>
                <a:gd name="T24" fmla="*/ 168 w 1255"/>
                <a:gd name="T25" fmla="*/ 236 h 751"/>
                <a:gd name="T26" fmla="*/ 195 w 1255"/>
                <a:gd name="T27" fmla="*/ 225 h 751"/>
                <a:gd name="T28" fmla="*/ 213 w 1255"/>
                <a:gd name="T29" fmla="*/ 227 h 751"/>
                <a:gd name="T30" fmla="*/ 166 w 1255"/>
                <a:gd name="T31" fmla="*/ 205 h 751"/>
                <a:gd name="T32" fmla="*/ 3 w 1255"/>
                <a:gd name="T33" fmla="*/ 175 h 751"/>
                <a:gd name="T34" fmla="*/ 7 w 1255"/>
                <a:gd name="T35" fmla="*/ 182 h 751"/>
                <a:gd name="T36" fmla="*/ 1246 w 1255"/>
                <a:gd name="T37" fmla="*/ 34 h 751"/>
                <a:gd name="T38" fmla="*/ 1237 w 1255"/>
                <a:gd name="T39" fmla="*/ 19 h 751"/>
                <a:gd name="T40" fmla="*/ 1213 w 1255"/>
                <a:gd name="T41" fmla="*/ 14 h 751"/>
                <a:gd name="T42" fmla="*/ 1194 w 1255"/>
                <a:gd name="T43" fmla="*/ 23 h 751"/>
                <a:gd name="T44" fmla="*/ 1183 w 1255"/>
                <a:gd name="T45" fmla="*/ 19 h 751"/>
                <a:gd name="T46" fmla="*/ 1165 w 1255"/>
                <a:gd name="T47" fmla="*/ 19 h 751"/>
                <a:gd name="T48" fmla="*/ 1161 w 1255"/>
                <a:gd name="T49" fmla="*/ 9 h 751"/>
                <a:gd name="T50" fmla="*/ 1139 w 1255"/>
                <a:gd name="T51" fmla="*/ 5 h 751"/>
                <a:gd name="T52" fmla="*/ 1121 w 1255"/>
                <a:gd name="T53" fmla="*/ 28 h 751"/>
                <a:gd name="T54" fmla="*/ 1125 w 1255"/>
                <a:gd name="T55" fmla="*/ 45 h 751"/>
                <a:gd name="T56" fmla="*/ 1132 w 1255"/>
                <a:gd name="T57" fmla="*/ 68 h 751"/>
                <a:gd name="T58" fmla="*/ 1130 w 1255"/>
                <a:gd name="T59" fmla="*/ 93 h 751"/>
                <a:gd name="T60" fmla="*/ 1130 w 1255"/>
                <a:gd name="T61" fmla="*/ 99 h 751"/>
                <a:gd name="T62" fmla="*/ 1119 w 1255"/>
                <a:gd name="T63" fmla="*/ 128 h 751"/>
                <a:gd name="T64" fmla="*/ 1109 w 1255"/>
                <a:gd name="T65" fmla="*/ 173 h 751"/>
                <a:gd name="T66" fmla="*/ 1098 w 1255"/>
                <a:gd name="T67" fmla="*/ 187 h 751"/>
                <a:gd name="T68" fmla="*/ 1094 w 1255"/>
                <a:gd name="T69" fmla="*/ 227 h 751"/>
                <a:gd name="T70" fmla="*/ 1123 w 1255"/>
                <a:gd name="T71" fmla="*/ 204 h 751"/>
                <a:gd name="T72" fmla="*/ 1118 w 1255"/>
                <a:gd name="T73" fmla="*/ 222 h 751"/>
                <a:gd name="T74" fmla="*/ 1105 w 1255"/>
                <a:gd name="T75" fmla="*/ 233 h 751"/>
                <a:gd name="T76" fmla="*/ 1121 w 1255"/>
                <a:gd name="T77" fmla="*/ 240 h 751"/>
                <a:gd name="T78" fmla="*/ 1127 w 1255"/>
                <a:gd name="T79" fmla="*/ 242 h 751"/>
                <a:gd name="T80" fmla="*/ 1125 w 1255"/>
                <a:gd name="T81" fmla="*/ 252 h 751"/>
                <a:gd name="T82" fmla="*/ 1127 w 1255"/>
                <a:gd name="T83" fmla="*/ 289 h 751"/>
                <a:gd name="T84" fmla="*/ 1121 w 1255"/>
                <a:gd name="T85" fmla="*/ 317 h 751"/>
                <a:gd name="T86" fmla="*/ 1121 w 1255"/>
                <a:gd name="T87" fmla="*/ 332 h 751"/>
                <a:gd name="T88" fmla="*/ 1154 w 1255"/>
                <a:gd name="T89" fmla="*/ 328 h 751"/>
                <a:gd name="T90" fmla="*/ 1183 w 1255"/>
                <a:gd name="T91" fmla="*/ 328 h 751"/>
                <a:gd name="T92" fmla="*/ 1194 w 1255"/>
                <a:gd name="T93" fmla="*/ 310 h 751"/>
                <a:gd name="T94" fmla="*/ 1190 w 1255"/>
                <a:gd name="T95" fmla="*/ 298 h 751"/>
                <a:gd name="T96" fmla="*/ 1204 w 1255"/>
                <a:gd name="T97" fmla="*/ 272 h 751"/>
                <a:gd name="T98" fmla="*/ 1217 w 1255"/>
                <a:gd name="T99" fmla="*/ 258 h 751"/>
                <a:gd name="T100" fmla="*/ 1197 w 1255"/>
                <a:gd name="T101" fmla="*/ 243 h 751"/>
                <a:gd name="T102" fmla="*/ 1201 w 1255"/>
                <a:gd name="T103" fmla="*/ 224 h 751"/>
                <a:gd name="T104" fmla="*/ 1217 w 1255"/>
                <a:gd name="T105" fmla="*/ 207 h 751"/>
                <a:gd name="T106" fmla="*/ 1204 w 1255"/>
                <a:gd name="T107" fmla="*/ 196 h 751"/>
                <a:gd name="T108" fmla="*/ 1194 w 1255"/>
                <a:gd name="T109" fmla="*/ 173 h 751"/>
                <a:gd name="T110" fmla="*/ 1213 w 1255"/>
                <a:gd name="T111" fmla="*/ 160 h 751"/>
                <a:gd name="T112" fmla="*/ 1219 w 1255"/>
                <a:gd name="T113" fmla="*/ 148 h 751"/>
                <a:gd name="T114" fmla="*/ 1215 w 1255"/>
                <a:gd name="T115" fmla="*/ 128 h 751"/>
                <a:gd name="T116" fmla="*/ 1224 w 1255"/>
                <a:gd name="T117" fmla="*/ 110 h 751"/>
                <a:gd name="T118" fmla="*/ 1222 w 1255"/>
                <a:gd name="T119" fmla="*/ 88 h 751"/>
                <a:gd name="T120" fmla="*/ 1226 w 1255"/>
                <a:gd name="T121" fmla="*/ 70 h 751"/>
                <a:gd name="T122" fmla="*/ 1246 w 1255"/>
                <a:gd name="T123" fmla="*/ 52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5" h="751">
                  <a:moveTo>
                    <a:pt x="764" y="751"/>
                  </a:moveTo>
                  <a:lnTo>
                    <a:pt x="764" y="751"/>
                  </a:lnTo>
                  <a:lnTo>
                    <a:pt x="764" y="751"/>
                  </a:lnTo>
                  <a:lnTo>
                    <a:pt x="764" y="751"/>
                  </a:lnTo>
                  <a:lnTo>
                    <a:pt x="764" y="751"/>
                  </a:lnTo>
                  <a:close/>
                  <a:moveTo>
                    <a:pt x="771" y="744"/>
                  </a:moveTo>
                  <a:lnTo>
                    <a:pt x="771" y="746"/>
                  </a:lnTo>
                  <a:lnTo>
                    <a:pt x="771" y="746"/>
                  </a:lnTo>
                  <a:lnTo>
                    <a:pt x="771" y="746"/>
                  </a:lnTo>
                  <a:lnTo>
                    <a:pt x="771" y="746"/>
                  </a:lnTo>
                  <a:lnTo>
                    <a:pt x="771" y="746"/>
                  </a:lnTo>
                  <a:lnTo>
                    <a:pt x="771" y="746"/>
                  </a:lnTo>
                  <a:lnTo>
                    <a:pt x="771" y="746"/>
                  </a:lnTo>
                  <a:lnTo>
                    <a:pt x="771" y="746"/>
                  </a:lnTo>
                  <a:lnTo>
                    <a:pt x="771" y="744"/>
                  </a:lnTo>
                  <a:lnTo>
                    <a:pt x="771" y="744"/>
                  </a:lnTo>
                  <a:close/>
                  <a:moveTo>
                    <a:pt x="738" y="605"/>
                  </a:moveTo>
                  <a:lnTo>
                    <a:pt x="738" y="603"/>
                  </a:lnTo>
                  <a:lnTo>
                    <a:pt x="737" y="603"/>
                  </a:lnTo>
                  <a:lnTo>
                    <a:pt x="737" y="603"/>
                  </a:lnTo>
                  <a:lnTo>
                    <a:pt x="738" y="605"/>
                  </a:lnTo>
                  <a:lnTo>
                    <a:pt x="738" y="605"/>
                  </a:lnTo>
                  <a:lnTo>
                    <a:pt x="738" y="605"/>
                  </a:lnTo>
                  <a:lnTo>
                    <a:pt x="740" y="608"/>
                  </a:lnTo>
                  <a:lnTo>
                    <a:pt x="740" y="606"/>
                  </a:lnTo>
                  <a:lnTo>
                    <a:pt x="738" y="605"/>
                  </a:lnTo>
                  <a:close/>
                  <a:moveTo>
                    <a:pt x="729" y="592"/>
                  </a:moveTo>
                  <a:lnTo>
                    <a:pt x="729" y="592"/>
                  </a:lnTo>
                  <a:lnTo>
                    <a:pt x="729" y="592"/>
                  </a:lnTo>
                  <a:lnTo>
                    <a:pt x="728" y="592"/>
                  </a:lnTo>
                  <a:lnTo>
                    <a:pt x="728" y="592"/>
                  </a:lnTo>
                  <a:lnTo>
                    <a:pt x="726" y="592"/>
                  </a:lnTo>
                  <a:lnTo>
                    <a:pt x="724" y="590"/>
                  </a:lnTo>
                  <a:lnTo>
                    <a:pt x="724" y="590"/>
                  </a:lnTo>
                  <a:lnTo>
                    <a:pt x="722" y="588"/>
                  </a:lnTo>
                  <a:lnTo>
                    <a:pt x="720" y="588"/>
                  </a:lnTo>
                  <a:lnTo>
                    <a:pt x="719" y="587"/>
                  </a:lnTo>
                  <a:lnTo>
                    <a:pt x="719" y="587"/>
                  </a:lnTo>
                  <a:lnTo>
                    <a:pt x="717" y="587"/>
                  </a:lnTo>
                  <a:lnTo>
                    <a:pt x="715" y="588"/>
                  </a:lnTo>
                  <a:lnTo>
                    <a:pt x="715" y="588"/>
                  </a:lnTo>
                  <a:lnTo>
                    <a:pt x="713" y="588"/>
                  </a:lnTo>
                  <a:lnTo>
                    <a:pt x="713" y="588"/>
                  </a:lnTo>
                  <a:lnTo>
                    <a:pt x="711" y="588"/>
                  </a:lnTo>
                  <a:lnTo>
                    <a:pt x="710" y="588"/>
                  </a:lnTo>
                  <a:lnTo>
                    <a:pt x="708" y="588"/>
                  </a:lnTo>
                  <a:lnTo>
                    <a:pt x="708" y="587"/>
                  </a:lnTo>
                  <a:lnTo>
                    <a:pt x="708" y="587"/>
                  </a:lnTo>
                  <a:lnTo>
                    <a:pt x="706" y="587"/>
                  </a:lnTo>
                  <a:lnTo>
                    <a:pt x="706" y="585"/>
                  </a:lnTo>
                  <a:lnTo>
                    <a:pt x="706" y="585"/>
                  </a:lnTo>
                  <a:lnTo>
                    <a:pt x="706" y="585"/>
                  </a:lnTo>
                  <a:lnTo>
                    <a:pt x="704" y="585"/>
                  </a:lnTo>
                  <a:lnTo>
                    <a:pt x="704" y="585"/>
                  </a:lnTo>
                  <a:lnTo>
                    <a:pt x="702" y="587"/>
                  </a:lnTo>
                  <a:lnTo>
                    <a:pt x="702" y="587"/>
                  </a:lnTo>
                  <a:lnTo>
                    <a:pt x="702" y="588"/>
                  </a:lnTo>
                  <a:lnTo>
                    <a:pt x="702" y="588"/>
                  </a:lnTo>
                  <a:lnTo>
                    <a:pt x="702" y="590"/>
                  </a:lnTo>
                  <a:lnTo>
                    <a:pt x="702" y="590"/>
                  </a:lnTo>
                  <a:lnTo>
                    <a:pt x="704" y="592"/>
                  </a:lnTo>
                  <a:lnTo>
                    <a:pt x="706" y="594"/>
                  </a:lnTo>
                  <a:lnTo>
                    <a:pt x="708" y="596"/>
                  </a:lnTo>
                  <a:lnTo>
                    <a:pt x="715" y="599"/>
                  </a:lnTo>
                  <a:lnTo>
                    <a:pt x="720" y="599"/>
                  </a:lnTo>
                  <a:lnTo>
                    <a:pt x="722" y="599"/>
                  </a:lnTo>
                  <a:lnTo>
                    <a:pt x="724" y="597"/>
                  </a:lnTo>
                  <a:lnTo>
                    <a:pt x="726" y="596"/>
                  </a:lnTo>
                  <a:lnTo>
                    <a:pt x="726" y="596"/>
                  </a:lnTo>
                  <a:lnTo>
                    <a:pt x="728" y="594"/>
                  </a:lnTo>
                  <a:lnTo>
                    <a:pt x="728" y="594"/>
                  </a:lnTo>
                  <a:lnTo>
                    <a:pt x="728" y="594"/>
                  </a:lnTo>
                  <a:lnTo>
                    <a:pt x="729" y="592"/>
                  </a:lnTo>
                  <a:lnTo>
                    <a:pt x="731" y="592"/>
                  </a:lnTo>
                  <a:lnTo>
                    <a:pt x="729" y="592"/>
                  </a:lnTo>
                  <a:lnTo>
                    <a:pt x="729" y="592"/>
                  </a:lnTo>
                  <a:close/>
                  <a:moveTo>
                    <a:pt x="749" y="572"/>
                  </a:moveTo>
                  <a:lnTo>
                    <a:pt x="749" y="570"/>
                  </a:lnTo>
                  <a:lnTo>
                    <a:pt x="749" y="572"/>
                  </a:lnTo>
                  <a:lnTo>
                    <a:pt x="749" y="570"/>
                  </a:lnTo>
                  <a:lnTo>
                    <a:pt x="747" y="572"/>
                  </a:lnTo>
                  <a:lnTo>
                    <a:pt x="746" y="572"/>
                  </a:lnTo>
                  <a:lnTo>
                    <a:pt x="746" y="574"/>
                  </a:lnTo>
                  <a:lnTo>
                    <a:pt x="746" y="574"/>
                  </a:lnTo>
                  <a:lnTo>
                    <a:pt x="746" y="574"/>
                  </a:lnTo>
                  <a:lnTo>
                    <a:pt x="744" y="574"/>
                  </a:lnTo>
                  <a:lnTo>
                    <a:pt x="744" y="576"/>
                  </a:lnTo>
                  <a:lnTo>
                    <a:pt x="746" y="576"/>
                  </a:lnTo>
                  <a:lnTo>
                    <a:pt x="746" y="576"/>
                  </a:lnTo>
                  <a:lnTo>
                    <a:pt x="747" y="576"/>
                  </a:lnTo>
                  <a:lnTo>
                    <a:pt x="747" y="574"/>
                  </a:lnTo>
                  <a:lnTo>
                    <a:pt x="747" y="574"/>
                  </a:lnTo>
                  <a:lnTo>
                    <a:pt x="749" y="574"/>
                  </a:lnTo>
                  <a:lnTo>
                    <a:pt x="751" y="574"/>
                  </a:lnTo>
                  <a:lnTo>
                    <a:pt x="749" y="574"/>
                  </a:lnTo>
                  <a:lnTo>
                    <a:pt x="749" y="572"/>
                  </a:lnTo>
                  <a:close/>
                  <a:moveTo>
                    <a:pt x="1172" y="334"/>
                  </a:moveTo>
                  <a:lnTo>
                    <a:pt x="1172" y="334"/>
                  </a:lnTo>
                  <a:lnTo>
                    <a:pt x="1170" y="336"/>
                  </a:lnTo>
                  <a:lnTo>
                    <a:pt x="1170" y="336"/>
                  </a:lnTo>
                  <a:lnTo>
                    <a:pt x="1166" y="336"/>
                  </a:lnTo>
                  <a:lnTo>
                    <a:pt x="1166" y="336"/>
                  </a:lnTo>
                  <a:lnTo>
                    <a:pt x="1168" y="336"/>
                  </a:lnTo>
                  <a:lnTo>
                    <a:pt x="1170" y="336"/>
                  </a:lnTo>
                  <a:lnTo>
                    <a:pt x="1172" y="336"/>
                  </a:lnTo>
                  <a:lnTo>
                    <a:pt x="1172" y="336"/>
                  </a:lnTo>
                  <a:lnTo>
                    <a:pt x="1172" y="336"/>
                  </a:lnTo>
                  <a:lnTo>
                    <a:pt x="1172" y="336"/>
                  </a:lnTo>
                  <a:lnTo>
                    <a:pt x="1172" y="334"/>
                  </a:lnTo>
                  <a:lnTo>
                    <a:pt x="1172" y="334"/>
                  </a:lnTo>
                  <a:close/>
                  <a:moveTo>
                    <a:pt x="312" y="334"/>
                  </a:moveTo>
                  <a:lnTo>
                    <a:pt x="312" y="334"/>
                  </a:lnTo>
                  <a:lnTo>
                    <a:pt x="310" y="332"/>
                  </a:lnTo>
                  <a:lnTo>
                    <a:pt x="309" y="332"/>
                  </a:lnTo>
                  <a:lnTo>
                    <a:pt x="307" y="332"/>
                  </a:lnTo>
                  <a:lnTo>
                    <a:pt x="305" y="334"/>
                  </a:lnTo>
                  <a:lnTo>
                    <a:pt x="305" y="334"/>
                  </a:lnTo>
                  <a:lnTo>
                    <a:pt x="303" y="336"/>
                  </a:lnTo>
                  <a:lnTo>
                    <a:pt x="305" y="336"/>
                  </a:lnTo>
                  <a:lnTo>
                    <a:pt x="305" y="336"/>
                  </a:lnTo>
                  <a:lnTo>
                    <a:pt x="305" y="337"/>
                  </a:lnTo>
                  <a:lnTo>
                    <a:pt x="305" y="337"/>
                  </a:lnTo>
                  <a:lnTo>
                    <a:pt x="307" y="337"/>
                  </a:lnTo>
                  <a:lnTo>
                    <a:pt x="309" y="337"/>
                  </a:lnTo>
                  <a:lnTo>
                    <a:pt x="310" y="337"/>
                  </a:lnTo>
                  <a:lnTo>
                    <a:pt x="312" y="339"/>
                  </a:lnTo>
                  <a:lnTo>
                    <a:pt x="314" y="337"/>
                  </a:lnTo>
                  <a:lnTo>
                    <a:pt x="312" y="336"/>
                  </a:lnTo>
                  <a:lnTo>
                    <a:pt x="312" y="334"/>
                  </a:lnTo>
                  <a:close/>
                  <a:moveTo>
                    <a:pt x="307" y="287"/>
                  </a:moveTo>
                  <a:lnTo>
                    <a:pt x="307" y="285"/>
                  </a:lnTo>
                  <a:lnTo>
                    <a:pt x="307" y="283"/>
                  </a:lnTo>
                  <a:lnTo>
                    <a:pt x="307" y="281"/>
                  </a:lnTo>
                  <a:lnTo>
                    <a:pt x="303" y="280"/>
                  </a:lnTo>
                  <a:lnTo>
                    <a:pt x="298" y="280"/>
                  </a:lnTo>
                  <a:lnTo>
                    <a:pt x="292" y="281"/>
                  </a:lnTo>
                  <a:lnTo>
                    <a:pt x="291" y="281"/>
                  </a:lnTo>
                  <a:lnTo>
                    <a:pt x="291" y="281"/>
                  </a:lnTo>
                  <a:lnTo>
                    <a:pt x="289" y="281"/>
                  </a:lnTo>
                  <a:lnTo>
                    <a:pt x="289" y="281"/>
                  </a:lnTo>
                  <a:lnTo>
                    <a:pt x="289" y="281"/>
                  </a:lnTo>
                  <a:lnTo>
                    <a:pt x="287" y="281"/>
                  </a:lnTo>
                  <a:lnTo>
                    <a:pt x="287" y="281"/>
                  </a:lnTo>
                  <a:lnTo>
                    <a:pt x="280" y="281"/>
                  </a:lnTo>
                  <a:lnTo>
                    <a:pt x="280" y="281"/>
                  </a:lnTo>
                  <a:lnTo>
                    <a:pt x="280" y="281"/>
                  </a:lnTo>
                  <a:lnTo>
                    <a:pt x="280" y="280"/>
                  </a:lnTo>
                  <a:lnTo>
                    <a:pt x="280" y="280"/>
                  </a:lnTo>
                  <a:lnTo>
                    <a:pt x="278" y="280"/>
                  </a:lnTo>
                  <a:lnTo>
                    <a:pt x="276" y="278"/>
                  </a:lnTo>
                  <a:lnTo>
                    <a:pt x="276" y="278"/>
                  </a:lnTo>
                  <a:lnTo>
                    <a:pt x="273" y="278"/>
                  </a:lnTo>
                  <a:lnTo>
                    <a:pt x="271" y="281"/>
                  </a:lnTo>
                  <a:lnTo>
                    <a:pt x="273" y="283"/>
                  </a:lnTo>
                  <a:lnTo>
                    <a:pt x="278" y="287"/>
                  </a:lnTo>
                  <a:lnTo>
                    <a:pt x="283" y="287"/>
                  </a:lnTo>
                  <a:lnTo>
                    <a:pt x="285" y="289"/>
                  </a:lnTo>
                  <a:lnTo>
                    <a:pt x="287" y="289"/>
                  </a:lnTo>
                  <a:lnTo>
                    <a:pt x="289" y="290"/>
                  </a:lnTo>
                  <a:lnTo>
                    <a:pt x="289" y="289"/>
                  </a:lnTo>
                  <a:lnTo>
                    <a:pt x="291" y="289"/>
                  </a:lnTo>
                  <a:lnTo>
                    <a:pt x="292" y="289"/>
                  </a:lnTo>
                  <a:lnTo>
                    <a:pt x="296" y="289"/>
                  </a:lnTo>
                  <a:lnTo>
                    <a:pt x="298" y="289"/>
                  </a:lnTo>
                  <a:lnTo>
                    <a:pt x="305" y="289"/>
                  </a:lnTo>
                  <a:lnTo>
                    <a:pt x="307" y="287"/>
                  </a:lnTo>
                  <a:close/>
                  <a:moveTo>
                    <a:pt x="161" y="243"/>
                  </a:moveTo>
                  <a:lnTo>
                    <a:pt x="159" y="243"/>
                  </a:lnTo>
                  <a:lnTo>
                    <a:pt x="155" y="242"/>
                  </a:lnTo>
                  <a:lnTo>
                    <a:pt x="153" y="242"/>
                  </a:lnTo>
                  <a:lnTo>
                    <a:pt x="153" y="242"/>
                  </a:lnTo>
                  <a:lnTo>
                    <a:pt x="152" y="240"/>
                  </a:lnTo>
                  <a:lnTo>
                    <a:pt x="152" y="240"/>
                  </a:lnTo>
                  <a:lnTo>
                    <a:pt x="152" y="240"/>
                  </a:lnTo>
                  <a:lnTo>
                    <a:pt x="150" y="240"/>
                  </a:lnTo>
                  <a:lnTo>
                    <a:pt x="144" y="236"/>
                  </a:lnTo>
                  <a:lnTo>
                    <a:pt x="143" y="236"/>
                  </a:lnTo>
                  <a:lnTo>
                    <a:pt x="139" y="236"/>
                  </a:lnTo>
                  <a:lnTo>
                    <a:pt x="137" y="236"/>
                  </a:lnTo>
                  <a:lnTo>
                    <a:pt x="137" y="238"/>
                  </a:lnTo>
                  <a:lnTo>
                    <a:pt x="137" y="240"/>
                  </a:lnTo>
                  <a:lnTo>
                    <a:pt x="137" y="242"/>
                  </a:lnTo>
                  <a:lnTo>
                    <a:pt x="141" y="245"/>
                  </a:lnTo>
                  <a:lnTo>
                    <a:pt x="143" y="245"/>
                  </a:lnTo>
                  <a:lnTo>
                    <a:pt x="150" y="245"/>
                  </a:lnTo>
                  <a:lnTo>
                    <a:pt x="150" y="245"/>
                  </a:lnTo>
                  <a:lnTo>
                    <a:pt x="150" y="247"/>
                  </a:lnTo>
                  <a:lnTo>
                    <a:pt x="152" y="247"/>
                  </a:lnTo>
                  <a:lnTo>
                    <a:pt x="152" y="247"/>
                  </a:lnTo>
                  <a:lnTo>
                    <a:pt x="153" y="245"/>
                  </a:lnTo>
                  <a:lnTo>
                    <a:pt x="155" y="245"/>
                  </a:lnTo>
                  <a:lnTo>
                    <a:pt x="155" y="245"/>
                  </a:lnTo>
                  <a:lnTo>
                    <a:pt x="159" y="245"/>
                  </a:lnTo>
                  <a:lnTo>
                    <a:pt x="161" y="245"/>
                  </a:lnTo>
                  <a:lnTo>
                    <a:pt x="162" y="245"/>
                  </a:lnTo>
                  <a:lnTo>
                    <a:pt x="161" y="243"/>
                  </a:lnTo>
                  <a:lnTo>
                    <a:pt x="161" y="243"/>
                  </a:lnTo>
                  <a:close/>
                  <a:moveTo>
                    <a:pt x="132" y="233"/>
                  </a:moveTo>
                  <a:lnTo>
                    <a:pt x="128" y="231"/>
                  </a:lnTo>
                  <a:lnTo>
                    <a:pt x="128" y="231"/>
                  </a:lnTo>
                  <a:lnTo>
                    <a:pt x="126" y="233"/>
                  </a:lnTo>
                  <a:lnTo>
                    <a:pt x="126" y="233"/>
                  </a:lnTo>
                  <a:lnTo>
                    <a:pt x="126" y="233"/>
                  </a:lnTo>
                  <a:lnTo>
                    <a:pt x="124" y="233"/>
                  </a:lnTo>
                  <a:lnTo>
                    <a:pt x="123" y="233"/>
                  </a:lnTo>
                  <a:lnTo>
                    <a:pt x="121" y="233"/>
                  </a:lnTo>
                  <a:lnTo>
                    <a:pt x="121" y="234"/>
                  </a:lnTo>
                  <a:lnTo>
                    <a:pt x="124" y="234"/>
                  </a:lnTo>
                  <a:lnTo>
                    <a:pt x="124" y="236"/>
                  </a:lnTo>
                  <a:lnTo>
                    <a:pt x="126" y="238"/>
                  </a:lnTo>
                  <a:lnTo>
                    <a:pt x="128" y="238"/>
                  </a:lnTo>
                  <a:lnTo>
                    <a:pt x="128" y="238"/>
                  </a:lnTo>
                  <a:lnTo>
                    <a:pt x="130" y="238"/>
                  </a:lnTo>
                  <a:lnTo>
                    <a:pt x="130" y="238"/>
                  </a:lnTo>
                  <a:lnTo>
                    <a:pt x="132" y="238"/>
                  </a:lnTo>
                  <a:lnTo>
                    <a:pt x="132" y="238"/>
                  </a:lnTo>
                  <a:lnTo>
                    <a:pt x="132" y="238"/>
                  </a:lnTo>
                  <a:lnTo>
                    <a:pt x="132" y="238"/>
                  </a:lnTo>
                  <a:lnTo>
                    <a:pt x="132" y="238"/>
                  </a:lnTo>
                  <a:lnTo>
                    <a:pt x="132" y="238"/>
                  </a:lnTo>
                  <a:lnTo>
                    <a:pt x="132" y="238"/>
                  </a:lnTo>
                  <a:lnTo>
                    <a:pt x="132" y="236"/>
                  </a:lnTo>
                  <a:lnTo>
                    <a:pt x="134" y="236"/>
                  </a:lnTo>
                  <a:lnTo>
                    <a:pt x="134" y="236"/>
                  </a:lnTo>
                  <a:lnTo>
                    <a:pt x="134" y="233"/>
                  </a:lnTo>
                  <a:lnTo>
                    <a:pt x="132" y="233"/>
                  </a:lnTo>
                  <a:close/>
                  <a:moveTo>
                    <a:pt x="173" y="234"/>
                  </a:moveTo>
                  <a:lnTo>
                    <a:pt x="170" y="233"/>
                  </a:lnTo>
                  <a:lnTo>
                    <a:pt x="162" y="229"/>
                  </a:lnTo>
                  <a:lnTo>
                    <a:pt x="152" y="225"/>
                  </a:lnTo>
                  <a:lnTo>
                    <a:pt x="152" y="225"/>
                  </a:lnTo>
                  <a:lnTo>
                    <a:pt x="150" y="225"/>
                  </a:lnTo>
                  <a:lnTo>
                    <a:pt x="150" y="224"/>
                  </a:lnTo>
                  <a:lnTo>
                    <a:pt x="148" y="224"/>
                  </a:lnTo>
                  <a:lnTo>
                    <a:pt x="148" y="224"/>
                  </a:lnTo>
                  <a:lnTo>
                    <a:pt x="148" y="225"/>
                  </a:lnTo>
                  <a:lnTo>
                    <a:pt x="150" y="227"/>
                  </a:lnTo>
                  <a:lnTo>
                    <a:pt x="152" y="227"/>
                  </a:lnTo>
                  <a:lnTo>
                    <a:pt x="152" y="227"/>
                  </a:lnTo>
                  <a:lnTo>
                    <a:pt x="152" y="227"/>
                  </a:lnTo>
                  <a:lnTo>
                    <a:pt x="152" y="227"/>
                  </a:lnTo>
                  <a:lnTo>
                    <a:pt x="152" y="227"/>
                  </a:lnTo>
                  <a:lnTo>
                    <a:pt x="152" y="227"/>
                  </a:lnTo>
                  <a:lnTo>
                    <a:pt x="152" y="227"/>
                  </a:lnTo>
                  <a:lnTo>
                    <a:pt x="152" y="227"/>
                  </a:lnTo>
                  <a:lnTo>
                    <a:pt x="153" y="227"/>
                  </a:lnTo>
                  <a:lnTo>
                    <a:pt x="153" y="227"/>
                  </a:lnTo>
                  <a:lnTo>
                    <a:pt x="153" y="229"/>
                  </a:lnTo>
                  <a:lnTo>
                    <a:pt x="155" y="231"/>
                  </a:lnTo>
                  <a:lnTo>
                    <a:pt x="161" y="233"/>
                  </a:lnTo>
                  <a:lnTo>
                    <a:pt x="161" y="233"/>
                  </a:lnTo>
                  <a:lnTo>
                    <a:pt x="162" y="234"/>
                  </a:lnTo>
                  <a:lnTo>
                    <a:pt x="162" y="234"/>
                  </a:lnTo>
                  <a:lnTo>
                    <a:pt x="162" y="233"/>
                  </a:lnTo>
                  <a:lnTo>
                    <a:pt x="164" y="234"/>
                  </a:lnTo>
                  <a:lnTo>
                    <a:pt x="164" y="234"/>
                  </a:lnTo>
                  <a:lnTo>
                    <a:pt x="166" y="234"/>
                  </a:lnTo>
                  <a:lnTo>
                    <a:pt x="166" y="234"/>
                  </a:lnTo>
                  <a:lnTo>
                    <a:pt x="168" y="234"/>
                  </a:lnTo>
                  <a:lnTo>
                    <a:pt x="168" y="236"/>
                  </a:lnTo>
                  <a:lnTo>
                    <a:pt x="170" y="236"/>
                  </a:lnTo>
                  <a:lnTo>
                    <a:pt x="171" y="236"/>
                  </a:lnTo>
                  <a:lnTo>
                    <a:pt x="171" y="236"/>
                  </a:lnTo>
                  <a:lnTo>
                    <a:pt x="173" y="236"/>
                  </a:lnTo>
                  <a:lnTo>
                    <a:pt x="175" y="236"/>
                  </a:lnTo>
                  <a:lnTo>
                    <a:pt x="175" y="236"/>
                  </a:lnTo>
                  <a:lnTo>
                    <a:pt x="175" y="234"/>
                  </a:lnTo>
                  <a:lnTo>
                    <a:pt x="173" y="234"/>
                  </a:lnTo>
                  <a:close/>
                  <a:moveTo>
                    <a:pt x="213" y="225"/>
                  </a:moveTo>
                  <a:lnTo>
                    <a:pt x="211" y="225"/>
                  </a:lnTo>
                  <a:lnTo>
                    <a:pt x="211" y="225"/>
                  </a:lnTo>
                  <a:lnTo>
                    <a:pt x="211" y="224"/>
                  </a:lnTo>
                  <a:lnTo>
                    <a:pt x="209" y="222"/>
                  </a:lnTo>
                  <a:lnTo>
                    <a:pt x="208" y="222"/>
                  </a:lnTo>
                  <a:lnTo>
                    <a:pt x="206" y="220"/>
                  </a:lnTo>
                  <a:lnTo>
                    <a:pt x="199" y="220"/>
                  </a:lnTo>
                  <a:lnTo>
                    <a:pt x="197" y="220"/>
                  </a:lnTo>
                  <a:lnTo>
                    <a:pt x="195" y="222"/>
                  </a:lnTo>
                  <a:lnTo>
                    <a:pt x="195" y="224"/>
                  </a:lnTo>
                  <a:lnTo>
                    <a:pt x="195" y="225"/>
                  </a:lnTo>
                  <a:lnTo>
                    <a:pt x="195" y="227"/>
                  </a:lnTo>
                  <a:lnTo>
                    <a:pt x="197" y="227"/>
                  </a:lnTo>
                  <a:lnTo>
                    <a:pt x="197" y="229"/>
                  </a:lnTo>
                  <a:lnTo>
                    <a:pt x="199" y="229"/>
                  </a:lnTo>
                  <a:lnTo>
                    <a:pt x="200" y="229"/>
                  </a:lnTo>
                  <a:lnTo>
                    <a:pt x="200" y="229"/>
                  </a:lnTo>
                  <a:lnTo>
                    <a:pt x="202" y="231"/>
                  </a:lnTo>
                  <a:lnTo>
                    <a:pt x="202" y="231"/>
                  </a:lnTo>
                  <a:lnTo>
                    <a:pt x="204" y="229"/>
                  </a:lnTo>
                  <a:lnTo>
                    <a:pt x="204" y="231"/>
                  </a:lnTo>
                  <a:lnTo>
                    <a:pt x="208" y="231"/>
                  </a:lnTo>
                  <a:lnTo>
                    <a:pt x="209" y="231"/>
                  </a:lnTo>
                  <a:lnTo>
                    <a:pt x="211" y="231"/>
                  </a:lnTo>
                  <a:lnTo>
                    <a:pt x="211" y="231"/>
                  </a:lnTo>
                  <a:lnTo>
                    <a:pt x="211" y="229"/>
                  </a:lnTo>
                  <a:lnTo>
                    <a:pt x="211" y="229"/>
                  </a:lnTo>
                  <a:lnTo>
                    <a:pt x="211" y="229"/>
                  </a:lnTo>
                  <a:lnTo>
                    <a:pt x="211" y="227"/>
                  </a:lnTo>
                  <a:lnTo>
                    <a:pt x="213" y="227"/>
                  </a:lnTo>
                  <a:lnTo>
                    <a:pt x="213" y="227"/>
                  </a:lnTo>
                  <a:lnTo>
                    <a:pt x="213" y="227"/>
                  </a:lnTo>
                  <a:lnTo>
                    <a:pt x="213" y="225"/>
                  </a:lnTo>
                  <a:close/>
                  <a:moveTo>
                    <a:pt x="1112" y="218"/>
                  </a:moveTo>
                  <a:lnTo>
                    <a:pt x="1112" y="216"/>
                  </a:lnTo>
                  <a:lnTo>
                    <a:pt x="1112" y="216"/>
                  </a:lnTo>
                  <a:lnTo>
                    <a:pt x="1112" y="216"/>
                  </a:lnTo>
                  <a:lnTo>
                    <a:pt x="1112" y="216"/>
                  </a:lnTo>
                  <a:lnTo>
                    <a:pt x="1112" y="216"/>
                  </a:lnTo>
                  <a:lnTo>
                    <a:pt x="1112" y="216"/>
                  </a:lnTo>
                  <a:lnTo>
                    <a:pt x="1110" y="218"/>
                  </a:lnTo>
                  <a:lnTo>
                    <a:pt x="1110" y="220"/>
                  </a:lnTo>
                  <a:lnTo>
                    <a:pt x="1110" y="220"/>
                  </a:lnTo>
                  <a:lnTo>
                    <a:pt x="1112" y="218"/>
                  </a:lnTo>
                  <a:lnTo>
                    <a:pt x="1112" y="218"/>
                  </a:lnTo>
                  <a:close/>
                  <a:moveTo>
                    <a:pt x="162" y="205"/>
                  </a:moveTo>
                  <a:lnTo>
                    <a:pt x="162" y="205"/>
                  </a:lnTo>
                  <a:lnTo>
                    <a:pt x="164" y="207"/>
                  </a:lnTo>
                  <a:lnTo>
                    <a:pt x="164" y="207"/>
                  </a:lnTo>
                  <a:lnTo>
                    <a:pt x="166" y="207"/>
                  </a:lnTo>
                  <a:lnTo>
                    <a:pt x="166" y="205"/>
                  </a:lnTo>
                  <a:lnTo>
                    <a:pt x="168" y="205"/>
                  </a:lnTo>
                  <a:lnTo>
                    <a:pt x="166" y="204"/>
                  </a:lnTo>
                  <a:lnTo>
                    <a:pt x="166" y="204"/>
                  </a:lnTo>
                  <a:lnTo>
                    <a:pt x="164" y="202"/>
                  </a:lnTo>
                  <a:lnTo>
                    <a:pt x="164" y="200"/>
                  </a:lnTo>
                  <a:lnTo>
                    <a:pt x="162" y="202"/>
                  </a:lnTo>
                  <a:lnTo>
                    <a:pt x="162" y="200"/>
                  </a:lnTo>
                  <a:lnTo>
                    <a:pt x="162" y="200"/>
                  </a:lnTo>
                  <a:lnTo>
                    <a:pt x="162" y="200"/>
                  </a:lnTo>
                  <a:lnTo>
                    <a:pt x="161" y="202"/>
                  </a:lnTo>
                  <a:lnTo>
                    <a:pt x="161" y="204"/>
                  </a:lnTo>
                  <a:lnTo>
                    <a:pt x="161" y="204"/>
                  </a:lnTo>
                  <a:lnTo>
                    <a:pt x="161" y="205"/>
                  </a:lnTo>
                  <a:lnTo>
                    <a:pt x="162" y="205"/>
                  </a:lnTo>
                  <a:close/>
                  <a:moveTo>
                    <a:pt x="7" y="177"/>
                  </a:moveTo>
                  <a:lnTo>
                    <a:pt x="5" y="175"/>
                  </a:lnTo>
                  <a:lnTo>
                    <a:pt x="5" y="177"/>
                  </a:lnTo>
                  <a:lnTo>
                    <a:pt x="3" y="175"/>
                  </a:lnTo>
                  <a:lnTo>
                    <a:pt x="3" y="175"/>
                  </a:lnTo>
                  <a:lnTo>
                    <a:pt x="3" y="175"/>
                  </a:lnTo>
                  <a:lnTo>
                    <a:pt x="3" y="175"/>
                  </a:lnTo>
                  <a:lnTo>
                    <a:pt x="3" y="175"/>
                  </a:lnTo>
                  <a:lnTo>
                    <a:pt x="2" y="175"/>
                  </a:lnTo>
                  <a:lnTo>
                    <a:pt x="2" y="175"/>
                  </a:lnTo>
                  <a:lnTo>
                    <a:pt x="0" y="177"/>
                  </a:lnTo>
                  <a:lnTo>
                    <a:pt x="0" y="177"/>
                  </a:lnTo>
                  <a:lnTo>
                    <a:pt x="0" y="178"/>
                  </a:lnTo>
                  <a:lnTo>
                    <a:pt x="0" y="178"/>
                  </a:lnTo>
                  <a:lnTo>
                    <a:pt x="0" y="180"/>
                  </a:lnTo>
                  <a:lnTo>
                    <a:pt x="0" y="180"/>
                  </a:lnTo>
                  <a:lnTo>
                    <a:pt x="0" y="182"/>
                  </a:lnTo>
                  <a:lnTo>
                    <a:pt x="0" y="184"/>
                  </a:lnTo>
                  <a:lnTo>
                    <a:pt x="0" y="184"/>
                  </a:lnTo>
                  <a:lnTo>
                    <a:pt x="2" y="184"/>
                  </a:lnTo>
                  <a:lnTo>
                    <a:pt x="2" y="184"/>
                  </a:lnTo>
                  <a:lnTo>
                    <a:pt x="3" y="184"/>
                  </a:lnTo>
                  <a:lnTo>
                    <a:pt x="3" y="184"/>
                  </a:lnTo>
                  <a:lnTo>
                    <a:pt x="5" y="186"/>
                  </a:lnTo>
                  <a:lnTo>
                    <a:pt x="5" y="184"/>
                  </a:lnTo>
                  <a:lnTo>
                    <a:pt x="7" y="182"/>
                  </a:lnTo>
                  <a:lnTo>
                    <a:pt x="7" y="180"/>
                  </a:lnTo>
                  <a:lnTo>
                    <a:pt x="7" y="178"/>
                  </a:lnTo>
                  <a:lnTo>
                    <a:pt x="7" y="177"/>
                  </a:lnTo>
                  <a:close/>
                  <a:moveTo>
                    <a:pt x="7" y="160"/>
                  </a:moveTo>
                  <a:lnTo>
                    <a:pt x="7" y="160"/>
                  </a:lnTo>
                  <a:lnTo>
                    <a:pt x="7" y="160"/>
                  </a:lnTo>
                  <a:lnTo>
                    <a:pt x="5" y="162"/>
                  </a:lnTo>
                  <a:lnTo>
                    <a:pt x="5" y="162"/>
                  </a:lnTo>
                  <a:lnTo>
                    <a:pt x="5" y="162"/>
                  </a:lnTo>
                  <a:lnTo>
                    <a:pt x="7" y="164"/>
                  </a:lnTo>
                  <a:lnTo>
                    <a:pt x="7" y="166"/>
                  </a:lnTo>
                  <a:lnTo>
                    <a:pt x="9" y="164"/>
                  </a:lnTo>
                  <a:lnTo>
                    <a:pt x="9" y="162"/>
                  </a:lnTo>
                  <a:lnTo>
                    <a:pt x="9" y="160"/>
                  </a:lnTo>
                  <a:lnTo>
                    <a:pt x="7" y="160"/>
                  </a:lnTo>
                  <a:close/>
                  <a:moveTo>
                    <a:pt x="1255" y="39"/>
                  </a:moveTo>
                  <a:lnTo>
                    <a:pt x="1253" y="37"/>
                  </a:lnTo>
                  <a:lnTo>
                    <a:pt x="1251" y="36"/>
                  </a:lnTo>
                  <a:lnTo>
                    <a:pt x="1250" y="34"/>
                  </a:lnTo>
                  <a:lnTo>
                    <a:pt x="1246" y="34"/>
                  </a:lnTo>
                  <a:lnTo>
                    <a:pt x="1242" y="32"/>
                  </a:lnTo>
                  <a:lnTo>
                    <a:pt x="1242" y="32"/>
                  </a:lnTo>
                  <a:lnTo>
                    <a:pt x="1242" y="32"/>
                  </a:lnTo>
                  <a:lnTo>
                    <a:pt x="1240" y="34"/>
                  </a:lnTo>
                  <a:lnTo>
                    <a:pt x="1240" y="34"/>
                  </a:lnTo>
                  <a:lnTo>
                    <a:pt x="1240" y="34"/>
                  </a:lnTo>
                  <a:lnTo>
                    <a:pt x="1239" y="34"/>
                  </a:lnTo>
                  <a:lnTo>
                    <a:pt x="1239" y="34"/>
                  </a:lnTo>
                  <a:lnTo>
                    <a:pt x="1237" y="32"/>
                  </a:lnTo>
                  <a:lnTo>
                    <a:pt x="1237" y="32"/>
                  </a:lnTo>
                  <a:lnTo>
                    <a:pt x="1237" y="30"/>
                  </a:lnTo>
                  <a:lnTo>
                    <a:pt x="1237" y="28"/>
                  </a:lnTo>
                  <a:lnTo>
                    <a:pt x="1237" y="28"/>
                  </a:lnTo>
                  <a:lnTo>
                    <a:pt x="1237" y="28"/>
                  </a:lnTo>
                  <a:lnTo>
                    <a:pt x="1237" y="28"/>
                  </a:lnTo>
                  <a:lnTo>
                    <a:pt x="1237" y="27"/>
                  </a:lnTo>
                  <a:lnTo>
                    <a:pt x="1237" y="27"/>
                  </a:lnTo>
                  <a:lnTo>
                    <a:pt x="1239" y="21"/>
                  </a:lnTo>
                  <a:lnTo>
                    <a:pt x="1239" y="19"/>
                  </a:lnTo>
                  <a:lnTo>
                    <a:pt x="1237" y="19"/>
                  </a:lnTo>
                  <a:lnTo>
                    <a:pt x="1237" y="19"/>
                  </a:lnTo>
                  <a:lnTo>
                    <a:pt x="1237" y="19"/>
                  </a:lnTo>
                  <a:lnTo>
                    <a:pt x="1237" y="16"/>
                  </a:lnTo>
                  <a:lnTo>
                    <a:pt x="1237" y="14"/>
                  </a:lnTo>
                  <a:lnTo>
                    <a:pt x="1235" y="14"/>
                  </a:lnTo>
                  <a:lnTo>
                    <a:pt x="1235" y="14"/>
                  </a:lnTo>
                  <a:lnTo>
                    <a:pt x="1233" y="14"/>
                  </a:lnTo>
                  <a:lnTo>
                    <a:pt x="1231" y="16"/>
                  </a:lnTo>
                  <a:lnTo>
                    <a:pt x="1228" y="16"/>
                  </a:lnTo>
                  <a:lnTo>
                    <a:pt x="1228" y="16"/>
                  </a:lnTo>
                  <a:lnTo>
                    <a:pt x="1226" y="12"/>
                  </a:lnTo>
                  <a:lnTo>
                    <a:pt x="1224" y="12"/>
                  </a:lnTo>
                  <a:lnTo>
                    <a:pt x="1224" y="14"/>
                  </a:lnTo>
                  <a:lnTo>
                    <a:pt x="1222" y="14"/>
                  </a:lnTo>
                  <a:lnTo>
                    <a:pt x="1219" y="14"/>
                  </a:lnTo>
                  <a:lnTo>
                    <a:pt x="1217" y="14"/>
                  </a:lnTo>
                  <a:lnTo>
                    <a:pt x="1217" y="14"/>
                  </a:lnTo>
                  <a:lnTo>
                    <a:pt x="1215" y="14"/>
                  </a:lnTo>
                  <a:lnTo>
                    <a:pt x="1215" y="12"/>
                  </a:lnTo>
                  <a:lnTo>
                    <a:pt x="1213" y="14"/>
                  </a:lnTo>
                  <a:lnTo>
                    <a:pt x="1212" y="14"/>
                  </a:lnTo>
                  <a:lnTo>
                    <a:pt x="1212" y="14"/>
                  </a:lnTo>
                  <a:lnTo>
                    <a:pt x="1210" y="12"/>
                  </a:lnTo>
                  <a:lnTo>
                    <a:pt x="1208" y="12"/>
                  </a:lnTo>
                  <a:lnTo>
                    <a:pt x="1206" y="12"/>
                  </a:lnTo>
                  <a:lnTo>
                    <a:pt x="1206" y="12"/>
                  </a:lnTo>
                  <a:lnTo>
                    <a:pt x="1206" y="12"/>
                  </a:lnTo>
                  <a:lnTo>
                    <a:pt x="1204" y="14"/>
                  </a:lnTo>
                  <a:lnTo>
                    <a:pt x="1204" y="14"/>
                  </a:lnTo>
                  <a:lnTo>
                    <a:pt x="1204" y="16"/>
                  </a:lnTo>
                  <a:lnTo>
                    <a:pt x="1204" y="18"/>
                  </a:lnTo>
                  <a:lnTo>
                    <a:pt x="1204" y="18"/>
                  </a:lnTo>
                  <a:lnTo>
                    <a:pt x="1204" y="19"/>
                  </a:lnTo>
                  <a:lnTo>
                    <a:pt x="1203" y="19"/>
                  </a:lnTo>
                  <a:lnTo>
                    <a:pt x="1199" y="21"/>
                  </a:lnTo>
                  <a:lnTo>
                    <a:pt x="1197" y="21"/>
                  </a:lnTo>
                  <a:lnTo>
                    <a:pt x="1195" y="21"/>
                  </a:lnTo>
                  <a:lnTo>
                    <a:pt x="1195" y="21"/>
                  </a:lnTo>
                  <a:lnTo>
                    <a:pt x="1195" y="21"/>
                  </a:lnTo>
                  <a:lnTo>
                    <a:pt x="1194" y="23"/>
                  </a:lnTo>
                  <a:lnTo>
                    <a:pt x="1194" y="23"/>
                  </a:lnTo>
                  <a:lnTo>
                    <a:pt x="1192" y="23"/>
                  </a:lnTo>
                  <a:lnTo>
                    <a:pt x="1192" y="21"/>
                  </a:lnTo>
                  <a:lnTo>
                    <a:pt x="1192" y="21"/>
                  </a:lnTo>
                  <a:lnTo>
                    <a:pt x="1190" y="21"/>
                  </a:lnTo>
                  <a:lnTo>
                    <a:pt x="1190" y="21"/>
                  </a:lnTo>
                  <a:lnTo>
                    <a:pt x="1190" y="19"/>
                  </a:lnTo>
                  <a:lnTo>
                    <a:pt x="1190" y="19"/>
                  </a:lnTo>
                  <a:lnTo>
                    <a:pt x="1188" y="19"/>
                  </a:lnTo>
                  <a:lnTo>
                    <a:pt x="1188" y="21"/>
                  </a:lnTo>
                  <a:lnTo>
                    <a:pt x="1188" y="21"/>
                  </a:lnTo>
                  <a:lnTo>
                    <a:pt x="1188" y="21"/>
                  </a:lnTo>
                  <a:lnTo>
                    <a:pt x="1188" y="21"/>
                  </a:lnTo>
                  <a:lnTo>
                    <a:pt x="1186" y="23"/>
                  </a:lnTo>
                  <a:lnTo>
                    <a:pt x="1186" y="23"/>
                  </a:lnTo>
                  <a:lnTo>
                    <a:pt x="1185" y="23"/>
                  </a:lnTo>
                  <a:lnTo>
                    <a:pt x="1185" y="21"/>
                  </a:lnTo>
                  <a:lnTo>
                    <a:pt x="1185" y="21"/>
                  </a:lnTo>
                  <a:lnTo>
                    <a:pt x="1185" y="19"/>
                  </a:lnTo>
                  <a:lnTo>
                    <a:pt x="1183" y="19"/>
                  </a:lnTo>
                  <a:lnTo>
                    <a:pt x="1181" y="19"/>
                  </a:lnTo>
                  <a:lnTo>
                    <a:pt x="1179" y="18"/>
                  </a:lnTo>
                  <a:lnTo>
                    <a:pt x="1179" y="18"/>
                  </a:lnTo>
                  <a:lnTo>
                    <a:pt x="1177" y="18"/>
                  </a:lnTo>
                  <a:lnTo>
                    <a:pt x="1174" y="19"/>
                  </a:lnTo>
                  <a:lnTo>
                    <a:pt x="1174" y="19"/>
                  </a:lnTo>
                  <a:lnTo>
                    <a:pt x="1172" y="19"/>
                  </a:lnTo>
                  <a:lnTo>
                    <a:pt x="1172" y="19"/>
                  </a:lnTo>
                  <a:lnTo>
                    <a:pt x="1172" y="19"/>
                  </a:lnTo>
                  <a:lnTo>
                    <a:pt x="1172" y="19"/>
                  </a:lnTo>
                  <a:lnTo>
                    <a:pt x="1170" y="19"/>
                  </a:lnTo>
                  <a:lnTo>
                    <a:pt x="1170" y="18"/>
                  </a:lnTo>
                  <a:lnTo>
                    <a:pt x="1170" y="16"/>
                  </a:lnTo>
                  <a:lnTo>
                    <a:pt x="1168" y="18"/>
                  </a:lnTo>
                  <a:lnTo>
                    <a:pt x="1168" y="18"/>
                  </a:lnTo>
                  <a:lnTo>
                    <a:pt x="1168" y="19"/>
                  </a:lnTo>
                  <a:lnTo>
                    <a:pt x="1168" y="19"/>
                  </a:lnTo>
                  <a:lnTo>
                    <a:pt x="1166" y="19"/>
                  </a:lnTo>
                  <a:lnTo>
                    <a:pt x="1166" y="19"/>
                  </a:lnTo>
                  <a:lnTo>
                    <a:pt x="1165" y="19"/>
                  </a:lnTo>
                  <a:lnTo>
                    <a:pt x="1165" y="21"/>
                  </a:lnTo>
                  <a:lnTo>
                    <a:pt x="1165" y="21"/>
                  </a:lnTo>
                  <a:lnTo>
                    <a:pt x="1163" y="23"/>
                  </a:lnTo>
                  <a:lnTo>
                    <a:pt x="1163" y="23"/>
                  </a:lnTo>
                  <a:lnTo>
                    <a:pt x="1161" y="23"/>
                  </a:lnTo>
                  <a:lnTo>
                    <a:pt x="1156" y="23"/>
                  </a:lnTo>
                  <a:lnTo>
                    <a:pt x="1156" y="23"/>
                  </a:lnTo>
                  <a:lnTo>
                    <a:pt x="1156" y="21"/>
                  </a:lnTo>
                  <a:lnTo>
                    <a:pt x="1156" y="21"/>
                  </a:lnTo>
                  <a:lnTo>
                    <a:pt x="1156" y="19"/>
                  </a:lnTo>
                  <a:lnTo>
                    <a:pt x="1154" y="19"/>
                  </a:lnTo>
                  <a:lnTo>
                    <a:pt x="1154" y="18"/>
                  </a:lnTo>
                  <a:lnTo>
                    <a:pt x="1154" y="18"/>
                  </a:lnTo>
                  <a:lnTo>
                    <a:pt x="1154" y="16"/>
                  </a:lnTo>
                  <a:lnTo>
                    <a:pt x="1156" y="12"/>
                  </a:lnTo>
                  <a:lnTo>
                    <a:pt x="1157" y="12"/>
                  </a:lnTo>
                  <a:lnTo>
                    <a:pt x="1159" y="10"/>
                  </a:lnTo>
                  <a:lnTo>
                    <a:pt x="1159" y="10"/>
                  </a:lnTo>
                  <a:lnTo>
                    <a:pt x="1159" y="9"/>
                  </a:lnTo>
                  <a:lnTo>
                    <a:pt x="1161" y="9"/>
                  </a:lnTo>
                  <a:lnTo>
                    <a:pt x="1159" y="7"/>
                  </a:lnTo>
                  <a:lnTo>
                    <a:pt x="1159" y="7"/>
                  </a:lnTo>
                  <a:lnTo>
                    <a:pt x="1157" y="5"/>
                  </a:lnTo>
                  <a:lnTo>
                    <a:pt x="1157" y="7"/>
                  </a:lnTo>
                  <a:lnTo>
                    <a:pt x="1156" y="7"/>
                  </a:lnTo>
                  <a:lnTo>
                    <a:pt x="1156" y="7"/>
                  </a:lnTo>
                  <a:lnTo>
                    <a:pt x="1154" y="7"/>
                  </a:lnTo>
                  <a:lnTo>
                    <a:pt x="1154" y="5"/>
                  </a:lnTo>
                  <a:lnTo>
                    <a:pt x="1154" y="1"/>
                  </a:lnTo>
                  <a:lnTo>
                    <a:pt x="1154" y="1"/>
                  </a:lnTo>
                  <a:lnTo>
                    <a:pt x="1154" y="0"/>
                  </a:lnTo>
                  <a:lnTo>
                    <a:pt x="1152" y="1"/>
                  </a:lnTo>
                  <a:lnTo>
                    <a:pt x="1152" y="1"/>
                  </a:lnTo>
                  <a:lnTo>
                    <a:pt x="1150" y="1"/>
                  </a:lnTo>
                  <a:lnTo>
                    <a:pt x="1150" y="1"/>
                  </a:lnTo>
                  <a:lnTo>
                    <a:pt x="1150" y="3"/>
                  </a:lnTo>
                  <a:lnTo>
                    <a:pt x="1148" y="3"/>
                  </a:lnTo>
                  <a:lnTo>
                    <a:pt x="1148" y="3"/>
                  </a:lnTo>
                  <a:lnTo>
                    <a:pt x="1139" y="5"/>
                  </a:lnTo>
                  <a:lnTo>
                    <a:pt x="1139" y="5"/>
                  </a:lnTo>
                  <a:lnTo>
                    <a:pt x="1138" y="7"/>
                  </a:lnTo>
                  <a:lnTo>
                    <a:pt x="1136" y="7"/>
                  </a:lnTo>
                  <a:lnTo>
                    <a:pt x="1134" y="7"/>
                  </a:lnTo>
                  <a:lnTo>
                    <a:pt x="1134" y="7"/>
                  </a:lnTo>
                  <a:lnTo>
                    <a:pt x="1132" y="9"/>
                  </a:lnTo>
                  <a:lnTo>
                    <a:pt x="1132" y="9"/>
                  </a:lnTo>
                  <a:lnTo>
                    <a:pt x="1132" y="10"/>
                  </a:lnTo>
                  <a:lnTo>
                    <a:pt x="1132" y="10"/>
                  </a:lnTo>
                  <a:lnTo>
                    <a:pt x="1130" y="12"/>
                  </a:lnTo>
                  <a:lnTo>
                    <a:pt x="1129" y="12"/>
                  </a:lnTo>
                  <a:lnTo>
                    <a:pt x="1129" y="12"/>
                  </a:lnTo>
                  <a:lnTo>
                    <a:pt x="1127" y="12"/>
                  </a:lnTo>
                  <a:lnTo>
                    <a:pt x="1127" y="16"/>
                  </a:lnTo>
                  <a:lnTo>
                    <a:pt x="1125" y="18"/>
                  </a:lnTo>
                  <a:lnTo>
                    <a:pt x="1121" y="19"/>
                  </a:lnTo>
                  <a:lnTo>
                    <a:pt x="1121" y="21"/>
                  </a:lnTo>
                  <a:lnTo>
                    <a:pt x="1121" y="21"/>
                  </a:lnTo>
                  <a:lnTo>
                    <a:pt x="1121" y="23"/>
                  </a:lnTo>
                  <a:lnTo>
                    <a:pt x="1121" y="27"/>
                  </a:lnTo>
                  <a:lnTo>
                    <a:pt x="1121" y="28"/>
                  </a:lnTo>
                  <a:lnTo>
                    <a:pt x="1121" y="30"/>
                  </a:lnTo>
                  <a:lnTo>
                    <a:pt x="1123" y="30"/>
                  </a:lnTo>
                  <a:lnTo>
                    <a:pt x="1123" y="32"/>
                  </a:lnTo>
                  <a:lnTo>
                    <a:pt x="1125" y="30"/>
                  </a:lnTo>
                  <a:lnTo>
                    <a:pt x="1130" y="30"/>
                  </a:lnTo>
                  <a:lnTo>
                    <a:pt x="1129" y="30"/>
                  </a:lnTo>
                  <a:lnTo>
                    <a:pt x="1129" y="30"/>
                  </a:lnTo>
                  <a:lnTo>
                    <a:pt x="1129" y="30"/>
                  </a:lnTo>
                  <a:lnTo>
                    <a:pt x="1125" y="32"/>
                  </a:lnTo>
                  <a:lnTo>
                    <a:pt x="1123" y="32"/>
                  </a:lnTo>
                  <a:lnTo>
                    <a:pt x="1123" y="32"/>
                  </a:lnTo>
                  <a:lnTo>
                    <a:pt x="1123" y="34"/>
                  </a:lnTo>
                  <a:lnTo>
                    <a:pt x="1123" y="36"/>
                  </a:lnTo>
                  <a:lnTo>
                    <a:pt x="1123" y="37"/>
                  </a:lnTo>
                  <a:lnTo>
                    <a:pt x="1125" y="37"/>
                  </a:lnTo>
                  <a:lnTo>
                    <a:pt x="1125" y="39"/>
                  </a:lnTo>
                  <a:lnTo>
                    <a:pt x="1125" y="41"/>
                  </a:lnTo>
                  <a:lnTo>
                    <a:pt x="1125" y="43"/>
                  </a:lnTo>
                  <a:lnTo>
                    <a:pt x="1125" y="43"/>
                  </a:lnTo>
                  <a:lnTo>
                    <a:pt x="1125" y="45"/>
                  </a:lnTo>
                  <a:lnTo>
                    <a:pt x="1127" y="47"/>
                  </a:lnTo>
                  <a:lnTo>
                    <a:pt x="1125" y="48"/>
                  </a:lnTo>
                  <a:lnTo>
                    <a:pt x="1125" y="50"/>
                  </a:lnTo>
                  <a:lnTo>
                    <a:pt x="1125" y="52"/>
                  </a:lnTo>
                  <a:lnTo>
                    <a:pt x="1127" y="52"/>
                  </a:lnTo>
                  <a:lnTo>
                    <a:pt x="1127" y="54"/>
                  </a:lnTo>
                  <a:lnTo>
                    <a:pt x="1127" y="54"/>
                  </a:lnTo>
                  <a:lnTo>
                    <a:pt x="1127" y="56"/>
                  </a:lnTo>
                  <a:lnTo>
                    <a:pt x="1127" y="56"/>
                  </a:lnTo>
                  <a:lnTo>
                    <a:pt x="1129" y="56"/>
                  </a:lnTo>
                  <a:lnTo>
                    <a:pt x="1127" y="57"/>
                  </a:lnTo>
                  <a:lnTo>
                    <a:pt x="1129" y="59"/>
                  </a:lnTo>
                  <a:lnTo>
                    <a:pt x="1129" y="59"/>
                  </a:lnTo>
                  <a:lnTo>
                    <a:pt x="1129" y="59"/>
                  </a:lnTo>
                  <a:lnTo>
                    <a:pt x="1129" y="61"/>
                  </a:lnTo>
                  <a:lnTo>
                    <a:pt x="1129" y="63"/>
                  </a:lnTo>
                  <a:lnTo>
                    <a:pt x="1130" y="65"/>
                  </a:lnTo>
                  <a:lnTo>
                    <a:pt x="1130" y="66"/>
                  </a:lnTo>
                  <a:lnTo>
                    <a:pt x="1132" y="66"/>
                  </a:lnTo>
                  <a:lnTo>
                    <a:pt x="1132" y="68"/>
                  </a:lnTo>
                  <a:lnTo>
                    <a:pt x="1132" y="68"/>
                  </a:lnTo>
                  <a:lnTo>
                    <a:pt x="1132" y="72"/>
                  </a:lnTo>
                  <a:lnTo>
                    <a:pt x="1132" y="75"/>
                  </a:lnTo>
                  <a:lnTo>
                    <a:pt x="1132" y="77"/>
                  </a:lnTo>
                  <a:lnTo>
                    <a:pt x="1127" y="101"/>
                  </a:lnTo>
                  <a:lnTo>
                    <a:pt x="1129" y="99"/>
                  </a:lnTo>
                  <a:lnTo>
                    <a:pt x="1129" y="99"/>
                  </a:lnTo>
                  <a:lnTo>
                    <a:pt x="1129" y="97"/>
                  </a:lnTo>
                  <a:lnTo>
                    <a:pt x="1129" y="95"/>
                  </a:lnTo>
                  <a:lnTo>
                    <a:pt x="1130" y="93"/>
                  </a:lnTo>
                  <a:lnTo>
                    <a:pt x="1130" y="92"/>
                  </a:lnTo>
                  <a:lnTo>
                    <a:pt x="1130" y="90"/>
                  </a:lnTo>
                  <a:lnTo>
                    <a:pt x="1130" y="88"/>
                  </a:lnTo>
                  <a:lnTo>
                    <a:pt x="1132" y="90"/>
                  </a:lnTo>
                  <a:lnTo>
                    <a:pt x="1132" y="90"/>
                  </a:lnTo>
                  <a:lnTo>
                    <a:pt x="1132" y="88"/>
                  </a:lnTo>
                  <a:lnTo>
                    <a:pt x="1132" y="88"/>
                  </a:lnTo>
                  <a:lnTo>
                    <a:pt x="1132" y="90"/>
                  </a:lnTo>
                  <a:lnTo>
                    <a:pt x="1130" y="92"/>
                  </a:lnTo>
                  <a:lnTo>
                    <a:pt x="1130" y="93"/>
                  </a:lnTo>
                  <a:lnTo>
                    <a:pt x="1132" y="93"/>
                  </a:lnTo>
                  <a:lnTo>
                    <a:pt x="1132" y="95"/>
                  </a:lnTo>
                  <a:lnTo>
                    <a:pt x="1132" y="95"/>
                  </a:lnTo>
                  <a:lnTo>
                    <a:pt x="1134" y="95"/>
                  </a:lnTo>
                  <a:lnTo>
                    <a:pt x="1134" y="93"/>
                  </a:lnTo>
                  <a:lnTo>
                    <a:pt x="1136" y="93"/>
                  </a:lnTo>
                  <a:lnTo>
                    <a:pt x="1136" y="93"/>
                  </a:lnTo>
                  <a:lnTo>
                    <a:pt x="1136" y="93"/>
                  </a:lnTo>
                  <a:lnTo>
                    <a:pt x="1134" y="95"/>
                  </a:lnTo>
                  <a:lnTo>
                    <a:pt x="1134" y="95"/>
                  </a:lnTo>
                  <a:lnTo>
                    <a:pt x="1132" y="95"/>
                  </a:lnTo>
                  <a:lnTo>
                    <a:pt x="1132" y="95"/>
                  </a:lnTo>
                  <a:lnTo>
                    <a:pt x="1132" y="97"/>
                  </a:lnTo>
                  <a:lnTo>
                    <a:pt x="1132" y="97"/>
                  </a:lnTo>
                  <a:lnTo>
                    <a:pt x="1132" y="97"/>
                  </a:lnTo>
                  <a:lnTo>
                    <a:pt x="1132" y="99"/>
                  </a:lnTo>
                  <a:lnTo>
                    <a:pt x="1132" y="99"/>
                  </a:lnTo>
                  <a:lnTo>
                    <a:pt x="1132" y="99"/>
                  </a:lnTo>
                  <a:lnTo>
                    <a:pt x="1130" y="99"/>
                  </a:lnTo>
                  <a:lnTo>
                    <a:pt x="1130" y="99"/>
                  </a:lnTo>
                  <a:lnTo>
                    <a:pt x="1130" y="99"/>
                  </a:lnTo>
                  <a:lnTo>
                    <a:pt x="1130" y="99"/>
                  </a:lnTo>
                  <a:lnTo>
                    <a:pt x="1130" y="99"/>
                  </a:lnTo>
                  <a:lnTo>
                    <a:pt x="1130" y="99"/>
                  </a:lnTo>
                  <a:lnTo>
                    <a:pt x="1130" y="101"/>
                  </a:lnTo>
                  <a:lnTo>
                    <a:pt x="1130" y="101"/>
                  </a:lnTo>
                  <a:lnTo>
                    <a:pt x="1130" y="101"/>
                  </a:lnTo>
                  <a:lnTo>
                    <a:pt x="1130" y="101"/>
                  </a:lnTo>
                  <a:lnTo>
                    <a:pt x="1129" y="101"/>
                  </a:lnTo>
                  <a:lnTo>
                    <a:pt x="1129" y="101"/>
                  </a:lnTo>
                  <a:lnTo>
                    <a:pt x="1127" y="103"/>
                  </a:lnTo>
                  <a:lnTo>
                    <a:pt x="1129" y="103"/>
                  </a:lnTo>
                  <a:lnTo>
                    <a:pt x="1127" y="101"/>
                  </a:lnTo>
                  <a:lnTo>
                    <a:pt x="1127" y="101"/>
                  </a:lnTo>
                  <a:lnTo>
                    <a:pt x="1127" y="101"/>
                  </a:lnTo>
                  <a:lnTo>
                    <a:pt x="1127" y="104"/>
                  </a:lnTo>
                  <a:lnTo>
                    <a:pt x="1125" y="108"/>
                  </a:lnTo>
                  <a:lnTo>
                    <a:pt x="1125" y="112"/>
                  </a:lnTo>
                  <a:lnTo>
                    <a:pt x="1121" y="124"/>
                  </a:lnTo>
                  <a:lnTo>
                    <a:pt x="1119" y="128"/>
                  </a:lnTo>
                  <a:lnTo>
                    <a:pt x="1119" y="130"/>
                  </a:lnTo>
                  <a:lnTo>
                    <a:pt x="1119" y="131"/>
                  </a:lnTo>
                  <a:lnTo>
                    <a:pt x="1119" y="131"/>
                  </a:lnTo>
                  <a:lnTo>
                    <a:pt x="1121" y="133"/>
                  </a:lnTo>
                  <a:lnTo>
                    <a:pt x="1123" y="133"/>
                  </a:lnTo>
                  <a:lnTo>
                    <a:pt x="1125" y="133"/>
                  </a:lnTo>
                  <a:lnTo>
                    <a:pt x="1125" y="133"/>
                  </a:lnTo>
                  <a:lnTo>
                    <a:pt x="1125" y="135"/>
                  </a:lnTo>
                  <a:lnTo>
                    <a:pt x="1125" y="135"/>
                  </a:lnTo>
                  <a:lnTo>
                    <a:pt x="1123" y="135"/>
                  </a:lnTo>
                  <a:lnTo>
                    <a:pt x="1123" y="135"/>
                  </a:lnTo>
                  <a:lnTo>
                    <a:pt x="1121" y="133"/>
                  </a:lnTo>
                  <a:lnTo>
                    <a:pt x="1121" y="135"/>
                  </a:lnTo>
                  <a:lnTo>
                    <a:pt x="1116" y="153"/>
                  </a:lnTo>
                  <a:lnTo>
                    <a:pt x="1110" y="164"/>
                  </a:lnTo>
                  <a:lnTo>
                    <a:pt x="1110" y="166"/>
                  </a:lnTo>
                  <a:lnTo>
                    <a:pt x="1110" y="168"/>
                  </a:lnTo>
                  <a:lnTo>
                    <a:pt x="1110" y="169"/>
                  </a:lnTo>
                  <a:lnTo>
                    <a:pt x="1110" y="171"/>
                  </a:lnTo>
                  <a:lnTo>
                    <a:pt x="1109" y="173"/>
                  </a:lnTo>
                  <a:lnTo>
                    <a:pt x="1109" y="173"/>
                  </a:lnTo>
                  <a:lnTo>
                    <a:pt x="1109" y="175"/>
                  </a:lnTo>
                  <a:lnTo>
                    <a:pt x="1107" y="175"/>
                  </a:lnTo>
                  <a:lnTo>
                    <a:pt x="1105" y="177"/>
                  </a:lnTo>
                  <a:lnTo>
                    <a:pt x="1105" y="177"/>
                  </a:lnTo>
                  <a:lnTo>
                    <a:pt x="1103" y="178"/>
                  </a:lnTo>
                  <a:lnTo>
                    <a:pt x="1103" y="178"/>
                  </a:lnTo>
                  <a:lnTo>
                    <a:pt x="1105" y="180"/>
                  </a:lnTo>
                  <a:lnTo>
                    <a:pt x="1105" y="180"/>
                  </a:lnTo>
                  <a:lnTo>
                    <a:pt x="1103" y="182"/>
                  </a:lnTo>
                  <a:lnTo>
                    <a:pt x="1103" y="182"/>
                  </a:lnTo>
                  <a:lnTo>
                    <a:pt x="1103" y="180"/>
                  </a:lnTo>
                  <a:lnTo>
                    <a:pt x="1101" y="180"/>
                  </a:lnTo>
                  <a:lnTo>
                    <a:pt x="1101" y="182"/>
                  </a:lnTo>
                  <a:lnTo>
                    <a:pt x="1098" y="184"/>
                  </a:lnTo>
                  <a:lnTo>
                    <a:pt x="1094" y="184"/>
                  </a:lnTo>
                  <a:lnTo>
                    <a:pt x="1094" y="184"/>
                  </a:lnTo>
                  <a:lnTo>
                    <a:pt x="1094" y="184"/>
                  </a:lnTo>
                  <a:lnTo>
                    <a:pt x="1096" y="186"/>
                  </a:lnTo>
                  <a:lnTo>
                    <a:pt x="1098" y="187"/>
                  </a:lnTo>
                  <a:lnTo>
                    <a:pt x="1098" y="191"/>
                  </a:lnTo>
                  <a:lnTo>
                    <a:pt x="1098" y="193"/>
                  </a:lnTo>
                  <a:lnTo>
                    <a:pt x="1098" y="195"/>
                  </a:lnTo>
                  <a:lnTo>
                    <a:pt x="1096" y="196"/>
                  </a:lnTo>
                  <a:lnTo>
                    <a:pt x="1096" y="198"/>
                  </a:lnTo>
                  <a:lnTo>
                    <a:pt x="1094" y="202"/>
                  </a:lnTo>
                  <a:lnTo>
                    <a:pt x="1094" y="204"/>
                  </a:lnTo>
                  <a:lnTo>
                    <a:pt x="1092" y="205"/>
                  </a:lnTo>
                  <a:lnTo>
                    <a:pt x="1094" y="207"/>
                  </a:lnTo>
                  <a:lnTo>
                    <a:pt x="1094" y="213"/>
                  </a:lnTo>
                  <a:lnTo>
                    <a:pt x="1092" y="216"/>
                  </a:lnTo>
                  <a:lnTo>
                    <a:pt x="1091" y="218"/>
                  </a:lnTo>
                  <a:lnTo>
                    <a:pt x="1091" y="220"/>
                  </a:lnTo>
                  <a:lnTo>
                    <a:pt x="1091" y="220"/>
                  </a:lnTo>
                  <a:lnTo>
                    <a:pt x="1091" y="222"/>
                  </a:lnTo>
                  <a:lnTo>
                    <a:pt x="1091" y="224"/>
                  </a:lnTo>
                  <a:lnTo>
                    <a:pt x="1091" y="225"/>
                  </a:lnTo>
                  <a:lnTo>
                    <a:pt x="1091" y="227"/>
                  </a:lnTo>
                  <a:lnTo>
                    <a:pt x="1091" y="227"/>
                  </a:lnTo>
                  <a:lnTo>
                    <a:pt x="1094" y="227"/>
                  </a:lnTo>
                  <a:lnTo>
                    <a:pt x="1094" y="227"/>
                  </a:lnTo>
                  <a:lnTo>
                    <a:pt x="1096" y="227"/>
                  </a:lnTo>
                  <a:lnTo>
                    <a:pt x="1100" y="229"/>
                  </a:lnTo>
                  <a:lnTo>
                    <a:pt x="1100" y="227"/>
                  </a:lnTo>
                  <a:lnTo>
                    <a:pt x="1101" y="227"/>
                  </a:lnTo>
                  <a:lnTo>
                    <a:pt x="1103" y="227"/>
                  </a:lnTo>
                  <a:lnTo>
                    <a:pt x="1107" y="227"/>
                  </a:lnTo>
                  <a:lnTo>
                    <a:pt x="1109" y="225"/>
                  </a:lnTo>
                  <a:lnTo>
                    <a:pt x="1110" y="224"/>
                  </a:lnTo>
                  <a:lnTo>
                    <a:pt x="1110" y="224"/>
                  </a:lnTo>
                  <a:lnTo>
                    <a:pt x="1110" y="220"/>
                  </a:lnTo>
                  <a:lnTo>
                    <a:pt x="1109" y="220"/>
                  </a:lnTo>
                  <a:lnTo>
                    <a:pt x="1110" y="218"/>
                  </a:lnTo>
                  <a:lnTo>
                    <a:pt x="1110" y="218"/>
                  </a:lnTo>
                  <a:lnTo>
                    <a:pt x="1112" y="216"/>
                  </a:lnTo>
                  <a:lnTo>
                    <a:pt x="1114" y="211"/>
                  </a:lnTo>
                  <a:lnTo>
                    <a:pt x="1118" y="207"/>
                  </a:lnTo>
                  <a:lnTo>
                    <a:pt x="1118" y="205"/>
                  </a:lnTo>
                  <a:lnTo>
                    <a:pt x="1119" y="204"/>
                  </a:lnTo>
                  <a:lnTo>
                    <a:pt x="1123" y="204"/>
                  </a:lnTo>
                  <a:lnTo>
                    <a:pt x="1125" y="202"/>
                  </a:lnTo>
                  <a:lnTo>
                    <a:pt x="1127" y="202"/>
                  </a:lnTo>
                  <a:lnTo>
                    <a:pt x="1127" y="202"/>
                  </a:lnTo>
                  <a:lnTo>
                    <a:pt x="1125" y="204"/>
                  </a:lnTo>
                  <a:lnTo>
                    <a:pt x="1123" y="204"/>
                  </a:lnTo>
                  <a:lnTo>
                    <a:pt x="1123" y="205"/>
                  </a:lnTo>
                  <a:lnTo>
                    <a:pt x="1121" y="205"/>
                  </a:lnTo>
                  <a:lnTo>
                    <a:pt x="1119" y="205"/>
                  </a:lnTo>
                  <a:lnTo>
                    <a:pt x="1118" y="207"/>
                  </a:lnTo>
                  <a:lnTo>
                    <a:pt x="1116" y="209"/>
                  </a:lnTo>
                  <a:lnTo>
                    <a:pt x="1114" y="213"/>
                  </a:lnTo>
                  <a:lnTo>
                    <a:pt x="1114" y="214"/>
                  </a:lnTo>
                  <a:lnTo>
                    <a:pt x="1116" y="216"/>
                  </a:lnTo>
                  <a:lnTo>
                    <a:pt x="1116" y="218"/>
                  </a:lnTo>
                  <a:lnTo>
                    <a:pt x="1116" y="216"/>
                  </a:lnTo>
                  <a:lnTo>
                    <a:pt x="1116" y="218"/>
                  </a:lnTo>
                  <a:lnTo>
                    <a:pt x="1116" y="220"/>
                  </a:lnTo>
                  <a:lnTo>
                    <a:pt x="1118" y="220"/>
                  </a:lnTo>
                  <a:lnTo>
                    <a:pt x="1118" y="222"/>
                  </a:lnTo>
                  <a:lnTo>
                    <a:pt x="1118" y="222"/>
                  </a:lnTo>
                  <a:lnTo>
                    <a:pt x="1118" y="222"/>
                  </a:lnTo>
                  <a:lnTo>
                    <a:pt x="1118" y="222"/>
                  </a:lnTo>
                  <a:lnTo>
                    <a:pt x="1118" y="222"/>
                  </a:lnTo>
                  <a:lnTo>
                    <a:pt x="1116" y="224"/>
                  </a:lnTo>
                  <a:lnTo>
                    <a:pt x="1114" y="225"/>
                  </a:lnTo>
                  <a:lnTo>
                    <a:pt x="1112" y="225"/>
                  </a:lnTo>
                  <a:lnTo>
                    <a:pt x="1112" y="227"/>
                  </a:lnTo>
                  <a:lnTo>
                    <a:pt x="1112" y="227"/>
                  </a:lnTo>
                  <a:lnTo>
                    <a:pt x="1112" y="227"/>
                  </a:lnTo>
                  <a:lnTo>
                    <a:pt x="1110" y="227"/>
                  </a:lnTo>
                  <a:lnTo>
                    <a:pt x="1109" y="229"/>
                  </a:lnTo>
                  <a:lnTo>
                    <a:pt x="1109" y="229"/>
                  </a:lnTo>
                  <a:lnTo>
                    <a:pt x="1109" y="229"/>
                  </a:lnTo>
                  <a:lnTo>
                    <a:pt x="1109" y="229"/>
                  </a:lnTo>
                  <a:lnTo>
                    <a:pt x="1107" y="227"/>
                  </a:lnTo>
                  <a:lnTo>
                    <a:pt x="1105" y="229"/>
                  </a:lnTo>
                  <a:lnTo>
                    <a:pt x="1103" y="229"/>
                  </a:lnTo>
                  <a:lnTo>
                    <a:pt x="1101" y="229"/>
                  </a:lnTo>
                  <a:lnTo>
                    <a:pt x="1103" y="231"/>
                  </a:lnTo>
                  <a:lnTo>
                    <a:pt x="1105" y="233"/>
                  </a:lnTo>
                  <a:lnTo>
                    <a:pt x="1105" y="236"/>
                  </a:lnTo>
                  <a:lnTo>
                    <a:pt x="1105" y="240"/>
                  </a:lnTo>
                  <a:lnTo>
                    <a:pt x="1105" y="242"/>
                  </a:lnTo>
                  <a:lnTo>
                    <a:pt x="1103" y="243"/>
                  </a:lnTo>
                  <a:lnTo>
                    <a:pt x="1103" y="243"/>
                  </a:lnTo>
                  <a:lnTo>
                    <a:pt x="1103" y="243"/>
                  </a:lnTo>
                  <a:lnTo>
                    <a:pt x="1103" y="243"/>
                  </a:lnTo>
                  <a:lnTo>
                    <a:pt x="1103" y="245"/>
                  </a:lnTo>
                  <a:lnTo>
                    <a:pt x="1103" y="245"/>
                  </a:lnTo>
                  <a:lnTo>
                    <a:pt x="1103" y="245"/>
                  </a:lnTo>
                  <a:lnTo>
                    <a:pt x="1105" y="245"/>
                  </a:lnTo>
                  <a:lnTo>
                    <a:pt x="1105" y="245"/>
                  </a:lnTo>
                  <a:lnTo>
                    <a:pt x="1107" y="245"/>
                  </a:lnTo>
                  <a:lnTo>
                    <a:pt x="1107" y="243"/>
                  </a:lnTo>
                  <a:lnTo>
                    <a:pt x="1112" y="243"/>
                  </a:lnTo>
                  <a:lnTo>
                    <a:pt x="1116" y="242"/>
                  </a:lnTo>
                  <a:lnTo>
                    <a:pt x="1114" y="242"/>
                  </a:lnTo>
                  <a:lnTo>
                    <a:pt x="1118" y="240"/>
                  </a:lnTo>
                  <a:lnTo>
                    <a:pt x="1119" y="238"/>
                  </a:lnTo>
                  <a:lnTo>
                    <a:pt x="1121" y="240"/>
                  </a:lnTo>
                  <a:lnTo>
                    <a:pt x="1123" y="240"/>
                  </a:lnTo>
                  <a:lnTo>
                    <a:pt x="1125" y="240"/>
                  </a:lnTo>
                  <a:lnTo>
                    <a:pt x="1125" y="242"/>
                  </a:lnTo>
                  <a:lnTo>
                    <a:pt x="1127" y="240"/>
                  </a:lnTo>
                  <a:lnTo>
                    <a:pt x="1127" y="240"/>
                  </a:lnTo>
                  <a:lnTo>
                    <a:pt x="1125" y="238"/>
                  </a:lnTo>
                  <a:lnTo>
                    <a:pt x="1125" y="238"/>
                  </a:lnTo>
                  <a:lnTo>
                    <a:pt x="1125" y="238"/>
                  </a:lnTo>
                  <a:lnTo>
                    <a:pt x="1125" y="238"/>
                  </a:lnTo>
                  <a:lnTo>
                    <a:pt x="1127" y="236"/>
                  </a:lnTo>
                  <a:lnTo>
                    <a:pt x="1127" y="236"/>
                  </a:lnTo>
                  <a:lnTo>
                    <a:pt x="1127" y="236"/>
                  </a:lnTo>
                  <a:lnTo>
                    <a:pt x="1127" y="238"/>
                  </a:lnTo>
                  <a:lnTo>
                    <a:pt x="1127" y="238"/>
                  </a:lnTo>
                  <a:lnTo>
                    <a:pt x="1129" y="238"/>
                  </a:lnTo>
                  <a:lnTo>
                    <a:pt x="1129" y="238"/>
                  </a:lnTo>
                  <a:lnTo>
                    <a:pt x="1127" y="240"/>
                  </a:lnTo>
                  <a:lnTo>
                    <a:pt x="1127" y="240"/>
                  </a:lnTo>
                  <a:lnTo>
                    <a:pt x="1127" y="240"/>
                  </a:lnTo>
                  <a:lnTo>
                    <a:pt x="1127" y="242"/>
                  </a:lnTo>
                  <a:lnTo>
                    <a:pt x="1127" y="242"/>
                  </a:lnTo>
                  <a:lnTo>
                    <a:pt x="1129" y="243"/>
                  </a:lnTo>
                  <a:lnTo>
                    <a:pt x="1132" y="245"/>
                  </a:lnTo>
                  <a:lnTo>
                    <a:pt x="1132" y="245"/>
                  </a:lnTo>
                  <a:lnTo>
                    <a:pt x="1134" y="245"/>
                  </a:lnTo>
                  <a:lnTo>
                    <a:pt x="1132" y="245"/>
                  </a:lnTo>
                  <a:lnTo>
                    <a:pt x="1127" y="243"/>
                  </a:lnTo>
                  <a:lnTo>
                    <a:pt x="1125" y="243"/>
                  </a:lnTo>
                  <a:lnTo>
                    <a:pt x="1125" y="243"/>
                  </a:lnTo>
                  <a:lnTo>
                    <a:pt x="1123" y="243"/>
                  </a:lnTo>
                  <a:lnTo>
                    <a:pt x="1121" y="242"/>
                  </a:lnTo>
                  <a:lnTo>
                    <a:pt x="1119" y="240"/>
                  </a:lnTo>
                  <a:lnTo>
                    <a:pt x="1118" y="240"/>
                  </a:lnTo>
                  <a:lnTo>
                    <a:pt x="1118" y="242"/>
                  </a:lnTo>
                  <a:lnTo>
                    <a:pt x="1119" y="242"/>
                  </a:lnTo>
                  <a:lnTo>
                    <a:pt x="1121" y="243"/>
                  </a:lnTo>
                  <a:lnTo>
                    <a:pt x="1123" y="245"/>
                  </a:lnTo>
                  <a:lnTo>
                    <a:pt x="1123" y="245"/>
                  </a:lnTo>
                  <a:lnTo>
                    <a:pt x="1125" y="249"/>
                  </a:lnTo>
                  <a:lnTo>
                    <a:pt x="1125" y="252"/>
                  </a:lnTo>
                  <a:lnTo>
                    <a:pt x="1127" y="256"/>
                  </a:lnTo>
                  <a:lnTo>
                    <a:pt x="1127" y="260"/>
                  </a:lnTo>
                  <a:lnTo>
                    <a:pt x="1125" y="263"/>
                  </a:lnTo>
                  <a:lnTo>
                    <a:pt x="1125" y="267"/>
                  </a:lnTo>
                  <a:lnTo>
                    <a:pt x="1121" y="272"/>
                  </a:lnTo>
                  <a:lnTo>
                    <a:pt x="1121" y="274"/>
                  </a:lnTo>
                  <a:lnTo>
                    <a:pt x="1121" y="274"/>
                  </a:lnTo>
                  <a:lnTo>
                    <a:pt x="1119" y="274"/>
                  </a:lnTo>
                  <a:lnTo>
                    <a:pt x="1119" y="274"/>
                  </a:lnTo>
                  <a:lnTo>
                    <a:pt x="1121" y="276"/>
                  </a:lnTo>
                  <a:lnTo>
                    <a:pt x="1123" y="276"/>
                  </a:lnTo>
                  <a:lnTo>
                    <a:pt x="1125" y="278"/>
                  </a:lnTo>
                  <a:lnTo>
                    <a:pt x="1125" y="280"/>
                  </a:lnTo>
                  <a:lnTo>
                    <a:pt x="1125" y="281"/>
                  </a:lnTo>
                  <a:lnTo>
                    <a:pt x="1125" y="285"/>
                  </a:lnTo>
                  <a:lnTo>
                    <a:pt x="1123" y="289"/>
                  </a:lnTo>
                  <a:lnTo>
                    <a:pt x="1125" y="289"/>
                  </a:lnTo>
                  <a:lnTo>
                    <a:pt x="1125" y="289"/>
                  </a:lnTo>
                  <a:lnTo>
                    <a:pt x="1127" y="289"/>
                  </a:lnTo>
                  <a:lnTo>
                    <a:pt x="1127" y="289"/>
                  </a:lnTo>
                  <a:lnTo>
                    <a:pt x="1127" y="289"/>
                  </a:lnTo>
                  <a:lnTo>
                    <a:pt x="1127" y="290"/>
                  </a:lnTo>
                  <a:lnTo>
                    <a:pt x="1125" y="290"/>
                  </a:lnTo>
                  <a:lnTo>
                    <a:pt x="1125" y="290"/>
                  </a:lnTo>
                  <a:lnTo>
                    <a:pt x="1125" y="292"/>
                  </a:lnTo>
                  <a:lnTo>
                    <a:pt x="1125" y="294"/>
                  </a:lnTo>
                  <a:lnTo>
                    <a:pt x="1123" y="296"/>
                  </a:lnTo>
                  <a:lnTo>
                    <a:pt x="1123" y="298"/>
                  </a:lnTo>
                  <a:lnTo>
                    <a:pt x="1125" y="298"/>
                  </a:lnTo>
                  <a:lnTo>
                    <a:pt x="1125" y="299"/>
                  </a:lnTo>
                  <a:lnTo>
                    <a:pt x="1125" y="301"/>
                  </a:lnTo>
                  <a:lnTo>
                    <a:pt x="1125" y="303"/>
                  </a:lnTo>
                  <a:lnTo>
                    <a:pt x="1125" y="305"/>
                  </a:lnTo>
                  <a:lnTo>
                    <a:pt x="1125" y="308"/>
                  </a:lnTo>
                  <a:lnTo>
                    <a:pt x="1123" y="310"/>
                  </a:lnTo>
                  <a:lnTo>
                    <a:pt x="1123" y="312"/>
                  </a:lnTo>
                  <a:lnTo>
                    <a:pt x="1121" y="314"/>
                  </a:lnTo>
                  <a:lnTo>
                    <a:pt x="1121" y="314"/>
                  </a:lnTo>
                  <a:lnTo>
                    <a:pt x="1121" y="316"/>
                  </a:lnTo>
                  <a:lnTo>
                    <a:pt x="1121" y="317"/>
                  </a:lnTo>
                  <a:lnTo>
                    <a:pt x="1121" y="319"/>
                  </a:lnTo>
                  <a:lnTo>
                    <a:pt x="1119" y="321"/>
                  </a:lnTo>
                  <a:lnTo>
                    <a:pt x="1119" y="321"/>
                  </a:lnTo>
                  <a:lnTo>
                    <a:pt x="1119" y="323"/>
                  </a:lnTo>
                  <a:lnTo>
                    <a:pt x="1118" y="325"/>
                  </a:lnTo>
                  <a:lnTo>
                    <a:pt x="1118" y="326"/>
                  </a:lnTo>
                  <a:lnTo>
                    <a:pt x="1116" y="330"/>
                  </a:lnTo>
                  <a:lnTo>
                    <a:pt x="1116" y="330"/>
                  </a:lnTo>
                  <a:lnTo>
                    <a:pt x="1116" y="332"/>
                  </a:lnTo>
                  <a:lnTo>
                    <a:pt x="1114" y="332"/>
                  </a:lnTo>
                  <a:lnTo>
                    <a:pt x="1116" y="332"/>
                  </a:lnTo>
                  <a:lnTo>
                    <a:pt x="1116" y="332"/>
                  </a:lnTo>
                  <a:lnTo>
                    <a:pt x="1116" y="334"/>
                  </a:lnTo>
                  <a:lnTo>
                    <a:pt x="1118" y="334"/>
                  </a:lnTo>
                  <a:lnTo>
                    <a:pt x="1118" y="334"/>
                  </a:lnTo>
                  <a:lnTo>
                    <a:pt x="1119" y="332"/>
                  </a:lnTo>
                  <a:lnTo>
                    <a:pt x="1119" y="332"/>
                  </a:lnTo>
                  <a:lnTo>
                    <a:pt x="1119" y="332"/>
                  </a:lnTo>
                  <a:lnTo>
                    <a:pt x="1121" y="332"/>
                  </a:lnTo>
                  <a:lnTo>
                    <a:pt x="1121" y="332"/>
                  </a:lnTo>
                  <a:lnTo>
                    <a:pt x="1123" y="330"/>
                  </a:lnTo>
                  <a:lnTo>
                    <a:pt x="1125" y="330"/>
                  </a:lnTo>
                  <a:lnTo>
                    <a:pt x="1125" y="330"/>
                  </a:lnTo>
                  <a:lnTo>
                    <a:pt x="1125" y="330"/>
                  </a:lnTo>
                  <a:lnTo>
                    <a:pt x="1127" y="328"/>
                  </a:lnTo>
                  <a:lnTo>
                    <a:pt x="1127" y="328"/>
                  </a:lnTo>
                  <a:lnTo>
                    <a:pt x="1130" y="328"/>
                  </a:lnTo>
                  <a:lnTo>
                    <a:pt x="1132" y="326"/>
                  </a:lnTo>
                  <a:lnTo>
                    <a:pt x="1132" y="326"/>
                  </a:lnTo>
                  <a:lnTo>
                    <a:pt x="1134" y="326"/>
                  </a:lnTo>
                  <a:lnTo>
                    <a:pt x="1136" y="326"/>
                  </a:lnTo>
                  <a:lnTo>
                    <a:pt x="1138" y="326"/>
                  </a:lnTo>
                  <a:lnTo>
                    <a:pt x="1141" y="328"/>
                  </a:lnTo>
                  <a:lnTo>
                    <a:pt x="1141" y="328"/>
                  </a:lnTo>
                  <a:lnTo>
                    <a:pt x="1143" y="328"/>
                  </a:lnTo>
                  <a:lnTo>
                    <a:pt x="1145" y="328"/>
                  </a:lnTo>
                  <a:lnTo>
                    <a:pt x="1147" y="328"/>
                  </a:lnTo>
                  <a:lnTo>
                    <a:pt x="1148" y="328"/>
                  </a:lnTo>
                  <a:lnTo>
                    <a:pt x="1150" y="330"/>
                  </a:lnTo>
                  <a:lnTo>
                    <a:pt x="1154" y="328"/>
                  </a:lnTo>
                  <a:lnTo>
                    <a:pt x="1156" y="328"/>
                  </a:lnTo>
                  <a:lnTo>
                    <a:pt x="1157" y="330"/>
                  </a:lnTo>
                  <a:lnTo>
                    <a:pt x="1159" y="330"/>
                  </a:lnTo>
                  <a:lnTo>
                    <a:pt x="1163" y="332"/>
                  </a:lnTo>
                  <a:lnTo>
                    <a:pt x="1165" y="334"/>
                  </a:lnTo>
                  <a:lnTo>
                    <a:pt x="1166" y="336"/>
                  </a:lnTo>
                  <a:lnTo>
                    <a:pt x="1166" y="334"/>
                  </a:lnTo>
                  <a:lnTo>
                    <a:pt x="1166" y="334"/>
                  </a:lnTo>
                  <a:lnTo>
                    <a:pt x="1165" y="334"/>
                  </a:lnTo>
                  <a:lnTo>
                    <a:pt x="1166" y="334"/>
                  </a:lnTo>
                  <a:lnTo>
                    <a:pt x="1166" y="334"/>
                  </a:lnTo>
                  <a:lnTo>
                    <a:pt x="1166" y="334"/>
                  </a:lnTo>
                  <a:lnTo>
                    <a:pt x="1168" y="334"/>
                  </a:lnTo>
                  <a:lnTo>
                    <a:pt x="1168" y="334"/>
                  </a:lnTo>
                  <a:lnTo>
                    <a:pt x="1172" y="334"/>
                  </a:lnTo>
                  <a:lnTo>
                    <a:pt x="1172" y="334"/>
                  </a:lnTo>
                  <a:lnTo>
                    <a:pt x="1174" y="334"/>
                  </a:lnTo>
                  <a:lnTo>
                    <a:pt x="1174" y="334"/>
                  </a:lnTo>
                  <a:lnTo>
                    <a:pt x="1175" y="332"/>
                  </a:lnTo>
                  <a:lnTo>
                    <a:pt x="1183" y="328"/>
                  </a:lnTo>
                  <a:lnTo>
                    <a:pt x="1183" y="326"/>
                  </a:lnTo>
                  <a:lnTo>
                    <a:pt x="1186" y="325"/>
                  </a:lnTo>
                  <a:lnTo>
                    <a:pt x="1188" y="325"/>
                  </a:lnTo>
                  <a:lnTo>
                    <a:pt x="1190" y="323"/>
                  </a:lnTo>
                  <a:lnTo>
                    <a:pt x="1190" y="323"/>
                  </a:lnTo>
                  <a:lnTo>
                    <a:pt x="1192" y="323"/>
                  </a:lnTo>
                  <a:lnTo>
                    <a:pt x="1194" y="323"/>
                  </a:lnTo>
                  <a:lnTo>
                    <a:pt x="1194" y="323"/>
                  </a:lnTo>
                  <a:lnTo>
                    <a:pt x="1195" y="325"/>
                  </a:lnTo>
                  <a:lnTo>
                    <a:pt x="1195" y="323"/>
                  </a:lnTo>
                  <a:lnTo>
                    <a:pt x="1195" y="323"/>
                  </a:lnTo>
                  <a:lnTo>
                    <a:pt x="1195" y="323"/>
                  </a:lnTo>
                  <a:lnTo>
                    <a:pt x="1195" y="323"/>
                  </a:lnTo>
                  <a:lnTo>
                    <a:pt x="1194" y="323"/>
                  </a:lnTo>
                  <a:lnTo>
                    <a:pt x="1194" y="323"/>
                  </a:lnTo>
                  <a:lnTo>
                    <a:pt x="1194" y="319"/>
                  </a:lnTo>
                  <a:lnTo>
                    <a:pt x="1194" y="317"/>
                  </a:lnTo>
                  <a:lnTo>
                    <a:pt x="1194" y="317"/>
                  </a:lnTo>
                  <a:lnTo>
                    <a:pt x="1194" y="316"/>
                  </a:lnTo>
                  <a:lnTo>
                    <a:pt x="1194" y="310"/>
                  </a:lnTo>
                  <a:lnTo>
                    <a:pt x="1192" y="308"/>
                  </a:lnTo>
                  <a:lnTo>
                    <a:pt x="1192" y="307"/>
                  </a:lnTo>
                  <a:lnTo>
                    <a:pt x="1192" y="307"/>
                  </a:lnTo>
                  <a:lnTo>
                    <a:pt x="1192" y="305"/>
                  </a:lnTo>
                  <a:lnTo>
                    <a:pt x="1192" y="303"/>
                  </a:lnTo>
                  <a:lnTo>
                    <a:pt x="1192" y="303"/>
                  </a:lnTo>
                  <a:lnTo>
                    <a:pt x="1190" y="301"/>
                  </a:lnTo>
                  <a:lnTo>
                    <a:pt x="1190" y="301"/>
                  </a:lnTo>
                  <a:lnTo>
                    <a:pt x="1190" y="301"/>
                  </a:lnTo>
                  <a:lnTo>
                    <a:pt x="1190" y="301"/>
                  </a:lnTo>
                  <a:lnTo>
                    <a:pt x="1190" y="301"/>
                  </a:lnTo>
                  <a:lnTo>
                    <a:pt x="1188" y="299"/>
                  </a:lnTo>
                  <a:lnTo>
                    <a:pt x="1188" y="299"/>
                  </a:lnTo>
                  <a:lnTo>
                    <a:pt x="1188" y="299"/>
                  </a:lnTo>
                  <a:lnTo>
                    <a:pt x="1188" y="299"/>
                  </a:lnTo>
                  <a:lnTo>
                    <a:pt x="1188" y="299"/>
                  </a:lnTo>
                  <a:lnTo>
                    <a:pt x="1188" y="298"/>
                  </a:lnTo>
                  <a:lnTo>
                    <a:pt x="1190" y="298"/>
                  </a:lnTo>
                  <a:lnTo>
                    <a:pt x="1190" y="298"/>
                  </a:lnTo>
                  <a:lnTo>
                    <a:pt x="1190" y="298"/>
                  </a:lnTo>
                  <a:lnTo>
                    <a:pt x="1190" y="298"/>
                  </a:lnTo>
                  <a:lnTo>
                    <a:pt x="1190" y="296"/>
                  </a:lnTo>
                  <a:lnTo>
                    <a:pt x="1190" y="296"/>
                  </a:lnTo>
                  <a:lnTo>
                    <a:pt x="1192" y="294"/>
                  </a:lnTo>
                  <a:lnTo>
                    <a:pt x="1192" y="294"/>
                  </a:lnTo>
                  <a:lnTo>
                    <a:pt x="1192" y="294"/>
                  </a:lnTo>
                  <a:lnTo>
                    <a:pt x="1192" y="290"/>
                  </a:lnTo>
                  <a:lnTo>
                    <a:pt x="1194" y="289"/>
                  </a:lnTo>
                  <a:lnTo>
                    <a:pt x="1194" y="287"/>
                  </a:lnTo>
                  <a:lnTo>
                    <a:pt x="1199" y="283"/>
                  </a:lnTo>
                  <a:lnTo>
                    <a:pt x="1199" y="281"/>
                  </a:lnTo>
                  <a:lnTo>
                    <a:pt x="1201" y="278"/>
                  </a:lnTo>
                  <a:lnTo>
                    <a:pt x="1201" y="276"/>
                  </a:lnTo>
                  <a:lnTo>
                    <a:pt x="1201" y="274"/>
                  </a:lnTo>
                  <a:lnTo>
                    <a:pt x="1201" y="274"/>
                  </a:lnTo>
                  <a:lnTo>
                    <a:pt x="1201" y="274"/>
                  </a:lnTo>
                  <a:lnTo>
                    <a:pt x="1201" y="272"/>
                  </a:lnTo>
                  <a:lnTo>
                    <a:pt x="1201" y="272"/>
                  </a:lnTo>
                  <a:lnTo>
                    <a:pt x="1203" y="272"/>
                  </a:lnTo>
                  <a:lnTo>
                    <a:pt x="1204" y="272"/>
                  </a:lnTo>
                  <a:lnTo>
                    <a:pt x="1204" y="272"/>
                  </a:lnTo>
                  <a:lnTo>
                    <a:pt x="1204" y="272"/>
                  </a:lnTo>
                  <a:lnTo>
                    <a:pt x="1206" y="272"/>
                  </a:lnTo>
                  <a:lnTo>
                    <a:pt x="1206" y="272"/>
                  </a:lnTo>
                  <a:lnTo>
                    <a:pt x="1206" y="272"/>
                  </a:lnTo>
                  <a:lnTo>
                    <a:pt x="1208" y="270"/>
                  </a:lnTo>
                  <a:lnTo>
                    <a:pt x="1208" y="270"/>
                  </a:lnTo>
                  <a:lnTo>
                    <a:pt x="1208" y="269"/>
                  </a:lnTo>
                  <a:lnTo>
                    <a:pt x="1208" y="269"/>
                  </a:lnTo>
                  <a:lnTo>
                    <a:pt x="1210" y="269"/>
                  </a:lnTo>
                  <a:lnTo>
                    <a:pt x="1212" y="270"/>
                  </a:lnTo>
                  <a:lnTo>
                    <a:pt x="1213" y="270"/>
                  </a:lnTo>
                  <a:lnTo>
                    <a:pt x="1213" y="269"/>
                  </a:lnTo>
                  <a:lnTo>
                    <a:pt x="1215" y="267"/>
                  </a:lnTo>
                  <a:lnTo>
                    <a:pt x="1215" y="265"/>
                  </a:lnTo>
                  <a:lnTo>
                    <a:pt x="1215" y="263"/>
                  </a:lnTo>
                  <a:lnTo>
                    <a:pt x="1217" y="261"/>
                  </a:lnTo>
                  <a:lnTo>
                    <a:pt x="1217" y="261"/>
                  </a:lnTo>
                  <a:lnTo>
                    <a:pt x="1217" y="260"/>
                  </a:lnTo>
                  <a:lnTo>
                    <a:pt x="1217" y="258"/>
                  </a:lnTo>
                  <a:lnTo>
                    <a:pt x="1217" y="258"/>
                  </a:lnTo>
                  <a:lnTo>
                    <a:pt x="1215" y="258"/>
                  </a:lnTo>
                  <a:lnTo>
                    <a:pt x="1213" y="258"/>
                  </a:lnTo>
                  <a:lnTo>
                    <a:pt x="1213" y="258"/>
                  </a:lnTo>
                  <a:lnTo>
                    <a:pt x="1213" y="258"/>
                  </a:lnTo>
                  <a:lnTo>
                    <a:pt x="1213" y="260"/>
                  </a:lnTo>
                  <a:lnTo>
                    <a:pt x="1212" y="260"/>
                  </a:lnTo>
                  <a:lnTo>
                    <a:pt x="1210" y="260"/>
                  </a:lnTo>
                  <a:lnTo>
                    <a:pt x="1210" y="260"/>
                  </a:lnTo>
                  <a:lnTo>
                    <a:pt x="1210" y="260"/>
                  </a:lnTo>
                  <a:lnTo>
                    <a:pt x="1208" y="260"/>
                  </a:lnTo>
                  <a:lnTo>
                    <a:pt x="1206" y="254"/>
                  </a:lnTo>
                  <a:lnTo>
                    <a:pt x="1206" y="254"/>
                  </a:lnTo>
                  <a:lnTo>
                    <a:pt x="1206" y="252"/>
                  </a:lnTo>
                  <a:lnTo>
                    <a:pt x="1204" y="252"/>
                  </a:lnTo>
                  <a:lnTo>
                    <a:pt x="1204" y="252"/>
                  </a:lnTo>
                  <a:lnTo>
                    <a:pt x="1204" y="251"/>
                  </a:lnTo>
                  <a:lnTo>
                    <a:pt x="1204" y="251"/>
                  </a:lnTo>
                  <a:lnTo>
                    <a:pt x="1199" y="245"/>
                  </a:lnTo>
                  <a:lnTo>
                    <a:pt x="1197" y="243"/>
                  </a:lnTo>
                  <a:lnTo>
                    <a:pt x="1197" y="243"/>
                  </a:lnTo>
                  <a:lnTo>
                    <a:pt x="1197" y="242"/>
                  </a:lnTo>
                  <a:lnTo>
                    <a:pt x="1199" y="242"/>
                  </a:lnTo>
                  <a:lnTo>
                    <a:pt x="1199" y="242"/>
                  </a:lnTo>
                  <a:lnTo>
                    <a:pt x="1197" y="240"/>
                  </a:lnTo>
                  <a:lnTo>
                    <a:pt x="1199" y="240"/>
                  </a:lnTo>
                  <a:lnTo>
                    <a:pt x="1199" y="236"/>
                  </a:lnTo>
                  <a:lnTo>
                    <a:pt x="1201" y="233"/>
                  </a:lnTo>
                  <a:lnTo>
                    <a:pt x="1201" y="233"/>
                  </a:lnTo>
                  <a:lnTo>
                    <a:pt x="1201" y="231"/>
                  </a:lnTo>
                  <a:lnTo>
                    <a:pt x="1201" y="231"/>
                  </a:lnTo>
                  <a:lnTo>
                    <a:pt x="1201" y="231"/>
                  </a:lnTo>
                  <a:lnTo>
                    <a:pt x="1201" y="231"/>
                  </a:lnTo>
                  <a:lnTo>
                    <a:pt x="1201" y="231"/>
                  </a:lnTo>
                  <a:lnTo>
                    <a:pt x="1201" y="229"/>
                  </a:lnTo>
                  <a:lnTo>
                    <a:pt x="1201" y="229"/>
                  </a:lnTo>
                  <a:lnTo>
                    <a:pt x="1201" y="225"/>
                  </a:lnTo>
                  <a:lnTo>
                    <a:pt x="1201" y="225"/>
                  </a:lnTo>
                  <a:lnTo>
                    <a:pt x="1201" y="225"/>
                  </a:lnTo>
                  <a:lnTo>
                    <a:pt x="1201" y="224"/>
                  </a:lnTo>
                  <a:lnTo>
                    <a:pt x="1204" y="222"/>
                  </a:lnTo>
                  <a:lnTo>
                    <a:pt x="1204" y="222"/>
                  </a:lnTo>
                  <a:lnTo>
                    <a:pt x="1204" y="222"/>
                  </a:lnTo>
                  <a:lnTo>
                    <a:pt x="1206" y="222"/>
                  </a:lnTo>
                  <a:lnTo>
                    <a:pt x="1206" y="220"/>
                  </a:lnTo>
                  <a:lnTo>
                    <a:pt x="1206" y="220"/>
                  </a:lnTo>
                  <a:lnTo>
                    <a:pt x="1208" y="220"/>
                  </a:lnTo>
                  <a:lnTo>
                    <a:pt x="1210" y="218"/>
                  </a:lnTo>
                  <a:lnTo>
                    <a:pt x="1210" y="218"/>
                  </a:lnTo>
                  <a:lnTo>
                    <a:pt x="1212" y="218"/>
                  </a:lnTo>
                  <a:lnTo>
                    <a:pt x="1212" y="216"/>
                  </a:lnTo>
                  <a:lnTo>
                    <a:pt x="1212" y="216"/>
                  </a:lnTo>
                  <a:lnTo>
                    <a:pt x="1212" y="216"/>
                  </a:lnTo>
                  <a:lnTo>
                    <a:pt x="1212" y="214"/>
                  </a:lnTo>
                  <a:lnTo>
                    <a:pt x="1212" y="214"/>
                  </a:lnTo>
                  <a:lnTo>
                    <a:pt x="1213" y="213"/>
                  </a:lnTo>
                  <a:lnTo>
                    <a:pt x="1213" y="211"/>
                  </a:lnTo>
                  <a:lnTo>
                    <a:pt x="1215" y="207"/>
                  </a:lnTo>
                  <a:lnTo>
                    <a:pt x="1215" y="207"/>
                  </a:lnTo>
                  <a:lnTo>
                    <a:pt x="1217" y="207"/>
                  </a:lnTo>
                  <a:lnTo>
                    <a:pt x="1217" y="205"/>
                  </a:lnTo>
                  <a:lnTo>
                    <a:pt x="1215" y="205"/>
                  </a:lnTo>
                  <a:lnTo>
                    <a:pt x="1215" y="204"/>
                  </a:lnTo>
                  <a:lnTo>
                    <a:pt x="1215" y="204"/>
                  </a:lnTo>
                  <a:lnTo>
                    <a:pt x="1215" y="202"/>
                  </a:lnTo>
                  <a:lnTo>
                    <a:pt x="1213" y="202"/>
                  </a:lnTo>
                  <a:lnTo>
                    <a:pt x="1213" y="200"/>
                  </a:lnTo>
                  <a:lnTo>
                    <a:pt x="1212" y="200"/>
                  </a:lnTo>
                  <a:lnTo>
                    <a:pt x="1210" y="200"/>
                  </a:lnTo>
                  <a:lnTo>
                    <a:pt x="1210" y="202"/>
                  </a:lnTo>
                  <a:lnTo>
                    <a:pt x="1208" y="202"/>
                  </a:lnTo>
                  <a:lnTo>
                    <a:pt x="1208" y="202"/>
                  </a:lnTo>
                  <a:lnTo>
                    <a:pt x="1206" y="200"/>
                  </a:lnTo>
                  <a:lnTo>
                    <a:pt x="1206" y="200"/>
                  </a:lnTo>
                  <a:lnTo>
                    <a:pt x="1206" y="200"/>
                  </a:lnTo>
                  <a:lnTo>
                    <a:pt x="1206" y="198"/>
                  </a:lnTo>
                  <a:lnTo>
                    <a:pt x="1208" y="198"/>
                  </a:lnTo>
                  <a:lnTo>
                    <a:pt x="1206" y="196"/>
                  </a:lnTo>
                  <a:lnTo>
                    <a:pt x="1206" y="196"/>
                  </a:lnTo>
                  <a:lnTo>
                    <a:pt x="1204" y="196"/>
                  </a:lnTo>
                  <a:lnTo>
                    <a:pt x="1203" y="195"/>
                  </a:lnTo>
                  <a:lnTo>
                    <a:pt x="1203" y="195"/>
                  </a:lnTo>
                  <a:lnTo>
                    <a:pt x="1201" y="193"/>
                  </a:lnTo>
                  <a:lnTo>
                    <a:pt x="1203" y="191"/>
                  </a:lnTo>
                  <a:lnTo>
                    <a:pt x="1203" y="191"/>
                  </a:lnTo>
                  <a:lnTo>
                    <a:pt x="1201" y="187"/>
                  </a:lnTo>
                  <a:lnTo>
                    <a:pt x="1199" y="186"/>
                  </a:lnTo>
                  <a:lnTo>
                    <a:pt x="1199" y="186"/>
                  </a:lnTo>
                  <a:lnTo>
                    <a:pt x="1199" y="184"/>
                  </a:lnTo>
                  <a:lnTo>
                    <a:pt x="1199" y="182"/>
                  </a:lnTo>
                  <a:lnTo>
                    <a:pt x="1199" y="182"/>
                  </a:lnTo>
                  <a:lnTo>
                    <a:pt x="1199" y="180"/>
                  </a:lnTo>
                  <a:lnTo>
                    <a:pt x="1199" y="180"/>
                  </a:lnTo>
                  <a:lnTo>
                    <a:pt x="1199" y="178"/>
                  </a:lnTo>
                  <a:lnTo>
                    <a:pt x="1199" y="178"/>
                  </a:lnTo>
                  <a:lnTo>
                    <a:pt x="1197" y="177"/>
                  </a:lnTo>
                  <a:lnTo>
                    <a:pt x="1195" y="177"/>
                  </a:lnTo>
                  <a:lnTo>
                    <a:pt x="1195" y="177"/>
                  </a:lnTo>
                  <a:lnTo>
                    <a:pt x="1195" y="175"/>
                  </a:lnTo>
                  <a:lnTo>
                    <a:pt x="1194" y="173"/>
                  </a:lnTo>
                  <a:lnTo>
                    <a:pt x="1192" y="173"/>
                  </a:lnTo>
                  <a:lnTo>
                    <a:pt x="1192" y="173"/>
                  </a:lnTo>
                  <a:lnTo>
                    <a:pt x="1190" y="169"/>
                  </a:lnTo>
                  <a:lnTo>
                    <a:pt x="1190" y="169"/>
                  </a:lnTo>
                  <a:lnTo>
                    <a:pt x="1188" y="164"/>
                  </a:lnTo>
                  <a:lnTo>
                    <a:pt x="1186" y="164"/>
                  </a:lnTo>
                  <a:lnTo>
                    <a:pt x="1186" y="164"/>
                  </a:lnTo>
                  <a:lnTo>
                    <a:pt x="1197" y="164"/>
                  </a:lnTo>
                  <a:lnTo>
                    <a:pt x="1199" y="164"/>
                  </a:lnTo>
                  <a:lnTo>
                    <a:pt x="1199" y="164"/>
                  </a:lnTo>
                  <a:lnTo>
                    <a:pt x="1201" y="164"/>
                  </a:lnTo>
                  <a:lnTo>
                    <a:pt x="1203" y="164"/>
                  </a:lnTo>
                  <a:lnTo>
                    <a:pt x="1203" y="164"/>
                  </a:lnTo>
                  <a:lnTo>
                    <a:pt x="1204" y="164"/>
                  </a:lnTo>
                  <a:lnTo>
                    <a:pt x="1206" y="164"/>
                  </a:lnTo>
                  <a:lnTo>
                    <a:pt x="1213" y="164"/>
                  </a:lnTo>
                  <a:lnTo>
                    <a:pt x="1213" y="162"/>
                  </a:lnTo>
                  <a:lnTo>
                    <a:pt x="1215" y="162"/>
                  </a:lnTo>
                  <a:lnTo>
                    <a:pt x="1215" y="160"/>
                  </a:lnTo>
                  <a:lnTo>
                    <a:pt x="1213" y="160"/>
                  </a:lnTo>
                  <a:lnTo>
                    <a:pt x="1213" y="160"/>
                  </a:lnTo>
                  <a:lnTo>
                    <a:pt x="1215" y="158"/>
                  </a:lnTo>
                  <a:lnTo>
                    <a:pt x="1215" y="158"/>
                  </a:lnTo>
                  <a:lnTo>
                    <a:pt x="1215" y="158"/>
                  </a:lnTo>
                  <a:lnTo>
                    <a:pt x="1215" y="157"/>
                  </a:lnTo>
                  <a:lnTo>
                    <a:pt x="1215" y="157"/>
                  </a:lnTo>
                  <a:lnTo>
                    <a:pt x="1215" y="155"/>
                  </a:lnTo>
                  <a:lnTo>
                    <a:pt x="1215" y="155"/>
                  </a:lnTo>
                  <a:lnTo>
                    <a:pt x="1215" y="155"/>
                  </a:lnTo>
                  <a:lnTo>
                    <a:pt x="1217" y="155"/>
                  </a:lnTo>
                  <a:lnTo>
                    <a:pt x="1217" y="153"/>
                  </a:lnTo>
                  <a:lnTo>
                    <a:pt x="1219" y="151"/>
                  </a:lnTo>
                  <a:lnTo>
                    <a:pt x="1219" y="151"/>
                  </a:lnTo>
                  <a:lnTo>
                    <a:pt x="1219" y="149"/>
                  </a:lnTo>
                  <a:lnTo>
                    <a:pt x="1219" y="149"/>
                  </a:lnTo>
                  <a:lnTo>
                    <a:pt x="1219" y="149"/>
                  </a:lnTo>
                  <a:lnTo>
                    <a:pt x="1219" y="149"/>
                  </a:lnTo>
                  <a:lnTo>
                    <a:pt x="1219" y="148"/>
                  </a:lnTo>
                  <a:lnTo>
                    <a:pt x="1219" y="148"/>
                  </a:lnTo>
                  <a:lnTo>
                    <a:pt x="1219" y="148"/>
                  </a:lnTo>
                  <a:lnTo>
                    <a:pt x="1219" y="148"/>
                  </a:lnTo>
                  <a:lnTo>
                    <a:pt x="1221" y="146"/>
                  </a:lnTo>
                  <a:lnTo>
                    <a:pt x="1221" y="146"/>
                  </a:lnTo>
                  <a:lnTo>
                    <a:pt x="1221" y="144"/>
                  </a:lnTo>
                  <a:lnTo>
                    <a:pt x="1221" y="144"/>
                  </a:lnTo>
                  <a:lnTo>
                    <a:pt x="1221" y="142"/>
                  </a:lnTo>
                  <a:lnTo>
                    <a:pt x="1219" y="139"/>
                  </a:lnTo>
                  <a:lnTo>
                    <a:pt x="1217" y="137"/>
                  </a:lnTo>
                  <a:lnTo>
                    <a:pt x="1217" y="137"/>
                  </a:lnTo>
                  <a:lnTo>
                    <a:pt x="1217" y="135"/>
                  </a:lnTo>
                  <a:lnTo>
                    <a:pt x="1215" y="135"/>
                  </a:lnTo>
                  <a:lnTo>
                    <a:pt x="1215" y="135"/>
                  </a:lnTo>
                  <a:lnTo>
                    <a:pt x="1213" y="135"/>
                  </a:lnTo>
                  <a:lnTo>
                    <a:pt x="1213" y="135"/>
                  </a:lnTo>
                  <a:lnTo>
                    <a:pt x="1213" y="131"/>
                  </a:lnTo>
                  <a:lnTo>
                    <a:pt x="1213" y="131"/>
                  </a:lnTo>
                  <a:lnTo>
                    <a:pt x="1213" y="130"/>
                  </a:lnTo>
                  <a:lnTo>
                    <a:pt x="1213" y="130"/>
                  </a:lnTo>
                  <a:lnTo>
                    <a:pt x="1213" y="128"/>
                  </a:lnTo>
                  <a:lnTo>
                    <a:pt x="1215" y="128"/>
                  </a:lnTo>
                  <a:lnTo>
                    <a:pt x="1217" y="126"/>
                  </a:lnTo>
                  <a:lnTo>
                    <a:pt x="1217" y="126"/>
                  </a:lnTo>
                  <a:lnTo>
                    <a:pt x="1219" y="126"/>
                  </a:lnTo>
                  <a:lnTo>
                    <a:pt x="1219" y="126"/>
                  </a:lnTo>
                  <a:lnTo>
                    <a:pt x="1221" y="126"/>
                  </a:lnTo>
                  <a:lnTo>
                    <a:pt x="1221" y="126"/>
                  </a:lnTo>
                  <a:lnTo>
                    <a:pt x="1221" y="126"/>
                  </a:lnTo>
                  <a:lnTo>
                    <a:pt x="1221" y="124"/>
                  </a:lnTo>
                  <a:lnTo>
                    <a:pt x="1221" y="124"/>
                  </a:lnTo>
                  <a:lnTo>
                    <a:pt x="1221" y="124"/>
                  </a:lnTo>
                  <a:lnTo>
                    <a:pt x="1222" y="124"/>
                  </a:lnTo>
                  <a:lnTo>
                    <a:pt x="1224" y="122"/>
                  </a:lnTo>
                  <a:lnTo>
                    <a:pt x="1224" y="121"/>
                  </a:lnTo>
                  <a:lnTo>
                    <a:pt x="1226" y="121"/>
                  </a:lnTo>
                  <a:lnTo>
                    <a:pt x="1224" y="119"/>
                  </a:lnTo>
                  <a:lnTo>
                    <a:pt x="1222" y="117"/>
                  </a:lnTo>
                  <a:lnTo>
                    <a:pt x="1222" y="113"/>
                  </a:lnTo>
                  <a:lnTo>
                    <a:pt x="1222" y="112"/>
                  </a:lnTo>
                  <a:lnTo>
                    <a:pt x="1224" y="110"/>
                  </a:lnTo>
                  <a:lnTo>
                    <a:pt x="1224" y="110"/>
                  </a:lnTo>
                  <a:lnTo>
                    <a:pt x="1224" y="108"/>
                  </a:lnTo>
                  <a:lnTo>
                    <a:pt x="1224" y="108"/>
                  </a:lnTo>
                  <a:lnTo>
                    <a:pt x="1222" y="106"/>
                  </a:lnTo>
                  <a:lnTo>
                    <a:pt x="1222" y="106"/>
                  </a:lnTo>
                  <a:lnTo>
                    <a:pt x="1222" y="104"/>
                  </a:lnTo>
                  <a:lnTo>
                    <a:pt x="1222" y="104"/>
                  </a:lnTo>
                  <a:lnTo>
                    <a:pt x="1224" y="103"/>
                  </a:lnTo>
                  <a:lnTo>
                    <a:pt x="1224" y="101"/>
                  </a:lnTo>
                  <a:lnTo>
                    <a:pt x="1224" y="101"/>
                  </a:lnTo>
                  <a:lnTo>
                    <a:pt x="1224" y="99"/>
                  </a:lnTo>
                  <a:lnTo>
                    <a:pt x="1224" y="97"/>
                  </a:lnTo>
                  <a:lnTo>
                    <a:pt x="1222" y="93"/>
                  </a:lnTo>
                  <a:lnTo>
                    <a:pt x="1222" y="93"/>
                  </a:lnTo>
                  <a:lnTo>
                    <a:pt x="1222" y="92"/>
                  </a:lnTo>
                  <a:lnTo>
                    <a:pt x="1222" y="92"/>
                  </a:lnTo>
                  <a:lnTo>
                    <a:pt x="1222" y="92"/>
                  </a:lnTo>
                  <a:lnTo>
                    <a:pt x="1222" y="90"/>
                  </a:lnTo>
                  <a:lnTo>
                    <a:pt x="1222" y="90"/>
                  </a:lnTo>
                  <a:lnTo>
                    <a:pt x="1222" y="90"/>
                  </a:lnTo>
                  <a:lnTo>
                    <a:pt x="1222" y="88"/>
                  </a:lnTo>
                  <a:lnTo>
                    <a:pt x="1224" y="88"/>
                  </a:lnTo>
                  <a:lnTo>
                    <a:pt x="1224" y="86"/>
                  </a:lnTo>
                  <a:lnTo>
                    <a:pt x="1224" y="86"/>
                  </a:lnTo>
                  <a:lnTo>
                    <a:pt x="1224" y="86"/>
                  </a:lnTo>
                  <a:lnTo>
                    <a:pt x="1222" y="86"/>
                  </a:lnTo>
                  <a:lnTo>
                    <a:pt x="1222" y="84"/>
                  </a:lnTo>
                  <a:lnTo>
                    <a:pt x="1222" y="83"/>
                  </a:lnTo>
                  <a:lnTo>
                    <a:pt x="1221" y="81"/>
                  </a:lnTo>
                  <a:lnTo>
                    <a:pt x="1221" y="79"/>
                  </a:lnTo>
                  <a:lnTo>
                    <a:pt x="1219" y="77"/>
                  </a:lnTo>
                  <a:lnTo>
                    <a:pt x="1219" y="77"/>
                  </a:lnTo>
                  <a:lnTo>
                    <a:pt x="1217" y="75"/>
                  </a:lnTo>
                  <a:lnTo>
                    <a:pt x="1219" y="75"/>
                  </a:lnTo>
                  <a:lnTo>
                    <a:pt x="1219" y="74"/>
                  </a:lnTo>
                  <a:lnTo>
                    <a:pt x="1219" y="74"/>
                  </a:lnTo>
                  <a:lnTo>
                    <a:pt x="1219" y="74"/>
                  </a:lnTo>
                  <a:lnTo>
                    <a:pt x="1222" y="74"/>
                  </a:lnTo>
                  <a:lnTo>
                    <a:pt x="1224" y="74"/>
                  </a:lnTo>
                  <a:lnTo>
                    <a:pt x="1224" y="74"/>
                  </a:lnTo>
                  <a:lnTo>
                    <a:pt x="1226" y="70"/>
                  </a:lnTo>
                  <a:lnTo>
                    <a:pt x="1228" y="68"/>
                  </a:lnTo>
                  <a:lnTo>
                    <a:pt x="1228" y="68"/>
                  </a:lnTo>
                  <a:lnTo>
                    <a:pt x="1228" y="66"/>
                  </a:lnTo>
                  <a:lnTo>
                    <a:pt x="1228" y="66"/>
                  </a:lnTo>
                  <a:lnTo>
                    <a:pt x="1230" y="65"/>
                  </a:lnTo>
                  <a:lnTo>
                    <a:pt x="1230" y="65"/>
                  </a:lnTo>
                  <a:lnTo>
                    <a:pt x="1230" y="63"/>
                  </a:lnTo>
                  <a:lnTo>
                    <a:pt x="1231" y="61"/>
                  </a:lnTo>
                  <a:lnTo>
                    <a:pt x="1233" y="59"/>
                  </a:lnTo>
                  <a:lnTo>
                    <a:pt x="1233" y="59"/>
                  </a:lnTo>
                  <a:lnTo>
                    <a:pt x="1237" y="59"/>
                  </a:lnTo>
                  <a:lnTo>
                    <a:pt x="1237" y="59"/>
                  </a:lnTo>
                  <a:lnTo>
                    <a:pt x="1240" y="57"/>
                  </a:lnTo>
                  <a:lnTo>
                    <a:pt x="1242" y="57"/>
                  </a:lnTo>
                  <a:lnTo>
                    <a:pt x="1244" y="56"/>
                  </a:lnTo>
                  <a:lnTo>
                    <a:pt x="1244" y="52"/>
                  </a:lnTo>
                  <a:lnTo>
                    <a:pt x="1246" y="52"/>
                  </a:lnTo>
                  <a:lnTo>
                    <a:pt x="1246" y="52"/>
                  </a:lnTo>
                  <a:lnTo>
                    <a:pt x="1246" y="52"/>
                  </a:lnTo>
                  <a:lnTo>
                    <a:pt x="1246" y="52"/>
                  </a:lnTo>
                  <a:lnTo>
                    <a:pt x="1246" y="52"/>
                  </a:lnTo>
                  <a:lnTo>
                    <a:pt x="1246" y="52"/>
                  </a:lnTo>
                  <a:lnTo>
                    <a:pt x="1246" y="50"/>
                  </a:lnTo>
                  <a:lnTo>
                    <a:pt x="1246" y="50"/>
                  </a:lnTo>
                  <a:lnTo>
                    <a:pt x="1248" y="50"/>
                  </a:lnTo>
                  <a:lnTo>
                    <a:pt x="1250" y="50"/>
                  </a:lnTo>
                  <a:lnTo>
                    <a:pt x="1250" y="50"/>
                  </a:lnTo>
                  <a:lnTo>
                    <a:pt x="1251" y="47"/>
                  </a:lnTo>
                  <a:lnTo>
                    <a:pt x="1251" y="47"/>
                  </a:lnTo>
                  <a:lnTo>
                    <a:pt x="1251" y="45"/>
                  </a:lnTo>
                  <a:lnTo>
                    <a:pt x="1251" y="45"/>
                  </a:lnTo>
                  <a:lnTo>
                    <a:pt x="1251" y="45"/>
                  </a:lnTo>
                  <a:lnTo>
                    <a:pt x="1253" y="43"/>
                  </a:lnTo>
                  <a:lnTo>
                    <a:pt x="1255" y="39"/>
                  </a:lnTo>
                  <a:lnTo>
                    <a:pt x="1255" y="3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09" name="Freeform 308"/>
            <p:cNvSpPr>
              <a:spLocks/>
            </p:cNvSpPr>
            <p:nvPr/>
          </p:nvSpPr>
          <p:spPr bwMode="auto">
            <a:xfrm>
              <a:off x="7991475" y="3378201"/>
              <a:ext cx="796925" cy="750888"/>
            </a:xfrm>
            <a:custGeom>
              <a:avLst/>
              <a:gdLst>
                <a:gd name="T0" fmla="*/ 489 w 502"/>
                <a:gd name="T1" fmla="*/ 312 h 473"/>
                <a:gd name="T2" fmla="*/ 478 w 502"/>
                <a:gd name="T3" fmla="*/ 285 h 473"/>
                <a:gd name="T4" fmla="*/ 471 w 502"/>
                <a:gd name="T5" fmla="*/ 265 h 473"/>
                <a:gd name="T6" fmla="*/ 475 w 502"/>
                <a:gd name="T7" fmla="*/ 251 h 473"/>
                <a:gd name="T8" fmla="*/ 475 w 502"/>
                <a:gd name="T9" fmla="*/ 229 h 473"/>
                <a:gd name="T10" fmla="*/ 464 w 502"/>
                <a:gd name="T11" fmla="*/ 222 h 473"/>
                <a:gd name="T12" fmla="*/ 489 w 502"/>
                <a:gd name="T13" fmla="*/ 182 h 473"/>
                <a:gd name="T14" fmla="*/ 489 w 502"/>
                <a:gd name="T15" fmla="*/ 146 h 473"/>
                <a:gd name="T16" fmla="*/ 471 w 502"/>
                <a:gd name="T17" fmla="*/ 90 h 473"/>
                <a:gd name="T18" fmla="*/ 467 w 502"/>
                <a:gd name="T19" fmla="*/ 59 h 473"/>
                <a:gd name="T20" fmla="*/ 447 w 502"/>
                <a:gd name="T21" fmla="*/ 41 h 473"/>
                <a:gd name="T22" fmla="*/ 359 w 502"/>
                <a:gd name="T23" fmla="*/ 38 h 473"/>
                <a:gd name="T24" fmla="*/ 229 w 502"/>
                <a:gd name="T25" fmla="*/ 36 h 473"/>
                <a:gd name="T26" fmla="*/ 218 w 502"/>
                <a:gd name="T27" fmla="*/ 12 h 473"/>
                <a:gd name="T28" fmla="*/ 229 w 502"/>
                <a:gd name="T29" fmla="*/ 10 h 473"/>
                <a:gd name="T30" fmla="*/ 180 w 502"/>
                <a:gd name="T31" fmla="*/ 3 h 473"/>
                <a:gd name="T32" fmla="*/ 108 w 502"/>
                <a:gd name="T33" fmla="*/ 39 h 473"/>
                <a:gd name="T34" fmla="*/ 104 w 502"/>
                <a:gd name="T35" fmla="*/ 47 h 473"/>
                <a:gd name="T36" fmla="*/ 12 w 502"/>
                <a:gd name="T37" fmla="*/ 77 h 473"/>
                <a:gd name="T38" fmla="*/ 10 w 502"/>
                <a:gd name="T39" fmla="*/ 84 h 473"/>
                <a:gd name="T40" fmla="*/ 16 w 502"/>
                <a:gd name="T41" fmla="*/ 79 h 473"/>
                <a:gd name="T42" fmla="*/ 25 w 502"/>
                <a:gd name="T43" fmla="*/ 88 h 473"/>
                <a:gd name="T44" fmla="*/ 21 w 502"/>
                <a:gd name="T45" fmla="*/ 101 h 473"/>
                <a:gd name="T46" fmla="*/ 9 w 502"/>
                <a:gd name="T47" fmla="*/ 95 h 473"/>
                <a:gd name="T48" fmla="*/ 14 w 502"/>
                <a:gd name="T49" fmla="*/ 131 h 473"/>
                <a:gd name="T50" fmla="*/ 1 w 502"/>
                <a:gd name="T51" fmla="*/ 159 h 473"/>
                <a:gd name="T52" fmla="*/ 25 w 502"/>
                <a:gd name="T53" fmla="*/ 189 h 473"/>
                <a:gd name="T54" fmla="*/ 30 w 502"/>
                <a:gd name="T55" fmla="*/ 222 h 473"/>
                <a:gd name="T56" fmla="*/ 25 w 502"/>
                <a:gd name="T57" fmla="*/ 254 h 473"/>
                <a:gd name="T58" fmla="*/ 41 w 502"/>
                <a:gd name="T59" fmla="*/ 280 h 473"/>
                <a:gd name="T60" fmla="*/ 43 w 502"/>
                <a:gd name="T61" fmla="*/ 308 h 473"/>
                <a:gd name="T62" fmla="*/ 45 w 502"/>
                <a:gd name="T63" fmla="*/ 321 h 473"/>
                <a:gd name="T64" fmla="*/ 52 w 502"/>
                <a:gd name="T65" fmla="*/ 316 h 473"/>
                <a:gd name="T66" fmla="*/ 63 w 502"/>
                <a:gd name="T67" fmla="*/ 336 h 473"/>
                <a:gd name="T68" fmla="*/ 94 w 502"/>
                <a:gd name="T69" fmla="*/ 343 h 473"/>
                <a:gd name="T70" fmla="*/ 110 w 502"/>
                <a:gd name="T71" fmla="*/ 345 h 473"/>
                <a:gd name="T72" fmla="*/ 106 w 502"/>
                <a:gd name="T73" fmla="*/ 359 h 473"/>
                <a:gd name="T74" fmla="*/ 112 w 502"/>
                <a:gd name="T75" fmla="*/ 368 h 473"/>
                <a:gd name="T76" fmla="*/ 133 w 502"/>
                <a:gd name="T77" fmla="*/ 383 h 473"/>
                <a:gd name="T78" fmla="*/ 144 w 502"/>
                <a:gd name="T79" fmla="*/ 377 h 473"/>
                <a:gd name="T80" fmla="*/ 151 w 502"/>
                <a:gd name="T81" fmla="*/ 366 h 473"/>
                <a:gd name="T82" fmla="*/ 162 w 502"/>
                <a:gd name="T83" fmla="*/ 373 h 473"/>
                <a:gd name="T84" fmla="*/ 180 w 502"/>
                <a:gd name="T85" fmla="*/ 373 h 473"/>
                <a:gd name="T86" fmla="*/ 178 w 502"/>
                <a:gd name="T87" fmla="*/ 388 h 473"/>
                <a:gd name="T88" fmla="*/ 195 w 502"/>
                <a:gd name="T89" fmla="*/ 395 h 473"/>
                <a:gd name="T90" fmla="*/ 207 w 502"/>
                <a:gd name="T91" fmla="*/ 401 h 473"/>
                <a:gd name="T92" fmla="*/ 224 w 502"/>
                <a:gd name="T93" fmla="*/ 413 h 473"/>
                <a:gd name="T94" fmla="*/ 236 w 502"/>
                <a:gd name="T95" fmla="*/ 433 h 473"/>
                <a:gd name="T96" fmla="*/ 254 w 502"/>
                <a:gd name="T97" fmla="*/ 439 h 473"/>
                <a:gd name="T98" fmla="*/ 267 w 502"/>
                <a:gd name="T99" fmla="*/ 426 h 473"/>
                <a:gd name="T100" fmla="*/ 283 w 502"/>
                <a:gd name="T101" fmla="*/ 442 h 473"/>
                <a:gd name="T102" fmla="*/ 281 w 502"/>
                <a:gd name="T103" fmla="*/ 457 h 473"/>
                <a:gd name="T104" fmla="*/ 301 w 502"/>
                <a:gd name="T105" fmla="*/ 449 h 473"/>
                <a:gd name="T106" fmla="*/ 325 w 502"/>
                <a:gd name="T107" fmla="*/ 442 h 473"/>
                <a:gd name="T108" fmla="*/ 348 w 502"/>
                <a:gd name="T109" fmla="*/ 446 h 473"/>
                <a:gd name="T110" fmla="*/ 370 w 502"/>
                <a:gd name="T111" fmla="*/ 440 h 473"/>
                <a:gd name="T112" fmla="*/ 393 w 502"/>
                <a:gd name="T113" fmla="*/ 449 h 473"/>
                <a:gd name="T114" fmla="*/ 420 w 502"/>
                <a:gd name="T115" fmla="*/ 466 h 473"/>
                <a:gd name="T116" fmla="*/ 437 w 502"/>
                <a:gd name="T117" fmla="*/ 469 h 473"/>
                <a:gd name="T118" fmla="*/ 431 w 502"/>
                <a:gd name="T119" fmla="*/ 444 h 473"/>
                <a:gd name="T120" fmla="*/ 442 w 502"/>
                <a:gd name="T121" fmla="*/ 411 h 473"/>
                <a:gd name="T122" fmla="*/ 480 w 502"/>
                <a:gd name="T123" fmla="*/ 366 h 473"/>
                <a:gd name="T124" fmla="*/ 498 w 502"/>
                <a:gd name="T125" fmla="*/ 339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2" h="473">
                  <a:moveTo>
                    <a:pt x="494" y="330"/>
                  </a:moveTo>
                  <a:lnTo>
                    <a:pt x="496" y="330"/>
                  </a:lnTo>
                  <a:lnTo>
                    <a:pt x="496" y="330"/>
                  </a:lnTo>
                  <a:lnTo>
                    <a:pt x="498" y="330"/>
                  </a:lnTo>
                  <a:lnTo>
                    <a:pt x="500" y="330"/>
                  </a:lnTo>
                  <a:lnTo>
                    <a:pt x="502" y="330"/>
                  </a:lnTo>
                  <a:lnTo>
                    <a:pt x="502" y="328"/>
                  </a:lnTo>
                  <a:lnTo>
                    <a:pt x="502" y="327"/>
                  </a:lnTo>
                  <a:lnTo>
                    <a:pt x="496" y="325"/>
                  </a:lnTo>
                  <a:lnTo>
                    <a:pt x="494" y="321"/>
                  </a:lnTo>
                  <a:lnTo>
                    <a:pt x="493" y="321"/>
                  </a:lnTo>
                  <a:lnTo>
                    <a:pt x="493" y="319"/>
                  </a:lnTo>
                  <a:lnTo>
                    <a:pt x="493" y="319"/>
                  </a:lnTo>
                  <a:lnTo>
                    <a:pt x="493" y="317"/>
                  </a:lnTo>
                  <a:lnTo>
                    <a:pt x="493" y="317"/>
                  </a:lnTo>
                  <a:lnTo>
                    <a:pt x="491" y="317"/>
                  </a:lnTo>
                  <a:lnTo>
                    <a:pt x="491" y="317"/>
                  </a:lnTo>
                  <a:lnTo>
                    <a:pt x="491" y="316"/>
                  </a:lnTo>
                  <a:lnTo>
                    <a:pt x="491" y="316"/>
                  </a:lnTo>
                  <a:lnTo>
                    <a:pt x="491" y="316"/>
                  </a:lnTo>
                  <a:lnTo>
                    <a:pt x="489" y="312"/>
                  </a:lnTo>
                  <a:lnTo>
                    <a:pt x="489" y="310"/>
                  </a:lnTo>
                  <a:lnTo>
                    <a:pt x="489" y="308"/>
                  </a:lnTo>
                  <a:lnTo>
                    <a:pt x="487" y="307"/>
                  </a:lnTo>
                  <a:lnTo>
                    <a:pt x="487" y="307"/>
                  </a:lnTo>
                  <a:lnTo>
                    <a:pt x="489" y="307"/>
                  </a:lnTo>
                  <a:lnTo>
                    <a:pt x="487" y="305"/>
                  </a:lnTo>
                  <a:lnTo>
                    <a:pt x="485" y="303"/>
                  </a:lnTo>
                  <a:lnTo>
                    <a:pt x="484" y="301"/>
                  </a:lnTo>
                  <a:lnTo>
                    <a:pt x="482" y="299"/>
                  </a:lnTo>
                  <a:lnTo>
                    <a:pt x="478" y="294"/>
                  </a:lnTo>
                  <a:lnTo>
                    <a:pt x="478" y="294"/>
                  </a:lnTo>
                  <a:lnTo>
                    <a:pt x="476" y="294"/>
                  </a:lnTo>
                  <a:lnTo>
                    <a:pt x="476" y="292"/>
                  </a:lnTo>
                  <a:lnTo>
                    <a:pt x="476" y="290"/>
                  </a:lnTo>
                  <a:lnTo>
                    <a:pt x="476" y="290"/>
                  </a:lnTo>
                  <a:lnTo>
                    <a:pt x="476" y="289"/>
                  </a:lnTo>
                  <a:lnTo>
                    <a:pt x="478" y="289"/>
                  </a:lnTo>
                  <a:lnTo>
                    <a:pt x="478" y="287"/>
                  </a:lnTo>
                  <a:lnTo>
                    <a:pt x="478" y="287"/>
                  </a:lnTo>
                  <a:lnTo>
                    <a:pt x="478" y="285"/>
                  </a:lnTo>
                  <a:lnTo>
                    <a:pt x="478" y="285"/>
                  </a:lnTo>
                  <a:lnTo>
                    <a:pt x="480" y="285"/>
                  </a:lnTo>
                  <a:lnTo>
                    <a:pt x="480" y="283"/>
                  </a:lnTo>
                  <a:lnTo>
                    <a:pt x="476" y="281"/>
                  </a:lnTo>
                  <a:lnTo>
                    <a:pt x="476" y="280"/>
                  </a:lnTo>
                  <a:lnTo>
                    <a:pt x="478" y="280"/>
                  </a:lnTo>
                  <a:lnTo>
                    <a:pt x="476" y="278"/>
                  </a:lnTo>
                  <a:lnTo>
                    <a:pt x="476" y="278"/>
                  </a:lnTo>
                  <a:lnTo>
                    <a:pt x="475" y="278"/>
                  </a:lnTo>
                  <a:lnTo>
                    <a:pt x="475" y="276"/>
                  </a:lnTo>
                  <a:lnTo>
                    <a:pt x="475" y="276"/>
                  </a:lnTo>
                  <a:lnTo>
                    <a:pt x="475" y="274"/>
                  </a:lnTo>
                  <a:lnTo>
                    <a:pt x="475" y="274"/>
                  </a:lnTo>
                  <a:lnTo>
                    <a:pt x="473" y="274"/>
                  </a:lnTo>
                  <a:lnTo>
                    <a:pt x="473" y="272"/>
                  </a:lnTo>
                  <a:lnTo>
                    <a:pt x="473" y="272"/>
                  </a:lnTo>
                  <a:lnTo>
                    <a:pt x="473" y="272"/>
                  </a:lnTo>
                  <a:lnTo>
                    <a:pt x="473" y="271"/>
                  </a:lnTo>
                  <a:lnTo>
                    <a:pt x="471" y="271"/>
                  </a:lnTo>
                  <a:lnTo>
                    <a:pt x="471" y="269"/>
                  </a:lnTo>
                  <a:lnTo>
                    <a:pt x="473" y="267"/>
                  </a:lnTo>
                  <a:lnTo>
                    <a:pt x="471" y="265"/>
                  </a:lnTo>
                  <a:lnTo>
                    <a:pt x="471" y="265"/>
                  </a:lnTo>
                  <a:lnTo>
                    <a:pt x="471" y="265"/>
                  </a:lnTo>
                  <a:lnTo>
                    <a:pt x="471" y="265"/>
                  </a:lnTo>
                  <a:lnTo>
                    <a:pt x="473" y="263"/>
                  </a:lnTo>
                  <a:lnTo>
                    <a:pt x="473" y="263"/>
                  </a:lnTo>
                  <a:lnTo>
                    <a:pt x="473" y="263"/>
                  </a:lnTo>
                  <a:lnTo>
                    <a:pt x="473" y="262"/>
                  </a:lnTo>
                  <a:lnTo>
                    <a:pt x="473" y="262"/>
                  </a:lnTo>
                  <a:lnTo>
                    <a:pt x="473" y="262"/>
                  </a:lnTo>
                  <a:lnTo>
                    <a:pt x="473" y="262"/>
                  </a:lnTo>
                  <a:lnTo>
                    <a:pt x="473" y="262"/>
                  </a:lnTo>
                  <a:lnTo>
                    <a:pt x="473" y="260"/>
                  </a:lnTo>
                  <a:lnTo>
                    <a:pt x="473" y="260"/>
                  </a:lnTo>
                  <a:lnTo>
                    <a:pt x="473" y="258"/>
                  </a:lnTo>
                  <a:lnTo>
                    <a:pt x="473" y="258"/>
                  </a:lnTo>
                  <a:lnTo>
                    <a:pt x="473" y="256"/>
                  </a:lnTo>
                  <a:lnTo>
                    <a:pt x="473" y="256"/>
                  </a:lnTo>
                  <a:lnTo>
                    <a:pt x="475" y="254"/>
                  </a:lnTo>
                  <a:lnTo>
                    <a:pt x="476" y="254"/>
                  </a:lnTo>
                  <a:lnTo>
                    <a:pt x="476" y="252"/>
                  </a:lnTo>
                  <a:lnTo>
                    <a:pt x="475" y="251"/>
                  </a:lnTo>
                  <a:lnTo>
                    <a:pt x="475" y="249"/>
                  </a:lnTo>
                  <a:lnTo>
                    <a:pt x="475" y="249"/>
                  </a:lnTo>
                  <a:lnTo>
                    <a:pt x="475" y="247"/>
                  </a:lnTo>
                  <a:lnTo>
                    <a:pt x="476" y="247"/>
                  </a:lnTo>
                  <a:lnTo>
                    <a:pt x="476" y="247"/>
                  </a:lnTo>
                  <a:lnTo>
                    <a:pt x="476" y="247"/>
                  </a:lnTo>
                  <a:lnTo>
                    <a:pt x="476" y="247"/>
                  </a:lnTo>
                  <a:lnTo>
                    <a:pt x="475" y="247"/>
                  </a:lnTo>
                  <a:lnTo>
                    <a:pt x="476" y="245"/>
                  </a:lnTo>
                  <a:lnTo>
                    <a:pt x="476" y="243"/>
                  </a:lnTo>
                  <a:lnTo>
                    <a:pt x="476" y="242"/>
                  </a:lnTo>
                  <a:lnTo>
                    <a:pt x="476" y="238"/>
                  </a:lnTo>
                  <a:lnTo>
                    <a:pt x="478" y="238"/>
                  </a:lnTo>
                  <a:lnTo>
                    <a:pt x="478" y="238"/>
                  </a:lnTo>
                  <a:lnTo>
                    <a:pt x="478" y="236"/>
                  </a:lnTo>
                  <a:lnTo>
                    <a:pt x="476" y="233"/>
                  </a:lnTo>
                  <a:lnTo>
                    <a:pt x="476" y="233"/>
                  </a:lnTo>
                  <a:lnTo>
                    <a:pt x="476" y="231"/>
                  </a:lnTo>
                  <a:lnTo>
                    <a:pt x="476" y="231"/>
                  </a:lnTo>
                  <a:lnTo>
                    <a:pt x="476" y="229"/>
                  </a:lnTo>
                  <a:lnTo>
                    <a:pt x="475" y="229"/>
                  </a:lnTo>
                  <a:lnTo>
                    <a:pt x="475" y="229"/>
                  </a:lnTo>
                  <a:lnTo>
                    <a:pt x="475" y="229"/>
                  </a:lnTo>
                  <a:lnTo>
                    <a:pt x="475" y="227"/>
                  </a:lnTo>
                  <a:lnTo>
                    <a:pt x="473" y="227"/>
                  </a:lnTo>
                  <a:lnTo>
                    <a:pt x="471" y="227"/>
                  </a:lnTo>
                  <a:lnTo>
                    <a:pt x="471" y="227"/>
                  </a:lnTo>
                  <a:lnTo>
                    <a:pt x="469" y="224"/>
                  </a:lnTo>
                  <a:lnTo>
                    <a:pt x="469" y="224"/>
                  </a:lnTo>
                  <a:lnTo>
                    <a:pt x="469" y="222"/>
                  </a:lnTo>
                  <a:lnTo>
                    <a:pt x="469" y="222"/>
                  </a:lnTo>
                  <a:lnTo>
                    <a:pt x="467" y="224"/>
                  </a:lnTo>
                  <a:lnTo>
                    <a:pt x="467" y="222"/>
                  </a:lnTo>
                  <a:lnTo>
                    <a:pt x="467" y="222"/>
                  </a:lnTo>
                  <a:lnTo>
                    <a:pt x="467" y="222"/>
                  </a:lnTo>
                  <a:lnTo>
                    <a:pt x="467" y="222"/>
                  </a:lnTo>
                  <a:lnTo>
                    <a:pt x="466" y="222"/>
                  </a:lnTo>
                  <a:lnTo>
                    <a:pt x="466" y="222"/>
                  </a:lnTo>
                  <a:lnTo>
                    <a:pt x="466" y="222"/>
                  </a:lnTo>
                  <a:lnTo>
                    <a:pt x="464" y="222"/>
                  </a:lnTo>
                  <a:lnTo>
                    <a:pt x="464" y="222"/>
                  </a:lnTo>
                  <a:lnTo>
                    <a:pt x="464" y="222"/>
                  </a:lnTo>
                  <a:lnTo>
                    <a:pt x="464" y="220"/>
                  </a:lnTo>
                  <a:lnTo>
                    <a:pt x="464" y="220"/>
                  </a:lnTo>
                  <a:lnTo>
                    <a:pt x="460" y="220"/>
                  </a:lnTo>
                  <a:lnTo>
                    <a:pt x="460" y="218"/>
                  </a:lnTo>
                  <a:lnTo>
                    <a:pt x="458" y="218"/>
                  </a:lnTo>
                  <a:lnTo>
                    <a:pt x="455" y="218"/>
                  </a:lnTo>
                  <a:lnTo>
                    <a:pt x="455" y="216"/>
                  </a:lnTo>
                  <a:lnTo>
                    <a:pt x="455" y="216"/>
                  </a:lnTo>
                  <a:lnTo>
                    <a:pt x="455" y="215"/>
                  </a:lnTo>
                  <a:lnTo>
                    <a:pt x="455" y="215"/>
                  </a:lnTo>
                  <a:lnTo>
                    <a:pt x="453" y="213"/>
                  </a:lnTo>
                  <a:lnTo>
                    <a:pt x="453" y="213"/>
                  </a:lnTo>
                  <a:lnTo>
                    <a:pt x="453" y="213"/>
                  </a:lnTo>
                  <a:lnTo>
                    <a:pt x="455" y="209"/>
                  </a:lnTo>
                  <a:lnTo>
                    <a:pt x="456" y="207"/>
                  </a:lnTo>
                  <a:lnTo>
                    <a:pt x="458" y="204"/>
                  </a:lnTo>
                  <a:lnTo>
                    <a:pt x="464" y="195"/>
                  </a:lnTo>
                  <a:lnTo>
                    <a:pt x="469" y="191"/>
                  </a:lnTo>
                  <a:lnTo>
                    <a:pt x="473" y="189"/>
                  </a:lnTo>
                  <a:lnTo>
                    <a:pt x="482" y="187"/>
                  </a:lnTo>
                  <a:lnTo>
                    <a:pt x="489" y="182"/>
                  </a:lnTo>
                  <a:lnTo>
                    <a:pt x="491" y="180"/>
                  </a:lnTo>
                  <a:lnTo>
                    <a:pt x="491" y="177"/>
                  </a:lnTo>
                  <a:lnTo>
                    <a:pt x="491" y="173"/>
                  </a:lnTo>
                  <a:lnTo>
                    <a:pt x="491" y="164"/>
                  </a:lnTo>
                  <a:lnTo>
                    <a:pt x="491" y="162"/>
                  </a:lnTo>
                  <a:lnTo>
                    <a:pt x="491" y="162"/>
                  </a:lnTo>
                  <a:lnTo>
                    <a:pt x="489" y="162"/>
                  </a:lnTo>
                  <a:lnTo>
                    <a:pt x="489" y="160"/>
                  </a:lnTo>
                  <a:lnTo>
                    <a:pt x="489" y="160"/>
                  </a:lnTo>
                  <a:lnTo>
                    <a:pt x="491" y="159"/>
                  </a:lnTo>
                  <a:lnTo>
                    <a:pt x="491" y="159"/>
                  </a:lnTo>
                  <a:lnTo>
                    <a:pt x="491" y="159"/>
                  </a:lnTo>
                  <a:lnTo>
                    <a:pt x="491" y="157"/>
                  </a:lnTo>
                  <a:lnTo>
                    <a:pt x="491" y="155"/>
                  </a:lnTo>
                  <a:lnTo>
                    <a:pt x="491" y="155"/>
                  </a:lnTo>
                  <a:lnTo>
                    <a:pt x="491" y="153"/>
                  </a:lnTo>
                  <a:lnTo>
                    <a:pt x="489" y="153"/>
                  </a:lnTo>
                  <a:lnTo>
                    <a:pt x="487" y="151"/>
                  </a:lnTo>
                  <a:lnTo>
                    <a:pt x="487" y="150"/>
                  </a:lnTo>
                  <a:lnTo>
                    <a:pt x="487" y="148"/>
                  </a:lnTo>
                  <a:lnTo>
                    <a:pt x="489" y="146"/>
                  </a:lnTo>
                  <a:lnTo>
                    <a:pt x="489" y="146"/>
                  </a:lnTo>
                  <a:lnTo>
                    <a:pt x="489" y="144"/>
                  </a:lnTo>
                  <a:lnTo>
                    <a:pt x="489" y="142"/>
                  </a:lnTo>
                  <a:lnTo>
                    <a:pt x="489" y="140"/>
                  </a:lnTo>
                  <a:lnTo>
                    <a:pt x="487" y="140"/>
                  </a:lnTo>
                  <a:lnTo>
                    <a:pt x="487" y="139"/>
                  </a:lnTo>
                  <a:lnTo>
                    <a:pt x="487" y="139"/>
                  </a:lnTo>
                  <a:lnTo>
                    <a:pt x="485" y="137"/>
                  </a:lnTo>
                  <a:lnTo>
                    <a:pt x="485" y="135"/>
                  </a:lnTo>
                  <a:lnTo>
                    <a:pt x="485" y="135"/>
                  </a:lnTo>
                  <a:lnTo>
                    <a:pt x="484" y="131"/>
                  </a:lnTo>
                  <a:lnTo>
                    <a:pt x="482" y="124"/>
                  </a:lnTo>
                  <a:lnTo>
                    <a:pt x="480" y="122"/>
                  </a:lnTo>
                  <a:lnTo>
                    <a:pt x="478" y="117"/>
                  </a:lnTo>
                  <a:lnTo>
                    <a:pt x="475" y="104"/>
                  </a:lnTo>
                  <a:lnTo>
                    <a:pt x="473" y="97"/>
                  </a:lnTo>
                  <a:lnTo>
                    <a:pt x="473" y="92"/>
                  </a:lnTo>
                  <a:lnTo>
                    <a:pt x="473" y="92"/>
                  </a:lnTo>
                  <a:lnTo>
                    <a:pt x="473" y="92"/>
                  </a:lnTo>
                  <a:lnTo>
                    <a:pt x="471" y="90"/>
                  </a:lnTo>
                  <a:lnTo>
                    <a:pt x="471" y="90"/>
                  </a:lnTo>
                  <a:lnTo>
                    <a:pt x="471" y="84"/>
                  </a:lnTo>
                  <a:lnTo>
                    <a:pt x="471" y="83"/>
                  </a:lnTo>
                  <a:lnTo>
                    <a:pt x="469" y="81"/>
                  </a:lnTo>
                  <a:lnTo>
                    <a:pt x="469" y="79"/>
                  </a:lnTo>
                  <a:lnTo>
                    <a:pt x="469" y="75"/>
                  </a:lnTo>
                  <a:lnTo>
                    <a:pt x="469" y="75"/>
                  </a:lnTo>
                  <a:lnTo>
                    <a:pt x="469" y="75"/>
                  </a:lnTo>
                  <a:lnTo>
                    <a:pt x="469" y="74"/>
                  </a:lnTo>
                  <a:lnTo>
                    <a:pt x="469" y="74"/>
                  </a:lnTo>
                  <a:lnTo>
                    <a:pt x="467" y="74"/>
                  </a:lnTo>
                  <a:lnTo>
                    <a:pt x="467" y="74"/>
                  </a:lnTo>
                  <a:lnTo>
                    <a:pt x="467" y="72"/>
                  </a:lnTo>
                  <a:lnTo>
                    <a:pt x="467" y="72"/>
                  </a:lnTo>
                  <a:lnTo>
                    <a:pt x="467" y="72"/>
                  </a:lnTo>
                  <a:lnTo>
                    <a:pt x="467" y="70"/>
                  </a:lnTo>
                  <a:lnTo>
                    <a:pt x="469" y="70"/>
                  </a:lnTo>
                  <a:lnTo>
                    <a:pt x="469" y="68"/>
                  </a:lnTo>
                  <a:lnTo>
                    <a:pt x="469" y="66"/>
                  </a:lnTo>
                  <a:lnTo>
                    <a:pt x="469" y="63"/>
                  </a:lnTo>
                  <a:lnTo>
                    <a:pt x="469" y="61"/>
                  </a:lnTo>
                  <a:lnTo>
                    <a:pt x="467" y="59"/>
                  </a:lnTo>
                  <a:lnTo>
                    <a:pt x="467" y="57"/>
                  </a:lnTo>
                  <a:lnTo>
                    <a:pt x="466" y="56"/>
                  </a:lnTo>
                  <a:lnTo>
                    <a:pt x="466" y="56"/>
                  </a:lnTo>
                  <a:lnTo>
                    <a:pt x="466" y="56"/>
                  </a:lnTo>
                  <a:lnTo>
                    <a:pt x="464" y="56"/>
                  </a:lnTo>
                  <a:lnTo>
                    <a:pt x="464" y="56"/>
                  </a:lnTo>
                  <a:lnTo>
                    <a:pt x="464" y="54"/>
                  </a:lnTo>
                  <a:lnTo>
                    <a:pt x="462" y="52"/>
                  </a:lnTo>
                  <a:lnTo>
                    <a:pt x="462" y="52"/>
                  </a:lnTo>
                  <a:lnTo>
                    <a:pt x="460" y="50"/>
                  </a:lnTo>
                  <a:lnTo>
                    <a:pt x="456" y="48"/>
                  </a:lnTo>
                  <a:lnTo>
                    <a:pt x="455" y="48"/>
                  </a:lnTo>
                  <a:lnTo>
                    <a:pt x="451" y="45"/>
                  </a:lnTo>
                  <a:lnTo>
                    <a:pt x="451" y="45"/>
                  </a:lnTo>
                  <a:lnTo>
                    <a:pt x="449" y="45"/>
                  </a:lnTo>
                  <a:lnTo>
                    <a:pt x="447" y="45"/>
                  </a:lnTo>
                  <a:lnTo>
                    <a:pt x="447" y="45"/>
                  </a:lnTo>
                  <a:lnTo>
                    <a:pt x="446" y="45"/>
                  </a:lnTo>
                  <a:lnTo>
                    <a:pt x="446" y="43"/>
                  </a:lnTo>
                  <a:lnTo>
                    <a:pt x="446" y="43"/>
                  </a:lnTo>
                  <a:lnTo>
                    <a:pt x="447" y="41"/>
                  </a:lnTo>
                  <a:lnTo>
                    <a:pt x="446" y="41"/>
                  </a:lnTo>
                  <a:lnTo>
                    <a:pt x="444" y="41"/>
                  </a:lnTo>
                  <a:lnTo>
                    <a:pt x="444" y="41"/>
                  </a:lnTo>
                  <a:lnTo>
                    <a:pt x="444" y="39"/>
                  </a:lnTo>
                  <a:lnTo>
                    <a:pt x="444" y="39"/>
                  </a:lnTo>
                  <a:lnTo>
                    <a:pt x="444" y="39"/>
                  </a:lnTo>
                  <a:lnTo>
                    <a:pt x="442" y="38"/>
                  </a:lnTo>
                  <a:lnTo>
                    <a:pt x="442" y="38"/>
                  </a:lnTo>
                  <a:lnTo>
                    <a:pt x="440" y="38"/>
                  </a:lnTo>
                  <a:lnTo>
                    <a:pt x="440" y="38"/>
                  </a:lnTo>
                  <a:lnTo>
                    <a:pt x="438" y="38"/>
                  </a:lnTo>
                  <a:lnTo>
                    <a:pt x="437" y="36"/>
                  </a:lnTo>
                  <a:lnTo>
                    <a:pt x="435" y="38"/>
                  </a:lnTo>
                  <a:lnTo>
                    <a:pt x="435" y="38"/>
                  </a:lnTo>
                  <a:lnTo>
                    <a:pt x="433" y="39"/>
                  </a:lnTo>
                  <a:lnTo>
                    <a:pt x="433" y="41"/>
                  </a:lnTo>
                  <a:lnTo>
                    <a:pt x="429" y="41"/>
                  </a:lnTo>
                  <a:lnTo>
                    <a:pt x="420" y="41"/>
                  </a:lnTo>
                  <a:lnTo>
                    <a:pt x="408" y="41"/>
                  </a:lnTo>
                  <a:lnTo>
                    <a:pt x="381" y="39"/>
                  </a:lnTo>
                  <a:lnTo>
                    <a:pt x="359" y="38"/>
                  </a:lnTo>
                  <a:lnTo>
                    <a:pt x="341" y="38"/>
                  </a:lnTo>
                  <a:lnTo>
                    <a:pt x="312" y="36"/>
                  </a:lnTo>
                  <a:lnTo>
                    <a:pt x="292" y="34"/>
                  </a:lnTo>
                  <a:lnTo>
                    <a:pt x="283" y="34"/>
                  </a:lnTo>
                  <a:lnTo>
                    <a:pt x="278" y="34"/>
                  </a:lnTo>
                  <a:lnTo>
                    <a:pt x="276" y="32"/>
                  </a:lnTo>
                  <a:lnTo>
                    <a:pt x="274" y="32"/>
                  </a:lnTo>
                  <a:lnTo>
                    <a:pt x="274" y="32"/>
                  </a:lnTo>
                  <a:lnTo>
                    <a:pt x="270" y="36"/>
                  </a:lnTo>
                  <a:lnTo>
                    <a:pt x="269" y="36"/>
                  </a:lnTo>
                  <a:lnTo>
                    <a:pt x="267" y="36"/>
                  </a:lnTo>
                  <a:lnTo>
                    <a:pt x="263" y="39"/>
                  </a:lnTo>
                  <a:lnTo>
                    <a:pt x="245" y="41"/>
                  </a:lnTo>
                  <a:lnTo>
                    <a:pt x="243" y="41"/>
                  </a:lnTo>
                  <a:lnTo>
                    <a:pt x="243" y="41"/>
                  </a:lnTo>
                  <a:lnTo>
                    <a:pt x="242" y="39"/>
                  </a:lnTo>
                  <a:lnTo>
                    <a:pt x="240" y="41"/>
                  </a:lnTo>
                  <a:lnTo>
                    <a:pt x="238" y="41"/>
                  </a:lnTo>
                  <a:lnTo>
                    <a:pt x="231" y="38"/>
                  </a:lnTo>
                  <a:lnTo>
                    <a:pt x="229" y="38"/>
                  </a:lnTo>
                  <a:lnTo>
                    <a:pt x="229" y="36"/>
                  </a:lnTo>
                  <a:lnTo>
                    <a:pt x="229" y="36"/>
                  </a:lnTo>
                  <a:lnTo>
                    <a:pt x="227" y="36"/>
                  </a:lnTo>
                  <a:lnTo>
                    <a:pt x="227" y="36"/>
                  </a:lnTo>
                  <a:lnTo>
                    <a:pt x="225" y="36"/>
                  </a:lnTo>
                  <a:lnTo>
                    <a:pt x="225" y="34"/>
                  </a:lnTo>
                  <a:lnTo>
                    <a:pt x="224" y="34"/>
                  </a:lnTo>
                  <a:lnTo>
                    <a:pt x="224" y="32"/>
                  </a:lnTo>
                  <a:lnTo>
                    <a:pt x="224" y="28"/>
                  </a:lnTo>
                  <a:lnTo>
                    <a:pt x="224" y="25"/>
                  </a:lnTo>
                  <a:lnTo>
                    <a:pt x="224" y="23"/>
                  </a:lnTo>
                  <a:lnTo>
                    <a:pt x="222" y="23"/>
                  </a:lnTo>
                  <a:lnTo>
                    <a:pt x="222" y="19"/>
                  </a:lnTo>
                  <a:lnTo>
                    <a:pt x="220" y="18"/>
                  </a:lnTo>
                  <a:lnTo>
                    <a:pt x="220" y="18"/>
                  </a:lnTo>
                  <a:lnTo>
                    <a:pt x="220" y="16"/>
                  </a:lnTo>
                  <a:lnTo>
                    <a:pt x="220" y="16"/>
                  </a:lnTo>
                  <a:lnTo>
                    <a:pt x="218" y="16"/>
                  </a:lnTo>
                  <a:lnTo>
                    <a:pt x="218" y="16"/>
                  </a:lnTo>
                  <a:lnTo>
                    <a:pt x="218" y="14"/>
                  </a:lnTo>
                  <a:lnTo>
                    <a:pt x="218" y="14"/>
                  </a:lnTo>
                  <a:lnTo>
                    <a:pt x="218" y="12"/>
                  </a:lnTo>
                  <a:lnTo>
                    <a:pt x="218" y="12"/>
                  </a:lnTo>
                  <a:lnTo>
                    <a:pt x="218" y="12"/>
                  </a:lnTo>
                  <a:lnTo>
                    <a:pt x="218" y="10"/>
                  </a:lnTo>
                  <a:lnTo>
                    <a:pt x="216" y="9"/>
                  </a:lnTo>
                  <a:lnTo>
                    <a:pt x="216" y="9"/>
                  </a:lnTo>
                  <a:lnTo>
                    <a:pt x="215" y="9"/>
                  </a:lnTo>
                  <a:lnTo>
                    <a:pt x="215" y="9"/>
                  </a:lnTo>
                  <a:lnTo>
                    <a:pt x="215" y="7"/>
                  </a:lnTo>
                  <a:lnTo>
                    <a:pt x="215" y="7"/>
                  </a:lnTo>
                  <a:lnTo>
                    <a:pt x="216" y="3"/>
                  </a:lnTo>
                  <a:lnTo>
                    <a:pt x="216" y="3"/>
                  </a:lnTo>
                  <a:lnTo>
                    <a:pt x="216" y="3"/>
                  </a:lnTo>
                  <a:lnTo>
                    <a:pt x="216" y="3"/>
                  </a:lnTo>
                  <a:lnTo>
                    <a:pt x="218" y="5"/>
                  </a:lnTo>
                  <a:lnTo>
                    <a:pt x="220" y="5"/>
                  </a:lnTo>
                  <a:lnTo>
                    <a:pt x="222" y="7"/>
                  </a:lnTo>
                  <a:lnTo>
                    <a:pt x="225" y="9"/>
                  </a:lnTo>
                  <a:lnTo>
                    <a:pt x="227" y="9"/>
                  </a:lnTo>
                  <a:lnTo>
                    <a:pt x="227" y="10"/>
                  </a:lnTo>
                  <a:lnTo>
                    <a:pt x="227" y="10"/>
                  </a:lnTo>
                  <a:lnTo>
                    <a:pt x="229" y="10"/>
                  </a:lnTo>
                  <a:lnTo>
                    <a:pt x="229" y="10"/>
                  </a:lnTo>
                  <a:lnTo>
                    <a:pt x="233" y="14"/>
                  </a:lnTo>
                  <a:lnTo>
                    <a:pt x="233" y="16"/>
                  </a:lnTo>
                  <a:lnTo>
                    <a:pt x="234" y="18"/>
                  </a:lnTo>
                  <a:lnTo>
                    <a:pt x="234" y="18"/>
                  </a:lnTo>
                  <a:lnTo>
                    <a:pt x="234" y="19"/>
                  </a:lnTo>
                  <a:lnTo>
                    <a:pt x="234" y="19"/>
                  </a:lnTo>
                  <a:lnTo>
                    <a:pt x="234" y="19"/>
                  </a:lnTo>
                  <a:lnTo>
                    <a:pt x="236" y="19"/>
                  </a:lnTo>
                  <a:lnTo>
                    <a:pt x="236" y="18"/>
                  </a:lnTo>
                  <a:lnTo>
                    <a:pt x="236" y="16"/>
                  </a:lnTo>
                  <a:lnTo>
                    <a:pt x="234" y="16"/>
                  </a:lnTo>
                  <a:lnTo>
                    <a:pt x="233" y="12"/>
                  </a:lnTo>
                  <a:lnTo>
                    <a:pt x="215" y="1"/>
                  </a:lnTo>
                  <a:lnTo>
                    <a:pt x="215" y="1"/>
                  </a:lnTo>
                  <a:lnTo>
                    <a:pt x="213" y="1"/>
                  </a:lnTo>
                  <a:lnTo>
                    <a:pt x="211" y="0"/>
                  </a:lnTo>
                  <a:lnTo>
                    <a:pt x="211" y="0"/>
                  </a:lnTo>
                  <a:lnTo>
                    <a:pt x="202" y="0"/>
                  </a:lnTo>
                  <a:lnTo>
                    <a:pt x="189" y="0"/>
                  </a:lnTo>
                  <a:lnTo>
                    <a:pt x="180" y="3"/>
                  </a:lnTo>
                  <a:lnTo>
                    <a:pt x="160" y="7"/>
                  </a:lnTo>
                  <a:lnTo>
                    <a:pt x="146" y="14"/>
                  </a:lnTo>
                  <a:lnTo>
                    <a:pt x="140" y="19"/>
                  </a:lnTo>
                  <a:lnTo>
                    <a:pt x="139" y="19"/>
                  </a:lnTo>
                  <a:lnTo>
                    <a:pt x="137" y="19"/>
                  </a:lnTo>
                  <a:lnTo>
                    <a:pt x="133" y="21"/>
                  </a:lnTo>
                  <a:lnTo>
                    <a:pt x="122" y="23"/>
                  </a:lnTo>
                  <a:lnTo>
                    <a:pt x="119" y="25"/>
                  </a:lnTo>
                  <a:lnTo>
                    <a:pt x="117" y="27"/>
                  </a:lnTo>
                  <a:lnTo>
                    <a:pt x="117" y="28"/>
                  </a:lnTo>
                  <a:lnTo>
                    <a:pt x="117" y="28"/>
                  </a:lnTo>
                  <a:lnTo>
                    <a:pt x="119" y="28"/>
                  </a:lnTo>
                  <a:lnTo>
                    <a:pt x="119" y="28"/>
                  </a:lnTo>
                  <a:lnTo>
                    <a:pt x="119" y="30"/>
                  </a:lnTo>
                  <a:lnTo>
                    <a:pt x="117" y="30"/>
                  </a:lnTo>
                  <a:lnTo>
                    <a:pt x="117" y="30"/>
                  </a:lnTo>
                  <a:lnTo>
                    <a:pt x="115" y="30"/>
                  </a:lnTo>
                  <a:lnTo>
                    <a:pt x="117" y="30"/>
                  </a:lnTo>
                  <a:lnTo>
                    <a:pt x="117" y="28"/>
                  </a:lnTo>
                  <a:lnTo>
                    <a:pt x="110" y="36"/>
                  </a:lnTo>
                  <a:lnTo>
                    <a:pt x="108" y="39"/>
                  </a:lnTo>
                  <a:lnTo>
                    <a:pt x="110" y="39"/>
                  </a:lnTo>
                  <a:lnTo>
                    <a:pt x="110" y="39"/>
                  </a:lnTo>
                  <a:lnTo>
                    <a:pt x="110" y="39"/>
                  </a:lnTo>
                  <a:lnTo>
                    <a:pt x="112" y="39"/>
                  </a:lnTo>
                  <a:lnTo>
                    <a:pt x="110" y="41"/>
                  </a:lnTo>
                  <a:lnTo>
                    <a:pt x="108" y="41"/>
                  </a:lnTo>
                  <a:lnTo>
                    <a:pt x="108" y="43"/>
                  </a:lnTo>
                  <a:lnTo>
                    <a:pt x="108" y="43"/>
                  </a:lnTo>
                  <a:lnTo>
                    <a:pt x="106" y="43"/>
                  </a:lnTo>
                  <a:lnTo>
                    <a:pt x="106" y="43"/>
                  </a:lnTo>
                  <a:lnTo>
                    <a:pt x="106" y="43"/>
                  </a:lnTo>
                  <a:lnTo>
                    <a:pt x="108" y="41"/>
                  </a:lnTo>
                  <a:lnTo>
                    <a:pt x="108" y="39"/>
                  </a:lnTo>
                  <a:lnTo>
                    <a:pt x="104" y="43"/>
                  </a:lnTo>
                  <a:lnTo>
                    <a:pt x="103" y="45"/>
                  </a:lnTo>
                  <a:lnTo>
                    <a:pt x="101" y="47"/>
                  </a:lnTo>
                  <a:lnTo>
                    <a:pt x="104" y="45"/>
                  </a:lnTo>
                  <a:lnTo>
                    <a:pt x="104" y="45"/>
                  </a:lnTo>
                  <a:lnTo>
                    <a:pt x="104" y="47"/>
                  </a:lnTo>
                  <a:lnTo>
                    <a:pt x="104" y="47"/>
                  </a:lnTo>
                  <a:lnTo>
                    <a:pt x="104" y="47"/>
                  </a:lnTo>
                  <a:lnTo>
                    <a:pt x="104" y="47"/>
                  </a:lnTo>
                  <a:lnTo>
                    <a:pt x="104" y="47"/>
                  </a:lnTo>
                  <a:lnTo>
                    <a:pt x="103" y="47"/>
                  </a:lnTo>
                  <a:lnTo>
                    <a:pt x="103" y="48"/>
                  </a:lnTo>
                  <a:lnTo>
                    <a:pt x="103" y="48"/>
                  </a:lnTo>
                  <a:lnTo>
                    <a:pt x="103" y="48"/>
                  </a:lnTo>
                  <a:lnTo>
                    <a:pt x="99" y="48"/>
                  </a:lnTo>
                  <a:lnTo>
                    <a:pt x="97" y="48"/>
                  </a:lnTo>
                  <a:lnTo>
                    <a:pt x="101" y="47"/>
                  </a:lnTo>
                  <a:lnTo>
                    <a:pt x="101" y="47"/>
                  </a:lnTo>
                  <a:lnTo>
                    <a:pt x="95" y="48"/>
                  </a:lnTo>
                  <a:lnTo>
                    <a:pt x="86" y="50"/>
                  </a:lnTo>
                  <a:lnTo>
                    <a:pt x="77" y="54"/>
                  </a:lnTo>
                  <a:lnTo>
                    <a:pt x="68" y="57"/>
                  </a:lnTo>
                  <a:lnTo>
                    <a:pt x="59" y="59"/>
                  </a:lnTo>
                  <a:lnTo>
                    <a:pt x="45" y="65"/>
                  </a:lnTo>
                  <a:lnTo>
                    <a:pt x="34" y="68"/>
                  </a:lnTo>
                  <a:lnTo>
                    <a:pt x="19" y="74"/>
                  </a:lnTo>
                  <a:lnTo>
                    <a:pt x="16" y="77"/>
                  </a:lnTo>
                  <a:lnTo>
                    <a:pt x="14" y="77"/>
                  </a:lnTo>
                  <a:lnTo>
                    <a:pt x="12" y="77"/>
                  </a:lnTo>
                  <a:lnTo>
                    <a:pt x="7" y="77"/>
                  </a:lnTo>
                  <a:lnTo>
                    <a:pt x="7" y="77"/>
                  </a:lnTo>
                  <a:lnTo>
                    <a:pt x="5" y="77"/>
                  </a:lnTo>
                  <a:lnTo>
                    <a:pt x="5" y="75"/>
                  </a:lnTo>
                  <a:lnTo>
                    <a:pt x="3" y="79"/>
                  </a:lnTo>
                  <a:lnTo>
                    <a:pt x="3" y="79"/>
                  </a:lnTo>
                  <a:lnTo>
                    <a:pt x="3" y="79"/>
                  </a:lnTo>
                  <a:lnTo>
                    <a:pt x="3" y="79"/>
                  </a:lnTo>
                  <a:lnTo>
                    <a:pt x="5" y="81"/>
                  </a:lnTo>
                  <a:lnTo>
                    <a:pt x="5" y="81"/>
                  </a:lnTo>
                  <a:lnTo>
                    <a:pt x="5" y="81"/>
                  </a:lnTo>
                  <a:lnTo>
                    <a:pt x="5" y="81"/>
                  </a:lnTo>
                  <a:lnTo>
                    <a:pt x="9" y="84"/>
                  </a:lnTo>
                  <a:lnTo>
                    <a:pt x="9" y="86"/>
                  </a:lnTo>
                  <a:lnTo>
                    <a:pt x="9" y="86"/>
                  </a:lnTo>
                  <a:lnTo>
                    <a:pt x="10" y="86"/>
                  </a:lnTo>
                  <a:lnTo>
                    <a:pt x="10" y="86"/>
                  </a:lnTo>
                  <a:lnTo>
                    <a:pt x="10" y="86"/>
                  </a:lnTo>
                  <a:lnTo>
                    <a:pt x="10" y="86"/>
                  </a:lnTo>
                  <a:lnTo>
                    <a:pt x="10" y="86"/>
                  </a:lnTo>
                  <a:lnTo>
                    <a:pt x="10" y="84"/>
                  </a:lnTo>
                  <a:lnTo>
                    <a:pt x="10" y="84"/>
                  </a:lnTo>
                  <a:lnTo>
                    <a:pt x="12" y="84"/>
                  </a:lnTo>
                  <a:lnTo>
                    <a:pt x="14" y="84"/>
                  </a:lnTo>
                  <a:lnTo>
                    <a:pt x="14" y="84"/>
                  </a:lnTo>
                  <a:lnTo>
                    <a:pt x="14" y="84"/>
                  </a:lnTo>
                  <a:lnTo>
                    <a:pt x="14" y="83"/>
                  </a:lnTo>
                  <a:lnTo>
                    <a:pt x="16" y="83"/>
                  </a:lnTo>
                  <a:lnTo>
                    <a:pt x="14" y="81"/>
                  </a:lnTo>
                  <a:lnTo>
                    <a:pt x="14" y="81"/>
                  </a:lnTo>
                  <a:lnTo>
                    <a:pt x="12" y="81"/>
                  </a:lnTo>
                  <a:lnTo>
                    <a:pt x="12" y="81"/>
                  </a:lnTo>
                  <a:lnTo>
                    <a:pt x="12" y="79"/>
                  </a:lnTo>
                  <a:lnTo>
                    <a:pt x="14" y="79"/>
                  </a:lnTo>
                  <a:lnTo>
                    <a:pt x="14" y="79"/>
                  </a:lnTo>
                  <a:lnTo>
                    <a:pt x="14" y="79"/>
                  </a:lnTo>
                  <a:lnTo>
                    <a:pt x="14" y="79"/>
                  </a:lnTo>
                  <a:lnTo>
                    <a:pt x="16" y="79"/>
                  </a:lnTo>
                  <a:lnTo>
                    <a:pt x="16" y="79"/>
                  </a:lnTo>
                  <a:lnTo>
                    <a:pt x="16" y="79"/>
                  </a:lnTo>
                  <a:lnTo>
                    <a:pt x="16" y="79"/>
                  </a:lnTo>
                  <a:lnTo>
                    <a:pt x="16" y="79"/>
                  </a:lnTo>
                  <a:lnTo>
                    <a:pt x="16" y="79"/>
                  </a:lnTo>
                  <a:lnTo>
                    <a:pt x="16" y="81"/>
                  </a:lnTo>
                  <a:lnTo>
                    <a:pt x="16" y="83"/>
                  </a:lnTo>
                  <a:lnTo>
                    <a:pt x="21" y="83"/>
                  </a:lnTo>
                  <a:lnTo>
                    <a:pt x="23" y="83"/>
                  </a:lnTo>
                  <a:lnTo>
                    <a:pt x="23" y="84"/>
                  </a:lnTo>
                  <a:lnTo>
                    <a:pt x="23" y="84"/>
                  </a:lnTo>
                  <a:lnTo>
                    <a:pt x="23" y="86"/>
                  </a:lnTo>
                  <a:lnTo>
                    <a:pt x="23" y="86"/>
                  </a:lnTo>
                  <a:lnTo>
                    <a:pt x="23" y="86"/>
                  </a:lnTo>
                  <a:lnTo>
                    <a:pt x="23" y="86"/>
                  </a:lnTo>
                  <a:lnTo>
                    <a:pt x="23" y="86"/>
                  </a:lnTo>
                  <a:lnTo>
                    <a:pt x="23" y="86"/>
                  </a:lnTo>
                  <a:lnTo>
                    <a:pt x="23" y="86"/>
                  </a:lnTo>
                  <a:lnTo>
                    <a:pt x="25" y="84"/>
                  </a:lnTo>
                  <a:lnTo>
                    <a:pt x="25" y="84"/>
                  </a:lnTo>
                  <a:lnTo>
                    <a:pt x="25" y="83"/>
                  </a:lnTo>
                  <a:lnTo>
                    <a:pt x="25" y="83"/>
                  </a:lnTo>
                  <a:lnTo>
                    <a:pt x="25" y="84"/>
                  </a:lnTo>
                  <a:lnTo>
                    <a:pt x="25" y="86"/>
                  </a:lnTo>
                  <a:lnTo>
                    <a:pt x="25" y="88"/>
                  </a:lnTo>
                  <a:lnTo>
                    <a:pt x="25" y="90"/>
                  </a:lnTo>
                  <a:lnTo>
                    <a:pt x="25" y="90"/>
                  </a:lnTo>
                  <a:lnTo>
                    <a:pt x="25" y="90"/>
                  </a:lnTo>
                  <a:lnTo>
                    <a:pt x="23" y="92"/>
                  </a:lnTo>
                  <a:lnTo>
                    <a:pt x="23" y="90"/>
                  </a:lnTo>
                  <a:lnTo>
                    <a:pt x="21" y="94"/>
                  </a:lnTo>
                  <a:lnTo>
                    <a:pt x="21" y="95"/>
                  </a:lnTo>
                  <a:lnTo>
                    <a:pt x="23" y="99"/>
                  </a:lnTo>
                  <a:lnTo>
                    <a:pt x="23" y="101"/>
                  </a:lnTo>
                  <a:lnTo>
                    <a:pt x="25" y="101"/>
                  </a:lnTo>
                  <a:lnTo>
                    <a:pt x="25" y="101"/>
                  </a:lnTo>
                  <a:lnTo>
                    <a:pt x="25" y="101"/>
                  </a:lnTo>
                  <a:lnTo>
                    <a:pt x="25" y="101"/>
                  </a:lnTo>
                  <a:lnTo>
                    <a:pt x="25" y="101"/>
                  </a:lnTo>
                  <a:lnTo>
                    <a:pt x="25" y="103"/>
                  </a:lnTo>
                  <a:lnTo>
                    <a:pt x="25" y="103"/>
                  </a:lnTo>
                  <a:lnTo>
                    <a:pt x="23" y="103"/>
                  </a:lnTo>
                  <a:lnTo>
                    <a:pt x="23" y="104"/>
                  </a:lnTo>
                  <a:lnTo>
                    <a:pt x="23" y="104"/>
                  </a:lnTo>
                  <a:lnTo>
                    <a:pt x="23" y="104"/>
                  </a:lnTo>
                  <a:lnTo>
                    <a:pt x="21" y="101"/>
                  </a:lnTo>
                  <a:lnTo>
                    <a:pt x="21" y="99"/>
                  </a:lnTo>
                  <a:lnTo>
                    <a:pt x="19" y="99"/>
                  </a:lnTo>
                  <a:lnTo>
                    <a:pt x="18" y="99"/>
                  </a:lnTo>
                  <a:lnTo>
                    <a:pt x="14" y="97"/>
                  </a:lnTo>
                  <a:lnTo>
                    <a:pt x="14" y="97"/>
                  </a:lnTo>
                  <a:lnTo>
                    <a:pt x="14" y="95"/>
                  </a:lnTo>
                  <a:lnTo>
                    <a:pt x="12" y="95"/>
                  </a:lnTo>
                  <a:lnTo>
                    <a:pt x="10" y="95"/>
                  </a:lnTo>
                  <a:lnTo>
                    <a:pt x="10" y="94"/>
                  </a:lnTo>
                  <a:lnTo>
                    <a:pt x="10" y="94"/>
                  </a:lnTo>
                  <a:lnTo>
                    <a:pt x="9" y="92"/>
                  </a:lnTo>
                  <a:lnTo>
                    <a:pt x="9" y="92"/>
                  </a:lnTo>
                  <a:lnTo>
                    <a:pt x="9" y="94"/>
                  </a:lnTo>
                  <a:lnTo>
                    <a:pt x="9" y="94"/>
                  </a:lnTo>
                  <a:lnTo>
                    <a:pt x="9" y="94"/>
                  </a:lnTo>
                  <a:lnTo>
                    <a:pt x="9" y="94"/>
                  </a:lnTo>
                  <a:lnTo>
                    <a:pt x="9" y="94"/>
                  </a:lnTo>
                  <a:lnTo>
                    <a:pt x="9" y="95"/>
                  </a:lnTo>
                  <a:lnTo>
                    <a:pt x="9" y="95"/>
                  </a:lnTo>
                  <a:lnTo>
                    <a:pt x="9" y="95"/>
                  </a:lnTo>
                  <a:lnTo>
                    <a:pt x="9" y="95"/>
                  </a:lnTo>
                  <a:lnTo>
                    <a:pt x="7" y="95"/>
                  </a:lnTo>
                  <a:lnTo>
                    <a:pt x="7" y="95"/>
                  </a:lnTo>
                  <a:lnTo>
                    <a:pt x="7" y="95"/>
                  </a:lnTo>
                  <a:lnTo>
                    <a:pt x="7" y="99"/>
                  </a:lnTo>
                  <a:lnTo>
                    <a:pt x="7" y="101"/>
                  </a:lnTo>
                  <a:lnTo>
                    <a:pt x="9" y="101"/>
                  </a:lnTo>
                  <a:lnTo>
                    <a:pt x="9" y="104"/>
                  </a:lnTo>
                  <a:lnTo>
                    <a:pt x="9" y="106"/>
                  </a:lnTo>
                  <a:lnTo>
                    <a:pt x="9" y="108"/>
                  </a:lnTo>
                  <a:lnTo>
                    <a:pt x="9" y="110"/>
                  </a:lnTo>
                  <a:lnTo>
                    <a:pt x="9" y="112"/>
                  </a:lnTo>
                  <a:lnTo>
                    <a:pt x="10" y="113"/>
                  </a:lnTo>
                  <a:lnTo>
                    <a:pt x="10" y="115"/>
                  </a:lnTo>
                  <a:lnTo>
                    <a:pt x="12" y="117"/>
                  </a:lnTo>
                  <a:lnTo>
                    <a:pt x="12" y="122"/>
                  </a:lnTo>
                  <a:lnTo>
                    <a:pt x="14" y="126"/>
                  </a:lnTo>
                  <a:lnTo>
                    <a:pt x="14" y="128"/>
                  </a:lnTo>
                  <a:lnTo>
                    <a:pt x="14" y="130"/>
                  </a:lnTo>
                  <a:lnTo>
                    <a:pt x="14" y="131"/>
                  </a:lnTo>
                  <a:lnTo>
                    <a:pt x="14" y="131"/>
                  </a:lnTo>
                  <a:lnTo>
                    <a:pt x="14" y="131"/>
                  </a:lnTo>
                  <a:lnTo>
                    <a:pt x="16" y="133"/>
                  </a:lnTo>
                  <a:lnTo>
                    <a:pt x="16" y="133"/>
                  </a:lnTo>
                  <a:lnTo>
                    <a:pt x="16" y="133"/>
                  </a:lnTo>
                  <a:lnTo>
                    <a:pt x="14" y="137"/>
                  </a:lnTo>
                  <a:lnTo>
                    <a:pt x="14" y="137"/>
                  </a:lnTo>
                  <a:lnTo>
                    <a:pt x="14" y="137"/>
                  </a:lnTo>
                  <a:lnTo>
                    <a:pt x="14" y="139"/>
                  </a:lnTo>
                  <a:lnTo>
                    <a:pt x="12" y="139"/>
                  </a:lnTo>
                  <a:lnTo>
                    <a:pt x="12" y="140"/>
                  </a:lnTo>
                  <a:lnTo>
                    <a:pt x="14" y="142"/>
                  </a:lnTo>
                  <a:lnTo>
                    <a:pt x="14" y="142"/>
                  </a:lnTo>
                  <a:lnTo>
                    <a:pt x="14" y="144"/>
                  </a:lnTo>
                  <a:lnTo>
                    <a:pt x="12" y="148"/>
                  </a:lnTo>
                  <a:lnTo>
                    <a:pt x="12" y="150"/>
                  </a:lnTo>
                  <a:lnTo>
                    <a:pt x="10" y="151"/>
                  </a:lnTo>
                  <a:lnTo>
                    <a:pt x="10" y="153"/>
                  </a:lnTo>
                  <a:lnTo>
                    <a:pt x="7" y="155"/>
                  </a:lnTo>
                  <a:lnTo>
                    <a:pt x="3" y="157"/>
                  </a:lnTo>
                  <a:lnTo>
                    <a:pt x="1" y="159"/>
                  </a:lnTo>
                  <a:lnTo>
                    <a:pt x="1" y="159"/>
                  </a:lnTo>
                  <a:lnTo>
                    <a:pt x="1" y="159"/>
                  </a:lnTo>
                  <a:lnTo>
                    <a:pt x="1" y="162"/>
                  </a:lnTo>
                  <a:lnTo>
                    <a:pt x="3" y="164"/>
                  </a:lnTo>
                  <a:lnTo>
                    <a:pt x="1" y="166"/>
                  </a:lnTo>
                  <a:lnTo>
                    <a:pt x="1" y="166"/>
                  </a:lnTo>
                  <a:lnTo>
                    <a:pt x="0" y="168"/>
                  </a:lnTo>
                  <a:lnTo>
                    <a:pt x="1" y="168"/>
                  </a:lnTo>
                  <a:lnTo>
                    <a:pt x="1" y="169"/>
                  </a:lnTo>
                  <a:lnTo>
                    <a:pt x="3" y="169"/>
                  </a:lnTo>
                  <a:lnTo>
                    <a:pt x="3" y="169"/>
                  </a:lnTo>
                  <a:lnTo>
                    <a:pt x="5" y="169"/>
                  </a:lnTo>
                  <a:lnTo>
                    <a:pt x="7" y="171"/>
                  </a:lnTo>
                  <a:lnTo>
                    <a:pt x="9" y="173"/>
                  </a:lnTo>
                  <a:lnTo>
                    <a:pt x="14" y="177"/>
                  </a:lnTo>
                  <a:lnTo>
                    <a:pt x="14" y="177"/>
                  </a:lnTo>
                  <a:lnTo>
                    <a:pt x="16" y="180"/>
                  </a:lnTo>
                  <a:lnTo>
                    <a:pt x="16" y="182"/>
                  </a:lnTo>
                  <a:lnTo>
                    <a:pt x="18" y="182"/>
                  </a:lnTo>
                  <a:lnTo>
                    <a:pt x="19" y="184"/>
                  </a:lnTo>
                  <a:lnTo>
                    <a:pt x="21" y="186"/>
                  </a:lnTo>
                  <a:lnTo>
                    <a:pt x="25" y="187"/>
                  </a:lnTo>
                  <a:lnTo>
                    <a:pt x="25" y="189"/>
                  </a:lnTo>
                  <a:lnTo>
                    <a:pt x="27" y="189"/>
                  </a:lnTo>
                  <a:lnTo>
                    <a:pt x="25" y="193"/>
                  </a:lnTo>
                  <a:lnTo>
                    <a:pt x="25" y="195"/>
                  </a:lnTo>
                  <a:lnTo>
                    <a:pt x="25" y="195"/>
                  </a:lnTo>
                  <a:lnTo>
                    <a:pt x="25" y="196"/>
                  </a:lnTo>
                  <a:lnTo>
                    <a:pt x="25" y="198"/>
                  </a:lnTo>
                  <a:lnTo>
                    <a:pt x="23" y="200"/>
                  </a:lnTo>
                  <a:lnTo>
                    <a:pt x="21" y="202"/>
                  </a:lnTo>
                  <a:lnTo>
                    <a:pt x="21" y="206"/>
                  </a:lnTo>
                  <a:lnTo>
                    <a:pt x="23" y="209"/>
                  </a:lnTo>
                  <a:lnTo>
                    <a:pt x="23" y="211"/>
                  </a:lnTo>
                  <a:lnTo>
                    <a:pt x="23" y="213"/>
                  </a:lnTo>
                  <a:lnTo>
                    <a:pt x="25" y="215"/>
                  </a:lnTo>
                  <a:lnTo>
                    <a:pt x="27" y="215"/>
                  </a:lnTo>
                  <a:lnTo>
                    <a:pt x="27" y="216"/>
                  </a:lnTo>
                  <a:lnTo>
                    <a:pt x="29" y="216"/>
                  </a:lnTo>
                  <a:lnTo>
                    <a:pt x="30" y="218"/>
                  </a:lnTo>
                  <a:lnTo>
                    <a:pt x="30" y="220"/>
                  </a:lnTo>
                  <a:lnTo>
                    <a:pt x="29" y="220"/>
                  </a:lnTo>
                  <a:lnTo>
                    <a:pt x="29" y="222"/>
                  </a:lnTo>
                  <a:lnTo>
                    <a:pt x="30" y="222"/>
                  </a:lnTo>
                  <a:lnTo>
                    <a:pt x="29" y="224"/>
                  </a:lnTo>
                  <a:lnTo>
                    <a:pt x="29" y="225"/>
                  </a:lnTo>
                  <a:lnTo>
                    <a:pt x="29" y="227"/>
                  </a:lnTo>
                  <a:lnTo>
                    <a:pt x="29" y="229"/>
                  </a:lnTo>
                  <a:lnTo>
                    <a:pt x="32" y="231"/>
                  </a:lnTo>
                  <a:lnTo>
                    <a:pt x="32" y="233"/>
                  </a:lnTo>
                  <a:lnTo>
                    <a:pt x="30" y="233"/>
                  </a:lnTo>
                  <a:lnTo>
                    <a:pt x="30" y="233"/>
                  </a:lnTo>
                  <a:lnTo>
                    <a:pt x="30" y="234"/>
                  </a:lnTo>
                  <a:lnTo>
                    <a:pt x="30" y="234"/>
                  </a:lnTo>
                  <a:lnTo>
                    <a:pt x="29" y="236"/>
                  </a:lnTo>
                  <a:lnTo>
                    <a:pt x="29" y="238"/>
                  </a:lnTo>
                  <a:lnTo>
                    <a:pt x="29" y="242"/>
                  </a:lnTo>
                  <a:lnTo>
                    <a:pt x="29" y="243"/>
                  </a:lnTo>
                  <a:lnTo>
                    <a:pt x="29" y="245"/>
                  </a:lnTo>
                  <a:lnTo>
                    <a:pt x="27" y="247"/>
                  </a:lnTo>
                  <a:lnTo>
                    <a:pt x="23" y="249"/>
                  </a:lnTo>
                  <a:lnTo>
                    <a:pt x="23" y="251"/>
                  </a:lnTo>
                  <a:lnTo>
                    <a:pt x="23" y="252"/>
                  </a:lnTo>
                  <a:lnTo>
                    <a:pt x="25" y="254"/>
                  </a:lnTo>
                  <a:lnTo>
                    <a:pt x="25" y="254"/>
                  </a:lnTo>
                  <a:lnTo>
                    <a:pt x="27" y="256"/>
                  </a:lnTo>
                  <a:lnTo>
                    <a:pt x="27" y="258"/>
                  </a:lnTo>
                  <a:lnTo>
                    <a:pt x="27" y="260"/>
                  </a:lnTo>
                  <a:lnTo>
                    <a:pt x="29" y="262"/>
                  </a:lnTo>
                  <a:lnTo>
                    <a:pt x="30" y="263"/>
                  </a:lnTo>
                  <a:lnTo>
                    <a:pt x="30" y="265"/>
                  </a:lnTo>
                  <a:lnTo>
                    <a:pt x="32" y="267"/>
                  </a:lnTo>
                  <a:lnTo>
                    <a:pt x="32" y="269"/>
                  </a:lnTo>
                  <a:lnTo>
                    <a:pt x="30" y="271"/>
                  </a:lnTo>
                  <a:lnTo>
                    <a:pt x="30" y="272"/>
                  </a:lnTo>
                  <a:lnTo>
                    <a:pt x="29" y="274"/>
                  </a:lnTo>
                  <a:lnTo>
                    <a:pt x="30" y="274"/>
                  </a:lnTo>
                  <a:lnTo>
                    <a:pt x="30" y="274"/>
                  </a:lnTo>
                  <a:lnTo>
                    <a:pt x="30" y="276"/>
                  </a:lnTo>
                  <a:lnTo>
                    <a:pt x="34" y="278"/>
                  </a:lnTo>
                  <a:lnTo>
                    <a:pt x="36" y="278"/>
                  </a:lnTo>
                  <a:lnTo>
                    <a:pt x="36" y="278"/>
                  </a:lnTo>
                  <a:lnTo>
                    <a:pt x="36" y="278"/>
                  </a:lnTo>
                  <a:lnTo>
                    <a:pt x="39" y="280"/>
                  </a:lnTo>
                  <a:lnTo>
                    <a:pt x="39" y="280"/>
                  </a:lnTo>
                  <a:lnTo>
                    <a:pt x="41" y="280"/>
                  </a:lnTo>
                  <a:lnTo>
                    <a:pt x="41" y="281"/>
                  </a:lnTo>
                  <a:lnTo>
                    <a:pt x="41" y="283"/>
                  </a:lnTo>
                  <a:lnTo>
                    <a:pt x="41" y="283"/>
                  </a:lnTo>
                  <a:lnTo>
                    <a:pt x="41" y="285"/>
                  </a:lnTo>
                  <a:lnTo>
                    <a:pt x="41" y="289"/>
                  </a:lnTo>
                  <a:lnTo>
                    <a:pt x="41" y="289"/>
                  </a:lnTo>
                  <a:lnTo>
                    <a:pt x="43" y="290"/>
                  </a:lnTo>
                  <a:lnTo>
                    <a:pt x="43" y="290"/>
                  </a:lnTo>
                  <a:lnTo>
                    <a:pt x="43" y="292"/>
                  </a:lnTo>
                  <a:lnTo>
                    <a:pt x="45" y="294"/>
                  </a:lnTo>
                  <a:lnTo>
                    <a:pt x="45" y="296"/>
                  </a:lnTo>
                  <a:lnTo>
                    <a:pt x="45" y="298"/>
                  </a:lnTo>
                  <a:lnTo>
                    <a:pt x="45" y="298"/>
                  </a:lnTo>
                  <a:lnTo>
                    <a:pt x="45" y="298"/>
                  </a:lnTo>
                  <a:lnTo>
                    <a:pt x="45" y="299"/>
                  </a:lnTo>
                  <a:lnTo>
                    <a:pt x="43" y="301"/>
                  </a:lnTo>
                  <a:lnTo>
                    <a:pt x="43" y="305"/>
                  </a:lnTo>
                  <a:lnTo>
                    <a:pt x="43" y="307"/>
                  </a:lnTo>
                  <a:lnTo>
                    <a:pt x="43" y="307"/>
                  </a:lnTo>
                  <a:lnTo>
                    <a:pt x="43" y="308"/>
                  </a:lnTo>
                  <a:lnTo>
                    <a:pt x="43" y="308"/>
                  </a:lnTo>
                  <a:lnTo>
                    <a:pt x="43" y="308"/>
                  </a:lnTo>
                  <a:lnTo>
                    <a:pt x="43" y="310"/>
                  </a:lnTo>
                  <a:lnTo>
                    <a:pt x="43" y="310"/>
                  </a:lnTo>
                  <a:lnTo>
                    <a:pt x="41" y="312"/>
                  </a:lnTo>
                  <a:lnTo>
                    <a:pt x="39" y="317"/>
                  </a:lnTo>
                  <a:lnTo>
                    <a:pt x="38" y="323"/>
                  </a:lnTo>
                  <a:lnTo>
                    <a:pt x="36" y="325"/>
                  </a:lnTo>
                  <a:lnTo>
                    <a:pt x="34" y="327"/>
                  </a:lnTo>
                  <a:lnTo>
                    <a:pt x="34" y="328"/>
                  </a:lnTo>
                  <a:lnTo>
                    <a:pt x="36" y="328"/>
                  </a:lnTo>
                  <a:lnTo>
                    <a:pt x="38" y="328"/>
                  </a:lnTo>
                  <a:lnTo>
                    <a:pt x="43" y="328"/>
                  </a:lnTo>
                  <a:lnTo>
                    <a:pt x="43" y="328"/>
                  </a:lnTo>
                  <a:lnTo>
                    <a:pt x="43" y="325"/>
                  </a:lnTo>
                  <a:lnTo>
                    <a:pt x="43" y="325"/>
                  </a:lnTo>
                  <a:lnTo>
                    <a:pt x="43" y="325"/>
                  </a:lnTo>
                  <a:lnTo>
                    <a:pt x="43" y="323"/>
                  </a:lnTo>
                  <a:lnTo>
                    <a:pt x="43" y="323"/>
                  </a:lnTo>
                  <a:lnTo>
                    <a:pt x="45" y="323"/>
                  </a:lnTo>
                  <a:lnTo>
                    <a:pt x="45" y="323"/>
                  </a:lnTo>
                  <a:lnTo>
                    <a:pt x="45" y="321"/>
                  </a:lnTo>
                  <a:lnTo>
                    <a:pt x="43" y="319"/>
                  </a:lnTo>
                  <a:lnTo>
                    <a:pt x="43" y="319"/>
                  </a:lnTo>
                  <a:lnTo>
                    <a:pt x="43" y="317"/>
                  </a:lnTo>
                  <a:lnTo>
                    <a:pt x="43" y="317"/>
                  </a:lnTo>
                  <a:lnTo>
                    <a:pt x="43" y="317"/>
                  </a:lnTo>
                  <a:lnTo>
                    <a:pt x="43" y="317"/>
                  </a:lnTo>
                  <a:lnTo>
                    <a:pt x="43" y="317"/>
                  </a:lnTo>
                  <a:lnTo>
                    <a:pt x="43" y="317"/>
                  </a:lnTo>
                  <a:lnTo>
                    <a:pt x="45" y="316"/>
                  </a:lnTo>
                  <a:lnTo>
                    <a:pt x="45" y="316"/>
                  </a:lnTo>
                  <a:lnTo>
                    <a:pt x="45" y="316"/>
                  </a:lnTo>
                  <a:lnTo>
                    <a:pt x="45" y="316"/>
                  </a:lnTo>
                  <a:lnTo>
                    <a:pt x="48" y="317"/>
                  </a:lnTo>
                  <a:lnTo>
                    <a:pt x="48" y="317"/>
                  </a:lnTo>
                  <a:lnTo>
                    <a:pt x="48" y="317"/>
                  </a:lnTo>
                  <a:lnTo>
                    <a:pt x="50" y="319"/>
                  </a:lnTo>
                  <a:lnTo>
                    <a:pt x="50" y="319"/>
                  </a:lnTo>
                  <a:lnTo>
                    <a:pt x="50" y="317"/>
                  </a:lnTo>
                  <a:lnTo>
                    <a:pt x="50" y="317"/>
                  </a:lnTo>
                  <a:lnTo>
                    <a:pt x="50" y="316"/>
                  </a:lnTo>
                  <a:lnTo>
                    <a:pt x="52" y="316"/>
                  </a:lnTo>
                  <a:lnTo>
                    <a:pt x="52" y="316"/>
                  </a:lnTo>
                  <a:lnTo>
                    <a:pt x="52" y="317"/>
                  </a:lnTo>
                  <a:lnTo>
                    <a:pt x="52" y="319"/>
                  </a:lnTo>
                  <a:lnTo>
                    <a:pt x="56" y="319"/>
                  </a:lnTo>
                  <a:lnTo>
                    <a:pt x="57" y="319"/>
                  </a:lnTo>
                  <a:lnTo>
                    <a:pt x="57" y="321"/>
                  </a:lnTo>
                  <a:lnTo>
                    <a:pt x="57" y="321"/>
                  </a:lnTo>
                  <a:lnTo>
                    <a:pt x="57" y="323"/>
                  </a:lnTo>
                  <a:lnTo>
                    <a:pt x="57" y="325"/>
                  </a:lnTo>
                  <a:lnTo>
                    <a:pt x="57" y="325"/>
                  </a:lnTo>
                  <a:lnTo>
                    <a:pt x="57" y="327"/>
                  </a:lnTo>
                  <a:lnTo>
                    <a:pt x="57" y="328"/>
                  </a:lnTo>
                  <a:lnTo>
                    <a:pt x="59" y="328"/>
                  </a:lnTo>
                  <a:lnTo>
                    <a:pt x="59" y="330"/>
                  </a:lnTo>
                  <a:lnTo>
                    <a:pt x="61" y="330"/>
                  </a:lnTo>
                  <a:lnTo>
                    <a:pt x="61" y="330"/>
                  </a:lnTo>
                  <a:lnTo>
                    <a:pt x="61" y="332"/>
                  </a:lnTo>
                  <a:lnTo>
                    <a:pt x="61" y="332"/>
                  </a:lnTo>
                  <a:lnTo>
                    <a:pt x="61" y="334"/>
                  </a:lnTo>
                  <a:lnTo>
                    <a:pt x="61" y="334"/>
                  </a:lnTo>
                  <a:lnTo>
                    <a:pt x="63" y="336"/>
                  </a:lnTo>
                  <a:lnTo>
                    <a:pt x="63" y="336"/>
                  </a:lnTo>
                  <a:lnTo>
                    <a:pt x="63" y="336"/>
                  </a:lnTo>
                  <a:lnTo>
                    <a:pt x="63" y="334"/>
                  </a:lnTo>
                  <a:lnTo>
                    <a:pt x="65" y="334"/>
                  </a:lnTo>
                  <a:lnTo>
                    <a:pt x="65" y="334"/>
                  </a:lnTo>
                  <a:lnTo>
                    <a:pt x="66" y="332"/>
                  </a:lnTo>
                  <a:lnTo>
                    <a:pt x="75" y="336"/>
                  </a:lnTo>
                  <a:lnTo>
                    <a:pt x="77" y="337"/>
                  </a:lnTo>
                  <a:lnTo>
                    <a:pt x="77" y="337"/>
                  </a:lnTo>
                  <a:lnTo>
                    <a:pt x="77" y="337"/>
                  </a:lnTo>
                  <a:lnTo>
                    <a:pt x="79" y="337"/>
                  </a:lnTo>
                  <a:lnTo>
                    <a:pt x="83" y="337"/>
                  </a:lnTo>
                  <a:lnTo>
                    <a:pt x="84" y="337"/>
                  </a:lnTo>
                  <a:lnTo>
                    <a:pt x="84" y="337"/>
                  </a:lnTo>
                  <a:lnTo>
                    <a:pt x="84" y="339"/>
                  </a:lnTo>
                  <a:lnTo>
                    <a:pt x="86" y="343"/>
                  </a:lnTo>
                  <a:lnTo>
                    <a:pt x="86" y="343"/>
                  </a:lnTo>
                  <a:lnTo>
                    <a:pt x="88" y="343"/>
                  </a:lnTo>
                  <a:lnTo>
                    <a:pt x="92" y="341"/>
                  </a:lnTo>
                  <a:lnTo>
                    <a:pt x="92" y="341"/>
                  </a:lnTo>
                  <a:lnTo>
                    <a:pt x="94" y="343"/>
                  </a:lnTo>
                  <a:lnTo>
                    <a:pt x="94" y="343"/>
                  </a:lnTo>
                  <a:lnTo>
                    <a:pt x="94" y="345"/>
                  </a:lnTo>
                  <a:lnTo>
                    <a:pt x="94" y="346"/>
                  </a:lnTo>
                  <a:lnTo>
                    <a:pt x="94" y="346"/>
                  </a:lnTo>
                  <a:lnTo>
                    <a:pt x="94" y="348"/>
                  </a:lnTo>
                  <a:lnTo>
                    <a:pt x="94" y="348"/>
                  </a:lnTo>
                  <a:lnTo>
                    <a:pt x="94" y="348"/>
                  </a:lnTo>
                  <a:lnTo>
                    <a:pt x="94" y="348"/>
                  </a:lnTo>
                  <a:lnTo>
                    <a:pt x="94" y="348"/>
                  </a:lnTo>
                  <a:lnTo>
                    <a:pt x="95" y="348"/>
                  </a:lnTo>
                  <a:lnTo>
                    <a:pt x="99" y="345"/>
                  </a:lnTo>
                  <a:lnTo>
                    <a:pt x="101" y="345"/>
                  </a:lnTo>
                  <a:lnTo>
                    <a:pt x="103" y="346"/>
                  </a:lnTo>
                  <a:lnTo>
                    <a:pt x="103" y="346"/>
                  </a:lnTo>
                  <a:lnTo>
                    <a:pt x="104" y="346"/>
                  </a:lnTo>
                  <a:lnTo>
                    <a:pt x="104" y="346"/>
                  </a:lnTo>
                  <a:lnTo>
                    <a:pt x="104" y="345"/>
                  </a:lnTo>
                  <a:lnTo>
                    <a:pt x="104" y="345"/>
                  </a:lnTo>
                  <a:lnTo>
                    <a:pt x="106" y="345"/>
                  </a:lnTo>
                  <a:lnTo>
                    <a:pt x="108" y="345"/>
                  </a:lnTo>
                  <a:lnTo>
                    <a:pt x="110" y="345"/>
                  </a:lnTo>
                  <a:lnTo>
                    <a:pt x="112" y="345"/>
                  </a:lnTo>
                  <a:lnTo>
                    <a:pt x="115" y="350"/>
                  </a:lnTo>
                  <a:lnTo>
                    <a:pt x="115" y="352"/>
                  </a:lnTo>
                  <a:lnTo>
                    <a:pt x="113" y="352"/>
                  </a:lnTo>
                  <a:lnTo>
                    <a:pt x="113" y="352"/>
                  </a:lnTo>
                  <a:lnTo>
                    <a:pt x="113" y="352"/>
                  </a:lnTo>
                  <a:lnTo>
                    <a:pt x="113" y="354"/>
                  </a:lnTo>
                  <a:lnTo>
                    <a:pt x="113" y="354"/>
                  </a:lnTo>
                  <a:lnTo>
                    <a:pt x="113" y="354"/>
                  </a:lnTo>
                  <a:lnTo>
                    <a:pt x="113" y="354"/>
                  </a:lnTo>
                  <a:lnTo>
                    <a:pt x="113" y="355"/>
                  </a:lnTo>
                  <a:lnTo>
                    <a:pt x="113" y="355"/>
                  </a:lnTo>
                  <a:lnTo>
                    <a:pt x="113" y="355"/>
                  </a:lnTo>
                  <a:lnTo>
                    <a:pt x="112" y="357"/>
                  </a:lnTo>
                  <a:lnTo>
                    <a:pt x="112" y="357"/>
                  </a:lnTo>
                  <a:lnTo>
                    <a:pt x="112" y="357"/>
                  </a:lnTo>
                  <a:lnTo>
                    <a:pt x="110" y="357"/>
                  </a:lnTo>
                  <a:lnTo>
                    <a:pt x="108" y="357"/>
                  </a:lnTo>
                  <a:lnTo>
                    <a:pt x="108" y="357"/>
                  </a:lnTo>
                  <a:lnTo>
                    <a:pt x="108" y="359"/>
                  </a:lnTo>
                  <a:lnTo>
                    <a:pt x="106" y="359"/>
                  </a:lnTo>
                  <a:lnTo>
                    <a:pt x="106" y="359"/>
                  </a:lnTo>
                  <a:lnTo>
                    <a:pt x="106" y="361"/>
                  </a:lnTo>
                  <a:lnTo>
                    <a:pt x="104" y="361"/>
                  </a:lnTo>
                  <a:lnTo>
                    <a:pt x="104" y="361"/>
                  </a:lnTo>
                  <a:lnTo>
                    <a:pt x="104" y="361"/>
                  </a:lnTo>
                  <a:lnTo>
                    <a:pt x="104" y="361"/>
                  </a:lnTo>
                  <a:lnTo>
                    <a:pt x="104" y="361"/>
                  </a:lnTo>
                  <a:lnTo>
                    <a:pt x="104" y="363"/>
                  </a:lnTo>
                  <a:lnTo>
                    <a:pt x="104" y="364"/>
                  </a:lnTo>
                  <a:lnTo>
                    <a:pt x="106" y="364"/>
                  </a:lnTo>
                  <a:lnTo>
                    <a:pt x="106" y="366"/>
                  </a:lnTo>
                  <a:lnTo>
                    <a:pt x="106" y="366"/>
                  </a:lnTo>
                  <a:lnTo>
                    <a:pt x="108" y="366"/>
                  </a:lnTo>
                  <a:lnTo>
                    <a:pt x="108" y="366"/>
                  </a:lnTo>
                  <a:lnTo>
                    <a:pt x="108" y="366"/>
                  </a:lnTo>
                  <a:lnTo>
                    <a:pt x="108" y="366"/>
                  </a:lnTo>
                  <a:lnTo>
                    <a:pt x="112" y="366"/>
                  </a:lnTo>
                  <a:lnTo>
                    <a:pt x="112" y="366"/>
                  </a:lnTo>
                  <a:lnTo>
                    <a:pt x="112" y="368"/>
                  </a:lnTo>
                  <a:lnTo>
                    <a:pt x="112" y="368"/>
                  </a:lnTo>
                  <a:lnTo>
                    <a:pt x="112" y="368"/>
                  </a:lnTo>
                  <a:lnTo>
                    <a:pt x="112" y="370"/>
                  </a:lnTo>
                  <a:lnTo>
                    <a:pt x="113" y="370"/>
                  </a:lnTo>
                  <a:lnTo>
                    <a:pt x="115" y="372"/>
                  </a:lnTo>
                  <a:lnTo>
                    <a:pt x="117" y="372"/>
                  </a:lnTo>
                  <a:lnTo>
                    <a:pt x="117" y="373"/>
                  </a:lnTo>
                  <a:lnTo>
                    <a:pt x="119" y="375"/>
                  </a:lnTo>
                  <a:lnTo>
                    <a:pt x="119" y="377"/>
                  </a:lnTo>
                  <a:lnTo>
                    <a:pt x="119" y="377"/>
                  </a:lnTo>
                  <a:lnTo>
                    <a:pt x="121" y="379"/>
                  </a:lnTo>
                  <a:lnTo>
                    <a:pt x="122" y="381"/>
                  </a:lnTo>
                  <a:lnTo>
                    <a:pt x="122" y="384"/>
                  </a:lnTo>
                  <a:lnTo>
                    <a:pt x="122" y="384"/>
                  </a:lnTo>
                  <a:lnTo>
                    <a:pt x="124" y="386"/>
                  </a:lnTo>
                  <a:lnTo>
                    <a:pt x="126" y="388"/>
                  </a:lnTo>
                  <a:lnTo>
                    <a:pt x="128" y="388"/>
                  </a:lnTo>
                  <a:lnTo>
                    <a:pt x="130" y="388"/>
                  </a:lnTo>
                  <a:lnTo>
                    <a:pt x="131" y="386"/>
                  </a:lnTo>
                  <a:lnTo>
                    <a:pt x="131" y="384"/>
                  </a:lnTo>
                  <a:lnTo>
                    <a:pt x="133" y="384"/>
                  </a:lnTo>
                  <a:lnTo>
                    <a:pt x="133" y="383"/>
                  </a:lnTo>
                  <a:lnTo>
                    <a:pt x="133" y="383"/>
                  </a:lnTo>
                  <a:lnTo>
                    <a:pt x="135" y="381"/>
                  </a:lnTo>
                  <a:lnTo>
                    <a:pt x="137" y="381"/>
                  </a:lnTo>
                  <a:lnTo>
                    <a:pt x="137" y="381"/>
                  </a:lnTo>
                  <a:lnTo>
                    <a:pt x="137" y="381"/>
                  </a:lnTo>
                  <a:lnTo>
                    <a:pt x="139" y="381"/>
                  </a:lnTo>
                  <a:lnTo>
                    <a:pt x="139" y="381"/>
                  </a:lnTo>
                  <a:lnTo>
                    <a:pt x="140" y="379"/>
                  </a:lnTo>
                  <a:lnTo>
                    <a:pt x="140" y="379"/>
                  </a:lnTo>
                  <a:lnTo>
                    <a:pt x="140" y="379"/>
                  </a:lnTo>
                  <a:lnTo>
                    <a:pt x="142" y="379"/>
                  </a:lnTo>
                  <a:lnTo>
                    <a:pt x="142" y="379"/>
                  </a:lnTo>
                  <a:lnTo>
                    <a:pt x="142" y="379"/>
                  </a:lnTo>
                  <a:lnTo>
                    <a:pt x="142" y="377"/>
                  </a:lnTo>
                  <a:lnTo>
                    <a:pt x="142" y="377"/>
                  </a:lnTo>
                  <a:lnTo>
                    <a:pt x="142" y="377"/>
                  </a:lnTo>
                  <a:lnTo>
                    <a:pt x="144" y="377"/>
                  </a:lnTo>
                  <a:lnTo>
                    <a:pt x="144" y="379"/>
                  </a:lnTo>
                  <a:lnTo>
                    <a:pt x="144" y="379"/>
                  </a:lnTo>
                  <a:lnTo>
                    <a:pt x="144" y="379"/>
                  </a:lnTo>
                  <a:lnTo>
                    <a:pt x="146" y="379"/>
                  </a:lnTo>
                  <a:lnTo>
                    <a:pt x="144" y="377"/>
                  </a:lnTo>
                  <a:lnTo>
                    <a:pt x="144" y="377"/>
                  </a:lnTo>
                  <a:lnTo>
                    <a:pt x="144" y="375"/>
                  </a:lnTo>
                  <a:lnTo>
                    <a:pt x="144" y="373"/>
                  </a:lnTo>
                  <a:lnTo>
                    <a:pt x="142" y="372"/>
                  </a:lnTo>
                  <a:lnTo>
                    <a:pt x="142" y="372"/>
                  </a:lnTo>
                  <a:lnTo>
                    <a:pt x="140" y="370"/>
                  </a:lnTo>
                  <a:lnTo>
                    <a:pt x="140" y="370"/>
                  </a:lnTo>
                  <a:lnTo>
                    <a:pt x="140" y="368"/>
                  </a:lnTo>
                  <a:lnTo>
                    <a:pt x="139" y="366"/>
                  </a:lnTo>
                  <a:lnTo>
                    <a:pt x="137" y="364"/>
                  </a:lnTo>
                  <a:lnTo>
                    <a:pt x="137" y="363"/>
                  </a:lnTo>
                  <a:lnTo>
                    <a:pt x="139" y="361"/>
                  </a:lnTo>
                  <a:lnTo>
                    <a:pt x="140" y="363"/>
                  </a:lnTo>
                  <a:lnTo>
                    <a:pt x="142" y="363"/>
                  </a:lnTo>
                  <a:lnTo>
                    <a:pt x="142" y="363"/>
                  </a:lnTo>
                  <a:lnTo>
                    <a:pt x="144" y="363"/>
                  </a:lnTo>
                  <a:lnTo>
                    <a:pt x="148" y="364"/>
                  </a:lnTo>
                  <a:lnTo>
                    <a:pt x="150" y="364"/>
                  </a:lnTo>
                  <a:lnTo>
                    <a:pt x="150" y="366"/>
                  </a:lnTo>
                  <a:lnTo>
                    <a:pt x="151" y="366"/>
                  </a:lnTo>
                  <a:lnTo>
                    <a:pt x="151" y="366"/>
                  </a:lnTo>
                  <a:lnTo>
                    <a:pt x="153" y="366"/>
                  </a:lnTo>
                  <a:lnTo>
                    <a:pt x="153" y="366"/>
                  </a:lnTo>
                  <a:lnTo>
                    <a:pt x="153" y="366"/>
                  </a:lnTo>
                  <a:lnTo>
                    <a:pt x="153" y="366"/>
                  </a:lnTo>
                  <a:lnTo>
                    <a:pt x="155" y="368"/>
                  </a:lnTo>
                  <a:lnTo>
                    <a:pt x="155" y="368"/>
                  </a:lnTo>
                  <a:lnTo>
                    <a:pt x="155" y="370"/>
                  </a:lnTo>
                  <a:lnTo>
                    <a:pt x="157" y="370"/>
                  </a:lnTo>
                  <a:lnTo>
                    <a:pt x="159" y="370"/>
                  </a:lnTo>
                  <a:lnTo>
                    <a:pt x="160" y="370"/>
                  </a:lnTo>
                  <a:lnTo>
                    <a:pt x="160" y="372"/>
                  </a:lnTo>
                  <a:lnTo>
                    <a:pt x="160" y="372"/>
                  </a:lnTo>
                  <a:lnTo>
                    <a:pt x="160" y="372"/>
                  </a:lnTo>
                  <a:lnTo>
                    <a:pt x="160" y="372"/>
                  </a:lnTo>
                  <a:lnTo>
                    <a:pt x="160" y="372"/>
                  </a:lnTo>
                  <a:lnTo>
                    <a:pt x="160" y="372"/>
                  </a:lnTo>
                  <a:lnTo>
                    <a:pt x="160" y="373"/>
                  </a:lnTo>
                  <a:lnTo>
                    <a:pt x="160" y="375"/>
                  </a:lnTo>
                  <a:lnTo>
                    <a:pt x="162" y="375"/>
                  </a:lnTo>
                  <a:lnTo>
                    <a:pt x="162" y="375"/>
                  </a:lnTo>
                  <a:lnTo>
                    <a:pt x="162" y="373"/>
                  </a:lnTo>
                  <a:lnTo>
                    <a:pt x="164" y="373"/>
                  </a:lnTo>
                  <a:lnTo>
                    <a:pt x="164" y="375"/>
                  </a:lnTo>
                  <a:lnTo>
                    <a:pt x="166" y="377"/>
                  </a:lnTo>
                  <a:lnTo>
                    <a:pt x="166" y="377"/>
                  </a:lnTo>
                  <a:lnTo>
                    <a:pt x="166" y="377"/>
                  </a:lnTo>
                  <a:lnTo>
                    <a:pt x="166" y="377"/>
                  </a:lnTo>
                  <a:lnTo>
                    <a:pt x="166" y="377"/>
                  </a:lnTo>
                  <a:lnTo>
                    <a:pt x="168" y="375"/>
                  </a:lnTo>
                  <a:lnTo>
                    <a:pt x="169" y="375"/>
                  </a:lnTo>
                  <a:lnTo>
                    <a:pt x="175" y="375"/>
                  </a:lnTo>
                  <a:lnTo>
                    <a:pt x="177" y="375"/>
                  </a:lnTo>
                  <a:lnTo>
                    <a:pt x="177" y="375"/>
                  </a:lnTo>
                  <a:lnTo>
                    <a:pt x="178" y="372"/>
                  </a:lnTo>
                  <a:lnTo>
                    <a:pt x="178" y="372"/>
                  </a:lnTo>
                  <a:lnTo>
                    <a:pt x="178" y="372"/>
                  </a:lnTo>
                  <a:lnTo>
                    <a:pt x="178" y="372"/>
                  </a:lnTo>
                  <a:lnTo>
                    <a:pt x="180" y="372"/>
                  </a:lnTo>
                  <a:lnTo>
                    <a:pt x="180" y="372"/>
                  </a:lnTo>
                  <a:lnTo>
                    <a:pt x="180" y="373"/>
                  </a:lnTo>
                  <a:lnTo>
                    <a:pt x="180" y="373"/>
                  </a:lnTo>
                  <a:lnTo>
                    <a:pt x="180" y="373"/>
                  </a:lnTo>
                  <a:lnTo>
                    <a:pt x="180" y="373"/>
                  </a:lnTo>
                  <a:lnTo>
                    <a:pt x="180" y="373"/>
                  </a:lnTo>
                  <a:lnTo>
                    <a:pt x="180" y="375"/>
                  </a:lnTo>
                  <a:lnTo>
                    <a:pt x="180" y="375"/>
                  </a:lnTo>
                  <a:lnTo>
                    <a:pt x="180" y="377"/>
                  </a:lnTo>
                  <a:lnTo>
                    <a:pt x="180" y="377"/>
                  </a:lnTo>
                  <a:lnTo>
                    <a:pt x="182" y="379"/>
                  </a:lnTo>
                  <a:lnTo>
                    <a:pt x="182" y="379"/>
                  </a:lnTo>
                  <a:lnTo>
                    <a:pt x="180" y="381"/>
                  </a:lnTo>
                  <a:lnTo>
                    <a:pt x="178" y="383"/>
                  </a:lnTo>
                  <a:lnTo>
                    <a:pt x="177" y="383"/>
                  </a:lnTo>
                  <a:lnTo>
                    <a:pt x="175" y="383"/>
                  </a:lnTo>
                  <a:lnTo>
                    <a:pt x="173" y="383"/>
                  </a:lnTo>
                  <a:lnTo>
                    <a:pt x="173" y="384"/>
                  </a:lnTo>
                  <a:lnTo>
                    <a:pt x="173" y="384"/>
                  </a:lnTo>
                  <a:lnTo>
                    <a:pt x="177" y="388"/>
                  </a:lnTo>
                  <a:lnTo>
                    <a:pt x="177" y="388"/>
                  </a:lnTo>
                  <a:lnTo>
                    <a:pt x="177" y="388"/>
                  </a:lnTo>
                  <a:lnTo>
                    <a:pt x="178" y="388"/>
                  </a:lnTo>
                  <a:lnTo>
                    <a:pt x="178" y="388"/>
                  </a:lnTo>
                  <a:lnTo>
                    <a:pt x="178" y="388"/>
                  </a:lnTo>
                  <a:lnTo>
                    <a:pt x="180" y="388"/>
                  </a:lnTo>
                  <a:lnTo>
                    <a:pt x="180" y="388"/>
                  </a:lnTo>
                  <a:lnTo>
                    <a:pt x="180" y="388"/>
                  </a:lnTo>
                  <a:lnTo>
                    <a:pt x="180" y="388"/>
                  </a:lnTo>
                  <a:lnTo>
                    <a:pt x="180" y="388"/>
                  </a:lnTo>
                  <a:lnTo>
                    <a:pt x="180" y="388"/>
                  </a:lnTo>
                  <a:lnTo>
                    <a:pt x="180" y="388"/>
                  </a:lnTo>
                  <a:lnTo>
                    <a:pt x="180" y="390"/>
                  </a:lnTo>
                  <a:lnTo>
                    <a:pt x="180" y="390"/>
                  </a:lnTo>
                  <a:lnTo>
                    <a:pt x="180" y="390"/>
                  </a:lnTo>
                  <a:lnTo>
                    <a:pt x="182" y="392"/>
                  </a:lnTo>
                  <a:lnTo>
                    <a:pt x="182" y="392"/>
                  </a:lnTo>
                  <a:lnTo>
                    <a:pt x="182" y="393"/>
                  </a:lnTo>
                  <a:lnTo>
                    <a:pt x="182" y="393"/>
                  </a:lnTo>
                  <a:lnTo>
                    <a:pt x="184" y="395"/>
                  </a:lnTo>
                  <a:lnTo>
                    <a:pt x="186" y="397"/>
                  </a:lnTo>
                  <a:lnTo>
                    <a:pt x="187" y="399"/>
                  </a:lnTo>
                  <a:lnTo>
                    <a:pt x="189" y="397"/>
                  </a:lnTo>
                  <a:lnTo>
                    <a:pt x="191" y="397"/>
                  </a:lnTo>
                  <a:lnTo>
                    <a:pt x="193" y="395"/>
                  </a:lnTo>
                  <a:lnTo>
                    <a:pt x="195" y="395"/>
                  </a:lnTo>
                  <a:lnTo>
                    <a:pt x="196" y="395"/>
                  </a:lnTo>
                  <a:lnTo>
                    <a:pt x="196" y="395"/>
                  </a:lnTo>
                  <a:lnTo>
                    <a:pt x="196" y="393"/>
                  </a:lnTo>
                  <a:lnTo>
                    <a:pt x="196" y="393"/>
                  </a:lnTo>
                  <a:lnTo>
                    <a:pt x="195" y="393"/>
                  </a:lnTo>
                  <a:lnTo>
                    <a:pt x="195" y="393"/>
                  </a:lnTo>
                  <a:lnTo>
                    <a:pt x="195" y="393"/>
                  </a:lnTo>
                  <a:lnTo>
                    <a:pt x="195" y="392"/>
                  </a:lnTo>
                  <a:lnTo>
                    <a:pt x="195" y="392"/>
                  </a:lnTo>
                  <a:lnTo>
                    <a:pt x="196" y="392"/>
                  </a:lnTo>
                  <a:lnTo>
                    <a:pt x="198" y="393"/>
                  </a:lnTo>
                  <a:lnTo>
                    <a:pt x="198" y="395"/>
                  </a:lnTo>
                  <a:lnTo>
                    <a:pt x="200" y="397"/>
                  </a:lnTo>
                  <a:lnTo>
                    <a:pt x="202" y="397"/>
                  </a:lnTo>
                  <a:lnTo>
                    <a:pt x="204" y="397"/>
                  </a:lnTo>
                  <a:lnTo>
                    <a:pt x="205" y="399"/>
                  </a:lnTo>
                  <a:lnTo>
                    <a:pt x="205" y="399"/>
                  </a:lnTo>
                  <a:lnTo>
                    <a:pt x="207" y="399"/>
                  </a:lnTo>
                  <a:lnTo>
                    <a:pt x="207" y="401"/>
                  </a:lnTo>
                  <a:lnTo>
                    <a:pt x="207" y="401"/>
                  </a:lnTo>
                  <a:lnTo>
                    <a:pt x="207" y="401"/>
                  </a:lnTo>
                  <a:lnTo>
                    <a:pt x="207" y="402"/>
                  </a:lnTo>
                  <a:lnTo>
                    <a:pt x="209" y="402"/>
                  </a:lnTo>
                  <a:lnTo>
                    <a:pt x="209" y="402"/>
                  </a:lnTo>
                  <a:lnTo>
                    <a:pt x="211" y="401"/>
                  </a:lnTo>
                  <a:lnTo>
                    <a:pt x="211" y="401"/>
                  </a:lnTo>
                  <a:lnTo>
                    <a:pt x="211" y="401"/>
                  </a:lnTo>
                  <a:lnTo>
                    <a:pt x="211" y="401"/>
                  </a:lnTo>
                  <a:lnTo>
                    <a:pt x="211" y="401"/>
                  </a:lnTo>
                  <a:lnTo>
                    <a:pt x="213" y="401"/>
                  </a:lnTo>
                  <a:lnTo>
                    <a:pt x="215" y="401"/>
                  </a:lnTo>
                  <a:lnTo>
                    <a:pt x="218" y="404"/>
                  </a:lnTo>
                  <a:lnTo>
                    <a:pt x="220" y="404"/>
                  </a:lnTo>
                  <a:lnTo>
                    <a:pt x="222" y="402"/>
                  </a:lnTo>
                  <a:lnTo>
                    <a:pt x="222" y="402"/>
                  </a:lnTo>
                  <a:lnTo>
                    <a:pt x="222" y="404"/>
                  </a:lnTo>
                  <a:lnTo>
                    <a:pt x="222" y="406"/>
                  </a:lnTo>
                  <a:lnTo>
                    <a:pt x="224" y="406"/>
                  </a:lnTo>
                  <a:lnTo>
                    <a:pt x="224" y="408"/>
                  </a:lnTo>
                  <a:lnTo>
                    <a:pt x="224" y="408"/>
                  </a:lnTo>
                  <a:lnTo>
                    <a:pt x="224" y="411"/>
                  </a:lnTo>
                  <a:lnTo>
                    <a:pt x="224" y="413"/>
                  </a:lnTo>
                  <a:lnTo>
                    <a:pt x="225" y="415"/>
                  </a:lnTo>
                  <a:lnTo>
                    <a:pt x="225" y="417"/>
                  </a:lnTo>
                  <a:lnTo>
                    <a:pt x="225" y="419"/>
                  </a:lnTo>
                  <a:lnTo>
                    <a:pt x="225" y="419"/>
                  </a:lnTo>
                  <a:lnTo>
                    <a:pt x="227" y="419"/>
                  </a:lnTo>
                  <a:lnTo>
                    <a:pt x="229" y="419"/>
                  </a:lnTo>
                  <a:lnTo>
                    <a:pt x="229" y="420"/>
                  </a:lnTo>
                  <a:lnTo>
                    <a:pt x="231" y="420"/>
                  </a:lnTo>
                  <a:lnTo>
                    <a:pt x="231" y="420"/>
                  </a:lnTo>
                  <a:lnTo>
                    <a:pt x="231" y="420"/>
                  </a:lnTo>
                  <a:lnTo>
                    <a:pt x="233" y="420"/>
                  </a:lnTo>
                  <a:lnTo>
                    <a:pt x="233" y="420"/>
                  </a:lnTo>
                  <a:lnTo>
                    <a:pt x="234" y="420"/>
                  </a:lnTo>
                  <a:lnTo>
                    <a:pt x="234" y="422"/>
                  </a:lnTo>
                  <a:lnTo>
                    <a:pt x="234" y="424"/>
                  </a:lnTo>
                  <a:lnTo>
                    <a:pt x="234" y="426"/>
                  </a:lnTo>
                  <a:lnTo>
                    <a:pt x="234" y="426"/>
                  </a:lnTo>
                  <a:lnTo>
                    <a:pt x="236" y="428"/>
                  </a:lnTo>
                  <a:lnTo>
                    <a:pt x="236" y="431"/>
                  </a:lnTo>
                  <a:lnTo>
                    <a:pt x="236" y="431"/>
                  </a:lnTo>
                  <a:lnTo>
                    <a:pt x="236" y="433"/>
                  </a:lnTo>
                  <a:lnTo>
                    <a:pt x="242" y="433"/>
                  </a:lnTo>
                  <a:lnTo>
                    <a:pt x="242" y="435"/>
                  </a:lnTo>
                  <a:lnTo>
                    <a:pt x="242" y="437"/>
                  </a:lnTo>
                  <a:lnTo>
                    <a:pt x="242" y="437"/>
                  </a:lnTo>
                  <a:lnTo>
                    <a:pt x="242" y="439"/>
                  </a:lnTo>
                  <a:lnTo>
                    <a:pt x="242" y="439"/>
                  </a:lnTo>
                  <a:lnTo>
                    <a:pt x="242" y="442"/>
                  </a:lnTo>
                  <a:lnTo>
                    <a:pt x="242" y="442"/>
                  </a:lnTo>
                  <a:lnTo>
                    <a:pt x="243" y="442"/>
                  </a:lnTo>
                  <a:lnTo>
                    <a:pt x="245" y="442"/>
                  </a:lnTo>
                  <a:lnTo>
                    <a:pt x="247" y="442"/>
                  </a:lnTo>
                  <a:lnTo>
                    <a:pt x="247" y="442"/>
                  </a:lnTo>
                  <a:lnTo>
                    <a:pt x="249" y="442"/>
                  </a:lnTo>
                  <a:lnTo>
                    <a:pt x="249" y="442"/>
                  </a:lnTo>
                  <a:lnTo>
                    <a:pt x="249" y="442"/>
                  </a:lnTo>
                  <a:lnTo>
                    <a:pt x="251" y="442"/>
                  </a:lnTo>
                  <a:lnTo>
                    <a:pt x="251" y="442"/>
                  </a:lnTo>
                  <a:lnTo>
                    <a:pt x="252" y="442"/>
                  </a:lnTo>
                  <a:lnTo>
                    <a:pt x="254" y="440"/>
                  </a:lnTo>
                  <a:lnTo>
                    <a:pt x="254" y="440"/>
                  </a:lnTo>
                  <a:lnTo>
                    <a:pt x="254" y="439"/>
                  </a:lnTo>
                  <a:lnTo>
                    <a:pt x="254" y="439"/>
                  </a:lnTo>
                  <a:lnTo>
                    <a:pt x="254" y="439"/>
                  </a:lnTo>
                  <a:lnTo>
                    <a:pt x="254" y="439"/>
                  </a:lnTo>
                  <a:lnTo>
                    <a:pt x="254" y="439"/>
                  </a:lnTo>
                  <a:lnTo>
                    <a:pt x="254" y="437"/>
                  </a:lnTo>
                  <a:lnTo>
                    <a:pt x="254" y="437"/>
                  </a:lnTo>
                  <a:lnTo>
                    <a:pt x="254" y="437"/>
                  </a:lnTo>
                  <a:lnTo>
                    <a:pt x="256" y="435"/>
                  </a:lnTo>
                  <a:lnTo>
                    <a:pt x="256" y="433"/>
                  </a:lnTo>
                  <a:lnTo>
                    <a:pt x="256" y="433"/>
                  </a:lnTo>
                  <a:lnTo>
                    <a:pt x="258" y="433"/>
                  </a:lnTo>
                  <a:lnTo>
                    <a:pt x="258" y="433"/>
                  </a:lnTo>
                  <a:lnTo>
                    <a:pt x="260" y="433"/>
                  </a:lnTo>
                  <a:lnTo>
                    <a:pt x="261" y="433"/>
                  </a:lnTo>
                  <a:lnTo>
                    <a:pt x="261" y="431"/>
                  </a:lnTo>
                  <a:lnTo>
                    <a:pt x="261" y="431"/>
                  </a:lnTo>
                  <a:lnTo>
                    <a:pt x="267" y="428"/>
                  </a:lnTo>
                  <a:lnTo>
                    <a:pt x="267" y="426"/>
                  </a:lnTo>
                  <a:lnTo>
                    <a:pt x="267" y="426"/>
                  </a:lnTo>
                  <a:lnTo>
                    <a:pt x="267" y="426"/>
                  </a:lnTo>
                  <a:lnTo>
                    <a:pt x="267" y="426"/>
                  </a:lnTo>
                  <a:lnTo>
                    <a:pt x="269" y="428"/>
                  </a:lnTo>
                  <a:lnTo>
                    <a:pt x="269" y="428"/>
                  </a:lnTo>
                  <a:lnTo>
                    <a:pt x="270" y="429"/>
                  </a:lnTo>
                  <a:lnTo>
                    <a:pt x="270" y="431"/>
                  </a:lnTo>
                  <a:lnTo>
                    <a:pt x="270" y="435"/>
                  </a:lnTo>
                  <a:lnTo>
                    <a:pt x="272" y="437"/>
                  </a:lnTo>
                  <a:lnTo>
                    <a:pt x="272" y="439"/>
                  </a:lnTo>
                  <a:lnTo>
                    <a:pt x="272" y="439"/>
                  </a:lnTo>
                  <a:lnTo>
                    <a:pt x="274" y="439"/>
                  </a:lnTo>
                  <a:lnTo>
                    <a:pt x="276" y="439"/>
                  </a:lnTo>
                  <a:lnTo>
                    <a:pt x="276" y="439"/>
                  </a:lnTo>
                  <a:lnTo>
                    <a:pt x="276" y="440"/>
                  </a:lnTo>
                  <a:lnTo>
                    <a:pt x="276" y="440"/>
                  </a:lnTo>
                  <a:lnTo>
                    <a:pt x="276" y="442"/>
                  </a:lnTo>
                  <a:lnTo>
                    <a:pt x="276" y="442"/>
                  </a:lnTo>
                  <a:lnTo>
                    <a:pt x="280" y="442"/>
                  </a:lnTo>
                  <a:lnTo>
                    <a:pt x="280" y="442"/>
                  </a:lnTo>
                  <a:lnTo>
                    <a:pt x="281" y="442"/>
                  </a:lnTo>
                  <a:lnTo>
                    <a:pt x="283" y="442"/>
                  </a:lnTo>
                  <a:lnTo>
                    <a:pt x="283" y="442"/>
                  </a:lnTo>
                  <a:lnTo>
                    <a:pt x="283" y="442"/>
                  </a:lnTo>
                  <a:lnTo>
                    <a:pt x="283" y="444"/>
                  </a:lnTo>
                  <a:lnTo>
                    <a:pt x="283" y="446"/>
                  </a:lnTo>
                  <a:lnTo>
                    <a:pt x="283" y="449"/>
                  </a:lnTo>
                  <a:lnTo>
                    <a:pt x="283" y="449"/>
                  </a:lnTo>
                  <a:lnTo>
                    <a:pt x="283" y="449"/>
                  </a:lnTo>
                  <a:lnTo>
                    <a:pt x="283" y="449"/>
                  </a:lnTo>
                  <a:lnTo>
                    <a:pt x="283" y="449"/>
                  </a:lnTo>
                  <a:lnTo>
                    <a:pt x="283" y="451"/>
                  </a:lnTo>
                  <a:lnTo>
                    <a:pt x="285" y="451"/>
                  </a:lnTo>
                  <a:lnTo>
                    <a:pt x="285" y="451"/>
                  </a:lnTo>
                  <a:lnTo>
                    <a:pt x="285" y="451"/>
                  </a:lnTo>
                  <a:lnTo>
                    <a:pt x="285" y="451"/>
                  </a:lnTo>
                  <a:lnTo>
                    <a:pt x="285" y="451"/>
                  </a:lnTo>
                  <a:lnTo>
                    <a:pt x="285" y="451"/>
                  </a:lnTo>
                  <a:lnTo>
                    <a:pt x="285" y="451"/>
                  </a:lnTo>
                  <a:lnTo>
                    <a:pt x="285" y="453"/>
                  </a:lnTo>
                  <a:lnTo>
                    <a:pt x="285" y="453"/>
                  </a:lnTo>
                  <a:lnTo>
                    <a:pt x="285" y="453"/>
                  </a:lnTo>
                  <a:lnTo>
                    <a:pt x="283" y="453"/>
                  </a:lnTo>
                  <a:lnTo>
                    <a:pt x="281" y="457"/>
                  </a:lnTo>
                  <a:lnTo>
                    <a:pt x="281" y="457"/>
                  </a:lnTo>
                  <a:lnTo>
                    <a:pt x="281" y="457"/>
                  </a:lnTo>
                  <a:lnTo>
                    <a:pt x="283" y="458"/>
                  </a:lnTo>
                  <a:lnTo>
                    <a:pt x="283" y="458"/>
                  </a:lnTo>
                  <a:lnTo>
                    <a:pt x="287" y="458"/>
                  </a:lnTo>
                  <a:lnTo>
                    <a:pt x="287" y="458"/>
                  </a:lnTo>
                  <a:lnTo>
                    <a:pt x="289" y="457"/>
                  </a:lnTo>
                  <a:lnTo>
                    <a:pt x="289" y="457"/>
                  </a:lnTo>
                  <a:lnTo>
                    <a:pt x="290" y="455"/>
                  </a:lnTo>
                  <a:lnTo>
                    <a:pt x="292" y="455"/>
                  </a:lnTo>
                  <a:lnTo>
                    <a:pt x="292" y="457"/>
                  </a:lnTo>
                  <a:lnTo>
                    <a:pt x="296" y="458"/>
                  </a:lnTo>
                  <a:lnTo>
                    <a:pt x="298" y="458"/>
                  </a:lnTo>
                  <a:lnTo>
                    <a:pt x="298" y="458"/>
                  </a:lnTo>
                  <a:lnTo>
                    <a:pt x="298" y="457"/>
                  </a:lnTo>
                  <a:lnTo>
                    <a:pt x="299" y="453"/>
                  </a:lnTo>
                  <a:lnTo>
                    <a:pt x="299" y="453"/>
                  </a:lnTo>
                  <a:lnTo>
                    <a:pt x="299" y="453"/>
                  </a:lnTo>
                  <a:lnTo>
                    <a:pt x="299" y="451"/>
                  </a:lnTo>
                  <a:lnTo>
                    <a:pt x="301" y="449"/>
                  </a:lnTo>
                  <a:lnTo>
                    <a:pt x="301" y="449"/>
                  </a:lnTo>
                  <a:lnTo>
                    <a:pt x="301" y="449"/>
                  </a:lnTo>
                  <a:lnTo>
                    <a:pt x="303" y="449"/>
                  </a:lnTo>
                  <a:lnTo>
                    <a:pt x="303" y="449"/>
                  </a:lnTo>
                  <a:lnTo>
                    <a:pt x="305" y="448"/>
                  </a:lnTo>
                  <a:lnTo>
                    <a:pt x="305" y="448"/>
                  </a:lnTo>
                  <a:lnTo>
                    <a:pt x="308" y="446"/>
                  </a:lnTo>
                  <a:lnTo>
                    <a:pt x="308" y="446"/>
                  </a:lnTo>
                  <a:lnTo>
                    <a:pt x="308" y="446"/>
                  </a:lnTo>
                  <a:lnTo>
                    <a:pt x="310" y="444"/>
                  </a:lnTo>
                  <a:lnTo>
                    <a:pt x="310" y="444"/>
                  </a:lnTo>
                  <a:lnTo>
                    <a:pt x="310" y="442"/>
                  </a:lnTo>
                  <a:lnTo>
                    <a:pt x="310" y="442"/>
                  </a:lnTo>
                  <a:lnTo>
                    <a:pt x="310" y="442"/>
                  </a:lnTo>
                  <a:lnTo>
                    <a:pt x="314" y="444"/>
                  </a:lnTo>
                  <a:lnTo>
                    <a:pt x="316" y="444"/>
                  </a:lnTo>
                  <a:lnTo>
                    <a:pt x="316" y="442"/>
                  </a:lnTo>
                  <a:lnTo>
                    <a:pt x="316" y="442"/>
                  </a:lnTo>
                  <a:lnTo>
                    <a:pt x="321" y="444"/>
                  </a:lnTo>
                  <a:lnTo>
                    <a:pt x="321" y="444"/>
                  </a:lnTo>
                  <a:lnTo>
                    <a:pt x="323" y="444"/>
                  </a:lnTo>
                  <a:lnTo>
                    <a:pt x="323" y="444"/>
                  </a:lnTo>
                  <a:lnTo>
                    <a:pt x="325" y="442"/>
                  </a:lnTo>
                  <a:lnTo>
                    <a:pt x="325" y="442"/>
                  </a:lnTo>
                  <a:lnTo>
                    <a:pt x="325" y="442"/>
                  </a:lnTo>
                  <a:lnTo>
                    <a:pt x="326" y="442"/>
                  </a:lnTo>
                  <a:lnTo>
                    <a:pt x="328" y="442"/>
                  </a:lnTo>
                  <a:lnTo>
                    <a:pt x="328" y="442"/>
                  </a:lnTo>
                  <a:lnTo>
                    <a:pt x="334" y="448"/>
                  </a:lnTo>
                  <a:lnTo>
                    <a:pt x="334" y="448"/>
                  </a:lnTo>
                  <a:lnTo>
                    <a:pt x="336" y="448"/>
                  </a:lnTo>
                  <a:lnTo>
                    <a:pt x="336" y="448"/>
                  </a:lnTo>
                  <a:lnTo>
                    <a:pt x="337" y="448"/>
                  </a:lnTo>
                  <a:lnTo>
                    <a:pt x="337" y="449"/>
                  </a:lnTo>
                  <a:lnTo>
                    <a:pt x="339" y="449"/>
                  </a:lnTo>
                  <a:lnTo>
                    <a:pt x="339" y="449"/>
                  </a:lnTo>
                  <a:lnTo>
                    <a:pt x="341" y="449"/>
                  </a:lnTo>
                  <a:lnTo>
                    <a:pt x="341" y="449"/>
                  </a:lnTo>
                  <a:lnTo>
                    <a:pt x="343" y="449"/>
                  </a:lnTo>
                  <a:lnTo>
                    <a:pt x="345" y="446"/>
                  </a:lnTo>
                  <a:lnTo>
                    <a:pt x="345" y="446"/>
                  </a:lnTo>
                  <a:lnTo>
                    <a:pt x="346" y="446"/>
                  </a:lnTo>
                  <a:lnTo>
                    <a:pt x="346" y="446"/>
                  </a:lnTo>
                  <a:lnTo>
                    <a:pt x="348" y="446"/>
                  </a:lnTo>
                  <a:lnTo>
                    <a:pt x="348" y="444"/>
                  </a:lnTo>
                  <a:lnTo>
                    <a:pt x="348" y="444"/>
                  </a:lnTo>
                  <a:lnTo>
                    <a:pt x="346" y="442"/>
                  </a:lnTo>
                  <a:lnTo>
                    <a:pt x="346" y="442"/>
                  </a:lnTo>
                  <a:lnTo>
                    <a:pt x="346" y="440"/>
                  </a:lnTo>
                  <a:lnTo>
                    <a:pt x="348" y="440"/>
                  </a:lnTo>
                  <a:lnTo>
                    <a:pt x="350" y="440"/>
                  </a:lnTo>
                  <a:lnTo>
                    <a:pt x="350" y="440"/>
                  </a:lnTo>
                  <a:lnTo>
                    <a:pt x="352" y="440"/>
                  </a:lnTo>
                  <a:lnTo>
                    <a:pt x="352" y="442"/>
                  </a:lnTo>
                  <a:lnTo>
                    <a:pt x="354" y="442"/>
                  </a:lnTo>
                  <a:lnTo>
                    <a:pt x="354" y="442"/>
                  </a:lnTo>
                  <a:lnTo>
                    <a:pt x="355" y="440"/>
                  </a:lnTo>
                  <a:lnTo>
                    <a:pt x="357" y="439"/>
                  </a:lnTo>
                  <a:lnTo>
                    <a:pt x="357" y="439"/>
                  </a:lnTo>
                  <a:lnTo>
                    <a:pt x="359" y="439"/>
                  </a:lnTo>
                  <a:lnTo>
                    <a:pt x="361" y="440"/>
                  </a:lnTo>
                  <a:lnTo>
                    <a:pt x="366" y="440"/>
                  </a:lnTo>
                  <a:lnTo>
                    <a:pt x="366" y="440"/>
                  </a:lnTo>
                  <a:lnTo>
                    <a:pt x="368" y="440"/>
                  </a:lnTo>
                  <a:lnTo>
                    <a:pt x="370" y="440"/>
                  </a:lnTo>
                  <a:lnTo>
                    <a:pt x="370" y="440"/>
                  </a:lnTo>
                  <a:lnTo>
                    <a:pt x="372" y="440"/>
                  </a:lnTo>
                  <a:lnTo>
                    <a:pt x="375" y="440"/>
                  </a:lnTo>
                  <a:lnTo>
                    <a:pt x="375" y="440"/>
                  </a:lnTo>
                  <a:lnTo>
                    <a:pt x="375" y="440"/>
                  </a:lnTo>
                  <a:lnTo>
                    <a:pt x="377" y="442"/>
                  </a:lnTo>
                  <a:lnTo>
                    <a:pt x="377" y="442"/>
                  </a:lnTo>
                  <a:lnTo>
                    <a:pt x="377" y="442"/>
                  </a:lnTo>
                  <a:lnTo>
                    <a:pt x="379" y="442"/>
                  </a:lnTo>
                  <a:lnTo>
                    <a:pt x="379" y="442"/>
                  </a:lnTo>
                  <a:lnTo>
                    <a:pt x="381" y="442"/>
                  </a:lnTo>
                  <a:lnTo>
                    <a:pt x="382" y="446"/>
                  </a:lnTo>
                  <a:lnTo>
                    <a:pt x="382" y="446"/>
                  </a:lnTo>
                  <a:lnTo>
                    <a:pt x="382" y="446"/>
                  </a:lnTo>
                  <a:lnTo>
                    <a:pt x="384" y="444"/>
                  </a:lnTo>
                  <a:lnTo>
                    <a:pt x="384" y="444"/>
                  </a:lnTo>
                  <a:lnTo>
                    <a:pt x="386" y="444"/>
                  </a:lnTo>
                  <a:lnTo>
                    <a:pt x="386" y="444"/>
                  </a:lnTo>
                  <a:lnTo>
                    <a:pt x="388" y="446"/>
                  </a:lnTo>
                  <a:lnTo>
                    <a:pt x="391" y="448"/>
                  </a:lnTo>
                  <a:lnTo>
                    <a:pt x="393" y="449"/>
                  </a:lnTo>
                  <a:lnTo>
                    <a:pt x="395" y="451"/>
                  </a:lnTo>
                  <a:lnTo>
                    <a:pt x="395" y="455"/>
                  </a:lnTo>
                  <a:lnTo>
                    <a:pt x="395" y="457"/>
                  </a:lnTo>
                  <a:lnTo>
                    <a:pt x="397" y="457"/>
                  </a:lnTo>
                  <a:lnTo>
                    <a:pt x="401" y="458"/>
                  </a:lnTo>
                  <a:lnTo>
                    <a:pt x="402" y="458"/>
                  </a:lnTo>
                  <a:lnTo>
                    <a:pt x="402" y="460"/>
                  </a:lnTo>
                  <a:lnTo>
                    <a:pt x="402" y="460"/>
                  </a:lnTo>
                  <a:lnTo>
                    <a:pt x="404" y="458"/>
                  </a:lnTo>
                  <a:lnTo>
                    <a:pt x="404" y="458"/>
                  </a:lnTo>
                  <a:lnTo>
                    <a:pt x="404" y="460"/>
                  </a:lnTo>
                  <a:lnTo>
                    <a:pt x="404" y="460"/>
                  </a:lnTo>
                  <a:lnTo>
                    <a:pt x="404" y="460"/>
                  </a:lnTo>
                  <a:lnTo>
                    <a:pt x="404" y="462"/>
                  </a:lnTo>
                  <a:lnTo>
                    <a:pt x="406" y="462"/>
                  </a:lnTo>
                  <a:lnTo>
                    <a:pt x="408" y="462"/>
                  </a:lnTo>
                  <a:lnTo>
                    <a:pt x="411" y="462"/>
                  </a:lnTo>
                  <a:lnTo>
                    <a:pt x="411" y="462"/>
                  </a:lnTo>
                  <a:lnTo>
                    <a:pt x="415" y="466"/>
                  </a:lnTo>
                  <a:lnTo>
                    <a:pt x="417" y="466"/>
                  </a:lnTo>
                  <a:lnTo>
                    <a:pt x="420" y="466"/>
                  </a:lnTo>
                  <a:lnTo>
                    <a:pt x="422" y="467"/>
                  </a:lnTo>
                  <a:lnTo>
                    <a:pt x="422" y="466"/>
                  </a:lnTo>
                  <a:lnTo>
                    <a:pt x="424" y="466"/>
                  </a:lnTo>
                  <a:lnTo>
                    <a:pt x="426" y="467"/>
                  </a:lnTo>
                  <a:lnTo>
                    <a:pt x="428" y="469"/>
                  </a:lnTo>
                  <a:lnTo>
                    <a:pt x="428" y="469"/>
                  </a:lnTo>
                  <a:lnTo>
                    <a:pt x="429" y="469"/>
                  </a:lnTo>
                  <a:lnTo>
                    <a:pt x="431" y="469"/>
                  </a:lnTo>
                  <a:lnTo>
                    <a:pt x="431" y="469"/>
                  </a:lnTo>
                  <a:lnTo>
                    <a:pt x="433" y="469"/>
                  </a:lnTo>
                  <a:lnTo>
                    <a:pt x="433" y="469"/>
                  </a:lnTo>
                  <a:lnTo>
                    <a:pt x="433" y="471"/>
                  </a:lnTo>
                  <a:lnTo>
                    <a:pt x="435" y="471"/>
                  </a:lnTo>
                  <a:lnTo>
                    <a:pt x="435" y="471"/>
                  </a:lnTo>
                  <a:lnTo>
                    <a:pt x="437" y="473"/>
                  </a:lnTo>
                  <a:lnTo>
                    <a:pt x="437" y="473"/>
                  </a:lnTo>
                  <a:lnTo>
                    <a:pt x="438" y="471"/>
                  </a:lnTo>
                  <a:lnTo>
                    <a:pt x="438" y="471"/>
                  </a:lnTo>
                  <a:lnTo>
                    <a:pt x="438" y="471"/>
                  </a:lnTo>
                  <a:lnTo>
                    <a:pt x="437" y="469"/>
                  </a:lnTo>
                  <a:lnTo>
                    <a:pt x="437" y="469"/>
                  </a:lnTo>
                  <a:lnTo>
                    <a:pt x="437" y="467"/>
                  </a:lnTo>
                  <a:lnTo>
                    <a:pt x="437" y="467"/>
                  </a:lnTo>
                  <a:lnTo>
                    <a:pt x="437" y="466"/>
                  </a:lnTo>
                  <a:lnTo>
                    <a:pt x="437" y="466"/>
                  </a:lnTo>
                  <a:lnTo>
                    <a:pt x="435" y="464"/>
                  </a:lnTo>
                  <a:lnTo>
                    <a:pt x="433" y="464"/>
                  </a:lnTo>
                  <a:lnTo>
                    <a:pt x="431" y="462"/>
                  </a:lnTo>
                  <a:lnTo>
                    <a:pt x="431" y="460"/>
                  </a:lnTo>
                  <a:lnTo>
                    <a:pt x="431" y="460"/>
                  </a:lnTo>
                  <a:lnTo>
                    <a:pt x="431" y="460"/>
                  </a:lnTo>
                  <a:lnTo>
                    <a:pt x="429" y="460"/>
                  </a:lnTo>
                  <a:lnTo>
                    <a:pt x="429" y="460"/>
                  </a:lnTo>
                  <a:lnTo>
                    <a:pt x="429" y="460"/>
                  </a:lnTo>
                  <a:lnTo>
                    <a:pt x="429" y="460"/>
                  </a:lnTo>
                  <a:lnTo>
                    <a:pt x="429" y="458"/>
                  </a:lnTo>
                  <a:lnTo>
                    <a:pt x="429" y="458"/>
                  </a:lnTo>
                  <a:lnTo>
                    <a:pt x="431" y="455"/>
                  </a:lnTo>
                  <a:lnTo>
                    <a:pt x="431" y="453"/>
                  </a:lnTo>
                  <a:lnTo>
                    <a:pt x="431" y="451"/>
                  </a:lnTo>
                  <a:lnTo>
                    <a:pt x="431" y="444"/>
                  </a:lnTo>
                  <a:lnTo>
                    <a:pt x="431" y="444"/>
                  </a:lnTo>
                  <a:lnTo>
                    <a:pt x="429" y="442"/>
                  </a:lnTo>
                  <a:lnTo>
                    <a:pt x="429" y="442"/>
                  </a:lnTo>
                  <a:lnTo>
                    <a:pt x="429" y="440"/>
                  </a:lnTo>
                  <a:lnTo>
                    <a:pt x="428" y="440"/>
                  </a:lnTo>
                  <a:lnTo>
                    <a:pt x="428" y="439"/>
                  </a:lnTo>
                  <a:lnTo>
                    <a:pt x="428" y="437"/>
                  </a:lnTo>
                  <a:lnTo>
                    <a:pt x="428" y="435"/>
                  </a:lnTo>
                  <a:lnTo>
                    <a:pt x="426" y="431"/>
                  </a:lnTo>
                  <a:lnTo>
                    <a:pt x="428" y="429"/>
                  </a:lnTo>
                  <a:lnTo>
                    <a:pt x="431" y="424"/>
                  </a:lnTo>
                  <a:lnTo>
                    <a:pt x="433" y="422"/>
                  </a:lnTo>
                  <a:lnTo>
                    <a:pt x="433" y="420"/>
                  </a:lnTo>
                  <a:lnTo>
                    <a:pt x="433" y="420"/>
                  </a:lnTo>
                  <a:lnTo>
                    <a:pt x="435" y="420"/>
                  </a:lnTo>
                  <a:lnTo>
                    <a:pt x="435" y="420"/>
                  </a:lnTo>
                  <a:lnTo>
                    <a:pt x="437" y="419"/>
                  </a:lnTo>
                  <a:lnTo>
                    <a:pt x="438" y="413"/>
                  </a:lnTo>
                  <a:lnTo>
                    <a:pt x="440" y="413"/>
                  </a:lnTo>
                  <a:lnTo>
                    <a:pt x="440" y="413"/>
                  </a:lnTo>
                  <a:lnTo>
                    <a:pt x="440" y="411"/>
                  </a:lnTo>
                  <a:lnTo>
                    <a:pt x="442" y="411"/>
                  </a:lnTo>
                  <a:lnTo>
                    <a:pt x="442" y="411"/>
                  </a:lnTo>
                  <a:lnTo>
                    <a:pt x="442" y="410"/>
                  </a:lnTo>
                  <a:lnTo>
                    <a:pt x="442" y="410"/>
                  </a:lnTo>
                  <a:lnTo>
                    <a:pt x="444" y="406"/>
                  </a:lnTo>
                  <a:lnTo>
                    <a:pt x="449" y="399"/>
                  </a:lnTo>
                  <a:lnTo>
                    <a:pt x="451" y="397"/>
                  </a:lnTo>
                  <a:lnTo>
                    <a:pt x="453" y="395"/>
                  </a:lnTo>
                  <a:lnTo>
                    <a:pt x="455" y="393"/>
                  </a:lnTo>
                  <a:lnTo>
                    <a:pt x="467" y="381"/>
                  </a:lnTo>
                  <a:lnTo>
                    <a:pt x="469" y="379"/>
                  </a:lnTo>
                  <a:lnTo>
                    <a:pt x="471" y="377"/>
                  </a:lnTo>
                  <a:lnTo>
                    <a:pt x="471" y="377"/>
                  </a:lnTo>
                  <a:lnTo>
                    <a:pt x="471" y="377"/>
                  </a:lnTo>
                  <a:lnTo>
                    <a:pt x="471" y="377"/>
                  </a:lnTo>
                  <a:lnTo>
                    <a:pt x="473" y="375"/>
                  </a:lnTo>
                  <a:lnTo>
                    <a:pt x="476" y="372"/>
                  </a:lnTo>
                  <a:lnTo>
                    <a:pt x="478" y="370"/>
                  </a:lnTo>
                  <a:lnTo>
                    <a:pt x="478" y="370"/>
                  </a:lnTo>
                  <a:lnTo>
                    <a:pt x="478" y="368"/>
                  </a:lnTo>
                  <a:lnTo>
                    <a:pt x="478" y="366"/>
                  </a:lnTo>
                  <a:lnTo>
                    <a:pt x="480" y="366"/>
                  </a:lnTo>
                  <a:lnTo>
                    <a:pt x="480" y="366"/>
                  </a:lnTo>
                  <a:lnTo>
                    <a:pt x="482" y="364"/>
                  </a:lnTo>
                  <a:lnTo>
                    <a:pt x="491" y="364"/>
                  </a:lnTo>
                  <a:lnTo>
                    <a:pt x="494" y="364"/>
                  </a:lnTo>
                  <a:lnTo>
                    <a:pt x="494" y="361"/>
                  </a:lnTo>
                  <a:lnTo>
                    <a:pt x="494" y="361"/>
                  </a:lnTo>
                  <a:lnTo>
                    <a:pt x="494" y="359"/>
                  </a:lnTo>
                  <a:lnTo>
                    <a:pt x="494" y="357"/>
                  </a:lnTo>
                  <a:lnTo>
                    <a:pt x="494" y="357"/>
                  </a:lnTo>
                  <a:lnTo>
                    <a:pt x="498" y="355"/>
                  </a:lnTo>
                  <a:lnTo>
                    <a:pt x="500" y="354"/>
                  </a:lnTo>
                  <a:lnTo>
                    <a:pt x="500" y="354"/>
                  </a:lnTo>
                  <a:lnTo>
                    <a:pt x="500" y="354"/>
                  </a:lnTo>
                  <a:lnTo>
                    <a:pt x="500" y="354"/>
                  </a:lnTo>
                  <a:lnTo>
                    <a:pt x="500" y="352"/>
                  </a:lnTo>
                  <a:lnTo>
                    <a:pt x="498" y="348"/>
                  </a:lnTo>
                  <a:lnTo>
                    <a:pt x="500" y="346"/>
                  </a:lnTo>
                  <a:lnTo>
                    <a:pt x="500" y="346"/>
                  </a:lnTo>
                  <a:lnTo>
                    <a:pt x="498" y="343"/>
                  </a:lnTo>
                  <a:lnTo>
                    <a:pt x="498" y="341"/>
                  </a:lnTo>
                  <a:lnTo>
                    <a:pt x="498" y="339"/>
                  </a:lnTo>
                  <a:lnTo>
                    <a:pt x="498" y="339"/>
                  </a:lnTo>
                  <a:lnTo>
                    <a:pt x="496" y="339"/>
                  </a:lnTo>
                  <a:lnTo>
                    <a:pt x="494" y="337"/>
                  </a:lnTo>
                  <a:lnTo>
                    <a:pt x="496" y="336"/>
                  </a:lnTo>
                  <a:lnTo>
                    <a:pt x="496" y="336"/>
                  </a:lnTo>
                  <a:lnTo>
                    <a:pt x="494" y="336"/>
                  </a:lnTo>
                  <a:lnTo>
                    <a:pt x="493" y="336"/>
                  </a:lnTo>
                  <a:lnTo>
                    <a:pt x="493" y="334"/>
                  </a:lnTo>
                  <a:lnTo>
                    <a:pt x="493" y="332"/>
                  </a:lnTo>
                  <a:lnTo>
                    <a:pt x="493" y="330"/>
                  </a:lnTo>
                  <a:lnTo>
                    <a:pt x="494" y="33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0" name="Freeform 309"/>
            <p:cNvSpPr>
              <a:spLocks noEditPoints="1"/>
            </p:cNvSpPr>
            <p:nvPr/>
          </p:nvSpPr>
          <p:spPr bwMode="auto">
            <a:xfrm>
              <a:off x="7135813" y="3549651"/>
              <a:ext cx="304800" cy="363538"/>
            </a:xfrm>
            <a:custGeom>
              <a:avLst/>
              <a:gdLst>
                <a:gd name="T0" fmla="*/ 33 w 192"/>
                <a:gd name="T1" fmla="*/ 177 h 229"/>
                <a:gd name="T2" fmla="*/ 10 w 192"/>
                <a:gd name="T3" fmla="*/ 175 h 229"/>
                <a:gd name="T4" fmla="*/ 8 w 192"/>
                <a:gd name="T5" fmla="*/ 190 h 229"/>
                <a:gd name="T6" fmla="*/ 22 w 192"/>
                <a:gd name="T7" fmla="*/ 191 h 229"/>
                <a:gd name="T8" fmla="*/ 42 w 192"/>
                <a:gd name="T9" fmla="*/ 179 h 229"/>
                <a:gd name="T10" fmla="*/ 29 w 192"/>
                <a:gd name="T11" fmla="*/ 159 h 229"/>
                <a:gd name="T12" fmla="*/ 31 w 192"/>
                <a:gd name="T13" fmla="*/ 150 h 229"/>
                <a:gd name="T14" fmla="*/ 73 w 192"/>
                <a:gd name="T15" fmla="*/ 47 h 229"/>
                <a:gd name="T16" fmla="*/ 76 w 192"/>
                <a:gd name="T17" fmla="*/ 32 h 229"/>
                <a:gd name="T18" fmla="*/ 80 w 192"/>
                <a:gd name="T19" fmla="*/ 27 h 229"/>
                <a:gd name="T20" fmla="*/ 100 w 192"/>
                <a:gd name="T21" fmla="*/ 14 h 229"/>
                <a:gd name="T22" fmla="*/ 103 w 192"/>
                <a:gd name="T23" fmla="*/ 11 h 229"/>
                <a:gd name="T24" fmla="*/ 192 w 192"/>
                <a:gd name="T25" fmla="*/ 27 h 229"/>
                <a:gd name="T26" fmla="*/ 185 w 192"/>
                <a:gd name="T27" fmla="*/ 22 h 229"/>
                <a:gd name="T28" fmla="*/ 168 w 192"/>
                <a:gd name="T29" fmla="*/ 9 h 229"/>
                <a:gd name="T30" fmla="*/ 125 w 192"/>
                <a:gd name="T31" fmla="*/ 16 h 229"/>
                <a:gd name="T32" fmla="*/ 102 w 192"/>
                <a:gd name="T33" fmla="*/ 38 h 229"/>
                <a:gd name="T34" fmla="*/ 73 w 192"/>
                <a:gd name="T35" fmla="*/ 52 h 229"/>
                <a:gd name="T36" fmla="*/ 64 w 192"/>
                <a:gd name="T37" fmla="*/ 72 h 229"/>
                <a:gd name="T38" fmla="*/ 33 w 192"/>
                <a:gd name="T39" fmla="*/ 130 h 229"/>
                <a:gd name="T40" fmla="*/ 37 w 192"/>
                <a:gd name="T41" fmla="*/ 143 h 229"/>
                <a:gd name="T42" fmla="*/ 28 w 192"/>
                <a:gd name="T43" fmla="*/ 146 h 229"/>
                <a:gd name="T44" fmla="*/ 40 w 192"/>
                <a:gd name="T45" fmla="*/ 154 h 229"/>
                <a:gd name="T46" fmla="*/ 44 w 192"/>
                <a:gd name="T47" fmla="*/ 163 h 229"/>
                <a:gd name="T48" fmla="*/ 44 w 192"/>
                <a:gd name="T49" fmla="*/ 168 h 229"/>
                <a:gd name="T50" fmla="*/ 37 w 192"/>
                <a:gd name="T51" fmla="*/ 173 h 229"/>
                <a:gd name="T52" fmla="*/ 26 w 192"/>
                <a:gd name="T53" fmla="*/ 161 h 229"/>
                <a:gd name="T54" fmla="*/ 15 w 192"/>
                <a:gd name="T55" fmla="*/ 173 h 229"/>
                <a:gd name="T56" fmla="*/ 31 w 192"/>
                <a:gd name="T57" fmla="*/ 173 h 229"/>
                <a:gd name="T58" fmla="*/ 46 w 192"/>
                <a:gd name="T59" fmla="*/ 179 h 229"/>
                <a:gd name="T60" fmla="*/ 51 w 192"/>
                <a:gd name="T61" fmla="*/ 175 h 229"/>
                <a:gd name="T62" fmla="*/ 62 w 192"/>
                <a:gd name="T63" fmla="*/ 175 h 229"/>
                <a:gd name="T64" fmla="*/ 73 w 192"/>
                <a:gd name="T65" fmla="*/ 175 h 229"/>
                <a:gd name="T66" fmla="*/ 84 w 192"/>
                <a:gd name="T67" fmla="*/ 172 h 229"/>
                <a:gd name="T68" fmla="*/ 89 w 192"/>
                <a:gd name="T69" fmla="*/ 184 h 229"/>
                <a:gd name="T70" fmla="*/ 107 w 192"/>
                <a:gd name="T71" fmla="*/ 186 h 229"/>
                <a:gd name="T72" fmla="*/ 118 w 192"/>
                <a:gd name="T73" fmla="*/ 195 h 229"/>
                <a:gd name="T74" fmla="*/ 123 w 192"/>
                <a:gd name="T75" fmla="*/ 200 h 229"/>
                <a:gd name="T76" fmla="*/ 121 w 192"/>
                <a:gd name="T77" fmla="*/ 208 h 229"/>
                <a:gd name="T78" fmla="*/ 114 w 192"/>
                <a:gd name="T79" fmla="*/ 222 h 229"/>
                <a:gd name="T80" fmla="*/ 120 w 192"/>
                <a:gd name="T81" fmla="*/ 228 h 229"/>
                <a:gd name="T82" fmla="*/ 130 w 192"/>
                <a:gd name="T83" fmla="*/ 226 h 229"/>
                <a:gd name="T84" fmla="*/ 136 w 192"/>
                <a:gd name="T85" fmla="*/ 217 h 229"/>
                <a:gd name="T86" fmla="*/ 130 w 192"/>
                <a:gd name="T87" fmla="*/ 211 h 229"/>
                <a:gd name="T88" fmla="*/ 130 w 192"/>
                <a:gd name="T89" fmla="*/ 206 h 229"/>
                <a:gd name="T90" fmla="*/ 136 w 192"/>
                <a:gd name="T91" fmla="*/ 191 h 229"/>
                <a:gd name="T92" fmla="*/ 143 w 192"/>
                <a:gd name="T93" fmla="*/ 173 h 229"/>
                <a:gd name="T94" fmla="*/ 132 w 192"/>
                <a:gd name="T95" fmla="*/ 152 h 229"/>
                <a:gd name="T96" fmla="*/ 132 w 192"/>
                <a:gd name="T97" fmla="*/ 143 h 229"/>
                <a:gd name="T98" fmla="*/ 143 w 192"/>
                <a:gd name="T99" fmla="*/ 139 h 229"/>
                <a:gd name="T100" fmla="*/ 156 w 192"/>
                <a:gd name="T101" fmla="*/ 141 h 229"/>
                <a:gd name="T102" fmla="*/ 172 w 192"/>
                <a:gd name="T103" fmla="*/ 130 h 229"/>
                <a:gd name="T104" fmla="*/ 170 w 192"/>
                <a:gd name="T105" fmla="*/ 121 h 229"/>
                <a:gd name="T106" fmla="*/ 185 w 192"/>
                <a:gd name="T107" fmla="*/ 110 h 229"/>
                <a:gd name="T108" fmla="*/ 177 w 192"/>
                <a:gd name="T109" fmla="*/ 94 h 229"/>
                <a:gd name="T110" fmla="*/ 168 w 192"/>
                <a:gd name="T111" fmla="*/ 81 h 229"/>
                <a:gd name="T112" fmla="*/ 185 w 192"/>
                <a:gd name="T113" fmla="*/ 76 h 229"/>
                <a:gd name="T114" fmla="*/ 192 w 192"/>
                <a:gd name="T115" fmla="*/ 36 h 229"/>
                <a:gd name="T116" fmla="*/ 114 w 192"/>
                <a:gd name="T117" fmla="*/ 9 h 229"/>
                <a:gd name="T118" fmla="*/ 140 w 192"/>
                <a:gd name="T119" fmla="*/ 5 h 229"/>
                <a:gd name="T120" fmla="*/ 156 w 192"/>
                <a:gd name="T121" fmla="*/ 2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2" h="229">
                  <a:moveTo>
                    <a:pt x="42" y="179"/>
                  </a:moveTo>
                  <a:lnTo>
                    <a:pt x="42" y="179"/>
                  </a:lnTo>
                  <a:lnTo>
                    <a:pt x="40" y="181"/>
                  </a:lnTo>
                  <a:lnTo>
                    <a:pt x="38" y="181"/>
                  </a:lnTo>
                  <a:lnTo>
                    <a:pt x="38" y="181"/>
                  </a:lnTo>
                  <a:lnTo>
                    <a:pt x="38" y="181"/>
                  </a:lnTo>
                  <a:lnTo>
                    <a:pt x="37" y="179"/>
                  </a:lnTo>
                  <a:lnTo>
                    <a:pt x="37" y="179"/>
                  </a:lnTo>
                  <a:lnTo>
                    <a:pt x="35" y="179"/>
                  </a:lnTo>
                  <a:lnTo>
                    <a:pt x="35" y="177"/>
                  </a:lnTo>
                  <a:lnTo>
                    <a:pt x="35" y="177"/>
                  </a:lnTo>
                  <a:lnTo>
                    <a:pt x="35" y="177"/>
                  </a:lnTo>
                  <a:lnTo>
                    <a:pt x="33" y="177"/>
                  </a:lnTo>
                  <a:lnTo>
                    <a:pt x="31" y="177"/>
                  </a:lnTo>
                  <a:lnTo>
                    <a:pt x="31" y="177"/>
                  </a:lnTo>
                  <a:lnTo>
                    <a:pt x="31" y="179"/>
                  </a:lnTo>
                  <a:lnTo>
                    <a:pt x="31" y="179"/>
                  </a:lnTo>
                  <a:lnTo>
                    <a:pt x="26" y="182"/>
                  </a:lnTo>
                  <a:lnTo>
                    <a:pt x="24" y="182"/>
                  </a:lnTo>
                  <a:lnTo>
                    <a:pt x="22" y="181"/>
                  </a:lnTo>
                  <a:lnTo>
                    <a:pt x="20" y="181"/>
                  </a:lnTo>
                  <a:lnTo>
                    <a:pt x="19" y="181"/>
                  </a:lnTo>
                  <a:lnTo>
                    <a:pt x="19" y="179"/>
                  </a:lnTo>
                  <a:lnTo>
                    <a:pt x="13" y="177"/>
                  </a:lnTo>
                  <a:lnTo>
                    <a:pt x="10" y="175"/>
                  </a:lnTo>
                  <a:lnTo>
                    <a:pt x="10" y="175"/>
                  </a:lnTo>
                  <a:lnTo>
                    <a:pt x="8" y="177"/>
                  </a:lnTo>
                  <a:lnTo>
                    <a:pt x="0" y="179"/>
                  </a:lnTo>
                  <a:lnTo>
                    <a:pt x="0" y="179"/>
                  </a:lnTo>
                  <a:lnTo>
                    <a:pt x="0" y="182"/>
                  </a:lnTo>
                  <a:lnTo>
                    <a:pt x="0" y="184"/>
                  </a:lnTo>
                  <a:lnTo>
                    <a:pt x="0" y="186"/>
                  </a:lnTo>
                  <a:lnTo>
                    <a:pt x="0" y="188"/>
                  </a:lnTo>
                  <a:lnTo>
                    <a:pt x="2" y="190"/>
                  </a:lnTo>
                  <a:lnTo>
                    <a:pt x="2" y="190"/>
                  </a:lnTo>
                  <a:lnTo>
                    <a:pt x="4" y="190"/>
                  </a:lnTo>
                  <a:lnTo>
                    <a:pt x="6" y="190"/>
                  </a:lnTo>
                  <a:lnTo>
                    <a:pt x="8" y="190"/>
                  </a:lnTo>
                  <a:lnTo>
                    <a:pt x="8" y="190"/>
                  </a:lnTo>
                  <a:lnTo>
                    <a:pt x="8" y="188"/>
                  </a:lnTo>
                  <a:lnTo>
                    <a:pt x="8" y="188"/>
                  </a:lnTo>
                  <a:lnTo>
                    <a:pt x="8" y="186"/>
                  </a:lnTo>
                  <a:lnTo>
                    <a:pt x="10" y="186"/>
                  </a:lnTo>
                  <a:lnTo>
                    <a:pt x="10" y="186"/>
                  </a:lnTo>
                  <a:lnTo>
                    <a:pt x="11" y="186"/>
                  </a:lnTo>
                  <a:lnTo>
                    <a:pt x="13" y="186"/>
                  </a:lnTo>
                  <a:lnTo>
                    <a:pt x="15" y="186"/>
                  </a:lnTo>
                  <a:lnTo>
                    <a:pt x="20" y="188"/>
                  </a:lnTo>
                  <a:lnTo>
                    <a:pt x="22" y="190"/>
                  </a:lnTo>
                  <a:lnTo>
                    <a:pt x="22" y="190"/>
                  </a:lnTo>
                  <a:lnTo>
                    <a:pt x="22" y="191"/>
                  </a:lnTo>
                  <a:lnTo>
                    <a:pt x="22" y="191"/>
                  </a:lnTo>
                  <a:lnTo>
                    <a:pt x="22" y="193"/>
                  </a:lnTo>
                  <a:lnTo>
                    <a:pt x="22" y="193"/>
                  </a:lnTo>
                  <a:lnTo>
                    <a:pt x="29" y="193"/>
                  </a:lnTo>
                  <a:lnTo>
                    <a:pt x="29" y="191"/>
                  </a:lnTo>
                  <a:lnTo>
                    <a:pt x="33" y="190"/>
                  </a:lnTo>
                  <a:lnTo>
                    <a:pt x="38" y="188"/>
                  </a:lnTo>
                  <a:lnTo>
                    <a:pt x="40" y="186"/>
                  </a:lnTo>
                  <a:lnTo>
                    <a:pt x="44" y="182"/>
                  </a:lnTo>
                  <a:lnTo>
                    <a:pt x="44" y="182"/>
                  </a:lnTo>
                  <a:lnTo>
                    <a:pt x="44" y="181"/>
                  </a:lnTo>
                  <a:lnTo>
                    <a:pt x="44" y="181"/>
                  </a:lnTo>
                  <a:lnTo>
                    <a:pt x="42" y="179"/>
                  </a:lnTo>
                  <a:lnTo>
                    <a:pt x="42" y="179"/>
                  </a:lnTo>
                  <a:close/>
                  <a:moveTo>
                    <a:pt x="19" y="155"/>
                  </a:moveTo>
                  <a:lnTo>
                    <a:pt x="20" y="155"/>
                  </a:lnTo>
                  <a:lnTo>
                    <a:pt x="20" y="155"/>
                  </a:lnTo>
                  <a:lnTo>
                    <a:pt x="22" y="154"/>
                  </a:lnTo>
                  <a:lnTo>
                    <a:pt x="22" y="154"/>
                  </a:lnTo>
                  <a:lnTo>
                    <a:pt x="24" y="154"/>
                  </a:lnTo>
                  <a:lnTo>
                    <a:pt x="24" y="154"/>
                  </a:lnTo>
                  <a:lnTo>
                    <a:pt x="24" y="154"/>
                  </a:lnTo>
                  <a:lnTo>
                    <a:pt x="26" y="155"/>
                  </a:lnTo>
                  <a:lnTo>
                    <a:pt x="28" y="155"/>
                  </a:lnTo>
                  <a:lnTo>
                    <a:pt x="28" y="157"/>
                  </a:lnTo>
                  <a:lnTo>
                    <a:pt x="28" y="157"/>
                  </a:lnTo>
                  <a:lnTo>
                    <a:pt x="29" y="159"/>
                  </a:lnTo>
                  <a:lnTo>
                    <a:pt x="31" y="159"/>
                  </a:lnTo>
                  <a:lnTo>
                    <a:pt x="31" y="159"/>
                  </a:lnTo>
                  <a:lnTo>
                    <a:pt x="35" y="159"/>
                  </a:lnTo>
                  <a:lnTo>
                    <a:pt x="37" y="159"/>
                  </a:lnTo>
                  <a:lnTo>
                    <a:pt x="37" y="157"/>
                  </a:lnTo>
                  <a:lnTo>
                    <a:pt x="38" y="157"/>
                  </a:lnTo>
                  <a:lnTo>
                    <a:pt x="37" y="155"/>
                  </a:lnTo>
                  <a:lnTo>
                    <a:pt x="37" y="155"/>
                  </a:lnTo>
                  <a:lnTo>
                    <a:pt x="35" y="154"/>
                  </a:lnTo>
                  <a:lnTo>
                    <a:pt x="33" y="154"/>
                  </a:lnTo>
                  <a:lnTo>
                    <a:pt x="33" y="154"/>
                  </a:lnTo>
                  <a:lnTo>
                    <a:pt x="33" y="154"/>
                  </a:lnTo>
                  <a:lnTo>
                    <a:pt x="31" y="150"/>
                  </a:lnTo>
                  <a:lnTo>
                    <a:pt x="31" y="150"/>
                  </a:lnTo>
                  <a:lnTo>
                    <a:pt x="29" y="150"/>
                  </a:lnTo>
                  <a:lnTo>
                    <a:pt x="24" y="150"/>
                  </a:lnTo>
                  <a:lnTo>
                    <a:pt x="24" y="150"/>
                  </a:lnTo>
                  <a:lnTo>
                    <a:pt x="24" y="150"/>
                  </a:lnTo>
                  <a:lnTo>
                    <a:pt x="22" y="150"/>
                  </a:lnTo>
                  <a:lnTo>
                    <a:pt x="19" y="150"/>
                  </a:lnTo>
                  <a:lnTo>
                    <a:pt x="17" y="152"/>
                  </a:lnTo>
                  <a:lnTo>
                    <a:pt x="17" y="154"/>
                  </a:lnTo>
                  <a:lnTo>
                    <a:pt x="17" y="155"/>
                  </a:lnTo>
                  <a:lnTo>
                    <a:pt x="19" y="155"/>
                  </a:lnTo>
                  <a:close/>
                  <a:moveTo>
                    <a:pt x="71" y="47"/>
                  </a:moveTo>
                  <a:lnTo>
                    <a:pt x="73" y="47"/>
                  </a:lnTo>
                  <a:lnTo>
                    <a:pt x="73" y="45"/>
                  </a:lnTo>
                  <a:lnTo>
                    <a:pt x="76" y="43"/>
                  </a:lnTo>
                  <a:lnTo>
                    <a:pt x="78" y="40"/>
                  </a:lnTo>
                  <a:lnTo>
                    <a:pt x="78" y="40"/>
                  </a:lnTo>
                  <a:lnTo>
                    <a:pt x="78" y="38"/>
                  </a:lnTo>
                  <a:lnTo>
                    <a:pt x="78" y="38"/>
                  </a:lnTo>
                  <a:lnTo>
                    <a:pt x="78" y="38"/>
                  </a:lnTo>
                  <a:lnTo>
                    <a:pt x="78" y="36"/>
                  </a:lnTo>
                  <a:lnTo>
                    <a:pt x="78" y="36"/>
                  </a:lnTo>
                  <a:lnTo>
                    <a:pt x="78" y="34"/>
                  </a:lnTo>
                  <a:lnTo>
                    <a:pt x="76" y="32"/>
                  </a:lnTo>
                  <a:lnTo>
                    <a:pt x="76" y="32"/>
                  </a:lnTo>
                  <a:lnTo>
                    <a:pt x="76" y="32"/>
                  </a:lnTo>
                  <a:lnTo>
                    <a:pt x="76" y="32"/>
                  </a:lnTo>
                  <a:lnTo>
                    <a:pt x="76" y="31"/>
                  </a:lnTo>
                  <a:lnTo>
                    <a:pt x="75" y="31"/>
                  </a:lnTo>
                  <a:lnTo>
                    <a:pt x="75" y="32"/>
                  </a:lnTo>
                  <a:lnTo>
                    <a:pt x="73" y="36"/>
                  </a:lnTo>
                  <a:lnTo>
                    <a:pt x="71" y="38"/>
                  </a:lnTo>
                  <a:lnTo>
                    <a:pt x="69" y="40"/>
                  </a:lnTo>
                  <a:lnTo>
                    <a:pt x="69" y="42"/>
                  </a:lnTo>
                  <a:lnTo>
                    <a:pt x="67" y="45"/>
                  </a:lnTo>
                  <a:lnTo>
                    <a:pt x="69" y="47"/>
                  </a:lnTo>
                  <a:lnTo>
                    <a:pt x="71" y="47"/>
                  </a:lnTo>
                  <a:close/>
                  <a:moveTo>
                    <a:pt x="80" y="27"/>
                  </a:moveTo>
                  <a:lnTo>
                    <a:pt x="80" y="27"/>
                  </a:lnTo>
                  <a:lnTo>
                    <a:pt x="84" y="22"/>
                  </a:lnTo>
                  <a:lnTo>
                    <a:pt x="85" y="22"/>
                  </a:lnTo>
                  <a:lnTo>
                    <a:pt x="87" y="22"/>
                  </a:lnTo>
                  <a:lnTo>
                    <a:pt x="87" y="22"/>
                  </a:lnTo>
                  <a:lnTo>
                    <a:pt x="87" y="22"/>
                  </a:lnTo>
                  <a:lnTo>
                    <a:pt x="85" y="20"/>
                  </a:lnTo>
                  <a:lnTo>
                    <a:pt x="82" y="23"/>
                  </a:lnTo>
                  <a:lnTo>
                    <a:pt x="78" y="25"/>
                  </a:lnTo>
                  <a:lnTo>
                    <a:pt x="76" y="29"/>
                  </a:lnTo>
                  <a:lnTo>
                    <a:pt x="78" y="29"/>
                  </a:lnTo>
                  <a:lnTo>
                    <a:pt x="80" y="27"/>
                  </a:lnTo>
                  <a:close/>
                  <a:moveTo>
                    <a:pt x="93" y="18"/>
                  </a:moveTo>
                  <a:lnTo>
                    <a:pt x="100" y="14"/>
                  </a:lnTo>
                  <a:lnTo>
                    <a:pt x="102" y="14"/>
                  </a:lnTo>
                  <a:lnTo>
                    <a:pt x="103" y="13"/>
                  </a:lnTo>
                  <a:lnTo>
                    <a:pt x="105" y="13"/>
                  </a:lnTo>
                  <a:lnTo>
                    <a:pt x="107" y="13"/>
                  </a:lnTo>
                  <a:lnTo>
                    <a:pt x="107" y="13"/>
                  </a:lnTo>
                  <a:lnTo>
                    <a:pt x="107" y="11"/>
                  </a:lnTo>
                  <a:lnTo>
                    <a:pt x="107" y="11"/>
                  </a:lnTo>
                  <a:lnTo>
                    <a:pt x="109" y="11"/>
                  </a:lnTo>
                  <a:lnTo>
                    <a:pt x="111" y="11"/>
                  </a:lnTo>
                  <a:lnTo>
                    <a:pt x="112" y="9"/>
                  </a:lnTo>
                  <a:lnTo>
                    <a:pt x="105" y="11"/>
                  </a:lnTo>
                  <a:lnTo>
                    <a:pt x="103" y="11"/>
                  </a:lnTo>
                  <a:lnTo>
                    <a:pt x="103" y="11"/>
                  </a:lnTo>
                  <a:lnTo>
                    <a:pt x="96" y="13"/>
                  </a:lnTo>
                  <a:lnTo>
                    <a:pt x="94" y="13"/>
                  </a:lnTo>
                  <a:lnTo>
                    <a:pt x="94" y="14"/>
                  </a:lnTo>
                  <a:lnTo>
                    <a:pt x="91" y="14"/>
                  </a:lnTo>
                  <a:lnTo>
                    <a:pt x="91" y="16"/>
                  </a:lnTo>
                  <a:lnTo>
                    <a:pt x="91" y="18"/>
                  </a:lnTo>
                  <a:lnTo>
                    <a:pt x="93" y="18"/>
                  </a:lnTo>
                  <a:close/>
                  <a:moveTo>
                    <a:pt x="192" y="32"/>
                  </a:moveTo>
                  <a:lnTo>
                    <a:pt x="192" y="31"/>
                  </a:lnTo>
                  <a:lnTo>
                    <a:pt x="192" y="31"/>
                  </a:lnTo>
                  <a:lnTo>
                    <a:pt x="192" y="29"/>
                  </a:lnTo>
                  <a:lnTo>
                    <a:pt x="192" y="27"/>
                  </a:lnTo>
                  <a:lnTo>
                    <a:pt x="192" y="27"/>
                  </a:lnTo>
                  <a:lnTo>
                    <a:pt x="188" y="25"/>
                  </a:lnTo>
                  <a:lnTo>
                    <a:pt x="186" y="25"/>
                  </a:lnTo>
                  <a:lnTo>
                    <a:pt x="186" y="23"/>
                  </a:lnTo>
                  <a:lnTo>
                    <a:pt x="186" y="22"/>
                  </a:lnTo>
                  <a:lnTo>
                    <a:pt x="186" y="22"/>
                  </a:lnTo>
                  <a:lnTo>
                    <a:pt x="186" y="22"/>
                  </a:lnTo>
                  <a:lnTo>
                    <a:pt x="186" y="22"/>
                  </a:lnTo>
                  <a:lnTo>
                    <a:pt x="186" y="22"/>
                  </a:lnTo>
                  <a:lnTo>
                    <a:pt x="186" y="22"/>
                  </a:lnTo>
                  <a:lnTo>
                    <a:pt x="186" y="22"/>
                  </a:lnTo>
                  <a:lnTo>
                    <a:pt x="186" y="22"/>
                  </a:lnTo>
                  <a:lnTo>
                    <a:pt x="185" y="22"/>
                  </a:lnTo>
                  <a:lnTo>
                    <a:pt x="185" y="22"/>
                  </a:lnTo>
                  <a:lnTo>
                    <a:pt x="183" y="22"/>
                  </a:lnTo>
                  <a:lnTo>
                    <a:pt x="181" y="20"/>
                  </a:lnTo>
                  <a:lnTo>
                    <a:pt x="179" y="20"/>
                  </a:lnTo>
                  <a:lnTo>
                    <a:pt x="179" y="20"/>
                  </a:lnTo>
                  <a:lnTo>
                    <a:pt x="179" y="18"/>
                  </a:lnTo>
                  <a:lnTo>
                    <a:pt x="179" y="18"/>
                  </a:lnTo>
                  <a:lnTo>
                    <a:pt x="179" y="18"/>
                  </a:lnTo>
                  <a:lnTo>
                    <a:pt x="177" y="18"/>
                  </a:lnTo>
                  <a:lnTo>
                    <a:pt x="177" y="18"/>
                  </a:lnTo>
                  <a:lnTo>
                    <a:pt x="176" y="11"/>
                  </a:lnTo>
                  <a:lnTo>
                    <a:pt x="176" y="9"/>
                  </a:lnTo>
                  <a:lnTo>
                    <a:pt x="174" y="9"/>
                  </a:lnTo>
                  <a:lnTo>
                    <a:pt x="168" y="9"/>
                  </a:lnTo>
                  <a:lnTo>
                    <a:pt x="158" y="11"/>
                  </a:lnTo>
                  <a:lnTo>
                    <a:pt x="150" y="13"/>
                  </a:lnTo>
                  <a:lnTo>
                    <a:pt x="149" y="13"/>
                  </a:lnTo>
                  <a:lnTo>
                    <a:pt x="149" y="13"/>
                  </a:lnTo>
                  <a:lnTo>
                    <a:pt x="149" y="13"/>
                  </a:lnTo>
                  <a:lnTo>
                    <a:pt x="147" y="13"/>
                  </a:lnTo>
                  <a:lnTo>
                    <a:pt x="147" y="13"/>
                  </a:lnTo>
                  <a:lnTo>
                    <a:pt x="141" y="13"/>
                  </a:lnTo>
                  <a:lnTo>
                    <a:pt x="136" y="13"/>
                  </a:lnTo>
                  <a:lnTo>
                    <a:pt x="132" y="13"/>
                  </a:lnTo>
                  <a:lnTo>
                    <a:pt x="129" y="14"/>
                  </a:lnTo>
                  <a:lnTo>
                    <a:pt x="127" y="14"/>
                  </a:lnTo>
                  <a:lnTo>
                    <a:pt x="125" y="16"/>
                  </a:lnTo>
                  <a:lnTo>
                    <a:pt x="118" y="20"/>
                  </a:lnTo>
                  <a:lnTo>
                    <a:pt x="116" y="22"/>
                  </a:lnTo>
                  <a:lnTo>
                    <a:pt x="112" y="22"/>
                  </a:lnTo>
                  <a:lnTo>
                    <a:pt x="112" y="22"/>
                  </a:lnTo>
                  <a:lnTo>
                    <a:pt x="111" y="22"/>
                  </a:lnTo>
                  <a:lnTo>
                    <a:pt x="111" y="23"/>
                  </a:lnTo>
                  <a:lnTo>
                    <a:pt x="109" y="25"/>
                  </a:lnTo>
                  <a:lnTo>
                    <a:pt x="107" y="25"/>
                  </a:lnTo>
                  <a:lnTo>
                    <a:pt x="107" y="27"/>
                  </a:lnTo>
                  <a:lnTo>
                    <a:pt x="105" y="29"/>
                  </a:lnTo>
                  <a:lnTo>
                    <a:pt x="103" y="31"/>
                  </a:lnTo>
                  <a:lnTo>
                    <a:pt x="103" y="36"/>
                  </a:lnTo>
                  <a:lnTo>
                    <a:pt x="102" y="38"/>
                  </a:lnTo>
                  <a:lnTo>
                    <a:pt x="100" y="40"/>
                  </a:lnTo>
                  <a:lnTo>
                    <a:pt x="98" y="40"/>
                  </a:lnTo>
                  <a:lnTo>
                    <a:pt x="98" y="42"/>
                  </a:lnTo>
                  <a:lnTo>
                    <a:pt x="96" y="42"/>
                  </a:lnTo>
                  <a:lnTo>
                    <a:pt x="87" y="51"/>
                  </a:lnTo>
                  <a:lnTo>
                    <a:pt x="85" y="51"/>
                  </a:lnTo>
                  <a:lnTo>
                    <a:pt x="82" y="52"/>
                  </a:lnTo>
                  <a:lnTo>
                    <a:pt x="82" y="52"/>
                  </a:lnTo>
                  <a:lnTo>
                    <a:pt x="80" y="54"/>
                  </a:lnTo>
                  <a:lnTo>
                    <a:pt x="78" y="54"/>
                  </a:lnTo>
                  <a:lnTo>
                    <a:pt x="76" y="54"/>
                  </a:lnTo>
                  <a:lnTo>
                    <a:pt x="75" y="54"/>
                  </a:lnTo>
                  <a:lnTo>
                    <a:pt x="73" y="52"/>
                  </a:lnTo>
                  <a:lnTo>
                    <a:pt x="75" y="51"/>
                  </a:lnTo>
                  <a:lnTo>
                    <a:pt x="73" y="49"/>
                  </a:lnTo>
                  <a:lnTo>
                    <a:pt x="73" y="51"/>
                  </a:lnTo>
                  <a:lnTo>
                    <a:pt x="69" y="49"/>
                  </a:lnTo>
                  <a:lnTo>
                    <a:pt x="69" y="51"/>
                  </a:lnTo>
                  <a:lnTo>
                    <a:pt x="69" y="52"/>
                  </a:lnTo>
                  <a:lnTo>
                    <a:pt x="69" y="54"/>
                  </a:lnTo>
                  <a:lnTo>
                    <a:pt x="69" y="56"/>
                  </a:lnTo>
                  <a:lnTo>
                    <a:pt x="67" y="58"/>
                  </a:lnTo>
                  <a:lnTo>
                    <a:pt x="65" y="63"/>
                  </a:lnTo>
                  <a:lnTo>
                    <a:pt x="65" y="67"/>
                  </a:lnTo>
                  <a:lnTo>
                    <a:pt x="65" y="67"/>
                  </a:lnTo>
                  <a:lnTo>
                    <a:pt x="64" y="72"/>
                  </a:lnTo>
                  <a:lnTo>
                    <a:pt x="62" y="87"/>
                  </a:lnTo>
                  <a:lnTo>
                    <a:pt x="62" y="90"/>
                  </a:lnTo>
                  <a:lnTo>
                    <a:pt x="62" y="90"/>
                  </a:lnTo>
                  <a:lnTo>
                    <a:pt x="62" y="92"/>
                  </a:lnTo>
                  <a:lnTo>
                    <a:pt x="58" y="101"/>
                  </a:lnTo>
                  <a:lnTo>
                    <a:pt x="53" y="110"/>
                  </a:lnTo>
                  <a:lnTo>
                    <a:pt x="47" y="119"/>
                  </a:lnTo>
                  <a:lnTo>
                    <a:pt x="40" y="128"/>
                  </a:lnTo>
                  <a:lnTo>
                    <a:pt x="38" y="130"/>
                  </a:lnTo>
                  <a:lnTo>
                    <a:pt x="37" y="130"/>
                  </a:lnTo>
                  <a:lnTo>
                    <a:pt x="33" y="130"/>
                  </a:lnTo>
                  <a:lnTo>
                    <a:pt x="33" y="130"/>
                  </a:lnTo>
                  <a:lnTo>
                    <a:pt x="33" y="130"/>
                  </a:lnTo>
                  <a:lnTo>
                    <a:pt x="33" y="132"/>
                  </a:lnTo>
                  <a:lnTo>
                    <a:pt x="35" y="135"/>
                  </a:lnTo>
                  <a:lnTo>
                    <a:pt x="35" y="135"/>
                  </a:lnTo>
                  <a:lnTo>
                    <a:pt x="35" y="137"/>
                  </a:lnTo>
                  <a:lnTo>
                    <a:pt x="35" y="137"/>
                  </a:lnTo>
                  <a:lnTo>
                    <a:pt x="35" y="137"/>
                  </a:lnTo>
                  <a:lnTo>
                    <a:pt x="35" y="137"/>
                  </a:lnTo>
                  <a:lnTo>
                    <a:pt x="35" y="139"/>
                  </a:lnTo>
                  <a:lnTo>
                    <a:pt x="35" y="139"/>
                  </a:lnTo>
                  <a:lnTo>
                    <a:pt x="35" y="139"/>
                  </a:lnTo>
                  <a:lnTo>
                    <a:pt x="37" y="141"/>
                  </a:lnTo>
                  <a:lnTo>
                    <a:pt x="37" y="141"/>
                  </a:lnTo>
                  <a:lnTo>
                    <a:pt x="37" y="143"/>
                  </a:lnTo>
                  <a:lnTo>
                    <a:pt x="35" y="143"/>
                  </a:lnTo>
                  <a:lnTo>
                    <a:pt x="35" y="143"/>
                  </a:lnTo>
                  <a:lnTo>
                    <a:pt x="35" y="143"/>
                  </a:lnTo>
                  <a:lnTo>
                    <a:pt x="33" y="141"/>
                  </a:lnTo>
                  <a:lnTo>
                    <a:pt x="31" y="141"/>
                  </a:lnTo>
                  <a:lnTo>
                    <a:pt x="31" y="141"/>
                  </a:lnTo>
                  <a:lnTo>
                    <a:pt x="29" y="141"/>
                  </a:lnTo>
                  <a:lnTo>
                    <a:pt x="28" y="143"/>
                  </a:lnTo>
                  <a:lnTo>
                    <a:pt x="26" y="144"/>
                  </a:lnTo>
                  <a:lnTo>
                    <a:pt x="26" y="146"/>
                  </a:lnTo>
                  <a:lnTo>
                    <a:pt x="26" y="146"/>
                  </a:lnTo>
                  <a:lnTo>
                    <a:pt x="28" y="146"/>
                  </a:lnTo>
                  <a:lnTo>
                    <a:pt x="28" y="146"/>
                  </a:lnTo>
                  <a:lnTo>
                    <a:pt x="28" y="144"/>
                  </a:lnTo>
                  <a:lnTo>
                    <a:pt x="29" y="144"/>
                  </a:lnTo>
                  <a:lnTo>
                    <a:pt x="31" y="144"/>
                  </a:lnTo>
                  <a:lnTo>
                    <a:pt x="31" y="144"/>
                  </a:lnTo>
                  <a:lnTo>
                    <a:pt x="33" y="144"/>
                  </a:lnTo>
                  <a:lnTo>
                    <a:pt x="35" y="146"/>
                  </a:lnTo>
                  <a:lnTo>
                    <a:pt x="35" y="148"/>
                  </a:lnTo>
                  <a:lnTo>
                    <a:pt x="35" y="150"/>
                  </a:lnTo>
                  <a:lnTo>
                    <a:pt x="37" y="152"/>
                  </a:lnTo>
                  <a:lnTo>
                    <a:pt x="40" y="154"/>
                  </a:lnTo>
                  <a:lnTo>
                    <a:pt x="40" y="154"/>
                  </a:lnTo>
                  <a:lnTo>
                    <a:pt x="42" y="154"/>
                  </a:lnTo>
                  <a:lnTo>
                    <a:pt x="40" y="154"/>
                  </a:lnTo>
                  <a:lnTo>
                    <a:pt x="38" y="155"/>
                  </a:lnTo>
                  <a:lnTo>
                    <a:pt x="38" y="155"/>
                  </a:lnTo>
                  <a:lnTo>
                    <a:pt x="38" y="155"/>
                  </a:lnTo>
                  <a:lnTo>
                    <a:pt x="38" y="157"/>
                  </a:lnTo>
                  <a:lnTo>
                    <a:pt x="38" y="157"/>
                  </a:lnTo>
                  <a:lnTo>
                    <a:pt x="38" y="159"/>
                  </a:lnTo>
                  <a:lnTo>
                    <a:pt x="38" y="159"/>
                  </a:lnTo>
                  <a:lnTo>
                    <a:pt x="40" y="159"/>
                  </a:lnTo>
                  <a:lnTo>
                    <a:pt x="40" y="159"/>
                  </a:lnTo>
                  <a:lnTo>
                    <a:pt x="42" y="159"/>
                  </a:lnTo>
                  <a:lnTo>
                    <a:pt x="42" y="159"/>
                  </a:lnTo>
                  <a:lnTo>
                    <a:pt x="42" y="161"/>
                  </a:lnTo>
                  <a:lnTo>
                    <a:pt x="44" y="163"/>
                  </a:lnTo>
                  <a:lnTo>
                    <a:pt x="42" y="163"/>
                  </a:lnTo>
                  <a:lnTo>
                    <a:pt x="42" y="161"/>
                  </a:lnTo>
                  <a:lnTo>
                    <a:pt x="40" y="161"/>
                  </a:lnTo>
                  <a:lnTo>
                    <a:pt x="37" y="161"/>
                  </a:lnTo>
                  <a:lnTo>
                    <a:pt x="35" y="161"/>
                  </a:lnTo>
                  <a:lnTo>
                    <a:pt x="31" y="163"/>
                  </a:lnTo>
                  <a:lnTo>
                    <a:pt x="37" y="166"/>
                  </a:lnTo>
                  <a:lnTo>
                    <a:pt x="37" y="166"/>
                  </a:lnTo>
                  <a:lnTo>
                    <a:pt x="38" y="166"/>
                  </a:lnTo>
                  <a:lnTo>
                    <a:pt x="40" y="166"/>
                  </a:lnTo>
                  <a:lnTo>
                    <a:pt x="40" y="166"/>
                  </a:lnTo>
                  <a:lnTo>
                    <a:pt x="42" y="168"/>
                  </a:lnTo>
                  <a:lnTo>
                    <a:pt x="44" y="168"/>
                  </a:lnTo>
                  <a:lnTo>
                    <a:pt x="44" y="168"/>
                  </a:lnTo>
                  <a:lnTo>
                    <a:pt x="46" y="168"/>
                  </a:lnTo>
                  <a:lnTo>
                    <a:pt x="47" y="170"/>
                  </a:lnTo>
                  <a:lnTo>
                    <a:pt x="47" y="172"/>
                  </a:lnTo>
                  <a:lnTo>
                    <a:pt x="47" y="173"/>
                  </a:lnTo>
                  <a:lnTo>
                    <a:pt x="46" y="173"/>
                  </a:lnTo>
                  <a:lnTo>
                    <a:pt x="46" y="173"/>
                  </a:lnTo>
                  <a:lnTo>
                    <a:pt x="44" y="173"/>
                  </a:lnTo>
                  <a:lnTo>
                    <a:pt x="42" y="173"/>
                  </a:lnTo>
                  <a:lnTo>
                    <a:pt x="42" y="173"/>
                  </a:lnTo>
                  <a:lnTo>
                    <a:pt x="38" y="173"/>
                  </a:lnTo>
                  <a:lnTo>
                    <a:pt x="38" y="173"/>
                  </a:lnTo>
                  <a:lnTo>
                    <a:pt x="37" y="173"/>
                  </a:lnTo>
                  <a:lnTo>
                    <a:pt x="37" y="170"/>
                  </a:lnTo>
                  <a:lnTo>
                    <a:pt x="35" y="168"/>
                  </a:lnTo>
                  <a:lnTo>
                    <a:pt x="33" y="166"/>
                  </a:lnTo>
                  <a:lnTo>
                    <a:pt x="31" y="166"/>
                  </a:lnTo>
                  <a:lnTo>
                    <a:pt x="26" y="164"/>
                  </a:lnTo>
                  <a:lnTo>
                    <a:pt x="26" y="164"/>
                  </a:lnTo>
                  <a:lnTo>
                    <a:pt x="26" y="164"/>
                  </a:lnTo>
                  <a:lnTo>
                    <a:pt x="28" y="164"/>
                  </a:lnTo>
                  <a:lnTo>
                    <a:pt x="28" y="164"/>
                  </a:lnTo>
                  <a:lnTo>
                    <a:pt x="28" y="163"/>
                  </a:lnTo>
                  <a:lnTo>
                    <a:pt x="26" y="161"/>
                  </a:lnTo>
                  <a:lnTo>
                    <a:pt x="26" y="161"/>
                  </a:lnTo>
                  <a:lnTo>
                    <a:pt x="26" y="161"/>
                  </a:lnTo>
                  <a:lnTo>
                    <a:pt x="24" y="161"/>
                  </a:lnTo>
                  <a:lnTo>
                    <a:pt x="11" y="161"/>
                  </a:lnTo>
                  <a:lnTo>
                    <a:pt x="6" y="164"/>
                  </a:lnTo>
                  <a:lnTo>
                    <a:pt x="4" y="166"/>
                  </a:lnTo>
                  <a:lnTo>
                    <a:pt x="6" y="166"/>
                  </a:lnTo>
                  <a:lnTo>
                    <a:pt x="6" y="168"/>
                  </a:lnTo>
                  <a:lnTo>
                    <a:pt x="8" y="170"/>
                  </a:lnTo>
                  <a:lnTo>
                    <a:pt x="8" y="170"/>
                  </a:lnTo>
                  <a:lnTo>
                    <a:pt x="8" y="172"/>
                  </a:lnTo>
                  <a:lnTo>
                    <a:pt x="10" y="172"/>
                  </a:lnTo>
                  <a:lnTo>
                    <a:pt x="10" y="173"/>
                  </a:lnTo>
                  <a:lnTo>
                    <a:pt x="13" y="173"/>
                  </a:lnTo>
                  <a:lnTo>
                    <a:pt x="15" y="173"/>
                  </a:lnTo>
                  <a:lnTo>
                    <a:pt x="17" y="173"/>
                  </a:lnTo>
                  <a:lnTo>
                    <a:pt x="17" y="173"/>
                  </a:lnTo>
                  <a:lnTo>
                    <a:pt x="19" y="175"/>
                  </a:lnTo>
                  <a:lnTo>
                    <a:pt x="22" y="177"/>
                  </a:lnTo>
                  <a:lnTo>
                    <a:pt x="24" y="177"/>
                  </a:lnTo>
                  <a:lnTo>
                    <a:pt x="24" y="177"/>
                  </a:lnTo>
                  <a:lnTo>
                    <a:pt x="24" y="177"/>
                  </a:lnTo>
                  <a:lnTo>
                    <a:pt x="26" y="177"/>
                  </a:lnTo>
                  <a:lnTo>
                    <a:pt x="28" y="177"/>
                  </a:lnTo>
                  <a:lnTo>
                    <a:pt x="28" y="177"/>
                  </a:lnTo>
                  <a:lnTo>
                    <a:pt x="28" y="175"/>
                  </a:lnTo>
                  <a:lnTo>
                    <a:pt x="29" y="173"/>
                  </a:lnTo>
                  <a:lnTo>
                    <a:pt x="31" y="173"/>
                  </a:lnTo>
                  <a:lnTo>
                    <a:pt x="33" y="173"/>
                  </a:lnTo>
                  <a:lnTo>
                    <a:pt x="33" y="173"/>
                  </a:lnTo>
                  <a:lnTo>
                    <a:pt x="37" y="175"/>
                  </a:lnTo>
                  <a:lnTo>
                    <a:pt x="37" y="177"/>
                  </a:lnTo>
                  <a:lnTo>
                    <a:pt x="38" y="177"/>
                  </a:lnTo>
                  <a:lnTo>
                    <a:pt x="42" y="177"/>
                  </a:lnTo>
                  <a:lnTo>
                    <a:pt x="44" y="177"/>
                  </a:lnTo>
                  <a:lnTo>
                    <a:pt x="44" y="175"/>
                  </a:lnTo>
                  <a:lnTo>
                    <a:pt x="46" y="175"/>
                  </a:lnTo>
                  <a:lnTo>
                    <a:pt x="46" y="177"/>
                  </a:lnTo>
                  <a:lnTo>
                    <a:pt x="46" y="177"/>
                  </a:lnTo>
                  <a:lnTo>
                    <a:pt x="46" y="179"/>
                  </a:lnTo>
                  <a:lnTo>
                    <a:pt x="46" y="179"/>
                  </a:lnTo>
                  <a:lnTo>
                    <a:pt x="46" y="179"/>
                  </a:lnTo>
                  <a:lnTo>
                    <a:pt x="47" y="179"/>
                  </a:lnTo>
                  <a:lnTo>
                    <a:pt x="47" y="179"/>
                  </a:lnTo>
                  <a:lnTo>
                    <a:pt x="49" y="181"/>
                  </a:lnTo>
                  <a:lnTo>
                    <a:pt x="49" y="181"/>
                  </a:lnTo>
                  <a:lnTo>
                    <a:pt x="53" y="181"/>
                  </a:lnTo>
                  <a:lnTo>
                    <a:pt x="53" y="181"/>
                  </a:lnTo>
                  <a:lnTo>
                    <a:pt x="53" y="179"/>
                  </a:lnTo>
                  <a:lnTo>
                    <a:pt x="53" y="179"/>
                  </a:lnTo>
                  <a:lnTo>
                    <a:pt x="53" y="177"/>
                  </a:lnTo>
                  <a:lnTo>
                    <a:pt x="51" y="177"/>
                  </a:lnTo>
                  <a:lnTo>
                    <a:pt x="51" y="175"/>
                  </a:lnTo>
                  <a:lnTo>
                    <a:pt x="51" y="175"/>
                  </a:lnTo>
                  <a:lnTo>
                    <a:pt x="53" y="175"/>
                  </a:lnTo>
                  <a:lnTo>
                    <a:pt x="51" y="173"/>
                  </a:lnTo>
                  <a:lnTo>
                    <a:pt x="55" y="172"/>
                  </a:lnTo>
                  <a:lnTo>
                    <a:pt x="56" y="172"/>
                  </a:lnTo>
                  <a:lnTo>
                    <a:pt x="58" y="172"/>
                  </a:lnTo>
                  <a:lnTo>
                    <a:pt x="58" y="172"/>
                  </a:lnTo>
                  <a:lnTo>
                    <a:pt x="60" y="172"/>
                  </a:lnTo>
                  <a:lnTo>
                    <a:pt x="60" y="173"/>
                  </a:lnTo>
                  <a:lnTo>
                    <a:pt x="58" y="173"/>
                  </a:lnTo>
                  <a:lnTo>
                    <a:pt x="58" y="175"/>
                  </a:lnTo>
                  <a:lnTo>
                    <a:pt x="60" y="175"/>
                  </a:lnTo>
                  <a:lnTo>
                    <a:pt x="60" y="175"/>
                  </a:lnTo>
                  <a:lnTo>
                    <a:pt x="62" y="175"/>
                  </a:lnTo>
                  <a:lnTo>
                    <a:pt x="64" y="175"/>
                  </a:lnTo>
                  <a:lnTo>
                    <a:pt x="64" y="175"/>
                  </a:lnTo>
                  <a:lnTo>
                    <a:pt x="65" y="175"/>
                  </a:lnTo>
                  <a:lnTo>
                    <a:pt x="65" y="175"/>
                  </a:lnTo>
                  <a:lnTo>
                    <a:pt x="69" y="170"/>
                  </a:lnTo>
                  <a:lnTo>
                    <a:pt x="71" y="170"/>
                  </a:lnTo>
                  <a:lnTo>
                    <a:pt x="71" y="170"/>
                  </a:lnTo>
                  <a:lnTo>
                    <a:pt x="73" y="170"/>
                  </a:lnTo>
                  <a:lnTo>
                    <a:pt x="73" y="170"/>
                  </a:lnTo>
                  <a:lnTo>
                    <a:pt x="75" y="172"/>
                  </a:lnTo>
                  <a:lnTo>
                    <a:pt x="75" y="172"/>
                  </a:lnTo>
                  <a:lnTo>
                    <a:pt x="73" y="173"/>
                  </a:lnTo>
                  <a:lnTo>
                    <a:pt x="73" y="175"/>
                  </a:lnTo>
                  <a:lnTo>
                    <a:pt x="75" y="175"/>
                  </a:lnTo>
                  <a:lnTo>
                    <a:pt x="71" y="175"/>
                  </a:lnTo>
                  <a:lnTo>
                    <a:pt x="71" y="175"/>
                  </a:lnTo>
                  <a:lnTo>
                    <a:pt x="71" y="175"/>
                  </a:lnTo>
                  <a:lnTo>
                    <a:pt x="71" y="177"/>
                  </a:lnTo>
                  <a:lnTo>
                    <a:pt x="75" y="177"/>
                  </a:lnTo>
                  <a:lnTo>
                    <a:pt x="76" y="177"/>
                  </a:lnTo>
                  <a:lnTo>
                    <a:pt x="78" y="177"/>
                  </a:lnTo>
                  <a:lnTo>
                    <a:pt x="80" y="177"/>
                  </a:lnTo>
                  <a:lnTo>
                    <a:pt x="80" y="177"/>
                  </a:lnTo>
                  <a:lnTo>
                    <a:pt x="82" y="175"/>
                  </a:lnTo>
                  <a:lnTo>
                    <a:pt x="82" y="173"/>
                  </a:lnTo>
                  <a:lnTo>
                    <a:pt x="84" y="172"/>
                  </a:lnTo>
                  <a:lnTo>
                    <a:pt x="84" y="172"/>
                  </a:lnTo>
                  <a:lnTo>
                    <a:pt x="84" y="172"/>
                  </a:lnTo>
                  <a:lnTo>
                    <a:pt x="84" y="172"/>
                  </a:lnTo>
                  <a:lnTo>
                    <a:pt x="84" y="172"/>
                  </a:lnTo>
                  <a:lnTo>
                    <a:pt x="85" y="172"/>
                  </a:lnTo>
                  <a:lnTo>
                    <a:pt x="87" y="173"/>
                  </a:lnTo>
                  <a:lnTo>
                    <a:pt x="87" y="175"/>
                  </a:lnTo>
                  <a:lnTo>
                    <a:pt x="85" y="177"/>
                  </a:lnTo>
                  <a:lnTo>
                    <a:pt x="85" y="179"/>
                  </a:lnTo>
                  <a:lnTo>
                    <a:pt x="85" y="179"/>
                  </a:lnTo>
                  <a:lnTo>
                    <a:pt x="87" y="181"/>
                  </a:lnTo>
                  <a:lnTo>
                    <a:pt x="87" y="182"/>
                  </a:lnTo>
                  <a:lnTo>
                    <a:pt x="89" y="184"/>
                  </a:lnTo>
                  <a:lnTo>
                    <a:pt x="89" y="184"/>
                  </a:lnTo>
                  <a:lnTo>
                    <a:pt x="89" y="184"/>
                  </a:lnTo>
                  <a:lnTo>
                    <a:pt x="91" y="184"/>
                  </a:lnTo>
                  <a:lnTo>
                    <a:pt x="93" y="184"/>
                  </a:lnTo>
                  <a:lnTo>
                    <a:pt x="93" y="186"/>
                  </a:lnTo>
                  <a:lnTo>
                    <a:pt x="93" y="188"/>
                  </a:lnTo>
                  <a:lnTo>
                    <a:pt x="94" y="188"/>
                  </a:lnTo>
                  <a:lnTo>
                    <a:pt x="94" y="188"/>
                  </a:lnTo>
                  <a:lnTo>
                    <a:pt x="96" y="188"/>
                  </a:lnTo>
                  <a:lnTo>
                    <a:pt x="102" y="188"/>
                  </a:lnTo>
                  <a:lnTo>
                    <a:pt x="103" y="188"/>
                  </a:lnTo>
                  <a:lnTo>
                    <a:pt x="105" y="186"/>
                  </a:lnTo>
                  <a:lnTo>
                    <a:pt x="107" y="186"/>
                  </a:lnTo>
                  <a:lnTo>
                    <a:pt x="107" y="186"/>
                  </a:lnTo>
                  <a:lnTo>
                    <a:pt x="109" y="188"/>
                  </a:lnTo>
                  <a:lnTo>
                    <a:pt x="109" y="188"/>
                  </a:lnTo>
                  <a:lnTo>
                    <a:pt x="111" y="190"/>
                  </a:lnTo>
                  <a:lnTo>
                    <a:pt x="111" y="191"/>
                  </a:lnTo>
                  <a:lnTo>
                    <a:pt x="111" y="191"/>
                  </a:lnTo>
                  <a:lnTo>
                    <a:pt x="111" y="193"/>
                  </a:lnTo>
                  <a:lnTo>
                    <a:pt x="114" y="193"/>
                  </a:lnTo>
                  <a:lnTo>
                    <a:pt x="114" y="193"/>
                  </a:lnTo>
                  <a:lnTo>
                    <a:pt x="114" y="195"/>
                  </a:lnTo>
                  <a:lnTo>
                    <a:pt x="116" y="195"/>
                  </a:lnTo>
                  <a:lnTo>
                    <a:pt x="116" y="195"/>
                  </a:lnTo>
                  <a:lnTo>
                    <a:pt x="118" y="195"/>
                  </a:lnTo>
                  <a:lnTo>
                    <a:pt x="120" y="195"/>
                  </a:lnTo>
                  <a:lnTo>
                    <a:pt x="120" y="195"/>
                  </a:lnTo>
                  <a:lnTo>
                    <a:pt x="121" y="197"/>
                  </a:lnTo>
                  <a:lnTo>
                    <a:pt x="121" y="197"/>
                  </a:lnTo>
                  <a:lnTo>
                    <a:pt x="123" y="197"/>
                  </a:lnTo>
                  <a:lnTo>
                    <a:pt x="123" y="197"/>
                  </a:lnTo>
                  <a:lnTo>
                    <a:pt x="125" y="197"/>
                  </a:lnTo>
                  <a:lnTo>
                    <a:pt x="125" y="199"/>
                  </a:lnTo>
                  <a:lnTo>
                    <a:pt x="123" y="199"/>
                  </a:lnTo>
                  <a:lnTo>
                    <a:pt x="123" y="200"/>
                  </a:lnTo>
                  <a:lnTo>
                    <a:pt x="125" y="200"/>
                  </a:lnTo>
                  <a:lnTo>
                    <a:pt x="125" y="200"/>
                  </a:lnTo>
                  <a:lnTo>
                    <a:pt x="123" y="200"/>
                  </a:lnTo>
                  <a:lnTo>
                    <a:pt x="123" y="202"/>
                  </a:lnTo>
                  <a:lnTo>
                    <a:pt x="123" y="200"/>
                  </a:lnTo>
                  <a:lnTo>
                    <a:pt x="123" y="202"/>
                  </a:lnTo>
                  <a:lnTo>
                    <a:pt x="123" y="202"/>
                  </a:lnTo>
                  <a:lnTo>
                    <a:pt x="123" y="202"/>
                  </a:lnTo>
                  <a:lnTo>
                    <a:pt x="123" y="204"/>
                  </a:lnTo>
                  <a:lnTo>
                    <a:pt x="123" y="204"/>
                  </a:lnTo>
                  <a:lnTo>
                    <a:pt x="121" y="204"/>
                  </a:lnTo>
                  <a:lnTo>
                    <a:pt x="121" y="204"/>
                  </a:lnTo>
                  <a:lnTo>
                    <a:pt x="121" y="204"/>
                  </a:lnTo>
                  <a:lnTo>
                    <a:pt x="121" y="206"/>
                  </a:lnTo>
                  <a:lnTo>
                    <a:pt x="121" y="206"/>
                  </a:lnTo>
                  <a:lnTo>
                    <a:pt x="121" y="208"/>
                  </a:lnTo>
                  <a:lnTo>
                    <a:pt x="121" y="209"/>
                  </a:lnTo>
                  <a:lnTo>
                    <a:pt x="120" y="213"/>
                  </a:lnTo>
                  <a:lnTo>
                    <a:pt x="120" y="211"/>
                  </a:lnTo>
                  <a:lnTo>
                    <a:pt x="120" y="211"/>
                  </a:lnTo>
                  <a:lnTo>
                    <a:pt x="121" y="213"/>
                  </a:lnTo>
                  <a:lnTo>
                    <a:pt x="120" y="213"/>
                  </a:lnTo>
                  <a:lnTo>
                    <a:pt x="120" y="215"/>
                  </a:lnTo>
                  <a:lnTo>
                    <a:pt x="120" y="217"/>
                  </a:lnTo>
                  <a:lnTo>
                    <a:pt x="118" y="217"/>
                  </a:lnTo>
                  <a:lnTo>
                    <a:pt x="118" y="217"/>
                  </a:lnTo>
                  <a:lnTo>
                    <a:pt x="118" y="217"/>
                  </a:lnTo>
                  <a:lnTo>
                    <a:pt x="114" y="220"/>
                  </a:lnTo>
                  <a:lnTo>
                    <a:pt x="114" y="222"/>
                  </a:lnTo>
                  <a:lnTo>
                    <a:pt x="114" y="224"/>
                  </a:lnTo>
                  <a:lnTo>
                    <a:pt x="116" y="224"/>
                  </a:lnTo>
                  <a:lnTo>
                    <a:pt x="116" y="224"/>
                  </a:lnTo>
                  <a:lnTo>
                    <a:pt x="116" y="226"/>
                  </a:lnTo>
                  <a:lnTo>
                    <a:pt x="118" y="226"/>
                  </a:lnTo>
                  <a:lnTo>
                    <a:pt x="118" y="226"/>
                  </a:lnTo>
                  <a:lnTo>
                    <a:pt x="118" y="228"/>
                  </a:lnTo>
                  <a:lnTo>
                    <a:pt x="118" y="229"/>
                  </a:lnTo>
                  <a:lnTo>
                    <a:pt x="118" y="229"/>
                  </a:lnTo>
                  <a:lnTo>
                    <a:pt x="120" y="229"/>
                  </a:lnTo>
                  <a:lnTo>
                    <a:pt x="120" y="228"/>
                  </a:lnTo>
                  <a:lnTo>
                    <a:pt x="120" y="228"/>
                  </a:lnTo>
                  <a:lnTo>
                    <a:pt x="120" y="228"/>
                  </a:lnTo>
                  <a:lnTo>
                    <a:pt x="121" y="228"/>
                  </a:lnTo>
                  <a:lnTo>
                    <a:pt x="121" y="228"/>
                  </a:lnTo>
                  <a:lnTo>
                    <a:pt x="121" y="229"/>
                  </a:lnTo>
                  <a:lnTo>
                    <a:pt x="127" y="229"/>
                  </a:lnTo>
                  <a:lnTo>
                    <a:pt x="127" y="229"/>
                  </a:lnTo>
                  <a:lnTo>
                    <a:pt x="127" y="229"/>
                  </a:lnTo>
                  <a:lnTo>
                    <a:pt x="127" y="229"/>
                  </a:lnTo>
                  <a:lnTo>
                    <a:pt x="130" y="229"/>
                  </a:lnTo>
                  <a:lnTo>
                    <a:pt x="132" y="229"/>
                  </a:lnTo>
                  <a:lnTo>
                    <a:pt x="132" y="228"/>
                  </a:lnTo>
                  <a:lnTo>
                    <a:pt x="132" y="228"/>
                  </a:lnTo>
                  <a:lnTo>
                    <a:pt x="132" y="228"/>
                  </a:lnTo>
                  <a:lnTo>
                    <a:pt x="130" y="226"/>
                  </a:lnTo>
                  <a:lnTo>
                    <a:pt x="130" y="226"/>
                  </a:lnTo>
                  <a:lnTo>
                    <a:pt x="132" y="226"/>
                  </a:lnTo>
                  <a:lnTo>
                    <a:pt x="132" y="224"/>
                  </a:lnTo>
                  <a:lnTo>
                    <a:pt x="132" y="224"/>
                  </a:lnTo>
                  <a:lnTo>
                    <a:pt x="132" y="224"/>
                  </a:lnTo>
                  <a:lnTo>
                    <a:pt x="132" y="222"/>
                  </a:lnTo>
                  <a:lnTo>
                    <a:pt x="132" y="222"/>
                  </a:lnTo>
                  <a:lnTo>
                    <a:pt x="134" y="222"/>
                  </a:lnTo>
                  <a:lnTo>
                    <a:pt x="134" y="222"/>
                  </a:lnTo>
                  <a:lnTo>
                    <a:pt x="136" y="220"/>
                  </a:lnTo>
                  <a:lnTo>
                    <a:pt x="136" y="220"/>
                  </a:lnTo>
                  <a:lnTo>
                    <a:pt x="136" y="219"/>
                  </a:lnTo>
                  <a:lnTo>
                    <a:pt x="136" y="217"/>
                  </a:lnTo>
                  <a:lnTo>
                    <a:pt x="136" y="217"/>
                  </a:lnTo>
                  <a:lnTo>
                    <a:pt x="136" y="217"/>
                  </a:lnTo>
                  <a:lnTo>
                    <a:pt x="136" y="217"/>
                  </a:lnTo>
                  <a:lnTo>
                    <a:pt x="134" y="215"/>
                  </a:lnTo>
                  <a:lnTo>
                    <a:pt x="132" y="215"/>
                  </a:lnTo>
                  <a:lnTo>
                    <a:pt x="132" y="215"/>
                  </a:lnTo>
                  <a:lnTo>
                    <a:pt x="132" y="213"/>
                  </a:lnTo>
                  <a:lnTo>
                    <a:pt x="132" y="213"/>
                  </a:lnTo>
                  <a:lnTo>
                    <a:pt x="132" y="211"/>
                  </a:lnTo>
                  <a:lnTo>
                    <a:pt x="132" y="211"/>
                  </a:lnTo>
                  <a:lnTo>
                    <a:pt x="132" y="211"/>
                  </a:lnTo>
                  <a:lnTo>
                    <a:pt x="130" y="211"/>
                  </a:lnTo>
                  <a:lnTo>
                    <a:pt x="130" y="211"/>
                  </a:lnTo>
                  <a:lnTo>
                    <a:pt x="129" y="211"/>
                  </a:lnTo>
                  <a:lnTo>
                    <a:pt x="129" y="211"/>
                  </a:lnTo>
                  <a:lnTo>
                    <a:pt x="127" y="211"/>
                  </a:lnTo>
                  <a:lnTo>
                    <a:pt x="127" y="211"/>
                  </a:lnTo>
                  <a:lnTo>
                    <a:pt x="127" y="209"/>
                  </a:lnTo>
                  <a:lnTo>
                    <a:pt x="125" y="208"/>
                  </a:lnTo>
                  <a:lnTo>
                    <a:pt x="125" y="206"/>
                  </a:lnTo>
                  <a:lnTo>
                    <a:pt x="127" y="204"/>
                  </a:lnTo>
                  <a:lnTo>
                    <a:pt x="127" y="206"/>
                  </a:lnTo>
                  <a:lnTo>
                    <a:pt x="129" y="206"/>
                  </a:lnTo>
                  <a:lnTo>
                    <a:pt x="129" y="206"/>
                  </a:lnTo>
                  <a:lnTo>
                    <a:pt x="129" y="206"/>
                  </a:lnTo>
                  <a:lnTo>
                    <a:pt x="130" y="206"/>
                  </a:lnTo>
                  <a:lnTo>
                    <a:pt x="130" y="204"/>
                  </a:lnTo>
                  <a:lnTo>
                    <a:pt x="132" y="202"/>
                  </a:lnTo>
                  <a:lnTo>
                    <a:pt x="136" y="199"/>
                  </a:lnTo>
                  <a:lnTo>
                    <a:pt x="140" y="199"/>
                  </a:lnTo>
                  <a:lnTo>
                    <a:pt x="140" y="197"/>
                  </a:lnTo>
                  <a:lnTo>
                    <a:pt x="140" y="195"/>
                  </a:lnTo>
                  <a:lnTo>
                    <a:pt x="140" y="195"/>
                  </a:lnTo>
                  <a:lnTo>
                    <a:pt x="141" y="195"/>
                  </a:lnTo>
                  <a:lnTo>
                    <a:pt x="140" y="195"/>
                  </a:lnTo>
                  <a:lnTo>
                    <a:pt x="138" y="197"/>
                  </a:lnTo>
                  <a:lnTo>
                    <a:pt x="136" y="195"/>
                  </a:lnTo>
                  <a:lnTo>
                    <a:pt x="136" y="193"/>
                  </a:lnTo>
                  <a:lnTo>
                    <a:pt x="136" y="191"/>
                  </a:lnTo>
                  <a:lnTo>
                    <a:pt x="136" y="191"/>
                  </a:lnTo>
                  <a:lnTo>
                    <a:pt x="136" y="190"/>
                  </a:lnTo>
                  <a:lnTo>
                    <a:pt x="138" y="188"/>
                  </a:lnTo>
                  <a:lnTo>
                    <a:pt x="140" y="184"/>
                  </a:lnTo>
                  <a:lnTo>
                    <a:pt x="141" y="182"/>
                  </a:lnTo>
                  <a:lnTo>
                    <a:pt x="141" y="182"/>
                  </a:lnTo>
                  <a:lnTo>
                    <a:pt x="143" y="182"/>
                  </a:lnTo>
                  <a:lnTo>
                    <a:pt x="143" y="181"/>
                  </a:lnTo>
                  <a:lnTo>
                    <a:pt x="143" y="179"/>
                  </a:lnTo>
                  <a:lnTo>
                    <a:pt x="143" y="179"/>
                  </a:lnTo>
                  <a:lnTo>
                    <a:pt x="143" y="177"/>
                  </a:lnTo>
                  <a:lnTo>
                    <a:pt x="143" y="175"/>
                  </a:lnTo>
                  <a:lnTo>
                    <a:pt x="143" y="173"/>
                  </a:lnTo>
                  <a:lnTo>
                    <a:pt x="143" y="172"/>
                  </a:lnTo>
                  <a:lnTo>
                    <a:pt x="143" y="172"/>
                  </a:lnTo>
                  <a:lnTo>
                    <a:pt x="143" y="168"/>
                  </a:lnTo>
                  <a:lnTo>
                    <a:pt x="140" y="166"/>
                  </a:lnTo>
                  <a:lnTo>
                    <a:pt x="138" y="161"/>
                  </a:lnTo>
                  <a:lnTo>
                    <a:pt x="136" y="161"/>
                  </a:lnTo>
                  <a:lnTo>
                    <a:pt x="138" y="159"/>
                  </a:lnTo>
                  <a:lnTo>
                    <a:pt x="138" y="157"/>
                  </a:lnTo>
                  <a:lnTo>
                    <a:pt x="134" y="155"/>
                  </a:lnTo>
                  <a:lnTo>
                    <a:pt x="132" y="155"/>
                  </a:lnTo>
                  <a:lnTo>
                    <a:pt x="134" y="152"/>
                  </a:lnTo>
                  <a:lnTo>
                    <a:pt x="134" y="152"/>
                  </a:lnTo>
                  <a:lnTo>
                    <a:pt x="132" y="152"/>
                  </a:lnTo>
                  <a:lnTo>
                    <a:pt x="132" y="150"/>
                  </a:lnTo>
                  <a:lnTo>
                    <a:pt x="130" y="150"/>
                  </a:lnTo>
                  <a:lnTo>
                    <a:pt x="130" y="150"/>
                  </a:lnTo>
                  <a:lnTo>
                    <a:pt x="130" y="150"/>
                  </a:lnTo>
                  <a:lnTo>
                    <a:pt x="130" y="150"/>
                  </a:lnTo>
                  <a:lnTo>
                    <a:pt x="130" y="148"/>
                  </a:lnTo>
                  <a:lnTo>
                    <a:pt x="130" y="146"/>
                  </a:lnTo>
                  <a:lnTo>
                    <a:pt x="130" y="144"/>
                  </a:lnTo>
                  <a:lnTo>
                    <a:pt x="129" y="144"/>
                  </a:lnTo>
                  <a:lnTo>
                    <a:pt x="129" y="144"/>
                  </a:lnTo>
                  <a:lnTo>
                    <a:pt x="130" y="143"/>
                  </a:lnTo>
                  <a:lnTo>
                    <a:pt x="132" y="143"/>
                  </a:lnTo>
                  <a:lnTo>
                    <a:pt x="132" y="143"/>
                  </a:lnTo>
                  <a:lnTo>
                    <a:pt x="134" y="141"/>
                  </a:lnTo>
                  <a:lnTo>
                    <a:pt x="134" y="141"/>
                  </a:lnTo>
                  <a:lnTo>
                    <a:pt x="138" y="141"/>
                  </a:lnTo>
                  <a:lnTo>
                    <a:pt x="138" y="141"/>
                  </a:lnTo>
                  <a:lnTo>
                    <a:pt x="140" y="141"/>
                  </a:lnTo>
                  <a:lnTo>
                    <a:pt x="141" y="141"/>
                  </a:lnTo>
                  <a:lnTo>
                    <a:pt x="140" y="141"/>
                  </a:lnTo>
                  <a:lnTo>
                    <a:pt x="138" y="139"/>
                  </a:lnTo>
                  <a:lnTo>
                    <a:pt x="138" y="137"/>
                  </a:lnTo>
                  <a:lnTo>
                    <a:pt x="140" y="137"/>
                  </a:lnTo>
                  <a:lnTo>
                    <a:pt x="141" y="137"/>
                  </a:lnTo>
                  <a:lnTo>
                    <a:pt x="143" y="139"/>
                  </a:lnTo>
                  <a:lnTo>
                    <a:pt x="143" y="139"/>
                  </a:lnTo>
                  <a:lnTo>
                    <a:pt x="145" y="139"/>
                  </a:lnTo>
                  <a:lnTo>
                    <a:pt x="147" y="139"/>
                  </a:lnTo>
                  <a:lnTo>
                    <a:pt x="147" y="141"/>
                  </a:lnTo>
                  <a:lnTo>
                    <a:pt x="147" y="141"/>
                  </a:lnTo>
                  <a:lnTo>
                    <a:pt x="147" y="141"/>
                  </a:lnTo>
                  <a:lnTo>
                    <a:pt x="149" y="141"/>
                  </a:lnTo>
                  <a:lnTo>
                    <a:pt x="150" y="143"/>
                  </a:lnTo>
                  <a:lnTo>
                    <a:pt x="150" y="143"/>
                  </a:lnTo>
                  <a:lnTo>
                    <a:pt x="152" y="143"/>
                  </a:lnTo>
                  <a:lnTo>
                    <a:pt x="152" y="143"/>
                  </a:lnTo>
                  <a:lnTo>
                    <a:pt x="152" y="141"/>
                  </a:lnTo>
                  <a:lnTo>
                    <a:pt x="154" y="141"/>
                  </a:lnTo>
                  <a:lnTo>
                    <a:pt x="156" y="141"/>
                  </a:lnTo>
                  <a:lnTo>
                    <a:pt x="156" y="141"/>
                  </a:lnTo>
                  <a:lnTo>
                    <a:pt x="159" y="139"/>
                  </a:lnTo>
                  <a:lnTo>
                    <a:pt x="165" y="137"/>
                  </a:lnTo>
                  <a:lnTo>
                    <a:pt x="168" y="137"/>
                  </a:lnTo>
                  <a:lnTo>
                    <a:pt x="170" y="135"/>
                  </a:lnTo>
                  <a:lnTo>
                    <a:pt x="170" y="135"/>
                  </a:lnTo>
                  <a:lnTo>
                    <a:pt x="172" y="134"/>
                  </a:lnTo>
                  <a:lnTo>
                    <a:pt x="172" y="132"/>
                  </a:lnTo>
                  <a:lnTo>
                    <a:pt x="174" y="132"/>
                  </a:lnTo>
                  <a:lnTo>
                    <a:pt x="174" y="132"/>
                  </a:lnTo>
                  <a:lnTo>
                    <a:pt x="174" y="132"/>
                  </a:lnTo>
                  <a:lnTo>
                    <a:pt x="174" y="130"/>
                  </a:lnTo>
                  <a:lnTo>
                    <a:pt x="172" y="130"/>
                  </a:lnTo>
                  <a:lnTo>
                    <a:pt x="172" y="128"/>
                  </a:lnTo>
                  <a:lnTo>
                    <a:pt x="168" y="126"/>
                  </a:lnTo>
                  <a:lnTo>
                    <a:pt x="167" y="126"/>
                  </a:lnTo>
                  <a:lnTo>
                    <a:pt x="167" y="126"/>
                  </a:lnTo>
                  <a:lnTo>
                    <a:pt x="167" y="125"/>
                  </a:lnTo>
                  <a:lnTo>
                    <a:pt x="167" y="125"/>
                  </a:lnTo>
                  <a:lnTo>
                    <a:pt x="167" y="123"/>
                  </a:lnTo>
                  <a:lnTo>
                    <a:pt x="168" y="123"/>
                  </a:lnTo>
                  <a:lnTo>
                    <a:pt x="168" y="123"/>
                  </a:lnTo>
                  <a:lnTo>
                    <a:pt x="168" y="123"/>
                  </a:lnTo>
                  <a:lnTo>
                    <a:pt x="168" y="121"/>
                  </a:lnTo>
                  <a:lnTo>
                    <a:pt x="170" y="121"/>
                  </a:lnTo>
                  <a:lnTo>
                    <a:pt x="170" y="121"/>
                  </a:lnTo>
                  <a:lnTo>
                    <a:pt x="170" y="119"/>
                  </a:lnTo>
                  <a:lnTo>
                    <a:pt x="172" y="119"/>
                  </a:lnTo>
                  <a:lnTo>
                    <a:pt x="174" y="119"/>
                  </a:lnTo>
                  <a:lnTo>
                    <a:pt x="176" y="119"/>
                  </a:lnTo>
                  <a:lnTo>
                    <a:pt x="176" y="117"/>
                  </a:lnTo>
                  <a:lnTo>
                    <a:pt x="177" y="116"/>
                  </a:lnTo>
                  <a:lnTo>
                    <a:pt x="179" y="116"/>
                  </a:lnTo>
                  <a:lnTo>
                    <a:pt x="179" y="114"/>
                  </a:lnTo>
                  <a:lnTo>
                    <a:pt x="181" y="112"/>
                  </a:lnTo>
                  <a:lnTo>
                    <a:pt x="181" y="112"/>
                  </a:lnTo>
                  <a:lnTo>
                    <a:pt x="185" y="110"/>
                  </a:lnTo>
                  <a:lnTo>
                    <a:pt x="185" y="110"/>
                  </a:lnTo>
                  <a:lnTo>
                    <a:pt x="185" y="110"/>
                  </a:lnTo>
                  <a:lnTo>
                    <a:pt x="183" y="108"/>
                  </a:lnTo>
                  <a:lnTo>
                    <a:pt x="183" y="107"/>
                  </a:lnTo>
                  <a:lnTo>
                    <a:pt x="183" y="105"/>
                  </a:lnTo>
                  <a:lnTo>
                    <a:pt x="183" y="105"/>
                  </a:lnTo>
                  <a:lnTo>
                    <a:pt x="185" y="103"/>
                  </a:lnTo>
                  <a:lnTo>
                    <a:pt x="185" y="99"/>
                  </a:lnTo>
                  <a:lnTo>
                    <a:pt x="185" y="98"/>
                  </a:lnTo>
                  <a:lnTo>
                    <a:pt x="181" y="92"/>
                  </a:lnTo>
                  <a:lnTo>
                    <a:pt x="181" y="92"/>
                  </a:lnTo>
                  <a:lnTo>
                    <a:pt x="181" y="92"/>
                  </a:lnTo>
                  <a:lnTo>
                    <a:pt x="181" y="94"/>
                  </a:lnTo>
                  <a:lnTo>
                    <a:pt x="179" y="94"/>
                  </a:lnTo>
                  <a:lnTo>
                    <a:pt x="177" y="94"/>
                  </a:lnTo>
                  <a:lnTo>
                    <a:pt x="176" y="94"/>
                  </a:lnTo>
                  <a:lnTo>
                    <a:pt x="174" y="92"/>
                  </a:lnTo>
                  <a:lnTo>
                    <a:pt x="170" y="92"/>
                  </a:lnTo>
                  <a:lnTo>
                    <a:pt x="168" y="90"/>
                  </a:lnTo>
                  <a:lnTo>
                    <a:pt x="167" y="90"/>
                  </a:lnTo>
                  <a:lnTo>
                    <a:pt x="167" y="88"/>
                  </a:lnTo>
                  <a:lnTo>
                    <a:pt x="167" y="87"/>
                  </a:lnTo>
                  <a:lnTo>
                    <a:pt x="167" y="87"/>
                  </a:lnTo>
                  <a:lnTo>
                    <a:pt x="167" y="85"/>
                  </a:lnTo>
                  <a:lnTo>
                    <a:pt x="167" y="85"/>
                  </a:lnTo>
                  <a:lnTo>
                    <a:pt x="170" y="83"/>
                  </a:lnTo>
                  <a:lnTo>
                    <a:pt x="168" y="81"/>
                  </a:lnTo>
                  <a:lnTo>
                    <a:pt x="168" y="81"/>
                  </a:lnTo>
                  <a:lnTo>
                    <a:pt x="168" y="81"/>
                  </a:lnTo>
                  <a:lnTo>
                    <a:pt x="168" y="79"/>
                  </a:lnTo>
                  <a:lnTo>
                    <a:pt x="168" y="79"/>
                  </a:lnTo>
                  <a:lnTo>
                    <a:pt x="168" y="78"/>
                  </a:lnTo>
                  <a:lnTo>
                    <a:pt x="168" y="78"/>
                  </a:lnTo>
                  <a:lnTo>
                    <a:pt x="170" y="78"/>
                  </a:lnTo>
                  <a:lnTo>
                    <a:pt x="172" y="76"/>
                  </a:lnTo>
                  <a:lnTo>
                    <a:pt x="176" y="76"/>
                  </a:lnTo>
                  <a:lnTo>
                    <a:pt x="179" y="78"/>
                  </a:lnTo>
                  <a:lnTo>
                    <a:pt x="181" y="78"/>
                  </a:lnTo>
                  <a:lnTo>
                    <a:pt x="181" y="78"/>
                  </a:lnTo>
                  <a:lnTo>
                    <a:pt x="183" y="78"/>
                  </a:lnTo>
                  <a:lnTo>
                    <a:pt x="185" y="76"/>
                  </a:lnTo>
                  <a:lnTo>
                    <a:pt x="185" y="72"/>
                  </a:lnTo>
                  <a:lnTo>
                    <a:pt x="185" y="63"/>
                  </a:lnTo>
                  <a:lnTo>
                    <a:pt x="186" y="61"/>
                  </a:lnTo>
                  <a:lnTo>
                    <a:pt x="186" y="60"/>
                  </a:lnTo>
                  <a:lnTo>
                    <a:pt x="186" y="60"/>
                  </a:lnTo>
                  <a:lnTo>
                    <a:pt x="190" y="52"/>
                  </a:lnTo>
                  <a:lnTo>
                    <a:pt x="192" y="49"/>
                  </a:lnTo>
                  <a:lnTo>
                    <a:pt x="192" y="47"/>
                  </a:lnTo>
                  <a:lnTo>
                    <a:pt x="192" y="43"/>
                  </a:lnTo>
                  <a:lnTo>
                    <a:pt x="192" y="38"/>
                  </a:lnTo>
                  <a:lnTo>
                    <a:pt x="192" y="38"/>
                  </a:lnTo>
                  <a:lnTo>
                    <a:pt x="192" y="36"/>
                  </a:lnTo>
                  <a:lnTo>
                    <a:pt x="192" y="36"/>
                  </a:lnTo>
                  <a:lnTo>
                    <a:pt x="192" y="36"/>
                  </a:lnTo>
                  <a:lnTo>
                    <a:pt x="192" y="34"/>
                  </a:lnTo>
                  <a:lnTo>
                    <a:pt x="192" y="32"/>
                  </a:lnTo>
                  <a:close/>
                  <a:moveTo>
                    <a:pt x="116" y="11"/>
                  </a:moveTo>
                  <a:lnTo>
                    <a:pt x="120" y="9"/>
                  </a:lnTo>
                  <a:lnTo>
                    <a:pt x="120" y="9"/>
                  </a:lnTo>
                  <a:lnTo>
                    <a:pt x="125" y="9"/>
                  </a:lnTo>
                  <a:lnTo>
                    <a:pt x="130" y="9"/>
                  </a:lnTo>
                  <a:lnTo>
                    <a:pt x="129" y="7"/>
                  </a:lnTo>
                  <a:lnTo>
                    <a:pt x="116" y="7"/>
                  </a:lnTo>
                  <a:lnTo>
                    <a:pt x="116" y="7"/>
                  </a:lnTo>
                  <a:lnTo>
                    <a:pt x="114" y="7"/>
                  </a:lnTo>
                  <a:lnTo>
                    <a:pt x="114" y="9"/>
                  </a:lnTo>
                  <a:lnTo>
                    <a:pt x="116" y="11"/>
                  </a:lnTo>
                  <a:lnTo>
                    <a:pt x="116" y="11"/>
                  </a:lnTo>
                  <a:close/>
                  <a:moveTo>
                    <a:pt x="140" y="9"/>
                  </a:moveTo>
                  <a:lnTo>
                    <a:pt x="140" y="9"/>
                  </a:lnTo>
                  <a:lnTo>
                    <a:pt x="140" y="9"/>
                  </a:lnTo>
                  <a:lnTo>
                    <a:pt x="140" y="7"/>
                  </a:lnTo>
                  <a:lnTo>
                    <a:pt x="149" y="5"/>
                  </a:lnTo>
                  <a:lnTo>
                    <a:pt x="150" y="5"/>
                  </a:lnTo>
                  <a:lnTo>
                    <a:pt x="150" y="4"/>
                  </a:lnTo>
                  <a:lnTo>
                    <a:pt x="149" y="4"/>
                  </a:lnTo>
                  <a:lnTo>
                    <a:pt x="143" y="4"/>
                  </a:lnTo>
                  <a:lnTo>
                    <a:pt x="141" y="5"/>
                  </a:lnTo>
                  <a:lnTo>
                    <a:pt x="140" y="5"/>
                  </a:lnTo>
                  <a:lnTo>
                    <a:pt x="140" y="7"/>
                  </a:lnTo>
                  <a:lnTo>
                    <a:pt x="140" y="7"/>
                  </a:lnTo>
                  <a:lnTo>
                    <a:pt x="140" y="9"/>
                  </a:lnTo>
                  <a:close/>
                  <a:moveTo>
                    <a:pt x="156" y="2"/>
                  </a:moveTo>
                  <a:lnTo>
                    <a:pt x="158" y="2"/>
                  </a:lnTo>
                  <a:lnTo>
                    <a:pt x="158" y="2"/>
                  </a:lnTo>
                  <a:lnTo>
                    <a:pt x="158" y="2"/>
                  </a:lnTo>
                  <a:lnTo>
                    <a:pt x="158" y="2"/>
                  </a:lnTo>
                  <a:lnTo>
                    <a:pt x="158" y="2"/>
                  </a:lnTo>
                  <a:lnTo>
                    <a:pt x="156" y="0"/>
                  </a:lnTo>
                  <a:lnTo>
                    <a:pt x="154" y="0"/>
                  </a:lnTo>
                  <a:lnTo>
                    <a:pt x="154" y="0"/>
                  </a:lnTo>
                  <a:lnTo>
                    <a:pt x="156"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1" name="Freeform 310"/>
            <p:cNvSpPr>
              <a:spLocks/>
            </p:cNvSpPr>
            <p:nvPr/>
          </p:nvSpPr>
          <p:spPr bwMode="auto">
            <a:xfrm>
              <a:off x="8334375" y="4754563"/>
              <a:ext cx="152400" cy="182563"/>
            </a:xfrm>
            <a:custGeom>
              <a:avLst/>
              <a:gdLst>
                <a:gd name="T0" fmla="*/ 85 w 96"/>
                <a:gd name="T1" fmla="*/ 39 h 115"/>
                <a:gd name="T2" fmla="*/ 76 w 96"/>
                <a:gd name="T3" fmla="*/ 32 h 115"/>
                <a:gd name="T4" fmla="*/ 74 w 96"/>
                <a:gd name="T5" fmla="*/ 29 h 115"/>
                <a:gd name="T6" fmla="*/ 67 w 96"/>
                <a:gd name="T7" fmla="*/ 30 h 115"/>
                <a:gd name="T8" fmla="*/ 62 w 96"/>
                <a:gd name="T9" fmla="*/ 27 h 115"/>
                <a:gd name="T10" fmla="*/ 54 w 96"/>
                <a:gd name="T11" fmla="*/ 21 h 115"/>
                <a:gd name="T12" fmla="*/ 45 w 96"/>
                <a:gd name="T13" fmla="*/ 10 h 115"/>
                <a:gd name="T14" fmla="*/ 36 w 96"/>
                <a:gd name="T15" fmla="*/ 0 h 115"/>
                <a:gd name="T16" fmla="*/ 29 w 96"/>
                <a:gd name="T17" fmla="*/ 1 h 115"/>
                <a:gd name="T18" fmla="*/ 24 w 96"/>
                <a:gd name="T19" fmla="*/ 1 h 115"/>
                <a:gd name="T20" fmla="*/ 26 w 96"/>
                <a:gd name="T21" fmla="*/ 5 h 115"/>
                <a:gd name="T22" fmla="*/ 27 w 96"/>
                <a:gd name="T23" fmla="*/ 7 h 115"/>
                <a:gd name="T24" fmla="*/ 29 w 96"/>
                <a:gd name="T25" fmla="*/ 16 h 115"/>
                <a:gd name="T26" fmla="*/ 27 w 96"/>
                <a:gd name="T27" fmla="*/ 18 h 115"/>
                <a:gd name="T28" fmla="*/ 26 w 96"/>
                <a:gd name="T29" fmla="*/ 14 h 115"/>
                <a:gd name="T30" fmla="*/ 20 w 96"/>
                <a:gd name="T31" fmla="*/ 14 h 115"/>
                <a:gd name="T32" fmla="*/ 13 w 96"/>
                <a:gd name="T33" fmla="*/ 21 h 115"/>
                <a:gd name="T34" fmla="*/ 11 w 96"/>
                <a:gd name="T35" fmla="*/ 36 h 115"/>
                <a:gd name="T36" fmla="*/ 0 w 96"/>
                <a:gd name="T37" fmla="*/ 41 h 115"/>
                <a:gd name="T38" fmla="*/ 0 w 96"/>
                <a:gd name="T39" fmla="*/ 48 h 115"/>
                <a:gd name="T40" fmla="*/ 6 w 96"/>
                <a:gd name="T41" fmla="*/ 57 h 115"/>
                <a:gd name="T42" fmla="*/ 4 w 96"/>
                <a:gd name="T43" fmla="*/ 65 h 115"/>
                <a:gd name="T44" fmla="*/ 2 w 96"/>
                <a:gd name="T45" fmla="*/ 66 h 115"/>
                <a:gd name="T46" fmla="*/ 0 w 96"/>
                <a:gd name="T47" fmla="*/ 72 h 115"/>
                <a:gd name="T48" fmla="*/ 4 w 96"/>
                <a:gd name="T49" fmla="*/ 75 h 115"/>
                <a:gd name="T50" fmla="*/ 4 w 96"/>
                <a:gd name="T51" fmla="*/ 74 h 115"/>
                <a:gd name="T52" fmla="*/ 13 w 96"/>
                <a:gd name="T53" fmla="*/ 74 h 115"/>
                <a:gd name="T54" fmla="*/ 11 w 96"/>
                <a:gd name="T55" fmla="*/ 77 h 115"/>
                <a:gd name="T56" fmla="*/ 8 w 96"/>
                <a:gd name="T57" fmla="*/ 77 h 115"/>
                <a:gd name="T58" fmla="*/ 9 w 96"/>
                <a:gd name="T59" fmla="*/ 79 h 115"/>
                <a:gd name="T60" fmla="*/ 11 w 96"/>
                <a:gd name="T61" fmla="*/ 79 h 115"/>
                <a:gd name="T62" fmla="*/ 13 w 96"/>
                <a:gd name="T63" fmla="*/ 81 h 115"/>
                <a:gd name="T64" fmla="*/ 17 w 96"/>
                <a:gd name="T65" fmla="*/ 86 h 115"/>
                <a:gd name="T66" fmla="*/ 20 w 96"/>
                <a:gd name="T67" fmla="*/ 86 h 115"/>
                <a:gd name="T68" fmla="*/ 22 w 96"/>
                <a:gd name="T69" fmla="*/ 86 h 115"/>
                <a:gd name="T70" fmla="*/ 27 w 96"/>
                <a:gd name="T71" fmla="*/ 94 h 115"/>
                <a:gd name="T72" fmla="*/ 31 w 96"/>
                <a:gd name="T73" fmla="*/ 95 h 115"/>
                <a:gd name="T74" fmla="*/ 35 w 96"/>
                <a:gd name="T75" fmla="*/ 103 h 115"/>
                <a:gd name="T76" fmla="*/ 36 w 96"/>
                <a:gd name="T77" fmla="*/ 106 h 115"/>
                <a:gd name="T78" fmla="*/ 38 w 96"/>
                <a:gd name="T79" fmla="*/ 110 h 115"/>
                <a:gd name="T80" fmla="*/ 47 w 96"/>
                <a:gd name="T81" fmla="*/ 115 h 115"/>
                <a:gd name="T82" fmla="*/ 45 w 96"/>
                <a:gd name="T83" fmla="*/ 110 h 115"/>
                <a:gd name="T84" fmla="*/ 45 w 96"/>
                <a:gd name="T85" fmla="*/ 106 h 115"/>
                <a:gd name="T86" fmla="*/ 45 w 96"/>
                <a:gd name="T87" fmla="*/ 104 h 115"/>
                <a:gd name="T88" fmla="*/ 47 w 96"/>
                <a:gd name="T89" fmla="*/ 97 h 115"/>
                <a:gd name="T90" fmla="*/ 42 w 96"/>
                <a:gd name="T91" fmla="*/ 92 h 115"/>
                <a:gd name="T92" fmla="*/ 49 w 96"/>
                <a:gd name="T93" fmla="*/ 79 h 115"/>
                <a:gd name="T94" fmla="*/ 54 w 96"/>
                <a:gd name="T95" fmla="*/ 72 h 115"/>
                <a:gd name="T96" fmla="*/ 58 w 96"/>
                <a:gd name="T97" fmla="*/ 68 h 115"/>
                <a:gd name="T98" fmla="*/ 62 w 96"/>
                <a:gd name="T99" fmla="*/ 63 h 115"/>
                <a:gd name="T100" fmla="*/ 65 w 96"/>
                <a:gd name="T101" fmla="*/ 65 h 115"/>
                <a:gd name="T102" fmla="*/ 65 w 96"/>
                <a:gd name="T103" fmla="*/ 68 h 115"/>
                <a:gd name="T104" fmla="*/ 69 w 96"/>
                <a:gd name="T105" fmla="*/ 74 h 115"/>
                <a:gd name="T106" fmla="*/ 73 w 96"/>
                <a:gd name="T107" fmla="*/ 72 h 115"/>
                <a:gd name="T108" fmla="*/ 82 w 96"/>
                <a:gd name="T109" fmla="*/ 68 h 115"/>
                <a:gd name="T110" fmla="*/ 83 w 96"/>
                <a:gd name="T111" fmla="*/ 63 h 115"/>
                <a:gd name="T112" fmla="*/ 80 w 96"/>
                <a:gd name="T113" fmla="*/ 56 h 115"/>
                <a:gd name="T114" fmla="*/ 83 w 96"/>
                <a:gd name="T115" fmla="*/ 54 h 115"/>
                <a:gd name="T116" fmla="*/ 89 w 96"/>
                <a:gd name="T117" fmla="*/ 52 h 115"/>
                <a:gd name="T118" fmla="*/ 96 w 96"/>
                <a:gd name="T119" fmla="*/ 4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 h="115">
                  <a:moveTo>
                    <a:pt x="96" y="45"/>
                  </a:moveTo>
                  <a:lnTo>
                    <a:pt x="96" y="43"/>
                  </a:lnTo>
                  <a:lnTo>
                    <a:pt x="92" y="41"/>
                  </a:lnTo>
                  <a:lnTo>
                    <a:pt x="89" y="39"/>
                  </a:lnTo>
                  <a:lnTo>
                    <a:pt x="89" y="39"/>
                  </a:lnTo>
                  <a:lnTo>
                    <a:pt x="85" y="39"/>
                  </a:lnTo>
                  <a:lnTo>
                    <a:pt x="85" y="39"/>
                  </a:lnTo>
                  <a:lnTo>
                    <a:pt x="85" y="39"/>
                  </a:lnTo>
                  <a:lnTo>
                    <a:pt x="82" y="36"/>
                  </a:lnTo>
                  <a:lnTo>
                    <a:pt x="82" y="36"/>
                  </a:lnTo>
                  <a:lnTo>
                    <a:pt x="80" y="34"/>
                  </a:lnTo>
                  <a:lnTo>
                    <a:pt x="76" y="32"/>
                  </a:lnTo>
                  <a:lnTo>
                    <a:pt x="76" y="30"/>
                  </a:lnTo>
                  <a:lnTo>
                    <a:pt x="76" y="30"/>
                  </a:lnTo>
                  <a:lnTo>
                    <a:pt x="76" y="30"/>
                  </a:lnTo>
                  <a:lnTo>
                    <a:pt x="74" y="29"/>
                  </a:lnTo>
                  <a:lnTo>
                    <a:pt x="74" y="29"/>
                  </a:lnTo>
                  <a:lnTo>
                    <a:pt x="74" y="29"/>
                  </a:lnTo>
                  <a:lnTo>
                    <a:pt x="73" y="30"/>
                  </a:lnTo>
                  <a:lnTo>
                    <a:pt x="73" y="30"/>
                  </a:lnTo>
                  <a:lnTo>
                    <a:pt x="71" y="30"/>
                  </a:lnTo>
                  <a:lnTo>
                    <a:pt x="69" y="30"/>
                  </a:lnTo>
                  <a:lnTo>
                    <a:pt x="67" y="30"/>
                  </a:lnTo>
                  <a:lnTo>
                    <a:pt x="67" y="30"/>
                  </a:lnTo>
                  <a:lnTo>
                    <a:pt x="65" y="29"/>
                  </a:lnTo>
                  <a:lnTo>
                    <a:pt x="64" y="25"/>
                  </a:lnTo>
                  <a:lnTo>
                    <a:pt x="64" y="25"/>
                  </a:lnTo>
                  <a:lnTo>
                    <a:pt x="64" y="27"/>
                  </a:lnTo>
                  <a:lnTo>
                    <a:pt x="64" y="27"/>
                  </a:lnTo>
                  <a:lnTo>
                    <a:pt x="62" y="27"/>
                  </a:lnTo>
                  <a:lnTo>
                    <a:pt x="60" y="25"/>
                  </a:lnTo>
                  <a:lnTo>
                    <a:pt x="58" y="25"/>
                  </a:lnTo>
                  <a:lnTo>
                    <a:pt x="58" y="25"/>
                  </a:lnTo>
                  <a:lnTo>
                    <a:pt x="56" y="23"/>
                  </a:lnTo>
                  <a:lnTo>
                    <a:pt x="56" y="21"/>
                  </a:lnTo>
                  <a:lnTo>
                    <a:pt x="54" y="21"/>
                  </a:lnTo>
                  <a:lnTo>
                    <a:pt x="53" y="19"/>
                  </a:lnTo>
                  <a:lnTo>
                    <a:pt x="53" y="18"/>
                  </a:lnTo>
                  <a:lnTo>
                    <a:pt x="53" y="18"/>
                  </a:lnTo>
                  <a:lnTo>
                    <a:pt x="49" y="14"/>
                  </a:lnTo>
                  <a:lnTo>
                    <a:pt x="47" y="10"/>
                  </a:lnTo>
                  <a:lnTo>
                    <a:pt x="45" y="10"/>
                  </a:lnTo>
                  <a:lnTo>
                    <a:pt x="40" y="7"/>
                  </a:lnTo>
                  <a:lnTo>
                    <a:pt x="38" y="7"/>
                  </a:lnTo>
                  <a:lnTo>
                    <a:pt x="36" y="5"/>
                  </a:lnTo>
                  <a:lnTo>
                    <a:pt x="36" y="1"/>
                  </a:lnTo>
                  <a:lnTo>
                    <a:pt x="38" y="1"/>
                  </a:lnTo>
                  <a:lnTo>
                    <a:pt x="36" y="0"/>
                  </a:lnTo>
                  <a:lnTo>
                    <a:pt x="35" y="0"/>
                  </a:lnTo>
                  <a:lnTo>
                    <a:pt x="33" y="1"/>
                  </a:lnTo>
                  <a:lnTo>
                    <a:pt x="33" y="3"/>
                  </a:lnTo>
                  <a:lnTo>
                    <a:pt x="31" y="3"/>
                  </a:lnTo>
                  <a:lnTo>
                    <a:pt x="31" y="1"/>
                  </a:lnTo>
                  <a:lnTo>
                    <a:pt x="29" y="1"/>
                  </a:lnTo>
                  <a:lnTo>
                    <a:pt x="29" y="0"/>
                  </a:lnTo>
                  <a:lnTo>
                    <a:pt x="29" y="0"/>
                  </a:lnTo>
                  <a:lnTo>
                    <a:pt x="27" y="0"/>
                  </a:lnTo>
                  <a:lnTo>
                    <a:pt x="27" y="0"/>
                  </a:lnTo>
                  <a:lnTo>
                    <a:pt x="26" y="1"/>
                  </a:lnTo>
                  <a:lnTo>
                    <a:pt x="24" y="1"/>
                  </a:lnTo>
                  <a:lnTo>
                    <a:pt x="24" y="3"/>
                  </a:lnTo>
                  <a:lnTo>
                    <a:pt x="24" y="3"/>
                  </a:lnTo>
                  <a:lnTo>
                    <a:pt x="24" y="3"/>
                  </a:lnTo>
                  <a:lnTo>
                    <a:pt x="24" y="3"/>
                  </a:lnTo>
                  <a:lnTo>
                    <a:pt x="26" y="3"/>
                  </a:lnTo>
                  <a:lnTo>
                    <a:pt x="26" y="5"/>
                  </a:lnTo>
                  <a:lnTo>
                    <a:pt x="26" y="5"/>
                  </a:lnTo>
                  <a:lnTo>
                    <a:pt x="26" y="5"/>
                  </a:lnTo>
                  <a:lnTo>
                    <a:pt x="26" y="7"/>
                  </a:lnTo>
                  <a:lnTo>
                    <a:pt x="26" y="7"/>
                  </a:lnTo>
                  <a:lnTo>
                    <a:pt x="27" y="7"/>
                  </a:lnTo>
                  <a:lnTo>
                    <a:pt x="27" y="7"/>
                  </a:lnTo>
                  <a:lnTo>
                    <a:pt x="29" y="9"/>
                  </a:lnTo>
                  <a:lnTo>
                    <a:pt x="31" y="12"/>
                  </a:lnTo>
                  <a:lnTo>
                    <a:pt x="31" y="16"/>
                  </a:lnTo>
                  <a:lnTo>
                    <a:pt x="31" y="16"/>
                  </a:lnTo>
                  <a:lnTo>
                    <a:pt x="31" y="16"/>
                  </a:lnTo>
                  <a:lnTo>
                    <a:pt x="29" y="16"/>
                  </a:lnTo>
                  <a:lnTo>
                    <a:pt x="29" y="18"/>
                  </a:lnTo>
                  <a:lnTo>
                    <a:pt x="29" y="18"/>
                  </a:lnTo>
                  <a:lnTo>
                    <a:pt x="29" y="18"/>
                  </a:lnTo>
                  <a:lnTo>
                    <a:pt x="29" y="18"/>
                  </a:lnTo>
                  <a:lnTo>
                    <a:pt x="27" y="19"/>
                  </a:lnTo>
                  <a:lnTo>
                    <a:pt x="27" y="18"/>
                  </a:lnTo>
                  <a:lnTo>
                    <a:pt x="27" y="18"/>
                  </a:lnTo>
                  <a:lnTo>
                    <a:pt x="27" y="18"/>
                  </a:lnTo>
                  <a:lnTo>
                    <a:pt x="26" y="16"/>
                  </a:lnTo>
                  <a:lnTo>
                    <a:pt x="26" y="16"/>
                  </a:lnTo>
                  <a:lnTo>
                    <a:pt x="26" y="16"/>
                  </a:lnTo>
                  <a:lnTo>
                    <a:pt x="26" y="14"/>
                  </a:lnTo>
                  <a:lnTo>
                    <a:pt x="26" y="14"/>
                  </a:lnTo>
                  <a:lnTo>
                    <a:pt x="24" y="14"/>
                  </a:lnTo>
                  <a:lnTo>
                    <a:pt x="24" y="12"/>
                  </a:lnTo>
                  <a:lnTo>
                    <a:pt x="20" y="14"/>
                  </a:lnTo>
                  <a:lnTo>
                    <a:pt x="20" y="14"/>
                  </a:lnTo>
                  <a:lnTo>
                    <a:pt x="20" y="14"/>
                  </a:lnTo>
                  <a:lnTo>
                    <a:pt x="20" y="14"/>
                  </a:lnTo>
                  <a:lnTo>
                    <a:pt x="20" y="14"/>
                  </a:lnTo>
                  <a:lnTo>
                    <a:pt x="18" y="16"/>
                  </a:lnTo>
                  <a:lnTo>
                    <a:pt x="13" y="19"/>
                  </a:lnTo>
                  <a:lnTo>
                    <a:pt x="11" y="21"/>
                  </a:lnTo>
                  <a:lnTo>
                    <a:pt x="13" y="21"/>
                  </a:lnTo>
                  <a:lnTo>
                    <a:pt x="11" y="25"/>
                  </a:lnTo>
                  <a:lnTo>
                    <a:pt x="9" y="27"/>
                  </a:lnTo>
                  <a:lnTo>
                    <a:pt x="9" y="29"/>
                  </a:lnTo>
                  <a:lnTo>
                    <a:pt x="9" y="29"/>
                  </a:lnTo>
                  <a:lnTo>
                    <a:pt x="9" y="30"/>
                  </a:lnTo>
                  <a:lnTo>
                    <a:pt x="11" y="36"/>
                  </a:lnTo>
                  <a:lnTo>
                    <a:pt x="8" y="36"/>
                  </a:lnTo>
                  <a:lnTo>
                    <a:pt x="6" y="36"/>
                  </a:lnTo>
                  <a:lnTo>
                    <a:pt x="2" y="36"/>
                  </a:lnTo>
                  <a:lnTo>
                    <a:pt x="0" y="38"/>
                  </a:lnTo>
                  <a:lnTo>
                    <a:pt x="0" y="39"/>
                  </a:lnTo>
                  <a:lnTo>
                    <a:pt x="0" y="41"/>
                  </a:lnTo>
                  <a:lnTo>
                    <a:pt x="0" y="43"/>
                  </a:lnTo>
                  <a:lnTo>
                    <a:pt x="2" y="45"/>
                  </a:lnTo>
                  <a:lnTo>
                    <a:pt x="2" y="47"/>
                  </a:lnTo>
                  <a:lnTo>
                    <a:pt x="2" y="47"/>
                  </a:lnTo>
                  <a:lnTo>
                    <a:pt x="0" y="48"/>
                  </a:lnTo>
                  <a:lnTo>
                    <a:pt x="0" y="48"/>
                  </a:lnTo>
                  <a:lnTo>
                    <a:pt x="0" y="50"/>
                  </a:lnTo>
                  <a:lnTo>
                    <a:pt x="0" y="52"/>
                  </a:lnTo>
                  <a:lnTo>
                    <a:pt x="2" y="52"/>
                  </a:lnTo>
                  <a:lnTo>
                    <a:pt x="4" y="56"/>
                  </a:lnTo>
                  <a:lnTo>
                    <a:pt x="4" y="57"/>
                  </a:lnTo>
                  <a:lnTo>
                    <a:pt x="6" y="57"/>
                  </a:lnTo>
                  <a:lnTo>
                    <a:pt x="6" y="59"/>
                  </a:lnTo>
                  <a:lnTo>
                    <a:pt x="6" y="61"/>
                  </a:lnTo>
                  <a:lnTo>
                    <a:pt x="6" y="63"/>
                  </a:lnTo>
                  <a:lnTo>
                    <a:pt x="6" y="63"/>
                  </a:lnTo>
                  <a:lnTo>
                    <a:pt x="4" y="65"/>
                  </a:lnTo>
                  <a:lnTo>
                    <a:pt x="4" y="65"/>
                  </a:lnTo>
                  <a:lnTo>
                    <a:pt x="2" y="65"/>
                  </a:lnTo>
                  <a:lnTo>
                    <a:pt x="4" y="66"/>
                  </a:lnTo>
                  <a:lnTo>
                    <a:pt x="4" y="66"/>
                  </a:lnTo>
                  <a:lnTo>
                    <a:pt x="2" y="66"/>
                  </a:lnTo>
                  <a:lnTo>
                    <a:pt x="2" y="66"/>
                  </a:lnTo>
                  <a:lnTo>
                    <a:pt x="2" y="66"/>
                  </a:lnTo>
                  <a:lnTo>
                    <a:pt x="2" y="66"/>
                  </a:lnTo>
                  <a:lnTo>
                    <a:pt x="0" y="66"/>
                  </a:lnTo>
                  <a:lnTo>
                    <a:pt x="0" y="66"/>
                  </a:lnTo>
                  <a:lnTo>
                    <a:pt x="0" y="68"/>
                  </a:lnTo>
                  <a:lnTo>
                    <a:pt x="0" y="70"/>
                  </a:lnTo>
                  <a:lnTo>
                    <a:pt x="0" y="72"/>
                  </a:lnTo>
                  <a:lnTo>
                    <a:pt x="0" y="72"/>
                  </a:lnTo>
                  <a:lnTo>
                    <a:pt x="0" y="74"/>
                  </a:lnTo>
                  <a:lnTo>
                    <a:pt x="2" y="74"/>
                  </a:lnTo>
                  <a:lnTo>
                    <a:pt x="2" y="74"/>
                  </a:lnTo>
                  <a:lnTo>
                    <a:pt x="2" y="75"/>
                  </a:lnTo>
                  <a:lnTo>
                    <a:pt x="4" y="75"/>
                  </a:lnTo>
                  <a:lnTo>
                    <a:pt x="4" y="77"/>
                  </a:lnTo>
                  <a:lnTo>
                    <a:pt x="4" y="77"/>
                  </a:lnTo>
                  <a:lnTo>
                    <a:pt x="6" y="77"/>
                  </a:lnTo>
                  <a:lnTo>
                    <a:pt x="4" y="77"/>
                  </a:lnTo>
                  <a:lnTo>
                    <a:pt x="4" y="75"/>
                  </a:lnTo>
                  <a:lnTo>
                    <a:pt x="4" y="74"/>
                  </a:lnTo>
                  <a:lnTo>
                    <a:pt x="4" y="74"/>
                  </a:lnTo>
                  <a:lnTo>
                    <a:pt x="9" y="75"/>
                  </a:lnTo>
                  <a:lnTo>
                    <a:pt x="11" y="74"/>
                  </a:lnTo>
                  <a:lnTo>
                    <a:pt x="13" y="72"/>
                  </a:lnTo>
                  <a:lnTo>
                    <a:pt x="13" y="74"/>
                  </a:lnTo>
                  <a:lnTo>
                    <a:pt x="13" y="74"/>
                  </a:lnTo>
                  <a:lnTo>
                    <a:pt x="13" y="77"/>
                  </a:lnTo>
                  <a:lnTo>
                    <a:pt x="13" y="77"/>
                  </a:lnTo>
                  <a:lnTo>
                    <a:pt x="13" y="79"/>
                  </a:lnTo>
                  <a:lnTo>
                    <a:pt x="13" y="77"/>
                  </a:lnTo>
                  <a:lnTo>
                    <a:pt x="11" y="77"/>
                  </a:lnTo>
                  <a:lnTo>
                    <a:pt x="11" y="77"/>
                  </a:lnTo>
                  <a:lnTo>
                    <a:pt x="6" y="75"/>
                  </a:lnTo>
                  <a:lnTo>
                    <a:pt x="6" y="75"/>
                  </a:lnTo>
                  <a:lnTo>
                    <a:pt x="6" y="75"/>
                  </a:lnTo>
                  <a:lnTo>
                    <a:pt x="6" y="77"/>
                  </a:lnTo>
                  <a:lnTo>
                    <a:pt x="8" y="77"/>
                  </a:lnTo>
                  <a:lnTo>
                    <a:pt x="8" y="77"/>
                  </a:lnTo>
                  <a:lnTo>
                    <a:pt x="8" y="77"/>
                  </a:lnTo>
                  <a:lnTo>
                    <a:pt x="8" y="77"/>
                  </a:lnTo>
                  <a:lnTo>
                    <a:pt x="8" y="79"/>
                  </a:lnTo>
                  <a:lnTo>
                    <a:pt x="8" y="79"/>
                  </a:lnTo>
                  <a:lnTo>
                    <a:pt x="8" y="79"/>
                  </a:lnTo>
                  <a:lnTo>
                    <a:pt x="9" y="79"/>
                  </a:lnTo>
                  <a:lnTo>
                    <a:pt x="9" y="79"/>
                  </a:lnTo>
                  <a:lnTo>
                    <a:pt x="9" y="79"/>
                  </a:lnTo>
                  <a:lnTo>
                    <a:pt x="11" y="79"/>
                  </a:lnTo>
                  <a:lnTo>
                    <a:pt x="11" y="81"/>
                  </a:lnTo>
                  <a:lnTo>
                    <a:pt x="11" y="81"/>
                  </a:lnTo>
                  <a:lnTo>
                    <a:pt x="11" y="79"/>
                  </a:lnTo>
                  <a:lnTo>
                    <a:pt x="13" y="79"/>
                  </a:lnTo>
                  <a:lnTo>
                    <a:pt x="13" y="79"/>
                  </a:lnTo>
                  <a:lnTo>
                    <a:pt x="13" y="81"/>
                  </a:lnTo>
                  <a:lnTo>
                    <a:pt x="13" y="81"/>
                  </a:lnTo>
                  <a:lnTo>
                    <a:pt x="13" y="81"/>
                  </a:lnTo>
                  <a:lnTo>
                    <a:pt x="13" y="81"/>
                  </a:lnTo>
                  <a:lnTo>
                    <a:pt x="15" y="83"/>
                  </a:lnTo>
                  <a:lnTo>
                    <a:pt x="15" y="83"/>
                  </a:lnTo>
                  <a:lnTo>
                    <a:pt x="15" y="85"/>
                  </a:lnTo>
                  <a:lnTo>
                    <a:pt x="17" y="85"/>
                  </a:lnTo>
                  <a:lnTo>
                    <a:pt x="17" y="86"/>
                  </a:lnTo>
                  <a:lnTo>
                    <a:pt x="17" y="86"/>
                  </a:lnTo>
                  <a:lnTo>
                    <a:pt x="18" y="86"/>
                  </a:lnTo>
                  <a:lnTo>
                    <a:pt x="18" y="86"/>
                  </a:lnTo>
                  <a:lnTo>
                    <a:pt x="18" y="86"/>
                  </a:lnTo>
                  <a:lnTo>
                    <a:pt x="18" y="86"/>
                  </a:lnTo>
                  <a:lnTo>
                    <a:pt x="18" y="85"/>
                  </a:lnTo>
                  <a:lnTo>
                    <a:pt x="20" y="86"/>
                  </a:lnTo>
                  <a:lnTo>
                    <a:pt x="20" y="86"/>
                  </a:lnTo>
                  <a:lnTo>
                    <a:pt x="20" y="86"/>
                  </a:lnTo>
                  <a:lnTo>
                    <a:pt x="20" y="86"/>
                  </a:lnTo>
                  <a:lnTo>
                    <a:pt x="20" y="85"/>
                  </a:lnTo>
                  <a:lnTo>
                    <a:pt x="22" y="85"/>
                  </a:lnTo>
                  <a:lnTo>
                    <a:pt x="22" y="86"/>
                  </a:lnTo>
                  <a:lnTo>
                    <a:pt x="24" y="86"/>
                  </a:lnTo>
                  <a:lnTo>
                    <a:pt x="24" y="88"/>
                  </a:lnTo>
                  <a:lnTo>
                    <a:pt x="24" y="90"/>
                  </a:lnTo>
                  <a:lnTo>
                    <a:pt x="26" y="92"/>
                  </a:lnTo>
                  <a:lnTo>
                    <a:pt x="27" y="92"/>
                  </a:lnTo>
                  <a:lnTo>
                    <a:pt x="27" y="94"/>
                  </a:lnTo>
                  <a:lnTo>
                    <a:pt x="27" y="94"/>
                  </a:lnTo>
                  <a:lnTo>
                    <a:pt x="27" y="94"/>
                  </a:lnTo>
                  <a:lnTo>
                    <a:pt x="29" y="94"/>
                  </a:lnTo>
                  <a:lnTo>
                    <a:pt x="29" y="95"/>
                  </a:lnTo>
                  <a:lnTo>
                    <a:pt x="29" y="95"/>
                  </a:lnTo>
                  <a:lnTo>
                    <a:pt x="31" y="95"/>
                  </a:lnTo>
                  <a:lnTo>
                    <a:pt x="31" y="97"/>
                  </a:lnTo>
                  <a:lnTo>
                    <a:pt x="33" y="97"/>
                  </a:lnTo>
                  <a:lnTo>
                    <a:pt x="33" y="97"/>
                  </a:lnTo>
                  <a:lnTo>
                    <a:pt x="33" y="99"/>
                  </a:lnTo>
                  <a:lnTo>
                    <a:pt x="33" y="99"/>
                  </a:lnTo>
                  <a:lnTo>
                    <a:pt x="35" y="103"/>
                  </a:lnTo>
                  <a:lnTo>
                    <a:pt x="36" y="104"/>
                  </a:lnTo>
                  <a:lnTo>
                    <a:pt x="36" y="106"/>
                  </a:lnTo>
                  <a:lnTo>
                    <a:pt x="35" y="106"/>
                  </a:lnTo>
                  <a:lnTo>
                    <a:pt x="36" y="106"/>
                  </a:lnTo>
                  <a:lnTo>
                    <a:pt x="36" y="106"/>
                  </a:lnTo>
                  <a:lnTo>
                    <a:pt x="36" y="106"/>
                  </a:lnTo>
                  <a:lnTo>
                    <a:pt x="36" y="108"/>
                  </a:lnTo>
                  <a:lnTo>
                    <a:pt x="36" y="108"/>
                  </a:lnTo>
                  <a:lnTo>
                    <a:pt x="36" y="108"/>
                  </a:lnTo>
                  <a:lnTo>
                    <a:pt x="36" y="110"/>
                  </a:lnTo>
                  <a:lnTo>
                    <a:pt x="36" y="110"/>
                  </a:lnTo>
                  <a:lnTo>
                    <a:pt x="38" y="110"/>
                  </a:lnTo>
                  <a:lnTo>
                    <a:pt x="40" y="110"/>
                  </a:lnTo>
                  <a:lnTo>
                    <a:pt x="44" y="112"/>
                  </a:lnTo>
                  <a:lnTo>
                    <a:pt x="44" y="112"/>
                  </a:lnTo>
                  <a:lnTo>
                    <a:pt x="45" y="113"/>
                  </a:lnTo>
                  <a:lnTo>
                    <a:pt x="47" y="115"/>
                  </a:lnTo>
                  <a:lnTo>
                    <a:pt x="47" y="115"/>
                  </a:lnTo>
                  <a:lnTo>
                    <a:pt x="47" y="113"/>
                  </a:lnTo>
                  <a:lnTo>
                    <a:pt x="47" y="112"/>
                  </a:lnTo>
                  <a:lnTo>
                    <a:pt x="45" y="112"/>
                  </a:lnTo>
                  <a:lnTo>
                    <a:pt x="45" y="112"/>
                  </a:lnTo>
                  <a:lnTo>
                    <a:pt x="45" y="112"/>
                  </a:lnTo>
                  <a:lnTo>
                    <a:pt x="45" y="110"/>
                  </a:lnTo>
                  <a:lnTo>
                    <a:pt x="45" y="110"/>
                  </a:lnTo>
                  <a:lnTo>
                    <a:pt x="45" y="110"/>
                  </a:lnTo>
                  <a:lnTo>
                    <a:pt x="45" y="110"/>
                  </a:lnTo>
                  <a:lnTo>
                    <a:pt x="45" y="108"/>
                  </a:lnTo>
                  <a:lnTo>
                    <a:pt x="45" y="108"/>
                  </a:lnTo>
                  <a:lnTo>
                    <a:pt x="45" y="106"/>
                  </a:lnTo>
                  <a:lnTo>
                    <a:pt x="47" y="106"/>
                  </a:lnTo>
                  <a:lnTo>
                    <a:pt x="47" y="106"/>
                  </a:lnTo>
                  <a:lnTo>
                    <a:pt x="47" y="106"/>
                  </a:lnTo>
                  <a:lnTo>
                    <a:pt x="47" y="104"/>
                  </a:lnTo>
                  <a:lnTo>
                    <a:pt x="47" y="104"/>
                  </a:lnTo>
                  <a:lnTo>
                    <a:pt x="45" y="104"/>
                  </a:lnTo>
                  <a:lnTo>
                    <a:pt x="45" y="103"/>
                  </a:lnTo>
                  <a:lnTo>
                    <a:pt x="45" y="101"/>
                  </a:lnTo>
                  <a:lnTo>
                    <a:pt x="45" y="101"/>
                  </a:lnTo>
                  <a:lnTo>
                    <a:pt x="47" y="99"/>
                  </a:lnTo>
                  <a:lnTo>
                    <a:pt x="47" y="97"/>
                  </a:lnTo>
                  <a:lnTo>
                    <a:pt x="47" y="97"/>
                  </a:lnTo>
                  <a:lnTo>
                    <a:pt x="45" y="97"/>
                  </a:lnTo>
                  <a:lnTo>
                    <a:pt x="44" y="95"/>
                  </a:lnTo>
                  <a:lnTo>
                    <a:pt x="42" y="94"/>
                  </a:lnTo>
                  <a:lnTo>
                    <a:pt x="42" y="94"/>
                  </a:lnTo>
                  <a:lnTo>
                    <a:pt x="42" y="92"/>
                  </a:lnTo>
                  <a:lnTo>
                    <a:pt x="42" y="92"/>
                  </a:lnTo>
                  <a:lnTo>
                    <a:pt x="44" y="90"/>
                  </a:lnTo>
                  <a:lnTo>
                    <a:pt x="49" y="83"/>
                  </a:lnTo>
                  <a:lnTo>
                    <a:pt x="49" y="83"/>
                  </a:lnTo>
                  <a:lnTo>
                    <a:pt x="49" y="81"/>
                  </a:lnTo>
                  <a:lnTo>
                    <a:pt x="49" y="81"/>
                  </a:lnTo>
                  <a:lnTo>
                    <a:pt x="49" y="79"/>
                  </a:lnTo>
                  <a:lnTo>
                    <a:pt x="49" y="79"/>
                  </a:lnTo>
                  <a:lnTo>
                    <a:pt x="53" y="77"/>
                  </a:lnTo>
                  <a:lnTo>
                    <a:pt x="53" y="75"/>
                  </a:lnTo>
                  <a:lnTo>
                    <a:pt x="53" y="75"/>
                  </a:lnTo>
                  <a:lnTo>
                    <a:pt x="54" y="74"/>
                  </a:lnTo>
                  <a:lnTo>
                    <a:pt x="54" y="72"/>
                  </a:lnTo>
                  <a:lnTo>
                    <a:pt x="56" y="72"/>
                  </a:lnTo>
                  <a:lnTo>
                    <a:pt x="56" y="72"/>
                  </a:lnTo>
                  <a:lnTo>
                    <a:pt x="56" y="70"/>
                  </a:lnTo>
                  <a:lnTo>
                    <a:pt x="56" y="70"/>
                  </a:lnTo>
                  <a:lnTo>
                    <a:pt x="56" y="70"/>
                  </a:lnTo>
                  <a:lnTo>
                    <a:pt x="58" y="68"/>
                  </a:lnTo>
                  <a:lnTo>
                    <a:pt x="58" y="68"/>
                  </a:lnTo>
                  <a:lnTo>
                    <a:pt x="58" y="66"/>
                  </a:lnTo>
                  <a:lnTo>
                    <a:pt x="58" y="65"/>
                  </a:lnTo>
                  <a:lnTo>
                    <a:pt x="60" y="65"/>
                  </a:lnTo>
                  <a:lnTo>
                    <a:pt x="62" y="63"/>
                  </a:lnTo>
                  <a:lnTo>
                    <a:pt x="62" y="63"/>
                  </a:lnTo>
                  <a:lnTo>
                    <a:pt x="62" y="61"/>
                  </a:lnTo>
                  <a:lnTo>
                    <a:pt x="64" y="61"/>
                  </a:lnTo>
                  <a:lnTo>
                    <a:pt x="65" y="61"/>
                  </a:lnTo>
                  <a:lnTo>
                    <a:pt x="65" y="63"/>
                  </a:lnTo>
                  <a:lnTo>
                    <a:pt x="65" y="65"/>
                  </a:lnTo>
                  <a:lnTo>
                    <a:pt x="65" y="65"/>
                  </a:lnTo>
                  <a:lnTo>
                    <a:pt x="65" y="66"/>
                  </a:lnTo>
                  <a:lnTo>
                    <a:pt x="65" y="66"/>
                  </a:lnTo>
                  <a:lnTo>
                    <a:pt x="65" y="66"/>
                  </a:lnTo>
                  <a:lnTo>
                    <a:pt x="65" y="66"/>
                  </a:lnTo>
                  <a:lnTo>
                    <a:pt x="65" y="66"/>
                  </a:lnTo>
                  <a:lnTo>
                    <a:pt x="65" y="68"/>
                  </a:lnTo>
                  <a:lnTo>
                    <a:pt x="65" y="68"/>
                  </a:lnTo>
                  <a:lnTo>
                    <a:pt x="65" y="70"/>
                  </a:lnTo>
                  <a:lnTo>
                    <a:pt x="65" y="72"/>
                  </a:lnTo>
                  <a:lnTo>
                    <a:pt x="67" y="74"/>
                  </a:lnTo>
                  <a:lnTo>
                    <a:pt x="69" y="74"/>
                  </a:lnTo>
                  <a:lnTo>
                    <a:pt x="69" y="74"/>
                  </a:lnTo>
                  <a:lnTo>
                    <a:pt x="71" y="74"/>
                  </a:lnTo>
                  <a:lnTo>
                    <a:pt x="71" y="74"/>
                  </a:lnTo>
                  <a:lnTo>
                    <a:pt x="73" y="72"/>
                  </a:lnTo>
                  <a:lnTo>
                    <a:pt x="73" y="72"/>
                  </a:lnTo>
                  <a:lnTo>
                    <a:pt x="73" y="72"/>
                  </a:lnTo>
                  <a:lnTo>
                    <a:pt x="73" y="72"/>
                  </a:lnTo>
                  <a:lnTo>
                    <a:pt x="74" y="70"/>
                  </a:lnTo>
                  <a:lnTo>
                    <a:pt x="76" y="70"/>
                  </a:lnTo>
                  <a:lnTo>
                    <a:pt x="78" y="70"/>
                  </a:lnTo>
                  <a:lnTo>
                    <a:pt x="80" y="68"/>
                  </a:lnTo>
                  <a:lnTo>
                    <a:pt x="80" y="66"/>
                  </a:lnTo>
                  <a:lnTo>
                    <a:pt x="82" y="68"/>
                  </a:lnTo>
                  <a:lnTo>
                    <a:pt x="82" y="66"/>
                  </a:lnTo>
                  <a:lnTo>
                    <a:pt x="82" y="66"/>
                  </a:lnTo>
                  <a:lnTo>
                    <a:pt x="82" y="65"/>
                  </a:lnTo>
                  <a:lnTo>
                    <a:pt x="82" y="65"/>
                  </a:lnTo>
                  <a:lnTo>
                    <a:pt x="82" y="63"/>
                  </a:lnTo>
                  <a:lnTo>
                    <a:pt x="83" y="63"/>
                  </a:lnTo>
                  <a:lnTo>
                    <a:pt x="83" y="61"/>
                  </a:lnTo>
                  <a:lnTo>
                    <a:pt x="83" y="61"/>
                  </a:lnTo>
                  <a:lnTo>
                    <a:pt x="83" y="59"/>
                  </a:lnTo>
                  <a:lnTo>
                    <a:pt x="80" y="57"/>
                  </a:lnTo>
                  <a:lnTo>
                    <a:pt x="80" y="57"/>
                  </a:lnTo>
                  <a:lnTo>
                    <a:pt x="80" y="56"/>
                  </a:lnTo>
                  <a:lnTo>
                    <a:pt x="80" y="54"/>
                  </a:lnTo>
                  <a:lnTo>
                    <a:pt x="80" y="54"/>
                  </a:lnTo>
                  <a:lnTo>
                    <a:pt x="82" y="54"/>
                  </a:lnTo>
                  <a:lnTo>
                    <a:pt x="82" y="52"/>
                  </a:lnTo>
                  <a:lnTo>
                    <a:pt x="82" y="52"/>
                  </a:lnTo>
                  <a:lnTo>
                    <a:pt x="83" y="54"/>
                  </a:lnTo>
                  <a:lnTo>
                    <a:pt x="85" y="54"/>
                  </a:lnTo>
                  <a:lnTo>
                    <a:pt x="87" y="54"/>
                  </a:lnTo>
                  <a:lnTo>
                    <a:pt x="89" y="54"/>
                  </a:lnTo>
                  <a:lnTo>
                    <a:pt x="89" y="52"/>
                  </a:lnTo>
                  <a:lnTo>
                    <a:pt x="89" y="52"/>
                  </a:lnTo>
                  <a:lnTo>
                    <a:pt x="89" y="52"/>
                  </a:lnTo>
                  <a:lnTo>
                    <a:pt x="89" y="50"/>
                  </a:lnTo>
                  <a:lnTo>
                    <a:pt x="91" y="50"/>
                  </a:lnTo>
                  <a:lnTo>
                    <a:pt x="92" y="50"/>
                  </a:lnTo>
                  <a:lnTo>
                    <a:pt x="96" y="48"/>
                  </a:lnTo>
                  <a:lnTo>
                    <a:pt x="96" y="47"/>
                  </a:lnTo>
                  <a:lnTo>
                    <a:pt x="96" y="4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2" name="Freeform 311"/>
            <p:cNvSpPr>
              <a:spLocks/>
            </p:cNvSpPr>
            <p:nvPr/>
          </p:nvSpPr>
          <p:spPr bwMode="auto">
            <a:xfrm>
              <a:off x="7454900" y="4730751"/>
              <a:ext cx="6350" cy="3175"/>
            </a:xfrm>
            <a:custGeom>
              <a:avLst/>
              <a:gdLst>
                <a:gd name="T0" fmla="*/ 4 w 4"/>
                <a:gd name="T1" fmla="*/ 0 h 2"/>
                <a:gd name="T2" fmla="*/ 2 w 4"/>
                <a:gd name="T3" fmla="*/ 0 h 2"/>
                <a:gd name="T4" fmla="*/ 2 w 4"/>
                <a:gd name="T5" fmla="*/ 0 h 2"/>
                <a:gd name="T6" fmla="*/ 0 w 4"/>
                <a:gd name="T7" fmla="*/ 0 h 2"/>
                <a:gd name="T8" fmla="*/ 0 w 4"/>
                <a:gd name="T9" fmla="*/ 2 h 2"/>
                <a:gd name="T10" fmla="*/ 0 w 4"/>
                <a:gd name="T11" fmla="*/ 2 h 2"/>
                <a:gd name="T12" fmla="*/ 0 w 4"/>
                <a:gd name="T13" fmla="*/ 2 h 2"/>
                <a:gd name="T14" fmla="*/ 2 w 4"/>
                <a:gd name="T15" fmla="*/ 2 h 2"/>
                <a:gd name="T16" fmla="*/ 4 w 4"/>
                <a:gd name="T17" fmla="*/ 2 h 2"/>
                <a:gd name="T18" fmla="*/ 4 w 4"/>
                <a:gd name="T19" fmla="*/ 2 h 2"/>
                <a:gd name="T20" fmla="*/ 4 w 4"/>
                <a:gd name="T21" fmla="*/ 0 h 2"/>
                <a:gd name="T22" fmla="*/ 4 w 4"/>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4" y="0"/>
                  </a:moveTo>
                  <a:lnTo>
                    <a:pt x="2" y="0"/>
                  </a:lnTo>
                  <a:lnTo>
                    <a:pt x="2" y="0"/>
                  </a:lnTo>
                  <a:lnTo>
                    <a:pt x="0" y="0"/>
                  </a:lnTo>
                  <a:lnTo>
                    <a:pt x="0" y="2"/>
                  </a:lnTo>
                  <a:lnTo>
                    <a:pt x="0" y="2"/>
                  </a:lnTo>
                  <a:lnTo>
                    <a:pt x="0" y="2"/>
                  </a:lnTo>
                  <a:lnTo>
                    <a:pt x="2" y="2"/>
                  </a:lnTo>
                  <a:lnTo>
                    <a:pt x="4" y="2"/>
                  </a:lnTo>
                  <a:lnTo>
                    <a:pt x="4" y="2"/>
                  </a:lnTo>
                  <a:lnTo>
                    <a:pt x="4" y="0"/>
                  </a:lnTo>
                  <a:lnTo>
                    <a:pt x="4"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3" name="Freeform 312"/>
            <p:cNvSpPr>
              <a:spLocks/>
            </p:cNvSpPr>
            <p:nvPr/>
          </p:nvSpPr>
          <p:spPr bwMode="auto">
            <a:xfrm>
              <a:off x="7454900" y="4730751"/>
              <a:ext cx="6350" cy="3175"/>
            </a:xfrm>
            <a:custGeom>
              <a:avLst/>
              <a:gdLst>
                <a:gd name="T0" fmla="*/ 4 w 4"/>
                <a:gd name="T1" fmla="*/ 0 h 2"/>
                <a:gd name="T2" fmla="*/ 2 w 4"/>
                <a:gd name="T3" fmla="*/ 0 h 2"/>
                <a:gd name="T4" fmla="*/ 2 w 4"/>
                <a:gd name="T5" fmla="*/ 0 h 2"/>
                <a:gd name="T6" fmla="*/ 0 w 4"/>
                <a:gd name="T7" fmla="*/ 0 h 2"/>
                <a:gd name="T8" fmla="*/ 0 w 4"/>
                <a:gd name="T9" fmla="*/ 2 h 2"/>
                <a:gd name="T10" fmla="*/ 0 w 4"/>
                <a:gd name="T11" fmla="*/ 2 h 2"/>
                <a:gd name="T12" fmla="*/ 0 w 4"/>
                <a:gd name="T13" fmla="*/ 2 h 2"/>
                <a:gd name="T14" fmla="*/ 2 w 4"/>
                <a:gd name="T15" fmla="*/ 2 h 2"/>
                <a:gd name="T16" fmla="*/ 4 w 4"/>
                <a:gd name="T17" fmla="*/ 2 h 2"/>
                <a:gd name="T18" fmla="*/ 4 w 4"/>
                <a:gd name="T19" fmla="*/ 2 h 2"/>
                <a:gd name="T20" fmla="*/ 4 w 4"/>
                <a:gd name="T21" fmla="*/ 0 h 2"/>
                <a:gd name="T22" fmla="*/ 4 w 4"/>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4" y="0"/>
                  </a:moveTo>
                  <a:lnTo>
                    <a:pt x="2" y="0"/>
                  </a:lnTo>
                  <a:lnTo>
                    <a:pt x="2" y="0"/>
                  </a:lnTo>
                  <a:lnTo>
                    <a:pt x="0" y="0"/>
                  </a:lnTo>
                  <a:lnTo>
                    <a:pt x="0" y="2"/>
                  </a:lnTo>
                  <a:lnTo>
                    <a:pt x="0" y="2"/>
                  </a:lnTo>
                  <a:lnTo>
                    <a:pt x="0" y="2"/>
                  </a:lnTo>
                  <a:lnTo>
                    <a:pt x="2" y="2"/>
                  </a:lnTo>
                  <a:lnTo>
                    <a:pt x="4" y="2"/>
                  </a:lnTo>
                  <a:lnTo>
                    <a:pt x="4" y="2"/>
                  </a:lnTo>
                  <a:lnTo>
                    <a:pt x="4" y="0"/>
                  </a:lnTo>
                  <a:lnTo>
                    <a:pt x="4"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14" name="Freeform 313"/>
            <p:cNvSpPr>
              <a:spLocks/>
            </p:cNvSpPr>
            <p:nvPr/>
          </p:nvSpPr>
          <p:spPr bwMode="auto">
            <a:xfrm>
              <a:off x="8985250" y="4189413"/>
              <a:ext cx="277813" cy="352425"/>
            </a:xfrm>
            <a:custGeom>
              <a:avLst/>
              <a:gdLst>
                <a:gd name="T0" fmla="*/ 168 w 175"/>
                <a:gd name="T1" fmla="*/ 148 h 222"/>
                <a:gd name="T2" fmla="*/ 166 w 175"/>
                <a:gd name="T3" fmla="*/ 139 h 222"/>
                <a:gd name="T4" fmla="*/ 166 w 175"/>
                <a:gd name="T5" fmla="*/ 124 h 222"/>
                <a:gd name="T6" fmla="*/ 157 w 175"/>
                <a:gd name="T7" fmla="*/ 121 h 222"/>
                <a:gd name="T8" fmla="*/ 147 w 175"/>
                <a:gd name="T9" fmla="*/ 115 h 222"/>
                <a:gd name="T10" fmla="*/ 147 w 175"/>
                <a:gd name="T11" fmla="*/ 105 h 222"/>
                <a:gd name="T12" fmla="*/ 147 w 175"/>
                <a:gd name="T13" fmla="*/ 101 h 222"/>
                <a:gd name="T14" fmla="*/ 143 w 175"/>
                <a:gd name="T15" fmla="*/ 86 h 222"/>
                <a:gd name="T16" fmla="*/ 137 w 175"/>
                <a:gd name="T17" fmla="*/ 86 h 222"/>
                <a:gd name="T18" fmla="*/ 128 w 175"/>
                <a:gd name="T19" fmla="*/ 77 h 222"/>
                <a:gd name="T20" fmla="*/ 125 w 175"/>
                <a:gd name="T21" fmla="*/ 70 h 222"/>
                <a:gd name="T22" fmla="*/ 128 w 175"/>
                <a:gd name="T23" fmla="*/ 52 h 222"/>
                <a:gd name="T24" fmla="*/ 127 w 175"/>
                <a:gd name="T25" fmla="*/ 40 h 222"/>
                <a:gd name="T26" fmla="*/ 112 w 175"/>
                <a:gd name="T27" fmla="*/ 36 h 222"/>
                <a:gd name="T28" fmla="*/ 101 w 175"/>
                <a:gd name="T29" fmla="*/ 27 h 222"/>
                <a:gd name="T30" fmla="*/ 91 w 175"/>
                <a:gd name="T31" fmla="*/ 30 h 222"/>
                <a:gd name="T32" fmla="*/ 85 w 175"/>
                <a:gd name="T33" fmla="*/ 25 h 222"/>
                <a:gd name="T34" fmla="*/ 82 w 175"/>
                <a:gd name="T35" fmla="*/ 21 h 222"/>
                <a:gd name="T36" fmla="*/ 74 w 175"/>
                <a:gd name="T37" fmla="*/ 14 h 222"/>
                <a:gd name="T38" fmla="*/ 56 w 175"/>
                <a:gd name="T39" fmla="*/ 3 h 222"/>
                <a:gd name="T40" fmla="*/ 36 w 175"/>
                <a:gd name="T41" fmla="*/ 5 h 222"/>
                <a:gd name="T42" fmla="*/ 20 w 175"/>
                <a:gd name="T43" fmla="*/ 9 h 222"/>
                <a:gd name="T44" fmla="*/ 15 w 175"/>
                <a:gd name="T45" fmla="*/ 9 h 222"/>
                <a:gd name="T46" fmla="*/ 7 w 175"/>
                <a:gd name="T47" fmla="*/ 11 h 222"/>
                <a:gd name="T48" fmla="*/ 2 w 175"/>
                <a:gd name="T49" fmla="*/ 14 h 222"/>
                <a:gd name="T50" fmla="*/ 9 w 175"/>
                <a:gd name="T51" fmla="*/ 18 h 222"/>
                <a:gd name="T52" fmla="*/ 17 w 175"/>
                <a:gd name="T53" fmla="*/ 23 h 222"/>
                <a:gd name="T54" fmla="*/ 22 w 175"/>
                <a:gd name="T55" fmla="*/ 27 h 222"/>
                <a:gd name="T56" fmla="*/ 24 w 175"/>
                <a:gd name="T57" fmla="*/ 36 h 222"/>
                <a:gd name="T58" fmla="*/ 27 w 175"/>
                <a:gd name="T59" fmla="*/ 41 h 222"/>
                <a:gd name="T60" fmla="*/ 29 w 175"/>
                <a:gd name="T61" fmla="*/ 50 h 222"/>
                <a:gd name="T62" fmla="*/ 33 w 175"/>
                <a:gd name="T63" fmla="*/ 58 h 222"/>
                <a:gd name="T64" fmla="*/ 40 w 175"/>
                <a:gd name="T65" fmla="*/ 70 h 222"/>
                <a:gd name="T66" fmla="*/ 45 w 175"/>
                <a:gd name="T67" fmla="*/ 76 h 222"/>
                <a:gd name="T68" fmla="*/ 49 w 175"/>
                <a:gd name="T69" fmla="*/ 83 h 222"/>
                <a:gd name="T70" fmla="*/ 56 w 175"/>
                <a:gd name="T71" fmla="*/ 92 h 222"/>
                <a:gd name="T72" fmla="*/ 62 w 175"/>
                <a:gd name="T73" fmla="*/ 101 h 222"/>
                <a:gd name="T74" fmla="*/ 71 w 175"/>
                <a:gd name="T75" fmla="*/ 108 h 222"/>
                <a:gd name="T76" fmla="*/ 74 w 175"/>
                <a:gd name="T77" fmla="*/ 121 h 222"/>
                <a:gd name="T78" fmla="*/ 82 w 175"/>
                <a:gd name="T79" fmla="*/ 141 h 222"/>
                <a:gd name="T80" fmla="*/ 82 w 175"/>
                <a:gd name="T81" fmla="*/ 150 h 222"/>
                <a:gd name="T82" fmla="*/ 78 w 175"/>
                <a:gd name="T83" fmla="*/ 159 h 222"/>
                <a:gd name="T84" fmla="*/ 76 w 175"/>
                <a:gd name="T85" fmla="*/ 166 h 222"/>
                <a:gd name="T86" fmla="*/ 74 w 175"/>
                <a:gd name="T87" fmla="*/ 177 h 222"/>
                <a:gd name="T88" fmla="*/ 74 w 175"/>
                <a:gd name="T89" fmla="*/ 188 h 222"/>
                <a:gd name="T90" fmla="*/ 76 w 175"/>
                <a:gd name="T91" fmla="*/ 198 h 222"/>
                <a:gd name="T92" fmla="*/ 74 w 175"/>
                <a:gd name="T93" fmla="*/ 213 h 222"/>
                <a:gd name="T94" fmla="*/ 80 w 175"/>
                <a:gd name="T95" fmla="*/ 220 h 222"/>
                <a:gd name="T96" fmla="*/ 94 w 175"/>
                <a:gd name="T97" fmla="*/ 215 h 222"/>
                <a:gd name="T98" fmla="*/ 94 w 175"/>
                <a:gd name="T99" fmla="*/ 206 h 222"/>
                <a:gd name="T100" fmla="*/ 103 w 175"/>
                <a:gd name="T101" fmla="*/ 197 h 222"/>
                <a:gd name="T102" fmla="*/ 107 w 175"/>
                <a:gd name="T103" fmla="*/ 186 h 222"/>
                <a:gd name="T104" fmla="*/ 116 w 175"/>
                <a:gd name="T105" fmla="*/ 166 h 222"/>
                <a:gd name="T106" fmla="*/ 121 w 175"/>
                <a:gd name="T107" fmla="*/ 148 h 222"/>
                <a:gd name="T108" fmla="*/ 128 w 175"/>
                <a:gd name="T109" fmla="*/ 157 h 222"/>
                <a:gd name="T110" fmla="*/ 136 w 175"/>
                <a:gd name="T111" fmla="*/ 150 h 222"/>
                <a:gd name="T112" fmla="*/ 143 w 175"/>
                <a:gd name="T113" fmla="*/ 150 h 222"/>
                <a:gd name="T114" fmla="*/ 150 w 175"/>
                <a:gd name="T115" fmla="*/ 157 h 222"/>
                <a:gd name="T116" fmla="*/ 159 w 175"/>
                <a:gd name="T117" fmla="*/ 155 h 222"/>
                <a:gd name="T118" fmla="*/ 174 w 175"/>
                <a:gd name="T119" fmla="*/ 1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222">
                  <a:moveTo>
                    <a:pt x="175" y="152"/>
                  </a:moveTo>
                  <a:lnTo>
                    <a:pt x="174" y="152"/>
                  </a:lnTo>
                  <a:lnTo>
                    <a:pt x="174" y="152"/>
                  </a:lnTo>
                  <a:lnTo>
                    <a:pt x="174" y="153"/>
                  </a:lnTo>
                  <a:lnTo>
                    <a:pt x="172" y="152"/>
                  </a:lnTo>
                  <a:lnTo>
                    <a:pt x="170" y="150"/>
                  </a:lnTo>
                  <a:lnTo>
                    <a:pt x="170" y="150"/>
                  </a:lnTo>
                  <a:lnTo>
                    <a:pt x="170" y="148"/>
                  </a:lnTo>
                  <a:lnTo>
                    <a:pt x="170" y="148"/>
                  </a:lnTo>
                  <a:lnTo>
                    <a:pt x="168" y="148"/>
                  </a:lnTo>
                  <a:lnTo>
                    <a:pt x="168" y="148"/>
                  </a:lnTo>
                  <a:lnTo>
                    <a:pt x="168" y="148"/>
                  </a:lnTo>
                  <a:lnTo>
                    <a:pt x="168" y="148"/>
                  </a:lnTo>
                  <a:lnTo>
                    <a:pt x="168" y="148"/>
                  </a:lnTo>
                  <a:lnTo>
                    <a:pt x="166" y="146"/>
                  </a:lnTo>
                  <a:lnTo>
                    <a:pt x="166" y="146"/>
                  </a:lnTo>
                  <a:lnTo>
                    <a:pt x="165" y="146"/>
                  </a:lnTo>
                  <a:lnTo>
                    <a:pt x="165" y="144"/>
                  </a:lnTo>
                  <a:lnTo>
                    <a:pt x="165" y="142"/>
                  </a:lnTo>
                  <a:lnTo>
                    <a:pt x="165" y="142"/>
                  </a:lnTo>
                  <a:lnTo>
                    <a:pt x="166" y="142"/>
                  </a:lnTo>
                  <a:lnTo>
                    <a:pt x="166" y="141"/>
                  </a:lnTo>
                  <a:lnTo>
                    <a:pt x="166" y="141"/>
                  </a:lnTo>
                  <a:lnTo>
                    <a:pt x="166" y="139"/>
                  </a:lnTo>
                  <a:lnTo>
                    <a:pt x="166" y="139"/>
                  </a:lnTo>
                  <a:lnTo>
                    <a:pt x="166" y="137"/>
                  </a:lnTo>
                  <a:lnTo>
                    <a:pt x="166" y="137"/>
                  </a:lnTo>
                  <a:lnTo>
                    <a:pt x="166" y="135"/>
                  </a:lnTo>
                  <a:lnTo>
                    <a:pt x="166" y="135"/>
                  </a:lnTo>
                  <a:lnTo>
                    <a:pt x="166" y="130"/>
                  </a:lnTo>
                  <a:lnTo>
                    <a:pt x="166" y="130"/>
                  </a:lnTo>
                  <a:lnTo>
                    <a:pt x="166" y="128"/>
                  </a:lnTo>
                  <a:lnTo>
                    <a:pt x="166" y="128"/>
                  </a:lnTo>
                  <a:lnTo>
                    <a:pt x="166" y="128"/>
                  </a:lnTo>
                  <a:lnTo>
                    <a:pt x="166" y="126"/>
                  </a:lnTo>
                  <a:lnTo>
                    <a:pt x="166" y="124"/>
                  </a:lnTo>
                  <a:lnTo>
                    <a:pt x="165" y="124"/>
                  </a:lnTo>
                  <a:lnTo>
                    <a:pt x="165" y="124"/>
                  </a:lnTo>
                  <a:lnTo>
                    <a:pt x="165" y="124"/>
                  </a:lnTo>
                  <a:lnTo>
                    <a:pt x="165" y="124"/>
                  </a:lnTo>
                  <a:lnTo>
                    <a:pt x="163" y="124"/>
                  </a:lnTo>
                  <a:lnTo>
                    <a:pt x="163" y="124"/>
                  </a:lnTo>
                  <a:lnTo>
                    <a:pt x="163" y="123"/>
                  </a:lnTo>
                  <a:lnTo>
                    <a:pt x="163" y="123"/>
                  </a:lnTo>
                  <a:lnTo>
                    <a:pt x="161" y="121"/>
                  </a:lnTo>
                  <a:lnTo>
                    <a:pt x="159" y="121"/>
                  </a:lnTo>
                  <a:lnTo>
                    <a:pt x="159" y="121"/>
                  </a:lnTo>
                  <a:lnTo>
                    <a:pt x="157" y="121"/>
                  </a:lnTo>
                  <a:lnTo>
                    <a:pt x="156" y="121"/>
                  </a:lnTo>
                  <a:lnTo>
                    <a:pt x="154" y="119"/>
                  </a:lnTo>
                  <a:lnTo>
                    <a:pt x="154" y="117"/>
                  </a:lnTo>
                  <a:lnTo>
                    <a:pt x="154" y="117"/>
                  </a:lnTo>
                  <a:lnTo>
                    <a:pt x="152" y="117"/>
                  </a:lnTo>
                  <a:lnTo>
                    <a:pt x="150" y="117"/>
                  </a:lnTo>
                  <a:lnTo>
                    <a:pt x="150" y="117"/>
                  </a:lnTo>
                  <a:lnTo>
                    <a:pt x="150" y="115"/>
                  </a:lnTo>
                  <a:lnTo>
                    <a:pt x="148" y="115"/>
                  </a:lnTo>
                  <a:lnTo>
                    <a:pt x="148" y="115"/>
                  </a:lnTo>
                  <a:lnTo>
                    <a:pt x="147" y="115"/>
                  </a:lnTo>
                  <a:lnTo>
                    <a:pt x="147" y="115"/>
                  </a:lnTo>
                  <a:lnTo>
                    <a:pt x="147" y="114"/>
                  </a:lnTo>
                  <a:lnTo>
                    <a:pt x="147" y="114"/>
                  </a:lnTo>
                  <a:lnTo>
                    <a:pt x="147" y="112"/>
                  </a:lnTo>
                  <a:lnTo>
                    <a:pt x="148" y="110"/>
                  </a:lnTo>
                  <a:lnTo>
                    <a:pt x="148" y="108"/>
                  </a:lnTo>
                  <a:lnTo>
                    <a:pt x="148" y="108"/>
                  </a:lnTo>
                  <a:lnTo>
                    <a:pt x="148" y="108"/>
                  </a:lnTo>
                  <a:lnTo>
                    <a:pt x="148" y="106"/>
                  </a:lnTo>
                  <a:lnTo>
                    <a:pt x="148" y="105"/>
                  </a:lnTo>
                  <a:lnTo>
                    <a:pt x="148" y="105"/>
                  </a:lnTo>
                  <a:lnTo>
                    <a:pt x="148" y="105"/>
                  </a:lnTo>
                  <a:lnTo>
                    <a:pt x="147" y="105"/>
                  </a:lnTo>
                  <a:lnTo>
                    <a:pt x="147" y="105"/>
                  </a:lnTo>
                  <a:lnTo>
                    <a:pt x="145" y="106"/>
                  </a:lnTo>
                  <a:lnTo>
                    <a:pt x="145" y="106"/>
                  </a:lnTo>
                  <a:lnTo>
                    <a:pt x="145" y="106"/>
                  </a:lnTo>
                  <a:lnTo>
                    <a:pt x="143" y="103"/>
                  </a:lnTo>
                  <a:lnTo>
                    <a:pt x="143" y="103"/>
                  </a:lnTo>
                  <a:lnTo>
                    <a:pt x="143" y="103"/>
                  </a:lnTo>
                  <a:lnTo>
                    <a:pt x="143" y="103"/>
                  </a:lnTo>
                  <a:lnTo>
                    <a:pt x="143" y="103"/>
                  </a:lnTo>
                  <a:lnTo>
                    <a:pt x="145" y="103"/>
                  </a:lnTo>
                  <a:lnTo>
                    <a:pt x="145" y="101"/>
                  </a:lnTo>
                  <a:lnTo>
                    <a:pt x="147" y="101"/>
                  </a:lnTo>
                  <a:lnTo>
                    <a:pt x="147" y="99"/>
                  </a:lnTo>
                  <a:lnTo>
                    <a:pt x="147" y="96"/>
                  </a:lnTo>
                  <a:lnTo>
                    <a:pt x="147" y="94"/>
                  </a:lnTo>
                  <a:lnTo>
                    <a:pt x="147" y="92"/>
                  </a:lnTo>
                  <a:lnTo>
                    <a:pt x="148" y="92"/>
                  </a:lnTo>
                  <a:lnTo>
                    <a:pt x="148" y="90"/>
                  </a:lnTo>
                  <a:lnTo>
                    <a:pt x="148" y="88"/>
                  </a:lnTo>
                  <a:lnTo>
                    <a:pt x="147" y="86"/>
                  </a:lnTo>
                  <a:lnTo>
                    <a:pt x="147" y="86"/>
                  </a:lnTo>
                  <a:lnTo>
                    <a:pt x="145" y="86"/>
                  </a:lnTo>
                  <a:lnTo>
                    <a:pt x="145" y="86"/>
                  </a:lnTo>
                  <a:lnTo>
                    <a:pt x="143" y="86"/>
                  </a:lnTo>
                  <a:lnTo>
                    <a:pt x="143" y="86"/>
                  </a:lnTo>
                  <a:lnTo>
                    <a:pt x="143" y="88"/>
                  </a:lnTo>
                  <a:lnTo>
                    <a:pt x="141" y="88"/>
                  </a:lnTo>
                  <a:lnTo>
                    <a:pt x="141" y="90"/>
                  </a:lnTo>
                  <a:lnTo>
                    <a:pt x="141" y="90"/>
                  </a:lnTo>
                  <a:lnTo>
                    <a:pt x="139" y="90"/>
                  </a:lnTo>
                  <a:lnTo>
                    <a:pt x="139" y="90"/>
                  </a:lnTo>
                  <a:lnTo>
                    <a:pt x="137" y="88"/>
                  </a:lnTo>
                  <a:lnTo>
                    <a:pt x="137" y="88"/>
                  </a:lnTo>
                  <a:lnTo>
                    <a:pt x="137" y="88"/>
                  </a:lnTo>
                  <a:lnTo>
                    <a:pt x="137" y="86"/>
                  </a:lnTo>
                  <a:lnTo>
                    <a:pt x="137" y="86"/>
                  </a:lnTo>
                  <a:lnTo>
                    <a:pt x="137" y="85"/>
                  </a:lnTo>
                  <a:lnTo>
                    <a:pt x="136" y="83"/>
                  </a:lnTo>
                  <a:lnTo>
                    <a:pt x="136" y="83"/>
                  </a:lnTo>
                  <a:lnTo>
                    <a:pt x="134" y="83"/>
                  </a:lnTo>
                  <a:lnTo>
                    <a:pt x="134" y="83"/>
                  </a:lnTo>
                  <a:lnTo>
                    <a:pt x="134" y="83"/>
                  </a:lnTo>
                  <a:lnTo>
                    <a:pt x="134" y="81"/>
                  </a:lnTo>
                  <a:lnTo>
                    <a:pt x="134" y="81"/>
                  </a:lnTo>
                  <a:lnTo>
                    <a:pt x="132" y="79"/>
                  </a:lnTo>
                  <a:lnTo>
                    <a:pt x="130" y="77"/>
                  </a:lnTo>
                  <a:lnTo>
                    <a:pt x="130" y="77"/>
                  </a:lnTo>
                  <a:lnTo>
                    <a:pt x="128" y="77"/>
                  </a:lnTo>
                  <a:lnTo>
                    <a:pt x="128" y="79"/>
                  </a:lnTo>
                  <a:lnTo>
                    <a:pt x="128" y="79"/>
                  </a:lnTo>
                  <a:lnTo>
                    <a:pt x="127" y="77"/>
                  </a:lnTo>
                  <a:lnTo>
                    <a:pt x="127" y="77"/>
                  </a:lnTo>
                  <a:lnTo>
                    <a:pt x="127" y="76"/>
                  </a:lnTo>
                  <a:lnTo>
                    <a:pt x="127" y="76"/>
                  </a:lnTo>
                  <a:lnTo>
                    <a:pt x="125" y="74"/>
                  </a:lnTo>
                  <a:lnTo>
                    <a:pt x="125" y="74"/>
                  </a:lnTo>
                  <a:lnTo>
                    <a:pt x="125" y="74"/>
                  </a:lnTo>
                  <a:lnTo>
                    <a:pt x="125" y="74"/>
                  </a:lnTo>
                  <a:lnTo>
                    <a:pt x="125" y="72"/>
                  </a:lnTo>
                  <a:lnTo>
                    <a:pt x="125" y="70"/>
                  </a:lnTo>
                  <a:lnTo>
                    <a:pt x="127" y="68"/>
                  </a:lnTo>
                  <a:lnTo>
                    <a:pt x="128" y="65"/>
                  </a:lnTo>
                  <a:lnTo>
                    <a:pt x="128" y="63"/>
                  </a:lnTo>
                  <a:lnTo>
                    <a:pt x="128" y="59"/>
                  </a:lnTo>
                  <a:lnTo>
                    <a:pt x="128" y="58"/>
                  </a:lnTo>
                  <a:lnTo>
                    <a:pt x="130" y="56"/>
                  </a:lnTo>
                  <a:lnTo>
                    <a:pt x="130" y="56"/>
                  </a:lnTo>
                  <a:lnTo>
                    <a:pt x="130" y="54"/>
                  </a:lnTo>
                  <a:lnTo>
                    <a:pt x="130" y="54"/>
                  </a:lnTo>
                  <a:lnTo>
                    <a:pt x="128" y="52"/>
                  </a:lnTo>
                  <a:lnTo>
                    <a:pt x="128" y="52"/>
                  </a:lnTo>
                  <a:lnTo>
                    <a:pt x="128" y="52"/>
                  </a:lnTo>
                  <a:lnTo>
                    <a:pt x="128" y="50"/>
                  </a:lnTo>
                  <a:lnTo>
                    <a:pt x="128" y="49"/>
                  </a:lnTo>
                  <a:lnTo>
                    <a:pt x="130" y="49"/>
                  </a:lnTo>
                  <a:lnTo>
                    <a:pt x="130" y="47"/>
                  </a:lnTo>
                  <a:lnTo>
                    <a:pt x="130" y="47"/>
                  </a:lnTo>
                  <a:lnTo>
                    <a:pt x="130" y="47"/>
                  </a:lnTo>
                  <a:lnTo>
                    <a:pt x="128" y="45"/>
                  </a:lnTo>
                  <a:lnTo>
                    <a:pt x="128" y="45"/>
                  </a:lnTo>
                  <a:lnTo>
                    <a:pt x="127" y="43"/>
                  </a:lnTo>
                  <a:lnTo>
                    <a:pt x="127" y="41"/>
                  </a:lnTo>
                  <a:lnTo>
                    <a:pt x="127" y="40"/>
                  </a:lnTo>
                  <a:lnTo>
                    <a:pt x="127" y="40"/>
                  </a:lnTo>
                  <a:lnTo>
                    <a:pt x="125" y="38"/>
                  </a:lnTo>
                  <a:lnTo>
                    <a:pt x="125" y="38"/>
                  </a:lnTo>
                  <a:lnTo>
                    <a:pt x="123" y="38"/>
                  </a:lnTo>
                  <a:lnTo>
                    <a:pt x="121" y="40"/>
                  </a:lnTo>
                  <a:lnTo>
                    <a:pt x="119" y="41"/>
                  </a:lnTo>
                  <a:lnTo>
                    <a:pt x="118" y="43"/>
                  </a:lnTo>
                  <a:lnTo>
                    <a:pt x="116" y="41"/>
                  </a:lnTo>
                  <a:lnTo>
                    <a:pt x="116" y="41"/>
                  </a:lnTo>
                  <a:lnTo>
                    <a:pt x="114" y="40"/>
                  </a:lnTo>
                  <a:lnTo>
                    <a:pt x="112" y="38"/>
                  </a:lnTo>
                  <a:lnTo>
                    <a:pt x="112" y="36"/>
                  </a:lnTo>
                  <a:lnTo>
                    <a:pt x="112" y="36"/>
                  </a:lnTo>
                  <a:lnTo>
                    <a:pt x="110" y="36"/>
                  </a:lnTo>
                  <a:lnTo>
                    <a:pt x="110" y="34"/>
                  </a:lnTo>
                  <a:lnTo>
                    <a:pt x="110" y="34"/>
                  </a:lnTo>
                  <a:lnTo>
                    <a:pt x="110" y="32"/>
                  </a:lnTo>
                  <a:lnTo>
                    <a:pt x="110" y="30"/>
                  </a:lnTo>
                  <a:lnTo>
                    <a:pt x="109" y="30"/>
                  </a:lnTo>
                  <a:lnTo>
                    <a:pt x="109" y="29"/>
                  </a:lnTo>
                  <a:lnTo>
                    <a:pt x="109" y="29"/>
                  </a:lnTo>
                  <a:lnTo>
                    <a:pt x="109" y="29"/>
                  </a:lnTo>
                  <a:lnTo>
                    <a:pt x="107" y="27"/>
                  </a:lnTo>
                  <a:lnTo>
                    <a:pt x="105" y="27"/>
                  </a:lnTo>
                  <a:lnTo>
                    <a:pt x="101" y="27"/>
                  </a:lnTo>
                  <a:lnTo>
                    <a:pt x="98" y="25"/>
                  </a:lnTo>
                  <a:lnTo>
                    <a:pt x="96" y="25"/>
                  </a:lnTo>
                  <a:lnTo>
                    <a:pt x="94" y="25"/>
                  </a:lnTo>
                  <a:lnTo>
                    <a:pt x="94" y="29"/>
                  </a:lnTo>
                  <a:lnTo>
                    <a:pt x="94" y="29"/>
                  </a:lnTo>
                  <a:lnTo>
                    <a:pt x="94" y="29"/>
                  </a:lnTo>
                  <a:lnTo>
                    <a:pt x="94" y="30"/>
                  </a:lnTo>
                  <a:lnTo>
                    <a:pt x="94" y="30"/>
                  </a:lnTo>
                  <a:lnTo>
                    <a:pt x="94" y="32"/>
                  </a:lnTo>
                  <a:lnTo>
                    <a:pt x="92" y="32"/>
                  </a:lnTo>
                  <a:lnTo>
                    <a:pt x="92" y="30"/>
                  </a:lnTo>
                  <a:lnTo>
                    <a:pt x="91" y="30"/>
                  </a:lnTo>
                  <a:lnTo>
                    <a:pt x="91" y="27"/>
                  </a:lnTo>
                  <a:lnTo>
                    <a:pt x="91" y="27"/>
                  </a:lnTo>
                  <a:lnTo>
                    <a:pt x="91" y="25"/>
                  </a:lnTo>
                  <a:lnTo>
                    <a:pt x="91" y="25"/>
                  </a:lnTo>
                  <a:lnTo>
                    <a:pt x="89" y="23"/>
                  </a:lnTo>
                  <a:lnTo>
                    <a:pt x="89" y="23"/>
                  </a:lnTo>
                  <a:lnTo>
                    <a:pt x="87" y="25"/>
                  </a:lnTo>
                  <a:lnTo>
                    <a:pt x="87" y="27"/>
                  </a:lnTo>
                  <a:lnTo>
                    <a:pt x="87" y="27"/>
                  </a:lnTo>
                  <a:lnTo>
                    <a:pt x="85" y="27"/>
                  </a:lnTo>
                  <a:lnTo>
                    <a:pt x="85" y="27"/>
                  </a:lnTo>
                  <a:lnTo>
                    <a:pt x="85" y="25"/>
                  </a:lnTo>
                  <a:lnTo>
                    <a:pt x="85" y="25"/>
                  </a:lnTo>
                  <a:lnTo>
                    <a:pt x="85" y="23"/>
                  </a:lnTo>
                  <a:lnTo>
                    <a:pt x="87" y="23"/>
                  </a:lnTo>
                  <a:lnTo>
                    <a:pt x="87" y="23"/>
                  </a:lnTo>
                  <a:lnTo>
                    <a:pt x="87" y="21"/>
                  </a:lnTo>
                  <a:lnTo>
                    <a:pt x="87" y="20"/>
                  </a:lnTo>
                  <a:lnTo>
                    <a:pt x="87" y="20"/>
                  </a:lnTo>
                  <a:lnTo>
                    <a:pt x="85" y="20"/>
                  </a:lnTo>
                  <a:lnTo>
                    <a:pt x="83" y="20"/>
                  </a:lnTo>
                  <a:lnTo>
                    <a:pt x="83" y="20"/>
                  </a:lnTo>
                  <a:lnTo>
                    <a:pt x="82" y="20"/>
                  </a:lnTo>
                  <a:lnTo>
                    <a:pt x="82" y="21"/>
                  </a:lnTo>
                  <a:lnTo>
                    <a:pt x="80" y="21"/>
                  </a:lnTo>
                  <a:lnTo>
                    <a:pt x="80" y="21"/>
                  </a:lnTo>
                  <a:lnTo>
                    <a:pt x="78" y="20"/>
                  </a:lnTo>
                  <a:lnTo>
                    <a:pt x="78" y="18"/>
                  </a:lnTo>
                  <a:lnTo>
                    <a:pt x="78" y="18"/>
                  </a:lnTo>
                  <a:lnTo>
                    <a:pt x="78" y="18"/>
                  </a:lnTo>
                  <a:lnTo>
                    <a:pt x="76" y="20"/>
                  </a:lnTo>
                  <a:lnTo>
                    <a:pt x="74" y="20"/>
                  </a:lnTo>
                  <a:lnTo>
                    <a:pt x="74" y="20"/>
                  </a:lnTo>
                  <a:lnTo>
                    <a:pt x="72" y="18"/>
                  </a:lnTo>
                  <a:lnTo>
                    <a:pt x="74" y="16"/>
                  </a:lnTo>
                  <a:lnTo>
                    <a:pt x="74" y="14"/>
                  </a:lnTo>
                  <a:lnTo>
                    <a:pt x="72" y="12"/>
                  </a:lnTo>
                  <a:lnTo>
                    <a:pt x="72" y="12"/>
                  </a:lnTo>
                  <a:lnTo>
                    <a:pt x="69" y="12"/>
                  </a:lnTo>
                  <a:lnTo>
                    <a:pt x="67" y="12"/>
                  </a:lnTo>
                  <a:lnTo>
                    <a:pt x="65" y="11"/>
                  </a:lnTo>
                  <a:lnTo>
                    <a:pt x="63" y="9"/>
                  </a:lnTo>
                  <a:lnTo>
                    <a:pt x="63" y="9"/>
                  </a:lnTo>
                  <a:lnTo>
                    <a:pt x="63" y="9"/>
                  </a:lnTo>
                  <a:lnTo>
                    <a:pt x="62" y="7"/>
                  </a:lnTo>
                  <a:lnTo>
                    <a:pt x="62" y="5"/>
                  </a:lnTo>
                  <a:lnTo>
                    <a:pt x="58" y="3"/>
                  </a:lnTo>
                  <a:lnTo>
                    <a:pt x="56" y="3"/>
                  </a:lnTo>
                  <a:lnTo>
                    <a:pt x="51" y="3"/>
                  </a:lnTo>
                  <a:lnTo>
                    <a:pt x="49" y="2"/>
                  </a:lnTo>
                  <a:lnTo>
                    <a:pt x="49" y="0"/>
                  </a:lnTo>
                  <a:lnTo>
                    <a:pt x="47" y="0"/>
                  </a:lnTo>
                  <a:lnTo>
                    <a:pt x="47" y="2"/>
                  </a:lnTo>
                  <a:lnTo>
                    <a:pt x="45" y="2"/>
                  </a:lnTo>
                  <a:lnTo>
                    <a:pt x="44" y="2"/>
                  </a:lnTo>
                  <a:lnTo>
                    <a:pt x="44" y="3"/>
                  </a:lnTo>
                  <a:lnTo>
                    <a:pt x="40" y="5"/>
                  </a:lnTo>
                  <a:lnTo>
                    <a:pt x="38" y="5"/>
                  </a:lnTo>
                  <a:lnTo>
                    <a:pt x="38" y="5"/>
                  </a:lnTo>
                  <a:lnTo>
                    <a:pt x="36" y="5"/>
                  </a:lnTo>
                  <a:lnTo>
                    <a:pt x="36" y="3"/>
                  </a:lnTo>
                  <a:lnTo>
                    <a:pt x="35" y="5"/>
                  </a:lnTo>
                  <a:lnTo>
                    <a:pt x="31" y="9"/>
                  </a:lnTo>
                  <a:lnTo>
                    <a:pt x="31" y="9"/>
                  </a:lnTo>
                  <a:lnTo>
                    <a:pt x="29" y="11"/>
                  </a:lnTo>
                  <a:lnTo>
                    <a:pt x="27" y="9"/>
                  </a:lnTo>
                  <a:lnTo>
                    <a:pt x="22" y="7"/>
                  </a:lnTo>
                  <a:lnTo>
                    <a:pt x="22" y="7"/>
                  </a:lnTo>
                  <a:lnTo>
                    <a:pt x="20" y="7"/>
                  </a:lnTo>
                  <a:lnTo>
                    <a:pt x="20" y="7"/>
                  </a:lnTo>
                  <a:lnTo>
                    <a:pt x="20" y="7"/>
                  </a:lnTo>
                  <a:lnTo>
                    <a:pt x="20" y="9"/>
                  </a:lnTo>
                  <a:lnTo>
                    <a:pt x="20" y="9"/>
                  </a:lnTo>
                  <a:lnTo>
                    <a:pt x="20" y="9"/>
                  </a:lnTo>
                  <a:lnTo>
                    <a:pt x="20" y="9"/>
                  </a:lnTo>
                  <a:lnTo>
                    <a:pt x="20" y="11"/>
                  </a:lnTo>
                  <a:lnTo>
                    <a:pt x="20" y="11"/>
                  </a:lnTo>
                  <a:lnTo>
                    <a:pt x="20" y="11"/>
                  </a:lnTo>
                  <a:lnTo>
                    <a:pt x="18" y="11"/>
                  </a:lnTo>
                  <a:lnTo>
                    <a:pt x="18" y="9"/>
                  </a:lnTo>
                  <a:lnTo>
                    <a:pt x="18" y="9"/>
                  </a:lnTo>
                  <a:lnTo>
                    <a:pt x="18" y="11"/>
                  </a:lnTo>
                  <a:lnTo>
                    <a:pt x="17" y="11"/>
                  </a:lnTo>
                  <a:lnTo>
                    <a:pt x="15" y="9"/>
                  </a:lnTo>
                  <a:lnTo>
                    <a:pt x="13" y="9"/>
                  </a:lnTo>
                  <a:lnTo>
                    <a:pt x="11" y="7"/>
                  </a:lnTo>
                  <a:lnTo>
                    <a:pt x="11" y="7"/>
                  </a:lnTo>
                  <a:lnTo>
                    <a:pt x="11" y="9"/>
                  </a:lnTo>
                  <a:lnTo>
                    <a:pt x="9" y="9"/>
                  </a:lnTo>
                  <a:lnTo>
                    <a:pt x="9" y="9"/>
                  </a:lnTo>
                  <a:lnTo>
                    <a:pt x="9" y="9"/>
                  </a:lnTo>
                  <a:lnTo>
                    <a:pt x="9" y="9"/>
                  </a:lnTo>
                  <a:lnTo>
                    <a:pt x="7" y="9"/>
                  </a:lnTo>
                  <a:lnTo>
                    <a:pt x="7" y="9"/>
                  </a:lnTo>
                  <a:lnTo>
                    <a:pt x="7" y="11"/>
                  </a:lnTo>
                  <a:lnTo>
                    <a:pt x="7" y="11"/>
                  </a:lnTo>
                  <a:lnTo>
                    <a:pt x="7" y="12"/>
                  </a:lnTo>
                  <a:lnTo>
                    <a:pt x="7" y="14"/>
                  </a:lnTo>
                  <a:lnTo>
                    <a:pt x="7" y="14"/>
                  </a:lnTo>
                  <a:lnTo>
                    <a:pt x="7" y="16"/>
                  </a:lnTo>
                  <a:lnTo>
                    <a:pt x="6" y="16"/>
                  </a:lnTo>
                  <a:lnTo>
                    <a:pt x="6" y="14"/>
                  </a:lnTo>
                  <a:lnTo>
                    <a:pt x="6" y="14"/>
                  </a:lnTo>
                  <a:lnTo>
                    <a:pt x="4" y="12"/>
                  </a:lnTo>
                  <a:lnTo>
                    <a:pt x="4" y="12"/>
                  </a:lnTo>
                  <a:lnTo>
                    <a:pt x="2" y="12"/>
                  </a:lnTo>
                  <a:lnTo>
                    <a:pt x="2" y="12"/>
                  </a:lnTo>
                  <a:lnTo>
                    <a:pt x="2" y="14"/>
                  </a:lnTo>
                  <a:lnTo>
                    <a:pt x="0" y="14"/>
                  </a:lnTo>
                  <a:lnTo>
                    <a:pt x="0" y="16"/>
                  </a:lnTo>
                  <a:lnTo>
                    <a:pt x="0" y="16"/>
                  </a:lnTo>
                  <a:lnTo>
                    <a:pt x="0" y="18"/>
                  </a:lnTo>
                  <a:lnTo>
                    <a:pt x="2" y="16"/>
                  </a:lnTo>
                  <a:lnTo>
                    <a:pt x="4" y="16"/>
                  </a:lnTo>
                  <a:lnTo>
                    <a:pt x="4" y="18"/>
                  </a:lnTo>
                  <a:lnTo>
                    <a:pt x="6" y="18"/>
                  </a:lnTo>
                  <a:lnTo>
                    <a:pt x="6" y="16"/>
                  </a:lnTo>
                  <a:lnTo>
                    <a:pt x="6" y="18"/>
                  </a:lnTo>
                  <a:lnTo>
                    <a:pt x="7" y="18"/>
                  </a:lnTo>
                  <a:lnTo>
                    <a:pt x="9" y="18"/>
                  </a:lnTo>
                  <a:lnTo>
                    <a:pt x="9" y="18"/>
                  </a:lnTo>
                  <a:lnTo>
                    <a:pt x="11" y="20"/>
                  </a:lnTo>
                  <a:lnTo>
                    <a:pt x="11" y="20"/>
                  </a:lnTo>
                  <a:lnTo>
                    <a:pt x="13" y="21"/>
                  </a:lnTo>
                  <a:lnTo>
                    <a:pt x="15" y="21"/>
                  </a:lnTo>
                  <a:lnTo>
                    <a:pt x="15" y="23"/>
                  </a:lnTo>
                  <a:lnTo>
                    <a:pt x="15" y="23"/>
                  </a:lnTo>
                  <a:lnTo>
                    <a:pt x="15" y="21"/>
                  </a:lnTo>
                  <a:lnTo>
                    <a:pt x="17" y="21"/>
                  </a:lnTo>
                  <a:lnTo>
                    <a:pt x="17" y="21"/>
                  </a:lnTo>
                  <a:lnTo>
                    <a:pt x="17" y="23"/>
                  </a:lnTo>
                  <a:lnTo>
                    <a:pt x="17" y="23"/>
                  </a:lnTo>
                  <a:lnTo>
                    <a:pt x="18" y="25"/>
                  </a:lnTo>
                  <a:lnTo>
                    <a:pt x="18" y="25"/>
                  </a:lnTo>
                  <a:lnTo>
                    <a:pt x="18" y="25"/>
                  </a:lnTo>
                  <a:lnTo>
                    <a:pt x="17" y="25"/>
                  </a:lnTo>
                  <a:lnTo>
                    <a:pt x="17" y="27"/>
                  </a:lnTo>
                  <a:lnTo>
                    <a:pt x="18" y="27"/>
                  </a:lnTo>
                  <a:lnTo>
                    <a:pt x="20" y="27"/>
                  </a:lnTo>
                  <a:lnTo>
                    <a:pt x="20" y="27"/>
                  </a:lnTo>
                  <a:lnTo>
                    <a:pt x="20" y="27"/>
                  </a:lnTo>
                  <a:lnTo>
                    <a:pt x="20" y="27"/>
                  </a:lnTo>
                  <a:lnTo>
                    <a:pt x="22" y="27"/>
                  </a:lnTo>
                  <a:lnTo>
                    <a:pt x="22" y="27"/>
                  </a:lnTo>
                  <a:lnTo>
                    <a:pt x="22" y="29"/>
                  </a:lnTo>
                  <a:lnTo>
                    <a:pt x="20" y="29"/>
                  </a:lnTo>
                  <a:lnTo>
                    <a:pt x="20" y="29"/>
                  </a:lnTo>
                  <a:lnTo>
                    <a:pt x="20" y="30"/>
                  </a:lnTo>
                  <a:lnTo>
                    <a:pt x="22" y="32"/>
                  </a:lnTo>
                  <a:lnTo>
                    <a:pt x="24" y="34"/>
                  </a:lnTo>
                  <a:lnTo>
                    <a:pt x="24" y="34"/>
                  </a:lnTo>
                  <a:lnTo>
                    <a:pt x="24" y="34"/>
                  </a:lnTo>
                  <a:lnTo>
                    <a:pt x="24" y="36"/>
                  </a:lnTo>
                  <a:lnTo>
                    <a:pt x="24" y="36"/>
                  </a:lnTo>
                  <a:lnTo>
                    <a:pt x="24" y="36"/>
                  </a:lnTo>
                  <a:lnTo>
                    <a:pt x="24" y="36"/>
                  </a:lnTo>
                  <a:lnTo>
                    <a:pt x="24" y="36"/>
                  </a:lnTo>
                  <a:lnTo>
                    <a:pt x="26" y="36"/>
                  </a:lnTo>
                  <a:lnTo>
                    <a:pt x="26" y="36"/>
                  </a:lnTo>
                  <a:lnTo>
                    <a:pt x="26" y="38"/>
                  </a:lnTo>
                  <a:lnTo>
                    <a:pt x="27" y="38"/>
                  </a:lnTo>
                  <a:lnTo>
                    <a:pt x="27" y="38"/>
                  </a:lnTo>
                  <a:lnTo>
                    <a:pt x="27" y="40"/>
                  </a:lnTo>
                  <a:lnTo>
                    <a:pt x="27" y="40"/>
                  </a:lnTo>
                  <a:lnTo>
                    <a:pt x="26" y="40"/>
                  </a:lnTo>
                  <a:lnTo>
                    <a:pt x="27" y="41"/>
                  </a:lnTo>
                  <a:lnTo>
                    <a:pt x="27" y="41"/>
                  </a:lnTo>
                  <a:lnTo>
                    <a:pt x="27" y="41"/>
                  </a:lnTo>
                  <a:lnTo>
                    <a:pt x="27" y="43"/>
                  </a:lnTo>
                  <a:lnTo>
                    <a:pt x="27" y="43"/>
                  </a:lnTo>
                  <a:lnTo>
                    <a:pt x="29" y="43"/>
                  </a:lnTo>
                  <a:lnTo>
                    <a:pt x="29" y="45"/>
                  </a:lnTo>
                  <a:lnTo>
                    <a:pt x="29" y="45"/>
                  </a:lnTo>
                  <a:lnTo>
                    <a:pt x="29" y="47"/>
                  </a:lnTo>
                  <a:lnTo>
                    <a:pt x="29" y="49"/>
                  </a:lnTo>
                  <a:lnTo>
                    <a:pt x="29" y="49"/>
                  </a:lnTo>
                  <a:lnTo>
                    <a:pt x="31" y="49"/>
                  </a:lnTo>
                  <a:lnTo>
                    <a:pt x="31" y="49"/>
                  </a:lnTo>
                  <a:lnTo>
                    <a:pt x="31" y="50"/>
                  </a:lnTo>
                  <a:lnTo>
                    <a:pt x="29" y="50"/>
                  </a:lnTo>
                  <a:lnTo>
                    <a:pt x="31" y="50"/>
                  </a:lnTo>
                  <a:lnTo>
                    <a:pt x="31" y="52"/>
                  </a:lnTo>
                  <a:lnTo>
                    <a:pt x="31" y="54"/>
                  </a:lnTo>
                  <a:lnTo>
                    <a:pt x="33" y="54"/>
                  </a:lnTo>
                  <a:lnTo>
                    <a:pt x="33" y="54"/>
                  </a:lnTo>
                  <a:lnTo>
                    <a:pt x="33" y="56"/>
                  </a:lnTo>
                  <a:lnTo>
                    <a:pt x="33" y="56"/>
                  </a:lnTo>
                  <a:lnTo>
                    <a:pt x="33" y="56"/>
                  </a:lnTo>
                  <a:lnTo>
                    <a:pt x="33" y="56"/>
                  </a:lnTo>
                  <a:lnTo>
                    <a:pt x="33" y="58"/>
                  </a:lnTo>
                  <a:lnTo>
                    <a:pt x="33" y="58"/>
                  </a:lnTo>
                  <a:lnTo>
                    <a:pt x="33" y="58"/>
                  </a:lnTo>
                  <a:lnTo>
                    <a:pt x="33" y="58"/>
                  </a:lnTo>
                  <a:lnTo>
                    <a:pt x="33" y="59"/>
                  </a:lnTo>
                  <a:lnTo>
                    <a:pt x="35" y="61"/>
                  </a:lnTo>
                  <a:lnTo>
                    <a:pt x="38" y="67"/>
                  </a:lnTo>
                  <a:lnTo>
                    <a:pt x="38" y="67"/>
                  </a:lnTo>
                  <a:lnTo>
                    <a:pt x="40" y="68"/>
                  </a:lnTo>
                  <a:lnTo>
                    <a:pt x="40" y="68"/>
                  </a:lnTo>
                  <a:lnTo>
                    <a:pt x="40" y="68"/>
                  </a:lnTo>
                  <a:lnTo>
                    <a:pt x="40" y="70"/>
                  </a:lnTo>
                  <a:lnTo>
                    <a:pt x="40" y="70"/>
                  </a:lnTo>
                  <a:lnTo>
                    <a:pt x="40" y="70"/>
                  </a:lnTo>
                  <a:lnTo>
                    <a:pt x="40" y="70"/>
                  </a:lnTo>
                  <a:lnTo>
                    <a:pt x="42" y="72"/>
                  </a:lnTo>
                  <a:lnTo>
                    <a:pt x="42" y="72"/>
                  </a:lnTo>
                  <a:lnTo>
                    <a:pt x="42" y="72"/>
                  </a:lnTo>
                  <a:lnTo>
                    <a:pt x="42" y="72"/>
                  </a:lnTo>
                  <a:lnTo>
                    <a:pt x="42" y="74"/>
                  </a:lnTo>
                  <a:lnTo>
                    <a:pt x="42" y="74"/>
                  </a:lnTo>
                  <a:lnTo>
                    <a:pt x="44" y="76"/>
                  </a:lnTo>
                  <a:lnTo>
                    <a:pt x="44" y="76"/>
                  </a:lnTo>
                  <a:lnTo>
                    <a:pt x="44" y="76"/>
                  </a:lnTo>
                  <a:lnTo>
                    <a:pt x="44" y="76"/>
                  </a:lnTo>
                  <a:lnTo>
                    <a:pt x="44" y="76"/>
                  </a:lnTo>
                  <a:lnTo>
                    <a:pt x="45" y="76"/>
                  </a:lnTo>
                  <a:lnTo>
                    <a:pt x="45" y="76"/>
                  </a:lnTo>
                  <a:lnTo>
                    <a:pt x="45" y="76"/>
                  </a:lnTo>
                  <a:lnTo>
                    <a:pt x="47" y="76"/>
                  </a:lnTo>
                  <a:lnTo>
                    <a:pt x="47" y="77"/>
                  </a:lnTo>
                  <a:lnTo>
                    <a:pt x="47" y="77"/>
                  </a:lnTo>
                  <a:lnTo>
                    <a:pt x="47" y="77"/>
                  </a:lnTo>
                  <a:lnTo>
                    <a:pt x="47" y="79"/>
                  </a:lnTo>
                  <a:lnTo>
                    <a:pt x="47" y="79"/>
                  </a:lnTo>
                  <a:lnTo>
                    <a:pt x="47" y="79"/>
                  </a:lnTo>
                  <a:lnTo>
                    <a:pt x="47" y="81"/>
                  </a:lnTo>
                  <a:lnTo>
                    <a:pt x="47" y="83"/>
                  </a:lnTo>
                  <a:lnTo>
                    <a:pt x="49" y="83"/>
                  </a:lnTo>
                  <a:lnTo>
                    <a:pt x="49" y="83"/>
                  </a:lnTo>
                  <a:lnTo>
                    <a:pt x="49" y="85"/>
                  </a:lnTo>
                  <a:lnTo>
                    <a:pt x="51" y="86"/>
                  </a:lnTo>
                  <a:lnTo>
                    <a:pt x="51" y="88"/>
                  </a:lnTo>
                  <a:lnTo>
                    <a:pt x="51" y="88"/>
                  </a:lnTo>
                  <a:lnTo>
                    <a:pt x="53" y="88"/>
                  </a:lnTo>
                  <a:lnTo>
                    <a:pt x="53" y="88"/>
                  </a:lnTo>
                  <a:lnTo>
                    <a:pt x="53" y="90"/>
                  </a:lnTo>
                  <a:lnTo>
                    <a:pt x="54" y="90"/>
                  </a:lnTo>
                  <a:lnTo>
                    <a:pt x="54" y="90"/>
                  </a:lnTo>
                  <a:lnTo>
                    <a:pt x="56" y="90"/>
                  </a:lnTo>
                  <a:lnTo>
                    <a:pt x="56" y="92"/>
                  </a:lnTo>
                  <a:lnTo>
                    <a:pt x="56" y="94"/>
                  </a:lnTo>
                  <a:lnTo>
                    <a:pt x="56" y="94"/>
                  </a:lnTo>
                  <a:lnTo>
                    <a:pt x="58" y="96"/>
                  </a:lnTo>
                  <a:lnTo>
                    <a:pt x="58" y="97"/>
                  </a:lnTo>
                  <a:lnTo>
                    <a:pt x="60" y="97"/>
                  </a:lnTo>
                  <a:lnTo>
                    <a:pt x="60" y="99"/>
                  </a:lnTo>
                  <a:lnTo>
                    <a:pt x="60" y="99"/>
                  </a:lnTo>
                  <a:lnTo>
                    <a:pt x="60" y="99"/>
                  </a:lnTo>
                  <a:lnTo>
                    <a:pt x="58" y="99"/>
                  </a:lnTo>
                  <a:lnTo>
                    <a:pt x="60" y="101"/>
                  </a:lnTo>
                  <a:lnTo>
                    <a:pt x="62" y="101"/>
                  </a:lnTo>
                  <a:lnTo>
                    <a:pt x="62" y="101"/>
                  </a:lnTo>
                  <a:lnTo>
                    <a:pt x="62" y="103"/>
                  </a:lnTo>
                  <a:lnTo>
                    <a:pt x="62" y="103"/>
                  </a:lnTo>
                  <a:lnTo>
                    <a:pt x="62" y="103"/>
                  </a:lnTo>
                  <a:lnTo>
                    <a:pt x="62" y="103"/>
                  </a:lnTo>
                  <a:lnTo>
                    <a:pt x="63" y="105"/>
                  </a:lnTo>
                  <a:lnTo>
                    <a:pt x="65" y="106"/>
                  </a:lnTo>
                  <a:lnTo>
                    <a:pt x="65" y="106"/>
                  </a:lnTo>
                  <a:lnTo>
                    <a:pt x="65" y="106"/>
                  </a:lnTo>
                  <a:lnTo>
                    <a:pt x="67" y="108"/>
                  </a:lnTo>
                  <a:lnTo>
                    <a:pt x="69" y="108"/>
                  </a:lnTo>
                  <a:lnTo>
                    <a:pt x="69" y="108"/>
                  </a:lnTo>
                  <a:lnTo>
                    <a:pt x="71" y="108"/>
                  </a:lnTo>
                  <a:lnTo>
                    <a:pt x="71" y="110"/>
                  </a:lnTo>
                  <a:lnTo>
                    <a:pt x="71" y="110"/>
                  </a:lnTo>
                  <a:lnTo>
                    <a:pt x="72" y="112"/>
                  </a:lnTo>
                  <a:lnTo>
                    <a:pt x="72" y="114"/>
                  </a:lnTo>
                  <a:lnTo>
                    <a:pt x="74" y="115"/>
                  </a:lnTo>
                  <a:lnTo>
                    <a:pt x="74" y="117"/>
                  </a:lnTo>
                  <a:lnTo>
                    <a:pt x="74" y="117"/>
                  </a:lnTo>
                  <a:lnTo>
                    <a:pt x="74" y="117"/>
                  </a:lnTo>
                  <a:lnTo>
                    <a:pt x="74" y="119"/>
                  </a:lnTo>
                  <a:lnTo>
                    <a:pt x="74" y="119"/>
                  </a:lnTo>
                  <a:lnTo>
                    <a:pt x="74" y="121"/>
                  </a:lnTo>
                  <a:lnTo>
                    <a:pt x="74" y="121"/>
                  </a:lnTo>
                  <a:lnTo>
                    <a:pt x="74" y="121"/>
                  </a:lnTo>
                  <a:lnTo>
                    <a:pt x="74" y="123"/>
                  </a:lnTo>
                  <a:lnTo>
                    <a:pt x="74" y="123"/>
                  </a:lnTo>
                  <a:lnTo>
                    <a:pt x="76" y="124"/>
                  </a:lnTo>
                  <a:lnTo>
                    <a:pt x="78" y="128"/>
                  </a:lnTo>
                  <a:lnTo>
                    <a:pt x="78" y="130"/>
                  </a:lnTo>
                  <a:lnTo>
                    <a:pt x="80" y="135"/>
                  </a:lnTo>
                  <a:lnTo>
                    <a:pt x="82" y="137"/>
                  </a:lnTo>
                  <a:lnTo>
                    <a:pt x="82" y="137"/>
                  </a:lnTo>
                  <a:lnTo>
                    <a:pt x="82" y="139"/>
                  </a:lnTo>
                  <a:lnTo>
                    <a:pt x="82" y="139"/>
                  </a:lnTo>
                  <a:lnTo>
                    <a:pt x="82" y="141"/>
                  </a:lnTo>
                  <a:lnTo>
                    <a:pt x="80" y="141"/>
                  </a:lnTo>
                  <a:lnTo>
                    <a:pt x="80" y="142"/>
                  </a:lnTo>
                  <a:lnTo>
                    <a:pt x="80" y="142"/>
                  </a:lnTo>
                  <a:lnTo>
                    <a:pt x="80" y="144"/>
                  </a:lnTo>
                  <a:lnTo>
                    <a:pt x="80" y="144"/>
                  </a:lnTo>
                  <a:lnTo>
                    <a:pt x="80" y="146"/>
                  </a:lnTo>
                  <a:lnTo>
                    <a:pt x="80" y="148"/>
                  </a:lnTo>
                  <a:lnTo>
                    <a:pt x="80" y="148"/>
                  </a:lnTo>
                  <a:lnTo>
                    <a:pt x="82" y="150"/>
                  </a:lnTo>
                  <a:lnTo>
                    <a:pt x="82" y="148"/>
                  </a:lnTo>
                  <a:lnTo>
                    <a:pt x="82" y="150"/>
                  </a:lnTo>
                  <a:lnTo>
                    <a:pt x="82" y="150"/>
                  </a:lnTo>
                  <a:lnTo>
                    <a:pt x="82" y="152"/>
                  </a:lnTo>
                  <a:lnTo>
                    <a:pt x="82" y="152"/>
                  </a:lnTo>
                  <a:lnTo>
                    <a:pt x="82" y="153"/>
                  </a:lnTo>
                  <a:lnTo>
                    <a:pt x="80" y="153"/>
                  </a:lnTo>
                  <a:lnTo>
                    <a:pt x="80" y="153"/>
                  </a:lnTo>
                  <a:lnTo>
                    <a:pt x="80" y="155"/>
                  </a:lnTo>
                  <a:lnTo>
                    <a:pt x="80" y="155"/>
                  </a:lnTo>
                  <a:lnTo>
                    <a:pt x="80" y="155"/>
                  </a:lnTo>
                  <a:lnTo>
                    <a:pt x="80" y="155"/>
                  </a:lnTo>
                  <a:lnTo>
                    <a:pt x="80" y="157"/>
                  </a:lnTo>
                  <a:lnTo>
                    <a:pt x="80" y="157"/>
                  </a:lnTo>
                  <a:lnTo>
                    <a:pt x="78" y="159"/>
                  </a:lnTo>
                  <a:lnTo>
                    <a:pt x="78" y="159"/>
                  </a:lnTo>
                  <a:lnTo>
                    <a:pt x="78" y="161"/>
                  </a:lnTo>
                  <a:lnTo>
                    <a:pt x="78" y="161"/>
                  </a:lnTo>
                  <a:lnTo>
                    <a:pt x="78" y="161"/>
                  </a:lnTo>
                  <a:lnTo>
                    <a:pt x="78" y="162"/>
                  </a:lnTo>
                  <a:lnTo>
                    <a:pt x="78" y="162"/>
                  </a:lnTo>
                  <a:lnTo>
                    <a:pt x="76" y="164"/>
                  </a:lnTo>
                  <a:lnTo>
                    <a:pt x="76" y="164"/>
                  </a:lnTo>
                  <a:lnTo>
                    <a:pt x="76" y="164"/>
                  </a:lnTo>
                  <a:lnTo>
                    <a:pt x="76" y="164"/>
                  </a:lnTo>
                  <a:lnTo>
                    <a:pt x="76" y="166"/>
                  </a:lnTo>
                  <a:lnTo>
                    <a:pt x="76" y="166"/>
                  </a:lnTo>
                  <a:lnTo>
                    <a:pt x="74" y="166"/>
                  </a:lnTo>
                  <a:lnTo>
                    <a:pt x="74" y="166"/>
                  </a:lnTo>
                  <a:lnTo>
                    <a:pt x="74" y="168"/>
                  </a:lnTo>
                  <a:lnTo>
                    <a:pt x="76" y="168"/>
                  </a:lnTo>
                  <a:lnTo>
                    <a:pt x="76" y="170"/>
                  </a:lnTo>
                  <a:lnTo>
                    <a:pt x="76" y="170"/>
                  </a:lnTo>
                  <a:lnTo>
                    <a:pt x="76" y="170"/>
                  </a:lnTo>
                  <a:lnTo>
                    <a:pt x="76" y="171"/>
                  </a:lnTo>
                  <a:lnTo>
                    <a:pt x="76" y="173"/>
                  </a:lnTo>
                  <a:lnTo>
                    <a:pt x="74" y="175"/>
                  </a:lnTo>
                  <a:lnTo>
                    <a:pt x="74" y="177"/>
                  </a:lnTo>
                  <a:lnTo>
                    <a:pt x="74" y="177"/>
                  </a:lnTo>
                  <a:lnTo>
                    <a:pt x="74" y="177"/>
                  </a:lnTo>
                  <a:lnTo>
                    <a:pt x="74" y="179"/>
                  </a:lnTo>
                  <a:lnTo>
                    <a:pt x="74" y="179"/>
                  </a:lnTo>
                  <a:lnTo>
                    <a:pt x="74" y="179"/>
                  </a:lnTo>
                  <a:lnTo>
                    <a:pt x="74" y="179"/>
                  </a:lnTo>
                  <a:lnTo>
                    <a:pt x="72" y="182"/>
                  </a:lnTo>
                  <a:lnTo>
                    <a:pt x="72" y="182"/>
                  </a:lnTo>
                  <a:lnTo>
                    <a:pt x="72" y="182"/>
                  </a:lnTo>
                  <a:lnTo>
                    <a:pt x="74" y="186"/>
                  </a:lnTo>
                  <a:lnTo>
                    <a:pt x="74" y="188"/>
                  </a:lnTo>
                  <a:lnTo>
                    <a:pt x="74" y="188"/>
                  </a:lnTo>
                  <a:lnTo>
                    <a:pt x="74" y="188"/>
                  </a:lnTo>
                  <a:lnTo>
                    <a:pt x="74" y="189"/>
                  </a:lnTo>
                  <a:lnTo>
                    <a:pt x="74" y="189"/>
                  </a:lnTo>
                  <a:lnTo>
                    <a:pt x="74" y="189"/>
                  </a:lnTo>
                  <a:lnTo>
                    <a:pt x="74" y="191"/>
                  </a:lnTo>
                  <a:lnTo>
                    <a:pt x="74" y="191"/>
                  </a:lnTo>
                  <a:lnTo>
                    <a:pt x="76" y="191"/>
                  </a:lnTo>
                  <a:lnTo>
                    <a:pt x="76" y="193"/>
                  </a:lnTo>
                  <a:lnTo>
                    <a:pt x="76" y="193"/>
                  </a:lnTo>
                  <a:lnTo>
                    <a:pt x="74" y="193"/>
                  </a:lnTo>
                  <a:lnTo>
                    <a:pt x="74" y="193"/>
                  </a:lnTo>
                  <a:lnTo>
                    <a:pt x="74" y="195"/>
                  </a:lnTo>
                  <a:lnTo>
                    <a:pt x="76" y="198"/>
                  </a:lnTo>
                  <a:lnTo>
                    <a:pt x="76" y="200"/>
                  </a:lnTo>
                  <a:lnTo>
                    <a:pt x="76" y="200"/>
                  </a:lnTo>
                  <a:lnTo>
                    <a:pt x="78" y="207"/>
                  </a:lnTo>
                  <a:lnTo>
                    <a:pt x="76" y="209"/>
                  </a:lnTo>
                  <a:lnTo>
                    <a:pt x="78" y="209"/>
                  </a:lnTo>
                  <a:lnTo>
                    <a:pt x="76" y="209"/>
                  </a:lnTo>
                  <a:lnTo>
                    <a:pt x="74" y="209"/>
                  </a:lnTo>
                  <a:lnTo>
                    <a:pt x="74" y="209"/>
                  </a:lnTo>
                  <a:lnTo>
                    <a:pt x="74" y="211"/>
                  </a:lnTo>
                  <a:lnTo>
                    <a:pt x="72" y="211"/>
                  </a:lnTo>
                  <a:lnTo>
                    <a:pt x="72" y="213"/>
                  </a:lnTo>
                  <a:lnTo>
                    <a:pt x="74" y="213"/>
                  </a:lnTo>
                  <a:lnTo>
                    <a:pt x="76" y="215"/>
                  </a:lnTo>
                  <a:lnTo>
                    <a:pt x="76" y="217"/>
                  </a:lnTo>
                  <a:lnTo>
                    <a:pt x="76" y="217"/>
                  </a:lnTo>
                  <a:lnTo>
                    <a:pt x="78" y="217"/>
                  </a:lnTo>
                  <a:lnTo>
                    <a:pt x="78" y="217"/>
                  </a:lnTo>
                  <a:lnTo>
                    <a:pt x="78" y="220"/>
                  </a:lnTo>
                  <a:lnTo>
                    <a:pt x="78" y="220"/>
                  </a:lnTo>
                  <a:lnTo>
                    <a:pt x="80" y="222"/>
                  </a:lnTo>
                  <a:lnTo>
                    <a:pt x="80" y="222"/>
                  </a:lnTo>
                  <a:lnTo>
                    <a:pt x="80" y="220"/>
                  </a:lnTo>
                  <a:lnTo>
                    <a:pt x="80" y="220"/>
                  </a:lnTo>
                  <a:lnTo>
                    <a:pt x="80" y="220"/>
                  </a:lnTo>
                  <a:lnTo>
                    <a:pt x="80" y="220"/>
                  </a:lnTo>
                  <a:lnTo>
                    <a:pt x="83" y="217"/>
                  </a:lnTo>
                  <a:lnTo>
                    <a:pt x="83" y="217"/>
                  </a:lnTo>
                  <a:lnTo>
                    <a:pt x="85" y="218"/>
                  </a:lnTo>
                  <a:lnTo>
                    <a:pt x="91" y="218"/>
                  </a:lnTo>
                  <a:lnTo>
                    <a:pt x="92" y="218"/>
                  </a:lnTo>
                  <a:lnTo>
                    <a:pt x="94" y="218"/>
                  </a:lnTo>
                  <a:lnTo>
                    <a:pt x="94" y="218"/>
                  </a:lnTo>
                  <a:lnTo>
                    <a:pt x="94" y="215"/>
                  </a:lnTo>
                  <a:lnTo>
                    <a:pt x="94" y="215"/>
                  </a:lnTo>
                  <a:lnTo>
                    <a:pt x="94" y="215"/>
                  </a:lnTo>
                  <a:lnTo>
                    <a:pt x="94" y="215"/>
                  </a:lnTo>
                  <a:lnTo>
                    <a:pt x="94" y="215"/>
                  </a:lnTo>
                  <a:lnTo>
                    <a:pt x="94" y="215"/>
                  </a:lnTo>
                  <a:lnTo>
                    <a:pt x="96" y="213"/>
                  </a:lnTo>
                  <a:lnTo>
                    <a:pt x="96" y="213"/>
                  </a:lnTo>
                  <a:lnTo>
                    <a:pt x="94" y="211"/>
                  </a:lnTo>
                  <a:lnTo>
                    <a:pt x="94" y="211"/>
                  </a:lnTo>
                  <a:lnTo>
                    <a:pt x="94" y="209"/>
                  </a:lnTo>
                  <a:lnTo>
                    <a:pt x="94" y="209"/>
                  </a:lnTo>
                  <a:lnTo>
                    <a:pt x="92" y="207"/>
                  </a:lnTo>
                  <a:lnTo>
                    <a:pt x="92" y="207"/>
                  </a:lnTo>
                  <a:lnTo>
                    <a:pt x="92" y="207"/>
                  </a:lnTo>
                  <a:lnTo>
                    <a:pt x="94" y="206"/>
                  </a:lnTo>
                  <a:lnTo>
                    <a:pt x="94" y="204"/>
                  </a:lnTo>
                  <a:lnTo>
                    <a:pt x="96" y="204"/>
                  </a:lnTo>
                  <a:lnTo>
                    <a:pt x="98" y="204"/>
                  </a:lnTo>
                  <a:lnTo>
                    <a:pt x="98" y="202"/>
                  </a:lnTo>
                  <a:lnTo>
                    <a:pt x="98" y="202"/>
                  </a:lnTo>
                  <a:lnTo>
                    <a:pt x="98" y="202"/>
                  </a:lnTo>
                  <a:lnTo>
                    <a:pt x="98" y="200"/>
                  </a:lnTo>
                  <a:lnTo>
                    <a:pt x="101" y="200"/>
                  </a:lnTo>
                  <a:lnTo>
                    <a:pt x="103" y="198"/>
                  </a:lnTo>
                  <a:lnTo>
                    <a:pt x="103" y="198"/>
                  </a:lnTo>
                  <a:lnTo>
                    <a:pt x="103" y="198"/>
                  </a:lnTo>
                  <a:lnTo>
                    <a:pt x="103" y="197"/>
                  </a:lnTo>
                  <a:lnTo>
                    <a:pt x="103" y="197"/>
                  </a:lnTo>
                  <a:lnTo>
                    <a:pt x="103" y="197"/>
                  </a:lnTo>
                  <a:lnTo>
                    <a:pt x="105" y="197"/>
                  </a:lnTo>
                  <a:lnTo>
                    <a:pt x="105" y="195"/>
                  </a:lnTo>
                  <a:lnTo>
                    <a:pt x="105" y="195"/>
                  </a:lnTo>
                  <a:lnTo>
                    <a:pt x="107" y="193"/>
                  </a:lnTo>
                  <a:lnTo>
                    <a:pt x="107" y="193"/>
                  </a:lnTo>
                  <a:lnTo>
                    <a:pt x="107" y="191"/>
                  </a:lnTo>
                  <a:lnTo>
                    <a:pt x="105" y="189"/>
                  </a:lnTo>
                  <a:lnTo>
                    <a:pt x="105" y="188"/>
                  </a:lnTo>
                  <a:lnTo>
                    <a:pt x="107" y="186"/>
                  </a:lnTo>
                  <a:lnTo>
                    <a:pt x="107" y="186"/>
                  </a:lnTo>
                  <a:lnTo>
                    <a:pt x="116" y="184"/>
                  </a:lnTo>
                  <a:lnTo>
                    <a:pt x="118" y="182"/>
                  </a:lnTo>
                  <a:lnTo>
                    <a:pt x="118" y="182"/>
                  </a:lnTo>
                  <a:lnTo>
                    <a:pt x="116" y="179"/>
                  </a:lnTo>
                  <a:lnTo>
                    <a:pt x="116" y="177"/>
                  </a:lnTo>
                  <a:lnTo>
                    <a:pt x="116" y="175"/>
                  </a:lnTo>
                  <a:lnTo>
                    <a:pt x="118" y="173"/>
                  </a:lnTo>
                  <a:lnTo>
                    <a:pt x="119" y="171"/>
                  </a:lnTo>
                  <a:lnTo>
                    <a:pt x="119" y="170"/>
                  </a:lnTo>
                  <a:lnTo>
                    <a:pt x="119" y="168"/>
                  </a:lnTo>
                  <a:lnTo>
                    <a:pt x="118" y="168"/>
                  </a:lnTo>
                  <a:lnTo>
                    <a:pt x="116" y="166"/>
                  </a:lnTo>
                  <a:lnTo>
                    <a:pt x="116" y="166"/>
                  </a:lnTo>
                  <a:lnTo>
                    <a:pt x="116" y="164"/>
                  </a:lnTo>
                  <a:lnTo>
                    <a:pt x="116" y="164"/>
                  </a:lnTo>
                  <a:lnTo>
                    <a:pt x="116" y="162"/>
                  </a:lnTo>
                  <a:lnTo>
                    <a:pt x="116" y="161"/>
                  </a:lnTo>
                  <a:lnTo>
                    <a:pt x="116" y="161"/>
                  </a:lnTo>
                  <a:lnTo>
                    <a:pt x="116" y="157"/>
                  </a:lnTo>
                  <a:lnTo>
                    <a:pt x="114" y="153"/>
                  </a:lnTo>
                  <a:lnTo>
                    <a:pt x="116" y="152"/>
                  </a:lnTo>
                  <a:lnTo>
                    <a:pt x="116" y="150"/>
                  </a:lnTo>
                  <a:lnTo>
                    <a:pt x="119" y="148"/>
                  </a:lnTo>
                  <a:lnTo>
                    <a:pt x="121" y="148"/>
                  </a:lnTo>
                  <a:lnTo>
                    <a:pt x="123" y="146"/>
                  </a:lnTo>
                  <a:lnTo>
                    <a:pt x="127" y="144"/>
                  </a:lnTo>
                  <a:lnTo>
                    <a:pt x="128" y="144"/>
                  </a:lnTo>
                  <a:lnTo>
                    <a:pt x="128" y="144"/>
                  </a:lnTo>
                  <a:lnTo>
                    <a:pt x="128" y="146"/>
                  </a:lnTo>
                  <a:lnTo>
                    <a:pt x="128" y="146"/>
                  </a:lnTo>
                  <a:lnTo>
                    <a:pt x="128" y="153"/>
                  </a:lnTo>
                  <a:lnTo>
                    <a:pt x="128" y="153"/>
                  </a:lnTo>
                  <a:lnTo>
                    <a:pt x="128" y="155"/>
                  </a:lnTo>
                  <a:lnTo>
                    <a:pt x="128" y="155"/>
                  </a:lnTo>
                  <a:lnTo>
                    <a:pt x="128" y="155"/>
                  </a:lnTo>
                  <a:lnTo>
                    <a:pt x="128" y="157"/>
                  </a:lnTo>
                  <a:lnTo>
                    <a:pt x="128" y="157"/>
                  </a:lnTo>
                  <a:lnTo>
                    <a:pt x="130" y="157"/>
                  </a:lnTo>
                  <a:lnTo>
                    <a:pt x="132" y="155"/>
                  </a:lnTo>
                  <a:lnTo>
                    <a:pt x="132" y="155"/>
                  </a:lnTo>
                  <a:lnTo>
                    <a:pt x="132" y="155"/>
                  </a:lnTo>
                  <a:lnTo>
                    <a:pt x="134" y="155"/>
                  </a:lnTo>
                  <a:lnTo>
                    <a:pt x="134" y="153"/>
                  </a:lnTo>
                  <a:lnTo>
                    <a:pt x="134" y="153"/>
                  </a:lnTo>
                  <a:lnTo>
                    <a:pt x="134" y="152"/>
                  </a:lnTo>
                  <a:lnTo>
                    <a:pt x="134" y="150"/>
                  </a:lnTo>
                  <a:lnTo>
                    <a:pt x="134" y="150"/>
                  </a:lnTo>
                  <a:lnTo>
                    <a:pt x="136" y="150"/>
                  </a:lnTo>
                  <a:lnTo>
                    <a:pt x="136" y="152"/>
                  </a:lnTo>
                  <a:lnTo>
                    <a:pt x="137" y="153"/>
                  </a:lnTo>
                  <a:lnTo>
                    <a:pt x="137" y="153"/>
                  </a:lnTo>
                  <a:lnTo>
                    <a:pt x="139" y="150"/>
                  </a:lnTo>
                  <a:lnTo>
                    <a:pt x="141" y="148"/>
                  </a:lnTo>
                  <a:lnTo>
                    <a:pt x="141" y="148"/>
                  </a:lnTo>
                  <a:lnTo>
                    <a:pt x="141" y="148"/>
                  </a:lnTo>
                  <a:lnTo>
                    <a:pt x="143" y="148"/>
                  </a:lnTo>
                  <a:lnTo>
                    <a:pt x="143" y="150"/>
                  </a:lnTo>
                  <a:lnTo>
                    <a:pt x="143" y="150"/>
                  </a:lnTo>
                  <a:lnTo>
                    <a:pt x="143" y="150"/>
                  </a:lnTo>
                  <a:lnTo>
                    <a:pt x="143" y="150"/>
                  </a:lnTo>
                  <a:lnTo>
                    <a:pt x="143" y="152"/>
                  </a:lnTo>
                  <a:lnTo>
                    <a:pt x="143" y="152"/>
                  </a:lnTo>
                  <a:lnTo>
                    <a:pt x="143" y="152"/>
                  </a:lnTo>
                  <a:lnTo>
                    <a:pt x="143" y="153"/>
                  </a:lnTo>
                  <a:lnTo>
                    <a:pt x="143" y="153"/>
                  </a:lnTo>
                  <a:lnTo>
                    <a:pt x="145" y="153"/>
                  </a:lnTo>
                  <a:lnTo>
                    <a:pt x="147" y="153"/>
                  </a:lnTo>
                  <a:lnTo>
                    <a:pt x="147" y="153"/>
                  </a:lnTo>
                  <a:lnTo>
                    <a:pt x="148" y="155"/>
                  </a:lnTo>
                  <a:lnTo>
                    <a:pt x="148" y="157"/>
                  </a:lnTo>
                  <a:lnTo>
                    <a:pt x="148" y="157"/>
                  </a:lnTo>
                  <a:lnTo>
                    <a:pt x="150" y="157"/>
                  </a:lnTo>
                  <a:lnTo>
                    <a:pt x="150" y="157"/>
                  </a:lnTo>
                  <a:lnTo>
                    <a:pt x="152" y="157"/>
                  </a:lnTo>
                  <a:lnTo>
                    <a:pt x="152" y="155"/>
                  </a:lnTo>
                  <a:lnTo>
                    <a:pt x="152" y="153"/>
                  </a:lnTo>
                  <a:lnTo>
                    <a:pt x="152" y="153"/>
                  </a:lnTo>
                  <a:lnTo>
                    <a:pt x="154" y="153"/>
                  </a:lnTo>
                  <a:lnTo>
                    <a:pt x="154" y="152"/>
                  </a:lnTo>
                  <a:lnTo>
                    <a:pt x="156" y="152"/>
                  </a:lnTo>
                  <a:lnTo>
                    <a:pt x="156" y="150"/>
                  </a:lnTo>
                  <a:lnTo>
                    <a:pt x="156" y="150"/>
                  </a:lnTo>
                  <a:lnTo>
                    <a:pt x="157" y="153"/>
                  </a:lnTo>
                  <a:lnTo>
                    <a:pt x="159" y="155"/>
                  </a:lnTo>
                  <a:lnTo>
                    <a:pt x="159" y="155"/>
                  </a:lnTo>
                  <a:lnTo>
                    <a:pt x="159" y="155"/>
                  </a:lnTo>
                  <a:lnTo>
                    <a:pt x="159" y="157"/>
                  </a:lnTo>
                  <a:lnTo>
                    <a:pt x="159" y="157"/>
                  </a:lnTo>
                  <a:lnTo>
                    <a:pt x="161" y="159"/>
                  </a:lnTo>
                  <a:lnTo>
                    <a:pt x="161" y="159"/>
                  </a:lnTo>
                  <a:lnTo>
                    <a:pt x="163" y="157"/>
                  </a:lnTo>
                  <a:lnTo>
                    <a:pt x="165" y="157"/>
                  </a:lnTo>
                  <a:lnTo>
                    <a:pt x="165" y="157"/>
                  </a:lnTo>
                  <a:lnTo>
                    <a:pt x="170" y="157"/>
                  </a:lnTo>
                  <a:lnTo>
                    <a:pt x="174" y="157"/>
                  </a:lnTo>
                  <a:lnTo>
                    <a:pt x="174" y="155"/>
                  </a:lnTo>
                  <a:lnTo>
                    <a:pt x="175" y="153"/>
                  </a:lnTo>
                  <a:lnTo>
                    <a:pt x="175" y="15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39" name="Freeform 338"/>
            <p:cNvSpPr>
              <a:spLocks/>
            </p:cNvSpPr>
            <p:nvPr/>
          </p:nvSpPr>
          <p:spPr bwMode="auto">
            <a:xfrm>
              <a:off x="8985250" y="4189413"/>
              <a:ext cx="277813" cy="352425"/>
            </a:xfrm>
            <a:custGeom>
              <a:avLst/>
              <a:gdLst>
                <a:gd name="T0" fmla="*/ 168 w 175"/>
                <a:gd name="T1" fmla="*/ 148 h 222"/>
                <a:gd name="T2" fmla="*/ 166 w 175"/>
                <a:gd name="T3" fmla="*/ 139 h 222"/>
                <a:gd name="T4" fmla="*/ 166 w 175"/>
                <a:gd name="T5" fmla="*/ 124 h 222"/>
                <a:gd name="T6" fmla="*/ 157 w 175"/>
                <a:gd name="T7" fmla="*/ 121 h 222"/>
                <a:gd name="T8" fmla="*/ 147 w 175"/>
                <a:gd name="T9" fmla="*/ 115 h 222"/>
                <a:gd name="T10" fmla="*/ 147 w 175"/>
                <a:gd name="T11" fmla="*/ 105 h 222"/>
                <a:gd name="T12" fmla="*/ 147 w 175"/>
                <a:gd name="T13" fmla="*/ 101 h 222"/>
                <a:gd name="T14" fmla="*/ 143 w 175"/>
                <a:gd name="T15" fmla="*/ 86 h 222"/>
                <a:gd name="T16" fmla="*/ 137 w 175"/>
                <a:gd name="T17" fmla="*/ 86 h 222"/>
                <a:gd name="T18" fmla="*/ 128 w 175"/>
                <a:gd name="T19" fmla="*/ 77 h 222"/>
                <a:gd name="T20" fmla="*/ 125 w 175"/>
                <a:gd name="T21" fmla="*/ 70 h 222"/>
                <a:gd name="T22" fmla="*/ 128 w 175"/>
                <a:gd name="T23" fmla="*/ 52 h 222"/>
                <a:gd name="T24" fmla="*/ 127 w 175"/>
                <a:gd name="T25" fmla="*/ 40 h 222"/>
                <a:gd name="T26" fmla="*/ 112 w 175"/>
                <a:gd name="T27" fmla="*/ 36 h 222"/>
                <a:gd name="T28" fmla="*/ 101 w 175"/>
                <a:gd name="T29" fmla="*/ 27 h 222"/>
                <a:gd name="T30" fmla="*/ 91 w 175"/>
                <a:gd name="T31" fmla="*/ 30 h 222"/>
                <a:gd name="T32" fmla="*/ 85 w 175"/>
                <a:gd name="T33" fmla="*/ 25 h 222"/>
                <a:gd name="T34" fmla="*/ 82 w 175"/>
                <a:gd name="T35" fmla="*/ 21 h 222"/>
                <a:gd name="T36" fmla="*/ 74 w 175"/>
                <a:gd name="T37" fmla="*/ 14 h 222"/>
                <a:gd name="T38" fmla="*/ 56 w 175"/>
                <a:gd name="T39" fmla="*/ 3 h 222"/>
                <a:gd name="T40" fmla="*/ 36 w 175"/>
                <a:gd name="T41" fmla="*/ 5 h 222"/>
                <a:gd name="T42" fmla="*/ 20 w 175"/>
                <a:gd name="T43" fmla="*/ 9 h 222"/>
                <a:gd name="T44" fmla="*/ 15 w 175"/>
                <a:gd name="T45" fmla="*/ 9 h 222"/>
                <a:gd name="T46" fmla="*/ 7 w 175"/>
                <a:gd name="T47" fmla="*/ 11 h 222"/>
                <a:gd name="T48" fmla="*/ 2 w 175"/>
                <a:gd name="T49" fmla="*/ 14 h 222"/>
                <a:gd name="T50" fmla="*/ 9 w 175"/>
                <a:gd name="T51" fmla="*/ 18 h 222"/>
                <a:gd name="T52" fmla="*/ 17 w 175"/>
                <a:gd name="T53" fmla="*/ 23 h 222"/>
                <a:gd name="T54" fmla="*/ 22 w 175"/>
                <a:gd name="T55" fmla="*/ 27 h 222"/>
                <a:gd name="T56" fmla="*/ 24 w 175"/>
                <a:gd name="T57" fmla="*/ 36 h 222"/>
                <a:gd name="T58" fmla="*/ 27 w 175"/>
                <a:gd name="T59" fmla="*/ 41 h 222"/>
                <a:gd name="T60" fmla="*/ 29 w 175"/>
                <a:gd name="T61" fmla="*/ 50 h 222"/>
                <a:gd name="T62" fmla="*/ 33 w 175"/>
                <a:gd name="T63" fmla="*/ 58 h 222"/>
                <a:gd name="T64" fmla="*/ 40 w 175"/>
                <a:gd name="T65" fmla="*/ 70 h 222"/>
                <a:gd name="T66" fmla="*/ 45 w 175"/>
                <a:gd name="T67" fmla="*/ 76 h 222"/>
                <a:gd name="T68" fmla="*/ 49 w 175"/>
                <a:gd name="T69" fmla="*/ 83 h 222"/>
                <a:gd name="T70" fmla="*/ 56 w 175"/>
                <a:gd name="T71" fmla="*/ 92 h 222"/>
                <a:gd name="T72" fmla="*/ 62 w 175"/>
                <a:gd name="T73" fmla="*/ 101 h 222"/>
                <a:gd name="T74" fmla="*/ 71 w 175"/>
                <a:gd name="T75" fmla="*/ 108 h 222"/>
                <a:gd name="T76" fmla="*/ 74 w 175"/>
                <a:gd name="T77" fmla="*/ 121 h 222"/>
                <a:gd name="T78" fmla="*/ 82 w 175"/>
                <a:gd name="T79" fmla="*/ 141 h 222"/>
                <a:gd name="T80" fmla="*/ 82 w 175"/>
                <a:gd name="T81" fmla="*/ 150 h 222"/>
                <a:gd name="T82" fmla="*/ 78 w 175"/>
                <a:gd name="T83" fmla="*/ 159 h 222"/>
                <a:gd name="T84" fmla="*/ 76 w 175"/>
                <a:gd name="T85" fmla="*/ 166 h 222"/>
                <a:gd name="T86" fmla="*/ 74 w 175"/>
                <a:gd name="T87" fmla="*/ 177 h 222"/>
                <a:gd name="T88" fmla="*/ 74 w 175"/>
                <a:gd name="T89" fmla="*/ 188 h 222"/>
                <a:gd name="T90" fmla="*/ 76 w 175"/>
                <a:gd name="T91" fmla="*/ 198 h 222"/>
                <a:gd name="T92" fmla="*/ 74 w 175"/>
                <a:gd name="T93" fmla="*/ 213 h 222"/>
                <a:gd name="T94" fmla="*/ 80 w 175"/>
                <a:gd name="T95" fmla="*/ 220 h 222"/>
                <a:gd name="T96" fmla="*/ 94 w 175"/>
                <a:gd name="T97" fmla="*/ 215 h 222"/>
                <a:gd name="T98" fmla="*/ 94 w 175"/>
                <a:gd name="T99" fmla="*/ 206 h 222"/>
                <a:gd name="T100" fmla="*/ 103 w 175"/>
                <a:gd name="T101" fmla="*/ 197 h 222"/>
                <a:gd name="T102" fmla="*/ 107 w 175"/>
                <a:gd name="T103" fmla="*/ 186 h 222"/>
                <a:gd name="T104" fmla="*/ 116 w 175"/>
                <a:gd name="T105" fmla="*/ 166 h 222"/>
                <a:gd name="T106" fmla="*/ 121 w 175"/>
                <a:gd name="T107" fmla="*/ 148 h 222"/>
                <a:gd name="T108" fmla="*/ 128 w 175"/>
                <a:gd name="T109" fmla="*/ 157 h 222"/>
                <a:gd name="T110" fmla="*/ 136 w 175"/>
                <a:gd name="T111" fmla="*/ 150 h 222"/>
                <a:gd name="T112" fmla="*/ 143 w 175"/>
                <a:gd name="T113" fmla="*/ 150 h 222"/>
                <a:gd name="T114" fmla="*/ 150 w 175"/>
                <a:gd name="T115" fmla="*/ 157 h 222"/>
                <a:gd name="T116" fmla="*/ 159 w 175"/>
                <a:gd name="T117" fmla="*/ 155 h 222"/>
                <a:gd name="T118" fmla="*/ 174 w 175"/>
                <a:gd name="T119" fmla="*/ 1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222">
                  <a:moveTo>
                    <a:pt x="175" y="152"/>
                  </a:moveTo>
                  <a:lnTo>
                    <a:pt x="174" y="152"/>
                  </a:lnTo>
                  <a:lnTo>
                    <a:pt x="174" y="152"/>
                  </a:lnTo>
                  <a:lnTo>
                    <a:pt x="174" y="153"/>
                  </a:lnTo>
                  <a:lnTo>
                    <a:pt x="172" y="152"/>
                  </a:lnTo>
                  <a:lnTo>
                    <a:pt x="170" y="150"/>
                  </a:lnTo>
                  <a:lnTo>
                    <a:pt x="170" y="150"/>
                  </a:lnTo>
                  <a:lnTo>
                    <a:pt x="170" y="148"/>
                  </a:lnTo>
                  <a:lnTo>
                    <a:pt x="170" y="148"/>
                  </a:lnTo>
                  <a:lnTo>
                    <a:pt x="168" y="148"/>
                  </a:lnTo>
                  <a:lnTo>
                    <a:pt x="168" y="148"/>
                  </a:lnTo>
                  <a:lnTo>
                    <a:pt x="168" y="148"/>
                  </a:lnTo>
                  <a:lnTo>
                    <a:pt x="168" y="148"/>
                  </a:lnTo>
                  <a:lnTo>
                    <a:pt x="168" y="148"/>
                  </a:lnTo>
                  <a:lnTo>
                    <a:pt x="166" y="146"/>
                  </a:lnTo>
                  <a:lnTo>
                    <a:pt x="166" y="146"/>
                  </a:lnTo>
                  <a:lnTo>
                    <a:pt x="165" y="146"/>
                  </a:lnTo>
                  <a:lnTo>
                    <a:pt x="165" y="144"/>
                  </a:lnTo>
                  <a:lnTo>
                    <a:pt x="165" y="142"/>
                  </a:lnTo>
                  <a:lnTo>
                    <a:pt x="165" y="142"/>
                  </a:lnTo>
                  <a:lnTo>
                    <a:pt x="166" y="142"/>
                  </a:lnTo>
                  <a:lnTo>
                    <a:pt x="166" y="141"/>
                  </a:lnTo>
                  <a:lnTo>
                    <a:pt x="166" y="141"/>
                  </a:lnTo>
                  <a:lnTo>
                    <a:pt x="166" y="139"/>
                  </a:lnTo>
                  <a:lnTo>
                    <a:pt x="166" y="139"/>
                  </a:lnTo>
                  <a:lnTo>
                    <a:pt x="166" y="137"/>
                  </a:lnTo>
                  <a:lnTo>
                    <a:pt x="166" y="137"/>
                  </a:lnTo>
                  <a:lnTo>
                    <a:pt x="166" y="135"/>
                  </a:lnTo>
                  <a:lnTo>
                    <a:pt x="166" y="135"/>
                  </a:lnTo>
                  <a:lnTo>
                    <a:pt x="166" y="130"/>
                  </a:lnTo>
                  <a:lnTo>
                    <a:pt x="166" y="130"/>
                  </a:lnTo>
                  <a:lnTo>
                    <a:pt x="166" y="128"/>
                  </a:lnTo>
                  <a:lnTo>
                    <a:pt x="166" y="128"/>
                  </a:lnTo>
                  <a:lnTo>
                    <a:pt x="166" y="128"/>
                  </a:lnTo>
                  <a:lnTo>
                    <a:pt x="166" y="126"/>
                  </a:lnTo>
                  <a:lnTo>
                    <a:pt x="166" y="124"/>
                  </a:lnTo>
                  <a:lnTo>
                    <a:pt x="165" y="124"/>
                  </a:lnTo>
                  <a:lnTo>
                    <a:pt x="165" y="124"/>
                  </a:lnTo>
                  <a:lnTo>
                    <a:pt x="165" y="124"/>
                  </a:lnTo>
                  <a:lnTo>
                    <a:pt x="165" y="124"/>
                  </a:lnTo>
                  <a:lnTo>
                    <a:pt x="163" y="124"/>
                  </a:lnTo>
                  <a:lnTo>
                    <a:pt x="163" y="124"/>
                  </a:lnTo>
                  <a:lnTo>
                    <a:pt x="163" y="123"/>
                  </a:lnTo>
                  <a:lnTo>
                    <a:pt x="163" y="123"/>
                  </a:lnTo>
                  <a:lnTo>
                    <a:pt x="161" y="121"/>
                  </a:lnTo>
                  <a:lnTo>
                    <a:pt x="159" y="121"/>
                  </a:lnTo>
                  <a:lnTo>
                    <a:pt x="159" y="121"/>
                  </a:lnTo>
                  <a:lnTo>
                    <a:pt x="157" y="121"/>
                  </a:lnTo>
                  <a:lnTo>
                    <a:pt x="156" y="121"/>
                  </a:lnTo>
                  <a:lnTo>
                    <a:pt x="154" y="119"/>
                  </a:lnTo>
                  <a:lnTo>
                    <a:pt x="154" y="117"/>
                  </a:lnTo>
                  <a:lnTo>
                    <a:pt x="154" y="117"/>
                  </a:lnTo>
                  <a:lnTo>
                    <a:pt x="152" y="117"/>
                  </a:lnTo>
                  <a:lnTo>
                    <a:pt x="150" y="117"/>
                  </a:lnTo>
                  <a:lnTo>
                    <a:pt x="150" y="117"/>
                  </a:lnTo>
                  <a:lnTo>
                    <a:pt x="150" y="115"/>
                  </a:lnTo>
                  <a:lnTo>
                    <a:pt x="148" y="115"/>
                  </a:lnTo>
                  <a:lnTo>
                    <a:pt x="148" y="115"/>
                  </a:lnTo>
                  <a:lnTo>
                    <a:pt x="147" y="115"/>
                  </a:lnTo>
                  <a:lnTo>
                    <a:pt x="147" y="115"/>
                  </a:lnTo>
                  <a:lnTo>
                    <a:pt x="147" y="114"/>
                  </a:lnTo>
                  <a:lnTo>
                    <a:pt x="147" y="114"/>
                  </a:lnTo>
                  <a:lnTo>
                    <a:pt x="147" y="112"/>
                  </a:lnTo>
                  <a:lnTo>
                    <a:pt x="148" y="110"/>
                  </a:lnTo>
                  <a:lnTo>
                    <a:pt x="148" y="108"/>
                  </a:lnTo>
                  <a:lnTo>
                    <a:pt x="148" y="108"/>
                  </a:lnTo>
                  <a:lnTo>
                    <a:pt x="148" y="108"/>
                  </a:lnTo>
                  <a:lnTo>
                    <a:pt x="148" y="106"/>
                  </a:lnTo>
                  <a:lnTo>
                    <a:pt x="148" y="105"/>
                  </a:lnTo>
                  <a:lnTo>
                    <a:pt x="148" y="105"/>
                  </a:lnTo>
                  <a:lnTo>
                    <a:pt x="148" y="105"/>
                  </a:lnTo>
                  <a:lnTo>
                    <a:pt x="147" y="105"/>
                  </a:lnTo>
                  <a:lnTo>
                    <a:pt x="147" y="105"/>
                  </a:lnTo>
                  <a:lnTo>
                    <a:pt x="145" y="106"/>
                  </a:lnTo>
                  <a:lnTo>
                    <a:pt x="145" y="106"/>
                  </a:lnTo>
                  <a:lnTo>
                    <a:pt x="145" y="106"/>
                  </a:lnTo>
                  <a:lnTo>
                    <a:pt x="143" y="103"/>
                  </a:lnTo>
                  <a:lnTo>
                    <a:pt x="143" y="103"/>
                  </a:lnTo>
                  <a:lnTo>
                    <a:pt x="143" y="103"/>
                  </a:lnTo>
                  <a:lnTo>
                    <a:pt x="143" y="103"/>
                  </a:lnTo>
                  <a:lnTo>
                    <a:pt x="143" y="103"/>
                  </a:lnTo>
                  <a:lnTo>
                    <a:pt x="145" y="103"/>
                  </a:lnTo>
                  <a:lnTo>
                    <a:pt x="145" y="101"/>
                  </a:lnTo>
                  <a:lnTo>
                    <a:pt x="147" y="101"/>
                  </a:lnTo>
                  <a:lnTo>
                    <a:pt x="147" y="99"/>
                  </a:lnTo>
                  <a:lnTo>
                    <a:pt x="147" y="96"/>
                  </a:lnTo>
                  <a:lnTo>
                    <a:pt x="147" y="94"/>
                  </a:lnTo>
                  <a:lnTo>
                    <a:pt x="147" y="92"/>
                  </a:lnTo>
                  <a:lnTo>
                    <a:pt x="148" y="92"/>
                  </a:lnTo>
                  <a:lnTo>
                    <a:pt x="148" y="90"/>
                  </a:lnTo>
                  <a:lnTo>
                    <a:pt x="148" y="88"/>
                  </a:lnTo>
                  <a:lnTo>
                    <a:pt x="147" y="86"/>
                  </a:lnTo>
                  <a:lnTo>
                    <a:pt x="147" y="86"/>
                  </a:lnTo>
                  <a:lnTo>
                    <a:pt x="145" y="86"/>
                  </a:lnTo>
                  <a:lnTo>
                    <a:pt x="145" y="86"/>
                  </a:lnTo>
                  <a:lnTo>
                    <a:pt x="143" y="86"/>
                  </a:lnTo>
                  <a:lnTo>
                    <a:pt x="143" y="86"/>
                  </a:lnTo>
                  <a:lnTo>
                    <a:pt x="143" y="88"/>
                  </a:lnTo>
                  <a:lnTo>
                    <a:pt x="141" y="88"/>
                  </a:lnTo>
                  <a:lnTo>
                    <a:pt x="141" y="90"/>
                  </a:lnTo>
                  <a:lnTo>
                    <a:pt x="141" y="90"/>
                  </a:lnTo>
                  <a:lnTo>
                    <a:pt x="139" y="90"/>
                  </a:lnTo>
                  <a:lnTo>
                    <a:pt x="139" y="90"/>
                  </a:lnTo>
                  <a:lnTo>
                    <a:pt x="137" y="88"/>
                  </a:lnTo>
                  <a:lnTo>
                    <a:pt x="137" y="88"/>
                  </a:lnTo>
                  <a:lnTo>
                    <a:pt x="137" y="88"/>
                  </a:lnTo>
                  <a:lnTo>
                    <a:pt x="137" y="86"/>
                  </a:lnTo>
                  <a:lnTo>
                    <a:pt x="137" y="86"/>
                  </a:lnTo>
                  <a:lnTo>
                    <a:pt x="137" y="85"/>
                  </a:lnTo>
                  <a:lnTo>
                    <a:pt x="136" y="83"/>
                  </a:lnTo>
                  <a:lnTo>
                    <a:pt x="136" y="83"/>
                  </a:lnTo>
                  <a:lnTo>
                    <a:pt x="134" y="83"/>
                  </a:lnTo>
                  <a:lnTo>
                    <a:pt x="134" y="83"/>
                  </a:lnTo>
                  <a:lnTo>
                    <a:pt x="134" y="83"/>
                  </a:lnTo>
                  <a:lnTo>
                    <a:pt x="134" y="81"/>
                  </a:lnTo>
                  <a:lnTo>
                    <a:pt x="134" y="81"/>
                  </a:lnTo>
                  <a:lnTo>
                    <a:pt x="132" y="79"/>
                  </a:lnTo>
                  <a:lnTo>
                    <a:pt x="130" y="77"/>
                  </a:lnTo>
                  <a:lnTo>
                    <a:pt x="130" y="77"/>
                  </a:lnTo>
                  <a:lnTo>
                    <a:pt x="128" y="77"/>
                  </a:lnTo>
                  <a:lnTo>
                    <a:pt x="128" y="79"/>
                  </a:lnTo>
                  <a:lnTo>
                    <a:pt x="128" y="79"/>
                  </a:lnTo>
                  <a:lnTo>
                    <a:pt x="127" y="77"/>
                  </a:lnTo>
                  <a:lnTo>
                    <a:pt x="127" y="77"/>
                  </a:lnTo>
                  <a:lnTo>
                    <a:pt x="127" y="76"/>
                  </a:lnTo>
                  <a:lnTo>
                    <a:pt x="127" y="76"/>
                  </a:lnTo>
                  <a:lnTo>
                    <a:pt x="125" y="74"/>
                  </a:lnTo>
                  <a:lnTo>
                    <a:pt x="125" y="74"/>
                  </a:lnTo>
                  <a:lnTo>
                    <a:pt x="125" y="74"/>
                  </a:lnTo>
                  <a:lnTo>
                    <a:pt x="125" y="74"/>
                  </a:lnTo>
                  <a:lnTo>
                    <a:pt x="125" y="72"/>
                  </a:lnTo>
                  <a:lnTo>
                    <a:pt x="125" y="70"/>
                  </a:lnTo>
                  <a:lnTo>
                    <a:pt x="127" y="68"/>
                  </a:lnTo>
                  <a:lnTo>
                    <a:pt x="128" y="65"/>
                  </a:lnTo>
                  <a:lnTo>
                    <a:pt x="128" y="63"/>
                  </a:lnTo>
                  <a:lnTo>
                    <a:pt x="128" y="59"/>
                  </a:lnTo>
                  <a:lnTo>
                    <a:pt x="128" y="58"/>
                  </a:lnTo>
                  <a:lnTo>
                    <a:pt x="130" y="56"/>
                  </a:lnTo>
                  <a:lnTo>
                    <a:pt x="130" y="56"/>
                  </a:lnTo>
                  <a:lnTo>
                    <a:pt x="130" y="54"/>
                  </a:lnTo>
                  <a:lnTo>
                    <a:pt x="130" y="54"/>
                  </a:lnTo>
                  <a:lnTo>
                    <a:pt x="128" y="52"/>
                  </a:lnTo>
                  <a:lnTo>
                    <a:pt x="128" y="52"/>
                  </a:lnTo>
                  <a:lnTo>
                    <a:pt x="128" y="52"/>
                  </a:lnTo>
                  <a:lnTo>
                    <a:pt x="128" y="50"/>
                  </a:lnTo>
                  <a:lnTo>
                    <a:pt x="128" y="49"/>
                  </a:lnTo>
                  <a:lnTo>
                    <a:pt x="130" y="49"/>
                  </a:lnTo>
                  <a:lnTo>
                    <a:pt x="130" y="47"/>
                  </a:lnTo>
                  <a:lnTo>
                    <a:pt x="130" y="47"/>
                  </a:lnTo>
                  <a:lnTo>
                    <a:pt x="130" y="47"/>
                  </a:lnTo>
                  <a:lnTo>
                    <a:pt x="128" y="45"/>
                  </a:lnTo>
                  <a:lnTo>
                    <a:pt x="128" y="45"/>
                  </a:lnTo>
                  <a:lnTo>
                    <a:pt x="127" y="43"/>
                  </a:lnTo>
                  <a:lnTo>
                    <a:pt x="127" y="41"/>
                  </a:lnTo>
                  <a:lnTo>
                    <a:pt x="127" y="40"/>
                  </a:lnTo>
                  <a:lnTo>
                    <a:pt x="127" y="40"/>
                  </a:lnTo>
                  <a:lnTo>
                    <a:pt x="125" y="38"/>
                  </a:lnTo>
                  <a:lnTo>
                    <a:pt x="125" y="38"/>
                  </a:lnTo>
                  <a:lnTo>
                    <a:pt x="123" y="38"/>
                  </a:lnTo>
                  <a:lnTo>
                    <a:pt x="121" y="40"/>
                  </a:lnTo>
                  <a:lnTo>
                    <a:pt x="119" y="41"/>
                  </a:lnTo>
                  <a:lnTo>
                    <a:pt x="118" y="43"/>
                  </a:lnTo>
                  <a:lnTo>
                    <a:pt x="116" y="41"/>
                  </a:lnTo>
                  <a:lnTo>
                    <a:pt x="116" y="41"/>
                  </a:lnTo>
                  <a:lnTo>
                    <a:pt x="114" y="40"/>
                  </a:lnTo>
                  <a:lnTo>
                    <a:pt x="112" y="38"/>
                  </a:lnTo>
                  <a:lnTo>
                    <a:pt x="112" y="36"/>
                  </a:lnTo>
                  <a:lnTo>
                    <a:pt x="112" y="36"/>
                  </a:lnTo>
                  <a:lnTo>
                    <a:pt x="110" y="36"/>
                  </a:lnTo>
                  <a:lnTo>
                    <a:pt x="110" y="34"/>
                  </a:lnTo>
                  <a:lnTo>
                    <a:pt x="110" y="34"/>
                  </a:lnTo>
                  <a:lnTo>
                    <a:pt x="110" y="32"/>
                  </a:lnTo>
                  <a:lnTo>
                    <a:pt x="110" y="30"/>
                  </a:lnTo>
                  <a:lnTo>
                    <a:pt x="109" y="30"/>
                  </a:lnTo>
                  <a:lnTo>
                    <a:pt x="109" y="29"/>
                  </a:lnTo>
                  <a:lnTo>
                    <a:pt x="109" y="29"/>
                  </a:lnTo>
                  <a:lnTo>
                    <a:pt x="109" y="29"/>
                  </a:lnTo>
                  <a:lnTo>
                    <a:pt x="107" y="27"/>
                  </a:lnTo>
                  <a:lnTo>
                    <a:pt x="105" y="27"/>
                  </a:lnTo>
                  <a:lnTo>
                    <a:pt x="101" y="27"/>
                  </a:lnTo>
                  <a:lnTo>
                    <a:pt x="98" y="25"/>
                  </a:lnTo>
                  <a:lnTo>
                    <a:pt x="96" y="25"/>
                  </a:lnTo>
                  <a:lnTo>
                    <a:pt x="94" y="25"/>
                  </a:lnTo>
                  <a:lnTo>
                    <a:pt x="94" y="29"/>
                  </a:lnTo>
                  <a:lnTo>
                    <a:pt x="94" y="29"/>
                  </a:lnTo>
                  <a:lnTo>
                    <a:pt x="94" y="29"/>
                  </a:lnTo>
                  <a:lnTo>
                    <a:pt x="94" y="30"/>
                  </a:lnTo>
                  <a:lnTo>
                    <a:pt x="94" y="30"/>
                  </a:lnTo>
                  <a:lnTo>
                    <a:pt x="94" y="32"/>
                  </a:lnTo>
                  <a:lnTo>
                    <a:pt x="92" y="32"/>
                  </a:lnTo>
                  <a:lnTo>
                    <a:pt x="92" y="30"/>
                  </a:lnTo>
                  <a:lnTo>
                    <a:pt x="91" y="30"/>
                  </a:lnTo>
                  <a:lnTo>
                    <a:pt x="91" y="27"/>
                  </a:lnTo>
                  <a:lnTo>
                    <a:pt x="91" y="27"/>
                  </a:lnTo>
                  <a:lnTo>
                    <a:pt x="91" y="25"/>
                  </a:lnTo>
                  <a:lnTo>
                    <a:pt x="91" y="25"/>
                  </a:lnTo>
                  <a:lnTo>
                    <a:pt x="89" y="23"/>
                  </a:lnTo>
                  <a:lnTo>
                    <a:pt x="89" y="23"/>
                  </a:lnTo>
                  <a:lnTo>
                    <a:pt x="87" y="25"/>
                  </a:lnTo>
                  <a:lnTo>
                    <a:pt x="87" y="27"/>
                  </a:lnTo>
                  <a:lnTo>
                    <a:pt x="87" y="27"/>
                  </a:lnTo>
                  <a:lnTo>
                    <a:pt x="85" y="27"/>
                  </a:lnTo>
                  <a:lnTo>
                    <a:pt x="85" y="27"/>
                  </a:lnTo>
                  <a:lnTo>
                    <a:pt x="85" y="25"/>
                  </a:lnTo>
                  <a:lnTo>
                    <a:pt x="85" y="25"/>
                  </a:lnTo>
                  <a:lnTo>
                    <a:pt x="85" y="23"/>
                  </a:lnTo>
                  <a:lnTo>
                    <a:pt x="87" y="23"/>
                  </a:lnTo>
                  <a:lnTo>
                    <a:pt x="87" y="23"/>
                  </a:lnTo>
                  <a:lnTo>
                    <a:pt x="87" y="21"/>
                  </a:lnTo>
                  <a:lnTo>
                    <a:pt x="87" y="20"/>
                  </a:lnTo>
                  <a:lnTo>
                    <a:pt x="87" y="20"/>
                  </a:lnTo>
                  <a:lnTo>
                    <a:pt x="85" y="20"/>
                  </a:lnTo>
                  <a:lnTo>
                    <a:pt x="83" y="20"/>
                  </a:lnTo>
                  <a:lnTo>
                    <a:pt x="83" y="20"/>
                  </a:lnTo>
                  <a:lnTo>
                    <a:pt x="82" y="20"/>
                  </a:lnTo>
                  <a:lnTo>
                    <a:pt x="82" y="21"/>
                  </a:lnTo>
                  <a:lnTo>
                    <a:pt x="80" y="21"/>
                  </a:lnTo>
                  <a:lnTo>
                    <a:pt x="80" y="21"/>
                  </a:lnTo>
                  <a:lnTo>
                    <a:pt x="78" y="20"/>
                  </a:lnTo>
                  <a:lnTo>
                    <a:pt x="78" y="18"/>
                  </a:lnTo>
                  <a:lnTo>
                    <a:pt x="78" y="18"/>
                  </a:lnTo>
                  <a:lnTo>
                    <a:pt x="78" y="18"/>
                  </a:lnTo>
                  <a:lnTo>
                    <a:pt x="76" y="20"/>
                  </a:lnTo>
                  <a:lnTo>
                    <a:pt x="74" y="20"/>
                  </a:lnTo>
                  <a:lnTo>
                    <a:pt x="74" y="20"/>
                  </a:lnTo>
                  <a:lnTo>
                    <a:pt x="72" y="18"/>
                  </a:lnTo>
                  <a:lnTo>
                    <a:pt x="74" y="16"/>
                  </a:lnTo>
                  <a:lnTo>
                    <a:pt x="74" y="14"/>
                  </a:lnTo>
                  <a:lnTo>
                    <a:pt x="72" y="12"/>
                  </a:lnTo>
                  <a:lnTo>
                    <a:pt x="72" y="12"/>
                  </a:lnTo>
                  <a:lnTo>
                    <a:pt x="69" y="12"/>
                  </a:lnTo>
                  <a:lnTo>
                    <a:pt x="67" y="12"/>
                  </a:lnTo>
                  <a:lnTo>
                    <a:pt x="65" y="11"/>
                  </a:lnTo>
                  <a:lnTo>
                    <a:pt x="63" y="9"/>
                  </a:lnTo>
                  <a:lnTo>
                    <a:pt x="63" y="9"/>
                  </a:lnTo>
                  <a:lnTo>
                    <a:pt x="63" y="9"/>
                  </a:lnTo>
                  <a:lnTo>
                    <a:pt x="62" y="7"/>
                  </a:lnTo>
                  <a:lnTo>
                    <a:pt x="62" y="5"/>
                  </a:lnTo>
                  <a:lnTo>
                    <a:pt x="58" y="3"/>
                  </a:lnTo>
                  <a:lnTo>
                    <a:pt x="56" y="3"/>
                  </a:lnTo>
                  <a:lnTo>
                    <a:pt x="51" y="3"/>
                  </a:lnTo>
                  <a:lnTo>
                    <a:pt x="49" y="2"/>
                  </a:lnTo>
                  <a:lnTo>
                    <a:pt x="49" y="0"/>
                  </a:lnTo>
                  <a:lnTo>
                    <a:pt x="47" y="0"/>
                  </a:lnTo>
                  <a:lnTo>
                    <a:pt x="47" y="2"/>
                  </a:lnTo>
                  <a:lnTo>
                    <a:pt x="45" y="2"/>
                  </a:lnTo>
                  <a:lnTo>
                    <a:pt x="44" y="2"/>
                  </a:lnTo>
                  <a:lnTo>
                    <a:pt x="44" y="3"/>
                  </a:lnTo>
                  <a:lnTo>
                    <a:pt x="40" y="5"/>
                  </a:lnTo>
                  <a:lnTo>
                    <a:pt x="38" y="5"/>
                  </a:lnTo>
                  <a:lnTo>
                    <a:pt x="38" y="5"/>
                  </a:lnTo>
                  <a:lnTo>
                    <a:pt x="36" y="5"/>
                  </a:lnTo>
                  <a:lnTo>
                    <a:pt x="36" y="3"/>
                  </a:lnTo>
                  <a:lnTo>
                    <a:pt x="35" y="5"/>
                  </a:lnTo>
                  <a:lnTo>
                    <a:pt x="31" y="9"/>
                  </a:lnTo>
                  <a:lnTo>
                    <a:pt x="31" y="9"/>
                  </a:lnTo>
                  <a:lnTo>
                    <a:pt x="29" y="11"/>
                  </a:lnTo>
                  <a:lnTo>
                    <a:pt x="27" y="9"/>
                  </a:lnTo>
                  <a:lnTo>
                    <a:pt x="22" y="7"/>
                  </a:lnTo>
                  <a:lnTo>
                    <a:pt x="22" y="7"/>
                  </a:lnTo>
                  <a:lnTo>
                    <a:pt x="20" y="7"/>
                  </a:lnTo>
                  <a:lnTo>
                    <a:pt x="20" y="7"/>
                  </a:lnTo>
                  <a:lnTo>
                    <a:pt x="20" y="7"/>
                  </a:lnTo>
                  <a:lnTo>
                    <a:pt x="20" y="9"/>
                  </a:lnTo>
                  <a:lnTo>
                    <a:pt x="20" y="9"/>
                  </a:lnTo>
                  <a:lnTo>
                    <a:pt x="20" y="9"/>
                  </a:lnTo>
                  <a:lnTo>
                    <a:pt x="20" y="9"/>
                  </a:lnTo>
                  <a:lnTo>
                    <a:pt x="20" y="11"/>
                  </a:lnTo>
                  <a:lnTo>
                    <a:pt x="20" y="11"/>
                  </a:lnTo>
                  <a:lnTo>
                    <a:pt x="20" y="11"/>
                  </a:lnTo>
                  <a:lnTo>
                    <a:pt x="18" y="11"/>
                  </a:lnTo>
                  <a:lnTo>
                    <a:pt x="18" y="9"/>
                  </a:lnTo>
                  <a:lnTo>
                    <a:pt x="18" y="9"/>
                  </a:lnTo>
                  <a:lnTo>
                    <a:pt x="18" y="11"/>
                  </a:lnTo>
                  <a:lnTo>
                    <a:pt x="17" y="11"/>
                  </a:lnTo>
                  <a:lnTo>
                    <a:pt x="15" y="9"/>
                  </a:lnTo>
                  <a:lnTo>
                    <a:pt x="13" y="9"/>
                  </a:lnTo>
                  <a:lnTo>
                    <a:pt x="11" y="7"/>
                  </a:lnTo>
                  <a:lnTo>
                    <a:pt x="11" y="7"/>
                  </a:lnTo>
                  <a:lnTo>
                    <a:pt x="11" y="9"/>
                  </a:lnTo>
                  <a:lnTo>
                    <a:pt x="9" y="9"/>
                  </a:lnTo>
                  <a:lnTo>
                    <a:pt x="9" y="9"/>
                  </a:lnTo>
                  <a:lnTo>
                    <a:pt x="9" y="9"/>
                  </a:lnTo>
                  <a:lnTo>
                    <a:pt x="9" y="9"/>
                  </a:lnTo>
                  <a:lnTo>
                    <a:pt x="7" y="9"/>
                  </a:lnTo>
                  <a:lnTo>
                    <a:pt x="7" y="9"/>
                  </a:lnTo>
                  <a:lnTo>
                    <a:pt x="7" y="11"/>
                  </a:lnTo>
                  <a:lnTo>
                    <a:pt x="7" y="11"/>
                  </a:lnTo>
                  <a:lnTo>
                    <a:pt x="7" y="12"/>
                  </a:lnTo>
                  <a:lnTo>
                    <a:pt x="7" y="14"/>
                  </a:lnTo>
                  <a:lnTo>
                    <a:pt x="7" y="14"/>
                  </a:lnTo>
                  <a:lnTo>
                    <a:pt x="7" y="16"/>
                  </a:lnTo>
                  <a:lnTo>
                    <a:pt x="6" y="16"/>
                  </a:lnTo>
                  <a:lnTo>
                    <a:pt x="6" y="14"/>
                  </a:lnTo>
                  <a:lnTo>
                    <a:pt x="6" y="14"/>
                  </a:lnTo>
                  <a:lnTo>
                    <a:pt x="4" y="12"/>
                  </a:lnTo>
                  <a:lnTo>
                    <a:pt x="4" y="12"/>
                  </a:lnTo>
                  <a:lnTo>
                    <a:pt x="2" y="12"/>
                  </a:lnTo>
                  <a:lnTo>
                    <a:pt x="2" y="12"/>
                  </a:lnTo>
                  <a:lnTo>
                    <a:pt x="2" y="14"/>
                  </a:lnTo>
                  <a:lnTo>
                    <a:pt x="0" y="14"/>
                  </a:lnTo>
                  <a:lnTo>
                    <a:pt x="0" y="16"/>
                  </a:lnTo>
                  <a:lnTo>
                    <a:pt x="0" y="16"/>
                  </a:lnTo>
                  <a:lnTo>
                    <a:pt x="0" y="18"/>
                  </a:lnTo>
                  <a:lnTo>
                    <a:pt x="2" y="16"/>
                  </a:lnTo>
                  <a:lnTo>
                    <a:pt x="4" y="16"/>
                  </a:lnTo>
                  <a:lnTo>
                    <a:pt x="4" y="18"/>
                  </a:lnTo>
                  <a:lnTo>
                    <a:pt x="6" y="18"/>
                  </a:lnTo>
                  <a:lnTo>
                    <a:pt x="6" y="16"/>
                  </a:lnTo>
                  <a:lnTo>
                    <a:pt x="6" y="18"/>
                  </a:lnTo>
                  <a:lnTo>
                    <a:pt x="7" y="18"/>
                  </a:lnTo>
                  <a:lnTo>
                    <a:pt x="9" y="18"/>
                  </a:lnTo>
                  <a:lnTo>
                    <a:pt x="9" y="18"/>
                  </a:lnTo>
                  <a:lnTo>
                    <a:pt x="11" y="20"/>
                  </a:lnTo>
                  <a:lnTo>
                    <a:pt x="11" y="20"/>
                  </a:lnTo>
                  <a:lnTo>
                    <a:pt x="13" y="21"/>
                  </a:lnTo>
                  <a:lnTo>
                    <a:pt x="15" y="21"/>
                  </a:lnTo>
                  <a:lnTo>
                    <a:pt x="15" y="23"/>
                  </a:lnTo>
                  <a:lnTo>
                    <a:pt x="15" y="23"/>
                  </a:lnTo>
                  <a:lnTo>
                    <a:pt x="15" y="21"/>
                  </a:lnTo>
                  <a:lnTo>
                    <a:pt x="17" y="21"/>
                  </a:lnTo>
                  <a:lnTo>
                    <a:pt x="17" y="21"/>
                  </a:lnTo>
                  <a:lnTo>
                    <a:pt x="17" y="23"/>
                  </a:lnTo>
                  <a:lnTo>
                    <a:pt x="17" y="23"/>
                  </a:lnTo>
                  <a:lnTo>
                    <a:pt x="18" y="25"/>
                  </a:lnTo>
                  <a:lnTo>
                    <a:pt x="18" y="25"/>
                  </a:lnTo>
                  <a:lnTo>
                    <a:pt x="18" y="25"/>
                  </a:lnTo>
                  <a:lnTo>
                    <a:pt x="17" y="25"/>
                  </a:lnTo>
                  <a:lnTo>
                    <a:pt x="17" y="27"/>
                  </a:lnTo>
                  <a:lnTo>
                    <a:pt x="18" y="27"/>
                  </a:lnTo>
                  <a:lnTo>
                    <a:pt x="20" y="27"/>
                  </a:lnTo>
                  <a:lnTo>
                    <a:pt x="20" y="27"/>
                  </a:lnTo>
                  <a:lnTo>
                    <a:pt x="20" y="27"/>
                  </a:lnTo>
                  <a:lnTo>
                    <a:pt x="20" y="27"/>
                  </a:lnTo>
                  <a:lnTo>
                    <a:pt x="22" y="27"/>
                  </a:lnTo>
                  <a:lnTo>
                    <a:pt x="22" y="27"/>
                  </a:lnTo>
                  <a:lnTo>
                    <a:pt x="22" y="29"/>
                  </a:lnTo>
                  <a:lnTo>
                    <a:pt x="20" y="29"/>
                  </a:lnTo>
                  <a:lnTo>
                    <a:pt x="20" y="29"/>
                  </a:lnTo>
                  <a:lnTo>
                    <a:pt x="20" y="30"/>
                  </a:lnTo>
                  <a:lnTo>
                    <a:pt x="22" y="32"/>
                  </a:lnTo>
                  <a:lnTo>
                    <a:pt x="24" y="34"/>
                  </a:lnTo>
                  <a:lnTo>
                    <a:pt x="24" y="34"/>
                  </a:lnTo>
                  <a:lnTo>
                    <a:pt x="24" y="34"/>
                  </a:lnTo>
                  <a:lnTo>
                    <a:pt x="24" y="36"/>
                  </a:lnTo>
                  <a:lnTo>
                    <a:pt x="24" y="36"/>
                  </a:lnTo>
                  <a:lnTo>
                    <a:pt x="24" y="36"/>
                  </a:lnTo>
                  <a:lnTo>
                    <a:pt x="24" y="36"/>
                  </a:lnTo>
                  <a:lnTo>
                    <a:pt x="24" y="36"/>
                  </a:lnTo>
                  <a:lnTo>
                    <a:pt x="26" y="36"/>
                  </a:lnTo>
                  <a:lnTo>
                    <a:pt x="26" y="36"/>
                  </a:lnTo>
                  <a:lnTo>
                    <a:pt x="26" y="38"/>
                  </a:lnTo>
                  <a:lnTo>
                    <a:pt x="27" y="38"/>
                  </a:lnTo>
                  <a:lnTo>
                    <a:pt x="27" y="38"/>
                  </a:lnTo>
                  <a:lnTo>
                    <a:pt x="27" y="40"/>
                  </a:lnTo>
                  <a:lnTo>
                    <a:pt x="27" y="40"/>
                  </a:lnTo>
                  <a:lnTo>
                    <a:pt x="26" y="40"/>
                  </a:lnTo>
                  <a:lnTo>
                    <a:pt x="27" y="41"/>
                  </a:lnTo>
                  <a:lnTo>
                    <a:pt x="27" y="41"/>
                  </a:lnTo>
                  <a:lnTo>
                    <a:pt x="27" y="41"/>
                  </a:lnTo>
                  <a:lnTo>
                    <a:pt x="27" y="43"/>
                  </a:lnTo>
                  <a:lnTo>
                    <a:pt x="27" y="43"/>
                  </a:lnTo>
                  <a:lnTo>
                    <a:pt x="29" y="43"/>
                  </a:lnTo>
                  <a:lnTo>
                    <a:pt x="29" y="45"/>
                  </a:lnTo>
                  <a:lnTo>
                    <a:pt x="29" y="45"/>
                  </a:lnTo>
                  <a:lnTo>
                    <a:pt x="29" y="47"/>
                  </a:lnTo>
                  <a:lnTo>
                    <a:pt x="29" y="49"/>
                  </a:lnTo>
                  <a:lnTo>
                    <a:pt x="29" y="49"/>
                  </a:lnTo>
                  <a:lnTo>
                    <a:pt x="31" y="49"/>
                  </a:lnTo>
                  <a:lnTo>
                    <a:pt x="31" y="49"/>
                  </a:lnTo>
                  <a:lnTo>
                    <a:pt x="31" y="50"/>
                  </a:lnTo>
                  <a:lnTo>
                    <a:pt x="29" y="50"/>
                  </a:lnTo>
                  <a:lnTo>
                    <a:pt x="31" y="50"/>
                  </a:lnTo>
                  <a:lnTo>
                    <a:pt x="31" y="52"/>
                  </a:lnTo>
                  <a:lnTo>
                    <a:pt x="31" y="54"/>
                  </a:lnTo>
                  <a:lnTo>
                    <a:pt x="33" y="54"/>
                  </a:lnTo>
                  <a:lnTo>
                    <a:pt x="33" y="54"/>
                  </a:lnTo>
                  <a:lnTo>
                    <a:pt x="33" y="56"/>
                  </a:lnTo>
                  <a:lnTo>
                    <a:pt x="33" y="56"/>
                  </a:lnTo>
                  <a:lnTo>
                    <a:pt x="33" y="56"/>
                  </a:lnTo>
                  <a:lnTo>
                    <a:pt x="33" y="56"/>
                  </a:lnTo>
                  <a:lnTo>
                    <a:pt x="33" y="58"/>
                  </a:lnTo>
                  <a:lnTo>
                    <a:pt x="33" y="58"/>
                  </a:lnTo>
                  <a:lnTo>
                    <a:pt x="33" y="58"/>
                  </a:lnTo>
                  <a:lnTo>
                    <a:pt x="33" y="58"/>
                  </a:lnTo>
                  <a:lnTo>
                    <a:pt x="33" y="59"/>
                  </a:lnTo>
                  <a:lnTo>
                    <a:pt x="35" y="61"/>
                  </a:lnTo>
                  <a:lnTo>
                    <a:pt x="38" y="67"/>
                  </a:lnTo>
                  <a:lnTo>
                    <a:pt x="38" y="67"/>
                  </a:lnTo>
                  <a:lnTo>
                    <a:pt x="40" y="68"/>
                  </a:lnTo>
                  <a:lnTo>
                    <a:pt x="40" y="68"/>
                  </a:lnTo>
                  <a:lnTo>
                    <a:pt x="40" y="68"/>
                  </a:lnTo>
                  <a:lnTo>
                    <a:pt x="40" y="70"/>
                  </a:lnTo>
                  <a:lnTo>
                    <a:pt x="40" y="70"/>
                  </a:lnTo>
                  <a:lnTo>
                    <a:pt x="40" y="70"/>
                  </a:lnTo>
                  <a:lnTo>
                    <a:pt x="40" y="70"/>
                  </a:lnTo>
                  <a:lnTo>
                    <a:pt x="42" y="72"/>
                  </a:lnTo>
                  <a:lnTo>
                    <a:pt x="42" y="72"/>
                  </a:lnTo>
                  <a:lnTo>
                    <a:pt x="42" y="72"/>
                  </a:lnTo>
                  <a:lnTo>
                    <a:pt x="42" y="72"/>
                  </a:lnTo>
                  <a:lnTo>
                    <a:pt x="42" y="74"/>
                  </a:lnTo>
                  <a:lnTo>
                    <a:pt x="42" y="74"/>
                  </a:lnTo>
                  <a:lnTo>
                    <a:pt x="44" y="76"/>
                  </a:lnTo>
                  <a:lnTo>
                    <a:pt x="44" y="76"/>
                  </a:lnTo>
                  <a:lnTo>
                    <a:pt x="44" y="76"/>
                  </a:lnTo>
                  <a:lnTo>
                    <a:pt x="44" y="76"/>
                  </a:lnTo>
                  <a:lnTo>
                    <a:pt x="44" y="76"/>
                  </a:lnTo>
                  <a:lnTo>
                    <a:pt x="45" y="76"/>
                  </a:lnTo>
                  <a:lnTo>
                    <a:pt x="45" y="76"/>
                  </a:lnTo>
                  <a:lnTo>
                    <a:pt x="45" y="76"/>
                  </a:lnTo>
                  <a:lnTo>
                    <a:pt x="47" y="76"/>
                  </a:lnTo>
                  <a:lnTo>
                    <a:pt x="47" y="77"/>
                  </a:lnTo>
                  <a:lnTo>
                    <a:pt x="47" y="77"/>
                  </a:lnTo>
                  <a:lnTo>
                    <a:pt x="47" y="77"/>
                  </a:lnTo>
                  <a:lnTo>
                    <a:pt x="47" y="79"/>
                  </a:lnTo>
                  <a:lnTo>
                    <a:pt x="47" y="79"/>
                  </a:lnTo>
                  <a:lnTo>
                    <a:pt x="47" y="79"/>
                  </a:lnTo>
                  <a:lnTo>
                    <a:pt x="47" y="81"/>
                  </a:lnTo>
                  <a:lnTo>
                    <a:pt x="47" y="83"/>
                  </a:lnTo>
                  <a:lnTo>
                    <a:pt x="49" y="83"/>
                  </a:lnTo>
                  <a:lnTo>
                    <a:pt x="49" y="83"/>
                  </a:lnTo>
                  <a:lnTo>
                    <a:pt x="49" y="85"/>
                  </a:lnTo>
                  <a:lnTo>
                    <a:pt x="51" y="86"/>
                  </a:lnTo>
                  <a:lnTo>
                    <a:pt x="51" y="88"/>
                  </a:lnTo>
                  <a:lnTo>
                    <a:pt x="51" y="88"/>
                  </a:lnTo>
                  <a:lnTo>
                    <a:pt x="53" y="88"/>
                  </a:lnTo>
                  <a:lnTo>
                    <a:pt x="53" y="88"/>
                  </a:lnTo>
                  <a:lnTo>
                    <a:pt x="53" y="90"/>
                  </a:lnTo>
                  <a:lnTo>
                    <a:pt x="54" y="90"/>
                  </a:lnTo>
                  <a:lnTo>
                    <a:pt x="54" y="90"/>
                  </a:lnTo>
                  <a:lnTo>
                    <a:pt x="56" y="90"/>
                  </a:lnTo>
                  <a:lnTo>
                    <a:pt x="56" y="92"/>
                  </a:lnTo>
                  <a:lnTo>
                    <a:pt x="56" y="94"/>
                  </a:lnTo>
                  <a:lnTo>
                    <a:pt x="56" y="94"/>
                  </a:lnTo>
                  <a:lnTo>
                    <a:pt x="58" y="96"/>
                  </a:lnTo>
                  <a:lnTo>
                    <a:pt x="58" y="97"/>
                  </a:lnTo>
                  <a:lnTo>
                    <a:pt x="60" y="97"/>
                  </a:lnTo>
                  <a:lnTo>
                    <a:pt x="60" y="99"/>
                  </a:lnTo>
                  <a:lnTo>
                    <a:pt x="60" y="99"/>
                  </a:lnTo>
                  <a:lnTo>
                    <a:pt x="60" y="99"/>
                  </a:lnTo>
                  <a:lnTo>
                    <a:pt x="58" y="99"/>
                  </a:lnTo>
                  <a:lnTo>
                    <a:pt x="60" y="101"/>
                  </a:lnTo>
                  <a:lnTo>
                    <a:pt x="62" y="101"/>
                  </a:lnTo>
                  <a:lnTo>
                    <a:pt x="62" y="101"/>
                  </a:lnTo>
                  <a:lnTo>
                    <a:pt x="62" y="103"/>
                  </a:lnTo>
                  <a:lnTo>
                    <a:pt x="62" y="103"/>
                  </a:lnTo>
                  <a:lnTo>
                    <a:pt x="62" y="103"/>
                  </a:lnTo>
                  <a:lnTo>
                    <a:pt x="62" y="103"/>
                  </a:lnTo>
                  <a:lnTo>
                    <a:pt x="63" y="105"/>
                  </a:lnTo>
                  <a:lnTo>
                    <a:pt x="65" y="106"/>
                  </a:lnTo>
                  <a:lnTo>
                    <a:pt x="65" y="106"/>
                  </a:lnTo>
                  <a:lnTo>
                    <a:pt x="65" y="106"/>
                  </a:lnTo>
                  <a:lnTo>
                    <a:pt x="67" y="108"/>
                  </a:lnTo>
                  <a:lnTo>
                    <a:pt x="69" y="108"/>
                  </a:lnTo>
                  <a:lnTo>
                    <a:pt x="69" y="108"/>
                  </a:lnTo>
                  <a:lnTo>
                    <a:pt x="71" y="108"/>
                  </a:lnTo>
                  <a:lnTo>
                    <a:pt x="71" y="110"/>
                  </a:lnTo>
                  <a:lnTo>
                    <a:pt x="71" y="110"/>
                  </a:lnTo>
                  <a:lnTo>
                    <a:pt x="72" y="112"/>
                  </a:lnTo>
                  <a:lnTo>
                    <a:pt x="72" y="114"/>
                  </a:lnTo>
                  <a:lnTo>
                    <a:pt x="74" y="115"/>
                  </a:lnTo>
                  <a:lnTo>
                    <a:pt x="74" y="117"/>
                  </a:lnTo>
                  <a:lnTo>
                    <a:pt x="74" y="117"/>
                  </a:lnTo>
                  <a:lnTo>
                    <a:pt x="74" y="117"/>
                  </a:lnTo>
                  <a:lnTo>
                    <a:pt x="74" y="119"/>
                  </a:lnTo>
                  <a:lnTo>
                    <a:pt x="74" y="119"/>
                  </a:lnTo>
                  <a:lnTo>
                    <a:pt x="74" y="121"/>
                  </a:lnTo>
                  <a:lnTo>
                    <a:pt x="74" y="121"/>
                  </a:lnTo>
                  <a:lnTo>
                    <a:pt x="74" y="121"/>
                  </a:lnTo>
                  <a:lnTo>
                    <a:pt x="74" y="123"/>
                  </a:lnTo>
                  <a:lnTo>
                    <a:pt x="74" y="123"/>
                  </a:lnTo>
                  <a:lnTo>
                    <a:pt x="76" y="124"/>
                  </a:lnTo>
                  <a:lnTo>
                    <a:pt x="78" y="128"/>
                  </a:lnTo>
                  <a:lnTo>
                    <a:pt x="78" y="130"/>
                  </a:lnTo>
                  <a:lnTo>
                    <a:pt x="80" y="135"/>
                  </a:lnTo>
                  <a:lnTo>
                    <a:pt x="82" y="137"/>
                  </a:lnTo>
                  <a:lnTo>
                    <a:pt x="82" y="137"/>
                  </a:lnTo>
                  <a:lnTo>
                    <a:pt x="82" y="139"/>
                  </a:lnTo>
                  <a:lnTo>
                    <a:pt x="82" y="139"/>
                  </a:lnTo>
                  <a:lnTo>
                    <a:pt x="82" y="141"/>
                  </a:lnTo>
                  <a:lnTo>
                    <a:pt x="80" y="141"/>
                  </a:lnTo>
                  <a:lnTo>
                    <a:pt x="80" y="142"/>
                  </a:lnTo>
                  <a:lnTo>
                    <a:pt x="80" y="142"/>
                  </a:lnTo>
                  <a:lnTo>
                    <a:pt x="80" y="144"/>
                  </a:lnTo>
                  <a:lnTo>
                    <a:pt x="80" y="144"/>
                  </a:lnTo>
                  <a:lnTo>
                    <a:pt x="80" y="146"/>
                  </a:lnTo>
                  <a:lnTo>
                    <a:pt x="80" y="148"/>
                  </a:lnTo>
                  <a:lnTo>
                    <a:pt x="80" y="148"/>
                  </a:lnTo>
                  <a:lnTo>
                    <a:pt x="82" y="150"/>
                  </a:lnTo>
                  <a:lnTo>
                    <a:pt x="82" y="148"/>
                  </a:lnTo>
                  <a:lnTo>
                    <a:pt x="82" y="150"/>
                  </a:lnTo>
                  <a:lnTo>
                    <a:pt x="82" y="150"/>
                  </a:lnTo>
                  <a:lnTo>
                    <a:pt x="82" y="152"/>
                  </a:lnTo>
                  <a:lnTo>
                    <a:pt x="82" y="152"/>
                  </a:lnTo>
                  <a:lnTo>
                    <a:pt x="82" y="153"/>
                  </a:lnTo>
                  <a:lnTo>
                    <a:pt x="80" y="153"/>
                  </a:lnTo>
                  <a:lnTo>
                    <a:pt x="80" y="153"/>
                  </a:lnTo>
                  <a:lnTo>
                    <a:pt x="80" y="155"/>
                  </a:lnTo>
                  <a:lnTo>
                    <a:pt x="80" y="155"/>
                  </a:lnTo>
                  <a:lnTo>
                    <a:pt x="80" y="155"/>
                  </a:lnTo>
                  <a:lnTo>
                    <a:pt x="80" y="155"/>
                  </a:lnTo>
                  <a:lnTo>
                    <a:pt x="80" y="157"/>
                  </a:lnTo>
                  <a:lnTo>
                    <a:pt x="80" y="157"/>
                  </a:lnTo>
                  <a:lnTo>
                    <a:pt x="78" y="159"/>
                  </a:lnTo>
                  <a:lnTo>
                    <a:pt x="78" y="159"/>
                  </a:lnTo>
                  <a:lnTo>
                    <a:pt x="78" y="161"/>
                  </a:lnTo>
                  <a:lnTo>
                    <a:pt x="78" y="161"/>
                  </a:lnTo>
                  <a:lnTo>
                    <a:pt x="78" y="161"/>
                  </a:lnTo>
                  <a:lnTo>
                    <a:pt x="78" y="162"/>
                  </a:lnTo>
                  <a:lnTo>
                    <a:pt x="78" y="162"/>
                  </a:lnTo>
                  <a:lnTo>
                    <a:pt x="76" y="164"/>
                  </a:lnTo>
                  <a:lnTo>
                    <a:pt x="76" y="164"/>
                  </a:lnTo>
                  <a:lnTo>
                    <a:pt x="76" y="164"/>
                  </a:lnTo>
                  <a:lnTo>
                    <a:pt x="76" y="164"/>
                  </a:lnTo>
                  <a:lnTo>
                    <a:pt x="76" y="166"/>
                  </a:lnTo>
                  <a:lnTo>
                    <a:pt x="76" y="166"/>
                  </a:lnTo>
                  <a:lnTo>
                    <a:pt x="74" y="166"/>
                  </a:lnTo>
                  <a:lnTo>
                    <a:pt x="74" y="166"/>
                  </a:lnTo>
                  <a:lnTo>
                    <a:pt x="74" y="168"/>
                  </a:lnTo>
                  <a:lnTo>
                    <a:pt x="76" y="168"/>
                  </a:lnTo>
                  <a:lnTo>
                    <a:pt x="76" y="170"/>
                  </a:lnTo>
                  <a:lnTo>
                    <a:pt x="76" y="170"/>
                  </a:lnTo>
                  <a:lnTo>
                    <a:pt x="76" y="170"/>
                  </a:lnTo>
                  <a:lnTo>
                    <a:pt x="76" y="171"/>
                  </a:lnTo>
                  <a:lnTo>
                    <a:pt x="76" y="173"/>
                  </a:lnTo>
                  <a:lnTo>
                    <a:pt x="74" y="175"/>
                  </a:lnTo>
                  <a:lnTo>
                    <a:pt x="74" y="177"/>
                  </a:lnTo>
                  <a:lnTo>
                    <a:pt x="74" y="177"/>
                  </a:lnTo>
                  <a:lnTo>
                    <a:pt x="74" y="177"/>
                  </a:lnTo>
                  <a:lnTo>
                    <a:pt x="74" y="179"/>
                  </a:lnTo>
                  <a:lnTo>
                    <a:pt x="74" y="179"/>
                  </a:lnTo>
                  <a:lnTo>
                    <a:pt x="74" y="179"/>
                  </a:lnTo>
                  <a:lnTo>
                    <a:pt x="74" y="179"/>
                  </a:lnTo>
                  <a:lnTo>
                    <a:pt x="72" y="182"/>
                  </a:lnTo>
                  <a:lnTo>
                    <a:pt x="72" y="182"/>
                  </a:lnTo>
                  <a:lnTo>
                    <a:pt x="72" y="182"/>
                  </a:lnTo>
                  <a:lnTo>
                    <a:pt x="74" y="186"/>
                  </a:lnTo>
                  <a:lnTo>
                    <a:pt x="74" y="188"/>
                  </a:lnTo>
                  <a:lnTo>
                    <a:pt x="74" y="188"/>
                  </a:lnTo>
                  <a:lnTo>
                    <a:pt x="74" y="188"/>
                  </a:lnTo>
                  <a:lnTo>
                    <a:pt x="74" y="189"/>
                  </a:lnTo>
                  <a:lnTo>
                    <a:pt x="74" y="189"/>
                  </a:lnTo>
                  <a:lnTo>
                    <a:pt x="74" y="189"/>
                  </a:lnTo>
                  <a:lnTo>
                    <a:pt x="74" y="191"/>
                  </a:lnTo>
                  <a:lnTo>
                    <a:pt x="74" y="191"/>
                  </a:lnTo>
                  <a:lnTo>
                    <a:pt x="76" y="191"/>
                  </a:lnTo>
                  <a:lnTo>
                    <a:pt x="76" y="193"/>
                  </a:lnTo>
                  <a:lnTo>
                    <a:pt x="76" y="193"/>
                  </a:lnTo>
                  <a:lnTo>
                    <a:pt x="74" y="193"/>
                  </a:lnTo>
                  <a:lnTo>
                    <a:pt x="74" y="193"/>
                  </a:lnTo>
                  <a:lnTo>
                    <a:pt x="74" y="195"/>
                  </a:lnTo>
                  <a:lnTo>
                    <a:pt x="76" y="198"/>
                  </a:lnTo>
                  <a:lnTo>
                    <a:pt x="76" y="200"/>
                  </a:lnTo>
                  <a:lnTo>
                    <a:pt x="76" y="200"/>
                  </a:lnTo>
                  <a:lnTo>
                    <a:pt x="78" y="207"/>
                  </a:lnTo>
                  <a:lnTo>
                    <a:pt x="76" y="209"/>
                  </a:lnTo>
                  <a:lnTo>
                    <a:pt x="78" y="209"/>
                  </a:lnTo>
                  <a:lnTo>
                    <a:pt x="76" y="209"/>
                  </a:lnTo>
                  <a:lnTo>
                    <a:pt x="74" y="209"/>
                  </a:lnTo>
                  <a:lnTo>
                    <a:pt x="74" y="209"/>
                  </a:lnTo>
                  <a:lnTo>
                    <a:pt x="74" y="211"/>
                  </a:lnTo>
                  <a:lnTo>
                    <a:pt x="72" y="211"/>
                  </a:lnTo>
                  <a:lnTo>
                    <a:pt x="72" y="213"/>
                  </a:lnTo>
                  <a:lnTo>
                    <a:pt x="74" y="213"/>
                  </a:lnTo>
                  <a:lnTo>
                    <a:pt x="76" y="215"/>
                  </a:lnTo>
                  <a:lnTo>
                    <a:pt x="76" y="217"/>
                  </a:lnTo>
                  <a:lnTo>
                    <a:pt x="76" y="217"/>
                  </a:lnTo>
                  <a:lnTo>
                    <a:pt x="78" y="217"/>
                  </a:lnTo>
                  <a:lnTo>
                    <a:pt x="78" y="217"/>
                  </a:lnTo>
                  <a:lnTo>
                    <a:pt x="78" y="220"/>
                  </a:lnTo>
                  <a:lnTo>
                    <a:pt x="78" y="220"/>
                  </a:lnTo>
                  <a:lnTo>
                    <a:pt x="80" y="222"/>
                  </a:lnTo>
                  <a:lnTo>
                    <a:pt x="80" y="222"/>
                  </a:lnTo>
                  <a:lnTo>
                    <a:pt x="80" y="220"/>
                  </a:lnTo>
                  <a:lnTo>
                    <a:pt x="80" y="220"/>
                  </a:lnTo>
                  <a:lnTo>
                    <a:pt x="80" y="220"/>
                  </a:lnTo>
                  <a:lnTo>
                    <a:pt x="80" y="220"/>
                  </a:lnTo>
                  <a:lnTo>
                    <a:pt x="83" y="217"/>
                  </a:lnTo>
                  <a:lnTo>
                    <a:pt x="83" y="217"/>
                  </a:lnTo>
                  <a:lnTo>
                    <a:pt x="85" y="218"/>
                  </a:lnTo>
                  <a:lnTo>
                    <a:pt x="91" y="218"/>
                  </a:lnTo>
                  <a:lnTo>
                    <a:pt x="92" y="218"/>
                  </a:lnTo>
                  <a:lnTo>
                    <a:pt x="94" y="218"/>
                  </a:lnTo>
                  <a:lnTo>
                    <a:pt x="94" y="218"/>
                  </a:lnTo>
                  <a:lnTo>
                    <a:pt x="94" y="215"/>
                  </a:lnTo>
                  <a:lnTo>
                    <a:pt x="94" y="215"/>
                  </a:lnTo>
                  <a:lnTo>
                    <a:pt x="94" y="215"/>
                  </a:lnTo>
                  <a:lnTo>
                    <a:pt x="94" y="215"/>
                  </a:lnTo>
                  <a:lnTo>
                    <a:pt x="94" y="215"/>
                  </a:lnTo>
                  <a:lnTo>
                    <a:pt x="94" y="215"/>
                  </a:lnTo>
                  <a:lnTo>
                    <a:pt x="96" y="213"/>
                  </a:lnTo>
                  <a:lnTo>
                    <a:pt x="96" y="213"/>
                  </a:lnTo>
                  <a:lnTo>
                    <a:pt x="94" y="211"/>
                  </a:lnTo>
                  <a:lnTo>
                    <a:pt x="94" y="211"/>
                  </a:lnTo>
                  <a:lnTo>
                    <a:pt x="94" y="209"/>
                  </a:lnTo>
                  <a:lnTo>
                    <a:pt x="94" y="209"/>
                  </a:lnTo>
                  <a:lnTo>
                    <a:pt x="92" y="207"/>
                  </a:lnTo>
                  <a:lnTo>
                    <a:pt x="92" y="207"/>
                  </a:lnTo>
                  <a:lnTo>
                    <a:pt x="92" y="207"/>
                  </a:lnTo>
                  <a:lnTo>
                    <a:pt x="94" y="206"/>
                  </a:lnTo>
                  <a:lnTo>
                    <a:pt x="94" y="204"/>
                  </a:lnTo>
                  <a:lnTo>
                    <a:pt x="96" y="204"/>
                  </a:lnTo>
                  <a:lnTo>
                    <a:pt x="98" y="204"/>
                  </a:lnTo>
                  <a:lnTo>
                    <a:pt x="98" y="202"/>
                  </a:lnTo>
                  <a:lnTo>
                    <a:pt x="98" y="202"/>
                  </a:lnTo>
                  <a:lnTo>
                    <a:pt x="98" y="202"/>
                  </a:lnTo>
                  <a:lnTo>
                    <a:pt x="98" y="200"/>
                  </a:lnTo>
                  <a:lnTo>
                    <a:pt x="101" y="200"/>
                  </a:lnTo>
                  <a:lnTo>
                    <a:pt x="103" y="198"/>
                  </a:lnTo>
                  <a:lnTo>
                    <a:pt x="103" y="198"/>
                  </a:lnTo>
                  <a:lnTo>
                    <a:pt x="103" y="198"/>
                  </a:lnTo>
                  <a:lnTo>
                    <a:pt x="103" y="197"/>
                  </a:lnTo>
                  <a:lnTo>
                    <a:pt x="103" y="197"/>
                  </a:lnTo>
                  <a:lnTo>
                    <a:pt x="103" y="197"/>
                  </a:lnTo>
                  <a:lnTo>
                    <a:pt x="105" y="197"/>
                  </a:lnTo>
                  <a:lnTo>
                    <a:pt x="105" y="195"/>
                  </a:lnTo>
                  <a:lnTo>
                    <a:pt x="105" y="195"/>
                  </a:lnTo>
                  <a:lnTo>
                    <a:pt x="107" y="193"/>
                  </a:lnTo>
                  <a:lnTo>
                    <a:pt x="107" y="193"/>
                  </a:lnTo>
                  <a:lnTo>
                    <a:pt x="107" y="191"/>
                  </a:lnTo>
                  <a:lnTo>
                    <a:pt x="105" y="189"/>
                  </a:lnTo>
                  <a:lnTo>
                    <a:pt x="105" y="188"/>
                  </a:lnTo>
                  <a:lnTo>
                    <a:pt x="107" y="186"/>
                  </a:lnTo>
                  <a:lnTo>
                    <a:pt x="107" y="186"/>
                  </a:lnTo>
                  <a:lnTo>
                    <a:pt x="116" y="184"/>
                  </a:lnTo>
                  <a:lnTo>
                    <a:pt x="118" y="182"/>
                  </a:lnTo>
                  <a:lnTo>
                    <a:pt x="118" y="182"/>
                  </a:lnTo>
                  <a:lnTo>
                    <a:pt x="116" y="179"/>
                  </a:lnTo>
                  <a:lnTo>
                    <a:pt x="116" y="177"/>
                  </a:lnTo>
                  <a:lnTo>
                    <a:pt x="116" y="175"/>
                  </a:lnTo>
                  <a:lnTo>
                    <a:pt x="118" y="173"/>
                  </a:lnTo>
                  <a:lnTo>
                    <a:pt x="119" y="171"/>
                  </a:lnTo>
                  <a:lnTo>
                    <a:pt x="119" y="170"/>
                  </a:lnTo>
                  <a:lnTo>
                    <a:pt x="119" y="168"/>
                  </a:lnTo>
                  <a:lnTo>
                    <a:pt x="118" y="168"/>
                  </a:lnTo>
                  <a:lnTo>
                    <a:pt x="116" y="166"/>
                  </a:lnTo>
                  <a:lnTo>
                    <a:pt x="116" y="166"/>
                  </a:lnTo>
                  <a:lnTo>
                    <a:pt x="116" y="164"/>
                  </a:lnTo>
                  <a:lnTo>
                    <a:pt x="116" y="164"/>
                  </a:lnTo>
                  <a:lnTo>
                    <a:pt x="116" y="162"/>
                  </a:lnTo>
                  <a:lnTo>
                    <a:pt x="116" y="161"/>
                  </a:lnTo>
                  <a:lnTo>
                    <a:pt x="116" y="161"/>
                  </a:lnTo>
                  <a:lnTo>
                    <a:pt x="116" y="157"/>
                  </a:lnTo>
                  <a:lnTo>
                    <a:pt x="114" y="153"/>
                  </a:lnTo>
                  <a:lnTo>
                    <a:pt x="116" y="152"/>
                  </a:lnTo>
                  <a:lnTo>
                    <a:pt x="116" y="150"/>
                  </a:lnTo>
                  <a:lnTo>
                    <a:pt x="119" y="148"/>
                  </a:lnTo>
                  <a:lnTo>
                    <a:pt x="121" y="148"/>
                  </a:lnTo>
                  <a:lnTo>
                    <a:pt x="123" y="146"/>
                  </a:lnTo>
                  <a:lnTo>
                    <a:pt x="127" y="144"/>
                  </a:lnTo>
                  <a:lnTo>
                    <a:pt x="128" y="144"/>
                  </a:lnTo>
                  <a:lnTo>
                    <a:pt x="128" y="144"/>
                  </a:lnTo>
                  <a:lnTo>
                    <a:pt x="128" y="146"/>
                  </a:lnTo>
                  <a:lnTo>
                    <a:pt x="128" y="146"/>
                  </a:lnTo>
                  <a:lnTo>
                    <a:pt x="128" y="153"/>
                  </a:lnTo>
                  <a:lnTo>
                    <a:pt x="128" y="153"/>
                  </a:lnTo>
                  <a:lnTo>
                    <a:pt x="128" y="155"/>
                  </a:lnTo>
                  <a:lnTo>
                    <a:pt x="128" y="155"/>
                  </a:lnTo>
                  <a:lnTo>
                    <a:pt x="128" y="155"/>
                  </a:lnTo>
                  <a:lnTo>
                    <a:pt x="128" y="157"/>
                  </a:lnTo>
                  <a:lnTo>
                    <a:pt x="128" y="157"/>
                  </a:lnTo>
                  <a:lnTo>
                    <a:pt x="130" y="157"/>
                  </a:lnTo>
                  <a:lnTo>
                    <a:pt x="132" y="155"/>
                  </a:lnTo>
                  <a:lnTo>
                    <a:pt x="132" y="155"/>
                  </a:lnTo>
                  <a:lnTo>
                    <a:pt x="132" y="155"/>
                  </a:lnTo>
                  <a:lnTo>
                    <a:pt x="134" y="155"/>
                  </a:lnTo>
                  <a:lnTo>
                    <a:pt x="134" y="153"/>
                  </a:lnTo>
                  <a:lnTo>
                    <a:pt x="134" y="153"/>
                  </a:lnTo>
                  <a:lnTo>
                    <a:pt x="134" y="152"/>
                  </a:lnTo>
                  <a:lnTo>
                    <a:pt x="134" y="150"/>
                  </a:lnTo>
                  <a:lnTo>
                    <a:pt x="134" y="150"/>
                  </a:lnTo>
                  <a:lnTo>
                    <a:pt x="136" y="150"/>
                  </a:lnTo>
                  <a:lnTo>
                    <a:pt x="136" y="152"/>
                  </a:lnTo>
                  <a:lnTo>
                    <a:pt x="137" y="153"/>
                  </a:lnTo>
                  <a:lnTo>
                    <a:pt x="137" y="153"/>
                  </a:lnTo>
                  <a:lnTo>
                    <a:pt x="139" y="150"/>
                  </a:lnTo>
                  <a:lnTo>
                    <a:pt x="141" y="148"/>
                  </a:lnTo>
                  <a:lnTo>
                    <a:pt x="141" y="148"/>
                  </a:lnTo>
                  <a:lnTo>
                    <a:pt x="141" y="148"/>
                  </a:lnTo>
                  <a:lnTo>
                    <a:pt x="143" y="148"/>
                  </a:lnTo>
                  <a:lnTo>
                    <a:pt x="143" y="150"/>
                  </a:lnTo>
                  <a:lnTo>
                    <a:pt x="143" y="150"/>
                  </a:lnTo>
                  <a:lnTo>
                    <a:pt x="143" y="150"/>
                  </a:lnTo>
                  <a:lnTo>
                    <a:pt x="143" y="150"/>
                  </a:lnTo>
                  <a:lnTo>
                    <a:pt x="143" y="152"/>
                  </a:lnTo>
                  <a:lnTo>
                    <a:pt x="143" y="152"/>
                  </a:lnTo>
                  <a:lnTo>
                    <a:pt x="143" y="152"/>
                  </a:lnTo>
                  <a:lnTo>
                    <a:pt x="143" y="153"/>
                  </a:lnTo>
                  <a:lnTo>
                    <a:pt x="143" y="153"/>
                  </a:lnTo>
                  <a:lnTo>
                    <a:pt x="145" y="153"/>
                  </a:lnTo>
                  <a:lnTo>
                    <a:pt x="147" y="153"/>
                  </a:lnTo>
                  <a:lnTo>
                    <a:pt x="147" y="153"/>
                  </a:lnTo>
                  <a:lnTo>
                    <a:pt x="148" y="155"/>
                  </a:lnTo>
                  <a:lnTo>
                    <a:pt x="148" y="157"/>
                  </a:lnTo>
                  <a:lnTo>
                    <a:pt x="148" y="157"/>
                  </a:lnTo>
                  <a:lnTo>
                    <a:pt x="150" y="157"/>
                  </a:lnTo>
                  <a:lnTo>
                    <a:pt x="150" y="157"/>
                  </a:lnTo>
                  <a:lnTo>
                    <a:pt x="152" y="157"/>
                  </a:lnTo>
                  <a:lnTo>
                    <a:pt x="152" y="155"/>
                  </a:lnTo>
                  <a:lnTo>
                    <a:pt x="152" y="153"/>
                  </a:lnTo>
                  <a:lnTo>
                    <a:pt x="152" y="153"/>
                  </a:lnTo>
                  <a:lnTo>
                    <a:pt x="154" y="153"/>
                  </a:lnTo>
                  <a:lnTo>
                    <a:pt x="154" y="152"/>
                  </a:lnTo>
                  <a:lnTo>
                    <a:pt x="156" y="152"/>
                  </a:lnTo>
                  <a:lnTo>
                    <a:pt x="156" y="150"/>
                  </a:lnTo>
                  <a:lnTo>
                    <a:pt x="156" y="150"/>
                  </a:lnTo>
                  <a:lnTo>
                    <a:pt x="157" y="153"/>
                  </a:lnTo>
                  <a:lnTo>
                    <a:pt x="159" y="155"/>
                  </a:lnTo>
                  <a:lnTo>
                    <a:pt x="159" y="155"/>
                  </a:lnTo>
                  <a:lnTo>
                    <a:pt x="159" y="155"/>
                  </a:lnTo>
                  <a:lnTo>
                    <a:pt x="159" y="157"/>
                  </a:lnTo>
                  <a:lnTo>
                    <a:pt x="159" y="157"/>
                  </a:lnTo>
                  <a:lnTo>
                    <a:pt x="161" y="159"/>
                  </a:lnTo>
                  <a:lnTo>
                    <a:pt x="161" y="159"/>
                  </a:lnTo>
                  <a:lnTo>
                    <a:pt x="163" y="157"/>
                  </a:lnTo>
                  <a:lnTo>
                    <a:pt x="165" y="157"/>
                  </a:lnTo>
                  <a:lnTo>
                    <a:pt x="165" y="157"/>
                  </a:lnTo>
                  <a:lnTo>
                    <a:pt x="170" y="157"/>
                  </a:lnTo>
                  <a:lnTo>
                    <a:pt x="174" y="157"/>
                  </a:lnTo>
                  <a:lnTo>
                    <a:pt x="174" y="155"/>
                  </a:lnTo>
                  <a:lnTo>
                    <a:pt x="175" y="153"/>
                  </a:lnTo>
                  <a:lnTo>
                    <a:pt x="175" y="15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40" name="Freeform 339"/>
            <p:cNvSpPr>
              <a:spLocks noEditPoints="1"/>
            </p:cNvSpPr>
            <p:nvPr/>
          </p:nvSpPr>
          <p:spPr bwMode="auto">
            <a:xfrm>
              <a:off x="7996238" y="5526088"/>
              <a:ext cx="31750" cy="25400"/>
            </a:xfrm>
            <a:custGeom>
              <a:avLst/>
              <a:gdLst>
                <a:gd name="T0" fmla="*/ 20 w 20"/>
                <a:gd name="T1" fmla="*/ 12 h 16"/>
                <a:gd name="T2" fmla="*/ 18 w 20"/>
                <a:gd name="T3" fmla="*/ 10 h 16"/>
                <a:gd name="T4" fmla="*/ 16 w 20"/>
                <a:gd name="T5" fmla="*/ 10 h 16"/>
                <a:gd name="T6" fmla="*/ 16 w 20"/>
                <a:gd name="T7" fmla="*/ 10 h 16"/>
                <a:gd name="T8" fmla="*/ 16 w 20"/>
                <a:gd name="T9" fmla="*/ 10 h 16"/>
                <a:gd name="T10" fmla="*/ 16 w 20"/>
                <a:gd name="T11" fmla="*/ 9 h 16"/>
                <a:gd name="T12" fmla="*/ 16 w 20"/>
                <a:gd name="T13" fmla="*/ 9 h 16"/>
                <a:gd name="T14" fmla="*/ 15 w 20"/>
                <a:gd name="T15" fmla="*/ 9 h 16"/>
                <a:gd name="T16" fmla="*/ 13 w 20"/>
                <a:gd name="T17" fmla="*/ 7 h 16"/>
                <a:gd name="T18" fmla="*/ 13 w 20"/>
                <a:gd name="T19" fmla="*/ 7 h 16"/>
                <a:gd name="T20" fmla="*/ 9 w 20"/>
                <a:gd name="T21" fmla="*/ 5 h 16"/>
                <a:gd name="T22" fmla="*/ 9 w 20"/>
                <a:gd name="T23" fmla="*/ 5 h 16"/>
                <a:gd name="T24" fmla="*/ 9 w 20"/>
                <a:gd name="T25" fmla="*/ 5 h 16"/>
                <a:gd name="T26" fmla="*/ 9 w 20"/>
                <a:gd name="T27" fmla="*/ 5 h 16"/>
                <a:gd name="T28" fmla="*/ 9 w 20"/>
                <a:gd name="T29" fmla="*/ 5 h 16"/>
                <a:gd name="T30" fmla="*/ 9 w 20"/>
                <a:gd name="T31" fmla="*/ 5 h 16"/>
                <a:gd name="T32" fmla="*/ 9 w 20"/>
                <a:gd name="T33" fmla="*/ 5 h 16"/>
                <a:gd name="T34" fmla="*/ 7 w 20"/>
                <a:gd name="T35" fmla="*/ 5 h 16"/>
                <a:gd name="T36" fmla="*/ 7 w 20"/>
                <a:gd name="T37" fmla="*/ 5 h 16"/>
                <a:gd name="T38" fmla="*/ 7 w 20"/>
                <a:gd name="T39" fmla="*/ 7 h 16"/>
                <a:gd name="T40" fmla="*/ 7 w 20"/>
                <a:gd name="T41" fmla="*/ 7 h 16"/>
                <a:gd name="T42" fmla="*/ 7 w 20"/>
                <a:gd name="T43" fmla="*/ 10 h 16"/>
                <a:gd name="T44" fmla="*/ 7 w 20"/>
                <a:gd name="T45" fmla="*/ 12 h 16"/>
                <a:gd name="T46" fmla="*/ 9 w 20"/>
                <a:gd name="T47" fmla="*/ 12 h 16"/>
                <a:gd name="T48" fmla="*/ 9 w 20"/>
                <a:gd name="T49" fmla="*/ 12 h 16"/>
                <a:gd name="T50" fmla="*/ 9 w 20"/>
                <a:gd name="T51" fmla="*/ 12 h 16"/>
                <a:gd name="T52" fmla="*/ 11 w 20"/>
                <a:gd name="T53" fmla="*/ 14 h 16"/>
                <a:gd name="T54" fmla="*/ 13 w 20"/>
                <a:gd name="T55" fmla="*/ 16 h 16"/>
                <a:gd name="T56" fmla="*/ 15 w 20"/>
                <a:gd name="T57" fmla="*/ 16 h 16"/>
                <a:gd name="T58" fmla="*/ 16 w 20"/>
                <a:gd name="T59" fmla="*/ 16 h 16"/>
                <a:gd name="T60" fmla="*/ 16 w 20"/>
                <a:gd name="T61" fmla="*/ 16 h 16"/>
                <a:gd name="T62" fmla="*/ 18 w 20"/>
                <a:gd name="T63" fmla="*/ 16 h 16"/>
                <a:gd name="T64" fmla="*/ 18 w 20"/>
                <a:gd name="T65" fmla="*/ 16 h 16"/>
                <a:gd name="T66" fmla="*/ 18 w 20"/>
                <a:gd name="T67" fmla="*/ 16 h 16"/>
                <a:gd name="T68" fmla="*/ 18 w 20"/>
                <a:gd name="T69" fmla="*/ 14 h 16"/>
                <a:gd name="T70" fmla="*/ 20 w 20"/>
                <a:gd name="T71" fmla="*/ 14 h 16"/>
                <a:gd name="T72" fmla="*/ 20 w 20"/>
                <a:gd name="T73" fmla="*/ 14 h 16"/>
                <a:gd name="T74" fmla="*/ 20 w 20"/>
                <a:gd name="T75" fmla="*/ 12 h 16"/>
                <a:gd name="T76" fmla="*/ 7 w 20"/>
                <a:gd name="T77" fmla="*/ 1 h 16"/>
                <a:gd name="T78" fmla="*/ 7 w 20"/>
                <a:gd name="T79" fmla="*/ 1 h 16"/>
                <a:gd name="T80" fmla="*/ 6 w 20"/>
                <a:gd name="T81" fmla="*/ 0 h 16"/>
                <a:gd name="T82" fmla="*/ 4 w 20"/>
                <a:gd name="T83" fmla="*/ 0 h 16"/>
                <a:gd name="T84" fmla="*/ 0 w 20"/>
                <a:gd name="T85" fmla="*/ 0 h 16"/>
                <a:gd name="T86" fmla="*/ 0 w 20"/>
                <a:gd name="T87" fmla="*/ 0 h 16"/>
                <a:gd name="T88" fmla="*/ 0 w 20"/>
                <a:gd name="T89" fmla="*/ 1 h 16"/>
                <a:gd name="T90" fmla="*/ 0 w 20"/>
                <a:gd name="T91" fmla="*/ 1 h 16"/>
                <a:gd name="T92" fmla="*/ 0 w 20"/>
                <a:gd name="T93" fmla="*/ 1 h 16"/>
                <a:gd name="T94" fmla="*/ 2 w 20"/>
                <a:gd name="T95" fmla="*/ 3 h 16"/>
                <a:gd name="T96" fmla="*/ 2 w 20"/>
                <a:gd name="T97" fmla="*/ 3 h 16"/>
                <a:gd name="T98" fmla="*/ 4 w 20"/>
                <a:gd name="T99" fmla="*/ 3 h 16"/>
                <a:gd name="T100" fmla="*/ 4 w 20"/>
                <a:gd name="T101" fmla="*/ 3 h 16"/>
                <a:gd name="T102" fmla="*/ 6 w 20"/>
                <a:gd name="T103" fmla="*/ 3 h 16"/>
                <a:gd name="T104" fmla="*/ 6 w 20"/>
                <a:gd name="T105" fmla="*/ 3 h 16"/>
                <a:gd name="T106" fmla="*/ 7 w 20"/>
                <a:gd name="T107" fmla="*/ 3 h 16"/>
                <a:gd name="T108" fmla="*/ 7 w 20"/>
                <a:gd name="T109"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 h="16">
                  <a:moveTo>
                    <a:pt x="20" y="12"/>
                  </a:moveTo>
                  <a:lnTo>
                    <a:pt x="18" y="10"/>
                  </a:lnTo>
                  <a:lnTo>
                    <a:pt x="16" y="10"/>
                  </a:lnTo>
                  <a:lnTo>
                    <a:pt x="16" y="10"/>
                  </a:lnTo>
                  <a:lnTo>
                    <a:pt x="16" y="10"/>
                  </a:lnTo>
                  <a:lnTo>
                    <a:pt x="16" y="9"/>
                  </a:lnTo>
                  <a:lnTo>
                    <a:pt x="16" y="9"/>
                  </a:lnTo>
                  <a:lnTo>
                    <a:pt x="15" y="9"/>
                  </a:lnTo>
                  <a:lnTo>
                    <a:pt x="13" y="7"/>
                  </a:lnTo>
                  <a:lnTo>
                    <a:pt x="13" y="7"/>
                  </a:lnTo>
                  <a:lnTo>
                    <a:pt x="9" y="5"/>
                  </a:lnTo>
                  <a:lnTo>
                    <a:pt x="9" y="5"/>
                  </a:lnTo>
                  <a:lnTo>
                    <a:pt x="9" y="5"/>
                  </a:lnTo>
                  <a:lnTo>
                    <a:pt x="9" y="5"/>
                  </a:lnTo>
                  <a:lnTo>
                    <a:pt x="9" y="5"/>
                  </a:lnTo>
                  <a:lnTo>
                    <a:pt x="9" y="5"/>
                  </a:lnTo>
                  <a:lnTo>
                    <a:pt x="9" y="5"/>
                  </a:lnTo>
                  <a:lnTo>
                    <a:pt x="7" y="5"/>
                  </a:lnTo>
                  <a:lnTo>
                    <a:pt x="7" y="5"/>
                  </a:lnTo>
                  <a:lnTo>
                    <a:pt x="7" y="7"/>
                  </a:lnTo>
                  <a:lnTo>
                    <a:pt x="7" y="7"/>
                  </a:lnTo>
                  <a:lnTo>
                    <a:pt x="7" y="10"/>
                  </a:lnTo>
                  <a:lnTo>
                    <a:pt x="7" y="12"/>
                  </a:lnTo>
                  <a:lnTo>
                    <a:pt x="9" y="12"/>
                  </a:lnTo>
                  <a:lnTo>
                    <a:pt x="9" y="12"/>
                  </a:lnTo>
                  <a:lnTo>
                    <a:pt x="9" y="12"/>
                  </a:lnTo>
                  <a:lnTo>
                    <a:pt x="11" y="14"/>
                  </a:lnTo>
                  <a:lnTo>
                    <a:pt x="13" y="16"/>
                  </a:lnTo>
                  <a:lnTo>
                    <a:pt x="15" y="16"/>
                  </a:lnTo>
                  <a:lnTo>
                    <a:pt x="16" y="16"/>
                  </a:lnTo>
                  <a:lnTo>
                    <a:pt x="16" y="16"/>
                  </a:lnTo>
                  <a:lnTo>
                    <a:pt x="18" y="16"/>
                  </a:lnTo>
                  <a:lnTo>
                    <a:pt x="18" y="16"/>
                  </a:lnTo>
                  <a:lnTo>
                    <a:pt x="18" y="16"/>
                  </a:lnTo>
                  <a:lnTo>
                    <a:pt x="18" y="14"/>
                  </a:lnTo>
                  <a:lnTo>
                    <a:pt x="20" y="14"/>
                  </a:lnTo>
                  <a:lnTo>
                    <a:pt x="20" y="14"/>
                  </a:lnTo>
                  <a:lnTo>
                    <a:pt x="20" y="12"/>
                  </a:lnTo>
                  <a:close/>
                  <a:moveTo>
                    <a:pt x="7" y="1"/>
                  </a:moveTo>
                  <a:lnTo>
                    <a:pt x="7" y="1"/>
                  </a:lnTo>
                  <a:lnTo>
                    <a:pt x="6" y="0"/>
                  </a:lnTo>
                  <a:lnTo>
                    <a:pt x="4" y="0"/>
                  </a:lnTo>
                  <a:lnTo>
                    <a:pt x="0" y="0"/>
                  </a:lnTo>
                  <a:lnTo>
                    <a:pt x="0" y="0"/>
                  </a:lnTo>
                  <a:lnTo>
                    <a:pt x="0" y="1"/>
                  </a:lnTo>
                  <a:lnTo>
                    <a:pt x="0" y="1"/>
                  </a:lnTo>
                  <a:lnTo>
                    <a:pt x="0" y="1"/>
                  </a:lnTo>
                  <a:lnTo>
                    <a:pt x="2" y="3"/>
                  </a:lnTo>
                  <a:lnTo>
                    <a:pt x="2" y="3"/>
                  </a:lnTo>
                  <a:lnTo>
                    <a:pt x="4" y="3"/>
                  </a:lnTo>
                  <a:lnTo>
                    <a:pt x="4" y="3"/>
                  </a:lnTo>
                  <a:lnTo>
                    <a:pt x="6" y="3"/>
                  </a:lnTo>
                  <a:lnTo>
                    <a:pt x="6" y="3"/>
                  </a:lnTo>
                  <a:lnTo>
                    <a:pt x="7" y="3"/>
                  </a:lnTo>
                  <a:lnTo>
                    <a:pt x="7" y="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41" name="Freeform 340"/>
            <p:cNvSpPr>
              <a:spLocks/>
            </p:cNvSpPr>
            <p:nvPr/>
          </p:nvSpPr>
          <p:spPr bwMode="auto">
            <a:xfrm>
              <a:off x="8494713" y="4879976"/>
              <a:ext cx="204788" cy="163513"/>
            </a:xfrm>
            <a:custGeom>
              <a:avLst/>
              <a:gdLst>
                <a:gd name="T0" fmla="*/ 125 w 129"/>
                <a:gd name="T1" fmla="*/ 40 h 103"/>
                <a:gd name="T2" fmla="*/ 121 w 129"/>
                <a:gd name="T3" fmla="*/ 34 h 103"/>
                <a:gd name="T4" fmla="*/ 121 w 129"/>
                <a:gd name="T5" fmla="*/ 29 h 103"/>
                <a:gd name="T6" fmla="*/ 120 w 129"/>
                <a:gd name="T7" fmla="*/ 25 h 103"/>
                <a:gd name="T8" fmla="*/ 118 w 129"/>
                <a:gd name="T9" fmla="*/ 24 h 103"/>
                <a:gd name="T10" fmla="*/ 114 w 129"/>
                <a:gd name="T11" fmla="*/ 24 h 103"/>
                <a:gd name="T12" fmla="*/ 109 w 129"/>
                <a:gd name="T13" fmla="*/ 20 h 103"/>
                <a:gd name="T14" fmla="*/ 102 w 129"/>
                <a:gd name="T15" fmla="*/ 13 h 103"/>
                <a:gd name="T16" fmla="*/ 91 w 129"/>
                <a:gd name="T17" fmla="*/ 2 h 103"/>
                <a:gd name="T18" fmla="*/ 82 w 129"/>
                <a:gd name="T19" fmla="*/ 6 h 103"/>
                <a:gd name="T20" fmla="*/ 74 w 129"/>
                <a:gd name="T21" fmla="*/ 4 h 103"/>
                <a:gd name="T22" fmla="*/ 64 w 129"/>
                <a:gd name="T23" fmla="*/ 7 h 103"/>
                <a:gd name="T24" fmla="*/ 58 w 129"/>
                <a:gd name="T25" fmla="*/ 9 h 103"/>
                <a:gd name="T26" fmla="*/ 51 w 129"/>
                <a:gd name="T27" fmla="*/ 9 h 103"/>
                <a:gd name="T28" fmla="*/ 49 w 129"/>
                <a:gd name="T29" fmla="*/ 9 h 103"/>
                <a:gd name="T30" fmla="*/ 46 w 129"/>
                <a:gd name="T31" fmla="*/ 11 h 103"/>
                <a:gd name="T32" fmla="*/ 42 w 129"/>
                <a:gd name="T33" fmla="*/ 16 h 103"/>
                <a:gd name="T34" fmla="*/ 40 w 129"/>
                <a:gd name="T35" fmla="*/ 20 h 103"/>
                <a:gd name="T36" fmla="*/ 37 w 129"/>
                <a:gd name="T37" fmla="*/ 15 h 103"/>
                <a:gd name="T38" fmla="*/ 29 w 129"/>
                <a:gd name="T39" fmla="*/ 15 h 103"/>
                <a:gd name="T40" fmla="*/ 17 w 129"/>
                <a:gd name="T41" fmla="*/ 20 h 103"/>
                <a:gd name="T42" fmla="*/ 15 w 129"/>
                <a:gd name="T43" fmla="*/ 31 h 103"/>
                <a:gd name="T44" fmla="*/ 13 w 129"/>
                <a:gd name="T45" fmla="*/ 36 h 103"/>
                <a:gd name="T46" fmla="*/ 9 w 129"/>
                <a:gd name="T47" fmla="*/ 36 h 103"/>
                <a:gd name="T48" fmla="*/ 4 w 129"/>
                <a:gd name="T49" fmla="*/ 36 h 103"/>
                <a:gd name="T50" fmla="*/ 4 w 129"/>
                <a:gd name="T51" fmla="*/ 42 h 103"/>
                <a:gd name="T52" fmla="*/ 4 w 129"/>
                <a:gd name="T53" fmla="*/ 52 h 103"/>
                <a:gd name="T54" fmla="*/ 2 w 129"/>
                <a:gd name="T55" fmla="*/ 56 h 103"/>
                <a:gd name="T56" fmla="*/ 0 w 129"/>
                <a:gd name="T57" fmla="*/ 60 h 103"/>
                <a:gd name="T58" fmla="*/ 2 w 129"/>
                <a:gd name="T59" fmla="*/ 63 h 103"/>
                <a:gd name="T60" fmla="*/ 4 w 129"/>
                <a:gd name="T61" fmla="*/ 67 h 103"/>
                <a:gd name="T62" fmla="*/ 2 w 129"/>
                <a:gd name="T63" fmla="*/ 71 h 103"/>
                <a:gd name="T64" fmla="*/ 6 w 129"/>
                <a:gd name="T65" fmla="*/ 83 h 103"/>
                <a:gd name="T66" fmla="*/ 8 w 129"/>
                <a:gd name="T67" fmla="*/ 87 h 103"/>
                <a:gd name="T68" fmla="*/ 11 w 129"/>
                <a:gd name="T69" fmla="*/ 92 h 103"/>
                <a:gd name="T70" fmla="*/ 17 w 129"/>
                <a:gd name="T71" fmla="*/ 99 h 103"/>
                <a:gd name="T72" fmla="*/ 26 w 129"/>
                <a:gd name="T73" fmla="*/ 99 h 103"/>
                <a:gd name="T74" fmla="*/ 40 w 129"/>
                <a:gd name="T75" fmla="*/ 101 h 103"/>
                <a:gd name="T76" fmla="*/ 47 w 129"/>
                <a:gd name="T77" fmla="*/ 98 h 103"/>
                <a:gd name="T78" fmla="*/ 56 w 129"/>
                <a:gd name="T79" fmla="*/ 101 h 103"/>
                <a:gd name="T80" fmla="*/ 60 w 129"/>
                <a:gd name="T81" fmla="*/ 99 h 103"/>
                <a:gd name="T82" fmla="*/ 65 w 129"/>
                <a:gd name="T83" fmla="*/ 98 h 103"/>
                <a:gd name="T84" fmla="*/ 69 w 129"/>
                <a:gd name="T85" fmla="*/ 92 h 103"/>
                <a:gd name="T86" fmla="*/ 73 w 129"/>
                <a:gd name="T87" fmla="*/ 89 h 103"/>
                <a:gd name="T88" fmla="*/ 74 w 129"/>
                <a:gd name="T89" fmla="*/ 85 h 103"/>
                <a:gd name="T90" fmla="*/ 80 w 129"/>
                <a:gd name="T91" fmla="*/ 83 h 103"/>
                <a:gd name="T92" fmla="*/ 84 w 129"/>
                <a:gd name="T93" fmla="*/ 85 h 103"/>
                <a:gd name="T94" fmla="*/ 89 w 129"/>
                <a:gd name="T95" fmla="*/ 81 h 103"/>
                <a:gd name="T96" fmla="*/ 93 w 129"/>
                <a:gd name="T97" fmla="*/ 83 h 103"/>
                <a:gd name="T98" fmla="*/ 96 w 129"/>
                <a:gd name="T99" fmla="*/ 83 h 103"/>
                <a:gd name="T100" fmla="*/ 103 w 129"/>
                <a:gd name="T101" fmla="*/ 85 h 103"/>
                <a:gd name="T102" fmla="*/ 109 w 129"/>
                <a:gd name="T103" fmla="*/ 83 h 103"/>
                <a:gd name="T104" fmla="*/ 111 w 129"/>
                <a:gd name="T105" fmla="*/ 81 h 103"/>
                <a:gd name="T106" fmla="*/ 112 w 129"/>
                <a:gd name="T107" fmla="*/ 83 h 103"/>
                <a:gd name="T108" fmla="*/ 116 w 129"/>
                <a:gd name="T109" fmla="*/ 72 h 103"/>
                <a:gd name="T110" fmla="*/ 125 w 129"/>
                <a:gd name="T111" fmla="*/ 69 h 103"/>
                <a:gd name="T112" fmla="*/ 125 w 129"/>
                <a:gd name="T113" fmla="*/ 63 h 103"/>
                <a:gd name="T114" fmla="*/ 125 w 129"/>
                <a:gd name="T115" fmla="*/ 56 h 103"/>
                <a:gd name="T116" fmla="*/ 125 w 129"/>
                <a:gd name="T117" fmla="*/ 52 h 103"/>
                <a:gd name="T118" fmla="*/ 127 w 129"/>
                <a:gd name="T119" fmla="*/ 4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3">
                  <a:moveTo>
                    <a:pt x="129" y="43"/>
                  </a:moveTo>
                  <a:lnTo>
                    <a:pt x="127" y="42"/>
                  </a:lnTo>
                  <a:lnTo>
                    <a:pt x="127" y="42"/>
                  </a:lnTo>
                  <a:lnTo>
                    <a:pt x="125" y="42"/>
                  </a:lnTo>
                  <a:lnTo>
                    <a:pt x="125" y="42"/>
                  </a:lnTo>
                  <a:lnTo>
                    <a:pt x="125" y="40"/>
                  </a:lnTo>
                  <a:lnTo>
                    <a:pt x="123" y="38"/>
                  </a:lnTo>
                  <a:lnTo>
                    <a:pt x="123" y="36"/>
                  </a:lnTo>
                  <a:lnTo>
                    <a:pt x="123" y="34"/>
                  </a:lnTo>
                  <a:lnTo>
                    <a:pt x="123" y="34"/>
                  </a:lnTo>
                  <a:lnTo>
                    <a:pt x="121" y="34"/>
                  </a:lnTo>
                  <a:lnTo>
                    <a:pt x="121" y="34"/>
                  </a:lnTo>
                  <a:lnTo>
                    <a:pt x="121" y="34"/>
                  </a:lnTo>
                  <a:lnTo>
                    <a:pt x="121" y="34"/>
                  </a:lnTo>
                  <a:lnTo>
                    <a:pt x="121" y="33"/>
                  </a:lnTo>
                  <a:lnTo>
                    <a:pt x="121" y="33"/>
                  </a:lnTo>
                  <a:lnTo>
                    <a:pt x="121" y="31"/>
                  </a:lnTo>
                  <a:lnTo>
                    <a:pt x="121" y="29"/>
                  </a:lnTo>
                  <a:lnTo>
                    <a:pt x="120" y="27"/>
                  </a:lnTo>
                  <a:lnTo>
                    <a:pt x="120" y="27"/>
                  </a:lnTo>
                  <a:lnTo>
                    <a:pt x="120" y="25"/>
                  </a:lnTo>
                  <a:lnTo>
                    <a:pt x="120" y="25"/>
                  </a:lnTo>
                  <a:lnTo>
                    <a:pt x="120" y="25"/>
                  </a:lnTo>
                  <a:lnTo>
                    <a:pt x="120" y="25"/>
                  </a:lnTo>
                  <a:lnTo>
                    <a:pt x="120" y="25"/>
                  </a:lnTo>
                  <a:lnTo>
                    <a:pt x="120" y="24"/>
                  </a:lnTo>
                  <a:lnTo>
                    <a:pt x="120" y="24"/>
                  </a:lnTo>
                  <a:lnTo>
                    <a:pt x="118" y="24"/>
                  </a:lnTo>
                  <a:lnTo>
                    <a:pt x="118" y="24"/>
                  </a:lnTo>
                  <a:lnTo>
                    <a:pt x="118" y="24"/>
                  </a:lnTo>
                  <a:lnTo>
                    <a:pt x="118" y="24"/>
                  </a:lnTo>
                  <a:lnTo>
                    <a:pt x="118" y="24"/>
                  </a:lnTo>
                  <a:lnTo>
                    <a:pt x="116" y="24"/>
                  </a:lnTo>
                  <a:lnTo>
                    <a:pt x="116" y="24"/>
                  </a:lnTo>
                  <a:lnTo>
                    <a:pt x="116" y="24"/>
                  </a:lnTo>
                  <a:lnTo>
                    <a:pt x="114" y="24"/>
                  </a:lnTo>
                  <a:lnTo>
                    <a:pt x="114" y="24"/>
                  </a:lnTo>
                  <a:lnTo>
                    <a:pt x="112" y="22"/>
                  </a:lnTo>
                  <a:lnTo>
                    <a:pt x="112" y="22"/>
                  </a:lnTo>
                  <a:lnTo>
                    <a:pt x="112" y="22"/>
                  </a:lnTo>
                  <a:lnTo>
                    <a:pt x="111" y="22"/>
                  </a:lnTo>
                  <a:lnTo>
                    <a:pt x="109" y="20"/>
                  </a:lnTo>
                  <a:lnTo>
                    <a:pt x="109" y="20"/>
                  </a:lnTo>
                  <a:lnTo>
                    <a:pt x="103" y="16"/>
                  </a:lnTo>
                  <a:lnTo>
                    <a:pt x="103" y="16"/>
                  </a:lnTo>
                  <a:lnTo>
                    <a:pt x="103" y="16"/>
                  </a:lnTo>
                  <a:lnTo>
                    <a:pt x="102" y="15"/>
                  </a:lnTo>
                  <a:lnTo>
                    <a:pt x="102" y="13"/>
                  </a:lnTo>
                  <a:lnTo>
                    <a:pt x="100" y="11"/>
                  </a:lnTo>
                  <a:lnTo>
                    <a:pt x="94" y="6"/>
                  </a:lnTo>
                  <a:lnTo>
                    <a:pt x="94" y="4"/>
                  </a:lnTo>
                  <a:lnTo>
                    <a:pt x="93" y="4"/>
                  </a:lnTo>
                  <a:lnTo>
                    <a:pt x="93" y="4"/>
                  </a:lnTo>
                  <a:lnTo>
                    <a:pt x="91" y="2"/>
                  </a:lnTo>
                  <a:lnTo>
                    <a:pt x="91" y="2"/>
                  </a:lnTo>
                  <a:lnTo>
                    <a:pt x="91" y="2"/>
                  </a:lnTo>
                  <a:lnTo>
                    <a:pt x="91" y="0"/>
                  </a:lnTo>
                  <a:lnTo>
                    <a:pt x="91" y="0"/>
                  </a:lnTo>
                  <a:lnTo>
                    <a:pt x="89" y="2"/>
                  </a:lnTo>
                  <a:lnTo>
                    <a:pt x="82" y="6"/>
                  </a:lnTo>
                  <a:lnTo>
                    <a:pt x="80" y="6"/>
                  </a:lnTo>
                  <a:lnTo>
                    <a:pt x="80" y="6"/>
                  </a:lnTo>
                  <a:lnTo>
                    <a:pt x="78" y="6"/>
                  </a:lnTo>
                  <a:lnTo>
                    <a:pt x="78" y="6"/>
                  </a:lnTo>
                  <a:lnTo>
                    <a:pt x="74" y="4"/>
                  </a:lnTo>
                  <a:lnTo>
                    <a:pt x="74" y="4"/>
                  </a:lnTo>
                  <a:lnTo>
                    <a:pt x="73" y="4"/>
                  </a:lnTo>
                  <a:lnTo>
                    <a:pt x="71" y="6"/>
                  </a:lnTo>
                  <a:lnTo>
                    <a:pt x="71" y="6"/>
                  </a:lnTo>
                  <a:lnTo>
                    <a:pt x="69" y="6"/>
                  </a:lnTo>
                  <a:lnTo>
                    <a:pt x="69" y="6"/>
                  </a:lnTo>
                  <a:lnTo>
                    <a:pt x="64" y="7"/>
                  </a:lnTo>
                  <a:lnTo>
                    <a:pt x="64" y="9"/>
                  </a:lnTo>
                  <a:lnTo>
                    <a:pt x="62" y="9"/>
                  </a:lnTo>
                  <a:lnTo>
                    <a:pt x="62" y="9"/>
                  </a:lnTo>
                  <a:lnTo>
                    <a:pt x="62" y="9"/>
                  </a:lnTo>
                  <a:lnTo>
                    <a:pt x="60" y="9"/>
                  </a:lnTo>
                  <a:lnTo>
                    <a:pt x="58" y="9"/>
                  </a:lnTo>
                  <a:lnTo>
                    <a:pt x="56" y="9"/>
                  </a:lnTo>
                  <a:lnTo>
                    <a:pt x="56" y="9"/>
                  </a:lnTo>
                  <a:lnTo>
                    <a:pt x="56" y="9"/>
                  </a:lnTo>
                  <a:lnTo>
                    <a:pt x="53" y="9"/>
                  </a:lnTo>
                  <a:lnTo>
                    <a:pt x="53" y="9"/>
                  </a:lnTo>
                  <a:lnTo>
                    <a:pt x="51" y="9"/>
                  </a:lnTo>
                  <a:lnTo>
                    <a:pt x="51" y="9"/>
                  </a:lnTo>
                  <a:lnTo>
                    <a:pt x="51" y="9"/>
                  </a:lnTo>
                  <a:lnTo>
                    <a:pt x="51" y="9"/>
                  </a:lnTo>
                  <a:lnTo>
                    <a:pt x="49" y="9"/>
                  </a:lnTo>
                  <a:lnTo>
                    <a:pt x="49" y="9"/>
                  </a:lnTo>
                  <a:lnTo>
                    <a:pt x="49" y="9"/>
                  </a:lnTo>
                  <a:lnTo>
                    <a:pt x="49" y="11"/>
                  </a:lnTo>
                  <a:lnTo>
                    <a:pt x="49" y="11"/>
                  </a:lnTo>
                  <a:lnTo>
                    <a:pt x="49" y="11"/>
                  </a:lnTo>
                  <a:lnTo>
                    <a:pt x="49" y="11"/>
                  </a:lnTo>
                  <a:lnTo>
                    <a:pt x="47" y="11"/>
                  </a:lnTo>
                  <a:lnTo>
                    <a:pt x="46" y="11"/>
                  </a:lnTo>
                  <a:lnTo>
                    <a:pt x="46" y="11"/>
                  </a:lnTo>
                  <a:lnTo>
                    <a:pt x="46" y="11"/>
                  </a:lnTo>
                  <a:lnTo>
                    <a:pt x="42" y="16"/>
                  </a:lnTo>
                  <a:lnTo>
                    <a:pt x="42" y="16"/>
                  </a:lnTo>
                  <a:lnTo>
                    <a:pt x="42" y="16"/>
                  </a:lnTo>
                  <a:lnTo>
                    <a:pt x="42" y="16"/>
                  </a:lnTo>
                  <a:lnTo>
                    <a:pt x="42" y="18"/>
                  </a:lnTo>
                  <a:lnTo>
                    <a:pt x="42" y="18"/>
                  </a:lnTo>
                  <a:lnTo>
                    <a:pt x="42" y="20"/>
                  </a:lnTo>
                  <a:lnTo>
                    <a:pt x="42" y="20"/>
                  </a:lnTo>
                  <a:lnTo>
                    <a:pt x="42" y="20"/>
                  </a:lnTo>
                  <a:lnTo>
                    <a:pt x="40" y="20"/>
                  </a:lnTo>
                  <a:lnTo>
                    <a:pt x="40" y="20"/>
                  </a:lnTo>
                  <a:lnTo>
                    <a:pt x="38" y="18"/>
                  </a:lnTo>
                  <a:lnTo>
                    <a:pt x="38" y="18"/>
                  </a:lnTo>
                  <a:lnTo>
                    <a:pt x="38" y="18"/>
                  </a:lnTo>
                  <a:lnTo>
                    <a:pt x="38" y="16"/>
                  </a:lnTo>
                  <a:lnTo>
                    <a:pt x="37" y="15"/>
                  </a:lnTo>
                  <a:lnTo>
                    <a:pt x="33" y="13"/>
                  </a:lnTo>
                  <a:lnTo>
                    <a:pt x="33" y="13"/>
                  </a:lnTo>
                  <a:lnTo>
                    <a:pt x="33" y="13"/>
                  </a:lnTo>
                  <a:lnTo>
                    <a:pt x="33" y="13"/>
                  </a:lnTo>
                  <a:lnTo>
                    <a:pt x="31" y="13"/>
                  </a:lnTo>
                  <a:lnTo>
                    <a:pt x="29" y="15"/>
                  </a:lnTo>
                  <a:lnTo>
                    <a:pt x="29" y="16"/>
                  </a:lnTo>
                  <a:lnTo>
                    <a:pt x="28" y="16"/>
                  </a:lnTo>
                  <a:lnTo>
                    <a:pt x="26" y="16"/>
                  </a:lnTo>
                  <a:lnTo>
                    <a:pt x="22" y="18"/>
                  </a:lnTo>
                  <a:lnTo>
                    <a:pt x="19" y="20"/>
                  </a:lnTo>
                  <a:lnTo>
                    <a:pt x="17" y="20"/>
                  </a:lnTo>
                  <a:lnTo>
                    <a:pt x="15" y="22"/>
                  </a:lnTo>
                  <a:lnTo>
                    <a:pt x="15" y="24"/>
                  </a:lnTo>
                  <a:lnTo>
                    <a:pt x="15" y="25"/>
                  </a:lnTo>
                  <a:lnTo>
                    <a:pt x="15" y="27"/>
                  </a:lnTo>
                  <a:lnTo>
                    <a:pt x="15" y="29"/>
                  </a:lnTo>
                  <a:lnTo>
                    <a:pt x="15" y="31"/>
                  </a:lnTo>
                  <a:lnTo>
                    <a:pt x="15" y="33"/>
                  </a:lnTo>
                  <a:lnTo>
                    <a:pt x="15" y="33"/>
                  </a:lnTo>
                  <a:lnTo>
                    <a:pt x="15" y="33"/>
                  </a:lnTo>
                  <a:lnTo>
                    <a:pt x="13" y="34"/>
                  </a:lnTo>
                  <a:lnTo>
                    <a:pt x="13" y="34"/>
                  </a:lnTo>
                  <a:lnTo>
                    <a:pt x="13" y="36"/>
                  </a:lnTo>
                  <a:lnTo>
                    <a:pt x="11" y="36"/>
                  </a:lnTo>
                  <a:lnTo>
                    <a:pt x="11" y="36"/>
                  </a:lnTo>
                  <a:lnTo>
                    <a:pt x="9" y="34"/>
                  </a:lnTo>
                  <a:lnTo>
                    <a:pt x="9" y="34"/>
                  </a:lnTo>
                  <a:lnTo>
                    <a:pt x="9" y="34"/>
                  </a:lnTo>
                  <a:lnTo>
                    <a:pt x="9" y="36"/>
                  </a:lnTo>
                  <a:lnTo>
                    <a:pt x="8" y="36"/>
                  </a:lnTo>
                  <a:lnTo>
                    <a:pt x="8" y="36"/>
                  </a:lnTo>
                  <a:lnTo>
                    <a:pt x="8" y="36"/>
                  </a:lnTo>
                  <a:lnTo>
                    <a:pt x="6" y="34"/>
                  </a:lnTo>
                  <a:lnTo>
                    <a:pt x="4" y="34"/>
                  </a:lnTo>
                  <a:lnTo>
                    <a:pt x="4" y="36"/>
                  </a:lnTo>
                  <a:lnTo>
                    <a:pt x="4" y="36"/>
                  </a:lnTo>
                  <a:lnTo>
                    <a:pt x="4" y="38"/>
                  </a:lnTo>
                  <a:lnTo>
                    <a:pt x="6" y="40"/>
                  </a:lnTo>
                  <a:lnTo>
                    <a:pt x="6" y="40"/>
                  </a:lnTo>
                  <a:lnTo>
                    <a:pt x="4" y="40"/>
                  </a:lnTo>
                  <a:lnTo>
                    <a:pt x="4" y="42"/>
                  </a:lnTo>
                  <a:lnTo>
                    <a:pt x="2" y="42"/>
                  </a:lnTo>
                  <a:lnTo>
                    <a:pt x="2" y="43"/>
                  </a:lnTo>
                  <a:lnTo>
                    <a:pt x="2" y="43"/>
                  </a:lnTo>
                  <a:lnTo>
                    <a:pt x="2" y="49"/>
                  </a:lnTo>
                  <a:lnTo>
                    <a:pt x="2" y="51"/>
                  </a:lnTo>
                  <a:lnTo>
                    <a:pt x="4" y="52"/>
                  </a:lnTo>
                  <a:lnTo>
                    <a:pt x="4" y="52"/>
                  </a:lnTo>
                  <a:lnTo>
                    <a:pt x="4" y="54"/>
                  </a:lnTo>
                  <a:lnTo>
                    <a:pt x="4" y="54"/>
                  </a:lnTo>
                  <a:lnTo>
                    <a:pt x="4" y="54"/>
                  </a:lnTo>
                  <a:lnTo>
                    <a:pt x="2" y="54"/>
                  </a:lnTo>
                  <a:lnTo>
                    <a:pt x="2" y="56"/>
                  </a:lnTo>
                  <a:lnTo>
                    <a:pt x="0" y="56"/>
                  </a:lnTo>
                  <a:lnTo>
                    <a:pt x="0" y="56"/>
                  </a:lnTo>
                  <a:lnTo>
                    <a:pt x="0" y="58"/>
                  </a:lnTo>
                  <a:lnTo>
                    <a:pt x="0" y="60"/>
                  </a:lnTo>
                  <a:lnTo>
                    <a:pt x="0" y="60"/>
                  </a:lnTo>
                  <a:lnTo>
                    <a:pt x="0" y="60"/>
                  </a:lnTo>
                  <a:lnTo>
                    <a:pt x="2" y="62"/>
                  </a:lnTo>
                  <a:lnTo>
                    <a:pt x="2" y="62"/>
                  </a:lnTo>
                  <a:lnTo>
                    <a:pt x="2" y="62"/>
                  </a:lnTo>
                  <a:lnTo>
                    <a:pt x="2" y="63"/>
                  </a:lnTo>
                  <a:lnTo>
                    <a:pt x="2" y="63"/>
                  </a:lnTo>
                  <a:lnTo>
                    <a:pt x="2" y="63"/>
                  </a:lnTo>
                  <a:lnTo>
                    <a:pt x="4" y="63"/>
                  </a:lnTo>
                  <a:lnTo>
                    <a:pt x="4" y="63"/>
                  </a:lnTo>
                  <a:lnTo>
                    <a:pt x="4" y="65"/>
                  </a:lnTo>
                  <a:lnTo>
                    <a:pt x="4" y="65"/>
                  </a:lnTo>
                  <a:lnTo>
                    <a:pt x="4" y="65"/>
                  </a:lnTo>
                  <a:lnTo>
                    <a:pt x="4" y="67"/>
                  </a:lnTo>
                  <a:lnTo>
                    <a:pt x="4" y="67"/>
                  </a:lnTo>
                  <a:lnTo>
                    <a:pt x="4" y="69"/>
                  </a:lnTo>
                  <a:lnTo>
                    <a:pt x="2" y="69"/>
                  </a:lnTo>
                  <a:lnTo>
                    <a:pt x="2" y="71"/>
                  </a:lnTo>
                  <a:lnTo>
                    <a:pt x="2" y="71"/>
                  </a:lnTo>
                  <a:lnTo>
                    <a:pt x="2" y="71"/>
                  </a:lnTo>
                  <a:lnTo>
                    <a:pt x="2" y="71"/>
                  </a:lnTo>
                  <a:lnTo>
                    <a:pt x="2" y="72"/>
                  </a:lnTo>
                  <a:lnTo>
                    <a:pt x="2" y="76"/>
                  </a:lnTo>
                  <a:lnTo>
                    <a:pt x="2" y="78"/>
                  </a:lnTo>
                  <a:lnTo>
                    <a:pt x="4" y="81"/>
                  </a:lnTo>
                  <a:lnTo>
                    <a:pt x="6" y="83"/>
                  </a:lnTo>
                  <a:lnTo>
                    <a:pt x="6" y="85"/>
                  </a:lnTo>
                  <a:lnTo>
                    <a:pt x="6" y="85"/>
                  </a:lnTo>
                  <a:lnTo>
                    <a:pt x="6" y="87"/>
                  </a:lnTo>
                  <a:lnTo>
                    <a:pt x="8" y="87"/>
                  </a:lnTo>
                  <a:lnTo>
                    <a:pt x="8" y="87"/>
                  </a:lnTo>
                  <a:lnTo>
                    <a:pt x="8" y="87"/>
                  </a:lnTo>
                  <a:lnTo>
                    <a:pt x="9" y="87"/>
                  </a:lnTo>
                  <a:lnTo>
                    <a:pt x="9" y="87"/>
                  </a:lnTo>
                  <a:lnTo>
                    <a:pt x="9" y="87"/>
                  </a:lnTo>
                  <a:lnTo>
                    <a:pt x="9" y="87"/>
                  </a:lnTo>
                  <a:lnTo>
                    <a:pt x="11" y="89"/>
                  </a:lnTo>
                  <a:lnTo>
                    <a:pt x="11" y="92"/>
                  </a:lnTo>
                  <a:lnTo>
                    <a:pt x="13" y="96"/>
                  </a:lnTo>
                  <a:lnTo>
                    <a:pt x="13" y="98"/>
                  </a:lnTo>
                  <a:lnTo>
                    <a:pt x="15" y="99"/>
                  </a:lnTo>
                  <a:lnTo>
                    <a:pt x="15" y="99"/>
                  </a:lnTo>
                  <a:lnTo>
                    <a:pt x="15" y="99"/>
                  </a:lnTo>
                  <a:lnTo>
                    <a:pt x="17" y="99"/>
                  </a:lnTo>
                  <a:lnTo>
                    <a:pt x="19" y="98"/>
                  </a:lnTo>
                  <a:lnTo>
                    <a:pt x="19" y="98"/>
                  </a:lnTo>
                  <a:lnTo>
                    <a:pt x="19" y="98"/>
                  </a:lnTo>
                  <a:lnTo>
                    <a:pt x="22" y="98"/>
                  </a:lnTo>
                  <a:lnTo>
                    <a:pt x="24" y="98"/>
                  </a:lnTo>
                  <a:lnTo>
                    <a:pt x="26" y="99"/>
                  </a:lnTo>
                  <a:lnTo>
                    <a:pt x="26" y="101"/>
                  </a:lnTo>
                  <a:lnTo>
                    <a:pt x="26" y="103"/>
                  </a:lnTo>
                  <a:lnTo>
                    <a:pt x="33" y="101"/>
                  </a:lnTo>
                  <a:lnTo>
                    <a:pt x="37" y="101"/>
                  </a:lnTo>
                  <a:lnTo>
                    <a:pt x="38" y="101"/>
                  </a:lnTo>
                  <a:lnTo>
                    <a:pt x="40" y="101"/>
                  </a:lnTo>
                  <a:lnTo>
                    <a:pt x="40" y="101"/>
                  </a:lnTo>
                  <a:lnTo>
                    <a:pt x="42" y="101"/>
                  </a:lnTo>
                  <a:lnTo>
                    <a:pt x="44" y="101"/>
                  </a:lnTo>
                  <a:lnTo>
                    <a:pt x="46" y="101"/>
                  </a:lnTo>
                  <a:lnTo>
                    <a:pt x="47" y="99"/>
                  </a:lnTo>
                  <a:lnTo>
                    <a:pt x="47" y="98"/>
                  </a:lnTo>
                  <a:lnTo>
                    <a:pt x="49" y="98"/>
                  </a:lnTo>
                  <a:lnTo>
                    <a:pt x="53" y="99"/>
                  </a:lnTo>
                  <a:lnTo>
                    <a:pt x="53" y="99"/>
                  </a:lnTo>
                  <a:lnTo>
                    <a:pt x="55" y="101"/>
                  </a:lnTo>
                  <a:lnTo>
                    <a:pt x="56" y="101"/>
                  </a:lnTo>
                  <a:lnTo>
                    <a:pt x="56" y="101"/>
                  </a:lnTo>
                  <a:lnTo>
                    <a:pt x="58" y="99"/>
                  </a:lnTo>
                  <a:lnTo>
                    <a:pt x="58" y="99"/>
                  </a:lnTo>
                  <a:lnTo>
                    <a:pt x="58" y="99"/>
                  </a:lnTo>
                  <a:lnTo>
                    <a:pt x="60" y="99"/>
                  </a:lnTo>
                  <a:lnTo>
                    <a:pt x="60" y="99"/>
                  </a:lnTo>
                  <a:lnTo>
                    <a:pt x="60" y="99"/>
                  </a:lnTo>
                  <a:lnTo>
                    <a:pt x="60" y="98"/>
                  </a:lnTo>
                  <a:lnTo>
                    <a:pt x="60" y="98"/>
                  </a:lnTo>
                  <a:lnTo>
                    <a:pt x="62" y="98"/>
                  </a:lnTo>
                  <a:lnTo>
                    <a:pt x="64" y="98"/>
                  </a:lnTo>
                  <a:lnTo>
                    <a:pt x="65" y="98"/>
                  </a:lnTo>
                  <a:lnTo>
                    <a:pt x="65" y="98"/>
                  </a:lnTo>
                  <a:lnTo>
                    <a:pt x="67" y="96"/>
                  </a:lnTo>
                  <a:lnTo>
                    <a:pt x="67" y="96"/>
                  </a:lnTo>
                  <a:lnTo>
                    <a:pt x="67" y="96"/>
                  </a:lnTo>
                  <a:lnTo>
                    <a:pt x="67" y="94"/>
                  </a:lnTo>
                  <a:lnTo>
                    <a:pt x="67" y="94"/>
                  </a:lnTo>
                  <a:lnTo>
                    <a:pt x="69" y="92"/>
                  </a:lnTo>
                  <a:lnTo>
                    <a:pt x="69" y="92"/>
                  </a:lnTo>
                  <a:lnTo>
                    <a:pt x="69" y="92"/>
                  </a:lnTo>
                  <a:lnTo>
                    <a:pt x="69" y="92"/>
                  </a:lnTo>
                  <a:lnTo>
                    <a:pt x="69" y="92"/>
                  </a:lnTo>
                  <a:lnTo>
                    <a:pt x="71" y="90"/>
                  </a:lnTo>
                  <a:lnTo>
                    <a:pt x="73" y="89"/>
                  </a:lnTo>
                  <a:lnTo>
                    <a:pt x="73" y="89"/>
                  </a:lnTo>
                  <a:lnTo>
                    <a:pt x="73" y="89"/>
                  </a:lnTo>
                  <a:lnTo>
                    <a:pt x="73" y="87"/>
                  </a:lnTo>
                  <a:lnTo>
                    <a:pt x="73" y="87"/>
                  </a:lnTo>
                  <a:lnTo>
                    <a:pt x="73" y="87"/>
                  </a:lnTo>
                  <a:lnTo>
                    <a:pt x="74" y="85"/>
                  </a:lnTo>
                  <a:lnTo>
                    <a:pt x="74" y="85"/>
                  </a:lnTo>
                  <a:lnTo>
                    <a:pt x="76" y="85"/>
                  </a:lnTo>
                  <a:lnTo>
                    <a:pt x="80" y="83"/>
                  </a:lnTo>
                  <a:lnTo>
                    <a:pt x="80" y="83"/>
                  </a:lnTo>
                  <a:lnTo>
                    <a:pt x="80" y="83"/>
                  </a:lnTo>
                  <a:lnTo>
                    <a:pt x="80" y="83"/>
                  </a:lnTo>
                  <a:lnTo>
                    <a:pt x="80" y="83"/>
                  </a:lnTo>
                  <a:lnTo>
                    <a:pt x="80" y="83"/>
                  </a:lnTo>
                  <a:lnTo>
                    <a:pt x="80" y="83"/>
                  </a:lnTo>
                  <a:lnTo>
                    <a:pt x="80" y="83"/>
                  </a:lnTo>
                  <a:lnTo>
                    <a:pt x="82" y="85"/>
                  </a:lnTo>
                  <a:lnTo>
                    <a:pt x="84" y="85"/>
                  </a:lnTo>
                  <a:lnTo>
                    <a:pt x="84" y="83"/>
                  </a:lnTo>
                  <a:lnTo>
                    <a:pt x="85" y="83"/>
                  </a:lnTo>
                  <a:lnTo>
                    <a:pt x="87" y="81"/>
                  </a:lnTo>
                  <a:lnTo>
                    <a:pt x="87" y="81"/>
                  </a:lnTo>
                  <a:lnTo>
                    <a:pt x="89" y="81"/>
                  </a:lnTo>
                  <a:lnTo>
                    <a:pt x="89" y="81"/>
                  </a:lnTo>
                  <a:lnTo>
                    <a:pt x="91" y="83"/>
                  </a:lnTo>
                  <a:lnTo>
                    <a:pt x="93" y="83"/>
                  </a:lnTo>
                  <a:lnTo>
                    <a:pt x="93" y="83"/>
                  </a:lnTo>
                  <a:lnTo>
                    <a:pt x="93" y="83"/>
                  </a:lnTo>
                  <a:lnTo>
                    <a:pt x="93" y="83"/>
                  </a:lnTo>
                  <a:lnTo>
                    <a:pt x="93" y="83"/>
                  </a:lnTo>
                  <a:lnTo>
                    <a:pt x="93" y="85"/>
                  </a:lnTo>
                  <a:lnTo>
                    <a:pt x="94" y="83"/>
                  </a:lnTo>
                  <a:lnTo>
                    <a:pt x="94" y="83"/>
                  </a:lnTo>
                  <a:lnTo>
                    <a:pt x="96" y="83"/>
                  </a:lnTo>
                  <a:lnTo>
                    <a:pt x="96" y="83"/>
                  </a:lnTo>
                  <a:lnTo>
                    <a:pt x="96" y="83"/>
                  </a:lnTo>
                  <a:lnTo>
                    <a:pt x="98" y="85"/>
                  </a:lnTo>
                  <a:lnTo>
                    <a:pt x="98" y="85"/>
                  </a:lnTo>
                  <a:lnTo>
                    <a:pt x="100" y="85"/>
                  </a:lnTo>
                  <a:lnTo>
                    <a:pt x="102" y="85"/>
                  </a:lnTo>
                  <a:lnTo>
                    <a:pt x="102" y="85"/>
                  </a:lnTo>
                  <a:lnTo>
                    <a:pt x="103" y="85"/>
                  </a:lnTo>
                  <a:lnTo>
                    <a:pt x="103" y="85"/>
                  </a:lnTo>
                  <a:lnTo>
                    <a:pt x="105" y="85"/>
                  </a:lnTo>
                  <a:lnTo>
                    <a:pt x="107" y="85"/>
                  </a:lnTo>
                  <a:lnTo>
                    <a:pt x="107" y="85"/>
                  </a:lnTo>
                  <a:lnTo>
                    <a:pt x="107" y="83"/>
                  </a:lnTo>
                  <a:lnTo>
                    <a:pt x="109" y="83"/>
                  </a:lnTo>
                  <a:lnTo>
                    <a:pt x="109" y="81"/>
                  </a:lnTo>
                  <a:lnTo>
                    <a:pt x="109" y="81"/>
                  </a:lnTo>
                  <a:lnTo>
                    <a:pt x="109" y="81"/>
                  </a:lnTo>
                  <a:lnTo>
                    <a:pt x="109" y="81"/>
                  </a:lnTo>
                  <a:lnTo>
                    <a:pt x="111" y="80"/>
                  </a:lnTo>
                  <a:lnTo>
                    <a:pt x="111" y="81"/>
                  </a:lnTo>
                  <a:lnTo>
                    <a:pt x="111" y="81"/>
                  </a:lnTo>
                  <a:lnTo>
                    <a:pt x="111" y="81"/>
                  </a:lnTo>
                  <a:lnTo>
                    <a:pt x="111" y="81"/>
                  </a:lnTo>
                  <a:lnTo>
                    <a:pt x="111" y="81"/>
                  </a:lnTo>
                  <a:lnTo>
                    <a:pt x="112" y="83"/>
                  </a:lnTo>
                  <a:lnTo>
                    <a:pt x="112" y="83"/>
                  </a:lnTo>
                  <a:lnTo>
                    <a:pt x="114" y="83"/>
                  </a:lnTo>
                  <a:lnTo>
                    <a:pt x="114" y="81"/>
                  </a:lnTo>
                  <a:lnTo>
                    <a:pt x="114" y="80"/>
                  </a:lnTo>
                  <a:lnTo>
                    <a:pt x="114" y="74"/>
                  </a:lnTo>
                  <a:lnTo>
                    <a:pt x="114" y="74"/>
                  </a:lnTo>
                  <a:lnTo>
                    <a:pt x="116" y="72"/>
                  </a:lnTo>
                  <a:lnTo>
                    <a:pt x="116" y="71"/>
                  </a:lnTo>
                  <a:lnTo>
                    <a:pt x="116" y="71"/>
                  </a:lnTo>
                  <a:lnTo>
                    <a:pt x="118" y="71"/>
                  </a:lnTo>
                  <a:lnTo>
                    <a:pt x="120" y="71"/>
                  </a:lnTo>
                  <a:lnTo>
                    <a:pt x="123" y="71"/>
                  </a:lnTo>
                  <a:lnTo>
                    <a:pt x="125" y="69"/>
                  </a:lnTo>
                  <a:lnTo>
                    <a:pt x="125" y="69"/>
                  </a:lnTo>
                  <a:lnTo>
                    <a:pt x="125" y="67"/>
                  </a:lnTo>
                  <a:lnTo>
                    <a:pt x="125" y="65"/>
                  </a:lnTo>
                  <a:lnTo>
                    <a:pt x="125" y="65"/>
                  </a:lnTo>
                  <a:lnTo>
                    <a:pt x="125" y="63"/>
                  </a:lnTo>
                  <a:lnTo>
                    <a:pt x="125" y="63"/>
                  </a:lnTo>
                  <a:lnTo>
                    <a:pt x="125" y="63"/>
                  </a:lnTo>
                  <a:lnTo>
                    <a:pt x="125" y="63"/>
                  </a:lnTo>
                  <a:lnTo>
                    <a:pt x="125" y="62"/>
                  </a:lnTo>
                  <a:lnTo>
                    <a:pt x="125" y="58"/>
                  </a:lnTo>
                  <a:lnTo>
                    <a:pt x="125" y="56"/>
                  </a:lnTo>
                  <a:lnTo>
                    <a:pt x="125" y="56"/>
                  </a:lnTo>
                  <a:lnTo>
                    <a:pt x="125" y="54"/>
                  </a:lnTo>
                  <a:lnTo>
                    <a:pt x="125" y="54"/>
                  </a:lnTo>
                  <a:lnTo>
                    <a:pt x="125" y="54"/>
                  </a:lnTo>
                  <a:lnTo>
                    <a:pt x="125" y="54"/>
                  </a:lnTo>
                  <a:lnTo>
                    <a:pt x="125" y="52"/>
                  </a:lnTo>
                  <a:lnTo>
                    <a:pt x="125" y="52"/>
                  </a:lnTo>
                  <a:lnTo>
                    <a:pt x="125" y="51"/>
                  </a:lnTo>
                  <a:lnTo>
                    <a:pt x="125" y="51"/>
                  </a:lnTo>
                  <a:lnTo>
                    <a:pt x="125" y="51"/>
                  </a:lnTo>
                  <a:lnTo>
                    <a:pt x="125" y="49"/>
                  </a:lnTo>
                  <a:lnTo>
                    <a:pt x="127" y="49"/>
                  </a:lnTo>
                  <a:lnTo>
                    <a:pt x="127" y="49"/>
                  </a:lnTo>
                  <a:lnTo>
                    <a:pt x="127" y="49"/>
                  </a:lnTo>
                  <a:lnTo>
                    <a:pt x="127" y="47"/>
                  </a:lnTo>
                  <a:lnTo>
                    <a:pt x="127" y="47"/>
                  </a:lnTo>
                  <a:lnTo>
                    <a:pt x="129" y="45"/>
                  </a:lnTo>
                  <a:lnTo>
                    <a:pt x="129" y="4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42" name="Freeform 341"/>
            <p:cNvSpPr>
              <a:spLocks/>
            </p:cNvSpPr>
            <p:nvPr/>
          </p:nvSpPr>
          <p:spPr bwMode="auto">
            <a:xfrm>
              <a:off x="7323138" y="3986213"/>
              <a:ext cx="63500" cy="88900"/>
            </a:xfrm>
            <a:custGeom>
              <a:avLst/>
              <a:gdLst>
                <a:gd name="T0" fmla="*/ 36 w 40"/>
                <a:gd name="T1" fmla="*/ 28 h 56"/>
                <a:gd name="T2" fmla="*/ 31 w 40"/>
                <a:gd name="T3" fmla="*/ 25 h 56"/>
                <a:gd name="T4" fmla="*/ 31 w 40"/>
                <a:gd name="T5" fmla="*/ 25 h 56"/>
                <a:gd name="T6" fmla="*/ 29 w 40"/>
                <a:gd name="T7" fmla="*/ 23 h 56"/>
                <a:gd name="T8" fmla="*/ 23 w 40"/>
                <a:gd name="T9" fmla="*/ 16 h 56"/>
                <a:gd name="T10" fmla="*/ 22 w 40"/>
                <a:gd name="T11" fmla="*/ 12 h 56"/>
                <a:gd name="T12" fmla="*/ 20 w 40"/>
                <a:gd name="T13" fmla="*/ 9 h 56"/>
                <a:gd name="T14" fmla="*/ 20 w 40"/>
                <a:gd name="T15" fmla="*/ 7 h 56"/>
                <a:gd name="T16" fmla="*/ 20 w 40"/>
                <a:gd name="T17" fmla="*/ 5 h 56"/>
                <a:gd name="T18" fmla="*/ 20 w 40"/>
                <a:gd name="T19" fmla="*/ 1 h 56"/>
                <a:gd name="T20" fmla="*/ 18 w 40"/>
                <a:gd name="T21" fmla="*/ 1 h 56"/>
                <a:gd name="T22" fmla="*/ 16 w 40"/>
                <a:gd name="T23" fmla="*/ 1 h 56"/>
                <a:gd name="T24" fmla="*/ 14 w 40"/>
                <a:gd name="T25" fmla="*/ 0 h 56"/>
                <a:gd name="T26" fmla="*/ 12 w 40"/>
                <a:gd name="T27" fmla="*/ 1 h 56"/>
                <a:gd name="T28" fmla="*/ 9 w 40"/>
                <a:gd name="T29" fmla="*/ 5 h 56"/>
                <a:gd name="T30" fmla="*/ 7 w 40"/>
                <a:gd name="T31" fmla="*/ 9 h 56"/>
                <a:gd name="T32" fmla="*/ 7 w 40"/>
                <a:gd name="T33" fmla="*/ 10 h 56"/>
                <a:gd name="T34" fmla="*/ 5 w 40"/>
                <a:gd name="T35" fmla="*/ 12 h 56"/>
                <a:gd name="T36" fmla="*/ 5 w 40"/>
                <a:gd name="T37" fmla="*/ 16 h 56"/>
                <a:gd name="T38" fmla="*/ 3 w 40"/>
                <a:gd name="T39" fmla="*/ 16 h 56"/>
                <a:gd name="T40" fmla="*/ 0 w 40"/>
                <a:gd name="T41" fmla="*/ 21 h 56"/>
                <a:gd name="T42" fmla="*/ 2 w 40"/>
                <a:gd name="T43" fmla="*/ 23 h 56"/>
                <a:gd name="T44" fmla="*/ 2 w 40"/>
                <a:gd name="T45" fmla="*/ 25 h 56"/>
                <a:gd name="T46" fmla="*/ 0 w 40"/>
                <a:gd name="T47" fmla="*/ 27 h 56"/>
                <a:gd name="T48" fmla="*/ 2 w 40"/>
                <a:gd name="T49" fmla="*/ 28 h 56"/>
                <a:gd name="T50" fmla="*/ 5 w 40"/>
                <a:gd name="T51" fmla="*/ 32 h 56"/>
                <a:gd name="T52" fmla="*/ 5 w 40"/>
                <a:gd name="T53" fmla="*/ 34 h 56"/>
                <a:gd name="T54" fmla="*/ 7 w 40"/>
                <a:gd name="T55" fmla="*/ 34 h 56"/>
                <a:gd name="T56" fmla="*/ 7 w 40"/>
                <a:gd name="T57" fmla="*/ 36 h 56"/>
                <a:gd name="T58" fmla="*/ 7 w 40"/>
                <a:gd name="T59" fmla="*/ 37 h 56"/>
                <a:gd name="T60" fmla="*/ 7 w 40"/>
                <a:gd name="T61" fmla="*/ 39 h 56"/>
                <a:gd name="T62" fmla="*/ 9 w 40"/>
                <a:gd name="T63" fmla="*/ 41 h 56"/>
                <a:gd name="T64" fmla="*/ 7 w 40"/>
                <a:gd name="T65" fmla="*/ 45 h 56"/>
                <a:gd name="T66" fmla="*/ 5 w 40"/>
                <a:gd name="T67" fmla="*/ 48 h 56"/>
                <a:gd name="T68" fmla="*/ 7 w 40"/>
                <a:gd name="T69" fmla="*/ 52 h 56"/>
                <a:gd name="T70" fmla="*/ 14 w 40"/>
                <a:gd name="T71" fmla="*/ 56 h 56"/>
                <a:gd name="T72" fmla="*/ 20 w 40"/>
                <a:gd name="T73" fmla="*/ 54 h 56"/>
                <a:gd name="T74" fmla="*/ 20 w 40"/>
                <a:gd name="T75" fmla="*/ 52 h 56"/>
                <a:gd name="T76" fmla="*/ 25 w 40"/>
                <a:gd name="T77" fmla="*/ 52 h 56"/>
                <a:gd name="T78" fmla="*/ 31 w 40"/>
                <a:gd name="T79" fmla="*/ 54 h 56"/>
                <a:gd name="T80" fmla="*/ 32 w 40"/>
                <a:gd name="T81" fmla="*/ 50 h 56"/>
                <a:gd name="T82" fmla="*/ 32 w 40"/>
                <a:gd name="T83" fmla="*/ 45 h 56"/>
                <a:gd name="T84" fmla="*/ 36 w 40"/>
                <a:gd name="T85" fmla="*/ 41 h 56"/>
                <a:gd name="T86" fmla="*/ 34 w 40"/>
                <a:gd name="T87" fmla="*/ 39 h 56"/>
                <a:gd name="T88" fmla="*/ 40 w 40"/>
                <a:gd name="T89" fmla="*/ 36 h 56"/>
                <a:gd name="T90" fmla="*/ 40 w 40"/>
                <a:gd name="T91" fmla="*/ 34 h 56"/>
                <a:gd name="T92" fmla="*/ 40 w 40"/>
                <a:gd name="T93" fmla="*/ 32 h 56"/>
                <a:gd name="T94" fmla="*/ 40 w 40"/>
                <a:gd name="T95" fmla="*/ 28 h 56"/>
                <a:gd name="T96" fmla="*/ 40 w 40"/>
                <a:gd name="T97"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 h="56">
                  <a:moveTo>
                    <a:pt x="40" y="28"/>
                  </a:moveTo>
                  <a:lnTo>
                    <a:pt x="40" y="28"/>
                  </a:lnTo>
                  <a:lnTo>
                    <a:pt x="38" y="28"/>
                  </a:lnTo>
                  <a:lnTo>
                    <a:pt x="36" y="28"/>
                  </a:lnTo>
                  <a:lnTo>
                    <a:pt x="34" y="27"/>
                  </a:lnTo>
                  <a:lnTo>
                    <a:pt x="34" y="27"/>
                  </a:lnTo>
                  <a:lnTo>
                    <a:pt x="32" y="25"/>
                  </a:lnTo>
                  <a:lnTo>
                    <a:pt x="31" y="25"/>
                  </a:lnTo>
                  <a:lnTo>
                    <a:pt x="31" y="25"/>
                  </a:lnTo>
                  <a:lnTo>
                    <a:pt x="31" y="25"/>
                  </a:lnTo>
                  <a:lnTo>
                    <a:pt x="31" y="25"/>
                  </a:lnTo>
                  <a:lnTo>
                    <a:pt x="31" y="25"/>
                  </a:lnTo>
                  <a:lnTo>
                    <a:pt x="29" y="25"/>
                  </a:lnTo>
                  <a:lnTo>
                    <a:pt x="29" y="23"/>
                  </a:lnTo>
                  <a:lnTo>
                    <a:pt x="29" y="23"/>
                  </a:lnTo>
                  <a:lnTo>
                    <a:pt x="29" y="23"/>
                  </a:lnTo>
                  <a:lnTo>
                    <a:pt x="27" y="21"/>
                  </a:lnTo>
                  <a:lnTo>
                    <a:pt x="25" y="21"/>
                  </a:lnTo>
                  <a:lnTo>
                    <a:pt x="23" y="18"/>
                  </a:lnTo>
                  <a:lnTo>
                    <a:pt x="23" y="16"/>
                  </a:lnTo>
                  <a:lnTo>
                    <a:pt x="23" y="18"/>
                  </a:lnTo>
                  <a:lnTo>
                    <a:pt x="22" y="16"/>
                  </a:lnTo>
                  <a:lnTo>
                    <a:pt x="22" y="14"/>
                  </a:lnTo>
                  <a:lnTo>
                    <a:pt x="22" y="12"/>
                  </a:lnTo>
                  <a:lnTo>
                    <a:pt x="20" y="12"/>
                  </a:lnTo>
                  <a:lnTo>
                    <a:pt x="22" y="12"/>
                  </a:lnTo>
                  <a:lnTo>
                    <a:pt x="20" y="10"/>
                  </a:lnTo>
                  <a:lnTo>
                    <a:pt x="20" y="9"/>
                  </a:lnTo>
                  <a:lnTo>
                    <a:pt x="20" y="9"/>
                  </a:lnTo>
                  <a:lnTo>
                    <a:pt x="20" y="9"/>
                  </a:lnTo>
                  <a:lnTo>
                    <a:pt x="20" y="7"/>
                  </a:lnTo>
                  <a:lnTo>
                    <a:pt x="20" y="7"/>
                  </a:lnTo>
                  <a:lnTo>
                    <a:pt x="20" y="7"/>
                  </a:lnTo>
                  <a:lnTo>
                    <a:pt x="20" y="7"/>
                  </a:lnTo>
                  <a:lnTo>
                    <a:pt x="20" y="5"/>
                  </a:lnTo>
                  <a:lnTo>
                    <a:pt x="20" y="5"/>
                  </a:lnTo>
                  <a:lnTo>
                    <a:pt x="20" y="3"/>
                  </a:lnTo>
                  <a:lnTo>
                    <a:pt x="20" y="3"/>
                  </a:lnTo>
                  <a:lnTo>
                    <a:pt x="20" y="1"/>
                  </a:lnTo>
                  <a:lnTo>
                    <a:pt x="20" y="1"/>
                  </a:lnTo>
                  <a:lnTo>
                    <a:pt x="20" y="1"/>
                  </a:lnTo>
                  <a:lnTo>
                    <a:pt x="20" y="0"/>
                  </a:lnTo>
                  <a:lnTo>
                    <a:pt x="18" y="0"/>
                  </a:lnTo>
                  <a:lnTo>
                    <a:pt x="18" y="1"/>
                  </a:lnTo>
                  <a:lnTo>
                    <a:pt x="18" y="1"/>
                  </a:lnTo>
                  <a:lnTo>
                    <a:pt x="16" y="1"/>
                  </a:lnTo>
                  <a:lnTo>
                    <a:pt x="16" y="1"/>
                  </a:lnTo>
                  <a:lnTo>
                    <a:pt x="16" y="1"/>
                  </a:lnTo>
                  <a:lnTo>
                    <a:pt x="16" y="1"/>
                  </a:lnTo>
                  <a:lnTo>
                    <a:pt x="14" y="0"/>
                  </a:lnTo>
                  <a:lnTo>
                    <a:pt x="14" y="0"/>
                  </a:lnTo>
                  <a:lnTo>
                    <a:pt x="14" y="0"/>
                  </a:lnTo>
                  <a:lnTo>
                    <a:pt x="14" y="0"/>
                  </a:lnTo>
                  <a:lnTo>
                    <a:pt x="12" y="0"/>
                  </a:lnTo>
                  <a:lnTo>
                    <a:pt x="12" y="0"/>
                  </a:lnTo>
                  <a:lnTo>
                    <a:pt x="12" y="1"/>
                  </a:lnTo>
                  <a:lnTo>
                    <a:pt x="12" y="3"/>
                  </a:lnTo>
                  <a:lnTo>
                    <a:pt x="11" y="3"/>
                  </a:lnTo>
                  <a:lnTo>
                    <a:pt x="9" y="5"/>
                  </a:lnTo>
                  <a:lnTo>
                    <a:pt x="9" y="5"/>
                  </a:lnTo>
                  <a:lnTo>
                    <a:pt x="9" y="5"/>
                  </a:lnTo>
                  <a:lnTo>
                    <a:pt x="9" y="7"/>
                  </a:lnTo>
                  <a:lnTo>
                    <a:pt x="7" y="7"/>
                  </a:lnTo>
                  <a:lnTo>
                    <a:pt x="7" y="9"/>
                  </a:lnTo>
                  <a:lnTo>
                    <a:pt x="7" y="9"/>
                  </a:lnTo>
                  <a:lnTo>
                    <a:pt x="7" y="9"/>
                  </a:lnTo>
                  <a:lnTo>
                    <a:pt x="7" y="10"/>
                  </a:lnTo>
                  <a:lnTo>
                    <a:pt x="7" y="10"/>
                  </a:lnTo>
                  <a:lnTo>
                    <a:pt x="7" y="10"/>
                  </a:lnTo>
                  <a:lnTo>
                    <a:pt x="5" y="12"/>
                  </a:lnTo>
                  <a:lnTo>
                    <a:pt x="5" y="12"/>
                  </a:lnTo>
                  <a:lnTo>
                    <a:pt x="5" y="12"/>
                  </a:lnTo>
                  <a:lnTo>
                    <a:pt x="5" y="14"/>
                  </a:lnTo>
                  <a:lnTo>
                    <a:pt x="5" y="14"/>
                  </a:lnTo>
                  <a:lnTo>
                    <a:pt x="5" y="14"/>
                  </a:lnTo>
                  <a:lnTo>
                    <a:pt x="5" y="16"/>
                  </a:lnTo>
                  <a:lnTo>
                    <a:pt x="3" y="16"/>
                  </a:lnTo>
                  <a:lnTo>
                    <a:pt x="3" y="16"/>
                  </a:lnTo>
                  <a:lnTo>
                    <a:pt x="3" y="16"/>
                  </a:lnTo>
                  <a:lnTo>
                    <a:pt x="3" y="16"/>
                  </a:lnTo>
                  <a:lnTo>
                    <a:pt x="3" y="18"/>
                  </a:lnTo>
                  <a:lnTo>
                    <a:pt x="2" y="18"/>
                  </a:lnTo>
                  <a:lnTo>
                    <a:pt x="2" y="18"/>
                  </a:lnTo>
                  <a:lnTo>
                    <a:pt x="0" y="21"/>
                  </a:lnTo>
                  <a:lnTo>
                    <a:pt x="0" y="21"/>
                  </a:lnTo>
                  <a:lnTo>
                    <a:pt x="2" y="21"/>
                  </a:lnTo>
                  <a:lnTo>
                    <a:pt x="2" y="23"/>
                  </a:lnTo>
                  <a:lnTo>
                    <a:pt x="2" y="23"/>
                  </a:lnTo>
                  <a:lnTo>
                    <a:pt x="2" y="23"/>
                  </a:lnTo>
                  <a:lnTo>
                    <a:pt x="2" y="23"/>
                  </a:lnTo>
                  <a:lnTo>
                    <a:pt x="2" y="25"/>
                  </a:lnTo>
                  <a:lnTo>
                    <a:pt x="2" y="25"/>
                  </a:lnTo>
                  <a:lnTo>
                    <a:pt x="2" y="25"/>
                  </a:lnTo>
                  <a:lnTo>
                    <a:pt x="2" y="25"/>
                  </a:lnTo>
                  <a:lnTo>
                    <a:pt x="2" y="25"/>
                  </a:lnTo>
                  <a:lnTo>
                    <a:pt x="0" y="27"/>
                  </a:lnTo>
                  <a:lnTo>
                    <a:pt x="0" y="27"/>
                  </a:lnTo>
                  <a:lnTo>
                    <a:pt x="2" y="28"/>
                  </a:lnTo>
                  <a:lnTo>
                    <a:pt x="2" y="28"/>
                  </a:lnTo>
                  <a:lnTo>
                    <a:pt x="2" y="28"/>
                  </a:lnTo>
                  <a:lnTo>
                    <a:pt x="3" y="28"/>
                  </a:lnTo>
                  <a:lnTo>
                    <a:pt x="3" y="30"/>
                  </a:lnTo>
                  <a:lnTo>
                    <a:pt x="3" y="30"/>
                  </a:lnTo>
                  <a:lnTo>
                    <a:pt x="5" y="32"/>
                  </a:lnTo>
                  <a:lnTo>
                    <a:pt x="5" y="32"/>
                  </a:lnTo>
                  <a:lnTo>
                    <a:pt x="5" y="34"/>
                  </a:lnTo>
                  <a:lnTo>
                    <a:pt x="5" y="34"/>
                  </a:lnTo>
                  <a:lnTo>
                    <a:pt x="5" y="34"/>
                  </a:lnTo>
                  <a:lnTo>
                    <a:pt x="5" y="34"/>
                  </a:lnTo>
                  <a:lnTo>
                    <a:pt x="7" y="34"/>
                  </a:lnTo>
                  <a:lnTo>
                    <a:pt x="7" y="36"/>
                  </a:lnTo>
                  <a:lnTo>
                    <a:pt x="7" y="34"/>
                  </a:lnTo>
                  <a:lnTo>
                    <a:pt x="7" y="34"/>
                  </a:lnTo>
                  <a:lnTo>
                    <a:pt x="7" y="36"/>
                  </a:lnTo>
                  <a:lnTo>
                    <a:pt x="7" y="36"/>
                  </a:lnTo>
                  <a:lnTo>
                    <a:pt x="7" y="36"/>
                  </a:lnTo>
                  <a:lnTo>
                    <a:pt x="7" y="36"/>
                  </a:lnTo>
                  <a:lnTo>
                    <a:pt x="7" y="36"/>
                  </a:lnTo>
                  <a:lnTo>
                    <a:pt x="7" y="37"/>
                  </a:lnTo>
                  <a:lnTo>
                    <a:pt x="7" y="37"/>
                  </a:lnTo>
                  <a:lnTo>
                    <a:pt x="7" y="37"/>
                  </a:lnTo>
                  <a:lnTo>
                    <a:pt x="7" y="37"/>
                  </a:lnTo>
                  <a:lnTo>
                    <a:pt x="7" y="37"/>
                  </a:lnTo>
                  <a:lnTo>
                    <a:pt x="7" y="39"/>
                  </a:lnTo>
                  <a:lnTo>
                    <a:pt x="9" y="39"/>
                  </a:lnTo>
                  <a:lnTo>
                    <a:pt x="9" y="39"/>
                  </a:lnTo>
                  <a:lnTo>
                    <a:pt x="9" y="39"/>
                  </a:lnTo>
                  <a:lnTo>
                    <a:pt x="9" y="41"/>
                  </a:lnTo>
                  <a:lnTo>
                    <a:pt x="9" y="41"/>
                  </a:lnTo>
                  <a:lnTo>
                    <a:pt x="7" y="41"/>
                  </a:lnTo>
                  <a:lnTo>
                    <a:pt x="7" y="43"/>
                  </a:lnTo>
                  <a:lnTo>
                    <a:pt x="7" y="45"/>
                  </a:lnTo>
                  <a:lnTo>
                    <a:pt x="5" y="45"/>
                  </a:lnTo>
                  <a:lnTo>
                    <a:pt x="7" y="45"/>
                  </a:lnTo>
                  <a:lnTo>
                    <a:pt x="7" y="46"/>
                  </a:lnTo>
                  <a:lnTo>
                    <a:pt x="5" y="48"/>
                  </a:lnTo>
                  <a:lnTo>
                    <a:pt x="3" y="48"/>
                  </a:lnTo>
                  <a:lnTo>
                    <a:pt x="5" y="50"/>
                  </a:lnTo>
                  <a:lnTo>
                    <a:pt x="7" y="52"/>
                  </a:lnTo>
                  <a:lnTo>
                    <a:pt x="7" y="52"/>
                  </a:lnTo>
                  <a:lnTo>
                    <a:pt x="11" y="52"/>
                  </a:lnTo>
                  <a:lnTo>
                    <a:pt x="12" y="54"/>
                  </a:lnTo>
                  <a:lnTo>
                    <a:pt x="12" y="56"/>
                  </a:lnTo>
                  <a:lnTo>
                    <a:pt x="14" y="56"/>
                  </a:lnTo>
                  <a:lnTo>
                    <a:pt x="18" y="56"/>
                  </a:lnTo>
                  <a:lnTo>
                    <a:pt x="18" y="56"/>
                  </a:lnTo>
                  <a:lnTo>
                    <a:pt x="20" y="54"/>
                  </a:lnTo>
                  <a:lnTo>
                    <a:pt x="20" y="54"/>
                  </a:lnTo>
                  <a:lnTo>
                    <a:pt x="20" y="54"/>
                  </a:lnTo>
                  <a:lnTo>
                    <a:pt x="20" y="54"/>
                  </a:lnTo>
                  <a:lnTo>
                    <a:pt x="20" y="52"/>
                  </a:lnTo>
                  <a:lnTo>
                    <a:pt x="20" y="52"/>
                  </a:lnTo>
                  <a:lnTo>
                    <a:pt x="22" y="52"/>
                  </a:lnTo>
                  <a:lnTo>
                    <a:pt x="22" y="52"/>
                  </a:lnTo>
                  <a:lnTo>
                    <a:pt x="25" y="52"/>
                  </a:lnTo>
                  <a:lnTo>
                    <a:pt x="25" y="52"/>
                  </a:lnTo>
                  <a:lnTo>
                    <a:pt x="27" y="52"/>
                  </a:lnTo>
                  <a:lnTo>
                    <a:pt x="27" y="52"/>
                  </a:lnTo>
                  <a:lnTo>
                    <a:pt x="29" y="54"/>
                  </a:lnTo>
                  <a:lnTo>
                    <a:pt x="31" y="54"/>
                  </a:lnTo>
                  <a:lnTo>
                    <a:pt x="32" y="54"/>
                  </a:lnTo>
                  <a:lnTo>
                    <a:pt x="32" y="54"/>
                  </a:lnTo>
                  <a:lnTo>
                    <a:pt x="32" y="52"/>
                  </a:lnTo>
                  <a:lnTo>
                    <a:pt x="32" y="50"/>
                  </a:lnTo>
                  <a:lnTo>
                    <a:pt x="32" y="48"/>
                  </a:lnTo>
                  <a:lnTo>
                    <a:pt x="32" y="46"/>
                  </a:lnTo>
                  <a:lnTo>
                    <a:pt x="32" y="45"/>
                  </a:lnTo>
                  <a:lnTo>
                    <a:pt x="32" y="45"/>
                  </a:lnTo>
                  <a:lnTo>
                    <a:pt x="34" y="43"/>
                  </a:lnTo>
                  <a:lnTo>
                    <a:pt x="36" y="41"/>
                  </a:lnTo>
                  <a:lnTo>
                    <a:pt x="36" y="41"/>
                  </a:lnTo>
                  <a:lnTo>
                    <a:pt x="36" y="41"/>
                  </a:lnTo>
                  <a:lnTo>
                    <a:pt x="36" y="39"/>
                  </a:lnTo>
                  <a:lnTo>
                    <a:pt x="36" y="39"/>
                  </a:lnTo>
                  <a:lnTo>
                    <a:pt x="34" y="39"/>
                  </a:lnTo>
                  <a:lnTo>
                    <a:pt x="34" y="39"/>
                  </a:lnTo>
                  <a:lnTo>
                    <a:pt x="36" y="37"/>
                  </a:lnTo>
                  <a:lnTo>
                    <a:pt x="40" y="36"/>
                  </a:lnTo>
                  <a:lnTo>
                    <a:pt x="40" y="36"/>
                  </a:lnTo>
                  <a:lnTo>
                    <a:pt x="40" y="36"/>
                  </a:lnTo>
                  <a:lnTo>
                    <a:pt x="40" y="36"/>
                  </a:lnTo>
                  <a:lnTo>
                    <a:pt x="40" y="34"/>
                  </a:lnTo>
                  <a:lnTo>
                    <a:pt x="40" y="36"/>
                  </a:lnTo>
                  <a:lnTo>
                    <a:pt x="40" y="34"/>
                  </a:lnTo>
                  <a:lnTo>
                    <a:pt x="40" y="34"/>
                  </a:lnTo>
                  <a:lnTo>
                    <a:pt x="40" y="34"/>
                  </a:lnTo>
                  <a:lnTo>
                    <a:pt x="40" y="32"/>
                  </a:lnTo>
                  <a:lnTo>
                    <a:pt x="40" y="32"/>
                  </a:lnTo>
                  <a:lnTo>
                    <a:pt x="40" y="32"/>
                  </a:lnTo>
                  <a:lnTo>
                    <a:pt x="40" y="32"/>
                  </a:lnTo>
                  <a:lnTo>
                    <a:pt x="40" y="30"/>
                  </a:lnTo>
                  <a:lnTo>
                    <a:pt x="40" y="28"/>
                  </a:lnTo>
                  <a:lnTo>
                    <a:pt x="40" y="28"/>
                  </a:lnTo>
                  <a:lnTo>
                    <a:pt x="40" y="28"/>
                  </a:lnTo>
                  <a:lnTo>
                    <a:pt x="40" y="28"/>
                  </a:lnTo>
                  <a:lnTo>
                    <a:pt x="40" y="28"/>
                  </a:lnTo>
                  <a:lnTo>
                    <a:pt x="40" y="2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43" name="Freeform 342"/>
            <p:cNvSpPr>
              <a:spLocks noEditPoints="1"/>
            </p:cNvSpPr>
            <p:nvPr/>
          </p:nvSpPr>
          <p:spPr bwMode="auto">
            <a:xfrm>
              <a:off x="8532813" y="3151188"/>
              <a:ext cx="466725" cy="355600"/>
            </a:xfrm>
            <a:custGeom>
              <a:avLst/>
              <a:gdLst>
                <a:gd name="T0" fmla="*/ 7 w 294"/>
                <a:gd name="T1" fmla="*/ 85 h 224"/>
                <a:gd name="T2" fmla="*/ 7 w 294"/>
                <a:gd name="T3" fmla="*/ 96 h 224"/>
                <a:gd name="T4" fmla="*/ 9 w 294"/>
                <a:gd name="T5" fmla="*/ 81 h 224"/>
                <a:gd name="T6" fmla="*/ 282 w 294"/>
                <a:gd name="T7" fmla="*/ 101 h 224"/>
                <a:gd name="T8" fmla="*/ 280 w 294"/>
                <a:gd name="T9" fmla="*/ 88 h 224"/>
                <a:gd name="T10" fmla="*/ 283 w 294"/>
                <a:gd name="T11" fmla="*/ 74 h 224"/>
                <a:gd name="T12" fmla="*/ 264 w 294"/>
                <a:gd name="T13" fmla="*/ 52 h 224"/>
                <a:gd name="T14" fmla="*/ 238 w 294"/>
                <a:gd name="T15" fmla="*/ 31 h 224"/>
                <a:gd name="T16" fmla="*/ 209 w 294"/>
                <a:gd name="T17" fmla="*/ 23 h 224"/>
                <a:gd name="T18" fmla="*/ 199 w 294"/>
                <a:gd name="T19" fmla="*/ 2 h 224"/>
                <a:gd name="T20" fmla="*/ 193 w 294"/>
                <a:gd name="T21" fmla="*/ 4 h 224"/>
                <a:gd name="T22" fmla="*/ 171 w 294"/>
                <a:gd name="T23" fmla="*/ 13 h 224"/>
                <a:gd name="T24" fmla="*/ 148 w 294"/>
                <a:gd name="T25" fmla="*/ 9 h 224"/>
                <a:gd name="T26" fmla="*/ 139 w 294"/>
                <a:gd name="T27" fmla="*/ 7 h 224"/>
                <a:gd name="T28" fmla="*/ 112 w 294"/>
                <a:gd name="T29" fmla="*/ 7 h 224"/>
                <a:gd name="T30" fmla="*/ 97 w 294"/>
                <a:gd name="T31" fmla="*/ 4 h 224"/>
                <a:gd name="T32" fmla="*/ 79 w 294"/>
                <a:gd name="T33" fmla="*/ 4 h 224"/>
                <a:gd name="T34" fmla="*/ 34 w 294"/>
                <a:gd name="T35" fmla="*/ 13 h 224"/>
                <a:gd name="T36" fmla="*/ 14 w 294"/>
                <a:gd name="T37" fmla="*/ 27 h 224"/>
                <a:gd name="T38" fmla="*/ 5 w 294"/>
                <a:gd name="T39" fmla="*/ 45 h 224"/>
                <a:gd name="T40" fmla="*/ 11 w 294"/>
                <a:gd name="T41" fmla="*/ 67 h 224"/>
                <a:gd name="T42" fmla="*/ 14 w 294"/>
                <a:gd name="T43" fmla="*/ 81 h 224"/>
                <a:gd name="T44" fmla="*/ 14 w 294"/>
                <a:gd name="T45" fmla="*/ 92 h 224"/>
                <a:gd name="T46" fmla="*/ 16 w 294"/>
                <a:gd name="T47" fmla="*/ 99 h 224"/>
                <a:gd name="T48" fmla="*/ 16 w 294"/>
                <a:gd name="T49" fmla="*/ 103 h 224"/>
                <a:gd name="T50" fmla="*/ 34 w 294"/>
                <a:gd name="T51" fmla="*/ 110 h 224"/>
                <a:gd name="T52" fmla="*/ 50 w 294"/>
                <a:gd name="T53" fmla="*/ 121 h 224"/>
                <a:gd name="T54" fmla="*/ 56 w 294"/>
                <a:gd name="T55" fmla="*/ 125 h 224"/>
                <a:gd name="T56" fmla="*/ 81 w 294"/>
                <a:gd name="T57" fmla="*/ 121 h 224"/>
                <a:gd name="T58" fmla="*/ 88 w 294"/>
                <a:gd name="T59" fmla="*/ 132 h 224"/>
                <a:gd name="T60" fmla="*/ 94 w 294"/>
                <a:gd name="T61" fmla="*/ 137 h 224"/>
                <a:gd name="T62" fmla="*/ 92 w 294"/>
                <a:gd name="T63" fmla="*/ 150 h 224"/>
                <a:gd name="T64" fmla="*/ 88 w 294"/>
                <a:gd name="T65" fmla="*/ 155 h 224"/>
                <a:gd name="T66" fmla="*/ 88 w 294"/>
                <a:gd name="T67" fmla="*/ 179 h 224"/>
                <a:gd name="T68" fmla="*/ 101 w 294"/>
                <a:gd name="T69" fmla="*/ 181 h 224"/>
                <a:gd name="T70" fmla="*/ 105 w 294"/>
                <a:gd name="T71" fmla="*/ 186 h 224"/>
                <a:gd name="T72" fmla="*/ 115 w 294"/>
                <a:gd name="T73" fmla="*/ 191 h 224"/>
                <a:gd name="T74" fmla="*/ 125 w 294"/>
                <a:gd name="T75" fmla="*/ 199 h 224"/>
                <a:gd name="T76" fmla="*/ 126 w 294"/>
                <a:gd name="T77" fmla="*/ 215 h 224"/>
                <a:gd name="T78" fmla="*/ 128 w 294"/>
                <a:gd name="T79" fmla="*/ 218 h 224"/>
                <a:gd name="T80" fmla="*/ 143 w 294"/>
                <a:gd name="T81" fmla="*/ 220 h 224"/>
                <a:gd name="T82" fmla="*/ 155 w 294"/>
                <a:gd name="T83" fmla="*/ 220 h 224"/>
                <a:gd name="T84" fmla="*/ 170 w 294"/>
                <a:gd name="T85" fmla="*/ 222 h 224"/>
                <a:gd name="T86" fmla="*/ 188 w 294"/>
                <a:gd name="T87" fmla="*/ 215 h 224"/>
                <a:gd name="T88" fmla="*/ 195 w 294"/>
                <a:gd name="T89" fmla="*/ 215 h 224"/>
                <a:gd name="T90" fmla="*/ 195 w 294"/>
                <a:gd name="T91" fmla="*/ 204 h 224"/>
                <a:gd name="T92" fmla="*/ 206 w 294"/>
                <a:gd name="T93" fmla="*/ 202 h 224"/>
                <a:gd name="T94" fmla="*/ 222 w 294"/>
                <a:gd name="T95" fmla="*/ 193 h 224"/>
                <a:gd name="T96" fmla="*/ 229 w 294"/>
                <a:gd name="T97" fmla="*/ 195 h 224"/>
                <a:gd name="T98" fmla="*/ 229 w 294"/>
                <a:gd name="T99" fmla="*/ 202 h 224"/>
                <a:gd name="T100" fmla="*/ 242 w 294"/>
                <a:gd name="T101" fmla="*/ 200 h 224"/>
                <a:gd name="T102" fmla="*/ 242 w 294"/>
                <a:gd name="T103" fmla="*/ 193 h 224"/>
                <a:gd name="T104" fmla="*/ 238 w 294"/>
                <a:gd name="T105" fmla="*/ 188 h 224"/>
                <a:gd name="T106" fmla="*/ 231 w 294"/>
                <a:gd name="T107" fmla="*/ 184 h 224"/>
                <a:gd name="T108" fmla="*/ 238 w 294"/>
                <a:gd name="T109" fmla="*/ 168 h 224"/>
                <a:gd name="T110" fmla="*/ 240 w 294"/>
                <a:gd name="T111" fmla="*/ 153 h 224"/>
                <a:gd name="T112" fmla="*/ 242 w 294"/>
                <a:gd name="T113" fmla="*/ 144 h 224"/>
                <a:gd name="T114" fmla="*/ 247 w 294"/>
                <a:gd name="T115" fmla="*/ 135 h 224"/>
                <a:gd name="T116" fmla="*/ 260 w 294"/>
                <a:gd name="T117" fmla="*/ 130 h 224"/>
                <a:gd name="T118" fmla="*/ 267 w 294"/>
                <a:gd name="T119" fmla="*/ 115 h 224"/>
                <a:gd name="T120" fmla="*/ 283 w 294"/>
                <a:gd name="T121" fmla="*/ 117 h 224"/>
                <a:gd name="T122" fmla="*/ 291 w 294"/>
                <a:gd name="T123" fmla="*/ 10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224">
                  <a:moveTo>
                    <a:pt x="9" y="67"/>
                  </a:moveTo>
                  <a:lnTo>
                    <a:pt x="7" y="65"/>
                  </a:lnTo>
                  <a:lnTo>
                    <a:pt x="9" y="67"/>
                  </a:lnTo>
                  <a:lnTo>
                    <a:pt x="7" y="72"/>
                  </a:lnTo>
                  <a:lnTo>
                    <a:pt x="9" y="74"/>
                  </a:lnTo>
                  <a:lnTo>
                    <a:pt x="9" y="74"/>
                  </a:lnTo>
                  <a:lnTo>
                    <a:pt x="9" y="76"/>
                  </a:lnTo>
                  <a:lnTo>
                    <a:pt x="9" y="78"/>
                  </a:lnTo>
                  <a:lnTo>
                    <a:pt x="7" y="85"/>
                  </a:lnTo>
                  <a:lnTo>
                    <a:pt x="5" y="92"/>
                  </a:lnTo>
                  <a:lnTo>
                    <a:pt x="4" y="96"/>
                  </a:lnTo>
                  <a:lnTo>
                    <a:pt x="0" y="103"/>
                  </a:lnTo>
                  <a:lnTo>
                    <a:pt x="0" y="103"/>
                  </a:lnTo>
                  <a:lnTo>
                    <a:pt x="4" y="105"/>
                  </a:lnTo>
                  <a:lnTo>
                    <a:pt x="4" y="103"/>
                  </a:lnTo>
                  <a:lnTo>
                    <a:pt x="5" y="99"/>
                  </a:lnTo>
                  <a:lnTo>
                    <a:pt x="5" y="97"/>
                  </a:lnTo>
                  <a:lnTo>
                    <a:pt x="7" y="96"/>
                  </a:lnTo>
                  <a:lnTo>
                    <a:pt x="7" y="94"/>
                  </a:lnTo>
                  <a:lnTo>
                    <a:pt x="9" y="92"/>
                  </a:lnTo>
                  <a:lnTo>
                    <a:pt x="9" y="90"/>
                  </a:lnTo>
                  <a:lnTo>
                    <a:pt x="9" y="90"/>
                  </a:lnTo>
                  <a:lnTo>
                    <a:pt x="7" y="88"/>
                  </a:lnTo>
                  <a:lnTo>
                    <a:pt x="9" y="88"/>
                  </a:lnTo>
                  <a:lnTo>
                    <a:pt x="9" y="87"/>
                  </a:lnTo>
                  <a:lnTo>
                    <a:pt x="9" y="85"/>
                  </a:lnTo>
                  <a:lnTo>
                    <a:pt x="9" y="81"/>
                  </a:lnTo>
                  <a:lnTo>
                    <a:pt x="9" y="81"/>
                  </a:lnTo>
                  <a:lnTo>
                    <a:pt x="11" y="79"/>
                  </a:lnTo>
                  <a:lnTo>
                    <a:pt x="11" y="78"/>
                  </a:lnTo>
                  <a:lnTo>
                    <a:pt x="11" y="70"/>
                  </a:lnTo>
                  <a:lnTo>
                    <a:pt x="9" y="67"/>
                  </a:lnTo>
                  <a:close/>
                  <a:moveTo>
                    <a:pt x="294" y="103"/>
                  </a:moveTo>
                  <a:lnTo>
                    <a:pt x="292" y="101"/>
                  </a:lnTo>
                  <a:lnTo>
                    <a:pt x="283" y="99"/>
                  </a:lnTo>
                  <a:lnTo>
                    <a:pt x="282" y="101"/>
                  </a:lnTo>
                  <a:lnTo>
                    <a:pt x="280" y="101"/>
                  </a:lnTo>
                  <a:lnTo>
                    <a:pt x="276" y="99"/>
                  </a:lnTo>
                  <a:lnTo>
                    <a:pt x="276" y="99"/>
                  </a:lnTo>
                  <a:lnTo>
                    <a:pt x="276" y="97"/>
                  </a:lnTo>
                  <a:lnTo>
                    <a:pt x="276" y="97"/>
                  </a:lnTo>
                  <a:lnTo>
                    <a:pt x="278" y="94"/>
                  </a:lnTo>
                  <a:lnTo>
                    <a:pt x="278" y="94"/>
                  </a:lnTo>
                  <a:lnTo>
                    <a:pt x="278" y="90"/>
                  </a:lnTo>
                  <a:lnTo>
                    <a:pt x="280" y="88"/>
                  </a:lnTo>
                  <a:lnTo>
                    <a:pt x="282" y="87"/>
                  </a:lnTo>
                  <a:lnTo>
                    <a:pt x="282" y="87"/>
                  </a:lnTo>
                  <a:lnTo>
                    <a:pt x="280" y="85"/>
                  </a:lnTo>
                  <a:lnTo>
                    <a:pt x="280" y="83"/>
                  </a:lnTo>
                  <a:lnTo>
                    <a:pt x="282" y="81"/>
                  </a:lnTo>
                  <a:lnTo>
                    <a:pt x="283" y="79"/>
                  </a:lnTo>
                  <a:lnTo>
                    <a:pt x="283" y="78"/>
                  </a:lnTo>
                  <a:lnTo>
                    <a:pt x="283" y="76"/>
                  </a:lnTo>
                  <a:lnTo>
                    <a:pt x="283" y="74"/>
                  </a:lnTo>
                  <a:lnTo>
                    <a:pt x="283" y="72"/>
                  </a:lnTo>
                  <a:lnTo>
                    <a:pt x="283" y="69"/>
                  </a:lnTo>
                  <a:lnTo>
                    <a:pt x="280" y="69"/>
                  </a:lnTo>
                  <a:lnTo>
                    <a:pt x="278" y="69"/>
                  </a:lnTo>
                  <a:lnTo>
                    <a:pt x="271" y="65"/>
                  </a:lnTo>
                  <a:lnTo>
                    <a:pt x="267" y="63"/>
                  </a:lnTo>
                  <a:lnTo>
                    <a:pt x="265" y="58"/>
                  </a:lnTo>
                  <a:lnTo>
                    <a:pt x="264" y="54"/>
                  </a:lnTo>
                  <a:lnTo>
                    <a:pt x="264" y="52"/>
                  </a:lnTo>
                  <a:lnTo>
                    <a:pt x="258" y="49"/>
                  </a:lnTo>
                  <a:lnTo>
                    <a:pt x="255" y="45"/>
                  </a:lnTo>
                  <a:lnTo>
                    <a:pt x="251" y="43"/>
                  </a:lnTo>
                  <a:lnTo>
                    <a:pt x="247" y="40"/>
                  </a:lnTo>
                  <a:lnTo>
                    <a:pt x="244" y="36"/>
                  </a:lnTo>
                  <a:lnTo>
                    <a:pt x="242" y="34"/>
                  </a:lnTo>
                  <a:lnTo>
                    <a:pt x="240" y="32"/>
                  </a:lnTo>
                  <a:lnTo>
                    <a:pt x="238" y="32"/>
                  </a:lnTo>
                  <a:lnTo>
                    <a:pt x="238" y="31"/>
                  </a:lnTo>
                  <a:lnTo>
                    <a:pt x="236" y="27"/>
                  </a:lnTo>
                  <a:lnTo>
                    <a:pt x="236" y="27"/>
                  </a:lnTo>
                  <a:lnTo>
                    <a:pt x="236" y="27"/>
                  </a:lnTo>
                  <a:lnTo>
                    <a:pt x="233" y="27"/>
                  </a:lnTo>
                  <a:lnTo>
                    <a:pt x="233" y="27"/>
                  </a:lnTo>
                  <a:lnTo>
                    <a:pt x="229" y="25"/>
                  </a:lnTo>
                  <a:lnTo>
                    <a:pt x="226" y="27"/>
                  </a:lnTo>
                  <a:lnTo>
                    <a:pt x="222" y="25"/>
                  </a:lnTo>
                  <a:lnTo>
                    <a:pt x="209" y="23"/>
                  </a:lnTo>
                  <a:lnTo>
                    <a:pt x="208" y="22"/>
                  </a:lnTo>
                  <a:lnTo>
                    <a:pt x="206" y="20"/>
                  </a:lnTo>
                  <a:lnTo>
                    <a:pt x="206" y="16"/>
                  </a:lnTo>
                  <a:lnTo>
                    <a:pt x="204" y="16"/>
                  </a:lnTo>
                  <a:lnTo>
                    <a:pt x="202" y="14"/>
                  </a:lnTo>
                  <a:lnTo>
                    <a:pt x="202" y="13"/>
                  </a:lnTo>
                  <a:lnTo>
                    <a:pt x="202" y="11"/>
                  </a:lnTo>
                  <a:lnTo>
                    <a:pt x="200" y="5"/>
                  </a:lnTo>
                  <a:lnTo>
                    <a:pt x="199" y="2"/>
                  </a:lnTo>
                  <a:lnTo>
                    <a:pt x="199" y="0"/>
                  </a:lnTo>
                  <a:lnTo>
                    <a:pt x="197" y="0"/>
                  </a:lnTo>
                  <a:lnTo>
                    <a:pt x="197" y="0"/>
                  </a:lnTo>
                  <a:lnTo>
                    <a:pt x="197" y="2"/>
                  </a:lnTo>
                  <a:lnTo>
                    <a:pt x="197" y="2"/>
                  </a:lnTo>
                  <a:lnTo>
                    <a:pt x="197" y="4"/>
                  </a:lnTo>
                  <a:lnTo>
                    <a:pt x="195" y="4"/>
                  </a:lnTo>
                  <a:lnTo>
                    <a:pt x="195" y="4"/>
                  </a:lnTo>
                  <a:lnTo>
                    <a:pt x="193" y="4"/>
                  </a:lnTo>
                  <a:lnTo>
                    <a:pt x="190" y="5"/>
                  </a:lnTo>
                  <a:lnTo>
                    <a:pt x="188" y="5"/>
                  </a:lnTo>
                  <a:lnTo>
                    <a:pt x="186" y="7"/>
                  </a:lnTo>
                  <a:lnTo>
                    <a:pt x="182" y="13"/>
                  </a:lnTo>
                  <a:lnTo>
                    <a:pt x="181" y="14"/>
                  </a:lnTo>
                  <a:lnTo>
                    <a:pt x="177" y="16"/>
                  </a:lnTo>
                  <a:lnTo>
                    <a:pt x="177" y="16"/>
                  </a:lnTo>
                  <a:lnTo>
                    <a:pt x="175" y="16"/>
                  </a:lnTo>
                  <a:lnTo>
                    <a:pt x="171" y="13"/>
                  </a:lnTo>
                  <a:lnTo>
                    <a:pt x="170" y="13"/>
                  </a:lnTo>
                  <a:lnTo>
                    <a:pt x="168" y="13"/>
                  </a:lnTo>
                  <a:lnTo>
                    <a:pt x="162" y="16"/>
                  </a:lnTo>
                  <a:lnTo>
                    <a:pt x="161" y="16"/>
                  </a:lnTo>
                  <a:lnTo>
                    <a:pt x="161" y="16"/>
                  </a:lnTo>
                  <a:lnTo>
                    <a:pt x="159" y="16"/>
                  </a:lnTo>
                  <a:lnTo>
                    <a:pt x="157" y="14"/>
                  </a:lnTo>
                  <a:lnTo>
                    <a:pt x="153" y="11"/>
                  </a:lnTo>
                  <a:lnTo>
                    <a:pt x="148" y="9"/>
                  </a:lnTo>
                  <a:lnTo>
                    <a:pt x="146" y="9"/>
                  </a:lnTo>
                  <a:lnTo>
                    <a:pt x="144" y="9"/>
                  </a:lnTo>
                  <a:lnTo>
                    <a:pt x="141" y="11"/>
                  </a:lnTo>
                  <a:lnTo>
                    <a:pt x="141" y="11"/>
                  </a:lnTo>
                  <a:lnTo>
                    <a:pt x="139" y="9"/>
                  </a:lnTo>
                  <a:lnTo>
                    <a:pt x="141" y="9"/>
                  </a:lnTo>
                  <a:lnTo>
                    <a:pt x="139" y="9"/>
                  </a:lnTo>
                  <a:lnTo>
                    <a:pt x="139" y="7"/>
                  </a:lnTo>
                  <a:lnTo>
                    <a:pt x="139" y="7"/>
                  </a:lnTo>
                  <a:lnTo>
                    <a:pt x="137" y="7"/>
                  </a:lnTo>
                  <a:lnTo>
                    <a:pt x="134" y="7"/>
                  </a:lnTo>
                  <a:lnTo>
                    <a:pt x="132" y="9"/>
                  </a:lnTo>
                  <a:lnTo>
                    <a:pt x="130" y="11"/>
                  </a:lnTo>
                  <a:lnTo>
                    <a:pt x="128" y="11"/>
                  </a:lnTo>
                  <a:lnTo>
                    <a:pt x="123" y="7"/>
                  </a:lnTo>
                  <a:lnTo>
                    <a:pt x="119" y="7"/>
                  </a:lnTo>
                  <a:lnTo>
                    <a:pt x="117" y="5"/>
                  </a:lnTo>
                  <a:lnTo>
                    <a:pt x="112" y="7"/>
                  </a:lnTo>
                  <a:lnTo>
                    <a:pt x="112" y="7"/>
                  </a:lnTo>
                  <a:lnTo>
                    <a:pt x="112" y="9"/>
                  </a:lnTo>
                  <a:lnTo>
                    <a:pt x="110" y="13"/>
                  </a:lnTo>
                  <a:lnTo>
                    <a:pt x="106" y="13"/>
                  </a:lnTo>
                  <a:lnTo>
                    <a:pt x="105" y="11"/>
                  </a:lnTo>
                  <a:lnTo>
                    <a:pt x="103" y="5"/>
                  </a:lnTo>
                  <a:lnTo>
                    <a:pt x="101" y="4"/>
                  </a:lnTo>
                  <a:lnTo>
                    <a:pt x="99" y="2"/>
                  </a:lnTo>
                  <a:lnTo>
                    <a:pt x="97" y="4"/>
                  </a:lnTo>
                  <a:lnTo>
                    <a:pt x="97" y="4"/>
                  </a:lnTo>
                  <a:lnTo>
                    <a:pt x="96" y="5"/>
                  </a:lnTo>
                  <a:lnTo>
                    <a:pt x="88" y="9"/>
                  </a:lnTo>
                  <a:lnTo>
                    <a:pt x="87" y="9"/>
                  </a:lnTo>
                  <a:lnTo>
                    <a:pt x="87" y="7"/>
                  </a:lnTo>
                  <a:lnTo>
                    <a:pt x="83" y="5"/>
                  </a:lnTo>
                  <a:lnTo>
                    <a:pt x="83" y="5"/>
                  </a:lnTo>
                  <a:lnTo>
                    <a:pt x="83" y="5"/>
                  </a:lnTo>
                  <a:lnTo>
                    <a:pt x="79" y="4"/>
                  </a:lnTo>
                  <a:lnTo>
                    <a:pt x="65" y="5"/>
                  </a:lnTo>
                  <a:lnTo>
                    <a:pt x="63" y="4"/>
                  </a:lnTo>
                  <a:lnTo>
                    <a:pt x="61" y="4"/>
                  </a:lnTo>
                  <a:lnTo>
                    <a:pt x="61" y="2"/>
                  </a:lnTo>
                  <a:lnTo>
                    <a:pt x="58" y="2"/>
                  </a:lnTo>
                  <a:lnTo>
                    <a:pt x="52" y="5"/>
                  </a:lnTo>
                  <a:lnTo>
                    <a:pt x="52" y="5"/>
                  </a:lnTo>
                  <a:lnTo>
                    <a:pt x="38" y="13"/>
                  </a:lnTo>
                  <a:lnTo>
                    <a:pt x="34" y="13"/>
                  </a:lnTo>
                  <a:lnTo>
                    <a:pt x="31" y="13"/>
                  </a:lnTo>
                  <a:lnTo>
                    <a:pt x="25" y="18"/>
                  </a:lnTo>
                  <a:lnTo>
                    <a:pt x="23" y="18"/>
                  </a:lnTo>
                  <a:lnTo>
                    <a:pt x="22" y="18"/>
                  </a:lnTo>
                  <a:lnTo>
                    <a:pt x="20" y="20"/>
                  </a:lnTo>
                  <a:lnTo>
                    <a:pt x="18" y="22"/>
                  </a:lnTo>
                  <a:lnTo>
                    <a:pt x="16" y="23"/>
                  </a:lnTo>
                  <a:lnTo>
                    <a:pt x="14" y="25"/>
                  </a:lnTo>
                  <a:lnTo>
                    <a:pt x="14" y="27"/>
                  </a:lnTo>
                  <a:lnTo>
                    <a:pt x="14" y="31"/>
                  </a:lnTo>
                  <a:lnTo>
                    <a:pt x="13" y="32"/>
                  </a:lnTo>
                  <a:lnTo>
                    <a:pt x="11" y="32"/>
                  </a:lnTo>
                  <a:lnTo>
                    <a:pt x="9" y="32"/>
                  </a:lnTo>
                  <a:lnTo>
                    <a:pt x="5" y="32"/>
                  </a:lnTo>
                  <a:lnTo>
                    <a:pt x="7" y="36"/>
                  </a:lnTo>
                  <a:lnTo>
                    <a:pt x="7" y="43"/>
                  </a:lnTo>
                  <a:lnTo>
                    <a:pt x="7" y="45"/>
                  </a:lnTo>
                  <a:lnTo>
                    <a:pt x="5" y="45"/>
                  </a:lnTo>
                  <a:lnTo>
                    <a:pt x="5" y="47"/>
                  </a:lnTo>
                  <a:lnTo>
                    <a:pt x="5" y="50"/>
                  </a:lnTo>
                  <a:lnTo>
                    <a:pt x="7" y="58"/>
                  </a:lnTo>
                  <a:lnTo>
                    <a:pt x="7" y="59"/>
                  </a:lnTo>
                  <a:lnTo>
                    <a:pt x="7" y="63"/>
                  </a:lnTo>
                  <a:lnTo>
                    <a:pt x="7" y="63"/>
                  </a:lnTo>
                  <a:lnTo>
                    <a:pt x="7" y="63"/>
                  </a:lnTo>
                  <a:lnTo>
                    <a:pt x="9" y="63"/>
                  </a:lnTo>
                  <a:lnTo>
                    <a:pt x="11" y="67"/>
                  </a:lnTo>
                  <a:lnTo>
                    <a:pt x="11" y="69"/>
                  </a:lnTo>
                  <a:lnTo>
                    <a:pt x="11" y="70"/>
                  </a:lnTo>
                  <a:lnTo>
                    <a:pt x="11" y="72"/>
                  </a:lnTo>
                  <a:lnTo>
                    <a:pt x="13" y="76"/>
                  </a:lnTo>
                  <a:lnTo>
                    <a:pt x="13" y="78"/>
                  </a:lnTo>
                  <a:lnTo>
                    <a:pt x="13" y="78"/>
                  </a:lnTo>
                  <a:lnTo>
                    <a:pt x="13" y="79"/>
                  </a:lnTo>
                  <a:lnTo>
                    <a:pt x="13" y="79"/>
                  </a:lnTo>
                  <a:lnTo>
                    <a:pt x="14" y="81"/>
                  </a:lnTo>
                  <a:lnTo>
                    <a:pt x="14" y="81"/>
                  </a:lnTo>
                  <a:lnTo>
                    <a:pt x="14" y="81"/>
                  </a:lnTo>
                  <a:lnTo>
                    <a:pt x="14" y="83"/>
                  </a:lnTo>
                  <a:lnTo>
                    <a:pt x="14" y="83"/>
                  </a:lnTo>
                  <a:lnTo>
                    <a:pt x="16" y="85"/>
                  </a:lnTo>
                  <a:lnTo>
                    <a:pt x="16" y="88"/>
                  </a:lnTo>
                  <a:lnTo>
                    <a:pt x="16" y="92"/>
                  </a:lnTo>
                  <a:lnTo>
                    <a:pt x="14" y="92"/>
                  </a:lnTo>
                  <a:lnTo>
                    <a:pt x="14" y="92"/>
                  </a:lnTo>
                  <a:lnTo>
                    <a:pt x="13" y="97"/>
                  </a:lnTo>
                  <a:lnTo>
                    <a:pt x="13" y="97"/>
                  </a:lnTo>
                  <a:lnTo>
                    <a:pt x="13" y="97"/>
                  </a:lnTo>
                  <a:lnTo>
                    <a:pt x="13" y="97"/>
                  </a:lnTo>
                  <a:lnTo>
                    <a:pt x="16" y="96"/>
                  </a:lnTo>
                  <a:lnTo>
                    <a:pt x="16" y="96"/>
                  </a:lnTo>
                  <a:lnTo>
                    <a:pt x="16" y="97"/>
                  </a:lnTo>
                  <a:lnTo>
                    <a:pt x="16" y="97"/>
                  </a:lnTo>
                  <a:lnTo>
                    <a:pt x="16" y="99"/>
                  </a:lnTo>
                  <a:lnTo>
                    <a:pt x="18" y="99"/>
                  </a:lnTo>
                  <a:lnTo>
                    <a:pt x="18" y="99"/>
                  </a:lnTo>
                  <a:lnTo>
                    <a:pt x="18" y="101"/>
                  </a:lnTo>
                  <a:lnTo>
                    <a:pt x="18" y="101"/>
                  </a:lnTo>
                  <a:lnTo>
                    <a:pt x="18" y="103"/>
                  </a:lnTo>
                  <a:lnTo>
                    <a:pt x="18" y="103"/>
                  </a:lnTo>
                  <a:lnTo>
                    <a:pt x="16" y="103"/>
                  </a:lnTo>
                  <a:lnTo>
                    <a:pt x="16" y="103"/>
                  </a:lnTo>
                  <a:lnTo>
                    <a:pt x="16" y="103"/>
                  </a:lnTo>
                  <a:lnTo>
                    <a:pt x="16" y="106"/>
                  </a:lnTo>
                  <a:lnTo>
                    <a:pt x="16" y="106"/>
                  </a:lnTo>
                  <a:lnTo>
                    <a:pt x="16" y="106"/>
                  </a:lnTo>
                  <a:lnTo>
                    <a:pt x="22" y="103"/>
                  </a:lnTo>
                  <a:lnTo>
                    <a:pt x="22" y="103"/>
                  </a:lnTo>
                  <a:lnTo>
                    <a:pt x="23" y="105"/>
                  </a:lnTo>
                  <a:lnTo>
                    <a:pt x="27" y="110"/>
                  </a:lnTo>
                  <a:lnTo>
                    <a:pt x="29" y="110"/>
                  </a:lnTo>
                  <a:lnTo>
                    <a:pt x="34" y="110"/>
                  </a:lnTo>
                  <a:lnTo>
                    <a:pt x="36" y="112"/>
                  </a:lnTo>
                  <a:lnTo>
                    <a:pt x="40" y="115"/>
                  </a:lnTo>
                  <a:lnTo>
                    <a:pt x="40" y="115"/>
                  </a:lnTo>
                  <a:lnTo>
                    <a:pt x="41" y="117"/>
                  </a:lnTo>
                  <a:lnTo>
                    <a:pt x="45" y="117"/>
                  </a:lnTo>
                  <a:lnTo>
                    <a:pt x="47" y="119"/>
                  </a:lnTo>
                  <a:lnTo>
                    <a:pt x="47" y="119"/>
                  </a:lnTo>
                  <a:lnTo>
                    <a:pt x="49" y="119"/>
                  </a:lnTo>
                  <a:lnTo>
                    <a:pt x="50" y="121"/>
                  </a:lnTo>
                  <a:lnTo>
                    <a:pt x="50" y="121"/>
                  </a:lnTo>
                  <a:lnTo>
                    <a:pt x="50" y="121"/>
                  </a:lnTo>
                  <a:lnTo>
                    <a:pt x="52" y="119"/>
                  </a:lnTo>
                  <a:lnTo>
                    <a:pt x="54" y="119"/>
                  </a:lnTo>
                  <a:lnTo>
                    <a:pt x="54" y="121"/>
                  </a:lnTo>
                  <a:lnTo>
                    <a:pt x="54" y="121"/>
                  </a:lnTo>
                  <a:lnTo>
                    <a:pt x="54" y="123"/>
                  </a:lnTo>
                  <a:lnTo>
                    <a:pt x="54" y="125"/>
                  </a:lnTo>
                  <a:lnTo>
                    <a:pt x="56" y="125"/>
                  </a:lnTo>
                  <a:lnTo>
                    <a:pt x="58" y="125"/>
                  </a:lnTo>
                  <a:lnTo>
                    <a:pt x="58" y="125"/>
                  </a:lnTo>
                  <a:lnTo>
                    <a:pt x="60" y="125"/>
                  </a:lnTo>
                  <a:lnTo>
                    <a:pt x="60" y="125"/>
                  </a:lnTo>
                  <a:lnTo>
                    <a:pt x="61" y="123"/>
                  </a:lnTo>
                  <a:lnTo>
                    <a:pt x="67" y="121"/>
                  </a:lnTo>
                  <a:lnTo>
                    <a:pt x="67" y="121"/>
                  </a:lnTo>
                  <a:lnTo>
                    <a:pt x="76" y="123"/>
                  </a:lnTo>
                  <a:lnTo>
                    <a:pt x="81" y="121"/>
                  </a:lnTo>
                  <a:lnTo>
                    <a:pt x="81" y="123"/>
                  </a:lnTo>
                  <a:lnTo>
                    <a:pt x="83" y="123"/>
                  </a:lnTo>
                  <a:lnTo>
                    <a:pt x="83" y="123"/>
                  </a:lnTo>
                  <a:lnTo>
                    <a:pt x="83" y="125"/>
                  </a:lnTo>
                  <a:lnTo>
                    <a:pt x="85" y="128"/>
                  </a:lnTo>
                  <a:lnTo>
                    <a:pt x="85" y="130"/>
                  </a:lnTo>
                  <a:lnTo>
                    <a:pt x="85" y="132"/>
                  </a:lnTo>
                  <a:lnTo>
                    <a:pt x="87" y="132"/>
                  </a:lnTo>
                  <a:lnTo>
                    <a:pt x="88" y="132"/>
                  </a:lnTo>
                  <a:lnTo>
                    <a:pt x="90" y="132"/>
                  </a:lnTo>
                  <a:lnTo>
                    <a:pt x="90" y="132"/>
                  </a:lnTo>
                  <a:lnTo>
                    <a:pt x="90" y="134"/>
                  </a:lnTo>
                  <a:lnTo>
                    <a:pt x="90" y="134"/>
                  </a:lnTo>
                  <a:lnTo>
                    <a:pt x="92" y="134"/>
                  </a:lnTo>
                  <a:lnTo>
                    <a:pt x="90" y="135"/>
                  </a:lnTo>
                  <a:lnTo>
                    <a:pt x="90" y="135"/>
                  </a:lnTo>
                  <a:lnTo>
                    <a:pt x="94" y="137"/>
                  </a:lnTo>
                  <a:lnTo>
                    <a:pt x="94" y="137"/>
                  </a:lnTo>
                  <a:lnTo>
                    <a:pt x="96" y="139"/>
                  </a:lnTo>
                  <a:lnTo>
                    <a:pt x="96" y="143"/>
                  </a:lnTo>
                  <a:lnTo>
                    <a:pt x="96" y="144"/>
                  </a:lnTo>
                  <a:lnTo>
                    <a:pt x="96" y="146"/>
                  </a:lnTo>
                  <a:lnTo>
                    <a:pt x="96" y="146"/>
                  </a:lnTo>
                  <a:lnTo>
                    <a:pt x="94" y="148"/>
                  </a:lnTo>
                  <a:lnTo>
                    <a:pt x="94" y="150"/>
                  </a:lnTo>
                  <a:lnTo>
                    <a:pt x="92" y="150"/>
                  </a:lnTo>
                  <a:lnTo>
                    <a:pt x="92" y="150"/>
                  </a:lnTo>
                  <a:lnTo>
                    <a:pt x="90" y="152"/>
                  </a:lnTo>
                  <a:lnTo>
                    <a:pt x="90" y="152"/>
                  </a:lnTo>
                  <a:lnTo>
                    <a:pt x="90" y="152"/>
                  </a:lnTo>
                  <a:lnTo>
                    <a:pt x="90" y="152"/>
                  </a:lnTo>
                  <a:lnTo>
                    <a:pt x="90" y="152"/>
                  </a:lnTo>
                  <a:lnTo>
                    <a:pt x="90" y="153"/>
                  </a:lnTo>
                  <a:lnTo>
                    <a:pt x="90" y="153"/>
                  </a:lnTo>
                  <a:lnTo>
                    <a:pt x="90" y="153"/>
                  </a:lnTo>
                  <a:lnTo>
                    <a:pt x="88" y="155"/>
                  </a:lnTo>
                  <a:lnTo>
                    <a:pt x="88" y="155"/>
                  </a:lnTo>
                  <a:lnTo>
                    <a:pt x="88" y="157"/>
                  </a:lnTo>
                  <a:lnTo>
                    <a:pt x="88" y="159"/>
                  </a:lnTo>
                  <a:lnTo>
                    <a:pt x="88" y="159"/>
                  </a:lnTo>
                  <a:lnTo>
                    <a:pt x="88" y="161"/>
                  </a:lnTo>
                  <a:lnTo>
                    <a:pt x="88" y="164"/>
                  </a:lnTo>
                  <a:lnTo>
                    <a:pt x="87" y="171"/>
                  </a:lnTo>
                  <a:lnTo>
                    <a:pt x="88" y="175"/>
                  </a:lnTo>
                  <a:lnTo>
                    <a:pt x="88" y="179"/>
                  </a:lnTo>
                  <a:lnTo>
                    <a:pt x="92" y="184"/>
                  </a:lnTo>
                  <a:lnTo>
                    <a:pt x="92" y="182"/>
                  </a:lnTo>
                  <a:lnTo>
                    <a:pt x="94" y="181"/>
                  </a:lnTo>
                  <a:lnTo>
                    <a:pt x="94" y="181"/>
                  </a:lnTo>
                  <a:lnTo>
                    <a:pt x="96" y="179"/>
                  </a:lnTo>
                  <a:lnTo>
                    <a:pt x="97" y="181"/>
                  </a:lnTo>
                  <a:lnTo>
                    <a:pt x="99" y="181"/>
                  </a:lnTo>
                  <a:lnTo>
                    <a:pt x="99" y="181"/>
                  </a:lnTo>
                  <a:lnTo>
                    <a:pt x="101" y="181"/>
                  </a:lnTo>
                  <a:lnTo>
                    <a:pt x="101" y="181"/>
                  </a:lnTo>
                  <a:lnTo>
                    <a:pt x="103" y="182"/>
                  </a:lnTo>
                  <a:lnTo>
                    <a:pt x="103" y="182"/>
                  </a:lnTo>
                  <a:lnTo>
                    <a:pt x="103" y="182"/>
                  </a:lnTo>
                  <a:lnTo>
                    <a:pt x="103" y="184"/>
                  </a:lnTo>
                  <a:lnTo>
                    <a:pt x="103" y="184"/>
                  </a:lnTo>
                  <a:lnTo>
                    <a:pt x="105" y="184"/>
                  </a:lnTo>
                  <a:lnTo>
                    <a:pt x="106" y="184"/>
                  </a:lnTo>
                  <a:lnTo>
                    <a:pt x="105" y="186"/>
                  </a:lnTo>
                  <a:lnTo>
                    <a:pt x="105" y="186"/>
                  </a:lnTo>
                  <a:lnTo>
                    <a:pt x="105" y="188"/>
                  </a:lnTo>
                  <a:lnTo>
                    <a:pt x="106" y="188"/>
                  </a:lnTo>
                  <a:lnTo>
                    <a:pt x="106" y="188"/>
                  </a:lnTo>
                  <a:lnTo>
                    <a:pt x="108" y="188"/>
                  </a:lnTo>
                  <a:lnTo>
                    <a:pt x="110" y="188"/>
                  </a:lnTo>
                  <a:lnTo>
                    <a:pt x="110" y="188"/>
                  </a:lnTo>
                  <a:lnTo>
                    <a:pt x="114" y="191"/>
                  </a:lnTo>
                  <a:lnTo>
                    <a:pt x="115" y="191"/>
                  </a:lnTo>
                  <a:lnTo>
                    <a:pt x="119" y="193"/>
                  </a:lnTo>
                  <a:lnTo>
                    <a:pt x="121" y="195"/>
                  </a:lnTo>
                  <a:lnTo>
                    <a:pt x="121" y="195"/>
                  </a:lnTo>
                  <a:lnTo>
                    <a:pt x="123" y="197"/>
                  </a:lnTo>
                  <a:lnTo>
                    <a:pt x="123" y="199"/>
                  </a:lnTo>
                  <a:lnTo>
                    <a:pt x="123" y="199"/>
                  </a:lnTo>
                  <a:lnTo>
                    <a:pt x="125" y="199"/>
                  </a:lnTo>
                  <a:lnTo>
                    <a:pt x="125" y="199"/>
                  </a:lnTo>
                  <a:lnTo>
                    <a:pt x="125" y="199"/>
                  </a:lnTo>
                  <a:lnTo>
                    <a:pt x="126" y="200"/>
                  </a:lnTo>
                  <a:lnTo>
                    <a:pt x="126" y="202"/>
                  </a:lnTo>
                  <a:lnTo>
                    <a:pt x="128" y="204"/>
                  </a:lnTo>
                  <a:lnTo>
                    <a:pt x="128" y="206"/>
                  </a:lnTo>
                  <a:lnTo>
                    <a:pt x="128" y="209"/>
                  </a:lnTo>
                  <a:lnTo>
                    <a:pt x="128" y="211"/>
                  </a:lnTo>
                  <a:lnTo>
                    <a:pt x="128" y="213"/>
                  </a:lnTo>
                  <a:lnTo>
                    <a:pt x="126" y="213"/>
                  </a:lnTo>
                  <a:lnTo>
                    <a:pt x="126" y="215"/>
                  </a:lnTo>
                  <a:lnTo>
                    <a:pt x="126" y="215"/>
                  </a:lnTo>
                  <a:lnTo>
                    <a:pt x="126" y="215"/>
                  </a:lnTo>
                  <a:lnTo>
                    <a:pt x="126" y="217"/>
                  </a:lnTo>
                  <a:lnTo>
                    <a:pt x="126" y="217"/>
                  </a:lnTo>
                  <a:lnTo>
                    <a:pt x="128" y="217"/>
                  </a:lnTo>
                  <a:lnTo>
                    <a:pt x="128" y="217"/>
                  </a:lnTo>
                  <a:lnTo>
                    <a:pt x="128" y="218"/>
                  </a:lnTo>
                  <a:lnTo>
                    <a:pt x="128" y="218"/>
                  </a:lnTo>
                  <a:lnTo>
                    <a:pt x="128" y="218"/>
                  </a:lnTo>
                  <a:lnTo>
                    <a:pt x="130" y="220"/>
                  </a:lnTo>
                  <a:lnTo>
                    <a:pt x="134" y="222"/>
                  </a:lnTo>
                  <a:lnTo>
                    <a:pt x="135" y="222"/>
                  </a:lnTo>
                  <a:lnTo>
                    <a:pt x="135" y="222"/>
                  </a:lnTo>
                  <a:lnTo>
                    <a:pt x="139" y="222"/>
                  </a:lnTo>
                  <a:lnTo>
                    <a:pt x="141" y="220"/>
                  </a:lnTo>
                  <a:lnTo>
                    <a:pt x="143" y="220"/>
                  </a:lnTo>
                  <a:lnTo>
                    <a:pt x="143" y="220"/>
                  </a:lnTo>
                  <a:lnTo>
                    <a:pt x="143" y="220"/>
                  </a:lnTo>
                  <a:lnTo>
                    <a:pt x="144" y="220"/>
                  </a:lnTo>
                  <a:lnTo>
                    <a:pt x="144" y="220"/>
                  </a:lnTo>
                  <a:lnTo>
                    <a:pt x="144" y="220"/>
                  </a:lnTo>
                  <a:lnTo>
                    <a:pt x="148" y="218"/>
                  </a:lnTo>
                  <a:lnTo>
                    <a:pt x="150" y="218"/>
                  </a:lnTo>
                  <a:lnTo>
                    <a:pt x="150" y="218"/>
                  </a:lnTo>
                  <a:lnTo>
                    <a:pt x="152" y="220"/>
                  </a:lnTo>
                  <a:lnTo>
                    <a:pt x="153" y="220"/>
                  </a:lnTo>
                  <a:lnTo>
                    <a:pt x="155" y="220"/>
                  </a:lnTo>
                  <a:lnTo>
                    <a:pt x="157" y="218"/>
                  </a:lnTo>
                  <a:lnTo>
                    <a:pt x="161" y="218"/>
                  </a:lnTo>
                  <a:lnTo>
                    <a:pt x="162" y="217"/>
                  </a:lnTo>
                  <a:lnTo>
                    <a:pt x="164" y="218"/>
                  </a:lnTo>
                  <a:lnTo>
                    <a:pt x="164" y="220"/>
                  </a:lnTo>
                  <a:lnTo>
                    <a:pt x="166" y="222"/>
                  </a:lnTo>
                  <a:lnTo>
                    <a:pt x="166" y="222"/>
                  </a:lnTo>
                  <a:lnTo>
                    <a:pt x="168" y="222"/>
                  </a:lnTo>
                  <a:lnTo>
                    <a:pt x="170" y="222"/>
                  </a:lnTo>
                  <a:lnTo>
                    <a:pt x="171" y="224"/>
                  </a:lnTo>
                  <a:lnTo>
                    <a:pt x="173" y="224"/>
                  </a:lnTo>
                  <a:lnTo>
                    <a:pt x="175" y="222"/>
                  </a:lnTo>
                  <a:lnTo>
                    <a:pt x="181" y="217"/>
                  </a:lnTo>
                  <a:lnTo>
                    <a:pt x="182" y="217"/>
                  </a:lnTo>
                  <a:lnTo>
                    <a:pt x="186" y="215"/>
                  </a:lnTo>
                  <a:lnTo>
                    <a:pt x="188" y="215"/>
                  </a:lnTo>
                  <a:lnTo>
                    <a:pt x="188" y="215"/>
                  </a:lnTo>
                  <a:lnTo>
                    <a:pt x="188" y="215"/>
                  </a:lnTo>
                  <a:lnTo>
                    <a:pt x="188" y="215"/>
                  </a:lnTo>
                  <a:lnTo>
                    <a:pt x="188" y="217"/>
                  </a:lnTo>
                  <a:lnTo>
                    <a:pt x="190" y="217"/>
                  </a:lnTo>
                  <a:lnTo>
                    <a:pt x="190" y="217"/>
                  </a:lnTo>
                  <a:lnTo>
                    <a:pt x="193" y="217"/>
                  </a:lnTo>
                  <a:lnTo>
                    <a:pt x="193" y="217"/>
                  </a:lnTo>
                  <a:lnTo>
                    <a:pt x="195" y="215"/>
                  </a:lnTo>
                  <a:lnTo>
                    <a:pt x="195" y="215"/>
                  </a:lnTo>
                  <a:lnTo>
                    <a:pt x="195" y="215"/>
                  </a:lnTo>
                  <a:lnTo>
                    <a:pt x="195" y="211"/>
                  </a:lnTo>
                  <a:lnTo>
                    <a:pt x="195" y="211"/>
                  </a:lnTo>
                  <a:lnTo>
                    <a:pt x="193" y="209"/>
                  </a:lnTo>
                  <a:lnTo>
                    <a:pt x="193" y="208"/>
                  </a:lnTo>
                  <a:lnTo>
                    <a:pt x="193" y="206"/>
                  </a:lnTo>
                  <a:lnTo>
                    <a:pt x="193" y="206"/>
                  </a:lnTo>
                  <a:lnTo>
                    <a:pt x="193" y="206"/>
                  </a:lnTo>
                  <a:lnTo>
                    <a:pt x="193" y="206"/>
                  </a:lnTo>
                  <a:lnTo>
                    <a:pt x="195" y="204"/>
                  </a:lnTo>
                  <a:lnTo>
                    <a:pt x="195" y="204"/>
                  </a:lnTo>
                  <a:lnTo>
                    <a:pt x="195" y="204"/>
                  </a:lnTo>
                  <a:lnTo>
                    <a:pt x="195" y="202"/>
                  </a:lnTo>
                  <a:lnTo>
                    <a:pt x="195" y="202"/>
                  </a:lnTo>
                  <a:lnTo>
                    <a:pt x="197" y="202"/>
                  </a:lnTo>
                  <a:lnTo>
                    <a:pt x="197" y="200"/>
                  </a:lnTo>
                  <a:lnTo>
                    <a:pt x="199" y="200"/>
                  </a:lnTo>
                  <a:lnTo>
                    <a:pt x="200" y="202"/>
                  </a:lnTo>
                  <a:lnTo>
                    <a:pt x="206" y="202"/>
                  </a:lnTo>
                  <a:lnTo>
                    <a:pt x="208" y="202"/>
                  </a:lnTo>
                  <a:lnTo>
                    <a:pt x="209" y="200"/>
                  </a:lnTo>
                  <a:lnTo>
                    <a:pt x="211" y="199"/>
                  </a:lnTo>
                  <a:lnTo>
                    <a:pt x="213" y="197"/>
                  </a:lnTo>
                  <a:lnTo>
                    <a:pt x="213" y="193"/>
                  </a:lnTo>
                  <a:lnTo>
                    <a:pt x="215" y="191"/>
                  </a:lnTo>
                  <a:lnTo>
                    <a:pt x="215" y="191"/>
                  </a:lnTo>
                  <a:lnTo>
                    <a:pt x="218" y="193"/>
                  </a:lnTo>
                  <a:lnTo>
                    <a:pt x="222" y="193"/>
                  </a:lnTo>
                  <a:lnTo>
                    <a:pt x="224" y="191"/>
                  </a:lnTo>
                  <a:lnTo>
                    <a:pt x="226" y="190"/>
                  </a:lnTo>
                  <a:lnTo>
                    <a:pt x="227" y="188"/>
                  </a:lnTo>
                  <a:lnTo>
                    <a:pt x="227" y="188"/>
                  </a:lnTo>
                  <a:lnTo>
                    <a:pt x="227" y="190"/>
                  </a:lnTo>
                  <a:lnTo>
                    <a:pt x="227" y="190"/>
                  </a:lnTo>
                  <a:lnTo>
                    <a:pt x="231" y="193"/>
                  </a:lnTo>
                  <a:lnTo>
                    <a:pt x="231" y="195"/>
                  </a:lnTo>
                  <a:lnTo>
                    <a:pt x="229" y="195"/>
                  </a:lnTo>
                  <a:lnTo>
                    <a:pt x="229" y="195"/>
                  </a:lnTo>
                  <a:lnTo>
                    <a:pt x="229" y="195"/>
                  </a:lnTo>
                  <a:lnTo>
                    <a:pt x="229" y="197"/>
                  </a:lnTo>
                  <a:lnTo>
                    <a:pt x="231" y="197"/>
                  </a:lnTo>
                  <a:lnTo>
                    <a:pt x="229" y="199"/>
                  </a:lnTo>
                  <a:lnTo>
                    <a:pt x="229" y="199"/>
                  </a:lnTo>
                  <a:lnTo>
                    <a:pt x="227" y="199"/>
                  </a:lnTo>
                  <a:lnTo>
                    <a:pt x="229" y="200"/>
                  </a:lnTo>
                  <a:lnTo>
                    <a:pt x="229" y="202"/>
                  </a:lnTo>
                  <a:lnTo>
                    <a:pt x="231" y="202"/>
                  </a:lnTo>
                  <a:lnTo>
                    <a:pt x="235" y="202"/>
                  </a:lnTo>
                  <a:lnTo>
                    <a:pt x="236" y="202"/>
                  </a:lnTo>
                  <a:lnTo>
                    <a:pt x="236" y="202"/>
                  </a:lnTo>
                  <a:lnTo>
                    <a:pt x="238" y="202"/>
                  </a:lnTo>
                  <a:lnTo>
                    <a:pt x="238" y="200"/>
                  </a:lnTo>
                  <a:lnTo>
                    <a:pt x="240" y="202"/>
                  </a:lnTo>
                  <a:lnTo>
                    <a:pt x="240" y="202"/>
                  </a:lnTo>
                  <a:lnTo>
                    <a:pt x="242" y="200"/>
                  </a:lnTo>
                  <a:lnTo>
                    <a:pt x="242" y="199"/>
                  </a:lnTo>
                  <a:lnTo>
                    <a:pt x="242" y="195"/>
                  </a:lnTo>
                  <a:lnTo>
                    <a:pt x="242" y="195"/>
                  </a:lnTo>
                  <a:lnTo>
                    <a:pt x="244" y="193"/>
                  </a:lnTo>
                  <a:lnTo>
                    <a:pt x="244" y="193"/>
                  </a:lnTo>
                  <a:lnTo>
                    <a:pt x="244" y="193"/>
                  </a:lnTo>
                  <a:lnTo>
                    <a:pt x="244" y="193"/>
                  </a:lnTo>
                  <a:lnTo>
                    <a:pt x="242" y="193"/>
                  </a:lnTo>
                  <a:lnTo>
                    <a:pt x="242" y="193"/>
                  </a:lnTo>
                  <a:lnTo>
                    <a:pt x="242" y="191"/>
                  </a:lnTo>
                  <a:lnTo>
                    <a:pt x="242" y="191"/>
                  </a:lnTo>
                  <a:lnTo>
                    <a:pt x="242" y="190"/>
                  </a:lnTo>
                  <a:lnTo>
                    <a:pt x="240" y="190"/>
                  </a:lnTo>
                  <a:lnTo>
                    <a:pt x="240" y="190"/>
                  </a:lnTo>
                  <a:lnTo>
                    <a:pt x="240" y="190"/>
                  </a:lnTo>
                  <a:lnTo>
                    <a:pt x="240" y="190"/>
                  </a:lnTo>
                  <a:lnTo>
                    <a:pt x="240" y="190"/>
                  </a:lnTo>
                  <a:lnTo>
                    <a:pt x="238" y="188"/>
                  </a:lnTo>
                  <a:lnTo>
                    <a:pt x="238" y="188"/>
                  </a:lnTo>
                  <a:lnTo>
                    <a:pt x="238" y="186"/>
                  </a:lnTo>
                  <a:lnTo>
                    <a:pt x="238" y="186"/>
                  </a:lnTo>
                  <a:lnTo>
                    <a:pt x="236" y="186"/>
                  </a:lnTo>
                  <a:lnTo>
                    <a:pt x="235" y="188"/>
                  </a:lnTo>
                  <a:lnTo>
                    <a:pt x="231" y="188"/>
                  </a:lnTo>
                  <a:lnTo>
                    <a:pt x="231" y="188"/>
                  </a:lnTo>
                  <a:lnTo>
                    <a:pt x="231" y="186"/>
                  </a:lnTo>
                  <a:lnTo>
                    <a:pt x="231" y="184"/>
                  </a:lnTo>
                  <a:lnTo>
                    <a:pt x="231" y="182"/>
                  </a:lnTo>
                  <a:lnTo>
                    <a:pt x="233" y="179"/>
                  </a:lnTo>
                  <a:lnTo>
                    <a:pt x="235" y="177"/>
                  </a:lnTo>
                  <a:lnTo>
                    <a:pt x="235" y="177"/>
                  </a:lnTo>
                  <a:lnTo>
                    <a:pt x="235" y="175"/>
                  </a:lnTo>
                  <a:lnTo>
                    <a:pt x="235" y="171"/>
                  </a:lnTo>
                  <a:lnTo>
                    <a:pt x="235" y="170"/>
                  </a:lnTo>
                  <a:lnTo>
                    <a:pt x="236" y="170"/>
                  </a:lnTo>
                  <a:lnTo>
                    <a:pt x="238" y="168"/>
                  </a:lnTo>
                  <a:lnTo>
                    <a:pt x="240" y="166"/>
                  </a:lnTo>
                  <a:lnTo>
                    <a:pt x="240" y="164"/>
                  </a:lnTo>
                  <a:lnTo>
                    <a:pt x="242" y="164"/>
                  </a:lnTo>
                  <a:lnTo>
                    <a:pt x="240" y="162"/>
                  </a:lnTo>
                  <a:lnTo>
                    <a:pt x="240" y="159"/>
                  </a:lnTo>
                  <a:lnTo>
                    <a:pt x="238" y="157"/>
                  </a:lnTo>
                  <a:lnTo>
                    <a:pt x="240" y="155"/>
                  </a:lnTo>
                  <a:lnTo>
                    <a:pt x="240" y="155"/>
                  </a:lnTo>
                  <a:lnTo>
                    <a:pt x="240" y="153"/>
                  </a:lnTo>
                  <a:lnTo>
                    <a:pt x="240" y="153"/>
                  </a:lnTo>
                  <a:lnTo>
                    <a:pt x="240" y="152"/>
                  </a:lnTo>
                  <a:lnTo>
                    <a:pt x="240" y="148"/>
                  </a:lnTo>
                  <a:lnTo>
                    <a:pt x="240" y="146"/>
                  </a:lnTo>
                  <a:lnTo>
                    <a:pt x="240" y="146"/>
                  </a:lnTo>
                  <a:lnTo>
                    <a:pt x="242" y="144"/>
                  </a:lnTo>
                  <a:lnTo>
                    <a:pt x="242" y="144"/>
                  </a:lnTo>
                  <a:lnTo>
                    <a:pt x="242" y="144"/>
                  </a:lnTo>
                  <a:lnTo>
                    <a:pt x="242" y="144"/>
                  </a:lnTo>
                  <a:lnTo>
                    <a:pt x="244" y="144"/>
                  </a:lnTo>
                  <a:lnTo>
                    <a:pt x="244" y="143"/>
                  </a:lnTo>
                  <a:lnTo>
                    <a:pt x="242" y="141"/>
                  </a:lnTo>
                  <a:lnTo>
                    <a:pt x="242" y="141"/>
                  </a:lnTo>
                  <a:lnTo>
                    <a:pt x="244" y="139"/>
                  </a:lnTo>
                  <a:lnTo>
                    <a:pt x="244" y="137"/>
                  </a:lnTo>
                  <a:lnTo>
                    <a:pt x="246" y="137"/>
                  </a:lnTo>
                  <a:lnTo>
                    <a:pt x="246" y="135"/>
                  </a:lnTo>
                  <a:lnTo>
                    <a:pt x="247" y="135"/>
                  </a:lnTo>
                  <a:lnTo>
                    <a:pt x="247" y="134"/>
                  </a:lnTo>
                  <a:lnTo>
                    <a:pt x="247" y="134"/>
                  </a:lnTo>
                  <a:lnTo>
                    <a:pt x="247" y="134"/>
                  </a:lnTo>
                  <a:lnTo>
                    <a:pt x="249" y="132"/>
                  </a:lnTo>
                  <a:lnTo>
                    <a:pt x="251" y="132"/>
                  </a:lnTo>
                  <a:lnTo>
                    <a:pt x="253" y="134"/>
                  </a:lnTo>
                  <a:lnTo>
                    <a:pt x="253" y="134"/>
                  </a:lnTo>
                  <a:lnTo>
                    <a:pt x="258" y="132"/>
                  </a:lnTo>
                  <a:lnTo>
                    <a:pt x="260" y="130"/>
                  </a:lnTo>
                  <a:lnTo>
                    <a:pt x="262" y="130"/>
                  </a:lnTo>
                  <a:lnTo>
                    <a:pt x="262" y="128"/>
                  </a:lnTo>
                  <a:lnTo>
                    <a:pt x="264" y="126"/>
                  </a:lnTo>
                  <a:lnTo>
                    <a:pt x="265" y="123"/>
                  </a:lnTo>
                  <a:lnTo>
                    <a:pt x="265" y="123"/>
                  </a:lnTo>
                  <a:lnTo>
                    <a:pt x="265" y="121"/>
                  </a:lnTo>
                  <a:lnTo>
                    <a:pt x="265" y="119"/>
                  </a:lnTo>
                  <a:lnTo>
                    <a:pt x="265" y="117"/>
                  </a:lnTo>
                  <a:lnTo>
                    <a:pt x="267" y="115"/>
                  </a:lnTo>
                  <a:lnTo>
                    <a:pt x="269" y="115"/>
                  </a:lnTo>
                  <a:lnTo>
                    <a:pt x="274" y="117"/>
                  </a:lnTo>
                  <a:lnTo>
                    <a:pt x="274" y="117"/>
                  </a:lnTo>
                  <a:lnTo>
                    <a:pt x="276" y="117"/>
                  </a:lnTo>
                  <a:lnTo>
                    <a:pt x="276" y="115"/>
                  </a:lnTo>
                  <a:lnTo>
                    <a:pt x="276" y="115"/>
                  </a:lnTo>
                  <a:lnTo>
                    <a:pt x="276" y="115"/>
                  </a:lnTo>
                  <a:lnTo>
                    <a:pt x="278" y="115"/>
                  </a:lnTo>
                  <a:lnTo>
                    <a:pt x="283" y="117"/>
                  </a:lnTo>
                  <a:lnTo>
                    <a:pt x="283" y="117"/>
                  </a:lnTo>
                  <a:lnTo>
                    <a:pt x="285" y="115"/>
                  </a:lnTo>
                  <a:lnTo>
                    <a:pt x="285" y="114"/>
                  </a:lnTo>
                  <a:lnTo>
                    <a:pt x="285" y="110"/>
                  </a:lnTo>
                  <a:lnTo>
                    <a:pt x="285" y="110"/>
                  </a:lnTo>
                  <a:lnTo>
                    <a:pt x="287" y="108"/>
                  </a:lnTo>
                  <a:lnTo>
                    <a:pt x="289" y="108"/>
                  </a:lnTo>
                  <a:lnTo>
                    <a:pt x="289" y="106"/>
                  </a:lnTo>
                  <a:lnTo>
                    <a:pt x="291" y="106"/>
                  </a:lnTo>
                  <a:lnTo>
                    <a:pt x="292" y="106"/>
                  </a:lnTo>
                  <a:lnTo>
                    <a:pt x="292" y="105"/>
                  </a:lnTo>
                  <a:lnTo>
                    <a:pt x="294" y="105"/>
                  </a:lnTo>
                  <a:lnTo>
                    <a:pt x="294" y="10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44" name="Freeform 343"/>
            <p:cNvSpPr>
              <a:spLocks/>
            </p:cNvSpPr>
            <p:nvPr/>
          </p:nvSpPr>
          <p:spPr bwMode="auto">
            <a:xfrm>
              <a:off x="7623175" y="4335463"/>
              <a:ext cx="9525" cy="22225"/>
            </a:xfrm>
            <a:custGeom>
              <a:avLst/>
              <a:gdLst>
                <a:gd name="T0" fmla="*/ 6 w 6"/>
                <a:gd name="T1" fmla="*/ 9 h 14"/>
                <a:gd name="T2" fmla="*/ 4 w 6"/>
                <a:gd name="T3" fmla="*/ 7 h 14"/>
                <a:gd name="T4" fmla="*/ 4 w 6"/>
                <a:gd name="T5" fmla="*/ 7 h 14"/>
                <a:gd name="T6" fmla="*/ 4 w 6"/>
                <a:gd name="T7" fmla="*/ 5 h 14"/>
                <a:gd name="T8" fmla="*/ 4 w 6"/>
                <a:gd name="T9" fmla="*/ 5 h 14"/>
                <a:gd name="T10" fmla="*/ 4 w 6"/>
                <a:gd name="T11" fmla="*/ 4 h 14"/>
                <a:gd name="T12" fmla="*/ 4 w 6"/>
                <a:gd name="T13" fmla="*/ 4 h 14"/>
                <a:gd name="T14" fmla="*/ 2 w 6"/>
                <a:gd name="T15" fmla="*/ 2 h 14"/>
                <a:gd name="T16" fmla="*/ 2 w 6"/>
                <a:gd name="T17" fmla="*/ 2 h 14"/>
                <a:gd name="T18" fmla="*/ 4 w 6"/>
                <a:gd name="T19" fmla="*/ 2 h 14"/>
                <a:gd name="T20" fmla="*/ 2 w 6"/>
                <a:gd name="T21" fmla="*/ 0 h 14"/>
                <a:gd name="T22" fmla="*/ 2 w 6"/>
                <a:gd name="T23" fmla="*/ 0 h 14"/>
                <a:gd name="T24" fmla="*/ 0 w 6"/>
                <a:gd name="T25" fmla="*/ 0 h 14"/>
                <a:gd name="T26" fmla="*/ 0 w 6"/>
                <a:gd name="T27" fmla="*/ 4 h 14"/>
                <a:gd name="T28" fmla="*/ 0 w 6"/>
                <a:gd name="T29" fmla="*/ 5 h 14"/>
                <a:gd name="T30" fmla="*/ 0 w 6"/>
                <a:gd name="T31" fmla="*/ 7 h 14"/>
                <a:gd name="T32" fmla="*/ 0 w 6"/>
                <a:gd name="T33" fmla="*/ 7 h 14"/>
                <a:gd name="T34" fmla="*/ 2 w 6"/>
                <a:gd name="T35" fmla="*/ 9 h 14"/>
                <a:gd name="T36" fmla="*/ 2 w 6"/>
                <a:gd name="T37" fmla="*/ 11 h 14"/>
                <a:gd name="T38" fmla="*/ 0 w 6"/>
                <a:gd name="T39" fmla="*/ 13 h 14"/>
                <a:gd name="T40" fmla="*/ 0 w 6"/>
                <a:gd name="T41" fmla="*/ 13 h 14"/>
                <a:gd name="T42" fmla="*/ 0 w 6"/>
                <a:gd name="T43" fmla="*/ 13 h 14"/>
                <a:gd name="T44" fmla="*/ 0 w 6"/>
                <a:gd name="T45" fmla="*/ 14 h 14"/>
                <a:gd name="T46" fmla="*/ 0 w 6"/>
                <a:gd name="T47" fmla="*/ 14 h 14"/>
                <a:gd name="T48" fmla="*/ 4 w 6"/>
                <a:gd name="T49" fmla="*/ 14 h 14"/>
                <a:gd name="T50" fmla="*/ 4 w 6"/>
                <a:gd name="T51" fmla="*/ 14 h 14"/>
                <a:gd name="T52" fmla="*/ 6 w 6"/>
                <a:gd name="T53" fmla="*/ 13 h 14"/>
                <a:gd name="T54" fmla="*/ 6 w 6"/>
                <a:gd name="T55" fmla="*/ 11 h 14"/>
                <a:gd name="T56" fmla="*/ 6 w 6"/>
                <a:gd name="T5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4">
                  <a:moveTo>
                    <a:pt x="6" y="9"/>
                  </a:moveTo>
                  <a:lnTo>
                    <a:pt x="4" y="7"/>
                  </a:lnTo>
                  <a:lnTo>
                    <a:pt x="4" y="7"/>
                  </a:lnTo>
                  <a:lnTo>
                    <a:pt x="4" y="5"/>
                  </a:lnTo>
                  <a:lnTo>
                    <a:pt x="4" y="5"/>
                  </a:lnTo>
                  <a:lnTo>
                    <a:pt x="4" y="4"/>
                  </a:lnTo>
                  <a:lnTo>
                    <a:pt x="4" y="4"/>
                  </a:lnTo>
                  <a:lnTo>
                    <a:pt x="2" y="2"/>
                  </a:lnTo>
                  <a:lnTo>
                    <a:pt x="2" y="2"/>
                  </a:lnTo>
                  <a:lnTo>
                    <a:pt x="4" y="2"/>
                  </a:lnTo>
                  <a:lnTo>
                    <a:pt x="2" y="0"/>
                  </a:lnTo>
                  <a:lnTo>
                    <a:pt x="2" y="0"/>
                  </a:lnTo>
                  <a:lnTo>
                    <a:pt x="0" y="0"/>
                  </a:lnTo>
                  <a:lnTo>
                    <a:pt x="0" y="4"/>
                  </a:lnTo>
                  <a:lnTo>
                    <a:pt x="0" y="5"/>
                  </a:lnTo>
                  <a:lnTo>
                    <a:pt x="0" y="7"/>
                  </a:lnTo>
                  <a:lnTo>
                    <a:pt x="0" y="7"/>
                  </a:lnTo>
                  <a:lnTo>
                    <a:pt x="2" y="9"/>
                  </a:lnTo>
                  <a:lnTo>
                    <a:pt x="2" y="11"/>
                  </a:lnTo>
                  <a:lnTo>
                    <a:pt x="0" y="13"/>
                  </a:lnTo>
                  <a:lnTo>
                    <a:pt x="0" y="13"/>
                  </a:lnTo>
                  <a:lnTo>
                    <a:pt x="0" y="13"/>
                  </a:lnTo>
                  <a:lnTo>
                    <a:pt x="0" y="14"/>
                  </a:lnTo>
                  <a:lnTo>
                    <a:pt x="0" y="14"/>
                  </a:lnTo>
                  <a:lnTo>
                    <a:pt x="4" y="14"/>
                  </a:lnTo>
                  <a:lnTo>
                    <a:pt x="4" y="14"/>
                  </a:lnTo>
                  <a:lnTo>
                    <a:pt x="6" y="13"/>
                  </a:lnTo>
                  <a:lnTo>
                    <a:pt x="6" y="11"/>
                  </a:lnTo>
                  <a:lnTo>
                    <a:pt x="6" y="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45" name="Freeform 344"/>
            <p:cNvSpPr>
              <a:spLocks/>
            </p:cNvSpPr>
            <p:nvPr/>
          </p:nvSpPr>
          <p:spPr bwMode="auto">
            <a:xfrm>
              <a:off x="7623175" y="4335463"/>
              <a:ext cx="9525" cy="22225"/>
            </a:xfrm>
            <a:custGeom>
              <a:avLst/>
              <a:gdLst>
                <a:gd name="T0" fmla="*/ 6 w 6"/>
                <a:gd name="T1" fmla="*/ 9 h 14"/>
                <a:gd name="T2" fmla="*/ 4 w 6"/>
                <a:gd name="T3" fmla="*/ 7 h 14"/>
                <a:gd name="T4" fmla="*/ 4 w 6"/>
                <a:gd name="T5" fmla="*/ 7 h 14"/>
                <a:gd name="T6" fmla="*/ 4 w 6"/>
                <a:gd name="T7" fmla="*/ 5 h 14"/>
                <a:gd name="T8" fmla="*/ 4 w 6"/>
                <a:gd name="T9" fmla="*/ 5 h 14"/>
                <a:gd name="T10" fmla="*/ 4 w 6"/>
                <a:gd name="T11" fmla="*/ 4 h 14"/>
                <a:gd name="T12" fmla="*/ 4 w 6"/>
                <a:gd name="T13" fmla="*/ 4 h 14"/>
                <a:gd name="T14" fmla="*/ 2 w 6"/>
                <a:gd name="T15" fmla="*/ 2 h 14"/>
                <a:gd name="T16" fmla="*/ 2 w 6"/>
                <a:gd name="T17" fmla="*/ 2 h 14"/>
                <a:gd name="T18" fmla="*/ 4 w 6"/>
                <a:gd name="T19" fmla="*/ 2 h 14"/>
                <a:gd name="T20" fmla="*/ 2 w 6"/>
                <a:gd name="T21" fmla="*/ 0 h 14"/>
                <a:gd name="T22" fmla="*/ 2 w 6"/>
                <a:gd name="T23" fmla="*/ 0 h 14"/>
                <a:gd name="T24" fmla="*/ 0 w 6"/>
                <a:gd name="T25" fmla="*/ 0 h 14"/>
                <a:gd name="T26" fmla="*/ 0 w 6"/>
                <a:gd name="T27" fmla="*/ 4 h 14"/>
                <a:gd name="T28" fmla="*/ 0 w 6"/>
                <a:gd name="T29" fmla="*/ 5 h 14"/>
                <a:gd name="T30" fmla="*/ 0 w 6"/>
                <a:gd name="T31" fmla="*/ 7 h 14"/>
                <a:gd name="T32" fmla="*/ 0 w 6"/>
                <a:gd name="T33" fmla="*/ 7 h 14"/>
                <a:gd name="T34" fmla="*/ 2 w 6"/>
                <a:gd name="T35" fmla="*/ 9 h 14"/>
                <a:gd name="T36" fmla="*/ 2 w 6"/>
                <a:gd name="T37" fmla="*/ 11 h 14"/>
                <a:gd name="T38" fmla="*/ 0 w 6"/>
                <a:gd name="T39" fmla="*/ 13 h 14"/>
                <a:gd name="T40" fmla="*/ 0 w 6"/>
                <a:gd name="T41" fmla="*/ 13 h 14"/>
                <a:gd name="T42" fmla="*/ 0 w 6"/>
                <a:gd name="T43" fmla="*/ 13 h 14"/>
                <a:gd name="T44" fmla="*/ 0 w 6"/>
                <a:gd name="T45" fmla="*/ 14 h 14"/>
                <a:gd name="T46" fmla="*/ 0 w 6"/>
                <a:gd name="T47" fmla="*/ 14 h 14"/>
                <a:gd name="T48" fmla="*/ 4 w 6"/>
                <a:gd name="T49" fmla="*/ 14 h 14"/>
                <a:gd name="T50" fmla="*/ 4 w 6"/>
                <a:gd name="T51" fmla="*/ 14 h 14"/>
                <a:gd name="T52" fmla="*/ 6 w 6"/>
                <a:gd name="T53" fmla="*/ 13 h 14"/>
                <a:gd name="T54" fmla="*/ 6 w 6"/>
                <a:gd name="T55" fmla="*/ 11 h 14"/>
                <a:gd name="T56" fmla="*/ 6 w 6"/>
                <a:gd name="T5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4">
                  <a:moveTo>
                    <a:pt x="6" y="9"/>
                  </a:moveTo>
                  <a:lnTo>
                    <a:pt x="4" y="7"/>
                  </a:lnTo>
                  <a:lnTo>
                    <a:pt x="4" y="7"/>
                  </a:lnTo>
                  <a:lnTo>
                    <a:pt x="4" y="5"/>
                  </a:lnTo>
                  <a:lnTo>
                    <a:pt x="4" y="5"/>
                  </a:lnTo>
                  <a:lnTo>
                    <a:pt x="4" y="4"/>
                  </a:lnTo>
                  <a:lnTo>
                    <a:pt x="4" y="4"/>
                  </a:lnTo>
                  <a:lnTo>
                    <a:pt x="2" y="2"/>
                  </a:lnTo>
                  <a:lnTo>
                    <a:pt x="2" y="2"/>
                  </a:lnTo>
                  <a:lnTo>
                    <a:pt x="4" y="2"/>
                  </a:lnTo>
                  <a:lnTo>
                    <a:pt x="2" y="0"/>
                  </a:lnTo>
                  <a:lnTo>
                    <a:pt x="2" y="0"/>
                  </a:lnTo>
                  <a:lnTo>
                    <a:pt x="0" y="0"/>
                  </a:lnTo>
                  <a:lnTo>
                    <a:pt x="0" y="4"/>
                  </a:lnTo>
                  <a:lnTo>
                    <a:pt x="0" y="5"/>
                  </a:lnTo>
                  <a:lnTo>
                    <a:pt x="0" y="7"/>
                  </a:lnTo>
                  <a:lnTo>
                    <a:pt x="0" y="7"/>
                  </a:lnTo>
                  <a:lnTo>
                    <a:pt x="2" y="9"/>
                  </a:lnTo>
                  <a:lnTo>
                    <a:pt x="2" y="11"/>
                  </a:lnTo>
                  <a:lnTo>
                    <a:pt x="0" y="13"/>
                  </a:lnTo>
                  <a:lnTo>
                    <a:pt x="0" y="13"/>
                  </a:lnTo>
                  <a:lnTo>
                    <a:pt x="0" y="13"/>
                  </a:lnTo>
                  <a:lnTo>
                    <a:pt x="0" y="14"/>
                  </a:lnTo>
                  <a:lnTo>
                    <a:pt x="0" y="14"/>
                  </a:lnTo>
                  <a:lnTo>
                    <a:pt x="4" y="14"/>
                  </a:lnTo>
                  <a:lnTo>
                    <a:pt x="4" y="14"/>
                  </a:lnTo>
                  <a:lnTo>
                    <a:pt x="6" y="13"/>
                  </a:lnTo>
                  <a:lnTo>
                    <a:pt x="6" y="11"/>
                  </a:lnTo>
                  <a:lnTo>
                    <a:pt x="6" y="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46" name="Freeform 345"/>
            <p:cNvSpPr>
              <a:spLocks/>
            </p:cNvSpPr>
            <p:nvPr/>
          </p:nvSpPr>
          <p:spPr bwMode="auto">
            <a:xfrm>
              <a:off x="8535988" y="2909888"/>
              <a:ext cx="576263" cy="350838"/>
            </a:xfrm>
            <a:custGeom>
              <a:avLst/>
              <a:gdLst>
                <a:gd name="T0" fmla="*/ 357 w 363"/>
                <a:gd name="T1" fmla="*/ 146 h 221"/>
                <a:gd name="T2" fmla="*/ 352 w 363"/>
                <a:gd name="T3" fmla="*/ 137 h 221"/>
                <a:gd name="T4" fmla="*/ 348 w 363"/>
                <a:gd name="T5" fmla="*/ 118 h 221"/>
                <a:gd name="T6" fmla="*/ 334 w 363"/>
                <a:gd name="T7" fmla="*/ 112 h 221"/>
                <a:gd name="T8" fmla="*/ 337 w 363"/>
                <a:gd name="T9" fmla="*/ 94 h 221"/>
                <a:gd name="T10" fmla="*/ 345 w 363"/>
                <a:gd name="T11" fmla="*/ 74 h 221"/>
                <a:gd name="T12" fmla="*/ 328 w 363"/>
                <a:gd name="T13" fmla="*/ 58 h 221"/>
                <a:gd name="T14" fmla="*/ 301 w 363"/>
                <a:gd name="T15" fmla="*/ 45 h 221"/>
                <a:gd name="T16" fmla="*/ 294 w 363"/>
                <a:gd name="T17" fmla="*/ 45 h 221"/>
                <a:gd name="T18" fmla="*/ 281 w 363"/>
                <a:gd name="T19" fmla="*/ 53 h 221"/>
                <a:gd name="T20" fmla="*/ 276 w 363"/>
                <a:gd name="T21" fmla="*/ 53 h 221"/>
                <a:gd name="T22" fmla="*/ 260 w 363"/>
                <a:gd name="T23" fmla="*/ 36 h 221"/>
                <a:gd name="T24" fmla="*/ 253 w 363"/>
                <a:gd name="T25" fmla="*/ 24 h 221"/>
                <a:gd name="T26" fmla="*/ 234 w 363"/>
                <a:gd name="T27" fmla="*/ 16 h 221"/>
                <a:gd name="T28" fmla="*/ 229 w 363"/>
                <a:gd name="T29" fmla="*/ 11 h 221"/>
                <a:gd name="T30" fmla="*/ 218 w 363"/>
                <a:gd name="T31" fmla="*/ 6 h 221"/>
                <a:gd name="T32" fmla="*/ 216 w 363"/>
                <a:gd name="T33" fmla="*/ 7 h 221"/>
                <a:gd name="T34" fmla="*/ 206 w 363"/>
                <a:gd name="T35" fmla="*/ 2 h 221"/>
                <a:gd name="T36" fmla="*/ 193 w 363"/>
                <a:gd name="T37" fmla="*/ 11 h 221"/>
                <a:gd name="T38" fmla="*/ 179 w 363"/>
                <a:gd name="T39" fmla="*/ 13 h 221"/>
                <a:gd name="T40" fmla="*/ 166 w 363"/>
                <a:gd name="T41" fmla="*/ 22 h 221"/>
                <a:gd name="T42" fmla="*/ 171 w 363"/>
                <a:gd name="T43" fmla="*/ 44 h 221"/>
                <a:gd name="T44" fmla="*/ 171 w 363"/>
                <a:gd name="T45" fmla="*/ 78 h 221"/>
                <a:gd name="T46" fmla="*/ 162 w 363"/>
                <a:gd name="T47" fmla="*/ 90 h 221"/>
                <a:gd name="T48" fmla="*/ 144 w 363"/>
                <a:gd name="T49" fmla="*/ 101 h 221"/>
                <a:gd name="T50" fmla="*/ 119 w 363"/>
                <a:gd name="T51" fmla="*/ 96 h 221"/>
                <a:gd name="T52" fmla="*/ 110 w 363"/>
                <a:gd name="T53" fmla="*/ 76 h 221"/>
                <a:gd name="T54" fmla="*/ 106 w 363"/>
                <a:gd name="T55" fmla="*/ 67 h 221"/>
                <a:gd name="T56" fmla="*/ 81 w 363"/>
                <a:gd name="T57" fmla="*/ 33 h 221"/>
                <a:gd name="T58" fmla="*/ 77 w 363"/>
                <a:gd name="T59" fmla="*/ 31 h 221"/>
                <a:gd name="T60" fmla="*/ 27 w 363"/>
                <a:gd name="T61" fmla="*/ 65 h 221"/>
                <a:gd name="T62" fmla="*/ 21 w 363"/>
                <a:gd name="T63" fmla="*/ 85 h 221"/>
                <a:gd name="T64" fmla="*/ 18 w 363"/>
                <a:gd name="T65" fmla="*/ 103 h 221"/>
                <a:gd name="T66" fmla="*/ 3 w 363"/>
                <a:gd name="T67" fmla="*/ 116 h 221"/>
                <a:gd name="T68" fmla="*/ 2 w 363"/>
                <a:gd name="T69" fmla="*/ 143 h 221"/>
                <a:gd name="T70" fmla="*/ 5 w 363"/>
                <a:gd name="T71" fmla="*/ 146 h 221"/>
                <a:gd name="T72" fmla="*/ 5 w 363"/>
                <a:gd name="T73" fmla="*/ 157 h 221"/>
                <a:gd name="T74" fmla="*/ 3 w 363"/>
                <a:gd name="T75" fmla="*/ 146 h 221"/>
                <a:gd name="T76" fmla="*/ 2 w 363"/>
                <a:gd name="T77" fmla="*/ 154 h 221"/>
                <a:gd name="T78" fmla="*/ 0 w 363"/>
                <a:gd name="T79" fmla="*/ 166 h 221"/>
                <a:gd name="T80" fmla="*/ 3 w 363"/>
                <a:gd name="T81" fmla="*/ 184 h 221"/>
                <a:gd name="T82" fmla="*/ 18 w 363"/>
                <a:gd name="T83" fmla="*/ 172 h 221"/>
                <a:gd name="T84" fmla="*/ 56 w 363"/>
                <a:gd name="T85" fmla="*/ 154 h 221"/>
                <a:gd name="T86" fmla="*/ 85 w 363"/>
                <a:gd name="T87" fmla="*/ 159 h 221"/>
                <a:gd name="T88" fmla="*/ 103 w 363"/>
                <a:gd name="T89" fmla="*/ 163 h 221"/>
                <a:gd name="T90" fmla="*/ 126 w 363"/>
                <a:gd name="T91" fmla="*/ 163 h 221"/>
                <a:gd name="T92" fmla="*/ 137 w 363"/>
                <a:gd name="T93" fmla="*/ 161 h 221"/>
                <a:gd name="T94" fmla="*/ 159 w 363"/>
                <a:gd name="T95" fmla="*/ 168 h 221"/>
                <a:gd name="T96" fmla="*/ 179 w 363"/>
                <a:gd name="T97" fmla="*/ 166 h 221"/>
                <a:gd name="T98" fmla="*/ 195 w 363"/>
                <a:gd name="T99" fmla="*/ 154 h 221"/>
                <a:gd name="T100" fmla="*/ 200 w 363"/>
                <a:gd name="T101" fmla="*/ 166 h 221"/>
                <a:gd name="T102" fmla="*/ 231 w 363"/>
                <a:gd name="T103" fmla="*/ 179 h 221"/>
                <a:gd name="T104" fmla="*/ 242 w 363"/>
                <a:gd name="T105" fmla="*/ 188 h 221"/>
                <a:gd name="T106" fmla="*/ 269 w 363"/>
                <a:gd name="T107" fmla="*/ 217 h 221"/>
                <a:gd name="T108" fmla="*/ 292 w 363"/>
                <a:gd name="T109" fmla="*/ 217 h 221"/>
                <a:gd name="T110" fmla="*/ 314 w 363"/>
                <a:gd name="T111" fmla="*/ 210 h 221"/>
                <a:gd name="T112" fmla="*/ 332 w 363"/>
                <a:gd name="T113" fmla="*/ 210 h 221"/>
                <a:gd name="T114" fmla="*/ 346 w 363"/>
                <a:gd name="T115" fmla="*/ 186 h 221"/>
                <a:gd name="T116" fmla="*/ 355 w 363"/>
                <a:gd name="T117" fmla="*/ 179 h 221"/>
                <a:gd name="T118" fmla="*/ 363 w 363"/>
                <a:gd name="T119" fmla="*/ 16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3" h="221">
                  <a:moveTo>
                    <a:pt x="363" y="166"/>
                  </a:moveTo>
                  <a:lnTo>
                    <a:pt x="361" y="161"/>
                  </a:lnTo>
                  <a:lnTo>
                    <a:pt x="361" y="159"/>
                  </a:lnTo>
                  <a:lnTo>
                    <a:pt x="361" y="156"/>
                  </a:lnTo>
                  <a:lnTo>
                    <a:pt x="361" y="154"/>
                  </a:lnTo>
                  <a:lnTo>
                    <a:pt x="361" y="152"/>
                  </a:lnTo>
                  <a:lnTo>
                    <a:pt x="359" y="152"/>
                  </a:lnTo>
                  <a:lnTo>
                    <a:pt x="357" y="148"/>
                  </a:lnTo>
                  <a:lnTo>
                    <a:pt x="357" y="146"/>
                  </a:lnTo>
                  <a:lnTo>
                    <a:pt x="357" y="146"/>
                  </a:lnTo>
                  <a:lnTo>
                    <a:pt x="357" y="145"/>
                  </a:lnTo>
                  <a:lnTo>
                    <a:pt x="357" y="145"/>
                  </a:lnTo>
                  <a:lnTo>
                    <a:pt x="359" y="143"/>
                  </a:lnTo>
                  <a:lnTo>
                    <a:pt x="359" y="143"/>
                  </a:lnTo>
                  <a:lnTo>
                    <a:pt x="357" y="141"/>
                  </a:lnTo>
                  <a:lnTo>
                    <a:pt x="354" y="139"/>
                  </a:lnTo>
                  <a:lnTo>
                    <a:pt x="352" y="139"/>
                  </a:lnTo>
                  <a:lnTo>
                    <a:pt x="352" y="137"/>
                  </a:lnTo>
                  <a:lnTo>
                    <a:pt x="352" y="136"/>
                  </a:lnTo>
                  <a:lnTo>
                    <a:pt x="352" y="132"/>
                  </a:lnTo>
                  <a:lnTo>
                    <a:pt x="350" y="130"/>
                  </a:lnTo>
                  <a:lnTo>
                    <a:pt x="346" y="127"/>
                  </a:lnTo>
                  <a:lnTo>
                    <a:pt x="345" y="125"/>
                  </a:lnTo>
                  <a:lnTo>
                    <a:pt x="346" y="123"/>
                  </a:lnTo>
                  <a:lnTo>
                    <a:pt x="346" y="121"/>
                  </a:lnTo>
                  <a:lnTo>
                    <a:pt x="348" y="119"/>
                  </a:lnTo>
                  <a:lnTo>
                    <a:pt x="348" y="118"/>
                  </a:lnTo>
                  <a:lnTo>
                    <a:pt x="346" y="116"/>
                  </a:lnTo>
                  <a:lnTo>
                    <a:pt x="345" y="114"/>
                  </a:lnTo>
                  <a:lnTo>
                    <a:pt x="343" y="114"/>
                  </a:lnTo>
                  <a:lnTo>
                    <a:pt x="341" y="112"/>
                  </a:lnTo>
                  <a:lnTo>
                    <a:pt x="339" y="114"/>
                  </a:lnTo>
                  <a:lnTo>
                    <a:pt x="336" y="116"/>
                  </a:lnTo>
                  <a:lnTo>
                    <a:pt x="334" y="116"/>
                  </a:lnTo>
                  <a:lnTo>
                    <a:pt x="334" y="116"/>
                  </a:lnTo>
                  <a:lnTo>
                    <a:pt x="334" y="112"/>
                  </a:lnTo>
                  <a:lnTo>
                    <a:pt x="337" y="105"/>
                  </a:lnTo>
                  <a:lnTo>
                    <a:pt x="337" y="103"/>
                  </a:lnTo>
                  <a:lnTo>
                    <a:pt x="337" y="101"/>
                  </a:lnTo>
                  <a:lnTo>
                    <a:pt x="337" y="101"/>
                  </a:lnTo>
                  <a:lnTo>
                    <a:pt x="339" y="100"/>
                  </a:lnTo>
                  <a:lnTo>
                    <a:pt x="339" y="98"/>
                  </a:lnTo>
                  <a:lnTo>
                    <a:pt x="339" y="98"/>
                  </a:lnTo>
                  <a:lnTo>
                    <a:pt x="339" y="94"/>
                  </a:lnTo>
                  <a:lnTo>
                    <a:pt x="337" y="94"/>
                  </a:lnTo>
                  <a:lnTo>
                    <a:pt x="337" y="92"/>
                  </a:lnTo>
                  <a:lnTo>
                    <a:pt x="336" y="92"/>
                  </a:lnTo>
                  <a:lnTo>
                    <a:pt x="337" y="90"/>
                  </a:lnTo>
                  <a:lnTo>
                    <a:pt x="341" y="89"/>
                  </a:lnTo>
                  <a:lnTo>
                    <a:pt x="343" y="87"/>
                  </a:lnTo>
                  <a:lnTo>
                    <a:pt x="343" y="85"/>
                  </a:lnTo>
                  <a:lnTo>
                    <a:pt x="345" y="81"/>
                  </a:lnTo>
                  <a:lnTo>
                    <a:pt x="345" y="76"/>
                  </a:lnTo>
                  <a:lnTo>
                    <a:pt x="345" y="74"/>
                  </a:lnTo>
                  <a:lnTo>
                    <a:pt x="343" y="72"/>
                  </a:lnTo>
                  <a:lnTo>
                    <a:pt x="343" y="72"/>
                  </a:lnTo>
                  <a:lnTo>
                    <a:pt x="337" y="69"/>
                  </a:lnTo>
                  <a:lnTo>
                    <a:pt x="337" y="69"/>
                  </a:lnTo>
                  <a:lnTo>
                    <a:pt x="334" y="65"/>
                  </a:lnTo>
                  <a:lnTo>
                    <a:pt x="328" y="63"/>
                  </a:lnTo>
                  <a:lnTo>
                    <a:pt x="327" y="62"/>
                  </a:lnTo>
                  <a:lnTo>
                    <a:pt x="328" y="60"/>
                  </a:lnTo>
                  <a:lnTo>
                    <a:pt x="328" y="58"/>
                  </a:lnTo>
                  <a:lnTo>
                    <a:pt x="328" y="56"/>
                  </a:lnTo>
                  <a:lnTo>
                    <a:pt x="328" y="53"/>
                  </a:lnTo>
                  <a:lnTo>
                    <a:pt x="319" y="53"/>
                  </a:lnTo>
                  <a:lnTo>
                    <a:pt x="318" y="53"/>
                  </a:lnTo>
                  <a:lnTo>
                    <a:pt x="310" y="51"/>
                  </a:lnTo>
                  <a:lnTo>
                    <a:pt x="307" y="51"/>
                  </a:lnTo>
                  <a:lnTo>
                    <a:pt x="305" y="49"/>
                  </a:lnTo>
                  <a:lnTo>
                    <a:pt x="303" y="49"/>
                  </a:lnTo>
                  <a:lnTo>
                    <a:pt x="301" y="45"/>
                  </a:lnTo>
                  <a:lnTo>
                    <a:pt x="301" y="45"/>
                  </a:lnTo>
                  <a:lnTo>
                    <a:pt x="300" y="44"/>
                  </a:lnTo>
                  <a:lnTo>
                    <a:pt x="298" y="44"/>
                  </a:lnTo>
                  <a:lnTo>
                    <a:pt x="298" y="44"/>
                  </a:lnTo>
                  <a:lnTo>
                    <a:pt x="296" y="44"/>
                  </a:lnTo>
                  <a:lnTo>
                    <a:pt x="296" y="44"/>
                  </a:lnTo>
                  <a:lnTo>
                    <a:pt x="296" y="44"/>
                  </a:lnTo>
                  <a:lnTo>
                    <a:pt x="294" y="44"/>
                  </a:lnTo>
                  <a:lnTo>
                    <a:pt x="294" y="45"/>
                  </a:lnTo>
                  <a:lnTo>
                    <a:pt x="294" y="45"/>
                  </a:lnTo>
                  <a:lnTo>
                    <a:pt x="292" y="47"/>
                  </a:lnTo>
                  <a:lnTo>
                    <a:pt x="292" y="49"/>
                  </a:lnTo>
                  <a:lnTo>
                    <a:pt x="290" y="49"/>
                  </a:lnTo>
                  <a:lnTo>
                    <a:pt x="287" y="49"/>
                  </a:lnTo>
                  <a:lnTo>
                    <a:pt x="285" y="49"/>
                  </a:lnTo>
                  <a:lnTo>
                    <a:pt x="283" y="49"/>
                  </a:lnTo>
                  <a:lnTo>
                    <a:pt x="281" y="51"/>
                  </a:lnTo>
                  <a:lnTo>
                    <a:pt x="281" y="53"/>
                  </a:lnTo>
                  <a:lnTo>
                    <a:pt x="281" y="53"/>
                  </a:lnTo>
                  <a:lnTo>
                    <a:pt x="281" y="53"/>
                  </a:lnTo>
                  <a:lnTo>
                    <a:pt x="281" y="53"/>
                  </a:lnTo>
                  <a:lnTo>
                    <a:pt x="280" y="53"/>
                  </a:lnTo>
                  <a:lnTo>
                    <a:pt x="280" y="53"/>
                  </a:lnTo>
                  <a:lnTo>
                    <a:pt x="280" y="53"/>
                  </a:lnTo>
                  <a:lnTo>
                    <a:pt x="278" y="53"/>
                  </a:lnTo>
                  <a:lnTo>
                    <a:pt x="278" y="53"/>
                  </a:lnTo>
                  <a:lnTo>
                    <a:pt x="276" y="53"/>
                  </a:lnTo>
                  <a:lnTo>
                    <a:pt x="276" y="53"/>
                  </a:lnTo>
                  <a:lnTo>
                    <a:pt x="274" y="51"/>
                  </a:lnTo>
                  <a:lnTo>
                    <a:pt x="274" y="49"/>
                  </a:lnTo>
                  <a:lnTo>
                    <a:pt x="274" y="49"/>
                  </a:lnTo>
                  <a:lnTo>
                    <a:pt x="269" y="47"/>
                  </a:lnTo>
                  <a:lnTo>
                    <a:pt x="269" y="47"/>
                  </a:lnTo>
                  <a:lnTo>
                    <a:pt x="267" y="45"/>
                  </a:lnTo>
                  <a:lnTo>
                    <a:pt x="265" y="44"/>
                  </a:lnTo>
                  <a:lnTo>
                    <a:pt x="260" y="36"/>
                  </a:lnTo>
                  <a:lnTo>
                    <a:pt x="258" y="34"/>
                  </a:lnTo>
                  <a:lnTo>
                    <a:pt x="253" y="29"/>
                  </a:lnTo>
                  <a:lnTo>
                    <a:pt x="253" y="27"/>
                  </a:lnTo>
                  <a:lnTo>
                    <a:pt x="253" y="25"/>
                  </a:lnTo>
                  <a:lnTo>
                    <a:pt x="253" y="25"/>
                  </a:lnTo>
                  <a:lnTo>
                    <a:pt x="253" y="25"/>
                  </a:lnTo>
                  <a:lnTo>
                    <a:pt x="253" y="24"/>
                  </a:lnTo>
                  <a:lnTo>
                    <a:pt x="253" y="24"/>
                  </a:lnTo>
                  <a:lnTo>
                    <a:pt x="253" y="24"/>
                  </a:lnTo>
                  <a:lnTo>
                    <a:pt x="253" y="22"/>
                  </a:lnTo>
                  <a:lnTo>
                    <a:pt x="242" y="22"/>
                  </a:lnTo>
                  <a:lnTo>
                    <a:pt x="240" y="20"/>
                  </a:lnTo>
                  <a:lnTo>
                    <a:pt x="240" y="18"/>
                  </a:lnTo>
                  <a:lnTo>
                    <a:pt x="240" y="16"/>
                  </a:lnTo>
                  <a:lnTo>
                    <a:pt x="238" y="15"/>
                  </a:lnTo>
                  <a:lnTo>
                    <a:pt x="238" y="15"/>
                  </a:lnTo>
                  <a:lnTo>
                    <a:pt x="236" y="15"/>
                  </a:lnTo>
                  <a:lnTo>
                    <a:pt x="234" y="16"/>
                  </a:lnTo>
                  <a:lnTo>
                    <a:pt x="233" y="16"/>
                  </a:lnTo>
                  <a:lnTo>
                    <a:pt x="233" y="16"/>
                  </a:lnTo>
                  <a:lnTo>
                    <a:pt x="231" y="16"/>
                  </a:lnTo>
                  <a:lnTo>
                    <a:pt x="229" y="15"/>
                  </a:lnTo>
                  <a:lnTo>
                    <a:pt x="229" y="13"/>
                  </a:lnTo>
                  <a:lnTo>
                    <a:pt x="229" y="13"/>
                  </a:lnTo>
                  <a:lnTo>
                    <a:pt x="229" y="13"/>
                  </a:lnTo>
                  <a:lnTo>
                    <a:pt x="229" y="13"/>
                  </a:lnTo>
                  <a:lnTo>
                    <a:pt x="229" y="11"/>
                  </a:lnTo>
                  <a:lnTo>
                    <a:pt x="229" y="11"/>
                  </a:lnTo>
                  <a:lnTo>
                    <a:pt x="227" y="11"/>
                  </a:lnTo>
                  <a:lnTo>
                    <a:pt x="225" y="9"/>
                  </a:lnTo>
                  <a:lnTo>
                    <a:pt x="222" y="6"/>
                  </a:lnTo>
                  <a:lnTo>
                    <a:pt x="220" y="6"/>
                  </a:lnTo>
                  <a:lnTo>
                    <a:pt x="218" y="6"/>
                  </a:lnTo>
                  <a:lnTo>
                    <a:pt x="218" y="6"/>
                  </a:lnTo>
                  <a:lnTo>
                    <a:pt x="218" y="6"/>
                  </a:lnTo>
                  <a:lnTo>
                    <a:pt x="218" y="6"/>
                  </a:lnTo>
                  <a:lnTo>
                    <a:pt x="218" y="4"/>
                  </a:lnTo>
                  <a:lnTo>
                    <a:pt x="216" y="2"/>
                  </a:lnTo>
                  <a:lnTo>
                    <a:pt x="216" y="2"/>
                  </a:lnTo>
                  <a:lnTo>
                    <a:pt x="216" y="0"/>
                  </a:lnTo>
                  <a:lnTo>
                    <a:pt x="215" y="0"/>
                  </a:lnTo>
                  <a:lnTo>
                    <a:pt x="215" y="2"/>
                  </a:lnTo>
                  <a:lnTo>
                    <a:pt x="215" y="4"/>
                  </a:lnTo>
                  <a:lnTo>
                    <a:pt x="216" y="6"/>
                  </a:lnTo>
                  <a:lnTo>
                    <a:pt x="216" y="7"/>
                  </a:lnTo>
                  <a:lnTo>
                    <a:pt x="215" y="9"/>
                  </a:lnTo>
                  <a:lnTo>
                    <a:pt x="213" y="9"/>
                  </a:lnTo>
                  <a:lnTo>
                    <a:pt x="213" y="9"/>
                  </a:lnTo>
                  <a:lnTo>
                    <a:pt x="211" y="9"/>
                  </a:lnTo>
                  <a:lnTo>
                    <a:pt x="211" y="7"/>
                  </a:lnTo>
                  <a:lnTo>
                    <a:pt x="211" y="4"/>
                  </a:lnTo>
                  <a:lnTo>
                    <a:pt x="209" y="2"/>
                  </a:lnTo>
                  <a:lnTo>
                    <a:pt x="209" y="2"/>
                  </a:lnTo>
                  <a:lnTo>
                    <a:pt x="206" y="2"/>
                  </a:lnTo>
                  <a:lnTo>
                    <a:pt x="206" y="2"/>
                  </a:lnTo>
                  <a:lnTo>
                    <a:pt x="204" y="2"/>
                  </a:lnTo>
                  <a:lnTo>
                    <a:pt x="204" y="4"/>
                  </a:lnTo>
                  <a:lnTo>
                    <a:pt x="200" y="7"/>
                  </a:lnTo>
                  <a:lnTo>
                    <a:pt x="198" y="7"/>
                  </a:lnTo>
                  <a:lnTo>
                    <a:pt x="195" y="7"/>
                  </a:lnTo>
                  <a:lnTo>
                    <a:pt x="195" y="9"/>
                  </a:lnTo>
                  <a:lnTo>
                    <a:pt x="193" y="9"/>
                  </a:lnTo>
                  <a:lnTo>
                    <a:pt x="193" y="11"/>
                  </a:lnTo>
                  <a:lnTo>
                    <a:pt x="191" y="9"/>
                  </a:lnTo>
                  <a:lnTo>
                    <a:pt x="189" y="9"/>
                  </a:lnTo>
                  <a:lnTo>
                    <a:pt x="188" y="9"/>
                  </a:lnTo>
                  <a:lnTo>
                    <a:pt x="188" y="9"/>
                  </a:lnTo>
                  <a:lnTo>
                    <a:pt x="188" y="13"/>
                  </a:lnTo>
                  <a:lnTo>
                    <a:pt x="186" y="13"/>
                  </a:lnTo>
                  <a:lnTo>
                    <a:pt x="182" y="13"/>
                  </a:lnTo>
                  <a:lnTo>
                    <a:pt x="179" y="13"/>
                  </a:lnTo>
                  <a:lnTo>
                    <a:pt x="179" y="13"/>
                  </a:lnTo>
                  <a:lnTo>
                    <a:pt x="175" y="16"/>
                  </a:lnTo>
                  <a:lnTo>
                    <a:pt x="173" y="16"/>
                  </a:lnTo>
                  <a:lnTo>
                    <a:pt x="173" y="18"/>
                  </a:lnTo>
                  <a:lnTo>
                    <a:pt x="173" y="20"/>
                  </a:lnTo>
                  <a:lnTo>
                    <a:pt x="171" y="20"/>
                  </a:lnTo>
                  <a:lnTo>
                    <a:pt x="171" y="22"/>
                  </a:lnTo>
                  <a:lnTo>
                    <a:pt x="169" y="22"/>
                  </a:lnTo>
                  <a:lnTo>
                    <a:pt x="168" y="20"/>
                  </a:lnTo>
                  <a:lnTo>
                    <a:pt x="166" y="22"/>
                  </a:lnTo>
                  <a:lnTo>
                    <a:pt x="166" y="22"/>
                  </a:lnTo>
                  <a:lnTo>
                    <a:pt x="166" y="24"/>
                  </a:lnTo>
                  <a:lnTo>
                    <a:pt x="166" y="25"/>
                  </a:lnTo>
                  <a:lnTo>
                    <a:pt x="166" y="31"/>
                  </a:lnTo>
                  <a:lnTo>
                    <a:pt x="166" y="33"/>
                  </a:lnTo>
                  <a:lnTo>
                    <a:pt x="168" y="34"/>
                  </a:lnTo>
                  <a:lnTo>
                    <a:pt x="169" y="38"/>
                  </a:lnTo>
                  <a:lnTo>
                    <a:pt x="169" y="38"/>
                  </a:lnTo>
                  <a:lnTo>
                    <a:pt x="171" y="44"/>
                  </a:lnTo>
                  <a:lnTo>
                    <a:pt x="169" y="47"/>
                  </a:lnTo>
                  <a:lnTo>
                    <a:pt x="169" y="51"/>
                  </a:lnTo>
                  <a:lnTo>
                    <a:pt x="169" y="51"/>
                  </a:lnTo>
                  <a:lnTo>
                    <a:pt x="171" y="53"/>
                  </a:lnTo>
                  <a:lnTo>
                    <a:pt x="171" y="54"/>
                  </a:lnTo>
                  <a:lnTo>
                    <a:pt x="171" y="58"/>
                  </a:lnTo>
                  <a:lnTo>
                    <a:pt x="171" y="69"/>
                  </a:lnTo>
                  <a:lnTo>
                    <a:pt x="171" y="74"/>
                  </a:lnTo>
                  <a:lnTo>
                    <a:pt x="171" y="78"/>
                  </a:lnTo>
                  <a:lnTo>
                    <a:pt x="171" y="80"/>
                  </a:lnTo>
                  <a:lnTo>
                    <a:pt x="168" y="83"/>
                  </a:lnTo>
                  <a:lnTo>
                    <a:pt x="166" y="85"/>
                  </a:lnTo>
                  <a:lnTo>
                    <a:pt x="166" y="85"/>
                  </a:lnTo>
                  <a:lnTo>
                    <a:pt x="166" y="87"/>
                  </a:lnTo>
                  <a:lnTo>
                    <a:pt x="164" y="87"/>
                  </a:lnTo>
                  <a:lnTo>
                    <a:pt x="164" y="87"/>
                  </a:lnTo>
                  <a:lnTo>
                    <a:pt x="162" y="89"/>
                  </a:lnTo>
                  <a:lnTo>
                    <a:pt x="162" y="90"/>
                  </a:lnTo>
                  <a:lnTo>
                    <a:pt x="157" y="92"/>
                  </a:lnTo>
                  <a:lnTo>
                    <a:pt x="155" y="94"/>
                  </a:lnTo>
                  <a:lnTo>
                    <a:pt x="153" y="94"/>
                  </a:lnTo>
                  <a:lnTo>
                    <a:pt x="153" y="96"/>
                  </a:lnTo>
                  <a:lnTo>
                    <a:pt x="151" y="98"/>
                  </a:lnTo>
                  <a:lnTo>
                    <a:pt x="151" y="98"/>
                  </a:lnTo>
                  <a:lnTo>
                    <a:pt x="150" y="100"/>
                  </a:lnTo>
                  <a:lnTo>
                    <a:pt x="148" y="101"/>
                  </a:lnTo>
                  <a:lnTo>
                    <a:pt x="144" y="101"/>
                  </a:lnTo>
                  <a:lnTo>
                    <a:pt x="137" y="103"/>
                  </a:lnTo>
                  <a:lnTo>
                    <a:pt x="133" y="103"/>
                  </a:lnTo>
                  <a:lnTo>
                    <a:pt x="132" y="103"/>
                  </a:lnTo>
                  <a:lnTo>
                    <a:pt x="130" y="103"/>
                  </a:lnTo>
                  <a:lnTo>
                    <a:pt x="130" y="103"/>
                  </a:lnTo>
                  <a:lnTo>
                    <a:pt x="128" y="100"/>
                  </a:lnTo>
                  <a:lnTo>
                    <a:pt x="128" y="98"/>
                  </a:lnTo>
                  <a:lnTo>
                    <a:pt x="123" y="98"/>
                  </a:lnTo>
                  <a:lnTo>
                    <a:pt x="119" y="96"/>
                  </a:lnTo>
                  <a:lnTo>
                    <a:pt x="117" y="92"/>
                  </a:lnTo>
                  <a:lnTo>
                    <a:pt x="115" y="92"/>
                  </a:lnTo>
                  <a:lnTo>
                    <a:pt x="115" y="92"/>
                  </a:lnTo>
                  <a:lnTo>
                    <a:pt x="113" y="90"/>
                  </a:lnTo>
                  <a:lnTo>
                    <a:pt x="113" y="81"/>
                  </a:lnTo>
                  <a:lnTo>
                    <a:pt x="112" y="81"/>
                  </a:lnTo>
                  <a:lnTo>
                    <a:pt x="112" y="80"/>
                  </a:lnTo>
                  <a:lnTo>
                    <a:pt x="112" y="78"/>
                  </a:lnTo>
                  <a:lnTo>
                    <a:pt x="110" y="76"/>
                  </a:lnTo>
                  <a:lnTo>
                    <a:pt x="110" y="74"/>
                  </a:lnTo>
                  <a:lnTo>
                    <a:pt x="110" y="72"/>
                  </a:lnTo>
                  <a:lnTo>
                    <a:pt x="110" y="72"/>
                  </a:lnTo>
                  <a:lnTo>
                    <a:pt x="108" y="69"/>
                  </a:lnTo>
                  <a:lnTo>
                    <a:pt x="108" y="69"/>
                  </a:lnTo>
                  <a:lnTo>
                    <a:pt x="108" y="67"/>
                  </a:lnTo>
                  <a:lnTo>
                    <a:pt x="108" y="67"/>
                  </a:lnTo>
                  <a:lnTo>
                    <a:pt x="108" y="67"/>
                  </a:lnTo>
                  <a:lnTo>
                    <a:pt x="106" y="67"/>
                  </a:lnTo>
                  <a:lnTo>
                    <a:pt x="103" y="65"/>
                  </a:lnTo>
                  <a:lnTo>
                    <a:pt x="99" y="62"/>
                  </a:lnTo>
                  <a:lnTo>
                    <a:pt x="95" y="56"/>
                  </a:lnTo>
                  <a:lnTo>
                    <a:pt x="85" y="47"/>
                  </a:lnTo>
                  <a:lnTo>
                    <a:pt x="81" y="44"/>
                  </a:lnTo>
                  <a:lnTo>
                    <a:pt x="81" y="42"/>
                  </a:lnTo>
                  <a:lnTo>
                    <a:pt x="81" y="40"/>
                  </a:lnTo>
                  <a:lnTo>
                    <a:pt x="81" y="36"/>
                  </a:lnTo>
                  <a:lnTo>
                    <a:pt x="81" y="33"/>
                  </a:lnTo>
                  <a:lnTo>
                    <a:pt x="81" y="31"/>
                  </a:lnTo>
                  <a:lnTo>
                    <a:pt x="83" y="31"/>
                  </a:lnTo>
                  <a:lnTo>
                    <a:pt x="83" y="31"/>
                  </a:lnTo>
                  <a:lnTo>
                    <a:pt x="81" y="31"/>
                  </a:lnTo>
                  <a:lnTo>
                    <a:pt x="81" y="31"/>
                  </a:lnTo>
                  <a:lnTo>
                    <a:pt x="81" y="31"/>
                  </a:lnTo>
                  <a:lnTo>
                    <a:pt x="79" y="31"/>
                  </a:lnTo>
                  <a:lnTo>
                    <a:pt x="79" y="31"/>
                  </a:lnTo>
                  <a:lnTo>
                    <a:pt x="77" y="31"/>
                  </a:lnTo>
                  <a:lnTo>
                    <a:pt x="76" y="33"/>
                  </a:lnTo>
                  <a:lnTo>
                    <a:pt x="61" y="40"/>
                  </a:lnTo>
                  <a:lnTo>
                    <a:pt x="52" y="45"/>
                  </a:lnTo>
                  <a:lnTo>
                    <a:pt x="48" y="45"/>
                  </a:lnTo>
                  <a:lnTo>
                    <a:pt x="39" y="47"/>
                  </a:lnTo>
                  <a:lnTo>
                    <a:pt x="38" y="47"/>
                  </a:lnTo>
                  <a:lnTo>
                    <a:pt x="36" y="49"/>
                  </a:lnTo>
                  <a:lnTo>
                    <a:pt x="30" y="60"/>
                  </a:lnTo>
                  <a:lnTo>
                    <a:pt x="27" y="65"/>
                  </a:lnTo>
                  <a:lnTo>
                    <a:pt x="25" y="71"/>
                  </a:lnTo>
                  <a:lnTo>
                    <a:pt x="25" y="71"/>
                  </a:lnTo>
                  <a:lnTo>
                    <a:pt x="23" y="71"/>
                  </a:lnTo>
                  <a:lnTo>
                    <a:pt x="23" y="72"/>
                  </a:lnTo>
                  <a:lnTo>
                    <a:pt x="23" y="74"/>
                  </a:lnTo>
                  <a:lnTo>
                    <a:pt x="21" y="76"/>
                  </a:lnTo>
                  <a:lnTo>
                    <a:pt x="21" y="78"/>
                  </a:lnTo>
                  <a:lnTo>
                    <a:pt x="21" y="83"/>
                  </a:lnTo>
                  <a:lnTo>
                    <a:pt x="21" y="85"/>
                  </a:lnTo>
                  <a:lnTo>
                    <a:pt x="21" y="87"/>
                  </a:lnTo>
                  <a:lnTo>
                    <a:pt x="21" y="87"/>
                  </a:lnTo>
                  <a:lnTo>
                    <a:pt x="21" y="89"/>
                  </a:lnTo>
                  <a:lnTo>
                    <a:pt x="21" y="90"/>
                  </a:lnTo>
                  <a:lnTo>
                    <a:pt x="21" y="94"/>
                  </a:lnTo>
                  <a:lnTo>
                    <a:pt x="21" y="98"/>
                  </a:lnTo>
                  <a:lnTo>
                    <a:pt x="21" y="100"/>
                  </a:lnTo>
                  <a:lnTo>
                    <a:pt x="20" y="101"/>
                  </a:lnTo>
                  <a:lnTo>
                    <a:pt x="18" y="103"/>
                  </a:lnTo>
                  <a:lnTo>
                    <a:pt x="16" y="105"/>
                  </a:lnTo>
                  <a:lnTo>
                    <a:pt x="16" y="105"/>
                  </a:lnTo>
                  <a:lnTo>
                    <a:pt x="16" y="105"/>
                  </a:lnTo>
                  <a:lnTo>
                    <a:pt x="14" y="109"/>
                  </a:lnTo>
                  <a:lnTo>
                    <a:pt x="12" y="110"/>
                  </a:lnTo>
                  <a:lnTo>
                    <a:pt x="9" y="112"/>
                  </a:lnTo>
                  <a:lnTo>
                    <a:pt x="9" y="112"/>
                  </a:lnTo>
                  <a:lnTo>
                    <a:pt x="5" y="116"/>
                  </a:lnTo>
                  <a:lnTo>
                    <a:pt x="3" y="116"/>
                  </a:lnTo>
                  <a:lnTo>
                    <a:pt x="3" y="118"/>
                  </a:lnTo>
                  <a:lnTo>
                    <a:pt x="5" y="119"/>
                  </a:lnTo>
                  <a:lnTo>
                    <a:pt x="5" y="121"/>
                  </a:lnTo>
                  <a:lnTo>
                    <a:pt x="5" y="130"/>
                  </a:lnTo>
                  <a:lnTo>
                    <a:pt x="3" y="132"/>
                  </a:lnTo>
                  <a:lnTo>
                    <a:pt x="2" y="137"/>
                  </a:lnTo>
                  <a:lnTo>
                    <a:pt x="2" y="141"/>
                  </a:lnTo>
                  <a:lnTo>
                    <a:pt x="2" y="141"/>
                  </a:lnTo>
                  <a:lnTo>
                    <a:pt x="2" y="143"/>
                  </a:lnTo>
                  <a:lnTo>
                    <a:pt x="2" y="143"/>
                  </a:lnTo>
                  <a:lnTo>
                    <a:pt x="2" y="145"/>
                  </a:lnTo>
                  <a:lnTo>
                    <a:pt x="2" y="145"/>
                  </a:lnTo>
                  <a:lnTo>
                    <a:pt x="3" y="145"/>
                  </a:lnTo>
                  <a:lnTo>
                    <a:pt x="3" y="145"/>
                  </a:lnTo>
                  <a:lnTo>
                    <a:pt x="3" y="145"/>
                  </a:lnTo>
                  <a:lnTo>
                    <a:pt x="3" y="145"/>
                  </a:lnTo>
                  <a:lnTo>
                    <a:pt x="5" y="146"/>
                  </a:lnTo>
                  <a:lnTo>
                    <a:pt x="5" y="146"/>
                  </a:lnTo>
                  <a:lnTo>
                    <a:pt x="5" y="148"/>
                  </a:lnTo>
                  <a:lnTo>
                    <a:pt x="5" y="150"/>
                  </a:lnTo>
                  <a:lnTo>
                    <a:pt x="5" y="150"/>
                  </a:lnTo>
                  <a:lnTo>
                    <a:pt x="5" y="152"/>
                  </a:lnTo>
                  <a:lnTo>
                    <a:pt x="5" y="154"/>
                  </a:lnTo>
                  <a:lnTo>
                    <a:pt x="5" y="156"/>
                  </a:lnTo>
                  <a:lnTo>
                    <a:pt x="5" y="156"/>
                  </a:lnTo>
                  <a:lnTo>
                    <a:pt x="5" y="157"/>
                  </a:lnTo>
                  <a:lnTo>
                    <a:pt x="5" y="157"/>
                  </a:lnTo>
                  <a:lnTo>
                    <a:pt x="3" y="157"/>
                  </a:lnTo>
                  <a:lnTo>
                    <a:pt x="3" y="156"/>
                  </a:lnTo>
                  <a:lnTo>
                    <a:pt x="3" y="154"/>
                  </a:lnTo>
                  <a:lnTo>
                    <a:pt x="3" y="152"/>
                  </a:lnTo>
                  <a:lnTo>
                    <a:pt x="3" y="152"/>
                  </a:lnTo>
                  <a:lnTo>
                    <a:pt x="3" y="152"/>
                  </a:lnTo>
                  <a:lnTo>
                    <a:pt x="3" y="150"/>
                  </a:lnTo>
                  <a:lnTo>
                    <a:pt x="3" y="148"/>
                  </a:lnTo>
                  <a:lnTo>
                    <a:pt x="3" y="146"/>
                  </a:lnTo>
                  <a:lnTo>
                    <a:pt x="3" y="146"/>
                  </a:lnTo>
                  <a:lnTo>
                    <a:pt x="2" y="145"/>
                  </a:lnTo>
                  <a:lnTo>
                    <a:pt x="2" y="146"/>
                  </a:lnTo>
                  <a:lnTo>
                    <a:pt x="2" y="146"/>
                  </a:lnTo>
                  <a:lnTo>
                    <a:pt x="2" y="148"/>
                  </a:lnTo>
                  <a:lnTo>
                    <a:pt x="2" y="150"/>
                  </a:lnTo>
                  <a:lnTo>
                    <a:pt x="2" y="152"/>
                  </a:lnTo>
                  <a:lnTo>
                    <a:pt x="2" y="152"/>
                  </a:lnTo>
                  <a:lnTo>
                    <a:pt x="2" y="154"/>
                  </a:lnTo>
                  <a:lnTo>
                    <a:pt x="2" y="154"/>
                  </a:lnTo>
                  <a:lnTo>
                    <a:pt x="0" y="156"/>
                  </a:lnTo>
                  <a:lnTo>
                    <a:pt x="0" y="157"/>
                  </a:lnTo>
                  <a:lnTo>
                    <a:pt x="0" y="159"/>
                  </a:lnTo>
                  <a:lnTo>
                    <a:pt x="0" y="161"/>
                  </a:lnTo>
                  <a:lnTo>
                    <a:pt x="0" y="165"/>
                  </a:lnTo>
                  <a:lnTo>
                    <a:pt x="0" y="165"/>
                  </a:lnTo>
                  <a:lnTo>
                    <a:pt x="0" y="166"/>
                  </a:lnTo>
                  <a:lnTo>
                    <a:pt x="0" y="166"/>
                  </a:lnTo>
                  <a:lnTo>
                    <a:pt x="0" y="168"/>
                  </a:lnTo>
                  <a:lnTo>
                    <a:pt x="0" y="168"/>
                  </a:lnTo>
                  <a:lnTo>
                    <a:pt x="0" y="170"/>
                  </a:lnTo>
                  <a:lnTo>
                    <a:pt x="2" y="174"/>
                  </a:lnTo>
                  <a:lnTo>
                    <a:pt x="3" y="179"/>
                  </a:lnTo>
                  <a:lnTo>
                    <a:pt x="3" y="181"/>
                  </a:lnTo>
                  <a:lnTo>
                    <a:pt x="3" y="184"/>
                  </a:lnTo>
                  <a:lnTo>
                    <a:pt x="3" y="184"/>
                  </a:lnTo>
                  <a:lnTo>
                    <a:pt x="3" y="184"/>
                  </a:lnTo>
                  <a:lnTo>
                    <a:pt x="7" y="184"/>
                  </a:lnTo>
                  <a:lnTo>
                    <a:pt x="9" y="184"/>
                  </a:lnTo>
                  <a:lnTo>
                    <a:pt x="11" y="184"/>
                  </a:lnTo>
                  <a:lnTo>
                    <a:pt x="12" y="183"/>
                  </a:lnTo>
                  <a:lnTo>
                    <a:pt x="12" y="179"/>
                  </a:lnTo>
                  <a:lnTo>
                    <a:pt x="12" y="177"/>
                  </a:lnTo>
                  <a:lnTo>
                    <a:pt x="14" y="175"/>
                  </a:lnTo>
                  <a:lnTo>
                    <a:pt x="16" y="174"/>
                  </a:lnTo>
                  <a:lnTo>
                    <a:pt x="18" y="172"/>
                  </a:lnTo>
                  <a:lnTo>
                    <a:pt x="20" y="170"/>
                  </a:lnTo>
                  <a:lnTo>
                    <a:pt x="21" y="170"/>
                  </a:lnTo>
                  <a:lnTo>
                    <a:pt x="23" y="170"/>
                  </a:lnTo>
                  <a:lnTo>
                    <a:pt x="29" y="165"/>
                  </a:lnTo>
                  <a:lnTo>
                    <a:pt x="32" y="165"/>
                  </a:lnTo>
                  <a:lnTo>
                    <a:pt x="36" y="165"/>
                  </a:lnTo>
                  <a:lnTo>
                    <a:pt x="50" y="157"/>
                  </a:lnTo>
                  <a:lnTo>
                    <a:pt x="50" y="157"/>
                  </a:lnTo>
                  <a:lnTo>
                    <a:pt x="56" y="154"/>
                  </a:lnTo>
                  <a:lnTo>
                    <a:pt x="59" y="154"/>
                  </a:lnTo>
                  <a:lnTo>
                    <a:pt x="59" y="156"/>
                  </a:lnTo>
                  <a:lnTo>
                    <a:pt x="61" y="156"/>
                  </a:lnTo>
                  <a:lnTo>
                    <a:pt x="63" y="157"/>
                  </a:lnTo>
                  <a:lnTo>
                    <a:pt x="77" y="156"/>
                  </a:lnTo>
                  <a:lnTo>
                    <a:pt x="81" y="157"/>
                  </a:lnTo>
                  <a:lnTo>
                    <a:pt x="81" y="157"/>
                  </a:lnTo>
                  <a:lnTo>
                    <a:pt x="81" y="157"/>
                  </a:lnTo>
                  <a:lnTo>
                    <a:pt x="85" y="159"/>
                  </a:lnTo>
                  <a:lnTo>
                    <a:pt x="85" y="161"/>
                  </a:lnTo>
                  <a:lnTo>
                    <a:pt x="86" y="161"/>
                  </a:lnTo>
                  <a:lnTo>
                    <a:pt x="94" y="157"/>
                  </a:lnTo>
                  <a:lnTo>
                    <a:pt x="95" y="156"/>
                  </a:lnTo>
                  <a:lnTo>
                    <a:pt x="95" y="156"/>
                  </a:lnTo>
                  <a:lnTo>
                    <a:pt x="97" y="154"/>
                  </a:lnTo>
                  <a:lnTo>
                    <a:pt x="99" y="156"/>
                  </a:lnTo>
                  <a:lnTo>
                    <a:pt x="101" y="157"/>
                  </a:lnTo>
                  <a:lnTo>
                    <a:pt x="103" y="163"/>
                  </a:lnTo>
                  <a:lnTo>
                    <a:pt x="104" y="165"/>
                  </a:lnTo>
                  <a:lnTo>
                    <a:pt x="108" y="165"/>
                  </a:lnTo>
                  <a:lnTo>
                    <a:pt x="110" y="161"/>
                  </a:lnTo>
                  <a:lnTo>
                    <a:pt x="110" y="159"/>
                  </a:lnTo>
                  <a:lnTo>
                    <a:pt x="110" y="159"/>
                  </a:lnTo>
                  <a:lnTo>
                    <a:pt x="115" y="157"/>
                  </a:lnTo>
                  <a:lnTo>
                    <a:pt x="117" y="159"/>
                  </a:lnTo>
                  <a:lnTo>
                    <a:pt x="121" y="159"/>
                  </a:lnTo>
                  <a:lnTo>
                    <a:pt x="126" y="163"/>
                  </a:lnTo>
                  <a:lnTo>
                    <a:pt x="128" y="163"/>
                  </a:lnTo>
                  <a:lnTo>
                    <a:pt x="130" y="161"/>
                  </a:lnTo>
                  <a:lnTo>
                    <a:pt x="132" y="159"/>
                  </a:lnTo>
                  <a:lnTo>
                    <a:pt x="135" y="159"/>
                  </a:lnTo>
                  <a:lnTo>
                    <a:pt x="137" y="159"/>
                  </a:lnTo>
                  <a:lnTo>
                    <a:pt x="137" y="159"/>
                  </a:lnTo>
                  <a:lnTo>
                    <a:pt x="137" y="161"/>
                  </a:lnTo>
                  <a:lnTo>
                    <a:pt x="139" y="161"/>
                  </a:lnTo>
                  <a:lnTo>
                    <a:pt x="137" y="161"/>
                  </a:lnTo>
                  <a:lnTo>
                    <a:pt x="139" y="163"/>
                  </a:lnTo>
                  <a:lnTo>
                    <a:pt x="139" y="163"/>
                  </a:lnTo>
                  <a:lnTo>
                    <a:pt x="142" y="161"/>
                  </a:lnTo>
                  <a:lnTo>
                    <a:pt x="144" y="161"/>
                  </a:lnTo>
                  <a:lnTo>
                    <a:pt x="146" y="161"/>
                  </a:lnTo>
                  <a:lnTo>
                    <a:pt x="151" y="163"/>
                  </a:lnTo>
                  <a:lnTo>
                    <a:pt x="155" y="166"/>
                  </a:lnTo>
                  <a:lnTo>
                    <a:pt x="157" y="168"/>
                  </a:lnTo>
                  <a:lnTo>
                    <a:pt x="159" y="168"/>
                  </a:lnTo>
                  <a:lnTo>
                    <a:pt x="159" y="168"/>
                  </a:lnTo>
                  <a:lnTo>
                    <a:pt x="160" y="168"/>
                  </a:lnTo>
                  <a:lnTo>
                    <a:pt x="166" y="165"/>
                  </a:lnTo>
                  <a:lnTo>
                    <a:pt x="168" y="165"/>
                  </a:lnTo>
                  <a:lnTo>
                    <a:pt x="169" y="165"/>
                  </a:lnTo>
                  <a:lnTo>
                    <a:pt x="173" y="168"/>
                  </a:lnTo>
                  <a:lnTo>
                    <a:pt x="175" y="168"/>
                  </a:lnTo>
                  <a:lnTo>
                    <a:pt x="175" y="168"/>
                  </a:lnTo>
                  <a:lnTo>
                    <a:pt x="179" y="166"/>
                  </a:lnTo>
                  <a:lnTo>
                    <a:pt x="180" y="165"/>
                  </a:lnTo>
                  <a:lnTo>
                    <a:pt x="184" y="159"/>
                  </a:lnTo>
                  <a:lnTo>
                    <a:pt x="186" y="157"/>
                  </a:lnTo>
                  <a:lnTo>
                    <a:pt x="188" y="157"/>
                  </a:lnTo>
                  <a:lnTo>
                    <a:pt x="191" y="156"/>
                  </a:lnTo>
                  <a:lnTo>
                    <a:pt x="193" y="156"/>
                  </a:lnTo>
                  <a:lnTo>
                    <a:pt x="193" y="156"/>
                  </a:lnTo>
                  <a:lnTo>
                    <a:pt x="195" y="156"/>
                  </a:lnTo>
                  <a:lnTo>
                    <a:pt x="195" y="154"/>
                  </a:lnTo>
                  <a:lnTo>
                    <a:pt x="195" y="154"/>
                  </a:lnTo>
                  <a:lnTo>
                    <a:pt x="195" y="152"/>
                  </a:lnTo>
                  <a:lnTo>
                    <a:pt x="195" y="152"/>
                  </a:lnTo>
                  <a:lnTo>
                    <a:pt x="197" y="152"/>
                  </a:lnTo>
                  <a:lnTo>
                    <a:pt x="197" y="154"/>
                  </a:lnTo>
                  <a:lnTo>
                    <a:pt x="198" y="157"/>
                  </a:lnTo>
                  <a:lnTo>
                    <a:pt x="200" y="163"/>
                  </a:lnTo>
                  <a:lnTo>
                    <a:pt x="200" y="165"/>
                  </a:lnTo>
                  <a:lnTo>
                    <a:pt x="200" y="166"/>
                  </a:lnTo>
                  <a:lnTo>
                    <a:pt x="202" y="168"/>
                  </a:lnTo>
                  <a:lnTo>
                    <a:pt x="204" y="168"/>
                  </a:lnTo>
                  <a:lnTo>
                    <a:pt x="204" y="172"/>
                  </a:lnTo>
                  <a:lnTo>
                    <a:pt x="206" y="174"/>
                  </a:lnTo>
                  <a:lnTo>
                    <a:pt x="207" y="175"/>
                  </a:lnTo>
                  <a:lnTo>
                    <a:pt x="220" y="177"/>
                  </a:lnTo>
                  <a:lnTo>
                    <a:pt x="224" y="179"/>
                  </a:lnTo>
                  <a:lnTo>
                    <a:pt x="227" y="177"/>
                  </a:lnTo>
                  <a:lnTo>
                    <a:pt x="231" y="179"/>
                  </a:lnTo>
                  <a:lnTo>
                    <a:pt x="231" y="179"/>
                  </a:lnTo>
                  <a:lnTo>
                    <a:pt x="234" y="179"/>
                  </a:lnTo>
                  <a:lnTo>
                    <a:pt x="234" y="179"/>
                  </a:lnTo>
                  <a:lnTo>
                    <a:pt x="234" y="179"/>
                  </a:lnTo>
                  <a:lnTo>
                    <a:pt x="236" y="183"/>
                  </a:lnTo>
                  <a:lnTo>
                    <a:pt x="236" y="184"/>
                  </a:lnTo>
                  <a:lnTo>
                    <a:pt x="238" y="184"/>
                  </a:lnTo>
                  <a:lnTo>
                    <a:pt x="240" y="186"/>
                  </a:lnTo>
                  <a:lnTo>
                    <a:pt x="242" y="188"/>
                  </a:lnTo>
                  <a:lnTo>
                    <a:pt x="245" y="192"/>
                  </a:lnTo>
                  <a:lnTo>
                    <a:pt x="249" y="195"/>
                  </a:lnTo>
                  <a:lnTo>
                    <a:pt x="253" y="197"/>
                  </a:lnTo>
                  <a:lnTo>
                    <a:pt x="256" y="201"/>
                  </a:lnTo>
                  <a:lnTo>
                    <a:pt x="262" y="204"/>
                  </a:lnTo>
                  <a:lnTo>
                    <a:pt x="262" y="206"/>
                  </a:lnTo>
                  <a:lnTo>
                    <a:pt x="263" y="210"/>
                  </a:lnTo>
                  <a:lnTo>
                    <a:pt x="265" y="215"/>
                  </a:lnTo>
                  <a:lnTo>
                    <a:pt x="269" y="217"/>
                  </a:lnTo>
                  <a:lnTo>
                    <a:pt x="276" y="221"/>
                  </a:lnTo>
                  <a:lnTo>
                    <a:pt x="278" y="221"/>
                  </a:lnTo>
                  <a:lnTo>
                    <a:pt x="281" y="221"/>
                  </a:lnTo>
                  <a:lnTo>
                    <a:pt x="283" y="219"/>
                  </a:lnTo>
                  <a:lnTo>
                    <a:pt x="283" y="219"/>
                  </a:lnTo>
                  <a:lnTo>
                    <a:pt x="285" y="219"/>
                  </a:lnTo>
                  <a:lnTo>
                    <a:pt x="289" y="221"/>
                  </a:lnTo>
                  <a:lnTo>
                    <a:pt x="289" y="221"/>
                  </a:lnTo>
                  <a:lnTo>
                    <a:pt x="292" y="217"/>
                  </a:lnTo>
                  <a:lnTo>
                    <a:pt x="294" y="217"/>
                  </a:lnTo>
                  <a:lnTo>
                    <a:pt x="298" y="211"/>
                  </a:lnTo>
                  <a:lnTo>
                    <a:pt x="300" y="208"/>
                  </a:lnTo>
                  <a:lnTo>
                    <a:pt x="301" y="208"/>
                  </a:lnTo>
                  <a:lnTo>
                    <a:pt x="301" y="206"/>
                  </a:lnTo>
                  <a:lnTo>
                    <a:pt x="307" y="206"/>
                  </a:lnTo>
                  <a:lnTo>
                    <a:pt x="309" y="206"/>
                  </a:lnTo>
                  <a:lnTo>
                    <a:pt x="310" y="208"/>
                  </a:lnTo>
                  <a:lnTo>
                    <a:pt x="314" y="210"/>
                  </a:lnTo>
                  <a:lnTo>
                    <a:pt x="316" y="210"/>
                  </a:lnTo>
                  <a:lnTo>
                    <a:pt x="316" y="210"/>
                  </a:lnTo>
                  <a:lnTo>
                    <a:pt x="318" y="208"/>
                  </a:lnTo>
                  <a:lnTo>
                    <a:pt x="319" y="206"/>
                  </a:lnTo>
                  <a:lnTo>
                    <a:pt x="321" y="208"/>
                  </a:lnTo>
                  <a:lnTo>
                    <a:pt x="323" y="210"/>
                  </a:lnTo>
                  <a:lnTo>
                    <a:pt x="323" y="210"/>
                  </a:lnTo>
                  <a:lnTo>
                    <a:pt x="330" y="210"/>
                  </a:lnTo>
                  <a:lnTo>
                    <a:pt x="332" y="210"/>
                  </a:lnTo>
                  <a:lnTo>
                    <a:pt x="332" y="208"/>
                  </a:lnTo>
                  <a:lnTo>
                    <a:pt x="332" y="206"/>
                  </a:lnTo>
                  <a:lnTo>
                    <a:pt x="332" y="202"/>
                  </a:lnTo>
                  <a:lnTo>
                    <a:pt x="334" y="199"/>
                  </a:lnTo>
                  <a:lnTo>
                    <a:pt x="339" y="195"/>
                  </a:lnTo>
                  <a:lnTo>
                    <a:pt x="341" y="192"/>
                  </a:lnTo>
                  <a:lnTo>
                    <a:pt x="341" y="190"/>
                  </a:lnTo>
                  <a:lnTo>
                    <a:pt x="343" y="188"/>
                  </a:lnTo>
                  <a:lnTo>
                    <a:pt x="346" y="186"/>
                  </a:lnTo>
                  <a:lnTo>
                    <a:pt x="346" y="184"/>
                  </a:lnTo>
                  <a:lnTo>
                    <a:pt x="346" y="184"/>
                  </a:lnTo>
                  <a:lnTo>
                    <a:pt x="348" y="183"/>
                  </a:lnTo>
                  <a:lnTo>
                    <a:pt x="348" y="183"/>
                  </a:lnTo>
                  <a:lnTo>
                    <a:pt x="348" y="181"/>
                  </a:lnTo>
                  <a:lnTo>
                    <a:pt x="350" y="181"/>
                  </a:lnTo>
                  <a:lnTo>
                    <a:pt x="354" y="181"/>
                  </a:lnTo>
                  <a:lnTo>
                    <a:pt x="354" y="179"/>
                  </a:lnTo>
                  <a:lnTo>
                    <a:pt x="355" y="179"/>
                  </a:lnTo>
                  <a:lnTo>
                    <a:pt x="357" y="177"/>
                  </a:lnTo>
                  <a:lnTo>
                    <a:pt x="359" y="179"/>
                  </a:lnTo>
                  <a:lnTo>
                    <a:pt x="361" y="177"/>
                  </a:lnTo>
                  <a:lnTo>
                    <a:pt x="361" y="175"/>
                  </a:lnTo>
                  <a:lnTo>
                    <a:pt x="361" y="174"/>
                  </a:lnTo>
                  <a:lnTo>
                    <a:pt x="361" y="170"/>
                  </a:lnTo>
                  <a:lnTo>
                    <a:pt x="363" y="170"/>
                  </a:lnTo>
                  <a:lnTo>
                    <a:pt x="363" y="170"/>
                  </a:lnTo>
                  <a:lnTo>
                    <a:pt x="363" y="168"/>
                  </a:lnTo>
                  <a:lnTo>
                    <a:pt x="363" y="168"/>
                  </a:lnTo>
                  <a:lnTo>
                    <a:pt x="363" y="16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47" name="Freeform 346"/>
            <p:cNvSpPr>
              <a:spLocks/>
            </p:cNvSpPr>
            <p:nvPr/>
          </p:nvSpPr>
          <p:spPr bwMode="auto">
            <a:xfrm>
              <a:off x="8461375" y="4784726"/>
              <a:ext cx="136525" cy="152400"/>
            </a:xfrm>
            <a:custGeom>
              <a:avLst/>
              <a:gdLst>
                <a:gd name="T0" fmla="*/ 83 w 86"/>
                <a:gd name="T1" fmla="*/ 40 h 96"/>
                <a:gd name="T2" fmla="*/ 77 w 86"/>
                <a:gd name="T3" fmla="*/ 37 h 96"/>
                <a:gd name="T4" fmla="*/ 68 w 86"/>
                <a:gd name="T5" fmla="*/ 37 h 96"/>
                <a:gd name="T6" fmla="*/ 68 w 86"/>
                <a:gd name="T7" fmla="*/ 33 h 96"/>
                <a:gd name="T8" fmla="*/ 68 w 86"/>
                <a:gd name="T9" fmla="*/ 28 h 96"/>
                <a:gd name="T10" fmla="*/ 63 w 86"/>
                <a:gd name="T11" fmla="*/ 26 h 96"/>
                <a:gd name="T12" fmla="*/ 59 w 86"/>
                <a:gd name="T13" fmla="*/ 22 h 96"/>
                <a:gd name="T14" fmla="*/ 58 w 86"/>
                <a:gd name="T15" fmla="*/ 19 h 96"/>
                <a:gd name="T16" fmla="*/ 54 w 86"/>
                <a:gd name="T17" fmla="*/ 11 h 96"/>
                <a:gd name="T18" fmla="*/ 41 w 86"/>
                <a:gd name="T19" fmla="*/ 6 h 96"/>
                <a:gd name="T20" fmla="*/ 41 w 86"/>
                <a:gd name="T21" fmla="*/ 4 h 96"/>
                <a:gd name="T22" fmla="*/ 41 w 86"/>
                <a:gd name="T23" fmla="*/ 2 h 96"/>
                <a:gd name="T24" fmla="*/ 38 w 86"/>
                <a:gd name="T25" fmla="*/ 0 h 96"/>
                <a:gd name="T26" fmla="*/ 29 w 86"/>
                <a:gd name="T27" fmla="*/ 4 h 96"/>
                <a:gd name="T28" fmla="*/ 30 w 86"/>
                <a:gd name="T29" fmla="*/ 10 h 96"/>
                <a:gd name="T30" fmla="*/ 32 w 86"/>
                <a:gd name="T31" fmla="*/ 11 h 96"/>
                <a:gd name="T32" fmla="*/ 27 w 86"/>
                <a:gd name="T33" fmla="*/ 17 h 96"/>
                <a:gd name="T34" fmla="*/ 25 w 86"/>
                <a:gd name="T35" fmla="*/ 19 h 96"/>
                <a:gd name="T36" fmla="*/ 21 w 86"/>
                <a:gd name="T37" fmla="*/ 22 h 96"/>
                <a:gd name="T38" fmla="*/ 23 w 86"/>
                <a:gd name="T39" fmla="*/ 26 h 96"/>
                <a:gd name="T40" fmla="*/ 11 w 86"/>
                <a:gd name="T41" fmla="*/ 31 h 96"/>
                <a:gd name="T42" fmla="*/ 9 w 86"/>
                <a:gd name="T43" fmla="*/ 35 h 96"/>
                <a:gd name="T44" fmla="*/ 2 w 86"/>
                <a:gd name="T45" fmla="*/ 33 h 96"/>
                <a:gd name="T46" fmla="*/ 0 w 86"/>
                <a:gd name="T47" fmla="*/ 38 h 96"/>
                <a:gd name="T48" fmla="*/ 3 w 86"/>
                <a:gd name="T49" fmla="*/ 44 h 96"/>
                <a:gd name="T50" fmla="*/ 2 w 86"/>
                <a:gd name="T51" fmla="*/ 47 h 96"/>
                <a:gd name="T52" fmla="*/ 5 w 86"/>
                <a:gd name="T53" fmla="*/ 53 h 96"/>
                <a:gd name="T54" fmla="*/ 7 w 86"/>
                <a:gd name="T55" fmla="*/ 56 h 96"/>
                <a:gd name="T56" fmla="*/ 9 w 86"/>
                <a:gd name="T57" fmla="*/ 60 h 96"/>
                <a:gd name="T58" fmla="*/ 9 w 86"/>
                <a:gd name="T59" fmla="*/ 62 h 96"/>
                <a:gd name="T60" fmla="*/ 14 w 86"/>
                <a:gd name="T61" fmla="*/ 64 h 96"/>
                <a:gd name="T62" fmla="*/ 23 w 86"/>
                <a:gd name="T63" fmla="*/ 71 h 96"/>
                <a:gd name="T64" fmla="*/ 27 w 86"/>
                <a:gd name="T65" fmla="*/ 82 h 96"/>
                <a:gd name="T66" fmla="*/ 29 w 86"/>
                <a:gd name="T67" fmla="*/ 91 h 96"/>
                <a:gd name="T68" fmla="*/ 27 w 86"/>
                <a:gd name="T69" fmla="*/ 93 h 96"/>
                <a:gd name="T70" fmla="*/ 29 w 86"/>
                <a:gd name="T71" fmla="*/ 96 h 96"/>
                <a:gd name="T72" fmla="*/ 32 w 86"/>
                <a:gd name="T73" fmla="*/ 96 h 96"/>
                <a:gd name="T74" fmla="*/ 36 w 86"/>
                <a:gd name="T75" fmla="*/ 93 h 96"/>
                <a:gd name="T76" fmla="*/ 36 w 86"/>
                <a:gd name="T77" fmla="*/ 87 h 96"/>
                <a:gd name="T78" fmla="*/ 40 w 86"/>
                <a:gd name="T79" fmla="*/ 80 h 96"/>
                <a:gd name="T80" fmla="*/ 50 w 86"/>
                <a:gd name="T81" fmla="*/ 75 h 96"/>
                <a:gd name="T82" fmla="*/ 54 w 86"/>
                <a:gd name="T83" fmla="*/ 73 h 96"/>
                <a:gd name="T84" fmla="*/ 59 w 86"/>
                <a:gd name="T85" fmla="*/ 78 h 96"/>
                <a:gd name="T86" fmla="*/ 63 w 86"/>
                <a:gd name="T87" fmla="*/ 80 h 96"/>
                <a:gd name="T88" fmla="*/ 63 w 86"/>
                <a:gd name="T89" fmla="*/ 76 h 96"/>
                <a:gd name="T90" fmla="*/ 68 w 86"/>
                <a:gd name="T91" fmla="*/ 71 h 96"/>
                <a:gd name="T92" fmla="*/ 70 w 86"/>
                <a:gd name="T93" fmla="*/ 69 h 96"/>
                <a:gd name="T94" fmla="*/ 72 w 86"/>
                <a:gd name="T95" fmla="*/ 69 h 96"/>
                <a:gd name="T96" fmla="*/ 77 w 86"/>
                <a:gd name="T97" fmla="*/ 69 h 96"/>
                <a:gd name="T98" fmla="*/ 79 w 86"/>
                <a:gd name="T99" fmla="*/ 60 h 96"/>
                <a:gd name="T100" fmla="*/ 79 w 86"/>
                <a:gd name="T101" fmla="*/ 55 h 96"/>
                <a:gd name="T102" fmla="*/ 85 w 86"/>
                <a:gd name="T103" fmla="*/ 46 h 96"/>
                <a:gd name="T104" fmla="*/ 85 w 86"/>
                <a:gd name="T105" fmla="*/ 46 h 96"/>
                <a:gd name="T106" fmla="*/ 86 w 86"/>
                <a:gd name="T107" fmla="*/ 4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96">
                  <a:moveTo>
                    <a:pt x="86" y="40"/>
                  </a:moveTo>
                  <a:lnTo>
                    <a:pt x="86" y="40"/>
                  </a:lnTo>
                  <a:lnTo>
                    <a:pt x="85" y="40"/>
                  </a:lnTo>
                  <a:lnTo>
                    <a:pt x="85" y="40"/>
                  </a:lnTo>
                  <a:lnTo>
                    <a:pt x="83" y="40"/>
                  </a:lnTo>
                  <a:lnTo>
                    <a:pt x="81" y="40"/>
                  </a:lnTo>
                  <a:lnTo>
                    <a:pt x="79" y="40"/>
                  </a:lnTo>
                  <a:lnTo>
                    <a:pt x="79" y="40"/>
                  </a:lnTo>
                  <a:lnTo>
                    <a:pt x="77" y="38"/>
                  </a:lnTo>
                  <a:lnTo>
                    <a:pt x="77" y="37"/>
                  </a:lnTo>
                  <a:lnTo>
                    <a:pt x="76" y="37"/>
                  </a:lnTo>
                  <a:lnTo>
                    <a:pt x="70" y="37"/>
                  </a:lnTo>
                  <a:lnTo>
                    <a:pt x="70" y="37"/>
                  </a:lnTo>
                  <a:lnTo>
                    <a:pt x="68" y="37"/>
                  </a:lnTo>
                  <a:lnTo>
                    <a:pt x="68" y="37"/>
                  </a:lnTo>
                  <a:lnTo>
                    <a:pt x="67" y="35"/>
                  </a:lnTo>
                  <a:lnTo>
                    <a:pt x="67" y="35"/>
                  </a:lnTo>
                  <a:lnTo>
                    <a:pt x="68" y="35"/>
                  </a:lnTo>
                  <a:lnTo>
                    <a:pt x="68" y="35"/>
                  </a:lnTo>
                  <a:lnTo>
                    <a:pt x="68" y="33"/>
                  </a:lnTo>
                  <a:lnTo>
                    <a:pt x="68" y="31"/>
                  </a:lnTo>
                  <a:lnTo>
                    <a:pt x="68" y="31"/>
                  </a:lnTo>
                  <a:lnTo>
                    <a:pt x="68" y="29"/>
                  </a:lnTo>
                  <a:lnTo>
                    <a:pt x="68" y="29"/>
                  </a:lnTo>
                  <a:lnTo>
                    <a:pt x="68" y="28"/>
                  </a:lnTo>
                  <a:lnTo>
                    <a:pt x="67" y="28"/>
                  </a:lnTo>
                  <a:lnTo>
                    <a:pt x="67" y="28"/>
                  </a:lnTo>
                  <a:lnTo>
                    <a:pt x="65" y="28"/>
                  </a:lnTo>
                  <a:lnTo>
                    <a:pt x="65" y="26"/>
                  </a:lnTo>
                  <a:lnTo>
                    <a:pt x="63" y="26"/>
                  </a:lnTo>
                  <a:lnTo>
                    <a:pt x="63" y="26"/>
                  </a:lnTo>
                  <a:lnTo>
                    <a:pt x="63" y="26"/>
                  </a:lnTo>
                  <a:lnTo>
                    <a:pt x="61" y="26"/>
                  </a:lnTo>
                  <a:lnTo>
                    <a:pt x="59" y="24"/>
                  </a:lnTo>
                  <a:lnTo>
                    <a:pt x="59" y="22"/>
                  </a:lnTo>
                  <a:lnTo>
                    <a:pt x="59" y="20"/>
                  </a:lnTo>
                  <a:lnTo>
                    <a:pt x="59" y="19"/>
                  </a:lnTo>
                  <a:lnTo>
                    <a:pt x="58" y="19"/>
                  </a:lnTo>
                  <a:lnTo>
                    <a:pt x="58" y="19"/>
                  </a:lnTo>
                  <a:lnTo>
                    <a:pt x="58" y="19"/>
                  </a:lnTo>
                  <a:lnTo>
                    <a:pt x="56" y="19"/>
                  </a:lnTo>
                  <a:lnTo>
                    <a:pt x="56" y="19"/>
                  </a:lnTo>
                  <a:lnTo>
                    <a:pt x="54" y="15"/>
                  </a:lnTo>
                  <a:lnTo>
                    <a:pt x="54" y="13"/>
                  </a:lnTo>
                  <a:lnTo>
                    <a:pt x="54" y="11"/>
                  </a:lnTo>
                  <a:lnTo>
                    <a:pt x="50" y="11"/>
                  </a:lnTo>
                  <a:lnTo>
                    <a:pt x="49" y="11"/>
                  </a:lnTo>
                  <a:lnTo>
                    <a:pt x="49" y="11"/>
                  </a:lnTo>
                  <a:lnTo>
                    <a:pt x="45" y="8"/>
                  </a:lnTo>
                  <a:lnTo>
                    <a:pt x="41" y="6"/>
                  </a:lnTo>
                  <a:lnTo>
                    <a:pt x="40" y="6"/>
                  </a:lnTo>
                  <a:lnTo>
                    <a:pt x="40" y="6"/>
                  </a:lnTo>
                  <a:lnTo>
                    <a:pt x="41" y="4"/>
                  </a:lnTo>
                  <a:lnTo>
                    <a:pt x="41" y="4"/>
                  </a:lnTo>
                  <a:lnTo>
                    <a:pt x="41" y="4"/>
                  </a:lnTo>
                  <a:lnTo>
                    <a:pt x="41" y="2"/>
                  </a:lnTo>
                  <a:lnTo>
                    <a:pt x="41" y="4"/>
                  </a:lnTo>
                  <a:lnTo>
                    <a:pt x="41" y="4"/>
                  </a:lnTo>
                  <a:lnTo>
                    <a:pt x="41" y="2"/>
                  </a:lnTo>
                  <a:lnTo>
                    <a:pt x="41" y="2"/>
                  </a:lnTo>
                  <a:lnTo>
                    <a:pt x="41" y="0"/>
                  </a:lnTo>
                  <a:lnTo>
                    <a:pt x="40" y="0"/>
                  </a:lnTo>
                  <a:lnTo>
                    <a:pt x="40" y="0"/>
                  </a:lnTo>
                  <a:lnTo>
                    <a:pt x="38" y="0"/>
                  </a:lnTo>
                  <a:lnTo>
                    <a:pt x="38" y="0"/>
                  </a:lnTo>
                  <a:lnTo>
                    <a:pt x="36" y="0"/>
                  </a:lnTo>
                  <a:lnTo>
                    <a:pt x="32" y="4"/>
                  </a:lnTo>
                  <a:lnTo>
                    <a:pt x="30" y="4"/>
                  </a:lnTo>
                  <a:lnTo>
                    <a:pt x="29" y="4"/>
                  </a:lnTo>
                  <a:lnTo>
                    <a:pt x="29" y="4"/>
                  </a:lnTo>
                  <a:lnTo>
                    <a:pt x="29" y="6"/>
                  </a:lnTo>
                  <a:lnTo>
                    <a:pt x="29" y="6"/>
                  </a:lnTo>
                  <a:lnTo>
                    <a:pt x="29" y="8"/>
                  </a:lnTo>
                  <a:lnTo>
                    <a:pt x="29" y="10"/>
                  </a:lnTo>
                  <a:lnTo>
                    <a:pt x="30" y="10"/>
                  </a:lnTo>
                  <a:lnTo>
                    <a:pt x="30" y="10"/>
                  </a:lnTo>
                  <a:lnTo>
                    <a:pt x="30" y="10"/>
                  </a:lnTo>
                  <a:lnTo>
                    <a:pt x="30" y="10"/>
                  </a:lnTo>
                  <a:lnTo>
                    <a:pt x="32" y="10"/>
                  </a:lnTo>
                  <a:lnTo>
                    <a:pt x="32" y="11"/>
                  </a:lnTo>
                  <a:lnTo>
                    <a:pt x="32" y="13"/>
                  </a:lnTo>
                  <a:lnTo>
                    <a:pt x="30" y="15"/>
                  </a:lnTo>
                  <a:lnTo>
                    <a:pt x="29" y="17"/>
                  </a:lnTo>
                  <a:lnTo>
                    <a:pt x="29" y="17"/>
                  </a:lnTo>
                  <a:lnTo>
                    <a:pt x="27" y="17"/>
                  </a:lnTo>
                  <a:lnTo>
                    <a:pt x="27" y="17"/>
                  </a:lnTo>
                  <a:lnTo>
                    <a:pt x="27" y="17"/>
                  </a:lnTo>
                  <a:lnTo>
                    <a:pt x="27" y="19"/>
                  </a:lnTo>
                  <a:lnTo>
                    <a:pt x="25" y="19"/>
                  </a:lnTo>
                  <a:lnTo>
                    <a:pt x="25" y="19"/>
                  </a:lnTo>
                  <a:lnTo>
                    <a:pt x="25" y="20"/>
                  </a:lnTo>
                  <a:lnTo>
                    <a:pt x="23" y="20"/>
                  </a:lnTo>
                  <a:lnTo>
                    <a:pt x="23" y="20"/>
                  </a:lnTo>
                  <a:lnTo>
                    <a:pt x="21" y="20"/>
                  </a:lnTo>
                  <a:lnTo>
                    <a:pt x="21" y="22"/>
                  </a:lnTo>
                  <a:lnTo>
                    <a:pt x="21" y="24"/>
                  </a:lnTo>
                  <a:lnTo>
                    <a:pt x="21" y="24"/>
                  </a:lnTo>
                  <a:lnTo>
                    <a:pt x="23" y="26"/>
                  </a:lnTo>
                  <a:lnTo>
                    <a:pt x="23" y="26"/>
                  </a:lnTo>
                  <a:lnTo>
                    <a:pt x="23" y="26"/>
                  </a:lnTo>
                  <a:lnTo>
                    <a:pt x="21" y="28"/>
                  </a:lnTo>
                  <a:lnTo>
                    <a:pt x="20" y="29"/>
                  </a:lnTo>
                  <a:lnTo>
                    <a:pt x="16" y="29"/>
                  </a:lnTo>
                  <a:lnTo>
                    <a:pt x="12" y="31"/>
                  </a:lnTo>
                  <a:lnTo>
                    <a:pt x="11" y="31"/>
                  </a:lnTo>
                  <a:lnTo>
                    <a:pt x="9" y="31"/>
                  </a:lnTo>
                  <a:lnTo>
                    <a:pt x="9" y="33"/>
                  </a:lnTo>
                  <a:lnTo>
                    <a:pt x="9" y="33"/>
                  </a:lnTo>
                  <a:lnTo>
                    <a:pt x="9" y="33"/>
                  </a:lnTo>
                  <a:lnTo>
                    <a:pt x="9" y="35"/>
                  </a:lnTo>
                  <a:lnTo>
                    <a:pt x="7" y="35"/>
                  </a:lnTo>
                  <a:lnTo>
                    <a:pt x="5" y="35"/>
                  </a:lnTo>
                  <a:lnTo>
                    <a:pt x="3" y="35"/>
                  </a:lnTo>
                  <a:lnTo>
                    <a:pt x="2" y="33"/>
                  </a:lnTo>
                  <a:lnTo>
                    <a:pt x="2" y="33"/>
                  </a:lnTo>
                  <a:lnTo>
                    <a:pt x="2" y="35"/>
                  </a:lnTo>
                  <a:lnTo>
                    <a:pt x="0" y="35"/>
                  </a:lnTo>
                  <a:lnTo>
                    <a:pt x="0" y="35"/>
                  </a:lnTo>
                  <a:lnTo>
                    <a:pt x="0" y="37"/>
                  </a:lnTo>
                  <a:lnTo>
                    <a:pt x="0" y="38"/>
                  </a:lnTo>
                  <a:lnTo>
                    <a:pt x="0" y="38"/>
                  </a:lnTo>
                  <a:lnTo>
                    <a:pt x="3" y="40"/>
                  </a:lnTo>
                  <a:lnTo>
                    <a:pt x="3" y="42"/>
                  </a:lnTo>
                  <a:lnTo>
                    <a:pt x="3" y="42"/>
                  </a:lnTo>
                  <a:lnTo>
                    <a:pt x="3" y="44"/>
                  </a:lnTo>
                  <a:lnTo>
                    <a:pt x="2" y="44"/>
                  </a:lnTo>
                  <a:lnTo>
                    <a:pt x="2" y="46"/>
                  </a:lnTo>
                  <a:lnTo>
                    <a:pt x="2" y="46"/>
                  </a:lnTo>
                  <a:lnTo>
                    <a:pt x="2" y="47"/>
                  </a:lnTo>
                  <a:lnTo>
                    <a:pt x="2" y="47"/>
                  </a:lnTo>
                  <a:lnTo>
                    <a:pt x="2" y="49"/>
                  </a:lnTo>
                  <a:lnTo>
                    <a:pt x="3" y="49"/>
                  </a:lnTo>
                  <a:lnTo>
                    <a:pt x="5" y="51"/>
                  </a:lnTo>
                  <a:lnTo>
                    <a:pt x="5" y="53"/>
                  </a:lnTo>
                  <a:lnTo>
                    <a:pt x="5" y="53"/>
                  </a:lnTo>
                  <a:lnTo>
                    <a:pt x="5" y="53"/>
                  </a:lnTo>
                  <a:lnTo>
                    <a:pt x="5" y="53"/>
                  </a:lnTo>
                  <a:lnTo>
                    <a:pt x="5" y="53"/>
                  </a:lnTo>
                  <a:lnTo>
                    <a:pt x="7" y="56"/>
                  </a:lnTo>
                  <a:lnTo>
                    <a:pt x="7" y="56"/>
                  </a:lnTo>
                  <a:lnTo>
                    <a:pt x="9" y="56"/>
                  </a:lnTo>
                  <a:lnTo>
                    <a:pt x="9" y="58"/>
                  </a:lnTo>
                  <a:lnTo>
                    <a:pt x="9" y="58"/>
                  </a:lnTo>
                  <a:lnTo>
                    <a:pt x="9" y="58"/>
                  </a:lnTo>
                  <a:lnTo>
                    <a:pt x="9" y="60"/>
                  </a:lnTo>
                  <a:lnTo>
                    <a:pt x="9" y="60"/>
                  </a:lnTo>
                  <a:lnTo>
                    <a:pt x="9" y="60"/>
                  </a:lnTo>
                  <a:lnTo>
                    <a:pt x="9" y="60"/>
                  </a:lnTo>
                  <a:lnTo>
                    <a:pt x="9" y="62"/>
                  </a:lnTo>
                  <a:lnTo>
                    <a:pt x="9" y="62"/>
                  </a:lnTo>
                  <a:lnTo>
                    <a:pt x="9" y="62"/>
                  </a:lnTo>
                  <a:lnTo>
                    <a:pt x="11" y="64"/>
                  </a:lnTo>
                  <a:lnTo>
                    <a:pt x="11" y="64"/>
                  </a:lnTo>
                  <a:lnTo>
                    <a:pt x="11" y="64"/>
                  </a:lnTo>
                  <a:lnTo>
                    <a:pt x="14" y="64"/>
                  </a:lnTo>
                  <a:lnTo>
                    <a:pt x="16" y="64"/>
                  </a:lnTo>
                  <a:lnTo>
                    <a:pt x="21" y="69"/>
                  </a:lnTo>
                  <a:lnTo>
                    <a:pt x="21" y="69"/>
                  </a:lnTo>
                  <a:lnTo>
                    <a:pt x="23" y="71"/>
                  </a:lnTo>
                  <a:lnTo>
                    <a:pt x="23" y="71"/>
                  </a:lnTo>
                  <a:lnTo>
                    <a:pt x="25" y="76"/>
                  </a:lnTo>
                  <a:lnTo>
                    <a:pt x="25" y="78"/>
                  </a:lnTo>
                  <a:lnTo>
                    <a:pt x="27" y="78"/>
                  </a:lnTo>
                  <a:lnTo>
                    <a:pt x="27" y="80"/>
                  </a:lnTo>
                  <a:lnTo>
                    <a:pt x="27" y="82"/>
                  </a:lnTo>
                  <a:lnTo>
                    <a:pt x="29" y="85"/>
                  </a:lnTo>
                  <a:lnTo>
                    <a:pt x="29" y="87"/>
                  </a:lnTo>
                  <a:lnTo>
                    <a:pt x="29" y="89"/>
                  </a:lnTo>
                  <a:lnTo>
                    <a:pt x="29" y="89"/>
                  </a:lnTo>
                  <a:lnTo>
                    <a:pt x="29" y="91"/>
                  </a:lnTo>
                  <a:lnTo>
                    <a:pt x="27" y="91"/>
                  </a:lnTo>
                  <a:lnTo>
                    <a:pt x="27" y="91"/>
                  </a:lnTo>
                  <a:lnTo>
                    <a:pt x="27" y="91"/>
                  </a:lnTo>
                  <a:lnTo>
                    <a:pt x="27" y="93"/>
                  </a:lnTo>
                  <a:lnTo>
                    <a:pt x="27" y="93"/>
                  </a:lnTo>
                  <a:lnTo>
                    <a:pt x="27" y="94"/>
                  </a:lnTo>
                  <a:lnTo>
                    <a:pt x="27" y="94"/>
                  </a:lnTo>
                  <a:lnTo>
                    <a:pt x="29" y="96"/>
                  </a:lnTo>
                  <a:lnTo>
                    <a:pt x="29" y="96"/>
                  </a:lnTo>
                  <a:lnTo>
                    <a:pt x="29" y="96"/>
                  </a:lnTo>
                  <a:lnTo>
                    <a:pt x="30" y="96"/>
                  </a:lnTo>
                  <a:lnTo>
                    <a:pt x="30" y="94"/>
                  </a:lnTo>
                  <a:lnTo>
                    <a:pt x="30" y="94"/>
                  </a:lnTo>
                  <a:lnTo>
                    <a:pt x="30" y="94"/>
                  </a:lnTo>
                  <a:lnTo>
                    <a:pt x="32" y="96"/>
                  </a:lnTo>
                  <a:lnTo>
                    <a:pt x="32" y="96"/>
                  </a:lnTo>
                  <a:lnTo>
                    <a:pt x="34" y="96"/>
                  </a:lnTo>
                  <a:lnTo>
                    <a:pt x="34" y="94"/>
                  </a:lnTo>
                  <a:lnTo>
                    <a:pt x="34" y="94"/>
                  </a:lnTo>
                  <a:lnTo>
                    <a:pt x="36" y="93"/>
                  </a:lnTo>
                  <a:lnTo>
                    <a:pt x="36" y="93"/>
                  </a:lnTo>
                  <a:lnTo>
                    <a:pt x="36" y="93"/>
                  </a:lnTo>
                  <a:lnTo>
                    <a:pt x="36" y="91"/>
                  </a:lnTo>
                  <a:lnTo>
                    <a:pt x="36" y="89"/>
                  </a:lnTo>
                  <a:lnTo>
                    <a:pt x="36" y="87"/>
                  </a:lnTo>
                  <a:lnTo>
                    <a:pt x="36" y="85"/>
                  </a:lnTo>
                  <a:lnTo>
                    <a:pt x="36" y="84"/>
                  </a:lnTo>
                  <a:lnTo>
                    <a:pt x="36" y="82"/>
                  </a:lnTo>
                  <a:lnTo>
                    <a:pt x="38" y="80"/>
                  </a:lnTo>
                  <a:lnTo>
                    <a:pt x="40" y="80"/>
                  </a:lnTo>
                  <a:lnTo>
                    <a:pt x="43" y="78"/>
                  </a:lnTo>
                  <a:lnTo>
                    <a:pt x="47" y="76"/>
                  </a:lnTo>
                  <a:lnTo>
                    <a:pt x="49" y="76"/>
                  </a:lnTo>
                  <a:lnTo>
                    <a:pt x="50" y="76"/>
                  </a:lnTo>
                  <a:lnTo>
                    <a:pt x="50" y="75"/>
                  </a:lnTo>
                  <a:lnTo>
                    <a:pt x="52" y="73"/>
                  </a:lnTo>
                  <a:lnTo>
                    <a:pt x="54" y="73"/>
                  </a:lnTo>
                  <a:lnTo>
                    <a:pt x="54" y="73"/>
                  </a:lnTo>
                  <a:lnTo>
                    <a:pt x="54" y="73"/>
                  </a:lnTo>
                  <a:lnTo>
                    <a:pt x="54" y="73"/>
                  </a:lnTo>
                  <a:lnTo>
                    <a:pt x="58" y="75"/>
                  </a:lnTo>
                  <a:lnTo>
                    <a:pt x="59" y="76"/>
                  </a:lnTo>
                  <a:lnTo>
                    <a:pt x="59" y="78"/>
                  </a:lnTo>
                  <a:lnTo>
                    <a:pt x="59" y="78"/>
                  </a:lnTo>
                  <a:lnTo>
                    <a:pt x="59" y="78"/>
                  </a:lnTo>
                  <a:lnTo>
                    <a:pt x="61" y="80"/>
                  </a:lnTo>
                  <a:lnTo>
                    <a:pt x="61" y="80"/>
                  </a:lnTo>
                  <a:lnTo>
                    <a:pt x="63" y="80"/>
                  </a:lnTo>
                  <a:lnTo>
                    <a:pt x="63" y="80"/>
                  </a:lnTo>
                  <a:lnTo>
                    <a:pt x="63" y="80"/>
                  </a:lnTo>
                  <a:lnTo>
                    <a:pt x="63" y="78"/>
                  </a:lnTo>
                  <a:lnTo>
                    <a:pt x="63" y="78"/>
                  </a:lnTo>
                  <a:lnTo>
                    <a:pt x="63" y="76"/>
                  </a:lnTo>
                  <a:lnTo>
                    <a:pt x="63" y="76"/>
                  </a:lnTo>
                  <a:lnTo>
                    <a:pt x="63" y="76"/>
                  </a:lnTo>
                  <a:lnTo>
                    <a:pt x="63" y="76"/>
                  </a:lnTo>
                  <a:lnTo>
                    <a:pt x="67" y="71"/>
                  </a:lnTo>
                  <a:lnTo>
                    <a:pt x="67" y="71"/>
                  </a:lnTo>
                  <a:lnTo>
                    <a:pt x="67" y="71"/>
                  </a:lnTo>
                  <a:lnTo>
                    <a:pt x="68" y="71"/>
                  </a:lnTo>
                  <a:lnTo>
                    <a:pt x="70" y="71"/>
                  </a:lnTo>
                  <a:lnTo>
                    <a:pt x="70" y="71"/>
                  </a:lnTo>
                  <a:lnTo>
                    <a:pt x="70" y="71"/>
                  </a:lnTo>
                  <a:lnTo>
                    <a:pt x="70" y="71"/>
                  </a:lnTo>
                  <a:lnTo>
                    <a:pt x="70" y="69"/>
                  </a:lnTo>
                  <a:lnTo>
                    <a:pt x="70" y="69"/>
                  </a:lnTo>
                  <a:lnTo>
                    <a:pt x="70" y="69"/>
                  </a:lnTo>
                  <a:lnTo>
                    <a:pt x="72" y="69"/>
                  </a:lnTo>
                  <a:lnTo>
                    <a:pt x="72" y="69"/>
                  </a:lnTo>
                  <a:lnTo>
                    <a:pt x="72" y="69"/>
                  </a:lnTo>
                  <a:lnTo>
                    <a:pt x="72" y="69"/>
                  </a:lnTo>
                  <a:lnTo>
                    <a:pt x="74" y="69"/>
                  </a:lnTo>
                  <a:lnTo>
                    <a:pt x="74" y="69"/>
                  </a:lnTo>
                  <a:lnTo>
                    <a:pt x="77" y="69"/>
                  </a:lnTo>
                  <a:lnTo>
                    <a:pt x="77" y="69"/>
                  </a:lnTo>
                  <a:lnTo>
                    <a:pt x="76" y="67"/>
                  </a:lnTo>
                  <a:lnTo>
                    <a:pt x="74" y="64"/>
                  </a:lnTo>
                  <a:lnTo>
                    <a:pt x="74" y="62"/>
                  </a:lnTo>
                  <a:lnTo>
                    <a:pt x="76" y="62"/>
                  </a:lnTo>
                  <a:lnTo>
                    <a:pt x="79" y="60"/>
                  </a:lnTo>
                  <a:lnTo>
                    <a:pt x="79" y="60"/>
                  </a:lnTo>
                  <a:lnTo>
                    <a:pt x="79" y="58"/>
                  </a:lnTo>
                  <a:lnTo>
                    <a:pt x="79" y="56"/>
                  </a:lnTo>
                  <a:lnTo>
                    <a:pt x="79" y="55"/>
                  </a:lnTo>
                  <a:lnTo>
                    <a:pt x="79" y="55"/>
                  </a:lnTo>
                  <a:lnTo>
                    <a:pt x="81" y="53"/>
                  </a:lnTo>
                  <a:lnTo>
                    <a:pt x="85" y="49"/>
                  </a:lnTo>
                  <a:lnTo>
                    <a:pt x="85" y="47"/>
                  </a:lnTo>
                  <a:lnTo>
                    <a:pt x="85" y="47"/>
                  </a:lnTo>
                  <a:lnTo>
                    <a:pt x="85" y="46"/>
                  </a:lnTo>
                  <a:lnTo>
                    <a:pt x="85" y="46"/>
                  </a:lnTo>
                  <a:lnTo>
                    <a:pt x="85" y="46"/>
                  </a:lnTo>
                  <a:lnTo>
                    <a:pt x="85" y="46"/>
                  </a:lnTo>
                  <a:lnTo>
                    <a:pt x="85" y="46"/>
                  </a:lnTo>
                  <a:lnTo>
                    <a:pt x="85" y="46"/>
                  </a:lnTo>
                  <a:lnTo>
                    <a:pt x="85" y="44"/>
                  </a:lnTo>
                  <a:lnTo>
                    <a:pt x="85" y="44"/>
                  </a:lnTo>
                  <a:lnTo>
                    <a:pt x="86" y="44"/>
                  </a:lnTo>
                  <a:lnTo>
                    <a:pt x="86" y="44"/>
                  </a:lnTo>
                  <a:lnTo>
                    <a:pt x="86" y="42"/>
                  </a:lnTo>
                  <a:lnTo>
                    <a:pt x="86" y="42"/>
                  </a:lnTo>
                  <a:lnTo>
                    <a:pt x="86" y="4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48" name="Freeform 347"/>
            <p:cNvSpPr>
              <a:spLocks/>
            </p:cNvSpPr>
            <p:nvPr/>
          </p:nvSpPr>
          <p:spPr bwMode="auto">
            <a:xfrm>
              <a:off x="8461375" y="4784726"/>
              <a:ext cx="136525" cy="152400"/>
            </a:xfrm>
            <a:custGeom>
              <a:avLst/>
              <a:gdLst>
                <a:gd name="T0" fmla="*/ 83 w 86"/>
                <a:gd name="T1" fmla="*/ 40 h 96"/>
                <a:gd name="T2" fmla="*/ 77 w 86"/>
                <a:gd name="T3" fmla="*/ 37 h 96"/>
                <a:gd name="T4" fmla="*/ 68 w 86"/>
                <a:gd name="T5" fmla="*/ 37 h 96"/>
                <a:gd name="T6" fmla="*/ 68 w 86"/>
                <a:gd name="T7" fmla="*/ 33 h 96"/>
                <a:gd name="T8" fmla="*/ 68 w 86"/>
                <a:gd name="T9" fmla="*/ 28 h 96"/>
                <a:gd name="T10" fmla="*/ 63 w 86"/>
                <a:gd name="T11" fmla="*/ 26 h 96"/>
                <a:gd name="T12" fmla="*/ 59 w 86"/>
                <a:gd name="T13" fmla="*/ 22 h 96"/>
                <a:gd name="T14" fmla="*/ 58 w 86"/>
                <a:gd name="T15" fmla="*/ 19 h 96"/>
                <a:gd name="T16" fmla="*/ 54 w 86"/>
                <a:gd name="T17" fmla="*/ 11 h 96"/>
                <a:gd name="T18" fmla="*/ 41 w 86"/>
                <a:gd name="T19" fmla="*/ 6 h 96"/>
                <a:gd name="T20" fmla="*/ 41 w 86"/>
                <a:gd name="T21" fmla="*/ 4 h 96"/>
                <a:gd name="T22" fmla="*/ 41 w 86"/>
                <a:gd name="T23" fmla="*/ 2 h 96"/>
                <a:gd name="T24" fmla="*/ 38 w 86"/>
                <a:gd name="T25" fmla="*/ 0 h 96"/>
                <a:gd name="T26" fmla="*/ 29 w 86"/>
                <a:gd name="T27" fmla="*/ 4 h 96"/>
                <a:gd name="T28" fmla="*/ 30 w 86"/>
                <a:gd name="T29" fmla="*/ 10 h 96"/>
                <a:gd name="T30" fmla="*/ 32 w 86"/>
                <a:gd name="T31" fmla="*/ 11 h 96"/>
                <a:gd name="T32" fmla="*/ 27 w 86"/>
                <a:gd name="T33" fmla="*/ 17 h 96"/>
                <a:gd name="T34" fmla="*/ 25 w 86"/>
                <a:gd name="T35" fmla="*/ 19 h 96"/>
                <a:gd name="T36" fmla="*/ 21 w 86"/>
                <a:gd name="T37" fmla="*/ 22 h 96"/>
                <a:gd name="T38" fmla="*/ 23 w 86"/>
                <a:gd name="T39" fmla="*/ 26 h 96"/>
                <a:gd name="T40" fmla="*/ 11 w 86"/>
                <a:gd name="T41" fmla="*/ 31 h 96"/>
                <a:gd name="T42" fmla="*/ 9 w 86"/>
                <a:gd name="T43" fmla="*/ 35 h 96"/>
                <a:gd name="T44" fmla="*/ 2 w 86"/>
                <a:gd name="T45" fmla="*/ 33 h 96"/>
                <a:gd name="T46" fmla="*/ 0 w 86"/>
                <a:gd name="T47" fmla="*/ 38 h 96"/>
                <a:gd name="T48" fmla="*/ 3 w 86"/>
                <a:gd name="T49" fmla="*/ 44 h 96"/>
                <a:gd name="T50" fmla="*/ 2 w 86"/>
                <a:gd name="T51" fmla="*/ 47 h 96"/>
                <a:gd name="T52" fmla="*/ 5 w 86"/>
                <a:gd name="T53" fmla="*/ 53 h 96"/>
                <a:gd name="T54" fmla="*/ 7 w 86"/>
                <a:gd name="T55" fmla="*/ 56 h 96"/>
                <a:gd name="T56" fmla="*/ 9 w 86"/>
                <a:gd name="T57" fmla="*/ 60 h 96"/>
                <a:gd name="T58" fmla="*/ 9 w 86"/>
                <a:gd name="T59" fmla="*/ 62 h 96"/>
                <a:gd name="T60" fmla="*/ 14 w 86"/>
                <a:gd name="T61" fmla="*/ 64 h 96"/>
                <a:gd name="T62" fmla="*/ 23 w 86"/>
                <a:gd name="T63" fmla="*/ 71 h 96"/>
                <a:gd name="T64" fmla="*/ 27 w 86"/>
                <a:gd name="T65" fmla="*/ 82 h 96"/>
                <a:gd name="T66" fmla="*/ 29 w 86"/>
                <a:gd name="T67" fmla="*/ 91 h 96"/>
                <a:gd name="T68" fmla="*/ 27 w 86"/>
                <a:gd name="T69" fmla="*/ 93 h 96"/>
                <a:gd name="T70" fmla="*/ 29 w 86"/>
                <a:gd name="T71" fmla="*/ 96 h 96"/>
                <a:gd name="T72" fmla="*/ 32 w 86"/>
                <a:gd name="T73" fmla="*/ 96 h 96"/>
                <a:gd name="T74" fmla="*/ 36 w 86"/>
                <a:gd name="T75" fmla="*/ 93 h 96"/>
                <a:gd name="T76" fmla="*/ 36 w 86"/>
                <a:gd name="T77" fmla="*/ 87 h 96"/>
                <a:gd name="T78" fmla="*/ 40 w 86"/>
                <a:gd name="T79" fmla="*/ 80 h 96"/>
                <a:gd name="T80" fmla="*/ 50 w 86"/>
                <a:gd name="T81" fmla="*/ 75 h 96"/>
                <a:gd name="T82" fmla="*/ 54 w 86"/>
                <a:gd name="T83" fmla="*/ 73 h 96"/>
                <a:gd name="T84" fmla="*/ 59 w 86"/>
                <a:gd name="T85" fmla="*/ 78 h 96"/>
                <a:gd name="T86" fmla="*/ 63 w 86"/>
                <a:gd name="T87" fmla="*/ 80 h 96"/>
                <a:gd name="T88" fmla="*/ 63 w 86"/>
                <a:gd name="T89" fmla="*/ 76 h 96"/>
                <a:gd name="T90" fmla="*/ 68 w 86"/>
                <a:gd name="T91" fmla="*/ 71 h 96"/>
                <a:gd name="T92" fmla="*/ 70 w 86"/>
                <a:gd name="T93" fmla="*/ 69 h 96"/>
                <a:gd name="T94" fmla="*/ 72 w 86"/>
                <a:gd name="T95" fmla="*/ 69 h 96"/>
                <a:gd name="T96" fmla="*/ 77 w 86"/>
                <a:gd name="T97" fmla="*/ 69 h 96"/>
                <a:gd name="T98" fmla="*/ 79 w 86"/>
                <a:gd name="T99" fmla="*/ 60 h 96"/>
                <a:gd name="T100" fmla="*/ 79 w 86"/>
                <a:gd name="T101" fmla="*/ 55 h 96"/>
                <a:gd name="T102" fmla="*/ 85 w 86"/>
                <a:gd name="T103" fmla="*/ 46 h 96"/>
                <a:gd name="T104" fmla="*/ 85 w 86"/>
                <a:gd name="T105" fmla="*/ 46 h 96"/>
                <a:gd name="T106" fmla="*/ 86 w 86"/>
                <a:gd name="T107" fmla="*/ 4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96">
                  <a:moveTo>
                    <a:pt x="86" y="40"/>
                  </a:moveTo>
                  <a:lnTo>
                    <a:pt x="86" y="40"/>
                  </a:lnTo>
                  <a:lnTo>
                    <a:pt x="85" y="40"/>
                  </a:lnTo>
                  <a:lnTo>
                    <a:pt x="85" y="40"/>
                  </a:lnTo>
                  <a:lnTo>
                    <a:pt x="83" y="40"/>
                  </a:lnTo>
                  <a:lnTo>
                    <a:pt x="81" y="40"/>
                  </a:lnTo>
                  <a:lnTo>
                    <a:pt x="79" y="40"/>
                  </a:lnTo>
                  <a:lnTo>
                    <a:pt x="79" y="40"/>
                  </a:lnTo>
                  <a:lnTo>
                    <a:pt x="77" y="38"/>
                  </a:lnTo>
                  <a:lnTo>
                    <a:pt x="77" y="37"/>
                  </a:lnTo>
                  <a:lnTo>
                    <a:pt x="76" y="37"/>
                  </a:lnTo>
                  <a:lnTo>
                    <a:pt x="70" y="37"/>
                  </a:lnTo>
                  <a:lnTo>
                    <a:pt x="70" y="37"/>
                  </a:lnTo>
                  <a:lnTo>
                    <a:pt x="68" y="37"/>
                  </a:lnTo>
                  <a:lnTo>
                    <a:pt x="68" y="37"/>
                  </a:lnTo>
                  <a:lnTo>
                    <a:pt x="67" y="35"/>
                  </a:lnTo>
                  <a:lnTo>
                    <a:pt x="67" y="35"/>
                  </a:lnTo>
                  <a:lnTo>
                    <a:pt x="68" y="35"/>
                  </a:lnTo>
                  <a:lnTo>
                    <a:pt x="68" y="35"/>
                  </a:lnTo>
                  <a:lnTo>
                    <a:pt x="68" y="33"/>
                  </a:lnTo>
                  <a:lnTo>
                    <a:pt x="68" y="31"/>
                  </a:lnTo>
                  <a:lnTo>
                    <a:pt x="68" y="31"/>
                  </a:lnTo>
                  <a:lnTo>
                    <a:pt x="68" y="29"/>
                  </a:lnTo>
                  <a:lnTo>
                    <a:pt x="68" y="29"/>
                  </a:lnTo>
                  <a:lnTo>
                    <a:pt x="68" y="28"/>
                  </a:lnTo>
                  <a:lnTo>
                    <a:pt x="67" y="28"/>
                  </a:lnTo>
                  <a:lnTo>
                    <a:pt x="67" y="28"/>
                  </a:lnTo>
                  <a:lnTo>
                    <a:pt x="65" y="28"/>
                  </a:lnTo>
                  <a:lnTo>
                    <a:pt x="65" y="26"/>
                  </a:lnTo>
                  <a:lnTo>
                    <a:pt x="63" y="26"/>
                  </a:lnTo>
                  <a:lnTo>
                    <a:pt x="63" y="26"/>
                  </a:lnTo>
                  <a:lnTo>
                    <a:pt x="63" y="26"/>
                  </a:lnTo>
                  <a:lnTo>
                    <a:pt x="61" y="26"/>
                  </a:lnTo>
                  <a:lnTo>
                    <a:pt x="59" y="24"/>
                  </a:lnTo>
                  <a:lnTo>
                    <a:pt x="59" y="22"/>
                  </a:lnTo>
                  <a:lnTo>
                    <a:pt x="59" y="20"/>
                  </a:lnTo>
                  <a:lnTo>
                    <a:pt x="59" y="19"/>
                  </a:lnTo>
                  <a:lnTo>
                    <a:pt x="58" y="19"/>
                  </a:lnTo>
                  <a:lnTo>
                    <a:pt x="58" y="19"/>
                  </a:lnTo>
                  <a:lnTo>
                    <a:pt x="58" y="19"/>
                  </a:lnTo>
                  <a:lnTo>
                    <a:pt x="56" y="19"/>
                  </a:lnTo>
                  <a:lnTo>
                    <a:pt x="56" y="19"/>
                  </a:lnTo>
                  <a:lnTo>
                    <a:pt x="54" y="15"/>
                  </a:lnTo>
                  <a:lnTo>
                    <a:pt x="54" y="13"/>
                  </a:lnTo>
                  <a:lnTo>
                    <a:pt x="54" y="11"/>
                  </a:lnTo>
                  <a:lnTo>
                    <a:pt x="50" y="11"/>
                  </a:lnTo>
                  <a:lnTo>
                    <a:pt x="49" y="11"/>
                  </a:lnTo>
                  <a:lnTo>
                    <a:pt x="49" y="11"/>
                  </a:lnTo>
                  <a:lnTo>
                    <a:pt x="45" y="8"/>
                  </a:lnTo>
                  <a:lnTo>
                    <a:pt x="41" y="6"/>
                  </a:lnTo>
                  <a:lnTo>
                    <a:pt x="40" y="6"/>
                  </a:lnTo>
                  <a:lnTo>
                    <a:pt x="40" y="6"/>
                  </a:lnTo>
                  <a:lnTo>
                    <a:pt x="41" y="4"/>
                  </a:lnTo>
                  <a:lnTo>
                    <a:pt x="41" y="4"/>
                  </a:lnTo>
                  <a:lnTo>
                    <a:pt x="41" y="4"/>
                  </a:lnTo>
                  <a:lnTo>
                    <a:pt x="41" y="2"/>
                  </a:lnTo>
                  <a:lnTo>
                    <a:pt x="41" y="4"/>
                  </a:lnTo>
                  <a:lnTo>
                    <a:pt x="41" y="4"/>
                  </a:lnTo>
                  <a:lnTo>
                    <a:pt x="41" y="2"/>
                  </a:lnTo>
                  <a:lnTo>
                    <a:pt x="41" y="2"/>
                  </a:lnTo>
                  <a:lnTo>
                    <a:pt x="41" y="0"/>
                  </a:lnTo>
                  <a:lnTo>
                    <a:pt x="40" y="0"/>
                  </a:lnTo>
                  <a:lnTo>
                    <a:pt x="40" y="0"/>
                  </a:lnTo>
                  <a:lnTo>
                    <a:pt x="38" y="0"/>
                  </a:lnTo>
                  <a:lnTo>
                    <a:pt x="38" y="0"/>
                  </a:lnTo>
                  <a:lnTo>
                    <a:pt x="36" y="0"/>
                  </a:lnTo>
                  <a:lnTo>
                    <a:pt x="32" y="4"/>
                  </a:lnTo>
                  <a:lnTo>
                    <a:pt x="30" y="4"/>
                  </a:lnTo>
                  <a:lnTo>
                    <a:pt x="29" y="4"/>
                  </a:lnTo>
                  <a:lnTo>
                    <a:pt x="29" y="4"/>
                  </a:lnTo>
                  <a:lnTo>
                    <a:pt x="29" y="6"/>
                  </a:lnTo>
                  <a:lnTo>
                    <a:pt x="29" y="6"/>
                  </a:lnTo>
                  <a:lnTo>
                    <a:pt x="29" y="8"/>
                  </a:lnTo>
                  <a:lnTo>
                    <a:pt x="29" y="10"/>
                  </a:lnTo>
                  <a:lnTo>
                    <a:pt x="30" y="10"/>
                  </a:lnTo>
                  <a:lnTo>
                    <a:pt x="30" y="10"/>
                  </a:lnTo>
                  <a:lnTo>
                    <a:pt x="30" y="10"/>
                  </a:lnTo>
                  <a:lnTo>
                    <a:pt x="30" y="10"/>
                  </a:lnTo>
                  <a:lnTo>
                    <a:pt x="32" y="10"/>
                  </a:lnTo>
                  <a:lnTo>
                    <a:pt x="32" y="11"/>
                  </a:lnTo>
                  <a:lnTo>
                    <a:pt x="32" y="13"/>
                  </a:lnTo>
                  <a:lnTo>
                    <a:pt x="30" y="15"/>
                  </a:lnTo>
                  <a:lnTo>
                    <a:pt x="29" y="17"/>
                  </a:lnTo>
                  <a:lnTo>
                    <a:pt x="29" y="17"/>
                  </a:lnTo>
                  <a:lnTo>
                    <a:pt x="27" y="17"/>
                  </a:lnTo>
                  <a:lnTo>
                    <a:pt x="27" y="17"/>
                  </a:lnTo>
                  <a:lnTo>
                    <a:pt x="27" y="17"/>
                  </a:lnTo>
                  <a:lnTo>
                    <a:pt x="27" y="19"/>
                  </a:lnTo>
                  <a:lnTo>
                    <a:pt x="25" y="19"/>
                  </a:lnTo>
                  <a:lnTo>
                    <a:pt x="25" y="19"/>
                  </a:lnTo>
                  <a:lnTo>
                    <a:pt x="25" y="20"/>
                  </a:lnTo>
                  <a:lnTo>
                    <a:pt x="23" y="20"/>
                  </a:lnTo>
                  <a:lnTo>
                    <a:pt x="23" y="20"/>
                  </a:lnTo>
                  <a:lnTo>
                    <a:pt x="21" y="20"/>
                  </a:lnTo>
                  <a:lnTo>
                    <a:pt x="21" y="22"/>
                  </a:lnTo>
                  <a:lnTo>
                    <a:pt x="21" y="24"/>
                  </a:lnTo>
                  <a:lnTo>
                    <a:pt x="21" y="24"/>
                  </a:lnTo>
                  <a:lnTo>
                    <a:pt x="23" y="26"/>
                  </a:lnTo>
                  <a:lnTo>
                    <a:pt x="23" y="26"/>
                  </a:lnTo>
                  <a:lnTo>
                    <a:pt x="23" y="26"/>
                  </a:lnTo>
                  <a:lnTo>
                    <a:pt x="21" y="28"/>
                  </a:lnTo>
                  <a:lnTo>
                    <a:pt x="20" y="29"/>
                  </a:lnTo>
                  <a:lnTo>
                    <a:pt x="16" y="29"/>
                  </a:lnTo>
                  <a:lnTo>
                    <a:pt x="12" y="31"/>
                  </a:lnTo>
                  <a:lnTo>
                    <a:pt x="11" y="31"/>
                  </a:lnTo>
                  <a:lnTo>
                    <a:pt x="9" y="31"/>
                  </a:lnTo>
                  <a:lnTo>
                    <a:pt x="9" y="33"/>
                  </a:lnTo>
                  <a:lnTo>
                    <a:pt x="9" y="33"/>
                  </a:lnTo>
                  <a:lnTo>
                    <a:pt x="9" y="33"/>
                  </a:lnTo>
                  <a:lnTo>
                    <a:pt x="9" y="35"/>
                  </a:lnTo>
                  <a:lnTo>
                    <a:pt x="7" y="35"/>
                  </a:lnTo>
                  <a:lnTo>
                    <a:pt x="5" y="35"/>
                  </a:lnTo>
                  <a:lnTo>
                    <a:pt x="3" y="35"/>
                  </a:lnTo>
                  <a:lnTo>
                    <a:pt x="2" y="33"/>
                  </a:lnTo>
                  <a:lnTo>
                    <a:pt x="2" y="33"/>
                  </a:lnTo>
                  <a:lnTo>
                    <a:pt x="2" y="35"/>
                  </a:lnTo>
                  <a:lnTo>
                    <a:pt x="0" y="35"/>
                  </a:lnTo>
                  <a:lnTo>
                    <a:pt x="0" y="35"/>
                  </a:lnTo>
                  <a:lnTo>
                    <a:pt x="0" y="37"/>
                  </a:lnTo>
                  <a:lnTo>
                    <a:pt x="0" y="38"/>
                  </a:lnTo>
                  <a:lnTo>
                    <a:pt x="0" y="38"/>
                  </a:lnTo>
                  <a:lnTo>
                    <a:pt x="3" y="40"/>
                  </a:lnTo>
                  <a:lnTo>
                    <a:pt x="3" y="42"/>
                  </a:lnTo>
                  <a:lnTo>
                    <a:pt x="3" y="42"/>
                  </a:lnTo>
                  <a:lnTo>
                    <a:pt x="3" y="44"/>
                  </a:lnTo>
                  <a:lnTo>
                    <a:pt x="2" y="44"/>
                  </a:lnTo>
                  <a:lnTo>
                    <a:pt x="2" y="46"/>
                  </a:lnTo>
                  <a:lnTo>
                    <a:pt x="2" y="46"/>
                  </a:lnTo>
                  <a:lnTo>
                    <a:pt x="2" y="47"/>
                  </a:lnTo>
                  <a:lnTo>
                    <a:pt x="2" y="47"/>
                  </a:lnTo>
                  <a:lnTo>
                    <a:pt x="2" y="49"/>
                  </a:lnTo>
                  <a:lnTo>
                    <a:pt x="3" y="49"/>
                  </a:lnTo>
                  <a:lnTo>
                    <a:pt x="5" y="51"/>
                  </a:lnTo>
                  <a:lnTo>
                    <a:pt x="5" y="53"/>
                  </a:lnTo>
                  <a:lnTo>
                    <a:pt x="5" y="53"/>
                  </a:lnTo>
                  <a:lnTo>
                    <a:pt x="5" y="53"/>
                  </a:lnTo>
                  <a:lnTo>
                    <a:pt x="5" y="53"/>
                  </a:lnTo>
                  <a:lnTo>
                    <a:pt x="5" y="53"/>
                  </a:lnTo>
                  <a:lnTo>
                    <a:pt x="7" y="56"/>
                  </a:lnTo>
                  <a:lnTo>
                    <a:pt x="7" y="56"/>
                  </a:lnTo>
                  <a:lnTo>
                    <a:pt x="9" y="56"/>
                  </a:lnTo>
                  <a:lnTo>
                    <a:pt x="9" y="58"/>
                  </a:lnTo>
                  <a:lnTo>
                    <a:pt x="9" y="58"/>
                  </a:lnTo>
                  <a:lnTo>
                    <a:pt x="9" y="58"/>
                  </a:lnTo>
                  <a:lnTo>
                    <a:pt x="9" y="60"/>
                  </a:lnTo>
                  <a:lnTo>
                    <a:pt x="9" y="60"/>
                  </a:lnTo>
                  <a:lnTo>
                    <a:pt x="9" y="60"/>
                  </a:lnTo>
                  <a:lnTo>
                    <a:pt x="9" y="60"/>
                  </a:lnTo>
                  <a:lnTo>
                    <a:pt x="9" y="62"/>
                  </a:lnTo>
                  <a:lnTo>
                    <a:pt x="9" y="62"/>
                  </a:lnTo>
                  <a:lnTo>
                    <a:pt x="9" y="62"/>
                  </a:lnTo>
                  <a:lnTo>
                    <a:pt x="11" y="64"/>
                  </a:lnTo>
                  <a:lnTo>
                    <a:pt x="11" y="64"/>
                  </a:lnTo>
                  <a:lnTo>
                    <a:pt x="11" y="64"/>
                  </a:lnTo>
                  <a:lnTo>
                    <a:pt x="14" y="64"/>
                  </a:lnTo>
                  <a:lnTo>
                    <a:pt x="16" y="64"/>
                  </a:lnTo>
                  <a:lnTo>
                    <a:pt x="21" y="69"/>
                  </a:lnTo>
                  <a:lnTo>
                    <a:pt x="21" y="69"/>
                  </a:lnTo>
                  <a:lnTo>
                    <a:pt x="23" y="71"/>
                  </a:lnTo>
                  <a:lnTo>
                    <a:pt x="23" y="71"/>
                  </a:lnTo>
                  <a:lnTo>
                    <a:pt x="25" y="76"/>
                  </a:lnTo>
                  <a:lnTo>
                    <a:pt x="25" y="78"/>
                  </a:lnTo>
                  <a:lnTo>
                    <a:pt x="27" y="78"/>
                  </a:lnTo>
                  <a:lnTo>
                    <a:pt x="27" y="80"/>
                  </a:lnTo>
                  <a:lnTo>
                    <a:pt x="27" y="82"/>
                  </a:lnTo>
                  <a:lnTo>
                    <a:pt x="29" y="85"/>
                  </a:lnTo>
                  <a:lnTo>
                    <a:pt x="29" y="87"/>
                  </a:lnTo>
                  <a:lnTo>
                    <a:pt x="29" y="89"/>
                  </a:lnTo>
                  <a:lnTo>
                    <a:pt x="29" y="89"/>
                  </a:lnTo>
                  <a:lnTo>
                    <a:pt x="29" y="91"/>
                  </a:lnTo>
                  <a:lnTo>
                    <a:pt x="27" y="91"/>
                  </a:lnTo>
                  <a:lnTo>
                    <a:pt x="27" y="91"/>
                  </a:lnTo>
                  <a:lnTo>
                    <a:pt x="27" y="91"/>
                  </a:lnTo>
                  <a:lnTo>
                    <a:pt x="27" y="93"/>
                  </a:lnTo>
                  <a:lnTo>
                    <a:pt x="27" y="93"/>
                  </a:lnTo>
                  <a:lnTo>
                    <a:pt x="27" y="94"/>
                  </a:lnTo>
                  <a:lnTo>
                    <a:pt x="27" y="94"/>
                  </a:lnTo>
                  <a:lnTo>
                    <a:pt x="29" y="96"/>
                  </a:lnTo>
                  <a:lnTo>
                    <a:pt x="29" y="96"/>
                  </a:lnTo>
                  <a:lnTo>
                    <a:pt x="29" y="96"/>
                  </a:lnTo>
                  <a:lnTo>
                    <a:pt x="30" y="96"/>
                  </a:lnTo>
                  <a:lnTo>
                    <a:pt x="30" y="94"/>
                  </a:lnTo>
                  <a:lnTo>
                    <a:pt x="30" y="94"/>
                  </a:lnTo>
                  <a:lnTo>
                    <a:pt x="30" y="94"/>
                  </a:lnTo>
                  <a:lnTo>
                    <a:pt x="32" y="96"/>
                  </a:lnTo>
                  <a:lnTo>
                    <a:pt x="32" y="96"/>
                  </a:lnTo>
                  <a:lnTo>
                    <a:pt x="34" y="96"/>
                  </a:lnTo>
                  <a:lnTo>
                    <a:pt x="34" y="94"/>
                  </a:lnTo>
                  <a:lnTo>
                    <a:pt x="34" y="94"/>
                  </a:lnTo>
                  <a:lnTo>
                    <a:pt x="36" y="93"/>
                  </a:lnTo>
                  <a:lnTo>
                    <a:pt x="36" y="93"/>
                  </a:lnTo>
                  <a:lnTo>
                    <a:pt x="36" y="93"/>
                  </a:lnTo>
                  <a:lnTo>
                    <a:pt x="36" y="91"/>
                  </a:lnTo>
                  <a:lnTo>
                    <a:pt x="36" y="89"/>
                  </a:lnTo>
                  <a:lnTo>
                    <a:pt x="36" y="87"/>
                  </a:lnTo>
                  <a:lnTo>
                    <a:pt x="36" y="85"/>
                  </a:lnTo>
                  <a:lnTo>
                    <a:pt x="36" y="84"/>
                  </a:lnTo>
                  <a:lnTo>
                    <a:pt x="36" y="82"/>
                  </a:lnTo>
                  <a:lnTo>
                    <a:pt x="38" y="80"/>
                  </a:lnTo>
                  <a:lnTo>
                    <a:pt x="40" y="80"/>
                  </a:lnTo>
                  <a:lnTo>
                    <a:pt x="43" y="78"/>
                  </a:lnTo>
                  <a:lnTo>
                    <a:pt x="47" y="76"/>
                  </a:lnTo>
                  <a:lnTo>
                    <a:pt x="49" y="76"/>
                  </a:lnTo>
                  <a:lnTo>
                    <a:pt x="50" y="76"/>
                  </a:lnTo>
                  <a:lnTo>
                    <a:pt x="50" y="75"/>
                  </a:lnTo>
                  <a:lnTo>
                    <a:pt x="52" y="73"/>
                  </a:lnTo>
                  <a:lnTo>
                    <a:pt x="54" y="73"/>
                  </a:lnTo>
                  <a:lnTo>
                    <a:pt x="54" y="73"/>
                  </a:lnTo>
                  <a:lnTo>
                    <a:pt x="54" y="73"/>
                  </a:lnTo>
                  <a:lnTo>
                    <a:pt x="54" y="73"/>
                  </a:lnTo>
                  <a:lnTo>
                    <a:pt x="58" y="75"/>
                  </a:lnTo>
                  <a:lnTo>
                    <a:pt x="59" y="76"/>
                  </a:lnTo>
                  <a:lnTo>
                    <a:pt x="59" y="78"/>
                  </a:lnTo>
                  <a:lnTo>
                    <a:pt x="59" y="78"/>
                  </a:lnTo>
                  <a:lnTo>
                    <a:pt x="59" y="78"/>
                  </a:lnTo>
                  <a:lnTo>
                    <a:pt x="61" y="80"/>
                  </a:lnTo>
                  <a:lnTo>
                    <a:pt x="61" y="80"/>
                  </a:lnTo>
                  <a:lnTo>
                    <a:pt x="63" y="80"/>
                  </a:lnTo>
                  <a:lnTo>
                    <a:pt x="63" y="80"/>
                  </a:lnTo>
                  <a:lnTo>
                    <a:pt x="63" y="80"/>
                  </a:lnTo>
                  <a:lnTo>
                    <a:pt x="63" y="78"/>
                  </a:lnTo>
                  <a:lnTo>
                    <a:pt x="63" y="78"/>
                  </a:lnTo>
                  <a:lnTo>
                    <a:pt x="63" y="76"/>
                  </a:lnTo>
                  <a:lnTo>
                    <a:pt x="63" y="76"/>
                  </a:lnTo>
                  <a:lnTo>
                    <a:pt x="63" y="76"/>
                  </a:lnTo>
                  <a:lnTo>
                    <a:pt x="63" y="76"/>
                  </a:lnTo>
                  <a:lnTo>
                    <a:pt x="67" y="71"/>
                  </a:lnTo>
                  <a:lnTo>
                    <a:pt x="67" y="71"/>
                  </a:lnTo>
                  <a:lnTo>
                    <a:pt x="67" y="71"/>
                  </a:lnTo>
                  <a:lnTo>
                    <a:pt x="68" y="71"/>
                  </a:lnTo>
                  <a:lnTo>
                    <a:pt x="70" y="71"/>
                  </a:lnTo>
                  <a:lnTo>
                    <a:pt x="70" y="71"/>
                  </a:lnTo>
                  <a:lnTo>
                    <a:pt x="70" y="71"/>
                  </a:lnTo>
                  <a:lnTo>
                    <a:pt x="70" y="71"/>
                  </a:lnTo>
                  <a:lnTo>
                    <a:pt x="70" y="69"/>
                  </a:lnTo>
                  <a:lnTo>
                    <a:pt x="70" y="69"/>
                  </a:lnTo>
                  <a:lnTo>
                    <a:pt x="70" y="69"/>
                  </a:lnTo>
                  <a:lnTo>
                    <a:pt x="72" y="69"/>
                  </a:lnTo>
                  <a:lnTo>
                    <a:pt x="72" y="69"/>
                  </a:lnTo>
                  <a:lnTo>
                    <a:pt x="72" y="69"/>
                  </a:lnTo>
                  <a:lnTo>
                    <a:pt x="72" y="69"/>
                  </a:lnTo>
                  <a:lnTo>
                    <a:pt x="74" y="69"/>
                  </a:lnTo>
                  <a:lnTo>
                    <a:pt x="74" y="69"/>
                  </a:lnTo>
                  <a:lnTo>
                    <a:pt x="77" y="69"/>
                  </a:lnTo>
                  <a:lnTo>
                    <a:pt x="77" y="69"/>
                  </a:lnTo>
                  <a:lnTo>
                    <a:pt x="76" y="67"/>
                  </a:lnTo>
                  <a:lnTo>
                    <a:pt x="74" y="64"/>
                  </a:lnTo>
                  <a:lnTo>
                    <a:pt x="74" y="62"/>
                  </a:lnTo>
                  <a:lnTo>
                    <a:pt x="76" y="62"/>
                  </a:lnTo>
                  <a:lnTo>
                    <a:pt x="79" y="60"/>
                  </a:lnTo>
                  <a:lnTo>
                    <a:pt x="79" y="60"/>
                  </a:lnTo>
                  <a:lnTo>
                    <a:pt x="79" y="58"/>
                  </a:lnTo>
                  <a:lnTo>
                    <a:pt x="79" y="56"/>
                  </a:lnTo>
                  <a:lnTo>
                    <a:pt x="79" y="55"/>
                  </a:lnTo>
                  <a:lnTo>
                    <a:pt x="79" y="55"/>
                  </a:lnTo>
                  <a:lnTo>
                    <a:pt x="81" y="53"/>
                  </a:lnTo>
                  <a:lnTo>
                    <a:pt x="85" y="49"/>
                  </a:lnTo>
                  <a:lnTo>
                    <a:pt x="85" y="47"/>
                  </a:lnTo>
                  <a:lnTo>
                    <a:pt x="85" y="47"/>
                  </a:lnTo>
                  <a:lnTo>
                    <a:pt x="85" y="46"/>
                  </a:lnTo>
                  <a:lnTo>
                    <a:pt x="85" y="46"/>
                  </a:lnTo>
                  <a:lnTo>
                    <a:pt x="85" y="46"/>
                  </a:lnTo>
                  <a:lnTo>
                    <a:pt x="85" y="46"/>
                  </a:lnTo>
                  <a:lnTo>
                    <a:pt x="85" y="46"/>
                  </a:lnTo>
                  <a:lnTo>
                    <a:pt x="85" y="46"/>
                  </a:lnTo>
                  <a:lnTo>
                    <a:pt x="85" y="44"/>
                  </a:lnTo>
                  <a:lnTo>
                    <a:pt x="85" y="44"/>
                  </a:lnTo>
                  <a:lnTo>
                    <a:pt x="86" y="44"/>
                  </a:lnTo>
                  <a:lnTo>
                    <a:pt x="86" y="44"/>
                  </a:lnTo>
                  <a:lnTo>
                    <a:pt x="86" y="42"/>
                  </a:lnTo>
                  <a:lnTo>
                    <a:pt x="86" y="42"/>
                  </a:lnTo>
                  <a:lnTo>
                    <a:pt x="86" y="4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49" name="Freeform 348"/>
            <p:cNvSpPr>
              <a:spLocks noEditPoints="1"/>
            </p:cNvSpPr>
            <p:nvPr/>
          </p:nvSpPr>
          <p:spPr bwMode="auto">
            <a:xfrm>
              <a:off x="7394575" y="4356101"/>
              <a:ext cx="946150" cy="1227138"/>
            </a:xfrm>
            <a:custGeom>
              <a:avLst/>
              <a:gdLst>
                <a:gd name="T0" fmla="*/ 177 w 596"/>
                <a:gd name="T1" fmla="*/ 307 h 773"/>
                <a:gd name="T2" fmla="*/ 285 w 596"/>
                <a:gd name="T3" fmla="*/ 619 h 773"/>
                <a:gd name="T4" fmla="*/ 83 w 596"/>
                <a:gd name="T5" fmla="*/ 545 h 773"/>
                <a:gd name="T6" fmla="*/ 154 w 596"/>
                <a:gd name="T7" fmla="*/ 435 h 773"/>
                <a:gd name="T8" fmla="*/ 148 w 596"/>
                <a:gd name="T9" fmla="*/ 422 h 773"/>
                <a:gd name="T10" fmla="*/ 141 w 596"/>
                <a:gd name="T11" fmla="*/ 411 h 773"/>
                <a:gd name="T12" fmla="*/ 116 w 596"/>
                <a:gd name="T13" fmla="*/ 419 h 773"/>
                <a:gd name="T14" fmla="*/ 79 w 596"/>
                <a:gd name="T15" fmla="*/ 444 h 773"/>
                <a:gd name="T16" fmla="*/ 90 w 596"/>
                <a:gd name="T17" fmla="*/ 487 h 773"/>
                <a:gd name="T18" fmla="*/ 92 w 596"/>
                <a:gd name="T19" fmla="*/ 505 h 773"/>
                <a:gd name="T20" fmla="*/ 96 w 596"/>
                <a:gd name="T21" fmla="*/ 547 h 773"/>
                <a:gd name="T22" fmla="*/ 121 w 596"/>
                <a:gd name="T23" fmla="*/ 541 h 773"/>
                <a:gd name="T24" fmla="*/ 146 w 596"/>
                <a:gd name="T25" fmla="*/ 545 h 773"/>
                <a:gd name="T26" fmla="*/ 155 w 596"/>
                <a:gd name="T27" fmla="*/ 493 h 773"/>
                <a:gd name="T28" fmla="*/ 90 w 596"/>
                <a:gd name="T29" fmla="*/ 554 h 773"/>
                <a:gd name="T30" fmla="*/ 144 w 596"/>
                <a:gd name="T31" fmla="*/ 408 h 773"/>
                <a:gd name="T32" fmla="*/ 432 w 596"/>
                <a:gd name="T33" fmla="*/ 565 h 773"/>
                <a:gd name="T34" fmla="*/ 571 w 596"/>
                <a:gd name="T35" fmla="*/ 446 h 773"/>
                <a:gd name="T36" fmla="*/ 479 w 596"/>
                <a:gd name="T37" fmla="*/ 370 h 773"/>
                <a:gd name="T38" fmla="*/ 365 w 596"/>
                <a:gd name="T39" fmla="*/ 294 h 773"/>
                <a:gd name="T40" fmla="*/ 289 w 596"/>
                <a:gd name="T41" fmla="*/ 204 h 773"/>
                <a:gd name="T42" fmla="*/ 294 w 596"/>
                <a:gd name="T43" fmla="*/ 158 h 773"/>
                <a:gd name="T44" fmla="*/ 285 w 596"/>
                <a:gd name="T45" fmla="*/ 142 h 773"/>
                <a:gd name="T46" fmla="*/ 284 w 596"/>
                <a:gd name="T47" fmla="*/ 119 h 773"/>
                <a:gd name="T48" fmla="*/ 293 w 596"/>
                <a:gd name="T49" fmla="*/ 115 h 773"/>
                <a:gd name="T50" fmla="*/ 341 w 596"/>
                <a:gd name="T51" fmla="*/ 99 h 773"/>
                <a:gd name="T52" fmla="*/ 349 w 596"/>
                <a:gd name="T53" fmla="*/ 92 h 773"/>
                <a:gd name="T54" fmla="*/ 341 w 596"/>
                <a:gd name="T55" fmla="*/ 56 h 773"/>
                <a:gd name="T56" fmla="*/ 289 w 596"/>
                <a:gd name="T57" fmla="*/ 27 h 773"/>
                <a:gd name="T58" fmla="*/ 253 w 596"/>
                <a:gd name="T59" fmla="*/ 7 h 773"/>
                <a:gd name="T60" fmla="*/ 206 w 596"/>
                <a:gd name="T61" fmla="*/ 21 h 773"/>
                <a:gd name="T62" fmla="*/ 173 w 596"/>
                <a:gd name="T63" fmla="*/ 36 h 773"/>
                <a:gd name="T64" fmla="*/ 154 w 596"/>
                <a:gd name="T65" fmla="*/ 57 h 773"/>
                <a:gd name="T66" fmla="*/ 119 w 596"/>
                <a:gd name="T67" fmla="*/ 75 h 773"/>
                <a:gd name="T68" fmla="*/ 99 w 596"/>
                <a:gd name="T69" fmla="*/ 70 h 773"/>
                <a:gd name="T70" fmla="*/ 65 w 596"/>
                <a:gd name="T71" fmla="*/ 79 h 773"/>
                <a:gd name="T72" fmla="*/ 13 w 596"/>
                <a:gd name="T73" fmla="*/ 90 h 773"/>
                <a:gd name="T74" fmla="*/ 14 w 596"/>
                <a:gd name="T75" fmla="*/ 137 h 773"/>
                <a:gd name="T76" fmla="*/ 22 w 596"/>
                <a:gd name="T77" fmla="*/ 171 h 773"/>
                <a:gd name="T78" fmla="*/ 52 w 596"/>
                <a:gd name="T79" fmla="*/ 209 h 773"/>
                <a:gd name="T80" fmla="*/ 90 w 596"/>
                <a:gd name="T81" fmla="*/ 205 h 773"/>
                <a:gd name="T82" fmla="*/ 144 w 596"/>
                <a:gd name="T83" fmla="*/ 204 h 773"/>
                <a:gd name="T84" fmla="*/ 182 w 596"/>
                <a:gd name="T85" fmla="*/ 233 h 773"/>
                <a:gd name="T86" fmla="*/ 226 w 596"/>
                <a:gd name="T87" fmla="*/ 317 h 773"/>
                <a:gd name="T88" fmla="*/ 262 w 596"/>
                <a:gd name="T89" fmla="*/ 354 h 773"/>
                <a:gd name="T90" fmla="*/ 330 w 596"/>
                <a:gd name="T91" fmla="*/ 404 h 773"/>
                <a:gd name="T92" fmla="*/ 390 w 596"/>
                <a:gd name="T93" fmla="*/ 437 h 773"/>
                <a:gd name="T94" fmla="*/ 417 w 596"/>
                <a:gd name="T95" fmla="*/ 473 h 773"/>
                <a:gd name="T96" fmla="*/ 462 w 596"/>
                <a:gd name="T97" fmla="*/ 513 h 773"/>
                <a:gd name="T98" fmla="*/ 453 w 596"/>
                <a:gd name="T99" fmla="*/ 606 h 773"/>
                <a:gd name="T100" fmla="*/ 516 w 596"/>
                <a:gd name="T101" fmla="*/ 556 h 773"/>
                <a:gd name="T102" fmla="*/ 498 w 596"/>
                <a:gd name="T103" fmla="*/ 511 h 773"/>
                <a:gd name="T104" fmla="*/ 531 w 596"/>
                <a:gd name="T105" fmla="*/ 462 h 773"/>
                <a:gd name="T106" fmla="*/ 589 w 596"/>
                <a:gd name="T107" fmla="*/ 500 h 773"/>
                <a:gd name="T108" fmla="*/ 287 w 596"/>
                <a:gd name="T109" fmla="*/ 121 h 773"/>
                <a:gd name="T110" fmla="*/ 446 w 596"/>
                <a:gd name="T111" fmla="*/ 597 h 773"/>
                <a:gd name="T112" fmla="*/ 376 w 596"/>
                <a:gd name="T113" fmla="*/ 615 h 773"/>
                <a:gd name="T114" fmla="*/ 325 w 596"/>
                <a:gd name="T115" fmla="*/ 606 h 773"/>
                <a:gd name="T116" fmla="*/ 293 w 596"/>
                <a:gd name="T117" fmla="*/ 628 h 773"/>
                <a:gd name="T118" fmla="*/ 350 w 596"/>
                <a:gd name="T119" fmla="*/ 662 h 773"/>
                <a:gd name="T120" fmla="*/ 430 w 596"/>
                <a:gd name="T121" fmla="*/ 682 h 773"/>
                <a:gd name="T122" fmla="*/ 424 w 596"/>
                <a:gd name="T123" fmla="*/ 657 h 773"/>
                <a:gd name="T124" fmla="*/ 367 w 596"/>
                <a:gd name="T125" fmla="*/ 442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6" h="773">
                  <a:moveTo>
                    <a:pt x="175" y="316"/>
                  </a:moveTo>
                  <a:lnTo>
                    <a:pt x="175" y="316"/>
                  </a:lnTo>
                  <a:lnTo>
                    <a:pt x="173" y="314"/>
                  </a:lnTo>
                  <a:lnTo>
                    <a:pt x="173" y="314"/>
                  </a:lnTo>
                  <a:lnTo>
                    <a:pt x="173" y="316"/>
                  </a:lnTo>
                  <a:lnTo>
                    <a:pt x="173" y="316"/>
                  </a:lnTo>
                  <a:lnTo>
                    <a:pt x="173" y="316"/>
                  </a:lnTo>
                  <a:lnTo>
                    <a:pt x="172" y="316"/>
                  </a:lnTo>
                  <a:lnTo>
                    <a:pt x="173" y="317"/>
                  </a:lnTo>
                  <a:lnTo>
                    <a:pt x="173" y="317"/>
                  </a:lnTo>
                  <a:lnTo>
                    <a:pt x="173" y="317"/>
                  </a:lnTo>
                  <a:lnTo>
                    <a:pt x="175" y="317"/>
                  </a:lnTo>
                  <a:lnTo>
                    <a:pt x="175" y="316"/>
                  </a:lnTo>
                  <a:lnTo>
                    <a:pt x="175" y="316"/>
                  </a:lnTo>
                  <a:lnTo>
                    <a:pt x="175" y="316"/>
                  </a:lnTo>
                  <a:lnTo>
                    <a:pt x="175" y="316"/>
                  </a:lnTo>
                  <a:close/>
                  <a:moveTo>
                    <a:pt x="191" y="299"/>
                  </a:moveTo>
                  <a:lnTo>
                    <a:pt x="191" y="299"/>
                  </a:lnTo>
                  <a:lnTo>
                    <a:pt x="191" y="298"/>
                  </a:lnTo>
                  <a:lnTo>
                    <a:pt x="191" y="298"/>
                  </a:lnTo>
                  <a:lnTo>
                    <a:pt x="191" y="298"/>
                  </a:lnTo>
                  <a:lnTo>
                    <a:pt x="191" y="298"/>
                  </a:lnTo>
                  <a:lnTo>
                    <a:pt x="190" y="298"/>
                  </a:lnTo>
                  <a:lnTo>
                    <a:pt x="190" y="298"/>
                  </a:lnTo>
                  <a:lnTo>
                    <a:pt x="190" y="299"/>
                  </a:lnTo>
                  <a:lnTo>
                    <a:pt x="188" y="299"/>
                  </a:lnTo>
                  <a:lnTo>
                    <a:pt x="188" y="299"/>
                  </a:lnTo>
                  <a:lnTo>
                    <a:pt x="188" y="301"/>
                  </a:lnTo>
                  <a:lnTo>
                    <a:pt x="188" y="301"/>
                  </a:lnTo>
                  <a:lnTo>
                    <a:pt x="188" y="301"/>
                  </a:lnTo>
                  <a:lnTo>
                    <a:pt x="186" y="301"/>
                  </a:lnTo>
                  <a:lnTo>
                    <a:pt x="186" y="301"/>
                  </a:lnTo>
                  <a:lnTo>
                    <a:pt x="186" y="299"/>
                  </a:lnTo>
                  <a:lnTo>
                    <a:pt x="184" y="299"/>
                  </a:lnTo>
                  <a:lnTo>
                    <a:pt x="184" y="299"/>
                  </a:lnTo>
                  <a:lnTo>
                    <a:pt x="184" y="301"/>
                  </a:lnTo>
                  <a:lnTo>
                    <a:pt x="182" y="301"/>
                  </a:lnTo>
                  <a:lnTo>
                    <a:pt x="182" y="301"/>
                  </a:lnTo>
                  <a:lnTo>
                    <a:pt x="182" y="301"/>
                  </a:lnTo>
                  <a:lnTo>
                    <a:pt x="182" y="301"/>
                  </a:lnTo>
                  <a:lnTo>
                    <a:pt x="182" y="301"/>
                  </a:lnTo>
                  <a:lnTo>
                    <a:pt x="182" y="301"/>
                  </a:lnTo>
                  <a:lnTo>
                    <a:pt x="181" y="301"/>
                  </a:lnTo>
                  <a:lnTo>
                    <a:pt x="181" y="301"/>
                  </a:lnTo>
                  <a:lnTo>
                    <a:pt x="179" y="301"/>
                  </a:lnTo>
                  <a:lnTo>
                    <a:pt x="179" y="301"/>
                  </a:lnTo>
                  <a:lnTo>
                    <a:pt x="177" y="301"/>
                  </a:lnTo>
                  <a:lnTo>
                    <a:pt x="177" y="301"/>
                  </a:lnTo>
                  <a:lnTo>
                    <a:pt x="175" y="301"/>
                  </a:lnTo>
                  <a:lnTo>
                    <a:pt x="175" y="303"/>
                  </a:lnTo>
                  <a:lnTo>
                    <a:pt x="175" y="305"/>
                  </a:lnTo>
                  <a:lnTo>
                    <a:pt x="177" y="305"/>
                  </a:lnTo>
                  <a:lnTo>
                    <a:pt x="177" y="307"/>
                  </a:lnTo>
                  <a:lnTo>
                    <a:pt x="181" y="307"/>
                  </a:lnTo>
                  <a:lnTo>
                    <a:pt x="182" y="307"/>
                  </a:lnTo>
                  <a:lnTo>
                    <a:pt x="182" y="305"/>
                  </a:lnTo>
                  <a:lnTo>
                    <a:pt x="182" y="305"/>
                  </a:lnTo>
                  <a:lnTo>
                    <a:pt x="182" y="305"/>
                  </a:lnTo>
                  <a:lnTo>
                    <a:pt x="186" y="305"/>
                  </a:lnTo>
                  <a:lnTo>
                    <a:pt x="186" y="305"/>
                  </a:lnTo>
                  <a:lnTo>
                    <a:pt x="186" y="305"/>
                  </a:lnTo>
                  <a:lnTo>
                    <a:pt x="186" y="305"/>
                  </a:lnTo>
                  <a:lnTo>
                    <a:pt x="188" y="305"/>
                  </a:lnTo>
                  <a:lnTo>
                    <a:pt x="188" y="305"/>
                  </a:lnTo>
                  <a:lnTo>
                    <a:pt x="188" y="305"/>
                  </a:lnTo>
                  <a:lnTo>
                    <a:pt x="190" y="307"/>
                  </a:lnTo>
                  <a:lnTo>
                    <a:pt x="190" y="307"/>
                  </a:lnTo>
                  <a:lnTo>
                    <a:pt x="190" y="307"/>
                  </a:lnTo>
                  <a:lnTo>
                    <a:pt x="190" y="307"/>
                  </a:lnTo>
                  <a:lnTo>
                    <a:pt x="190" y="307"/>
                  </a:lnTo>
                  <a:lnTo>
                    <a:pt x="191" y="308"/>
                  </a:lnTo>
                  <a:lnTo>
                    <a:pt x="191" y="307"/>
                  </a:lnTo>
                  <a:lnTo>
                    <a:pt x="191" y="307"/>
                  </a:lnTo>
                  <a:lnTo>
                    <a:pt x="190" y="305"/>
                  </a:lnTo>
                  <a:lnTo>
                    <a:pt x="190" y="305"/>
                  </a:lnTo>
                  <a:lnTo>
                    <a:pt x="190" y="303"/>
                  </a:lnTo>
                  <a:lnTo>
                    <a:pt x="191" y="303"/>
                  </a:lnTo>
                  <a:lnTo>
                    <a:pt x="191" y="303"/>
                  </a:lnTo>
                  <a:lnTo>
                    <a:pt x="191" y="301"/>
                  </a:lnTo>
                  <a:lnTo>
                    <a:pt x="191" y="301"/>
                  </a:lnTo>
                  <a:lnTo>
                    <a:pt x="191" y="299"/>
                  </a:lnTo>
                  <a:lnTo>
                    <a:pt x="191" y="299"/>
                  </a:lnTo>
                  <a:close/>
                  <a:moveTo>
                    <a:pt x="184" y="332"/>
                  </a:moveTo>
                  <a:lnTo>
                    <a:pt x="184" y="334"/>
                  </a:lnTo>
                  <a:lnTo>
                    <a:pt x="186" y="334"/>
                  </a:lnTo>
                  <a:lnTo>
                    <a:pt x="186" y="334"/>
                  </a:lnTo>
                  <a:lnTo>
                    <a:pt x="186" y="332"/>
                  </a:lnTo>
                  <a:lnTo>
                    <a:pt x="184" y="332"/>
                  </a:lnTo>
                  <a:close/>
                  <a:moveTo>
                    <a:pt x="217" y="332"/>
                  </a:moveTo>
                  <a:lnTo>
                    <a:pt x="215" y="330"/>
                  </a:lnTo>
                  <a:lnTo>
                    <a:pt x="215" y="330"/>
                  </a:lnTo>
                  <a:lnTo>
                    <a:pt x="215" y="330"/>
                  </a:lnTo>
                  <a:lnTo>
                    <a:pt x="213" y="330"/>
                  </a:lnTo>
                  <a:lnTo>
                    <a:pt x="213" y="330"/>
                  </a:lnTo>
                  <a:lnTo>
                    <a:pt x="213" y="332"/>
                  </a:lnTo>
                  <a:lnTo>
                    <a:pt x="213" y="332"/>
                  </a:lnTo>
                  <a:lnTo>
                    <a:pt x="215" y="334"/>
                  </a:lnTo>
                  <a:lnTo>
                    <a:pt x="217" y="334"/>
                  </a:lnTo>
                  <a:lnTo>
                    <a:pt x="217" y="334"/>
                  </a:lnTo>
                  <a:lnTo>
                    <a:pt x="217" y="334"/>
                  </a:lnTo>
                  <a:lnTo>
                    <a:pt x="217" y="332"/>
                  </a:lnTo>
                  <a:close/>
                  <a:moveTo>
                    <a:pt x="287" y="621"/>
                  </a:moveTo>
                  <a:lnTo>
                    <a:pt x="285" y="621"/>
                  </a:lnTo>
                  <a:lnTo>
                    <a:pt x="285" y="619"/>
                  </a:lnTo>
                  <a:lnTo>
                    <a:pt x="285" y="619"/>
                  </a:lnTo>
                  <a:lnTo>
                    <a:pt x="285" y="619"/>
                  </a:lnTo>
                  <a:lnTo>
                    <a:pt x="284" y="621"/>
                  </a:lnTo>
                  <a:lnTo>
                    <a:pt x="284" y="621"/>
                  </a:lnTo>
                  <a:lnTo>
                    <a:pt x="284" y="621"/>
                  </a:lnTo>
                  <a:lnTo>
                    <a:pt x="284" y="621"/>
                  </a:lnTo>
                  <a:lnTo>
                    <a:pt x="285" y="621"/>
                  </a:lnTo>
                  <a:lnTo>
                    <a:pt x="285" y="621"/>
                  </a:lnTo>
                  <a:lnTo>
                    <a:pt x="287" y="621"/>
                  </a:lnTo>
                  <a:lnTo>
                    <a:pt x="287" y="621"/>
                  </a:lnTo>
                  <a:lnTo>
                    <a:pt x="287" y="621"/>
                  </a:lnTo>
                  <a:lnTo>
                    <a:pt x="289" y="621"/>
                  </a:lnTo>
                  <a:lnTo>
                    <a:pt x="287" y="621"/>
                  </a:lnTo>
                  <a:lnTo>
                    <a:pt x="287" y="621"/>
                  </a:lnTo>
                  <a:close/>
                  <a:moveTo>
                    <a:pt x="274" y="619"/>
                  </a:moveTo>
                  <a:lnTo>
                    <a:pt x="273" y="617"/>
                  </a:lnTo>
                  <a:lnTo>
                    <a:pt x="273" y="617"/>
                  </a:lnTo>
                  <a:lnTo>
                    <a:pt x="273" y="617"/>
                  </a:lnTo>
                  <a:lnTo>
                    <a:pt x="271" y="617"/>
                  </a:lnTo>
                  <a:lnTo>
                    <a:pt x="273" y="617"/>
                  </a:lnTo>
                  <a:lnTo>
                    <a:pt x="273" y="619"/>
                  </a:lnTo>
                  <a:lnTo>
                    <a:pt x="273" y="619"/>
                  </a:lnTo>
                  <a:lnTo>
                    <a:pt x="274" y="619"/>
                  </a:lnTo>
                  <a:lnTo>
                    <a:pt x="274" y="619"/>
                  </a:lnTo>
                  <a:lnTo>
                    <a:pt x="274" y="619"/>
                  </a:lnTo>
                  <a:close/>
                  <a:moveTo>
                    <a:pt x="273" y="691"/>
                  </a:moveTo>
                  <a:lnTo>
                    <a:pt x="269" y="690"/>
                  </a:lnTo>
                  <a:lnTo>
                    <a:pt x="269" y="690"/>
                  </a:lnTo>
                  <a:lnTo>
                    <a:pt x="269" y="690"/>
                  </a:lnTo>
                  <a:lnTo>
                    <a:pt x="269" y="690"/>
                  </a:lnTo>
                  <a:lnTo>
                    <a:pt x="269" y="690"/>
                  </a:lnTo>
                  <a:lnTo>
                    <a:pt x="269" y="690"/>
                  </a:lnTo>
                  <a:lnTo>
                    <a:pt x="267" y="690"/>
                  </a:lnTo>
                  <a:lnTo>
                    <a:pt x="267" y="690"/>
                  </a:lnTo>
                  <a:lnTo>
                    <a:pt x="267" y="690"/>
                  </a:lnTo>
                  <a:lnTo>
                    <a:pt x="267" y="690"/>
                  </a:lnTo>
                  <a:lnTo>
                    <a:pt x="267" y="690"/>
                  </a:lnTo>
                  <a:lnTo>
                    <a:pt x="265" y="690"/>
                  </a:lnTo>
                  <a:lnTo>
                    <a:pt x="265" y="691"/>
                  </a:lnTo>
                  <a:lnTo>
                    <a:pt x="267" y="691"/>
                  </a:lnTo>
                  <a:lnTo>
                    <a:pt x="267" y="693"/>
                  </a:lnTo>
                  <a:lnTo>
                    <a:pt x="267" y="693"/>
                  </a:lnTo>
                  <a:lnTo>
                    <a:pt x="269" y="695"/>
                  </a:lnTo>
                  <a:lnTo>
                    <a:pt x="271" y="695"/>
                  </a:lnTo>
                  <a:lnTo>
                    <a:pt x="273" y="693"/>
                  </a:lnTo>
                  <a:lnTo>
                    <a:pt x="273" y="691"/>
                  </a:lnTo>
                  <a:lnTo>
                    <a:pt x="273" y="691"/>
                  </a:lnTo>
                  <a:close/>
                  <a:moveTo>
                    <a:pt x="85" y="540"/>
                  </a:moveTo>
                  <a:lnTo>
                    <a:pt x="85" y="540"/>
                  </a:lnTo>
                  <a:lnTo>
                    <a:pt x="81" y="541"/>
                  </a:lnTo>
                  <a:lnTo>
                    <a:pt x="81" y="541"/>
                  </a:lnTo>
                  <a:lnTo>
                    <a:pt x="81" y="543"/>
                  </a:lnTo>
                  <a:lnTo>
                    <a:pt x="81" y="543"/>
                  </a:lnTo>
                  <a:lnTo>
                    <a:pt x="83" y="545"/>
                  </a:lnTo>
                  <a:lnTo>
                    <a:pt x="83" y="545"/>
                  </a:lnTo>
                  <a:lnTo>
                    <a:pt x="83" y="545"/>
                  </a:lnTo>
                  <a:lnTo>
                    <a:pt x="83" y="547"/>
                  </a:lnTo>
                  <a:lnTo>
                    <a:pt x="85" y="547"/>
                  </a:lnTo>
                  <a:lnTo>
                    <a:pt x="85" y="545"/>
                  </a:lnTo>
                  <a:lnTo>
                    <a:pt x="85" y="545"/>
                  </a:lnTo>
                  <a:lnTo>
                    <a:pt x="85" y="541"/>
                  </a:lnTo>
                  <a:lnTo>
                    <a:pt x="85" y="540"/>
                  </a:lnTo>
                  <a:close/>
                  <a:moveTo>
                    <a:pt x="163" y="283"/>
                  </a:moveTo>
                  <a:lnTo>
                    <a:pt x="163" y="283"/>
                  </a:lnTo>
                  <a:lnTo>
                    <a:pt x="163" y="283"/>
                  </a:lnTo>
                  <a:lnTo>
                    <a:pt x="161" y="283"/>
                  </a:lnTo>
                  <a:lnTo>
                    <a:pt x="161" y="283"/>
                  </a:lnTo>
                  <a:lnTo>
                    <a:pt x="159" y="287"/>
                  </a:lnTo>
                  <a:lnTo>
                    <a:pt x="161" y="287"/>
                  </a:lnTo>
                  <a:lnTo>
                    <a:pt x="161" y="287"/>
                  </a:lnTo>
                  <a:lnTo>
                    <a:pt x="163" y="287"/>
                  </a:lnTo>
                  <a:lnTo>
                    <a:pt x="163" y="285"/>
                  </a:lnTo>
                  <a:lnTo>
                    <a:pt x="163" y="285"/>
                  </a:lnTo>
                  <a:lnTo>
                    <a:pt x="163" y="283"/>
                  </a:lnTo>
                  <a:close/>
                  <a:moveTo>
                    <a:pt x="302" y="771"/>
                  </a:moveTo>
                  <a:lnTo>
                    <a:pt x="302" y="771"/>
                  </a:lnTo>
                  <a:lnTo>
                    <a:pt x="302" y="771"/>
                  </a:lnTo>
                  <a:lnTo>
                    <a:pt x="300" y="771"/>
                  </a:lnTo>
                  <a:lnTo>
                    <a:pt x="298" y="771"/>
                  </a:lnTo>
                  <a:lnTo>
                    <a:pt x="298" y="771"/>
                  </a:lnTo>
                  <a:lnTo>
                    <a:pt x="296" y="771"/>
                  </a:lnTo>
                  <a:lnTo>
                    <a:pt x="296" y="771"/>
                  </a:lnTo>
                  <a:lnTo>
                    <a:pt x="296" y="771"/>
                  </a:lnTo>
                  <a:lnTo>
                    <a:pt x="298" y="771"/>
                  </a:lnTo>
                  <a:lnTo>
                    <a:pt x="300" y="773"/>
                  </a:lnTo>
                  <a:lnTo>
                    <a:pt x="300" y="773"/>
                  </a:lnTo>
                  <a:lnTo>
                    <a:pt x="300" y="773"/>
                  </a:lnTo>
                  <a:lnTo>
                    <a:pt x="300" y="773"/>
                  </a:lnTo>
                  <a:lnTo>
                    <a:pt x="302" y="773"/>
                  </a:lnTo>
                  <a:lnTo>
                    <a:pt x="302" y="773"/>
                  </a:lnTo>
                  <a:lnTo>
                    <a:pt x="302" y="771"/>
                  </a:lnTo>
                  <a:lnTo>
                    <a:pt x="302" y="771"/>
                  </a:lnTo>
                  <a:close/>
                  <a:moveTo>
                    <a:pt x="161" y="453"/>
                  </a:moveTo>
                  <a:lnTo>
                    <a:pt x="159" y="451"/>
                  </a:lnTo>
                  <a:lnTo>
                    <a:pt x="159" y="451"/>
                  </a:lnTo>
                  <a:lnTo>
                    <a:pt x="159" y="451"/>
                  </a:lnTo>
                  <a:lnTo>
                    <a:pt x="159" y="449"/>
                  </a:lnTo>
                  <a:lnTo>
                    <a:pt x="159" y="449"/>
                  </a:lnTo>
                  <a:lnTo>
                    <a:pt x="157" y="449"/>
                  </a:lnTo>
                  <a:lnTo>
                    <a:pt x="157" y="449"/>
                  </a:lnTo>
                  <a:lnTo>
                    <a:pt x="157" y="448"/>
                  </a:lnTo>
                  <a:lnTo>
                    <a:pt x="157" y="444"/>
                  </a:lnTo>
                  <a:lnTo>
                    <a:pt x="157" y="444"/>
                  </a:lnTo>
                  <a:lnTo>
                    <a:pt x="155" y="440"/>
                  </a:lnTo>
                  <a:lnTo>
                    <a:pt x="155" y="438"/>
                  </a:lnTo>
                  <a:lnTo>
                    <a:pt x="155" y="438"/>
                  </a:lnTo>
                  <a:lnTo>
                    <a:pt x="154" y="437"/>
                  </a:lnTo>
                  <a:lnTo>
                    <a:pt x="154" y="435"/>
                  </a:lnTo>
                  <a:lnTo>
                    <a:pt x="154" y="437"/>
                  </a:lnTo>
                  <a:lnTo>
                    <a:pt x="154" y="435"/>
                  </a:lnTo>
                  <a:lnTo>
                    <a:pt x="154" y="435"/>
                  </a:lnTo>
                  <a:lnTo>
                    <a:pt x="154" y="435"/>
                  </a:lnTo>
                  <a:lnTo>
                    <a:pt x="154" y="435"/>
                  </a:lnTo>
                  <a:lnTo>
                    <a:pt x="154" y="435"/>
                  </a:lnTo>
                  <a:lnTo>
                    <a:pt x="154" y="433"/>
                  </a:lnTo>
                  <a:lnTo>
                    <a:pt x="155" y="433"/>
                  </a:lnTo>
                  <a:lnTo>
                    <a:pt x="155" y="433"/>
                  </a:lnTo>
                  <a:lnTo>
                    <a:pt x="155" y="433"/>
                  </a:lnTo>
                  <a:lnTo>
                    <a:pt x="155" y="433"/>
                  </a:lnTo>
                  <a:lnTo>
                    <a:pt x="154" y="431"/>
                  </a:lnTo>
                  <a:lnTo>
                    <a:pt x="154" y="431"/>
                  </a:lnTo>
                  <a:lnTo>
                    <a:pt x="154" y="431"/>
                  </a:lnTo>
                  <a:lnTo>
                    <a:pt x="154" y="431"/>
                  </a:lnTo>
                  <a:lnTo>
                    <a:pt x="154" y="431"/>
                  </a:lnTo>
                  <a:lnTo>
                    <a:pt x="154" y="431"/>
                  </a:lnTo>
                  <a:lnTo>
                    <a:pt x="152" y="429"/>
                  </a:lnTo>
                  <a:lnTo>
                    <a:pt x="150" y="429"/>
                  </a:lnTo>
                  <a:lnTo>
                    <a:pt x="150" y="429"/>
                  </a:lnTo>
                  <a:lnTo>
                    <a:pt x="152" y="429"/>
                  </a:lnTo>
                  <a:lnTo>
                    <a:pt x="152" y="429"/>
                  </a:lnTo>
                  <a:lnTo>
                    <a:pt x="152" y="428"/>
                  </a:lnTo>
                  <a:lnTo>
                    <a:pt x="152" y="428"/>
                  </a:lnTo>
                  <a:lnTo>
                    <a:pt x="152" y="428"/>
                  </a:lnTo>
                  <a:lnTo>
                    <a:pt x="150" y="428"/>
                  </a:lnTo>
                  <a:lnTo>
                    <a:pt x="150" y="428"/>
                  </a:lnTo>
                  <a:lnTo>
                    <a:pt x="148" y="428"/>
                  </a:lnTo>
                  <a:lnTo>
                    <a:pt x="148" y="428"/>
                  </a:lnTo>
                  <a:lnTo>
                    <a:pt x="148" y="428"/>
                  </a:lnTo>
                  <a:lnTo>
                    <a:pt x="146" y="428"/>
                  </a:lnTo>
                  <a:lnTo>
                    <a:pt x="146" y="428"/>
                  </a:lnTo>
                  <a:lnTo>
                    <a:pt x="146" y="428"/>
                  </a:lnTo>
                  <a:lnTo>
                    <a:pt x="146" y="428"/>
                  </a:lnTo>
                  <a:lnTo>
                    <a:pt x="144" y="428"/>
                  </a:lnTo>
                  <a:lnTo>
                    <a:pt x="146" y="428"/>
                  </a:lnTo>
                  <a:lnTo>
                    <a:pt x="146" y="428"/>
                  </a:lnTo>
                  <a:lnTo>
                    <a:pt x="146" y="426"/>
                  </a:lnTo>
                  <a:lnTo>
                    <a:pt x="148" y="428"/>
                  </a:lnTo>
                  <a:lnTo>
                    <a:pt x="148" y="426"/>
                  </a:lnTo>
                  <a:lnTo>
                    <a:pt x="148" y="426"/>
                  </a:lnTo>
                  <a:lnTo>
                    <a:pt x="148" y="424"/>
                  </a:lnTo>
                  <a:lnTo>
                    <a:pt x="150" y="424"/>
                  </a:lnTo>
                  <a:lnTo>
                    <a:pt x="150" y="422"/>
                  </a:lnTo>
                  <a:lnTo>
                    <a:pt x="150" y="422"/>
                  </a:lnTo>
                  <a:lnTo>
                    <a:pt x="152" y="422"/>
                  </a:lnTo>
                  <a:lnTo>
                    <a:pt x="152" y="422"/>
                  </a:lnTo>
                  <a:lnTo>
                    <a:pt x="152" y="422"/>
                  </a:lnTo>
                  <a:lnTo>
                    <a:pt x="154" y="422"/>
                  </a:lnTo>
                  <a:lnTo>
                    <a:pt x="152" y="422"/>
                  </a:lnTo>
                  <a:lnTo>
                    <a:pt x="150" y="420"/>
                  </a:lnTo>
                  <a:lnTo>
                    <a:pt x="150" y="420"/>
                  </a:lnTo>
                  <a:lnTo>
                    <a:pt x="148" y="422"/>
                  </a:lnTo>
                  <a:lnTo>
                    <a:pt x="148" y="422"/>
                  </a:lnTo>
                  <a:lnTo>
                    <a:pt x="148" y="422"/>
                  </a:lnTo>
                  <a:lnTo>
                    <a:pt x="148" y="420"/>
                  </a:lnTo>
                  <a:lnTo>
                    <a:pt x="148" y="422"/>
                  </a:lnTo>
                  <a:lnTo>
                    <a:pt x="148" y="422"/>
                  </a:lnTo>
                  <a:lnTo>
                    <a:pt x="148" y="422"/>
                  </a:lnTo>
                  <a:lnTo>
                    <a:pt x="148" y="422"/>
                  </a:lnTo>
                  <a:lnTo>
                    <a:pt x="148" y="420"/>
                  </a:lnTo>
                  <a:lnTo>
                    <a:pt x="148" y="420"/>
                  </a:lnTo>
                  <a:lnTo>
                    <a:pt x="146" y="420"/>
                  </a:lnTo>
                  <a:lnTo>
                    <a:pt x="146" y="420"/>
                  </a:lnTo>
                  <a:lnTo>
                    <a:pt x="146" y="420"/>
                  </a:lnTo>
                  <a:lnTo>
                    <a:pt x="146" y="420"/>
                  </a:lnTo>
                  <a:lnTo>
                    <a:pt x="146" y="420"/>
                  </a:lnTo>
                  <a:lnTo>
                    <a:pt x="146" y="417"/>
                  </a:lnTo>
                  <a:lnTo>
                    <a:pt x="146" y="417"/>
                  </a:lnTo>
                  <a:lnTo>
                    <a:pt x="146" y="417"/>
                  </a:lnTo>
                  <a:lnTo>
                    <a:pt x="146" y="417"/>
                  </a:lnTo>
                  <a:lnTo>
                    <a:pt x="148" y="417"/>
                  </a:lnTo>
                  <a:lnTo>
                    <a:pt x="148" y="417"/>
                  </a:lnTo>
                  <a:lnTo>
                    <a:pt x="148" y="415"/>
                  </a:lnTo>
                  <a:lnTo>
                    <a:pt x="148" y="415"/>
                  </a:lnTo>
                  <a:lnTo>
                    <a:pt x="148" y="415"/>
                  </a:lnTo>
                  <a:lnTo>
                    <a:pt x="148" y="415"/>
                  </a:lnTo>
                  <a:lnTo>
                    <a:pt x="148" y="415"/>
                  </a:lnTo>
                  <a:lnTo>
                    <a:pt x="148" y="413"/>
                  </a:lnTo>
                  <a:lnTo>
                    <a:pt x="148" y="413"/>
                  </a:lnTo>
                  <a:lnTo>
                    <a:pt x="146" y="415"/>
                  </a:lnTo>
                  <a:lnTo>
                    <a:pt x="146" y="415"/>
                  </a:lnTo>
                  <a:lnTo>
                    <a:pt x="146" y="413"/>
                  </a:lnTo>
                  <a:lnTo>
                    <a:pt x="146" y="413"/>
                  </a:lnTo>
                  <a:lnTo>
                    <a:pt x="146" y="413"/>
                  </a:lnTo>
                  <a:lnTo>
                    <a:pt x="146" y="413"/>
                  </a:lnTo>
                  <a:lnTo>
                    <a:pt x="146" y="413"/>
                  </a:lnTo>
                  <a:lnTo>
                    <a:pt x="146" y="413"/>
                  </a:lnTo>
                  <a:lnTo>
                    <a:pt x="144" y="413"/>
                  </a:lnTo>
                  <a:lnTo>
                    <a:pt x="144" y="413"/>
                  </a:lnTo>
                  <a:lnTo>
                    <a:pt x="144" y="413"/>
                  </a:lnTo>
                  <a:lnTo>
                    <a:pt x="143" y="413"/>
                  </a:lnTo>
                  <a:lnTo>
                    <a:pt x="143" y="413"/>
                  </a:lnTo>
                  <a:lnTo>
                    <a:pt x="143" y="413"/>
                  </a:lnTo>
                  <a:lnTo>
                    <a:pt x="143" y="413"/>
                  </a:lnTo>
                  <a:lnTo>
                    <a:pt x="143" y="413"/>
                  </a:lnTo>
                  <a:lnTo>
                    <a:pt x="143" y="413"/>
                  </a:lnTo>
                  <a:lnTo>
                    <a:pt x="143" y="415"/>
                  </a:lnTo>
                  <a:lnTo>
                    <a:pt x="143" y="415"/>
                  </a:lnTo>
                  <a:lnTo>
                    <a:pt x="143" y="417"/>
                  </a:lnTo>
                  <a:lnTo>
                    <a:pt x="141" y="415"/>
                  </a:lnTo>
                  <a:lnTo>
                    <a:pt x="141" y="413"/>
                  </a:lnTo>
                  <a:lnTo>
                    <a:pt x="143" y="413"/>
                  </a:lnTo>
                  <a:lnTo>
                    <a:pt x="141" y="413"/>
                  </a:lnTo>
                  <a:lnTo>
                    <a:pt x="141" y="413"/>
                  </a:lnTo>
                  <a:lnTo>
                    <a:pt x="141" y="411"/>
                  </a:lnTo>
                  <a:lnTo>
                    <a:pt x="141" y="411"/>
                  </a:lnTo>
                  <a:lnTo>
                    <a:pt x="141" y="411"/>
                  </a:lnTo>
                  <a:lnTo>
                    <a:pt x="141" y="411"/>
                  </a:lnTo>
                  <a:lnTo>
                    <a:pt x="141" y="411"/>
                  </a:lnTo>
                  <a:lnTo>
                    <a:pt x="141" y="411"/>
                  </a:lnTo>
                  <a:lnTo>
                    <a:pt x="141" y="410"/>
                  </a:lnTo>
                  <a:lnTo>
                    <a:pt x="141" y="410"/>
                  </a:lnTo>
                  <a:lnTo>
                    <a:pt x="141" y="410"/>
                  </a:lnTo>
                  <a:lnTo>
                    <a:pt x="139" y="410"/>
                  </a:lnTo>
                  <a:lnTo>
                    <a:pt x="139" y="410"/>
                  </a:lnTo>
                  <a:lnTo>
                    <a:pt x="139" y="410"/>
                  </a:lnTo>
                  <a:lnTo>
                    <a:pt x="137" y="408"/>
                  </a:lnTo>
                  <a:lnTo>
                    <a:pt x="137" y="408"/>
                  </a:lnTo>
                  <a:lnTo>
                    <a:pt x="137" y="410"/>
                  </a:lnTo>
                  <a:lnTo>
                    <a:pt x="135" y="410"/>
                  </a:lnTo>
                  <a:lnTo>
                    <a:pt x="135" y="410"/>
                  </a:lnTo>
                  <a:lnTo>
                    <a:pt x="135" y="410"/>
                  </a:lnTo>
                  <a:lnTo>
                    <a:pt x="135" y="410"/>
                  </a:lnTo>
                  <a:lnTo>
                    <a:pt x="134" y="410"/>
                  </a:lnTo>
                  <a:lnTo>
                    <a:pt x="134" y="410"/>
                  </a:lnTo>
                  <a:lnTo>
                    <a:pt x="134" y="410"/>
                  </a:lnTo>
                  <a:lnTo>
                    <a:pt x="134" y="408"/>
                  </a:lnTo>
                  <a:lnTo>
                    <a:pt x="134" y="408"/>
                  </a:lnTo>
                  <a:lnTo>
                    <a:pt x="134" y="408"/>
                  </a:lnTo>
                  <a:lnTo>
                    <a:pt x="134" y="408"/>
                  </a:lnTo>
                  <a:lnTo>
                    <a:pt x="134" y="410"/>
                  </a:lnTo>
                  <a:lnTo>
                    <a:pt x="134" y="410"/>
                  </a:lnTo>
                  <a:lnTo>
                    <a:pt x="134" y="410"/>
                  </a:lnTo>
                  <a:lnTo>
                    <a:pt x="134" y="410"/>
                  </a:lnTo>
                  <a:lnTo>
                    <a:pt x="134" y="406"/>
                  </a:lnTo>
                  <a:lnTo>
                    <a:pt x="134" y="406"/>
                  </a:lnTo>
                  <a:lnTo>
                    <a:pt x="132" y="406"/>
                  </a:lnTo>
                  <a:lnTo>
                    <a:pt x="132" y="406"/>
                  </a:lnTo>
                  <a:lnTo>
                    <a:pt x="132" y="406"/>
                  </a:lnTo>
                  <a:lnTo>
                    <a:pt x="132" y="404"/>
                  </a:lnTo>
                  <a:lnTo>
                    <a:pt x="130" y="406"/>
                  </a:lnTo>
                  <a:lnTo>
                    <a:pt x="130" y="406"/>
                  </a:lnTo>
                  <a:lnTo>
                    <a:pt x="128" y="406"/>
                  </a:lnTo>
                  <a:lnTo>
                    <a:pt x="128" y="408"/>
                  </a:lnTo>
                  <a:lnTo>
                    <a:pt x="128" y="410"/>
                  </a:lnTo>
                  <a:lnTo>
                    <a:pt x="128" y="411"/>
                  </a:lnTo>
                  <a:lnTo>
                    <a:pt x="126" y="411"/>
                  </a:lnTo>
                  <a:lnTo>
                    <a:pt x="126" y="411"/>
                  </a:lnTo>
                  <a:lnTo>
                    <a:pt x="125" y="413"/>
                  </a:lnTo>
                  <a:lnTo>
                    <a:pt x="125" y="413"/>
                  </a:lnTo>
                  <a:lnTo>
                    <a:pt x="121" y="413"/>
                  </a:lnTo>
                  <a:lnTo>
                    <a:pt x="121" y="415"/>
                  </a:lnTo>
                  <a:lnTo>
                    <a:pt x="119" y="417"/>
                  </a:lnTo>
                  <a:lnTo>
                    <a:pt x="119" y="417"/>
                  </a:lnTo>
                  <a:lnTo>
                    <a:pt x="117" y="419"/>
                  </a:lnTo>
                  <a:lnTo>
                    <a:pt x="117" y="419"/>
                  </a:lnTo>
                  <a:lnTo>
                    <a:pt x="117" y="419"/>
                  </a:lnTo>
                  <a:lnTo>
                    <a:pt x="116" y="419"/>
                  </a:lnTo>
                  <a:lnTo>
                    <a:pt x="116" y="420"/>
                  </a:lnTo>
                  <a:lnTo>
                    <a:pt x="116" y="420"/>
                  </a:lnTo>
                  <a:lnTo>
                    <a:pt x="114" y="420"/>
                  </a:lnTo>
                  <a:lnTo>
                    <a:pt x="114" y="420"/>
                  </a:lnTo>
                  <a:lnTo>
                    <a:pt x="114" y="420"/>
                  </a:lnTo>
                  <a:lnTo>
                    <a:pt x="114" y="420"/>
                  </a:lnTo>
                  <a:lnTo>
                    <a:pt x="114" y="420"/>
                  </a:lnTo>
                  <a:lnTo>
                    <a:pt x="114" y="422"/>
                  </a:lnTo>
                  <a:lnTo>
                    <a:pt x="112" y="424"/>
                  </a:lnTo>
                  <a:lnTo>
                    <a:pt x="110" y="426"/>
                  </a:lnTo>
                  <a:lnTo>
                    <a:pt x="108" y="428"/>
                  </a:lnTo>
                  <a:lnTo>
                    <a:pt x="107" y="428"/>
                  </a:lnTo>
                  <a:lnTo>
                    <a:pt x="107" y="428"/>
                  </a:lnTo>
                  <a:lnTo>
                    <a:pt x="105" y="428"/>
                  </a:lnTo>
                  <a:lnTo>
                    <a:pt x="101" y="429"/>
                  </a:lnTo>
                  <a:lnTo>
                    <a:pt x="101" y="429"/>
                  </a:lnTo>
                  <a:lnTo>
                    <a:pt x="101" y="431"/>
                  </a:lnTo>
                  <a:lnTo>
                    <a:pt x="99" y="431"/>
                  </a:lnTo>
                  <a:lnTo>
                    <a:pt x="96" y="433"/>
                  </a:lnTo>
                  <a:lnTo>
                    <a:pt x="96" y="433"/>
                  </a:lnTo>
                  <a:lnTo>
                    <a:pt x="94" y="433"/>
                  </a:lnTo>
                  <a:lnTo>
                    <a:pt x="90" y="433"/>
                  </a:lnTo>
                  <a:lnTo>
                    <a:pt x="85" y="433"/>
                  </a:lnTo>
                  <a:lnTo>
                    <a:pt x="83" y="431"/>
                  </a:lnTo>
                  <a:lnTo>
                    <a:pt x="81" y="428"/>
                  </a:lnTo>
                  <a:lnTo>
                    <a:pt x="81" y="428"/>
                  </a:lnTo>
                  <a:lnTo>
                    <a:pt x="81" y="426"/>
                  </a:lnTo>
                  <a:lnTo>
                    <a:pt x="81" y="426"/>
                  </a:lnTo>
                  <a:lnTo>
                    <a:pt x="81" y="426"/>
                  </a:lnTo>
                  <a:lnTo>
                    <a:pt x="81" y="424"/>
                  </a:lnTo>
                  <a:lnTo>
                    <a:pt x="81" y="424"/>
                  </a:lnTo>
                  <a:lnTo>
                    <a:pt x="81" y="424"/>
                  </a:lnTo>
                  <a:lnTo>
                    <a:pt x="79" y="424"/>
                  </a:lnTo>
                  <a:lnTo>
                    <a:pt x="79" y="424"/>
                  </a:lnTo>
                  <a:lnTo>
                    <a:pt x="79" y="424"/>
                  </a:lnTo>
                  <a:lnTo>
                    <a:pt x="79" y="426"/>
                  </a:lnTo>
                  <a:lnTo>
                    <a:pt x="79" y="428"/>
                  </a:lnTo>
                  <a:lnTo>
                    <a:pt x="79" y="428"/>
                  </a:lnTo>
                  <a:lnTo>
                    <a:pt x="79" y="428"/>
                  </a:lnTo>
                  <a:lnTo>
                    <a:pt x="81" y="429"/>
                  </a:lnTo>
                  <a:lnTo>
                    <a:pt x="81" y="429"/>
                  </a:lnTo>
                  <a:lnTo>
                    <a:pt x="79" y="431"/>
                  </a:lnTo>
                  <a:lnTo>
                    <a:pt x="76" y="440"/>
                  </a:lnTo>
                  <a:lnTo>
                    <a:pt x="78" y="440"/>
                  </a:lnTo>
                  <a:lnTo>
                    <a:pt x="78" y="440"/>
                  </a:lnTo>
                  <a:lnTo>
                    <a:pt x="78" y="442"/>
                  </a:lnTo>
                  <a:lnTo>
                    <a:pt x="78" y="442"/>
                  </a:lnTo>
                  <a:lnTo>
                    <a:pt x="79" y="442"/>
                  </a:lnTo>
                  <a:lnTo>
                    <a:pt x="79" y="442"/>
                  </a:lnTo>
                  <a:lnTo>
                    <a:pt x="79" y="442"/>
                  </a:lnTo>
                  <a:lnTo>
                    <a:pt x="79" y="444"/>
                  </a:lnTo>
                  <a:lnTo>
                    <a:pt x="79" y="444"/>
                  </a:lnTo>
                  <a:lnTo>
                    <a:pt x="79" y="444"/>
                  </a:lnTo>
                  <a:lnTo>
                    <a:pt x="79" y="446"/>
                  </a:lnTo>
                  <a:lnTo>
                    <a:pt x="78" y="446"/>
                  </a:lnTo>
                  <a:lnTo>
                    <a:pt x="78" y="446"/>
                  </a:lnTo>
                  <a:lnTo>
                    <a:pt x="78" y="448"/>
                  </a:lnTo>
                  <a:lnTo>
                    <a:pt x="78" y="448"/>
                  </a:lnTo>
                  <a:lnTo>
                    <a:pt x="78" y="449"/>
                  </a:lnTo>
                  <a:lnTo>
                    <a:pt x="78" y="449"/>
                  </a:lnTo>
                  <a:lnTo>
                    <a:pt x="78" y="451"/>
                  </a:lnTo>
                  <a:lnTo>
                    <a:pt x="78" y="449"/>
                  </a:lnTo>
                  <a:lnTo>
                    <a:pt x="79" y="448"/>
                  </a:lnTo>
                  <a:lnTo>
                    <a:pt x="79" y="448"/>
                  </a:lnTo>
                  <a:lnTo>
                    <a:pt x="81" y="448"/>
                  </a:lnTo>
                  <a:lnTo>
                    <a:pt x="79" y="449"/>
                  </a:lnTo>
                  <a:lnTo>
                    <a:pt x="79" y="449"/>
                  </a:lnTo>
                  <a:lnTo>
                    <a:pt x="81" y="451"/>
                  </a:lnTo>
                  <a:lnTo>
                    <a:pt x="83" y="449"/>
                  </a:lnTo>
                  <a:lnTo>
                    <a:pt x="85" y="449"/>
                  </a:lnTo>
                  <a:lnTo>
                    <a:pt x="85" y="449"/>
                  </a:lnTo>
                  <a:lnTo>
                    <a:pt x="85" y="451"/>
                  </a:lnTo>
                  <a:lnTo>
                    <a:pt x="87" y="453"/>
                  </a:lnTo>
                  <a:lnTo>
                    <a:pt x="87" y="455"/>
                  </a:lnTo>
                  <a:lnTo>
                    <a:pt x="87" y="455"/>
                  </a:lnTo>
                  <a:lnTo>
                    <a:pt x="88" y="457"/>
                  </a:lnTo>
                  <a:lnTo>
                    <a:pt x="88" y="457"/>
                  </a:lnTo>
                  <a:lnTo>
                    <a:pt x="88" y="458"/>
                  </a:lnTo>
                  <a:lnTo>
                    <a:pt x="90" y="460"/>
                  </a:lnTo>
                  <a:lnTo>
                    <a:pt x="88" y="464"/>
                  </a:lnTo>
                  <a:lnTo>
                    <a:pt x="88" y="466"/>
                  </a:lnTo>
                  <a:lnTo>
                    <a:pt x="90" y="466"/>
                  </a:lnTo>
                  <a:lnTo>
                    <a:pt x="90" y="466"/>
                  </a:lnTo>
                  <a:lnTo>
                    <a:pt x="92" y="466"/>
                  </a:lnTo>
                  <a:lnTo>
                    <a:pt x="92" y="467"/>
                  </a:lnTo>
                  <a:lnTo>
                    <a:pt x="94" y="469"/>
                  </a:lnTo>
                  <a:lnTo>
                    <a:pt x="94" y="471"/>
                  </a:lnTo>
                  <a:lnTo>
                    <a:pt x="92" y="475"/>
                  </a:lnTo>
                  <a:lnTo>
                    <a:pt x="92" y="476"/>
                  </a:lnTo>
                  <a:lnTo>
                    <a:pt x="94" y="478"/>
                  </a:lnTo>
                  <a:lnTo>
                    <a:pt x="94" y="480"/>
                  </a:lnTo>
                  <a:lnTo>
                    <a:pt x="94" y="482"/>
                  </a:lnTo>
                  <a:lnTo>
                    <a:pt x="94" y="482"/>
                  </a:lnTo>
                  <a:lnTo>
                    <a:pt x="94" y="484"/>
                  </a:lnTo>
                  <a:lnTo>
                    <a:pt x="94" y="484"/>
                  </a:lnTo>
                  <a:lnTo>
                    <a:pt x="92" y="484"/>
                  </a:lnTo>
                  <a:lnTo>
                    <a:pt x="92" y="484"/>
                  </a:lnTo>
                  <a:lnTo>
                    <a:pt x="92" y="485"/>
                  </a:lnTo>
                  <a:lnTo>
                    <a:pt x="90" y="485"/>
                  </a:lnTo>
                  <a:lnTo>
                    <a:pt x="90" y="485"/>
                  </a:lnTo>
                  <a:lnTo>
                    <a:pt x="88" y="485"/>
                  </a:lnTo>
                  <a:lnTo>
                    <a:pt x="88" y="485"/>
                  </a:lnTo>
                  <a:lnTo>
                    <a:pt x="88" y="485"/>
                  </a:lnTo>
                  <a:lnTo>
                    <a:pt x="90" y="485"/>
                  </a:lnTo>
                  <a:lnTo>
                    <a:pt x="90" y="487"/>
                  </a:lnTo>
                  <a:lnTo>
                    <a:pt x="90" y="487"/>
                  </a:lnTo>
                  <a:lnTo>
                    <a:pt x="90" y="489"/>
                  </a:lnTo>
                  <a:lnTo>
                    <a:pt x="90" y="489"/>
                  </a:lnTo>
                  <a:lnTo>
                    <a:pt x="90" y="493"/>
                  </a:lnTo>
                  <a:lnTo>
                    <a:pt x="90" y="493"/>
                  </a:lnTo>
                  <a:lnTo>
                    <a:pt x="90" y="493"/>
                  </a:lnTo>
                  <a:lnTo>
                    <a:pt x="90" y="493"/>
                  </a:lnTo>
                  <a:lnTo>
                    <a:pt x="90" y="494"/>
                  </a:lnTo>
                  <a:lnTo>
                    <a:pt x="90" y="494"/>
                  </a:lnTo>
                  <a:lnTo>
                    <a:pt x="90" y="494"/>
                  </a:lnTo>
                  <a:lnTo>
                    <a:pt x="90" y="494"/>
                  </a:lnTo>
                  <a:lnTo>
                    <a:pt x="90" y="494"/>
                  </a:lnTo>
                  <a:lnTo>
                    <a:pt x="92" y="496"/>
                  </a:lnTo>
                  <a:lnTo>
                    <a:pt x="92" y="496"/>
                  </a:lnTo>
                  <a:lnTo>
                    <a:pt x="92" y="496"/>
                  </a:lnTo>
                  <a:lnTo>
                    <a:pt x="92" y="496"/>
                  </a:lnTo>
                  <a:lnTo>
                    <a:pt x="92" y="496"/>
                  </a:lnTo>
                  <a:lnTo>
                    <a:pt x="92" y="494"/>
                  </a:lnTo>
                  <a:lnTo>
                    <a:pt x="92" y="494"/>
                  </a:lnTo>
                  <a:lnTo>
                    <a:pt x="92" y="494"/>
                  </a:lnTo>
                  <a:lnTo>
                    <a:pt x="92" y="494"/>
                  </a:lnTo>
                  <a:lnTo>
                    <a:pt x="92" y="494"/>
                  </a:lnTo>
                  <a:lnTo>
                    <a:pt x="92" y="494"/>
                  </a:lnTo>
                  <a:lnTo>
                    <a:pt x="92" y="494"/>
                  </a:lnTo>
                  <a:lnTo>
                    <a:pt x="92" y="493"/>
                  </a:lnTo>
                  <a:lnTo>
                    <a:pt x="94" y="494"/>
                  </a:lnTo>
                  <a:lnTo>
                    <a:pt x="96" y="494"/>
                  </a:lnTo>
                  <a:lnTo>
                    <a:pt x="98" y="496"/>
                  </a:lnTo>
                  <a:lnTo>
                    <a:pt x="98" y="496"/>
                  </a:lnTo>
                  <a:lnTo>
                    <a:pt x="98" y="498"/>
                  </a:lnTo>
                  <a:lnTo>
                    <a:pt x="98" y="500"/>
                  </a:lnTo>
                  <a:lnTo>
                    <a:pt x="98" y="500"/>
                  </a:lnTo>
                  <a:lnTo>
                    <a:pt x="98" y="502"/>
                  </a:lnTo>
                  <a:lnTo>
                    <a:pt x="96" y="503"/>
                  </a:lnTo>
                  <a:lnTo>
                    <a:pt x="96" y="503"/>
                  </a:lnTo>
                  <a:lnTo>
                    <a:pt x="96" y="503"/>
                  </a:lnTo>
                  <a:lnTo>
                    <a:pt x="96" y="503"/>
                  </a:lnTo>
                  <a:lnTo>
                    <a:pt x="96" y="502"/>
                  </a:lnTo>
                  <a:lnTo>
                    <a:pt x="98" y="502"/>
                  </a:lnTo>
                  <a:lnTo>
                    <a:pt x="98" y="502"/>
                  </a:lnTo>
                  <a:lnTo>
                    <a:pt x="96" y="503"/>
                  </a:lnTo>
                  <a:lnTo>
                    <a:pt x="96" y="503"/>
                  </a:lnTo>
                  <a:lnTo>
                    <a:pt x="96" y="505"/>
                  </a:lnTo>
                  <a:lnTo>
                    <a:pt x="96" y="505"/>
                  </a:lnTo>
                  <a:lnTo>
                    <a:pt x="96" y="507"/>
                  </a:lnTo>
                  <a:lnTo>
                    <a:pt x="98" y="507"/>
                  </a:lnTo>
                  <a:lnTo>
                    <a:pt x="98" y="507"/>
                  </a:lnTo>
                  <a:lnTo>
                    <a:pt x="96" y="507"/>
                  </a:lnTo>
                  <a:lnTo>
                    <a:pt x="94" y="507"/>
                  </a:lnTo>
                  <a:lnTo>
                    <a:pt x="94" y="503"/>
                  </a:lnTo>
                  <a:lnTo>
                    <a:pt x="92" y="503"/>
                  </a:lnTo>
                  <a:lnTo>
                    <a:pt x="92" y="503"/>
                  </a:lnTo>
                  <a:lnTo>
                    <a:pt x="92" y="503"/>
                  </a:lnTo>
                  <a:lnTo>
                    <a:pt x="92" y="505"/>
                  </a:lnTo>
                  <a:lnTo>
                    <a:pt x="92" y="505"/>
                  </a:lnTo>
                  <a:lnTo>
                    <a:pt x="92" y="507"/>
                  </a:lnTo>
                  <a:lnTo>
                    <a:pt x="92" y="507"/>
                  </a:lnTo>
                  <a:lnTo>
                    <a:pt x="92" y="511"/>
                  </a:lnTo>
                  <a:lnTo>
                    <a:pt x="92" y="513"/>
                  </a:lnTo>
                  <a:lnTo>
                    <a:pt x="92" y="514"/>
                  </a:lnTo>
                  <a:lnTo>
                    <a:pt x="92" y="514"/>
                  </a:lnTo>
                  <a:lnTo>
                    <a:pt x="92" y="516"/>
                  </a:lnTo>
                  <a:lnTo>
                    <a:pt x="92" y="516"/>
                  </a:lnTo>
                  <a:lnTo>
                    <a:pt x="92" y="518"/>
                  </a:lnTo>
                  <a:lnTo>
                    <a:pt x="90" y="520"/>
                  </a:lnTo>
                  <a:lnTo>
                    <a:pt x="90" y="522"/>
                  </a:lnTo>
                  <a:lnTo>
                    <a:pt x="88" y="522"/>
                  </a:lnTo>
                  <a:lnTo>
                    <a:pt x="88" y="523"/>
                  </a:lnTo>
                  <a:lnTo>
                    <a:pt x="88" y="523"/>
                  </a:lnTo>
                  <a:lnTo>
                    <a:pt x="90" y="525"/>
                  </a:lnTo>
                  <a:lnTo>
                    <a:pt x="90" y="525"/>
                  </a:lnTo>
                  <a:lnTo>
                    <a:pt x="90" y="525"/>
                  </a:lnTo>
                  <a:lnTo>
                    <a:pt x="90" y="527"/>
                  </a:lnTo>
                  <a:lnTo>
                    <a:pt x="88" y="527"/>
                  </a:lnTo>
                  <a:lnTo>
                    <a:pt x="88" y="529"/>
                  </a:lnTo>
                  <a:lnTo>
                    <a:pt x="88" y="529"/>
                  </a:lnTo>
                  <a:lnTo>
                    <a:pt x="90" y="531"/>
                  </a:lnTo>
                  <a:lnTo>
                    <a:pt x="90" y="532"/>
                  </a:lnTo>
                  <a:lnTo>
                    <a:pt x="92" y="532"/>
                  </a:lnTo>
                  <a:lnTo>
                    <a:pt x="90" y="534"/>
                  </a:lnTo>
                  <a:lnTo>
                    <a:pt x="88" y="538"/>
                  </a:lnTo>
                  <a:lnTo>
                    <a:pt x="88" y="538"/>
                  </a:lnTo>
                  <a:lnTo>
                    <a:pt x="88" y="538"/>
                  </a:lnTo>
                  <a:lnTo>
                    <a:pt x="88" y="540"/>
                  </a:lnTo>
                  <a:lnTo>
                    <a:pt x="88" y="540"/>
                  </a:lnTo>
                  <a:lnTo>
                    <a:pt x="90" y="540"/>
                  </a:lnTo>
                  <a:lnTo>
                    <a:pt x="90" y="540"/>
                  </a:lnTo>
                  <a:lnTo>
                    <a:pt x="90" y="540"/>
                  </a:lnTo>
                  <a:lnTo>
                    <a:pt x="90" y="541"/>
                  </a:lnTo>
                  <a:lnTo>
                    <a:pt x="90" y="541"/>
                  </a:lnTo>
                  <a:lnTo>
                    <a:pt x="90" y="541"/>
                  </a:lnTo>
                  <a:lnTo>
                    <a:pt x="90" y="541"/>
                  </a:lnTo>
                  <a:lnTo>
                    <a:pt x="90" y="541"/>
                  </a:lnTo>
                  <a:lnTo>
                    <a:pt x="90" y="541"/>
                  </a:lnTo>
                  <a:lnTo>
                    <a:pt x="92" y="541"/>
                  </a:lnTo>
                  <a:lnTo>
                    <a:pt x="92" y="541"/>
                  </a:lnTo>
                  <a:lnTo>
                    <a:pt x="92" y="543"/>
                  </a:lnTo>
                  <a:lnTo>
                    <a:pt x="92" y="545"/>
                  </a:lnTo>
                  <a:lnTo>
                    <a:pt x="92" y="545"/>
                  </a:lnTo>
                  <a:lnTo>
                    <a:pt x="92" y="545"/>
                  </a:lnTo>
                  <a:lnTo>
                    <a:pt x="94" y="545"/>
                  </a:lnTo>
                  <a:lnTo>
                    <a:pt x="94" y="545"/>
                  </a:lnTo>
                  <a:lnTo>
                    <a:pt x="94" y="547"/>
                  </a:lnTo>
                  <a:lnTo>
                    <a:pt x="94" y="547"/>
                  </a:lnTo>
                  <a:lnTo>
                    <a:pt x="94" y="547"/>
                  </a:lnTo>
                  <a:lnTo>
                    <a:pt x="96" y="547"/>
                  </a:lnTo>
                  <a:lnTo>
                    <a:pt x="96" y="547"/>
                  </a:lnTo>
                  <a:lnTo>
                    <a:pt x="96" y="549"/>
                  </a:lnTo>
                  <a:lnTo>
                    <a:pt x="96" y="549"/>
                  </a:lnTo>
                  <a:lnTo>
                    <a:pt x="96" y="549"/>
                  </a:lnTo>
                  <a:lnTo>
                    <a:pt x="98" y="549"/>
                  </a:lnTo>
                  <a:lnTo>
                    <a:pt x="98" y="549"/>
                  </a:lnTo>
                  <a:lnTo>
                    <a:pt x="98" y="549"/>
                  </a:lnTo>
                  <a:lnTo>
                    <a:pt x="98" y="552"/>
                  </a:lnTo>
                  <a:lnTo>
                    <a:pt x="99" y="556"/>
                  </a:lnTo>
                  <a:lnTo>
                    <a:pt x="99" y="554"/>
                  </a:lnTo>
                  <a:lnTo>
                    <a:pt x="101" y="556"/>
                  </a:lnTo>
                  <a:lnTo>
                    <a:pt x="101" y="558"/>
                  </a:lnTo>
                  <a:lnTo>
                    <a:pt x="99" y="559"/>
                  </a:lnTo>
                  <a:lnTo>
                    <a:pt x="99" y="559"/>
                  </a:lnTo>
                  <a:lnTo>
                    <a:pt x="101" y="559"/>
                  </a:lnTo>
                  <a:lnTo>
                    <a:pt x="101" y="559"/>
                  </a:lnTo>
                  <a:lnTo>
                    <a:pt x="101" y="559"/>
                  </a:lnTo>
                  <a:lnTo>
                    <a:pt x="101" y="561"/>
                  </a:lnTo>
                  <a:lnTo>
                    <a:pt x="101" y="561"/>
                  </a:lnTo>
                  <a:lnTo>
                    <a:pt x="103" y="561"/>
                  </a:lnTo>
                  <a:lnTo>
                    <a:pt x="103" y="559"/>
                  </a:lnTo>
                  <a:lnTo>
                    <a:pt x="103" y="558"/>
                  </a:lnTo>
                  <a:lnTo>
                    <a:pt x="105" y="558"/>
                  </a:lnTo>
                  <a:lnTo>
                    <a:pt x="105" y="558"/>
                  </a:lnTo>
                  <a:lnTo>
                    <a:pt x="107" y="558"/>
                  </a:lnTo>
                  <a:lnTo>
                    <a:pt x="108" y="558"/>
                  </a:lnTo>
                  <a:lnTo>
                    <a:pt x="110" y="559"/>
                  </a:lnTo>
                  <a:lnTo>
                    <a:pt x="110" y="559"/>
                  </a:lnTo>
                  <a:lnTo>
                    <a:pt x="110" y="559"/>
                  </a:lnTo>
                  <a:lnTo>
                    <a:pt x="112" y="559"/>
                  </a:lnTo>
                  <a:lnTo>
                    <a:pt x="112" y="559"/>
                  </a:lnTo>
                  <a:lnTo>
                    <a:pt x="112" y="559"/>
                  </a:lnTo>
                  <a:lnTo>
                    <a:pt x="114" y="559"/>
                  </a:lnTo>
                  <a:lnTo>
                    <a:pt x="114" y="559"/>
                  </a:lnTo>
                  <a:lnTo>
                    <a:pt x="114" y="559"/>
                  </a:lnTo>
                  <a:lnTo>
                    <a:pt x="114" y="559"/>
                  </a:lnTo>
                  <a:lnTo>
                    <a:pt x="114" y="559"/>
                  </a:lnTo>
                  <a:lnTo>
                    <a:pt x="119" y="554"/>
                  </a:lnTo>
                  <a:lnTo>
                    <a:pt x="119" y="552"/>
                  </a:lnTo>
                  <a:lnTo>
                    <a:pt x="121" y="552"/>
                  </a:lnTo>
                  <a:lnTo>
                    <a:pt x="121" y="554"/>
                  </a:lnTo>
                  <a:lnTo>
                    <a:pt x="121" y="552"/>
                  </a:lnTo>
                  <a:lnTo>
                    <a:pt x="121" y="552"/>
                  </a:lnTo>
                  <a:lnTo>
                    <a:pt x="121" y="550"/>
                  </a:lnTo>
                  <a:lnTo>
                    <a:pt x="123" y="549"/>
                  </a:lnTo>
                  <a:lnTo>
                    <a:pt x="123" y="549"/>
                  </a:lnTo>
                  <a:lnTo>
                    <a:pt x="121" y="549"/>
                  </a:lnTo>
                  <a:lnTo>
                    <a:pt x="121" y="549"/>
                  </a:lnTo>
                  <a:lnTo>
                    <a:pt x="121" y="547"/>
                  </a:lnTo>
                  <a:lnTo>
                    <a:pt x="121" y="545"/>
                  </a:lnTo>
                  <a:lnTo>
                    <a:pt x="121" y="545"/>
                  </a:lnTo>
                  <a:lnTo>
                    <a:pt x="121" y="543"/>
                  </a:lnTo>
                  <a:lnTo>
                    <a:pt x="121" y="541"/>
                  </a:lnTo>
                  <a:lnTo>
                    <a:pt x="121" y="541"/>
                  </a:lnTo>
                  <a:lnTo>
                    <a:pt x="125" y="540"/>
                  </a:lnTo>
                  <a:lnTo>
                    <a:pt x="125" y="538"/>
                  </a:lnTo>
                  <a:lnTo>
                    <a:pt x="125" y="538"/>
                  </a:lnTo>
                  <a:lnTo>
                    <a:pt x="123" y="538"/>
                  </a:lnTo>
                  <a:lnTo>
                    <a:pt x="123" y="538"/>
                  </a:lnTo>
                  <a:lnTo>
                    <a:pt x="121" y="538"/>
                  </a:lnTo>
                  <a:lnTo>
                    <a:pt x="121" y="538"/>
                  </a:lnTo>
                  <a:lnTo>
                    <a:pt x="121" y="538"/>
                  </a:lnTo>
                  <a:lnTo>
                    <a:pt x="121" y="538"/>
                  </a:lnTo>
                  <a:lnTo>
                    <a:pt x="121" y="538"/>
                  </a:lnTo>
                  <a:lnTo>
                    <a:pt x="121" y="536"/>
                  </a:lnTo>
                  <a:lnTo>
                    <a:pt x="121" y="536"/>
                  </a:lnTo>
                  <a:lnTo>
                    <a:pt x="121" y="536"/>
                  </a:lnTo>
                  <a:lnTo>
                    <a:pt x="121" y="536"/>
                  </a:lnTo>
                  <a:lnTo>
                    <a:pt x="121" y="536"/>
                  </a:lnTo>
                  <a:lnTo>
                    <a:pt x="121" y="536"/>
                  </a:lnTo>
                  <a:lnTo>
                    <a:pt x="123" y="536"/>
                  </a:lnTo>
                  <a:lnTo>
                    <a:pt x="123" y="536"/>
                  </a:lnTo>
                  <a:lnTo>
                    <a:pt x="123" y="538"/>
                  </a:lnTo>
                  <a:lnTo>
                    <a:pt x="123" y="536"/>
                  </a:lnTo>
                  <a:lnTo>
                    <a:pt x="126" y="540"/>
                  </a:lnTo>
                  <a:lnTo>
                    <a:pt x="126" y="540"/>
                  </a:lnTo>
                  <a:lnTo>
                    <a:pt x="128" y="541"/>
                  </a:lnTo>
                  <a:lnTo>
                    <a:pt x="128" y="540"/>
                  </a:lnTo>
                  <a:lnTo>
                    <a:pt x="128" y="540"/>
                  </a:lnTo>
                  <a:lnTo>
                    <a:pt x="130" y="538"/>
                  </a:lnTo>
                  <a:lnTo>
                    <a:pt x="130" y="538"/>
                  </a:lnTo>
                  <a:lnTo>
                    <a:pt x="132" y="538"/>
                  </a:lnTo>
                  <a:lnTo>
                    <a:pt x="134" y="538"/>
                  </a:lnTo>
                  <a:lnTo>
                    <a:pt x="134" y="540"/>
                  </a:lnTo>
                  <a:lnTo>
                    <a:pt x="134" y="538"/>
                  </a:lnTo>
                  <a:lnTo>
                    <a:pt x="135" y="540"/>
                  </a:lnTo>
                  <a:lnTo>
                    <a:pt x="135" y="540"/>
                  </a:lnTo>
                  <a:lnTo>
                    <a:pt x="135" y="540"/>
                  </a:lnTo>
                  <a:lnTo>
                    <a:pt x="137" y="540"/>
                  </a:lnTo>
                  <a:lnTo>
                    <a:pt x="137" y="540"/>
                  </a:lnTo>
                  <a:lnTo>
                    <a:pt x="139" y="541"/>
                  </a:lnTo>
                  <a:lnTo>
                    <a:pt x="139" y="541"/>
                  </a:lnTo>
                  <a:lnTo>
                    <a:pt x="139" y="541"/>
                  </a:lnTo>
                  <a:lnTo>
                    <a:pt x="141" y="543"/>
                  </a:lnTo>
                  <a:lnTo>
                    <a:pt x="141" y="543"/>
                  </a:lnTo>
                  <a:lnTo>
                    <a:pt x="141" y="543"/>
                  </a:lnTo>
                  <a:lnTo>
                    <a:pt x="143" y="545"/>
                  </a:lnTo>
                  <a:lnTo>
                    <a:pt x="143" y="545"/>
                  </a:lnTo>
                  <a:lnTo>
                    <a:pt x="143" y="543"/>
                  </a:lnTo>
                  <a:lnTo>
                    <a:pt x="144" y="543"/>
                  </a:lnTo>
                  <a:lnTo>
                    <a:pt x="144" y="543"/>
                  </a:lnTo>
                  <a:lnTo>
                    <a:pt x="146" y="545"/>
                  </a:lnTo>
                  <a:lnTo>
                    <a:pt x="144" y="545"/>
                  </a:lnTo>
                  <a:lnTo>
                    <a:pt x="144" y="545"/>
                  </a:lnTo>
                  <a:lnTo>
                    <a:pt x="146" y="545"/>
                  </a:lnTo>
                  <a:lnTo>
                    <a:pt x="146" y="545"/>
                  </a:lnTo>
                  <a:lnTo>
                    <a:pt x="146" y="545"/>
                  </a:lnTo>
                  <a:lnTo>
                    <a:pt x="146" y="543"/>
                  </a:lnTo>
                  <a:lnTo>
                    <a:pt x="148" y="543"/>
                  </a:lnTo>
                  <a:lnTo>
                    <a:pt x="148" y="543"/>
                  </a:lnTo>
                  <a:lnTo>
                    <a:pt x="148" y="541"/>
                  </a:lnTo>
                  <a:lnTo>
                    <a:pt x="148" y="541"/>
                  </a:lnTo>
                  <a:lnTo>
                    <a:pt x="148" y="541"/>
                  </a:lnTo>
                  <a:lnTo>
                    <a:pt x="148" y="540"/>
                  </a:lnTo>
                  <a:lnTo>
                    <a:pt x="148" y="540"/>
                  </a:lnTo>
                  <a:lnTo>
                    <a:pt x="148" y="540"/>
                  </a:lnTo>
                  <a:lnTo>
                    <a:pt x="148" y="540"/>
                  </a:lnTo>
                  <a:lnTo>
                    <a:pt x="148" y="538"/>
                  </a:lnTo>
                  <a:lnTo>
                    <a:pt x="148" y="536"/>
                  </a:lnTo>
                  <a:lnTo>
                    <a:pt x="150" y="534"/>
                  </a:lnTo>
                  <a:lnTo>
                    <a:pt x="152" y="534"/>
                  </a:lnTo>
                  <a:lnTo>
                    <a:pt x="152" y="532"/>
                  </a:lnTo>
                  <a:lnTo>
                    <a:pt x="150" y="532"/>
                  </a:lnTo>
                  <a:lnTo>
                    <a:pt x="150" y="532"/>
                  </a:lnTo>
                  <a:lnTo>
                    <a:pt x="150" y="531"/>
                  </a:lnTo>
                  <a:lnTo>
                    <a:pt x="150" y="531"/>
                  </a:lnTo>
                  <a:lnTo>
                    <a:pt x="150" y="527"/>
                  </a:lnTo>
                  <a:lnTo>
                    <a:pt x="152" y="523"/>
                  </a:lnTo>
                  <a:lnTo>
                    <a:pt x="152" y="522"/>
                  </a:lnTo>
                  <a:lnTo>
                    <a:pt x="152" y="520"/>
                  </a:lnTo>
                  <a:lnTo>
                    <a:pt x="152" y="516"/>
                  </a:lnTo>
                  <a:lnTo>
                    <a:pt x="154" y="514"/>
                  </a:lnTo>
                  <a:lnTo>
                    <a:pt x="152" y="511"/>
                  </a:lnTo>
                  <a:lnTo>
                    <a:pt x="152" y="511"/>
                  </a:lnTo>
                  <a:lnTo>
                    <a:pt x="154" y="511"/>
                  </a:lnTo>
                  <a:lnTo>
                    <a:pt x="154" y="509"/>
                  </a:lnTo>
                  <a:lnTo>
                    <a:pt x="154" y="509"/>
                  </a:lnTo>
                  <a:lnTo>
                    <a:pt x="154" y="507"/>
                  </a:lnTo>
                  <a:lnTo>
                    <a:pt x="154" y="507"/>
                  </a:lnTo>
                  <a:lnTo>
                    <a:pt x="154" y="507"/>
                  </a:lnTo>
                  <a:lnTo>
                    <a:pt x="154" y="505"/>
                  </a:lnTo>
                  <a:lnTo>
                    <a:pt x="154" y="503"/>
                  </a:lnTo>
                  <a:lnTo>
                    <a:pt x="154" y="503"/>
                  </a:lnTo>
                  <a:lnTo>
                    <a:pt x="154" y="502"/>
                  </a:lnTo>
                  <a:lnTo>
                    <a:pt x="154" y="500"/>
                  </a:lnTo>
                  <a:lnTo>
                    <a:pt x="154" y="498"/>
                  </a:lnTo>
                  <a:lnTo>
                    <a:pt x="155" y="498"/>
                  </a:lnTo>
                  <a:lnTo>
                    <a:pt x="155" y="496"/>
                  </a:lnTo>
                  <a:lnTo>
                    <a:pt x="155" y="496"/>
                  </a:lnTo>
                  <a:lnTo>
                    <a:pt x="154" y="496"/>
                  </a:lnTo>
                  <a:lnTo>
                    <a:pt x="154" y="496"/>
                  </a:lnTo>
                  <a:lnTo>
                    <a:pt x="154" y="496"/>
                  </a:lnTo>
                  <a:lnTo>
                    <a:pt x="154" y="496"/>
                  </a:lnTo>
                  <a:lnTo>
                    <a:pt x="154" y="496"/>
                  </a:lnTo>
                  <a:lnTo>
                    <a:pt x="154" y="494"/>
                  </a:lnTo>
                  <a:lnTo>
                    <a:pt x="154" y="494"/>
                  </a:lnTo>
                  <a:lnTo>
                    <a:pt x="155" y="493"/>
                  </a:lnTo>
                  <a:lnTo>
                    <a:pt x="155" y="493"/>
                  </a:lnTo>
                  <a:lnTo>
                    <a:pt x="155" y="493"/>
                  </a:lnTo>
                  <a:lnTo>
                    <a:pt x="155" y="493"/>
                  </a:lnTo>
                  <a:lnTo>
                    <a:pt x="155" y="493"/>
                  </a:lnTo>
                  <a:lnTo>
                    <a:pt x="155" y="493"/>
                  </a:lnTo>
                  <a:lnTo>
                    <a:pt x="155" y="493"/>
                  </a:lnTo>
                  <a:lnTo>
                    <a:pt x="155" y="493"/>
                  </a:lnTo>
                  <a:lnTo>
                    <a:pt x="155" y="493"/>
                  </a:lnTo>
                  <a:lnTo>
                    <a:pt x="154" y="491"/>
                  </a:lnTo>
                  <a:lnTo>
                    <a:pt x="155" y="489"/>
                  </a:lnTo>
                  <a:lnTo>
                    <a:pt x="157" y="484"/>
                  </a:lnTo>
                  <a:lnTo>
                    <a:pt x="157" y="482"/>
                  </a:lnTo>
                  <a:lnTo>
                    <a:pt x="155" y="482"/>
                  </a:lnTo>
                  <a:lnTo>
                    <a:pt x="154" y="480"/>
                  </a:lnTo>
                  <a:lnTo>
                    <a:pt x="154" y="480"/>
                  </a:lnTo>
                  <a:lnTo>
                    <a:pt x="154" y="480"/>
                  </a:lnTo>
                  <a:lnTo>
                    <a:pt x="154" y="478"/>
                  </a:lnTo>
                  <a:lnTo>
                    <a:pt x="152" y="475"/>
                  </a:lnTo>
                  <a:lnTo>
                    <a:pt x="152" y="475"/>
                  </a:lnTo>
                  <a:lnTo>
                    <a:pt x="152" y="471"/>
                  </a:lnTo>
                  <a:lnTo>
                    <a:pt x="152" y="471"/>
                  </a:lnTo>
                  <a:lnTo>
                    <a:pt x="152" y="469"/>
                  </a:lnTo>
                  <a:lnTo>
                    <a:pt x="152" y="469"/>
                  </a:lnTo>
                  <a:lnTo>
                    <a:pt x="154" y="467"/>
                  </a:lnTo>
                  <a:lnTo>
                    <a:pt x="154" y="467"/>
                  </a:lnTo>
                  <a:lnTo>
                    <a:pt x="155" y="466"/>
                  </a:lnTo>
                  <a:lnTo>
                    <a:pt x="155" y="464"/>
                  </a:lnTo>
                  <a:lnTo>
                    <a:pt x="157" y="464"/>
                  </a:lnTo>
                  <a:lnTo>
                    <a:pt x="157" y="464"/>
                  </a:lnTo>
                  <a:lnTo>
                    <a:pt x="157" y="462"/>
                  </a:lnTo>
                  <a:lnTo>
                    <a:pt x="159" y="460"/>
                  </a:lnTo>
                  <a:lnTo>
                    <a:pt x="161" y="458"/>
                  </a:lnTo>
                  <a:lnTo>
                    <a:pt x="161" y="457"/>
                  </a:lnTo>
                  <a:lnTo>
                    <a:pt x="161" y="457"/>
                  </a:lnTo>
                  <a:lnTo>
                    <a:pt x="161" y="455"/>
                  </a:lnTo>
                  <a:lnTo>
                    <a:pt x="161" y="455"/>
                  </a:lnTo>
                  <a:lnTo>
                    <a:pt x="161" y="453"/>
                  </a:lnTo>
                  <a:lnTo>
                    <a:pt x="161" y="453"/>
                  </a:lnTo>
                  <a:close/>
                  <a:moveTo>
                    <a:pt x="94" y="549"/>
                  </a:moveTo>
                  <a:lnTo>
                    <a:pt x="94" y="549"/>
                  </a:lnTo>
                  <a:lnTo>
                    <a:pt x="94" y="549"/>
                  </a:lnTo>
                  <a:lnTo>
                    <a:pt x="92" y="549"/>
                  </a:lnTo>
                  <a:lnTo>
                    <a:pt x="92" y="549"/>
                  </a:lnTo>
                  <a:lnTo>
                    <a:pt x="92" y="549"/>
                  </a:lnTo>
                  <a:lnTo>
                    <a:pt x="92" y="547"/>
                  </a:lnTo>
                  <a:lnTo>
                    <a:pt x="90" y="545"/>
                  </a:lnTo>
                  <a:lnTo>
                    <a:pt x="88" y="545"/>
                  </a:lnTo>
                  <a:lnTo>
                    <a:pt x="88" y="545"/>
                  </a:lnTo>
                  <a:lnTo>
                    <a:pt x="87" y="547"/>
                  </a:lnTo>
                  <a:lnTo>
                    <a:pt x="87" y="547"/>
                  </a:lnTo>
                  <a:lnTo>
                    <a:pt x="87" y="547"/>
                  </a:lnTo>
                  <a:lnTo>
                    <a:pt x="87" y="547"/>
                  </a:lnTo>
                  <a:lnTo>
                    <a:pt x="87" y="549"/>
                  </a:lnTo>
                  <a:lnTo>
                    <a:pt x="88" y="550"/>
                  </a:lnTo>
                  <a:lnTo>
                    <a:pt x="90" y="554"/>
                  </a:lnTo>
                  <a:lnTo>
                    <a:pt x="90" y="554"/>
                  </a:lnTo>
                  <a:lnTo>
                    <a:pt x="90" y="554"/>
                  </a:lnTo>
                  <a:lnTo>
                    <a:pt x="90" y="556"/>
                  </a:lnTo>
                  <a:lnTo>
                    <a:pt x="90" y="556"/>
                  </a:lnTo>
                  <a:lnTo>
                    <a:pt x="92" y="554"/>
                  </a:lnTo>
                  <a:lnTo>
                    <a:pt x="92" y="554"/>
                  </a:lnTo>
                  <a:lnTo>
                    <a:pt x="92" y="552"/>
                  </a:lnTo>
                  <a:lnTo>
                    <a:pt x="92" y="550"/>
                  </a:lnTo>
                  <a:lnTo>
                    <a:pt x="92" y="550"/>
                  </a:lnTo>
                  <a:lnTo>
                    <a:pt x="92" y="549"/>
                  </a:lnTo>
                  <a:lnTo>
                    <a:pt x="92" y="549"/>
                  </a:lnTo>
                  <a:lnTo>
                    <a:pt x="94" y="549"/>
                  </a:lnTo>
                  <a:lnTo>
                    <a:pt x="94" y="549"/>
                  </a:lnTo>
                  <a:lnTo>
                    <a:pt x="94" y="549"/>
                  </a:lnTo>
                  <a:close/>
                  <a:moveTo>
                    <a:pt x="83" y="419"/>
                  </a:moveTo>
                  <a:lnTo>
                    <a:pt x="81" y="419"/>
                  </a:lnTo>
                  <a:lnTo>
                    <a:pt x="81" y="420"/>
                  </a:lnTo>
                  <a:lnTo>
                    <a:pt x="81" y="420"/>
                  </a:lnTo>
                  <a:lnTo>
                    <a:pt x="81" y="420"/>
                  </a:lnTo>
                  <a:lnTo>
                    <a:pt x="81" y="422"/>
                  </a:lnTo>
                  <a:lnTo>
                    <a:pt x="81" y="422"/>
                  </a:lnTo>
                  <a:lnTo>
                    <a:pt x="79" y="422"/>
                  </a:lnTo>
                  <a:lnTo>
                    <a:pt x="81" y="422"/>
                  </a:lnTo>
                  <a:lnTo>
                    <a:pt x="83" y="420"/>
                  </a:lnTo>
                  <a:lnTo>
                    <a:pt x="83" y="419"/>
                  </a:lnTo>
                  <a:lnTo>
                    <a:pt x="83" y="419"/>
                  </a:lnTo>
                  <a:lnTo>
                    <a:pt x="87" y="419"/>
                  </a:lnTo>
                  <a:lnTo>
                    <a:pt x="87" y="417"/>
                  </a:lnTo>
                  <a:lnTo>
                    <a:pt x="87" y="417"/>
                  </a:lnTo>
                  <a:lnTo>
                    <a:pt x="87" y="415"/>
                  </a:lnTo>
                  <a:lnTo>
                    <a:pt x="87" y="415"/>
                  </a:lnTo>
                  <a:lnTo>
                    <a:pt x="87" y="415"/>
                  </a:lnTo>
                  <a:lnTo>
                    <a:pt x="87" y="415"/>
                  </a:lnTo>
                  <a:lnTo>
                    <a:pt x="87" y="413"/>
                  </a:lnTo>
                  <a:lnTo>
                    <a:pt x="85" y="415"/>
                  </a:lnTo>
                  <a:lnTo>
                    <a:pt x="85" y="415"/>
                  </a:lnTo>
                  <a:lnTo>
                    <a:pt x="85" y="415"/>
                  </a:lnTo>
                  <a:lnTo>
                    <a:pt x="85" y="415"/>
                  </a:lnTo>
                  <a:lnTo>
                    <a:pt x="85" y="415"/>
                  </a:lnTo>
                  <a:lnTo>
                    <a:pt x="83" y="415"/>
                  </a:lnTo>
                  <a:lnTo>
                    <a:pt x="83" y="417"/>
                  </a:lnTo>
                  <a:lnTo>
                    <a:pt x="83" y="417"/>
                  </a:lnTo>
                  <a:lnTo>
                    <a:pt x="83" y="419"/>
                  </a:lnTo>
                  <a:lnTo>
                    <a:pt x="83" y="419"/>
                  </a:lnTo>
                  <a:close/>
                  <a:moveTo>
                    <a:pt x="143" y="410"/>
                  </a:moveTo>
                  <a:lnTo>
                    <a:pt x="143" y="410"/>
                  </a:lnTo>
                  <a:lnTo>
                    <a:pt x="143" y="410"/>
                  </a:lnTo>
                  <a:lnTo>
                    <a:pt x="143" y="411"/>
                  </a:lnTo>
                  <a:lnTo>
                    <a:pt x="143" y="411"/>
                  </a:lnTo>
                  <a:lnTo>
                    <a:pt x="144" y="411"/>
                  </a:lnTo>
                  <a:lnTo>
                    <a:pt x="144" y="410"/>
                  </a:lnTo>
                  <a:lnTo>
                    <a:pt x="143" y="410"/>
                  </a:lnTo>
                  <a:lnTo>
                    <a:pt x="144" y="408"/>
                  </a:lnTo>
                  <a:lnTo>
                    <a:pt x="144" y="408"/>
                  </a:lnTo>
                  <a:lnTo>
                    <a:pt x="144" y="408"/>
                  </a:lnTo>
                  <a:lnTo>
                    <a:pt x="144" y="406"/>
                  </a:lnTo>
                  <a:lnTo>
                    <a:pt x="143" y="406"/>
                  </a:lnTo>
                  <a:lnTo>
                    <a:pt x="143" y="406"/>
                  </a:lnTo>
                  <a:lnTo>
                    <a:pt x="143" y="406"/>
                  </a:lnTo>
                  <a:lnTo>
                    <a:pt x="143" y="408"/>
                  </a:lnTo>
                  <a:lnTo>
                    <a:pt x="143" y="408"/>
                  </a:lnTo>
                  <a:lnTo>
                    <a:pt x="143" y="410"/>
                  </a:lnTo>
                  <a:lnTo>
                    <a:pt x="141" y="410"/>
                  </a:lnTo>
                  <a:lnTo>
                    <a:pt x="143" y="410"/>
                  </a:lnTo>
                  <a:close/>
                  <a:moveTo>
                    <a:pt x="141" y="406"/>
                  </a:moveTo>
                  <a:lnTo>
                    <a:pt x="141" y="406"/>
                  </a:lnTo>
                  <a:lnTo>
                    <a:pt x="141" y="406"/>
                  </a:lnTo>
                  <a:lnTo>
                    <a:pt x="141" y="404"/>
                  </a:lnTo>
                  <a:lnTo>
                    <a:pt x="141" y="406"/>
                  </a:lnTo>
                  <a:lnTo>
                    <a:pt x="141" y="406"/>
                  </a:lnTo>
                  <a:lnTo>
                    <a:pt x="139" y="406"/>
                  </a:lnTo>
                  <a:lnTo>
                    <a:pt x="139" y="406"/>
                  </a:lnTo>
                  <a:lnTo>
                    <a:pt x="139" y="406"/>
                  </a:lnTo>
                  <a:lnTo>
                    <a:pt x="139" y="406"/>
                  </a:lnTo>
                  <a:lnTo>
                    <a:pt x="139" y="408"/>
                  </a:lnTo>
                  <a:lnTo>
                    <a:pt x="139" y="408"/>
                  </a:lnTo>
                  <a:lnTo>
                    <a:pt x="139" y="408"/>
                  </a:lnTo>
                  <a:lnTo>
                    <a:pt x="139" y="408"/>
                  </a:lnTo>
                  <a:lnTo>
                    <a:pt x="139" y="408"/>
                  </a:lnTo>
                  <a:lnTo>
                    <a:pt x="141" y="408"/>
                  </a:lnTo>
                  <a:lnTo>
                    <a:pt x="141" y="408"/>
                  </a:lnTo>
                  <a:lnTo>
                    <a:pt x="141" y="408"/>
                  </a:lnTo>
                  <a:lnTo>
                    <a:pt x="141" y="408"/>
                  </a:lnTo>
                  <a:lnTo>
                    <a:pt x="141" y="406"/>
                  </a:lnTo>
                  <a:lnTo>
                    <a:pt x="141" y="406"/>
                  </a:lnTo>
                  <a:close/>
                  <a:moveTo>
                    <a:pt x="419" y="588"/>
                  </a:moveTo>
                  <a:lnTo>
                    <a:pt x="417" y="590"/>
                  </a:lnTo>
                  <a:lnTo>
                    <a:pt x="417" y="592"/>
                  </a:lnTo>
                  <a:lnTo>
                    <a:pt x="419" y="592"/>
                  </a:lnTo>
                  <a:lnTo>
                    <a:pt x="419" y="594"/>
                  </a:lnTo>
                  <a:lnTo>
                    <a:pt x="421" y="592"/>
                  </a:lnTo>
                  <a:lnTo>
                    <a:pt x="421" y="592"/>
                  </a:lnTo>
                  <a:lnTo>
                    <a:pt x="421" y="592"/>
                  </a:lnTo>
                  <a:lnTo>
                    <a:pt x="419" y="590"/>
                  </a:lnTo>
                  <a:lnTo>
                    <a:pt x="419" y="590"/>
                  </a:lnTo>
                  <a:lnTo>
                    <a:pt x="419" y="590"/>
                  </a:lnTo>
                  <a:lnTo>
                    <a:pt x="419" y="588"/>
                  </a:lnTo>
                  <a:lnTo>
                    <a:pt x="419" y="588"/>
                  </a:lnTo>
                  <a:close/>
                  <a:moveTo>
                    <a:pt x="432" y="567"/>
                  </a:moveTo>
                  <a:lnTo>
                    <a:pt x="432" y="567"/>
                  </a:lnTo>
                  <a:lnTo>
                    <a:pt x="432" y="567"/>
                  </a:lnTo>
                  <a:lnTo>
                    <a:pt x="432" y="567"/>
                  </a:lnTo>
                  <a:lnTo>
                    <a:pt x="432" y="565"/>
                  </a:lnTo>
                  <a:lnTo>
                    <a:pt x="432" y="565"/>
                  </a:lnTo>
                  <a:lnTo>
                    <a:pt x="432" y="565"/>
                  </a:lnTo>
                  <a:lnTo>
                    <a:pt x="432" y="565"/>
                  </a:lnTo>
                  <a:lnTo>
                    <a:pt x="432" y="565"/>
                  </a:lnTo>
                  <a:lnTo>
                    <a:pt x="432" y="565"/>
                  </a:lnTo>
                  <a:lnTo>
                    <a:pt x="430" y="565"/>
                  </a:lnTo>
                  <a:lnTo>
                    <a:pt x="430" y="565"/>
                  </a:lnTo>
                  <a:lnTo>
                    <a:pt x="430" y="565"/>
                  </a:lnTo>
                  <a:lnTo>
                    <a:pt x="430" y="567"/>
                  </a:lnTo>
                  <a:lnTo>
                    <a:pt x="430" y="567"/>
                  </a:lnTo>
                  <a:lnTo>
                    <a:pt x="430" y="567"/>
                  </a:lnTo>
                  <a:lnTo>
                    <a:pt x="432" y="567"/>
                  </a:lnTo>
                  <a:close/>
                  <a:moveTo>
                    <a:pt x="417" y="583"/>
                  </a:moveTo>
                  <a:lnTo>
                    <a:pt x="417" y="583"/>
                  </a:lnTo>
                  <a:lnTo>
                    <a:pt x="415" y="583"/>
                  </a:lnTo>
                  <a:lnTo>
                    <a:pt x="415" y="585"/>
                  </a:lnTo>
                  <a:lnTo>
                    <a:pt x="415" y="587"/>
                  </a:lnTo>
                  <a:lnTo>
                    <a:pt x="415" y="587"/>
                  </a:lnTo>
                  <a:lnTo>
                    <a:pt x="415" y="587"/>
                  </a:lnTo>
                  <a:lnTo>
                    <a:pt x="417" y="587"/>
                  </a:lnTo>
                  <a:lnTo>
                    <a:pt x="417" y="588"/>
                  </a:lnTo>
                  <a:lnTo>
                    <a:pt x="419" y="588"/>
                  </a:lnTo>
                  <a:lnTo>
                    <a:pt x="419" y="587"/>
                  </a:lnTo>
                  <a:lnTo>
                    <a:pt x="419" y="587"/>
                  </a:lnTo>
                  <a:lnTo>
                    <a:pt x="417" y="587"/>
                  </a:lnTo>
                  <a:lnTo>
                    <a:pt x="417" y="587"/>
                  </a:lnTo>
                  <a:lnTo>
                    <a:pt x="419" y="587"/>
                  </a:lnTo>
                  <a:lnTo>
                    <a:pt x="419" y="585"/>
                  </a:lnTo>
                  <a:lnTo>
                    <a:pt x="419" y="585"/>
                  </a:lnTo>
                  <a:lnTo>
                    <a:pt x="419" y="585"/>
                  </a:lnTo>
                  <a:lnTo>
                    <a:pt x="419" y="585"/>
                  </a:lnTo>
                  <a:lnTo>
                    <a:pt x="419" y="583"/>
                  </a:lnTo>
                  <a:lnTo>
                    <a:pt x="417" y="583"/>
                  </a:lnTo>
                  <a:close/>
                  <a:moveTo>
                    <a:pt x="596" y="480"/>
                  </a:moveTo>
                  <a:lnTo>
                    <a:pt x="596" y="480"/>
                  </a:lnTo>
                  <a:lnTo>
                    <a:pt x="596" y="478"/>
                  </a:lnTo>
                  <a:lnTo>
                    <a:pt x="596" y="478"/>
                  </a:lnTo>
                  <a:lnTo>
                    <a:pt x="596" y="478"/>
                  </a:lnTo>
                  <a:lnTo>
                    <a:pt x="596" y="478"/>
                  </a:lnTo>
                  <a:lnTo>
                    <a:pt x="592" y="471"/>
                  </a:lnTo>
                  <a:lnTo>
                    <a:pt x="589" y="466"/>
                  </a:lnTo>
                  <a:lnTo>
                    <a:pt x="589" y="466"/>
                  </a:lnTo>
                  <a:lnTo>
                    <a:pt x="587" y="466"/>
                  </a:lnTo>
                  <a:lnTo>
                    <a:pt x="587" y="464"/>
                  </a:lnTo>
                  <a:lnTo>
                    <a:pt x="585" y="462"/>
                  </a:lnTo>
                  <a:lnTo>
                    <a:pt x="583" y="460"/>
                  </a:lnTo>
                  <a:lnTo>
                    <a:pt x="583" y="460"/>
                  </a:lnTo>
                  <a:lnTo>
                    <a:pt x="581" y="458"/>
                  </a:lnTo>
                  <a:lnTo>
                    <a:pt x="581" y="458"/>
                  </a:lnTo>
                  <a:lnTo>
                    <a:pt x="581" y="458"/>
                  </a:lnTo>
                  <a:lnTo>
                    <a:pt x="576" y="455"/>
                  </a:lnTo>
                  <a:lnTo>
                    <a:pt x="572" y="451"/>
                  </a:lnTo>
                  <a:lnTo>
                    <a:pt x="572" y="449"/>
                  </a:lnTo>
                  <a:lnTo>
                    <a:pt x="572" y="448"/>
                  </a:lnTo>
                  <a:lnTo>
                    <a:pt x="571" y="448"/>
                  </a:lnTo>
                  <a:lnTo>
                    <a:pt x="571" y="446"/>
                  </a:lnTo>
                  <a:lnTo>
                    <a:pt x="571" y="446"/>
                  </a:lnTo>
                  <a:lnTo>
                    <a:pt x="571" y="446"/>
                  </a:lnTo>
                  <a:lnTo>
                    <a:pt x="571" y="446"/>
                  </a:lnTo>
                  <a:lnTo>
                    <a:pt x="569" y="446"/>
                  </a:lnTo>
                  <a:lnTo>
                    <a:pt x="569" y="446"/>
                  </a:lnTo>
                  <a:lnTo>
                    <a:pt x="569" y="444"/>
                  </a:lnTo>
                  <a:lnTo>
                    <a:pt x="567" y="444"/>
                  </a:lnTo>
                  <a:lnTo>
                    <a:pt x="562" y="442"/>
                  </a:lnTo>
                  <a:lnTo>
                    <a:pt x="558" y="438"/>
                  </a:lnTo>
                  <a:lnTo>
                    <a:pt x="553" y="437"/>
                  </a:lnTo>
                  <a:lnTo>
                    <a:pt x="553" y="437"/>
                  </a:lnTo>
                  <a:lnTo>
                    <a:pt x="547" y="435"/>
                  </a:lnTo>
                  <a:lnTo>
                    <a:pt x="545" y="435"/>
                  </a:lnTo>
                  <a:lnTo>
                    <a:pt x="545" y="433"/>
                  </a:lnTo>
                  <a:lnTo>
                    <a:pt x="544" y="433"/>
                  </a:lnTo>
                  <a:lnTo>
                    <a:pt x="542" y="429"/>
                  </a:lnTo>
                  <a:lnTo>
                    <a:pt x="540" y="429"/>
                  </a:lnTo>
                  <a:lnTo>
                    <a:pt x="538" y="428"/>
                  </a:lnTo>
                  <a:lnTo>
                    <a:pt x="538" y="428"/>
                  </a:lnTo>
                  <a:lnTo>
                    <a:pt x="536" y="426"/>
                  </a:lnTo>
                  <a:lnTo>
                    <a:pt x="535" y="424"/>
                  </a:lnTo>
                  <a:lnTo>
                    <a:pt x="531" y="420"/>
                  </a:lnTo>
                  <a:lnTo>
                    <a:pt x="524" y="417"/>
                  </a:lnTo>
                  <a:lnTo>
                    <a:pt x="515" y="415"/>
                  </a:lnTo>
                  <a:lnTo>
                    <a:pt x="513" y="413"/>
                  </a:lnTo>
                  <a:lnTo>
                    <a:pt x="513" y="413"/>
                  </a:lnTo>
                  <a:lnTo>
                    <a:pt x="513" y="413"/>
                  </a:lnTo>
                  <a:lnTo>
                    <a:pt x="513" y="413"/>
                  </a:lnTo>
                  <a:lnTo>
                    <a:pt x="511" y="413"/>
                  </a:lnTo>
                  <a:lnTo>
                    <a:pt x="500" y="408"/>
                  </a:lnTo>
                  <a:lnTo>
                    <a:pt x="498" y="408"/>
                  </a:lnTo>
                  <a:lnTo>
                    <a:pt x="497" y="406"/>
                  </a:lnTo>
                  <a:lnTo>
                    <a:pt x="497" y="406"/>
                  </a:lnTo>
                  <a:lnTo>
                    <a:pt x="493" y="404"/>
                  </a:lnTo>
                  <a:lnTo>
                    <a:pt x="486" y="401"/>
                  </a:lnTo>
                  <a:lnTo>
                    <a:pt x="477" y="397"/>
                  </a:lnTo>
                  <a:lnTo>
                    <a:pt x="475" y="395"/>
                  </a:lnTo>
                  <a:lnTo>
                    <a:pt x="475" y="395"/>
                  </a:lnTo>
                  <a:lnTo>
                    <a:pt x="471" y="393"/>
                  </a:lnTo>
                  <a:lnTo>
                    <a:pt x="468" y="392"/>
                  </a:lnTo>
                  <a:lnTo>
                    <a:pt x="468" y="390"/>
                  </a:lnTo>
                  <a:lnTo>
                    <a:pt x="466" y="390"/>
                  </a:lnTo>
                  <a:lnTo>
                    <a:pt x="466" y="386"/>
                  </a:lnTo>
                  <a:lnTo>
                    <a:pt x="464" y="384"/>
                  </a:lnTo>
                  <a:lnTo>
                    <a:pt x="466" y="381"/>
                  </a:lnTo>
                  <a:lnTo>
                    <a:pt x="466" y="381"/>
                  </a:lnTo>
                  <a:lnTo>
                    <a:pt x="471" y="377"/>
                  </a:lnTo>
                  <a:lnTo>
                    <a:pt x="473" y="375"/>
                  </a:lnTo>
                  <a:lnTo>
                    <a:pt x="475" y="373"/>
                  </a:lnTo>
                  <a:lnTo>
                    <a:pt x="475" y="373"/>
                  </a:lnTo>
                  <a:lnTo>
                    <a:pt x="477" y="373"/>
                  </a:lnTo>
                  <a:lnTo>
                    <a:pt x="477" y="373"/>
                  </a:lnTo>
                  <a:lnTo>
                    <a:pt x="479" y="372"/>
                  </a:lnTo>
                  <a:lnTo>
                    <a:pt x="479" y="370"/>
                  </a:lnTo>
                  <a:lnTo>
                    <a:pt x="480" y="370"/>
                  </a:lnTo>
                  <a:lnTo>
                    <a:pt x="480" y="368"/>
                  </a:lnTo>
                  <a:lnTo>
                    <a:pt x="480" y="368"/>
                  </a:lnTo>
                  <a:lnTo>
                    <a:pt x="479" y="364"/>
                  </a:lnTo>
                  <a:lnTo>
                    <a:pt x="479" y="364"/>
                  </a:lnTo>
                  <a:lnTo>
                    <a:pt x="479" y="363"/>
                  </a:lnTo>
                  <a:lnTo>
                    <a:pt x="479" y="363"/>
                  </a:lnTo>
                  <a:lnTo>
                    <a:pt x="477" y="361"/>
                  </a:lnTo>
                  <a:lnTo>
                    <a:pt x="475" y="361"/>
                  </a:lnTo>
                  <a:lnTo>
                    <a:pt x="475" y="361"/>
                  </a:lnTo>
                  <a:lnTo>
                    <a:pt x="471" y="359"/>
                  </a:lnTo>
                  <a:lnTo>
                    <a:pt x="459" y="361"/>
                  </a:lnTo>
                  <a:lnTo>
                    <a:pt x="451" y="361"/>
                  </a:lnTo>
                  <a:lnTo>
                    <a:pt x="442" y="363"/>
                  </a:lnTo>
                  <a:lnTo>
                    <a:pt x="441" y="363"/>
                  </a:lnTo>
                  <a:lnTo>
                    <a:pt x="433" y="361"/>
                  </a:lnTo>
                  <a:lnTo>
                    <a:pt x="428" y="361"/>
                  </a:lnTo>
                  <a:lnTo>
                    <a:pt x="428" y="361"/>
                  </a:lnTo>
                  <a:lnTo>
                    <a:pt x="426" y="361"/>
                  </a:lnTo>
                  <a:lnTo>
                    <a:pt x="426" y="359"/>
                  </a:lnTo>
                  <a:lnTo>
                    <a:pt x="423" y="359"/>
                  </a:lnTo>
                  <a:lnTo>
                    <a:pt x="423" y="357"/>
                  </a:lnTo>
                  <a:lnTo>
                    <a:pt x="423" y="357"/>
                  </a:lnTo>
                  <a:lnTo>
                    <a:pt x="421" y="355"/>
                  </a:lnTo>
                  <a:lnTo>
                    <a:pt x="419" y="355"/>
                  </a:lnTo>
                  <a:lnTo>
                    <a:pt x="417" y="354"/>
                  </a:lnTo>
                  <a:lnTo>
                    <a:pt x="414" y="354"/>
                  </a:lnTo>
                  <a:lnTo>
                    <a:pt x="412" y="354"/>
                  </a:lnTo>
                  <a:lnTo>
                    <a:pt x="410" y="352"/>
                  </a:lnTo>
                  <a:lnTo>
                    <a:pt x="410" y="350"/>
                  </a:lnTo>
                  <a:lnTo>
                    <a:pt x="408" y="350"/>
                  </a:lnTo>
                  <a:lnTo>
                    <a:pt x="408" y="350"/>
                  </a:lnTo>
                  <a:lnTo>
                    <a:pt x="406" y="350"/>
                  </a:lnTo>
                  <a:lnTo>
                    <a:pt x="406" y="350"/>
                  </a:lnTo>
                  <a:lnTo>
                    <a:pt x="406" y="348"/>
                  </a:lnTo>
                  <a:lnTo>
                    <a:pt x="406" y="345"/>
                  </a:lnTo>
                  <a:lnTo>
                    <a:pt x="406" y="345"/>
                  </a:lnTo>
                  <a:lnTo>
                    <a:pt x="405" y="343"/>
                  </a:lnTo>
                  <a:lnTo>
                    <a:pt x="403" y="343"/>
                  </a:lnTo>
                  <a:lnTo>
                    <a:pt x="399" y="341"/>
                  </a:lnTo>
                  <a:lnTo>
                    <a:pt x="397" y="341"/>
                  </a:lnTo>
                  <a:lnTo>
                    <a:pt x="392" y="334"/>
                  </a:lnTo>
                  <a:lnTo>
                    <a:pt x="390" y="330"/>
                  </a:lnTo>
                  <a:lnTo>
                    <a:pt x="388" y="330"/>
                  </a:lnTo>
                  <a:lnTo>
                    <a:pt x="385" y="326"/>
                  </a:lnTo>
                  <a:lnTo>
                    <a:pt x="381" y="325"/>
                  </a:lnTo>
                  <a:lnTo>
                    <a:pt x="374" y="316"/>
                  </a:lnTo>
                  <a:lnTo>
                    <a:pt x="374" y="314"/>
                  </a:lnTo>
                  <a:lnTo>
                    <a:pt x="374" y="314"/>
                  </a:lnTo>
                  <a:lnTo>
                    <a:pt x="370" y="308"/>
                  </a:lnTo>
                  <a:lnTo>
                    <a:pt x="368" y="307"/>
                  </a:lnTo>
                  <a:lnTo>
                    <a:pt x="367" y="301"/>
                  </a:lnTo>
                  <a:lnTo>
                    <a:pt x="365" y="294"/>
                  </a:lnTo>
                  <a:lnTo>
                    <a:pt x="363" y="287"/>
                  </a:lnTo>
                  <a:lnTo>
                    <a:pt x="363" y="281"/>
                  </a:lnTo>
                  <a:lnTo>
                    <a:pt x="361" y="280"/>
                  </a:lnTo>
                  <a:lnTo>
                    <a:pt x="359" y="276"/>
                  </a:lnTo>
                  <a:lnTo>
                    <a:pt x="359" y="274"/>
                  </a:lnTo>
                  <a:lnTo>
                    <a:pt x="359" y="274"/>
                  </a:lnTo>
                  <a:lnTo>
                    <a:pt x="359" y="272"/>
                  </a:lnTo>
                  <a:lnTo>
                    <a:pt x="359" y="272"/>
                  </a:lnTo>
                  <a:lnTo>
                    <a:pt x="358" y="270"/>
                  </a:lnTo>
                  <a:lnTo>
                    <a:pt x="350" y="252"/>
                  </a:lnTo>
                  <a:lnTo>
                    <a:pt x="352" y="251"/>
                  </a:lnTo>
                  <a:lnTo>
                    <a:pt x="350" y="249"/>
                  </a:lnTo>
                  <a:lnTo>
                    <a:pt x="350" y="249"/>
                  </a:lnTo>
                  <a:lnTo>
                    <a:pt x="349" y="249"/>
                  </a:lnTo>
                  <a:lnTo>
                    <a:pt x="349" y="249"/>
                  </a:lnTo>
                  <a:lnTo>
                    <a:pt x="349" y="247"/>
                  </a:lnTo>
                  <a:lnTo>
                    <a:pt x="347" y="245"/>
                  </a:lnTo>
                  <a:lnTo>
                    <a:pt x="347" y="245"/>
                  </a:lnTo>
                  <a:lnTo>
                    <a:pt x="347" y="245"/>
                  </a:lnTo>
                  <a:lnTo>
                    <a:pt x="347" y="245"/>
                  </a:lnTo>
                  <a:lnTo>
                    <a:pt x="347" y="245"/>
                  </a:lnTo>
                  <a:lnTo>
                    <a:pt x="345" y="245"/>
                  </a:lnTo>
                  <a:lnTo>
                    <a:pt x="345" y="245"/>
                  </a:lnTo>
                  <a:lnTo>
                    <a:pt x="345" y="245"/>
                  </a:lnTo>
                  <a:lnTo>
                    <a:pt x="345" y="245"/>
                  </a:lnTo>
                  <a:lnTo>
                    <a:pt x="345" y="245"/>
                  </a:lnTo>
                  <a:lnTo>
                    <a:pt x="345" y="245"/>
                  </a:lnTo>
                  <a:lnTo>
                    <a:pt x="345" y="245"/>
                  </a:lnTo>
                  <a:lnTo>
                    <a:pt x="343" y="247"/>
                  </a:lnTo>
                  <a:lnTo>
                    <a:pt x="343" y="245"/>
                  </a:lnTo>
                  <a:lnTo>
                    <a:pt x="340" y="245"/>
                  </a:lnTo>
                  <a:lnTo>
                    <a:pt x="340" y="243"/>
                  </a:lnTo>
                  <a:lnTo>
                    <a:pt x="338" y="243"/>
                  </a:lnTo>
                  <a:lnTo>
                    <a:pt x="332" y="240"/>
                  </a:lnTo>
                  <a:lnTo>
                    <a:pt x="318" y="227"/>
                  </a:lnTo>
                  <a:lnTo>
                    <a:pt x="318" y="225"/>
                  </a:lnTo>
                  <a:lnTo>
                    <a:pt x="316" y="225"/>
                  </a:lnTo>
                  <a:lnTo>
                    <a:pt x="312" y="224"/>
                  </a:lnTo>
                  <a:lnTo>
                    <a:pt x="311" y="222"/>
                  </a:lnTo>
                  <a:lnTo>
                    <a:pt x="311" y="222"/>
                  </a:lnTo>
                  <a:lnTo>
                    <a:pt x="307" y="222"/>
                  </a:lnTo>
                  <a:lnTo>
                    <a:pt x="307" y="222"/>
                  </a:lnTo>
                  <a:lnTo>
                    <a:pt x="305" y="220"/>
                  </a:lnTo>
                  <a:lnTo>
                    <a:pt x="305" y="220"/>
                  </a:lnTo>
                  <a:lnTo>
                    <a:pt x="303" y="218"/>
                  </a:lnTo>
                  <a:lnTo>
                    <a:pt x="302" y="218"/>
                  </a:lnTo>
                  <a:lnTo>
                    <a:pt x="298" y="213"/>
                  </a:lnTo>
                  <a:lnTo>
                    <a:pt x="298" y="213"/>
                  </a:lnTo>
                  <a:lnTo>
                    <a:pt x="296" y="211"/>
                  </a:lnTo>
                  <a:lnTo>
                    <a:pt x="294" y="209"/>
                  </a:lnTo>
                  <a:lnTo>
                    <a:pt x="293" y="207"/>
                  </a:lnTo>
                  <a:lnTo>
                    <a:pt x="291" y="205"/>
                  </a:lnTo>
                  <a:lnTo>
                    <a:pt x="289" y="204"/>
                  </a:lnTo>
                  <a:lnTo>
                    <a:pt x="289" y="202"/>
                  </a:lnTo>
                  <a:lnTo>
                    <a:pt x="287" y="200"/>
                  </a:lnTo>
                  <a:lnTo>
                    <a:pt x="287" y="198"/>
                  </a:lnTo>
                  <a:lnTo>
                    <a:pt x="287" y="196"/>
                  </a:lnTo>
                  <a:lnTo>
                    <a:pt x="287" y="196"/>
                  </a:lnTo>
                  <a:lnTo>
                    <a:pt x="287" y="195"/>
                  </a:lnTo>
                  <a:lnTo>
                    <a:pt x="285" y="195"/>
                  </a:lnTo>
                  <a:lnTo>
                    <a:pt x="285" y="195"/>
                  </a:lnTo>
                  <a:lnTo>
                    <a:pt x="285" y="193"/>
                  </a:lnTo>
                  <a:lnTo>
                    <a:pt x="284" y="186"/>
                  </a:lnTo>
                  <a:lnTo>
                    <a:pt x="284" y="182"/>
                  </a:lnTo>
                  <a:lnTo>
                    <a:pt x="284" y="177"/>
                  </a:lnTo>
                  <a:lnTo>
                    <a:pt x="284" y="177"/>
                  </a:lnTo>
                  <a:lnTo>
                    <a:pt x="284" y="177"/>
                  </a:lnTo>
                  <a:lnTo>
                    <a:pt x="284" y="175"/>
                  </a:lnTo>
                  <a:lnTo>
                    <a:pt x="284" y="173"/>
                  </a:lnTo>
                  <a:lnTo>
                    <a:pt x="282" y="169"/>
                  </a:lnTo>
                  <a:lnTo>
                    <a:pt x="284" y="168"/>
                  </a:lnTo>
                  <a:lnTo>
                    <a:pt x="284" y="162"/>
                  </a:lnTo>
                  <a:lnTo>
                    <a:pt x="284" y="162"/>
                  </a:lnTo>
                  <a:lnTo>
                    <a:pt x="284" y="162"/>
                  </a:lnTo>
                  <a:lnTo>
                    <a:pt x="285" y="160"/>
                  </a:lnTo>
                  <a:lnTo>
                    <a:pt x="285" y="160"/>
                  </a:lnTo>
                  <a:lnTo>
                    <a:pt x="285" y="160"/>
                  </a:lnTo>
                  <a:lnTo>
                    <a:pt x="287" y="162"/>
                  </a:lnTo>
                  <a:lnTo>
                    <a:pt x="287" y="164"/>
                  </a:lnTo>
                  <a:lnTo>
                    <a:pt x="289" y="164"/>
                  </a:lnTo>
                  <a:lnTo>
                    <a:pt x="291" y="164"/>
                  </a:lnTo>
                  <a:lnTo>
                    <a:pt x="291" y="164"/>
                  </a:lnTo>
                  <a:lnTo>
                    <a:pt x="291" y="162"/>
                  </a:lnTo>
                  <a:lnTo>
                    <a:pt x="291" y="162"/>
                  </a:lnTo>
                  <a:lnTo>
                    <a:pt x="291" y="162"/>
                  </a:lnTo>
                  <a:lnTo>
                    <a:pt x="291" y="162"/>
                  </a:lnTo>
                  <a:lnTo>
                    <a:pt x="291" y="160"/>
                  </a:lnTo>
                  <a:lnTo>
                    <a:pt x="291" y="160"/>
                  </a:lnTo>
                  <a:lnTo>
                    <a:pt x="291" y="160"/>
                  </a:lnTo>
                  <a:lnTo>
                    <a:pt x="291" y="160"/>
                  </a:lnTo>
                  <a:lnTo>
                    <a:pt x="289" y="158"/>
                  </a:lnTo>
                  <a:lnTo>
                    <a:pt x="289" y="158"/>
                  </a:lnTo>
                  <a:lnTo>
                    <a:pt x="291" y="157"/>
                  </a:lnTo>
                  <a:lnTo>
                    <a:pt x="291" y="157"/>
                  </a:lnTo>
                  <a:lnTo>
                    <a:pt x="291" y="157"/>
                  </a:lnTo>
                  <a:lnTo>
                    <a:pt x="291" y="157"/>
                  </a:lnTo>
                  <a:lnTo>
                    <a:pt x="293" y="157"/>
                  </a:lnTo>
                  <a:lnTo>
                    <a:pt x="293" y="157"/>
                  </a:lnTo>
                  <a:lnTo>
                    <a:pt x="293" y="158"/>
                  </a:lnTo>
                  <a:lnTo>
                    <a:pt x="291" y="160"/>
                  </a:lnTo>
                  <a:lnTo>
                    <a:pt x="291" y="160"/>
                  </a:lnTo>
                  <a:lnTo>
                    <a:pt x="293" y="160"/>
                  </a:lnTo>
                  <a:lnTo>
                    <a:pt x="293" y="162"/>
                  </a:lnTo>
                  <a:lnTo>
                    <a:pt x="293" y="162"/>
                  </a:lnTo>
                  <a:lnTo>
                    <a:pt x="294" y="160"/>
                  </a:lnTo>
                  <a:lnTo>
                    <a:pt x="294" y="158"/>
                  </a:lnTo>
                  <a:lnTo>
                    <a:pt x="294" y="158"/>
                  </a:lnTo>
                  <a:lnTo>
                    <a:pt x="294" y="155"/>
                  </a:lnTo>
                  <a:lnTo>
                    <a:pt x="294" y="155"/>
                  </a:lnTo>
                  <a:lnTo>
                    <a:pt x="296" y="155"/>
                  </a:lnTo>
                  <a:lnTo>
                    <a:pt x="296" y="155"/>
                  </a:lnTo>
                  <a:lnTo>
                    <a:pt x="296" y="155"/>
                  </a:lnTo>
                  <a:lnTo>
                    <a:pt x="296" y="155"/>
                  </a:lnTo>
                  <a:lnTo>
                    <a:pt x="296" y="153"/>
                  </a:lnTo>
                  <a:lnTo>
                    <a:pt x="296" y="153"/>
                  </a:lnTo>
                  <a:lnTo>
                    <a:pt x="296" y="151"/>
                  </a:lnTo>
                  <a:lnTo>
                    <a:pt x="296" y="151"/>
                  </a:lnTo>
                  <a:lnTo>
                    <a:pt x="296" y="151"/>
                  </a:lnTo>
                  <a:lnTo>
                    <a:pt x="296" y="149"/>
                  </a:lnTo>
                  <a:lnTo>
                    <a:pt x="294" y="149"/>
                  </a:lnTo>
                  <a:lnTo>
                    <a:pt x="294" y="149"/>
                  </a:lnTo>
                  <a:lnTo>
                    <a:pt x="294" y="151"/>
                  </a:lnTo>
                  <a:lnTo>
                    <a:pt x="294" y="151"/>
                  </a:lnTo>
                  <a:lnTo>
                    <a:pt x="294" y="151"/>
                  </a:lnTo>
                  <a:lnTo>
                    <a:pt x="294" y="151"/>
                  </a:lnTo>
                  <a:lnTo>
                    <a:pt x="294" y="151"/>
                  </a:lnTo>
                  <a:lnTo>
                    <a:pt x="293" y="149"/>
                  </a:lnTo>
                  <a:lnTo>
                    <a:pt x="293" y="149"/>
                  </a:lnTo>
                  <a:lnTo>
                    <a:pt x="293" y="148"/>
                  </a:lnTo>
                  <a:lnTo>
                    <a:pt x="291" y="148"/>
                  </a:lnTo>
                  <a:lnTo>
                    <a:pt x="291" y="148"/>
                  </a:lnTo>
                  <a:lnTo>
                    <a:pt x="291" y="146"/>
                  </a:lnTo>
                  <a:lnTo>
                    <a:pt x="291" y="146"/>
                  </a:lnTo>
                  <a:lnTo>
                    <a:pt x="289" y="146"/>
                  </a:lnTo>
                  <a:lnTo>
                    <a:pt x="289" y="144"/>
                  </a:lnTo>
                  <a:lnTo>
                    <a:pt x="289" y="146"/>
                  </a:lnTo>
                  <a:lnTo>
                    <a:pt x="289" y="146"/>
                  </a:lnTo>
                  <a:lnTo>
                    <a:pt x="289" y="148"/>
                  </a:lnTo>
                  <a:lnTo>
                    <a:pt x="289" y="149"/>
                  </a:lnTo>
                  <a:lnTo>
                    <a:pt x="287" y="148"/>
                  </a:lnTo>
                  <a:lnTo>
                    <a:pt x="289" y="148"/>
                  </a:lnTo>
                  <a:lnTo>
                    <a:pt x="289" y="148"/>
                  </a:lnTo>
                  <a:lnTo>
                    <a:pt x="289" y="148"/>
                  </a:lnTo>
                  <a:lnTo>
                    <a:pt x="289" y="148"/>
                  </a:lnTo>
                  <a:lnTo>
                    <a:pt x="289" y="146"/>
                  </a:lnTo>
                  <a:lnTo>
                    <a:pt x="289" y="146"/>
                  </a:lnTo>
                  <a:lnTo>
                    <a:pt x="287" y="144"/>
                  </a:lnTo>
                  <a:lnTo>
                    <a:pt x="287" y="144"/>
                  </a:lnTo>
                  <a:lnTo>
                    <a:pt x="285" y="142"/>
                  </a:lnTo>
                  <a:lnTo>
                    <a:pt x="285" y="144"/>
                  </a:lnTo>
                  <a:lnTo>
                    <a:pt x="287" y="144"/>
                  </a:lnTo>
                  <a:lnTo>
                    <a:pt x="287" y="144"/>
                  </a:lnTo>
                  <a:lnTo>
                    <a:pt x="285" y="144"/>
                  </a:lnTo>
                  <a:lnTo>
                    <a:pt x="285" y="142"/>
                  </a:lnTo>
                  <a:lnTo>
                    <a:pt x="285" y="142"/>
                  </a:lnTo>
                  <a:lnTo>
                    <a:pt x="285" y="140"/>
                  </a:lnTo>
                  <a:lnTo>
                    <a:pt x="285" y="140"/>
                  </a:lnTo>
                  <a:lnTo>
                    <a:pt x="285" y="140"/>
                  </a:lnTo>
                  <a:lnTo>
                    <a:pt x="285" y="142"/>
                  </a:lnTo>
                  <a:lnTo>
                    <a:pt x="285" y="142"/>
                  </a:lnTo>
                  <a:lnTo>
                    <a:pt x="287" y="142"/>
                  </a:lnTo>
                  <a:lnTo>
                    <a:pt x="285" y="140"/>
                  </a:lnTo>
                  <a:lnTo>
                    <a:pt x="285" y="137"/>
                  </a:lnTo>
                  <a:lnTo>
                    <a:pt x="285" y="137"/>
                  </a:lnTo>
                  <a:lnTo>
                    <a:pt x="285" y="135"/>
                  </a:lnTo>
                  <a:lnTo>
                    <a:pt x="285" y="135"/>
                  </a:lnTo>
                  <a:lnTo>
                    <a:pt x="285" y="133"/>
                  </a:lnTo>
                  <a:lnTo>
                    <a:pt x="285" y="133"/>
                  </a:lnTo>
                  <a:lnTo>
                    <a:pt x="284" y="135"/>
                  </a:lnTo>
                  <a:lnTo>
                    <a:pt x="284" y="135"/>
                  </a:lnTo>
                  <a:lnTo>
                    <a:pt x="284" y="135"/>
                  </a:lnTo>
                  <a:lnTo>
                    <a:pt x="284" y="135"/>
                  </a:lnTo>
                  <a:lnTo>
                    <a:pt x="284" y="135"/>
                  </a:lnTo>
                  <a:lnTo>
                    <a:pt x="282" y="135"/>
                  </a:lnTo>
                  <a:lnTo>
                    <a:pt x="282" y="135"/>
                  </a:lnTo>
                  <a:lnTo>
                    <a:pt x="282" y="133"/>
                  </a:lnTo>
                  <a:lnTo>
                    <a:pt x="282" y="133"/>
                  </a:lnTo>
                  <a:lnTo>
                    <a:pt x="280" y="133"/>
                  </a:lnTo>
                  <a:lnTo>
                    <a:pt x="280" y="131"/>
                  </a:lnTo>
                  <a:lnTo>
                    <a:pt x="280" y="131"/>
                  </a:lnTo>
                  <a:lnTo>
                    <a:pt x="282" y="131"/>
                  </a:lnTo>
                  <a:lnTo>
                    <a:pt x="282" y="130"/>
                  </a:lnTo>
                  <a:lnTo>
                    <a:pt x="282" y="130"/>
                  </a:lnTo>
                  <a:lnTo>
                    <a:pt x="282" y="128"/>
                  </a:lnTo>
                  <a:lnTo>
                    <a:pt x="280" y="128"/>
                  </a:lnTo>
                  <a:lnTo>
                    <a:pt x="280" y="130"/>
                  </a:lnTo>
                  <a:lnTo>
                    <a:pt x="280" y="130"/>
                  </a:lnTo>
                  <a:lnTo>
                    <a:pt x="280" y="131"/>
                  </a:lnTo>
                  <a:lnTo>
                    <a:pt x="280" y="131"/>
                  </a:lnTo>
                  <a:lnTo>
                    <a:pt x="278" y="131"/>
                  </a:lnTo>
                  <a:lnTo>
                    <a:pt x="278" y="130"/>
                  </a:lnTo>
                  <a:lnTo>
                    <a:pt x="278" y="128"/>
                  </a:lnTo>
                  <a:lnTo>
                    <a:pt x="278" y="128"/>
                  </a:lnTo>
                  <a:lnTo>
                    <a:pt x="278" y="128"/>
                  </a:lnTo>
                  <a:lnTo>
                    <a:pt x="278" y="128"/>
                  </a:lnTo>
                  <a:lnTo>
                    <a:pt x="280" y="128"/>
                  </a:lnTo>
                  <a:lnTo>
                    <a:pt x="280" y="128"/>
                  </a:lnTo>
                  <a:lnTo>
                    <a:pt x="282" y="128"/>
                  </a:lnTo>
                  <a:lnTo>
                    <a:pt x="282" y="126"/>
                  </a:lnTo>
                  <a:lnTo>
                    <a:pt x="282" y="126"/>
                  </a:lnTo>
                  <a:lnTo>
                    <a:pt x="282" y="124"/>
                  </a:lnTo>
                  <a:lnTo>
                    <a:pt x="282" y="124"/>
                  </a:lnTo>
                  <a:lnTo>
                    <a:pt x="282" y="124"/>
                  </a:lnTo>
                  <a:lnTo>
                    <a:pt x="282" y="124"/>
                  </a:lnTo>
                  <a:lnTo>
                    <a:pt x="282" y="122"/>
                  </a:lnTo>
                  <a:lnTo>
                    <a:pt x="282" y="122"/>
                  </a:lnTo>
                  <a:lnTo>
                    <a:pt x="282" y="122"/>
                  </a:lnTo>
                  <a:lnTo>
                    <a:pt x="284" y="121"/>
                  </a:lnTo>
                  <a:lnTo>
                    <a:pt x="282" y="121"/>
                  </a:lnTo>
                  <a:lnTo>
                    <a:pt x="282" y="121"/>
                  </a:lnTo>
                  <a:lnTo>
                    <a:pt x="282" y="119"/>
                  </a:lnTo>
                  <a:lnTo>
                    <a:pt x="284" y="119"/>
                  </a:lnTo>
                  <a:lnTo>
                    <a:pt x="284" y="119"/>
                  </a:lnTo>
                  <a:lnTo>
                    <a:pt x="284" y="119"/>
                  </a:lnTo>
                  <a:lnTo>
                    <a:pt x="284" y="117"/>
                  </a:lnTo>
                  <a:lnTo>
                    <a:pt x="285" y="115"/>
                  </a:lnTo>
                  <a:lnTo>
                    <a:pt x="287" y="113"/>
                  </a:lnTo>
                  <a:lnTo>
                    <a:pt x="289" y="113"/>
                  </a:lnTo>
                  <a:lnTo>
                    <a:pt x="289" y="115"/>
                  </a:lnTo>
                  <a:lnTo>
                    <a:pt x="289" y="115"/>
                  </a:lnTo>
                  <a:lnTo>
                    <a:pt x="291" y="115"/>
                  </a:lnTo>
                  <a:lnTo>
                    <a:pt x="291" y="113"/>
                  </a:lnTo>
                  <a:lnTo>
                    <a:pt x="291" y="113"/>
                  </a:lnTo>
                  <a:lnTo>
                    <a:pt x="289" y="113"/>
                  </a:lnTo>
                  <a:lnTo>
                    <a:pt x="289" y="112"/>
                  </a:lnTo>
                  <a:lnTo>
                    <a:pt x="291" y="112"/>
                  </a:lnTo>
                  <a:lnTo>
                    <a:pt x="291" y="113"/>
                  </a:lnTo>
                  <a:lnTo>
                    <a:pt x="291" y="113"/>
                  </a:lnTo>
                  <a:lnTo>
                    <a:pt x="291" y="112"/>
                  </a:lnTo>
                  <a:lnTo>
                    <a:pt x="293" y="113"/>
                  </a:lnTo>
                  <a:lnTo>
                    <a:pt x="293" y="113"/>
                  </a:lnTo>
                  <a:lnTo>
                    <a:pt x="293" y="113"/>
                  </a:lnTo>
                  <a:lnTo>
                    <a:pt x="293" y="112"/>
                  </a:lnTo>
                  <a:lnTo>
                    <a:pt x="293" y="110"/>
                  </a:lnTo>
                  <a:lnTo>
                    <a:pt x="294" y="110"/>
                  </a:lnTo>
                  <a:lnTo>
                    <a:pt x="296" y="108"/>
                  </a:lnTo>
                  <a:lnTo>
                    <a:pt x="296" y="110"/>
                  </a:lnTo>
                  <a:lnTo>
                    <a:pt x="296" y="110"/>
                  </a:lnTo>
                  <a:lnTo>
                    <a:pt x="296" y="112"/>
                  </a:lnTo>
                  <a:lnTo>
                    <a:pt x="298" y="112"/>
                  </a:lnTo>
                  <a:lnTo>
                    <a:pt x="298" y="110"/>
                  </a:lnTo>
                  <a:lnTo>
                    <a:pt x="300" y="110"/>
                  </a:lnTo>
                  <a:lnTo>
                    <a:pt x="298" y="112"/>
                  </a:lnTo>
                  <a:lnTo>
                    <a:pt x="298" y="112"/>
                  </a:lnTo>
                  <a:lnTo>
                    <a:pt x="298" y="112"/>
                  </a:lnTo>
                  <a:lnTo>
                    <a:pt x="296" y="112"/>
                  </a:lnTo>
                  <a:lnTo>
                    <a:pt x="296" y="113"/>
                  </a:lnTo>
                  <a:lnTo>
                    <a:pt x="296" y="113"/>
                  </a:lnTo>
                  <a:lnTo>
                    <a:pt x="296" y="115"/>
                  </a:lnTo>
                  <a:lnTo>
                    <a:pt x="294" y="115"/>
                  </a:lnTo>
                  <a:lnTo>
                    <a:pt x="294" y="113"/>
                  </a:lnTo>
                  <a:lnTo>
                    <a:pt x="294" y="113"/>
                  </a:lnTo>
                  <a:lnTo>
                    <a:pt x="296" y="113"/>
                  </a:lnTo>
                  <a:lnTo>
                    <a:pt x="296" y="113"/>
                  </a:lnTo>
                  <a:lnTo>
                    <a:pt x="294" y="113"/>
                  </a:lnTo>
                  <a:lnTo>
                    <a:pt x="294" y="113"/>
                  </a:lnTo>
                  <a:lnTo>
                    <a:pt x="294" y="113"/>
                  </a:lnTo>
                  <a:lnTo>
                    <a:pt x="294" y="113"/>
                  </a:lnTo>
                  <a:lnTo>
                    <a:pt x="294" y="113"/>
                  </a:lnTo>
                  <a:lnTo>
                    <a:pt x="294" y="113"/>
                  </a:lnTo>
                  <a:lnTo>
                    <a:pt x="293" y="113"/>
                  </a:lnTo>
                  <a:lnTo>
                    <a:pt x="294" y="115"/>
                  </a:lnTo>
                  <a:lnTo>
                    <a:pt x="294" y="115"/>
                  </a:lnTo>
                  <a:lnTo>
                    <a:pt x="293" y="115"/>
                  </a:lnTo>
                  <a:lnTo>
                    <a:pt x="293" y="115"/>
                  </a:lnTo>
                  <a:lnTo>
                    <a:pt x="293" y="113"/>
                  </a:lnTo>
                  <a:lnTo>
                    <a:pt x="293" y="113"/>
                  </a:lnTo>
                  <a:lnTo>
                    <a:pt x="293" y="115"/>
                  </a:lnTo>
                  <a:lnTo>
                    <a:pt x="293" y="115"/>
                  </a:lnTo>
                  <a:lnTo>
                    <a:pt x="293" y="115"/>
                  </a:lnTo>
                  <a:lnTo>
                    <a:pt x="291" y="115"/>
                  </a:lnTo>
                  <a:lnTo>
                    <a:pt x="293" y="115"/>
                  </a:lnTo>
                  <a:lnTo>
                    <a:pt x="291" y="117"/>
                  </a:lnTo>
                  <a:lnTo>
                    <a:pt x="291" y="117"/>
                  </a:lnTo>
                  <a:lnTo>
                    <a:pt x="291" y="119"/>
                  </a:lnTo>
                  <a:lnTo>
                    <a:pt x="291" y="119"/>
                  </a:lnTo>
                  <a:lnTo>
                    <a:pt x="293" y="117"/>
                  </a:lnTo>
                  <a:lnTo>
                    <a:pt x="294" y="117"/>
                  </a:lnTo>
                  <a:lnTo>
                    <a:pt x="294" y="117"/>
                  </a:lnTo>
                  <a:lnTo>
                    <a:pt x="296" y="115"/>
                  </a:lnTo>
                  <a:lnTo>
                    <a:pt x="300" y="113"/>
                  </a:lnTo>
                  <a:lnTo>
                    <a:pt x="309" y="110"/>
                  </a:lnTo>
                  <a:lnTo>
                    <a:pt x="318" y="104"/>
                  </a:lnTo>
                  <a:lnTo>
                    <a:pt x="320" y="104"/>
                  </a:lnTo>
                  <a:lnTo>
                    <a:pt x="323" y="104"/>
                  </a:lnTo>
                  <a:lnTo>
                    <a:pt x="325" y="104"/>
                  </a:lnTo>
                  <a:lnTo>
                    <a:pt x="325" y="102"/>
                  </a:lnTo>
                  <a:lnTo>
                    <a:pt x="325" y="102"/>
                  </a:lnTo>
                  <a:lnTo>
                    <a:pt x="325" y="102"/>
                  </a:lnTo>
                  <a:lnTo>
                    <a:pt x="327" y="101"/>
                  </a:lnTo>
                  <a:lnTo>
                    <a:pt x="327" y="99"/>
                  </a:lnTo>
                  <a:lnTo>
                    <a:pt x="325" y="101"/>
                  </a:lnTo>
                  <a:lnTo>
                    <a:pt x="325" y="101"/>
                  </a:lnTo>
                  <a:lnTo>
                    <a:pt x="323" y="101"/>
                  </a:lnTo>
                  <a:lnTo>
                    <a:pt x="323" y="99"/>
                  </a:lnTo>
                  <a:lnTo>
                    <a:pt x="323" y="97"/>
                  </a:lnTo>
                  <a:lnTo>
                    <a:pt x="325" y="97"/>
                  </a:lnTo>
                  <a:lnTo>
                    <a:pt x="327" y="97"/>
                  </a:lnTo>
                  <a:lnTo>
                    <a:pt x="327" y="97"/>
                  </a:lnTo>
                  <a:lnTo>
                    <a:pt x="325" y="95"/>
                  </a:lnTo>
                  <a:lnTo>
                    <a:pt x="325" y="95"/>
                  </a:lnTo>
                  <a:lnTo>
                    <a:pt x="325" y="95"/>
                  </a:lnTo>
                  <a:lnTo>
                    <a:pt x="327" y="95"/>
                  </a:lnTo>
                  <a:lnTo>
                    <a:pt x="327" y="95"/>
                  </a:lnTo>
                  <a:lnTo>
                    <a:pt x="327" y="95"/>
                  </a:lnTo>
                  <a:lnTo>
                    <a:pt x="327" y="95"/>
                  </a:lnTo>
                  <a:lnTo>
                    <a:pt x="329" y="95"/>
                  </a:lnTo>
                  <a:lnTo>
                    <a:pt x="329" y="95"/>
                  </a:lnTo>
                  <a:lnTo>
                    <a:pt x="330" y="93"/>
                  </a:lnTo>
                  <a:lnTo>
                    <a:pt x="330" y="93"/>
                  </a:lnTo>
                  <a:lnTo>
                    <a:pt x="330" y="93"/>
                  </a:lnTo>
                  <a:lnTo>
                    <a:pt x="332" y="95"/>
                  </a:lnTo>
                  <a:lnTo>
                    <a:pt x="332" y="95"/>
                  </a:lnTo>
                  <a:lnTo>
                    <a:pt x="338" y="97"/>
                  </a:lnTo>
                  <a:lnTo>
                    <a:pt x="338" y="97"/>
                  </a:lnTo>
                  <a:lnTo>
                    <a:pt x="340" y="97"/>
                  </a:lnTo>
                  <a:lnTo>
                    <a:pt x="341" y="97"/>
                  </a:lnTo>
                  <a:lnTo>
                    <a:pt x="341" y="99"/>
                  </a:lnTo>
                  <a:lnTo>
                    <a:pt x="341" y="99"/>
                  </a:lnTo>
                  <a:lnTo>
                    <a:pt x="341" y="101"/>
                  </a:lnTo>
                  <a:lnTo>
                    <a:pt x="340" y="101"/>
                  </a:lnTo>
                  <a:lnTo>
                    <a:pt x="340" y="101"/>
                  </a:lnTo>
                  <a:lnTo>
                    <a:pt x="340" y="101"/>
                  </a:lnTo>
                  <a:lnTo>
                    <a:pt x="341" y="101"/>
                  </a:lnTo>
                  <a:lnTo>
                    <a:pt x="343" y="101"/>
                  </a:lnTo>
                  <a:lnTo>
                    <a:pt x="343" y="99"/>
                  </a:lnTo>
                  <a:lnTo>
                    <a:pt x="345" y="99"/>
                  </a:lnTo>
                  <a:lnTo>
                    <a:pt x="345" y="99"/>
                  </a:lnTo>
                  <a:lnTo>
                    <a:pt x="345" y="99"/>
                  </a:lnTo>
                  <a:lnTo>
                    <a:pt x="347" y="97"/>
                  </a:lnTo>
                  <a:lnTo>
                    <a:pt x="349" y="97"/>
                  </a:lnTo>
                  <a:lnTo>
                    <a:pt x="347" y="97"/>
                  </a:lnTo>
                  <a:lnTo>
                    <a:pt x="347" y="95"/>
                  </a:lnTo>
                  <a:lnTo>
                    <a:pt x="347" y="93"/>
                  </a:lnTo>
                  <a:lnTo>
                    <a:pt x="349" y="93"/>
                  </a:lnTo>
                  <a:lnTo>
                    <a:pt x="349" y="93"/>
                  </a:lnTo>
                  <a:lnTo>
                    <a:pt x="352" y="95"/>
                  </a:lnTo>
                  <a:lnTo>
                    <a:pt x="352" y="95"/>
                  </a:lnTo>
                  <a:lnTo>
                    <a:pt x="356" y="99"/>
                  </a:lnTo>
                  <a:lnTo>
                    <a:pt x="358" y="101"/>
                  </a:lnTo>
                  <a:lnTo>
                    <a:pt x="358" y="102"/>
                  </a:lnTo>
                  <a:lnTo>
                    <a:pt x="358" y="102"/>
                  </a:lnTo>
                  <a:lnTo>
                    <a:pt x="358" y="102"/>
                  </a:lnTo>
                  <a:lnTo>
                    <a:pt x="359" y="104"/>
                  </a:lnTo>
                  <a:lnTo>
                    <a:pt x="359" y="104"/>
                  </a:lnTo>
                  <a:lnTo>
                    <a:pt x="359" y="106"/>
                  </a:lnTo>
                  <a:lnTo>
                    <a:pt x="361" y="106"/>
                  </a:lnTo>
                  <a:lnTo>
                    <a:pt x="359" y="106"/>
                  </a:lnTo>
                  <a:lnTo>
                    <a:pt x="358" y="106"/>
                  </a:lnTo>
                  <a:lnTo>
                    <a:pt x="356" y="106"/>
                  </a:lnTo>
                  <a:lnTo>
                    <a:pt x="356" y="106"/>
                  </a:lnTo>
                  <a:lnTo>
                    <a:pt x="356" y="108"/>
                  </a:lnTo>
                  <a:lnTo>
                    <a:pt x="358" y="108"/>
                  </a:lnTo>
                  <a:lnTo>
                    <a:pt x="359" y="108"/>
                  </a:lnTo>
                  <a:lnTo>
                    <a:pt x="363" y="108"/>
                  </a:lnTo>
                  <a:lnTo>
                    <a:pt x="363" y="106"/>
                  </a:lnTo>
                  <a:lnTo>
                    <a:pt x="365" y="106"/>
                  </a:lnTo>
                  <a:lnTo>
                    <a:pt x="365" y="104"/>
                  </a:lnTo>
                  <a:lnTo>
                    <a:pt x="365" y="104"/>
                  </a:lnTo>
                  <a:lnTo>
                    <a:pt x="365" y="104"/>
                  </a:lnTo>
                  <a:lnTo>
                    <a:pt x="365" y="104"/>
                  </a:lnTo>
                  <a:lnTo>
                    <a:pt x="363" y="104"/>
                  </a:lnTo>
                  <a:lnTo>
                    <a:pt x="363" y="102"/>
                  </a:lnTo>
                  <a:lnTo>
                    <a:pt x="359" y="97"/>
                  </a:lnTo>
                  <a:lnTo>
                    <a:pt x="356" y="95"/>
                  </a:lnTo>
                  <a:lnTo>
                    <a:pt x="356" y="95"/>
                  </a:lnTo>
                  <a:lnTo>
                    <a:pt x="354" y="93"/>
                  </a:lnTo>
                  <a:lnTo>
                    <a:pt x="352" y="93"/>
                  </a:lnTo>
                  <a:lnTo>
                    <a:pt x="350" y="93"/>
                  </a:lnTo>
                  <a:lnTo>
                    <a:pt x="349" y="92"/>
                  </a:lnTo>
                  <a:lnTo>
                    <a:pt x="349" y="92"/>
                  </a:lnTo>
                  <a:lnTo>
                    <a:pt x="349" y="90"/>
                  </a:lnTo>
                  <a:lnTo>
                    <a:pt x="349" y="88"/>
                  </a:lnTo>
                  <a:lnTo>
                    <a:pt x="350" y="84"/>
                  </a:lnTo>
                  <a:lnTo>
                    <a:pt x="350" y="83"/>
                  </a:lnTo>
                  <a:lnTo>
                    <a:pt x="350" y="83"/>
                  </a:lnTo>
                  <a:lnTo>
                    <a:pt x="350" y="81"/>
                  </a:lnTo>
                  <a:lnTo>
                    <a:pt x="350" y="79"/>
                  </a:lnTo>
                  <a:lnTo>
                    <a:pt x="350" y="79"/>
                  </a:lnTo>
                  <a:lnTo>
                    <a:pt x="349" y="79"/>
                  </a:lnTo>
                  <a:lnTo>
                    <a:pt x="347" y="81"/>
                  </a:lnTo>
                  <a:lnTo>
                    <a:pt x="345" y="81"/>
                  </a:lnTo>
                  <a:lnTo>
                    <a:pt x="345" y="79"/>
                  </a:lnTo>
                  <a:lnTo>
                    <a:pt x="345" y="79"/>
                  </a:lnTo>
                  <a:lnTo>
                    <a:pt x="345" y="79"/>
                  </a:lnTo>
                  <a:lnTo>
                    <a:pt x="345" y="79"/>
                  </a:lnTo>
                  <a:lnTo>
                    <a:pt x="345" y="79"/>
                  </a:lnTo>
                  <a:lnTo>
                    <a:pt x="343" y="79"/>
                  </a:lnTo>
                  <a:lnTo>
                    <a:pt x="343" y="77"/>
                  </a:lnTo>
                  <a:lnTo>
                    <a:pt x="343" y="77"/>
                  </a:lnTo>
                  <a:lnTo>
                    <a:pt x="345" y="77"/>
                  </a:lnTo>
                  <a:lnTo>
                    <a:pt x="345" y="75"/>
                  </a:lnTo>
                  <a:lnTo>
                    <a:pt x="345" y="75"/>
                  </a:lnTo>
                  <a:lnTo>
                    <a:pt x="345" y="75"/>
                  </a:lnTo>
                  <a:lnTo>
                    <a:pt x="345" y="75"/>
                  </a:lnTo>
                  <a:lnTo>
                    <a:pt x="345" y="74"/>
                  </a:lnTo>
                  <a:lnTo>
                    <a:pt x="347" y="74"/>
                  </a:lnTo>
                  <a:lnTo>
                    <a:pt x="350" y="70"/>
                  </a:lnTo>
                  <a:lnTo>
                    <a:pt x="352" y="66"/>
                  </a:lnTo>
                  <a:lnTo>
                    <a:pt x="352" y="66"/>
                  </a:lnTo>
                  <a:lnTo>
                    <a:pt x="352" y="65"/>
                  </a:lnTo>
                  <a:lnTo>
                    <a:pt x="352" y="65"/>
                  </a:lnTo>
                  <a:lnTo>
                    <a:pt x="350" y="65"/>
                  </a:lnTo>
                  <a:lnTo>
                    <a:pt x="349" y="65"/>
                  </a:lnTo>
                  <a:lnTo>
                    <a:pt x="349" y="65"/>
                  </a:lnTo>
                  <a:lnTo>
                    <a:pt x="347" y="63"/>
                  </a:lnTo>
                  <a:lnTo>
                    <a:pt x="345" y="63"/>
                  </a:lnTo>
                  <a:lnTo>
                    <a:pt x="345" y="63"/>
                  </a:lnTo>
                  <a:lnTo>
                    <a:pt x="343" y="63"/>
                  </a:lnTo>
                  <a:lnTo>
                    <a:pt x="341" y="63"/>
                  </a:lnTo>
                  <a:lnTo>
                    <a:pt x="341" y="61"/>
                  </a:lnTo>
                  <a:lnTo>
                    <a:pt x="341" y="63"/>
                  </a:lnTo>
                  <a:lnTo>
                    <a:pt x="341" y="63"/>
                  </a:lnTo>
                  <a:lnTo>
                    <a:pt x="340" y="63"/>
                  </a:lnTo>
                  <a:lnTo>
                    <a:pt x="340" y="61"/>
                  </a:lnTo>
                  <a:lnTo>
                    <a:pt x="340" y="61"/>
                  </a:lnTo>
                  <a:lnTo>
                    <a:pt x="340" y="61"/>
                  </a:lnTo>
                  <a:lnTo>
                    <a:pt x="340" y="61"/>
                  </a:lnTo>
                  <a:lnTo>
                    <a:pt x="340" y="59"/>
                  </a:lnTo>
                  <a:lnTo>
                    <a:pt x="340" y="57"/>
                  </a:lnTo>
                  <a:lnTo>
                    <a:pt x="338" y="57"/>
                  </a:lnTo>
                  <a:lnTo>
                    <a:pt x="340" y="56"/>
                  </a:lnTo>
                  <a:lnTo>
                    <a:pt x="340" y="56"/>
                  </a:lnTo>
                  <a:lnTo>
                    <a:pt x="341" y="56"/>
                  </a:lnTo>
                  <a:lnTo>
                    <a:pt x="341" y="54"/>
                  </a:lnTo>
                  <a:lnTo>
                    <a:pt x="341" y="52"/>
                  </a:lnTo>
                  <a:lnTo>
                    <a:pt x="343" y="52"/>
                  </a:lnTo>
                  <a:lnTo>
                    <a:pt x="343" y="52"/>
                  </a:lnTo>
                  <a:lnTo>
                    <a:pt x="345" y="52"/>
                  </a:lnTo>
                  <a:lnTo>
                    <a:pt x="347" y="50"/>
                  </a:lnTo>
                  <a:lnTo>
                    <a:pt x="349" y="48"/>
                  </a:lnTo>
                  <a:lnTo>
                    <a:pt x="349" y="47"/>
                  </a:lnTo>
                  <a:lnTo>
                    <a:pt x="350" y="47"/>
                  </a:lnTo>
                  <a:lnTo>
                    <a:pt x="352" y="47"/>
                  </a:lnTo>
                  <a:lnTo>
                    <a:pt x="352" y="47"/>
                  </a:lnTo>
                  <a:lnTo>
                    <a:pt x="354" y="45"/>
                  </a:lnTo>
                  <a:lnTo>
                    <a:pt x="354" y="45"/>
                  </a:lnTo>
                  <a:lnTo>
                    <a:pt x="354" y="45"/>
                  </a:lnTo>
                  <a:lnTo>
                    <a:pt x="354" y="43"/>
                  </a:lnTo>
                  <a:lnTo>
                    <a:pt x="356" y="43"/>
                  </a:lnTo>
                  <a:lnTo>
                    <a:pt x="356" y="41"/>
                  </a:lnTo>
                  <a:lnTo>
                    <a:pt x="356" y="41"/>
                  </a:lnTo>
                  <a:lnTo>
                    <a:pt x="356" y="41"/>
                  </a:lnTo>
                  <a:lnTo>
                    <a:pt x="354" y="41"/>
                  </a:lnTo>
                  <a:lnTo>
                    <a:pt x="354" y="41"/>
                  </a:lnTo>
                  <a:lnTo>
                    <a:pt x="347" y="39"/>
                  </a:lnTo>
                  <a:lnTo>
                    <a:pt x="345" y="39"/>
                  </a:lnTo>
                  <a:lnTo>
                    <a:pt x="345" y="39"/>
                  </a:lnTo>
                  <a:lnTo>
                    <a:pt x="345" y="37"/>
                  </a:lnTo>
                  <a:lnTo>
                    <a:pt x="343" y="37"/>
                  </a:lnTo>
                  <a:lnTo>
                    <a:pt x="341" y="37"/>
                  </a:lnTo>
                  <a:lnTo>
                    <a:pt x="340" y="37"/>
                  </a:lnTo>
                  <a:lnTo>
                    <a:pt x="334" y="37"/>
                  </a:lnTo>
                  <a:lnTo>
                    <a:pt x="332" y="37"/>
                  </a:lnTo>
                  <a:lnTo>
                    <a:pt x="330" y="37"/>
                  </a:lnTo>
                  <a:lnTo>
                    <a:pt x="327" y="36"/>
                  </a:lnTo>
                  <a:lnTo>
                    <a:pt x="323" y="36"/>
                  </a:lnTo>
                  <a:lnTo>
                    <a:pt x="312" y="34"/>
                  </a:lnTo>
                  <a:lnTo>
                    <a:pt x="309" y="32"/>
                  </a:lnTo>
                  <a:lnTo>
                    <a:pt x="307" y="32"/>
                  </a:lnTo>
                  <a:lnTo>
                    <a:pt x="307" y="32"/>
                  </a:lnTo>
                  <a:lnTo>
                    <a:pt x="307" y="32"/>
                  </a:lnTo>
                  <a:lnTo>
                    <a:pt x="305" y="32"/>
                  </a:lnTo>
                  <a:lnTo>
                    <a:pt x="305" y="32"/>
                  </a:lnTo>
                  <a:lnTo>
                    <a:pt x="305" y="32"/>
                  </a:lnTo>
                  <a:lnTo>
                    <a:pt x="303" y="32"/>
                  </a:lnTo>
                  <a:lnTo>
                    <a:pt x="303" y="30"/>
                  </a:lnTo>
                  <a:lnTo>
                    <a:pt x="303" y="30"/>
                  </a:lnTo>
                  <a:lnTo>
                    <a:pt x="302" y="30"/>
                  </a:lnTo>
                  <a:lnTo>
                    <a:pt x="298" y="30"/>
                  </a:lnTo>
                  <a:lnTo>
                    <a:pt x="298" y="30"/>
                  </a:lnTo>
                  <a:lnTo>
                    <a:pt x="296" y="30"/>
                  </a:lnTo>
                  <a:lnTo>
                    <a:pt x="294" y="30"/>
                  </a:lnTo>
                  <a:lnTo>
                    <a:pt x="294" y="28"/>
                  </a:lnTo>
                  <a:lnTo>
                    <a:pt x="293" y="28"/>
                  </a:lnTo>
                  <a:lnTo>
                    <a:pt x="291" y="28"/>
                  </a:lnTo>
                  <a:lnTo>
                    <a:pt x="289" y="27"/>
                  </a:lnTo>
                  <a:lnTo>
                    <a:pt x="287" y="25"/>
                  </a:lnTo>
                  <a:lnTo>
                    <a:pt x="287" y="23"/>
                  </a:lnTo>
                  <a:lnTo>
                    <a:pt x="287" y="23"/>
                  </a:lnTo>
                  <a:lnTo>
                    <a:pt x="285" y="21"/>
                  </a:lnTo>
                  <a:lnTo>
                    <a:pt x="284" y="21"/>
                  </a:lnTo>
                  <a:lnTo>
                    <a:pt x="284" y="21"/>
                  </a:lnTo>
                  <a:lnTo>
                    <a:pt x="284" y="21"/>
                  </a:lnTo>
                  <a:lnTo>
                    <a:pt x="284" y="21"/>
                  </a:lnTo>
                  <a:lnTo>
                    <a:pt x="284" y="19"/>
                  </a:lnTo>
                  <a:lnTo>
                    <a:pt x="284" y="19"/>
                  </a:lnTo>
                  <a:lnTo>
                    <a:pt x="284" y="18"/>
                  </a:lnTo>
                  <a:lnTo>
                    <a:pt x="284" y="18"/>
                  </a:lnTo>
                  <a:lnTo>
                    <a:pt x="284" y="18"/>
                  </a:lnTo>
                  <a:lnTo>
                    <a:pt x="284" y="16"/>
                  </a:lnTo>
                  <a:lnTo>
                    <a:pt x="282" y="14"/>
                  </a:lnTo>
                  <a:lnTo>
                    <a:pt x="280" y="14"/>
                  </a:lnTo>
                  <a:lnTo>
                    <a:pt x="280" y="14"/>
                  </a:lnTo>
                  <a:lnTo>
                    <a:pt x="280" y="14"/>
                  </a:lnTo>
                  <a:lnTo>
                    <a:pt x="280" y="14"/>
                  </a:lnTo>
                  <a:lnTo>
                    <a:pt x="278" y="12"/>
                  </a:lnTo>
                  <a:lnTo>
                    <a:pt x="278" y="12"/>
                  </a:lnTo>
                  <a:lnTo>
                    <a:pt x="276" y="12"/>
                  </a:lnTo>
                  <a:lnTo>
                    <a:pt x="276" y="12"/>
                  </a:lnTo>
                  <a:lnTo>
                    <a:pt x="276" y="12"/>
                  </a:lnTo>
                  <a:lnTo>
                    <a:pt x="276" y="10"/>
                  </a:lnTo>
                  <a:lnTo>
                    <a:pt x="276" y="10"/>
                  </a:lnTo>
                  <a:lnTo>
                    <a:pt x="276" y="9"/>
                  </a:lnTo>
                  <a:lnTo>
                    <a:pt x="276" y="9"/>
                  </a:lnTo>
                  <a:lnTo>
                    <a:pt x="276" y="7"/>
                  </a:lnTo>
                  <a:lnTo>
                    <a:pt x="276" y="7"/>
                  </a:lnTo>
                  <a:lnTo>
                    <a:pt x="276" y="5"/>
                  </a:lnTo>
                  <a:lnTo>
                    <a:pt x="280" y="3"/>
                  </a:lnTo>
                  <a:lnTo>
                    <a:pt x="280" y="1"/>
                  </a:lnTo>
                  <a:lnTo>
                    <a:pt x="280" y="1"/>
                  </a:lnTo>
                  <a:lnTo>
                    <a:pt x="280" y="0"/>
                  </a:lnTo>
                  <a:lnTo>
                    <a:pt x="280" y="0"/>
                  </a:lnTo>
                  <a:lnTo>
                    <a:pt x="276" y="0"/>
                  </a:lnTo>
                  <a:lnTo>
                    <a:pt x="276" y="0"/>
                  </a:lnTo>
                  <a:lnTo>
                    <a:pt x="271" y="3"/>
                  </a:lnTo>
                  <a:lnTo>
                    <a:pt x="267" y="3"/>
                  </a:lnTo>
                  <a:lnTo>
                    <a:pt x="265" y="3"/>
                  </a:lnTo>
                  <a:lnTo>
                    <a:pt x="264" y="5"/>
                  </a:lnTo>
                  <a:lnTo>
                    <a:pt x="262" y="7"/>
                  </a:lnTo>
                  <a:lnTo>
                    <a:pt x="258" y="7"/>
                  </a:lnTo>
                  <a:lnTo>
                    <a:pt x="258" y="7"/>
                  </a:lnTo>
                  <a:lnTo>
                    <a:pt x="256" y="7"/>
                  </a:lnTo>
                  <a:lnTo>
                    <a:pt x="256" y="9"/>
                  </a:lnTo>
                  <a:lnTo>
                    <a:pt x="256" y="7"/>
                  </a:lnTo>
                  <a:lnTo>
                    <a:pt x="255" y="7"/>
                  </a:lnTo>
                  <a:lnTo>
                    <a:pt x="253" y="7"/>
                  </a:lnTo>
                  <a:lnTo>
                    <a:pt x="253" y="7"/>
                  </a:lnTo>
                  <a:lnTo>
                    <a:pt x="253" y="7"/>
                  </a:lnTo>
                  <a:lnTo>
                    <a:pt x="253" y="7"/>
                  </a:lnTo>
                  <a:lnTo>
                    <a:pt x="253" y="7"/>
                  </a:lnTo>
                  <a:lnTo>
                    <a:pt x="249" y="5"/>
                  </a:lnTo>
                  <a:lnTo>
                    <a:pt x="249" y="5"/>
                  </a:lnTo>
                  <a:lnTo>
                    <a:pt x="247" y="7"/>
                  </a:lnTo>
                  <a:lnTo>
                    <a:pt x="247" y="7"/>
                  </a:lnTo>
                  <a:lnTo>
                    <a:pt x="247" y="7"/>
                  </a:lnTo>
                  <a:lnTo>
                    <a:pt x="247" y="7"/>
                  </a:lnTo>
                  <a:lnTo>
                    <a:pt x="247" y="7"/>
                  </a:lnTo>
                  <a:lnTo>
                    <a:pt x="246" y="7"/>
                  </a:lnTo>
                  <a:lnTo>
                    <a:pt x="246" y="7"/>
                  </a:lnTo>
                  <a:lnTo>
                    <a:pt x="246" y="7"/>
                  </a:lnTo>
                  <a:lnTo>
                    <a:pt x="246" y="5"/>
                  </a:lnTo>
                  <a:lnTo>
                    <a:pt x="246" y="5"/>
                  </a:lnTo>
                  <a:lnTo>
                    <a:pt x="244" y="5"/>
                  </a:lnTo>
                  <a:lnTo>
                    <a:pt x="244" y="5"/>
                  </a:lnTo>
                  <a:lnTo>
                    <a:pt x="244" y="5"/>
                  </a:lnTo>
                  <a:lnTo>
                    <a:pt x="242" y="5"/>
                  </a:lnTo>
                  <a:lnTo>
                    <a:pt x="242" y="7"/>
                  </a:lnTo>
                  <a:lnTo>
                    <a:pt x="242" y="7"/>
                  </a:lnTo>
                  <a:lnTo>
                    <a:pt x="240" y="9"/>
                  </a:lnTo>
                  <a:lnTo>
                    <a:pt x="238" y="9"/>
                  </a:lnTo>
                  <a:lnTo>
                    <a:pt x="237" y="7"/>
                  </a:lnTo>
                  <a:lnTo>
                    <a:pt x="235" y="7"/>
                  </a:lnTo>
                  <a:lnTo>
                    <a:pt x="233" y="7"/>
                  </a:lnTo>
                  <a:lnTo>
                    <a:pt x="229" y="9"/>
                  </a:lnTo>
                  <a:lnTo>
                    <a:pt x="228" y="9"/>
                  </a:lnTo>
                  <a:lnTo>
                    <a:pt x="224" y="12"/>
                  </a:lnTo>
                  <a:lnTo>
                    <a:pt x="224" y="12"/>
                  </a:lnTo>
                  <a:lnTo>
                    <a:pt x="224" y="16"/>
                  </a:lnTo>
                  <a:lnTo>
                    <a:pt x="222" y="18"/>
                  </a:lnTo>
                  <a:lnTo>
                    <a:pt x="222" y="18"/>
                  </a:lnTo>
                  <a:lnTo>
                    <a:pt x="222" y="19"/>
                  </a:lnTo>
                  <a:lnTo>
                    <a:pt x="222" y="19"/>
                  </a:lnTo>
                  <a:lnTo>
                    <a:pt x="222" y="19"/>
                  </a:lnTo>
                  <a:lnTo>
                    <a:pt x="222" y="19"/>
                  </a:lnTo>
                  <a:lnTo>
                    <a:pt x="222" y="19"/>
                  </a:lnTo>
                  <a:lnTo>
                    <a:pt x="220" y="21"/>
                  </a:lnTo>
                  <a:lnTo>
                    <a:pt x="220" y="23"/>
                  </a:lnTo>
                  <a:lnTo>
                    <a:pt x="219" y="23"/>
                  </a:lnTo>
                  <a:lnTo>
                    <a:pt x="219" y="23"/>
                  </a:lnTo>
                  <a:lnTo>
                    <a:pt x="217" y="23"/>
                  </a:lnTo>
                  <a:lnTo>
                    <a:pt x="215" y="23"/>
                  </a:lnTo>
                  <a:lnTo>
                    <a:pt x="213" y="23"/>
                  </a:lnTo>
                  <a:lnTo>
                    <a:pt x="213" y="23"/>
                  </a:lnTo>
                  <a:lnTo>
                    <a:pt x="213" y="23"/>
                  </a:lnTo>
                  <a:lnTo>
                    <a:pt x="211" y="21"/>
                  </a:lnTo>
                  <a:lnTo>
                    <a:pt x="211" y="21"/>
                  </a:lnTo>
                  <a:lnTo>
                    <a:pt x="211" y="21"/>
                  </a:lnTo>
                  <a:lnTo>
                    <a:pt x="209" y="21"/>
                  </a:lnTo>
                  <a:lnTo>
                    <a:pt x="209" y="21"/>
                  </a:lnTo>
                  <a:lnTo>
                    <a:pt x="208" y="21"/>
                  </a:lnTo>
                  <a:lnTo>
                    <a:pt x="208" y="21"/>
                  </a:lnTo>
                  <a:lnTo>
                    <a:pt x="206" y="21"/>
                  </a:lnTo>
                  <a:lnTo>
                    <a:pt x="206" y="21"/>
                  </a:lnTo>
                  <a:lnTo>
                    <a:pt x="206" y="21"/>
                  </a:lnTo>
                  <a:lnTo>
                    <a:pt x="206" y="19"/>
                  </a:lnTo>
                  <a:lnTo>
                    <a:pt x="208" y="19"/>
                  </a:lnTo>
                  <a:lnTo>
                    <a:pt x="208" y="19"/>
                  </a:lnTo>
                  <a:lnTo>
                    <a:pt x="208" y="18"/>
                  </a:lnTo>
                  <a:lnTo>
                    <a:pt x="202" y="16"/>
                  </a:lnTo>
                  <a:lnTo>
                    <a:pt x="202" y="16"/>
                  </a:lnTo>
                  <a:lnTo>
                    <a:pt x="202" y="16"/>
                  </a:lnTo>
                  <a:lnTo>
                    <a:pt x="197" y="18"/>
                  </a:lnTo>
                  <a:lnTo>
                    <a:pt x="195" y="18"/>
                  </a:lnTo>
                  <a:lnTo>
                    <a:pt x="193" y="16"/>
                  </a:lnTo>
                  <a:lnTo>
                    <a:pt x="193" y="18"/>
                  </a:lnTo>
                  <a:lnTo>
                    <a:pt x="191" y="19"/>
                  </a:lnTo>
                  <a:lnTo>
                    <a:pt x="191" y="19"/>
                  </a:lnTo>
                  <a:lnTo>
                    <a:pt x="191" y="21"/>
                  </a:lnTo>
                  <a:lnTo>
                    <a:pt x="191" y="21"/>
                  </a:lnTo>
                  <a:lnTo>
                    <a:pt x="191" y="23"/>
                  </a:lnTo>
                  <a:lnTo>
                    <a:pt x="191" y="23"/>
                  </a:lnTo>
                  <a:lnTo>
                    <a:pt x="191" y="25"/>
                  </a:lnTo>
                  <a:lnTo>
                    <a:pt x="190" y="25"/>
                  </a:lnTo>
                  <a:lnTo>
                    <a:pt x="190" y="25"/>
                  </a:lnTo>
                  <a:lnTo>
                    <a:pt x="190" y="27"/>
                  </a:lnTo>
                  <a:lnTo>
                    <a:pt x="190" y="27"/>
                  </a:lnTo>
                  <a:lnTo>
                    <a:pt x="190" y="28"/>
                  </a:lnTo>
                  <a:lnTo>
                    <a:pt x="188" y="28"/>
                  </a:lnTo>
                  <a:lnTo>
                    <a:pt x="188" y="30"/>
                  </a:lnTo>
                  <a:lnTo>
                    <a:pt x="190" y="30"/>
                  </a:lnTo>
                  <a:lnTo>
                    <a:pt x="190" y="32"/>
                  </a:lnTo>
                  <a:lnTo>
                    <a:pt x="191" y="32"/>
                  </a:lnTo>
                  <a:lnTo>
                    <a:pt x="193" y="34"/>
                  </a:lnTo>
                  <a:lnTo>
                    <a:pt x="193" y="34"/>
                  </a:lnTo>
                  <a:lnTo>
                    <a:pt x="193" y="36"/>
                  </a:lnTo>
                  <a:lnTo>
                    <a:pt x="193" y="37"/>
                  </a:lnTo>
                  <a:lnTo>
                    <a:pt x="193" y="39"/>
                  </a:lnTo>
                  <a:lnTo>
                    <a:pt x="191" y="39"/>
                  </a:lnTo>
                  <a:lnTo>
                    <a:pt x="191" y="39"/>
                  </a:lnTo>
                  <a:lnTo>
                    <a:pt x="188" y="39"/>
                  </a:lnTo>
                  <a:lnTo>
                    <a:pt x="186" y="39"/>
                  </a:lnTo>
                  <a:lnTo>
                    <a:pt x="186" y="39"/>
                  </a:lnTo>
                  <a:lnTo>
                    <a:pt x="184" y="37"/>
                  </a:lnTo>
                  <a:lnTo>
                    <a:pt x="184" y="37"/>
                  </a:lnTo>
                  <a:lnTo>
                    <a:pt x="184" y="37"/>
                  </a:lnTo>
                  <a:lnTo>
                    <a:pt x="184" y="37"/>
                  </a:lnTo>
                  <a:lnTo>
                    <a:pt x="182" y="37"/>
                  </a:lnTo>
                  <a:lnTo>
                    <a:pt x="181" y="36"/>
                  </a:lnTo>
                  <a:lnTo>
                    <a:pt x="182" y="34"/>
                  </a:lnTo>
                  <a:lnTo>
                    <a:pt x="182" y="34"/>
                  </a:lnTo>
                  <a:lnTo>
                    <a:pt x="181" y="32"/>
                  </a:lnTo>
                  <a:lnTo>
                    <a:pt x="179" y="32"/>
                  </a:lnTo>
                  <a:lnTo>
                    <a:pt x="175" y="34"/>
                  </a:lnTo>
                  <a:lnTo>
                    <a:pt x="175" y="34"/>
                  </a:lnTo>
                  <a:lnTo>
                    <a:pt x="173" y="36"/>
                  </a:lnTo>
                  <a:lnTo>
                    <a:pt x="173" y="37"/>
                  </a:lnTo>
                  <a:lnTo>
                    <a:pt x="173" y="37"/>
                  </a:lnTo>
                  <a:lnTo>
                    <a:pt x="172" y="39"/>
                  </a:lnTo>
                  <a:lnTo>
                    <a:pt x="172" y="39"/>
                  </a:lnTo>
                  <a:lnTo>
                    <a:pt x="172" y="41"/>
                  </a:lnTo>
                  <a:lnTo>
                    <a:pt x="172" y="41"/>
                  </a:lnTo>
                  <a:lnTo>
                    <a:pt x="172" y="43"/>
                  </a:lnTo>
                  <a:lnTo>
                    <a:pt x="172" y="43"/>
                  </a:lnTo>
                  <a:lnTo>
                    <a:pt x="172" y="43"/>
                  </a:lnTo>
                  <a:lnTo>
                    <a:pt x="172" y="45"/>
                  </a:lnTo>
                  <a:lnTo>
                    <a:pt x="172" y="45"/>
                  </a:lnTo>
                  <a:lnTo>
                    <a:pt x="172" y="47"/>
                  </a:lnTo>
                  <a:lnTo>
                    <a:pt x="172" y="47"/>
                  </a:lnTo>
                  <a:lnTo>
                    <a:pt x="173" y="48"/>
                  </a:lnTo>
                  <a:lnTo>
                    <a:pt x="175" y="48"/>
                  </a:lnTo>
                  <a:lnTo>
                    <a:pt x="177" y="48"/>
                  </a:lnTo>
                  <a:lnTo>
                    <a:pt x="177" y="48"/>
                  </a:lnTo>
                  <a:lnTo>
                    <a:pt x="177" y="50"/>
                  </a:lnTo>
                  <a:lnTo>
                    <a:pt x="177" y="52"/>
                  </a:lnTo>
                  <a:lnTo>
                    <a:pt x="175" y="52"/>
                  </a:lnTo>
                  <a:lnTo>
                    <a:pt x="175" y="52"/>
                  </a:lnTo>
                  <a:lnTo>
                    <a:pt x="175" y="54"/>
                  </a:lnTo>
                  <a:lnTo>
                    <a:pt x="175" y="54"/>
                  </a:lnTo>
                  <a:lnTo>
                    <a:pt x="175" y="56"/>
                  </a:lnTo>
                  <a:lnTo>
                    <a:pt x="175" y="56"/>
                  </a:lnTo>
                  <a:lnTo>
                    <a:pt x="177" y="57"/>
                  </a:lnTo>
                  <a:lnTo>
                    <a:pt x="177" y="59"/>
                  </a:lnTo>
                  <a:lnTo>
                    <a:pt x="177" y="61"/>
                  </a:lnTo>
                  <a:lnTo>
                    <a:pt x="175" y="61"/>
                  </a:lnTo>
                  <a:lnTo>
                    <a:pt x="173" y="63"/>
                  </a:lnTo>
                  <a:lnTo>
                    <a:pt x="172" y="63"/>
                  </a:lnTo>
                  <a:lnTo>
                    <a:pt x="172" y="61"/>
                  </a:lnTo>
                  <a:lnTo>
                    <a:pt x="172" y="59"/>
                  </a:lnTo>
                  <a:lnTo>
                    <a:pt x="170" y="57"/>
                  </a:lnTo>
                  <a:lnTo>
                    <a:pt x="168" y="57"/>
                  </a:lnTo>
                  <a:lnTo>
                    <a:pt x="168" y="56"/>
                  </a:lnTo>
                  <a:lnTo>
                    <a:pt x="168" y="54"/>
                  </a:lnTo>
                  <a:lnTo>
                    <a:pt x="168" y="52"/>
                  </a:lnTo>
                  <a:lnTo>
                    <a:pt x="166" y="52"/>
                  </a:lnTo>
                  <a:lnTo>
                    <a:pt x="166" y="52"/>
                  </a:lnTo>
                  <a:lnTo>
                    <a:pt x="164" y="52"/>
                  </a:lnTo>
                  <a:lnTo>
                    <a:pt x="163" y="52"/>
                  </a:lnTo>
                  <a:lnTo>
                    <a:pt x="159" y="54"/>
                  </a:lnTo>
                  <a:lnTo>
                    <a:pt x="159" y="54"/>
                  </a:lnTo>
                  <a:lnTo>
                    <a:pt x="157" y="54"/>
                  </a:lnTo>
                  <a:lnTo>
                    <a:pt x="157" y="54"/>
                  </a:lnTo>
                  <a:lnTo>
                    <a:pt x="155" y="54"/>
                  </a:lnTo>
                  <a:lnTo>
                    <a:pt x="155" y="54"/>
                  </a:lnTo>
                  <a:lnTo>
                    <a:pt x="155" y="54"/>
                  </a:lnTo>
                  <a:lnTo>
                    <a:pt x="155" y="56"/>
                  </a:lnTo>
                  <a:lnTo>
                    <a:pt x="155" y="56"/>
                  </a:lnTo>
                  <a:lnTo>
                    <a:pt x="155" y="57"/>
                  </a:lnTo>
                  <a:lnTo>
                    <a:pt x="154" y="57"/>
                  </a:lnTo>
                  <a:lnTo>
                    <a:pt x="148" y="57"/>
                  </a:lnTo>
                  <a:lnTo>
                    <a:pt x="146" y="57"/>
                  </a:lnTo>
                  <a:lnTo>
                    <a:pt x="146" y="56"/>
                  </a:lnTo>
                  <a:lnTo>
                    <a:pt x="144" y="56"/>
                  </a:lnTo>
                  <a:lnTo>
                    <a:pt x="144" y="52"/>
                  </a:lnTo>
                  <a:lnTo>
                    <a:pt x="143" y="52"/>
                  </a:lnTo>
                  <a:lnTo>
                    <a:pt x="143" y="52"/>
                  </a:lnTo>
                  <a:lnTo>
                    <a:pt x="143" y="52"/>
                  </a:lnTo>
                  <a:lnTo>
                    <a:pt x="143" y="50"/>
                  </a:lnTo>
                  <a:lnTo>
                    <a:pt x="143" y="50"/>
                  </a:lnTo>
                  <a:lnTo>
                    <a:pt x="141" y="43"/>
                  </a:lnTo>
                  <a:lnTo>
                    <a:pt x="141" y="43"/>
                  </a:lnTo>
                  <a:lnTo>
                    <a:pt x="141" y="43"/>
                  </a:lnTo>
                  <a:lnTo>
                    <a:pt x="141" y="43"/>
                  </a:lnTo>
                  <a:lnTo>
                    <a:pt x="141" y="43"/>
                  </a:lnTo>
                  <a:lnTo>
                    <a:pt x="139" y="45"/>
                  </a:lnTo>
                  <a:lnTo>
                    <a:pt x="139" y="45"/>
                  </a:lnTo>
                  <a:lnTo>
                    <a:pt x="139" y="45"/>
                  </a:lnTo>
                  <a:lnTo>
                    <a:pt x="139" y="45"/>
                  </a:lnTo>
                  <a:lnTo>
                    <a:pt x="137" y="43"/>
                  </a:lnTo>
                  <a:lnTo>
                    <a:pt x="137" y="43"/>
                  </a:lnTo>
                  <a:lnTo>
                    <a:pt x="137" y="41"/>
                  </a:lnTo>
                  <a:lnTo>
                    <a:pt x="134" y="43"/>
                  </a:lnTo>
                  <a:lnTo>
                    <a:pt x="134" y="43"/>
                  </a:lnTo>
                  <a:lnTo>
                    <a:pt x="132" y="45"/>
                  </a:lnTo>
                  <a:lnTo>
                    <a:pt x="132" y="47"/>
                  </a:lnTo>
                  <a:lnTo>
                    <a:pt x="132" y="48"/>
                  </a:lnTo>
                  <a:lnTo>
                    <a:pt x="134" y="48"/>
                  </a:lnTo>
                  <a:lnTo>
                    <a:pt x="134" y="48"/>
                  </a:lnTo>
                  <a:lnTo>
                    <a:pt x="134" y="50"/>
                  </a:lnTo>
                  <a:lnTo>
                    <a:pt x="134" y="50"/>
                  </a:lnTo>
                  <a:lnTo>
                    <a:pt x="134" y="54"/>
                  </a:lnTo>
                  <a:lnTo>
                    <a:pt x="134" y="54"/>
                  </a:lnTo>
                  <a:lnTo>
                    <a:pt x="134" y="56"/>
                  </a:lnTo>
                  <a:lnTo>
                    <a:pt x="132" y="59"/>
                  </a:lnTo>
                  <a:lnTo>
                    <a:pt x="132" y="61"/>
                  </a:lnTo>
                  <a:lnTo>
                    <a:pt x="130" y="63"/>
                  </a:lnTo>
                  <a:lnTo>
                    <a:pt x="130" y="63"/>
                  </a:lnTo>
                  <a:lnTo>
                    <a:pt x="130" y="63"/>
                  </a:lnTo>
                  <a:lnTo>
                    <a:pt x="128" y="63"/>
                  </a:lnTo>
                  <a:lnTo>
                    <a:pt x="128" y="65"/>
                  </a:lnTo>
                  <a:lnTo>
                    <a:pt x="128" y="65"/>
                  </a:lnTo>
                  <a:lnTo>
                    <a:pt x="128" y="66"/>
                  </a:lnTo>
                  <a:lnTo>
                    <a:pt x="128" y="66"/>
                  </a:lnTo>
                  <a:lnTo>
                    <a:pt x="125" y="68"/>
                  </a:lnTo>
                  <a:lnTo>
                    <a:pt x="123" y="70"/>
                  </a:lnTo>
                  <a:lnTo>
                    <a:pt x="123" y="70"/>
                  </a:lnTo>
                  <a:lnTo>
                    <a:pt x="123" y="72"/>
                  </a:lnTo>
                  <a:lnTo>
                    <a:pt x="123" y="74"/>
                  </a:lnTo>
                  <a:lnTo>
                    <a:pt x="123" y="74"/>
                  </a:lnTo>
                  <a:lnTo>
                    <a:pt x="123" y="74"/>
                  </a:lnTo>
                  <a:lnTo>
                    <a:pt x="121" y="74"/>
                  </a:lnTo>
                  <a:lnTo>
                    <a:pt x="119" y="75"/>
                  </a:lnTo>
                  <a:lnTo>
                    <a:pt x="119" y="75"/>
                  </a:lnTo>
                  <a:lnTo>
                    <a:pt x="121" y="79"/>
                  </a:lnTo>
                  <a:lnTo>
                    <a:pt x="119" y="81"/>
                  </a:lnTo>
                  <a:lnTo>
                    <a:pt x="119" y="81"/>
                  </a:lnTo>
                  <a:lnTo>
                    <a:pt x="119" y="81"/>
                  </a:lnTo>
                  <a:lnTo>
                    <a:pt x="119" y="81"/>
                  </a:lnTo>
                  <a:lnTo>
                    <a:pt x="119" y="81"/>
                  </a:lnTo>
                  <a:lnTo>
                    <a:pt x="119" y="81"/>
                  </a:lnTo>
                  <a:lnTo>
                    <a:pt x="119" y="83"/>
                  </a:lnTo>
                  <a:lnTo>
                    <a:pt x="121" y="83"/>
                  </a:lnTo>
                  <a:lnTo>
                    <a:pt x="121" y="84"/>
                  </a:lnTo>
                  <a:lnTo>
                    <a:pt x="123" y="84"/>
                  </a:lnTo>
                  <a:lnTo>
                    <a:pt x="123" y="84"/>
                  </a:lnTo>
                  <a:lnTo>
                    <a:pt x="123" y="86"/>
                  </a:lnTo>
                  <a:lnTo>
                    <a:pt x="123" y="86"/>
                  </a:lnTo>
                  <a:lnTo>
                    <a:pt x="121" y="90"/>
                  </a:lnTo>
                  <a:lnTo>
                    <a:pt x="119" y="92"/>
                  </a:lnTo>
                  <a:lnTo>
                    <a:pt x="119" y="90"/>
                  </a:lnTo>
                  <a:lnTo>
                    <a:pt x="117" y="90"/>
                  </a:lnTo>
                  <a:lnTo>
                    <a:pt x="116" y="90"/>
                  </a:lnTo>
                  <a:lnTo>
                    <a:pt x="116" y="90"/>
                  </a:lnTo>
                  <a:lnTo>
                    <a:pt x="116" y="88"/>
                  </a:lnTo>
                  <a:lnTo>
                    <a:pt x="116" y="88"/>
                  </a:lnTo>
                  <a:lnTo>
                    <a:pt x="116" y="86"/>
                  </a:lnTo>
                  <a:lnTo>
                    <a:pt x="116" y="86"/>
                  </a:lnTo>
                  <a:lnTo>
                    <a:pt x="116" y="84"/>
                  </a:lnTo>
                  <a:lnTo>
                    <a:pt x="114" y="83"/>
                  </a:lnTo>
                  <a:lnTo>
                    <a:pt x="114" y="83"/>
                  </a:lnTo>
                  <a:lnTo>
                    <a:pt x="114" y="81"/>
                  </a:lnTo>
                  <a:lnTo>
                    <a:pt x="112" y="81"/>
                  </a:lnTo>
                  <a:lnTo>
                    <a:pt x="110" y="79"/>
                  </a:lnTo>
                  <a:lnTo>
                    <a:pt x="108" y="79"/>
                  </a:lnTo>
                  <a:lnTo>
                    <a:pt x="108" y="79"/>
                  </a:lnTo>
                  <a:lnTo>
                    <a:pt x="108" y="79"/>
                  </a:lnTo>
                  <a:lnTo>
                    <a:pt x="108" y="79"/>
                  </a:lnTo>
                  <a:lnTo>
                    <a:pt x="110" y="77"/>
                  </a:lnTo>
                  <a:lnTo>
                    <a:pt x="110" y="75"/>
                  </a:lnTo>
                  <a:lnTo>
                    <a:pt x="112" y="74"/>
                  </a:lnTo>
                  <a:lnTo>
                    <a:pt x="110" y="72"/>
                  </a:lnTo>
                  <a:lnTo>
                    <a:pt x="110" y="72"/>
                  </a:lnTo>
                  <a:lnTo>
                    <a:pt x="108" y="72"/>
                  </a:lnTo>
                  <a:lnTo>
                    <a:pt x="107" y="72"/>
                  </a:lnTo>
                  <a:lnTo>
                    <a:pt x="107" y="72"/>
                  </a:lnTo>
                  <a:lnTo>
                    <a:pt x="107" y="70"/>
                  </a:lnTo>
                  <a:lnTo>
                    <a:pt x="107" y="70"/>
                  </a:lnTo>
                  <a:lnTo>
                    <a:pt x="107" y="70"/>
                  </a:lnTo>
                  <a:lnTo>
                    <a:pt x="107" y="70"/>
                  </a:lnTo>
                  <a:lnTo>
                    <a:pt x="105" y="72"/>
                  </a:lnTo>
                  <a:lnTo>
                    <a:pt x="105" y="72"/>
                  </a:lnTo>
                  <a:lnTo>
                    <a:pt x="103" y="72"/>
                  </a:lnTo>
                  <a:lnTo>
                    <a:pt x="101" y="70"/>
                  </a:lnTo>
                  <a:lnTo>
                    <a:pt x="101" y="70"/>
                  </a:lnTo>
                  <a:lnTo>
                    <a:pt x="99" y="70"/>
                  </a:lnTo>
                  <a:lnTo>
                    <a:pt x="98" y="65"/>
                  </a:lnTo>
                  <a:lnTo>
                    <a:pt x="96" y="63"/>
                  </a:lnTo>
                  <a:lnTo>
                    <a:pt x="94" y="63"/>
                  </a:lnTo>
                  <a:lnTo>
                    <a:pt x="92" y="63"/>
                  </a:lnTo>
                  <a:lnTo>
                    <a:pt x="92" y="61"/>
                  </a:lnTo>
                  <a:lnTo>
                    <a:pt x="90" y="59"/>
                  </a:lnTo>
                  <a:lnTo>
                    <a:pt x="90" y="59"/>
                  </a:lnTo>
                  <a:lnTo>
                    <a:pt x="90" y="56"/>
                  </a:lnTo>
                  <a:lnTo>
                    <a:pt x="92" y="52"/>
                  </a:lnTo>
                  <a:lnTo>
                    <a:pt x="92" y="50"/>
                  </a:lnTo>
                  <a:lnTo>
                    <a:pt x="92" y="48"/>
                  </a:lnTo>
                  <a:lnTo>
                    <a:pt x="92" y="47"/>
                  </a:lnTo>
                  <a:lnTo>
                    <a:pt x="90" y="47"/>
                  </a:lnTo>
                  <a:lnTo>
                    <a:pt x="90" y="45"/>
                  </a:lnTo>
                  <a:lnTo>
                    <a:pt x="88" y="47"/>
                  </a:lnTo>
                  <a:lnTo>
                    <a:pt x="87" y="47"/>
                  </a:lnTo>
                  <a:lnTo>
                    <a:pt x="85" y="47"/>
                  </a:lnTo>
                  <a:lnTo>
                    <a:pt x="85" y="48"/>
                  </a:lnTo>
                  <a:lnTo>
                    <a:pt x="85" y="48"/>
                  </a:lnTo>
                  <a:lnTo>
                    <a:pt x="85" y="50"/>
                  </a:lnTo>
                  <a:lnTo>
                    <a:pt x="85" y="50"/>
                  </a:lnTo>
                  <a:lnTo>
                    <a:pt x="85" y="50"/>
                  </a:lnTo>
                  <a:lnTo>
                    <a:pt x="85" y="50"/>
                  </a:lnTo>
                  <a:lnTo>
                    <a:pt x="83" y="52"/>
                  </a:lnTo>
                  <a:lnTo>
                    <a:pt x="83" y="52"/>
                  </a:lnTo>
                  <a:lnTo>
                    <a:pt x="81" y="52"/>
                  </a:lnTo>
                  <a:lnTo>
                    <a:pt x="79" y="56"/>
                  </a:lnTo>
                  <a:lnTo>
                    <a:pt x="78" y="57"/>
                  </a:lnTo>
                  <a:lnTo>
                    <a:pt x="76" y="57"/>
                  </a:lnTo>
                  <a:lnTo>
                    <a:pt x="76" y="57"/>
                  </a:lnTo>
                  <a:lnTo>
                    <a:pt x="74" y="59"/>
                  </a:lnTo>
                  <a:lnTo>
                    <a:pt x="74" y="59"/>
                  </a:lnTo>
                  <a:lnTo>
                    <a:pt x="74" y="59"/>
                  </a:lnTo>
                  <a:lnTo>
                    <a:pt x="74" y="61"/>
                  </a:lnTo>
                  <a:lnTo>
                    <a:pt x="74" y="61"/>
                  </a:lnTo>
                  <a:lnTo>
                    <a:pt x="76" y="65"/>
                  </a:lnTo>
                  <a:lnTo>
                    <a:pt x="76" y="66"/>
                  </a:lnTo>
                  <a:lnTo>
                    <a:pt x="76" y="68"/>
                  </a:lnTo>
                  <a:lnTo>
                    <a:pt x="72" y="72"/>
                  </a:lnTo>
                  <a:lnTo>
                    <a:pt x="72" y="72"/>
                  </a:lnTo>
                  <a:lnTo>
                    <a:pt x="72" y="72"/>
                  </a:lnTo>
                  <a:lnTo>
                    <a:pt x="70" y="72"/>
                  </a:lnTo>
                  <a:lnTo>
                    <a:pt x="70" y="72"/>
                  </a:lnTo>
                  <a:lnTo>
                    <a:pt x="70" y="74"/>
                  </a:lnTo>
                  <a:lnTo>
                    <a:pt x="70" y="74"/>
                  </a:lnTo>
                  <a:lnTo>
                    <a:pt x="70" y="75"/>
                  </a:lnTo>
                  <a:lnTo>
                    <a:pt x="70" y="75"/>
                  </a:lnTo>
                  <a:lnTo>
                    <a:pt x="70" y="77"/>
                  </a:lnTo>
                  <a:lnTo>
                    <a:pt x="70" y="77"/>
                  </a:lnTo>
                  <a:lnTo>
                    <a:pt x="69" y="79"/>
                  </a:lnTo>
                  <a:lnTo>
                    <a:pt x="69" y="79"/>
                  </a:lnTo>
                  <a:lnTo>
                    <a:pt x="69" y="79"/>
                  </a:lnTo>
                  <a:lnTo>
                    <a:pt x="65" y="79"/>
                  </a:lnTo>
                  <a:lnTo>
                    <a:pt x="63" y="81"/>
                  </a:lnTo>
                  <a:lnTo>
                    <a:pt x="61" y="83"/>
                  </a:lnTo>
                  <a:lnTo>
                    <a:pt x="61" y="83"/>
                  </a:lnTo>
                  <a:lnTo>
                    <a:pt x="61" y="83"/>
                  </a:lnTo>
                  <a:lnTo>
                    <a:pt x="61" y="84"/>
                  </a:lnTo>
                  <a:lnTo>
                    <a:pt x="61" y="84"/>
                  </a:lnTo>
                  <a:lnTo>
                    <a:pt x="61" y="84"/>
                  </a:lnTo>
                  <a:lnTo>
                    <a:pt x="61" y="84"/>
                  </a:lnTo>
                  <a:lnTo>
                    <a:pt x="60" y="84"/>
                  </a:lnTo>
                  <a:lnTo>
                    <a:pt x="60" y="84"/>
                  </a:lnTo>
                  <a:lnTo>
                    <a:pt x="56" y="83"/>
                  </a:lnTo>
                  <a:lnTo>
                    <a:pt x="56" y="83"/>
                  </a:lnTo>
                  <a:lnTo>
                    <a:pt x="56" y="83"/>
                  </a:lnTo>
                  <a:lnTo>
                    <a:pt x="54" y="83"/>
                  </a:lnTo>
                  <a:lnTo>
                    <a:pt x="54" y="83"/>
                  </a:lnTo>
                  <a:lnTo>
                    <a:pt x="54" y="83"/>
                  </a:lnTo>
                  <a:lnTo>
                    <a:pt x="54" y="81"/>
                  </a:lnTo>
                  <a:lnTo>
                    <a:pt x="52" y="81"/>
                  </a:lnTo>
                  <a:lnTo>
                    <a:pt x="52" y="81"/>
                  </a:lnTo>
                  <a:lnTo>
                    <a:pt x="47" y="79"/>
                  </a:lnTo>
                  <a:lnTo>
                    <a:pt x="45" y="79"/>
                  </a:lnTo>
                  <a:lnTo>
                    <a:pt x="45" y="81"/>
                  </a:lnTo>
                  <a:lnTo>
                    <a:pt x="45" y="81"/>
                  </a:lnTo>
                  <a:lnTo>
                    <a:pt x="43" y="81"/>
                  </a:lnTo>
                  <a:lnTo>
                    <a:pt x="42" y="83"/>
                  </a:lnTo>
                  <a:lnTo>
                    <a:pt x="40" y="84"/>
                  </a:lnTo>
                  <a:lnTo>
                    <a:pt x="38" y="84"/>
                  </a:lnTo>
                  <a:lnTo>
                    <a:pt x="34" y="84"/>
                  </a:lnTo>
                  <a:lnTo>
                    <a:pt x="34" y="84"/>
                  </a:lnTo>
                  <a:lnTo>
                    <a:pt x="33" y="86"/>
                  </a:lnTo>
                  <a:lnTo>
                    <a:pt x="29" y="86"/>
                  </a:lnTo>
                  <a:lnTo>
                    <a:pt x="27" y="86"/>
                  </a:lnTo>
                  <a:lnTo>
                    <a:pt x="25" y="86"/>
                  </a:lnTo>
                  <a:lnTo>
                    <a:pt x="23" y="86"/>
                  </a:lnTo>
                  <a:lnTo>
                    <a:pt x="23" y="86"/>
                  </a:lnTo>
                  <a:lnTo>
                    <a:pt x="22" y="83"/>
                  </a:lnTo>
                  <a:lnTo>
                    <a:pt x="20" y="84"/>
                  </a:lnTo>
                  <a:lnTo>
                    <a:pt x="20" y="84"/>
                  </a:lnTo>
                  <a:lnTo>
                    <a:pt x="20" y="86"/>
                  </a:lnTo>
                  <a:lnTo>
                    <a:pt x="18" y="86"/>
                  </a:lnTo>
                  <a:lnTo>
                    <a:pt x="18" y="88"/>
                  </a:lnTo>
                  <a:lnTo>
                    <a:pt x="18" y="88"/>
                  </a:lnTo>
                  <a:lnTo>
                    <a:pt x="16" y="88"/>
                  </a:lnTo>
                  <a:lnTo>
                    <a:pt x="14" y="90"/>
                  </a:lnTo>
                  <a:lnTo>
                    <a:pt x="14" y="90"/>
                  </a:lnTo>
                  <a:lnTo>
                    <a:pt x="13" y="90"/>
                  </a:lnTo>
                  <a:lnTo>
                    <a:pt x="13" y="90"/>
                  </a:lnTo>
                  <a:lnTo>
                    <a:pt x="13" y="90"/>
                  </a:lnTo>
                  <a:lnTo>
                    <a:pt x="13" y="90"/>
                  </a:lnTo>
                  <a:lnTo>
                    <a:pt x="13" y="90"/>
                  </a:lnTo>
                  <a:lnTo>
                    <a:pt x="13" y="90"/>
                  </a:lnTo>
                  <a:lnTo>
                    <a:pt x="13" y="90"/>
                  </a:lnTo>
                  <a:lnTo>
                    <a:pt x="13" y="90"/>
                  </a:lnTo>
                  <a:lnTo>
                    <a:pt x="11" y="90"/>
                  </a:lnTo>
                  <a:lnTo>
                    <a:pt x="9" y="90"/>
                  </a:lnTo>
                  <a:lnTo>
                    <a:pt x="9" y="92"/>
                  </a:lnTo>
                  <a:lnTo>
                    <a:pt x="9" y="93"/>
                  </a:lnTo>
                  <a:lnTo>
                    <a:pt x="9" y="93"/>
                  </a:lnTo>
                  <a:lnTo>
                    <a:pt x="9" y="95"/>
                  </a:lnTo>
                  <a:lnTo>
                    <a:pt x="9" y="99"/>
                  </a:lnTo>
                  <a:lnTo>
                    <a:pt x="11" y="101"/>
                  </a:lnTo>
                  <a:lnTo>
                    <a:pt x="13" y="101"/>
                  </a:lnTo>
                  <a:lnTo>
                    <a:pt x="13" y="101"/>
                  </a:lnTo>
                  <a:lnTo>
                    <a:pt x="14" y="101"/>
                  </a:lnTo>
                  <a:lnTo>
                    <a:pt x="14" y="102"/>
                  </a:lnTo>
                  <a:lnTo>
                    <a:pt x="16" y="102"/>
                  </a:lnTo>
                  <a:lnTo>
                    <a:pt x="18" y="104"/>
                  </a:lnTo>
                  <a:lnTo>
                    <a:pt x="18" y="104"/>
                  </a:lnTo>
                  <a:lnTo>
                    <a:pt x="18" y="104"/>
                  </a:lnTo>
                  <a:lnTo>
                    <a:pt x="18" y="106"/>
                  </a:lnTo>
                  <a:lnTo>
                    <a:pt x="18" y="106"/>
                  </a:lnTo>
                  <a:lnTo>
                    <a:pt x="18" y="108"/>
                  </a:lnTo>
                  <a:lnTo>
                    <a:pt x="18" y="108"/>
                  </a:lnTo>
                  <a:lnTo>
                    <a:pt x="18" y="108"/>
                  </a:lnTo>
                  <a:lnTo>
                    <a:pt x="18" y="110"/>
                  </a:lnTo>
                  <a:lnTo>
                    <a:pt x="18" y="112"/>
                  </a:lnTo>
                  <a:lnTo>
                    <a:pt x="18" y="113"/>
                  </a:lnTo>
                  <a:lnTo>
                    <a:pt x="22" y="115"/>
                  </a:lnTo>
                  <a:lnTo>
                    <a:pt x="23" y="115"/>
                  </a:lnTo>
                  <a:lnTo>
                    <a:pt x="23" y="117"/>
                  </a:lnTo>
                  <a:lnTo>
                    <a:pt x="23" y="117"/>
                  </a:lnTo>
                  <a:lnTo>
                    <a:pt x="23" y="117"/>
                  </a:lnTo>
                  <a:lnTo>
                    <a:pt x="25" y="119"/>
                  </a:lnTo>
                  <a:lnTo>
                    <a:pt x="25" y="119"/>
                  </a:lnTo>
                  <a:lnTo>
                    <a:pt x="27" y="121"/>
                  </a:lnTo>
                  <a:lnTo>
                    <a:pt x="27" y="121"/>
                  </a:lnTo>
                  <a:lnTo>
                    <a:pt x="27" y="121"/>
                  </a:lnTo>
                  <a:lnTo>
                    <a:pt x="27" y="122"/>
                  </a:lnTo>
                  <a:lnTo>
                    <a:pt x="27" y="124"/>
                  </a:lnTo>
                  <a:lnTo>
                    <a:pt x="25" y="126"/>
                  </a:lnTo>
                  <a:lnTo>
                    <a:pt x="23" y="126"/>
                  </a:lnTo>
                  <a:lnTo>
                    <a:pt x="25" y="128"/>
                  </a:lnTo>
                  <a:lnTo>
                    <a:pt x="25" y="130"/>
                  </a:lnTo>
                  <a:lnTo>
                    <a:pt x="25" y="131"/>
                  </a:lnTo>
                  <a:lnTo>
                    <a:pt x="23" y="131"/>
                  </a:lnTo>
                  <a:lnTo>
                    <a:pt x="23" y="133"/>
                  </a:lnTo>
                  <a:lnTo>
                    <a:pt x="22" y="135"/>
                  </a:lnTo>
                  <a:lnTo>
                    <a:pt x="22" y="135"/>
                  </a:lnTo>
                  <a:lnTo>
                    <a:pt x="22" y="133"/>
                  </a:lnTo>
                  <a:lnTo>
                    <a:pt x="22" y="133"/>
                  </a:lnTo>
                  <a:lnTo>
                    <a:pt x="20" y="133"/>
                  </a:lnTo>
                  <a:lnTo>
                    <a:pt x="18" y="135"/>
                  </a:lnTo>
                  <a:lnTo>
                    <a:pt x="16" y="135"/>
                  </a:lnTo>
                  <a:lnTo>
                    <a:pt x="16" y="137"/>
                  </a:lnTo>
                  <a:lnTo>
                    <a:pt x="16" y="137"/>
                  </a:lnTo>
                  <a:lnTo>
                    <a:pt x="14" y="137"/>
                  </a:lnTo>
                  <a:lnTo>
                    <a:pt x="14" y="137"/>
                  </a:lnTo>
                  <a:lnTo>
                    <a:pt x="13" y="137"/>
                  </a:lnTo>
                  <a:lnTo>
                    <a:pt x="13" y="139"/>
                  </a:lnTo>
                  <a:lnTo>
                    <a:pt x="13" y="139"/>
                  </a:lnTo>
                  <a:lnTo>
                    <a:pt x="14" y="139"/>
                  </a:lnTo>
                  <a:lnTo>
                    <a:pt x="13" y="139"/>
                  </a:lnTo>
                  <a:lnTo>
                    <a:pt x="13" y="140"/>
                  </a:lnTo>
                  <a:lnTo>
                    <a:pt x="11" y="139"/>
                  </a:lnTo>
                  <a:lnTo>
                    <a:pt x="9" y="139"/>
                  </a:lnTo>
                  <a:lnTo>
                    <a:pt x="7" y="139"/>
                  </a:lnTo>
                  <a:lnTo>
                    <a:pt x="5" y="139"/>
                  </a:lnTo>
                  <a:lnTo>
                    <a:pt x="5" y="139"/>
                  </a:lnTo>
                  <a:lnTo>
                    <a:pt x="5" y="139"/>
                  </a:lnTo>
                  <a:lnTo>
                    <a:pt x="4" y="139"/>
                  </a:lnTo>
                  <a:lnTo>
                    <a:pt x="4" y="139"/>
                  </a:lnTo>
                  <a:lnTo>
                    <a:pt x="4" y="139"/>
                  </a:lnTo>
                  <a:lnTo>
                    <a:pt x="2" y="140"/>
                  </a:lnTo>
                  <a:lnTo>
                    <a:pt x="2" y="140"/>
                  </a:lnTo>
                  <a:lnTo>
                    <a:pt x="0" y="140"/>
                  </a:lnTo>
                  <a:lnTo>
                    <a:pt x="0" y="142"/>
                  </a:lnTo>
                  <a:lnTo>
                    <a:pt x="0" y="144"/>
                  </a:lnTo>
                  <a:lnTo>
                    <a:pt x="2" y="144"/>
                  </a:lnTo>
                  <a:lnTo>
                    <a:pt x="2" y="144"/>
                  </a:lnTo>
                  <a:lnTo>
                    <a:pt x="2" y="146"/>
                  </a:lnTo>
                  <a:lnTo>
                    <a:pt x="2" y="146"/>
                  </a:lnTo>
                  <a:lnTo>
                    <a:pt x="2" y="148"/>
                  </a:lnTo>
                  <a:lnTo>
                    <a:pt x="4" y="148"/>
                  </a:lnTo>
                  <a:lnTo>
                    <a:pt x="5" y="148"/>
                  </a:lnTo>
                  <a:lnTo>
                    <a:pt x="5" y="148"/>
                  </a:lnTo>
                  <a:lnTo>
                    <a:pt x="5" y="151"/>
                  </a:lnTo>
                  <a:lnTo>
                    <a:pt x="5" y="155"/>
                  </a:lnTo>
                  <a:lnTo>
                    <a:pt x="7" y="157"/>
                  </a:lnTo>
                  <a:lnTo>
                    <a:pt x="9" y="157"/>
                  </a:lnTo>
                  <a:lnTo>
                    <a:pt x="13" y="158"/>
                  </a:lnTo>
                  <a:lnTo>
                    <a:pt x="13" y="160"/>
                  </a:lnTo>
                  <a:lnTo>
                    <a:pt x="16" y="158"/>
                  </a:lnTo>
                  <a:lnTo>
                    <a:pt x="16" y="158"/>
                  </a:lnTo>
                  <a:lnTo>
                    <a:pt x="18" y="160"/>
                  </a:lnTo>
                  <a:lnTo>
                    <a:pt x="20" y="160"/>
                  </a:lnTo>
                  <a:lnTo>
                    <a:pt x="20" y="162"/>
                  </a:lnTo>
                  <a:lnTo>
                    <a:pt x="20" y="162"/>
                  </a:lnTo>
                  <a:lnTo>
                    <a:pt x="20" y="162"/>
                  </a:lnTo>
                  <a:lnTo>
                    <a:pt x="20" y="162"/>
                  </a:lnTo>
                  <a:lnTo>
                    <a:pt x="20" y="162"/>
                  </a:lnTo>
                  <a:lnTo>
                    <a:pt x="20" y="162"/>
                  </a:lnTo>
                  <a:lnTo>
                    <a:pt x="20" y="164"/>
                  </a:lnTo>
                  <a:lnTo>
                    <a:pt x="20" y="164"/>
                  </a:lnTo>
                  <a:lnTo>
                    <a:pt x="20" y="166"/>
                  </a:lnTo>
                  <a:lnTo>
                    <a:pt x="20" y="168"/>
                  </a:lnTo>
                  <a:lnTo>
                    <a:pt x="20" y="168"/>
                  </a:lnTo>
                  <a:lnTo>
                    <a:pt x="22" y="171"/>
                  </a:lnTo>
                  <a:lnTo>
                    <a:pt x="22" y="171"/>
                  </a:lnTo>
                  <a:lnTo>
                    <a:pt x="22" y="171"/>
                  </a:lnTo>
                  <a:lnTo>
                    <a:pt x="20" y="171"/>
                  </a:lnTo>
                  <a:lnTo>
                    <a:pt x="18" y="171"/>
                  </a:lnTo>
                  <a:lnTo>
                    <a:pt x="18" y="171"/>
                  </a:lnTo>
                  <a:lnTo>
                    <a:pt x="16" y="173"/>
                  </a:lnTo>
                  <a:lnTo>
                    <a:pt x="16" y="175"/>
                  </a:lnTo>
                  <a:lnTo>
                    <a:pt x="16" y="177"/>
                  </a:lnTo>
                  <a:lnTo>
                    <a:pt x="16" y="177"/>
                  </a:lnTo>
                  <a:lnTo>
                    <a:pt x="14" y="178"/>
                  </a:lnTo>
                  <a:lnTo>
                    <a:pt x="13" y="182"/>
                  </a:lnTo>
                  <a:lnTo>
                    <a:pt x="11" y="182"/>
                  </a:lnTo>
                  <a:lnTo>
                    <a:pt x="11" y="184"/>
                  </a:lnTo>
                  <a:lnTo>
                    <a:pt x="13" y="186"/>
                  </a:lnTo>
                  <a:lnTo>
                    <a:pt x="14" y="187"/>
                  </a:lnTo>
                  <a:lnTo>
                    <a:pt x="16" y="189"/>
                  </a:lnTo>
                  <a:lnTo>
                    <a:pt x="14" y="189"/>
                  </a:lnTo>
                  <a:lnTo>
                    <a:pt x="14" y="191"/>
                  </a:lnTo>
                  <a:lnTo>
                    <a:pt x="13" y="193"/>
                  </a:lnTo>
                  <a:lnTo>
                    <a:pt x="13" y="193"/>
                  </a:lnTo>
                  <a:lnTo>
                    <a:pt x="13" y="193"/>
                  </a:lnTo>
                  <a:lnTo>
                    <a:pt x="13" y="195"/>
                  </a:lnTo>
                  <a:lnTo>
                    <a:pt x="13" y="195"/>
                  </a:lnTo>
                  <a:lnTo>
                    <a:pt x="14" y="196"/>
                  </a:lnTo>
                  <a:lnTo>
                    <a:pt x="14" y="196"/>
                  </a:lnTo>
                  <a:lnTo>
                    <a:pt x="16" y="198"/>
                  </a:lnTo>
                  <a:lnTo>
                    <a:pt x="16" y="198"/>
                  </a:lnTo>
                  <a:lnTo>
                    <a:pt x="16" y="198"/>
                  </a:lnTo>
                  <a:lnTo>
                    <a:pt x="18" y="200"/>
                  </a:lnTo>
                  <a:lnTo>
                    <a:pt x="18" y="200"/>
                  </a:lnTo>
                  <a:lnTo>
                    <a:pt x="18" y="200"/>
                  </a:lnTo>
                  <a:lnTo>
                    <a:pt x="18" y="202"/>
                  </a:lnTo>
                  <a:lnTo>
                    <a:pt x="18" y="202"/>
                  </a:lnTo>
                  <a:lnTo>
                    <a:pt x="18" y="202"/>
                  </a:lnTo>
                  <a:lnTo>
                    <a:pt x="20" y="204"/>
                  </a:lnTo>
                  <a:lnTo>
                    <a:pt x="20" y="202"/>
                  </a:lnTo>
                  <a:lnTo>
                    <a:pt x="20" y="202"/>
                  </a:lnTo>
                  <a:lnTo>
                    <a:pt x="22" y="202"/>
                  </a:lnTo>
                  <a:lnTo>
                    <a:pt x="22" y="202"/>
                  </a:lnTo>
                  <a:lnTo>
                    <a:pt x="25" y="204"/>
                  </a:lnTo>
                  <a:lnTo>
                    <a:pt x="27" y="205"/>
                  </a:lnTo>
                  <a:lnTo>
                    <a:pt x="33" y="209"/>
                  </a:lnTo>
                  <a:lnTo>
                    <a:pt x="33" y="209"/>
                  </a:lnTo>
                  <a:lnTo>
                    <a:pt x="34" y="209"/>
                  </a:lnTo>
                  <a:lnTo>
                    <a:pt x="34" y="209"/>
                  </a:lnTo>
                  <a:lnTo>
                    <a:pt x="36" y="209"/>
                  </a:lnTo>
                  <a:lnTo>
                    <a:pt x="36" y="211"/>
                  </a:lnTo>
                  <a:lnTo>
                    <a:pt x="36" y="211"/>
                  </a:lnTo>
                  <a:lnTo>
                    <a:pt x="36" y="211"/>
                  </a:lnTo>
                  <a:lnTo>
                    <a:pt x="38" y="211"/>
                  </a:lnTo>
                  <a:lnTo>
                    <a:pt x="47" y="209"/>
                  </a:lnTo>
                  <a:lnTo>
                    <a:pt x="49" y="207"/>
                  </a:lnTo>
                  <a:lnTo>
                    <a:pt x="51" y="207"/>
                  </a:lnTo>
                  <a:lnTo>
                    <a:pt x="52" y="207"/>
                  </a:lnTo>
                  <a:lnTo>
                    <a:pt x="52" y="209"/>
                  </a:lnTo>
                  <a:lnTo>
                    <a:pt x="52" y="211"/>
                  </a:lnTo>
                  <a:lnTo>
                    <a:pt x="54" y="211"/>
                  </a:lnTo>
                  <a:lnTo>
                    <a:pt x="54" y="213"/>
                  </a:lnTo>
                  <a:lnTo>
                    <a:pt x="54" y="213"/>
                  </a:lnTo>
                  <a:lnTo>
                    <a:pt x="54" y="214"/>
                  </a:lnTo>
                  <a:lnTo>
                    <a:pt x="54" y="214"/>
                  </a:lnTo>
                  <a:lnTo>
                    <a:pt x="52" y="216"/>
                  </a:lnTo>
                  <a:lnTo>
                    <a:pt x="52" y="216"/>
                  </a:lnTo>
                  <a:lnTo>
                    <a:pt x="52" y="218"/>
                  </a:lnTo>
                  <a:lnTo>
                    <a:pt x="52" y="218"/>
                  </a:lnTo>
                  <a:lnTo>
                    <a:pt x="51" y="220"/>
                  </a:lnTo>
                  <a:lnTo>
                    <a:pt x="51" y="222"/>
                  </a:lnTo>
                  <a:lnTo>
                    <a:pt x="47" y="224"/>
                  </a:lnTo>
                  <a:lnTo>
                    <a:pt x="47" y="225"/>
                  </a:lnTo>
                  <a:lnTo>
                    <a:pt x="45" y="227"/>
                  </a:lnTo>
                  <a:lnTo>
                    <a:pt x="43" y="229"/>
                  </a:lnTo>
                  <a:lnTo>
                    <a:pt x="43" y="231"/>
                  </a:lnTo>
                  <a:lnTo>
                    <a:pt x="45" y="234"/>
                  </a:lnTo>
                  <a:lnTo>
                    <a:pt x="45" y="234"/>
                  </a:lnTo>
                  <a:lnTo>
                    <a:pt x="45" y="234"/>
                  </a:lnTo>
                  <a:lnTo>
                    <a:pt x="47" y="234"/>
                  </a:lnTo>
                  <a:lnTo>
                    <a:pt x="47" y="234"/>
                  </a:lnTo>
                  <a:lnTo>
                    <a:pt x="49" y="234"/>
                  </a:lnTo>
                  <a:lnTo>
                    <a:pt x="54" y="234"/>
                  </a:lnTo>
                  <a:lnTo>
                    <a:pt x="56" y="233"/>
                  </a:lnTo>
                  <a:lnTo>
                    <a:pt x="60" y="231"/>
                  </a:lnTo>
                  <a:lnTo>
                    <a:pt x="69" y="229"/>
                  </a:lnTo>
                  <a:lnTo>
                    <a:pt x="72" y="227"/>
                  </a:lnTo>
                  <a:lnTo>
                    <a:pt x="72" y="227"/>
                  </a:lnTo>
                  <a:lnTo>
                    <a:pt x="74" y="227"/>
                  </a:lnTo>
                  <a:lnTo>
                    <a:pt x="74" y="225"/>
                  </a:lnTo>
                  <a:lnTo>
                    <a:pt x="74" y="225"/>
                  </a:lnTo>
                  <a:lnTo>
                    <a:pt x="74" y="225"/>
                  </a:lnTo>
                  <a:lnTo>
                    <a:pt x="74" y="225"/>
                  </a:lnTo>
                  <a:lnTo>
                    <a:pt x="76" y="224"/>
                  </a:lnTo>
                  <a:lnTo>
                    <a:pt x="78" y="222"/>
                  </a:lnTo>
                  <a:lnTo>
                    <a:pt x="78" y="222"/>
                  </a:lnTo>
                  <a:lnTo>
                    <a:pt x="78" y="222"/>
                  </a:lnTo>
                  <a:lnTo>
                    <a:pt x="78" y="220"/>
                  </a:lnTo>
                  <a:lnTo>
                    <a:pt x="78" y="218"/>
                  </a:lnTo>
                  <a:lnTo>
                    <a:pt x="81" y="216"/>
                  </a:lnTo>
                  <a:lnTo>
                    <a:pt x="81" y="214"/>
                  </a:lnTo>
                  <a:lnTo>
                    <a:pt x="81" y="214"/>
                  </a:lnTo>
                  <a:lnTo>
                    <a:pt x="81" y="214"/>
                  </a:lnTo>
                  <a:lnTo>
                    <a:pt x="81" y="213"/>
                  </a:lnTo>
                  <a:lnTo>
                    <a:pt x="81" y="213"/>
                  </a:lnTo>
                  <a:lnTo>
                    <a:pt x="83" y="211"/>
                  </a:lnTo>
                  <a:lnTo>
                    <a:pt x="83" y="209"/>
                  </a:lnTo>
                  <a:lnTo>
                    <a:pt x="85" y="209"/>
                  </a:lnTo>
                  <a:lnTo>
                    <a:pt x="85" y="207"/>
                  </a:lnTo>
                  <a:lnTo>
                    <a:pt x="88" y="207"/>
                  </a:lnTo>
                  <a:lnTo>
                    <a:pt x="90" y="207"/>
                  </a:lnTo>
                  <a:lnTo>
                    <a:pt x="90" y="205"/>
                  </a:lnTo>
                  <a:lnTo>
                    <a:pt x="90" y="205"/>
                  </a:lnTo>
                  <a:lnTo>
                    <a:pt x="90" y="204"/>
                  </a:lnTo>
                  <a:lnTo>
                    <a:pt x="90" y="204"/>
                  </a:lnTo>
                  <a:lnTo>
                    <a:pt x="90" y="204"/>
                  </a:lnTo>
                  <a:lnTo>
                    <a:pt x="92" y="204"/>
                  </a:lnTo>
                  <a:lnTo>
                    <a:pt x="92" y="202"/>
                  </a:lnTo>
                  <a:lnTo>
                    <a:pt x="92" y="202"/>
                  </a:lnTo>
                  <a:lnTo>
                    <a:pt x="92" y="202"/>
                  </a:lnTo>
                  <a:lnTo>
                    <a:pt x="92" y="200"/>
                  </a:lnTo>
                  <a:lnTo>
                    <a:pt x="92" y="200"/>
                  </a:lnTo>
                  <a:lnTo>
                    <a:pt x="94" y="198"/>
                  </a:lnTo>
                  <a:lnTo>
                    <a:pt x="98" y="196"/>
                  </a:lnTo>
                  <a:lnTo>
                    <a:pt x="98" y="195"/>
                  </a:lnTo>
                  <a:lnTo>
                    <a:pt x="99" y="195"/>
                  </a:lnTo>
                  <a:lnTo>
                    <a:pt x="99" y="195"/>
                  </a:lnTo>
                  <a:lnTo>
                    <a:pt x="103" y="191"/>
                  </a:lnTo>
                  <a:lnTo>
                    <a:pt x="103" y="191"/>
                  </a:lnTo>
                  <a:lnTo>
                    <a:pt x="103" y="191"/>
                  </a:lnTo>
                  <a:lnTo>
                    <a:pt x="103" y="191"/>
                  </a:lnTo>
                  <a:lnTo>
                    <a:pt x="105" y="191"/>
                  </a:lnTo>
                  <a:lnTo>
                    <a:pt x="105" y="191"/>
                  </a:lnTo>
                  <a:lnTo>
                    <a:pt x="107" y="189"/>
                  </a:lnTo>
                  <a:lnTo>
                    <a:pt x="107" y="189"/>
                  </a:lnTo>
                  <a:lnTo>
                    <a:pt x="108" y="189"/>
                  </a:lnTo>
                  <a:lnTo>
                    <a:pt x="112" y="189"/>
                  </a:lnTo>
                  <a:lnTo>
                    <a:pt x="112" y="191"/>
                  </a:lnTo>
                  <a:lnTo>
                    <a:pt x="112" y="191"/>
                  </a:lnTo>
                  <a:lnTo>
                    <a:pt x="114" y="191"/>
                  </a:lnTo>
                  <a:lnTo>
                    <a:pt x="116" y="191"/>
                  </a:lnTo>
                  <a:lnTo>
                    <a:pt x="116" y="191"/>
                  </a:lnTo>
                  <a:lnTo>
                    <a:pt x="117" y="191"/>
                  </a:lnTo>
                  <a:lnTo>
                    <a:pt x="119" y="193"/>
                  </a:lnTo>
                  <a:lnTo>
                    <a:pt x="125" y="193"/>
                  </a:lnTo>
                  <a:lnTo>
                    <a:pt x="126" y="195"/>
                  </a:lnTo>
                  <a:lnTo>
                    <a:pt x="126" y="196"/>
                  </a:lnTo>
                  <a:lnTo>
                    <a:pt x="126" y="196"/>
                  </a:lnTo>
                  <a:lnTo>
                    <a:pt x="128" y="196"/>
                  </a:lnTo>
                  <a:lnTo>
                    <a:pt x="130" y="198"/>
                  </a:lnTo>
                  <a:lnTo>
                    <a:pt x="130" y="196"/>
                  </a:lnTo>
                  <a:lnTo>
                    <a:pt x="130" y="196"/>
                  </a:lnTo>
                  <a:lnTo>
                    <a:pt x="130" y="195"/>
                  </a:lnTo>
                  <a:lnTo>
                    <a:pt x="132" y="195"/>
                  </a:lnTo>
                  <a:lnTo>
                    <a:pt x="134" y="196"/>
                  </a:lnTo>
                  <a:lnTo>
                    <a:pt x="139" y="198"/>
                  </a:lnTo>
                  <a:lnTo>
                    <a:pt x="139" y="200"/>
                  </a:lnTo>
                  <a:lnTo>
                    <a:pt x="141" y="202"/>
                  </a:lnTo>
                  <a:lnTo>
                    <a:pt x="141" y="202"/>
                  </a:lnTo>
                  <a:lnTo>
                    <a:pt x="141" y="202"/>
                  </a:lnTo>
                  <a:lnTo>
                    <a:pt x="143" y="204"/>
                  </a:lnTo>
                  <a:lnTo>
                    <a:pt x="143" y="202"/>
                  </a:lnTo>
                  <a:lnTo>
                    <a:pt x="144" y="202"/>
                  </a:lnTo>
                  <a:lnTo>
                    <a:pt x="144" y="204"/>
                  </a:lnTo>
                  <a:lnTo>
                    <a:pt x="144" y="204"/>
                  </a:lnTo>
                  <a:lnTo>
                    <a:pt x="146" y="204"/>
                  </a:lnTo>
                  <a:lnTo>
                    <a:pt x="148" y="205"/>
                  </a:lnTo>
                  <a:lnTo>
                    <a:pt x="148" y="205"/>
                  </a:lnTo>
                  <a:lnTo>
                    <a:pt x="148" y="207"/>
                  </a:lnTo>
                  <a:lnTo>
                    <a:pt x="150" y="207"/>
                  </a:lnTo>
                  <a:lnTo>
                    <a:pt x="152" y="209"/>
                  </a:lnTo>
                  <a:lnTo>
                    <a:pt x="152" y="209"/>
                  </a:lnTo>
                  <a:lnTo>
                    <a:pt x="152" y="209"/>
                  </a:lnTo>
                  <a:lnTo>
                    <a:pt x="154" y="209"/>
                  </a:lnTo>
                  <a:lnTo>
                    <a:pt x="154" y="209"/>
                  </a:lnTo>
                  <a:lnTo>
                    <a:pt x="155" y="211"/>
                  </a:lnTo>
                  <a:lnTo>
                    <a:pt x="155" y="211"/>
                  </a:lnTo>
                  <a:lnTo>
                    <a:pt x="159" y="214"/>
                  </a:lnTo>
                  <a:lnTo>
                    <a:pt x="161" y="214"/>
                  </a:lnTo>
                  <a:lnTo>
                    <a:pt x="161" y="216"/>
                  </a:lnTo>
                  <a:lnTo>
                    <a:pt x="161" y="216"/>
                  </a:lnTo>
                  <a:lnTo>
                    <a:pt x="163" y="216"/>
                  </a:lnTo>
                  <a:lnTo>
                    <a:pt x="163" y="216"/>
                  </a:lnTo>
                  <a:lnTo>
                    <a:pt x="161" y="216"/>
                  </a:lnTo>
                  <a:lnTo>
                    <a:pt x="163" y="214"/>
                  </a:lnTo>
                  <a:lnTo>
                    <a:pt x="163" y="214"/>
                  </a:lnTo>
                  <a:lnTo>
                    <a:pt x="163" y="214"/>
                  </a:lnTo>
                  <a:lnTo>
                    <a:pt x="163" y="214"/>
                  </a:lnTo>
                  <a:lnTo>
                    <a:pt x="163" y="214"/>
                  </a:lnTo>
                  <a:lnTo>
                    <a:pt x="161" y="214"/>
                  </a:lnTo>
                  <a:lnTo>
                    <a:pt x="161" y="213"/>
                  </a:lnTo>
                  <a:lnTo>
                    <a:pt x="161" y="213"/>
                  </a:lnTo>
                  <a:lnTo>
                    <a:pt x="161" y="213"/>
                  </a:lnTo>
                  <a:lnTo>
                    <a:pt x="161" y="213"/>
                  </a:lnTo>
                  <a:lnTo>
                    <a:pt x="161" y="213"/>
                  </a:lnTo>
                  <a:lnTo>
                    <a:pt x="161" y="213"/>
                  </a:lnTo>
                  <a:lnTo>
                    <a:pt x="163" y="211"/>
                  </a:lnTo>
                  <a:lnTo>
                    <a:pt x="164" y="213"/>
                  </a:lnTo>
                  <a:lnTo>
                    <a:pt x="164" y="213"/>
                  </a:lnTo>
                  <a:lnTo>
                    <a:pt x="164" y="214"/>
                  </a:lnTo>
                  <a:lnTo>
                    <a:pt x="166" y="214"/>
                  </a:lnTo>
                  <a:lnTo>
                    <a:pt x="168" y="216"/>
                  </a:lnTo>
                  <a:lnTo>
                    <a:pt x="168" y="216"/>
                  </a:lnTo>
                  <a:lnTo>
                    <a:pt x="168" y="216"/>
                  </a:lnTo>
                  <a:lnTo>
                    <a:pt x="170" y="216"/>
                  </a:lnTo>
                  <a:lnTo>
                    <a:pt x="170" y="216"/>
                  </a:lnTo>
                  <a:lnTo>
                    <a:pt x="170" y="214"/>
                  </a:lnTo>
                  <a:lnTo>
                    <a:pt x="170" y="214"/>
                  </a:lnTo>
                  <a:lnTo>
                    <a:pt x="170" y="216"/>
                  </a:lnTo>
                  <a:lnTo>
                    <a:pt x="172" y="216"/>
                  </a:lnTo>
                  <a:lnTo>
                    <a:pt x="173" y="218"/>
                  </a:lnTo>
                  <a:lnTo>
                    <a:pt x="175" y="218"/>
                  </a:lnTo>
                  <a:lnTo>
                    <a:pt x="175" y="218"/>
                  </a:lnTo>
                  <a:lnTo>
                    <a:pt x="177" y="220"/>
                  </a:lnTo>
                  <a:lnTo>
                    <a:pt x="179" y="222"/>
                  </a:lnTo>
                  <a:lnTo>
                    <a:pt x="181" y="225"/>
                  </a:lnTo>
                  <a:lnTo>
                    <a:pt x="182" y="231"/>
                  </a:lnTo>
                  <a:lnTo>
                    <a:pt x="182" y="233"/>
                  </a:lnTo>
                  <a:lnTo>
                    <a:pt x="184" y="249"/>
                  </a:lnTo>
                  <a:lnTo>
                    <a:pt x="186" y="254"/>
                  </a:lnTo>
                  <a:lnTo>
                    <a:pt x="186" y="256"/>
                  </a:lnTo>
                  <a:lnTo>
                    <a:pt x="188" y="256"/>
                  </a:lnTo>
                  <a:lnTo>
                    <a:pt x="188" y="258"/>
                  </a:lnTo>
                  <a:lnTo>
                    <a:pt x="191" y="261"/>
                  </a:lnTo>
                  <a:lnTo>
                    <a:pt x="195" y="270"/>
                  </a:lnTo>
                  <a:lnTo>
                    <a:pt x="197" y="270"/>
                  </a:lnTo>
                  <a:lnTo>
                    <a:pt x="197" y="272"/>
                  </a:lnTo>
                  <a:lnTo>
                    <a:pt x="197" y="276"/>
                  </a:lnTo>
                  <a:lnTo>
                    <a:pt x="197" y="278"/>
                  </a:lnTo>
                  <a:lnTo>
                    <a:pt x="197" y="278"/>
                  </a:lnTo>
                  <a:lnTo>
                    <a:pt x="197" y="280"/>
                  </a:lnTo>
                  <a:lnTo>
                    <a:pt x="197" y="280"/>
                  </a:lnTo>
                  <a:lnTo>
                    <a:pt x="197" y="281"/>
                  </a:lnTo>
                  <a:lnTo>
                    <a:pt x="197" y="283"/>
                  </a:lnTo>
                  <a:lnTo>
                    <a:pt x="195" y="287"/>
                  </a:lnTo>
                  <a:lnTo>
                    <a:pt x="195" y="289"/>
                  </a:lnTo>
                  <a:lnTo>
                    <a:pt x="193" y="289"/>
                  </a:lnTo>
                  <a:lnTo>
                    <a:pt x="195" y="292"/>
                  </a:lnTo>
                  <a:lnTo>
                    <a:pt x="195" y="294"/>
                  </a:lnTo>
                  <a:lnTo>
                    <a:pt x="197" y="292"/>
                  </a:lnTo>
                  <a:lnTo>
                    <a:pt x="197" y="292"/>
                  </a:lnTo>
                  <a:lnTo>
                    <a:pt x="197" y="292"/>
                  </a:lnTo>
                  <a:lnTo>
                    <a:pt x="199" y="290"/>
                  </a:lnTo>
                  <a:lnTo>
                    <a:pt x="202" y="290"/>
                  </a:lnTo>
                  <a:lnTo>
                    <a:pt x="204" y="292"/>
                  </a:lnTo>
                  <a:lnTo>
                    <a:pt x="208" y="294"/>
                  </a:lnTo>
                  <a:lnTo>
                    <a:pt x="208" y="294"/>
                  </a:lnTo>
                  <a:lnTo>
                    <a:pt x="208" y="294"/>
                  </a:lnTo>
                  <a:lnTo>
                    <a:pt x="209" y="296"/>
                  </a:lnTo>
                  <a:lnTo>
                    <a:pt x="209" y="296"/>
                  </a:lnTo>
                  <a:lnTo>
                    <a:pt x="208" y="296"/>
                  </a:lnTo>
                  <a:lnTo>
                    <a:pt x="208" y="296"/>
                  </a:lnTo>
                  <a:lnTo>
                    <a:pt x="208" y="298"/>
                  </a:lnTo>
                  <a:lnTo>
                    <a:pt x="208" y="299"/>
                  </a:lnTo>
                  <a:lnTo>
                    <a:pt x="208" y="301"/>
                  </a:lnTo>
                  <a:lnTo>
                    <a:pt x="206" y="301"/>
                  </a:lnTo>
                  <a:lnTo>
                    <a:pt x="215" y="305"/>
                  </a:lnTo>
                  <a:lnTo>
                    <a:pt x="217" y="305"/>
                  </a:lnTo>
                  <a:lnTo>
                    <a:pt x="219" y="307"/>
                  </a:lnTo>
                  <a:lnTo>
                    <a:pt x="219" y="307"/>
                  </a:lnTo>
                  <a:lnTo>
                    <a:pt x="220" y="308"/>
                  </a:lnTo>
                  <a:lnTo>
                    <a:pt x="220" y="308"/>
                  </a:lnTo>
                  <a:lnTo>
                    <a:pt x="220" y="310"/>
                  </a:lnTo>
                  <a:lnTo>
                    <a:pt x="220" y="310"/>
                  </a:lnTo>
                  <a:lnTo>
                    <a:pt x="222" y="312"/>
                  </a:lnTo>
                  <a:lnTo>
                    <a:pt x="224" y="314"/>
                  </a:lnTo>
                  <a:lnTo>
                    <a:pt x="224" y="314"/>
                  </a:lnTo>
                  <a:lnTo>
                    <a:pt x="224" y="316"/>
                  </a:lnTo>
                  <a:lnTo>
                    <a:pt x="226" y="316"/>
                  </a:lnTo>
                  <a:lnTo>
                    <a:pt x="226" y="317"/>
                  </a:lnTo>
                  <a:lnTo>
                    <a:pt x="226" y="317"/>
                  </a:lnTo>
                  <a:lnTo>
                    <a:pt x="228" y="317"/>
                  </a:lnTo>
                  <a:lnTo>
                    <a:pt x="228" y="317"/>
                  </a:lnTo>
                  <a:lnTo>
                    <a:pt x="228" y="317"/>
                  </a:lnTo>
                  <a:lnTo>
                    <a:pt x="228" y="319"/>
                  </a:lnTo>
                  <a:lnTo>
                    <a:pt x="229" y="321"/>
                  </a:lnTo>
                  <a:lnTo>
                    <a:pt x="229" y="321"/>
                  </a:lnTo>
                  <a:lnTo>
                    <a:pt x="229" y="323"/>
                  </a:lnTo>
                  <a:lnTo>
                    <a:pt x="229" y="325"/>
                  </a:lnTo>
                  <a:lnTo>
                    <a:pt x="228" y="326"/>
                  </a:lnTo>
                  <a:lnTo>
                    <a:pt x="228" y="326"/>
                  </a:lnTo>
                  <a:lnTo>
                    <a:pt x="226" y="326"/>
                  </a:lnTo>
                  <a:lnTo>
                    <a:pt x="226" y="326"/>
                  </a:lnTo>
                  <a:lnTo>
                    <a:pt x="224" y="326"/>
                  </a:lnTo>
                  <a:lnTo>
                    <a:pt x="224" y="328"/>
                  </a:lnTo>
                  <a:lnTo>
                    <a:pt x="224" y="328"/>
                  </a:lnTo>
                  <a:lnTo>
                    <a:pt x="226" y="330"/>
                  </a:lnTo>
                  <a:lnTo>
                    <a:pt x="228" y="330"/>
                  </a:lnTo>
                  <a:lnTo>
                    <a:pt x="228" y="330"/>
                  </a:lnTo>
                  <a:lnTo>
                    <a:pt x="228" y="332"/>
                  </a:lnTo>
                  <a:lnTo>
                    <a:pt x="228" y="330"/>
                  </a:lnTo>
                  <a:lnTo>
                    <a:pt x="228" y="330"/>
                  </a:lnTo>
                  <a:lnTo>
                    <a:pt x="229" y="330"/>
                  </a:lnTo>
                  <a:lnTo>
                    <a:pt x="229" y="332"/>
                  </a:lnTo>
                  <a:lnTo>
                    <a:pt x="229" y="330"/>
                  </a:lnTo>
                  <a:lnTo>
                    <a:pt x="229" y="328"/>
                  </a:lnTo>
                  <a:lnTo>
                    <a:pt x="229" y="328"/>
                  </a:lnTo>
                  <a:lnTo>
                    <a:pt x="231" y="328"/>
                  </a:lnTo>
                  <a:lnTo>
                    <a:pt x="231" y="326"/>
                  </a:lnTo>
                  <a:lnTo>
                    <a:pt x="233" y="326"/>
                  </a:lnTo>
                  <a:lnTo>
                    <a:pt x="233" y="328"/>
                  </a:lnTo>
                  <a:lnTo>
                    <a:pt x="237" y="328"/>
                  </a:lnTo>
                  <a:lnTo>
                    <a:pt x="238" y="328"/>
                  </a:lnTo>
                  <a:lnTo>
                    <a:pt x="238" y="328"/>
                  </a:lnTo>
                  <a:lnTo>
                    <a:pt x="238" y="328"/>
                  </a:lnTo>
                  <a:lnTo>
                    <a:pt x="238" y="328"/>
                  </a:lnTo>
                  <a:lnTo>
                    <a:pt x="240" y="328"/>
                  </a:lnTo>
                  <a:lnTo>
                    <a:pt x="240" y="328"/>
                  </a:lnTo>
                  <a:lnTo>
                    <a:pt x="240" y="330"/>
                  </a:lnTo>
                  <a:lnTo>
                    <a:pt x="240" y="330"/>
                  </a:lnTo>
                  <a:lnTo>
                    <a:pt x="244" y="332"/>
                  </a:lnTo>
                  <a:lnTo>
                    <a:pt x="247" y="332"/>
                  </a:lnTo>
                  <a:lnTo>
                    <a:pt x="253" y="337"/>
                  </a:lnTo>
                  <a:lnTo>
                    <a:pt x="255" y="339"/>
                  </a:lnTo>
                  <a:lnTo>
                    <a:pt x="256" y="345"/>
                  </a:lnTo>
                  <a:lnTo>
                    <a:pt x="256" y="346"/>
                  </a:lnTo>
                  <a:lnTo>
                    <a:pt x="256" y="346"/>
                  </a:lnTo>
                  <a:lnTo>
                    <a:pt x="258" y="346"/>
                  </a:lnTo>
                  <a:lnTo>
                    <a:pt x="258" y="348"/>
                  </a:lnTo>
                  <a:lnTo>
                    <a:pt x="258" y="350"/>
                  </a:lnTo>
                  <a:lnTo>
                    <a:pt x="260" y="350"/>
                  </a:lnTo>
                  <a:lnTo>
                    <a:pt x="260" y="352"/>
                  </a:lnTo>
                  <a:lnTo>
                    <a:pt x="262" y="352"/>
                  </a:lnTo>
                  <a:lnTo>
                    <a:pt x="262" y="354"/>
                  </a:lnTo>
                  <a:lnTo>
                    <a:pt x="262" y="354"/>
                  </a:lnTo>
                  <a:lnTo>
                    <a:pt x="265" y="354"/>
                  </a:lnTo>
                  <a:lnTo>
                    <a:pt x="267" y="354"/>
                  </a:lnTo>
                  <a:lnTo>
                    <a:pt x="267" y="354"/>
                  </a:lnTo>
                  <a:lnTo>
                    <a:pt x="269" y="355"/>
                  </a:lnTo>
                  <a:lnTo>
                    <a:pt x="269" y="355"/>
                  </a:lnTo>
                  <a:lnTo>
                    <a:pt x="269" y="355"/>
                  </a:lnTo>
                  <a:lnTo>
                    <a:pt x="271" y="355"/>
                  </a:lnTo>
                  <a:lnTo>
                    <a:pt x="271" y="357"/>
                  </a:lnTo>
                  <a:lnTo>
                    <a:pt x="271" y="357"/>
                  </a:lnTo>
                  <a:lnTo>
                    <a:pt x="273" y="357"/>
                  </a:lnTo>
                  <a:lnTo>
                    <a:pt x="273" y="359"/>
                  </a:lnTo>
                  <a:lnTo>
                    <a:pt x="278" y="363"/>
                  </a:lnTo>
                  <a:lnTo>
                    <a:pt x="278" y="364"/>
                  </a:lnTo>
                  <a:lnTo>
                    <a:pt x="280" y="366"/>
                  </a:lnTo>
                  <a:lnTo>
                    <a:pt x="280" y="368"/>
                  </a:lnTo>
                  <a:lnTo>
                    <a:pt x="280" y="368"/>
                  </a:lnTo>
                  <a:lnTo>
                    <a:pt x="280" y="370"/>
                  </a:lnTo>
                  <a:lnTo>
                    <a:pt x="280" y="372"/>
                  </a:lnTo>
                  <a:lnTo>
                    <a:pt x="282" y="372"/>
                  </a:lnTo>
                  <a:lnTo>
                    <a:pt x="282" y="373"/>
                  </a:lnTo>
                  <a:lnTo>
                    <a:pt x="282" y="373"/>
                  </a:lnTo>
                  <a:lnTo>
                    <a:pt x="284" y="373"/>
                  </a:lnTo>
                  <a:lnTo>
                    <a:pt x="284" y="373"/>
                  </a:lnTo>
                  <a:lnTo>
                    <a:pt x="285" y="375"/>
                  </a:lnTo>
                  <a:lnTo>
                    <a:pt x="287" y="375"/>
                  </a:lnTo>
                  <a:lnTo>
                    <a:pt x="287" y="375"/>
                  </a:lnTo>
                  <a:lnTo>
                    <a:pt x="293" y="381"/>
                  </a:lnTo>
                  <a:lnTo>
                    <a:pt x="298" y="386"/>
                  </a:lnTo>
                  <a:lnTo>
                    <a:pt x="302" y="392"/>
                  </a:lnTo>
                  <a:lnTo>
                    <a:pt x="302" y="393"/>
                  </a:lnTo>
                  <a:lnTo>
                    <a:pt x="302" y="392"/>
                  </a:lnTo>
                  <a:lnTo>
                    <a:pt x="303" y="392"/>
                  </a:lnTo>
                  <a:lnTo>
                    <a:pt x="303" y="392"/>
                  </a:lnTo>
                  <a:lnTo>
                    <a:pt x="307" y="395"/>
                  </a:lnTo>
                  <a:lnTo>
                    <a:pt x="309" y="395"/>
                  </a:lnTo>
                  <a:lnTo>
                    <a:pt x="312" y="395"/>
                  </a:lnTo>
                  <a:lnTo>
                    <a:pt x="312" y="395"/>
                  </a:lnTo>
                  <a:lnTo>
                    <a:pt x="314" y="395"/>
                  </a:lnTo>
                  <a:lnTo>
                    <a:pt x="316" y="397"/>
                  </a:lnTo>
                  <a:lnTo>
                    <a:pt x="320" y="401"/>
                  </a:lnTo>
                  <a:lnTo>
                    <a:pt x="320" y="401"/>
                  </a:lnTo>
                  <a:lnTo>
                    <a:pt x="321" y="404"/>
                  </a:lnTo>
                  <a:lnTo>
                    <a:pt x="321" y="404"/>
                  </a:lnTo>
                  <a:lnTo>
                    <a:pt x="321" y="406"/>
                  </a:lnTo>
                  <a:lnTo>
                    <a:pt x="321" y="406"/>
                  </a:lnTo>
                  <a:lnTo>
                    <a:pt x="321" y="408"/>
                  </a:lnTo>
                  <a:lnTo>
                    <a:pt x="323" y="408"/>
                  </a:lnTo>
                  <a:lnTo>
                    <a:pt x="325" y="408"/>
                  </a:lnTo>
                  <a:lnTo>
                    <a:pt x="325" y="406"/>
                  </a:lnTo>
                  <a:lnTo>
                    <a:pt x="327" y="406"/>
                  </a:lnTo>
                  <a:lnTo>
                    <a:pt x="329" y="404"/>
                  </a:lnTo>
                  <a:lnTo>
                    <a:pt x="330" y="404"/>
                  </a:lnTo>
                  <a:lnTo>
                    <a:pt x="334" y="402"/>
                  </a:lnTo>
                  <a:lnTo>
                    <a:pt x="336" y="402"/>
                  </a:lnTo>
                  <a:lnTo>
                    <a:pt x="345" y="406"/>
                  </a:lnTo>
                  <a:lnTo>
                    <a:pt x="345" y="408"/>
                  </a:lnTo>
                  <a:lnTo>
                    <a:pt x="345" y="408"/>
                  </a:lnTo>
                  <a:lnTo>
                    <a:pt x="345" y="408"/>
                  </a:lnTo>
                  <a:lnTo>
                    <a:pt x="347" y="408"/>
                  </a:lnTo>
                  <a:lnTo>
                    <a:pt x="347" y="408"/>
                  </a:lnTo>
                  <a:lnTo>
                    <a:pt x="347" y="408"/>
                  </a:lnTo>
                  <a:lnTo>
                    <a:pt x="347" y="410"/>
                  </a:lnTo>
                  <a:lnTo>
                    <a:pt x="349" y="408"/>
                  </a:lnTo>
                  <a:lnTo>
                    <a:pt x="349" y="406"/>
                  </a:lnTo>
                  <a:lnTo>
                    <a:pt x="350" y="406"/>
                  </a:lnTo>
                  <a:lnTo>
                    <a:pt x="352" y="406"/>
                  </a:lnTo>
                  <a:lnTo>
                    <a:pt x="354" y="406"/>
                  </a:lnTo>
                  <a:lnTo>
                    <a:pt x="354" y="406"/>
                  </a:lnTo>
                  <a:lnTo>
                    <a:pt x="356" y="406"/>
                  </a:lnTo>
                  <a:lnTo>
                    <a:pt x="356" y="406"/>
                  </a:lnTo>
                  <a:lnTo>
                    <a:pt x="359" y="410"/>
                  </a:lnTo>
                  <a:lnTo>
                    <a:pt x="363" y="413"/>
                  </a:lnTo>
                  <a:lnTo>
                    <a:pt x="365" y="415"/>
                  </a:lnTo>
                  <a:lnTo>
                    <a:pt x="365" y="419"/>
                  </a:lnTo>
                  <a:lnTo>
                    <a:pt x="367" y="419"/>
                  </a:lnTo>
                  <a:lnTo>
                    <a:pt x="367" y="420"/>
                  </a:lnTo>
                  <a:lnTo>
                    <a:pt x="367" y="420"/>
                  </a:lnTo>
                  <a:lnTo>
                    <a:pt x="367" y="422"/>
                  </a:lnTo>
                  <a:lnTo>
                    <a:pt x="368" y="422"/>
                  </a:lnTo>
                  <a:lnTo>
                    <a:pt x="372" y="428"/>
                  </a:lnTo>
                  <a:lnTo>
                    <a:pt x="372" y="431"/>
                  </a:lnTo>
                  <a:lnTo>
                    <a:pt x="372" y="433"/>
                  </a:lnTo>
                  <a:lnTo>
                    <a:pt x="372" y="437"/>
                  </a:lnTo>
                  <a:lnTo>
                    <a:pt x="372" y="437"/>
                  </a:lnTo>
                  <a:lnTo>
                    <a:pt x="374" y="437"/>
                  </a:lnTo>
                  <a:lnTo>
                    <a:pt x="374" y="437"/>
                  </a:lnTo>
                  <a:lnTo>
                    <a:pt x="374" y="435"/>
                  </a:lnTo>
                  <a:lnTo>
                    <a:pt x="374" y="435"/>
                  </a:lnTo>
                  <a:lnTo>
                    <a:pt x="374" y="435"/>
                  </a:lnTo>
                  <a:lnTo>
                    <a:pt x="374" y="433"/>
                  </a:lnTo>
                  <a:lnTo>
                    <a:pt x="376" y="433"/>
                  </a:lnTo>
                  <a:lnTo>
                    <a:pt x="376" y="433"/>
                  </a:lnTo>
                  <a:lnTo>
                    <a:pt x="377" y="435"/>
                  </a:lnTo>
                  <a:lnTo>
                    <a:pt x="379" y="435"/>
                  </a:lnTo>
                  <a:lnTo>
                    <a:pt x="379" y="435"/>
                  </a:lnTo>
                  <a:lnTo>
                    <a:pt x="381" y="435"/>
                  </a:lnTo>
                  <a:lnTo>
                    <a:pt x="381" y="435"/>
                  </a:lnTo>
                  <a:lnTo>
                    <a:pt x="381" y="433"/>
                  </a:lnTo>
                  <a:lnTo>
                    <a:pt x="383" y="433"/>
                  </a:lnTo>
                  <a:lnTo>
                    <a:pt x="385" y="433"/>
                  </a:lnTo>
                  <a:lnTo>
                    <a:pt x="385" y="433"/>
                  </a:lnTo>
                  <a:lnTo>
                    <a:pt x="386" y="433"/>
                  </a:lnTo>
                  <a:lnTo>
                    <a:pt x="388" y="435"/>
                  </a:lnTo>
                  <a:lnTo>
                    <a:pt x="388" y="437"/>
                  </a:lnTo>
                  <a:lnTo>
                    <a:pt x="390" y="437"/>
                  </a:lnTo>
                  <a:lnTo>
                    <a:pt x="390" y="438"/>
                  </a:lnTo>
                  <a:lnTo>
                    <a:pt x="390" y="438"/>
                  </a:lnTo>
                  <a:lnTo>
                    <a:pt x="392" y="438"/>
                  </a:lnTo>
                  <a:lnTo>
                    <a:pt x="392" y="438"/>
                  </a:lnTo>
                  <a:lnTo>
                    <a:pt x="394" y="438"/>
                  </a:lnTo>
                  <a:lnTo>
                    <a:pt x="394" y="440"/>
                  </a:lnTo>
                  <a:lnTo>
                    <a:pt x="394" y="442"/>
                  </a:lnTo>
                  <a:lnTo>
                    <a:pt x="394" y="442"/>
                  </a:lnTo>
                  <a:lnTo>
                    <a:pt x="392" y="444"/>
                  </a:lnTo>
                  <a:lnTo>
                    <a:pt x="390" y="446"/>
                  </a:lnTo>
                  <a:lnTo>
                    <a:pt x="390" y="446"/>
                  </a:lnTo>
                  <a:lnTo>
                    <a:pt x="390" y="446"/>
                  </a:lnTo>
                  <a:lnTo>
                    <a:pt x="388" y="446"/>
                  </a:lnTo>
                  <a:lnTo>
                    <a:pt x="388" y="446"/>
                  </a:lnTo>
                  <a:lnTo>
                    <a:pt x="386" y="448"/>
                  </a:lnTo>
                  <a:lnTo>
                    <a:pt x="386" y="448"/>
                  </a:lnTo>
                  <a:lnTo>
                    <a:pt x="386" y="449"/>
                  </a:lnTo>
                  <a:lnTo>
                    <a:pt x="386" y="451"/>
                  </a:lnTo>
                  <a:lnTo>
                    <a:pt x="388" y="449"/>
                  </a:lnTo>
                  <a:lnTo>
                    <a:pt x="390" y="449"/>
                  </a:lnTo>
                  <a:lnTo>
                    <a:pt x="392" y="448"/>
                  </a:lnTo>
                  <a:lnTo>
                    <a:pt x="394" y="448"/>
                  </a:lnTo>
                  <a:lnTo>
                    <a:pt x="394" y="446"/>
                  </a:lnTo>
                  <a:lnTo>
                    <a:pt x="395" y="448"/>
                  </a:lnTo>
                  <a:lnTo>
                    <a:pt x="397" y="448"/>
                  </a:lnTo>
                  <a:lnTo>
                    <a:pt x="399" y="448"/>
                  </a:lnTo>
                  <a:lnTo>
                    <a:pt x="401" y="446"/>
                  </a:lnTo>
                  <a:lnTo>
                    <a:pt x="401" y="446"/>
                  </a:lnTo>
                  <a:lnTo>
                    <a:pt x="405" y="446"/>
                  </a:lnTo>
                  <a:lnTo>
                    <a:pt x="405" y="446"/>
                  </a:lnTo>
                  <a:lnTo>
                    <a:pt x="406" y="444"/>
                  </a:lnTo>
                  <a:lnTo>
                    <a:pt x="408" y="444"/>
                  </a:lnTo>
                  <a:lnTo>
                    <a:pt x="410" y="444"/>
                  </a:lnTo>
                  <a:lnTo>
                    <a:pt x="410" y="446"/>
                  </a:lnTo>
                  <a:lnTo>
                    <a:pt x="412" y="446"/>
                  </a:lnTo>
                  <a:lnTo>
                    <a:pt x="414" y="448"/>
                  </a:lnTo>
                  <a:lnTo>
                    <a:pt x="415" y="451"/>
                  </a:lnTo>
                  <a:lnTo>
                    <a:pt x="419" y="460"/>
                  </a:lnTo>
                  <a:lnTo>
                    <a:pt x="421" y="462"/>
                  </a:lnTo>
                  <a:lnTo>
                    <a:pt x="421" y="464"/>
                  </a:lnTo>
                  <a:lnTo>
                    <a:pt x="421" y="464"/>
                  </a:lnTo>
                  <a:lnTo>
                    <a:pt x="419" y="466"/>
                  </a:lnTo>
                  <a:lnTo>
                    <a:pt x="419" y="466"/>
                  </a:lnTo>
                  <a:lnTo>
                    <a:pt x="417" y="466"/>
                  </a:lnTo>
                  <a:lnTo>
                    <a:pt x="417" y="466"/>
                  </a:lnTo>
                  <a:lnTo>
                    <a:pt x="417" y="466"/>
                  </a:lnTo>
                  <a:lnTo>
                    <a:pt x="417" y="467"/>
                  </a:lnTo>
                  <a:lnTo>
                    <a:pt x="417" y="467"/>
                  </a:lnTo>
                  <a:lnTo>
                    <a:pt x="417" y="469"/>
                  </a:lnTo>
                  <a:lnTo>
                    <a:pt x="415" y="471"/>
                  </a:lnTo>
                  <a:lnTo>
                    <a:pt x="415" y="473"/>
                  </a:lnTo>
                  <a:lnTo>
                    <a:pt x="417" y="473"/>
                  </a:lnTo>
                  <a:lnTo>
                    <a:pt x="417" y="473"/>
                  </a:lnTo>
                  <a:lnTo>
                    <a:pt x="417" y="473"/>
                  </a:lnTo>
                  <a:lnTo>
                    <a:pt x="419" y="473"/>
                  </a:lnTo>
                  <a:lnTo>
                    <a:pt x="419" y="473"/>
                  </a:lnTo>
                  <a:lnTo>
                    <a:pt x="421" y="475"/>
                  </a:lnTo>
                  <a:lnTo>
                    <a:pt x="421" y="475"/>
                  </a:lnTo>
                  <a:lnTo>
                    <a:pt x="423" y="476"/>
                  </a:lnTo>
                  <a:lnTo>
                    <a:pt x="423" y="476"/>
                  </a:lnTo>
                  <a:lnTo>
                    <a:pt x="423" y="476"/>
                  </a:lnTo>
                  <a:lnTo>
                    <a:pt x="424" y="476"/>
                  </a:lnTo>
                  <a:lnTo>
                    <a:pt x="426" y="476"/>
                  </a:lnTo>
                  <a:lnTo>
                    <a:pt x="426" y="476"/>
                  </a:lnTo>
                  <a:lnTo>
                    <a:pt x="430" y="480"/>
                  </a:lnTo>
                  <a:lnTo>
                    <a:pt x="430" y="480"/>
                  </a:lnTo>
                  <a:lnTo>
                    <a:pt x="432" y="482"/>
                  </a:lnTo>
                  <a:lnTo>
                    <a:pt x="433" y="484"/>
                  </a:lnTo>
                  <a:lnTo>
                    <a:pt x="433" y="485"/>
                  </a:lnTo>
                  <a:lnTo>
                    <a:pt x="433" y="485"/>
                  </a:lnTo>
                  <a:lnTo>
                    <a:pt x="433" y="485"/>
                  </a:lnTo>
                  <a:lnTo>
                    <a:pt x="433" y="485"/>
                  </a:lnTo>
                  <a:lnTo>
                    <a:pt x="435" y="485"/>
                  </a:lnTo>
                  <a:lnTo>
                    <a:pt x="435" y="485"/>
                  </a:lnTo>
                  <a:lnTo>
                    <a:pt x="435" y="485"/>
                  </a:lnTo>
                  <a:lnTo>
                    <a:pt x="435" y="485"/>
                  </a:lnTo>
                  <a:lnTo>
                    <a:pt x="437" y="487"/>
                  </a:lnTo>
                  <a:lnTo>
                    <a:pt x="439" y="487"/>
                  </a:lnTo>
                  <a:lnTo>
                    <a:pt x="441" y="489"/>
                  </a:lnTo>
                  <a:lnTo>
                    <a:pt x="442" y="487"/>
                  </a:lnTo>
                  <a:lnTo>
                    <a:pt x="442" y="485"/>
                  </a:lnTo>
                  <a:lnTo>
                    <a:pt x="444" y="485"/>
                  </a:lnTo>
                  <a:lnTo>
                    <a:pt x="446" y="484"/>
                  </a:lnTo>
                  <a:lnTo>
                    <a:pt x="446" y="484"/>
                  </a:lnTo>
                  <a:lnTo>
                    <a:pt x="451" y="484"/>
                  </a:lnTo>
                  <a:lnTo>
                    <a:pt x="451" y="484"/>
                  </a:lnTo>
                  <a:lnTo>
                    <a:pt x="451" y="484"/>
                  </a:lnTo>
                  <a:lnTo>
                    <a:pt x="451" y="484"/>
                  </a:lnTo>
                  <a:lnTo>
                    <a:pt x="453" y="485"/>
                  </a:lnTo>
                  <a:lnTo>
                    <a:pt x="453" y="487"/>
                  </a:lnTo>
                  <a:lnTo>
                    <a:pt x="455" y="489"/>
                  </a:lnTo>
                  <a:lnTo>
                    <a:pt x="457" y="491"/>
                  </a:lnTo>
                  <a:lnTo>
                    <a:pt x="457" y="491"/>
                  </a:lnTo>
                  <a:lnTo>
                    <a:pt x="457" y="493"/>
                  </a:lnTo>
                  <a:lnTo>
                    <a:pt x="459" y="494"/>
                  </a:lnTo>
                  <a:lnTo>
                    <a:pt x="459" y="496"/>
                  </a:lnTo>
                  <a:lnTo>
                    <a:pt x="459" y="500"/>
                  </a:lnTo>
                  <a:lnTo>
                    <a:pt x="459" y="500"/>
                  </a:lnTo>
                  <a:lnTo>
                    <a:pt x="459" y="500"/>
                  </a:lnTo>
                  <a:lnTo>
                    <a:pt x="459" y="500"/>
                  </a:lnTo>
                  <a:lnTo>
                    <a:pt x="460" y="502"/>
                  </a:lnTo>
                  <a:lnTo>
                    <a:pt x="460" y="502"/>
                  </a:lnTo>
                  <a:lnTo>
                    <a:pt x="460" y="507"/>
                  </a:lnTo>
                  <a:lnTo>
                    <a:pt x="460" y="509"/>
                  </a:lnTo>
                  <a:lnTo>
                    <a:pt x="462" y="511"/>
                  </a:lnTo>
                  <a:lnTo>
                    <a:pt x="462" y="513"/>
                  </a:lnTo>
                  <a:lnTo>
                    <a:pt x="462" y="514"/>
                  </a:lnTo>
                  <a:lnTo>
                    <a:pt x="464" y="516"/>
                  </a:lnTo>
                  <a:lnTo>
                    <a:pt x="464" y="516"/>
                  </a:lnTo>
                  <a:lnTo>
                    <a:pt x="466" y="518"/>
                  </a:lnTo>
                  <a:lnTo>
                    <a:pt x="468" y="520"/>
                  </a:lnTo>
                  <a:lnTo>
                    <a:pt x="468" y="522"/>
                  </a:lnTo>
                  <a:lnTo>
                    <a:pt x="470" y="525"/>
                  </a:lnTo>
                  <a:lnTo>
                    <a:pt x="471" y="531"/>
                  </a:lnTo>
                  <a:lnTo>
                    <a:pt x="473" y="532"/>
                  </a:lnTo>
                  <a:lnTo>
                    <a:pt x="475" y="547"/>
                  </a:lnTo>
                  <a:lnTo>
                    <a:pt x="477" y="554"/>
                  </a:lnTo>
                  <a:lnTo>
                    <a:pt x="479" y="556"/>
                  </a:lnTo>
                  <a:lnTo>
                    <a:pt x="479" y="556"/>
                  </a:lnTo>
                  <a:lnTo>
                    <a:pt x="480" y="556"/>
                  </a:lnTo>
                  <a:lnTo>
                    <a:pt x="480" y="558"/>
                  </a:lnTo>
                  <a:lnTo>
                    <a:pt x="480" y="558"/>
                  </a:lnTo>
                  <a:lnTo>
                    <a:pt x="480" y="559"/>
                  </a:lnTo>
                  <a:lnTo>
                    <a:pt x="482" y="561"/>
                  </a:lnTo>
                  <a:lnTo>
                    <a:pt x="480" y="565"/>
                  </a:lnTo>
                  <a:lnTo>
                    <a:pt x="480" y="567"/>
                  </a:lnTo>
                  <a:lnTo>
                    <a:pt x="479" y="569"/>
                  </a:lnTo>
                  <a:lnTo>
                    <a:pt x="479" y="570"/>
                  </a:lnTo>
                  <a:lnTo>
                    <a:pt x="477" y="570"/>
                  </a:lnTo>
                  <a:lnTo>
                    <a:pt x="477" y="570"/>
                  </a:lnTo>
                  <a:lnTo>
                    <a:pt x="473" y="570"/>
                  </a:lnTo>
                  <a:lnTo>
                    <a:pt x="470" y="570"/>
                  </a:lnTo>
                  <a:lnTo>
                    <a:pt x="468" y="570"/>
                  </a:lnTo>
                  <a:lnTo>
                    <a:pt x="466" y="574"/>
                  </a:lnTo>
                  <a:lnTo>
                    <a:pt x="464" y="574"/>
                  </a:lnTo>
                  <a:lnTo>
                    <a:pt x="462" y="574"/>
                  </a:lnTo>
                  <a:lnTo>
                    <a:pt x="462" y="576"/>
                  </a:lnTo>
                  <a:lnTo>
                    <a:pt x="462" y="576"/>
                  </a:lnTo>
                  <a:lnTo>
                    <a:pt x="462" y="576"/>
                  </a:lnTo>
                  <a:lnTo>
                    <a:pt x="462" y="576"/>
                  </a:lnTo>
                  <a:lnTo>
                    <a:pt x="462" y="578"/>
                  </a:lnTo>
                  <a:lnTo>
                    <a:pt x="462" y="578"/>
                  </a:lnTo>
                  <a:lnTo>
                    <a:pt x="464" y="578"/>
                  </a:lnTo>
                  <a:lnTo>
                    <a:pt x="464" y="578"/>
                  </a:lnTo>
                  <a:lnTo>
                    <a:pt x="466" y="579"/>
                  </a:lnTo>
                  <a:lnTo>
                    <a:pt x="466" y="581"/>
                  </a:lnTo>
                  <a:lnTo>
                    <a:pt x="466" y="583"/>
                  </a:lnTo>
                  <a:lnTo>
                    <a:pt x="466" y="587"/>
                  </a:lnTo>
                  <a:lnTo>
                    <a:pt x="462" y="594"/>
                  </a:lnTo>
                  <a:lnTo>
                    <a:pt x="460" y="597"/>
                  </a:lnTo>
                  <a:lnTo>
                    <a:pt x="460" y="597"/>
                  </a:lnTo>
                  <a:lnTo>
                    <a:pt x="460" y="597"/>
                  </a:lnTo>
                  <a:lnTo>
                    <a:pt x="460" y="597"/>
                  </a:lnTo>
                  <a:lnTo>
                    <a:pt x="459" y="599"/>
                  </a:lnTo>
                  <a:lnTo>
                    <a:pt x="455" y="601"/>
                  </a:lnTo>
                  <a:lnTo>
                    <a:pt x="453" y="601"/>
                  </a:lnTo>
                  <a:lnTo>
                    <a:pt x="451" y="603"/>
                  </a:lnTo>
                  <a:lnTo>
                    <a:pt x="451" y="605"/>
                  </a:lnTo>
                  <a:lnTo>
                    <a:pt x="453" y="606"/>
                  </a:lnTo>
                  <a:lnTo>
                    <a:pt x="453" y="606"/>
                  </a:lnTo>
                  <a:lnTo>
                    <a:pt x="451" y="608"/>
                  </a:lnTo>
                  <a:lnTo>
                    <a:pt x="451" y="610"/>
                  </a:lnTo>
                  <a:lnTo>
                    <a:pt x="451" y="610"/>
                  </a:lnTo>
                  <a:lnTo>
                    <a:pt x="451" y="612"/>
                  </a:lnTo>
                  <a:lnTo>
                    <a:pt x="453" y="614"/>
                  </a:lnTo>
                  <a:lnTo>
                    <a:pt x="451" y="614"/>
                  </a:lnTo>
                  <a:lnTo>
                    <a:pt x="451" y="615"/>
                  </a:lnTo>
                  <a:lnTo>
                    <a:pt x="453" y="617"/>
                  </a:lnTo>
                  <a:lnTo>
                    <a:pt x="453" y="619"/>
                  </a:lnTo>
                  <a:lnTo>
                    <a:pt x="455" y="619"/>
                  </a:lnTo>
                  <a:lnTo>
                    <a:pt x="455" y="621"/>
                  </a:lnTo>
                  <a:lnTo>
                    <a:pt x="457" y="621"/>
                  </a:lnTo>
                  <a:lnTo>
                    <a:pt x="459" y="621"/>
                  </a:lnTo>
                  <a:lnTo>
                    <a:pt x="468" y="621"/>
                  </a:lnTo>
                  <a:lnTo>
                    <a:pt x="470" y="621"/>
                  </a:lnTo>
                  <a:lnTo>
                    <a:pt x="471" y="621"/>
                  </a:lnTo>
                  <a:lnTo>
                    <a:pt x="473" y="621"/>
                  </a:lnTo>
                  <a:lnTo>
                    <a:pt x="475" y="621"/>
                  </a:lnTo>
                  <a:lnTo>
                    <a:pt x="475" y="619"/>
                  </a:lnTo>
                  <a:lnTo>
                    <a:pt x="475" y="619"/>
                  </a:lnTo>
                  <a:lnTo>
                    <a:pt x="475" y="617"/>
                  </a:lnTo>
                  <a:lnTo>
                    <a:pt x="477" y="615"/>
                  </a:lnTo>
                  <a:lnTo>
                    <a:pt x="479" y="610"/>
                  </a:lnTo>
                  <a:lnTo>
                    <a:pt x="479" y="606"/>
                  </a:lnTo>
                  <a:lnTo>
                    <a:pt x="486" y="599"/>
                  </a:lnTo>
                  <a:lnTo>
                    <a:pt x="488" y="597"/>
                  </a:lnTo>
                  <a:lnTo>
                    <a:pt x="491" y="596"/>
                  </a:lnTo>
                  <a:lnTo>
                    <a:pt x="493" y="594"/>
                  </a:lnTo>
                  <a:lnTo>
                    <a:pt x="495" y="592"/>
                  </a:lnTo>
                  <a:lnTo>
                    <a:pt x="495" y="592"/>
                  </a:lnTo>
                  <a:lnTo>
                    <a:pt x="497" y="592"/>
                  </a:lnTo>
                  <a:lnTo>
                    <a:pt x="498" y="590"/>
                  </a:lnTo>
                  <a:lnTo>
                    <a:pt x="498" y="588"/>
                  </a:lnTo>
                  <a:lnTo>
                    <a:pt x="498" y="585"/>
                  </a:lnTo>
                  <a:lnTo>
                    <a:pt x="498" y="583"/>
                  </a:lnTo>
                  <a:lnTo>
                    <a:pt x="498" y="578"/>
                  </a:lnTo>
                  <a:lnTo>
                    <a:pt x="498" y="574"/>
                  </a:lnTo>
                  <a:lnTo>
                    <a:pt x="498" y="572"/>
                  </a:lnTo>
                  <a:lnTo>
                    <a:pt x="498" y="572"/>
                  </a:lnTo>
                  <a:lnTo>
                    <a:pt x="497" y="572"/>
                  </a:lnTo>
                  <a:lnTo>
                    <a:pt x="497" y="570"/>
                  </a:lnTo>
                  <a:lnTo>
                    <a:pt x="498" y="569"/>
                  </a:lnTo>
                  <a:lnTo>
                    <a:pt x="498" y="569"/>
                  </a:lnTo>
                  <a:lnTo>
                    <a:pt x="498" y="567"/>
                  </a:lnTo>
                  <a:lnTo>
                    <a:pt x="500" y="565"/>
                  </a:lnTo>
                  <a:lnTo>
                    <a:pt x="500" y="565"/>
                  </a:lnTo>
                  <a:lnTo>
                    <a:pt x="504" y="563"/>
                  </a:lnTo>
                  <a:lnTo>
                    <a:pt x="504" y="563"/>
                  </a:lnTo>
                  <a:lnTo>
                    <a:pt x="504" y="561"/>
                  </a:lnTo>
                  <a:lnTo>
                    <a:pt x="507" y="559"/>
                  </a:lnTo>
                  <a:lnTo>
                    <a:pt x="513" y="558"/>
                  </a:lnTo>
                  <a:lnTo>
                    <a:pt x="516" y="556"/>
                  </a:lnTo>
                  <a:lnTo>
                    <a:pt x="518" y="556"/>
                  </a:lnTo>
                  <a:lnTo>
                    <a:pt x="520" y="556"/>
                  </a:lnTo>
                  <a:lnTo>
                    <a:pt x="520" y="558"/>
                  </a:lnTo>
                  <a:lnTo>
                    <a:pt x="522" y="559"/>
                  </a:lnTo>
                  <a:lnTo>
                    <a:pt x="522" y="558"/>
                  </a:lnTo>
                  <a:lnTo>
                    <a:pt x="524" y="558"/>
                  </a:lnTo>
                  <a:lnTo>
                    <a:pt x="526" y="558"/>
                  </a:lnTo>
                  <a:lnTo>
                    <a:pt x="526" y="559"/>
                  </a:lnTo>
                  <a:lnTo>
                    <a:pt x="526" y="558"/>
                  </a:lnTo>
                  <a:lnTo>
                    <a:pt x="527" y="558"/>
                  </a:lnTo>
                  <a:lnTo>
                    <a:pt x="527" y="558"/>
                  </a:lnTo>
                  <a:lnTo>
                    <a:pt x="527" y="556"/>
                  </a:lnTo>
                  <a:lnTo>
                    <a:pt x="529" y="556"/>
                  </a:lnTo>
                  <a:lnTo>
                    <a:pt x="529" y="554"/>
                  </a:lnTo>
                  <a:lnTo>
                    <a:pt x="529" y="552"/>
                  </a:lnTo>
                  <a:lnTo>
                    <a:pt x="529" y="552"/>
                  </a:lnTo>
                  <a:lnTo>
                    <a:pt x="529" y="550"/>
                  </a:lnTo>
                  <a:lnTo>
                    <a:pt x="531" y="550"/>
                  </a:lnTo>
                  <a:lnTo>
                    <a:pt x="529" y="550"/>
                  </a:lnTo>
                  <a:lnTo>
                    <a:pt x="527" y="550"/>
                  </a:lnTo>
                  <a:lnTo>
                    <a:pt x="527" y="550"/>
                  </a:lnTo>
                  <a:lnTo>
                    <a:pt x="527" y="549"/>
                  </a:lnTo>
                  <a:lnTo>
                    <a:pt x="527" y="547"/>
                  </a:lnTo>
                  <a:lnTo>
                    <a:pt x="526" y="545"/>
                  </a:lnTo>
                  <a:lnTo>
                    <a:pt x="527" y="541"/>
                  </a:lnTo>
                  <a:lnTo>
                    <a:pt x="527" y="540"/>
                  </a:lnTo>
                  <a:lnTo>
                    <a:pt x="527" y="538"/>
                  </a:lnTo>
                  <a:lnTo>
                    <a:pt x="527" y="536"/>
                  </a:lnTo>
                  <a:lnTo>
                    <a:pt x="526" y="536"/>
                  </a:lnTo>
                  <a:lnTo>
                    <a:pt x="526" y="536"/>
                  </a:lnTo>
                  <a:lnTo>
                    <a:pt x="526" y="534"/>
                  </a:lnTo>
                  <a:lnTo>
                    <a:pt x="526" y="531"/>
                  </a:lnTo>
                  <a:lnTo>
                    <a:pt x="529" y="527"/>
                  </a:lnTo>
                  <a:lnTo>
                    <a:pt x="527" y="527"/>
                  </a:lnTo>
                  <a:lnTo>
                    <a:pt x="526" y="525"/>
                  </a:lnTo>
                  <a:lnTo>
                    <a:pt x="524" y="523"/>
                  </a:lnTo>
                  <a:lnTo>
                    <a:pt x="522" y="523"/>
                  </a:lnTo>
                  <a:lnTo>
                    <a:pt x="522" y="522"/>
                  </a:lnTo>
                  <a:lnTo>
                    <a:pt x="520" y="522"/>
                  </a:lnTo>
                  <a:lnTo>
                    <a:pt x="520" y="522"/>
                  </a:lnTo>
                  <a:lnTo>
                    <a:pt x="518" y="522"/>
                  </a:lnTo>
                  <a:lnTo>
                    <a:pt x="518" y="520"/>
                  </a:lnTo>
                  <a:lnTo>
                    <a:pt x="515" y="518"/>
                  </a:lnTo>
                  <a:lnTo>
                    <a:pt x="513" y="516"/>
                  </a:lnTo>
                  <a:lnTo>
                    <a:pt x="513" y="516"/>
                  </a:lnTo>
                  <a:lnTo>
                    <a:pt x="511" y="516"/>
                  </a:lnTo>
                  <a:lnTo>
                    <a:pt x="511" y="514"/>
                  </a:lnTo>
                  <a:lnTo>
                    <a:pt x="511" y="514"/>
                  </a:lnTo>
                  <a:lnTo>
                    <a:pt x="509" y="513"/>
                  </a:lnTo>
                  <a:lnTo>
                    <a:pt x="507" y="513"/>
                  </a:lnTo>
                  <a:lnTo>
                    <a:pt x="502" y="513"/>
                  </a:lnTo>
                  <a:lnTo>
                    <a:pt x="500" y="511"/>
                  </a:lnTo>
                  <a:lnTo>
                    <a:pt x="498" y="511"/>
                  </a:lnTo>
                  <a:lnTo>
                    <a:pt x="497" y="509"/>
                  </a:lnTo>
                  <a:lnTo>
                    <a:pt x="497" y="507"/>
                  </a:lnTo>
                  <a:lnTo>
                    <a:pt x="497" y="505"/>
                  </a:lnTo>
                  <a:lnTo>
                    <a:pt x="495" y="503"/>
                  </a:lnTo>
                  <a:lnTo>
                    <a:pt x="495" y="502"/>
                  </a:lnTo>
                  <a:lnTo>
                    <a:pt x="495" y="500"/>
                  </a:lnTo>
                  <a:lnTo>
                    <a:pt x="495" y="498"/>
                  </a:lnTo>
                  <a:lnTo>
                    <a:pt x="497" y="496"/>
                  </a:lnTo>
                  <a:lnTo>
                    <a:pt x="500" y="493"/>
                  </a:lnTo>
                  <a:lnTo>
                    <a:pt x="500" y="491"/>
                  </a:lnTo>
                  <a:lnTo>
                    <a:pt x="502" y="491"/>
                  </a:lnTo>
                  <a:lnTo>
                    <a:pt x="502" y="491"/>
                  </a:lnTo>
                  <a:lnTo>
                    <a:pt x="500" y="489"/>
                  </a:lnTo>
                  <a:lnTo>
                    <a:pt x="500" y="485"/>
                  </a:lnTo>
                  <a:lnTo>
                    <a:pt x="500" y="485"/>
                  </a:lnTo>
                  <a:lnTo>
                    <a:pt x="500" y="482"/>
                  </a:lnTo>
                  <a:lnTo>
                    <a:pt x="502" y="480"/>
                  </a:lnTo>
                  <a:lnTo>
                    <a:pt x="502" y="480"/>
                  </a:lnTo>
                  <a:lnTo>
                    <a:pt x="504" y="478"/>
                  </a:lnTo>
                  <a:lnTo>
                    <a:pt x="506" y="475"/>
                  </a:lnTo>
                  <a:lnTo>
                    <a:pt x="507" y="475"/>
                  </a:lnTo>
                  <a:lnTo>
                    <a:pt x="507" y="475"/>
                  </a:lnTo>
                  <a:lnTo>
                    <a:pt x="507" y="471"/>
                  </a:lnTo>
                  <a:lnTo>
                    <a:pt x="509" y="467"/>
                  </a:lnTo>
                  <a:lnTo>
                    <a:pt x="513" y="462"/>
                  </a:lnTo>
                  <a:lnTo>
                    <a:pt x="516" y="458"/>
                  </a:lnTo>
                  <a:lnTo>
                    <a:pt x="518" y="457"/>
                  </a:lnTo>
                  <a:lnTo>
                    <a:pt x="522" y="455"/>
                  </a:lnTo>
                  <a:lnTo>
                    <a:pt x="527" y="455"/>
                  </a:lnTo>
                  <a:lnTo>
                    <a:pt x="527" y="455"/>
                  </a:lnTo>
                  <a:lnTo>
                    <a:pt x="527" y="455"/>
                  </a:lnTo>
                  <a:lnTo>
                    <a:pt x="529" y="455"/>
                  </a:lnTo>
                  <a:lnTo>
                    <a:pt x="529" y="455"/>
                  </a:lnTo>
                  <a:lnTo>
                    <a:pt x="529" y="457"/>
                  </a:lnTo>
                  <a:lnTo>
                    <a:pt x="529" y="457"/>
                  </a:lnTo>
                  <a:lnTo>
                    <a:pt x="529" y="457"/>
                  </a:lnTo>
                  <a:lnTo>
                    <a:pt x="531" y="457"/>
                  </a:lnTo>
                  <a:lnTo>
                    <a:pt x="531" y="455"/>
                  </a:lnTo>
                  <a:lnTo>
                    <a:pt x="533" y="455"/>
                  </a:lnTo>
                  <a:lnTo>
                    <a:pt x="535" y="455"/>
                  </a:lnTo>
                  <a:lnTo>
                    <a:pt x="533" y="457"/>
                  </a:lnTo>
                  <a:lnTo>
                    <a:pt x="533" y="457"/>
                  </a:lnTo>
                  <a:lnTo>
                    <a:pt x="536" y="455"/>
                  </a:lnTo>
                  <a:lnTo>
                    <a:pt x="536" y="455"/>
                  </a:lnTo>
                  <a:lnTo>
                    <a:pt x="536" y="457"/>
                  </a:lnTo>
                  <a:lnTo>
                    <a:pt x="535" y="457"/>
                  </a:lnTo>
                  <a:lnTo>
                    <a:pt x="533" y="457"/>
                  </a:lnTo>
                  <a:lnTo>
                    <a:pt x="531" y="457"/>
                  </a:lnTo>
                  <a:lnTo>
                    <a:pt x="533" y="458"/>
                  </a:lnTo>
                  <a:lnTo>
                    <a:pt x="533" y="458"/>
                  </a:lnTo>
                  <a:lnTo>
                    <a:pt x="531" y="460"/>
                  </a:lnTo>
                  <a:lnTo>
                    <a:pt x="531" y="460"/>
                  </a:lnTo>
                  <a:lnTo>
                    <a:pt x="531" y="462"/>
                  </a:lnTo>
                  <a:lnTo>
                    <a:pt x="533" y="462"/>
                  </a:lnTo>
                  <a:lnTo>
                    <a:pt x="535" y="464"/>
                  </a:lnTo>
                  <a:lnTo>
                    <a:pt x="538" y="466"/>
                  </a:lnTo>
                  <a:lnTo>
                    <a:pt x="538" y="466"/>
                  </a:lnTo>
                  <a:lnTo>
                    <a:pt x="538" y="466"/>
                  </a:lnTo>
                  <a:lnTo>
                    <a:pt x="540" y="466"/>
                  </a:lnTo>
                  <a:lnTo>
                    <a:pt x="540" y="466"/>
                  </a:lnTo>
                  <a:lnTo>
                    <a:pt x="540" y="466"/>
                  </a:lnTo>
                  <a:lnTo>
                    <a:pt x="542" y="466"/>
                  </a:lnTo>
                  <a:lnTo>
                    <a:pt x="542" y="466"/>
                  </a:lnTo>
                  <a:lnTo>
                    <a:pt x="545" y="467"/>
                  </a:lnTo>
                  <a:lnTo>
                    <a:pt x="545" y="467"/>
                  </a:lnTo>
                  <a:lnTo>
                    <a:pt x="563" y="469"/>
                  </a:lnTo>
                  <a:lnTo>
                    <a:pt x="563" y="469"/>
                  </a:lnTo>
                  <a:lnTo>
                    <a:pt x="565" y="471"/>
                  </a:lnTo>
                  <a:lnTo>
                    <a:pt x="565" y="471"/>
                  </a:lnTo>
                  <a:lnTo>
                    <a:pt x="565" y="471"/>
                  </a:lnTo>
                  <a:lnTo>
                    <a:pt x="565" y="473"/>
                  </a:lnTo>
                  <a:lnTo>
                    <a:pt x="567" y="473"/>
                  </a:lnTo>
                  <a:lnTo>
                    <a:pt x="567" y="475"/>
                  </a:lnTo>
                  <a:lnTo>
                    <a:pt x="567" y="476"/>
                  </a:lnTo>
                  <a:lnTo>
                    <a:pt x="567" y="476"/>
                  </a:lnTo>
                  <a:lnTo>
                    <a:pt x="567" y="478"/>
                  </a:lnTo>
                  <a:lnTo>
                    <a:pt x="569" y="478"/>
                  </a:lnTo>
                  <a:lnTo>
                    <a:pt x="571" y="480"/>
                  </a:lnTo>
                  <a:lnTo>
                    <a:pt x="571" y="482"/>
                  </a:lnTo>
                  <a:lnTo>
                    <a:pt x="571" y="484"/>
                  </a:lnTo>
                  <a:lnTo>
                    <a:pt x="569" y="484"/>
                  </a:lnTo>
                  <a:lnTo>
                    <a:pt x="569" y="485"/>
                  </a:lnTo>
                  <a:lnTo>
                    <a:pt x="571" y="485"/>
                  </a:lnTo>
                  <a:lnTo>
                    <a:pt x="571" y="485"/>
                  </a:lnTo>
                  <a:lnTo>
                    <a:pt x="571" y="487"/>
                  </a:lnTo>
                  <a:lnTo>
                    <a:pt x="571" y="487"/>
                  </a:lnTo>
                  <a:lnTo>
                    <a:pt x="571" y="487"/>
                  </a:lnTo>
                  <a:lnTo>
                    <a:pt x="571" y="487"/>
                  </a:lnTo>
                  <a:lnTo>
                    <a:pt x="571" y="489"/>
                  </a:lnTo>
                  <a:lnTo>
                    <a:pt x="571" y="489"/>
                  </a:lnTo>
                  <a:lnTo>
                    <a:pt x="574" y="494"/>
                  </a:lnTo>
                  <a:lnTo>
                    <a:pt x="574" y="494"/>
                  </a:lnTo>
                  <a:lnTo>
                    <a:pt x="574" y="494"/>
                  </a:lnTo>
                  <a:lnTo>
                    <a:pt x="576" y="496"/>
                  </a:lnTo>
                  <a:lnTo>
                    <a:pt x="578" y="496"/>
                  </a:lnTo>
                  <a:lnTo>
                    <a:pt x="580" y="498"/>
                  </a:lnTo>
                  <a:lnTo>
                    <a:pt x="581" y="498"/>
                  </a:lnTo>
                  <a:lnTo>
                    <a:pt x="581" y="498"/>
                  </a:lnTo>
                  <a:lnTo>
                    <a:pt x="583" y="498"/>
                  </a:lnTo>
                  <a:lnTo>
                    <a:pt x="585" y="498"/>
                  </a:lnTo>
                  <a:lnTo>
                    <a:pt x="587" y="500"/>
                  </a:lnTo>
                  <a:lnTo>
                    <a:pt x="587" y="502"/>
                  </a:lnTo>
                  <a:lnTo>
                    <a:pt x="587" y="502"/>
                  </a:lnTo>
                  <a:lnTo>
                    <a:pt x="589" y="502"/>
                  </a:lnTo>
                  <a:lnTo>
                    <a:pt x="589" y="502"/>
                  </a:lnTo>
                  <a:lnTo>
                    <a:pt x="589" y="500"/>
                  </a:lnTo>
                  <a:lnTo>
                    <a:pt x="591" y="500"/>
                  </a:lnTo>
                  <a:lnTo>
                    <a:pt x="591" y="500"/>
                  </a:lnTo>
                  <a:lnTo>
                    <a:pt x="591" y="496"/>
                  </a:lnTo>
                  <a:lnTo>
                    <a:pt x="591" y="494"/>
                  </a:lnTo>
                  <a:lnTo>
                    <a:pt x="591" y="493"/>
                  </a:lnTo>
                  <a:lnTo>
                    <a:pt x="591" y="493"/>
                  </a:lnTo>
                  <a:lnTo>
                    <a:pt x="591" y="491"/>
                  </a:lnTo>
                  <a:lnTo>
                    <a:pt x="591" y="491"/>
                  </a:lnTo>
                  <a:lnTo>
                    <a:pt x="591" y="489"/>
                  </a:lnTo>
                  <a:lnTo>
                    <a:pt x="592" y="487"/>
                  </a:lnTo>
                  <a:lnTo>
                    <a:pt x="594" y="485"/>
                  </a:lnTo>
                  <a:lnTo>
                    <a:pt x="594" y="484"/>
                  </a:lnTo>
                  <a:lnTo>
                    <a:pt x="594" y="482"/>
                  </a:lnTo>
                  <a:lnTo>
                    <a:pt x="596" y="482"/>
                  </a:lnTo>
                  <a:lnTo>
                    <a:pt x="596" y="482"/>
                  </a:lnTo>
                  <a:lnTo>
                    <a:pt x="596" y="480"/>
                  </a:lnTo>
                  <a:lnTo>
                    <a:pt x="596" y="480"/>
                  </a:lnTo>
                  <a:close/>
                  <a:moveTo>
                    <a:pt x="294" y="224"/>
                  </a:moveTo>
                  <a:lnTo>
                    <a:pt x="294" y="224"/>
                  </a:lnTo>
                  <a:lnTo>
                    <a:pt x="294" y="224"/>
                  </a:lnTo>
                  <a:lnTo>
                    <a:pt x="294" y="225"/>
                  </a:lnTo>
                  <a:lnTo>
                    <a:pt x="294" y="225"/>
                  </a:lnTo>
                  <a:lnTo>
                    <a:pt x="294" y="225"/>
                  </a:lnTo>
                  <a:lnTo>
                    <a:pt x="294" y="225"/>
                  </a:lnTo>
                  <a:lnTo>
                    <a:pt x="293" y="227"/>
                  </a:lnTo>
                  <a:lnTo>
                    <a:pt x="291" y="227"/>
                  </a:lnTo>
                  <a:lnTo>
                    <a:pt x="291" y="225"/>
                  </a:lnTo>
                  <a:lnTo>
                    <a:pt x="289" y="225"/>
                  </a:lnTo>
                  <a:lnTo>
                    <a:pt x="289" y="224"/>
                  </a:lnTo>
                  <a:lnTo>
                    <a:pt x="291" y="222"/>
                  </a:lnTo>
                  <a:lnTo>
                    <a:pt x="291" y="222"/>
                  </a:lnTo>
                  <a:lnTo>
                    <a:pt x="293" y="220"/>
                  </a:lnTo>
                  <a:lnTo>
                    <a:pt x="294" y="220"/>
                  </a:lnTo>
                  <a:lnTo>
                    <a:pt x="294" y="222"/>
                  </a:lnTo>
                  <a:lnTo>
                    <a:pt x="294" y="222"/>
                  </a:lnTo>
                  <a:lnTo>
                    <a:pt x="294" y="224"/>
                  </a:lnTo>
                  <a:close/>
                  <a:moveTo>
                    <a:pt x="287" y="119"/>
                  </a:moveTo>
                  <a:lnTo>
                    <a:pt x="289" y="119"/>
                  </a:lnTo>
                  <a:lnTo>
                    <a:pt x="289" y="117"/>
                  </a:lnTo>
                  <a:lnTo>
                    <a:pt x="287" y="117"/>
                  </a:lnTo>
                  <a:lnTo>
                    <a:pt x="287" y="117"/>
                  </a:lnTo>
                  <a:lnTo>
                    <a:pt x="285" y="119"/>
                  </a:lnTo>
                  <a:lnTo>
                    <a:pt x="285" y="119"/>
                  </a:lnTo>
                  <a:lnTo>
                    <a:pt x="287" y="119"/>
                  </a:lnTo>
                  <a:lnTo>
                    <a:pt x="287" y="119"/>
                  </a:lnTo>
                  <a:close/>
                  <a:moveTo>
                    <a:pt x="289" y="119"/>
                  </a:moveTo>
                  <a:lnTo>
                    <a:pt x="291" y="119"/>
                  </a:lnTo>
                  <a:lnTo>
                    <a:pt x="291" y="119"/>
                  </a:lnTo>
                  <a:lnTo>
                    <a:pt x="291" y="121"/>
                  </a:lnTo>
                  <a:lnTo>
                    <a:pt x="291" y="119"/>
                  </a:lnTo>
                  <a:lnTo>
                    <a:pt x="289" y="119"/>
                  </a:lnTo>
                  <a:lnTo>
                    <a:pt x="289" y="119"/>
                  </a:lnTo>
                  <a:lnTo>
                    <a:pt x="287" y="121"/>
                  </a:lnTo>
                  <a:lnTo>
                    <a:pt x="287" y="122"/>
                  </a:lnTo>
                  <a:lnTo>
                    <a:pt x="285" y="124"/>
                  </a:lnTo>
                  <a:lnTo>
                    <a:pt x="285" y="124"/>
                  </a:lnTo>
                  <a:lnTo>
                    <a:pt x="289" y="119"/>
                  </a:lnTo>
                  <a:close/>
                  <a:moveTo>
                    <a:pt x="414" y="581"/>
                  </a:moveTo>
                  <a:lnTo>
                    <a:pt x="414" y="581"/>
                  </a:lnTo>
                  <a:lnTo>
                    <a:pt x="414" y="581"/>
                  </a:lnTo>
                  <a:lnTo>
                    <a:pt x="414" y="581"/>
                  </a:lnTo>
                  <a:lnTo>
                    <a:pt x="414" y="579"/>
                  </a:lnTo>
                  <a:lnTo>
                    <a:pt x="414" y="579"/>
                  </a:lnTo>
                  <a:lnTo>
                    <a:pt x="414" y="579"/>
                  </a:lnTo>
                  <a:lnTo>
                    <a:pt x="412" y="579"/>
                  </a:lnTo>
                  <a:lnTo>
                    <a:pt x="410" y="579"/>
                  </a:lnTo>
                  <a:lnTo>
                    <a:pt x="412" y="581"/>
                  </a:lnTo>
                  <a:lnTo>
                    <a:pt x="414" y="581"/>
                  </a:lnTo>
                  <a:close/>
                  <a:moveTo>
                    <a:pt x="341" y="435"/>
                  </a:moveTo>
                  <a:lnTo>
                    <a:pt x="341" y="437"/>
                  </a:lnTo>
                  <a:lnTo>
                    <a:pt x="341" y="437"/>
                  </a:lnTo>
                  <a:lnTo>
                    <a:pt x="341" y="437"/>
                  </a:lnTo>
                  <a:lnTo>
                    <a:pt x="341" y="435"/>
                  </a:lnTo>
                  <a:lnTo>
                    <a:pt x="341" y="435"/>
                  </a:lnTo>
                  <a:close/>
                  <a:moveTo>
                    <a:pt x="329" y="572"/>
                  </a:moveTo>
                  <a:lnTo>
                    <a:pt x="330" y="572"/>
                  </a:lnTo>
                  <a:lnTo>
                    <a:pt x="330" y="570"/>
                  </a:lnTo>
                  <a:lnTo>
                    <a:pt x="329" y="570"/>
                  </a:lnTo>
                  <a:lnTo>
                    <a:pt x="329" y="570"/>
                  </a:lnTo>
                  <a:lnTo>
                    <a:pt x="329" y="570"/>
                  </a:lnTo>
                  <a:lnTo>
                    <a:pt x="327" y="572"/>
                  </a:lnTo>
                  <a:lnTo>
                    <a:pt x="327" y="572"/>
                  </a:lnTo>
                  <a:lnTo>
                    <a:pt x="329" y="572"/>
                  </a:lnTo>
                  <a:lnTo>
                    <a:pt x="329" y="572"/>
                  </a:lnTo>
                  <a:close/>
                  <a:moveTo>
                    <a:pt x="399" y="581"/>
                  </a:moveTo>
                  <a:lnTo>
                    <a:pt x="399" y="581"/>
                  </a:lnTo>
                  <a:lnTo>
                    <a:pt x="399" y="581"/>
                  </a:lnTo>
                  <a:lnTo>
                    <a:pt x="399" y="581"/>
                  </a:lnTo>
                  <a:lnTo>
                    <a:pt x="399" y="579"/>
                  </a:lnTo>
                  <a:lnTo>
                    <a:pt x="399" y="579"/>
                  </a:lnTo>
                  <a:lnTo>
                    <a:pt x="397" y="579"/>
                  </a:lnTo>
                  <a:lnTo>
                    <a:pt x="397" y="579"/>
                  </a:lnTo>
                  <a:lnTo>
                    <a:pt x="397" y="579"/>
                  </a:lnTo>
                  <a:lnTo>
                    <a:pt x="397" y="581"/>
                  </a:lnTo>
                  <a:lnTo>
                    <a:pt x="399" y="581"/>
                  </a:lnTo>
                  <a:close/>
                  <a:moveTo>
                    <a:pt x="448" y="601"/>
                  </a:moveTo>
                  <a:lnTo>
                    <a:pt x="450" y="601"/>
                  </a:lnTo>
                  <a:lnTo>
                    <a:pt x="451" y="599"/>
                  </a:lnTo>
                  <a:lnTo>
                    <a:pt x="451" y="599"/>
                  </a:lnTo>
                  <a:lnTo>
                    <a:pt x="451" y="599"/>
                  </a:lnTo>
                  <a:lnTo>
                    <a:pt x="453" y="599"/>
                  </a:lnTo>
                  <a:lnTo>
                    <a:pt x="453" y="599"/>
                  </a:lnTo>
                  <a:lnTo>
                    <a:pt x="451" y="599"/>
                  </a:lnTo>
                  <a:lnTo>
                    <a:pt x="448" y="597"/>
                  </a:lnTo>
                  <a:lnTo>
                    <a:pt x="446" y="597"/>
                  </a:lnTo>
                  <a:lnTo>
                    <a:pt x="446" y="597"/>
                  </a:lnTo>
                  <a:lnTo>
                    <a:pt x="444" y="599"/>
                  </a:lnTo>
                  <a:lnTo>
                    <a:pt x="442" y="601"/>
                  </a:lnTo>
                  <a:lnTo>
                    <a:pt x="441" y="601"/>
                  </a:lnTo>
                  <a:lnTo>
                    <a:pt x="441" y="601"/>
                  </a:lnTo>
                  <a:lnTo>
                    <a:pt x="437" y="603"/>
                  </a:lnTo>
                  <a:lnTo>
                    <a:pt x="435" y="603"/>
                  </a:lnTo>
                  <a:lnTo>
                    <a:pt x="433" y="603"/>
                  </a:lnTo>
                  <a:lnTo>
                    <a:pt x="433" y="603"/>
                  </a:lnTo>
                  <a:lnTo>
                    <a:pt x="432" y="603"/>
                  </a:lnTo>
                  <a:lnTo>
                    <a:pt x="432" y="601"/>
                  </a:lnTo>
                  <a:lnTo>
                    <a:pt x="432" y="601"/>
                  </a:lnTo>
                  <a:lnTo>
                    <a:pt x="432" y="599"/>
                  </a:lnTo>
                  <a:lnTo>
                    <a:pt x="432" y="599"/>
                  </a:lnTo>
                  <a:lnTo>
                    <a:pt x="432" y="599"/>
                  </a:lnTo>
                  <a:lnTo>
                    <a:pt x="432" y="601"/>
                  </a:lnTo>
                  <a:lnTo>
                    <a:pt x="432" y="601"/>
                  </a:lnTo>
                  <a:lnTo>
                    <a:pt x="432" y="601"/>
                  </a:lnTo>
                  <a:lnTo>
                    <a:pt x="432" y="601"/>
                  </a:lnTo>
                  <a:lnTo>
                    <a:pt x="430" y="605"/>
                  </a:lnTo>
                  <a:lnTo>
                    <a:pt x="430" y="606"/>
                  </a:lnTo>
                  <a:lnTo>
                    <a:pt x="426" y="606"/>
                  </a:lnTo>
                  <a:lnTo>
                    <a:pt x="426" y="608"/>
                  </a:lnTo>
                  <a:lnTo>
                    <a:pt x="424" y="608"/>
                  </a:lnTo>
                  <a:lnTo>
                    <a:pt x="424" y="608"/>
                  </a:lnTo>
                  <a:lnTo>
                    <a:pt x="423" y="608"/>
                  </a:lnTo>
                  <a:lnTo>
                    <a:pt x="423" y="606"/>
                  </a:lnTo>
                  <a:lnTo>
                    <a:pt x="423" y="606"/>
                  </a:lnTo>
                  <a:lnTo>
                    <a:pt x="423" y="606"/>
                  </a:lnTo>
                  <a:lnTo>
                    <a:pt x="421" y="606"/>
                  </a:lnTo>
                  <a:lnTo>
                    <a:pt x="419" y="606"/>
                  </a:lnTo>
                  <a:lnTo>
                    <a:pt x="419" y="606"/>
                  </a:lnTo>
                  <a:lnTo>
                    <a:pt x="419" y="606"/>
                  </a:lnTo>
                  <a:lnTo>
                    <a:pt x="417" y="605"/>
                  </a:lnTo>
                  <a:lnTo>
                    <a:pt x="417" y="605"/>
                  </a:lnTo>
                  <a:lnTo>
                    <a:pt x="415" y="605"/>
                  </a:lnTo>
                  <a:lnTo>
                    <a:pt x="415" y="605"/>
                  </a:lnTo>
                  <a:lnTo>
                    <a:pt x="415" y="605"/>
                  </a:lnTo>
                  <a:lnTo>
                    <a:pt x="414" y="605"/>
                  </a:lnTo>
                  <a:lnTo>
                    <a:pt x="410" y="606"/>
                  </a:lnTo>
                  <a:lnTo>
                    <a:pt x="410" y="606"/>
                  </a:lnTo>
                  <a:lnTo>
                    <a:pt x="408" y="606"/>
                  </a:lnTo>
                  <a:lnTo>
                    <a:pt x="406" y="606"/>
                  </a:lnTo>
                  <a:lnTo>
                    <a:pt x="405" y="608"/>
                  </a:lnTo>
                  <a:lnTo>
                    <a:pt x="403" y="610"/>
                  </a:lnTo>
                  <a:lnTo>
                    <a:pt x="403" y="612"/>
                  </a:lnTo>
                  <a:lnTo>
                    <a:pt x="395" y="614"/>
                  </a:lnTo>
                  <a:lnTo>
                    <a:pt x="394" y="614"/>
                  </a:lnTo>
                  <a:lnTo>
                    <a:pt x="392" y="614"/>
                  </a:lnTo>
                  <a:lnTo>
                    <a:pt x="390" y="614"/>
                  </a:lnTo>
                  <a:lnTo>
                    <a:pt x="386" y="615"/>
                  </a:lnTo>
                  <a:lnTo>
                    <a:pt x="385" y="615"/>
                  </a:lnTo>
                  <a:lnTo>
                    <a:pt x="377" y="614"/>
                  </a:lnTo>
                  <a:lnTo>
                    <a:pt x="376" y="615"/>
                  </a:lnTo>
                  <a:lnTo>
                    <a:pt x="376" y="615"/>
                  </a:lnTo>
                  <a:lnTo>
                    <a:pt x="374" y="615"/>
                  </a:lnTo>
                  <a:lnTo>
                    <a:pt x="374" y="614"/>
                  </a:lnTo>
                  <a:lnTo>
                    <a:pt x="372" y="614"/>
                  </a:lnTo>
                  <a:lnTo>
                    <a:pt x="370" y="614"/>
                  </a:lnTo>
                  <a:lnTo>
                    <a:pt x="367" y="614"/>
                  </a:lnTo>
                  <a:lnTo>
                    <a:pt x="367" y="615"/>
                  </a:lnTo>
                  <a:lnTo>
                    <a:pt x="367" y="615"/>
                  </a:lnTo>
                  <a:lnTo>
                    <a:pt x="365" y="615"/>
                  </a:lnTo>
                  <a:lnTo>
                    <a:pt x="363" y="617"/>
                  </a:lnTo>
                  <a:lnTo>
                    <a:pt x="361" y="617"/>
                  </a:lnTo>
                  <a:lnTo>
                    <a:pt x="359" y="617"/>
                  </a:lnTo>
                  <a:lnTo>
                    <a:pt x="356" y="617"/>
                  </a:lnTo>
                  <a:lnTo>
                    <a:pt x="356" y="617"/>
                  </a:lnTo>
                  <a:lnTo>
                    <a:pt x="356" y="617"/>
                  </a:lnTo>
                  <a:lnTo>
                    <a:pt x="356" y="617"/>
                  </a:lnTo>
                  <a:lnTo>
                    <a:pt x="356" y="617"/>
                  </a:lnTo>
                  <a:lnTo>
                    <a:pt x="356" y="617"/>
                  </a:lnTo>
                  <a:lnTo>
                    <a:pt x="352" y="615"/>
                  </a:lnTo>
                  <a:lnTo>
                    <a:pt x="350" y="615"/>
                  </a:lnTo>
                  <a:lnTo>
                    <a:pt x="350" y="614"/>
                  </a:lnTo>
                  <a:lnTo>
                    <a:pt x="349" y="614"/>
                  </a:lnTo>
                  <a:lnTo>
                    <a:pt x="347" y="612"/>
                  </a:lnTo>
                  <a:lnTo>
                    <a:pt x="347" y="612"/>
                  </a:lnTo>
                  <a:lnTo>
                    <a:pt x="347" y="612"/>
                  </a:lnTo>
                  <a:lnTo>
                    <a:pt x="347" y="610"/>
                  </a:lnTo>
                  <a:lnTo>
                    <a:pt x="345" y="610"/>
                  </a:lnTo>
                  <a:lnTo>
                    <a:pt x="340" y="610"/>
                  </a:lnTo>
                  <a:lnTo>
                    <a:pt x="340" y="608"/>
                  </a:lnTo>
                  <a:lnTo>
                    <a:pt x="340" y="608"/>
                  </a:lnTo>
                  <a:lnTo>
                    <a:pt x="340" y="605"/>
                  </a:lnTo>
                  <a:lnTo>
                    <a:pt x="338" y="605"/>
                  </a:lnTo>
                  <a:lnTo>
                    <a:pt x="336" y="603"/>
                  </a:lnTo>
                  <a:lnTo>
                    <a:pt x="336" y="603"/>
                  </a:lnTo>
                  <a:lnTo>
                    <a:pt x="336" y="603"/>
                  </a:lnTo>
                  <a:lnTo>
                    <a:pt x="336" y="603"/>
                  </a:lnTo>
                  <a:lnTo>
                    <a:pt x="336" y="603"/>
                  </a:lnTo>
                  <a:lnTo>
                    <a:pt x="336" y="603"/>
                  </a:lnTo>
                  <a:lnTo>
                    <a:pt x="334" y="603"/>
                  </a:lnTo>
                  <a:lnTo>
                    <a:pt x="334" y="603"/>
                  </a:lnTo>
                  <a:lnTo>
                    <a:pt x="334" y="603"/>
                  </a:lnTo>
                  <a:lnTo>
                    <a:pt x="332" y="603"/>
                  </a:lnTo>
                  <a:lnTo>
                    <a:pt x="332" y="603"/>
                  </a:lnTo>
                  <a:lnTo>
                    <a:pt x="332" y="605"/>
                  </a:lnTo>
                  <a:lnTo>
                    <a:pt x="330" y="605"/>
                  </a:lnTo>
                  <a:lnTo>
                    <a:pt x="329" y="605"/>
                  </a:lnTo>
                  <a:lnTo>
                    <a:pt x="329" y="605"/>
                  </a:lnTo>
                  <a:lnTo>
                    <a:pt x="327" y="605"/>
                  </a:lnTo>
                  <a:lnTo>
                    <a:pt x="325" y="605"/>
                  </a:lnTo>
                  <a:lnTo>
                    <a:pt x="325" y="605"/>
                  </a:lnTo>
                  <a:lnTo>
                    <a:pt x="325" y="605"/>
                  </a:lnTo>
                  <a:lnTo>
                    <a:pt x="325" y="605"/>
                  </a:lnTo>
                  <a:lnTo>
                    <a:pt x="325" y="606"/>
                  </a:lnTo>
                  <a:lnTo>
                    <a:pt x="323" y="606"/>
                  </a:lnTo>
                  <a:lnTo>
                    <a:pt x="323" y="608"/>
                  </a:lnTo>
                  <a:lnTo>
                    <a:pt x="323" y="608"/>
                  </a:lnTo>
                  <a:lnTo>
                    <a:pt x="323" y="608"/>
                  </a:lnTo>
                  <a:lnTo>
                    <a:pt x="323" y="610"/>
                  </a:lnTo>
                  <a:lnTo>
                    <a:pt x="323" y="610"/>
                  </a:lnTo>
                  <a:lnTo>
                    <a:pt x="323" y="610"/>
                  </a:lnTo>
                  <a:lnTo>
                    <a:pt x="323" y="612"/>
                  </a:lnTo>
                  <a:lnTo>
                    <a:pt x="321" y="612"/>
                  </a:lnTo>
                  <a:lnTo>
                    <a:pt x="318" y="614"/>
                  </a:lnTo>
                  <a:lnTo>
                    <a:pt x="314" y="614"/>
                  </a:lnTo>
                  <a:lnTo>
                    <a:pt x="314" y="614"/>
                  </a:lnTo>
                  <a:lnTo>
                    <a:pt x="314" y="614"/>
                  </a:lnTo>
                  <a:lnTo>
                    <a:pt x="312" y="612"/>
                  </a:lnTo>
                  <a:lnTo>
                    <a:pt x="311" y="612"/>
                  </a:lnTo>
                  <a:lnTo>
                    <a:pt x="311" y="612"/>
                  </a:lnTo>
                  <a:lnTo>
                    <a:pt x="309" y="608"/>
                  </a:lnTo>
                  <a:lnTo>
                    <a:pt x="309" y="606"/>
                  </a:lnTo>
                  <a:lnTo>
                    <a:pt x="309" y="605"/>
                  </a:lnTo>
                  <a:lnTo>
                    <a:pt x="307" y="605"/>
                  </a:lnTo>
                  <a:lnTo>
                    <a:pt x="307" y="605"/>
                  </a:lnTo>
                  <a:lnTo>
                    <a:pt x="307" y="605"/>
                  </a:lnTo>
                  <a:lnTo>
                    <a:pt x="305" y="605"/>
                  </a:lnTo>
                  <a:lnTo>
                    <a:pt x="307" y="606"/>
                  </a:lnTo>
                  <a:lnTo>
                    <a:pt x="307" y="608"/>
                  </a:lnTo>
                  <a:lnTo>
                    <a:pt x="305" y="610"/>
                  </a:lnTo>
                  <a:lnTo>
                    <a:pt x="305" y="610"/>
                  </a:lnTo>
                  <a:lnTo>
                    <a:pt x="303" y="608"/>
                  </a:lnTo>
                  <a:lnTo>
                    <a:pt x="303" y="608"/>
                  </a:lnTo>
                  <a:lnTo>
                    <a:pt x="303" y="610"/>
                  </a:lnTo>
                  <a:lnTo>
                    <a:pt x="303" y="610"/>
                  </a:lnTo>
                  <a:lnTo>
                    <a:pt x="302" y="612"/>
                  </a:lnTo>
                  <a:lnTo>
                    <a:pt x="300" y="612"/>
                  </a:lnTo>
                  <a:lnTo>
                    <a:pt x="298" y="612"/>
                  </a:lnTo>
                  <a:lnTo>
                    <a:pt x="298" y="614"/>
                  </a:lnTo>
                  <a:lnTo>
                    <a:pt x="296" y="614"/>
                  </a:lnTo>
                  <a:lnTo>
                    <a:pt x="294" y="615"/>
                  </a:lnTo>
                  <a:lnTo>
                    <a:pt x="294" y="615"/>
                  </a:lnTo>
                  <a:lnTo>
                    <a:pt x="294" y="617"/>
                  </a:lnTo>
                  <a:lnTo>
                    <a:pt x="294" y="617"/>
                  </a:lnTo>
                  <a:lnTo>
                    <a:pt x="294" y="619"/>
                  </a:lnTo>
                  <a:lnTo>
                    <a:pt x="293" y="621"/>
                  </a:lnTo>
                  <a:lnTo>
                    <a:pt x="293" y="621"/>
                  </a:lnTo>
                  <a:lnTo>
                    <a:pt x="293" y="621"/>
                  </a:lnTo>
                  <a:lnTo>
                    <a:pt x="293" y="623"/>
                  </a:lnTo>
                  <a:lnTo>
                    <a:pt x="293" y="623"/>
                  </a:lnTo>
                  <a:lnTo>
                    <a:pt x="294" y="623"/>
                  </a:lnTo>
                  <a:lnTo>
                    <a:pt x="294" y="625"/>
                  </a:lnTo>
                  <a:lnTo>
                    <a:pt x="294" y="625"/>
                  </a:lnTo>
                  <a:lnTo>
                    <a:pt x="294" y="626"/>
                  </a:lnTo>
                  <a:lnTo>
                    <a:pt x="294" y="626"/>
                  </a:lnTo>
                  <a:lnTo>
                    <a:pt x="293" y="628"/>
                  </a:lnTo>
                  <a:lnTo>
                    <a:pt x="293" y="628"/>
                  </a:lnTo>
                  <a:lnTo>
                    <a:pt x="293" y="628"/>
                  </a:lnTo>
                  <a:lnTo>
                    <a:pt x="293" y="628"/>
                  </a:lnTo>
                  <a:lnTo>
                    <a:pt x="293" y="628"/>
                  </a:lnTo>
                  <a:lnTo>
                    <a:pt x="291" y="628"/>
                  </a:lnTo>
                  <a:lnTo>
                    <a:pt x="291" y="630"/>
                  </a:lnTo>
                  <a:lnTo>
                    <a:pt x="293" y="630"/>
                  </a:lnTo>
                  <a:lnTo>
                    <a:pt x="293" y="630"/>
                  </a:lnTo>
                  <a:lnTo>
                    <a:pt x="293" y="632"/>
                  </a:lnTo>
                  <a:lnTo>
                    <a:pt x="293" y="632"/>
                  </a:lnTo>
                  <a:lnTo>
                    <a:pt x="293" y="634"/>
                  </a:lnTo>
                  <a:lnTo>
                    <a:pt x="293" y="634"/>
                  </a:lnTo>
                  <a:lnTo>
                    <a:pt x="294" y="635"/>
                  </a:lnTo>
                  <a:lnTo>
                    <a:pt x="294" y="637"/>
                  </a:lnTo>
                  <a:lnTo>
                    <a:pt x="296" y="637"/>
                  </a:lnTo>
                  <a:lnTo>
                    <a:pt x="296" y="637"/>
                  </a:lnTo>
                  <a:lnTo>
                    <a:pt x="298" y="637"/>
                  </a:lnTo>
                  <a:lnTo>
                    <a:pt x="300" y="639"/>
                  </a:lnTo>
                  <a:lnTo>
                    <a:pt x="300" y="639"/>
                  </a:lnTo>
                  <a:lnTo>
                    <a:pt x="302" y="643"/>
                  </a:lnTo>
                  <a:lnTo>
                    <a:pt x="303" y="644"/>
                  </a:lnTo>
                  <a:lnTo>
                    <a:pt x="305" y="644"/>
                  </a:lnTo>
                  <a:lnTo>
                    <a:pt x="309" y="643"/>
                  </a:lnTo>
                  <a:lnTo>
                    <a:pt x="312" y="643"/>
                  </a:lnTo>
                  <a:lnTo>
                    <a:pt x="318" y="644"/>
                  </a:lnTo>
                  <a:lnTo>
                    <a:pt x="320" y="644"/>
                  </a:lnTo>
                  <a:lnTo>
                    <a:pt x="320" y="646"/>
                  </a:lnTo>
                  <a:lnTo>
                    <a:pt x="320" y="646"/>
                  </a:lnTo>
                  <a:lnTo>
                    <a:pt x="321" y="648"/>
                  </a:lnTo>
                  <a:lnTo>
                    <a:pt x="321" y="648"/>
                  </a:lnTo>
                  <a:lnTo>
                    <a:pt x="321" y="648"/>
                  </a:lnTo>
                  <a:lnTo>
                    <a:pt x="321" y="648"/>
                  </a:lnTo>
                  <a:lnTo>
                    <a:pt x="323" y="648"/>
                  </a:lnTo>
                  <a:lnTo>
                    <a:pt x="329" y="648"/>
                  </a:lnTo>
                  <a:lnTo>
                    <a:pt x="329" y="648"/>
                  </a:lnTo>
                  <a:lnTo>
                    <a:pt x="329" y="650"/>
                  </a:lnTo>
                  <a:lnTo>
                    <a:pt x="330" y="650"/>
                  </a:lnTo>
                  <a:lnTo>
                    <a:pt x="330" y="650"/>
                  </a:lnTo>
                  <a:lnTo>
                    <a:pt x="330" y="650"/>
                  </a:lnTo>
                  <a:lnTo>
                    <a:pt x="330" y="652"/>
                  </a:lnTo>
                  <a:lnTo>
                    <a:pt x="332" y="652"/>
                  </a:lnTo>
                  <a:lnTo>
                    <a:pt x="332" y="652"/>
                  </a:lnTo>
                  <a:lnTo>
                    <a:pt x="334" y="655"/>
                  </a:lnTo>
                  <a:lnTo>
                    <a:pt x="334" y="655"/>
                  </a:lnTo>
                  <a:lnTo>
                    <a:pt x="336" y="655"/>
                  </a:lnTo>
                  <a:lnTo>
                    <a:pt x="336" y="655"/>
                  </a:lnTo>
                  <a:lnTo>
                    <a:pt x="336" y="657"/>
                  </a:lnTo>
                  <a:lnTo>
                    <a:pt x="340" y="657"/>
                  </a:lnTo>
                  <a:lnTo>
                    <a:pt x="341" y="659"/>
                  </a:lnTo>
                  <a:lnTo>
                    <a:pt x="343" y="661"/>
                  </a:lnTo>
                  <a:lnTo>
                    <a:pt x="345" y="661"/>
                  </a:lnTo>
                  <a:lnTo>
                    <a:pt x="347" y="661"/>
                  </a:lnTo>
                  <a:lnTo>
                    <a:pt x="349" y="662"/>
                  </a:lnTo>
                  <a:lnTo>
                    <a:pt x="350" y="662"/>
                  </a:lnTo>
                  <a:lnTo>
                    <a:pt x="354" y="668"/>
                  </a:lnTo>
                  <a:lnTo>
                    <a:pt x="356" y="668"/>
                  </a:lnTo>
                  <a:lnTo>
                    <a:pt x="358" y="670"/>
                  </a:lnTo>
                  <a:lnTo>
                    <a:pt x="359" y="670"/>
                  </a:lnTo>
                  <a:lnTo>
                    <a:pt x="361" y="670"/>
                  </a:lnTo>
                  <a:lnTo>
                    <a:pt x="365" y="673"/>
                  </a:lnTo>
                  <a:lnTo>
                    <a:pt x="367" y="673"/>
                  </a:lnTo>
                  <a:lnTo>
                    <a:pt x="368" y="673"/>
                  </a:lnTo>
                  <a:lnTo>
                    <a:pt x="368" y="671"/>
                  </a:lnTo>
                  <a:lnTo>
                    <a:pt x="368" y="671"/>
                  </a:lnTo>
                  <a:lnTo>
                    <a:pt x="374" y="671"/>
                  </a:lnTo>
                  <a:lnTo>
                    <a:pt x="376" y="671"/>
                  </a:lnTo>
                  <a:lnTo>
                    <a:pt x="381" y="673"/>
                  </a:lnTo>
                  <a:lnTo>
                    <a:pt x="385" y="677"/>
                  </a:lnTo>
                  <a:lnTo>
                    <a:pt x="388" y="681"/>
                  </a:lnTo>
                  <a:lnTo>
                    <a:pt x="390" y="682"/>
                  </a:lnTo>
                  <a:lnTo>
                    <a:pt x="394" y="691"/>
                  </a:lnTo>
                  <a:lnTo>
                    <a:pt x="394" y="691"/>
                  </a:lnTo>
                  <a:lnTo>
                    <a:pt x="399" y="693"/>
                  </a:lnTo>
                  <a:lnTo>
                    <a:pt x="399" y="693"/>
                  </a:lnTo>
                  <a:lnTo>
                    <a:pt x="401" y="693"/>
                  </a:lnTo>
                  <a:lnTo>
                    <a:pt x="403" y="695"/>
                  </a:lnTo>
                  <a:lnTo>
                    <a:pt x="405" y="695"/>
                  </a:lnTo>
                  <a:lnTo>
                    <a:pt x="405" y="697"/>
                  </a:lnTo>
                  <a:lnTo>
                    <a:pt x="408" y="697"/>
                  </a:lnTo>
                  <a:lnTo>
                    <a:pt x="408" y="697"/>
                  </a:lnTo>
                  <a:lnTo>
                    <a:pt x="408" y="697"/>
                  </a:lnTo>
                  <a:lnTo>
                    <a:pt x="408" y="697"/>
                  </a:lnTo>
                  <a:lnTo>
                    <a:pt x="410" y="699"/>
                  </a:lnTo>
                  <a:lnTo>
                    <a:pt x="412" y="697"/>
                  </a:lnTo>
                  <a:lnTo>
                    <a:pt x="414" y="697"/>
                  </a:lnTo>
                  <a:lnTo>
                    <a:pt x="415" y="697"/>
                  </a:lnTo>
                  <a:lnTo>
                    <a:pt x="417" y="699"/>
                  </a:lnTo>
                  <a:lnTo>
                    <a:pt x="419" y="699"/>
                  </a:lnTo>
                  <a:lnTo>
                    <a:pt x="419" y="699"/>
                  </a:lnTo>
                  <a:lnTo>
                    <a:pt x="421" y="699"/>
                  </a:lnTo>
                  <a:lnTo>
                    <a:pt x="421" y="697"/>
                  </a:lnTo>
                  <a:lnTo>
                    <a:pt x="421" y="699"/>
                  </a:lnTo>
                  <a:lnTo>
                    <a:pt x="423" y="699"/>
                  </a:lnTo>
                  <a:lnTo>
                    <a:pt x="423" y="699"/>
                  </a:lnTo>
                  <a:lnTo>
                    <a:pt x="423" y="700"/>
                  </a:lnTo>
                  <a:lnTo>
                    <a:pt x="424" y="700"/>
                  </a:lnTo>
                  <a:lnTo>
                    <a:pt x="424" y="700"/>
                  </a:lnTo>
                  <a:lnTo>
                    <a:pt x="426" y="700"/>
                  </a:lnTo>
                  <a:lnTo>
                    <a:pt x="426" y="699"/>
                  </a:lnTo>
                  <a:lnTo>
                    <a:pt x="426" y="699"/>
                  </a:lnTo>
                  <a:lnTo>
                    <a:pt x="426" y="695"/>
                  </a:lnTo>
                  <a:lnTo>
                    <a:pt x="424" y="693"/>
                  </a:lnTo>
                  <a:lnTo>
                    <a:pt x="424" y="691"/>
                  </a:lnTo>
                  <a:lnTo>
                    <a:pt x="426" y="691"/>
                  </a:lnTo>
                  <a:lnTo>
                    <a:pt x="426" y="690"/>
                  </a:lnTo>
                  <a:lnTo>
                    <a:pt x="428" y="684"/>
                  </a:lnTo>
                  <a:lnTo>
                    <a:pt x="430" y="682"/>
                  </a:lnTo>
                  <a:lnTo>
                    <a:pt x="430" y="682"/>
                  </a:lnTo>
                  <a:lnTo>
                    <a:pt x="432" y="682"/>
                  </a:lnTo>
                  <a:lnTo>
                    <a:pt x="432" y="681"/>
                  </a:lnTo>
                  <a:lnTo>
                    <a:pt x="432" y="681"/>
                  </a:lnTo>
                  <a:lnTo>
                    <a:pt x="433" y="681"/>
                  </a:lnTo>
                  <a:lnTo>
                    <a:pt x="433" y="681"/>
                  </a:lnTo>
                  <a:lnTo>
                    <a:pt x="433" y="681"/>
                  </a:lnTo>
                  <a:lnTo>
                    <a:pt x="433" y="681"/>
                  </a:lnTo>
                  <a:lnTo>
                    <a:pt x="433" y="679"/>
                  </a:lnTo>
                  <a:lnTo>
                    <a:pt x="433" y="679"/>
                  </a:lnTo>
                  <a:lnTo>
                    <a:pt x="435" y="679"/>
                  </a:lnTo>
                  <a:lnTo>
                    <a:pt x="435" y="679"/>
                  </a:lnTo>
                  <a:lnTo>
                    <a:pt x="435" y="679"/>
                  </a:lnTo>
                  <a:lnTo>
                    <a:pt x="437" y="679"/>
                  </a:lnTo>
                  <a:lnTo>
                    <a:pt x="437" y="679"/>
                  </a:lnTo>
                  <a:lnTo>
                    <a:pt x="437" y="677"/>
                  </a:lnTo>
                  <a:lnTo>
                    <a:pt x="437" y="677"/>
                  </a:lnTo>
                  <a:lnTo>
                    <a:pt x="435" y="677"/>
                  </a:lnTo>
                  <a:lnTo>
                    <a:pt x="435" y="677"/>
                  </a:lnTo>
                  <a:lnTo>
                    <a:pt x="435" y="677"/>
                  </a:lnTo>
                  <a:lnTo>
                    <a:pt x="433" y="675"/>
                  </a:lnTo>
                  <a:lnTo>
                    <a:pt x="435" y="675"/>
                  </a:lnTo>
                  <a:lnTo>
                    <a:pt x="435" y="675"/>
                  </a:lnTo>
                  <a:lnTo>
                    <a:pt x="435" y="673"/>
                  </a:lnTo>
                  <a:lnTo>
                    <a:pt x="435" y="673"/>
                  </a:lnTo>
                  <a:lnTo>
                    <a:pt x="435" y="671"/>
                  </a:lnTo>
                  <a:lnTo>
                    <a:pt x="433" y="671"/>
                  </a:lnTo>
                  <a:lnTo>
                    <a:pt x="433" y="671"/>
                  </a:lnTo>
                  <a:lnTo>
                    <a:pt x="432" y="671"/>
                  </a:lnTo>
                  <a:lnTo>
                    <a:pt x="432" y="670"/>
                  </a:lnTo>
                  <a:lnTo>
                    <a:pt x="433" y="670"/>
                  </a:lnTo>
                  <a:lnTo>
                    <a:pt x="433" y="670"/>
                  </a:lnTo>
                  <a:lnTo>
                    <a:pt x="432" y="670"/>
                  </a:lnTo>
                  <a:lnTo>
                    <a:pt x="432" y="670"/>
                  </a:lnTo>
                  <a:lnTo>
                    <a:pt x="430" y="668"/>
                  </a:lnTo>
                  <a:lnTo>
                    <a:pt x="430" y="666"/>
                  </a:lnTo>
                  <a:lnTo>
                    <a:pt x="430" y="664"/>
                  </a:lnTo>
                  <a:lnTo>
                    <a:pt x="430" y="664"/>
                  </a:lnTo>
                  <a:lnTo>
                    <a:pt x="430" y="664"/>
                  </a:lnTo>
                  <a:lnTo>
                    <a:pt x="432" y="664"/>
                  </a:lnTo>
                  <a:lnTo>
                    <a:pt x="432" y="664"/>
                  </a:lnTo>
                  <a:lnTo>
                    <a:pt x="432" y="666"/>
                  </a:lnTo>
                  <a:lnTo>
                    <a:pt x="432" y="664"/>
                  </a:lnTo>
                  <a:lnTo>
                    <a:pt x="432" y="664"/>
                  </a:lnTo>
                  <a:lnTo>
                    <a:pt x="432" y="664"/>
                  </a:lnTo>
                  <a:lnTo>
                    <a:pt x="433" y="664"/>
                  </a:lnTo>
                  <a:lnTo>
                    <a:pt x="433" y="662"/>
                  </a:lnTo>
                  <a:lnTo>
                    <a:pt x="432" y="662"/>
                  </a:lnTo>
                  <a:lnTo>
                    <a:pt x="432" y="661"/>
                  </a:lnTo>
                  <a:lnTo>
                    <a:pt x="430" y="661"/>
                  </a:lnTo>
                  <a:lnTo>
                    <a:pt x="426" y="659"/>
                  </a:lnTo>
                  <a:lnTo>
                    <a:pt x="426" y="659"/>
                  </a:lnTo>
                  <a:lnTo>
                    <a:pt x="424" y="657"/>
                  </a:lnTo>
                  <a:lnTo>
                    <a:pt x="424" y="657"/>
                  </a:lnTo>
                  <a:lnTo>
                    <a:pt x="424" y="650"/>
                  </a:lnTo>
                  <a:lnTo>
                    <a:pt x="424" y="650"/>
                  </a:lnTo>
                  <a:lnTo>
                    <a:pt x="424" y="648"/>
                  </a:lnTo>
                  <a:lnTo>
                    <a:pt x="426" y="646"/>
                  </a:lnTo>
                  <a:lnTo>
                    <a:pt x="428" y="644"/>
                  </a:lnTo>
                  <a:lnTo>
                    <a:pt x="430" y="641"/>
                  </a:lnTo>
                  <a:lnTo>
                    <a:pt x="430" y="641"/>
                  </a:lnTo>
                  <a:lnTo>
                    <a:pt x="430" y="637"/>
                  </a:lnTo>
                  <a:lnTo>
                    <a:pt x="430" y="637"/>
                  </a:lnTo>
                  <a:lnTo>
                    <a:pt x="430" y="635"/>
                  </a:lnTo>
                  <a:lnTo>
                    <a:pt x="432" y="635"/>
                  </a:lnTo>
                  <a:lnTo>
                    <a:pt x="432" y="635"/>
                  </a:lnTo>
                  <a:lnTo>
                    <a:pt x="432" y="634"/>
                  </a:lnTo>
                  <a:lnTo>
                    <a:pt x="430" y="634"/>
                  </a:lnTo>
                  <a:lnTo>
                    <a:pt x="430" y="632"/>
                  </a:lnTo>
                  <a:lnTo>
                    <a:pt x="432" y="632"/>
                  </a:lnTo>
                  <a:lnTo>
                    <a:pt x="432" y="630"/>
                  </a:lnTo>
                  <a:lnTo>
                    <a:pt x="433" y="628"/>
                  </a:lnTo>
                  <a:lnTo>
                    <a:pt x="435" y="626"/>
                  </a:lnTo>
                  <a:lnTo>
                    <a:pt x="435" y="625"/>
                  </a:lnTo>
                  <a:lnTo>
                    <a:pt x="441" y="617"/>
                  </a:lnTo>
                  <a:lnTo>
                    <a:pt x="446" y="610"/>
                  </a:lnTo>
                  <a:lnTo>
                    <a:pt x="446" y="608"/>
                  </a:lnTo>
                  <a:lnTo>
                    <a:pt x="450" y="603"/>
                  </a:lnTo>
                  <a:lnTo>
                    <a:pt x="448" y="603"/>
                  </a:lnTo>
                  <a:lnTo>
                    <a:pt x="448" y="603"/>
                  </a:lnTo>
                  <a:lnTo>
                    <a:pt x="448" y="601"/>
                  </a:lnTo>
                  <a:close/>
                  <a:moveTo>
                    <a:pt x="314" y="749"/>
                  </a:moveTo>
                  <a:lnTo>
                    <a:pt x="312" y="749"/>
                  </a:lnTo>
                  <a:lnTo>
                    <a:pt x="312" y="749"/>
                  </a:lnTo>
                  <a:lnTo>
                    <a:pt x="312" y="749"/>
                  </a:lnTo>
                  <a:lnTo>
                    <a:pt x="312" y="749"/>
                  </a:lnTo>
                  <a:lnTo>
                    <a:pt x="312" y="749"/>
                  </a:lnTo>
                  <a:lnTo>
                    <a:pt x="312" y="751"/>
                  </a:lnTo>
                  <a:lnTo>
                    <a:pt x="314" y="751"/>
                  </a:lnTo>
                  <a:lnTo>
                    <a:pt x="314" y="749"/>
                  </a:lnTo>
                  <a:lnTo>
                    <a:pt x="314" y="749"/>
                  </a:lnTo>
                  <a:lnTo>
                    <a:pt x="314" y="749"/>
                  </a:lnTo>
                  <a:close/>
                  <a:moveTo>
                    <a:pt x="388" y="581"/>
                  </a:moveTo>
                  <a:lnTo>
                    <a:pt x="386" y="581"/>
                  </a:lnTo>
                  <a:lnTo>
                    <a:pt x="388" y="583"/>
                  </a:lnTo>
                  <a:lnTo>
                    <a:pt x="388" y="581"/>
                  </a:lnTo>
                  <a:lnTo>
                    <a:pt x="388" y="581"/>
                  </a:lnTo>
                  <a:close/>
                  <a:moveTo>
                    <a:pt x="363" y="440"/>
                  </a:moveTo>
                  <a:lnTo>
                    <a:pt x="363" y="440"/>
                  </a:lnTo>
                  <a:lnTo>
                    <a:pt x="363" y="442"/>
                  </a:lnTo>
                  <a:lnTo>
                    <a:pt x="365" y="442"/>
                  </a:lnTo>
                  <a:lnTo>
                    <a:pt x="365" y="442"/>
                  </a:lnTo>
                  <a:lnTo>
                    <a:pt x="365" y="442"/>
                  </a:lnTo>
                  <a:lnTo>
                    <a:pt x="367" y="442"/>
                  </a:lnTo>
                  <a:lnTo>
                    <a:pt x="367" y="442"/>
                  </a:lnTo>
                  <a:lnTo>
                    <a:pt x="367" y="442"/>
                  </a:lnTo>
                  <a:lnTo>
                    <a:pt x="368" y="442"/>
                  </a:lnTo>
                  <a:lnTo>
                    <a:pt x="368" y="440"/>
                  </a:lnTo>
                  <a:lnTo>
                    <a:pt x="368" y="440"/>
                  </a:lnTo>
                  <a:lnTo>
                    <a:pt x="368" y="440"/>
                  </a:lnTo>
                  <a:lnTo>
                    <a:pt x="368" y="440"/>
                  </a:lnTo>
                  <a:lnTo>
                    <a:pt x="367" y="438"/>
                  </a:lnTo>
                  <a:lnTo>
                    <a:pt x="365" y="438"/>
                  </a:lnTo>
                  <a:lnTo>
                    <a:pt x="363" y="438"/>
                  </a:lnTo>
                  <a:lnTo>
                    <a:pt x="363" y="438"/>
                  </a:lnTo>
                  <a:lnTo>
                    <a:pt x="363" y="438"/>
                  </a:lnTo>
                  <a:lnTo>
                    <a:pt x="363" y="438"/>
                  </a:lnTo>
                  <a:lnTo>
                    <a:pt x="363" y="440"/>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50" name="Freeform 349"/>
            <p:cNvSpPr>
              <a:spLocks noEditPoints="1"/>
            </p:cNvSpPr>
            <p:nvPr/>
          </p:nvSpPr>
          <p:spPr bwMode="auto">
            <a:xfrm>
              <a:off x="6035675" y="3300413"/>
              <a:ext cx="358775" cy="523875"/>
            </a:xfrm>
            <a:custGeom>
              <a:avLst/>
              <a:gdLst>
                <a:gd name="T0" fmla="*/ 43 w 226"/>
                <a:gd name="T1" fmla="*/ 197 h 330"/>
                <a:gd name="T2" fmla="*/ 25 w 226"/>
                <a:gd name="T3" fmla="*/ 130 h 330"/>
                <a:gd name="T4" fmla="*/ 101 w 226"/>
                <a:gd name="T5" fmla="*/ 34 h 330"/>
                <a:gd name="T6" fmla="*/ 220 w 226"/>
                <a:gd name="T7" fmla="*/ 186 h 330"/>
                <a:gd name="T8" fmla="*/ 217 w 226"/>
                <a:gd name="T9" fmla="*/ 164 h 330"/>
                <a:gd name="T10" fmla="*/ 206 w 226"/>
                <a:gd name="T11" fmla="*/ 121 h 330"/>
                <a:gd name="T12" fmla="*/ 204 w 226"/>
                <a:gd name="T13" fmla="*/ 115 h 330"/>
                <a:gd name="T14" fmla="*/ 182 w 226"/>
                <a:gd name="T15" fmla="*/ 99 h 330"/>
                <a:gd name="T16" fmla="*/ 166 w 226"/>
                <a:gd name="T17" fmla="*/ 99 h 330"/>
                <a:gd name="T18" fmla="*/ 154 w 226"/>
                <a:gd name="T19" fmla="*/ 106 h 330"/>
                <a:gd name="T20" fmla="*/ 123 w 226"/>
                <a:gd name="T21" fmla="*/ 76 h 330"/>
                <a:gd name="T22" fmla="*/ 145 w 226"/>
                <a:gd name="T23" fmla="*/ 56 h 330"/>
                <a:gd name="T24" fmla="*/ 166 w 226"/>
                <a:gd name="T25" fmla="*/ 20 h 330"/>
                <a:gd name="T26" fmla="*/ 157 w 226"/>
                <a:gd name="T27" fmla="*/ 7 h 330"/>
                <a:gd name="T28" fmla="*/ 143 w 226"/>
                <a:gd name="T29" fmla="*/ 38 h 330"/>
                <a:gd name="T30" fmla="*/ 137 w 226"/>
                <a:gd name="T31" fmla="*/ 12 h 330"/>
                <a:gd name="T32" fmla="*/ 134 w 226"/>
                <a:gd name="T33" fmla="*/ 18 h 330"/>
                <a:gd name="T34" fmla="*/ 128 w 226"/>
                <a:gd name="T35" fmla="*/ 16 h 330"/>
                <a:gd name="T36" fmla="*/ 105 w 226"/>
                <a:gd name="T37" fmla="*/ 32 h 330"/>
                <a:gd name="T38" fmla="*/ 108 w 226"/>
                <a:gd name="T39" fmla="*/ 49 h 330"/>
                <a:gd name="T40" fmla="*/ 85 w 226"/>
                <a:gd name="T41" fmla="*/ 61 h 330"/>
                <a:gd name="T42" fmla="*/ 105 w 226"/>
                <a:gd name="T43" fmla="*/ 68 h 330"/>
                <a:gd name="T44" fmla="*/ 114 w 226"/>
                <a:gd name="T45" fmla="*/ 77 h 330"/>
                <a:gd name="T46" fmla="*/ 99 w 226"/>
                <a:gd name="T47" fmla="*/ 94 h 330"/>
                <a:gd name="T48" fmla="*/ 79 w 226"/>
                <a:gd name="T49" fmla="*/ 96 h 330"/>
                <a:gd name="T50" fmla="*/ 58 w 226"/>
                <a:gd name="T51" fmla="*/ 92 h 330"/>
                <a:gd name="T52" fmla="*/ 31 w 226"/>
                <a:gd name="T53" fmla="*/ 101 h 330"/>
                <a:gd name="T54" fmla="*/ 20 w 226"/>
                <a:gd name="T55" fmla="*/ 101 h 330"/>
                <a:gd name="T56" fmla="*/ 27 w 226"/>
                <a:gd name="T57" fmla="*/ 105 h 330"/>
                <a:gd name="T58" fmla="*/ 31 w 226"/>
                <a:gd name="T59" fmla="*/ 119 h 330"/>
                <a:gd name="T60" fmla="*/ 29 w 226"/>
                <a:gd name="T61" fmla="*/ 132 h 330"/>
                <a:gd name="T62" fmla="*/ 29 w 226"/>
                <a:gd name="T63" fmla="*/ 144 h 330"/>
                <a:gd name="T64" fmla="*/ 18 w 226"/>
                <a:gd name="T65" fmla="*/ 161 h 330"/>
                <a:gd name="T66" fmla="*/ 29 w 226"/>
                <a:gd name="T67" fmla="*/ 171 h 330"/>
                <a:gd name="T68" fmla="*/ 34 w 226"/>
                <a:gd name="T69" fmla="*/ 177 h 330"/>
                <a:gd name="T70" fmla="*/ 43 w 226"/>
                <a:gd name="T71" fmla="*/ 182 h 330"/>
                <a:gd name="T72" fmla="*/ 78 w 226"/>
                <a:gd name="T73" fmla="*/ 189 h 330"/>
                <a:gd name="T74" fmla="*/ 56 w 226"/>
                <a:gd name="T75" fmla="*/ 204 h 330"/>
                <a:gd name="T76" fmla="*/ 43 w 226"/>
                <a:gd name="T77" fmla="*/ 227 h 330"/>
                <a:gd name="T78" fmla="*/ 58 w 226"/>
                <a:gd name="T79" fmla="*/ 236 h 330"/>
                <a:gd name="T80" fmla="*/ 74 w 226"/>
                <a:gd name="T81" fmla="*/ 235 h 330"/>
                <a:gd name="T82" fmla="*/ 42 w 226"/>
                <a:gd name="T83" fmla="*/ 245 h 330"/>
                <a:gd name="T84" fmla="*/ 38 w 226"/>
                <a:gd name="T85" fmla="*/ 265 h 330"/>
                <a:gd name="T86" fmla="*/ 5 w 226"/>
                <a:gd name="T87" fmla="*/ 269 h 330"/>
                <a:gd name="T88" fmla="*/ 14 w 226"/>
                <a:gd name="T89" fmla="*/ 274 h 330"/>
                <a:gd name="T90" fmla="*/ 11 w 226"/>
                <a:gd name="T91" fmla="*/ 289 h 330"/>
                <a:gd name="T92" fmla="*/ 13 w 226"/>
                <a:gd name="T93" fmla="*/ 298 h 330"/>
                <a:gd name="T94" fmla="*/ 38 w 226"/>
                <a:gd name="T95" fmla="*/ 300 h 330"/>
                <a:gd name="T96" fmla="*/ 22 w 226"/>
                <a:gd name="T97" fmla="*/ 316 h 330"/>
                <a:gd name="T98" fmla="*/ 47 w 226"/>
                <a:gd name="T99" fmla="*/ 305 h 330"/>
                <a:gd name="T100" fmla="*/ 38 w 226"/>
                <a:gd name="T101" fmla="*/ 323 h 330"/>
                <a:gd name="T102" fmla="*/ 54 w 226"/>
                <a:gd name="T103" fmla="*/ 321 h 330"/>
                <a:gd name="T104" fmla="*/ 61 w 226"/>
                <a:gd name="T105" fmla="*/ 327 h 330"/>
                <a:gd name="T106" fmla="*/ 83 w 226"/>
                <a:gd name="T107" fmla="*/ 320 h 330"/>
                <a:gd name="T108" fmla="*/ 99 w 226"/>
                <a:gd name="T109" fmla="*/ 311 h 330"/>
                <a:gd name="T110" fmla="*/ 110 w 226"/>
                <a:gd name="T111" fmla="*/ 300 h 330"/>
                <a:gd name="T112" fmla="*/ 112 w 226"/>
                <a:gd name="T113" fmla="*/ 301 h 330"/>
                <a:gd name="T114" fmla="*/ 146 w 226"/>
                <a:gd name="T115" fmla="*/ 285 h 330"/>
                <a:gd name="T116" fmla="*/ 170 w 226"/>
                <a:gd name="T117" fmla="*/ 273 h 330"/>
                <a:gd name="T118" fmla="*/ 179 w 226"/>
                <a:gd name="T119" fmla="*/ 274 h 330"/>
                <a:gd name="T120" fmla="*/ 200 w 226"/>
                <a:gd name="T121" fmla="*/ 269 h 330"/>
                <a:gd name="T122" fmla="*/ 200 w 226"/>
                <a:gd name="T123" fmla="*/ 256 h 330"/>
                <a:gd name="T124" fmla="*/ 224 w 226"/>
                <a:gd name="T125" fmla="*/ 208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6" h="330">
                  <a:moveTo>
                    <a:pt x="34" y="316"/>
                  </a:moveTo>
                  <a:lnTo>
                    <a:pt x="34" y="316"/>
                  </a:lnTo>
                  <a:lnTo>
                    <a:pt x="34" y="314"/>
                  </a:lnTo>
                  <a:lnTo>
                    <a:pt x="34" y="314"/>
                  </a:lnTo>
                  <a:lnTo>
                    <a:pt x="34" y="314"/>
                  </a:lnTo>
                  <a:lnTo>
                    <a:pt x="33" y="314"/>
                  </a:lnTo>
                  <a:lnTo>
                    <a:pt x="31" y="314"/>
                  </a:lnTo>
                  <a:lnTo>
                    <a:pt x="29" y="316"/>
                  </a:lnTo>
                  <a:lnTo>
                    <a:pt x="29" y="316"/>
                  </a:lnTo>
                  <a:lnTo>
                    <a:pt x="29" y="316"/>
                  </a:lnTo>
                  <a:lnTo>
                    <a:pt x="29" y="318"/>
                  </a:lnTo>
                  <a:lnTo>
                    <a:pt x="31" y="318"/>
                  </a:lnTo>
                  <a:lnTo>
                    <a:pt x="34" y="316"/>
                  </a:lnTo>
                  <a:lnTo>
                    <a:pt x="34" y="316"/>
                  </a:lnTo>
                  <a:close/>
                  <a:moveTo>
                    <a:pt x="9" y="294"/>
                  </a:moveTo>
                  <a:lnTo>
                    <a:pt x="9" y="292"/>
                  </a:lnTo>
                  <a:lnTo>
                    <a:pt x="9" y="292"/>
                  </a:lnTo>
                  <a:lnTo>
                    <a:pt x="9" y="292"/>
                  </a:lnTo>
                  <a:lnTo>
                    <a:pt x="9" y="292"/>
                  </a:lnTo>
                  <a:lnTo>
                    <a:pt x="9" y="292"/>
                  </a:lnTo>
                  <a:lnTo>
                    <a:pt x="9" y="291"/>
                  </a:lnTo>
                  <a:lnTo>
                    <a:pt x="7" y="291"/>
                  </a:lnTo>
                  <a:lnTo>
                    <a:pt x="7" y="291"/>
                  </a:lnTo>
                  <a:lnTo>
                    <a:pt x="7" y="292"/>
                  </a:lnTo>
                  <a:lnTo>
                    <a:pt x="4" y="294"/>
                  </a:lnTo>
                  <a:lnTo>
                    <a:pt x="4" y="294"/>
                  </a:lnTo>
                  <a:lnTo>
                    <a:pt x="4" y="296"/>
                  </a:lnTo>
                  <a:lnTo>
                    <a:pt x="4" y="296"/>
                  </a:lnTo>
                  <a:lnTo>
                    <a:pt x="5" y="294"/>
                  </a:lnTo>
                  <a:lnTo>
                    <a:pt x="7" y="294"/>
                  </a:lnTo>
                  <a:lnTo>
                    <a:pt x="9" y="294"/>
                  </a:lnTo>
                  <a:close/>
                  <a:moveTo>
                    <a:pt x="38" y="193"/>
                  </a:moveTo>
                  <a:lnTo>
                    <a:pt x="36" y="191"/>
                  </a:lnTo>
                  <a:lnTo>
                    <a:pt x="34" y="191"/>
                  </a:lnTo>
                  <a:lnTo>
                    <a:pt x="34" y="193"/>
                  </a:lnTo>
                  <a:lnTo>
                    <a:pt x="36" y="193"/>
                  </a:lnTo>
                  <a:lnTo>
                    <a:pt x="42" y="197"/>
                  </a:lnTo>
                  <a:lnTo>
                    <a:pt x="43" y="197"/>
                  </a:lnTo>
                  <a:lnTo>
                    <a:pt x="43" y="195"/>
                  </a:lnTo>
                  <a:lnTo>
                    <a:pt x="43" y="195"/>
                  </a:lnTo>
                  <a:lnTo>
                    <a:pt x="42" y="195"/>
                  </a:lnTo>
                  <a:lnTo>
                    <a:pt x="42" y="195"/>
                  </a:lnTo>
                  <a:lnTo>
                    <a:pt x="42" y="195"/>
                  </a:lnTo>
                  <a:lnTo>
                    <a:pt x="42" y="193"/>
                  </a:lnTo>
                  <a:lnTo>
                    <a:pt x="42" y="193"/>
                  </a:lnTo>
                  <a:lnTo>
                    <a:pt x="40" y="193"/>
                  </a:lnTo>
                  <a:lnTo>
                    <a:pt x="40" y="193"/>
                  </a:lnTo>
                  <a:lnTo>
                    <a:pt x="38" y="193"/>
                  </a:lnTo>
                  <a:lnTo>
                    <a:pt x="38" y="193"/>
                  </a:lnTo>
                  <a:close/>
                  <a:moveTo>
                    <a:pt x="40" y="184"/>
                  </a:moveTo>
                  <a:lnTo>
                    <a:pt x="40" y="184"/>
                  </a:lnTo>
                  <a:lnTo>
                    <a:pt x="42" y="184"/>
                  </a:lnTo>
                  <a:lnTo>
                    <a:pt x="43" y="182"/>
                  </a:lnTo>
                  <a:lnTo>
                    <a:pt x="42" y="180"/>
                  </a:lnTo>
                  <a:lnTo>
                    <a:pt x="42" y="180"/>
                  </a:lnTo>
                  <a:lnTo>
                    <a:pt x="40" y="180"/>
                  </a:lnTo>
                  <a:lnTo>
                    <a:pt x="40" y="180"/>
                  </a:lnTo>
                  <a:lnTo>
                    <a:pt x="40" y="180"/>
                  </a:lnTo>
                  <a:lnTo>
                    <a:pt x="38" y="182"/>
                  </a:lnTo>
                  <a:lnTo>
                    <a:pt x="38" y="182"/>
                  </a:lnTo>
                  <a:lnTo>
                    <a:pt x="40" y="182"/>
                  </a:lnTo>
                  <a:lnTo>
                    <a:pt x="40" y="184"/>
                  </a:lnTo>
                  <a:close/>
                  <a:moveTo>
                    <a:pt x="14" y="123"/>
                  </a:moveTo>
                  <a:lnTo>
                    <a:pt x="16" y="123"/>
                  </a:lnTo>
                  <a:lnTo>
                    <a:pt x="20" y="123"/>
                  </a:lnTo>
                  <a:lnTo>
                    <a:pt x="22" y="123"/>
                  </a:lnTo>
                  <a:lnTo>
                    <a:pt x="22" y="123"/>
                  </a:lnTo>
                  <a:lnTo>
                    <a:pt x="22" y="124"/>
                  </a:lnTo>
                  <a:lnTo>
                    <a:pt x="22" y="124"/>
                  </a:lnTo>
                  <a:lnTo>
                    <a:pt x="22" y="126"/>
                  </a:lnTo>
                  <a:lnTo>
                    <a:pt x="22" y="126"/>
                  </a:lnTo>
                  <a:lnTo>
                    <a:pt x="22" y="128"/>
                  </a:lnTo>
                  <a:lnTo>
                    <a:pt x="24" y="126"/>
                  </a:lnTo>
                  <a:lnTo>
                    <a:pt x="24" y="128"/>
                  </a:lnTo>
                  <a:lnTo>
                    <a:pt x="25" y="128"/>
                  </a:lnTo>
                  <a:lnTo>
                    <a:pt x="25" y="130"/>
                  </a:lnTo>
                  <a:lnTo>
                    <a:pt x="27" y="130"/>
                  </a:lnTo>
                  <a:lnTo>
                    <a:pt x="27" y="128"/>
                  </a:lnTo>
                  <a:lnTo>
                    <a:pt x="27" y="128"/>
                  </a:lnTo>
                  <a:lnTo>
                    <a:pt x="27" y="126"/>
                  </a:lnTo>
                  <a:lnTo>
                    <a:pt x="29" y="124"/>
                  </a:lnTo>
                  <a:lnTo>
                    <a:pt x="29" y="124"/>
                  </a:lnTo>
                  <a:lnTo>
                    <a:pt x="29" y="124"/>
                  </a:lnTo>
                  <a:lnTo>
                    <a:pt x="29" y="123"/>
                  </a:lnTo>
                  <a:lnTo>
                    <a:pt x="27" y="123"/>
                  </a:lnTo>
                  <a:lnTo>
                    <a:pt x="27" y="123"/>
                  </a:lnTo>
                  <a:lnTo>
                    <a:pt x="27" y="124"/>
                  </a:lnTo>
                  <a:lnTo>
                    <a:pt x="27" y="123"/>
                  </a:lnTo>
                  <a:lnTo>
                    <a:pt x="27" y="123"/>
                  </a:lnTo>
                  <a:lnTo>
                    <a:pt x="27" y="123"/>
                  </a:lnTo>
                  <a:lnTo>
                    <a:pt x="27" y="121"/>
                  </a:lnTo>
                  <a:lnTo>
                    <a:pt x="27" y="121"/>
                  </a:lnTo>
                  <a:lnTo>
                    <a:pt x="27" y="121"/>
                  </a:lnTo>
                  <a:lnTo>
                    <a:pt x="27" y="119"/>
                  </a:lnTo>
                  <a:lnTo>
                    <a:pt x="25" y="117"/>
                  </a:lnTo>
                  <a:lnTo>
                    <a:pt x="22" y="117"/>
                  </a:lnTo>
                  <a:lnTo>
                    <a:pt x="20" y="119"/>
                  </a:lnTo>
                  <a:lnTo>
                    <a:pt x="20" y="119"/>
                  </a:lnTo>
                  <a:lnTo>
                    <a:pt x="18" y="119"/>
                  </a:lnTo>
                  <a:lnTo>
                    <a:pt x="16" y="119"/>
                  </a:lnTo>
                  <a:lnTo>
                    <a:pt x="16" y="119"/>
                  </a:lnTo>
                  <a:lnTo>
                    <a:pt x="16" y="119"/>
                  </a:lnTo>
                  <a:lnTo>
                    <a:pt x="16" y="119"/>
                  </a:lnTo>
                  <a:lnTo>
                    <a:pt x="14" y="119"/>
                  </a:lnTo>
                  <a:lnTo>
                    <a:pt x="14" y="121"/>
                  </a:lnTo>
                  <a:lnTo>
                    <a:pt x="14" y="121"/>
                  </a:lnTo>
                  <a:lnTo>
                    <a:pt x="13" y="121"/>
                  </a:lnTo>
                  <a:lnTo>
                    <a:pt x="11" y="121"/>
                  </a:lnTo>
                  <a:lnTo>
                    <a:pt x="11" y="123"/>
                  </a:lnTo>
                  <a:lnTo>
                    <a:pt x="13" y="123"/>
                  </a:lnTo>
                  <a:lnTo>
                    <a:pt x="14" y="123"/>
                  </a:lnTo>
                  <a:close/>
                  <a:moveTo>
                    <a:pt x="99" y="36"/>
                  </a:moveTo>
                  <a:lnTo>
                    <a:pt x="101" y="36"/>
                  </a:lnTo>
                  <a:lnTo>
                    <a:pt x="101" y="34"/>
                  </a:lnTo>
                  <a:lnTo>
                    <a:pt x="99" y="34"/>
                  </a:lnTo>
                  <a:lnTo>
                    <a:pt x="99" y="34"/>
                  </a:lnTo>
                  <a:lnTo>
                    <a:pt x="99" y="32"/>
                  </a:lnTo>
                  <a:lnTo>
                    <a:pt x="98" y="32"/>
                  </a:lnTo>
                  <a:lnTo>
                    <a:pt x="98" y="32"/>
                  </a:lnTo>
                  <a:lnTo>
                    <a:pt x="98" y="32"/>
                  </a:lnTo>
                  <a:lnTo>
                    <a:pt x="98" y="32"/>
                  </a:lnTo>
                  <a:lnTo>
                    <a:pt x="98" y="32"/>
                  </a:lnTo>
                  <a:lnTo>
                    <a:pt x="98" y="34"/>
                  </a:lnTo>
                  <a:lnTo>
                    <a:pt x="98" y="34"/>
                  </a:lnTo>
                  <a:lnTo>
                    <a:pt x="98" y="34"/>
                  </a:lnTo>
                  <a:lnTo>
                    <a:pt x="96" y="34"/>
                  </a:lnTo>
                  <a:lnTo>
                    <a:pt x="98" y="34"/>
                  </a:lnTo>
                  <a:lnTo>
                    <a:pt x="98" y="34"/>
                  </a:lnTo>
                  <a:lnTo>
                    <a:pt x="98" y="34"/>
                  </a:lnTo>
                  <a:lnTo>
                    <a:pt x="96" y="36"/>
                  </a:lnTo>
                  <a:lnTo>
                    <a:pt x="96" y="36"/>
                  </a:lnTo>
                  <a:lnTo>
                    <a:pt x="98" y="36"/>
                  </a:lnTo>
                  <a:lnTo>
                    <a:pt x="99" y="36"/>
                  </a:lnTo>
                  <a:close/>
                  <a:moveTo>
                    <a:pt x="226" y="208"/>
                  </a:moveTo>
                  <a:lnTo>
                    <a:pt x="224" y="204"/>
                  </a:lnTo>
                  <a:lnTo>
                    <a:pt x="222" y="202"/>
                  </a:lnTo>
                  <a:lnTo>
                    <a:pt x="222" y="202"/>
                  </a:lnTo>
                  <a:lnTo>
                    <a:pt x="222" y="200"/>
                  </a:lnTo>
                  <a:lnTo>
                    <a:pt x="224" y="199"/>
                  </a:lnTo>
                  <a:lnTo>
                    <a:pt x="224" y="197"/>
                  </a:lnTo>
                  <a:lnTo>
                    <a:pt x="224" y="195"/>
                  </a:lnTo>
                  <a:lnTo>
                    <a:pt x="224" y="195"/>
                  </a:lnTo>
                  <a:lnTo>
                    <a:pt x="224" y="195"/>
                  </a:lnTo>
                  <a:lnTo>
                    <a:pt x="224" y="195"/>
                  </a:lnTo>
                  <a:lnTo>
                    <a:pt x="224" y="195"/>
                  </a:lnTo>
                  <a:lnTo>
                    <a:pt x="222" y="191"/>
                  </a:lnTo>
                  <a:lnTo>
                    <a:pt x="220" y="189"/>
                  </a:lnTo>
                  <a:lnTo>
                    <a:pt x="222" y="188"/>
                  </a:lnTo>
                  <a:lnTo>
                    <a:pt x="220" y="188"/>
                  </a:lnTo>
                  <a:lnTo>
                    <a:pt x="220" y="188"/>
                  </a:lnTo>
                  <a:lnTo>
                    <a:pt x="220" y="188"/>
                  </a:lnTo>
                  <a:lnTo>
                    <a:pt x="220" y="186"/>
                  </a:lnTo>
                  <a:lnTo>
                    <a:pt x="220" y="184"/>
                  </a:lnTo>
                  <a:lnTo>
                    <a:pt x="220" y="184"/>
                  </a:lnTo>
                  <a:lnTo>
                    <a:pt x="220" y="182"/>
                  </a:lnTo>
                  <a:lnTo>
                    <a:pt x="220" y="180"/>
                  </a:lnTo>
                  <a:lnTo>
                    <a:pt x="220" y="180"/>
                  </a:lnTo>
                  <a:lnTo>
                    <a:pt x="220" y="180"/>
                  </a:lnTo>
                  <a:lnTo>
                    <a:pt x="220" y="180"/>
                  </a:lnTo>
                  <a:lnTo>
                    <a:pt x="219" y="180"/>
                  </a:lnTo>
                  <a:lnTo>
                    <a:pt x="219" y="179"/>
                  </a:lnTo>
                  <a:lnTo>
                    <a:pt x="217" y="179"/>
                  </a:lnTo>
                  <a:lnTo>
                    <a:pt x="217" y="179"/>
                  </a:lnTo>
                  <a:lnTo>
                    <a:pt x="215" y="177"/>
                  </a:lnTo>
                  <a:lnTo>
                    <a:pt x="215" y="175"/>
                  </a:lnTo>
                  <a:lnTo>
                    <a:pt x="215" y="175"/>
                  </a:lnTo>
                  <a:lnTo>
                    <a:pt x="215" y="173"/>
                  </a:lnTo>
                  <a:lnTo>
                    <a:pt x="217" y="171"/>
                  </a:lnTo>
                  <a:lnTo>
                    <a:pt x="217" y="171"/>
                  </a:lnTo>
                  <a:lnTo>
                    <a:pt x="219" y="171"/>
                  </a:lnTo>
                  <a:lnTo>
                    <a:pt x="219" y="171"/>
                  </a:lnTo>
                  <a:lnTo>
                    <a:pt x="219" y="171"/>
                  </a:lnTo>
                  <a:lnTo>
                    <a:pt x="220" y="171"/>
                  </a:lnTo>
                  <a:lnTo>
                    <a:pt x="220" y="171"/>
                  </a:lnTo>
                  <a:lnTo>
                    <a:pt x="220" y="173"/>
                  </a:lnTo>
                  <a:lnTo>
                    <a:pt x="222" y="173"/>
                  </a:lnTo>
                  <a:lnTo>
                    <a:pt x="222" y="173"/>
                  </a:lnTo>
                  <a:lnTo>
                    <a:pt x="222" y="171"/>
                  </a:lnTo>
                  <a:lnTo>
                    <a:pt x="222" y="171"/>
                  </a:lnTo>
                  <a:lnTo>
                    <a:pt x="220" y="171"/>
                  </a:lnTo>
                  <a:lnTo>
                    <a:pt x="219" y="170"/>
                  </a:lnTo>
                  <a:lnTo>
                    <a:pt x="219" y="170"/>
                  </a:lnTo>
                  <a:lnTo>
                    <a:pt x="219" y="170"/>
                  </a:lnTo>
                  <a:lnTo>
                    <a:pt x="219" y="170"/>
                  </a:lnTo>
                  <a:lnTo>
                    <a:pt x="219" y="170"/>
                  </a:lnTo>
                  <a:lnTo>
                    <a:pt x="219" y="168"/>
                  </a:lnTo>
                  <a:lnTo>
                    <a:pt x="219" y="166"/>
                  </a:lnTo>
                  <a:lnTo>
                    <a:pt x="215" y="166"/>
                  </a:lnTo>
                  <a:lnTo>
                    <a:pt x="217" y="164"/>
                  </a:lnTo>
                  <a:lnTo>
                    <a:pt x="217" y="164"/>
                  </a:lnTo>
                  <a:lnTo>
                    <a:pt x="219" y="164"/>
                  </a:lnTo>
                  <a:lnTo>
                    <a:pt x="219" y="166"/>
                  </a:lnTo>
                  <a:lnTo>
                    <a:pt x="219" y="164"/>
                  </a:lnTo>
                  <a:lnTo>
                    <a:pt x="219" y="162"/>
                  </a:lnTo>
                  <a:lnTo>
                    <a:pt x="220" y="162"/>
                  </a:lnTo>
                  <a:lnTo>
                    <a:pt x="220" y="162"/>
                  </a:lnTo>
                  <a:lnTo>
                    <a:pt x="220" y="161"/>
                  </a:lnTo>
                  <a:lnTo>
                    <a:pt x="220" y="161"/>
                  </a:lnTo>
                  <a:lnTo>
                    <a:pt x="220" y="159"/>
                  </a:lnTo>
                  <a:lnTo>
                    <a:pt x="220" y="157"/>
                  </a:lnTo>
                  <a:lnTo>
                    <a:pt x="220" y="157"/>
                  </a:lnTo>
                  <a:lnTo>
                    <a:pt x="220" y="155"/>
                  </a:lnTo>
                  <a:lnTo>
                    <a:pt x="219" y="155"/>
                  </a:lnTo>
                  <a:lnTo>
                    <a:pt x="219" y="153"/>
                  </a:lnTo>
                  <a:lnTo>
                    <a:pt x="217" y="153"/>
                  </a:lnTo>
                  <a:lnTo>
                    <a:pt x="215" y="152"/>
                  </a:lnTo>
                  <a:lnTo>
                    <a:pt x="215" y="152"/>
                  </a:lnTo>
                  <a:lnTo>
                    <a:pt x="215" y="150"/>
                  </a:lnTo>
                  <a:lnTo>
                    <a:pt x="213" y="150"/>
                  </a:lnTo>
                  <a:lnTo>
                    <a:pt x="213" y="148"/>
                  </a:lnTo>
                  <a:lnTo>
                    <a:pt x="213" y="148"/>
                  </a:lnTo>
                  <a:lnTo>
                    <a:pt x="213" y="146"/>
                  </a:lnTo>
                  <a:lnTo>
                    <a:pt x="213" y="143"/>
                  </a:lnTo>
                  <a:lnTo>
                    <a:pt x="213" y="141"/>
                  </a:lnTo>
                  <a:lnTo>
                    <a:pt x="213" y="139"/>
                  </a:lnTo>
                  <a:lnTo>
                    <a:pt x="213" y="137"/>
                  </a:lnTo>
                  <a:lnTo>
                    <a:pt x="213" y="135"/>
                  </a:lnTo>
                  <a:lnTo>
                    <a:pt x="213" y="135"/>
                  </a:lnTo>
                  <a:lnTo>
                    <a:pt x="213" y="133"/>
                  </a:lnTo>
                  <a:lnTo>
                    <a:pt x="213" y="132"/>
                  </a:lnTo>
                  <a:lnTo>
                    <a:pt x="213" y="132"/>
                  </a:lnTo>
                  <a:lnTo>
                    <a:pt x="210" y="130"/>
                  </a:lnTo>
                  <a:lnTo>
                    <a:pt x="208" y="130"/>
                  </a:lnTo>
                  <a:lnTo>
                    <a:pt x="206" y="128"/>
                  </a:lnTo>
                  <a:lnTo>
                    <a:pt x="206" y="126"/>
                  </a:lnTo>
                  <a:lnTo>
                    <a:pt x="206" y="124"/>
                  </a:lnTo>
                  <a:lnTo>
                    <a:pt x="206" y="123"/>
                  </a:lnTo>
                  <a:lnTo>
                    <a:pt x="206" y="121"/>
                  </a:lnTo>
                  <a:lnTo>
                    <a:pt x="208" y="121"/>
                  </a:lnTo>
                  <a:lnTo>
                    <a:pt x="208" y="119"/>
                  </a:lnTo>
                  <a:lnTo>
                    <a:pt x="208" y="119"/>
                  </a:lnTo>
                  <a:lnTo>
                    <a:pt x="208" y="119"/>
                  </a:lnTo>
                  <a:lnTo>
                    <a:pt x="210" y="119"/>
                  </a:lnTo>
                  <a:lnTo>
                    <a:pt x="213" y="121"/>
                  </a:lnTo>
                  <a:lnTo>
                    <a:pt x="213" y="121"/>
                  </a:lnTo>
                  <a:lnTo>
                    <a:pt x="215" y="121"/>
                  </a:lnTo>
                  <a:lnTo>
                    <a:pt x="215" y="121"/>
                  </a:lnTo>
                  <a:lnTo>
                    <a:pt x="217" y="123"/>
                  </a:lnTo>
                  <a:lnTo>
                    <a:pt x="219" y="121"/>
                  </a:lnTo>
                  <a:lnTo>
                    <a:pt x="219" y="119"/>
                  </a:lnTo>
                  <a:lnTo>
                    <a:pt x="220" y="119"/>
                  </a:lnTo>
                  <a:lnTo>
                    <a:pt x="219" y="117"/>
                  </a:lnTo>
                  <a:lnTo>
                    <a:pt x="219" y="117"/>
                  </a:lnTo>
                  <a:lnTo>
                    <a:pt x="219" y="117"/>
                  </a:lnTo>
                  <a:lnTo>
                    <a:pt x="217" y="117"/>
                  </a:lnTo>
                  <a:lnTo>
                    <a:pt x="217" y="117"/>
                  </a:lnTo>
                  <a:lnTo>
                    <a:pt x="215" y="115"/>
                  </a:lnTo>
                  <a:lnTo>
                    <a:pt x="215" y="115"/>
                  </a:lnTo>
                  <a:lnTo>
                    <a:pt x="215" y="115"/>
                  </a:lnTo>
                  <a:lnTo>
                    <a:pt x="211" y="112"/>
                  </a:lnTo>
                  <a:lnTo>
                    <a:pt x="211" y="112"/>
                  </a:lnTo>
                  <a:lnTo>
                    <a:pt x="211" y="110"/>
                  </a:lnTo>
                  <a:lnTo>
                    <a:pt x="210" y="112"/>
                  </a:lnTo>
                  <a:lnTo>
                    <a:pt x="210" y="112"/>
                  </a:lnTo>
                  <a:lnTo>
                    <a:pt x="210" y="112"/>
                  </a:lnTo>
                  <a:lnTo>
                    <a:pt x="208" y="112"/>
                  </a:lnTo>
                  <a:lnTo>
                    <a:pt x="208" y="110"/>
                  </a:lnTo>
                  <a:lnTo>
                    <a:pt x="208" y="110"/>
                  </a:lnTo>
                  <a:lnTo>
                    <a:pt x="206" y="112"/>
                  </a:lnTo>
                  <a:lnTo>
                    <a:pt x="206" y="112"/>
                  </a:lnTo>
                  <a:lnTo>
                    <a:pt x="206" y="112"/>
                  </a:lnTo>
                  <a:lnTo>
                    <a:pt x="206" y="114"/>
                  </a:lnTo>
                  <a:lnTo>
                    <a:pt x="206" y="114"/>
                  </a:lnTo>
                  <a:lnTo>
                    <a:pt x="206" y="114"/>
                  </a:lnTo>
                  <a:lnTo>
                    <a:pt x="204" y="115"/>
                  </a:lnTo>
                  <a:lnTo>
                    <a:pt x="204" y="115"/>
                  </a:lnTo>
                  <a:lnTo>
                    <a:pt x="204" y="115"/>
                  </a:lnTo>
                  <a:lnTo>
                    <a:pt x="202" y="115"/>
                  </a:lnTo>
                  <a:lnTo>
                    <a:pt x="202" y="114"/>
                  </a:lnTo>
                  <a:lnTo>
                    <a:pt x="202" y="114"/>
                  </a:lnTo>
                  <a:lnTo>
                    <a:pt x="202" y="114"/>
                  </a:lnTo>
                  <a:lnTo>
                    <a:pt x="200" y="114"/>
                  </a:lnTo>
                  <a:lnTo>
                    <a:pt x="197" y="115"/>
                  </a:lnTo>
                  <a:lnTo>
                    <a:pt x="197" y="115"/>
                  </a:lnTo>
                  <a:lnTo>
                    <a:pt x="195" y="115"/>
                  </a:lnTo>
                  <a:lnTo>
                    <a:pt x="195" y="115"/>
                  </a:lnTo>
                  <a:lnTo>
                    <a:pt x="195" y="115"/>
                  </a:lnTo>
                  <a:lnTo>
                    <a:pt x="195" y="115"/>
                  </a:lnTo>
                  <a:lnTo>
                    <a:pt x="195" y="117"/>
                  </a:lnTo>
                  <a:lnTo>
                    <a:pt x="193" y="117"/>
                  </a:lnTo>
                  <a:lnTo>
                    <a:pt x="193" y="115"/>
                  </a:lnTo>
                  <a:lnTo>
                    <a:pt x="191" y="115"/>
                  </a:lnTo>
                  <a:lnTo>
                    <a:pt x="191" y="114"/>
                  </a:lnTo>
                  <a:lnTo>
                    <a:pt x="191" y="112"/>
                  </a:lnTo>
                  <a:lnTo>
                    <a:pt x="191" y="112"/>
                  </a:lnTo>
                  <a:lnTo>
                    <a:pt x="191" y="110"/>
                  </a:lnTo>
                  <a:lnTo>
                    <a:pt x="193" y="108"/>
                  </a:lnTo>
                  <a:lnTo>
                    <a:pt x="193" y="106"/>
                  </a:lnTo>
                  <a:lnTo>
                    <a:pt x="193" y="105"/>
                  </a:lnTo>
                  <a:lnTo>
                    <a:pt x="193" y="105"/>
                  </a:lnTo>
                  <a:lnTo>
                    <a:pt x="191" y="105"/>
                  </a:lnTo>
                  <a:lnTo>
                    <a:pt x="191" y="103"/>
                  </a:lnTo>
                  <a:lnTo>
                    <a:pt x="190" y="103"/>
                  </a:lnTo>
                  <a:lnTo>
                    <a:pt x="190" y="103"/>
                  </a:lnTo>
                  <a:lnTo>
                    <a:pt x="190" y="103"/>
                  </a:lnTo>
                  <a:lnTo>
                    <a:pt x="188" y="105"/>
                  </a:lnTo>
                  <a:lnTo>
                    <a:pt x="188" y="105"/>
                  </a:lnTo>
                  <a:lnTo>
                    <a:pt x="188" y="105"/>
                  </a:lnTo>
                  <a:lnTo>
                    <a:pt x="186" y="103"/>
                  </a:lnTo>
                  <a:lnTo>
                    <a:pt x="186" y="103"/>
                  </a:lnTo>
                  <a:lnTo>
                    <a:pt x="184" y="101"/>
                  </a:lnTo>
                  <a:lnTo>
                    <a:pt x="184" y="99"/>
                  </a:lnTo>
                  <a:lnTo>
                    <a:pt x="184" y="99"/>
                  </a:lnTo>
                  <a:lnTo>
                    <a:pt x="182" y="99"/>
                  </a:lnTo>
                  <a:lnTo>
                    <a:pt x="182" y="97"/>
                  </a:lnTo>
                  <a:lnTo>
                    <a:pt x="182" y="97"/>
                  </a:lnTo>
                  <a:lnTo>
                    <a:pt x="181" y="96"/>
                  </a:lnTo>
                  <a:lnTo>
                    <a:pt x="182" y="96"/>
                  </a:lnTo>
                  <a:lnTo>
                    <a:pt x="182" y="96"/>
                  </a:lnTo>
                  <a:lnTo>
                    <a:pt x="182" y="94"/>
                  </a:lnTo>
                  <a:lnTo>
                    <a:pt x="181" y="92"/>
                  </a:lnTo>
                  <a:lnTo>
                    <a:pt x="181" y="90"/>
                  </a:lnTo>
                  <a:lnTo>
                    <a:pt x="181" y="90"/>
                  </a:lnTo>
                  <a:lnTo>
                    <a:pt x="181" y="90"/>
                  </a:lnTo>
                  <a:lnTo>
                    <a:pt x="179" y="90"/>
                  </a:lnTo>
                  <a:lnTo>
                    <a:pt x="179" y="88"/>
                  </a:lnTo>
                  <a:lnTo>
                    <a:pt x="179" y="88"/>
                  </a:lnTo>
                  <a:lnTo>
                    <a:pt x="175" y="85"/>
                  </a:lnTo>
                  <a:lnTo>
                    <a:pt x="173" y="85"/>
                  </a:lnTo>
                  <a:lnTo>
                    <a:pt x="172" y="85"/>
                  </a:lnTo>
                  <a:lnTo>
                    <a:pt x="172" y="87"/>
                  </a:lnTo>
                  <a:lnTo>
                    <a:pt x="168" y="90"/>
                  </a:lnTo>
                  <a:lnTo>
                    <a:pt x="166" y="92"/>
                  </a:lnTo>
                  <a:lnTo>
                    <a:pt x="166" y="92"/>
                  </a:lnTo>
                  <a:lnTo>
                    <a:pt x="166" y="90"/>
                  </a:lnTo>
                  <a:lnTo>
                    <a:pt x="166" y="92"/>
                  </a:lnTo>
                  <a:lnTo>
                    <a:pt x="166" y="92"/>
                  </a:lnTo>
                  <a:lnTo>
                    <a:pt x="164" y="92"/>
                  </a:lnTo>
                  <a:lnTo>
                    <a:pt x="166" y="92"/>
                  </a:lnTo>
                  <a:lnTo>
                    <a:pt x="166" y="92"/>
                  </a:lnTo>
                  <a:lnTo>
                    <a:pt x="166" y="92"/>
                  </a:lnTo>
                  <a:lnTo>
                    <a:pt x="166" y="92"/>
                  </a:lnTo>
                  <a:lnTo>
                    <a:pt x="166" y="94"/>
                  </a:lnTo>
                  <a:lnTo>
                    <a:pt x="164" y="94"/>
                  </a:lnTo>
                  <a:lnTo>
                    <a:pt x="164" y="94"/>
                  </a:lnTo>
                  <a:lnTo>
                    <a:pt x="164" y="94"/>
                  </a:lnTo>
                  <a:lnTo>
                    <a:pt x="164" y="94"/>
                  </a:lnTo>
                  <a:lnTo>
                    <a:pt x="164" y="96"/>
                  </a:lnTo>
                  <a:lnTo>
                    <a:pt x="166" y="96"/>
                  </a:lnTo>
                  <a:lnTo>
                    <a:pt x="166" y="97"/>
                  </a:lnTo>
                  <a:lnTo>
                    <a:pt x="168" y="99"/>
                  </a:lnTo>
                  <a:lnTo>
                    <a:pt x="166" y="99"/>
                  </a:lnTo>
                  <a:lnTo>
                    <a:pt x="168" y="101"/>
                  </a:lnTo>
                  <a:lnTo>
                    <a:pt x="166" y="101"/>
                  </a:lnTo>
                  <a:lnTo>
                    <a:pt x="163" y="103"/>
                  </a:lnTo>
                  <a:lnTo>
                    <a:pt x="163" y="103"/>
                  </a:lnTo>
                  <a:lnTo>
                    <a:pt x="163" y="103"/>
                  </a:lnTo>
                  <a:lnTo>
                    <a:pt x="163" y="103"/>
                  </a:lnTo>
                  <a:lnTo>
                    <a:pt x="163" y="105"/>
                  </a:lnTo>
                  <a:lnTo>
                    <a:pt x="163" y="105"/>
                  </a:lnTo>
                  <a:lnTo>
                    <a:pt x="163" y="105"/>
                  </a:lnTo>
                  <a:lnTo>
                    <a:pt x="163" y="106"/>
                  </a:lnTo>
                  <a:lnTo>
                    <a:pt x="163" y="106"/>
                  </a:lnTo>
                  <a:lnTo>
                    <a:pt x="163" y="106"/>
                  </a:lnTo>
                  <a:lnTo>
                    <a:pt x="163" y="108"/>
                  </a:lnTo>
                  <a:lnTo>
                    <a:pt x="161" y="108"/>
                  </a:lnTo>
                  <a:lnTo>
                    <a:pt x="161" y="108"/>
                  </a:lnTo>
                  <a:lnTo>
                    <a:pt x="161" y="110"/>
                  </a:lnTo>
                  <a:lnTo>
                    <a:pt x="161" y="108"/>
                  </a:lnTo>
                  <a:lnTo>
                    <a:pt x="161" y="108"/>
                  </a:lnTo>
                  <a:lnTo>
                    <a:pt x="161" y="108"/>
                  </a:lnTo>
                  <a:lnTo>
                    <a:pt x="161" y="106"/>
                  </a:lnTo>
                  <a:lnTo>
                    <a:pt x="161" y="106"/>
                  </a:lnTo>
                  <a:lnTo>
                    <a:pt x="161" y="106"/>
                  </a:lnTo>
                  <a:lnTo>
                    <a:pt x="159" y="106"/>
                  </a:lnTo>
                  <a:lnTo>
                    <a:pt x="159" y="106"/>
                  </a:lnTo>
                  <a:lnTo>
                    <a:pt x="159" y="108"/>
                  </a:lnTo>
                  <a:lnTo>
                    <a:pt x="159" y="110"/>
                  </a:lnTo>
                  <a:lnTo>
                    <a:pt x="159" y="110"/>
                  </a:lnTo>
                  <a:lnTo>
                    <a:pt x="159" y="110"/>
                  </a:lnTo>
                  <a:lnTo>
                    <a:pt x="155" y="110"/>
                  </a:lnTo>
                  <a:lnTo>
                    <a:pt x="155" y="110"/>
                  </a:lnTo>
                  <a:lnTo>
                    <a:pt x="155" y="110"/>
                  </a:lnTo>
                  <a:lnTo>
                    <a:pt x="155" y="108"/>
                  </a:lnTo>
                  <a:lnTo>
                    <a:pt x="155" y="108"/>
                  </a:lnTo>
                  <a:lnTo>
                    <a:pt x="154" y="108"/>
                  </a:lnTo>
                  <a:lnTo>
                    <a:pt x="154" y="108"/>
                  </a:lnTo>
                  <a:lnTo>
                    <a:pt x="154" y="108"/>
                  </a:lnTo>
                  <a:lnTo>
                    <a:pt x="154" y="108"/>
                  </a:lnTo>
                  <a:lnTo>
                    <a:pt x="154" y="106"/>
                  </a:lnTo>
                  <a:lnTo>
                    <a:pt x="152" y="108"/>
                  </a:lnTo>
                  <a:lnTo>
                    <a:pt x="150" y="110"/>
                  </a:lnTo>
                  <a:lnTo>
                    <a:pt x="145" y="108"/>
                  </a:lnTo>
                  <a:lnTo>
                    <a:pt x="145" y="108"/>
                  </a:lnTo>
                  <a:lnTo>
                    <a:pt x="145" y="106"/>
                  </a:lnTo>
                  <a:lnTo>
                    <a:pt x="145" y="106"/>
                  </a:lnTo>
                  <a:lnTo>
                    <a:pt x="143" y="105"/>
                  </a:lnTo>
                  <a:lnTo>
                    <a:pt x="139" y="103"/>
                  </a:lnTo>
                  <a:lnTo>
                    <a:pt x="139" y="103"/>
                  </a:lnTo>
                  <a:lnTo>
                    <a:pt x="135" y="103"/>
                  </a:lnTo>
                  <a:lnTo>
                    <a:pt x="134" y="103"/>
                  </a:lnTo>
                  <a:lnTo>
                    <a:pt x="132" y="101"/>
                  </a:lnTo>
                  <a:lnTo>
                    <a:pt x="132" y="101"/>
                  </a:lnTo>
                  <a:lnTo>
                    <a:pt x="132" y="97"/>
                  </a:lnTo>
                  <a:lnTo>
                    <a:pt x="130" y="96"/>
                  </a:lnTo>
                  <a:lnTo>
                    <a:pt x="130" y="96"/>
                  </a:lnTo>
                  <a:lnTo>
                    <a:pt x="128" y="94"/>
                  </a:lnTo>
                  <a:lnTo>
                    <a:pt x="128" y="94"/>
                  </a:lnTo>
                  <a:lnTo>
                    <a:pt x="128" y="94"/>
                  </a:lnTo>
                  <a:lnTo>
                    <a:pt x="126" y="94"/>
                  </a:lnTo>
                  <a:lnTo>
                    <a:pt x="126" y="92"/>
                  </a:lnTo>
                  <a:lnTo>
                    <a:pt x="125" y="88"/>
                  </a:lnTo>
                  <a:lnTo>
                    <a:pt x="123" y="88"/>
                  </a:lnTo>
                  <a:lnTo>
                    <a:pt x="123" y="88"/>
                  </a:lnTo>
                  <a:lnTo>
                    <a:pt x="121" y="87"/>
                  </a:lnTo>
                  <a:lnTo>
                    <a:pt x="119" y="85"/>
                  </a:lnTo>
                  <a:lnTo>
                    <a:pt x="117" y="83"/>
                  </a:lnTo>
                  <a:lnTo>
                    <a:pt x="117" y="83"/>
                  </a:lnTo>
                  <a:lnTo>
                    <a:pt x="117" y="81"/>
                  </a:lnTo>
                  <a:lnTo>
                    <a:pt x="117" y="81"/>
                  </a:lnTo>
                  <a:lnTo>
                    <a:pt x="116" y="81"/>
                  </a:lnTo>
                  <a:lnTo>
                    <a:pt x="116" y="79"/>
                  </a:lnTo>
                  <a:lnTo>
                    <a:pt x="117" y="79"/>
                  </a:lnTo>
                  <a:lnTo>
                    <a:pt x="119" y="79"/>
                  </a:lnTo>
                  <a:lnTo>
                    <a:pt x="121" y="77"/>
                  </a:lnTo>
                  <a:lnTo>
                    <a:pt x="121" y="77"/>
                  </a:lnTo>
                  <a:lnTo>
                    <a:pt x="123" y="77"/>
                  </a:lnTo>
                  <a:lnTo>
                    <a:pt x="123" y="76"/>
                  </a:lnTo>
                  <a:lnTo>
                    <a:pt x="123" y="74"/>
                  </a:lnTo>
                  <a:lnTo>
                    <a:pt x="125" y="74"/>
                  </a:lnTo>
                  <a:lnTo>
                    <a:pt x="128" y="74"/>
                  </a:lnTo>
                  <a:lnTo>
                    <a:pt x="130" y="74"/>
                  </a:lnTo>
                  <a:lnTo>
                    <a:pt x="132" y="74"/>
                  </a:lnTo>
                  <a:lnTo>
                    <a:pt x="137" y="68"/>
                  </a:lnTo>
                  <a:lnTo>
                    <a:pt x="139" y="68"/>
                  </a:lnTo>
                  <a:lnTo>
                    <a:pt x="139" y="68"/>
                  </a:lnTo>
                  <a:lnTo>
                    <a:pt x="139" y="68"/>
                  </a:lnTo>
                  <a:lnTo>
                    <a:pt x="139" y="67"/>
                  </a:lnTo>
                  <a:lnTo>
                    <a:pt x="139" y="67"/>
                  </a:lnTo>
                  <a:lnTo>
                    <a:pt x="137" y="67"/>
                  </a:lnTo>
                  <a:lnTo>
                    <a:pt x="137" y="67"/>
                  </a:lnTo>
                  <a:lnTo>
                    <a:pt x="137" y="67"/>
                  </a:lnTo>
                  <a:lnTo>
                    <a:pt x="135" y="65"/>
                  </a:lnTo>
                  <a:lnTo>
                    <a:pt x="134" y="65"/>
                  </a:lnTo>
                  <a:lnTo>
                    <a:pt x="134" y="65"/>
                  </a:lnTo>
                  <a:lnTo>
                    <a:pt x="134" y="65"/>
                  </a:lnTo>
                  <a:lnTo>
                    <a:pt x="132" y="65"/>
                  </a:lnTo>
                  <a:lnTo>
                    <a:pt x="132" y="65"/>
                  </a:lnTo>
                  <a:lnTo>
                    <a:pt x="132" y="65"/>
                  </a:lnTo>
                  <a:lnTo>
                    <a:pt x="132" y="63"/>
                  </a:lnTo>
                  <a:lnTo>
                    <a:pt x="130" y="63"/>
                  </a:lnTo>
                  <a:lnTo>
                    <a:pt x="130" y="63"/>
                  </a:lnTo>
                  <a:lnTo>
                    <a:pt x="128" y="63"/>
                  </a:lnTo>
                  <a:lnTo>
                    <a:pt x="130" y="61"/>
                  </a:lnTo>
                  <a:lnTo>
                    <a:pt x="130" y="61"/>
                  </a:lnTo>
                  <a:lnTo>
                    <a:pt x="128" y="59"/>
                  </a:lnTo>
                  <a:lnTo>
                    <a:pt x="130" y="59"/>
                  </a:lnTo>
                  <a:lnTo>
                    <a:pt x="132" y="58"/>
                  </a:lnTo>
                  <a:lnTo>
                    <a:pt x="134" y="58"/>
                  </a:lnTo>
                  <a:lnTo>
                    <a:pt x="135" y="58"/>
                  </a:lnTo>
                  <a:lnTo>
                    <a:pt x="135" y="59"/>
                  </a:lnTo>
                  <a:lnTo>
                    <a:pt x="137" y="59"/>
                  </a:lnTo>
                  <a:lnTo>
                    <a:pt x="139" y="58"/>
                  </a:lnTo>
                  <a:lnTo>
                    <a:pt x="141" y="56"/>
                  </a:lnTo>
                  <a:lnTo>
                    <a:pt x="143" y="56"/>
                  </a:lnTo>
                  <a:lnTo>
                    <a:pt x="145" y="56"/>
                  </a:lnTo>
                  <a:lnTo>
                    <a:pt x="146" y="56"/>
                  </a:lnTo>
                  <a:lnTo>
                    <a:pt x="146" y="56"/>
                  </a:lnTo>
                  <a:lnTo>
                    <a:pt x="146" y="56"/>
                  </a:lnTo>
                  <a:lnTo>
                    <a:pt x="148" y="56"/>
                  </a:lnTo>
                  <a:lnTo>
                    <a:pt x="148" y="56"/>
                  </a:lnTo>
                  <a:lnTo>
                    <a:pt x="148" y="56"/>
                  </a:lnTo>
                  <a:lnTo>
                    <a:pt x="148" y="56"/>
                  </a:lnTo>
                  <a:lnTo>
                    <a:pt x="148" y="52"/>
                  </a:lnTo>
                  <a:lnTo>
                    <a:pt x="148" y="52"/>
                  </a:lnTo>
                  <a:lnTo>
                    <a:pt x="152" y="47"/>
                  </a:lnTo>
                  <a:lnTo>
                    <a:pt x="152" y="45"/>
                  </a:lnTo>
                  <a:lnTo>
                    <a:pt x="154" y="43"/>
                  </a:lnTo>
                  <a:lnTo>
                    <a:pt x="154" y="43"/>
                  </a:lnTo>
                  <a:lnTo>
                    <a:pt x="152" y="41"/>
                  </a:lnTo>
                  <a:lnTo>
                    <a:pt x="154" y="40"/>
                  </a:lnTo>
                  <a:lnTo>
                    <a:pt x="154" y="40"/>
                  </a:lnTo>
                  <a:lnTo>
                    <a:pt x="154" y="40"/>
                  </a:lnTo>
                  <a:lnTo>
                    <a:pt x="154" y="38"/>
                  </a:lnTo>
                  <a:lnTo>
                    <a:pt x="155" y="38"/>
                  </a:lnTo>
                  <a:lnTo>
                    <a:pt x="155" y="38"/>
                  </a:lnTo>
                  <a:lnTo>
                    <a:pt x="154" y="36"/>
                  </a:lnTo>
                  <a:lnTo>
                    <a:pt x="155" y="34"/>
                  </a:lnTo>
                  <a:lnTo>
                    <a:pt x="155" y="34"/>
                  </a:lnTo>
                  <a:lnTo>
                    <a:pt x="155" y="34"/>
                  </a:lnTo>
                  <a:lnTo>
                    <a:pt x="155" y="34"/>
                  </a:lnTo>
                  <a:lnTo>
                    <a:pt x="155" y="31"/>
                  </a:lnTo>
                  <a:lnTo>
                    <a:pt x="157" y="31"/>
                  </a:lnTo>
                  <a:lnTo>
                    <a:pt x="157" y="31"/>
                  </a:lnTo>
                  <a:lnTo>
                    <a:pt x="161" y="31"/>
                  </a:lnTo>
                  <a:lnTo>
                    <a:pt x="161" y="29"/>
                  </a:lnTo>
                  <a:lnTo>
                    <a:pt x="161" y="29"/>
                  </a:lnTo>
                  <a:lnTo>
                    <a:pt x="161" y="29"/>
                  </a:lnTo>
                  <a:lnTo>
                    <a:pt x="163" y="27"/>
                  </a:lnTo>
                  <a:lnTo>
                    <a:pt x="163" y="27"/>
                  </a:lnTo>
                  <a:lnTo>
                    <a:pt x="163" y="25"/>
                  </a:lnTo>
                  <a:lnTo>
                    <a:pt x="164" y="25"/>
                  </a:lnTo>
                  <a:lnTo>
                    <a:pt x="166" y="21"/>
                  </a:lnTo>
                  <a:lnTo>
                    <a:pt x="166" y="20"/>
                  </a:lnTo>
                  <a:lnTo>
                    <a:pt x="168" y="20"/>
                  </a:lnTo>
                  <a:lnTo>
                    <a:pt x="170" y="20"/>
                  </a:lnTo>
                  <a:lnTo>
                    <a:pt x="172" y="18"/>
                  </a:lnTo>
                  <a:lnTo>
                    <a:pt x="173" y="16"/>
                  </a:lnTo>
                  <a:lnTo>
                    <a:pt x="175" y="16"/>
                  </a:lnTo>
                  <a:lnTo>
                    <a:pt x="177" y="16"/>
                  </a:lnTo>
                  <a:lnTo>
                    <a:pt x="177" y="14"/>
                  </a:lnTo>
                  <a:lnTo>
                    <a:pt x="179" y="12"/>
                  </a:lnTo>
                  <a:lnTo>
                    <a:pt x="177" y="11"/>
                  </a:lnTo>
                  <a:lnTo>
                    <a:pt x="177" y="12"/>
                  </a:lnTo>
                  <a:lnTo>
                    <a:pt x="175" y="11"/>
                  </a:lnTo>
                  <a:lnTo>
                    <a:pt x="173" y="11"/>
                  </a:lnTo>
                  <a:lnTo>
                    <a:pt x="172" y="11"/>
                  </a:lnTo>
                  <a:lnTo>
                    <a:pt x="168" y="9"/>
                  </a:lnTo>
                  <a:lnTo>
                    <a:pt x="168" y="9"/>
                  </a:lnTo>
                  <a:lnTo>
                    <a:pt x="164" y="3"/>
                  </a:lnTo>
                  <a:lnTo>
                    <a:pt x="164" y="3"/>
                  </a:lnTo>
                  <a:lnTo>
                    <a:pt x="163" y="2"/>
                  </a:lnTo>
                  <a:lnTo>
                    <a:pt x="163" y="2"/>
                  </a:lnTo>
                  <a:lnTo>
                    <a:pt x="159" y="2"/>
                  </a:lnTo>
                  <a:lnTo>
                    <a:pt x="157" y="0"/>
                  </a:lnTo>
                  <a:lnTo>
                    <a:pt x="155" y="0"/>
                  </a:lnTo>
                  <a:lnTo>
                    <a:pt x="155" y="0"/>
                  </a:lnTo>
                  <a:lnTo>
                    <a:pt x="155" y="2"/>
                  </a:lnTo>
                  <a:lnTo>
                    <a:pt x="155" y="2"/>
                  </a:lnTo>
                  <a:lnTo>
                    <a:pt x="157" y="2"/>
                  </a:lnTo>
                  <a:lnTo>
                    <a:pt x="157" y="5"/>
                  </a:lnTo>
                  <a:lnTo>
                    <a:pt x="159" y="7"/>
                  </a:lnTo>
                  <a:lnTo>
                    <a:pt x="163" y="9"/>
                  </a:lnTo>
                  <a:lnTo>
                    <a:pt x="161" y="9"/>
                  </a:lnTo>
                  <a:lnTo>
                    <a:pt x="161" y="9"/>
                  </a:lnTo>
                  <a:lnTo>
                    <a:pt x="159" y="9"/>
                  </a:lnTo>
                  <a:lnTo>
                    <a:pt x="157" y="9"/>
                  </a:lnTo>
                  <a:lnTo>
                    <a:pt x="159" y="9"/>
                  </a:lnTo>
                  <a:lnTo>
                    <a:pt x="159" y="9"/>
                  </a:lnTo>
                  <a:lnTo>
                    <a:pt x="159" y="7"/>
                  </a:lnTo>
                  <a:lnTo>
                    <a:pt x="157" y="7"/>
                  </a:lnTo>
                  <a:lnTo>
                    <a:pt x="157" y="7"/>
                  </a:lnTo>
                  <a:lnTo>
                    <a:pt x="155" y="9"/>
                  </a:lnTo>
                  <a:lnTo>
                    <a:pt x="154" y="9"/>
                  </a:lnTo>
                  <a:lnTo>
                    <a:pt x="152" y="9"/>
                  </a:lnTo>
                  <a:lnTo>
                    <a:pt x="152" y="7"/>
                  </a:lnTo>
                  <a:lnTo>
                    <a:pt x="152" y="7"/>
                  </a:lnTo>
                  <a:lnTo>
                    <a:pt x="152" y="7"/>
                  </a:lnTo>
                  <a:lnTo>
                    <a:pt x="152" y="9"/>
                  </a:lnTo>
                  <a:lnTo>
                    <a:pt x="152" y="9"/>
                  </a:lnTo>
                  <a:lnTo>
                    <a:pt x="152" y="9"/>
                  </a:lnTo>
                  <a:lnTo>
                    <a:pt x="150" y="9"/>
                  </a:lnTo>
                  <a:lnTo>
                    <a:pt x="150" y="9"/>
                  </a:lnTo>
                  <a:lnTo>
                    <a:pt x="148" y="9"/>
                  </a:lnTo>
                  <a:lnTo>
                    <a:pt x="150" y="11"/>
                  </a:lnTo>
                  <a:lnTo>
                    <a:pt x="150" y="11"/>
                  </a:lnTo>
                  <a:lnTo>
                    <a:pt x="148" y="12"/>
                  </a:lnTo>
                  <a:lnTo>
                    <a:pt x="148" y="14"/>
                  </a:lnTo>
                  <a:lnTo>
                    <a:pt x="148" y="14"/>
                  </a:lnTo>
                  <a:lnTo>
                    <a:pt x="148" y="16"/>
                  </a:lnTo>
                  <a:lnTo>
                    <a:pt x="148" y="16"/>
                  </a:lnTo>
                  <a:lnTo>
                    <a:pt x="148" y="16"/>
                  </a:lnTo>
                  <a:lnTo>
                    <a:pt x="150" y="18"/>
                  </a:lnTo>
                  <a:lnTo>
                    <a:pt x="152" y="21"/>
                  </a:lnTo>
                  <a:lnTo>
                    <a:pt x="152" y="21"/>
                  </a:lnTo>
                  <a:lnTo>
                    <a:pt x="152" y="23"/>
                  </a:lnTo>
                  <a:lnTo>
                    <a:pt x="152" y="25"/>
                  </a:lnTo>
                  <a:lnTo>
                    <a:pt x="152" y="25"/>
                  </a:lnTo>
                  <a:lnTo>
                    <a:pt x="152" y="25"/>
                  </a:lnTo>
                  <a:lnTo>
                    <a:pt x="152" y="27"/>
                  </a:lnTo>
                  <a:lnTo>
                    <a:pt x="152" y="27"/>
                  </a:lnTo>
                  <a:lnTo>
                    <a:pt x="152" y="29"/>
                  </a:lnTo>
                  <a:lnTo>
                    <a:pt x="152" y="31"/>
                  </a:lnTo>
                  <a:lnTo>
                    <a:pt x="150" y="31"/>
                  </a:lnTo>
                  <a:lnTo>
                    <a:pt x="150" y="31"/>
                  </a:lnTo>
                  <a:lnTo>
                    <a:pt x="148" y="31"/>
                  </a:lnTo>
                  <a:lnTo>
                    <a:pt x="148" y="32"/>
                  </a:lnTo>
                  <a:lnTo>
                    <a:pt x="148" y="32"/>
                  </a:lnTo>
                  <a:lnTo>
                    <a:pt x="143" y="36"/>
                  </a:lnTo>
                  <a:lnTo>
                    <a:pt x="143" y="38"/>
                  </a:lnTo>
                  <a:lnTo>
                    <a:pt x="141" y="38"/>
                  </a:lnTo>
                  <a:lnTo>
                    <a:pt x="141" y="38"/>
                  </a:lnTo>
                  <a:lnTo>
                    <a:pt x="141" y="36"/>
                  </a:lnTo>
                  <a:lnTo>
                    <a:pt x="143" y="34"/>
                  </a:lnTo>
                  <a:lnTo>
                    <a:pt x="146" y="32"/>
                  </a:lnTo>
                  <a:lnTo>
                    <a:pt x="146" y="32"/>
                  </a:lnTo>
                  <a:lnTo>
                    <a:pt x="146" y="31"/>
                  </a:lnTo>
                  <a:lnTo>
                    <a:pt x="146" y="29"/>
                  </a:lnTo>
                  <a:lnTo>
                    <a:pt x="143" y="31"/>
                  </a:lnTo>
                  <a:lnTo>
                    <a:pt x="143" y="29"/>
                  </a:lnTo>
                  <a:lnTo>
                    <a:pt x="146" y="27"/>
                  </a:lnTo>
                  <a:lnTo>
                    <a:pt x="146" y="27"/>
                  </a:lnTo>
                  <a:lnTo>
                    <a:pt x="146" y="25"/>
                  </a:lnTo>
                  <a:lnTo>
                    <a:pt x="148" y="25"/>
                  </a:lnTo>
                  <a:lnTo>
                    <a:pt x="148" y="25"/>
                  </a:lnTo>
                  <a:lnTo>
                    <a:pt x="148" y="23"/>
                  </a:lnTo>
                  <a:lnTo>
                    <a:pt x="148" y="21"/>
                  </a:lnTo>
                  <a:lnTo>
                    <a:pt x="148" y="21"/>
                  </a:lnTo>
                  <a:lnTo>
                    <a:pt x="148" y="21"/>
                  </a:lnTo>
                  <a:lnTo>
                    <a:pt x="146" y="20"/>
                  </a:lnTo>
                  <a:lnTo>
                    <a:pt x="146" y="20"/>
                  </a:lnTo>
                  <a:lnTo>
                    <a:pt x="146" y="18"/>
                  </a:lnTo>
                  <a:lnTo>
                    <a:pt x="145" y="18"/>
                  </a:lnTo>
                  <a:lnTo>
                    <a:pt x="145" y="16"/>
                  </a:lnTo>
                  <a:lnTo>
                    <a:pt x="145" y="16"/>
                  </a:lnTo>
                  <a:lnTo>
                    <a:pt x="145" y="16"/>
                  </a:lnTo>
                  <a:lnTo>
                    <a:pt x="145" y="14"/>
                  </a:lnTo>
                  <a:lnTo>
                    <a:pt x="145" y="12"/>
                  </a:lnTo>
                  <a:lnTo>
                    <a:pt x="145" y="12"/>
                  </a:lnTo>
                  <a:lnTo>
                    <a:pt x="145" y="12"/>
                  </a:lnTo>
                  <a:lnTo>
                    <a:pt x="143" y="11"/>
                  </a:lnTo>
                  <a:lnTo>
                    <a:pt x="143" y="11"/>
                  </a:lnTo>
                  <a:lnTo>
                    <a:pt x="143" y="9"/>
                  </a:lnTo>
                  <a:lnTo>
                    <a:pt x="141" y="11"/>
                  </a:lnTo>
                  <a:lnTo>
                    <a:pt x="139" y="11"/>
                  </a:lnTo>
                  <a:lnTo>
                    <a:pt x="139" y="12"/>
                  </a:lnTo>
                  <a:lnTo>
                    <a:pt x="137" y="11"/>
                  </a:lnTo>
                  <a:lnTo>
                    <a:pt x="137" y="12"/>
                  </a:lnTo>
                  <a:lnTo>
                    <a:pt x="135" y="14"/>
                  </a:lnTo>
                  <a:lnTo>
                    <a:pt x="135" y="16"/>
                  </a:lnTo>
                  <a:lnTo>
                    <a:pt x="135" y="16"/>
                  </a:lnTo>
                  <a:lnTo>
                    <a:pt x="137" y="16"/>
                  </a:lnTo>
                  <a:lnTo>
                    <a:pt x="137" y="18"/>
                  </a:lnTo>
                  <a:lnTo>
                    <a:pt x="139" y="18"/>
                  </a:lnTo>
                  <a:lnTo>
                    <a:pt x="139" y="18"/>
                  </a:lnTo>
                  <a:lnTo>
                    <a:pt x="139" y="18"/>
                  </a:lnTo>
                  <a:lnTo>
                    <a:pt x="139" y="18"/>
                  </a:lnTo>
                  <a:lnTo>
                    <a:pt x="139" y="16"/>
                  </a:lnTo>
                  <a:lnTo>
                    <a:pt x="139" y="14"/>
                  </a:lnTo>
                  <a:lnTo>
                    <a:pt x="139" y="14"/>
                  </a:lnTo>
                  <a:lnTo>
                    <a:pt x="139" y="14"/>
                  </a:lnTo>
                  <a:lnTo>
                    <a:pt x="141" y="16"/>
                  </a:lnTo>
                  <a:lnTo>
                    <a:pt x="141" y="16"/>
                  </a:lnTo>
                  <a:lnTo>
                    <a:pt x="141" y="18"/>
                  </a:lnTo>
                  <a:lnTo>
                    <a:pt x="141" y="18"/>
                  </a:lnTo>
                  <a:lnTo>
                    <a:pt x="141" y="20"/>
                  </a:lnTo>
                  <a:lnTo>
                    <a:pt x="141" y="21"/>
                  </a:lnTo>
                  <a:lnTo>
                    <a:pt x="141" y="21"/>
                  </a:lnTo>
                  <a:lnTo>
                    <a:pt x="141" y="21"/>
                  </a:lnTo>
                  <a:lnTo>
                    <a:pt x="141" y="25"/>
                  </a:lnTo>
                  <a:lnTo>
                    <a:pt x="139" y="25"/>
                  </a:lnTo>
                  <a:lnTo>
                    <a:pt x="139" y="25"/>
                  </a:lnTo>
                  <a:lnTo>
                    <a:pt x="141" y="23"/>
                  </a:lnTo>
                  <a:lnTo>
                    <a:pt x="141" y="21"/>
                  </a:lnTo>
                  <a:lnTo>
                    <a:pt x="139" y="21"/>
                  </a:lnTo>
                  <a:lnTo>
                    <a:pt x="139" y="20"/>
                  </a:lnTo>
                  <a:lnTo>
                    <a:pt x="139" y="20"/>
                  </a:lnTo>
                  <a:lnTo>
                    <a:pt x="139" y="20"/>
                  </a:lnTo>
                  <a:lnTo>
                    <a:pt x="137" y="18"/>
                  </a:lnTo>
                  <a:lnTo>
                    <a:pt x="137" y="18"/>
                  </a:lnTo>
                  <a:lnTo>
                    <a:pt x="135" y="18"/>
                  </a:lnTo>
                  <a:lnTo>
                    <a:pt x="135" y="18"/>
                  </a:lnTo>
                  <a:lnTo>
                    <a:pt x="135" y="18"/>
                  </a:lnTo>
                  <a:lnTo>
                    <a:pt x="135" y="18"/>
                  </a:lnTo>
                  <a:lnTo>
                    <a:pt x="135" y="18"/>
                  </a:lnTo>
                  <a:lnTo>
                    <a:pt x="134" y="18"/>
                  </a:lnTo>
                  <a:lnTo>
                    <a:pt x="134" y="16"/>
                  </a:lnTo>
                  <a:lnTo>
                    <a:pt x="134" y="16"/>
                  </a:lnTo>
                  <a:lnTo>
                    <a:pt x="134" y="16"/>
                  </a:lnTo>
                  <a:lnTo>
                    <a:pt x="135" y="12"/>
                  </a:lnTo>
                  <a:lnTo>
                    <a:pt x="135" y="12"/>
                  </a:lnTo>
                  <a:lnTo>
                    <a:pt x="135" y="12"/>
                  </a:lnTo>
                  <a:lnTo>
                    <a:pt x="135" y="11"/>
                  </a:lnTo>
                  <a:lnTo>
                    <a:pt x="134" y="12"/>
                  </a:lnTo>
                  <a:lnTo>
                    <a:pt x="132" y="14"/>
                  </a:lnTo>
                  <a:lnTo>
                    <a:pt x="132" y="14"/>
                  </a:lnTo>
                  <a:lnTo>
                    <a:pt x="132" y="16"/>
                  </a:lnTo>
                  <a:lnTo>
                    <a:pt x="134" y="18"/>
                  </a:lnTo>
                  <a:lnTo>
                    <a:pt x="134" y="20"/>
                  </a:lnTo>
                  <a:lnTo>
                    <a:pt x="132" y="21"/>
                  </a:lnTo>
                  <a:lnTo>
                    <a:pt x="132" y="21"/>
                  </a:lnTo>
                  <a:lnTo>
                    <a:pt x="132" y="21"/>
                  </a:lnTo>
                  <a:lnTo>
                    <a:pt x="132" y="21"/>
                  </a:lnTo>
                  <a:lnTo>
                    <a:pt x="130" y="21"/>
                  </a:lnTo>
                  <a:lnTo>
                    <a:pt x="130" y="21"/>
                  </a:lnTo>
                  <a:lnTo>
                    <a:pt x="130" y="21"/>
                  </a:lnTo>
                  <a:lnTo>
                    <a:pt x="132" y="20"/>
                  </a:lnTo>
                  <a:lnTo>
                    <a:pt x="132" y="20"/>
                  </a:lnTo>
                  <a:lnTo>
                    <a:pt x="132" y="20"/>
                  </a:lnTo>
                  <a:lnTo>
                    <a:pt x="132" y="20"/>
                  </a:lnTo>
                  <a:lnTo>
                    <a:pt x="130" y="20"/>
                  </a:lnTo>
                  <a:lnTo>
                    <a:pt x="130" y="20"/>
                  </a:lnTo>
                  <a:lnTo>
                    <a:pt x="130" y="20"/>
                  </a:lnTo>
                  <a:lnTo>
                    <a:pt x="130" y="18"/>
                  </a:lnTo>
                  <a:lnTo>
                    <a:pt x="130" y="18"/>
                  </a:lnTo>
                  <a:lnTo>
                    <a:pt x="128" y="18"/>
                  </a:lnTo>
                  <a:lnTo>
                    <a:pt x="128" y="18"/>
                  </a:lnTo>
                  <a:lnTo>
                    <a:pt x="128" y="18"/>
                  </a:lnTo>
                  <a:lnTo>
                    <a:pt x="126" y="18"/>
                  </a:lnTo>
                  <a:lnTo>
                    <a:pt x="126" y="18"/>
                  </a:lnTo>
                  <a:lnTo>
                    <a:pt x="125" y="18"/>
                  </a:lnTo>
                  <a:lnTo>
                    <a:pt x="125" y="18"/>
                  </a:lnTo>
                  <a:lnTo>
                    <a:pt x="126" y="16"/>
                  </a:lnTo>
                  <a:lnTo>
                    <a:pt x="128" y="16"/>
                  </a:lnTo>
                  <a:lnTo>
                    <a:pt x="126" y="14"/>
                  </a:lnTo>
                  <a:lnTo>
                    <a:pt x="125" y="14"/>
                  </a:lnTo>
                  <a:lnTo>
                    <a:pt x="125" y="16"/>
                  </a:lnTo>
                  <a:lnTo>
                    <a:pt x="125" y="18"/>
                  </a:lnTo>
                  <a:lnTo>
                    <a:pt x="123" y="18"/>
                  </a:lnTo>
                  <a:lnTo>
                    <a:pt x="123" y="18"/>
                  </a:lnTo>
                  <a:lnTo>
                    <a:pt x="119" y="20"/>
                  </a:lnTo>
                  <a:lnTo>
                    <a:pt x="117" y="21"/>
                  </a:lnTo>
                  <a:lnTo>
                    <a:pt x="117" y="23"/>
                  </a:lnTo>
                  <a:lnTo>
                    <a:pt x="117" y="23"/>
                  </a:lnTo>
                  <a:lnTo>
                    <a:pt x="117" y="21"/>
                  </a:lnTo>
                  <a:lnTo>
                    <a:pt x="117" y="21"/>
                  </a:lnTo>
                  <a:lnTo>
                    <a:pt x="117" y="20"/>
                  </a:lnTo>
                  <a:lnTo>
                    <a:pt x="117" y="20"/>
                  </a:lnTo>
                  <a:lnTo>
                    <a:pt x="117" y="20"/>
                  </a:lnTo>
                  <a:lnTo>
                    <a:pt x="116" y="21"/>
                  </a:lnTo>
                  <a:lnTo>
                    <a:pt x="114" y="21"/>
                  </a:lnTo>
                  <a:lnTo>
                    <a:pt x="112" y="20"/>
                  </a:lnTo>
                  <a:lnTo>
                    <a:pt x="110" y="20"/>
                  </a:lnTo>
                  <a:lnTo>
                    <a:pt x="110" y="21"/>
                  </a:lnTo>
                  <a:lnTo>
                    <a:pt x="110" y="23"/>
                  </a:lnTo>
                  <a:lnTo>
                    <a:pt x="108" y="23"/>
                  </a:lnTo>
                  <a:lnTo>
                    <a:pt x="108" y="25"/>
                  </a:lnTo>
                  <a:lnTo>
                    <a:pt x="108" y="27"/>
                  </a:lnTo>
                  <a:lnTo>
                    <a:pt x="110" y="29"/>
                  </a:lnTo>
                  <a:lnTo>
                    <a:pt x="108" y="29"/>
                  </a:lnTo>
                  <a:lnTo>
                    <a:pt x="108" y="31"/>
                  </a:lnTo>
                  <a:lnTo>
                    <a:pt x="108" y="31"/>
                  </a:lnTo>
                  <a:lnTo>
                    <a:pt x="108" y="31"/>
                  </a:lnTo>
                  <a:lnTo>
                    <a:pt x="108" y="29"/>
                  </a:lnTo>
                  <a:lnTo>
                    <a:pt x="108" y="29"/>
                  </a:lnTo>
                  <a:lnTo>
                    <a:pt x="107" y="29"/>
                  </a:lnTo>
                  <a:lnTo>
                    <a:pt x="107" y="31"/>
                  </a:lnTo>
                  <a:lnTo>
                    <a:pt x="105" y="31"/>
                  </a:lnTo>
                  <a:lnTo>
                    <a:pt x="105" y="31"/>
                  </a:lnTo>
                  <a:lnTo>
                    <a:pt x="105" y="31"/>
                  </a:lnTo>
                  <a:lnTo>
                    <a:pt x="105" y="32"/>
                  </a:lnTo>
                  <a:lnTo>
                    <a:pt x="105" y="32"/>
                  </a:lnTo>
                  <a:lnTo>
                    <a:pt x="105" y="32"/>
                  </a:lnTo>
                  <a:lnTo>
                    <a:pt x="105" y="34"/>
                  </a:lnTo>
                  <a:lnTo>
                    <a:pt x="103" y="32"/>
                  </a:lnTo>
                  <a:lnTo>
                    <a:pt x="103" y="32"/>
                  </a:lnTo>
                  <a:lnTo>
                    <a:pt x="103" y="32"/>
                  </a:lnTo>
                  <a:lnTo>
                    <a:pt x="101" y="34"/>
                  </a:lnTo>
                  <a:lnTo>
                    <a:pt x="101" y="34"/>
                  </a:lnTo>
                  <a:lnTo>
                    <a:pt x="105" y="36"/>
                  </a:lnTo>
                  <a:lnTo>
                    <a:pt x="105" y="38"/>
                  </a:lnTo>
                  <a:lnTo>
                    <a:pt x="107" y="38"/>
                  </a:lnTo>
                  <a:lnTo>
                    <a:pt x="105" y="40"/>
                  </a:lnTo>
                  <a:lnTo>
                    <a:pt x="105" y="40"/>
                  </a:lnTo>
                  <a:lnTo>
                    <a:pt x="105" y="40"/>
                  </a:lnTo>
                  <a:lnTo>
                    <a:pt x="103" y="40"/>
                  </a:lnTo>
                  <a:lnTo>
                    <a:pt x="103" y="40"/>
                  </a:lnTo>
                  <a:lnTo>
                    <a:pt x="103" y="38"/>
                  </a:lnTo>
                  <a:lnTo>
                    <a:pt x="101" y="40"/>
                  </a:lnTo>
                  <a:lnTo>
                    <a:pt x="103" y="41"/>
                  </a:lnTo>
                  <a:lnTo>
                    <a:pt x="103" y="43"/>
                  </a:lnTo>
                  <a:lnTo>
                    <a:pt x="105" y="43"/>
                  </a:lnTo>
                  <a:lnTo>
                    <a:pt x="107" y="43"/>
                  </a:lnTo>
                  <a:lnTo>
                    <a:pt x="107" y="43"/>
                  </a:lnTo>
                  <a:lnTo>
                    <a:pt x="107" y="43"/>
                  </a:lnTo>
                  <a:lnTo>
                    <a:pt x="107" y="41"/>
                  </a:lnTo>
                  <a:lnTo>
                    <a:pt x="107" y="41"/>
                  </a:lnTo>
                  <a:lnTo>
                    <a:pt x="107" y="41"/>
                  </a:lnTo>
                  <a:lnTo>
                    <a:pt x="107" y="41"/>
                  </a:lnTo>
                  <a:lnTo>
                    <a:pt x="108" y="41"/>
                  </a:lnTo>
                  <a:lnTo>
                    <a:pt x="108" y="43"/>
                  </a:lnTo>
                  <a:lnTo>
                    <a:pt x="108" y="45"/>
                  </a:lnTo>
                  <a:lnTo>
                    <a:pt x="108" y="45"/>
                  </a:lnTo>
                  <a:lnTo>
                    <a:pt x="107" y="45"/>
                  </a:lnTo>
                  <a:lnTo>
                    <a:pt x="107" y="45"/>
                  </a:lnTo>
                  <a:lnTo>
                    <a:pt x="107" y="47"/>
                  </a:lnTo>
                  <a:lnTo>
                    <a:pt x="107" y="47"/>
                  </a:lnTo>
                  <a:lnTo>
                    <a:pt x="108" y="47"/>
                  </a:lnTo>
                  <a:lnTo>
                    <a:pt x="108" y="49"/>
                  </a:lnTo>
                  <a:lnTo>
                    <a:pt x="108" y="49"/>
                  </a:lnTo>
                  <a:lnTo>
                    <a:pt x="108" y="49"/>
                  </a:lnTo>
                  <a:lnTo>
                    <a:pt x="105" y="47"/>
                  </a:lnTo>
                  <a:lnTo>
                    <a:pt x="103" y="49"/>
                  </a:lnTo>
                  <a:lnTo>
                    <a:pt x="101" y="47"/>
                  </a:lnTo>
                  <a:lnTo>
                    <a:pt x="101" y="47"/>
                  </a:lnTo>
                  <a:lnTo>
                    <a:pt x="99" y="47"/>
                  </a:lnTo>
                  <a:lnTo>
                    <a:pt x="99" y="49"/>
                  </a:lnTo>
                  <a:lnTo>
                    <a:pt x="99" y="49"/>
                  </a:lnTo>
                  <a:lnTo>
                    <a:pt x="98" y="49"/>
                  </a:lnTo>
                  <a:lnTo>
                    <a:pt x="98" y="49"/>
                  </a:lnTo>
                  <a:lnTo>
                    <a:pt x="98" y="49"/>
                  </a:lnTo>
                  <a:lnTo>
                    <a:pt x="98" y="50"/>
                  </a:lnTo>
                  <a:lnTo>
                    <a:pt x="98" y="50"/>
                  </a:lnTo>
                  <a:lnTo>
                    <a:pt x="99" y="50"/>
                  </a:lnTo>
                  <a:lnTo>
                    <a:pt x="101" y="52"/>
                  </a:lnTo>
                  <a:lnTo>
                    <a:pt x="105" y="54"/>
                  </a:lnTo>
                  <a:lnTo>
                    <a:pt x="103" y="54"/>
                  </a:lnTo>
                  <a:lnTo>
                    <a:pt x="103" y="54"/>
                  </a:lnTo>
                  <a:lnTo>
                    <a:pt x="101" y="54"/>
                  </a:lnTo>
                  <a:lnTo>
                    <a:pt x="101" y="52"/>
                  </a:lnTo>
                  <a:lnTo>
                    <a:pt x="101" y="52"/>
                  </a:lnTo>
                  <a:lnTo>
                    <a:pt x="98" y="52"/>
                  </a:lnTo>
                  <a:lnTo>
                    <a:pt x="98" y="52"/>
                  </a:lnTo>
                  <a:lnTo>
                    <a:pt x="99" y="54"/>
                  </a:lnTo>
                  <a:lnTo>
                    <a:pt x="101" y="54"/>
                  </a:lnTo>
                  <a:lnTo>
                    <a:pt x="101" y="54"/>
                  </a:lnTo>
                  <a:lnTo>
                    <a:pt x="101" y="54"/>
                  </a:lnTo>
                  <a:lnTo>
                    <a:pt x="98" y="54"/>
                  </a:lnTo>
                  <a:lnTo>
                    <a:pt x="92" y="54"/>
                  </a:lnTo>
                  <a:lnTo>
                    <a:pt x="92" y="54"/>
                  </a:lnTo>
                  <a:lnTo>
                    <a:pt x="89" y="58"/>
                  </a:lnTo>
                  <a:lnTo>
                    <a:pt x="87" y="58"/>
                  </a:lnTo>
                  <a:lnTo>
                    <a:pt x="87" y="59"/>
                  </a:lnTo>
                  <a:lnTo>
                    <a:pt x="87" y="59"/>
                  </a:lnTo>
                  <a:lnTo>
                    <a:pt x="87" y="59"/>
                  </a:lnTo>
                  <a:lnTo>
                    <a:pt x="85" y="59"/>
                  </a:lnTo>
                  <a:lnTo>
                    <a:pt x="85" y="59"/>
                  </a:lnTo>
                  <a:lnTo>
                    <a:pt x="85" y="61"/>
                  </a:lnTo>
                  <a:lnTo>
                    <a:pt x="85" y="61"/>
                  </a:lnTo>
                  <a:lnTo>
                    <a:pt x="87" y="61"/>
                  </a:lnTo>
                  <a:lnTo>
                    <a:pt x="87" y="61"/>
                  </a:lnTo>
                  <a:lnTo>
                    <a:pt x="85" y="63"/>
                  </a:lnTo>
                  <a:lnTo>
                    <a:pt x="85" y="63"/>
                  </a:lnTo>
                  <a:lnTo>
                    <a:pt x="85" y="63"/>
                  </a:lnTo>
                  <a:lnTo>
                    <a:pt x="85" y="63"/>
                  </a:lnTo>
                  <a:lnTo>
                    <a:pt x="87" y="63"/>
                  </a:lnTo>
                  <a:lnTo>
                    <a:pt x="90" y="65"/>
                  </a:lnTo>
                  <a:lnTo>
                    <a:pt x="90" y="65"/>
                  </a:lnTo>
                  <a:lnTo>
                    <a:pt x="90" y="67"/>
                  </a:lnTo>
                  <a:lnTo>
                    <a:pt x="90" y="67"/>
                  </a:lnTo>
                  <a:lnTo>
                    <a:pt x="96" y="67"/>
                  </a:lnTo>
                  <a:lnTo>
                    <a:pt x="96" y="67"/>
                  </a:lnTo>
                  <a:lnTo>
                    <a:pt x="98" y="68"/>
                  </a:lnTo>
                  <a:lnTo>
                    <a:pt x="98" y="67"/>
                  </a:lnTo>
                  <a:lnTo>
                    <a:pt x="98" y="67"/>
                  </a:lnTo>
                  <a:lnTo>
                    <a:pt x="99" y="67"/>
                  </a:lnTo>
                  <a:lnTo>
                    <a:pt x="99" y="67"/>
                  </a:lnTo>
                  <a:lnTo>
                    <a:pt x="99" y="65"/>
                  </a:lnTo>
                  <a:lnTo>
                    <a:pt x="99" y="65"/>
                  </a:lnTo>
                  <a:lnTo>
                    <a:pt x="101" y="65"/>
                  </a:lnTo>
                  <a:lnTo>
                    <a:pt x="101" y="67"/>
                  </a:lnTo>
                  <a:lnTo>
                    <a:pt x="101" y="67"/>
                  </a:lnTo>
                  <a:lnTo>
                    <a:pt x="101" y="67"/>
                  </a:lnTo>
                  <a:lnTo>
                    <a:pt x="101" y="68"/>
                  </a:lnTo>
                  <a:lnTo>
                    <a:pt x="101" y="68"/>
                  </a:lnTo>
                  <a:lnTo>
                    <a:pt x="101" y="68"/>
                  </a:lnTo>
                  <a:lnTo>
                    <a:pt x="103" y="67"/>
                  </a:lnTo>
                  <a:lnTo>
                    <a:pt x="103" y="65"/>
                  </a:lnTo>
                  <a:lnTo>
                    <a:pt x="105" y="65"/>
                  </a:lnTo>
                  <a:lnTo>
                    <a:pt x="103" y="67"/>
                  </a:lnTo>
                  <a:lnTo>
                    <a:pt x="105" y="67"/>
                  </a:lnTo>
                  <a:lnTo>
                    <a:pt x="105" y="67"/>
                  </a:lnTo>
                  <a:lnTo>
                    <a:pt x="105" y="67"/>
                  </a:lnTo>
                  <a:lnTo>
                    <a:pt x="105" y="68"/>
                  </a:lnTo>
                  <a:lnTo>
                    <a:pt x="105" y="68"/>
                  </a:lnTo>
                  <a:lnTo>
                    <a:pt x="105" y="68"/>
                  </a:lnTo>
                  <a:lnTo>
                    <a:pt x="103" y="70"/>
                  </a:lnTo>
                  <a:lnTo>
                    <a:pt x="101" y="70"/>
                  </a:lnTo>
                  <a:lnTo>
                    <a:pt x="101" y="72"/>
                  </a:lnTo>
                  <a:lnTo>
                    <a:pt x="103" y="72"/>
                  </a:lnTo>
                  <a:lnTo>
                    <a:pt x="103" y="70"/>
                  </a:lnTo>
                  <a:lnTo>
                    <a:pt x="105" y="70"/>
                  </a:lnTo>
                  <a:lnTo>
                    <a:pt x="107" y="68"/>
                  </a:lnTo>
                  <a:lnTo>
                    <a:pt x="108" y="67"/>
                  </a:lnTo>
                  <a:lnTo>
                    <a:pt x="108" y="65"/>
                  </a:lnTo>
                  <a:lnTo>
                    <a:pt x="110" y="65"/>
                  </a:lnTo>
                  <a:lnTo>
                    <a:pt x="110" y="65"/>
                  </a:lnTo>
                  <a:lnTo>
                    <a:pt x="110" y="67"/>
                  </a:lnTo>
                  <a:lnTo>
                    <a:pt x="110" y="67"/>
                  </a:lnTo>
                  <a:lnTo>
                    <a:pt x="110" y="67"/>
                  </a:lnTo>
                  <a:lnTo>
                    <a:pt x="110" y="68"/>
                  </a:lnTo>
                  <a:lnTo>
                    <a:pt x="112" y="67"/>
                  </a:lnTo>
                  <a:lnTo>
                    <a:pt x="114" y="67"/>
                  </a:lnTo>
                  <a:lnTo>
                    <a:pt x="117" y="65"/>
                  </a:lnTo>
                  <a:lnTo>
                    <a:pt x="117" y="65"/>
                  </a:lnTo>
                  <a:lnTo>
                    <a:pt x="119" y="63"/>
                  </a:lnTo>
                  <a:lnTo>
                    <a:pt x="119" y="65"/>
                  </a:lnTo>
                  <a:lnTo>
                    <a:pt x="119" y="65"/>
                  </a:lnTo>
                  <a:lnTo>
                    <a:pt x="119" y="65"/>
                  </a:lnTo>
                  <a:lnTo>
                    <a:pt x="119" y="65"/>
                  </a:lnTo>
                  <a:lnTo>
                    <a:pt x="119" y="65"/>
                  </a:lnTo>
                  <a:lnTo>
                    <a:pt x="117" y="68"/>
                  </a:lnTo>
                  <a:lnTo>
                    <a:pt x="117" y="68"/>
                  </a:lnTo>
                  <a:lnTo>
                    <a:pt x="117" y="67"/>
                  </a:lnTo>
                  <a:lnTo>
                    <a:pt x="117" y="67"/>
                  </a:lnTo>
                  <a:lnTo>
                    <a:pt x="116" y="67"/>
                  </a:lnTo>
                  <a:lnTo>
                    <a:pt x="116" y="68"/>
                  </a:lnTo>
                  <a:lnTo>
                    <a:pt x="114" y="70"/>
                  </a:lnTo>
                  <a:lnTo>
                    <a:pt x="114" y="72"/>
                  </a:lnTo>
                  <a:lnTo>
                    <a:pt x="112" y="76"/>
                  </a:lnTo>
                  <a:lnTo>
                    <a:pt x="112" y="76"/>
                  </a:lnTo>
                  <a:lnTo>
                    <a:pt x="112" y="76"/>
                  </a:lnTo>
                  <a:lnTo>
                    <a:pt x="114" y="76"/>
                  </a:lnTo>
                  <a:lnTo>
                    <a:pt x="114" y="77"/>
                  </a:lnTo>
                  <a:lnTo>
                    <a:pt x="112" y="77"/>
                  </a:lnTo>
                  <a:lnTo>
                    <a:pt x="110" y="79"/>
                  </a:lnTo>
                  <a:lnTo>
                    <a:pt x="110" y="79"/>
                  </a:lnTo>
                  <a:lnTo>
                    <a:pt x="107" y="79"/>
                  </a:lnTo>
                  <a:lnTo>
                    <a:pt x="105" y="79"/>
                  </a:lnTo>
                  <a:lnTo>
                    <a:pt x="105" y="81"/>
                  </a:lnTo>
                  <a:lnTo>
                    <a:pt x="103" y="81"/>
                  </a:lnTo>
                  <a:lnTo>
                    <a:pt x="103" y="81"/>
                  </a:lnTo>
                  <a:lnTo>
                    <a:pt x="103" y="81"/>
                  </a:lnTo>
                  <a:lnTo>
                    <a:pt x="103" y="81"/>
                  </a:lnTo>
                  <a:lnTo>
                    <a:pt x="103" y="81"/>
                  </a:lnTo>
                  <a:lnTo>
                    <a:pt x="101" y="79"/>
                  </a:lnTo>
                  <a:lnTo>
                    <a:pt x="101" y="79"/>
                  </a:lnTo>
                  <a:lnTo>
                    <a:pt x="101" y="81"/>
                  </a:lnTo>
                  <a:lnTo>
                    <a:pt x="101" y="83"/>
                  </a:lnTo>
                  <a:lnTo>
                    <a:pt x="101" y="83"/>
                  </a:lnTo>
                  <a:lnTo>
                    <a:pt x="101" y="83"/>
                  </a:lnTo>
                  <a:lnTo>
                    <a:pt x="99" y="83"/>
                  </a:lnTo>
                  <a:lnTo>
                    <a:pt x="94" y="88"/>
                  </a:lnTo>
                  <a:lnTo>
                    <a:pt x="92" y="88"/>
                  </a:lnTo>
                  <a:lnTo>
                    <a:pt x="92" y="88"/>
                  </a:lnTo>
                  <a:lnTo>
                    <a:pt x="92" y="88"/>
                  </a:lnTo>
                  <a:lnTo>
                    <a:pt x="92" y="90"/>
                  </a:lnTo>
                  <a:lnTo>
                    <a:pt x="92" y="90"/>
                  </a:lnTo>
                  <a:lnTo>
                    <a:pt x="92" y="90"/>
                  </a:lnTo>
                  <a:lnTo>
                    <a:pt x="98" y="90"/>
                  </a:lnTo>
                  <a:lnTo>
                    <a:pt x="98" y="92"/>
                  </a:lnTo>
                  <a:lnTo>
                    <a:pt x="99" y="92"/>
                  </a:lnTo>
                  <a:lnTo>
                    <a:pt x="99" y="92"/>
                  </a:lnTo>
                  <a:lnTo>
                    <a:pt x="98" y="94"/>
                  </a:lnTo>
                  <a:lnTo>
                    <a:pt x="98" y="92"/>
                  </a:lnTo>
                  <a:lnTo>
                    <a:pt x="96" y="92"/>
                  </a:lnTo>
                  <a:lnTo>
                    <a:pt x="96" y="94"/>
                  </a:lnTo>
                  <a:lnTo>
                    <a:pt x="96" y="94"/>
                  </a:lnTo>
                  <a:lnTo>
                    <a:pt x="98" y="94"/>
                  </a:lnTo>
                  <a:lnTo>
                    <a:pt x="98" y="94"/>
                  </a:lnTo>
                  <a:lnTo>
                    <a:pt x="99" y="94"/>
                  </a:lnTo>
                  <a:lnTo>
                    <a:pt x="99" y="94"/>
                  </a:lnTo>
                  <a:lnTo>
                    <a:pt x="101" y="96"/>
                  </a:lnTo>
                  <a:lnTo>
                    <a:pt x="101" y="96"/>
                  </a:lnTo>
                  <a:lnTo>
                    <a:pt x="98" y="96"/>
                  </a:lnTo>
                  <a:lnTo>
                    <a:pt x="98" y="96"/>
                  </a:lnTo>
                  <a:lnTo>
                    <a:pt x="98" y="96"/>
                  </a:lnTo>
                  <a:lnTo>
                    <a:pt x="96" y="96"/>
                  </a:lnTo>
                  <a:lnTo>
                    <a:pt x="96" y="96"/>
                  </a:lnTo>
                  <a:lnTo>
                    <a:pt x="94" y="96"/>
                  </a:lnTo>
                  <a:lnTo>
                    <a:pt x="94" y="97"/>
                  </a:lnTo>
                  <a:lnTo>
                    <a:pt x="94" y="97"/>
                  </a:lnTo>
                  <a:lnTo>
                    <a:pt x="94" y="97"/>
                  </a:lnTo>
                  <a:lnTo>
                    <a:pt x="94" y="97"/>
                  </a:lnTo>
                  <a:lnTo>
                    <a:pt x="96" y="97"/>
                  </a:lnTo>
                  <a:lnTo>
                    <a:pt x="96" y="99"/>
                  </a:lnTo>
                  <a:lnTo>
                    <a:pt x="96" y="99"/>
                  </a:lnTo>
                  <a:lnTo>
                    <a:pt x="98" y="101"/>
                  </a:lnTo>
                  <a:lnTo>
                    <a:pt x="98" y="101"/>
                  </a:lnTo>
                  <a:lnTo>
                    <a:pt x="99" y="101"/>
                  </a:lnTo>
                  <a:lnTo>
                    <a:pt x="99" y="101"/>
                  </a:lnTo>
                  <a:lnTo>
                    <a:pt x="99" y="103"/>
                  </a:lnTo>
                  <a:lnTo>
                    <a:pt x="98" y="103"/>
                  </a:lnTo>
                  <a:lnTo>
                    <a:pt x="98" y="103"/>
                  </a:lnTo>
                  <a:lnTo>
                    <a:pt x="96" y="103"/>
                  </a:lnTo>
                  <a:lnTo>
                    <a:pt x="96" y="101"/>
                  </a:lnTo>
                  <a:lnTo>
                    <a:pt x="94" y="101"/>
                  </a:lnTo>
                  <a:lnTo>
                    <a:pt x="94" y="99"/>
                  </a:lnTo>
                  <a:lnTo>
                    <a:pt x="92" y="99"/>
                  </a:lnTo>
                  <a:lnTo>
                    <a:pt x="92" y="97"/>
                  </a:lnTo>
                  <a:lnTo>
                    <a:pt x="92" y="97"/>
                  </a:lnTo>
                  <a:lnTo>
                    <a:pt x="90" y="97"/>
                  </a:lnTo>
                  <a:lnTo>
                    <a:pt x="89" y="97"/>
                  </a:lnTo>
                  <a:lnTo>
                    <a:pt x="87" y="96"/>
                  </a:lnTo>
                  <a:lnTo>
                    <a:pt x="85" y="97"/>
                  </a:lnTo>
                  <a:lnTo>
                    <a:pt x="85" y="97"/>
                  </a:lnTo>
                  <a:lnTo>
                    <a:pt x="81" y="97"/>
                  </a:lnTo>
                  <a:lnTo>
                    <a:pt x="81" y="97"/>
                  </a:lnTo>
                  <a:lnTo>
                    <a:pt x="79" y="96"/>
                  </a:lnTo>
                  <a:lnTo>
                    <a:pt x="79" y="96"/>
                  </a:lnTo>
                  <a:lnTo>
                    <a:pt x="78" y="96"/>
                  </a:lnTo>
                  <a:lnTo>
                    <a:pt x="78" y="96"/>
                  </a:lnTo>
                  <a:lnTo>
                    <a:pt x="78" y="96"/>
                  </a:lnTo>
                  <a:lnTo>
                    <a:pt x="78" y="96"/>
                  </a:lnTo>
                  <a:lnTo>
                    <a:pt x="78" y="96"/>
                  </a:lnTo>
                  <a:lnTo>
                    <a:pt x="74" y="96"/>
                  </a:lnTo>
                  <a:lnTo>
                    <a:pt x="72" y="96"/>
                  </a:lnTo>
                  <a:lnTo>
                    <a:pt x="72" y="97"/>
                  </a:lnTo>
                  <a:lnTo>
                    <a:pt x="70" y="99"/>
                  </a:lnTo>
                  <a:lnTo>
                    <a:pt x="70" y="101"/>
                  </a:lnTo>
                  <a:lnTo>
                    <a:pt x="69" y="101"/>
                  </a:lnTo>
                  <a:lnTo>
                    <a:pt x="69" y="103"/>
                  </a:lnTo>
                  <a:lnTo>
                    <a:pt x="69" y="103"/>
                  </a:lnTo>
                  <a:lnTo>
                    <a:pt x="69" y="105"/>
                  </a:lnTo>
                  <a:lnTo>
                    <a:pt x="69" y="106"/>
                  </a:lnTo>
                  <a:lnTo>
                    <a:pt x="69" y="108"/>
                  </a:lnTo>
                  <a:lnTo>
                    <a:pt x="69" y="108"/>
                  </a:lnTo>
                  <a:lnTo>
                    <a:pt x="69" y="106"/>
                  </a:lnTo>
                  <a:lnTo>
                    <a:pt x="67" y="105"/>
                  </a:lnTo>
                  <a:lnTo>
                    <a:pt x="67" y="103"/>
                  </a:lnTo>
                  <a:lnTo>
                    <a:pt x="65" y="101"/>
                  </a:lnTo>
                  <a:lnTo>
                    <a:pt x="63" y="101"/>
                  </a:lnTo>
                  <a:lnTo>
                    <a:pt x="65" y="99"/>
                  </a:lnTo>
                  <a:lnTo>
                    <a:pt x="65" y="99"/>
                  </a:lnTo>
                  <a:lnTo>
                    <a:pt x="63" y="99"/>
                  </a:lnTo>
                  <a:lnTo>
                    <a:pt x="63" y="97"/>
                  </a:lnTo>
                  <a:lnTo>
                    <a:pt x="65" y="97"/>
                  </a:lnTo>
                  <a:lnTo>
                    <a:pt x="65" y="97"/>
                  </a:lnTo>
                  <a:lnTo>
                    <a:pt x="65" y="96"/>
                  </a:lnTo>
                  <a:lnTo>
                    <a:pt x="63" y="96"/>
                  </a:lnTo>
                  <a:lnTo>
                    <a:pt x="63" y="96"/>
                  </a:lnTo>
                  <a:lnTo>
                    <a:pt x="63" y="96"/>
                  </a:lnTo>
                  <a:lnTo>
                    <a:pt x="63" y="96"/>
                  </a:lnTo>
                  <a:lnTo>
                    <a:pt x="61" y="96"/>
                  </a:lnTo>
                  <a:lnTo>
                    <a:pt x="61" y="94"/>
                  </a:lnTo>
                  <a:lnTo>
                    <a:pt x="61" y="94"/>
                  </a:lnTo>
                  <a:lnTo>
                    <a:pt x="61" y="94"/>
                  </a:lnTo>
                  <a:lnTo>
                    <a:pt x="58" y="92"/>
                  </a:lnTo>
                  <a:lnTo>
                    <a:pt x="58" y="92"/>
                  </a:lnTo>
                  <a:lnTo>
                    <a:pt x="58" y="94"/>
                  </a:lnTo>
                  <a:lnTo>
                    <a:pt x="58" y="94"/>
                  </a:lnTo>
                  <a:lnTo>
                    <a:pt x="56" y="94"/>
                  </a:lnTo>
                  <a:lnTo>
                    <a:pt x="56" y="94"/>
                  </a:lnTo>
                  <a:lnTo>
                    <a:pt x="56" y="94"/>
                  </a:lnTo>
                  <a:lnTo>
                    <a:pt x="52" y="94"/>
                  </a:lnTo>
                  <a:lnTo>
                    <a:pt x="51" y="94"/>
                  </a:lnTo>
                  <a:lnTo>
                    <a:pt x="51" y="92"/>
                  </a:lnTo>
                  <a:lnTo>
                    <a:pt x="51" y="92"/>
                  </a:lnTo>
                  <a:lnTo>
                    <a:pt x="49" y="92"/>
                  </a:lnTo>
                  <a:lnTo>
                    <a:pt x="49" y="94"/>
                  </a:lnTo>
                  <a:lnTo>
                    <a:pt x="49" y="94"/>
                  </a:lnTo>
                  <a:lnTo>
                    <a:pt x="40" y="92"/>
                  </a:lnTo>
                  <a:lnTo>
                    <a:pt x="38" y="92"/>
                  </a:lnTo>
                  <a:lnTo>
                    <a:pt x="36" y="92"/>
                  </a:lnTo>
                  <a:lnTo>
                    <a:pt x="36" y="90"/>
                  </a:lnTo>
                  <a:lnTo>
                    <a:pt x="33" y="92"/>
                  </a:lnTo>
                  <a:lnTo>
                    <a:pt x="33" y="92"/>
                  </a:lnTo>
                  <a:lnTo>
                    <a:pt x="33" y="94"/>
                  </a:lnTo>
                  <a:lnTo>
                    <a:pt x="33" y="94"/>
                  </a:lnTo>
                  <a:lnTo>
                    <a:pt x="36" y="96"/>
                  </a:lnTo>
                  <a:lnTo>
                    <a:pt x="36" y="96"/>
                  </a:lnTo>
                  <a:lnTo>
                    <a:pt x="36" y="96"/>
                  </a:lnTo>
                  <a:lnTo>
                    <a:pt x="36" y="96"/>
                  </a:lnTo>
                  <a:lnTo>
                    <a:pt x="34" y="96"/>
                  </a:lnTo>
                  <a:lnTo>
                    <a:pt x="34" y="96"/>
                  </a:lnTo>
                  <a:lnTo>
                    <a:pt x="36" y="97"/>
                  </a:lnTo>
                  <a:lnTo>
                    <a:pt x="36" y="97"/>
                  </a:lnTo>
                  <a:lnTo>
                    <a:pt x="36" y="97"/>
                  </a:lnTo>
                  <a:lnTo>
                    <a:pt x="36" y="97"/>
                  </a:lnTo>
                  <a:lnTo>
                    <a:pt x="34" y="97"/>
                  </a:lnTo>
                  <a:lnTo>
                    <a:pt x="33" y="96"/>
                  </a:lnTo>
                  <a:lnTo>
                    <a:pt x="33" y="97"/>
                  </a:lnTo>
                  <a:lnTo>
                    <a:pt x="31" y="97"/>
                  </a:lnTo>
                  <a:lnTo>
                    <a:pt x="31" y="99"/>
                  </a:lnTo>
                  <a:lnTo>
                    <a:pt x="31" y="101"/>
                  </a:lnTo>
                  <a:lnTo>
                    <a:pt x="31" y="101"/>
                  </a:lnTo>
                  <a:lnTo>
                    <a:pt x="31" y="101"/>
                  </a:lnTo>
                  <a:lnTo>
                    <a:pt x="29" y="103"/>
                  </a:lnTo>
                  <a:lnTo>
                    <a:pt x="29" y="101"/>
                  </a:lnTo>
                  <a:lnTo>
                    <a:pt x="27" y="101"/>
                  </a:lnTo>
                  <a:lnTo>
                    <a:pt x="27" y="101"/>
                  </a:lnTo>
                  <a:lnTo>
                    <a:pt x="25" y="101"/>
                  </a:lnTo>
                  <a:lnTo>
                    <a:pt x="25" y="99"/>
                  </a:lnTo>
                  <a:lnTo>
                    <a:pt x="27" y="101"/>
                  </a:lnTo>
                  <a:lnTo>
                    <a:pt x="29" y="101"/>
                  </a:lnTo>
                  <a:lnTo>
                    <a:pt x="29" y="99"/>
                  </a:lnTo>
                  <a:lnTo>
                    <a:pt x="31" y="97"/>
                  </a:lnTo>
                  <a:lnTo>
                    <a:pt x="31" y="97"/>
                  </a:lnTo>
                  <a:lnTo>
                    <a:pt x="31" y="97"/>
                  </a:lnTo>
                  <a:lnTo>
                    <a:pt x="31" y="97"/>
                  </a:lnTo>
                  <a:lnTo>
                    <a:pt x="31" y="97"/>
                  </a:lnTo>
                  <a:lnTo>
                    <a:pt x="31" y="97"/>
                  </a:lnTo>
                  <a:lnTo>
                    <a:pt x="29" y="97"/>
                  </a:lnTo>
                  <a:lnTo>
                    <a:pt x="29" y="97"/>
                  </a:lnTo>
                  <a:lnTo>
                    <a:pt x="29" y="96"/>
                  </a:lnTo>
                  <a:lnTo>
                    <a:pt x="27" y="97"/>
                  </a:lnTo>
                  <a:lnTo>
                    <a:pt x="27" y="97"/>
                  </a:lnTo>
                  <a:lnTo>
                    <a:pt x="25" y="96"/>
                  </a:lnTo>
                  <a:lnTo>
                    <a:pt x="25" y="96"/>
                  </a:lnTo>
                  <a:lnTo>
                    <a:pt x="25" y="96"/>
                  </a:lnTo>
                  <a:lnTo>
                    <a:pt x="25" y="94"/>
                  </a:lnTo>
                  <a:lnTo>
                    <a:pt x="25" y="94"/>
                  </a:lnTo>
                  <a:lnTo>
                    <a:pt x="25" y="94"/>
                  </a:lnTo>
                  <a:lnTo>
                    <a:pt x="24" y="94"/>
                  </a:lnTo>
                  <a:lnTo>
                    <a:pt x="24" y="94"/>
                  </a:lnTo>
                  <a:lnTo>
                    <a:pt x="24" y="96"/>
                  </a:lnTo>
                  <a:lnTo>
                    <a:pt x="24" y="96"/>
                  </a:lnTo>
                  <a:lnTo>
                    <a:pt x="22" y="96"/>
                  </a:lnTo>
                  <a:lnTo>
                    <a:pt x="22" y="97"/>
                  </a:lnTo>
                  <a:lnTo>
                    <a:pt x="20" y="97"/>
                  </a:lnTo>
                  <a:lnTo>
                    <a:pt x="20" y="99"/>
                  </a:lnTo>
                  <a:lnTo>
                    <a:pt x="20" y="99"/>
                  </a:lnTo>
                  <a:lnTo>
                    <a:pt x="20" y="99"/>
                  </a:lnTo>
                  <a:lnTo>
                    <a:pt x="20" y="101"/>
                  </a:lnTo>
                  <a:lnTo>
                    <a:pt x="20" y="101"/>
                  </a:lnTo>
                  <a:lnTo>
                    <a:pt x="22" y="101"/>
                  </a:lnTo>
                  <a:lnTo>
                    <a:pt x="22" y="103"/>
                  </a:lnTo>
                  <a:lnTo>
                    <a:pt x="20" y="103"/>
                  </a:lnTo>
                  <a:lnTo>
                    <a:pt x="20" y="103"/>
                  </a:lnTo>
                  <a:lnTo>
                    <a:pt x="20" y="105"/>
                  </a:lnTo>
                  <a:lnTo>
                    <a:pt x="20" y="106"/>
                  </a:lnTo>
                  <a:lnTo>
                    <a:pt x="18" y="108"/>
                  </a:lnTo>
                  <a:lnTo>
                    <a:pt x="18" y="110"/>
                  </a:lnTo>
                  <a:lnTo>
                    <a:pt x="18" y="110"/>
                  </a:lnTo>
                  <a:lnTo>
                    <a:pt x="18" y="112"/>
                  </a:lnTo>
                  <a:lnTo>
                    <a:pt x="20" y="112"/>
                  </a:lnTo>
                  <a:lnTo>
                    <a:pt x="20" y="112"/>
                  </a:lnTo>
                  <a:lnTo>
                    <a:pt x="22" y="112"/>
                  </a:lnTo>
                  <a:lnTo>
                    <a:pt x="22" y="112"/>
                  </a:lnTo>
                  <a:lnTo>
                    <a:pt x="20" y="110"/>
                  </a:lnTo>
                  <a:lnTo>
                    <a:pt x="20" y="110"/>
                  </a:lnTo>
                  <a:lnTo>
                    <a:pt x="22" y="110"/>
                  </a:lnTo>
                  <a:lnTo>
                    <a:pt x="22" y="110"/>
                  </a:lnTo>
                  <a:lnTo>
                    <a:pt x="22" y="108"/>
                  </a:lnTo>
                  <a:lnTo>
                    <a:pt x="22" y="106"/>
                  </a:lnTo>
                  <a:lnTo>
                    <a:pt x="20" y="106"/>
                  </a:lnTo>
                  <a:lnTo>
                    <a:pt x="20" y="106"/>
                  </a:lnTo>
                  <a:lnTo>
                    <a:pt x="22" y="106"/>
                  </a:lnTo>
                  <a:lnTo>
                    <a:pt x="22" y="105"/>
                  </a:lnTo>
                  <a:lnTo>
                    <a:pt x="24" y="106"/>
                  </a:lnTo>
                  <a:lnTo>
                    <a:pt x="24" y="105"/>
                  </a:lnTo>
                  <a:lnTo>
                    <a:pt x="22" y="105"/>
                  </a:lnTo>
                  <a:lnTo>
                    <a:pt x="22" y="105"/>
                  </a:lnTo>
                  <a:lnTo>
                    <a:pt x="24" y="105"/>
                  </a:lnTo>
                  <a:lnTo>
                    <a:pt x="24" y="105"/>
                  </a:lnTo>
                  <a:lnTo>
                    <a:pt x="24" y="103"/>
                  </a:lnTo>
                  <a:lnTo>
                    <a:pt x="24" y="103"/>
                  </a:lnTo>
                  <a:lnTo>
                    <a:pt x="24" y="101"/>
                  </a:lnTo>
                  <a:lnTo>
                    <a:pt x="25" y="101"/>
                  </a:lnTo>
                  <a:lnTo>
                    <a:pt x="27" y="105"/>
                  </a:lnTo>
                  <a:lnTo>
                    <a:pt x="27" y="105"/>
                  </a:lnTo>
                  <a:lnTo>
                    <a:pt x="27" y="105"/>
                  </a:lnTo>
                  <a:lnTo>
                    <a:pt x="27" y="105"/>
                  </a:lnTo>
                  <a:lnTo>
                    <a:pt x="25" y="105"/>
                  </a:lnTo>
                  <a:lnTo>
                    <a:pt x="27" y="106"/>
                  </a:lnTo>
                  <a:lnTo>
                    <a:pt x="29" y="108"/>
                  </a:lnTo>
                  <a:lnTo>
                    <a:pt x="27" y="106"/>
                  </a:lnTo>
                  <a:lnTo>
                    <a:pt x="27" y="106"/>
                  </a:lnTo>
                  <a:lnTo>
                    <a:pt x="27" y="106"/>
                  </a:lnTo>
                  <a:lnTo>
                    <a:pt x="27" y="108"/>
                  </a:lnTo>
                  <a:lnTo>
                    <a:pt x="27" y="108"/>
                  </a:lnTo>
                  <a:lnTo>
                    <a:pt x="29" y="110"/>
                  </a:lnTo>
                  <a:lnTo>
                    <a:pt x="29" y="110"/>
                  </a:lnTo>
                  <a:lnTo>
                    <a:pt x="25" y="110"/>
                  </a:lnTo>
                  <a:lnTo>
                    <a:pt x="25" y="110"/>
                  </a:lnTo>
                  <a:lnTo>
                    <a:pt x="27" y="114"/>
                  </a:lnTo>
                  <a:lnTo>
                    <a:pt x="27" y="114"/>
                  </a:lnTo>
                  <a:lnTo>
                    <a:pt x="29" y="114"/>
                  </a:lnTo>
                  <a:lnTo>
                    <a:pt x="31" y="112"/>
                  </a:lnTo>
                  <a:lnTo>
                    <a:pt x="31" y="112"/>
                  </a:lnTo>
                  <a:lnTo>
                    <a:pt x="31" y="112"/>
                  </a:lnTo>
                  <a:lnTo>
                    <a:pt x="31" y="112"/>
                  </a:lnTo>
                  <a:lnTo>
                    <a:pt x="31" y="112"/>
                  </a:lnTo>
                  <a:lnTo>
                    <a:pt x="31" y="112"/>
                  </a:lnTo>
                  <a:lnTo>
                    <a:pt x="31" y="110"/>
                  </a:lnTo>
                  <a:lnTo>
                    <a:pt x="33" y="110"/>
                  </a:lnTo>
                  <a:lnTo>
                    <a:pt x="33" y="110"/>
                  </a:lnTo>
                  <a:lnTo>
                    <a:pt x="33" y="110"/>
                  </a:lnTo>
                  <a:lnTo>
                    <a:pt x="33" y="112"/>
                  </a:lnTo>
                  <a:lnTo>
                    <a:pt x="33" y="112"/>
                  </a:lnTo>
                  <a:lnTo>
                    <a:pt x="31" y="112"/>
                  </a:lnTo>
                  <a:lnTo>
                    <a:pt x="31" y="114"/>
                  </a:lnTo>
                  <a:lnTo>
                    <a:pt x="31" y="114"/>
                  </a:lnTo>
                  <a:lnTo>
                    <a:pt x="33" y="114"/>
                  </a:lnTo>
                  <a:lnTo>
                    <a:pt x="31" y="114"/>
                  </a:lnTo>
                  <a:lnTo>
                    <a:pt x="31" y="115"/>
                  </a:lnTo>
                  <a:lnTo>
                    <a:pt x="31" y="115"/>
                  </a:lnTo>
                  <a:lnTo>
                    <a:pt x="29" y="117"/>
                  </a:lnTo>
                  <a:lnTo>
                    <a:pt x="31" y="117"/>
                  </a:lnTo>
                  <a:lnTo>
                    <a:pt x="31" y="119"/>
                  </a:lnTo>
                  <a:lnTo>
                    <a:pt x="31" y="119"/>
                  </a:lnTo>
                  <a:lnTo>
                    <a:pt x="31" y="119"/>
                  </a:lnTo>
                  <a:lnTo>
                    <a:pt x="31" y="119"/>
                  </a:lnTo>
                  <a:lnTo>
                    <a:pt x="33" y="119"/>
                  </a:lnTo>
                  <a:lnTo>
                    <a:pt x="33" y="119"/>
                  </a:lnTo>
                  <a:lnTo>
                    <a:pt x="33" y="121"/>
                  </a:lnTo>
                  <a:lnTo>
                    <a:pt x="33" y="121"/>
                  </a:lnTo>
                  <a:lnTo>
                    <a:pt x="33" y="121"/>
                  </a:lnTo>
                  <a:lnTo>
                    <a:pt x="33" y="123"/>
                  </a:lnTo>
                  <a:lnTo>
                    <a:pt x="33" y="123"/>
                  </a:lnTo>
                  <a:lnTo>
                    <a:pt x="34" y="124"/>
                  </a:lnTo>
                  <a:lnTo>
                    <a:pt x="34" y="123"/>
                  </a:lnTo>
                  <a:lnTo>
                    <a:pt x="34" y="123"/>
                  </a:lnTo>
                  <a:lnTo>
                    <a:pt x="34" y="123"/>
                  </a:lnTo>
                  <a:lnTo>
                    <a:pt x="34" y="123"/>
                  </a:lnTo>
                  <a:lnTo>
                    <a:pt x="34" y="124"/>
                  </a:lnTo>
                  <a:lnTo>
                    <a:pt x="36" y="124"/>
                  </a:lnTo>
                  <a:lnTo>
                    <a:pt x="36" y="124"/>
                  </a:lnTo>
                  <a:lnTo>
                    <a:pt x="36" y="126"/>
                  </a:lnTo>
                  <a:lnTo>
                    <a:pt x="36" y="126"/>
                  </a:lnTo>
                  <a:lnTo>
                    <a:pt x="34" y="128"/>
                  </a:lnTo>
                  <a:lnTo>
                    <a:pt x="34" y="126"/>
                  </a:lnTo>
                  <a:lnTo>
                    <a:pt x="34" y="124"/>
                  </a:lnTo>
                  <a:lnTo>
                    <a:pt x="34" y="124"/>
                  </a:lnTo>
                  <a:lnTo>
                    <a:pt x="33" y="124"/>
                  </a:lnTo>
                  <a:lnTo>
                    <a:pt x="33" y="123"/>
                  </a:lnTo>
                  <a:lnTo>
                    <a:pt x="31" y="123"/>
                  </a:lnTo>
                  <a:lnTo>
                    <a:pt x="29" y="124"/>
                  </a:lnTo>
                  <a:lnTo>
                    <a:pt x="29" y="124"/>
                  </a:lnTo>
                  <a:lnTo>
                    <a:pt x="29" y="124"/>
                  </a:lnTo>
                  <a:lnTo>
                    <a:pt x="29" y="124"/>
                  </a:lnTo>
                  <a:lnTo>
                    <a:pt x="29" y="126"/>
                  </a:lnTo>
                  <a:lnTo>
                    <a:pt x="29" y="126"/>
                  </a:lnTo>
                  <a:lnTo>
                    <a:pt x="29" y="126"/>
                  </a:lnTo>
                  <a:lnTo>
                    <a:pt x="29" y="126"/>
                  </a:lnTo>
                  <a:lnTo>
                    <a:pt x="29" y="130"/>
                  </a:lnTo>
                  <a:lnTo>
                    <a:pt x="27" y="130"/>
                  </a:lnTo>
                  <a:lnTo>
                    <a:pt x="29" y="132"/>
                  </a:lnTo>
                  <a:lnTo>
                    <a:pt x="33" y="132"/>
                  </a:lnTo>
                  <a:lnTo>
                    <a:pt x="36" y="128"/>
                  </a:lnTo>
                  <a:lnTo>
                    <a:pt x="43" y="128"/>
                  </a:lnTo>
                  <a:lnTo>
                    <a:pt x="45" y="128"/>
                  </a:lnTo>
                  <a:lnTo>
                    <a:pt x="45" y="128"/>
                  </a:lnTo>
                  <a:lnTo>
                    <a:pt x="45" y="128"/>
                  </a:lnTo>
                  <a:lnTo>
                    <a:pt x="47" y="128"/>
                  </a:lnTo>
                  <a:lnTo>
                    <a:pt x="47" y="128"/>
                  </a:lnTo>
                  <a:lnTo>
                    <a:pt x="47" y="130"/>
                  </a:lnTo>
                  <a:lnTo>
                    <a:pt x="47" y="130"/>
                  </a:lnTo>
                  <a:lnTo>
                    <a:pt x="45" y="130"/>
                  </a:lnTo>
                  <a:lnTo>
                    <a:pt x="45" y="130"/>
                  </a:lnTo>
                  <a:lnTo>
                    <a:pt x="47" y="132"/>
                  </a:lnTo>
                  <a:lnTo>
                    <a:pt x="47" y="132"/>
                  </a:lnTo>
                  <a:lnTo>
                    <a:pt x="45" y="133"/>
                  </a:lnTo>
                  <a:lnTo>
                    <a:pt x="45" y="133"/>
                  </a:lnTo>
                  <a:lnTo>
                    <a:pt x="45" y="133"/>
                  </a:lnTo>
                  <a:lnTo>
                    <a:pt x="45" y="135"/>
                  </a:lnTo>
                  <a:lnTo>
                    <a:pt x="45" y="135"/>
                  </a:lnTo>
                  <a:lnTo>
                    <a:pt x="43" y="135"/>
                  </a:lnTo>
                  <a:lnTo>
                    <a:pt x="43" y="135"/>
                  </a:lnTo>
                  <a:lnTo>
                    <a:pt x="43" y="135"/>
                  </a:lnTo>
                  <a:lnTo>
                    <a:pt x="45" y="137"/>
                  </a:lnTo>
                  <a:lnTo>
                    <a:pt x="47" y="137"/>
                  </a:lnTo>
                  <a:lnTo>
                    <a:pt x="47" y="137"/>
                  </a:lnTo>
                  <a:lnTo>
                    <a:pt x="38" y="139"/>
                  </a:lnTo>
                  <a:lnTo>
                    <a:pt x="36" y="139"/>
                  </a:lnTo>
                  <a:lnTo>
                    <a:pt x="36" y="137"/>
                  </a:lnTo>
                  <a:lnTo>
                    <a:pt x="36" y="137"/>
                  </a:lnTo>
                  <a:lnTo>
                    <a:pt x="34" y="139"/>
                  </a:lnTo>
                  <a:lnTo>
                    <a:pt x="34" y="139"/>
                  </a:lnTo>
                  <a:lnTo>
                    <a:pt x="33" y="139"/>
                  </a:lnTo>
                  <a:lnTo>
                    <a:pt x="33" y="139"/>
                  </a:lnTo>
                  <a:lnTo>
                    <a:pt x="31" y="139"/>
                  </a:lnTo>
                  <a:lnTo>
                    <a:pt x="29" y="141"/>
                  </a:lnTo>
                  <a:lnTo>
                    <a:pt x="29" y="141"/>
                  </a:lnTo>
                  <a:lnTo>
                    <a:pt x="29" y="143"/>
                  </a:lnTo>
                  <a:lnTo>
                    <a:pt x="29" y="144"/>
                  </a:lnTo>
                  <a:lnTo>
                    <a:pt x="29" y="146"/>
                  </a:lnTo>
                  <a:lnTo>
                    <a:pt x="29" y="150"/>
                  </a:lnTo>
                  <a:lnTo>
                    <a:pt x="33" y="152"/>
                  </a:lnTo>
                  <a:lnTo>
                    <a:pt x="36" y="153"/>
                  </a:lnTo>
                  <a:lnTo>
                    <a:pt x="40" y="153"/>
                  </a:lnTo>
                  <a:lnTo>
                    <a:pt x="40" y="153"/>
                  </a:lnTo>
                  <a:lnTo>
                    <a:pt x="40" y="153"/>
                  </a:lnTo>
                  <a:lnTo>
                    <a:pt x="36" y="153"/>
                  </a:lnTo>
                  <a:lnTo>
                    <a:pt x="34" y="153"/>
                  </a:lnTo>
                  <a:lnTo>
                    <a:pt x="33" y="152"/>
                  </a:lnTo>
                  <a:lnTo>
                    <a:pt x="33" y="152"/>
                  </a:lnTo>
                  <a:lnTo>
                    <a:pt x="31" y="152"/>
                  </a:lnTo>
                  <a:lnTo>
                    <a:pt x="29" y="153"/>
                  </a:lnTo>
                  <a:lnTo>
                    <a:pt x="29" y="153"/>
                  </a:lnTo>
                  <a:lnTo>
                    <a:pt x="24" y="153"/>
                  </a:lnTo>
                  <a:lnTo>
                    <a:pt x="22" y="153"/>
                  </a:lnTo>
                  <a:lnTo>
                    <a:pt x="24" y="155"/>
                  </a:lnTo>
                  <a:lnTo>
                    <a:pt x="27" y="157"/>
                  </a:lnTo>
                  <a:lnTo>
                    <a:pt x="25" y="157"/>
                  </a:lnTo>
                  <a:lnTo>
                    <a:pt x="25" y="159"/>
                  </a:lnTo>
                  <a:lnTo>
                    <a:pt x="25" y="159"/>
                  </a:lnTo>
                  <a:lnTo>
                    <a:pt x="24" y="157"/>
                  </a:lnTo>
                  <a:lnTo>
                    <a:pt x="24" y="157"/>
                  </a:lnTo>
                  <a:lnTo>
                    <a:pt x="22" y="157"/>
                  </a:lnTo>
                  <a:lnTo>
                    <a:pt x="20" y="157"/>
                  </a:lnTo>
                  <a:lnTo>
                    <a:pt x="20" y="157"/>
                  </a:lnTo>
                  <a:lnTo>
                    <a:pt x="20" y="157"/>
                  </a:lnTo>
                  <a:lnTo>
                    <a:pt x="20" y="157"/>
                  </a:lnTo>
                  <a:lnTo>
                    <a:pt x="18" y="157"/>
                  </a:lnTo>
                  <a:lnTo>
                    <a:pt x="16" y="157"/>
                  </a:lnTo>
                  <a:lnTo>
                    <a:pt x="16" y="157"/>
                  </a:lnTo>
                  <a:lnTo>
                    <a:pt x="14" y="159"/>
                  </a:lnTo>
                  <a:lnTo>
                    <a:pt x="14" y="159"/>
                  </a:lnTo>
                  <a:lnTo>
                    <a:pt x="16" y="159"/>
                  </a:lnTo>
                  <a:lnTo>
                    <a:pt x="16" y="159"/>
                  </a:lnTo>
                  <a:lnTo>
                    <a:pt x="18" y="159"/>
                  </a:lnTo>
                  <a:lnTo>
                    <a:pt x="18" y="161"/>
                  </a:lnTo>
                  <a:lnTo>
                    <a:pt x="18" y="161"/>
                  </a:lnTo>
                  <a:lnTo>
                    <a:pt x="18" y="161"/>
                  </a:lnTo>
                  <a:lnTo>
                    <a:pt x="20" y="162"/>
                  </a:lnTo>
                  <a:lnTo>
                    <a:pt x="22" y="162"/>
                  </a:lnTo>
                  <a:lnTo>
                    <a:pt x="24" y="164"/>
                  </a:lnTo>
                  <a:lnTo>
                    <a:pt x="24" y="164"/>
                  </a:lnTo>
                  <a:lnTo>
                    <a:pt x="24" y="164"/>
                  </a:lnTo>
                  <a:lnTo>
                    <a:pt x="24" y="164"/>
                  </a:lnTo>
                  <a:lnTo>
                    <a:pt x="22" y="164"/>
                  </a:lnTo>
                  <a:lnTo>
                    <a:pt x="20" y="164"/>
                  </a:lnTo>
                  <a:lnTo>
                    <a:pt x="20" y="164"/>
                  </a:lnTo>
                  <a:lnTo>
                    <a:pt x="22" y="164"/>
                  </a:lnTo>
                  <a:lnTo>
                    <a:pt x="22" y="166"/>
                  </a:lnTo>
                  <a:lnTo>
                    <a:pt x="22" y="166"/>
                  </a:lnTo>
                  <a:lnTo>
                    <a:pt x="22" y="166"/>
                  </a:lnTo>
                  <a:lnTo>
                    <a:pt x="22" y="166"/>
                  </a:lnTo>
                  <a:lnTo>
                    <a:pt x="20" y="166"/>
                  </a:lnTo>
                  <a:lnTo>
                    <a:pt x="18" y="166"/>
                  </a:lnTo>
                  <a:lnTo>
                    <a:pt x="18" y="166"/>
                  </a:lnTo>
                  <a:lnTo>
                    <a:pt x="16" y="168"/>
                  </a:lnTo>
                  <a:lnTo>
                    <a:pt x="16" y="168"/>
                  </a:lnTo>
                  <a:lnTo>
                    <a:pt x="16" y="170"/>
                  </a:lnTo>
                  <a:lnTo>
                    <a:pt x="16" y="170"/>
                  </a:lnTo>
                  <a:lnTo>
                    <a:pt x="18" y="170"/>
                  </a:lnTo>
                  <a:lnTo>
                    <a:pt x="18" y="170"/>
                  </a:lnTo>
                  <a:lnTo>
                    <a:pt x="18" y="170"/>
                  </a:lnTo>
                  <a:lnTo>
                    <a:pt x="20" y="170"/>
                  </a:lnTo>
                  <a:lnTo>
                    <a:pt x="22" y="170"/>
                  </a:lnTo>
                  <a:lnTo>
                    <a:pt x="22" y="170"/>
                  </a:lnTo>
                  <a:lnTo>
                    <a:pt x="24" y="170"/>
                  </a:lnTo>
                  <a:lnTo>
                    <a:pt x="24" y="171"/>
                  </a:lnTo>
                  <a:lnTo>
                    <a:pt x="24" y="171"/>
                  </a:lnTo>
                  <a:lnTo>
                    <a:pt x="24" y="171"/>
                  </a:lnTo>
                  <a:lnTo>
                    <a:pt x="25" y="171"/>
                  </a:lnTo>
                  <a:lnTo>
                    <a:pt x="27" y="171"/>
                  </a:lnTo>
                  <a:lnTo>
                    <a:pt x="27" y="171"/>
                  </a:lnTo>
                  <a:lnTo>
                    <a:pt x="29" y="171"/>
                  </a:lnTo>
                  <a:lnTo>
                    <a:pt x="29" y="171"/>
                  </a:lnTo>
                  <a:lnTo>
                    <a:pt x="29" y="171"/>
                  </a:lnTo>
                  <a:lnTo>
                    <a:pt x="29" y="170"/>
                  </a:lnTo>
                  <a:lnTo>
                    <a:pt x="29" y="170"/>
                  </a:lnTo>
                  <a:lnTo>
                    <a:pt x="29" y="168"/>
                  </a:lnTo>
                  <a:lnTo>
                    <a:pt x="29" y="168"/>
                  </a:lnTo>
                  <a:lnTo>
                    <a:pt x="31" y="168"/>
                  </a:lnTo>
                  <a:lnTo>
                    <a:pt x="31" y="170"/>
                  </a:lnTo>
                  <a:lnTo>
                    <a:pt x="31" y="168"/>
                  </a:lnTo>
                  <a:lnTo>
                    <a:pt x="31" y="168"/>
                  </a:lnTo>
                  <a:lnTo>
                    <a:pt x="33" y="168"/>
                  </a:lnTo>
                  <a:lnTo>
                    <a:pt x="33" y="168"/>
                  </a:lnTo>
                  <a:lnTo>
                    <a:pt x="33" y="168"/>
                  </a:lnTo>
                  <a:lnTo>
                    <a:pt x="31" y="170"/>
                  </a:lnTo>
                  <a:lnTo>
                    <a:pt x="31" y="170"/>
                  </a:lnTo>
                  <a:lnTo>
                    <a:pt x="31" y="171"/>
                  </a:lnTo>
                  <a:lnTo>
                    <a:pt x="33" y="171"/>
                  </a:lnTo>
                  <a:lnTo>
                    <a:pt x="33" y="170"/>
                  </a:lnTo>
                  <a:lnTo>
                    <a:pt x="33" y="170"/>
                  </a:lnTo>
                  <a:lnTo>
                    <a:pt x="34" y="170"/>
                  </a:lnTo>
                  <a:lnTo>
                    <a:pt x="34" y="170"/>
                  </a:lnTo>
                  <a:lnTo>
                    <a:pt x="34" y="170"/>
                  </a:lnTo>
                  <a:lnTo>
                    <a:pt x="34" y="170"/>
                  </a:lnTo>
                  <a:lnTo>
                    <a:pt x="34" y="170"/>
                  </a:lnTo>
                  <a:lnTo>
                    <a:pt x="34" y="170"/>
                  </a:lnTo>
                  <a:lnTo>
                    <a:pt x="36" y="170"/>
                  </a:lnTo>
                  <a:lnTo>
                    <a:pt x="36" y="171"/>
                  </a:lnTo>
                  <a:lnTo>
                    <a:pt x="34" y="171"/>
                  </a:lnTo>
                  <a:lnTo>
                    <a:pt x="33" y="173"/>
                  </a:lnTo>
                  <a:lnTo>
                    <a:pt x="33" y="173"/>
                  </a:lnTo>
                  <a:lnTo>
                    <a:pt x="31" y="173"/>
                  </a:lnTo>
                  <a:lnTo>
                    <a:pt x="31" y="173"/>
                  </a:lnTo>
                  <a:lnTo>
                    <a:pt x="31" y="173"/>
                  </a:lnTo>
                  <a:lnTo>
                    <a:pt x="31" y="175"/>
                  </a:lnTo>
                  <a:lnTo>
                    <a:pt x="31" y="175"/>
                  </a:lnTo>
                  <a:lnTo>
                    <a:pt x="31" y="177"/>
                  </a:lnTo>
                  <a:lnTo>
                    <a:pt x="29" y="177"/>
                  </a:lnTo>
                  <a:lnTo>
                    <a:pt x="31" y="177"/>
                  </a:lnTo>
                  <a:lnTo>
                    <a:pt x="33" y="177"/>
                  </a:lnTo>
                  <a:lnTo>
                    <a:pt x="34" y="177"/>
                  </a:lnTo>
                  <a:lnTo>
                    <a:pt x="34" y="179"/>
                  </a:lnTo>
                  <a:lnTo>
                    <a:pt x="36" y="179"/>
                  </a:lnTo>
                  <a:lnTo>
                    <a:pt x="38" y="177"/>
                  </a:lnTo>
                  <a:lnTo>
                    <a:pt x="38" y="177"/>
                  </a:lnTo>
                  <a:lnTo>
                    <a:pt x="40" y="175"/>
                  </a:lnTo>
                  <a:lnTo>
                    <a:pt x="40" y="173"/>
                  </a:lnTo>
                  <a:lnTo>
                    <a:pt x="40" y="173"/>
                  </a:lnTo>
                  <a:lnTo>
                    <a:pt x="42" y="171"/>
                  </a:lnTo>
                  <a:lnTo>
                    <a:pt x="42" y="171"/>
                  </a:lnTo>
                  <a:lnTo>
                    <a:pt x="42" y="171"/>
                  </a:lnTo>
                  <a:lnTo>
                    <a:pt x="42" y="171"/>
                  </a:lnTo>
                  <a:lnTo>
                    <a:pt x="43" y="171"/>
                  </a:lnTo>
                  <a:lnTo>
                    <a:pt x="43" y="171"/>
                  </a:lnTo>
                  <a:lnTo>
                    <a:pt x="43" y="171"/>
                  </a:lnTo>
                  <a:lnTo>
                    <a:pt x="42" y="173"/>
                  </a:lnTo>
                  <a:lnTo>
                    <a:pt x="42" y="175"/>
                  </a:lnTo>
                  <a:lnTo>
                    <a:pt x="43" y="177"/>
                  </a:lnTo>
                  <a:lnTo>
                    <a:pt x="43" y="175"/>
                  </a:lnTo>
                  <a:lnTo>
                    <a:pt x="45" y="175"/>
                  </a:lnTo>
                  <a:lnTo>
                    <a:pt x="45" y="173"/>
                  </a:lnTo>
                  <a:lnTo>
                    <a:pt x="43" y="171"/>
                  </a:lnTo>
                  <a:lnTo>
                    <a:pt x="45" y="171"/>
                  </a:lnTo>
                  <a:lnTo>
                    <a:pt x="45" y="171"/>
                  </a:lnTo>
                  <a:lnTo>
                    <a:pt x="47" y="171"/>
                  </a:lnTo>
                  <a:lnTo>
                    <a:pt x="45" y="173"/>
                  </a:lnTo>
                  <a:lnTo>
                    <a:pt x="45" y="173"/>
                  </a:lnTo>
                  <a:lnTo>
                    <a:pt x="47" y="175"/>
                  </a:lnTo>
                  <a:lnTo>
                    <a:pt x="47" y="175"/>
                  </a:lnTo>
                  <a:lnTo>
                    <a:pt x="47" y="175"/>
                  </a:lnTo>
                  <a:lnTo>
                    <a:pt x="47" y="177"/>
                  </a:lnTo>
                  <a:lnTo>
                    <a:pt x="45" y="177"/>
                  </a:lnTo>
                  <a:lnTo>
                    <a:pt x="45" y="177"/>
                  </a:lnTo>
                  <a:lnTo>
                    <a:pt x="45" y="177"/>
                  </a:lnTo>
                  <a:lnTo>
                    <a:pt x="45" y="177"/>
                  </a:lnTo>
                  <a:lnTo>
                    <a:pt x="43" y="177"/>
                  </a:lnTo>
                  <a:lnTo>
                    <a:pt x="45" y="180"/>
                  </a:lnTo>
                  <a:lnTo>
                    <a:pt x="43" y="182"/>
                  </a:lnTo>
                  <a:lnTo>
                    <a:pt x="43" y="182"/>
                  </a:lnTo>
                  <a:lnTo>
                    <a:pt x="43" y="184"/>
                  </a:lnTo>
                  <a:lnTo>
                    <a:pt x="45" y="184"/>
                  </a:lnTo>
                  <a:lnTo>
                    <a:pt x="45" y="182"/>
                  </a:lnTo>
                  <a:lnTo>
                    <a:pt x="45" y="180"/>
                  </a:lnTo>
                  <a:lnTo>
                    <a:pt x="47" y="180"/>
                  </a:lnTo>
                  <a:lnTo>
                    <a:pt x="47" y="179"/>
                  </a:lnTo>
                  <a:lnTo>
                    <a:pt x="47" y="180"/>
                  </a:lnTo>
                  <a:lnTo>
                    <a:pt x="47" y="182"/>
                  </a:lnTo>
                  <a:lnTo>
                    <a:pt x="47" y="182"/>
                  </a:lnTo>
                  <a:lnTo>
                    <a:pt x="47" y="184"/>
                  </a:lnTo>
                  <a:lnTo>
                    <a:pt x="49" y="184"/>
                  </a:lnTo>
                  <a:lnTo>
                    <a:pt x="49" y="184"/>
                  </a:lnTo>
                  <a:lnTo>
                    <a:pt x="51" y="184"/>
                  </a:lnTo>
                  <a:lnTo>
                    <a:pt x="52" y="184"/>
                  </a:lnTo>
                  <a:lnTo>
                    <a:pt x="52" y="184"/>
                  </a:lnTo>
                  <a:lnTo>
                    <a:pt x="54" y="182"/>
                  </a:lnTo>
                  <a:lnTo>
                    <a:pt x="70" y="182"/>
                  </a:lnTo>
                  <a:lnTo>
                    <a:pt x="72" y="180"/>
                  </a:lnTo>
                  <a:lnTo>
                    <a:pt x="74" y="180"/>
                  </a:lnTo>
                  <a:lnTo>
                    <a:pt x="78" y="182"/>
                  </a:lnTo>
                  <a:lnTo>
                    <a:pt x="78" y="182"/>
                  </a:lnTo>
                  <a:lnTo>
                    <a:pt x="78" y="182"/>
                  </a:lnTo>
                  <a:lnTo>
                    <a:pt x="76" y="182"/>
                  </a:lnTo>
                  <a:lnTo>
                    <a:pt x="76" y="182"/>
                  </a:lnTo>
                  <a:lnTo>
                    <a:pt x="76" y="184"/>
                  </a:lnTo>
                  <a:lnTo>
                    <a:pt x="76" y="184"/>
                  </a:lnTo>
                  <a:lnTo>
                    <a:pt x="76" y="184"/>
                  </a:lnTo>
                  <a:lnTo>
                    <a:pt x="76" y="184"/>
                  </a:lnTo>
                  <a:lnTo>
                    <a:pt x="74" y="184"/>
                  </a:lnTo>
                  <a:lnTo>
                    <a:pt x="72" y="186"/>
                  </a:lnTo>
                  <a:lnTo>
                    <a:pt x="74" y="186"/>
                  </a:lnTo>
                  <a:lnTo>
                    <a:pt x="78" y="186"/>
                  </a:lnTo>
                  <a:lnTo>
                    <a:pt x="79" y="186"/>
                  </a:lnTo>
                  <a:lnTo>
                    <a:pt x="79" y="186"/>
                  </a:lnTo>
                  <a:lnTo>
                    <a:pt x="79" y="186"/>
                  </a:lnTo>
                  <a:lnTo>
                    <a:pt x="78" y="186"/>
                  </a:lnTo>
                  <a:lnTo>
                    <a:pt x="78" y="188"/>
                  </a:lnTo>
                  <a:lnTo>
                    <a:pt x="78" y="189"/>
                  </a:lnTo>
                  <a:lnTo>
                    <a:pt x="78" y="189"/>
                  </a:lnTo>
                  <a:lnTo>
                    <a:pt x="78" y="189"/>
                  </a:lnTo>
                  <a:lnTo>
                    <a:pt x="78" y="191"/>
                  </a:lnTo>
                  <a:lnTo>
                    <a:pt x="78" y="191"/>
                  </a:lnTo>
                  <a:lnTo>
                    <a:pt x="76" y="191"/>
                  </a:lnTo>
                  <a:lnTo>
                    <a:pt x="76" y="191"/>
                  </a:lnTo>
                  <a:lnTo>
                    <a:pt x="76" y="189"/>
                  </a:lnTo>
                  <a:lnTo>
                    <a:pt x="76" y="189"/>
                  </a:lnTo>
                  <a:lnTo>
                    <a:pt x="76" y="189"/>
                  </a:lnTo>
                  <a:lnTo>
                    <a:pt x="74" y="189"/>
                  </a:lnTo>
                  <a:lnTo>
                    <a:pt x="74" y="189"/>
                  </a:lnTo>
                  <a:lnTo>
                    <a:pt x="74" y="189"/>
                  </a:lnTo>
                  <a:lnTo>
                    <a:pt x="72" y="189"/>
                  </a:lnTo>
                  <a:lnTo>
                    <a:pt x="72" y="189"/>
                  </a:lnTo>
                  <a:lnTo>
                    <a:pt x="74" y="191"/>
                  </a:lnTo>
                  <a:lnTo>
                    <a:pt x="74" y="191"/>
                  </a:lnTo>
                  <a:lnTo>
                    <a:pt x="74" y="191"/>
                  </a:lnTo>
                  <a:lnTo>
                    <a:pt x="72" y="189"/>
                  </a:lnTo>
                  <a:lnTo>
                    <a:pt x="70" y="189"/>
                  </a:lnTo>
                  <a:lnTo>
                    <a:pt x="69" y="191"/>
                  </a:lnTo>
                  <a:lnTo>
                    <a:pt x="69" y="191"/>
                  </a:lnTo>
                  <a:lnTo>
                    <a:pt x="70" y="191"/>
                  </a:lnTo>
                  <a:lnTo>
                    <a:pt x="70" y="193"/>
                  </a:lnTo>
                  <a:lnTo>
                    <a:pt x="70" y="193"/>
                  </a:lnTo>
                  <a:lnTo>
                    <a:pt x="70" y="193"/>
                  </a:lnTo>
                  <a:lnTo>
                    <a:pt x="69" y="193"/>
                  </a:lnTo>
                  <a:lnTo>
                    <a:pt x="69" y="195"/>
                  </a:lnTo>
                  <a:lnTo>
                    <a:pt x="67" y="195"/>
                  </a:lnTo>
                  <a:lnTo>
                    <a:pt x="65" y="195"/>
                  </a:lnTo>
                  <a:lnTo>
                    <a:pt x="63" y="191"/>
                  </a:lnTo>
                  <a:lnTo>
                    <a:pt x="61" y="191"/>
                  </a:lnTo>
                  <a:lnTo>
                    <a:pt x="61" y="191"/>
                  </a:lnTo>
                  <a:lnTo>
                    <a:pt x="60" y="193"/>
                  </a:lnTo>
                  <a:lnTo>
                    <a:pt x="60" y="195"/>
                  </a:lnTo>
                  <a:lnTo>
                    <a:pt x="60" y="197"/>
                  </a:lnTo>
                  <a:lnTo>
                    <a:pt x="58" y="197"/>
                  </a:lnTo>
                  <a:lnTo>
                    <a:pt x="54" y="202"/>
                  </a:lnTo>
                  <a:lnTo>
                    <a:pt x="56" y="204"/>
                  </a:lnTo>
                  <a:lnTo>
                    <a:pt x="54" y="204"/>
                  </a:lnTo>
                  <a:lnTo>
                    <a:pt x="54" y="204"/>
                  </a:lnTo>
                  <a:lnTo>
                    <a:pt x="52" y="206"/>
                  </a:lnTo>
                  <a:lnTo>
                    <a:pt x="52" y="208"/>
                  </a:lnTo>
                  <a:lnTo>
                    <a:pt x="51" y="209"/>
                  </a:lnTo>
                  <a:lnTo>
                    <a:pt x="52" y="209"/>
                  </a:lnTo>
                  <a:lnTo>
                    <a:pt x="56" y="209"/>
                  </a:lnTo>
                  <a:lnTo>
                    <a:pt x="58" y="209"/>
                  </a:lnTo>
                  <a:lnTo>
                    <a:pt x="56" y="211"/>
                  </a:lnTo>
                  <a:lnTo>
                    <a:pt x="54" y="215"/>
                  </a:lnTo>
                  <a:lnTo>
                    <a:pt x="54" y="215"/>
                  </a:lnTo>
                  <a:lnTo>
                    <a:pt x="54" y="215"/>
                  </a:lnTo>
                  <a:lnTo>
                    <a:pt x="52" y="217"/>
                  </a:lnTo>
                  <a:lnTo>
                    <a:pt x="52" y="217"/>
                  </a:lnTo>
                  <a:lnTo>
                    <a:pt x="52" y="217"/>
                  </a:lnTo>
                  <a:lnTo>
                    <a:pt x="52" y="218"/>
                  </a:lnTo>
                  <a:lnTo>
                    <a:pt x="52" y="218"/>
                  </a:lnTo>
                  <a:lnTo>
                    <a:pt x="51" y="218"/>
                  </a:lnTo>
                  <a:lnTo>
                    <a:pt x="51" y="220"/>
                  </a:lnTo>
                  <a:lnTo>
                    <a:pt x="51" y="220"/>
                  </a:lnTo>
                  <a:lnTo>
                    <a:pt x="51" y="220"/>
                  </a:lnTo>
                  <a:lnTo>
                    <a:pt x="51" y="222"/>
                  </a:lnTo>
                  <a:lnTo>
                    <a:pt x="51" y="222"/>
                  </a:lnTo>
                  <a:lnTo>
                    <a:pt x="51" y="222"/>
                  </a:lnTo>
                  <a:lnTo>
                    <a:pt x="51" y="222"/>
                  </a:lnTo>
                  <a:lnTo>
                    <a:pt x="51" y="222"/>
                  </a:lnTo>
                  <a:lnTo>
                    <a:pt x="51" y="224"/>
                  </a:lnTo>
                  <a:lnTo>
                    <a:pt x="51" y="224"/>
                  </a:lnTo>
                  <a:lnTo>
                    <a:pt x="49" y="224"/>
                  </a:lnTo>
                  <a:lnTo>
                    <a:pt x="49" y="224"/>
                  </a:lnTo>
                  <a:lnTo>
                    <a:pt x="49" y="226"/>
                  </a:lnTo>
                  <a:lnTo>
                    <a:pt x="47" y="226"/>
                  </a:lnTo>
                  <a:lnTo>
                    <a:pt x="45" y="226"/>
                  </a:lnTo>
                  <a:lnTo>
                    <a:pt x="45" y="226"/>
                  </a:lnTo>
                  <a:lnTo>
                    <a:pt x="45" y="226"/>
                  </a:lnTo>
                  <a:lnTo>
                    <a:pt x="43" y="226"/>
                  </a:lnTo>
                  <a:lnTo>
                    <a:pt x="43" y="226"/>
                  </a:lnTo>
                  <a:lnTo>
                    <a:pt x="43" y="227"/>
                  </a:lnTo>
                  <a:lnTo>
                    <a:pt x="43" y="227"/>
                  </a:lnTo>
                  <a:lnTo>
                    <a:pt x="34" y="236"/>
                  </a:lnTo>
                  <a:lnTo>
                    <a:pt x="31" y="238"/>
                  </a:lnTo>
                  <a:lnTo>
                    <a:pt x="29" y="240"/>
                  </a:lnTo>
                  <a:lnTo>
                    <a:pt x="27" y="240"/>
                  </a:lnTo>
                  <a:lnTo>
                    <a:pt x="27" y="240"/>
                  </a:lnTo>
                  <a:lnTo>
                    <a:pt x="36" y="238"/>
                  </a:lnTo>
                  <a:lnTo>
                    <a:pt x="38" y="238"/>
                  </a:lnTo>
                  <a:lnTo>
                    <a:pt x="38" y="238"/>
                  </a:lnTo>
                  <a:lnTo>
                    <a:pt x="40" y="238"/>
                  </a:lnTo>
                  <a:lnTo>
                    <a:pt x="40" y="238"/>
                  </a:lnTo>
                  <a:lnTo>
                    <a:pt x="40" y="236"/>
                  </a:lnTo>
                  <a:lnTo>
                    <a:pt x="40" y="236"/>
                  </a:lnTo>
                  <a:lnTo>
                    <a:pt x="42" y="236"/>
                  </a:lnTo>
                  <a:lnTo>
                    <a:pt x="43" y="235"/>
                  </a:lnTo>
                  <a:lnTo>
                    <a:pt x="47" y="233"/>
                  </a:lnTo>
                  <a:lnTo>
                    <a:pt x="47" y="233"/>
                  </a:lnTo>
                  <a:lnTo>
                    <a:pt x="47" y="233"/>
                  </a:lnTo>
                  <a:lnTo>
                    <a:pt x="47" y="233"/>
                  </a:lnTo>
                  <a:lnTo>
                    <a:pt x="45" y="233"/>
                  </a:lnTo>
                  <a:lnTo>
                    <a:pt x="45" y="231"/>
                  </a:lnTo>
                  <a:lnTo>
                    <a:pt x="47" y="231"/>
                  </a:lnTo>
                  <a:lnTo>
                    <a:pt x="49" y="231"/>
                  </a:lnTo>
                  <a:lnTo>
                    <a:pt x="47" y="233"/>
                  </a:lnTo>
                  <a:lnTo>
                    <a:pt x="49" y="235"/>
                  </a:lnTo>
                  <a:lnTo>
                    <a:pt x="51" y="235"/>
                  </a:lnTo>
                  <a:lnTo>
                    <a:pt x="51" y="235"/>
                  </a:lnTo>
                  <a:lnTo>
                    <a:pt x="51" y="235"/>
                  </a:lnTo>
                  <a:lnTo>
                    <a:pt x="52" y="236"/>
                  </a:lnTo>
                  <a:lnTo>
                    <a:pt x="52" y="236"/>
                  </a:lnTo>
                  <a:lnTo>
                    <a:pt x="56" y="236"/>
                  </a:lnTo>
                  <a:lnTo>
                    <a:pt x="60" y="235"/>
                  </a:lnTo>
                  <a:lnTo>
                    <a:pt x="61" y="233"/>
                  </a:lnTo>
                  <a:lnTo>
                    <a:pt x="61" y="235"/>
                  </a:lnTo>
                  <a:lnTo>
                    <a:pt x="60" y="235"/>
                  </a:lnTo>
                  <a:lnTo>
                    <a:pt x="60" y="236"/>
                  </a:lnTo>
                  <a:lnTo>
                    <a:pt x="58" y="236"/>
                  </a:lnTo>
                  <a:lnTo>
                    <a:pt x="58" y="236"/>
                  </a:lnTo>
                  <a:lnTo>
                    <a:pt x="60" y="238"/>
                  </a:lnTo>
                  <a:lnTo>
                    <a:pt x="60" y="238"/>
                  </a:lnTo>
                  <a:lnTo>
                    <a:pt x="60" y="238"/>
                  </a:lnTo>
                  <a:lnTo>
                    <a:pt x="61" y="236"/>
                  </a:lnTo>
                  <a:lnTo>
                    <a:pt x="61" y="236"/>
                  </a:lnTo>
                  <a:lnTo>
                    <a:pt x="61" y="236"/>
                  </a:lnTo>
                  <a:lnTo>
                    <a:pt x="67" y="235"/>
                  </a:lnTo>
                  <a:lnTo>
                    <a:pt x="67" y="235"/>
                  </a:lnTo>
                  <a:lnTo>
                    <a:pt x="72" y="229"/>
                  </a:lnTo>
                  <a:lnTo>
                    <a:pt x="74" y="226"/>
                  </a:lnTo>
                  <a:lnTo>
                    <a:pt x="74" y="224"/>
                  </a:lnTo>
                  <a:lnTo>
                    <a:pt x="74" y="224"/>
                  </a:lnTo>
                  <a:lnTo>
                    <a:pt x="76" y="222"/>
                  </a:lnTo>
                  <a:lnTo>
                    <a:pt x="78" y="222"/>
                  </a:lnTo>
                  <a:lnTo>
                    <a:pt x="78" y="222"/>
                  </a:lnTo>
                  <a:lnTo>
                    <a:pt x="76" y="224"/>
                  </a:lnTo>
                  <a:lnTo>
                    <a:pt x="76" y="224"/>
                  </a:lnTo>
                  <a:lnTo>
                    <a:pt x="78" y="226"/>
                  </a:lnTo>
                  <a:lnTo>
                    <a:pt x="78" y="226"/>
                  </a:lnTo>
                  <a:lnTo>
                    <a:pt x="78" y="227"/>
                  </a:lnTo>
                  <a:lnTo>
                    <a:pt x="78" y="227"/>
                  </a:lnTo>
                  <a:lnTo>
                    <a:pt x="78" y="227"/>
                  </a:lnTo>
                  <a:lnTo>
                    <a:pt x="76" y="229"/>
                  </a:lnTo>
                  <a:lnTo>
                    <a:pt x="78" y="229"/>
                  </a:lnTo>
                  <a:lnTo>
                    <a:pt x="78" y="229"/>
                  </a:lnTo>
                  <a:lnTo>
                    <a:pt x="78" y="229"/>
                  </a:lnTo>
                  <a:lnTo>
                    <a:pt x="81" y="229"/>
                  </a:lnTo>
                  <a:lnTo>
                    <a:pt x="83" y="229"/>
                  </a:lnTo>
                  <a:lnTo>
                    <a:pt x="87" y="231"/>
                  </a:lnTo>
                  <a:lnTo>
                    <a:pt x="87" y="231"/>
                  </a:lnTo>
                  <a:lnTo>
                    <a:pt x="85" y="231"/>
                  </a:lnTo>
                  <a:lnTo>
                    <a:pt x="78" y="233"/>
                  </a:lnTo>
                  <a:lnTo>
                    <a:pt x="76" y="233"/>
                  </a:lnTo>
                  <a:lnTo>
                    <a:pt x="76" y="233"/>
                  </a:lnTo>
                  <a:lnTo>
                    <a:pt x="76" y="235"/>
                  </a:lnTo>
                  <a:lnTo>
                    <a:pt x="76" y="235"/>
                  </a:lnTo>
                  <a:lnTo>
                    <a:pt x="74" y="235"/>
                  </a:lnTo>
                  <a:lnTo>
                    <a:pt x="74" y="235"/>
                  </a:lnTo>
                  <a:lnTo>
                    <a:pt x="72" y="235"/>
                  </a:lnTo>
                  <a:lnTo>
                    <a:pt x="72" y="235"/>
                  </a:lnTo>
                  <a:lnTo>
                    <a:pt x="70" y="235"/>
                  </a:lnTo>
                  <a:lnTo>
                    <a:pt x="65" y="236"/>
                  </a:lnTo>
                  <a:lnTo>
                    <a:pt x="65" y="236"/>
                  </a:lnTo>
                  <a:lnTo>
                    <a:pt x="63" y="238"/>
                  </a:lnTo>
                  <a:lnTo>
                    <a:pt x="63" y="238"/>
                  </a:lnTo>
                  <a:lnTo>
                    <a:pt x="61" y="238"/>
                  </a:lnTo>
                  <a:lnTo>
                    <a:pt x="58" y="238"/>
                  </a:lnTo>
                  <a:lnTo>
                    <a:pt x="58" y="238"/>
                  </a:lnTo>
                  <a:lnTo>
                    <a:pt x="56" y="238"/>
                  </a:lnTo>
                  <a:lnTo>
                    <a:pt x="56" y="238"/>
                  </a:lnTo>
                  <a:lnTo>
                    <a:pt x="52" y="238"/>
                  </a:lnTo>
                  <a:lnTo>
                    <a:pt x="52" y="238"/>
                  </a:lnTo>
                  <a:lnTo>
                    <a:pt x="52" y="238"/>
                  </a:lnTo>
                  <a:lnTo>
                    <a:pt x="52" y="240"/>
                  </a:lnTo>
                  <a:lnTo>
                    <a:pt x="51" y="240"/>
                  </a:lnTo>
                  <a:lnTo>
                    <a:pt x="51" y="240"/>
                  </a:lnTo>
                  <a:lnTo>
                    <a:pt x="51" y="240"/>
                  </a:lnTo>
                  <a:lnTo>
                    <a:pt x="51" y="240"/>
                  </a:lnTo>
                  <a:lnTo>
                    <a:pt x="45" y="240"/>
                  </a:lnTo>
                  <a:lnTo>
                    <a:pt x="43" y="238"/>
                  </a:lnTo>
                  <a:lnTo>
                    <a:pt x="43" y="238"/>
                  </a:lnTo>
                  <a:lnTo>
                    <a:pt x="43" y="240"/>
                  </a:lnTo>
                  <a:lnTo>
                    <a:pt x="43" y="240"/>
                  </a:lnTo>
                  <a:lnTo>
                    <a:pt x="42" y="240"/>
                  </a:lnTo>
                  <a:lnTo>
                    <a:pt x="42" y="240"/>
                  </a:lnTo>
                  <a:lnTo>
                    <a:pt x="42" y="242"/>
                  </a:lnTo>
                  <a:lnTo>
                    <a:pt x="42" y="242"/>
                  </a:lnTo>
                  <a:lnTo>
                    <a:pt x="42" y="242"/>
                  </a:lnTo>
                  <a:lnTo>
                    <a:pt x="40" y="244"/>
                  </a:lnTo>
                  <a:lnTo>
                    <a:pt x="40" y="244"/>
                  </a:lnTo>
                  <a:lnTo>
                    <a:pt x="42" y="244"/>
                  </a:lnTo>
                  <a:lnTo>
                    <a:pt x="42" y="245"/>
                  </a:lnTo>
                  <a:lnTo>
                    <a:pt x="42" y="245"/>
                  </a:lnTo>
                  <a:lnTo>
                    <a:pt x="40" y="245"/>
                  </a:lnTo>
                  <a:lnTo>
                    <a:pt x="42" y="245"/>
                  </a:lnTo>
                  <a:lnTo>
                    <a:pt x="42" y="245"/>
                  </a:lnTo>
                  <a:lnTo>
                    <a:pt x="43" y="245"/>
                  </a:lnTo>
                  <a:lnTo>
                    <a:pt x="43" y="247"/>
                  </a:lnTo>
                  <a:lnTo>
                    <a:pt x="42" y="247"/>
                  </a:lnTo>
                  <a:lnTo>
                    <a:pt x="42" y="247"/>
                  </a:lnTo>
                  <a:lnTo>
                    <a:pt x="40" y="245"/>
                  </a:lnTo>
                  <a:lnTo>
                    <a:pt x="38" y="247"/>
                  </a:lnTo>
                  <a:lnTo>
                    <a:pt x="38" y="247"/>
                  </a:lnTo>
                  <a:lnTo>
                    <a:pt x="38" y="249"/>
                  </a:lnTo>
                  <a:lnTo>
                    <a:pt x="33" y="251"/>
                  </a:lnTo>
                  <a:lnTo>
                    <a:pt x="29" y="251"/>
                  </a:lnTo>
                  <a:lnTo>
                    <a:pt x="29" y="251"/>
                  </a:lnTo>
                  <a:lnTo>
                    <a:pt x="27" y="253"/>
                  </a:lnTo>
                  <a:lnTo>
                    <a:pt x="29" y="253"/>
                  </a:lnTo>
                  <a:lnTo>
                    <a:pt x="29" y="255"/>
                  </a:lnTo>
                  <a:lnTo>
                    <a:pt x="33" y="255"/>
                  </a:lnTo>
                  <a:lnTo>
                    <a:pt x="33" y="255"/>
                  </a:lnTo>
                  <a:lnTo>
                    <a:pt x="33" y="260"/>
                  </a:lnTo>
                  <a:lnTo>
                    <a:pt x="34" y="260"/>
                  </a:lnTo>
                  <a:lnTo>
                    <a:pt x="33" y="262"/>
                  </a:lnTo>
                  <a:lnTo>
                    <a:pt x="33" y="262"/>
                  </a:lnTo>
                  <a:lnTo>
                    <a:pt x="33" y="262"/>
                  </a:lnTo>
                  <a:lnTo>
                    <a:pt x="33" y="262"/>
                  </a:lnTo>
                  <a:lnTo>
                    <a:pt x="33" y="262"/>
                  </a:lnTo>
                  <a:lnTo>
                    <a:pt x="33" y="262"/>
                  </a:lnTo>
                  <a:lnTo>
                    <a:pt x="33" y="262"/>
                  </a:lnTo>
                  <a:lnTo>
                    <a:pt x="33" y="262"/>
                  </a:lnTo>
                  <a:lnTo>
                    <a:pt x="31" y="262"/>
                  </a:lnTo>
                  <a:lnTo>
                    <a:pt x="31" y="262"/>
                  </a:lnTo>
                  <a:lnTo>
                    <a:pt x="31" y="262"/>
                  </a:lnTo>
                  <a:lnTo>
                    <a:pt x="31" y="264"/>
                  </a:lnTo>
                  <a:lnTo>
                    <a:pt x="31" y="264"/>
                  </a:lnTo>
                  <a:lnTo>
                    <a:pt x="33" y="264"/>
                  </a:lnTo>
                  <a:lnTo>
                    <a:pt x="33" y="264"/>
                  </a:lnTo>
                  <a:lnTo>
                    <a:pt x="33" y="264"/>
                  </a:lnTo>
                  <a:lnTo>
                    <a:pt x="34" y="265"/>
                  </a:lnTo>
                  <a:lnTo>
                    <a:pt x="36" y="265"/>
                  </a:lnTo>
                  <a:lnTo>
                    <a:pt x="38" y="265"/>
                  </a:lnTo>
                  <a:lnTo>
                    <a:pt x="38" y="265"/>
                  </a:lnTo>
                  <a:lnTo>
                    <a:pt x="34" y="265"/>
                  </a:lnTo>
                  <a:lnTo>
                    <a:pt x="34" y="265"/>
                  </a:lnTo>
                  <a:lnTo>
                    <a:pt x="34" y="265"/>
                  </a:lnTo>
                  <a:lnTo>
                    <a:pt x="34" y="265"/>
                  </a:lnTo>
                  <a:lnTo>
                    <a:pt x="34" y="265"/>
                  </a:lnTo>
                  <a:lnTo>
                    <a:pt x="33" y="265"/>
                  </a:lnTo>
                  <a:lnTo>
                    <a:pt x="33" y="267"/>
                  </a:lnTo>
                  <a:lnTo>
                    <a:pt x="31" y="267"/>
                  </a:lnTo>
                  <a:lnTo>
                    <a:pt x="29" y="267"/>
                  </a:lnTo>
                  <a:lnTo>
                    <a:pt x="27" y="267"/>
                  </a:lnTo>
                  <a:lnTo>
                    <a:pt x="25" y="265"/>
                  </a:lnTo>
                  <a:lnTo>
                    <a:pt x="25" y="265"/>
                  </a:lnTo>
                  <a:lnTo>
                    <a:pt x="24" y="265"/>
                  </a:lnTo>
                  <a:lnTo>
                    <a:pt x="24" y="264"/>
                  </a:lnTo>
                  <a:lnTo>
                    <a:pt x="24" y="264"/>
                  </a:lnTo>
                  <a:lnTo>
                    <a:pt x="24" y="262"/>
                  </a:lnTo>
                  <a:lnTo>
                    <a:pt x="24" y="262"/>
                  </a:lnTo>
                  <a:lnTo>
                    <a:pt x="24" y="260"/>
                  </a:lnTo>
                  <a:lnTo>
                    <a:pt x="22" y="260"/>
                  </a:lnTo>
                  <a:lnTo>
                    <a:pt x="24" y="262"/>
                  </a:lnTo>
                  <a:lnTo>
                    <a:pt x="22" y="264"/>
                  </a:lnTo>
                  <a:lnTo>
                    <a:pt x="22" y="265"/>
                  </a:lnTo>
                  <a:lnTo>
                    <a:pt x="20" y="265"/>
                  </a:lnTo>
                  <a:lnTo>
                    <a:pt x="16" y="267"/>
                  </a:lnTo>
                  <a:lnTo>
                    <a:pt x="16" y="265"/>
                  </a:lnTo>
                  <a:lnTo>
                    <a:pt x="16" y="264"/>
                  </a:lnTo>
                  <a:lnTo>
                    <a:pt x="16" y="262"/>
                  </a:lnTo>
                  <a:lnTo>
                    <a:pt x="11" y="264"/>
                  </a:lnTo>
                  <a:lnTo>
                    <a:pt x="11" y="264"/>
                  </a:lnTo>
                  <a:lnTo>
                    <a:pt x="9" y="265"/>
                  </a:lnTo>
                  <a:lnTo>
                    <a:pt x="9" y="267"/>
                  </a:lnTo>
                  <a:lnTo>
                    <a:pt x="7" y="267"/>
                  </a:lnTo>
                  <a:lnTo>
                    <a:pt x="7" y="267"/>
                  </a:lnTo>
                  <a:lnTo>
                    <a:pt x="7" y="267"/>
                  </a:lnTo>
                  <a:lnTo>
                    <a:pt x="5" y="269"/>
                  </a:lnTo>
                  <a:lnTo>
                    <a:pt x="5" y="269"/>
                  </a:lnTo>
                  <a:lnTo>
                    <a:pt x="7" y="269"/>
                  </a:lnTo>
                  <a:lnTo>
                    <a:pt x="5" y="269"/>
                  </a:lnTo>
                  <a:lnTo>
                    <a:pt x="5" y="271"/>
                  </a:lnTo>
                  <a:lnTo>
                    <a:pt x="5" y="271"/>
                  </a:lnTo>
                  <a:lnTo>
                    <a:pt x="5" y="271"/>
                  </a:lnTo>
                  <a:lnTo>
                    <a:pt x="5" y="273"/>
                  </a:lnTo>
                  <a:lnTo>
                    <a:pt x="5" y="271"/>
                  </a:lnTo>
                  <a:lnTo>
                    <a:pt x="4" y="271"/>
                  </a:lnTo>
                  <a:lnTo>
                    <a:pt x="4" y="269"/>
                  </a:lnTo>
                  <a:lnTo>
                    <a:pt x="4" y="269"/>
                  </a:lnTo>
                  <a:lnTo>
                    <a:pt x="2" y="271"/>
                  </a:lnTo>
                  <a:lnTo>
                    <a:pt x="2" y="271"/>
                  </a:lnTo>
                  <a:lnTo>
                    <a:pt x="2" y="273"/>
                  </a:lnTo>
                  <a:lnTo>
                    <a:pt x="2" y="273"/>
                  </a:lnTo>
                  <a:lnTo>
                    <a:pt x="2" y="273"/>
                  </a:lnTo>
                  <a:lnTo>
                    <a:pt x="0" y="273"/>
                  </a:lnTo>
                  <a:lnTo>
                    <a:pt x="2" y="274"/>
                  </a:lnTo>
                  <a:lnTo>
                    <a:pt x="2" y="276"/>
                  </a:lnTo>
                  <a:lnTo>
                    <a:pt x="2" y="278"/>
                  </a:lnTo>
                  <a:lnTo>
                    <a:pt x="4" y="278"/>
                  </a:lnTo>
                  <a:lnTo>
                    <a:pt x="4" y="278"/>
                  </a:lnTo>
                  <a:lnTo>
                    <a:pt x="5" y="276"/>
                  </a:lnTo>
                  <a:lnTo>
                    <a:pt x="7" y="276"/>
                  </a:lnTo>
                  <a:lnTo>
                    <a:pt x="7" y="276"/>
                  </a:lnTo>
                  <a:lnTo>
                    <a:pt x="7" y="276"/>
                  </a:lnTo>
                  <a:lnTo>
                    <a:pt x="5" y="276"/>
                  </a:lnTo>
                  <a:lnTo>
                    <a:pt x="7" y="276"/>
                  </a:lnTo>
                  <a:lnTo>
                    <a:pt x="9" y="276"/>
                  </a:lnTo>
                  <a:lnTo>
                    <a:pt x="11" y="276"/>
                  </a:lnTo>
                  <a:lnTo>
                    <a:pt x="11" y="276"/>
                  </a:lnTo>
                  <a:lnTo>
                    <a:pt x="11" y="276"/>
                  </a:lnTo>
                  <a:lnTo>
                    <a:pt x="9" y="276"/>
                  </a:lnTo>
                  <a:lnTo>
                    <a:pt x="9" y="276"/>
                  </a:lnTo>
                  <a:lnTo>
                    <a:pt x="9" y="274"/>
                  </a:lnTo>
                  <a:lnTo>
                    <a:pt x="11" y="274"/>
                  </a:lnTo>
                  <a:lnTo>
                    <a:pt x="11" y="274"/>
                  </a:lnTo>
                  <a:lnTo>
                    <a:pt x="13" y="276"/>
                  </a:lnTo>
                  <a:lnTo>
                    <a:pt x="13" y="276"/>
                  </a:lnTo>
                  <a:lnTo>
                    <a:pt x="13" y="276"/>
                  </a:lnTo>
                  <a:lnTo>
                    <a:pt x="14" y="274"/>
                  </a:lnTo>
                  <a:lnTo>
                    <a:pt x="14" y="276"/>
                  </a:lnTo>
                  <a:lnTo>
                    <a:pt x="14" y="276"/>
                  </a:lnTo>
                  <a:lnTo>
                    <a:pt x="16" y="276"/>
                  </a:lnTo>
                  <a:lnTo>
                    <a:pt x="16" y="276"/>
                  </a:lnTo>
                  <a:lnTo>
                    <a:pt x="24" y="274"/>
                  </a:lnTo>
                  <a:lnTo>
                    <a:pt x="25" y="274"/>
                  </a:lnTo>
                  <a:lnTo>
                    <a:pt x="25" y="274"/>
                  </a:lnTo>
                  <a:lnTo>
                    <a:pt x="27" y="274"/>
                  </a:lnTo>
                  <a:lnTo>
                    <a:pt x="27" y="276"/>
                  </a:lnTo>
                  <a:lnTo>
                    <a:pt x="27" y="276"/>
                  </a:lnTo>
                  <a:lnTo>
                    <a:pt x="27" y="276"/>
                  </a:lnTo>
                  <a:lnTo>
                    <a:pt x="27" y="276"/>
                  </a:lnTo>
                  <a:lnTo>
                    <a:pt x="27" y="274"/>
                  </a:lnTo>
                  <a:lnTo>
                    <a:pt x="36" y="273"/>
                  </a:lnTo>
                  <a:lnTo>
                    <a:pt x="34" y="274"/>
                  </a:lnTo>
                  <a:lnTo>
                    <a:pt x="36" y="274"/>
                  </a:lnTo>
                  <a:lnTo>
                    <a:pt x="36" y="276"/>
                  </a:lnTo>
                  <a:lnTo>
                    <a:pt x="36" y="276"/>
                  </a:lnTo>
                  <a:lnTo>
                    <a:pt x="33" y="276"/>
                  </a:lnTo>
                  <a:lnTo>
                    <a:pt x="31" y="276"/>
                  </a:lnTo>
                  <a:lnTo>
                    <a:pt x="29" y="274"/>
                  </a:lnTo>
                  <a:lnTo>
                    <a:pt x="29" y="280"/>
                  </a:lnTo>
                  <a:lnTo>
                    <a:pt x="29" y="282"/>
                  </a:lnTo>
                  <a:lnTo>
                    <a:pt x="27" y="282"/>
                  </a:lnTo>
                  <a:lnTo>
                    <a:pt x="27" y="280"/>
                  </a:lnTo>
                  <a:lnTo>
                    <a:pt x="27" y="280"/>
                  </a:lnTo>
                  <a:lnTo>
                    <a:pt x="27" y="278"/>
                  </a:lnTo>
                  <a:lnTo>
                    <a:pt x="27" y="278"/>
                  </a:lnTo>
                  <a:lnTo>
                    <a:pt x="25" y="282"/>
                  </a:lnTo>
                  <a:lnTo>
                    <a:pt x="24" y="282"/>
                  </a:lnTo>
                  <a:lnTo>
                    <a:pt x="18" y="283"/>
                  </a:lnTo>
                  <a:lnTo>
                    <a:pt x="14" y="285"/>
                  </a:lnTo>
                  <a:lnTo>
                    <a:pt x="14" y="285"/>
                  </a:lnTo>
                  <a:lnTo>
                    <a:pt x="13" y="287"/>
                  </a:lnTo>
                  <a:lnTo>
                    <a:pt x="11" y="287"/>
                  </a:lnTo>
                  <a:lnTo>
                    <a:pt x="13" y="287"/>
                  </a:lnTo>
                  <a:lnTo>
                    <a:pt x="11" y="289"/>
                  </a:lnTo>
                  <a:lnTo>
                    <a:pt x="11" y="289"/>
                  </a:lnTo>
                  <a:lnTo>
                    <a:pt x="9" y="289"/>
                  </a:lnTo>
                  <a:lnTo>
                    <a:pt x="9" y="289"/>
                  </a:lnTo>
                  <a:lnTo>
                    <a:pt x="11" y="289"/>
                  </a:lnTo>
                  <a:lnTo>
                    <a:pt x="11" y="291"/>
                  </a:lnTo>
                  <a:lnTo>
                    <a:pt x="11" y="291"/>
                  </a:lnTo>
                  <a:lnTo>
                    <a:pt x="13" y="292"/>
                  </a:lnTo>
                  <a:lnTo>
                    <a:pt x="13" y="292"/>
                  </a:lnTo>
                  <a:lnTo>
                    <a:pt x="13" y="292"/>
                  </a:lnTo>
                  <a:lnTo>
                    <a:pt x="13" y="292"/>
                  </a:lnTo>
                  <a:lnTo>
                    <a:pt x="11" y="294"/>
                  </a:lnTo>
                  <a:lnTo>
                    <a:pt x="11" y="294"/>
                  </a:lnTo>
                  <a:lnTo>
                    <a:pt x="7" y="294"/>
                  </a:lnTo>
                  <a:lnTo>
                    <a:pt x="5" y="296"/>
                  </a:lnTo>
                  <a:lnTo>
                    <a:pt x="5" y="296"/>
                  </a:lnTo>
                  <a:lnTo>
                    <a:pt x="5" y="296"/>
                  </a:lnTo>
                  <a:lnTo>
                    <a:pt x="5" y="296"/>
                  </a:lnTo>
                  <a:lnTo>
                    <a:pt x="5" y="296"/>
                  </a:lnTo>
                  <a:lnTo>
                    <a:pt x="5" y="296"/>
                  </a:lnTo>
                  <a:lnTo>
                    <a:pt x="5" y="296"/>
                  </a:lnTo>
                  <a:lnTo>
                    <a:pt x="5" y="296"/>
                  </a:lnTo>
                  <a:lnTo>
                    <a:pt x="5" y="296"/>
                  </a:lnTo>
                  <a:lnTo>
                    <a:pt x="5" y="296"/>
                  </a:lnTo>
                  <a:lnTo>
                    <a:pt x="5" y="296"/>
                  </a:lnTo>
                  <a:lnTo>
                    <a:pt x="5" y="298"/>
                  </a:lnTo>
                  <a:lnTo>
                    <a:pt x="5" y="298"/>
                  </a:lnTo>
                  <a:lnTo>
                    <a:pt x="5" y="298"/>
                  </a:lnTo>
                  <a:lnTo>
                    <a:pt x="5" y="298"/>
                  </a:lnTo>
                  <a:lnTo>
                    <a:pt x="7" y="298"/>
                  </a:lnTo>
                  <a:lnTo>
                    <a:pt x="7" y="298"/>
                  </a:lnTo>
                  <a:lnTo>
                    <a:pt x="7" y="300"/>
                  </a:lnTo>
                  <a:lnTo>
                    <a:pt x="7" y="301"/>
                  </a:lnTo>
                  <a:lnTo>
                    <a:pt x="7" y="303"/>
                  </a:lnTo>
                  <a:lnTo>
                    <a:pt x="9" y="303"/>
                  </a:lnTo>
                  <a:lnTo>
                    <a:pt x="11" y="301"/>
                  </a:lnTo>
                  <a:lnTo>
                    <a:pt x="11" y="301"/>
                  </a:lnTo>
                  <a:lnTo>
                    <a:pt x="11" y="300"/>
                  </a:lnTo>
                  <a:lnTo>
                    <a:pt x="13" y="298"/>
                  </a:lnTo>
                  <a:lnTo>
                    <a:pt x="13" y="298"/>
                  </a:lnTo>
                  <a:lnTo>
                    <a:pt x="14" y="300"/>
                  </a:lnTo>
                  <a:lnTo>
                    <a:pt x="16" y="301"/>
                  </a:lnTo>
                  <a:lnTo>
                    <a:pt x="16" y="303"/>
                  </a:lnTo>
                  <a:lnTo>
                    <a:pt x="13" y="303"/>
                  </a:lnTo>
                  <a:lnTo>
                    <a:pt x="18" y="305"/>
                  </a:lnTo>
                  <a:lnTo>
                    <a:pt x="18" y="307"/>
                  </a:lnTo>
                  <a:lnTo>
                    <a:pt x="20" y="307"/>
                  </a:lnTo>
                  <a:lnTo>
                    <a:pt x="20" y="305"/>
                  </a:lnTo>
                  <a:lnTo>
                    <a:pt x="22" y="305"/>
                  </a:lnTo>
                  <a:lnTo>
                    <a:pt x="24" y="303"/>
                  </a:lnTo>
                  <a:lnTo>
                    <a:pt x="24" y="303"/>
                  </a:lnTo>
                  <a:lnTo>
                    <a:pt x="25" y="303"/>
                  </a:lnTo>
                  <a:lnTo>
                    <a:pt x="27" y="301"/>
                  </a:lnTo>
                  <a:lnTo>
                    <a:pt x="27" y="301"/>
                  </a:lnTo>
                  <a:lnTo>
                    <a:pt x="29" y="301"/>
                  </a:lnTo>
                  <a:lnTo>
                    <a:pt x="29" y="301"/>
                  </a:lnTo>
                  <a:lnTo>
                    <a:pt x="31" y="301"/>
                  </a:lnTo>
                  <a:lnTo>
                    <a:pt x="31" y="300"/>
                  </a:lnTo>
                  <a:lnTo>
                    <a:pt x="31" y="300"/>
                  </a:lnTo>
                  <a:lnTo>
                    <a:pt x="31" y="300"/>
                  </a:lnTo>
                  <a:lnTo>
                    <a:pt x="31" y="300"/>
                  </a:lnTo>
                  <a:lnTo>
                    <a:pt x="31" y="301"/>
                  </a:lnTo>
                  <a:lnTo>
                    <a:pt x="31" y="301"/>
                  </a:lnTo>
                  <a:lnTo>
                    <a:pt x="31" y="301"/>
                  </a:lnTo>
                  <a:lnTo>
                    <a:pt x="33" y="301"/>
                  </a:lnTo>
                  <a:lnTo>
                    <a:pt x="33" y="300"/>
                  </a:lnTo>
                  <a:lnTo>
                    <a:pt x="34" y="300"/>
                  </a:lnTo>
                  <a:lnTo>
                    <a:pt x="34" y="300"/>
                  </a:lnTo>
                  <a:lnTo>
                    <a:pt x="36" y="300"/>
                  </a:lnTo>
                  <a:lnTo>
                    <a:pt x="36" y="300"/>
                  </a:lnTo>
                  <a:lnTo>
                    <a:pt x="36" y="298"/>
                  </a:lnTo>
                  <a:lnTo>
                    <a:pt x="42" y="296"/>
                  </a:lnTo>
                  <a:lnTo>
                    <a:pt x="45" y="296"/>
                  </a:lnTo>
                  <a:lnTo>
                    <a:pt x="45" y="296"/>
                  </a:lnTo>
                  <a:lnTo>
                    <a:pt x="43" y="296"/>
                  </a:lnTo>
                  <a:lnTo>
                    <a:pt x="42" y="298"/>
                  </a:lnTo>
                  <a:lnTo>
                    <a:pt x="40" y="300"/>
                  </a:lnTo>
                  <a:lnTo>
                    <a:pt x="38" y="300"/>
                  </a:lnTo>
                  <a:lnTo>
                    <a:pt x="38" y="300"/>
                  </a:lnTo>
                  <a:lnTo>
                    <a:pt x="38" y="300"/>
                  </a:lnTo>
                  <a:lnTo>
                    <a:pt x="38" y="300"/>
                  </a:lnTo>
                  <a:lnTo>
                    <a:pt x="36" y="301"/>
                  </a:lnTo>
                  <a:lnTo>
                    <a:pt x="34" y="303"/>
                  </a:lnTo>
                  <a:lnTo>
                    <a:pt x="34" y="303"/>
                  </a:lnTo>
                  <a:lnTo>
                    <a:pt x="34" y="303"/>
                  </a:lnTo>
                  <a:lnTo>
                    <a:pt x="34" y="303"/>
                  </a:lnTo>
                  <a:lnTo>
                    <a:pt x="36" y="303"/>
                  </a:lnTo>
                  <a:lnTo>
                    <a:pt x="36" y="305"/>
                  </a:lnTo>
                  <a:lnTo>
                    <a:pt x="34" y="305"/>
                  </a:lnTo>
                  <a:lnTo>
                    <a:pt x="33" y="305"/>
                  </a:lnTo>
                  <a:lnTo>
                    <a:pt x="33" y="303"/>
                  </a:lnTo>
                  <a:lnTo>
                    <a:pt x="33" y="305"/>
                  </a:lnTo>
                  <a:lnTo>
                    <a:pt x="31" y="307"/>
                  </a:lnTo>
                  <a:lnTo>
                    <a:pt x="31" y="307"/>
                  </a:lnTo>
                  <a:lnTo>
                    <a:pt x="29" y="307"/>
                  </a:lnTo>
                  <a:lnTo>
                    <a:pt x="31" y="307"/>
                  </a:lnTo>
                  <a:lnTo>
                    <a:pt x="31" y="305"/>
                  </a:lnTo>
                  <a:lnTo>
                    <a:pt x="31" y="305"/>
                  </a:lnTo>
                  <a:lnTo>
                    <a:pt x="29" y="305"/>
                  </a:lnTo>
                  <a:lnTo>
                    <a:pt x="27" y="307"/>
                  </a:lnTo>
                  <a:lnTo>
                    <a:pt x="25" y="307"/>
                  </a:lnTo>
                  <a:lnTo>
                    <a:pt x="25" y="309"/>
                  </a:lnTo>
                  <a:lnTo>
                    <a:pt x="27" y="309"/>
                  </a:lnTo>
                  <a:lnTo>
                    <a:pt x="27" y="309"/>
                  </a:lnTo>
                  <a:lnTo>
                    <a:pt x="25" y="312"/>
                  </a:lnTo>
                  <a:lnTo>
                    <a:pt x="24" y="312"/>
                  </a:lnTo>
                  <a:lnTo>
                    <a:pt x="22" y="312"/>
                  </a:lnTo>
                  <a:lnTo>
                    <a:pt x="20" y="312"/>
                  </a:lnTo>
                  <a:lnTo>
                    <a:pt x="20" y="314"/>
                  </a:lnTo>
                  <a:lnTo>
                    <a:pt x="20" y="314"/>
                  </a:lnTo>
                  <a:lnTo>
                    <a:pt x="22" y="314"/>
                  </a:lnTo>
                  <a:lnTo>
                    <a:pt x="22" y="314"/>
                  </a:lnTo>
                  <a:lnTo>
                    <a:pt x="22" y="316"/>
                  </a:lnTo>
                  <a:lnTo>
                    <a:pt x="22" y="316"/>
                  </a:lnTo>
                  <a:lnTo>
                    <a:pt x="22" y="316"/>
                  </a:lnTo>
                  <a:lnTo>
                    <a:pt x="22" y="316"/>
                  </a:lnTo>
                  <a:lnTo>
                    <a:pt x="22" y="316"/>
                  </a:lnTo>
                  <a:lnTo>
                    <a:pt x="22" y="316"/>
                  </a:lnTo>
                  <a:lnTo>
                    <a:pt x="18" y="318"/>
                  </a:lnTo>
                  <a:lnTo>
                    <a:pt x="18" y="318"/>
                  </a:lnTo>
                  <a:lnTo>
                    <a:pt x="16" y="318"/>
                  </a:lnTo>
                  <a:lnTo>
                    <a:pt x="16" y="318"/>
                  </a:lnTo>
                  <a:lnTo>
                    <a:pt x="16" y="318"/>
                  </a:lnTo>
                  <a:lnTo>
                    <a:pt x="16" y="320"/>
                  </a:lnTo>
                  <a:lnTo>
                    <a:pt x="16" y="320"/>
                  </a:lnTo>
                  <a:lnTo>
                    <a:pt x="18" y="318"/>
                  </a:lnTo>
                  <a:lnTo>
                    <a:pt x="18" y="318"/>
                  </a:lnTo>
                  <a:lnTo>
                    <a:pt x="22" y="318"/>
                  </a:lnTo>
                  <a:lnTo>
                    <a:pt x="22" y="318"/>
                  </a:lnTo>
                  <a:lnTo>
                    <a:pt x="24" y="318"/>
                  </a:lnTo>
                  <a:lnTo>
                    <a:pt x="24" y="318"/>
                  </a:lnTo>
                  <a:lnTo>
                    <a:pt x="25" y="318"/>
                  </a:lnTo>
                  <a:lnTo>
                    <a:pt x="27" y="316"/>
                  </a:lnTo>
                  <a:lnTo>
                    <a:pt x="27" y="316"/>
                  </a:lnTo>
                  <a:lnTo>
                    <a:pt x="29" y="316"/>
                  </a:lnTo>
                  <a:lnTo>
                    <a:pt x="29" y="316"/>
                  </a:lnTo>
                  <a:lnTo>
                    <a:pt x="29" y="316"/>
                  </a:lnTo>
                  <a:lnTo>
                    <a:pt x="29" y="316"/>
                  </a:lnTo>
                  <a:lnTo>
                    <a:pt x="29" y="314"/>
                  </a:lnTo>
                  <a:lnTo>
                    <a:pt x="31" y="314"/>
                  </a:lnTo>
                  <a:lnTo>
                    <a:pt x="38" y="312"/>
                  </a:lnTo>
                  <a:lnTo>
                    <a:pt x="40" y="312"/>
                  </a:lnTo>
                  <a:lnTo>
                    <a:pt x="42" y="312"/>
                  </a:lnTo>
                  <a:lnTo>
                    <a:pt x="43" y="311"/>
                  </a:lnTo>
                  <a:lnTo>
                    <a:pt x="45" y="311"/>
                  </a:lnTo>
                  <a:lnTo>
                    <a:pt x="45" y="309"/>
                  </a:lnTo>
                  <a:lnTo>
                    <a:pt x="47" y="309"/>
                  </a:lnTo>
                  <a:lnTo>
                    <a:pt x="47" y="309"/>
                  </a:lnTo>
                  <a:lnTo>
                    <a:pt x="47" y="307"/>
                  </a:lnTo>
                  <a:lnTo>
                    <a:pt x="47" y="307"/>
                  </a:lnTo>
                  <a:lnTo>
                    <a:pt x="47" y="307"/>
                  </a:lnTo>
                  <a:lnTo>
                    <a:pt x="47" y="305"/>
                  </a:lnTo>
                  <a:lnTo>
                    <a:pt x="47" y="305"/>
                  </a:lnTo>
                  <a:lnTo>
                    <a:pt x="47" y="305"/>
                  </a:lnTo>
                  <a:lnTo>
                    <a:pt x="49" y="305"/>
                  </a:lnTo>
                  <a:lnTo>
                    <a:pt x="49" y="307"/>
                  </a:lnTo>
                  <a:lnTo>
                    <a:pt x="49" y="307"/>
                  </a:lnTo>
                  <a:lnTo>
                    <a:pt x="49" y="307"/>
                  </a:lnTo>
                  <a:lnTo>
                    <a:pt x="49" y="309"/>
                  </a:lnTo>
                  <a:lnTo>
                    <a:pt x="49" y="309"/>
                  </a:lnTo>
                  <a:lnTo>
                    <a:pt x="49" y="309"/>
                  </a:lnTo>
                  <a:lnTo>
                    <a:pt x="51" y="309"/>
                  </a:lnTo>
                  <a:lnTo>
                    <a:pt x="51" y="309"/>
                  </a:lnTo>
                  <a:lnTo>
                    <a:pt x="52" y="309"/>
                  </a:lnTo>
                  <a:lnTo>
                    <a:pt x="52" y="309"/>
                  </a:lnTo>
                  <a:lnTo>
                    <a:pt x="52" y="309"/>
                  </a:lnTo>
                  <a:lnTo>
                    <a:pt x="52" y="309"/>
                  </a:lnTo>
                  <a:lnTo>
                    <a:pt x="52" y="311"/>
                  </a:lnTo>
                  <a:lnTo>
                    <a:pt x="52" y="311"/>
                  </a:lnTo>
                  <a:lnTo>
                    <a:pt x="52" y="311"/>
                  </a:lnTo>
                  <a:lnTo>
                    <a:pt x="51" y="312"/>
                  </a:lnTo>
                  <a:lnTo>
                    <a:pt x="49" y="312"/>
                  </a:lnTo>
                  <a:lnTo>
                    <a:pt x="47" y="314"/>
                  </a:lnTo>
                  <a:lnTo>
                    <a:pt x="45" y="314"/>
                  </a:lnTo>
                  <a:lnTo>
                    <a:pt x="45" y="314"/>
                  </a:lnTo>
                  <a:lnTo>
                    <a:pt x="38" y="318"/>
                  </a:lnTo>
                  <a:lnTo>
                    <a:pt x="36" y="320"/>
                  </a:lnTo>
                  <a:lnTo>
                    <a:pt x="36" y="320"/>
                  </a:lnTo>
                  <a:lnTo>
                    <a:pt x="36" y="320"/>
                  </a:lnTo>
                  <a:lnTo>
                    <a:pt x="34" y="321"/>
                  </a:lnTo>
                  <a:lnTo>
                    <a:pt x="34" y="321"/>
                  </a:lnTo>
                  <a:lnTo>
                    <a:pt x="33" y="321"/>
                  </a:lnTo>
                  <a:lnTo>
                    <a:pt x="36" y="321"/>
                  </a:lnTo>
                  <a:lnTo>
                    <a:pt x="45" y="318"/>
                  </a:lnTo>
                  <a:lnTo>
                    <a:pt x="47" y="318"/>
                  </a:lnTo>
                  <a:lnTo>
                    <a:pt x="47" y="318"/>
                  </a:lnTo>
                  <a:lnTo>
                    <a:pt x="45" y="320"/>
                  </a:lnTo>
                  <a:lnTo>
                    <a:pt x="43" y="320"/>
                  </a:lnTo>
                  <a:lnTo>
                    <a:pt x="42" y="321"/>
                  </a:lnTo>
                  <a:lnTo>
                    <a:pt x="40" y="323"/>
                  </a:lnTo>
                  <a:lnTo>
                    <a:pt x="40" y="323"/>
                  </a:lnTo>
                  <a:lnTo>
                    <a:pt x="38" y="323"/>
                  </a:lnTo>
                  <a:lnTo>
                    <a:pt x="36" y="325"/>
                  </a:lnTo>
                  <a:lnTo>
                    <a:pt x="34" y="327"/>
                  </a:lnTo>
                  <a:lnTo>
                    <a:pt x="34" y="327"/>
                  </a:lnTo>
                  <a:lnTo>
                    <a:pt x="33" y="327"/>
                  </a:lnTo>
                  <a:lnTo>
                    <a:pt x="34" y="329"/>
                  </a:lnTo>
                  <a:lnTo>
                    <a:pt x="34" y="329"/>
                  </a:lnTo>
                  <a:lnTo>
                    <a:pt x="34" y="329"/>
                  </a:lnTo>
                  <a:lnTo>
                    <a:pt x="34" y="329"/>
                  </a:lnTo>
                  <a:lnTo>
                    <a:pt x="34" y="329"/>
                  </a:lnTo>
                  <a:lnTo>
                    <a:pt x="34" y="329"/>
                  </a:lnTo>
                  <a:lnTo>
                    <a:pt x="34" y="330"/>
                  </a:lnTo>
                  <a:lnTo>
                    <a:pt x="34" y="330"/>
                  </a:lnTo>
                  <a:lnTo>
                    <a:pt x="34" y="330"/>
                  </a:lnTo>
                  <a:lnTo>
                    <a:pt x="36" y="329"/>
                  </a:lnTo>
                  <a:lnTo>
                    <a:pt x="36" y="329"/>
                  </a:lnTo>
                  <a:lnTo>
                    <a:pt x="36" y="330"/>
                  </a:lnTo>
                  <a:lnTo>
                    <a:pt x="40" y="329"/>
                  </a:lnTo>
                  <a:lnTo>
                    <a:pt x="40" y="329"/>
                  </a:lnTo>
                  <a:lnTo>
                    <a:pt x="40" y="329"/>
                  </a:lnTo>
                  <a:lnTo>
                    <a:pt x="40" y="329"/>
                  </a:lnTo>
                  <a:lnTo>
                    <a:pt x="42" y="325"/>
                  </a:lnTo>
                  <a:lnTo>
                    <a:pt x="42" y="325"/>
                  </a:lnTo>
                  <a:lnTo>
                    <a:pt x="43" y="325"/>
                  </a:lnTo>
                  <a:lnTo>
                    <a:pt x="43" y="325"/>
                  </a:lnTo>
                  <a:lnTo>
                    <a:pt x="43" y="327"/>
                  </a:lnTo>
                  <a:lnTo>
                    <a:pt x="43" y="327"/>
                  </a:lnTo>
                  <a:lnTo>
                    <a:pt x="45" y="327"/>
                  </a:lnTo>
                  <a:lnTo>
                    <a:pt x="45" y="325"/>
                  </a:lnTo>
                  <a:lnTo>
                    <a:pt x="47" y="325"/>
                  </a:lnTo>
                  <a:lnTo>
                    <a:pt x="47" y="325"/>
                  </a:lnTo>
                  <a:lnTo>
                    <a:pt x="47" y="325"/>
                  </a:lnTo>
                  <a:lnTo>
                    <a:pt x="47" y="325"/>
                  </a:lnTo>
                  <a:lnTo>
                    <a:pt x="47" y="325"/>
                  </a:lnTo>
                  <a:lnTo>
                    <a:pt x="51" y="323"/>
                  </a:lnTo>
                  <a:lnTo>
                    <a:pt x="52" y="323"/>
                  </a:lnTo>
                  <a:lnTo>
                    <a:pt x="52" y="321"/>
                  </a:lnTo>
                  <a:lnTo>
                    <a:pt x="52" y="321"/>
                  </a:lnTo>
                  <a:lnTo>
                    <a:pt x="54" y="321"/>
                  </a:lnTo>
                  <a:lnTo>
                    <a:pt x="54" y="321"/>
                  </a:lnTo>
                  <a:lnTo>
                    <a:pt x="54" y="323"/>
                  </a:lnTo>
                  <a:lnTo>
                    <a:pt x="54" y="323"/>
                  </a:lnTo>
                  <a:lnTo>
                    <a:pt x="54" y="325"/>
                  </a:lnTo>
                  <a:lnTo>
                    <a:pt x="54" y="325"/>
                  </a:lnTo>
                  <a:lnTo>
                    <a:pt x="54" y="327"/>
                  </a:lnTo>
                  <a:lnTo>
                    <a:pt x="56" y="325"/>
                  </a:lnTo>
                  <a:lnTo>
                    <a:pt x="56" y="325"/>
                  </a:lnTo>
                  <a:lnTo>
                    <a:pt x="56" y="325"/>
                  </a:lnTo>
                  <a:lnTo>
                    <a:pt x="58" y="323"/>
                  </a:lnTo>
                  <a:lnTo>
                    <a:pt x="58" y="323"/>
                  </a:lnTo>
                  <a:lnTo>
                    <a:pt x="58" y="323"/>
                  </a:lnTo>
                  <a:lnTo>
                    <a:pt x="58" y="323"/>
                  </a:lnTo>
                  <a:lnTo>
                    <a:pt x="58" y="323"/>
                  </a:lnTo>
                  <a:lnTo>
                    <a:pt x="60" y="323"/>
                  </a:lnTo>
                  <a:lnTo>
                    <a:pt x="58" y="323"/>
                  </a:lnTo>
                  <a:lnTo>
                    <a:pt x="58" y="325"/>
                  </a:lnTo>
                  <a:lnTo>
                    <a:pt x="56" y="325"/>
                  </a:lnTo>
                  <a:lnTo>
                    <a:pt x="56" y="327"/>
                  </a:lnTo>
                  <a:lnTo>
                    <a:pt x="56" y="327"/>
                  </a:lnTo>
                  <a:lnTo>
                    <a:pt x="56" y="327"/>
                  </a:lnTo>
                  <a:lnTo>
                    <a:pt x="58" y="327"/>
                  </a:lnTo>
                  <a:lnTo>
                    <a:pt x="58" y="327"/>
                  </a:lnTo>
                  <a:lnTo>
                    <a:pt x="56" y="327"/>
                  </a:lnTo>
                  <a:lnTo>
                    <a:pt x="56" y="329"/>
                  </a:lnTo>
                  <a:lnTo>
                    <a:pt x="56" y="329"/>
                  </a:lnTo>
                  <a:lnTo>
                    <a:pt x="58" y="329"/>
                  </a:lnTo>
                  <a:lnTo>
                    <a:pt x="58" y="329"/>
                  </a:lnTo>
                  <a:lnTo>
                    <a:pt x="58" y="327"/>
                  </a:lnTo>
                  <a:lnTo>
                    <a:pt x="60" y="327"/>
                  </a:lnTo>
                  <a:lnTo>
                    <a:pt x="60" y="327"/>
                  </a:lnTo>
                  <a:lnTo>
                    <a:pt x="60" y="327"/>
                  </a:lnTo>
                  <a:lnTo>
                    <a:pt x="60" y="327"/>
                  </a:lnTo>
                  <a:lnTo>
                    <a:pt x="61" y="325"/>
                  </a:lnTo>
                  <a:lnTo>
                    <a:pt x="61" y="327"/>
                  </a:lnTo>
                  <a:lnTo>
                    <a:pt x="61" y="327"/>
                  </a:lnTo>
                  <a:lnTo>
                    <a:pt x="61" y="327"/>
                  </a:lnTo>
                  <a:lnTo>
                    <a:pt x="61" y="327"/>
                  </a:lnTo>
                  <a:lnTo>
                    <a:pt x="61" y="327"/>
                  </a:lnTo>
                  <a:lnTo>
                    <a:pt x="63" y="327"/>
                  </a:lnTo>
                  <a:lnTo>
                    <a:pt x="63" y="327"/>
                  </a:lnTo>
                  <a:lnTo>
                    <a:pt x="63" y="327"/>
                  </a:lnTo>
                  <a:lnTo>
                    <a:pt x="63" y="327"/>
                  </a:lnTo>
                  <a:lnTo>
                    <a:pt x="65" y="327"/>
                  </a:lnTo>
                  <a:lnTo>
                    <a:pt x="65" y="325"/>
                  </a:lnTo>
                  <a:lnTo>
                    <a:pt x="65" y="325"/>
                  </a:lnTo>
                  <a:lnTo>
                    <a:pt x="65" y="325"/>
                  </a:lnTo>
                  <a:lnTo>
                    <a:pt x="65" y="325"/>
                  </a:lnTo>
                  <a:lnTo>
                    <a:pt x="65" y="323"/>
                  </a:lnTo>
                  <a:lnTo>
                    <a:pt x="67" y="325"/>
                  </a:lnTo>
                  <a:lnTo>
                    <a:pt x="67" y="325"/>
                  </a:lnTo>
                  <a:lnTo>
                    <a:pt x="69" y="323"/>
                  </a:lnTo>
                  <a:lnTo>
                    <a:pt x="69" y="323"/>
                  </a:lnTo>
                  <a:lnTo>
                    <a:pt x="69" y="321"/>
                  </a:lnTo>
                  <a:lnTo>
                    <a:pt x="69" y="321"/>
                  </a:lnTo>
                  <a:lnTo>
                    <a:pt x="69" y="321"/>
                  </a:lnTo>
                  <a:lnTo>
                    <a:pt x="69" y="321"/>
                  </a:lnTo>
                  <a:lnTo>
                    <a:pt x="69" y="321"/>
                  </a:lnTo>
                  <a:lnTo>
                    <a:pt x="70" y="321"/>
                  </a:lnTo>
                  <a:lnTo>
                    <a:pt x="70" y="321"/>
                  </a:lnTo>
                  <a:lnTo>
                    <a:pt x="74" y="321"/>
                  </a:lnTo>
                  <a:lnTo>
                    <a:pt x="74" y="321"/>
                  </a:lnTo>
                  <a:lnTo>
                    <a:pt x="76" y="321"/>
                  </a:lnTo>
                  <a:lnTo>
                    <a:pt x="76" y="321"/>
                  </a:lnTo>
                  <a:lnTo>
                    <a:pt x="78" y="321"/>
                  </a:lnTo>
                  <a:lnTo>
                    <a:pt x="78" y="321"/>
                  </a:lnTo>
                  <a:lnTo>
                    <a:pt x="78" y="323"/>
                  </a:lnTo>
                  <a:lnTo>
                    <a:pt x="78" y="323"/>
                  </a:lnTo>
                  <a:lnTo>
                    <a:pt x="78" y="323"/>
                  </a:lnTo>
                  <a:lnTo>
                    <a:pt x="78" y="323"/>
                  </a:lnTo>
                  <a:lnTo>
                    <a:pt x="79" y="323"/>
                  </a:lnTo>
                  <a:lnTo>
                    <a:pt x="81" y="321"/>
                  </a:lnTo>
                  <a:lnTo>
                    <a:pt x="81" y="321"/>
                  </a:lnTo>
                  <a:lnTo>
                    <a:pt x="81" y="320"/>
                  </a:lnTo>
                  <a:lnTo>
                    <a:pt x="81" y="318"/>
                  </a:lnTo>
                  <a:lnTo>
                    <a:pt x="83" y="320"/>
                  </a:lnTo>
                  <a:lnTo>
                    <a:pt x="83" y="318"/>
                  </a:lnTo>
                  <a:lnTo>
                    <a:pt x="83" y="318"/>
                  </a:lnTo>
                  <a:lnTo>
                    <a:pt x="85" y="320"/>
                  </a:lnTo>
                  <a:lnTo>
                    <a:pt x="85" y="320"/>
                  </a:lnTo>
                  <a:lnTo>
                    <a:pt x="87" y="320"/>
                  </a:lnTo>
                  <a:lnTo>
                    <a:pt x="87" y="320"/>
                  </a:lnTo>
                  <a:lnTo>
                    <a:pt x="87" y="320"/>
                  </a:lnTo>
                  <a:lnTo>
                    <a:pt x="89" y="320"/>
                  </a:lnTo>
                  <a:lnTo>
                    <a:pt x="89" y="320"/>
                  </a:lnTo>
                  <a:lnTo>
                    <a:pt x="90" y="320"/>
                  </a:lnTo>
                  <a:lnTo>
                    <a:pt x="90" y="320"/>
                  </a:lnTo>
                  <a:lnTo>
                    <a:pt x="90" y="318"/>
                  </a:lnTo>
                  <a:lnTo>
                    <a:pt x="90" y="318"/>
                  </a:lnTo>
                  <a:lnTo>
                    <a:pt x="90" y="318"/>
                  </a:lnTo>
                  <a:lnTo>
                    <a:pt x="90" y="316"/>
                  </a:lnTo>
                  <a:lnTo>
                    <a:pt x="90" y="316"/>
                  </a:lnTo>
                  <a:lnTo>
                    <a:pt x="90" y="316"/>
                  </a:lnTo>
                  <a:lnTo>
                    <a:pt x="90" y="316"/>
                  </a:lnTo>
                  <a:lnTo>
                    <a:pt x="89" y="316"/>
                  </a:lnTo>
                  <a:lnTo>
                    <a:pt x="89" y="316"/>
                  </a:lnTo>
                  <a:lnTo>
                    <a:pt x="87" y="314"/>
                  </a:lnTo>
                  <a:lnTo>
                    <a:pt x="92" y="316"/>
                  </a:lnTo>
                  <a:lnTo>
                    <a:pt x="96" y="314"/>
                  </a:lnTo>
                  <a:lnTo>
                    <a:pt x="96" y="314"/>
                  </a:lnTo>
                  <a:lnTo>
                    <a:pt x="98" y="316"/>
                  </a:lnTo>
                  <a:lnTo>
                    <a:pt x="98" y="316"/>
                  </a:lnTo>
                  <a:lnTo>
                    <a:pt x="98" y="318"/>
                  </a:lnTo>
                  <a:lnTo>
                    <a:pt x="98" y="316"/>
                  </a:lnTo>
                  <a:lnTo>
                    <a:pt x="98" y="316"/>
                  </a:lnTo>
                  <a:lnTo>
                    <a:pt x="98" y="314"/>
                  </a:lnTo>
                  <a:lnTo>
                    <a:pt x="98" y="314"/>
                  </a:lnTo>
                  <a:lnTo>
                    <a:pt x="99" y="312"/>
                  </a:lnTo>
                  <a:lnTo>
                    <a:pt x="99" y="312"/>
                  </a:lnTo>
                  <a:lnTo>
                    <a:pt x="99" y="312"/>
                  </a:lnTo>
                  <a:lnTo>
                    <a:pt x="99" y="311"/>
                  </a:lnTo>
                  <a:lnTo>
                    <a:pt x="99" y="311"/>
                  </a:lnTo>
                  <a:lnTo>
                    <a:pt x="99" y="311"/>
                  </a:lnTo>
                  <a:lnTo>
                    <a:pt x="99" y="311"/>
                  </a:lnTo>
                  <a:lnTo>
                    <a:pt x="99" y="311"/>
                  </a:lnTo>
                  <a:lnTo>
                    <a:pt x="99" y="311"/>
                  </a:lnTo>
                  <a:lnTo>
                    <a:pt x="98" y="311"/>
                  </a:lnTo>
                  <a:lnTo>
                    <a:pt x="98" y="311"/>
                  </a:lnTo>
                  <a:lnTo>
                    <a:pt x="98" y="309"/>
                  </a:lnTo>
                  <a:lnTo>
                    <a:pt x="99" y="309"/>
                  </a:lnTo>
                  <a:lnTo>
                    <a:pt x="101" y="311"/>
                  </a:lnTo>
                  <a:lnTo>
                    <a:pt x="101" y="312"/>
                  </a:lnTo>
                  <a:lnTo>
                    <a:pt x="101" y="311"/>
                  </a:lnTo>
                  <a:lnTo>
                    <a:pt x="101" y="311"/>
                  </a:lnTo>
                  <a:lnTo>
                    <a:pt x="101" y="309"/>
                  </a:lnTo>
                  <a:lnTo>
                    <a:pt x="101" y="309"/>
                  </a:lnTo>
                  <a:lnTo>
                    <a:pt x="101" y="309"/>
                  </a:lnTo>
                  <a:lnTo>
                    <a:pt x="103" y="309"/>
                  </a:lnTo>
                  <a:lnTo>
                    <a:pt x="103" y="311"/>
                  </a:lnTo>
                  <a:lnTo>
                    <a:pt x="103" y="311"/>
                  </a:lnTo>
                  <a:lnTo>
                    <a:pt x="103" y="311"/>
                  </a:lnTo>
                  <a:lnTo>
                    <a:pt x="105" y="309"/>
                  </a:lnTo>
                  <a:lnTo>
                    <a:pt x="107" y="309"/>
                  </a:lnTo>
                  <a:lnTo>
                    <a:pt x="108" y="309"/>
                  </a:lnTo>
                  <a:lnTo>
                    <a:pt x="108" y="307"/>
                  </a:lnTo>
                  <a:lnTo>
                    <a:pt x="110" y="305"/>
                  </a:lnTo>
                  <a:lnTo>
                    <a:pt x="110" y="305"/>
                  </a:lnTo>
                  <a:lnTo>
                    <a:pt x="110" y="305"/>
                  </a:lnTo>
                  <a:lnTo>
                    <a:pt x="110" y="303"/>
                  </a:lnTo>
                  <a:lnTo>
                    <a:pt x="110" y="303"/>
                  </a:lnTo>
                  <a:lnTo>
                    <a:pt x="110" y="303"/>
                  </a:lnTo>
                  <a:lnTo>
                    <a:pt x="110" y="301"/>
                  </a:lnTo>
                  <a:lnTo>
                    <a:pt x="108" y="301"/>
                  </a:lnTo>
                  <a:lnTo>
                    <a:pt x="108" y="301"/>
                  </a:lnTo>
                  <a:lnTo>
                    <a:pt x="110" y="301"/>
                  </a:lnTo>
                  <a:lnTo>
                    <a:pt x="110" y="301"/>
                  </a:lnTo>
                  <a:lnTo>
                    <a:pt x="110" y="301"/>
                  </a:lnTo>
                  <a:lnTo>
                    <a:pt x="110" y="301"/>
                  </a:lnTo>
                  <a:lnTo>
                    <a:pt x="110" y="300"/>
                  </a:lnTo>
                  <a:lnTo>
                    <a:pt x="110" y="300"/>
                  </a:lnTo>
                  <a:lnTo>
                    <a:pt x="110" y="300"/>
                  </a:lnTo>
                  <a:lnTo>
                    <a:pt x="110" y="300"/>
                  </a:lnTo>
                  <a:lnTo>
                    <a:pt x="108" y="300"/>
                  </a:lnTo>
                  <a:lnTo>
                    <a:pt x="108" y="298"/>
                  </a:lnTo>
                  <a:lnTo>
                    <a:pt x="107" y="296"/>
                  </a:lnTo>
                  <a:lnTo>
                    <a:pt x="105" y="296"/>
                  </a:lnTo>
                  <a:lnTo>
                    <a:pt x="103" y="296"/>
                  </a:lnTo>
                  <a:lnTo>
                    <a:pt x="105" y="294"/>
                  </a:lnTo>
                  <a:lnTo>
                    <a:pt x="105" y="294"/>
                  </a:lnTo>
                  <a:lnTo>
                    <a:pt x="108" y="294"/>
                  </a:lnTo>
                  <a:lnTo>
                    <a:pt x="108" y="294"/>
                  </a:lnTo>
                  <a:lnTo>
                    <a:pt x="110" y="294"/>
                  </a:lnTo>
                  <a:lnTo>
                    <a:pt x="110" y="294"/>
                  </a:lnTo>
                  <a:lnTo>
                    <a:pt x="110" y="294"/>
                  </a:lnTo>
                  <a:lnTo>
                    <a:pt x="110" y="294"/>
                  </a:lnTo>
                  <a:lnTo>
                    <a:pt x="112" y="294"/>
                  </a:lnTo>
                  <a:lnTo>
                    <a:pt x="114" y="294"/>
                  </a:lnTo>
                  <a:lnTo>
                    <a:pt x="114" y="296"/>
                  </a:lnTo>
                  <a:lnTo>
                    <a:pt x="116" y="294"/>
                  </a:lnTo>
                  <a:lnTo>
                    <a:pt x="116" y="294"/>
                  </a:lnTo>
                  <a:lnTo>
                    <a:pt x="116" y="294"/>
                  </a:lnTo>
                  <a:lnTo>
                    <a:pt x="116" y="296"/>
                  </a:lnTo>
                  <a:lnTo>
                    <a:pt x="116" y="296"/>
                  </a:lnTo>
                  <a:lnTo>
                    <a:pt x="116" y="296"/>
                  </a:lnTo>
                  <a:lnTo>
                    <a:pt x="116" y="296"/>
                  </a:lnTo>
                  <a:lnTo>
                    <a:pt x="116" y="296"/>
                  </a:lnTo>
                  <a:lnTo>
                    <a:pt x="116" y="298"/>
                  </a:lnTo>
                  <a:lnTo>
                    <a:pt x="116" y="298"/>
                  </a:lnTo>
                  <a:lnTo>
                    <a:pt x="116" y="298"/>
                  </a:lnTo>
                  <a:lnTo>
                    <a:pt x="116" y="298"/>
                  </a:lnTo>
                  <a:lnTo>
                    <a:pt x="116" y="298"/>
                  </a:lnTo>
                  <a:lnTo>
                    <a:pt x="114" y="300"/>
                  </a:lnTo>
                  <a:lnTo>
                    <a:pt x="114" y="300"/>
                  </a:lnTo>
                  <a:lnTo>
                    <a:pt x="114" y="300"/>
                  </a:lnTo>
                  <a:lnTo>
                    <a:pt x="114" y="300"/>
                  </a:lnTo>
                  <a:lnTo>
                    <a:pt x="114" y="300"/>
                  </a:lnTo>
                  <a:lnTo>
                    <a:pt x="112" y="300"/>
                  </a:lnTo>
                  <a:lnTo>
                    <a:pt x="112" y="301"/>
                  </a:lnTo>
                  <a:lnTo>
                    <a:pt x="112" y="301"/>
                  </a:lnTo>
                  <a:lnTo>
                    <a:pt x="112" y="301"/>
                  </a:lnTo>
                  <a:lnTo>
                    <a:pt x="114" y="301"/>
                  </a:lnTo>
                  <a:lnTo>
                    <a:pt x="114" y="301"/>
                  </a:lnTo>
                  <a:lnTo>
                    <a:pt x="116" y="301"/>
                  </a:lnTo>
                  <a:lnTo>
                    <a:pt x="117" y="301"/>
                  </a:lnTo>
                  <a:lnTo>
                    <a:pt x="119" y="301"/>
                  </a:lnTo>
                  <a:lnTo>
                    <a:pt x="125" y="300"/>
                  </a:lnTo>
                  <a:lnTo>
                    <a:pt x="125" y="300"/>
                  </a:lnTo>
                  <a:lnTo>
                    <a:pt x="123" y="298"/>
                  </a:lnTo>
                  <a:lnTo>
                    <a:pt x="125" y="298"/>
                  </a:lnTo>
                  <a:lnTo>
                    <a:pt x="126" y="296"/>
                  </a:lnTo>
                  <a:lnTo>
                    <a:pt x="130" y="296"/>
                  </a:lnTo>
                  <a:lnTo>
                    <a:pt x="130" y="296"/>
                  </a:lnTo>
                  <a:lnTo>
                    <a:pt x="130" y="294"/>
                  </a:lnTo>
                  <a:lnTo>
                    <a:pt x="130" y="294"/>
                  </a:lnTo>
                  <a:lnTo>
                    <a:pt x="128" y="292"/>
                  </a:lnTo>
                  <a:lnTo>
                    <a:pt x="130" y="292"/>
                  </a:lnTo>
                  <a:lnTo>
                    <a:pt x="130" y="292"/>
                  </a:lnTo>
                  <a:lnTo>
                    <a:pt x="132" y="291"/>
                  </a:lnTo>
                  <a:lnTo>
                    <a:pt x="132" y="291"/>
                  </a:lnTo>
                  <a:lnTo>
                    <a:pt x="132" y="291"/>
                  </a:lnTo>
                  <a:lnTo>
                    <a:pt x="132" y="287"/>
                  </a:lnTo>
                  <a:lnTo>
                    <a:pt x="132" y="287"/>
                  </a:lnTo>
                  <a:lnTo>
                    <a:pt x="132" y="287"/>
                  </a:lnTo>
                  <a:lnTo>
                    <a:pt x="134" y="287"/>
                  </a:lnTo>
                  <a:lnTo>
                    <a:pt x="134" y="289"/>
                  </a:lnTo>
                  <a:lnTo>
                    <a:pt x="134" y="289"/>
                  </a:lnTo>
                  <a:lnTo>
                    <a:pt x="134" y="289"/>
                  </a:lnTo>
                  <a:lnTo>
                    <a:pt x="139" y="291"/>
                  </a:lnTo>
                  <a:lnTo>
                    <a:pt x="139" y="291"/>
                  </a:lnTo>
                  <a:lnTo>
                    <a:pt x="139" y="289"/>
                  </a:lnTo>
                  <a:lnTo>
                    <a:pt x="139" y="287"/>
                  </a:lnTo>
                  <a:lnTo>
                    <a:pt x="141" y="287"/>
                  </a:lnTo>
                  <a:lnTo>
                    <a:pt x="143" y="287"/>
                  </a:lnTo>
                  <a:lnTo>
                    <a:pt x="145" y="287"/>
                  </a:lnTo>
                  <a:lnTo>
                    <a:pt x="145" y="287"/>
                  </a:lnTo>
                  <a:lnTo>
                    <a:pt x="145" y="287"/>
                  </a:lnTo>
                  <a:lnTo>
                    <a:pt x="146" y="287"/>
                  </a:lnTo>
                  <a:lnTo>
                    <a:pt x="146" y="285"/>
                  </a:lnTo>
                  <a:lnTo>
                    <a:pt x="146" y="283"/>
                  </a:lnTo>
                  <a:lnTo>
                    <a:pt x="148" y="282"/>
                  </a:lnTo>
                  <a:lnTo>
                    <a:pt x="148" y="282"/>
                  </a:lnTo>
                  <a:lnTo>
                    <a:pt x="148" y="282"/>
                  </a:lnTo>
                  <a:lnTo>
                    <a:pt x="146" y="282"/>
                  </a:lnTo>
                  <a:lnTo>
                    <a:pt x="146" y="280"/>
                  </a:lnTo>
                  <a:lnTo>
                    <a:pt x="145" y="280"/>
                  </a:lnTo>
                  <a:lnTo>
                    <a:pt x="145" y="280"/>
                  </a:lnTo>
                  <a:lnTo>
                    <a:pt x="143" y="282"/>
                  </a:lnTo>
                  <a:lnTo>
                    <a:pt x="143" y="280"/>
                  </a:lnTo>
                  <a:lnTo>
                    <a:pt x="145" y="278"/>
                  </a:lnTo>
                  <a:lnTo>
                    <a:pt x="145" y="278"/>
                  </a:lnTo>
                  <a:lnTo>
                    <a:pt x="146" y="278"/>
                  </a:lnTo>
                  <a:lnTo>
                    <a:pt x="146" y="278"/>
                  </a:lnTo>
                  <a:lnTo>
                    <a:pt x="146" y="278"/>
                  </a:lnTo>
                  <a:lnTo>
                    <a:pt x="146" y="278"/>
                  </a:lnTo>
                  <a:lnTo>
                    <a:pt x="146" y="280"/>
                  </a:lnTo>
                  <a:lnTo>
                    <a:pt x="146" y="280"/>
                  </a:lnTo>
                  <a:lnTo>
                    <a:pt x="148" y="278"/>
                  </a:lnTo>
                  <a:lnTo>
                    <a:pt x="148" y="278"/>
                  </a:lnTo>
                  <a:lnTo>
                    <a:pt x="148" y="278"/>
                  </a:lnTo>
                  <a:lnTo>
                    <a:pt x="150" y="278"/>
                  </a:lnTo>
                  <a:lnTo>
                    <a:pt x="154" y="276"/>
                  </a:lnTo>
                  <a:lnTo>
                    <a:pt x="163" y="274"/>
                  </a:lnTo>
                  <a:lnTo>
                    <a:pt x="164" y="274"/>
                  </a:lnTo>
                  <a:lnTo>
                    <a:pt x="166" y="274"/>
                  </a:lnTo>
                  <a:lnTo>
                    <a:pt x="166" y="274"/>
                  </a:lnTo>
                  <a:lnTo>
                    <a:pt x="166" y="274"/>
                  </a:lnTo>
                  <a:lnTo>
                    <a:pt x="168" y="274"/>
                  </a:lnTo>
                  <a:lnTo>
                    <a:pt x="168" y="273"/>
                  </a:lnTo>
                  <a:lnTo>
                    <a:pt x="168" y="273"/>
                  </a:lnTo>
                  <a:lnTo>
                    <a:pt x="168" y="273"/>
                  </a:lnTo>
                  <a:lnTo>
                    <a:pt x="170" y="273"/>
                  </a:lnTo>
                  <a:lnTo>
                    <a:pt x="170" y="273"/>
                  </a:lnTo>
                  <a:lnTo>
                    <a:pt x="170" y="273"/>
                  </a:lnTo>
                  <a:lnTo>
                    <a:pt x="170" y="273"/>
                  </a:lnTo>
                  <a:lnTo>
                    <a:pt x="170" y="273"/>
                  </a:lnTo>
                  <a:lnTo>
                    <a:pt x="170" y="273"/>
                  </a:lnTo>
                  <a:lnTo>
                    <a:pt x="170" y="273"/>
                  </a:lnTo>
                  <a:lnTo>
                    <a:pt x="170" y="273"/>
                  </a:lnTo>
                  <a:lnTo>
                    <a:pt x="170" y="273"/>
                  </a:lnTo>
                  <a:lnTo>
                    <a:pt x="172" y="273"/>
                  </a:lnTo>
                  <a:lnTo>
                    <a:pt x="170" y="274"/>
                  </a:lnTo>
                  <a:lnTo>
                    <a:pt x="170" y="274"/>
                  </a:lnTo>
                  <a:lnTo>
                    <a:pt x="172" y="274"/>
                  </a:lnTo>
                  <a:lnTo>
                    <a:pt x="173" y="274"/>
                  </a:lnTo>
                  <a:lnTo>
                    <a:pt x="173" y="274"/>
                  </a:lnTo>
                  <a:lnTo>
                    <a:pt x="175" y="274"/>
                  </a:lnTo>
                  <a:lnTo>
                    <a:pt x="177" y="273"/>
                  </a:lnTo>
                  <a:lnTo>
                    <a:pt x="177" y="271"/>
                  </a:lnTo>
                  <a:lnTo>
                    <a:pt x="177" y="271"/>
                  </a:lnTo>
                  <a:lnTo>
                    <a:pt x="175" y="271"/>
                  </a:lnTo>
                  <a:lnTo>
                    <a:pt x="175" y="271"/>
                  </a:lnTo>
                  <a:lnTo>
                    <a:pt x="177" y="267"/>
                  </a:lnTo>
                  <a:lnTo>
                    <a:pt x="177" y="267"/>
                  </a:lnTo>
                  <a:lnTo>
                    <a:pt x="175" y="265"/>
                  </a:lnTo>
                  <a:lnTo>
                    <a:pt x="175" y="265"/>
                  </a:lnTo>
                  <a:lnTo>
                    <a:pt x="175" y="265"/>
                  </a:lnTo>
                  <a:lnTo>
                    <a:pt x="175" y="264"/>
                  </a:lnTo>
                  <a:lnTo>
                    <a:pt x="175" y="264"/>
                  </a:lnTo>
                  <a:lnTo>
                    <a:pt x="175" y="262"/>
                  </a:lnTo>
                  <a:lnTo>
                    <a:pt x="175" y="264"/>
                  </a:lnTo>
                  <a:lnTo>
                    <a:pt x="177" y="265"/>
                  </a:lnTo>
                  <a:lnTo>
                    <a:pt x="177" y="265"/>
                  </a:lnTo>
                  <a:lnTo>
                    <a:pt x="177" y="267"/>
                  </a:lnTo>
                  <a:lnTo>
                    <a:pt x="179" y="267"/>
                  </a:lnTo>
                  <a:lnTo>
                    <a:pt x="179" y="267"/>
                  </a:lnTo>
                  <a:lnTo>
                    <a:pt x="179" y="269"/>
                  </a:lnTo>
                  <a:lnTo>
                    <a:pt x="181" y="273"/>
                  </a:lnTo>
                  <a:lnTo>
                    <a:pt x="181" y="273"/>
                  </a:lnTo>
                  <a:lnTo>
                    <a:pt x="179" y="273"/>
                  </a:lnTo>
                  <a:lnTo>
                    <a:pt x="179" y="274"/>
                  </a:lnTo>
                  <a:lnTo>
                    <a:pt x="179" y="274"/>
                  </a:lnTo>
                  <a:lnTo>
                    <a:pt x="177" y="274"/>
                  </a:lnTo>
                  <a:lnTo>
                    <a:pt x="179" y="276"/>
                  </a:lnTo>
                  <a:lnTo>
                    <a:pt x="179" y="274"/>
                  </a:lnTo>
                  <a:lnTo>
                    <a:pt x="179" y="274"/>
                  </a:lnTo>
                  <a:lnTo>
                    <a:pt x="181" y="273"/>
                  </a:lnTo>
                  <a:lnTo>
                    <a:pt x="184" y="271"/>
                  </a:lnTo>
                  <a:lnTo>
                    <a:pt x="184" y="271"/>
                  </a:lnTo>
                  <a:lnTo>
                    <a:pt x="184" y="271"/>
                  </a:lnTo>
                  <a:lnTo>
                    <a:pt x="184" y="271"/>
                  </a:lnTo>
                  <a:lnTo>
                    <a:pt x="184" y="271"/>
                  </a:lnTo>
                  <a:lnTo>
                    <a:pt x="184" y="271"/>
                  </a:lnTo>
                  <a:lnTo>
                    <a:pt x="184" y="271"/>
                  </a:lnTo>
                  <a:lnTo>
                    <a:pt x="184" y="271"/>
                  </a:lnTo>
                  <a:lnTo>
                    <a:pt x="184" y="269"/>
                  </a:lnTo>
                  <a:lnTo>
                    <a:pt x="184" y="269"/>
                  </a:lnTo>
                  <a:lnTo>
                    <a:pt x="184" y="267"/>
                  </a:lnTo>
                  <a:lnTo>
                    <a:pt x="184" y="267"/>
                  </a:lnTo>
                  <a:lnTo>
                    <a:pt x="184" y="269"/>
                  </a:lnTo>
                  <a:lnTo>
                    <a:pt x="182" y="269"/>
                  </a:lnTo>
                  <a:lnTo>
                    <a:pt x="182" y="267"/>
                  </a:lnTo>
                  <a:lnTo>
                    <a:pt x="182" y="267"/>
                  </a:lnTo>
                  <a:lnTo>
                    <a:pt x="182" y="267"/>
                  </a:lnTo>
                  <a:lnTo>
                    <a:pt x="182" y="267"/>
                  </a:lnTo>
                  <a:lnTo>
                    <a:pt x="184" y="265"/>
                  </a:lnTo>
                  <a:lnTo>
                    <a:pt x="184" y="267"/>
                  </a:lnTo>
                  <a:lnTo>
                    <a:pt x="186" y="265"/>
                  </a:lnTo>
                  <a:lnTo>
                    <a:pt x="186" y="265"/>
                  </a:lnTo>
                  <a:lnTo>
                    <a:pt x="186" y="265"/>
                  </a:lnTo>
                  <a:lnTo>
                    <a:pt x="186" y="265"/>
                  </a:lnTo>
                  <a:lnTo>
                    <a:pt x="186" y="267"/>
                  </a:lnTo>
                  <a:lnTo>
                    <a:pt x="186" y="267"/>
                  </a:lnTo>
                  <a:lnTo>
                    <a:pt x="184" y="267"/>
                  </a:lnTo>
                  <a:lnTo>
                    <a:pt x="184" y="269"/>
                  </a:lnTo>
                  <a:lnTo>
                    <a:pt x="186" y="269"/>
                  </a:lnTo>
                  <a:lnTo>
                    <a:pt x="190" y="269"/>
                  </a:lnTo>
                  <a:lnTo>
                    <a:pt x="193" y="269"/>
                  </a:lnTo>
                  <a:lnTo>
                    <a:pt x="193" y="269"/>
                  </a:lnTo>
                  <a:lnTo>
                    <a:pt x="195" y="271"/>
                  </a:lnTo>
                  <a:lnTo>
                    <a:pt x="197" y="271"/>
                  </a:lnTo>
                  <a:lnTo>
                    <a:pt x="199" y="271"/>
                  </a:lnTo>
                  <a:lnTo>
                    <a:pt x="200" y="269"/>
                  </a:lnTo>
                  <a:lnTo>
                    <a:pt x="200" y="269"/>
                  </a:lnTo>
                  <a:lnTo>
                    <a:pt x="202" y="269"/>
                  </a:lnTo>
                  <a:lnTo>
                    <a:pt x="202" y="269"/>
                  </a:lnTo>
                  <a:lnTo>
                    <a:pt x="202" y="269"/>
                  </a:lnTo>
                  <a:lnTo>
                    <a:pt x="202" y="271"/>
                  </a:lnTo>
                  <a:lnTo>
                    <a:pt x="204" y="271"/>
                  </a:lnTo>
                  <a:lnTo>
                    <a:pt x="204" y="271"/>
                  </a:lnTo>
                  <a:lnTo>
                    <a:pt x="204" y="269"/>
                  </a:lnTo>
                  <a:lnTo>
                    <a:pt x="204" y="269"/>
                  </a:lnTo>
                  <a:lnTo>
                    <a:pt x="204" y="269"/>
                  </a:lnTo>
                  <a:lnTo>
                    <a:pt x="206" y="269"/>
                  </a:lnTo>
                  <a:lnTo>
                    <a:pt x="206" y="269"/>
                  </a:lnTo>
                  <a:lnTo>
                    <a:pt x="206" y="269"/>
                  </a:lnTo>
                  <a:lnTo>
                    <a:pt x="206" y="271"/>
                  </a:lnTo>
                  <a:lnTo>
                    <a:pt x="206" y="271"/>
                  </a:lnTo>
                  <a:lnTo>
                    <a:pt x="206" y="271"/>
                  </a:lnTo>
                  <a:lnTo>
                    <a:pt x="206" y="271"/>
                  </a:lnTo>
                  <a:lnTo>
                    <a:pt x="206" y="271"/>
                  </a:lnTo>
                  <a:lnTo>
                    <a:pt x="206" y="271"/>
                  </a:lnTo>
                  <a:lnTo>
                    <a:pt x="208" y="271"/>
                  </a:lnTo>
                  <a:lnTo>
                    <a:pt x="208" y="269"/>
                  </a:lnTo>
                  <a:lnTo>
                    <a:pt x="210" y="265"/>
                  </a:lnTo>
                  <a:lnTo>
                    <a:pt x="206" y="264"/>
                  </a:lnTo>
                  <a:lnTo>
                    <a:pt x="206" y="262"/>
                  </a:lnTo>
                  <a:lnTo>
                    <a:pt x="206" y="260"/>
                  </a:lnTo>
                  <a:lnTo>
                    <a:pt x="206" y="260"/>
                  </a:lnTo>
                  <a:lnTo>
                    <a:pt x="206" y="262"/>
                  </a:lnTo>
                  <a:lnTo>
                    <a:pt x="204" y="262"/>
                  </a:lnTo>
                  <a:lnTo>
                    <a:pt x="204" y="262"/>
                  </a:lnTo>
                  <a:lnTo>
                    <a:pt x="204" y="260"/>
                  </a:lnTo>
                  <a:lnTo>
                    <a:pt x="202" y="260"/>
                  </a:lnTo>
                  <a:lnTo>
                    <a:pt x="202" y="260"/>
                  </a:lnTo>
                  <a:lnTo>
                    <a:pt x="202" y="258"/>
                  </a:lnTo>
                  <a:lnTo>
                    <a:pt x="202" y="258"/>
                  </a:lnTo>
                  <a:lnTo>
                    <a:pt x="200" y="256"/>
                  </a:lnTo>
                  <a:lnTo>
                    <a:pt x="200" y="256"/>
                  </a:lnTo>
                  <a:lnTo>
                    <a:pt x="200" y="256"/>
                  </a:lnTo>
                  <a:lnTo>
                    <a:pt x="200" y="256"/>
                  </a:lnTo>
                  <a:lnTo>
                    <a:pt x="200" y="256"/>
                  </a:lnTo>
                  <a:lnTo>
                    <a:pt x="200" y="255"/>
                  </a:lnTo>
                  <a:lnTo>
                    <a:pt x="202" y="255"/>
                  </a:lnTo>
                  <a:lnTo>
                    <a:pt x="202" y="256"/>
                  </a:lnTo>
                  <a:lnTo>
                    <a:pt x="202" y="256"/>
                  </a:lnTo>
                  <a:lnTo>
                    <a:pt x="206" y="256"/>
                  </a:lnTo>
                  <a:lnTo>
                    <a:pt x="206" y="256"/>
                  </a:lnTo>
                  <a:lnTo>
                    <a:pt x="206" y="256"/>
                  </a:lnTo>
                  <a:lnTo>
                    <a:pt x="206" y="258"/>
                  </a:lnTo>
                  <a:lnTo>
                    <a:pt x="206" y="256"/>
                  </a:lnTo>
                  <a:lnTo>
                    <a:pt x="206" y="255"/>
                  </a:lnTo>
                  <a:lnTo>
                    <a:pt x="206" y="255"/>
                  </a:lnTo>
                  <a:lnTo>
                    <a:pt x="208" y="253"/>
                  </a:lnTo>
                  <a:lnTo>
                    <a:pt x="208" y="251"/>
                  </a:lnTo>
                  <a:lnTo>
                    <a:pt x="210" y="249"/>
                  </a:lnTo>
                  <a:lnTo>
                    <a:pt x="210" y="249"/>
                  </a:lnTo>
                  <a:lnTo>
                    <a:pt x="211" y="247"/>
                  </a:lnTo>
                  <a:lnTo>
                    <a:pt x="213" y="242"/>
                  </a:lnTo>
                  <a:lnTo>
                    <a:pt x="215" y="242"/>
                  </a:lnTo>
                  <a:lnTo>
                    <a:pt x="215" y="238"/>
                  </a:lnTo>
                  <a:lnTo>
                    <a:pt x="215" y="236"/>
                  </a:lnTo>
                  <a:lnTo>
                    <a:pt x="213" y="235"/>
                  </a:lnTo>
                  <a:lnTo>
                    <a:pt x="213" y="233"/>
                  </a:lnTo>
                  <a:lnTo>
                    <a:pt x="215" y="231"/>
                  </a:lnTo>
                  <a:lnTo>
                    <a:pt x="217" y="227"/>
                  </a:lnTo>
                  <a:lnTo>
                    <a:pt x="217" y="226"/>
                  </a:lnTo>
                  <a:lnTo>
                    <a:pt x="217" y="226"/>
                  </a:lnTo>
                  <a:lnTo>
                    <a:pt x="217" y="224"/>
                  </a:lnTo>
                  <a:lnTo>
                    <a:pt x="219" y="218"/>
                  </a:lnTo>
                  <a:lnTo>
                    <a:pt x="219" y="218"/>
                  </a:lnTo>
                  <a:lnTo>
                    <a:pt x="220" y="217"/>
                  </a:lnTo>
                  <a:lnTo>
                    <a:pt x="222" y="215"/>
                  </a:lnTo>
                  <a:lnTo>
                    <a:pt x="222" y="215"/>
                  </a:lnTo>
                  <a:lnTo>
                    <a:pt x="224" y="211"/>
                  </a:lnTo>
                  <a:lnTo>
                    <a:pt x="224" y="209"/>
                  </a:lnTo>
                  <a:lnTo>
                    <a:pt x="224" y="209"/>
                  </a:lnTo>
                  <a:lnTo>
                    <a:pt x="224" y="208"/>
                  </a:lnTo>
                  <a:lnTo>
                    <a:pt x="224" y="208"/>
                  </a:lnTo>
                  <a:lnTo>
                    <a:pt x="226" y="208"/>
                  </a:lnTo>
                  <a:lnTo>
                    <a:pt x="226" y="20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51" name="Freeform 350"/>
            <p:cNvSpPr>
              <a:spLocks noEditPoints="1"/>
            </p:cNvSpPr>
            <p:nvPr/>
          </p:nvSpPr>
          <p:spPr bwMode="auto">
            <a:xfrm>
              <a:off x="4921250" y="1450976"/>
              <a:ext cx="876300" cy="593725"/>
            </a:xfrm>
            <a:custGeom>
              <a:avLst/>
              <a:gdLst>
                <a:gd name="T0" fmla="*/ 550 w 552"/>
                <a:gd name="T1" fmla="*/ 179 h 374"/>
                <a:gd name="T2" fmla="*/ 543 w 552"/>
                <a:gd name="T3" fmla="*/ 153 h 374"/>
                <a:gd name="T4" fmla="*/ 536 w 552"/>
                <a:gd name="T5" fmla="*/ 123 h 374"/>
                <a:gd name="T6" fmla="*/ 493 w 552"/>
                <a:gd name="T7" fmla="*/ 99 h 374"/>
                <a:gd name="T8" fmla="*/ 467 w 552"/>
                <a:gd name="T9" fmla="*/ 56 h 374"/>
                <a:gd name="T10" fmla="*/ 458 w 552"/>
                <a:gd name="T11" fmla="*/ 50 h 374"/>
                <a:gd name="T12" fmla="*/ 429 w 552"/>
                <a:gd name="T13" fmla="*/ 12 h 374"/>
                <a:gd name="T14" fmla="*/ 402 w 552"/>
                <a:gd name="T15" fmla="*/ 9 h 374"/>
                <a:gd name="T16" fmla="*/ 406 w 552"/>
                <a:gd name="T17" fmla="*/ 52 h 374"/>
                <a:gd name="T18" fmla="*/ 377 w 552"/>
                <a:gd name="T19" fmla="*/ 47 h 374"/>
                <a:gd name="T20" fmla="*/ 348 w 552"/>
                <a:gd name="T21" fmla="*/ 81 h 374"/>
                <a:gd name="T22" fmla="*/ 317 w 552"/>
                <a:gd name="T23" fmla="*/ 79 h 374"/>
                <a:gd name="T24" fmla="*/ 316 w 552"/>
                <a:gd name="T25" fmla="*/ 86 h 374"/>
                <a:gd name="T26" fmla="*/ 283 w 552"/>
                <a:gd name="T27" fmla="*/ 47 h 374"/>
                <a:gd name="T28" fmla="*/ 251 w 552"/>
                <a:gd name="T29" fmla="*/ 74 h 374"/>
                <a:gd name="T30" fmla="*/ 231 w 552"/>
                <a:gd name="T31" fmla="*/ 77 h 374"/>
                <a:gd name="T32" fmla="*/ 209 w 552"/>
                <a:gd name="T33" fmla="*/ 92 h 374"/>
                <a:gd name="T34" fmla="*/ 200 w 552"/>
                <a:gd name="T35" fmla="*/ 130 h 374"/>
                <a:gd name="T36" fmla="*/ 177 w 552"/>
                <a:gd name="T37" fmla="*/ 133 h 374"/>
                <a:gd name="T38" fmla="*/ 166 w 552"/>
                <a:gd name="T39" fmla="*/ 144 h 374"/>
                <a:gd name="T40" fmla="*/ 140 w 552"/>
                <a:gd name="T41" fmla="*/ 97 h 374"/>
                <a:gd name="T42" fmla="*/ 148 w 552"/>
                <a:gd name="T43" fmla="*/ 65 h 374"/>
                <a:gd name="T44" fmla="*/ 130 w 552"/>
                <a:gd name="T45" fmla="*/ 43 h 374"/>
                <a:gd name="T46" fmla="*/ 102 w 552"/>
                <a:gd name="T47" fmla="*/ 12 h 374"/>
                <a:gd name="T48" fmla="*/ 68 w 552"/>
                <a:gd name="T49" fmla="*/ 29 h 374"/>
                <a:gd name="T50" fmla="*/ 99 w 552"/>
                <a:gd name="T51" fmla="*/ 39 h 374"/>
                <a:gd name="T52" fmla="*/ 104 w 552"/>
                <a:gd name="T53" fmla="*/ 79 h 374"/>
                <a:gd name="T54" fmla="*/ 84 w 552"/>
                <a:gd name="T55" fmla="*/ 76 h 374"/>
                <a:gd name="T56" fmla="*/ 68 w 552"/>
                <a:gd name="T57" fmla="*/ 50 h 374"/>
                <a:gd name="T58" fmla="*/ 41 w 552"/>
                <a:gd name="T59" fmla="*/ 74 h 374"/>
                <a:gd name="T60" fmla="*/ 54 w 552"/>
                <a:gd name="T61" fmla="*/ 103 h 374"/>
                <a:gd name="T62" fmla="*/ 32 w 552"/>
                <a:gd name="T63" fmla="*/ 112 h 374"/>
                <a:gd name="T64" fmla="*/ 27 w 552"/>
                <a:gd name="T65" fmla="*/ 133 h 374"/>
                <a:gd name="T66" fmla="*/ 74 w 552"/>
                <a:gd name="T67" fmla="*/ 124 h 374"/>
                <a:gd name="T68" fmla="*/ 90 w 552"/>
                <a:gd name="T69" fmla="*/ 121 h 374"/>
                <a:gd name="T70" fmla="*/ 121 w 552"/>
                <a:gd name="T71" fmla="*/ 119 h 374"/>
                <a:gd name="T72" fmla="*/ 137 w 552"/>
                <a:gd name="T73" fmla="*/ 137 h 374"/>
                <a:gd name="T74" fmla="*/ 128 w 552"/>
                <a:gd name="T75" fmla="*/ 175 h 374"/>
                <a:gd name="T76" fmla="*/ 90 w 552"/>
                <a:gd name="T77" fmla="*/ 188 h 374"/>
                <a:gd name="T78" fmla="*/ 66 w 552"/>
                <a:gd name="T79" fmla="*/ 188 h 374"/>
                <a:gd name="T80" fmla="*/ 28 w 552"/>
                <a:gd name="T81" fmla="*/ 218 h 374"/>
                <a:gd name="T82" fmla="*/ 97 w 552"/>
                <a:gd name="T83" fmla="*/ 215 h 374"/>
                <a:gd name="T84" fmla="*/ 108 w 552"/>
                <a:gd name="T85" fmla="*/ 233 h 374"/>
                <a:gd name="T86" fmla="*/ 122 w 552"/>
                <a:gd name="T87" fmla="*/ 249 h 374"/>
                <a:gd name="T88" fmla="*/ 151 w 552"/>
                <a:gd name="T89" fmla="*/ 240 h 374"/>
                <a:gd name="T90" fmla="*/ 128 w 552"/>
                <a:gd name="T91" fmla="*/ 272 h 374"/>
                <a:gd name="T92" fmla="*/ 131 w 552"/>
                <a:gd name="T93" fmla="*/ 280 h 374"/>
                <a:gd name="T94" fmla="*/ 128 w 552"/>
                <a:gd name="T95" fmla="*/ 292 h 374"/>
                <a:gd name="T96" fmla="*/ 90 w 552"/>
                <a:gd name="T97" fmla="*/ 303 h 374"/>
                <a:gd name="T98" fmla="*/ 140 w 552"/>
                <a:gd name="T99" fmla="*/ 323 h 374"/>
                <a:gd name="T100" fmla="*/ 193 w 552"/>
                <a:gd name="T101" fmla="*/ 321 h 374"/>
                <a:gd name="T102" fmla="*/ 205 w 552"/>
                <a:gd name="T103" fmla="*/ 332 h 374"/>
                <a:gd name="T104" fmla="*/ 223 w 552"/>
                <a:gd name="T105" fmla="*/ 357 h 374"/>
                <a:gd name="T106" fmla="*/ 316 w 552"/>
                <a:gd name="T107" fmla="*/ 359 h 374"/>
                <a:gd name="T108" fmla="*/ 332 w 552"/>
                <a:gd name="T109" fmla="*/ 338 h 374"/>
                <a:gd name="T110" fmla="*/ 375 w 552"/>
                <a:gd name="T111" fmla="*/ 325 h 374"/>
                <a:gd name="T112" fmla="*/ 386 w 552"/>
                <a:gd name="T113" fmla="*/ 325 h 374"/>
                <a:gd name="T114" fmla="*/ 424 w 552"/>
                <a:gd name="T115" fmla="*/ 296 h 374"/>
                <a:gd name="T116" fmla="*/ 460 w 552"/>
                <a:gd name="T117" fmla="*/ 271 h 374"/>
                <a:gd name="T118" fmla="*/ 482 w 552"/>
                <a:gd name="T119" fmla="*/ 265 h 374"/>
                <a:gd name="T120" fmla="*/ 503 w 552"/>
                <a:gd name="T121" fmla="*/ 242 h 374"/>
                <a:gd name="T122" fmla="*/ 527 w 552"/>
                <a:gd name="T123" fmla="*/ 220 h 374"/>
                <a:gd name="T124" fmla="*/ 529 w 552"/>
                <a:gd name="T125" fmla="*/ 184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2" h="374">
                  <a:moveTo>
                    <a:pt x="213" y="368"/>
                  </a:moveTo>
                  <a:lnTo>
                    <a:pt x="213" y="368"/>
                  </a:lnTo>
                  <a:lnTo>
                    <a:pt x="213" y="368"/>
                  </a:lnTo>
                  <a:lnTo>
                    <a:pt x="213" y="368"/>
                  </a:lnTo>
                  <a:lnTo>
                    <a:pt x="211" y="368"/>
                  </a:lnTo>
                  <a:lnTo>
                    <a:pt x="211" y="370"/>
                  </a:lnTo>
                  <a:lnTo>
                    <a:pt x="211" y="372"/>
                  </a:lnTo>
                  <a:lnTo>
                    <a:pt x="211" y="372"/>
                  </a:lnTo>
                  <a:lnTo>
                    <a:pt x="213" y="374"/>
                  </a:lnTo>
                  <a:lnTo>
                    <a:pt x="213" y="374"/>
                  </a:lnTo>
                  <a:lnTo>
                    <a:pt x="213" y="374"/>
                  </a:lnTo>
                  <a:lnTo>
                    <a:pt x="213" y="372"/>
                  </a:lnTo>
                  <a:lnTo>
                    <a:pt x="214" y="370"/>
                  </a:lnTo>
                  <a:lnTo>
                    <a:pt x="213" y="370"/>
                  </a:lnTo>
                  <a:lnTo>
                    <a:pt x="213" y="368"/>
                  </a:lnTo>
                  <a:close/>
                  <a:moveTo>
                    <a:pt x="339" y="338"/>
                  </a:moveTo>
                  <a:lnTo>
                    <a:pt x="337" y="338"/>
                  </a:lnTo>
                  <a:lnTo>
                    <a:pt x="337" y="338"/>
                  </a:lnTo>
                  <a:lnTo>
                    <a:pt x="337" y="339"/>
                  </a:lnTo>
                  <a:lnTo>
                    <a:pt x="335" y="341"/>
                  </a:lnTo>
                  <a:lnTo>
                    <a:pt x="335" y="341"/>
                  </a:lnTo>
                  <a:lnTo>
                    <a:pt x="337" y="341"/>
                  </a:lnTo>
                  <a:lnTo>
                    <a:pt x="337" y="341"/>
                  </a:lnTo>
                  <a:lnTo>
                    <a:pt x="339" y="341"/>
                  </a:lnTo>
                  <a:lnTo>
                    <a:pt x="339" y="341"/>
                  </a:lnTo>
                  <a:lnTo>
                    <a:pt x="337" y="341"/>
                  </a:lnTo>
                  <a:lnTo>
                    <a:pt x="337" y="343"/>
                  </a:lnTo>
                  <a:lnTo>
                    <a:pt x="337" y="343"/>
                  </a:lnTo>
                  <a:lnTo>
                    <a:pt x="339" y="341"/>
                  </a:lnTo>
                  <a:lnTo>
                    <a:pt x="339" y="339"/>
                  </a:lnTo>
                  <a:lnTo>
                    <a:pt x="339" y="339"/>
                  </a:lnTo>
                  <a:lnTo>
                    <a:pt x="339" y="338"/>
                  </a:lnTo>
                  <a:close/>
                  <a:moveTo>
                    <a:pt x="307" y="70"/>
                  </a:moveTo>
                  <a:lnTo>
                    <a:pt x="307" y="70"/>
                  </a:lnTo>
                  <a:lnTo>
                    <a:pt x="307" y="72"/>
                  </a:lnTo>
                  <a:lnTo>
                    <a:pt x="307" y="72"/>
                  </a:lnTo>
                  <a:lnTo>
                    <a:pt x="308" y="72"/>
                  </a:lnTo>
                  <a:lnTo>
                    <a:pt x="308" y="72"/>
                  </a:lnTo>
                  <a:lnTo>
                    <a:pt x="308" y="70"/>
                  </a:lnTo>
                  <a:lnTo>
                    <a:pt x="308" y="68"/>
                  </a:lnTo>
                  <a:lnTo>
                    <a:pt x="307" y="68"/>
                  </a:lnTo>
                  <a:lnTo>
                    <a:pt x="307" y="67"/>
                  </a:lnTo>
                  <a:lnTo>
                    <a:pt x="307" y="67"/>
                  </a:lnTo>
                  <a:lnTo>
                    <a:pt x="305" y="67"/>
                  </a:lnTo>
                  <a:lnTo>
                    <a:pt x="307" y="68"/>
                  </a:lnTo>
                  <a:lnTo>
                    <a:pt x="307" y="70"/>
                  </a:lnTo>
                  <a:close/>
                  <a:moveTo>
                    <a:pt x="550" y="179"/>
                  </a:moveTo>
                  <a:lnTo>
                    <a:pt x="550" y="179"/>
                  </a:lnTo>
                  <a:lnTo>
                    <a:pt x="550" y="179"/>
                  </a:lnTo>
                  <a:lnTo>
                    <a:pt x="550" y="177"/>
                  </a:lnTo>
                  <a:lnTo>
                    <a:pt x="550" y="173"/>
                  </a:lnTo>
                  <a:lnTo>
                    <a:pt x="550" y="171"/>
                  </a:lnTo>
                  <a:lnTo>
                    <a:pt x="550" y="170"/>
                  </a:lnTo>
                  <a:lnTo>
                    <a:pt x="549" y="171"/>
                  </a:lnTo>
                  <a:lnTo>
                    <a:pt x="547" y="175"/>
                  </a:lnTo>
                  <a:lnTo>
                    <a:pt x="547" y="175"/>
                  </a:lnTo>
                  <a:lnTo>
                    <a:pt x="547" y="175"/>
                  </a:lnTo>
                  <a:lnTo>
                    <a:pt x="545" y="177"/>
                  </a:lnTo>
                  <a:lnTo>
                    <a:pt x="545" y="179"/>
                  </a:lnTo>
                  <a:lnTo>
                    <a:pt x="545" y="177"/>
                  </a:lnTo>
                  <a:lnTo>
                    <a:pt x="545" y="177"/>
                  </a:lnTo>
                  <a:lnTo>
                    <a:pt x="545" y="177"/>
                  </a:lnTo>
                  <a:lnTo>
                    <a:pt x="543" y="177"/>
                  </a:lnTo>
                  <a:lnTo>
                    <a:pt x="543" y="177"/>
                  </a:lnTo>
                  <a:lnTo>
                    <a:pt x="543" y="175"/>
                  </a:lnTo>
                  <a:lnTo>
                    <a:pt x="543" y="175"/>
                  </a:lnTo>
                  <a:lnTo>
                    <a:pt x="543" y="175"/>
                  </a:lnTo>
                  <a:lnTo>
                    <a:pt x="543" y="175"/>
                  </a:lnTo>
                  <a:lnTo>
                    <a:pt x="543" y="173"/>
                  </a:lnTo>
                  <a:lnTo>
                    <a:pt x="543" y="173"/>
                  </a:lnTo>
                  <a:lnTo>
                    <a:pt x="540" y="173"/>
                  </a:lnTo>
                  <a:lnTo>
                    <a:pt x="540" y="173"/>
                  </a:lnTo>
                  <a:lnTo>
                    <a:pt x="541" y="171"/>
                  </a:lnTo>
                  <a:lnTo>
                    <a:pt x="543" y="171"/>
                  </a:lnTo>
                  <a:lnTo>
                    <a:pt x="545" y="171"/>
                  </a:lnTo>
                  <a:lnTo>
                    <a:pt x="545" y="171"/>
                  </a:lnTo>
                  <a:lnTo>
                    <a:pt x="545" y="170"/>
                  </a:lnTo>
                  <a:lnTo>
                    <a:pt x="545" y="170"/>
                  </a:lnTo>
                  <a:lnTo>
                    <a:pt x="545" y="170"/>
                  </a:lnTo>
                  <a:lnTo>
                    <a:pt x="545" y="168"/>
                  </a:lnTo>
                  <a:lnTo>
                    <a:pt x="545" y="166"/>
                  </a:lnTo>
                  <a:lnTo>
                    <a:pt x="545" y="166"/>
                  </a:lnTo>
                  <a:lnTo>
                    <a:pt x="543" y="166"/>
                  </a:lnTo>
                  <a:lnTo>
                    <a:pt x="540" y="168"/>
                  </a:lnTo>
                  <a:lnTo>
                    <a:pt x="532" y="166"/>
                  </a:lnTo>
                  <a:lnTo>
                    <a:pt x="527" y="168"/>
                  </a:lnTo>
                  <a:lnTo>
                    <a:pt x="525" y="166"/>
                  </a:lnTo>
                  <a:lnTo>
                    <a:pt x="529" y="166"/>
                  </a:lnTo>
                  <a:lnTo>
                    <a:pt x="530" y="166"/>
                  </a:lnTo>
                  <a:lnTo>
                    <a:pt x="538" y="166"/>
                  </a:lnTo>
                  <a:lnTo>
                    <a:pt x="543" y="164"/>
                  </a:lnTo>
                  <a:lnTo>
                    <a:pt x="545" y="162"/>
                  </a:lnTo>
                  <a:lnTo>
                    <a:pt x="547" y="161"/>
                  </a:lnTo>
                  <a:lnTo>
                    <a:pt x="549" y="159"/>
                  </a:lnTo>
                  <a:lnTo>
                    <a:pt x="549" y="159"/>
                  </a:lnTo>
                  <a:lnTo>
                    <a:pt x="547" y="157"/>
                  </a:lnTo>
                  <a:lnTo>
                    <a:pt x="547" y="155"/>
                  </a:lnTo>
                  <a:lnTo>
                    <a:pt x="543" y="153"/>
                  </a:lnTo>
                  <a:lnTo>
                    <a:pt x="541" y="153"/>
                  </a:lnTo>
                  <a:lnTo>
                    <a:pt x="538" y="155"/>
                  </a:lnTo>
                  <a:lnTo>
                    <a:pt x="534" y="155"/>
                  </a:lnTo>
                  <a:lnTo>
                    <a:pt x="527" y="157"/>
                  </a:lnTo>
                  <a:lnTo>
                    <a:pt x="527" y="157"/>
                  </a:lnTo>
                  <a:lnTo>
                    <a:pt x="527" y="155"/>
                  </a:lnTo>
                  <a:lnTo>
                    <a:pt x="532" y="155"/>
                  </a:lnTo>
                  <a:lnTo>
                    <a:pt x="534" y="153"/>
                  </a:lnTo>
                  <a:lnTo>
                    <a:pt x="534" y="153"/>
                  </a:lnTo>
                  <a:lnTo>
                    <a:pt x="538" y="153"/>
                  </a:lnTo>
                  <a:lnTo>
                    <a:pt x="540" y="153"/>
                  </a:lnTo>
                  <a:lnTo>
                    <a:pt x="540" y="151"/>
                  </a:lnTo>
                  <a:lnTo>
                    <a:pt x="540" y="150"/>
                  </a:lnTo>
                  <a:lnTo>
                    <a:pt x="536" y="148"/>
                  </a:lnTo>
                  <a:lnTo>
                    <a:pt x="534" y="146"/>
                  </a:lnTo>
                  <a:lnTo>
                    <a:pt x="536" y="146"/>
                  </a:lnTo>
                  <a:lnTo>
                    <a:pt x="541" y="146"/>
                  </a:lnTo>
                  <a:lnTo>
                    <a:pt x="543" y="144"/>
                  </a:lnTo>
                  <a:lnTo>
                    <a:pt x="543" y="144"/>
                  </a:lnTo>
                  <a:lnTo>
                    <a:pt x="543" y="142"/>
                  </a:lnTo>
                  <a:lnTo>
                    <a:pt x="543" y="142"/>
                  </a:lnTo>
                  <a:lnTo>
                    <a:pt x="543" y="141"/>
                  </a:lnTo>
                  <a:lnTo>
                    <a:pt x="545" y="139"/>
                  </a:lnTo>
                  <a:lnTo>
                    <a:pt x="545" y="139"/>
                  </a:lnTo>
                  <a:lnTo>
                    <a:pt x="545" y="139"/>
                  </a:lnTo>
                  <a:lnTo>
                    <a:pt x="545" y="135"/>
                  </a:lnTo>
                  <a:lnTo>
                    <a:pt x="543" y="135"/>
                  </a:lnTo>
                  <a:lnTo>
                    <a:pt x="545" y="133"/>
                  </a:lnTo>
                  <a:lnTo>
                    <a:pt x="545" y="133"/>
                  </a:lnTo>
                  <a:lnTo>
                    <a:pt x="547" y="132"/>
                  </a:lnTo>
                  <a:lnTo>
                    <a:pt x="547" y="128"/>
                  </a:lnTo>
                  <a:lnTo>
                    <a:pt x="545" y="128"/>
                  </a:lnTo>
                  <a:lnTo>
                    <a:pt x="543" y="126"/>
                  </a:lnTo>
                  <a:lnTo>
                    <a:pt x="543" y="126"/>
                  </a:lnTo>
                  <a:lnTo>
                    <a:pt x="543" y="126"/>
                  </a:lnTo>
                  <a:lnTo>
                    <a:pt x="543" y="126"/>
                  </a:lnTo>
                  <a:lnTo>
                    <a:pt x="543" y="126"/>
                  </a:lnTo>
                  <a:lnTo>
                    <a:pt x="543" y="124"/>
                  </a:lnTo>
                  <a:lnTo>
                    <a:pt x="543" y="124"/>
                  </a:lnTo>
                  <a:lnTo>
                    <a:pt x="543" y="124"/>
                  </a:lnTo>
                  <a:lnTo>
                    <a:pt x="541" y="123"/>
                  </a:lnTo>
                  <a:lnTo>
                    <a:pt x="540" y="124"/>
                  </a:lnTo>
                  <a:lnTo>
                    <a:pt x="538" y="128"/>
                  </a:lnTo>
                  <a:lnTo>
                    <a:pt x="536" y="126"/>
                  </a:lnTo>
                  <a:lnTo>
                    <a:pt x="536" y="126"/>
                  </a:lnTo>
                  <a:lnTo>
                    <a:pt x="536" y="124"/>
                  </a:lnTo>
                  <a:lnTo>
                    <a:pt x="536" y="124"/>
                  </a:lnTo>
                  <a:lnTo>
                    <a:pt x="536" y="123"/>
                  </a:lnTo>
                  <a:lnTo>
                    <a:pt x="536" y="123"/>
                  </a:lnTo>
                  <a:lnTo>
                    <a:pt x="536" y="121"/>
                  </a:lnTo>
                  <a:lnTo>
                    <a:pt x="534" y="121"/>
                  </a:lnTo>
                  <a:lnTo>
                    <a:pt x="532" y="121"/>
                  </a:lnTo>
                  <a:lnTo>
                    <a:pt x="532" y="121"/>
                  </a:lnTo>
                  <a:lnTo>
                    <a:pt x="534" y="121"/>
                  </a:lnTo>
                  <a:lnTo>
                    <a:pt x="534" y="119"/>
                  </a:lnTo>
                  <a:lnTo>
                    <a:pt x="534" y="117"/>
                  </a:lnTo>
                  <a:lnTo>
                    <a:pt x="534" y="117"/>
                  </a:lnTo>
                  <a:lnTo>
                    <a:pt x="532" y="115"/>
                  </a:lnTo>
                  <a:lnTo>
                    <a:pt x="532" y="115"/>
                  </a:lnTo>
                  <a:lnTo>
                    <a:pt x="527" y="117"/>
                  </a:lnTo>
                  <a:lnTo>
                    <a:pt x="525" y="117"/>
                  </a:lnTo>
                  <a:lnTo>
                    <a:pt x="514" y="110"/>
                  </a:lnTo>
                  <a:lnTo>
                    <a:pt x="514" y="112"/>
                  </a:lnTo>
                  <a:lnTo>
                    <a:pt x="516" y="114"/>
                  </a:lnTo>
                  <a:lnTo>
                    <a:pt x="516" y="114"/>
                  </a:lnTo>
                  <a:lnTo>
                    <a:pt x="512" y="112"/>
                  </a:lnTo>
                  <a:lnTo>
                    <a:pt x="512" y="112"/>
                  </a:lnTo>
                  <a:lnTo>
                    <a:pt x="511" y="112"/>
                  </a:lnTo>
                  <a:lnTo>
                    <a:pt x="505" y="121"/>
                  </a:lnTo>
                  <a:lnTo>
                    <a:pt x="503" y="123"/>
                  </a:lnTo>
                  <a:lnTo>
                    <a:pt x="503" y="124"/>
                  </a:lnTo>
                  <a:lnTo>
                    <a:pt x="502" y="126"/>
                  </a:lnTo>
                  <a:lnTo>
                    <a:pt x="500" y="126"/>
                  </a:lnTo>
                  <a:lnTo>
                    <a:pt x="500" y="126"/>
                  </a:lnTo>
                  <a:lnTo>
                    <a:pt x="500" y="130"/>
                  </a:lnTo>
                  <a:lnTo>
                    <a:pt x="498" y="130"/>
                  </a:lnTo>
                  <a:lnTo>
                    <a:pt x="498" y="128"/>
                  </a:lnTo>
                  <a:lnTo>
                    <a:pt x="500" y="126"/>
                  </a:lnTo>
                  <a:lnTo>
                    <a:pt x="500" y="124"/>
                  </a:lnTo>
                  <a:lnTo>
                    <a:pt x="503" y="121"/>
                  </a:lnTo>
                  <a:lnTo>
                    <a:pt x="505" y="117"/>
                  </a:lnTo>
                  <a:lnTo>
                    <a:pt x="507" y="115"/>
                  </a:lnTo>
                  <a:lnTo>
                    <a:pt x="509" y="112"/>
                  </a:lnTo>
                  <a:lnTo>
                    <a:pt x="511" y="110"/>
                  </a:lnTo>
                  <a:lnTo>
                    <a:pt x="512" y="110"/>
                  </a:lnTo>
                  <a:lnTo>
                    <a:pt x="512" y="108"/>
                  </a:lnTo>
                  <a:lnTo>
                    <a:pt x="509" y="106"/>
                  </a:lnTo>
                  <a:lnTo>
                    <a:pt x="507" y="105"/>
                  </a:lnTo>
                  <a:lnTo>
                    <a:pt x="507" y="105"/>
                  </a:lnTo>
                  <a:lnTo>
                    <a:pt x="507" y="105"/>
                  </a:lnTo>
                  <a:lnTo>
                    <a:pt x="507" y="103"/>
                  </a:lnTo>
                  <a:lnTo>
                    <a:pt x="507" y="103"/>
                  </a:lnTo>
                  <a:lnTo>
                    <a:pt x="507" y="101"/>
                  </a:lnTo>
                  <a:lnTo>
                    <a:pt x="511" y="95"/>
                  </a:lnTo>
                  <a:lnTo>
                    <a:pt x="509" y="94"/>
                  </a:lnTo>
                  <a:lnTo>
                    <a:pt x="507" y="95"/>
                  </a:lnTo>
                  <a:lnTo>
                    <a:pt x="503" y="97"/>
                  </a:lnTo>
                  <a:lnTo>
                    <a:pt x="493" y="99"/>
                  </a:lnTo>
                  <a:lnTo>
                    <a:pt x="487" y="103"/>
                  </a:lnTo>
                  <a:lnTo>
                    <a:pt x="485" y="103"/>
                  </a:lnTo>
                  <a:lnTo>
                    <a:pt x="484" y="101"/>
                  </a:lnTo>
                  <a:lnTo>
                    <a:pt x="485" y="99"/>
                  </a:lnTo>
                  <a:lnTo>
                    <a:pt x="487" y="97"/>
                  </a:lnTo>
                  <a:lnTo>
                    <a:pt x="487" y="94"/>
                  </a:lnTo>
                  <a:lnTo>
                    <a:pt x="485" y="97"/>
                  </a:lnTo>
                  <a:lnTo>
                    <a:pt x="484" y="99"/>
                  </a:lnTo>
                  <a:lnTo>
                    <a:pt x="482" y="99"/>
                  </a:lnTo>
                  <a:lnTo>
                    <a:pt x="485" y="95"/>
                  </a:lnTo>
                  <a:lnTo>
                    <a:pt x="485" y="94"/>
                  </a:lnTo>
                  <a:lnTo>
                    <a:pt x="485" y="92"/>
                  </a:lnTo>
                  <a:lnTo>
                    <a:pt x="487" y="90"/>
                  </a:lnTo>
                  <a:lnTo>
                    <a:pt x="491" y="88"/>
                  </a:lnTo>
                  <a:lnTo>
                    <a:pt x="493" y="83"/>
                  </a:lnTo>
                  <a:lnTo>
                    <a:pt x="494" y="83"/>
                  </a:lnTo>
                  <a:lnTo>
                    <a:pt x="494" y="83"/>
                  </a:lnTo>
                  <a:lnTo>
                    <a:pt x="496" y="79"/>
                  </a:lnTo>
                  <a:lnTo>
                    <a:pt x="496" y="79"/>
                  </a:lnTo>
                  <a:lnTo>
                    <a:pt x="496" y="77"/>
                  </a:lnTo>
                  <a:lnTo>
                    <a:pt x="496" y="77"/>
                  </a:lnTo>
                  <a:lnTo>
                    <a:pt x="496" y="76"/>
                  </a:lnTo>
                  <a:lnTo>
                    <a:pt x="496" y="76"/>
                  </a:lnTo>
                  <a:lnTo>
                    <a:pt x="496" y="76"/>
                  </a:lnTo>
                  <a:lnTo>
                    <a:pt x="496" y="74"/>
                  </a:lnTo>
                  <a:lnTo>
                    <a:pt x="496" y="70"/>
                  </a:lnTo>
                  <a:lnTo>
                    <a:pt x="496" y="70"/>
                  </a:lnTo>
                  <a:lnTo>
                    <a:pt x="496" y="68"/>
                  </a:lnTo>
                  <a:lnTo>
                    <a:pt x="494" y="68"/>
                  </a:lnTo>
                  <a:lnTo>
                    <a:pt x="494" y="68"/>
                  </a:lnTo>
                  <a:lnTo>
                    <a:pt x="494" y="67"/>
                  </a:lnTo>
                  <a:lnTo>
                    <a:pt x="493" y="65"/>
                  </a:lnTo>
                  <a:lnTo>
                    <a:pt x="493" y="63"/>
                  </a:lnTo>
                  <a:lnTo>
                    <a:pt x="493" y="61"/>
                  </a:lnTo>
                  <a:lnTo>
                    <a:pt x="491" y="61"/>
                  </a:lnTo>
                  <a:lnTo>
                    <a:pt x="487" y="61"/>
                  </a:lnTo>
                  <a:lnTo>
                    <a:pt x="484" y="65"/>
                  </a:lnTo>
                  <a:lnTo>
                    <a:pt x="482" y="65"/>
                  </a:lnTo>
                  <a:lnTo>
                    <a:pt x="478" y="63"/>
                  </a:lnTo>
                  <a:lnTo>
                    <a:pt x="473" y="63"/>
                  </a:lnTo>
                  <a:lnTo>
                    <a:pt x="471" y="63"/>
                  </a:lnTo>
                  <a:lnTo>
                    <a:pt x="473" y="61"/>
                  </a:lnTo>
                  <a:lnTo>
                    <a:pt x="473" y="61"/>
                  </a:lnTo>
                  <a:lnTo>
                    <a:pt x="474" y="61"/>
                  </a:lnTo>
                  <a:lnTo>
                    <a:pt x="473" y="58"/>
                  </a:lnTo>
                  <a:lnTo>
                    <a:pt x="473" y="58"/>
                  </a:lnTo>
                  <a:lnTo>
                    <a:pt x="469" y="58"/>
                  </a:lnTo>
                  <a:lnTo>
                    <a:pt x="469" y="58"/>
                  </a:lnTo>
                  <a:lnTo>
                    <a:pt x="467" y="56"/>
                  </a:lnTo>
                  <a:lnTo>
                    <a:pt x="469" y="52"/>
                  </a:lnTo>
                  <a:lnTo>
                    <a:pt x="469" y="52"/>
                  </a:lnTo>
                  <a:lnTo>
                    <a:pt x="473" y="52"/>
                  </a:lnTo>
                  <a:lnTo>
                    <a:pt x="474" y="50"/>
                  </a:lnTo>
                  <a:lnTo>
                    <a:pt x="478" y="47"/>
                  </a:lnTo>
                  <a:lnTo>
                    <a:pt x="478" y="45"/>
                  </a:lnTo>
                  <a:lnTo>
                    <a:pt x="480" y="43"/>
                  </a:lnTo>
                  <a:lnTo>
                    <a:pt x="480" y="41"/>
                  </a:lnTo>
                  <a:lnTo>
                    <a:pt x="480" y="41"/>
                  </a:lnTo>
                  <a:lnTo>
                    <a:pt x="480" y="41"/>
                  </a:lnTo>
                  <a:lnTo>
                    <a:pt x="478" y="38"/>
                  </a:lnTo>
                  <a:lnTo>
                    <a:pt x="478" y="38"/>
                  </a:lnTo>
                  <a:lnTo>
                    <a:pt x="478" y="38"/>
                  </a:lnTo>
                  <a:lnTo>
                    <a:pt x="476" y="36"/>
                  </a:lnTo>
                  <a:lnTo>
                    <a:pt x="476" y="36"/>
                  </a:lnTo>
                  <a:lnTo>
                    <a:pt x="476" y="34"/>
                  </a:lnTo>
                  <a:lnTo>
                    <a:pt x="478" y="32"/>
                  </a:lnTo>
                  <a:lnTo>
                    <a:pt x="484" y="32"/>
                  </a:lnTo>
                  <a:lnTo>
                    <a:pt x="487" y="29"/>
                  </a:lnTo>
                  <a:lnTo>
                    <a:pt x="496" y="25"/>
                  </a:lnTo>
                  <a:lnTo>
                    <a:pt x="498" y="21"/>
                  </a:lnTo>
                  <a:lnTo>
                    <a:pt x="489" y="23"/>
                  </a:lnTo>
                  <a:lnTo>
                    <a:pt x="487" y="23"/>
                  </a:lnTo>
                  <a:lnTo>
                    <a:pt x="485" y="21"/>
                  </a:lnTo>
                  <a:lnTo>
                    <a:pt x="485" y="21"/>
                  </a:lnTo>
                  <a:lnTo>
                    <a:pt x="480" y="21"/>
                  </a:lnTo>
                  <a:lnTo>
                    <a:pt x="478" y="23"/>
                  </a:lnTo>
                  <a:lnTo>
                    <a:pt x="476" y="25"/>
                  </a:lnTo>
                  <a:lnTo>
                    <a:pt x="476" y="27"/>
                  </a:lnTo>
                  <a:lnTo>
                    <a:pt x="476" y="29"/>
                  </a:lnTo>
                  <a:lnTo>
                    <a:pt x="474" y="30"/>
                  </a:lnTo>
                  <a:lnTo>
                    <a:pt x="471" y="32"/>
                  </a:lnTo>
                  <a:lnTo>
                    <a:pt x="471" y="32"/>
                  </a:lnTo>
                  <a:lnTo>
                    <a:pt x="471" y="34"/>
                  </a:lnTo>
                  <a:lnTo>
                    <a:pt x="471" y="36"/>
                  </a:lnTo>
                  <a:lnTo>
                    <a:pt x="467" y="36"/>
                  </a:lnTo>
                  <a:lnTo>
                    <a:pt x="462" y="36"/>
                  </a:lnTo>
                  <a:lnTo>
                    <a:pt x="460" y="38"/>
                  </a:lnTo>
                  <a:lnTo>
                    <a:pt x="460" y="38"/>
                  </a:lnTo>
                  <a:lnTo>
                    <a:pt x="460" y="39"/>
                  </a:lnTo>
                  <a:lnTo>
                    <a:pt x="460" y="43"/>
                  </a:lnTo>
                  <a:lnTo>
                    <a:pt x="460" y="45"/>
                  </a:lnTo>
                  <a:lnTo>
                    <a:pt x="460" y="47"/>
                  </a:lnTo>
                  <a:lnTo>
                    <a:pt x="458" y="49"/>
                  </a:lnTo>
                  <a:lnTo>
                    <a:pt x="458" y="49"/>
                  </a:lnTo>
                  <a:lnTo>
                    <a:pt x="458" y="49"/>
                  </a:lnTo>
                  <a:lnTo>
                    <a:pt x="458" y="50"/>
                  </a:lnTo>
                  <a:lnTo>
                    <a:pt x="458" y="50"/>
                  </a:lnTo>
                  <a:lnTo>
                    <a:pt x="458" y="50"/>
                  </a:lnTo>
                  <a:lnTo>
                    <a:pt x="456" y="50"/>
                  </a:lnTo>
                  <a:lnTo>
                    <a:pt x="455" y="49"/>
                  </a:lnTo>
                  <a:lnTo>
                    <a:pt x="455" y="47"/>
                  </a:lnTo>
                  <a:lnTo>
                    <a:pt x="453" y="45"/>
                  </a:lnTo>
                  <a:lnTo>
                    <a:pt x="451" y="45"/>
                  </a:lnTo>
                  <a:lnTo>
                    <a:pt x="451" y="43"/>
                  </a:lnTo>
                  <a:lnTo>
                    <a:pt x="451" y="43"/>
                  </a:lnTo>
                  <a:lnTo>
                    <a:pt x="449" y="41"/>
                  </a:lnTo>
                  <a:lnTo>
                    <a:pt x="449" y="41"/>
                  </a:lnTo>
                  <a:lnTo>
                    <a:pt x="449" y="41"/>
                  </a:lnTo>
                  <a:lnTo>
                    <a:pt x="449" y="41"/>
                  </a:lnTo>
                  <a:lnTo>
                    <a:pt x="449" y="41"/>
                  </a:lnTo>
                  <a:lnTo>
                    <a:pt x="447" y="41"/>
                  </a:lnTo>
                  <a:lnTo>
                    <a:pt x="447" y="41"/>
                  </a:lnTo>
                  <a:lnTo>
                    <a:pt x="446" y="41"/>
                  </a:lnTo>
                  <a:lnTo>
                    <a:pt x="442" y="41"/>
                  </a:lnTo>
                  <a:lnTo>
                    <a:pt x="442" y="41"/>
                  </a:lnTo>
                  <a:lnTo>
                    <a:pt x="442" y="39"/>
                  </a:lnTo>
                  <a:lnTo>
                    <a:pt x="442" y="38"/>
                  </a:lnTo>
                  <a:lnTo>
                    <a:pt x="442" y="36"/>
                  </a:lnTo>
                  <a:lnTo>
                    <a:pt x="440" y="36"/>
                  </a:lnTo>
                  <a:lnTo>
                    <a:pt x="440" y="36"/>
                  </a:lnTo>
                  <a:lnTo>
                    <a:pt x="438" y="34"/>
                  </a:lnTo>
                  <a:lnTo>
                    <a:pt x="438" y="36"/>
                  </a:lnTo>
                  <a:lnTo>
                    <a:pt x="438" y="34"/>
                  </a:lnTo>
                  <a:lnTo>
                    <a:pt x="438" y="32"/>
                  </a:lnTo>
                  <a:lnTo>
                    <a:pt x="440" y="30"/>
                  </a:lnTo>
                  <a:lnTo>
                    <a:pt x="442" y="27"/>
                  </a:lnTo>
                  <a:lnTo>
                    <a:pt x="442" y="23"/>
                  </a:lnTo>
                  <a:lnTo>
                    <a:pt x="442" y="23"/>
                  </a:lnTo>
                  <a:lnTo>
                    <a:pt x="442" y="21"/>
                  </a:lnTo>
                  <a:lnTo>
                    <a:pt x="442" y="20"/>
                  </a:lnTo>
                  <a:lnTo>
                    <a:pt x="440" y="20"/>
                  </a:lnTo>
                  <a:lnTo>
                    <a:pt x="440" y="20"/>
                  </a:lnTo>
                  <a:lnTo>
                    <a:pt x="435" y="20"/>
                  </a:lnTo>
                  <a:lnTo>
                    <a:pt x="435" y="18"/>
                  </a:lnTo>
                  <a:lnTo>
                    <a:pt x="435" y="18"/>
                  </a:lnTo>
                  <a:lnTo>
                    <a:pt x="435" y="16"/>
                  </a:lnTo>
                  <a:lnTo>
                    <a:pt x="435" y="18"/>
                  </a:lnTo>
                  <a:lnTo>
                    <a:pt x="431" y="16"/>
                  </a:lnTo>
                  <a:lnTo>
                    <a:pt x="429" y="18"/>
                  </a:lnTo>
                  <a:lnTo>
                    <a:pt x="429" y="16"/>
                  </a:lnTo>
                  <a:lnTo>
                    <a:pt x="429" y="16"/>
                  </a:lnTo>
                  <a:lnTo>
                    <a:pt x="429" y="16"/>
                  </a:lnTo>
                  <a:lnTo>
                    <a:pt x="429" y="14"/>
                  </a:lnTo>
                  <a:lnTo>
                    <a:pt x="429" y="14"/>
                  </a:lnTo>
                  <a:lnTo>
                    <a:pt x="429" y="12"/>
                  </a:lnTo>
                  <a:lnTo>
                    <a:pt x="429" y="12"/>
                  </a:lnTo>
                  <a:lnTo>
                    <a:pt x="429" y="12"/>
                  </a:lnTo>
                  <a:lnTo>
                    <a:pt x="429" y="12"/>
                  </a:lnTo>
                  <a:lnTo>
                    <a:pt x="429" y="11"/>
                  </a:lnTo>
                  <a:lnTo>
                    <a:pt x="431" y="9"/>
                  </a:lnTo>
                  <a:lnTo>
                    <a:pt x="431" y="9"/>
                  </a:lnTo>
                  <a:lnTo>
                    <a:pt x="431" y="9"/>
                  </a:lnTo>
                  <a:lnTo>
                    <a:pt x="429" y="7"/>
                  </a:lnTo>
                  <a:lnTo>
                    <a:pt x="426" y="3"/>
                  </a:lnTo>
                  <a:lnTo>
                    <a:pt x="422" y="3"/>
                  </a:lnTo>
                  <a:lnTo>
                    <a:pt x="422" y="3"/>
                  </a:lnTo>
                  <a:lnTo>
                    <a:pt x="420" y="3"/>
                  </a:lnTo>
                  <a:lnTo>
                    <a:pt x="419" y="3"/>
                  </a:lnTo>
                  <a:lnTo>
                    <a:pt x="417" y="3"/>
                  </a:lnTo>
                  <a:lnTo>
                    <a:pt x="417" y="3"/>
                  </a:lnTo>
                  <a:lnTo>
                    <a:pt x="417" y="7"/>
                  </a:lnTo>
                  <a:lnTo>
                    <a:pt x="415" y="7"/>
                  </a:lnTo>
                  <a:lnTo>
                    <a:pt x="415" y="7"/>
                  </a:lnTo>
                  <a:lnTo>
                    <a:pt x="415" y="5"/>
                  </a:lnTo>
                  <a:lnTo>
                    <a:pt x="415" y="5"/>
                  </a:lnTo>
                  <a:lnTo>
                    <a:pt x="415" y="5"/>
                  </a:lnTo>
                  <a:lnTo>
                    <a:pt x="413" y="7"/>
                  </a:lnTo>
                  <a:lnTo>
                    <a:pt x="413" y="9"/>
                  </a:lnTo>
                  <a:lnTo>
                    <a:pt x="413" y="9"/>
                  </a:lnTo>
                  <a:lnTo>
                    <a:pt x="413" y="9"/>
                  </a:lnTo>
                  <a:lnTo>
                    <a:pt x="411" y="9"/>
                  </a:lnTo>
                  <a:lnTo>
                    <a:pt x="411" y="9"/>
                  </a:lnTo>
                  <a:lnTo>
                    <a:pt x="409" y="9"/>
                  </a:lnTo>
                  <a:lnTo>
                    <a:pt x="409" y="9"/>
                  </a:lnTo>
                  <a:lnTo>
                    <a:pt x="411" y="9"/>
                  </a:lnTo>
                  <a:lnTo>
                    <a:pt x="409" y="7"/>
                  </a:lnTo>
                  <a:lnTo>
                    <a:pt x="409" y="7"/>
                  </a:lnTo>
                  <a:lnTo>
                    <a:pt x="409" y="5"/>
                  </a:lnTo>
                  <a:lnTo>
                    <a:pt x="408" y="5"/>
                  </a:lnTo>
                  <a:lnTo>
                    <a:pt x="408" y="5"/>
                  </a:lnTo>
                  <a:lnTo>
                    <a:pt x="406" y="7"/>
                  </a:lnTo>
                  <a:lnTo>
                    <a:pt x="406" y="7"/>
                  </a:lnTo>
                  <a:lnTo>
                    <a:pt x="406" y="7"/>
                  </a:lnTo>
                  <a:lnTo>
                    <a:pt x="406" y="9"/>
                  </a:lnTo>
                  <a:lnTo>
                    <a:pt x="406" y="9"/>
                  </a:lnTo>
                  <a:lnTo>
                    <a:pt x="406" y="9"/>
                  </a:lnTo>
                  <a:lnTo>
                    <a:pt x="406" y="9"/>
                  </a:lnTo>
                  <a:lnTo>
                    <a:pt x="404" y="9"/>
                  </a:lnTo>
                  <a:lnTo>
                    <a:pt x="404" y="7"/>
                  </a:lnTo>
                  <a:lnTo>
                    <a:pt x="404" y="5"/>
                  </a:lnTo>
                  <a:lnTo>
                    <a:pt x="404" y="5"/>
                  </a:lnTo>
                  <a:lnTo>
                    <a:pt x="404" y="5"/>
                  </a:lnTo>
                  <a:lnTo>
                    <a:pt x="402" y="5"/>
                  </a:lnTo>
                  <a:lnTo>
                    <a:pt x="402" y="5"/>
                  </a:lnTo>
                  <a:lnTo>
                    <a:pt x="402" y="7"/>
                  </a:lnTo>
                  <a:lnTo>
                    <a:pt x="402" y="9"/>
                  </a:lnTo>
                  <a:lnTo>
                    <a:pt x="400" y="9"/>
                  </a:lnTo>
                  <a:lnTo>
                    <a:pt x="400" y="9"/>
                  </a:lnTo>
                  <a:lnTo>
                    <a:pt x="400" y="9"/>
                  </a:lnTo>
                  <a:lnTo>
                    <a:pt x="400" y="7"/>
                  </a:lnTo>
                  <a:lnTo>
                    <a:pt x="400" y="7"/>
                  </a:lnTo>
                  <a:lnTo>
                    <a:pt x="399" y="7"/>
                  </a:lnTo>
                  <a:lnTo>
                    <a:pt x="399" y="9"/>
                  </a:lnTo>
                  <a:lnTo>
                    <a:pt x="399" y="9"/>
                  </a:lnTo>
                  <a:lnTo>
                    <a:pt x="399" y="11"/>
                  </a:lnTo>
                  <a:lnTo>
                    <a:pt x="400" y="16"/>
                  </a:lnTo>
                  <a:lnTo>
                    <a:pt x="400" y="16"/>
                  </a:lnTo>
                  <a:lnTo>
                    <a:pt x="400" y="18"/>
                  </a:lnTo>
                  <a:lnTo>
                    <a:pt x="400" y="18"/>
                  </a:lnTo>
                  <a:lnTo>
                    <a:pt x="400" y="20"/>
                  </a:lnTo>
                  <a:lnTo>
                    <a:pt x="400" y="20"/>
                  </a:lnTo>
                  <a:lnTo>
                    <a:pt x="400" y="20"/>
                  </a:lnTo>
                  <a:lnTo>
                    <a:pt x="400" y="20"/>
                  </a:lnTo>
                  <a:lnTo>
                    <a:pt x="400" y="21"/>
                  </a:lnTo>
                  <a:lnTo>
                    <a:pt x="400" y="21"/>
                  </a:lnTo>
                  <a:lnTo>
                    <a:pt x="400" y="21"/>
                  </a:lnTo>
                  <a:lnTo>
                    <a:pt x="400" y="21"/>
                  </a:lnTo>
                  <a:lnTo>
                    <a:pt x="400" y="23"/>
                  </a:lnTo>
                  <a:lnTo>
                    <a:pt x="400" y="25"/>
                  </a:lnTo>
                  <a:lnTo>
                    <a:pt x="402" y="27"/>
                  </a:lnTo>
                  <a:lnTo>
                    <a:pt x="402" y="27"/>
                  </a:lnTo>
                  <a:lnTo>
                    <a:pt x="402" y="29"/>
                  </a:lnTo>
                  <a:lnTo>
                    <a:pt x="402" y="29"/>
                  </a:lnTo>
                  <a:lnTo>
                    <a:pt x="402" y="29"/>
                  </a:lnTo>
                  <a:lnTo>
                    <a:pt x="404" y="29"/>
                  </a:lnTo>
                  <a:lnTo>
                    <a:pt x="404" y="30"/>
                  </a:lnTo>
                  <a:lnTo>
                    <a:pt x="404" y="30"/>
                  </a:lnTo>
                  <a:lnTo>
                    <a:pt x="404" y="32"/>
                  </a:lnTo>
                  <a:lnTo>
                    <a:pt x="406" y="32"/>
                  </a:lnTo>
                  <a:lnTo>
                    <a:pt x="406" y="34"/>
                  </a:lnTo>
                  <a:lnTo>
                    <a:pt x="406" y="36"/>
                  </a:lnTo>
                  <a:lnTo>
                    <a:pt x="406" y="38"/>
                  </a:lnTo>
                  <a:lnTo>
                    <a:pt x="406" y="38"/>
                  </a:lnTo>
                  <a:lnTo>
                    <a:pt x="404" y="39"/>
                  </a:lnTo>
                  <a:lnTo>
                    <a:pt x="404" y="39"/>
                  </a:lnTo>
                  <a:lnTo>
                    <a:pt x="404" y="39"/>
                  </a:lnTo>
                  <a:lnTo>
                    <a:pt x="404" y="41"/>
                  </a:lnTo>
                  <a:lnTo>
                    <a:pt x="404" y="41"/>
                  </a:lnTo>
                  <a:lnTo>
                    <a:pt x="402" y="43"/>
                  </a:lnTo>
                  <a:lnTo>
                    <a:pt x="402" y="45"/>
                  </a:lnTo>
                  <a:lnTo>
                    <a:pt x="402" y="47"/>
                  </a:lnTo>
                  <a:lnTo>
                    <a:pt x="402" y="47"/>
                  </a:lnTo>
                  <a:lnTo>
                    <a:pt x="404" y="49"/>
                  </a:lnTo>
                  <a:lnTo>
                    <a:pt x="406" y="50"/>
                  </a:lnTo>
                  <a:lnTo>
                    <a:pt x="406" y="52"/>
                  </a:lnTo>
                  <a:lnTo>
                    <a:pt x="404" y="52"/>
                  </a:lnTo>
                  <a:lnTo>
                    <a:pt x="402" y="49"/>
                  </a:lnTo>
                  <a:lnTo>
                    <a:pt x="400" y="47"/>
                  </a:lnTo>
                  <a:lnTo>
                    <a:pt x="400" y="47"/>
                  </a:lnTo>
                  <a:lnTo>
                    <a:pt x="395" y="49"/>
                  </a:lnTo>
                  <a:lnTo>
                    <a:pt x="397" y="47"/>
                  </a:lnTo>
                  <a:lnTo>
                    <a:pt x="400" y="45"/>
                  </a:lnTo>
                  <a:lnTo>
                    <a:pt x="400" y="45"/>
                  </a:lnTo>
                  <a:lnTo>
                    <a:pt x="399" y="47"/>
                  </a:lnTo>
                  <a:lnTo>
                    <a:pt x="395" y="47"/>
                  </a:lnTo>
                  <a:lnTo>
                    <a:pt x="391" y="49"/>
                  </a:lnTo>
                  <a:lnTo>
                    <a:pt x="393" y="50"/>
                  </a:lnTo>
                  <a:lnTo>
                    <a:pt x="393" y="50"/>
                  </a:lnTo>
                  <a:lnTo>
                    <a:pt x="393" y="52"/>
                  </a:lnTo>
                  <a:lnTo>
                    <a:pt x="393" y="54"/>
                  </a:lnTo>
                  <a:lnTo>
                    <a:pt x="395" y="54"/>
                  </a:lnTo>
                  <a:lnTo>
                    <a:pt x="395" y="56"/>
                  </a:lnTo>
                  <a:lnTo>
                    <a:pt x="397" y="56"/>
                  </a:lnTo>
                  <a:lnTo>
                    <a:pt x="397" y="58"/>
                  </a:lnTo>
                  <a:lnTo>
                    <a:pt x="395" y="58"/>
                  </a:lnTo>
                  <a:lnTo>
                    <a:pt x="393" y="56"/>
                  </a:lnTo>
                  <a:lnTo>
                    <a:pt x="393" y="52"/>
                  </a:lnTo>
                  <a:lnTo>
                    <a:pt x="391" y="52"/>
                  </a:lnTo>
                  <a:lnTo>
                    <a:pt x="391" y="52"/>
                  </a:lnTo>
                  <a:lnTo>
                    <a:pt x="390" y="52"/>
                  </a:lnTo>
                  <a:lnTo>
                    <a:pt x="390" y="56"/>
                  </a:lnTo>
                  <a:lnTo>
                    <a:pt x="390" y="56"/>
                  </a:lnTo>
                  <a:lnTo>
                    <a:pt x="388" y="54"/>
                  </a:lnTo>
                  <a:lnTo>
                    <a:pt x="388" y="54"/>
                  </a:lnTo>
                  <a:lnTo>
                    <a:pt x="388" y="52"/>
                  </a:lnTo>
                  <a:lnTo>
                    <a:pt x="390" y="52"/>
                  </a:lnTo>
                  <a:lnTo>
                    <a:pt x="390" y="52"/>
                  </a:lnTo>
                  <a:lnTo>
                    <a:pt x="390" y="52"/>
                  </a:lnTo>
                  <a:lnTo>
                    <a:pt x="388" y="50"/>
                  </a:lnTo>
                  <a:lnTo>
                    <a:pt x="382" y="52"/>
                  </a:lnTo>
                  <a:lnTo>
                    <a:pt x="381" y="54"/>
                  </a:lnTo>
                  <a:lnTo>
                    <a:pt x="381" y="54"/>
                  </a:lnTo>
                  <a:lnTo>
                    <a:pt x="381" y="56"/>
                  </a:lnTo>
                  <a:lnTo>
                    <a:pt x="381" y="56"/>
                  </a:lnTo>
                  <a:lnTo>
                    <a:pt x="381" y="56"/>
                  </a:lnTo>
                  <a:lnTo>
                    <a:pt x="379" y="56"/>
                  </a:lnTo>
                  <a:lnTo>
                    <a:pt x="379" y="56"/>
                  </a:lnTo>
                  <a:lnTo>
                    <a:pt x="379" y="54"/>
                  </a:lnTo>
                  <a:lnTo>
                    <a:pt x="381" y="54"/>
                  </a:lnTo>
                  <a:lnTo>
                    <a:pt x="381" y="54"/>
                  </a:lnTo>
                  <a:lnTo>
                    <a:pt x="379" y="54"/>
                  </a:lnTo>
                  <a:lnTo>
                    <a:pt x="379" y="52"/>
                  </a:lnTo>
                  <a:lnTo>
                    <a:pt x="381" y="52"/>
                  </a:lnTo>
                  <a:lnTo>
                    <a:pt x="377" y="47"/>
                  </a:lnTo>
                  <a:lnTo>
                    <a:pt x="377" y="45"/>
                  </a:lnTo>
                  <a:lnTo>
                    <a:pt x="377" y="45"/>
                  </a:lnTo>
                  <a:lnTo>
                    <a:pt x="375" y="43"/>
                  </a:lnTo>
                  <a:lnTo>
                    <a:pt x="370" y="43"/>
                  </a:lnTo>
                  <a:lnTo>
                    <a:pt x="370" y="41"/>
                  </a:lnTo>
                  <a:lnTo>
                    <a:pt x="368" y="45"/>
                  </a:lnTo>
                  <a:lnTo>
                    <a:pt x="366" y="45"/>
                  </a:lnTo>
                  <a:lnTo>
                    <a:pt x="364" y="47"/>
                  </a:lnTo>
                  <a:lnTo>
                    <a:pt x="363" y="49"/>
                  </a:lnTo>
                  <a:lnTo>
                    <a:pt x="363" y="50"/>
                  </a:lnTo>
                  <a:lnTo>
                    <a:pt x="363" y="50"/>
                  </a:lnTo>
                  <a:lnTo>
                    <a:pt x="364" y="50"/>
                  </a:lnTo>
                  <a:lnTo>
                    <a:pt x="364" y="52"/>
                  </a:lnTo>
                  <a:lnTo>
                    <a:pt x="363" y="54"/>
                  </a:lnTo>
                  <a:lnTo>
                    <a:pt x="363" y="54"/>
                  </a:lnTo>
                  <a:lnTo>
                    <a:pt x="361" y="54"/>
                  </a:lnTo>
                  <a:lnTo>
                    <a:pt x="361" y="56"/>
                  </a:lnTo>
                  <a:lnTo>
                    <a:pt x="359" y="58"/>
                  </a:lnTo>
                  <a:lnTo>
                    <a:pt x="359" y="59"/>
                  </a:lnTo>
                  <a:lnTo>
                    <a:pt x="359" y="61"/>
                  </a:lnTo>
                  <a:lnTo>
                    <a:pt x="359" y="63"/>
                  </a:lnTo>
                  <a:lnTo>
                    <a:pt x="359" y="63"/>
                  </a:lnTo>
                  <a:lnTo>
                    <a:pt x="357" y="65"/>
                  </a:lnTo>
                  <a:lnTo>
                    <a:pt x="357" y="65"/>
                  </a:lnTo>
                  <a:lnTo>
                    <a:pt x="357" y="67"/>
                  </a:lnTo>
                  <a:lnTo>
                    <a:pt x="357" y="67"/>
                  </a:lnTo>
                  <a:lnTo>
                    <a:pt x="357" y="68"/>
                  </a:lnTo>
                  <a:lnTo>
                    <a:pt x="355" y="70"/>
                  </a:lnTo>
                  <a:lnTo>
                    <a:pt x="355" y="70"/>
                  </a:lnTo>
                  <a:lnTo>
                    <a:pt x="355" y="70"/>
                  </a:lnTo>
                  <a:lnTo>
                    <a:pt x="355" y="72"/>
                  </a:lnTo>
                  <a:lnTo>
                    <a:pt x="355" y="72"/>
                  </a:lnTo>
                  <a:lnTo>
                    <a:pt x="355" y="74"/>
                  </a:lnTo>
                  <a:lnTo>
                    <a:pt x="355" y="74"/>
                  </a:lnTo>
                  <a:lnTo>
                    <a:pt x="355" y="74"/>
                  </a:lnTo>
                  <a:lnTo>
                    <a:pt x="355" y="72"/>
                  </a:lnTo>
                  <a:lnTo>
                    <a:pt x="354" y="70"/>
                  </a:lnTo>
                  <a:lnTo>
                    <a:pt x="354" y="70"/>
                  </a:lnTo>
                  <a:lnTo>
                    <a:pt x="346" y="70"/>
                  </a:lnTo>
                  <a:lnTo>
                    <a:pt x="346" y="72"/>
                  </a:lnTo>
                  <a:lnTo>
                    <a:pt x="352" y="70"/>
                  </a:lnTo>
                  <a:lnTo>
                    <a:pt x="350" y="72"/>
                  </a:lnTo>
                  <a:lnTo>
                    <a:pt x="350" y="72"/>
                  </a:lnTo>
                  <a:lnTo>
                    <a:pt x="348" y="72"/>
                  </a:lnTo>
                  <a:lnTo>
                    <a:pt x="348" y="72"/>
                  </a:lnTo>
                  <a:lnTo>
                    <a:pt x="348" y="74"/>
                  </a:lnTo>
                  <a:lnTo>
                    <a:pt x="348" y="76"/>
                  </a:lnTo>
                  <a:lnTo>
                    <a:pt x="350" y="77"/>
                  </a:lnTo>
                  <a:lnTo>
                    <a:pt x="348" y="81"/>
                  </a:lnTo>
                  <a:lnTo>
                    <a:pt x="348" y="79"/>
                  </a:lnTo>
                  <a:lnTo>
                    <a:pt x="346" y="74"/>
                  </a:lnTo>
                  <a:lnTo>
                    <a:pt x="344" y="70"/>
                  </a:lnTo>
                  <a:lnTo>
                    <a:pt x="344" y="70"/>
                  </a:lnTo>
                  <a:lnTo>
                    <a:pt x="343" y="68"/>
                  </a:lnTo>
                  <a:lnTo>
                    <a:pt x="343" y="67"/>
                  </a:lnTo>
                  <a:lnTo>
                    <a:pt x="341" y="63"/>
                  </a:lnTo>
                  <a:lnTo>
                    <a:pt x="341" y="61"/>
                  </a:lnTo>
                  <a:lnTo>
                    <a:pt x="339" y="59"/>
                  </a:lnTo>
                  <a:lnTo>
                    <a:pt x="337" y="58"/>
                  </a:lnTo>
                  <a:lnTo>
                    <a:pt x="337" y="58"/>
                  </a:lnTo>
                  <a:lnTo>
                    <a:pt x="335" y="56"/>
                  </a:lnTo>
                  <a:lnTo>
                    <a:pt x="335" y="56"/>
                  </a:lnTo>
                  <a:lnTo>
                    <a:pt x="332" y="56"/>
                  </a:lnTo>
                  <a:lnTo>
                    <a:pt x="332" y="56"/>
                  </a:lnTo>
                  <a:lnTo>
                    <a:pt x="332" y="54"/>
                  </a:lnTo>
                  <a:lnTo>
                    <a:pt x="332" y="52"/>
                  </a:lnTo>
                  <a:lnTo>
                    <a:pt x="330" y="50"/>
                  </a:lnTo>
                  <a:lnTo>
                    <a:pt x="328" y="50"/>
                  </a:lnTo>
                  <a:lnTo>
                    <a:pt x="323" y="50"/>
                  </a:lnTo>
                  <a:lnTo>
                    <a:pt x="321" y="50"/>
                  </a:lnTo>
                  <a:lnTo>
                    <a:pt x="323" y="50"/>
                  </a:lnTo>
                  <a:lnTo>
                    <a:pt x="323" y="50"/>
                  </a:lnTo>
                  <a:lnTo>
                    <a:pt x="323" y="49"/>
                  </a:lnTo>
                  <a:lnTo>
                    <a:pt x="323" y="49"/>
                  </a:lnTo>
                  <a:lnTo>
                    <a:pt x="321" y="49"/>
                  </a:lnTo>
                  <a:lnTo>
                    <a:pt x="319" y="49"/>
                  </a:lnTo>
                  <a:lnTo>
                    <a:pt x="319" y="49"/>
                  </a:lnTo>
                  <a:lnTo>
                    <a:pt x="317" y="49"/>
                  </a:lnTo>
                  <a:lnTo>
                    <a:pt x="317" y="47"/>
                  </a:lnTo>
                  <a:lnTo>
                    <a:pt x="312" y="47"/>
                  </a:lnTo>
                  <a:lnTo>
                    <a:pt x="312" y="47"/>
                  </a:lnTo>
                  <a:lnTo>
                    <a:pt x="310" y="50"/>
                  </a:lnTo>
                  <a:lnTo>
                    <a:pt x="310" y="56"/>
                  </a:lnTo>
                  <a:lnTo>
                    <a:pt x="310" y="63"/>
                  </a:lnTo>
                  <a:lnTo>
                    <a:pt x="312" y="67"/>
                  </a:lnTo>
                  <a:lnTo>
                    <a:pt x="312" y="67"/>
                  </a:lnTo>
                  <a:lnTo>
                    <a:pt x="312" y="67"/>
                  </a:lnTo>
                  <a:lnTo>
                    <a:pt x="312" y="68"/>
                  </a:lnTo>
                  <a:lnTo>
                    <a:pt x="312" y="68"/>
                  </a:lnTo>
                  <a:lnTo>
                    <a:pt x="314" y="72"/>
                  </a:lnTo>
                  <a:lnTo>
                    <a:pt x="314" y="72"/>
                  </a:lnTo>
                  <a:lnTo>
                    <a:pt x="316" y="74"/>
                  </a:lnTo>
                  <a:lnTo>
                    <a:pt x="316" y="76"/>
                  </a:lnTo>
                  <a:lnTo>
                    <a:pt x="316" y="77"/>
                  </a:lnTo>
                  <a:lnTo>
                    <a:pt x="316" y="77"/>
                  </a:lnTo>
                  <a:lnTo>
                    <a:pt x="317" y="79"/>
                  </a:lnTo>
                  <a:lnTo>
                    <a:pt x="317" y="81"/>
                  </a:lnTo>
                  <a:lnTo>
                    <a:pt x="317" y="79"/>
                  </a:lnTo>
                  <a:lnTo>
                    <a:pt x="317" y="79"/>
                  </a:lnTo>
                  <a:lnTo>
                    <a:pt x="319" y="79"/>
                  </a:lnTo>
                  <a:lnTo>
                    <a:pt x="319" y="79"/>
                  </a:lnTo>
                  <a:lnTo>
                    <a:pt x="319" y="79"/>
                  </a:lnTo>
                  <a:lnTo>
                    <a:pt x="319" y="79"/>
                  </a:lnTo>
                  <a:lnTo>
                    <a:pt x="319" y="79"/>
                  </a:lnTo>
                  <a:lnTo>
                    <a:pt x="319" y="79"/>
                  </a:lnTo>
                  <a:lnTo>
                    <a:pt x="321" y="81"/>
                  </a:lnTo>
                  <a:lnTo>
                    <a:pt x="321" y="83"/>
                  </a:lnTo>
                  <a:lnTo>
                    <a:pt x="321" y="81"/>
                  </a:lnTo>
                  <a:lnTo>
                    <a:pt x="321" y="81"/>
                  </a:lnTo>
                  <a:lnTo>
                    <a:pt x="321" y="83"/>
                  </a:lnTo>
                  <a:lnTo>
                    <a:pt x="321" y="85"/>
                  </a:lnTo>
                  <a:lnTo>
                    <a:pt x="321" y="85"/>
                  </a:lnTo>
                  <a:lnTo>
                    <a:pt x="323" y="90"/>
                  </a:lnTo>
                  <a:lnTo>
                    <a:pt x="323" y="92"/>
                  </a:lnTo>
                  <a:lnTo>
                    <a:pt x="323" y="94"/>
                  </a:lnTo>
                  <a:lnTo>
                    <a:pt x="323" y="95"/>
                  </a:lnTo>
                  <a:lnTo>
                    <a:pt x="321" y="95"/>
                  </a:lnTo>
                  <a:lnTo>
                    <a:pt x="321" y="95"/>
                  </a:lnTo>
                  <a:lnTo>
                    <a:pt x="321" y="97"/>
                  </a:lnTo>
                  <a:lnTo>
                    <a:pt x="321" y="99"/>
                  </a:lnTo>
                  <a:lnTo>
                    <a:pt x="321" y="99"/>
                  </a:lnTo>
                  <a:lnTo>
                    <a:pt x="321" y="101"/>
                  </a:lnTo>
                  <a:lnTo>
                    <a:pt x="321" y="101"/>
                  </a:lnTo>
                  <a:lnTo>
                    <a:pt x="321" y="101"/>
                  </a:lnTo>
                  <a:lnTo>
                    <a:pt x="321" y="103"/>
                  </a:lnTo>
                  <a:lnTo>
                    <a:pt x="321" y="103"/>
                  </a:lnTo>
                  <a:lnTo>
                    <a:pt x="321" y="105"/>
                  </a:lnTo>
                  <a:lnTo>
                    <a:pt x="323" y="105"/>
                  </a:lnTo>
                  <a:lnTo>
                    <a:pt x="323" y="105"/>
                  </a:lnTo>
                  <a:lnTo>
                    <a:pt x="323" y="106"/>
                  </a:lnTo>
                  <a:lnTo>
                    <a:pt x="325" y="108"/>
                  </a:lnTo>
                  <a:lnTo>
                    <a:pt x="325" y="112"/>
                  </a:lnTo>
                  <a:lnTo>
                    <a:pt x="323" y="114"/>
                  </a:lnTo>
                  <a:lnTo>
                    <a:pt x="323" y="112"/>
                  </a:lnTo>
                  <a:lnTo>
                    <a:pt x="321" y="110"/>
                  </a:lnTo>
                  <a:lnTo>
                    <a:pt x="321" y="108"/>
                  </a:lnTo>
                  <a:lnTo>
                    <a:pt x="321" y="106"/>
                  </a:lnTo>
                  <a:lnTo>
                    <a:pt x="319" y="105"/>
                  </a:lnTo>
                  <a:lnTo>
                    <a:pt x="317" y="103"/>
                  </a:lnTo>
                  <a:lnTo>
                    <a:pt x="317" y="103"/>
                  </a:lnTo>
                  <a:lnTo>
                    <a:pt x="317" y="101"/>
                  </a:lnTo>
                  <a:lnTo>
                    <a:pt x="317" y="95"/>
                  </a:lnTo>
                  <a:lnTo>
                    <a:pt x="317" y="95"/>
                  </a:lnTo>
                  <a:lnTo>
                    <a:pt x="316" y="94"/>
                  </a:lnTo>
                  <a:lnTo>
                    <a:pt x="316" y="92"/>
                  </a:lnTo>
                  <a:lnTo>
                    <a:pt x="316" y="88"/>
                  </a:lnTo>
                  <a:lnTo>
                    <a:pt x="316" y="86"/>
                  </a:lnTo>
                  <a:lnTo>
                    <a:pt x="316" y="86"/>
                  </a:lnTo>
                  <a:lnTo>
                    <a:pt x="316" y="85"/>
                  </a:lnTo>
                  <a:lnTo>
                    <a:pt x="314" y="85"/>
                  </a:lnTo>
                  <a:lnTo>
                    <a:pt x="314" y="85"/>
                  </a:lnTo>
                  <a:lnTo>
                    <a:pt x="314" y="85"/>
                  </a:lnTo>
                  <a:lnTo>
                    <a:pt x="314" y="85"/>
                  </a:lnTo>
                  <a:lnTo>
                    <a:pt x="314" y="85"/>
                  </a:lnTo>
                  <a:lnTo>
                    <a:pt x="312" y="83"/>
                  </a:lnTo>
                  <a:lnTo>
                    <a:pt x="312" y="81"/>
                  </a:lnTo>
                  <a:lnTo>
                    <a:pt x="312" y="79"/>
                  </a:lnTo>
                  <a:lnTo>
                    <a:pt x="310" y="79"/>
                  </a:lnTo>
                  <a:lnTo>
                    <a:pt x="310" y="77"/>
                  </a:lnTo>
                  <a:lnTo>
                    <a:pt x="310" y="76"/>
                  </a:lnTo>
                  <a:lnTo>
                    <a:pt x="308" y="76"/>
                  </a:lnTo>
                  <a:lnTo>
                    <a:pt x="305" y="76"/>
                  </a:lnTo>
                  <a:lnTo>
                    <a:pt x="303" y="74"/>
                  </a:lnTo>
                  <a:lnTo>
                    <a:pt x="299" y="72"/>
                  </a:lnTo>
                  <a:lnTo>
                    <a:pt x="299" y="72"/>
                  </a:lnTo>
                  <a:lnTo>
                    <a:pt x="299" y="70"/>
                  </a:lnTo>
                  <a:lnTo>
                    <a:pt x="301" y="67"/>
                  </a:lnTo>
                  <a:lnTo>
                    <a:pt x="299" y="63"/>
                  </a:lnTo>
                  <a:lnTo>
                    <a:pt x="299" y="61"/>
                  </a:lnTo>
                  <a:lnTo>
                    <a:pt x="299" y="59"/>
                  </a:lnTo>
                  <a:lnTo>
                    <a:pt x="298" y="58"/>
                  </a:lnTo>
                  <a:lnTo>
                    <a:pt x="298" y="58"/>
                  </a:lnTo>
                  <a:lnTo>
                    <a:pt x="298" y="58"/>
                  </a:lnTo>
                  <a:lnTo>
                    <a:pt x="296" y="56"/>
                  </a:lnTo>
                  <a:lnTo>
                    <a:pt x="296" y="58"/>
                  </a:lnTo>
                  <a:lnTo>
                    <a:pt x="296" y="58"/>
                  </a:lnTo>
                  <a:lnTo>
                    <a:pt x="294" y="58"/>
                  </a:lnTo>
                  <a:lnTo>
                    <a:pt x="294" y="58"/>
                  </a:lnTo>
                  <a:lnTo>
                    <a:pt x="294" y="58"/>
                  </a:lnTo>
                  <a:lnTo>
                    <a:pt x="294" y="56"/>
                  </a:lnTo>
                  <a:lnTo>
                    <a:pt x="296" y="54"/>
                  </a:lnTo>
                  <a:lnTo>
                    <a:pt x="296" y="52"/>
                  </a:lnTo>
                  <a:lnTo>
                    <a:pt x="294" y="52"/>
                  </a:lnTo>
                  <a:lnTo>
                    <a:pt x="292" y="50"/>
                  </a:lnTo>
                  <a:lnTo>
                    <a:pt x="292" y="49"/>
                  </a:lnTo>
                  <a:lnTo>
                    <a:pt x="290" y="49"/>
                  </a:lnTo>
                  <a:lnTo>
                    <a:pt x="287" y="52"/>
                  </a:lnTo>
                  <a:lnTo>
                    <a:pt x="287" y="52"/>
                  </a:lnTo>
                  <a:lnTo>
                    <a:pt x="287" y="50"/>
                  </a:lnTo>
                  <a:lnTo>
                    <a:pt x="287" y="47"/>
                  </a:lnTo>
                  <a:lnTo>
                    <a:pt x="287" y="45"/>
                  </a:lnTo>
                  <a:lnTo>
                    <a:pt x="285" y="45"/>
                  </a:lnTo>
                  <a:lnTo>
                    <a:pt x="283" y="45"/>
                  </a:lnTo>
                  <a:lnTo>
                    <a:pt x="283" y="45"/>
                  </a:lnTo>
                  <a:lnTo>
                    <a:pt x="283" y="45"/>
                  </a:lnTo>
                  <a:lnTo>
                    <a:pt x="283" y="47"/>
                  </a:lnTo>
                  <a:lnTo>
                    <a:pt x="281" y="49"/>
                  </a:lnTo>
                  <a:lnTo>
                    <a:pt x="281" y="50"/>
                  </a:lnTo>
                  <a:lnTo>
                    <a:pt x="279" y="50"/>
                  </a:lnTo>
                  <a:lnTo>
                    <a:pt x="281" y="47"/>
                  </a:lnTo>
                  <a:lnTo>
                    <a:pt x="279" y="47"/>
                  </a:lnTo>
                  <a:lnTo>
                    <a:pt x="274" y="47"/>
                  </a:lnTo>
                  <a:lnTo>
                    <a:pt x="272" y="49"/>
                  </a:lnTo>
                  <a:lnTo>
                    <a:pt x="272" y="50"/>
                  </a:lnTo>
                  <a:lnTo>
                    <a:pt x="272" y="50"/>
                  </a:lnTo>
                  <a:lnTo>
                    <a:pt x="272" y="54"/>
                  </a:lnTo>
                  <a:lnTo>
                    <a:pt x="270" y="56"/>
                  </a:lnTo>
                  <a:lnTo>
                    <a:pt x="270" y="56"/>
                  </a:lnTo>
                  <a:lnTo>
                    <a:pt x="270" y="56"/>
                  </a:lnTo>
                  <a:lnTo>
                    <a:pt x="272" y="56"/>
                  </a:lnTo>
                  <a:lnTo>
                    <a:pt x="272" y="56"/>
                  </a:lnTo>
                  <a:lnTo>
                    <a:pt x="272" y="58"/>
                  </a:lnTo>
                  <a:lnTo>
                    <a:pt x="272" y="58"/>
                  </a:lnTo>
                  <a:lnTo>
                    <a:pt x="272" y="59"/>
                  </a:lnTo>
                  <a:lnTo>
                    <a:pt x="272" y="59"/>
                  </a:lnTo>
                  <a:lnTo>
                    <a:pt x="272" y="59"/>
                  </a:lnTo>
                  <a:lnTo>
                    <a:pt x="274" y="61"/>
                  </a:lnTo>
                  <a:lnTo>
                    <a:pt x="272" y="61"/>
                  </a:lnTo>
                  <a:lnTo>
                    <a:pt x="270" y="59"/>
                  </a:lnTo>
                  <a:lnTo>
                    <a:pt x="270" y="58"/>
                  </a:lnTo>
                  <a:lnTo>
                    <a:pt x="270" y="58"/>
                  </a:lnTo>
                  <a:lnTo>
                    <a:pt x="270" y="56"/>
                  </a:lnTo>
                  <a:lnTo>
                    <a:pt x="269" y="56"/>
                  </a:lnTo>
                  <a:lnTo>
                    <a:pt x="269" y="56"/>
                  </a:lnTo>
                  <a:lnTo>
                    <a:pt x="269" y="58"/>
                  </a:lnTo>
                  <a:lnTo>
                    <a:pt x="269" y="58"/>
                  </a:lnTo>
                  <a:lnTo>
                    <a:pt x="269" y="59"/>
                  </a:lnTo>
                  <a:lnTo>
                    <a:pt x="267" y="59"/>
                  </a:lnTo>
                  <a:lnTo>
                    <a:pt x="265" y="58"/>
                  </a:lnTo>
                  <a:lnTo>
                    <a:pt x="258" y="59"/>
                  </a:lnTo>
                  <a:lnTo>
                    <a:pt x="256" y="59"/>
                  </a:lnTo>
                  <a:lnTo>
                    <a:pt x="254" y="61"/>
                  </a:lnTo>
                  <a:lnTo>
                    <a:pt x="254" y="63"/>
                  </a:lnTo>
                  <a:lnTo>
                    <a:pt x="254" y="63"/>
                  </a:lnTo>
                  <a:lnTo>
                    <a:pt x="254" y="63"/>
                  </a:lnTo>
                  <a:lnTo>
                    <a:pt x="254" y="65"/>
                  </a:lnTo>
                  <a:lnTo>
                    <a:pt x="254" y="67"/>
                  </a:lnTo>
                  <a:lnTo>
                    <a:pt x="254" y="68"/>
                  </a:lnTo>
                  <a:lnTo>
                    <a:pt x="256" y="68"/>
                  </a:lnTo>
                  <a:lnTo>
                    <a:pt x="254" y="70"/>
                  </a:lnTo>
                  <a:lnTo>
                    <a:pt x="254" y="70"/>
                  </a:lnTo>
                  <a:lnTo>
                    <a:pt x="252" y="72"/>
                  </a:lnTo>
                  <a:lnTo>
                    <a:pt x="252" y="72"/>
                  </a:lnTo>
                  <a:lnTo>
                    <a:pt x="251" y="72"/>
                  </a:lnTo>
                  <a:lnTo>
                    <a:pt x="251" y="74"/>
                  </a:lnTo>
                  <a:lnTo>
                    <a:pt x="251" y="74"/>
                  </a:lnTo>
                  <a:lnTo>
                    <a:pt x="251" y="76"/>
                  </a:lnTo>
                  <a:lnTo>
                    <a:pt x="254" y="79"/>
                  </a:lnTo>
                  <a:lnTo>
                    <a:pt x="254" y="79"/>
                  </a:lnTo>
                  <a:lnTo>
                    <a:pt x="256" y="83"/>
                  </a:lnTo>
                  <a:lnTo>
                    <a:pt x="256" y="86"/>
                  </a:lnTo>
                  <a:lnTo>
                    <a:pt x="256" y="90"/>
                  </a:lnTo>
                  <a:lnTo>
                    <a:pt x="256" y="92"/>
                  </a:lnTo>
                  <a:lnTo>
                    <a:pt x="256" y="95"/>
                  </a:lnTo>
                  <a:lnTo>
                    <a:pt x="256" y="99"/>
                  </a:lnTo>
                  <a:lnTo>
                    <a:pt x="254" y="101"/>
                  </a:lnTo>
                  <a:lnTo>
                    <a:pt x="254" y="103"/>
                  </a:lnTo>
                  <a:lnTo>
                    <a:pt x="254" y="103"/>
                  </a:lnTo>
                  <a:lnTo>
                    <a:pt x="252" y="103"/>
                  </a:lnTo>
                  <a:lnTo>
                    <a:pt x="252" y="101"/>
                  </a:lnTo>
                  <a:lnTo>
                    <a:pt x="252" y="101"/>
                  </a:lnTo>
                  <a:lnTo>
                    <a:pt x="254" y="101"/>
                  </a:lnTo>
                  <a:lnTo>
                    <a:pt x="254" y="101"/>
                  </a:lnTo>
                  <a:lnTo>
                    <a:pt x="252" y="101"/>
                  </a:lnTo>
                  <a:lnTo>
                    <a:pt x="252" y="101"/>
                  </a:lnTo>
                  <a:lnTo>
                    <a:pt x="251" y="99"/>
                  </a:lnTo>
                  <a:lnTo>
                    <a:pt x="251" y="99"/>
                  </a:lnTo>
                  <a:lnTo>
                    <a:pt x="251" y="99"/>
                  </a:lnTo>
                  <a:lnTo>
                    <a:pt x="249" y="99"/>
                  </a:lnTo>
                  <a:lnTo>
                    <a:pt x="249" y="99"/>
                  </a:lnTo>
                  <a:lnTo>
                    <a:pt x="249" y="103"/>
                  </a:lnTo>
                  <a:lnTo>
                    <a:pt x="247" y="101"/>
                  </a:lnTo>
                  <a:lnTo>
                    <a:pt x="245" y="99"/>
                  </a:lnTo>
                  <a:lnTo>
                    <a:pt x="243" y="97"/>
                  </a:lnTo>
                  <a:lnTo>
                    <a:pt x="243" y="97"/>
                  </a:lnTo>
                  <a:lnTo>
                    <a:pt x="243" y="94"/>
                  </a:lnTo>
                  <a:lnTo>
                    <a:pt x="243" y="92"/>
                  </a:lnTo>
                  <a:lnTo>
                    <a:pt x="243" y="92"/>
                  </a:lnTo>
                  <a:lnTo>
                    <a:pt x="242" y="88"/>
                  </a:lnTo>
                  <a:lnTo>
                    <a:pt x="242" y="88"/>
                  </a:lnTo>
                  <a:lnTo>
                    <a:pt x="242" y="86"/>
                  </a:lnTo>
                  <a:lnTo>
                    <a:pt x="242" y="86"/>
                  </a:lnTo>
                  <a:lnTo>
                    <a:pt x="242" y="85"/>
                  </a:lnTo>
                  <a:lnTo>
                    <a:pt x="240" y="85"/>
                  </a:lnTo>
                  <a:lnTo>
                    <a:pt x="240" y="85"/>
                  </a:lnTo>
                  <a:lnTo>
                    <a:pt x="240" y="85"/>
                  </a:lnTo>
                  <a:lnTo>
                    <a:pt x="240" y="85"/>
                  </a:lnTo>
                  <a:lnTo>
                    <a:pt x="238" y="83"/>
                  </a:lnTo>
                  <a:lnTo>
                    <a:pt x="238" y="83"/>
                  </a:lnTo>
                  <a:lnTo>
                    <a:pt x="236" y="83"/>
                  </a:lnTo>
                  <a:lnTo>
                    <a:pt x="233" y="81"/>
                  </a:lnTo>
                  <a:lnTo>
                    <a:pt x="233" y="81"/>
                  </a:lnTo>
                  <a:lnTo>
                    <a:pt x="233" y="79"/>
                  </a:lnTo>
                  <a:lnTo>
                    <a:pt x="231" y="77"/>
                  </a:lnTo>
                  <a:lnTo>
                    <a:pt x="231" y="76"/>
                  </a:lnTo>
                  <a:lnTo>
                    <a:pt x="229" y="74"/>
                  </a:lnTo>
                  <a:lnTo>
                    <a:pt x="229" y="74"/>
                  </a:lnTo>
                  <a:lnTo>
                    <a:pt x="229" y="74"/>
                  </a:lnTo>
                  <a:lnTo>
                    <a:pt x="231" y="72"/>
                  </a:lnTo>
                  <a:lnTo>
                    <a:pt x="229" y="72"/>
                  </a:lnTo>
                  <a:lnTo>
                    <a:pt x="229" y="72"/>
                  </a:lnTo>
                  <a:lnTo>
                    <a:pt x="229" y="70"/>
                  </a:lnTo>
                  <a:lnTo>
                    <a:pt x="229" y="68"/>
                  </a:lnTo>
                  <a:lnTo>
                    <a:pt x="227" y="65"/>
                  </a:lnTo>
                  <a:lnTo>
                    <a:pt x="225" y="63"/>
                  </a:lnTo>
                  <a:lnTo>
                    <a:pt x="225" y="61"/>
                  </a:lnTo>
                  <a:lnTo>
                    <a:pt x="225" y="61"/>
                  </a:lnTo>
                  <a:lnTo>
                    <a:pt x="223" y="59"/>
                  </a:lnTo>
                  <a:lnTo>
                    <a:pt x="225" y="59"/>
                  </a:lnTo>
                  <a:lnTo>
                    <a:pt x="223" y="58"/>
                  </a:lnTo>
                  <a:lnTo>
                    <a:pt x="222" y="58"/>
                  </a:lnTo>
                  <a:lnTo>
                    <a:pt x="222" y="56"/>
                  </a:lnTo>
                  <a:lnTo>
                    <a:pt x="222" y="54"/>
                  </a:lnTo>
                  <a:lnTo>
                    <a:pt x="220" y="54"/>
                  </a:lnTo>
                  <a:lnTo>
                    <a:pt x="220" y="54"/>
                  </a:lnTo>
                  <a:lnTo>
                    <a:pt x="220" y="54"/>
                  </a:lnTo>
                  <a:lnTo>
                    <a:pt x="216" y="54"/>
                  </a:lnTo>
                  <a:lnTo>
                    <a:pt x="216" y="54"/>
                  </a:lnTo>
                  <a:lnTo>
                    <a:pt x="214" y="56"/>
                  </a:lnTo>
                  <a:lnTo>
                    <a:pt x="213" y="56"/>
                  </a:lnTo>
                  <a:lnTo>
                    <a:pt x="211" y="56"/>
                  </a:lnTo>
                  <a:lnTo>
                    <a:pt x="211" y="56"/>
                  </a:lnTo>
                  <a:lnTo>
                    <a:pt x="211" y="58"/>
                  </a:lnTo>
                  <a:lnTo>
                    <a:pt x="209" y="58"/>
                  </a:lnTo>
                  <a:lnTo>
                    <a:pt x="209" y="58"/>
                  </a:lnTo>
                  <a:lnTo>
                    <a:pt x="207" y="58"/>
                  </a:lnTo>
                  <a:lnTo>
                    <a:pt x="205" y="58"/>
                  </a:lnTo>
                  <a:lnTo>
                    <a:pt x="205" y="59"/>
                  </a:lnTo>
                  <a:lnTo>
                    <a:pt x="205" y="61"/>
                  </a:lnTo>
                  <a:lnTo>
                    <a:pt x="205" y="63"/>
                  </a:lnTo>
                  <a:lnTo>
                    <a:pt x="204" y="65"/>
                  </a:lnTo>
                  <a:lnTo>
                    <a:pt x="204" y="67"/>
                  </a:lnTo>
                  <a:lnTo>
                    <a:pt x="205" y="67"/>
                  </a:lnTo>
                  <a:lnTo>
                    <a:pt x="205" y="68"/>
                  </a:lnTo>
                  <a:lnTo>
                    <a:pt x="205" y="70"/>
                  </a:lnTo>
                  <a:lnTo>
                    <a:pt x="205" y="72"/>
                  </a:lnTo>
                  <a:lnTo>
                    <a:pt x="207" y="76"/>
                  </a:lnTo>
                  <a:lnTo>
                    <a:pt x="207" y="77"/>
                  </a:lnTo>
                  <a:lnTo>
                    <a:pt x="209" y="81"/>
                  </a:lnTo>
                  <a:lnTo>
                    <a:pt x="211" y="85"/>
                  </a:lnTo>
                  <a:lnTo>
                    <a:pt x="211" y="88"/>
                  </a:lnTo>
                  <a:lnTo>
                    <a:pt x="209" y="90"/>
                  </a:lnTo>
                  <a:lnTo>
                    <a:pt x="209" y="92"/>
                  </a:lnTo>
                  <a:lnTo>
                    <a:pt x="211" y="92"/>
                  </a:lnTo>
                  <a:lnTo>
                    <a:pt x="211" y="95"/>
                  </a:lnTo>
                  <a:lnTo>
                    <a:pt x="213" y="97"/>
                  </a:lnTo>
                  <a:lnTo>
                    <a:pt x="213" y="101"/>
                  </a:lnTo>
                  <a:lnTo>
                    <a:pt x="213" y="103"/>
                  </a:lnTo>
                  <a:lnTo>
                    <a:pt x="213" y="105"/>
                  </a:lnTo>
                  <a:lnTo>
                    <a:pt x="213" y="106"/>
                  </a:lnTo>
                  <a:lnTo>
                    <a:pt x="211" y="106"/>
                  </a:lnTo>
                  <a:lnTo>
                    <a:pt x="211" y="106"/>
                  </a:lnTo>
                  <a:lnTo>
                    <a:pt x="211" y="108"/>
                  </a:lnTo>
                  <a:lnTo>
                    <a:pt x="211" y="110"/>
                  </a:lnTo>
                  <a:lnTo>
                    <a:pt x="213" y="110"/>
                  </a:lnTo>
                  <a:lnTo>
                    <a:pt x="211" y="110"/>
                  </a:lnTo>
                  <a:lnTo>
                    <a:pt x="211" y="110"/>
                  </a:lnTo>
                  <a:lnTo>
                    <a:pt x="211" y="112"/>
                  </a:lnTo>
                  <a:lnTo>
                    <a:pt x="211" y="112"/>
                  </a:lnTo>
                  <a:lnTo>
                    <a:pt x="211" y="114"/>
                  </a:lnTo>
                  <a:lnTo>
                    <a:pt x="209" y="115"/>
                  </a:lnTo>
                  <a:lnTo>
                    <a:pt x="209" y="117"/>
                  </a:lnTo>
                  <a:lnTo>
                    <a:pt x="207" y="119"/>
                  </a:lnTo>
                  <a:lnTo>
                    <a:pt x="207" y="121"/>
                  </a:lnTo>
                  <a:lnTo>
                    <a:pt x="207" y="123"/>
                  </a:lnTo>
                  <a:lnTo>
                    <a:pt x="207" y="123"/>
                  </a:lnTo>
                  <a:lnTo>
                    <a:pt x="207" y="124"/>
                  </a:lnTo>
                  <a:lnTo>
                    <a:pt x="207" y="126"/>
                  </a:lnTo>
                  <a:lnTo>
                    <a:pt x="205" y="124"/>
                  </a:lnTo>
                  <a:lnTo>
                    <a:pt x="205" y="119"/>
                  </a:lnTo>
                  <a:lnTo>
                    <a:pt x="205" y="119"/>
                  </a:lnTo>
                  <a:lnTo>
                    <a:pt x="205" y="119"/>
                  </a:lnTo>
                  <a:lnTo>
                    <a:pt x="204" y="121"/>
                  </a:lnTo>
                  <a:lnTo>
                    <a:pt x="204" y="121"/>
                  </a:lnTo>
                  <a:lnTo>
                    <a:pt x="202" y="121"/>
                  </a:lnTo>
                  <a:lnTo>
                    <a:pt x="200" y="121"/>
                  </a:lnTo>
                  <a:lnTo>
                    <a:pt x="200" y="123"/>
                  </a:lnTo>
                  <a:lnTo>
                    <a:pt x="202" y="123"/>
                  </a:lnTo>
                  <a:lnTo>
                    <a:pt x="204" y="123"/>
                  </a:lnTo>
                  <a:lnTo>
                    <a:pt x="204" y="123"/>
                  </a:lnTo>
                  <a:lnTo>
                    <a:pt x="204" y="124"/>
                  </a:lnTo>
                  <a:lnTo>
                    <a:pt x="205" y="124"/>
                  </a:lnTo>
                  <a:lnTo>
                    <a:pt x="204" y="126"/>
                  </a:lnTo>
                  <a:lnTo>
                    <a:pt x="204" y="128"/>
                  </a:lnTo>
                  <a:lnTo>
                    <a:pt x="204" y="130"/>
                  </a:lnTo>
                  <a:lnTo>
                    <a:pt x="202" y="132"/>
                  </a:lnTo>
                  <a:lnTo>
                    <a:pt x="202" y="132"/>
                  </a:lnTo>
                  <a:lnTo>
                    <a:pt x="202" y="132"/>
                  </a:lnTo>
                  <a:lnTo>
                    <a:pt x="202" y="132"/>
                  </a:lnTo>
                  <a:lnTo>
                    <a:pt x="200" y="130"/>
                  </a:lnTo>
                  <a:lnTo>
                    <a:pt x="200" y="130"/>
                  </a:lnTo>
                  <a:lnTo>
                    <a:pt x="200" y="130"/>
                  </a:lnTo>
                  <a:lnTo>
                    <a:pt x="200" y="128"/>
                  </a:lnTo>
                  <a:lnTo>
                    <a:pt x="198" y="128"/>
                  </a:lnTo>
                  <a:lnTo>
                    <a:pt x="198" y="126"/>
                  </a:lnTo>
                  <a:lnTo>
                    <a:pt x="198" y="126"/>
                  </a:lnTo>
                  <a:lnTo>
                    <a:pt x="198" y="126"/>
                  </a:lnTo>
                  <a:lnTo>
                    <a:pt x="196" y="126"/>
                  </a:lnTo>
                  <a:lnTo>
                    <a:pt x="196" y="126"/>
                  </a:lnTo>
                  <a:lnTo>
                    <a:pt x="198" y="124"/>
                  </a:lnTo>
                  <a:lnTo>
                    <a:pt x="198" y="124"/>
                  </a:lnTo>
                  <a:lnTo>
                    <a:pt x="198" y="123"/>
                  </a:lnTo>
                  <a:lnTo>
                    <a:pt x="198" y="121"/>
                  </a:lnTo>
                  <a:lnTo>
                    <a:pt x="198" y="121"/>
                  </a:lnTo>
                  <a:lnTo>
                    <a:pt x="196" y="121"/>
                  </a:lnTo>
                  <a:lnTo>
                    <a:pt x="196" y="119"/>
                  </a:lnTo>
                  <a:lnTo>
                    <a:pt x="195" y="121"/>
                  </a:lnTo>
                  <a:lnTo>
                    <a:pt x="195" y="123"/>
                  </a:lnTo>
                  <a:lnTo>
                    <a:pt x="196" y="124"/>
                  </a:lnTo>
                  <a:lnTo>
                    <a:pt x="195" y="124"/>
                  </a:lnTo>
                  <a:lnTo>
                    <a:pt x="195" y="124"/>
                  </a:lnTo>
                  <a:lnTo>
                    <a:pt x="195" y="121"/>
                  </a:lnTo>
                  <a:lnTo>
                    <a:pt x="195" y="119"/>
                  </a:lnTo>
                  <a:lnTo>
                    <a:pt x="195" y="117"/>
                  </a:lnTo>
                  <a:lnTo>
                    <a:pt x="195" y="115"/>
                  </a:lnTo>
                  <a:lnTo>
                    <a:pt x="195" y="110"/>
                  </a:lnTo>
                  <a:lnTo>
                    <a:pt x="195" y="110"/>
                  </a:lnTo>
                  <a:lnTo>
                    <a:pt x="195" y="110"/>
                  </a:lnTo>
                  <a:lnTo>
                    <a:pt x="195" y="110"/>
                  </a:lnTo>
                  <a:lnTo>
                    <a:pt x="195" y="108"/>
                  </a:lnTo>
                  <a:lnTo>
                    <a:pt x="195" y="108"/>
                  </a:lnTo>
                  <a:lnTo>
                    <a:pt x="195" y="108"/>
                  </a:lnTo>
                  <a:lnTo>
                    <a:pt x="195" y="108"/>
                  </a:lnTo>
                  <a:lnTo>
                    <a:pt x="193" y="106"/>
                  </a:lnTo>
                  <a:lnTo>
                    <a:pt x="193" y="106"/>
                  </a:lnTo>
                  <a:lnTo>
                    <a:pt x="191" y="106"/>
                  </a:lnTo>
                  <a:lnTo>
                    <a:pt x="191" y="108"/>
                  </a:lnTo>
                  <a:lnTo>
                    <a:pt x="191" y="108"/>
                  </a:lnTo>
                  <a:lnTo>
                    <a:pt x="189" y="108"/>
                  </a:lnTo>
                  <a:lnTo>
                    <a:pt x="189" y="110"/>
                  </a:lnTo>
                  <a:lnTo>
                    <a:pt x="186" y="114"/>
                  </a:lnTo>
                  <a:lnTo>
                    <a:pt x="180" y="117"/>
                  </a:lnTo>
                  <a:lnTo>
                    <a:pt x="178" y="121"/>
                  </a:lnTo>
                  <a:lnTo>
                    <a:pt x="178" y="123"/>
                  </a:lnTo>
                  <a:lnTo>
                    <a:pt x="178" y="124"/>
                  </a:lnTo>
                  <a:lnTo>
                    <a:pt x="178" y="126"/>
                  </a:lnTo>
                  <a:lnTo>
                    <a:pt x="177" y="126"/>
                  </a:lnTo>
                  <a:lnTo>
                    <a:pt x="177" y="128"/>
                  </a:lnTo>
                  <a:lnTo>
                    <a:pt x="177" y="130"/>
                  </a:lnTo>
                  <a:lnTo>
                    <a:pt x="177" y="132"/>
                  </a:lnTo>
                  <a:lnTo>
                    <a:pt x="177" y="133"/>
                  </a:lnTo>
                  <a:lnTo>
                    <a:pt x="177" y="137"/>
                  </a:lnTo>
                  <a:lnTo>
                    <a:pt x="178" y="142"/>
                  </a:lnTo>
                  <a:lnTo>
                    <a:pt x="180" y="146"/>
                  </a:lnTo>
                  <a:lnTo>
                    <a:pt x="180" y="148"/>
                  </a:lnTo>
                  <a:lnTo>
                    <a:pt x="180" y="150"/>
                  </a:lnTo>
                  <a:lnTo>
                    <a:pt x="180" y="148"/>
                  </a:lnTo>
                  <a:lnTo>
                    <a:pt x="178" y="148"/>
                  </a:lnTo>
                  <a:lnTo>
                    <a:pt x="178" y="148"/>
                  </a:lnTo>
                  <a:lnTo>
                    <a:pt x="178" y="146"/>
                  </a:lnTo>
                  <a:lnTo>
                    <a:pt x="177" y="142"/>
                  </a:lnTo>
                  <a:lnTo>
                    <a:pt x="175" y="139"/>
                  </a:lnTo>
                  <a:lnTo>
                    <a:pt x="173" y="135"/>
                  </a:lnTo>
                  <a:lnTo>
                    <a:pt x="171" y="135"/>
                  </a:lnTo>
                  <a:lnTo>
                    <a:pt x="171" y="137"/>
                  </a:lnTo>
                  <a:lnTo>
                    <a:pt x="171" y="141"/>
                  </a:lnTo>
                  <a:lnTo>
                    <a:pt x="173" y="150"/>
                  </a:lnTo>
                  <a:lnTo>
                    <a:pt x="173" y="151"/>
                  </a:lnTo>
                  <a:lnTo>
                    <a:pt x="173" y="153"/>
                  </a:lnTo>
                  <a:lnTo>
                    <a:pt x="171" y="153"/>
                  </a:lnTo>
                  <a:lnTo>
                    <a:pt x="171" y="155"/>
                  </a:lnTo>
                  <a:lnTo>
                    <a:pt x="171" y="155"/>
                  </a:lnTo>
                  <a:lnTo>
                    <a:pt x="171" y="157"/>
                  </a:lnTo>
                  <a:lnTo>
                    <a:pt x="171" y="157"/>
                  </a:lnTo>
                  <a:lnTo>
                    <a:pt x="169" y="159"/>
                  </a:lnTo>
                  <a:lnTo>
                    <a:pt x="171" y="159"/>
                  </a:lnTo>
                  <a:lnTo>
                    <a:pt x="171" y="161"/>
                  </a:lnTo>
                  <a:lnTo>
                    <a:pt x="171" y="162"/>
                  </a:lnTo>
                  <a:lnTo>
                    <a:pt x="171" y="162"/>
                  </a:lnTo>
                  <a:lnTo>
                    <a:pt x="173" y="166"/>
                  </a:lnTo>
                  <a:lnTo>
                    <a:pt x="173" y="168"/>
                  </a:lnTo>
                  <a:lnTo>
                    <a:pt x="173" y="170"/>
                  </a:lnTo>
                  <a:lnTo>
                    <a:pt x="171" y="170"/>
                  </a:lnTo>
                  <a:lnTo>
                    <a:pt x="171" y="170"/>
                  </a:lnTo>
                  <a:lnTo>
                    <a:pt x="171" y="170"/>
                  </a:lnTo>
                  <a:lnTo>
                    <a:pt x="171" y="170"/>
                  </a:lnTo>
                  <a:lnTo>
                    <a:pt x="171" y="166"/>
                  </a:lnTo>
                  <a:lnTo>
                    <a:pt x="171" y="164"/>
                  </a:lnTo>
                  <a:lnTo>
                    <a:pt x="169" y="162"/>
                  </a:lnTo>
                  <a:lnTo>
                    <a:pt x="169" y="161"/>
                  </a:lnTo>
                  <a:lnTo>
                    <a:pt x="169" y="161"/>
                  </a:lnTo>
                  <a:lnTo>
                    <a:pt x="169" y="161"/>
                  </a:lnTo>
                  <a:lnTo>
                    <a:pt x="169" y="161"/>
                  </a:lnTo>
                  <a:lnTo>
                    <a:pt x="169" y="161"/>
                  </a:lnTo>
                  <a:lnTo>
                    <a:pt x="169" y="159"/>
                  </a:lnTo>
                  <a:lnTo>
                    <a:pt x="166" y="153"/>
                  </a:lnTo>
                  <a:lnTo>
                    <a:pt x="166" y="151"/>
                  </a:lnTo>
                  <a:lnTo>
                    <a:pt x="168" y="150"/>
                  </a:lnTo>
                  <a:lnTo>
                    <a:pt x="168" y="148"/>
                  </a:lnTo>
                  <a:lnTo>
                    <a:pt x="166" y="144"/>
                  </a:lnTo>
                  <a:lnTo>
                    <a:pt x="166" y="144"/>
                  </a:lnTo>
                  <a:lnTo>
                    <a:pt x="166" y="142"/>
                  </a:lnTo>
                  <a:lnTo>
                    <a:pt x="166" y="141"/>
                  </a:lnTo>
                  <a:lnTo>
                    <a:pt x="166" y="141"/>
                  </a:lnTo>
                  <a:lnTo>
                    <a:pt x="166" y="139"/>
                  </a:lnTo>
                  <a:lnTo>
                    <a:pt x="166" y="137"/>
                  </a:lnTo>
                  <a:lnTo>
                    <a:pt x="164" y="135"/>
                  </a:lnTo>
                  <a:lnTo>
                    <a:pt x="162" y="133"/>
                  </a:lnTo>
                  <a:lnTo>
                    <a:pt x="162" y="133"/>
                  </a:lnTo>
                  <a:lnTo>
                    <a:pt x="160" y="133"/>
                  </a:lnTo>
                  <a:lnTo>
                    <a:pt x="158" y="133"/>
                  </a:lnTo>
                  <a:lnTo>
                    <a:pt x="157" y="135"/>
                  </a:lnTo>
                  <a:lnTo>
                    <a:pt x="153" y="137"/>
                  </a:lnTo>
                  <a:lnTo>
                    <a:pt x="153" y="135"/>
                  </a:lnTo>
                  <a:lnTo>
                    <a:pt x="155" y="135"/>
                  </a:lnTo>
                  <a:lnTo>
                    <a:pt x="158" y="132"/>
                  </a:lnTo>
                  <a:lnTo>
                    <a:pt x="160" y="128"/>
                  </a:lnTo>
                  <a:lnTo>
                    <a:pt x="162" y="123"/>
                  </a:lnTo>
                  <a:lnTo>
                    <a:pt x="160" y="117"/>
                  </a:lnTo>
                  <a:lnTo>
                    <a:pt x="157" y="119"/>
                  </a:lnTo>
                  <a:lnTo>
                    <a:pt x="155" y="121"/>
                  </a:lnTo>
                  <a:lnTo>
                    <a:pt x="151" y="123"/>
                  </a:lnTo>
                  <a:lnTo>
                    <a:pt x="151" y="123"/>
                  </a:lnTo>
                  <a:lnTo>
                    <a:pt x="153" y="121"/>
                  </a:lnTo>
                  <a:lnTo>
                    <a:pt x="155" y="117"/>
                  </a:lnTo>
                  <a:lnTo>
                    <a:pt x="157" y="115"/>
                  </a:lnTo>
                  <a:lnTo>
                    <a:pt x="155" y="114"/>
                  </a:lnTo>
                  <a:lnTo>
                    <a:pt x="155" y="114"/>
                  </a:lnTo>
                  <a:lnTo>
                    <a:pt x="146" y="114"/>
                  </a:lnTo>
                  <a:lnTo>
                    <a:pt x="144" y="112"/>
                  </a:lnTo>
                  <a:lnTo>
                    <a:pt x="144" y="112"/>
                  </a:lnTo>
                  <a:lnTo>
                    <a:pt x="144" y="112"/>
                  </a:lnTo>
                  <a:lnTo>
                    <a:pt x="144" y="110"/>
                  </a:lnTo>
                  <a:lnTo>
                    <a:pt x="142" y="108"/>
                  </a:lnTo>
                  <a:lnTo>
                    <a:pt x="142" y="108"/>
                  </a:lnTo>
                  <a:lnTo>
                    <a:pt x="142" y="108"/>
                  </a:lnTo>
                  <a:lnTo>
                    <a:pt x="142" y="106"/>
                  </a:lnTo>
                  <a:lnTo>
                    <a:pt x="142" y="106"/>
                  </a:lnTo>
                  <a:lnTo>
                    <a:pt x="142" y="105"/>
                  </a:lnTo>
                  <a:lnTo>
                    <a:pt x="142" y="105"/>
                  </a:lnTo>
                  <a:lnTo>
                    <a:pt x="142" y="103"/>
                  </a:lnTo>
                  <a:lnTo>
                    <a:pt x="142" y="103"/>
                  </a:lnTo>
                  <a:lnTo>
                    <a:pt x="142" y="101"/>
                  </a:lnTo>
                  <a:lnTo>
                    <a:pt x="142" y="101"/>
                  </a:lnTo>
                  <a:lnTo>
                    <a:pt x="140" y="99"/>
                  </a:lnTo>
                  <a:lnTo>
                    <a:pt x="139" y="97"/>
                  </a:lnTo>
                  <a:lnTo>
                    <a:pt x="137" y="97"/>
                  </a:lnTo>
                  <a:lnTo>
                    <a:pt x="139" y="97"/>
                  </a:lnTo>
                  <a:lnTo>
                    <a:pt x="140" y="97"/>
                  </a:lnTo>
                  <a:lnTo>
                    <a:pt x="142" y="97"/>
                  </a:lnTo>
                  <a:lnTo>
                    <a:pt x="142" y="99"/>
                  </a:lnTo>
                  <a:lnTo>
                    <a:pt x="144" y="101"/>
                  </a:lnTo>
                  <a:lnTo>
                    <a:pt x="144" y="103"/>
                  </a:lnTo>
                  <a:lnTo>
                    <a:pt x="144" y="105"/>
                  </a:lnTo>
                  <a:lnTo>
                    <a:pt x="146" y="105"/>
                  </a:lnTo>
                  <a:lnTo>
                    <a:pt x="146" y="105"/>
                  </a:lnTo>
                  <a:lnTo>
                    <a:pt x="146" y="106"/>
                  </a:lnTo>
                  <a:lnTo>
                    <a:pt x="148" y="106"/>
                  </a:lnTo>
                  <a:lnTo>
                    <a:pt x="155" y="106"/>
                  </a:lnTo>
                  <a:lnTo>
                    <a:pt x="155" y="106"/>
                  </a:lnTo>
                  <a:lnTo>
                    <a:pt x="160" y="101"/>
                  </a:lnTo>
                  <a:lnTo>
                    <a:pt x="158" y="101"/>
                  </a:lnTo>
                  <a:lnTo>
                    <a:pt x="157" y="99"/>
                  </a:lnTo>
                  <a:lnTo>
                    <a:pt x="155" y="99"/>
                  </a:lnTo>
                  <a:lnTo>
                    <a:pt x="153" y="99"/>
                  </a:lnTo>
                  <a:lnTo>
                    <a:pt x="153" y="99"/>
                  </a:lnTo>
                  <a:lnTo>
                    <a:pt x="153" y="97"/>
                  </a:lnTo>
                  <a:lnTo>
                    <a:pt x="157" y="95"/>
                  </a:lnTo>
                  <a:lnTo>
                    <a:pt x="158" y="94"/>
                  </a:lnTo>
                  <a:lnTo>
                    <a:pt x="160" y="94"/>
                  </a:lnTo>
                  <a:lnTo>
                    <a:pt x="162" y="86"/>
                  </a:lnTo>
                  <a:lnTo>
                    <a:pt x="162" y="86"/>
                  </a:lnTo>
                  <a:lnTo>
                    <a:pt x="160" y="85"/>
                  </a:lnTo>
                  <a:lnTo>
                    <a:pt x="162" y="83"/>
                  </a:lnTo>
                  <a:lnTo>
                    <a:pt x="162" y="81"/>
                  </a:lnTo>
                  <a:lnTo>
                    <a:pt x="162" y="79"/>
                  </a:lnTo>
                  <a:lnTo>
                    <a:pt x="160" y="77"/>
                  </a:lnTo>
                  <a:lnTo>
                    <a:pt x="160" y="76"/>
                  </a:lnTo>
                  <a:lnTo>
                    <a:pt x="155" y="77"/>
                  </a:lnTo>
                  <a:lnTo>
                    <a:pt x="155" y="77"/>
                  </a:lnTo>
                  <a:lnTo>
                    <a:pt x="157" y="76"/>
                  </a:lnTo>
                  <a:lnTo>
                    <a:pt x="157" y="74"/>
                  </a:lnTo>
                  <a:lnTo>
                    <a:pt x="155" y="74"/>
                  </a:lnTo>
                  <a:lnTo>
                    <a:pt x="151" y="74"/>
                  </a:lnTo>
                  <a:lnTo>
                    <a:pt x="148" y="76"/>
                  </a:lnTo>
                  <a:lnTo>
                    <a:pt x="146" y="76"/>
                  </a:lnTo>
                  <a:lnTo>
                    <a:pt x="146" y="74"/>
                  </a:lnTo>
                  <a:lnTo>
                    <a:pt x="146" y="74"/>
                  </a:lnTo>
                  <a:lnTo>
                    <a:pt x="151" y="72"/>
                  </a:lnTo>
                  <a:lnTo>
                    <a:pt x="153" y="72"/>
                  </a:lnTo>
                  <a:lnTo>
                    <a:pt x="160" y="70"/>
                  </a:lnTo>
                  <a:lnTo>
                    <a:pt x="160" y="68"/>
                  </a:lnTo>
                  <a:lnTo>
                    <a:pt x="158" y="67"/>
                  </a:lnTo>
                  <a:lnTo>
                    <a:pt x="157" y="67"/>
                  </a:lnTo>
                  <a:lnTo>
                    <a:pt x="157" y="67"/>
                  </a:lnTo>
                  <a:lnTo>
                    <a:pt x="151" y="67"/>
                  </a:lnTo>
                  <a:lnTo>
                    <a:pt x="149" y="67"/>
                  </a:lnTo>
                  <a:lnTo>
                    <a:pt x="148" y="65"/>
                  </a:lnTo>
                  <a:lnTo>
                    <a:pt x="148" y="63"/>
                  </a:lnTo>
                  <a:lnTo>
                    <a:pt x="148" y="63"/>
                  </a:lnTo>
                  <a:lnTo>
                    <a:pt x="149" y="63"/>
                  </a:lnTo>
                  <a:lnTo>
                    <a:pt x="149" y="61"/>
                  </a:lnTo>
                  <a:lnTo>
                    <a:pt x="151" y="61"/>
                  </a:lnTo>
                  <a:lnTo>
                    <a:pt x="149" y="59"/>
                  </a:lnTo>
                  <a:lnTo>
                    <a:pt x="149" y="59"/>
                  </a:lnTo>
                  <a:lnTo>
                    <a:pt x="149" y="59"/>
                  </a:lnTo>
                  <a:lnTo>
                    <a:pt x="149" y="58"/>
                  </a:lnTo>
                  <a:lnTo>
                    <a:pt x="149" y="58"/>
                  </a:lnTo>
                  <a:lnTo>
                    <a:pt x="146" y="58"/>
                  </a:lnTo>
                  <a:lnTo>
                    <a:pt x="144" y="58"/>
                  </a:lnTo>
                  <a:lnTo>
                    <a:pt x="144" y="59"/>
                  </a:lnTo>
                  <a:lnTo>
                    <a:pt x="146" y="61"/>
                  </a:lnTo>
                  <a:lnTo>
                    <a:pt x="146" y="63"/>
                  </a:lnTo>
                  <a:lnTo>
                    <a:pt x="146" y="65"/>
                  </a:lnTo>
                  <a:lnTo>
                    <a:pt x="144" y="65"/>
                  </a:lnTo>
                  <a:lnTo>
                    <a:pt x="144" y="67"/>
                  </a:lnTo>
                  <a:lnTo>
                    <a:pt x="144" y="67"/>
                  </a:lnTo>
                  <a:lnTo>
                    <a:pt x="142" y="67"/>
                  </a:lnTo>
                  <a:lnTo>
                    <a:pt x="144" y="65"/>
                  </a:lnTo>
                  <a:lnTo>
                    <a:pt x="144" y="65"/>
                  </a:lnTo>
                  <a:lnTo>
                    <a:pt x="144" y="63"/>
                  </a:lnTo>
                  <a:lnTo>
                    <a:pt x="144" y="61"/>
                  </a:lnTo>
                  <a:lnTo>
                    <a:pt x="144" y="59"/>
                  </a:lnTo>
                  <a:lnTo>
                    <a:pt x="142" y="59"/>
                  </a:lnTo>
                  <a:lnTo>
                    <a:pt x="142" y="61"/>
                  </a:lnTo>
                  <a:lnTo>
                    <a:pt x="140" y="61"/>
                  </a:lnTo>
                  <a:lnTo>
                    <a:pt x="140" y="59"/>
                  </a:lnTo>
                  <a:lnTo>
                    <a:pt x="140" y="59"/>
                  </a:lnTo>
                  <a:lnTo>
                    <a:pt x="140" y="58"/>
                  </a:lnTo>
                  <a:lnTo>
                    <a:pt x="140" y="56"/>
                  </a:lnTo>
                  <a:lnTo>
                    <a:pt x="140" y="56"/>
                  </a:lnTo>
                  <a:lnTo>
                    <a:pt x="140" y="54"/>
                  </a:lnTo>
                  <a:lnTo>
                    <a:pt x="139" y="54"/>
                  </a:lnTo>
                  <a:lnTo>
                    <a:pt x="139" y="52"/>
                  </a:lnTo>
                  <a:lnTo>
                    <a:pt x="140" y="52"/>
                  </a:lnTo>
                  <a:lnTo>
                    <a:pt x="140" y="50"/>
                  </a:lnTo>
                  <a:lnTo>
                    <a:pt x="139" y="49"/>
                  </a:lnTo>
                  <a:lnTo>
                    <a:pt x="139" y="49"/>
                  </a:lnTo>
                  <a:lnTo>
                    <a:pt x="139" y="47"/>
                  </a:lnTo>
                  <a:lnTo>
                    <a:pt x="139" y="47"/>
                  </a:lnTo>
                  <a:lnTo>
                    <a:pt x="135" y="45"/>
                  </a:lnTo>
                  <a:lnTo>
                    <a:pt x="135" y="45"/>
                  </a:lnTo>
                  <a:lnTo>
                    <a:pt x="133" y="45"/>
                  </a:lnTo>
                  <a:lnTo>
                    <a:pt x="133" y="45"/>
                  </a:lnTo>
                  <a:lnTo>
                    <a:pt x="133" y="45"/>
                  </a:lnTo>
                  <a:lnTo>
                    <a:pt x="133" y="45"/>
                  </a:lnTo>
                  <a:lnTo>
                    <a:pt x="130" y="43"/>
                  </a:lnTo>
                  <a:lnTo>
                    <a:pt x="130" y="41"/>
                  </a:lnTo>
                  <a:lnTo>
                    <a:pt x="128" y="43"/>
                  </a:lnTo>
                  <a:lnTo>
                    <a:pt x="128" y="43"/>
                  </a:lnTo>
                  <a:lnTo>
                    <a:pt x="128" y="43"/>
                  </a:lnTo>
                  <a:lnTo>
                    <a:pt x="126" y="43"/>
                  </a:lnTo>
                  <a:lnTo>
                    <a:pt x="130" y="41"/>
                  </a:lnTo>
                  <a:lnTo>
                    <a:pt x="130" y="39"/>
                  </a:lnTo>
                  <a:lnTo>
                    <a:pt x="128" y="36"/>
                  </a:lnTo>
                  <a:lnTo>
                    <a:pt x="128" y="36"/>
                  </a:lnTo>
                  <a:lnTo>
                    <a:pt x="128" y="36"/>
                  </a:lnTo>
                  <a:lnTo>
                    <a:pt x="128" y="36"/>
                  </a:lnTo>
                  <a:lnTo>
                    <a:pt x="126" y="36"/>
                  </a:lnTo>
                  <a:lnTo>
                    <a:pt x="126" y="36"/>
                  </a:lnTo>
                  <a:lnTo>
                    <a:pt x="126" y="36"/>
                  </a:lnTo>
                  <a:lnTo>
                    <a:pt x="122" y="36"/>
                  </a:lnTo>
                  <a:lnTo>
                    <a:pt x="122" y="34"/>
                  </a:lnTo>
                  <a:lnTo>
                    <a:pt x="122" y="34"/>
                  </a:lnTo>
                  <a:lnTo>
                    <a:pt x="121" y="34"/>
                  </a:lnTo>
                  <a:lnTo>
                    <a:pt x="121" y="36"/>
                  </a:lnTo>
                  <a:lnTo>
                    <a:pt x="121" y="36"/>
                  </a:lnTo>
                  <a:lnTo>
                    <a:pt x="119" y="36"/>
                  </a:lnTo>
                  <a:lnTo>
                    <a:pt x="119" y="36"/>
                  </a:lnTo>
                  <a:lnTo>
                    <a:pt x="119" y="34"/>
                  </a:lnTo>
                  <a:lnTo>
                    <a:pt x="117" y="34"/>
                  </a:lnTo>
                  <a:lnTo>
                    <a:pt x="117" y="34"/>
                  </a:lnTo>
                  <a:lnTo>
                    <a:pt x="115" y="36"/>
                  </a:lnTo>
                  <a:lnTo>
                    <a:pt x="115" y="36"/>
                  </a:lnTo>
                  <a:lnTo>
                    <a:pt x="115" y="36"/>
                  </a:lnTo>
                  <a:lnTo>
                    <a:pt x="115" y="34"/>
                  </a:lnTo>
                  <a:lnTo>
                    <a:pt x="115" y="34"/>
                  </a:lnTo>
                  <a:lnTo>
                    <a:pt x="115" y="32"/>
                  </a:lnTo>
                  <a:lnTo>
                    <a:pt x="115" y="32"/>
                  </a:lnTo>
                  <a:lnTo>
                    <a:pt x="115" y="30"/>
                  </a:lnTo>
                  <a:lnTo>
                    <a:pt x="115" y="30"/>
                  </a:lnTo>
                  <a:lnTo>
                    <a:pt x="115" y="29"/>
                  </a:lnTo>
                  <a:lnTo>
                    <a:pt x="115" y="29"/>
                  </a:lnTo>
                  <a:lnTo>
                    <a:pt x="115" y="29"/>
                  </a:lnTo>
                  <a:lnTo>
                    <a:pt x="115" y="27"/>
                  </a:lnTo>
                  <a:lnTo>
                    <a:pt x="113" y="27"/>
                  </a:lnTo>
                  <a:lnTo>
                    <a:pt x="113" y="27"/>
                  </a:lnTo>
                  <a:lnTo>
                    <a:pt x="113" y="25"/>
                  </a:lnTo>
                  <a:lnTo>
                    <a:pt x="113" y="23"/>
                  </a:lnTo>
                  <a:lnTo>
                    <a:pt x="108" y="21"/>
                  </a:lnTo>
                  <a:lnTo>
                    <a:pt x="108" y="18"/>
                  </a:lnTo>
                  <a:lnTo>
                    <a:pt x="108" y="16"/>
                  </a:lnTo>
                  <a:lnTo>
                    <a:pt x="106" y="12"/>
                  </a:lnTo>
                  <a:lnTo>
                    <a:pt x="104" y="12"/>
                  </a:lnTo>
                  <a:lnTo>
                    <a:pt x="102" y="11"/>
                  </a:lnTo>
                  <a:lnTo>
                    <a:pt x="102" y="12"/>
                  </a:lnTo>
                  <a:lnTo>
                    <a:pt x="104" y="14"/>
                  </a:lnTo>
                  <a:lnTo>
                    <a:pt x="104" y="14"/>
                  </a:lnTo>
                  <a:lnTo>
                    <a:pt x="104" y="16"/>
                  </a:lnTo>
                  <a:lnTo>
                    <a:pt x="104" y="16"/>
                  </a:lnTo>
                  <a:lnTo>
                    <a:pt x="101" y="14"/>
                  </a:lnTo>
                  <a:lnTo>
                    <a:pt x="99" y="12"/>
                  </a:lnTo>
                  <a:lnTo>
                    <a:pt x="97" y="12"/>
                  </a:lnTo>
                  <a:lnTo>
                    <a:pt x="95" y="12"/>
                  </a:lnTo>
                  <a:lnTo>
                    <a:pt x="95" y="14"/>
                  </a:lnTo>
                  <a:lnTo>
                    <a:pt x="95" y="14"/>
                  </a:lnTo>
                  <a:lnTo>
                    <a:pt x="95" y="14"/>
                  </a:lnTo>
                  <a:lnTo>
                    <a:pt x="92" y="18"/>
                  </a:lnTo>
                  <a:lnTo>
                    <a:pt x="92" y="18"/>
                  </a:lnTo>
                  <a:lnTo>
                    <a:pt x="90" y="16"/>
                  </a:lnTo>
                  <a:lnTo>
                    <a:pt x="88" y="14"/>
                  </a:lnTo>
                  <a:lnTo>
                    <a:pt x="86" y="14"/>
                  </a:lnTo>
                  <a:lnTo>
                    <a:pt x="84" y="12"/>
                  </a:lnTo>
                  <a:lnTo>
                    <a:pt x="84" y="11"/>
                  </a:lnTo>
                  <a:lnTo>
                    <a:pt x="79" y="11"/>
                  </a:lnTo>
                  <a:lnTo>
                    <a:pt x="81" y="14"/>
                  </a:lnTo>
                  <a:lnTo>
                    <a:pt x="83" y="14"/>
                  </a:lnTo>
                  <a:lnTo>
                    <a:pt x="83" y="14"/>
                  </a:lnTo>
                  <a:lnTo>
                    <a:pt x="83" y="16"/>
                  </a:lnTo>
                  <a:lnTo>
                    <a:pt x="83" y="16"/>
                  </a:lnTo>
                  <a:lnTo>
                    <a:pt x="81" y="16"/>
                  </a:lnTo>
                  <a:lnTo>
                    <a:pt x="81" y="16"/>
                  </a:lnTo>
                  <a:lnTo>
                    <a:pt x="81" y="14"/>
                  </a:lnTo>
                  <a:lnTo>
                    <a:pt x="81" y="14"/>
                  </a:lnTo>
                  <a:lnTo>
                    <a:pt x="79" y="14"/>
                  </a:lnTo>
                  <a:lnTo>
                    <a:pt x="74" y="14"/>
                  </a:lnTo>
                  <a:lnTo>
                    <a:pt x="75" y="16"/>
                  </a:lnTo>
                  <a:lnTo>
                    <a:pt x="75" y="16"/>
                  </a:lnTo>
                  <a:lnTo>
                    <a:pt x="75" y="18"/>
                  </a:lnTo>
                  <a:lnTo>
                    <a:pt x="74" y="16"/>
                  </a:lnTo>
                  <a:lnTo>
                    <a:pt x="72" y="16"/>
                  </a:lnTo>
                  <a:lnTo>
                    <a:pt x="70" y="14"/>
                  </a:lnTo>
                  <a:lnTo>
                    <a:pt x="70" y="16"/>
                  </a:lnTo>
                  <a:lnTo>
                    <a:pt x="70" y="18"/>
                  </a:lnTo>
                  <a:lnTo>
                    <a:pt x="72" y="20"/>
                  </a:lnTo>
                  <a:lnTo>
                    <a:pt x="74" y="21"/>
                  </a:lnTo>
                  <a:lnTo>
                    <a:pt x="75" y="21"/>
                  </a:lnTo>
                  <a:lnTo>
                    <a:pt x="74" y="25"/>
                  </a:lnTo>
                  <a:lnTo>
                    <a:pt x="72" y="25"/>
                  </a:lnTo>
                  <a:lnTo>
                    <a:pt x="70" y="23"/>
                  </a:lnTo>
                  <a:lnTo>
                    <a:pt x="66" y="25"/>
                  </a:lnTo>
                  <a:lnTo>
                    <a:pt x="66" y="25"/>
                  </a:lnTo>
                  <a:lnTo>
                    <a:pt x="66" y="27"/>
                  </a:lnTo>
                  <a:lnTo>
                    <a:pt x="68" y="27"/>
                  </a:lnTo>
                  <a:lnTo>
                    <a:pt x="68" y="29"/>
                  </a:lnTo>
                  <a:lnTo>
                    <a:pt x="72" y="30"/>
                  </a:lnTo>
                  <a:lnTo>
                    <a:pt x="79" y="32"/>
                  </a:lnTo>
                  <a:lnTo>
                    <a:pt x="81" y="30"/>
                  </a:lnTo>
                  <a:lnTo>
                    <a:pt x="81" y="30"/>
                  </a:lnTo>
                  <a:lnTo>
                    <a:pt x="83" y="27"/>
                  </a:lnTo>
                  <a:lnTo>
                    <a:pt x="83" y="25"/>
                  </a:lnTo>
                  <a:lnTo>
                    <a:pt x="84" y="25"/>
                  </a:lnTo>
                  <a:lnTo>
                    <a:pt x="86" y="25"/>
                  </a:lnTo>
                  <a:lnTo>
                    <a:pt x="86" y="25"/>
                  </a:lnTo>
                  <a:lnTo>
                    <a:pt x="86" y="27"/>
                  </a:lnTo>
                  <a:lnTo>
                    <a:pt x="84" y="29"/>
                  </a:lnTo>
                  <a:lnTo>
                    <a:pt x="84" y="29"/>
                  </a:lnTo>
                  <a:lnTo>
                    <a:pt x="84" y="30"/>
                  </a:lnTo>
                  <a:lnTo>
                    <a:pt x="86" y="30"/>
                  </a:lnTo>
                  <a:lnTo>
                    <a:pt x="88" y="29"/>
                  </a:lnTo>
                  <a:lnTo>
                    <a:pt x="92" y="25"/>
                  </a:lnTo>
                  <a:lnTo>
                    <a:pt x="93" y="23"/>
                  </a:lnTo>
                  <a:lnTo>
                    <a:pt x="95" y="23"/>
                  </a:lnTo>
                  <a:lnTo>
                    <a:pt x="93" y="25"/>
                  </a:lnTo>
                  <a:lnTo>
                    <a:pt x="93" y="25"/>
                  </a:lnTo>
                  <a:lnTo>
                    <a:pt x="92" y="27"/>
                  </a:lnTo>
                  <a:lnTo>
                    <a:pt x="92" y="29"/>
                  </a:lnTo>
                  <a:lnTo>
                    <a:pt x="92" y="29"/>
                  </a:lnTo>
                  <a:lnTo>
                    <a:pt x="92" y="30"/>
                  </a:lnTo>
                  <a:lnTo>
                    <a:pt x="90" y="32"/>
                  </a:lnTo>
                  <a:lnTo>
                    <a:pt x="90" y="32"/>
                  </a:lnTo>
                  <a:lnTo>
                    <a:pt x="92" y="32"/>
                  </a:lnTo>
                  <a:lnTo>
                    <a:pt x="93" y="34"/>
                  </a:lnTo>
                  <a:lnTo>
                    <a:pt x="97" y="34"/>
                  </a:lnTo>
                  <a:lnTo>
                    <a:pt x="99" y="32"/>
                  </a:lnTo>
                  <a:lnTo>
                    <a:pt x="101" y="30"/>
                  </a:lnTo>
                  <a:lnTo>
                    <a:pt x="101" y="29"/>
                  </a:lnTo>
                  <a:lnTo>
                    <a:pt x="102" y="30"/>
                  </a:lnTo>
                  <a:lnTo>
                    <a:pt x="102" y="30"/>
                  </a:lnTo>
                  <a:lnTo>
                    <a:pt x="102" y="30"/>
                  </a:lnTo>
                  <a:lnTo>
                    <a:pt x="101" y="32"/>
                  </a:lnTo>
                  <a:lnTo>
                    <a:pt x="101" y="32"/>
                  </a:lnTo>
                  <a:lnTo>
                    <a:pt x="99" y="34"/>
                  </a:lnTo>
                  <a:lnTo>
                    <a:pt x="99" y="34"/>
                  </a:lnTo>
                  <a:lnTo>
                    <a:pt x="99" y="34"/>
                  </a:lnTo>
                  <a:lnTo>
                    <a:pt x="97" y="34"/>
                  </a:lnTo>
                  <a:lnTo>
                    <a:pt x="99" y="36"/>
                  </a:lnTo>
                  <a:lnTo>
                    <a:pt x="101" y="36"/>
                  </a:lnTo>
                  <a:lnTo>
                    <a:pt x="108" y="36"/>
                  </a:lnTo>
                  <a:lnTo>
                    <a:pt x="106" y="36"/>
                  </a:lnTo>
                  <a:lnTo>
                    <a:pt x="104" y="36"/>
                  </a:lnTo>
                  <a:lnTo>
                    <a:pt x="102" y="38"/>
                  </a:lnTo>
                  <a:lnTo>
                    <a:pt x="101" y="39"/>
                  </a:lnTo>
                  <a:lnTo>
                    <a:pt x="99" y="39"/>
                  </a:lnTo>
                  <a:lnTo>
                    <a:pt x="99" y="39"/>
                  </a:lnTo>
                  <a:lnTo>
                    <a:pt x="99" y="41"/>
                  </a:lnTo>
                  <a:lnTo>
                    <a:pt x="99" y="41"/>
                  </a:lnTo>
                  <a:lnTo>
                    <a:pt x="99" y="41"/>
                  </a:lnTo>
                  <a:lnTo>
                    <a:pt x="97" y="41"/>
                  </a:lnTo>
                  <a:lnTo>
                    <a:pt x="97" y="41"/>
                  </a:lnTo>
                  <a:lnTo>
                    <a:pt x="97" y="39"/>
                  </a:lnTo>
                  <a:lnTo>
                    <a:pt x="95" y="39"/>
                  </a:lnTo>
                  <a:lnTo>
                    <a:pt x="95" y="39"/>
                  </a:lnTo>
                  <a:lnTo>
                    <a:pt x="95" y="39"/>
                  </a:lnTo>
                  <a:lnTo>
                    <a:pt x="93" y="39"/>
                  </a:lnTo>
                  <a:lnTo>
                    <a:pt x="88" y="38"/>
                  </a:lnTo>
                  <a:lnTo>
                    <a:pt x="86" y="38"/>
                  </a:lnTo>
                  <a:lnTo>
                    <a:pt x="79" y="39"/>
                  </a:lnTo>
                  <a:lnTo>
                    <a:pt x="77" y="41"/>
                  </a:lnTo>
                  <a:lnTo>
                    <a:pt x="79" y="47"/>
                  </a:lnTo>
                  <a:lnTo>
                    <a:pt x="83" y="50"/>
                  </a:lnTo>
                  <a:lnTo>
                    <a:pt x="95" y="56"/>
                  </a:lnTo>
                  <a:lnTo>
                    <a:pt x="97" y="58"/>
                  </a:lnTo>
                  <a:lnTo>
                    <a:pt x="102" y="59"/>
                  </a:lnTo>
                  <a:lnTo>
                    <a:pt x="102" y="59"/>
                  </a:lnTo>
                  <a:lnTo>
                    <a:pt x="104" y="59"/>
                  </a:lnTo>
                  <a:lnTo>
                    <a:pt x="106" y="58"/>
                  </a:lnTo>
                  <a:lnTo>
                    <a:pt x="108" y="58"/>
                  </a:lnTo>
                  <a:lnTo>
                    <a:pt x="106" y="59"/>
                  </a:lnTo>
                  <a:lnTo>
                    <a:pt x="106" y="59"/>
                  </a:lnTo>
                  <a:lnTo>
                    <a:pt x="104" y="59"/>
                  </a:lnTo>
                  <a:lnTo>
                    <a:pt x="104" y="59"/>
                  </a:lnTo>
                  <a:lnTo>
                    <a:pt x="102" y="61"/>
                  </a:lnTo>
                  <a:lnTo>
                    <a:pt x="102" y="63"/>
                  </a:lnTo>
                  <a:lnTo>
                    <a:pt x="102" y="65"/>
                  </a:lnTo>
                  <a:lnTo>
                    <a:pt x="102" y="67"/>
                  </a:lnTo>
                  <a:lnTo>
                    <a:pt x="102" y="67"/>
                  </a:lnTo>
                  <a:lnTo>
                    <a:pt x="104" y="68"/>
                  </a:lnTo>
                  <a:lnTo>
                    <a:pt x="104" y="68"/>
                  </a:lnTo>
                  <a:lnTo>
                    <a:pt x="106" y="70"/>
                  </a:lnTo>
                  <a:lnTo>
                    <a:pt x="106" y="74"/>
                  </a:lnTo>
                  <a:lnTo>
                    <a:pt x="106" y="76"/>
                  </a:lnTo>
                  <a:lnTo>
                    <a:pt x="108" y="77"/>
                  </a:lnTo>
                  <a:lnTo>
                    <a:pt x="108" y="79"/>
                  </a:lnTo>
                  <a:lnTo>
                    <a:pt x="108" y="81"/>
                  </a:lnTo>
                  <a:lnTo>
                    <a:pt x="106" y="81"/>
                  </a:lnTo>
                  <a:lnTo>
                    <a:pt x="104" y="88"/>
                  </a:lnTo>
                  <a:lnTo>
                    <a:pt x="102" y="90"/>
                  </a:lnTo>
                  <a:lnTo>
                    <a:pt x="102" y="88"/>
                  </a:lnTo>
                  <a:lnTo>
                    <a:pt x="102" y="86"/>
                  </a:lnTo>
                  <a:lnTo>
                    <a:pt x="104" y="85"/>
                  </a:lnTo>
                  <a:lnTo>
                    <a:pt x="104" y="83"/>
                  </a:lnTo>
                  <a:lnTo>
                    <a:pt x="104" y="79"/>
                  </a:lnTo>
                  <a:lnTo>
                    <a:pt x="104" y="79"/>
                  </a:lnTo>
                  <a:lnTo>
                    <a:pt x="104" y="77"/>
                  </a:lnTo>
                  <a:lnTo>
                    <a:pt x="104" y="79"/>
                  </a:lnTo>
                  <a:lnTo>
                    <a:pt x="104" y="81"/>
                  </a:lnTo>
                  <a:lnTo>
                    <a:pt x="104" y="81"/>
                  </a:lnTo>
                  <a:lnTo>
                    <a:pt x="102" y="81"/>
                  </a:lnTo>
                  <a:lnTo>
                    <a:pt x="102" y="79"/>
                  </a:lnTo>
                  <a:lnTo>
                    <a:pt x="104" y="79"/>
                  </a:lnTo>
                  <a:lnTo>
                    <a:pt x="104" y="77"/>
                  </a:lnTo>
                  <a:lnTo>
                    <a:pt x="102" y="77"/>
                  </a:lnTo>
                  <a:lnTo>
                    <a:pt x="102" y="77"/>
                  </a:lnTo>
                  <a:lnTo>
                    <a:pt x="102" y="77"/>
                  </a:lnTo>
                  <a:lnTo>
                    <a:pt x="102" y="77"/>
                  </a:lnTo>
                  <a:lnTo>
                    <a:pt x="101" y="76"/>
                  </a:lnTo>
                  <a:lnTo>
                    <a:pt x="101" y="74"/>
                  </a:lnTo>
                  <a:lnTo>
                    <a:pt x="101" y="72"/>
                  </a:lnTo>
                  <a:lnTo>
                    <a:pt x="99" y="72"/>
                  </a:lnTo>
                  <a:lnTo>
                    <a:pt x="99" y="74"/>
                  </a:lnTo>
                  <a:lnTo>
                    <a:pt x="99" y="76"/>
                  </a:lnTo>
                  <a:lnTo>
                    <a:pt x="95" y="85"/>
                  </a:lnTo>
                  <a:lnTo>
                    <a:pt x="93" y="90"/>
                  </a:lnTo>
                  <a:lnTo>
                    <a:pt x="93" y="90"/>
                  </a:lnTo>
                  <a:lnTo>
                    <a:pt x="93" y="88"/>
                  </a:lnTo>
                  <a:lnTo>
                    <a:pt x="93" y="86"/>
                  </a:lnTo>
                  <a:lnTo>
                    <a:pt x="97" y="79"/>
                  </a:lnTo>
                  <a:lnTo>
                    <a:pt x="97" y="79"/>
                  </a:lnTo>
                  <a:lnTo>
                    <a:pt x="95" y="79"/>
                  </a:lnTo>
                  <a:lnTo>
                    <a:pt x="97" y="77"/>
                  </a:lnTo>
                  <a:lnTo>
                    <a:pt x="97" y="77"/>
                  </a:lnTo>
                  <a:lnTo>
                    <a:pt x="97" y="76"/>
                  </a:lnTo>
                  <a:lnTo>
                    <a:pt x="97" y="72"/>
                  </a:lnTo>
                  <a:lnTo>
                    <a:pt x="97" y="72"/>
                  </a:lnTo>
                  <a:lnTo>
                    <a:pt x="97" y="72"/>
                  </a:lnTo>
                  <a:lnTo>
                    <a:pt x="95" y="68"/>
                  </a:lnTo>
                  <a:lnTo>
                    <a:pt x="93" y="67"/>
                  </a:lnTo>
                  <a:lnTo>
                    <a:pt x="93" y="65"/>
                  </a:lnTo>
                  <a:lnTo>
                    <a:pt x="92" y="65"/>
                  </a:lnTo>
                  <a:lnTo>
                    <a:pt x="92" y="63"/>
                  </a:lnTo>
                  <a:lnTo>
                    <a:pt x="92" y="63"/>
                  </a:lnTo>
                  <a:lnTo>
                    <a:pt x="88" y="63"/>
                  </a:lnTo>
                  <a:lnTo>
                    <a:pt x="88" y="63"/>
                  </a:lnTo>
                  <a:lnTo>
                    <a:pt x="88" y="63"/>
                  </a:lnTo>
                  <a:lnTo>
                    <a:pt x="88" y="65"/>
                  </a:lnTo>
                  <a:lnTo>
                    <a:pt x="86" y="68"/>
                  </a:lnTo>
                  <a:lnTo>
                    <a:pt x="86" y="72"/>
                  </a:lnTo>
                  <a:lnTo>
                    <a:pt x="86" y="74"/>
                  </a:lnTo>
                  <a:lnTo>
                    <a:pt x="84" y="81"/>
                  </a:lnTo>
                  <a:lnTo>
                    <a:pt x="84" y="79"/>
                  </a:lnTo>
                  <a:lnTo>
                    <a:pt x="84" y="76"/>
                  </a:lnTo>
                  <a:lnTo>
                    <a:pt x="86" y="72"/>
                  </a:lnTo>
                  <a:lnTo>
                    <a:pt x="84" y="68"/>
                  </a:lnTo>
                  <a:lnTo>
                    <a:pt x="84" y="68"/>
                  </a:lnTo>
                  <a:lnTo>
                    <a:pt x="84" y="70"/>
                  </a:lnTo>
                  <a:lnTo>
                    <a:pt x="83" y="74"/>
                  </a:lnTo>
                  <a:lnTo>
                    <a:pt x="83" y="76"/>
                  </a:lnTo>
                  <a:lnTo>
                    <a:pt x="81" y="76"/>
                  </a:lnTo>
                  <a:lnTo>
                    <a:pt x="79" y="76"/>
                  </a:lnTo>
                  <a:lnTo>
                    <a:pt x="81" y="76"/>
                  </a:lnTo>
                  <a:lnTo>
                    <a:pt x="83" y="72"/>
                  </a:lnTo>
                  <a:lnTo>
                    <a:pt x="83" y="70"/>
                  </a:lnTo>
                  <a:lnTo>
                    <a:pt x="84" y="67"/>
                  </a:lnTo>
                  <a:lnTo>
                    <a:pt x="83" y="67"/>
                  </a:lnTo>
                  <a:lnTo>
                    <a:pt x="83" y="67"/>
                  </a:lnTo>
                  <a:lnTo>
                    <a:pt x="81" y="68"/>
                  </a:lnTo>
                  <a:lnTo>
                    <a:pt x="81" y="68"/>
                  </a:lnTo>
                  <a:lnTo>
                    <a:pt x="81" y="68"/>
                  </a:lnTo>
                  <a:lnTo>
                    <a:pt x="81" y="68"/>
                  </a:lnTo>
                  <a:lnTo>
                    <a:pt x="81" y="65"/>
                  </a:lnTo>
                  <a:lnTo>
                    <a:pt x="81" y="63"/>
                  </a:lnTo>
                  <a:lnTo>
                    <a:pt x="79" y="63"/>
                  </a:lnTo>
                  <a:lnTo>
                    <a:pt x="79" y="63"/>
                  </a:lnTo>
                  <a:lnTo>
                    <a:pt x="79" y="65"/>
                  </a:lnTo>
                  <a:lnTo>
                    <a:pt x="79" y="67"/>
                  </a:lnTo>
                  <a:lnTo>
                    <a:pt x="79" y="67"/>
                  </a:lnTo>
                  <a:lnTo>
                    <a:pt x="77" y="68"/>
                  </a:lnTo>
                  <a:lnTo>
                    <a:pt x="74" y="72"/>
                  </a:lnTo>
                  <a:lnTo>
                    <a:pt x="74" y="74"/>
                  </a:lnTo>
                  <a:lnTo>
                    <a:pt x="74" y="74"/>
                  </a:lnTo>
                  <a:lnTo>
                    <a:pt x="74" y="72"/>
                  </a:lnTo>
                  <a:lnTo>
                    <a:pt x="75" y="68"/>
                  </a:lnTo>
                  <a:lnTo>
                    <a:pt x="75" y="68"/>
                  </a:lnTo>
                  <a:lnTo>
                    <a:pt x="77" y="67"/>
                  </a:lnTo>
                  <a:lnTo>
                    <a:pt x="77" y="65"/>
                  </a:lnTo>
                  <a:lnTo>
                    <a:pt x="77" y="65"/>
                  </a:lnTo>
                  <a:lnTo>
                    <a:pt x="77" y="63"/>
                  </a:lnTo>
                  <a:lnTo>
                    <a:pt x="77" y="61"/>
                  </a:lnTo>
                  <a:lnTo>
                    <a:pt x="77" y="59"/>
                  </a:lnTo>
                  <a:lnTo>
                    <a:pt x="75" y="58"/>
                  </a:lnTo>
                  <a:lnTo>
                    <a:pt x="75" y="58"/>
                  </a:lnTo>
                  <a:lnTo>
                    <a:pt x="75" y="56"/>
                  </a:lnTo>
                  <a:lnTo>
                    <a:pt x="74" y="56"/>
                  </a:lnTo>
                  <a:lnTo>
                    <a:pt x="74" y="56"/>
                  </a:lnTo>
                  <a:lnTo>
                    <a:pt x="70" y="59"/>
                  </a:lnTo>
                  <a:lnTo>
                    <a:pt x="70" y="58"/>
                  </a:lnTo>
                  <a:lnTo>
                    <a:pt x="70" y="56"/>
                  </a:lnTo>
                  <a:lnTo>
                    <a:pt x="70" y="54"/>
                  </a:lnTo>
                  <a:lnTo>
                    <a:pt x="68" y="52"/>
                  </a:lnTo>
                  <a:lnTo>
                    <a:pt x="68" y="50"/>
                  </a:lnTo>
                  <a:lnTo>
                    <a:pt x="66" y="50"/>
                  </a:lnTo>
                  <a:lnTo>
                    <a:pt x="61" y="47"/>
                  </a:lnTo>
                  <a:lnTo>
                    <a:pt x="54" y="45"/>
                  </a:lnTo>
                  <a:lnTo>
                    <a:pt x="52" y="45"/>
                  </a:lnTo>
                  <a:lnTo>
                    <a:pt x="52" y="47"/>
                  </a:lnTo>
                  <a:lnTo>
                    <a:pt x="50" y="47"/>
                  </a:lnTo>
                  <a:lnTo>
                    <a:pt x="48" y="47"/>
                  </a:lnTo>
                  <a:lnTo>
                    <a:pt x="48" y="47"/>
                  </a:lnTo>
                  <a:lnTo>
                    <a:pt x="48" y="49"/>
                  </a:lnTo>
                  <a:lnTo>
                    <a:pt x="47" y="49"/>
                  </a:lnTo>
                  <a:lnTo>
                    <a:pt x="47" y="50"/>
                  </a:lnTo>
                  <a:lnTo>
                    <a:pt x="47" y="50"/>
                  </a:lnTo>
                  <a:lnTo>
                    <a:pt x="47" y="52"/>
                  </a:lnTo>
                  <a:lnTo>
                    <a:pt x="47" y="52"/>
                  </a:lnTo>
                  <a:lnTo>
                    <a:pt x="52" y="52"/>
                  </a:lnTo>
                  <a:lnTo>
                    <a:pt x="54" y="52"/>
                  </a:lnTo>
                  <a:lnTo>
                    <a:pt x="56" y="56"/>
                  </a:lnTo>
                  <a:lnTo>
                    <a:pt x="56" y="58"/>
                  </a:lnTo>
                  <a:lnTo>
                    <a:pt x="52" y="54"/>
                  </a:lnTo>
                  <a:lnTo>
                    <a:pt x="48" y="54"/>
                  </a:lnTo>
                  <a:lnTo>
                    <a:pt x="45" y="54"/>
                  </a:lnTo>
                  <a:lnTo>
                    <a:pt x="43" y="56"/>
                  </a:lnTo>
                  <a:lnTo>
                    <a:pt x="45" y="58"/>
                  </a:lnTo>
                  <a:lnTo>
                    <a:pt x="47" y="59"/>
                  </a:lnTo>
                  <a:lnTo>
                    <a:pt x="48" y="63"/>
                  </a:lnTo>
                  <a:lnTo>
                    <a:pt x="50" y="63"/>
                  </a:lnTo>
                  <a:lnTo>
                    <a:pt x="50" y="63"/>
                  </a:lnTo>
                  <a:lnTo>
                    <a:pt x="52" y="65"/>
                  </a:lnTo>
                  <a:lnTo>
                    <a:pt x="54" y="65"/>
                  </a:lnTo>
                  <a:lnTo>
                    <a:pt x="56" y="65"/>
                  </a:lnTo>
                  <a:lnTo>
                    <a:pt x="56" y="68"/>
                  </a:lnTo>
                  <a:lnTo>
                    <a:pt x="57" y="70"/>
                  </a:lnTo>
                  <a:lnTo>
                    <a:pt x="57" y="70"/>
                  </a:lnTo>
                  <a:lnTo>
                    <a:pt x="56" y="70"/>
                  </a:lnTo>
                  <a:lnTo>
                    <a:pt x="56" y="70"/>
                  </a:lnTo>
                  <a:lnTo>
                    <a:pt x="56" y="68"/>
                  </a:lnTo>
                  <a:lnTo>
                    <a:pt x="54" y="67"/>
                  </a:lnTo>
                  <a:lnTo>
                    <a:pt x="52" y="67"/>
                  </a:lnTo>
                  <a:lnTo>
                    <a:pt x="50" y="67"/>
                  </a:lnTo>
                  <a:lnTo>
                    <a:pt x="41" y="61"/>
                  </a:lnTo>
                  <a:lnTo>
                    <a:pt x="39" y="59"/>
                  </a:lnTo>
                  <a:lnTo>
                    <a:pt x="36" y="61"/>
                  </a:lnTo>
                  <a:lnTo>
                    <a:pt x="36" y="63"/>
                  </a:lnTo>
                  <a:lnTo>
                    <a:pt x="36" y="65"/>
                  </a:lnTo>
                  <a:lnTo>
                    <a:pt x="36" y="68"/>
                  </a:lnTo>
                  <a:lnTo>
                    <a:pt x="36" y="68"/>
                  </a:lnTo>
                  <a:lnTo>
                    <a:pt x="37" y="72"/>
                  </a:lnTo>
                  <a:lnTo>
                    <a:pt x="39" y="74"/>
                  </a:lnTo>
                  <a:lnTo>
                    <a:pt x="41" y="74"/>
                  </a:lnTo>
                  <a:lnTo>
                    <a:pt x="41" y="76"/>
                  </a:lnTo>
                  <a:lnTo>
                    <a:pt x="43" y="76"/>
                  </a:lnTo>
                  <a:lnTo>
                    <a:pt x="47" y="81"/>
                  </a:lnTo>
                  <a:lnTo>
                    <a:pt x="47" y="81"/>
                  </a:lnTo>
                  <a:lnTo>
                    <a:pt x="52" y="83"/>
                  </a:lnTo>
                  <a:lnTo>
                    <a:pt x="56" y="85"/>
                  </a:lnTo>
                  <a:lnTo>
                    <a:pt x="56" y="85"/>
                  </a:lnTo>
                  <a:lnTo>
                    <a:pt x="61" y="86"/>
                  </a:lnTo>
                  <a:lnTo>
                    <a:pt x="61" y="86"/>
                  </a:lnTo>
                  <a:lnTo>
                    <a:pt x="66" y="88"/>
                  </a:lnTo>
                  <a:lnTo>
                    <a:pt x="65" y="90"/>
                  </a:lnTo>
                  <a:lnTo>
                    <a:pt x="63" y="88"/>
                  </a:lnTo>
                  <a:lnTo>
                    <a:pt x="59" y="86"/>
                  </a:lnTo>
                  <a:lnTo>
                    <a:pt x="56" y="86"/>
                  </a:lnTo>
                  <a:lnTo>
                    <a:pt x="50" y="83"/>
                  </a:lnTo>
                  <a:lnTo>
                    <a:pt x="47" y="85"/>
                  </a:lnTo>
                  <a:lnTo>
                    <a:pt x="47" y="85"/>
                  </a:lnTo>
                  <a:lnTo>
                    <a:pt x="45" y="83"/>
                  </a:lnTo>
                  <a:lnTo>
                    <a:pt x="43" y="81"/>
                  </a:lnTo>
                  <a:lnTo>
                    <a:pt x="43" y="81"/>
                  </a:lnTo>
                  <a:lnTo>
                    <a:pt x="39" y="81"/>
                  </a:lnTo>
                  <a:lnTo>
                    <a:pt x="36" y="79"/>
                  </a:lnTo>
                  <a:lnTo>
                    <a:pt x="36" y="79"/>
                  </a:lnTo>
                  <a:lnTo>
                    <a:pt x="32" y="81"/>
                  </a:lnTo>
                  <a:lnTo>
                    <a:pt x="32" y="85"/>
                  </a:lnTo>
                  <a:lnTo>
                    <a:pt x="34" y="88"/>
                  </a:lnTo>
                  <a:lnTo>
                    <a:pt x="36" y="92"/>
                  </a:lnTo>
                  <a:lnTo>
                    <a:pt x="37" y="95"/>
                  </a:lnTo>
                  <a:lnTo>
                    <a:pt x="39" y="97"/>
                  </a:lnTo>
                  <a:lnTo>
                    <a:pt x="39" y="97"/>
                  </a:lnTo>
                  <a:lnTo>
                    <a:pt x="43" y="95"/>
                  </a:lnTo>
                  <a:lnTo>
                    <a:pt x="45" y="97"/>
                  </a:lnTo>
                  <a:lnTo>
                    <a:pt x="47" y="99"/>
                  </a:lnTo>
                  <a:lnTo>
                    <a:pt x="61" y="99"/>
                  </a:lnTo>
                  <a:lnTo>
                    <a:pt x="63" y="97"/>
                  </a:lnTo>
                  <a:lnTo>
                    <a:pt x="65" y="97"/>
                  </a:lnTo>
                  <a:lnTo>
                    <a:pt x="66" y="95"/>
                  </a:lnTo>
                  <a:lnTo>
                    <a:pt x="66" y="97"/>
                  </a:lnTo>
                  <a:lnTo>
                    <a:pt x="63" y="99"/>
                  </a:lnTo>
                  <a:lnTo>
                    <a:pt x="63" y="99"/>
                  </a:lnTo>
                  <a:lnTo>
                    <a:pt x="65" y="99"/>
                  </a:lnTo>
                  <a:lnTo>
                    <a:pt x="65" y="99"/>
                  </a:lnTo>
                  <a:lnTo>
                    <a:pt x="65" y="101"/>
                  </a:lnTo>
                  <a:lnTo>
                    <a:pt x="65" y="101"/>
                  </a:lnTo>
                  <a:lnTo>
                    <a:pt x="63" y="101"/>
                  </a:lnTo>
                  <a:lnTo>
                    <a:pt x="61" y="101"/>
                  </a:lnTo>
                  <a:lnTo>
                    <a:pt x="59" y="101"/>
                  </a:lnTo>
                  <a:lnTo>
                    <a:pt x="57" y="101"/>
                  </a:lnTo>
                  <a:lnTo>
                    <a:pt x="54" y="103"/>
                  </a:lnTo>
                  <a:lnTo>
                    <a:pt x="54" y="101"/>
                  </a:lnTo>
                  <a:lnTo>
                    <a:pt x="52" y="101"/>
                  </a:lnTo>
                  <a:lnTo>
                    <a:pt x="50" y="103"/>
                  </a:lnTo>
                  <a:lnTo>
                    <a:pt x="48" y="103"/>
                  </a:lnTo>
                  <a:lnTo>
                    <a:pt x="50" y="105"/>
                  </a:lnTo>
                  <a:lnTo>
                    <a:pt x="50" y="106"/>
                  </a:lnTo>
                  <a:lnTo>
                    <a:pt x="52" y="106"/>
                  </a:lnTo>
                  <a:lnTo>
                    <a:pt x="54" y="108"/>
                  </a:lnTo>
                  <a:lnTo>
                    <a:pt x="56" y="110"/>
                  </a:lnTo>
                  <a:lnTo>
                    <a:pt x="61" y="108"/>
                  </a:lnTo>
                  <a:lnTo>
                    <a:pt x="61" y="110"/>
                  </a:lnTo>
                  <a:lnTo>
                    <a:pt x="61" y="110"/>
                  </a:lnTo>
                  <a:lnTo>
                    <a:pt x="59" y="110"/>
                  </a:lnTo>
                  <a:lnTo>
                    <a:pt x="59" y="110"/>
                  </a:lnTo>
                  <a:lnTo>
                    <a:pt x="57" y="112"/>
                  </a:lnTo>
                  <a:lnTo>
                    <a:pt x="56" y="112"/>
                  </a:lnTo>
                  <a:lnTo>
                    <a:pt x="56" y="112"/>
                  </a:lnTo>
                  <a:lnTo>
                    <a:pt x="56" y="112"/>
                  </a:lnTo>
                  <a:lnTo>
                    <a:pt x="57" y="114"/>
                  </a:lnTo>
                  <a:lnTo>
                    <a:pt x="57" y="114"/>
                  </a:lnTo>
                  <a:lnTo>
                    <a:pt x="56" y="114"/>
                  </a:lnTo>
                  <a:lnTo>
                    <a:pt x="52" y="114"/>
                  </a:lnTo>
                  <a:lnTo>
                    <a:pt x="52" y="114"/>
                  </a:lnTo>
                  <a:lnTo>
                    <a:pt x="52" y="114"/>
                  </a:lnTo>
                  <a:lnTo>
                    <a:pt x="52" y="114"/>
                  </a:lnTo>
                  <a:lnTo>
                    <a:pt x="48" y="115"/>
                  </a:lnTo>
                  <a:lnTo>
                    <a:pt x="48" y="117"/>
                  </a:lnTo>
                  <a:lnTo>
                    <a:pt x="47" y="115"/>
                  </a:lnTo>
                  <a:lnTo>
                    <a:pt x="48" y="114"/>
                  </a:lnTo>
                  <a:lnTo>
                    <a:pt x="48" y="114"/>
                  </a:lnTo>
                  <a:lnTo>
                    <a:pt x="48" y="112"/>
                  </a:lnTo>
                  <a:lnTo>
                    <a:pt x="48" y="110"/>
                  </a:lnTo>
                  <a:lnTo>
                    <a:pt x="47" y="108"/>
                  </a:lnTo>
                  <a:lnTo>
                    <a:pt x="47" y="108"/>
                  </a:lnTo>
                  <a:lnTo>
                    <a:pt x="45" y="106"/>
                  </a:lnTo>
                  <a:lnTo>
                    <a:pt x="45" y="105"/>
                  </a:lnTo>
                  <a:lnTo>
                    <a:pt x="23" y="94"/>
                  </a:lnTo>
                  <a:lnTo>
                    <a:pt x="21" y="94"/>
                  </a:lnTo>
                  <a:lnTo>
                    <a:pt x="19" y="95"/>
                  </a:lnTo>
                  <a:lnTo>
                    <a:pt x="19" y="97"/>
                  </a:lnTo>
                  <a:lnTo>
                    <a:pt x="19" y="97"/>
                  </a:lnTo>
                  <a:lnTo>
                    <a:pt x="19" y="99"/>
                  </a:lnTo>
                  <a:lnTo>
                    <a:pt x="19" y="101"/>
                  </a:lnTo>
                  <a:lnTo>
                    <a:pt x="21" y="105"/>
                  </a:lnTo>
                  <a:lnTo>
                    <a:pt x="23" y="108"/>
                  </a:lnTo>
                  <a:lnTo>
                    <a:pt x="25" y="108"/>
                  </a:lnTo>
                  <a:lnTo>
                    <a:pt x="27" y="110"/>
                  </a:lnTo>
                  <a:lnTo>
                    <a:pt x="30" y="112"/>
                  </a:lnTo>
                  <a:lnTo>
                    <a:pt x="32" y="112"/>
                  </a:lnTo>
                  <a:lnTo>
                    <a:pt x="34" y="114"/>
                  </a:lnTo>
                  <a:lnTo>
                    <a:pt x="34" y="115"/>
                  </a:lnTo>
                  <a:lnTo>
                    <a:pt x="36" y="117"/>
                  </a:lnTo>
                  <a:lnTo>
                    <a:pt x="34" y="117"/>
                  </a:lnTo>
                  <a:lnTo>
                    <a:pt x="28" y="114"/>
                  </a:lnTo>
                  <a:lnTo>
                    <a:pt x="21" y="112"/>
                  </a:lnTo>
                  <a:lnTo>
                    <a:pt x="23" y="114"/>
                  </a:lnTo>
                  <a:lnTo>
                    <a:pt x="25" y="115"/>
                  </a:lnTo>
                  <a:lnTo>
                    <a:pt x="25" y="119"/>
                  </a:lnTo>
                  <a:lnTo>
                    <a:pt x="28" y="121"/>
                  </a:lnTo>
                  <a:lnTo>
                    <a:pt x="28" y="121"/>
                  </a:lnTo>
                  <a:lnTo>
                    <a:pt x="30" y="123"/>
                  </a:lnTo>
                  <a:lnTo>
                    <a:pt x="30" y="124"/>
                  </a:lnTo>
                  <a:lnTo>
                    <a:pt x="32" y="124"/>
                  </a:lnTo>
                  <a:lnTo>
                    <a:pt x="32" y="126"/>
                  </a:lnTo>
                  <a:lnTo>
                    <a:pt x="34" y="126"/>
                  </a:lnTo>
                  <a:lnTo>
                    <a:pt x="36" y="126"/>
                  </a:lnTo>
                  <a:lnTo>
                    <a:pt x="32" y="128"/>
                  </a:lnTo>
                  <a:lnTo>
                    <a:pt x="32" y="128"/>
                  </a:lnTo>
                  <a:lnTo>
                    <a:pt x="30" y="126"/>
                  </a:lnTo>
                  <a:lnTo>
                    <a:pt x="28" y="126"/>
                  </a:lnTo>
                  <a:lnTo>
                    <a:pt x="28" y="124"/>
                  </a:lnTo>
                  <a:lnTo>
                    <a:pt x="27" y="123"/>
                  </a:lnTo>
                  <a:lnTo>
                    <a:pt x="23" y="123"/>
                  </a:lnTo>
                  <a:lnTo>
                    <a:pt x="21" y="121"/>
                  </a:lnTo>
                  <a:lnTo>
                    <a:pt x="19" y="117"/>
                  </a:lnTo>
                  <a:lnTo>
                    <a:pt x="18" y="117"/>
                  </a:lnTo>
                  <a:lnTo>
                    <a:pt x="18" y="117"/>
                  </a:lnTo>
                  <a:lnTo>
                    <a:pt x="12" y="114"/>
                  </a:lnTo>
                  <a:lnTo>
                    <a:pt x="10" y="114"/>
                  </a:lnTo>
                  <a:lnTo>
                    <a:pt x="10" y="114"/>
                  </a:lnTo>
                  <a:lnTo>
                    <a:pt x="9" y="115"/>
                  </a:lnTo>
                  <a:lnTo>
                    <a:pt x="7" y="115"/>
                  </a:lnTo>
                  <a:lnTo>
                    <a:pt x="7" y="117"/>
                  </a:lnTo>
                  <a:lnTo>
                    <a:pt x="7" y="121"/>
                  </a:lnTo>
                  <a:lnTo>
                    <a:pt x="7" y="123"/>
                  </a:lnTo>
                  <a:lnTo>
                    <a:pt x="7" y="123"/>
                  </a:lnTo>
                  <a:lnTo>
                    <a:pt x="3" y="124"/>
                  </a:lnTo>
                  <a:lnTo>
                    <a:pt x="3" y="126"/>
                  </a:lnTo>
                  <a:lnTo>
                    <a:pt x="3" y="126"/>
                  </a:lnTo>
                  <a:lnTo>
                    <a:pt x="1" y="128"/>
                  </a:lnTo>
                  <a:lnTo>
                    <a:pt x="0" y="130"/>
                  </a:lnTo>
                  <a:lnTo>
                    <a:pt x="0" y="132"/>
                  </a:lnTo>
                  <a:lnTo>
                    <a:pt x="1" y="132"/>
                  </a:lnTo>
                  <a:lnTo>
                    <a:pt x="16" y="130"/>
                  </a:lnTo>
                  <a:lnTo>
                    <a:pt x="23" y="133"/>
                  </a:lnTo>
                  <a:lnTo>
                    <a:pt x="25" y="135"/>
                  </a:lnTo>
                  <a:lnTo>
                    <a:pt x="25" y="133"/>
                  </a:lnTo>
                  <a:lnTo>
                    <a:pt x="27" y="133"/>
                  </a:lnTo>
                  <a:lnTo>
                    <a:pt x="28" y="135"/>
                  </a:lnTo>
                  <a:lnTo>
                    <a:pt x="27" y="137"/>
                  </a:lnTo>
                  <a:lnTo>
                    <a:pt x="27" y="137"/>
                  </a:lnTo>
                  <a:lnTo>
                    <a:pt x="27" y="135"/>
                  </a:lnTo>
                  <a:lnTo>
                    <a:pt x="27" y="135"/>
                  </a:lnTo>
                  <a:lnTo>
                    <a:pt x="27" y="137"/>
                  </a:lnTo>
                  <a:lnTo>
                    <a:pt x="27" y="137"/>
                  </a:lnTo>
                  <a:lnTo>
                    <a:pt x="27" y="139"/>
                  </a:lnTo>
                  <a:lnTo>
                    <a:pt x="27" y="139"/>
                  </a:lnTo>
                  <a:lnTo>
                    <a:pt x="27" y="141"/>
                  </a:lnTo>
                  <a:lnTo>
                    <a:pt x="28" y="141"/>
                  </a:lnTo>
                  <a:lnTo>
                    <a:pt x="30" y="142"/>
                  </a:lnTo>
                  <a:lnTo>
                    <a:pt x="41" y="139"/>
                  </a:lnTo>
                  <a:lnTo>
                    <a:pt x="43" y="135"/>
                  </a:lnTo>
                  <a:lnTo>
                    <a:pt x="43" y="135"/>
                  </a:lnTo>
                  <a:lnTo>
                    <a:pt x="43" y="135"/>
                  </a:lnTo>
                  <a:lnTo>
                    <a:pt x="43" y="135"/>
                  </a:lnTo>
                  <a:lnTo>
                    <a:pt x="43" y="133"/>
                  </a:lnTo>
                  <a:lnTo>
                    <a:pt x="45" y="135"/>
                  </a:lnTo>
                  <a:lnTo>
                    <a:pt x="52" y="133"/>
                  </a:lnTo>
                  <a:lnTo>
                    <a:pt x="54" y="132"/>
                  </a:lnTo>
                  <a:lnTo>
                    <a:pt x="56" y="130"/>
                  </a:lnTo>
                  <a:lnTo>
                    <a:pt x="56" y="130"/>
                  </a:lnTo>
                  <a:lnTo>
                    <a:pt x="56" y="130"/>
                  </a:lnTo>
                  <a:lnTo>
                    <a:pt x="56" y="130"/>
                  </a:lnTo>
                  <a:lnTo>
                    <a:pt x="56" y="128"/>
                  </a:lnTo>
                  <a:lnTo>
                    <a:pt x="56" y="128"/>
                  </a:lnTo>
                  <a:lnTo>
                    <a:pt x="56" y="128"/>
                  </a:lnTo>
                  <a:lnTo>
                    <a:pt x="56" y="128"/>
                  </a:lnTo>
                  <a:lnTo>
                    <a:pt x="57" y="130"/>
                  </a:lnTo>
                  <a:lnTo>
                    <a:pt x="57" y="130"/>
                  </a:lnTo>
                  <a:lnTo>
                    <a:pt x="57" y="132"/>
                  </a:lnTo>
                  <a:lnTo>
                    <a:pt x="59" y="132"/>
                  </a:lnTo>
                  <a:lnTo>
                    <a:pt x="61" y="132"/>
                  </a:lnTo>
                  <a:lnTo>
                    <a:pt x="63" y="132"/>
                  </a:lnTo>
                  <a:lnTo>
                    <a:pt x="65" y="132"/>
                  </a:lnTo>
                  <a:lnTo>
                    <a:pt x="65" y="132"/>
                  </a:lnTo>
                  <a:lnTo>
                    <a:pt x="66" y="130"/>
                  </a:lnTo>
                  <a:lnTo>
                    <a:pt x="66" y="128"/>
                  </a:lnTo>
                  <a:lnTo>
                    <a:pt x="66" y="128"/>
                  </a:lnTo>
                  <a:lnTo>
                    <a:pt x="66" y="126"/>
                  </a:lnTo>
                  <a:lnTo>
                    <a:pt x="66" y="123"/>
                  </a:lnTo>
                  <a:lnTo>
                    <a:pt x="66" y="121"/>
                  </a:lnTo>
                  <a:lnTo>
                    <a:pt x="68" y="121"/>
                  </a:lnTo>
                  <a:lnTo>
                    <a:pt x="68" y="121"/>
                  </a:lnTo>
                  <a:lnTo>
                    <a:pt x="68" y="123"/>
                  </a:lnTo>
                  <a:lnTo>
                    <a:pt x="70" y="124"/>
                  </a:lnTo>
                  <a:lnTo>
                    <a:pt x="72" y="126"/>
                  </a:lnTo>
                  <a:lnTo>
                    <a:pt x="74" y="124"/>
                  </a:lnTo>
                  <a:lnTo>
                    <a:pt x="77" y="124"/>
                  </a:lnTo>
                  <a:lnTo>
                    <a:pt x="77" y="123"/>
                  </a:lnTo>
                  <a:lnTo>
                    <a:pt x="77" y="121"/>
                  </a:lnTo>
                  <a:lnTo>
                    <a:pt x="79" y="117"/>
                  </a:lnTo>
                  <a:lnTo>
                    <a:pt x="79" y="117"/>
                  </a:lnTo>
                  <a:lnTo>
                    <a:pt x="79" y="117"/>
                  </a:lnTo>
                  <a:lnTo>
                    <a:pt x="79" y="119"/>
                  </a:lnTo>
                  <a:lnTo>
                    <a:pt x="79" y="121"/>
                  </a:lnTo>
                  <a:lnTo>
                    <a:pt x="79" y="121"/>
                  </a:lnTo>
                  <a:lnTo>
                    <a:pt x="81" y="123"/>
                  </a:lnTo>
                  <a:lnTo>
                    <a:pt x="83" y="121"/>
                  </a:lnTo>
                  <a:lnTo>
                    <a:pt x="83" y="119"/>
                  </a:lnTo>
                  <a:lnTo>
                    <a:pt x="83" y="115"/>
                  </a:lnTo>
                  <a:lnTo>
                    <a:pt x="84" y="117"/>
                  </a:lnTo>
                  <a:lnTo>
                    <a:pt x="86" y="119"/>
                  </a:lnTo>
                  <a:lnTo>
                    <a:pt x="86" y="119"/>
                  </a:lnTo>
                  <a:lnTo>
                    <a:pt x="84" y="121"/>
                  </a:lnTo>
                  <a:lnTo>
                    <a:pt x="83" y="123"/>
                  </a:lnTo>
                  <a:lnTo>
                    <a:pt x="81" y="124"/>
                  </a:lnTo>
                  <a:lnTo>
                    <a:pt x="81" y="124"/>
                  </a:lnTo>
                  <a:lnTo>
                    <a:pt x="83" y="126"/>
                  </a:lnTo>
                  <a:lnTo>
                    <a:pt x="83" y="124"/>
                  </a:lnTo>
                  <a:lnTo>
                    <a:pt x="83" y="126"/>
                  </a:lnTo>
                  <a:lnTo>
                    <a:pt x="84" y="126"/>
                  </a:lnTo>
                  <a:lnTo>
                    <a:pt x="86" y="126"/>
                  </a:lnTo>
                  <a:lnTo>
                    <a:pt x="86" y="126"/>
                  </a:lnTo>
                  <a:lnTo>
                    <a:pt x="86" y="126"/>
                  </a:lnTo>
                  <a:lnTo>
                    <a:pt x="86" y="128"/>
                  </a:lnTo>
                  <a:lnTo>
                    <a:pt x="86" y="128"/>
                  </a:lnTo>
                  <a:lnTo>
                    <a:pt x="86" y="130"/>
                  </a:lnTo>
                  <a:lnTo>
                    <a:pt x="88" y="130"/>
                  </a:lnTo>
                  <a:lnTo>
                    <a:pt x="88" y="130"/>
                  </a:lnTo>
                  <a:lnTo>
                    <a:pt x="90" y="130"/>
                  </a:lnTo>
                  <a:lnTo>
                    <a:pt x="90" y="130"/>
                  </a:lnTo>
                  <a:lnTo>
                    <a:pt x="88" y="121"/>
                  </a:lnTo>
                  <a:lnTo>
                    <a:pt x="88" y="119"/>
                  </a:lnTo>
                  <a:lnTo>
                    <a:pt x="88" y="115"/>
                  </a:lnTo>
                  <a:lnTo>
                    <a:pt x="88" y="115"/>
                  </a:lnTo>
                  <a:lnTo>
                    <a:pt x="88" y="115"/>
                  </a:lnTo>
                  <a:lnTo>
                    <a:pt x="88" y="114"/>
                  </a:lnTo>
                  <a:lnTo>
                    <a:pt x="90" y="114"/>
                  </a:lnTo>
                  <a:lnTo>
                    <a:pt x="90" y="115"/>
                  </a:lnTo>
                  <a:lnTo>
                    <a:pt x="92" y="115"/>
                  </a:lnTo>
                  <a:lnTo>
                    <a:pt x="92" y="115"/>
                  </a:lnTo>
                  <a:lnTo>
                    <a:pt x="92" y="115"/>
                  </a:lnTo>
                  <a:lnTo>
                    <a:pt x="92" y="115"/>
                  </a:lnTo>
                  <a:lnTo>
                    <a:pt x="92" y="117"/>
                  </a:lnTo>
                  <a:lnTo>
                    <a:pt x="90" y="119"/>
                  </a:lnTo>
                  <a:lnTo>
                    <a:pt x="90" y="121"/>
                  </a:lnTo>
                  <a:lnTo>
                    <a:pt x="92" y="126"/>
                  </a:lnTo>
                  <a:lnTo>
                    <a:pt x="92" y="126"/>
                  </a:lnTo>
                  <a:lnTo>
                    <a:pt x="93" y="126"/>
                  </a:lnTo>
                  <a:lnTo>
                    <a:pt x="93" y="126"/>
                  </a:lnTo>
                  <a:lnTo>
                    <a:pt x="93" y="126"/>
                  </a:lnTo>
                  <a:lnTo>
                    <a:pt x="93" y="126"/>
                  </a:lnTo>
                  <a:lnTo>
                    <a:pt x="95" y="123"/>
                  </a:lnTo>
                  <a:lnTo>
                    <a:pt x="95" y="123"/>
                  </a:lnTo>
                  <a:lnTo>
                    <a:pt x="95" y="124"/>
                  </a:lnTo>
                  <a:lnTo>
                    <a:pt x="97" y="126"/>
                  </a:lnTo>
                  <a:lnTo>
                    <a:pt x="97" y="126"/>
                  </a:lnTo>
                  <a:lnTo>
                    <a:pt x="97" y="124"/>
                  </a:lnTo>
                  <a:lnTo>
                    <a:pt x="99" y="123"/>
                  </a:lnTo>
                  <a:lnTo>
                    <a:pt x="99" y="123"/>
                  </a:lnTo>
                  <a:lnTo>
                    <a:pt x="99" y="121"/>
                  </a:lnTo>
                  <a:lnTo>
                    <a:pt x="99" y="119"/>
                  </a:lnTo>
                  <a:lnTo>
                    <a:pt x="99" y="117"/>
                  </a:lnTo>
                  <a:lnTo>
                    <a:pt x="99" y="115"/>
                  </a:lnTo>
                  <a:lnTo>
                    <a:pt x="99" y="115"/>
                  </a:lnTo>
                  <a:lnTo>
                    <a:pt x="99" y="114"/>
                  </a:lnTo>
                  <a:lnTo>
                    <a:pt x="99" y="115"/>
                  </a:lnTo>
                  <a:lnTo>
                    <a:pt x="101" y="119"/>
                  </a:lnTo>
                  <a:lnTo>
                    <a:pt x="101" y="123"/>
                  </a:lnTo>
                  <a:lnTo>
                    <a:pt x="101" y="123"/>
                  </a:lnTo>
                  <a:lnTo>
                    <a:pt x="101" y="124"/>
                  </a:lnTo>
                  <a:lnTo>
                    <a:pt x="101" y="126"/>
                  </a:lnTo>
                  <a:lnTo>
                    <a:pt x="101" y="130"/>
                  </a:lnTo>
                  <a:lnTo>
                    <a:pt x="102" y="130"/>
                  </a:lnTo>
                  <a:lnTo>
                    <a:pt x="104" y="128"/>
                  </a:lnTo>
                  <a:lnTo>
                    <a:pt x="106" y="128"/>
                  </a:lnTo>
                  <a:lnTo>
                    <a:pt x="106" y="126"/>
                  </a:lnTo>
                  <a:lnTo>
                    <a:pt x="106" y="124"/>
                  </a:lnTo>
                  <a:lnTo>
                    <a:pt x="106" y="124"/>
                  </a:lnTo>
                  <a:lnTo>
                    <a:pt x="106" y="124"/>
                  </a:lnTo>
                  <a:lnTo>
                    <a:pt x="106" y="124"/>
                  </a:lnTo>
                  <a:lnTo>
                    <a:pt x="108" y="126"/>
                  </a:lnTo>
                  <a:lnTo>
                    <a:pt x="108" y="124"/>
                  </a:lnTo>
                  <a:lnTo>
                    <a:pt x="110" y="124"/>
                  </a:lnTo>
                  <a:lnTo>
                    <a:pt x="110" y="123"/>
                  </a:lnTo>
                  <a:lnTo>
                    <a:pt x="112" y="123"/>
                  </a:lnTo>
                  <a:lnTo>
                    <a:pt x="112" y="124"/>
                  </a:lnTo>
                  <a:lnTo>
                    <a:pt x="112" y="124"/>
                  </a:lnTo>
                  <a:lnTo>
                    <a:pt x="108" y="126"/>
                  </a:lnTo>
                  <a:lnTo>
                    <a:pt x="108" y="126"/>
                  </a:lnTo>
                  <a:lnTo>
                    <a:pt x="112" y="126"/>
                  </a:lnTo>
                  <a:lnTo>
                    <a:pt x="113" y="126"/>
                  </a:lnTo>
                  <a:lnTo>
                    <a:pt x="115" y="124"/>
                  </a:lnTo>
                  <a:lnTo>
                    <a:pt x="119" y="119"/>
                  </a:lnTo>
                  <a:lnTo>
                    <a:pt x="121" y="119"/>
                  </a:lnTo>
                  <a:lnTo>
                    <a:pt x="121" y="119"/>
                  </a:lnTo>
                  <a:lnTo>
                    <a:pt x="119" y="121"/>
                  </a:lnTo>
                  <a:lnTo>
                    <a:pt x="119" y="121"/>
                  </a:lnTo>
                  <a:lnTo>
                    <a:pt x="119" y="123"/>
                  </a:lnTo>
                  <a:lnTo>
                    <a:pt x="119" y="124"/>
                  </a:lnTo>
                  <a:lnTo>
                    <a:pt x="119" y="124"/>
                  </a:lnTo>
                  <a:lnTo>
                    <a:pt x="119" y="124"/>
                  </a:lnTo>
                  <a:lnTo>
                    <a:pt x="117" y="126"/>
                  </a:lnTo>
                  <a:lnTo>
                    <a:pt x="115" y="128"/>
                  </a:lnTo>
                  <a:lnTo>
                    <a:pt x="108" y="128"/>
                  </a:lnTo>
                  <a:lnTo>
                    <a:pt x="108" y="130"/>
                  </a:lnTo>
                  <a:lnTo>
                    <a:pt x="106" y="132"/>
                  </a:lnTo>
                  <a:lnTo>
                    <a:pt x="106" y="132"/>
                  </a:lnTo>
                  <a:lnTo>
                    <a:pt x="110" y="133"/>
                  </a:lnTo>
                  <a:lnTo>
                    <a:pt x="112" y="137"/>
                  </a:lnTo>
                  <a:lnTo>
                    <a:pt x="113" y="139"/>
                  </a:lnTo>
                  <a:lnTo>
                    <a:pt x="115" y="139"/>
                  </a:lnTo>
                  <a:lnTo>
                    <a:pt x="117" y="139"/>
                  </a:lnTo>
                  <a:lnTo>
                    <a:pt x="117" y="137"/>
                  </a:lnTo>
                  <a:lnTo>
                    <a:pt x="117" y="137"/>
                  </a:lnTo>
                  <a:lnTo>
                    <a:pt x="117" y="135"/>
                  </a:lnTo>
                  <a:lnTo>
                    <a:pt x="117" y="135"/>
                  </a:lnTo>
                  <a:lnTo>
                    <a:pt x="119" y="135"/>
                  </a:lnTo>
                  <a:lnTo>
                    <a:pt x="119" y="135"/>
                  </a:lnTo>
                  <a:lnTo>
                    <a:pt x="119" y="133"/>
                  </a:lnTo>
                  <a:lnTo>
                    <a:pt x="121" y="132"/>
                  </a:lnTo>
                  <a:lnTo>
                    <a:pt x="121" y="130"/>
                  </a:lnTo>
                  <a:lnTo>
                    <a:pt x="121" y="128"/>
                  </a:lnTo>
                  <a:lnTo>
                    <a:pt x="121" y="126"/>
                  </a:lnTo>
                  <a:lnTo>
                    <a:pt x="121" y="128"/>
                  </a:lnTo>
                  <a:lnTo>
                    <a:pt x="122" y="130"/>
                  </a:lnTo>
                  <a:lnTo>
                    <a:pt x="122" y="132"/>
                  </a:lnTo>
                  <a:lnTo>
                    <a:pt x="122" y="132"/>
                  </a:lnTo>
                  <a:lnTo>
                    <a:pt x="124" y="132"/>
                  </a:lnTo>
                  <a:lnTo>
                    <a:pt x="124" y="132"/>
                  </a:lnTo>
                  <a:lnTo>
                    <a:pt x="124" y="130"/>
                  </a:lnTo>
                  <a:lnTo>
                    <a:pt x="124" y="130"/>
                  </a:lnTo>
                  <a:lnTo>
                    <a:pt x="126" y="130"/>
                  </a:lnTo>
                  <a:lnTo>
                    <a:pt x="126" y="130"/>
                  </a:lnTo>
                  <a:lnTo>
                    <a:pt x="126" y="130"/>
                  </a:lnTo>
                  <a:lnTo>
                    <a:pt x="126" y="132"/>
                  </a:lnTo>
                  <a:lnTo>
                    <a:pt x="128" y="132"/>
                  </a:lnTo>
                  <a:lnTo>
                    <a:pt x="130" y="133"/>
                  </a:lnTo>
                  <a:lnTo>
                    <a:pt x="128" y="135"/>
                  </a:lnTo>
                  <a:lnTo>
                    <a:pt x="128" y="137"/>
                  </a:lnTo>
                  <a:lnTo>
                    <a:pt x="128" y="137"/>
                  </a:lnTo>
                  <a:lnTo>
                    <a:pt x="131" y="137"/>
                  </a:lnTo>
                  <a:lnTo>
                    <a:pt x="135" y="137"/>
                  </a:lnTo>
                  <a:lnTo>
                    <a:pt x="137" y="137"/>
                  </a:lnTo>
                  <a:lnTo>
                    <a:pt x="142" y="135"/>
                  </a:lnTo>
                  <a:lnTo>
                    <a:pt x="140" y="137"/>
                  </a:lnTo>
                  <a:lnTo>
                    <a:pt x="139" y="137"/>
                  </a:lnTo>
                  <a:lnTo>
                    <a:pt x="131" y="141"/>
                  </a:lnTo>
                  <a:lnTo>
                    <a:pt x="128" y="142"/>
                  </a:lnTo>
                  <a:lnTo>
                    <a:pt x="130" y="142"/>
                  </a:lnTo>
                  <a:lnTo>
                    <a:pt x="130" y="144"/>
                  </a:lnTo>
                  <a:lnTo>
                    <a:pt x="128" y="144"/>
                  </a:lnTo>
                  <a:lnTo>
                    <a:pt x="128" y="142"/>
                  </a:lnTo>
                  <a:lnTo>
                    <a:pt x="126" y="142"/>
                  </a:lnTo>
                  <a:lnTo>
                    <a:pt x="126" y="142"/>
                  </a:lnTo>
                  <a:lnTo>
                    <a:pt x="126" y="142"/>
                  </a:lnTo>
                  <a:lnTo>
                    <a:pt x="126" y="142"/>
                  </a:lnTo>
                  <a:lnTo>
                    <a:pt x="128" y="142"/>
                  </a:lnTo>
                  <a:lnTo>
                    <a:pt x="126" y="144"/>
                  </a:lnTo>
                  <a:lnTo>
                    <a:pt x="122" y="146"/>
                  </a:lnTo>
                  <a:lnTo>
                    <a:pt x="121" y="148"/>
                  </a:lnTo>
                  <a:lnTo>
                    <a:pt x="115" y="151"/>
                  </a:lnTo>
                  <a:lnTo>
                    <a:pt x="110" y="153"/>
                  </a:lnTo>
                  <a:lnTo>
                    <a:pt x="110" y="155"/>
                  </a:lnTo>
                  <a:lnTo>
                    <a:pt x="108" y="157"/>
                  </a:lnTo>
                  <a:lnTo>
                    <a:pt x="108" y="159"/>
                  </a:lnTo>
                  <a:lnTo>
                    <a:pt x="106" y="159"/>
                  </a:lnTo>
                  <a:lnTo>
                    <a:pt x="104" y="159"/>
                  </a:lnTo>
                  <a:lnTo>
                    <a:pt x="104" y="161"/>
                  </a:lnTo>
                  <a:lnTo>
                    <a:pt x="104" y="161"/>
                  </a:lnTo>
                  <a:lnTo>
                    <a:pt x="101" y="162"/>
                  </a:lnTo>
                  <a:lnTo>
                    <a:pt x="101" y="164"/>
                  </a:lnTo>
                  <a:lnTo>
                    <a:pt x="99" y="166"/>
                  </a:lnTo>
                  <a:lnTo>
                    <a:pt x="99" y="168"/>
                  </a:lnTo>
                  <a:lnTo>
                    <a:pt x="101" y="168"/>
                  </a:lnTo>
                  <a:lnTo>
                    <a:pt x="102" y="168"/>
                  </a:lnTo>
                  <a:lnTo>
                    <a:pt x="102" y="168"/>
                  </a:lnTo>
                  <a:lnTo>
                    <a:pt x="102" y="170"/>
                  </a:lnTo>
                  <a:lnTo>
                    <a:pt x="102" y="170"/>
                  </a:lnTo>
                  <a:lnTo>
                    <a:pt x="102" y="168"/>
                  </a:lnTo>
                  <a:lnTo>
                    <a:pt x="101" y="168"/>
                  </a:lnTo>
                  <a:lnTo>
                    <a:pt x="101" y="170"/>
                  </a:lnTo>
                  <a:lnTo>
                    <a:pt x="99" y="170"/>
                  </a:lnTo>
                  <a:lnTo>
                    <a:pt x="99" y="170"/>
                  </a:lnTo>
                  <a:lnTo>
                    <a:pt x="99" y="171"/>
                  </a:lnTo>
                  <a:lnTo>
                    <a:pt x="101" y="171"/>
                  </a:lnTo>
                  <a:lnTo>
                    <a:pt x="104" y="171"/>
                  </a:lnTo>
                  <a:lnTo>
                    <a:pt x="106" y="171"/>
                  </a:lnTo>
                  <a:lnTo>
                    <a:pt x="106" y="170"/>
                  </a:lnTo>
                  <a:lnTo>
                    <a:pt x="106" y="171"/>
                  </a:lnTo>
                  <a:lnTo>
                    <a:pt x="110" y="173"/>
                  </a:lnTo>
                  <a:lnTo>
                    <a:pt x="124" y="177"/>
                  </a:lnTo>
                  <a:lnTo>
                    <a:pt x="128" y="175"/>
                  </a:lnTo>
                  <a:lnTo>
                    <a:pt x="135" y="170"/>
                  </a:lnTo>
                  <a:lnTo>
                    <a:pt x="135" y="168"/>
                  </a:lnTo>
                  <a:lnTo>
                    <a:pt x="133" y="168"/>
                  </a:lnTo>
                  <a:lnTo>
                    <a:pt x="133" y="168"/>
                  </a:lnTo>
                  <a:lnTo>
                    <a:pt x="135" y="166"/>
                  </a:lnTo>
                  <a:lnTo>
                    <a:pt x="139" y="166"/>
                  </a:lnTo>
                  <a:lnTo>
                    <a:pt x="139" y="168"/>
                  </a:lnTo>
                  <a:lnTo>
                    <a:pt x="139" y="171"/>
                  </a:lnTo>
                  <a:lnTo>
                    <a:pt x="137" y="177"/>
                  </a:lnTo>
                  <a:lnTo>
                    <a:pt x="137" y="179"/>
                  </a:lnTo>
                  <a:lnTo>
                    <a:pt x="135" y="179"/>
                  </a:lnTo>
                  <a:lnTo>
                    <a:pt x="135" y="180"/>
                  </a:lnTo>
                  <a:lnTo>
                    <a:pt x="135" y="180"/>
                  </a:lnTo>
                  <a:lnTo>
                    <a:pt x="133" y="182"/>
                  </a:lnTo>
                  <a:lnTo>
                    <a:pt x="135" y="182"/>
                  </a:lnTo>
                  <a:lnTo>
                    <a:pt x="137" y="184"/>
                  </a:lnTo>
                  <a:lnTo>
                    <a:pt x="137" y="184"/>
                  </a:lnTo>
                  <a:lnTo>
                    <a:pt x="135" y="186"/>
                  </a:lnTo>
                  <a:lnTo>
                    <a:pt x="130" y="188"/>
                  </a:lnTo>
                  <a:lnTo>
                    <a:pt x="128" y="186"/>
                  </a:lnTo>
                  <a:lnTo>
                    <a:pt x="128" y="186"/>
                  </a:lnTo>
                  <a:lnTo>
                    <a:pt x="128" y="188"/>
                  </a:lnTo>
                  <a:lnTo>
                    <a:pt x="126" y="186"/>
                  </a:lnTo>
                  <a:lnTo>
                    <a:pt x="124" y="186"/>
                  </a:lnTo>
                  <a:lnTo>
                    <a:pt x="124" y="186"/>
                  </a:lnTo>
                  <a:lnTo>
                    <a:pt x="121" y="186"/>
                  </a:lnTo>
                  <a:lnTo>
                    <a:pt x="119" y="186"/>
                  </a:lnTo>
                  <a:lnTo>
                    <a:pt x="119" y="186"/>
                  </a:lnTo>
                  <a:lnTo>
                    <a:pt x="119" y="188"/>
                  </a:lnTo>
                  <a:lnTo>
                    <a:pt x="113" y="184"/>
                  </a:lnTo>
                  <a:lnTo>
                    <a:pt x="108" y="182"/>
                  </a:lnTo>
                  <a:lnTo>
                    <a:pt x="102" y="184"/>
                  </a:lnTo>
                  <a:lnTo>
                    <a:pt x="99" y="184"/>
                  </a:lnTo>
                  <a:lnTo>
                    <a:pt x="97" y="184"/>
                  </a:lnTo>
                  <a:lnTo>
                    <a:pt x="97" y="186"/>
                  </a:lnTo>
                  <a:lnTo>
                    <a:pt x="97" y="186"/>
                  </a:lnTo>
                  <a:lnTo>
                    <a:pt x="95" y="186"/>
                  </a:lnTo>
                  <a:lnTo>
                    <a:pt x="95" y="188"/>
                  </a:lnTo>
                  <a:lnTo>
                    <a:pt x="95" y="191"/>
                  </a:lnTo>
                  <a:lnTo>
                    <a:pt x="97" y="191"/>
                  </a:lnTo>
                  <a:lnTo>
                    <a:pt x="97" y="191"/>
                  </a:lnTo>
                  <a:lnTo>
                    <a:pt x="97" y="193"/>
                  </a:lnTo>
                  <a:lnTo>
                    <a:pt x="97" y="191"/>
                  </a:lnTo>
                  <a:lnTo>
                    <a:pt x="93" y="189"/>
                  </a:lnTo>
                  <a:lnTo>
                    <a:pt x="92" y="189"/>
                  </a:lnTo>
                  <a:lnTo>
                    <a:pt x="92" y="188"/>
                  </a:lnTo>
                  <a:lnTo>
                    <a:pt x="92" y="186"/>
                  </a:lnTo>
                  <a:lnTo>
                    <a:pt x="92" y="186"/>
                  </a:lnTo>
                  <a:lnTo>
                    <a:pt x="90" y="188"/>
                  </a:lnTo>
                  <a:lnTo>
                    <a:pt x="90" y="188"/>
                  </a:lnTo>
                  <a:lnTo>
                    <a:pt x="88" y="188"/>
                  </a:lnTo>
                  <a:lnTo>
                    <a:pt x="90" y="186"/>
                  </a:lnTo>
                  <a:lnTo>
                    <a:pt x="90" y="186"/>
                  </a:lnTo>
                  <a:lnTo>
                    <a:pt x="92" y="184"/>
                  </a:lnTo>
                  <a:lnTo>
                    <a:pt x="92" y="184"/>
                  </a:lnTo>
                  <a:lnTo>
                    <a:pt x="92" y="184"/>
                  </a:lnTo>
                  <a:lnTo>
                    <a:pt x="92" y="184"/>
                  </a:lnTo>
                  <a:lnTo>
                    <a:pt x="92" y="182"/>
                  </a:lnTo>
                  <a:lnTo>
                    <a:pt x="90" y="182"/>
                  </a:lnTo>
                  <a:lnTo>
                    <a:pt x="90" y="182"/>
                  </a:lnTo>
                  <a:lnTo>
                    <a:pt x="90" y="182"/>
                  </a:lnTo>
                  <a:lnTo>
                    <a:pt x="90" y="180"/>
                  </a:lnTo>
                  <a:lnTo>
                    <a:pt x="88" y="182"/>
                  </a:lnTo>
                  <a:lnTo>
                    <a:pt x="84" y="186"/>
                  </a:lnTo>
                  <a:lnTo>
                    <a:pt x="83" y="186"/>
                  </a:lnTo>
                  <a:lnTo>
                    <a:pt x="83" y="188"/>
                  </a:lnTo>
                  <a:lnTo>
                    <a:pt x="86" y="186"/>
                  </a:lnTo>
                  <a:lnTo>
                    <a:pt x="86" y="188"/>
                  </a:lnTo>
                  <a:lnTo>
                    <a:pt x="84" y="189"/>
                  </a:lnTo>
                  <a:lnTo>
                    <a:pt x="81" y="189"/>
                  </a:lnTo>
                  <a:lnTo>
                    <a:pt x="79" y="191"/>
                  </a:lnTo>
                  <a:lnTo>
                    <a:pt x="79" y="191"/>
                  </a:lnTo>
                  <a:lnTo>
                    <a:pt x="77" y="189"/>
                  </a:lnTo>
                  <a:lnTo>
                    <a:pt x="77" y="188"/>
                  </a:lnTo>
                  <a:lnTo>
                    <a:pt x="75" y="188"/>
                  </a:lnTo>
                  <a:lnTo>
                    <a:pt x="74" y="189"/>
                  </a:lnTo>
                  <a:lnTo>
                    <a:pt x="74" y="191"/>
                  </a:lnTo>
                  <a:lnTo>
                    <a:pt x="74" y="193"/>
                  </a:lnTo>
                  <a:lnTo>
                    <a:pt x="74" y="193"/>
                  </a:lnTo>
                  <a:lnTo>
                    <a:pt x="72" y="193"/>
                  </a:lnTo>
                  <a:lnTo>
                    <a:pt x="72" y="193"/>
                  </a:lnTo>
                  <a:lnTo>
                    <a:pt x="72" y="195"/>
                  </a:lnTo>
                  <a:lnTo>
                    <a:pt x="70" y="195"/>
                  </a:lnTo>
                  <a:lnTo>
                    <a:pt x="70" y="197"/>
                  </a:lnTo>
                  <a:lnTo>
                    <a:pt x="70" y="198"/>
                  </a:lnTo>
                  <a:lnTo>
                    <a:pt x="70" y="200"/>
                  </a:lnTo>
                  <a:lnTo>
                    <a:pt x="68" y="195"/>
                  </a:lnTo>
                  <a:lnTo>
                    <a:pt x="68" y="195"/>
                  </a:lnTo>
                  <a:lnTo>
                    <a:pt x="68" y="193"/>
                  </a:lnTo>
                  <a:lnTo>
                    <a:pt x="68" y="193"/>
                  </a:lnTo>
                  <a:lnTo>
                    <a:pt x="70" y="193"/>
                  </a:lnTo>
                  <a:lnTo>
                    <a:pt x="70" y="191"/>
                  </a:lnTo>
                  <a:lnTo>
                    <a:pt x="70" y="191"/>
                  </a:lnTo>
                  <a:lnTo>
                    <a:pt x="70" y="191"/>
                  </a:lnTo>
                  <a:lnTo>
                    <a:pt x="72" y="189"/>
                  </a:lnTo>
                  <a:lnTo>
                    <a:pt x="72" y="188"/>
                  </a:lnTo>
                  <a:lnTo>
                    <a:pt x="68" y="188"/>
                  </a:lnTo>
                  <a:lnTo>
                    <a:pt x="66" y="188"/>
                  </a:lnTo>
                  <a:lnTo>
                    <a:pt x="65" y="189"/>
                  </a:lnTo>
                  <a:lnTo>
                    <a:pt x="65" y="191"/>
                  </a:lnTo>
                  <a:lnTo>
                    <a:pt x="65" y="193"/>
                  </a:lnTo>
                  <a:lnTo>
                    <a:pt x="65" y="195"/>
                  </a:lnTo>
                  <a:lnTo>
                    <a:pt x="65" y="197"/>
                  </a:lnTo>
                  <a:lnTo>
                    <a:pt x="65" y="197"/>
                  </a:lnTo>
                  <a:lnTo>
                    <a:pt x="65" y="198"/>
                  </a:lnTo>
                  <a:lnTo>
                    <a:pt x="63" y="198"/>
                  </a:lnTo>
                  <a:lnTo>
                    <a:pt x="63" y="198"/>
                  </a:lnTo>
                  <a:lnTo>
                    <a:pt x="61" y="198"/>
                  </a:lnTo>
                  <a:lnTo>
                    <a:pt x="61" y="198"/>
                  </a:lnTo>
                  <a:lnTo>
                    <a:pt x="61" y="197"/>
                  </a:lnTo>
                  <a:lnTo>
                    <a:pt x="61" y="195"/>
                  </a:lnTo>
                  <a:lnTo>
                    <a:pt x="61" y="195"/>
                  </a:lnTo>
                  <a:lnTo>
                    <a:pt x="59" y="197"/>
                  </a:lnTo>
                  <a:lnTo>
                    <a:pt x="59" y="197"/>
                  </a:lnTo>
                  <a:lnTo>
                    <a:pt x="59" y="197"/>
                  </a:lnTo>
                  <a:lnTo>
                    <a:pt x="59" y="195"/>
                  </a:lnTo>
                  <a:lnTo>
                    <a:pt x="59" y="193"/>
                  </a:lnTo>
                  <a:lnTo>
                    <a:pt x="56" y="195"/>
                  </a:lnTo>
                  <a:lnTo>
                    <a:pt x="56" y="195"/>
                  </a:lnTo>
                  <a:lnTo>
                    <a:pt x="57" y="195"/>
                  </a:lnTo>
                  <a:lnTo>
                    <a:pt x="57" y="195"/>
                  </a:lnTo>
                  <a:lnTo>
                    <a:pt x="57" y="195"/>
                  </a:lnTo>
                  <a:lnTo>
                    <a:pt x="57" y="197"/>
                  </a:lnTo>
                  <a:lnTo>
                    <a:pt x="52" y="195"/>
                  </a:lnTo>
                  <a:lnTo>
                    <a:pt x="50" y="197"/>
                  </a:lnTo>
                  <a:lnTo>
                    <a:pt x="48" y="198"/>
                  </a:lnTo>
                  <a:lnTo>
                    <a:pt x="48" y="200"/>
                  </a:lnTo>
                  <a:lnTo>
                    <a:pt x="47" y="200"/>
                  </a:lnTo>
                  <a:lnTo>
                    <a:pt x="45" y="200"/>
                  </a:lnTo>
                  <a:lnTo>
                    <a:pt x="45" y="202"/>
                  </a:lnTo>
                  <a:lnTo>
                    <a:pt x="45" y="202"/>
                  </a:lnTo>
                  <a:lnTo>
                    <a:pt x="39" y="200"/>
                  </a:lnTo>
                  <a:lnTo>
                    <a:pt x="34" y="198"/>
                  </a:lnTo>
                  <a:lnTo>
                    <a:pt x="34" y="198"/>
                  </a:lnTo>
                  <a:lnTo>
                    <a:pt x="28" y="200"/>
                  </a:lnTo>
                  <a:lnTo>
                    <a:pt x="27" y="200"/>
                  </a:lnTo>
                  <a:lnTo>
                    <a:pt x="25" y="202"/>
                  </a:lnTo>
                  <a:lnTo>
                    <a:pt x="25" y="204"/>
                  </a:lnTo>
                  <a:lnTo>
                    <a:pt x="23" y="202"/>
                  </a:lnTo>
                  <a:lnTo>
                    <a:pt x="23" y="202"/>
                  </a:lnTo>
                  <a:lnTo>
                    <a:pt x="25" y="207"/>
                  </a:lnTo>
                  <a:lnTo>
                    <a:pt x="25" y="209"/>
                  </a:lnTo>
                  <a:lnTo>
                    <a:pt x="27" y="211"/>
                  </a:lnTo>
                  <a:lnTo>
                    <a:pt x="28" y="215"/>
                  </a:lnTo>
                  <a:lnTo>
                    <a:pt x="28" y="217"/>
                  </a:lnTo>
                  <a:lnTo>
                    <a:pt x="28" y="218"/>
                  </a:lnTo>
                  <a:lnTo>
                    <a:pt x="28" y="218"/>
                  </a:lnTo>
                  <a:lnTo>
                    <a:pt x="30" y="218"/>
                  </a:lnTo>
                  <a:lnTo>
                    <a:pt x="30" y="220"/>
                  </a:lnTo>
                  <a:lnTo>
                    <a:pt x="34" y="222"/>
                  </a:lnTo>
                  <a:lnTo>
                    <a:pt x="36" y="222"/>
                  </a:lnTo>
                  <a:lnTo>
                    <a:pt x="37" y="220"/>
                  </a:lnTo>
                  <a:lnTo>
                    <a:pt x="39" y="220"/>
                  </a:lnTo>
                  <a:lnTo>
                    <a:pt x="43" y="220"/>
                  </a:lnTo>
                  <a:lnTo>
                    <a:pt x="43" y="220"/>
                  </a:lnTo>
                  <a:lnTo>
                    <a:pt x="45" y="217"/>
                  </a:lnTo>
                  <a:lnTo>
                    <a:pt x="45" y="215"/>
                  </a:lnTo>
                  <a:lnTo>
                    <a:pt x="47" y="213"/>
                  </a:lnTo>
                  <a:lnTo>
                    <a:pt x="48" y="211"/>
                  </a:lnTo>
                  <a:lnTo>
                    <a:pt x="48" y="211"/>
                  </a:lnTo>
                  <a:lnTo>
                    <a:pt x="48" y="211"/>
                  </a:lnTo>
                  <a:lnTo>
                    <a:pt x="48" y="213"/>
                  </a:lnTo>
                  <a:lnTo>
                    <a:pt x="47" y="213"/>
                  </a:lnTo>
                  <a:lnTo>
                    <a:pt x="54" y="215"/>
                  </a:lnTo>
                  <a:lnTo>
                    <a:pt x="54" y="215"/>
                  </a:lnTo>
                  <a:lnTo>
                    <a:pt x="54" y="215"/>
                  </a:lnTo>
                  <a:lnTo>
                    <a:pt x="56" y="213"/>
                  </a:lnTo>
                  <a:lnTo>
                    <a:pt x="56" y="213"/>
                  </a:lnTo>
                  <a:lnTo>
                    <a:pt x="56" y="211"/>
                  </a:lnTo>
                  <a:lnTo>
                    <a:pt x="56" y="211"/>
                  </a:lnTo>
                  <a:lnTo>
                    <a:pt x="61" y="209"/>
                  </a:lnTo>
                  <a:lnTo>
                    <a:pt x="65" y="209"/>
                  </a:lnTo>
                  <a:lnTo>
                    <a:pt x="66" y="213"/>
                  </a:lnTo>
                  <a:lnTo>
                    <a:pt x="74" y="213"/>
                  </a:lnTo>
                  <a:lnTo>
                    <a:pt x="79" y="213"/>
                  </a:lnTo>
                  <a:lnTo>
                    <a:pt x="86" y="215"/>
                  </a:lnTo>
                  <a:lnTo>
                    <a:pt x="86" y="215"/>
                  </a:lnTo>
                  <a:lnTo>
                    <a:pt x="86" y="215"/>
                  </a:lnTo>
                  <a:lnTo>
                    <a:pt x="90" y="217"/>
                  </a:lnTo>
                  <a:lnTo>
                    <a:pt x="90" y="217"/>
                  </a:lnTo>
                  <a:lnTo>
                    <a:pt x="90" y="217"/>
                  </a:lnTo>
                  <a:lnTo>
                    <a:pt x="88" y="215"/>
                  </a:lnTo>
                  <a:lnTo>
                    <a:pt x="88" y="213"/>
                  </a:lnTo>
                  <a:lnTo>
                    <a:pt x="92" y="213"/>
                  </a:lnTo>
                  <a:lnTo>
                    <a:pt x="93" y="213"/>
                  </a:lnTo>
                  <a:lnTo>
                    <a:pt x="93" y="215"/>
                  </a:lnTo>
                  <a:lnTo>
                    <a:pt x="93" y="215"/>
                  </a:lnTo>
                  <a:lnTo>
                    <a:pt x="93" y="217"/>
                  </a:lnTo>
                  <a:lnTo>
                    <a:pt x="93" y="217"/>
                  </a:lnTo>
                  <a:lnTo>
                    <a:pt x="93" y="217"/>
                  </a:lnTo>
                  <a:lnTo>
                    <a:pt x="92" y="217"/>
                  </a:lnTo>
                  <a:lnTo>
                    <a:pt x="93" y="218"/>
                  </a:lnTo>
                  <a:lnTo>
                    <a:pt x="97" y="217"/>
                  </a:lnTo>
                  <a:lnTo>
                    <a:pt x="97" y="217"/>
                  </a:lnTo>
                  <a:lnTo>
                    <a:pt x="97" y="217"/>
                  </a:lnTo>
                  <a:lnTo>
                    <a:pt x="97" y="215"/>
                  </a:lnTo>
                  <a:lnTo>
                    <a:pt x="97" y="215"/>
                  </a:lnTo>
                  <a:lnTo>
                    <a:pt x="99" y="213"/>
                  </a:lnTo>
                  <a:lnTo>
                    <a:pt x="99" y="213"/>
                  </a:lnTo>
                  <a:lnTo>
                    <a:pt x="102" y="213"/>
                  </a:lnTo>
                  <a:lnTo>
                    <a:pt x="102" y="213"/>
                  </a:lnTo>
                  <a:lnTo>
                    <a:pt x="102" y="211"/>
                  </a:lnTo>
                  <a:lnTo>
                    <a:pt x="102" y="211"/>
                  </a:lnTo>
                  <a:lnTo>
                    <a:pt x="104" y="213"/>
                  </a:lnTo>
                  <a:lnTo>
                    <a:pt x="104" y="213"/>
                  </a:lnTo>
                  <a:lnTo>
                    <a:pt x="104" y="213"/>
                  </a:lnTo>
                  <a:lnTo>
                    <a:pt x="104" y="211"/>
                  </a:lnTo>
                  <a:lnTo>
                    <a:pt x="104" y="211"/>
                  </a:lnTo>
                  <a:lnTo>
                    <a:pt x="106" y="211"/>
                  </a:lnTo>
                  <a:lnTo>
                    <a:pt x="106" y="213"/>
                  </a:lnTo>
                  <a:lnTo>
                    <a:pt x="104" y="215"/>
                  </a:lnTo>
                  <a:lnTo>
                    <a:pt x="104" y="217"/>
                  </a:lnTo>
                  <a:lnTo>
                    <a:pt x="104" y="217"/>
                  </a:lnTo>
                  <a:lnTo>
                    <a:pt x="104" y="217"/>
                  </a:lnTo>
                  <a:lnTo>
                    <a:pt x="108" y="217"/>
                  </a:lnTo>
                  <a:lnTo>
                    <a:pt x="110" y="218"/>
                  </a:lnTo>
                  <a:lnTo>
                    <a:pt x="110" y="218"/>
                  </a:lnTo>
                  <a:lnTo>
                    <a:pt x="110" y="220"/>
                  </a:lnTo>
                  <a:lnTo>
                    <a:pt x="110" y="220"/>
                  </a:lnTo>
                  <a:lnTo>
                    <a:pt x="108" y="220"/>
                  </a:lnTo>
                  <a:lnTo>
                    <a:pt x="110" y="222"/>
                  </a:lnTo>
                  <a:lnTo>
                    <a:pt x="108" y="222"/>
                  </a:lnTo>
                  <a:lnTo>
                    <a:pt x="108" y="224"/>
                  </a:lnTo>
                  <a:lnTo>
                    <a:pt x="108" y="224"/>
                  </a:lnTo>
                  <a:lnTo>
                    <a:pt x="106" y="227"/>
                  </a:lnTo>
                  <a:lnTo>
                    <a:pt x="104" y="227"/>
                  </a:lnTo>
                  <a:lnTo>
                    <a:pt x="106" y="227"/>
                  </a:lnTo>
                  <a:lnTo>
                    <a:pt x="108" y="227"/>
                  </a:lnTo>
                  <a:lnTo>
                    <a:pt x="110" y="226"/>
                  </a:lnTo>
                  <a:lnTo>
                    <a:pt x="110" y="224"/>
                  </a:lnTo>
                  <a:lnTo>
                    <a:pt x="112" y="224"/>
                  </a:lnTo>
                  <a:lnTo>
                    <a:pt x="113" y="224"/>
                  </a:lnTo>
                  <a:lnTo>
                    <a:pt x="117" y="220"/>
                  </a:lnTo>
                  <a:lnTo>
                    <a:pt x="117" y="222"/>
                  </a:lnTo>
                  <a:lnTo>
                    <a:pt x="115" y="224"/>
                  </a:lnTo>
                  <a:lnTo>
                    <a:pt x="110" y="226"/>
                  </a:lnTo>
                  <a:lnTo>
                    <a:pt x="110" y="227"/>
                  </a:lnTo>
                  <a:lnTo>
                    <a:pt x="110" y="227"/>
                  </a:lnTo>
                  <a:lnTo>
                    <a:pt x="110" y="227"/>
                  </a:lnTo>
                  <a:lnTo>
                    <a:pt x="110" y="227"/>
                  </a:lnTo>
                  <a:lnTo>
                    <a:pt x="110" y="229"/>
                  </a:lnTo>
                  <a:lnTo>
                    <a:pt x="108" y="229"/>
                  </a:lnTo>
                  <a:lnTo>
                    <a:pt x="108" y="231"/>
                  </a:lnTo>
                  <a:lnTo>
                    <a:pt x="110" y="231"/>
                  </a:lnTo>
                  <a:lnTo>
                    <a:pt x="108" y="233"/>
                  </a:lnTo>
                  <a:lnTo>
                    <a:pt x="106" y="231"/>
                  </a:lnTo>
                  <a:lnTo>
                    <a:pt x="106" y="229"/>
                  </a:lnTo>
                  <a:lnTo>
                    <a:pt x="104" y="229"/>
                  </a:lnTo>
                  <a:lnTo>
                    <a:pt x="104" y="231"/>
                  </a:lnTo>
                  <a:lnTo>
                    <a:pt x="104" y="231"/>
                  </a:lnTo>
                  <a:lnTo>
                    <a:pt x="106" y="233"/>
                  </a:lnTo>
                  <a:lnTo>
                    <a:pt x="106" y="233"/>
                  </a:lnTo>
                  <a:lnTo>
                    <a:pt x="106" y="233"/>
                  </a:lnTo>
                  <a:lnTo>
                    <a:pt x="108" y="235"/>
                  </a:lnTo>
                  <a:lnTo>
                    <a:pt x="108" y="235"/>
                  </a:lnTo>
                  <a:lnTo>
                    <a:pt x="108" y="235"/>
                  </a:lnTo>
                  <a:lnTo>
                    <a:pt x="108" y="236"/>
                  </a:lnTo>
                  <a:lnTo>
                    <a:pt x="108" y="236"/>
                  </a:lnTo>
                  <a:lnTo>
                    <a:pt x="108" y="238"/>
                  </a:lnTo>
                  <a:lnTo>
                    <a:pt x="108" y="240"/>
                  </a:lnTo>
                  <a:lnTo>
                    <a:pt x="110" y="242"/>
                  </a:lnTo>
                  <a:lnTo>
                    <a:pt x="110" y="242"/>
                  </a:lnTo>
                  <a:lnTo>
                    <a:pt x="112" y="242"/>
                  </a:lnTo>
                  <a:lnTo>
                    <a:pt x="113" y="240"/>
                  </a:lnTo>
                  <a:lnTo>
                    <a:pt x="113" y="240"/>
                  </a:lnTo>
                  <a:lnTo>
                    <a:pt x="113" y="242"/>
                  </a:lnTo>
                  <a:lnTo>
                    <a:pt x="113" y="242"/>
                  </a:lnTo>
                  <a:lnTo>
                    <a:pt x="113" y="242"/>
                  </a:lnTo>
                  <a:lnTo>
                    <a:pt x="113" y="242"/>
                  </a:lnTo>
                  <a:lnTo>
                    <a:pt x="115" y="242"/>
                  </a:lnTo>
                  <a:lnTo>
                    <a:pt x="115" y="244"/>
                  </a:lnTo>
                  <a:lnTo>
                    <a:pt x="115" y="244"/>
                  </a:lnTo>
                  <a:lnTo>
                    <a:pt x="115" y="244"/>
                  </a:lnTo>
                  <a:lnTo>
                    <a:pt x="115" y="245"/>
                  </a:lnTo>
                  <a:lnTo>
                    <a:pt x="115" y="247"/>
                  </a:lnTo>
                  <a:lnTo>
                    <a:pt x="113" y="249"/>
                  </a:lnTo>
                  <a:lnTo>
                    <a:pt x="113" y="251"/>
                  </a:lnTo>
                  <a:lnTo>
                    <a:pt x="113" y="251"/>
                  </a:lnTo>
                  <a:lnTo>
                    <a:pt x="113" y="249"/>
                  </a:lnTo>
                  <a:lnTo>
                    <a:pt x="115" y="249"/>
                  </a:lnTo>
                  <a:lnTo>
                    <a:pt x="115" y="249"/>
                  </a:lnTo>
                  <a:lnTo>
                    <a:pt x="115" y="251"/>
                  </a:lnTo>
                  <a:lnTo>
                    <a:pt x="117" y="253"/>
                  </a:lnTo>
                  <a:lnTo>
                    <a:pt x="117" y="253"/>
                  </a:lnTo>
                  <a:lnTo>
                    <a:pt x="119" y="253"/>
                  </a:lnTo>
                  <a:lnTo>
                    <a:pt x="119" y="253"/>
                  </a:lnTo>
                  <a:lnTo>
                    <a:pt x="119" y="253"/>
                  </a:lnTo>
                  <a:lnTo>
                    <a:pt x="119" y="253"/>
                  </a:lnTo>
                  <a:lnTo>
                    <a:pt x="119" y="253"/>
                  </a:lnTo>
                  <a:lnTo>
                    <a:pt x="119" y="253"/>
                  </a:lnTo>
                  <a:lnTo>
                    <a:pt x="121" y="253"/>
                  </a:lnTo>
                  <a:lnTo>
                    <a:pt x="122" y="251"/>
                  </a:lnTo>
                  <a:lnTo>
                    <a:pt x="122" y="251"/>
                  </a:lnTo>
                  <a:lnTo>
                    <a:pt x="122" y="249"/>
                  </a:lnTo>
                  <a:lnTo>
                    <a:pt x="122" y="249"/>
                  </a:lnTo>
                  <a:lnTo>
                    <a:pt x="124" y="247"/>
                  </a:lnTo>
                  <a:lnTo>
                    <a:pt x="124" y="245"/>
                  </a:lnTo>
                  <a:lnTo>
                    <a:pt x="124" y="244"/>
                  </a:lnTo>
                  <a:lnTo>
                    <a:pt x="124" y="242"/>
                  </a:lnTo>
                  <a:lnTo>
                    <a:pt x="124" y="240"/>
                  </a:lnTo>
                  <a:lnTo>
                    <a:pt x="126" y="240"/>
                  </a:lnTo>
                  <a:lnTo>
                    <a:pt x="124" y="244"/>
                  </a:lnTo>
                  <a:lnTo>
                    <a:pt x="124" y="244"/>
                  </a:lnTo>
                  <a:lnTo>
                    <a:pt x="124" y="245"/>
                  </a:lnTo>
                  <a:lnTo>
                    <a:pt x="126" y="245"/>
                  </a:lnTo>
                  <a:lnTo>
                    <a:pt x="126" y="245"/>
                  </a:lnTo>
                  <a:lnTo>
                    <a:pt x="128" y="244"/>
                  </a:lnTo>
                  <a:lnTo>
                    <a:pt x="131" y="242"/>
                  </a:lnTo>
                  <a:lnTo>
                    <a:pt x="131" y="240"/>
                  </a:lnTo>
                  <a:lnTo>
                    <a:pt x="133" y="242"/>
                  </a:lnTo>
                  <a:lnTo>
                    <a:pt x="133" y="240"/>
                  </a:lnTo>
                  <a:lnTo>
                    <a:pt x="133" y="240"/>
                  </a:lnTo>
                  <a:lnTo>
                    <a:pt x="137" y="238"/>
                  </a:lnTo>
                  <a:lnTo>
                    <a:pt x="139" y="236"/>
                  </a:lnTo>
                  <a:lnTo>
                    <a:pt x="139" y="236"/>
                  </a:lnTo>
                  <a:lnTo>
                    <a:pt x="140" y="235"/>
                  </a:lnTo>
                  <a:lnTo>
                    <a:pt x="140" y="233"/>
                  </a:lnTo>
                  <a:lnTo>
                    <a:pt x="140" y="231"/>
                  </a:lnTo>
                  <a:lnTo>
                    <a:pt x="140" y="231"/>
                  </a:lnTo>
                  <a:lnTo>
                    <a:pt x="142" y="229"/>
                  </a:lnTo>
                  <a:lnTo>
                    <a:pt x="142" y="231"/>
                  </a:lnTo>
                  <a:lnTo>
                    <a:pt x="142" y="231"/>
                  </a:lnTo>
                  <a:lnTo>
                    <a:pt x="140" y="233"/>
                  </a:lnTo>
                  <a:lnTo>
                    <a:pt x="140" y="233"/>
                  </a:lnTo>
                  <a:lnTo>
                    <a:pt x="142" y="233"/>
                  </a:lnTo>
                  <a:lnTo>
                    <a:pt x="146" y="231"/>
                  </a:lnTo>
                  <a:lnTo>
                    <a:pt x="146" y="231"/>
                  </a:lnTo>
                  <a:lnTo>
                    <a:pt x="151" y="231"/>
                  </a:lnTo>
                  <a:lnTo>
                    <a:pt x="151" y="231"/>
                  </a:lnTo>
                  <a:lnTo>
                    <a:pt x="146" y="231"/>
                  </a:lnTo>
                  <a:lnTo>
                    <a:pt x="146" y="231"/>
                  </a:lnTo>
                  <a:lnTo>
                    <a:pt x="144" y="233"/>
                  </a:lnTo>
                  <a:lnTo>
                    <a:pt x="142" y="235"/>
                  </a:lnTo>
                  <a:lnTo>
                    <a:pt x="142" y="235"/>
                  </a:lnTo>
                  <a:lnTo>
                    <a:pt x="148" y="235"/>
                  </a:lnTo>
                  <a:lnTo>
                    <a:pt x="148" y="236"/>
                  </a:lnTo>
                  <a:lnTo>
                    <a:pt x="146" y="236"/>
                  </a:lnTo>
                  <a:lnTo>
                    <a:pt x="146" y="236"/>
                  </a:lnTo>
                  <a:lnTo>
                    <a:pt x="148" y="238"/>
                  </a:lnTo>
                  <a:lnTo>
                    <a:pt x="148" y="240"/>
                  </a:lnTo>
                  <a:lnTo>
                    <a:pt x="149" y="240"/>
                  </a:lnTo>
                  <a:lnTo>
                    <a:pt x="151" y="240"/>
                  </a:lnTo>
                  <a:lnTo>
                    <a:pt x="151" y="240"/>
                  </a:lnTo>
                  <a:lnTo>
                    <a:pt x="148" y="240"/>
                  </a:lnTo>
                  <a:lnTo>
                    <a:pt x="146" y="240"/>
                  </a:lnTo>
                  <a:lnTo>
                    <a:pt x="146" y="238"/>
                  </a:lnTo>
                  <a:lnTo>
                    <a:pt x="144" y="238"/>
                  </a:lnTo>
                  <a:lnTo>
                    <a:pt x="144" y="238"/>
                  </a:lnTo>
                  <a:lnTo>
                    <a:pt x="144" y="236"/>
                  </a:lnTo>
                  <a:lnTo>
                    <a:pt x="142" y="236"/>
                  </a:lnTo>
                  <a:lnTo>
                    <a:pt x="140" y="236"/>
                  </a:lnTo>
                  <a:lnTo>
                    <a:pt x="140" y="236"/>
                  </a:lnTo>
                  <a:lnTo>
                    <a:pt x="140" y="236"/>
                  </a:lnTo>
                  <a:lnTo>
                    <a:pt x="139" y="238"/>
                  </a:lnTo>
                  <a:lnTo>
                    <a:pt x="137" y="240"/>
                  </a:lnTo>
                  <a:lnTo>
                    <a:pt x="135" y="242"/>
                  </a:lnTo>
                  <a:lnTo>
                    <a:pt x="135" y="242"/>
                  </a:lnTo>
                  <a:lnTo>
                    <a:pt x="135" y="242"/>
                  </a:lnTo>
                  <a:lnTo>
                    <a:pt x="137" y="242"/>
                  </a:lnTo>
                  <a:lnTo>
                    <a:pt x="137" y="244"/>
                  </a:lnTo>
                  <a:lnTo>
                    <a:pt x="137" y="244"/>
                  </a:lnTo>
                  <a:lnTo>
                    <a:pt x="135" y="244"/>
                  </a:lnTo>
                  <a:lnTo>
                    <a:pt x="128" y="247"/>
                  </a:lnTo>
                  <a:lnTo>
                    <a:pt x="128" y="249"/>
                  </a:lnTo>
                  <a:lnTo>
                    <a:pt x="128" y="249"/>
                  </a:lnTo>
                  <a:lnTo>
                    <a:pt x="126" y="251"/>
                  </a:lnTo>
                  <a:lnTo>
                    <a:pt x="126" y="253"/>
                  </a:lnTo>
                  <a:lnTo>
                    <a:pt x="126" y="254"/>
                  </a:lnTo>
                  <a:lnTo>
                    <a:pt x="126" y="254"/>
                  </a:lnTo>
                  <a:lnTo>
                    <a:pt x="126" y="254"/>
                  </a:lnTo>
                  <a:lnTo>
                    <a:pt x="124" y="254"/>
                  </a:lnTo>
                  <a:lnTo>
                    <a:pt x="124" y="256"/>
                  </a:lnTo>
                  <a:lnTo>
                    <a:pt x="124" y="258"/>
                  </a:lnTo>
                  <a:lnTo>
                    <a:pt x="124" y="258"/>
                  </a:lnTo>
                  <a:lnTo>
                    <a:pt x="124" y="260"/>
                  </a:lnTo>
                  <a:lnTo>
                    <a:pt x="124" y="262"/>
                  </a:lnTo>
                  <a:lnTo>
                    <a:pt x="126" y="262"/>
                  </a:lnTo>
                  <a:lnTo>
                    <a:pt x="126" y="262"/>
                  </a:lnTo>
                  <a:lnTo>
                    <a:pt x="128" y="262"/>
                  </a:lnTo>
                  <a:lnTo>
                    <a:pt x="128" y="262"/>
                  </a:lnTo>
                  <a:lnTo>
                    <a:pt x="133" y="262"/>
                  </a:lnTo>
                  <a:lnTo>
                    <a:pt x="131" y="262"/>
                  </a:lnTo>
                  <a:lnTo>
                    <a:pt x="130" y="263"/>
                  </a:lnTo>
                  <a:lnTo>
                    <a:pt x="130" y="263"/>
                  </a:lnTo>
                  <a:lnTo>
                    <a:pt x="128" y="263"/>
                  </a:lnTo>
                  <a:lnTo>
                    <a:pt x="126" y="263"/>
                  </a:lnTo>
                  <a:lnTo>
                    <a:pt x="126" y="265"/>
                  </a:lnTo>
                  <a:lnTo>
                    <a:pt x="122" y="267"/>
                  </a:lnTo>
                  <a:lnTo>
                    <a:pt x="121" y="269"/>
                  </a:lnTo>
                  <a:lnTo>
                    <a:pt x="121" y="271"/>
                  </a:lnTo>
                  <a:lnTo>
                    <a:pt x="126" y="272"/>
                  </a:lnTo>
                  <a:lnTo>
                    <a:pt x="128" y="272"/>
                  </a:lnTo>
                  <a:lnTo>
                    <a:pt x="130" y="271"/>
                  </a:lnTo>
                  <a:lnTo>
                    <a:pt x="131" y="269"/>
                  </a:lnTo>
                  <a:lnTo>
                    <a:pt x="133" y="267"/>
                  </a:lnTo>
                  <a:lnTo>
                    <a:pt x="133" y="267"/>
                  </a:lnTo>
                  <a:lnTo>
                    <a:pt x="133" y="267"/>
                  </a:lnTo>
                  <a:lnTo>
                    <a:pt x="135" y="267"/>
                  </a:lnTo>
                  <a:lnTo>
                    <a:pt x="135" y="267"/>
                  </a:lnTo>
                  <a:lnTo>
                    <a:pt x="137" y="265"/>
                  </a:lnTo>
                  <a:lnTo>
                    <a:pt x="137" y="265"/>
                  </a:lnTo>
                  <a:lnTo>
                    <a:pt x="137" y="265"/>
                  </a:lnTo>
                  <a:lnTo>
                    <a:pt x="137" y="263"/>
                  </a:lnTo>
                  <a:lnTo>
                    <a:pt x="140" y="262"/>
                  </a:lnTo>
                  <a:lnTo>
                    <a:pt x="144" y="260"/>
                  </a:lnTo>
                  <a:lnTo>
                    <a:pt x="153" y="260"/>
                  </a:lnTo>
                  <a:lnTo>
                    <a:pt x="153" y="260"/>
                  </a:lnTo>
                  <a:lnTo>
                    <a:pt x="153" y="260"/>
                  </a:lnTo>
                  <a:lnTo>
                    <a:pt x="153" y="260"/>
                  </a:lnTo>
                  <a:lnTo>
                    <a:pt x="153" y="260"/>
                  </a:lnTo>
                  <a:lnTo>
                    <a:pt x="153" y="262"/>
                  </a:lnTo>
                  <a:lnTo>
                    <a:pt x="153" y="262"/>
                  </a:lnTo>
                  <a:lnTo>
                    <a:pt x="153" y="262"/>
                  </a:lnTo>
                  <a:lnTo>
                    <a:pt x="151" y="262"/>
                  </a:lnTo>
                  <a:lnTo>
                    <a:pt x="151" y="263"/>
                  </a:lnTo>
                  <a:lnTo>
                    <a:pt x="153" y="263"/>
                  </a:lnTo>
                  <a:lnTo>
                    <a:pt x="155" y="262"/>
                  </a:lnTo>
                  <a:lnTo>
                    <a:pt x="155" y="263"/>
                  </a:lnTo>
                  <a:lnTo>
                    <a:pt x="155" y="263"/>
                  </a:lnTo>
                  <a:lnTo>
                    <a:pt x="153" y="265"/>
                  </a:lnTo>
                  <a:lnTo>
                    <a:pt x="146" y="263"/>
                  </a:lnTo>
                  <a:lnTo>
                    <a:pt x="144" y="263"/>
                  </a:lnTo>
                  <a:lnTo>
                    <a:pt x="144" y="263"/>
                  </a:lnTo>
                  <a:lnTo>
                    <a:pt x="142" y="265"/>
                  </a:lnTo>
                  <a:lnTo>
                    <a:pt x="142" y="265"/>
                  </a:lnTo>
                  <a:lnTo>
                    <a:pt x="142" y="265"/>
                  </a:lnTo>
                  <a:lnTo>
                    <a:pt x="144" y="265"/>
                  </a:lnTo>
                  <a:lnTo>
                    <a:pt x="142" y="265"/>
                  </a:lnTo>
                  <a:lnTo>
                    <a:pt x="140" y="265"/>
                  </a:lnTo>
                  <a:lnTo>
                    <a:pt x="139" y="265"/>
                  </a:lnTo>
                  <a:lnTo>
                    <a:pt x="139" y="267"/>
                  </a:lnTo>
                  <a:lnTo>
                    <a:pt x="139" y="267"/>
                  </a:lnTo>
                  <a:lnTo>
                    <a:pt x="137" y="269"/>
                  </a:lnTo>
                  <a:lnTo>
                    <a:pt x="137" y="271"/>
                  </a:lnTo>
                  <a:lnTo>
                    <a:pt x="135" y="272"/>
                  </a:lnTo>
                  <a:lnTo>
                    <a:pt x="131" y="276"/>
                  </a:lnTo>
                  <a:lnTo>
                    <a:pt x="131" y="278"/>
                  </a:lnTo>
                  <a:lnTo>
                    <a:pt x="131" y="278"/>
                  </a:lnTo>
                  <a:lnTo>
                    <a:pt x="130" y="280"/>
                  </a:lnTo>
                  <a:lnTo>
                    <a:pt x="131" y="280"/>
                  </a:lnTo>
                  <a:lnTo>
                    <a:pt x="131" y="280"/>
                  </a:lnTo>
                  <a:lnTo>
                    <a:pt x="133" y="280"/>
                  </a:lnTo>
                  <a:lnTo>
                    <a:pt x="133" y="278"/>
                  </a:lnTo>
                  <a:lnTo>
                    <a:pt x="135" y="278"/>
                  </a:lnTo>
                  <a:lnTo>
                    <a:pt x="135" y="280"/>
                  </a:lnTo>
                  <a:lnTo>
                    <a:pt x="135" y="280"/>
                  </a:lnTo>
                  <a:lnTo>
                    <a:pt x="135" y="282"/>
                  </a:lnTo>
                  <a:lnTo>
                    <a:pt x="137" y="282"/>
                  </a:lnTo>
                  <a:lnTo>
                    <a:pt x="139" y="282"/>
                  </a:lnTo>
                  <a:lnTo>
                    <a:pt x="140" y="282"/>
                  </a:lnTo>
                  <a:lnTo>
                    <a:pt x="140" y="282"/>
                  </a:lnTo>
                  <a:lnTo>
                    <a:pt x="139" y="283"/>
                  </a:lnTo>
                  <a:lnTo>
                    <a:pt x="139" y="283"/>
                  </a:lnTo>
                  <a:lnTo>
                    <a:pt x="139" y="285"/>
                  </a:lnTo>
                  <a:lnTo>
                    <a:pt x="139" y="285"/>
                  </a:lnTo>
                  <a:lnTo>
                    <a:pt x="139" y="285"/>
                  </a:lnTo>
                  <a:lnTo>
                    <a:pt x="140" y="285"/>
                  </a:lnTo>
                  <a:lnTo>
                    <a:pt x="140" y="287"/>
                  </a:lnTo>
                  <a:lnTo>
                    <a:pt x="139" y="287"/>
                  </a:lnTo>
                  <a:lnTo>
                    <a:pt x="139" y="287"/>
                  </a:lnTo>
                  <a:lnTo>
                    <a:pt x="137" y="285"/>
                  </a:lnTo>
                  <a:lnTo>
                    <a:pt x="135" y="287"/>
                  </a:lnTo>
                  <a:lnTo>
                    <a:pt x="137" y="287"/>
                  </a:lnTo>
                  <a:lnTo>
                    <a:pt x="135" y="287"/>
                  </a:lnTo>
                  <a:lnTo>
                    <a:pt x="135" y="289"/>
                  </a:lnTo>
                  <a:lnTo>
                    <a:pt x="135" y="289"/>
                  </a:lnTo>
                  <a:lnTo>
                    <a:pt x="135" y="289"/>
                  </a:lnTo>
                  <a:lnTo>
                    <a:pt x="135" y="291"/>
                  </a:lnTo>
                  <a:lnTo>
                    <a:pt x="137" y="291"/>
                  </a:lnTo>
                  <a:lnTo>
                    <a:pt x="137" y="291"/>
                  </a:lnTo>
                  <a:lnTo>
                    <a:pt x="137" y="291"/>
                  </a:lnTo>
                  <a:lnTo>
                    <a:pt x="135" y="291"/>
                  </a:lnTo>
                  <a:lnTo>
                    <a:pt x="133" y="291"/>
                  </a:lnTo>
                  <a:lnTo>
                    <a:pt x="133" y="289"/>
                  </a:lnTo>
                  <a:lnTo>
                    <a:pt x="133" y="289"/>
                  </a:lnTo>
                  <a:lnTo>
                    <a:pt x="133" y="289"/>
                  </a:lnTo>
                  <a:lnTo>
                    <a:pt x="126" y="287"/>
                  </a:lnTo>
                  <a:lnTo>
                    <a:pt x="124" y="289"/>
                  </a:lnTo>
                  <a:lnTo>
                    <a:pt x="126" y="289"/>
                  </a:lnTo>
                  <a:lnTo>
                    <a:pt x="128" y="289"/>
                  </a:lnTo>
                  <a:lnTo>
                    <a:pt x="130" y="292"/>
                  </a:lnTo>
                  <a:lnTo>
                    <a:pt x="130" y="292"/>
                  </a:lnTo>
                  <a:lnTo>
                    <a:pt x="130" y="292"/>
                  </a:lnTo>
                  <a:lnTo>
                    <a:pt x="130" y="292"/>
                  </a:lnTo>
                  <a:lnTo>
                    <a:pt x="130" y="294"/>
                  </a:lnTo>
                  <a:lnTo>
                    <a:pt x="130" y="294"/>
                  </a:lnTo>
                  <a:lnTo>
                    <a:pt x="128" y="294"/>
                  </a:lnTo>
                  <a:lnTo>
                    <a:pt x="128" y="294"/>
                  </a:lnTo>
                  <a:lnTo>
                    <a:pt x="126" y="294"/>
                  </a:lnTo>
                  <a:lnTo>
                    <a:pt x="128" y="292"/>
                  </a:lnTo>
                  <a:lnTo>
                    <a:pt x="128" y="292"/>
                  </a:lnTo>
                  <a:lnTo>
                    <a:pt x="128" y="292"/>
                  </a:lnTo>
                  <a:lnTo>
                    <a:pt x="126" y="292"/>
                  </a:lnTo>
                  <a:lnTo>
                    <a:pt x="124" y="294"/>
                  </a:lnTo>
                  <a:lnTo>
                    <a:pt x="124" y="296"/>
                  </a:lnTo>
                  <a:lnTo>
                    <a:pt x="124" y="294"/>
                  </a:lnTo>
                  <a:lnTo>
                    <a:pt x="126" y="294"/>
                  </a:lnTo>
                  <a:lnTo>
                    <a:pt x="128" y="296"/>
                  </a:lnTo>
                  <a:lnTo>
                    <a:pt x="128" y="296"/>
                  </a:lnTo>
                  <a:lnTo>
                    <a:pt x="128" y="298"/>
                  </a:lnTo>
                  <a:lnTo>
                    <a:pt x="128" y="298"/>
                  </a:lnTo>
                  <a:lnTo>
                    <a:pt x="128" y="298"/>
                  </a:lnTo>
                  <a:lnTo>
                    <a:pt x="128" y="298"/>
                  </a:lnTo>
                  <a:lnTo>
                    <a:pt x="126" y="298"/>
                  </a:lnTo>
                  <a:lnTo>
                    <a:pt x="126" y="300"/>
                  </a:lnTo>
                  <a:lnTo>
                    <a:pt x="124" y="300"/>
                  </a:lnTo>
                  <a:lnTo>
                    <a:pt x="121" y="301"/>
                  </a:lnTo>
                  <a:lnTo>
                    <a:pt x="117" y="303"/>
                  </a:lnTo>
                  <a:lnTo>
                    <a:pt x="117" y="303"/>
                  </a:lnTo>
                  <a:lnTo>
                    <a:pt x="115" y="303"/>
                  </a:lnTo>
                  <a:lnTo>
                    <a:pt x="113" y="303"/>
                  </a:lnTo>
                  <a:lnTo>
                    <a:pt x="113" y="301"/>
                  </a:lnTo>
                  <a:lnTo>
                    <a:pt x="113" y="303"/>
                  </a:lnTo>
                  <a:lnTo>
                    <a:pt x="112" y="303"/>
                  </a:lnTo>
                  <a:lnTo>
                    <a:pt x="108" y="305"/>
                  </a:lnTo>
                  <a:lnTo>
                    <a:pt x="108" y="305"/>
                  </a:lnTo>
                  <a:lnTo>
                    <a:pt x="108" y="305"/>
                  </a:lnTo>
                  <a:lnTo>
                    <a:pt x="106" y="307"/>
                  </a:lnTo>
                  <a:lnTo>
                    <a:pt x="106" y="307"/>
                  </a:lnTo>
                  <a:lnTo>
                    <a:pt x="108" y="307"/>
                  </a:lnTo>
                  <a:lnTo>
                    <a:pt x="106" y="309"/>
                  </a:lnTo>
                  <a:lnTo>
                    <a:pt x="104" y="309"/>
                  </a:lnTo>
                  <a:lnTo>
                    <a:pt x="101" y="309"/>
                  </a:lnTo>
                  <a:lnTo>
                    <a:pt x="99" y="309"/>
                  </a:lnTo>
                  <a:lnTo>
                    <a:pt x="99" y="307"/>
                  </a:lnTo>
                  <a:lnTo>
                    <a:pt x="99" y="307"/>
                  </a:lnTo>
                  <a:lnTo>
                    <a:pt x="99" y="303"/>
                  </a:lnTo>
                  <a:lnTo>
                    <a:pt x="97" y="301"/>
                  </a:lnTo>
                  <a:lnTo>
                    <a:pt x="95" y="300"/>
                  </a:lnTo>
                  <a:lnTo>
                    <a:pt x="93" y="298"/>
                  </a:lnTo>
                  <a:lnTo>
                    <a:pt x="92" y="296"/>
                  </a:lnTo>
                  <a:lnTo>
                    <a:pt x="92" y="296"/>
                  </a:lnTo>
                  <a:lnTo>
                    <a:pt x="92" y="296"/>
                  </a:lnTo>
                  <a:lnTo>
                    <a:pt x="90" y="298"/>
                  </a:lnTo>
                  <a:lnTo>
                    <a:pt x="90" y="298"/>
                  </a:lnTo>
                  <a:lnTo>
                    <a:pt x="90" y="300"/>
                  </a:lnTo>
                  <a:lnTo>
                    <a:pt x="90" y="300"/>
                  </a:lnTo>
                  <a:lnTo>
                    <a:pt x="90" y="303"/>
                  </a:lnTo>
                  <a:lnTo>
                    <a:pt x="90" y="303"/>
                  </a:lnTo>
                  <a:lnTo>
                    <a:pt x="90" y="305"/>
                  </a:lnTo>
                  <a:lnTo>
                    <a:pt x="90" y="307"/>
                  </a:lnTo>
                  <a:lnTo>
                    <a:pt x="90" y="309"/>
                  </a:lnTo>
                  <a:lnTo>
                    <a:pt x="90" y="310"/>
                  </a:lnTo>
                  <a:lnTo>
                    <a:pt x="92" y="310"/>
                  </a:lnTo>
                  <a:lnTo>
                    <a:pt x="92" y="312"/>
                  </a:lnTo>
                  <a:lnTo>
                    <a:pt x="93" y="310"/>
                  </a:lnTo>
                  <a:lnTo>
                    <a:pt x="93" y="310"/>
                  </a:lnTo>
                  <a:lnTo>
                    <a:pt x="93" y="312"/>
                  </a:lnTo>
                  <a:lnTo>
                    <a:pt x="93" y="312"/>
                  </a:lnTo>
                  <a:lnTo>
                    <a:pt x="92" y="312"/>
                  </a:lnTo>
                  <a:lnTo>
                    <a:pt x="92" y="314"/>
                  </a:lnTo>
                  <a:lnTo>
                    <a:pt x="90" y="318"/>
                  </a:lnTo>
                  <a:lnTo>
                    <a:pt x="90" y="319"/>
                  </a:lnTo>
                  <a:lnTo>
                    <a:pt x="90" y="319"/>
                  </a:lnTo>
                  <a:lnTo>
                    <a:pt x="90" y="319"/>
                  </a:lnTo>
                  <a:lnTo>
                    <a:pt x="92" y="321"/>
                  </a:lnTo>
                  <a:lnTo>
                    <a:pt x="92" y="321"/>
                  </a:lnTo>
                  <a:lnTo>
                    <a:pt x="92" y="323"/>
                  </a:lnTo>
                  <a:lnTo>
                    <a:pt x="92" y="323"/>
                  </a:lnTo>
                  <a:lnTo>
                    <a:pt x="90" y="325"/>
                  </a:lnTo>
                  <a:lnTo>
                    <a:pt x="90" y="325"/>
                  </a:lnTo>
                  <a:lnTo>
                    <a:pt x="90" y="327"/>
                  </a:lnTo>
                  <a:lnTo>
                    <a:pt x="92" y="327"/>
                  </a:lnTo>
                  <a:lnTo>
                    <a:pt x="92" y="328"/>
                  </a:lnTo>
                  <a:lnTo>
                    <a:pt x="92" y="328"/>
                  </a:lnTo>
                  <a:lnTo>
                    <a:pt x="93" y="327"/>
                  </a:lnTo>
                  <a:lnTo>
                    <a:pt x="93" y="327"/>
                  </a:lnTo>
                  <a:lnTo>
                    <a:pt x="93" y="327"/>
                  </a:lnTo>
                  <a:lnTo>
                    <a:pt x="95" y="327"/>
                  </a:lnTo>
                  <a:lnTo>
                    <a:pt x="99" y="327"/>
                  </a:lnTo>
                  <a:lnTo>
                    <a:pt x="101" y="327"/>
                  </a:lnTo>
                  <a:lnTo>
                    <a:pt x="101" y="327"/>
                  </a:lnTo>
                  <a:lnTo>
                    <a:pt x="101" y="325"/>
                  </a:lnTo>
                  <a:lnTo>
                    <a:pt x="102" y="325"/>
                  </a:lnTo>
                  <a:lnTo>
                    <a:pt x="104" y="323"/>
                  </a:lnTo>
                  <a:lnTo>
                    <a:pt x="106" y="323"/>
                  </a:lnTo>
                  <a:lnTo>
                    <a:pt x="106" y="325"/>
                  </a:lnTo>
                  <a:lnTo>
                    <a:pt x="106" y="325"/>
                  </a:lnTo>
                  <a:lnTo>
                    <a:pt x="108" y="323"/>
                  </a:lnTo>
                  <a:lnTo>
                    <a:pt x="108" y="323"/>
                  </a:lnTo>
                  <a:lnTo>
                    <a:pt x="110" y="321"/>
                  </a:lnTo>
                  <a:lnTo>
                    <a:pt x="122" y="325"/>
                  </a:lnTo>
                  <a:lnTo>
                    <a:pt x="126" y="325"/>
                  </a:lnTo>
                  <a:lnTo>
                    <a:pt x="126" y="325"/>
                  </a:lnTo>
                  <a:lnTo>
                    <a:pt x="128" y="323"/>
                  </a:lnTo>
                  <a:lnTo>
                    <a:pt x="137" y="321"/>
                  </a:lnTo>
                  <a:lnTo>
                    <a:pt x="139" y="321"/>
                  </a:lnTo>
                  <a:lnTo>
                    <a:pt x="140" y="323"/>
                  </a:lnTo>
                  <a:lnTo>
                    <a:pt x="142" y="325"/>
                  </a:lnTo>
                  <a:lnTo>
                    <a:pt x="144" y="325"/>
                  </a:lnTo>
                  <a:lnTo>
                    <a:pt x="158" y="323"/>
                  </a:lnTo>
                  <a:lnTo>
                    <a:pt x="158" y="323"/>
                  </a:lnTo>
                  <a:lnTo>
                    <a:pt x="158" y="323"/>
                  </a:lnTo>
                  <a:lnTo>
                    <a:pt x="158" y="323"/>
                  </a:lnTo>
                  <a:lnTo>
                    <a:pt x="158" y="323"/>
                  </a:lnTo>
                  <a:lnTo>
                    <a:pt x="158" y="321"/>
                  </a:lnTo>
                  <a:lnTo>
                    <a:pt x="158" y="319"/>
                  </a:lnTo>
                  <a:lnTo>
                    <a:pt x="160" y="319"/>
                  </a:lnTo>
                  <a:lnTo>
                    <a:pt x="162" y="318"/>
                  </a:lnTo>
                  <a:lnTo>
                    <a:pt x="164" y="319"/>
                  </a:lnTo>
                  <a:lnTo>
                    <a:pt x="166" y="319"/>
                  </a:lnTo>
                  <a:lnTo>
                    <a:pt x="166" y="318"/>
                  </a:lnTo>
                  <a:lnTo>
                    <a:pt x="164" y="316"/>
                  </a:lnTo>
                  <a:lnTo>
                    <a:pt x="162" y="316"/>
                  </a:lnTo>
                  <a:lnTo>
                    <a:pt x="162" y="314"/>
                  </a:lnTo>
                  <a:lnTo>
                    <a:pt x="162" y="314"/>
                  </a:lnTo>
                  <a:lnTo>
                    <a:pt x="164" y="312"/>
                  </a:lnTo>
                  <a:lnTo>
                    <a:pt x="164" y="312"/>
                  </a:lnTo>
                  <a:lnTo>
                    <a:pt x="164" y="312"/>
                  </a:lnTo>
                  <a:lnTo>
                    <a:pt x="168" y="310"/>
                  </a:lnTo>
                  <a:lnTo>
                    <a:pt x="168" y="310"/>
                  </a:lnTo>
                  <a:lnTo>
                    <a:pt x="169" y="312"/>
                  </a:lnTo>
                  <a:lnTo>
                    <a:pt x="175" y="312"/>
                  </a:lnTo>
                  <a:lnTo>
                    <a:pt x="173" y="314"/>
                  </a:lnTo>
                  <a:lnTo>
                    <a:pt x="171" y="314"/>
                  </a:lnTo>
                  <a:lnTo>
                    <a:pt x="166" y="314"/>
                  </a:lnTo>
                  <a:lnTo>
                    <a:pt x="168" y="316"/>
                  </a:lnTo>
                  <a:lnTo>
                    <a:pt x="168" y="318"/>
                  </a:lnTo>
                  <a:lnTo>
                    <a:pt x="168" y="319"/>
                  </a:lnTo>
                  <a:lnTo>
                    <a:pt x="168" y="319"/>
                  </a:lnTo>
                  <a:lnTo>
                    <a:pt x="169" y="321"/>
                  </a:lnTo>
                  <a:lnTo>
                    <a:pt x="169" y="321"/>
                  </a:lnTo>
                  <a:lnTo>
                    <a:pt x="173" y="323"/>
                  </a:lnTo>
                  <a:lnTo>
                    <a:pt x="178" y="327"/>
                  </a:lnTo>
                  <a:lnTo>
                    <a:pt x="184" y="328"/>
                  </a:lnTo>
                  <a:lnTo>
                    <a:pt x="186" y="330"/>
                  </a:lnTo>
                  <a:lnTo>
                    <a:pt x="186" y="330"/>
                  </a:lnTo>
                  <a:lnTo>
                    <a:pt x="184" y="328"/>
                  </a:lnTo>
                  <a:lnTo>
                    <a:pt x="186" y="330"/>
                  </a:lnTo>
                  <a:lnTo>
                    <a:pt x="187" y="328"/>
                  </a:lnTo>
                  <a:lnTo>
                    <a:pt x="189" y="328"/>
                  </a:lnTo>
                  <a:lnTo>
                    <a:pt x="191" y="325"/>
                  </a:lnTo>
                  <a:lnTo>
                    <a:pt x="191" y="323"/>
                  </a:lnTo>
                  <a:lnTo>
                    <a:pt x="191" y="323"/>
                  </a:lnTo>
                  <a:lnTo>
                    <a:pt x="189" y="321"/>
                  </a:lnTo>
                  <a:lnTo>
                    <a:pt x="189" y="321"/>
                  </a:lnTo>
                  <a:lnTo>
                    <a:pt x="193" y="321"/>
                  </a:lnTo>
                  <a:lnTo>
                    <a:pt x="193" y="325"/>
                  </a:lnTo>
                  <a:lnTo>
                    <a:pt x="193" y="328"/>
                  </a:lnTo>
                  <a:lnTo>
                    <a:pt x="191" y="330"/>
                  </a:lnTo>
                  <a:lnTo>
                    <a:pt x="191" y="330"/>
                  </a:lnTo>
                  <a:lnTo>
                    <a:pt x="191" y="332"/>
                  </a:lnTo>
                  <a:lnTo>
                    <a:pt x="195" y="330"/>
                  </a:lnTo>
                  <a:lnTo>
                    <a:pt x="195" y="330"/>
                  </a:lnTo>
                  <a:lnTo>
                    <a:pt x="195" y="330"/>
                  </a:lnTo>
                  <a:lnTo>
                    <a:pt x="195" y="330"/>
                  </a:lnTo>
                  <a:lnTo>
                    <a:pt x="195" y="330"/>
                  </a:lnTo>
                  <a:lnTo>
                    <a:pt x="195" y="332"/>
                  </a:lnTo>
                  <a:lnTo>
                    <a:pt x="196" y="332"/>
                  </a:lnTo>
                  <a:lnTo>
                    <a:pt x="196" y="332"/>
                  </a:lnTo>
                  <a:lnTo>
                    <a:pt x="195" y="332"/>
                  </a:lnTo>
                  <a:lnTo>
                    <a:pt x="193" y="332"/>
                  </a:lnTo>
                  <a:lnTo>
                    <a:pt x="193" y="334"/>
                  </a:lnTo>
                  <a:lnTo>
                    <a:pt x="193" y="334"/>
                  </a:lnTo>
                  <a:lnTo>
                    <a:pt x="191" y="332"/>
                  </a:lnTo>
                  <a:lnTo>
                    <a:pt x="191" y="332"/>
                  </a:lnTo>
                  <a:lnTo>
                    <a:pt x="187" y="332"/>
                  </a:lnTo>
                  <a:lnTo>
                    <a:pt x="191" y="334"/>
                  </a:lnTo>
                  <a:lnTo>
                    <a:pt x="193" y="336"/>
                  </a:lnTo>
                  <a:lnTo>
                    <a:pt x="195" y="338"/>
                  </a:lnTo>
                  <a:lnTo>
                    <a:pt x="198" y="339"/>
                  </a:lnTo>
                  <a:lnTo>
                    <a:pt x="198" y="338"/>
                  </a:lnTo>
                  <a:lnTo>
                    <a:pt x="198" y="338"/>
                  </a:lnTo>
                  <a:lnTo>
                    <a:pt x="198" y="336"/>
                  </a:lnTo>
                  <a:lnTo>
                    <a:pt x="198" y="336"/>
                  </a:lnTo>
                  <a:lnTo>
                    <a:pt x="198" y="334"/>
                  </a:lnTo>
                  <a:lnTo>
                    <a:pt x="198" y="334"/>
                  </a:lnTo>
                  <a:lnTo>
                    <a:pt x="200" y="332"/>
                  </a:lnTo>
                  <a:lnTo>
                    <a:pt x="200" y="332"/>
                  </a:lnTo>
                  <a:lnTo>
                    <a:pt x="202" y="330"/>
                  </a:lnTo>
                  <a:lnTo>
                    <a:pt x="204" y="327"/>
                  </a:lnTo>
                  <a:lnTo>
                    <a:pt x="205" y="327"/>
                  </a:lnTo>
                  <a:lnTo>
                    <a:pt x="205" y="325"/>
                  </a:lnTo>
                  <a:lnTo>
                    <a:pt x="205" y="325"/>
                  </a:lnTo>
                  <a:lnTo>
                    <a:pt x="205" y="325"/>
                  </a:lnTo>
                  <a:lnTo>
                    <a:pt x="205" y="325"/>
                  </a:lnTo>
                  <a:lnTo>
                    <a:pt x="205" y="327"/>
                  </a:lnTo>
                  <a:lnTo>
                    <a:pt x="205" y="327"/>
                  </a:lnTo>
                  <a:lnTo>
                    <a:pt x="204" y="330"/>
                  </a:lnTo>
                  <a:lnTo>
                    <a:pt x="207" y="332"/>
                  </a:lnTo>
                  <a:lnTo>
                    <a:pt x="209" y="334"/>
                  </a:lnTo>
                  <a:lnTo>
                    <a:pt x="209" y="336"/>
                  </a:lnTo>
                  <a:lnTo>
                    <a:pt x="211" y="336"/>
                  </a:lnTo>
                  <a:lnTo>
                    <a:pt x="209" y="336"/>
                  </a:lnTo>
                  <a:lnTo>
                    <a:pt x="205" y="334"/>
                  </a:lnTo>
                  <a:lnTo>
                    <a:pt x="205" y="332"/>
                  </a:lnTo>
                  <a:lnTo>
                    <a:pt x="202" y="334"/>
                  </a:lnTo>
                  <a:lnTo>
                    <a:pt x="200" y="334"/>
                  </a:lnTo>
                  <a:lnTo>
                    <a:pt x="198" y="336"/>
                  </a:lnTo>
                  <a:lnTo>
                    <a:pt x="198" y="338"/>
                  </a:lnTo>
                  <a:lnTo>
                    <a:pt x="200" y="338"/>
                  </a:lnTo>
                  <a:lnTo>
                    <a:pt x="198" y="339"/>
                  </a:lnTo>
                  <a:lnTo>
                    <a:pt x="198" y="339"/>
                  </a:lnTo>
                  <a:lnTo>
                    <a:pt x="200" y="341"/>
                  </a:lnTo>
                  <a:lnTo>
                    <a:pt x="202" y="343"/>
                  </a:lnTo>
                  <a:lnTo>
                    <a:pt x="204" y="347"/>
                  </a:lnTo>
                  <a:lnTo>
                    <a:pt x="204" y="345"/>
                  </a:lnTo>
                  <a:lnTo>
                    <a:pt x="204" y="343"/>
                  </a:lnTo>
                  <a:lnTo>
                    <a:pt x="202" y="341"/>
                  </a:lnTo>
                  <a:lnTo>
                    <a:pt x="202" y="339"/>
                  </a:lnTo>
                  <a:lnTo>
                    <a:pt x="202" y="339"/>
                  </a:lnTo>
                  <a:lnTo>
                    <a:pt x="204" y="339"/>
                  </a:lnTo>
                  <a:lnTo>
                    <a:pt x="204" y="341"/>
                  </a:lnTo>
                  <a:lnTo>
                    <a:pt x="204" y="343"/>
                  </a:lnTo>
                  <a:lnTo>
                    <a:pt x="205" y="345"/>
                  </a:lnTo>
                  <a:lnTo>
                    <a:pt x="205" y="345"/>
                  </a:lnTo>
                  <a:lnTo>
                    <a:pt x="207" y="347"/>
                  </a:lnTo>
                  <a:lnTo>
                    <a:pt x="207" y="348"/>
                  </a:lnTo>
                  <a:lnTo>
                    <a:pt x="205" y="347"/>
                  </a:lnTo>
                  <a:lnTo>
                    <a:pt x="205" y="348"/>
                  </a:lnTo>
                  <a:lnTo>
                    <a:pt x="207" y="348"/>
                  </a:lnTo>
                  <a:lnTo>
                    <a:pt x="207" y="348"/>
                  </a:lnTo>
                  <a:lnTo>
                    <a:pt x="209" y="348"/>
                  </a:lnTo>
                  <a:lnTo>
                    <a:pt x="209" y="347"/>
                  </a:lnTo>
                  <a:lnTo>
                    <a:pt x="209" y="348"/>
                  </a:lnTo>
                  <a:lnTo>
                    <a:pt x="209" y="350"/>
                  </a:lnTo>
                  <a:lnTo>
                    <a:pt x="209" y="350"/>
                  </a:lnTo>
                  <a:lnTo>
                    <a:pt x="211" y="350"/>
                  </a:lnTo>
                  <a:lnTo>
                    <a:pt x="211" y="350"/>
                  </a:lnTo>
                  <a:lnTo>
                    <a:pt x="211" y="352"/>
                  </a:lnTo>
                  <a:lnTo>
                    <a:pt x="211" y="352"/>
                  </a:lnTo>
                  <a:lnTo>
                    <a:pt x="209" y="350"/>
                  </a:lnTo>
                  <a:lnTo>
                    <a:pt x="209" y="350"/>
                  </a:lnTo>
                  <a:lnTo>
                    <a:pt x="209" y="352"/>
                  </a:lnTo>
                  <a:lnTo>
                    <a:pt x="216" y="357"/>
                  </a:lnTo>
                  <a:lnTo>
                    <a:pt x="218" y="357"/>
                  </a:lnTo>
                  <a:lnTo>
                    <a:pt x="223" y="357"/>
                  </a:lnTo>
                  <a:lnTo>
                    <a:pt x="222" y="357"/>
                  </a:lnTo>
                  <a:lnTo>
                    <a:pt x="223" y="357"/>
                  </a:lnTo>
                  <a:lnTo>
                    <a:pt x="223" y="357"/>
                  </a:lnTo>
                  <a:lnTo>
                    <a:pt x="223" y="357"/>
                  </a:lnTo>
                  <a:lnTo>
                    <a:pt x="223" y="357"/>
                  </a:lnTo>
                  <a:lnTo>
                    <a:pt x="223" y="357"/>
                  </a:lnTo>
                  <a:lnTo>
                    <a:pt x="223" y="357"/>
                  </a:lnTo>
                  <a:lnTo>
                    <a:pt x="223" y="357"/>
                  </a:lnTo>
                  <a:lnTo>
                    <a:pt x="225" y="357"/>
                  </a:lnTo>
                  <a:lnTo>
                    <a:pt x="238" y="359"/>
                  </a:lnTo>
                  <a:lnTo>
                    <a:pt x="233" y="357"/>
                  </a:lnTo>
                  <a:lnTo>
                    <a:pt x="233" y="357"/>
                  </a:lnTo>
                  <a:lnTo>
                    <a:pt x="238" y="357"/>
                  </a:lnTo>
                  <a:lnTo>
                    <a:pt x="238" y="357"/>
                  </a:lnTo>
                  <a:lnTo>
                    <a:pt x="240" y="357"/>
                  </a:lnTo>
                  <a:lnTo>
                    <a:pt x="240" y="357"/>
                  </a:lnTo>
                  <a:lnTo>
                    <a:pt x="240" y="357"/>
                  </a:lnTo>
                  <a:lnTo>
                    <a:pt x="240" y="359"/>
                  </a:lnTo>
                  <a:lnTo>
                    <a:pt x="240" y="359"/>
                  </a:lnTo>
                  <a:lnTo>
                    <a:pt x="240" y="359"/>
                  </a:lnTo>
                  <a:lnTo>
                    <a:pt x="242" y="361"/>
                  </a:lnTo>
                  <a:lnTo>
                    <a:pt x="249" y="363"/>
                  </a:lnTo>
                  <a:lnTo>
                    <a:pt x="254" y="366"/>
                  </a:lnTo>
                  <a:lnTo>
                    <a:pt x="258" y="366"/>
                  </a:lnTo>
                  <a:lnTo>
                    <a:pt x="261" y="370"/>
                  </a:lnTo>
                  <a:lnTo>
                    <a:pt x="261" y="370"/>
                  </a:lnTo>
                  <a:lnTo>
                    <a:pt x="269" y="372"/>
                  </a:lnTo>
                  <a:lnTo>
                    <a:pt x="270" y="370"/>
                  </a:lnTo>
                  <a:lnTo>
                    <a:pt x="270" y="370"/>
                  </a:lnTo>
                  <a:lnTo>
                    <a:pt x="270" y="370"/>
                  </a:lnTo>
                  <a:lnTo>
                    <a:pt x="272" y="372"/>
                  </a:lnTo>
                  <a:lnTo>
                    <a:pt x="272" y="372"/>
                  </a:lnTo>
                  <a:lnTo>
                    <a:pt x="272" y="372"/>
                  </a:lnTo>
                  <a:lnTo>
                    <a:pt x="272" y="372"/>
                  </a:lnTo>
                  <a:lnTo>
                    <a:pt x="274" y="372"/>
                  </a:lnTo>
                  <a:lnTo>
                    <a:pt x="278" y="372"/>
                  </a:lnTo>
                  <a:lnTo>
                    <a:pt x="287" y="374"/>
                  </a:lnTo>
                  <a:lnTo>
                    <a:pt x="290" y="374"/>
                  </a:lnTo>
                  <a:lnTo>
                    <a:pt x="299" y="372"/>
                  </a:lnTo>
                  <a:lnTo>
                    <a:pt x="307" y="368"/>
                  </a:lnTo>
                  <a:lnTo>
                    <a:pt x="317" y="366"/>
                  </a:lnTo>
                  <a:lnTo>
                    <a:pt x="316" y="366"/>
                  </a:lnTo>
                  <a:lnTo>
                    <a:pt x="316" y="366"/>
                  </a:lnTo>
                  <a:lnTo>
                    <a:pt x="314" y="366"/>
                  </a:lnTo>
                  <a:lnTo>
                    <a:pt x="312" y="366"/>
                  </a:lnTo>
                  <a:lnTo>
                    <a:pt x="312" y="365"/>
                  </a:lnTo>
                  <a:lnTo>
                    <a:pt x="312" y="363"/>
                  </a:lnTo>
                  <a:lnTo>
                    <a:pt x="312" y="361"/>
                  </a:lnTo>
                  <a:lnTo>
                    <a:pt x="312" y="361"/>
                  </a:lnTo>
                  <a:lnTo>
                    <a:pt x="310" y="359"/>
                  </a:lnTo>
                  <a:lnTo>
                    <a:pt x="310" y="359"/>
                  </a:lnTo>
                  <a:lnTo>
                    <a:pt x="310" y="359"/>
                  </a:lnTo>
                  <a:lnTo>
                    <a:pt x="310" y="357"/>
                  </a:lnTo>
                  <a:lnTo>
                    <a:pt x="310" y="357"/>
                  </a:lnTo>
                  <a:lnTo>
                    <a:pt x="310" y="357"/>
                  </a:lnTo>
                  <a:lnTo>
                    <a:pt x="312" y="357"/>
                  </a:lnTo>
                  <a:lnTo>
                    <a:pt x="316" y="359"/>
                  </a:lnTo>
                  <a:lnTo>
                    <a:pt x="316" y="359"/>
                  </a:lnTo>
                  <a:lnTo>
                    <a:pt x="319" y="359"/>
                  </a:lnTo>
                  <a:lnTo>
                    <a:pt x="321" y="359"/>
                  </a:lnTo>
                  <a:lnTo>
                    <a:pt x="321" y="359"/>
                  </a:lnTo>
                  <a:lnTo>
                    <a:pt x="319" y="359"/>
                  </a:lnTo>
                  <a:lnTo>
                    <a:pt x="317" y="361"/>
                  </a:lnTo>
                  <a:lnTo>
                    <a:pt x="317" y="361"/>
                  </a:lnTo>
                  <a:lnTo>
                    <a:pt x="317" y="363"/>
                  </a:lnTo>
                  <a:lnTo>
                    <a:pt x="316" y="363"/>
                  </a:lnTo>
                  <a:lnTo>
                    <a:pt x="316" y="363"/>
                  </a:lnTo>
                  <a:lnTo>
                    <a:pt x="317" y="366"/>
                  </a:lnTo>
                  <a:lnTo>
                    <a:pt x="319" y="365"/>
                  </a:lnTo>
                  <a:lnTo>
                    <a:pt x="323" y="363"/>
                  </a:lnTo>
                  <a:lnTo>
                    <a:pt x="328" y="361"/>
                  </a:lnTo>
                  <a:lnTo>
                    <a:pt x="330" y="357"/>
                  </a:lnTo>
                  <a:lnTo>
                    <a:pt x="332" y="354"/>
                  </a:lnTo>
                  <a:lnTo>
                    <a:pt x="334" y="350"/>
                  </a:lnTo>
                  <a:lnTo>
                    <a:pt x="332" y="350"/>
                  </a:lnTo>
                  <a:lnTo>
                    <a:pt x="328" y="352"/>
                  </a:lnTo>
                  <a:lnTo>
                    <a:pt x="330" y="350"/>
                  </a:lnTo>
                  <a:lnTo>
                    <a:pt x="328" y="348"/>
                  </a:lnTo>
                  <a:lnTo>
                    <a:pt x="328" y="348"/>
                  </a:lnTo>
                  <a:lnTo>
                    <a:pt x="328" y="348"/>
                  </a:lnTo>
                  <a:lnTo>
                    <a:pt x="328" y="348"/>
                  </a:lnTo>
                  <a:lnTo>
                    <a:pt x="330" y="348"/>
                  </a:lnTo>
                  <a:lnTo>
                    <a:pt x="330" y="347"/>
                  </a:lnTo>
                  <a:lnTo>
                    <a:pt x="332" y="347"/>
                  </a:lnTo>
                  <a:lnTo>
                    <a:pt x="332" y="348"/>
                  </a:lnTo>
                  <a:lnTo>
                    <a:pt x="332" y="348"/>
                  </a:lnTo>
                  <a:lnTo>
                    <a:pt x="332" y="348"/>
                  </a:lnTo>
                  <a:lnTo>
                    <a:pt x="332" y="348"/>
                  </a:lnTo>
                  <a:lnTo>
                    <a:pt x="334" y="348"/>
                  </a:lnTo>
                  <a:lnTo>
                    <a:pt x="334" y="348"/>
                  </a:lnTo>
                  <a:lnTo>
                    <a:pt x="337" y="343"/>
                  </a:lnTo>
                  <a:lnTo>
                    <a:pt x="335" y="345"/>
                  </a:lnTo>
                  <a:lnTo>
                    <a:pt x="332" y="343"/>
                  </a:lnTo>
                  <a:lnTo>
                    <a:pt x="330" y="343"/>
                  </a:lnTo>
                  <a:lnTo>
                    <a:pt x="330" y="345"/>
                  </a:lnTo>
                  <a:lnTo>
                    <a:pt x="328" y="345"/>
                  </a:lnTo>
                  <a:lnTo>
                    <a:pt x="328" y="345"/>
                  </a:lnTo>
                  <a:lnTo>
                    <a:pt x="328" y="345"/>
                  </a:lnTo>
                  <a:lnTo>
                    <a:pt x="328" y="343"/>
                  </a:lnTo>
                  <a:lnTo>
                    <a:pt x="328" y="341"/>
                  </a:lnTo>
                  <a:lnTo>
                    <a:pt x="330" y="343"/>
                  </a:lnTo>
                  <a:lnTo>
                    <a:pt x="330" y="343"/>
                  </a:lnTo>
                  <a:lnTo>
                    <a:pt x="332" y="341"/>
                  </a:lnTo>
                  <a:lnTo>
                    <a:pt x="332" y="339"/>
                  </a:lnTo>
                  <a:lnTo>
                    <a:pt x="332" y="338"/>
                  </a:lnTo>
                  <a:lnTo>
                    <a:pt x="332" y="338"/>
                  </a:lnTo>
                  <a:lnTo>
                    <a:pt x="334" y="336"/>
                  </a:lnTo>
                  <a:lnTo>
                    <a:pt x="334" y="336"/>
                  </a:lnTo>
                  <a:lnTo>
                    <a:pt x="335" y="336"/>
                  </a:lnTo>
                  <a:lnTo>
                    <a:pt x="335" y="336"/>
                  </a:lnTo>
                  <a:lnTo>
                    <a:pt x="337" y="336"/>
                  </a:lnTo>
                  <a:lnTo>
                    <a:pt x="337" y="336"/>
                  </a:lnTo>
                  <a:lnTo>
                    <a:pt x="335" y="334"/>
                  </a:lnTo>
                  <a:lnTo>
                    <a:pt x="337" y="334"/>
                  </a:lnTo>
                  <a:lnTo>
                    <a:pt x="337" y="334"/>
                  </a:lnTo>
                  <a:lnTo>
                    <a:pt x="339" y="336"/>
                  </a:lnTo>
                  <a:lnTo>
                    <a:pt x="341" y="334"/>
                  </a:lnTo>
                  <a:lnTo>
                    <a:pt x="341" y="334"/>
                  </a:lnTo>
                  <a:lnTo>
                    <a:pt x="341" y="332"/>
                  </a:lnTo>
                  <a:lnTo>
                    <a:pt x="341" y="330"/>
                  </a:lnTo>
                  <a:lnTo>
                    <a:pt x="343" y="332"/>
                  </a:lnTo>
                  <a:lnTo>
                    <a:pt x="344" y="334"/>
                  </a:lnTo>
                  <a:lnTo>
                    <a:pt x="344" y="336"/>
                  </a:lnTo>
                  <a:lnTo>
                    <a:pt x="344" y="336"/>
                  </a:lnTo>
                  <a:lnTo>
                    <a:pt x="343" y="336"/>
                  </a:lnTo>
                  <a:lnTo>
                    <a:pt x="341" y="338"/>
                  </a:lnTo>
                  <a:lnTo>
                    <a:pt x="341" y="339"/>
                  </a:lnTo>
                  <a:lnTo>
                    <a:pt x="346" y="336"/>
                  </a:lnTo>
                  <a:lnTo>
                    <a:pt x="346" y="334"/>
                  </a:lnTo>
                  <a:lnTo>
                    <a:pt x="346" y="334"/>
                  </a:lnTo>
                  <a:lnTo>
                    <a:pt x="346" y="334"/>
                  </a:lnTo>
                  <a:lnTo>
                    <a:pt x="346" y="334"/>
                  </a:lnTo>
                  <a:lnTo>
                    <a:pt x="346" y="332"/>
                  </a:lnTo>
                  <a:lnTo>
                    <a:pt x="346" y="334"/>
                  </a:lnTo>
                  <a:lnTo>
                    <a:pt x="348" y="334"/>
                  </a:lnTo>
                  <a:lnTo>
                    <a:pt x="348" y="332"/>
                  </a:lnTo>
                  <a:lnTo>
                    <a:pt x="348" y="330"/>
                  </a:lnTo>
                  <a:lnTo>
                    <a:pt x="350" y="332"/>
                  </a:lnTo>
                  <a:lnTo>
                    <a:pt x="350" y="332"/>
                  </a:lnTo>
                  <a:lnTo>
                    <a:pt x="348" y="334"/>
                  </a:lnTo>
                  <a:lnTo>
                    <a:pt x="348" y="334"/>
                  </a:lnTo>
                  <a:lnTo>
                    <a:pt x="354" y="334"/>
                  </a:lnTo>
                  <a:lnTo>
                    <a:pt x="361" y="330"/>
                  </a:lnTo>
                  <a:lnTo>
                    <a:pt x="366" y="327"/>
                  </a:lnTo>
                  <a:lnTo>
                    <a:pt x="366" y="328"/>
                  </a:lnTo>
                  <a:lnTo>
                    <a:pt x="366" y="328"/>
                  </a:lnTo>
                  <a:lnTo>
                    <a:pt x="368" y="328"/>
                  </a:lnTo>
                  <a:lnTo>
                    <a:pt x="368" y="328"/>
                  </a:lnTo>
                  <a:lnTo>
                    <a:pt x="370" y="328"/>
                  </a:lnTo>
                  <a:lnTo>
                    <a:pt x="370" y="330"/>
                  </a:lnTo>
                  <a:lnTo>
                    <a:pt x="373" y="330"/>
                  </a:lnTo>
                  <a:lnTo>
                    <a:pt x="375" y="328"/>
                  </a:lnTo>
                  <a:lnTo>
                    <a:pt x="377" y="328"/>
                  </a:lnTo>
                  <a:lnTo>
                    <a:pt x="377" y="327"/>
                  </a:lnTo>
                  <a:lnTo>
                    <a:pt x="375" y="325"/>
                  </a:lnTo>
                  <a:lnTo>
                    <a:pt x="375" y="325"/>
                  </a:lnTo>
                  <a:lnTo>
                    <a:pt x="375" y="323"/>
                  </a:lnTo>
                  <a:lnTo>
                    <a:pt x="375" y="321"/>
                  </a:lnTo>
                  <a:lnTo>
                    <a:pt x="377" y="321"/>
                  </a:lnTo>
                  <a:lnTo>
                    <a:pt x="377" y="321"/>
                  </a:lnTo>
                  <a:lnTo>
                    <a:pt x="379" y="321"/>
                  </a:lnTo>
                  <a:lnTo>
                    <a:pt x="377" y="319"/>
                  </a:lnTo>
                  <a:lnTo>
                    <a:pt x="377" y="319"/>
                  </a:lnTo>
                  <a:lnTo>
                    <a:pt x="377" y="316"/>
                  </a:lnTo>
                  <a:lnTo>
                    <a:pt x="379" y="316"/>
                  </a:lnTo>
                  <a:lnTo>
                    <a:pt x="379" y="316"/>
                  </a:lnTo>
                  <a:lnTo>
                    <a:pt x="379" y="316"/>
                  </a:lnTo>
                  <a:lnTo>
                    <a:pt x="379" y="318"/>
                  </a:lnTo>
                  <a:lnTo>
                    <a:pt x="379" y="318"/>
                  </a:lnTo>
                  <a:lnTo>
                    <a:pt x="379" y="319"/>
                  </a:lnTo>
                  <a:lnTo>
                    <a:pt x="379" y="323"/>
                  </a:lnTo>
                  <a:lnTo>
                    <a:pt x="379" y="323"/>
                  </a:lnTo>
                  <a:lnTo>
                    <a:pt x="379" y="323"/>
                  </a:lnTo>
                  <a:lnTo>
                    <a:pt x="379" y="323"/>
                  </a:lnTo>
                  <a:lnTo>
                    <a:pt x="379" y="325"/>
                  </a:lnTo>
                  <a:lnTo>
                    <a:pt x="379" y="325"/>
                  </a:lnTo>
                  <a:lnTo>
                    <a:pt x="379" y="325"/>
                  </a:lnTo>
                  <a:lnTo>
                    <a:pt x="379" y="325"/>
                  </a:lnTo>
                  <a:lnTo>
                    <a:pt x="379" y="327"/>
                  </a:lnTo>
                  <a:lnTo>
                    <a:pt x="379" y="328"/>
                  </a:lnTo>
                  <a:lnTo>
                    <a:pt x="379" y="330"/>
                  </a:lnTo>
                  <a:lnTo>
                    <a:pt x="379" y="330"/>
                  </a:lnTo>
                  <a:lnTo>
                    <a:pt x="381" y="330"/>
                  </a:lnTo>
                  <a:lnTo>
                    <a:pt x="381" y="328"/>
                  </a:lnTo>
                  <a:lnTo>
                    <a:pt x="379" y="328"/>
                  </a:lnTo>
                  <a:lnTo>
                    <a:pt x="379" y="327"/>
                  </a:lnTo>
                  <a:lnTo>
                    <a:pt x="381" y="325"/>
                  </a:lnTo>
                  <a:lnTo>
                    <a:pt x="381" y="321"/>
                  </a:lnTo>
                  <a:lnTo>
                    <a:pt x="381" y="321"/>
                  </a:lnTo>
                  <a:lnTo>
                    <a:pt x="381" y="321"/>
                  </a:lnTo>
                  <a:lnTo>
                    <a:pt x="381" y="323"/>
                  </a:lnTo>
                  <a:lnTo>
                    <a:pt x="381" y="325"/>
                  </a:lnTo>
                  <a:lnTo>
                    <a:pt x="381" y="327"/>
                  </a:lnTo>
                  <a:lnTo>
                    <a:pt x="381" y="328"/>
                  </a:lnTo>
                  <a:lnTo>
                    <a:pt x="381" y="328"/>
                  </a:lnTo>
                  <a:lnTo>
                    <a:pt x="382" y="328"/>
                  </a:lnTo>
                  <a:lnTo>
                    <a:pt x="382" y="327"/>
                  </a:lnTo>
                  <a:lnTo>
                    <a:pt x="381" y="325"/>
                  </a:lnTo>
                  <a:lnTo>
                    <a:pt x="381" y="323"/>
                  </a:lnTo>
                  <a:lnTo>
                    <a:pt x="382" y="321"/>
                  </a:lnTo>
                  <a:lnTo>
                    <a:pt x="382" y="321"/>
                  </a:lnTo>
                  <a:lnTo>
                    <a:pt x="382" y="321"/>
                  </a:lnTo>
                  <a:lnTo>
                    <a:pt x="384" y="323"/>
                  </a:lnTo>
                  <a:lnTo>
                    <a:pt x="386" y="325"/>
                  </a:lnTo>
                  <a:lnTo>
                    <a:pt x="386" y="325"/>
                  </a:lnTo>
                  <a:lnTo>
                    <a:pt x="386" y="327"/>
                  </a:lnTo>
                  <a:lnTo>
                    <a:pt x="386" y="327"/>
                  </a:lnTo>
                  <a:lnTo>
                    <a:pt x="386" y="328"/>
                  </a:lnTo>
                  <a:lnTo>
                    <a:pt x="386" y="328"/>
                  </a:lnTo>
                  <a:lnTo>
                    <a:pt x="388" y="328"/>
                  </a:lnTo>
                  <a:lnTo>
                    <a:pt x="388" y="327"/>
                  </a:lnTo>
                  <a:lnTo>
                    <a:pt x="388" y="325"/>
                  </a:lnTo>
                  <a:lnTo>
                    <a:pt x="388" y="325"/>
                  </a:lnTo>
                  <a:lnTo>
                    <a:pt x="388" y="323"/>
                  </a:lnTo>
                  <a:lnTo>
                    <a:pt x="390" y="323"/>
                  </a:lnTo>
                  <a:lnTo>
                    <a:pt x="388" y="323"/>
                  </a:lnTo>
                  <a:lnTo>
                    <a:pt x="388" y="323"/>
                  </a:lnTo>
                  <a:lnTo>
                    <a:pt x="388" y="323"/>
                  </a:lnTo>
                  <a:lnTo>
                    <a:pt x="388" y="321"/>
                  </a:lnTo>
                  <a:lnTo>
                    <a:pt x="388" y="323"/>
                  </a:lnTo>
                  <a:lnTo>
                    <a:pt x="390" y="323"/>
                  </a:lnTo>
                  <a:lnTo>
                    <a:pt x="395" y="321"/>
                  </a:lnTo>
                  <a:lnTo>
                    <a:pt x="404" y="314"/>
                  </a:lnTo>
                  <a:lnTo>
                    <a:pt x="402" y="316"/>
                  </a:lnTo>
                  <a:lnTo>
                    <a:pt x="402" y="318"/>
                  </a:lnTo>
                  <a:lnTo>
                    <a:pt x="402" y="318"/>
                  </a:lnTo>
                  <a:lnTo>
                    <a:pt x="400" y="318"/>
                  </a:lnTo>
                  <a:lnTo>
                    <a:pt x="402" y="318"/>
                  </a:lnTo>
                  <a:lnTo>
                    <a:pt x="406" y="314"/>
                  </a:lnTo>
                  <a:lnTo>
                    <a:pt x="409" y="310"/>
                  </a:lnTo>
                  <a:lnTo>
                    <a:pt x="409" y="309"/>
                  </a:lnTo>
                  <a:lnTo>
                    <a:pt x="411" y="307"/>
                  </a:lnTo>
                  <a:lnTo>
                    <a:pt x="409" y="307"/>
                  </a:lnTo>
                  <a:lnTo>
                    <a:pt x="409" y="309"/>
                  </a:lnTo>
                  <a:lnTo>
                    <a:pt x="409" y="307"/>
                  </a:lnTo>
                  <a:lnTo>
                    <a:pt x="409" y="305"/>
                  </a:lnTo>
                  <a:lnTo>
                    <a:pt x="411" y="305"/>
                  </a:lnTo>
                  <a:lnTo>
                    <a:pt x="413" y="301"/>
                  </a:lnTo>
                  <a:lnTo>
                    <a:pt x="413" y="303"/>
                  </a:lnTo>
                  <a:lnTo>
                    <a:pt x="415" y="303"/>
                  </a:lnTo>
                  <a:lnTo>
                    <a:pt x="417" y="301"/>
                  </a:lnTo>
                  <a:lnTo>
                    <a:pt x="417" y="301"/>
                  </a:lnTo>
                  <a:lnTo>
                    <a:pt x="417" y="301"/>
                  </a:lnTo>
                  <a:lnTo>
                    <a:pt x="417" y="300"/>
                  </a:lnTo>
                  <a:lnTo>
                    <a:pt x="417" y="300"/>
                  </a:lnTo>
                  <a:lnTo>
                    <a:pt x="419" y="298"/>
                  </a:lnTo>
                  <a:lnTo>
                    <a:pt x="419" y="300"/>
                  </a:lnTo>
                  <a:lnTo>
                    <a:pt x="419" y="300"/>
                  </a:lnTo>
                  <a:lnTo>
                    <a:pt x="419" y="300"/>
                  </a:lnTo>
                  <a:lnTo>
                    <a:pt x="420" y="298"/>
                  </a:lnTo>
                  <a:lnTo>
                    <a:pt x="420" y="298"/>
                  </a:lnTo>
                  <a:lnTo>
                    <a:pt x="422" y="296"/>
                  </a:lnTo>
                  <a:lnTo>
                    <a:pt x="424" y="296"/>
                  </a:lnTo>
                  <a:lnTo>
                    <a:pt x="424" y="294"/>
                  </a:lnTo>
                  <a:lnTo>
                    <a:pt x="428" y="292"/>
                  </a:lnTo>
                  <a:lnTo>
                    <a:pt x="428" y="291"/>
                  </a:lnTo>
                  <a:lnTo>
                    <a:pt x="426" y="291"/>
                  </a:lnTo>
                  <a:lnTo>
                    <a:pt x="428" y="289"/>
                  </a:lnTo>
                  <a:lnTo>
                    <a:pt x="440" y="285"/>
                  </a:lnTo>
                  <a:lnTo>
                    <a:pt x="442" y="285"/>
                  </a:lnTo>
                  <a:lnTo>
                    <a:pt x="440" y="283"/>
                  </a:lnTo>
                  <a:lnTo>
                    <a:pt x="437" y="285"/>
                  </a:lnTo>
                  <a:lnTo>
                    <a:pt x="440" y="282"/>
                  </a:lnTo>
                  <a:lnTo>
                    <a:pt x="442" y="280"/>
                  </a:lnTo>
                  <a:lnTo>
                    <a:pt x="442" y="280"/>
                  </a:lnTo>
                  <a:lnTo>
                    <a:pt x="442" y="280"/>
                  </a:lnTo>
                  <a:lnTo>
                    <a:pt x="442" y="282"/>
                  </a:lnTo>
                  <a:lnTo>
                    <a:pt x="444" y="280"/>
                  </a:lnTo>
                  <a:lnTo>
                    <a:pt x="447" y="280"/>
                  </a:lnTo>
                  <a:lnTo>
                    <a:pt x="449" y="278"/>
                  </a:lnTo>
                  <a:lnTo>
                    <a:pt x="453" y="278"/>
                  </a:lnTo>
                  <a:lnTo>
                    <a:pt x="455" y="276"/>
                  </a:lnTo>
                  <a:lnTo>
                    <a:pt x="453" y="276"/>
                  </a:lnTo>
                  <a:lnTo>
                    <a:pt x="453" y="276"/>
                  </a:lnTo>
                  <a:lnTo>
                    <a:pt x="451" y="276"/>
                  </a:lnTo>
                  <a:lnTo>
                    <a:pt x="453" y="274"/>
                  </a:lnTo>
                  <a:lnTo>
                    <a:pt x="455" y="276"/>
                  </a:lnTo>
                  <a:lnTo>
                    <a:pt x="456" y="274"/>
                  </a:lnTo>
                  <a:lnTo>
                    <a:pt x="458" y="272"/>
                  </a:lnTo>
                  <a:lnTo>
                    <a:pt x="458" y="271"/>
                  </a:lnTo>
                  <a:lnTo>
                    <a:pt x="458" y="269"/>
                  </a:lnTo>
                  <a:lnTo>
                    <a:pt x="456" y="269"/>
                  </a:lnTo>
                  <a:lnTo>
                    <a:pt x="456" y="267"/>
                  </a:lnTo>
                  <a:lnTo>
                    <a:pt x="456" y="269"/>
                  </a:lnTo>
                  <a:lnTo>
                    <a:pt x="458" y="269"/>
                  </a:lnTo>
                  <a:lnTo>
                    <a:pt x="458" y="269"/>
                  </a:lnTo>
                  <a:lnTo>
                    <a:pt x="458" y="267"/>
                  </a:lnTo>
                  <a:lnTo>
                    <a:pt x="458" y="267"/>
                  </a:lnTo>
                  <a:lnTo>
                    <a:pt x="456" y="263"/>
                  </a:lnTo>
                  <a:lnTo>
                    <a:pt x="456" y="262"/>
                  </a:lnTo>
                  <a:lnTo>
                    <a:pt x="455" y="262"/>
                  </a:lnTo>
                  <a:lnTo>
                    <a:pt x="453" y="262"/>
                  </a:lnTo>
                  <a:lnTo>
                    <a:pt x="453" y="260"/>
                  </a:lnTo>
                  <a:lnTo>
                    <a:pt x="455" y="262"/>
                  </a:lnTo>
                  <a:lnTo>
                    <a:pt x="456" y="262"/>
                  </a:lnTo>
                  <a:lnTo>
                    <a:pt x="456" y="263"/>
                  </a:lnTo>
                  <a:lnTo>
                    <a:pt x="458" y="263"/>
                  </a:lnTo>
                  <a:lnTo>
                    <a:pt x="460" y="265"/>
                  </a:lnTo>
                  <a:lnTo>
                    <a:pt x="460" y="269"/>
                  </a:lnTo>
                  <a:lnTo>
                    <a:pt x="460" y="271"/>
                  </a:lnTo>
                  <a:lnTo>
                    <a:pt x="460" y="271"/>
                  </a:lnTo>
                  <a:lnTo>
                    <a:pt x="460" y="271"/>
                  </a:lnTo>
                  <a:lnTo>
                    <a:pt x="462" y="272"/>
                  </a:lnTo>
                  <a:lnTo>
                    <a:pt x="462" y="272"/>
                  </a:lnTo>
                  <a:lnTo>
                    <a:pt x="462" y="271"/>
                  </a:lnTo>
                  <a:lnTo>
                    <a:pt x="462" y="271"/>
                  </a:lnTo>
                  <a:lnTo>
                    <a:pt x="462" y="269"/>
                  </a:lnTo>
                  <a:lnTo>
                    <a:pt x="462" y="269"/>
                  </a:lnTo>
                  <a:lnTo>
                    <a:pt x="462" y="269"/>
                  </a:lnTo>
                  <a:lnTo>
                    <a:pt x="462" y="267"/>
                  </a:lnTo>
                  <a:lnTo>
                    <a:pt x="462" y="269"/>
                  </a:lnTo>
                  <a:lnTo>
                    <a:pt x="464" y="269"/>
                  </a:lnTo>
                  <a:lnTo>
                    <a:pt x="464" y="271"/>
                  </a:lnTo>
                  <a:lnTo>
                    <a:pt x="464" y="272"/>
                  </a:lnTo>
                  <a:lnTo>
                    <a:pt x="464" y="272"/>
                  </a:lnTo>
                  <a:lnTo>
                    <a:pt x="465" y="272"/>
                  </a:lnTo>
                  <a:lnTo>
                    <a:pt x="465" y="272"/>
                  </a:lnTo>
                  <a:lnTo>
                    <a:pt x="465" y="276"/>
                  </a:lnTo>
                  <a:lnTo>
                    <a:pt x="467" y="276"/>
                  </a:lnTo>
                  <a:lnTo>
                    <a:pt x="467" y="276"/>
                  </a:lnTo>
                  <a:lnTo>
                    <a:pt x="467" y="274"/>
                  </a:lnTo>
                  <a:lnTo>
                    <a:pt x="467" y="274"/>
                  </a:lnTo>
                  <a:lnTo>
                    <a:pt x="467" y="272"/>
                  </a:lnTo>
                  <a:lnTo>
                    <a:pt x="467" y="272"/>
                  </a:lnTo>
                  <a:lnTo>
                    <a:pt x="469" y="274"/>
                  </a:lnTo>
                  <a:lnTo>
                    <a:pt x="469" y="274"/>
                  </a:lnTo>
                  <a:lnTo>
                    <a:pt x="469" y="274"/>
                  </a:lnTo>
                  <a:lnTo>
                    <a:pt x="471" y="272"/>
                  </a:lnTo>
                  <a:lnTo>
                    <a:pt x="471" y="272"/>
                  </a:lnTo>
                  <a:lnTo>
                    <a:pt x="473" y="272"/>
                  </a:lnTo>
                  <a:lnTo>
                    <a:pt x="473" y="272"/>
                  </a:lnTo>
                  <a:lnTo>
                    <a:pt x="474" y="274"/>
                  </a:lnTo>
                  <a:lnTo>
                    <a:pt x="476" y="276"/>
                  </a:lnTo>
                  <a:lnTo>
                    <a:pt x="476" y="276"/>
                  </a:lnTo>
                  <a:lnTo>
                    <a:pt x="480" y="276"/>
                  </a:lnTo>
                  <a:lnTo>
                    <a:pt x="480" y="276"/>
                  </a:lnTo>
                  <a:lnTo>
                    <a:pt x="482" y="274"/>
                  </a:lnTo>
                  <a:lnTo>
                    <a:pt x="484" y="274"/>
                  </a:lnTo>
                  <a:lnTo>
                    <a:pt x="482" y="272"/>
                  </a:lnTo>
                  <a:lnTo>
                    <a:pt x="482" y="271"/>
                  </a:lnTo>
                  <a:lnTo>
                    <a:pt x="482" y="271"/>
                  </a:lnTo>
                  <a:lnTo>
                    <a:pt x="482" y="271"/>
                  </a:lnTo>
                  <a:lnTo>
                    <a:pt x="480" y="272"/>
                  </a:lnTo>
                  <a:lnTo>
                    <a:pt x="480" y="271"/>
                  </a:lnTo>
                  <a:lnTo>
                    <a:pt x="478" y="271"/>
                  </a:lnTo>
                  <a:lnTo>
                    <a:pt x="478" y="269"/>
                  </a:lnTo>
                  <a:lnTo>
                    <a:pt x="480" y="269"/>
                  </a:lnTo>
                  <a:lnTo>
                    <a:pt x="480" y="269"/>
                  </a:lnTo>
                  <a:lnTo>
                    <a:pt x="480" y="269"/>
                  </a:lnTo>
                  <a:lnTo>
                    <a:pt x="482" y="267"/>
                  </a:lnTo>
                  <a:lnTo>
                    <a:pt x="482" y="265"/>
                  </a:lnTo>
                  <a:lnTo>
                    <a:pt x="482" y="265"/>
                  </a:lnTo>
                  <a:lnTo>
                    <a:pt x="482" y="267"/>
                  </a:lnTo>
                  <a:lnTo>
                    <a:pt x="482" y="267"/>
                  </a:lnTo>
                  <a:lnTo>
                    <a:pt x="482" y="267"/>
                  </a:lnTo>
                  <a:lnTo>
                    <a:pt x="482" y="269"/>
                  </a:lnTo>
                  <a:lnTo>
                    <a:pt x="482" y="267"/>
                  </a:lnTo>
                  <a:lnTo>
                    <a:pt x="484" y="267"/>
                  </a:lnTo>
                  <a:lnTo>
                    <a:pt x="484" y="265"/>
                  </a:lnTo>
                  <a:lnTo>
                    <a:pt x="487" y="263"/>
                  </a:lnTo>
                  <a:lnTo>
                    <a:pt x="487" y="263"/>
                  </a:lnTo>
                  <a:lnTo>
                    <a:pt x="489" y="262"/>
                  </a:lnTo>
                  <a:lnTo>
                    <a:pt x="489" y="260"/>
                  </a:lnTo>
                  <a:lnTo>
                    <a:pt x="489" y="260"/>
                  </a:lnTo>
                  <a:lnTo>
                    <a:pt x="491" y="260"/>
                  </a:lnTo>
                  <a:lnTo>
                    <a:pt x="491" y="258"/>
                  </a:lnTo>
                  <a:lnTo>
                    <a:pt x="491" y="258"/>
                  </a:lnTo>
                  <a:lnTo>
                    <a:pt x="491" y="256"/>
                  </a:lnTo>
                  <a:lnTo>
                    <a:pt x="491" y="256"/>
                  </a:lnTo>
                  <a:lnTo>
                    <a:pt x="491" y="256"/>
                  </a:lnTo>
                  <a:lnTo>
                    <a:pt x="496" y="258"/>
                  </a:lnTo>
                  <a:lnTo>
                    <a:pt x="498" y="258"/>
                  </a:lnTo>
                  <a:lnTo>
                    <a:pt x="496" y="260"/>
                  </a:lnTo>
                  <a:lnTo>
                    <a:pt x="491" y="260"/>
                  </a:lnTo>
                  <a:lnTo>
                    <a:pt x="489" y="262"/>
                  </a:lnTo>
                  <a:lnTo>
                    <a:pt x="491" y="262"/>
                  </a:lnTo>
                  <a:lnTo>
                    <a:pt x="494" y="260"/>
                  </a:lnTo>
                  <a:lnTo>
                    <a:pt x="500" y="260"/>
                  </a:lnTo>
                  <a:lnTo>
                    <a:pt x="500" y="260"/>
                  </a:lnTo>
                  <a:lnTo>
                    <a:pt x="500" y="258"/>
                  </a:lnTo>
                  <a:lnTo>
                    <a:pt x="500" y="256"/>
                  </a:lnTo>
                  <a:lnTo>
                    <a:pt x="500" y="256"/>
                  </a:lnTo>
                  <a:lnTo>
                    <a:pt x="500" y="256"/>
                  </a:lnTo>
                  <a:lnTo>
                    <a:pt x="502" y="256"/>
                  </a:lnTo>
                  <a:lnTo>
                    <a:pt x="502" y="254"/>
                  </a:lnTo>
                  <a:lnTo>
                    <a:pt x="502" y="254"/>
                  </a:lnTo>
                  <a:lnTo>
                    <a:pt x="502" y="254"/>
                  </a:lnTo>
                  <a:lnTo>
                    <a:pt x="502" y="254"/>
                  </a:lnTo>
                  <a:lnTo>
                    <a:pt x="502" y="253"/>
                  </a:lnTo>
                  <a:lnTo>
                    <a:pt x="502" y="253"/>
                  </a:lnTo>
                  <a:lnTo>
                    <a:pt x="503" y="249"/>
                  </a:lnTo>
                  <a:lnTo>
                    <a:pt x="503" y="247"/>
                  </a:lnTo>
                  <a:lnTo>
                    <a:pt x="503" y="245"/>
                  </a:lnTo>
                  <a:lnTo>
                    <a:pt x="503" y="245"/>
                  </a:lnTo>
                  <a:lnTo>
                    <a:pt x="503" y="244"/>
                  </a:lnTo>
                  <a:lnTo>
                    <a:pt x="509" y="238"/>
                  </a:lnTo>
                  <a:lnTo>
                    <a:pt x="509" y="236"/>
                  </a:lnTo>
                  <a:lnTo>
                    <a:pt x="509" y="236"/>
                  </a:lnTo>
                  <a:lnTo>
                    <a:pt x="507" y="236"/>
                  </a:lnTo>
                  <a:lnTo>
                    <a:pt x="503" y="242"/>
                  </a:lnTo>
                  <a:lnTo>
                    <a:pt x="502" y="242"/>
                  </a:lnTo>
                  <a:lnTo>
                    <a:pt x="502" y="244"/>
                  </a:lnTo>
                  <a:lnTo>
                    <a:pt x="502" y="244"/>
                  </a:lnTo>
                  <a:lnTo>
                    <a:pt x="500" y="242"/>
                  </a:lnTo>
                  <a:lnTo>
                    <a:pt x="500" y="242"/>
                  </a:lnTo>
                  <a:lnTo>
                    <a:pt x="500" y="242"/>
                  </a:lnTo>
                  <a:lnTo>
                    <a:pt x="498" y="240"/>
                  </a:lnTo>
                  <a:lnTo>
                    <a:pt x="498" y="238"/>
                  </a:lnTo>
                  <a:lnTo>
                    <a:pt x="498" y="238"/>
                  </a:lnTo>
                  <a:lnTo>
                    <a:pt x="505" y="238"/>
                  </a:lnTo>
                  <a:lnTo>
                    <a:pt x="505" y="236"/>
                  </a:lnTo>
                  <a:lnTo>
                    <a:pt x="505" y="236"/>
                  </a:lnTo>
                  <a:lnTo>
                    <a:pt x="507" y="235"/>
                  </a:lnTo>
                  <a:lnTo>
                    <a:pt x="505" y="233"/>
                  </a:lnTo>
                  <a:lnTo>
                    <a:pt x="505" y="233"/>
                  </a:lnTo>
                  <a:lnTo>
                    <a:pt x="503" y="231"/>
                  </a:lnTo>
                  <a:lnTo>
                    <a:pt x="502" y="231"/>
                  </a:lnTo>
                  <a:lnTo>
                    <a:pt x="505" y="227"/>
                  </a:lnTo>
                  <a:lnTo>
                    <a:pt x="512" y="231"/>
                  </a:lnTo>
                  <a:lnTo>
                    <a:pt x="512" y="231"/>
                  </a:lnTo>
                  <a:lnTo>
                    <a:pt x="512" y="229"/>
                  </a:lnTo>
                  <a:lnTo>
                    <a:pt x="512" y="227"/>
                  </a:lnTo>
                  <a:lnTo>
                    <a:pt x="509" y="227"/>
                  </a:lnTo>
                  <a:lnTo>
                    <a:pt x="509" y="226"/>
                  </a:lnTo>
                  <a:lnTo>
                    <a:pt x="509" y="226"/>
                  </a:lnTo>
                  <a:lnTo>
                    <a:pt x="507" y="224"/>
                  </a:lnTo>
                  <a:lnTo>
                    <a:pt x="507" y="222"/>
                  </a:lnTo>
                  <a:lnTo>
                    <a:pt x="507" y="220"/>
                  </a:lnTo>
                  <a:lnTo>
                    <a:pt x="507" y="220"/>
                  </a:lnTo>
                  <a:lnTo>
                    <a:pt x="503" y="218"/>
                  </a:lnTo>
                  <a:lnTo>
                    <a:pt x="503" y="218"/>
                  </a:lnTo>
                  <a:lnTo>
                    <a:pt x="503" y="217"/>
                  </a:lnTo>
                  <a:lnTo>
                    <a:pt x="503" y="217"/>
                  </a:lnTo>
                  <a:lnTo>
                    <a:pt x="503" y="215"/>
                  </a:lnTo>
                  <a:lnTo>
                    <a:pt x="503" y="215"/>
                  </a:lnTo>
                  <a:lnTo>
                    <a:pt x="502" y="215"/>
                  </a:lnTo>
                  <a:lnTo>
                    <a:pt x="502" y="215"/>
                  </a:lnTo>
                  <a:lnTo>
                    <a:pt x="502" y="213"/>
                  </a:lnTo>
                  <a:lnTo>
                    <a:pt x="505" y="215"/>
                  </a:lnTo>
                  <a:lnTo>
                    <a:pt x="505" y="215"/>
                  </a:lnTo>
                  <a:lnTo>
                    <a:pt x="507" y="218"/>
                  </a:lnTo>
                  <a:lnTo>
                    <a:pt x="509" y="218"/>
                  </a:lnTo>
                  <a:lnTo>
                    <a:pt x="509" y="224"/>
                  </a:lnTo>
                  <a:lnTo>
                    <a:pt x="511" y="224"/>
                  </a:lnTo>
                  <a:lnTo>
                    <a:pt x="511" y="226"/>
                  </a:lnTo>
                  <a:lnTo>
                    <a:pt x="512" y="226"/>
                  </a:lnTo>
                  <a:lnTo>
                    <a:pt x="523" y="224"/>
                  </a:lnTo>
                  <a:lnTo>
                    <a:pt x="527" y="220"/>
                  </a:lnTo>
                  <a:lnTo>
                    <a:pt x="527" y="220"/>
                  </a:lnTo>
                  <a:lnTo>
                    <a:pt x="527" y="218"/>
                  </a:lnTo>
                  <a:lnTo>
                    <a:pt x="525" y="218"/>
                  </a:lnTo>
                  <a:lnTo>
                    <a:pt x="523" y="217"/>
                  </a:lnTo>
                  <a:lnTo>
                    <a:pt x="523" y="215"/>
                  </a:lnTo>
                  <a:lnTo>
                    <a:pt x="525" y="215"/>
                  </a:lnTo>
                  <a:lnTo>
                    <a:pt x="525" y="215"/>
                  </a:lnTo>
                  <a:lnTo>
                    <a:pt x="525" y="213"/>
                  </a:lnTo>
                  <a:lnTo>
                    <a:pt x="527" y="215"/>
                  </a:lnTo>
                  <a:lnTo>
                    <a:pt x="532" y="215"/>
                  </a:lnTo>
                  <a:lnTo>
                    <a:pt x="534" y="213"/>
                  </a:lnTo>
                  <a:lnTo>
                    <a:pt x="534" y="213"/>
                  </a:lnTo>
                  <a:lnTo>
                    <a:pt x="534" y="211"/>
                  </a:lnTo>
                  <a:lnTo>
                    <a:pt x="529" y="209"/>
                  </a:lnTo>
                  <a:lnTo>
                    <a:pt x="530" y="207"/>
                  </a:lnTo>
                  <a:lnTo>
                    <a:pt x="534" y="209"/>
                  </a:lnTo>
                  <a:lnTo>
                    <a:pt x="536" y="209"/>
                  </a:lnTo>
                  <a:lnTo>
                    <a:pt x="538" y="207"/>
                  </a:lnTo>
                  <a:lnTo>
                    <a:pt x="538" y="207"/>
                  </a:lnTo>
                  <a:lnTo>
                    <a:pt x="538" y="207"/>
                  </a:lnTo>
                  <a:lnTo>
                    <a:pt x="538" y="206"/>
                  </a:lnTo>
                  <a:lnTo>
                    <a:pt x="538" y="206"/>
                  </a:lnTo>
                  <a:lnTo>
                    <a:pt x="538" y="204"/>
                  </a:lnTo>
                  <a:lnTo>
                    <a:pt x="534" y="202"/>
                  </a:lnTo>
                  <a:lnTo>
                    <a:pt x="527" y="200"/>
                  </a:lnTo>
                  <a:lnTo>
                    <a:pt x="523" y="198"/>
                  </a:lnTo>
                  <a:lnTo>
                    <a:pt x="525" y="197"/>
                  </a:lnTo>
                  <a:lnTo>
                    <a:pt x="527" y="198"/>
                  </a:lnTo>
                  <a:lnTo>
                    <a:pt x="532" y="198"/>
                  </a:lnTo>
                  <a:lnTo>
                    <a:pt x="538" y="200"/>
                  </a:lnTo>
                  <a:lnTo>
                    <a:pt x="540" y="200"/>
                  </a:lnTo>
                  <a:lnTo>
                    <a:pt x="541" y="198"/>
                  </a:lnTo>
                  <a:lnTo>
                    <a:pt x="541" y="197"/>
                  </a:lnTo>
                  <a:lnTo>
                    <a:pt x="536" y="195"/>
                  </a:lnTo>
                  <a:lnTo>
                    <a:pt x="532" y="193"/>
                  </a:lnTo>
                  <a:lnTo>
                    <a:pt x="532" y="191"/>
                  </a:lnTo>
                  <a:lnTo>
                    <a:pt x="532" y="191"/>
                  </a:lnTo>
                  <a:lnTo>
                    <a:pt x="532" y="189"/>
                  </a:lnTo>
                  <a:lnTo>
                    <a:pt x="530" y="189"/>
                  </a:lnTo>
                  <a:lnTo>
                    <a:pt x="530" y="188"/>
                  </a:lnTo>
                  <a:lnTo>
                    <a:pt x="514" y="188"/>
                  </a:lnTo>
                  <a:lnTo>
                    <a:pt x="514" y="186"/>
                  </a:lnTo>
                  <a:lnTo>
                    <a:pt x="525" y="186"/>
                  </a:lnTo>
                  <a:lnTo>
                    <a:pt x="527" y="184"/>
                  </a:lnTo>
                  <a:lnTo>
                    <a:pt x="527" y="182"/>
                  </a:lnTo>
                  <a:lnTo>
                    <a:pt x="525" y="182"/>
                  </a:lnTo>
                  <a:lnTo>
                    <a:pt x="525" y="182"/>
                  </a:lnTo>
                  <a:lnTo>
                    <a:pt x="525" y="180"/>
                  </a:lnTo>
                  <a:lnTo>
                    <a:pt x="527" y="180"/>
                  </a:lnTo>
                  <a:lnTo>
                    <a:pt x="529" y="184"/>
                  </a:lnTo>
                  <a:lnTo>
                    <a:pt x="532" y="184"/>
                  </a:lnTo>
                  <a:lnTo>
                    <a:pt x="534" y="186"/>
                  </a:lnTo>
                  <a:lnTo>
                    <a:pt x="534" y="186"/>
                  </a:lnTo>
                  <a:lnTo>
                    <a:pt x="536" y="186"/>
                  </a:lnTo>
                  <a:lnTo>
                    <a:pt x="536" y="188"/>
                  </a:lnTo>
                  <a:lnTo>
                    <a:pt x="536" y="189"/>
                  </a:lnTo>
                  <a:lnTo>
                    <a:pt x="536" y="191"/>
                  </a:lnTo>
                  <a:lnTo>
                    <a:pt x="538" y="191"/>
                  </a:lnTo>
                  <a:lnTo>
                    <a:pt x="541" y="191"/>
                  </a:lnTo>
                  <a:lnTo>
                    <a:pt x="545" y="191"/>
                  </a:lnTo>
                  <a:lnTo>
                    <a:pt x="545" y="191"/>
                  </a:lnTo>
                  <a:lnTo>
                    <a:pt x="547" y="189"/>
                  </a:lnTo>
                  <a:lnTo>
                    <a:pt x="547" y="189"/>
                  </a:lnTo>
                  <a:lnTo>
                    <a:pt x="547" y="189"/>
                  </a:lnTo>
                  <a:lnTo>
                    <a:pt x="547" y="188"/>
                  </a:lnTo>
                  <a:lnTo>
                    <a:pt x="547" y="186"/>
                  </a:lnTo>
                  <a:lnTo>
                    <a:pt x="547" y="186"/>
                  </a:lnTo>
                  <a:lnTo>
                    <a:pt x="549" y="184"/>
                  </a:lnTo>
                  <a:lnTo>
                    <a:pt x="550" y="184"/>
                  </a:lnTo>
                  <a:lnTo>
                    <a:pt x="550" y="182"/>
                  </a:lnTo>
                  <a:lnTo>
                    <a:pt x="552" y="180"/>
                  </a:lnTo>
                  <a:lnTo>
                    <a:pt x="550" y="179"/>
                  </a:lnTo>
                  <a:close/>
                  <a:moveTo>
                    <a:pt x="326" y="3"/>
                  </a:moveTo>
                  <a:lnTo>
                    <a:pt x="326" y="2"/>
                  </a:lnTo>
                  <a:lnTo>
                    <a:pt x="328" y="2"/>
                  </a:lnTo>
                  <a:lnTo>
                    <a:pt x="326" y="2"/>
                  </a:lnTo>
                  <a:lnTo>
                    <a:pt x="326" y="0"/>
                  </a:lnTo>
                  <a:lnTo>
                    <a:pt x="325" y="0"/>
                  </a:lnTo>
                  <a:lnTo>
                    <a:pt x="325" y="2"/>
                  </a:lnTo>
                  <a:lnTo>
                    <a:pt x="326" y="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52" name="Freeform 351"/>
            <p:cNvSpPr>
              <a:spLocks/>
            </p:cNvSpPr>
            <p:nvPr/>
          </p:nvSpPr>
          <p:spPr bwMode="auto">
            <a:xfrm>
              <a:off x="8148638" y="4179888"/>
              <a:ext cx="538163" cy="330200"/>
            </a:xfrm>
            <a:custGeom>
              <a:avLst/>
              <a:gdLst>
                <a:gd name="T0" fmla="*/ 332 w 339"/>
                <a:gd name="T1" fmla="*/ 35 h 208"/>
                <a:gd name="T2" fmla="*/ 318 w 339"/>
                <a:gd name="T3" fmla="*/ 26 h 208"/>
                <a:gd name="T4" fmla="*/ 311 w 339"/>
                <a:gd name="T5" fmla="*/ 17 h 208"/>
                <a:gd name="T6" fmla="*/ 302 w 339"/>
                <a:gd name="T7" fmla="*/ 13 h 208"/>
                <a:gd name="T8" fmla="*/ 280 w 339"/>
                <a:gd name="T9" fmla="*/ 17 h 208"/>
                <a:gd name="T10" fmla="*/ 267 w 339"/>
                <a:gd name="T11" fmla="*/ 0 h 208"/>
                <a:gd name="T12" fmla="*/ 251 w 339"/>
                <a:gd name="T13" fmla="*/ 6 h 208"/>
                <a:gd name="T14" fmla="*/ 220 w 339"/>
                <a:gd name="T15" fmla="*/ 2 h 208"/>
                <a:gd name="T16" fmla="*/ 215 w 339"/>
                <a:gd name="T17" fmla="*/ 18 h 208"/>
                <a:gd name="T18" fmla="*/ 202 w 339"/>
                <a:gd name="T19" fmla="*/ 26 h 208"/>
                <a:gd name="T20" fmla="*/ 186 w 339"/>
                <a:gd name="T21" fmla="*/ 31 h 208"/>
                <a:gd name="T22" fmla="*/ 177 w 339"/>
                <a:gd name="T23" fmla="*/ 26 h 208"/>
                <a:gd name="T24" fmla="*/ 166 w 339"/>
                <a:gd name="T25" fmla="*/ 36 h 208"/>
                <a:gd name="T26" fmla="*/ 134 w 339"/>
                <a:gd name="T27" fmla="*/ 44 h 208"/>
                <a:gd name="T28" fmla="*/ 134 w 339"/>
                <a:gd name="T29" fmla="*/ 56 h 208"/>
                <a:gd name="T30" fmla="*/ 81 w 339"/>
                <a:gd name="T31" fmla="*/ 60 h 208"/>
                <a:gd name="T32" fmla="*/ 69 w 339"/>
                <a:gd name="T33" fmla="*/ 51 h 208"/>
                <a:gd name="T34" fmla="*/ 49 w 339"/>
                <a:gd name="T35" fmla="*/ 47 h 208"/>
                <a:gd name="T36" fmla="*/ 45 w 339"/>
                <a:gd name="T37" fmla="*/ 55 h 208"/>
                <a:gd name="T38" fmla="*/ 40 w 339"/>
                <a:gd name="T39" fmla="*/ 67 h 208"/>
                <a:gd name="T40" fmla="*/ 25 w 339"/>
                <a:gd name="T41" fmla="*/ 62 h 208"/>
                <a:gd name="T42" fmla="*/ 16 w 339"/>
                <a:gd name="T43" fmla="*/ 67 h 208"/>
                <a:gd name="T44" fmla="*/ 29 w 339"/>
                <a:gd name="T45" fmla="*/ 78 h 208"/>
                <a:gd name="T46" fmla="*/ 16 w 339"/>
                <a:gd name="T47" fmla="*/ 91 h 208"/>
                <a:gd name="T48" fmla="*/ 16 w 339"/>
                <a:gd name="T49" fmla="*/ 102 h 208"/>
                <a:gd name="T50" fmla="*/ 20 w 339"/>
                <a:gd name="T51" fmla="*/ 109 h 208"/>
                <a:gd name="T52" fmla="*/ 20 w 339"/>
                <a:gd name="T53" fmla="*/ 116 h 208"/>
                <a:gd name="T54" fmla="*/ 9 w 339"/>
                <a:gd name="T55" fmla="*/ 118 h 208"/>
                <a:gd name="T56" fmla="*/ 0 w 339"/>
                <a:gd name="T57" fmla="*/ 127 h 208"/>
                <a:gd name="T58" fmla="*/ 11 w 339"/>
                <a:gd name="T59" fmla="*/ 130 h 208"/>
                <a:gd name="T60" fmla="*/ 14 w 339"/>
                <a:gd name="T61" fmla="*/ 139 h 208"/>
                <a:gd name="T62" fmla="*/ 22 w 339"/>
                <a:gd name="T63" fmla="*/ 152 h 208"/>
                <a:gd name="T64" fmla="*/ 32 w 339"/>
                <a:gd name="T65" fmla="*/ 161 h 208"/>
                <a:gd name="T66" fmla="*/ 38 w 339"/>
                <a:gd name="T67" fmla="*/ 163 h 208"/>
                <a:gd name="T68" fmla="*/ 47 w 339"/>
                <a:gd name="T69" fmla="*/ 177 h 208"/>
                <a:gd name="T70" fmla="*/ 61 w 339"/>
                <a:gd name="T71" fmla="*/ 190 h 208"/>
                <a:gd name="T72" fmla="*/ 65 w 339"/>
                <a:gd name="T73" fmla="*/ 192 h 208"/>
                <a:gd name="T74" fmla="*/ 78 w 339"/>
                <a:gd name="T75" fmla="*/ 199 h 208"/>
                <a:gd name="T76" fmla="*/ 99 w 339"/>
                <a:gd name="T77" fmla="*/ 206 h 208"/>
                <a:gd name="T78" fmla="*/ 114 w 339"/>
                <a:gd name="T79" fmla="*/ 208 h 208"/>
                <a:gd name="T80" fmla="*/ 126 w 339"/>
                <a:gd name="T81" fmla="*/ 199 h 208"/>
                <a:gd name="T82" fmla="*/ 137 w 339"/>
                <a:gd name="T83" fmla="*/ 195 h 208"/>
                <a:gd name="T84" fmla="*/ 144 w 339"/>
                <a:gd name="T85" fmla="*/ 194 h 208"/>
                <a:gd name="T86" fmla="*/ 159 w 339"/>
                <a:gd name="T87" fmla="*/ 190 h 208"/>
                <a:gd name="T88" fmla="*/ 168 w 339"/>
                <a:gd name="T89" fmla="*/ 183 h 208"/>
                <a:gd name="T90" fmla="*/ 179 w 339"/>
                <a:gd name="T91" fmla="*/ 177 h 208"/>
                <a:gd name="T92" fmla="*/ 202 w 339"/>
                <a:gd name="T93" fmla="*/ 179 h 208"/>
                <a:gd name="T94" fmla="*/ 226 w 339"/>
                <a:gd name="T95" fmla="*/ 179 h 208"/>
                <a:gd name="T96" fmla="*/ 233 w 339"/>
                <a:gd name="T97" fmla="*/ 174 h 208"/>
                <a:gd name="T98" fmla="*/ 242 w 339"/>
                <a:gd name="T99" fmla="*/ 170 h 208"/>
                <a:gd name="T100" fmla="*/ 255 w 339"/>
                <a:gd name="T101" fmla="*/ 167 h 208"/>
                <a:gd name="T102" fmla="*/ 260 w 339"/>
                <a:gd name="T103" fmla="*/ 145 h 208"/>
                <a:gd name="T104" fmla="*/ 269 w 339"/>
                <a:gd name="T105" fmla="*/ 136 h 208"/>
                <a:gd name="T106" fmla="*/ 274 w 339"/>
                <a:gd name="T107" fmla="*/ 125 h 208"/>
                <a:gd name="T108" fmla="*/ 278 w 339"/>
                <a:gd name="T109" fmla="*/ 116 h 208"/>
                <a:gd name="T110" fmla="*/ 287 w 339"/>
                <a:gd name="T111" fmla="*/ 102 h 208"/>
                <a:gd name="T112" fmla="*/ 294 w 339"/>
                <a:gd name="T113" fmla="*/ 80 h 208"/>
                <a:gd name="T114" fmla="*/ 305 w 339"/>
                <a:gd name="T115" fmla="*/ 67 h 208"/>
                <a:gd name="T116" fmla="*/ 316 w 339"/>
                <a:gd name="T117" fmla="*/ 58 h 208"/>
                <a:gd name="T118" fmla="*/ 334 w 339"/>
                <a:gd name="T119" fmla="*/ 5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208">
                  <a:moveTo>
                    <a:pt x="338" y="46"/>
                  </a:moveTo>
                  <a:lnTo>
                    <a:pt x="338" y="44"/>
                  </a:lnTo>
                  <a:lnTo>
                    <a:pt x="338" y="44"/>
                  </a:lnTo>
                  <a:lnTo>
                    <a:pt x="338" y="42"/>
                  </a:lnTo>
                  <a:lnTo>
                    <a:pt x="338" y="42"/>
                  </a:lnTo>
                  <a:lnTo>
                    <a:pt x="339" y="40"/>
                  </a:lnTo>
                  <a:lnTo>
                    <a:pt x="338" y="40"/>
                  </a:lnTo>
                  <a:lnTo>
                    <a:pt x="338" y="38"/>
                  </a:lnTo>
                  <a:lnTo>
                    <a:pt x="338" y="36"/>
                  </a:lnTo>
                  <a:lnTo>
                    <a:pt x="336" y="36"/>
                  </a:lnTo>
                  <a:lnTo>
                    <a:pt x="334" y="35"/>
                  </a:lnTo>
                  <a:lnTo>
                    <a:pt x="334" y="35"/>
                  </a:lnTo>
                  <a:lnTo>
                    <a:pt x="332" y="35"/>
                  </a:lnTo>
                  <a:lnTo>
                    <a:pt x="332" y="35"/>
                  </a:lnTo>
                  <a:lnTo>
                    <a:pt x="330" y="35"/>
                  </a:lnTo>
                  <a:lnTo>
                    <a:pt x="330" y="35"/>
                  </a:lnTo>
                  <a:lnTo>
                    <a:pt x="327" y="35"/>
                  </a:lnTo>
                  <a:lnTo>
                    <a:pt x="327" y="35"/>
                  </a:lnTo>
                  <a:lnTo>
                    <a:pt x="325" y="35"/>
                  </a:lnTo>
                  <a:lnTo>
                    <a:pt x="325" y="35"/>
                  </a:lnTo>
                  <a:lnTo>
                    <a:pt x="325" y="33"/>
                  </a:lnTo>
                  <a:lnTo>
                    <a:pt x="323" y="31"/>
                  </a:lnTo>
                  <a:lnTo>
                    <a:pt x="323" y="29"/>
                  </a:lnTo>
                  <a:lnTo>
                    <a:pt x="320" y="24"/>
                  </a:lnTo>
                  <a:lnTo>
                    <a:pt x="320" y="24"/>
                  </a:lnTo>
                  <a:lnTo>
                    <a:pt x="320" y="24"/>
                  </a:lnTo>
                  <a:lnTo>
                    <a:pt x="320" y="24"/>
                  </a:lnTo>
                  <a:lnTo>
                    <a:pt x="318" y="26"/>
                  </a:lnTo>
                  <a:lnTo>
                    <a:pt x="318" y="26"/>
                  </a:lnTo>
                  <a:lnTo>
                    <a:pt x="316" y="26"/>
                  </a:lnTo>
                  <a:lnTo>
                    <a:pt x="316" y="24"/>
                  </a:lnTo>
                  <a:lnTo>
                    <a:pt x="316" y="24"/>
                  </a:lnTo>
                  <a:lnTo>
                    <a:pt x="316" y="24"/>
                  </a:lnTo>
                  <a:lnTo>
                    <a:pt x="314" y="24"/>
                  </a:lnTo>
                  <a:lnTo>
                    <a:pt x="314" y="26"/>
                  </a:lnTo>
                  <a:lnTo>
                    <a:pt x="314" y="26"/>
                  </a:lnTo>
                  <a:lnTo>
                    <a:pt x="314" y="26"/>
                  </a:lnTo>
                  <a:lnTo>
                    <a:pt x="314" y="24"/>
                  </a:lnTo>
                  <a:lnTo>
                    <a:pt x="311" y="20"/>
                  </a:lnTo>
                  <a:lnTo>
                    <a:pt x="311" y="18"/>
                  </a:lnTo>
                  <a:lnTo>
                    <a:pt x="311" y="18"/>
                  </a:lnTo>
                  <a:lnTo>
                    <a:pt x="311" y="17"/>
                  </a:lnTo>
                  <a:lnTo>
                    <a:pt x="311" y="17"/>
                  </a:lnTo>
                  <a:lnTo>
                    <a:pt x="311" y="17"/>
                  </a:lnTo>
                  <a:lnTo>
                    <a:pt x="311" y="17"/>
                  </a:lnTo>
                  <a:lnTo>
                    <a:pt x="309" y="17"/>
                  </a:lnTo>
                  <a:lnTo>
                    <a:pt x="309" y="15"/>
                  </a:lnTo>
                  <a:lnTo>
                    <a:pt x="309" y="13"/>
                  </a:lnTo>
                  <a:lnTo>
                    <a:pt x="307" y="11"/>
                  </a:lnTo>
                  <a:lnTo>
                    <a:pt x="305" y="11"/>
                  </a:lnTo>
                  <a:lnTo>
                    <a:pt x="303" y="11"/>
                  </a:lnTo>
                  <a:lnTo>
                    <a:pt x="303" y="13"/>
                  </a:lnTo>
                  <a:lnTo>
                    <a:pt x="303" y="13"/>
                  </a:lnTo>
                  <a:lnTo>
                    <a:pt x="303" y="13"/>
                  </a:lnTo>
                  <a:lnTo>
                    <a:pt x="303" y="13"/>
                  </a:lnTo>
                  <a:lnTo>
                    <a:pt x="302" y="13"/>
                  </a:lnTo>
                  <a:lnTo>
                    <a:pt x="302" y="13"/>
                  </a:lnTo>
                  <a:lnTo>
                    <a:pt x="300" y="15"/>
                  </a:lnTo>
                  <a:lnTo>
                    <a:pt x="300" y="15"/>
                  </a:lnTo>
                  <a:lnTo>
                    <a:pt x="296" y="15"/>
                  </a:lnTo>
                  <a:lnTo>
                    <a:pt x="296" y="15"/>
                  </a:lnTo>
                  <a:lnTo>
                    <a:pt x="294" y="15"/>
                  </a:lnTo>
                  <a:lnTo>
                    <a:pt x="292" y="15"/>
                  </a:lnTo>
                  <a:lnTo>
                    <a:pt x="291" y="15"/>
                  </a:lnTo>
                  <a:lnTo>
                    <a:pt x="289" y="17"/>
                  </a:lnTo>
                  <a:lnTo>
                    <a:pt x="287" y="17"/>
                  </a:lnTo>
                  <a:lnTo>
                    <a:pt x="285" y="18"/>
                  </a:lnTo>
                  <a:lnTo>
                    <a:pt x="283" y="18"/>
                  </a:lnTo>
                  <a:lnTo>
                    <a:pt x="282" y="17"/>
                  </a:lnTo>
                  <a:lnTo>
                    <a:pt x="280" y="17"/>
                  </a:lnTo>
                  <a:lnTo>
                    <a:pt x="280" y="15"/>
                  </a:lnTo>
                  <a:lnTo>
                    <a:pt x="276" y="11"/>
                  </a:lnTo>
                  <a:lnTo>
                    <a:pt x="276" y="9"/>
                  </a:lnTo>
                  <a:lnTo>
                    <a:pt x="276" y="6"/>
                  </a:lnTo>
                  <a:lnTo>
                    <a:pt x="274" y="6"/>
                  </a:lnTo>
                  <a:lnTo>
                    <a:pt x="274" y="6"/>
                  </a:lnTo>
                  <a:lnTo>
                    <a:pt x="273" y="6"/>
                  </a:lnTo>
                  <a:lnTo>
                    <a:pt x="271" y="6"/>
                  </a:lnTo>
                  <a:lnTo>
                    <a:pt x="271" y="4"/>
                  </a:lnTo>
                  <a:lnTo>
                    <a:pt x="271" y="4"/>
                  </a:lnTo>
                  <a:lnTo>
                    <a:pt x="271" y="2"/>
                  </a:lnTo>
                  <a:lnTo>
                    <a:pt x="271" y="2"/>
                  </a:lnTo>
                  <a:lnTo>
                    <a:pt x="269" y="2"/>
                  </a:lnTo>
                  <a:lnTo>
                    <a:pt x="267" y="0"/>
                  </a:lnTo>
                  <a:lnTo>
                    <a:pt x="267" y="0"/>
                  </a:lnTo>
                  <a:lnTo>
                    <a:pt x="264" y="2"/>
                  </a:lnTo>
                  <a:lnTo>
                    <a:pt x="262" y="2"/>
                  </a:lnTo>
                  <a:lnTo>
                    <a:pt x="262" y="2"/>
                  </a:lnTo>
                  <a:lnTo>
                    <a:pt x="260" y="2"/>
                  </a:lnTo>
                  <a:lnTo>
                    <a:pt x="260" y="2"/>
                  </a:lnTo>
                  <a:lnTo>
                    <a:pt x="260" y="4"/>
                  </a:lnTo>
                  <a:lnTo>
                    <a:pt x="260" y="4"/>
                  </a:lnTo>
                  <a:lnTo>
                    <a:pt x="258" y="6"/>
                  </a:lnTo>
                  <a:lnTo>
                    <a:pt x="258" y="4"/>
                  </a:lnTo>
                  <a:lnTo>
                    <a:pt x="258" y="4"/>
                  </a:lnTo>
                  <a:lnTo>
                    <a:pt x="256" y="4"/>
                  </a:lnTo>
                  <a:lnTo>
                    <a:pt x="255" y="4"/>
                  </a:lnTo>
                  <a:lnTo>
                    <a:pt x="251" y="6"/>
                  </a:lnTo>
                  <a:lnTo>
                    <a:pt x="249" y="6"/>
                  </a:lnTo>
                  <a:lnTo>
                    <a:pt x="249" y="4"/>
                  </a:lnTo>
                  <a:lnTo>
                    <a:pt x="247" y="4"/>
                  </a:lnTo>
                  <a:lnTo>
                    <a:pt x="246" y="4"/>
                  </a:lnTo>
                  <a:lnTo>
                    <a:pt x="244" y="4"/>
                  </a:lnTo>
                  <a:lnTo>
                    <a:pt x="242" y="4"/>
                  </a:lnTo>
                  <a:lnTo>
                    <a:pt x="240" y="2"/>
                  </a:lnTo>
                  <a:lnTo>
                    <a:pt x="238" y="2"/>
                  </a:lnTo>
                  <a:lnTo>
                    <a:pt x="238" y="2"/>
                  </a:lnTo>
                  <a:lnTo>
                    <a:pt x="237" y="0"/>
                  </a:lnTo>
                  <a:lnTo>
                    <a:pt x="235" y="0"/>
                  </a:lnTo>
                  <a:lnTo>
                    <a:pt x="235" y="0"/>
                  </a:lnTo>
                  <a:lnTo>
                    <a:pt x="224" y="2"/>
                  </a:lnTo>
                  <a:lnTo>
                    <a:pt x="220" y="2"/>
                  </a:lnTo>
                  <a:lnTo>
                    <a:pt x="220" y="4"/>
                  </a:lnTo>
                  <a:lnTo>
                    <a:pt x="220" y="4"/>
                  </a:lnTo>
                  <a:lnTo>
                    <a:pt x="220" y="4"/>
                  </a:lnTo>
                  <a:lnTo>
                    <a:pt x="220" y="6"/>
                  </a:lnTo>
                  <a:lnTo>
                    <a:pt x="220" y="6"/>
                  </a:lnTo>
                  <a:lnTo>
                    <a:pt x="220" y="6"/>
                  </a:lnTo>
                  <a:lnTo>
                    <a:pt x="220" y="6"/>
                  </a:lnTo>
                  <a:lnTo>
                    <a:pt x="220" y="8"/>
                  </a:lnTo>
                  <a:lnTo>
                    <a:pt x="218" y="8"/>
                  </a:lnTo>
                  <a:lnTo>
                    <a:pt x="218" y="8"/>
                  </a:lnTo>
                  <a:lnTo>
                    <a:pt x="217" y="9"/>
                  </a:lnTo>
                  <a:lnTo>
                    <a:pt x="217" y="11"/>
                  </a:lnTo>
                  <a:lnTo>
                    <a:pt x="217" y="11"/>
                  </a:lnTo>
                  <a:lnTo>
                    <a:pt x="215" y="18"/>
                  </a:lnTo>
                  <a:lnTo>
                    <a:pt x="213" y="20"/>
                  </a:lnTo>
                  <a:lnTo>
                    <a:pt x="211" y="22"/>
                  </a:lnTo>
                  <a:lnTo>
                    <a:pt x="209" y="24"/>
                  </a:lnTo>
                  <a:lnTo>
                    <a:pt x="209" y="24"/>
                  </a:lnTo>
                  <a:lnTo>
                    <a:pt x="208" y="24"/>
                  </a:lnTo>
                  <a:lnTo>
                    <a:pt x="208" y="24"/>
                  </a:lnTo>
                  <a:lnTo>
                    <a:pt x="208" y="22"/>
                  </a:lnTo>
                  <a:lnTo>
                    <a:pt x="206" y="22"/>
                  </a:lnTo>
                  <a:lnTo>
                    <a:pt x="204" y="24"/>
                  </a:lnTo>
                  <a:lnTo>
                    <a:pt x="204" y="24"/>
                  </a:lnTo>
                  <a:lnTo>
                    <a:pt x="204" y="24"/>
                  </a:lnTo>
                  <a:lnTo>
                    <a:pt x="202" y="24"/>
                  </a:lnTo>
                  <a:lnTo>
                    <a:pt x="202" y="24"/>
                  </a:lnTo>
                  <a:lnTo>
                    <a:pt x="202" y="26"/>
                  </a:lnTo>
                  <a:lnTo>
                    <a:pt x="202" y="26"/>
                  </a:lnTo>
                  <a:lnTo>
                    <a:pt x="200" y="27"/>
                  </a:lnTo>
                  <a:lnTo>
                    <a:pt x="200" y="27"/>
                  </a:lnTo>
                  <a:lnTo>
                    <a:pt x="200" y="27"/>
                  </a:lnTo>
                  <a:lnTo>
                    <a:pt x="199" y="27"/>
                  </a:lnTo>
                  <a:lnTo>
                    <a:pt x="197" y="29"/>
                  </a:lnTo>
                  <a:lnTo>
                    <a:pt x="197" y="29"/>
                  </a:lnTo>
                  <a:lnTo>
                    <a:pt x="195" y="31"/>
                  </a:lnTo>
                  <a:lnTo>
                    <a:pt x="195" y="31"/>
                  </a:lnTo>
                  <a:lnTo>
                    <a:pt x="191" y="33"/>
                  </a:lnTo>
                  <a:lnTo>
                    <a:pt x="191" y="33"/>
                  </a:lnTo>
                  <a:lnTo>
                    <a:pt x="190" y="33"/>
                  </a:lnTo>
                  <a:lnTo>
                    <a:pt x="188" y="31"/>
                  </a:lnTo>
                  <a:lnTo>
                    <a:pt x="186" y="31"/>
                  </a:lnTo>
                  <a:lnTo>
                    <a:pt x="184" y="31"/>
                  </a:lnTo>
                  <a:lnTo>
                    <a:pt x="184" y="31"/>
                  </a:lnTo>
                  <a:lnTo>
                    <a:pt x="184" y="31"/>
                  </a:lnTo>
                  <a:lnTo>
                    <a:pt x="184" y="31"/>
                  </a:lnTo>
                  <a:lnTo>
                    <a:pt x="184" y="29"/>
                  </a:lnTo>
                  <a:lnTo>
                    <a:pt x="184" y="29"/>
                  </a:lnTo>
                  <a:lnTo>
                    <a:pt x="184" y="27"/>
                  </a:lnTo>
                  <a:lnTo>
                    <a:pt x="182" y="27"/>
                  </a:lnTo>
                  <a:lnTo>
                    <a:pt x="181" y="27"/>
                  </a:lnTo>
                  <a:lnTo>
                    <a:pt x="179" y="27"/>
                  </a:lnTo>
                  <a:lnTo>
                    <a:pt x="179" y="26"/>
                  </a:lnTo>
                  <a:lnTo>
                    <a:pt x="177" y="26"/>
                  </a:lnTo>
                  <a:lnTo>
                    <a:pt x="177" y="26"/>
                  </a:lnTo>
                  <a:lnTo>
                    <a:pt x="177" y="26"/>
                  </a:lnTo>
                  <a:lnTo>
                    <a:pt x="171" y="27"/>
                  </a:lnTo>
                  <a:lnTo>
                    <a:pt x="171" y="27"/>
                  </a:lnTo>
                  <a:lnTo>
                    <a:pt x="170" y="29"/>
                  </a:lnTo>
                  <a:lnTo>
                    <a:pt x="170" y="31"/>
                  </a:lnTo>
                  <a:lnTo>
                    <a:pt x="170" y="33"/>
                  </a:lnTo>
                  <a:lnTo>
                    <a:pt x="170" y="33"/>
                  </a:lnTo>
                  <a:lnTo>
                    <a:pt x="170" y="33"/>
                  </a:lnTo>
                  <a:lnTo>
                    <a:pt x="170" y="33"/>
                  </a:lnTo>
                  <a:lnTo>
                    <a:pt x="170" y="33"/>
                  </a:lnTo>
                  <a:lnTo>
                    <a:pt x="170" y="33"/>
                  </a:lnTo>
                  <a:lnTo>
                    <a:pt x="170" y="33"/>
                  </a:lnTo>
                  <a:lnTo>
                    <a:pt x="170" y="35"/>
                  </a:lnTo>
                  <a:lnTo>
                    <a:pt x="170" y="35"/>
                  </a:lnTo>
                  <a:lnTo>
                    <a:pt x="166" y="36"/>
                  </a:lnTo>
                  <a:lnTo>
                    <a:pt x="161" y="36"/>
                  </a:lnTo>
                  <a:lnTo>
                    <a:pt x="157" y="38"/>
                  </a:lnTo>
                  <a:lnTo>
                    <a:pt x="157" y="38"/>
                  </a:lnTo>
                  <a:lnTo>
                    <a:pt x="150" y="38"/>
                  </a:lnTo>
                  <a:lnTo>
                    <a:pt x="148" y="38"/>
                  </a:lnTo>
                  <a:lnTo>
                    <a:pt x="146" y="38"/>
                  </a:lnTo>
                  <a:lnTo>
                    <a:pt x="144" y="38"/>
                  </a:lnTo>
                  <a:lnTo>
                    <a:pt x="144" y="38"/>
                  </a:lnTo>
                  <a:lnTo>
                    <a:pt x="143" y="38"/>
                  </a:lnTo>
                  <a:lnTo>
                    <a:pt x="137" y="40"/>
                  </a:lnTo>
                  <a:lnTo>
                    <a:pt x="137" y="40"/>
                  </a:lnTo>
                  <a:lnTo>
                    <a:pt x="135" y="44"/>
                  </a:lnTo>
                  <a:lnTo>
                    <a:pt x="135" y="44"/>
                  </a:lnTo>
                  <a:lnTo>
                    <a:pt x="134" y="44"/>
                  </a:lnTo>
                  <a:lnTo>
                    <a:pt x="134" y="44"/>
                  </a:lnTo>
                  <a:lnTo>
                    <a:pt x="132" y="46"/>
                  </a:lnTo>
                  <a:lnTo>
                    <a:pt x="132" y="46"/>
                  </a:lnTo>
                  <a:lnTo>
                    <a:pt x="134" y="46"/>
                  </a:lnTo>
                  <a:lnTo>
                    <a:pt x="134" y="46"/>
                  </a:lnTo>
                  <a:lnTo>
                    <a:pt x="132" y="49"/>
                  </a:lnTo>
                  <a:lnTo>
                    <a:pt x="132" y="51"/>
                  </a:lnTo>
                  <a:lnTo>
                    <a:pt x="134" y="53"/>
                  </a:lnTo>
                  <a:lnTo>
                    <a:pt x="134" y="55"/>
                  </a:lnTo>
                  <a:lnTo>
                    <a:pt x="135" y="55"/>
                  </a:lnTo>
                  <a:lnTo>
                    <a:pt x="135" y="55"/>
                  </a:lnTo>
                  <a:lnTo>
                    <a:pt x="135" y="56"/>
                  </a:lnTo>
                  <a:lnTo>
                    <a:pt x="134" y="56"/>
                  </a:lnTo>
                  <a:lnTo>
                    <a:pt x="134" y="56"/>
                  </a:lnTo>
                  <a:lnTo>
                    <a:pt x="132" y="58"/>
                  </a:lnTo>
                  <a:lnTo>
                    <a:pt x="130" y="60"/>
                  </a:lnTo>
                  <a:lnTo>
                    <a:pt x="128" y="60"/>
                  </a:lnTo>
                  <a:lnTo>
                    <a:pt x="126" y="60"/>
                  </a:lnTo>
                  <a:lnTo>
                    <a:pt x="125" y="58"/>
                  </a:lnTo>
                  <a:lnTo>
                    <a:pt x="123" y="58"/>
                  </a:lnTo>
                  <a:lnTo>
                    <a:pt x="112" y="60"/>
                  </a:lnTo>
                  <a:lnTo>
                    <a:pt x="108" y="62"/>
                  </a:lnTo>
                  <a:lnTo>
                    <a:pt x="106" y="62"/>
                  </a:lnTo>
                  <a:lnTo>
                    <a:pt x="101" y="60"/>
                  </a:lnTo>
                  <a:lnTo>
                    <a:pt x="90" y="62"/>
                  </a:lnTo>
                  <a:lnTo>
                    <a:pt x="87" y="62"/>
                  </a:lnTo>
                  <a:lnTo>
                    <a:pt x="83" y="60"/>
                  </a:lnTo>
                  <a:lnTo>
                    <a:pt x="81" y="60"/>
                  </a:lnTo>
                  <a:lnTo>
                    <a:pt x="79" y="58"/>
                  </a:lnTo>
                  <a:lnTo>
                    <a:pt x="79" y="58"/>
                  </a:lnTo>
                  <a:lnTo>
                    <a:pt x="78" y="56"/>
                  </a:lnTo>
                  <a:lnTo>
                    <a:pt x="78" y="56"/>
                  </a:lnTo>
                  <a:lnTo>
                    <a:pt x="76" y="56"/>
                  </a:lnTo>
                  <a:lnTo>
                    <a:pt x="76" y="55"/>
                  </a:lnTo>
                  <a:lnTo>
                    <a:pt x="76" y="55"/>
                  </a:lnTo>
                  <a:lnTo>
                    <a:pt x="74" y="55"/>
                  </a:lnTo>
                  <a:lnTo>
                    <a:pt x="74" y="55"/>
                  </a:lnTo>
                  <a:lnTo>
                    <a:pt x="74" y="55"/>
                  </a:lnTo>
                  <a:lnTo>
                    <a:pt x="72" y="53"/>
                  </a:lnTo>
                  <a:lnTo>
                    <a:pt x="70" y="53"/>
                  </a:lnTo>
                  <a:lnTo>
                    <a:pt x="70" y="51"/>
                  </a:lnTo>
                  <a:lnTo>
                    <a:pt x="69" y="51"/>
                  </a:lnTo>
                  <a:lnTo>
                    <a:pt x="69" y="51"/>
                  </a:lnTo>
                  <a:lnTo>
                    <a:pt x="63" y="44"/>
                  </a:lnTo>
                  <a:lnTo>
                    <a:pt x="61" y="44"/>
                  </a:lnTo>
                  <a:lnTo>
                    <a:pt x="60" y="42"/>
                  </a:lnTo>
                  <a:lnTo>
                    <a:pt x="58" y="42"/>
                  </a:lnTo>
                  <a:lnTo>
                    <a:pt x="56" y="42"/>
                  </a:lnTo>
                  <a:lnTo>
                    <a:pt x="54" y="42"/>
                  </a:lnTo>
                  <a:lnTo>
                    <a:pt x="52" y="42"/>
                  </a:lnTo>
                  <a:lnTo>
                    <a:pt x="49" y="46"/>
                  </a:lnTo>
                  <a:lnTo>
                    <a:pt x="51" y="46"/>
                  </a:lnTo>
                  <a:lnTo>
                    <a:pt x="51" y="46"/>
                  </a:lnTo>
                  <a:lnTo>
                    <a:pt x="51" y="47"/>
                  </a:lnTo>
                  <a:lnTo>
                    <a:pt x="51" y="47"/>
                  </a:lnTo>
                  <a:lnTo>
                    <a:pt x="49" y="47"/>
                  </a:lnTo>
                  <a:lnTo>
                    <a:pt x="49" y="47"/>
                  </a:lnTo>
                  <a:lnTo>
                    <a:pt x="49" y="47"/>
                  </a:lnTo>
                  <a:lnTo>
                    <a:pt x="49" y="47"/>
                  </a:lnTo>
                  <a:lnTo>
                    <a:pt x="49" y="49"/>
                  </a:lnTo>
                  <a:lnTo>
                    <a:pt x="49" y="49"/>
                  </a:lnTo>
                  <a:lnTo>
                    <a:pt x="51" y="49"/>
                  </a:lnTo>
                  <a:lnTo>
                    <a:pt x="49" y="49"/>
                  </a:lnTo>
                  <a:lnTo>
                    <a:pt x="49" y="51"/>
                  </a:lnTo>
                  <a:lnTo>
                    <a:pt x="49" y="51"/>
                  </a:lnTo>
                  <a:lnTo>
                    <a:pt x="49" y="53"/>
                  </a:lnTo>
                  <a:lnTo>
                    <a:pt x="47" y="53"/>
                  </a:lnTo>
                  <a:lnTo>
                    <a:pt x="45" y="53"/>
                  </a:lnTo>
                  <a:lnTo>
                    <a:pt x="45" y="55"/>
                  </a:lnTo>
                  <a:lnTo>
                    <a:pt x="45" y="55"/>
                  </a:lnTo>
                  <a:lnTo>
                    <a:pt x="47" y="55"/>
                  </a:lnTo>
                  <a:lnTo>
                    <a:pt x="47" y="55"/>
                  </a:lnTo>
                  <a:lnTo>
                    <a:pt x="47" y="56"/>
                  </a:lnTo>
                  <a:lnTo>
                    <a:pt x="49" y="56"/>
                  </a:lnTo>
                  <a:lnTo>
                    <a:pt x="47" y="58"/>
                  </a:lnTo>
                  <a:lnTo>
                    <a:pt x="47" y="58"/>
                  </a:lnTo>
                  <a:lnTo>
                    <a:pt x="47" y="60"/>
                  </a:lnTo>
                  <a:lnTo>
                    <a:pt x="49" y="64"/>
                  </a:lnTo>
                  <a:lnTo>
                    <a:pt x="49" y="64"/>
                  </a:lnTo>
                  <a:lnTo>
                    <a:pt x="49" y="64"/>
                  </a:lnTo>
                  <a:lnTo>
                    <a:pt x="49" y="64"/>
                  </a:lnTo>
                  <a:lnTo>
                    <a:pt x="49" y="65"/>
                  </a:lnTo>
                  <a:lnTo>
                    <a:pt x="45" y="65"/>
                  </a:lnTo>
                  <a:lnTo>
                    <a:pt x="40" y="67"/>
                  </a:lnTo>
                  <a:lnTo>
                    <a:pt x="38" y="65"/>
                  </a:lnTo>
                  <a:lnTo>
                    <a:pt x="38" y="64"/>
                  </a:lnTo>
                  <a:lnTo>
                    <a:pt x="38" y="65"/>
                  </a:lnTo>
                  <a:lnTo>
                    <a:pt x="36" y="65"/>
                  </a:lnTo>
                  <a:lnTo>
                    <a:pt x="36" y="67"/>
                  </a:lnTo>
                  <a:lnTo>
                    <a:pt x="34" y="67"/>
                  </a:lnTo>
                  <a:lnTo>
                    <a:pt x="32" y="67"/>
                  </a:lnTo>
                  <a:lnTo>
                    <a:pt x="32" y="65"/>
                  </a:lnTo>
                  <a:lnTo>
                    <a:pt x="31" y="65"/>
                  </a:lnTo>
                  <a:lnTo>
                    <a:pt x="31" y="65"/>
                  </a:lnTo>
                  <a:lnTo>
                    <a:pt x="31" y="64"/>
                  </a:lnTo>
                  <a:lnTo>
                    <a:pt x="31" y="64"/>
                  </a:lnTo>
                  <a:lnTo>
                    <a:pt x="31" y="64"/>
                  </a:lnTo>
                  <a:lnTo>
                    <a:pt x="25" y="62"/>
                  </a:lnTo>
                  <a:lnTo>
                    <a:pt x="23" y="62"/>
                  </a:lnTo>
                  <a:lnTo>
                    <a:pt x="22" y="62"/>
                  </a:lnTo>
                  <a:lnTo>
                    <a:pt x="22" y="62"/>
                  </a:lnTo>
                  <a:lnTo>
                    <a:pt x="22" y="64"/>
                  </a:lnTo>
                  <a:lnTo>
                    <a:pt x="22" y="64"/>
                  </a:lnTo>
                  <a:lnTo>
                    <a:pt x="22" y="65"/>
                  </a:lnTo>
                  <a:lnTo>
                    <a:pt x="18" y="65"/>
                  </a:lnTo>
                  <a:lnTo>
                    <a:pt x="18" y="65"/>
                  </a:lnTo>
                  <a:lnTo>
                    <a:pt x="18" y="67"/>
                  </a:lnTo>
                  <a:lnTo>
                    <a:pt x="18" y="67"/>
                  </a:lnTo>
                  <a:lnTo>
                    <a:pt x="18" y="65"/>
                  </a:lnTo>
                  <a:lnTo>
                    <a:pt x="18" y="65"/>
                  </a:lnTo>
                  <a:lnTo>
                    <a:pt x="16" y="65"/>
                  </a:lnTo>
                  <a:lnTo>
                    <a:pt x="16" y="67"/>
                  </a:lnTo>
                  <a:lnTo>
                    <a:pt x="16" y="67"/>
                  </a:lnTo>
                  <a:lnTo>
                    <a:pt x="16" y="69"/>
                  </a:lnTo>
                  <a:lnTo>
                    <a:pt x="20" y="69"/>
                  </a:lnTo>
                  <a:lnTo>
                    <a:pt x="22" y="69"/>
                  </a:lnTo>
                  <a:lnTo>
                    <a:pt x="23" y="71"/>
                  </a:lnTo>
                  <a:lnTo>
                    <a:pt x="25" y="71"/>
                  </a:lnTo>
                  <a:lnTo>
                    <a:pt x="27" y="71"/>
                  </a:lnTo>
                  <a:lnTo>
                    <a:pt x="27" y="73"/>
                  </a:lnTo>
                  <a:lnTo>
                    <a:pt x="29" y="74"/>
                  </a:lnTo>
                  <a:lnTo>
                    <a:pt x="27" y="74"/>
                  </a:lnTo>
                  <a:lnTo>
                    <a:pt x="29" y="76"/>
                  </a:lnTo>
                  <a:lnTo>
                    <a:pt x="29" y="76"/>
                  </a:lnTo>
                  <a:lnTo>
                    <a:pt x="29" y="76"/>
                  </a:lnTo>
                  <a:lnTo>
                    <a:pt x="29" y="78"/>
                  </a:lnTo>
                  <a:lnTo>
                    <a:pt x="29" y="80"/>
                  </a:lnTo>
                  <a:lnTo>
                    <a:pt x="27" y="80"/>
                  </a:lnTo>
                  <a:lnTo>
                    <a:pt x="27" y="80"/>
                  </a:lnTo>
                  <a:lnTo>
                    <a:pt x="27" y="83"/>
                  </a:lnTo>
                  <a:lnTo>
                    <a:pt x="27" y="83"/>
                  </a:lnTo>
                  <a:lnTo>
                    <a:pt x="25" y="85"/>
                  </a:lnTo>
                  <a:lnTo>
                    <a:pt x="20" y="87"/>
                  </a:lnTo>
                  <a:lnTo>
                    <a:pt x="18" y="87"/>
                  </a:lnTo>
                  <a:lnTo>
                    <a:pt x="18" y="87"/>
                  </a:lnTo>
                  <a:lnTo>
                    <a:pt x="18" y="87"/>
                  </a:lnTo>
                  <a:lnTo>
                    <a:pt x="16" y="87"/>
                  </a:lnTo>
                  <a:lnTo>
                    <a:pt x="16" y="91"/>
                  </a:lnTo>
                  <a:lnTo>
                    <a:pt x="16" y="91"/>
                  </a:lnTo>
                  <a:lnTo>
                    <a:pt x="16" y="91"/>
                  </a:lnTo>
                  <a:lnTo>
                    <a:pt x="16" y="91"/>
                  </a:lnTo>
                  <a:lnTo>
                    <a:pt x="16" y="91"/>
                  </a:lnTo>
                  <a:lnTo>
                    <a:pt x="16" y="91"/>
                  </a:lnTo>
                  <a:lnTo>
                    <a:pt x="16" y="92"/>
                  </a:lnTo>
                  <a:lnTo>
                    <a:pt x="16" y="92"/>
                  </a:lnTo>
                  <a:lnTo>
                    <a:pt x="18" y="92"/>
                  </a:lnTo>
                  <a:lnTo>
                    <a:pt x="18" y="94"/>
                  </a:lnTo>
                  <a:lnTo>
                    <a:pt x="20" y="96"/>
                  </a:lnTo>
                  <a:lnTo>
                    <a:pt x="18" y="98"/>
                  </a:lnTo>
                  <a:lnTo>
                    <a:pt x="18" y="98"/>
                  </a:lnTo>
                  <a:lnTo>
                    <a:pt x="16" y="98"/>
                  </a:lnTo>
                  <a:lnTo>
                    <a:pt x="16" y="100"/>
                  </a:lnTo>
                  <a:lnTo>
                    <a:pt x="16" y="100"/>
                  </a:lnTo>
                  <a:lnTo>
                    <a:pt x="16" y="102"/>
                  </a:lnTo>
                  <a:lnTo>
                    <a:pt x="16" y="103"/>
                  </a:lnTo>
                  <a:lnTo>
                    <a:pt x="16" y="103"/>
                  </a:lnTo>
                  <a:lnTo>
                    <a:pt x="16" y="103"/>
                  </a:lnTo>
                  <a:lnTo>
                    <a:pt x="16" y="103"/>
                  </a:lnTo>
                  <a:lnTo>
                    <a:pt x="18" y="103"/>
                  </a:lnTo>
                  <a:lnTo>
                    <a:pt x="18" y="105"/>
                  </a:lnTo>
                  <a:lnTo>
                    <a:pt x="16" y="105"/>
                  </a:lnTo>
                  <a:lnTo>
                    <a:pt x="16" y="105"/>
                  </a:lnTo>
                  <a:lnTo>
                    <a:pt x="18" y="107"/>
                  </a:lnTo>
                  <a:lnTo>
                    <a:pt x="20" y="105"/>
                  </a:lnTo>
                  <a:lnTo>
                    <a:pt x="20" y="105"/>
                  </a:lnTo>
                  <a:lnTo>
                    <a:pt x="22" y="107"/>
                  </a:lnTo>
                  <a:lnTo>
                    <a:pt x="20" y="107"/>
                  </a:lnTo>
                  <a:lnTo>
                    <a:pt x="20" y="109"/>
                  </a:lnTo>
                  <a:lnTo>
                    <a:pt x="18" y="109"/>
                  </a:lnTo>
                  <a:lnTo>
                    <a:pt x="18" y="111"/>
                  </a:lnTo>
                  <a:lnTo>
                    <a:pt x="18" y="112"/>
                  </a:lnTo>
                  <a:lnTo>
                    <a:pt x="20" y="112"/>
                  </a:lnTo>
                  <a:lnTo>
                    <a:pt x="20" y="112"/>
                  </a:lnTo>
                  <a:lnTo>
                    <a:pt x="20" y="112"/>
                  </a:lnTo>
                  <a:lnTo>
                    <a:pt x="20" y="112"/>
                  </a:lnTo>
                  <a:lnTo>
                    <a:pt x="20" y="114"/>
                  </a:lnTo>
                  <a:lnTo>
                    <a:pt x="18" y="114"/>
                  </a:lnTo>
                  <a:lnTo>
                    <a:pt x="16" y="114"/>
                  </a:lnTo>
                  <a:lnTo>
                    <a:pt x="18" y="114"/>
                  </a:lnTo>
                  <a:lnTo>
                    <a:pt x="18" y="116"/>
                  </a:lnTo>
                  <a:lnTo>
                    <a:pt x="20" y="116"/>
                  </a:lnTo>
                  <a:lnTo>
                    <a:pt x="20" y="116"/>
                  </a:lnTo>
                  <a:lnTo>
                    <a:pt x="18" y="118"/>
                  </a:lnTo>
                  <a:lnTo>
                    <a:pt x="18" y="118"/>
                  </a:lnTo>
                  <a:lnTo>
                    <a:pt x="16" y="118"/>
                  </a:lnTo>
                  <a:lnTo>
                    <a:pt x="16" y="118"/>
                  </a:lnTo>
                  <a:lnTo>
                    <a:pt x="16" y="118"/>
                  </a:lnTo>
                  <a:lnTo>
                    <a:pt x="16" y="118"/>
                  </a:lnTo>
                  <a:lnTo>
                    <a:pt x="16" y="118"/>
                  </a:lnTo>
                  <a:lnTo>
                    <a:pt x="16" y="118"/>
                  </a:lnTo>
                  <a:lnTo>
                    <a:pt x="14" y="116"/>
                  </a:lnTo>
                  <a:lnTo>
                    <a:pt x="14" y="116"/>
                  </a:lnTo>
                  <a:lnTo>
                    <a:pt x="11" y="116"/>
                  </a:lnTo>
                  <a:lnTo>
                    <a:pt x="9" y="116"/>
                  </a:lnTo>
                  <a:lnTo>
                    <a:pt x="9" y="116"/>
                  </a:lnTo>
                  <a:lnTo>
                    <a:pt x="9" y="118"/>
                  </a:lnTo>
                  <a:lnTo>
                    <a:pt x="9" y="118"/>
                  </a:lnTo>
                  <a:lnTo>
                    <a:pt x="7" y="118"/>
                  </a:lnTo>
                  <a:lnTo>
                    <a:pt x="7" y="120"/>
                  </a:lnTo>
                  <a:lnTo>
                    <a:pt x="7" y="120"/>
                  </a:lnTo>
                  <a:lnTo>
                    <a:pt x="7" y="120"/>
                  </a:lnTo>
                  <a:lnTo>
                    <a:pt x="7" y="120"/>
                  </a:lnTo>
                  <a:lnTo>
                    <a:pt x="7" y="120"/>
                  </a:lnTo>
                  <a:lnTo>
                    <a:pt x="7" y="121"/>
                  </a:lnTo>
                  <a:lnTo>
                    <a:pt x="5" y="121"/>
                  </a:lnTo>
                  <a:lnTo>
                    <a:pt x="5" y="121"/>
                  </a:lnTo>
                  <a:lnTo>
                    <a:pt x="4" y="123"/>
                  </a:lnTo>
                  <a:lnTo>
                    <a:pt x="4" y="123"/>
                  </a:lnTo>
                  <a:lnTo>
                    <a:pt x="2" y="125"/>
                  </a:lnTo>
                  <a:lnTo>
                    <a:pt x="0" y="127"/>
                  </a:lnTo>
                  <a:lnTo>
                    <a:pt x="0" y="127"/>
                  </a:lnTo>
                  <a:lnTo>
                    <a:pt x="2" y="127"/>
                  </a:lnTo>
                  <a:lnTo>
                    <a:pt x="2" y="127"/>
                  </a:lnTo>
                  <a:lnTo>
                    <a:pt x="4" y="127"/>
                  </a:lnTo>
                  <a:lnTo>
                    <a:pt x="9" y="127"/>
                  </a:lnTo>
                  <a:lnTo>
                    <a:pt x="9" y="127"/>
                  </a:lnTo>
                  <a:lnTo>
                    <a:pt x="11" y="129"/>
                  </a:lnTo>
                  <a:lnTo>
                    <a:pt x="11" y="129"/>
                  </a:lnTo>
                  <a:lnTo>
                    <a:pt x="11" y="129"/>
                  </a:lnTo>
                  <a:lnTo>
                    <a:pt x="11" y="129"/>
                  </a:lnTo>
                  <a:lnTo>
                    <a:pt x="13" y="129"/>
                  </a:lnTo>
                  <a:lnTo>
                    <a:pt x="11" y="129"/>
                  </a:lnTo>
                  <a:lnTo>
                    <a:pt x="11" y="130"/>
                  </a:lnTo>
                  <a:lnTo>
                    <a:pt x="11" y="130"/>
                  </a:lnTo>
                  <a:lnTo>
                    <a:pt x="11" y="132"/>
                  </a:lnTo>
                  <a:lnTo>
                    <a:pt x="11" y="132"/>
                  </a:lnTo>
                  <a:lnTo>
                    <a:pt x="11" y="132"/>
                  </a:lnTo>
                  <a:lnTo>
                    <a:pt x="11" y="132"/>
                  </a:lnTo>
                  <a:lnTo>
                    <a:pt x="11" y="134"/>
                  </a:lnTo>
                  <a:lnTo>
                    <a:pt x="11" y="136"/>
                  </a:lnTo>
                  <a:lnTo>
                    <a:pt x="11" y="136"/>
                  </a:lnTo>
                  <a:lnTo>
                    <a:pt x="13" y="138"/>
                  </a:lnTo>
                  <a:lnTo>
                    <a:pt x="13" y="138"/>
                  </a:lnTo>
                  <a:lnTo>
                    <a:pt x="13" y="138"/>
                  </a:lnTo>
                  <a:lnTo>
                    <a:pt x="13" y="139"/>
                  </a:lnTo>
                  <a:lnTo>
                    <a:pt x="14" y="139"/>
                  </a:lnTo>
                  <a:lnTo>
                    <a:pt x="14" y="139"/>
                  </a:lnTo>
                  <a:lnTo>
                    <a:pt x="14" y="139"/>
                  </a:lnTo>
                  <a:lnTo>
                    <a:pt x="14" y="139"/>
                  </a:lnTo>
                  <a:lnTo>
                    <a:pt x="16" y="139"/>
                  </a:lnTo>
                  <a:lnTo>
                    <a:pt x="16" y="141"/>
                  </a:lnTo>
                  <a:lnTo>
                    <a:pt x="16" y="141"/>
                  </a:lnTo>
                  <a:lnTo>
                    <a:pt x="14" y="141"/>
                  </a:lnTo>
                  <a:lnTo>
                    <a:pt x="14" y="141"/>
                  </a:lnTo>
                  <a:lnTo>
                    <a:pt x="14" y="143"/>
                  </a:lnTo>
                  <a:lnTo>
                    <a:pt x="14" y="143"/>
                  </a:lnTo>
                  <a:lnTo>
                    <a:pt x="14" y="143"/>
                  </a:lnTo>
                  <a:lnTo>
                    <a:pt x="14" y="145"/>
                  </a:lnTo>
                  <a:lnTo>
                    <a:pt x="16" y="145"/>
                  </a:lnTo>
                  <a:lnTo>
                    <a:pt x="18" y="148"/>
                  </a:lnTo>
                  <a:lnTo>
                    <a:pt x="20" y="150"/>
                  </a:lnTo>
                  <a:lnTo>
                    <a:pt x="22" y="152"/>
                  </a:lnTo>
                  <a:lnTo>
                    <a:pt x="22" y="154"/>
                  </a:lnTo>
                  <a:lnTo>
                    <a:pt x="23" y="154"/>
                  </a:lnTo>
                  <a:lnTo>
                    <a:pt x="23" y="156"/>
                  </a:lnTo>
                  <a:lnTo>
                    <a:pt x="25" y="156"/>
                  </a:lnTo>
                  <a:lnTo>
                    <a:pt x="25" y="154"/>
                  </a:lnTo>
                  <a:lnTo>
                    <a:pt x="25" y="154"/>
                  </a:lnTo>
                  <a:lnTo>
                    <a:pt x="25" y="154"/>
                  </a:lnTo>
                  <a:lnTo>
                    <a:pt x="25" y="154"/>
                  </a:lnTo>
                  <a:lnTo>
                    <a:pt x="27" y="156"/>
                  </a:lnTo>
                  <a:lnTo>
                    <a:pt x="29" y="156"/>
                  </a:lnTo>
                  <a:lnTo>
                    <a:pt x="29" y="158"/>
                  </a:lnTo>
                  <a:lnTo>
                    <a:pt x="31" y="158"/>
                  </a:lnTo>
                  <a:lnTo>
                    <a:pt x="31" y="159"/>
                  </a:lnTo>
                  <a:lnTo>
                    <a:pt x="32" y="161"/>
                  </a:lnTo>
                  <a:lnTo>
                    <a:pt x="32" y="161"/>
                  </a:lnTo>
                  <a:lnTo>
                    <a:pt x="34" y="161"/>
                  </a:lnTo>
                  <a:lnTo>
                    <a:pt x="34" y="161"/>
                  </a:lnTo>
                  <a:lnTo>
                    <a:pt x="34" y="161"/>
                  </a:lnTo>
                  <a:lnTo>
                    <a:pt x="36" y="161"/>
                  </a:lnTo>
                  <a:lnTo>
                    <a:pt x="36" y="161"/>
                  </a:lnTo>
                  <a:lnTo>
                    <a:pt x="36" y="161"/>
                  </a:lnTo>
                  <a:lnTo>
                    <a:pt x="36" y="161"/>
                  </a:lnTo>
                  <a:lnTo>
                    <a:pt x="36" y="161"/>
                  </a:lnTo>
                  <a:lnTo>
                    <a:pt x="36" y="163"/>
                  </a:lnTo>
                  <a:lnTo>
                    <a:pt x="36" y="161"/>
                  </a:lnTo>
                  <a:lnTo>
                    <a:pt x="36" y="161"/>
                  </a:lnTo>
                  <a:lnTo>
                    <a:pt x="38" y="161"/>
                  </a:lnTo>
                  <a:lnTo>
                    <a:pt x="38" y="163"/>
                  </a:lnTo>
                  <a:lnTo>
                    <a:pt x="38" y="163"/>
                  </a:lnTo>
                  <a:lnTo>
                    <a:pt x="38" y="163"/>
                  </a:lnTo>
                  <a:lnTo>
                    <a:pt x="40" y="165"/>
                  </a:lnTo>
                  <a:lnTo>
                    <a:pt x="40" y="165"/>
                  </a:lnTo>
                  <a:lnTo>
                    <a:pt x="40" y="167"/>
                  </a:lnTo>
                  <a:lnTo>
                    <a:pt x="40" y="168"/>
                  </a:lnTo>
                  <a:lnTo>
                    <a:pt x="40" y="168"/>
                  </a:lnTo>
                  <a:lnTo>
                    <a:pt x="40" y="168"/>
                  </a:lnTo>
                  <a:lnTo>
                    <a:pt x="41" y="170"/>
                  </a:lnTo>
                  <a:lnTo>
                    <a:pt x="43" y="174"/>
                  </a:lnTo>
                  <a:lnTo>
                    <a:pt x="43" y="174"/>
                  </a:lnTo>
                  <a:lnTo>
                    <a:pt x="47" y="176"/>
                  </a:lnTo>
                  <a:lnTo>
                    <a:pt x="47" y="177"/>
                  </a:lnTo>
                  <a:lnTo>
                    <a:pt x="47" y="177"/>
                  </a:lnTo>
                  <a:lnTo>
                    <a:pt x="49" y="177"/>
                  </a:lnTo>
                  <a:lnTo>
                    <a:pt x="51" y="179"/>
                  </a:lnTo>
                  <a:lnTo>
                    <a:pt x="51" y="181"/>
                  </a:lnTo>
                  <a:lnTo>
                    <a:pt x="56" y="181"/>
                  </a:lnTo>
                  <a:lnTo>
                    <a:pt x="56" y="181"/>
                  </a:lnTo>
                  <a:lnTo>
                    <a:pt x="58" y="183"/>
                  </a:lnTo>
                  <a:lnTo>
                    <a:pt x="58" y="185"/>
                  </a:lnTo>
                  <a:lnTo>
                    <a:pt x="58" y="186"/>
                  </a:lnTo>
                  <a:lnTo>
                    <a:pt x="60" y="186"/>
                  </a:lnTo>
                  <a:lnTo>
                    <a:pt x="60" y="188"/>
                  </a:lnTo>
                  <a:lnTo>
                    <a:pt x="60" y="188"/>
                  </a:lnTo>
                  <a:lnTo>
                    <a:pt x="61" y="188"/>
                  </a:lnTo>
                  <a:lnTo>
                    <a:pt x="61" y="190"/>
                  </a:lnTo>
                  <a:lnTo>
                    <a:pt x="61" y="190"/>
                  </a:lnTo>
                  <a:lnTo>
                    <a:pt x="60" y="190"/>
                  </a:lnTo>
                  <a:lnTo>
                    <a:pt x="60" y="190"/>
                  </a:lnTo>
                  <a:lnTo>
                    <a:pt x="60" y="190"/>
                  </a:lnTo>
                  <a:lnTo>
                    <a:pt x="61" y="190"/>
                  </a:lnTo>
                  <a:lnTo>
                    <a:pt x="61" y="190"/>
                  </a:lnTo>
                  <a:lnTo>
                    <a:pt x="61" y="192"/>
                  </a:lnTo>
                  <a:lnTo>
                    <a:pt x="61" y="192"/>
                  </a:lnTo>
                  <a:lnTo>
                    <a:pt x="61" y="190"/>
                  </a:lnTo>
                  <a:lnTo>
                    <a:pt x="63" y="192"/>
                  </a:lnTo>
                  <a:lnTo>
                    <a:pt x="63" y="192"/>
                  </a:lnTo>
                  <a:lnTo>
                    <a:pt x="63" y="192"/>
                  </a:lnTo>
                  <a:lnTo>
                    <a:pt x="63" y="192"/>
                  </a:lnTo>
                  <a:lnTo>
                    <a:pt x="65" y="192"/>
                  </a:lnTo>
                  <a:lnTo>
                    <a:pt x="65" y="192"/>
                  </a:lnTo>
                  <a:lnTo>
                    <a:pt x="65" y="194"/>
                  </a:lnTo>
                  <a:lnTo>
                    <a:pt x="67" y="194"/>
                  </a:lnTo>
                  <a:lnTo>
                    <a:pt x="67" y="194"/>
                  </a:lnTo>
                  <a:lnTo>
                    <a:pt x="67" y="192"/>
                  </a:lnTo>
                  <a:lnTo>
                    <a:pt x="67" y="192"/>
                  </a:lnTo>
                  <a:lnTo>
                    <a:pt x="70" y="192"/>
                  </a:lnTo>
                  <a:lnTo>
                    <a:pt x="72" y="194"/>
                  </a:lnTo>
                  <a:lnTo>
                    <a:pt x="74" y="194"/>
                  </a:lnTo>
                  <a:lnTo>
                    <a:pt x="78" y="195"/>
                  </a:lnTo>
                  <a:lnTo>
                    <a:pt x="78" y="197"/>
                  </a:lnTo>
                  <a:lnTo>
                    <a:pt x="78" y="197"/>
                  </a:lnTo>
                  <a:lnTo>
                    <a:pt x="78" y="199"/>
                  </a:lnTo>
                  <a:lnTo>
                    <a:pt x="78" y="199"/>
                  </a:lnTo>
                  <a:lnTo>
                    <a:pt x="78" y="199"/>
                  </a:lnTo>
                  <a:lnTo>
                    <a:pt x="78" y="201"/>
                  </a:lnTo>
                  <a:lnTo>
                    <a:pt x="79" y="201"/>
                  </a:lnTo>
                  <a:lnTo>
                    <a:pt x="79" y="201"/>
                  </a:lnTo>
                  <a:lnTo>
                    <a:pt x="87" y="203"/>
                  </a:lnTo>
                  <a:lnTo>
                    <a:pt x="87" y="203"/>
                  </a:lnTo>
                  <a:lnTo>
                    <a:pt x="88" y="204"/>
                  </a:lnTo>
                  <a:lnTo>
                    <a:pt x="88" y="206"/>
                  </a:lnTo>
                  <a:lnTo>
                    <a:pt x="88" y="206"/>
                  </a:lnTo>
                  <a:lnTo>
                    <a:pt x="88" y="204"/>
                  </a:lnTo>
                  <a:lnTo>
                    <a:pt x="90" y="204"/>
                  </a:lnTo>
                  <a:lnTo>
                    <a:pt x="90" y="204"/>
                  </a:lnTo>
                  <a:lnTo>
                    <a:pt x="94" y="204"/>
                  </a:lnTo>
                  <a:lnTo>
                    <a:pt x="99" y="206"/>
                  </a:lnTo>
                  <a:lnTo>
                    <a:pt x="99" y="206"/>
                  </a:lnTo>
                  <a:lnTo>
                    <a:pt x="101" y="204"/>
                  </a:lnTo>
                  <a:lnTo>
                    <a:pt x="101" y="204"/>
                  </a:lnTo>
                  <a:lnTo>
                    <a:pt x="101" y="204"/>
                  </a:lnTo>
                  <a:lnTo>
                    <a:pt x="106" y="204"/>
                  </a:lnTo>
                  <a:lnTo>
                    <a:pt x="106" y="204"/>
                  </a:lnTo>
                  <a:lnTo>
                    <a:pt x="108" y="206"/>
                  </a:lnTo>
                  <a:lnTo>
                    <a:pt x="110" y="206"/>
                  </a:lnTo>
                  <a:lnTo>
                    <a:pt x="110" y="206"/>
                  </a:lnTo>
                  <a:lnTo>
                    <a:pt x="112" y="208"/>
                  </a:lnTo>
                  <a:lnTo>
                    <a:pt x="112" y="206"/>
                  </a:lnTo>
                  <a:lnTo>
                    <a:pt x="114" y="206"/>
                  </a:lnTo>
                  <a:lnTo>
                    <a:pt x="114" y="206"/>
                  </a:lnTo>
                  <a:lnTo>
                    <a:pt x="114" y="208"/>
                  </a:lnTo>
                  <a:lnTo>
                    <a:pt x="114" y="208"/>
                  </a:lnTo>
                  <a:lnTo>
                    <a:pt x="116" y="208"/>
                  </a:lnTo>
                  <a:lnTo>
                    <a:pt x="116" y="208"/>
                  </a:lnTo>
                  <a:lnTo>
                    <a:pt x="116" y="208"/>
                  </a:lnTo>
                  <a:lnTo>
                    <a:pt x="116" y="208"/>
                  </a:lnTo>
                  <a:lnTo>
                    <a:pt x="117" y="206"/>
                  </a:lnTo>
                  <a:lnTo>
                    <a:pt x="119" y="204"/>
                  </a:lnTo>
                  <a:lnTo>
                    <a:pt x="119" y="204"/>
                  </a:lnTo>
                  <a:lnTo>
                    <a:pt x="121" y="204"/>
                  </a:lnTo>
                  <a:lnTo>
                    <a:pt x="123" y="204"/>
                  </a:lnTo>
                  <a:lnTo>
                    <a:pt x="125" y="203"/>
                  </a:lnTo>
                  <a:lnTo>
                    <a:pt x="125" y="201"/>
                  </a:lnTo>
                  <a:lnTo>
                    <a:pt x="126" y="199"/>
                  </a:lnTo>
                  <a:lnTo>
                    <a:pt x="126" y="199"/>
                  </a:lnTo>
                  <a:lnTo>
                    <a:pt x="126" y="199"/>
                  </a:lnTo>
                  <a:lnTo>
                    <a:pt x="126" y="197"/>
                  </a:lnTo>
                  <a:lnTo>
                    <a:pt x="126" y="197"/>
                  </a:lnTo>
                  <a:lnTo>
                    <a:pt x="126" y="197"/>
                  </a:lnTo>
                  <a:lnTo>
                    <a:pt x="128" y="195"/>
                  </a:lnTo>
                  <a:lnTo>
                    <a:pt x="130" y="195"/>
                  </a:lnTo>
                  <a:lnTo>
                    <a:pt x="132" y="197"/>
                  </a:lnTo>
                  <a:lnTo>
                    <a:pt x="134" y="197"/>
                  </a:lnTo>
                  <a:lnTo>
                    <a:pt x="134" y="197"/>
                  </a:lnTo>
                  <a:lnTo>
                    <a:pt x="135" y="197"/>
                  </a:lnTo>
                  <a:lnTo>
                    <a:pt x="135" y="197"/>
                  </a:lnTo>
                  <a:lnTo>
                    <a:pt x="135" y="195"/>
                  </a:lnTo>
                  <a:lnTo>
                    <a:pt x="135" y="195"/>
                  </a:lnTo>
                  <a:lnTo>
                    <a:pt x="135" y="195"/>
                  </a:lnTo>
                  <a:lnTo>
                    <a:pt x="137" y="195"/>
                  </a:lnTo>
                  <a:lnTo>
                    <a:pt x="137" y="195"/>
                  </a:lnTo>
                  <a:lnTo>
                    <a:pt x="137" y="195"/>
                  </a:lnTo>
                  <a:lnTo>
                    <a:pt x="139" y="195"/>
                  </a:lnTo>
                  <a:lnTo>
                    <a:pt x="139" y="195"/>
                  </a:lnTo>
                  <a:lnTo>
                    <a:pt x="139" y="194"/>
                  </a:lnTo>
                  <a:lnTo>
                    <a:pt x="141" y="194"/>
                  </a:lnTo>
                  <a:lnTo>
                    <a:pt x="144" y="194"/>
                  </a:lnTo>
                  <a:lnTo>
                    <a:pt x="144" y="195"/>
                  </a:lnTo>
                  <a:lnTo>
                    <a:pt x="144" y="195"/>
                  </a:lnTo>
                  <a:lnTo>
                    <a:pt x="144" y="194"/>
                  </a:lnTo>
                  <a:lnTo>
                    <a:pt x="144" y="194"/>
                  </a:lnTo>
                  <a:lnTo>
                    <a:pt x="144" y="194"/>
                  </a:lnTo>
                  <a:lnTo>
                    <a:pt x="144" y="194"/>
                  </a:lnTo>
                  <a:lnTo>
                    <a:pt x="144" y="194"/>
                  </a:lnTo>
                  <a:lnTo>
                    <a:pt x="144" y="192"/>
                  </a:lnTo>
                  <a:lnTo>
                    <a:pt x="146" y="192"/>
                  </a:lnTo>
                  <a:lnTo>
                    <a:pt x="146" y="192"/>
                  </a:lnTo>
                  <a:lnTo>
                    <a:pt x="148" y="192"/>
                  </a:lnTo>
                  <a:lnTo>
                    <a:pt x="148" y="190"/>
                  </a:lnTo>
                  <a:lnTo>
                    <a:pt x="148" y="188"/>
                  </a:lnTo>
                  <a:lnTo>
                    <a:pt x="150" y="188"/>
                  </a:lnTo>
                  <a:lnTo>
                    <a:pt x="152" y="188"/>
                  </a:lnTo>
                  <a:lnTo>
                    <a:pt x="152" y="190"/>
                  </a:lnTo>
                  <a:lnTo>
                    <a:pt x="152" y="190"/>
                  </a:lnTo>
                  <a:lnTo>
                    <a:pt x="153" y="190"/>
                  </a:lnTo>
                  <a:lnTo>
                    <a:pt x="157" y="190"/>
                  </a:lnTo>
                  <a:lnTo>
                    <a:pt x="159" y="190"/>
                  </a:lnTo>
                  <a:lnTo>
                    <a:pt x="159" y="190"/>
                  </a:lnTo>
                  <a:lnTo>
                    <a:pt x="159" y="188"/>
                  </a:lnTo>
                  <a:lnTo>
                    <a:pt x="159" y="188"/>
                  </a:lnTo>
                  <a:lnTo>
                    <a:pt x="161" y="188"/>
                  </a:lnTo>
                  <a:lnTo>
                    <a:pt x="161" y="186"/>
                  </a:lnTo>
                  <a:lnTo>
                    <a:pt x="162" y="186"/>
                  </a:lnTo>
                  <a:lnTo>
                    <a:pt x="164" y="186"/>
                  </a:lnTo>
                  <a:lnTo>
                    <a:pt x="164" y="186"/>
                  </a:lnTo>
                  <a:lnTo>
                    <a:pt x="164" y="186"/>
                  </a:lnTo>
                  <a:lnTo>
                    <a:pt x="166" y="185"/>
                  </a:lnTo>
                  <a:lnTo>
                    <a:pt x="166" y="185"/>
                  </a:lnTo>
                  <a:lnTo>
                    <a:pt x="166" y="185"/>
                  </a:lnTo>
                  <a:lnTo>
                    <a:pt x="166" y="185"/>
                  </a:lnTo>
                  <a:lnTo>
                    <a:pt x="168" y="185"/>
                  </a:lnTo>
                  <a:lnTo>
                    <a:pt x="168" y="183"/>
                  </a:lnTo>
                  <a:lnTo>
                    <a:pt x="168" y="183"/>
                  </a:lnTo>
                  <a:lnTo>
                    <a:pt x="168" y="183"/>
                  </a:lnTo>
                  <a:lnTo>
                    <a:pt x="170" y="183"/>
                  </a:lnTo>
                  <a:lnTo>
                    <a:pt x="170" y="181"/>
                  </a:lnTo>
                  <a:lnTo>
                    <a:pt x="170" y="181"/>
                  </a:lnTo>
                  <a:lnTo>
                    <a:pt x="170" y="179"/>
                  </a:lnTo>
                  <a:lnTo>
                    <a:pt x="170" y="179"/>
                  </a:lnTo>
                  <a:lnTo>
                    <a:pt x="170" y="179"/>
                  </a:lnTo>
                  <a:lnTo>
                    <a:pt x="171" y="177"/>
                  </a:lnTo>
                  <a:lnTo>
                    <a:pt x="173" y="177"/>
                  </a:lnTo>
                  <a:lnTo>
                    <a:pt x="173" y="177"/>
                  </a:lnTo>
                  <a:lnTo>
                    <a:pt x="175" y="177"/>
                  </a:lnTo>
                  <a:lnTo>
                    <a:pt x="177" y="177"/>
                  </a:lnTo>
                  <a:lnTo>
                    <a:pt x="179" y="177"/>
                  </a:lnTo>
                  <a:lnTo>
                    <a:pt x="181" y="177"/>
                  </a:lnTo>
                  <a:lnTo>
                    <a:pt x="181" y="177"/>
                  </a:lnTo>
                  <a:lnTo>
                    <a:pt x="184" y="179"/>
                  </a:lnTo>
                  <a:lnTo>
                    <a:pt x="184" y="179"/>
                  </a:lnTo>
                  <a:lnTo>
                    <a:pt x="190" y="177"/>
                  </a:lnTo>
                  <a:lnTo>
                    <a:pt x="190" y="177"/>
                  </a:lnTo>
                  <a:lnTo>
                    <a:pt x="191" y="177"/>
                  </a:lnTo>
                  <a:lnTo>
                    <a:pt x="195" y="177"/>
                  </a:lnTo>
                  <a:lnTo>
                    <a:pt x="197" y="179"/>
                  </a:lnTo>
                  <a:lnTo>
                    <a:pt x="199" y="179"/>
                  </a:lnTo>
                  <a:lnTo>
                    <a:pt x="200" y="177"/>
                  </a:lnTo>
                  <a:lnTo>
                    <a:pt x="200" y="177"/>
                  </a:lnTo>
                  <a:lnTo>
                    <a:pt x="200" y="177"/>
                  </a:lnTo>
                  <a:lnTo>
                    <a:pt x="202" y="179"/>
                  </a:lnTo>
                  <a:lnTo>
                    <a:pt x="202" y="179"/>
                  </a:lnTo>
                  <a:lnTo>
                    <a:pt x="202" y="179"/>
                  </a:lnTo>
                  <a:lnTo>
                    <a:pt x="202" y="179"/>
                  </a:lnTo>
                  <a:lnTo>
                    <a:pt x="204" y="179"/>
                  </a:lnTo>
                  <a:lnTo>
                    <a:pt x="204" y="179"/>
                  </a:lnTo>
                  <a:lnTo>
                    <a:pt x="208" y="181"/>
                  </a:lnTo>
                  <a:lnTo>
                    <a:pt x="209" y="179"/>
                  </a:lnTo>
                  <a:lnTo>
                    <a:pt x="218" y="179"/>
                  </a:lnTo>
                  <a:lnTo>
                    <a:pt x="218" y="177"/>
                  </a:lnTo>
                  <a:lnTo>
                    <a:pt x="220" y="177"/>
                  </a:lnTo>
                  <a:lnTo>
                    <a:pt x="222" y="177"/>
                  </a:lnTo>
                  <a:lnTo>
                    <a:pt x="224" y="179"/>
                  </a:lnTo>
                  <a:lnTo>
                    <a:pt x="226" y="179"/>
                  </a:lnTo>
                  <a:lnTo>
                    <a:pt x="226" y="179"/>
                  </a:lnTo>
                  <a:lnTo>
                    <a:pt x="226" y="179"/>
                  </a:lnTo>
                  <a:lnTo>
                    <a:pt x="229" y="179"/>
                  </a:lnTo>
                  <a:lnTo>
                    <a:pt x="229" y="179"/>
                  </a:lnTo>
                  <a:lnTo>
                    <a:pt x="231" y="177"/>
                  </a:lnTo>
                  <a:lnTo>
                    <a:pt x="231" y="177"/>
                  </a:lnTo>
                  <a:lnTo>
                    <a:pt x="231" y="177"/>
                  </a:lnTo>
                  <a:lnTo>
                    <a:pt x="231" y="176"/>
                  </a:lnTo>
                  <a:lnTo>
                    <a:pt x="231" y="176"/>
                  </a:lnTo>
                  <a:lnTo>
                    <a:pt x="231" y="176"/>
                  </a:lnTo>
                  <a:lnTo>
                    <a:pt x="231" y="176"/>
                  </a:lnTo>
                  <a:lnTo>
                    <a:pt x="233" y="176"/>
                  </a:lnTo>
                  <a:lnTo>
                    <a:pt x="233" y="176"/>
                  </a:lnTo>
                  <a:lnTo>
                    <a:pt x="233" y="176"/>
                  </a:lnTo>
                  <a:lnTo>
                    <a:pt x="233" y="174"/>
                  </a:lnTo>
                  <a:lnTo>
                    <a:pt x="233" y="172"/>
                  </a:lnTo>
                  <a:lnTo>
                    <a:pt x="233" y="172"/>
                  </a:lnTo>
                  <a:lnTo>
                    <a:pt x="235" y="170"/>
                  </a:lnTo>
                  <a:lnTo>
                    <a:pt x="235" y="170"/>
                  </a:lnTo>
                  <a:lnTo>
                    <a:pt x="235" y="170"/>
                  </a:lnTo>
                  <a:lnTo>
                    <a:pt x="237" y="170"/>
                  </a:lnTo>
                  <a:lnTo>
                    <a:pt x="238" y="170"/>
                  </a:lnTo>
                  <a:lnTo>
                    <a:pt x="238" y="170"/>
                  </a:lnTo>
                  <a:lnTo>
                    <a:pt x="238" y="170"/>
                  </a:lnTo>
                  <a:lnTo>
                    <a:pt x="240" y="170"/>
                  </a:lnTo>
                  <a:lnTo>
                    <a:pt x="240" y="170"/>
                  </a:lnTo>
                  <a:lnTo>
                    <a:pt x="240" y="170"/>
                  </a:lnTo>
                  <a:lnTo>
                    <a:pt x="240" y="170"/>
                  </a:lnTo>
                  <a:lnTo>
                    <a:pt x="242" y="170"/>
                  </a:lnTo>
                  <a:lnTo>
                    <a:pt x="244" y="172"/>
                  </a:lnTo>
                  <a:lnTo>
                    <a:pt x="244" y="172"/>
                  </a:lnTo>
                  <a:lnTo>
                    <a:pt x="246" y="170"/>
                  </a:lnTo>
                  <a:lnTo>
                    <a:pt x="246" y="170"/>
                  </a:lnTo>
                  <a:lnTo>
                    <a:pt x="246" y="172"/>
                  </a:lnTo>
                  <a:lnTo>
                    <a:pt x="246" y="172"/>
                  </a:lnTo>
                  <a:lnTo>
                    <a:pt x="247" y="172"/>
                  </a:lnTo>
                  <a:lnTo>
                    <a:pt x="247" y="172"/>
                  </a:lnTo>
                  <a:lnTo>
                    <a:pt x="251" y="168"/>
                  </a:lnTo>
                  <a:lnTo>
                    <a:pt x="251" y="168"/>
                  </a:lnTo>
                  <a:lnTo>
                    <a:pt x="253" y="168"/>
                  </a:lnTo>
                  <a:lnTo>
                    <a:pt x="253" y="168"/>
                  </a:lnTo>
                  <a:lnTo>
                    <a:pt x="253" y="168"/>
                  </a:lnTo>
                  <a:lnTo>
                    <a:pt x="255" y="167"/>
                  </a:lnTo>
                  <a:lnTo>
                    <a:pt x="255" y="163"/>
                  </a:lnTo>
                  <a:lnTo>
                    <a:pt x="255" y="161"/>
                  </a:lnTo>
                  <a:lnTo>
                    <a:pt x="255" y="161"/>
                  </a:lnTo>
                  <a:lnTo>
                    <a:pt x="256" y="159"/>
                  </a:lnTo>
                  <a:lnTo>
                    <a:pt x="258" y="159"/>
                  </a:lnTo>
                  <a:lnTo>
                    <a:pt x="260" y="159"/>
                  </a:lnTo>
                  <a:lnTo>
                    <a:pt x="260" y="158"/>
                  </a:lnTo>
                  <a:lnTo>
                    <a:pt x="258" y="154"/>
                  </a:lnTo>
                  <a:lnTo>
                    <a:pt x="258" y="154"/>
                  </a:lnTo>
                  <a:lnTo>
                    <a:pt x="258" y="152"/>
                  </a:lnTo>
                  <a:lnTo>
                    <a:pt x="260" y="150"/>
                  </a:lnTo>
                  <a:lnTo>
                    <a:pt x="260" y="150"/>
                  </a:lnTo>
                  <a:lnTo>
                    <a:pt x="260" y="147"/>
                  </a:lnTo>
                  <a:lnTo>
                    <a:pt x="260" y="145"/>
                  </a:lnTo>
                  <a:lnTo>
                    <a:pt x="262" y="145"/>
                  </a:lnTo>
                  <a:lnTo>
                    <a:pt x="262" y="145"/>
                  </a:lnTo>
                  <a:lnTo>
                    <a:pt x="264" y="145"/>
                  </a:lnTo>
                  <a:lnTo>
                    <a:pt x="265" y="143"/>
                  </a:lnTo>
                  <a:lnTo>
                    <a:pt x="267" y="143"/>
                  </a:lnTo>
                  <a:lnTo>
                    <a:pt x="267" y="141"/>
                  </a:lnTo>
                  <a:lnTo>
                    <a:pt x="267" y="141"/>
                  </a:lnTo>
                  <a:lnTo>
                    <a:pt x="267" y="141"/>
                  </a:lnTo>
                  <a:lnTo>
                    <a:pt x="269" y="139"/>
                  </a:lnTo>
                  <a:lnTo>
                    <a:pt x="269" y="139"/>
                  </a:lnTo>
                  <a:lnTo>
                    <a:pt x="271" y="138"/>
                  </a:lnTo>
                  <a:lnTo>
                    <a:pt x="271" y="138"/>
                  </a:lnTo>
                  <a:lnTo>
                    <a:pt x="269" y="136"/>
                  </a:lnTo>
                  <a:lnTo>
                    <a:pt x="269" y="136"/>
                  </a:lnTo>
                  <a:lnTo>
                    <a:pt x="269" y="136"/>
                  </a:lnTo>
                  <a:lnTo>
                    <a:pt x="269" y="136"/>
                  </a:lnTo>
                  <a:lnTo>
                    <a:pt x="269" y="136"/>
                  </a:lnTo>
                  <a:lnTo>
                    <a:pt x="269" y="134"/>
                  </a:lnTo>
                  <a:lnTo>
                    <a:pt x="269" y="134"/>
                  </a:lnTo>
                  <a:lnTo>
                    <a:pt x="269" y="134"/>
                  </a:lnTo>
                  <a:lnTo>
                    <a:pt x="271" y="130"/>
                  </a:lnTo>
                  <a:lnTo>
                    <a:pt x="271" y="130"/>
                  </a:lnTo>
                  <a:lnTo>
                    <a:pt x="273" y="129"/>
                  </a:lnTo>
                  <a:lnTo>
                    <a:pt x="274" y="129"/>
                  </a:lnTo>
                  <a:lnTo>
                    <a:pt x="274" y="129"/>
                  </a:lnTo>
                  <a:lnTo>
                    <a:pt x="274" y="127"/>
                  </a:lnTo>
                  <a:lnTo>
                    <a:pt x="274" y="127"/>
                  </a:lnTo>
                  <a:lnTo>
                    <a:pt x="274" y="125"/>
                  </a:lnTo>
                  <a:lnTo>
                    <a:pt x="274" y="125"/>
                  </a:lnTo>
                  <a:lnTo>
                    <a:pt x="274" y="123"/>
                  </a:lnTo>
                  <a:lnTo>
                    <a:pt x="274" y="123"/>
                  </a:lnTo>
                  <a:lnTo>
                    <a:pt x="274" y="123"/>
                  </a:lnTo>
                  <a:lnTo>
                    <a:pt x="278" y="121"/>
                  </a:lnTo>
                  <a:lnTo>
                    <a:pt x="278" y="121"/>
                  </a:lnTo>
                  <a:lnTo>
                    <a:pt x="278" y="118"/>
                  </a:lnTo>
                  <a:lnTo>
                    <a:pt x="280" y="118"/>
                  </a:lnTo>
                  <a:lnTo>
                    <a:pt x="280" y="118"/>
                  </a:lnTo>
                  <a:lnTo>
                    <a:pt x="278" y="116"/>
                  </a:lnTo>
                  <a:lnTo>
                    <a:pt x="278" y="116"/>
                  </a:lnTo>
                  <a:lnTo>
                    <a:pt x="278" y="116"/>
                  </a:lnTo>
                  <a:lnTo>
                    <a:pt x="278" y="116"/>
                  </a:lnTo>
                  <a:lnTo>
                    <a:pt x="278" y="116"/>
                  </a:lnTo>
                  <a:lnTo>
                    <a:pt x="278" y="114"/>
                  </a:lnTo>
                  <a:lnTo>
                    <a:pt x="280" y="112"/>
                  </a:lnTo>
                  <a:lnTo>
                    <a:pt x="280" y="112"/>
                  </a:lnTo>
                  <a:lnTo>
                    <a:pt x="283" y="111"/>
                  </a:lnTo>
                  <a:lnTo>
                    <a:pt x="283" y="109"/>
                  </a:lnTo>
                  <a:lnTo>
                    <a:pt x="283" y="109"/>
                  </a:lnTo>
                  <a:lnTo>
                    <a:pt x="283" y="107"/>
                  </a:lnTo>
                  <a:lnTo>
                    <a:pt x="285" y="107"/>
                  </a:lnTo>
                  <a:lnTo>
                    <a:pt x="285" y="105"/>
                  </a:lnTo>
                  <a:lnTo>
                    <a:pt x="285" y="105"/>
                  </a:lnTo>
                  <a:lnTo>
                    <a:pt x="287" y="103"/>
                  </a:lnTo>
                  <a:lnTo>
                    <a:pt x="287" y="103"/>
                  </a:lnTo>
                  <a:lnTo>
                    <a:pt x="287" y="102"/>
                  </a:lnTo>
                  <a:lnTo>
                    <a:pt x="287" y="102"/>
                  </a:lnTo>
                  <a:lnTo>
                    <a:pt x="287" y="102"/>
                  </a:lnTo>
                  <a:lnTo>
                    <a:pt x="287" y="100"/>
                  </a:lnTo>
                  <a:lnTo>
                    <a:pt x="287" y="100"/>
                  </a:lnTo>
                  <a:lnTo>
                    <a:pt x="287" y="98"/>
                  </a:lnTo>
                  <a:lnTo>
                    <a:pt x="289" y="96"/>
                  </a:lnTo>
                  <a:lnTo>
                    <a:pt x="289" y="94"/>
                  </a:lnTo>
                  <a:lnTo>
                    <a:pt x="291" y="92"/>
                  </a:lnTo>
                  <a:lnTo>
                    <a:pt x="291" y="91"/>
                  </a:lnTo>
                  <a:lnTo>
                    <a:pt x="292" y="91"/>
                  </a:lnTo>
                  <a:lnTo>
                    <a:pt x="294" y="89"/>
                  </a:lnTo>
                  <a:lnTo>
                    <a:pt x="296" y="87"/>
                  </a:lnTo>
                  <a:lnTo>
                    <a:pt x="296" y="85"/>
                  </a:lnTo>
                  <a:lnTo>
                    <a:pt x="294" y="83"/>
                  </a:lnTo>
                  <a:lnTo>
                    <a:pt x="294" y="80"/>
                  </a:lnTo>
                  <a:lnTo>
                    <a:pt x="296" y="78"/>
                  </a:lnTo>
                  <a:lnTo>
                    <a:pt x="298" y="76"/>
                  </a:lnTo>
                  <a:lnTo>
                    <a:pt x="300" y="74"/>
                  </a:lnTo>
                  <a:lnTo>
                    <a:pt x="303" y="74"/>
                  </a:lnTo>
                  <a:lnTo>
                    <a:pt x="303" y="74"/>
                  </a:lnTo>
                  <a:lnTo>
                    <a:pt x="303" y="73"/>
                  </a:lnTo>
                  <a:lnTo>
                    <a:pt x="303" y="73"/>
                  </a:lnTo>
                  <a:lnTo>
                    <a:pt x="303" y="73"/>
                  </a:lnTo>
                  <a:lnTo>
                    <a:pt x="303" y="73"/>
                  </a:lnTo>
                  <a:lnTo>
                    <a:pt x="303" y="73"/>
                  </a:lnTo>
                  <a:lnTo>
                    <a:pt x="303" y="71"/>
                  </a:lnTo>
                  <a:lnTo>
                    <a:pt x="305" y="69"/>
                  </a:lnTo>
                  <a:lnTo>
                    <a:pt x="305" y="69"/>
                  </a:lnTo>
                  <a:lnTo>
                    <a:pt x="305" y="67"/>
                  </a:lnTo>
                  <a:lnTo>
                    <a:pt x="305" y="67"/>
                  </a:lnTo>
                  <a:lnTo>
                    <a:pt x="307" y="67"/>
                  </a:lnTo>
                  <a:lnTo>
                    <a:pt x="307" y="65"/>
                  </a:lnTo>
                  <a:lnTo>
                    <a:pt x="307" y="65"/>
                  </a:lnTo>
                  <a:lnTo>
                    <a:pt x="309" y="64"/>
                  </a:lnTo>
                  <a:lnTo>
                    <a:pt x="309" y="64"/>
                  </a:lnTo>
                  <a:lnTo>
                    <a:pt x="311" y="64"/>
                  </a:lnTo>
                  <a:lnTo>
                    <a:pt x="311" y="62"/>
                  </a:lnTo>
                  <a:lnTo>
                    <a:pt x="312" y="62"/>
                  </a:lnTo>
                  <a:lnTo>
                    <a:pt x="314" y="64"/>
                  </a:lnTo>
                  <a:lnTo>
                    <a:pt x="314" y="64"/>
                  </a:lnTo>
                  <a:lnTo>
                    <a:pt x="316" y="62"/>
                  </a:lnTo>
                  <a:lnTo>
                    <a:pt x="316" y="62"/>
                  </a:lnTo>
                  <a:lnTo>
                    <a:pt x="316" y="58"/>
                  </a:lnTo>
                  <a:lnTo>
                    <a:pt x="318" y="58"/>
                  </a:lnTo>
                  <a:lnTo>
                    <a:pt x="321" y="60"/>
                  </a:lnTo>
                  <a:lnTo>
                    <a:pt x="323" y="60"/>
                  </a:lnTo>
                  <a:lnTo>
                    <a:pt x="325" y="60"/>
                  </a:lnTo>
                  <a:lnTo>
                    <a:pt x="327" y="60"/>
                  </a:lnTo>
                  <a:lnTo>
                    <a:pt x="329" y="58"/>
                  </a:lnTo>
                  <a:lnTo>
                    <a:pt x="330" y="56"/>
                  </a:lnTo>
                  <a:lnTo>
                    <a:pt x="330" y="56"/>
                  </a:lnTo>
                  <a:lnTo>
                    <a:pt x="332" y="56"/>
                  </a:lnTo>
                  <a:lnTo>
                    <a:pt x="332" y="56"/>
                  </a:lnTo>
                  <a:lnTo>
                    <a:pt x="334" y="56"/>
                  </a:lnTo>
                  <a:lnTo>
                    <a:pt x="334" y="55"/>
                  </a:lnTo>
                  <a:lnTo>
                    <a:pt x="334" y="55"/>
                  </a:lnTo>
                  <a:lnTo>
                    <a:pt x="334" y="55"/>
                  </a:lnTo>
                  <a:lnTo>
                    <a:pt x="334" y="53"/>
                  </a:lnTo>
                  <a:lnTo>
                    <a:pt x="334" y="53"/>
                  </a:lnTo>
                  <a:lnTo>
                    <a:pt x="334" y="51"/>
                  </a:lnTo>
                  <a:lnTo>
                    <a:pt x="336" y="51"/>
                  </a:lnTo>
                  <a:lnTo>
                    <a:pt x="338" y="49"/>
                  </a:lnTo>
                  <a:lnTo>
                    <a:pt x="339" y="47"/>
                  </a:lnTo>
                  <a:lnTo>
                    <a:pt x="339" y="47"/>
                  </a:lnTo>
                  <a:lnTo>
                    <a:pt x="338" y="4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53" name="Freeform 352"/>
            <p:cNvSpPr>
              <a:spLocks noEditPoints="1"/>
            </p:cNvSpPr>
            <p:nvPr/>
          </p:nvSpPr>
          <p:spPr bwMode="auto">
            <a:xfrm>
              <a:off x="8429625" y="4946651"/>
              <a:ext cx="685800" cy="701675"/>
            </a:xfrm>
            <a:custGeom>
              <a:avLst/>
              <a:gdLst>
                <a:gd name="T0" fmla="*/ 309 w 432"/>
                <a:gd name="T1" fmla="*/ 424 h 442"/>
                <a:gd name="T2" fmla="*/ 231 w 432"/>
                <a:gd name="T3" fmla="*/ 404 h 442"/>
                <a:gd name="T4" fmla="*/ 197 w 432"/>
                <a:gd name="T5" fmla="*/ 406 h 442"/>
                <a:gd name="T6" fmla="*/ 273 w 432"/>
                <a:gd name="T7" fmla="*/ 433 h 442"/>
                <a:gd name="T8" fmla="*/ 377 w 432"/>
                <a:gd name="T9" fmla="*/ 381 h 442"/>
                <a:gd name="T10" fmla="*/ 164 w 432"/>
                <a:gd name="T11" fmla="*/ 357 h 442"/>
                <a:gd name="T12" fmla="*/ 419 w 432"/>
                <a:gd name="T13" fmla="*/ 365 h 442"/>
                <a:gd name="T14" fmla="*/ 390 w 432"/>
                <a:gd name="T15" fmla="*/ 346 h 442"/>
                <a:gd name="T16" fmla="*/ 412 w 432"/>
                <a:gd name="T17" fmla="*/ 330 h 442"/>
                <a:gd name="T18" fmla="*/ 244 w 432"/>
                <a:gd name="T19" fmla="*/ 328 h 442"/>
                <a:gd name="T20" fmla="*/ 291 w 432"/>
                <a:gd name="T21" fmla="*/ 318 h 442"/>
                <a:gd name="T22" fmla="*/ 318 w 432"/>
                <a:gd name="T23" fmla="*/ 314 h 442"/>
                <a:gd name="T24" fmla="*/ 368 w 432"/>
                <a:gd name="T25" fmla="*/ 307 h 442"/>
                <a:gd name="T26" fmla="*/ 363 w 432"/>
                <a:gd name="T27" fmla="*/ 301 h 442"/>
                <a:gd name="T28" fmla="*/ 244 w 432"/>
                <a:gd name="T29" fmla="*/ 294 h 442"/>
                <a:gd name="T30" fmla="*/ 347 w 432"/>
                <a:gd name="T31" fmla="*/ 289 h 442"/>
                <a:gd name="T32" fmla="*/ 265 w 432"/>
                <a:gd name="T33" fmla="*/ 276 h 442"/>
                <a:gd name="T34" fmla="*/ 267 w 432"/>
                <a:gd name="T35" fmla="*/ 265 h 442"/>
                <a:gd name="T36" fmla="*/ 363 w 432"/>
                <a:gd name="T37" fmla="*/ 267 h 442"/>
                <a:gd name="T38" fmla="*/ 61 w 432"/>
                <a:gd name="T39" fmla="*/ 265 h 442"/>
                <a:gd name="T40" fmla="*/ 193 w 432"/>
                <a:gd name="T41" fmla="*/ 243 h 442"/>
                <a:gd name="T42" fmla="*/ 41 w 432"/>
                <a:gd name="T43" fmla="*/ 224 h 442"/>
                <a:gd name="T44" fmla="*/ 56 w 432"/>
                <a:gd name="T45" fmla="*/ 220 h 442"/>
                <a:gd name="T46" fmla="*/ 325 w 432"/>
                <a:gd name="T47" fmla="*/ 215 h 442"/>
                <a:gd name="T48" fmla="*/ 52 w 432"/>
                <a:gd name="T49" fmla="*/ 191 h 442"/>
                <a:gd name="T50" fmla="*/ 253 w 432"/>
                <a:gd name="T51" fmla="*/ 195 h 442"/>
                <a:gd name="T52" fmla="*/ 229 w 432"/>
                <a:gd name="T53" fmla="*/ 222 h 442"/>
                <a:gd name="T54" fmla="*/ 161 w 432"/>
                <a:gd name="T55" fmla="*/ 191 h 442"/>
                <a:gd name="T56" fmla="*/ 226 w 432"/>
                <a:gd name="T57" fmla="*/ 227 h 442"/>
                <a:gd name="T58" fmla="*/ 213 w 432"/>
                <a:gd name="T59" fmla="*/ 169 h 442"/>
                <a:gd name="T60" fmla="*/ 325 w 432"/>
                <a:gd name="T61" fmla="*/ 160 h 442"/>
                <a:gd name="T62" fmla="*/ 271 w 432"/>
                <a:gd name="T63" fmla="*/ 148 h 442"/>
                <a:gd name="T64" fmla="*/ 18 w 432"/>
                <a:gd name="T65" fmla="*/ 155 h 442"/>
                <a:gd name="T66" fmla="*/ 283 w 432"/>
                <a:gd name="T67" fmla="*/ 128 h 442"/>
                <a:gd name="T68" fmla="*/ 251 w 432"/>
                <a:gd name="T69" fmla="*/ 77 h 442"/>
                <a:gd name="T70" fmla="*/ 175 w 432"/>
                <a:gd name="T71" fmla="*/ 260 h 442"/>
                <a:gd name="T72" fmla="*/ 215 w 432"/>
                <a:gd name="T73" fmla="*/ 262 h 442"/>
                <a:gd name="T74" fmla="*/ 199 w 432"/>
                <a:gd name="T75" fmla="*/ 216 h 442"/>
                <a:gd name="T76" fmla="*/ 148 w 432"/>
                <a:gd name="T77" fmla="*/ 187 h 442"/>
                <a:gd name="T78" fmla="*/ 170 w 432"/>
                <a:gd name="T79" fmla="*/ 159 h 442"/>
                <a:gd name="T80" fmla="*/ 148 w 432"/>
                <a:gd name="T81" fmla="*/ 112 h 442"/>
                <a:gd name="T82" fmla="*/ 177 w 432"/>
                <a:gd name="T83" fmla="*/ 97 h 442"/>
                <a:gd name="T84" fmla="*/ 218 w 432"/>
                <a:gd name="T85" fmla="*/ 113 h 442"/>
                <a:gd name="T86" fmla="*/ 211 w 432"/>
                <a:gd name="T87" fmla="*/ 83 h 442"/>
                <a:gd name="T88" fmla="*/ 276 w 432"/>
                <a:gd name="T89" fmla="*/ 52 h 442"/>
                <a:gd name="T90" fmla="*/ 338 w 432"/>
                <a:gd name="T91" fmla="*/ 50 h 442"/>
                <a:gd name="T92" fmla="*/ 327 w 432"/>
                <a:gd name="T93" fmla="*/ 18 h 442"/>
                <a:gd name="T94" fmla="*/ 240 w 432"/>
                <a:gd name="T95" fmla="*/ 16 h 442"/>
                <a:gd name="T96" fmla="*/ 152 w 432"/>
                <a:gd name="T97" fmla="*/ 39 h 442"/>
                <a:gd name="T98" fmla="*/ 67 w 432"/>
                <a:gd name="T99" fmla="*/ 61 h 442"/>
                <a:gd name="T100" fmla="*/ 32 w 432"/>
                <a:gd name="T101" fmla="*/ 128 h 442"/>
                <a:gd name="T102" fmla="*/ 32 w 432"/>
                <a:gd name="T103" fmla="*/ 157 h 442"/>
                <a:gd name="T104" fmla="*/ 63 w 432"/>
                <a:gd name="T105" fmla="*/ 175 h 442"/>
                <a:gd name="T106" fmla="*/ 58 w 432"/>
                <a:gd name="T107" fmla="*/ 184 h 442"/>
                <a:gd name="T108" fmla="*/ 74 w 432"/>
                <a:gd name="T109" fmla="*/ 222 h 442"/>
                <a:gd name="T110" fmla="*/ 106 w 432"/>
                <a:gd name="T111" fmla="*/ 224 h 442"/>
                <a:gd name="T112" fmla="*/ 152 w 432"/>
                <a:gd name="T113" fmla="*/ 222 h 442"/>
                <a:gd name="T114" fmla="*/ 144 w 432"/>
                <a:gd name="T115" fmla="*/ 236 h 442"/>
                <a:gd name="T116" fmla="*/ 83 w 432"/>
                <a:gd name="T117" fmla="*/ 258 h 442"/>
                <a:gd name="T118" fmla="*/ 126 w 432"/>
                <a:gd name="T119" fmla="*/ 309 h 442"/>
                <a:gd name="T120" fmla="*/ 159 w 432"/>
                <a:gd name="T121" fmla="*/ 327 h 442"/>
                <a:gd name="T122" fmla="*/ 168 w 432"/>
                <a:gd name="T123" fmla="*/ 309 h 442"/>
                <a:gd name="T124" fmla="*/ 171 w 432"/>
                <a:gd name="T125" fmla="*/ 276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442">
                  <a:moveTo>
                    <a:pt x="226" y="440"/>
                  </a:moveTo>
                  <a:lnTo>
                    <a:pt x="226" y="440"/>
                  </a:lnTo>
                  <a:lnTo>
                    <a:pt x="226" y="439"/>
                  </a:lnTo>
                  <a:lnTo>
                    <a:pt x="226" y="439"/>
                  </a:lnTo>
                  <a:lnTo>
                    <a:pt x="224" y="439"/>
                  </a:lnTo>
                  <a:lnTo>
                    <a:pt x="224" y="439"/>
                  </a:lnTo>
                  <a:lnTo>
                    <a:pt x="222" y="439"/>
                  </a:lnTo>
                  <a:lnTo>
                    <a:pt x="222" y="439"/>
                  </a:lnTo>
                  <a:lnTo>
                    <a:pt x="222" y="439"/>
                  </a:lnTo>
                  <a:lnTo>
                    <a:pt x="222" y="439"/>
                  </a:lnTo>
                  <a:lnTo>
                    <a:pt x="220" y="439"/>
                  </a:lnTo>
                  <a:lnTo>
                    <a:pt x="220" y="440"/>
                  </a:lnTo>
                  <a:lnTo>
                    <a:pt x="224" y="440"/>
                  </a:lnTo>
                  <a:lnTo>
                    <a:pt x="224" y="442"/>
                  </a:lnTo>
                  <a:lnTo>
                    <a:pt x="226" y="442"/>
                  </a:lnTo>
                  <a:lnTo>
                    <a:pt x="226" y="440"/>
                  </a:lnTo>
                  <a:lnTo>
                    <a:pt x="226" y="440"/>
                  </a:lnTo>
                  <a:lnTo>
                    <a:pt x="226" y="440"/>
                  </a:lnTo>
                  <a:close/>
                  <a:moveTo>
                    <a:pt x="368" y="404"/>
                  </a:moveTo>
                  <a:lnTo>
                    <a:pt x="368" y="404"/>
                  </a:lnTo>
                  <a:lnTo>
                    <a:pt x="367" y="404"/>
                  </a:lnTo>
                  <a:lnTo>
                    <a:pt x="365" y="404"/>
                  </a:lnTo>
                  <a:lnTo>
                    <a:pt x="365" y="404"/>
                  </a:lnTo>
                  <a:lnTo>
                    <a:pt x="365" y="404"/>
                  </a:lnTo>
                  <a:lnTo>
                    <a:pt x="365" y="404"/>
                  </a:lnTo>
                  <a:lnTo>
                    <a:pt x="363" y="404"/>
                  </a:lnTo>
                  <a:lnTo>
                    <a:pt x="363" y="406"/>
                  </a:lnTo>
                  <a:lnTo>
                    <a:pt x="363" y="406"/>
                  </a:lnTo>
                  <a:lnTo>
                    <a:pt x="363" y="406"/>
                  </a:lnTo>
                  <a:lnTo>
                    <a:pt x="361" y="408"/>
                  </a:lnTo>
                  <a:lnTo>
                    <a:pt x="361" y="408"/>
                  </a:lnTo>
                  <a:lnTo>
                    <a:pt x="361" y="408"/>
                  </a:lnTo>
                  <a:lnTo>
                    <a:pt x="361" y="408"/>
                  </a:lnTo>
                  <a:lnTo>
                    <a:pt x="363" y="410"/>
                  </a:lnTo>
                  <a:lnTo>
                    <a:pt x="363" y="410"/>
                  </a:lnTo>
                  <a:lnTo>
                    <a:pt x="363" y="410"/>
                  </a:lnTo>
                  <a:lnTo>
                    <a:pt x="365" y="408"/>
                  </a:lnTo>
                  <a:lnTo>
                    <a:pt x="365" y="408"/>
                  </a:lnTo>
                  <a:lnTo>
                    <a:pt x="365" y="408"/>
                  </a:lnTo>
                  <a:lnTo>
                    <a:pt x="367" y="408"/>
                  </a:lnTo>
                  <a:lnTo>
                    <a:pt x="367" y="408"/>
                  </a:lnTo>
                  <a:lnTo>
                    <a:pt x="367" y="406"/>
                  </a:lnTo>
                  <a:lnTo>
                    <a:pt x="367" y="406"/>
                  </a:lnTo>
                  <a:lnTo>
                    <a:pt x="368" y="406"/>
                  </a:lnTo>
                  <a:lnTo>
                    <a:pt x="368" y="406"/>
                  </a:lnTo>
                  <a:lnTo>
                    <a:pt x="368" y="406"/>
                  </a:lnTo>
                  <a:lnTo>
                    <a:pt x="368" y="404"/>
                  </a:lnTo>
                  <a:lnTo>
                    <a:pt x="368" y="404"/>
                  </a:lnTo>
                  <a:lnTo>
                    <a:pt x="370" y="404"/>
                  </a:lnTo>
                  <a:lnTo>
                    <a:pt x="370" y="404"/>
                  </a:lnTo>
                  <a:lnTo>
                    <a:pt x="368" y="404"/>
                  </a:lnTo>
                  <a:close/>
                  <a:moveTo>
                    <a:pt x="334" y="413"/>
                  </a:moveTo>
                  <a:lnTo>
                    <a:pt x="334" y="411"/>
                  </a:lnTo>
                  <a:lnTo>
                    <a:pt x="334" y="411"/>
                  </a:lnTo>
                  <a:lnTo>
                    <a:pt x="334" y="411"/>
                  </a:lnTo>
                  <a:lnTo>
                    <a:pt x="334" y="411"/>
                  </a:lnTo>
                  <a:lnTo>
                    <a:pt x="334" y="411"/>
                  </a:lnTo>
                  <a:lnTo>
                    <a:pt x="334" y="411"/>
                  </a:lnTo>
                  <a:lnTo>
                    <a:pt x="334" y="411"/>
                  </a:lnTo>
                  <a:lnTo>
                    <a:pt x="334" y="411"/>
                  </a:lnTo>
                  <a:lnTo>
                    <a:pt x="334" y="413"/>
                  </a:lnTo>
                  <a:lnTo>
                    <a:pt x="332" y="413"/>
                  </a:lnTo>
                  <a:lnTo>
                    <a:pt x="330" y="413"/>
                  </a:lnTo>
                  <a:lnTo>
                    <a:pt x="330" y="415"/>
                  </a:lnTo>
                  <a:lnTo>
                    <a:pt x="329" y="417"/>
                  </a:lnTo>
                  <a:lnTo>
                    <a:pt x="329" y="417"/>
                  </a:lnTo>
                  <a:lnTo>
                    <a:pt x="329" y="417"/>
                  </a:lnTo>
                  <a:lnTo>
                    <a:pt x="329" y="417"/>
                  </a:lnTo>
                  <a:lnTo>
                    <a:pt x="329" y="417"/>
                  </a:lnTo>
                  <a:lnTo>
                    <a:pt x="327" y="419"/>
                  </a:lnTo>
                  <a:lnTo>
                    <a:pt x="325" y="419"/>
                  </a:lnTo>
                  <a:lnTo>
                    <a:pt x="325" y="419"/>
                  </a:lnTo>
                  <a:lnTo>
                    <a:pt x="325" y="417"/>
                  </a:lnTo>
                  <a:lnTo>
                    <a:pt x="323" y="417"/>
                  </a:lnTo>
                  <a:lnTo>
                    <a:pt x="321" y="417"/>
                  </a:lnTo>
                  <a:lnTo>
                    <a:pt x="321" y="417"/>
                  </a:lnTo>
                  <a:lnTo>
                    <a:pt x="321" y="417"/>
                  </a:lnTo>
                  <a:lnTo>
                    <a:pt x="321" y="417"/>
                  </a:lnTo>
                  <a:lnTo>
                    <a:pt x="321" y="417"/>
                  </a:lnTo>
                  <a:lnTo>
                    <a:pt x="320" y="417"/>
                  </a:lnTo>
                  <a:lnTo>
                    <a:pt x="320" y="417"/>
                  </a:lnTo>
                  <a:lnTo>
                    <a:pt x="320" y="417"/>
                  </a:lnTo>
                  <a:lnTo>
                    <a:pt x="318" y="419"/>
                  </a:lnTo>
                  <a:lnTo>
                    <a:pt x="318" y="419"/>
                  </a:lnTo>
                  <a:lnTo>
                    <a:pt x="316" y="419"/>
                  </a:lnTo>
                  <a:lnTo>
                    <a:pt x="314" y="419"/>
                  </a:lnTo>
                  <a:lnTo>
                    <a:pt x="314" y="419"/>
                  </a:lnTo>
                  <a:lnTo>
                    <a:pt x="314" y="419"/>
                  </a:lnTo>
                  <a:lnTo>
                    <a:pt x="312" y="421"/>
                  </a:lnTo>
                  <a:lnTo>
                    <a:pt x="312" y="421"/>
                  </a:lnTo>
                  <a:lnTo>
                    <a:pt x="312" y="421"/>
                  </a:lnTo>
                  <a:lnTo>
                    <a:pt x="312" y="421"/>
                  </a:lnTo>
                  <a:lnTo>
                    <a:pt x="311" y="421"/>
                  </a:lnTo>
                  <a:lnTo>
                    <a:pt x="311" y="422"/>
                  </a:lnTo>
                  <a:lnTo>
                    <a:pt x="311" y="424"/>
                  </a:lnTo>
                  <a:lnTo>
                    <a:pt x="309" y="424"/>
                  </a:lnTo>
                  <a:lnTo>
                    <a:pt x="309" y="422"/>
                  </a:lnTo>
                  <a:lnTo>
                    <a:pt x="307" y="422"/>
                  </a:lnTo>
                  <a:lnTo>
                    <a:pt x="307" y="422"/>
                  </a:lnTo>
                  <a:lnTo>
                    <a:pt x="305" y="422"/>
                  </a:lnTo>
                  <a:lnTo>
                    <a:pt x="305" y="422"/>
                  </a:lnTo>
                  <a:lnTo>
                    <a:pt x="305" y="421"/>
                  </a:lnTo>
                  <a:lnTo>
                    <a:pt x="305" y="421"/>
                  </a:lnTo>
                  <a:lnTo>
                    <a:pt x="305" y="421"/>
                  </a:lnTo>
                  <a:lnTo>
                    <a:pt x="305" y="419"/>
                  </a:lnTo>
                  <a:lnTo>
                    <a:pt x="305" y="419"/>
                  </a:lnTo>
                  <a:lnTo>
                    <a:pt x="305" y="417"/>
                  </a:lnTo>
                  <a:lnTo>
                    <a:pt x="305" y="417"/>
                  </a:lnTo>
                  <a:lnTo>
                    <a:pt x="305" y="415"/>
                  </a:lnTo>
                  <a:lnTo>
                    <a:pt x="305" y="415"/>
                  </a:lnTo>
                  <a:lnTo>
                    <a:pt x="305" y="415"/>
                  </a:lnTo>
                  <a:lnTo>
                    <a:pt x="305" y="415"/>
                  </a:lnTo>
                  <a:lnTo>
                    <a:pt x="307" y="415"/>
                  </a:lnTo>
                  <a:lnTo>
                    <a:pt x="307" y="415"/>
                  </a:lnTo>
                  <a:lnTo>
                    <a:pt x="307" y="415"/>
                  </a:lnTo>
                  <a:lnTo>
                    <a:pt x="307" y="415"/>
                  </a:lnTo>
                  <a:lnTo>
                    <a:pt x="307" y="413"/>
                  </a:lnTo>
                  <a:lnTo>
                    <a:pt x="307" y="413"/>
                  </a:lnTo>
                  <a:lnTo>
                    <a:pt x="307" y="413"/>
                  </a:lnTo>
                  <a:lnTo>
                    <a:pt x="305" y="413"/>
                  </a:lnTo>
                  <a:lnTo>
                    <a:pt x="305" y="413"/>
                  </a:lnTo>
                  <a:lnTo>
                    <a:pt x="305" y="415"/>
                  </a:lnTo>
                  <a:lnTo>
                    <a:pt x="305" y="415"/>
                  </a:lnTo>
                  <a:lnTo>
                    <a:pt x="305" y="413"/>
                  </a:lnTo>
                  <a:lnTo>
                    <a:pt x="305" y="413"/>
                  </a:lnTo>
                  <a:lnTo>
                    <a:pt x="305" y="413"/>
                  </a:lnTo>
                  <a:lnTo>
                    <a:pt x="305" y="413"/>
                  </a:lnTo>
                  <a:lnTo>
                    <a:pt x="307" y="411"/>
                  </a:lnTo>
                  <a:lnTo>
                    <a:pt x="307" y="411"/>
                  </a:lnTo>
                  <a:lnTo>
                    <a:pt x="307" y="410"/>
                  </a:lnTo>
                  <a:lnTo>
                    <a:pt x="303" y="410"/>
                  </a:lnTo>
                  <a:lnTo>
                    <a:pt x="303" y="410"/>
                  </a:lnTo>
                  <a:lnTo>
                    <a:pt x="301" y="410"/>
                  </a:lnTo>
                  <a:lnTo>
                    <a:pt x="301" y="410"/>
                  </a:lnTo>
                  <a:lnTo>
                    <a:pt x="301" y="410"/>
                  </a:lnTo>
                  <a:lnTo>
                    <a:pt x="292" y="411"/>
                  </a:lnTo>
                  <a:lnTo>
                    <a:pt x="291" y="413"/>
                  </a:lnTo>
                  <a:lnTo>
                    <a:pt x="291" y="411"/>
                  </a:lnTo>
                  <a:lnTo>
                    <a:pt x="289" y="411"/>
                  </a:lnTo>
                  <a:lnTo>
                    <a:pt x="289" y="410"/>
                  </a:lnTo>
                  <a:lnTo>
                    <a:pt x="287" y="410"/>
                  </a:lnTo>
                  <a:lnTo>
                    <a:pt x="287" y="410"/>
                  </a:lnTo>
                  <a:lnTo>
                    <a:pt x="287" y="410"/>
                  </a:lnTo>
                  <a:lnTo>
                    <a:pt x="285" y="410"/>
                  </a:lnTo>
                  <a:lnTo>
                    <a:pt x="285" y="410"/>
                  </a:lnTo>
                  <a:lnTo>
                    <a:pt x="283" y="410"/>
                  </a:lnTo>
                  <a:lnTo>
                    <a:pt x="282" y="410"/>
                  </a:lnTo>
                  <a:lnTo>
                    <a:pt x="280" y="410"/>
                  </a:lnTo>
                  <a:lnTo>
                    <a:pt x="280" y="410"/>
                  </a:lnTo>
                  <a:lnTo>
                    <a:pt x="280" y="410"/>
                  </a:lnTo>
                  <a:lnTo>
                    <a:pt x="278" y="410"/>
                  </a:lnTo>
                  <a:lnTo>
                    <a:pt x="278" y="410"/>
                  </a:lnTo>
                  <a:lnTo>
                    <a:pt x="278" y="410"/>
                  </a:lnTo>
                  <a:lnTo>
                    <a:pt x="276" y="410"/>
                  </a:lnTo>
                  <a:lnTo>
                    <a:pt x="274" y="410"/>
                  </a:lnTo>
                  <a:lnTo>
                    <a:pt x="273" y="410"/>
                  </a:lnTo>
                  <a:lnTo>
                    <a:pt x="271" y="408"/>
                  </a:lnTo>
                  <a:lnTo>
                    <a:pt x="271" y="408"/>
                  </a:lnTo>
                  <a:lnTo>
                    <a:pt x="271" y="406"/>
                  </a:lnTo>
                  <a:lnTo>
                    <a:pt x="271" y="406"/>
                  </a:lnTo>
                  <a:lnTo>
                    <a:pt x="271" y="406"/>
                  </a:lnTo>
                  <a:lnTo>
                    <a:pt x="271" y="406"/>
                  </a:lnTo>
                  <a:lnTo>
                    <a:pt x="271" y="406"/>
                  </a:lnTo>
                  <a:lnTo>
                    <a:pt x="271" y="406"/>
                  </a:lnTo>
                  <a:lnTo>
                    <a:pt x="269" y="404"/>
                  </a:lnTo>
                  <a:lnTo>
                    <a:pt x="267" y="404"/>
                  </a:lnTo>
                  <a:lnTo>
                    <a:pt x="267" y="404"/>
                  </a:lnTo>
                  <a:lnTo>
                    <a:pt x="267" y="406"/>
                  </a:lnTo>
                  <a:lnTo>
                    <a:pt x="267" y="406"/>
                  </a:lnTo>
                  <a:lnTo>
                    <a:pt x="267" y="406"/>
                  </a:lnTo>
                  <a:lnTo>
                    <a:pt x="264" y="404"/>
                  </a:lnTo>
                  <a:lnTo>
                    <a:pt x="262" y="404"/>
                  </a:lnTo>
                  <a:lnTo>
                    <a:pt x="262" y="406"/>
                  </a:lnTo>
                  <a:lnTo>
                    <a:pt x="260" y="406"/>
                  </a:lnTo>
                  <a:lnTo>
                    <a:pt x="260" y="406"/>
                  </a:lnTo>
                  <a:lnTo>
                    <a:pt x="255" y="404"/>
                  </a:lnTo>
                  <a:lnTo>
                    <a:pt x="253" y="404"/>
                  </a:lnTo>
                  <a:lnTo>
                    <a:pt x="253" y="404"/>
                  </a:lnTo>
                  <a:lnTo>
                    <a:pt x="251" y="404"/>
                  </a:lnTo>
                  <a:lnTo>
                    <a:pt x="249" y="406"/>
                  </a:lnTo>
                  <a:lnTo>
                    <a:pt x="247" y="406"/>
                  </a:lnTo>
                  <a:lnTo>
                    <a:pt x="244" y="408"/>
                  </a:lnTo>
                  <a:lnTo>
                    <a:pt x="242" y="408"/>
                  </a:lnTo>
                  <a:lnTo>
                    <a:pt x="240" y="408"/>
                  </a:lnTo>
                  <a:lnTo>
                    <a:pt x="236" y="410"/>
                  </a:lnTo>
                  <a:lnTo>
                    <a:pt x="235" y="408"/>
                  </a:lnTo>
                  <a:lnTo>
                    <a:pt x="233" y="408"/>
                  </a:lnTo>
                  <a:lnTo>
                    <a:pt x="233" y="408"/>
                  </a:lnTo>
                  <a:lnTo>
                    <a:pt x="231" y="408"/>
                  </a:lnTo>
                  <a:lnTo>
                    <a:pt x="231" y="408"/>
                  </a:lnTo>
                  <a:lnTo>
                    <a:pt x="231" y="404"/>
                  </a:lnTo>
                  <a:lnTo>
                    <a:pt x="231" y="404"/>
                  </a:lnTo>
                  <a:lnTo>
                    <a:pt x="231" y="401"/>
                  </a:lnTo>
                  <a:lnTo>
                    <a:pt x="231" y="402"/>
                  </a:lnTo>
                  <a:lnTo>
                    <a:pt x="229" y="402"/>
                  </a:lnTo>
                  <a:lnTo>
                    <a:pt x="229" y="402"/>
                  </a:lnTo>
                  <a:lnTo>
                    <a:pt x="227" y="402"/>
                  </a:lnTo>
                  <a:lnTo>
                    <a:pt x="227" y="402"/>
                  </a:lnTo>
                  <a:lnTo>
                    <a:pt x="226" y="401"/>
                  </a:lnTo>
                  <a:lnTo>
                    <a:pt x="224" y="401"/>
                  </a:lnTo>
                  <a:lnTo>
                    <a:pt x="224" y="401"/>
                  </a:lnTo>
                  <a:lnTo>
                    <a:pt x="222" y="401"/>
                  </a:lnTo>
                  <a:lnTo>
                    <a:pt x="222" y="399"/>
                  </a:lnTo>
                  <a:lnTo>
                    <a:pt x="222" y="399"/>
                  </a:lnTo>
                  <a:lnTo>
                    <a:pt x="224" y="399"/>
                  </a:lnTo>
                  <a:lnTo>
                    <a:pt x="226" y="399"/>
                  </a:lnTo>
                  <a:lnTo>
                    <a:pt x="227" y="399"/>
                  </a:lnTo>
                  <a:lnTo>
                    <a:pt x="227" y="399"/>
                  </a:lnTo>
                  <a:lnTo>
                    <a:pt x="227" y="399"/>
                  </a:lnTo>
                  <a:lnTo>
                    <a:pt x="227" y="399"/>
                  </a:lnTo>
                  <a:lnTo>
                    <a:pt x="229" y="397"/>
                  </a:lnTo>
                  <a:lnTo>
                    <a:pt x="229" y="397"/>
                  </a:lnTo>
                  <a:lnTo>
                    <a:pt x="229" y="397"/>
                  </a:lnTo>
                  <a:lnTo>
                    <a:pt x="227" y="395"/>
                  </a:lnTo>
                  <a:lnTo>
                    <a:pt x="227" y="393"/>
                  </a:lnTo>
                  <a:lnTo>
                    <a:pt x="224" y="393"/>
                  </a:lnTo>
                  <a:lnTo>
                    <a:pt x="222" y="395"/>
                  </a:lnTo>
                  <a:lnTo>
                    <a:pt x="224" y="397"/>
                  </a:lnTo>
                  <a:lnTo>
                    <a:pt x="222" y="397"/>
                  </a:lnTo>
                  <a:lnTo>
                    <a:pt x="222" y="397"/>
                  </a:lnTo>
                  <a:lnTo>
                    <a:pt x="222" y="397"/>
                  </a:lnTo>
                  <a:lnTo>
                    <a:pt x="222" y="397"/>
                  </a:lnTo>
                  <a:lnTo>
                    <a:pt x="220" y="399"/>
                  </a:lnTo>
                  <a:lnTo>
                    <a:pt x="220" y="399"/>
                  </a:lnTo>
                  <a:lnTo>
                    <a:pt x="220" y="399"/>
                  </a:lnTo>
                  <a:lnTo>
                    <a:pt x="218" y="399"/>
                  </a:lnTo>
                  <a:lnTo>
                    <a:pt x="217" y="399"/>
                  </a:lnTo>
                  <a:lnTo>
                    <a:pt x="215" y="399"/>
                  </a:lnTo>
                  <a:lnTo>
                    <a:pt x="213" y="399"/>
                  </a:lnTo>
                  <a:lnTo>
                    <a:pt x="209" y="397"/>
                  </a:lnTo>
                  <a:lnTo>
                    <a:pt x="209" y="397"/>
                  </a:lnTo>
                  <a:lnTo>
                    <a:pt x="208" y="395"/>
                  </a:lnTo>
                  <a:lnTo>
                    <a:pt x="208" y="395"/>
                  </a:lnTo>
                  <a:lnTo>
                    <a:pt x="208" y="393"/>
                  </a:lnTo>
                  <a:lnTo>
                    <a:pt x="208" y="392"/>
                  </a:lnTo>
                  <a:lnTo>
                    <a:pt x="208" y="390"/>
                  </a:lnTo>
                  <a:lnTo>
                    <a:pt x="208" y="390"/>
                  </a:lnTo>
                  <a:lnTo>
                    <a:pt x="208" y="390"/>
                  </a:lnTo>
                  <a:lnTo>
                    <a:pt x="206" y="388"/>
                  </a:lnTo>
                  <a:lnTo>
                    <a:pt x="206" y="388"/>
                  </a:lnTo>
                  <a:lnTo>
                    <a:pt x="206" y="388"/>
                  </a:lnTo>
                  <a:lnTo>
                    <a:pt x="206" y="390"/>
                  </a:lnTo>
                  <a:lnTo>
                    <a:pt x="204" y="390"/>
                  </a:lnTo>
                  <a:lnTo>
                    <a:pt x="204" y="392"/>
                  </a:lnTo>
                  <a:lnTo>
                    <a:pt x="204" y="392"/>
                  </a:lnTo>
                  <a:lnTo>
                    <a:pt x="204" y="393"/>
                  </a:lnTo>
                  <a:lnTo>
                    <a:pt x="204" y="393"/>
                  </a:lnTo>
                  <a:lnTo>
                    <a:pt x="204" y="393"/>
                  </a:lnTo>
                  <a:lnTo>
                    <a:pt x="206" y="395"/>
                  </a:lnTo>
                  <a:lnTo>
                    <a:pt x="206" y="397"/>
                  </a:lnTo>
                  <a:lnTo>
                    <a:pt x="206" y="399"/>
                  </a:lnTo>
                  <a:lnTo>
                    <a:pt x="204" y="399"/>
                  </a:lnTo>
                  <a:lnTo>
                    <a:pt x="204" y="399"/>
                  </a:lnTo>
                  <a:lnTo>
                    <a:pt x="202" y="401"/>
                  </a:lnTo>
                  <a:lnTo>
                    <a:pt x="202" y="401"/>
                  </a:lnTo>
                  <a:lnTo>
                    <a:pt x="200" y="399"/>
                  </a:lnTo>
                  <a:lnTo>
                    <a:pt x="200" y="399"/>
                  </a:lnTo>
                  <a:lnTo>
                    <a:pt x="200" y="399"/>
                  </a:lnTo>
                  <a:lnTo>
                    <a:pt x="200" y="399"/>
                  </a:lnTo>
                  <a:lnTo>
                    <a:pt x="200" y="399"/>
                  </a:lnTo>
                  <a:lnTo>
                    <a:pt x="200" y="399"/>
                  </a:lnTo>
                  <a:lnTo>
                    <a:pt x="200" y="399"/>
                  </a:lnTo>
                  <a:lnTo>
                    <a:pt x="200" y="399"/>
                  </a:lnTo>
                  <a:lnTo>
                    <a:pt x="199" y="397"/>
                  </a:lnTo>
                  <a:lnTo>
                    <a:pt x="199" y="397"/>
                  </a:lnTo>
                  <a:lnTo>
                    <a:pt x="199" y="393"/>
                  </a:lnTo>
                  <a:lnTo>
                    <a:pt x="199" y="393"/>
                  </a:lnTo>
                  <a:lnTo>
                    <a:pt x="199" y="393"/>
                  </a:lnTo>
                  <a:lnTo>
                    <a:pt x="199" y="395"/>
                  </a:lnTo>
                  <a:lnTo>
                    <a:pt x="199" y="395"/>
                  </a:lnTo>
                  <a:lnTo>
                    <a:pt x="199" y="397"/>
                  </a:lnTo>
                  <a:lnTo>
                    <a:pt x="197" y="399"/>
                  </a:lnTo>
                  <a:lnTo>
                    <a:pt x="197" y="399"/>
                  </a:lnTo>
                  <a:lnTo>
                    <a:pt x="197" y="399"/>
                  </a:lnTo>
                  <a:lnTo>
                    <a:pt x="197" y="399"/>
                  </a:lnTo>
                  <a:lnTo>
                    <a:pt x="197" y="399"/>
                  </a:lnTo>
                  <a:lnTo>
                    <a:pt x="197" y="399"/>
                  </a:lnTo>
                  <a:lnTo>
                    <a:pt x="197" y="401"/>
                  </a:lnTo>
                  <a:lnTo>
                    <a:pt x="197" y="401"/>
                  </a:lnTo>
                  <a:lnTo>
                    <a:pt x="197" y="401"/>
                  </a:lnTo>
                  <a:lnTo>
                    <a:pt x="197" y="402"/>
                  </a:lnTo>
                  <a:lnTo>
                    <a:pt x="197" y="402"/>
                  </a:lnTo>
                  <a:lnTo>
                    <a:pt x="197" y="402"/>
                  </a:lnTo>
                  <a:lnTo>
                    <a:pt x="197" y="402"/>
                  </a:lnTo>
                  <a:lnTo>
                    <a:pt x="197" y="404"/>
                  </a:lnTo>
                  <a:lnTo>
                    <a:pt x="197" y="404"/>
                  </a:lnTo>
                  <a:lnTo>
                    <a:pt x="197" y="404"/>
                  </a:lnTo>
                  <a:lnTo>
                    <a:pt x="197" y="406"/>
                  </a:lnTo>
                  <a:lnTo>
                    <a:pt x="195" y="408"/>
                  </a:lnTo>
                  <a:lnTo>
                    <a:pt x="197" y="408"/>
                  </a:lnTo>
                  <a:lnTo>
                    <a:pt x="195" y="410"/>
                  </a:lnTo>
                  <a:lnTo>
                    <a:pt x="195" y="410"/>
                  </a:lnTo>
                  <a:lnTo>
                    <a:pt x="197" y="410"/>
                  </a:lnTo>
                  <a:lnTo>
                    <a:pt x="197" y="411"/>
                  </a:lnTo>
                  <a:lnTo>
                    <a:pt x="197" y="411"/>
                  </a:lnTo>
                  <a:lnTo>
                    <a:pt x="197" y="411"/>
                  </a:lnTo>
                  <a:lnTo>
                    <a:pt x="197" y="411"/>
                  </a:lnTo>
                  <a:lnTo>
                    <a:pt x="197" y="411"/>
                  </a:lnTo>
                  <a:lnTo>
                    <a:pt x="195" y="411"/>
                  </a:lnTo>
                  <a:lnTo>
                    <a:pt x="195" y="411"/>
                  </a:lnTo>
                  <a:lnTo>
                    <a:pt x="195" y="411"/>
                  </a:lnTo>
                  <a:lnTo>
                    <a:pt x="195" y="411"/>
                  </a:lnTo>
                  <a:lnTo>
                    <a:pt x="195" y="411"/>
                  </a:lnTo>
                  <a:lnTo>
                    <a:pt x="195" y="411"/>
                  </a:lnTo>
                  <a:lnTo>
                    <a:pt x="195" y="411"/>
                  </a:lnTo>
                  <a:lnTo>
                    <a:pt x="195" y="413"/>
                  </a:lnTo>
                  <a:lnTo>
                    <a:pt x="195" y="413"/>
                  </a:lnTo>
                  <a:lnTo>
                    <a:pt x="195" y="413"/>
                  </a:lnTo>
                  <a:lnTo>
                    <a:pt x="197" y="413"/>
                  </a:lnTo>
                  <a:lnTo>
                    <a:pt x="197" y="413"/>
                  </a:lnTo>
                  <a:lnTo>
                    <a:pt x="197" y="415"/>
                  </a:lnTo>
                  <a:lnTo>
                    <a:pt x="197" y="415"/>
                  </a:lnTo>
                  <a:lnTo>
                    <a:pt x="199" y="415"/>
                  </a:lnTo>
                  <a:lnTo>
                    <a:pt x="199" y="415"/>
                  </a:lnTo>
                  <a:lnTo>
                    <a:pt x="199" y="415"/>
                  </a:lnTo>
                  <a:lnTo>
                    <a:pt x="199" y="415"/>
                  </a:lnTo>
                  <a:lnTo>
                    <a:pt x="199" y="417"/>
                  </a:lnTo>
                  <a:lnTo>
                    <a:pt x="202" y="415"/>
                  </a:lnTo>
                  <a:lnTo>
                    <a:pt x="202" y="417"/>
                  </a:lnTo>
                  <a:lnTo>
                    <a:pt x="204" y="415"/>
                  </a:lnTo>
                  <a:lnTo>
                    <a:pt x="208" y="417"/>
                  </a:lnTo>
                  <a:lnTo>
                    <a:pt x="209" y="415"/>
                  </a:lnTo>
                  <a:lnTo>
                    <a:pt x="209" y="415"/>
                  </a:lnTo>
                  <a:lnTo>
                    <a:pt x="209" y="415"/>
                  </a:lnTo>
                  <a:lnTo>
                    <a:pt x="209" y="415"/>
                  </a:lnTo>
                  <a:lnTo>
                    <a:pt x="209" y="415"/>
                  </a:lnTo>
                  <a:lnTo>
                    <a:pt x="211" y="415"/>
                  </a:lnTo>
                  <a:lnTo>
                    <a:pt x="213" y="417"/>
                  </a:lnTo>
                  <a:lnTo>
                    <a:pt x="218" y="417"/>
                  </a:lnTo>
                  <a:lnTo>
                    <a:pt x="218" y="417"/>
                  </a:lnTo>
                  <a:lnTo>
                    <a:pt x="220" y="419"/>
                  </a:lnTo>
                  <a:lnTo>
                    <a:pt x="222" y="419"/>
                  </a:lnTo>
                  <a:lnTo>
                    <a:pt x="222" y="419"/>
                  </a:lnTo>
                  <a:lnTo>
                    <a:pt x="222" y="419"/>
                  </a:lnTo>
                  <a:lnTo>
                    <a:pt x="222" y="419"/>
                  </a:lnTo>
                  <a:lnTo>
                    <a:pt x="224" y="419"/>
                  </a:lnTo>
                  <a:lnTo>
                    <a:pt x="224" y="419"/>
                  </a:lnTo>
                  <a:lnTo>
                    <a:pt x="227" y="419"/>
                  </a:lnTo>
                  <a:lnTo>
                    <a:pt x="227" y="419"/>
                  </a:lnTo>
                  <a:lnTo>
                    <a:pt x="227" y="419"/>
                  </a:lnTo>
                  <a:lnTo>
                    <a:pt x="229" y="419"/>
                  </a:lnTo>
                  <a:lnTo>
                    <a:pt x="229" y="419"/>
                  </a:lnTo>
                  <a:lnTo>
                    <a:pt x="229" y="419"/>
                  </a:lnTo>
                  <a:lnTo>
                    <a:pt x="229" y="419"/>
                  </a:lnTo>
                  <a:lnTo>
                    <a:pt x="229" y="419"/>
                  </a:lnTo>
                  <a:lnTo>
                    <a:pt x="229" y="419"/>
                  </a:lnTo>
                  <a:lnTo>
                    <a:pt x="233" y="419"/>
                  </a:lnTo>
                  <a:lnTo>
                    <a:pt x="238" y="419"/>
                  </a:lnTo>
                  <a:lnTo>
                    <a:pt x="238" y="419"/>
                  </a:lnTo>
                  <a:lnTo>
                    <a:pt x="238" y="421"/>
                  </a:lnTo>
                  <a:lnTo>
                    <a:pt x="242" y="421"/>
                  </a:lnTo>
                  <a:lnTo>
                    <a:pt x="242" y="421"/>
                  </a:lnTo>
                  <a:lnTo>
                    <a:pt x="244" y="421"/>
                  </a:lnTo>
                  <a:lnTo>
                    <a:pt x="246" y="422"/>
                  </a:lnTo>
                  <a:lnTo>
                    <a:pt x="246" y="422"/>
                  </a:lnTo>
                  <a:lnTo>
                    <a:pt x="246" y="424"/>
                  </a:lnTo>
                  <a:lnTo>
                    <a:pt x="247" y="424"/>
                  </a:lnTo>
                  <a:lnTo>
                    <a:pt x="247" y="424"/>
                  </a:lnTo>
                  <a:lnTo>
                    <a:pt x="247" y="424"/>
                  </a:lnTo>
                  <a:lnTo>
                    <a:pt x="249" y="424"/>
                  </a:lnTo>
                  <a:lnTo>
                    <a:pt x="249" y="424"/>
                  </a:lnTo>
                  <a:lnTo>
                    <a:pt x="255" y="424"/>
                  </a:lnTo>
                  <a:lnTo>
                    <a:pt x="255" y="424"/>
                  </a:lnTo>
                  <a:lnTo>
                    <a:pt x="255" y="424"/>
                  </a:lnTo>
                  <a:lnTo>
                    <a:pt x="255" y="426"/>
                  </a:lnTo>
                  <a:lnTo>
                    <a:pt x="256" y="426"/>
                  </a:lnTo>
                  <a:lnTo>
                    <a:pt x="256" y="426"/>
                  </a:lnTo>
                  <a:lnTo>
                    <a:pt x="256" y="426"/>
                  </a:lnTo>
                  <a:lnTo>
                    <a:pt x="256" y="428"/>
                  </a:lnTo>
                  <a:lnTo>
                    <a:pt x="256" y="428"/>
                  </a:lnTo>
                  <a:lnTo>
                    <a:pt x="256" y="430"/>
                  </a:lnTo>
                  <a:lnTo>
                    <a:pt x="256" y="430"/>
                  </a:lnTo>
                  <a:lnTo>
                    <a:pt x="256" y="431"/>
                  </a:lnTo>
                  <a:lnTo>
                    <a:pt x="256" y="433"/>
                  </a:lnTo>
                  <a:lnTo>
                    <a:pt x="256" y="433"/>
                  </a:lnTo>
                  <a:lnTo>
                    <a:pt x="256" y="435"/>
                  </a:lnTo>
                  <a:lnTo>
                    <a:pt x="256" y="435"/>
                  </a:lnTo>
                  <a:lnTo>
                    <a:pt x="267" y="435"/>
                  </a:lnTo>
                  <a:lnTo>
                    <a:pt x="269" y="435"/>
                  </a:lnTo>
                  <a:lnTo>
                    <a:pt x="269" y="435"/>
                  </a:lnTo>
                  <a:lnTo>
                    <a:pt x="271" y="433"/>
                  </a:lnTo>
                  <a:lnTo>
                    <a:pt x="273" y="433"/>
                  </a:lnTo>
                  <a:lnTo>
                    <a:pt x="273" y="433"/>
                  </a:lnTo>
                  <a:lnTo>
                    <a:pt x="273" y="433"/>
                  </a:lnTo>
                  <a:lnTo>
                    <a:pt x="273" y="433"/>
                  </a:lnTo>
                  <a:lnTo>
                    <a:pt x="274" y="435"/>
                  </a:lnTo>
                  <a:lnTo>
                    <a:pt x="274" y="435"/>
                  </a:lnTo>
                  <a:lnTo>
                    <a:pt x="274" y="433"/>
                  </a:lnTo>
                  <a:lnTo>
                    <a:pt x="274" y="433"/>
                  </a:lnTo>
                  <a:lnTo>
                    <a:pt x="274" y="433"/>
                  </a:lnTo>
                  <a:lnTo>
                    <a:pt x="276" y="433"/>
                  </a:lnTo>
                  <a:lnTo>
                    <a:pt x="280" y="433"/>
                  </a:lnTo>
                  <a:lnTo>
                    <a:pt x="280" y="433"/>
                  </a:lnTo>
                  <a:lnTo>
                    <a:pt x="283" y="431"/>
                  </a:lnTo>
                  <a:lnTo>
                    <a:pt x="283" y="431"/>
                  </a:lnTo>
                  <a:lnTo>
                    <a:pt x="283" y="431"/>
                  </a:lnTo>
                  <a:lnTo>
                    <a:pt x="285" y="431"/>
                  </a:lnTo>
                  <a:lnTo>
                    <a:pt x="285" y="431"/>
                  </a:lnTo>
                  <a:lnTo>
                    <a:pt x="289" y="431"/>
                  </a:lnTo>
                  <a:lnTo>
                    <a:pt x="294" y="431"/>
                  </a:lnTo>
                  <a:lnTo>
                    <a:pt x="294" y="431"/>
                  </a:lnTo>
                  <a:lnTo>
                    <a:pt x="296" y="431"/>
                  </a:lnTo>
                  <a:lnTo>
                    <a:pt x="300" y="430"/>
                  </a:lnTo>
                  <a:lnTo>
                    <a:pt x="309" y="430"/>
                  </a:lnTo>
                  <a:lnTo>
                    <a:pt x="312" y="430"/>
                  </a:lnTo>
                  <a:lnTo>
                    <a:pt x="314" y="428"/>
                  </a:lnTo>
                  <a:lnTo>
                    <a:pt x="316" y="428"/>
                  </a:lnTo>
                  <a:lnTo>
                    <a:pt x="318" y="428"/>
                  </a:lnTo>
                  <a:lnTo>
                    <a:pt x="318" y="428"/>
                  </a:lnTo>
                  <a:lnTo>
                    <a:pt x="318" y="428"/>
                  </a:lnTo>
                  <a:lnTo>
                    <a:pt x="318" y="428"/>
                  </a:lnTo>
                  <a:lnTo>
                    <a:pt x="320" y="428"/>
                  </a:lnTo>
                  <a:lnTo>
                    <a:pt x="320" y="430"/>
                  </a:lnTo>
                  <a:lnTo>
                    <a:pt x="321" y="430"/>
                  </a:lnTo>
                  <a:lnTo>
                    <a:pt x="321" y="430"/>
                  </a:lnTo>
                  <a:lnTo>
                    <a:pt x="323" y="430"/>
                  </a:lnTo>
                  <a:lnTo>
                    <a:pt x="323" y="430"/>
                  </a:lnTo>
                  <a:lnTo>
                    <a:pt x="323" y="430"/>
                  </a:lnTo>
                  <a:lnTo>
                    <a:pt x="323" y="430"/>
                  </a:lnTo>
                  <a:lnTo>
                    <a:pt x="325" y="430"/>
                  </a:lnTo>
                  <a:lnTo>
                    <a:pt x="327" y="430"/>
                  </a:lnTo>
                  <a:lnTo>
                    <a:pt x="329" y="430"/>
                  </a:lnTo>
                  <a:lnTo>
                    <a:pt x="330" y="430"/>
                  </a:lnTo>
                  <a:lnTo>
                    <a:pt x="330" y="428"/>
                  </a:lnTo>
                  <a:lnTo>
                    <a:pt x="330" y="428"/>
                  </a:lnTo>
                  <a:lnTo>
                    <a:pt x="330" y="428"/>
                  </a:lnTo>
                  <a:lnTo>
                    <a:pt x="332" y="426"/>
                  </a:lnTo>
                  <a:lnTo>
                    <a:pt x="332" y="426"/>
                  </a:lnTo>
                  <a:lnTo>
                    <a:pt x="332" y="426"/>
                  </a:lnTo>
                  <a:lnTo>
                    <a:pt x="332" y="424"/>
                  </a:lnTo>
                  <a:lnTo>
                    <a:pt x="334" y="422"/>
                  </a:lnTo>
                  <a:lnTo>
                    <a:pt x="334" y="422"/>
                  </a:lnTo>
                  <a:lnTo>
                    <a:pt x="332" y="421"/>
                  </a:lnTo>
                  <a:lnTo>
                    <a:pt x="334" y="421"/>
                  </a:lnTo>
                  <a:lnTo>
                    <a:pt x="334" y="419"/>
                  </a:lnTo>
                  <a:lnTo>
                    <a:pt x="334" y="419"/>
                  </a:lnTo>
                  <a:lnTo>
                    <a:pt x="334" y="419"/>
                  </a:lnTo>
                  <a:lnTo>
                    <a:pt x="332" y="417"/>
                  </a:lnTo>
                  <a:lnTo>
                    <a:pt x="332" y="415"/>
                  </a:lnTo>
                  <a:lnTo>
                    <a:pt x="332" y="413"/>
                  </a:lnTo>
                  <a:lnTo>
                    <a:pt x="334" y="413"/>
                  </a:lnTo>
                  <a:close/>
                  <a:moveTo>
                    <a:pt x="379" y="399"/>
                  </a:moveTo>
                  <a:lnTo>
                    <a:pt x="379" y="399"/>
                  </a:lnTo>
                  <a:lnTo>
                    <a:pt x="379" y="399"/>
                  </a:lnTo>
                  <a:lnTo>
                    <a:pt x="379" y="399"/>
                  </a:lnTo>
                  <a:lnTo>
                    <a:pt x="379" y="397"/>
                  </a:lnTo>
                  <a:lnTo>
                    <a:pt x="379" y="397"/>
                  </a:lnTo>
                  <a:lnTo>
                    <a:pt x="379" y="397"/>
                  </a:lnTo>
                  <a:lnTo>
                    <a:pt x="379" y="397"/>
                  </a:lnTo>
                  <a:lnTo>
                    <a:pt x="379" y="397"/>
                  </a:lnTo>
                  <a:lnTo>
                    <a:pt x="379" y="397"/>
                  </a:lnTo>
                  <a:lnTo>
                    <a:pt x="377" y="393"/>
                  </a:lnTo>
                  <a:lnTo>
                    <a:pt x="377" y="393"/>
                  </a:lnTo>
                  <a:lnTo>
                    <a:pt x="377" y="393"/>
                  </a:lnTo>
                  <a:lnTo>
                    <a:pt x="377" y="392"/>
                  </a:lnTo>
                  <a:lnTo>
                    <a:pt x="377" y="390"/>
                  </a:lnTo>
                  <a:lnTo>
                    <a:pt x="377" y="390"/>
                  </a:lnTo>
                  <a:lnTo>
                    <a:pt x="377" y="390"/>
                  </a:lnTo>
                  <a:lnTo>
                    <a:pt x="377" y="388"/>
                  </a:lnTo>
                  <a:lnTo>
                    <a:pt x="379" y="388"/>
                  </a:lnTo>
                  <a:lnTo>
                    <a:pt x="379" y="386"/>
                  </a:lnTo>
                  <a:lnTo>
                    <a:pt x="379" y="386"/>
                  </a:lnTo>
                  <a:lnTo>
                    <a:pt x="379" y="386"/>
                  </a:lnTo>
                  <a:lnTo>
                    <a:pt x="379" y="386"/>
                  </a:lnTo>
                  <a:lnTo>
                    <a:pt x="379" y="384"/>
                  </a:lnTo>
                  <a:lnTo>
                    <a:pt x="379" y="384"/>
                  </a:lnTo>
                  <a:lnTo>
                    <a:pt x="379" y="383"/>
                  </a:lnTo>
                  <a:lnTo>
                    <a:pt x="379" y="383"/>
                  </a:lnTo>
                  <a:lnTo>
                    <a:pt x="381" y="381"/>
                  </a:lnTo>
                  <a:lnTo>
                    <a:pt x="381" y="381"/>
                  </a:lnTo>
                  <a:lnTo>
                    <a:pt x="381" y="379"/>
                  </a:lnTo>
                  <a:lnTo>
                    <a:pt x="379" y="379"/>
                  </a:lnTo>
                  <a:lnTo>
                    <a:pt x="379" y="379"/>
                  </a:lnTo>
                  <a:lnTo>
                    <a:pt x="379" y="381"/>
                  </a:lnTo>
                  <a:lnTo>
                    <a:pt x="379" y="381"/>
                  </a:lnTo>
                  <a:lnTo>
                    <a:pt x="377" y="381"/>
                  </a:lnTo>
                  <a:lnTo>
                    <a:pt x="377" y="381"/>
                  </a:lnTo>
                  <a:lnTo>
                    <a:pt x="377" y="381"/>
                  </a:lnTo>
                  <a:lnTo>
                    <a:pt x="377" y="381"/>
                  </a:lnTo>
                  <a:lnTo>
                    <a:pt x="377" y="381"/>
                  </a:lnTo>
                  <a:lnTo>
                    <a:pt x="377" y="383"/>
                  </a:lnTo>
                  <a:lnTo>
                    <a:pt x="377" y="383"/>
                  </a:lnTo>
                  <a:lnTo>
                    <a:pt x="377" y="384"/>
                  </a:lnTo>
                  <a:lnTo>
                    <a:pt x="377" y="386"/>
                  </a:lnTo>
                  <a:lnTo>
                    <a:pt x="376" y="388"/>
                  </a:lnTo>
                  <a:lnTo>
                    <a:pt x="376" y="390"/>
                  </a:lnTo>
                  <a:lnTo>
                    <a:pt x="374" y="392"/>
                  </a:lnTo>
                  <a:lnTo>
                    <a:pt x="374" y="392"/>
                  </a:lnTo>
                  <a:lnTo>
                    <a:pt x="374" y="392"/>
                  </a:lnTo>
                  <a:lnTo>
                    <a:pt x="372" y="393"/>
                  </a:lnTo>
                  <a:lnTo>
                    <a:pt x="372" y="393"/>
                  </a:lnTo>
                  <a:lnTo>
                    <a:pt x="372" y="395"/>
                  </a:lnTo>
                  <a:lnTo>
                    <a:pt x="372" y="395"/>
                  </a:lnTo>
                  <a:lnTo>
                    <a:pt x="374" y="395"/>
                  </a:lnTo>
                  <a:lnTo>
                    <a:pt x="374" y="395"/>
                  </a:lnTo>
                  <a:lnTo>
                    <a:pt x="374" y="397"/>
                  </a:lnTo>
                  <a:lnTo>
                    <a:pt x="374" y="397"/>
                  </a:lnTo>
                  <a:lnTo>
                    <a:pt x="374" y="397"/>
                  </a:lnTo>
                  <a:lnTo>
                    <a:pt x="374" y="399"/>
                  </a:lnTo>
                  <a:lnTo>
                    <a:pt x="376" y="401"/>
                  </a:lnTo>
                  <a:lnTo>
                    <a:pt x="376" y="401"/>
                  </a:lnTo>
                  <a:lnTo>
                    <a:pt x="374" y="401"/>
                  </a:lnTo>
                  <a:lnTo>
                    <a:pt x="374" y="402"/>
                  </a:lnTo>
                  <a:lnTo>
                    <a:pt x="374" y="402"/>
                  </a:lnTo>
                  <a:lnTo>
                    <a:pt x="374" y="402"/>
                  </a:lnTo>
                  <a:lnTo>
                    <a:pt x="374" y="402"/>
                  </a:lnTo>
                  <a:lnTo>
                    <a:pt x="374" y="402"/>
                  </a:lnTo>
                  <a:lnTo>
                    <a:pt x="374" y="404"/>
                  </a:lnTo>
                  <a:lnTo>
                    <a:pt x="374" y="404"/>
                  </a:lnTo>
                  <a:lnTo>
                    <a:pt x="376" y="404"/>
                  </a:lnTo>
                  <a:lnTo>
                    <a:pt x="376" y="404"/>
                  </a:lnTo>
                  <a:lnTo>
                    <a:pt x="376" y="404"/>
                  </a:lnTo>
                  <a:lnTo>
                    <a:pt x="376" y="406"/>
                  </a:lnTo>
                  <a:lnTo>
                    <a:pt x="376" y="406"/>
                  </a:lnTo>
                  <a:lnTo>
                    <a:pt x="377" y="404"/>
                  </a:lnTo>
                  <a:lnTo>
                    <a:pt x="377" y="404"/>
                  </a:lnTo>
                  <a:lnTo>
                    <a:pt x="377" y="404"/>
                  </a:lnTo>
                  <a:lnTo>
                    <a:pt x="377" y="404"/>
                  </a:lnTo>
                  <a:lnTo>
                    <a:pt x="377" y="404"/>
                  </a:lnTo>
                  <a:lnTo>
                    <a:pt x="377" y="404"/>
                  </a:lnTo>
                  <a:lnTo>
                    <a:pt x="377" y="404"/>
                  </a:lnTo>
                  <a:lnTo>
                    <a:pt x="377" y="402"/>
                  </a:lnTo>
                  <a:lnTo>
                    <a:pt x="377" y="402"/>
                  </a:lnTo>
                  <a:lnTo>
                    <a:pt x="379" y="401"/>
                  </a:lnTo>
                  <a:lnTo>
                    <a:pt x="381" y="402"/>
                  </a:lnTo>
                  <a:lnTo>
                    <a:pt x="381" y="401"/>
                  </a:lnTo>
                  <a:lnTo>
                    <a:pt x="381" y="399"/>
                  </a:lnTo>
                  <a:lnTo>
                    <a:pt x="379" y="399"/>
                  </a:lnTo>
                  <a:close/>
                  <a:moveTo>
                    <a:pt x="184" y="377"/>
                  </a:moveTo>
                  <a:lnTo>
                    <a:pt x="184" y="375"/>
                  </a:lnTo>
                  <a:lnTo>
                    <a:pt x="182" y="375"/>
                  </a:lnTo>
                  <a:lnTo>
                    <a:pt x="182" y="375"/>
                  </a:lnTo>
                  <a:lnTo>
                    <a:pt x="182" y="375"/>
                  </a:lnTo>
                  <a:lnTo>
                    <a:pt x="182" y="375"/>
                  </a:lnTo>
                  <a:lnTo>
                    <a:pt x="182" y="375"/>
                  </a:lnTo>
                  <a:lnTo>
                    <a:pt x="182" y="377"/>
                  </a:lnTo>
                  <a:lnTo>
                    <a:pt x="182" y="377"/>
                  </a:lnTo>
                  <a:lnTo>
                    <a:pt x="184" y="377"/>
                  </a:lnTo>
                  <a:lnTo>
                    <a:pt x="184" y="379"/>
                  </a:lnTo>
                  <a:lnTo>
                    <a:pt x="184" y="379"/>
                  </a:lnTo>
                  <a:lnTo>
                    <a:pt x="186" y="379"/>
                  </a:lnTo>
                  <a:lnTo>
                    <a:pt x="186" y="377"/>
                  </a:lnTo>
                  <a:lnTo>
                    <a:pt x="184" y="377"/>
                  </a:lnTo>
                  <a:close/>
                  <a:moveTo>
                    <a:pt x="397" y="354"/>
                  </a:moveTo>
                  <a:lnTo>
                    <a:pt x="397" y="354"/>
                  </a:lnTo>
                  <a:lnTo>
                    <a:pt x="395" y="354"/>
                  </a:lnTo>
                  <a:lnTo>
                    <a:pt x="395" y="354"/>
                  </a:lnTo>
                  <a:lnTo>
                    <a:pt x="395" y="355"/>
                  </a:lnTo>
                  <a:lnTo>
                    <a:pt x="395" y="355"/>
                  </a:lnTo>
                  <a:lnTo>
                    <a:pt x="395" y="355"/>
                  </a:lnTo>
                  <a:lnTo>
                    <a:pt x="397" y="355"/>
                  </a:lnTo>
                  <a:lnTo>
                    <a:pt x="397" y="355"/>
                  </a:lnTo>
                  <a:lnTo>
                    <a:pt x="397" y="355"/>
                  </a:lnTo>
                  <a:lnTo>
                    <a:pt x="399" y="355"/>
                  </a:lnTo>
                  <a:lnTo>
                    <a:pt x="399" y="355"/>
                  </a:lnTo>
                  <a:lnTo>
                    <a:pt x="399" y="355"/>
                  </a:lnTo>
                  <a:lnTo>
                    <a:pt x="399" y="355"/>
                  </a:lnTo>
                  <a:lnTo>
                    <a:pt x="399" y="354"/>
                  </a:lnTo>
                  <a:lnTo>
                    <a:pt x="399" y="354"/>
                  </a:lnTo>
                  <a:lnTo>
                    <a:pt x="397" y="354"/>
                  </a:lnTo>
                  <a:close/>
                  <a:moveTo>
                    <a:pt x="173" y="352"/>
                  </a:moveTo>
                  <a:lnTo>
                    <a:pt x="170" y="350"/>
                  </a:lnTo>
                  <a:lnTo>
                    <a:pt x="168" y="348"/>
                  </a:lnTo>
                  <a:lnTo>
                    <a:pt x="166" y="345"/>
                  </a:lnTo>
                  <a:lnTo>
                    <a:pt x="166" y="345"/>
                  </a:lnTo>
                  <a:lnTo>
                    <a:pt x="166" y="346"/>
                  </a:lnTo>
                  <a:lnTo>
                    <a:pt x="164" y="348"/>
                  </a:lnTo>
                  <a:lnTo>
                    <a:pt x="164" y="348"/>
                  </a:lnTo>
                  <a:lnTo>
                    <a:pt x="164" y="350"/>
                  </a:lnTo>
                  <a:lnTo>
                    <a:pt x="164" y="350"/>
                  </a:lnTo>
                  <a:lnTo>
                    <a:pt x="164" y="352"/>
                  </a:lnTo>
                  <a:lnTo>
                    <a:pt x="164" y="354"/>
                  </a:lnTo>
                  <a:lnTo>
                    <a:pt x="164" y="357"/>
                  </a:lnTo>
                  <a:lnTo>
                    <a:pt x="164" y="357"/>
                  </a:lnTo>
                  <a:lnTo>
                    <a:pt x="164" y="357"/>
                  </a:lnTo>
                  <a:lnTo>
                    <a:pt x="164" y="357"/>
                  </a:lnTo>
                  <a:lnTo>
                    <a:pt x="166" y="359"/>
                  </a:lnTo>
                  <a:lnTo>
                    <a:pt x="166" y="357"/>
                  </a:lnTo>
                  <a:lnTo>
                    <a:pt x="166" y="359"/>
                  </a:lnTo>
                  <a:lnTo>
                    <a:pt x="166" y="359"/>
                  </a:lnTo>
                  <a:lnTo>
                    <a:pt x="166" y="359"/>
                  </a:lnTo>
                  <a:lnTo>
                    <a:pt x="166" y="359"/>
                  </a:lnTo>
                  <a:lnTo>
                    <a:pt x="168" y="359"/>
                  </a:lnTo>
                  <a:lnTo>
                    <a:pt x="168" y="359"/>
                  </a:lnTo>
                  <a:lnTo>
                    <a:pt x="168" y="361"/>
                  </a:lnTo>
                  <a:lnTo>
                    <a:pt x="168" y="361"/>
                  </a:lnTo>
                  <a:lnTo>
                    <a:pt x="170" y="361"/>
                  </a:lnTo>
                  <a:lnTo>
                    <a:pt x="170" y="361"/>
                  </a:lnTo>
                  <a:lnTo>
                    <a:pt x="171" y="361"/>
                  </a:lnTo>
                  <a:lnTo>
                    <a:pt x="171" y="361"/>
                  </a:lnTo>
                  <a:lnTo>
                    <a:pt x="171" y="357"/>
                  </a:lnTo>
                  <a:lnTo>
                    <a:pt x="171" y="355"/>
                  </a:lnTo>
                  <a:lnTo>
                    <a:pt x="171" y="355"/>
                  </a:lnTo>
                  <a:lnTo>
                    <a:pt x="173" y="355"/>
                  </a:lnTo>
                  <a:lnTo>
                    <a:pt x="173" y="355"/>
                  </a:lnTo>
                  <a:lnTo>
                    <a:pt x="173" y="354"/>
                  </a:lnTo>
                  <a:lnTo>
                    <a:pt x="173" y="354"/>
                  </a:lnTo>
                  <a:lnTo>
                    <a:pt x="173" y="352"/>
                  </a:lnTo>
                  <a:close/>
                  <a:moveTo>
                    <a:pt x="307" y="345"/>
                  </a:moveTo>
                  <a:lnTo>
                    <a:pt x="307" y="345"/>
                  </a:lnTo>
                  <a:lnTo>
                    <a:pt x="307" y="345"/>
                  </a:lnTo>
                  <a:lnTo>
                    <a:pt x="305" y="345"/>
                  </a:lnTo>
                  <a:lnTo>
                    <a:pt x="305" y="346"/>
                  </a:lnTo>
                  <a:lnTo>
                    <a:pt x="305" y="346"/>
                  </a:lnTo>
                  <a:lnTo>
                    <a:pt x="305" y="346"/>
                  </a:lnTo>
                  <a:lnTo>
                    <a:pt x="305" y="346"/>
                  </a:lnTo>
                  <a:lnTo>
                    <a:pt x="307" y="346"/>
                  </a:lnTo>
                  <a:lnTo>
                    <a:pt x="307" y="346"/>
                  </a:lnTo>
                  <a:lnTo>
                    <a:pt x="307" y="346"/>
                  </a:lnTo>
                  <a:lnTo>
                    <a:pt x="309" y="346"/>
                  </a:lnTo>
                  <a:lnTo>
                    <a:pt x="309" y="346"/>
                  </a:lnTo>
                  <a:lnTo>
                    <a:pt x="311" y="346"/>
                  </a:lnTo>
                  <a:lnTo>
                    <a:pt x="311" y="346"/>
                  </a:lnTo>
                  <a:lnTo>
                    <a:pt x="311" y="348"/>
                  </a:lnTo>
                  <a:lnTo>
                    <a:pt x="311" y="348"/>
                  </a:lnTo>
                  <a:lnTo>
                    <a:pt x="312" y="346"/>
                  </a:lnTo>
                  <a:lnTo>
                    <a:pt x="311" y="346"/>
                  </a:lnTo>
                  <a:lnTo>
                    <a:pt x="309" y="345"/>
                  </a:lnTo>
                  <a:lnTo>
                    <a:pt x="307" y="345"/>
                  </a:lnTo>
                  <a:close/>
                  <a:moveTo>
                    <a:pt x="432" y="343"/>
                  </a:moveTo>
                  <a:lnTo>
                    <a:pt x="430" y="341"/>
                  </a:lnTo>
                  <a:lnTo>
                    <a:pt x="430" y="341"/>
                  </a:lnTo>
                  <a:lnTo>
                    <a:pt x="430" y="341"/>
                  </a:lnTo>
                  <a:lnTo>
                    <a:pt x="428" y="343"/>
                  </a:lnTo>
                  <a:lnTo>
                    <a:pt x="424" y="343"/>
                  </a:lnTo>
                  <a:lnTo>
                    <a:pt x="422" y="343"/>
                  </a:lnTo>
                  <a:lnTo>
                    <a:pt x="422" y="345"/>
                  </a:lnTo>
                  <a:lnTo>
                    <a:pt x="417" y="346"/>
                  </a:lnTo>
                  <a:lnTo>
                    <a:pt x="413" y="348"/>
                  </a:lnTo>
                  <a:lnTo>
                    <a:pt x="413" y="348"/>
                  </a:lnTo>
                  <a:lnTo>
                    <a:pt x="413" y="350"/>
                  </a:lnTo>
                  <a:lnTo>
                    <a:pt x="412" y="352"/>
                  </a:lnTo>
                  <a:lnTo>
                    <a:pt x="412" y="352"/>
                  </a:lnTo>
                  <a:lnTo>
                    <a:pt x="412" y="352"/>
                  </a:lnTo>
                  <a:lnTo>
                    <a:pt x="410" y="352"/>
                  </a:lnTo>
                  <a:lnTo>
                    <a:pt x="410" y="352"/>
                  </a:lnTo>
                  <a:lnTo>
                    <a:pt x="408" y="354"/>
                  </a:lnTo>
                  <a:lnTo>
                    <a:pt x="408" y="354"/>
                  </a:lnTo>
                  <a:lnTo>
                    <a:pt x="408" y="355"/>
                  </a:lnTo>
                  <a:lnTo>
                    <a:pt x="408" y="355"/>
                  </a:lnTo>
                  <a:lnTo>
                    <a:pt x="408" y="355"/>
                  </a:lnTo>
                  <a:lnTo>
                    <a:pt x="408" y="355"/>
                  </a:lnTo>
                  <a:lnTo>
                    <a:pt x="408" y="357"/>
                  </a:lnTo>
                  <a:lnTo>
                    <a:pt x="408" y="357"/>
                  </a:lnTo>
                  <a:lnTo>
                    <a:pt x="406" y="357"/>
                  </a:lnTo>
                  <a:lnTo>
                    <a:pt x="406" y="357"/>
                  </a:lnTo>
                  <a:lnTo>
                    <a:pt x="404" y="359"/>
                  </a:lnTo>
                  <a:lnTo>
                    <a:pt x="403" y="359"/>
                  </a:lnTo>
                  <a:lnTo>
                    <a:pt x="403" y="359"/>
                  </a:lnTo>
                  <a:lnTo>
                    <a:pt x="404" y="359"/>
                  </a:lnTo>
                  <a:lnTo>
                    <a:pt x="404" y="359"/>
                  </a:lnTo>
                  <a:lnTo>
                    <a:pt x="404" y="361"/>
                  </a:lnTo>
                  <a:lnTo>
                    <a:pt x="404" y="361"/>
                  </a:lnTo>
                  <a:lnTo>
                    <a:pt x="404" y="361"/>
                  </a:lnTo>
                  <a:lnTo>
                    <a:pt x="404" y="361"/>
                  </a:lnTo>
                  <a:lnTo>
                    <a:pt x="406" y="363"/>
                  </a:lnTo>
                  <a:lnTo>
                    <a:pt x="406" y="363"/>
                  </a:lnTo>
                  <a:lnTo>
                    <a:pt x="406" y="365"/>
                  </a:lnTo>
                  <a:lnTo>
                    <a:pt x="406" y="365"/>
                  </a:lnTo>
                  <a:lnTo>
                    <a:pt x="406" y="366"/>
                  </a:lnTo>
                  <a:lnTo>
                    <a:pt x="404" y="372"/>
                  </a:lnTo>
                  <a:lnTo>
                    <a:pt x="404" y="372"/>
                  </a:lnTo>
                  <a:lnTo>
                    <a:pt x="406" y="374"/>
                  </a:lnTo>
                  <a:lnTo>
                    <a:pt x="406" y="374"/>
                  </a:lnTo>
                  <a:lnTo>
                    <a:pt x="406" y="375"/>
                  </a:lnTo>
                  <a:lnTo>
                    <a:pt x="408" y="375"/>
                  </a:lnTo>
                  <a:lnTo>
                    <a:pt x="410" y="375"/>
                  </a:lnTo>
                  <a:lnTo>
                    <a:pt x="412" y="374"/>
                  </a:lnTo>
                  <a:lnTo>
                    <a:pt x="413" y="372"/>
                  </a:lnTo>
                  <a:lnTo>
                    <a:pt x="415" y="368"/>
                  </a:lnTo>
                  <a:lnTo>
                    <a:pt x="417" y="366"/>
                  </a:lnTo>
                  <a:lnTo>
                    <a:pt x="419" y="365"/>
                  </a:lnTo>
                  <a:lnTo>
                    <a:pt x="419" y="365"/>
                  </a:lnTo>
                  <a:lnTo>
                    <a:pt x="421" y="365"/>
                  </a:lnTo>
                  <a:lnTo>
                    <a:pt x="422" y="366"/>
                  </a:lnTo>
                  <a:lnTo>
                    <a:pt x="422" y="365"/>
                  </a:lnTo>
                  <a:lnTo>
                    <a:pt x="422" y="365"/>
                  </a:lnTo>
                  <a:lnTo>
                    <a:pt x="422" y="365"/>
                  </a:lnTo>
                  <a:lnTo>
                    <a:pt x="424" y="365"/>
                  </a:lnTo>
                  <a:lnTo>
                    <a:pt x="424" y="363"/>
                  </a:lnTo>
                  <a:lnTo>
                    <a:pt x="424" y="363"/>
                  </a:lnTo>
                  <a:lnTo>
                    <a:pt x="422" y="363"/>
                  </a:lnTo>
                  <a:lnTo>
                    <a:pt x="422" y="363"/>
                  </a:lnTo>
                  <a:lnTo>
                    <a:pt x="422" y="363"/>
                  </a:lnTo>
                  <a:lnTo>
                    <a:pt x="422" y="363"/>
                  </a:lnTo>
                  <a:lnTo>
                    <a:pt x="422" y="359"/>
                  </a:lnTo>
                  <a:lnTo>
                    <a:pt x="424" y="359"/>
                  </a:lnTo>
                  <a:lnTo>
                    <a:pt x="424" y="359"/>
                  </a:lnTo>
                  <a:lnTo>
                    <a:pt x="424" y="357"/>
                  </a:lnTo>
                  <a:lnTo>
                    <a:pt x="424" y="357"/>
                  </a:lnTo>
                  <a:lnTo>
                    <a:pt x="424" y="357"/>
                  </a:lnTo>
                  <a:lnTo>
                    <a:pt x="426" y="357"/>
                  </a:lnTo>
                  <a:lnTo>
                    <a:pt x="426" y="357"/>
                  </a:lnTo>
                  <a:lnTo>
                    <a:pt x="426" y="357"/>
                  </a:lnTo>
                  <a:lnTo>
                    <a:pt x="426" y="355"/>
                  </a:lnTo>
                  <a:lnTo>
                    <a:pt x="426" y="355"/>
                  </a:lnTo>
                  <a:lnTo>
                    <a:pt x="428" y="354"/>
                  </a:lnTo>
                  <a:lnTo>
                    <a:pt x="428" y="354"/>
                  </a:lnTo>
                  <a:lnTo>
                    <a:pt x="428" y="352"/>
                  </a:lnTo>
                  <a:lnTo>
                    <a:pt x="428" y="352"/>
                  </a:lnTo>
                  <a:lnTo>
                    <a:pt x="428" y="350"/>
                  </a:lnTo>
                  <a:lnTo>
                    <a:pt x="430" y="350"/>
                  </a:lnTo>
                  <a:lnTo>
                    <a:pt x="430" y="346"/>
                  </a:lnTo>
                  <a:lnTo>
                    <a:pt x="430" y="346"/>
                  </a:lnTo>
                  <a:lnTo>
                    <a:pt x="432" y="346"/>
                  </a:lnTo>
                  <a:lnTo>
                    <a:pt x="430" y="343"/>
                  </a:lnTo>
                  <a:lnTo>
                    <a:pt x="432" y="343"/>
                  </a:lnTo>
                  <a:lnTo>
                    <a:pt x="432" y="343"/>
                  </a:lnTo>
                  <a:close/>
                  <a:moveTo>
                    <a:pt x="289" y="346"/>
                  </a:moveTo>
                  <a:lnTo>
                    <a:pt x="289" y="346"/>
                  </a:lnTo>
                  <a:lnTo>
                    <a:pt x="289" y="346"/>
                  </a:lnTo>
                  <a:lnTo>
                    <a:pt x="287" y="346"/>
                  </a:lnTo>
                  <a:lnTo>
                    <a:pt x="287" y="346"/>
                  </a:lnTo>
                  <a:lnTo>
                    <a:pt x="287" y="348"/>
                  </a:lnTo>
                  <a:lnTo>
                    <a:pt x="291" y="348"/>
                  </a:lnTo>
                  <a:lnTo>
                    <a:pt x="291" y="348"/>
                  </a:lnTo>
                  <a:lnTo>
                    <a:pt x="292" y="348"/>
                  </a:lnTo>
                  <a:lnTo>
                    <a:pt x="292" y="346"/>
                  </a:lnTo>
                  <a:lnTo>
                    <a:pt x="292" y="346"/>
                  </a:lnTo>
                  <a:lnTo>
                    <a:pt x="292" y="345"/>
                  </a:lnTo>
                  <a:lnTo>
                    <a:pt x="292" y="343"/>
                  </a:lnTo>
                  <a:lnTo>
                    <a:pt x="291" y="341"/>
                  </a:lnTo>
                  <a:lnTo>
                    <a:pt x="289" y="339"/>
                  </a:lnTo>
                  <a:lnTo>
                    <a:pt x="287" y="339"/>
                  </a:lnTo>
                  <a:lnTo>
                    <a:pt x="287" y="339"/>
                  </a:lnTo>
                  <a:lnTo>
                    <a:pt x="287" y="339"/>
                  </a:lnTo>
                  <a:lnTo>
                    <a:pt x="287" y="339"/>
                  </a:lnTo>
                  <a:lnTo>
                    <a:pt x="287" y="341"/>
                  </a:lnTo>
                  <a:lnTo>
                    <a:pt x="289" y="341"/>
                  </a:lnTo>
                  <a:lnTo>
                    <a:pt x="291" y="341"/>
                  </a:lnTo>
                  <a:lnTo>
                    <a:pt x="289" y="343"/>
                  </a:lnTo>
                  <a:lnTo>
                    <a:pt x="289" y="343"/>
                  </a:lnTo>
                  <a:lnTo>
                    <a:pt x="291" y="343"/>
                  </a:lnTo>
                  <a:lnTo>
                    <a:pt x="291" y="343"/>
                  </a:lnTo>
                  <a:lnTo>
                    <a:pt x="291" y="345"/>
                  </a:lnTo>
                  <a:lnTo>
                    <a:pt x="291" y="345"/>
                  </a:lnTo>
                  <a:lnTo>
                    <a:pt x="289" y="346"/>
                  </a:lnTo>
                  <a:close/>
                  <a:moveTo>
                    <a:pt x="392" y="343"/>
                  </a:moveTo>
                  <a:lnTo>
                    <a:pt x="390" y="343"/>
                  </a:lnTo>
                  <a:lnTo>
                    <a:pt x="390" y="345"/>
                  </a:lnTo>
                  <a:lnTo>
                    <a:pt x="388" y="345"/>
                  </a:lnTo>
                  <a:lnTo>
                    <a:pt x="388" y="343"/>
                  </a:lnTo>
                  <a:lnTo>
                    <a:pt x="388" y="343"/>
                  </a:lnTo>
                  <a:lnTo>
                    <a:pt x="388" y="341"/>
                  </a:lnTo>
                  <a:lnTo>
                    <a:pt x="388" y="339"/>
                  </a:lnTo>
                  <a:lnTo>
                    <a:pt x="386" y="339"/>
                  </a:lnTo>
                  <a:lnTo>
                    <a:pt x="386" y="339"/>
                  </a:lnTo>
                  <a:lnTo>
                    <a:pt x="385" y="341"/>
                  </a:lnTo>
                  <a:lnTo>
                    <a:pt x="385" y="341"/>
                  </a:lnTo>
                  <a:lnTo>
                    <a:pt x="385" y="339"/>
                  </a:lnTo>
                  <a:lnTo>
                    <a:pt x="385" y="341"/>
                  </a:lnTo>
                  <a:lnTo>
                    <a:pt x="383" y="341"/>
                  </a:lnTo>
                  <a:lnTo>
                    <a:pt x="383" y="343"/>
                  </a:lnTo>
                  <a:lnTo>
                    <a:pt x="385" y="343"/>
                  </a:lnTo>
                  <a:lnTo>
                    <a:pt x="385" y="343"/>
                  </a:lnTo>
                  <a:lnTo>
                    <a:pt x="385" y="343"/>
                  </a:lnTo>
                  <a:lnTo>
                    <a:pt x="385" y="343"/>
                  </a:lnTo>
                  <a:lnTo>
                    <a:pt x="385" y="343"/>
                  </a:lnTo>
                  <a:lnTo>
                    <a:pt x="386" y="343"/>
                  </a:lnTo>
                  <a:lnTo>
                    <a:pt x="386" y="343"/>
                  </a:lnTo>
                  <a:lnTo>
                    <a:pt x="386" y="343"/>
                  </a:lnTo>
                  <a:lnTo>
                    <a:pt x="386" y="345"/>
                  </a:lnTo>
                  <a:lnTo>
                    <a:pt x="386" y="345"/>
                  </a:lnTo>
                  <a:lnTo>
                    <a:pt x="388" y="346"/>
                  </a:lnTo>
                  <a:lnTo>
                    <a:pt x="388" y="345"/>
                  </a:lnTo>
                  <a:lnTo>
                    <a:pt x="388" y="346"/>
                  </a:lnTo>
                  <a:lnTo>
                    <a:pt x="388" y="345"/>
                  </a:lnTo>
                  <a:lnTo>
                    <a:pt x="390" y="346"/>
                  </a:lnTo>
                  <a:lnTo>
                    <a:pt x="390" y="345"/>
                  </a:lnTo>
                  <a:lnTo>
                    <a:pt x="390" y="345"/>
                  </a:lnTo>
                  <a:lnTo>
                    <a:pt x="392" y="345"/>
                  </a:lnTo>
                  <a:lnTo>
                    <a:pt x="392" y="343"/>
                  </a:lnTo>
                  <a:lnTo>
                    <a:pt x="392" y="343"/>
                  </a:lnTo>
                  <a:close/>
                  <a:moveTo>
                    <a:pt x="377" y="332"/>
                  </a:moveTo>
                  <a:lnTo>
                    <a:pt x="376" y="332"/>
                  </a:lnTo>
                  <a:lnTo>
                    <a:pt x="376" y="334"/>
                  </a:lnTo>
                  <a:lnTo>
                    <a:pt x="376" y="334"/>
                  </a:lnTo>
                  <a:lnTo>
                    <a:pt x="376" y="334"/>
                  </a:lnTo>
                  <a:lnTo>
                    <a:pt x="377" y="334"/>
                  </a:lnTo>
                  <a:lnTo>
                    <a:pt x="377" y="334"/>
                  </a:lnTo>
                  <a:lnTo>
                    <a:pt x="379" y="334"/>
                  </a:lnTo>
                  <a:lnTo>
                    <a:pt x="379" y="332"/>
                  </a:lnTo>
                  <a:lnTo>
                    <a:pt x="379" y="332"/>
                  </a:lnTo>
                  <a:lnTo>
                    <a:pt x="377" y="330"/>
                  </a:lnTo>
                  <a:lnTo>
                    <a:pt x="377" y="332"/>
                  </a:lnTo>
                  <a:close/>
                  <a:moveTo>
                    <a:pt x="341" y="330"/>
                  </a:moveTo>
                  <a:lnTo>
                    <a:pt x="338" y="330"/>
                  </a:lnTo>
                  <a:lnTo>
                    <a:pt x="338" y="330"/>
                  </a:lnTo>
                  <a:lnTo>
                    <a:pt x="338" y="330"/>
                  </a:lnTo>
                  <a:lnTo>
                    <a:pt x="338" y="330"/>
                  </a:lnTo>
                  <a:lnTo>
                    <a:pt x="338" y="330"/>
                  </a:lnTo>
                  <a:lnTo>
                    <a:pt x="338" y="330"/>
                  </a:lnTo>
                  <a:lnTo>
                    <a:pt x="338" y="332"/>
                  </a:lnTo>
                  <a:lnTo>
                    <a:pt x="338" y="332"/>
                  </a:lnTo>
                  <a:lnTo>
                    <a:pt x="338" y="332"/>
                  </a:lnTo>
                  <a:lnTo>
                    <a:pt x="339" y="332"/>
                  </a:lnTo>
                  <a:lnTo>
                    <a:pt x="338" y="334"/>
                  </a:lnTo>
                  <a:lnTo>
                    <a:pt x="338" y="332"/>
                  </a:lnTo>
                  <a:lnTo>
                    <a:pt x="338" y="332"/>
                  </a:lnTo>
                  <a:lnTo>
                    <a:pt x="338" y="332"/>
                  </a:lnTo>
                  <a:lnTo>
                    <a:pt x="338" y="332"/>
                  </a:lnTo>
                  <a:lnTo>
                    <a:pt x="336" y="334"/>
                  </a:lnTo>
                  <a:lnTo>
                    <a:pt x="336" y="334"/>
                  </a:lnTo>
                  <a:lnTo>
                    <a:pt x="336" y="334"/>
                  </a:lnTo>
                  <a:lnTo>
                    <a:pt x="334" y="332"/>
                  </a:lnTo>
                  <a:lnTo>
                    <a:pt x="334" y="332"/>
                  </a:lnTo>
                  <a:lnTo>
                    <a:pt x="332" y="332"/>
                  </a:lnTo>
                  <a:lnTo>
                    <a:pt x="332" y="332"/>
                  </a:lnTo>
                  <a:lnTo>
                    <a:pt x="332" y="332"/>
                  </a:lnTo>
                  <a:lnTo>
                    <a:pt x="332" y="334"/>
                  </a:lnTo>
                  <a:lnTo>
                    <a:pt x="332" y="334"/>
                  </a:lnTo>
                  <a:lnTo>
                    <a:pt x="332" y="334"/>
                  </a:lnTo>
                  <a:lnTo>
                    <a:pt x="332" y="336"/>
                  </a:lnTo>
                  <a:lnTo>
                    <a:pt x="332" y="336"/>
                  </a:lnTo>
                  <a:lnTo>
                    <a:pt x="332" y="336"/>
                  </a:lnTo>
                  <a:lnTo>
                    <a:pt x="334" y="337"/>
                  </a:lnTo>
                  <a:lnTo>
                    <a:pt x="334" y="337"/>
                  </a:lnTo>
                  <a:lnTo>
                    <a:pt x="336" y="337"/>
                  </a:lnTo>
                  <a:lnTo>
                    <a:pt x="336" y="337"/>
                  </a:lnTo>
                  <a:lnTo>
                    <a:pt x="336" y="336"/>
                  </a:lnTo>
                  <a:lnTo>
                    <a:pt x="336" y="336"/>
                  </a:lnTo>
                  <a:lnTo>
                    <a:pt x="338" y="334"/>
                  </a:lnTo>
                  <a:lnTo>
                    <a:pt x="338" y="334"/>
                  </a:lnTo>
                  <a:lnTo>
                    <a:pt x="338" y="334"/>
                  </a:lnTo>
                  <a:lnTo>
                    <a:pt x="339" y="334"/>
                  </a:lnTo>
                  <a:lnTo>
                    <a:pt x="339" y="334"/>
                  </a:lnTo>
                  <a:lnTo>
                    <a:pt x="341" y="332"/>
                  </a:lnTo>
                  <a:lnTo>
                    <a:pt x="341" y="334"/>
                  </a:lnTo>
                  <a:lnTo>
                    <a:pt x="341" y="334"/>
                  </a:lnTo>
                  <a:lnTo>
                    <a:pt x="341" y="334"/>
                  </a:lnTo>
                  <a:lnTo>
                    <a:pt x="341" y="334"/>
                  </a:lnTo>
                  <a:lnTo>
                    <a:pt x="341" y="332"/>
                  </a:lnTo>
                  <a:lnTo>
                    <a:pt x="341" y="330"/>
                  </a:lnTo>
                  <a:close/>
                  <a:moveTo>
                    <a:pt x="408" y="334"/>
                  </a:moveTo>
                  <a:lnTo>
                    <a:pt x="410" y="334"/>
                  </a:lnTo>
                  <a:lnTo>
                    <a:pt x="412" y="336"/>
                  </a:lnTo>
                  <a:lnTo>
                    <a:pt x="412" y="336"/>
                  </a:lnTo>
                  <a:lnTo>
                    <a:pt x="410" y="336"/>
                  </a:lnTo>
                  <a:lnTo>
                    <a:pt x="410" y="336"/>
                  </a:lnTo>
                  <a:lnTo>
                    <a:pt x="410" y="336"/>
                  </a:lnTo>
                  <a:lnTo>
                    <a:pt x="412" y="336"/>
                  </a:lnTo>
                  <a:lnTo>
                    <a:pt x="412" y="336"/>
                  </a:lnTo>
                  <a:lnTo>
                    <a:pt x="413" y="336"/>
                  </a:lnTo>
                  <a:lnTo>
                    <a:pt x="413" y="336"/>
                  </a:lnTo>
                  <a:lnTo>
                    <a:pt x="412" y="336"/>
                  </a:lnTo>
                  <a:lnTo>
                    <a:pt x="412" y="336"/>
                  </a:lnTo>
                  <a:lnTo>
                    <a:pt x="412" y="336"/>
                  </a:lnTo>
                  <a:lnTo>
                    <a:pt x="412" y="336"/>
                  </a:lnTo>
                  <a:lnTo>
                    <a:pt x="413" y="334"/>
                  </a:lnTo>
                  <a:lnTo>
                    <a:pt x="412" y="334"/>
                  </a:lnTo>
                  <a:lnTo>
                    <a:pt x="412" y="334"/>
                  </a:lnTo>
                  <a:lnTo>
                    <a:pt x="412" y="332"/>
                  </a:lnTo>
                  <a:lnTo>
                    <a:pt x="412" y="332"/>
                  </a:lnTo>
                  <a:lnTo>
                    <a:pt x="412" y="332"/>
                  </a:lnTo>
                  <a:lnTo>
                    <a:pt x="412" y="332"/>
                  </a:lnTo>
                  <a:lnTo>
                    <a:pt x="412" y="332"/>
                  </a:lnTo>
                  <a:lnTo>
                    <a:pt x="412" y="332"/>
                  </a:lnTo>
                  <a:lnTo>
                    <a:pt x="412" y="332"/>
                  </a:lnTo>
                  <a:lnTo>
                    <a:pt x="412" y="332"/>
                  </a:lnTo>
                  <a:lnTo>
                    <a:pt x="413" y="330"/>
                  </a:lnTo>
                  <a:lnTo>
                    <a:pt x="413" y="330"/>
                  </a:lnTo>
                  <a:lnTo>
                    <a:pt x="412" y="330"/>
                  </a:lnTo>
                  <a:lnTo>
                    <a:pt x="412" y="330"/>
                  </a:lnTo>
                  <a:lnTo>
                    <a:pt x="412" y="330"/>
                  </a:lnTo>
                  <a:lnTo>
                    <a:pt x="410" y="332"/>
                  </a:lnTo>
                  <a:lnTo>
                    <a:pt x="410" y="332"/>
                  </a:lnTo>
                  <a:lnTo>
                    <a:pt x="410" y="332"/>
                  </a:lnTo>
                  <a:lnTo>
                    <a:pt x="410" y="332"/>
                  </a:lnTo>
                  <a:lnTo>
                    <a:pt x="410" y="330"/>
                  </a:lnTo>
                  <a:lnTo>
                    <a:pt x="410" y="330"/>
                  </a:lnTo>
                  <a:lnTo>
                    <a:pt x="412" y="330"/>
                  </a:lnTo>
                  <a:lnTo>
                    <a:pt x="412" y="328"/>
                  </a:lnTo>
                  <a:lnTo>
                    <a:pt x="412" y="328"/>
                  </a:lnTo>
                  <a:lnTo>
                    <a:pt x="410" y="330"/>
                  </a:lnTo>
                  <a:lnTo>
                    <a:pt x="410" y="330"/>
                  </a:lnTo>
                  <a:lnTo>
                    <a:pt x="410" y="330"/>
                  </a:lnTo>
                  <a:lnTo>
                    <a:pt x="408" y="330"/>
                  </a:lnTo>
                  <a:lnTo>
                    <a:pt x="408" y="330"/>
                  </a:lnTo>
                  <a:lnTo>
                    <a:pt x="408" y="330"/>
                  </a:lnTo>
                  <a:lnTo>
                    <a:pt x="408" y="332"/>
                  </a:lnTo>
                  <a:lnTo>
                    <a:pt x="408" y="332"/>
                  </a:lnTo>
                  <a:lnTo>
                    <a:pt x="408" y="334"/>
                  </a:lnTo>
                  <a:lnTo>
                    <a:pt x="406" y="334"/>
                  </a:lnTo>
                  <a:lnTo>
                    <a:pt x="410" y="334"/>
                  </a:lnTo>
                  <a:lnTo>
                    <a:pt x="408" y="334"/>
                  </a:lnTo>
                  <a:close/>
                  <a:moveTo>
                    <a:pt x="262" y="328"/>
                  </a:moveTo>
                  <a:lnTo>
                    <a:pt x="262" y="328"/>
                  </a:lnTo>
                  <a:lnTo>
                    <a:pt x="260" y="328"/>
                  </a:lnTo>
                  <a:lnTo>
                    <a:pt x="262" y="328"/>
                  </a:lnTo>
                  <a:lnTo>
                    <a:pt x="262" y="330"/>
                  </a:lnTo>
                  <a:lnTo>
                    <a:pt x="264" y="330"/>
                  </a:lnTo>
                  <a:lnTo>
                    <a:pt x="264" y="330"/>
                  </a:lnTo>
                  <a:lnTo>
                    <a:pt x="265" y="332"/>
                  </a:lnTo>
                  <a:lnTo>
                    <a:pt x="265" y="332"/>
                  </a:lnTo>
                  <a:lnTo>
                    <a:pt x="267" y="332"/>
                  </a:lnTo>
                  <a:lnTo>
                    <a:pt x="267" y="332"/>
                  </a:lnTo>
                  <a:lnTo>
                    <a:pt x="265" y="330"/>
                  </a:lnTo>
                  <a:lnTo>
                    <a:pt x="262" y="328"/>
                  </a:lnTo>
                  <a:close/>
                  <a:moveTo>
                    <a:pt x="278" y="325"/>
                  </a:moveTo>
                  <a:lnTo>
                    <a:pt x="276" y="325"/>
                  </a:lnTo>
                  <a:lnTo>
                    <a:pt x="276" y="325"/>
                  </a:lnTo>
                  <a:lnTo>
                    <a:pt x="274" y="325"/>
                  </a:lnTo>
                  <a:lnTo>
                    <a:pt x="274" y="327"/>
                  </a:lnTo>
                  <a:lnTo>
                    <a:pt x="273" y="330"/>
                  </a:lnTo>
                  <a:lnTo>
                    <a:pt x="273" y="330"/>
                  </a:lnTo>
                  <a:lnTo>
                    <a:pt x="274" y="328"/>
                  </a:lnTo>
                  <a:lnTo>
                    <a:pt x="278" y="325"/>
                  </a:lnTo>
                  <a:lnTo>
                    <a:pt x="278" y="325"/>
                  </a:lnTo>
                  <a:lnTo>
                    <a:pt x="278" y="325"/>
                  </a:lnTo>
                  <a:lnTo>
                    <a:pt x="278" y="325"/>
                  </a:lnTo>
                  <a:close/>
                  <a:moveTo>
                    <a:pt x="106" y="323"/>
                  </a:moveTo>
                  <a:lnTo>
                    <a:pt x="106" y="323"/>
                  </a:lnTo>
                  <a:lnTo>
                    <a:pt x="106" y="323"/>
                  </a:lnTo>
                  <a:lnTo>
                    <a:pt x="106" y="325"/>
                  </a:lnTo>
                  <a:lnTo>
                    <a:pt x="106" y="325"/>
                  </a:lnTo>
                  <a:lnTo>
                    <a:pt x="106" y="325"/>
                  </a:lnTo>
                  <a:lnTo>
                    <a:pt x="106" y="325"/>
                  </a:lnTo>
                  <a:lnTo>
                    <a:pt x="106" y="325"/>
                  </a:lnTo>
                  <a:lnTo>
                    <a:pt x="108" y="327"/>
                  </a:lnTo>
                  <a:lnTo>
                    <a:pt x="108" y="325"/>
                  </a:lnTo>
                  <a:lnTo>
                    <a:pt x="108" y="323"/>
                  </a:lnTo>
                  <a:lnTo>
                    <a:pt x="108" y="323"/>
                  </a:lnTo>
                  <a:lnTo>
                    <a:pt x="106" y="323"/>
                  </a:lnTo>
                  <a:close/>
                  <a:moveTo>
                    <a:pt x="246" y="321"/>
                  </a:moveTo>
                  <a:lnTo>
                    <a:pt x="244" y="321"/>
                  </a:lnTo>
                  <a:lnTo>
                    <a:pt x="242" y="323"/>
                  </a:lnTo>
                  <a:lnTo>
                    <a:pt x="242" y="323"/>
                  </a:lnTo>
                  <a:lnTo>
                    <a:pt x="240" y="321"/>
                  </a:lnTo>
                  <a:lnTo>
                    <a:pt x="240" y="321"/>
                  </a:lnTo>
                  <a:lnTo>
                    <a:pt x="238" y="321"/>
                  </a:lnTo>
                  <a:lnTo>
                    <a:pt x="238" y="323"/>
                  </a:lnTo>
                  <a:lnTo>
                    <a:pt x="240" y="323"/>
                  </a:lnTo>
                  <a:lnTo>
                    <a:pt x="240" y="323"/>
                  </a:lnTo>
                  <a:lnTo>
                    <a:pt x="240" y="325"/>
                  </a:lnTo>
                  <a:lnTo>
                    <a:pt x="242" y="323"/>
                  </a:lnTo>
                  <a:lnTo>
                    <a:pt x="242" y="325"/>
                  </a:lnTo>
                  <a:lnTo>
                    <a:pt x="242" y="325"/>
                  </a:lnTo>
                  <a:lnTo>
                    <a:pt x="242" y="325"/>
                  </a:lnTo>
                  <a:lnTo>
                    <a:pt x="242" y="327"/>
                  </a:lnTo>
                  <a:lnTo>
                    <a:pt x="240" y="327"/>
                  </a:lnTo>
                  <a:lnTo>
                    <a:pt x="238" y="325"/>
                  </a:lnTo>
                  <a:lnTo>
                    <a:pt x="238" y="323"/>
                  </a:lnTo>
                  <a:lnTo>
                    <a:pt x="238" y="323"/>
                  </a:lnTo>
                  <a:lnTo>
                    <a:pt x="236" y="323"/>
                  </a:lnTo>
                  <a:lnTo>
                    <a:pt x="236" y="323"/>
                  </a:lnTo>
                  <a:lnTo>
                    <a:pt x="236" y="323"/>
                  </a:lnTo>
                  <a:lnTo>
                    <a:pt x="236" y="323"/>
                  </a:lnTo>
                  <a:lnTo>
                    <a:pt x="236" y="323"/>
                  </a:lnTo>
                  <a:lnTo>
                    <a:pt x="235" y="325"/>
                  </a:lnTo>
                  <a:lnTo>
                    <a:pt x="235" y="325"/>
                  </a:lnTo>
                  <a:lnTo>
                    <a:pt x="235" y="325"/>
                  </a:lnTo>
                  <a:lnTo>
                    <a:pt x="236" y="325"/>
                  </a:lnTo>
                  <a:lnTo>
                    <a:pt x="235" y="325"/>
                  </a:lnTo>
                  <a:lnTo>
                    <a:pt x="235" y="327"/>
                  </a:lnTo>
                  <a:lnTo>
                    <a:pt x="235" y="327"/>
                  </a:lnTo>
                  <a:lnTo>
                    <a:pt x="235" y="327"/>
                  </a:lnTo>
                  <a:lnTo>
                    <a:pt x="235" y="328"/>
                  </a:lnTo>
                  <a:lnTo>
                    <a:pt x="235" y="328"/>
                  </a:lnTo>
                  <a:lnTo>
                    <a:pt x="236" y="328"/>
                  </a:lnTo>
                  <a:lnTo>
                    <a:pt x="244" y="328"/>
                  </a:lnTo>
                  <a:lnTo>
                    <a:pt x="246" y="327"/>
                  </a:lnTo>
                  <a:lnTo>
                    <a:pt x="246" y="327"/>
                  </a:lnTo>
                  <a:lnTo>
                    <a:pt x="246" y="327"/>
                  </a:lnTo>
                  <a:lnTo>
                    <a:pt x="246" y="323"/>
                  </a:lnTo>
                  <a:lnTo>
                    <a:pt x="246" y="323"/>
                  </a:lnTo>
                  <a:lnTo>
                    <a:pt x="246" y="321"/>
                  </a:lnTo>
                  <a:close/>
                  <a:moveTo>
                    <a:pt x="251" y="323"/>
                  </a:moveTo>
                  <a:lnTo>
                    <a:pt x="251" y="323"/>
                  </a:lnTo>
                  <a:lnTo>
                    <a:pt x="253" y="321"/>
                  </a:lnTo>
                  <a:lnTo>
                    <a:pt x="253" y="321"/>
                  </a:lnTo>
                  <a:lnTo>
                    <a:pt x="251" y="321"/>
                  </a:lnTo>
                  <a:lnTo>
                    <a:pt x="251" y="321"/>
                  </a:lnTo>
                  <a:lnTo>
                    <a:pt x="251" y="319"/>
                  </a:lnTo>
                  <a:lnTo>
                    <a:pt x="251" y="319"/>
                  </a:lnTo>
                  <a:lnTo>
                    <a:pt x="249" y="319"/>
                  </a:lnTo>
                  <a:lnTo>
                    <a:pt x="249" y="321"/>
                  </a:lnTo>
                  <a:lnTo>
                    <a:pt x="251" y="323"/>
                  </a:lnTo>
                  <a:lnTo>
                    <a:pt x="251" y="323"/>
                  </a:lnTo>
                  <a:close/>
                  <a:moveTo>
                    <a:pt x="283" y="325"/>
                  </a:moveTo>
                  <a:lnTo>
                    <a:pt x="282" y="325"/>
                  </a:lnTo>
                  <a:lnTo>
                    <a:pt x="282" y="325"/>
                  </a:lnTo>
                  <a:lnTo>
                    <a:pt x="285" y="328"/>
                  </a:lnTo>
                  <a:lnTo>
                    <a:pt x="287" y="328"/>
                  </a:lnTo>
                  <a:lnTo>
                    <a:pt x="289" y="327"/>
                  </a:lnTo>
                  <a:lnTo>
                    <a:pt x="289" y="327"/>
                  </a:lnTo>
                  <a:lnTo>
                    <a:pt x="289" y="327"/>
                  </a:lnTo>
                  <a:lnTo>
                    <a:pt x="289" y="325"/>
                  </a:lnTo>
                  <a:lnTo>
                    <a:pt x="289" y="325"/>
                  </a:lnTo>
                  <a:lnTo>
                    <a:pt x="289" y="325"/>
                  </a:lnTo>
                  <a:lnTo>
                    <a:pt x="289" y="325"/>
                  </a:lnTo>
                  <a:lnTo>
                    <a:pt x="287" y="323"/>
                  </a:lnTo>
                  <a:lnTo>
                    <a:pt x="287" y="323"/>
                  </a:lnTo>
                  <a:lnTo>
                    <a:pt x="287" y="323"/>
                  </a:lnTo>
                  <a:lnTo>
                    <a:pt x="285" y="323"/>
                  </a:lnTo>
                  <a:lnTo>
                    <a:pt x="285" y="321"/>
                  </a:lnTo>
                  <a:lnTo>
                    <a:pt x="283" y="319"/>
                  </a:lnTo>
                  <a:lnTo>
                    <a:pt x="282" y="321"/>
                  </a:lnTo>
                  <a:lnTo>
                    <a:pt x="282" y="321"/>
                  </a:lnTo>
                  <a:lnTo>
                    <a:pt x="282" y="323"/>
                  </a:lnTo>
                  <a:lnTo>
                    <a:pt x="282" y="323"/>
                  </a:lnTo>
                  <a:lnTo>
                    <a:pt x="282" y="325"/>
                  </a:lnTo>
                  <a:lnTo>
                    <a:pt x="282" y="325"/>
                  </a:lnTo>
                  <a:lnTo>
                    <a:pt x="283" y="325"/>
                  </a:lnTo>
                  <a:lnTo>
                    <a:pt x="283" y="325"/>
                  </a:lnTo>
                  <a:lnTo>
                    <a:pt x="283" y="325"/>
                  </a:lnTo>
                  <a:close/>
                  <a:moveTo>
                    <a:pt x="105" y="319"/>
                  </a:moveTo>
                  <a:lnTo>
                    <a:pt x="105" y="319"/>
                  </a:lnTo>
                  <a:lnTo>
                    <a:pt x="105" y="319"/>
                  </a:lnTo>
                  <a:lnTo>
                    <a:pt x="103" y="319"/>
                  </a:lnTo>
                  <a:lnTo>
                    <a:pt x="103" y="321"/>
                  </a:lnTo>
                  <a:lnTo>
                    <a:pt x="103" y="323"/>
                  </a:lnTo>
                  <a:lnTo>
                    <a:pt x="103" y="323"/>
                  </a:lnTo>
                  <a:lnTo>
                    <a:pt x="105" y="321"/>
                  </a:lnTo>
                  <a:lnTo>
                    <a:pt x="105" y="321"/>
                  </a:lnTo>
                  <a:lnTo>
                    <a:pt x="105" y="321"/>
                  </a:lnTo>
                  <a:lnTo>
                    <a:pt x="105" y="321"/>
                  </a:lnTo>
                  <a:lnTo>
                    <a:pt x="105" y="321"/>
                  </a:lnTo>
                  <a:lnTo>
                    <a:pt x="105" y="321"/>
                  </a:lnTo>
                  <a:lnTo>
                    <a:pt x="105" y="319"/>
                  </a:lnTo>
                  <a:lnTo>
                    <a:pt x="105" y="319"/>
                  </a:lnTo>
                  <a:lnTo>
                    <a:pt x="105" y="319"/>
                  </a:lnTo>
                  <a:close/>
                  <a:moveTo>
                    <a:pt x="213" y="318"/>
                  </a:moveTo>
                  <a:lnTo>
                    <a:pt x="213" y="318"/>
                  </a:lnTo>
                  <a:lnTo>
                    <a:pt x="213" y="318"/>
                  </a:lnTo>
                  <a:lnTo>
                    <a:pt x="213" y="318"/>
                  </a:lnTo>
                  <a:lnTo>
                    <a:pt x="213" y="318"/>
                  </a:lnTo>
                  <a:lnTo>
                    <a:pt x="213" y="318"/>
                  </a:lnTo>
                  <a:lnTo>
                    <a:pt x="213" y="318"/>
                  </a:lnTo>
                  <a:close/>
                  <a:moveTo>
                    <a:pt x="247" y="321"/>
                  </a:moveTo>
                  <a:lnTo>
                    <a:pt x="249" y="318"/>
                  </a:lnTo>
                  <a:lnTo>
                    <a:pt x="249" y="318"/>
                  </a:lnTo>
                  <a:lnTo>
                    <a:pt x="249" y="318"/>
                  </a:lnTo>
                  <a:lnTo>
                    <a:pt x="249" y="318"/>
                  </a:lnTo>
                  <a:lnTo>
                    <a:pt x="249" y="318"/>
                  </a:lnTo>
                  <a:lnTo>
                    <a:pt x="249" y="318"/>
                  </a:lnTo>
                  <a:lnTo>
                    <a:pt x="249" y="318"/>
                  </a:lnTo>
                  <a:lnTo>
                    <a:pt x="249" y="318"/>
                  </a:lnTo>
                  <a:lnTo>
                    <a:pt x="247" y="318"/>
                  </a:lnTo>
                  <a:lnTo>
                    <a:pt x="247" y="318"/>
                  </a:lnTo>
                  <a:lnTo>
                    <a:pt x="247" y="318"/>
                  </a:lnTo>
                  <a:lnTo>
                    <a:pt x="247" y="318"/>
                  </a:lnTo>
                  <a:lnTo>
                    <a:pt x="246" y="318"/>
                  </a:lnTo>
                  <a:lnTo>
                    <a:pt x="246" y="318"/>
                  </a:lnTo>
                  <a:lnTo>
                    <a:pt x="246" y="318"/>
                  </a:lnTo>
                  <a:lnTo>
                    <a:pt x="246" y="319"/>
                  </a:lnTo>
                  <a:lnTo>
                    <a:pt x="246" y="319"/>
                  </a:lnTo>
                  <a:lnTo>
                    <a:pt x="246" y="319"/>
                  </a:lnTo>
                  <a:lnTo>
                    <a:pt x="246" y="319"/>
                  </a:lnTo>
                  <a:lnTo>
                    <a:pt x="246" y="321"/>
                  </a:lnTo>
                  <a:lnTo>
                    <a:pt x="247" y="321"/>
                  </a:lnTo>
                  <a:lnTo>
                    <a:pt x="247" y="321"/>
                  </a:lnTo>
                  <a:close/>
                  <a:moveTo>
                    <a:pt x="292" y="316"/>
                  </a:moveTo>
                  <a:lnTo>
                    <a:pt x="291" y="316"/>
                  </a:lnTo>
                  <a:lnTo>
                    <a:pt x="291" y="318"/>
                  </a:lnTo>
                  <a:lnTo>
                    <a:pt x="291" y="318"/>
                  </a:lnTo>
                  <a:lnTo>
                    <a:pt x="291" y="318"/>
                  </a:lnTo>
                  <a:lnTo>
                    <a:pt x="292" y="318"/>
                  </a:lnTo>
                  <a:lnTo>
                    <a:pt x="292" y="318"/>
                  </a:lnTo>
                  <a:lnTo>
                    <a:pt x="292" y="316"/>
                  </a:lnTo>
                  <a:lnTo>
                    <a:pt x="292" y="316"/>
                  </a:lnTo>
                  <a:lnTo>
                    <a:pt x="292" y="316"/>
                  </a:lnTo>
                  <a:lnTo>
                    <a:pt x="292" y="316"/>
                  </a:lnTo>
                  <a:lnTo>
                    <a:pt x="292" y="316"/>
                  </a:lnTo>
                  <a:close/>
                  <a:moveTo>
                    <a:pt x="374" y="323"/>
                  </a:moveTo>
                  <a:lnTo>
                    <a:pt x="376" y="321"/>
                  </a:lnTo>
                  <a:lnTo>
                    <a:pt x="379" y="319"/>
                  </a:lnTo>
                  <a:lnTo>
                    <a:pt x="379" y="318"/>
                  </a:lnTo>
                  <a:lnTo>
                    <a:pt x="385" y="316"/>
                  </a:lnTo>
                  <a:lnTo>
                    <a:pt x="386" y="316"/>
                  </a:lnTo>
                  <a:lnTo>
                    <a:pt x="386" y="314"/>
                  </a:lnTo>
                  <a:lnTo>
                    <a:pt x="383" y="314"/>
                  </a:lnTo>
                  <a:lnTo>
                    <a:pt x="383" y="312"/>
                  </a:lnTo>
                  <a:lnTo>
                    <a:pt x="383" y="314"/>
                  </a:lnTo>
                  <a:lnTo>
                    <a:pt x="377" y="314"/>
                  </a:lnTo>
                  <a:lnTo>
                    <a:pt x="372" y="318"/>
                  </a:lnTo>
                  <a:lnTo>
                    <a:pt x="372" y="318"/>
                  </a:lnTo>
                  <a:lnTo>
                    <a:pt x="370" y="319"/>
                  </a:lnTo>
                  <a:lnTo>
                    <a:pt x="368" y="321"/>
                  </a:lnTo>
                  <a:lnTo>
                    <a:pt x="368" y="321"/>
                  </a:lnTo>
                  <a:lnTo>
                    <a:pt x="368" y="321"/>
                  </a:lnTo>
                  <a:lnTo>
                    <a:pt x="367" y="321"/>
                  </a:lnTo>
                  <a:lnTo>
                    <a:pt x="367" y="321"/>
                  </a:lnTo>
                  <a:lnTo>
                    <a:pt x="367" y="321"/>
                  </a:lnTo>
                  <a:lnTo>
                    <a:pt x="367" y="321"/>
                  </a:lnTo>
                  <a:lnTo>
                    <a:pt x="367" y="321"/>
                  </a:lnTo>
                  <a:lnTo>
                    <a:pt x="365" y="321"/>
                  </a:lnTo>
                  <a:lnTo>
                    <a:pt x="365" y="323"/>
                  </a:lnTo>
                  <a:lnTo>
                    <a:pt x="365" y="325"/>
                  </a:lnTo>
                  <a:lnTo>
                    <a:pt x="365" y="325"/>
                  </a:lnTo>
                  <a:lnTo>
                    <a:pt x="367" y="327"/>
                  </a:lnTo>
                  <a:lnTo>
                    <a:pt x="367" y="327"/>
                  </a:lnTo>
                  <a:lnTo>
                    <a:pt x="368" y="327"/>
                  </a:lnTo>
                  <a:lnTo>
                    <a:pt x="367" y="327"/>
                  </a:lnTo>
                  <a:lnTo>
                    <a:pt x="367" y="325"/>
                  </a:lnTo>
                  <a:lnTo>
                    <a:pt x="368" y="325"/>
                  </a:lnTo>
                  <a:lnTo>
                    <a:pt x="368" y="325"/>
                  </a:lnTo>
                  <a:lnTo>
                    <a:pt x="368" y="323"/>
                  </a:lnTo>
                  <a:lnTo>
                    <a:pt x="368" y="323"/>
                  </a:lnTo>
                  <a:lnTo>
                    <a:pt x="372" y="321"/>
                  </a:lnTo>
                  <a:lnTo>
                    <a:pt x="372" y="321"/>
                  </a:lnTo>
                  <a:lnTo>
                    <a:pt x="374" y="321"/>
                  </a:lnTo>
                  <a:lnTo>
                    <a:pt x="374" y="323"/>
                  </a:lnTo>
                  <a:close/>
                  <a:moveTo>
                    <a:pt x="301" y="314"/>
                  </a:moveTo>
                  <a:lnTo>
                    <a:pt x="303" y="314"/>
                  </a:lnTo>
                  <a:lnTo>
                    <a:pt x="303" y="314"/>
                  </a:lnTo>
                  <a:lnTo>
                    <a:pt x="301" y="312"/>
                  </a:lnTo>
                  <a:lnTo>
                    <a:pt x="301" y="312"/>
                  </a:lnTo>
                  <a:lnTo>
                    <a:pt x="301" y="314"/>
                  </a:lnTo>
                  <a:lnTo>
                    <a:pt x="300" y="314"/>
                  </a:lnTo>
                  <a:lnTo>
                    <a:pt x="300" y="314"/>
                  </a:lnTo>
                  <a:lnTo>
                    <a:pt x="300" y="314"/>
                  </a:lnTo>
                  <a:lnTo>
                    <a:pt x="300" y="314"/>
                  </a:lnTo>
                  <a:lnTo>
                    <a:pt x="301" y="314"/>
                  </a:lnTo>
                  <a:close/>
                  <a:moveTo>
                    <a:pt x="191" y="312"/>
                  </a:moveTo>
                  <a:lnTo>
                    <a:pt x="191" y="312"/>
                  </a:lnTo>
                  <a:lnTo>
                    <a:pt x="191" y="312"/>
                  </a:lnTo>
                  <a:lnTo>
                    <a:pt x="191" y="312"/>
                  </a:lnTo>
                  <a:lnTo>
                    <a:pt x="191" y="312"/>
                  </a:lnTo>
                  <a:lnTo>
                    <a:pt x="191" y="312"/>
                  </a:lnTo>
                  <a:lnTo>
                    <a:pt x="191" y="312"/>
                  </a:lnTo>
                  <a:lnTo>
                    <a:pt x="191" y="312"/>
                  </a:lnTo>
                  <a:lnTo>
                    <a:pt x="191" y="314"/>
                  </a:lnTo>
                  <a:lnTo>
                    <a:pt x="191" y="312"/>
                  </a:lnTo>
                  <a:lnTo>
                    <a:pt x="191" y="312"/>
                  </a:lnTo>
                  <a:lnTo>
                    <a:pt x="191" y="312"/>
                  </a:lnTo>
                  <a:close/>
                  <a:moveTo>
                    <a:pt x="314" y="319"/>
                  </a:moveTo>
                  <a:lnTo>
                    <a:pt x="314" y="318"/>
                  </a:lnTo>
                  <a:lnTo>
                    <a:pt x="316" y="316"/>
                  </a:lnTo>
                  <a:lnTo>
                    <a:pt x="316" y="316"/>
                  </a:lnTo>
                  <a:lnTo>
                    <a:pt x="318" y="314"/>
                  </a:lnTo>
                  <a:lnTo>
                    <a:pt x="320" y="314"/>
                  </a:lnTo>
                  <a:lnTo>
                    <a:pt x="320" y="314"/>
                  </a:lnTo>
                  <a:lnTo>
                    <a:pt x="320" y="314"/>
                  </a:lnTo>
                  <a:lnTo>
                    <a:pt x="321" y="314"/>
                  </a:lnTo>
                  <a:lnTo>
                    <a:pt x="321" y="314"/>
                  </a:lnTo>
                  <a:lnTo>
                    <a:pt x="323" y="314"/>
                  </a:lnTo>
                  <a:lnTo>
                    <a:pt x="323" y="314"/>
                  </a:lnTo>
                  <a:lnTo>
                    <a:pt x="323" y="314"/>
                  </a:lnTo>
                  <a:lnTo>
                    <a:pt x="323" y="314"/>
                  </a:lnTo>
                  <a:lnTo>
                    <a:pt x="321" y="314"/>
                  </a:lnTo>
                  <a:lnTo>
                    <a:pt x="321" y="312"/>
                  </a:lnTo>
                  <a:lnTo>
                    <a:pt x="320" y="312"/>
                  </a:lnTo>
                  <a:lnTo>
                    <a:pt x="320" y="310"/>
                  </a:lnTo>
                  <a:lnTo>
                    <a:pt x="320" y="310"/>
                  </a:lnTo>
                  <a:lnTo>
                    <a:pt x="318" y="312"/>
                  </a:lnTo>
                  <a:lnTo>
                    <a:pt x="318" y="312"/>
                  </a:lnTo>
                  <a:lnTo>
                    <a:pt x="316" y="312"/>
                  </a:lnTo>
                  <a:lnTo>
                    <a:pt x="316" y="312"/>
                  </a:lnTo>
                  <a:lnTo>
                    <a:pt x="316" y="312"/>
                  </a:lnTo>
                  <a:lnTo>
                    <a:pt x="318" y="312"/>
                  </a:lnTo>
                  <a:lnTo>
                    <a:pt x="318" y="312"/>
                  </a:lnTo>
                  <a:lnTo>
                    <a:pt x="318" y="314"/>
                  </a:lnTo>
                  <a:lnTo>
                    <a:pt x="318" y="314"/>
                  </a:lnTo>
                  <a:lnTo>
                    <a:pt x="312" y="316"/>
                  </a:lnTo>
                  <a:lnTo>
                    <a:pt x="311" y="316"/>
                  </a:lnTo>
                  <a:lnTo>
                    <a:pt x="311" y="318"/>
                  </a:lnTo>
                  <a:lnTo>
                    <a:pt x="311" y="318"/>
                  </a:lnTo>
                  <a:lnTo>
                    <a:pt x="311" y="318"/>
                  </a:lnTo>
                  <a:lnTo>
                    <a:pt x="312" y="318"/>
                  </a:lnTo>
                  <a:lnTo>
                    <a:pt x="311" y="319"/>
                  </a:lnTo>
                  <a:lnTo>
                    <a:pt x="311" y="319"/>
                  </a:lnTo>
                  <a:lnTo>
                    <a:pt x="311" y="319"/>
                  </a:lnTo>
                  <a:lnTo>
                    <a:pt x="309" y="319"/>
                  </a:lnTo>
                  <a:lnTo>
                    <a:pt x="309" y="319"/>
                  </a:lnTo>
                  <a:lnTo>
                    <a:pt x="309" y="319"/>
                  </a:lnTo>
                  <a:lnTo>
                    <a:pt x="309" y="319"/>
                  </a:lnTo>
                  <a:lnTo>
                    <a:pt x="307" y="319"/>
                  </a:lnTo>
                  <a:lnTo>
                    <a:pt x="307" y="319"/>
                  </a:lnTo>
                  <a:lnTo>
                    <a:pt x="307" y="321"/>
                  </a:lnTo>
                  <a:lnTo>
                    <a:pt x="305" y="319"/>
                  </a:lnTo>
                  <a:lnTo>
                    <a:pt x="307" y="321"/>
                  </a:lnTo>
                  <a:lnTo>
                    <a:pt x="309" y="321"/>
                  </a:lnTo>
                  <a:lnTo>
                    <a:pt x="312" y="319"/>
                  </a:lnTo>
                  <a:lnTo>
                    <a:pt x="314" y="319"/>
                  </a:lnTo>
                  <a:close/>
                  <a:moveTo>
                    <a:pt x="271" y="309"/>
                  </a:moveTo>
                  <a:lnTo>
                    <a:pt x="273" y="310"/>
                  </a:lnTo>
                  <a:lnTo>
                    <a:pt x="273" y="310"/>
                  </a:lnTo>
                  <a:lnTo>
                    <a:pt x="273" y="309"/>
                  </a:lnTo>
                  <a:lnTo>
                    <a:pt x="273" y="309"/>
                  </a:lnTo>
                  <a:lnTo>
                    <a:pt x="273" y="309"/>
                  </a:lnTo>
                  <a:lnTo>
                    <a:pt x="273" y="309"/>
                  </a:lnTo>
                  <a:lnTo>
                    <a:pt x="273" y="305"/>
                  </a:lnTo>
                  <a:lnTo>
                    <a:pt x="273" y="305"/>
                  </a:lnTo>
                  <a:lnTo>
                    <a:pt x="271" y="305"/>
                  </a:lnTo>
                  <a:lnTo>
                    <a:pt x="271" y="305"/>
                  </a:lnTo>
                  <a:lnTo>
                    <a:pt x="271" y="307"/>
                  </a:lnTo>
                  <a:lnTo>
                    <a:pt x="271" y="309"/>
                  </a:lnTo>
                  <a:lnTo>
                    <a:pt x="271" y="309"/>
                  </a:lnTo>
                  <a:close/>
                  <a:moveTo>
                    <a:pt x="253" y="309"/>
                  </a:moveTo>
                  <a:lnTo>
                    <a:pt x="253" y="310"/>
                  </a:lnTo>
                  <a:lnTo>
                    <a:pt x="253" y="312"/>
                  </a:lnTo>
                  <a:lnTo>
                    <a:pt x="255" y="314"/>
                  </a:lnTo>
                  <a:lnTo>
                    <a:pt x="256" y="310"/>
                  </a:lnTo>
                  <a:lnTo>
                    <a:pt x="256" y="310"/>
                  </a:lnTo>
                  <a:lnTo>
                    <a:pt x="256" y="310"/>
                  </a:lnTo>
                  <a:lnTo>
                    <a:pt x="256" y="310"/>
                  </a:lnTo>
                  <a:lnTo>
                    <a:pt x="256" y="310"/>
                  </a:lnTo>
                  <a:lnTo>
                    <a:pt x="256" y="309"/>
                  </a:lnTo>
                  <a:lnTo>
                    <a:pt x="255" y="307"/>
                  </a:lnTo>
                  <a:lnTo>
                    <a:pt x="255" y="305"/>
                  </a:lnTo>
                  <a:lnTo>
                    <a:pt x="253" y="305"/>
                  </a:lnTo>
                  <a:lnTo>
                    <a:pt x="253" y="305"/>
                  </a:lnTo>
                  <a:lnTo>
                    <a:pt x="253" y="305"/>
                  </a:lnTo>
                  <a:lnTo>
                    <a:pt x="251" y="305"/>
                  </a:lnTo>
                  <a:lnTo>
                    <a:pt x="251" y="305"/>
                  </a:lnTo>
                  <a:lnTo>
                    <a:pt x="251" y="305"/>
                  </a:lnTo>
                  <a:lnTo>
                    <a:pt x="251" y="305"/>
                  </a:lnTo>
                  <a:lnTo>
                    <a:pt x="251" y="305"/>
                  </a:lnTo>
                  <a:lnTo>
                    <a:pt x="251" y="305"/>
                  </a:lnTo>
                  <a:lnTo>
                    <a:pt x="251" y="305"/>
                  </a:lnTo>
                  <a:lnTo>
                    <a:pt x="251" y="305"/>
                  </a:lnTo>
                  <a:lnTo>
                    <a:pt x="251" y="305"/>
                  </a:lnTo>
                  <a:lnTo>
                    <a:pt x="251" y="305"/>
                  </a:lnTo>
                  <a:lnTo>
                    <a:pt x="253" y="307"/>
                  </a:lnTo>
                  <a:lnTo>
                    <a:pt x="253" y="307"/>
                  </a:lnTo>
                  <a:lnTo>
                    <a:pt x="253" y="307"/>
                  </a:lnTo>
                  <a:lnTo>
                    <a:pt x="253" y="309"/>
                  </a:lnTo>
                  <a:close/>
                  <a:moveTo>
                    <a:pt x="365" y="310"/>
                  </a:moveTo>
                  <a:lnTo>
                    <a:pt x="365" y="310"/>
                  </a:lnTo>
                  <a:lnTo>
                    <a:pt x="365" y="310"/>
                  </a:lnTo>
                  <a:lnTo>
                    <a:pt x="365" y="310"/>
                  </a:lnTo>
                  <a:lnTo>
                    <a:pt x="367" y="310"/>
                  </a:lnTo>
                  <a:lnTo>
                    <a:pt x="367" y="312"/>
                  </a:lnTo>
                  <a:lnTo>
                    <a:pt x="367" y="312"/>
                  </a:lnTo>
                  <a:lnTo>
                    <a:pt x="367" y="312"/>
                  </a:lnTo>
                  <a:lnTo>
                    <a:pt x="367" y="312"/>
                  </a:lnTo>
                  <a:lnTo>
                    <a:pt x="368" y="312"/>
                  </a:lnTo>
                  <a:lnTo>
                    <a:pt x="368" y="312"/>
                  </a:lnTo>
                  <a:lnTo>
                    <a:pt x="368" y="310"/>
                  </a:lnTo>
                  <a:lnTo>
                    <a:pt x="368" y="310"/>
                  </a:lnTo>
                  <a:lnTo>
                    <a:pt x="368" y="310"/>
                  </a:lnTo>
                  <a:lnTo>
                    <a:pt x="370" y="310"/>
                  </a:lnTo>
                  <a:lnTo>
                    <a:pt x="370" y="310"/>
                  </a:lnTo>
                  <a:lnTo>
                    <a:pt x="372" y="310"/>
                  </a:lnTo>
                  <a:lnTo>
                    <a:pt x="370" y="310"/>
                  </a:lnTo>
                  <a:lnTo>
                    <a:pt x="370" y="310"/>
                  </a:lnTo>
                  <a:lnTo>
                    <a:pt x="370" y="310"/>
                  </a:lnTo>
                  <a:lnTo>
                    <a:pt x="370" y="310"/>
                  </a:lnTo>
                  <a:lnTo>
                    <a:pt x="370" y="310"/>
                  </a:lnTo>
                  <a:lnTo>
                    <a:pt x="370" y="309"/>
                  </a:lnTo>
                  <a:lnTo>
                    <a:pt x="370" y="309"/>
                  </a:lnTo>
                  <a:lnTo>
                    <a:pt x="372" y="307"/>
                  </a:lnTo>
                  <a:lnTo>
                    <a:pt x="370" y="307"/>
                  </a:lnTo>
                  <a:lnTo>
                    <a:pt x="370" y="307"/>
                  </a:lnTo>
                  <a:lnTo>
                    <a:pt x="370" y="307"/>
                  </a:lnTo>
                  <a:lnTo>
                    <a:pt x="370" y="307"/>
                  </a:lnTo>
                  <a:lnTo>
                    <a:pt x="368" y="307"/>
                  </a:lnTo>
                  <a:lnTo>
                    <a:pt x="368" y="307"/>
                  </a:lnTo>
                  <a:lnTo>
                    <a:pt x="368" y="305"/>
                  </a:lnTo>
                  <a:lnTo>
                    <a:pt x="368" y="305"/>
                  </a:lnTo>
                  <a:lnTo>
                    <a:pt x="368" y="305"/>
                  </a:lnTo>
                  <a:lnTo>
                    <a:pt x="368" y="305"/>
                  </a:lnTo>
                  <a:lnTo>
                    <a:pt x="368" y="305"/>
                  </a:lnTo>
                  <a:lnTo>
                    <a:pt x="365" y="303"/>
                  </a:lnTo>
                  <a:lnTo>
                    <a:pt x="363" y="301"/>
                  </a:lnTo>
                  <a:lnTo>
                    <a:pt x="363" y="303"/>
                  </a:lnTo>
                  <a:lnTo>
                    <a:pt x="363" y="303"/>
                  </a:lnTo>
                  <a:lnTo>
                    <a:pt x="363" y="303"/>
                  </a:lnTo>
                  <a:lnTo>
                    <a:pt x="365" y="303"/>
                  </a:lnTo>
                  <a:lnTo>
                    <a:pt x="365" y="305"/>
                  </a:lnTo>
                  <a:lnTo>
                    <a:pt x="365" y="305"/>
                  </a:lnTo>
                  <a:lnTo>
                    <a:pt x="365" y="305"/>
                  </a:lnTo>
                  <a:lnTo>
                    <a:pt x="365" y="305"/>
                  </a:lnTo>
                  <a:lnTo>
                    <a:pt x="365" y="305"/>
                  </a:lnTo>
                  <a:lnTo>
                    <a:pt x="367" y="305"/>
                  </a:lnTo>
                  <a:lnTo>
                    <a:pt x="367" y="305"/>
                  </a:lnTo>
                  <a:lnTo>
                    <a:pt x="367" y="305"/>
                  </a:lnTo>
                  <a:lnTo>
                    <a:pt x="367" y="305"/>
                  </a:lnTo>
                  <a:lnTo>
                    <a:pt x="367" y="307"/>
                  </a:lnTo>
                  <a:lnTo>
                    <a:pt x="367" y="307"/>
                  </a:lnTo>
                  <a:lnTo>
                    <a:pt x="367" y="307"/>
                  </a:lnTo>
                  <a:lnTo>
                    <a:pt x="365" y="307"/>
                  </a:lnTo>
                  <a:lnTo>
                    <a:pt x="365" y="309"/>
                  </a:lnTo>
                  <a:lnTo>
                    <a:pt x="365" y="309"/>
                  </a:lnTo>
                  <a:lnTo>
                    <a:pt x="365" y="310"/>
                  </a:lnTo>
                  <a:lnTo>
                    <a:pt x="365" y="310"/>
                  </a:lnTo>
                  <a:close/>
                  <a:moveTo>
                    <a:pt x="311" y="298"/>
                  </a:moveTo>
                  <a:lnTo>
                    <a:pt x="309" y="299"/>
                  </a:lnTo>
                  <a:lnTo>
                    <a:pt x="309" y="299"/>
                  </a:lnTo>
                  <a:lnTo>
                    <a:pt x="307" y="299"/>
                  </a:lnTo>
                  <a:lnTo>
                    <a:pt x="309" y="301"/>
                  </a:lnTo>
                  <a:lnTo>
                    <a:pt x="309" y="301"/>
                  </a:lnTo>
                  <a:lnTo>
                    <a:pt x="309" y="301"/>
                  </a:lnTo>
                  <a:lnTo>
                    <a:pt x="309" y="301"/>
                  </a:lnTo>
                  <a:lnTo>
                    <a:pt x="309" y="301"/>
                  </a:lnTo>
                  <a:lnTo>
                    <a:pt x="311" y="301"/>
                  </a:lnTo>
                  <a:lnTo>
                    <a:pt x="311" y="301"/>
                  </a:lnTo>
                  <a:lnTo>
                    <a:pt x="311" y="301"/>
                  </a:lnTo>
                  <a:lnTo>
                    <a:pt x="311" y="299"/>
                  </a:lnTo>
                  <a:lnTo>
                    <a:pt x="311" y="299"/>
                  </a:lnTo>
                  <a:lnTo>
                    <a:pt x="311" y="299"/>
                  </a:lnTo>
                  <a:lnTo>
                    <a:pt x="311" y="299"/>
                  </a:lnTo>
                  <a:lnTo>
                    <a:pt x="311" y="298"/>
                  </a:lnTo>
                  <a:close/>
                  <a:moveTo>
                    <a:pt x="280" y="309"/>
                  </a:moveTo>
                  <a:lnTo>
                    <a:pt x="280" y="307"/>
                  </a:lnTo>
                  <a:lnTo>
                    <a:pt x="282" y="307"/>
                  </a:lnTo>
                  <a:lnTo>
                    <a:pt x="282" y="305"/>
                  </a:lnTo>
                  <a:lnTo>
                    <a:pt x="282" y="305"/>
                  </a:lnTo>
                  <a:lnTo>
                    <a:pt x="282" y="305"/>
                  </a:lnTo>
                  <a:lnTo>
                    <a:pt x="282" y="305"/>
                  </a:lnTo>
                  <a:lnTo>
                    <a:pt x="283" y="305"/>
                  </a:lnTo>
                  <a:lnTo>
                    <a:pt x="283" y="303"/>
                  </a:lnTo>
                  <a:lnTo>
                    <a:pt x="282" y="303"/>
                  </a:lnTo>
                  <a:lnTo>
                    <a:pt x="282" y="303"/>
                  </a:lnTo>
                  <a:lnTo>
                    <a:pt x="283" y="303"/>
                  </a:lnTo>
                  <a:lnTo>
                    <a:pt x="283" y="303"/>
                  </a:lnTo>
                  <a:lnTo>
                    <a:pt x="282" y="303"/>
                  </a:lnTo>
                  <a:lnTo>
                    <a:pt x="282" y="301"/>
                  </a:lnTo>
                  <a:lnTo>
                    <a:pt x="283" y="299"/>
                  </a:lnTo>
                  <a:lnTo>
                    <a:pt x="283" y="299"/>
                  </a:lnTo>
                  <a:lnTo>
                    <a:pt x="283" y="299"/>
                  </a:lnTo>
                  <a:lnTo>
                    <a:pt x="283" y="298"/>
                  </a:lnTo>
                  <a:lnTo>
                    <a:pt x="283" y="298"/>
                  </a:lnTo>
                  <a:lnTo>
                    <a:pt x="283" y="298"/>
                  </a:lnTo>
                  <a:lnTo>
                    <a:pt x="282" y="298"/>
                  </a:lnTo>
                  <a:lnTo>
                    <a:pt x="282" y="298"/>
                  </a:lnTo>
                  <a:lnTo>
                    <a:pt x="282" y="298"/>
                  </a:lnTo>
                  <a:lnTo>
                    <a:pt x="282" y="299"/>
                  </a:lnTo>
                  <a:lnTo>
                    <a:pt x="280" y="299"/>
                  </a:lnTo>
                  <a:lnTo>
                    <a:pt x="280" y="299"/>
                  </a:lnTo>
                  <a:lnTo>
                    <a:pt x="280" y="298"/>
                  </a:lnTo>
                  <a:lnTo>
                    <a:pt x="280" y="298"/>
                  </a:lnTo>
                  <a:lnTo>
                    <a:pt x="278" y="299"/>
                  </a:lnTo>
                  <a:lnTo>
                    <a:pt x="276" y="299"/>
                  </a:lnTo>
                  <a:lnTo>
                    <a:pt x="276" y="301"/>
                  </a:lnTo>
                  <a:lnTo>
                    <a:pt x="276" y="301"/>
                  </a:lnTo>
                  <a:lnTo>
                    <a:pt x="276" y="301"/>
                  </a:lnTo>
                  <a:lnTo>
                    <a:pt x="276" y="301"/>
                  </a:lnTo>
                  <a:lnTo>
                    <a:pt x="274" y="303"/>
                  </a:lnTo>
                  <a:lnTo>
                    <a:pt x="274" y="303"/>
                  </a:lnTo>
                  <a:lnTo>
                    <a:pt x="274" y="305"/>
                  </a:lnTo>
                  <a:lnTo>
                    <a:pt x="274" y="307"/>
                  </a:lnTo>
                  <a:lnTo>
                    <a:pt x="274" y="307"/>
                  </a:lnTo>
                  <a:lnTo>
                    <a:pt x="274" y="307"/>
                  </a:lnTo>
                  <a:lnTo>
                    <a:pt x="276" y="309"/>
                  </a:lnTo>
                  <a:lnTo>
                    <a:pt x="276" y="309"/>
                  </a:lnTo>
                  <a:lnTo>
                    <a:pt x="278" y="309"/>
                  </a:lnTo>
                  <a:lnTo>
                    <a:pt x="280" y="309"/>
                  </a:lnTo>
                  <a:close/>
                  <a:moveTo>
                    <a:pt x="361" y="299"/>
                  </a:moveTo>
                  <a:lnTo>
                    <a:pt x="361" y="301"/>
                  </a:lnTo>
                  <a:lnTo>
                    <a:pt x="361" y="301"/>
                  </a:lnTo>
                  <a:lnTo>
                    <a:pt x="361" y="301"/>
                  </a:lnTo>
                  <a:lnTo>
                    <a:pt x="363" y="301"/>
                  </a:lnTo>
                  <a:lnTo>
                    <a:pt x="363" y="301"/>
                  </a:lnTo>
                  <a:lnTo>
                    <a:pt x="363" y="301"/>
                  </a:lnTo>
                  <a:lnTo>
                    <a:pt x="363" y="301"/>
                  </a:lnTo>
                  <a:lnTo>
                    <a:pt x="363" y="301"/>
                  </a:lnTo>
                  <a:lnTo>
                    <a:pt x="363" y="299"/>
                  </a:lnTo>
                  <a:lnTo>
                    <a:pt x="363" y="299"/>
                  </a:lnTo>
                  <a:lnTo>
                    <a:pt x="363" y="299"/>
                  </a:lnTo>
                  <a:lnTo>
                    <a:pt x="363" y="298"/>
                  </a:lnTo>
                  <a:lnTo>
                    <a:pt x="363" y="298"/>
                  </a:lnTo>
                  <a:lnTo>
                    <a:pt x="361" y="298"/>
                  </a:lnTo>
                  <a:lnTo>
                    <a:pt x="361" y="298"/>
                  </a:lnTo>
                  <a:lnTo>
                    <a:pt x="361" y="296"/>
                  </a:lnTo>
                  <a:lnTo>
                    <a:pt x="361" y="296"/>
                  </a:lnTo>
                  <a:lnTo>
                    <a:pt x="361" y="296"/>
                  </a:lnTo>
                  <a:lnTo>
                    <a:pt x="361" y="296"/>
                  </a:lnTo>
                  <a:lnTo>
                    <a:pt x="361" y="296"/>
                  </a:lnTo>
                  <a:lnTo>
                    <a:pt x="361" y="296"/>
                  </a:lnTo>
                  <a:lnTo>
                    <a:pt x="359" y="296"/>
                  </a:lnTo>
                  <a:lnTo>
                    <a:pt x="359" y="296"/>
                  </a:lnTo>
                  <a:lnTo>
                    <a:pt x="359" y="294"/>
                  </a:lnTo>
                  <a:lnTo>
                    <a:pt x="359" y="294"/>
                  </a:lnTo>
                  <a:lnTo>
                    <a:pt x="359" y="294"/>
                  </a:lnTo>
                  <a:lnTo>
                    <a:pt x="359" y="296"/>
                  </a:lnTo>
                  <a:lnTo>
                    <a:pt x="359" y="296"/>
                  </a:lnTo>
                  <a:lnTo>
                    <a:pt x="357" y="296"/>
                  </a:lnTo>
                  <a:lnTo>
                    <a:pt x="357" y="296"/>
                  </a:lnTo>
                  <a:lnTo>
                    <a:pt x="357" y="296"/>
                  </a:lnTo>
                  <a:lnTo>
                    <a:pt x="357" y="298"/>
                  </a:lnTo>
                  <a:lnTo>
                    <a:pt x="359" y="298"/>
                  </a:lnTo>
                  <a:lnTo>
                    <a:pt x="359" y="298"/>
                  </a:lnTo>
                  <a:lnTo>
                    <a:pt x="359" y="298"/>
                  </a:lnTo>
                  <a:lnTo>
                    <a:pt x="359" y="298"/>
                  </a:lnTo>
                  <a:lnTo>
                    <a:pt x="359" y="299"/>
                  </a:lnTo>
                  <a:lnTo>
                    <a:pt x="359" y="299"/>
                  </a:lnTo>
                  <a:lnTo>
                    <a:pt x="361" y="299"/>
                  </a:lnTo>
                  <a:lnTo>
                    <a:pt x="361" y="299"/>
                  </a:lnTo>
                  <a:lnTo>
                    <a:pt x="361" y="299"/>
                  </a:lnTo>
                  <a:lnTo>
                    <a:pt x="361" y="299"/>
                  </a:lnTo>
                  <a:lnTo>
                    <a:pt x="361" y="299"/>
                  </a:lnTo>
                  <a:close/>
                  <a:moveTo>
                    <a:pt x="294" y="310"/>
                  </a:moveTo>
                  <a:lnTo>
                    <a:pt x="296" y="309"/>
                  </a:lnTo>
                  <a:lnTo>
                    <a:pt x="296" y="309"/>
                  </a:lnTo>
                  <a:lnTo>
                    <a:pt x="296" y="309"/>
                  </a:lnTo>
                  <a:lnTo>
                    <a:pt x="298" y="307"/>
                  </a:lnTo>
                  <a:lnTo>
                    <a:pt x="298" y="305"/>
                  </a:lnTo>
                  <a:lnTo>
                    <a:pt x="298" y="301"/>
                  </a:lnTo>
                  <a:lnTo>
                    <a:pt x="298" y="301"/>
                  </a:lnTo>
                  <a:lnTo>
                    <a:pt x="298" y="298"/>
                  </a:lnTo>
                  <a:lnTo>
                    <a:pt x="298" y="298"/>
                  </a:lnTo>
                  <a:lnTo>
                    <a:pt x="298" y="296"/>
                  </a:lnTo>
                  <a:lnTo>
                    <a:pt x="296" y="296"/>
                  </a:lnTo>
                  <a:lnTo>
                    <a:pt x="296" y="294"/>
                  </a:lnTo>
                  <a:lnTo>
                    <a:pt x="294" y="294"/>
                  </a:lnTo>
                  <a:lnTo>
                    <a:pt x="294" y="296"/>
                  </a:lnTo>
                  <a:lnTo>
                    <a:pt x="294" y="296"/>
                  </a:lnTo>
                  <a:lnTo>
                    <a:pt x="294" y="296"/>
                  </a:lnTo>
                  <a:lnTo>
                    <a:pt x="292" y="296"/>
                  </a:lnTo>
                  <a:lnTo>
                    <a:pt x="292" y="298"/>
                  </a:lnTo>
                  <a:lnTo>
                    <a:pt x="289" y="299"/>
                  </a:lnTo>
                  <a:lnTo>
                    <a:pt x="287" y="301"/>
                  </a:lnTo>
                  <a:lnTo>
                    <a:pt x="287" y="301"/>
                  </a:lnTo>
                  <a:lnTo>
                    <a:pt x="287" y="301"/>
                  </a:lnTo>
                  <a:lnTo>
                    <a:pt x="287" y="301"/>
                  </a:lnTo>
                  <a:lnTo>
                    <a:pt x="285" y="301"/>
                  </a:lnTo>
                  <a:lnTo>
                    <a:pt x="285" y="301"/>
                  </a:lnTo>
                  <a:lnTo>
                    <a:pt x="285" y="303"/>
                  </a:lnTo>
                  <a:lnTo>
                    <a:pt x="287" y="303"/>
                  </a:lnTo>
                  <a:lnTo>
                    <a:pt x="287" y="303"/>
                  </a:lnTo>
                  <a:lnTo>
                    <a:pt x="287" y="305"/>
                  </a:lnTo>
                  <a:lnTo>
                    <a:pt x="287" y="305"/>
                  </a:lnTo>
                  <a:lnTo>
                    <a:pt x="287" y="305"/>
                  </a:lnTo>
                  <a:lnTo>
                    <a:pt x="287" y="307"/>
                  </a:lnTo>
                  <a:lnTo>
                    <a:pt x="289" y="307"/>
                  </a:lnTo>
                  <a:lnTo>
                    <a:pt x="289" y="307"/>
                  </a:lnTo>
                  <a:lnTo>
                    <a:pt x="289" y="307"/>
                  </a:lnTo>
                  <a:lnTo>
                    <a:pt x="289" y="309"/>
                  </a:lnTo>
                  <a:lnTo>
                    <a:pt x="289" y="309"/>
                  </a:lnTo>
                  <a:lnTo>
                    <a:pt x="289" y="309"/>
                  </a:lnTo>
                  <a:lnTo>
                    <a:pt x="291" y="309"/>
                  </a:lnTo>
                  <a:lnTo>
                    <a:pt x="291" y="310"/>
                  </a:lnTo>
                  <a:lnTo>
                    <a:pt x="291" y="310"/>
                  </a:lnTo>
                  <a:lnTo>
                    <a:pt x="291" y="312"/>
                  </a:lnTo>
                  <a:lnTo>
                    <a:pt x="291" y="312"/>
                  </a:lnTo>
                  <a:lnTo>
                    <a:pt x="291" y="312"/>
                  </a:lnTo>
                  <a:lnTo>
                    <a:pt x="291" y="312"/>
                  </a:lnTo>
                  <a:lnTo>
                    <a:pt x="292" y="312"/>
                  </a:lnTo>
                  <a:lnTo>
                    <a:pt x="292" y="312"/>
                  </a:lnTo>
                  <a:lnTo>
                    <a:pt x="292" y="312"/>
                  </a:lnTo>
                  <a:lnTo>
                    <a:pt x="294" y="310"/>
                  </a:lnTo>
                  <a:close/>
                  <a:moveTo>
                    <a:pt x="246" y="299"/>
                  </a:moveTo>
                  <a:lnTo>
                    <a:pt x="246" y="298"/>
                  </a:lnTo>
                  <a:lnTo>
                    <a:pt x="246" y="296"/>
                  </a:lnTo>
                  <a:lnTo>
                    <a:pt x="246" y="296"/>
                  </a:lnTo>
                  <a:lnTo>
                    <a:pt x="246" y="294"/>
                  </a:lnTo>
                  <a:lnTo>
                    <a:pt x="246" y="294"/>
                  </a:lnTo>
                  <a:lnTo>
                    <a:pt x="244" y="294"/>
                  </a:lnTo>
                  <a:lnTo>
                    <a:pt x="244" y="294"/>
                  </a:lnTo>
                  <a:lnTo>
                    <a:pt x="244" y="294"/>
                  </a:lnTo>
                  <a:lnTo>
                    <a:pt x="244" y="294"/>
                  </a:lnTo>
                  <a:lnTo>
                    <a:pt x="244" y="294"/>
                  </a:lnTo>
                  <a:lnTo>
                    <a:pt x="242" y="294"/>
                  </a:lnTo>
                  <a:lnTo>
                    <a:pt x="240" y="296"/>
                  </a:lnTo>
                  <a:lnTo>
                    <a:pt x="240" y="296"/>
                  </a:lnTo>
                  <a:lnTo>
                    <a:pt x="240" y="296"/>
                  </a:lnTo>
                  <a:lnTo>
                    <a:pt x="240" y="296"/>
                  </a:lnTo>
                  <a:lnTo>
                    <a:pt x="240" y="298"/>
                  </a:lnTo>
                  <a:lnTo>
                    <a:pt x="240" y="298"/>
                  </a:lnTo>
                  <a:lnTo>
                    <a:pt x="240" y="298"/>
                  </a:lnTo>
                  <a:lnTo>
                    <a:pt x="240" y="298"/>
                  </a:lnTo>
                  <a:lnTo>
                    <a:pt x="240" y="298"/>
                  </a:lnTo>
                  <a:lnTo>
                    <a:pt x="240" y="298"/>
                  </a:lnTo>
                  <a:lnTo>
                    <a:pt x="240" y="299"/>
                  </a:lnTo>
                  <a:lnTo>
                    <a:pt x="240" y="299"/>
                  </a:lnTo>
                  <a:lnTo>
                    <a:pt x="240" y="299"/>
                  </a:lnTo>
                  <a:lnTo>
                    <a:pt x="240" y="299"/>
                  </a:lnTo>
                  <a:lnTo>
                    <a:pt x="240" y="299"/>
                  </a:lnTo>
                  <a:lnTo>
                    <a:pt x="242" y="299"/>
                  </a:lnTo>
                  <a:lnTo>
                    <a:pt x="242" y="299"/>
                  </a:lnTo>
                  <a:lnTo>
                    <a:pt x="242" y="298"/>
                  </a:lnTo>
                  <a:lnTo>
                    <a:pt x="242" y="299"/>
                  </a:lnTo>
                  <a:lnTo>
                    <a:pt x="242" y="299"/>
                  </a:lnTo>
                  <a:lnTo>
                    <a:pt x="242" y="299"/>
                  </a:lnTo>
                  <a:lnTo>
                    <a:pt x="242"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6" y="299"/>
                  </a:lnTo>
                  <a:lnTo>
                    <a:pt x="246" y="298"/>
                  </a:lnTo>
                  <a:lnTo>
                    <a:pt x="246" y="298"/>
                  </a:lnTo>
                  <a:lnTo>
                    <a:pt x="246" y="299"/>
                  </a:lnTo>
                  <a:close/>
                  <a:moveTo>
                    <a:pt x="177" y="290"/>
                  </a:moveTo>
                  <a:lnTo>
                    <a:pt x="175" y="289"/>
                  </a:lnTo>
                  <a:lnTo>
                    <a:pt x="175" y="289"/>
                  </a:lnTo>
                  <a:lnTo>
                    <a:pt x="175" y="289"/>
                  </a:lnTo>
                  <a:lnTo>
                    <a:pt x="173" y="289"/>
                  </a:lnTo>
                  <a:lnTo>
                    <a:pt x="173" y="290"/>
                  </a:lnTo>
                  <a:lnTo>
                    <a:pt x="173" y="290"/>
                  </a:lnTo>
                  <a:lnTo>
                    <a:pt x="173" y="290"/>
                  </a:lnTo>
                  <a:lnTo>
                    <a:pt x="175" y="290"/>
                  </a:lnTo>
                  <a:lnTo>
                    <a:pt x="175" y="292"/>
                  </a:lnTo>
                  <a:lnTo>
                    <a:pt x="177" y="292"/>
                  </a:lnTo>
                  <a:lnTo>
                    <a:pt x="177" y="292"/>
                  </a:lnTo>
                  <a:lnTo>
                    <a:pt x="177" y="290"/>
                  </a:lnTo>
                  <a:lnTo>
                    <a:pt x="177" y="290"/>
                  </a:lnTo>
                  <a:lnTo>
                    <a:pt x="177" y="290"/>
                  </a:lnTo>
                  <a:lnTo>
                    <a:pt x="177" y="290"/>
                  </a:lnTo>
                  <a:close/>
                  <a:moveTo>
                    <a:pt x="195" y="285"/>
                  </a:moveTo>
                  <a:lnTo>
                    <a:pt x="197" y="285"/>
                  </a:lnTo>
                  <a:lnTo>
                    <a:pt x="197" y="285"/>
                  </a:lnTo>
                  <a:lnTo>
                    <a:pt x="199" y="283"/>
                  </a:lnTo>
                  <a:lnTo>
                    <a:pt x="197" y="283"/>
                  </a:lnTo>
                  <a:lnTo>
                    <a:pt x="195" y="285"/>
                  </a:lnTo>
                  <a:lnTo>
                    <a:pt x="193" y="285"/>
                  </a:lnTo>
                  <a:lnTo>
                    <a:pt x="191" y="285"/>
                  </a:lnTo>
                  <a:lnTo>
                    <a:pt x="188" y="289"/>
                  </a:lnTo>
                  <a:lnTo>
                    <a:pt x="188" y="289"/>
                  </a:lnTo>
                  <a:lnTo>
                    <a:pt x="188" y="289"/>
                  </a:lnTo>
                  <a:lnTo>
                    <a:pt x="191" y="287"/>
                  </a:lnTo>
                  <a:lnTo>
                    <a:pt x="193" y="287"/>
                  </a:lnTo>
                  <a:lnTo>
                    <a:pt x="193" y="287"/>
                  </a:lnTo>
                  <a:lnTo>
                    <a:pt x="195" y="287"/>
                  </a:lnTo>
                  <a:lnTo>
                    <a:pt x="193" y="285"/>
                  </a:lnTo>
                  <a:lnTo>
                    <a:pt x="195" y="285"/>
                  </a:lnTo>
                  <a:close/>
                  <a:moveTo>
                    <a:pt x="348" y="285"/>
                  </a:moveTo>
                  <a:lnTo>
                    <a:pt x="348" y="285"/>
                  </a:lnTo>
                  <a:lnTo>
                    <a:pt x="348" y="285"/>
                  </a:lnTo>
                  <a:lnTo>
                    <a:pt x="348" y="283"/>
                  </a:lnTo>
                  <a:lnTo>
                    <a:pt x="347" y="283"/>
                  </a:lnTo>
                  <a:lnTo>
                    <a:pt x="347" y="283"/>
                  </a:lnTo>
                  <a:lnTo>
                    <a:pt x="347" y="283"/>
                  </a:lnTo>
                  <a:lnTo>
                    <a:pt x="345" y="283"/>
                  </a:lnTo>
                  <a:lnTo>
                    <a:pt x="345" y="285"/>
                  </a:lnTo>
                  <a:lnTo>
                    <a:pt x="345" y="285"/>
                  </a:lnTo>
                  <a:lnTo>
                    <a:pt x="347" y="287"/>
                  </a:lnTo>
                  <a:lnTo>
                    <a:pt x="345" y="287"/>
                  </a:lnTo>
                  <a:lnTo>
                    <a:pt x="345" y="287"/>
                  </a:lnTo>
                  <a:lnTo>
                    <a:pt x="345" y="289"/>
                  </a:lnTo>
                  <a:lnTo>
                    <a:pt x="345" y="289"/>
                  </a:lnTo>
                  <a:lnTo>
                    <a:pt x="347" y="289"/>
                  </a:lnTo>
                  <a:lnTo>
                    <a:pt x="347" y="289"/>
                  </a:lnTo>
                  <a:lnTo>
                    <a:pt x="347" y="290"/>
                  </a:lnTo>
                  <a:lnTo>
                    <a:pt x="347" y="290"/>
                  </a:lnTo>
                  <a:lnTo>
                    <a:pt x="347" y="290"/>
                  </a:lnTo>
                  <a:lnTo>
                    <a:pt x="347" y="289"/>
                  </a:lnTo>
                  <a:lnTo>
                    <a:pt x="347" y="287"/>
                  </a:lnTo>
                  <a:lnTo>
                    <a:pt x="347" y="287"/>
                  </a:lnTo>
                  <a:lnTo>
                    <a:pt x="347" y="287"/>
                  </a:lnTo>
                  <a:lnTo>
                    <a:pt x="347" y="287"/>
                  </a:lnTo>
                  <a:lnTo>
                    <a:pt x="347" y="287"/>
                  </a:lnTo>
                  <a:lnTo>
                    <a:pt x="347" y="285"/>
                  </a:lnTo>
                  <a:lnTo>
                    <a:pt x="347" y="285"/>
                  </a:lnTo>
                  <a:lnTo>
                    <a:pt x="348" y="285"/>
                  </a:lnTo>
                  <a:lnTo>
                    <a:pt x="348" y="285"/>
                  </a:lnTo>
                  <a:lnTo>
                    <a:pt x="348" y="285"/>
                  </a:lnTo>
                  <a:lnTo>
                    <a:pt x="348" y="285"/>
                  </a:lnTo>
                  <a:lnTo>
                    <a:pt x="348" y="287"/>
                  </a:lnTo>
                  <a:lnTo>
                    <a:pt x="348" y="285"/>
                  </a:lnTo>
                  <a:lnTo>
                    <a:pt x="348" y="285"/>
                  </a:lnTo>
                  <a:lnTo>
                    <a:pt x="348" y="285"/>
                  </a:lnTo>
                  <a:close/>
                  <a:moveTo>
                    <a:pt x="238" y="285"/>
                  </a:moveTo>
                  <a:lnTo>
                    <a:pt x="238" y="285"/>
                  </a:lnTo>
                  <a:lnTo>
                    <a:pt x="236" y="289"/>
                  </a:lnTo>
                  <a:lnTo>
                    <a:pt x="238" y="287"/>
                  </a:lnTo>
                  <a:lnTo>
                    <a:pt x="240" y="287"/>
                  </a:lnTo>
                  <a:lnTo>
                    <a:pt x="240" y="285"/>
                  </a:lnTo>
                  <a:lnTo>
                    <a:pt x="240" y="285"/>
                  </a:lnTo>
                  <a:lnTo>
                    <a:pt x="242" y="285"/>
                  </a:lnTo>
                  <a:lnTo>
                    <a:pt x="242" y="283"/>
                  </a:lnTo>
                  <a:lnTo>
                    <a:pt x="242" y="283"/>
                  </a:lnTo>
                  <a:lnTo>
                    <a:pt x="242" y="283"/>
                  </a:lnTo>
                  <a:lnTo>
                    <a:pt x="244" y="281"/>
                  </a:lnTo>
                  <a:lnTo>
                    <a:pt x="242" y="280"/>
                  </a:lnTo>
                  <a:lnTo>
                    <a:pt x="240" y="280"/>
                  </a:lnTo>
                  <a:lnTo>
                    <a:pt x="240" y="280"/>
                  </a:lnTo>
                  <a:lnTo>
                    <a:pt x="240" y="278"/>
                  </a:lnTo>
                  <a:lnTo>
                    <a:pt x="240" y="278"/>
                  </a:lnTo>
                  <a:lnTo>
                    <a:pt x="240" y="276"/>
                  </a:lnTo>
                  <a:lnTo>
                    <a:pt x="240" y="276"/>
                  </a:lnTo>
                  <a:lnTo>
                    <a:pt x="240" y="278"/>
                  </a:lnTo>
                  <a:lnTo>
                    <a:pt x="238" y="278"/>
                  </a:lnTo>
                  <a:lnTo>
                    <a:pt x="238" y="280"/>
                  </a:lnTo>
                  <a:lnTo>
                    <a:pt x="236" y="281"/>
                  </a:lnTo>
                  <a:lnTo>
                    <a:pt x="238" y="281"/>
                  </a:lnTo>
                  <a:lnTo>
                    <a:pt x="238" y="281"/>
                  </a:lnTo>
                  <a:lnTo>
                    <a:pt x="238" y="281"/>
                  </a:lnTo>
                  <a:lnTo>
                    <a:pt x="238" y="283"/>
                  </a:lnTo>
                  <a:lnTo>
                    <a:pt x="238" y="283"/>
                  </a:lnTo>
                  <a:lnTo>
                    <a:pt x="238" y="283"/>
                  </a:lnTo>
                  <a:lnTo>
                    <a:pt x="238" y="283"/>
                  </a:lnTo>
                  <a:lnTo>
                    <a:pt x="238" y="283"/>
                  </a:lnTo>
                  <a:lnTo>
                    <a:pt x="238" y="283"/>
                  </a:lnTo>
                  <a:lnTo>
                    <a:pt x="238" y="285"/>
                  </a:lnTo>
                  <a:close/>
                  <a:moveTo>
                    <a:pt x="287" y="281"/>
                  </a:moveTo>
                  <a:lnTo>
                    <a:pt x="289" y="281"/>
                  </a:lnTo>
                  <a:lnTo>
                    <a:pt x="289" y="281"/>
                  </a:lnTo>
                  <a:lnTo>
                    <a:pt x="289" y="280"/>
                  </a:lnTo>
                  <a:lnTo>
                    <a:pt x="291" y="280"/>
                  </a:lnTo>
                  <a:lnTo>
                    <a:pt x="291" y="280"/>
                  </a:lnTo>
                  <a:lnTo>
                    <a:pt x="292" y="280"/>
                  </a:lnTo>
                  <a:lnTo>
                    <a:pt x="292" y="278"/>
                  </a:lnTo>
                  <a:lnTo>
                    <a:pt x="292" y="278"/>
                  </a:lnTo>
                  <a:lnTo>
                    <a:pt x="292" y="278"/>
                  </a:lnTo>
                  <a:lnTo>
                    <a:pt x="291" y="278"/>
                  </a:lnTo>
                  <a:lnTo>
                    <a:pt x="291" y="278"/>
                  </a:lnTo>
                  <a:lnTo>
                    <a:pt x="291" y="276"/>
                  </a:lnTo>
                  <a:lnTo>
                    <a:pt x="291" y="276"/>
                  </a:lnTo>
                  <a:lnTo>
                    <a:pt x="289" y="276"/>
                  </a:lnTo>
                  <a:lnTo>
                    <a:pt x="289" y="276"/>
                  </a:lnTo>
                  <a:lnTo>
                    <a:pt x="287" y="278"/>
                  </a:lnTo>
                  <a:lnTo>
                    <a:pt x="287" y="278"/>
                  </a:lnTo>
                  <a:lnTo>
                    <a:pt x="287" y="276"/>
                  </a:lnTo>
                  <a:lnTo>
                    <a:pt x="285" y="276"/>
                  </a:lnTo>
                  <a:lnTo>
                    <a:pt x="285" y="276"/>
                  </a:lnTo>
                  <a:lnTo>
                    <a:pt x="285" y="276"/>
                  </a:lnTo>
                  <a:lnTo>
                    <a:pt x="283" y="278"/>
                  </a:lnTo>
                  <a:lnTo>
                    <a:pt x="285" y="278"/>
                  </a:lnTo>
                  <a:lnTo>
                    <a:pt x="285" y="278"/>
                  </a:lnTo>
                  <a:lnTo>
                    <a:pt x="285" y="280"/>
                  </a:lnTo>
                  <a:lnTo>
                    <a:pt x="285" y="280"/>
                  </a:lnTo>
                  <a:lnTo>
                    <a:pt x="285" y="280"/>
                  </a:lnTo>
                  <a:lnTo>
                    <a:pt x="283" y="280"/>
                  </a:lnTo>
                  <a:lnTo>
                    <a:pt x="283" y="280"/>
                  </a:lnTo>
                  <a:lnTo>
                    <a:pt x="283" y="281"/>
                  </a:lnTo>
                  <a:lnTo>
                    <a:pt x="283" y="281"/>
                  </a:lnTo>
                  <a:lnTo>
                    <a:pt x="283" y="281"/>
                  </a:lnTo>
                  <a:lnTo>
                    <a:pt x="283" y="281"/>
                  </a:lnTo>
                  <a:lnTo>
                    <a:pt x="287" y="281"/>
                  </a:lnTo>
                  <a:close/>
                  <a:moveTo>
                    <a:pt x="267" y="281"/>
                  </a:moveTo>
                  <a:lnTo>
                    <a:pt x="267" y="281"/>
                  </a:lnTo>
                  <a:lnTo>
                    <a:pt x="267" y="281"/>
                  </a:lnTo>
                  <a:lnTo>
                    <a:pt x="267" y="280"/>
                  </a:lnTo>
                  <a:lnTo>
                    <a:pt x="265" y="280"/>
                  </a:lnTo>
                  <a:lnTo>
                    <a:pt x="265" y="280"/>
                  </a:lnTo>
                  <a:lnTo>
                    <a:pt x="265" y="280"/>
                  </a:lnTo>
                  <a:lnTo>
                    <a:pt x="267" y="280"/>
                  </a:lnTo>
                  <a:lnTo>
                    <a:pt x="267" y="278"/>
                  </a:lnTo>
                  <a:lnTo>
                    <a:pt x="267" y="278"/>
                  </a:lnTo>
                  <a:lnTo>
                    <a:pt x="265" y="276"/>
                  </a:lnTo>
                  <a:lnTo>
                    <a:pt x="265" y="276"/>
                  </a:lnTo>
                  <a:lnTo>
                    <a:pt x="265" y="276"/>
                  </a:lnTo>
                  <a:lnTo>
                    <a:pt x="264" y="276"/>
                  </a:lnTo>
                  <a:lnTo>
                    <a:pt x="264" y="276"/>
                  </a:lnTo>
                  <a:lnTo>
                    <a:pt x="264" y="276"/>
                  </a:lnTo>
                  <a:lnTo>
                    <a:pt x="264" y="278"/>
                  </a:lnTo>
                  <a:lnTo>
                    <a:pt x="264" y="278"/>
                  </a:lnTo>
                  <a:lnTo>
                    <a:pt x="264" y="280"/>
                  </a:lnTo>
                  <a:lnTo>
                    <a:pt x="264" y="280"/>
                  </a:lnTo>
                  <a:lnTo>
                    <a:pt x="262" y="280"/>
                  </a:lnTo>
                  <a:lnTo>
                    <a:pt x="262" y="280"/>
                  </a:lnTo>
                  <a:lnTo>
                    <a:pt x="264" y="280"/>
                  </a:lnTo>
                  <a:lnTo>
                    <a:pt x="262" y="281"/>
                  </a:lnTo>
                  <a:lnTo>
                    <a:pt x="262" y="281"/>
                  </a:lnTo>
                  <a:lnTo>
                    <a:pt x="262" y="281"/>
                  </a:lnTo>
                  <a:lnTo>
                    <a:pt x="262" y="281"/>
                  </a:lnTo>
                  <a:lnTo>
                    <a:pt x="264" y="281"/>
                  </a:lnTo>
                  <a:lnTo>
                    <a:pt x="264" y="281"/>
                  </a:lnTo>
                  <a:lnTo>
                    <a:pt x="264" y="283"/>
                  </a:lnTo>
                  <a:lnTo>
                    <a:pt x="264" y="283"/>
                  </a:lnTo>
                  <a:lnTo>
                    <a:pt x="264" y="283"/>
                  </a:lnTo>
                  <a:lnTo>
                    <a:pt x="264" y="283"/>
                  </a:lnTo>
                  <a:lnTo>
                    <a:pt x="264" y="285"/>
                  </a:lnTo>
                  <a:lnTo>
                    <a:pt x="264" y="283"/>
                  </a:lnTo>
                  <a:lnTo>
                    <a:pt x="267" y="281"/>
                  </a:lnTo>
                  <a:lnTo>
                    <a:pt x="267" y="281"/>
                  </a:lnTo>
                  <a:lnTo>
                    <a:pt x="267" y="281"/>
                  </a:lnTo>
                  <a:close/>
                  <a:moveTo>
                    <a:pt x="193" y="272"/>
                  </a:moveTo>
                  <a:lnTo>
                    <a:pt x="193" y="272"/>
                  </a:lnTo>
                  <a:lnTo>
                    <a:pt x="193" y="272"/>
                  </a:lnTo>
                  <a:lnTo>
                    <a:pt x="191" y="274"/>
                  </a:lnTo>
                  <a:lnTo>
                    <a:pt x="191" y="274"/>
                  </a:lnTo>
                  <a:lnTo>
                    <a:pt x="191" y="274"/>
                  </a:lnTo>
                  <a:lnTo>
                    <a:pt x="191" y="274"/>
                  </a:lnTo>
                  <a:lnTo>
                    <a:pt x="193" y="276"/>
                  </a:lnTo>
                  <a:lnTo>
                    <a:pt x="193" y="274"/>
                  </a:lnTo>
                  <a:lnTo>
                    <a:pt x="195" y="274"/>
                  </a:lnTo>
                  <a:lnTo>
                    <a:pt x="195" y="274"/>
                  </a:lnTo>
                  <a:lnTo>
                    <a:pt x="195" y="274"/>
                  </a:lnTo>
                  <a:lnTo>
                    <a:pt x="193" y="274"/>
                  </a:lnTo>
                  <a:lnTo>
                    <a:pt x="193" y="274"/>
                  </a:lnTo>
                  <a:lnTo>
                    <a:pt x="193" y="272"/>
                  </a:lnTo>
                  <a:lnTo>
                    <a:pt x="193" y="272"/>
                  </a:lnTo>
                  <a:lnTo>
                    <a:pt x="193" y="272"/>
                  </a:lnTo>
                  <a:lnTo>
                    <a:pt x="193" y="272"/>
                  </a:lnTo>
                  <a:close/>
                  <a:moveTo>
                    <a:pt x="256" y="269"/>
                  </a:moveTo>
                  <a:lnTo>
                    <a:pt x="255" y="267"/>
                  </a:lnTo>
                  <a:lnTo>
                    <a:pt x="255" y="267"/>
                  </a:lnTo>
                  <a:lnTo>
                    <a:pt x="255" y="269"/>
                  </a:lnTo>
                  <a:lnTo>
                    <a:pt x="253" y="269"/>
                  </a:lnTo>
                  <a:lnTo>
                    <a:pt x="253" y="269"/>
                  </a:lnTo>
                  <a:lnTo>
                    <a:pt x="251" y="269"/>
                  </a:lnTo>
                  <a:lnTo>
                    <a:pt x="253" y="269"/>
                  </a:lnTo>
                  <a:lnTo>
                    <a:pt x="255" y="271"/>
                  </a:lnTo>
                  <a:lnTo>
                    <a:pt x="256" y="271"/>
                  </a:lnTo>
                  <a:lnTo>
                    <a:pt x="256" y="269"/>
                  </a:lnTo>
                  <a:lnTo>
                    <a:pt x="256" y="269"/>
                  </a:lnTo>
                  <a:lnTo>
                    <a:pt x="256" y="269"/>
                  </a:lnTo>
                  <a:close/>
                  <a:moveTo>
                    <a:pt x="269" y="267"/>
                  </a:moveTo>
                  <a:lnTo>
                    <a:pt x="269" y="267"/>
                  </a:lnTo>
                  <a:lnTo>
                    <a:pt x="269" y="267"/>
                  </a:lnTo>
                  <a:lnTo>
                    <a:pt x="271" y="269"/>
                  </a:lnTo>
                  <a:lnTo>
                    <a:pt x="273" y="271"/>
                  </a:lnTo>
                  <a:lnTo>
                    <a:pt x="273" y="271"/>
                  </a:lnTo>
                  <a:lnTo>
                    <a:pt x="274" y="271"/>
                  </a:lnTo>
                  <a:lnTo>
                    <a:pt x="274" y="272"/>
                  </a:lnTo>
                  <a:lnTo>
                    <a:pt x="274" y="272"/>
                  </a:lnTo>
                  <a:lnTo>
                    <a:pt x="276" y="272"/>
                  </a:lnTo>
                  <a:lnTo>
                    <a:pt x="278" y="274"/>
                  </a:lnTo>
                  <a:lnTo>
                    <a:pt x="280" y="274"/>
                  </a:lnTo>
                  <a:lnTo>
                    <a:pt x="280" y="274"/>
                  </a:lnTo>
                  <a:lnTo>
                    <a:pt x="280" y="272"/>
                  </a:lnTo>
                  <a:lnTo>
                    <a:pt x="282" y="271"/>
                  </a:lnTo>
                  <a:lnTo>
                    <a:pt x="282" y="269"/>
                  </a:lnTo>
                  <a:lnTo>
                    <a:pt x="282" y="269"/>
                  </a:lnTo>
                  <a:lnTo>
                    <a:pt x="282" y="269"/>
                  </a:lnTo>
                  <a:lnTo>
                    <a:pt x="280" y="269"/>
                  </a:lnTo>
                  <a:lnTo>
                    <a:pt x="282" y="269"/>
                  </a:lnTo>
                  <a:lnTo>
                    <a:pt x="280" y="267"/>
                  </a:lnTo>
                  <a:lnTo>
                    <a:pt x="278" y="267"/>
                  </a:lnTo>
                  <a:lnTo>
                    <a:pt x="276" y="267"/>
                  </a:lnTo>
                  <a:lnTo>
                    <a:pt x="276" y="267"/>
                  </a:lnTo>
                  <a:lnTo>
                    <a:pt x="276" y="267"/>
                  </a:lnTo>
                  <a:lnTo>
                    <a:pt x="274" y="267"/>
                  </a:lnTo>
                  <a:lnTo>
                    <a:pt x="274" y="267"/>
                  </a:lnTo>
                  <a:lnTo>
                    <a:pt x="273" y="267"/>
                  </a:lnTo>
                  <a:lnTo>
                    <a:pt x="273" y="267"/>
                  </a:lnTo>
                  <a:lnTo>
                    <a:pt x="273" y="265"/>
                  </a:lnTo>
                  <a:lnTo>
                    <a:pt x="273" y="265"/>
                  </a:lnTo>
                  <a:lnTo>
                    <a:pt x="273" y="265"/>
                  </a:lnTo>
                  <a:lnTo>
                    <a:pt x="273" y="265"/>
                  </a:lnTo>
                  <a:lnTo>
                    <a:pt x="273" y="265"/>
                  </a:lnTo>
                  <a:lnTo>
                    <a:pt x="273" y="265"/>
                  </a:lnTo>
                  <a:lnTo>
                    <a:pt x="271" y="265"/>
                  </a:lnTo>
                  <a:lnTo>
                    <a:pt x="271" y="265"/>
                  </a:lnTo>
                  <a:lnTo>
                    <a:pt x="269" y="265"/>
                  </a:lnTo>
                  <a:lnTo>
                    <a:pt x="267" y="265"/>
                  </a:lnTo>
                  <a:lnTo>
                    <a:pt x="267" y="265"/>
                  </a:lnTo>
                  <a:lnTo>
                    <a:pt x="267" y="265"/>
                  </a:lnTo>
                  <a:lnTo>
                    <a:pt x="269" y="267"/>
                  </a:lnTo>
                  <a:close/>
                  <a:moveTo>
                    <a:pt x="233" y="274"/>
                  </a:moveTo>
                  <a:lnTo>
                    <a:pt x="233" y="274"/>
                  </a:lnTo>
                  <a:lnTo>
                    <a:pt x="235" y="274"/>
                  </a:lnTo>
                  <a:lnTo>
                    <a:pt x="236" y="271"/>
                  </a:lnTo>
                  <a:lnTo>
                    <a:pt x="236" y="271"/>
                  </a:lnTo>
                  <a:lnTo>
                    <a:pt x="238" y="269"/>
                  </a:lnTo>
                  <a:lnTo>
                    <a:pt x="238" y="265"/>
                  </a:lnTo>
                  <a:lnTo>
                    <a:pt x="238" y="263"/>
                  </a:lnTo>
                  <a:lnTo>
                    <a:pt x="236" y="263"/>
                  </a:lnTo>
                  <a:lnTo>
                    <a:pt x="236" y="263"/>
                  </a:lnTo>
                  <a:lnTo>
                    <a:pt x="236" y="263"/>
                  </a:lnTo>
                  <a:lnTo>
                    <a:pt x="236" y="265"/>
                  </a:lnTo>
                  <a:lnTo>
                    <a:pt x="236" y="265"/>
                  </a:lnTo>
                  <a:lnTo>
                    <a:pt x="236" y="263"/>
                  </a:lnTo>
                  <a:lnTo>
                    <a:pt x="236" y="263"/>
                  </a:lnTo>
                  <a:lnTo>
                    <a:pt x="235" y="263"/>
                  </a:lnTo>
                  <a:lnTo>
                    <a:pt x="235" y="265"/>
                  </a:lnTo>
                  <a:lnTo>
                    <a:pt x="235" y="265"/>
                  </a:lnTo>
                  <a:lnTo>
                    <a:pt x="235" y="265"/>
                  </a:lnTo>
                  <a:lnTo>
                    <a:pt x="235" y="265"/>
                  </a:lnTo>
                  <a:lnTo>
                    <a:pt x="235" y="265"/>
                  </a:lnTo>
                  <a:lnTo>
                    <a:pt x="235" y="265"/>
                  </a:lnTo>
                  <a:lnTo>
                    <a:pt x="235" y="265"/>
                  </a:lnTo>
                  <a:lnTo>
                    <a:pt x="233" y="267"/>
                  </a:lnTo>
                  <a:lnTo>
                    <a:pt x="233" y="269"/>
                  </a:lnTo>
                  <a:lnTo>
                    <a:pt x="233" y="269"/>
                  </a:lnTo>
                  <a:lnTo>
                    <a:pt x="233" y="271"/>
                  </a:lnTo>
                  <a:lnTo>
                    <a:pt x="233" y="272"/>
                  </a:lnTo>
                  <a:lnTo>
                    <a:pt x="233" y="274"/>
                  </a:lnTo>
                  <a:close/>
                  <a:moveTo>
                    <a:pt x="323" y="272"/>
                  </a:moveTo>
                  <a:lnTo>
                    <a:pt x="325" y="272"/>
                  </a:lnTo>
                  <a:lnTo>
                    <a:pt x="325" y="272"/>
                  </a:lnTo>
                  <a:lnTo>
                    <a:pt x="330" y="272"/>
                  </a:lnTo>
                  <a:lnTo>
                    <a:pt x="330" y="271"/>
                  </a:lnTo>
                  <a:lnTo>
                    <a:pt x="334" y="267"/>
                  </a:lnTo>
                  <a:lnTo>
                    <a:pt x="336" y="265"/>
                  </a:lnTo>
                  <a:lnTo>
                    <a:pt x="338" y="263"/>
                  </a:lnTo>
                  <a:lnTo>
                    <a:pt x="334" y="265"/>
                  </a:lnTo>
                  <a:lnTo>
                    <a:pt x="332" y="265"/>
                  </a:lnTo>
                  <a:lnTo>
                    <a:pt x="332" y="267"/>
                  </a:lnTo>
                  <a:lnTo>
                    <a:pt x="330" y="267"/>
                  </a:lnTo>
                  <a:lnTo>
                    <a:pt x="329" y="267"/>
                  </a:lnTo>
                  <a:lnTo>
                    <a:pt x="327" y="267"/>
                  </a:lnTo>
                  <a:lnTo>
                    <a:pt x="327" y="267"/>
                  </a:lnTo>
                  <a:lnTo>
                    <a:pt x="323" y="267"/>
                  </a:lnTo>
                  <a:lnTo>
                    <a:pt x="323" y="267"/>
                  </a:lnTo>
                  <a:lnTo>
                    <a:pt x="321" y="267"/>
                  </a:lnTo>
                  <a:lnTo>
                    <a:pt x="321" y="269"/>
                  </a:lnTo>
                  <a:lnTo>
                    <a:pt x="320" y="269"/>
                  </a:lnTo>
                  <a:lnTo>
                    <a:pt x="320" y="271"/>
                  </a:lnTo>
                  <a:lnTo>
                    <a:pt x="320" y="271"/>
                  </a:lnTo>
                  <a:lnTo>
                    <a:pt x="318" y="272"/>
                  </a:lnTo>
                  <a:lnTo>
                    <a:pt x="318" y="274"/>
                  </a:lnTo>
                  <a:lnTo>
                    <a:pt x="318" y="274"/>
                  </a:lnTo>
                  <a:lnTo>
                    <a:pt x="318" y="274"/>
                  </a:lnTo>
                  <a:lnTo>
                    <a:pt x="320" y="274"/>
                  </a:lnTo>
                  <a:lnTo>
                    <a:pt x="321" y="274"/>
                  </a:lnTo>
                  <a:lnTo>
                    <a:pt x="321" y="274"/>
                  </a:lnTo>
                  <a:lnTo>
                    <a:pt x="321" y="274"/>
                  </a:lnTo>
                  <a:lnTo>
                    <a:pt x="321" y="274"/>
                  </a:lnTo>
                  <a:lnTo>
                    <a:pt x="323" y="274"/>
                  </a:lnTo>
                  <a:lnTo>
                    <a:pt x="323" y="272"/>
                  </a:lnTo>
                  <a:close/>
                  <a:moveTo>
                    <a:pt x="197" y="260"/>
                  </a:moveTo>
                  <a:lnTo>
                    <a:pt x="197" y="258"/>
                  </a:lnTo>
                  <a:lnTo>
                    <a:pt x="190" y="260"/>
                  </a:lnTo>
                  <a:lnTo>
                    <a:pt x="190" y="260"/>
                  </a:lnTo>
                  <a:lnTo>
                    <a:pt x="190" y="260"/>
                  </a:lnTo>
                  <a:lnTo>
                    <a:pt x="190" y="262"/>
                  </a:lnTo>
                  <a:lnTo>
                    <a:pt x="191" y="262"/>
                  </a:lnTo>
                  <a:lnTo>
                    <a:pt x="191" y="262"/>
                  </a:lnTo>
                  <a:lnTo>
                    <a:pt x="191" y="262"/>
                  </a:lnTo>
                  <a:lnTo>
                    <a:pt x="191" y="263"/>
                  </a:lnTo>
                  <a:lnTo>
                    <a:pt x="191" y="263"/>
                  </a:lnTo>
                  <a:lnTo>
                    <a:pt x="191" y="263"/>
                  </a:lnTo>
                  <a:lnTo>
                    <a:pt x="191" y="263"/>
                  </a:lnTo>
                  <a:lnTo>
                    <a:pt x="193" y="263"/>
                  </a:lnTo>
                  <a:lnTo>
                    <a:pt x="193" y="265"/>
                  </a:lnTo>
                  <a:lnTo>
                    <a:pt x="193" y="265"/>
                  </a:lnTo>
                  <a:lnTo>
                    <a:pt x="195" y="263"/>
                  </a:lnTo>
                  <a:lnTo>
                    <a:pt x="195" y="263"/>
                  </a:lnTo>
                  <a:lnTo>
                    <a:pt x="195" y="263"/>
                  </a:lnTo>
                  <a:lnTo>
                    <a:pt x="195" y="262"/>
                  </a:lnTo>
                  <a:lnTo>
                    <a:pt x="195" y="262"/>
                  </a:lnTo>
                  <a:lnTo>
                    <a:pt x="197" y="262"/>
                  </a:lnTo>
                  <a:lnTo>
                    <a:pt x="197" y="260"/>
                  </a:lnTo>
                  <a:lnTo>
                    <a:pt x="197" y="260"/>
                  </a:lnTo>
                  <a:lnTo>
                    <a:pt x="197" y="260"/>
                  </a:lnTo>
                  <a:close/>
                  <a:moveTo>
                    <a:pt x="357" y="265"/>
                  </a:moveTo>
                  <a:lnTo>
                    <a:pt x="357" y="267"/>
                  </a:lnTo>
                  <a:lnTo>
                    <a:pt x="357" y="267"/>
                  </a:lnTo>
                  <a:lnTo>
                    <a:pt x="359" y="267"/>
                  </a:lnTo>
                  <a:lnTo>
                    <a:pt x="361" y="267"/>
                  </a:lnTo>
                  <a:lnTo>
                    <a:pt x="363" y="267"/>
                  </a:lnTo>
                  <a:lnTo>
                    <a:pt x="363" y="267"/>
                  </a:lnTo>
                  <a:lnTo>
                    <a:pt x="363" y="267"/>
                  </a:lnTo>
                  <a:lnTo>
                    <a:pt x="363" y="265"/>
                  </a:lnTo>
                  <a:lnTo>
                    <a:pt x="363" y="265"/>
                  </a:lnTo>
                  <a:lnTo>
                    <a:pt x="365" y="265"/>
                  </a:lnTo>
                  <a:lnTo>
                    <a:pt x="365" y="265"/>
                  </a:lnTo>
                  <a:lnTo>
                    <a:pt x="368" y="263"/>
                  </a:lnTo>
                  <a:lnTo>
                    <a:pt x="370" y="262"/>
                  </a:lnTo>
                  <a:lnTo>
                    <a:pt x="372" y="263"/>
                  </a:lnTo>
                  <a:lnTo>
                    <a:pt x="372" y="262"/>
                  </a:lnTo>
                  <a:lnTo>
                    <a:pt x="372" y="262"/>
                  </a:lnTo>
                  <a:lnTo>
                    <a:pt x="372" y="262"/>
                  </a:lnTo>
                  <a:lnTo>
                    <a:pt x="372" y="262"/>
                  </a:lnTo>
                  <a:lnTo>
                    <a:pt x="370" y="262"/>
                  </a:lnTo>
                  <a:lnTo>
                    <a:pt x="370" y="260"/>
                  </a:lnTo>
                  <a:lnTo>
                    <a:pt x="370" y="260"/>
                  </a:lnTo>
                  <a:lnTo>
                    <a:pt x="370" y="260"/>
                  </a:lnTo>
                  <a:lnTo>
                    <a:pt x="370" y="260"/>
                  </a:lnTo>
                  <a:lnTo>
                    <a:pt x="372" y="258"/>
                  </a:lnTo>
                  <a:lnTo>
                    <a:pt x="370" y="258"/>
                  </a:lnTo>
                  <a:lnTo>
                    <a:pt x="368" y="258"/>
                  </a:lnTo>
                  <a:lnTo>
                    <a:pt x="368" y="258"/>
                  </a:lnTo>
                  <a:lnTo>
                    <a:pt x="368" y="258"/>
                  </a:lnTo>
                  <a:lnTo>
                    <a:pt x="368" y="258"/>
                  </a:lnTo>
                  <a:lnTo>
                    <a:pt x="367" y="258"/>
                  </a:lnTo>
                  <a:lnTo>
                    <a:pt x="367" y="258"/>
                  </a:lnTo>
                  <a:lnTo>
                    <a:pt x="367" y="258"/>
                  </a:lnTo>
                  <a:lnTo>
                    <a:pt x="367" y="260"/>
                  </a:lnTo>
                  <a:lnTo>
                    <a:pt x="367" y="260"/>
                  </a:lnTo>
                  <a:lnTo>
                    <a:pt x="367" y="260"/>
                  </a:lnTo>
                  <a:lnTo>
                    <a:pt x="367" y="260"/>
                  </a:lnTo>
                  <a:lnTo>
                    <a:pt x="365" y="258"/>
                  </a:lnTo>
                  <a:lnTo>
                    <a:pt x="363" y="258"/>
                  </a:lnTo>
                  <a:lnTo>
                    <a:pt x="361" y="256"/>
                  </a:lnTo>
                  <a:lnTo>
                    <a:pt x="361" y="256"/>
                  </a:lnTo>
                  <a:lnTo>
                    <a:pt x="359" y="256"/>
                  </a:lnTo>
                  <a:lnTo>
                    <a:pt x="357" y="256"/>
                  </a:lnTo>
                  <a:lnTo>
                    <a:pt x="352" y="258"/>
                  </a:lnTo>
                  <a:lnTo>
                    <a:pt x="352" y="258"/>
                  </a:lnTo>
                  <a:lnTo>
                    <a:pt x="350" y="258"/>
                  </a:lnTo>
                  <a:lnTo>
                    <a:pt x="350" y="260"/>
                  </a:lnTo>
                  <a:lnTo>
                    <a:pt x="350" y="260"/>
                  </a:lnTo>
                  <a:lnTo>
                    <a:pt x="348" y="260"/>
                  </a:lnTo>
                  <a:lnTo>
                    <a:pt x="348" y="260"/>
                  </a:lnTo>
                  <a:lnTo>
                    <a:pt x="348" y="262"/>
                  </a:lnTo>
                  <a:lnTo>
                    <a:pt x="348" y="262"/>
                  </a:lnTo>
                  <a:lnTo>
                    <a:pt x="348" y="263"/>
                  </a:lnTo>
                  <a:lnTo>
                    <a:pt x="348" y="263"/>
                  </a:lnTo>
                  <a:lnTo>
                    <a:pt x="348" y="265"/>
                  </a:lnTo>
                  <a:lnTo>
                    <a:pt x="348" y="263"/>
                  </a:lnTo>
                  <a:lnTo>
                    <a:pt x="350" y="263"/>
                  </a:lnTo>
                  <a:lnTo>
                    <a:pt x="350" y="265"/>
                  </a:lnTo>
                  <a:lnTo>
                    <a:pt x="350" y="265"/>
                  </a:lnTo>
                  <a:lnTo>
                    <a:pt x="350" y="263"/>
                  </a:lnTo>
                  <a:lnTo>
                    <a:pt x="350" y="263"/>
                  </a:lnTo>
                  <a:lnTo>
                    <a:pt x="352" y="263"/>
                  </a:lnTo>
                  <a:lnTo>
                    <a:pt x="354" y="263"/>
                  </a:lnTo>
                  <a:lnTo>
                    <a:pt x="354" y="262"/>
                  </a:lnTo>
                  <a:lnTo>
                    <a:pt x="354" y="262"/>
                  </a:lnTo>
                  <a:lnTo>
                    <a:pt x="354" y="263"/>
                  </a:lnTo>
                  <a:lnTo>
                    <a:pt x="356" y="263"/>
                  </a:lnTo>
                  <a:lnTo>
                    <a:pt x="356" y="263"/>
                  </a:lnTo>
                  <a:lnTo>
                    <a:pt x="357" y="263"/>
                  </a:lnTo>
                  <a:lnTo>
                    <a:pt x="357" y="265"/>
                  </a:lnTo>
                  <a:lnTo>
                    <a:pt x="357" y="265"/>
                  </a:lnTo>
                  <a:close/>
                  <a:moveTo>
                    <a:pt x="65" y="260"/>
                  </a:moveTo>
                  <a:lnTo>
                    <a:pt x="63" y="258"/>
                  </a:lnTo>
                  <a:lnTo>
                    <a:pt x="63" y="256"/>
                  </a:lnTo>
                  <a:lnTo>
                    <a:pt x="61" y="254"/>
                  </a:lnTo>
                  <a:lnTo>
                    <a:pt x="60" y="254"/>
                  </a:lnTo>
                  <a:lnTo>
                    <a:pt x="58" y="254"/>
                  </a:lnTo>
                  <a:lnTo>
                    <a:pt x="56" y="254"/>
                  </a:lnTo>
                  <a:lnTo>
                    <a:pt x="56" y="253"/>
                  </a:lnTo>
                  <a:lnTo>
                    <a:pt x="56" y="253"/>
                  </a:lnTo>
                  <a:lnTo>
                    <a:pt x="54" y="249"/>
                  </a:lnTo>
                  <a:lnTo>
                    <a:pt x="54" y="249"/>
                  </a:lnTo>
                  <a:lnTo>
                    <a:pt x="54" y="249"/>
                  </a:lnTo>
                  <a:lnTo>
                    <a:pt x="54" y="249"/>
                  </a:lnTo>
                  <a:lnTo>
                    <a:pt x="54" y="249"/>
                  </a:lnTo>
                  <a:lnTo>
                    <a:pt x="52" y="249"/>
                  </a:lnTo>
                  <a:lnTo>
                    <a:pt x="52" y="251"/>
                  </a:lnTo>
                  <a:lnTo>
                    <a:pt x="49" y="253"/>
                  </a:lnTo>
                  <a:lnTo>
                    <a:pt x="50" y="253"/>
                  </a:lnTo>
                  <a:lnTo>
                    <a:pt x="50" y="254"/>
                  </a:lnTo>
                  <a:lnTo>
                    <a:pt x="50" y="254"/>
                  </a:lnTo>
                  <a:lnTo>
                    <a:pt x="49" y="256"/>
                  </a:lnTo>
                  <a:lnTo>
                    <a:pt x="50" y="256"/>
                  </a:lnTo>
                  <a:lnTo>
                    <a:pt x="52" y="258"/>
                  </a:lnTo>
                  <a:lnTo>
                    <a:pt x="54" y="260"/>
                  </a:lnTo>
                  <a:lnTo>
                    <a:pt x="54" y="262"/>
                  </a:lnTo>
                  <a:lnTo>
                    <a:pt x="54" y="262"/>
                  </a:lnTo>
                  <a:lnTo>
                    <a:pt x="58" y="263"/>
                  </a:lnTo>
                  <a:lnTo>
                    <a:pt x="60" y="265"/>
                  </a:lnTo>
                  <a:lnTo>
                    <a:pt x="60" y="267"/>
                  </a:lnTo>
                  <a:lnTo>
                    <a:pt x="60" y="267"/>
                  </a:lnTo>
                  <a:lnTo>
                    <a:pt x="61" y="267"/>
                  </a:lnTo>
                  <a:lnTo>
                    <a:pt x="61" y="265"/>
                  </a:lnTo>
                  <a:lnTo>
                    <a:pt x="61" y="265"/>
                  </a:lnTo>
                  <a:lnTo>
                    <a:pt x="61" y="265"/>
                  </a:lnTo>
                  <a:lnTo>
                    <a:pt x="61" y="263"/>
                  </a:lnTo>
                  <a:lnTo>
                    <a:pt x="61" y="263"/>
                  </a:lnTo>
                  <a:lnTo>
                    <a:pt x="61" y="263"/>
                  </a:lnTo>
                  <a:lnTo>
                    <a:pt x="61" y="263"/>
                  </a:lnTo>
                  <a:lnTo>
                    <a:pt x="61" y="262"/>
                  </a:lnTo>
                  <a:lnTo>
                    <a:pt x="63" y="262"/>
                  </a:lnTo>
                  <a:lnTo>
                    <a:pt x="63" y="262"/>
                  </a:lnTo>
                  <a:lnTo>
                    <a:pt x="65" y="262"/>
                  </a:lnTo>
                  <a:lnTo>
                    <a:pt x="67" y="262"/>
                  </a:lnTo>
                  <a:lnTo>
                    <a:pt x="69" y="262"/>
                  </a:lnTo>
                  <a:lnTo>
                    <a:pt x="69" y="263"/>
                  </a:lnTo>
                  <a:lnTo>
                    <a:pt x="69" y="262"/>
                  </a:lnTo>
                  <a:lnTo>
                    <a:pt x="65" y="260"/>
                  </a:lnTo>
                  <a:close/>
                  <a:moveTo>
                    <a:pt x="267" y="262"/>
                  </a:moveTo>
                  <a:lnTo>
                    <a:pt x="269" y="260"/>
                  </a:lnTo>
                  <a:lnTo>
                    <a:pt x="269" y="260"/>
                  </a:lnTo>
                  <a:lnTo>
                    <a:pt x="267" y="258"/>
                  </a:lnTo>
                  <a:lnTo>
                    <a:pt x="267" y="260"/>
                  </a:lnTo>
                  <a:lnTo>
                    <a:pt x="267" y="258"/>
                  </a:lnTo>
                  <a:lnTo>
                    <a:pt x="267" y="258"/>
                  </a:lnTo>
                  <a:lnTo>
                    <a:pt x="267" y="258"/>
                  </a:lnTo>
                  <a:lnTo>
                    <a:pt x="267" y="258"/>
                  </a:lnTo>
                  <a:lnTo>
                    <a:pt x="267" y="256"/>
                  </a:lnTo>
                  <a:lnTo>
                    <a:pt x="267" y="256"/>
                  </a:lnTo>
                  <a:lnTo>
                    <a:pt x="267" y="256"/>
                  </a:lnTo>
                  <a:lnTo>
                    <a:pt x="267" y="256"/>
                  </a:lnTo>
                  <a:lnTo>
                    <a:pt x="265" y="254"/>
                  </a:lnTo>
                  <a:lnTo>
                    <a:pt x="267" y="253"/>
                  </a:lnTo>
                  <a:lnTo>
                    <a:pt x="267" y="251"/>
                  </a:lnTo>
                  <a:lnTo>
                    <a:pt x="267" y="251"/>
                  </a:lnTo>
                  <a:lnTo>
                    <a:pt x="262" y="251"/>
                  </a:lnTo>
                  <a:lnTo>
                    <a:pt x="262" y="249"/>
                  </a:lnTo>
                  <a:lnTo>
                    <a:pt x="260" y="249"/>
                  </a:lnTo>
                  <a:lnTo>
                    <a:pt x="260" y="249"/>
                  </a:lnTo>
                  <a:lnTo>
                    <a:pt x="260" y="247"/>
                  </a:lnTo>
                  <a:lnTo>
                    <a:pt x="260" y="247"/>
                  </a:lnTo>
                  <a:lnTo>
                    <a:pt x="260" y="247"/>
                  </a:lnTo>
                  <a:lnTo>
                    <a:pt x="260" y="247"/>
                  </a:lnTo>
                  <a:lnTo>
                    <a:pt x="260" y="245"/>
                  </a:lnTo>
                  <a:lnTo>
                    <a:pt x="260" y="245"/>
                  </a:lnTo>
                  <a:lnTo>
                    <a:pt x="258" y="245"/>
                  </a:lnTo>
                  <a:lnTo>
                    <a:pt x="258" y="245"/>
                  </a:lnTo>
                  <a:lnTo>
                    <a:pt x="258" y="245"/>
                  </a:lnTo>
                  <a:lnTo>
                    <a:pt x="258" y="245"/>
                  </a:lnTo>
                  <a:lnTo>
                    <a:pt x="258" y="243"/>
                  </a:lnTo>
                  <a:lnTo>
                    <a:pt x="256" y="245"/>
                  </a:lnTo>
                  <a:lnTo>
                    <a:pt x="255" y="245"/>
                  </a:lnTo>
                  <a:lnTo>
                    <a:pt x="253" y="247"/>
                  </a:lnTo>
                  <a:lnTo>
                    <a:pt x="253" y="247"/>
                  </a:lnTo>
                  <a:lnTo>
                    <a:pt x="253" y="247"/>
                  </a:lnTo>
                  <a:lnTo>
                    <a:pt x="253" y="249"/>
                  </a:lnTo>
                  <a:lnTo>
                    <a:pt x="253" y="249"/>
                  </a:lnTo>
                  <a:lnTo>
                    <a:pt x="253" y="249"/>
                  </a:lnTo>
                  <a:lnTo>
                    <a:pt x="253" y="249"/>
                  </a:lnTo>
                  <a:lnTo>
                    <a:pt x="255" y="251"/>
                  </a:lnTo>
                  <a:lnTo>
                    <a:pt x="255" y="251"/>
                  </a:lnTo>
                  <a:lnTo>
                    <a:pt x="255" y="251"/>
                  </a:lnTo>
                  <a:lnTo>
                    <a:pt x="255" y="253"/>
                  </a:lnTo>
                  <a:lnTo>
                    <a:pt x="255" y="253"/>
                  </a:lnTo>
                  <a:lnTo>
                    <a:pt x="255" y="251"/>
                  </a:lnTo>
                  <a:lnTo>
                    <a:pt x="256" y="251"/>
                  </a:lnTo>
                  <a:lnTo>
                    <a:pt x="256" y="253"/>
                  </a:lnTo>
                  <a:lnTo>
                    <a:pt x="258" y="253"/>
                  </a:lnTo>
                  <a:lnTo>
                    <a:pt x="258" y="254"/>
                  </a:lnTo>
                  <a:lnTo>
                    <a:pt x="258" y="256"/>
                  </a:lnTo>
                  <a:lnTo>
                    <a:pt x="260" y="256"/>
                  </a:lnTo>
                  <a:lnTo>
                    <a:pt x="260" y="256"/>
                  </a:lnTo>
                  <a:lnTo>
                    <a:pt x="262" y="258"/>
                  </a:lnTo>
                  <a:lnTo>
                    <a:pt x="262" y="258"/>
                  </a:lnTo>
                  <a:lnTo>
                    <a:pt x="262" y="258"/>
                  </a:lnTo>
                  <a:lnTo>
                    <a:pt x="262" y="260"/>
                  </a:lnTo>
                  <a:lnTo>
                    <a:pt x="264" y="260"/>
                  </a:lnTo>
                  <a:lnTo>
                    <a:pt x="264" y="260"/>
                  </a:lnTo>
                  <a:lnTo>
                    <a:pt x="265" y="262"/>
                  </a:lnTo>
                  <a:lnTo>
                    <a:pt x="265" y="263"/>
                  </a:lnTo>
                  <a:lnTo>
                    <a:pt x="265" y="263"/>
                  </a:lnTo>
                  <a:lnTo>
                    <a:pt x="267" y="263"/>
                  </a:lnTo>
                  <a:lnTo>
                    <a:pt x="267" y="263"/>
                  </a:lnTo>
                  <a:lnTo>
                    <a:pt x="267" y="263"/>
                  </a:lnTo>
                  <a:lnTo>
                    <a:pt x="267" y="263"/>
                  </a:lnTo>
                  <a:lnTo>
                    <a:pt x="267" y="262"/>
                  </a:lnTo>
                  <a:lnTo>
                    <a:pt x="267" y="262"/>
                  </a:lnTo>
                  <a:close/>
                  <a:moveTo>
                    <a:pt x="197" y="247"/>
                  </a:moveTo>
                  <a:lnTo>
                    <a:pt x="197" y="247"/>
                  </a:lnTo>
                  <a:lnTo>
                    <a:pt x="197" y="247"/>
                  </a:lnTo>
                  <a:lnTo>
                    <a:pt x="195" y="247"/>
                  </a:lnTo>
                  <a:lnTo>
                    <a:pt x="195" y="247"/>
                  </a:lnTo>
                  <a:lnTo>
                    <a:pt x="195" y="245"/>
                  </a:lnTo>
                  <a:lnTo>
                    <a:pt x="195" y="245"/>
                  </a:lnTo>
                  <a:lnTo>
                    <a:pt x="195" y="245"/>
                  </a:lnTo>
                  <a:lnTo>
                    <a:pt x="195" y="245"/>
                  </a:lnTo>
                  <a:lnTo>
                    <a:pt x="195" y="243"/>
                  </a:lnTo>
                  <a:lnTo>
                    <a:pt x="193" y="243"/>
                  </a:lnTo>
                  <a:lnTo>
                    <a:pt x="193" y="243"/>
                  </a:lnTo>
                  <a:lnTo>
                    <a:pt x="193" y="243"/>
                  </a:lnTo>
                  <a:lnTo>
                    <a:pt x="191" y="245"/>
                  </a:lnTo>
                  <a:lnTo>
                    <a:pt x="193" y="245"/>
                  </a:lnTo>
                  <a:lnTo>
                    <a:pt x="193" y="245"/>
                  </a:lnTo>
                  <a:lnTo>
                    <a:pt x="193" y="245"/>
                  </a:lnTo>
                  <a:lnTo>
                    <a:pt x="191" y="245"/>
                  </a:lnTo>
                  <a:lnTo>
                    <a:pt x="191" y="245"/>
                  </a:lnTo>
                  <a:lnTo>
                    <a:pt x="191" y="245"/>
                  </a:lnTo>
                  <a:lnTo>
                    <a:pt x="191" y="245"/>
                  </a:lnTo>
                  <a:lnTo>
                    <a:pt x="190" y="245"/>
                  </a:lnTo>
                  <a:lnTo>
                    <a:pt x="191" y="245"/>
                  </a:lnTo>
                  <a:lnTo>
                    <a:pt x="191" y="245"/>
                  </a:lnTo>
                  <a:lnTo>
                    <a:pt x="190" y="247"/>
                  </a:lnTo>
                  <a:lnTo>
                    <a:pt x="190" y="247"/>
                  </a:lnTo>
                  <a:lnTo>
                    <a:pt x="191" y="247"/>
                  </a:lnTo>
                  <a:lnTo>
                    <a:pt x="191" y="247"/>
                  </a:lnTo>
                  <a:lnTo>
                    <a:pt x="191" y="247"/>
                  </a:lnTo>
                  <a:lnTo>
                    <a:pt x="193" y="247"/>
                  </a:lnTo>
                  <a:lnTo>
                    <a:pt x="193" y="247"/>
                  </a:lnTo>
                  <a:lnTo>
                    <a:pt x="193" y="247"/>
                  </a:lnTo>
                  <a:lnTo>
                    <a:pt x="193" y="247"/>
                  </a:lnTo>
                  <a:lnTo>
                    <a:pt x="193" y="247"/>
                  </a:lnTo>
                  <a:lnTo>
                    <a:pt x="191" y="249"/>
                  </a:lnTo>
                  <a:lnTo>
                    <a:pt x="191" y="249"/>
                  </a:lnTo>
                  <a:lnTo>
                    <a:pt x="190" y="249"/>
                  </a:lnTo>
                  <a:lnTo>
                    <a:pt x="190" y="249"/>
                  </a:lnTo>
                  <a:lnTo>
                    <a:pt x="190" y="251"/>
                  </a:lnTo>
                  <a:lnTo>
                    <a:pt x="190" y="251"/>
                  </a:lnTo>
                  <a:lnTo>
                    <a:pt x="190" y="251"/>
                  </a:lnTo>
                  <a:lnTo>
                    <a:pt x="190" y="251"/>
                  </a:lnTo>
                  <a:lnTo>
                    <a:pt x="191" y="251"/>
                  </a:lnTo>
                  <a:lnTo>
                    <a:pt x="191" y="251"/>
                  </a:lnTo>
                  <a:lnTo>
                    <a:pt x="193" y="251"/>
                  </a:lnTo>
                  <a:lnTo>
                    <a:pt x="193" y="251"/>
                  </a:lnTo>
                  <a:lnTo>
                    <a:pt x="193" y="251"/>
                  </a:lnTo>
                  <a:lnTo>
                    <a:pt x="195" y="251"/>
                  </a:lnTo>
                  <a:lnTo>
                    <a:pt x="195" y="251"/>
                  </a:lnTo>
                  <a:lnTo>
                    <a:pt x="195" y="249"/>
                  </a:lnTo>
                  <a:lnTo>
                    <a:pt x="195" y="249"/>
                  </a:lnTo>
                  <a:lnTo>
                    <a:pt x="195" y="249"/>
                  </a:lnTo>
                  <a:lnTo>
                    <a:pt x="197" y="247"/>
                  </a:lnTo>
                  <a:lnTo>
                    <a:pt x="197" y="247"/>
                  </a:lnTo>
                  <a:close/>
                  <a:moveTo>
                    <a:pt x="52" y="238"/>
                  </a:moveTo>
                  <a:lnTo>
                    <a:pt x="54" y="240"/>
                  </a:lnTo>
                  <a:lnTo>
                    <a:pt x="54" y="240"/>
                  </a:lnTo>
                  <a:lnTo>
                    <a:pt x="56" y="240"/>
                  </a:lnTo>
                  <a:lnTo>
                    <a:pt x="56" y="240"/>
                  </a:lnTo>
                  <a:lnTo>
                    <a:pt x="56" y="240"/>
                  </a:lnTo>
                  <a:lnTo>
                    <a:pt x="56" y="240"/>
                  </a:lnTo>
                  <a:lnTo>
                    <a:pt x="58" y="240"/>
                  </a:lnTo>
                  <a:lnTo>
                    <a:pt x="58" y="240"/>
                  </a:lnTo>
                  <a:lnTo>
                    <a:pt x="60" y="240"/>
                  </a:lnTo>
                  <a:lnTo>
                    <a:pt x="60" y="238"/>
                  </a:lnTo>
                  <a:lnTo>
                    <a:pt x="60" y="236"/>
                  </a:lnTo>
                  <a:lnTo>
                    <a:pt x="58" y="236"/>
                  </a:lnTo>
                  <a:lnTo>
                    <a:pt x="56" y="233"/>
                  </a:lnTo>
                  <a:lnTo>
                    <a:pt x="56" y="233"/>
                  </a:lnTo>
                  <a:lnTo>
                    <a:pt x="54" y="229"/>
                  </a:lnTo>
                  <a:lnTo>
                    <a:pt x="54" y="229"/>
                  </a:lnTo>
                  <a:lnTo>
                    <a:pt x="54" y="229"/>
                  </a:lnTo>
                  <a:lnTo>
                    <a:pt x="52" y="227"/>
                  </a:lnTo>
                  <a:lnTo>
                    <a:pt x="52" y="227"/>
                  </a:lnTo>
                  <a:lnTo>
                    <a:pt x="52" y="227"/>
                  </a:lnTo>
                  <a:lnTo>
                    <a:pt x="52" y="227"/>
                  </a:lnTo>
                  <a:lnTo>
                    <a:pt x="52" y="227"/>
                  </a:lnTo>
                  <a:lnTo>
                    <a:pt x="52" y="227"/>
                  </a:lnTo>
                  <a:lnTo>
                    <a:pt x="50" y="227"/>
                  </a:lnTo>
                  <a:lnTo>
                    <a:pt x="50" y="229"/>
                  </a:lnTo>
                  <a:lnTo>
                    <a:pt x="50" y="227"/>
                  </a:lnTo>
                  <a:lnTo>
                    <a:pt x="49" y="225"/>
                  </a:lnTo>
                  <a:lnTo>
                    <a:pt x="49" y="225"/>
                  </a:lnTo>
                  <a:lnTo>
                    <a:pt x="49" y="224"/>
                  </a:lnTo>
                  <a:lnTo>
                    <a:pt x="49" y="224"/>
                  </a:lnTo>
                  <a:lnTo>
                    <a:pt x="50" y="224"/>
                  </a:lnTo>
                  <a:lnTo>
                    <a:pt x="50" y="222"/>
                  </a:lnTo>
                  <a:lnTo>
                    <a:pt x="50" y="222"/>
                  </a:lnTo>
                  <a:lnTo>
                    <a:pt x="47" y="215"/>
                  </a:lnTo>
                  <a:lnTo>
                    <a:pt x="45" y="215"/>
                  </a:lnTo>
                  <a:lnTo>
                    <a:pt x="45" y="215"/>
                  </a:lnTo>
                  <a:lnTo>
                    <a:pt x="45" y="215"/>
                  </a:lnTo>
                  <a:lnTo>
                    <a:pt x="45" y="216"/>
                  </a:lnTo>
                  <a:lnTo>
                    <a:pt x="45" y="216"/>
                  </a:lnTo>
                  <a:lnTo>
                    <a:pt x="45" y="216"/>
                  </a:lnTo>
                  <a:lnTo>
                    <a:pt x="45" y="218"/>
                  </a:lnTo>
                  <a:lnTo>
                    <a:pt x="47" y="220"/>
                  </a:lnTo>
                  <a:lnTo>
                    <a:pt x="45" y="220"/>
                  </a:lnTo>
                  <a:lnTo>
                    <a:pt x="45" y="220"/>
                  </a:lnTo>
                  <a:lnTo>
                    <a:pt x="45" y="222"/>
                  </a:lnTo>
                  <a:lnTo>
                    <a:pt x="45" y="224"/>
                  </a:lnTo>
                  <a:lnTo>
                    <a:pt x="43" y="224"/>
                  </a:lnTo>
                  <a:lnTo>
                    <a:pt x="43" y="224"/>
                  </a:lnTo>
                  <a:lnTo>
                    <a:pt x="43" y="225"/>
                  </a:lnTo>
                  <a:lnTo>
                    <a:pt x="41" y="224"/>
                  </a:lnTo>
                  <a:lnTo>
                    <a:pt x="41" y="224"/>
                  </a:lnTo>
                  <a:lnTo>
                    <a:pt x="41" y="224"/>
                  </a:lnTo>
                  <a:lnTo>
                    <a:pt x="41" y="224"/>
                  </a:lnTo>
                  <a:lnTo>
                    <a:pt x="41" y="224"/>
                  </a:lnTo>
                  <a:lnTo>
                    <a:pt x="40" y="222"/>
                  </a:lnTo>
                  <a:lnTo>
                    <a:pt x="40" y="222"/>
                  </a:lnTo>
                  <a:lnTo>
                    <a:pt x="40" y="222"/>
                  </a:lnTo>
                  <a:lnTo>
                    <a:pt x="40" y="222"/>
                  </a:lnTo>
                  <a:lnTo>
                    <a:pt x="38" y="222"/>
                  </a:lnTo>
                  <a:lnTo>
                    <a:pt x="38" y="222"/>
                  </a:lnTo>
                  <a:lnTo>
                    <a:pt x="38" y="224"/>
                  </a:lnTo>
                  <a:lnTo>
                    <a:pt x="38" y="225"/>
                  </a:lnTo>
                  <a:lnTo>
                    <a:pt x="38" y="227"/>
                  </a:lnTo>
                  <a:lnTo>
                    <a:pt x="36" y="227"/>
                  </a:lnTo>
                  <a:lnTo>
                    <a:pt x="36" y="227"/>
                  </a:lnTo>
                  <a:lnTo>
                    <a:pt x="36" y="229"/>
                  </a:lnTo>
                  <a:lnTo>
                    <a:pt x="36" y="229"/>
                  </a:lnTo>
                  <a:lnTo>
                    <a:pt x="36" y="229"/>
                  </a:lnTo>
                  <a:lnTo>
                    <a:pt x="36" y="229"/>
                  </a:lnTo>
                  <a:lnTo>
                    <a:pt x="36" y="231"/>
                  </a:lnTo>
                  <a:lnTo>
                    <a:pt x="36" y="231"/>
                  </a:lnTo>
                  <a:lnTo>
                    <a:pt x="36" y="231"/>
                  </a:lnTo>
                  <a:lnTo>
                    <a:pt x="36" y="233"/>
                  </a:lnTo>
                  <a:lnTo>
                    <a:pt x="38" y="234"/>
                  </a:lnTo>
                  <a:lnTo>
                    <a:pt x="38" y="234"/>
                  </a:lnTo>
                  <a:lnTo>
                    <a:pt x="38" y="234"/>
                  </a:lnTo>
                  <a:lnTo>
                    <a:pt x="38" y="234"/>
                  </a:lnTo>
                  <a:lnTo>
                    <a:pt x="40" y="234"/>
                  </a:lnTo>
                  <a:lnTo>
                    <a:pt x="40" y="233"/>
                  </a:lnTo>
                  <a:lnTo>
                    <a:pt x="40" y="233"/>
                  </a:lnTo>
                  <a:lnTo>
                    <a:pt x="40" y="231"/>
                  </a:lnTo>
                  <a:lnTo>
                    <a:pt x="40" y="229"/>
                  </a:lnTo>
                  <a:lnTo>
                    <a:pt x="40" y="227"/>
                  </a:lnTo>
                  <a:lnTo>
                    <a:pt x="40" y="227"/>
                  </a:lnTo>
                  <a:lnTo>
                    <a:pt x="41" y="227"/>
                  </a:lnTo>
                  <a:lnTo>
                    <a:pt x="41" y="227"/>
                  </a:lnTo>
                  <a:lnTo>
                    <a:pt x="43" y="231"/>
                  </a:lnTo>
                  <a:lnTo>
                    <a:pt x="43" y="233"/>
                  </a:lnTo>
                  <a:lnTo>
                    <a:pt x="43" y="233"/>
                  </a:lnTo>
                  <a:lnTo>
                    <a:pt x="43" y="233"/>
                  </a:lnTo>
                  <a:lnTo>
                    <a:pt x="43" y="233"/>
                  </a:lnTo>
                  <a:lnTo>
                    <a:pt x="43" y="233"/>
                  </a:lnTo>
                  <a:lnTo>
                    <a:pt x="41" y="233"/>
                  </a:lnTo>
                  <a:lnTo>
                    <a:pt x="41" y="233"/>
                  </a:lnTo>
                  <a:lnTo>
                    <a:pt x="43" y="234"/>
                  </a:lnTo>
                  <a:lnTo>
                    <a:pt x="43" y="234"/>
                  </a:lnTo>
                  <a:lnTo>
                    <a:pt x="43" y="236"/>
                  </a:lnTo>
                  <a:lnTo>
                    <a:pt x="43" y="236"/>
                  </a:lnTo>
                  <a:lnTo>
                    <a:pt x="43" y="238"/>
                  </a:lnTo>
                  <a:lnTo>
                    <a:pt x="45" y="238"/>
                  </a:lnTo>
                  <a:lnTo>
                    <a:pt x="47" y="238"/>
                  </a:lnTo>
                  <a:lnTo>
                    <a:pt x="47" y="236"/>
                  </a:lnTo>
                  <a:lnTo>
                    <a:pt x="49" y="236"/>
                  </a:lnTo>
                  <a:lnTo>
                    <a:pt x="50" y="238"/>
                  </a:lnTo>
                  <a:lnTo>
                    <a:pt x="52" y="238"/>
                  </a:lnTo>
                  <a:close/>
                  <a:moveTo>
                    <a:pt x="54" y="220"/>
                  </a:moveTo>
                  <a:lnTo>
                    <a:pt x="54" y="220"/>
                  </a:lnTo>
                  <a:lnTo>
                    <a:pt x="54" y="220"/>
                  </a:lnTo>
                  <a:lnTo>
                    <a:pt x="54" y="220"/>
                  </a:lnTo>
                  <a:lnTo>
                    <a:pt x="54" y="220"/>
                  </a:lnTo>
                  <a:lnTo>
                    <a:pt x="54" y="220"/>
                  </a:lnTo>
                  <a:lnTo>
                    <a:pt x="52" y="220"/>
                  </a:lnTo>
                  <a:lnTo>
                    <a:pt x="52" y="220"/>
                  </a:lnTo>
                  <a:lnTo>
                    <a:pt x="52" y="220"/>
                  </a:lnTo>
                  <a:lnTo>
                    <a:pt x="54" y="218"/>
                  </a:lnTo>
                  <a:lnTo>
                    <a:pt x="54" y="216"/>
                  </a:lnTo>
                  <a:lnTo>
                    <a:pt x="54" y="216"/>
                  </a:lnTo>
                  <a:lnTo>
                    <a:pt x="54" y="216"/>
                  </a:lnTo>
                  <a:lnTo>
                    <a:pt x="52" y="215"/>
                  </a:lnTo>
                  <a:lnTo>
                    <a:pt x="52" y="215"/>
                  </a:lnTo>
                  <a:lnTo>
                    <a:pt x="52" y="215"/>
                  </a:lnTo>
                  <a:lnTo>
                    <a:pt x="52" y="215"/>
                  </a:lnTo>
                  <a:lnTo>
                    <a:pt x="52" y="213"/>
                  </a:lnTo>
                  <a:lnTo>
                    <a:pt x="52" y="213"/>
                  </a:lnTo>
                  <a:lnTo>
                    <a:pt x="50" y="213"/>
                  </a:lnTo>
                  <a:lnTo>
                    <a:pt x="50" y="215"/>
                  </a:lnTo>
                  <a:lnTo>
                    <a:pt x="50" y="215"/>
                  </a:lnTo>
                  <a:lnTo>
                    <a:pt x="49" y="215"/>
                  </a:lnTo>
                  <a:lnTo>
                    <a:pt x="49" y="215"/>
                  </a:lnTo>
                  <a:lnTo>
                    <a:pt x="49" y="215"/>
                  </a:lnTo>
                  <a:lnTo>
                    <a:pt x="50" y="216"/>
                  </a:lnTo>
                  <a:lnTo>
                    <a:pt x="50" y="216"/>
                  </a:lnTo>
                  <a:lnTo>
                    <a:pt x="50" y="216"/>
                  </a:lnTo>
                  <a:lnTo>
                    <a:pt x="50" y="218"/>
                  </a:lnTo>
                  <a:lnTo>
                    <a:pt x="50" y="218"/>
                  </a:lnTo>
                  <a:lnTo>
                    <a:pt x="52" y="220"/>
                  </a:lnTo>
                  <a:lnTo>
                    <a:pt x="52" y="222"/>
                  </a:lnTo>
                  <a:lnTo>
                    <a:pt x="54" y="222"/>
                  </a:lnTo>
                  <a:lnTo>
                    <a:pt x="52" y="224"/>
                  </a:lnTo>
                  <a:lnTo>
                    <a:pt x="54" y="224"/>
                  </a:lnTo>
                  <a:lnTo>
                    <a:pt x="54" y="224"/>
                  </a:lnTo>
                  <a:lnTo>
                    <a:pt x="56" y="224"/>
                  </a:lnTo>
                  <a:lnTo>
                    <a:pt x="56" y="224"/>
                  </a:lnTo>
                  <a:lnTo>
                    <a:pt x="56" y="224"/>
                  </a:lnTo>
                  <a:lnTo>
                    <a:pt x="56" y="224"/>
                  </a:lnTo>
                  <a:lnTo>
                    <a:pt x="56" y="222"/>
                  </a:lnTo>
                  <a:lnTo>
                    <a:pt x="56" y="220"/>
                  </a:lnTo>
                  <a:lnTo>
                    <a:pt x="56" y="220"/>
                  </a:lnTo>
                  <a:lnTo>
                    <a:pt x="56" y="220"/>
                  </a:lnTo>
                  <a:lnTo>
                    <a:pt x="56" y="220"/>
                  </a:lnTo>
                  <a:lnTo>
                    <a:pt x="54" y="220"/>
                  </a:lnTo>
                  <a:lnTo>
                    <a:pt x="54" y="220"/>
                  </a:lnTo>
                  <a:close/>
                  <a:moveTo>
                    <a:pt x="63" y="209"/>
                  </a:moveTo>
                  <a:lnTo>
                    <a:pt x="63" y="209"/>
                  </a:lnTo>
                  <a:lnTo>
                    <a:pt x="63" y="209"/>
                  </a:lnTo>
                  <a:lnTo>
                    <a:pt x="65" y="207"/>
                  </a:lnTo>
                  <a:lnTo>
                    <a:pt x="65" y="206"/>
                  </a:lnTo>
                  <a:lnTo>
                    <a:pt x="65" y="206"/>
                  </a:lnTo>
                  <a:lnTo>
                    <a:pt x="63" y="209"/>
                  </a:lnTo>
                  <a:lnTo>
                    <a:pt x="63" y="209"/>
                  </a:lnTo>
                  <a:close/>
                  <a:moveTo>
                    <a:pt x="325" y="209"/>
                  </a:moveTo>
                  <a:lnTo>
                    <a:pt x="325" y="209"/>
                  </a:lnTo>
                  <a:lnTo>
                    <a:pt x="325" y="209"/>
                  </a:lnTo>
                  <a:lnTo>
                    <a:pt x="325" y="209"/>
                  </a:lnTo>
                  <a:lnTo>
                    <a:pt x="321" y="207"/>
                  </a:lnTo>
                  <a:lnTo>
                    <a:pt x="321" y="207"/>
                  </a:lnTo>
                  <a:lnTo>
                    <a:pt x="320" y="206"/>
                  </a:lnTo>
                  <a:lnTo>
                    <a:pt x="318" y="206"/>
                  </a:lnTo>
                  <a:lnTo>
                    <a:pt x="311" y="207"/>
                  </a:lnTo>
                  <a:lnTo>
                    <a:pt x="311" y="209"/>
                  </a:lnTo>
                  <a:lnTo>
                    <a:pt x="311" y="209"/>
                  </a:lnTo>
                  <a:lnTo>
                    <a:pt x="311" y="209"/>
                  </a:lnTo>
                  <a:lnTo>
                    <a:pt x="311" y="211"/>
                  </a:lnTo>
                  <a:lnTo>
                    <a:pt x="311" y="211"/>
                  </a:lnTo>
                  <a:lnTo>
                    <a:pt x="312" y="213"/>
                  </a:lnTo>
                  <a:lnTo>
                    <a:pt x="314" y="215"/>
                  </a:lnTo>
                  <a:lnTo>
                    <a:pt x="314" y="215"/>
                  </a:lnTo>
                  <a:lnTo>
                    <a:pt x="314" y="215"/>
                  </a:lnTo>
                  <a:lnTo>
                    <a:pt x="316" y="215"/>
                  </a:lnTo>
                  <a:lnTo>
                    <a:pt x="316" y="216"/>
                  </a:lnTo>
                  <a:lnTo>
                    <a:pt x="316" y="216"/>
                  </a:lnTo>
                  <a:lnTo>
                    <a:pt x="316" y="216"/>
                  </a:lnTo>
                  <a:lnTo>
                    <a:pt x="316" y="218"/>
                  </a:lnTo>
                  <a:lnTo>
                    <a:pt x="316" y="218"/>
                  </a:lnTo>
                  <a:lnTo>
                    <a:pt x="316" y="218"/>
                  </a:lnTo>
                  <a:lnTo>
                    <a:pt x="318" y="218"/>
                  </a:lnTo>
                  <a:lnTo>
                    <a:pt x="318" y="220"/>
                  </a:lnTo>
                  <a:lnTo>
                    <a:pt x="318" y="220"/>
                  </a:lnTo>
                  <a:lnTo>
                    <a:pt x="318" y="220"/>
                  </a:lnTo>
                  <a:lnTo>
                    <a:pt x="318" y="220"/>
                  </a:lnTo>
                  <a:lnTo>
                    <a:pt x="318" y="220"/>
                  </a:lnTo>
                  <a:lnTo>
                    <a:pt x="318" y="220"/>
                  </a:lnTo>
                  <a:lnTo>
                    <a:pt x="318" y="220"/>
                  </a:lnTo>
                  <a:lnTo>
                    <a:pt x="318" y="222"/>
                  </a:lnTo>
                  <a:lnTo>
                    <a:pt x="318" y="222"/>
                  </a:lnTo>
                  <a:lnTo>
                    <a:pt x="318" y="224"/>
                  </a:lnTo>
                  <a:lnTo>
                    <a:pt x="318" y="224"/>
                  </a:lnTo>
                  <a:lnTo>
                    <a:pt x="318" y="224"/>
                  </a:lnTo>
                  <a:lnTo>
                    <a:pt x="318" y="225"/>
                  </a:lnTo>
                  <a:lnTo>
                    <a:pt x="316" y="225"/>
                  </a:lnTo>
                  <a:lnTo>
                    <a:pt x="316" y="225"/>
                  </a:lnTo>
                  <a:lnTo>
                    <a:pt x="314" y="225"/>
                  </a:lnTo>
                  <a:lnTo>
                    <a:pt x="314" y="225"/>
                  </a:lnTo>
                  <a:lnTo>
                    <a:pt x="314" y="225"/>
                  </a:lnTo>
                  <a:lnTo>
                    <a:pt x="312" y="227"/>
                  </a:lnTo>
                  <a:lnTo>
                    <a:pt x="312" y="227"/>
                  </a:lnTo>
                  <a:lnTo>
                    <a:pt x="312" y="227"/>
                  </a:lnTo>
                  <a:lnTo>
                    <a:pt x="312" y="229"/>
                  </a:lnTo>
                  <a:lnTo>
                    <a:pt x="312" y="229"/>
                  </a:lnTo>
                  <a:lnTo>
                    <a:pt x="314" y="229"/>
                  </a:lnTo>
                  <a:lnTo>
                    <a:pt x="314" y="229"/>
                  </a:lnTo>
                  <a:lnTo>
                    <a:pt x="314" y="229"/>
                  </a:lnTo>
                  <a:lnTo>
                    <a:pt x="314" y="231"/>
                  </a:lnTo>
                  <a:lnTo>
                    <a:pt x="314" y="231"/>
                  </a:lnTo>
                  <a:lnTo>
                    <a:pt x="314" y="231"/>
                  </a:lnTo>
                  <a:lnTo>
                    <a:pt x="314" y="229"/>
                  </a:lnTo>
                  <a:lnTo>
                    <a:pt x="314" y="231"/>
                  </a:lnTo>
                  <a:lnTo>
                    <a:pt x="314" y="231"/>
                  </a:lnTo>
                  <a:lnTo>
                    <a:pt x="316" y="233"/>
                  </a:lnTo>
                  <a:lnTo>
                    <a:pt x="316" y="233"/>
                  </a:lnTo>
                  <a:lnTo>
                    <a:pt x="316" y="233"/>
                  </a:lnTo>
                  <a:lnTo>
                    <a:pt x="318" y="233"/>
                  </a:lnTo>
                  <a:lnTo>
                    <a:pt x="318" y="234"/>
                  </a:lnTo>
                  <a:lnTo>
                    <a:pt x="318" y="234"/>
                  </a:lnTo>
                  <a:lnTo>
                    <a:pt x="320" y="234"/>
                  </a:lnTo>
                  <a:lnTo>
                    <a:pt x="320" y="234"/>
                  </a:lnTo>
                  <a:lnTo>
                    <a:pt x="320" y="234"/>
                  </a:lnTo>
                  <a:lnTo>
                    <a:pt x="320" y="233"/>
                  </a:lnTo>
                  <a:lnTo>
                    <a:pt x="321" y="231"/>
                  </a:lnTo>
                  <a:lnTo>
                    <a:pt x="323" y="231"/>
                  </a:lnTo>
                  <a:lnTo>
                    <a:pt x="325" y="231"/>
                  </a:lnTo>
                  <a:lnTo>
                    <a:pt x="325" y="229"/>
                  </a:lnTo>
                  <a:lnTo>
                    <a:pt x="323" y="227"/>
                  </a:lnTo>
                  <a:lnTo>
                    <a:pt x="325" y="225"/>
                  </a:lnTo>
                  <a:lnTo>
                    <a:pt x="325" y="225"/>
                  </a:lnTo>
                  <a:lnTo>
                    <a:pt x="327" y="225"/>
                  </a:lnTo>
                  <a:lnTo>
                    <a:pt x="327" y="222"/>
                  </a:lnTo>
                  <a:lnTo>
                    <a:pt x="325" y="218"/>
                  </a:lnTo>
                  <a:lnTo>
                    <a:pt x="325" y="216"/>
                  </a:lnTo>
                  <a:lnTo>
                    <a:pt x="327" y="216"/>
                  </a:lnTo>
                  <a:lnTo>
                    <a:pt x="327" y="215"/>
                  </a:lnTo>
                  <a:lnTo>
                    <a:pt x="327" y="215"/>
                  </a:lnTo>
                  <a:lnTo>
                    <a:pt x="325" y="215"/>
                  </a:lnTo>
                  <a:lnTo>
                    <a:pt x="327" y="215"/>
                  </a:lnTo>
                  <a:lnTo>
                    <a:pt x="325" y="215"/>
                  </a:lnTo>
                  <a:lnTo>
                    <a:pt x="325" y="215"/>
                  </a:lnTo>
                  <a:lnTo>
                    <a:pt x="325" y="213"/>
                  </a:lnTo>
                  <a:lnTo>
                    <a:pt x="327" y="213"/>
                  </a:lnTo>
                  <a:lnTo>
                    <a:pt x="327" y="211"/>
                  </a:lnTo>
                  <a:lnTo>
                    <a:pt x="327" y="211"/>
                  </a:lnTo>
                  <a:lnTo>
                    <a:pt x="327" y="209"/>
                  </a:lnTo>
                  <a:lnTo>
                    <a:pt x="327" y="209"/>
                  </a:lnTo>
                  <a:lnTo>
                    <a:pt x="327" y="209"/>
                  </a:lnTo>
                  <a:lnTo>
                    <a:pt x="325" y="207"/>
                  </a:lnTo>
                  <a:lnTo>
                    <a:pt x="325" y="209"/>
                  </a:lnTo>
                  <a:lnTo>
                    <a:pt x="325" y="209"/>
                  </a:lnTo>
                  <a:lnTo>
                    <a:pt x="325" y="209"/>
                  </a:lnTo>
                  <a:lnTo>
                    <a:pt x="325" y="209"/>
                  </a:lnTo>
                  <a:lnTo>
                    <a:pt x="325" y="209"/>
                  </a:lnTo>
                  <a:lnTo>
                    <a:pt x="325" y="209"/>
                  </a:lnTo>
                  <a:close/>
                  <a:moveTo>
                    <a:pt x="300" y="209"/>
                  </a:moveTo>
                  <a:lnTo>
                    <a:pt x="300" y="207"/>
                  </a:lnTo>
                  <a:lnTo>
                    <a:pt x="300" y="207"/>
                  </a:lnTo>
                  <a:lnTo>
                    <a:pt x="300" y="207"/>
                  </a:lnTo>
                  <a:lnTo>
                    <a:pt x="300" y="207"/>
                  </a:lnTo>
                  <a:lnTo>
                    <a:pt x="300" y="207"/>
                  </a:lnTo>
                  <a:lnTo>
                    <a:pt x="298" y="206"/>
                  </a:lnTo>
                  <a:lnTo>
                    <a:pt x="298" y="206"/>
                  </a:lnTo>
                  <a:lnTo>
                    <a:pt x="298" y="206"/>
                  </a:lnTo>
                  <a:lnTo>
                    <a:pt x="298" y="206"/>
                  </a:lnTo>
                  <a:lnTo>
                    <a:pt x="298" y="206"/>
                  </a:lnTo>
                  <a:lnTo>
                    <a:pt x="298" y="206"/>
                  </a:lnTo>
                  <a:lnTo>
                    <a:pt x="296" y="206"/>
                  </a:lnTo>
                  <a:lnTo>
                    <a:pt x="296" y="206"/>
                  </a:lnTo>
                  <a:lnTo>
                    <a:pt x="296" y="206"/>
                  </a:lnTo>
                  <a:lnTo>
                    <a:pt x="296" y="206"/>
                  </a:lnTo>
                  <a:lnTo>
                    <a:pt x="296" y="206"/>
                  </a:lnTo>
                  <a:lnTo>
                    <a:pt x="296" y="206"/>
                  </a:lnTo>
                  <a:lnTo>
                    <a:pt x="294" y="206"/>
                  </a:lnTo>
                  <a:lnTo>
                    <a:pt x="294" y="206"/>
                  </a:lnTo>
                  <a:lnTo>
                    <a:pt x="294" y="207"/>
                  </a:lnTo>
                  <a:lnTo>
                    <a:pt x="296" y="207"/>
                  </a:lnTo>
                  <a:lnTo>
                    <a:pt x="296" y="207"/>
                  </a:lnTo>
                  <a:lnTo>
                    <a:pt x="296" y="207"/>
                  </a:lnTo>
                  <a:lnTo>
                    <a:pt x="296" y="209"/>
                  </a:lnTo>
                  <a:lnTo>
                    <a:pt x="296" y="209"/>
                  </a:lnTo>
                  <a:lnTo>
                    <a:pt x="296" y="209"/>
                  </a:lnTo>
                  <a:lnTo>
                    <a:pt x="296" y="209"/>
                  </a:lnTo>
                  <a:lnTo>
                    <a:pt x="296" y="211"/>
                  </a:lnTo>
                  <a:lnTo>
                    <a:pt x="298" y="209"/>
                  </a:lnTo>
                  <a:lnTo>
                    <a:pt x="298" y="209"/>
                  </a:lnTo>
                  <a:lnTo>
                    <a:pt x="298" y="211"/>
                  </a:lnTo>
                  <a:lnTo>
                    <a:pt x="300" y="211"/>
                  </a:lnTo>
                  <a:lnTo>
                    <a:pt x="300" y="209"/>
                  </a:lnTo>
                  <a:close/>
                  <a:moveTo>
                    <a:pt x="67" y="204"/>
                  </a:moveTo>
                  <a:lnTo>
                    <a:pt x="67" y="204"/>
                  </a:lnTo>
                  <a:lnTo>
                    <a:pt x="65" y="202"/>
                  </a:lnTo>
                  <a:lnTo>
                    <a:pt x="65" y="204"/>
                  </a:lnTo>
                  <a:lnTo>
                    <a:pt x="63" y="204"/>
                  </a:lnTo>
                  <a:lnTo>
                    <a:pt x="63" y="204"/>
                  </a:lnTo>
                  <a:lnTo>
                    <a:pt x="61" y="206"/>
                  </a:lnTo>
                  <a:lnTo>
                    <a:pt x="61" y="207"/>
                  </a:lnTo>
                  <a:lnTo>
                    <a:pt x="61" y="207"/>
                  </a:lnTo>
                  <a:lnTo>
                    <a:pt x="63" y="207"/>
                  </a:lnTo>
                  <a:lnTo>
                    <a:pt x="63" y="206"/>
                  </a:lnTo>
                  <a:lnTo>
                    <a:pt x="63" y="206"/>
                  </a:lnTo>
                  <a:lnTo>
                    <a:pt x="63" y="206"/>
                  </a:lnTo>
                  <a:lnTo>
                    <a:pt x="65" y="206"/>
                  </a:lnTo>
                  <a:lnTo>
                    <a:pt x="65" y="206"/>
                  </a:lnTo>
                  <a:lnTo>
                    <a:pt x="65" y="204"/>
                  </a:lnTo>
                  <a:lnTo>
                    <a:pt x="67" y="204"/>
                  </a:lnTo>
                  <a:close/>
                  <a:moveTo>
                    <a:pt x="58" y="202"/>
                  </a:moveTo>
                  <a:lnTo>
                    <a:pt x="58" y="202"/>
                  </a:lnTo>
                  <a:lnTo>
                    <a:pt x="58" y="202"/>
                  </a:lnTo>
                  <a:lnTo>
                    <a:pt x="58" y="202"/>
                  </a:lnTo>
                  <a:lnTo>
                    <a:pt x="56" y="202"/>
                  </a:lnTo>
                  <a:lnTo>
                    <a:pt x="56" y="202"/>
                  </a:lnTo>
                  <a:lnTo>
                    <a:pt x="56" y="202"/>
                  </a:lnTo>
                  <a:lnTo>
                    <a:pt x="56" y="204"/>
                  </a:lnTo>
                  <a:lnTo>
                    <a:pt x="58" y="206"/>
                  </a:lnTo>
                  <a:lnTo>
                    <a:pt x="58" y="206"/>
                  </a:lnTo>
                  <a:lnTo>
                    <a:pt x="58" y="206"/>
                  </a:lnTo>
                  <a:lnTo>
                    <a:pt x="58" y="206"/>
                  </a:lnTo>
                  <a:lnTo>
                    <a:pt x="58" y="206"/>
                  </a:lnTo>
                  <a:lnTo>
                    <a:pt x="58" y="206"/>
                  </a:lnTo>
                  <a:lnTo>
                    <a:pt x="56" y="204"/>
                  </a:lnTo>
                  <a:lnTo>
                    <a:pt x="56" y="204"/>
                  </a:lnTo>
                  <a:lnTo>
                    <a:pt x="58" y="204"/>
                  </a:lnTo>
                  <a:lnTo>
                    <a:pt x="58" y="204"/>
                  </a:lnTo>
                  <a:lnTo>
                    <a:pt x="58" y="202"/>
                  </a:lnTo>
                  <a:lnTo>
                    <a:pt x="60" y="202"/>
                  </a:lnTo>
                  <a:lnTo>
                    <a:pt x="60" y="202"/>
                  </a:lnTo>
                  <a:lnTo>
                    <a:pt x="58" y="202"/>
                  </a:lnTo>
                  <a:lnTo>
                    <a:pt x="58" y="202"/>
                  </a:lnTo>
                  <a:lnTo>
                    <a:pt x="58" y="202"/>
                  </a:lnTo>
                  <a:lnTo>
                    <a:pt x="58" y="202"/>
                  </a:lnTo>
                  <a:close/>
                  <a:moveTo>
                    <a:pt x="54" y="195"/>
                  </a:moveTo>
                  <a:lnTo>
                    <a:pt x="54" y="193"/>
                  </a:lnTo>
                  <a:lnTo>
                    <a:pt x="54" y="191"/>
                  </a:lnTo>
                  <a:lnTo>
                    <a:pt x="54" y="191"/>
                  </a:lnTo>
                  <a:lnTo>
                    <a:pt x="52" y="191"/>
                  </a:lnTo>
                  <a:lnTo>
                    <a:pt x="52" y="191"/>
                  </a:lnTo>
                  <a:lnTo>
                    <a:pt x="52" y="189"/>
                  </a:lnTo>
                  <a:lnTo>
                    <a:pt x="52" y="191"/>
                  </a:lnTo>
                  <a:lnTo>
                    <a:pt x="50" y="191"/>
                  </a:lnTo>
                  <a:lnTo>
                    <a:pt x="50" y="193"/>
                  </a:lnTo>
                  <a:lnTo>
                    <a:pt x="49" y="193"/>
                  </a:lnTo>
                  <a:lnTo>
                    <a:pt x="49" y="195"/>
                  </a:lnTo>
                  <a:lnTo>
                    <a:pt x="49" y="195"/>
                  </a:lnTo>
                  <a:lnTo>
                    <a:pt x="47" y="197"/>
                  </a:lnTo>
                  <a:lnTo>
                    <a:pt x="47" y="198"/>
                  </a:lnTo>
                  <a:lnTo>
                    <a:pt x="47" y="200"/>
                  </a:lnTo>
                  <a:lnTo>
                    <a:pt x="45" y="207"/>
                  </a:lnTo>
                  <a:lnTo>
                    <a:pt x="45" y="207"/>
                  </a:lnTo>
                  <a:lnTo>
                    <a:pt x="47" y="207"/>
                  </a:lnTo>
                  <a:lnTo>
                    <a:pt x="47" y="207"/>
                  </a:lnTo>
                  <a:lnTo>
                    <a:pt x="47" y="206"/>
                  </a:lnTo>
                  <a:lnTo>
                    <a:pt x="47" y="206"/>
                  </a:lnTo>
                  <a:lnTo>
                    <a:pt x="49" y="204"/>
                  </a:lnTo>
                  <a:lnTo>
                    <a:pt x="49" y="206"/>
                  </a:lnTo>
                  <a:lnTo>
                    <a:pt x="50" y="206"/>
                  </a:lnTo>
                  <a:lnTo>
                    <a:pt x="50" y="207"/>
                  </a:lnTo>
                  <a:lnTo>
                    <a:pt x="50" y="207"/>
                  </a:lnTo>
                  <a:lnTo>
                    <a:pt x="50" y="207"/>
                  </a:lnTo>
                  <a:lnTo>
                    <a:pt x="50" y="207"/>
                  </a:lnTo>
                  <a:lnTo>
                    <a:pt x="50" y="207"/>
                  </a:lnTo>
                  <a:lnTo>
                    <a:pt x="50" y="206"/>
                  </a:lnTo>
                  <a:lnTo>
                    <a:pt x="50" y="206"/>
                  </a:lnTo>
                  <a:lnTo>
                    <a:pt x="52" y="206"/>
                  </a:lnTo>
                  <a:lnTo>
                    <a:pt x="52" y="206"/>
                  </a:lnTo>
                  <a:lnTo>
                    <a:pt x="52" y="206"/>
                  </a:lnTo>
                  <a:lnTo>
                    <a:pt x="52" y="206"/>
                  </a:lnTo>
                  <a:lnTo>
                    <a:pt x="52" y="206"/>
                  </a:lnTo>
                  <a:lnTo>
                    <a:pt x="52" y="204"/>
                  </a:lnTo>
                  <a:lnTo>
                    <a:pt x="54" y="206"/>
                  </a:lnTo>
                  <a:lnTo>
                    <a:pt x="54" y="206"/>
                  </a:lnTo>
                  <a:lnTo>
                    <a:pt x="54" y="204"/>
                  </a:lnTo>
                  <a:lnTo>
                    <a:pt x="54" y="204"/>
                  </a:lnTo>
                  <a:lnTo>
                    <a:pt x="54" y="204"/>
                  </a:lnTo>
                  <a:lnTo>
                    <a:pt x="54" y="204"/>
                  </a:lnTo>
                  <a:lnTo>
                    <a:pt x="54" y="204"/>
                  </a:lnTo>
                  <a:lnTo>
                    <a:pt x="54" y="204"/>
                  </a:lnTo>
                  <a:lnTo>
                    <a:pt x="54" y="200"/>
                  </a:lnTo>
                  <a:lnTo>
                    <a:pt x="54" y="200"/>
                  </a:lnTo>
                  <a:lnTo>
                    <a:pt x="54" y="200"/>
                  </a:lnTo>
                  <a:lnTo>
                    <a:pt x="54" y="200"/>
                  </a:lnTo>
                  <a:lnTo>
                    <a:pt x="54" y="200"/>
                  </a:lnTo>
                  <a:lnTo>
                    <a:pt x="54" y="200"/>
                  </a:lnTo>
                  <a:lnTo>
                    <a:pt x="54" y="200"/>
                  </a:lnTo>
                  <a:lnTo>
                    <a:pt x="54" y="200"/>
                  </a:lnTo>
                  <a:lnTo>
                    <a:pt x="54" y="198"/>
                  </a:lnTo>
                  <a:lnTo>
                    <a:pt x="54" y="198"/>
                  </a:lnTo>
                  <a:lnTo>
                    <a:pt x="54" y="198"/>
                  </a:lnTo>
                  <a:lnTo>
                    <a:pt x="54" y="197"/>
                  </a:lnTo>
                  <a:lnTo>
                    <a:pt x="54" y="197"/>
                  </a:lnTo>
                  <a:lnTo>
                    <a:pt x="54" y="197"/>
                  </a:lnTo>
                  <a:lnTo>
                    <a:pt x="54" y="195"/>
                  </a:lnTo>
                  <a:lnTo>
                    <a:pt x="54" y="195"/>
                  </a:lnTo>
                  <a:lnTo>
                    <a:pt x="54" y="195"/>
                  </a:lnTo>
                  <a:close/>
                  <a:moveTo>
                    <a:pt x="242" y="187"/>
                  </a:moveTo>
                  <a:lnTo>
                    <a:pt x="240" y="187"/>
                  </a:lnTo>
                  <a:lnTo>
                    <a:pt x="240" y="187"/>
                  </a:lnTo>
                  <a:lnTo>
                    <a:pt x="240" y="187"/>
                  </a:lnTo>
                  <a:lnTo>
                    <a:pt x="240" y="187"/>
                  </a:lnTo>
                  <a:lnTo>
                    <a:pt x="240" y="187"/>
                  </a:lnTo>
                  <a:lnTo>
                    <a:pt x="242" y="187"/>
                  </a:lnTo>
                  <a:lnTo>
                    <a:pt x="242" y="187"/>
                  </a:lnTo>
                  <a:lnTo>
                    <a:pt x="242" y="189"/>
                  </a:lnTo>
                  <a:lnTo>
                    <a:pt x="242" y="189"/>
                  </a:lnTo>
                  <a:lnTo>
                    <a:pt x="242" y="187"/>
                  </a:lnTo>
                  <a:lnTo>
                    <a:pt x="244" y="189"/>
                  </a:lnTo>
                  <a:lnTo>
                    <a:pt x="244" y="189"/>
                  </a:lnTo>
                  <a:lnTo>
                    <a:pt x="244" y="191"/>
                  </a:lnTo>
                  <a:lnTo>
                    <a:pt x="244" y="191"/>
                  </a:lnTo>
                  <a:lnTo>
                    <a:pt x="246" y="189"/>
                  </a:lnTo>
                  <a:lnTo>
                    <a:pt x="246" y="191"/>
                  </a:lnTo>
                  <a:lnTo>
                    <a:pt x="246" y="191"/>
                  </a:lnTo>
                  <a:lnTo>
                    <a:pt x="246" y="191"/>
                  </a:lnTo>
                  <a:lnTo>
                    <a:pt x="247" y="191"/>
                  </a:lnTo>
                  <a:lnTo>
                    <a:pt x="247" y="191"/>
                  </a:lnTo>
                  <a:lnTo>
                    <a:pt x="247" y="193"/>
                  </a:lnTo>
                  <a:lnTo>
                    <a:pt x="246" y="193"/>
                  </a:lnTo>
                  <a:lnTo>
                    <a:pt x="247" y="197"/>
                  </a:lnTo>
                  <a:lnTo>
                    <a:pt x="247" y="195"/>
                  </a:lnTo>
                  <a:lnTo>
                    <a:pt x="247" y="195"/>
                  </a:lnTo>
                  <a:lnTo>
                    <a:pt x="249" y="195"/>
                  </a:lnTo>
                  <a:lnTo>
                    <a:pt x="249" y="195"/>
                  </a:lnTo>
                  <a:lnTo>
                    <a:pt x="249" y="195"/>
                  </a:lnTo>
                  <a:lnTo>
                    <a:pt x="249" y="195"/>
                  </a:lnTo>
                  <a:lnTo>
                    <a:pt x="249" y="195"/>
                  </a:lnTo>
                  <a:lnTo>
                    <a:pt x="251" y="195"/>
                  </a:lnTo>
                  <a:lnTo>
                    <a:pt x="251" y="195"/>
                  </a:lnTo>
                  <a:lnTo>
                    <a:pt x="251" y="195"/>
                  </a:lnTo>
                  <a:lnTo>
                    <a:pt x="251" y="195"/>
                  </a:lnTo>
                  <a:lnTo>
                    <a:pt x="253" y="195"/>
                  </a:lnTo>
                  <a:lnTo>
                    <a:pt x="253" y="195"/>
                  </a:lnTo>
                  <a:lnTo>
                    <a:pt x="253" y="195"/>
                  </a:lnTo>
                  <a:lnTo>
                    <a:pt x="253" y="195"/>
                  </a:lnTo>
                  <a:lnTo>
                    <a:pt x="253" y="195"/>
                  </a:lnTo>
                  <a:lnTo>
                    <a:pt x="253" y="195"/>
                  </a:lnTo>
                  <a:lnTo>
                    <a:pt x="253" y="193"/>
                  </a:lnTo>
                  <a:lnTo>
                    <a:pt x="253" y="193"/>
                  </a:lnTo>
                  <a:lnTo>
                    <a:pt x="253" y="193"/>
                  </a:lnTo>
                  <a:lnTo>
                    <a:pt x="253" y="193"/>
                  </a:lnTo>
                  <a:lnTo>
                    <a:pt x="253" y="191"/>
                  </a:lnTo>
                  <a:lnTo>
                    <a:pt x="251" y="191"/>
                  </a:lnTo>
                  <a:lnTo>
                    <a:pt x="249" y="189"/>
                  </a:lnTo>
                  <a:lnTo>
                    <a:pt x="247" y="189"/>
                  </a:lnTo>
                  <a:lnTo>
                    <a:pt x="247" y="189"/>
                  </a:lnTo>
                  <a:lnTo>
                    <a:pt x="247" y="187"/>
                  </a:lnTo>
                  <a:lnTo>
                    <a:pt x="247" y="187"/>
                  </a:lnTo>
                  <a:lnTo>
                    <a:pt x="247" y="186"/>
                  </a:lnTo>
                  <a:lnTo>
                    <a:pt x="247" y="186"/>
                  </a:lnTo>
                  <a:lnTo>
                    <a:pt x="247" y="184"/>
                  </a:lnTo>
                  <a:lnTo>
                    <a:pt x="244" y="182"/>
                  </a:lnTo>
                  <a:lnTo>
                    <a:pt x="242" y="182"/>
                  </a:lnTo>
                  <a:lnTo>
                    <a:pt x="242" y="182"/>
                  </a:lnTo>
                  <a:lnTo>
                    <a:pt x="242" y="184"/>
                  </a:lnTo>
                  <a:lnTo>
                    <a:pt x="242" y="184"/>
                  </a:lnTo>
                  <a:lnTo>
                    <a:pt x="242" y="186"/>
                  </a:lnTo>
                  <a:lnTo>
                    <a:pt x="242" y="186"/>
                  </a:lnTo>
                  <a:lnTo>
                    <a:pt x="242" y="187"/>
                  </a:lnTo>
                  <a:close/>
                  <a:moveTo>
                    <a:pt x="229" y="238"/>
                  </a:moveTo>
                  <a:lnTo>
                    <a:pt x="229" y="238"/>
                  </a:lnTo>
                  <a:lnTo>
                    <a:pt x="229" y="238"/>
                  </a:lnTo>
                  <a:lnTo>
                    <a:pt x="229" y="238"/>
                  </a:lnTo>
                  <a:lnTo>
                    <a:pt x="229" y="238"/>
                  </a:lnTo>
                  <a:lnTo>
                    <a:pt x="229" y="238"/>
                  </a:lnTo>
                  <a:lnTo>
                    <a:pt x="231" y="238"/>
                  </a:lnTo>
                  <a:lnTo>
                    <a:pt x="231" y="238"/>
                  </a:lnTo>
                  <a:lnTo>
                    <a:pt x="233" y="238"/>
                  </a:lnTo>
                  <a:lnTo>
                    <a:pt x="233" y="238"/>
                  </a:lnTo>
                  <a:lnTo>
                    <a:pt x="233" y="240"/>
                  </a:lnTo>
                  <a:lnTo>
                    <a:pt x="235" y="240"/>
                  </a:lnTo>
                  <a:lnTo>
                    <a:pt x="235" y="240"/>
                  </a:lnTo>
                  <a:lnTo>
                    <a:pt x="235" y="242"/>
                  </a:lnTo>
                  <a:lnTo>
                    <a:pt x="235" y="242"/>
                  </a:lnTo>
                  <a:lnTo>
                    <a:pt x="235" y="242"/>
                  </a:lnTo>
                  <a:lnTo>
                    <a:pt x="235" y="243"/>
                  </a:lnTo>
                  <a:lnTo>
                    <a:pt x="235" y="243"/>
                  </a:lnTo>
                  <a:lnTo>
                    <a:pt x="235" y="243"/>
                  </a:lnTo>
                  <a:lnTo>
                    <a:pt x="236" y="245"/>
                  </a:lnTo>
                  <a:lnTo>
                    <a:pt x="236" y="245"/>
                  </a:lnTo>
                  <a:lnTo>
                    <a:pt x="236" y="245"/>
                  </a:lnTo>
                  <a:lnTo>
                    <a:pt x="238" y="245"/>
                  </a:lnTo>
                  <a:lnTo>
                    <a:pt x="238" y="245"/>
                  </a:lnTo>
                  <a:lnTo>
                    <a:pt x="238" y="245"/>
                  </a:lnTo>
                  <a:lnTo>
                    <a:pt x="238" y="245"/>
                  </a:lnTo>
                  <a:lnTo>
                    <a:pt x="238" y="243"/>
                  </a:lnTo>
                  <a:lnTo>
                    <a:pt x="240" y="243"/>
                  </a:lnTo>
                  <a:lnTo>
                    <a:pt x="240" y="243"/>
                  </a:lnTo>
                  <a:lnTo>
                    <a:pt x="242" y="243"/>
                  </a:lnTo>
                  <a:lnTo>
                    <a:pt x="242" y="245"/>
                  </a:lnTo>
                  <a:lnTo>
                    <a:pt x="242" y="247"/>
                  </a:lnTo>
                  <a:lnTo>
                    <a:pt x="242" y="247"/>
                  </a:lnTo>
                  <a:lnTo>
                    <a:pt x="244" y="247"/>
                  </a:lnTo>
                  <a:lnTo>
                    <a:pt x="244" y="247"/>
                  </a:lnTo>
                  <a:lnTo>
                    <a:pt x="246" y="247"/>
                  </a:lnTo>
                  <a:lnTo>
                    <a:pt x="246" y="245"/>
                  </a:lnTo>
                  <a:lnTo>
                    <a:pt x="247" y="245"/>
                  </a:lnTo>
                  <a:lnTo>
                    <a:pt x="247" y="243"/>
                  </a:lnTo>
                  <a:lnTo>
                    <a:pt x="247" y="242"/>
                  </a:lnTo>
                  <a:lnTo>
                    <a:pt x="249" y="240"/>
                  </a:lnTo>
                  <a:lnTo>
                    <a:pt x="247" y="238"/>
                  </a:lnTo>
                  <a:lnTo>
                    <a:pt x="247" y="238"/>
                  </a:lnTo>
                  <a:lnTo>
                    <a:pt x="247" y="234"/>
                  </a:lnTo>
                  <a:lnTo>
                    <a:pt x="244" y="234"/>
                  </a:lnTo>
                  <a:lnTo>
                    <a:pt x="242" y="236"/>
                  </a:lnTo>
                  <a:lnTo>
                    <a:pt x="242" y="234"/>
                  </a:lnTo>
                  <a:lnTo>
                    <a:pt x="240" y="234"/>
                  </a:lnTo>
                  <a:lnTo>
                    <a:pt x="238" y="234"/>
                  </a:lnTo>
                  <a:lnTo>
                    <a:pt x="238" y="234"/>
                  </a:lnTo>
                  <a:lnTo>
                    <a:pt x="236" y="234"/>
                  </a:lnTo>
                  <a:lnTo>
                    <a:pt x="235" y="234"/>
                  </a:lnTo>
                  <a:lnTo>
                    <a:pt x="235" y="233"/>
                  </a:lnTo>
                  <a:lnTo>
                    <a:pt x="235" y="233"/>
                  </a:lnTo>
                  <a:lnTo>
                    <a:pt x="235" y="233"/>
                  </a:lnTo>
                  <a:lnTo>
                    <a:pt x="233" y="231"/>
                  </a:lnTo>
                  <a:lnTo>
                    <a:pt x="231" y="231"/>
                  </a:lnTo>
                  <a:lnTo>
                    <a:pt x="231" y="229"/>
                  </a:lnTo>
                  <a:lnTo>
                    <a:pt x="231" y="229"/>
                  </a:lnTo>
                  <a:lnTo>
                    <a:pt x="231" y="229"/>
                  </a:lnTo>
                  <a:lnTo>
                    <a:pt x="231" y="227"/>
                  </a:lnTo>
                  <a:lnTo>
                    <a:pt x="231" y="227"/>
                  </a:lnTo>
                  <a:lnTo>
                    <a:pt x="231" y="227"/>
                  </a:lnTo>
                  <a:lnTo>
                    <a:pt x="231" y="225"/>
                  </a:lnTo>
                  <a:lnTo>
                    <a:pt x="231" y="225"/>
                  </a:lnTo>
                  <a:lnTo>
                    <a:pt x="231" y="225"/>
                  </a:lnTo>
                  <a:lnTo>
                    <a:pt x="231" y="225"/>
                  </a:lnTo>
                  <a:lnTo>
                    <a:pt x="231" y="224"/>
                  </a:lnTo>
                  <a:lnTo>
                    <a:pt x="229" y="224"/>
                  </a:lnTo>
                  <a:lnTo>
                    <a:pt x="229" y="222"/>
                  </a:lnTo>
                  <a:lnTo>
                    <a:pt x="229" y="222"/>
                  </a:lnTo>
                  <a:lnTo>
                    <a:pt x="229" y="220"/>
                  </a:lnTo>
                  <a:lnTo>
                    <a:pt x="227" y="218"/>
                  </a:lnTo>
                  <a:lnTo>
                    <a:pt x="227" y="218"/>
                  </a:lnTo>
                  <a:lnTo>
                    <a:pt x="229" y="218"/>
                  </a:lnTo>
                  <a:lnTo>
                    <a:pt x="229" y="218"/>
                  </a:lnTo>
                  <a:lnTo>
                    <a:pt x="227" y="216"/>
                  </a:lnTo>
                  <a:lnTo>
                    <a:pt x="227" y="215"/>
                  </a:lnTo>
                  <a:lnTo>
                    <a:pt x="229" y="213"/>
                  </a:lnTo>
                  <a:lnTo>
                    <a:pt x="231" y="211"/>
                  </a:lnTo>
                  <a:lnTo>
                    <a:pt x="229" y="209"/>
                  </a:lnTo>
                  <a:lnTo>
                    <a:pt x="226" y="206"/>
                  </a:lnTo>
                  <a:lnTo>
                    <a:pt x="224" y="206"/>
                  </a:lnTo>
                  <a:lnTo>
                    <a:pt x="226" y="204"/>
                  </a:lnTo>
                  <a:lnTo>
                    <a:pt x="226" y="204"/>
                  </a:lnTo>
                  <a:lnTo>
                    <a:pt x="226" y="204"/>
                  </a:lnTo>
                  <a:lnTo>
                    <a:pt x="226" y="204"/>
                  </a:lnTo>
                  <a:lnTo>
                    <a:pt x="226" y="202"/>
                  </a:lnTo>
                  <a:lnTo>
                    <a:pt x="226" y="202"/>
                  </a:lnTo>
                  <a:lnTo>
                    <a:pt x="222" y="202"/>
                  </a:lnTo>
                  <a:lnTo>
                    <a:pt x="222" y="202"/>
                  </a:lnTo>
                  <a:lnTo>
                    <a:pt x="220" y="202"/>
                  </a:lnTo>
                  <a:lnTo>
                    <a:pt x="218" y="202"/>
                  </a:lnTo>
                  <a:lnTo>
                    <a:pt x="218" y="200"/>
                  </a:lnTo>
                  <a:lnTo>
                    <a:pt x="217" y="202"/>
                  </a:lnTo>
                  <a:lnTo>
                    <a:pt x="217" y="202"/>
                  </a:lnTo>
                  <a:lnTo>
                    <a:pt x="215" y="202"/>
                  </a:lnTo>
                  <a:lnTo>
                    <a:pt x="215" y="202"/>
                  </a:lnTo>
                  <a:lnTo>
                    <a:pt x="211" y="200"/>
                  </a:lnTo>
                  <a:lnTo>
                    <a:pt x="209" y="200"/>
                  </a:lnTo>
                  <a:lnTo>
                    <a:pt x="208" y="200"/>
                  </a:lnTo>
                  <a:lnTo>
                    <a:pt x="206" y="198"/>
                  </a:lnTo>
                  <a:lnTo>
                    <a:pt x="206" y="198"/>
                  </a:lnTo>
                  <a:lnTo>
                    <a:pt x="206" y="197"/>
                  </a:lnTo>
                  <a:lnTo>
                    <a:pt x="204" y="197"/>
                  </a:lnTo>
                  <a:lnTo>
                    <a:pt x="204" y="195"/>
                  </a:lnTo>
                  <a:lnTo>
                    <a:pt x="202" y="197"/>
                  </a:lnTo>
                  <a:lnTo>
                    <a:pt x="202" y="197"/>
                  </a:lnTo>
                  <a:lnTo>
                    <a:pt x="202" y="197"/>
                  </a:lnTo>
                  <a:lnTo>
                    <a:pt x="200" y="197"/>
                  </a:lnTo>
                  <a:lnTo>
                    <a:pt x="200" y="195"/>
                  </a:lnTo>
                  <a:lnTo>
                    <a:pt x="199" y="195"/>
                  </a:lnTo>
                  <a:lnTo>
                    <a:pt x="199" y="195"/>
                  </a:lnTo>
                  <a:lnTo>
                    <a:pt x="199" y="195"/>
                  </a:lnTo>
                  <a:lnTo>
                    <a:pt x="199" y="195"/>
                  </a:lnTo>
                  <a:lnTo>
                    <a:pt x="199" y="195"/>
                  </a:lnTo>
                  <a:lnTo>
                    <a:pt x="199" y="195"/>
                  </a:lnTo>
                  <a:lnTo>
                    <a:pt x="197" y="193"/>
                  </a:lnTo>
                  <a:lnTo>
                    <a:pt x="195" y="191"/>
                  </a:lnTo>
                  <a:lnTo>
                    <a:pt x="193" y="191"/>
                  </a:lnTo>
                  <a:lnTo>
                    <a:pt x="191" y="189"/>
                  </a:lnTo>
                  <a:lnTo>
                    <a:pt x="191" y="189"/>
                  </a:lnTo>
                  <a:lnTo>
                    <a:pt x="191" y="187"/>
                  </a:lnTo>
                  <a:lnTo>
                    <a:pt x="191" y="187"/>
                  </a:lnTo>
                  <a:lnTo>
                    <a:pt x="190" y="184"/>
                  </a:lnTo>
                  <a:lnTo>
                    <a:pt x="190" y="184"/>
                  </a:lnTo>
                  <a:lnTo>
                    <a:pt x="190" y="184"/>
                  </a:lnTo>
                  <a:lnTo>
                    <a:pt x="188" y="182"/>
                  </a:lnTo>
                  <a:lnTo>
                    <a:pt x="188" y="182"/>
                  </a:lnTo>
                  <a:lnTo>
                    <a:pt x="188" y="180"/>
                  </a:lnTo>
                  <a:lnTo>
                    <a:pt x="188" y="180"/>
                  </a:lnTo>
                  <a:lnTo>
                    <a:pt x="186" y="180"/>
                  </a:lnTo>
                  <a:lnTo>
                    <a:pt x="186" y="178"/>
                  </a:lnTo>
                  <a:lnTo>
                    <a:pt x="186" y="178"/>
                  </a:lnTo>
                  <a:lnTo>
                    <a:pt x="184" y="178"/>
                  </a:lnTo>
                  <a:lnTo>
                    <a:pt x="184" y="178"/>
                  </a:lnTo>
                  <a:lnTo>
                    <a:pt x="184" y="178"/>
                  </a:lnTo>
                  <a:lnTo>
                    <a:pt x="182" y="178"/>
                  </a:lnTo>
                  <a:lnTo>
                    <a:pt x="180" y="180"/>
                  </a:lnTo>
                  <a:lnTo>
                    <a:pt x="179" y="180"/>
                  </a:lnTo>
                  <a:lnTo>
                    <a:pt x="175" y="180"/>
                  </a:lnTo>
                  <a:lnTo>
                    <a:pt x="175" y="180"/>
                  </a:lnTo>
                  <a:lnTo>
                    <a:pt x="173" y="180"/>
                  </a:lnTo>
                  <a:lnTo>
                    <a:pt x="173" y="182"/>
                  </a:lnTo>
                  <a:lnTo>
                    <a:pt x="173" y="182"/>
                  </a:lnTo>
                  <a:lnTo>
                    <a:pt x="173" y="182"/>
                  </a:lnTo>
                  <a:lnTo>
                    <a:pt x="173" y="182"/>
                  </a:lnTo>
                  <a:lnTo>
                    <a:pt x="173" y="184"/>
                  </a:lnTo>
                  <a:lnTo>
                    <a:pt x="173" y="184"/>
                  </a:lnTo>
                  <a:lnTo>
                    <a:pt x="171" y="184"/>
                  </a:lnTo>
                  <a:lnTo>
                    <a:pt x="171" y="184"/>
                  </a:lnTo>
                  <a:lnTo>
                    <a:pt x="171" y="184"/>
                  </a:lnTo>
                  <a:lnTo>
                    <a:pt x="171" y="186"/>
                  </a:lnTo>
                  <a:lnTo>
                    <a:pt x="170" y="186"/>
                  </a:lnTo>
                  <a:lnTo>
                    <a:pt x="170" y="186"/>
                  </a:lnTo>
                  <a:lnTo>
                    <a:pt x="168" y="186"/>
                  </a:lnTo>
                  <a:lnTo>
                    <a:pt x="166" y="187"/>
                  </a:lnTo>
                  <a:lnTo>
                    <a:pt x="164" y="187"/>
                  </a:lnTo>
                  <a:lnTo>
                    <a:pt x="162" y="187"/>
                  </a:lnTo>
                  <a:lnTo>
                    <a:pt x="162" y="189"/>
                  </a:lnTo>
                  <a:lnTo>
                    <a:pt x="161" y="189"/>
                  </a:lnTo>
                  <a:lnTo>
                    <a:pt x="161" y="189"/>
                  </a:lnTo>
                  <a:lnTo>
                    <a:pt x="161" y="189"/>
                  </a:lnTo>
                  <a:lnTo>
                    <a:pt x="161" y="191"/>
                  </a:lnTo>
                  <a:lnTo>
                    <a:pt x="161" y="191"/>
                  </a:lnTo>
                  <a:lnTo>
                    <a:pt x="161" y="191"/>
                  </a:lnTo>
                  <a:lnTo>
                    <a:pt x="161" y="191"/>
                  </a:lnTo>
                  <a:lnTo>
                    <a:pt x="166" y="191"/>
                  </a:lnTo>
                  <a:lnTo>
                    <a:pt x="168" y="191"/>
                  </a:lnTo>
                  <a:lnTo>
                    <a:pt x="168" y="189"/>
                  </a:lnTo>
                  <a:lnTo>
                    <a:pt x="168" y="189"/>
                  </a:lnTo>
                  <a:lnTo>
                    <a:pt x="168" y="189"/>
                  </a:lnTo>
                  <a:lnTo>
                    <a:pt x="168" y="189"/>
                  </a:lnTo>
                  <a:lnTo>
                    <a:pt x="166" y="187"/>
                  </a:lnTo>
                  <a:lnTo>
                    <a:pt x="166" y="187"/>
                  </a:lnTo>
                  <a:lnTo>
                    <a:pt x="168" y="187"/>
                  </a:lnTo>
                  <a:lnTo>
                    <a:pt x="168" y="187"/>
                  </a:lnTo>
                  <a:lnTo>
                    <a:pt x="168" y="187"/>
                  </a:lnTo>
                  <a:lnTo>
                    <a:pt x="170" y="187"/>
                  </a:lnTo>
                  <a:lnTo>
                    <a:pt x="170" y="189"/>
                  </a:lnTo>
                  <a:lnTo>
                    <a:pt x="170" y="189"/>
                  </a:lnTo>
                  <a:lnTo>
                    <a:pt x="171" y="189"/>
                  </a:lnTo>
                  <a:lnTo>
                    <a:pt x="171" y="191"/>
                  </a:lnTo>
                  <a:lnTo>
                    <a:pt x="173" y="191"/>
                  </a:lnTo>
                  <a:lnTo>
                    <a:pt x="175" y="189"/>
                  </a:lnTo>
                  <a:lnTo>
                    <a:pt x="175" y="189"/>
                  </a:lnTo>
                  <a:lnTo>
                    <a:pt x="175" y="189"/>
                  </a:lnTo>
                  <a:lnTo>
                    <a:pt x="177" y="191"/>
                  </a:lnTo>
                  <a:lnTo>
                    <a:pt x="179" y="191"/>
                  </a:lnTo>
                  <a:lnTo>
                    <a:pt x="184" y="195"/>
                  </a:lnTo>
                  <a:lnTo>
                    <a:pt x="184" y="197"/>
                  </a:lnTo>
                  <a:lnTo>
                    <a:pt x="186" y="197"/>
                  </a:lnTo>
                  <a:lnTo>
                    <a:pt x="186" y="197"/>
                  </a:lnTo>
                  <a:lnTo>
                    <a:pt x="186" y="198"/>
                  </a:lnTo>
                  <a:lnTo>
                    <a:pt x="186" y="198"/>
                  </a:lnTo>
                  <a:lnTo>
                    <a:pt x="188" y="200"/>
                  </a:lnTo>
                  <a:lnTo>
                    <a:pt x="190" y="200"/>
                  </a:lnTo>
                  <a:lnTo>
                    <a:pt x="191" y="200"/>
                  </a:lnTo>
                  <a:lnTo>
                    <a:pt x="191" y="202"/>
                  </a:lnTo>
                  <a:lnTo>
                    <a:pt x="191" y="202"/>
                  </a:lnTo>
                  <a:lnTo>
                    <a:pt x="191" y="202"/>
                  </a:lnTo>
                  <a:lnTo>
                    <a:pt x="191" y="202"/>
                  </a:lnTo>
                  <a:lnTo>
                    <a:pt x="191" y="202"/>
                  </a:lnTo>
                  <a:lnTo>
                    <a:pt x="191" y="204"/>
                  </a:lnTo>
                  <a:lnTo>
                    <a:pt x="193" y="204"/>
                  </a:lnTo>
                  <a:lnTo>
                    <a:pt x="193" y="204"/>
                  </a:lnTo>
                  <a:lnTo>
                    <a:pt x="193" y="206"/>
                  </a:lnTo>
                  <a:lnTo>
                    <a:pt x="193" y="206"/>
                  </a:lnTo>
                  <a:lnTo>
                    <a:pt x="193" y="206"/>
                  </a:lnTo>
                  <a:lnTo>
                    <a:pt x="195" y="207"/>
                  </a:lnTo>
                  <a:lnTo>
                    <a:pt x="195" y="207"/>
                  </a:lnTo>
                  <a:lnTo>
                    <a:pt x="199" y="207"/>
                  </a:lnTo>
                  <a:lnTo>
                    <a:pt x="199" y="207"/>
                  </a:lnTo>
                  <a:lnTo>
                    <a:pt x="199" y="209"/>
                  </a:lnTo>
                  <a:lnTo>
                    <a:pt x="200" y="211"/>
                  </a:lnTo>
                  <a:lnTo>
                    <a:pt x="200" y="211"/>
                  </a:lnTo>
                  <a:lnTo>
                    <a:pt x="200" y="211"/>
                  </a:lnTo>
                  <a:lnTo>
                    <a:pt x="200" y="211"/>
                  </a:lnTo>
                  <a:lnTo>
                    <a:pt x="200" y="213"/>
                  </a:lnTo>
                  <a:lnTo>
                    <a:pt x="200" y="213"/>
                  </a:lnTo>
                  <a:lnTo>
                    <a:pt x="199" y="215"/>
                  </a:lnTo>
                  <a:lnTo>
                    <a:pt x="199" y="216"/>
                  </a:lnTo>
                  <a:lnTo>
                    <a:pt x="199" y="216"/>
                  </a:lnTo>
                  <a:lnTo>
                    <a:pt x="199" y="215"/>
                  </a:lnTo>
                  <a:lnTo>
                    <a:pt x="199" y="215"/>
                  </a:lnTo>
                  <a:lnTo>
                    <a:pt x="199" y="215"/>
                  </a:lnTo>
                  <a:lnTo>
                    <a:pt x="200" y="218"/>
                  </a:lnTo>
                  <a:lnTo>
                    <a:pt x="200" y="218"/>
                  </a:lnTo>
                  <a:lnTo>
                    <a:pt x="202" y="218"/>
                  </a:lnTo>
                  <a:lnTo>
                    <a:pt x="204" y="218"/>
                  </a:lnTo>
                  <a:lnTo>
                    <a:pt x="204" y="218"/>
                  </a:lnTo>
                  <a:lnTo>
                    <a:pt x="208" y="218"/>
                  </a:lnTo>
                  <a:lnTo>
                    <a:pt x="208" y="218"/>
                  </a:lnTo>
                  <a:lnTo>
                    <a:pt x="209" y="218"/>
                  </a:lnTo>
                  <a:lnTo>
                    <a:pt x="211" y="218"/>
                  </a:lnTo>
                  <a:lnTo>
                    <a:pt x="211" y="218"/>
                  </a:lnTo>
                  <a:lnTo>
                    <a:pt x="213" y="220"/>
                  </a:lnTo>
                  <a:lnTo>
                    <a:pt x="215" y="220"/>
                  </a:lnTo>
                  <a:lnTo>
                    <a:pt x="218" y="218"/>
                  </a:lnTo>
                  <a:lnTo>
                    <a:pt x="220" y="220"/>
                  </a:lnTo>
                  <a:lnTo>
                    <a:pt x="220" y="218"/>
                  </a:lnTo>
                  <a:lnTo>
                    <a:pt x="220" y="220"/>
                  </a:lnTo>
                  <a:lnTo>
                    <a:pt x="222" y="220"/>
                  </a:lnTo>
                  <a:lnTo>
                    <a:pt x="222" y="220"/>
                  </a:lnTo>
                  <a:lnTo>
                    <a:pt x="222" y="220"/>
                  </a:lnTo>
                  <a:lnTo>
                    <a:pt x="222" y="222"/>
                  </a:lnTo>
                  <a:lnTo>
                    <a:pt x="222" y="222"/>
                  </a:lnTo>
                  <a:lnTo>
                    <a:pt x="222" y="222"/>
                  </a:lnTo>
                  <a:lnTo>
                    <a:pt x="222" y="224"/>
                  </a:lnTo>
                  <a:lnTo>
                    <a:pt x="220" y="224"/>
                  </a:lnTo>
                  <a:lnTo>
                    <a:pt x="222" y="224"/>
                  </a:lnTo>
                  <a:lnTo>
                    <a:pt x="222" y="224"/>
                  </a:lnTo>
                  <a:lnTo>
                    <a:pt x="224" y="224"/>
                  </a:lnTo>
                  <a:lnTo>
                    <a:pt x="226" y="225"/>
                  </a:lnTo>
                  <a:lnTo>
                    <a:pt x="224" y="227"/>
                  </a:lnTo>
                  <a:lnTo>
                    <a:pt x="224" y="227"/>
                  </a:lnTo>
                  <a:lnTo>
                    <a:pt x="224" y="227"/>
                  </a:lnTo>
                  <a:lnTo>
                    <a:pt x="224" y="227"/>
                  </a:lnTo>
                  <a:lnTo>
                    <a:pt x="224" y="227"/>
                  </a:lnTo>
                  <a:lnTo>
                    <a:pt x="224" y="227"/>
                  </a:lnTo>
                  <a:lnTo>
                    <a:pt x="224" y="229"/>
                  </a:lnTo>
                  <a:lnTo>
                    <a:pt x="226" y="227"/>
                  </a:lnTo>
                  <a:lnTo>
                    <a:pt x="226" y="227"/>
                  </a:lnTo>
                  <a:lnTo>
                    <a:pt x="226" y="227"/>
                  </a:lnTo>
                  <a:lnTo>
                    <a:pt x="226" y="227"/>
                  </a:lnTo>
                  <a:lnTo>
                    <a:pt x="226" y="227"/>
                  </a:lnTo>
                  <a:lnTo>
                    <a:pt x="226" y="227"/>
                  </a:lnTo>
                  <a:lnTo>
                    <a:pt x="226" y="227"/>
                  </a:lnTo>
                  <a:lnTo>
                    <a:pt x="227" y="227"/>
                  </a:lnTo>
                  <a:lnTo>
                    <a:pt x="226" y="227"/>
                  </a:lnTo>
                  <a:lnTo>
                    <a:pt x="226" y="229"/>
                  </a:lnTo>
                  <a:lnTo>
                    <a:pt x="226" y="231"/>
                  </a:lnTo>
                  <a:lnTo>
                    <a:pt x="226" y="231"/>
                  </a:lnTo>
                  <a:lnTo>
                    <a:pt x="226" y="229"/>
                  </a:lnTo>
                  <a:lnTo>
                    <a:pt x="226" y="229"/>
                  </a:lnTo>
                  <a:lnTo>
                    <a:pt x="227" y="229"/>
                  </a:lnTo>
                  <a:lnTo>
                    <a:pt x="227" y="231"/>
                  </a:lnTo>
                  <a:lnTo>
                    <a:pt x="229" y="233"/>
                  </a:lnTo>
                  <a:lnTo>
                    <a:pt x="229" y="233"/>
                  </a:lnTo>
                  <a:lnTo>
                    <a:pt x="229" y="234"/>
                  </a:lnTo>
                  <a:lnTo>
                    <a:pt x="229" y="234"/>
                  </a:lnTo>
                  <a:lnTo>
                    <a:pt x="227" y="234"/>
                  </a:lnTo>
                  <a:lnTo>
                    <a:pt x="227" y="236"/>
                  </a:lnTo>
                  <a:lnTo>
                    <a:pt x="227" y="236"/>
                  </a:lnTo>
                  <a:lnTo>
                    <a:pt x="229" y="236"/>
                  </a:lnTo>
                  <a:lnTo>
                    <a:pt x="229" y="236"/>
                  </a:lnTo>
                  <a:lnTo>
                    <a:pt x="229" y="238"/>
                  </a:lnTo>
                  <a:lnTo>
                    <a:pt x="229" y="238"/>
                  </a:lnTo>
                  <a:close/>
                  <a:moveTo>
                    <a:pt x="190" y="171"/>
                  </a:moveTo>
                  <a:lnTo>
                    <a:pt x="191" y="171"/>
                  </a:lnTo>
                  <a:lnTo>
                    <a:pt x="191" y="171"/>
                  </a:lnTo>
                  <a:lnTo>
                    <a:pt x="191" y="171"/>
                  </a:lnTo>
                  <a:lnTo>
                    <a:pt x="191" y="171"/>
                  </a:lnTo>
                  <a:lnTo>
                    <a:pt x="193" y="171"/>
                  </a:lnTo>
                  <a:lnTo>
                    <a:pt x="193" y="169"/>
                  </a:lnTo>
                  <a:lnTo>
                    <a:pt x="193" y="171"/>
                  </a:lnTo>
                  <a:lnTo>
                    <a:pt x="195" y="169"/>
                  </a:lnTo>
                  <a:lnTo>
                    <a:pt x="193" y="168"/>
                  </a:lnTo>
                  <a:lnTo>
                    <a:pt x="193" y="168"/>
                  </a:lnTo>
                  <a:lnTo>
                    <a:pt x="191" y="168"/>
                  </a:lnTo>
                  <a:lnTo>
                    <a:pt x="191" y="168"/>
                  </a:lnTo>
                  <a:lnTo>
                    <a:pt x="191" y="168"/>
                  </a:lnTo>
                  <a:lnTo>
                    <a:pt x="190" y="169"/>
                  </a:lnTo>
                  <a:lnTo>
                    <a:pt x="190" y="169"/>
                  </a:lnTo>
                  <a:lnTo>
                    <a:pt x="190" y="169"/>
                  </a:lnTo>
                  <a:lnTo>
                    <a:pt x="190" y="169"/>
                  </a:lnTo>
                  <a:lnTo>
                    <a:pt x="188" y="169"/>
                  </a:lnTo>
                  <a:lnTo>
                    <a:pt x="188" y="171"/>
                  </a:lnTo>
                  <a:lnTo>
                    <a:pt x="190" y="171"/>
                  </a:lnTo>
                  <a:lnTo>
                    <a:pt x="190" y="171"/>
                  </a:lnTo>
                  <a:lnTo>
                    <a:pt x="190" y="171"/>
                  </a:lnTo>
                  <a:close/>
                  <a:moveTo>
                    <a:pt x="204" y="171"/>
                  </a:moveTo>
                  <a:lnTo>
                    <a:pt x="202" y="169"/>
                  </a:lnTo>
                  <a:lnTo>
                    <a:pt x="200" y="168"/>
                  </a:lnTo>
                  <a:lnTo>
                    <a:pt x="199" y="168"/>
                  </a:lnTo>
                  <a:lnTo>
                    <a:pt x="199" y="168"/>
                  </a:lnTo>
                  <a:lnTo>
                    <a:pt x="199" y="168"/>
                  </a:lnTo>
                  <a:lnTo>
                    <a:pt x="199" y="168"/>
                  </a:lnTo>
                  <a:lnTo>
                    <a:pt x="199" y="168"/>
                  </a:lnTo>
                  <a:lnTo>
                    <a:pt x="199" y="168"/>
                  </a:lnTo>
                  <a:lnTo>
                    <a:pt x="200" y="169"/>
                  </a:lnTo>
                  <a:lnTo>
                    <a:pt x="200" y="171"/>
                  </a:lnTo>
                  <a:lnTo>
                    <a:pt x="200" y="171"/>
                  </a:lnTo>
                  <a:lnTo>
                    <a:pt x="202" y="173"/>
                  </a:lnTo>
                  <a:lnTo>
                    <a:pt x="202" y="173"/>
                  </a:lnTo>
                  <a:lnTo>
                    <a:pt x="202" y="173"/>
                  </a:lnTo>
                  <a:lnTo>
                    <a:pt x="202" y="173"/>
                  </a:lnTo>
                  <a:lnTo>
                    <a:pt x="202" y="175"/>
                  </a:lnTo>
                  <a:lnTo>
                    <a:pt x="202" y="175"/>
                  </a:lnTo>
                  <a:lnTo>
                    <a:pt x="204" y="175"/>
                  </a:lnTo>
                  <a:lnTo>
                    <a:pt x="204" y="175"/>
                  </a:lnTo>
                  <a:lnTo>
                    <a:pt x="204" y="175"/>
                  </a:lnTo>
                  <a:lnTo>
                    <a:pt x="206" y="175"/>
                  </a:lnTo>
                  <a:lnTo>
                    <a:pt x="206" y="175"/>
                  </a:lnTo>
                  <a:lnTo>
                    <a:pt x="208" y="173"/>
                  </a:lnTo>
                  <a:lnTo>
                    <a:pt x="208" y="173"/>
                  </a:lnTo>
                  <a:lnTo>
                    <a:pt x="208" y="173"/>
                  </a:lnTo>
                  <a:lnTo>
                    <a:pt x="206" y="173"/>
                  </a:lnTo>
                  <a:lnTo>
                    <a:pt x="206" y="171"/>
                  </a:lnTo>
                  <a:lnTo>
                    <a:pt x="206" y="171"/>
                  </a:lnTo>
                  <a:lnTo>
                    <a:pt x="204" y="171"/>
                  </a:lnTo>
                  <a:close/>
                  <a:moveTo>
                    <a:pt x="27" y="166"/>
                  </a:moveTo>
                  <a:lnTo>
                    <a:pt x="27" y="166"/>
                  </a:lnTo>
                  <a:lnTo>
                    <a:pt x="25" y="166"/>
                  </a:lnTo>
                  <a:lnTo>
                    <a:pt x="25" y="166"/>
                  </a:lnTo>
                  <a:lnTo>
                    <a:pt x="25" y="166"/>
                  </a:lnTo>
                  <a:lnTo>
                    <a:pt x="25" y="168"/>
                  </a:lnTo>
                  <a:lnTo>
                    <a:pt x="27" y="168"/>
                  </a:lnTo>
                  <a:lnTo>
                    <a:pt x="27" y="169"/>
                  </a:lnTo>
                  <a:lnTo>
                    <a:pt x="27" y="169"/>
                  </a:lnTo>
                  <a:lnTo>
                    <a:pt x="29" y="169"/>
                  </a:lnTo>
                  <a:lnTo>
                    <a:pt x="29" y="168"/>
                  </a:lnTo>
                  <a:lnTo>
                    <a:pt x="27" y="166"/>
                  </a:lnTo>
                  <a:close/>
                  <a:moveTo>
                    <a:pt x="217" y="162"/>
                  </a:moveTo>
                  <a:lnTo>
                    <a:pt x="217" y="162"/>
                  </a:lnTo>
                  <a:lnTo>
                    <a:pt x="217" y="162"/>
                  </a:lnTo>
                  <a:lnTo>
                    <a:pt x="215" y="162"/>
                  </a:lnTo>
                  <a:lnTo>
                    <a:pt x="213" y="166"/>
                  </a:lnTo>
                  <a:lnTo>
                    <a:pt x="213" y="169"/>
                  </a:lnTo>
                  <a:lnTo>
                    <a:pt x="211" y="169"/>
                  </a:lnTo>
                  <a:lnTo>
                    <a:pt x="211" y="169"/>
                  </a:lnTo>
                  <a:lnTo>
                    <a:pt x="211" y="171"/>
                  </a:lnTo>
                  <a:lnTo>
                    <a:pt x="211" y="171"/>
                  </a:lnTo>
                  <a:lnTo>
                    <a:pt x="213" y="169"/>
                  </a:lnTo>
                  <a:lnTo>
                    <a:pt x="215" y="168"/>
                  </a:lnTo>
                  <a:lnTo>
                    <a:pt x="215" y="166"/>
                  </a:lnTo>
                  <a:lnTo>
                    <a:pt x="217" y="166"/>
                  </a:lnTo>
                  <a:lnTo>
                    <a:pt x="217" y="164"/>
                  </a:lnTo>
                  <a:lnTo>
                    <a:pt x="217" y="162"/>
                  </a:lnTo>
                  <a:lnTo>
                    <a:pt x="217" y="162"/>
                  </a:lnTo>
                  <a:lnTo>
                    <a:pt x="217" y="162"/>
                  </a:lnTo>
                  <a:lnTo>
                    <a:pt x="217" y="162"/>
                  </a:lnTo>
                  <a:close/>
                  <a:moveTo>
                    <a:pt x="222" y="160"/>
                  </a:moveTo>
                  <a:lnTo>
                    <a:pt x="222" y="162"/>
                  </a:lnTo>
                  <a:lnTo>
                    <a:pt x="222" y="160"/>
                  </a:lnTo>
                  <a:lnTo>
                    <a:pt x="224" y="159"/>
                  </a:lnTo>
                  <a:lnTo>
                    <a:pt x="224" y="159"/>
                  </a:lnTo>
                  <a:lnTo>
                    <a:pt x="224" y="159"/>
                  </a:lnTo>
                  <a:lnTo>
                    <a:pt x="222" y="159"/>
                  </a:lnTo>
                  <a:lnTo>
                    <a:pt x="222" y="159"/>
                  </a:lnTo>
                  <a:lnTo>
                    <a:pt x="222" y="159"/>
                  </a:lnTo>
                  <a:lnTo>
                    <a:pt x="222" y="159"/>
                  </a:lnTo>
                  <a:lnTo>
                    <a:pt x="222" y="157"/>
                  </a:lnTo>
                  <a:lnTo>
                    <a:pt x="222" y="157"/>
                  </a:lnTo>
                  <a:lnTo>
                    <a:pt x="222" y="159"/>
                  </a:lnTo>
                  <a:lnTo>
                    <a:pt x="220" y="159"/>
                  </a:lnTo>
                  <a:lnTo>
                    <a:pt x="220" y="159"/>
                  </a:lnTo>
                  <a:lnTo>
                    <a:pt x="220" y="160"/>
                  </a:lnTo>
                  <a:lnTo>
                    <a:pt x="222" y="160"/>
                  </a:lnTo>
                  <a:lnTo>
                    <a:pt x="222" y="160"/>
                  </a:lnTo>
                  <a:lnTo>
                    <a:pt x="222" y="160"/>
                  </a:lnTo>
                  <a:lnTo>
                    <a:pt x="222" y="160"/>
                  </a:lnTo>
                  <a:close/>
                  <a:moveTo>
                    <a:pt x="347" y="180"/>
                  </a:moveTo>
                  <a:lnTo>
                    <a:pt x="347" y="180"/>
                  </a:lnTo>
                  <a:lnTo>
                    <a:pt x="347" y="180"/>
                  </a:lnTo>
                  <a:lnTo>
                    <a:pt x="347" y="180"/>
                  </a:lnTo>
                  <a:lnTo>
                    <a:pt x="347" y="180"/>
                  </a:lnTo>
                  <a:lnTo>
                    <a:pt x="345" y="178"/>
                  </a:lnTo>
                  <a:lnTo>
                    <a:pt x="343" y="177"/>
                  </a:lnTo>
                  <a:lnTo>
                    <a:pt x="341" y="175"/>
                  </a:lnTo>
                  <a:lnTo>
                    <a:pt x="341" y="173"/>
                  </a:lnTo>
                  <a:lnTo>
                    <a:pt x="341" y="173"/>
                  </a:lnTo>
                  <a:lnTo>
                    <a:pt x="343" y="173"/>
                  </a:lnTo>
                  <a:lnTo>
                    <a:pt x="345" y="173"/>
                  </a:lnTo>
                  <a:lnTo>
                    <a:pt x="345" y="175"/>
                  </a:lnTo>
                  <a:lnTo>
                    <a:pt x="345" y="175"/>
                  </a:lnTo>
                  <a:lnTo>
                    <a:pt x="345" y="175"/>
                  </a:lnTo>
                  <a:lnTo>
                    <a:pt x="345" y="175"/>
                  </a:lnTo>
                  <a:lnTo>
                    <a:pt x="345" y="177"/>
                  </a:lnTo>
                  <a:lnTo>
                    <a:pt x="345" y="177"/>
                  </a:lnTo>
                  <a:lnTo>
                    <a:pt x="345" y="177"/>
                  </a:lnTo>
                  <a:lnTo>
                    <a:pt x="345" y="177"/>
                  </a:lnTo>
                  <a:lnTo>
                    <a:pt x="345" y="177"/>
                  </a:lnTo>
                  <a:lnTo>
                    <a:pt x="345" y="178"/>
                  </a:lnTo>
                  <a:lnTo>
                    <a:pt x="345" y="178"/>
                  </a:lnTo>
                  <a:lnTo>
                    <a:pt x="345" y="178"/>
                  </a:lnTo>
                  <a:lnTo>
                    <a:pt x="347" y="178"/>
                  </a:lnTo>
                  <a:lnTo>
                    <a:pt x="347" y="180"/>
                  </a:lnTo>
                  <a:lnTo>
                    <a:pt x="347" y="178"/>
                  </a:lnTo>
                  <a:lnTo>
                    <a:pt x="348" y="180"/>
                  </a:lnTo>
                  <a:lnTo>
                    <a:pt x="348" y="178"/>
                  </a:lnTo>
                  <a:lnTo>
                    <a:pt x="350" y="178"/>
                  </a:lnTo>
                  <a:lnTo>
                    <a:pt x="350" y="177"/>
                  </a:lnTo>
                  <a:lnTo>
                    <a:pt x="348" y="177"/>
                  </a:lnTo>
                  <a:lnTo>
                    <a:pt x="348" y="175"/>
                  </a:lnTo>
                  <a:lnTo>
                    <a:pt x="347" y="175"/>
                  </a:lnTo>
                  <a:lnTo>
                    <a:pt x="347" y="173"/>
                  </a:lnTo>
                  <a:lnTo>
                    <a:pt x="347" y="173"/>
                  </a:lnTo>
                  <a:lnTo>
                    <a:pt x="347" y="173"/>
                  </a:lnTo>
                  <a:lnTo>
                    <a:pt x="347" y="173"/>
                  </a:lnTo>
                  <a:lnTo>
                    <a:pt x="347" y="171"/>
                  </a:lnTo>
                  <a:lnTo>
                    <a:pt x="345" y="171"/>
                  </a:lnTo>
                  <a:lnTo>
                    <a:pt x="345" y="171"/>
                  </a:lnTo>
                  <a:lnTo>
                    <a:pt x="345" y="171"/>
                  </a:lnTo>
                  <a:lnTo>
                    <a:pt x="347" y="169"/>
                  </a:lnTo>
                  <a:lnTo>
                    <a:pt x="345" y="169"/>
                  </a:lnTo>
                  <a:lnTo>
                    <a:pt x="345" y="169"/>
                  </a:lnTo>
                  <a:lnTo>
                    <a:pt x="343" y="166"/>
                  </a:lnTo>
                  <a:lnTo>
                    <a:pt x="341" y="166"/>
                  </a:lnTo>
                  <a:lnTo>
                    <a:pt x="341" y="166"/>
                  </a:lnTo>
                  <a:lnTo>
                    <a:pt x="339" y="164"/>
                  </a:lnTo>
                  <a:lnTo>
                    <a:pt x="338" y="162"/>
                  </a:lnTo>
                  <a:lnTo>
                    <a:pt x="338" y="162"/>
                  </a:lnTo>
                  <a:lnTo>
                    <a:pt x="339" y="160"/>
                  </a:lnTo>
                  <a:lnTo>
                    <a:pt x="339" y="159"/>
                  </a:lnTo>
                  <a:lnTo>
                    <a:pt x="339" y="159"/>
                  </a:lnTo>
                  <a:lnTo>
                    <a:pt x="338" y="159"/>
                  </a:lnTo>
                  <a:lnTo>
                    <a:pt x="336" y="157"/>
                  </a:lnTo>
                  <a:lnTo>
                    <a:pt x="338" y="157"/>
                  </a:lnTo>
                  <a:lnTo>
                    <a:pt x="336" y="157"/>
                  </a:lnTo>
                  <a:lnTo>
                    <a:pt x="327" y="157"/>
                  </a:lnTo>
                  <a:lnTo>
                    <a:pt x="327" y="159"/>
                  </a:lnTo>
                  <a:lnTo>
                    <a:pt x="327" y="159"/>
                  </a:lnTo>
                  <a:lnTo>
                    <a:pt x="327" y="160"/>
                  </a:lnTo>
                  <a:lnTo>
                    <a:pt x="325" y="160"/>
                  </a:lnTo>
                  <a:lnTo>
                    <a:pt x="323" y="160"/>
                  </a:lnTo>
                  <a:lnTo>
                    <a:pt x="323" y="160"/>
                  </a:lnTo>
                  <a:lnTo>
                    <a:pt x="321" y="162"/>
                  </a:lnTo>
                  <a:lnTo>
                    <a:pt x="321" y="162"/>
                  </a:lnTo>
                  <a:lnTo>
                    <a:pt x="321" y="162"/>
                  </a:lnTo>
                  <a:lnTo>
                    <a:pt x="321" y="160"/>
                  </a:lnTo>
                  <a:lnTo>
                    <a:pt x="321" y="162"/>
                  </a:lnTo>
                  <a:lnTo>
                    <a:pt x="321" y="162"/>
                  </a:lnTo>
                  <a:lnTo>
                    <a:pt x="321" y="162"/>
                  </a:lnTo>
                  <a:lnTo>
                    <a:pt x="320" y="162"/>
                  </a:lnTo>
                  <a:lnTo>
                    <a:pt x="320" y="162"/>
                  </a:lnTo>
                  <a:lnTo>
                    <a:pt x="318" y="162"/>
                  </a:lnTo>
                  <a:lnTo>
                    <a:pt x="316" y="162"/>
                  </a:lnTo>
                  <a:lnTo>
                    <a:pt x="314" y="162"/>
                  </a:lnTo>
                  <a:lnTo>
                    <a:pt x="314" y="162"/>
                  </a:lnTo>
                  <a:lnTo>
                    <a:pt x="314" y="162"/>
                  </a:lnTo>
                  <a:lnTo>
                    <a:pt x="312" y="164"/>
                  </a:lnTo>
                  <a:lnTo>
                    <a:pt x="312" y="164"/>
                  </a:lnTo>
                  <a:lnTo>
                    <a:pt x="312" y="164"/>
                  </a:lnTo>
                  <a:lnTo>
                    <a:pt x="312" y="164"/>
                  </a:lnTo>
                  <a:lnTo>
                    <a:pt x="312" y="164"/>
                  </a:lnTo>
                  <a:lnTo>
                    <a:pt x="312" y="166"/>
                  </a:lnTo>
                  <a:lnTo>
                    <a:pt x="312" y="166"/>
                  </a:lnTo>
                  <a:lnTo>
                    <a:pt x="311" y="166"/>
                  </a:lnTo>
                  <a:lnTo>
                    <a:pt x="311" y="166"/>
                  </a:lnTo>
                  <a:lnTo>
                    <a:pt x="311" y="166"/>
                  </a:lnTo>
                  <a:lnTo>
                    <a:pt x="311" y="166"/>
                  </a:lnTo>
                  <a:lnTo>
                    <a:pt x="311" y="166"/>
                  </a:lnTo>
                  <a:lnTo>
                    <a:pt x="312" y="166"/>
                  </a:lnTo>
                  <a:lnTo>
                    <a:pt x="311" y="168"/>
                  </a:lnTo>
                  <a:lnTo>
                    <a:pt x="311" y="168"/>
                  </a:lnTo>
                  <a:lnTo>
                    <a:pt x="311" y="168"/>
                  </a:lnTo>
                  <a:lnTo>
                    <a:pt x="311" y="169"/>
                  </a:lnTo>
                  <a:lnTo>
                    <a:pt x="311" y="169"/>
                  </a:lnTo>
                  <a:lnTo>
                    <a:pt x="312" y="169"/>
                  </a:lnTo>
                  <a:lnTo>
                    <a:pt x="312" y="171"/>
                  </a:lnTo>
                  <a:lnTo>
                    <a:pt x="314" y="171"/>
                  </a:lnTo>
                  <a:lnTo>
                    <a:pt x="314" y="171"/>
                  </a:lnTo>
                  <a:lnTo>
                    <a:pt x="316" y="171"/>
                  </a:lnTo>
                  <a:lnTo>
                    <a:pt x="316" y="173"/>
                  </a:lnTo>
                  <a:lnTo>
                    <a:pt x="316" y="173"/>
                  </a:lnTo>
                  <a:lnTo>
                    <a:pt x="321" y="175"/>
                  </a:lnTo>
                  <a:lnTo>
                    <a:pt x="321" y="175"/>
                  </a:lnTo>
                  <a:lnTo>
                    <a:pt x="323" y="175"/>
                  </a:lnTo>
                  <a:lnTo>
                    <a:pt x="323" y="173"/>
                  </a:lnTo>
                  <a:lnTo>
                    <a:pt x="327" y="171"/>
                  </a:lnTo>
                  <a:lnTo>
                    <a:pt x="327" y="171"/>
                  </a:lnTo>
                  <a:lnTo>
                    <a:pt x="327" y="169"/>
                  </a:lnTo>
                  <a:lnTo>
                    <a:pt x="327" y="168"/>
                  </a:lnTo>
                  <a:lnTo>
                    <a:pt x="329" y="168"/>
                  </a:lnTo>
                  <a:lnTo>
                    <a:pt x="329" y="168"/>
                  </a:lnTo>
                  <a:lnTo>
                    <a:pt x="330" y="168"/>
                  </a:lnTo>
                  <a:lnTo>
                    <a:pt x="330" y="168"/>
                  </a:lnTo>
                  <a:lnTo>
                    <a:pt x="332" y="168"/>
                  </a:lnTo>
                  <a:lnTo>
                    <a:pt x="332" y="168"/>
                  </a:lnTo>
                  <a:lnTo>
                    <a:pt x="334" y="169"/>
                  </a:lnTo>
                  <a:lnTo>
                    <a:pt x="334" y="169"/>
                  </a:lnTo>
                  <a:lnTo>
                    <a:pt x="332" y="169"/>
                  </a:lnTo>
                  <a:lnTo>
                    <a:pt x="332" y="169"/>
                  </a:lnTo>
                  <a:lnTo>
                    <a:pt x="332" y="171"/>
                  </a:lnTo>
                  <a:lnTo>
                    <a:pt x="330" y="171"/>
                  </a:lnTo>
                  <a:lnTo>
                    <a:pt x="329" y="173"/>
                  </a:lnTo>
                  <a:lnTo>
                    <a:pt x="329" y="173"/>
                  </a:lnTo>
                  <a:lnTo>
                    <a:pt x="329" y="173"/>
                  </a:lnTo>
                  <a:lnTo>
                    <a:pt x="329" y="173"/>
                  </a:lnTo>
                  <a:lnTo>
                    <a:pt x="327" y="175"/>
                  </a:lnTo>
                  <a:lnTo>
                    <a:pt x="327" y="175"/>
                  </a:lnTo>
                  <a:lnTo>
                    <a:pt x="325" y="175"/>
                  </a:lnTo>
                  <a:lnTo>
                    <a:pt x="325" y="175"/>
                  </a:lnTo>
                  <a:lnTo>
                    <a:pt x="325" y="175"/>
                  </a:lnTo>
                  <a:lnTo>
                    <a:pt x="325" y="175"/>
                  </a:lnTo>
                  <a:lnTo>
                    <a:pt x="323" y="175"/>
                  </a:lnTo>
                  <a:lnTo>
                    <a:pt x="323" y="175"/>
                  </a:lnTo>
                  <a:lnTo>
                    <a:pt x="323" y="175"/>
                  </a:lnTo>
                  <a:lnTo>
                    <a:pt x="323" y="175"/>
                  </a:lnTo>
                  <a:lnTo>
                    <a:pt x="323" y="177"/>
                  </a:lnTo>
                  <a:lnTo>
                    <a:pt x="325" y="177"/>
                  </a:lnTo>
                  <a:lnTo>
                    <a:pt x="327" y="178"/>
                  </a:lnTo>
                  <a:lnTo>
                    <a:pt x="327" y="178"/>
                  </a:lnTo>
                  <a:lnTo>
                    <a:pt x="327" y="178"/>
                  </a:lnTo>
                  <a:lnTo>
                    <a:pt x="330" y="178"/>
                  </a:lnTo>
                  <a:lnTo>
                    <a:pt x="332" y="180"/>
                  </a:lnTo>
                  <a:lnTo>
                    <a:pt x="334" y="180"/>
                  </a:lnTo>
                  <a:lnTo>
                    <a:pt x="336" y="182"/>
                  </a:lnTo>
                  <a:lnTo>
                    <a:pt x="336" y="182"/>
                  </a:lnTo>
                  <a:lnTo>
                    <a:pt x="338" y="182"/>
                  </a:lnTo>
                  <a:lnTo>
                    <a:pt x="339" y="182"/>
                  </a:lnTo>
                  <a:lnTo>
                    <a:pt x="339" y="182"/>
                  </a:lnTo>
                  <a:lnTo>
                    <a:pt x="343" y="182"/>
                  </a:lnTo>
                  <a:lnTo>
                    <a:pt x="345" y="182"/>
                  </a:lnTo>
                  <a:lnTo>
                    <a:pt x="347" y="182"/>
                  </a:lnTo>
                  <a:lnTo>
                    <a:pt x="347" y="180"/>
                  </a:lnTo>
                  <a:close/>
                  <a:moveTo>
                    <a:pt x="267" y="148"/>
                  </a:moveTo>
                  <a:lnTo>
                    <a:pt x="267" y="151"/>
                  </a:lnTo>
                  <a:lnTo>
                    <a:pt x="269" y="151"/>
                  </a:lnTo>
                  <a:lnTo>
                    <a:pt x="271" y="148"/>
                  </a:lnTo>
                  <a:lnTo>
                    <a:pt x="271" y="146"/>
                  </a:lnTo>
                  <a:lnTo>
                    <a:pt x="269" y="144"/>
                  </a:lnTo>
                  <a:lnTo>
                    <a:pt x="269" y="144"/>
                  </a:lnTo>
                  <a:lnTo>
                    <a:pt x="269" y="144"/>
                  </a:lnTo>
                  <a:lnTo>
                    <a:pt x="269" y="144"/>
                  </a:lnTo>
                  <a:lnTo>
                    <a:pt x="269" y="146"/>
                  </a:lnTo>
                  <a:lnTo>
                    <a:pt x="267" y="146"/>
                  </a:lnTo>
                  <a:lnTo>
                    <a:pt x="267" y="148"/>
                  </a:lnTo>
                  <a:close/>
                  <a:moveTo>
                    <a:pt x="23" y="155"/>
                  </a:moveTo>
                  <a:lnTo>
                    <a:pt x="23" y="153"/>
                  </a:lnTo>
                  <a:lnTo>
                    <a:pt x="23" y="153"/>
                  </a:lnTo>
                  <a:lnTo>
                    <a:pt x="23" y="151"/>
                  </a:lnTo>
                  <a:lnTo>
                    <a:pt x="22" y="151"/>
                  </a:lnTo>
                  <a:lnTo>
                    <a:pt x="22" y="151"/>
                  </a:lnTo>
                  <a:lnTo>
                    <a:pt x="22" y="151"/>
                  </a:lnTo>
                  <a:lnTo>
                    <a:pt x="20" y="153"/>
                  </a:lnTo>
                  <a:lnTo>
                    <a:pt x="20" y="151"/>
                  </a:lnTo>
                  <a:lnTo>
                    <a:pt x="18" y="151"/>
                  </a:lnTo>
                  <a:lnTo>
                    <a:pt x="18" y="151"/>
                  </a:lnTo>
                  <a:lnTo>
                    <a:pt x="16" y="151"/>
                  </a:lnTo>
                  <a:lnTo>
                    <a:pt x="16" y="151"/>
                  </a:lnTo>
                  <a:lnTo>
                    <a:pt x="16" y="150"/>
                  </a:lnTo>
                  <a:lnTo>
                    <a:pt x="14" y="150"/>
                  </a:lnTo>
                  <a:lnTo>
                    <a:pt x="14" y="142"/>
                  </a:lnTo>
                  <a:lnTo>
                    <a:pt x="13" y="142"/>
                  </a:lnTo>
                  <a:lnTo>
                    <a:pt x="14" y="142"/>
                  </a:lnTo>
                  <a:lnTo>
                    <a:pt x="14" y="142"/>
                  </a:lnTo>
                  <a:lnTo>
                    <a:pt x="14" y="141"/>
                  </a:lnTo>
                  <a:lnTo>
                    <a:pt x="14" y="141"/>
                  </a:lnTo>
                  <a:lnTo>
                    <a:pt x="11" y="139"/>
                  </a:lnTo>
                  <a:lnTo>
                    <a:pt x="11" y="139"/>
                  </a:lnTo>
                  <a:lnTo>
                    <a:pt x="11" y="139"/>
                  </a:lnTo>
                  <a:lnTo>
                    <a:pt x="11" y="137"/>
                  </a:lnTo>
                  <a:lnTo>
                    <a:pt x="11" y="137"/>
                  </a:lnTo>
                  <a:lnTo>
                    <a:pt x="11" y="137"/>
                  </a:lnTo>
                  <a:lnTo>
                    <a:pt x="11" y="135"/>
                  </a:lnTo>
                  <a:lnTo>
                    <a:pt x="11" y="135"/>
                  </a:lnTo>
                  <a:lnTo>
                    <a:pt x="11" y="135"/>
                  </a:lnTo>
                  <a:lnTo>
                    <a:pt x="14" y="133"/>
                  </a:lnTo>
                  <a:lnTo>
                    <a:pt x="14" y="133"/>
                  </a:lnTo>
                  <a:lnTo>
                    <a:pt x="16" y="131"/>
                  </a:lnTo>
                  <a:lnTo>
                    <a:pt x="16" y="130"/>
                  </a:lnTo>
                  <a:lnTo>
                    <a:pt x="16" y="130"/>
                  </a:lnTo>
                  <a:lnTo>
                    <a:pt x="16" y="130"/>
                  </a:lnTo>
                  <a:lnTo>
                    <a:pt x="14" y="130"/>
                  </a:lnTo>
                  <a:lnTo>
                    <a:pt x="14" y="130"/>
                  </a:lnTo>
                  <a:lnTo>
                    <a:pt x="14" y="130"/>
                  </a:lnTo>
                  <a:lnTo>
                    <a:pt x="13" y="128"/>
                  </a:lnTo>
                  <a:lnTo>
                    <a:pt x="13" y="128"/>
                  </a:lnTo>
                  <a:lnTo>
                    <a:pt x="13" y="128"/>
                  </a:lnTo>
                  <a:lnTo>
                    <a:pt x="13" y="128"/>
                  </a:lnTo>
                  <a:lnTo>
                    <a:pt x="11" y="128"/>
                  </a:lnTo>
                  <a:lnTo>
                    <a:pt x="9" y="128"/>
                  </a:lnTo>
                  <a:lnTo>
                    <a:pt x="9" y="128"/>
                  </a:lnTo>
                  <a:lnTo>
                    <a:pt x="7" y="130"/>
                  </a:lnTo>
                  <a:lnTo>
                    <a:pt x="2" y="130"/>
                  </a:lnTo>
                  <a:lnTo>
                    <a:pt x="2" y="130"/>
                  </a:lnTo>
                  <a:lnTo>
                    <a:pt x="2" y="130"/>
                  </a:lnTo>
                  <a:lnTo>
                    <a:pt x="0" y="131"/>
                  </a:lnTo>
                  <a:lnTo>
                    <a:pt x="0" y="131"/>
                  </a:lnTo>
                  <a:lnTo>
                    <a:pt x="0" y="131"/>
                  </a:lnTo>
                  <a:lnTo>
                    <a:pt x="2" y="133"/>
                  </a:lnTo>
                  <a:lnTo>
                    <a:pt x="2" y="133"/>
                  </a:lnTo>
                  <a:lnTo>
                    <a:pt x="2" y="135"/>
                  </a:lnTo>
                  <a:lnTo>
                    <a:pt x="2" y="133"/>
                  </a:lnTo>
                  <a:lnTo>
                    <a:pt x="2" y="135"/>
                  </a:lnTo>
                  <a:lnTo>
                    <a:pt x="2" y="135"/>
                  </a:lnTo>
                  <a:lnTo>
                    <a:pt x="2" y="137"/>
                  </a:lnTo>
                  <a:lnTo>
                    <a:pt x="4" y="137"/>
                  </a:lnTo>
                  <a:lnTo>
                    <a:pt x="4" y="137"/>
                  </a:lnTo>
                  <a:lnTo>
                    <a:pt x="4" y="137"/>
                  </a:lnTo>
                  <a:lnTo>
                    <a:pt x="5" y="137"/>
                  </a:lnTo>
                  <a:lnTo>
                    <a:pt x="5" y="141"/>
                  </a:lnTo>
                  <a:lnTo>
                    <a:pt x="7" y="141"/>
                  </a:lnTo>
                  <a:lnTo>
                    <a:pt x="7" y="142"/>
                  </a:lnTo>
                  <a:lnTo>
                    <a:pt x="9" y="142"/>
                  </a:lnTo>
                  <a:lnTo>
                    <a:pt x="11" y="144"/>
                  </a:lnTo>
                  <a:lnTo>
                    <a:pt x="11" y="144"/>
                  </a:lnTo>
                  <a:lnTo>
                    <a:pt x="11" y="148"/>
                  </a:lnTo>
                  <a:lnTo>
                    <a:pt x="11" y="150"/>
                  </a:lnTo>
                  <a:lnTo>
                    <a:pt x="13" y="150"/>
                  </a:lnTo>
                  <a:lnTo>
                    <a:pt x="13" y="151"/>
                  </a:lnTo>
                  <a:lnTo>
                    <a:pt x="13" y="151"/>
                  </a:lnTo>
                  <a:lnTo>
                    <a:pt x="13" y="151"/>
                  </a:lnTo>
                  <a:lnTo>
                    <a:pt x="13" y="151"/>
                  </a:lnTo>
                  <a:lnTo>
                    <a:pt x="13" y="151"/>
                  </a:lnTo>
                  <a:lnTo>
                    <a:pt x="14" y="151"/>
                  </a:lnTo>
                  <a:lnTo>
                    <a:pt x="14" y="153"/>
                  </a:lnTo>
                  <a:lnTo>
                    <a:pt x="14" y="153"/>
                  </a:lnTo>
                  <a:lnTo>
                    <a:pt x="14" y="153"/>
                  </a:lnTo>
                  <a:lnTo>
                    <a:pt x="14" y="153"/>
                  </a:lnTo>
                  <a:lnTo>
                    <a:pt x="14" y="153"/>
                  </a:lnTo>
                  <a:lnTo>
                    <a:pt x="16" y="153"/>
                  </a:lnTo>
                  <a:lnTo>
                    <a:pt x="16" y="153"/>
                  </a:lnTo>
                  <a:lnTo>
                    <a:pt x="16" y="153"/>
                  </a:lnTo>
                  <a:lnTo>
                    <a:pt x="18" y="155"/>
                  </a:lnTo>
                  <a:lnTo>
                    <a:pt x="18" y="155"/>
                  </a:lnTo>
                  <a:lnTo>
                    <a:pt x="20" y="155"/>
                  </a:lnTo>
                  <a:lnTo>
                    <a:pt x="20" y="155"/>
                  </a:lnTo>
                  <a:lnTo>
                    <a:pt x="22" y="155"/>
                  </a:lnTo>
                  <a:lnTo>
                    <a:pt x="22" y="157"/>
                  </a:lnTo>
                  <a:lnTo>
                    <a:pt x="23" y="157"/>
                  </a:lnTo>
                  <a:lnTo>
                    <a:pt x="23" y="157"/>
                  </a:lnTo>
                  <a:lnTo>
                    <a:pt x="25" y="157"/>
                  </a:lnTo>
                  <a:lnTo>
                    <a:pt x="25" y="157"/>
                  </a:lnTo>
                  <a:lnTo>
                    <a:pt x="23" y="155"/>
                  </a:lnTo>
                  <a:close/>
                  <a:moveTo>
                    <a:pt x="282" y="117"/>
                  </a:moveTo>
                  <a:lnTo>
                    <a:pt x="282" y="117"/>
                  </a:lnTo>
                  <a:lnTo>
                    <a:pt x="282" y="115"/>
                  </a:lnTo>
                  <a:lnTo>
                    <a:pt x="280" y="115"/>
                  </a:lnTo>
                  <a:lnTo>
                    <a:pt x="278" y="115"/>
                  </a:lnTo>
                  <a:lnTo>
                    <a:pt x="276" y="117"/>
                  </a:lnTo>
                  <a:lnTo>
                    <a:pt x="276" y="115"/>
                  </a:lnTo>
                  <a:lnTo>
                    <a:pt x="276" y="115"/>
                  </a:lnTo>
                  <a:lnTo>
                    <a:pt x="276" y="115"/>
                  </a:lnTo>
                  <a:lnTo>
                    <a:pt x="276" y="115"/>
                  </a:lnTo>
                  <a:lnTo>
                    <a:pt x="273" y="115"/>
                  </a:lnTo>
                  <a:lnTo>
                    <a:pt x="271" y="117"/>
                  </a:lnTo>
                  <a:lnTo>
                    <a:pt x="271" y="117"/>
                  </a:lnTo>
                  <a:lnTo>
                    <a:pt x="271" y="117"/>
                  </a:lnTo>
                  <a:lnTo>
                    <a:pt x="271" y="117"/>
                  </a:lnTo>
                  <a:lnTo>
                    <a:pt x="271" y="119"/>
                  </a:lnTo>
                  <a:lnTo>
                    <a:pt x="271" y="119"/>
                  </a:lnTo>
                  <a:lnTo>
                    <a:pt x="271" y="121"/>
                  </a:lnTo>
                  <a:lnTo>
                    <a:pt x="273" y="121"/>
                  </a:lnTo>
                  <a:lnTo>
                    <a:pt x="273" y="121"/>
                  </a:lnTo>
                  <a:lnTo>
                    <a:pt x="273" y="122"/>
                  </a:lnTo>
                  <a:lnTo>
                    <a:pt x="273" y="122"/>
                  </a:lnTo>
                  <a:lnTo>
                    <a:pt x="273" y="122"/>
                  </a:lnTo>
                  <a:lnTo>
                    <a:pt x="271" y="122"/>
                  </a:lnTo>
                  <a:lnTo>
                    <a:pt x="271" y="122"/>
                  </a:lnTo>
                  <a:lnTo>
                    <a:pt x="271" y="122"/>
                  </a:lnTo>
                  <a:lnTo>
                    <a:pt x="273" y="122"/>
                  </a:lnTo>
                  <a:lnTo>
                    <a:pt x="273" y="124"/>
                  </a:lnTo>
                  <a:lnTo>
                    <a:pt x="271" y="124"/>
                  </a:lnTo>
                  <a:lnTo>
                    <a:pt x="271" y="124"/>
                  </a:lnTo>
                  <a:lnTo>
                    <a:pt x="271" y="124"/>
                  </a:lnTo>
                  <a:lnTo>
                    <a:pt x="271" y="124"/>
                  </a:lnTo>
                  <a:lnTo>
                    <a:pt x="271" y="124"/>
                  </a:lnTo>
                  <a:lnTo>
                    <a:pt x="273" y="124"/>
                  </a:lnTo>
                  <a:lnTo>
                    <a:pt x="273" y="124"/>
                  </a:lnTo>
                  <a:lnTo>
                    <a:pt x="271" y="126"/>
                  </a:lnTo>
                  <a:lnTo>
                    <a:pt x="271" y="126"/>
                  </a:lnTo>
                  <a:lnTo>
                    <a:pt x="271" y="126"/>
                  </a:lnTo>
                  <a:lnTo>
                    <a:pt x="271" y="126"/>
                  </a:lnTo>
                  <a:lnTo>
                    <a:pt x="271" y="126"/>
                  </a:lnTo>
                  <a:lnTo>
                    <a:pt x="273" y="126"/>
                  </a:lnTo>
                  <a:lnTo>
                    <a:pt x="274" y="124"/>
                  </a:lnTo>
                  <a:lnTo>
                    <a:pt x="274" y="126"/>
                  </a:lnTo>
                  <a:lnTo>
                    <a:pt x="274" y="126"/>
                  </a:lnTo>
                  <a:lnTo>
                    <a:pt x="274" y="126"/>
                  </a:lnTo>
                  <a:lnTo>
                    <a:pt x="274" y="126"/>
                  </a:lnTo>
                  <a:lnTo>
                    <a:pt x="276" y="126"/>
                  </a:lnTo>
                  <a:lnTo>
                    <a:pt x="276" y="126"/>
                  </a:lnTo>
                  <a:lnTo>
                    <a:pt x="276" y="126"/>
                  </a:lnTo>
                  <a:lnTo>
                    <a:pt x="276" y="124"/>
                  </a:lnTo>
                  <a:lnTo>
                    <a:pt x="278" y="126"/>
                  </a:lnTo>
                  <a:lnTo>
                    <a:pt x="276" y="126"/>
                  </a:lnTo>
                  <a:lnTo>
                    <a:pt x="276" y="128"/>
                  </a:lnTo>
                  <a:lnTo>
                    <a:pt x="278" y="128"/>
                  </a:lnTo>
                  <a:lnTo>
                    <a:pt x="278" y="128"/>
                  </a:lnTo>
                  <a:lnTo>
                    <a:pt x="280" y="128"/>
                  </a:lnTo>
                  <a:lnTo>
                    <a:pt x="280" y="128"/>
                  </a:lnTo>
                  <a:lnTo>
                    <a:pt x="280" y="128"/>
                  </a:lnTo>
                  <a:lnTo>
                    <a:pt x="278" y="126"/>
                  </a:lnTo>
                  <a:lnTo>
                    <a:pt x="278" y="126"/>
                  </a:lnTo>
                  <a:lnTo>
                    <a:pt x="278" y="126"/>
                  </a:lnTo>
                  <a:lnTo>
                    <a:pt x="278" y="126"/>
                  </a:lnTo>
                  <a:lnTo>
                    <a:pt x="278" y="126"/>
                  </a:lnTo>
                  <a:lnTo>
                    <a:pt x="278" y="124"/>
                  </a:lnTo>
                  <a:lnTo>
                    <a:pt x="278" y="124"/>
                  </a:lnTo>
                  <a:lnTo>
                    <a:pt x="280" y="124"/>
                  </a:lnTo>
                  <a:lnTo>
                    <a:pt x="280" y="124"/>
                  </a:lnTo>
                  <a:lnTo>
                    <a:pt x="280" y="122"/>
                  </a:lnTo>
                  <a:lnTo>
                    <a:pt x="280" y="122"/>
                  </a:lnTo>
                  <a:lnTo>
                    <a:pt x="280" y="122"/>
                  </a:lnTo>
                  <a:lnTo>
                    <a:pt x="278" y="122"/>
                  </a:lnTo>
                  <a:lnTo>
                    <a:pt x="280" y="121"/>
                  </a:lnTo>
                  <a:lnTo>
                    <a:pt x="282" y="121"/>
                  </a:lnTo>
                  <a:lnTo>
                    <a:pt x="282" y="122"/>
                  </a:lnTo>
                  <a:lnTo>
                    <a:pt x="282" y="122"/>
                  </a:lnTo>
                  <a:lnTo>
                    <a:pt x="283" y="122"/>
                  </a:lnTo>
                  <a:lnTo>
                    <a:pt x="282" y="124"/>
                  </a:lnTo>
                  <a:lnTo>
                    <a:pt x="282" y="124"/>
                  </a:lnTo>
                  <a:lnTo>
                    <a:pt x="280" y="124"/>
                  </a:lnTo>
                  <a:lnTo>
                    <a:pt x="282" y="126"/>
                  </a:lnTo>
                  <a:lnTo>
                    <a:pt x="282" y="126"/>
                  </a:lnTo>
                  <a:lnTo>
                    <a:pt x="283" y="126"/>
                  </a:lnTo>
                  <a:lnTo>
                    <a:pt x="283" y="128"/>
                  </a:lnTo>
                  <a:lnTo>
                    <a:pt x="283" y="128"/>
                  </a:lnTo>
                  <a:lnTo>
                    <a:pt x="283" y="128"/>
                  </a:lnTo>
                  <a:lnTo>
                    <a:pt x="283" y="128"/>
                  </a:lnTo>
                  <a:lnTo>
                    <a:pt x="285" y="130"/>
                  </a:lnTo>
                  <a:lnTo>
                    <a:pt x="285" y="130"/>
                  </a:lnTo>
                  <a:lnTo>
                    <a:pt x="287" y="130"/>
                  </a:lnTo>
                  <a:lnTo>
                    <a:pt x="287" y="130"/>
                  </a:lnTo>
                  <a:lnTo>
                    <a:pt x="287" y="128"/>
                  </a:lnTo>
                  <a:lnTo>
                    <a:pt x="287" y="128"/>
                  </a:lnTo>
                  <a:lnTo>
                    <a:pt x="287" y="128"/>
                  </a:lnTo>
                  <a:lnTo>
                    <a:pt x="287" y="128"/>
                  </a:lnTo>
                  <a:lnTo>
                    <a:pt x="287" y="128"/>
                  </a:lnTo>
                  <a:lnTo>
                    <a:pt x="287" y="128"/>
                  </a:lnTo>
                  <a:lnTo>
                    <a:pt x="287" y="126"/>
                  </a:lnTo>
                  <a:lnTo>
                    <a:pt x="287" y="126"/>
                  </a:lnTo>
                  <a:lnTo>
                    <a:pt x="285" y="126"/>
                  </a:lnTo>
                  <a:lnTo>
                    <a:pt x="287" y="124"/>
                  </a:lnTo>
                  <a:lnTo>
                    <a:pt x="285" y="124"/>
                  </a:lnTo>
                  <a:lnTo>
                    <a:pt x="285" y="124"/>
                  </a:lnTo>
                  <a:lnTo>
                    <a:pt x="287" y="122"/>
                  </a:lnTo>
                  <a:lnTo>
                    <a:pt x="287" y="122"/>
                  </a:lnTo>
                  <a:lnTo>
                    <a:pt x="287" y="122"/>
                  </a:lnTo>
                  <a:lnTo>
                    <a:pt x="287" y="122"/>
                  </a:lnTo>
                  <a:lnTo>
                    <a:pt x="287" y="122"/>
                  </a:lnTo>
                  <a:lnTo>
                    <a:pt x="287" y="121"/>
                  </a:lnTo>
                  <a:lnTo>
                    <a:pt x="287" y="121"/>
                  </a:lnTo>
                  <a:lnTo>
                    <a:pt x="289" y="121"/>
                  </a:lnTo>
                  <a:lnTo>
                    <a:pt x="289" y="119"/>
                  </a:lnTo>
                  <a:lnTo>
                    <a:pt x="289" y="119"/>
                  </a:lnTo>
                  <a:lnTo>
                    <a:pt x="291" y="117"/>
                  </a:lnTo>
                  <a:lnTo>
                    <a:pt x="291" y="117"/>
                  </a:lnTo>
                  <a:lnTo>
                    <a:pt x="291" y="117"/>
                  </a:lnTo>
                  <a:lnTo>
                    <a:pt x="291" y="115"/>
                  </a:lnTo>
                  <a:lnTo>
                    <a:pt x="291" y="115"/>
                  </a:lnTo>
                  <a:lnTo>
                    <a:pt x="291" y="115"/>
                  </a:lnTo>
                  <a:lnTo>
                    <a:pt x="291" y="115"/>
                  </a:lnTo>
                  <a:lnTo>
                    <a:pt x="291" y="115"/>
                  </a:lnTo>
                  <a:lnTo>
                    <a:pt x="291" y="115"/>
                  </a:lnTo>
                  <a:lnTo>
                    <a:pt x="291" y="113"/>
                  </a:lnTo>
                  <a:lnTo>
                    <a:pt x="291" y="113"/>
                  </a:lnTo>
                  <a:lnTo>
                    <a:pt x="291" y="115"/>
                  </a:lnTo>
                  <a:lnTo>
                    <a:pt x="289" y="115"/>
                  </a:lnTo>
                  <a:lnTo>
                    <a:pt x="289" y="115"/>
                  </a:lnTo>
                  <a:lnTo>
                    <a:pt x="287" y="115"/>
                  </a:lnTo>
                  <a:lnTo>
                    <a:pt x="287" y="115"/>
                  </a:lnTo>
                  <a:lnTo>
                    <a:pt x="287" y="117"/>
                  </a:lnTo>
                  <a:lnTo>
                    <a:pt x="287" y="117"/>
                  </a:lnTo>
                  <a:lnTo>
                    <a:pt x="285" y="117"/>
                  </a:lnTo>
                  <a:lnTo>
                    <a:pt x="283" y="119"/>
                  </a:lnTo>
                  <a:lnTo>
                    <a:pt x="283" y="119"/>
                  </a:lnTo>
                  <a:lnTo>
                    <a:pt x="283" y="119"/>
                  </a:lnTo>
                  <a:lnTo>
                    <a:pt x="282" y="117"/>
                  </a:lnTo>
                  <a:close/>
                  <a:moveTo>
                    <a:pt x="303" y="85"/>
                  </a:moveTo>
                  <a:lnTo>
                    <a:pt x="301" y="85"/>
                  </a:lnTo>
                  <a:lnTo>
                    <a:pt x="301" y="83"/>
                  </a:lnTo>
                  <a:lnTo>
                    <a:pt x="298" y="83"/>
                  </a:lnTo>
                  <a:lnTo>
                    <a:pt x="296" y="83"/>
                  </a:lnTo>
                  <a:lnTo>
                    <a:pt x="294" y="83"/>
                  </a:lnTo>
                  <a:lnTo>
                    <a:pt x="292" y="85"/>
                  </a:lnTo>
                  <a:lnTo>
                    <a:pt x="291" y="85"/>
                  </a:lnTo>
                  <a:lnTo>
                    <a:pt x="291" y="85"/>
                  </a:lnTo>
                  <a:lnTo>
                    <a:pt x="292" y="86"/>
                  </a:lnTo>
                  <a:lnTo>
                    <a:pt x="296" y="88"/>
                  </a:lnTo>
                  <a:lnTo>
                    <a:pt x="298" y="90"/>
                  </a:lnTo>
                  <a:lnTo>
                    <a:pt x="298" y="90"/>
                  </a:lnTo>
                  <a:lnTo>
                    <a:pt x="303" y="88"/>
                  </a:lnTo>
                  <a:lnTo>
                    <a:pt x="303" y="88"/>
                  </a:lnTo>
                  <a:lnTo>
                    <a:pt x="303" y="86"/>
                  </a:lnTo>
                  <a:lnTo>
                    <a:pt x="303" y="86"/>
                  </a:lnTo>
                  <a:lnTo>
                    <a:pt x="303" y="85"/>
                  </a:lnTo>
                  <a:close/>
                  <a:moveTo>
                    <a:pt x="258" y="68"/>
                  </a:moveTo>
                  <a:lnTo>
                    <a:pt x="258" y="66"/>
                  </a:lnTo>
                  <a:lnTo>
                    <a:pt x="258" y="66"/>
                  </a:lnTo>
                  <a:lnTo>
                    <a:pt x="256" y="66"/>
                  </a:lnTo>
                  <a:lnTo>
                    <a:pt x="256" y="66"/>
                  </a:lnTo>
                  <a:lnTo>
                    <a:pt x="256" y="66"/>
                  </a:lnTo>
                  <a:lnTo>
                    <a:pt x="256" y="66"/>
                  </a:lnTo>
                  <a:lnTo>
                    <a:pt x="256" y="65"/>
                  </a:lnTo>
                  <a:lnTo>
                    <a:pt x="255" y="65"/>
                  </a:lnTo>
                  <a:lnTo>
                    <a:pt x="255" y="65"/>
                  </a:lnTo>
                  <a:lnTo>
                    <a:pt x="253" y="65"/>
                  </a:lnTo>
                  <a:lnTo>
                    <a:pt x="251" y="63"/>
                  </a:lnTo>
                  <a:lnTo>
                    <a:pt x="247" y="66"/>
                  </a:lnTo>
                  <a:lnTo>
                    <a:pt x="246" y="68"/>
                  </a:lnTo>
                  <a:lnTo>
                    <a:pt x="246" y="70"/>
                  </a:lnTo>
                  <a:lnTo>
                    <a:pt x="244" y="72"/>
                  </a:lnTo>
                  <a:lnTo>
                    <a:pt x="244" y="74"/>
                  </a:lnTo>
                  <a:lnTo>
                    <a:pt x="246" y="76"/>
                  </a:lnTo>
                  <a:lnTo>
                    <a:pt x="246" y="76"/>
                  </a:lnTo>
                  <a:lnTo>
                    <a:pt x="247" y="76"/>
                  </a:lnTo>
                  <a:lnTo>
                    <a:pt x="247" y="76"/>
                  </a:lnTo>
                  <a:lnTo>
                    <a:pt x="249" y="76"/>
                  </a:lnTo>
                  <a:lnTo>
                    <a:pt x="249" y="76"/>
                  </a:lnTo>
                  <a:lnTo>
                    <a:pt x="249" y="77"/>
                  </a:lnTo>
                  <a:lnTo>
                    <a:pt x="249" y="77"/>
                  </a:lnTo>
                  <a:lnTo>
                    <a:pt x="249" y="77"/>
                  </a:lnTo>
                  <a:lnTo>
                    <a:pt x="249" y="77"/>
                  </a:lnTo>
                  <a:lnTo>
                    <a:pt x="249" y="77"/>
                  </a:lnTo>
                  <a:lnTo>
                    <a:pt x="251" y="77"/>
                  </a:lnTo>
                  <a:lnTo>
                    <a:pt x="251" y="77"/>
                  </a:lnTo>
                  <a:lnTo>
                    <a:pt x="251" y="79"/>
                  </a:lnTo>
                  <a:lnTo>
                    <a:pt x="251" y="77"/>
                  </a:lnTo>
                  <a:lnTo>
                    <a:pt x="253" y="77"/>
                  </a:lnTo>
                  <a:lnTo>
                    <a:pt x="253" y="77"/>
                  </a:lnTo>
                  <a:lnTo>
                    <a:pt x="255" y="77"/>
                  </a:lnTo>
                  <a:lnTo>
                    <a:pt x="256" y="76"/>
                  </a:lnTo>
                  <a:lnTo>
                    <a:pt x="256" y="76"/>
                  </a:lnTo>
                  <a:lnTo>
                    <a:pt x="256" y="76"/>
                  </a:lnTo>
                  <a:lnTo>
                    <a:pt x="258" y="76"/>
                  </a:lnTo>
                  <a:lnTo>
                    <a:pt x="258" y="76"/>
                  </a:lnTo>
                  <a:lnTo>
                    <a:pt x="258" y="76"/>
                  </a:lnTo>
                  <a:lnTo>
                    <a:pt x="258" y="76"/>
                  </a:lnTo>
                  <a:lnTo>
                    <a:pt x="258" y="74"/>
                  </a:lnTo>
                  <a:lnTo>
                    <a:pt x="256" y="72"/>
                  </a:lnTo>
                  <a:lnTo>
                    <a:pt x="256" y="72"/>
                  </a:lnTo>
                  <a:lnTo>
                    <a:pt x="258" y="70"/>
                  </a:lnTo>
                  <a:lnTo>
                    <a:pt x="258" y="70"/>
                  </a:lnTo>
                  <a:lnTo>
                    <a:pt x="256" y="70"/>
                  </a:lnTo>
                  <a:lnTo>
                    <a:pt x="256" y="68"/>
                  </a:lnTo>
                  <a:lnTo>
                    <a:pt x="256" y="68"/>
                  </a:lnTo>
                  <a:lnTo>
                    <a:pt x="258" y="68"/>
                  </a:lnTo>
                  <a:close/>
                  <a:moveTo>
                    <a:pt x="182" y="285"/>
                  </a:moveTo>
                  <a:lnTo>
                    <a:pt x="180" y="285"/>
                  </a:lnTo>
                  <a:lnTo>
                    <a:pt x="180" y="285"/>
                  </a:lnTo>
                  <a:lnTo>
                    <a:pt x="182" y="283"/>
                  </a:lnTo>
                  <a:lnTo>
                    <a:pt x="180" y="283"/>
                  </a:lnTo>
                  <a:lnTo>
                    <a:pt x="180" y="283"/>
                  </a:lnTo>
                  <a:lnTo>
                    <a:pt x="180" y="283"/>
                  </a:lnTo>
                  <a:lnTo>
                    <a:pt x="180" y="283"/>
                  </a:lnTo>
                  <a:lnTo>
                    <a:pt x="182" y="283"/>
                  </a:lnTo>
                  <a:lnTo>
                    <a:pt x="182" y="281"/>
                  </a:lnTo>
                  <a:lnTo>
                    <a:pt x="182" y="281"/>
                  </a:lnTo>
                  <a:lnTo>
                    <a:pt x="184" y="281"/>
                  </a:lnTo>
                  <a:lnTo>
                    <a:pt x="184" y="281"/>
                  </a:lnTo>
                  <a:lnTo>
                    <a:pt x="184" y="281"/>
                  </a:lnTo>
                  <a:lnTo>
                    <a:pt x="184" y="281"/>
                  </a:lnTo>
                  <a:lnTo>
                    <a:pt x="184" y="281"/>
                  </a:lnTo>
                  <a:lnTo>
                    <a:pt x="184" y="281"/>
                  </a:lnTo>
                  <a:lnTo>
                    <a:pt x="191" y="281"/>
                  </a:lnTo>
                  <a:lnTo>
                    <a:pt x="191" y="281"/>
                  </a:lnTo>
                  <a:lnTo>
                    <a:pt x="193" y="280"/>
                  </a:lnTo>
                  <a:lnTo>
                    <a:pt x="195" y="280"/>
                  </a:lnTo>
                  <a:lnTo>
                    <a:pt x="195" y="280"/>
                  </a:lnTo>
                  <a:lnTo>
                    <a:pt x="195" y="280"/>
                  </a:lnTo>
                  <a:lnTo>
                    <a:pt x="195" y="280"/>
                  </a:lnTo>
                  <a:lnTo>
                    <a:pt x="195" y="278"/>
                  </a:lnTo>
                  <a:lnTo>
                    <a:pt x="195" y="278"/>
                  </a:lnTo>
                  <a:lnTo>
                    <a:pt x="193" y="276"/>
                  </a:lnTo>
                  <a:lnTo>
                    <a:pt x="191" y="276"/>
                  </a:lnTo>
                  <a:lnTo>
                    <a:pt x="191" y="276"/>
                  </a:lnTo>
                  <a:lnTo>
                    <a:pt x="190" y="274"/>
                  </a:lnTo>
                  <a:lnTo>
                    <a:pt x="190" y="274"/>
                  </a:lnTo>
                  <a:lnTo>
                    <a:pt x="188" y="274"/>
                  </a:lnTo>
                  <a:lnTo>
                    <a:pt x="188" y="274"/>
                  </a:lnTo>
                  <a:lnTo>
                    <a:pt x="190" y="274"/>
                  </a:lnTo>
                  <a:lnTo>
                    <a:pt x="190" y="274"/>
                  </a:lnTo>
                  <a:lnTo>
                    <a:pt x="190" y="274"/>
                  </a:lnTo>
                  <a:lnTo>
                    <a:pt x="190" y="274"/>
                  </a:lnTo>
                  <a:lnTo>
                    <a:pt x="188" y="272"/>
                  </a:lnTo>
                  <a:lnTo>
                    <a:pt x="188" y="272"/>
                  </a:lnTo>
                  <a:lnTo>
                    <a:pt x="188" y="272"/>
                  </a:lnTo>
                  <a:lnTo>
                    <a:pt x="188" y="271"/>
                  </a:lnTo>
                  <a:lnTo>
                    <a:pt x="190" y="269"/>
                  </a:lnTo>
                  <a:lnTo>
                    <a:pt x="190" y="269"/>
                  </a:lnTo>
                  <a:lnTo>
                    <a:pt x="188" y="267"/>
                  </a:lnTo>
                  <a:lnTo>
                    <a:pt x="186" y="267"/>
                  </a:lnTo>
                  <a:lnTo>
                    <a:pt x="186" y="267"/>
                  </a:lnTo>
                  <a:lnTo>
                    <a:pt x="184" y="269"/>
                  </a:lnTo>
                  <a:lnTo>
                    <a:pt x="184" y="269"/>
                  </a:lnTo>
                  <a:lnTo>
                    <a:pt x="186" y="269"/>
                  </a:lnTo>
                  <a:lnTo>
                    <a:pt x="186" y="271"/>
                  </a:lnTo>
                  <a:lnTo>
                    <a:pt x="186" y="272"/>
                  </a:lnTo>
                  <a:lnTo>
                    <a:pt x="186" y="274"/>
                  </a:lnTo>
                  <a:lnTo>
                    <a:pt x="184" y="274"/>
                  </a:lnTo>
                  <a:lnTo>
                    <a:pt x="184" y="272"/>
                  </a:lnTo>
                  <a:lnTo>
                    <a:pt x="184" y="272"/>
                  </a:lnTo>
                  <a:lnTo>
                    <a:pt x="182" y="272"/>
                  </a:lnTo>
                  <a:lnTo>
                    <a:pt x="182" y="272"/>
                  </a:lnTo>
                  <a:lnTo>
                    <a:pt x="182" y="272"/>
                  </a:lnTo>
                  <a:lnTo>
                    <a:pt x="180" y="271"/>
                  </a:lnTo>
                  <a:lnTo>
                    <a:pt x="180" y="271"/>
                  </a:lnTo>
                  <a:lnTo>
                    <a:pt x="179" y="269"/>
                  </a:lnTo>
                  <a:lnTo>
                    <a:pt x="177" y="269"/>
                  </a:lnTo>
                  <a:lnTo>
                    <a:pt x="177" y="269"/>
                  </a:lnTo>
                  <a:lnTo>
                    <a:pt x="177" y="267"/>
                  </a:lnTo>
                  <a:lnTo>
                    <a:pt x="177" y="267"/>
                  </a:lnTo>
                  <a:lnTo>
                    <a:pt x="177" y="265"/>
                  </a:lnTo>
                  <a:lnTo>
                    <a:pt x="177" y="265"/>
                  </a:lnTo>
                  <a:lnTo>
                    <a:pt x="177" y="263"/>
                  </a:lnTo>
                  <a:lnTo>
                    <a:pt x="177" y="262"/>
                  </a:lnTo>
                  <a:lnTo>
                    <a:pt x="177" y="262"/>
                  </a:lnTo>
                  <a:lnTo>
                    <a:pt x="175" y="262"/>
                  </a:lnTo>
                  <a:lnTo>
                    <a:pt x="175" y="260"/>
                  </a:lnTo>
                  <a:lnTo>
                    <a:pt x="175" y="260"/>
                  </a:lnTo>
                  <a:lnTo>
                    <a:pt x="175" y="260"/>
                  </a:lnTo>
                  <a:lnTo>
                    <a:pt x="175" y="260"/>
                  </a:lnTo>
                  <a:lnTo>
                    <a:pt x="177" y="260"/>
                  </a:lnTo>
                  <a:lnTo>
                    <a:pt x="177" y="258"/>
                  </a:lnTo>
                  <a:lnTo>
                    <a:pt x="177" y="258"/>
                  </a:lnTo>
                  <a:lnTo>
                    <a:pt x="177" y="258"/>
                  </a:lnTo>
                  <a:lnTo>
                    <a:pt x="177" y="258"/>
                  </a:lnTo>
                  <a:lnTo>
                    <a:pt x="177" y="256"/>
                  </a:lnTo>
                  <a:lnTo>
                    <a:pt x="177" y="256"/>
                  </a:lnTo>
                  <a:lnTo>
                    <a:pt x="177" y="256"/>
                  </a:lnTo>
                  <a:lnTo>
                    <a:pt x="175" y="256"/>
                  </a:lnTo>
                  <a:lnTo>
                    <a:pt x="175" y="254"/>
                  </a:lnTo>
                  <a:lnTo>
                    <a:pt x="173" y="254"/>
                  </a:lnTo>
                  <a:lnTo>
                    <a:pt x="171" y="254"/>
                  </a:lnTo>
                  <a:lnTo>
                    <a:pt x="171" y="254"/>
                  </a:lnTo>
                  <a:lnTo>
                    <a:pt x="170" y="254"/>
                  </a:lnTo>
                  <a:lnTo>
                    <a:pt x="170" y="254"/>
                  </a:lnTo>
                  <a:lnTo>
                    <a:pt x="168" y="253"/>
                  </a:lnTo>
                  <a:lnTo>
                    <a:pt x="168" y="253"/>
                  </a:lnTo>
                  <a:lnTo>
                    <a:pt x="168" y="251"/>
                  </a:lnTo>
                  <a:lnTo>
                    <a:pt x="170" y="251"/>
                  </a:lnTo>
                  <a:lnTo>
                    <a:pt x="170" y="251"/>
                  </a:lnTo>
                  <a:lnTo>
                    <a:pt x="170" y="249"/>
                  </a:lnTo>
                  <a:lnTo>
                    <a:pt x="170" y="249"/>
                  </a:lnTo>
                  <a:lnTo>
                    <a:pt x="170" y="249"/>
                  </a:lnTo>
                  <a:lnTo>
                    <a:pt x="170" y="249"/>
                  </a:lnTo>
                  <a:lnTo>
                    <a:pt x="171" y="249"/>
                  </a:lnTo>
                  <a:lnTo>
                    <a:pt x="171" y="249"/>
                  </a:lnTo>
                  <a:lnTo>
                    <a:pt x="173" y="251"/>
                  </a:lnTo>
                  <a:lnTo>
                    <a:pt x="175" y="249"/>
                  </a:lnTo>
                  <a:lnTo>
                    <a:pt x="177" y="249"/>
                  </a:lnTo>
                  <a:lnTo>
                    <a:pt x="179" y="247"/>
                  </a:lnTo>
                  <a:lnTo>
                    <a:pt x="180" y="245"/>
                  </a:lnTo>
                  <a:lnTo>
                    <a:pt x="186" y="245"/>
                  </a:lnTo>
                  <a:lnTo>
                    <a:pt x="190" y="245"/>
                  </a:lnTo>
                  <a:lnTo>
                    <a:pt x="190" y="245"/>
                  </a:lnTo>
                  <a:lnTo>
                    <a:pt x="188" y="245"/>
                  </a:lnTo>
                  <a:lnTo>
                    <a:pt x="190" y="245"/>
                  </a:lnTo>
                  <a:lnTo>
                    <a:pt x="191" y="243"/>
                  </a:lnTo>
                  <a:lnTo>
                    <a:pt x="191" y="243"/>
                  </a:lnTo>
                  <a:lnTo>
                    <a:pt x="191" y="242"/>
                  </a:lnTo>
                  <a:lnTo>
                    <a:pt x="193" y="242"/>
                  </a:lnTo>
                  <a:lnTo>
                    <a:pt x="193" y="242"/>
                  </a:lnTo>
                  <a:lnTo>
                    <a:pt x="193" y="242"/>
                  </a:lnTo>
                  <a:lnTo>
                    <a:pt x="195" y="242"/>
                  </a:lnTo>
                  <a:lnTo>
                    <a:pt x="195" y="242"/>
                  </a:lnTo>
                  <a:lnTo>
                    <a:pt x="197" y="242"/>
                  </a:lnTo>
                  <a:lnTo>
                    <a:pt x="197" y="242"/>
                  </a:lnTo>
                  <a:lnTo>
                    <a:pt x="197" y="242"/>
                  </a:lnTo>
                  <a:lnTo>
                    <a:pt x="199" y="242"/>
                  </a:lnTo>
                  <a:lnTo>
                    <a:pt x="199" y="242"/>
                  </a:lnTo>
                  <a:lnTo>
                    <a:pt x="199" y="243"/>
                  </a:lnTo>
                  <a:lnTo>
                    <a:pt x="199" y="243"/>
                  </a:lnTo>
                  <a:lnTo>
                    <a:pt x="197" y="245"/>
                  </a:lnTo>
                  <a:lnTo>
                    <a:pt x="197" y="245"/>
                  </a:lnTo>
                  <a:lnTo>
                    <a:pt x="197" y="247"/>
                  </a:lnTo>
                  <a:lnTo>
                    <a:pt x="199" y="247"/>
                  </a:lnTo>
                  <a:lnTo>
                    <a:pt x="199" y="247"/>
                  </a:lnTo>
                  <a:lnTo>
                    <a:pt x="199" y="247"/>
                  </a:lnTo>
                  <a:lnTo>
                    <a:pt x="200" y="247"/>
                  </a:lnTo>
                  <a:lnTo>
                    <a:pt x="200" y="247"/>
                  </a:lnTo>
                  <a:lnTo>
                    <a:pt x="200" y="247"/>
                  </a:lnTo>
                  <a:lnTo>
                    <a:pt x="200" y="247"/>
                  </a:lnTo>
                  <a:lnTo>
                    <a:pt x="200" y="247"/>
                  </a:lnTo>
                  <a:lnTo>
                    <a:pt x="200" y="249"/>
                  </a:lnTo>
                  <a:lnTo>
                    <a:pt x="200" y="249"/>
                  </a:lnTo>
                  <a:lnTo>
                    <a:pt x="200" y="249"/>
                  </a:lnTo>
                  <a:lnTo>
                    <a:pt x="200" y="249"/>
                  </a:lnTo>
                  <a:lnTo>
                    <a:pt x="202" y="247"/>
                  </a:lnTo>
                  <a:lnTo>
                    <a:pt x="202" y="247"/>
                  </a:lnTo>
                  <a:lnTo>
                    <a:pt x="204" y="249"/>
                  </a:lnTo>
                  <a:lnTo>
                    <a:pt x="204" y="249"/>
                  </a:lnTo>
                  <a:lnTo>
                    <a:pt x="206" y="253"/>
                  </a:lnTo>
                  <a:lnTo>
                    <a:pt x="206" y="253"/>
                  </a:lnTo>
                  <a:lnTo>
                    <a:pt x="208" y="254"/>
                  </a:lnTo>
                  <a:lnTo>
                    <a:pt x="208" y="254"/>
                  </a:lnTo>
                  <a:lnTo>
                    <a:pt x="208" y="256"/>
                  </a:lnTo>
                  <a:lnTo>
                    <a:pt x="208" y="256"/>
                  </a:lnTo>
                  <a:lnTo>
                    <a:pt x="208" y="256"/>
                  </a:lnTo>
                  <a:lnTo>
                    <a:pt x="208" y="256"/>
                  </a:lnTo>
                  <a:lnTo>
                    <a:pt x="208" y="256"/>
                  </a:lnTo>
                  <a:lnTo>
                    <a:pt x="208" y="256"/>
                  </a:lnTo>
                  <a:lnTo>
                    <a:pt x="209" y="256"/>
                  </a:lnTo>
                  <a:lnTo>
                    <a:pt x="209" y="256"/>
                  </a:lnTo>
                  <a:lnTo>
                    <a:pt x="209" y="254"/>
                  </a:lnTo>
                  <a:lnTo>
                    <a:pt x="209" y="254"/>
                  </a:lnTo>
                  <a:lnTo>
                    <a:pt x="209" y="256"/>
                  </a:lnTo>
                  <a:lnTo>
                    <a:pt x="209" y="256"/>
                  </a:lnTo>
                  <a:lnTo>
                    <a:pt x="209" y="256"/>
                  </a:lnTo>
                  <a:lnTo>
                    <a:pt x="211" y="256"/>
                  </a:lnTo>
                  <a:lnTo>
                    <a:pt x="211" y="256"/>
                  </a:lnTo>
                  <a:lnTo>
                    <a:pt x="211" y="256"/>
                  </a:lnTo>
                  <a:lnTo>
                    <a:pt x="213" y="258"/>
                  </a:lnTo>
                  <a:lnTo>
                    <a:pt x="213" y="258"/>
                  </a:lnTo>
                  <a:lnTo>
                    <a:pt x="213" y="258"/>
                  </a:lnTo>
                  <a:lnTo>
                    <a:pt x="213" y="258"/>
                  </a:lnTo>
                  <a:lnTo>
                    <a:pt x="215" y="262"/>
                  </a:lnTo>
                  <a:lnTo>
                    <a:pt x="215" y="262"/>
                  </a:lnTo>
                  <a:lnTo>
                    <a:pt x="215" y="262"/>
                  </a:lnTo>
                  <a:lnTo>
                    <a:pt x="217" y="262"/>
                  </a:lnTo>
                  <a:lnTo>
                    <a:pt x="217" y="263"/>
                  </a:lnTo>
                  <a:lnTo>
                    <a:pt x="217" y="265"/>
                  </a:lnTo>
                  <a:lnTo>
                    <a:pt x="217" y="265"/>
                  </a:lnTo>
                  <a:lnTo>
                    <a:pt x="218" y="265"/>
                  </a:lnTo>
                  <a:lnTo>
                    <a:pt x="220" y="265"/>
                  </a:lnTo>
                  <a:lnTo>
                    <a:pt x="220" y="267"/>
                  </a:lnTo>
                  <a:lnTo>
                    <a:pt x="220" y="265"/>
                  </a:lnTo>
                  <a:lnTo>
                    <a:pt x="222" y="265"/>
                  </a:lnTo>
                  <a:lnTo>
                    <a:pt x="222" y="263"/>
                  </a:lnTo>
                  <a:lnTo>
                    <a:pt x="222" y="263"/>
                  </a:lnTo>
                  <a:lnTo>
                    <a:pt x="222" y="263"/>
                  </a:lnTo>
                  <a:lnTo>
                    <a:pt x="222" y="263"/>
                  </a:lnTo>
                  <a:lnTo>
                    <a:pt x="222" y="263"/>
                  </a:lnTo>
                  <a:lnTo>
                    <a:pt x="222" y="263"/>
                  </a:lnTo>
                  <a:lnTo>
                    <a:pt x="222" y="263"/>
                  </a:lnTo>
                  <a:lnTo>
                    <a:pt x="222" y="263"/>
                  </a:lnTo>
                  <a:lnTo>
                    <a:pt x="222" y="262"/>
                  </a:lnTo>
                  <a:lnTo>
                    <a:pt x="222" y="262"/>
                  </a:lnTo>
                  <a:lnTo>
                    <a:pt x="222" y="262"/>
                  </a:lnTo>
                  <a:lnTo>
                    <a:pt x="222" y="262"/>
                  </a:lnTo>
                  <a:lnTo>
                    <a:pt x="222" y="262"/>
                  </a:lnTo>
                  <a:lnTo>
                    <a:pt x="222" y="262"/>
                  </a:lnTo>
                  <a:lnTo>
                    <a:pt x="222" y="260"/>
                  </a:lnTo>
                  <a:lnTo>
                    <a:pt x="224" y="260"/>
                  </a:lnTo>
                  <a:lnTo>
                    <a:pt x="224" y="258"/>
                  </a:lnTo>
                  <a:lnTo>
                    <a:pt x="222" y="256"/>
                  </a:lnTo>
                  <a:lnTo>
                    <a:pt x="222" y="256"/>
                  </a:lnTo>
                  <a:lnTo>
                    <a:pt x="222" y="256"/>
                  </a:lnTo>
                  <a:lnTo>
                    <a:pt x="222" y="254"/>
                  </a:lnTo>
                  <a:lnTo>
                    <a:pt x="222" y="254"/>
                  </a:lnTo>
                  <a:lnTo>
                    <a:pt x="222" y="254"/>
                  </a:lnTo>
                  <a:lnTo>
                    <a:pt x="222" y="254"/>
                  </a:lnTo>
                  <a:lnTo>
                    <a:pt x="222" y="254"/>
                  </a:lnTo>
                  <a:lnTo>
                    <a:pt x="222" y="254"/>
                  </a:lnTo>
                  <a:lnTo>
                    <a:pt x="222" y="253"/>
                  </a:lnTo>
                  <a:lnTo>
                    <a:pt x="222" y="253"/>
                  </a:lnTo>
                  <a:lnTo>
                    <a:pt x="222" y="253"/>
                  </a:lnTo>
                  <a:lnTo>
                    <a:pt x="220" y="253"/>
                  </a:lnTo>
                  <a:lnTo>
                    <a:pt x="222" y="253"/>
                  </a:lnTo>
                  <a:lnTo>
                    <a:pt x="220" y="253"/>
                  </a:lnTo>
                  <a:lnTo>
                    <a:pt x="220" y="253"/>
                  </a:lnTo>
                  <a:lnTo>
                    <a:pt x="220" y="251"/>
                  </a:lnTo>
                  <a:lnTo>
                    <a:pt x="218" y="251"/>
                  </a:lnTo>
                  <a:lnTo>
                    <a:pt x="220" y="251"/>
                  </a:lnTo>
                  <a:lnTo>
                    <a:pt x="220" y="251"/>
                  </a:lnTo>
                  <a:lnTo>
                    <a:pt x="220" y="249"/>
                  </a:lnTo>
                  <a:lnTo>
                    <a:pt x="220" y="249"/>
                  </a:lnTo>
                  <a:lnTo>
                    <a:pt x="220" y="249"/>
                  </a:lnTo>
                  <a:lnTo>
                    <a:pt x="218" y="249"/>
                  </a:lnTo>
                  <a:lnTo>
                    <a:pt x="220" y="249"/>
                  </a:lnTo>
                  <a:lnTo>
                    <a:pt x="220" y="247"/>
                  </a:lnTo>
                  <a:lnTo>
                    <a:pt x="218" y="247"/>
                  </a:lnTo>
                  <a:lnTo>
                    <a:pt x="218" y="247"/>
                  </a:lnTo>
                  <a:lnTo>
                    <a:pt x="220" y="245"/>
                  </a:lnTo>
                  <a:lnTo>
                    <a:pt x="220" y="243"/>
                  </a:lnTo>
                  <a:lnTo>
                    <a:pt x="220" y="243"/>
                  </a:lnTo>
                  <a:lnTo>
                    <a:pt x="220" y="243"/>
                  </a:lnTo>
                  <a:lnTo>
                    <a:pt x="220" y="243"/>
                  </a:lnTo>
                  <a:lnTo>
                    <a:pt x="218" y="242"/>
                  </a:lnTo>
                  <a:lnTo>
                    <a:pt x="218" y="240"/>
                  </a:lnTo>
                  <a:lnTo>
                    <a:pt x="218" y="238"/>
                  </a:lnTo>
                  <a:lnTo>
                    <a:pt x="218" y="236"/>
                  </a:lnTo>
                  <a:lnTo>
                    <a:pt x="220" y="234"/>
                  </a:lnTo>
                  <a:lnTo>
                    <a:pt x="222" y="234"/>
                  </a:lnTo>
                  <a:lnTo>
                    <a:pt x="222" y="236"/>
                  </a:lnTo>
                  <a:lnTo>
                    <a:pt x="222" y="234"/>
                  </a:lnTo>
                  <a:lnTo>
                    <a:pt x="222" y="234"/>
                  </a:lnTo>
                  <a:lnTo>
                    <a:pt x="222" y="234"/>
                  </a:lnTo>
                  <a:lnTo>
                    <a:pt x="222" y="234"/>
                  </a:lnTo>
                  <a:lnTo>
                    <a:pt x="222" y="233"/>
                  </a:lnTo>
                  <a:lnTo>
                    <a:pt x="222" y="233"/>
                  </a:lnTo>
                  <a:lnTo>
                    <a:pt x="222" y="233"/>
                  </a:lnTo>
                  <a:lnTo>
                    <a:pt x="222" y="233"/>
                  </a:lnTo>
                  <a:lnTo>
                    <a:pt x="222" y="231"/>
                  </a:lnTo>
                  <a:lnTo>
                    <a:pt x="222" y="231"/>
                  </a:lnTo>
                  <a:lnTo>
                    <a:pt x="220" y="231"/>
                  </a:lnTo>
                  <a:lnTo>
                    <a:pt x="220" y="231"/>
                  </a:lnTo>
                  <a:lnTo>
                    <a:pt x="218" y="229"/>
                  </a:lnTo>
                  <a:lnTo>
                    <a:pt x="217" y="227"/>
                  </a:lnTo>
                  <a:lnTo>
                    <a:pt x="217" y="225"/>
                  </a:lnTo>
                  <a:lnTo>
                    <a:pt x="215" y="225"/>
                  </a:lnTo>
                  <a:lnTo>
                    <a:pt x="215" y="225"/>
                  </a:lnTo>
                  <a:lnTo>
                    <a:pt x="209" y="224"/>
                  </a:lnTo>
                  <a:lnTo>
                    <a:pt x="209" y="224"/>
                  </a:lnTo>
                  <a:lnTo>
                    <a:pt x="208" y="222"/>
                  </a:lnTo>
                  <a:lnTo>
                    <a:pt x="206" y="224"/>
                  </a:lnTo>
                  <a:lnTo>
                    <a:pt x="204" y="224"/>
                  </a:lnTo>
                  <a:lnTo>
                    <a:pt x="202" y="222"/>
                  </a:lnTo>
                  <a:lnTo>
                    <a:pt x="200" y="218"/>
                  </a:lnTo>
                  <a:lnTo>
                    <a:pt x="199" y="216"/>
                  </a:lnTo>
                  <a:lnTo>
                    <a:pt x="199" y="216"/>
                  </a:lnTo>
                  <a:lnTo>
                    <a:pt x="199" y="216"/>
                  </a:lnTo>
                  <a:lnTo>
                    <a:pt x="199" y="216"/>
                  </a:lnTo>
                  <a:lnTo>
                    <a:pt x="199" y="216"/>
                  </a:lnTo>
                  <a:lnTo>
                    <a:pt x="197" y="216"/>
                  </a:lnTo>
                  <a:lnTo>
                    <a:pt x="197" y="215"/>
                  </a:lnTo>
                  <a:lnTo>
                    <a:pt x="199" y="215"/>
                  </a:lnTo>
                  <a:lnTo>
                    <a:pt x="199" y="215"/>
                  </a:lnTo>
                  <a:lnTo>
                    <a:pt x="197" y="213"/>
                  </a:lnTo>
                  <a:lnTo>
                    <a:pt x="195" y="211"/>
                  </a:lnTo>
                  <a:lnTo>
                    <a:pt x="195" y="213"/>
                  </a:lnTo>
                  <a:lnTo>
                    <a:pt x="195" y="213"/>
                  </a:lnTo>
                  <a:lnTo>
                    <a:pt x="190" y="213"/>
                  </a:lnTo>
                  <a:lnTo>
                    <a:pt x="186" y="213"/>
                  </a:lnTo>
                  <a:lnTo>
                    <a:pt x="186" y="213"/>
                  </a:lnTo>
                  <a:lnTo>
                    <a:pt x="186" y="213"/>
                  </a:lnTo>
                  <a:lnTo>
                    <a:pt x="186" y="211"/>
                  </a:lnTo>
                  <a:lnTo>
                    <a:pt x="186" y="211"/>
                  </a:lnTo>
                  <a:lnTo>
                    <a:pt x="186" y="211"/>
                  </a:lnTo>
                  <a:lnTo>
                    <a:pt x="188" y="211"/>
                  </a:lnTo>
                  <a:lnTo>
                    <a:pt x="188" y="211"/>
                  </a:lnTo>
                  <a:lnTo>
                    <a:pt x="188" y="211"/>
                  </a:lnTo>
                  <a:lnTo>
                    <a:pt x="188" y="209"/>
                  </a:lnTo>
                  <a:lnTo>
                    <a:pt x="186" y="209"/>
                  </a:lnTo>
                  <a:lnTo>
                    <a:pt x="186" y="209"/>
                  </a:lnTo>
                  <a:lnTo>
                    <a:pt x="184" y="209"/>
                  </a:lnTo>
                  <a:lnTo>
                    <a:pt x="184" y="207"/>
                  </a:lnTo>
                  <a:lnTo>
                    <a:pt x="184" y="207"/>
                  </a:lnTo>
                  <a:lnTo>
                    <a:pt x="182" y="209"/>
                  </a:lnTo>
                  <a:lnTo>
                    <a:pt x="184" y="207"/>
                  </a:lnTo>
                  <a:lnTo>
                    <a:pt x="184" y="207"/>
                  </a:lnTo>
                  <a:lnTo>
                    <a:pt x="184" y="207"/>
                  </a:lnTo>
                  <a:lnTo>
                    <a:pt x="186" y="206"/>
                  </a:lnTo>
                  <a:lnTo>
                    <a:pt x="186" y="206"/>
                  </a:lnTo>
                  <a:lnTo>
                    <a:pt x="186" y="204"/>
                  </a:lnTo>
                  <a:lnTo>
                    <a:pt x="184" y="204"/>
                  </a:lnTo>
                  <a:lnTo>
                    <a:pt x="184" y="202"/>
                  </a:lnTo>
                  <a:lnTo>
                    <a:pt x="182" y="202"/>
                  </a:lnTo>
                  <a:lnTo>
                    <a:pt x="180" y="202"/>
                  </a:lnTo>
                  <a:lnTo>
                    <a:pt x="180" y="202"/>
                  </a:lnTo>
                  <a:lnTo>
                    <a:pt x="179" y="200"/>
                  </a:lnTo>
                  <a:lnTo>
                    <a:pt x="179" y="200"/>
                  </a:lnTo>
                  <a:lnTo>
                    <a:pt x="177" y="202"/>
                  </a:lnTo>
                  <a:lnTo>
                    <a:pt x="177" y="202"/>
                  </a:lnTo>
                  <a:lnTo>
                    <a:pt x="179" y="202"/>
                  </a:lnTo>
                  <a:lnTo>
                    <a:pt x="177" y="202"/>
                  </a:lnTo>
                  <a:lnTo>
                    <a:pt x="177" y="202"/>
                  </a:lnTo>
                  <a:lnTo>
                    <a:pt x="177" y="202"/>
                  </a:lnTo>
                  <a:lnTo>
                    <a:pt x="175" y="204"/>
                  </a:lnTo>
                  <a:lnTo>
                    <a:pt x="175" y="204"/>
                  </a:lnTo>
                  <a:lnTo>
                    <a:pt x="175" y="204"/>
                  </a:lnTo>
                  <a:lnTo>
                    <a:pt x="173" y="204"/>
                  </a:lnTo>
                  <a:lnTo>
                    <a:pt x="173" y="204"/>
                  </a:lnTo>
                  <a:lnTo>
                    <a:pt x="171" y="198"/>
                  </a:lnTo>
                  <a:lnTo>
                    <a:pt x="171" y="197"/>
                  </a:lnTo>
                  <a:lnTo>
                    <a:pt x="170" y="197"/>
                  </a:lnTo>
                  <a:lnTo>
                    <a:pt x="166" y="197"/>
                  </a:lnTo>
                  <a:lnTo>
                    <a:pt x="166" y="197"/>
                  </a:lnTo>
                  <a:lnTo>
                    <a:pt x="164" y="195"/>
                  </a:lnTo>
                  <a:lnTo>
                    <a:pt x="164" y="195"/>
                  </a:lnTo>
                  <a:lnTo>
                    <a:pt x="164" y="195"/>
                  </a:lnTo>
                  <a:lnTo>
                    <a:pt x="162" y="195"/>
                  </a:lnTo>
                  <a:lnTo>
                    <a:pt x="162" y="197"/>
                  </a:lnTo>
                  <a:lnTo>
                    <a:pt x="162" y="195"/>
                  </a:lnTo>
                  <a:lnTo>
                    <a:pt x="161" y="195"/>
                  </a:lnTo>
                  <a:lnTo>
                    <a:pt x="161" y="195"/>
                  </a:lnTo>
                  <a:lnTo>
                    <a:pt x="159" y="195"/>
                  </a:lnTo>
                  <a:lnTo>
                    <a:pt x="159" y="195"/>
                  </a:lnTo>
                  <a:lnTo>
                    <a:pt x="157" y="195"/>
                  </a:lnTo>
                  <a:lnTo>
                    <a:pt x="157" y="195"/>
                  </a:lnTo>
                  <a:lnTo>
                    <a:pt x="157" y="195"/>
                  </a:lnTo>
                  <a:lnTo>
                    <a:pt x="157" y="193"/>
                  </a:lnTo>
                  <a:lnTo>
                    <a:pt x="155" y="193"/>
                  </a:lnTo>
                  <a:lnTo>
                    <a:pt x="155" y="193"/>
                  </a:lnTo>
                  <a:lnTo>
                    <a:pt x="153" y="189"/>
                  </a:lnTo>
                  <a:lnTo>
                    <a:pt x="153" y="189"/>
                  </a:lnTo>
                  <a:lnTo>
                    <a:pt x="150" y="191"/>
                  </a:lnTo>
                  <a:lnTo>
                    <a:pt x="150" y="191"/>
                  </a:lnTo>
                  <a:lnTo>
                    <a:pt x="150" y="191"/>
                  </a:lnTo>
                  <a:lnTo>
                    <a:pt x="150" y="191"/>
                  </a:lnTo>
                  <a:lnTo>
                    <a:pt x="148" y="191"/>
                  </a:lnTo>
                  <a:lnTo>
                    <a:pt x="148" y="191"/>
                  </a:lnTo>
                  <a:lnTo>
                    <a:pt x="148" y="191"/>
                  </a:lnTo>
                  <a:lnTo>
                    <a:pt x="148" y="191"/>
                  </a:lnTo>
                  <a:lnTo>
                    <a:pt x="146" y="191"/>
                  </a:lnTo>
                  <a:lnTo>
                    <a:pt x="146" y="191"/>
                  </a:lnTo>
                  <a:lnTo>
                    <a:pt x="148" y="189"/>
                  </a:lnTo>
                  <a:lnTo>
                    <a:pt x="148" y="189"/>
                  </a:lnTo>
                  <a:lnTo>
                    <a:pt x="144" y="189"/>
                  </a:lnTo>
                  <a:lnTo>
                    <a:pt x="144" y="187"/>
                  </a:lnTo>
                  <a:lnTo>
                    <a:pt x="146" y="187"/>
                  </a:lnTo>
                  <a:lnTo>
                    <a:pt x="146" y="187"/>
                  </a:lnTo>
                  <a:lnTo>
                    <a:pt x="146" y="187"/>
                  </a:lnTo>
                  <a:lnTo>
                    <a:pt x="146" y="187"/>
                  </a:lnTo>
                  <a:lnTo>
                    <a:pt x="146" y="187"/>
                  </a:lnTo>
                  <a:lnTo>
                    <a:pt x="146" y="187"/>
                  </a:lnTo>
                  <a:lnTo>
                    <a:pt x="148" y="187"/>
                  </a:lnTo>
                  <a:lnTo>
                    <a:pt x="148" y="187"/>
                  </a:lnTo>
                  <a:lnTo>
                    <a:pt x="148" y="187"/>
                  </a:lnTo>
                  <a:lnTo>
                    <a:pt x="150" y="186"/>
                  </a:lnTo>
                  <a:lnTo>
                    <a:pt x="150" y="186"/>
                  </a:lnTo>
                  <a:lnTo>
                    <a:pt x="152" y="187"/>
                  </a:lnTo>
                  <a:lnTo>
                    <a:pt x="152" y="187"/>
                  </a:lnTo>
                  <a:lnTo>
                    <a:pt x="152" y="187"/>
                  </a:lnTo>
                  <a:lnTo>
                    <a:pt x="153" y="187"/>
                  </a:lnTo>
                  <a:lnTo>
                    <a:pt x="153" y="187"/>
                  </a:lnTo>
                  <a:lnTo>
                    <a:pt x="153" y="187"/>
                  </a:lnTo>
                  <a:lnTo>
                    <a:pt x="155" y="187"/>
                  </a:lnTo>
                  <a:lnTo>
                    <a:pt x="155" y="187"/>
                  </a:lnTo>
                  <a:lnTo>
                    <a:pt x="155" y="189"/>
                  </a:lnTo>
                  <a:lnTo>
                    <a:pt x="157" y="189"/>
                  </a:lnTo>
                  <a:lnTo>
                    <a:pt x="157" y="187"/>
                  </a:lnTo>
                  <a:lnTo>
                    <a:pt x="159" y="187"/>
                  </a:lnTo>
                  <a:lnTo>
                    <a:pt x="159" y="187"/>
                  </a:lnTo>
                  <a:lnTo>
                    <a:pt x="159" y="187"/>
                  </a:lnTo>
                  <a:lnTo>
                    <a:pt x="161" y="187"/>
                  </a:lnTo>
                  <a:lnTo>
                    <a:pt x="161" y="187"/>
                  </a:lnTo>
                  <a:lnTo>
                    <a:pt x="161" y="186"/>
                  </a:lnTo>
                  <a:lnTo>
                    <a:pt x="161" y="186"/>
                  </a:lnTo>
                  <a:lnTo>
                    <a:pt x="162" y="186"/>
                  </a:lnTo>
                  <a:lnTo>
                    <a:pt x="162" y="186"/>
                  </a:lnTo>
                  <a:lnTo>
                    <a:pt x="162" y="186"/>
                  </a:lnTo>
                  <a:lnTo>
                    <a:pt x="164" y="186"/>
                  </a:lnTo>
                  <a:lnTo>
                    <a:pt x="164" y="186"/>
                  </a:lnTo>
                  <a:lnTo>
                    <a:pt x="164" y="186"/>
                  </a:lnTo>
                  <a:lnTo>
                    <a:pt x="166" y="186"/>
                  </a:lnTo>
                  <a:lnTo>
                    <a:pt x="166" y="184"/>
                  </a:lnTo>
                  <a:lnTo>
                    <a:pt x="166" y="184"/>
                  </a:lnTo>
                  <a:lnTo>
                    <a:pt x="166" y="184"/>
                  </a:lnTo>
                  <a:lnTo>
                    <a:pt x="166" y="184"/>
                  </a:lnTo>
                  <a:lnTo>
                    <a:pt x="166" y="184"/>
                  </a:lnTo>
                  <a:lnTo>
                    <a:pt x="166" y="184"/>
                  </a:lnTo>
                  <a:lnTo>
                    <a:pt x="168" y="184"/>
                  </a:lnTo>
                  <a:lnTo>
                    <a:pt x="168" y="184"/>
                  </a:lnTo>
                  <a:lnTo>
                    <a:pt x="168" y="184"/>
                  </a:lnTo>
                  <a:lnTo>
                    <a:pt x="168" y="182"/>
                  </a:lnTo>
                  <a:lnTo>
                    <a:pt x="168" y="182"/>
                  </a:lnTo>
                  <a:lnTo>
                    <a:pt x="170" y="182"/>
                  </a:lnTo>
                  <a:lnTo>
                    <a:pt x="170" y="182"/>
                  </a:lnTo>
                  <a:lnTo>
                    <a:pt x="170" y="180"/>
                  </a:lnTo>
                  <a:lnTo>
                    <a:pt x="170" y="180"/>
                  </a:lnTo>
                  <a:lnTo>
                    <a:pt x="170" y="180"/>
                  </a:lnTo>
                  <a:lnTo>
                    <a:pt x="171" y="178"/>
                  </a:lnTo>
                  <a:lnTo>
                    <a:pt x="171" y="178"/>
                  </a:lnTo>
                  <a:lnTo>
                    <a:pt x="171" y="178"/>
                  </a:lnTo>
                  <a:lnTo>
                    <a:pt x="171" y="178"/>
                  </a:lnTo>
                  <a:lnTo>
                    <a:pt x="170" y="178"/>
                  </a:lnTo>
                  <a:lnTo>
                    <a:pt x="166" y="180"/>
                  </a:lnTo>
                  <a:lnTo>
                    <a:pt x="166" y="178"/>
                  </a:lnTo>
                  <a:lnTo>
                    <a:pt x="166" y="178"/>
                  </a:lnTo>
                  <a:lnTo>
                    <a:pt x="168" y="177"/>
                  </a:lnTo>
                  <a:lnTo>
                    <a:pt x="168" y="177"/>
                  </a:lnTo>
                  <a:lnTo>
                    <a:pt x="168" y="177"/>
                  </a:lnTo>
                  <a:lnTo>
                    <a:pt x="168" y="177"/>
                  </a:lnTo>
                  <a:lnTo>
                    <a:pt x="168" y="175"/>
                  </a:lnTo>
                  <a:lnTo>
                    <a:pt x="168" y="175"/>
                  </a:lnTo>
                  <a:lnTo>
                    <a:pt x="166" y="173"/>
                  </a:lnTo>
                  <a:lnTo>
                    <a:pt x="166" y="171"/>
                  </a:lnTo>
                  <a:lnTo>
                    <a:pt x="166" y="173"/>
                  </a:lnTo>
                  <a:lnTo>
                    <a:pt x="166" y="173"/>
                  </a:lnTo>
                  <a:lnTo>
                    <a:pt x="166" y="173"/>
                  </a:lnTo>
                  <a:lnTo>
                    <a:pt x="166" y="173"/>
                  </a:lnTo>
                  <a:lnTo>
                    <a:pt x="166" y="173"/>
                  </a:lnTo>
                  <a:lnTo>
                    <a:pt x="166" y="173"/>
                  </a:lnTo>
                  <a:lnTo>
                    <a:pt x="164" y="173"/>
                  </a:lnTo>
                  <a:lnTo>
                    <a:pt x="164" y="171"/>
                  </a:lnTo>
                  <a:lnTo>
                    <a:pt x="164" y="169"/>
                  </a:lnTo>
                  <a:lnTo>
                    <a:pt x="164" y="169"/>
                  </a:lnTo>
                  <a:lnTo>
                    <a:pt x="164" y="169"/>
                  </a:lnTo>
                  <a:lnTo>
                    <a:pt x="162" y="169"/>
                  </a:lnTo>
                  <a:lnTo>
                    <a:pt x="162" y="168"/>
                  </a:lnTo>
                  <a:lnTo>
                    <a:pt x="162" y="168"/>
                  </a:lnTo>
                  <a:lnTo>
                    <a:pt x="162" y="169"/>
                  </a:lnTo>
                  <a:lnTo>
                    <a:pt x="162" y="169"/>
                  </a:lnTo>
                  <a:lnTo>
                    <a:pt x="162" y="171"/>
                  </a:lnTo>
                  <a:lnTo>
                    <a:pt x="161" y="171"/>
                  </a:lnTo>
                  <a:lnTo>
                    <a:pt x="161" y="166"/>
                  </a:lnTo>
                  <a:lnTo>
                    <a:pt x="161" y="166"/>
                  </a:lnTo>
                  <a:lnTo>
                    <a:pt x="161" y="162"/>
                  </a:lnTo>
                  <a:lnTo>
                    <a:pt x="161" y="162"/>
                  </a:lnTo>
                  <a:lnTo>
                    <a:pt x="162" y="162"/>
                  </a:lnTo>
                  <a:lnTo>
                    <a:pt x="164" y="162"/>
                  </a:lnTo>
                  <a:lnTo>
                    <a:pt x="166" y="160"/>
                  </a:lnTo>
                  <a:lnTo>
                    <a:pt x="166" y="160"/>
                  </a:lnTo>
                  <a:lnTo>
                    <a:pt x="164" y="160"/>
                  </a:lnTo>
                  <a:lnTo>
                    <a:pt x="166" y="159"/>
                  </a:lnTo>
                  <a:lnTo>
                    <a:pt x="166" y="159"/>
                  </a:lnTo>
                  <a:lnTo>
                    <a:pt x="166" y="159"/>
                  </a:lnTo>
                  <a:lnTo>
                    <a:pt x="166" y="157"/>
                  </a:lnTo>
                  <a:lnTo>
                    <a:pt x="166" y="157"/>
                  </a:lnTo>
                  <a:lnTo>
                    <a:pt x="166" y="157"/>
                  </a:lnTo>
                  <a:lnTo>
                    <a:pt x="168" y="157"/>
                  </a:lnTo>
                  <a:lnTo>
                    <a:pt x="168" y="157"/>
                  </a:lnTo>
                  <a:lnTo>
                    <a:pt x="170" y="159"/>
                  </a:lnTo>
                  <a:lnTo>
                    <a:pt x="170" y="159"/>
                  </a:lnTo>
                  <a:lnTo>
                    <a:pt x="170" y="159"/>
                  </a:lnTo>
                  <a:lnTo>
                    <a:pt x="170" y="160"/>
                  </a:lnTo>
                  <a:lnTo>
                    <a:pt x="170" y="160"/>
                  </a:lnTo>
                  <a:lnTo>
                    <a:pt x="170" y="160"/>
                  </a:lnTo>
                  <a:lnTo>
                    <a:pt x="173" y="160"/>
                  </a:lnTo>
                  <a:lnTo>
                    <a:pt x="175" y="160"/>
                  </a:lnTo>
                  <a:lnTo>
                    <a:pt x="175" y="162"/>
                  </a:lnTo>
                  <a:lnTo>
                    <a:pt x="177" y="162"/>
                  </a:lnTo>
                  <a:lnTo>
                    <a:pt x="177" y="164"/>
                  </a:lnTo>
                  <a:lnTo>
                    <a:pt x="177" y="164"/>
                  </a:lnTo>
                  <a:lnTo>
                    <a:pt x="177" y="166"/>
                  </a:lnTo>
                  <a:lnTo>
                    <a:pt x="179" y="166"/>
                  </a:lnTo>
                  <a:lnTo>
                    <a:pt x="179" y="168"/>
                  </a:lnTo>
                  <a:lnTo>
                    <a:pt x="179" y="169"/>
                  </a:lnTo>
                  <a:lnTo>
                    <a:pt x="179" y="169"/>
                  </a:lnTo>
                  <a:lnTo>
                    <a:pt x="179" y="171"/>
                  </a:lnTo>
                  <a:lnTo>
                    <a:pt x="179" y="171"/>
                  </a:lnTo>
                  <a:lnTo>
                    <a:pt x="179" y="171"/>
                  </a:lnTo>
                  <a:lnTo>
                    <a:pt x="179" y="171"/>
                  </a:lnTo>
                  <a:lnTo>
                    <a:pt x="177" y="171"/>
                  </a:lnTo>
                  <a:lnTo>
                    <a:pt x="177" y="171"/>
                  </a:lnTo>
                  <a:lnTo>
                    <a:pt x="177" y="171"/>
                  </a:lnTo>
                  <a:lnTo>
                    <a:pt x="177" y="171"/>
                  </a:lnTo>
                  <a:lnTo>
                    <a:pt x="173" y="173"/>
                  </a:lnTo>
                  <a:lnTo>
                    <a:pt x="175" y="171"/>
                  </a:lnTo>
                  <a:lnTo>
                    <a:pt x="175" y="171"/>
                  </a:lnTo>
                  <a:lnTo>
                    <a:pt x="173" y="171"/>
                  </a:lnTo>
                  <a:lnTo>
                    <a:pt x="171" y="171"/>
                  </a:lnTo>
                  <a:lnTo>
                    <a:pt x="171" y="173"/>
                  </a:lnTo>
                  <a:lnTo>
                    <a:pt x="171" y="173"/>
                  </a:lnTo>
                  <a:lnTo>
                    <a:pt x="171" y="175"/>
                  </a:lnTo>
                  <a:lnTo>
                    <a:pt x="173" y="175"/>
                  </a:lnTo>
                  <a:lnTo>
                    <a:pt x="175" y="175"/>
                  </a:lnTo>
                  <a:lnTo>
                    <a:pt x="175" y="175"/>
                  </a:lnTo>
                  <a:lnTo>
                    <a:pt x="175" y="175"/>
                  </a:lnTo>
                  <a:lnTo>
                    <a:pt x="177" y="173"/>
                  </a:lnTo>
                  <a:lnTo>
                    <a:pt x="179" y="173"/>
                  </a:lnTo>
                  <a:lnTo>
                    <a:pt x="179" y="173"/>
                  </a:lnTo>
                  <a:lnTo>
                    <a:pt x="179" y="173"/>
                  </a:lnTo>
                  <a:lnTo>
                    <a:pt x="179" y="173"/>
                  </a:lnTo>
                  <a:lnTo>
                    <a:pt x="180" y="173"/>
                  </a:lnTo>
                  <a:lnTo>
                    <a:pt x="180" y="173"/>
                  </a:lnTo>
                  <a:lnTo>
                    <a:pt x="180" y="173"/>
                  </a:lnTo>
                  <a:lnTo>
                    <a:pt x="180" y="173"/>
                  </a:lnTo>
                  <a:lnTo>
                    <a:pt x="179" y="173"/>
                  </a:lnTo>
                  <a:lnTo>
                    <a:pt x="179" y="173"/>
                  </a:lnTo>
                  <a:lnTo>
                    <a:pt x="179" y="171"/>
                  </a:lnTo>
                  <a:lnTo>
                    <a:pt x="180" y="171"/>
                  </a:lnTo>
                  <a:lnTo>
                    <a:pt x="180" y="171"/>
                  </a:lnTo>
                  <a:lnTo>
                    <a:pt x="182" y="171"/>
                  </a:lnTo>
                  <a:lnTo>
                    <a:pt x="184" y="171"/>
                  </a:lnTo>
                  <a:lnTo>
                    <a:pt x="186" y="169"/>
                  </a:lnTo>
                  <a:lnTo>
                    <a:pt x="186" y="169"/>
                  </a:lnTo>
                  <a:lnTo>
                    <a:pt x="186" y="168"/>
                  </a:lnTo>
                  <a:lnTo>
                    <a:pt x="184" y="164"/>
                  </a:lnTo>
                  <a:lnTo>
                    <a:pt x="182" y="160"/>
                  </a:lnTo>
                  <a:lnTo>
                    <a:pt x="180" y="157"/>
                  </a:lnTo>
                  <a:lnTo>
                    <a:pt x="179" y="157"/>
                  </a:lnTo>
                  <a:lnTo>
                    <a:pt x="175" y="151"/>
                  </a:lnTo>
                  <a:lnTo>
                    <a:pt x="175" y="151"/>
                  </a:lnTo>
                  <a:lnTo>
                    <a:pt x="173" y="148"/>
                  </a:lnTo>
                  <a:lnTo>
                    <a:pt x="173" y="148"/>
                  </a:lnTo>
                  <a:lnTo>
                    <a:pt x="173" y="148"/>
                  </a:lnTo>
                  <a:lnTo>
                    <a:pt x="171" y="146"/>
                  </a:lnTo>
                  <a:lnTo>
                    <a:pt x="170" y="146"/>
                  </a:lnTo>
                  <a:lnTo>
                    <a:pt x="166" y="144"/>
                  </a:lnTo>
                  <a:lnTo>
                    <a:pt x="166" y="142"/>
                  </a:lnTo>
                  <a:lnTo>
                    <a:pt x="164" y="142"/>
                  </a:lnTo>
                  <a:lnTo>
                    <a:pt x="164" y="139"/>
                  </a:lnTo>
                  <a:lnTo>
                    <a:pt x="162" y="135"/>
                  </a:lnTo>
                  <a:lnTo>
                    <a:pt x="162" y="133"/>
                  </a:lnTo>
                  <a:lnTo>
                    <a:pt x="162" y="131"/>
                  </a:lnTo>
                  <a:lnTo>
                    <a:pt x="161" y="131"/>
                  </a:lnTo>
                  <a:lnTo>
                    <a:pt x="161" y="130"/>
                  </a:lnTo>
                  <a:lnTo>
                    <a:pt x="161" y="128"/>
                  </a:lnTo>
                  <a:lnTo>
                    <a:pt x="159" y="128"/>
                  </a:lnTo>
                  <a:lnTo>
                    <a:pt x="159" y="126"/>
                  </a:lnTo>
                  <a:lnTo>
                    <a:pt x="157" y="126"/>
                  </a:lnTo>
                  <a:lnTo>
                    <a:pt x="155" y="124"/>
                  </a:lnTo>
                  <a:lnTo>
                    <a:pt x="155" y="124"/>
                  </a:lnTo>
                  <a:lnTo>
                    <a:pt x="155" y="122"/>
                  </a:lnTo>
                  <a:lnTo>
                    <a:pt x="153" y="121"/>
                  </a:lnTo>
                  <a:lnTo>
                    <a:pt x="153" y="121"/>
                  </a:lnTo>
                  <a:lnTo>
                    <a:pt x="153" y="121"/>
                  </a:lnTo>
                  <a:lnTo>
                    <a:pt x="153" y="119"/>
                  </a:lnTo>
                  <a:lnTo>
                    <a:pt x="153" y="119"/>
                  </a:lnTo>
                  <a:lnTo>
                    <a:pt x="153" y="119"/>
                  </a:lnTo>
                  <a:lnTo>
                    <a:pt x="153" y="119"/>
                  </a:lnTo>
                  <a:lnTo>
                    <a:pt x="153" y="119"/>
                  </a:lnTo>
                  <a:lnTo>
                    <a:pt x="152" y="117"/>
                  </a:lnTo>
                  <a:lnTo>
                    <a:pt x="152" y="117"/>
                  </a:lnTo>
                  <a:lnTo>
                    <a:pt x="152" y="117"/>
                  </a:lnTo>
                  <a:lnTo>
                    <a:pt x="148" y="115"/>
                  </a:lnTo>
                  <a:lnTo>
                    <a:pt x="148" y="113"/>
                  </a:lnTo>
                  <a:lnTo>
                    <a:pt x="148" y="113"/>
                  </a:lnTo>
                  <a:lnTo>
                    <a:pt x="148" y="112"/>
                  </a:lnTo>
                  <a:lnTo>
                    <a:pt x="146" y="112"/>
                  </a:lnTo>
                  <a:lnTo>
                    <a:pt x="148" y="110"/>
                  </a:lnTo>
                  <a:lnTo>
                    <a:pt x="146" y="108"/>
                  </a:lnTo>
                  <a:lnTo>
                    <a:pt x="146" y="108"/>
                  </a:lnTo>
                  <a:lnTo>
                    <a:pt x="146" y="106"/>
                  </a:lnTo>
                  <a:lnTo>
                    <a:pt x="146" y="104"/>
                  </a:lnTo>
                  <a:lnTo>
                    <a:pt x="148" y="101"/>
                  </a:lnTo>
                  <a:lnTo>
                    <a:pt x="148" y="101"/>
                  </a:lnTo>
                  <a:lnTo>
                    <a:pt x="150" y="95"/>
                  </a:lnTo>
                  <a:lnTo>
                    <a:pt x="152" y="94"/>
                  </a:lnTo>
                  <a:lnTo>
                    <a:pt x="152" y="92"/>
                  </a:lnTo>
                  <a:lnTo>
                    <a:pt x="152" y="92"/>
                  </a:lnTo>
                  <a:lnTo>
                    <a:pt x="150" y="92"/>
                  </a:lnTo>
                  <a:lnTo>
                    <a:pt x="150" y="90"/>
                  </a:lnTo>
                  <a:lnTo>
                    <a:pt x="150" y="90"/>
                  </a:lnTo>
                  <a:lnTo>
                    <a:pt x="150" y="88"/>
                  </a:lnTo>
                  <a:lnTo>
                    <a:pt x="150" y="88"/>
                  </a:lnTo>
                  <a:lnTo>
                    <a:pt x="148" y="86"/>
                  </a:lnTo>
                  <a:lnTo>
                    <a:pt x="148" y="86"/>
                  </a:lnTo>
                  <a:lnTo>
                    <a:pt x="148" y="85"/>
                  </a:lnTo>
                  <a:lnTo>
                    <a:pt x="148" y="85"/>
                  </a:lnTo>
                  <a:lnTo>
                    <a:pt x="148" y="85"/>
                  </a:lnTo>
                  <a:lnTo>
                    <a:pt x="150" y="85"/>
                  </a:lnTo>
                  <a:lnTo>
                    <a:pt x="150" y="85"/>
                  </a:lnTo>
                  <a:lnTo>
                    <a:pt x="152" y="85"/>
                  </a:lnTo>
                  <a:lnTo>
                    <a:pt x="152" y="85"/>
                  </a:lnTo>
                  <a:lnTo>
                    <a:pt x="152" y="85"/>
                  </a:lnTo>
                  <a:lnTo>
                    <a:pt x="152" y="85"/>
                  </a:lnTo>
                  <a:lnTo>
                    <a:pt x="152" y="83"/>
                  </a:lnTo>
                  <a:lnTo>
                    <a:pt x="152" y="83"/>
                  </a:lnTo>
                  <a:lnTo>
                    <a:pt x="152" y="83"/>
                  </a:lnTo>
                  <a:lnTo>
                    <a:pt x="152" y="83"/>
                  </a:lnTo>
                  <a:lnTo>
                    <a:pt x="152" y="81"/>
                  </a:lnTo>
                  <a:lnTo>
                    <a:pt x="153" y="81"/>
                  </a:lnTo>
                  <a:lnTo>
                    <a:pt x="153" y="81"/>
                  </a:lnTo>
                  <a:lnTo>
                    <a:pt x="153" y="83"/>
                  </a:lnTo>
                  <a:lnTo>
                    <a:pt x="153" y="83"/>
                  </a:lnTo>
                  <a:lnTo>
                    <a:pt x="155" y="83"/>
                  </a:lnTo>
                  <a:lnTo>
                    <a:pt x="155" y="81"/>
                  </a:lnTo>
                  <a:lnTo>
                    <a:pt x="155" y="81"/>
                  </a:lnTo>
                  <a:lnTo>
                    <a:pt x="155" y="83"/>
                  </a:lnTo>
                  <a:lnTo>
                    <a:pt x="155" y="83"/>
                  </a:lnTo>
                  <a:lnTo>
                    <a:pt x="155" y="81"/>
                  </a:lnTo>
                  <a:lnTo>
                    <a:pt x="155" y="81"/>
                  </a:lnTo>
                  <a:lnTo>
                    <a:pt x="155" y="81"/>
                  </a:lnTo>
                  <a:lnTo>
                    <a:pt x="155" y="81"/>
                  </a:lnTo>
                  <a:lnTo>
                    <a:pt x="155" y="79"/>
                  </a:lnTo>
                  <a:lnTo>
                    <a:pt x="157" y="79"/>
                  </a:lnTo>
                  <a:lnTo>
                    <a:pt x="157" y="77"/>
                  </a:lnTo>
                  <a:lnTo>
                    <a:pt x="159" y="79"/>
                  </a:lnTo>
                  <a:lnTo>
                    <a:pt x="159" y="79"/>
                  </a:lnTo>
                  <a:lnTo>
                    <a:pt x="159" y="79"/>
                  </a:lnTo>
                  <a:lnTo>
                    <a:pt x="159" y="79"/>
                  </a:lnTo>
                  <a:lnTo>
                    <a:pt x="161" y="77"/>
                  </a:lnTo>
                  <a:lnTo>
                    <a:pt x="161" y="77"/>
                  </a:lnTo>
                  <a:lnTo>
                    <a:pt x="161" y="77"/>
                  </a:lnTo>
                  <a:lnTo>
                    <a:pt x="161" y="76"/>
                  </a:lnTo>
                  <a:lnTo>
                    <a:pt x="162" y="76"/>
                  </a:lnTo>
                  <a:lnTo>
                    <a:pt x="161" y="74"/>
                  </a:lnTo>
                  <a:lnTo>
                    <a:pt x="162" y="74"/>
                  </a:lnTo>
                  <a:lnTo>
                    <a:pt x="164" y="74"/>
                  </a:lnTo>
                  <a:lnTo>
                    <a:pt x="166" y="76"/>
                  </a:lnTo>
                  <a:lnTo>
                    <a:pt x="166" y="76"/>
                  </a:lnTo>
                  <a:lnTo>
                    <a:pt x="166" y="77"/>
                  </a:lnTo>
                  <a:lnTo>
                    <a:pt x="166" y="77"/>
                  </a:lnTo>
                  <a:lnTo>
                    <a:pt x="166" y="77"/>
                  </a:lnTo>
                  <a:lnTo>
                    <a:pt x="166" y="77"/>
                  </a:lnTo>
                  <a:lnTo>
                    <a:pt x="168" y="79"/>
                  </a:lnTo>
                  <a:lnTo>
                    <a:pt x="168" y="79"/>
                  </a:lnTo>
                  <a:lnTo>
                    <a:pt x="168" y="81"/>
                  </a:lnTo>
                  <a:lnTo>
                    <a:pt x="166" y="81"/>
                  </a:lnTo>
                  <a:lnTo>
                    <a:pt x="166" y="81"/>
                  </a:lnTo>
                  <a:lnTo>
                    <a:pt x="166" y="83"/>
                  </a:lnTo>
                  <a:lnTo>
                    <a:pt x="164" y="83"/>
                  </a:lnTo>
                  <a:lnTo>
                    <a:pt x="161" y="83"/>
                  </a:lnTo>
                  <a:lnTo>
                    <a:pt x="159" y="83"/>
                  </a:lnTo>
                  <a:lnTo>
                    <a:pt x="161" y="85"/>
                  </a:lnTo>
                  <a:lnTo>
                    <a:pt x="162" y="86"/>
                  </a:lnTo>
                  <a:lnTo>
                    <a:pt x="162" y="86"/>
                  </a:lnTo>
                  <a:lnTo>
                    <a:pt x="162" y="86"/>
                  </a:lnTo>
                  <a:lnTo>
                    <a:pt x="162" y="86"/>
                  </a:lnTo>
                  <a:lnTo>
                    <a:pt x="162" y="86"/>
                  </a:lnTo>
                  <a:lnTo>
                    <a:pt x="162" y="88"/>
                  </a:lnTo>
                  <a:lnTo>
                    <a:pt x="164" y="90"/>
                  </a:lnTo>
                  <a:lnTo>
                    <a:pt x="162" y="90"/>
                  </a:lnTo>
                  <a:lnTo>
                    <a:pt x="164" y="90"/>
                  </a:lnTo>
                  <a:lnTo>
                    <a:pt x="166" y="90"/>
                  </a:lnTo>
                  <a:lnTo>
                    <a:pt x="166" y="92"/>
                  </a:lnTo>
                  <a:lnTo>
                    <a:pt x="170" y="94"/>
                  </a:lnTo>
                  <a:lnTo>
                    <a:pt x="170" y="95"/>
                  </a:lnTo>
                  <a:lnTo>
                    <a:pt x="171" y="95"/>
                  </a:lnTo>
                  <a:lnTo>
                    <a:pt x="173" y="95"/>
                  </a:lnTo>
                  <a:lnTo>
                    <a:pt x="173" y="95"/>
                  </a:lnTo>
                  <a:lnTo>
                    <a:pt x="173" y="95"/>
                  </a:lnTo>
                  <a:lnTo>
                    <a:pt x="177" y="97"/>
                  </a:lnTo>
                  <a:lnTo>
                    <a:pt x="177" y="97"/>
                  </a:lnTo>
                  <a:lnTo>
                    <a:pt x="177" y="97"/>
                  </a:lnTo>
                  <a:lnTo>
                    <a:pt x="179" y="99"/>
                  </a:lnTo>
                  <a:lnTo>
                    <a:pt x="180" y="99"/>
                  </a:lnTo>
                  <a:lnTo>
                    <a:pt x="182" y="99"/>
                  </a:lnTo>
                  <a:lnTo>
                    <a:pt x="184" y="101"/>
                  </a:lnTo>
                  <a:lnTo>
                    <a:pt x="184" y="103"/>
                  </a:lnTo>
                  <a:lnTo>
                    <a:pt x="184" y="104"/>
                  </a:lnTo>
                  <a:lnTo>
                    <a:pt x="184" y="106"/>
                  </a:lnTo>
                  <a:lnTo>
                    <a:pt x="184" y="110"/>
                  </a:lnTo>
                  <a:lnTo>
                    <a:pt x="184" y="110"/>
                  </a:lnTo>
                  <a:lnTo>
                    <a:pt x="186" y="112"/>
                  </a:lnTo>
                  <a:lnTo>
                    <a:pt x="186" y="112"/>
                  </a:lnTo>
                  <a:lnTo>
                    <a:pt x="186" y="113"/>
                  </a:lnTo>
                  <a:lnTo>
                    <a:pt x="188" y="113"/>
                  </a:lnTo>
                  <a:lnTo>
                    <a:pt x="188" y="115"/>
                  </a:lnTo>
                  <a:lnTo>
                    <a:pt x="188" y="115"/>
                  </a:lnTo>
                  <a:lnTo>
                    <a:pt x="188" y="117"/>
                  </a:lnTo>
                  <a:lnTo>
                    <a:pt x="188" y="117"/>
                  </a:lnTo>
                  <a:lnTo>
                    <a:pt x="186" y="119"/>
                  </a:lnTo>
                  <a:lnTo>
                    <a:pt x="188" y="119"/>
                  </a:lnTo>
                  <a:lnTo>
                    <a:pt x="191" y="117"/>
                  </a:lnTo>
                  <a:lnTo>
                    <a:pt x="191" y="117"/>
                  </a:lnTo>
                  <a:lnTo>
                    <a:pt x="200" y="121"/>
                  </a:lnTo>
                  <a:lnTo>
                    <a:pt x="204" y="122"/>
                  </a:lnTo>
                  <a:lnTo>
                    <a:pt x="204" y="121"/>
                  </a:lnTo>
                  <a:lnTo>
                    <a:pt x="206" y="121"/>
                  </a:lnTo>
                  <a:lnTo>
                    <a:pt x="206" y="121"/>
                  </a:lnTo>
                  <a:lnTo>
                    <a:pt x="206" y="121"/>
                  </a:lnTo>
                  <a:lnTo>
                    <a:pt x="204" y="121"/>
                  </a:lnTo>
                  <a:lnTo>
                    <a:pt x="204" y="121"/>
                  </a:lnTo>
                  <a:lnTo>
                    <a:pt x="202" y="119"/>
                  </a:lnTo>
                  <a:lnTo>
                    <a:pt x="202" y="119"/>
                  </a:lnTo>
                  <a:lnTo>
                    <a:pt x="202" y="117"/>
                  </a:lnTo>
                  <a:lnTo>
                    <a:pt x="202" y="117"/>
                  </a:lnTo>
                  <a:lnTo>
                    <a:pt x="202" y="117"/>
                  </a:lnTo>
                  <a:lnTo>
                    <a:pt x="199" y="115"/>
                  </a:lnTo>
                  <a:lnTo>
                    <a:pt x="193" y="113"/>
                  </a:lnTo>
                  <a:lnTo>
                    <a:pt x="191" y="112"/>
                  </a:lnTo>
                  <a:lnTo>
                    <a:pt x="190" y="108"/>
                  </a:lnTo>
                  <a:lnTo>
                    <a:pt x="190" y="106"/>
                  </a:lnTo>
                  <a:lnTo>
                    <a:pt x="190" y="106"/>
                  </a:lnTo>
                  <a:lnTo>
                    <a:pt x="188" y="106"/>
                  </a:lnTo>
                  <a:lnTo>
                    <a:pt x="188" y="106"/>
                  </a:lnTo>
                  <a:lnTo>
                    <a:pt x="186" y="106"/>
                  </a:lnTo>
                  <a:lnTo>
                    <a:pt x="186" y="106"/>
                  </a:lnTo>
                  <a:lnTo>
                    <a:pt x="186" y="104"/>
                  </a:lnTo>
                  <a:lnTo>
                    <a:pt x="186" y="103"/>
                  </a:lnTo>
                  <a:lnTo>
                    <a:pt x="186" y="103"/>
                  </a:lnTo>
                  <a:lnTo>
                    <a:pt x="186" y="101"/>
                  </a:lnTo>
                  <a:lnTo>
                    <a:pt x="188" y="99"/>
                  </a:lnTo>
                  <a:lnTo>
                    <a:pt x="188" y="97"/>
                  </a:lnTo>
                  <a:lnTo>
                    <a:pt x="191" y="97"/>
                  </a:lnTo>
                  <a:lnTo>
                    <a:pt x="193" y="99"/>
                  </a:lnTo>
                  <a:lnTo>
                    <a:pt x="195" y="101"/>
                  </a:lnTo>
                  <a:lnTo>
                    <a:pt x="200" y="101"/>
                  </a:lnTo>
                  <a:lnTo>
                    <a:pt x="200" y="101"/>
                  </a:lnTo>
                  <a:lnTo>
                    <a:pt x="202" y="103"/>
                  </a:lnTo>
                  <a:lnTo>
                    <a:pt x="208" y="108"/>
                  </a:lnTo>
                  <a:lnTo>
                    <a:pt x="208" y="108"/>
                  </a:lnTo>
                  <a:lnTo>
                    <a:pt x="208" y="108"/>
                  </a:lnTo>
                  <a:lnTo>
                    <a:pt x="208" y="110"/>
                  </a:lnTo>
                  <a:lnTo>
                    <a:pt x="208" y="110"/>
                  </a:lnTo>
                  <a:lnTo>
                    <a:pt x="208" y="110"/>
                  </a:lnTo>
                  <a:lnTo>
                    <a:pt x="208" y="110"/>
                  </a:lnTo>
                  <a:lnTo>
                    <a:pt x="208" y="112"/>
                  </a:lnTo>
                  <a:lnTo>
                    <a:pt x="208" y="112"/>
                  </a:lnTo>
                  <a:lnTo>
                    <a:pt x="209" y="115"/>
                  </a:lnTo>
                  <a:lnTo>
                    <a:pt x="209" y="115"/>
                  </a:lnTo>
                  <a:lnTo>
                    <a:pt x="209" y="115"/>
                  </a:lnTo>
                  <a:lnTo>
                    <a:pt x="209" y="113"/>
                  </a:lnTo>
                  <a:lnTo>
                    <a:pt x="211" y="115"/>
                  </a:lnTo>
                  <a:lnTo>
                    <a:pt x="211" y="115"/>
                  </a:lnTo>
                  <a:lnTo>
                    <a:pt x="211" y="115"/>
                  </a:lnTo>
                  <a:lnTo>
                    <a:pt x="211" y="115"/>
                  </a:lnTo>
                  <a:lnTo>
                    <a:pt x="213" y="117"/>
                  </a:lnTo>
                  <a:lnTo>
                    <a:pt x="213" y="117"/>
                  </a:lnTo>
                  <a:lnTo>
                    <a:pt x="213" y="117"/>
                  </a:lnTo>
                  <a:lnTo>
                    <a:pt x="215" y="117"/>
                  </a:lnTo>
                  <a:lnTo>
                    <a:pt x="215" y="117"/>
                  </a:lnTo>
                  <a:lnTo>
                    <a:pt x="215" y="117"/>
                  </a:lnTo>
                  <a:lnTo>
                    <a:pt x="215" y="119"/>
                  </a:lnTo>
                  <a:lnTo>
                    <a:pt x="215" y="119"/>
                  </a:lnTo>
                  <a:lnTo>
                    <a:pt x="215" y="119"/>
                  </a:lnTo>
                  <a:lnTo>
                    <a:pt x="218" y="119"/>
                  </a:lnTo>
                  <a:lnTo>
                    <a:pt x="218" y="119"/>
                  </a:lnTo>
                  <a:lnTo>
                    <a:pt x="217" y="119"/>
                  </a:lnTo>
                  <a:lnTo>
                    <a:pt x="217" y="119"/>
                  </a:lnTo>
                  <a:lnTo>
                    <a:pt x="218" y="117"/>
                  </a:lnTo>
                  <a:lnTo>
                    <a:pt x="218" y="117"/>
                  </a:lnTo>
                  <a:lnTo>
                    <a:pt x="218" y="117"/>
                  </a:lnTo>
                  <a:lnTo>
                    <a:pt x="218" y="117"/>
                  </a:lnTo>
                  <a:lnTo>
                    <a:pt x="218" y="115"/>
                  </a:lnTo>
                  <a:lnTo>
                    <a:pt x="220" y="115"/>
                  </a:lnTo>
                  <a:lnTo>
                    <a:pt x="220" y="115"/>
                  </a:lnTo>
                  <a:lnTo>
                    <a:pt x="218" y="113"/>
                  </a:lnTo>
                  <a:lnTo>
                    <a:pt x="218" y="113"/>
                  </a:lnTo>
                  <a:lnTo>
                    <a:pt x="218" y="113"/>
                  </a:lnTo>
                  <a:lnTo>
                    <a:pt x="218" y="113"/>
                  </a:lnTo>
                  <a:lnTo>
                    <a:pt x="218" y="113"/>
                  </a:lnTo>
                  <a:lnTo>
                    <a:pt x="218" y="113"/>
                  </a:lnTo>
                  <a:lnTo>
                    <a:pt x="218" y="112"/>
                  </a:lnTo>
                  <a:lnTo>
                    <a:pt x="218" y="112"/>
                  </a:lnTo>
                  <a:lnTo>
                    <a:pt x="218" y="112"/>
                  </a:lnTo>
                  <a:lnTo>
                    <a:pt x="218" y="112"/>
                  </a:lnTo>
                  <a:lnTo>
                    <a:pt x="218" y="112"/>
                  </a:lnTo>
                  <a:lnTo>
                    <a:pt x="218" y="112"/>
                  </a:lnTo>
                  <a:lnTo>
                    <a:pt x="218" y="110"/>
                  </a:lnTo>
                  <a:lnTo>
                    <a:pt x="218" y="110"/>
                  </a:lnTo>
                  <a:lnTo>
                    <a:pt x="218" y="110"/>
                  </a:lnTo>
                  <a:lnTo>
                    <a:pt x="218" y="108"/>
                  </a:lnTo>
                  <a:lnTo>
                    <a:pt x="218" y="108"/>
                  </a:lnTo>
                  <a:lnTo>
                    <a:pt x="218" y="108"/>
                  </a:lnTo>
                  <a:lnTo>
                    <a:pt x="215" y="106"/>
                  </a:lnTo>
                  <a:lnTo>
                    <a:pt x="215" y="106"/>
                  </a:lnTo>
                  <a:lnTo>
                    <a:pt x="215" y="106"/>
                  </a:lnTo>
                  <a:lnTo>
                    <a:pt x="213" y="104"/>
                  </a:lnTo>
                  <a:lnTo>
                    <a:pt x="213" y="104"/>
                  </a:lnTo>
                  <a:lnTo>
                    <a:pt x="211" y="104"/>
                  </a:lnTo>
                  <a:lnTo>
                    <a:pt x="209" y="103"/>
                  </a:lnTo>
                  <a:lnTo>
                    <a:pt x="208" y="103"/>
                  </a:lnTo>
                  <a:lnTo>
                    <a:pt x="208" y="103"/>
                  </a:lnTo>
                  <a:lnTo>
                    <a:pt x="208" y="103"/>
                  </a:lnTo>
                  <a:lnTo>
                    <a:pt x="206" y="101"/>
                  </a:lnTo>
                  <a:lnTo>
                    <a:pt x="204" y="99"/>
                  </a:lnTo>
                  <a:lnTo>
                    <a:pt x="204" y="99"/>
                  </a:lnTo>
                  <a:lnTo>
                    <a:pt x="204" y="99"/>
                  </a:lnTo>
                  <a:lnTo>
                    <a:pt x="204" y="97"/>
                  </a:lnTo>
                  <a:lnTo>
                    <a:pt x="204" y="95"/>
                  </a:lnTo>
                  <a:lnTo>
                    <a:pt x="204" y="95"/>
                  </a:lnTo>
                  <a:lnTo>
                    <a:pt x="204" y="94"/>
                  </a:lnTo>
                  <a:lnTo>
                    <a:pt x="204" y="94"/>
                  </a:lnTo>
                  <a:lnTo>
                    <a:pt x="206" y="94"/>
                  </a:lnTo>
                  <a:lnTo>
                    <a:pt x="206" y="92"/>
                  </a:lnTo>
                  <a:lnTo>
                    <a:pt x="206" y="94"/>
                  </a:lnTo>
                  <a:lnTo>
                    <a:pt x="208" y="94"/>
                  </a:lnTo>
                  <a:lnTo>
                    <a:pt x="211" y="92"/>
                  </a:lnTo>
                  <a:lnTo>
                    <a:pt x="211" y="92"/>
                  </a:lnTo>
                  <a:lnTo>
                    <a:pt x="213" y="92"/>
                  </a:lnTo>
                  <a:lnTo>
                    <a:pt x="215" y="92"/>
                  </a:lnTo>
                  <a:lnTo>
                    <a:pt x="215" y="92"/>
                  </a:lnTo>
                  <a:lnTo>
                    <a:pt x="217" y="94"/>
                  </a:lnTo>
                  <a:lnTo>
                    <a:pt x="218" y="95"/>
                  </a:lnTo>
                  <a:lnTo>
                    <a:pt x="220" y="95"/>
                  </a:lnTo>
                  <a:lnTo>
                    <a:pt x="220" y="97"/>
                  </a:lnTo>
                  <a:lnTo>
                    <a:pt x="226" y="97"/>
                  </a:lnTo>
                  <a:lnTo>
                    <a:pt x="227" y="97"/>
                  </a:lnTo>
                  <a:lnTo>
                    <a:pt x="227" y="99"/>
                  </a:lnTo>
                  <a:lnTo>
                    <a:pt x="229" y="103"/>
                  </a:lnTo>
                  <a:lnTo>
                    <a:pt x="231" y="104"/>
                  </a:lnTo>
                  <a:lnTo>
                    <a:pt x="231" y="104"/>
                  </a:lnTo>
                  <a:lnTo>
                    <a:pt x="233" y="104"/>
                  </a:lnTo>
                  <a:lnTo>
                    <a:pt x="233" y="106"/>
                  </a:lnTo>
                  <a:lnTo>
                    <a:pt x="233" y="106"/>
                  </a:lnTo>
                  <a:lnTo>
                    <a:pt x="233" y="108"/>
                  </a:lnTo>
                  <a:lnTo>
                    <a:pt x="235" y="108"/>
                  </a:lnTo>
                  <a:lnTo>
                    <a:pt x="236" y="108"/>
                  </a:lnTo>
                  <a:lnTo>
                    <a:pt x="238" y="106"/>
                  </a:lnTo>
                  <a:lnTo>
                    <a:pt x="238" y="104"/>
                  </a:lnTo>
                  <a:lnTo>
                    <a:pt x="235" y="101"/>
                  </a:lnTo>
                  <a:lnTo>
                    <a:pt x="233" y="97"/>
                  </a:lnTo>
                  <a:lnTo>
                    <a:pt x="231" y="95"/>
                  </a:lnTo>
                  <a:lnTo>
                    <a:pt x="229" y="95"/>
                  </a:lnTo>
                  <a:lnTo>
                    <a:pt x="229" y="95"/>
                  </a:lnTo>
                  <a:lnTo>
                    <a:pt x="227" y="94"/>
                  </a:lnTo>
                  <a:lnTo>
                    <a:pt x="227" y="94"/>
                  </a:lnTo>
                  <a:lnTo>
                    <a:pt x="227" y="94"/>
                  </a:lnTo>
                  <a:lnTo>
                    <a:pt x="226" y="92"/>
                  </a:lnTo>
                  <a:lnTo>
                    <a:pt x="226" y="92"/>
                  </a:lnTo>
                  <a:lnTo>
                    <a:pt x="224" y="92"/>
                  </a:lnTo>
                  <a:lnTo>
                    <a:pt x="224" y="92"/>
                  </a:lnTo>
                  <a:lnTo>
                    <a:pt x="222" y="92"/>
                  </a:lnTo>
                  <a:lnTo>
                    <a:pt x="222" y="90"/>
                  </a:lnTo>
                  <a:lnTo>
                    <a:pt x="220" y="88"/>
                  </a:lnTo>
                  <a:lnTo>
                    <a:pt x="218" y="86"/>
                  </a:lnTo>
                  <a:lnTo>
                    <a:pt x="218" y="86"/>
                  </a:lnTo>
                  <a:lnTo>
                    <a:pt x="218" y="86"/>
                  </a:lnTo>
                  <a:lnTo>
                    <a:pt x="218" y="88"/>
                  </a:lnTo>
                  <a:lnTo>
                    <a:pt x="218" y="88"/>
                  </a:lnTo>
                  <a:lnTo>
                    <a:pt x="218" y="90"/>
                  </a:lnTo>
                  <a:lnTo>
                    <a:pt x="218" y="90"/>
                  </a:lnTo>
                  <a:lnTo>
                    <a:pt x="218" y="90"/>
                  </a:lnTo>
                  <a:lnTo>
                    <a:pt x="217" y="92"/>
                  </a:lnTo>
                  <a:lnTo>
                    <a:pt x="217" y="92"/>
                  </a:lnTo>
                  <a:lnTo>
                    <a:pt x="217" y="92"/>
                  </a:lnTo>
                  <a:lnTo>
                    <a:pt x="215" y="90"/>
                  </a:lnTo>
                  <a:lnTo>
                    <a:pt x="215" y="90"/>
                  </a:lnTo>
                  <a:lnTo>
                    <a:pt x="213" y="90"/>
                  </a:lnTo>
                  <a:lnTo>
                    <a:pt x="211" y="88"/>
                  </a:lnTo>
                  <a:lnTo>
                    <a:pt x="209" y="86"/>
                  </a:lnTo>
                  <a:lnTo>
                    <a:pt x="209" y="85"/>
                  </a:lnTo>
                  <a:lnTo>
                    <a:pt x="209" y="83"/>
                  </a:lnTo>
                  <a:lnTo>
                    <a:pt x="211" y="83"/>
                  </a:lnTo>
                  <a:lnTo>
                    <a:pt x="215" y="81"/>
                  </a:lnTo>
                  <a:lnTo>
                    <a:pt x="215" y="81"/>
                  </a:lnTo>
                  <a:lnTo>
                    <a:pt x="215" y="81"/>
                  </a:lnTo>
                  <a:lnTo>
                    <a:pt x="213" y="79"/>
                  </a:lnTo>
                  <a:lnTo>
                    <a:pt x="213" y="79"/>
                  </a:lnTo>
                  <a:lnTo>
                    <a:pt x="213" y="79"/>
                  </a:lnTo>
                  <a:lnTo>
                    <a:pt x="211" y="79"/>
                  </a:lnTo>
                  <a:lnTo>
                    <a:pt x="211" y="79"/>
                  </a:lnTo>
                  <a:lnTo>
                    <a:pt x="211" y="79"/>
                  </a:lnTo>
                  <a:lnTo>
                    <a:pt x="209" y="77"/>
                  </a:lnTo>
                  <a:lnTo>
                    <a:pt x="208" y="77"/>
                  </a:lnTo>
                  <a:lnTo>
                    <a:pt x="208" y="76"/>
                  </a:lnTo>
                  <a:lnTo>
                    <a:pt x="208" y="76"/>
                  </a:lnTo>
                  <a:lnTo>
                    <a:pt x="206" y="74"/>
                  </a:lnTo>
                  <a:lnTo>
                    <a:pt x="206" y="74"/>
                  </a:lnTo>
                  <a:lnTo>
                    <a:pt x="204" y="74"/>
                  </a:lnTo>
                  <a:lnTo>
                    <a:pt x="204" y="72"/>
                  </a:lnTo>
                  <a:lnTo>
                    <a:pt x="204" y="70"/>
                  </a:lnTo>
                  <a:lnTo>
                    <a:pt x="204" y="68"/>
                  </a:lnTo>
                  <a:lnTo>
                    <a:pt x="204" y="68"/>
                  </a:lnTo>
                  <a:lnTo>
                    <a:pt x="206" y="66"/>
                  </a:lnTo>
                  <a:lnTo>
                    <a:pt x="206" y="66"/>
                  </a:lnTo>
                  <a:lnTo>
                    <a:pt x="209" y="65"/>
                  </a:lnTo>
                  <a:lnTo>
                    <a:pt x="211" y="65"/>
                  </a:lnTo>
                  <a:lnTo>
                    <a:pt x="211" y="65"/>
                  </a:lnTo>
                  <a:lnTo>
                    <a:pt x="213" y="65"/>
                  </a:lnTo>
                  <a:lnTo>
                    <a:pt x="218" y="68"/>
                  </a:lnTo>
                  <a:lnTo>
                    <a:pt x="220" y="68"/>
                  </a:lnTo>
                  <a:lnTo>
                    <a:pt x="222" y="68"/>
                  </a:lnTo>
                  <a:lnTo>
                    <a:pt x="224" y="68"/>
                  </a:lnTo>
                  <a:lnTo>
                    <a:pt x="229" y="65"/>
                  </a:lnTo>
                  <a:lnTo>
                    <a:pt x="236" y="61"/>
                  </a:lnTo>
                  <a:lnTo>
                    <a:pt x="235" y="61"/>
                  </a:lnTo>
                  <a:lnTo>
                    <a:pt x="235" y="61"/>
                  </a:lnTo>
                  <a:lnTo>
                    <a:pt x="235" y="61"/>
                  </a:lnTo>
                  <a:lnTo>
                    <a:pt x="235" y="61"/>
                  </a:lnTo>
                  <a:lnTo>
                    <a:pt x="235" y="61"/>
                  </a:lnTo>
                  <a:lnTo>
                    <a:pt x="235" y="61"/>
                  </a:lnTo>
                  <a:lnTo>
                    <a:pt x="235" y="59"/>
                  </a:lnTo>
                  <a:lnTo>
                    <a:pt x="235" y="59"/>
                  </a:lnTo>
                  <a:lnTo>
                    <a:pt x="235" y="59"/>
                  </a:lnTo>
                  <a:lnTo>
                    <a:pt x="235" y="57"/>
                  </a:lnTo>
                  <a:lnTo>
                    <a:pt x="235" y="57"/>
                  </a:lnTo>
                  <a:lnTo>
                    <a:pt x="236" y="56"/>
                  </a:lnTo>
                  <a:lnTo>
                    <a:pt x="238" y="54"/>
                  </a:lnTo>
                  <a:lnTo>
                    <a:pt x="240" y="54"/>
                  </a:lnTo>
                  <a:lnTo>
                    <a:pt x="240" y="54"/>
                  </a:lnTo>
                  <a:lnTo>
                    <a:pt x="242" y="54"/>
                  </a:lnTo>
                  <a:lnTo>
                    <a:pt x="242" y="54"/>
                  </a:lnTo>
                  <a:lnTo>
                    <a:pt x="244" y="54"/>
                  </a:lnTo>
                  <a:lnTo>
                    <a:pt x="244" y="54"/>
                  </a:lnTo>
                  <a:lnTo>
                    <a:pt x="244" y="52"/>
                  </a:lnTo>
                  <a:lnTo>
                    <a:pt x="244" y="54"/>
                  </a:lnTo>
                  <a:lnTo>
                    <a:pt x="247" y="54"/>
                  </a:lnTo>
                  <a:lnTo>
                    <a:pt x="247" y="54"/>
                  </a:lnTo>
                  <a:lnTo>
                    <a:pt x="247" y="56"/>
                  </a:lnTo>
                  <a:lnTo>
                    <a:pt x="247" y="56"/>
                  </a:lnTo>
                  <a:lnTo>
                    <a:pt x="249" y="56"/>
                  </a:lnTo>
                  <a:lnTo>
                    <a:pt x="249" y="57"/>
                  </a:lnTo>
                  <a:lnTo>
                    <a:pt x="249" y="57"/>
                  </a:lnTo>
                  <a:lnTo>
                    <a:pt x="249" y="59"/>
                  </a:lnTo>
                  <a:lnTo>
                    <a:pt x="251" y="59"/>
                  </a:lnTo>
                  <a:lnTo>
                    <a:pt x="251" y="59"/>
                  </a:lnTo>
                  <a:lnTo>
                    <a:pt x="251" y="59"/>
                  </a:lnTo>
                  <a:lnTo>
                    <a:pt x="253" y="57"/>
                  </a:lnTo>
                  <a:lnTo>
                    <a:pt x="253" y="59"/>
                  </a:lnTo>
                  <a:lnTo>
                    <a:pt x="253" y="59"/>
                  </a:lnTo>
                  <a:lnTo>
                    <a:pt x="253" y="59"/>
                  </a:lnTo>
                  <a:lnTo>
                    <a:pt x="253" y="59"/>
                  </a:lnTo>
                  <a:lnTo>
                    <a:pt x="255" y="59"/>
                  </a:lnTo>
                  <a:lnTo>
                    <a:pt x="255" y="59"/>
                  </a:lnTo>
                  <a:lnTo>
                    <a:pt x="256" y="59"/>
                  </a:lnTo>
                  <a:lnTo>
                    <a:pt x="258" y="59"/>
                  </a:lnTo>
                  <a:lnTo>
                    <a:pt x="260" y="59"/>
                  </a:lnTo>
                  <a:lnTo>
                    <a:pt x="262" y="57"/>
                  </a:lnTo>
                  <a:lnTo>
                    <a:pt x="264" y="56"/>
                  </a:lnTo>
                  <a:lnTo>
                    <a:pt x="264" y="56"/>
                  </a:lnTo>
                  <a:lnTo>
                    <a:pt x="265" y="54"/>
                  </a:lnTo>
                  <a:lnTo>
                    <a:pt x="267" y="54"/>
                  </a:lnTo>
                  <a:lnTo>
                    <a:pt x="267" y="54"/>
                  </a:lnTo>
                  <a:lnTo>
                    <a:pt x="269" y="54"/>
                  </a:lnTo>
                  <a:lnTo>
                    <a:pt x="269" y="54"/>
                  </a:lnTo>
                  <a:lnTo>
                    <a:pt x="269" y="52"/>
                  </a:lnTo>
                  <a:lnTo>
                    <a:pt x="269" y="52"/>
                  </a:lnTo>
                  <a:lnTo>
                    <a:pt x="269" y="52"/>
                  </a:lnTo>
                  <a:lnTo>
                    <a:pt x="271" y="50"/>
                  </a:lnTo>
                  <a:lnTo>
                    <a:pt x="271" y="50"/>
                  </a:lnTo>
                  <a:lnTo>
                    <a:pt x="271" y="50"/>
                  </a:lnTo>
                  <a:lnTo>
                    <a:pt x="276" y="50"/>
                  </a:lnTo>
                  <a:lnTo>
                    <a:pt x="276" y="50"/>
                  </a:lnTo>
                  <a:lnTo>
                    <a:pt x="278" y="50"/>
                  </a:lnTo>
                  <a:lnTo>
                    <a:pt x="276" y="50"/>
                  </a:lnTo>
                  <a:lnTo>
                    <a:pt x="276" y="50"/>
                  </a:lnTo>
                  <a:lnTo>
                    <a:pt x="276" y="52"/>
                  </a:lnTo>
                  <a:lnTo>
                    <a:pt x="276" y="52"/>
                  </a:lnTo>
                  <a:lnTo>
                    <a:pt x="276" y="52"/>
                  </a:lnTo>
                  <a:lnTo>
                    <a:pt x="276" y="54"/>
                  </a:lnTo>
                  <a:lnTo>
                    <a:pt x="276" y="54"/>
                  </a:lnTo>
                  <a:lnTo>
                    <a:pt x="276" y="54"/>
                  </a:lnTo>
                  <a:lnTo>
                    <a:pt x="278" y="54"/>
                  </a:lnTo>
                  <a:lnTo>
                    <a:pt x="282" y="56"/>
                  </a:lnTo>
                  <a:lnTo>
                    <a:pt x="282" y="56"/>
                  </a:lnTo>
                  <a:lnTo>
                    <a:pt x="282" y="56"/>
                  </a:lnTo>
                  <a:lnTo>
                    <a:pt x="283" y="54"/>
                  </a:lnTo>
                  <a:lnTo>
                    <a:pt x="285" y="54"/>
                  </a:lnTo>
                  <a:lnTo>
                    <a:pt x="287" y="56"/>
                  </a:lnTo>
                  <a:lnTo>
                    <a:pt x="289" y="56"/>
                  </a:lnTo>
                  <a:lnTo>
                    <a:pt x="291" y="57"/>
                  </a:lnTo>
                  <a:lnTo>
                    <a:pt x="292" y="57"/>
                  </a:lnTo>
                  <a:lnTo>
                    <a:pt x="294" y="57"/>
                  </a:lnTo>
                  <a:lnTo>
                    <a:pt x="294" y="57"/>
                  </a:lnTo>
                  <a:lnTo>
                    <a:pt x="296" y="59"/>
                  </a:lnTo>
                  <a:lnTo>
                    <a:pt x="296" y="59"/>
                  </a:lnTo>
                  <a:lnTo>
                    <a:pt x="298" y="59"/>
                  </a:lnTo>
                  <a:lnTo>
                    <a:pt x="300" y="59"/>
                  </a:lnTo>
                  <a:lnTo>
                    <a:pt x="301" y="59"/>
                  </a:lnTo>
                  <a:lnTo>
                    <a:pt x="303" y="59"/>
                  </a:lnTo>
                  <a:lnTo>
                    <a:pt x="305" y="59"/>
                  </a:lnTo>
                  <a:lnTo>
                    <a:pt x="309" y="59"/>
                  </a:lnTo>
                  <a:lnTo>
                    <a:pt x="309" y="59"/>
                  </a:lnTo>
                  <a:lnTo>
                    <a:pt x="311" y="61"/>
                  </a:lnTo>
                  <a:lnTo>
                    <a:pt x="312" y="61"/>
                  </a:lnTo>
                  <a:lnTo>
                    <a:pt x="314" y="61"/>
                  </a:lnTo>
                  <a:lnTo>
                    <a:pt x="314" y="59"/>
                  </a:lnTo>
                  <a:lnTo>
                    <a:pt x="316" y="61"/>
                  </a:lnTo>
                  <a:lnTo>
                    <a:pt x="318" y="61"/>
                  </a:lnTo>
                  <a:lnTo>
                    <a:pt x="320" y="63"/>
                  </a:lnTo>
                  <a:lnTo>
                    <a:pt x="320" y="63"/>
                  </a:lnTo>
                  <a:lnTo>
                    <a:pt x="320" y="61"/>
                  </a:lnTo>
                  <a:lnTo>
                    <a:pt x="320" y="61"/>
                  </a:lnTo>
                  <a:lnTo>
                    <a:pt x="320" y="61"/>
                  </a:lnTo>
                  <a:lnTo>
                    <a:pt x="320" y="61"/>
                  </a:lnTo>
                  <a:lnTo>
                    <a:pt x="320" y="61"/>
                  </a:lnTo>
                  <a:lnTo>
                    <a:pt x="320" y="61"/>
                  </a:lnTo>
                  <a:lnTo>
                    <a:pt x="320" y="61"/>
                  </a:lnTo>
                  <a:lnTo>
                    <a:pt x="321" y="61"/>
                  </a:lnTo>
                  <a:lnTo>
                    <a:pt x="321" y="61"/>
                  </a:lnTo>
                  <a:lnTo>
                    <a:pt x="321" y="63"/>
                  </a:lnTo>
                  <a:lnTo>
                    <a:pt x="321" y="63"/>
                  </a:lnTo>
                  <a:lnTo>
                    <a:pt x="321" y="63"/>
                  </a:lnTo>
                  <a:lnTo>
                    <a:pt x="320" y="63"/>
                  </a:lnTo>
                  <a:lnTo>
                    <a:pt x="320" y="63"/>
                  </a:lnTo>
                  <a:lnTo>
                    <a:pt x="320" y="63"/>
                  </a:lnTo>
                  <a:lnTo>
                    <a:pt x="320" y="65"/>
                  </a:lnTo>
                  <a:lnTo>
                    <a:pt x="321" y="65"/>
                  </a:lnTo>
                  <a:lnTo>
                    <a:pt x="321" y="66"/>
                  </a:lnTo>
                  <a:lnTo>
                    <a:pt x="321" y="66"/>
                  </a:lnTo>
                  <a:lnTo>
                    <a:pt x="321" y="68"/>
                  </a:lnTo>
                  <a:lnTo>
                    <a:pt x="323" y="68"/>
                  </a:lnTo>
                  <a:lnTo>
                    <a:pt x="325" y="66"/>
                  </a:lnTo>
                  <a:lnTo>
                    <a:pt x="325" y="66"/>
                  </a:lnTo>
                  <a:lnTo>
                    <a:pt x="327" y="65"/>
                  </a:lnTo>
                  <a:lnTo>
                    <a:pt x="327" y="63"/>
                  </a:lnTo>
                  <a:lnTo>
                    <a:pt x="329" y="61"/>
                  </a:lnTo>
                  <a:lnTo>
                    <a:pt x="329" y="59"/>
                  </a:lnTo>
                  <a:lnTo>
                    <a:pt x="329" y="59"/>
                  </a:lnTo>
                  <a:lnTo>
                    <a:pt x="329" y="59"/>
                  </a:lnTo>
                  <a:lnTo>
                    <a:pt x="330" y="59"/>
                  </a:lnTo>
                  <a:lnTo>
                    <a:pt x="330" y="59"/>
                  </a:lnTo>
                  <a:lnTo>
                    <a:pt x="329" y="59"/>
                  </a:lnTo>
                  <a:lnTo>
                    <a:pt x="329" y="59"/>
                  </a:lnTo>
                  <a:lnTo>
                    <a:pt x="329" y="57"/>
                  </a:lnTo>
                  <a:lnTo>
                    <a:pt x="330" y="57"/>
                  </a:lnTo>
                  <a:lnTo>
                    <a:pt x="330" y="57"/>
                  </a:lnTo>
                  <a:lnTo>
                    <a:pt x="330" y="57"/>
                  </a:lnTo>
                  <a:lnTo>
                    <a:pt x="330" y="57"/>
                  </a:lnTo>
                  <a:lnTo>
                    <a:pt x="330" y="57"/>
                  </a:lnTo>
                  <a:lnTo>
                    <a:pt x="330" y="57"/>
                  </a:lnTo>
                  <a:lnTo>
                    <a:pt x="330" y="57"/>
                  </a:lnTo>
                  <a:lnTo>
                    <a:pt x="330" y="57"/>
                  </a:lnTo>
                  <a:lnTo>
                    <a:pt x="332" y="57"/>
                  </a:lnTo>
                  <a:lnTo>
                    <a:pt x="332" y="56"/>
                  </a:lnTo>
                  <a:lnTo>
                    <a:pt x="332" y="56"/>
                  </a:lnTo>
                  <a:lnTo>
                    <a:pt x="332" y="56"/>
                  </a:lnTo>
                  <a:lnTo>
                    <a:pt x="332" y="56"/>
                  </a:lnTo>
                  <a:lnTo>
                    <a:pt x="332" y="56"/>
                  </a:lnTo>
                  <a:lnTo>
                    <a:pt x="334" y="57"/>
                  </a:lnTo>
                  <a:lnTo>
                    <a:pt x="334" y="56"/>
                  </a:lnTo>
                  <a:lnTo>
                    <a:pt x="334" y="56"/>
                  </a:lnTo>
                  <a:lnTo>
                    <a:pt x="334" y="56"/>
                  </a:lnTo>
                  <a:lnTo>
                    <a:pt x="334" y="56"/>
                  </a:lnTo>
                  <a:lnTo>
                    <a:pt x="334" y="54"/>
                  </a:lnTo>
                  <a:lnTo>
                    <a:pt x="336" y="54"/>
                  </a:lnTo>
                  <a:lnTo>
                    <a:pt x="336" y="54"/>
                  </a:lnTo>
                  <a:lnTo>
                    <a:pt x="338" y="52"/>
                  </a:lnTo>
                  <a:lnTo>
                    <a:pt x="336" y="52"/>
                  </a:lnTo>
                  <a:lnTo>
                    <a:pt x="336" y="52"/>
                  </a:lnTo>
                  <a:lnTo>
                    <a:pt x="336" y="52"/>
                  </a:lnTo>
                  <a:lnTo>
                    <a:pt x="336" y="50"/>
                  </a:lnTo>
                  <a:lnTo>
                    <a:pt x="336" y="50"/>
                  </a:lnTo>
                  <a:lnTo>
                    <a:pt x="336" y="50"/>
                  </a:lnTo>
                  <a:lnTo>
                    <a:pt x="338" y="50"/>
                  </a:lnTo>
                  <a:lnTo>
                    <a:pt x="338" y="50"/>
                  </a:lnTo>
                  <a:lnTo>
                    <a:pt x="338" y="48"/>
                  </a:lnTo>
                  <a:lnTo>
                    <a:pt x="338" y="48"/>
                  </a:lnTo>
                  <a:lnTo>
                    <a:pt x="336" y="48"/>
                  </a:lnTo>
                  <a:lnTo>
                    <a:pt x="336" y="47"/>
                  </a:lnTo>
                  <a:lnTo>
                    <a:pt x="336" y="45"/>
                  </a:lnTo>
                  <a:lnTo>
                    <a:pt x="336" y="45"/>
                  </a:lnTo>
                  <a:lnTo>
                    <a:pt x="336" y="43"/>
                  </a:lnTo>
                  <a:lnTo>
                    <a:pt x="336" y="43"/>
                  </a:lnTo>
                  <a:lnTo>
                    <a:pt x="334" y="43"/>
                  </a:lnTo>
                  <a:lnTo>
                    <a:pt x="334" y="41"/>
                  </a:lnTo>
                  <a:lnTo>
                    <a:pt x="336" y="39"/>
                  </a:lnTo>
                  <a:lnTo>
                    <a:pt x="336" y="39"/>
                  </a:lnTo>
                  <a:lnTo>
                    <a:pt x="334" y="38"/>
                  </a:lnTo>
                  <a:lnTo>
                    <a:pt x="336" y="36"/>
                  </a:lnTo>
                  <a:lnTo>
                    <a:pt x="336" y="36"/>
                  </a:lnTo>
                  <a:lnTo>
                    <a:pt x="334" y="34"/>
                  </a:lnTo>
                  <a:lnTo>
                    <a:pt x="336" y="34"/>
                  </a:lnTo>
                  <a:lnTo>
                    <a:pt x="339" y="34"/>
                  </a:lnTo>
                  <a:lnTo>
                    <a:pt x="339" y="32"/>
                  </a:lnTo>
                  <a:lnTo>
                    <a:pt x="341" y="32"/>
                  </a:lnTo>
                  <a:lnTo>
                    <a:pt x="341" y="30"/>
                  </a:lnTo>
                  <a:lnTo>
                    <a:pt x="343" y="30"/>
                  </a:lnTo>
                  <a:lnTo>
                    <a:pt x="343" y="30"/>
                  </a:lnTo>
                  <a:lnTo>
                    <a:pt x="343" y="30"/>
                  </a:lnTo>
                  <a:lnTo>
                    <a:pt x="343" y="30"/>
                  </a:lnTo>
                  <a:lnTo>
                    <a:pt x="347" y="27"/>
                  </a:lnTo>
                  <a:lnTo>
                    <a:pt x="347" y="29"/>
                  </a:lnTo>
                  <a:lnTo>
                    <a:pt x="347" y="29"/>
                  </a:lnTo>
                  <a:lnTo>
                    <a:pt x="348" y="29"/>
                  </a:lnTo>
                  <a:lnTo>
                    <a:pt x="348" y="29"/>
                  </a:lnTo>
                  <a:lnTo>
                    <a:pt x="350" y="29"/>
                  </a:lnTo>
                  <a:lnTo>
                    <a:pt x="350" y="27"/>
                  </a:lnTo>
                  <a:lnTo>
                    <a:pt x="350" y="25"/>
                  </a:lnTo>
                  <a:lnTo>
                    <a:pt x="350" y="23"/>
                  </a:lnTo>
                  <a:lnTo>
                    <a:pt x="350" y="23"/>
                  </a:lnTo>
                  <a:lnTo>
                    <a:pt x="350" y="20"/>
                  </a:lnTo>
                  <a:lnTo>
                    <a:pt x="350" y="16"/>
                  </a:lnTo>
                  <a:lnTo>
                    <a:pt x="348" y="16"/>
                  </a:lnTo>
                  <a:lnTo>
                    <a:pt x="348" y="14"/>
                  </a:lnTo>
                  <a:lnTo>
                    <a:pt x="348" y="14"/>
                  </a:lnTo>
                  <a:lnTo>
                    <a:pt x="348" y="12"/>
                  </a:lnTo>
                  <a:lnTo>
                    <a:pt x="348" y="12"/>
                  </a:lnTo>
                  <a:lnTo>
                    <a:pt x="348" y="10"/>
                  </a:lnTo>
                  <a:lnTo>
                    <a:pt x="348" y="10"/>
                  </a:lnTo>
                  <a:lnTo>
                    <a:pt x="348" y="10"/>
                  </a:lnTo>
                  <a:lnTo>
                    <a:pt x="348" y="10"/>
                  </a:lnTo>
                  <a:lnTo>
                    <a:pt x="348" y="10"/>
                  </a:lnTo>
                  <a:lnTo>
                    <a:pt x="347" y="10"/>
                  </a:lnTo>
                  <a:lnTo>
                    <a:pt x="345" y="9"/>
                  </a:lnTo>
                  <a:lnTo>
                    <a:pt x="341" y="7"/>
                  </a:lnTo>
                  <a:lnTo>
                    <a:pt x="343" y="7"/>
                  </a:lnTo>
                  <a:lnTo>
                    <a:pt x="343" y="5"/>
                  </a:lnTo>
                  <a:lnTo>
                    <a:pt x="341" y="5"/>
                  </a:lnTo>
                  <a:lnTo>
                    <a:pt x="341" y="5"/>
                  </a:lnTo>
                  <a:lnTo>
                    <a:pt x="339" y="5"/>
                  </a:lnTo>
                  <a:lnTo>
                    <a:pt x="338" y="3"/>
                  </a:lnTo>
                  <a:lnTo>
                    <a:pt x="338" y="3"/>
                  </a:lnTo>
                  <a:lnTo>
                    <a:pt x="336" y="3"/>
                  </a:lnTo>
                  <a:lnTo>
                    <a:pt x="334" y="3"/>
                  </a:lnTo>
                  <a:lnTo>
                    <a:pt x="332" y="3"/>
                  </a:lnTo>
                  <a:lnTo>
                    <a:pt x="332" y="1"/>
                  </a:lnTo>
                  <a:lnTo>
                    <a:pt x="330" y="1"/>
                  </a:lnTo>
                  <a:lnTo>
                    <a:pt x="330" y="0"/>
                  </a:lnTo>
                  <a:lnTo>
                    <a:pt x="329" y="0"/>
                  </a:lnTo>
                  <a:lnTo>
                    <a:pt x="329" y="1"/>
                  </a:lnTo>
                  <a:lnTo>
                    <a:pt x="325" y="1"/>
                  </a:lnTo>
                  <a:lnTo>
                    <a:pt x="325" y="1"/>
                  </a:lnTo>
                  <a:lnTo>
                    <a:pt x="323" y="3"/>
                  </a:lnTo>
                  <a:lnTo>
                    <a:pt x="323" y="3"/>
                  </a:lnTo>
                  <a:lnTo>
                    <a:pt x="321" y="3"/>
                  </a:lnTo>
                  <a:lnTo>
                    <a:pt x="321" y="3"/>
                  </a:lnTo>
                  <a:lnTo>
                    <a:pt x="321" y="3"/>
                  </a:lnTo>
                  <a:lnTo>
                    <a:pt x="321" y="5"/>
                  </a:lnTo>
                  <a:lnTo>
                    <a:pt x="321" y="5"/>
                  </a:lnTo>
                  <a:lnTo>
                    <a:pt x="321" y="7"/>
                  </a:lnTo>
                  <a:lnTo>
                    <a:pt x="321" y="7"/>
                  </a:lnTo>
                  <a:lnTo>
                    <a:pt x="321" y="7"/>
                  </a:lnTo>
                  <a:lnTo>
                    <a:pt x="321" y="9"/>
                  </a:lnTo>
                  <a:lnTo>
                    <a:pt x="323" y="9"/>
                  </a:lnTo>
                  <a:lnTo>
                    <a:pt x="323" y="9"/>
                  </a:lnTo>
                  <a:lnTo>
                    <a:pt x="325" y="9"/>
                  </a:lnTo>
                  <a:lnTo>
                    <a:pt x="325" y="9"/>
                  </a:lnTo>
                  <a:lnTo>
                    <a:pt x="325" y="10"/>
                  </a:lnTo>
                  <a:lnTo>
                    <a:pt x="325" y="12"/>
                  </a:lnTo>
                  <a:lnTo>
                    <a:pt x="325" y="12"/>
                  </a:lnTo>
                  <a:lnTo>
                    <a:pt x="325" y="14"/>
                  </a:lnTo>
                  <a:lnTo>
                    <a:pt x="325" y="14"/>
                  </a:lnTo>
                  <a:lnTo>
                    <a:pt x="325" y="14"/>
                  </a:lnTo>
                  <a:lnTo>
                    <a:pt x="327" y="14"/>
                  </a:lnTo>
                  <a:lnTo>
                    <a:pt x="327" y="14"/>
                  </a:lnTo>
                  <a:lnTo>
                    <a:pt x="327" y="16"/>
                  </a:lnTo>
                  <a:lnTo>
                    <a:pt x="327" y="16"/>
                  </a:lnTo>
                  <a:lnTo>
                    <a:pt x="327" y="16"/>
                  </a:lnTo>
                  <a:lnTo>
                    <a:pt x="327" y="18"/>
                  </a:lnTo>
                  <a:lnTo>
                    <a:pt x="327" y="18"/>
                  </a:lnTo>
                  <a:lnTo>
                    <a:pt x="327" y="20"/>
                  </a:lnTo>
                  <a:lnTo>
                    <a:pt x="327" y="20"/>
                  </a:lnTo>
                  <a:lnTo>
                    <a:pt x="327" y="20"/>
                  </a:lnTo>
                  <a:lnTo>
                    <a:pt x="327" y="21"/>
                  </a:lnTo>
                  <a:lnTo>
                    <a:pt x="327" y="21"/>
                  </a:lnTo>
                  <a:lnTo>
                    <a:pt x="327" y="21"/>
                  </a:lnTo>
                  <a:lnTo>
                    <a:pt x="327" y="21"/>
                  </a:lnTo>
                  <a:lnTo>
                    <a:pt x="327" y="21"/>
                  </a:lnTo>
                  <a:lnTo>
                    <a:pt x="327" y="23"/>
                  </a:lnTo>
                  <a:lnTo>
                    <a:pt x="327" y="25"/>
                  </a:lnTo>
                  <a:lnTo>
                    <a:pt x="325" y="25"/>
                  </a:lnTo>
                  <a:lnTo>
                    <a:pt x="325" y="27"/>
                  </a:lnTo>
                  <a:lnTo>
                    <a:pt x="325" y="27"/>
                  </a:lnTo>
                  <a:lnTo>
                    <a:pt x="325" y="27"/>
                  </a:lnTo>
                  <a:lnTo>
                    <a:pt x="320" y="29"/>
                  </a:lnTo>
                  <a:lnTo>
                    <a:pt x="320" y="29"/>
                  </a:lnTo>
                  <a:lnTo>
                    <a:pt x="318" y="29"/>
                  </a:lnTo>
                  <a:lnTo>
                    <a:pt x="316" y="30"/>
                  </a:lnTo>
                  <a:lnTo>
                    <a:pt x="316" y="30"/>
                  </a:lnTo>
                  <a:lnTo>
                    <a:pt x="316" y="29"/>
                  </a:lnTo>
                  <a:lnTo>
                    <a:pt x="314" y="29"/>
                  </a:lnTo>
                  <a:lnTo>
                    <a:pt x="314" y="30"/>
                  </a:lnTo>
                  <a:lnTo>
                    <a:pt x="312" y="30"/>
                  </a:lnTo>
                  <a:lnTo>
                    <a:pt x="312" y="30"/>
                  </a:lnTo>
                  <a:lnTo>
                    <a:pt x="311" y="29"/>
                  </a:lnTo>
                  <a:lnTo>
                    <a:pt x="309" y="29"/>
                  </a:lnTo>
                  <a:lnTo>
                    <a:pt x="309" y="29"/>
                  </a:lnTo>
                  <a:lnTo>
                    <a:pt x="307" y="29"/>
                  </a:lnTo>
                  <a:lnTo>
                    <a:pt x="305" y="29"/>
                  </a:lnTo>
                  <a:lnTo>
                    <a:pt x="305" y="30"/>
                  </a:lnTo>
                  <a:lnTo>
                    <a:pt x="303" y="30"/>
                  </a:lnTo>
                  <a:lnTo>
                    <a:pt x="303" y="30"/>
                  </a:lnTo>
                  <a:lnTo>
                    <a:pt x="303" y="30"/>
                  </a:lnTo>
                  <a:lnTo>
                    <a:pt x="303" y="30"/>
                  </a:lnTo>
                  <a:lnTo>
                    <a:pt x="301" y="30"/>
                  </a:lnTo>
                  <a:lnTo>
                    <a:pt x="301" y="30"/>
                  </a:lnTo>
                  <a:lnTo>
                    <a:pt x="301" y="30"/>
                  </a:lnTo>
                  <a:lnTo>
                    <a:pt x="296" y="29"/>
                  </a:lnTo>
                  <a:lnTo>
                    <a:pt x="296" y="30"/>
                  </a:lnTo>
                  <a:lnTo>
                    <a:pt x="296" y="30"/>
                  </a:lnTo>
                  <a:lnTo>
                    <a:pt x="294" y="30"/>
                  </a:lnTo>
                  <a:lnTo>
                    <a:pt x="294" y="32"/>
                  </a:lnTo>
                  <a:lnTo>
                    <a:pt x="294" y="32"/>
                  </a:lnTo>
                  <a:lnTo>
                    <a:pt x="294" y="32"/>
                  </a:lnTo>
                  <a:lnTo>
                    <a:pt x="292" y="32"/>
                  </a:lnTo>
                  <a:lnTo>
                    <a:pt x="292" y="32"/>
                  </a:lnTo>
                  <a:lnTo>
                    <a:pt x="291" y="32"/>
                  </a:lnTo>
                  <a:lnTo>
                    <a:pt x="283" y="34"/>
                  </a:lnTo>
                  <a:lnTo>
                    <a:pt x="282" y="34"/>
                  </a:lnTo>
                  <a:lnTo>
                    <a:pt x="280" y="34"/>
                  </a:lnTo>
                  <a:lnTo>
                    <a:pt x="280" y="34"/>
                  </a:lnTo>
                  <a:lnTo>
                    <a:pt x="278" y="30"/>
                  </a:lnTo>
                  <a:lnTo>
                    <a:pt x="276" y="30"/>
                  </a:lnTo>
                  <a:lnTo>
                    <a:pt x="276" y="30"/>
                  </a:lnTo>
                  <a:lnTo>
                    <a:pt x="274" y="29"/>
                  </a:lnTo>
                  <a:lnTo>
                    <a:pt x="274" y="29"/>
                  </a:lnTo>
                  <a:lnTo>
                    <a:pt x="274" y="29"/>
                  </a:lnTo>
                  <a:lnTo>
                    <a:pt x="274" y="29"/>
                  </a:lnTo>
                  <a:lnTo>
                    <a:pt x="274" y="29"/>
                  </a:lnTo>
                  <a:lnTo>
                    <a:pt x="273" y="29"/>
                  </a:lnTo>
                  <a:lnTo>
                    <a:pt x="265" y="25"/>
                  </a:lnTo>
                  <a:lnTo>
                    <a:pt x="264" y="23"/>
                  </a:lnTo>
                  <a:lnTo>
                    <a:pt x="262" y="23"/>
                  </a:lnTo>
                  <a:lnTo>
                    <a:pt x="262" y="23"/>
                  </a:lnTo>
                  <a:lnTo>
                    <a:pt x="260" y="25"/>
                  </a:lnTo>
                  <a:lnTo>
                    <a:pt x="258" y="25"/>
                  </a:lnTo>
                  <a:lnTo>
                    <a:pt x="258" y="25"/>
                  </a:lnTo>
                  <a:lnTo>
                    <a:pt x="258" y="27"/>
                  </a:lnTo>
                  <a:lnTo>
                    <a:pt x="258" y="27"/>
                  </a:lnTo>
                  <a:lnTo>
                    <a:pt x="258" y="27"/>
                  </a:lnTo>
                  <a:lnTo>
                    <a:pt x="256" y="27"/>
                  </a:lnTo>
                  <a:lnTo>
                    <a:pt x="255" y="25"/>
                  </a:lnTo>
                  <a:lnTo>
                    <a:pt x="255" y="23"/>
                  </a:lnTo>
                  <a:lnTo>
                    <a:pt x="253" y="23"/>
                  </a:lnTo>
                  <a:lnTo>
                    <a:pt x="251" y="23"/>
                  </a:lnTo>
                  <a:lnTo>
                    <a:pt x="251" y="23"/>
                  </a:lnTo>
                  <a:lnTo>
                    <a:pt x="251" y="21"/>
                  </a:lnTo>
                  <a:lnTo>
                    <a:pt x="249" y="21"/>
                  </a:lnTo>
                  <a:lnTo>
                    <a:pt x="249" y="21"/>
                  </a:lnTo>
                  <a:lnTo>
                    <a:pt x="247" y="21"/>
                  </a:lnTo>
                  <a:lnTo>
                    <a:pt x="247" y="21"/>
                  </a:lnTo>
                  <a:lnTo>
                    <a:pt x="247" y="20"/>
                  </a:lnTo>
                  <a:lnTo>
                    <a:pt x="247" y="20"/>
                  </a:lnTo>
                  <a:lnTo>
                    <a:pt x="247" y="20"/>
                  </a:lnTo>
                  <a:lnTo>
                    <a:pt x="247" y="20"/>
                  </a:lnTo>
                  <a:lnTo>
                    <a:pt x="247" y="20"/>
                  </a:lnTo>
                  <a:lnTo>
                    <a:pt x="247" y="20"/>
                  </a:lnTo>
                  <a:lnTo>
                    <a:pt x="246" y="18"/>
                  </a:lnTo>
                  <a:lnTo>
                    <a:pt x="246" y="18"/>
                  </a:lnTo>
                  <a:lnTo>
                    <a:pt x="246" y="18"/>
                  </a:lnTo>
                  <a:lnTo>
                    <a:pt x="246" y="16"/>
                  </a:lnTo>
                  <a:lnTo>
                    <a:pt x="246" y="14"/>
                  </a:lnTo>
                  <a:lnTo>
                    <a:pt x="244" y="12"/>
                  </a:lnTo>
                  <a:lnTo>
                    <a:pt x="242" y="14"/>
                  </a:lnTo>
                  <a:lnTo>
                    <a:pt x="242" y="14"/>
                  </a:lnTo>
                  <a:lnTo>
                    <a:pt x="240" y="16"/>
                  </a:lnTo>
                  <a:lnTo>
                    <a:pt x="240" y="16"/>
                  </a:lnTo>
                  <a:lnTo>
                    <a:pt x="238" y="16"/>
                  </a:lnTo>
                  <a:lnTo>
                    <a:pt x="238" y="16"/>
                  </a:lnTo>
                  <a:lnTo>
                    <a:pt x="236" y="16"/>
                  </a:lnTo>
                  <a:lnTo>
                    <a:pt x="236" y="16"/>
                  </a:lnTo>
                  <a:lnTo>
                    <a:pt x="235" y="16"/>
                  </a:lnTo>
                  <a:lnTo>
                    <a:pt x="235" y="16"/>
                  </a:lnTo>
                  <a:lnTo>
                    <a:pt x="235" y="16"/>
                  </a:lnTo>
                  <a:lnTo>
                    <a:pt x="233" y="16"/>
                  </a:lnTo>
                  <a:lnTo>
                    <a:pt x="233" y="16"/>
                  </a:lnTo>
                  <a:lnTo>
                    <a:pt x="233" y="16"/>
                  </a:lnTo>
                  <a:lnTo>
                    <a:pt x="233" y="16"/>
                  </a:lnTo>
                  <a:lnTo>
                    <a:pt x="233" y="14"/>
                  </a:lnTo>
                  <a:lnTo>
                    <a:pt x="233" y="14"/>
                  </a:lnTo>
                  <a:lnTo>
                    <a:pt x="231" y="12"/>
                  </a:lnTo>
                  <a:lnTo>
                    <a:pt x="231" y="12"/>
                  </a:lnTo>
                  <a:lnTo>
                    <a:pt x="229" y="14"/>
                  </a:lnTo>
                  <a:lnTo>
                    <a:pt x="229" y="14"/>
                  </a:lnTo>
                  <a:lnTo>
                    <a:pt x="229" y="14"/>
                  </a:lnTo>
                  <a:lnTo>
                    <a:pt x="227" y="14"/>
                  </a:lnTo>
                  <a:lnTo>
                    <a:pt x="227" y="16"/>
                  </a:lnTo>
                  <a:lnTo>
                    <a:pt x="227" y="16"/>
                  </a:lnTo>
                  <a:lnTo>
                    <a:pt x="227" y="16"/>
                  </a:lnTo>
                  <a:lnTo>
                    <a:pt x="227" y="16"/>
                  </a:lnTo>
                  <a:lnTo>
                    <a:pt x="227" y="16"/>
                  </a:lnTo>
                  <a:lnTo>
                    <a:pt x="226" y="16"/>
                  </a:lnTo>
                  <a:lnTo>
                    <a:pt x="226" y="16"/>
                  </a:lnTo>
                  <a:lnTo>
                    <a:pt x="224" y="14"/>
                  </a:lnTo>
                  <a:lnTo>
                    <a:pt x="222" y="14"/>
                  </a:lnTo>
                  <a:lnTo>
                    <a:pt x="220" y="16"/>
                  </a:lnTo>
                  <a:lnTo>
                    <a:pt x="222" y="18"/>
                  </a:lnTo>
                  <a:lnTo>
                    <a:pt x="222" y="20"/>
                  </a:lnTo>
                  <a:lnTo>
                    <a:pt x="222" y="20"/>
                  </a:lnTo>
                  <a:lnTo>
                    <a:pt x="220" y="20"/>
                  </a:lnTo>
                  <a:lnTo>
                    <a:pt x="220" y="21"/>
                  </a:lnTo>
                  <a:lnTo>
                    <a:pt x="220" y="20"/>
                  </a:lnTo>
                  <a:lnTo>
                    <a:pt x="218" y="20"/>
                  </a:lnTo>
                  <a:lnTo>
                    <a:pt x="218" y="20"/>
                  </a:lnTo>
                  <a:lnTo>
                    <a:pt x="218" y="20"/>
                  </a:lnTo>
                  <a:lnTo>
                    <a:pt x="218" y="20"/>
                  </a:lnTo>
                  <a:lnTo>
                    <a:pt x="218" y="21"/>
                  </a:lnTo>
                  <a:lnTo>
                    <a:pt x="217" y="21"/>
                  </a:lnTo>
                  <a:lnTo>
                    <a:pt x="217" y="21"/>
                  </a:lnTo>
                  <a:lnTo>
                    <a:pt x="213" y="20"/>
                  </a:lnTo>
                  <a:lnTo>
                    <a:pt x="213" y="20"/>
                  </a:lnTo>
                  <a:lnTo>
                    <a:pt x="211" y="21"/>
                  </a:lnTo>
                  <a:lnTo>
                    <a:pt x="211" y="21"/>
                  </a:lnTo>
                  <a:lnTo>
                    <a:pt x="209" y="21"/>
                  </a:lnTo>
                  <a:lnTo>
                    <a:pt x="209" y="21"/>
                  </a:lnTo>
                  <a:lnTo>
                    <a:pt x="208" y="21"/>
                  </a:lnTo>
                  <a:lnTo>
                    <a:pt x="208" y="21"/>
                  </a:lnTo>
                  <a:lnTo>
                    <a:pt x="206" y="23"/>
                  </a:lnTo>
                  <a:lnTo>
                    <a:pt x="206" y="23"/>
                  </a:lnTo>
                  <a:lnTo>
                    <a:pt x="204" y="23"/>
                  </a:lnTo>
                  <a:lnTo>
                    <a:pt x="202" y="23"/>
                  </a:lnTo>
                  <a:lnTo>
                    <a:pt x="202" y="23"/>
                  </a:lnTo>
                  <a:lnTo>
                    <a:pt x="200" y="25"/>
                  </a:lnTo>
                  <a:lnTo>
                    <a:pt x="200" y="25"/>
                  </a:lnTo>
                  <a:lnTo>
                    <a:pt x="199" y="25"/>
                  </a:lnTo>
                  <a:lnTo>
                    <a:pt x="197" y="25"/>
                  </a:lnTo>
                  <a:lnTo>
                    <a:pt x="195" y="23"/>
                  </a:lnTo>
                  <a:lnTo>
                    <a:pt x="190" y="23"/>
                  </a:lnTo>
                  <a:lnTo>
                    <a:pt x="188" y="25"/>
                  </a:lnTo>
                  <a:lnTo>
                    <a:pt x="188" y="25"/>
                  </a:lnTo>
                  <a:lnTo>
                    <a:pt x="186" y="25"/>
                  </a:lnTo>
                  <a:lnTo>
                    <a:pt x="184" y="27"/>
                  </a:lnTo>
                  <a:lnTo>
                    <a:pt x="184" y="25"/>
                  </a:lnTo>
                  <a:lnTo>
                    <a:pt x="184" y="25"/>
                  </a:lnTo>
                  <a:lnTo>
                    <a:pt x="182" y="23"/>
                  </a:lnTo>
                  <a:lnTo>
                    <a:pt x="182" y="23"/>
                  </a:lnTo>
                  <a:lnTo>
                    <a:pt x="180" y="25"/>
                  </a:lnTo>
                  <a:lnTo>
                    <a:pt x="180" y="25"/>
                  </a:lnTo>
                  <a:lnTo>
                    <a:pt x="179" y="27"/>
                  </a:lnTo>
                  <a:lnTo>
                    <a:pt x="179" y="27"/>
                  </a:lnTo>
                  <a:lnTo>
                    <a:pt x="179" y="29"/>
                  </a:lnTo>
                  <a:lnTo>
                    <a:pt x="179" y="29"/>
                  </a:lnTo>
                  <a:lnTo>
                    <a:pt x="179" y="29"/>
                  </a:lnTo>
                  <a:lnTo>
                    <a:pt x="177" y="29"/>
                  </a:lnTo>
                  <a:lnTo>
                    <a:pt x="177" y="29"/>
                  </a:lnTo>
                  <a:lnTo>
                    <a:pt x="175" y="30"/>
                  </a:lnTo>
                  <a:lnTo>
                    <a:pt x="164" y="29"/>
                  </a:lnTo>
                  <a:lnTo>
                    <a:pt x="161" y="29"/>
                  </a:lnTo>
                  <a:lnTo>
                    <a:pt x="159" y="29"/>
                  </a:lnTo>
                  <a:lnTo>
                    <a:pt x="157" y="29"/>
                  </a:lnTo>
                  <a:lnTo>
                    <a:pt x="157" y="29"/>
                  </a:lnTo>
                  <a:lnTo>
                    <a:pt x="157" y="30"/>
                  </a:lnTo>
                  <a:lnTo>
                    <a:pt x="155" y="32"/>
                  </a:lnTo>
                  <a:lnTo>
                    <a:pt x="155" y="32"/>
                  </a:lnTo>
                  <a:lnTo>
                    <a:pt x="155" y="38"/>
                  </a:lnTo>
                  <a:lnTo>
                    <a:pt x="155" y="39"/>
                  </a:lnTo>
                  <a:lnTo>
                    <a:pt x="155" y="41"/>
                  </a:lnTo>
                  <a:lnTo>
                    <a:pt x="153" y="41"/>
                  </a:lnTo>
                  <a:lnTo>
                    <a:pt x="153" y="41"/>
                  </a:lnTo>
                  <a:lnTo>
                    <a:pt x="152" y="39"/>
                  </a:lnTo>
                  <a:lnTo>
                    <a:pt x="152" y="39"/>
                  </a:lnTo>
                  <a:lnTo>
                    <a:pt x="152" y="39"/>
                  </a:lnTo>
                  <a:lnTo>
                    <a:pt x="152" y="39"/>
                  </a:lnTo>
                  <a:lnTo>
                    <a:pt x="152" y="39"/>
                  </a:lnTo>
                  <a:lnTo>
                    <a:pt x="152" y="38"/>
                  </a:lnTo>
                  <a:lnTo>
                    <a:pt x="150" y="39"/>
                  </a:lnTo>
                  <a:lnTo>
                    <a:pt x="150" y="39"/>
                  </a:lnTo>
                  <a:lnTo>
                    <a:pt x="150" y="39"/>
                  </a:lnTo>
                  <a:lnTo>
                    <a:pt x="150" y="39"/>
                  </a:lnTo>
                  <a:lnTo>
                    <a:pt x="150" y="41"/>
                  </a:lnTo>
                  <a:lnTo>
                    <a:pt x="148" y="41"/>
                  </a:lnTo>
                  <a:lnTo>
                    <a:pt x="148" y="43"/>
                  </a:lnTo>
                  <a:lnTo>
                    <a:pt x="148" y="43"/>
                  </a:lnTo>
                  <a:lnTo>
                    <a:pt x="146" y="43"/>
                  </a:lnTo>
                  <a:lnTo>
                    <a:pt x="144" y="43"/>
                  </a:lnTo>
                  <a:lnTo>
                    <a:pt x="144" y="43"/>
                  </a:lnTo>
                  <a:lnTo>
                    <a:pt x="143" y="43"/>
                  </a:lnTo>
                  <a:lnTo>
                    <a:pt x="143" y="43"/>
                  </a:lnTo>
                  <a:lnTo>
                    <a:pt x="141" y="43"/>
                  </a:lnTo>
                  <a:lnTo>
                    <a:pt x="139" y="43"/>
                  </a:lnTo>
                  <a:lnTo>
                    <a:pt x="139" y="43"/>
                  </a:lnTo>
                  <a:lnTo>
                    <a:pt x="137" y="41"/>
                  </a:lnTo>
                  <a:lnTo>
                    <a:pt x="137" y="41"/>
                  </a:lnTo>
                  <a:lnTo>
                    <a:pt x="137" y="41"/>
                  </a:lnTo>
                  <a:lnTo>
                    <a:pt x="135" y="41"/>
                  </a:lnTo>
                  <a:lnTo>
                    <a:pt x="135" y="41"/>
                  </a:lnTo>
                  <a:lnTo>
                    <a:pt x="134" y="43"/>
                  </a:lnTo>
                  <a:lnTo>
                    <a:pt x="134" y="41"/>
                  </a:lnTo>
                  <a:lnTo>
                    <a:pt x="134" y="41"/>
                  </a:lnTo>
                  <a:lnTo>
                    <a:pt x="134" y="41"/>
                  </a:lnTo>
                  <a:lnTo>
                    <a:pt x="134" y="41"/>
                  </a:lnTo>
                  <a:lnTo>
                    <a:pt x="134" y="41"/>
                  </a:lnTo>
                  <a:lnTo>
                    <a:pt x="132" y="41"/>
                  </a:lnTo>
                  <a:lnTo>
                    <a:pt x="130" y="39"/>
                  </a:lnTo>
                  <a:lnTo>
                    <a:pt x="130" y="39"/>
                  </a:lnTo>
                  <a:lnTo>
                    <a:pt x="128" y="39"/>
                  </a:lnTo>
                  <a:lnTo>
                    <a:pt x="128" y="39"/>
                  </a:lnTo>
                  <a:lnTo>
                    <a:pt x="126" y="41"/>
                  </a:lnTo>
                  <a:lnTo>
                    <a:pt x="125" y="41"/>
                  </a:lnTo>
                  <a:lnTo>
                    <a:pt x="125" y="43"/>
                  </a:lnTo>
                  <a:lnTo>
                    <a:pt x="123" y="43"/>
                  </a:lnTo>
                  <a:lnTo>
                    <a:pt x="121" y="41"/>
                  </a:lnTo>
                  <a:lnTo>
                    <a:pt x="121" y="41"/>
                  </a:lnTo>
                  <a:lnTo>
                    <a:pt x="121" y="41"/>
                  </a:lnTo>
                  <a:lnTo>
                    <a:pt x="121" y="41"/>
                  </a:lnTo>
                  <a:lnTo>
                    <a:pt x="121" y="41"/>
                  </a:lnTo>
                  <a:lnTo>
                    <a:pt x="121" y="41"/>
                  </a:lnTo>
                  <a:lnTo>
                    <a:pt x="121" y="41"/>
                  </a:lnTo>
                  <a:lnTo>
                    <a:pt x="121" y="41"/>
                  </a:lnTo>
                  <a:lnTo>
                    <a:pt x="117" y="43"/>
                  </a:lnTo>
                  <a:lnTo>
                    <a:pt x="115" y="43"/>
                  </a:lnTo>
                  <a:lnTo>
                    <a:pt x="115" y="43"/>
                  </a:lnTo>
                  <a:lnTo>
                    <a:pt x="114" y="45"/>
                  </a:lnTo>
                  <a:lnTo>
                    <a:pt x="114" y="45"/>
                  </a:lnTo>
                  <a:lnTo>
                    <a:pt x="114" y="45"/>
                  </a:lnTo>
                  <a:lnTo>
                    <a:pt x="114" y="47"/>
                  </a:lnTo>
                  <a:lnTo>
                    <a:pt x="114" y="47"/>
                  </a:lnTo>
                  <a:lnTo>
                    <a:pt x="114" y="47"/>
                  </a:lnTo>
                  <a:lnTo>
                    <a:pt x="112" y="48"/>
                  </a:lnTo>
                  <a:lnTo>
                    <a:pt x="110" y="50"/>
                  </a:lnTo>
                  <a:lnTo>
                    <a:pt x="110" y="50"/>
                  </a:lnTo>
                  <a:lnTo>
                    <a:pt x="110" y="50"/>
                  </a:lnTo>
                  <a:lnTo>
                    <a:pt x="110" y="50"/>
                  </a:lnTo>
                  <a:lnTo>
                    <a:pt x="110" y="50"/>
                  </a:lnTo>
                  <a:lnTo>
                    <a:pt x="108" y="52"/>
                  </a:lnTo>
                  <a:lnTo>
                    <a:pt x="108" y="52"/>
                  </a:lnTo>
                  <a:lnTo>
                    <a:pt x="108" y="54"/>
                  </a:lnTo>
                  <a:lnTo>
                    <a:pt x="108" y="54"/>
                  </a:lnTo>
                  <a:lnTo>
                    <a:pt x="108" y="54"/>
                  </a:lnTo>
                  <a:lnTo>
                    <a:pt x="106" y="56"/>
                  </a:lnTo>
                  <a:lnTo>
                    <a:pt x="106" y="56"/>
                  </a:lnTo>
                  <a:lnTo>
                    <a:pt x="105" y="56"/>
                  </a:lnTo>
                  <a:lnTo>
                    <a:pt x="103" y="56"/>
                  </a:lnTo>
                  <a:lnTo>
                    <a:pt x="101" y="56"/>
                  </a:lnTo>
                  <a:lnTo>
                    <a:pt x="101" y="56"/>
                  </a:lnTo>
                  <a:lnTo>
                    <a:pt x="101" y="57"/>
                  </a:lnTo>
                  <a:lnTo>
                    <a:pt x="101" y="57"/>
                  </a:lnTo>
                  <a:lnTo>
                    <a:pt x="101" y="57"/>
                  </a:lnTo>
                  <a:lnTo>
                    <a:pt x="99" y="57"/>
                  </a:lnTo>
                  <a:lnTo>
                    <a:pt x="99" y="57"/>
                  </a:lnTo>
                  <a:lnTo>
                    <a:pt x="99" y="57"/>
                  </a:lnTo>
                  <a:lnTo>
                    <a:pt x="97" y="59"/>
                  </a:lnTo>
                  <a:lnTo>
                    <a:pt x="97" y="59"/>
                  </a:lnTo>
                  <a:lnTo>
                    <a:pt x="96" y="59"/>
                  </a:lnTo>
                  <a:lnTo>
                    <a:pt x="94" y="57"/>
                  </a:lnTo>
                  <a:lnTo>
                    <a:pt x="94" y="57"/>
                  </a:lnTo>
                  <a:lnTo>
                    <a:pt x="90" y="56"/>
                  </a:lnTo>
                  <a:lnTo>
                    <a:pt x="88" y="56"/>
                  </a:lnTo>
                  <a:lnTo>
                    <a:pt x="88" y="57"/>
                  </a:lnTo>
                  <a:lnTo>
                    <a:pt x="87" y="59"/>
                  </a:lnTo>
                  <a:lnTo>
                    <a:pt x="85" y="59"/>
                  </a:lnTo>
                  <a:lnTo>
                    <a:pt x="83" y="59"/>
                  </a:lnTo>
                  <a:lnTo>
                    <a:pt x="81" y="59"/>
                  </a:lnTo>
                  <a:lnTo>
                    <a:pt x="81" y="59"/>
                  </a:lnTo>
                  <a:lnTo>
                    <a:pt x="79" y="59"/>
                  </a:lnTo>
                  <a:lnTo>
                    <a:pt x="78" y="59"/>
                  </a:lnTo>
                  <a:lnTo>
                    <a:pt x="74" y="59"/>
                  </a:lnTo>
                  <a:lnTo>
                    <a:pt x="67" y="61"/>
                  </a:lnTo>
                  <a:lnTo>
                    <a:pt x="67" y="63"/>
                  </a:lnTo>
                  <a:lnTo>
                    <a:pt x="67" y="65"/>
                  </a:lnTo>
                  <a:lnTo>
                    <a:pt x="65" y="66"/>
                  </a:lnTo>
                  <a:lnTo>
                    <a:pt x="67" y="66"/>
                  </a:lnTo>
                  <a:lnTo>
                    <a:pt x="67" y="66"/>
                  </a:lnTo>
                  <a:lnTo>
                    <a:pt x="67" y="66"/>
                  </a:lnTo>
                  <a:lnTo>
                    <a:pt x="67" y="68"/>
                  </a:lnTo>
                  <a:lnTo>
                    <a:pt x="69" y="68"/>
                  </a:lnTo>
                  <a:lnTo>
                    <a:pt x="69" y="70"/>
                  </a:lnTo>
                  <a:lnTo>
                    <a:pt x="70" y="72"/>
                  </a:lnTo>
                  <a:lnTo>
                    <a:pt x="70" y="74"/>
                  </a:lnTo>
                  <a:lnTo>
                    <a:pt x="70" y="74"/>
                  </a:lnTo>
                  <a:lnTo>
                    <a:pt x="70" y="76"/>
                  </a:lnTo>
                  <a:lnTo>
                    <a:pt x="70" y="77"/>
                  </a:lnTo>
                  <a:lnTo>
                    <a:pt x="70" y="79"/>
                  </a:lnTo>
                  <a:lnTo>
                    <a:pt x="70" y="79"/>
                  </a:lnTo>
                  <a:lnTo>
                    <a:pt x="70" y="79"/>
                  </a:lnTo>
                  <a:lnTo>
                    <a:pt x="69" y="81"/>
                  </a:lnTo>
                  <a:lnTo>
                    <a:pt x="69" y="81"/>
                  </a:lnTo>
                  <a:lnTo>
                    <a:pt x="69" y="81"/>
                  </a:lnTo>
                  <a:lnTo>
                    <a:pt x="69" y="81"/>
                  </a:lnTo>
                  <a:lnTo>
                    <a:pt x="67" y="81"/>
                  </a:lnTo>
                  <a:lnTo>
                    <a:pt x="67" y="83"/>
                  </a:lnTo>
                  <a:lnTo>
                    <a:pt x="67" y="83"/>
                  </a:lnTo>
                  <a:lnTo>
                    <a:pt x="67" y="83"/>
                  </a:lnTo>
                  <a:lnTo>
                    <a:pt x="67" y="85"/>
                  </a:lnTo>
                  <a:lnTo>
                    <a:pt x="67" y="85"/>
                  </a:lnTo>
                  <a:lnTo>
                    <a:pt x="65" y="85"/>
                  </a:lnTo>
                  <a:lnTo>
                    <a:pt x="65" y="85"/>
                  </a:lnTo>
                  <a:lnTo>
                    <a:pt x="65" y="86"/>
                  </a:lnTo>
                  <a:lnTo>
                    <a:pt x="63" y="86"/>
                  </a:lnTo>
                  <a:lnTo>
                    <a:pt x="61" y="85"/>
                  </a:lnTo>
                  <a:lnTo>
                    <a:pt x="61" y="85"/>
                  </a:lnTo>
                  <a:lnTo>
                    <a:pt x="60" y="86"/>
                  </a:lnTo>
                  <a:lnTo>
                    <a:pt x="60" y="86"/>
                  </a:lnTo>
                  <a:lnTo>
                    <a:pt x="60" y="86"/>
                  </a:lnTo>
                  <a:lnTo>
                    <a:pt x="60" y="88"/>
                  </a:lnTo>
                  <a:lnTo>
                    <a:pt x="58" y="88"/>
                  </a:lnTo>
                  <a:lnTo>
                    <a:pt x="58" y="88"/>
                  </a:lnTo>
                  <a:lnTo>
                    <a:pt x="58" y="88"/>
                  </a:lnTo>
                  <a:lnTo>
                    <a:pt x="58" y="88"/>
                  </a:lnTo>
                  <a:lnTo>
                    <a:pt x="58" y="90"/>
                  </a:lnTo>
                  <a:lnTo>
                    <a:pt x="58" y="92"/>
                  </a:lnTo>
                  <a:lnTo>
                    <a:pt x="58" y="92"/>
                  </a:lnTo>
                  <a:lnTo>
                    <a:pt x="56" y="94"/>
                  </a:lnTo>
                  <a:lnTo>
                    <a:pt x="56" y="94"/>
                  </a:lnTo>
                  <a:lnTo>
                    <a:pt x="56" y="95"/>
                  </a:lnTo>
                  <a:lnTo>
                    <a:pt x="56" y="95"/>
                  </a:lnTo>
                  <a:lnTo>
                    <a:pt x="54" y="97"/>
                  </a:lnTo>
                  <a:lnTo>
                    <a:pt x="54" y="97"/>
                  </a:lnTo>
                  <a:lnTo>
                    <a:pt x="54" y="97"/>
                  </a:lnTo>
                  <a:lnTo>
                    <a:pt x="54" y="97"/>
                  </a:lnTo>
                  <a:lnTo>
                    <a:pt x="54" y="99"/>
                  </a:lnTo>
                  <a:lnTo>
                    <a:pt x="54" y="101"/>
                  </a:lnTo>
                  <a:lnTo>
                    <a:pt x="54" y="103"/>
                  </a:lnTo>
                  <a:lnTo>
                    <a:pt x="52" y="103"/>
                  </a:lnTo>
                  <a:lnTo>
                    <a:pt x="52" y="104"/>
                  </a:lnTo>
                  <a:lnTo>
                    <a:pt x="52" y="104"/>
                  </a:lnTo>
                  <a:lnTo>
                    <a:pt x="52" y="104"/>
                  </a:lnTo>
                  <a:lnTo>
                    <a:pt x="52" y="104"/>
                  </a:lnTo>
                  <a:lnTo>
                    <a:pt x="52" y="106"/>
                  </a:lnTo>
                  <a:lnTo>
                    <a:pt x="52" y="106"/>
                  </a:lnTo>
                  <a:lnTo>
                    <a:pt x="52" y="106"/>
                  </a:lnTo>
                  <a:lnTo>
                    <a:pt x="52" y="108"/>
                  </a:lnTo>
                  <a:lnTo>
                    <a:pt x="50" y="110"/>
                  </a:lnTo>
                  <a:lnTo>
                    <a:pt x="50" y="110"/>
                  </a:lnTo>
                  <a:lnTo>
                    <a:pt x="50" y="110"/>
                  </a:lnTo>
                  <a:lnTo>
                    <a:pt x="49" y="110"/>
                  </a:lnTo>
                  <a:lnTo>
                    <a:pt x="47" y="112"/>
                  </a:lnTo>
                  <a:lnTo>
                    <a:pt x="47" y="112"/>
                  </a:lnTo>
                  <a:lnTo>
                    <a:pt x="43" y="112"/>
                  </a:lnTo>
                  <a:lnTo>
                    <a:pt x="43" y="112"/>
                  </a:lnTo>
                  <a:lnTo>
                    <a:pt x="41" y="112"/>
                  </a:lnTo>
                  <a:lnTo>
                    <a:pt x="40" y="112"/>
                  </a:lnTo>
                  <a:lnTo>
                    <a:pt x="40" y="112"/>
                  </a:lnTo>
                  <a:lnTo>
                    <a:pt x="38" y="113"/>
                  </a:lnTo>
                  <a:lnTo>
                    <a:pt x="38" y="113"/>
                  </a:lnTo>
                  <a:lnTo>
                    <a:pt x="38" y="115"/>
                  </a:lnTo>
                  <a:lnTo>
                    <a:pt x="38" y="117"/>
                  </a:lnTo>
                  <a:lnTo>
                    <a:pt x="36" y="117"/>
                  </a:lnTo>
                  <a:lnTo>
                    <a:pt x="34" y="117"/>
                  </a:lnTo>
                  <a:lnTo>
                    <a:pt x="34" y="117"/>
                  </a:lnTo>
                  <a:lnTo>
                    <a:pt x="34" y="117"/>
                  </a:lnTo>
                  <a:lnTo>
                    <a:pt x="34" y="121"/>
                  </a:lnTo>
                  <a:lnTo>
                    <a:pt x="34" y="122"/>
                  </a:lnTo>
                  <a:lnTo>
                    <a:pt x="36" y="122"/>
                  </a:lnTo>
                  <a:lnTo>
                    <a:pt x="38" y="126"/>
                  </a:lnTo>
                  <a:lnTo>
                    <a:pt x="38" y="128"/>
                  </a:lnTo>
                  <a:lnTo>
                    <a:pt x="38" y="130"/>
                  </a:lnTo>
                  <a:lnTo>
                    <a:pt x="38" y="130"/>
                  </a:lnTo>
                  <a:lnTo>
                    <a:pt x="36" y="130"/>
                  </a:lnTo>
                  <a:lnTo>
                    <a:pt x="36" y="130"/>
                  </a:lnTo>
                  <a:lnTo>
                    <a:pt x="34" y="128"/>
                  </a:lnTo>
                  <a:lnTo>
                    <a:pt x="34" y="128"/>
                  </a:lnTo>
                  <a:lnTo>
                    <a:pt x="32" y="128"/>
                  </a:lnTo>
                  <a:lnTo>
                    <a:pt x="32" y="128"/>
                  </a:lnTo>
                  <a:lnTo>
                    <a:pt x="32" y="130"/>
                  </a:lnTo>
                  <a:lnTo>
                    <a:pt x="32" y="130"/>
                  </a:lnTo>
                  <a:lnTo>
                    <a:pt x="32" y="130"/>
                  </a:lnTo>
                  <a:lnTo>
                    <a:pt x="32" y="130"/>
                  </a:lnTo>
                  <a:lnTo>
                    <a:pt x="32" y="130"/>
                  </a:lnTo>
                  <a:lnTo>
                    <a:pt x="32" y="131"/>
                  </a:lnTo>
                  <a:lnTo>
                    <a:pt x="32" y="131"/>
                  </a:lnTo>
                  <a:lnTo>
                    <a:pt x="32" y="131"/>
                  </a:lnTo>
                  <a:lnTo>
                    <a:pt x="32" y="131"/>
                  </a:lnTo>
                  <a:lnTo>
                    <a:pt x="32" y="131"/>
                  </a:lnTo>
                  <a:lnTo>
                    <a:pt x="32" y="133"/>
                  </a:lnTo>
                  <a:lnTo>
                    <a:pt x="32" y="133"/>
                  </a:lnTo>
                  <a:lnTo>
                    <a:pt x="34" y="133"/>
                  </a:lnTo>
                  <a:lnTo>
                    <a:pt x="32" y="135"/>
                  </a:lnTo>
                  <a:lnTo>
                    <a:pt x="32" y="135"/>
                  </a:lnTo>
                  <a:lnTo>
                    <a:pt x="32" y="135"/>
                  </a:lnTo>
                  <a:lnTo>
                    <a:pt x="31" y="137"/>
                  </a:lnTo>
                  <a:lnTo>
                    <a:pt x="31" y="139"/>
                  </a:lnTo>
                  <a:lnTo>
                    <a:pt x="31" y="137"/>
                  </a:lnTo>
                  <a:lnTo>
                    <a:pt x="31" y="137"/>
                  </a:lnTo>
                  <a:lnTo>
                    <a:pt x="29" y="137"/>
                  </a:lnTo>
                  <a:lnTo>
                    <a:pt x="29" y="137"/>
                  </a:lnTo>
                  <a:lnTo>
                    <a:pt x="29" y="139"/>
                  </a:lnTo>
                  <a:lnTo>
                    <a:pt x="29" y="139"/>
                  </a:lnTo>
                  <a:lnTo>
                    <a:pt x="29" y="139"/>
                  </a:lnTo>
                  <a:lnTo>
                    <a:pt x="29" y="139"/>
                  </a:lnTo>
                  <a:lnTo>
                    <a:pt x="27" y="139"/>
                  </a:lnTo>
                  <a:lnTo>
                    <a:pt x="27" y="139"/>
                  </a:lnTo>
                  <a:lnTo>
                    <a:pt x="25" y="137"/>
                  </a:lnTo>
                  <a:lnTo>
                    <a:pt x="23" y="137"/>
                  </a:lnTo>
                  <a:lnTo>
                    <a:pt x="22" y="135"/>
                  </a:lnTo>
                  <a:lnTo>
                    <a:pt x="20" y="135"/>
                  </a:lnTo>
                  <a:lnTo>
                    <a:pt x="18" y="135"/>
                  </a:lnTo>
                  <a:lnTo>
                    <a:pt x="18" y="135"/>
                  </a:lnTo>
                  <a:lnTo>
                    <a:pt x="20" y="135"/>
                  </a:lnTo>
                  <a:lnTo>
                    <a:pt x="20" y="137"/>
                  </a:lnTo>
                  <a:lnTo>
                    <a:pt x="20" y="137"/>
                  </a:lnTo>
                  <a:lnTo>
                    <a:pt x="23" y="137"/>
                  </a:lnTo>
                  <a:lnTo>
                    <a:pt x="23" y="137"/>
                  </a:lnTo>
                  <a:lnTo>
                    <a:pt x="23" y="139"/>
                  </a:lnTo>
                  <a:lnTo>
                    <a:pt x="23" y="139"/>
                  </a:lnTo>
                  <a:lnTo>
                    <a:pt x="25" y="139"/>
                  </a:lnTo>
                  <a:lnTo>
                    <a:pt x="25" y="139"/>
                  </a:lnTo>
                  <a:lnTo>
                    <a:pt x="25" y="139"/>
                  </a:lnTo>
                  <a:lnTo>
                    <a:pt x="25" y="139"/>
                  </a:lnTo>
                  <a:lnTo>
                    <a:pt x="27" y="141"/>
                  </a:lnTo>
                  <a:lnTo>
                    <a:pt x="27" y="141"/>
                  </a:lnTo>
                  <a:lnTo>
                    <a:pt x="27" y="142"/>
                  </a:lnTo>
                  <a:lnTo>
                    <a:pt x="27" y="142"/>
                  </a:lnTo>
                  <a:lnTo>
                    <a:pt x="27" y="142"/>
                  </a:lnTo>
                  <a:lnTo>
                    <a:pt x="27" y="142"/>
                  </a:lnTo>
                  <a:lnTo>
                    <a:pt x="27" y="142"/>
                  </a:lnTo>
                  <a:lnTo>
                    <a:pt x="27" y="142"/>
                  </a:lnTo>
                  <a:lnTo>
                    <a:pt x="27" y="144"/>
                  </a:lnTo>
                  <a:lnTo>
                    <a:pt x="27" y="144"/>
                  </a:lnTo>
                  <a:lnTo>
                    <a:pt x="27" y="144"/>
                  </a:lnTo>
                  <a:lnTo>
                    <a:pt x="27" y="144"/>
                  </a:lnTo>
                  <a:lnTo>
                    <a:pt x="25" y="144"/>
                  </a:lnTo>
                  <a:lnTo>
                    <a:pt x="25" y="144"/>
                  </a:lnTo>
                  <a:lnTo>
                    <a:pt x="25" y="146"/>
                  </a:lnTo>
                  <a:lnTo>
                    <a:pt x="25" y="146"/>
                  </a:lnTo>
                  <a:lnTo>
                    <a:pt x="25" y="146"/>
                  </a:lnTo>
                  <a:lnTo>
                    <a:pt x="25" y="146"/>
                  </a:lnTo>
                  <a:lnTo>
                    <a:pt x="27" y="146"/>
                  </a:lnTo>
                  <a:lnTo>
                    <a:pt x="27" y="146"/>
                  </a:lnTo>
                  <a:lnTo>
                    <a:pt x="29" y="146"/>
                  </a:lnTo>
                  <a:lnTo>
                    <a:pt x="29" y="148"/>
                  </a:lnTo>
                  <a:lnTo>
                    <a:pt x="29" y="148"/>
                  </a:lnTo>
                  <a:lnTo>
                    <a:pt x="29" y="148"/>
                  </a:lnTo>
                  <a:lnTo>
                    <a:pt x="29" y="148"/>
                  </a:lnTo>
                  <a:lnTo>
                    <a:pt x="29" y="148"/>
                  </a:lnTo>
                  <a:lnTo>
                    <a:pt x="31" y="148"/>
                  </a:lnTo>
                  <a:lnTo>
                    <a:pt x="31" y="148"/>
                  </a:lnTo>
                  <a:lnTo>
                    <a:pt x="32" y="148"/>
                  </a:lnTo>
                  <a:lnTo>
                    <a:pt x="32" y="148"/>
                  </a:lnTo>
                  <a:lnTo>
                    <a:pt x="31" y="150"/>
                  </a:lnTo>
                  <a:lnTo>
                    <a:pt x="31" y="150"/>
                  </a:lnTo>
                  <a:lnTo>
                    <a:pt x="31" y="150"/>
                  </a:lnTo>
                  <a:lnTo>
                    <a:pt x="29" y="150"/>
                  </a:lnTo>
                  <a:lnTo>
                    <a:pt x="29" y="150"/>
                  </a:lnTo>
                  <a:lnTo>
                    <a:pt x="31" y="150"/>
                  </a:lnTo>
                  <a:lnTo>
                    <a:pt x="32" y="151"/>
                  </a:lnTo>
                  <a:lnTo>
                    <a:pt x="32" y="151"/>
                  </a:lnTo>
                  <a:lnTo>
                    <a:pt x="31" y="151"/>
                  </a:lnTo>
                  <a:lnTo>
                    <a:pt x="31" y="151"/>
                  </a:lnTo>
                  <a:lnTo>
                    <a:pt x="29" y="151"/>
                  </a:lnTo>
                  <a:lnTo>
                    <a:pt x="29" y="153"/>
                  </a:lnTo>
                  <a:lnTo>
                    <a:pt x="31" y="153"/>
                  </a:lnTo>
                  <a:lnTo>
                    <a:pt x="31" y="153"/>
                  </a:lnTo>
                  <a:lnTo>
                    <a:pt x="31" y="155"/>
                  </a:lnTo>
                  <a:lnTo>
                    <a:pt x="31" y="155"/>
                  </a:lnTo>
                  <a:lnTo>
                    <a:pt x="31" y="155"/>
                  </a:lnTo>
                  <a:lnTo>
                    <a:pt x="31" y="155"/>
                  </a:lnTo>
                  <a:lnTo>
                    <a:pt x="32" y="155"/>
                  </a:lnTo>
                  <a:lnTo>
                    <a:pt x="32" y="157"/>
                  </a:lnTo>
                  <a:lnTo>
                    <a:pt x="32" y="157"/>
                  </a:lnTo>
                  <a:lnTo>
                    <a:pt x="32" y="159"/>
                  </a:lnTo>
                  <a:lnTo>
                    <a:pt x="34" y="160"/>
                  </a:lnTo>
                  <a:lnTo>
                    <a:pt x="36" y="162"/>
                  </a:lnTo>
                  <a:lnTo>
                    <a:pt x="38" y="162"/>
                  </a:lnTo>
                  <a:lnTo>
                    <a:pt x="40" y="162"/>
                  </a:lnTo>
                  <a:lnTo>
                    <a:pt x="40" y="162"/>
                  </a:lnTo>
                  <a:lnTo>
                    <a:pt x="40" y="162"/>
                  </a:lnTo>
                  <a:lnTo>
                    <a:pt x="41" y="162"/>
                  </a:lnTo>
                  <a:lnTo>
                    <a:pt x="41" y="162"/>
                  </a:lnTo>
                  <a:lnTo>
                    <a:pt x="41" y="162"/>
                  </a:lnTo>
                  <a:lnTo>
                    <a:pt x="41" y="162"/>
                  </a:lnTo>
                  <a:lnTo>
                    <a:pt x="43" y="162"/>
                  </a:lnTo>
                  <a:lnTo>
                    <a:pt x="43" y="162"/>
                  </a:lnTo>
                  <a:lnTo>
                    <a:pt x="41" y="164"/>
                  </a:lnTo>
                  <a:lnTo>
                    <a:pt x="41" y="164"/>
                  </a:lnTo>
                  <a:lnTo>
                    <a:pt x="41" y="166"/>
                  </a:lnTo>
                  <a:lnTo>
                    <a:pt x="43" y="166"/>
                  </a:lnTo>
                  <a:lnTo>
                    <a:pt x="43" y="166"/>
                  </a:lnTo>
                  <a:lnTo>
                    <a:pt x="43" y="166"/>
                  </a:lnTo>
                  <a:lnTo>
                    <a:pt x="45" y="168"/>
                  </a:lnTo>
                  <a:lnTo>
                    <a:pt x="49" y="173"/>
                  </a:lnTo>
                  <a:lnTo>
                    <a:pt x="50" y="173"/>
                  </a:lnTo>
                  <a:lnTo>
                    <a:pt x="52" y="175"/>
                  </a:lnTo>
                  <a:lnTo>
                    <a:pt x="52" y="177"/>
                  </a:lnTo>
                  <a:lnTo>
                    <a:pt x="54" y="177"/>
                  </a:lnTo>
                  <a:lnTo>
                    <a:pt x="54" y="180"/>
                  </a:lnTo>
                  <a:lnTo>
                    <a:pt x="54" y="180"/>
                  </a:lnTo>
                  <a:lnTo>
                    <a:pt x="54" y="180"/>
                  </a:lnTo>
                  <a:lnTo>
                    <a:pt x="54" y="180"/>
                  </a:lnTo>
                  <a:lnTo>
                    <a:pt x="54" y="180"/>
                  </a:lnTo>
                  <a:lnTo>
                    <a:pt x="54" y="180"/>
                  </a:lnTo>
                  <a:lnTo>
                    <a:pt x="54" y="180"/>
                  </a:lnTo>
                  <a:lnTo>
                    <a:pt x="54" y="182"/>
                  </a:lnTo>
                  <a:lnTo>
                    <a:pt x="54" y="182"/>
                  </a:lnTo>
                  <a:lnTo>
                    <a:pt x="54" y="182"/>
                  </a:lnTo>
                  <a:lnTo>
                    <a:pt x="54" y="182"/>
                  </a:lnTo>
                  <a:lnTo>
                    <a:pt x="54" y="182"/>
                  </a:lnTo>
                  <a:lnTo>
                    <a:pt x="54" y="184"/>
                  </a:lnTo>
                  <a:lnTo>
                    <a:pt x="56" y="184"/>
                  </a:lnTo>
                  <a:lnTo>
                    <a:pt x="56" y="184"/>
                  </a:lnTo>
                  <a:lnTo>
                    <a:pt x="56" y="182"/>
                  </a:lnTo>
                  <a:lnTo>
                    <a:pt x="56" y="182"/>
                  </a:lnTo>
                  <a:lnTo>
                    <a:pt x="58" y="182"/>
                  </a:lnTo>
                  <a:lnTo>
                    <a:pt x="58" y="182"/>
                  </a:lnTo>
                  <a:lnTo>
                    <a:pt x="58" y="182"/>
                  </a:lnTo>
                  <a:lnTo>
                    <a:pt x="60" y="184"/>
                  </a:lnTo>
                  <a:lnTo>
                    <a:pt x="60" y="184"/>
                  </a:lnTo>
                  <a:lnTo>
                    <a:pt x="60" y="182"/>
                  </a:lnTo>
                  <a:lnTo>
                    <a:pt x="60" y="182"/>
                  </a:lnTo>
                  <a:lnTo>
                    <a:pt x="60" y="182"/>
                  </a:lnTo>
                  <a:lnTo>
                    <a:pt x="60" y="182"/>
                  </a:lnTo>
                  <a:lnTo>
                    <a:pt x="56" y="180"/>
                  </a:lnTo>
                  <a:lnTo>
                    <a:pt x="56" y="180"/>
                  </a:lnTo>
                  <a:lnTo>
                    <a:pt x="56" y="180"/>
                  </a:lnTo>
                  <a:lnTo>
                    <a:pt x="56" y="178"/>
                  </a:lnTo>
                  <a:lnTo>
                    <a:pt x="56" y="178"/>
                  </a:lnTo>
                  <a:lnTo>
                    <a:pt x="56" y="178"/>
                  </a:lnTo>
                  <a:lnTo>
                    <a:pt x="56" y="178"/>
                  </a:lnTo>
                  <a:lnTo>
                    <a:pt x="58" y="178"/>
                  </a:lnTo>
                  <a:lnTo>
                    <a:pt x="58" y="178"/>
                  </a:lnTo>
                  <a:lnTo>
                    <a:pt x="58" y="177"/>
                  </a:lnTo>
                  <a:lnTo>
                    <a:pt x="58" y="177"/>
                  </a:lnTo>
                  <a:lnTo>
                    <a:pt x="58" y="177"/>
                  </a:lnTo>
                  <a:lnTo>
                    <a:pt x="58" y="175"/>
                  </a:lnTo>
                  <a:lnTo>
                    <a:pt x="58" y="175"/>
                  </a:lnTo>
                  <a:lnTo>
                    <a:pt x="58" y="175"/>
                  </a:lnTo>
                  <a:lnTo>
                    <a:pt x="58" y="175"/>
                  </a:lnTo>
                  <a:lnTo>
                    <a:pt x="58" y="175"/>
                  </a:lnTo>
                  <a:lnTo>
                    <a:pt x="58" y="173"/>
                  </a:lnTo>
                  <a:lnTo>
                    <a:pt x="60" y="173"/>
                  </a:lnTo>
                  <a:lnTo>
                    <a:pt x="60" y="173"/>
                  </a:lnTo>
                  <a:lnTo>
                    <a:pt x="60" y="173"/>
                  </a:lnTo>
                  <a:lnTo>
                    <a:pt x="60" y="173"/>
                  </a:lnTo>
                  <a:lnTo>
                    <a:pt x="60" y="175"/>
                  </a:lnTo>
                  <a:lnTo>
                    <a:pt x="60" y="177"/>
                  </a:lnTo>
                  <a:lnTo>
                    <a:pt x="60" y="177"/>
                  </a:lnTo>
                  <a:lnTo>
                    <a:pt x="60" y="175"/>
                  </a:lnTo>
                  <a:lnTo>
                    <a:pt x="60" y="175"/>
                  </a:lnTo>
                  <a:lnTo>
                    <a:pt x="61" y="175"/>
                  </a:lnTo>
                  <a:lnTo>
                    <a:pt x="61" y="177"/>
                  </a:lnTo>
                  <a:lnTo>
                    <a:pt x="61" y="177"/>
                  </a:lnTo>
                  <a:lnTo>
                    <a:pt x="61" y="177"/>
                  </a:lnTo>
                  <a:lnTo>
                    <a:pt x="61" y="177"/>
                  </a:lnTo>
                  <a:lnTo>
                    <a:pt x="61" y="177"/>
                  </a:lnTo>
                  <a:lnTo>
                    <a:pt x="61" y="177"/>
                  </a:lnTo>
                  <a:lnTo>
                    <a:pt x="61" y="177"/>
                  </a:lnTo>
                  <a:lnTo>
                    <a:pt x="61" y="177"/>
                  </a:lnTo>
                  <a:lnTo>
                    <a:pt x="61" y="178"/>
                  </a:lnTo>
                  <a:lnTo>
                    <a:pt x="61" y="178"/>
                  </a:lnTo>
                  <a:lnTo>
                    <a:pt x="63" y="178"/>
                  </a:lnTo>
                  <a:lnTo>
                    <a:pt x="63" y="178"/>
                  </a:lnTo>
                  <a:lnTo>
                    <a:pt x="61" y="178"/>
                  </a:lnTo>
                  <a:lnTo>
                    <a:pt x="61" y="177"/>
                  </a:lnTo>
                  <a:lnTo>
                    <a:pt x="61" y="177"/>
                  </a:lnTo>
                  <a:lnTo>
                    <a:pt x="63" y="177"/>
                  </a:lnTo>
                  <a:lnTo>
                    <a:pt x="63" y="175"/>
                  </a:lnTo>
                  <a:lnTo>
                    <a:pt x="63" y="175"/>
                  </a:lnTo>
                  <a:lnTo>
                    <a:pt x="63" y="177"/>
                  </a:lnTo>
                  <a:lnTo>
                    <a:pt x="65" y="177"/>
                  </a:lnTo>
                  <a:lnTo>
                    <a:pt x="65" y="177"/>
                  </a:lnTo>
                  <a:lnTo>
                    <a:pt x="65" y="177"/>
                  </a:lnTo>
                  <a:lnTo>
                    <a:pt x="67" y="177"/>
                  </a:lnTo>
                  <a:lnTo>
                    <a:pt x="67" y="177"/>
                  </a:lnTo>
                  <a:lnTo>
                    <a:pt x="65" y="177"/>
                  </a:lnTo>
                  <a:lnTo>
                    <a:pt x="65" y="177"/>
                  </a:lnTo>
                  <a:lnTo>
                    <a:pt x="65" y="177"/>
                  </a:lnTo>
                  <a:lnTo>
                    <a:pt x="65" y="177"/>
                  </a:lnTo>
                  <a:lnTo>
                    <a:pt x="65" y="178"/>
                  </a:lnTo>
                  <a:lnTo>
                    <a:pt x="67" y="178"/>
                  </a:lnTo>
                  <a:lnTo>
                    <a:pt x="67" y="178"/>
                  </a:lnTo>
                  <a:lnTo>
                    <a:pt x="67" y="178"/>
                  </a:lnTo>
                  <a:lnTo>
                    <a:pt x="67" y="178"/>
                  </a:lnTo>
                  <a:lnTo>
                    <a:pt x="69" y="178"/>
                  </a:lnTo>
                  <a:lnTo>
                    <a:pt x="69" y="178"/>
                  </a:lnTo>
                  <a:lnTo>
                    <a:pt x="69" y="180"/>
                  </a:lnTo>
                  <a:lnTo>
                    <a:pt x="72" y="180"/>
                  </a:lnTo>
                  <a:lnTo>
                    <a:pt x="70" y="178"/>
                  </a:lnTo>
                  <a:lnTo>
                    <a:pt x="72" y="178"/>
                  </a:lnTo>
                  <a:lnTo>
                    <a:pt x="72" y="178"/>
                  </a:lnTo>
                  <a:lnTo>
                    <a:pt x="72" y="178"/>
                  </a:lnTo>
                  <a:lnTo>
                    <a:pt x="72" y="178"/>
                  </a:lnTo>
                  <a:lnTo>
                    <a:pt x="72" y="178"/>
                  </a:lnTo>
                  <a:lnTo>
                    <a:pt x="72" y="177"/>
                  </a:lnTo>
                  <a:lnTo>
                    <a:pt x="72" y="177"/>
                  </a:lnTo>
                  <a:lnTo>
                    <a:pt x="72" y="177"/>
                  </a:lnTo>
                  <a:lnTo>
                    <a:pt x="76" y="178"/>
                  </a:lnTo>
                  <a:lnTo>
                    <a:pt x="76" y="180"/>
                  </a:lnTo>
                  <a:lnTo>
                    <a:pt x="76" y="182"/>
                  </a:lnTo>
                  <a:lnTo>
                    <a:pt x="76" y="182"/>
                  </a:lnTo>
                  <a:lnTo>
                    <a:pt x="76" y="182"/>
                  </a:lnTo>
                  <a:lnTo>
                    <a:pt x="76" y="184"/>
                  </a:lnTo>
                  <a:lnTo>
                    <a:pt x="76" y="184"/>
                  </a:lnTo>
                  <a:lnTo>
                    <a:pt x="76" y="184"/>
                  </a:lnTo>
                  <a:lnTo>
                    <a:pt x="76" y="186"/>
                  </a:lnTo>
                  <a:lnTo>
                    <a:pt x="76" y="186"/>
                  </a:lnTo>
                  <a:lnTo>
                    <a:pt x="76" y="186"/>
                  </a:lnTo>
                  <a:lnTo>
                    <a:pt x="78" y="186"/>
                  </a:lnTo>
                  <a:lnTo>
                    <a:pt x="78" y="186"/>
                  </a:lnTo>
                  <a:lnTo>
                    <a:pt x="78" y="187"/>
                  </a:lnTo>
                  <a:lnTo>
                    <a:pt x="78" y="187"/>
                  </a:lnTo>
                  <a:lnTo>
                    <a:pt x="78" y="187"/>
                  </a:lnTo>
                  <a:lnTo>
                    <a:pt x="78" y="189"/>
                  </a:lnTo>
                  <a:lnTo>
                    <a:pt x="78" y="189"/>
                  </a:lnTo>
                  <a:lnTo>
                    <a:pt x="78" y="189"/>
                  </a:lnTo>
                  <a:lnTo>
                    <a:pt x="76" y="187"/>
                  </a:lnTo>
                  <a:lnTo>
                    <a:pt x="76" y="187"/>
                  </a:lnTo>
                  <a:lnTo>
                    <a:pt x="76" y="187"/>
                  </a:lnTo>
                  <a:lnTo>
                    <a:pt x="74" y="186"/>
                  </a:lnTo>
                  <a:lnTo>
                    <a:pt x="74" y="186"/>
                  </a:lnTo>
                  <a:lnTo>
                    <a:pt x="74" y="187"/>
                  </a:lnTo>
                  <a:lnTo>
                    <a:pt x="74" y="187"/>
                  </a:lnTo>
                  <a:lnTo>
                    <a:pt x="74" y="187"/>
                  </a:lnTo>
                  <a:lnTo>
                    <a:pt x="74" y="187"/>
                  </a:lnTo>
                  <a:lnTo>
                    <a:pt x="72" y="187"/>
                  </a:lnTo>
                  <a:lnTo>
                    <a:pt x="72" y="189"/>
                  </a:lnTo>
                  <a:lnTo>
                    <a:pt x="72" y="189"/>
                  </a:lnTo>
                  <a:lnTo>
                    <a:pt x="72" y="187"/>
                  </a:lnTo>
                  <a:lnTo>
                    <a:pt x="70" y="187"/>
                  </a:lnTo>
                  <a:lnTo>
                    <a:pt x="70" y="187"/>
                  </a:lnTo>
                  <a:lnTo>
                    <a:pt x="70" y="187"/>
                  </a:lnTo>
                  <a:lnTo>
                    <a:pt x="70" y="186"/>
                  </a:lnTo>
                  <a:lnTo>
                    <a:pt x="70" y="186"/>
                  </a:lnTo>
                  <a:lnTo>
                    <a:pt x="70" y="186"/>
                  </a:lnTo>
                  <a:lnTo>
                    <a:pt x="69" y="186"/>
                  </a:lnTo>
                  <a:lnTo>
                    <a:pt x="69" y="184"/>
                  </a:lnTo>
                  <a:lnTo>
                    <a:pt x="69" y="184"/>
                  </a:lnTo>
                  <a:lnTo>
                    <a:pt x="67" y="184"/>
                  </a:lnTo>
                  <a:lnTo>
                    <a:pt x="67" y="184"/>
                  </a:lnTo>
                  <a:lnTo>
                    <a:pt x="67" y="184"/>
                  </a:lnTo>
                  <a:lnTo>
                    <a:pt x="65" y="184"/>
                  </a:lnTo>
                  <a:lnTo>
                    <a:pt x="65" y="184"/>
                  </a:lnTo>
                  <a:lnTo>
                    <a:pt x="65" y="184"/>
                  </a:lnTo>
                  <a:lnTo>
                    <a:pt x="65" y="184"/>
                  </a:lnTo>
                  <a:lnTo>
                    <a:pt x="63" y="186"/>
                  </a:lnTo>
                  <a:lnTo>
                    <a:pt x="63" y="186"/>
                  </a:lnTo>
                  <a:lnTo>
                    <a:pt x="61" y="186"/>
                  </a:lnTo>
                  <a:lnTo>
                    <a:pt x="61" y="186"/>
                  </a:lnTo>
                  <a:lnTo>
                    <a:pt x="61" y="184"/>
                  </a:lnTo>
                  <a:lnTo>
                    <a:pt x="61" y="184"/>
                  </a:lnTo>
                  <a:lnTo>
                    <a:pt x="61" y="184"/>
                  </a:lnTo>
                  <a:lnTo>
                    <a:pt x="61" y="184"/>
                  </a:lnTo>
                  <a:lnTo>
                    <a:pt x="61" y="184"/>
                  </a:lnTo>
                  <a:lnTo>
                    <a:pt x="61" y="184"/>
                  </a:lnTo>
                  <a:lnTo>
                    <a:pt x="61" y="184"/>
                  </a:lnTo>
                  <a:lnTo>
                    <a:pt x="61" y="184"/>
                  </a:lnTo>
                  <a:lnTo>
                    <a:pt x="61" y="184"/>
                  </a:lnTo>
                  <a:lnTo>
                    <a:pt x="60" y="186"/>
                  </a:lnTo>
                  <a:lnTo>
                    <a:pt x="60" y="186"/>
                  </a:lnTo>
                  <a:lnTo>
                    <a:pt x="58" y="186"/>
                  </a:lnTo>
                  <a:lnTo>
                    <a:pt x="58" y="184"/>
                  </a:lnTo>
                  <a:lnTo>
                    <a:pt x="58" y="184"/>
                  </a:lnTo>
                  <a:lnTo>
                    <a:pt x="58" y="184"/>
                  </a:lnTo>
                  <a:lnTo>
                    <a:pt x="56" y="184"/>
                  </a:lnTo>
                  <a:lnTo>
                    <a:pt x="56" y="186"/>
                  </a:lnTo>
                  <a:lnTo>
                    <a:pt x="56" y="186"/>
                  </a:lnTo>
                  <a:lnTo>
                    <a:pt x="56" y="187"/>
                  </a:lnTo>
                  <a:lnTo>
                    <a:pt x="58" y="187"/>
                  </a:lnTo>
                  <a:lnTo>
                    <a:pt x="58" y="187"/>
                  </a:lnTo>
                  <a:lnTo>
                    <a:pt x="58" y="189"/>
                  </a:lnTo>
                  <a:lnTo>
                    <a:pt x="60" y="189"/>
                  </a:lnTo>
                  <a:lnTo>
                    <a:pt x="58" y="189"/>
                  </a:lnTo>
                  <a:lnTo>
                    <a:pt x="58" y="189"/>
                  </a:lnTo>
                  <a:lnTo>
                    <a:pt x="58" y="189"/>
                  </a:lnTo>
                  <a:lnTo>
                    <a:pt x="56" y="189"/>
                  </a:lnTo>
                  <a:lnTo>
                    <a:pt x="56" y="191"/>
                  </a:lnTo>
                  <a:lnTo>
                    <a:pt x="56" y="191"/>
                  </a:lnTo>
                  <a:lnTo>
                    <a:pt x="54" y="193"/>
                  </a:lnTo>
                  <a:lnTo>
                    <a:pt x="54" y="193"/>
                  </a:lnTo>
                  <a:lnTo>
                    <a:pt x="56" y="195"/>
                  </a:lnTo>
                  <a:lnTo>
                    <a:pt x="58" y="195"/>
                  </a:lnTo>
                  <a:lnTo>
                    <a:pt x="58" y="195"/>
                  </a:lnTo>
                  <a:lnTo>
                    <a:pt x="58" y="197"/>
                  </a:lnTo>
                  <a:lnTo>
                    <a:pt x="58" y="195"/>
                  </a:lnTo>
                  <a:lnTo>
                    <a:pt x="58" y="195"/>
                  </a:lnTo>
                  <a:lnTo>
                    <a:pt x="58" y="195"/>
                  </a:lnTo>
                  <a:lnTo>
                    <a:pt x="60" y="195"/>
                  </a:lnTo>
                  <a:lnTo>
                    <a:pt x="60" y="197"/>
                  </a:lnTo>
                  <a:lnTo>
                    <a:pt x="60" y="195"/>
                  </a:lnTo>
                  <a:lnTo>
                    <a:pt x="60" y="195"/>
                  </a:lnTo>
                  <a:lnTo>
                    <a:pt x="61" y="193"/>
                  </a:lnTo>
                  <a:lnTo>
                    <a:pt x="61" y="193"/>
                  </a:lnTo>
                  <a:lnTo>
                    <a:pt x="61" y="193"/>
                  </a:lnTo>
                  <a:lnTo>
                    <a:pt x="63" y="195"/>
                  </a:lnTo>
                  <a:lnTo>
                    <a:pt x="63" y="200"/>
                  </a:lnTo>
                  <a:lnTo>
                    <a:pt x="65" y="200"/>
                  </a:lnTo>
                  <a:lnTo>
                    <a:pt x="65" y="202"/>
                  </a:lnTo>
                  <a:lnTo>
                    <a:pt x="65" y="202"/>
                  </a:lnTo>
                  <a:lnTo>
                    <a:pt x="67" y="202"/>
                  </a:lnTo>
                  <a:lnTo>
                    <a:pt x="69" y="202"/>
                  </a:lnTo>
                  <a:lnTo>
                    <a:pt x="69" y="204"/>
                  </a:lnTo>
                  <a:lnTo>
                    <a:pt x="70" y="206"/>
                  </a:lnTo>
                  <a:lnTo>
                    <a:pt x="70" y="207"/>
                  </a:lnTo>
                  <a:lnTo>
                    <a:pt x="69" y="209"/>
                  </a:lnTo>
                  <a:lnTo>
                    <a:pt x="70" y="211"/>
                  </a:lnTo>
                  <a:lnTo>
                    <a:pt x="70" y="211"/>
                  </a:lnTo>
                  <a:lnTo>
                    <a:pt x="70" y="211"/>
                  </a:lnTo>
                  <a:lnTo>
                    <a:pt x="70" y="213"/>
                  </a:lnTo>
                  <a:lnTo>
                    <a:pt x="70" y="211"/>
                  </a:lnTo>
                  <a:lnTo>
                    <a:pt x="72" y="211"/>
                  </a:lnTo>
                  <a:lnTo>
                    <a:pt x="72" y="211"/>
                  </a:lnTo>
                  <a:lnTo>
                    <a:pt x="72" y="211"/>
                  </a:lnTo>
                  <a:lnTo>
                    <a:pt x="72" y="211"/>
                  </a:lnTo>
                  <a:lnTo>
                    <a:pt x="72" y="211"/>
                  </a:lnTo>
                  <a:lnTo>
                    <a:pt x="74" y="211"/>
                  </a:lnTo>
                  <a:lnTo>
                    <a:pt x="74" y="211"/>
                  </a:lnTo>
                  <a:lnTo>
                    <a:pt x="74" y="211"/>
                  </a:lnTo>
                  <a:lnTo>
                    <a:pt x="72" y="213"/>
                  </a:lnTo>
                  <a:lnTo>
                    <a:pt x="72" y="213"/>
                  </a:lnTo>
                  <a:lnTo>
                    <a:pt x="74" y="213"/>
                  </a:lnTo>
                  <a:lnTo>
                    <a:pt x="74" y="213"/>
                  </a:lnTo>
                  <a:lnTo>
                    <a:pt x="74" y="213"/>
                  </a:lnTo>
                  <a:lnTo>
                    <a:pt x="72" y="213"/>
                  </a:lnTo>
                  <a:lnTo>
                    <a:pt x="72" y="213"/>
                  </a:lnTo>
                  <a:lnTo>
                    <a:pt x="72" y="213"/>
                  </a:lnTo>
                  <a:lnTo>
                    <a:pt x="74" y="215"/>
                  </a:lnTo>
                  <a:lnTo>
                    <a:pt x="74" y="215"/>
                  </a:lnTo>
                  <a:lnTo>
                    <a:pt x="74" y="215"/>
                  </a:lnTo>
                  <a:lnTo>
                    <a:pt x="74" y="215"/>
                  </a:lnTo>
                  <a:lnTo>
                    <a:pt x="74" y="216"/>
                  </a:lnTo>
                  <a:lnTo>
                    <a:pt x="74" y="216"/>
                  </a:lnTo>
                  <a:lnTo>
                    <a:pt x="74" y="216"/>
                  </a:lnTo>
                  <a:lnTo>
                    <a:pt x="74" y="216"/>
                  </a:lnTo>
                  <a:lnTo>
                    <a:pt x="74" y="216"/>
                  </a:lnTo>
                  <a:lnTo>
                    <a:pt x="74" y="216"/>
                  </a:lnTo>
                  <a:lnTo>
                    <a:pt x="72" y="216"/>
                  </a:lnTo>
                  <a:lnTo>
                    <a:pt x="72" y="216"/>
                  </a:lnTo>
                  <a:lnTo>
                    <a:pt x="72" y="216"/>
                  </a:lnTo>
                  <a:lnTo>
                    <a:pt x="72" y="216"/>
                  </a:lnTo>
                  <a:lnTo>
                    <a:pt x="72" y="216"/>
                  </a:lnTo>
                  <a:lnTo>
                    <a:pt x="72" y="218"/>
                  </a:lnTo>
                  <a:lnTo>
                    <a:pt x="72" y="218"/>
                  </a:lnTo>
                  <a:lnTo>
                    <a:pt x="74" y="218"/>
                  </a:lnTo>
                  <a:lnTo>
                    <a:pt x="74" y="218"/>
                  </a:lnTo>
                  <a:lnTo>
                    <a:pt x="74" y="218"/>
                  </a:lnTo>
                  <a:lnTo>
                    <a:pt x="74" y="218"/>
                  </a:lnTo>
                  <a:lnTo>
                    <a:pt x="76" y="218"/>
                  </a:lnTo>
                  <a:lnTo>
                    <a:pt x="76" y="220"/>
                  </a:lnTo>
                  <a:lnTo>
                    <a:pt x="74" y="220"/>
                  </a:lnTo>
                  <a:lnTo>
                    <a:pt x="74" y="220"/>
                  </a:lnTo>
                  <a:lnTo>
                    <a:pt x="74" y="220"/>
                  </a:lnTo>
                  <a:lnTo>
                    <a:pt x="74" y="220"/>
                  </a:lnTo>
                  <a:lnTo>
                    <a:pt x="74" y="220"/>
                  </a:lnTo>
                  <a:lnTo>
                    <a:pt x="74" y="222"/>
                  </a:lnTo>
                  <a:lnTo>
                    <a:pt x="74" y="222"/>
                  </a:lnTo>
                  <a:lnTo>
                    <a:pt x="74" y="220"/>
                  </a:lnTo>
                  <a:lnTo>
                    <a:pt x="74" y="222"/>
                  </a:lnTo>
                  <a:lnTo>
                    <a:pt x="74" y="222"/>
                  </a:lnTo>
                  <a:lnTo>
                    <a:pt x="74" y="222"/>
                  </a:lnTo>
                  <a:lnTo>
                    <a:pt x="72" y="222"/>
                  </a:lnTo>
                  <a:lnTo>
                    <a:pt x="74" y="222"/>
                  </a:lnTo>
                  <a:lnTo>
                    <a:pt x="76" y="222"/>
                  </a:lnTo>
                  <a:lnTo>
                    <a:pt x="76" y="224"/>
                  </a:lnTo>
                  <a:lnTo>
                    <a:pt x="76" y="224"/>
                  </a:lnTo>
                  <a:lnTo>
                    <a:pt x="76" y="224"/>
                  </a:lnTo>
                  <a:lnTo>
                    <a:pt x="76" y="225"/>
                  </a:lnTo>
                  <a:lnTo>
                    <a:pt x="78" y="225"/>
                  </a:lnTo>
                  <a:lnTo>
                    <a:pt x="78" y="224"/>
                  </a:lnTo>
                  <a:lnTo>
                    <a:pt x="78" y="224"/>
                  </a:lnTo>
                  <a:lnTo>
                    <a:pt x="78" y="224"/>
                  </a:lnTo>
                  <a:lnTo>
                    <a:pt x="79" y="224"/>
                  </a:lnTo>
                  <a:lnTo>
                    <a:pt x="78" y="224"/>
                  </a:lnTo>
                  <a:lnTo>
                    <a:pt x="78" y="224"/>
                  </a:lnTo>
                  <a:lnTo>
                    <a:pt x="78" y="224"/>
                  </a:lnTo>
                  <a:lnTo>
                    <a:pt x="78" y="222"/>
                  </a:lnTo>
                  <a:lnTo>
                    <a:pt x="78" y="222"/>
                  </a:lnTo>
                  <a:lnTo>
                    <a:pt x="79" y="224"/>
                  </a:lnTo>
                  <a:lnTo>
                    <a:pt x="79" y="224"/>
                  </a:lnTo>
                  <a:lnTo>
                    <a:pt x="79" y="224"/>
                  </a:lnTo>
                  <a:lnTo>
                    <a:pt x="81" y="224"/>
                  </a:lnTo>
                  <a:lnTo>
                    <a:pt x="81" y="224"/>
                  </a:lnTo>
                  <a:lnTo>
                    <a:pt x="81" y="222"/>
                  </a:lnTo>
                  <a:lnTo>
                    <a:pt x="83" y="222"/>
                  </a:lnTo>
                  <a:lnTo>
                    <a:pt x="81" y="222"/>
                  </a:lnTo>
                  <a:lnTo>
                    <a:pt x="81" y="222"/>
                  </a:lnTo>
                  <a:lnTo>
                    <a:pt x="81" y="222"/>
                  </a:lnTo>
                  <a:lnTo>
                    <a:pt x="83" y="220"/>
                  </a:lnTo>
                  <a:lnTo>
                    <a:pt x="83" y="222"/>
                  </a:lnTo>
                  <a:lnTo>
                    <a:pt x="83" y="220"/>
                  </a:lnTo>
                  <a:lnTo>
                    <a:pt x="83" y="220"/>
                  </a:lnTo>
                  <a:lnTo>
                    <a:pt x="83" y="220"/>
                  </a:lnTo>
                  <a:lnTo>
                    <a:pt x="83" y="220"/>
                  </a:lnTo>
                  <a:lnTo>
                    <a:pt x="83" y="220"/>
                  </a:lnTo>
                  <a:lnTo>
                    <a:pt x="85" y="220"/>
                  </a:lnTo>
                  <a:lnTo>
                    <a:pt x="85" y="220"/>
                  </a:lnTo>
                  <a:lnTo>
                    <a:pt x="85" y="220"/>
                  </a:lnTo>
                  <a:lnTo>
                    <a:pt x="85" y="218"/>
                  </a:lnTo>
                  <a:lnTo>
                    <a:pt x="85" y="218"/>
                  </a:lnTo>
                  <a:lnTo>
                    <a:pt x="87" y="216"/>
                  </a:lnTo>
                  <a:lnTo>
                    <a:pt x="85" y="216"/>
                  </a:lnTo>
                  <a:lnTo>
                    <a:pt x="85" y="216"/>
                  </a:lnTo>
                  <a:lnTo>
                    <a:pt x="85" y="216"/>
                  </a:lnTo>
                  <a:lnTo>
                    <a:pt x="85" y="216"/>
                  </a:lnTo>
                  <a:lnTo>
                    <a:pt x="87" y="216"/>
                  </a:lnTo>
                  <a:lnTo>
                    <a:pt x="85" y="213"/>
                  </a:lnTo>
                  <a:lnTo>
                    <a:pt x="85" y="213"/>
                  </a:lnTo>
                  <a:lnTo>
                    <a:pt x="85" y="213"/>
                  </a:lnTo>
                  <a:lnTo>
                    <a:pt x="85" y="213"/>
                  </a:lnTo>
                  <a:lnTo>
                    <a:pt x="85" y="213"/>
                  </a:lnTo>
                  <a:lnTo>
                    <a:pt x="85" y="213"/>
                  </a:lnTo>
                  <a:lnTo>
                    <a:pt x="87" y="215"/>
                  </a:lnTo>
                  <a:lnTo>
                    <a:pt x="87" y="218"/>
                  </a:lnTo>
                  <a:lnTo>
                    <a:pt x="87" y="218"/>
                  </a:lnTo>
                  <a:lnTo>
                    <a:pt x="88" y="218"/>
                  </a:lnTo>
                  <a:lnTo>
                    <a:pt x="90" y="220"/>
                  </a:lnTo>
                  <a:lnTo>
                    <a:pt x="90" y="220"/>
                  </a:lnTo>
                  <a:lnTo>
                    <a:pt x="90" y="222"/>
                  </a:lnTo>
                  <a:lnTo>
                    <a:pt x="90" y="222"/>
                  </a:lnTo>
                  <a:lnTo>
                    <a:pt x="90" y="222"/>
                  </a:lnTo>
                  <a:lnTo>
                    <a:pt x="90" y="220"/>
                  </a:lnTo>
                  <a:lnTo>
                    <a:pt x="90" y="222"/>
                  </a:lnTo>
                  <a:lnTo>
                    <a:pt x="92" y="222"/>
                  </a:lnTo>
                  <a:lnTo>
                    <a:pt x="92" y="222"/>
                  </a:lnTo>
                  <a:lnTo>
                    <a:pt x="92" y="220"/>
                  </a:lnTo>
                  <a:lnTo>
                    <a:pt x="92" y="222"/>
                  </a:lnTo>
                  <a:lnTo>
                    <a:pt x="94" y="222"/>
                  </a:lnTo>
                  <a:lnTo>
                    <a:pt x="92" y="222"/>
                  </a:lnTo>
                  <a:lnTo>
                    <a:pt x="92" y="222"/>
                  </a:lnTo>
                  <a:lnTo>
                    <a:pt x="92" y="222"/>
                  </a:lnTo>
                  <a:lnTo>
                    <a:pt x="92" y="222"/>
                  </a:lnTo>
                  <a:lnTo>
                    <a:pt x="94" y="224"/>
                  </a:lnTo>
                  <a:lnTo>
                    <a:pt x="92" y="224"/>
                  </a:lnTo>
                  <a:lnTo>
                    <a:pt x="92" y="224"/>
                  </a:lnTo>
                  <a:lnTo>
                    <a:pt x="92" y="224"/>
                  </a:lnTo>
                  <a:lnTo>
                    <a:pt x="94" y="224"/>
                  </a:lnTo>
                  <a:lnTo>
                    <a:pt x="94" y="225"/>
                  </a:lnTo>
                  <a:lnTo>
                    <a:pt x="92" y="224"/>
                  </a:lnTo>
                  <a:lnTo>
                    <a:pt x="92" y="224"/>
                  </a:lnTo>
                  <a:lnTo>
                    <a:pt x="90" y="224"/>
                  </a:lnTo>
                  <a:lnTo>
                    <a:pt x="90" y="224"/>
                  </a:lnTo>
                  <a:lnTo>
                    <a:pt x="92" y="224"/>
                  </a:lnTo>
                  <a:lnTo>
                    <a:pt x="92" y="225"/>
                  </a:lnTo>
                  <a:lnTo>
                    <a:pt x="92" y="225"/>
                  </a:lnTo>
                  <a:lnTo>
                    <a:pt x="94" y="225"/>
                  </a:lnTo>
                  <a:lnTo>
                    <a:pt x="94" y="225"/>
                  </a:lnTo>
                  <a:lnTo>
                    <a:pt x="94" y="225"/>
                  </a:lnTo>
                  <a:lnTo>
                    <a:pt x="96" y="225"/>
                  </a:lnTo>
                  <a:lnTo>
                    <a:pt x="96" y="224"/>
                  </a:lnTo>
                  <a:lnTo>
                    <a:pt x="99" y="222"/>
                  </a:lnTo>
                  <a:lnTo>
                    <a:pt x="99" y="222"/>
                  </a:lnTo>
                  <a:lnTo>
                    <a:pt x="99" y="222"/>
                  </a:lnTo>
                  <a:lnTo>
                    <a:pt x="101" y="222"/>
                  </a:lnTo>
                  <a:lnTo>
                    <a:pt x="101" y="222"/>
                  </a:lnTo>
                  <a:lnTo>
                    <a:pt x="105" y="222"/>
                  </a:lnTo>
                  <a:lnTo>
                    <a:pt x="106" y="224"/>
                  </a:lnTo>
                  <a:lnTo>
                    <a:pt x="106" y="224"/>
                  </a:lnTo>
                  <a:lnTo>
                    <a:pt x="106" y="224"/>
                  </a:lnTo>
                  <a:lnTo>
                    <a:pt x="106" y="222"/>
                  </a:lnTo>
                  <a:lnTo>
                    <a:pt x="108" y="222"/>
                  </a:lnTo>
                  <a:lnTo>
                    <a:pt x="110" y="220"/>
                  </a:lnTo>
                  <a:lnTo>
                    <a:pt x="110" y="218"/>
                  </a:lnTo>
                  <a:lnTo>
                    <a:pt x="110" y="220"/>
                  </a:lnTo>
                  <a:lnTo>
                    <a:pt x="112" y="220"/>
                  </a:lnTo>
                  <a:lnTo>
                    <a:pt x="112" y="220"/>
                  </a:lnTo>
                  <a:lnTo>
                    <a:pt x="112" y="220"/>
                  </a:lnTo>
                  <a:lnTo>
                    <a:pt x="112" y="220"/>
                  </a:lnTo>
                  <a:lnTo>
                    <a:pt x="114" y="220"/>
                  </a:lnTo>
                  <a:lnTo>
                    <a:pt x="115" y="218"/>
                  </a:lnTo>
                  <a:lnTo>
                    <a:pt x="117" y="218"/>
                  </a:lnTo>
                  <a:lnTo>
                    <a:pt x="117" y="218"/>
                  </a:lnTo>
                  <a:lnTo>
                    <a:pt x="119" y="220"/>
                  </a:lnTo>
                  <a:lnTo>
                    <a:pt x="121" y="218"/>
                  </a:lnTo>
                  <a:lnTo>
                    <a:pt x="121" y="218"/>
                  </a:lnTo>
                  <a:lnTo>
                    <a:pt x="123" y="220"/>
                  </a:lnTo>
                  <a:lnTo>
                    <a:pt x="125" y="220"/>
                  </a:lnTo>
                  <a:lnTo>
                    <a:pt x="126" y="222"/>
                  </a:lnTo>
                  <a:lnTo>
                    <a:pt x="126" y="222"/>
                  </a:lnTo>
                  <a:lnTo>
                    <a:pt x="126" y="222"/>
                  </a:lnTo>
                  <a:lnTo>
                    <a:pt x="126" y="222"/>
                  </a:lnTo>
                  <a:lnTo>
                    <a:pt x="126" y="222"/>
                  </a:lnTo>
                  <a:lnTo>
                    <a:pt x="128" y="222"/>
                  </a:lnTo>
                  <a:lnTo>
                    <a:pt x="128" y="224"/>
                  </a:lnTo>
                  <a:lnTo>
                    <a:pt x="128" y="224"/>
                  </a:lnTo>
                  <a:lnTo>
                    <a:pt x="128" y="224"/>
                  </a:lnTo>
                  <a:lnTo>
                    <a:pt x="130" y="222"/>
                  </a:lnTo>
                  <a:lnTo>
                    <a:pt x="130" y="222"/>
                  </a:lnTo>
                  <a:lnTo>
                    <a:pt x="130" y="222"/>
                  </a:lnTo>
                  <a:lnTo>
                    <a:pt x="130" y="222"/>
                  </a:lnTo>
                  <a:lnTo>
                    <a:pt x="132" y="222"/>
                  </a:lnTo>
                  <a:lnTo>
                    <a:pt x="132" y="222"/>
                  </a:lnTo>
                  <a:lnTo>
                    <a:pt x="132" y="222"/>
                  </a:lnTo>
                  <a:lnTo>
                    <a:pt x="134" y="222"/>
                  </a:lnTo>
                  <a:lnTo>
                    <a:pt x="135" y="222"/>
                  </a:lnTo>
                  <a:lnTo>
                    <a:pt x="135" y="222"/>
                  </a:lnTo>
                  <a:lnTo>
                    <a:pt x="137" y="222"/>
                  </a:lnTo>
                  <a:lnTo>
                    <a:pt x="137" y="222"/>
                  </a:lnTo>
                  <a:lnTo>
                    <a:pt x="137" y="222"/>
                  </a:lnTo>
                  <a:lnTo>
                    <a:pt x="137" y="222"/>
                  </a:lnTo>
                  <a:lnTo>
                    <a:pt x="139" y="222"/>
                  </a:lnTo>
                  <a:lnTo>
                    <a:pt x="139" y="222"/>
                  </a:lnTo>
                  <a:lnTo>
                    <a:pt x="139" y="220"/>
                  </a:lnTo>
                  <a:lnTo>
                    <a:pt x="139" y="220"/>
                  </a:lnTo>
                  <a:lnTo>
                    <a:pt x="139" y="220"/>
                  </a:lnTo>
                  <a:lnTo>
                    <a:pt x="137" y="220"/>
                  </a:lnTo>
                  <a:lnTo>
                    <a:pt x="137" y="220"/>
                  </a:lnTo>
                  <a:lnTo>
                    <a:pt x="137" y="220"/>
                  </a:lnTo>
                  <a:lnTo>
                    <a:pt x="137" y="218"/>
                  </a:lnTo>
                  <a:lnTo>
                    <a:pt x="139" y="218"/>
                  </a:lnTo>
                  <a:lnTo>
                    <a:pt x="139" y="218"/>
                  </a:lnTo>
                  <a:lnTo>
                    <a:pt x="139" y="216"/>
                  </a:lnTo>
                  <a:lnTo>
                    <a:pt x="139" y="216"/>
                  </a:lnTo>
                  <a:lnTo>
                    <a:pt x="141" y="216"/>
                  </a:lnTo>
                  <a:lnTo>
                    <a:pt x="141" y="216"/>
                  </a:lnTo>
                  <a:lnTo>
                    <a:pt x="143" y="216"/>
                  </a:lnTo>
                  <a:lnTo>
                    <a:pt x="143" y="218"/>
                  </a:lnTo>
                  <a:lnTo>
                    <a:pt x="143" y="218"/>
                  </a:lnTo>
                  <a:lnTo>
                    <a:pt x="144" y="222"/>
                  </a:lnTo>
                  <a:lnTo>
                    <a:pt x="146" y="224"/>
                  </a:lnTo>
                  <a:lnTo>
                    <a:pt x="144" y="224"/>
                  </a:lnTo>
                  <a:lnTo>
                    <a:pt x="144" y="224"/>
                  </a:lnTo>
                  <a:lnTo>
                    <a:pt x="144" y="224"/>
                  </a:lnTo>
                  <a:lnTo>
                    <a:pt x="144" y="224"/>
                  </a:lnTo>
                  <a:lnTo>
                    <a:pt x="144" y="224"/>
                  </a:lnTo>
                  <a:lnTo>
                    <a:pt x="146" y="225"/>
                  </a:lnTo>
                  <a:lnTo>
                    <a:pt x="146" y="225"/>
                  </a:lnTo>
                  <a:lnTo>
                    <a:pt x="146" y="225"/>
                  </a:lnTo>
                  <a:lnTo>
                    <a:pt x="148" y="225"/>
                  </a:lnTo>
                  <a:lnTo>
                    <a:pt x="148" y="225"/>
                  </a:lnTo>
                  <a:lnTo>
                    <a:pt x="148" y="225"/>
                  </a:lnTo>
                  <a:lnTo>
                    <a:pt x="148" y="225"/>
                  </a:lnTo>
                  <a:lnTo>
                    <a:pt x="148" y="225"/>
                  </a:lnTo>
                  <a:lnTo>
                    <a:pt x="148" y="224"/>
                  </a:lnTo>
                  <a:lnTo>
                    <a:pt x="150" y="224"/>
                  </a:lnTo>
                  <a:lnTo>
                    <a:pt x="150" y="224"/>
                  </a:lnTo>
                  <a:lnTo>
                    <a:pt x="148" y="224"/>
                  </a:lnTo>
                  <a:lnTo>
                    <a:pt x="148" y="224"/>
                  </a:lnTo>
                  <a:lnTo>
                    <a:pt x="148" y="224"/>
                  </a:lnTo>
                  <a:lnTo>
                    <a:pt x="148" y="224"/>
                  </a:lnTo>
                  <a:lnTo>
                    <a:pt x="148" y="224"/>
                  </a:lnTo>
                  <a:lnTo>
                    <a:pt x="148" y="222"/>
                  </a:lnTo>
                  <a:lnTo>
                    <a:pt x="148" y="222"/>
                  </a:lnTo>
                  <a:lnTo>
                    <a:pt x="150" y="222"/>
                  </a:lnTo>
                  <a:lnTo>
                    <a:pt x="150" y="222"/>
                  </a:lnTo>
                  <a:lnTo>
                    <a:pt x="150" y="222"/>
                  </a:lnTo>
                  <a:lnTo>
                    <a:pt x="152" y="222"/>
                  </a:lnTo>
                  <a:lnTo>
                    <a:pt x="152" y="220"/>
                  </a:lnTo>
                  <a:lnTo>
                    <a:pt x="150" y="220"/>
                  </a:lnTo>
                  <a:lnTo>
                    <a:pt x="152" y="220"/>
                  </a:lnTo>
                  <a:lnTo>
                    <a:pt x="152" y="220"/>
                  </a:lnTo>
                  <a:lnTo>
                    <a:pt x="153" y="222"/>
                  </a:lnTo>
                  <a:lnTo>
                    <a:pt x="152" y="222"/>
                  </a:lnTo>
                  <a:lnTo>
                    <a:pt x="153" y="224"/>
                  </a:lnTo>
                  <a:lnTo>
                    <a:pt x="153" y="224"/>
                  </a:lnTo>
                  <a:lnTo>
                    <a:pt x="153" y="224"/>
                  </a:lnTo>
                  <a:lnTo>
                    <a:pt x="155" y="225"/>
                  </a:lnTo>
                  <a:lnTo>
                    <a:pt x="155" y="225"/>
                  </a:lnTo>
                  <a:lnTo>
                    <a:pt x="157" y="225"/>
                  </a:lnTo>
                  <a:lnTo>
                    <a:pt x="159" y="227"/>
                  </a:lnTo>
                  <a:lnTo>
                    <a:pt x="159" y="227"/>
                  </a:lnTo>
                  <a:lnTo>
                    <a:pt x="157" y="227"/>
                  </a:lnTo>
                  <a:lnTo>
                    <a:pt x="157" y="229"/>
                  </a:lnTo>
                  <a:lnTo>
                    <a:pt x="159" y="229"/>
                  </a:lnTo>
                  <a:lnTo>
                    <a:pt x="159" y="229"/>
                  </a:lnTo>
                  <a:lnTo>
                    <a:pt x="161" y="229"/>
                  </a:lnTo>
                  <a:lnTo>
                    <a:pt x="162" y="229"/>
                  </a:lnTo>
                  <a:lnTo>
                    <a:pt x="162" y="229"/>
                  </a:lnTo>
                  <a:lnTo>
                    <a:pt x="162" y="229"/>
                  </a:lnTo>
                  <a:lnTo>
                    <a:pt x="162" y="229"/>
                  </a:lnTo>
                  <a:lnTo>
                    <a:pt x="162" y="229"/>
                  </a:lnTo>
                  <a:lnTo>
                    <a:pt x="164" y="229"/>
                  </a:lnTo>
                  <a:lnTo>
                    <a:pt x="164" y="233"/>
                  </a:lnTo>
                  <a:lnTo>
                    <a:pt x="164" y="233"/>
                  </a:lnTo>
                  <a:lnTo>
                    <a:pt x="166" y="233"/>
                  </a:lnTo>
                  <a:lnTo>
                    <a:pt x="168" y="233"/>
                  </a:lnTo>
                  <a:lnTo>
                    <a:pt x="166" y="231"/>
                  </a:lnTo>
                  <a:lnTo>
                    <a:pt x="166" y="231"/>
                  </a:lnTo>
                  <a:lnTo>
                    <a:pt x="166" y="231"/>
                  </a:lnTo>
                  <a:lnTo>
                    <a:pt x="164" y="231"/>
                  </a:lnTo>
                  <a:lnTo>
                    <a:pt x="166" y="231"/>
                  </a:lnTo>
                  <a:lnTo>
                    <a:pt x="166" y="231"/>
                  </a:lnTo>
                  <a:lnTo>
                    <a:pt x="170" y="231"/>
                  </a:lnTo>
                  <a:lnTo>
                    <a:pt x="170" y="231"/>
                  </a:lnTo>
                  <a:lnTo>
                    <a:pt x="170" y="231"/>
                  </a:lnTo>
                  <a:lnTo>
                    <a:pt x="171" y="233"/>
                  </a:lnTo>
                  <a:lnTo>
                    <a:pt x="170" y="233"/>
                  </a:lnTo>
                  <a:lnTo>
                    <a:pt x="170" y="233"/>
                  </a:lnTo>
                  <a:lnTo>
                    <a:pt x="171" y="233"/>
                  </a:lnTo>
                  <a:lnTo>
                    <a:pt x="173" y="233"/>
                  </a:lnTo>
                  <a:lnTo>
                    <a:pt x="173" y="231"/>
                  </a:lnTo>
                  <a:lnTo>
                    <a:pt x="175" y="231"/>
                  </a:lnTo>
                  <a:lnTo>
                    <a:pt x="177" y="233"/>
                  </a:lnTo>
                  <a:lnTo>
                    <a:pt x="175" y="233"/>
                  </a:lnTo>
                  <a:lnTo>
                    <a:pt x="175" y="234"/>
                  </a:lnTo>
                  <a:lnTo>
                    <a:pt x="179" y="234"/>
                  </a:lnTo>
                  <a:lnTo>
                    <a:pt x="180" y="234"/>
                  </a:lnTo>
                  <a:lnTo>
                    <a:pt x="180" y="234"/>
                  </a:lnTo>
                  <a:lnTo>
                    <a:pt x="179" y="234"/>
                  </a:lnTo>
                  <a:lnTo>
                    <a:pt x="179" y="234"/>
                  </a:lnTo>
                  <a:lnTo>
                    <a:pt x="177" y="234"/>
                  </a:lnTo>
                  <a:lnTo>
                    <a:pt x="177" y="236"/>
                  </a:lnTo>
                  <a:lnTo>
                    <a:pt x="177" y="236"/>
                  </a:lnTo>
                  <a:lnTo>
                    <a:pt x="179" y="236"/>
                  </a:lnTo>
                  <a:lnTo>
                    <a:pt x="179" y="236"/>
                  </a:lnTo>
                  <a:lnTo>
                    <a:pt x="179" y="238"/>
                  </a:lnTo>
                  <a:lnTo>
                    <a:pt x="179" y="238"/>
                  </a:lnTo>
                  <a:lnTo>
                    <a:pt x="179" y="238"/>
                  </a:lnTo>
                  <a:lnTo>
                    <a:pt x="177" y="240"/>
                  </a:lnTo>
                  <a:lnTo>
                    <a:pt x="173" y="240"/>
                  </a:lnTo>
                  <a:lnTo>
                    <a:pt x="171" y="240"/>
                  </a:lnTo>
                  <a:lnTo>
                    <a:pt x="170" y="240"/>
                  </a:lnTo>
                  <a:lnTo>
                    <a:pt x="170" y="240"/>
                  </a:lnTo>
                  <a:lnTo>
                    <a:pt x="168" y="240"/>
                  </a:lnTo>
                  <a:lnTo>
                    <a:pt x="166" y="240"/>
                  </a:lnTo>
                  <a:lnTo>
                    <a:pt x="166" y="240"/>
                  </a:lnTo>
                  <a:lnTo>
                    <a:pt x="164" y="240"/>
                  </a:lnTo>
                  <a:lnTo>
                    <a:pt x="164" y="240"/>
                  </a:lnTo>
                  <a:lnTo>
                    <a:pt x="162" y="242"/>
                  </a:lnTo>
                  <a:lnTo>
                    <a:pt x="162" y="242"/>
                  </a:lnTo>
                  <a:lnTo>
                    <a:pt x="161" y="242"/>
                  </a:lnTo>
                  <a:lnTo>
                    <a:pt x="162" y="242"/>
                  </a:lnTo>
                  <a:lnTo>
                    <a:pt x="162" y="242"/>
                  </a:lnTo>
                  <a:lnTo>
                    <a:pt x="162" y="242"/>
                  </a:lnTo>
                  <a:lnTo>
                    <a:pt x="164" y="242"/>
                  </a:lnTo>
                  <a:lnTo>
                    <a:pt x="164" y="243"/>
                  </a:lnTo>
                  <a:lnTo>
                    <a:pt x="166" y="243"/>
                  </a:lnTo>
                  <a:lnTo>
                    <a:pt x="166" y="243"/>
                  </a:lnTo>
                  <a:lnTo>
                    <a:pt x="166" y="245"/>
                  </a:lnTo>
                  <a:lnTo>
                    <a:pt x="168" y="245"/>
                  </a:lnTo>
                  <a:lnTo>
                    <a:pt x="168" y="245"/>
                  </a:lnTo>
                  <a:lnTo>
                    <a:pt x="166" y="247"/>
                  </a:lnTo>
                  <a:lnTo>
                    <a:pt x="166" y="247"/>
                  </a:lnTo>
                  <a:lnTo>
                    <a:pt x="166" y="247"/>
                  </a:lnTo>
                  <a:lnTo>
                    <a:pt x="164" y="247"/>
                  </a:lnTo>
                  <a:lnTo>
                    <a:pt x="164" y="247"/>
                  </a:lnTo>
                  <a:lnTo>
                    <a:pt x="164" y="249"/>
                  </a:lnTo>
                  <a:lnTo>
                    <a:pt x="162" y="249"/>
                  </a:lnTo>
                  <a:lnTo>
                    <a:pt x="162" y="249"/>
                  </a:lnTo>
                  <a:lnTo>
                    <a:pt x="161" y="247"/>
                  </a:lnTo>
                  <a:lnTo>
                    <a:pt x="159" y="247"/>
                  </a:lnTo>
                  <a:lnTo>
                    <a:pt x="159" y="245"/>
                  </a:lnTo>
                  <a:lnTo>
                    <a:pt x="159" y="245"/>
                  </a:lnTo>
                  <a:lnTo>
                    <a:pt x="157" y="243"/>
                  </a:lnTo>
                  <a:lnTo>
                    <a:pt x="153" y="240"/>
                  </a:lnTo>
                  <a:lnTo>
                    <a:pt x="153" y="240"/>
                  </a:lnTo>
                  <a:lnTo>
                    <a:pt x="153" y="240"/>
                  </a:lnTo>
                  <a:lnTo>
                    <a:pt x="150" y="240"/>
                  </a:lnTo>
                  <a:lnTo>
                    <a:pt x="144" y="236"/>
                  </a:lnTo>
                  <a:lnTo>
                    <a:pt x="141" y="234"/>
                  </a:lnTo>
                  <a:lnTo>
                    <a:pt x="139" y="234"/>
                  </a:lnTo>
                  <a:lnTo>
                    <a:pt x="139" y="236"/>
                  </a:lnTo>
                  <a:lnTo>
                    <a:pt x="139" y="234"/>
                  </a:lnTo>
                  <a:lnTo>
                    <a:pt x="139" y="234"/>
                  </a:lnTo>
                  <a:lnTo>
                    <a:pt x="137" y="234"/>
                  </a:lnTo>
                  <a:lnTo>
                    <a:pt x="135" y="233"/>
                  </a:lnTo>
                  <a:lnTo>
                    <a:pt x="135" y="233"/>
                  </a:lnTo>
                  <a:lnTo>
                    <a:pt x="134" y="233"/>
                  </a:lnTo>
                  <a:lnTo>
                    <a:pt x="134" y="233"/>
                  </a:lnTo>
                  <a:lnTo>
                    <a:pt x="132" y="233"/>
                  </a:lnTo>
                  <a:lnTo>
                    <a:pt x="130" y="233"/>
                  </a:lnTo>
                  <a:lnTo>
                    <a:pt x="130" y="233"/>
                  </a:lnTo>
                  <a:lnTo>
                    <a:pt x="130" y="233"/>
                  </a:lnTo>
                  <a:lnTo>
                    <a:pt x="128" y="231"/>
                  </a:lnTo>
                  <a:lnTo>
                    <a:pt x="128" y="231"/>
                  </a:lnTo>
                  <a:lnTo>
                    <a:pt x="126" y="231"/>
                  </a:lnTo>
                  <a:lnTo>
                    <a:pt x="126" y="231"/>
                  </a:lnTo>
                  <a:lnTo>
                    <a:pt x="126" y="231"/>
                  </a:lnTo>
                  <a:lnTo>
                    <a:pt x="126" y="229"/>
                  </a:lnTo>
                  <a:lnTo>
                    <a:pt x="126" y="229"/>
                  </a:lnTo>
                  <a:lnTo>
                    <a:pt x="125" y="227"/>
                  </a:lnTo>
                  <a:lnTo>
                    <a:pt x="125" y="227"/>
                  </a:lnTo>
                  <a:lnTo>
                    <a:pt x="125" y="227"/>
                  </a:lnTo>
                  <a:lnTo>
                    <a:pt x="125" y="227"/>
                  </a:lnTo>
                  <a:lnTo>
                    <a:pt x="123" y="227"/>
                  </a:lnTo>
                  <a:lnTo>
                    <a:pt x="123" y="227"/>
                  </a:lnTo>
                  <a:lnTo>
                    <a:pt x="123" y="227"/>
                  </a:lnTo>
                  <a:lnTo>
                    <a:pt x="121" y="227"/>
                  </a:lnTo>
                  <a:lnTo>
                    <a:pt x="121" y="227"/>
                  </a:lnTo>
                  <a:lnTo>
                    <a:pt x="121" y="225"/>
                  </a:lnTo>
                  <a:lnTo>
                    <a:pt x="119" y="225"/>
                  </a:lnTo>
                  <a:lnTo>
                    <a:pt x="119" y="224"/>
                  </a:lnTo>
                  <a:lnTo>
                    <a:pt x="119" y="224"/>
                  </a:lnTo>
                  <a:lnTo>
                    <a:pt x="117" y="224"/>
                  </a:lnTo>
                  <a:lnTo>
                    <a:pt x="117" y="224"/>
                  </a:lnTo>
                  <a:lnTo>
                    <a:pt x="117" y="224"/>
                  </a:lnTo>
                  <a:lnTo>
                    <a:pt x="115" y="224"/>
                  </a:lnTo>
                  <a:lnTo>
                    <a:pt x="115" y="224"/>
                  </a:lnTo>
                  <a:lnTo>
                    <a:pt x="115" y="224"/>
                  </a:lnTo>
                  <a:lnTo>
                    <a:pt x="114" y="224"/>
                  </a:lnTo>
                  <a:lnTo>
                    <a:pt x="112" y="222"/>
                  </a:lnTo>
                  <a:lnTo>
                    <a:pt x="110" y="224"/>
                  </a:lnTo>
                  <a:lnTo>
                    <a:pt x="106" y="225"/>
                  </a:lnTo>
                  <a:lnTo>
                    <a:pt x="106" y="227"/>
                  </a:lnTo>
                  <a:lnTo>
                    <a:pt x="103" y="231"/>
                  </a:lnTo>
                  <a:lnTo>
                    <a:pt x="103" y="233"/>
                  </a:lnTo>
                  <a:lnTo>
                    <a:pt x="101" y="234"/>
                  </a:lnTo>
                  <a:lnTo>
                    <a:pt x="99" y="234"/>
                  </a:lnTo>
                  <a:lnTo>
                    <a:pt x="99" y="234"/>
                  </a:lnTo>
                  <a:lnTo>
                    <a:pt x="96" y="234"/>
                  </a:lnTo>
                  <a:lnTo>
                    <a:pt x="92" y="233"/>
                  </a:lnTo>
                  <a:lnTo>
                    <a:pt x="92" y="231"/>
                  </a:lnTo>
                  <a:lnTo>
                    <a:pt x="90" y="231"/>
                  </a:lnTo>
                  <a:lnTo>
                    <a:pt x="90" y="231"/>
                  </a:lnTo>
                  <a:lnTo>
                    <a:pt x="88" y="231"/>
                  </a:lnTo>
                  <a:lnTo>
                    <a:pt x="88" y="231"/>
                  </a:lnTo>
                  <a:lnTo>
                    <a:pt x="88" y="231"/>
                  </a:lnTo>
                  <a:lnTo>
                    <a:pt x="88" y="231"/>
                  </a:lnTo>
                  <a:lnTo>
                    <a:pt x="88" y="233"/>
                  </a:lnTo>
                  <a:lnTo>
                    <a:pt x="88" y="233"/>
                  </a:lnTo>
                  <a:lnTo>
                    <a:pt x="88" y="231"/>
                  </a:lnTo>
                  <a:lnTo>
                    <a:pt x="87" y="231"/>
                  </a:lnTo>
                  <a:lnTo>
                    <a:pt x="87" y="231"/>
                  </a:lnTo>
                  <a:lnTo>
                    <a:pt x="87" y="234"/>
                  </a:lnTo>
                  <a:lnTo>
                    <a:pt x="87" y="236"/>
                  </a:lnTo>
                  <a:lnTo>
                    <a:pt x="87" y="236"/>
                  </a:lnTo>
                  <a:lnTo>
                    <a:pt x="85" y="240"/>
                  </a:lnTo>
                  <a:lnTo>
                    <a:pt x="85" y="240"/>
                  </a:lnTo>
                  <a:lnTo>
                    <a:pt x="83" y="243"/>
                  </a:lnTo>
                  <a:lnTo>
                    <a:pt x="83" y="243"/>
                  </a:lnTo>
                  <a:lnTo>
                    <a:pt x="83" y="243"/>
                  </a:lnTo>
                  <a:lnTo>
                    <a:pt x="85" y="242"/>
                  </a:lnTo>
                  <a:lnTo>
                    <a:pt x="85" y="242"/>
                  </a:lnTo>
                  <a:lnTo>
                    <a:pt x="85" y="242"/>
                  </a:lnTo>
                  <a:lnTo>
                    <a:pt x="85" y="242"/>
                  </a:lnTo>
                  <a:lnTo>
                    <a:pt x="85" y="242"/>
                  </a:lnTo>
                  <a:lnTo>
                    <a:pt x="85" y="242"/>
                  </a:lnTo>
                  <a:lnTo>
                    <a:pt x="85" y="243"/>
                  </a:lnTo>
                  <a:lnTo>
                    <a:pt x="85" y="243"/>
                  </a:lnTo>
                  <a:lnTo>
                    <a:pt x="83" y="243"/>
                  </a:lnTo>
                  <a:lnTo>
                    <a:pt x="83" y="245"/>
                  </a:lnTo>
                  <a:lnTo>
                    <a:pt x="83" y="243"/>
                  </a:lnTo>
                  <a:lnTo>
                    <a:pt x="81" y="245"/>
                  </a:lnTo>
                  <a:lnTo>
                    <a:pt x="79" y="247"/>
                  </a:lnTo>
                  <a:lnTo>
                    <a:pt x="78" y="249"/>
                  </a:lnTo>
                  <a:lnTo>
                    <a:pt x="76" y="247"/>
                  </a:lnTo>
                  <a:lnTo>
                    <a:pt x="76" y="247"/>
                  </a:lnTo>
                  <a:lnTo>
                    <a:pt x="74" y="253"/>
                  </a:lnTo>
                  <a:lnTo>
                    <a:pt x="74" y="253"/>
                  </a:lnTo>
                  <a:lnTo>
                    <a:pt x="74" y="253"/>
                  </a:lnTo>
                  <a:lnTo>
                    <a:pt x="74" y="254"/>
                  </a:lnTo>
                  <a:lnTo>
                    <a:pt x="74" y="254"/>
                  </a:lnTo>
                  <a:lnTo>
                    <a:pt x="79" y="256"/>
                  </a:lnTo>
                  <a:lnTo>
                    <a:pt x="81" y="258"/>
                  </a:lnTo>
                  <a:lnTo>
                    <a:pt x="83" y="258"/>
                  </a:lnTo>
                  <a:lnTo>
                    <a:pt x="83" y="258"/>
                  </a:lnTo>
                  <a:lnTo>
                    <a:pt x="85" y="262"/>
                  </a:lnTo>
                  <a:lnTo>
                    <a:pt x="85" y="263"/>
                  </a:lnTo>
                  <a:lnTo>
                    <a:pt x="85" y="263"/>
                  </a:lnTo>
                  <a:lnTo>
                    <a:pt x="83" y="265"/>
                  </a:lnTo>
                  <a:lnTo>
                    <a:pt x="85" y="265"/>
                  </a:lnTo>
                  <a:lnTo>
                    <a:pt x="85" y="265"/>
                  </a:lnTo>
                  <a:lnTo>
                    <a:pt x="85" y="267"/>
                  </a:lnTo>
                  <a:lnTo>
                    <a:pt x="85" y="267"/>
                  </a:lnTo>
                  <a:lnTo>
                    <a:pt x="85" y="267"/>
                  </a:lnTo>
                  <a:lnTo>
                    <a:pt x="85" y="265"/>
                  </a:lnTo>
                  <a:lnTo>
                    <a:pt x="85" y="265"/>
                  </a:lnTo>
                  <a:lnTo>
                    <a:pt x="88" y="265"/>
                  </a:lnTo>
                  <a:lnTo>
                    <a:pt x="88" y="267"/>
                  </a:lnTo>
                  <a:lnTo>
                    <a:pt x="90" y="267"/>
                  </a:lnTo>
                  <a:lnTo>
                    <a:pt x="90" y="269"/>
                  </a:lnTo>
                  <a:lnTo>
                    <a:pt x="92" y="269"/>
                  </a:lnTo>
                  <a:lnTo>
                    <a:pt x="96" y="272"/>
                  </a:lnTo>
                  <a:lnTo>
                    <a:pt x="97" y="272"/>
                  </a:lnTo>
                  <a:lnTo>
                    <a:pt x="99" y="276"/>
                  </a:lnTo>
                  <a:lnTo>
                    <a:pt x="103" y="283"/>
                  </a:lnTo>
                  <a:lnTo>
                    <a:pt x="103" y="283"/>
                  </a:lnTo>
                  <a:lnTo>
                    <a:pt x="103" y="285"/>
                  </a:lnTo>
                  <a:lnTo>
                    <a:pt x="103" y="287"/>
                  </a:lnTo>
                  <a:lnTo>
                    <a:pt x="103" y="289"/>
                  </a:lnTo>
                  <a:lnTo>
                    <a:pt x="101" y="290"/>
                  </a:lnTo>
                  <a:lnTo>
                    <a:pt x="97" y="294"/>
                  </a:lnTo>
                  <a:lnTo>
                    <a:pt x="97" y="296"/>
                  </a:lnTo>
                  <a:lnTo>
                    <a:pt x="97" y="298"/>
                  </a:lnTo>
                  <a:lnTo>
                    <a:pt x="97" y="299"/>
                  </a:lnTo>
                  <a:lnTo>
                    <a:pt x="97" y="303"/>
                  </a:lnTo>
                  <a:lnTo>
                    <a:pt x="99" y="305"/>
                  </a:lnTo>
                  <a:lnTo>
                    <a:pt x="99" y="307"/>
                  </a:lnTo>
                  <a:lnTo>
                    <a:pt x="101" y="307"/>
                  </a:lnTo>
                  <a:lnTo>
                    <a:pt x="101" y="310"/>
                  </a:lnTo>
                  <a:lnTo>
                    <a:pt x="101" y="309"/>
                  </a:lnTo>
                  <a:lnTo>
                    <a:pt x="103" y="309"/>
                  </a:lnTo>
                  <a:lnTo>
                    <a:pt x="103" y="309"/>
                  </a:lnTo>
                  <a:lnTo>
                    <a:pt x="103" y="309"/>
                  </a:lnTo>
                  <a:lnTo>
                    <a:pt x="103" y="310"/>
                  </a:lnTo>
                  <a:lnTo>
                    <a:pt x="101" y="310"/>
                  </a:lnTo>
                  <a:lnTo>
                    <a:pt x="103" y="309"/>
                  </a:lnTo>
                  <a:lnTo>
                    <a:pt x="103" y="310"/>
                  </a:lnTo>
                  <a:lnTo>
                    <a:pt x="105" y="310"/>
                  </a:lnTo>
                  <a:lnTo>
                    <a:pt x="105" y="312"/>
                  </a:lnTo>
                  <a:lnTo>
                    <a:pt x="105" y="312"/>
                  </a:lnTo>
                  <a:lnTo>
                    <a:pt x="103" y="314"/>
                  </a:lnTo>
                  <a:lnTo>
                    <a:pt x="103" y="314"/>
                  </a:lnTo>
                  <a:lnTo>
                    <a:pt x="103" y="314"/>
                  </a:lnTo>
                  <a:lnTo>
                    <a:pt x="103" y="316"/>
                  </a:lnTo>
                  <a:lnTo>
                    <a:pt x="103" y="316"/>
                  </a:lnTo>
                  <a:lnTo>
                    <a:pt x="103" y="316"/>
                  </a:lnTo>
                  <a:lnTo>
                    <a:pt x="103" y="318"/>
                  </a:lnTo>
                  <a:lnTo>
                    <a:pt x="103" y="318"/>
                  </a:lnTo>
                  <a:lnTo>
                    <a:pt x="105" y="319"/>
                  </a:lnTo>
                  <a:lnTo>
                    <a:pt x="105" y="318"/>
                  </a:lnTo>
                  <a:lnTo>
                    <a:pt x="105" y="318"/>
                  </a:lnTo>
                  <a:lnTo>
                    <a:pt x="105" y="319"/>
                  </a:lnTo>
                  <a:lnTo>
                    <a:pt x="106" y="319"/>
                  </a:lnTo>
                  <a:lnTo>
                    <a:pt x="106" y="319"/>
                  </a:lnTo>
                  <a:lnTo>
                    <a:pt x="108" y="319"/>
                  </a:lnTo>
                  <a:lnTo>
                    <a:pt x="108" y="319"/>
                  </a:lnTo>
                  <a:lnTo>
                    <a:pt x="110" y="319"/>
                  </a:lnTo>
                  <a:lnTo>
                    <a:pt x="112" y="323"/>
                  </a:lnTo>
                  <a:lnTo>
                    <a:pt x="112" y="323"/>
                  </a:lnTo>
                  <a:lnTo>
                    <a:pt x="112" y="325"/>
                  </a:lnTo>
                  <a:lnTo>
                    <a:pt x="112" y="325"/>
                  </a:lnTo>
                  <a:lnTo>
                    <a:pt x="114" y="325"/>
                  </a:lnTo>
                  <a:lnTo>
                    <a:pt x="114" y="323"/>
                  </a:lnTo>
                  <a:lnTo>
                    <a:pt x="115" y="321"/>
                  </a:lnTo>
                  <a:lnTo>
                    <a:pt x="115" y="321"/>
                  </a:lnTo>
                  <a:lnTo>
                    <a:pt x="115" y="321"/>
                  </a:lnTo>
                  <a:lnTo>
                    <a:pt x="115" y="319"/>
                  </a:lnTo>
                  <a:lnTo>
                    <a:pt x="117" y="319"/>
                  </a:lnTo>
                  <a:lnTo>
                    <a:pt x="117" y="319"/>
                  </a:lnTo>
                  <a:lnTo>
                    <a:pt x="117" y="319"/>
                  </a:lnTo>
                  <a:lnTo>
                    <a:pt x="115" y="319"/>
                  </a:lnTo>
                  <a:lnTo>
                    <a:pt x="115" y="319"/>
                  </a:lnTo>
                  <a:lnTo>
                    <a:pt x="115" y="318"/>
                  </a:lnTo>
                  <a:lnTo>
                    <a:pt x="115" y="318"/>
                  </a:lnTo>
                  <a:lnTo>
                    <a:pt x="115" y="318"/>
                  </a:lnTo>
                  <a:lnTo>
                    <a:pt x="115" y="316"/>
                  </a:lnTo>
                  <a:lnTo>
                    <a:pt x="115" y="316"/>
                  </a:lnTo>
                  <a:lnTo>
                    <a:pt x="115" y="316"/>
                  </a:lnTo>
                  <a:lnTo>
                    <a:pt x="115" y="314"/>
                  </a:lnTo>
                  <a:lnTo>
                    <a:pt x="115" y="309"/>
                  </a:lnTo>
                  <a:lnTo>
                    <a:pt x="115" y="307"/>
                  </a:lnTo>
                  <a:lnTo>
                    <a:pt x="115" y="307"/>
                  </a:lnTo>
                  <a:lnTo>
                    <a:pt x="117" y="307"/>
                  </a:lnTo>
                  <a:lnTo>
                    <a:pt x="121" y="305"/>
                  </a:lnTo>
                  <a:lnTo>
                    <a:pt x="121" y="305"/>
                  </a:lnTo>
                  <a:lnTo>
                    <a:pt x="123" y="305"/>
                  </a:lnTo>
                  <a:lnTo>
                    <a:pt x="126" y="305"/>
                  </a:lnTo>
                  <a:lnTo>
                    <a:pt x="126" y="307"/>
                  </a:lnTo>
                  <a:lnTo>
                    <a:pt x="126" y="309"/>
                  </a:lnTo>
                  <a:lnTo>
                    <a:pt x="126" y="309"/>
                  </a:lnTo>
                  <a:lnTo>
                    <a:pt x="126" y="310"/>
                  </a:lnTo>
                  <a:lnTo>
                    <a:pt x="126" y="310"/>
                  </a:lnTo>
                  <a:lnTo>
                    <a:pt x="126" y="310"/>
                  </a:lnTo>
                  <a:lnTo>
                    <a:pt x="125" y="312"/>
                  </a:lnTo>
                  <a:lnTo>
                    <a:pt x="125" y="312"/>
                  </a:lnTo>
                  <a:lnTo>
                    <a:pt x="126" y="312"/>
                  </a:lnTo>
                  <a:lnTo>
                    <a:pt x="126" y="312"/>
                  </a:lnTo>
                  <a:lnTo>
                    <a:pt x="128" y="314"/>
                  </a:lnTo>
                  <a:lnTo>
                    <a:pt x="128" y="312"/>
                  </a:lnTo>
                  <a:lnTo>
                    <a:pt x="130" y="314"/>
                  </a:lnTo>
                  <a:lnTo>
                    <a:pt x="134" y="318"/>
                  </a:lnTo>
                  <a:lnTo>
                    <a:pt x="134" y="319"/>
                  </a:lnTo>
                  <a:lnTo>
                    <a:pt x="134" y="321"/>
                  </a:lnTo>
                  <a:lnTo>
                    <a:pt x="135" y="323"/>
                  </a:lnTo>
                  <a:lnTo>
                    <a:pt x="135" y="325"/>
                  </a:lnTo>
                  <a:lnTo>
                    <a:pt x="137" y="327"/>
                  </a:lnTo>
                  <a:lnTo>
                    <a:pt x="137" y="325"/>
                  </a:lnTo>
                  <a:lnTo>
                    <a:pt x="137" y="327"/>
                  </a:lnTo>
                  <a:lnTo>
                    <a:pt x="137" y="328"/>
                  </a:lnTo>
                  <a:lnTo>
                    <a:pt x="137" y="328"/>
                  </a:lnTo>
                  <a:lnTo>
                    <a:pt x="137" y="330"/>
                  </a:lnTo>
                  <a:lnTo>
                    <a:pt x="137" y="330"/>
                  </a:lnTo>
                  <a:lnTo>
                    <a:pt x="137" y="330"/>
                  </a:lnTo>
                  <a:lnTo>
                    <a:pt x="137" y="330"/>
                  </a:lnTo>
                  <a:lnTo>
                    <a:pt x="137" y="332"/>
                  </a:lnTo>
                  <a:lnTo>
                    <a:pt x="137" y="332"/>
                  </a:lnTo>
                  <a:lnTo>
                    <a:pt x="137" y="332"/>
                  </a:lnTo>
                  <a:lnTo>
                    <a:pt x="137" y="334"/>
                  </a:lnTo>
                  <a:lnTo>
                    <a:pt x="137" y="334"/>
                  </a:lnTo>
                  <a:lnTo>
                    <a:pt x="137" y="336"/>
                  </a:lnTo>
                  <a:lnTo>
                    <a:pt x="137" y="336"/>
                  </a:lnTo>
                  <a:lnTo>
                    <a:pt x="137" y="336"/>
                  </a:lnTo>
                  <a:lnTo>
                    <a:pt x="137" y="336"/>
                  </a:lnTo>
                  <a:lnTo>
                    <a:pt x="137" y="337"/>
                  </a:lnTo>
                  <a:lnTo>
                    <a:pt x="137" y="337"/>
                  </a:lnTo>
                  <a:lnTo>
                    <a:pt x="137" y="339"/>
                  </a:lnTo>
                  <a:lnTo>
                    <a:pt x="137" y="339"/>
                  </a:lnTo>
                  <a:lnTo>
                    <a:pt x="137" y="339"/>
                  </a:lnTo>
                  <a:lnTo>
                    <a:pt x="139" y="339"/>
                  </a:lnTo>
                  <a:lnTo>
                    <a:pt x="139" y="339"/>
                  </a:lnTo>
                  <a:lnTo>
                    <a:pt x="139" y="339"/>
                  </a:lnTo>
                  <a:lnTo>
                    <a:pt x="139" y="339"/>
                  </a:lnTo>
                  <a:lnTo>
                    <a:pt x="141" y="341"/>
                  </a:lnTo>
                  <a:lnTo>
                    <a:pt x="143" y="341"/>
                  </a:lnTo>
                  <a:lnTo>
                    <a:pt x="143" y="343"/>
                  </a:lnTo>
                  <a:lnTo>
                    <a:pt x="143" y="343"/>
                  </a:lnTo>
                  <a:lnTo>
                    <a:pt x="143" y="345"/>
                  </a:lnTo>
                  <a:lnTo>
                    <a:pt x="143" y="345"/>
                  </a:lnTo>
                  <a:lnTo>
                    <a:pt x="143" y="345"/>
                  </a:lnTo>
                  <a:lnTo>
                    <a:pt x="143" y="345"/>
                  </a:lnTo>
                  <a:lnTo>
                    <a:pt x="143" y="345"/>
                  </a:lnTo>
                  <a:lnTo>
                    <a:pt x="144" y="345"/>
                  </a:lnTo>
                  <a:lnTo>
                    <a:pt x="144" y="343"/>
                  </a:lnTo>
                  <a:lnTo>
                    <a:pt x="143" y="343"/>
                  </a:lnTo>
                  <a:lnTo>
                    <a:pt x="143" y="343"/>
                  </a:lnTo>
                  <a:lnTo>
                    <a:pt x="144" y="341"/>
                  </a:lnTo>
                  <a:lnTo>
                    <a:pt x="144" y="341"/>
                  </a:lnTo>
                  <a:lnTo>
                    <a:pt x="144" y="341"/>
                  </a:lnTo>
                  <a:lnTo>
                    <a:pt x="144" y="341"/>
                  </a:lnTo>
                  <a:lnTo>
                    <a:pt x="143" y="337"/>
                  </a:lnTo>
                  <a:lnTo>
                    <a:pt x="143" y="337"/>
                  </a:lnTo>
                  <a:lnTo>
                    <a:pt x="143" y="336"/>
                  </a:lnTo>
                  <a:lnTo>
                    <a:pt x="143" y="332"/>
                  </a:lnTo>
                  <a:lnTo>
                    <a:pt x="143" y="330"/>
                  </a:lnTo>
                  <a:lnTo>
                    <a:pt x="144" y="330"/>
                  </a:lnTo>
                  <a:lnTo>
                    <a:pt x="144" y="332"/>
                  </a:lnTo>
                  <a:lnTo>
                    <a:pt x="144" y="332"/>
                  </a:lnTo>
                  <a:lnTo>
                    <a:pt x="144" y="330"/>
                  </a:lnTo>
                  <a:lnTo>
                    <a:pt x="144" y="330"/>
                  </a:lnTo>
                  <a:lnTo>
                    <a:pt x="144" y="328"/>
                  </a:lnTo>
                  <a:lnTo>
                    <a:pt x="144" y="328"/>
                  </a:lnTo>
                  <a:lnTo>
                    <a:pt x="144" y="328"/>
                  </a:lnTo>
                  <a:lnTo>
                    <a:pt x="144" y="328"/>
                  </a:lnTo>
                  <a:lnTo>
                    <a:pt x="144" y="328"/>
                  </a:lnTo>
                  <a:lnTo>
                    <a:pt x="146" y="328"/>
                  </a:lnTo>
                  <a:lnTo>
                    <a:pt x="146" y="328"/>
                  </a:lnTo>
                  <a:lnTo>
                    <a:pt x="146" y="328"/>
                  </a:lnTo>
                  <a:lnTo>
                    <a:pt x="146" y="328"/>
                  </a:lnTo>
                  <a:lnTo>
                    <a:pt x="146" y="328"/>
                  </a:lnTo>
                  <a:lnTo>
                    <a:pt x="146" y="327"/>
                  </a:lnTo>
                  <a:lnTo>
                    <a:pt x="146" y="327"/>
                  </a:lnTo>
                  <a:lnTo>
                    <a:pt x="144" y="327"/>
                  </a:lnTo>
                  <a:lnTo>
                    <a:pt x="144" y="325"/>
                  </a:lnTo>
                  <a:lnTo>
                    <a:pt x="146" y="325"/>
                  </a:lnTo>
                  <a:lnTo>
                    <a:pt x="148" y="323"/>
                  </a:lnTo>
                  <a:lnTo>
                    <a:pt x="148" y="321"/>
                  </a:lnTo>
                  <a:lnTo>
                    <a:pt x="150" y="319"/>
                  </a:lnTo>
                  <a:lnTo>
                    <a:pt x="153" y="319"/>
                  </a:lnTo>
                  <a:lnTo>
                    <a:pt x="155" y="319"/>
                  </a:lnTo>
                  <a:lnTo>
                    <a:pt x="157" y="319"/>
                  </a:lnTo>
                  <a:lnTo>
                    <a:pt x="159" y="319"/>
                  </a:lnTo>
                  <a:lnTo>
                    <a:pt x="159" y="321"/>
                  </a:lnTo>
                  <a:lnTo>
                    <a:pt x="159" y="323"/>
                  </a:lnTo>
                  <a:lnTo>
                    <a:pt x="159" y="325"/>
                  </a:lnTo>
                  <a:lnTo>
                    <a:pt x="159" y="325"/>
                  </a:lnTo>
                  <a:lnTo>
                    <a:pt x="159" y="327"/>
                  </a:lnTo>
                  <a:lnTo>
                    <a:pt x="159" y="328"/>
                  </a:lnTo>
                  <a:lnTo>
                    <a:pt x="159" y="328"/>
                  </a:lnTo>
                  <a:lnTo>
                    <a:pt x="161" y="327"/>
                  </a:lnTo>
                  <a:lnTo>
                    <a:pt x="161" y="327"/>
                  </a:lnTo>
                  <a:lnTo>
                    <a:pt x="161" y="327"/>
                  </a:lnTo>
                  <a:lnTo>
                    <a:pt x="162" y="328"/>
                  </a:lnTo>
                  <a:lnTo>
                    <a:pt x="162" y="330"/>
                  </a:lnTo>
                  <a:lnTo>
                    <a:pt x="162" y="330"/>
                  </a:lnTo>
                  <a:lnTo>
                    <a:pt x="164" y="332"/>
                  </a:lnTo>
                  <a:lnTo>
                    <a:pt x="164" y="332"/>
                  </a:lnTo>
                  <a:lnTo>
                    <a:pt x="166" y="332"/>
                  </a:lnTo>
                  <a:lnTo>
                    <a:pt x="166" y="336"/>
                  </a:lnTo>
                  <a:lnTo>
                    <a:pt x="166" y="336"/>
                  </a:lnTo>
                  <a:lnTo>
                    <a:pt x="168" y="337"/>
                  </a:lnTo>
                  <a:lnTo>
                    <a:pt x="168" y="337"/>
                  </a:lnTo>
                  <a:lnTo>
                    <a:pt x="170" y="336"/>
                  </a:lnTo>
                  <a:lnTo>
                    <a:pt x="171" y="337"/>
                  </a:lnTo>
                  <a:lnTo>
                    <a:pt x="171" y="337"/>
                  </a:lnTo>
                  <a:lnTo>
                    <a:pt x="171" y="339"/>
                  </a:lnTo>
                  <a:lnTo>
                    <a:pt x="171" y="339"/>
                  </a:lnTo>
                  <a:lnTo>
                    <a:pt x="171" y="339"/>
                  </a:lnTo>
                  <a:lnTo>
                    <a:pt x="173" y="341"/>
                  </a:lnTo>
                  <a:lnTo>
                    <a:pt x="173" y="341"/>
                  </a:lnTo>
                  <a:lnTo>
                    <a:pt x="173" y="341"/>
                  </a:lnTo>
                  <a:lnTo>
                    <a:pt x="175" y="343"/>
                  </a:lnTo>
                  <a:lnTo>
                    <a:pt x="177" y="343"/>
                  </a:lnTo>
                  <a:lnTo>
                    <a:pt x="177" y="341"/>
                  </a:lnTo>
                  <a:lnTo>
                    <a:pt x="179" y="343"/>
                  </a:lnTo>
                  <a:lnTo>
                    <a:pt x="179" y="341"/>
                  </a:lnTo>
                  <a:lnTo>
                    <a:pt x="177" y="339"/>
                  </a:lnTo>
                  <a:lnTo>
                    <a:pt x="177" y="339"/>
                  </a:lnTo>
                  <a:lnTo>
                    <a:pt x="175" y="337"/>
                  </a:lnTo>
                  <a:lnTo>
                    <a:pt x="175" y="337"/>
                  </a:lnTo>
                  <a:lnTo>
                    <a:pt x="177" y="337"/>
                  </a:lnTo>
                  <a:lnTo>
                    <a:pt x="177" y="337"/>
                  </a:lnTo>
                  <a:lnTo>
                    <a:pt x="175" y="336"/>
                  </a:lnTo>
                  <a:lnTo>
                    <a:pt x="175" y="336"/>
                  </a:lnTo>
                  <a:lnTo>
                    <a:pt x="175" y="336"/>
                  </a:lnTo>
                  <a:lnTo>
                    <a:pt x="177" y="336"/>
                  </a:lnTo>
                  <a:lnTo>
                    <a:pt x="175" y="336"/>
                  </a:lnTo>
                  <a:lnTo>
                    <a:pt x="175" y="336"/>
                  </a:lnTo>
                  <a:lnTo>
                    <a:pt x="175" y="336"/>
                  </a:lnTo>
                  <a:lnTo>
                    <a:pt x="175" y="336"/>
                  </a:lnTo>
                  <a:lnTo>
                    <a:pt x="175" y="334"/>
                  </a:lnTo>
                  <a:lnTo>
                    <a:pt x="173" y="334"/>
                  </a:lnTo>
                  <a:lnTo>
                    <a:pt x="173" y="334"/>
                  </a:lnTo>
                  <a:lnTo>
                    <a:pt x="173" y="334"/>
                  </a:lnTo>
                  <a:lnTo>
                    <a:pt x="171" y="332"/>
                  </a:lnTo>
                  <a:lnTo>
                    <a:pt x="171" y="330"/>
                  </a:lnTo>
                  <a:lnTo>
                    <a:pt x="170" y="328"/>
                  </a:lnTo>
                  <a:lnTo>
                    <a:pt x="170" y="327"/>
                  </a:lnTo>
                  <a:lnTo>
                    <a:pt x="171" y="327"/>
                  </a:lnTo>
                  <a:lnTo>
                    <a:pt x="170" y="327"/>
                  </a:lnTo>
                  <a:lnTo>
                    <a:pt x="170" y="327"/>
                  </a:lnTo>
                  <a:lnTo>
                    <a:pt x="170" y="325"/>
                  </a:lnTo>
                  <a:lnTo>
                    <a:pt x="170" y="325"/>
                  </a:lnTo>
                  <a:lnTo>
                    <a:pt x="170" y="325"/>
                  </a:lnTo>
                  <a:lnTo>
                    <a:pt x="170" y="325"/>
                  </a:lnTo>
                  <a:lnTo>
                    <a:pt x="171" y="323"/>
                  </a:lnTo>
                  <a:lnTo>
                    <a:pt x="171" y="323"/>
                  </a:lnTo>
                  <a:lnTo>
                    <a:pt x="171" y="323"/>
                  </a:lnTo>
                  <a:lnTo>
                    <a:pt x="173" y="323"/>
                  </a:lnTo>
                  <a:lnTo>
                    <a:pt x="173" y="323"/>
                  </a:lnTo>
                  <a:lnTo>
                    <a:pt x="173" y="323"/>
                  </a:lnTo>
                  <a:lnTo>
                    <a:pt x="173" y="323"/>
                  </a:lnTo>
                  <a:lnTo>
                    <a:pt x="173" y="323"/>
                  </a:lnTo>
                  <a:lnTo>
                    <a:pt x="173" y="323"/>
                  </a:lnTo>
                  <a:lnTo>
                    <a:pt x="173" y="321"/>
                  </a:lnTo>
                  <a:lnTo>
                    <a:pt x="173" y="321"/>
                  </a:lnTo>
                  <a:lnTo>
                    <a:pt x="173" y="321"/>
                  </a:lnTo>
                  <a:lnTo>
                    <a:pt x="175" y="321"/>
                  </a:lnTo>
                  <a:lnTo>
                    <a:pt x="173" y="321"/>
                  </a:lnTo>
                  <a:lnTo>
                    <a:pt x="173" y="321"/>
                  </a:lnTo>
                  <a:lnTo>
                    <a:pt x="173" y="321"/>
                  </a:lnTo>
                  <a:lnTo>
                    <a:pt x="173" y="319"/>
                  </a:lnTo>
                  <a:lnTo>
                    <a:pt x="173" y="319"/>
                  </a:lnTo>
                  <a:lnTo>
                    <a:pt x="173" y="319"/>
                  </a:lnTo>
                  <a:lnTo>
                    <a:pt x="173" y="319"/>
                  </a:lnTo>
                  <a:lnTo>
                    <a:pt x="173" y="318"/>
                  </a:lnTo>
                  <a:lnTo>
                    <a:pt x="171" y="316"/>
                  </a:lnTo>
                  <a:lnTo>
                    <a:pt x="171" y="316"/>
                  </a:lnTo>
                  <a:lnTo>
                    <a:pt x="171" y="314"/>
                  </a:lnTo>
                  <a:lnTo>
                    <a:pt x="171" y="314"/>
                  </a:lnTo>
                  <a:lnTo>
                    <a:pt x="170" y="312"/>
                  </a:lnTo>
                  <a:lnTo>
                    <a:pt x="170" y="310"/>
                  </a:lnTo>
                  <a:lnTo>
                    <a:pt x="170" y="310"/>
                  </a:lnTo>
                  <a:lnTo>
                    <a:pt x="170" y="310"/>
                  </a:lnTo>
                  <a:lnTo>
                    <a:pt x="170" y="309"/>
                  </a:lnTo>
                  <a:lnTo>
                    <a:pt x="170" y="309"/>
                  </a:lnTo>
                  <a:lnTo>
                    <a:pt x="170" y="309"/>
                  </a:lnTo>
                  <a:lnTo>
                    <a:pt x="170" y="309"/>
                  </a:lnTo>
                  <a:lnTo>
                    <a:pt x="170" y="309"/>
                  </a:lnTo>
                  <a:lnTo>
                    <a:pt x="170" y="309"/>
                  </a:lnTo>
                  <a:lnTo>
                    <a:pt x="168" y="309"/>
                  </a:lnTo>
                  <a:lnTo>
                    <a:pt x="168" y="309"/>
                  </a:lnTo>
                  <a:lnTo>
                    <a:pt x="168" y="309"/>
                  </a:lnTo>
                  <a:lnTo>
                    <a:pt x="168" y="309"/>
                  </a:lnTo>
                  <a:lnTo>
                    <a:pt x="170" y="309"/>
                  </a:lnTo>
                  <a:lnTo>
                    <a:pt x="170" y="309"/>
                  </a:lnTo>
                  <a:lnTo>
                    <a:pt x="170" y="307"/>
                  </a:lnTo>
                  <a:lnTo>
                    <a:pt x="168" y="305"/>
                  </a:lnTo>
                  <a:lnTo>
                    <a:pt x="168" y="305"/>
                  </a:lnTo>
                  <a:lnTo>
                    <a:pt x="168" y="303"/>
                  </a:lnTo>
                  <a:lnTo>
                    <a:pt x="166" y="301"/>
                  </a:lnTo>
                  <a:lnTo>
                    <a:pt x="168" y="303"/>
                  </a:lnTo>
                  <a:lnTo>
                    <a:pt x="168" y="301"/>
                  </a:lnTo>
                  <a:lnTo>
                    <a:pt x="168" y="301"/>
                  </a:lnTo>
                  <a:lnTo>
                    <a:pt x="166" y="301"/>
                  </a:lnTo>
                  <a:lnTo>
                    <a:pt x="166" y="301"/>
                  </a:lnTo>
                  <a:lnTo>
                    <a:pt x="166" y="301"/>
                  </a:lnTo>
                  <a:lnTo>
                    <a:pt x="166" y="301"/>
                  </a:lnTo>
                  <a:lnTo>
                    <a:pt x="166" y="299"/>
                  </a:lnTo>
                  <a:lnTo>
                    <a:pt x="166" y="299"/>
                  </a:lnTo>
                  <a:lnTo>
                    <a:pt x="166" y="299"/>
                  </a:lnTo>
                  <a:lnTo>
                    <a:pt x="166" y="299"/>
                  </a:lnTo>
                  <a:lnTo>
                    <a:pt x="166" y="299"/>
                  </a:lnTo>
                  <a:lnTo>
                    <a:pt x="166" y="299"/>
                  </a:lnTo>
                  <a:lnTo>
                    <a:pt x="164" y="299"/>
                  </a:lnTo>
                  <a:lnTo>
                    <a:pt x="164" y="299"/>
                  </a:lnTo>
                  <a:lnTo>
                    <a:pt x="164" y="299"/>
                  </a:lnTo>
                  <a:lnTo>
                    <a:pt x="164" y="298"/>
                  </a:lnTo>
                  <a:lnTo>
                    <a:pt x="164" y="296"/>
                  </a:lnTo>
                  <a:lnTo>
                    <a:pt x="164" y="296"/>
                  </a:lnTo>
                  <a:lnTo>
                    <a:pt x="164" y="296"/>
                  </a:lnTo>
                  <a:lnTo>
                    <a:pt x="164" y="296"/>
                  </a:lnTo>
                  <a:lnTo>
                    <a:pt x="164" y="294"/>
                  </a:lnTo>
                  <a:lnTo>
                    <a:pt x="164" y="294"/>
                  </a:lnTo>
                  <a:lnTo>
                    <a:pt x="162" y="290"/>
                  </a:lnTo>
                  <a:lnTo>
                    <a:pt x="161" y="290"/>
                  </a:lnTo>
                  <a:lnTo>
                    <a:pt x="161" y="289"/>
                  </a:lnTo>
                  <a:lnTo>
                    <a:pt x="159" y="287"/>
                  </a:lnTo>
                  <a:lnTo>
                    <a:pt x="159" y="287"/>
                  </a:lnTo>
                  <a:lnTo>
                    <a:pt x="161" y="287"/>
                  </a:lnTo>
                  <a:lnTo>
                    <a:pt x="161" y="287"/>
                  </a:lnTo>
                  <a:lnTo>
                    <a:pt x="159" y="287"/>
                  </a:lnTo>
                  <a:lnTo>
                    <a:pt x="159" y="285"/>
                  </a:lnTo>
                  <a:lnTo>
                    <a:pt x="159" y="285"/>
                  </a:lnTo>
                  <a:lnTo>
                    <a:pt x="157" y="281"/>
                  </a:lnTo>
                  <a:lnTo>
                    <a:pt x="157" y="281"/>
                  </a:lnTo>
                  <a:lnTo>
                    <a:pt x="157" y="281"/>
                  </a:lnTo>
                  <a:lnTo>
                    <a:pt x="157" y="280"/>
                  </a:lnTo>
                  <a:lnTo>
                    <a:pt x="157" y="280"/>
                  </a:lnTo>
                  <a:lnTo>
                    <a:pt x="155" y="280"/>
                  </a:lnTo>
                  <a:lnTo>
                    <a:pt x="157" y="278"/>
                  </a:lnTo>
                  <a:lnTo>
                    <a:pt x="155" y="278"/>
                  </a:lnTo>
                  <a:lnTo>
                    <a:pt x="155" y="278"/>
                  </a:lnTo>
                  <a:lnTo>
                    <a:pt x="155" y="278"/>
                  </a:lnTo>
                  <a:lnTo>
                    <a:pt x="155" y="276"/>
                  </a:lnTo>
                  <a:lnTo>
                    <a:pt x="155" y="276"/>
                  </a:lnTo>
                  <a:lnTo>
                    <a:pt x="155" y="276"/>
                  </a:lnTo>
                  <a:lnTo>
                    <a:pt x="155" y="274"/>
                  </a:lnTo>
                  <a:lnTo>
                    <a:pt x="155" y="274"/>
                  </a:lnTo>
                  <a:lnTo>
                    <a:pt x="155" y="274"/>
                  </a:lnTo>
                  <a:lnTo>
                    <a:pt x="155" y="274"/>
                  </a:lnTo>
                  <a:lnTo>
                    <a:pt x="155" y="272"/>
                  </a:lnTo>
                  <a:lnTo>
                    <a:pt x="155" y="272"/>
                  </a:lnTo>
                  <a:lnTo>
                    <a:pt x="155" y="271"/>
                  </a:lnTo>
                  <a:lnTo>
                    <a:pt x="157" y="271"/>
                  </a:lnTo>
                  <a:lnTo>
                    <a:pt x="157" y="271"/>
                  </a:lnTo>
                  <a:lnTo>
                    <a:pt x="159" y="271"/>
                  </a:lnTo>
                  <a:lnTo>
                    <a:pt x="159" y="271"/>
                  </a:lnTo>
                  <a:lnTo>
                    <a:pt x="159" y="271"/>
                  </a:lnTo>
                  <a:lnTo>
                    <a:pt x="159" y="272"/>
                  </a:lnTo>
                  <a:lnTo>
                    <a:pt x="159" y="272"/>
                  </a:lnTo>
                  <a:lnTo>
                    <a:pt x="161" y="272"/>
                  </a:lnTo>
                  <a:lnTo>
                    <a:pt x="159" y="274"/>
                  </a:lnTo>
                  <a:lnTo>
                    <a:pt x="159" y="274"/>
                  </a:lnTo>
                  <a:lnTo>
                    <a:pt x="161" y="274"/>
                  </a:lnTo>
                  <a:lnTo>
                    <a:pt x="161" y="274"/>
                  </a:lnTo>
                  <a:lnTo>
                    <a:pt x="162" y="274"/>
                  </a:lnTo>
                  <a:lnTo>
                    <a:pt x="162" y="274"/>
                  </a:lnTo>
                  <a:lnTo>
                    <a:pt x="164" y="274"/>
                  </a:lnTo>
                  <a:lnTo>
                    <a:pt x="164" y="274"/>
                  </a:lnTo>
                  <a:lnTo>
                    <a:pt x="164" y="274"/>
                  </a:lnTo>
                  <a:lnTo>
                    <a:pt x="164" y="274"/>
                  </a:lnTo>
                  <a:lnTo>
                    <a:pt x="164" y="272"/>
                  </a:lnTo>
                  <a:lnTo>
                    <a:pt x="164" y="272"/>
                  </a:lnTo>
                  <a:lnTo>
                    <a:pt x="164" y="272"/>
                  </a:lnTo>
                  <a:lnTo>
                    <a:pt x="166" y="274"/>
                  </a:lnTo>
                  <a:lnTo>
                    <a:pt x="166" y="274"/>
                  </a:lnTo>
                  <a:lnTo>
                    <a:pt x="166" y="274"/>
                  </a:lnTo>
                  <a:lnTo>
                    <a:pt x="166" y="274"/>
                  </a:lnTo>
                  <a:lnTo>
                    <a:pt x="166" y="274"/>
                  </a:lnTo>
                  <a:lnTo>
                    <a:pt x="166" y="274"/>
                  </a:lnTo>
                  <a:lnTo>
                    <a:pt x="166" y="274"/>
                  </a:lnTo>
                  <a:lnTo>
                    <a:pt x="166" y="274"/>
                  </a:lnTo>
                  <a:lnTo>
                    <a:pt x="168" y="276"/>
                  </a:lnTo>
                  <a:lnTo>
                    <a:pt x="168" y="276"/>
                  </a:lnTo>
                  <a:lnTo>
                    <a:pt x="170" y="278"/>
                  </a:lnTo>
                  <a:lnTo>
                    <a:pt x="170" y="278"/>
                  </a:lnTo>
                  <a:lnTo>
                    <a:pt x="170" y="278"/>
                  </a:lnTo>
                  <a:lnTo>
                    <a:pt x="171" y="276"/>
                  </a:lnTo>
                  <a:lnTo>
                    <a:pt x="171" y="278"/>
                  </a:lnTo>
                  <a:lnTo>
                    <a:pt x="171" y="278"/>
                  </a:lnTo>
                  <a:lnTo>
                    <a:pt x="171" y="278"/>
                  </a:lnTo>
                  <a:lnTo>
                    <a:pt x="173" y="278"/>
                  </a:lnTo>
                  <a:lnTo>
                    <a:pt x="175" y="278"/>
                  </a:lnTo>
                  <a:lnTo>
                    <a:pt x="175" y="280"/>
                  </a:lnTo>
                  <a:lnTo>
                    <a:pt x="175" y="280"/>
                  </a:lnTo>
                  <a:lnTo>
                    <a:pt x="175" y="280"/>
                  </a:lnTo>
                  <a:lnTo>
                    <a:pt x="175" y="280"/>
                  </a:lnTo>
                  <a:lnTo>
                    <a:pt x="175" y="280"/>
                  </a:lnTo>
                  <a:lnTo>
                    <a:pt x="175" y="280"/>
                  </a:lnTo>
                  <a:lnTo>
                    <a:pt x="175" y="281"/>
                  </a:lnTo>
                  <a:lnTo>
                    <a:pt x="175" y="281"/>
                  </a:lnTo>
                  <a:lnTo>
                    <a:pt x="175" y="281"/>
                  </a:lnTo>
                  <a:lnTo>
                    <a:pt x="175" y="280"/>
                  </a:lnTo>
                  <a:lnTo>
                    <a:pt x="175" y="281"/>
                  </a:lnTo>
                  <a:lnTo>
                    <a:pt x="173" y="281"/>
                  </a:lnTo>
                  <a:lnTo>
                    <a:pt x="173" y="283"/>
                  </a:lnTo>
                  <a:lnTo>
                    <a:pt x="173" y="283"/>
                  </a:lnTo>
                  <a:lnTo>
                    <a:pt x="171" y="281"/>
                  </a:lnTo>
                  <a:lnTo>
                    <a:pt x="171" y="283"/>
                  </a:lnTo>
                  <a:lnTo>
                    <a:pt x="171" y="285"/>
                  </a:lnTo>
                  <a:lnTo>
                    <a:pt x="171" y="285"/>
                  </a:lnTo>
                  <a:lnTo>
                    <a:pt x="173" y="285"/>
                  </a:lnTo>
                  <a:lnTo>
                    <a:pt x="173" y="285"/>
                  </a:lnTo>
                  <a:lnTo>
                    <a:pt x="173" y="285"/>
                  </a:lnTo>
                  <a:lnTo>
                    <a:pt x="175" y="285"/>
                  </a:lnTo>
                  <a:lnTo>
                    <a:pt x="175" y="285"/>
                  </a:lnTo>
                  <a:lnTo>
                    <a:pt x="175" y="287"/>
                  </a:lnTo>
                  <a:lnTo>
                    <a:pt x="175" y="287"/>
                  </a:lnTo>
                  <a:lnTo>
                    <a:pt x="175" y="287"/>
                  </a:lnTo>
                  <a:lnTo>
                    <a:pt x="175" y="287"/>
                  </a:lnTo>
                  <a:lnTo>
                    <a:pt x="177" y="287"/>
                  </a:lnTo>
                  <a:lnTo>
                    <a:pt x="177" y="287"/>
                  </a:lnTo>
                  <a:lnTo>
                    <a:pt x="177" y="287"/>
                  </a:lnTo>
                  <a:lnTo>
                    <a:pt x="175" y="287"/>
                  </a:lnTo>
                  <a:lnTo>
                    <a:pt x="175" y="289"/>
                  </a:lnTo>
                  <a:lnTo>
                    <a:pt x="177" y="289"/>
                  </a:lnTo>
                  <a:lnTo>
                    <a:pt x="177" y="289"/>
                  </a:lnTo>
                  <a:lnTo>
                    <a:pt x="177" y="289"/>
                  </a:lnTo>
                  <a:lnTo>
                    <a:pt x="179" y="289"/>
                  </a:lnTo>
                  <a:lnTo>
                    <a:pt x="179" y="287"/>
                  </a:lnTo>
                  <a:lnTo>
                    <a:pt x="179" y="287"/>
                  </a:lnTo>
                  <a:lnTo>
                    <a:pt x="179" y="285"/>
                  </a:lnTo>
                  <a:lnTo>
                    <a:pt x="179" y="285"/>
                  </a:lnTo>
                  <a:lnTo>
                    <a:pt x="180" y="285"/>
                  </a:lnTo>
                  <a:lnTo>
                    <a:pt x="182" y="285"/>
                  </a:lnTo>
                  <a:lnTo>
                    <a:pt x="182" y="285"/>
                  </a:lnTo>
                  <a:lnTo>
                    <a:pt x="182" y="28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54" name="Freeform 353"/>
            <p:cNvSpPr>
              <a:spLocks noEditPoints="1"/>
            </p:cNvSpPr>
            <p:nvPr/>
          </p:nvSpPr>
          <p:spPr bwMode="auto">
            <a:xfrm>
              <a:off x="5780088" y="2476501"/>
              <a:ext cx="1230313" cy="1631950"/>
            </a:xfrm>
            <a:custGeom>
              <a:avLst/>
              <a:gdLst>
                <a:gd name="T0" fmla="*/ 452 w 775"/>
                <a:gd name="T1" fmla="*/ 698 h 1028"/>
                <a:gd name="T2" fmla="*/ 405 w 775"/>
                <a:gd name="T3" fmla="*/ 616 h 1028"/>
                <a:gd name="T4" fmla="*/ 398 w 775"/>
                <a:gd name="T5" fmla="*/ 566 h 1028"/>
                <a:gd name="T6" fmla="*/ 304 w 775"/>
                <a:gd name="T7" fmla="*/ 575 h 1028"/>
                <a:gd name="T8" fmla="*/ 329 w 775"/>
                <a:gd name="T9" fmla="*/ 618 h 1028"/>
                <a:gd name="T10" fmla="*/ 392 w 775"/>
                <a:gd name="T11" fmla="*/ 620 h 1028"/>
                <a:gd name="T12" fmla="*/ 383 w 775"/>
                <a:gd name="T13" fmla="*/ 494 h 1028"/>
                <a:gd name="T14" fmla="*/ 378 w 775"/>
                <a:gd name="T15" fmla="*/ 456 h 1028"/>
                <a:gd name="T16" fmla="*/ 338 w 775"/>
                <a:gd name="T17" fmla="*/ 419 h 1028"/>
                <a:gd name="T18" fmla="*/ 394 w 775"/>
                <a:gd name="T19" fmla="*/ 432 h 1028"/>
                <a:gd name="T20" fmla="*/ 315 w 775"/>
                <a:gd name="T21" fmla="*/ 369 h 1028"/>
                <a:gd name="T22" fmla="*/ 315 w 775"/>
                <a:gd name="T23" fmla="*/ 354 h 1028"/>
                <a:gd name="T24" fmla="*/ 387 w 775"/>
                <a:gd name="T25" fmla="*/ 326 h 1028"/>
                <a:gd name="T26" fmla="*/ 378 w 775"/>
                <a:gd name="T27" fmla="*/ 318 h 1028"/>
                <a:gd name="T28" fmla="*/ 360 w 775"/>
                <a:gd name="T29" fmla="*/ 336 h 1028"/>
                <a:gd name="T30" fmla="*/ 390 w 775"/>
                <a:gd name="T31" fmla="*/ 369 h 1028"/>
                <a:gd name="T32" fmla="*/ 342 w 775"/>
                <a:gd name="T33" fmla="*/ 257 h 1028"/>
                <a:gd name="T34" fmla="*/ 351 w 775"/>
                <a:gd name="T35" fmla="*/ 288 h 1028"/>
                <a:gd name="T36" fmla="*/ 378 w 775"/>
                <a:gd name="T37" fmla="*/ 261 h 1028"/>
                <a:gd name="T38" fmla="*/ 334 w 775"/>
                <a:gd name="T39" fmla="*/ 259 h 1028"/>
                <a:gd name="T40" fmla="*/ 679 w 775"/>
                <a:gd name="T41" fmla="*/ 672 h 1028"/>
                <a:gd name="T42" fmla="*/ 627 w 775"/>
                <a:gd name="T43" fmla="*/ 582 h 1028"/>
                <a:gd name="T44" fmla="*/ 564 w 775"/>
                <a:gd name="T45" fmla="*/ 466 h 1028"/>
                <a:gd name="T46" fmla="*/ 529 w 775"/>
                <a:gd name="T47" fmla="*/ 430 h 1028"/>
                <a:gd name="T48" fmla="*/ 566 w 775"/>
                <a:gd name="T49" fmla="*/ 311 h 1028"/>
                <a:gd name="T50" fmla="*/ 470 w 775"/>
                <a:gd name="T51" fmla="*/ 315 h 1028"/>
                <a:gd name="T52" fmla="*/ 529 w 775"/>
                <a:gd name="T53" fmla="*/ 230 h 1028"/>
                <a:gd name="T54" fmla="*/ 452 w 775"/>
                <a:gd name="T55" fmla="*/ 228 h 1028"/>
                <a:gd name="T56" fmla="*/ 419 w 775"/>
                <a:gd name="T57" fmla="*/ 262 h 1028"/>
                <a:gd name="T58" fmla="*/ 407 w 775"/>
                <a:gd name="T59" fmla="*/ 297 h 1028"/>
                <a:gd name="T60" fmla="*/ 405 w 775"/>
                <a:gd name="T61" fmla="*/ 336 h 1028"/>
                <a:gd name="T62" fmla="*/ 399 w 775"/>
                <a:gd name="T63" fmla="*/ 373 h 1028"/>
                <a:gd name="T64" fmla="*/ 401 w 775"/>
                <a:gd name="T65" fmla="*/ 418 h 1028"/>
                <a:gd name="T66" fmla="*/ 412 w 775"/>
                <a:gd name="T67" fmla="*/ 427 h 1028"/>
                <a:gd name="T68" fmla="*/ 405 w 775"/>
                <a:gd name="T69" fmla="*/ 488 h 1028"/>
                <a:gd name="T70" fmla="*/ 419 w 775"/>
                <a:gd name="T71" fmla="*/ 459 h 1028"/>
                <a:gd name="T72" fmla="*/ 443 w 775"/>
                <a:gd name="T73" fmla="*/ 466 h 1028"/>
                <a:gd name="T74" fmla="*/ 428 w 775"/>
                <a:gd name="T75" fmla="*/ 551 h 1028"/>
                <a:gd name="T76" fmla="*/ 484 w 775"/>
                <a:gd name="T77" fmla="*/ 571 h 1028"/>
                <a:gd name="T78" fmla="*/ 517 w 775"/>
                <a:gd name="T79" fmla="*/ 616 h 1028"/>
                <a:gd name="T80" fmla="*/ 546 w 775"/>
                <a:gd name="T81" fmla="*/ 696 h 1028"/>
                <a:gd name="T82" fmla="*/ 454 w 775"/>
                <a:gd name="T83" fmla="*/ 739 h 1028"/>
                <a:gd name="T84" fmla="*/ 445 w 775"/>
                <a:gd name="T85" fmla="*/ 804 h 1028"/>
                <a:gd name="T86" fmla="*/ 448 w 775"/>
                <a:gd name="T87" fmla="*/ 833 h 1028"/>
                <a:gd name="T88" fmla="*/ 495 w 775"/>
                <a:gd name="T89" fmla="*/ 837 h 1028"/>
                <a:gd name="T90" fmla="*/ 535 w 775"/>
                <a:gd name="T91" fmla="*/ 867 h 1028"/>
                <a:gd name="T92" fmla="*/ 416 w 775"/>
                <a:gd name="T93" fmla="*/ 947 h 1028"/>
                <a:gd name="T94" fmla="*/ 452 w 775"/>
                <a:gd name="T95" fmla="*/ 936 h 1028"/>
                <a:gd name="T96" fmla="*/ 513 w 775"/>
                <a:gd name="T97" fmla="*/ 913 h 1028"/>
                <a:gd name="T98" fmla="*/ 620 w 775"/>
                <a:gd name="T99" fmla="*/ 900 h 1028"/>
                <a:gd name="T100" fmla="*/ 752 w 775"/>
                <a:gd name="T101" fmla="*/ 876 h 1028"/>
                <a:gd name="T102" fmla="*/ 730 w 775"/>
                <a:gd name="T103" fmla="*/ 824 h 1028"/>
                <a:gd name="T104" fmla="*/ 517 w 775"/>
                <a:gd name="T105" fmla="*/ 197 h 1028"/>
                <a:gd name="T106" fmla="*/ 544 w 775"/>
                <a:gd name="T107" fmla="*/ 186 h 1028"/>
                <a:gd name="T108" fmla="*/ 533 w 775"/>
                <a:gd name="T109" fmla="*/ 167 h 1028"/>
                <a:gd name="T110" fmla="*/ 538 w 775"/>
                <a:gd name="T111" fmla="*/ 158 h 1028"/>
                <a:gd name="T112" fmla="*/ 632 w 775"/>
                <a:gd name="T113" fmla="*/ 69 h 1028"/>
                <a:gd name="T114" fmla="*/ 622 w 775"/>
                <a:gd name="T115" fmla="*/ 65 h 1028"/>
                <a:gd name="T116" fmla="*/ 629 w 775"/>
                <a:gd name="T117" fmla="*/ 62 h 1028"/>
                <a:gd name="T118" fmla="*/ 620 w 775"/>
                <a:gd name="T119" fmla="*/ 33 h 1028"/>
                <a:gd name="T120" fmla="*/ 611 w 775"/>
                <a:gd name="T121" fmla="*/ 55 h 1028"/>
                <a:gd name="T122" fmla="*/ 647 w 775"/>
                <a:gd name="T123" fmla="*/ 9 h 1028"/>
                <a:gd name="T124" fmla="*/ 455 w 775"/>
                <a:gd name="T125" fmla="*/ 634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5" h="1028">
                  <a:moveTo>
                    <a:pt x="371" y="969"/>
                  </a:moveTo>
                  <a:lnTo>
                    <a:pt x="371" y="969"/>
                  </a:lnTo>
                  <a:lnTo>
                    <a:pt x="371" y="970"/>
                  </a:lnTo>
                  <a:lnTo>
                    <a:pt x="371" y="970"/>
                  </a:lnTo>
                  <a:lnTo>
                    <a:pt x="372" y="970"/>
                  </a:lnTo>
                  <a:lnTo>
                    <a:pt x="372" y="970"/>
                  </a:lnTo>
                  <a:lnTo>
                    <a:pt x="371" y="969"/>
                  </a:lnTo>
                  <a:lnTo>
                    <a:pt x="371" y="969"/>
                  </a:lnTo>
                  <a:close/>
                  <a:moveTo>
                    <a:pt x="369" y="967"/>
                  </a:moveTo>
                  <a:lnTo>
                    <a:pt x="369" y="967"/>
                  </a:lnTo>
                  <a:lnTo>
                    <a:pt x="369" y="967"/>
                  </a:lnTo>
                  <a:lnTo>
                    <a:pt x="369" y="967"/>
                  </a:lnTo>
                  <a:lnTo>
                    <a:pt x="369" y="967"/>
                  </a:lnTo>
                  <a:lnTo>
                    <a:pt x="369" y="969"/>
                  </a:lnTo>
                  <a:lnTo>
                    <a:pt x="369" y="969"/>
                  </a:lnTo>
                  <a:lnTo>
                    <a:pt x="371" y="967"/>
                  </a:lnTo>
                  <a:lnTo>
                    <a:pt x="369" y="967"/>
                  </a:lnTo>
                  <a:lnTo>
                    <a:pt x="369" y="967"/>
                  </a:lnTo>
                  <a:close/>
                  <a:moveTo>
                    <a:pt x="632" y="907"/>
                  </a:moveTo>
                  <a:lnTo>
                    <a:pt x="632" y="907"/>
                  </a:lnTo>
                  <a:lnTo>
                    <a:pt x="631" y="907"/>
                  </a:lnTo>
                  <a:lnTo>
                    <a:pt x="631" y="907"/>
                  </a:lnTo>
                  <a:lnTo>
                    <a:pt x="631" y="907"/>
                  </a:lnTo>
                  <a:lnTo>
                    <a:pt x="631" y="907"/>
                  </a:lnTo>
                  <a:lnTo>
                    <a:pt x="631" y="905"/>
                  </a:lnTo>
                  <a:lnTo>
                    <a:pt x="631" y="905"/>
                  </a:lnTo>
                  <a:lnTo>
                    <a:pt x="629" y="905"/>
                  </a:lnTo>
                  <a:lnTo>
                    <a:pt x="622" y="904"/>
                  </a:lnTo>
                  <a:lnTo>
                    <a:pt x="620" y="904"/>
                  </a:lnTo>
                  <a:lnTo>
                    <a:pt x="620" y="904"/>
                  </a:lnTo>
                  <a:lnTo>
                    <a:pt x="618" y="905"/>
                  </a:lnTo>
                  <a:lnTo>
                    <a:pt x="616" y="907"/>
                  </a:lnTo>
                  <a:lnTo>
                    <a:pt x="614" y="907"/>
                  </a:lnTo>
                  <a:lnTo>
                    <a:pt x="614" y="907"/>
                  </a:lnTo>
                  <a:lnTo>
                    <a:pt x="616" y="907"/>
                  </a:lnTo>
                  <a:lnTo>
                    <a:pt x="616" y="905"/>
                  </a:lnTo>
                  <a:lnTo>
                    <a:pt x="611" y="909"/>
                  </a:lnTo>
                  <a:lnTo>
                    <a:pt x="609" y="909"/>
                  </a:lnTo>
                  <a:lnTo>
                    <a:pt x="607" y="913"/>
                  </a:lnTo>
                  <a:lnTo>
                    <a:pt x="609" y="911"/>
                  </a:lnTo>
                  <a:lnTo>
                    <a:pt x="609" y="911"/>
                  </a:lnTo>
                  <a:lnTo>
                    <a:pt x="611" y="911"/>
                  </a:lnTo>
                  <a:lnTo>
                    <a:pt x="612" y="911"/>
                  </a:lnTo>
                  <a:lnTo>
                    <a:pt x="614" y="913"/>
                  </a:lnTo>
                  <a:lnTo>
                    <a:pt x="614" y="913"/>
                  </a:lnTo>
                  <a:lnTo>
                    <a:pt x="620" y="918"/>
                  </a:lnTo>
                  <a:lnTo>
                    <a:pt x="622" y="918"/>
                  </a:lnTo>
                  <a:lnTo>
                    <a:pt x="627" y="916"/>
                  </a:lnTo>
                  <a:lnTo>
                    <a:pt x="629" y="916"/>
                  </a:lnTo>
                  <a:lnTo>
                    <a:pt x="629" y="914"/>
                  </a:lnTo>
                  <a:lnTo>
                    <a:pt x="629" y="913"/>
                  </a:lnTo>
                  <a:lnTo>
                    <a:pt x="629" y="913"/>
                  </a:lnTo>
                  <a:lnTo>
                    <a:pt x="629" y="913"/>
                  </a:lnTo>
                  <a:lnTo>
                    <a:pt x="631" y="911"/>
                  </a:lnTo>
                  <a:lnTo>
                    <a:pt x="631" y="911"/>
                  </a:lnTo>
                  <a:lnTo>
                    <a:pt x="632" y="911"/>
                  </a:lnTo>
                  <a:lnTo>
                    <a:pt x="632" y="911"/>
                  </a:lnTo>
                  <a:lnTo>
                    <a:pt x="632" y="911"/>
                  </a:lnTo>
                  <a:lnTo>
                    <a:pt x="632" y="911"/>
                  </a:lnTo>
                  <a:lnTo>
                    <a:pt x="632" y="911"/>
                  </a:lnTo>
                  <a:lnTo>
                    <a:pt x="632" y="909"/>
                  </a:lnTo>
                  <a:lnTo>
                    <a:pt x="632" y="907"/>
                  </a:lnTo>
                  <a:lnTo>
                    <a:pt x="632" y="907"/>
                  </a:lnTo>
                  <a:close/>
                  <a:moveTo>
                    <a:pt x="638" y="902"/>
                  </a:moveTo>
                  <a:lnTo>
                    <a:pt x="638" y="900"/>
                  </a:lnTo>
                  <a:lnTo>
                    <a:pt x="638" y="900"/>
                  </a:lnTo>
                  <a:lnTo>
                    <a:pt x="640" y="900"/>
                  </a:lnTo>
                  <a:lnTo>
                    <a:pt x="640" y="900"/>
                  </a:lnTo>
                  <a:lnTo>
                    <a:pt x="640" y="898"/>
                  </a:lnTo>
                  <a:lnTo>
                    <a:pt x="638" y="898"/>
                  </a:lnTo>
                  <a:lnTo>
                    <a:pt x="638" y="898"/>
                  </a:lnTo>
                  <a:lnTo>
                    <a:pt x="636" y="900"/>
                  </a:lnTo>
                  <a:lnTo>
                    <a:pt x="636" y="902"/>
                  </a:lnTo>
                  <a:lnTo>
                    <a:pt x="636" y="902"/>
                  </a:lnTo>
                  <a:lnTo>
                    <a:pt x="640" y="902"/>
                  </a:lnTo>
                  <a:lnTo>
                    <a:pt x="640" y="902"/>
                  </a:lnTo>
                  <a:lnTo>
                    <a:pt x="640" y="902"/>
                  </a:lnTo>
                  <a:lnTo>
                    <a:pt x="638" y="902"/>
                  </a:lnTo>
                  <a:close/>
                  <a:moveTo>
                    <a:pt x="454" y="871"/>
                  </a:moveTo>
                  <a:lnTo>
                    <a:pt x="454" y="871"/>
                  </a:lnTo>
                  <a:lnTo>
                    <a:pt x="454" y="871"/>
                  </a:lnTo>
                  <a:lnTo>
                    <a:pt x="454" y="869"/>
                  </a:lnTo>
                  <a:lnTo>
                    <a:pt x="452" y="869"/>
                  </a:lnTo>
                  <a:lnTo>
                    <a:pt x="452" y="869"/>
                  </a:lnTo>
                  <a:lnTo>
                    <a:pt x="452" y="871"/>
                  </a:lnTo>
                  <a:lnTo>
                    <a:pt x="452" y="871"/>
                  </a:lnTo>
                  <a:lnTo>
                    <a:pt x="452" y="873"/>
                  </a:lnTo>
                  <a:lnTo>
                    <a:pt x="454" y="871"/>
                  </a:lnTo>
                  <a:close/>
                  <a:moveTo>
                    <a:pt x="732" y="851"/>
                  </a:moveTo>
                  <a:lnTo>
                    <a:pt x="732" y="851"/>
                  </a:lnTo>
                  <a:lnTo>
                    <a:pt x="724" y="849"/>
                  </a:lnTo>
                  <a:lnTo>
                    <a:pt x="724" y="849"/>
                  </a:lnTo>
                  <a:lnTo>
                    <a:pt x="724" y="849"/>
                  </a:lnTo>
                  <a:lnTo>
                    <a:pt x="723" y="853"/>
                  </a:lnTo>
                  <a:lnTo>
                    <a:pt x="723" y="853"/>
                  </a:lnTo>
                  <a:lnTo>
                    <a:pt x="724" y="855"/>
                  </a:lnTo>
                  <a:lnTo>
                    <a:pt x="724" y="855"/>
                  </a:lnTo>
                  <a:lnTo>
                    <a:pt x="726" y="855"/>
                  </a:lnTo>
                  <a:lnTo>
                    <a:pt x="732" y="857"/>
                  </a:lnTo>
                  <a:lnTo>
                    <a:pt x="733" y="855"/>
                  </a:lnTo>
                  <a:lnTo>
                    <a:pt x="733" y="855"/>
                  </a:lnTo>
                  <a:lnTo>
                    <a:pt x="733" y="853"/>
                  </a:lnTo>
                  <a:lnTo>
                    <a:pt x="732" y="853"/>
                  </a:lnTo>
                  <a:lnTo>
                    <a:pt x="732" y="851"/>
                  </a:lnTo>
                  <a:close/>
                  <a:moveTo>
                    <a:pt x="457" y="699"/>
                  </a:moveTo>
                  <a:lnTo>
                    <a:pt x="457" y="699"/>
                  </a:lnTo>
                  <a:lnTo>
                    <a:pt x="457" y="698"/>
                  </a:lnTo>
                  <a:lnTo>
                    <a:pt x="455" y="698"/>
                  </a:lnTo>
                  <a:lnTo>
                    <a:pt x="455" y="696"/>
                  </a:lnTo>
                  <a:lnTo>
                    <a:pt x="455" y="696"/>
                  </a:lnTo>
                  <a:lnTo>
                    <a:pt x="454" y="696"/>
                  </a:lnTo>
                  <a:lnTo>
                    <a:pt x="454" y="696"/>
                  </a:lnTo>
                  <a:lnTo>
                    <a:pt x="454" y="696"/>
                  </a:lnTo>
                  <a:lnTo>
                    <a:pt x="452" y="698"/>
                  </a:lnTo>
                  <a:lnTo>
                    <a:pt x="452" y="698"/>
                  </a:lnTo>
                  <a:lnTo>
                    <a:pt x="452" y="699"/>
                  </a:lnTo>
                  <a:lnTo>
                    <a:pt x="452" y="699"/>
                  </a:lnTo>
                  <a:lnTo>
                    <a:pt x="454" y="699"/>
                  </a:lnTo>
                  <a:lnTo>
                    <a:pt x="454" y="699"/>
                  </a:lnTo>
                  <a:lnTo>
                    <a:pt x="455" y="699"/>
                  </a:lnTo>
                  <a:lnTo>
                    <a:pt x="455" y="701"/>
                  </a:lnTo>
                  <a:lnTo>
                    <a:pt x="457" y="703"/>
                  </a:lnTo>
                  <a:lnTo>
                    <a:pt x="457" y="703"/>
                  </a:lnTo>
                  <a:lnTo>
                    <a:pt x="457" y="703"/>
                  </a:lnTo>
                  <a:lnTo>
                    <a:pt x="459" y="701"/>
                  </a:lnTo>
                  <a:lnTo>
                    <a:pt x="457" y="701"/>
                  </a:lnTo>
                  <a:lnTo>
                    <a:pt x="457" y="701"/>
                  </a:lnTo>
                  <a:lnTo>
                    <a:pt x="457" y="699"/>
                  </a:lnTo>
                  <a:close/>
                  <a:moveTo>
                    <a:pt x="473" y="690"/>
                  </a:moveTo>
                  <a:lnTo>
                    <a:pt x="472" y="690"/>
                  </a:lnTo>
                  <a:lnTo>
                    <a:pt x="472" y="689"/>
                  </a:lnTo>
                  <a:lnTo>
                    <a:pt x="472" y="689"/>
                  </a:lnTo>
                  <a:lnTo>
                    <a:pt x="470" y="689"/>
                  </a:lnTo>
                  <a:lnTo>
                    <a:pt x="468" y="689"/>
                  </a:lnTo>
                  <a:lnTo>
                    <a:pt x="466" y="687"/>
                  </a:lnTo>
                  <a:lnTo>
                    <a:pt x="464" y="687"/>
                  </a:lnTo>
                  <a:lnTo>
                    <a:pt x="459" y="689"/>
                  </a:lnTo>
                  <a:lnTo>
                    <a:pt x="457" y="690"/>
                  </a:lnTo>
                  <a:lnTo>
                    <a:pt x="457" y="690"/>
                  </a:lnTo>
                  <a:lnTo>
                    <a:pt x="459" y="692"/>
                  </a:lnTo>
                  <a:lnTo>
                    <a:pt x="457" y="696"/>
                  </a:lnTo>
                  <a:lnTo>
                    <a:pt x="457" y="698"/>
                  </a:lnTo>
                  <a:lnTo>
                    <a:pt x="457" y="698"/>
                  </a:lnTo>
                  <a:lnTo>
                    <a:pt x="457" y="699"/>
                  </a:lnTo>
                  <a:lnTo>
                    <a:pt x="457" y="699"/>
                  </a:lnTo>
                  <a:lnTo>
                    <a:pt x="459" y="701"/>
                  </a:lnTo>
                  <a:lnTo>
                    <a:pt x="461" y="705"/>
                  </a:lnTo>
                  <a:lnTo>
                    <a:pt x="461" y="705"/>
                  </a:lnTo>
                  <a:lnTo>
                    <a:pt x="461" y="707"/>
                  </a:lnTo>
                  <a:lnTo>
                    <a:pt x="461" y="707"/>
                  </a:lnTo>
                  <a:lnTo>
                    <a:pt x="461" y="707"/>
                  </a:lnTo>
                  <a:lnTo>
                    <a:pt x="461" y="707"/>
                  </a:lnTo>
                  <a:lnTo>
                    <a:pt x="461" y="707"/>
                  </a:lnTo>
                  <a:lnTo>
                    <a:pt x="461" y="708"/>
                  </a:lnTo>
                  <a:lnTo>
                    <a:pt x="461" y="708"/>
                  </a:lnTo>
                  <a:lnTo>
                    <a:pt x="463" y="708"/>
                  </a:lnTo>
                  <a:lnTo>
                    <a:pt x="463" y="708"/>
                  </a:lnTo>
                  <a:lnTo>
                    <a:pt x="464" y="708"/>
                  </a:lnTo>
                  <a:lnTo>
                    <a:pt x="464" y="710"/>
                  </a:lnTo>
                  <a:lnTo>
                    <a:pt x="464" y="708"/>
                  </a:lnTo>
                  <a:lnTo>
                    <a:pt x="466" y="708"/>
                  </a:lnTo>
                  <a:lnTo>
                    <a:pt x="466" y="707"/>
                  </a:lnTo>
                  <a:lnTo>
                    <a:pt x="466" y="707"/>
                  </a:lnTo>
                  <a:lnTo>
                    <a:pt x="466" y="708"/>
                  </a:lnTo>
                  <a:lnTo>
                    <a:pt x="466" y="708"/>
                  </a:lnTo>
                  <a:lnTo>
                    <a:pt x="466" y="710"/>
                  </a:lnTo>
                  <a:lnTo>
                    <a:pt x="466" y="710"/>
                  </a:lnTo>
                  <a:lnTo>
                    <a:pt x="466" y="710"/>
                  </a:lnTo>
                  <a:lnTo>
                    <a:pt x="466" y="712"/>
                  </a:lnTo>
                  <a:lnTo>
                    <a:pt x="466" y="712"/>
                  </a:lnTo>
                  <a:lnTo>
                    <a:pt x="466" y="712"/>
                  </a:lnTo>
                  <a:lnTo>
                    <a:pt x="466" y="712"/>
                  </a:lnTo>
                  <a:lnTo>
                    <a:pt x="466" y="712"/>
                  </a:lnTo>
                  <a:lnTo>
                    <a:pt x="466" y="712"/>
                  </a:lnTo>
                  <a:lnTo>
                    <a:pt x="468" y="712"/>
                  </a:lnTo>
                  <a:lnTo>
                    <a:pt x="468" y="712"/>
                  </a:lnTo>
                  <a:lnTo>
                    <a:pt x="468" y="712"/>
                  </a:lnTo>
                  <a:lnTo>
                    <a:pt x="472" y="710"/>
                  </a:lnTo>
                  <a:lnTo>
                    <a:pt x="473" y="708"/>
                  </a:lnTo>
                  <a:lnTo>
                    <a:pt x="475" y="708"/>
                  </a:lnTo>
                  <a:lnTo>
                    <a:pt x="475" y="708"/>
                  </a:lnTo>
                  <a:lnTo>
                    <a:pt x="475" y="708"/>
                  </a:lnTo>
                  <a:lnTo>
                    <a:pt x="475" y="707"/>
                  </a:lnTo>
                  <a:lnTo>
                    <a:pt x="475" y="707"/>
                  </a:lnTo>
                  <a:lnTo>
                    <a:pt x="475" y="707"/>
                  </a:lnTo>
                  <a:lnTo>
                    <a:pt x="475" y="707"/>
                  </a:lnTo>
                  <a:lnTo>
                    <a:pt x="475" y="705"/>
                  </a:lnTo>
                  <a:lnTo>
                    <a:pt x="477" y="705"/>
                  </a:lnTo>
                  <a:lnTo>
                    <a:pt x="477" y="703"/>
                  </a:lnTo>
                  <a:lnTo>
                    <a:pt x="479" y="703"/>
                  </a:lnTo>
                  <a:lnTo>
                    <a:pt x="481" y="703"/>
                  </a:lnTo>
                  <a:lnTo>
                    <a:pt x="481" y="701"/>
                  </a:lnTo>
                  <a:lnTo>
                    <a:pt x="482" y="699"/>
                  </a:lnTo>
                  <a:lnTo>
                    <a:pt x="484" y="698"/>
                  </a:lnTo>
                  <a:lnTo>
                    <a:pt x="482" y="698"/>
                  </a:lnTo>
                  <a:lnTo>
                    <a:pt x="482" y="698"/>
                  </a:lnTo>
                  <a:lnTo>
                    <a:pt x="481" y="698"/>
                  </a:lnTo>
                  <a:lnTo>
                    <a:pt x="481" y="698"/>
                  </a:lnTo>
                  <a:lnTo>
                    <a:pt x="481" y="696"/>
                  </a:lnTo>
                  <a:lnTo>
                    <a:pt x="481" y="696"/>
                  </a:lnTo>
                  <a:lnTo>
                    <a:pt x="479" y="696"/>
                  </a:lnTo>
                  <a:lnTo>
                    <a:pt x="479" y="698"/>
                  </a:lnTo>
                  <a:lnTo>
                    <a:pt x="479" y="698"/>
                  </a:lnTo>
                  <a:lnTo>
                    <a:pt x="479" y="698"/>
                  </a:lnTo>
                  <a:lnTo>
                    <a:pt x="477" y="698"/>
                  </a:lnTo>
                  <a:lnTo>
                    <a:pt x="477" y="698"/>
                  </a:lnTo>
                  <a:lnTo>
                    <a:pt x="475" y="698"/>
                  </a:lnTo>
                  <a:lnTo>
                    <a:pt x="475" y="698"/>
                  </a:lnTo>
                  <a:lnTo>
                    <a:pt x="475" y="696"/>
                  </a:lnTo>
                  <a:lnTo>
                    <a:pt x="475" y="696"/>
                  </a:lnTo>
                  <a:lnTo>
                    <a:pt x="475" y="694"/>
                  </a:lnTo>
                  <a:lnTo>
                    <a:pt x="475" y="694"/>
                  </a:lnTo>
                  <a:lnTo>
                    <a:pt x="473" y="694"/>
                  </a:lnTo>
                  <a:lnTo>
                    <a:pt x="475" y="694"/>
                  </a:lnTo>
                  <a:lnTo>
                    <a:pt x="475" y="694"/>
                  </a:lnTo>
                  <a:lnTo>
                    <a:pt x="475" y="692"/>
                  </a:lnTo>
                  <a:lnTo>
                    <a:pt x="473" y="692"/>
                  </a:lnTo>
                  <a:lnTo>
                    <a:pt x="473" y="692"/>
                  </a:lnTo>
                  <a:lnTo>
                    <a:pt x="473" y="692"/>
                  </a:lnTo>
                  <a:lnTo>
                    <a:pt x="473" y="692"/>
                  </a:lnTo>
                  <a:lnTo>
                    <a:pt x="473" y="690"/>
                  </a:lnTo>
                  <a:close/>
                  <a:moveTo>
                    <a:pt x="403" y="618"/>
                  </a:moveTo>
                  <a:lnTo>
                    <a:pt x="403" y="620"/>
                  </a:lnTo>
                  <a:lnTo>
                    <a:pt x="403" y="620"/>
                  </a:lnTo>
                  <a:lnTo>
                    <a:pt x="403" y="618"/>
                  </a:lnTo>
                  <a:lnTo>
                    <a:pt x="405" y="618"/>
                  </a:lnTo>
                  <a:lnTo>
                    <a:pt x="405" y="616"/>
                  </a:lnTo>
                  <a:lnTo>
                    <a:pt x="405" y="616"/>
                  </a:lnTo>
                  <a:lnTo>
                    <a:pt x="405" y="616"/>
                  </a:lnTo>
                  <a:lnTo>
                    <a:pt x="405" y="616"/>
                  </a:lnTo>
                  <a:lnTo>
                    <a:pt x="407" y="615"/>
                  </a:lnTo>
                  <a:lnTo>
                    <a:pt x="408" y="613"/>
                  </a:lnTo>
                  <a:lnTo>
                    <a:pt x="408" y="611"/>
                  </a:lnTo>
                  <a:lnTo>
                    <a:pt x="408" y="607"/>
                  </a:lnTo>
                  <a:lnTo>
                    <a:pt x="407" y="606"/>
                  </a:lnTo>
                  <a:lnTo>
                    <a:pt x="405" y="607"/>
                  </a:lnTo>
                  <a:lnTo>
                    <a:pt x="403" y="607"/>
                  </a:lnTo>
                  <a:lnTo>
                    <a:pt x="401" y="609"/>
                  </a:lnTo>
                  <a:lnTo>
                    <a:pt x="401" y="607"/>
                  </a:lnTo>
                  <a:lnTo>
                    <a:pt x="403" y="606"/>
                  </a:lnTo>
                  <a:lnTo>
                    <a:pt x="403" y="606"/>
                  </a:lnTo>
                  <a:lnTo>
                    <a:pt x="405" y="602"/>
                  </a:lnTo>
                  <a:lnTo>
                    <a:pt x="405" y="600"/>
                  </a:lnTo>
                  <a:lnTo>
                    <a:pt x="405" y="600"/>
                  </a:lnTo>
                  <a:lnTo>
                    <a:pt x="405" y="600"/>
                  </a:lnTo>
                  <a:lnTo>
                    <a:pt x="405" y="600"/>
                  </a:lnTo>
                  <a:lnTo>
                    <a:pt x="405" y="598"/>
                  </a:lnTo>
                  <a:lnTo>
                    <a:pt x="403" y="598"/>
                  </a:lnTo>
                  <a:lnTo>
                    <a:pt x="403" y="598"/>
                  </a:lnTo>
                  <a:lnTo>
                    <a:pt x="405" y="596"/>
                  </a:lnTo>
                  <a:lnTo>
                    <a:pt x="403" y="595"/>
                  </a:lnTo>
                  <a:lnTo>
                    <a:pt x="403" y="595"/>
                  </a:lnTo>
                  <a:lnTo>
                    <a:pt x="405" y="595"/>
                  </a:lnTo>
                  <a:lnTo>
                    <a:pt x="405" y="595"/>
                  </a:lnTo>
                  <a:lnTo>
                    <a:pt x="405" y="595"/>
                  </a:lnTo>
                  <a:lnTo>
                    <a:pt x="403" y="595"/>
                  </a:lnTo>
                  <a:lnTo>
                    <a:pt x="401" y="593"/>
                  </a:lnTo>
                  <a:lnTo>
                    <a:pt x="401" y="593"/>
                  </a:lnTo>
                  <a:lnTo>
                    <a:pt x="401" y="593"/>
                  </a:lnTo>
                  <a:lnTo>
                    <a:pt x="399" y="593"/>
                  </a:lnTo>
                  <a:lnTo>
                    <a:pt x="401" y="593"/>
                  </a:lnTo>
                  <a:lnTo>
                    <a:pt x="401" y="591"/>
                  </a:lnTo>
                  <a:lnTo>
                    <a:pt x="401" y="591"/>
                  </a:lnTo>
                  <a:lnTo>
                    <a:pt x="401" y="589"/>
                  </a:lnTo>
                  <a:lnTo>
                    <a:pt x="401" y="589"/>
                  </a:lnTo>
                  <a:lnTo>
                    <a:pt x="403" y="589"/>
                  </a:lnTo>
                  <a:lnTo>
                    <a:pt x="403" y="591"/>
                  </a:lnTo>
                  <a:lnTo>
                    <a:pt x="407" y="593"/>
                  </a:lnTo>
                  <a:lnTo>
                    <a:pt x="408" y="595"/>
                  </a:lnTo>
                  <a:lnTo>
                    <a:pt x="408" y="596"/>
                  </a:lnTo>
                  <a:lnTo>
                    <a:pt x="408" y="600"/>
                  </a:lnTo>
                  <a:lnTo>
                    <a:pt x="408" y="600"/>
                  </a:lnTo>
                  <a:lnTo>
                    <a:pt x="407" y="602"/>
                  </a:lnTo>
                  <a:lnTo>
                    <a:pt x="407" y="604"/>
                  </a:lnTo>
                  <a:lnTo>
                    <a:pt x="407" y="604"/>
                  </a:lnTo>
                  <a:lnTo>
                    <a:pt x="408" y="606"/>
                  </a:lnTo>
                  <a:lnTo>
                    <a:pt x="408" y="606"/>
                  </a:lnTo>
                  <a:lnTo>
                    <a:pt x="408" y="606"/>
                  </a:lnTo>
                  <a:lnTo>
                    <a:pt x="408" y="607"/>
                  </a:lnTo>
                  <a:lnTo>
                    <a:pt x="410" y="609"/>
                  </a:lnTo>
                  <a:lnTo>
                    <a:pt x="410" y="609"/>
                  </a:lnTo>
                  <a:lnTo>
                    <a:pt x="410" y="609"/>
                  </a:lnTo>
                  <a:lnTo>
                    <a:pt x="412" y="609"/>
                  </a:lnTo>
                  <a:lnTo>
                    <a:pt x="412" y="607"/>
                  </a:lnTo>
                  <a:lnTo>
                    <a:pt x="412" y="607"/>
                  </a:lnTo>
                  <a:lnTo>
                    <a:pt x="412" y="607"/>
                  </a:lnTo>
                  <a:lnTo>
                    <a:pt x="412" y="606"/>
                  </a:lnTo>
                  <a:lnTo>
                    <a:pt x="414" y="606"/>
                  </a:lnTo>
                  <a:lnTo>
                    <a:pt x="414" y="604"/>
                  </a:lnTo>
                  <a:lnTo>
                    <a:pt x="412" y="602"/>
                  </a:lnTo>
                  <a:lnTo>
                    <a:pt x="414" y="602"/>
                  </a:lnTo>
                  <a:lnTo>
                    <a:pt x="414" y="600"/>
                  </a:lnTo>
                  <a:lnTo>
                    <a:pt x="414" y="600"/>
                  </a:lnTo>
                  <a:lnTo>
                    <a:pt x="414" y="598"/>
                  </a:lnTo>
                  <a:lnTo>
                    <a:pt x="414" y="598"/>
                  </a:lnTo>
                  <a:lnTo>
                    <a:pt x="414" y="598"/>
                  </a:lnTo>
                  <a:lnTo>
                    <a:pt x="414" y="596"/>
                  </a:lnTo>
                  <a:lnTo>
                    <a:pt x="414" y="596"/>
                  </a:lnTo>
                  <a:lnTo>
                    <a:pt x="412" y="595"/>
                  </a:lnTo>
                  <a:lnTo>
                    <a:pt x="412" y="593"/>
                  </a:lnTo>
                  <a:lnTo>
                    <a:pt x="412" y="589"/>
                  </a:lnTo>
                  <a:lnTo>
                    <a:pt x="412" y="589"/>
                  </a:lnTo>
                  <a:lnTo>
                    <a:pt x="410" y="589"/>
                  </a:lnTo>
                  <a:lnTo>
                    <a:pt x="410" y="587"/>
                  </a:lnTo>
                  <a:lnTo>
                    <a:pt x="410" y="584"/>
                  </a:lnTo>
                  <a:lnTo>
                    <a:pt x="410" y="584"/>
                  </a:lnTo>
                  <a:lnTo>
                    <a:pt x="410" y="584"/>
                  </a:lnTo>
                  <a:lnTo>
                    <a:pt x="408" y="582"/>
                  </a:lnTo>
                  <a:lnTo>
                    <a:pt x="408" y="582"/>
                  </a:lnTo>
                  <a:lnTo>
                    <a:pt x="408" y="582"/>
                  </a:lnTo>
                  <a:lnTo>
                    <a:pt x="408" y="580"/>
                  </a:lnTo>
                  <a:lnTo>
                    <a:pt x="407" y="580"/>
                  </a:lnTo>
                  <a:lnTo>
                    <a:pt x="401" y="582"/>
                  </a:lnTo>
                  <a:lnTo>
                    <a:pt x="399" y="582"/>
                  </a:lnTo>
                  <a:lnTo>
                    <a:pt x="399" y="580"/>
                  </a:lnTo>
                  <a:lnTo>
                    <a:pt x="399" y="580"/>
                  </a:lnTo>
                  <a:lnTo>
                    <a:pt x="398" y="580"/>
                  </a:lnTo>
                  <a:lnTo>
                    <a:pt x="396" y="582"/>
                  </a:lnTo>
                  <a:lnTo>
                    <a:pt x="394" y="584"/>
                  </a:lnTo>
                  <a:lnTo>
                    <a:pt x="394" y="584"/>
                  </a:lnTo>
                  <a:lnTo>
                    <a:pt x="392" y="586"/>
                  </a:lnTo>
                  <a:lnTo>
                    <a:pt x="392" y="586"/>
                  </a:lnTo>
                  <a:lnTo>
                    <a:pt x="392" y="587"/>
                  </a:lnTo>
                  <a:lnTo>
                    <a:pt x="390" y="587"/>
                  </a:lnTo>
                  <a:lnTo>
                    <a:pt x="390" y="587"/>
                  </a:lnTo>
                  <a:lnTo>
                    <a:pt x="390" y="586"/>
                  </a:lnTo>
                  <a:lnTo>
                    <a:pt x="390" y="586"/>
                  </a:lnTo>
                  <a:lnTo>
                    <a:pt x="390" y="586"/>
                  </a:lnTo>
                  <a:lnTo>
                    <a:pt x="390" y="584"/>
                  </a:lnTo>
                  <a:lnTo>
                    <a:pt x="390" y="584"/>
                  </a:lnTo>
                  <a:lnTo>
                    <a:pt x="392" y="582"/>
                  </a:lnTo>
                  <a:lnTo>
                    <a:pt x="392" y="580"/>
                  </a:lnTo>
                  <a:lnTo>
                    <a:pt x="394" y="578"/>
                  </a:lnTo>
                  <a:lnTo>
                    <a:pt x="396" y="578"/>
                  </a:lnTo>
                  <a:lnTo>
                    <a:pt x="398" y="577"/>
                  </a:lnTo>
                  <a:lnTo>
                    <a:pt x="399" y="577"/>
                  </a:lnTo>
                  <a:lnTo>
                    <a:pt x="401" y="575"/>
                  </a:lnTo>
                  <a:lnTo>
                    <a:pt x="401" y="573"/>
                  </a:lnTo>
                  <a:lnTo>
                    <a:pt x="401" y="571"/>
                  </a:lnTo>
                  <a:lnTo>
                    <a:pt x="401" y="568"/>
                  </a:lnTo>
                  <a:lnTo>
                    <a:pt x="399" y="566"/>
                  </a:lnTo>
                  <a:lnTo>
                    <a:pt x="398" y="566"/>
                  </a:lnTo>
                  <a:lnTo>
                    <a:pt x="398" y="564"/>
                  </a:lnTo>
                  <a:lnTo>
                    <a:pt x="396" y="566"/>
                  </a:lnTo>
                  <a:lnTo>
                    <a:pt x="399" y="569"/>
                  </a:lnTo>
                  <a:lnTo>
                    <a:pt x="399" y="571"/>
                  </a:lnTo>
                  <a:lnTo>
                    <a:pt x="399" y="571"/>
                  </a:lnTo>
                  <a:lnTo>
                    <a:pt x="399" y="569"/>
                  </a:lnTo>
                  <a:lnTo>
                    <a:pt x="398" y="569"/>
                  </a:lnTo>
                  <a:lnTo>
                    <a:pt x="396" y="568"/>
                  </a:lnTo>
                  <a:lnTo>
                    <a:pt x="396" y="566"/>
                  </a:lnTo>
                  <a:lnTo>
                    <a:pt x="396" y="564"/>
                  </a:lnTo>
                  <a:lnTo>
                    <a:pt x="396" y="564"/>
                  </a:lnTo>
                  <a:lnTo>
                    <a:pt x="394" y="562"/>
                  </a:lnTo>
                  <a:lnTo>
                    <a:pt x="394" y="562"/>
                  </a:lnTo>
                  <a:lnTo>
                    <a:pt x="394" y="562"/>
                  </a:lnTo>
                  <a:lnTo>
                    <a:pt x="392" y="560"/>
                  </a:lnTo>
                  <a:lnTo>
                    <a:pt x="392" y="560"/>
                  </a:lnTo>
                  <a:lnTo>
                    <a:pt x="392" y="560"/>
                  </a:lnTo>
                  <a:lnTo>
                    <a:pt x="392" y="559"/>
                  </a:lnTo>
                  <a:lnTo>
                    <a:pt x="392" y="559"/>
                  </a:lnTo>
                  <a:lnTo>
                    <a:pt x="390" y="557"/>
                  </a:lnTo>
                  <a:lnTo>
                    <a:pt x="390" y="555"/>
                  </a:lnTo>
                  <a:lnTo>
                    <a:pt x="389" y="555"/>
                  </a:lnTo>
                  <a:lnTo>
                    <a:pt x="387" y="555"/>
                  </a:lnTo>
                  <a:lnTo>
                    <a:pt x="387" y="553"/>
                  </a:lnTo>
                  <a:lnTo>
                    <a:pt x="387" y="551"/>
                  </a:lnTo>
                  <a:lnTo>
                    <a:pt x="387" y="550"/>
                  </a:lnTo>
                  <a:lnTo>
                    <a:pt x="387" y="548"/>
                  </a:lnTo>
                  <a:lnTo>
                    <a:pt x="387" y="548"/>
                  </a:lnTo>
                  <a:lnTo>
                    <a:pt x="385" y="548"/>
                  </a:lnTo>
                  <a:lnTo>
                    <a:pt x="385" y="548"/>
                  </a:lnTo>
                  <a:lnTo>
                    <a:pt x="385" y="548"/>
                  </a:lnTo>
                  <a:lnTo>
                    <a:pt x="383" y="548"/>
                  </a:lnTo>
                  <a:lnTo>
                    <a:pt x="383" y="546"/>
                  </a:lnTo>
                  <a:lnTo>
                    <a:pt x="383" y="544"/>
                  </a:lnTo>
                  <a:lnTo>
                    <a:pt x="383" y="542"/>
                  </a:lnTo>
                  <a:lnTo>
                    <a:pt x="385" y="539"/>
                  </a:lnTo>
                  <a:lnTo>
                    <a:pt x="383" y="537"/>
                  </a:lnTo>
                  <a:lnTo>
                    <a:pt x="381" y="535"/>
                  </a:lnTo>
                  <a:lnTo>
                    <a:pt x="381" y="535"/>
                  </a:lnTo>
                  <a:lnTo>
                    <a:pt x="381" y="535"/>
                  </a:lnTo>
                  <a:lnTo>
                    <a:pt x="380" y="533"/>
                  </a:lnTo>
                  <a:lnTo>
                    <a:pt x="378" y="533"/>
                  </a:lnTo>
                  <a:lnTo>
                    <a:pt x="378" y="533"/>
                  </a:lnTo>
                  <a:lnTo>
                    <a:pt x="376" y="535"/>
                  </a:lnTo>
                  <a:lnTo>
                    <a:pt x="374" y="535"/>
                  </a:lnTo>
                  <a:lnTo>
                    <a:pt x="372" y="535"/>
                  </a:lnTo>
                  <a:lnTo>
                    <a:pt x="369" y="531"/>
                  </a:lnTo>
                  <a:lnTo>
                    <a:pt x="367" y="531"/>
                  </a:lnTo>
                  <a:lnTo>
                    <a:pt x="365" y="533"/>
                  </a:lnTo>
                  <a:lnTo>
                    <a:pt x="363" y="531"/>
                  </a:lnTo>
                  <a:lnTo>
                    <a:pt x="361" y="531"/>
                  </a:lnTo>
                  <a:lnTo>
                    <a:pt x="361" y="531"/>
                  </a:lnTo>
                  <a:lnTo>
                    <a:pt x="360" y="531"/>
                  </a:lnTo>
                  <a:lnTo>
                    <a:pt x="360" y="533"/>
                  </a:lnTo>
                  <a:lnTo>
                    <a:pt x="358" y="533"/>
                  </a:lnTo>
                  <a:lnTo>
                    <a:pt x="358" y="535"/>
                  </a:lnTo>
                  <a:lnTo>
                    <a:pt x="354" y="535"/>
                  </a:lnTo>
                  <a:lnTo>
                    <a:pt x="349" y="537"/>
                  </a:lnTo>
                  <a:lnTo>
                    <a:pt x="342" y="537"/>
                  </a:lnTo>
                  <a:lnTo>
                    <a:pt x="342" y="537"/>
                  </a:lnTo>
                  <a:lnTo>
                    <a:pt x="338" y="535"/>
                  </a:lnTo>
                  <a:lnTo>
                    <a:pt x="338" y="535"/>
                  </a:lnTo>
                  <a:lnTo>
                    <a:pt x="338" y="537"/>
                  </a:lnTo>
                  <a:lnTo>
                    <a:pt x="338" y="540"/>
                  </a:lnTo>
                  <a:lnTo>
                    <a:pt x="336" y="542"/>
                  </a:lnTo>
                  <a:lnTo>
                    <a:pt x="336" y="542"/>
                  </a:lnTo>
                  <a:lnTo>
                    <a:pt x="336" y="544"/>
                  </a:lnTo>
                  <a:lnTo>
                    <a:pt x="334" y="546"/>
                  </a:lnTo>
                  <a:lnTo>
                    <a:pt x="334" y="546"/>
                  </a:lnTo>
                  <a:lnTo>
                    <a:pt x="334" y="548"/>
                  </a:lnTo>
                  <a:lnTo>
                    <a:pt x="333" y="548"/>
                  </a:lnTo>
                  <a:lnTo>
                    <a:pt x="333" y="550"/>
                  </a:lnTo>
                  <a:lnTo>
                    <a:pt x="331" y="550"/>
                  </a:lnTo>
                  <a:lnTo>
                    <a:pt x="329" y="550"/>
                  </a:lnTo>
                  <a:lnTo>
                    <a:pt x="327" y="548"/>
                  </a:lnTo>
                  <a:lnTo>
                    <a:pt x="325" y="548"/>
                  </a:lnTo>
                  <a:lnTo>
                    <a:pt x="324" y="548"/>
                  </a:lnTo>
                  <a:lnTo>
                    <a:pt x="324" y="548"/>
                  </a:lnTo>
                  <a:lnTo>
                    <a:pt x="324" y="546"/>
                  </a:lnTo>
                  <a:lnTo>
                    <a:pt x="324" y="546"/>
                  </a:lnTo>
                  <a:lnTo>
                    <a:pt x="322" y="548"/>
                  </a:lnTo>
                  <a:lnTo>
                    <a:pt x="322" y="548"/>
                  </a:lnTo>
                  <a:lnTo>
                    <a:pt x="322" y="548"/>
                  </a:lnTo>
                  <a:lnTo>
                    <a:pt x="322" y="550"/>
                  </a:lnTo>
                  <a:lnTo>
                    <a:pt x="318" y="550"/>
                  </a:lnTo>
                  <a:lnTo>
                    <a:pt x="318" y="550"/>
                  </a:lnTo>
                  <a:lnTo>
                    <a:pt x="316" y="550"/>
                  </a:lnTo>
                  <a:lnTo>
                    <a:pt x="316" y="553"/>
                  </a:lnTo>
                  <a:lnTo>
                    <a:pt x="316" y="553"/>
                  </a:lnTo>
                  <a:lnTo>
                    <a:pt x="316" y="553"/>
                  </a:lnTo>
                  <a:lnTo>
                    <a:pt x="316" y="553"/>
                  </a:lnTo>
                  <a:lnTo>
                    <a:pt x="315" y="555"/>
                  </a:lnTo>
                  <a:lnTo>
                    <a:pt x="316" y="557"/>
                  </a:lnTo>
                  <a:lnTo>
                    <a:pt x="316" y="557"/>
                  </a:lnTo>
                  <a:lnTo>
                    <a:pt x="315" y="557"/>
                  </a:lnTo>
                  <a:lnTo>
                    <a:pt x="315" y="559"/>
                  </a:lnTo>
                  <a:lnTo>
                    <a:pt x="315" y="559"/>
                  </a:lnTo>
                  <a:lnTo>
                    <a:pt x="315" y="559"/>
                  </a:lnTo>
                  <a:lnTo>
                    <a:pt x="313" y="560"/>
                  </a:lnTo>
                  <a:lnTo>
                    <a:pt x="315" y="562"/>
                  </a:lnTo>
                  <a:lnTo>
                    <a:pt x="315" y="562"/>
                  </a:lnTo>
                  <a:lnTo>
                    <a:pt x="313" y="564"/>
                  </a:lnTo>
                  <a:lnTo>
                    <a:pt x="313" y="566"/>
                  </a:lnTo>
                  <a:lnTo>
                    <a:pt x="309" y="571"/>
                  </a:lnTo>
                  <a:lnTo>
                    <a:pt x="309" y="571"/>
                  </a:lnTo>
                  <a:lnTo>
                    <a:pt x="309" y="575"/>
                  </a:lnTo>
                  <a:lnTo>
                    <a:pt x="309" y="575"/>
                  </a:lnTo>
                  <a:lnTo>
                    <a:pt x="309" y="575"/>
                  </a:lnTo>
                  <a:lnTo>
                    <a:pt x="309" y="575"/>
                  </a:lnTo>
                  <a:lnTo>
                    <a:pt x="307" y="575"/>
                  </a:lnTo>
                  <a:lnTo>
                    <a:pt x="307" y="575"/>
                  </a:lnTo>
                  <a:lnTo>
                    <a:pt x="307" y="575"/>
                  </a:lnTo>
                  <a:lnTo>
                    <a:pt x="306" y="575"/>
                  </a:lnTo>
                  <a:lnTo>
                    <a:pt x="304" y="575"/>
                  </a:lnTo>
                  <a:lnTo>
                    <a:pt x="302" y="575"/>
                  </a:lnTo>
                  <a:lnTo>
                    <a:pt x="300" y="577"/>
                  </a:lnTo>
                  <a:lnTo>
                    <a:pt x="298" y="578"/>
                  </a:lnTo>
                  <a:lnTo>
                    <a:pt x="296" y="578"/>
                  </a:lnTo>
                  <a:lnTo>
                    <a:pt x="296" y="577"/>
                  </a:lnTo>
                  <a:lnTo>
                    <a:pt x="295" y="577"/>
                  </a:lnTo>
                  <a:lnTo>
                    <a:pt x="293" y="577"/>
                  </a:lnTo>
                  <a:lnTo>
                    <a:pt x="291" y="578"/>
                  </a:lnTo>
                  <a:lnTo>
                    <a:pt x="289" y="578"/>
                  </a:lnTo>
                  <a:lnTo>
                    <a:pt x="291" y="580"/>
                  </a:lnTo>
                  <a:lnTo>
                    <a:pt x="291" y="580"/>
                  </a:lnTo>
                  <a:lnTo>
                    <a:pt x="289" y="582"/>
                  </a:lnTo>
                  <a:lnTo>
                    <a:pt x="291" y="582"/>
                  </a:lnTo>
                  <a:lnTo>
                    <a:pt x="291" y="582"/>
                  </a:lnTo>
                  <a:lnTo>
                    <a:pt x="293" y="582"/>
                  </a:lnTo>
                  <a:lnTo>
                    <a:pt x="293" y="584"/>
                  </a:lnTo>
                  <a:lnTo>
                    <a:pt x="293" y="584"/>
                  </a:lnTo>
                  <a:lnTo>
                    <a:pt x="293" y="584"/>
                  </a:lnTo>
                  <a:lnTo>
                    <a:pt x="295" y="584"/>
                  </a:lnTo>
                  <a:lnTo>
                    <a:pt x="295" y="584"/>
                  </a:lnTo>
                  <a:lnTo>
                    <a:pt x="295" y="584"/>
                  </a:lnTo>
                  <a:lnTo>
                    <a:pt x="296" y="584"/>
                  </a:lnTo>
                  <a:lnTo>
                    <a:pt x="298" y="586"/>
                  </a:lnTo>
                  <a:lnTo>
                    <a:pt x="298" y="586"/>
                  </a:lnTo>
                  <a:lnTo>
                    <a:pt x="298" y="586"/>
                  </a:lnTo>
                  <a:lnTo>
                    <a:pt x="300" y="586"/>
                  </a:lnTo>
                  <a:lnTo>
                    <a:pt x="300" y="586"/>
                  </a:lnTo>
                  <a:lnTo>
                    <a:pt x="300" y="587"/>
                  </a:lnTo>
                  <a:lnTo>
                    <a:pt x="300" y="587"/>
                  </a:lnTo>
                  <a:lnTo>
                    <a:pt x="300" y="587"/>
                  </a:lnTo>
                  <a:lnTo>
                    <a:pt x="298" y="587"/>
                  </a:lnTo>
                  <a:lnTo>
                    <a:pt x="293" y="593"/>
                  </a:lnTo>
                  <a:lnTo>
                    <a:pt x="291" y="593"/>
                  </a:lnTo>
                  <a:lnTo>
                    <a:pt x="289" y="593"/>
                  </a:lnTo>
                  <a:lnTo>
                    <a:pt x="286" y="593"/>
                  </a:lnTo>
                  <a:lnTo>
                    <a:pt x="284" y="593"/>
                  </a:lnTo>
                  <a:lnTo>
                    <a:pt x="284" y="595"/>
                  </a:lnTo>
                  <a:lnTo>
                    <a:pt x="284" y="596"/>
                  </a:lnTo>
                  <a:lnTo>
                    <a:pt x="282" y="596"/>
                  </a:lnTo>
                  <a:lnTo>
                    <a:pt x="282" y="596"/>
                  </a:lnTo>
                  <a:lnTo>
                    <a:pt x="280" y="598"/>
                  </a:lnTo>
                  <a:lnTo>
                    <a:pt x="278" y="598"/>
                  </a:lnTo>
                  <a:lnTo>
                    <a:pt x="277" y="598"/>
                  </a:lnTo>
                  <a:lnTo>
                    <a:pt x="277" y="600"/>
                  </a:lnTo>
                  <a:lnTo>
                    <a:pt x="278" y="600"/>
                  </a:lnTo>
                  <a:lnTo>
                    <a:pt x="278" y="600"/>
                  </a:lnTo>
                  <a:lnTo>
                    <a:pt x="278" y="602"/>
                  </a:lnTo>
                  <a:lnTo>
                    <a:pt x="278" y="602"/>
                  </a:lnTo>
                  <a:lnTo>
                    <a:pt x="280" y="604"/>
                  </a:lnTo>
                  <a:lnTo>
                    <a:pt x="282" y="606"/>
                  </a:lnTo>
                  <a:lnTo>
                    <a:pt x="284" y="607"/>
                  </a:lnTo>
                  <a:lnTo>
                    <a:pt x="284" y="607"/>
                  </a:lnTo>
                  <a:lnTo>
                    <a:pt x="286" y="607"/>
                  </a:lnTo>
                  <a:lnTo>
                    <a:pt x="287" y="611"/>
                  </a:lnTo>
                  <a:lnTo>
                    <a:pt x="287" y="613"/>
                  </a:lnTo>
                  <a:lnTo>
                    <a:pt x="289" y="613"/>
                  </a:lnTo>
                  <a:lnTo>
                    <a:pt x="289" y="613"/>
                  </a:lnTo>
                  <a:lnTo>
                    <a:pt x="289" y="613"/>
                  </a:lnTo>
                  <a:lnTo>
                    <a:pt x="291" y="615"/>
                  </a:lnTo>
                  <a:lnTo>
                    <a:pt x="291" y="615"/>
                  </a:lnTo>
                  <a:lnTo>
                    <a:pt x="293" y="616"/>
                  </a:lnTo>
                  <a:lnTo>
                    <a:pt x="293" y="620"/>
                  </a:lnTo>
                  <a:lnTo>
                    <a:pt x="293" y="620"/>
                  </a:lnTo>
                  <a:lnTo>
                    <a:pt x="295" y="622"/>
                  </a:lnTo>
                  <a:lnTo>
                    <a:pt x="296" y="622"/>
                  </a:lnTo>
                  <a:lnTo>
                    <a:pt x="300" y="622"/>
                  </a:lnTo>
                  <a:lnTo>
                    <a:pt x="300" y="622"/>
                  </a:lnTo>
                  <a:lnTo>
                    <a:pt x="304" y="624"/>
                  </a:lnTo>
                  <a:lnTo>
                    <a:pt x="306" y="625"/>
                  </a:lnTo>
                  <a:lnTo>
                    <a:pt x="306" y="625"/>
                  </a:lnTo>
                  <a:lnTo>
                    <a:pt x="306" y="627"/>
                  </a:lnTo>
                  <a:lnTo>
                    <a:pt x="306" y="627"/>
                  </a:lnTo>
                  <a:lnTo>
                    <a:pt x="311" y="629"/>
                  </a:lnTo>
                  <a:lnTo>
                    <a:pt x="313" y="627"/>
                  </a:lnTo>
                  <a:lnTo>
                    <a:pt x="315" y="625"/>
                  </a:lnTo>
                  <a:lnTo>
                    <a:pt x="315" y="627"/>
                  </a:lnTo>
                  <a:lnTo>
                    <a:pt x="315" y="627"/>
                  </a:lnTo>
                  <a:lnTo>
                    <a:pt x="315" y="627"/>
                  </a:lnTo>
                  <a:lnTo>
                    <a:pt x="315" y="627"/>
                  </a:lnTo>
                  <a:lnTo>
                    <a:pt x="316" y="627"/>
                  </a:lnTo>
                  <a:lnTo>
                    <a:pt x="316" y="627"/>
                  </a:lnTo>
                  <a:lnTo>
                    <a:pt x="316" y="629"/>
                  </a:lnTo>
                  <a:lnTo>
                    <a:pt x="316" y="629"/>
                  </a:lnTo>
                  <a:lnTo>
                    <a:pt x="316" y="629"/>
                  </a:lnTo>
                  <a:lnTo>
                    <a:pt x="320" y="629"/>
                  </a:lnTo>
                  <a:lnTo>
                    <a:pt x="320" y="629"/>
                  </a:lnTo>
                  <a:lnTo>
                    <a:pt x="320" y="629"/>
                  </a:lnTo>
                  <a:lnTo>
                    <a:pt x="320" y="627"/>
                  </a:lnTo>
                  <a:lnTo>
                    <a:pt x="320" y="625"/>
                  </a:lnTo>
                  <a:lnTo>
                    <a:pt x="320" y="625"/>
                  </a:lnTo>
                  <a:lnTo>
                    <a:pt x="322" y="625"/>
                  </a:lnTo>
                  <a:lnTo>
                    <a:pt x="322" y="625"/>
                  </a:lnTo>
                  <a:lnTo>
                    <a:pt x="322" y="625"/>
                  </a:lnTo>
                  <a:lnTo>
                    <a:pt x="322" y="627"/>
                  </a:lnTo>
                  <a:lnTo>
                    <a:pt x="322" y="627"/>
                  </a:lnTo>
                  <a:lnTo>
                    <a:pt x="322" y="627"/>
                  </a:lnTo>
                  <a:lnTo>
                    <a:pt x="322" y="629"/>
                  </a:lnTo>
                  <a:lnTo>
                    <a:pt x="322" y="627"/>
                  </a:lnTo>
                  <a:lnTo>
                    <a:pt x="322" y="627"/>
                  </a:lnTo>
                  <a:lnTo>
                    <a:pt x="324" y="627"/>
                  </a:lnTo>
                  <a:lnTo>
                    <a:pt x="324" y="625"/>
                  </a:lnTo>
                  <a:lnTo>
                    <a:pt x="324" y="625"/>
                  </a:lnTo>
                  <a:lnTo>
                    <a:pt x="324" y="625"/>
                  </a:lnTo>
                  <a:lnTo>
                    <a:pt x="324" y="624"/>
                  </a:lnTo>
                  <a:lnTo>
                    <a:pt x="324" y="624"/>
                  </a:lnTo>
                  <a:lnTo>
                    <a:pt x="324" y="624"/>
                  </a:lnTo>
                  <a:lnTo>
                    <a:pt x="324" y="622"/>
                  </a:lnTo>
                  <a:lnTo>
                    <a:pt x="324" y="622"/>
                  </a:lnTo>
                  <a:lnTo>
                    <a:pt x="324" y="622"/>
                  </a:lnTo>
                  <a:lnTo>
                    <a:pt x="324" y="622"/>
                  </a:lnTo>
                  <a:lnTo>
                    <a:pt x="327" y="620"/>
                  </a:lnTo>
                  <a:lnTo>
                    <a:pt x="329" y="620"/>
                  </a:lnTo>
                  <a:lnTo>
                    <a:pt x="327" y="618"/>
                  </a:lnTo>
                  <a:lnTo>
                    <a:pt x="329" y="618"/>
                  </a:lnTo>
                  <a:lnTo>
                    <a:pt x="327" y="616"/>
                  </a:lnTo>
                  <a:lnTo>
                    <a:pt x="327" y="615"/>
                  </a:lnTo>
                  <a:lnTo>
                    <a:pt x="325" y="615"/>
                  </a:lnTo>
                  <a:lnTo>
                    <a:pt x="325" y="613"/>
                  </a:lnTo>
                  <a:lnTo>
                    <a:pt x="325" y="613"/>
                  </a:lnTo>
                  <a:lnTo>
                    <a:pt x="325" y="613"/>
                  </a:lnTo>
                  <a:lnTo>
                    <a:pt x="325" y="613"/>
                  </a:lnTo>
                  <a:lnTo>
                    <a:pt x="327" y="613"/>
                  </a:lnTo>
                  <a:lnTo>
                    <a:pt x="327" y="611"/>
                  </a:lnTo>
                  <a:lnTo>
                    <a:pt x="327" y="611"/>
                  </a:lnTo>
                  <a:lnTo>
                    <a:pt x="327" y="611"/>
                  </a:lnTo>
                  <a:lnTo>
                    <a:pt x="327" y="611"/>
                  </a:lnTo>
                  <a:lnTo>
                    <a:pt x="325" y="611"/>
                  </a:lnTo>
                  <a:lnTo>
                    <a:pt x="327" y="611"/>
                  </a:lnTo>
                  <a:lnTo>
                    <a:pt x="327" y="611"/>
                  </a:lnTo>
                  <a:lnTo>
                    <a:pt x="327" y="609"/>
                  </a:lnTo>
                  <a:lnTo>
                    <a:pt x="327" y="611"/>
                  </a:lnTo>
                  <a:lnTo>
                    <a:pt x="327" y="611"/>
                  </a:lnTo>
                  <a:lnTo>
                    <a:pt x="329" y="609"/>
                  </a:lnTo>
                  <a:lnTo>
                    <a:pt x="333" y="606"/>
                  </a:lnTo>
                  <a:lnTo>
                    <a:pt x="333" y="604"/>
                  </a:lnTo>
                  <a:lnTo>
                    <a:pt x="334" y="604"/>
                  </a:lnTo>
                  <a:lnTo>
                    <a:pt x="336" y="604"/>
                  </a:lnTo>
                  <a:lnTo>
                    <a:pt x="340" y="607"/>
                  </a:lnTo>
                  <a:lnTo>
                    <a:pt x="340" y="607"/>
                  </a:lnTo>
                  <a:lnTo>
                    <a:pt x="340" y="609"/>
                  </a:lnTo>
                  <a:lnTo>
                    <a:pt x="342" y="609"/>
                  </a:lnTo>
                  <a:lnTo>
                    <a:pt x="342" y="609"/>
                  </a:lnTo>
                  <a:lnTo>
                    <a:pt x="342" y="609"/>
                  </a:lnTo>
                  <a:lnTo>
                    <a:pt x="342" y="611"/>
                  </a:lnTo>
                  <a:lnTo>
                    <a:pt x="343" y="613"/>
                  </a:lnTo>
                  <a:lnTo>
                    <a:pt x="343" y="615"/>
                  </a:lnTo>
                  <a:lnTo>
                    <a:pt x="343" y="615"/>
                  </a:lnTo>
                  <a:lnTo>
                    <a:pt x="342" y="615"/>
                  </a:lnTo>
                  <a:lnTo>
                    <a:pt x="343" y="616"/>
                  </a:lnTo>
                  <a:lnTo>
                    <a:pt x="343" y="616"/>
                  </a:lnTo>
                  <a:lnTo>
                    <a:pt x="343" y="618"/>
                  </a:lnTo>
                  <a:lnTo>
                    <a:pt x="345" y="618"/>
                  </a:lnTo>
                  <a:lnTo>
                    <a:pt x="345" y="618"/>
                  </a:lnTo>
                  <a:lnTo>
                    <a:pt x="345" y="620"/>
                  </a:lnTo>
                  <a:lnTo>
                    <a:pt x="347" y="622"/>
                  </a:lnTo>
                  <a:lnTo>
                    <a:pt x="347" y="622"/>
                  </a:lnTo>
                  <a:lnTo>
                    <a:pt x="349" y="624"/>
                  </a:lnTo>
                  <a:lnTo>
                    <a:pt x="349" y="624"/>
                  </a:lnTo>
                  <a:lnTo>
                    <a:pt x="349" y="624"/>
                  </a:lnTo>
                  <a:lnTo>
                    <a:pt x="351" y="622"/>
                  </a:lnTo>
                  <a:lnTo>
                    <a:pt x="351" y="622"/>
                  </a:lnTo>
                  <a:lnTo>
                    <a:pt x="351" y="622"/>
                  </a:lnTo>
                  <a:lnTo>
                    <a:pt x="352" y="622"/>
                  </a:lnTo>
                  <a:lnTo>
                    <a:pt x="352" y="624"/>
                  </a:lnTo>
                  <a:lnTo>
                    <a:pt x="354" y="624"/>
                  </a:lnTo>
                  <a:lnTo>
                    <a:pt x="354" y="624"/>
                  </a:lnTo>
                  <a:lnTo>
                    <a:pt x="354" y="625"/>
                  </a:lnTo>
                  <a:lnTo>
                    <a:pt x="354" y="627"/>
                  </a:lnTo>
                  <a:lnTo>
                    <a:pt x="352" y="629"/>
                  </a:lnTo>
                  <a:lnTo>
                    <a:pt x="352" y="631"/>
                  </a:lnTo>
                  <a:lnTo>
                    <a:pt x="352" y="631"/>
                  </a:lnTo>
                  <a:lnTo>
                    <a:pt x="352" y="633"/>
                  </a:lnTo>
                  <a:lnTo>
                    <a:pt x="352" y="634"/>
                  </a:lnTo>
                  <a:lnTo>
                    <a:pt x="354" y="634"/>
                  </a:lnTo>
                  <a:lnTo>
                    <a:pt x="354" y="636"/>
                  </a:lnTo>
                  <a:lnTo>
                    <a:pt x="356" y="636"/>
                  </a:lnTo>
                  <a:lnTo>
                    <a:pt x="356" y="634"/>
                  </a:lnTo>
                  <a:lnTo>
                    <a:pt x="356" y="634"/>
                  </a:lnTo>
                  <a:lnTo>
                    <a:pt x="356" y="634"/>
                  </a:lnTo>
                  <a:lnTo>
                    <a:pt x="356" y="634"/>
                  </a:lnTo>
                  <a:lnTo>
                    <a:pt x="358" y="634"/>
                  </a:lnTo>
                  <a:lnTo>
                    <a:pt x="358" y="634"/>
                  </a:lnTo>
                  <a:lnTo>
                    <a:pt x="361" y="633"/>
                  </a:lnTo>
                  <a:lnTo>
                    <a:pt x="363" y="633"/>
                  </a:lnTo>
                  <a:lnTo>
                    <a:pt x="363" y="633"/>
                  </a:lnTo>
                  <a:lnTo>
                    <a:pt x="363" y="633"/>
                  </a:lnTo>
                  <a:lnTo>
                    <a:pt x="363" y="634"/>
                  </a:lnTo>
                  <a:lnTo>
                    <a:pt x="365" y="634"/>
                  </a:lnTo>
                  <a:lnTo>
                    <a:pt x="365" y="634"/>
                  </a:lnTo>
                  <a:lnTo>
                    <a:pt x="365" y="634"/>
                  </a:lnTo>
                  <a:lnTo>
                    <a:pt x="367" y="633"/>
                  </a:lnTo>
                  <a:lnTo>
                    <a:pt x="367" y="633"/>
                  </a:lnTo>
                  <a:lnTo>
                    <a:pt x="367" y="633"/>
                  </a:lnTo>
                  <a:lnTo>
                    <a:pt x="367" y="631"/>
                  </a:lnTo>
                  <a:lnTo>
                    <a:pt x="367" y="631"/>
                  </a:lnTo>
                  <a:lnTo>
                    <a:pt x="367" y="631"/>
                  </a:lnTo>
                  <a:lnTo>
                    <a:pt x="369" y="629"/>
                  </a:lnTo>
                  <a:lnTo>
                    <a:pt x="369" y="629"/>
                  </a:lnTo>
                  <a:lnTo>
                    <a:pt x="369" y="631"/>
                  </a:lnTo>
                  <a:lnTo>
                    <a:pt x="371" y="631"/>
                  </a:lnTo>
                  <a:lnTo>
                    <a:pt x="371" y="631"/>
                  </a:lnTo>
                  <a:lnTo>
                    <a:pt x="371" y="631"/>
                  </a:lnTo>
                  <a:lnTo>
                    <a:pt x="372" y="629"/>
                  </a:lnTo>
                  <a:lnTo>
                    <a:pt x="372" y="631"/>
                  </a:lnTo>
                  <a:lnTo>
                    <a:pt x="372" y="629"/>
                  </a:lnTo>
                  <a:lnTo>
                    <a:pt x="374" y="631"/>
                  </a:lnTo>
                  <a:lnTo>
                    <a:pt x="376" y="631"/>
                  </a:lnTo>
                  <a:lnTo>
                    <a:pt x="376" y="631"/>
                  </a:lnTo>
                  <a:lnTo>
                    <a:pt x="378" y="633"/>
                  </a:lnTo>
                  <a:lnTo>
                    <a:pt x="378" y="633"/>
                  </a:lnTo>
                  <a:lnTo>
                    <a:pt x="381" y="634"/>
                  </a:lnTo>
                  <a:lnTo>
                    <a:pt x="381" y="634"/>
                  </a:lnTo>
                  <a:lnTo>
                    <a:pt x="380" y="634"/>
                  </a:lnTo>
                  <a:lnTo>
                    <a:pt x="380" y="634"/>
                  </a:lnTo>
                  <a:lnTo>
                    <a:pt x="381" y="636"/>
                  </a:lnTo>
                  <a:lnTo>
                    <a:pt x="381" y="636"/>
                  </a:lnTo>
                  <a:lnTo>
                    <a:pt x="383" y="636"/>
                  </a:lnTo>
                  <a:lnTo>
                    <a:pt x="385" y="636"/>
                  </a:lnTo>
                  <a:lnTo>
                    <a:pt x="387" y="634"/>
                  </a:lnTo>
                  <a:lnTo>
                    <a:pt x="389" y="633"/>
                  </a:lnTo>
                  <a:lnTo>
                    <a:pt x="390" y="631"/>
                  </a:lnTo>
                  <a:lnTo>
                    <a:pt x="392" y="629"/>
                  </a:lnTo>
                  <a:lnTo>
                    <a:pt x="392" y="629"/>
                  </a:lnTo>
                  <a:lnTo>
                    <a:pt x="392" y="627"/>
                  </a:lnTo>
                  <a:lnTo>
                    <a:pt x="392" y="625"/>
                  </a:lnTo>
                  <a:lnTo>
                    <a:pt x="392" y="624"/>
                  </a:lnTo>
                  <a:lnTo>
                    <a:pt x="392" y="624"/>
                  </a:lnTo>
                  <a:lnTo>
                    <a:pt x="392" y="620"/>
                  </a:lnTo>
                  <a:lnTo>
                    <a:pt x="392" y="620"/>
                  </a:lnTo>
                  <a:lnTo>
                    <a:pt x="394" y="618"/>
                  </a:lnTo>
                  <a:lnTo>
                    <a:pt x="394" y="618"/>
                  </a:lnTo>
                  <a:lnTo>
                    <a:pt x="398" y="618"/>
                  </a:lnTo>
                  <a:lnTo>
                    <a:pt x="399" y="618"/>
                  </a:lnTo>
                  <a:lnTo>
                    <a:pt x="401" y="618"/>
                  </a:lnTo>
                  <a:lnTo>
                    <a:pt x="403" y="618"/>
                  </a:lnTo>
                  <a:close/>
                  <a:moveTo>
                    <a:pt x="376" y="528"/>
                  </a:moveTo>
                  <a:lnTo>
                    <a:pt x="376" y="530"/>
                  </a:lnTo>
                  <a:lnTo>
                    <a:pt x="376" y="530"/>
                  </a:lnTo>
                  <a:lnTo>
                    <a:pt x="376" y="530"/>
                  </a:lnTo>
                  <a:lnTo>
                    <a:pt x="378" y="528"/>
                  </a:lnTo>
                  <a:lnTo>
                    <a:pt x="378" y="528"/>
                  </a:lnTo>
                  <a:lnTo>
                    <a:pt x="378" y="526"/>
                  </a:lnTo>
                  <a:lnTo>
                    <a:pt x="376" y="526"/>
                  </a:lnTo>
                  <a:lnTo>
                    <a:pt x="374" y="526"/>
                  </a:lnTo>
                  <a:lnTo>
                    <a:pt x="374" y="526"/>
                  </a:lnTo>
                  <a:lnTo>
                    <a:pt x="372" y="526"/>
                  </a:lnTo>
                  <a:lnTo>
                    <a:pt x="372" y="526"/>
                  </a:lnTo>
                  <a:lnTo>
                    <a:pt x="372" y="526"/>
                  </a:lnTo>
                  <a:lnTo>
                    <a:pt x="372" y="526"/>
                  </a:lnTo>
                  <a:lnTo>
                    <a:pt x="374" y="526"/>
                  </a:lnTo>
                  <a:lnTo>
                    <a:pt x="376" y="526"/>
                  </a:lnTo>
                  <a:lnTo>
                    <a:pt x="376" y="528"/>
                  </a:lnTo>
                  <a:lnTo>
                    <a:pt x="376" y="528"/>
                  </a:lnTo>
                  <a:lnTo>
                    <a:pt x="376" y="528"/>
                  </a:lnTo>
                  <a:close/>
                  <a:moveTo>
                    <a:pt x="417" y="492"/>
                  </a:moveTo>
                  <a:lnTo>
                    <a:pt x="417" y="494"/>
                  </a:lnTo>
                  <a:lnTo>
                    <a:pt x="416" y="495"/>
                  </a:lnTo>
                  <a:lnTo>
                    <a:pt x="416" y="499"/>
                  </a:lnTo>
                  <a:lnTo>
                    <a:pt x="417" y="501"/>
                  </a:lnTo>
                  <a:lnTo>
                    <a:pt x="417" y="503"/>
                  </a:lnTo>
                  <a:lnTo>
                    <a:pt x="419" y="504"/>
                  </a:lnTo>
                  <a:lnTo>
                    <a:pt x="419" y="504"/>
                  </a:lnTo>
                  <a:lnTo>
                    <a:pt x="419" y="504"/>
                  </a:lnTo>
                  <a:lnTo>
                    <a:pt x="417" y="506"/>
                  </a:lnTo>
                  <a:lnTo>
                    <a:pt x="417" y="506"/>
                  </a:lnTo>
                  <a:lnTo>
                    <a:pt x="417" y="506"/>
                  </a:lnTo>
                  <a:lnTo>
                    <a:pt x="417" y="506"/>
                  </a:lnTo>
                  <a:lnTo>
                    <a:pt x="419" y="510"/>
                  </a:lnTo>
                  <a:lnTo>
                    <a:pt x="419" y="510"/>
                  </a:lnTo>
                  <a:lnTo>
                    <a:pt x="419" y="510"/>
                  </a:lnTo>
                  <a:lnTo>
                    <a:pt x="421" y="512"/>
                  </a:lnTo>
                  <a:lnTo>
                    <a:pt x="423" y="513"/>
                  </a:lnTo>
                  <a:lnTo>
                    <a:pt x="425" y="515"/>
                  </a:lnTo>
                  <a:lnTo>
                    <a:pt x="428" y="515"/>
                  </a:lnTo>
                  <a:lnTo>
                    <a:pt x="430" y="513"/>
                  </a:lnTo>
                  <a:lnTo>
                    <a:pt x="432" y="513"/>
                  </a:lnTo>
                  <a:lnTo>
                    <a:pt x="432" y="513"/>
                  </a:lnTo>
                  <a:lnTo>
                    <a:pt x="432" y="512"/>
                  </a:lnTo>
                  <a:lnTo>
                    <a:pt x="432" y="510"/>
                  </a:lnTo>
                  <a:lnTo>
                    <a:pt x="432" y="508"/>
                  </a:lnTo>
                  <a:lnTo>
                    <a:pt x="432" y="508"/>
                  </a:lnTo>
                  <a:lnTo>
                    <a:pt x="430" y="508"/>
                  </a:lnTo>
                  <a:lnTo>
                    <a:pt x="430" y="506"/>
                  </a:lnTo>
                  <a:lnTo>
                    <a:pt x="430" y="506"/>
                  </a:lnTo>
                  <a:lnTo>
                    <a:pt x="430" y="506"/>
                  </a:lnTo>
                  <a:lnTo>
                    <a:pt x="430" y="506"/>
                  </a:lnTo>
                  <a:lnTo>
                    <a:pt x="432" y="504"/>
                  </a:lnTo>
                  <a:lnTo>
                    <a:pt x="432" y="503"/>
                  </a:lnTo>
                  <a:lnTo>
                    <a:pt x="428" y="501"/>
                  </a:lnTo>
                  <a:lnTo>
                    <a:pt x="430" y="499"/>
                  </a:lnTo>
                  <a:lnTo>
                    <a:pt x="428" y="495"/>
                  </a:lnTo>
                  <a:lnTo>
                    <a:pt x="428" y="494"/>
                  </a:lnTo>
                  <a:lnTo>
                    <a:pt x="426" y="492"/>
                  </a:lnTo>
                  <a:lnTo>
                    <a:pt x="426" y="492"/>
                  </a:lnTo>
                  <a:lnTo>
                    <a:pt x="423" y="490"/>
                  </a:lnTo>
                  <a:lnTo>
                    <a:pt x="423" y="490"/>
                  </a:lnTo>
                  <a:lnTo>
                    <a:pt x="421" y="490"/>
                  </a:lnTo>
                  <a:lnTo>
                    <a:pt x="421" y="490"/>
                  </a:lnTo>
                  <a:lnTo>
                    <a:pt x="421" y="490"/>
                  </a:lnTo>
                  <a:lnTo>
                    <a:pt x="421" y="490"/>
                  </a:lnTo>
                  <a:lnTo>
                    <a:pt x="419" y="490"/>
                  </a:lnTo>
                  <a:lnTo>
                    <a:pt x="417" y="492"/>
                  </a:lnTo>
                  <a:close/>
                  <a:moveTo>
                    <a:pt x="436" y="484"/>
                  </a:moveTo>
                  <a:lnTo>
                    <a:pt x="436" y="484"/>
                  </a:lnTo>
                  <a:lnTo>
                    <a:pt x="436" y="483"/>
                  </a:lnTo>
                  <a:lnTo>
                    <a:pt x="434" y="481"/>
                  </a:lnTo>
                  <a:lnTo>
                    <a:pt x="434" y="479"/>
                  </a:lnTo>
                  <a:lnTo>
                    <a:pt x="434" y="479"/>
                  </a:lnTo>
                  <a:lnTo>
                    <a:pt x="434" y="477"/>
                  </a:lnTo>
                  <a:lnTo>
                    <a:pt x="432" y="477"/>
                  </a:lnTo>
                  <a:lnTo>
                    <a:pt x="432" y="477"/>
                  </a:lnTo>
                  <a:lnTo>
                    <a:pt x="432" y="475"/>
                  </a:lnTo>
                  <a:lnTo>
                    <a:pt x="432" y="475"/>
                  </a:lnTo>
                  <a:lnTo>
                    <a:pt x="432" y="475"/>
                  </a:lnTo>
                  <a:lnTo>
                    <a:pt x="430" y="475"/>
                  </a:lnTo>
                  <a:lnTo>
                    <a:pt x="430" y="474"/>
                  </a:lnTo>
                  <a:lnTo>
                    <a:pt x="428" y="472"/>
                  </a:lnTo>
                  <a:lnTo>
                    <a:pt x="426" y="472"/>
                  </a:lnTo>
                  <a:lnTo>
                    <a:pt x="426" y="474"/>
                  </a:lnTo>
                  <a:lnTo>
                    <a:pt x="426" y="475"/>
                  </a:lnTo>
                  <a:lnTo>
                    <a:pt x="426" y="477"/>
                  </a:lnTo>
                  <a:lnTo>
                    <a:pt x="426" y="477"/>
                  </a:lnTo>
                  <a:lnTo>
                    <a:pt x="428" y="479"/>
                  </a:lnTo>
                  <a:lnTo>
                    <a:pt x="428" y="479"/>
                  </a:lnTo>
                  <a:lnTo>
                    <a:pt x="430" y="483"/>
                  </a:lnTo>
                  <a:lnTo>
                    <a:pt x="430" y="484"/>
                  </a:lnTo>
                  <a:lnTo>
                    <a:pt x="434" y="486"/>
                  </a:lnTo>
                  <a:lnTo>
                    <a:pt x="434" y="488"/>
                  </a:lnTo>
                  <a:lnTo>
                    <a:pt x="434" y="490"/>
                  </a:lnTo>
                  <a:lnTo>
                    <a:pt x="436" y="490"/>
                  </a:lnTo>
                  <a:lnTo>
                    <a:pt x="436" y="488"/>
                  </a:lnTo>
                  <a:lnTo>
                    <a:pt x="436" y="488"/>
                  </a:lnTo>
                  <a:lnTo>
                    <a:pt x="436" y="488"/>
                  </a:lnTo>
                  <a:lnTo>
                    <a:pt x="434" y="486"/>
                  </a:lnTo>
                  <a:lnTo>
                    <a:pt x="436" y="486"/>
                  </a:lnTo>
                  <a:lnTo>
                    <a:pt x="436" y="484"/>
                  </a:lnTo>
                  <a:close/>
                  <a:moveTo>
                    <a:pt x="380" y="497"/>
                  </a:moveTo>
                  <a:lnTo>
                    <a:pt x="381" y="497"/>
                  </a:lnTo>
                  <a:lnTo>
                    <a:pt x="381" y="495"/>
                  </a:lnTo>
                  <a:lnTo>
                    <a:pt x="383" y="494"/>
                  </a:lnTo>
                  <a:lnTo>
                    <a:pt x="383" y="495"/>
                  </a:lnTo>
                  <a:lnTo>
                    <a:pt x="383" y="494"/>
                  </a:lnTo>
                  <a:lnTo>
                    <a:pt x="383" y="494"/>
                  </a:lnTo>
                  <a:lnTo>
                    <a:pt x="385" y="494"/>
                  </a:lnTo>
                  <a:lnTo>
                    <a:pt x="385" y="494"/>
                  </a:lnTo>
                  <a:lnTo>
                    <a:pt x="385" y="492"/>
                  </a:lnTo>
                  <a:lnTo>
                    <a:pt x="385" y="492"/>
                  </a:lnTo>
                  <a:lnTo>
                    <a:pt x="385" y="490"/>
                  </a:lnTo>
                  <a:lnTo>
                    <a:pt x="385" y="490"/>
                  </a:lnTo>
                  <a:lnTo>
                    <a:pt x="385" y="488"/>
                  </a:lnTo>
                  <a:lnTo>
                    <a:pt x="383" y="488"/>
                  </a:lnTo>
                  <a:lnTo>
                    <a:pt x="383" y="488"/>
                  </a:lnTo>
                  <a:lnTo>
                    <a:pt x="383" y="488"/>
                  </a:lnTo>
                  <a:lnTo>
                    <a:pt x="383" y="486"/>
                  </a:lnTo>
                  <a:lnTo>
                    <a:pt x="383" y="486"/>
                  </a:lnTo>
                  <a:lnTo>
                    <a:pt x="383" y="484"/>
                  </a:lnTo>
                  <a:lnTo>
                    <a:pt x="383" y="484"/>
                  </a:lnTo>
                  <a:lnTo>
                    <a:pt x="383" y="484"/>
                  </a:lnTo>
                  <a:lnTo>
                    <a:pt x="381" y="484"/>
                  </a:lnTo>
                  <a:lnTo>
                    <a:pt x="381" y="483"/>
                  </a:lnTo>
                  <a:lnTo>
                    <a:pt x="381" y="483"/>
                  </a:lnTo>
                  <a:lnTo>
                    <a:pt x="381" y="479"/>
                  </a:lnTo>
                  <a:lnTo>
                    <a:pt x="380" y="475"/>
                  </a:lnTo>
                  <a:lnTo>
                    <a:pt x="380" y="470"/>
                  </a:lnTo>
                  <a:lnTo>
                    <a:pt x="380" y="470"/>
                  </a:lnTo>
                  <a:lnTo>
                    <a:pt x="380" y="470"/>
                  </a:lnTo>
                  <a:lnTo>
                    <a:pt x="380" y="470"/>
                  </a:lnTo>
                  <a:lnTo>
                    <a:pt x="378" y="470"/>
                  </a:lnTo>
                  <a:lnTo>
                    <a:pt x="378" y="470"/>
                  </a:lnTo>
                  <a:lnTo>
                    <a:pt x="378" y="472"/>
                  </a:lnTo>
                  <a:lnTo>
                    <a:pt x="376" y="472"/>
                  </a:lnTo>
                  <a:lnTo>
                    <a:pt x="376" y="472"/>
                  </a:lnTo>
                  <a:lnTo>
                    <a:pt x="374" y="474"/>
                  </a:lnTo>
                  <a:lnTo>
                    <a:pt x="372" y="475"/>
                  </a:lnTo>
                  <a:lnTo>
                    <a:pt x="371" y="477"/>
                  </a:lnTo>
                  <a:lnTo>
                    <a:pt x="371" y="479"/>
                  </a:lnTo>
                  <a:lnTo>
                    <a:pt x="371" y="481"/>
                  </a:lnTo>
                  <a:lnTo>
                    <a:pt x="371" y="481"/>
                  </a:lnTo>
                  <a:lnTo>
                    <a:pt x="371" y="481"/>
                  </a:lnTo>
                  <a:lnTo>
                    <a:pt x="369" y="479"/>
                  </a:lnTo>
                  <a:lnTo>
                    <a:pt x="369" y="479"/>
                  </a:lnTo>
                  <a:lnTo>
                    <a:pt x="369" y="477"/>
                  </a:lnTo>
                  <a:lnTo>
                    <a:pt x="371" y="475"/>
                  </a:lnTo>
                  <a:lnTo>
                    <a:pt x="371" y="475"/>
                  </a:lnTo>
                  <a:lnTo>
                    <a:pt x="369" y="474"/>
                  </a:lnTo>
                  <a:lnTo>
                    <a:pt x="369" y="475"/>
                  </a:lnTo>
                  <a:lnTo>
                    <a:pt x="369" y="475"/>
                  </a:lnTo>
                  <a:lnTo>
                    <a:pt x="365" y="477"/>
                  </a:lnTo>
                  <a:lnTo>
                    <a:pt x="363" y="477"/>
                  </a:lnTo>
                  <a:lnTo>
                    <a:pt x="363" y="479"/>
                  </a:lnTo>
                  <a:lnTo>
                    <a:pt x="363" y="479"/>
                  </a:lnTo>
                  <a:lnTo>
                    <a:pt x="363" y="481"/>
                  </a:lnTo>
                  <a:lnTo>
                    <a:pt x="363" y="483"/>
                  </a:lnTo>
                  <a:lnTo>
                    <a:pt x="363" y="483"/>
                  </a:lnTo>
                  <a:lnTo>
                    <a:pt x="361" y="483"/>
                  </a:lnTo>
                  <a:lnTo>
                    <a:pt x="363" y="484"/>
                  </a:lnTo>
                  <a:lnTo>
                    <a:pt x="361" y="488"/>
                  </a:lnTo>
                  <a:lnTo>
                    <a:pt x="361" y="490"/>
                  </a:lnTo>
                  <a:lnTo>
                    <a:pt x="361" y="490"/>
                  </a:lnTo>
                  <a:lnTo>
                    <a:pt x="361" y="490"/>
                  </a:lnTo>
                  <a:lnTo>
                    <a:pt x="361" y="490"/>
                  </a:lnTo>
                  <a:lnTo>
                    <a:pt x="361" y="492"/>
                  </a:lnTo>
                  <a:lnTo>
                    <a:pt x="361" y="494"/>
                  </a:lnTo>
                  <a:lnTo>
                    <a:pt x="361" y="494"/>
                  </a:lnTo>
                  <a:lnTo>
                    <a:pt x="363" y="494"/>
                  </a:lnTo>
                  <a:lnTo>
                    <a:pt x="363" y="494"/>
                  </a:lnTo>
                  <a:lnTo>
                    <a:pt x="365" y="490"/>
                  </a:lnTo>
                  <a:lnTo>
                    <a:pt x="367" y="490"/>
                  </a:lnTo>
                  <a:lnTo>
                    <a:pt x="367" y="488"/>
                  </a:lnTo>
                  <a:lnTo>
                    <a:pt x="369" y="484"/>
                  </a:lnTo>
                  <a:lnTo>
                    <a:pt x="369" y="484"/>
                  </a:lnTo>
                  <a:lnTo>
                    <a:pt x="371" y="484"/>
                  </a:lnTo>
                  <a:lnTo>
                    <a:pt x="372" y="484"/>
                  </a:lnTo>
                  <a:lnTo>
                    <a:pt x="374" y="484"/>
                  </a:lnTo>
                  <a:lnTo>
                    <a:pt x="371" y="486"/>
                  </a:lnTo>
                  <a:lnTo>
                    <a:pt x="371" y="488"/>
                  </a:lnTo>
                  <a:lnTo>
                    <a:pt x="371" y="490"/>
                  </a:lnTo>
                  <a:lnTo>
                    <a:pt x="371" y="490"/>
                  </a:lnTo>
                  <a:lnTo>
                    <a:pt x="372" y="492"/>
                  </a:lnTo>
                  <a:lnTo>
                    <a:pt x="372" y="492"/>
                  </a:lnTo>
                  <a:lnTo>
                    <a:pt x="374" y="495"/>
                  </a:lnTo>
                  <a:lnTo>
                    <a:pt x="371" y="497"/>
                  </a:lnTo>
                  <a:lnTo>
                    <a:pt x="371" y="497"/>
                  </a:lnTo>
                  <a:lnTo>
                    <a:pt x="371" y="499"/>
                  </a:lnTo>
                  <a:lnTo>
                    <a:pt x="371" y="501"/>
                  </a:lnTo>
                  <a:lnTo>
                    <a:pt x="372" y="503"/>
                  </a:lnTo>
                  <a:lnTo>
                    <a:pt x="372" y="501"/>
                  </a:lnTo>
                  <a:lnTo>
                    <a:pt x="374" y="501"/>
                  </a:lnTo>
                  <a:lnTo>
                    <a:pt x="374" y="501"/>
                  </a:lnTo>
                  <a:lnTo>
                    <a:pt x="374" y="499"/>
                  </a:lnTo>
                  <a:lnTo>
                    <a:pt x="376" y="497"/>
                  </a:lnTo>
                  <a:lnTo>
                    <a:pt x="376" y="497"/>
                  </a:lnTo>
                  <a:lnTo>
                    <a:pt x="378" y="497"/>
                  </a:lnTo>
                  <a:lnTo>
                    <a:pt x="380" y="497"/>
                  </a:lnTo>
                  <a:close/>
                  <a:moveTo>
                    <a:pt x="376" y="456"/>
                  </a:moveTo>
                  <a:lnTo>
                    <a:pt x="376" y="456"/>
                  </a:lnTo>
                  <a:lnTo>
                    <a:pt x="376" y="456"/>
                  </a:lnTo>
                  <a:lnTo>
                    <a:pt x="374" y="457"/>
                  </a:lnTo>
                  <a:lnTo>
                    <a:pt x="374" y="459"/>
                  </a:lnTo>
                  <a:lnTo>
                    <a:pt x="374" y="459"/>
                  </a:lnTo>
                  <a:lnTo>
                    <a:pt x="374" y="461"/>
                  </a:lnTo>
                  <a:lnTo>
                    <a:pt x="372" y="461"/>
                  </a:lnTo>
                  <a:lnTo>
                    <a:pt x="374" y="461"/>
                  </a:lnTo>
                  <a:lnTo>
                    <a:pt x="374" y="461"/>
                  </a:lnTo>
                  <a:lnTo>
                    <a:pt x="376" y="461"/>
                  </a:lnTo>
                  <a:lnTo>
                    <a:pt x="378" y="461"/>
                  </a:lnTo>
                  <a:lnTo>
                    <a:pt x="378" y="459"/>
                  </a:lnTo>
                  <a:lnTo>
                    <a:pt x="378" y="457"/>
                  </a:lnTo>
                  <a:lnTo>
                    <a:pt x="380" y="454"/>
                  </a:lnTo>
                  <a:lnTo>
                    <a:pt x="380" y="454"/>
                  </a:lnTo>
                  <a:lnTo>
                    <a:pt x="378" y="454"/>
                  </a:lnTo>
                  <a:lnTo>
                    <a:pt x="378" y="454"/>
                  </a:lnTo>
                  <a:lnTo>
                    <a:pt x="378" y="454"/>
                  </a:lnTo>
                  <a:lnTo>
                    <a:pt x="378" y="454"/>
                  </a:lnTo>
                  <a:lnTo>
                    <a:pt x="378" y="454"/>
                  </a:lnTo>
                  <a:lnTo>
                    <a:pt x="378" y="456"/>
                  </a:lnTo>
                  <a:lnTo>
                    <a:pt x="378" y="456"/>
                  </a:lnTo>
                  <a:lnTo>
                    <a:pt x="376" y="456"/>
                  </a:lnTo>
                  <a:close/>
                  <a:moveTo>
                    <a:pt x="389" y="483"/>
                  </a:moveTo>
                  <a:lnTo>
                    <a:pt x="389" y="481"/>
                  </a:lnTo>
                  <a:lnTo>
                    <a:pt x="389" y="477"/>
                  </a:lnTo>
                  <a:lnTo>
                    <a:pt x="389" y="477"/>
                  </a:lnTo>
                  <a:lnTo>
                    <a:pt x="390" y="475"/>
                  </a:lnTo>
                  <a:lnTo>
                    <a:pt x="390" y="474"/>
                  </a:lnTo>
                  <a:lnTo>
                    <a:pt x="392" y="475"/>
                  </a:lnTo>
                  <a:lnTo>
                    <a:pt x="392" y="472"/>
                  </a:lnTo>
                  <a:lnTo>
                    <a:pt x="398" y="463"/>
                  </a:lnTo>
                  <a:lnTo>
                    <a:pt x="399" y="457"/>
                  </a:lnTo>
                  <a:lnTo>
                    <a:pt x="399" y="457"/>
                  </a:lnTo>
                  <a:lnTo>
                    <a:pt x="401" y="456"/>
                  </a:lnTo>
                  <a:lnTo>
                    <a:pt x="401" y="454"/>
                  </a:lnTo>
                  <a:lnTo>
                    <a:pt x="401" y="454"/>
                  </a:lnTo>
                  <a:lnTo>
                    <a:pt x="401" y="452"/>
                  </a:lnTo>
                  <a:lnTo>
                    <a:pt x="401" y="452"/>
                  </a:lnTo>
                  <a:lnTo>
                    <a:pt x="399" y="450"/>
                  </a:lnTo>
                  <a:lnTo>
                    <a:pt x="399" y="452"/>
                  </a:lnTo>
                  <a:lnTo>
                    <a:pt x="396" y="454"/>
                  </a:lnTo>
                  <a:lnTo>
                    <a:pt x="392" y="457"/>
                  </a:lnTo>
                  <a:lnTo>
                    <a:pt x="390" y="459"/>
                  </a:lnTo>
                  <a:lnTo>
                    <a:pt x="390" y="459"/>
                  </a:lnTo>
                  <a:lnTo>
                    <a:pt x="389" y="461"/>
                  </a:lnTo>
                  <a:lnTo>
                    <a:pt x="387" y="465"/>
                  </a:lnTo>
                  <a:lnTo>
                    <a:pt x="387" y="466"/>
                  </a:lnTo>
                  <a:lnTo>
                    <a:pt x="387" y="466"/>
                  </a:lnTo>
                  <a:lnTo>
                    <a:pt x="389" y="466"/>
                  </a:lnTo>
                  <a:lnTo>
                    <a:pt x="390" y="466"/>
                  </a:lnTo>
                  <a:lnTo>
                    <a:pt x="392" y="466"/>
                  </a:lnTo>
                  <a:lnTo>
                    <a:pt x="390" y="468"/>
                  </a:lnTo>
                  <a:lnTo>
                    <a:pt x="387" y="468"/>
                  </a:lnTo>
                  <a:lnTo>
                    <a:pt x="385" y="470"/>
                  </a:lnTo>
                  <a:lnTo>
                    <a:pt x="383" y="472"/>
                  </a:lnTo>
                  <a:lnTo>
                    <a:pt x="383" y="472"/>
                  </a:lnTo>
                  <a:lnTo>
                    <a:pt x="381" y="472"/>
                  </a:lnTo>
                  <a:lnTo>
                    <a:pt x="381" y="474"/>
                  </a:lnTo>
                  <a:lnTo>
                    <a:pt x="381" y="475"/>
                  </a:lnTo>
                  <a:lnTo>
                    <a:pt x="381" y="479"/>
                  </a:lnTo>
                  <a:lnTo>
                    <a:pt x="383" y="481"/>
                  </a:lnTo>
                  <a:lnTo>
                    <a:pt x="385" y="483"/>
                  </a:lnTo>
                  <a:lnTo>
                    <a:pt x="387" y="483"/>
                  </a:lnTo>
                  <a:lnTo>
                    <a:pt x="389" y="483"/>
                  </a:lnTo>
                  <a:close/>
                  <a:moveTo>
                    <a:pt x="401" y="447"/>
                  </a:moveTo>
                  <a:lnTo>
                    <a:pt x="401" y="447"/>
                  </a:lnTo>
                  <a:lnTo>
                    <a:pt x="399" y="448"/>
                  </a:lnTo>
                  <a:lnTo>
                    <a:pt x="399" y="448"/>
                  </a:lnTo>
                  <a:lnTo>
                    <a:pt x="399" y="450"/>
                  </a:lnTo>
                  <a:lnTo>
                    <a:pt x="399" y="450"/>
                  </a:lnTo>
                  <a:lnTo>
                    <a:pt x="401" y="450"/>
                  </a:lnTo>
                  <a:lnTo>
                    <a:pt x="403" y="448"/>
                  </a:lnTo>
                  <a:lnTo>
                    <a:pt x="401" y="447"/>
                  </a:lnTo>
                  <a:close/>
                  <a:moveTo>
                    <a:pt x="403" y="445"/>
                  </a:moveTo>
                  <a:lnTo>
                    <a:pt x="403" y="447"/>
                  </a:lnTo>
                  <a:lnTo>
                    <a:pt x="405" y="448"/>
                  </a:lnTo>
                  <a:lnTo>
                    <a:pt x="405" y="445"/>
                  </a:lnTo>
                  <a:lnTo>
                    <a:pt x="405" y="443"/>
                  </a:lnTo>
                  <a:lnTo>
                    <a:pt x="405" y="443"/>
                  </a:lnTo>
                  <a:lnTo>
                    <a:pt x="405" y="441"/>
                  </a:lnTo>
                  <a:lnTo>
                    <a:pt x="405" y="441"/>
                  </a:lnTo>
                  <a:lnTo>
                    <a:pt x="405" y="441"/>
                  </a:lnTo>
                  <a:lnTo>
                    <a:pt x="405" y="441"/>
                  </a:lnTo>
                  <a:lnTo>
                    <a:pt x="405" y="441"/>
                  </a:lnTo>
                  <a:lnTo>
                    <a:pt x="403" y="441"/>
                  </a:lnTo>
                  <a:lnTo>
                    <a:pt x="403" y="443"/>
                  </a:lnTo>
                  <a:lnTo>
                    <a:pt x="403" y="445"/>
                  </a:lnTo>
                  <a:close/>
                  <a:moveTo>
                    <a:pt x="407" y="436"/>
                  </a:moveTo>
                  <a:lnTo>
                    <a:pt x="407" y="436"/>
                  </a:lnTo>
                  <a:lnTo>
                    <a:pt x="407" y="436"/>
                  </a:lnTo>
                  <a:lnTo>
                    <a:pt x="405" y="436"/>
                  </a:lnTo>
                  <a:lnTo>
                    <a:pt x="405" y="436"/>
                  </a:lnTo>
                  <a:lnTo>
                    <a:pt x="403" y="438"/>
                  </a:lnTo>
                  <a:lnTo>
                    <a:pt x="405" y="439"/>
                  </a:lnTo>
                  <a:lnTo>
                    <a:pt x="405" y="439"/>
                  </a:lnTo>
                  <a:lnTo>
                    <a:pt x="407" y="439"/>
                  </a:lnTo>
                  <a:lnTo>
                    <a:pt x="407" y="438"/>
                  </a:lnTo>
                  <a:lnTo>
                    <a:pt x="407" y="438"/>
                  </a:lnTo>
                  <a:lnTo>
                    <a:pt x="407" y="436"/>
                  </a:lnTo>
                  <a:close/>
                  <a:moveTo>
                    <a:pt x="408" y="429"/>
                  </a:moveTo>
                  <a:lnTo>
                    <a:pt x="410" y="429"/>
                  </a:lnTo>
                  <a:lnTo>
                    <a:pt x="410" y="427"/>
                  </a:lnTo>
                  <a:lnTo>
                    <a:pt x="410" y="427"/>
                  </a:lnTo>
                  <a:lnTo>
                    <a:pt x="410" y="427"/>
                  </a:lnTo>
                  <a:lnTo>
                    <a:pt x="408" y="427"/>
                  </a:lnTo>
                  <a:lnTo>
                    <a:pt x="407" y="429"/>
                  </a:lnTo>
                  <a:lnTo>
                    <a:pt x="407" y="429"/>
                  </a:lnTo>
                  <a:lnTo>
                    <a:pt x="407" y="430"/>
                  </a:lnTo>
                  <a:lnTo>
                    <a:pt x="408" y="430"/>
                  </a:lnTo>
                  <a:lnTo>
                    <a:pt x="408" y="429"/>
                  </a:lnTo>
                  <a:close/>
                  <a:moveTo>
                    <a:pt x="376" y="423"/>
                  </a:moveTo>
                  <a:lnTo>
                    <a:pt x="378" y="423"/>
                  </a:lnTo>
                  <a:lnTo>
                    <a:pt x="378" y="421"/>
                  </a:lnTo>
                  <a:lnTo>
                    <a:pt x="376" y="419"/>
                  </a:lnTo>
                  <a:lnTo>
                    <a:pt x="376" y="419"/>
                  </a:lnTo>
                  <a:lnTo>
                    <a:pt x="374" y="419"/>
                  </a:lnTo>
                  <a:lnTo>
                    <a:pt x="374" y="419"/>
                  </a:lnTo>
                  <a:lnTo>
                    <a:pt x="374" y="419"/>
                  </a:lnTo>
                  <a:lnTo>
                    <a:pt x="372" y="421"/>
                  </a:lnTo>
                  <a:lnTo>
                    <a:pt x="374" y="423"/>
                  </a:lnTo>
                  <a:lnTo>
                    <a:pt x="376" y="423"/>
                  </a:lnTo>
                  <a:close/>
                  <a:moveTo>
                    <a:pt x="343" y="421"/>
                  </a:moveTo>
                  <a:lnTo>
                    <a:pt x="345" y="421"/>
                  </a:lnTo>
                  <a:lnTo>
                    <a:pt x="345" y="419"/>
                  </a:lnTo>
                  <a:lnTo>
                    <a:pt x="345" y="418"/>
                  </a:lnTo>
                  <a:lnTo>
                    <a:pt x="349" y="418"/>
                  </a:lnTo>
                  <a:lnTo>
                    <a:pt x="349" y="418"/>
                  </a:lnTo>
                  <a:lnTo>
                    <a:pt x="349" y="416"/>
                  </a:lnTo>
                  <a:lnTo>
                    <a:pt x="347" y="416"/>
                  </a:lnTo>
                  <a:lnTo>
                    <a:pt x="345" y="416"/>
                  </a:lnTo>
                  <a:lnTo>
                    <a:pt x="343" y="416"/>
                  </a:lnTo>
                  <a:lnTo>
                    <a:pt x="342" y="418"/>
                  </a:lnTo>
                  <a:lnTo>
                    <a:pt x="342" y="418"/>
                  </a:lnTo>
                  <a:lnTo>
                    <a:pt x="338" y="419"/>
                  </a:lnTo>
                  <a:lnTo>
                    <a:pt x="336" y="419"/>
                  </a:lnTo>
                  <a:lnTo>
                    <a:pt x="336" y="421"/>
                  </a:lnTo>
                  <a:lnTo>
                    <a:pt x="338" y="421"/>
                  </a:lnTo>
                  <a:lnTo>
                    <a:pt x="338" y="423"/>
                  </a:lnTo>
                  <a:lnTo>
                    <a:pt x="342" y="425"/>
                  </a:lnTo>
                  <a:lnTo>
                    <a:pt x="342" y="425"/>
                  </a:lnTo>
                  <a:lnTo>
                    <a:pt x="342" y="423"/>
                  </a:lnTo>
                  <a:lnTo>
                    <a:pt x="342" y="421"/>
                  </a:lnTo>
                  <a:lnTo>
                    <a:pt x="343" y="421"/>
                  </a:lnTo>
                  <a:close/>
                  <a:moveTo>
                    <a:pt x="383" y="407"/>
                  </a:moveTo>
                  <a:lnTo>
                    <a:pt x="383" y="407"/>
                  </a:lnTo>
                  <a:lnTo>
                    <a:pt x="381" y="407"/>
                  </a:lnTo>
                  <a:lnTo>
                    <a:pt x="380" y="405"/>
                  </a:lnTo>
                  <a:lnTo>
                    <a:pt x="378" y="405"/>
                  </a:lnTo>
                  <a:lnTo>
                    <a:pt x="376" y="407"/>
                  </a:lnTo>
                  <a:lnTo>
                    <a:pt x="374" y="407"/>
                  </a:lnTo>
                  <a:lnTo>
                    <a:pt x="374" y="409"/>
                  </a:lnTo>
                  <a:lnTo>
                    <a:pt x="374" y="410"/>
                  </a:lnTo>
                  <a:lnTo>
                    <a:pt x="374" y="410"/>
                  </a:lnTo>
                  <a:lnTo>
                    <a:pt x="374" y="409"/>
                  </a:lnTo>
                  <a:lnTo>
                    <a:pt x="372" y="409"/>
                  </a:lnTo>
                  <a:lnTo>
                    <a:pt x="372" y="409"/>
                  </a:lnTo>
                  <a:lnTo>
                    <a:pt x="372" y="410"/>
                  </a:lnTo>
                  <a:lnTo>
                    <a:pt x="371" y="410"/>
                  </a:lnTo>
                  <a:lnTo>
                    <a:pt x="371" y="410"/>
                  </a:lnTo>
                  <a:lnTo>
                    <a:pt x="371" y="412"/>
                  </a:lnTo>
                  <a:lnTo>
                    <a:pt x="372" y="412"/>
                  </a:lnTo>
                  <a:lnTo>
                    <a:pt x="369" y="414"/>
                  </a:lnTo>
                  <a:lnTo>
                    <a:pt x="371" y="416"/>
                  </a:lnTo>
                  <a:lnTo>
                    <a:pt x="371" y="416"/>
                  </a:lnTo>
                  <a:lnTo>
                    <a:pt x="372" y="416"/>
                  </a:lnTo>
                  <a:lnTo>
                    <a:pt x="376" y="418"/>
                  </a:lnTo>
                  <a:lnTo>
                    <a:pt x="378" y="418"/>
                  </a:lnTo>
                  <a:lnTo>
                    <a:pt x="378" y="419"/>
                  </a:lnTo>
                  <a:lnTo>
                    <a:pt x="378" y="419"/>
                  </a:lnTo>
                  <a:lnTo>
                    <a:pt x="380" y="421"/>
                  </a:lnTo>
                  <a:lnTo>
                    <a:pt x="380" y="421"/>
                  </a:lnTo>
                  <a:lnTo>
                    <a:pt x="380" y="421"/>
                  </a:lnTo>
                  <a:lnTo>
                    <a:pt x="381" y="421"/>
                  </a:lnTo>
                  <a:lnTo>
                    <a:pt x="381" y="421"/>
                  </a:lnTo>
                  <a:lnTo>
                    <a:pt x="381" y="421"/>
                  </a:lnTo>
                  <a:lnTo>
                    <a:pt x="385" y="419"/>
                  </a:lnTo>
                  <a:lnTo>
                    <a:pt x="385" y="419"/>
                  </a:lnTo>
                  <a:lnTo>
                    <a:pt x="385" y="421"/>
                  </a:lnTo>
                  <a:lnTo>
                    <a:pt x="385" y="421"/>
                  </a:lnTo>
                  <a:lnTo>
                    <a:pt x="385" y="423"/>
                  </a:lnTo>
                  <a:lnTo>
                    <a:pt x="385" y="423"/>
                  </a:lnTo>
                  <a:lnTo>
                    <a:pt x="381" y="425"/>
                  </a:lnTo>
                  <a:lnTo>
                    <a:pt x="380" y="425"/>
                  </a:lnTo>
                  <a:lnTo>
                    <a:pt x="380" y="425"/>
                  </a:lnTo>
                  <a:lnTo>
                    <a:pt x="380" y="425"/>
                  </a:lnTo>
                  <a:lnTo>
                    <a:pt x="380" y="425"/>
                  </a:lnTo>
                  <a:lnTo>
                    <a:pt x="380" y="427"/>
                  </a:lnTo>
                  <a:lnTo>
                    <a:pt x="378" y="429"/>
                  </a:lnTo>
                  <a:lnTo>
                    <a:pt x="378" y="429"/>
                  </a:lnTo>
                  <a:lnTo>
                    <a:pt x="378" y="429"/>
                  </a:lnTo>
                  <a:lnTo>
                    <a:pt x="376" y="429"/>
                  </a:lnTo>
                  <a:lnTo>
                    <a:pt x="376" y="430"/>
                  </a:lnTo>
                  <a:lnTo>
                    <a:pt x="376" y="430"/>
                  </a:lnTo>
                  <a:lnTo>
                    <a:pt x="376" y="432"/>
                  </a:lnTo>
                  <a:lnTo>
                    <a:pt x="378" y="432"/>
                  </a:lnTo>
                  <a:lnTo>
                    <a:pt x="378" y="432"/>
                  </a:lnTo>
                  <a:lnTo>
                    <a:pt x="381" y="432"/>
                  </a:lnTo>
                  <a:lnTo>
                    <a:pt x="383" y="430"/>
                  </a:lnTo>
                  <a:lnTo>
                    <a:pt x="385" y="430"/>
                  </a:lnTo>
                  <a:lnTo>
                    <a:pt x="385" y="430"/>
                  </a:lnTo>
                  <a:lnTo>
                    <a:pt x="383" y="432"/>
                  </a:lnTo>
                  <a:lnTo>
                    <a:pt x="381" y="432"/>
                  </a:lnTo>
                  <a:lnTo>
                    <a:pt x="378" y="434"/>
                  </a:lnTo>
                  <a:lnTo>
                    <a:pt x="378" y="434"/>
                  </a:lnTo>
                  <a:lnTo>
                    <a:pt x="376" y="434"/>
                  </a:lnTo>
                  <a:lnTo>
                    <a:pt x="374" y="434"/>
                  </a:lnTo>
                  <a:lnTo>
                    <a:pt x="374" y="434"/>
                  </a:lnTo>
                  <a:lnTo>
                    <a:pt x="374" y="436"/>
                  </a:lnTo>
                  <a:lnTo>
                    <a:pt x="374" y="436"/>
                  </a:lnTo>
                  <a:lnTo>
                    <a:pt x="374" y="436"/>
                  </a:lnTo>
                  <a:lnTo>
                    <a:pt x="374" y="436"/>
                  </a:lnTo>
                  <a:lnTo>
                    <a:pt x="374" y="436"/>
                  </a:lnTo>
                  <a:lnTo>
                    <a:pt x="374" y="436"/>
                  </a:lnTo>
                  <a:lnTo>
                    <a:pt x="372" y="436"/>
                  </a:lnTo>
                  <a:lnTo>
                    <a:pt x="372" y="434"/>
                  </a:lnTo>
                  <a:lnTo>
                    <a:pt x="372" y="434"/>
                  </a:lnTo>
                  <a:lnTo>
                    <a:pt x="371" y="434"/>
                  </a:lnTo>
                  <a:lnTo>
                    <a:pt x="369" y="434"/>
                  </a:lnTo>
                  <a:lnTo>
                    <a:pt x="369" y="434"/>
                  </a:lnTo>
                  <a:lnTo>
                    <a:pt x="367" y="436"/>
                  </a:lnTo>
                  <a:lnTo>
                    <a:pt x="369" y="438"/>
                  </a:lnTo>
                  <a:lnTo>
                    <a:pt x="369" y="439"/>
                  </a:lnTo>
                  <a:lnTo>
                    <a:pt x="369" y="439"/>
                  </a:lnTo>
                  <a:lnTo>
                    <a:pt x="371" y="441"/>
                  </a:lnTo>
                  <a:lnTo>
                    <a:pt x="372" y="441"/>
                  </a:lnTo>
                  <a:lnTo>
                    <a:pt x="372" y="441"/>
                  </a:lnTo>
                  <a:lnTo>
                    <a:pt x="372" y="441"/>
                  </a:lnTo>
                  <a:lnTo>
                    <a:pt x="374" y="439"/>
                  </a:lnTo>
                  <a:lnTo>
                    <a:pt x="374" y="439"/>
                  </a:lnTo>
                  <a:lnTo>
                    <a:pt x="374" y="439"/>
                  </a:lnTo>
                  <a:lnTo>
                    <a:pt x="380" y="439"/>
                  </a:lnTo>
                  <a:lnTo>
                    <a:pt x="380" y="439"/>
                  </a:lnTo>
                  <a:lnTo>
                    <a:pt x="380" y="438"/>
                  </a:lnTo>
                  <a:lnTo>
                    <a:pt x="381" y="438"/>
                  </a:lnTo>
                  <a:lnTo>
                    <a:pt x="381" y="438"/>
                  </a:lnTo>
                  <a:lnTo>
                    <a:pt x="381" y="438"/>
                  </a:lnTo>
                  <a:lnTo>
                    <a:pt x="383" y="439"/>
                  </a:lnTo>
                  <a:lnTo>
                    <a:pt x="383" y="438"/>
                  </a:lnTo>
                  <a:lnTo>
                    <a:pt x="385" y="438"/>
                  </a:lnTo>
                  <a:lnTo>
                    <a:pt x="389" y="436"/>
                  </a:lnTo>
                  <a:lnTo>
                    <a:pt x="390" y="434"/>
                  </a:lnTo>
                  <a:lnTo>
                    <a:pt x="390" y="434"/>
                  </a:lnTo>
                  <a:lnTo>
                    <a:pt x="390" y="434"/>
                  </a:lnTo>
                  <a:lnTo>
                    <a:pt x="390" y="434"/>
                  </a:lnTo>
                  <a:lnTo>
                    <a:pt x="390" y="432"/>
                  </a:lnTo>
                  <a:lnTo>
                    <a:pt x="392" y="432"/>
                  </a:lnTo>
                  <a:lnTo>
                    <a:pt x="392" y="432"/>
                  </a:lnTo>
                  <a:lnTo>
                    <a:pt x="394" y="432"/>
                  </a:lnTo>
                  <a:lnTo>
                    <a:pt x="394" y="434"/>
                  </a:lnTo>
                  <a:lnTo>
                    <a:pt x="392" y="434"/>
                  </a:lnTo>
                  <a:lnTo>
                    <a:pt x="392" y="436"/>
                  </a:lnTo>
                  <a:lnTo>
                    <a:pt x="392" y="436"/>
                  </a:lnTo>
                  <a:lnTo>
                    <a:pt x="394" y="436"/>
                  </a:lnTo>
                  <a:lnTo>
                    <a:pt x="396" y="436"/>
                  </a:lnTo>
                  <a:lnTo>
                    <a:pt x="399" y="432"/>
                  </a:lnTo>
                  <a:lnTo>
                    <a:pt x="401" y="432"/>
                  </a:lnTo>
                  <a:lnTo>
                    <a:pt x="401" y="430"/>
                  </a:lnTo>
                  <a:lnTo>
                    <a:pt x="401" y="430"/>
                  </a:lnTo>
                  <a:lnTo>
                    <a:pt x="399" y="430"/>
                  </a:lnTo>
                  <a:lnTo>
                    <a:pt x="398" y="430"/>
                  </a:lnTo>
                  <a:lnTo>
                    <a:pt x="398" y="432"/>
                  </a:lnTo>
                  <a:lnTo>
                    <a:pt x="398" y="430"/>
                  </a:lnTo>
                  <a:lnTo>
                    <a:pt x="398" y="430"/>
                  </a:lnTo>
                  <a:lnTo>
                    <a:pt x="399" y="429"/>
                  </a:lnTo>
                  <a:lnTo>
                    <a:pt x="399" y="427"/>
                  </a:lnTo>
                  <a:lnTo>
                    <a:pt x="399" y="427"/>
                  </a:lnTo>
                  <a:lnTo>
                    <a:pt x="399" y="427"/>
                  </a:lnTo>
                  <a:lnTo>
                    <a:pt x="399" y="427"/>
                  </a:lnTo>
                  <a:lnTo>
                    <a:pt x="399" y="429"/>
                  </a:lnTo>
                  <a:lnTo>
                    <a:pt x="399" y="429"/>
                  </a:lnTo>
                  <a:lnTo>
                    <a:pt x="401" y="429"/>
                  </a:lnTo>
                  <a:lnTo>
                    <a:pt x="403" y="429"/>
                  </a:lnTo>
                  <a:lnTo>
                    <a:pt x="403" y="429"/>
                  </a:lnTo>
                  <a:lnTo>
                    <a:pt x="403" y="427"/>
                  </a:lnTo>
                  <a:lnTo>
                    <a:pt x="401" y="427"/>
                  </a:lnTo>
                  <a:lnTo>
                    <a:pt x="401" y="425"/>
                  </a:lnTo>
                  <a:lnTo>
                    <a:pt x="403" y="425"/>
                  </a:lnTo>
                  <a:lnTo>
                    <a:pt x="403" y="425"/>
                  </a:lnTo>
                  <a:lnTo>
                    <a:pt x="403" y="427"/>
                  </a:lnTo>
                  <a:lnTo>
                    <a:pt x="403" y="425"/>
                  </a:lnTo>
                  <a:lnTo>
                    <a:pt x="403" y="423"/>
                  </a:lnTo>
                  <a:lnTo>
                    <a:pt x="403" y="425"/>
                  </a:lnTo>
                  <a:lnTo>
                    <a:pt x="401" y="423"/>
                  </a:lnTo>
                  <a:lnTo>
                    <a:pt x="401" y="423"/>
                  </a:lnTo>
                  <a:lnTo>
                    <a:pt x="401" y="421"/>
                  </a:lnTo>
                  <a:lnTo>
                    <a:pt x="401" y="421"/>
                  </a:lnTo>
                  <a:lnTo>
                    <a:pt x="399" y="421"/>
                  </a:lnTo>
                  <a:lnTo>
                    <a:pt x="399" y="421"/>
                  </a:lnTo>
                  <a:lnTo>
                    <a:pt x="399" y="421"/>
                  </a:lnTo>
                  <a:lnTo>
                    <a:pt x="398" y="421"/>
                  </a:lnTo>
                  <a:lnTo>
                    <a:pt x="398" y="419"/>
                  </a:lnTo>
                  <a:lnTo>
                    <a:pt x="396" y="418"/>
                  </a:lnTo>
                  <a:lnTo>
                    <a:pt x="396" y="418"/>
                  </a:lnTo>
                  <a:lnTo>
                    <a:pt x="396" y="418"/>
                  </a:lnTo>
                  <a:lnTo>
                    <a:pt x="396" y="418"/>
                  </a:lnTo>
                  <a:lnTo>
                    <a:pt x="394" y="419"/>
                  </a:lnTo>
                  <a:lnTo>
                    <a:pt x="394" y="418"/>
                  </a:lnTo>
                  <a:lnTo>
                    <a:pt x="394" y="418"/>
                  </a:lnTo>
                  <a:lnTo>
                    <a:pt x="394" y="418"/>
                  </a:lnTo>
                  <a:lnTo>
                    <a:pt x="389" y="418"/>
                  </a:lnTo>
                  <a:lnTo>
                    <a:pt x="389" y="418"/>
                  </a:lnTo>
                  <a:lnTo>
                    <a:pt x="389" y="416"/>
                  </a:lnTo>
                  <a:lnTo>
                    <a:pt x="389" y="416"/>
                  </a:lnTo>
                  <a:lnTo>
                    <a:pt x="387" y="416"/>
                  </a:lnTo>
                  <a:lnTo>
                    <a:pt x="385" y="410"/>
                  </a:lnTo>
                  <a:lnTo>
                    <a:pt x="385" y="409"/>
                  </a:lnTo>
                  <a:lnTo>
                    <a:pt x="383" y="409"/>
                  </a:lnTo>
                  <a:lnTo>
                    <a:pt x="383" y="409"/>
                  </a:lnTo>
                  <a:lnTo>
                    <a:pt x="383" y="407"/>
                  </a:lnTo>
                  <a:close/>
                  <a:moveTo>
                    <a:pt x="352" y="412"/>
                  </a:moveTo>
                  <a:lnTo>
                    <a:pt x="351" y="412"/>
                  </a:lnTo>
                  <a:lnTo>
                    <a:pt x="351" y="412"/>
                  </a:lnTo>
                  <a:lnTo>
                    <a:pt x="352" y="414"/>
                  </a:lnTo>
                  <a:lnTo>
                    <a:pt x="352" y="414"/>
                  </a:lnTo>
                  <a:lnTo>
                    <a:pt x="352" y="414"/>
                  </a:lnTo>
                  <a:lnTo>
                    <a:pt x="352" y="412"/>
                  </a:lnTo>
                  <a:lnTo>
                    <a:pt x="352" y="412"/>
                  </a:lnTo>
                  <a:lnTo>
                    <a:pt x="354" y="412"/>
                  </a:lnTo>
                  <a:lnTo>
                    <a:pt x="354" y="412"/>
                  </a:lnTo>
                  <a:lnTo>
                    <a:pt x="358" y="410"/>
                  </a:lnTo>
                  <a:lnTo>
                    <a:pt x="360" y="409"/>
                  </a:lnTo>
                  <a:lnTo>
                    <a:pt x="360" y="409"/>
                  </a:lnTo>
                  <a:lnTo>
                    <a:pt x="361" y="409"/>
                  </a:lnTo>
                  <a:lnTo>
                    <a:pt x="361" y="407"/>
                  </a:lnTo>
                  <a:lnTo>
                    <a:pt x="361" y="407"/>
                  </a:lnTo>
                  <a:lnTo>
                    <a:pt x="361" y="407"/>
                  </a:lnTo>
                  <a:lnTo>
                    <a:pt x="363" y="405"/>
                  </a:lnTo>
                  <a:lnTo>
                    <a:pt x="363" y="403"/>
                  </a:lnTo>
                  <a:lnTo>
                    <a:pt x="363" y="403"/>
                  </a:lnTo>
                  <a:lnTo>
                    <a:pt x="363" y="401"/>
                  </a:lnTo>
                  <a:lnTo>
                    <a:pt x="361" y="403"/>
                  </a:lnTo>
                  <a:lnTo>
                    <a:pt x="361" y="403"/>
                  </a:lnTo>
                  <a:lnTo>
                    <a:pt x="360" y="403"/>
                  </a:lnTo>
                  <a:lnTo>
                    <a:pt x="358" y="405"/>
                  </a:lnTo>
                  <a:lnTo>
                    <a:pt x="356" y="405"/>
                  </a:lnTo>
                  <a:lnTo>
                    <a:pt x="356" y="407"/>
                  </a:lnTo>
                  <a:lnTo>
                    <a:pt x="354" y="410"/>
                  </a:lnTo>
                  <a:lnTo>
                    <a:pt x="352" y="412"/>
                  </a:lnTo>
                  <a:close/>
                  <a:moveTo>
                    <a:pt x="313" y="380"/>
                  </a:moveTo>
                  <a:lnTo>
                    <a:pt x="313" y="380"/>
                  </a:lnTo>
                  <a:lnTo>
                    <a:pt x="315" y="380"/>
                  </a:lnTo>
                  <a:lnTo>
                    <a:pt x="315" y="378"/>
                  </a:lnTo>
                  <a:lnTo>
                    <a:pt x="315" y="378"/>
                  </a:lnTo>
                  <a:lnTo>
                    <a:pt x="315" y="378"/>
                  </a:lnTo>
                  <a:lnTo>
                    <a:pt x="315" y="376"/>
                  </a:lnTo>
                  <a:lnTo>
                    <a:pt x="315" y="376"/>
                  </a:lnTo>
                  <a:lnTo>
                    <a:pt x="315" y="376"/>
                  </a:lnTo>
                  <a:lnTo>
                    <a:pt x="316" y="376"/>
                  </a:lnTo>
                  <a:lnTo>
                    <a:pt x="318" y="376"/>
                  </a:lnTo>
                  <a:lnTo>
                    <a:pt x="316" y="374"/>
                  </a:lnTo>
                  <a:lnTo>
                    <a:pt x="316" y="374"/>
                  </a:lnTo>
                  <a:lnTo>
                    <a:pt x="316" y="374"/>
                  </a:lnTo>
                  <a:lnTo>
                    <a:pt x="316" y="373"/>
                  </a:lnTo>
                  <a:lnTo>
                    <a:pt x="316" y="373"/>
                  </a:lnTo>
                  <a:lnTo>
                    <a:pt x="315" y="373"/>
                  </a:lnTo>
                  <a:lnTo>
                    <a:pt x="315" y="371"/>
                  </a:lnTo>
                  <a:lnTo>
                    <a:pt x="315" y="371"/>
                  </a:lnTo>
                  <a:lnTo>
                    <a:pt x="315" y="369"/>
                  </a:lnTo>
                  <a:lnTo>
                    <a:pt x="315" y="369"/>
                  </a:lnTo>
                  <a:lnTo>
                    <a:pt x="315" y="369"/>
                  </a:lnTo>
                  <a:lnTo>
                    <a:pt x="315" y="369"/>
                  </a:lnTo>
                  <a:lnTo>
                    <a:pt x="315" y="369"/>
                  </a:lnTo>
                  <a:lnTo>
                    <a:pt x="315" y="369"/>
                  </a:lnTo>
                  <a:lnTo>
                    <a:pt x="313" y="369"/>
                  </a:lnTo>
                  <a:lnTo>
                    <a:pt x="313" y="371"/>
                  </a:lnTo>
                  <a:lnTo>
                    <a:pt x="313" y="373"/>
                  </a:lnTo>
                  <a:lnTo>
                    <a:pt x="311" y="373"/>
                  </a:lnTo>
                  <a:lnTo>
                    <a:pt x="309" y="373"/>
                  </a:lnTo>
                  <a:lnTo>
                    <a:pt x="311" y="374"/>
                  </a:lnTo>
                  <a:lnTo>
                    <a:pt x="311" y="374"/>
                  </a:lnTo>
                  <a:lnTo>
                    <a:pt x="311" y="376"/>
                  </a:lnTo>
                  <a:lnTo>
                    <a:pt x="309" y="376"/>
                  </a:lnTo>
                  <a:lnTo>
                    <a:pt x="309" y="376"/>
                  </a:lnTo>
                  <a:lnTo>
                    <a:pt x="307" y="378"/>
                  </a:lnTo>
                  <a:lnTo>
                    <a:pt x="307" y="378"/>
                  </a:lnTo>
                  <a:lnTo>
                    <a:pt x="309" y="378"/>
                  </a:lnTo>
                  <a:lnTo>
                    <a:pt x="313" y="380"/>
                  </a:lnTo>
                  <a:close/>
                  <a:moveTo>
                    <a:pt x="374" y="371"/>
                  </a:moveTo>
                  <a:lnTo>
                    <a:pt x="372" y="371"/>
                  </a:lnTo>
                  <a:lnTo>
                    <a:pt x="371" y="369"/>
                  </a:lnTo>
                  <a:lnTo>
                    <a:pt x="367" y="369"/>
                  </a:lnTo>
                  <a:lnTo>
                    <a:pt x="367" y="371"/>
                  </a:lnTo>
                  <a:lnTo>
                    <a:pt x="363" y="374"/>
                  </a:lnTo>
                  <a:lnTo>
                    <a:pt x="363" y="374"/>
                  </a:lnTo>
                  <a:lnTo>
                    <a:pt x="365" y="376"/>
                  </a:lnTo>
                  <a:lnTo>
                    <a:pt x="367" y="376"/>
                  </a:lnTo>
                  <a:lnTo>
                    <a:pt x="367" y="376"/>
                  </a:lnTo>
                  <a:lnTo>
                    <a:pt x="369" y="378"/>
                  </a:lnTo>
                  <a:lnTo>
                    <a:pt x="369" y="380"/>
                  </a:lnTo>
                  <a:lnTo>
                    <a:pt x="371" y="380"/>
                  </a:lnTo>
                  <a:lnTo>
                    <a:pt x="372" y="378"/>
                  </a:lnTo>
                  <a:lnTo>
                    <a:pt x="372" y="376"/>
                  </a:lnTo>
                  <a:lnTo>
                    <a:pt x="374" y="373"/>
                  </a:lnTo>
                  <a:lnTo>
                    <a:pt x="372" y="373"/>
                  </a:lnTo>
                  <a:lnTo>
                    <a:pt x="372" y="373"/>
                  </a:lnTo>
                  <a:lnTo>
                    <a:pt x="374" y="371"/>
                  </a:lnTo>
                  <a:close/>
                  <a:moveTo>
                    <a:pt x="358" y="369"/>
                  </a:moveTo>
                  <a:lnTo>
                    <a:pt x="360" y="369"/>
                  </a:lnTo>
                  <a:lnTo>
                    <a:pt x="361" y="369"/>
                  </a:lnTo>
                  <a:lnTo>
                    <a:pt x="361" y="369"/>
                  </a:lnTo>
                  <a:lnTo>
                    <a:pt x="360" y="367"/>
                  </a:lnTo>
                  <a:lnTo>
                    <a:pt x="360" y="367"/>
                  </a:lnTo>
                  <a:lnTo>
                    <a:pt x="358" y="367"/>
                  </a:lnTo>
                  <a:lnTo>
                    <a:pt x="356" y="369"/>
                  </a:lnTo>
                  <a:lnTo>
                    <a:pt x="356" y="369"/>
                  </a:lnTo>
                  <a:lnTo>
                    <a:pt x="356" y="369"/>
                  </a:lnTo>
                  <a:lnTo>
                    <a:pt x="358" y="369"/>
                  </a:lnTo>
                  <a:close/>
                  <a:moveTo>
                    <a:pt x="387" y="344"/>
                  </a:moveTo>
                  <a:lnTo>
                    <a:pt x="385" y="345"/>
                  </a:lnTo>
                  <a:lnTo>
                    <a:pt x="385" y="345"/>
                  </a:lnTo>
                  <a:lnTo>
                    <a:pt x="387" y="347"/>
                  </a:lnTo>
                  <a:lnTo>
                    <a:pt x="389" y="347"/>
                  </a:lnTo>
                  <a:lnTo>
                    <a:pt x="390" y="347"/>
                  </a:lnTo>
                  <a:lnTo>
                    <a:pt x="390" y="345"/>
                  </a:lnTo>
                  <a:lnTo>
                    <a:pt x="389" y="344"/>
                  </a:lnTo>
                  <a:lnTo>
                    <a:pt x="387" y="344"/>
                  </a:lnTo>
                  <a:close/>
                  <a:moveTo>
                    <a:pt x="322" y="353"/>
                  </a:moveTo>
                  <a:lnTo>
                    <a:pt x="324" y="353"/>
                  </a:lnTo>
                  <a:lnTo>
                    <a:pt x="324" y="351"/>
                  </a:lnTo>
                  <a:lnTo>
                    <a:pt x="324" y="349"/>
                  </a:lnTo>
                  <a:lnTo>
                    <a:pt x="324" y="349"/>
                  </a:lnTo>
                  <a:lnTo>
                    <a:pt x="325" y="347"/>
                  </a:lnTo>
                  <a:lnTo>
                    <a:pt x="325" y="347"/>
                  </a:lnTo>
                  <a:lnTo>
                    <a:pt x="325" y="347"/>
                  </a:lnTo>
                  <a:lnTo>
                    <a:pt x="325" y="345"/>
                  </a:lnTo>
                  <a:lnTo>
                    <a:pt x="325" y="345"/>
                  </a:lnTo>
                  <a:lnTo>
                    <a:pt x="325" y="345"/>
                  </a:lnTo>
                  <a:lnTo>
                    <a:pt x="324" y="345"/>
                  </a:lnTo>
                  <a:lnTo>
                    <a:pt x="324" y="344"/>
                  </a:lnTo>
                  <a:lnTo>
                    <a:pt x="324" y="344"/>
                  </a:lnTo>
                  <a:lnTo>
                    <a:pt x="322" y="344"/>
                  </a:lnTo>
                  <a:lnTo>
                    <a:pt x="320" y="344"/>
                  </a:lnTo>
                  <a:lnTo>
                    <a:pt x="320" y="342"/>
                  </a:lnTo>
                  <a:lnTo>
                    <a:pt x="320" y="342"/>
                  </a:lnTo>
                  <a:lnTo>
                    <a:pt x="318" y="342"/>
                  </a:lnTo>
                  <a:lnTo>
                    <a:pt x="318" y="342"/>
                  </a:lnTo>
                  <a:lnTo>
                    <a:pt x="318" y="342"/>
                  </a:lnTo>
                  <a:lnTo>
                    <a:pt x="318" y="342"/>
                  </a:lnTo>
                  <a:lnTo>
                    <a:pt x="318" y="340"/>
                  </a:lnTo>
                  <a:lnTo>
                    <a:pt x="316" y="340"/>
                  </a:lnTo>
                  <a:lnTo>
                    <a:pt x="316" y="340"/>
                  </a:lnTo>
                  <a:lnTo>
                    <a:pt x="316" y="340"/>
                  </a:lnTo>
                  <a:lnTo>
                    <a:pt x="316" y="338"/>
                  </a:lnTo>
                  <a:lnTo>
                    <a:pt x="318" y="338"/>
                  </a:lnTo>
                  <a:lnTo>
                    <a:pt x="318" y="340"/>
                  </a:lnTo>
                  <a:lnTo>
                    <a:pt x="320" y="340"/>
                  </a:lnTo>
                  <a:lnTo>
                    <a:pt x="322" y="342"/>
                  </a:lnTo>
                  <a:lnTo>
                    <a:pt x="322" y="344"/>
                  </a:lnTo>
                  <a:lnTo>
                    <a:pt x="324" y="344"/>
                  </a:lnTo>
                  <a:lnTo>
                    <a:pt x="325" y="342"/>
                  </a:lnTo>
                  <a:lnTo>
                    <a:pt x="325" y="342"/>
                  </a:lnTo>
                  <a:lnTo>
                    <a:pt x="324" y="342"/>
                  </a:lnTo>
                  <a:lnTo>
                    <a:pt x="322" y="340"/>
                  </a:lnTo>
                  <a:lnTo>
                    <a:pt x="322" y="340"/>
                  </a:lnTo>
                  <a:lnTo>
                    <a:pt x="322" y="340"/>
                  </a:lnTo>
                  <a:lnTo>
                    <a:pt x="322" y="340"/>
                  </a:lnTo>
                  <a:lnTo>
                    <a:pt x="322" y="340"/>
                  </a:lnTo>
                  <a:lnTo>
                    <a:pt x="324" y="340"/>
                  </a:lnTo>
                  <a:lnTo>
                    <a:pt x="318" y="336"/>
                  </a:lnTo>
                  <a:lnTo>
                    <a:pt x="318" y="336"/>
                  </a:lnTo>
                  <a:lnTo>
                    <a:pt x="316" y="338"/>
                  </a:lnTo>
                  <a:lnTo>
                    <a:pt x="315" y="338"/>
                  </a:lnTo>
                  <a:lnTo>
                    <a:pt x="316" y="342"/>
                  </a:lnTo>
                  <a:lnTo>
                    <a:pt x="316" y="345"/>
                  </a:lnTo>
                  <a:lnTo>
                    <a:pt x="316" y="347"/>
                  </a:lnTo>
                  <a:lnTo>
                    <a:pt x="315" y="347"/>
                  </a:lnTo>
                  <a:lnTo>
                    <a:pt x="315" y="347"/>
                  </a:lnTo>
                  <a:lnTo>
                    <a:pt x="315" y="347"/>
                  </a:lnTo>
                  <a:lnTo>
                    <a:pt x="315" y="349"/>
                  </a:lnTo>
                  <a:lnTo>
                    <a:pt x="315" y="351"/>
                  </a:lnTo>
                  <a:lnTo>
                    <a:pt x="315" y="351"/>
                  </a:lnTo>
                  <a:lnTo>
                    <a:pt x="313" y="353"/>
                  </a:lnTo>
                  <a:lnTo>
                    <a:pt x="315" y="353"/>
                  </a:lnTo>
                  <a:lnTo>
                    <a:pt x="315" y="353"/>
                  </a:lnTo>
                  <a:lnTo>
                    <a:pt x="315" y="354"/>
                  </a:lnTo>
                  <a:lnTo>
                    <a:pt x="315" y="354"/>
                  </a:lnTo>
                  <a:lnTo>
                    <a:pt x="315" y="356"/>
                  </a:lnTo>
                  <a:lnTo>
                    <a:pt x="315" y="358"/>
                  </a:lnTo>
                  <a:lnTo>
                    <a:pt x="316" y="362"/>
                  </a:lnTo>
                  <a:lnTo>
                    <a:pt x="316" y="363"/>
                  </a:lnTo>
                  <a:lnTo>
                    <a:pt x="318" y="365"/>
                  </a:lnTo>
                  <a:lnTo>
                    <a:pt x="320" y="363"/>
                  </a:lnTo>
                  <a:lnTo>
                    <a:pt x="324" y="365"/>
                  </a:lnTo>
                  <a:lnTo>
                    <a:pt x="325" y="363"/>
                  </a:lnTo>
                  <a:lnTo>
                    <a:pt x="325" y="363"/>
                  </a:lnTo>
                  <a:lnTo>
                    <a:pt x="324" y="363"/>
                  </a:lnTo>
                  <a:lnTo>
                    <a:pt x="324" y="362"/>
                  </a:lnTo>
                  <a:lnTo>
                    <a:pt x="324" y="362"/>
                  </a:lnTo>
                  <a:lnTo>
                    <a:pt x="322" y="360"/>
                  </a:lnTo>
                  <a:lnTo>
                    <a:pt x="322" y="360"/>
                  </a:lnTo>
                  <a:lnTo>
                    <a:pt x="320" y="360"/>
                  </a:lnTo>
                  <a:lnTo>
                    <a:pt x="318" y="360"/>
                  </a:lnTo>
                  <a:lnTo>
                    <a:pt x="318" y="360"/>
                  </a:lnTo>
                  <a:lnTo>
                    <a:pt x="320" y="360"/>
                  </a:lnTo>
                  <a:lnTo>
                    <a:pt x="322" y="360"/>
                  </a:lnTo>
                  <a:lnTo>
                    <a:pt x="322" y="360"/>
                  </a:lnTo>
                  <a:lnTo>
                    <a:pt x="324" y="360"/>
                  </a:lnTo>
                  <a:lnTo>
                    <a:pt x="324" y="358"/>
                  </a:lnTo>
                  <a:lnTo>
                    <a:pt x="324" y="356"/>
                  </a:lnTo>
                  <a:lnTo>
                    <a:pt x="322" y="354"/>
                  </a:lnTo>
                  <a:lnTo>
                    <a:pt x="322" y="353"/>
                  </a:lnTo>
                  <a:lnTo>
                    <a:pt x="318" y="353"/>
                  </a:lnTo>
                  <a:lnTo>
                    <a:pt x="318" y="351"/>
                  </a:lnTo>
                  <a:lnTo>
                    <a:pt x="322" y="353"/>
                  </a:lnTo>
                  <a:close/>
                  <a:moveTo>
                    <a:pt x="322" y="329"/>
                  </a:moveTo>
                  <a:lnTo>
                    <a:pt x="324" y="329"/>
                  </a:lnTo>
                  <a:lnTo>
                    <a:pt x="324" y="329"/>
                  </a:lnTo>
                  <a:lnTo>
                    <a:pt x="322" y="329"/>
                  </a:lnTo>
                  <a:lnTo>
                    <a:pt x="322" y="329"/>
                  </a:lnTo>
                  <a:lnTo>
                    <a:pt x="322" y="329"/>
                  </a:lnTo>
                  <a:lnTo>
                    <a:pt x="322" y="329"/>
                  </a:lnTo>
                  <a:lnTo>
                    <a:pt x="320" y="329"/>
                  </a:lnTo>
                  <a:lnTo>
                    <a:pt x="320" y="329"/>
                  </a:lnTo>
                  <a:lnTo>
                    <a:pt x="320" y="329"/>
                  </a:lnTo>
                  <a:lnTo>
                    <a:pt x="318" y="329"/>
                  </a:lnTo>
                  <a:lnTo>
                    <a:pt x="318" y="329"/>
                  </a:lnTo>
                  <a:lnTo>
                    <a:pt x="316" y="329"/>
                  </a:lnTo>
                  <a:lnTo>
                    <a:pt x="316" y="331"/>
                  </a:lnTo>
                  <a:lnTo>
                    <a:pt x="316" y="333"/>
                  </a:lnTo>
                  <a:lnTo>
                    <a:pt x="316" y="335"/>
                  </a:lnTo>
                  <a:lnTo>
                    <a:pt x="320" y="336"/>
                  </a:lnTo>
                  <a:lnTo>
                    <a:pt x="322" y="336"/>
                  </a:lnTo>
                  <a:lnTo>
                    <a:pt x="325" y="335"/>
                  </a:lnTo>
                  <a:lnTo>
                    <a:pt x="325" y="335"/>
                  </a:lnTo>
                  <a:lnTo>
                    <a:pt x="325" y="335"/>
                  </a:lnTo>
                  <a:lnTo>
                    <a:pt x="325" y="335"/>
                  </a:lnTo>
                  <a:lnTo>
                    <a:pt x="324" y="335"/>
                  </a:lnTo>
                  <a:lnTo>
                    <a:pt x="324" y="333"/>
                  </a:lnTo>
                  <a:lnTo>
                    <a:pt x="324" y="333"/>
                  </a:lnTo>
                  <a:lnTo>
                    <a:pt x="324" y="333"/>
                  </a:lnTo>
                  <a:lnTo>
                    <a:pt x="325" y="331"/>
                  </a:lnTo>
                  <a:lnTo>
                    <a:pt x="325" y="331"/>
                  </a:lnTo>
                  <a:lnTo>
                    <a:pt x="325" y="331"/>
                  </a:lnTo>
                  <a:lnTo>
                    <a:pt x="324" y="331"/>
                  </a:lnTo>
                  <a:lnTo>
                    <a:pt x="324" y="329"/>
                  </a:lnTo>
                  <a:lnTo>
                    <a:pt x="324" y="331"/>
                  </a:lnTo>
                  <a:lnTo>
                    <a:pt x="324" y="331"/>
                  </a:lnTo>
                  <a:lnTo>
                    <a:pt x="324" y="331"/>
                  </a:lnTo>
                  <a:lnTo>
                    <a:pt x="322" y="329"/>
                  </a:lnTo>
                  <a:lnTo>
                    <a:pt x="322" y="329"/>
                  </a:lnTo>
                  <a:lnTo>
                    <a:pt x="322" y="329"/>
                  </a:lnTo>
                  <a:close/>
                  <a:moveTo>
                    <a:pt x="383" y="342"/>
                  </a:moveTo>
                  <a:lnTo>
                    <a:pt x="383" y="342"/>
                  </a:lnTo>
                  <a:lnTo>
                    <a:pt x="383" y="342"/>
                  </a:lnTo>
                  <a:lnTo>
                    <a:pt x="383" y="344"/>
                  </a:lnTo>
                  <a:lnTo>
                    <a:pt x="383" y="344"/>
                  </a:lnTo>
                  <a:lnTo>
                    <a:pt x="385" y="344"/>
                  </a:lnTo>
                  <a:lnTo>
                    <a:pt x="385" y="344"/>
                  </a:lnTo>
                  <a:lnTo>
                    <a:pt x="385" y="342"/>
                  </a:lnTo>
                  <a:lnTo>
                    <a:pt x="387" y="342"/>
                  </a:lnTo>
                  <a:lnTo>
                    <a:pt x="387" y="340"/>
                  </a:lnTo>
                  <a:lnTo>
                    <a:pt x="385" y="338"/>
                  </a:lnTo>
                  <a:lnTo>
                    <a:pt x="385" y="338"/>
                  </a:lnTo>
                  <a:lnTo>
                    <a:pt x="385" y="335"/>
                  </a:lnTo>
                  <a:lnTo>
                    <a:pt x="385" y="333"/>
                  </a:lnTo>
                  <a:lnTo>
                    <a:pt x="387" y="329"/>
                  </a:lnTo>
                  <a:lnTo>
                    <a:pt x="387" y="327"/>
                  </a:lnTo>
                  <a:lnTo>
                    <a:pt x="387" y="327"/>
                  </a:lnTo>
                  <a:lnTo>
                    <a:pt x="387" y="327"/>
                  </a:lnTo>
                  <a:lnTo>
                    <a:pt x="387" y="327"/>
                  </a:lnTo>
                  <a:lnTo>
                    <a:pt x="385" y="327"/>
                  </a:lnTo>
                  <a:lnTo>
                    <a:pt x="387" y="327"/>
                  </a:lnTo>
                  <a:lnTo>
                    <a:pt x="387" y="329"/>
                  </a:lnTo>
                  <a:lnTo>
                    <a:pt x="385" y="327"/>
                  </a:lnTo>
                  <a:lnTo>
                    <a:pt x="385" y="327"/>
                  </a:lnTo>
                  <a:lnTo>
                    <a:pt x="385" y="329"/>
                  </a:lnTo>
                  <a:lnTo>
                    <a:pt x="385" y="329"/>
                  </a:lnTo>
                  <a:lnTo>
                    <a:pt x="385" y="331"/>
                  </a:lnTo>
                  <a:lnTo>
                    <a:pt x="385" y="331"/>
                  </a:lnTo>
                  <a:lnTo>
                    <a:pt x="385" y="331"/>
                  </a:lnTo>
                  <a:lnTo>
                    <a:pt x="383" y="331"/>
                  </a:lnTo>
                  <a:lnTo>
                    <a:pt x="383" y="333"/>
                  </a:lnTo>
                  <a:lnTo>
                    <a:pt x="383" y="335"/>
                  </a:lnTo>
                  <a:lnTo>
                    <a:pt x="381" y="340"/>
                  </a:lnTo>
                  <a:lnTo>
                    <a:pt x="381" y="342"/>
                  </a:lnTo>
                  <a:lnTo>
                    <a:pt x="383" y="342"/>
                  </a:lnTo>
                  <a:close/>
                  <a:moveTo>
                    <a:pt x="387" y="326"/>
                  </a:moveTo>
                  <a:lnTo>
                    <a:pt x="387" y="326"/>
                  </a:lnTo>
                  <a:lnTo>
                    <a:pt x="389" y="322"/>
                  </a:lnTo>
                  <a:lnTo>
                    <a:pt x="389" y="320"/>
                  </a:lnTo>
                  <a:lnTo>
                    <a:pt x="387" y="320"/>
                  </a:lnTo>
                  <a:lnTo>
                    <a:pt x="387" y="322"/>
                  </a:lnTo>
                  <a:lnTo>
                    <a:pt x="387" y="322"/>
                  </a:lnTo>
                  <a:lnTo>
                    <a:pt x="387" y="322"/>
                  </a:lnTo>
                  <a:lnTo>
                    <a:pt x="387" y="322"/>
                  </a:lnTo>
                  <a:lnTo>
                    <a:pt x="387" y="322"/>
                  </a:lnTo>
                  <a:lnTo>
                    <a:pt x="387" y="324"/>
                  </a:lnTo>
                  <a:lnTo>
                    <a:pt x="387" y="326"/>
                  </a:lnTo>
                  <a:lnTo>
                    <a:pt x="387" y="326"/>
                  </a:lnTo>
                  <a:lnTo>
                    <a:pt x="387" y="326"/>
                  </a:lnTo>
                  <a:close/>
                  <a:moveTo>
                    <a:pt x="0" y="318"/>
                  </a:moveTo>
                  <a:lnTo>
                    <a:pt x="0" y="318"/>
                  </a:lnTo>
                  <a:lnTo>
                    <a:pt x="0" y="318"/>
                  </a:lnTo>
                  <a:lnTo>
                    <a:pt x="0" y="318"/>
                  </a:lnTo>
                  <a:lnTo>
                    <a:pt x="0" y="318"/>
                  </a:lnTo>
                  <a:lnTo>
                    <a:pt x="0" y="318"/>
                  </a:lnTo>
                  <a:lnTo>
                    <a:pt x="0" y="318"/>
                  </a:lnTo>
                  <a:lnTo>
                    <a:pt x="0" y="318"/>
                  </a:lnTo>
                  <a:lnTo>
                    <a:pt x="0" y="318"/>
                  </a:lnTo>
                  <a:close/>
                  <a:moveTo>
                    <a:pt x="311" y="322"/>
                  </a:moveTo>
                  <a:lnTo>
                    <a:pt x="313" y="322"/>
                  </a:lnTo>
                  <a:lnTo>
                    <a:pt x="313" y="322"/>
                  </a:lnTo>
                  <a:lnTo>
                    <a:pt x="313" y="322"/>
                  </a:lnTo>
                  <a:lnTo>
                    <a:pt x="313" y="320"/>
                  </a:lnTo>
                  <a:lnTo>
                    <a:pt x="315" y="320"/>
                  </a:lnTo>
                  <a:lnTo>
                    <a:pt x="315" y="320"/>
                  </a:lnTo>
                  <a:lnTo>
                    <a:pt x="318" y="322"/>
                  </a:lnTo>
                  <a:lnTo>
                    <a:pt x="320" y="324"/>
                  </a:lnTo>
                  <a:lnTo>
                    <a:pt x="320" y="324"/>
                  </a:lnTo>
                  <a:lnTo>
                    <a:pt x="318" y="324"/>
                  </a:lnTo>
                  <a:lnTo>
                    <a:pt x="318" y="324"/>
                  </a:lnTo>
                  <a:lnTo>
                    <a:pt x="320" y="324"/>
                  </a:lnTo>
                  <a:lnTo>
                    <a:pt x="320" y="326"/>
                  </a:lnTo>
                  <a:lnTo>
                    <a:pt x="320" y="326"/>
                  </a:lnTo>
                  <a:lnTo>
                    <a:pt x="320" y="327"/>
                  </a:lnTo>
                  <a:lnTo>
                    <a:pt x="320" y="327"/>
                  </a:lnTo>
                  <a:lnTo>
                    <a:pt x="322" y="327"/>
                  </a:lnTo>
                  <a:lnTo>
                    <a:pt x="324" y="327"/>
                  </a:lnTo>
                  <a:lnTo>
                    <a:pt x="324" y="327"/>
                  </a:lnTo>
                  <a:lnTo>
                    <a:pt x="325" y="327"/>
                  </a:lnTo>
                  <a:lnTo>
                    <a:pt x="325" y="327"/>
                  </a:lnTo>
                  <a:lnTo>
                    <a:pt x="327" y="327"/>
                  </a:lnTo>
                  <a:lnTo>
                    <a:pt x="329" y="326"/>
                  </a:lnTo>
                  <a:lnTo>
                    <a:pt x="329" y="324"/>
                  </a:lnTo>
                  <a:lnTo>
                    <a:pt x="329" y="324"/>
                  </a:lnTo>
                  <a:lnTo>
                    <a:pt x="329" y="324"/>
                  </a:lnTo>
                  <a:lnTo>
                    <a:pt x="327" y="324"/>
                  </a:lnTo>
                  <a:lnTo>
                    <a:pt x="327" y="322"/>
                  </a:lnTo>
                  <a:lnTo>
                    <a:pt x="324" y="324"/>
                  </a:lnTo>
                  <a:lnTo>
                    <a:pt x="320" y="324"/>
                  </a:lnTo>
                  <a:lnTo>
                    <a:pt x="320" y="324"/>
                  </a:lnTo>
                  <a:lnTo>
                    <a:pt x="322" y="322"/>
                  </a:lnTo>
                  <a:lnTo>
                    <a:pt x="324" y="322"/>
                  </a:lnTo>
                  <a:lnTo>
                    <a:pt x="324" y="322"/>
                  </a:lnTo>
                  <a:lnTo>
                    <a:pt x="324" y="322"/>
                  </a:lnTo>
                  <a:lnTo>
                    <a:pt x="324" y="324"/>
                  </a:lnTo>
                  <a:lnTo>
                    <a:pt x="324" y="324"/>
                  </a:lnTo>
                  <a:lnTo>
                    <a:pt x="325" y="322"/>
                  </a:lnTo>
                  <a:lnTo>
                    <a:pt x="325" y="322"/>
                  </a:lnTo>
                  <a:lnTo>
                    <a:pt x="329" y="322"/>
                  </a:lnTo>
                  <a:lnTo>
                    <a:pt x="329" y="322"/>
                  </a:lnTo>
                  <a:lnTo>
                    <a:pt x="331" y="318"/>
                  </a:lnTo>
                  <a:lnTo>
                    <a:pt x="329" y="320"/>
                  </a:lnTo>
                  <a:lnTo>
                    <a:pt x="329" y="320"/>
                  </a:lnTo>
                  <a:lnTo>
                    <a:pt x="327" y="318"/>
                  </a:lnTo>
                  <a:lnTo>
                    <a:pt x="327" y="318"/>
                  </a:lnTo>
                  <a:lnTo>
                    <a:pt x="327" y="317"/>
                  </a:lnTo>
                  <a:lnTo>
                    <a:pt x="325" y="317"/>
                  </a:lnTo>
                  <a:lnTo>
                    <a:pt x="325" y="317"/>
                  </a:lnTo>
                  <a:lnTo>
                    <a:pt x="325" y="317"/>
                  </a:lnTo>
                  <a:lnTo>
                    <a:pt x="325" y="315"/>
                  </a:lnTo>
                  <a:lnTo>
                    <a:pt x="325" y="315"/>
                  </a:lnTo>
                  <a:lnTo>
                    <a:pt x="325" y="315"/>
                  </a:lnTo>
                  <a:lnTo>
                    <a:pt x="325" y="315"/>
                  </a:lnTo>
                  <a:lnTo>
                    <a:pt x="327" y="315"/>
                  </a:lnTo>
                  <a:lnTo>
                    <a:pt x="329" y="317"/>
                  </a:lnTo>
                  <a:lnTo>
                    <a:pt x="329" y="317"/>
                  </a:lnTo>
                  <a:lnTo>
                    <a:pt x="329" y="317"/>
                  </a:lnTo>
                  <a:lnTo>
                    <a:pt x="329" y="317"/>
                  </a:lnTo>
                  <a:lnTo>
                    <a:pt x="331" y="318"/>
                  </a:lnTo>
                  <a:lnTo>
                    <a:pt x="331" y="318"/>
                  </a:lnTo>
                  <a:lnTo>
                    <a:pt x="331" y="318"/>
                  </a:lnTo>
                  <a:lnTo>
                    <a:pt x="333" y="317"/>
                  </a:lnTo>
                  <a:lnTo>
                    <a:pt x="333" y="315"/>
                  </a:lnTo>
                  <a:lnTo>
                    <a:pt x="333" y="315"/>
                  </a:lnTo>
                  <a:lnTo>
                    <a:pt x="331" y="313"/>
                  </a:lnTo>
                  <a:lnTo>
                    <a:pt x="331" y="313"/>
                  </a:lnTo>
                  <a:lnTo>
                    <a:pt x="329" y="313"/>
                  </a:lnTo>
                  <a:lnTo>
                    <a:pt x="329" y="313"/>
                  </a:lnTo>
                  <a:lnTo>
                    <a:pt x="327" y="315"/>
                  </a:lnTo>
                  <a:lnTo>
                    <a:pt x="327" y="313"/>
                  </a:lnTo>
                  <a:lnTo>
                    <a:pt x="327" y="313"/>
                  </a:lnTo>
                  <a:lnTo>
                    <a:pt x="327" y="311"/>
                  </a:lnTo>
                  <a:lnTo>
                    <a:pt x="327" y="311"/>
                  </a:lnTo>
                  <a:lnTo>
                    <a:pt x="327" y="311"/>
                  </a:lnTo>
                  <a:lnTo>
                    <a:pt x="325" y="311"/>
                  </a:lnTo>
                  <a:lnTo>
                    <a:pt x="324" y="313"/>
                  </a:lnTo>
                  <a:lnTo>
                    <a:pt x="322" y="313"/>
                  </a:lnTo>
                  <a:lnTo>
                    <a:pt x="324" y="313"/>
                  </a:lnTo>
                  <a:lnTo>
                    <a:pt x="324" y="313"/>
                  </a:lnTo>
                  <a:lnTo>
                    <a:pt x="324" y="315"/>
                  </a:lnTo>
                  <a:lnTo>
                    <a:pt x="322" y="315"/>
                  </a:lnTo>
                  <a:lnTo>
                    <a:pt x="320" y="313"/>
                  </a:lnTo>
                  <a:lnTo>
                    <a:pt x="320" y="311"/>
                  </a:lnTo>
                  <a:lnTo>
                    <a:pt x="320" y="311"/>
                  </a:lnTo>
                  <a:lnTo>
                    <a:pt x="320" y="311"/>
                  </a:lnTo>
                  <a:lnTo>
                    <a:pt x="320" y="311"/>
                  </a:lnTo>
                  <a:lnTo>
                    <a:pt x="320" y="311"/>
                  </a:lnTo>
                  <a:lnTo>
                    <a:pt x="318" y="313"/>
                  </a:lnTo>
                  <a:lnTo>
                    <a:pt x="316" y="315"/>
                  </a:lnTo>
                  <a:lnTo>
                    <a:pt x="315" y="315"/>
                  </a:lnTo>
                  <a:lnTo>
                    <a:pt x="316" y="313"/>
                  </a:lnTo>
                  <a:lnTo>
                    <a:pt x="316" y="313"/>
                  </a:lnTo>
                  <a:lnTo>
                    <a:pt x="316" y="313"/>
                  </a:lnTo>
                  <a:lnTo>
                    <a:pt x="313" y="313"/>
                  </a:lnTo>
                  <a:lnTo>
                    <a:pt x="313" y="313"/>
                  </a:lnTo>
                  <a:lnTo>
                    <a:pt x="311" y="315"/>
                  </a:lnTo>
                  <a:lnTo>
                    <a:pt x="311" y="317"/>
                  </a:lnTo>
                  <a:lnTo>
                    <a:pt x="309" y="318"/>
                  </a:lnTo>
                  <a:lnTo>
                    <a:pt x="309" y="318"/>
                  </a:lnTo>
                  <a:lnTo>
                    <a:pt x="309" y="318"/>
                  </a:lnTo>
                  <a:lnTo>
                    <a:pt x="311" y="320"/>
                  </a:lnTo>
                  <a:lnTo>
                    <a:pt x="311" y="322"/>
                  </a:lnTo>
                  <a:close/>
                  <a:moveTo>
                    <a:pt x="378" y="318"/>
                  </a:moveTo>
                  <a:lnTo>
                    <a:pt x="378" y="318"/>
                  </a:lnTo>
                  <a:lnTo>
                    <a:pt x="376" y="317"/>
                  </a:lnTo>
                  <a:lnTo>
                    <a:pt x="374" y="315"/>
                  </a:lnTo>
                  <a:lnTo>
                    <a:pt x="374" y="315"/>
                  </a:lnTo>
                  <a:lnTo>
                    <a:pt x="372" y="313"/>
                  </a:lnTo>
                  <a:lnTo>
                    <a:pt x="372" y="311"/>
                  </a:lnTo>
                  <a:lnTo>
                    <a:pt x="371" y="311"/>
                  </a:lnTo>
                  <a:lnTo>
                    <a:pt x="371" y="309"/>
                  </a:lnTo>
                  <a:lnTo>
                    <a:pt x="371" y="309"/>
                  </a:lnTo>
                  <a:lnTo>
                    <a:pt x="371" y="309"/>
                  </a:lnTo>
                  <a:lnTo>
                    <a:pt x="371" y="309"/>
                  </a:lnTo>
                  <a:lnTo>
                    <a:pt x="371" y="309"/>
                  </a:lnTo>
                  <a:lnTo>
                    <a:pt x="369" y="309"/>
                  </a:lnTo>
                  <a:lnTo>
                    <a:pt x="369" y="309"/>
                  </a:lnTo>
                  <a:lnTo>
                    <a:pt x="369" y="311"/>
                  </a:lnTo>
                  <a:lnTo>
                    <a:pt x="369" y="313"/>
                  </a:lnTo>
                  <a:lnTo>
                    <a:pt x="367" y="313"/>
                  </a:lnTo>
                  <a:lnTo>
                    <a:pt x="365" y="313"/>
                  </a:lnTo>
                  <a:lnTo>
                    <a:pt x="365" y="315"/>
                  </a:lnTo>
                  <a:lnTo>
                    <a:pt x="365" y="315"/>
                  </a:lnTo>
                  <a:lnTo>
                    <a:pt x="365" y="315"/>
                  </a:lnTo>
                  <a:lnTo>
                    <a:pt x="365" y="317"/>
                  </a:lnTo>
                  <a:lnTo>
                    <a:pt x="365" y="317"/>
                  </a:lnTo>
                  <a:lnTo>
                    <a:pt x="367" y="317"/>
                  </a:lnTo>
                  <a:lnTo>
                    <a:pt x="365" y="318"/>
                  </a:lnTo>
                  <a:lnTo>
                    <a:pt x="367" y="318"/>
                  </a:lnTo>
                  <a:lnTo>
                    <a:pt x="367" y="318"/>
                  </a:lnTo>
                  <a:lnTo>
                    <a:pt x="367" y="320"/>
                  </a:lnTo>
                  <a:lnTo>
                    <a:pt x="369" y="318"/>
                  </a:lnTo>
                  <a:lnTo>
                    <a:pt x="367" y="322"/>
                  </a:lnTo>
                  <a:lnTo>
                    <a:pt x="367" y="322"/>
                  </a:lnTo>
                  <a:lnTo>
                    <a:pt x="367" y="324"/>
                  </a:lnTo>
                  <a:lnTo>
                    <a:pt x="367" y="326"/>
                  </a:lnTo>
                  <a:lnTo>
                    <a:pt x="369" y="327"/>
                  </a:lnTo>
                  <a:lnTo>
                    <a:pt x="371" y="327"/>
                  </a:lnTo>
                  <a:lnTo>
                    <a:pt x="371" y="329"/>
                  </a:lnTo>
                  <a:lnTo>
                    <a:pt x="371" y="329"/>
                  </a:lnTo>
                  <a:lnTo>
                    <a:pt x="371" y="331"/>
                  </a:lnTo>
                  <a:lnTo>
                    <a:pt x="371" y="331"/>
                  </a:lnTo>
                  <a:lnTo>
                    <a:pt x="371" y="331"/>
                  </a:lnTo>
                  <a:lnTo>
                    <a:pt x="367" y="326"/>
                  </a:lnTo>
                  <a:lnTo>
                    <a:pt x="365" y="326"/>
                  </a:lnTo>
                  <a:lnTo>
                    <a:pt x="365" y="327"/>
                  </a:lnTo>
                  <a:lnTo>
                    <a:pt x="365" y="329"/>
                  </a:lnTo>
                  <a:lnTo>
                    <a:pt x="363" y="329"/>
                  </a:lnTo>
                  <a:lnTo>
                    <a:pt x="365" y="326"/>
                  </a:lnTo>
                  <a:lnTo>
                    <a:pt x="363" y="326"/>
                  </a:lnTo>
                  <a:lnTo>
                    <a:pt x="363" y="327"/>
                  </a:lnTo>
                  <a:lnTo>
                    <a:pt x="363" y="327"/>
                  </a:lnTo>
                  <a:lnTo>
                    <a:pt x="361" y="326"/>
                  </a:lnTo>
                  <a:lnTo>
                    <a:pt x="361" y="326"/>
                  </a:lnTo>
                  <a:lnTo>
                    <a:pt x="361" y="324"/>
                  </a:lnTo>
                  <a:lnTo>
                    <a:pt x="358" y="324"/>
                  </a:lnTo>
                  <a:lnTo>
                    <a:pt x="358" y="324"/>
                  </a:lnTo>
                  <a:lnTo>
                    <a:pt x="358" y="322"/>
                  </a:lnTo>
                  <a:lnTo>
                    <a:pt x="358" y="322"/>
                  </a:lnTo>
                  <a:lnTo>
                    <a:pt x="358" y="320"/>
                  </a:lnTo>
                  <a:lnTo>
                    <a:pt x="358" y="320"/>
                  </a:lnTo>
                  <a:lnTo>
                    <a:pt x="356" y="320"/>
                  </a:lnTo>
                  <a:lnTo>
                    <a:pt x="356" y="318"/>
                  </a:lnTo>
                  <a:lnTo>
                    <a:pt x="354" y="318"/>
                  </a:lnTo>
                  <a:lnTo>
                    <a:pt x="354" y="318"/>
                  </a:lnTo>
                  <a:lnTo>
                    <a:pt x="354" y="318"/>
                  </a:lnTo>
                  <a:lnTo>
                    <a:pt x="354" y="320"/>
                  </a:lnTo>
                  <a:lnTo>
                    <a:pt x="354" y="320"/>
                  </a:lnTo>
                  <a:lnTo>
                    <a:pt x="354" y="322"/>
                  </a:lnTo>
                  <a:lnTo>
                    <a:pt x="352" y="324"/>
                  </a:lnTo>
                  <a:lnTo>
                    <a:pt x="354" y="324"/>
                  </a:lnTo>
                  <a:lnTo>
                    <a:pt x="356" y="324"/>
                  </a:lnTo>
                  <a:lnTo>
                    <a:pt x="358" y="326"/>
                  </a:lnTo>
                  <a:lnTo>
                    <a:pt x="358" y="327"/>
                  </a:lnTo>
                  <a:lnTo>
                    <a:pt x="356" y="327"/>
                  </a:lnTo>
                  <a:lnTo>
                    <a:pt x="356" y="327"/>
                  </a:lnTo>
                  <a:lnTo>
                    <a:pt x="354" y="327"/>
                  </a:lnTo>
                  <a:lnTo>
                    <a:pt x="354" y="327"/>
                  </a:lnTo>
                  <a:lnTo>
                    <a:pt x="354" y="327"/>
                  </a:lnTo>
                  <a:lnTo>
                    <a:pt x="354" y="327"/>
                  </a:lnTo>
                  <a:lnTo>
                    <a:pt x="354" y="329"/>
                  </a:lnTo>
                  <a:lnTo>
                    <a:pt x="354" y="329"/>
                  </a:lnTo>
                  <a:lnTo>
                    <a:pt x="354" y="329"/>
                  </a:lnTo>
                  <a:lnTo>
                    <a:pt x="354" y="329"/>
                  </a:lnTo>
                  <a:lnTo>
                    <a:pt x="356" y="331"/>
                  </a:lnTo>
                  <a:lnTo>
                    <a:pt x="356" y="331"/>
                  </a:lnTo>
                  <a:lnTo>
                    <a:pt x="356" y="331"/>
                  </a:lnTo>
                  <a:lnTo>
                    <a:pt x="356" y="331"/>
                  </a:lnTo>
                  <a:lnTo>
                    <a:pt x="356" y="331"/>
                  </a:lnTo>
                  <a:lnTo>
                    <a:pt x="356" y="333"/>
                  </a:lnTo>
                  <a:lnTo>
                    <a:pt x="354" y="333"/>
                  </a:lnTo>
                  <a:lnTo>
                    <a:pt x="354" y="333"/>
                  </a:lnTo>
                  <a:lnTo>
                    <a:pt x="354" y="331"/>
                  </a:lnTo>
                  <a:lnTo>
                    <a:pt x="352" y="331"/>
                  </a:lnTo>
                  <a:lnTo>
                    <a:pt x="351" y="327"/>
                  </a:lnTo>
                  <a:lnTo>
                    <a:pt x="351" y="327"/>
                  </a:lnTo>
                  <a:lnTo>
                    <a:pt x="349" y="327"/>
                  </a:lnTo>
                  <a:lnTo>
                    <a:pt x="349" y="327"/>
                  </a:lnTo>
                  <a:lnTo>
                    <a:pt x="349" y="329"/>
                  </a:lnTo>
                  <a:lnTo>
                    <a:pt x="349" y="329"/>
                  </a:lnTo>
                  <a:lnTo>
                    <a:pt x="349" y="331"/>
                  </a:lnTo>
                  <a:lnTo>
                    <a:pt x="351" y="331"/>
                  </a:lnTo>
                  <a:lnTo>
                    <a:pt x="347" y="331"/>
                  </a:lnTo>
                  <a:lnTo>
                    <a:pt x="347" y="335"/>
                  </a:lnTo>
                  <a:lnTo>
                    <a:pt x="349" y="336"/>
                  </a:lnTo>
                  <a:lnTo>
                    <a:pt x="351" y="338"/>
                  </a:lnTo>
                  <a:lnTo>
                    <a:pt x="351" y="340"/>
                  </a:lnTo>
                  <a:lnTo>
                    <a:pt x="351" y="340"/>
                  </a:lnTo>
                  <a:lnTo>
                    <a:pt x="352" y="342"/>
                  </a:lnTo>
                  <a:lnTo>
                    <a:pt x="356" y="344"/>
                  </a:lnTo>
                  <a:lnTo>
                    <a:pt x="358" y="342"/>
                  </a:lnTo>
                  <a:lnTo>
                    <a:pt x="358" y="342"/>
                  </a:lnTo>
                  <a:lnTo>
                    <a:pt x="358" y="340"/>
                  </a:lnTo>
                  <a:lnTo>
                    <a:pt x="358" y="338"/>
                  </a:lnTo>
                  <a:lnTo>
                    <a:pt x="358" y="338"/>
                  </a:lnTo>
                  <a:lnTo>
                    <a:pt x="358" y="336"/>
                  </a:lnTo>
                  <a:lnTo>
                    <a:pt x="360" y="336"/>
                  </a:lnTo>
                  <a:lnTo>
                    <a:pt x="360" y="336"/>
                  </a:lnTo>
                  <a:lnTo>
                    <a:pt x="360" y="336"/>
                  </a:lnTo>
                  <a:lnTo>
                    <a:pt x="360" y="336"/>
                  </a:lnTo>
                  <a:lnTo>
                    <a:pt x="360" y="338"/>
                  </a:lnTo>
                  <a:lnTo>
                    <a:pt x="360" y="338"/>
                  </a:lnTo>
                  <a:lnTo>
                    <a:pt x="360" y="338"/>
                  </a:lnTo>
                  <a:lnTo>
                    <a:pt x="361" y="336"/>
                  </a:lnTo>
                  <a:lnTo>
                    <a:pt x="361" y="336"/>
                  </a:lnTo>
                  <a:lnTo>
                    <a:pt x="361" y="338"/>
                  </a:lnTo>
                  <a:lnTo>
                    <a:pt x="361" y="338"/>
                  </a:lnTo>
                  <a:lnTo>
                    <a:pt x="361" y="340"/>
                  </a:lnTo>
                  <a:lnTo>
                    <a:pt x="363" y="340"/>
                  </a:lnTo>
                  <a:lnTo>
                    <a:pt x="363" y="340"/>
                  </a:lnTo>
                  <a:lnTo>
                    <a:pt x="363" y="340"/>
                  </a:lnTo>
                  <a:lnTo>
                    <a:pt x="361" y="340"/>
                  </a:lnTo>
                  <a:lnTo>
                    <a:pt x="363" y="340"/>
                  </a:lnTo>
                  <a:lnTo>
                    <a:pt x="363" y="340"/>
                  </a:lnTo>
                  <a:lnTo>
                    <a:pt x="363" y="342"/>
                  </a:lnTo>
                  <a:lnTo>
                    <a:pt x="363" y="342"/>
                  </a:lnTo>
                  <a:lnTo>
                    <a:pt x="363" y="342"/>
                  </a:lnTo>
                  <a:lnTo>
                    <a:pt x="365" y="342"/>
                  </a:lnTo>
                  <a:lnTo>
                    <a:pt x="365" y="342"/>
                  </a:lnTo>
                  <a:lnTo>
                    <a:pt x="365" y="342"/>
                  </a:lnTo>
                  <a:lnTo>
                    <a:pt x="367" y="342"/>
                  </a:lnTo>
                  <a:lnTo>
                    <a:pt x="367" y="342"/>
                  </a:lnTo>
                  <a:lnTo>
                    <a:pt x="371" y="345"/>
                  </a:lnTo>
                  <a:lnTo>
                    <a:pt x="371" y="347"/>
                  </a:lnTo>
                  <a:lnTo>
                    <a:pt x="369" y="345"/>
                  </a:lnTo>
                  <a:lnTo>
                    <a:pt x="369" y="345"/>
                  </a:lnTo>
                  <a:lnTo>
                    <a:pt x="367" y="344"/>
                  </a:lnTo>
                  <a:lnTo>
                    <a:pt x="367" y="344"/>
                  </a:lnTo>
                  <a:lnTo>
                    <a:pt x="365" y="344"/>
                  </a:lnTo>
                  <a:lnTo>
                    <a:pt x="363" y="344"/>
                  </a:lnTo>
                  <a:lnTo>
                    <a:pt x="361" y="345"/>
                  </a:lnTo>
                  <a:lnTo>
                    <a:pt x="361" y="345"/>
                  </a:lnTo>
                  <a:lnTo>
                    <a:pt x="361" y="345"/>
                  </a:lnTo>
                  <a:lnTo>
                    <a:pt x="363" y="347"/>
                  </a:lnTo>
                  <a:lnTo>
                    <a:pt x="363" y="347"/>
                  </a:lnTo>
                  <a:lnTo>
                    <a:pt x="363" y="347"/>
                  </a:lnTo>
                  <a:lnTo>
                    <a:pt x="363" y="347"/>
                  </a:lnTo>
                  <a:lnTo>
                    <a:pt x="363" y="349"/>
                  </a:lnTo>
                  <a:lnTo>
                    <a:pt x="365" y="351"/>
                  </a:lnTo>
                  <a:lnTo>
                    <a:pt x="367" y="353"/>
                  </a:lnTo>
                  <a:lnTo>
                    <a:pt x="369" y="351"/>
                  </a:lnTo>
                  <a:lnTo>
                    <a:pt x="369" y="353"/>
                  </a:lnTo>
                  <a:lnTo>
                    <a:pt x="369" y="353"/>
                  </a:lnTo>
                  <a:lnTo>
                    <a:pt x="367" y="353"/>
                  </a:lnTo>
                  <a:lnTo>
                    <a:pt x="367" y="353"/>
                  </a:lnTo>
                  <a:lnTo>
                    <a:pt x="367" y="354"/>
                  </a:lnTo>
                  <a:lnTo>
                    <a:pt x="369" y="356"/>
                  </a:lnTo>
                  <a:lnTo>
                    <a:pt x="369" y="356"/>
                  </a:lnTo>
                  <a:lnTo>
                    <a:pt x="371" y="356"/>
                  </a:lnTo>
                  <a:lnTo>
                    <a:pt x="371" y="356"/>
                  </a:lnTo>
                  <a:lnTo>
                    <a:pt x="372" y="356"/>
                  </a:lnTo>
                  <a:lnTo>
                    <a:pt x="372" y="356"/>
                  </a:lnTo>
                  <a:lnTo>
                    <a:pt x="371" y="358"/>
                  </a:lnTo>
                  <a:lnTo>
                    <a:pt x="371" y="358"/>
                  </a:lnTo>
                  <a:lnTo>
                    <a:pt x="371" y="360"/>
                  </a:lnTo>
                  <a:lnTo>
                    <a:pt x="378" y="358"/>
                  </a:lnTo>
                  <a:lnTo>
                    <a:pt x="378" y="356"/>
                  </a:lnTo>
                  <a:lnTo>
                    <a:pt x="378" y="356"/>
                  </a:lnTo>
                  <a:lnTo>
                    <a:pt x="378" y="356"/>
                  </a:lnTo>
                  <a:lnTo>
                    <a:pt x="378" y="356"/>
                  </a:lnTo>
                  <a:lnTo>
                    <a:pt x="378" y="356"/>
                  </a:lnTo>
                  <a:lnTo>
                    <a:pt x="378" y="356"/>
                  </a:lnTo>
                  <a:lnTo>
                    <a:pt x="380" y="356"/>
                  </a:lnTo>
                  <a:lnTo>
                    <a:pt x="380" y="356"/>
                  </a:lnTo>
                  <a:lnTo>
                    <a:pt x="380" y="356"/>
                  </a:lnTo>
                  <a:lnTo>
                    <a:pt x="380" y="356"/>
                  </a:lnTo>
                  <a:lnTo>
                    <a:pt x="380" y="356"/>
                  </a:lnTo>
                  <a:lnTo>
                    <a:pt x="380" y="358"/>
                  </a:lnTo>
                  <a:lnTo>
                    <a:pt x="381" y="360"/>
                  </a:lnTo>
                  <a:lnTo>
                    <a:pt x="381" y="362"/>
                  </a:lnTo>
                  <a:lnTo>
                    <a:pt x="381" y="362"/>
                  </a:lnTo>
                  <a:lnTo>
                    <a:pt x="383" y="362"/>
                  </a:lnTo>
                  <a:lnTo>
                    <a:pt x="383" y="362"/>
                  </a:lnTo>
                  <a:lnTo>
                    <a:pt x="383" y="360"/>
                  </a:lnTo>
                  <a:lnTo>
                    <a:pt x="383" y="360"/>
                  </a:lnTo>
                  <a:lnTo>
                    <a:pt x="383" y="358"/>
                  </a:lnTo>
                  <a:lnTo>
                    <a:pt x="383" y="358"/>
                  </a:lnTo>
                  <a:lnTo>
                    <a:pt x="385" y="358"/>
                  </a:lnTo>
                  <a:lnTo>
                    <a:pt x="385" y="356"/>
                  </a:lnTo>
                  <a:lnTo>
                    <a:pt x="385" y="354"/>
                  </a:lnTo>
                  <a:lnTo>
                    <a:pt x="383" y="354"/>
                  </a:lnTo>
                  <a:lnTo>
                    <a:pt x="383" y="353"/>
                  </a:lnTo>
                  <a:lnTo>
                    <a:pt x="385" y="353"/>
                  </a:lnTo>
                  <a:lnTo>
                    <a:pt x="385" y="354"/>
                  </a:lnTo>
                  <a:lnTo>
                    <a:pt x="387" y="356"/>
                  </a:lnTo>
                  <a:lnTo>
                    <a:pt x="387" y="356"/>
                  </a:lnTo>
                  <a:lnTo>
                    <a:pt x="387" y="356"/>
                  </a:lnTo>
                  <a:lnTo>
                    <a:pt x="387" y="358"/>
                  </a:lnTo>
                  <a:lnTo>
                    <a:pt x="387" y="358"/>
                  </a:lnTo>
                  <a:lnTo>
                    <a:pt x="390" y="358"/>
                  </a:lnTo>
                  <a:lnTo>
                    <a:pt x="392" y="358"/>
                  </a:lnTo>
                  <a:lnTo>
                    <a:pt x="394" y="356"/>
                  </a:lnTo>
                  <a:lnTo>
                    <a:pt x="394" y="358"/>
                  </a:lnTo>
                  <a:lnTo>
                    <a:pt x="389" y="360"/>
                  </a:lnTo>
                  <a:lnTo>
                    <a:pt x="389" y="360"/>
                  </a:lnTo>
                  <a:lnTo>
                    <a:pt x="389" y="362"/>
                  </a:lnTo>
                  <a:lnTo>
                    <a:pt x="387" y="363"/>
                  </a:lnTo>
                  <a:lnTo>
                    <a:pt x="387" y="363"/>
                  </a:lnTo>
                  <a:lnTo>
                    <a:pt x="387" y="363"/>
                  </a:lnTo>
                  <a:lnTo>
                    <a:pt x="387" y="365"/>
                  </a:lnTo>
                  <a:lnTo>
                    <a:pt x="387" y="365"/>
                  </a:lnTo>
                  <a:lnTo>
                    <a:pt x="385" y="365"/>
                  </a:lnTo>
                  <a:lnTo>
                    <a:pt x="385" y="365"/>
                  </a:lnTo>
                  <a:lnTo>
                    <a:pt x="387" y="367"/>
                  </a:lnTo>
                  <a:lnTo>
                    <a:pt x="385" y="369"/>
                  </a:lnTo>
                  <a:lnTo>
                    <a:pt x="385" y="371"/>
                  </a:lnTo>
                  <a:lnTo>
                    <a:pt x="385" y="371"/>
                  </a:lnTo>
                  <a:lnTo>
                    <a:pt x="385" y="371"/>
                  </a:lnTo>
                  <a:lnTo>
                    <a:pt x="389" y="371"/>
                  </a:lnTo>
                  <a:lnTo>
                    <a:pt x="389" y="371"/>
                  </a:lnTo>
                  <a:lnTo>
                    <a:pt x="390" y="369"/>
                  </a:lnTo>
                  <a:lnTo>
                    <a:pt x="392" y="365"/>
                  </a:lnTo>
                  <a:lnTo>
                    <a:pt x="394" y="365"/>
                  </a:lnTo>
                  <a:lnTo>
                    <a:pt x="394" y="363"/>
                  </a:lnTo>
                  <a:lnTo>
                    <a:pt x="396" y="363"/>
                  </a:lnTo>
                  <a:lnTo>
                    <a:pt x="396" y="363"/>
                  </a:lnTo>
                  <a:lnTo>
                    <a:pt x="396" y="362"/>
                  </a:lnTo>
                  <a:lnTo>
                    <a:pt x="396" y="360"/>
                  </a:lnTo>
                  <a:lnTo>
                    <a:pt x="398" y="358"/>
                  </a:lnTo>
                  <a:lnTo>
                    <a:pt x="399" y="358"/>
                  </a:lnTo>
                  <a:lnTo>
                    <a:pt x="399" y="358"/>
                  </a:lnTo>
                  <a:lnTo>
                    <a:pt x="401" y="356"/>
                  </a:lnTo>
                  <a:lnTo>
                    <a:pt x="403" y="354"/>
                  </a:lnTo>
                  <a:lnTo>
                    <a:pt x="403" y="354"/>
                  </a:lnTo>
                  <a:lnTo>
                    <a:pt x="403" y="353"/>
                  </a:lnTo>
                  <a:lnTo>
                    <a:pt x="403" y="353"/>
                  </a:lnTo>
                  <a:lnTo>
                    <a:pt x="403" y="353"/>
                  </a:lnTo>
                  <a:lnTo>
                    <a:pt x="403" y="349"/>
                  </a:lnTo>
                  <a:lnTo>
                    <a:pt x="399" y="349"/>
                  </a:lnTo>
                  <a:lnTo>
                    <a:pt x="399" y="349"/>
                  </a:lnTo>
                  <a:lnTo>
                    <a:pt x="398" y="349"/>
                  </a:lnTo>
                  <a:lnTo>
                    <a:pt x="396" y="349"/>
                  </a:lnTo>
                  <a:lnTo>
                    <a:pt x="394" y="351"/>
                  </a:lnTo>
                  <a:lnTo>
                    <a:pt x="392" y="351"/>
                  </a:lnTo>
                  <a:lnTo>
                    <a:pt x="392" y="351"/>
                  </a:lnTo>
                  <a:lnTo>
                    <a:pt x="392" y="351"/>
                  </a:lnTo>
                  <a:lnTo>
                    <a:pt x="392" y="351"/>
                  </a:lnTo>
                  <a:lnTo>
                    <a:pt x="390" y="351"/>
                  </a:lnTo>
                  <a:lnTo>
                    <a:pt x="390" y="351"/>
                  </a:lnTo>
                  <a:lnTo>
                    <a:pt x="390" y="351"/>
                  </a:lnTo>
                  <a:lnTo>
                    <a:pt x="390" y="349"/>
                  </a:lnTo>
                  <a:lnTo>
                    <a:pt x="389" y="349"/>
                  </a:lnTo>
                  <a:lnTo>
                    <a:pt x="389" y="349"/>
                  </a:lnTo>
                  <a:lnTo>
                    <a:pt x="387" y="349"/>
                  </a:lnTo>
                  <a:lnTo>
                    <a:pt x="387" y="349"/>
                  </a:lnTo>
                  <a:lnTo>
                    <a:pt x="385" y="347"/>
                  </a:lnTo>
                  <a:lnTo>
                    <a:pt x="385" y="347"/>
                  </a:lnTo>
                  <a:lnTo>
                    <a:pt x="383" y="349"/>
                  </a:lnTo>
                  <a:lnTo>
                    <a:pt x="381" y="349"/>
                  </a:lnTo>
                  <a:lnTo>
                    <a:pt x="381" y="347"/>
                  </a:lnTo>
                  <a:lnTo>
                    <a:pt x="383" y="347"/>
                  </a:lnTo>
                  <a:lnTo>
                    <a:pt x="383" y="347"/>
                  </a:lnTo>
                  <a:lnTo>
                    <a:pt x="383" y="345"/>
                  </a:lnTo>
                  <a:lnTo>
                    <a:pt x="383" y="345"/>
                  </a:lnTo>
                  <a:lnTo>
                    <a:pt x="378" y="345"/>
                  </a:lnTo>
                  <a:lnTo>
                    <a:pt x="380" y="345"/>
                  </a:lnTo>
                  <a:lnTo>
                    <a:pt x="381" y="344"/>
                  </a:lnTo>
                  <a:lnTo>
                    <a:pt x="381" y="344"/>
                  </a:lnTo>
                  <a:lnTo>
                    <a:pt x="381" y="342"/>
                  </a:lnTo>
                  <a:lnTo>
                    <a:pt x="380" y="342"/>
                  </a:lnTo>
                  <a:lnTo>
                    <a:pt x="380" y="342"/>
                  </a:lnTo>
                  <a:lnTo>
                    <a:pt x="380" y="340"/>
                  </a:lnTo>
                  <a:lnTo>
                    <a:pt x="380" y="338"/>
                  </a:lnTo>
                  <a:lnTo>
                    <a:pt x="380" y="338"/>
                  </a:lnTo>
                  <a:lnTo>
                    <a:pt x="380" y="338"/>
                  </a:lnTo>
                  <a:lnTo>
                    <a:pt x="380" y="336"/>
                  </a:lnTo>
                  <a:lnTo>
                    <a:pt x="380" y="336"/>
                  </a:lnTo>
                  <a:lnTo>
                    <a:pt x="378" y="336"/>
                  </a:lnTo>
                  <a:lnTo>
                    <a:pt x="378" y="336"/>
                  </a:lnTo>
                  <a:lnTo>
                    <a:pt x="376" y="338"/>
                  </a:lnTo>
                  <a:lnTo>
                    <a:pt x="378" y="336"/>
                  </a:lnTo>
                  <a:lnTo>
                    <a:pt x="378" y="335"/>
                  </a:lnTo>
                  <a:lnTo>
                    <a:pt x="380" y="335"/>
                  </a:lnTo>
                  <a:lnTo>
                    <a:pt x="380" y="333"/>
                  </a:lnTo>
                  <a:lnTo>
                    <a:pt x="380" y="331"/>
                  </a:lnTo>
                  <a:lnTo>
                    <a:pt x="380" y="329"/>
                  </a:lnTo>
                  <a:lnTo>
                    <a:pt x="380" y="329"/>
                  </a:lnTo>
                  <a:lnTo>
                    <a:pt x="380" y="326"/>
                  </a:lnTo>
                  <a:lnTo>
                    <a:pt x="378" y="320"/>
                  </a:lnTo>
                  <a:lnTo>
                    <a:pt x="378" y="318"/>
                  </a:lnTo>
                  <a:close/>
                  <a:moveTo>
                    <a:pt x="327" y="307"/>
                  </a:moveTo>
                  <a:lnTo>
                    <a:pt x="329" y="307"/>
                  </a:lnTo>
                  <a:lnTo>
                    <a:pt x="327" y="306"/>
                  </a:lnTo>
                  <a:lnTo>
                    <a:pt x="327" y="306"/>
                  </a:lnTo>
                  <a:lnTo>
                    <a:pt x="325" y="307"/>
                  </a:lnTo>
                  <a:lnTo>
                    <a:pt x="325" y="309"/>
                  </a:lnTo>
                  <a:lnTo>
                    <a:pt x="327" y="307"/>
                  </a:lnTo>
                  <a:close/>
                  <a:moveTo>
                    <a:pt x="255" y="297"/>
                  </a:moveTo>
                  <a:lnTo>
                    <a:pt x="255" y="297"/>
                  </a:lnTo>
                  <a:lnTo>
                    <a:pt x="255" y="298"/>
                  </a:lnTo>
                  <a:lnTo>
                    <a:pt x="257" y="298"/>
                  </a:lnTo>
                  <a:lnTo>
                    <a:pt x="257" y="298"/>
                  </a:lnTo>
                  <a:lnTo>
                    <a:pt x="259" y="298"/>
                  </a:lnTo>
                  <a:lnTo>
                    <a:pt x="257" y="298"/>
                  </a:lnTo>
                  <a:lnTo>
                    <a:pt x="255" y="297"/>
                  </a:lnTo>
                  <a:close/>
                  <a:moveTo>
                    <a:pt x="333" y="293"/>
                  </a:moveTo>
                  <a:lnTo>
                    <a:pt x="333" y="293"/>
                  </a:lnTo>
                  <a:lnTo>
                    <a:pt x="333" y="291"/>
                  </a:lnTo>
                  <a:lnTo>
                    <a:pt x="334" y="291"/>
                  </a:lnTo>
                  <a:lnTo>
                    <a:pt x="334" y="289"/>
                  </a:lnTo>
                  <a:lnTo>
                    <a:pt x="336" y="291"/>
                  </a:lnTo>
                  <a:lnTo>
                    <a:pt x="336" y="291"/>
                  </a:lnTo>
                  <a:lnTo>
                    <a:pt x="336" y="289"/>
                  </a:lnTo>
                  <a:lnTo>
                    <a:pt x="334" y="288"/>
                  </a:lnTo>
                  <a:lnTo>
                    <a:pt x="334" y="289"/>
                  </a:lnTo>
                  <a:lnTo>
                    <a:pt x="333" y="291"/>
                  </a:lnTo>
                  <a:lnTo>
                    <a:pt x="333" y="291"/>
                  </a:lnTo>
                  <a:lnTo>
                    <a:pt x="333" y="291"/>
                  </a:lnTo>
                  <a:lnTo>
                    <a:pt x="333" y="291"/>
                  </a:lnTo>
                  <a:lnTo>
                    <a:pt x="333" y="293"/>
                  </a:lnTo>
                  <a:close/>
                  <a:moveTo>
                    <a:pt x="342" y="259"/>
                  </a:moveTo>
                  <a:lnTo>
                    <a:pt x="343" y="261"/>
                  </a:lnTo>
                  <a:lnTo>
                    <a:pt x="343" y="261"/>
                  </a:lnTo>
                  <a:lnTo>
                    <a:pt x="343" y="261"/>
                  </a:lnTo>
                  <a:lnTo>
                    <a:pt x="342" y="261"/>
                  </a:lnTo>
                  <a:lnTo>
                    <a:pt x="342" y="261"/>
                  </a:lnTo>
                  <a:lnTo>
                    <a:pt x="347" y="261"/>
                  </a:lnTo>
                  <a:lnTo>
                    <a:pt x="347" y="261"/>
                  </a:lnTo>
                  <a:lnTo>
                    <a:pt x="345" y="259"/>
                  </a:lnTo>
                  <a:lnTo>
                    <a:pt x="345" y="259"/>
                  </a:lnTo>
                  <a:lnTo>
                    <a:pt x="345" y="259"/>
                  </a:lnTo>
                  <a:lnTo>
                    <a:pt x="345" y="259"/>
                  </a:lnTo>
                  <a:lnTo>
                    <a:pt x="343" y="257"/>
                  </a:lnTo>
                  <a:lnTo>
                    <a:pt x="342" y="257"/>
                  </a:lnTo>
                  <a:lnTo>
                    <a:pt x="342" y="257"/>
                  </a:lnTo>
                  <a:lnTo>
                    <a:pt x="342" y="259"/>
                  </a:lnTo>
                  <a:lnTo>
                    <a:pt x="342" y="259"/>
                  </a:lnTo>
                  <a:close/>
                  <a:moveTo>
                    <a:pt x="331" y="270"/>
                  </a:moveTo>
                  <a:lnTo>
                    <a:pt x="331" y="270"/>
                  </a:lnTo>
                  <a:lnTo>
                    <a:pt x="331" y="271"/>
                  </a:lnTo>
                  <a:lnTo>
                    <a:pt x="331" y="271"/>
                  </a:lnTo>
                  <a:lnTo>
                    <a:pt x="333" y="275"/>
                  </a:lnTo>
                  <a:lnTo>
                    <a:pt x="333" y="275"/>
                  </a:lnTo>
                  <a:lnTo>
                    <a:pt x="334" y="273"/>
                  </a:lnTo>
                  <a:lnTo>
                    <a:pt x="334" y="275"/>
                  </a:lnTo>
                  <a:lnTo>
                    <a:pt x="334" y="275"/>
                  </a:lnTo>
                  <a:lnTo>
                    <a:pt x="334" y="275"/>
                  </a:lnTo>
                  <a:lnTo>
                    <a:pt x="333" y="275"/>
                  </a:lnTo>
                  <a:lnTo>
                    <a:pt x="334" y="275"/>
                  </a:lnTo>
                  <a:lnTo>
                    <a:pt x="334" y="277"/>
                  </a:lnTo>
                  <a:lnTo>
                    <a:pt x="334" y="277"/>
                  </a:lnTo>
                  <a:lnTo>
                    <a:pt x="334" y="277"/>
                  </a:lnTo>
                  <a:lnTo>
                    <a:pt x="333" y="277"/>
                  </a:lnTo>
                  <a:lnTo>
                    <a:pt x="333" y="277"/>
                  </a:lnTo>
                  <a:lnTo>
                    <a:pt x="334" y="277"/>
                  </a:lnTo>
                  <a:lnTo>
                    <a:pt x="340" y="277"/>
                  </a:lnTo>
                  <a:lnTo>
                    <a:pt x="336" y="279"/>
                  </a:lnTo>
                  <a:lnTo>
                    <a:pt x="334" y="279"/>
                  </a:lnTo>
                  <a:lnTo>
                    <a:pt x="333" y="279"/>
                  </a:lnTo>
                  <a:lnTo>
                    <a:pt x="333" y="279"/>
                  </a:lnTo>
                  <a:lnTo>
                    <a:pt x="333" y="279"/>
                  </a:lnTo>
                  <a:lnTo>
                    <a:pt x="333" y="279"/>
                  </a:lnTo>
                  <a:lnTo>
                    <a:pt x="333" y="279"/>
                  </a:lnTo>
                  <a:lnTo>
                    <a:pt x="333" y="280"/>
                  </a:lnTo>
                  <a:lnTo>
                    <a:pt x="333" y="280"/>
                  </a:lnTo>
                  <a:lnTo>
                    <a:pt x="333" y="280"/>
                  </a:lnTo>
                  <a:lnTo>
                    <a:pt x="331" y="280"/>
                  </a:lnTo>
                  <a:lnTo>
                    <a:pt x="331" y="282"/>
                  </a:lnTo>
                  <a:lnTo>
                    <a:pt x="333" y="284"/>
                  </a:lnTo>
                  <a:lnTo>
                    <a:pt x="333" y="284"/>
                  </a:lnTo>
                  <a:lnTo>
                    <a:pt x="334" y="284"/>
                  </a:lnTo>
                  <a:lnTo>
                    <a:pt x="334" y="284"/>
                  </a:lnTo>
                  <a:lnTo>
                    <a:pt x="336" y="286"/>
                  </a:lnTo>
                  <a:lnTo>
                    <a:pt x="338" y="286"/>
                  </a:lnTo>
                  <a:lnTo>
                    <a:pt x="340" y="286"/>
                  </a:lnTo>
                  <a:lnTo>
                    <a:pt x="340" y="288"/>
                  </a:lnTo>
                  <a:lnTo>
                    <a:pt x="342" y="288"/>
                  </a:lnTo>
                  <a:lnTo>
                    <a:pt x="343" y="288"/>
                  </a:lnTo>
                  <a:lnTo>
                    <a:pt x="343" y="288"/>
                  </a:lnTo>
                  <a:lnTo>
                    <a:pt x="343" y="288"/>
                  </a:lnTo>
                  <a:lnTo>
                    <a:pt x="343" y="288"/>
                  </a:lnTo>
                  <a:lnTo>
                    <a:pt x="343" y="289"/>
                  </a:lnTo>
                  <a:lnTo>
                    <a:pt x="343" y="289"/>
                  </a:lnTo>
                  <a:lnTo>
                    <a:pt x="343" y="289"/>
                  </a:lnTo>
                  <a:lnTo>
                    <a:pt x="343" y="289"/>
                  </a:lnTo>
                  <a:lnTo>
                    <a:pt x="345" y="289"/>
                  </a:lnTo>
                  <a:lnTo>
                    <a:pt x="343" y="289"/>
                  </a:lnTo>
                  <a:lnTo>
                    <a:pt x="342" y="289"/>
                  </a:lnTo>
                  <a:lnTo>
                    <a:pt x="340" y="289"/>
                  </a:lnTo>
                  <a:lnTo>
                    <a:pt x="338" y="291"/>
                  </a:lnTo>
                  <a:lnTo>
                    <a:pt x="338" y="291"/>
                  </a:lnTo>
                  <a:lnTo>
                    <a:pt x="340" y="293"/>
                  </a:lnTo>
                  <a:lnTo>
                    <a:pt x="338" y="293"/>
                  </a:lnTo>
                  <a:lnTo>
                    <a:pt x="336" y="293"/>
                  </a:lnTo>
                  <a:lnTo>
                    <a:pt x="336" y="295"/>
                  </a:lnTo>
                  <a:lnTo>
                    <a:pt x="333" y="298"/>
                  </a:lnTo>
                  <a:lnTo>
                    <a:pt x="333" y="297"/>
                  </a:lnTo>
                  <a:lnTo>
                    <a:pt x="331" y="297"/>
                  </a:lnTo>
                  <a:lnTo>
                    <a:pt x="331" y="297"/>
                  </a:lnTo>
                  <a:lnTo>
                    <a:pt x="331" y="297"/>
                  </a:lnTo>
                  <a:lnTo>
                    <a:pt x="329" y="297"/>
                  </a:lnTo>
                  <a:lnTo>
                    <a:pt x="329" y="297"/>
                  </a:lnTo>
                  <a:lnTo>
                    <a:pt x="331" y="298"/>
                  </a:lnTo>
                  <a:lnTo>
                    <a:pt x="331" y="298"/>
                  </a:lnTo>
                  <a:lnTo>
                    <a:pt x="331" y="298"/>
                  </a:lnTo>
                  <a:lnTo>
                    <a:pt x="334" y="302"/>
                  </a:lnTo>
                  <a:lnTo>
                    <a:pt x="334" y="302"/>
                  </a:lnTo>
                  <a:lnTo>
                    <a:pt x="336" y="306"/>
                  </a:lnTo>
                  <a:lnTo>
                    <a:pt x="338" y="306"/>
                  </a:lnTo>
                  <a:lnTo>
                    <a:pt x="338" y="306"/>
                  </a:lnTo>
                  <a:lnTo>
                    <a:pt x="342" y="302"/>
                  </a:lnTo>
                  <a:lnTo>
                    <a:pt x="342" y="302"/>
                  </a:lnTo>
                  <a:lnTo>
                    <a:pt x="342" y="302"/>
                  </a:lnTo>
                  <a:lnTo>
                    <a:pt x="342" y="302"/>
                  </a:lnTo>
                  <a:lnTo>
                    <a:pt x="342" y="302"/>
                  </a:lnTo>
                  <a:lnTo>
                    <a:pt x="343" y="300"/>
                  </a:lnTo>
                  <a:lnTo>
                    <a:pt x="343" y="300"/>
                  </a:lnTo>
                  <a:lnTo>
                    <a:pt x="343" y="298"/>
                  </a:lnTo>
                  <a:lnTo>
                    <a:pt x="343" y="298"/>
                  </a:lnTo>
                  <a:lnTo>
                    <a:pt x="343" y="298"/>
                  </a:lnTo>
                  <a:lnTo>
                    <a:pt x="343" y="297"/>
                  </a:lnTo>
                  <a:lnTo>
                    <a:pt x="343" y="297"/>
                  </a:lnTo>
                  <a:lnTo>
                    <a:pt x="345" y="298"/>
                  </a:lnTo>
                  <a:lnTo>
                    <a:pt x="347" y="298"/>
                  </a:lnTo>
                  <a:lnTo>
                    <a:pt x="347" y="298"/>
                  </a:lnTo>
                  <a:lnTo>
                    <a:pt x="347" y="298"/>
                  </a:lnTo>
                  <a:lnTo>
                    <a:pt x="347" y="297"/>
                  </a:lnTo>
                  <a:lnTo>
                    <a:pt x="347" y="297"/>
                  </a:lnTo>
                  <a:lnTo>
                    <a:pt x="349" y="297"/>
                  </a:lnTo>
                  <a:lnTo>
                    <a:pt x="349" y="297"/>
                  </a:lnTo>
                  <a:lnTo>
                    <a:pt x="349" y="297"/>
                  </a:lnTo>
                  <a:lnTo>
                    <a:pt x="349" y="295"/>
                  </a:lnTo>
                  <a:lnTo>
                    <a:pt x="347" y="293"/>
                  </a:lnTo>
                  <a:lnTo>
                    <a:pt x="347" y="293"/>
                  </a:lnTo>
                  <a:lnTo>
                    <a:pt x="347" y="293"/>
                  </a:lnTo>
                  <a:lnTo>
                    <a:pt x="345" y="293"/>
                  </a:lnTo>
                  <a:lnTo>
                    <a:pt x="345" y="291"/>
                  </a:lnTo>
                  <a:lnTo>
                    <a:pt x="347" y="291"/>
                  </a:lnTo>
                  <a:lnTo>
                    <a:pt x="347" y="291"/>
                  </a:lnTo>
                  <a:lnTo>
                    <a:pt x="347" y="289"/>
                  </a:lnTo>
                  <a:lnTo>
                    <a:pt x="349" y="291"/>
                  </a:lnTo>
                  <a:lnTo>
                    <a:pt x="352" y="293"/>
                  </a:lnTo>
                  <a:lnTo>
                    <a:pt x="352" y="289"/>
                  </a:lnTo>
                  <a:lnTo>
                    <a:pt x="352" y="289"/>
                  </a:lnTo>
                  <a:lnTo>
                    <a:pt x="352" y="289"/>
                  </a:lnTo>
                  <a:lnTo>
                    <a:pt x="352" y="289"/>
                  </a:lnTo>
                  <a:lnTo>
                    <a:pt x="351" y="289"/>
                  </a:lnTo>
                  <a:lnTo>
                    <a:pt x="351" y="288"/>
                  </a:lnTo>
                  <a:lnTo>
                    <a:pt x="351" y="288"/>
                  </a:lnTo>
                  <a:lnTo>
                    <a:pt x="352" y="288"/>
                  </a:lnTo>
                  <a:lnTo>
                    <a:pt x="352" y="288"/>
                  </a:lnTo>
                  <a:lnTo>
                    <a:pt x="352" y="288"/>
                  </a:lnTo>
                  <a:lnTo>
                    <a:pt x="352" y="288"/>
                  </a:lnTo>
                  <a:lnTo>
                    <a:pt x="351" y="286"/>
                  </a:lnTo>
                  <a:lnTo>
                    <a:pt x="351" y="286"/>
                  </a:lnTo>
                  <a:lnTo>
                    <a:pt x="351" y="286"/>
                  </a:lnTo>
                  <a:lnTo>
                    <a:pt x="349" y="284"/>
                  </a:lnTo>
                  <a:lnTo>
                    <a:pt x="349" y="282"/>
                  </a:lnTo>
                  <a:lnTo>
                    <a:pt x="347" y="280"/>
                  </a:lnTo>
                  <a:lnTo>
                    <a:pt x="349" y="280"/>
                  </a:lnTo>
                  <a:lnTo>
                    <a:pt x="351" y="279"/>
                  </a:lnTo>
                  <a:lnTo>
                    <a:pt x="351" y="277"/>
                  </a:lnTo>
                  <a:lnTo>
                    <a:pt x="351" y="277"/>
                  </a:lnTo>
                  <a:lnTo>
                    <a:pt x="351" y="275"/>
                  </a:lnTo>
                  <a:lnTo>
                    <a:pt x="356" y="275"/>
                  </a:lnTo>
                  <a:lnTo>
                    <a:pt x="356" y="277"/>
                  </a:lnTo>
                  <a:lnTo>
                    <a:pt x="354" y="277"/>
                  </a:lnTo>
                  <a:lnTo>
                    <a:pt x="352" y="277"/>
                  </a:lnTo>
                  <a:lnTo>
                    <a:pt x="351" y="279"/>
                  </a:lnTo>
                  <a:lnTo>
                    <a:pt x="351" y="280"/>
                  </a:lnTo>
                  <a:lnTo>
                    <a:pt x="351" y="282"/>
                  </a:lnTo>
                  <a:lnTo>
                    <a:pt x="351" y="284"/>
                  </a:lnTo>
                  <a:lnTo>
                    <a:pt x="352" y="286"/>
                  </a:lnTo>
                  <a:lnTo>
                    <a:pt x="352" y="288"/>
                  </a:lnTo>
                  <a:lnTo>
                    <a:pt x="352" y="288"/>
                  </a:lnTo>
                  <a:lnTo>
                    <a:pt x="354" y="288"/>
                  </a:lnTo>
                  <a:lnTo>
                    <a:pt x="354" y="289"/>
                  </a:lnTo>
                  <a:lnTo>
                    <a:pt x="356" y="288"/>
                  </a:lnTo>
                  <a:lnTo>
                    <a:pt x="354" y="288"/>
                  </a:lnTo>
                  <a:lnTo>
                    <a:pt x="354" y="286"/>
                  </a:lnTo>
                  <a:lnTo>
                    <a:pt x="354" y="286"/>
                  </a:lnTo>
                  <a:lnTo>
                    <a:pt x="354" y="286"/>
                  </a:lnTo>
                  <a:lnTo>
                    <a:pt x="354" y="286"/>
                  </a:lnTo>
                  <a:lnTo>
                    <a:pt x="356" y="286"/>
                  </a:lnTo>
                  <a:lnTo>
                    <a:pt x="356" y="288"/>
                  </a:lnTo>
                  <a:lnTo>
                    <a:pt x="356" y="288"/>
                  </a:lnTo>
                  <a:lnTo>
                    <a:pt x="358" y="289"/>
                  </a:lnTo>
                  <a:lnTo>
                    <a:pt x="358" y="289"/>
                  </a:lnTo>
                  <a:lnTo>
                    <a:pt x="360" y="288"/>
                  </a:lnTo>
                  <a:lnTo>
                    <a:pt x="360" y="288"/>
                  </a:lnTo>
                  <a:lnTo>
                    <a:pt x="360" y="288"/>
                  </a:lnTo>
                  <a:lnTo>
                    <a:pt x="358" y="288"/>
                  </a:lnTo>
                  <a:lnTo>
                    <a:pt x="358" y="288"/>
                  </a:lnTo>
                  <a:lnTo>
                    <a:pt x="358" y="286"/>
                  </a:lnTo>
                  <a:lnTo>
                    <a:pt x="360" y="286"/>
                  </a:lnTo>
                  <a:lnTo>
                    <a:pt x="360" y="288"/>
                  </a:lnTo>
                  <a:lnTo>
                    <a:pt x="361" y="288"/>
                  </a:lnTo>
                  <a:lnTo>
                    <a:pt x="361" y="286"/>
                  </a:lnTo>
                  <a:lnTo>
                    <a:pt x="361" y="286"/>
                  </a:lnTo>
                  <a:lnTo>
                    <a:pt x="363" y="284"/>
                  </a:lnTo>
                  <a:lnTo>
                    <a:pt x="363" y="284"/>
                  </a:lnTo>
                  <a:lnTo>
                    <a:pt x="363" y="284"/>
                  </a:lnTo>
                  <a:lnTo>
                    <a:pt x="363" y="282"/>
                  </a:lnTo>
                  <a:lnTo>
                    <a:pt x="361" y="282"/>
                  </a:lnTo>
                  <a:lnTo>
                    <a:pt x="360" y="280"/>
                  </a:lnTo>
                  <a:lnTo>
                    <a:pt x="360" y="280"/>
                  </a:lnTo>
                  <a:lnTo>
                    <a:pt x="358" y="280"/>
                  </a:lnTo>
                  <a:lnTo>
                    <a:pt x="358" y="279"/>
                  </a:lnTo>
                  <a:lnTo>
                    <a:pt x="360" y="279"/>
                  </a:lnTo>
                  <a:lnTo>
                    <a:pt x="360" y="280"/>
                  </a:lnTo>
                  <a:lnTo>
                    <a:pt x="365" y="280"/>
                  </a:lnTo>
                  <a:lnTo>
                    <a:pt x="365" y="280"/>
                  </a:lnTo>
                  <a:lnTo>
                    <a:pt x="367" y="279"/>
                  </a:lnTo>
                  <a:lnTo>
                    <a:pt x="367" y="279"/>
                  </a:lnTo>
                  <a:lnTo>
                    <a:pt x="369" y="277"/>
                  </a:lnTo>
                  <a:lnTo>
                    <a:pt x="367" y="277"/>
                  </a:lnTo>
                  <a:lnTo>
                    <a:pt x="367" y="277"/>
                  </a:lnTo>
                  <a:lnTo>
                    <a:pt x="367" y="277"/>
                  </a:lnTo>
                  <a:lnTo>
                    <a:pt x="365" y="277"/>
                  </a:lnTo>
                  <a:lnTo>
                    <a:pt x="367" y="277"/>
                  </a:lnTo>
                  <a:lnTo>
                    <a:pt x="367" y="277"/>
                  </a:lnTo>
                  <a:lnTo>
                    <a:pt x="367" y="277"/>
                  </a:lnTo>
                  <a:lnTo>
                    <a:pt x="367" y="275"/>
                  </a:lnTo>
                  <a:lnTo>
                    <a:pt x="367" y="275"/>
                  </a:lnTo>
                  <a:lnTo>
                    <a:pt x="367" y="275"/>
                  </a:lnTo>
                  <a:lnTo>
                    <a:pt x="367" y="273"/>
                  </a:lnTo>
                  <a:lnTo>
                    <a:pt x="367" y="273"/>
                  </a:lnTo>
                  <a:lnTo>
                    <a:pt x="367" y="271"/>
                  </a:lnTo>
                  <a:lnTo>
                    <a:pt x="365" y="271"/>
                  </a:lnTo>
                  <a:lnTo>
                    <a:pt x="365" y="271"/>
                  </a:lnTo>
                  <a:lnTo>
                    <a:pt x="363" y="271"/>
                  </a:lnTo>
                  <a:lnTo>
                    <a:pt x="356" y="273"/>
                  </a:lnTo>
                  <a:lnTo>
                    <a:pt x="354" y="273"/>
                  </a:lnTo>
                  <a:lnTo>
                    <a:pt x="354" y="273"/>
                  </a:lnTo>
                  <a:lnTo>
                    <a:pt x="356" y="273"/>
                  </a:lnTo>
                  <a:lnTo>
                    <a:pt x="358" y="271"/>
                  </a:lnTo>
                  <a:lnTo>
                    <a:pt x="360" y="271"/>
                  </a:lnTo>
                  <a:lnTo>
                    <a:pt x="360" y="271"/>
                  </a:lnTo>
                  <a:lnTo>
                    <a:pt x="361" y="271"/>
                  </a:lnTo>
                  <a:lnTo>
                    <a:pt x="361" y="271"/>
                  </a:lnTo>
                  <a:lnTo>
                    <a:pt x="361" y="271"/>
                  </a:lnTo>
                  <a:lnTo>
                    <a:pt x="363" y="270"/>
                  </a:lnTo>
                  <a:lnTo>
                    <a:pt x="367" y="268"/>
                  </a:lnTo>
                  <a:lnTo>
                    <a:pt x="367" y="268"/>
                  </a:lnTo>
                  <a:lnTo>
                    <a:pt x="367" y="268"/>
                  </a:lnTo>
                  <a:lnTo>
                    <a:pt x="367" y="266"/>
                  </a:lnTo>
                  <a:lnTo>
                    <a:pt x="367" y="266"/>
                  </a:lnTo>
                  <a:lnTo>
                    <a:pt x="367" y="266"/>
                  </a:lnTo>
                  <a:lnTo>
                    <a:pt x="367" y="264"/>
                  </a:lnTo>
                  <a:lnTo>
                    <a:pt x="365" y="261"/>
                  </a:lnTo>
                  <a:lnTo>
                    <a:pt x="367" y="261"/>
                  </a:lnTo>
                  <a:lnTo>
                    <a:pt x="369" y="262"/>
                  </a:lnTo>
                  <a:lnTo>
                    <a:pt x="369" y="262"/>
                  </a:lnTo>
                  <a:lnTo>
                    <a:pt x="371" y="262"/>
                  </a:lnTo>
                  <a:lnTo>
                    <a:pt x="372" y="262"/>
                  </a:lnTo>
                  <a:lnTo>
                    <a:pt x="374" y="264"/>
                  </a:lnTo>
                  <a:lnTo>
                    <a:pt x="374" y="264"/>
                  </a:lnTo>
                  <a:lnTo>
                    <a:pt x="376" y="262"/>
                  </a:lnTo>
                  <a:lnTo>
                    <a:pt x="376" y="262"/>
                  </a:lnTo>
                  <a:lnTo>
                    <a:pt x="376" y="262"/>
                  </a:lnTo>
                  <a:lnTo>
                    <a:pt x="376" y="262"/>
                  </a:lnTo>
                  <a:lnTo>
                    <a:pt x="376" y="261"/>
                  </a:lnTo>
                  <a:lnTo>
                    <a:pt x="378" y="261"/>
                  </a:lnTo>
                  <a:lnTo>
                    <a:pt x="378" y="259"/>
                  </a:lnTo>
                  <a:lnTo>
                    <a:pt x="378" y="259"/>
                  </a:lnTo>
                  <a:lnTo>
                    <a:pt x="378" y="259"/>
                  </a:lnTo>
                  <a:lnTo>
                    <a:pt x="378" y="259"/>
                  </a:lnTo>
                  <a:lnTo>
                    <a:pt x="378" y="259"/>
                  </a:lnTo>
                  <a:lnTo>
                    <a:pt x="378" y="259"/>
                  </a:lnTo>
                  <a:lnTo>
                    <a:pt x="378" y="257"/>
                  </a:lnTo>
                  <a:lnTo>
                    <a:pt x="378" y="257"/>
                  </a:lnTo>
                  <a:lnTo>
                    <a:pt x="378" y="257"/>
                  </a:lnTo>
                  <a:lnTo>
                    <a:pt x="378" y="257"/>
                  </a:lnTo>
                  <a:lnTo>
                    <a:pt x="376" y="257"/>
                  </a:lnTo>
                  <a:lnTo>
                    <a:pt x="374" y="261"/>
                  </a:lnTo>
                  <a:lnTo>
                    <a:pt x="372" y="261"/>
                  </a:lnTo>
                  <a:lnTo>
                    <a:pt x="371" y="261"/>
                  </a:lnTo>
                  <a:lnTo>
                    <a:pt x="369" y="261"/>
                  </a:lnTo>
                  <a:lnTo>
                    <a:pt x="367" y="259"/>
                  </a:lnTo>
                  <a:lnTo>
                    <a:pt x="369" y="259"/>
                  </a:lnTo>
                  <a:lnTo>
                    <a:pt x="369" y="259"/>
                  </a:lnTo>
                  <a:lnTo>
                    <a:pt x="371" y="259"/>
                  </a:lnTo>
                  <a:lnTo>
                    <a:pt x="371" y="257"/>
                  </a:lnTo>
                  <a:lnTo>
                    <a:pt x="371" y="257"/>
                  </a:lnTo>
                  <a:lnTo>
                    <a:pt x="371" y="255"/>
                  </a:lnTo>
                  <a:lnTo>
                    <a:pt x="372" y="255"/>
                  </a:lnTo>
                  <a:lnTo>
                    <a:pt x="372" y="253"/>
                  </a:lnTo>
                  <a:lnTo>
                    <a:pt x="372" y="253"/>
                  </a:lnTo>
                  <a:lnTo>
                    <a:pt x="374" y="253"/>
                  </a:lnTo>
                  <a:lnTo>
                    <a:pt x="374" y="253"/>
                  </a:lnTo>
                  <a:lnTo>
                    <a:pt x="374" y="251"/>
                  </a:lnTo>
                  <a:lnTo>
                    <a:pt x="374" y="251"/>
                  </a:lnTo>
                  <a:lnTo>
                    <a:pt x="374" y="250"/>
                  </a:lnTo>
                  <a:lnTo>
                    <a:pt x="376" y="248"/>
                  </a:lnTo>
                  <a:lnTo>
                    <a:pt x="378" y="248"/>
                  </a:lnTo>
                  <a:lnTo>
                    <a:pt x="378" y="248"/>
                  </a:lnTo>
                  <a:lnTo>
                    <a:pt x="378" y="248"/>
                  </a:lnTo>
                  <a:lnTo>
                    <a:pt x="376" y="248"/>
                  </a:lnTo>
                  <a:lnTo>
                    <a:pt x="376" y="246"/>
                  </a:lnTo>
                  <a:lnTo>
                    <a:pt x="376" y="246"/>
                  </a:lnTo>
                  <a:lnTo>
                    <a:pt x="376" y="242"/>
                  </a:lnTo>
                  <a:lnTo>
                    <a:pt x="376" y="242"/>
                  </a:lnTo>
                  <a:lnTo>
                    <a:pt x="378" y="241"/>
                  </a:lnTo>
                  <a:lnTo>
                    <a:pt x="378" y="241"/>
                  </a:lnTo>
                  <a:lnTo>
                    <a:pt x="376" y="239"/>
                  </a:lnTo>
                  <a:lnTo>
                    <a:pt x="376" y="237"/>
                  </a:lnTo>
                  <a:lnTo>
                    <a:pt x="376" y="235"/>
                  </a:lnTo>
                  <a:lnTo>
                    <a:pt x="374" y="233"/>
                  </a:lnTo>
                  <a:lnTo>
                    <a:pt x="374" y="232"/>
                  </a:lnTo>
                  <a:lnTo>
                    <a:pt x="372" y="232"/>
                  </a:lnTo>
                  <a:lnTo>
                    <a:pt x="371" y="233"/>
                  </a:lnTo>
                  <a:lnTo>
                    <a:pt x="369" y="237"/>
                  </a:lnTo>
                  <a:lnTo>
                    <a:pt x="360" y="244"/>
                  </a:lnTo>
                  <a:lnTo>
                    <a:pt x="358" y="246"/>
                  </a:lnTo>
                  <a:lnTo>
                    <a:pt x="358" y="246"/>
                  </a:lnTo>
                  <a:lnTo>
                    <a:pt x="354" y="248"/>
                  </a:lnTo>
                  <a:lnTo>
                    <a:pt x="354" y="248"/>
                  </a:lnTo>
                  <a:lnTo>
                    <a:pt x="352" y="248"/>
                  </a:lnTo>
                  <a:lnTo>
                    <a:pt x="351" y="248"/>
                  </a:lnTo>
                  <a:lnTo>
                    <a:pt x="351" y="250"/>
                  </a:lnTo>
                  <a:lnTo>
                    <a:pt x="351" y="250"/>
                  </a:lnTo>
                  <a:lnTo>
                    <a:pt x="351" y="250"/>
                  </a:lnTo>
                  <a:lnTo>
                    <a:pt x="349" y="250"/>
                  </a:lnTo>
                  <a:lnTo>
                    <a:pt x="345" y="253"/>
                  </a:lnTo>
                  <a:lnTo>
                    <a:pt x="345" y="253"/>
                  </a:lnTo>
                  <a:lnTo>
                    <a:pt x="345" y="253"/>
                  </a:lnTo>
                  <a:lnTo>
                    <a:pt x="345" y="255"/>
                  </a:lnTo>
                  <a:lnTo>
                    <a:pt x="347" y="255"/>
                  </a:lnTo>
                  <a:lnTo>
                    <a:pt x="345" y="255"/>
                  </a:lnTo>
                  <a:lnTo>
                    <a:pt x="345" y="255"/>
                  </a:lnTo>
                  <a:lnTo>
                    <a:pt x="345" y="255"/>
                  </a:lnTo>
                  <a:lnTo>
                    <a:pt x="345" y="255"/>
                  </a:lnTo>
                  <a:lnTo>
                    <a:pt x="345" y="257"/>
                  </a:lnTo>
                  <a:lnTo>
                    <a:pt x="345" y="257"/>
                  </a:lnTo>
                  <a:lnTo>
                    <a:pt x="347" y="259"/>
                  </a:lnTo>
                  <a:lnTo>
                    <a:pt x="347" y="259"/>
                  </a:lnTo>
                  <a:lnTo>
                    <a:pt x="347" y="259"/>
                  </a:lnTo>
                  <a:lnTo>
                    <a:pt x="347" y="259"/>
                  </a:lnTo>
                  <a:lnTo>
                    <a:pt x="347" y="259"/>
                  </a:lnTo>
                  <a:lnTo>
                    <a:pt x="347" y="259"/>
                  </a:lnTo>
                  <a:lnTo>
                    <a:pt x="349" y="259"/>
                  </a:lnTo>
                  <a:lnTo>
                    <a:pt x="349" y="261"/>
                  </a:lnTo>
                  <a:lnTo>
                    <a:pt x="349" y="261"/>
                  </a:lnTo>
                  <a:lnTo>
                    <a:pt x="349" y="262"/>
                  </a:lnTo>
                  <a:lnTo>
                    <a:pt x="349" y="262"/>
                  </a:lnTo>
                  <a:lnTo>
                    <a:pt x="351" y="262"/>
                  </a:lnTo>
                  <a:lnTo>
                    <a:pt x="349" y="266"/>
                  </a:lnTo>
                  <a:lnTo>
                    <a:pt x="349" y="264"/>
                  </a:lnTo>
                  <a:lnTo>
                    <a:pt x="347" y="262"/>
                  </a:lnTo>
                  <a:lnTo>
                    <a:pt x="345" y="262"/>
                  </a:lnTo>
                  <a:lnTo>
                    <a:pt x="345" y="262"/>
                  </a:lnTo>
                  <a:lnTo>
                    <a:pt x="345" y="262"/>
                  </a:lnTo>
                  <a:lnTo>
                    <a:pt x="342" y="262"/>
                  </a:lnTo>
                  <a:lnTo>
                    <a:pt x="342" y="264"/>
                  </a:lnTo>
                  <a:lnTo>
                    <a:pt x="342" y="264"/>
                  </a:lnTo>
                  <a:lnTo>
                    <a:pt x="342" y="264"/>
                  </a:lnTo>
                  <a:lnTo>
                    <a:pt x="342" y="266"/>
                  </a:lnTo>
                  <a:lnTo>
                    <a:pt x="342" y="266"/>
                  </a:lnTo>
                  <a:lnTo>
                    <a:pt x="343" y="268"/>
                  </a:lnTo>
                  <a:lnTo>
                    <a:pt x="343" y="268"/>
                  </a:lnTo>
                  <a:lnTo>
                    <a:pt x="343" y="270"/>
                  </a:lnTo>
                  <a:lnTo>
                    <a:pt x="343" y="270"/>
                  </a:lnTo>
                  <a:lnTo>
                    <a:pt x="343" y="271"/>
                  </a:lnTo>
                  <a:lnTo>
                    <a:pt x="342" y="270"/>
                  </a:lnTo>
                  <a:lnTo>
                    <a:pt x="342" y="268"/>
                  </a:lnTo>
                  <a:lnTo>
                    <a:pt x="342" y="266"/>
                  </a:lnTo>
                  <a:lnTo>
                    <a:pt x="342" y="264"/>
                  </a:lnTo>
                  <a:lnTo>
                    <a:pt x="340" y="264"/>
                  </a:lnTo>
                  <a:lnTo>
                    <a:pt x="340" y="262"/>
                  </a:lnTo>
                  <a:lnTo>
                    <a:pt x="340" y="261"/>
                  </a:lnTo>
                  <a:lnTo>
                    <a:pt x="340" y="261"/>
                  </a:lnTo>
                  <a:lnTo>
                    <a:pt x="340" y="261"/>
                  </a:lnTo>
                  <a:lnTo>
                    <a:pt x="338" y="259"/>
                  </a:lnTo>
                  <a:lnTo>
                    <a:pt x="338" y="259"/>
                  </a:lnTo>
                  <a:lnTo>
                    <a:pt x="336" y="259"/>
                  </a:lnTo>
                  <a:lnTo>
                    <a:pt x="334" y="259"/>
                  </a:lnTo>
                  <a:lnTo>
                    <a:pt x="334" y="259"/>
                  </a:lnTo>
                  <a:lnTo>
                    <a:pt x="333" y="259"/>
                  </a:lnTo>
                  <a:lnTo>
                    <a:pt x="333" y="261"/>
                  </a:lnTo>
                  <a:lnTo>
                    <a:pt x="333" y="261"/>
                  </a:lnTo>
                  <a:lnTo>
                    <a:pt x="333" y="262"/>
                  </a:lnTo>
                  <a:lnTo>
                    <a:pt x="334" y="262"/>
                  </a:lnTo>
                  <a:lnTo>
                    <a:pt x="334" y="262"/>
                  </a:lnTo>
                  <a:lnTo>
                    <a:pt x="334" y="264"/>
                  </a:lnTo>
                  <a:lnTo>
                    <a:pt x="331" y="264"/>
                  </a:lnTo>
                  <a:lnTo>
                    <a:pt x="331" y="264"/>
                  </a:lnTo>
                  <a:lnTo>
                    <a:pt x="331" y="264"/>
                  </a:lnTo>
                  <a:lnTo>
                    <a:pt x="331" y="264"/>
                  </a:lnTo>
                  <a:lnTo>
                    <a:pt x="331" y="266"/>
                  </a:lnTo>
                  <a:lnTo>
                    <a:pt x="331" y="266"/>
                  </a:lnTo>
                  <a:lnTo>
                    <a:pt x="331" y="266"/>
                  </a:lnTo>
                  <a:lnTo>
                    <a:pt x="331" y="266"/>
                  </a:lnTo>
                  <a:lnTo>
                    <a:pt x="331" y="266"/>
                  </a:lnTo>
                  <a:lnTo>
                    <a:pt x="331" y="268"/>
                  </a:lnTo>
                  <a:lnTo>
                    <a:pt x="329" y="268"/>
                  </a:lnTo>
                  <a:lnTo>
                    <a:pt x="329" y="270"/>
                  </a:lnTo>
                  <a:lnTo>
                    <a:pt x="329" y="270"/>
                  </a:lnTo>
                  <a:lnTo>
                    <a:pt x="331" y="270"/>
                  </a:lnTo>
                  <a:close/>
                  <a:moveTo>
                    <a:pt x="773" y="761"/>
                  </a:moveTo>
                  <a:lnTo>
                    <a:pt x="773" y="759"/>
                  </a:lnTo>
                  <a:lnTo>
                    <a:pt x="773" y="757"/>
                  </a:lnTo>
                  <a:lnTo>
                    <a:pt x="773" y="755"/>
                  </a:lnTo>
                  <a:lnTo>
                    <a:pt x="773" y="754"/>
                  </a:lnTo>
                  <a:lnTo>
                    <a:pt x="773" y="752"/>
                  </a:lnTo>
                  <a:lnTo>
                    <a:pt x="771" y="748"/>
                  </a:lnTo>
                  <a:lnTo>
                    <a:pt x="771" y="745"/>
                  </a:lnTo>
                  <a:lnTo>
                    <a:pt x="770" y="743"/>
                  </a:lnTo>
                  <a:lnTo>
                    <a:pt x="768" y="741"/>
                  </a:lnTo>
                  <a:lnTo>
                    <a:pt x="757" y="732"/>
                  </a:lnTo>
                  <a:lnTo>
                    <a:pt x="750" y="728"/>
                  </a:lnTo>
                  <a:lnTo>
                    <a:pt x="735" y="725"/>
                  </a:lnTo>
                  <a:lnTo>
                    <a:pt x="735" y="725"/>
                  </a:lnTo>
                  <a:lnTo>
                    <a:pt x="735" y="725"/>
                  </a:lnTo>
                  <a:lnTo>
                    <a:pt x="735" y="725"/>
                  </a:lnTo>
                  <a:lnTo>
                    <a:pt x="737" y="727"/>
                  </a:lnTo>
                  <a:lnTo>
                    <a:pt x="737" y="727"/>
                  </a:lnTo>
                  <a:lnTo>
                    <a:pt x="735" y="727"/>
                  </a:lnTo>
                  <a:lnTo>
                    <a:pt x="732" y="727"/>
                  </a:lnTo>
                  <a:lnTo>
                    <a:pt x="730" y="725"/>
                  </a:lnTo>
                  <a:lnTo>
                    <a:pt x="728" y="725"/>
                  </a:lnTo>
                  <a:lnTo>
                    <a:pt x="724" y="725"/>
                  </a:lnTo>
                  <a:lnTo>
                    <a:pt x="723" y="725"/>
                  </a:lnTo>
                  <a:lnTo>
                    <a:pt x="721" y="725"/>
                  </a:lnTo>
                  <a:lnTo>
                    <a:pt x="721" y="725"/>
                  </a:lnTo>
                  <a:lnTo>
                    <a:pt x="719" y="725"/>
                  </a:lnTo>
                  <a:lnTo>
                    <a:pt x="721" y="725"/>
                  </a:lnTo>
                  <a:lnTo>
                    <a:pt x="717" y="725"/>
                  </a:lnTo>
                  <a:lnTo>
                    <a:pt x="715" y="725"/>
                  </a:lnTo>
                  <a:lnTo>
                    <a:pt x="712" y="727"/>
                  </a:lnTo>
                  <a:lnTo>
                    <a:pt x="710" y="728"/>
                  </a:lnTo>
                  <a:lnTo>
                    <a:pt x="710" y="730"/>
                  </a:lnTo>
                  <a:lnTo>
                    <a:pt x="710" y="732"/>
                  </a:lnTo>
                  <a:lnTo>
                    <a:pt x="708" y="734"/>
                  </a:lnTo>
                  <a:lnTo>
                    <a:pt x="708" y="736"/>
                  </a:lnTo>
                  <a:lnTo>
                    <a:pt x="708" y="737"/>
                  </a:lnTo>
                  <a:lnTo>
                    <a:pt x="706" y="739"/>
                  </a:lnTo>
                  <a:lnTo>
                    <a:pt x="705" y="739"/>
                  </a:lnTo>
                  <a:lnTo>
                    <a:pt x="706" y="741"/>
                  </a:lnTo>
                  <a:lnTo>
                    <a:pt x="706" y="743"/>
                  </a:lnTo>
                  <a:lnTo>
                    <a:pt x="705" y="741"/>
                  </a:lnTo>
                  <a:lnTo>
                    <a:pt x="703" y="739"/>
                  </a:lnTo>
                  <a:lnTo>
                    <a:pt x="703" y="739"/>
                  </a:lnTo>
                  <a:lnTo>
                    <a:pt x="701" y="739"/>
                  </a:lnTo>
                  <a:lnTo>
                    <a:pt x="699" y="739"/>
                  </a:lnTo>
                  <a:lnTo>
                    <a:pt x="699" y="739"/>
                  </a:lnTo>
                  <a:lnTo>
                    <a:pt x="697" y="737"/>
                  </a:lnTo>
                  <a:lnTo>
                    <a:pt x="696" y="734"/>
                  </a:lnTo>
                  <a:lnTo>
                    <a:pt x="694" y="734"/>
                  </a:lnTo>
                  <a:lnTo>
                    <a:pt x="694" y="734"/>
                  </a:lnTo>
                  <a:lnTo>
                    <a:pt x="692" y="732"/>
                  </a:lnTo>
                  <a:lnTo>
                    <a:pt x="690" y="732"/>
                  </a:lnTo>
                  <a:lnTo>
                    <a:pt x="688" y="732"/>
                  </a:lnTo>
                  <a:lnTo>
                    <a:pt x="687" y="732"/>
                  </a:lnTo>
                  <a:lnTo>
                    <a:pt x="687" y="732"/>
                  </a:lnTo>
                  <a:lnTo>
                    <a:pt x="688" y="730"/>
                  </a:lnTo>
                  <a:lnTo>
                    <a:pt x="688" y="730"/>
                  </a:lnTo>
                  <a:lnTo>
                    <a:pt x="690" y="728"/>
                  </a:lnTo>
                  <a:lnTo>
                    <a:pt x="690" y="728"/>
                  </a:lnTo>
                  <a:lnTo>
                    <a:pt x="694" y="721"/>
                  </a:lnTo>
                  <a:lnTo>
                    <a:pt x="696" y="721"/>
                  </a:lnTo>
                  <a:lnTo>
                    <a:pt x="696" y="721"/>
                  </a:lnTo>
                  <a:lnTo>
                    <a:pt x="701" y="716"/>
                  </a:lnTo>
                  <a:lnTo>
                    <a:pt x="701" y="716"/>
                  </a:lnTo>
                  <a:lnTo>
                    <a:pt x="703" y="716"/>
                  </a:lnTo>
                  <a:lnTo>
                    <a:pt x="703" y="716"/>
                  </a:lnTo>
                  <a:lnTo>
                    <a:pt x="703" y="716"/>
                  </a:lnTo>
                  <a:lnTo>
                    <a:pt x="705" y="710"/>
                  </a:lnTo>
                  <a:lnTo>
                    <a:pt x="705" y="707"/>
                  </a:lnTo>
                  <a:lnTo>
                    <a:pt x="703" y="703"/>
                  </a:lnTo>
                  <a:lnTo>
                    <a:pt x="699" y="692"/>
                  </a:lnTo>
                  <a:lnTo>
                    <a:pt x="699" y="692"/>
                  </a:lnTo>
                  <a:lnTo>
                    <a:pt x="699" y="690"/>
                  </a:lnTo>
                  <a:lnTo>
                    <a:pt x="697" y="689"/>
                  </a:lnTo>
                  <a:lnTo>
                    <a:pt x="697" y="689"/>
                  </a:lnTo>
                  <a:lnTo>
                    <a:pt x="697" y="689"/>
                  </a:lnTo>
                  <a:lnTo>
                    <a:pt x="696" y="687"/>
                  </a:lnTo>
                  <a:lnTo>
                    <a:pt x="696" y="687"/>
                  </a:lnTo>
                  <a:lnTo>
                    <a:pt x="696" y="687"/>
                  </a:lnTo>
                  <a:lnTo>
                    <a:pt x="696" y="685"/>
                  </a:lnTo>
                  <a:lnTo>
                    <a:pt x="696" y="685"/>
                  </a:lnTo>
                  <a:lnTo>
                    <a:pt x="696" y="683"/>
                  </a:lnTo>
                  <a:lnTo>
                    <a:pt x="694" y="683"/>
                  </a:lnTo>
                  <a:lnTo>
                    <a:pt x="694" y="683"/>
                  </a:lnTo>
                  <a:lnTo>
                    <a:pt x="692" y="683"/>
                  </a:lnTo>
                  <a:lnTo>
                    <a:pt x="692" y="681"/>
                  </a:lnTo>
                  <a:lnTo>
                    <a:pt x="687" y="678"/>
                  </a:lnTo>
                  <a:lnTo>
                    <a:pt x="685" y="676"/>
                  </a:lnTo>
                  <a:lnTo>
                    <a:pt x="683" y="674"/>
                  </a:lnTo>
                  <a:lnTo>
                    <a:pt x="681" y="674"/>
                  </a:lnTo>
                  <a:lnTo>
                    <a:pt x="681" y="674"/>
                  </a:lnTo>
                  <a:lnTo>
                    <a:pt x="679" y="672"/>
                  </a:lnTo>
                  <a:lnTo>
                    <a:pt x="678" y="671"/>
                  </a:lnTo>
                  <a:lnTo>
                    <a:pt x="674" y="665"/>
                  </a:lnTo>
                  <a:lnTo>
                    <a:pt x="672" y="663"/>
                  </a:lnTo>
                  <a:lnTo>
                    <a:pt x="670" y="663"/>
                  </a:lnTo>
                  <a:lnTo>
                    <a:pt x="661" y="665"/>
                  </a:lnTo>
                  <a:lnTo>
                    <a:pt x="661" y="665"/>
                  </a:lnTo>
                  <a:lnTo>
                    <a:pt x="659" y="667"/>
                  </a:lnTo>
                  <a:lnTo>
                    <a:pt x="659" y="665"/>
                  </a:lnTo>
                  <a:lnTo>
                    <a:pt x="658" y="665"/>
                  </a:lnTo>
                  <a:lnTo>
                    <a:pt x="656" y="663"/>
                  </a:lnTo>
                  <a:lnTo>
                    <a:pt x="656" y="663"/>
                  </a:lnTo>
                  <a:lnTo>
                    <a:pt x="654" y="663"/>
                  </a:lnTo>
                  <a:lnTo>
                    <a:pt x="652" y="663"/>
                  </a:lnTo>
                  <a:lnTo>
                    <a:pt x="652" y="665"/>
                  </a:lnTo>
                  <a:lnTo>
                    <a:pt x="650" y="665"/>
                  </a:lnTo>
                  <a:lnTo>
                    <a:pt x="650" y="665"/>
                  </a:lnTo>
                  <a:lnTo>
                    <a:pt x="650" y="665"/>
                  </a:lnTo>
                  <a:lnTo>
                    <a:pt x="650" y="663"/>
                  </a:lnTo>
                  <a:lnTo>
                    <a:pt x="654" y="662"/>
                  </a:lnTo>
                  <a:lnTo>
                    <a:pt x="654" y="662"/>
                  </a:lnTo>
                  <a:lnTo>
                    <a:pt x="658" y="662"/>
                  </a:lnTo>
                  <a:lnTo>
                    <a:pt x="658" y="662"/>
                  </a:lnTo>
                  <a:lnTo>
                    <a:pt x="659" y="663"/>
                  </a:lnTo>
                  <a:lnTo>
                    <a:pt x="659" y="663"/>
                  </a:lnTo>
                  <a:lnTo>
                    <a:pt x="661" y="663"/>
                  </a:lnTo>
                  <a:lnTo>
                    <a:pt x="665" y="663"/>
                  </a:lnTo>
                  <a:lnTo>
                    <a:pt x="670" y="662"/>
                  </a:lnTo>
                  <a:lnTo>
                    <a:pt x="672" y="662"/>
                  </a:lnTo>
                  <a:lnTo>
                    <a:pt x="674" y="662"/>
                  </a:lnTo>
                  <a:lnTo>
                    <a:pt x="676" y="663"/>
                  </a:lnTo>
                  <a:lnTo>
                    <a:pt x="679" y="669"/>
                  </a:lnTo>
                  <a:lnTo>
                    <a:pt x="681" y="669"/>
                  </a:lnTo>
                  <a:lnTo>
                    <a:pt x="681" y="671"/>
                  </a:lnTo>
                  <a:lnTo>
                    <a:pt x="683" y="671"/>
                  </a:lnTo>
                  <a:lnTo>
                    <a:pt x="685" y="671"/>
                  </a:lnTo>
                  <a:lnTo>
                    <a:pt x="685" y="671"/>
                  </a:lnTo>
                  <a:lnTo>
                    <a:pt x="687" y="669"/>
                  </a:lnTo>
                  <a:lnTo>
                    <a:pt x="688" y="669"/>
                  </a:lnTo>
                  <a:lnTo>
                    <a:pt x="688" y="669"/>
                  </a:lnTo>
                  <a:lnTo>
                    <a:pt x="692" y="671"/>
                  </a:lnTo>
                  <a:lnTo>
                    <a:pt x="692" y="671"/>
                  </a:lnTo>
                  <a:lnTo>
                    <a:pt x="694" y="672"/>
                  </a:lnTo>
                  <a:lnTo>
                    <a:pt x="694" y="672"/>
                  </a:lnTo>
                  <a:lnTo>
                    <a:pt x="692" y="676"/>
                  </a:lnTo>
                  <a:lnTo>
                    <a:pt x="694" y="674"/>
                  </a:lnTo>
                  <a:lnTo>
                    <a:pt x="694" y="674"/>
                  </a:lnTo>
                  <a:lnTo>
                    <a:pt x="694" y="672"/>
                  </a:lnTo>
                  <a:lnTo>
                    <a:pt x="694" y="669"/>
                  </a:lnTo>
                  <a:lnTo>
                    <a:pt x="685" y="656"/>
                  </a:lnTo>
                  <a:lnTo>
                    <a:pt x="679" y="647"/>
                  </a:lnTo>
                  <a:lnTo>
                    <a:pt x="678" y="645"/>
                  </a:lnTo>
                  <a:lnTo>
                    <a:pt x="676" y="640"/>
                  </a:lnTo>
                  <a:lnTo>
                    <a:pt x="676" y="636"/>
                  </a:lnTo>
                  <a:lnTo>
                    <a:pt x="676" y="633"/>
                  </a:lnTo>
                  <a:lnTo>
                    <a:pt x="678" y="631"/>
                  </a:lnTo>
                  <a:lnTo>
                    <a:pt x="683" y="629"/>
                  </a:lnTo>
                  <a:lnTo>
                    <a:pt x="681" y="627"/>
                  </a:lnTo>
                  <a:lnTo>
                    <a:pt x="674" y="625"/>
                  </a:lnTo>
                  <a:lnTo>
                    <a:pt x="674" y="624"/>
                  </a:lnTo>
                  <a:lnTo>
                    <a:pt x="674" y="624"/>
                  </a:lnTo>
                  <a:lnTo>
                    <a:pt x="672" y="622"/>
                  </a:lnTo>
                  <a:lnTo>
                    <a:pt x="672" y="620"/>
                  </a:lnTo>
                  <a:lnTo>
                    <a:pt x="672" y="620"/>
                  </a:lnTo>
                  <a:lnTo>
                    <a:pt x="670" y="618"/>
                  </a:lnTo>
                  <a:lnTo>
                    <a:pt x="670" y="618"/>
                  </a:lnTo>
                  <a:lnTo>
                    <a:pt x="668" y="618"/>
                  </a:lnTo>
                  <a:lnTo>
                    <a:pt x="668" y="618"/>
                  </a:lnTo>
                  <a:lnTo>
                    <a:pt x="667" y="616"/>
                  </a:lnTo>
                  <a:lnTo>
                    <a:pt x="667" y="616"/>
                  </a:lnTo>
                  <a:lnTo>
                    <a:pt x="667" y="616"/>
                  </a:lnTo>
                  <a:lnTo>
                    <a:pt x="667" y="615"/>
                  </a:lnTo>
                  <a:lnTo>
                    <a:pt x="667" y="615"/>
                  </a:lnTo>
                  <a:lnTo>
                    <a:pt x="667" y="615"/>
                  </a:lnTo>
                  <a:lnTo>
                    <a:pt x="665" y="613"/>
                  </a:lnTo>
                  <a:lnTo>
                    <a:pt x="665" y="613"/>
                  </a:lnTo>
                  <a:lnTo>
                    <a:pt x="665" y="611"/>
                  </a:lnTo>
                  <a:lnTo>
                    <a:pt x="665" y="609"/>
                  </a:lnTo>
                  <a:lnTo>
                    <a:pt x="663" y="607"/>
                  </a:lnTo>
                  <a:lnTo>
                    <a:pt x="663" y="606"/>
                  </a:lnTo>
                  <a:lnTo>
                    <a:pt x="663" y="606"/>
                  </a:lnTo>
                  <a:lnTo>
                    <a:pt x="661" y="604"/>
                  </a:lnTo>
                  <a:lnTo>
                    <a:pt x="659" y="604"/>
                  </a:lnTo>
                  <a:lnTo>
                    <a:pt x="659" y="602"/>
                  </a:lnTo>
                  <a:lnTo>
                    <a:pt x="659" y="602"/>
                  </a:lnTo>
                  <a:lnTo>
                    <a:pt x="659" y="600"/>
                  </a:lnTo>
                  <a:lnTo>
                    <a:pt x="659" y="600"/>
                  </a:lnTo>
                  <a:lnTo>
                    <a:pt x="658" y="598"/>
                  </a:lnTo>
                  <a:lnTo>
                    <a:pt x="647" y="591"/>
                  </a:lnTo>
                  <a:lnTo>
                    <a:pt x="636" y="587"/>
                  </a:lnTo>
                  <a:lnTo>
                    <a:pt x="634" y="586"/>
                  </a:lnTo>
                  <a:lnTo>
                    <a:pt x="632" y="586"/>
                  </a:lnTo>
                  <a:lnTo>
                    <a:pt x="631" y="586"/>
                  </a:lnTo>
                  <a:lnTo>
                    <a:pt x="631" y="584"/>
                  </a:lnTo>
                  <a:lnTo>
                    <a:pt x="629" y="584"/>
                  </a:lnTo>
                  <a:lnTo>
                    <a:pt x="629" y="586"/>
                  </a:lnTo>
                  <a:lnTo>
                    <a:pt x="629" y="586"/>
                  </a:lnTo>
                  <a:lnTo>
                    <a:pt x="629" y="586"/>
                  </a:lnTo>
                  <a:lnTo>
                    <a:pt x="629" y="586"/>
                  </a:lnTo>
                  <a:lnTo>
                    <a:pt x="629" y="586"/>
                  </a:lnTo>
                  <a:lnTo>
                    <a:pt x="627" y="586"/>
                  </a:lnTo>
                  <a:lnTo>
                    <a:pt x="627" y="586"/>
                  </a:lnTo>
                  <a:lnTo>
                    <a:pt x="627" y="586"/>
                  </a:lnTo>
                  <a:lnTo>
                    <a:pt x="627" y="586"/>
                  </a:lnTo>
                  <a:lnTo>
                    <a:pt x="627" y="586"/>
                  </a:lnTo>
                  <a:lnTo>
                    <a:pt x="627" y="586"/>
                  </a:lnTo>
                  <a:lnTo>
                    <a:pt x="627" y="586"/>
                  </a:lnTo>
                  <a:lnTo>
                    <a:pt x="627" y="586"/>
                  </a:lnTo>
                  <a:lnTo>
                    <a:pt x="627" y="586"/>
                  </a:lnTo>
                  <a:lnTo>
                    <a:pt x="625" y="584"/>
                  </a:lnTo>
                  <a:lnTo>
                    <a:pt x="627" y="584"/>
                  </a:lnTo>
                  <a:lnTo>
                    <a:pt x="627" y="584"/>
                  </a:lnTo>
                  <a:lnTo>
                    <a:pt x="629" y="582"/>
                  </a:lnTo>
                  <a:lnTo>
                    <a:pt x="627" y="582"/>
                  </a:lnTo>
                  <a:lnTo>
                    <a:pt x="627" y="582"/>
                  </a:lnTo>
                  <a:lnTo>
                    <a:pt x="627" y="582"/>
                  </a:lnTo>
                  <a:lnTo>
                    <a:pt x="627" y="580"/>
                  </a:lnTo>
                  <a:lnTo>
                    <a:pt x="627" y="580"/>
                  </a:lnTo>
                  <a:lnTo>
                    <a:pt x="627" y="580"/>
                  </a:lnTo>
                  <a:lnTo>
                    <a:pt x="627" y="578"/>
                  </a:lnTo>
                  <a:lnTo>
                    <a:pt x="627" y="578"/>
                  </a:lnTo>
                  <a:lnTo>
                    <a:pt x="627" y="578"/>
                  </a:lnTo>
                  <a:lnTo>
                    <a:pt x="625" y="577"/>
                  </a:lnTo>
                  <a:lnTo>
                    <a:pt x="625" y="577"/>
                  </a:lnTo>
                  <a:lnTo>
                    <a:pt x="623" y="575"/>
                  </a:lnTo>
                  <a:lnTo>
                    <a:pt x="622" y="571"/>
                  </a:lnTo>
                  <a:lnTo>
                    <a:pt x="618" y="560"/>
                  </a:lnTo>
                  <a:lnTo>
                    <a:pt x="618" y="560"/>
                  </a:lnTo>
                  <a:lnTo>
                    <a:pt x="618" y="560"/>
                  </a:lnTo>
                  <a:lnTo>
                    <a:pt x="618" y="559"/>
                  </a:lnTo>
                  <a:lnTo>
                    <a:pt x="618" y="557"/>
                  </a:lnTo>
                  <a:lnTo>
                    <a:pt x="618" y="557"/>
                  </a:lnTo>
                  <a:lnTo>
                    <a:pt x="618" y="557"/>
                  </a:lnTo>
                  <a:lnTo>
                    <a:pt x="618" y="555"/>
                  </a:lnTo>
                  <a:lnTo>
                    <a:pt x="618" y="555"/>
                  </a:lnTo>
                  <a:lnTo>
                    <a:pt x="616" y="553"/>
                  </a:lnTo>
                  <a:lnTo>
                    <a:pt x="616" y="553"/>
                  </a:lnTo>
                  <a:lnTo>
                    <a:pt x="616" y="553"/>
                  </a:lnTo>
                  <a:lnTo>
                    <a:pt x="616" y="551"/>
                  </a:lnTo>
                  <a:lnTo>
                    <a:pt x="614" y="551"/>
                  </a:lnTo>
                  <a:lnTo>
                    <a:pt x="614" y="550"/>
                  </a:lnTo>
                  <a:lnTo>
                    <a:pt x="614" y="550"/>
                  </a:lnTo>
                  <a:lnTo>
                    <a:pt x="614" y="548"/>
                  </a:lnTo>
                  <a:lnTo>
                    <a:pt x="612" y="546"/>
                  </a:lnTo>
                  <a:lnTo>
                    <a:pt x="612" y="546"/>
                  </a:lnTo>
                  <a:lnTo>
                    <a:pt x="612" y="546"/>
                  </a:lnTo>
                  <a:lnTo>
                    <a:pt x="612" y="546"/>
                  </a:lnTo>
                  <a:lnTo>
                    <a:pt x="612" y="546"/>
                  </a:lnTo>
                  <a:lnTo>
                    <a:pt x="612" y="544"/>
                  </a:lnTo>
                  <a:lnTo>
                    <a:pt x="612" y="542"/>
                  </a:lnTo>
                  <a:lnTo>
                    <a:pt x="611" y="540"/>
                  </a:lnTo>
                  <a:lnTo>
                    <a:pt x="611" y="540"/>
                  </a:lnTo>
                  <a:lnTo>
                    <a:pt x="611" y="539"/>
                  </a:lnTo>
                  <a:lnTo>
                    <a:pt x="611" y="539"/>
                  </a:lnTo>
                  <a:lnTo>
                    <a:pt x="611" y="537"/>
                  </a:lnTo>
                  <a:lnTo>
                    <a:pt x="611" y="537"/>
                  </a:lnTo>
                  <a:lnTo>
                    <a:pt x="611" y="535"/>
                  </a:lnTo>
                  <a:lnTo>
                    <a:pt x="611" y="535"/>
                  </a:lnTo>
                  <a:lnTo>
                    <a:pt x="611" y="535"/>
                  </a:lnTo>
                  <a:lnTo>
                    <a:pt x="611" y="533"/>
                  </a:lnTo>
                  <a:lnTo>
                    <a:pt x="611" y="533"/>
                  </a:lnTo>
                  <a:lnTo>
                    <a:pt x="609" y="531"/>
                  </a:lnTo>
                  <a:lnTo>
                    <a:pt x="609" y="530"/>
                  </a:lnTo>
                  <a:lnTo>
                    <a:pt x="609" y="530"/>
                  </a:lnTo>
                  <a:lnTo>
                    <a:pt x="609" y="530"/>
                  </a:lnTo>
                  <a:lnTo>
                    <a:pt x="607" y="528"/>
                  </a:lnTo>
                  <a:lnTo>
                    <a:pt x="607" y="528"/>
                  </a:lnTo>
                  <a:lnTo>
                    <a:pt x="607" y="528"/>
                  </a:lnTo>
                  <a:lnTo>
                    <a:pt x="609" y="526"/>
                  </a:lnTo>
                  <a:lnTo>
                    <a:pt x="609" y="526"/>
                  </a:lnTo>
                  <a:lnTo>
                    <a:pt x="609" y="526"/>
                  </a:lnTo>
                  <a:lnTo>
                    <a:pt x="609" y="526"/>
                  </a:lnTo>
                  <a:lnTo>
                    <a:pt x="609" y="524"/>
                  </a:lnTo>
                  <a:lnTo>
                    <a:pt x="607" y="522"/>
                  </a:lnTo>
                  <a:lnTo>
                    <a:pt x="607" y="521"/>
                  </a:lnTo>
                  <a:lnTo>
                    <a:pt x="607" y="519"/>
                  </a:lnTo>
                  <a:lnTo>
                    <a:pt x="607" y="519"/>
                  </a:lnTo>
                  <a:lnTo>
                    <a:pt x="607" y="517"/>
                  </a:lnTo>
                  <a:lnTo>
                    <a:pt x="607" y="517"/>
                  </a:lnTo>
                  <a:lnTo>
                    <a:pt x="607" y="510"/>
                  </a:lnTo>
                  <a:lnTo>
                    <a:pt x="607" y="510"/>
                  </a:lnTo>
                  <a:lnTo>
                    <a:pt x="607" y="510"/>
                  </a:lnTo>
                  <a:lnTo>
                    <a:pt x="605" y="508"/>
                  </a:lnTo>
                  <a:lnTo>
                    <a:pt x="605" y="508"/>
                  </a:lnTo>
                  <a:lnTo>
                    <a:pt x="605" y="508"/>
                  </a:lnTo>
                  <a:lnTo>
                    <a:pt x="605" y="506"/>
                  </a:lnTo>
                  <a:lnTo>
                    <a:pt x="605" y="506"/>
                  </a:lnTo>
                  <a:lnTo>
                    <a:pt x="605" y="506"/>
                  </a:lnTo>
                  <a:lnTo>
                    <a:pt x="605" y="504"/>
                  </a:lnTo>
                  <a:lnTo>
                    <a:pt x="605" y="504"/>
                  </a:lnTo>
                  <a:lnTo>
                    <a:pt x="605" y="504"/>
                  </a:lnTo>
                  <a:lnTo>
                    <a:pt x="605" y="503"/>
                  </a:lnTo>
                  <a:lnTo>
                    <a:pt x="605" y="503"/>
                  </a:lnTo>
                  <a:lnTo>
                    <a:pt x="605" y="503"/>
                  </a:lnTo>
                  <a:lnTo>
                    <a:pt x="605" y="501"/>
                  </a:lnTo>
                  <a:lnTo>
                    <a:pt x="602" y="499"/>
                  </a:lnTo>
                  <a:lnTo>
                    <a:pt x="600" y="499"/>
                  </a:lnTo>
                  <a:lnTo>
                    <a:pt x="598" y="499"/>
                  </a:lnTo>
                  <a:lnTo>
                    <a:pt x="598" y="499"/>
                  </a:lnTo>
                  <a:lnTo>
                    <a:pt x="598" y="499"/>
                  </a:lnTo>
                  <a:lnTo>
                    <a:pt x="598" y="499"/>
                  </a:lnTo>
                  <a:lnTo>
                    <a:pt x="598" y="497"/>
                  </a:lnTo>
                  <a:lnTo>
                    <a:pt x="598" y="497"/>
                  </a:lnTo>
                  <a:lnTo>
                    <a:pt x="598" y="495"/>
                  </a:lnTo>
                  <a:lnTo>
                    <a:pt x="596" y="495"/>
                  </a:lnTo>
                  <a:lnTo>
                    <a:pt x="596" y="495"/>
                  </a:lnTo>
                  <a:lnTo>
                    <a:pt x="596" y="497"/>
                  </a:lnTo>
                  <a:lnTo>
                    <a:pt x="596" y="497"/>
                  </a:lnTo>
                  <a:lnTo>
                    <a:pt x="596" y="497"/>
                  </a:lnTo>
                  <a:lnTo>
                    <a:pt x="594" y="497"/>
                  </a:lnTo>
                  <a:lnTo>
                    <a:pt x="594" y="495"/>
                  </a:lnTo>
                  <a:lnTo>
                    <a:pt x="594" y="495"/>
                  </a:lnTo>
                  <a:lnTo>
                    <a:pt x="594" y="495"/>
                  </a:lnTo>
                  <a:lnTo>
                    <a:pt x="593" y="494"/>
                  </a:lnTo>
                  <a:lnTo>
                    <a:pt x="593" y="492"/>
                  </a:lnTo>
                  <a:lnTo>
                    <a:pt x="585" y="483"/>
                  </a:lnTo>
                  <a:lnTo>
                    <a:pt x="585" y="483"/>
                  </a:lnTo>
                  <a:lnTo>
                    <a:pt x="582" y="475"/>
                  </a:lnTo>
                  <a:lnTo>
                    <a:pt x="582" y="475"/>
                  </a:lnTo>
                  <a:lnTo>
                    <a:pt x="580" y="475"/>
                  </a:lnTo>
                  <a:lnTo>
                    <a:pt x="580" y="474"/>
                  </a:lnTo>
                  <a:lnTo>
                    <a:pt x="580" y="474"/>
                  </a:lnTo>
                  <a:lnTo>
                    <a:pt x="580" y="474"/>
                  </a:lnTo>
                  <a:lnTo>
                    <a:pt x="580" y="472"/>
                  </a:lnTo>
                  <a:lnTo>
                    <a:pt x="578" y="472"/>
                  </a:lnTo>
                  <a:lnTo>
                    <a:pt x="571" y="470"/>
                  </a:lnTo>
                  <a:lnTo>
                    <a:pt x="569" y="470"/>
                  </a:lnTo>
                  <a:lnTo>
                    <a:pt x="566" y="466"/>
                  </a:lnTo>
                  <a:lnTo>
                    <a:pt x="564" y="466"/>
                  </a:lnTo>
                  <a:lnTo>
                    <a:pt x="562" y="465"/>
                  </a:lnTo>
                  <a:lnTo>
                    <a:pt x="560" y="463"/>
                  </a:lnTo>
                  <a:lnTo>
                    <a:pt x="560" y="465"/>
                  </a:lnTo>
                  <a:lnTo>
                    <a:pt x="560" y="465"/>
                  </a:lnTo>
                  <a:lnTo>
                    <a:pt x="560" y="465"/>
                  </a:lnTo>
                  <a:lnTo>
                    <a:pt x="558" y="465"/>
                  </a:lnTo>
                  <a:lnTo>
                    <a:pt x="558" y="465"/>
                  </a:lnTo>
                  <a:lnTo>
                    <a:pt x="557" y="465"/>
                  </a:lnTo>
                  <a:lnTo>
                    <a:pt x="557" y="465"/>
                  </a:lnTo>
                  <a:lnTo>
                    <a:pt x="558" y="463"/>
                  </a:lnTo>
                  <a:lnTo>
                    <a:pt x="557" y="461"/>
                  </a:lnTo>
                  <a:lnTo>
                    <a:pt x="555" y="459"/>
                  </a:lnTo>
                  <a:lnTo>
                    <a:pt x="555" y="459"/>
                  </a:lnTo>
                  <a:lnTo>
                    <a:pt x="546" y="459"/>
                  </a:lnTo>
                  <a:lnTo>
                    <a:pt x="546" y="459"/>
                  </a:lnTo>
                  <a:lnTo>
                    <a:pt x="544" y="461"/>
                  </a:lnTo>
                  <a:lnTo>
                    <a:pt x="542" y="461"/>
                  </a:lnTo>
                  <a:lnTo>
                    <a:pt x="542" y="463"/>
                  </a:lnTo>
                  <a:lnTo>
                    <a:pt x="544" y="463"/>
                  </a:lnTo>
                  <a:lnTo>
                    <a:pt x="544" y="463"/>
                  </a:lnTo>
                  <a:lnTo>
                    <a:pt x="542" y="465"/>
                  </a:lnTo>
                  <a:lnTo>
                    <a:pt x="542" y="465"/>
                  </a:lnTo>
                  <a:lnTo>
                    <a:pt x="540" y="466"/>
                  </a:lnTo>
                  <a:lnTo>
                    <a:pt x="538" y="466"/>
                  </a:lnTo>
                  <a:lnTo>
                    <a:pt x="535" y="468"/>
                  </a:lnTo>
                  <a:lnTo>
                    <a:pt x="533" y="470"/>
                  </a:lnTo>
                  <a:lnTo>
                    <a:pt x="531" y="470"/>
                  </a:lnTo>
                  <a:lnTo>
                    <a:pt x="531" y="468"/>
                  </a:lnTo>
                  <a:lnTo>
                    <a:pt x="531" y="468"/>
                  </a:lnTo>
                  <a:lnTo>
                    <a:pt x="529" y="466"/>
                  </a:lnTo>
                  <a:lnTo>
                    <a:pt x="520" y="466"/>
                  </a:lnTo>
                  <a:lnTo>
                    <a:pt x="520" y="466"/>
                  </a:lnTo>
                  <a:lnTo>
                    <a:pt x="520" y="465"/>
                  </a:lnTo>
                  <a:lnTo>
                    <a:pt x="519" y="465"/>
                  </a:lnTo>
                  <a:lnTo>
                    <a:pt x="519" y="465"/>
                  </a:lnTo>
                  <a:lnTo>
                    <a:pt x="515" y="465"/>
                  </a:lnTo>
                  <a:lnTo>
                    <a:pt x="508" y="463"/>
                  </a:lnTo>
                  <a:lnTo>
                    <a:pt x="506" y="463"/>
                  </a:lnTo>
                  <a:lnTo>
                    <a:pt x="504" y="463"/>
                  </a:lnTo>
                  <a:lnTo>
                    <a:pt x="502" y="463"/>
                  </a:lnTo>
                  <a:lnTo>
                    <a:pt x="502" y="463"/>
                  </a:lnTo>
                  <a:lnTo>
                    <a:pt x="502" y="463"/>
                  </a:lnTo>
                  <a:lnTo>
                    <a:pt x="502" y="461"/>
                  </a:lnTo>
                  <a:lnTo>
                    <a:pt x="502" y="461"/>
                  </a:lnTo>
                  <a:lnTo>
                    <a:pt x="501" y="463"/>
                  </a:lnTo>
                  <a:lnTo>
                    <a:pt x="501" y="461"/>
                  </a:lnTo>
                  <a:lnTo>
                    <a:pt x="501" y="461"/>
                  </a:lnTo>
                  <a:lnTo>
                    <a:pt x="499" y="457"/>
                  </a:lnTo>
                  <a:lnTo>
                    <a:pt x="497" y="457"/>
                  </a:lnTo>
                  <a:lnTo>
                    <a:pt x="497" y="457"/>
                  </a:lnTo>
                  <a:lnTo>
                    <a:pt x="495" y="456"/>
                  </a:lnTo>
                  <a:lnTo>
                    <a:pt x="495" y="454"/>
                  </a:lnTo>
                  <a:lnTo>
                    <a:pt x="495" y="454"/>
                  </a:lnTo>
                  <a:lnTo>
                    <a:pt x="495" y="456"/>
                  </a:lnTo>
                  <a:lnTo>
                    <a:pt x="497" y="456"/>
                  </a:lnTo>
                  <a:lnTo>
                    <a:pt x="499" y="457"/>
                  </a:lnTo>
                  <a:lnTo>
                    <a:pt x="499" y="457"/>
                  </a:lnTo>
                  <a:lnTo>
                    <a:pt x="501" y="459"/>
                  </a:lnTo>
                  <a:lnTo>
                    <a:pt x="502" y="459"/>
                  </a:lnTo>
                  <a:lnTo>
                    <a:pt x="508" y="459"/>
                  </a:lnTo>
                  <a:lnTo>
                    <a:pt x="515" y="463"/>
                  </a:lnTo>
                  <a:lnTo>
                    <a:pt x="517" y="463"/>
                  </a:lnTo>
                  <a:lnTo>
                    <a:pt x="519" y="463"/>
                  </a:lnTo>
                  <a:lnTo>
                    <a:pt x="520" y="461"/>
                  </a:lnTo>
                  <a:lnTo>
                    <a:pt x="522" y="459"/>
                  </a:lnTo>
                  <a:lnTo>
                    <a:pt x="524" y="459"/>
                  </a:lnTo>
                  <a:lnTo>
                    <a:pt x="528" y="459"/>
                  </a:lnTo>
                  <a:lnTo>
                    <a:pt x="528" y="459"/>
                  </a:lnTo>
                  <a:lnTo>
                    <a:pt x="529" y="457"/>
                  </a:lnTo>
                  <a:lnTo>
                    <a:pt x="529" y="454"/>
                  </a:lnTo>
                  <a:lnTo>
                    <a:pt x="529" y="454"/>
                  </a:lnTo>
                  <a:lnTo>
                    <a:pt x="531" y="454"/>
                  </a:lnTo>
                  <a:lnTo>
                    <a:pt x="531" y="452"/>
                  </a:lnTo>
                  <a:lnTo>
                    <a:pt x="535" y="450"/>
                  </a:lnTo>
                  <a:lnTo>
                    <a:pt x="537" y="448"/>
                  </a:lnTo>
                  <a:lnTo>
                    <a:pt x="537" y="447"/>
                  </a:lnTo>
                  <a:lnTo>
                    <a:pt x="538" y="447"/>
                  </a:lnTo>
                  <a:lnTo>
                    <a:pt x="538" y="447"/>
                  </a:lnTo>
                  <a:lnTo>
                    <a:pt x="542" y="447"/>
                  </a:lnTo>
                  <a:lnTo>
                    <a:pt x="544" y="447"/>
                  </a:lnTo>
                  <a:lnTo>
                    <a:pt x="546" y="448"/>
                  </a:lnTo>
                  <a:lnTo>
                    <a:pt x="547" y="447"/>
                  </a:lnTo>
                  <a:lnTo>
                    <a:pt x="549" y="445"/>
                  </a:lnTo>
                  <a:lnTo>
                    <a:pt x="553" y="445"/>
                  </a:lnTo>
                  <a:lnTo>
                    <a:pt x="553" y="445"/>
                  </a:lnTo>
                  <a:lnTo>
                    <a:pt x="555" y="443"/>
                  </a:lnTo>
                  <a:lnTo>
                    <a:pt x="557" y="439"/>
                  </a:lnTo>
                  <a:lnTo>
                    <a:pt x="557" y="439"/>
                  </a:lnTo>
                  <a:lnTo>
                    <a:pt x="555" y="438"/>
                  </a:lnTo>
                  <a:lnTo>
                    <a:pt x="555" y="438"/>
                  </a:lnTo>
                  <a:lnTo>
                    <a:pt x="553" y="436"/>
                  </a:lnTo>
                  <a:lnTo>
                    <a:pt x="553" y="436"/>
                  </a:lnTo>
                  <a:lnTo>
                    <a:pt x="547" y="434"/>
                  </a:lnTo>
                  <a:lnTo>
                    <a:pt x="547" y="434"/>
                  </a:lnTo>
                  <a:lnTo>
                    <a:pt x="547" y="434"/>
                  </a:lnTo>
                  <a:lnTo>
                    <a:pt x="547" y="434"/>
                  </a:lnTo>
                  <a:lnTo>
                    <a:pt x="546" y="434"/>
                  </a:lnTo>
                  <a:lnTo>
                    <a:pt x="546" y="434"/>
                  </a:lnTo>
                  <a:lnTo>
                    <a:pt x="546" y="432"/>
                  </a:lnTo>
                  <a:lnTo>
                    <a:pt x="546" y="432"/>
                  </a:lnTo>
                  <a:lnTo>
                    <a:pt x="544" y="432"/>
                  </a:lnTo>
                  <a:lnTo>
                    <a:pt x="546" y="430"/>
                  </a:lnTo>
                  <a:lnTo>
                    <a:pt x="546" y="430"/>
                  </a:lnTo>
                  <a:lnTo>
                    <a:pt x="546" y="429"/>
                  </a:lnTo>
                  <a:lnTo>
                    <a:pt x="546" y="427"/>
                  </a:lnTo>
                  <a:lnTo>
                    <a:pt x="546" y="425"/>
                  </a:lnTo>
                  <a:lnTo>
                    <a:pt x="544" y="425"/>
                  </a:lnTo>
                  <a:lnTo>
                    <a:pt x="542" y="423"/>
                  </a:lnTo>
                  <a:lnTo>
                    <a:pt x="542" y="423"/>
                  </a:lnTo>
                  <a:lnTo>
                    <a:pt x="540" y="423"/>
                  </a:lnTo>
                  <a:lnTo>
                    <a:pt x="540" y="425"/>
                  </a:lnTo>
                  <a:lnTo>
                    <a:pt x="538" y="425"/>
                  </a:lnTo>
                  <a:lnTo>
                    <a:pt x="538" y="425"/>
                  </a:lnTo>
                  <a:lnTo>
                    <a:pt x="529" y="430"/>
                  </a:lnTo>
                  <a:lnTo>
                    <a:pt x="528" y="432"/>
                  </a:lnTo>
                  <a:lnTo>
                    <a:pt x="524" y="432"/>
                  </a:lnTo>
                  <a:lnTo>
                    <a:pt x="524" y="432"/>
                  </a:lnTo>
                  <a:lnTo>
                    <a:pt x="522" y="432"/>
                  </a:lnTo>
                  <a:lnTo>
                    <a:pt x="520" y="432"/>
                  </a:lnTo>
                  <a:lnTo>
                    <a:pt x="520" y="432"/>
                  </a:lnTo>
                  <a:lnTo>
                    <a:pt x="522" y="432"/>
                  </a:lnTo>
                  <a:lnTo>
                    <a:pt x="524" y="432"/>
                  </a:lnTo>
                  <a:lnTo>
                    <a:pt x="529" y="427"/>
                  </a:lnTo>
                  <a:lnTo>
                    <a:pt x="531" y="425"/>
                  </a:lnTo>
                  <a:lnTo>
                    <a:pt x="533" y="423"/>
                  </a:lnTo>
                  <a:lnTo>
                    <a:pt x="533" y="423"/>
                  </a:lnTo>
                  <a:lnTo>
                    <a:pt x="546" y="421"/>
                  </a:lnTo>
                  <a:lnTo>
                    <a:pt x="547" y="421"/>
                  </a:lnTo>
                  <a:lnTo>
                    <a:pt x="549" y="421"/>
                  </a:lnTo>
                  <a:lnTo>
                    <a:pt x="549" y="423"/>
                  </a:lnTo>
                  <a:lnTo>
                    <a:pt x="549" y="423"/>
                  </a:lnTo>
                  <a:lnTo>
                    <a:pt x="549" y="423"/>
                  </a:lnTo>
                  <a:lnTo>
                    <a:pt x="551" y="419"/>
                  </a:lnTo>
                  <a:lnTo>
                    <a:pt x="551" y="419"/>
                  </a:lnTo>
                  <a:lnTo>
                    <a:pt x="553" y="418"/>
                  </a:lnTo>
                  <a:lnTo>
                    <a:pt x="555" y="418"/>
                  </a:lnTo>
                  <a:lnTo>
                    <a:pt x="555" y="416"/>
                  </a:lnTo>
                  <a:lnTo>
                    <a:pt x="560" y="412"/>
                  </a:lnTo>
                  <a:lnTo>
                    <a:pt x="560" y="410"/>
                  </a:lnTo>
                  <a:lnTo>
                    <a:pt x="560" y="410"/>
                  </a:lnTo>
                  <a:lnTo>
                    <a:pt x="562" y="409"/>
                  </a:lnTo>
                  <a:lnTo>
                    <a:pt x="562" y="409"/>
                  </a:lnTo>
                  <a:lnTo>
                    <a:pt x="562" y="407"/>
                  </a:lnTo>
                  <a:lnTo>
                    <a:pt x="562" y="407"/>
                  </a:lnTo>
                  <a:lnTo>
                    <a:pt x="562" y="405"/>
                  </a:lnTo>
                  <a:lnTo>
                    <a:pt x="562" y="405"/>
                  </a:lnTo>
                  <a:lnTo>
                    <a:pt x="564" y="403"/>
                  </a:lnTo>
                  <a:lnTo>
                    <a:pt x="564" y="401"/>
                  </a:lnTo>
                  <a:lnTo>
                    <a:pt x="564" y="398"/>
                  </a:lnTo>
                  <a:lnTo>
                    <a:pt x="564" y="398"/>
                  </a:lnTo>
                  <a:lnTo>
                    <a:pt x="566" y="396"/>
                  </a:lnTo>
                  <a:lnTo>
                    <a:pt x="566" y="396"/>
                  </a:lnTo>
                  <a:lnTo>
                    <a:pt x="567" y="394"/>
                  </a:lnTo>
                  <a:lnTo>
                    <a:pt x="569" y="392"/>
                  </a:lnTo>
                  <a:lnTo>
                    <a:pt x="571" y="392"/>
                  </a:lnTo>
                  <a:lnTo>
                    <a:pt x="571" y="391"/>
                  </a:lnTo>
                  <a:lnTo>
                    <a:pt x="573" y="389"/>
                  </a:lnTo>
                  <a:lnTo>
                    <a:pt x="575" y="387"/>
                  </a:lnTo>
                  <a:lnTo>
                    <a:pt x="575" y="385"/>
                  </a:lnTo>
                  <a:lnTo>
                    <a:pt x="576" y="383"/>
                  </a:lnTo>
                  <a:lnTo>
                    <a:pt x="576" y="383"/>
                  </a:lnTo>
                  <a:lnTo>
                    <a:pt x="576" y="382"/>
                  </a:lnTo>
                  <a:lnTo>
                    <a:pt x="576" y="382"/>
                  </a:lnTo>
                  <a:lnTo>
                    <a:pt x="576" y="382"/>
                  </a:lnTo>
                  <a:lnTo>
                    <a:pt x="576" y="380"/>
                  </a:lnTo>
                  <a:lnTo>
                    <a:pt x="576" y="380"/>
                  </a:lnTo>
                  <a:lnTo>
                    <a:pt x="576" y="378"/>
                  </a:lnTo>
                  <a:lnTo>
                    <a:pt x="576" y="376"/>
                  </a:lnTo>
                  <a:lnTo>
                    <a:pt x="578" y="373"/>
                  </a:lnTo>
                  <a:lnTo>
                    <a:pt x="584" y="365"/>
                  </a:lnTo>
                  <a:lnTo>
                    <a:pt x="584" y="365"/>
                  </a:lnTo>
                  <a:lnTo>
                    <a:pt x="584" y="363"/>
                  </a:lnTo>
                  <a:lnTo>
                    <a:pt x="584" y="362"/>
                  </a:lnTo>
                  <a:lnTo>
                    <a:pt x="582" y="362"/>
                  </a:lnTo>
                  <a:lnTo>
                    <a:pt x="582" y="360"/>
                  </a:lnTo>
                  <a:lnTo>
                    <a:pt x="584" y="358"/>
                  </a:lnTo>
                  <a:lnTo>
                    <a:pt x="584" y="353"/>
                  </a:lnTo>
                  <a:lnTo>
                    <a:pt x="587" y="345"/>
                  </a:lnTo>
                  <a:lnTo>
                    <a:pt x="589" y="342"/>
                  </a:lnTo>
                  <a:lnTo>
                    <a:pt x="594" y="338"/>
                  </a:lnTo>
                  <a:lnTo>
                    <a:pt x="594" y="336"/>
                  </a:lnTo>
                  <a:lnTo>
                    <a:pt x="594" y="335"/>
                  </a:lnTo>
                  <a:lnTo>
                    <a:pt x="596" y="331"/>
                  </a:lnTo>
                  <a:lnTo>
                    <a:pt x="598" y="331"/>
                  </a:lnTo>
                  <a:lnTo>
                    <a:pt x="598" y="331"/>
                  </a:lnTo>
                  <a:lnTo>
                    <a:pt x="598" y="329"/>
                  </a:lnTo>
                  <a:lnTo>
                    <a:pt x="598" y="329"/>
                  </a:lnTo>
                  <a:lnTo>
                    <a:pt x="596" y="329"/>
                  </a:lnTo>
                  <a:lnTo>
                    <a:pt x="598" y="327"/>
                  </a:lnTo>
                  <a:lnTo>
                    <a:pt x="598" y="327"/>
                  </a:lnTo>
                  <a:lnTo>
                    <a:pt x="596" y="326"/>
                  </a:lnTo>
                  <a:lnTo>
                    <a:pt x="596" y="326"/>
                  </a:lnTo>
                  <a:lnTo>
                    <a:pt x="596" y="324"/>
                  </a:lnTo>
                  <a:lnTo>
                    <a:pt x="596" y="324"/>
                  </a:lnTo>
                  <a:lnTo>
                    <a:pt x="596" y="322"/>
                  </a:lnTo>
                  <a:lnTo>
                    <a:pt x="596" y="320"/>
                  </a:lnTo>
                  <a:lnTo>
                    <a:pt x="594" y="318"/>
                  </a:lnTo>
                  <a:lnTo>
                    <a:pt x="594" y="317"/>
                  </a:lnTo>
                  <a:lnTo>
                    <a:pt x="591" y="313"/>
                  </a:lnTo>
                  <a:lnTo>
                    <a:pt x="591" y="311"/>
                  </a:lnTo>
                  <a:lnTo>
                    <a:pt x="589" y="311"/>
                  </a:lnTo>
                  <a:lnTo>
                    <a:pt x="589" y="311"/>
                  </a:lnTo>
                  <a:lnTo>
                    <a:pt x="589" y="311"/>
                  </a:lnTo>
                  <a:lnTo>
                    <a:pt x="587" y="311"/>
                  </a:lnTo>
                  <a:lnTo>
                    <a:pt x="587" y="311"/>
                  </a:lnTo>
                  <a:lnTo>
                    <a:pt x="587" y="309"/>
                  </a:lnTo>
                  <a:lnTo>
                    <a:pt x="587" y="309"/>
                  </a:lnTo>
                  <a:lnTo>
                    <a:pt x="587" y="309"/>
                  </a:lnTo>
                  <a:lnTo>
                    <a:pt x="580" y="309"/>
                  </a:lnTo>
                  <a:lnTo>
                    <a:pt x="580" y="309"/>
                  </a:lnTo>
                  <a:lnTo>
                    <a:pt x="576" y="311"/>
                  </a:lnTo>
                  <a:lnTo>
                    <a:pt x="576" y="311"/>
                  </a:lnTo>
                  <a:lnTo>
                    <a:pt x="575" y="311"/>
                  </a:lnTo>
                  <a:lnTo>
                    <a:pt x="573" y="309"/>
                  </a:lnTo>
                  <a:lnTo>
                    <a:pt x="571" y="309"/>
                  </a:lnTo>
                  <a:lnTo>
                    <a:pt x="571" y="309"/>
                  </a:lnTo>
                  <a:lnTo>
                    <a:pt x="571" y="309"/>
                  </a:lnTo>
                  <a:lnTo>
                    <a:pt x="571" y="311"/>
                  </a:lnTo>
                  <a:lnTo>
                    <a:pt x="569" y="311"/>
                  </a:lnTo>
                  <a:lnTo>
                    <a:pt x="569" y="311"/>
                  </a:lnTo>
                  <a:lnTo>
                    <a:pt x="569" y="311"/>
                  </a:lnTo>
                  <a:lnTo>
                    <a:pt x="567" y="311"/>
                  </a:lnTo>
                  <a:lnTo>
                    <a:pt x="567" y="311"/>
                  </a:lnTo>
                  <a:lnTo>
                    <a:pt x="567" y="311"/>
                  </a:lnTo>
                  <a:lnTo>
                    <a:pt x="566" y="313"/>
                  </a:lnTo>
                  <a:lnTo>
                    <a:pt x="566" y="313"/>
                  </a:lnTo>
                  <a:lnTo>
                    <a:pt x="566" y="311"/>
                  </a:lnTo>
                  <a:lnTo>
                    <a:pt x="566" y="311"/>
                  </a:lnTo>
                  <a:lnTo>
                    <a:pt x="564" y="313"/>
                  </a:lnTo>
                  <a:lnTo>
                    <a:pt x="562" y="311"/>
                  </a:lnTo>
                  <a:lnTo>
                    <a:pt x="562" y="311"/>
                  </a:lnTo>
                  <a:lnTo>
                    <a:pt x="560" y="311"/>
                  </a:lnTo>
                  <a:lnTo>
                    <a:pt x="560" y="311"/>
                  </a:lnTo>
                  <a:lnTo>
                    <a:pt x="560" y="313"/>
                  </a:lnTo>
                  <a:lnTo>
                    <a:pt x="558" y="311"/>
                  </a:lnTo>
                  <a:lnTo>
                    <a:pt x="558" y="311"/>
                  </a:lnTo>
                  <a:lnTo>
                    <a:pt x="553" y="309"/>
                  </a:lnTo>
                  <a:lnTo>
                    <a:pt x="551" y="311"/>
                  </a:lnTo>
                  <a:lnTo>
                    <a:pt x="551" y="309"/>
                  </a:lnTo>
                  <a:lnTo>
                    <a:pt x="551" y="309"/>
                  </a:lnTo>
                  <a:lnTo>
                    <a:pt x="549" y="309"/>
                  </a:lnTo>
                  <a:lnTo>
                    <a:pt x="549" y="311"/>
                  </a:lnTo>
                  <a:lnTo>
                    <a:pt x="549" y="309"/>
                  </a:lnTo>
                  <a:lnTo>
                    <a:pt x="549" y="309"/>
                  </a:lnTo>
                  <a:lnTo>
                    <a:pt x="547" y="309"/>
                  </a:lnTo>
                  <a:lnTo>
                    <a:pt x="540" y="309"/>
                  </a:lnTo>
                  <a:lnTo>
                    <a:pt x="540" y="309"/>
                  </a:lnTo>
                  <a:lnTo>
                    <a:pt x="537" y="311"/>
                  </a:lnTo>
                  <a:lnTo>
                    <a:pt x="535" y="313"/>
                  </a:lnTo>
                  <a:lnTo>
                    <a:pt x="533" y="313"/>
                  </a:lnTo>
                  <a:lnTo>
                    <a:pt x="526" y="309"/>
                  </a:lnTo>
                  <a:lnTo>
                    <a:pt x="522" y="307"/>
                  </a:lnTo>
                  <a:lnTo>
                    <a:pt x="515" y="307"/>
                  </a:lnTo>
                  <a:lnTo>
                    <a:pt x="515" y="307"/>
                  </a:lnTo>
                  <a:lnTo>
                    <a:pt x="513" y="307"/>
                  </a:lnTo>
                  <a:lnTo>
                    <a:pt x="513" y="307"/>
                  </a:lnTo>
                  <a:lnTo>
                    <a:pt x="513" y="307"/>
                  </a:lnTo>
                  <a:lnTo>
                    <a:pt x="511" y="307"/>
                  </a:lnTo>
                  <a:lnTo>
                    <a:pt x="511" y="307"/>
                  </a:lnTo>
                  <a:lnTo>
                    <a:pt x="511" y="309"/>
                  </a:lnTo>
                  <a:lnTo>
                    <a:pt x="511" y="309"/>
                  </a:lnTo>
                  <a:lnTo>
                    <a:pt x="511" y="311"/>
                  </a:lnTo>
                  <a:lnTo>
                    <a:pt x="510" y="313"/>
                  </a:lnTo>
                  <a:lnTo>
                    <a:pt x="510" y="313"/>
                  </a:lnTo>
                  <a:lnTo>
                    <a:pt x="508" y="313"/>
                  </a:lnTo>
                  <a:lnTo>
                    <a:pt x="508" y="313"/>
                  </a:lnTo>
                  <a:lnTo>
                    <a:pt x="506" y="313"/>
                  </a:lnTo>
                  <a:lnTo>
                    <a:pt x="506" y="315"/>
                  </a:lnTo>
                  <a:lnTo>
                    <a:pt x="506" y="315"/>
                  </a:lnTo>
                  <a:lnTo>
                    <a:pt x="506" y="315"/>
                  </a:lnTo>
                  <a:lnTo>
                    <a:pt x="504" y="315"/>
                  </a:lnTo>
                  <a:lnTo>
                    <a:pt x="504" y="315"/>
                  </a:lnTo>
                  <a:lnTo>
                    <a:pt x="504" y="315"/>
                  </a:lnTo>
                  <a:lnTo>
                    <a:pt x="504" y="313"/>
                  </a:lnTo>
                  <a:lnTo>
                    <a:pt x="504" y="313"/>
                  </a:lnTo>
                  <a:lnTo>
                    <a:pt x="502" y="313"/>
                  </a:lnTo>
                  <a:lnTo>
                    <a:pt x="495" y="318"/>
                  </a:lnTo>
                  <a:lnTo>
                    <a:pt x="493" y="320"/>
                  </a:lnTo>
                  <a:lnTo>
                    <a:pt x="488" y="318"/>
                  </a:lnTo>
                  <a:lnTo>
                    <a:pt x="482" y="320"/>
                  </a:lnTo>
                  <a:lnTo>
                    <a:pt x="482" y="320"/>
                  </a:lnTo>
                  <a:lnTo>
                    <a:pt x="484" y="322"/>
                  </a:lnTo>
                  <a:lnTo>
                    <a:pt x="484" y="322"/>
                  </a:lnTo>
                  <a:lnTo>
                    <a:pt x="484" y="324"/>
                  </a:lnTo>
                  <a:lnTo>
                    <a:pt x="482" y="324"/>
                  </a:lnTo>
                  <a:lnTo>
                    <a:pt x="482" y="324"/>
                  </a:lnTo>
                  <a:lnTo>
                    <a:pt x="481" y="324"/>
                  </a:lnTo>
                  <a:lnTo>
                    <a:pt x="481" y="326"/>
                  </a:lnTo>
                  <a:lnTo>
                    <a:pt x="479" y="326"/>
                  </a:lnTo>
                  <a:lnTo>
                    <a:pt x="479" y="326"/>
                  </a:lnTo>
                  <a:lnTo>
                    <a:pt x="479" y="326"/>
                  </a:lnTo>
                  <a:lnTo>
                    <a:pt x="479" y="327"/>
                  </a:lnTo>
                  <a:lnTo>
                    <a:pt x="477" y="327"/>
                  </a:lnTo>
                  <a:lnTo>
                    <a:pt x="477" y="329"/>
                  </a:lnTo>
                  <a:lnTo>
                    <a:pt x="475" y="329"/>
                  </a:lnTo>
                  <a:lnTo>
                    <a:pt x="473" y="327"/>
                  </a:lnTo>
                  <a:lnTo>
                    <a:pt x="473" y="327"/>
                  </a:lnTo>
                  <a:lnTo>
                    <a:pt x="475" y="326"/>
                  </a:lnTo>
                  <a:lnTo>
                    <a:pt x="475" y="324"/>
                  </a:lnTo>
                  <a:lnTo>
                    <a:pt x="475" y="324"/>
                  </a:lnTo>
                  <a:lnTo>
                    <a:pt x="475" y="324"/>
                  </a:lnTo>
                  <a:lnTo>
                    <a:pt x="473" y="324"/>
                  </a:lnTo>
                  <a:lnTo>
                    <a:pt x="473" y="324"/>
                  </a:lnTo>
                  <a:lnTo>
                    <a:pt x="475" y="324"/>
                  </a:lnTo>
                  <a:lnTo>
                    <a:pt x="477" y="324"/>
                  </a:lnTo>
                  <a:lnTo>
                    <a:pt x="477" y="324"/>
                  </a:lnTo>
                  <a:lnTo>
                    <a:pt x="477" y="322"/>
                  </a:lnTo>
                  <a:lnTo>
                    <a:pt x="477" y="322"/>
                  </a:lnTo>
                  <a:lnTo>
                    <a:pt x="479" y="320"/>
                  </a:lnTo>
                  <a:lnTo>
                    <a:pt x="481" y="320"/>
                  </a:lnTo>
                  <a:lnTo>
                    <a:pt x="481" y="320"/>
                  </a:lnTo>
                  <a:lnTo>
                    <a:pt x="481" y="320"/>
                  </a:lnTo>
                  <a:lnTo>
                    <a:pt x="481" y="320"/>
                  </a:lnTo>
                  <a:lnTo>
                    <a:pt x="481" y="318"/>
                  </a:lnTo>
                  <a:lnTo>
                    <a:pt x="482" y="317"/>
                  </a:lnTo>
                  <a:lnTo>
                    <a:pt x="484" y="315"/>
                  </a:lnTo>
                  <a:lnTo>
                    <a:pt x="484" y="313"/>
                  </a:lnTo>
                  <a:lnTo>
                    <a:pt x="486" y="311"/>
                  </a:lnTo>
                  <a:lnTo>
                    <a:pt x="486" y="311"/>
                  </a:lnTo>
                  <a:lnTo>
                    <a:pt x="484" y="311"/>
                  </a:lnTo>
                  <a:lnTo>
                    <a:pt x="482" y="311"/>
                  </a:lnTo>
                  <a:lnTo>
                    <a:pt x="482" y="313"/>
                  </a:lnTo>
                  <a:lnTo>
                    <a:pt x="481" y="313"/>
                  </a:lnTo>
                  <a:lnTo>
                    <a:pt x="481" y="313"/>
                  </a:lnTo>
                  <a:lnTo>
                    <a:pt x="477" y="313"/>
                  </a:lnTo>
                  <a:lnTo>
                    <a:pt x="477" y="311"/>
                  </a:lnTo>
                  <a:lnTo>
                    <a:pt x="477" y="311"/>
                  </a:lnTo>
                  <a:lnTo>
                    <a:pt x="475" y="311"/>
                  </a:lnTo>
                  <a:lnTo>
                    <a:pt x="473" y="313"/>
                  </a:lnTo>
                  <a:lnTo>
                    <a:pt x="472" y="315"/>
                  </a:lnTo>
                  <a:lnTo>
                    <a:pt x="470" y="317"/>
                  </a:lnTo>
                  <a:lnTo>
                    <a:pt x="470" y="317"/>
                  </a:lnTo>
                  <a:lnTo>
                    <a:pt x="468" y="318"/>
                  </a:lnTo>
                  <a:lnTo>
                    <a:pt x="468" y="318"/>
                  </a:lnTo>
                  <a:lnTo>
                    <a:pt x="466" y="320"/>
                  </a:lnTo>
                  <a:lnTo>
                    <a:pt x="466" y="320"/>
                  </a:lnTo>
                  <a:lnTo>
                    <a:pt x="464" y="320"/>
                  </a:lnTo>
                  <a:lnTo>
                    <a:pt x="464" y="320"/>
                  </a:lnTo>
                  <a:lnTo>
                    <a:pt x="464" y="318"/>
                  </a:lnTo>
                  <a:lnTo>
                    <a:pt x="466" y="318"/>
                  </a:lnTo>
                  <a:lnTo>
                    <a:pt x="466" y="318"/>
                  </a:lnTo>
                  <a:lnTo>
                    <a:pt x="470" y="315"/>
                  </a:lnTo>
                  <a:lnTo>
                    <a:pt x="470" y="315"/>
                  </a:lnTo>
                  <a:lnTo>
                    <a:pt x="470" y="313"/>
                  </a:lnTo>
                  <a:lnTo>
                    <a:pt x="472" y="313"/>
                  </a:lnTo>
                  <a:lnTo>
                    <a:pt x="472" y="311"/>
                  </a:lnTo>
                  <a:lnTo>
                    <a:pt x="472" y="311"/>
                  </a:lnTo>
                  <a:lnTo>
                    <a:pt x="473" y="311"/>
                  </a:lnTo>
                  <a:lnTo>
                    <a:pt x="477" y="311"/>
                  </a:lnTo>
                  <a:lnTo>
                    <a:pt x="477" y="309"/>
                  </a:lnTo>
                  <a:lnTo>
                    <a:pt x="479" y="309"/>
                  </a:lnTo>
                  <a:lnTo>
                    <a:pt x="482" y="306"/>
                  </a:lnTo>
                  <a:lnTo>
                    <a:pt x="484" y="306"/>
                  </a:lnTo>
                  <a:lnTo>
                    <a:pt x="486" y="307"/>
                  </a:lnTo>
                  <a:lnTo>
                    <a:pt x="484" y="309"/>
                  </a:lnTo>
                  <a:lnTo>
                    <a:pt x="484" y="309"/>
                  </a:lnTo>
                  <a:lnTo>
                    <a:pt x="486" y="309"/>
                  </a:lnTo>
                  <a:lnTo>
                    <a:pt x="486" y="309"/>
                  </a:lnTo>
                  <a:lnTo>
                    <a:pt x="488" y="309"/>
                  </a:lnTo>
                  <a:lnTo>
                    <a:pt x="488" y="307"/>
                  </a:lnTo>
                  <a:lnTo>
                    <a:pt x="490" y="306"/>
                  </a:lnTo>
                  <a:lnTo>
                    <a:pt x="497" y="297"/>
                  </a:lnTo>
                  <a:lnTo>
                    <a:pt x="497" y="297"/>
                  </a:lnTo>
                  <a:lnTo>
                    <a:pt x="497" y="295"/>
                  </a:lnTo>
                  <a:lnTo>
                    <a:pt x="497" y="293"/>
                  </a:lnTo>
                  <a:lnTo>
                    <a:pt x="497" y="293"/>
                  </a:lnTo>
                  <a:lnTo>
                    <a:pt x="495" y="295"/>
                  </a:lnTo>
                  <a:lnTo>
                    <a:pt x="493" y="297"/>
                  </a:lnTo>
                  <a:lnTo>
                    <a:pt x="492" y="298"/>
                  </a:lnTo>
                  <a:lnTo>
                    <a:pt x="490" y="298"/>
                  </a:lnTo>
                  <a:lnTo>
                    <a:pt x="488" y="298"/>
                  </a:lnTo>
                  <a:lnTo>
                    <a:pt x="490" y="297"/>
                  </a:lnTo>
                  <a:lnTo>
                    <a:pt x="488" y="297"/>
                  </a:lnTo>
                  <a:lnTo>
                    <a:pt x="486" y="297"/>
                  </a:lnTo>
                  <a:lnTo>
                    <a:pt x="484" y="298"/>
                  </a:lnTo>
                  <a:lnTo>
                    <a:pt x="482" y="298"/>
                  </a:lnTo>
                  <a:lnTo>
                    <a:pt x="479" y="295"/>
                  </a:lnTo>
                  <a:lnTo>
                    <a:pt x="479" y="297"/>
                  </a:lnTo>
                  <a:lnTo>
                    <a:pt x="479" y="297"/>
                  </a:lnTo>
                  <a:lnTo>
                    <a:pt x="477" y="297"/>
                  </a:lnTo>
                  <a:lnTo>
                    <a:pt x="477" y="295"/>
                  </a:lnTo>
                  <a:lnTo>
                    <a:pt x="475" y="295"/>
                  </a:lnTo>
                  <a:lnTo>
                    <a:pt x="475" y="295"/>
                  </a:lnTo>
                  <a:lnTo>
                    <a:pt x="473" y="295"/>
                  </a:lnTo>
                  <a:lnTo>
                    <a:pt x="470" y="295"/>
                  </a:lnTo>
                  <a:lnTo>
                    <a:pt x="470" y="293"/>
                  </a:lnTo>
                  <a:lnTo>
                    <a:pt x="466" y="289"/>
                  </a:lnTo>
                  <a:lnTo>
                    <a:pt x="468" y="289"/>
                  </a:lnTo>
                  <a:lnTo>
                    <a:pt x="468" y="291"/>
                  </a:lnTo>
                  <a:lnTo>
                    <a:pt x="470" y="293"/>
                  </a:lnTo>
                  <a:lnTo>
                    <a:pt x="472" y="293"/>
                  </a:lnTo>
                  <a:lnTo>
                    <a:pt x="475" y="293"/>
                  </a:lnTo>
                  <a:lnTo>
                    <a:pt x="477" y="293"/>
                  </a:lnTo>
                  <a:lnTo>
                    <a:pt x="479" y="295"/>
                  </a:lnTo>
                  <a:lnTo>
                    <a:pt x="481" y="295"/>
                  </a:lnTo>
                  <a:lnTo>
                    <a:pt x="481" y="295"/>
                  </a:lnTo>
                  <a:lnTo>
                    <a:pt x="482" y="293"/>
                  </a:lnTo>
                  <a:lnTo>
                    <a:pt x="482" y="293"/>
                  </a:lnTo>
                  <a:lnTo>
                    <a:pt x="482" y="293"/>
                  </a:lnTo>
                  <a:lnTo>
                    <a:pt x="484" y="293"/>
                  </a:lnTo>
                  <a:lnTo>
                    <a:pt x="486" y="293"/>
                  </a:lnTo>
                  <a:lnTo>
                    <a:pt x="486" y="293"/>
                  </a:lnTo>
                  <a:lnTo>
                    <a:pt x="486" y="291"/>
                  </a:lnTo>
                  <a:lnTo>
                    <a:pt x="486" y="289"/>
                  </a:lnTo>
                  <a:lnTo>
                    <a:pt x="486" y="288"/>
                  </a:lnTo>
                  <a:lnTo>
                    <a:pt x="486" y="288"/>
                  </a:lnTo>
                  <a:lnTo>
                    <a:pt x="484" y="288"/>
                  </a:lnTo>
                  <a:lnTo>
                    <a:pt x="482" y="288"/>
                  </a:lnTo>
                  <a:lnTo>
                    <a:pt x="482" y="286"/>
                  </a:lnTo>
                  <a:lnTo>
                    <a:pt x="482" y="286"/>
                  </a:lnTo>
                  <a:lnTo>
                    <a:pt x="482" y="284"/>
                  </a:lnTo>
                  <a:lnTo>
                    <a:pt x="482" y="284"/>
                  </a:lnTo>
                  <a:lnTo>
                    <a:pt x="482" y="286"/>
                  </a:lnTo>
                  <a:lnTo>
                    <a:pt x="484" y="286"/>
                  </a:lnTo>
                  <a:lnTo>
                    <a:pt x="486" y="286"/>
                  </a:lnTo>
                  <a:lnTo>
                    <a:pt x="484" y="286"/>
                  </a:lnTo>
                  <a:lnTo>
                    <a:pt x="486" y="286"/>
                  </a:lnTo>
                  <a:lnTo>
                    <a:pt x="486" y="288"/>
                  </a:lnTo>
                  <a:lnTo>
                    <a:pt x="486" y="286"/>
                  </a:lnTo>
                  <a:lnTo>
                    <a:pt x="486" y="286"/>
                  </a:lnTo>
                  <a:lnTo>
                    <a:pt x="486" y="284"/>
                  </a:lnTo>
                  <a:lnTo>
                    <a:pt x="488" y="284"/>
                  </a:lnTo>
                  <a:lnTo>
                    <a:pt x="490" y="282"/>
                  </a:lnTo>
                  <a:lnTo>
                    <a:pt x="492" y="282"/>
                  </a:lnTo>
                  <a:lnTo>
                    <a:pt x="493" y="280"/>
                  </a:lnTo>
                  <a:lnTo>
                    <a:pt x="493" y="280"/>
                  </a:lnTo>
                  <a:lnTo>
                    <a:pt x="493" y="280"/>
                  </a:lnTo>
                  <a:lnTo>
                    <a:pt x="495" y="279"/>
                  </a:lnTo>
                  <a:lnTo>
                    <a:pt x="495" y="277"/>
                  </a:lnTo>
                  <a:lnTo>
                    <a:pt x="495" y="277"/>
                  </a:lnTo>
                  <a:lnTo>
                    <a:pt x="499" y="275"/>
                  </a:lnTo>
                  <a:lnTo>
                    <a:pt x="510" y="266"/>
                  </a:lnTo>
                  <a:lnTo>
                    <a:pt x="513" y="262"/>
                  </a:lnTo>
                  <a:lnTo>
                    <a:pt x="513" y="261"/>
                  </a:lnTo>
                  <a:lnTo>
                    <a:pt x="513" y="259"/>
                  </a:lnTo>
                  <a:lnTo>
                    <a:pt x="515" y="259"/>
                  </a:lnTo>
                  <a:lnTo>
                    <a:pt x="517" y="255"/>
                  </a:lnTo>
                  <a:lnTo>
                    <a:pt x="519" y="255"/>
                  </a:lnTo>
                  <a:lnTo>
                    <a:pt x="522" y="253"/>
                  </a:lnTo>
                  <a:lnTo>
                    <a:pt x="526" y="251"/>
                  </a:lnTo>
                  <a:lnTo>
                    <a:pt x="528" y="250"/>
                  </a:lnTo>
                  <a:lnTo>
                    <a:pt x="529" y="246"/>
                  </a:lnTo>
                  <a:lnTo>
                    <a:pt x="531" y="242"/>
                  </a:lnTo>
                  <a:lnTo>
                    <a:pt x="533" y="239"/>
                  </a:lnTo>
                  <a:lnTo>
                    <a:pt x="533" y="239"/>
                  </a:lnTo>
                  <a:lnTo>
                    <a:pt x="533" y="237"/>
                  </a:lnTo>
                  <a:lnTo>
                    <a:pt x="533" y="237"/>
                  </a:lnTo>
                  <a:lnTo>
                    <a:pt x="533" y="235"/>
                  </a:lnTo>
                  <a:lnTo>
                    <a:pt x="533" y="235"/>
                  </a:lnTo>
                  <a:lnTo>
                    <a:pt x="533" y="235"/>
                  </a:lnTo>
                  <a:lnTo>
                    <a:pt x="531" y="235"/>
                  </a:lnTo>
                  <a:lnTo>
                    <a:pt x="531" y="235"/>
                  </a:lnTo>
                  <a:lnTo>
                    <a:pt x="529" y="235"/>
                  </a:lnTo>
                  <a:lnTo>
                    <a:pt x="529" y="233"/>
                  </a:lnTo>
                  <a:lnTo>
                    <a:pt x="529" y="232"/>
                  </a:lnTo>
                  <a:lnTo>
                    <a:pt x="529" y="230"/>
                  </a:lnTo>
                  <a:lnTo>
                    <a:pt x="531" y="230"/>
                  </a:lnTo>
                  <a:lnTo>
                    <a:pt x="531" y="228"/>
                  </a:lnTo>
                  <a:lnTo>
                    <a:pt x="533" y="228"/>
                  </a:lnTo>
                  <a:lnTo>
                    <a:pt x="533" y="226"/>
                  </a:lnTo>
                  <a:lnTo>
                    <a:pt x="533" y="224"/>
                  </a:lnTo>
                  <a:lnTo>
                    <a:pt x="533" y="224"/>
                  </a:lnTo>
                  <a:lnTo>
                    <a:pt x="535" y="223"/>
                  </a:lnTo>
                  <a:lnTo>
                    <a:pt x="535" y="221"/>
                  </a:lnTo>
                  <a:lnTo>
                    <a:pt x="533" y="219"/>
                  </a:lnTo>
                  <a:lnTo>
                    <a:pt x="529" y="221"/>
                  </a:lnTo>
                  <a:lnTo>
                    <a:pt x="529" y="221"/>
                  </a:lnTo>
                  <a:lnTo>
                    <a:pt x="526" y="217"/>
                  </a:lnTo>
                  <a:lnTo>
                    <a:pt x="524" y="219"/>
                  </a:lnTo>
                  <a:lnTo>
                    <a:pt x="520" y="219"/>
                  </a:lnTo>
                  <a:lnTo>
                    <a:pt x="519" y="219"/>
                  </a:lnTo>
                  <a:lnTo>
                    <a:pt x="519" y="219"/>
                  </a:lnTo>
                  <a:lnTo>
                    <a:pt x="519" y="219"/>
                  </a:lnTo>
                  <a:lnTo>
                    <a:pt x="519" y="217"/>
                  </a:lnTo>
                  <a:lnTo>
                    <a:pt x="519" y="217"/>
                  </a:lnTo>
                  <a:lnTo>
                    <a:pt x="517" y="217"/>
                  </a:lnTo>
                  <a:lnTo>
                    <a:pt x="517" y="217"/>
                  </a:lnTo>
                  <a:lnTo>
                    <a:pt x="515" y="219"/>
                  </a:lnTo>
                  <a:lnTo>
                    <a:pt x="517" y="221"/>
                  </a:lnTo>
                  <a:lnTo>
                    <a:pt x="517" y="221"/>
                  </a:lnTo>
                  <a:lnTo>
                    <a:pt x="519" y="221"/>
                  </a:lnTo>
                  <a:lnTo>
                    <a:pt x="519" y="223"/>
                  </a:lnTo>
                  <a:lnTo>
                    <a:pt x="519" y="224"/>
                  </a:lnTo>
                  <a:lnTo>
                    <a:pt x="517" y="224"/>
                  </a:lnTo>
                  <a:lnTo>
                    <a:pt x="513" y="223"/>
                  </a:lnTo>
                  <a:lnTo>
                    <a:pt x="511" y="224"/>
                  </a:lnTo>
                  <a:lnTo>
                    <a:pt x="510" y="224"/>
                  </a:lnTo>
                  <a:lnTo>
                    <a:pt x="508" y="223"/>
                  </a:lnTo>
                  <a:lnTo>
                    <a:pt x="508" y="223"/>
                  </a:lnTo>
                  <a:lnTo>
                    <a:pt x="510" y="223"/>
                  </a:lnTo>
                  <a:lnTo>
                    <a:pt x="508" y="221"/>
                  </a:lnTo>
                  <a:lnTo>
                    <a:pt x="506" y="221"/>
                  </a:lnTo>
                  <a:lnTo>
                    <a:pt x="502" y="223"/>
                  </a:lnTo>
                  <a:lnTo>
                    <a:pt x="501" y="223"/>
                  </a:lnTo>
                  <a:lnTo>
                    <a:pt x="497" y="226"/>
                  </a:lnTo>
                  <a:lnTo>
                    <a:pt x="495" y="226"/>
                  </a:lnTo>
                  <a:lnTo>
                    <a:pt x="492" y="228"/>
                  </a:lnTo>
                  <a:lnTo>
                    <a:pt x="488" y="226"/>
                  </a:lnTo>
                  <a:lnTo>
                    <a:pt x="486" y="226"/>
                  </a:lnTo>
                  <a:lnTo>
                    <a:pt x="486" y="226"/>
                  </a:lnTo>
                  <a:lnTo>
                    <a:pt x="484" y="224"/>
                  </a:lnTo>
                  <a:lnTo>
                    <a:pt x="484" y="224"/>
                  </a:lnTo>
                  <a:lnTo>
                    <a:pt x="484" y="224"/>
                  </a:lnTo>
                  <a:lnTo>
                    <a:pt x="484" y="224"/>
                  </a:lnTo>
                  <a:lnTo>
                    <a:pt x="484" y="224"/>
                  </a:lnTo>
                  <a:lnTo>
                    <a:pt x="482" y="226"/>
                  </a:lnTo>
                  <a:lnTo>
                    <a:pt x="482" y="228"/>
                  </a:lnTo>
                  <a:lnTo>
                    <a:pt x="482" y="228"/>
                  </a:lnTo>
                  <a:lnTo>
                    <a:pt x="482" y="228"/>
                  </a:lnTo>
                  <a:lnTo>
                    <a:pt x="481" y="228"/>
                  </a:lnTo>
                  <a:lnTo>
                    <a:pt x="479" y="228"/>
                  </a:lnTo>
                  <a:lnTo>
                    <a:pt x="479" y="228"/>
                  </a:lnTo>
                  <a:lnTo>
                    <a:pt x="477" y="228"/>
                  </a:lnTo>
                  <a:lnTo>
                    <a:pt x="477" y="230"/>
                  </a:lnTo>
                  <a:lnTo>
                    <a:pt x="477" y="230"/>
                  </a:lnTo>
                  <a:lnTo>
                    <a:pt x="475" y="228"/>
                  </a:lnTo>
                  <a:lnTo>
                    <a:pt x="475" y="228"/>
                  </a:lnTo>
                  <a:lnTo>
                    <a:pt x="475" y="228"/>
                  </a:lnTo>
                  <a:lnTo>
                    <a:pt x="475" y="230"/>
                  </a:lnTo>
                  <a:lnTo>
                    <a:pt x="473" y="230"/>
                  </a:lnTo>
                  <a:lnTo>
                    <a:pt x="473" y="230"/>
                  </a:lnTo>
                  <a:lnTo>
                    <a:pt x="475" y="232"/>
                  </a:lnTo>
                  <a:lnTo>
                    <a:pt x="473" y="232"/>
                  </a:lnTo>
                  <a:lnTo>
                    <a:pt x="472" y="230"/>
                  </a:lnTo>
                  <a:lnTo>
                    <a:pt x="472" y="230"/>
                  </a:lnTo>
                  <a:lnTo>
                    <a:pt x="470" y="230"/>
                  </a:lnTo>
                  <a:lnTo>
                    <a:pt x="468" y="230"/>
                  </a:lnTo>
                  <a:lnTo>
                    <a:pt x="466" y="232"/>
                  </a:lnTo>
                  <a:lnTo>
                    <a:pt x="466" y="232"/>
                  </a:lnTo>
                  <a:lnTo>
                    <a:pt x="464" y="233"/>
                  </a:lnTo>
                  <a:lnTo>
                    <a:pt x="464" y="233"/>
                  </a:lnTo>
                  <a:lnTo>
                    <a:pt x="464" y="233"/>
                  </a:lnTo>
                  <a:lnTo>
                    <a:pt x="464" y="233"/>
                  </a:lnTo>
                  <a:lnTo>
                    <a:pt x="464" y="235"/>
                  </a:lnTo>
                  <a:lnTo>
                    <a:pt x="464" y="235"/>
                  </a:lnTo>
                  <a:lnTo>
                    <a:pt x="463" y="237"/>
                  </a:lnTo>
                  <a:lnTo>
                    <a:pt x="463" y="237"/>
                  </a:lnTo>
                  <a:lnTo>
                    <a:pt x="461" y="239"/>
                  </a:lnTo>
                  <a:lnTo>
                    <a:pt x="463" y="237"/>
                  </a:lnTo>
                  <a:lnTo>
                    <a:pt x="463" y="233"/>
                  </a:lnTo>
                  <a:lnTo>
                    <a:pt x="464" y="233"/>
                  </a:lnTo>
                  <a:lnTo>
                    <a:pt x="464" y="232"/>
                  </a:lnTo>
                  <a:lnTo>
                    <a:pt x="464" y="230"/>
                  </a:lnTo>
                  <a:lnTo>
                    <a:pt x="464" y="230"/>
                  </a:lnTo>
                  <a:lnTo>
                    <a:pt x="464" y="230"/>
                  </a:lnTo>
                  <a:lnTo>
                    <a:pt x="464" y="230"/>
                  </a:lnTo>
                  <a:lnTo>
                    <a:pt x="463" y="228"/>
                  </a:lnTo>
                  <a:lnTo>
                    <a:pt x="461" y="226"/>
                  </a:lnTo>
                  <a:lnTo>
                    <a:pt x="457" y="226"/>
                  </a:lnTo>
                  <a:lnTo>
                    <a:pt x="457" y="226"/>
                  </a:lnTo>
                  <a:lnTo>
                    <a:pt x="457" y="228"/>
                  </a:lnTo>
                  <a:lnTo>
                    <a:pt x="455" y="230"/>
                  </a:lnTo>
                  <a:lnTo>
                    <a:pt x="455" y="232"/>
                  </a:lnTo>
                  <a:lnTo>
                    <a:pt x="455" y="232"/>
                  </a:lnTo>
                  <a:lnTo>
                    <a:pt x="454" y="233"/>
                  </a:lnTo>
                  <a:lnTo>
                    <a:pt x="454" y="233"/>
                  </a:lnTo>
                  <a:lnTo>
                    <a:pt x="452" y="235"/>
                  </a:lnTo>
                  <a:lnTo>
                    <a:pt x="452" y="235"/>
                  </a:lnTo>
                  <a:lnTo>
                    <a:pt x="448" y="239"/>
                  </a:lnTo>
                  <a:lnTo>
                    <a:pt x="448" y="239"/>
                  </a:lnTo>
                  <a:lnTo>
                    <a:pt x="448" y="237"/>
                  </a:lnTo>
                  <a:lnTo>
                    <a:pt x="450" y="235"/>
                  </a:lnTo>
                  <a:lnTo>
                    <a:pt x="450" y="233"/>
                  </a:lnTo>
                  <a:lnTo>
                    <a:pt x="452" y="232"/>
                  </a:lnTo>
                  <a:lnTo>
                    <a:pt x="454" y="230"/>
                  </a:lnTo>
                  <a:lnTo>
                    <a:pt x="454" y="230"/>
                  </a:lnTo>
                  <a:lnTo>
                    <a:pt x="454" y="230"/>
                  </a:lnTo>
                  <a:lnTo>
                    <a:pt x="454" y="228"/>
                  </a:lnTo>
                  <a:lnTo>
                    <a:pt x="452" y="228"/>
                  </a:lnTo>
                  <a:lnTo>
                    <a:pt x="452" y="228"/>
                  </a:lnTo>
                  <a:lnTo>
                    <a:pt x="450" y="226"/>
                  </a:lnTo>
                  <a:lnTo>
                    <a:pt x="450" y="226"/>
                  </a:lnTo>
                  <a:lnTo>
                    <a:pt x="448" y="224"/>
                  </a:lnTo>
                  <a:lnTo>
                    <a:pt x="446" y="223"/>
                  </a:lnTo>
                  <a:lnTo>
                    <a:pt x="448" y="224"/>
                  </a:lnTo>
                  <a:lnTo>
                    <a:pt x="446" y="226"/>
                  </a:lnTo>
                  <a:lnTo>
                    <a:pt x="446" y="226"/>
                  </a:lnTo>
                  <a:lnTo>
                    <a:pt x="446" y="228"/>
                  </a:lnTo>
                  <a:lnTo>
                    <a:pt x="446" y="228"/>
                  </a:lnTo>
                  <a:lnTo>
                    <a:pt x="446" y="230"/>
                  </a:lnTo>
                  <a:lnTo>
                    <a:pt x="446" y="230"/>
                  </a:lnTo>
                  <a:lnTo>
                    <a:pt x="445" y="232"/>
                  </a:lnTo>
                  <a:lnTo>
                    <a:pt x="446" y="230"/>
                  </a:lnTo>
                  <a:lnTo>
                    <a:pt x="446" y="230"/>
                  </a:lnTo>
                  <a:lnTo>
                    <a:pt x="446" y="228"/>
                  </a:lnTo>
                  <a:lnTo>
                    <a:pt x="446" y="228"/>
                  </a:lnTo>
                  <a:lnTo>
                    <a:pt x="446" y="228"/>
                  </a:lnTo>
                  <a:lnTo>
                    <a:pt x="445" y="226"/>
                  </a:lnTo>
                  <a:lnTo>
                    <a:pt x="445" y="224"/>
                  </a:lnTo>
                  <a:lnTo>
                    <a:pt x="445" y="224"/>
                  </a:lnTo>
                  <a:lnTo>
                    <a:pt x="445" y="223"/>
                  </a:lnTo>
                  <a:lnTo>
                    <a:pt x="443" y="223"/>
                  </a:lnTo>
                  <a:lnTo>
                    <a:pt x="437" y="221"/>
                  </a:lnTo>
                  <a:lnTo>
                    <a:pt x="436" y="223"/>
                  </a:lnTo>
                  <a:lnTo>
                    <a:pt x="436" y="224"/>
                  </a:lnTo>
                  <a:lnTo>
                    <a:pt x="436" y="226"/>
                  </a:lnTo>
                  <a:lnTo>
                    <a:pt x="436" y="228"/>
                  </a:lnTo>
                  <a:lnTo>
                    <a:pt x="436" y="228"/>
                  </a:lnTo>
                  <a:lnTo>
                    <a:pt x="436" y="230"/>
                  </a:lnTo>
                  <a:lnTo>
                    <a:pt x="434" y="230"/>
                  </a:lnTo>
                  <a:lnTo>
                    <a:pt x="432" y="232"/>
                  </a:lnTo>
                  <a:lnTo>
                    <a:pt x="430" y="232"/>
                  </a:lnTo>
                  <a:lnTo>
                    <a:pt x="430" y="233"/>
                  </a:lnTo>
                  <a:lnTo>
                    <a:pt x="430" y="235"/>
                  </a:lnTo>
                  <a:lnTo>
                    <a:pt x="436" y="239"/>
                  </a:lnTo>
                  <a:lnTo>
                    <a:pt x="436" y="239"/>
                  </a:lnTo>
                  <a:lnTo>
                    <a:pt x="434" y="237"/>
                  </a:lnTo>
                  <a:lnTo>
                    <a:pt x="430" y="239"/>
                  </a:lnTo>
                  <a:lnTo>
                    <a:pt x="432" y="241"/>
                  </a:lnTo>
                  <a:lnTo>
                    <a:pt x="432" y="241"/>
                  </a:lnTo>
                  <a:lnTo>
                    <a:pt x="432" y="241"/>
                  </a:lnTo>
                  <a:lnTo>
                    <a:pt x="432" y="241"/>
                  </a:lnTo>
                  <a:lnTo>
                    <a:pt x="432" y="241"/>
                  </a:lnTo>
                  <a:lnTo>
                    <a:pt x="432" y="241"/>
                  </a:lnTo>
                  <a:lnTo>
                    <a:pt x="432" y="242"/>
                  </a:lnTo>
                  <a:lnTo>
                    <a:pt x="432" y="242"/>
                  </a:lnTo>
                  <a:lnTo>
                    <a:pt x="432" y="242"/>
                  </a:lnTo>
                  <a:lnTo>
                    <a:pt x="432" y="241"/>
                  </a:lnTo>
                  <a:lnTo>
                    <a:pt x="434" y="241"/>
                  </a:lnTo>
                  <a:lnTo>
                    <a:pt x="434" y="242"/>
                  </a:lnTo>
                  <a:lnTo>
                    <a:pt x="434" y="242"/>
                  </a:lnTo>
                  <a:lnTo>
                    <a:pt x="434" y="242"/>
                  </a:lnTo>
                  <a:lnTo>
                    <a:pt x="436" y="244"/>
                  </a:lnTo>
                  <a:lnTo>
                    <a:pt x="434" y="244"/>
                  </a:lnTo>
                  <a:lnTo>
                    <a:pt x="430" y="242"/>
                  </a:lnTo>
                  <a:lnTo>
                    <a:pt x="430" y="242"/>
                  </a:lnTo>
                  <a:lnTo>
                    <a:pt x="430" y="242"/>
                  </a:lnTo>
                  <a:lnTo>
                    <a:pt x="428" y="242"/>
                  </a:lnTo>
                  <a:lnTo>
                    <a:pt x="428" y="242"/>
                  </a:lnTo>
                  <a:lnTo>
                    <a:pt x="428" y="242"/>
                  </a:lnTo>
                  <a:lnTo>
                    <a:pt x="428" y="242"/>
                  </a:lnTo>
                  <a:lnTo>
                    <a:pt x="428" y="244"/>
                  </a:lnTo>
                  <a:lnTo>
                    <a:pt x="428" y="244"/>
                  </a:lnTo>
                  <a:lnTo>
                    <a:pt x="428" y="246"/>
                  </a:lnTo>
                  <a:lnTo>
                    <a:pt x="428" y="246"/>
                  </a:lnTo>
                  <a:lnTo>
                    <a:pt x="428" y="248"/>
                  </a:lnTo>
                  <a:lnTo>
                    <a:pt x="426" y="248"/>
                  </a:lnTo>
                  <a:lnTo>
                    <a:pt x="428" y="248"/>
                  </a:lnTo>
                  <a:lnTo>
                    <a:pt x="428" y="250"/>
                  </a:lnTo>
                  <a:lnTo>
                    <a:pt x="428" y="250"/>
                  </a:lnTo>
                  <a:lnTo>
                    <a:pt x="428" y="250"/>
                  </a:lnTo>
                  <a:lnTo>
                    <a:pt x="428" y="251"/>
                  </a:lnTo>
                  <a:lnTo>
                    <a:pt x="430" y="251"/>
                  </a:lnTo>
                  <a:lnTo>
                    <a:pt x="430" y="253"/>
                  </a:lnTo>
                  <a:lnTo>
                    <a:pt x="432" y="255"/>
                  </a:lnTo>
                  <a:lnTo>
                    <a:pt x="432" y="255"/>
                  </a:lnTo>
                  <a:lnTo>
                    <a:pt x="432" y="255"/>
                  </a:lnTo>
                  <a:lnTo>
                    <a:pt x="434" y="257"/>
                  </a:lnTo>
                  <a:lnTo>
                    <a:pt x="434" y="257"/>
                  </a:lnTo>
                  <a:lnTo>
                    <a:pt x="434" y="257"/>
                  </a:lnTo>
                  <a:lnTo>
                    <a:pt x="436" y="255"/>
                  </a:lnTo>
                  <a:lnTo>
                    <a:pt x="436" y="255"/>
                  </a:lnTo>
                  <a:lnTo>
                    <a:pt x="437" y="255"/>
                  </a:lnTo>
                  <a:lnTo>
                    <a:pt x="439" y="255"/>
                  </a:lnTo>
                  <a:lnTo>
                    <a:pt x="439" y="257"/>
                  </a:lnTo>
                  <a:lnTo>
                    <a:pt x="437" y="257"/>
                  </a:lnTo>
                  <a:lnTo>
                    <a:pt x="437" y="257"/>
                  </a:lnTo>
                  <a:lnTo>
                    <a:pt x="439" y="259"/>
                  </a:lnTo>
                  <a:lnTo>
                    <a:pt x="439" y="259"/>
                  </a:lnTo>
                  <a:lnTo>
                    <a:pt x="439" y="261"/>
                  </a:lnTo>
                  <a:lnTo>
                    <a:pt x="436" y="257"/>
                  </a:lnTo>
                  <a:lnTo>
                    <a:pt x="436" y="257"/>
                  </a:lnTo>
                  <a:lnTo>
                    <a:pt x="432" y="257"/>
                  </a:lnTo>
                  <a:lnTo>
                    <a:pt x="432" y="257"/>
                  </a:lnTo>
                  <a:lnTo>
                    <a:pt x="430" y="255"/>
                  </a:lnTo>
                  <a:lnTo>
                    <a:pt x="430" y="255"/>
                  </a:lnTo>
                  <a:lnTo>
                    <a:pt x="428" y="255"/>
                  </a:lnTo>
                  <a:lnTo>
                    <a:pt x="428" y="255"/>
                  </a:lnTo>
                  <a:lnTo>
                    <a:pt x="428" y="257"/>
                  </a:lnTo>
                  <a:lnTo>
                    <a:pt x="426" y="257"/>
                  </a:lnTo>
                  <a:lnTo>
                    <a:pt x="426" y="257"/>
                  </a:lnTo>
                  <a:lnTo>
                    <a:pt x="425" y="257"/>
                  </a:lnTo>
                  <a:lnTo>
                    <a:pt x="425" y="257"/>
                  </a:lnTo>
                  <a:lnTo>
                    <a:pt x="423" y="259"/>
                  </a:lnTo>
                  <a:lnTo>
                    <a:pt x="421" y="259"/>
                  </a:lnTo>
                  <a:lnTo>
                    <a:pt x="421" y="259"/>
                  </a:lnTo>
                  <a:lnTo>
                    <a:pt x="419" y="257"/>
                  </a:lnTo>
                  <a:lnTo>
                    <a:pt x="417" y="255"/>
                  </a:lnTo>
                  <a:lnTo>
                    <a:pt x="416" y="257"/>
                  </a:lnTo>
                  <a:lnTo>
                    <a:pt x="416" y="259"/>
                  </a:lnTo>
                  <a:lnTo>
                    <a:pt x="419" y="262"/>
                  </a:lnTo>
                  <a:lnTo>
                    <a:pt x="419" y="262"/>
                  </a:lnTo>
                  <a:lnTo>
                    <a:pt x="419" y="262"/>
                  </a:lnTo>
                  <a:lnTo>
                    <a:pt x="419" y="262"/>
                  </a:lnTo>
                  <a:lnTo>
                    <a:pt x="419" y="264"/>
                  </a:lnTo>
                  <a:lnTo>
                    <a:pt x="419" y="264"/>
                  </a:lnTo>
                  <a:lnTo>
                    <a:pt x="419" y="264"/>
                  </a:lnTo>
                  <a:lnTo>
                    <a:pt x="421" y="264"/>
                  </a:lnTo>
                  <a:lnTo>
                    <a:pt x="421" y="264"/>
                  </a:lnTo>
                  <a:lnTo>
                    <a:pt x="421" y="266"/>
                  </a:lnTo>
                  <a:lnTo>
                    <a:pt x="421" y="266"/>
                  </a:lnTo>
                  <a:lnTo>
                    <a:pt x="421" y="266"/>
                  </a:lnTo>
                  <a:lnTo>
                    <a:pt x="423" y="266"/>
                  </a:lnTo>
                  <a:lnTo>
                    <a:pt x="425" y="266"/>
                  </a:lnTo>
                  <a:lnTo>
                    <a:pt x="425" y="268"/>
                  </a:lnTo>
                  <a:lnTo>
                    <a:pt x="423" y="268"/>
                  </a:lnTo>
                  <a:lnTo>
                    <a:pt x="421" y="268"/>
                  </a:lnTo>
                  <a:lnTo>
                    <a:pt x="421" y="268"/>
                  </a:lnTo>
                  <a:lnTo>
                    <a:pt x="423" y="270"/>
                  </a:lnTo>
                  <a:lnTo>
                    <a:pt x="423" y="270"/>
                  </a:lnTo>
                  <a:lnTo>
                    <a:pt x="421" y="270"/>
                  </a:lnTo>
                  <a:lnTo>
                    <a:pt x="421" y="270"/>
                  </a:lnTo>
                  <a:lnTo>
                    <a:pt x="423" y="271"/>
                  </a:lnTo>
                  <a:lnTo>
                    <a:pt x="423" y="271"/>
                  </a:lnTo>
                  <a:lnTo>
                    <a:pt x="421" y="273"/>
                  </a:lnTo>
                  <a:lnTo>
                    <a:pt x="423" y="273"/>
                  </a:lnTo>
                  <a:lnTo>
                    <a:pt x="421" y="275"/>
                  </a:lnTo>
                  <a:lnTo>
                    <a:pt x="419" y="275"/>
                  </a:lnTo>
                  <a:lnTo>
                    <a:pt x="419" y="273"/>
                  </a:lnTo>
                  <a:lnTo>
                    <a:pt x="417" y="275"/>
                  </a:lnTo>
                  <a:lnTo>
                    <a:pt x="416" y="273"/>
                  </a:lnTo>
                  <a:lnTo>
                    <a:pt x="414" y="271"/>
                  </a:lnTo>
                  <a:lnTo>
                    <a:pt x="414" y="273"/>
                  </a:lnTo>
                  <a:lnTo>
                    <a:pt x="416" y="277"/>
                  </a:lnTo>
                  <a:lnTo>
                    <a:pt x="416" y="277"/>
                  </a:lnTo>
                  <a:lnTo>
                    <a:pt x="416" y="277"/>
                  </a:lnTo>
                  <a:lnTo>
                    <a:pt x="416" y="277"/>
                  </a:lnTo>
                  <a:lnTo>
                    <a:pt x="416" y="277"/>
                  </a:lnTo>
                  <a:lnTo>
                    <a:pt x="414" y="279"/>
                  </a:lnTo>
                  <a:lnTo>
                    <a:pt x="417" y="279"/>
                  </a:lnTo>
                  <a:lnTo>
                    <a:pt x="417" y="279"/>
                  </a:lnTo>
                  <a:lnTo>
                    <a:pt x="419" y="279"/>
                  </a:lnTo>
                  <a:lnTo>
                    <a:pt x="417" y="280"/>
                  </a:lnTo>
                  <a:lnTo>
                    <a:pt x="417" y="280"/>
                  </a:lnTo>
                  <a:lnTo>
                    <a:pt x="417" y="280"/>
                  </a:lnTo>
                  <a:lnTo>
                    <a:pt x="419" y="280"/>
                  </a:lnTo>
                  <a:lnTo>
                    <a:pt x="421" y="282"/>
                  </a:lnTo>
                  <a:lnTo>
                    <a:pt x="423" y="284"/>
                  </a:lnTo>
                  <a:lnTo>
                    <a:pt x="423" y="284"/>
                  </a:lnTo>
                  <a:lnTo>
                    <a:pt x="425" y="284"/>
                  </a:lnTo>
                  <a:lnTo>
                    <a:pt x="426" y="284"/>
                  </a:lnTo>
                  <a:lnTo>
                    <a:pt x="426" y="286"/>
                  </a:lnTo>
                  <a:lnTo>
                    <a:pt x="426" y="288"/>
                  </a:lnTo>
                  <a:lnTo>
                    <a:pt x="426" y="288"/>
                  </a:lnTo>
                  <a:lnTo>
                    <a:pt x="425" y="288"/>
                  </a:lnTo>
                  <a:lnTo>
                    <a:pt x="425" y="288"/>
                  </a:lnTo>
                  <a:lnTo>
                    <a:pt x="426" y="289"/>
                  </a:lnTo>
                  <a:lnTo>
                    <a:pt x="432" y="293"/>
                  </a:lnTo>
                  <a:lnTo>
                    <a:pt x="432" y="293"/>
                  </a:lnTo>
                  <a:lnTo>
                    <a:pt x="432" y="295"/>
                  </a:lnTo>
                  <a:lnTo>
                    <a:pt x="432" y="295"/>
                  </a:lnTo>
                  <a:lnTo>
                    <a:pt x="432" y="297"/>
                  </a:lnTo>
                  <a:lnTo>
                    <a:pt x="432" y="297"/>
                  </a:lnTo>
                  <a:lnTo>
                    <a:pt x="432" y="297"/>
                  </a:lnTo>
                  <a:lnTo>
                    <a:pt x="430" y="293"/>
                  </a:lnTo>
                  <a:lnTo>
                    <a:pt x="428" y="293"/>
                  </a:lnTo>
                  <a:lnTo>
                    <a:pt x="426" y="291"/>
                  </a:lnTo>
                  <a:lnTo>
                    <a:pt x="425" y="289"/>
                  </a:lnTo>
                  <a:lnTo>
                    <a:pt x="425" y="289"/>
                  </a:lnTo>
                  <a:lnTo>
                    <a:pt x="425" y="289"/>
                  </a:lnTo>
                  <a:lnTo>
                    <a:pt x="423" y="289"/>
                  </a:lnTo>
                  <a:lnTo>
                    <a:pt x="423" y="289"/>
                  </a:lnTo>
                  <a:lnTo>
                    <a:pt x="421" y="289"/>
                  </a:lnTo>
                  <a:lnTo>
                    <a:pt x="421" y="289"/>
                  </a:lnTo>
                  <a:lnTo>
                    <a:pt x="419" y="289"/>
                  </a:lnTo>
                  <a:lnTo>
                    <a:pt x="419" y="288"/>
                  </a:lnTo>
                  <a:lnTo>
                    <a:pt x="417" y="286"/>
                  </a:lnTo>
                  <a:lnTo>
                    <a:pt x="417" y="288"/>
                  </a:lnTo>
                  <a:lnTo>
                    <a:pt x="417" y="288"/>
                  </a:lnTo>
                  <a:lnTo>
                    <a:pt x="417" y="288"/>
                  </a:lnTo>
                  <a:lnTo>
                    <a:pt x="416" y="288"/>
                  </a:lnTo>
                  <a:lnTo>
                    <a:pt x="416" y="288"/>
                  </a:lnTo>
                  <a:lnTo>
                    <a:pt x="416" y="288"/>
                  </a:lnTo>
                  <a:lnTo>
                    <a:pt x="416" y="288"/>
                  </a:lnTo>
                  <a:lnTo>
                    <a:pt x="416" y="289"/>
                  </a:lnTo>
                  <a:lnTo>
                    <a:pt x="417" y="289"/>
                  </a:lnTo>
                  <a:lnTo>
                    <a:pt x="419" y="291"/>
                  </a:lnTo>
                  <a:lnTo>
                    <a:pt x="423" y="293"/>
                  </a:lnTo>
                  <a:lnTo>
                    <a:pt x="423" y="293"/>
                  </a:lnTo>
                  <a:lnTo>
                    <a:pt x="425" y="295"/>
                  </a:lnTo>
                  <a:lnTo>
                    <a:pt x="425" y="295"/>
                  </a:lnTo>
                  <a:lnTo>
                    <a:pt x="421" y="295"/>
                  </a:lnTo>
                  <a:lnTo>
                    <a:pt x="419" y="293"/>
                  </a:lnTo>
                  <a:lnTo>
                    <a:pt x="417" y="291"/>
                  </a:lnTo>
                  <a:lnTo>
                    <a:pt x="417" y="291"/>
                  </a:lnTo>
                  <a:lnTo>
                    <a:pt x="416" y="289"/>
                  </a:lnTo>
                  <a:lnTo>
                    <a:pt x="414" y="289"/>
                  </a:lnTo>
                  <a:lnTo>
                    <a:pt x="414" y="291"/>
                  </a:lnTo>
                  <a:lnTo>
                    <a:pt x="414" y="293"/>
                  </a:lnTo>
                  <a:lnTo>
                    <a:pt x="414" y="295"/>
                  </a:lnTo>
                  <a:lnTo>
                    <a:pt x="414" y="295"/>
                  </a:lnTo>
                  <a:lnTo>
                    <a:pt x="412" y="295"/>
                  </a:lnTo>
                  <a:lnTo>
                    <a:pt x="410" y="293"/>
                  </a:lnTo>
                  <a:lnTo>
                    <a:pt x="408" y="291"/>
                  </a:lnTo>
                  <a:lnTo>
                    <a:pt x="408" y="289"/>
                  </a:lnTo>
                  <a:lnTo>
                    <a:pt x="407" y="289"/>
                  </a:lnTo>
                  <a:lnTo>
                    <a:pt x="407" y="289"/>
                  </a:lnTo>
                  <a:lnTo>
                    <a:pt x="405" y="288"/>
                  </a:lnTo>
                  <a:lnTo>
                    <a:pt x="405" y="288"/>
                  </a:lnTo>
                  <a:lnTo>
                    <a:pt x="403" y="289"/>
                  </a:lnTo>
                  <a:lnTo>
                    <a:pt x="403" y="291"/>
                  </a:lnTo>
                  <a:lnTo>
                    <a:pt x="403" y="291"/>
                  </a:lnTo>
                  <a:lnTo>
                    <a:pt x="403" y="291"/>
                  </a:lnTo>
                  <a:lnTo>
                    <a:pt x="405" y="291"/>
                  </a:lnTo>
                  <a:lnTo>
                    <a:pt x="403" y="293"/>
                  </a:lnTo>
                  <a:lnTo>
                    <a:pt x="405" y="293"/>
                  </a:lnTo>
                  <a:lnTo>
                    <a:pt x="407" y="295"/>
                  </a:lnTo>
                  <a:lnTo>
                    <a:pt x="407" y="297"/>
                  </a:lnTo>
                  <a:lnTo>
                    <a:pt x="407" y="298"/>
                  </a:lnTo>
                  <a:lnTo>
                    <a:pt x="407" y="300"/>
                  </a:lnTo>
                  <a:lnTo>
                    <a:pt x="407" y="302"/>
                  </a:lnTo>
                  <a:lnTo>
                    <a:pt x="407" y="300"/>
                  </a:lnTo>
                  <a:lnTo>
                    <a:pt x="405" y="300"/>
                  </a:lnTo>
                  <a:lnTo>
                    <a:pt x="405" y="300"/>
                  </a:lnTo>
                  <a:lnTo>
                    <a:pt x="405" y="302"/>
                  </a:lnTo>
                  <a:lnTo>
                    <a:pt x="405" y="302"/>
                  </a:lnTo>
                  <a:lnTo>
                    <a:pt x="407" y="302"/>
                  </a:lnTo>
                  <a:lnTo>
                    <a:pt x="405" y="302"/>
                  </a:lnTo>
                  <a:lnTo>
                    <a:pt x="405" y="302"/>
                  </a:lnTo>
                  <a:lnTo>
                    <a:pt x="403" y="302"/>
                  </a:lnTo>
                  <a:lnTo>
                    <a:pt x="403" y="300"/>
                  </a:lnTo>
                  <a:lnTo>
                    <a:pt x="403" y="298"/>
                  </a:lnTo>
                  <a:lnTo>
                    <a:pt x="403" y="297"/>
                  </a:lnTo>
                  <a:lnTo>
                    <a:pt x="403" y="295"/>
                  </a:lnTo>
                  <a:lnTo>
                    <a:pt x="403" y="295"/>
                  </a:lnTo>
                  <a:lnTo>
                    <a:pt x="401" y="293"/>
                  </a:lnTo>
                  <a:lnTo>
                    <a:pt x="399" y="293"/>
                  </a:lnTo>
                  <a:lnTo>
                    <a:pt x="398" y="293"/>
                  </a:lnTo>
                  <a:lnTo>
                    <a:pt x="398" y="293"/>
                  </a:lnTo>
                  <a:lnTo>
                    <a:pt x="396" y="295"/>
                  </a:lnTo>
                  <a:lnTo>
                    <a:pt x="396" y="295"/>
                  </a:lnTo>
                  <a:lnTo>
                    <a:pt x="396" y="295"/>
                  </a:lnTo>
                  <a:lnTo>
                    <a:pt x="396" y="297"/>
                  </a:lnTo>
                  <a:lnTo>
                    <a:pt x="396" y="298"/>
                  </a:lnTo>
                  <a:lnTo>
                    <a:pt x="396" y="300"/>
                  </a:lnTo>
                  <a:lnTo>
                    <a:pt x="396" y="300"/>
                  </a:lnTo>
                  <a:lnTo>
                    <a:pt x="396" y="302"/>
                  </a:lnTo>
                  <a:lnTo>
                    <a:pt x="396" y="304"/>
                  </a:lnTo>
                  <a:lnTo>
                    <a:pt x="396" y="306"/>
                  </a:lnTo>
                  <a:lnTo>
                    <a:pt x="399" y="306"/>
                  </a:lnTo>
                  <a:lnTo>
                    <a:pt x="401" y="306"/>
                  </a:lnTo>
                  <a:lnTo>
                    <a:pt x="401" y="307"/>
                  </a:lnTo>
                  <a:lnTo>
                    <a:pt x="401" y="307"/>
                  </a:lnTo>
                  <a:lnTo>
                    <a:pt x="401" y="307"/>
                  </a:lnTo>
                  <a:lnTo>
                    <a:pt x="403" y="307"/>
                  </a:lnTo>
                  <a:lnTo>
                    <a:pt x="401" y="309"/>
                  </a:lnTo>
                  <a:lnTo>
                    <a:pt x="401" y="309"/>
                  </a:lnTo>
                  <a:lnTo>
                    <a:pt x="401" y="309"/>
                  </a:lnTo>
                  <a:lnTo>
                    <a:pt x="399" y="309"/>
                  </a:lnTo>
                  <a:lnTo>
                    <a:pt x="398" y="309"/>
                  </a:lnTo>
                  <a:lnTo>
                    <a:pt x="396" y="309"/>
                  </a:lnTo>
                  <a:lnTo>
                    <a:pt x="396" y="311"/>
                  </a:lnTo>
                  <a:lnTo>
                    <a:pt x="398" y="311"/>
                  </a:lnTo>
                  <a:lnTo>
                    <a:pt x="396" y="313"/>
                  </a:lnTo>
                  <a:lnTo>
                    <a:pt x="396" y="313"/>
                  </a:lnTo>
                  <a:lnTo>
                    <a:pt x="396" y="315"/>
                  </a:lnTo>
                  <a:lnTo>
                    <a:pt x="396" y="315"/>
                  </a:lnTo>
                  <a:lnTo>
                    <a:pt x="398" y="315"/>
                  </a:lnTo>
                  <a:lnTo>
                    <a:pt x="398" y="315"/>
                  </a:lnTo>
                  <a:lnTo>
                    <a:pt x="399" y="317"/>
                  </a:lnTo>
                  <a:lnTo>
                    <a:pt x="399" y="318"/>
                  </a:lnTo>
                  <a:lnTo>
                    <a:pt x="399" y="320"/>
                  </a:lnTo>
                  <a:lnTo>
                    <a:pt x="401" y="320"/>
                  </a:lnTo>
                  <a:lnTo>
                    <a:pt x="401" y="322"/>
                  </a:lnTo>
                  <a:lnTo>
                    <a:pt x="401" y="322"/>
                  </a:lnTo>
                  <a:lnTo>
                    <a:pt x="403" y="324"/>
                  </a:lnTo>
                  <a:lnTo>
                    <a:pt x="405" y="322"/>
                  </a:lnTo>
                  <a:lnTo>
                    <a:pt x="407" y="322"/>
                  </a:lnTo>
                  <a:lnTo>
                    <a:pt x="408" y="322"/>
                  </a:lnTo>
                  <a:lnTo>
                    <a:pt x="410" y="324"/>
                  </a:lnTo>
                  <a:lnTo>
                    <a:pt x="410" y="324"/>
                  </a:lnTo>
                  <a:lnTo>
                    <a:pt x="408" y="324"/>
                  </a:lnTo>
                  <a:lnTo>
                    <a:pt x="407" y="324"/>
                  </a:lnTo>
                  <a:lnTo>
                    <a:pt x="403" y="326"/>
                  </a:lnTo>
                  <a:lnTo>
                    <a:pt x="403" y="326"/>
                  </a:lnTo>
                  <a:lnTo>
                    <a:pt x="403" y="326"/>
                  </a:lnTo>
                  <a:lnTo>
                    <a:pt x="403" y="326"/>
                  </a:lnTo>
                  <a:lnTo>
                    <a:pt x="405" y="327"/>
                  </a:lnTo>
                  <a:lnTo>
                    <a:pt x="403" y="327"/>
                  </a:lnTo>
                  <a:lnTo>
                    <a:pt x="401" y="326"/>
                  </a:lnTo>
                  <a:lnTo>
                    <a:pt x="401" y="326"/>
                  </a:lnTo>
                  <a:lnTo>
                    <a:pt x="401" y="324"/>
                  </a:lnTo>
                  <a:lnTo>
                    <a:pt x="399" y="324"/>
                  </a:lnTo>
                  <a:lnTo>
                    <a:pt x="399" y="324"/>
                  </a:lnTo>
                  <a:lnTo>
                    <a:pt x="396" y="320"/>
                  </a:lnTo>
                  <a:lnTo>
                    <a:pt x="396" y="320"/>
                  </a:lnTo>
                  <a:lnTo>
                    <a:pt x="396" y="320"/>
                  </a:lnTo>
                  <a:lnTo>
                    <a:pt x="394" y="320"/>
                  </a:lnTo>
                  <a:lnTo>
                    <a:pt x="394" y="320"/>
                  </a:lnTo>
                  <a:lnTo>
                    <a:pt x="394" y="322"/>
                  </a:lnTo>
                  <a:lnTo>
                    <a:pt x="394" y="322"/>
                  </a:lnTo>
                  <a:lnTo>
                    <a:pt x="394" y="322"/>
                  </a:lnTo>
                  <a:lnTo>
                    <a:pt x="394" y="324"/>
                  </a:lnTo>
                  <a:lnTo>
                    <a:pt x="394" y="324"/>
                  </a:lnTo>
                  <a:lnTo>
                    <a:pt x="394" y="326"/>
                  </a:lnTo>
                  <a:lnTo>
                    <a:pt x="394" y="326"/>
                  </a:lnTo>
                  <a:lnTo>
                    <a:pt x="392" y="327"/>
                  </a:lnTo>
                  <a:lnTo>
                    <a:pt x="392" y="329"/>
                  </a:lnTo>
                  <a:lnTo>
                    <a:pt x="392" y="329"/>
                  </a:lnTo>
                  <a:lnTo>
                    <a:pt x="392" y="331"/>
                  </a:lnTo>
                  <a:lnTo>
                    <a:pt x="392" y="333"/>
                  </a:lnTo>
                  <a:lnTo>
                    <a:pt x="394" y="333"/>
                  </a:lnTo>
                  <a:lnTo>
                    <a:pt x="396" y="333"/>
                  </a:lnTo>
                  <a:lnTo>
                    <a:pt x="396" y="333"/>
                  </a:lnTo>
                  <a:lnTo>
                    <a:pt x="396" y="335"/>
                  </a:lnTo>
                  <a:lnTo>
                    <a:pt x="394" y="335"/>
                  </a:lnTo>
                  <a:lnTo>
                    <a:pt x="394" y="336"/>
                  </a:lnTo>
                  <a:lnTo>
                    <a:pt x="394" y="336"/>
                  </a:lnTo>
                  <a:lnTo>
                    <a:pt x="396" y="336"/>
                  </a:lnTo>
                  <a:lnTo>
                    <a:pt x="396" y="336"/>
                  </a:lnTo>
                  <a:lnTo>
                    <a:pt x="396" y="336"/>
                  </a:lnTo>
                  <a:lnTo>
                    <a:pt x="396" y="338"/>
                  </a:lnTo>
                  <a:lnTo>
                    <a:pt x="396" y="338"/>
                  </a:lnTo>
                  <a:lnTo>
                    <a:pt x="394" y="338"/>
                  </a:lnTo>
                  <a:lnTo>
                    <a:pt x="396" y="342"/>
                  </a:lnTo>
                  <a:lnTo>
                    <a:pt x="398" y="342"/>
                  </a:lnTo>
                  <a:lnTo>
                    <a:pt x="399" y="342"/>
                  </a:lnTo>
                  <a:lnTo>
                    <a:pt x="401" y="340"/>
                  </a:lnTo>
                  <a:lnTo>
                    <a:pt x="405" y="336"/>
                  </a:lnTo>
                  <a:lnTo>
                    <a:pt x="405" y="336"/>
                  </a:lnTo>
                  <a:lnTo>
                    <a:pt x="405" y="336"/>
                  </a:lnTo>
                  <a:lnTo>
                    <a:pt x="405" y="336"/>
                  </a:lnTo>
                  <a:lnTo>
                    <a:pt x="405" y="338"/>
                  </a:lnTo>
                  <a:lnTo>
                    <a:pt x="405" y="338"/>
                  </a:lnTo>
                  <a:lnTo>
                    <a:pt x="405" y="338"/>
                  </a:lnTo>
                  <a:lnTo>
                    <a:pt x="405" y="340"/>
                  </a:lnTo>
                  <a:lnTo>
                    <a:pt x="405" y="340"/>
                  </a:lnTo>
                  <a:lnTo>
                    <a:pt x="407" y="340"/>
                  </a:lnTo>
                  <a:lnTo>
                    <a:pt x="408" y="340"/>
                  </a:lnTo>
                  <a:lnTo>
                    <a:pt x="408" y="340"/>
                  </a:lnTo>
                  <a:lnTo>
                    <a:pt x="412" y="336"/>
                  </a:lnTo>
                  <a:lnTo>
                    <a:pt x="412" y="335"/>
                  </a:lnTo>
                  <a:lnTo>
                    <a:pt x="414" y="335"/>
                  </a:lnTo>
                  <a:lnTo>
                    <a:pt x="414" y="338"/>
                  </a:lnTo>
                  <a:lnTo>
                    <a:pt x="410" y="340"/>
                  </a:lnTo>
                  <a:lnTo>
                    <a:pt x="405" y="342"/>
                  </a:lnTo>
                  <a:lnTo>
                    <a:pt x="405" y="342"/>
                  </a:lnTo>
                  <a:lnTo>
                    <a:pt x="405" y="342"/>
                  </a:lnTo>
                  <a:lnTo>
                    <a:pt x="403" y="342"/>
                  </a:lnTo>
                  <a:lnTo>
                    <a:pt x="403" y="342"/>
                  </a:lnTo>
                  <a:lnTo>
                    <a:pt x="403" y="342"/>
                  </a:lnTo>
                  <a:lnTo>
                    <a:pt x="403" y="342"/>
                  </a:lnTo>
                  <a:lnTo>
                    <a:pt x="401" y="344"/>
                  </a:lnTo>
                  <a:lnTo>
                    <a:pt x="401" y="344"/>
                  </a:lnTo>
                  <a:lnTo>
                    <a:pt x="399" y="345"/>
                  </a:lnTo>
                  <a:lnTo>
                    <a:pt x="399" y="347"/>
                  </a:lnTo>
                  <a:lnTo>
                    <a:pt x="399" y="347"/>
                  </a:lnTo>
                  <a:lnTo>
                    <a:pt x="401" y="347"/>
                  </a:lnTo>
                  <a:lnTo>
                    <a:pt x="403" y="347"/>
                  </a:lnTo>
                  <a:lnTo>
                    <a:pt x="405" y="347"/>
                  </a:lnTo>
                  <a:lnTo>
                    <a:pt x="407" y="349"/>
                  </a:lnTo>
                  <a:lnTo>
                    <a:pt x="407" y="349"/>
                  </a:lnTo>
                  <a:lnTo>
                    <a:pt x="408" y="347"/>
                  </a:lnTo>
                  <a:lnTo>
                    <a:pt x="410" y="347"/>
                  </a:lnTo>
                  <a:lnTo>
                    <a:pt x="410" y="347"/>
                  </a:lnTo>
                  <a:lnTo>
                    <a:pt x="412" y="345"/>
                  </a:lnTo>
                  <a:lnTo>
                    <a:pt x="412" y="345"/>
                  </a:lnTo>
                  <a:lnTo>
                    <a:pt x="412" y="344"/>
                  </a:lnTo>
                  <a:lnTo>
                    <a:pt x="414" y="345"/>
                  </a:lnTo>
                  <a:lnTo>
                    <a:pt x="414" y="345"/>
                  </a:lnTo>
                  <a:lnTo>
                    <a:pt x="412" y="345"/>
                  </a:lnTo>
                  <a:lnTo>
                    <a:pt x="412" y="347"/>
                  </a:lnTo>
                  <a:lnTo>
                    <a:pt x="410" y="349"/>
                  </a:lnTo>
                  <a:lnTo>
                    <a:pt x="412" y="349"/>
                  </a:lnTo>
                  <a:lnTo>
                    <a:pt x="412" y="349"/>
                  </a:lnTo>
                  <a:lnTo>
                    <a:pt x="412" y="351"/>
                  </a:lnTo>
                  <a:lnTo>
                    <a:pt x="414" y="351"/>
                  </a:lnTo>
                  <a:lnTo>
                    <a:pt x="414" y="351"/>
                  </a:lnTo>
                  <a:lnTo>
                    <a:pt x="416" y="353"/>
                  </a:lnTo>
                  <a:lnTo>
                    <a:pt x="416" y="353"/>
                  </a:lnTo>
                  <a:lnTo>
                    <a:pt x="414" y="353"/>
                  </a:lnTo>
                  <a:lnTo>
                    <a:pt x="412" y="353"/>
                  </a:lnTo>
                  <a:lnTo>
                    <a:pt x="410" y="351"/>
                  </a:lnTo>
                  <a:lnTo>
                    <a:pt x="408" y="349"/>
                  </a:lnTo>
                  <a:lnTo>
                    <a:pt x="407" y="349"/>
                  </a:lnTo>
                  <a:lnTo>
                    <a:pt x="405" y="351"/>
                  </a:lnTo>
                  <a:lnTo>
                    <a:pt x="403" y="353"/>
                  </a:lnTo>
                  <a:lnTo>
                    <a:pt x="405" y="354"/>
                  </a:lnTo>
                  <a:lnTo>
                    <a:pt x="405" y="356"/>
                  </a:lnTo>
                  <a:lnTo>
                    <a:pt x="403" y="358"/>
                  </a:lnTo>
                  <a:lnTo>
                    <a:pt x="401" y="360"/>
                  </a:lnTo>
                  <a:lnTo>
                    <a:pt x="403" y="360"/>
                  </a:lnTo>
                  <a:lnTo>
                    <a:pt x="407" y="362"/>
                  </a:lnTo>
                  <a:lnTo>
                    <a:pt x="407" y="362"/>
                  </a:lnTo>
                  <a:lnTo>
                    <a:pt x="408" y="363"/>
                  </a:lnTo>
                  <a:lnTo>
                    <a:pt x="408" y="363"/>
                  </a:lnTo>
                  <a:lnTo>
                    <a:pt x="410" y="363"/>
                  </a:lnTo>
                  <a:lnTo>
                    <a:pt x="410" y="363"/>
                  </a:lnTo>
                  <a:lnTo>
                    <a:pt x="416" y="363"/>
                  </a:lnTo>
                  <a:lnTo>
                    <a:pt x="416" y="363"/>
                  </a:lnTo>
                  <a:lnTo>
                    <a:pt x="416" y="363"/>
                  </a:lnTo>
                  <a:lnTo>
                    <a:pt x="416" y="363"/>
                  </a:lnTo>
                  <a:lnTo>
                    <a:pt x="416" y="363"/>
                  </a:lnTo>
                  <a:lnTo>
                    <a:pt x="414" y="363"/>
                  </a:lnTo>
                  <a:lnTo>
                    <a:pt x="414" y="363"/>
                  </a:lnTo>
                  <a:lnTo>
                    <a:pt x="414" y="365"/>
                  </a:lnTo>
                  <a:lnTo>
                    <a:pt x="414" y="365"/>
                  </a:lnTo>
                  <a:lnTo>
                    <a:pt x="408" y="365"/>
                  </a:lnTo>
                  <a:lnTo>
                    <a:pt x="407" y="363"/>
                  </a:lnTo>
                  <a:lnTo>
                    <a:pt x="405" y="363"/>
                  </a:lnTo>
                  <a:lnTo>
                    <a:pt x="403" y="362"/>
                  </a:lnTo>
                  <a:lnTo>
                    <a:pt x="403" y="363"/>
                  </a:lnTo>
                  <a:lnTo>
                    <a:pt x="403" y="363"/>
                  </a:lnTo>
                  <a:lnTo>
                    <a:pt x="401" y="363"/>
                  </a:lnTo>
                  <a:lnTo>
                    <a:pt x="399" y="363"/>
                  </a:lnTo>
                  <a:lnTo>
                    <a:pt x="399" y="363"/>
                  </a:lnTo>
                  <a:lnTo>
                    <a:pt x="399" y="363"/>
                  </a:lnTo>
                  <a:lnTo>
                    <a:pt x="398" y="367"/>
                  </a:lnTo>
                  <a:lnTo>
                    <a:pt x="396" y="369"/>
                  </a:lnTo>
                  <a:lnTo>
                    <a:pt x="398" y="369"/>
                  </a:lnTo>
                  <a:lnTo>
                    <a:pt x="398" y="369"/>
                  </a:lnTo>
                  <a:lnTo>
                    <a:pt x="398" y="371"/>
                  </a:lnTo>
                  <a:lnTo>
                    <a:pt x="399" y="371"/>
                  </a:lnTo>
                  <a:lnTo>
                    <a:pt x="399" y="371"/>
                  </a:lnTo>
                  <a:lnTo>
                    <a:pt x="401" y="371"/>
                  </a:lnTo>
                  <a:lnTo>
                    <a:pt x="401" y="371"/>
                  </a:lnTo>
                  <a:lnTo>
                    <a:pt x="401" y="371"/>
                  </a:lnTo>
                  <a:lnTo>
                    <a:pt x="401" y="373"/>
                  </a:lnTo>
                  <a:lnTo>
                    <a:pt x="401" y="373"/>
                  </a:lnTo>
                  <a:lnTo>
                    <a:pt x="403" y="374"/>
                  </a:lnTo>
                  <a:lnTo>
                    <a:pt x="403" y="374"/>
                  </a:lnTo>
                  <a:lnTo>
                    <a:pt x="405" y="374"/>
                  </a:lnTo>
                  <a:lnTo>
                    <a:pt x="405" y="374"/>
                  </a:lnTo>
                  <a:lnTo>
                    <a:pt x="407" y="374"/>
                  </a:lnTo>
                  <a:lnTo>
                    <a:pt x="407" y="374"/>
                  </a:lnTo>
                  <a:lnTo>
                    <a:pt x="408" y="374"/>
                  </a:lnTo>
                  <a:lnTo>
                    <a:pt x="408" y="374"/>
                  </a:lnTo>
                  <a:lnTo>
                    <a:pt x="410" y="374"/>
                  </a:lnTo>
                  <a:lnTo>
                    <a:pt x="410" y="374"/>
                  </a:lnTo>
                  <a:lnTo>
                    <a:pt x="407" y="376"/>
                  </a:lnTo>
                  <a:lnTo>
                    <a:pt x="405" y="376"/>
                  </a:lnTo>
                  <a:lnTo>
                    <a:pt x="403" y="376"/>
                  </a:lnTo>
                  <a:lnTo>
                    <a:pt x="403" y="376"/>
                  </a:lnTo>
                  <a:lnTo>
                    <a:pt x="401" y="374"/>
                  </a:lnTo>
                  <a:lnTo>
                    <a:pt x="401" y="374"/>
                  </a:lnTo>
                  <a:lnTo>
                    <a:pt x="399" y="373"/>
                  </a:lnTo>
                  <a:lnTo>
                    <a:pt x="399" y="373"/>
                  </a:lnTo>
                  <a:lnTo>
                    <a:pt x="398" y="371"/>
                  </a:lnTo>
                  <a:lnTo>
                    <a:pt x="398" y="373"/>
                  </a:lnTo>
                  <a:lnTo>
                    <a:pt x="396" y="373"/>
                  </a:lnTo>
                  <a:lnTo>
                    <a:pt x="394" y="374"/>
                  </a:lnTo>
                  <a:lnTo>
                    <a:pt x="394" y="376"/>
                  </a:lnTo>
                  <a:lnTo>
                    <a:pt x="394" y="378"/>
                  </a:lnTo>
                  <a:lnTo>
                    <a:pt x="392" y="380"/>
                  </a:lnTo>
                  <a:lnTo>
                    <a:pt x="392" y="382"/>
                  </a:lnTo>
                  <a:lnTo>
                    <a:pt x="392" y="382"/>
                  </a:lnTo>
                  <a:lnTo>
                    <a:pt x="394" y="383"/>
                  </a:lnTo>
                  <a:lnTo>
                    <a:pt x="394" y="383"/>
                  </a:lnTo>
                  <a:lnTo>
                    <a:pt x="392" y="383"/>
                  </a:lnTo>
                  <a:lnTo>
                    <a:pt x="390" y="383"/>
                  </a:lnTo>
                  <a:lnTo>
                    <a:pt x="392" y="385"/>
                  </a:lnTo>
                  <a:lnTo>
                    <a:pt x="398" y="383"/>
                  </a:lnTo>
                  <a:lnTo>
                    <a:pt x="399" y="383"/>
                  </a:lnTo>
                  <a:lnTo>
                    <a:pt x="398" y="385"/>
                  </a:lnTo>
                  <a:lnTo>
                    <a:pt x="398" y="387"/>
                  </a:lnTo>
                  <a:lnTo>
                    <a:pt x="399" y="387"/>
                  </a:lnTo>
                  <a:lnTo>
                    <a:pt x="399" y="387"/>
                  </a:lnTo>
                  <a:lnTo>
                    <a:pt x="401" y="385"/>
                  </a:lnTo>
                  <a:lnTo>
                    <a:pt x="401" y="385"/>
                  </a:lnTo>
                  <a:lnTo>
                    <a:pt x="403" y="385"/>
                  </a:lnTo>
                  <a:lnTo>
                    <a:pt x="403" y="385"/>
                  </a:lnTo>
                  <a:lnTo>
                    <a:pt x="401" y="387"/>
                  </a:lnTo>
                  <a:lnTo>
                    <a:pt x="399" y="389"/>
                  </a:lnTo>
                  <a:lnTo>
                    <a:pt x="394" y="389"/>
                  </a:lnTo>
                  <a:lnTo>
                    <a:pt x="394" y="389"/>
                  </a:lnTo>
                  <a:lnTo>
                    <a:pt x="394" y="391"/>
                  </a:lnTo>
                  <a:lnTo>
                    <a:pt x="394" y="392"/>
                  </a:lnTo>
                  <a:lnTo>
                    <a:pt x="398" y="394"/>
                  </a:lnTo>
                  <a:lnTo>
                    <a:pt x="398" y="394"/>
                  </a:lnTo>
                  <a:lnTo>
                    <a:pt x="396" y="392"/>
                  </a:lnTo>
                  <a:lnTo>
                    <a:pt x="394" y="394"/>
                  </a:lnTo>
                  <a:lnTo>
                    <a:pt x="394" y="394"/>
                  </a:lnTo>
                  <a:lnTo>
                    <a:pt x="394" y="394"/>
                  </a:lnTo>
                  <a:lnTo>
                    <a:pt x="392" y="394"/>
                  </a:lnTo>
                  <a:lnTo>
                    <a:pt x="392" y="394"/>
                  </a:lnTo>
                  <a:lnTo>
                    <a:pt x="392" y="394"/>
                  </a:lnTo>
                  <a:lnTo>
                    <a:pt x="392" y="394"/>
                  </a:lnTo>
                  <a:lnTo>
                    <a:pt x="392" y="394"/>
                  </a:lnTo>
                  <a:lnTo>
                    <a:pt x="394" y="396"/>
                  </a:lnTo>
                  <a:lnTo>
                    <a:pt x="394" y="396"/>
                  </a:lnTo>
                  <a:lnTo>
                    <a:pt x="394" y="398"/>
                  </a:lnTo>
                  <a:lnTo>
                    <a:pt x="392" y="396"/>
                  </a:lnTo>
                  <a:lnTo>
                    <a:pt x="390" y="396"/>
                  </a:lnTo>
                  <a:lnTo>
                    <a:pt x="390" y="394"/>
                  </a:lnTo>
                  <a:lnTo>
                    <a:pt x="389" y="394"/>
                  </a:lnTo>
                  <a:lnTo>
                    <a:pt x="389" y="394"/>
                  </a:lnTo>
                  <a:lnTo>
                    <a:pt x="389" y="394"/>
                  </a:lnTo>
                  <a:lnTo>
                    <a:pt x="387" y="394"/>
                  </a:lnTo>
                  <a:lnTo>
                    <a:pt x="385" y="396"/>
                  </a:lnTo>
                  <a:lnTo>
                    <a:pt x="385" y="396"/>
                  </a:lnTo>
                  <a:lnTo>
                    <a:pt x="378" y="396"/>
                  </a:lnTo>
                  <a:lnTo>
                    <a:pt x="376" y="398"/>
                  </a:lnTo>
                  <a:lnTo>
                    <a:pt x="376" y="400"/>
                  </a:lnTo>
                  <a:lnTo>
                    <a:pt x="374" y="400"/>
                  </a:lnTo>
                  <a:lnTo>
                    <a:pt x="374" y="400"/>
                  </a:lnTo>
                  <a:lnTo>
                    <a:pt x="374" y="400"/>
                  </a:lnTo>
                  <a:lnTo>
                    <a:pt x="374" y="400"/>
                  </a:lnTo>
                  <a:lnTo>
                    <a:pt x="374" y="400"/>
                  </a:lnTo>
                  <a:lnTo>
                    <a:pt x="374" y="401"/>
                  </a:lnTo>
                  <a:lnTo>
                    <a:pt x="374" y="401"/>
                  </a:lnTo>
                  <a:lnTo>
                    <a:pt x="374" y="401"/>
                  </a:lnTo>
                  <a:lnTo>
                    <a:pt x="376" y="403"/>
                  </a:lnTo>
                  <a:lnTo>
                    <a:pt x="376" y="403"/>
                  </a:lnTo>
                  <a:lnTo>
                    <a:pt x="378" y="403"/>
                  </a:lnTo>
                  <a:lnTo>
                    <a:pt x="380" y="403"/>
                  </a:lnTo>
                  <a:lnTo>
                    <a:pt x="380" y="401"/>
                  </a:lnTo>
                  <a:lnTo>
                    <a:pt x="381" y="401"/>
                  </a:lnTo>
                  <a:lnTo>
                    <a:pt x="385" y="403"/>
                  </a:lnTo>
                  <a:lnTo>
                    <a:pt x="389" y="403"/>
                  </a:lnTo>
                  <a:lnTo>
                    <a:pt x="389" y="403"/>
                  </a:lnTo>
                  <a:lnTo>
                    <a:pt x="390" y="403"/>
                  </a:lnTo>
                  <a:lnTo>
                    <a:pt x="390" y="403"/>
                  </a:lnTo>
                  <a:lnTo>
                    <a:pt x="390" y="403"/>
                  </a:lnTo>
                  <a:lnTo>
                    <a:pt x="392" y="403"/>
                  </a:lnTo>
                  <a:lnTo>
                    <a:pt x="399" y="400"/>
                  </a:lnTo>
                  <a:lnTo>
                    <a:pt x="401" y="401"/>
                  </a:lnTo>
                  <a:lnTo>
                    <a:pt x="403" y="401"/>
                  </a:lnTo>
                  <a:lnTo>
                    <a:pt x="405" y="403"/>
                  </a:lnTo>
                  <a:lnTo>
                    <a:pt x="408" y="401"/>
                  </a:lnTo>
                  <a:lnTo>
                    <a:pt x="408" y="403"/>
                  </a:lnTo>
                  <a:lnTo>
                    <a:pt x="407" y="403"/>
                  </a:lnTo>
                  <a:lnTo>
                    <a:pt x="403" y="403"/>
                  </a:lnTo>
                  <a:lnTo>
                    <a:pt x="403" y="403"/>
                  </a:lnTo>
                  <a:lnTo>
                    <a:pt x="399" y="401"/>
                  </a:lnTo>
                  <a:lnTo>
                    <a:pt x="398" y="401"/>
                  </a:lnTo>
                  <a:lnTo>
                    <a:pt x="392" y="405"/>
                  </a:lnTo>
                  <a:lnTo>
                    <a:pt x="392" y="405"/>
                  </a:lnTo>
                  <a:lnTo>
                    <a:pt x="394" y="407"/>
                  </a:lnTo>
                  <a:lnTo>
                    <a:pt x="394" y="407"/>
                  </a:lnTo>
                  <a:lnTo>
                    <a:pt x="394" y="409"/>
                  </a:lnTo>
                  <a:lnTo>
                    <a:pt x="392" y="407"/>
                  </a:lnTo>
                  <a:lnTo>
                    <a:pt x="390" y="405"/>
                  </a:lnTo>
                  <a:lnTo>
                    <a:pt x="389" y="405"/>
                  </a:lnTo>
                  <a:lnTo>
                    <a:pt x="387" y="405"/>
                  </a:lnTo>
                  <a:lnTo>
                    <a:pt x="387" y="407"/>
                  </a:lnTo>
                  <a:lnTo>
                    <a:pt x="385" y="407"/>
                  </a:lnTo>
                  <a:lnTo>
                    <a:pt x="385" y="409"/>
                  </a:lnTo>
                  <a:lnTo>
                    <a:pt x="385" y="409"/>
                  </a:lnTo>
                  <a:lnTo>
                    <a:pt x="394" y="416"/>
                  </a:lnTo>
                  <a:lnTo>
                    <a:pt x="396" y="416"/>
                  </a:lnTo>
                  <a:lnTo>
                    <a:pt x="398" y="412"/>
                  </a:lnTo>
                  <a:lnTo>
                    <a:pt x="399" y="412"/>
                  </a:lnTo>
                  <a:lnTo>
                    <a:pt x="398" y="414"/>
                  </a:lnTo>
                  <a:lnTo>
                    <a:pt x="398" y="414"/>
                  </a:lnTo>
                  <a:lnTo>
                    <a:pt x="398" y="416"/>
                  </a:lnTo>
                  <a:lnTo>
                    <a:pt x="398" y="418"/>
                  </a:lnTo>
                  <a:lnTo>
                    <a:pt x="399" y="418"/>
                  </a:lnTo>
                  <a:lnTo>
                    <a:pt x="399" y="418"/>
                  </a:lnTo>
                  <a:lnTo>
                    <a:pt x="401" y="418"/>
                  </a:lnTo>
                  <a:lnTo>
                    <a:pt x="401" y="418"/>
                  </a:lnTo>
                  <a:lnTo>
                    <a:pt x="401" y="419"/>
                  </a:lnTo>
                  <a:lnTo>
                    <a:pt x="403" y="419"/>
                  </a:lnTo>
                  <a:lnTo>
                    <a:pt x="403" y="419"/>
                  </a:lnTo>
                  <a:lnTo>
                    <a:pt x="407" y="418"/>
                  </a:lnTo>
                  <a:lnTo>
                    <a:pt x="410" y="412"/>
                  </a:lnTo>
                  <a:lnTo>
                    <a:pt x="412" y="410"/>
                  </a:lnTo>
                  <a:lnTo>
                    <a:pt x="412" y="409"/>
                  </a:lnTo>
                  <a:lnTo>
                    <a:pt x="412" y="409"/>
                  </a:lnTo>
                  <a:lnTo>
                    <a:pt x="414" y="409"/>
                  </a:lnTo>
                  <a:lnTo>
                    <a:pt x="414" y="409"/>
                  </a:lnTo>
                  <a:lnTo>
                    <a:pt x="414" y="407"/>
                  </a:lnTo>
                  <a:lnTo>
                    <a:pt x="416" y="407"/>
                  </a:lnTo>
                  <a:lnTo>
                    <a:pt x="416" y="407"/>
                  </a:lnTo>
                  <a:lnTo>
                    <a:pt x="417" y="405"/>
                  </a:lnTo>
                  <a:lnTo>
                    <a:pt x="417" y="403"/>
                  </a:lnTo>
                  <a:lnTo>
                    <a:pt x="419" y="403"/>
                  </a:lnTo>
                  <a:lnTo>
                    <a:pt x="419" y="401"/>
                  </a:lnTo>
                  <a:lnTo>
                    <a:pt x="419" y="401"/>
                  </a:lnTo>
                  <a:lnTo>
                    <a:pt x="421" y="401"/>
                  </a:lnTo>
                  <a:lnTo>
                    <a:pt x="421" y="401"/>
                  </a:lnTo>
                  <a:lnTo>
                    <a:pt x="421" y="401"/>
                  </a:lnTo>
                  <a:lnTo>
                    <a:pt x="423" y="400"/>
                  </a:lnTo>
                  <a:lnTo>
                    <a:pt x="423" y="400"/>
                  </a:lnTo>
                  <a:lnTo>
                    <a:pt x="425" y="398"/>
                  </a:lnTo>
                  <a:lnTo>
                    <a:pt x="425" y="398"/>
                  </a:lnTo>
                  <a:lnTo>
                    <a:pt x="425" y="396"/>
                  </a:lnTo>
                  <a:lnTo>
                    <a:pt x="425" y="396"/>
                  </a:lnTo>
                  <a:lnTo>
                    <a:pt x="425" y="396"/>
                  </a:lnTo>
                  <a:lnTo>
                    <a:pt x="425" y="396"/>
                  </a:lnTo>
                  <a:lnTo>
                    <a:pt x="426" y="396"/>
                  </a:lnTo>
                  <a:lnTo>
                    <a:pt x="426" y="394"/>
                  </a:lnTo>
                  <a:lnTo>
                    <a:pt x="426" y="394"/>
                  </a:lnTo>
                  <a:lnTo>
                    <a:pt x="426" y="392"/>
                  </a:lnTo>
                  <a:lnTo>
                    <a:pt x="430" y="391"/>
                  </a:lnTo>
                  <a:lnTo>
                    <a:pt x="430" y="392"/>
                  </a:lnTo>
                  <a:lnTo>
                    <a:pt x="428" y="394"/>
                  </a:lnTo>
                  <a:lnTo>
                    <a:pt x="425" y="398"/>
                  </a:lnTo>
                  <a:lnTo>
                    <a:pt x="425" y="398"/>
                  </a:lnTo>
                  <a:lnTo>
                    <a:pt x="425" y="400"/>
                  </a:lnTo>
                  <a:lnTo>
                    <a:pt x="425" y="400"/>
                  </a:lnTo>
                  <a:lnTo>
                    <a:pt x="428" y="401"/>
                  </a:lnTo>
                  <a:lnTo>
                    <a:pt x="436" y="400"/>
                  </a:lnTo>
                  <a:lnTo>
                    <a:pt x="436" y="401"/>
                  </a:lnTo>
                  <a:lnTo>
                    <a:pt x="432" y="401"/>
                  </a:lnTo>
                  <a:lnTo>
                    <a:pt x="430" y="403"/>
                  </a:lnTo>
                  <a:lnTo>
                    <a:pt x="428" y="403"/>
                  </a:lnTo>
                  <a:lnTo>
                    <a:pt x="426" y="403"/>
                  </a:lnTo>
                  <a:lnTo>
                    <a:pt x="425" y="403"/>
                  </a:lnTo>
                  <a:lnTo>
                    <a:pt x="423" y="403"/>
                  </a:lnTo>
                  <a:lnTo>
                    <a:pt x="423" y="403"/>
                  </a:lnTo>
                  <a:lnTo>
                    <a:pt x="421" y="403"/>
                  </a:lnTo>
                  <a:lnTo>
                    <a:pt x="421" y="405"/>
                  </a:lnTo>
                  <a:lnTo>
                    <a:pt x="419" y="405"/>
                  </a:lnTo>
                  <a:lnTo>
                    <a:pt x="419" y="405"/>
                  </a:lnTo>
                  <a:lnTo>
                    <a:pt x="421" y="407"/>
                  </a:lnTo>
                  <a:lnTo>
                    <a:pt x="421" y="407"/>
                  </a:lnTo>
                  <a:lnTo>
                    <a:pt x="421" y="407"/>
                  </a:lnTo>
                  <a:lnTo>
                    <a:pt x="419" y="409"/>
                  </a:lnTo>
                  <a:lnTo>
                    <a:pt x="417" y="410"/>
                  </a:lnTo>
                  <a:lnTo>
                    <a:pt x="417" y="412"/>
                  </a:lnTo>
                  <a:lnTo>
                    <a:pt x="417" y="412"/>
                  </a:lnTo>
                  <a:lnTo>
                    <a:pt x="416" y="414"/>
                  </a:lnTo>
                  <a:lnTo>
                    <a:pt x="416" y="414"/>
                  </a:lnTo>
                  <a:lnTo>
                    <a:pt x="416" y="414"/>
                  </a:lnTo>
                  <a:lnTo>
                    <a:pt x="416" y="414"/>
                  </a:lnTo>
                  <a:lnTo>
                    <a:pt x="416" y="414"/>
                  </a:lnTo>
                  <a:lnTo>
                    <a:pt x="416" y="416"/>
                  </a:lnTo>
                  <a:lnTo>
                    <a:pt x="416" y="416"/>
                  </a:lnTo>
                  <a:lnTo>
                    <a:pt x="417" y="416"/>
                  </a:lnTo>
                  <a:lnTo>
                    <a:pt x="417" y="418"/>
                  </a:lnTo>
                  <a:lnTo>
                    <a:pt x="417" y="416"/>
                  </a:lnTo>
                  <a:lnTo>
                    <a:pt x="419" y="416"/>
                  </a:lnTo>
                  <a:lnTo>
                    <a:pt x="419" y="416"/>
                  </a:lnTo>
                  <a:lnTo>
                    <a:pt x="421" y="414"/>
                  </a:lnTo>
                  <a:lnTo>
                    <a:pt x="421" y="414"/>
                  </a:lnTo>
                  <a:lnTo>
                    <a:pt x="421" y="414"/>
                  </a:lnTo>
                  <a:lnTo>
                    <a:pt x="423" y="414"/>
                  </a:lnTo>
                  <a:lnTo>
                    <a:pt x="425" y="414"/>
                  </a:lnTo>
                  <a:lnTo>
                    <a:pt x="423" y="414"/>
                  </a:lnTo>
                  <a:lnTo>
                    <a:pt x="423" y="414"/>
                  </a:lnTo>
                  <a:lnTo>
                    <a:pt x="421" y="416"/>
                  </a:lnTo>
                  <a:lnTo>
                    <a:pt x="419" y="418"/>
                  </a:lnTo>
                  <a:lnTo>
                    <a:pt x="417" y="418"/>
                  </a:lnTo>
                  <a:lnTo>
                    <a:pt x="417" y="418"/>
                  </a:lnTo>
                  <a:lnTo>
                    <a:pt x="416" y="418"/>
                  </a:lnTo>
                  <a:lnTo>
                    <a:pt x="414" y="416"/>
                  </a:lnTo>
                  <a:lnTo>
                    <a:pt x="414" y="418"/>
                  </a:lnTo>
                  <a:lnTo>
                    <a:pt x="412" y="421"/>
                  </a:lnTo>
                  <a:lnTo>
                    <a:pt x="414" y="423"/>
                  </a:lnTo>
                  <a:lnTo>
                    <a:pt x="414" y="419"/>
                  </a:lnTo>
                  <a:lnTo>
                    <a:pt x="416" y="419"/>
                  </a:lnTo>
                  <a:lnTo>
                    <a:pt x="416" y="419"/>
                  </a:lnTo>
                  <a:lnTo>
                    <a:pt x="416" y="423"/>
                  </a:lnTo>
                  <a:lnTo>
                    <a:pt x="417" y="423"/>
                  </a:lnTo>
                  <a:lnTo>
                    <a:pt x="419" y="421"/>
                  </a:lnTo>
                  <a:lnTo>
                    <a:pt x="425" y="423"/>
                  </a:lnTo>
                  <a:lnTo>
                    <a:pt x="426" y="423"/>
                  </a:lnTo>
                  <a:lnTo>
                    <a:pt x="426" y="423"/>
                  </a:lnTo>
                  <a:lnTo>
                    <a:pt x="428" y="421"/>
                  </a:lnTo>
                  <a:lnTo>
                    <a:pt x="430" y="419"/>
                  </a:lnTo>
                  <a:lnTo>
                    <a:pt x="430" y="418"/>
                  </a:lnTo>
                  <a:lnTo>
                    <a:pt x="432" y="416"/>
                  </a:lnTo>
                  <a:lnTo>
                    <a:pt x="432" y="414"/>
                  </a:lnTo>
                  <a:lnTo>
                    <a:pt x="434" y="414"/>
                  </a:lnTo>
                  <a:lnTo>
                    <a:pt x="432" y="416"/>
                  </a:lnTo>
                  <a:lnTo>
                    <a:pt x="430" y="419"/>
                  </a:lnTo>
                  <a:lnTo>
                    <a:pt x="426" y="423"/>
                  </a:lnTo>
                  <a:lnTo>
                    <a:pt x="426" y="425"/>
                  </a:lnTo>
                  <a:lnTo>
                    <a:pt x="425" y="425"/>
                  </a:lnTo>
                  <a:lnTo>
                    <a:pt x="419" y="423"/>
                  </a:lnTo>
                  <a:lnTo>
                    <a:pt x="416" y="425"/>
                  </a:lnTo>
                  <a:lnTo>
                    <a:pt x="414" y="425"/>
                  </a:lnTo>
                  <a:lnTo>
                    <a:pt x="412" y="427"/>
                  </a:lnTo>
                  <a:lnTo>
                    <a:pt x="412" y="427"/>
                  </a:lnTo>
                  <a:lnTo>
                    <a:pt x="412" y="429"/>
                  </a:lnTo>
                  <a:lnTo>
                    <a:pt x="410" y="429"/>
                  </a:lnTo>
                  <a:lnTo>
                    <a:pt x="410" y="429"/>
                  </a:lnTo>
                  <a:lnTo>
                    <a:pt x="410" y="429"/>
                  </a:lnTo>
                  <a:lnTo>
                    <a:pt x="408" y="432"/>
                  </a:lnTo>
                  <a:lnTo>
                    <a:pt x="410" y="432"/>
                  </a:lnTo>
                  <a:lnTo>
                    <a:pt x="412" y="432"/>
                  </a:lnTo>
                  <a:lnTo>
                    <a:pt x="414" y="432"/>
                  </a:lnTo>
                  <a:lnTo>
                    <a:pt x="414" y="432"/>
                  </a:lnTo>
                  <a:lnTo>
                    <a:pt x="410" y="434"/>
                  </a:lnTo>
                  <a:lnTo>
                    <a:pt x="410" y="434"/>
                  </a:lnTo>
                  <a:lnTo>
                    <a:pt x="408" y="432"/>
                  </a:lnTo>
                  <a:lnTo>
                    <a:pt x="408" y="434"/>
                  </a:lnTo>
                  <a:lnTo>
                    <a:pt x="407" y="436"/>
                  </a:lnTo>
                  <a:lnTo>
                    <a:pt x="407" y="439"/>
                  </a:lnTo>
                  <a:lnTo>
                    <a:pt x="407" y="441"/>
                  </a:lnTo>
                  <a:lnTo>
                    <a:pt x="407" y="441"/>
                  </a:lnTo>
                  <a:lnTo>
                    <a:pt x="407" y="443"/>
                  </a:lnTo>
                  <a:lnTo>
                    <a:pt x="407" y="443"/>
                  </a:lnTo>
                  <a:lnTo>
                    <a:pt x="407" y="441"/>
                  </a:lnTo>
                  <a:lnTo>
                    <a:pt x="408" y="441"/>
                  </a:lnTo>
                  <a:lnTo>
                    <a:pt x="408" y="441"/>
                  </a:lnTo>
                  <a:lnTo>
                    <a:pt x="410" y="439"/>
                  </a:lnTo>
                  <a:lnTo>
                    <a:pt x="410" y="441"/>
                  </a:lnTo>
                  <a:lnTo>
                    <a:pt x="412" y="441"/>
                  </a:lnTo>
                  <a:lnTo>
                    <a:pt x="412" y="441"/>
                  </a:lnTo>
                  <a:lnTo>
                    <a:pt x="410" y="443"/>
                  </a:lnTo>
                  <a:lnTo>
                    <a:pt x="410" y="443"/>
                  </a:lnTo>
                  <a:lnTo>
                    <a:pt x="408" y="443"/>
                  </a:lnTo>
                  <a:lnTo>
                    <a:pt x="408" y="445"/>
                  </a:lnTo>
                  <a:lnTo>
                    <a:pt x="408" y="445"/>
                  </a:lnTo>
                  <a:lnTo>
                    <a:pt x="408" y="447"/>
                  </a:lnTo>
                  <a:lnTo>
                    <a:pt x="407" y="448"/>
                  </a:lnTo>
                  <a:lnTo>
                    <a:pt x="407" y="450"/>
                  </a:lnTo>
                  <a:lnTo>
                    <a:pt x="407" y="452"/>
                  </a:lnTo>
                  <a:lnTo>
                    <a:pt x="407" y="450"/>
                  </a:lnTo>
                  <a:lnTo>
                    <a:pt x="408" y="450"/>
                  </a:lnTo>
                  <a:lnTo>
                    <a:pt x="408" y="448"/>
                  </a:lnTo>
                  <a:lnTo>
                    <a:pt x="410" y="448"/>
                  </a:lnTo>
                  <a:lnTo>
                    <a:pt x="410" y="448"/>
                  </a:lnTo>
                  <a:lnTo>
                    <a:pt x="410" y="450"/>
                  </a:lnTo>
                  <a:lnTo>
                    <a:pt x="408" y="452"/>
                  </a:lnTo>
                  <a:lnTo>
                    <a:pt x="408" y="452"/>
                  </a:lnTo>
                  <a:lnTo>
                    <a:pt x="408" y="454"/>
                  </a:lnTo>
                  <a:lnTo>
                    <a:pt x="408" y="456"/>
                  </a:lnTo>
                  <a:lnTo>
                    <a:pt x="408" y="456"/>
                  </a:lnTo>
                  <a:lnTo>
                    <a:pt x="408" y="456"/>
                  </a:lnTo>
                  <a:lnTo>
                    <a:pt x="408" y="456"/>
                  </a:lnTo>
                  <a:lnTo>
                    <a:pt x="410" y="456"/>
                  </a:lnTo>
                  <a:lnTo>
                    <a:pt x="410" y="457"/>
                  </a:lnTo>
                  <a:lnTo>
                    <a:pt x="408" y="457"/>
                  </a:lnTo>
                  <a:lnTo>
                    <a:pt x="408" y="456"/>
                  </a:lnTo>
                  <a:lnTo>
                    <a:pt x="408" y="456"/>
                  </a:lnTo>
                  <a:lnTo>
                    <a:pt x="408" y="456"/>
                  </a:lnTo>
                  <a:lnTo>
                    <a:pt x="408" y="456"/>
                  </a:lnTo>
                  <a:lnTo>
                    <a:pt x="408" y="456"/>
                  </a:lnTo>
                  <a:lnTo>
                    <a:pt x="407" y="456"/>
                  </a:lnTo>
                  <a:lnTo>
                    <a:pt x="407" y="456"/>
                  </a:lnTo>
                  <a:lnTo>
                    <a:pt x="407" y="456"/>
                  </a:lnTo>
                  <a:lnTo>
                    <a:pt x="407" y="457"/>
                  </a:lnTo>
                  <a:lnTo>
                    <a:pt x="407" y="457"/>
                  </a:lnTo>
                  <a:lnTo>
                    <a:pt x="403" y="463"/>
                  </a:lnTo>
                  <a:lnTo>
                    <a:pt x="401" y="466"/>
                  </a:lnTo>
                  <a:lnTo>
                    <a:pt x="401" y="468"/>
                  </a:lnTo>
                  <a:lnTo>
                    <a:pt x="401" y="468"/>
                  </a:lnTo>
                  <a:lnTo>
                    <a:pt x="401" y="470"/>
                  </a:lnTo>
                  <a:lnTo>
                    <a:pt x="401" y="470"/>
                  </a:lnTo>
                  <a:lnTo>
                    <a:pt x="401" y="470"/>
                  </a:lnTo>
                  <a:lnTo>
                    <a:pt x="401" y="470"/>
                  </a:lnTo>
                  <a:lnTo>
                    <a:pt x="403" y="468"/>
                  </a:lnTo>
                  <a:lnTo>
                    <a:pt x="403" y="466"/>
                  </a:lnTo>
                  <a:lnTo>
                    <a:pt x="405" y="465"/>
                  </a:lnTo>
                  <a:lnTo>
                    <a:pt x="405" y="463"/>
                  </a:lnTo>
                  <a:lnTo>
                    <a:pt x="405" y="461"/>
                  </a:lnTo>
                  <a:lnTo>
                    <a:pt x="407" y="461"/>
                  </a:lnTo>
                  <a:lnTo>
                    <a:pt x="407" y="461"/>
                  </a:lnTo>
                  <a:lnTo>
                    <a:pt x="407" y="461"/>
                  </a:lnTo>
                  <a:lnTo>
                    <a:pt x="407" y="461"/>
                  </a:lnTo>
                  <a:lnTo>
                    <a:pt x="407" y="463"/>
                  </a:lnTo>
                  <a:lnTo>
                    <a:pt x="407" y="463"/>
                  </a:lnTo>
                  <a:lnTo>
                    <a:pt x="407" y="463"/>
                  </a:lnTo>
                  <a:lnTo>
                    <a:pt x="401" y="472"/>
                  </a:lnTo>
                  <a:lnTo>
                    <a:pt x="401" y="474"/>
                  </a:lnTo>
                  <a:lnTo>
                    <a:pt x="401" y="474"/>
                  </a:lnTo>
                  <a:lnTo>
                    <a:pt x="401" y="475"/>
                  </a:lnTo>
                  <a:lnTo>
                    <a:pt x="403" y="475"/>
                  </a:lnTo>
                  <a:lnTo>
                    <a:pt x="403" y="474"/>
                  </a:lnTo>
                  <a:lnTo>
                    <a:pt x="405" y="474"/>
                  </a:lnTo>
                  <a:lnTo>
                    <a:pt x="407" y="472"/>
                  </a:lnTo>
                  <a:lnTo>
                    <a:pt x="407" y="470"/>
                  </a:lnTo>
                  <a:lnTo>
                    <a:pt x="407" y="472"/>
                  </a:lnTo>
                  <a:lnTo>
                    <a:pt x="407" y="472"/>
                  </a:lnTo>
                  <a:lnTo>
                    <a:pt x="405" y="474"/>
                  </a:lnTo>
                  <a:lnTo>
                    <a:pt x="405" y="474"/>
                  </a:lnTo>
                  <a:lnTo>
                    <a:pt x="405" y="475"/>
                  </a:lnTo>
                  <a:lnTo>
                    <a:pt x="403" y="479"/>
                  </a:lnTo>
                  <a:lnTo>
                    <a:pt x="403" y="479"/>
                  </a:lnTo>
                  <a:lnTo>
                    <a:pt x="403" y="481"/>
                  </a:lnTo>
                  <a:lnTo>
                    <a:pt x="403" y="483"/>
                  </a:lnTo>
                  <a:lnTo>
                    <a:pt x="403" y="483"/>
                  </a:lnTo>
                  <a:lnTo>
                    <a:pt x="405" y="484"/>
                  </a:lnTo>
                  <a:lnTo>
                    <a:pt x="407" y="484"/>
                  </a:lnTo>
                  <a:lnTo>
                    <a:pt x="405" y="486"/>
                  </a:lnTo>
                  <a:lnTo>
                    <a:pt x="407" y="486"/>
                  </a:lnTo>
                  <a:lnTo>
                    <a:pt x="407" y="484"/>
                  </a:lnTo>
                  <a:lnTo>
                    <a:pt x="408" y="484"/>
                  </a:lnTo>
                  <a:lnTo>
                    <a:pt x="414" y="479"/>
                  </a:lnTo>
                  <a:lnTo>
                    <a:pt x="412" y="481"/>
                  </a:lnTo>
                  <a:lnTo>
                    <a:pt x="410" y="483"/>
                  </a:lnTo>
                  <a:lnTo>
                    <a:pt x="408" y="484"/>
                  </a:lnTo>
                  <a:lnTo>
                    <a:pt x="408" y="486"/>
                  </a:lnTo>
                  <a:lnTo>
                    <a:pt x="407" y="486"/>
                  </a:lnTo>
                  <a:lnTo>
                    <a:pt x="407" y="488"/>
                  </a:lnTo>
                  <a:lnTo>
                    <a:pt x="405" y="488"/>
                  </a:lnTo>
                  <a:lnTo>
                    <a:pt x="405" y="490"/>
                  </a:lnTo>
                  <a:lnTo>
                    <a:pt x="405" y="492"/>
                  </a:lnTo>
                  <a:lnTo>
                    <a:pt x="401" y="494"/>
                  </a:lnTo>
                  <a:lnTo>
                    <a:pt x="403" y="495"/>
                  </a:lnTo>
                  <a:lnTo>
                    <a:pt x="403" y="497"/>
                  </a:lnTo>
                  <a:lnTo>
                    <a:pt x="401" y="499"/>
                  </a:lnTo>
                  <a:lnTo>
                    <a:pt x="399" y="503"/>
                  </a:lnTo>
                  <a:lnTo>
                    <a:pt x="399" y="503"/>
                  </a:lnTo>
                  <a:lnTo>
                    <a:pt x="399" y="504"/>
                  </a:lnTo>
                  <a:lnTo>
                    <a:pt x="401" y="504"/>
                  </a:lnTo>
                  <a:lnTo>
                    <a:pt x="401" y="504"/>
                  </a:lnTo>
                  <a:lnTo>
                    <a:pt x="399" y="508"/>
                  </a:lnTo>
                  <a:lnTo>
                    <a:pt x="399" y="510"/>
                  </a:lnTo>
                  <a:lnTo>
                    <a:pt x="399" y="512"/>
                  </a:lnTo>
                  <a:lnTo>
                    <a:pt x="399" y="513"/>
                  </a:lnTo>
                  <a:lnTo>
                    <a:pt x="399" y="515"/>
                  </a:lnTo>
                  <a:lnTo>
                    <a:pt x="398" y="517"/>
                  </a:lnTo>
                  <a:lnTo>
                    <a:pt x="396" y="517"/>
                  </a:lnTo>
                  <a:lnTo>
                    <a:pt x="396" y="519"/>
                  </a:lnTo>
                  <a:lnTo>
                    <a:pt x="396" y="522"/>
                  </a:lnTo>
                  <a:lnTo>
                    <a:pt x="398" y="526"/>
                  </a:lnTo>
                  <a:lnTo>
                    <a:pt x="398" y="526"/>
                  </a:lnTo>
                  <a:lnTo>
                    <a:pt x="398" y="526"/>
                  </a:lnTo>
                  <a:lnTo>
                    <a:pt x="399" y="526"/>
                  </a:lnTo>
                  <a:lnTo>
                    <a:pt x="401" y="526"/>
                  </a:lnTo>
                  <a:lnTo>
                    <a:pt x="401" y="526"/>
                  </a:lnTo>
                  <a:lnTo>
                    <a:pt x="401" y="526"/>
                  </a:lnTo>
                  <a:lnTo>
                    <a:pt x="403" y="526"/>
                  </a:lnTo>
                  <a:lnTo>
                    <a:pt x="403" y="526"/>
                  </a:lnTo>
                  <a:lnTo>
                    <a:pt x="405" y="526"/>
                  </a:lnTo>
                  <a:lnTo>
                    <a:pt x="405" y="526"/>
                  </a:lnTo>
                  <a:lnTo>
                    <a:pt x="407" y="526"/>
                  </a:lnTo>
                  <a:lnTo>
                    <a:pt x="407" y="524"/>
                  </a:lnTo>
                  <a:lnTo>
                    <a:pt x="408" y="524"/>
                  </a:lnTo>
                  <a:lnTo>
                    <a:pt x="410" y="521"/>
                  </a:lnTo>
                  <a:lnTo>
                    <a:pt x="410" y="521"/>
                  </a:lnTo>
                  <a:lnTo>
                    <a:pt x="410" y="519"/>
                  </a:lnTo>
                  <a:lnTo>
                    <a:pt x="410" y="519"/>
                  </a:lnTo>
                  <a:lnTo>
                    <a:pt x="408" y="517"/>
                  </a:lnTo>
                  <a:lnTo>
                    <a:pt x="408" y="517"/>
                  </a:lnTo>
                  <a:lnTo>
                    <a:pt x="408" y="515"/>
                  </a:lnTo>
                  <a:lnTo>
                    <a:pt x="407" y="515"/>
                  </a:lnTo>
                  <a:lnTo>
                    <a:pt x="407" y="515"/>
                  </a:lnTo>
                  <a:lnTo>
                    <a:pt x="407" y="515"/>
                  </a:lnTo>
                  <a:lnTo>
                    <a:pt x="408" y="515"/>
                  </a:lnTo>
                  <a:lnTo>
                    <a:pt x="408" y="513"/>
                  </a:lnTo>
                  <a:lnTo>
                    <a:pt x="410" y="510"/>
                  </a:lnTo>
                  <a:lnTo>
                    <a:pt x="410" y="510"/>
                  </a:lnTo>
                  <a:lnTo>
                    <a:pt x="410" y="510"/>
                  </a:lnTo>
                  <a:lnTo>
                    <a:pt x="410" y="510"/>
                  </a:lnTo>
                  <a:lnTo>
                    <a:pt x="410" y="510"/>
                  </a:lnTo>
                  <a:lnTo>
                    <a:pt x="410" y="508"/>
                  </a:lnTo>
                  <a:lnTo>
                    <a:pt x="410" y="508"/>
                  </a:lnTo>
                  <a:lnTo>
                    <a:pt x="410" y="506"/>
                  </a:lnTo>
                  <a:lnTo>
                    <a:pt x="412" y="504"/>
                  </a:lnTo>
                  <a:lnTo>
                    <a:pt x="412" y="503"/>
                  </a:lnTo>
                  <a:lnTo>
                    <a:pt x="412" y="503"/>
                  </a:lnTo>
                  <a:lnTo>
                    <a:pt x="414" y="503"/>
                  </a:lnTo>
                  <a:lnTo>
                    <a:pt x="414" y="501"/>
                  </a:lnTo>
                  <a:lnTo>
                    <a:pt x="412" y="501"/>
                  </a:lnTo>
                  <a:lnTo>
                    <a:pt x="412" y="499"/>
                  </a:lnTo>
                  <a:lnTo>
                    <a:pt x="412" y="499"/>
                  </a:lnTo>
                  <a:lnTo>
                    <a:pt x="412" y="497"/>
                  </a:lnTo>
                  <a:lnTo>
                    <a:pt x="412" y="497"/>
                  </a:lnTo>
                  <a:lnTo>
                    <a:pt x="412" y="497"/>
                  </a:lnTo>
                  <a:lnTo>
                    <a:pt x="412" y="495"/>
                  </a:lnTo>
                  <a:lnTo>
                    <a:pt x="412" y="495"/>
                  </a:lnTo>
                  <a:lnTo>
                    <a:pt x="412" y="495"/>
                  </a:lnTo>
                  <a:lnTo>
                    <a:pt x="412" y="494"/>
                  </a:lnTo>
                  <a:lnTo>
                    <a:pt x="414" y="492"/>
                  </a:lnTo>
                  <a:lnTo>
                    <a:pt x="414" y="492"/>
                  </a:lnTo>
                  <a:lnTo>
                    <a:pt x="414" y="490"/>
                  </a:lnTo>
                  <a:lnTo>
                    <a:pt x="414" y="490"/>
                  </a:lnTo>
                  <a:lnTo>
                    <a:pt x="417" y="486"/>
                  </a:lnTo>
                  <a:lnTo>
                    <a:pt x="417" y="486"/>
                  </a:lnTo>
                  <a:lnTo>
                    <a:pt x="419" y="486"/>
                  </a:lnTo>
                  <a:lnTo>
                    <a:pt x="419" y="484"/>
                  </a:lnTo>
                  <a:lnTo>
                    <a:pt x="419" y="484"/>
                  </a:lnTo>
                  <a:lnTo>
                    <a:pt x="419" y="481"/>
                  </a:lnTo>
                  <a:lnTo>
                    <a:pt x="419" y="479"/>
                  </a:lnTo>
                  <a:lnTo>
                    <a:pt x="416" y="477"/>
                  </a:lnTo>
                  <a:lnTo>
                    <a:pt x="416" y="475"/>
                  </a:lnTo>
                  <a:lnTo>
                    <a:pt x="416" y="475"/>
                  </a:lnTo>
                  <a:lnTo>
                    <a:pt x="416" y="475"/>
                  </a:lnTo>
                  <a:lnTo>
                    <a:pt x="416" y="475"/>
                  </a:lnTo>
                  <a:lnTo>
                    <a:pt x="416" y="475"/>
                  </a:lnTo>
                  <a:lnTo>
                    <a:pt x="416" y="475"/>
                  </a:lnTo>
                  <a:lnTo>
                    <a:pt x="416" y="475"/>
                  </a:lnTo>
                  <a:lnTo>
                    <a:pt x="416" y="474"/>
                  </a:lnTo>
                  <a:lnTo>
                    <a:pt x="416" y="474"/>
                  </a:lnTo>
                  <a:lnTo>
                    <a:pt x="416" y="474"/>
                  </a:lnTo>
                  <a:lnTo>
                    <a:pt x="416" y="472"/>
                  </a:lnTo>
                  <a:lnTo>
                    <a:pt x="416" y="470"/>
                  </a:lnTo>
                  <a:lnTo>
                    <a:pt x="414" y="470"/>
                  </a:lnTo>
                  <a:lnTo>
                    <a:pt x="414" y="468"/>
                  </a:lnTo>
                  <a:lnTo>
                    <a:pt x="414" y="468"/>
                  </a:lnTo>
                  <a:lnTo>
                    <a:pt x="414" y="468"/>
                  </a:lnTo>
                  <a:lnTo>
                    <a:pt x="414" y="463"/>
                  </a:lnTo>
                  <a:lnTo>
                    <a:pt x="414" y="463"/>
                  </a:lnTo>
                  <a:lnTo>
                    <a:pt x="414" y="463"/>
                  </a:lnTo>
                  <a:lnTo>
                    <a:pt x="414" y="463"/>
                  </a:lnTo>
                  <a:lnTo>
                    <a:pt x="414" y="461"/>
                  </a:lnTo>
                  <a:lnTo>
                    <a:pt x="414" y="463"/>
                  </a:lnTo>
                  <a:lnTo>
                    <a:pt x="414" y="463"/>
                  </a:lnTo>
                  <a:lnTo>
                    <a:pt x="414" y="463"/>
                  </a:lnTo>
                  <a:lnTo>
                    <a:pt x="416" y="465"/>
                  </a:lnTo>
                  <a:lnTo>
                    <a:pt x="416" y="465"/>
                  </a:lnTo>
                  <a:lnTo>
                    <a:pt x="417" y="463"/>
                  </a:lnTo>
                  <a:lnTo>
                    <a:pt x="417" y="463"/>
                  </a:lnTo>
                  <a:lnTo>
                    <a:pt x="417" y="463"/>
                  </a:lnTo>
                  <a:lnTo>
                    <a:pt x="419" y="461"/>
                  </a:lnTo>
                  <a:lnTo>
                    <a:pt x="419" y="461"/>
                  </a:lnTo>
                  <a:lnTo>
                    <a:pt x="419" y="459"/>
                  </a:lnTo>
                  <a:lnTo>
                    <a:pt x="419" y="459"/>
                  </a:lnTo>
                  <a:lnTo>
                    <a:pt x="419" y="459"/>
                  </a:lnTo>
                  <a:lnTo>
                    <a:pt x="421" y="459"/>
                  </a:lnTo>
                  <a:lnTo>
                    <a:pt x="425" y="454"/>
                  </a:lnTo>
                  <a:lnTo>
                    <a:pt x="430" y="448"/>
                  </a:lnTo>
                  <a:lnTo>
                    <a:pt x="432" y="448"/>
                  </a:lnTo>
                  <a:lnTo>
                    <a:pt x="432" y="445"/>
                  </a:lnTo>
                  <a:lnTo>
                    <a:pt x="434" y="445"/>
                  </a:lnTo>
                  <a:lnTo>
                    <a:pt x="434" y="443"/>
                  </a:lnTo>
                  <a:lnTo>
                    <a:pt x="434" y="443"/>
                  </a:lnTo>
                  <a:lnTo>
                    <a:pt x="437" y="443"/>
                  </a:lnTo>
                  <a:lnTo>
                    <a:pt x="437" y="443"/>
                  </a:lnTo>
                  <a:lnTo>
                    <a:pt x="439" y="439"/>
                  </a:lnTo>
                  <a:lnTo>
                    <a:pt x="439" y="439"/>
                  </a:lnTo>
                  <a:lnTo>
                    <a:pt x="439" y="441"/>
                  </a:lnTo>
                  <a:lnTo>
                    <a:pt x="437" y="443"/>
                  </a:lnTo>
                  <a:lnTo>
                    <a:pt x="436" y="445"/>
                  </a:lnTo>
                  <a:lnTo>
                    <a:pt x="434" y="445"/>
                  </a:lnTo>
                  <a:lnTo>
                    <a:pt x="434" y="447"/>
                  </a:lnTo>
                  <a:lnTo>
                    <a:pt x="432" y="450"/>
                  </a:lnTo>
                  <a:lnTo>
                    <a:pt x="430" y="450"/>
                  </a:lnTo>
                  <a:lnTo>
                    <a:pt x="428" y="452"/>
                  </a:lnTo>
                  <a:lnTo>
                    <a:pt x="426" y="454"/>
                  </a:lnTo>
                  <a:lnTo>
                    <a:pt x="421" y="463"/>
                  </a:lnTo>
                  <a:lnTo>
                    <a:pt x="419" y="465"/>
                  </a:lnTo>
                  <a:lnTo>
                    <a:pt x="419" y="468"/>
                  </a:lnTo>
                  <a:lnTo>
                    <a:pt x="419" y="468"/>
                  </a:lnTo>
                  <a:lnTo>
                    <a:pt x="419" y="468"/>
                  </a:lnTo>
                  <a:lnTo>
                    <a:pt x="419" y="470"/>
                  </a:lnTo>
                  <a:lnTo>
                    <a:pt x="419" y="470"/>
                  </a:lnTo>
                  <a:lnTo>
                    <a:pt x="419" y="472"/>
                  </a:lnTo>
                  <a:lnTo>
                    <a:pt x="419" y="474"/>
                  </a:lnTo>
                  <a:lnTo>
                    <a:pt x="419" y="474"/>
                  </a:lnTo>
                  <a:lnTo>
                    <a:pt x="419" y="474"/>
                  </a:lnTo>
                  <a:lnTo>
                    <a:pt x="419" y="474"/>
                  </a:lnTo>
                  <a:lnTo>
                    <a:pt x="421" y="475"/>
                  </a:lnTo>
                  <a:lnTo>
                    <a:pt x="421" y="477"/>
                  </a:lnTo>
                  <a:lnTo>
                    <a:pt x="421" y="477"/>
                  </a:lnTo>
                  <a:lnTo>
                    <a:pt x="423" y="479"/>
                  </a:lnTo>
                  <a:lnTo>
                    <a:pt x="425" y="479"/>
                  </a:lnTo>
                  <a:lnTo>
                    <a:pt x="426" y="479"/>
                  </a:lnTo>
                  <a:lnTo>
                    <a:pt x="426" y="477"/>
                  </a:lnTo>
                  <a:lnTo>
                    <a:pt x="425" y="477"/>
                  </a:lnTo>
                  <a:lnTo>
                    <a:pt x="425" y="474"/>
                  </a:lnTo>
                  <a:lnTo>
                    <a:pt x="425" y="472"/>
                  </a:lnTo>
                  <a:lnTo>
                    <a:pt x="426" y="472"/>
                  </a:lnTo>
                  <a:lnTo>
                    <a:pt x="426" y="470"/>
                  </a:lnTo>
                  <a:lnTo>
                    <a:pt x="426" y="468"/>
                  </a:lnTo>
                  <a:lnTo>
                    <a:pt x="426" y="468"/>
                  </a:lnTo>
                  <a:lnTo>
                    <a:pt x="426" y="466"/>
                  </a:lnTo>
                  <a:lnTo>
                    <a:pt x="426" y="468"/>
                  </a:lnTo>
                  <a:lnTo>
                    <a:pt x="428" y="470"/>
                  </a:lnTo>
                  <a:lnTo>
                    <a:pt x="430" y="474"/>
                  </a:lnTo>
                  <a:lnTo>
                    <a:pt x="432" y="474"/>
                  </a:lnTo>
                  <a:lnTo>
                    <a:pt x="432" y="472"/>
                  </a:lnTo>
                  <a:lnTo>
                    <a:pt x="432" y="470"/>
                  </a:lnTo>
                  <a:lnTo>
                    <a:pt x="430" y="466"/>
                  </a:lnTo>
                  <a:lnTo>
                    <a:pt x="428" y="465"/>
                  </a:lnTo>
                  <a:lnTo>
                    <a:pt x="430" y="463"/>
                  </a:lnTo>
                  <a:lnTo>
                    <a:pt x="430" y="465"/>
                  </a:lnTo>
                  <a:lnTo>
                    <a:pt x="430" y="465"/>
                  </a:lnTo>
                  <a:lnTo>
                    <a:pt x="432" y="468"/>
                  </a:lnTo>
                  <a:lnTo>
                    <a:pt x="432" y="470"/>
                  </a:lnTo>
                  <a:lnTo>
                    <a:pt x="434" y="472"/>
                  </a:lnTo>
                  <a:lnTo>
                    <a:pt x="434" y="475"/>
                  </a:lnTo>
                  <a:lnTo>
                    <a:pt x="436" y="475"/>
                  </a:lnTo>
                  <a:lnTo>
                    <a:pt x="436" y="475"/>
                  </a:lnTo>
                  <a:lnTo>
                    <a:pt x="437" y="475"/>
                  </a:lnTo>
                  <a:lnTo>
                    <a:pt x="437" y="475"/>
                  </a:lnTo>
                  <a:lnTo>
                    <a:pt x="437" y="474"/>
                  </a:lnTo>
                  <a:lnTo>
                    <a:pt x="439" y="474"/>
                  </a:lnTo>
                  <a:lnTo>
                    <a:pt x="439" y="472"/>
                  </a:lnTo>
                  <a:lnTo>
                    <a:pt x="439" y="472"/>
                  </a:lnTo>
                  <a:lnTo>
                    <a:pt x="439" y="470"/>
                  </a:lnTo>
                  <a:lnTo>
                    <a:pt x="439" y="470"/>
                  </a:lnTo>
                  <a:lnTo>
                    <a:pt x="441" y="470"/>
                  </a:lnTo>
                  <a:lnTo>
                    <a:pt x="441" y="468"/>
                  </a:lnTo>
                  <a:lnTo>
                    <a:pt x="441" y="466"/>
                  </a:lnTo>
                  <a:lnTo>
                    <a:pt x="439" y="466"/>
                  </a:lnTo>
                  <a:lnTo>
                    <a:pt x="439" y="466"/>
                  </a:lnTo>
                  <a:lnTo>
                    <a:pt x="439" y="465"/>
                  </a:lnTo>
                  <a:lnTo>
                    <a:pt x="439" y="465"/>
                  </a:lnTo>
                  <a:lnTo>
                    <a:pt x="439" y="465"/>
                  </a:lnTo>
                  <a:lnTo>
                    <a:pt x="439" y="466"/>
                  </a:lnTo>
                  <a:lnTo>
                    <a:pt x="441" y="466"/>
                  </a:lnTo>
                  <a:lnTo>
                    <a:pt x="441" y="465"/>
                  </a:lnTo>
                  <a:lnTo>
                    <a:pt x="441" y="465"/>
                  </a:lnTo>
                  <a:lnTo>
                    <a:pt x="441" y="463"/>
                  </a:lnTo>
                  <a:lnTo>
                    <a:pt x="441" y="461"/>
                  </a:lnTo>
                  <a:lnTo>
                    <a:pt x="441" y="459"/>
                  </a:lnTo>
                  <a:lnTo>
                    <a:pt x="441" y="459"/>
                  </a:lnTo>
                  <a:lnTo>
                    <a:pt x="441" y="459"/>
                  </a:lnTo>
                  <a:lnTo>
                    <a:pt x="441" y="457"/>
                  </a:lnTo>
                  <a:lnTo>
                    <a:pt x="441" y="454"/>
                  </a:lnTo>
                  <a:lnTo>
                    <a:pt x="441" y="452"/>
                  </a:lnTo>
                  <a:lnTo>
                    <a:pt x="439" y="450"/>
                  </a:lnTo>
                  <a:lnTo>
                    <a:pt x="441" y="448"/>
                  </a:lnTo>
                  <a:lnTo>
                    <a:pt x="441" y="448"/>
                  </a:lnTo>
                  <a:lnTo>
                    <a:pt x="443" y="450"/>
                  </a:lnTo>
                  <a:lnTo>
                    <a:pt x="443" y="450"/>
                  </a:lnTo>
                  <a:lnTo>
                    <a:pt x="443" y="454"/>
                  </a:lnTo>
                  <a:lnTo>
                    <a:pt x="443" y="454"/>
                  </a:lnTo>
                  <a:lnTo>
                    <a:pt x="443" y="454"/>
                  </a:lnTo>
                  <a:lnTo>
                    <a:pt x="445" y="454"/>
                  </a:lnTo>
                  <a:lnTo>
                    <a:pt x="446" y="447"/>
                  </a:lnTo>
                  <a:lnTo>
                    <a:pt x="448" y="447"/>
                  </a:lnTo>
                  <a:lnTo>
                    <a:pt x="448" y="447"/>
                  </a:lnTo>
                  <a:lnTo>
                    <a:pt x="448" y="447"/>
                  </a:lnTo>
                  <a:lnTo>
                    <a:pt x="448" y="448"/>
                  </a:lnTo>
                  <a:lnTo>
                    <a:pt x="445" y="454"/>
                  </a:lnTo>
                  <a:lnTo>
                    <a:pt x="443" y="459"/>
                  </a:lnTo>
                  <a:lnTo>
                    <a:pt x="443" y="459"/>
                  </a:lnTo>
                  <a:lnTo>
                    <a:pt x="443" y="463"/>
                  </a:lnTo>
                  <a:lnTo>
                    <a:pt x="443" y="465"/>
                  </a:lnTo>
                  <a:lnTo>
                    <a:pt x="443" y="466"/>
                  </a:lnTo>
                  <a:lnTo>
                    <a:pt x="445" y="466"/>
                  </a:lnTo>
                  <a:lnTo>
                    <a:pt x="446" y="466"/>
                  </a:lnTo>
                  <a:lnTo>
                    <a:pt x="446" y="466"/>
                  </a:lnTo>
                  <a:lnTo>
                    <a:pt x="446" y="465"/>
                  </a:lnTo>
                  <a:lnTo>
                    <a:pt x="446" y="463"/>
                  </a:lnTo>
                  <a:lnTo>
                    <a:pt x="445" y="459"/>
                  </a:lnTo>
                  <a:lnTo>
                    <a:pt x="445" y="459"/>
                  </a:lnTo>
                  <a:lnTo>
                    <a:pt x="445" y="457"/>
                  </a:lnTo>
                  <a:lnTo>
                    <a:pt x="445" y="457"/>
                  </a:lnTo>
                  <a:lnTo>
                    <a:pt x="445" y="457"/>
                  </a:lnTo>
                  <a:lnTo>
                    <a:pt x="445" y="457"/>
                  </a:lnTo>
                  <a:lnTo>
                    <a:pt x="446" y="461"/>
                  </a:lnTo>
                  <a:lnTo>
                    <a:pt x="446" y="461"/>
                  </a:lnTo>
                  <a:lnTo>
                    <a:pt x="446" y="463"/>
                  </a:lnTo>
                  <a:lnTo>
                    <a:pt x="448" y="465"/>
                  </a:lnTo>
                  <a:lnTo>
                    <a:pt x="450" y="465"/>
                  </a:lnTo>
                  <a:lnTo>
                    <a:pt x="452" y="468"/>
                  </a:lnTo>
                  <a:lnTo>
                    <a:pt x="455" y="470"/>
                  </a:lnTo>
                  <a:lnTo>
                    <a:pt x="457" y="470"/>
                  </a:lnTo>
                  <a:lnTo>
                    <a:pt x="463" y="470"/>
                  </a:lnTo>
                  <a:lnTo>
                    <a:pt x="461" y="472"/>
                  </a:lnTo>
                  <a:lnTo>
                    <a:pt x="452" y="470"/>
                  </a:lnTo>
                  <a:lnTo>
                    <a:pt x="452" y="470"/>
                  </a:lnTo>
                  <a:lnTo>
                    <a:pt x="450" y="470"/>
                  </a:lnTo>
                  <a:lnTo>
                    <a:pt x="450" y="470"/>
                  </a:lnTo>
                  <a:lnTo>
                    <a:pt x="446" y="468"/>
                  </a:lnTo>
                  <a:lnTo>
                    <a:pt x="446" y="468"/>
                  </a:lnTo>
                  <a:lnTo>
                    <a:pt x="445" y="468"/>
                  </a:lnTo>
                  <a:lnTo>
                    <a:pt x="443" y="470"/>
                  </a:lnTo>
                  <a:lnTo>
                    <a:pt x="443" y="470"/>
                  </a:lnTo>
                  <a:lnTo>
                    <a:pt x="441" y="472"/>
                  </a:lnTo>
                  <a:lnTo>
                    <a:pt x="441" y="474"/>
                  </a:lnTo>
                  <a:lnTo>
                    <a:pt x="441" y="477"/>
                  </a:lnTo>
                  <a:lnTo>
                    <a:pt x="441" y="477"/>
                  </a:lnTo>
                  <a:lnTo>
                    <a:pt x="443" y="481"/>
                  </a:lnTo>
                  <a:lnTo>
                    <a:pt x="443" y="481"/>
                  </a:lnTo>
                  <a:lnTo>
                    <a:pt x="443" y="483"/>
                  </a:lnTo>
                  <a:lnTo>
                    <a:pt x="443" y="483"/>
                  </a:lnTo>
                  <a:lnTo>
                    <a:pt x="443" y="486"/>
                  </a:lnTo>
                  <a:lnTo>
                    <a:pt x="443" y="488"/>
                  </a:lnTo>
                  <a:lnTo>
                    <a:pt x="439" y="490"/>
                  </a:lnTo>
                  <a:lnTo>
                    <a:pt x="441" y="492"/>
                  </a:lnTo>
                  <a:lnTo>
                    <a:pt x="443" y="494"/>
                  </a:lnTo>
                  <a:lnTo>
                    <a:pt x="446" y="495"/>
                  </a:lnTo>
                  <a:lnTo>
                    <a:pt x="446" y="495"/>
                  </a:lnTo>
                  <a:lnTo>
                    <a:pt x="445" y="497"/>
                  </a:lnTo>
                  <a:lnTo>
                    <a:pt x="446" y="497"/>
                  </a:lnTo>
                  <a:lnTo>
                    <a:pt x="446" y="497"/>
                  </a:lnTo>
                  <a:lnTo>
                    <a:pt x="450" y="499"/>
                  </a:lnTo>
                  <a:lnTo>
                    <a:pt x="452" y="499"/>
                  </a:lnTo>
                  <a:lnTo>
                    <a:pt x="452" y="501"/>
                  </a:lnTo>
                  <a:lnTo>
                    <a:pt x="454" y="503"/>
                  </a:lnTo>
                  <a:lnTo>
                    <a:pt x="454" y="503"/>
                  </a:lnTo>
                  <a:lnTo>
                    <a:pt x="452" y="504"/>
                  </a:lnTo>
                  <a:lnTo>
                    <a:pt x="454" y="506"/>
                  </a:lnTo>
                  <a:lnTo>
                    <a:pt x="455" y="508"/>
                  </a:lnTo>
                  <a:lnTo>
                    <a:pt x="455" y="510"/>
                  </a:lnTo>
                  <a:lnTo>
                    <a:pt x="455" y="512"/>
                  </a:lnTo>
                  <a:lnTo>
                    <a:pt x="454" y="513"/>
                  </a:lnTo>
                  <a:lnTo>
                    <a:pt x="450" y="515"/>
                  </a:lnTo>
                  <a:lnTo>
                    <a:pt x="448" y="517"/>
                  </a:lnTo>
                  <a:lnTo>
                    <a:pt x="448" y="517"/>
                  </a:lnTo>
                  <a:lnTo>
                    <a:pt x="448" y="519"/>
                  </a:lnTo>
                  <a:lnTo>
                    <a:pt x="448" y="521"/>
                  </a:lnTo>
                  <a:lnTo>
                    <a:pt x="446" y="521"/>
                  </a:lnTo>
                  <a:lnTo>
                    <a:pt x="446" y="522"/>
                  </a:lnTo>
                  <a:lnTo>
                    <a:pt x="445" y="524"/>
                  </a:lnTo>
                  <a:lnTo>
                    <a:pt x="445" y="524"/>
                  </a:lnTo>
                  <a:lnTo>
                    <a:pt x="445" y="526"/>
                  </a:lnTo>
                  <a:lnTo>
                    <a:pt x="445" y="528"/>
                  </a:lnTo>
                  <a:lnTo>
                    <a:pt x="445" y="528"/>
                  </a:lnTo>
                  <a:lnTo>
                    <a:pt x="445" y="528"/>
                  </a:lnTo>
                  <a:lnTo>
                    <a:pt x="443" y="531"/>
                  </a:lnTo>
                  <a:lnTo>
                    <a:pt x="443" y="531"/>
                  </a:lnTo>
                  <a:lnTo>
                    <a:pt x="443" y="533"/>
                  </a:lnTo>
                  <a:lnTo>
                    <a:pt x="443" y="533"/>
                  </a:lnTo>
                  <a:lnTo>
                    <a:pt x="443" y="533"/>
                  </a:lnTo>
                  <a:lnTo>
                    <a:pt x="443" y="533"/>
                  </a:lnTo>
                  <a:lnTo>
                    <a:pt x="439" y="539"/>
                  </a:lnTo>
                  <a:lnTo>
                    <a:pt x="437" y="539"/>
                  </a:lnTo>
                  <a:lnTo>
                    <a:pt x="436" y="540"/>
                  </a:lnTo>
                  <a:lnTo>
                    <a:pt x="436" y="542"/>
                  </a:lnTo>
                  <a:lnTo>
                    <a:pt x="436" y="544"/>
                  </a:lnTo>
                  <a:lnTo>
                    <a:pt x="436" y="544"/>
                  </a:lnTo>
                  <a:lnTo>
                    <a:pt x="434" y="548"/>
                  </a:lnTo>
                  <a:lnTo>
                    <a:pt x="434" y="548"/>
                  </a:lnTo>
                  <a:lnTo>
                    <a:pt x="434" y="548"/>
                  </a:lnTo>
                  <a:lnTo>
                    <a:pt x="434" y="550"/>
                  </a:lnTo>
                  <a:lnTo>
                    <a:pt x="434" y="551"/>
                  </a:lnTo>
                  <a:lnTo>
                    <a:pt x="434" y="553"/>
                  </a:lnTo>
                  <a:lnTo>
                    <a:pt x="434" y="553"/>
                  </a:lnTo>
                  <a:lnTo>
                    <a:pt x="434" y="553"/>
                  </a:lnTo>
                  <a:lnTo>
                    <a:pt x="436" y="555"/>
                  </a:lnTo>
                  <a:lnTo>
                    <a:pt x="437" y="559"/>
                  </a:lnTo>
                  <a:lnTo>
                    <a:pt x="437" y="559"/>
                  </a:lnTo>
                  <a:lnTo>
                    <a:pt x="437" y="559"/>
                  </a:lnTo>
                  <a:lnTo>
                    <a:pt x="436" y="560"/>
                  </a:lnTo>
                  <a:lnTo>
                    <a:pt x="436" y="560"/>
                  </a:lnTo>
                  <a:lnTo>
                    <a:pt x="434" y="560"/>
                  </a:lnTo>
                  <a:lnTo>
                    <a:pt x="434" y="560"/>
                  </a:lnTo>
                  <a:lnTo>
                    <a:pt x="434" y="559"/>
                  </a:lnTo>
                  <a:lnTo>
                    <a:pt x="432" y="559"/>
                  </a:lnTo>
                  <a:lnTo>
                    <a:pt x="434" y="555"/>
                  </a:lnTo>
                  <a:lnTo>
                    <a:pt x="434" y="555"/>
                  </a:lnTo>
                  <a:lnTo>
                    <a:pt x="432" y="553"/>
                  </a:lnTo>
                  <a:lnTo>
                    <a:pt x="432" y="553"/>
                  </a:lnTo>
                  <a:lnTo>
                    <a:pt x="432" y="551"/>
                  </a:lnTo>
                  <a:lnTo>
                    <a:pt x="432" y="551"/>
                  </a:lnTo>
                  <a:lnTo>
                    <a:pt x="430" y="551"/>
                  </a:lnTo>
                  <a:lnTo>
                    <a:pt x="430" y="550"/>
                  </a:lnTo>
                  <a:lnTo>
                    <a:pt x="430" y="551"/>
                  </a:lnTo>
                  <a:lnTo>
                    <a:pt x="430" y="551"/>
                  </a:lnTo>
                  <a:lnTo>
                    <a:pt x="430" y="551"/>
                  </a:lnTo>
                  <a:lnTo>
                    <a:pt x="428" y="551"/>
                  </a:lnTo>
                  <a:lnTo>
                    <a:pt x="428" y="551"/>
                  </a:lnTo>
                  <a:lnTo>
                    <a:pt x="426" y="553"/>
                  </a:lnTo>
                  <a:lnTo>
                    <a:pt x="426" y="557"/>
                  </a:lnTo>
                  <a:lnTo>
                    <a:pt x="426" y="560"/>
                  </a:lnTo>
                  <a:lnTo>
                    <a:pt x="428" y="564"/>
                  </a:lnTo>
                  <a:lnTo>
                    <a:pt x="430" y="566"/>
                  </a:lnTo>
                  <a:lnTo>
                    <a:pt x="434" y="571"/>
                  </a:lnTo>
                  <a:lnTo>
                    <a:pt x="436" y="573"/>
                  </a:lnTo>
                  <a:lnTo>
                    <a:pt x="436" y="573"/>
                  </a:lnTo>
                  <a:lnTo>
                    <a:pt x="436" y="573"/>
                  </a:lnTo>
                  <a:lnTo>
                    <a:pt x="436" y="575"/>
                  </a:lnTo>
                  <a:lnTo>
                    <a:pt x="437" y="577"/>
                  </a:lnTo>
                  <a:lnTo>
                    <a:pt x="437" y="577"/>
                  </a:lnTo>
                  <a:lnTo>
                    <a:pt x="437" y="577"/>
                  </a:lnTo>
                  <a:lnTo>
                    <a:pt x="439" y="577"/>
                  </a:lnTo>
                  <a:lnTo>
                    <a:pt x="437" y="577"/>
                  </a:lnTo>
                  <a:lnTo>
                    <a:pt x="437" y="578"/>
                  </a:lnTo>
                  <a:lnTo>
                    <a:pt x="439" y="578"/>
                  </a:lnTo>
                  <a:lnTo>
                    <a:pt x="439" y="578"/>
                  </a:lnTo>
                  <a:lnTo>
                    <a:pt x="437" y="580"/>
                  </a:lnTo>
                  <a:lnTo>
                    <a:pt x="437" y="580"/>
                  </a:lnTo>
                  <a:lnTo>
                    <a:pt x="439" y="582"/>
                  </a:lnTo>
                  <a:lnTo>
                    <a:pt x="439" y="582"/>
                  </a:lnTo>
                  <a:lnTo>
                    <a:pt x="439" y="584"/>
                  </a:lnTo>
                  <a:lnTo>
                    <a:pt x="443" y="584"/>
                  </a:lnTo>
                  <a:lnTo>
                    <a:pt x="443" y="584"/>
                  </a:lnTo>
                  <a:lnTo>
                    <a:pt x="443" y="584"/>
                  </a:lnTo>
                  <a:lnTo>
                    <a:pt x="443" y="582"/>
                  </a:lnTo>
                  <a:lnTo>
                    <a:pt x="443" y="582"/>
                  </a:lnTo>
                  <a:lnTo>
                    <a:pt x="443" y="580"/>
                  </a:lnTo>
                  <a:lnTo>
                    <a:pt x="443" y="580"/>
                  </a:lnTo>
                  <a:lnTo>
                    <a:pt x="441" y="578"/>
                  </a:lnTo>
                  <a:lnTo>
                    <a:pt x="441" y="577"/>
                  </a:lnTo>
                  <a:lnTo>
                    <a:pt x="439" y="575"/>
                  </a:lnTo>
                  <a:lnTo>
                    <a:pt x="439" y="573"/>
                  </a:lnTo>
                  <a:lnTo>
                    <a:pt x="439" y="573"/>
                  </a:lnTo>
                  <a:lnTo>
                    <a:pt x="439" y="571"/>
                  </a:lnTo>
                  <a:lnTo>
                    <a:pt x="439" y="571"/>
                  </a:lnTo>
                  <a:lnTo>
                    <a:pt x="439" y="571"/>
                  </a:lnTo>
                  <a:lnTo>
                    <a:pt x="439" y="569"/>
                  </a:lnTo>
                  <a:lnTo>
                    <a:pt x="439" y="569"/>
                  </a:lnTo>
                  <a:lnTo>
                    <a:pt x="439" y="569"/>
                  </a:lnTo>
                  <a:lnTo>
                    <a:pt x="439" y="568"/>
                  </a:lnTo>
                  <a:lnTo>
                    <a:pt x="439" y="568"/>
                  </a:lnTo>
                  <a:lnTo>
                    <a:pt x="441" y="566"/>
                  </a:lnTo>
                  <a:lnTo>
                    <a:pt x="443" y="566"/>
                  </a:lnTo>
                  <a:lnTo>
                    <a:pt x="443" y="564"/>
                  </a:lnTo>
                  <a:lnTo>
                    <a:pt x="445" y="564"/>
                  </a:lnTo>
                  <a:lnTo>
                    <a:pt x="446" y="564"/>
                  </a:lnTo>
                  <a:lnTo>
                    <a:pt x="446" y="568"/>
                  </a:lnTo>
                  <a:lnTo>
                    <a:pt x="448" y="568"/>
                  </a:lnTo>
                  <a:lnTo>
                    <a:pt x="450" y="569"/>
                  </a:lnTo>
                  <a:lnTo>
                    <a:pt x="455" y="573"/>
                  </a:lnTo>
                  <a:lnTo>
                    <a:pt x="457" y="573"/>
                  </a:lnTo>
                  <a:lnTo>
                    <a:pt x="461" y="578"/>
                  </a:lnTo>
                  <a:lnTo>
                    <a:pt x="461" y="578"/>
                  </a:lnTo>
                  <a:lnTo>
                    <a:pt x="463" y="578"/>
                  </a:lnTo>
                  <a:lnTo>
                    <a:pt x="463" y="578"/>
                  </a:lnTo>
                  <a:lnTo>
                    <a:pt x="464" y="580"/>
                  </a:lnTo>
                  <a:lnTo>
                    <a:pt x="466" y="580"/>
                  </a:lnTo>
                  <a:lnTo>
                    <a:pt x="466" y="580"/>
                  </a:lnTo>
                  <a:lnTo>
                    <a:pt x="468" y="580"/>
                  </a:lnTo>
                  <a:lnTo>
                    <a:pt x="468" y="580"/>
                  </a:lnTo>
                  <a:lnTo>
                    <a:pt x="468" y="580"/>
                  </a:lnTo>
                  <a:lnTo>
                    <a:pt x="468" y="578"/>
                  </a:lnTo>
                  <a:lnTo>
                    <a:pt x="468" y="578"/>
                  </a:lnTo>
                  <a:lnTo>
                    <a:pt x="468" y="577"/>
                  </a:lnTo>
                  <a:lnTo>
                    <a:pt x="468" y="575"/>
                  </a:lnTo>
                  <a:lnTo>
                    <a:pt x="468" y="573"/>
                  </a:lnTo>
                  <a:lnTo>
                    <a:pt x="468" y="573"/>
                  </a:lnTo>
                  <a:lnTo>
                    <a:pt x="468" y="571"/>
                  </a:lnTo>
                  <a:lnTo>
                    <a:pt x="468" y="571"/>
                  </a:lnTo>
                  <a:lnTo>
                    <a:pt x="468" y="569"/>
                  </a:lnTo>
                  <a:lnTo>
                    <a:pt x="468" y="569"/>
                  </a:lnTo>
                  <a:lnTo>
                    <a:pt x="468" y="568"/>
                  </a:lnTo>
                  <a:lnTo>
                    <a:pt x="466" y="568"/>
                  </a:lnTo>
                  <a:lnTo>
                    <a:pt x="466" y="568"/>
                  </a:lnTo>
                  <a:lnTo>
                    <a:pt x="466" y="568"/>
                  </a:lnTo>
                  <a:lnTo>
                    <a:pt x="464" y="566"/>
                  </a:lnTo>
                  <a:lnTo>
                    <a:pt x="464" y="564"/>
                  </a:lnTo>
                  <a:lnTo>
                    <a:pt x="464" y="564"/>
                  </a:lnTo>
                  <a:lnTo>
                    <a:pt x="464" y="562"/>
                  </a:lnTo>
                  <a:lnTo>
                    <a:pt x="466" y="560"/>
                  </a:lnTo>
                  <a:lnTo>
                    <a:pt x="466" y="560"/>
                  </a:lnTo>
                  <a:lnTo>
                    <a:pt x="466" y="560"/>
                  </a:lnTo>
                  <a:lnTo>
                    <a:pt x="466" y="562"/>
                  </a:lnTo>
                  <a:lnTo>
                    <a:pt x="468" y="562"/>
                  </a:lnTo>
                  <a:lnTo>
                    <a:pt x="468" y="564"/>
                  </a:lnTo>
                  <a:lnTo>
                    <a:pt x="468" y="564"/>
                  </a:lnTo>
                  <a:lnTo>
                    <a:pt x="468" y="566"/>
                  </a:lnTo>
                  <a:lnTo>
                    <a:pt x="473" y="568"/>
                  </a:lnTo>
                  <a:lnTo>
                    <a:pt x="473" y="568"/>
                  </a:lnTo>
                  <a:lnTo>
                    <a:pt x="473" y="566"/>
                  </a:lnTo>
                  <a:lnTo>
                    <a:pt x="475" y="564"/>
                  </a:lnTo>
                  <a:lnTo>
                    <a:pt x="475" y="564"/>
                  </a:lnTo>
                  <a:lnTo>
                    <a:pt x="475" y="568"/>
                  </a:lnTo>
                  <a:lnTo>
                    <a:pt x="477" y="571"/>
                  </a:lnTo>
                  <a:lnTo>
                    <a:pt x="481" y="573"/>
                  </a:lnTo>
                  <a:lnTo>
                    <a:pt x="482" y="573"/>
                  </a:lnTo>
                  <a:lnTo>
                    <a:pt x="481" y="571"/>
                  </a:lnTo>
                  <a:lnTo>
                    <a:pt x="482" y="569"/>
                  </a:lnTo>
                  <a:lnTo>
                    <a:pt x="482" y="568"/>
                  </a:lnTo>
                  <a:lnTo>
                    <a:pt x="482" y="568"/>
                  </a:lnTo>
                  <a:lnTo>
                    <a:pt x="482" y="568"/>
                  </a:lnTo>
                  <a:lnTo>
                    <a:pt x="484" y="568"/>
                  </a:lnTo>
                  <a:lnTo>
                    <a:pt x="484" y="569"/>
                  </a:lnTo>
                  <a:lnTo>
                    <a:pt x="484" y="569"/>
                  </a:lnTo>
                  <a:lnTo>
                    <a:pt x="484" y="571"/>
                  </a:lnTo>
                  <a:lnTo>
                    <a:pt x="484" y="571"/>
                  </a:lnTo>
                  <a:lnTo>
                    <a:pt x="484" y="571"/>
                  </a:lnTo>
                  <a:lnTo>
                    <a:pt x="482" y="571"/>
                  </a:lnTo>
                  <a:lnTo>
                    <a:pt x="484" y="571"/>
                  </a:lnTo>
                  <a:lnTo>
                    <a:pt x="484" y="571"/>
                  </a:lnTo>
                  <a:lnTo>
                    <a:pt x="484" y="571"/>
                  </a:lnTo>
                  <a:lnTo>
                    <a:pt x="484" y="573"/>
                  </a:lnTo>
                  <a:lnTo>
                    <a:pt x="484" y="573"/>
                  </a:lnTo>
                  <a:lnTo>
                    <a:pt x="486" y="573"/>
                  </a:lnTo>
                  <a:lnTo>
                    <a:pt x="488" y="573"/>
                  </a:lnTo>
                  <a:lnTo>
                    <a:pt x="492" y="569"/>
                  </a:lnTo>
                  <a:lnTo>
                    <a:pt x="495" y="568"/>
                  </a:lnTo>
                  <a:lnTo>
                    <a:pt x="495" y="568"/>
                  </a:lnTo>
                  <a:lnTo>
                    <a:pt x="493" y="566"/>
                  </a:lnTo>
                  <a:lnTo>
                    <a:pt x="493" y="566"/>
                  </a:lnTo>
                  <a:lnTo>
                    <a:pt x="495" y="566"/>
                  </a:lnTo>
                  <a:lnTo>
                    <a:pt x="493" y="566"/>
                  </a:lnTo>
                  <a:lnTo>
                    <a:pt x="493" y="564"/>
                  </a:lnTo>
                  <a:lnTo>
                    <a:pt x="495" y="564"/>
                  </a:lnTo>
                  <a:lnTo>
                    <a:pt x="495" y="562"/>
                  </a:lnTo>
                  <a:lnTo>
                    <a:pt x="495" y="562"/>
                  </a:lnTo>
                  <a:lnTo>
                    <a:pt x="495" y="564"/>
                  </a:lnTo>
                  <a:lnTo>
                    <a:pt x="495" y="564"/>
                  </a:lnTo>
                  <a:lnTo>
                    <a:pt x="495" y="564"/>
                  </a:lnTo>
                  <a:lnTo>
                    <a:pt x="495" y="564"/>
                  </a:lnTo>
                  <a:lnTo>
                    <a:pt x="495" y="564"/>
                  </a:lnTo>
                  <a:lnTo>
                    <a:pt x="495" y="566"/>
                  </a:lnTo>
                  <a:lnTo>
                    <a:pt x="495" y="566"/>
                  </a:lnTo>
                  <a:lnTo>
                    <a:pt x="495" y="566"/>
                  </a:lnTo>
                  <a:lnTo>
                    <a:pt x="495" y="566"/>
                  </a:lnTo>
                  <a:lnTo>
                    <a:pt x="495" y="564"/>
                  </a:lnTo>
                  <a:lnTo>
                    <a:pt x="495" y="564"/>
                  </a:lnTo>
                  <a:lnTo>
                    <a:pt x="495" y="564"/>
                  </a:lnTo>
                  <a:lnTo>
                    <a:pt x="499" y="566"/>
                  </a:lnTo>
                  <a:lnTo>
                    <a:pt x="501" y="564"/>
                  </a:lnTo>
                  <a:lnTo>
                    <a:pt x="502" y="562"/>
                  </a:lnTo>
                  <a:lnTo>
                    <a:pt x="506" y="564"/>
                  </a:lnTo>
                  <a:lnTo>
                    <a:pt x="508" y="562"/>
                  </a:lnTo>
                  <a:lnTo>
                    <a:pt x="508" y="562"/>
                  </a:lnTo>
                  <a:lnTo>
                    <a:pt x="508" y="560"/>
                  </a:lnTo>
                  <a:lnTo>
                    <a:pt x="508" y="559"/>
                  </a:lnTo>
                  <a:lnTo>
                    <a:pt x="508" y="557"/>
                  </a:lnTo>
                  <a:lnTo>
                    <a:pt x="508" y="555"/>
                  </a:lnTo>
                  <a:lnTo>
                    <a:pt x="508" y="553"/>
                  </a:lnTo>
                  <a:lnTo>
                    <a:pt x="510" y="555"/>
                  </a:lnTo>
                  <a:lnTo>
                    <a:pt x="510" y="555"/>
                  </a:lnTo>
                  <a:lnTo>
                    <a:pt x="511" y="555"/>
                  </a:lnTo>
                  <a:lnTo>
                    <a:pt x="511" y="553"/>
                  </a:lnTo>
                  <a:lnTo>
                    <a:pt x="511" y="553"/>
                  </a:lnTo>
                  <a:lnTo>
                    <a:pt x="511" y="553"/>
                  </a:lnTo>
                  <a:lnTo>
                    <a:pt x="510" y="553"/>
                  </a:lnTo>
                  <a:lnTo>
                    <a:pt x="511" y="553"/>
                  </a:lnTo>
                  <a:lnTo>
                    <a:pt x="511" y="553"/>
                  </a:lnTo>
                  <a:lnTo>
                    <a:pt x="513" y="555"/>
                  </a:lnTo>
                  <a:lnTo>
                    <a:pt x="513" y="555"/>
                  </a:lnTo>
                  <a:lnTo>
                    <a:pt x="529" y="555"/>
                  </a:lnTo>
                  <a:lnTo>
                    <a:pt x="533" y="555"/>
                  </a:lnTo>
                  <a:lnTo>
                    <a:pt x="533" y="555"/>
                  </a:lnTo>
                  <a:lnTo>
                    <a:pt x="533" y="555"/>
                  </a:lnTo>
                  <a:lnTo>
                    <a:pt x="535" y="555"/>
                  </a:lnTo>
                  <a:lnTo>
                    <a:pt x="535" y="555"/>
                  </a:lnTo>
                  <a:lnTo>
                    <a:pt x="535" y="555"/>
                  </a:lnTo>
                  <a:lnTo>
                    <a:pt x="533" y="555"/>
                  </a:lnTo>
                  <a:lnTo>
                    <a:pt x="533" y="557"/>
                  </a:lnTo>
                  <a:lnTo>
                    <a:pt x="531" y="557"/>
                  </a:lnTo>
                  <a:lnTo>
                    <a:pt x="531" y="557"/>
                  </a:lnTo>
                  <a:lnTo>
                    <a:pt x="535" y="557"/>
                  </a:lnTo>
                  <a:lnTo>
                    <a:pt x="535" y="557"/>
                  </a:lnTo>
                  <a:lnTo>
                    <a:pt x="529" y="559"/>
                  </a:lnTo>
                  <a:lnTo>
                    <a:pt x="529" y="559"/>
                  </a:lnTo>
                  <a:lnTo>
                    <a:pt x="528" y="559"/>
                  </a:lnTo>
                  <a:lnTo>
                    <a:pt x="528" y="557"/>
                  </a:lnTo>
                  <a:lnTo>
                    <a:pt x="526" y="557"/>
                  </a:lnTo>
                  <a:lnTo>
                    <a:pt x="526" y="557"/>
                  </a:lnTo>
                  <a:lnTo>
                    <a:pt x="526" y="557"/>
                  </a:lnTo>
                  <a:lnTo>
                    <a:pt x="522" y="559"/>
                  </a:lnTo>
                  <a:lnTo>
                    <a:pt x="522" y="559"/>
                  </a:lnTo>
                  <a:lnTo>
                    <a:pt x="520" y="560"/>
                  </a:lnTo>
                  <a:lnTo>
                    <a:pt x="522" y="560"/>
                  </a:lnTo>
                  <a:lnTo>
                    <a:pt x="524" y="562"/>
                  </a:lnTo>
                  <a:lnTo>
                    <a:pt x="522" y="562"/>
                  </a:lnTo>
                  <a:lnTo>
                    <a:pt x="520" y="562"/>
                  </a:lnTo>
                  <a:lnTo>
                    <a:pt x="520" y="562"/>
                  </a:lnTo>
                  <a:lnTo>
                    <a:pt x="519" y="562"/>
                  </a:lnTo>
                  <a:lnTo>
                    <a:pt x="519" y="560"/>
                  </a:lnTo>
                  <a:lnTo>
                    <a:pt x="519" y="562"/>
                  </a:lnTo>
                  <a:lnTo>
                    <a:pt x="517" y="562"/>
                  </a:lnTo>
                  <a:lnTo>
                    <a:pt x="515" y="566"/>
                  </a:lnTo>
                  <a:lnTo>
                    <a:pt x="515" y="571"/>
                  </a:lnTo>
                  <a:lnTo>
                    <a:pt x="515" y="571"/>
                  </a:lnTo>
                  <a:lnTo>
                    <a:pt x="515" y="573"/>
                  </a:lnTo>
                  <a:lnTo>
                    <a:pt x="513" y="575"/>
                  </a:lnTo>
                  <a:lnTo>
                    <a:pt x="513" y="577"/>
                  </a:lnTo>
                  <a:lnTo>
                    <a:pt x="511" y="577"/>
                  </a:lnTo>
                  <a:lnTo>
                    <a:pt x="511" y="577"/>
                  </a:lnTo>
                  <a:lnTo>
                    <a:pt x="511" y="577"/>
                  </a:lnTo>
                  <a:lnTo>
                    <a:pt x="510" y="578"/>
                  </a:lnTo>
                  <a:lnTo>
                    <a:pt x="510" y="580"/>
                  </a:lnTo>
                  <a:lnTo>
                    <a:pt x="508" y="584"/>
                  </a:lnTo>
                  <a:lnTo>
                    <a:pt x="506" y="591"/>
                  </a:lnTo>
                  <a:lnTo>
                    <a:pt x="506" y="593"/>
                  </a:lnTo>
                  <a:lnTo>
                    <a:pt x="506" y="593"/>
                  </a:lnTo>
                  <a:lnTo>
                    <a:pt x="504" y="595"/>
                  </a:lnTo>
                  <a:lnTo>
                    <a:pt x="504" y="595"/>
                  </a:lnTo>
                  <a:lnTo>
                    <a:pt x="504" y="595"/>
                  </a:lnTo>
                  <a:lnTo>
                    <a:pt x="506" y="596"/>
                  </a:lnTo>
                  <a:lnTo>
                    <a:pt x="506" y="596"/>
                  </a:lnTo>
                  <a:lnTo>
                    <a:pt x="506" y="598"/>
                  </a:lnTo>
                  <a:lnTo>
                    <a:pt x="511" y="604"/>
                  </a:lnTo>
                  <a:lnTo>
                    <a:pt x="513" y="606"/>
                  </a:lnTo>
                  <a:lnTo>
                    <a:pt x="515" y="609"/>
                  </a:lnTo>
                  <a:lnTo>
                    <a:pt x="515" y="609"/>
                  </a:lnTo>
                  <a:lnTo>
                    <a:pt x="515" y="609"/>
                  </a:lnTo>
                  <a:lnTo>
                    <a:pt x="515" y="611"/>
                  </a:lnTo>
                  <a:lnTo>
                    <a:pt x="517" y="611"/>
                  </a:lnTo>
                  <a:lnTo>
                    <a:pt x="515" y="613"/>
                  </a:lnTo>
                  <a:lnTo>
                    <a:pt x="515" y="613"/>
                  </a:lnTo>
                  <a:lnTo>
                    <a:pt x="515" y="615"/>
                  </a:lnTo>
                  <a:lnTo>
                    <a:pt x="515" y="615"/>
                  </a:lnTo>
                  <a:lnTo>
                    <a:pt x="517" y="616"/>
                  </a:lnTo>
                  <a:lnTo>
                    <a:pt x="519" y="618"/>
                  </a:lnTo>
                  <a:lnTo>
                    <a:pt x="520" y="622"/>
                  </a:lnTo>
                  <a:lnTo>
                    <a:pt x="520" y="622"/>
                  </a:lnTo>
                  <a:lnTo>
                    <a:pt x="522" y="622"/>
                  </a:lnTo>
                  <a:lnTo>
                    <a:pt x="522" y="622"/>
                  </a:lnTo>
                  <a:lnTo>
                    <a:pt x="524" y="622"/>
                  </a:lnTo>
                  <a:lnTo>
                    <a:pt x="524" y="622"/>
                  </a:lnTo>
                  <a:lnTo>
                    <a:pt x="524" y="620"/>
                  </a:lnTo>
                  <a:lnTo>
                    <a:pt x="524" y="618"/>
                  </a:lnTo>
                  <a:lnTo>
                    <a:pt x="526" y="616"/>
                  </a:lnTo>
                  <a:lnTo>
                    <a:pt x="526" y="616"/>
                  </a:lnTo>
                  <a:lnTo>
                    <a:pt x="526" y="618"/>
                  </a:lnTo>
                  <a:lnTo>
                    <a:pt x="526" y="622"/>
                  </a:lnTo>
                  <a:lnTo>
                    <a:pt x="526" y="624"/>
                  </a:lnTo>
                  <a:lnTo>
                    <a:pt x="524" y="624"/>
                  </a:lnTo>
                  <a:lnTo>
                    <a:pt x="524" y="625"/>
                  </a:lnTo>
                  <a:lnTo>
                    <a:pt x="524" y="625"/>
                  </a:lnTo>
                  <a:lnTo>
                    <a:pt x="524" y="627"/>
                  </a:lnTo>
                  <a:lnTo>
                    <a:pt x="524" y="627"/>
                  </a:lnTo>
                  <a:lnTo>
                    <a:pt x="524" y="629"/>
                  </a:lnTo>
                  <a:lnTo>
                    <a:pt x="524" y="629"/>
                  </a:lnTo>
                  <a:lnTo>
                    <a:pt x="526" y="631"/>
                  </a:lnTo>
                  <a:lnTo>
                    <a:pt x="526" y="631"/>
                  </a:lnTo>
                  <a:lnTo>
                    <a:pt x="526" y="631"/>
                  </a:lnTo>
                  <a:lnTo>
                    <a:pt x="528" y="631"/>
                  </a:lnTo>
                  <a:lnTo>
                    <a:pt x="529" y="633"/>
                  </a:lnTo>
                  <a:lnTo>
                    <a:pt x="529" y="633"/>
                  </a:lnTo>
                  <a:lnTo>
                    <a:pt x="529" y="631"/>
                  </a:lnTo>
                  <a:lnTo>
                    <a:pt x="529" y="631"/>
                  </a:lnTo>
                  <a:lnTo>
                    <a:pt x="529" y="629"/>
                  </a:lnTo>
                  <a:lnTo>
                    <a:pt x="531" y="629"/>
                  </a:lnTo>
                  <a:lnTo>
                    <a:pt x="531" y="627"/>
                  </a:lnTo>
                  <a:lnTo>
                    <a:pt x="533" y="625"/>
                  </a:lnTo>
                  <a:lnTo>
                    <a:pt x="533" y="624"/>
                  </a:lnTo>
                  <a:lnTo>
                    <a:pt x="533" y="624"/>
                  </a:lnTo>
                  <a:lnTo>
                    <a:pt x="533" y="622"/>
                  </a:lnTo>
                  <a:lnTo>
                    <a:pt x="533" y="622"/>
                  </a:lnTo>
                  <a:lnTo>
                    <a:pt x="533" y="620"/>
                  </a:lnTo>
                  <a:lnTo>
                    <a:pt x="535" y="620"/>
                  </a:lnTo>
                  <a:lnTo>
                    <a:pt x="535" y="620"/>
                  </a:lnTo>
                  <a:lnTo>
                    <a:pt x="535" y="620"/>
                  </a:lnTo>
                  <a:lnTo>
                    <a:pt x="537" y="622"/>
                  </a:lnTo>
                  <a:lnTo>
                    <a:pt x="535" y="622"/>
                  </a:lnTo>
                  <a:lnTo>
                    <a:pt x="535" y="624"/>
                  </a:lnTo>
                  <a:lnTo>
                    <a:pt x="537" y="625"/>
                  </a:lnTo>
                  <a:lnTo>
                    <a:pt x="537" y="625"/>
                  </a:lnTo>
                  <a:lnTo>
                    <a:pt x="538" y="625"/>
                  </a:lnTo>
                  <a:lnTo>
                    <a:pt x="540" y="625"/>
                  </a:lnTo>
                  <a:lnTo>
                    <a:pt x="540" y="624"/>
                  </a:lnTo>
                  <a:lnTo>
                    <a:pt x="540" y="624"/>
                  </a:lnTo>
                  <a:lnTo>
                    <a:pt x="542" y="622"/>
                  </a:lnTo>
                  <a:lnTo>
                    <a:pt x="544" y="622"/>
                  </a:lnTo>
                  <a:lnTo>
                    <a:pt x="546" y="620"/>
                  </a:lnTo>
                  <a:lnTo>
                    <a:pt x="546" y="618"/>
                  </a:lnTo>
                  <a:lnTo>
                    <a:pt x="546" y="618"/>
                  </a:lnTo>
                  <a:lnTo>
                    <a:pt x="546" y="618"/>
                  </a:lnTo>
                  <a:lnTo>
                    <a:pt x="546" y="620"/>
                  </a:lnTo>
                  <a:lnTo>
                    <a:pt x="546" y="620"/>
                  </a:lnTo>
                  <a:lnTo>
                    <a:pt x="544" y="622"/>
                  </a:lnTo>
                  <a:lnTo>
                    <a:pt x="544" y="622"/>
                  </a:lnTo>
                  <a:lnTo>
                    <a:pt x="544" y="624"/>
                  </a:lnTo>
                  <a:lnTo>
                    <a:pt x="544" y="625"/>
                  </a:lnTo>
                  <a:lnTo>
                    <a:pt x="546" y="627"/>
                  </a:lnTo>
                  <a:lnTo>
                    <a:pt x="546" y="629"/>
                  </a:lnTo>
                  <a:lnTo>
                    <a:pt x="546" y="631"/>
                  </a:lnTo>
                  <a:lnTo>
                    <a:pt x="546" y="631"/>
                  </a:lnTo>
                  <a:lnTo>
                    <a:pt x="544" y="633"/>
                  </a:lnTo>
                  <a:lnTo>
                    <a:pt x="542" y="633"/>
                  </a:lnTo>
                  <a:lnTo>
                    <a:pt x="542" y="634"/>
                  </a:lnTo>
                  <a:lnTo>
                    <a:pt x="540" y="634"/>
                  </a:lnTo>
                  <a:lnTo>
                    <a:pt x="540" y="636"/>
                  </a:lnTo>
                  <a:lnTo>
                    <a:pt x="540" y="636"/>
                  </a:lnTo>
                  <a:lnTo>
                    <a:pt x="540" y="636"/>
                  </a:lnTo>
                  <a:lnTo>
                    <a:pt x="540" y="638"/>
                  </a:lnTo>
                  <a:lnTo>
                    <a:pt x="542" y="638"/>
                  </a:lnTo>
                  <a:lnTo>
                    <a:pt x="542" y="638"/>
                  </a:lnTo>
                  <a:lnTo>
                    <a:pt x="544" y="638"/>
                  </a:lnTo>
                  <a:lnTo>
                    <a:pt x="544" y="638"/>
                  </a:lnTo>
                  <a:lnTo>
                    <a:pt x="544" y="638"/>
                  </a:lnTo>
                  <a:lnTo>
                    <a:pt x="542" y="640"/>
                  </a:lnTo>
                  <a:lnTo>
                    <a:pt x="544" y="642"/>
                  </a:lnTo>
                  <a:lnTo>
                    <a:pt x="542" y="642"/>
                  </a:lnTo>
                  <a:lnTo>
                    <a:pt x="542" y="642"/>
                  </a:lnTo>
                  <a:lnTo>
                    <a:pt x="542" y="642"/>
                  </a:lnTo>
                  <a:lnTo>
                    <a:pt x="542" y="643"/>
                  </a:lnTo>
                  <a:lnTo>
                    <a:pt x="542" y="643"/>
                  </a:lnTo>
                  <a:lnTo>
                    <a:pt x="542" y="643"/>
                  </a:lnTo>
                  <a:lnTo>
                    <a:pt x="540" y="643"/>
                  </a:lnTo>
                  <a:lnTo>
                    <a:pt x="540" y="643"/>
                  </a:lnTo>
                  <a:lnTo>
                    <a:pt x="535" y="645"/>
                  </a:lnTo>
                  <a:lnTo>
                    <a:pt x="535" y="645"/>
                  </a:lnTo>
                  <a:lnTo>
                    <a:pt x="533" y="647"/>
                  </a:lnTo>
                  <a:lnTo>
                    <a:pt x="533" y="649"/>
                  </a:lnTo>
                  <a:lnTo>
                    <a:pt x="533" y="656"/>
                  </a:lnTo>
                  <a:lnTo>
                    <a:pt x="533" y="658"/>
                  </a:lnTo>
                  <a:lnTo>
                    <a:pt x="535" y="660"/>
                  </a:lnTo>
                  <a:lnTo>
                    <a:pt x="537" y="662"/>
                  </a:lnTo>
                  <a:lnTo>
                    <a:pt x="542" y="662"/>
                  </a:lnTo>
                  <a:lnTo>
                    <a:pt x="540" y="662"/>
                  </a:lnTo>
                  <a:lnTo>
                    <a:pt x="538" y="663"/>
                  </a:lnTo>
                  <a:lnTo>
                    <a:pt x="538" y="665"/>
                  </a:lnTo>
                  <a:lnTo>
                    <a:pt x="538" y="665"/>
                  </a:lnTo>
                  <a:lnTo>
                    <a:pt x="535" y="669"/>
                  </a:lnTo>
                  <a:lnTo>
                    <a:pt x="531" y="674"/>
                  </a:lnTo>
                  <a:lnTo>
                    <a:pt x="531" y="674"/>
                  </a:lnTo>
                  <a:lnTo>
                    <a:pt x="531" y="676"/>
                  </a:lnTo>
                  <a:lnTo>
                    <a:pt x="531" y="678"/>
                  </a:lnTo>
                  <a:lnTo>
                    <a:pt x="537" y="690"/>
                  </a:lnTo>
                  <a:lnTo>
                    <a:pt x="538" y="692"/>
                  </a:lnTo>
                  <a:lnTo>
                    <a:pt x="540" y="694"/>
                  </a:lnTo>
                  <a:lnTo>
                    <a:pt x="542" y="696"/>
                  </a:lnTo>
                  <a:lnTo>
                    <a:pt x="544" y="696"/>
                  </a:lnTo>
                  <a:lnTo>
                    <a:pt x="546" y="696"/>
                  </a:lnTo>
                  <a:lnTo>
                    <a:pt x="546" y="696"/>
                  </a:lnTo>
                  <a:lnTo>
                    <a:pt x="547" y="696"/>
                  </a:lnTo>
                  <a:lnTo>
                    <a:pt x="547" y="694"/>
                  </a:lnTo>
                  <a:lnTo>
                    <a:pt x="547" y="694"/>
                  </a:lnTo>
                  <a:lnTo>
                    <a:pt x="551" y="694"/>
                  </a:lnTo>
                  <a:lnTo>
                    <a:pt x="551" y="694"/>
                  </a:lnTo>
                  <a:lnTo>
                    <a:pt x="551" y="694"/>
                  </a:lnTo>
                  <a:lnTo>
                    <a:pt x="551" y="694"/>
                  </a:lnTo>
                  <a:lnTo>
                    <a:pt x="549" y="694"/>
                  </a:lnTo>
                  <a:lnTo>
                    <a:pt x="549" y="694"/>
                  </a:lnTo>
                  <a:lnTo>
                    <a:pt x="549" y="694"/>
                  </a:lnTo>
                  <a:lnTo>
                    <a:pt x="549" y="696"/>
                  </a:lnTo>
                  <a:lnTo>
                    <a:pt x="549" y="696"/>
                  </a:lnTo>
                  <a:lnTo>
                    <a:pt x="549" y="698"/>
                  </a:lnTo>
                  <a:lnTo>
                    <a:pt x="547" y="698"/>
                  </a:lnTo>
                  <a:lnTo>
                    <a:pt x="547" y="698"/>
                  </a:lnTo>
                  <a:lnTo>
                    <a:pt x="546" y="698"/>
                  </a:lnTo>
                  <a:lnTo>
                    <a:pt x="546" y="698"/>
                  </a:lnTo>
                  <a:lnTo>
                    <a:pt x="544" y="698"/>
                  </a:lnTo>
                  <a:lnTo>
                    <a:pt x="544" y="698"/>
                  </a:lnTo>
                  <a:lnTo>
                    <a:pt x="544" y="698"/>
                  </a:lnTo>
                  <a:lnTo>
                    <a:pt x="544" y="698"/>
                  </a:lnTo>
                  <a:lnTo>
                    <a:pt x="544" y="698"/>
                  </a:lnTo>
                  <a:lnTo>
                    <a:pt x="544" y="699"/>
                  </a:lnTo>
                  <a:lnTo>
                    <a:pt x="542" y="699"/>
                  </a:lnTo>
                  <a:lnTo>
                    <a:pt x="540" y="698"/>
                  </a:lnTo>
                  <a:lnTo>
                    <a:pt x="540" y="698"/>
                  </a:lnTo>
                  <a:lnTo>
                    <a:pt x="538" y="696"/>
                  </a:lnTo>
                  <a:lnTo>
                    <a:pt x="535" y="689"/>
                  </a:lnTo>
                  <a:lnTo>
                    <a:pt x="535" y="687"/>
                  </a:lnTo>
                  <a:lnTo>
                    <a:pt x="533" y="687"/>
                  </a:lnTo>
                  <a:lnTo>
                    <a:pt x="531" y="689"/>
                  </a:lnTo>
                  <a:lnTo>
                    <a:pt x="531" y="689"/>
                  </a:lnTo>
                  <a:lnTo>
                    <a:pt x="528" y="689"/>
                  </a:lnTo>
                  <a:lnTo>
                    <a:pt x="528" y="689"/>
                  </a:lnTo>
                  <a:lnTo>
                    <a:pt x="528" y="690"/>
                  </a:lnTo>
                  <a:lnTo>
                    <a:pt x="528" y="690"/>
                  </a:lnTo>
                  <a:lnTo>
                    <a:pt x="528" y="692"/>
                  </a:lnTo>
                  <a:lnTo>
                    <a:pt x="529" y="696"/>
                  </a:lnTo>
                  <a:lnTo>
                    <a:pt x="531" y="698"/>
                  </a:lnTo>
                  <a:lnTo>
                    <a:pt x="531" y="699"/>
                  </a:lnTo>
                  <a:lnTo>
                    <a:pt x="531" y="699"/>
                  </a:lnTo>
                  <a:lnTo>
                    <a:pt x="531" y="703"/>
                  </a:lnTo>
                  <a:lnTo>
                    <a:pt x="531" y="703"/>
                  </a:lnTo>
                  <a:lnTo>
                    <a:pt x="531" y="703"/>
                  </a:lnTo>
                  <a:lnTo>
                    <a:pt x="531" y="701"/>
                  </a:lnTo>
                  <a:lnTo>
                    <a:pt x="529" y="701"/>
                  </a:lnTo>
                  <a:lnTo>
                    <a:pt x="524" y="696"/>
                  </a:lnTo>
                  <a:lnTo>
                    <a:pt x="522" y="696"/>
                  </a:lnTo>
                  <a:lnTo>
                    <a:pt x="522" y="696"/>
                  </a:lnTo>
                  <a:lnTo>
                    <a:pt x="522" y="694"/>
                  </a:lnTo>
                  <a:lnTo>
                    <a:pt x="520" y="694"/>
                  </a:lnTo>
                  <a:lnTo>
                    <a:pt x="517" y="694"/>
                  </a:lnTo>
                  <a:lnTo>
                    <a:pt x="508" y="698"/>
                  </a:lnTo>
                  <a:lnTo>
                    <a:pt x="506" y="699"/>
                  </a:lnTo>
                  <a:lnTo>
                    <a:pt x="501" y="699"/>
                  </a:lnTo>
                  <a:lnTo>
                    <a:pt x="499" y="698"/>
                  </a:lnTo>
                  <a:lnTo>
                    <a:pt x="499" y="698"/>
                  </a:lnTo>
                  <a:lnTo>
                    <a:pt x="497" y="696"/>
                  </a:lnTo>
                  <a:lnTo>
                    <a:pt x="497" y="696"/>
                  </a:lnTo>
                  <a:lnTo>
                    <a:pt x="495" y="696"/>
                  </a:lnTo>
                  <a:lnTo>
                    <a:pt x="495" y="696"/>
                  </a:lnTo>
                  <a:lnTo>
                    <a:pt x="493" y="696"/>
                  </a:lnTo>
                  <a:lnTo>
                    <a:pt x="493" y="694"/>
                  </a:lnTo>
                  <a:lnTo>
                    <a:pt x="492" y="694"/>
                  </a:lnTo>
                  <a:lnTo>
                    <a:pt x="493" y="696"/>
                  </a:lnTo>
                  <a:lnTo>
                    <a:pt x="493" y="698"/>
                  </a:lnTo>
                  <a:lnTo>
                    <a:pt x="495" y="699"/>
                  </a:lnTo>
                  <a:lnTo>
                    <a:pt x="493" y="699"/>
                  </a:lnTo>
                  <a:lnTo>
                    <a:pt x="488" y="701"/>
                  </a:lnTo>
                  <a:lnTo>
                    <a:pt x="486" y="703"/>
                  </a:lnTo>
                  <a:lnTo>
                    <a:pt x="484" y="703"/>
                  </a:lnTo>
                  <a:lnTo>
                    <a:pt x="484" y="703"/>
                  </a:lnTo>
                  <a:lnTo>
                    <a:pt x="482" y="703"/>
                  </a:lnTo>
                  <a:lnTo>
                    <a:pt x="482" y="703"/>
                  </a:lnTo>
                  <a:lnTo>
                    <a:pt x="482" y="703"/>
                  </a:lnTo>
                  <a:lnTo>
                    <a:pt x="481" y="703"/>
                  </a:lnTo>
                  <a:lnTo>
                    <a:pt x="481" y="703"/>
                  </a:lnTo>
                  <a:lnTo>
                    <a:pt x="479" y="703"/>
                  </a:lnTo>
                  <a:lnTo>
                    <a:pt x="477" y="705"/>
                  </a:lnTo>
                  <a:lnTo>
                    <a:pt x="475" y="707"/>
                  </a:lnTo>
                  <a:lnTo>
                    <a:pt x="475" y="708"/>
                  </a:lnTo>
                  <a:lnTo>
                    <a:pt x="475" y="708"/>
                  </a:lnTo>
                  <a:lnTo>
                    <a:pt x="473" y="710"/>
                  </a:lnTo>
                  <a:lnTo>
                    <a:pt x="473" y="710"/>
                  </a:lnTo>
                  <a:lnTo>
                    <a:pt x="472" y="712"/>
                  </a:lnTo>
                  <a:lnTo>
                    <a:pt x="472" y="712"/>
                  </a:lnTo>
                  <a:lnTo>
                    <a:pt x="470" y="714"/>
                  </a:lnTo>
                  <a:lnTo>
                    <a:pt x="470" y="714"/>
                  </a:lnTo>
                  <a:lnTo>
                    <a:pt x="470" y="714"/>
                  </a:lnTo>
                  <a:lnTo>
                    <a:pt x="470" y="714"/>
                  </a:lnTo>
                  <a:lnTo>
                    <a:pt x="470" y="714"/>
                  </a:lnTo>
                  <a:lnTo>
                    <a:pt x="470" y="714"/>
                  </a:lnTo>
                  <a:lnTo>
                    <a:pt x="468" y="714"/>
                  </a:lnTo>
                  <a:lnTo>
                    <a:pt x="468" y="718"/>
                  </a:lnTo>
                  <a:lnTo>
                    <a:pt x="468" y="719"/>
                  </a:lnTo>
                  <a:lnTo>
                    <a:pt x="468" y="721"/>
                  </a:lnTo>
                  <a:lnTo>
                    <a:pt x="464" y="723"/>
                  </a:lnTo>
                  <a:lnTo>
                    <a:pt x="464" y="725"/>
                  </a:lnTo>
                  <a:lnTo>
                    <a:pt x="459" y="727"/>
                  </a:lnTo>
                  <a:lnTo>
                    <a:pt x="459" y="728"/>
                  </a:lnTo>
                  <a:lnTo>
                    <a:pt x="457" y="728"/>
                  </a:lnTo>
                  <a:lnTo>
                    <a:pt x="457" y="728"/>
                  </a:lnTo>
                  <a:lnTo>
                    <a:pt x="455" y="728"/>
                  </a:lnTo>
                  <a:lnTo>
                    <a:pt x="450" y="737"/>
                  </a:lnTo>
                  <a:lnTo>
                    <a:pt x="448" y="737"/>
                  </a:lnTo>
                  <a:lnTo>
                    <a:pt x="448" y="739"/>
                  </a:lnTo>
                  <a:lnTo>
                    <a:pt x="448" y="739"/>
                  </a:lnTo>
                  <a:lnTo>
                    <a:pt x="448" y="739"/>
                  </a:lnTo>
                  <a:lnTo>
                    <a:pt x="448" y="741"/>
                  </a:lnTo>
                  <a:lnTo>
                    <a:pt x="448" y="741"/>
                  </a:lnTo>
                  <a:lnTo>
                    <a:pt x="450" y="741"/>
                  </a:lnTo>
                  <a:lnTo>
                    <a:pt x="450" y="739"/>
                  </a:lnTo>
                  <a:lnTo>
                    <a:pt x="450" y="739"/>
                  </a:lnTo>
                  <a:lnTo>
                    <a:pt x="454" y="739"/>
                  </a:lnTo>
                  <a:lnTo>
                    <a:pt x="455" y="739"/>
                  </a:lnTo>
                  <a:lnTo>
                    <a:pt x="455" y="739"/>
                  </a:lnTo>
                  <a:lnTo>
                    <a:pt x="455" y="739"/>
                  </a:lnTo>
                  <a:lnTo>
                    <a:pt x="455" y="737"/>
                  </a:lnTo>
                  <a:lnTo>
                    <a:pt x="457" y="737"/>
                  </a:lnTo>
                  <a:lnTo>
                    <a:pt x="457" y="737"/>
                  </a:lnTo>
                  <a:lnTo>
                    <a:pt x="457" y="739"/>
                  </a:lnTo>
                  <a:lnTo>
                    <a:pt x="459" y="739"/>
                  </a:lnTo>
                  <a:lnTo>
                    <a:pt x="459" y="741"/>
                  </a:lnTo>
                  <a:lnTo>
                    <a:pt x="461" y="741"/>
                  </a:lnTo>
                  <a:lnTo>
                    <a:pt x="461" y="739"/>
                  </a:lnTo>
                  <a:lnTo>
                    <a:pt x="461" y="739"/>
                  </a:lnTo>
                  <a:lnTo>
                    <a:pt x="461" y="739"/>
                  </a:lnTo>
                  <a:lnTo>
                    <a:pt x="461" y="737"/>
                  </a:lnTo>
                  <a:lnTo>
                    <a:pt x="461" y="737"/>
                  </a:lnTo>
                  <a:lnTo>
                    <a:pt x="461" y="736"/>
                  </a:lnTo>
                  <a:lnTo>
                    <a:pt x="463" y="736"/>
                  </a:lnTo>
                  <a:lnTo>
                    <a:pt x="463" y="736"/>
                  </a:lnTo>
                  <a:lnTo>
                    <a:pt x="463" y="736"/>
                  </a:lnTo>
                  <a:lnTo>
                    <a:pt x="464" y="734"/>
                  </a:lnTo>
                  <a:lnTo>
                    <a:pt x="464" y="732"/>
                  </a:lnTo>
                  <a:lnTo>
                    <a:pt x="466" y="732"/>
                  </a:lnTo>
                  <a:lnTo>
                    <a:pt x="470" y="732"/>
                  </a:lnTo>
                  <a:lnTo>
                    <a:pt x="470" y="732"/>
                  </a:lnTo>
                  <a:lnTo>
                    <a:pt x="472" y="730"/>
                  </a:lnTo>
                  <a:lnTo>
                    <a:pt x="475" y="730"/>
                  </a:lnTo>
                  <a:lnTo>
                    <a:pt x="477" y="730"/>
                  </a:lnTo>
                  <a:lnTo>
                    <a:pt x="479" y="730"/>
                  </a:lnTo>
                  <a:lnTo>
                    <a:pt x="481" y="728"/>
                  </a:lnTo>
                  <a:lnTo>
                    <a:pt x="481" y="730"/>
                  </a:lnTo>
                  <a:lnTo>
                    <a:pt x="481" y="730"/>
                  </a:lnTo>
                  <a:lnTo>
                    <a:pt x="482" y="730"/>
                  </a:lnTo>
                  <a:lnTo>
                    <a:pt x="482" y="728"/>
                  </a:lnTo>
                  <a:lnTo>
                    <a:pt x="482" y="728"/>
                  </a:lnTo>
                  <a:lnTo>
                    <a:pt x="482" y="730"/>
                  </a:lnTo>
                  <a:lnTo>
                    <a:pt x="482" y="730"/>
                  </a:lnTo>
                  <a:lnTo>
                    <a:pt x="481" y="732"/>
                  </a:lnTo>
                  <a:lnTo>
                    <a:pt x="479" y="732"/>
                  </a:lnTo>
                  <a:lnTo>
                    <a:pt x="479" y="732"/>
                  </a:lnTo>
                  <a:lnTo>
                    <a:pt x="479" y="734"/>
                  </a:lnTo>
                  <a:lnTo>
                    <a:pt x="479" y="734"/>
                  </a:lnTo>
                  <a:lnTo>
                    <a:pt x="481" y="736"/>
                  </a:lnTo>
                  <a:lnTo>
                    <a:pt x="481" y="737"/>
                  </a:lnTo>
                  <a:lnTo>
                    <a:pt x="479" y="737"/>
                  </a:lnTo>
                  <a:lnTo>
                    <a:pt x="479" y="737"/>
                  </a:lnTo>
                  <a:lnTo>
                    <a:pt x="479" y="739"/>
                  </a:lnTo>
                  <a:lnTo>
                    <a:pt x="479" y="739"/>
                  </a:lnTo>
                  <a:lnTo>
                    <a:pt x="481" y="741"/>
                  </a:lnTo>
                  <a:lnTo>
                    <a:pt x="484" y="746"/>
                  </a:lnTo>
                  <a:lnTo>
                    <a:pt x="484" y="746"/>
                  </a:lnTo>
                  <a:lnTo>
                    <a:pt x="486" y="745"/>
                  </a:lnTo>
                  <a:lnTo>
                    <a:pt x="486" y="745"/>
                  </a:lnTo>
                  <a:lnTo>
                    <a:pt x="486" y="746"/>
                  </a:lnTo>
                  <a:lnTo>
                    <a:pt x="484" y="746"/>
                  </a:lnTo>
                  <a:lnTo>
                    <a:pt x="484" y="748"/>
                  </a:lnTo>
                  <a:lnTo>
                    <a:pt x="482" y="748"/>
                  </a:lnTo>
                  <a:lnTo>
                    <a:pt x="482" y="748"/>
                  </a:lnTo>
                  <a:lnTo>
                    <a:pt x="482" y="748"/>
                  </a:lnTo>
                  <a:lnTo>
                    <a:pt x="482" y="750"/>
                  </a:lnTo>
                  <a:lnTo>
                    <a:pt x="482" y="750"/>
                  </a:lnTo>
                  <a:lnTo>
                    <a:pt x="481" y="752"/>
                  </a:lnTo>
                  <a:lnTo>
                    <a:pt x="481" y="754"/>
                  </a:lnTo>
                  <a:lnTo>
                    <a:pt x="481" y="755"/>
                  </a:lnTo>
                  <a:lnTo>
                    <a:pt x="481" y="757"/>
                  </a:lnTo>
                  <a:lnTo>
                    <a:pt x="482" y="759"/>
                  </a:lnTo>
                  <a:lnTo>
                    <a:pt x="484" y="761"/>
                  </a:lnTo>
                  <a:lnTo>
                    <a:pt x="484" y="761"/>
                  </a:lnTo>
                  <a:lnTo>
                    <a:pt x="488" y="759"/>
                  </a:lnTo>
                  <a:lnTo>
                    <a:pt x="488" y="759"/>
                  </a:lnTo>
                  <a:lnTo>
                    <a:pt x="488" y="761"/>
                  </a:lnTo>
                  <a:lnTo>
                    <a:pt x="486" y="763"/>
                  </a:lnTo>
                  <a:lnTo>
                    <a:pt x="486" y="763"/>
                  </a:lnTo>
                  <a:lnTo>
                    <a:pt x="484" y="763"/>
                  </a:lnTo>
                  <a:lnTo>
                    <a:pt x="484" y="761"/>
                  </a:lnTo>
                  <a:lnTo>
                    <a:pt x="482" y="761"/>
                  </a:lnTo>
                  <a:lnTo>
                    <a:pt x="482" y="763"/>
                  </a:lnTo>
                  <a:lnTo>
                    <a:pt x="482" y="763"/>
                  </a:lnTo>
                  <a:lnTo>
                    <a:pt x="482" y="764"/>
                  </a:lnTo>
                  <a:lnTo>
                    <a:pt x="482" y="764"/>
                  </a:lnTo>
                  <a:lnTo>
                    <a:pt x="482" y="766"/>
                  </a:lnTo>
                  <a:lnTo>
                    <a:pt x="482" y="768"/>
                  </a:lnTo>
                  <a:lnTo>
                    <a:pt x="482" y="770"/>
                  </a:lnTo>
                  <a:lnTo>
                    <a:pt x="481" y="774"/>
                  </a:lnTo>
                  <a:lnTo>
                    <a:pt x="481" y="775"/>
                  </a:lnTo>
                  <a:lnTo>
                    <a:pt x="479" y="777"/>
                  </a:lnTo>
                  <a:lnTo>
                    <a:pt x="477" y="783"/>
                  </a:lnTo>
                  <a:lnTo>
                    <a:pt x="470" y="788"/>
                  </a:lnTo>
                  <a:lnTo>
                    <a:pt x="470" y="788"/>
                  </a:lnTo>
                  <a:lnTo>
                    <a:pt x="468" y="788"/>
                  </a:lnTo>
                  <a:lnTo>
                    <a:pt x="468" y="788"/>
                  </a:lnTo>
                  <a:lnTo>
                    <a:pt x="466" y="788"/>
                  </a:lnTo>
                  <a:lnTo>
                    <a:pt x="464" y="790"/>
                  </a:lnTo>
                  <a:lnTo>
                    <a:pt x="464" y="792"/>
                  </a:lnTo>
                  <a:lnTo>
                    <a:pt x="463" y="792"/>
                  </a:lnTo>
                  <a:lnTo>
                    <a:pt x="463" y="792"/>
                  </a:lnTo>
                  <a:lnTo>
                    <a:pt x="461" y="793"/>
                  </a:lnTo>
                  <a:lnTo>
                    <a:pt x="461" y="793"/>
                  </a:lnTo>
                  <a:lnTo>
                    <a:pt x="461" y="793"/>
                  </a:lnTo>
                  <a:lnTo>
                    <a:pt x="461" y="793"/>
                  </a:lnTo>
                  <a:lnTo>
                    <a:pt x="454" y="793"/>
                  </a:lnTo>
                  <a:lnTo>
                    <a:pt x="452" y="795"/>
                  </a:lnTo>
                  <a:lnTo>
                    <a:pt x="452" y="797"/>
                  </a:lnTo>
                  <a:lnTo>
                    <a:pt x="450" y="795"/>
                  </a:lnTo>
                  <a:lnTo>
                    <a:pt x="450" y="795"/>
                  </a:lnTo>
                  <a:lnTo>
                    <a:pt x="450" y="797"/>
                  </a:lnTo>
                  <a:lnTo>
                    <a:pt x="448" y="799"/>
                  </a:lnTo>
                  <a:lnTo>
                    <a:pt x="446" y="799"/>
                  </a:lnTo>
                  <a:lnTo>
                    <a:pt x="446" y="801"/>
                  </a:lnTo>
                  <a:lnTo>
                    <a:pt x="445" y="801"/>
                  </a:lnTo>
                  <a:lnTo>
                    <a:pt x="445" y="801"/>
                  </a:lnTo>
                  <a:lnTo>
                    <a:pt x="445" y="802"/>
                  </a:lnTo>
                  <a:lnTo>
                    <a:pt x="445" y="802"/>
                  </a:lnTo>
                  <a:lnTo>
                    <a:pt x="445" y="802"/>
                  </a:lnTo>
                  <a:lnTo>
                    <a:pt x="445" y="804"/>
                  </a:lnTo>
                  <a:lnTo>
                    <a:pt x="443" y="804"/>
                  </a:lnTo>
                  <a:lnTo>
                    <a:pt x="441" y="802"/>
                  </a:lnTo>
                  <a:lnTo>
                    <a:pt x="439" y="802"/>
                  </a:lnTo>
                  <a:lnTo>
                    <a:pt x="441" y="804"/>
                  </a:lnTo>
                  <a:lnTo>
                    <a:pt x="439" y="804"/>
                  </a:lnTo>
                  <a:lnTo>
                    <a:pt x="437" y="804"/>
                  </a:lnTo>
                  <a:lnTo>
                    <a:pt x="436" y="802"/>
                  </a:lnTo>
                  <a:lnTo>
                    <a:pt x="436" y="802"/>
                  </a:lnTo>
                  <a:lnTo>
                    <a:pt x="434" y="802"/>
                  </a:lnTo>
                  <a:lnTo>
                    <a:pt x="432" y="802"/>
                  </a:lnTo>
                  <a:lnTo>
                    <a:pt x="432" y="802"/>
                  </a:lnTo>
                  <a:lnTo>
                    <a:pt x="432" y="804"/>
                  </a:lnTo>
                  <a:lnTo>
                    <a:pt x="432" y="804"/>
                  </a:lnTo>
                  <a:lnTo>
                    <a:pt x="432" y="804"/>
                  </a:lnTo>
                  <a:lnTo>
                    <a:pt x="432" y="804"/>
                  </a:lnTo>
                  <a:lnTo>
                    <a:pt x="432" y="806"/>
                  </a:lnTo>
                  <a:lnTo>
                    <a:pt x="430" y="808"/>
                  </a:lnTo>
                  <a:lnTo>
                    <a:pt x="428" y="810"/>
                  </a:lnTo>
                  <a:lnTo>
                    <a:pt x="426" y="810"/>
                  </a:lnTo>
                  <a:lnTo>
                    <a:pt x="426" y="810"/>
                  </a:lnTo>
                  <a:lnTo>
                    <a:pt x="425" y="811"/>
                  </a:lnTo>
                  <a:lnTo>
                    <a:pt x="423" y="811"/>
                  </a:lnTo>
                  <a:lnTo>
                    <a:pt x="421" y="811"/>
                  </a:lnTo>
                  <a:lnTo>
                    <a:pt x="421" y="811"/>
                  </a:lnTo>
                  <a:lnTo>
                    <a:pt x="421" y="813"/>
                  </a:lnTo>
                  <a:lnTo>
                    <a:pt x="421" y="813"/>
                  </a:lnTo>
                  <a:lnTo>
                    <a:pt x="421" y="813"/>
                  </a:lnTo>
                  <a:lnTo>
                    <a:pt x="421" y="813"/>
                  </a:lnTo>
                  <a:lnTo>
                    <a:pt x="421" y="815"/>
                  </a:lnTo>
                  <a:lnTo>
                    <a:pt x="421" y="815"/>
                  </a:lnTo>
                  <a:lnTo>
                    <a:pt x="421" y="815"/>
                  </a:lnTo>
                  <a:lnTo>
                    <a:pt x="421" y="815"/>
                  </a:lnTo>
                  <a:lnTo>
                    <a:pt x="421" y="815"/>
                  </a:lnTo>
                  <a:lnTo>
                    <a:pt x="421" y="815"/>
                  </a:lnTo>
                  <a:lnTo>
                    <a:pt x="425" y="815"/>
                  </a:lnTo>
                  <a:lnTo>
                    <a:pt x="425" y="815"/>
                  </a:lnTo>
                  <a:lnTo>
                    <a:pt x="426" y="815"/>
                  </a:lnTo>
                  <a:lnTo>
                    <a:pt x="428" y="815"/>
                  </a:lnTo>
                  <a:lnTo>
                    <a:pt x="428" y="817"/>
                  </a:lnTo>
                  <a:lnTo>
                    <a:pt x="428" y="815"/>
                  </a:lnTo>
                  <a:lnTo>
                    <a:pt x="430" y="817"/>
                  </a:lnTo>
                  <a:lnTo>
                    <a:pt x="430" y="817"/>
                  </a:lnTo>
                  <a:lnTo>
                    <a:pt x="430" y="819"/>
                  </a:lnTo>
                  <a:lnTo>
                    <a:pt x="430" y="820"/>
                  </a:lnTo>
                  <a:lnTo>
                    <a:pt x="430" y="822"/>
                  </a:lnTo>
                  <a:lnTo>
                    <a:pt x="430" y="822"/>
                  </a:lnTo>
                  <a:lnTo>
                    <a:pt x="430" y="824"/>
                  </a:lnTo>
                  <a:lnTo>
                    <a:pt x="428" y="824"/>
                  </a:lnTo>
                  <a:lnTo>
                    <a:pt x="426" y="824"/>
                  </a:lnTo>
                  <a:lnTo>
                    <a:pt x="426" y="824"/>
                  </a:lnTo>
                  <a:lnTo>
                    <a:pt x="426" y="826"/>
                  </a:lnTo>
                  <a:lnTo>
                    <a:pt x="425" y="826"/>
                  </a:lnTo>
                  <a:lnTo>
                    <a:pt x="425" y="826"/>
                  </a:lnTo>
                  <a:lnTo>
                    <a:pt x="423" y="826"/>
                  </a:lnTo>
                  <a:lnTo>
                    <a:pt x="425" y="826"/>
                  </a:lnTo>
                  <a:lnTo>
                    <a:pt x="426" y="828"/>
                  </a:lnTo>
                  <a:lnTo>
                    <a:pt x="426" y="830"/>
                  </a:lnTo>
                  <a:lnTo>
                    <a:pt x="426" y="830"/>
                  </a:lnTo>
                  <a:lnTo>
                    <a:pt x="428" y="830"/>
                  </a:lnTo>
                  <a:lnTo>
                    <a:pt x="428" y="830"/>
                  </a:lnTo>
                  <a:lnTo>
                    <a:pt x="428" y="828"/>
                  </a:lnTo>
                  <a:lnTo>
                    <a:pt x="428" y="828"/>
                  </a:lnTo>
                  <a:lnTo>
                    <a:pt x="436" y="828"/>
                  </a:lnTo>
                  <a:lnTo>
                    <a:pt x="437" y="828"/>
                  </a:lnTo>
                  <a:lnTo>
                    <a:pt x="441" y="828"/>
                  </a:lnTo>
                  <a:lnTo>
                    <a:pt x="441" y="826"/>
                  </a:lnTo>
                  <a:lnTo>
                    <a:pt x="441" y="826"/>
                  </a:lnTo>
                  <a:lnTo>
                    <a:pt x="441" y="826"/>
                  </a:lnTo>
                  <a:lnTo>
                    <a:pt x="441" y="824"/>
                  </a:lnTo>
                  <a:lnTo>
                    <a:pt x="441" y="824"/>
                  </a:lnTo>
                  <a:lnTo>
                    <a:pt x="441" y="822"/>
                  </a:lnTo>
                  <a:lnTo>
                    <a:pt x="439" y="822"/>
                  </a:lnTo>
                  <a:lnTo>
                    <a:pt x="439" y="822"/>
                  </a:lnTo>
                  <a:lnTo>
                    <a:pt x="443" y="822"/>
                  </a:lnTo>
                  <a:lnTo>
                    <a:pt x="445" y="822"/>
                  </a:lnTo>
                  <a:lnTo>
                    <a:pt x="445" y="820"/>
                  </a:lnTo>
                  <a:lnTo>
                    <a:pt x="445" y="822"/>
                  </a:lnTo>
                  <a:lnTo>
                    <a:pt x="443" y="822"/>
                  </a:lnTo>
                  <a:lnTo>
                    <a:pt x="443" y="824"/>
                  </a:lnTo>
                  <a:lnTo>
                    <a:pt x="443" y="826"/>
                  </a:lnTo>
                  <a:lnTo>
                    <a:pt x="445" y="828"/>
                  </a:lnTo>
                  <a:lnTo>
                    <a:pt x="445" y="828"/>
                  </a:lnTo>
                  <a:lnTo>
                    <a:pt x="443" y="828"/>
                  </a:lnTo>
                  <a:lnTo>
                    <a:pt x="443" y="828"/>
                  </a:lnTo>
                  <a:lnTo>
                    <a:pt x="441" y="828"/>
                  </a:lnTo>
                  <a:lnTo>
                    <a:pt x="439" y="830"/>
                  </a:lnTo>
                  <a:lnTo>
                    <a:pt x="437" y="830"/>
                  </a:lnTo>
                  <a:lnTo>
                    <a:pt x="437" y="830"/>
                  </a:lnTo>
                  <a:lnTo>
                    <a:pt x="436" y="830"/>
                  </a:lnTo>
                  <a:lnTo>
                    <a:pt x="434" y="830"/>
                  </a:lnTo>
                  <a:lnTo>
                    <a:pt x="434" y="830"/>
                  </a:lnTo>
                  <a:lnTo>
                    <a:pt x="434" y="830"/>
                  </a:lnTo>
                  <a:lnTo>
                    <a:pt x="434" y="831"/>
                  </a:lnTo>
                  <a:lnTo>
                    <a:pt x="434" y="831"/>
                  </a:lnTo>
                  <a:lnTo>
                    <a:pt x="430" y="830"/>
                  </a:lnTo>
                  <a:lnTo>
                    <a:pt x="430" y="831"/>
                  </a:lnTo>
                  <a:lnTo>
                    <a:pt x="432" y="831"/>
                  </a:lnTo>
                  <a:lnTo>
                    <a:pt x="434" y="833"/>
                  </a:lnTo>
                  <a:lnTo>
                    <a:pt x="434" y="835"/>
                  </a:lnTo>
                  <a:lnTo>
                    <a:pt x="434" y="835"/>
                  </a:lnTo>
                  <a:lnTo>
                    <a:pt x="436" y="835"/>
                  </a:lnTo>
                  <a:lnTo>
                    <a:pt x="439" y="837"/>
                  </a:lnTo>
                  <a:lnTo>
                    <a:pt x="439" y="837"/>
                  </a:lnTo>
                  <a:lnTo>
                    <a:pt x="439" y="837"/>
                  </a:lnTo>
                  <a:lnTo>
                    <a:pt x="439" y="837"/>
                  </a:lnTo>
                  <a:lnTo>
                    <a:pt x="439" y="837"/>
                  </a:lnTo>
                  <a:lnTo>
                    <a:pt x="441" y="837"/>
                  </a:lnTo>
                  <a:lnTo>
                    <a:pt x="441" y="835"/>
                  </a:lnTo>
                  <a:lnTo>
                    <a:pt x="441" y="835"/>
                  </a:lnTo>
                  <a:lnTo>
                    <a:pt x="443" y="835"/>
                  </a:lnTo>
                  <a:lnTo>
                    <a:pt x="443" y="833"/>
                  </a:lnTo>
                  <a:lnTo>
                    <a:pt x="443" y="833"/>
                  </a:lnTo>
                  <a:lnTo>
                    <a:pt x="448" y="833"/>
                  </a:lnTo>
                  <a:lnTo>
                    <a:pt x="448" y="833"/>
                  </a:lnTo>
                  <a:lnTo>
                    <a:pt x="450" y="833"/>
                  </a:lnTo>
                  <a:lnTo>
                    <a:pt x="450" y="833"/>
                  </a:lnTo>
                  <a:lnTo>
                    <a:pt x="450" y="833"/>
                  </a:lnTo>
                  <a:lnTo>
                    <a:pt x="452" y="831"/>
                  </a:lnTo>
                  <a:lnTo>
                    <a:pt x="452" y="830"/>
                  </a:lnTo>
                  <a:lnTo>
                    <a:pt x="452" y="830"/>
                  </a:lnTo>
                  <a:lnTo>
                    <a:pt x="452" y="830"/>
                  </a:lnTo>
                  <a:lnTo>
                    <a:pt x="452" y="830"/>
                  </a:lnTo>
                  <a:lnTo>
                    <a:pt x="452" y="828"/>
                  </a:lnTo>
                  <a:lnTo>
                    <a:pt x="454" y="826"/>
                  </a:lnTo>
                  <a:lnTo>
                    <a:pt x="454" y="826"/>
                  </a:lnTo>
                  <a:lnTo>
                    <a:pt x="455" y="826"/>
                  </a:lnTo>
                  <a:lnTo>
                    <a:pt x="457" y="826"/>
                  </a:lnTo>
                  <a:lnTo>
                    <a:pt x="461" y="826"/>
                  </a:lnTo>
                  <a:lnTo>
                    <a:pt x="463" y="826"/>
                  </a:lnTo>
                  <a:lnTo>
                    <a:pt x="464" y="826"/>
                  </a:lnTo>
                  <a:lnTo>
                    <a:pt x="464" y="824"/>
                  </a:lnTo>
                  <a:lnTo>
                    <a:pt x="464" y="824"/>
                  </a:lnTo>
                  <a:lnTo>
                    <a:pt x="464" y="822"/>
                  </a:lnTo>
                  <a:lnTo>
                    <a:pt x="464" y="822"/>
                  </a:lnTo>
                  <a:lnTo>
                    <a:pt x="464" y="824"/>
                  </a:lnTo>
                  <a:lnTo>
                    <a:pt x="466" y="824"/>
                  </a:lnTo>
                  <a:lnTo>
                    <a:pt x="466" y="824"/>
                  </a:lnTo>
                  <a:lnTo>
                    <a:pt x="466" y="824"/>
                  </a:lnTo>
                  <a:lnTo>
                    <a:pt x="466" y="824"/>
                  </a:lnTo>
                  <a:lnTo>
                    <a:pt x="468" y="822"/>
                  </a:lnTo>
                  <a:lnTo>
                    <a:pt x="468" y="822"/>
                  </a:lnTo>
                  <a:lnTo>
                    <a:pt x="468" y="822"/>
                  </a:lnTo>
                  <a:lnTo>
                    <a:pt x="468" y="822"/>
                  </a:lnTo>
                  <a:lnTo>
                    <a:pt x="468" y="822"/>
                  </a:lnTo>
                  <a:lnTo>
                    <a:pt x="468" y="824"/>
                  </a:lnTo>
                  <a:lnTo>
                    <a:pt x="468" y="824"/>
                  </a:lnTo>
                  <a:lnTo>
                    <a:pt x="468" y="824"/>
                  </a:lnTo>
                  <a:lnTo>
                    <a:pt x="468" y="826"/>
                  </a:lnTo>
                  <a:lnTo>
                    <a:pt x="468" y="826"/>
                  </a:lnTo>
                  <a:lnTo>
                    <a:pt x="470" y="826"/>
                  </a:lnTo>
                  <a:lnTo>
                    <a:pt x="470" y="826"/>
                  </a:lnTo>
                  <a:lnTo>
                    <a:pt x="470" y="828"/>
                  </a:lnTo>
                  <a:lnTo>
                    <a:pt x="470" y="828"/>
                  </a:lnTo>
                  <a:lnTo>
                    <a:pt x="468" y="828"/>
                  </a:lnTo>
                  <a:lnTo>
                    <a:pt x="468" y="828"/>
                  </a:lnTo>
                  <a:lnTo>
                    <a:pt x="470" y="830"/>
                  </a:lnTo>
                  <a:lnTo>
                    <a:pt x="470" y="831"/>
                  </a:lnTo>
                  <a:lnTo>
                    <a:pt x="472" y="831"/>
                  </a:lnTo>
                  <a:lnTo>
                    <a:pt x="475" y="831"/>
                  </a:lnTo>
                  <a:lnTo>
                    <a:pt x="475" y="830"/>
                  </a:lnTo>
                  <a:lnTo>
                    <a:pt x="479" y="831"/>
                  </a:lnTo>
                  <a:lnTo>
                    <a:pt x="481" y="831"/>
                  </a:lnTo>
                  <a:lnTo>
                    <a:pt x="481" y="831"/>
                  </a:lnTo>
                  <a:lnTo>
                    <a:pt x="482" y="831"/>
                  </a:lnTo>
                  <a:lnTo>
                    <a:pt x="482" y="831"/>
                  </a:lnTo>
                  <a:lnTo>
                    <a:pt x="482" y="831"/>
                  </a:lnTo>
                  <a:lnTo>
                    <a:pt x="482" y="831"/>
                  </a:lnTo>
                  <a:lnTo>
                    <a:pt x="482" y="831"/>
                  </a:lnTo>
                  <a:lnTo>
                    <a:pt x="482" y="831"/>
                  </a:lnTo>
                  <a:lnTo>
                    <a:pt x="481" y="833"/>
                  </a:lnTo>
                  <a:lnTo>
                    <a:pt x="479" y="835"/>
                  </a:lnTo>
                  <a:lnTo>
                    <a:pt x="477" y="835"/>
                  </a:lnTo>
                  <a:lnTo>
                    <a:pt x="475" y="835"/>
                  </a:lnTo>
                  <a:lnTo>
                    <a:pt x="475" y="835"/>
                  </a:lnTo>
                  <a:lnTo>
                    <a:pt x="475" y="835"/>
                  </a:lnTo>
                  <a:lnTo>
                    <a:pt x="475" y="835"/>
                  </a:lnTo>
                  <a:lnTo>
                    <a:pt x="475" y="835"/>
                  </a:lnTo>
                  <a:lnTo>
                    <a:pt x="475" y="833"/>
                  </a:lnTo>
                  <a:lnTo>
                    <a:pt x="473" y="833"/>
                  </a:lnTo>
                  <a:lnTo>
                    <a:pt x="473" y="835"/>
                  </a:lnTo>
                  <a:lnTo>
                    <a:pt x="473" y="835"/>
                  </a:lnTo>
                  <a:lnTo>
                    <a:pt x="472" y="835"/>
                  </a:lnTo>
                  <a:lnTo>
                    <a:pt x="472" y="837"/>
                  </a:lnTo>
                  <a:lnTo>
                    <a:pt x="472" y="839"/>
                  </a:lnTo>
                  <a:lnTo>
                    <a:pt x="472" y="839"/>
                  </a:lnTo>
                  <a:lnTo>
                    <a:pt x="472" y="840"/>
                  </a:lnTo>
                  <a:lnTo>
                    <a:pt x="472" y="840"/>
                  </a:lnTo>
                  <a:lnTo>
                    <a:pt x="472" y="840"/>
                  </a:lnTo>
                  <a:lnTo>
                    <a:pt x="472" y="840"/>
                  </a:lnTo>
                  <a:lnTo>
                    <a:pt x="472" y="840"/>
                  </a:lnTo>
                  <a:lnTo>
                    <a:pt x="475" y="842"/>
                  </a:lnTo>
                  <a:lnTo>
                    <a:pt x="475" y="842"/>
                  </a:lnTo>
                  <a:lnTo>
                    <a:pt x="477" y="840"/>
                  </a:lnTo>
                  <a:lnTo>
                    <a:pt x="477" y="840"/>
                  </a:lnTo>
                  <a:lnTo>
                    <a:pt x="477" y="842"/>
                  </a:lnTo>
                  <a:lnTo>
                    <a:pt x="477" y="842"/>
                  </a:lnTo>
                  <a:lnTo>
                    <a:pt x="479" y="842"/>
                  </a:lnTo>
                  <a:lnTo>
                    <a:pt x="479" y="840"/>
                  </a:lnTo>
                  <a:lnTo>
                    <a:pt x="479" y="840"/>
                  </a:lnTo>
                  <a:lnTo>
                    <a:pt x="481" y="840"/>
                  </a:lnTo>
                  <a:lnTo>
                    <a:pt x="481" y="840"/>
                  </a:lnTo>
                  <a:lnTo>
                    <a:pt x="482" y="840"/>
                  </a:lnTo>
                  <a:lnTo>
                    <a:pt x="482" y="840"/>
                  </a:lnTo>
                  <a:lnTo>
                    <a:pt x="482" y="840"/>
                  </a:lnTo>
                  <a:lnTo>
                    <a:pt x="482" y="840"/>
                  </a:lnTo>
                  <a:lnTo>
                    <a:pt x="482" y="840"/>
                  </a:lnTo>
                  <a:lnTo>
                    <a:pt x="484" y="840"/>
                  </a:lnTo>
                  <a:lnTo>
                    <a:pt x="484" y="840"/>
                  </a:lnTo>
                  <a:lnTo>
                    <a:pt x="484" y="840"/>
                  </a:lnTo>
                  <a:lnTo>
                    <a:pt x="484" y="840"/>
                  </a:lnTo>
                  <a:lnTo>
                    <a:pt x="484" y="840"/>
                  </a:lnTo>
                  <a:lnTo>
                    <a:pt x="484" y="840"/>
                  </a:lnTo>
                  <a:lnTo>
                    <a:pt x="484" y="840"/>
                  </a:lnTo>
                  <a:lnTo>
                    <a:pt x="486" y="840"/>
                  </a:lnTo>
                  <a:lnTo>
                    <a:pt x="486" y="840"/>
                  </a:lnTo>
                  <a:lnTo>
                    <a:pt x="488" y="840"/>
                  </a:lnTo>
                  <a:lnTo>
                    <a:pt x="488" y="839"/>
                  </a:lnTo>
                  <a:lnTo>
                    <a:pt x="486" y="839"/>
                  </a:lnTo>
                  <a:lnTo>
                    <a:pt x="486" y="839"/>
                  </a:lnTo>
                  <a:lnTo>
                    <a:pt x="486" y="837"/>
                  </a:lnTo>
                  <a:lnTo>
                    <a:pt x="486" y="837"/>
                  </a:lnTo>
                  <a:lnTo>
                    <a:pt x="488" y="837"/>
                  </a:lnTo>
                  <a:lnTo>
                    <a:pt x="488" y="837"/>
                  </a:lnTo>
                  <a:lnTo>
                    <a:pt x="492" y="835"/>
                  </a:lnTo>
                  <a:lnTo>
                    <a:pt x="493" y="835"/>
                  </a:lnTo>
                  <a:lnTo>
                    <a:pt x="493" y="835"/>
                  </a:lnTo>
                  <a:lnTo>
                    <a:pt x="495" y="837"/>
                  </a:lnTo>
                  <a:lnTo>
                    <a:pt x="495" y="837"/>
                  </a:lnTo>
                  <a:lnTo>
                    <a:pt x="495" y="839"/>
                  </a:lnTo>
                  <a:lnTo>
                    <a:pt x="497" y="839"/>
                  </a:lnTo>
                  <a:lnTo>
                    <a:pt x="497" y="839"/>
                  </a:lnTo>
                  <a:lnTo>
                    <a:pt x="497" y="840"/>
                  </a:lnTo>
                  <a:lnTo>
                    <a:pt x="499" y="842"/>
                  </a:lnTo>
                  <a:lnTo>
                    <a:pt x="499" y="842"/>
                  </a:lnTo>
                  <a:lnTo>
                    <a:pt x="499" y="842"/>
                  </a:lnTo>
                  <a:lnTo>
                    <a:pt x="499" y="844"/>
                  </a:lnTo>
                  <a:lnTo>
                    <a:pt x="499" y="844"/>
                  </a:lnTo>
                  <a:lnTo>
                    <a:pt x="499" y="844"/>
                  </a:lnTo>
                  <a:lnTo>
                    <a:pt x="499" y="844"/>
                  </a:lnTo>
                  <a:lnTo>
                    <a:pt x="499" y="846"/>
                  </a:lnTo>
                  <a:lnTo>
                    <a:pt x="499" y="846"/>
                  </a:lnTo>
                  <a:lnTo>
                    <a:pt x="501" y="848"/>
                  </a:lnTo>
                  <a:lnTo>
                    <a:pt x="501" y="848"/>
                  </a:lnTo>
                  <a:lnTo>
                    <a:pt x="502" y="848"/>
                  </a:lnTo>
                  <a:lnTo>
                    <a:pt x="502" y="848"/>
                  </a:lnTo>
                  <a:lnTo>
                    <a:pt x="506" y="849"/>
                  </a:lnTo>
                  <a:lnTo>
                    <a:pt x="508" y="851"/>
                  </a:lnTo>
                  <a:lnTo>
                    <a:pt x="508" y="853"/>
                  </a:lnTo>
                  <a:lnTo>
                    <a:pt x="510" y="853"/>
                  </a:lnTo>
                  <a:lnTo>
                    <a:pt x="522" y="855"/>
                  </a:lnTo>
                  <a:lnTo>
                    <a:pt x="526" y="853"/>
                  </a:lnTo>
                  <a:lnTo>
                    <a:pt x="526" y="853"/>
                  </a:lnTo>
                  <a:lnTo>
                    <a:pt x="528" y="853"/>
                  </a:lnTo>
                  <a:lnTo>
                    <a:pt x="528" y="853"/>
                  </a:lnTo>
                  <a:lnTo>
                    <a:pt x="528" y="851"/>
                  </a:lnTo>
                  <a:lnTo>
                    <a:pt x="528" y="849"/>
                  </a:lnTo>
                  <a:lnTo>
                    <a:pt x="528" y="849"/>
                  </a:lnTo>
                  <a:lnTo>
                    <a:pt x="528" y="849"/>
                  </a:lnTo>
                  <a:lnTo>
                    <a:pt x="529" y="849"/>
                  </a:lnTo>
                  <a:lnTo>
                    <a:pt x="529" y="848"/>
                  </a:lnTo>
                  <a:lnTo>
                    <a:pt x="529" y="848"/>
                  </a:lnTo>
                  <a:lnTo>
                    <a:pt x="529" y="848"/>
                  </a:lnTo>
                  <a:lnTo>
                    <a:pt x="529" y="848"/>
                  </a:lnTo>
                  <a:lnTo>
                    <a:pt x="531" y="846"/>
                  </a:lnTo>
                  <a:lnTo>
                    <a:pt x="531" y="844"/>
                  </a:lnTo>
                  <a:lnTo>
                    <a:pt x="533" y="844"/>
                  </a:lnTo>
                  <a:lnTo>
                    <a:pt x="533" y="844"/>
                  </a:lnTo>
                  <a:lnTo>
                    <a:pt x="535" y="842"/>
                  </a:lnTo>
                  <a:lnTo>
                    <a:pt x="535" y="842"/>
                  </a:lnTo>
                  <a:lnTo>
                    <a:pt x="537" y="840"/>
                  </a:lnTo>
                  <a:lnTo>
                    <a:pt x="537" y="840"/>
                  </a:lnTo>
                  <a:lnTo>
                    <a:pt x="538" y="840"/>
                  </a:lnTo>
                  <a:lnTo>
                    <a:pt x="538" y="840"/>
                  </a:lnTo>
                  <a:lnTo>
                    <a:pt x="538" y="842"/>
                  </a:lnTo>
                  <a:lnTo>
                    <a:pt x="538" y="842"/>
                  </a:lnTo>
                  <a:lnTo>
                    <a:pt x="544" y="842"/>
                  </a:lnTo>
                  <a:lnTo>
                    <a:pt x="546" y="840"/>
                  </a:lnTo>
                  <a:lnTo>
                    <a:pt x="546" y="840"/>
                  </a:lnTo>
                  <a:lnTo>
                    <a:pt x="547" y="839"/>
                  </a:lnTo>
                  <a:lnTo>
                    <a:pt x="551" y="839"/>
                  </a:lnTo>
                  <a:lnTo>
                    <a:pt x="551" y="837"/>
                  </a:lnTo>
                  <a:lnTo>
                    <a:pt x="553" y="835"/>
                  </a:lnTo>
                  <a:lnTo>
                    <a:pt x="553" y="835"/>
                  </a:lnTo>
                  <a:lnTo>
                    <a:pt x="557" y="831"/>
                  </a:lnTo>
                  <a:lnTo>
                    <a:pt x="557" y="831"/>
                  </a:lnTo>
                  <a:lnTo>
                    <a:pt x="557" y="831"/>
                  </a:lnTo>
                  <a:lnTo>
                    <a:pt x="560" y="828"/>
                  </a:lnTo>
                  <a:lnTo>
                    <a:pt x="560" y="828"/>
                  </a:lnTo>
                  <a:lnTo>
                    <a:pt x="562" y="826"/>
                  </a:lnTo>
                  <a:lnTo>
                    <a:pt x="562" y="826"/>
                  </a:lnTo>
                  <a:lnTo>
                    <a:pt x="564" y="826"/>
                  </a:lnTo>
                  <a:lnTo>
                    <a:pt x="564" y="826"/>
                  </a:lnTo>
                  <a:lnTo>
                    <a:pt x="566" y="824"/>
                  </a:lnTo>
                  <a:lnTo>
                    <a:pt x="566" y="824"/>
                  </a:lnTo>
                  <a:lnTo>
                    <a:pt x="566" y="822"/>
                  </a:lnTo>
                  <a:lnTo>
                    <a:pt x="567" y="822"/>
                  </a:lnTo>
                  <a:lnTo>
                    <a:pt x="567" y="824"/>
                  </a:lnTo>
                  <a:lnTo>
                    <a:pt x="567" y="824"/>
                  </a:lnTo>
                  <a:lnTo>
                    <a:pt x="566" y="826"/>
                  </a:lnTo>
                  <a:lnTo>
                    <a:pt x="564" y="826"/>
                  </a:lnTo>
                  <a:lnTo>
                    <a:pt x="564" y="828"/>
                  </a:lnTo>
                  <a:lnTo>
                    <a:pt x="562" y="830"/>
                  </a:lnTo>
                  <a:lnTo>
                    <a:pt x="558" y="833"/>
                  </a:lnTo>
                  <a:lnTo>
                    <a:pt x="558" y="833"/>
                  </a:lnTo>
                  <a:lnTo>
                    <a:pt x="558" y="833"/>
                  </a:lnTo>
                  <a:lnTo>
                    <a:pt x="558" y="835"/>
                  </a:lnTo>
                  <a:lnTo>
                    <a:pt x="557" y="835"/>
                  </a:lnTo>
                  <a:lnTo>
                    <a:pt x="557" y="835"/>
                  </a:lnTo>
                  <a:lnTo>
                    <a:pt x="557" y="837"/>
                  </a:lnTo>
                  <a:lnTo>
                    <a:pt x="557" y="837"/>
                  </a:lnTo>
                  <a:lnTo>
                    <a:pt x="557" y="837"/>
                  </a:lnTo>
                  <a:lnTo>
                    <a:pt x="551" y="844"/>
                  </a:lnTo>
                  <a:lnTo>
                    <a:pt x="551" y="846"/>
                  </a:lnTo>
                  <a:lnTo>
                    <a:pt x="549" y="846"/>
                  </a:lnTo>
                  <a:lnTo>
                    <a:pt x="547" y="846"/>
                  </a:lnTo>
                  <a:lnTo>
                    <a:pt x="547" y="846"/>
                  </a:lnTo>
                  <a:lnTo>
                    <a:pt x="546" y="846"/>
                  </a:lnTo>
                  <a:lnTo>
                    <a:pt x="546" y="848"/>
                  </a:lnTo>
                  <a:lnTo>
                    <a:pt x="542" y="851"/>
                  </a:lnTo>
                  <a:lnTo>
                    <a:pt x="540" y="853"/>
                  </a:lnTo>
                  <a:lnTo>
                    <a:pt x="538" y="853"/>
                  </a:lnTo>
                  <a:lnTo>
                    <a:pt x="537" y="855"/>
                  </a:lnTo>
                  <a:lnTo>
                    <a:pt x="538" y="855"/>
                  </a:lnTo>
                  <a:lnTo>
                    <a:pt x="538" y="857"/>
                  </a:lnTo>
                  <a:lnTo>
                    <a:pt x="537" y="857"/>
                  </a:lnTo>
                  <a:lnTo>
                    <a:pt x="537" y="857"/>
                  </a:lnTo>
                  <a:lnTo>
                    <a:pt x="537" y="858"/>
                  </a:lnTo>
                  <a:lnTo>
                    <a:pt x="537" y="860"/>
                  </a:lnTo>
                  <a:lnTo>
                    <a:pt x="537" y="860"/>
                  </a:lnTo>
                  <a:lnTo>
                    <a:pt x="537" y="860"/>
                  </a:lnTo>
                  <a:lnTo>
                    <a:pt x="535" y="860"/>
                  </a:lnTo>
                  <a:lnTo>
                    <a:pt x="535" y="860"/>
                  </a:lnTo>
                  <a:lnTo>
                    <a:pt x="537" y="862"/>
                  </a:lnTo>
                  <a:lnTo>
                    <a:pt x="537" y="866"/>
                  </a:lnTo>
                  <a:lnTo>
                    <a:pt x="537" y="866"/>
                  </a:lnTo>
                  <a:lnTo>
                    <a:pt x="537" y="866"/>
                  </a:lnTo>
                  <a:lnTo>
                    <a:pt x="537" y="866"/>
                  </a:lnTo>
                  <a:lnTo>
                    <a:pt x="537" y="867"/>
                  </a:lnTo>
                  <a:lnTo>
                    <a:pt x="537" y="867"/>
                  </a:lnTo>
                  <a:lnTo>
                    <a:pt x="535" y="869"/>
                  </a:lnTo>
                  <a:lnTo>
                    <a:pt x="535" y="869"/>
                  </a:lnTo>
                  <a:lnTo>
                    <a:pt x="535" y="867"/>
                  </a:lnTo>
                  <a:lnTo>
                    <a:pt x="535" y="867"/>
                  </a:lnTo>
                  <a:lnTo>
                    <a:pt x="533" y="869"/>
                  </a:lnTo>
                  <a:lnTo>
                    <a:pt x="531" y="869"/>
                  </a:lnTo>
                  <a:lnTo>
                    <a:pt x="528" y="869"/>
                  </a:lnTo>
                  <a:lnTo>
                    <a:pt x="526" y="869"/>
                  </a:lnTo>
                  <a:lnTo>
                    <a:pt x="522" y="869"/>
                  </a:lnTo>
                  <a:lnTo>
                    <a:pt x="517" y="871"/>
                  </a:lnTo>
                  <a:lnTo>
                    <a:pt x="517" y="869"/>
                  </a:lnTo>
                  <a:lnTo>
                    <a:pt x="515" y="867"/>
                  </a:lnTo>
                  <a:lnTo>
                    <a:pt x="508" y="867"/>
                  </a:lnTo>
                  <a:lnTo>
                    <a:pt x="504" y="867"/>
                  </a:lnTo>
                  <a:lnTo>
                    <a:pt x="497" y="866"/>
                  </a:lnTo>
                  <a:lnTo>
                    <a:pt x="497" y="866"/>
                  </a:lnTo>
                  <a:lnTo>
                    <a:pt x="495" y="866"/>
                  </a:lnTo>
                  <a:lnTo>
                    <a:pt x="493" y="866"/>
                  </a:lnTo>
                  <a:lnTo>
                    <a:pt x="490" y="866"/>
                  </a:lnTo>
                  <a:lnTo>
                    <a:pt x="490" y="867"/>
                  </a:lnTo>
                  <a:lnTo>
                    <a:pt x="488" y="867"/>
                  </a:lnTo>
                  <a:lnTo>
                    <a:pt x="479" y="867"/>
                  </a:lnTo>
                  <a:lnTo>
                    <a:pt x="475" y="869"/>
                  </a:lnTo>
                  <a:lnTo>
                    <a:pt x="475" y="871"/>
                  </a:lnTo>
                  <a:lnTo>
                    <a:pt x="475" y="871"/>
                  </a:lnTo>
                  <a:lnTo>
                    <a:pt x="475" y="871"/>
                  </a:lnTo>
                  <a:lnTo>
                    <a:pt x="475" y="873"/>
                  </a:lnTo>
                  <a:lnTo>
                    <a:pt x="475" y="873"/>
                  </a:lnTo>
                  <a:lnTo>
                    <a:pt x="475" y="873"/>
                  </a:lnTo>
                  <a:lnTo>
                    <a:pt x="473" y="873"/>
                  </a:lnTo>
                  <a:lnTo>
                    <a:pt x="473" y="873"/>
                  </a:lnTo>
                  <a:lnTo>
                    <a:pt x="475" y="875"/>
                  </a:lnTo>
                  <a:lnTo>
                    <a:pt x="475" y="875"/>
                  </a:lnTo>
                  <a:lnTo>
                    <a:pt x="475" y="876"/>
                  </a:lnTo>
                  <a:lnTo>
                    <a:pt x="475" y="878"/>
                  </a:lnTo>
                  <a:lnTo>
                    <a:pt x="475" y="878"/>
                  </a:lnTo>
                  <a:lnTo>
                    <a:pt x="475" y="880"/>
                  </a:lnTo>
                  <a:lnTo>
                    <a:pt x="475" y="880"/>
                  </a:lnTo>
                  <a:lnTo>
                    <a:pt x="475" y="880"/>
                  </a:lnTo>
                  <a:lnTo>
                    <a:pt x="475" y="880"/>
                  </a:lnTo>
                  <a:lnTo>
                    <a:pt x="472" y="884"/>
                  </a:lnTo>
                  <a:lnTo>
                    <a:pt x="470" y="885"/>
                  </a:lnTo>
                  <a:lnTo>
                    <a:pt x="470" y="885"/>
                  </a:lnTo>
                  <a:lnTo>
                    <a:pt x="466" y="885"/>
                  </a:lnTo>
                  <a:lnTo>
                    <a:pt x="466" y="885"/>
                  </a:lnTo>
                  <a:lnTo>
                    <a:pt x="464" y="884"/>
                  </a:lnTo>
                  <a:lnTo>
                    <a:pt x="464" y="884"/>
                  </a:lnTo>
                  <a:lnTo>
                    <a:pt x="459" y="884"/>
                  </a:lnTo>
                  <a:lnTo>
                    <a:pt x="459" y="884"/>
                  </a:lnTo>
                  <a:lnTo>
                    <a:pt x="459" y="885"/>
                  </a:lnTo>
                  <a:lnTo>
                    <a:pt x="459" y="887"/>
                  </a:lnTo>
                  <a:lnTo>
                    <a:pt x="461" y="887"/>
                  </a:lnTo>
                  <a:lnTo>
                    <a:pt x="459" y="889"/>
                  </a:lnTo>
                  <a:lnTo>
                    <a:pt x="459" y="889"/>
                  </a:lnTo>
                  <a:lnTo>
                    <a:pt x="459" y="893"/>
                  </a:lnTo>
                  <a:lnTo>
                    <a:pt x="459" y="900"/>
                  </a:lnTo>
                  <a:lnTo>
                    <a:pt x="457" y="904"/>
                  </a:lnTo>
                  <a:lnTo>
                    <a:pt x="455" y="904"/>
                  </a:lnTo>
                  <a:lnTo>
                    <a:pt x="454" y="905"/>
                  </a:lnTo>
                  <a:lnTo>
                    <a:pt x="454" y="907"/>
                  </a:lnTo>
                  <a:lnTo>
                    <a:pt x="454" y="907"/>
                  </a:lnTo>
                  <a:lnTo>
                    <a:pt x="450" y="911"/>
                  </a:lnTo>
                  <a:lnTo>
                    <a:pt x="448" y="911"/>
                  </a:lnTo>
                  <a:lnTo>
                    <a:pt x="448" y="911"/>
                  </a:lnTo>
                  <a:lnTo>
                    <a:pt x="448" y="913"/>
                  </a:lnTo>
                  <a:lnTo>
                    <a:pt x="448" y="913"/>
                  </a:lnTo>
                  <a:lnTo>
                    <a:pt x="448" y="914"/>
                  </a:lnTo>
                  <a:lnTo>
                    <a:pt x="446" y="916"/>
                  </a:lnTo>
                  <a:lnTo>
                    <a:pt x="446" y="916"/>
                  </a:lnTo>
                  <a:lnTo>
                    <a:pt x="445" y="918"/>
                  </a:lnTo>
                  <a:lnTo>
                    <a:pt x="441" y="918"/>
                  </a:lnTo>
                  <a:lnTo>
                    <a:pt x="439" y="918"/>
                  </a:lnTo>
                  <a:lnTo>
                    <a:pt x="439" y="918"/>
                  </a:lnTo>
                  <a:lnTo>
                    <a:pt x="441" y="918"/>
                  </a:lnTo>
                  <a:lnTo>
                    <a:pt x="441" y="920"/>
                  </a:lnTo>
                  <a:lnTo>
                    <a:pt x="439" y="920"/>
                  </a:lnTo>
                  <a:lnTo>
                    <a:pt x="441" y="922"/>
                  </a:lnTo>
                  <a:lnTo>
                    <a:pt x="443" y="922"/>
                  </a:lnTo>
                  <a:lnTo>
                    <a:pt x="443" y="922"/>
                  </a:lnTo>
                  <a:lnTo>
                    <a:pt x="445" y="923"/>
                  </a:lnTo>
                  <a:lnTo>
                    <a:pt x="443" y="923"/>
                  </a:lnTo>
                  <a:lnTo>
                    <a:pt x="441" y="923"/>
                  </a:lnTo>
                  <a:lnTo>
                    <a:pt x="439" y="922"/>
                  </a:lnTo>
                  <a:lnTo>
                    <a:pt x="439" y="923"/>
                  </a:lnTo>
                  <a:lnTo>
                    <a:pt x="439" y="923"/>
                  </a:lnTo>
                  <a:lnTo>
                    <a:pt x="439" y="923"/>
                  </a:lnTo>
                  <a:lnTo>
                    <a:pt x="439" y="922"/>
                  </a:lnTo>
                  <a:lnTo>
                    <a:pt x="439" y="922"/>
                  </a:lnTo>
                  <a:lnTo>
                    <a:pt x="439" y="920"/>
                  </a:lnTo>
                  <a:lnTo>
                    <a:pt x="439" y="920"/>
                  </a:lnTo>
                  <a:lnTo>
                    <a:pt x="439" y="920"/>
                  </a:lnTo>
                  <a:lnTo>
                    <a:pt x="437" y="920"/>
                  </a:lnTo>
                  <a:lnTo>
                    <a:pt x="437" y="920"/>
                  </a:lnTo>
                  <a:lnTo>
                    <a:pt x="436" y="920"/>
                  </a:lnTo>
                  <a:lnTo>
                    <a:pt x="436" y="922"/>
                  </a:lnTo>
                  <a:lnTo>
                    <a:pt x="436" y="923"/>
                  </a:lnTo>
                  <a:lnTo>
                    <a:pt x="436" y="923"/>
                  </a:lnTo>
                  <a:lnTo>
                    <a:pt x="434" y="925"/>
                  </a:lnTo>
                  <a:lnTo>
                    <a:pt x="434" y="929"/>
                  </a:lnTo>
                  <a:lnTo>
                    <a:pt x="434" y="929"/>
                  </a:lnTo>
                  <a:lnTo>
                    <a:pt x="434" y="931"/>
                  </a:lnTo>
                  <a:lnTo>
                    <a:pt x="430" y="932"/>
                  </a:lnTo>
                  <a:lnTo>
                    <a:pt x="430" y="932"/>
                  </a:lnTo>
                  <a:lnTo>
                    <a:pt x="428" y="932"/>
                  </a:lnTo>
                  <a:lnTo>
                    <a:pt x="428" y="932"/>
                  </a:lnTo>
                  <a:lnTo>
                    <a:pt x="428" y="934"/>
                  </a:lnTo>
                  <a:lnTo>
                    <a:pt x="428" y="934"/>
                  </a:lnTo>
                  <a:lnTo>
                    <a:pt x="428" y="936"/>
                  </a:lnTo>
                  <a:lnTo>
                    <a:pt x="428" y="936"/>
                  </a:lnTo>
                  <a:lnTo>
                    <a:pt x="428" y="936"/>
                  </a:lnTo>
                  <a:lnTo>
                    <a:pt x="426" y="938"/>
                  </a:lnTo>
                  <a:lnTo>
                    <a:pt x="421" y="943"/>
                  </a:lnTo>
                  <a:lnTo>
                    <a:pt x="419" y="945"/>
                  </a:lnTo>
                  <a:lnTo>
                    <a:pt x="417" y="945"/>
                  </a:lnTo>
                  <a:lnTo>
                    <a:pt x="416" y="945"/>
                  </a:lnTo>
                  <a:lnTo>
                    <a:pt x="416" y="945"/>
                  </a:lnTo>
                  <a:lnTo>
                    <a:pt x="416" y="947"/>
                  </a:lnTo>
                  <a:lnTo>
                    <a:pt x="416" y="947"/>
                  </a:lnTo>
                  <a:lnTo>
                    <a:pt x="414" y="949"/>
                  </a:lnTo>
                  <a:lnTo>
                    <a:pt x="414" y="949"/>
                  </a:lnTo>
                  <a:lnTo>
                    <a:pt x="412" y="947"/>
                  </a:lnTo>
                  <a:lnTo>
                    <a:pt x="410" y="947"/>
                  </a:lnTo>
                  <a:lnTo>
                    <a:pt x="408" y="947"/>
                  </a:lnTo>
                  <a:lnTo>
                    <a:pt x="407" y="949"/>
                  </a:lnTo>
                  <a:lnTo>
                    <a:pt x="403" y="951"/>
                  </a:lnTo>
                  <a:lnTo>
                    <a:pt x="403" y="951"/>
                  </a:lnTo>
                  <a:lnTo>
                    <a:pt x="401" y="951"/>
                  </a:lnTo>
                  <a:lnTo>
                    <a:pt x="401" y="952"/>
                  </a:lnTo>
                  <a:lnTo>
                    <a:pt x="401" y="952"/>
                  </a:lnTo>
                  <a:lnTo>
                    <a:pt x="401" y="952"/>
                  </a:lnTo>
                  <a:lnTo>
                    <a:pt x="401" y="954"/>
                  </a:lnTo>
                  <a:lnTo>
                    <a:pt x="401" y="956"/>
                  </a:lnTo>
                  <a:lnTo>
                    <a:pt x="401" y="956"/>
                  </a:lnTo>
                  <a:lnTo>
                    <a:pt x="401" y="956"/>
                  </a:lnTo>
                  <a:lnTo>
                    <a:pt x="401" y="956"/>
                  </a:lnTo>
                  <a:lnTo>
                    <a:pt x="401" y="956"/>
                  </a:lnTo>
                  <a:lnTo>
                    <a:pt x="401" y="958"/>
                  </a:lnTo>
                  <a:lnTo>
                    <a:pt x="401" y="958"/>
                  </a:lnTo>
                  <a:lnTo>
                    <a:pt x="399" y="958"/>
                  </a:lnTo>
                  <a:lnTo>
                    <a:pt x="401" y="960"/>
                  </a:lnTo>
                  <a:lnTo>
                    <a:pt x="403" y="960"/>
                  </a:lnTo>
                  <a:lnTo>
                    <a:pt x="405" y="960"/>
                  </a:lnTo>
                  <a:lnTo>
                    <a:pt x="407" y="960"/>
                  </a:lnTo>
                  <a:lnTo>
                    <a:pt x="408" y="960"/>
                  </a:lnTo>
                  <a:lnTo>
                    <a:pt x="408" y="958"/>
                  </a:lnTo>
                  <a:lnTo>
                    <a:pt x="408" y="958"/>
                  </a:lnTo>
                  <a:lnTo>
                    <a:pt x="408" y="956"/>
                  </a:lnTo>
                  <a:lnTo>
                    <a:pt x="408" y="954"/>
                  </a:lnTo>
                  <a:lnTo>
                    <a:pt x="410" y="954"/>
                  </a:lnTo>
                  <a:lnTo>
                    <a:pt x="412" y="954"/>
                  </a:lnTo>
                  <a:lnTo>
                    <a:pt x="412" y="954"/>
                  </a:lnTo>
                  <a:lnTo>
                    <a:pt x="414" y="954"/>
                  </a:lnTo>
                  <a:lnTo>
                    <a:pt x="416" y="954"/>
                  </a:lnTo>
                  <a:lnTo>
                    <a:pt x="417" y="956"/>
                  </a:lnTo>
                  <a:lnTo>
                    <a:pt x="419" y="956"/>
                  </a:lnTo>
                  <a:lnTo>
                    <a:pt x="421" y="958"/>
                  </a:lnTo>
                  <a:lnTo>
                    <a:pt x="421" y="958"/>
                  </a:lnTo>
                  <a:lnTo>
                    <a:pt x="423" y="961"/>
                  </a:lnTo>
                  <a:lnTo>
                    <a:pt x="423" y="961"/>
                  </a:lnTo>
                  <a:lnTo>
                    <a:pt x="423" y="961"/>
                  </a:lnTo>
                  <a:lnTo>
                    <a:pt x="423" y="963"/>
                  </a:lnTo>
                  <a:lnTo>
                    <a:pt x="423" y="963"/>
                  </a:lnTo>
                  <a:lnTo>
                    <a:pt x="423" y="963"/>
                  </a:lnTo>
                  <a:lnTo>
                    <a:pt x="425" y="965"/>
                  </a:lnTo>
                  <a:lnTo>
                    <a:pt x="425" y="967"/>
                  </a:lnTo>
                  <a:lnTo>
                    <a:pt x="426" y="967"/>
                  </a:lnTo>
                  <a:lnTo>
                    <a:pt x="426" y="967"/>
                  </a:lnTo>
                  <a:lnTo>
                    <a:pt x="426" y="967"/>
                  </a:lnTo>
                  <a:lnTo>
                    <a:pt x="426" y="965"/>
                  </a:lnTo>
                  <a:lnTo>
                    <a:pt x="428" y="963"/>
                  </a:lnTo>
                  <a:lnTo>
                    <a:pt x="428" y="963"/>
                  </a:lnTo>
                  <a:lnTo>
                    <a:pt x="430" y="963"/>
                  </a:lnTo>
                  <a:lnTo>
                    <a:pt x="430" y="963"/>
                  </a:lnTo>
                  <a:lnTo>
                    <a:pt x="432" y="963"/>
                  </a:lnTo>
                  <a:lnTo>
                    <a:pt x="432" y="960"/>
                  </a:lnTo>
                  <a:lnTo>
                    <a:pt x="434" y="960"/>
                  </a:lnTo>
                  <a:lnTo>
                    <a:pt x="434" y="958"/>
                  </a:lnTo>
                  <a:lnTo>
                    <a:pt x="432" y="958"/>
                  </a:lnTo>
                  <a:lnTo>
                    <a:pt x="432" y="958"/>
                  </a:lnTo>
                  <a:lnTo>
                    <a:pt x="432" y="956"/>
                  </a:lnTo>
                  <a:lnTo>
                    <a:pt x="432" y="956"/>
                  </a:lnTo>
                  <a:lnTo>
                    <a:pt x="432" y="956"/>
                  </a:lnTo>
                  <a:lnTo>
                    <a:pt x="432" y="956"/>
                  </a:lnTo>
                  <a:lnTo>
                    <a:pt x="430" y="956"/>
                  </a:lnTo>
                  <a:lnTo>
                    <a:pt x="430" y="956"/>
                  </a:lnTo>
                  <a:lnTo>
                    <a:pt x="430" y="956"/>
                  </a:lnTo>
                  <a:lnTo>
                    <a:pt x="432" y="956"/>
                  </a:lnTo>
                  <a:lnTo>
                    <a:pt x="432" y="954"/>
                  </a:lnTo>
                  <a:lnTo>
                    <a:pt x="432" y="954"/>
                  </a:lnTo>
                  <a:lnTo>
                    <a:pt x="432" y="954"/>
                  </a:lnTo>
                  <a:lnTo>
                    <a:pt x="432" y="952"/>
                  </a:lnTo>
                  <a:lnTo>
                    <a:pt x="432" y="952"/>
                  </a:lnTo>
                  <a:lnTo>
                    <a:pt x="434" y="952"/>
                  </a:lnTo>
                  <a:lnTo>
                    <a:pt x="434" y="952"/>
                  </a:lnTo>
                  <a:lnTo>
                    <a:pt x="434" y="952"/>
                  </a:lnTo>
                  <a:lnTo>
                    <a:pt x="434" y="952"/>
                  </a:lnTo>
                  <a:lnTo>
                    <a:pt x="434" y="951"/>
                  </a:lnTo>
                  <a:lnTo>
                    <a:pt x="434" y="951"/>
                  </a:lnTo>
                  <a:lnTo>
                    <a:pt x="434" y="951"/>
                  </a:lnTo>
                  <a:lnTo>
                    <a:pt x="434" y="949"/>
                  </a:lnTo>
                  <a:lnTo>
                    <a:pt x="434" y="949"/>
                  </a:lnTo>
                  <a:lnTo>
                    <a:pt x="434" y="949"/>
                  </a:lnTo>
                  <a:lnTo>
                    <a:pt x="436" y="949"/>
                  </a:lnTo>
                  <a:lnTo>
                    <a:pt x="436" y="951"/>
                  </a:lnTo>
                  <a:lnTo>
                    <a:pt x="436" y="952"/>
                  </a:lnTo>
                  <a:lnTo>
                    <a:pt x="437" y="949"/>
                  </a:lnTo>
                  <a:lnTo>
                    <a:pt x="439" y="949"/>
                  </a:lnTo>
                  <a:lnTo>
                    <a:pt x="441" y="947"/>
                  </a:lnTo>
                  <a:lnTo>
                    <a:pt x="441" y="947"/>
                  </a:lnTo>
                  <a:lnTo>
                    <a:pt x="443" y="945"/>
                  </a:lnTo>
                  <a:lnTo>
                    <a:pt x="443" y="945"/>
                  </a:lnTo>
                  <a:lnTo>
                    <a:pt x="446" y="945"/>
                  </a:lnTo>
                  <a:lnTo>
                    <a:pt x="446" y="945"/>
                  </a:lnTo>
                  <a:lnTo>
                    <a:pt x="446" y="945"/>
                  </a:lnTo>
                  <a:lnTo>
                    <a:pt x="446" y="943"/>
                  </a:lnTo>
                  <a:lnTo>
                    <a:pt x="446" y="943"/>
                  </a:lnTo>
                  <a:lnTo>
                    <a:pt x="446" y="941"/>
                  </a:lnTo>
                  <a:lnTo>
                    <a:pt x="446" y="941"/>
                  </a:lnTo>
                  <a:lnTo>
                    <a:pt x="446" y="941"/>
                  </a:lnTo>
                  <a:lnTo>
                    <a:pt x="448" y="941"/>
                  </a:lnTo>
                  <a:lnTo>
                    <a:pt x="448" y="940"/>
                  </a:lnTo>
                  <a:lnTo>
                    <a:pt x="448" y="940"/>
                  </a:lnTo>
                  <a:lnTo>
                    <a:pt x="448" y="940"/>
                  </a:lnTo>
                  <a:lnTo>
                    <a:pt x="448" y="938"/>
                  </a:lnTo>
                  <a:lnTo>
                    <a:pt x="448" y="938"/>
                  </a:lnTo>
                  <a:lnTo>
                    <a:pt x="450" y="938"/>
                  </a:lnTo>
                  <a:lnTo>
                    <a:pt x="450" y="938"/>
                  </a:lnTo>
                  <a:lnTo>
                    <a:pt x="450" y="938"/>
                  </a:lnTo>
                  <a:lnTo>
                    <a:pt x="452" y="936"/>
                  </a:lnTo>
                  <a:lnTo>
                    <a:pt x="452" y="936"/>
                  </a:lnTo>
                  <a:lnTo>
                    <a:pt x="452" y="936"/>
                  </a:lnTo>
                  <a:lnTo>
                    <a:pt x="452" y="940"/>
                  </a:lnTo>
                  <a:lnTo>
                    <a:pt x="454" y="940"/>
                  </a:lnTo>
                  <a:lnTo>
                    <a:pt x="454" y="938"/>
                  </a:lnTo>
                  <a:lnTo>
                    <a:pt x="454" y="938"/>
                  </a:lnTo>
                  <a:lnTo>
                    <a:pt x="454" y="938"/>
                  </a:lnTo>
                  <a:lnTo>
                    <a:pt x="461" y="938"/>
                  </a:lnTo>
                  <a:lnTo>
                    <a:pt x="463" y="938"/>
                  </a:lnTo>
                  <a:lnTo>
                    <a:pt x="466" y="934"/>
                  </a:lnTo>
                  <a:lnTo>
                    <a:pt x="470" y="934"/>
                  </a:lnTo>
                  <a:lnTo>
                    <a:pt x="473" y="936"/>
                  </a:lnTo>
                  <a:lnTo>
                    <a:pt x="473" y="936"/>
                  </a:lnTo>
                  <a:lnTo>
                    <a:pt x="475" y="938"/>
                  </a:lnTo>
                  <a:lnTo>
                    <a:pt x="475" y="938"/>
                  </a:lnTo>
                  <a:lnTo>
                    <a:pt x="477" y="938"/>
                  </a:lnTo>
                  <a:lnTo>
                    <a:pt x="477" y="938"/>
                  </a:lnTo>
                  <a:lnTo>
                    <a:pt x="475" y="938"/>
                  </a:lnTo>
                  <a:lnTo>
                    <a:pt x="477" y="936"/>
                  </a:lnTo>
                  <a:lnTo>
                    <a:pt x="477" y="936"/>
                  </a:lnTo>
                  <a:lnTo>
                    <a:pt x="477" y="936"/>
                  </a:lnTo>
                  <a:lnTo>
                    <a:pt x="477" y="936"/>
                  </a:lnTo>
                  <a:lnTo>
                    <a:pt x="475" y="936"/>
                  </a:lnTo>
                  <a:lnTo>
                    <a:pt x="475" y="934"/>
                  </a:lnTo>
                  <a:lnTo>
                    <a:pt x="475" y="934"/>
                  </a:lnTo>
                  <a:lnTo>
                    <a:pt x="475" y="934"/>
                  </a:lnTo>
                  <a:lnTo>
                    <a:pt x="475" y="934"/>
                  </a:lnTo>
                  <a:lnTo>
                    <a:pt x="477" y="934"/>
                  </a:lnTo>
                  <a:lnTo>
                    <a:pt x="475" y="932"/>
                  </a:lnTo>
                  <a:lnTo>
                    <a:pt x="472" y="934"/>
                  </a:lnTo>
                  <a:lnTo>
                    <a:pt x="472" y="932"/>
                  </a:lnTo>
                  <a:lnTo>
                    <a:pt x="473" y="932"/>
                  </a:lnTo>
                  <a:lnTo>
                    <a:pt x="475" y="932"/>
                  </a:lnTo>
                  <a:lnTo>
                    <a:pt x="475" y="932"/>
                  </a:lnTo>
                  <a:lnTo>
                    <a:pt x="475" y="931"/>
                  </a:lnTo>
                  <a:lnTo>
                    <a:pt x="475" y="931"/>
                  </a:lnTo>
                  <a:lnTo>
                    <a:pt x="475" y="931"/>
                  </a:lnTo>
                  <a:lnTo>
                    <a:pt x="475" y="929"/>
                  </a:lnTo>
                  <a:lnTo>
                    <a:pt x="475" y="929"/>
                  </a:lnTo>
                  <a:lnTo>
                    <a:pt x="475" y="929"/>
                  </a:lnTo>
                  <a:lnTo>
                    <a:pt x="475" y="929"/>
                  </a:lnTo>
                  <a:lnTo>
                    <a:pt x="475" y="929"/>
                  </a:lnTo>
                  <a:lnTo>
                    <a:pt x="475" y="927"/>
                  </a:lnTo>
                  <a:lnTo>
                    <a:pt x="477" y="929"/>
                  </a:lnTo>
                  <a:lnTo>
                    <a:pt x="477" y="929"/>
                  </a:lnTo>
                  <a:lnTo>
                    <a:pt x="479" y="927"/>
                  </a:lnTo>
                  <a:lnTo>
                    <a:pt x="477" y="929"/>
                  </a:lnTo>
                  <a:lnTo>
                    <a:pt x="477" y="931"/>
                  </a:lnTo>
                  <a:lnTo>
                    <a:pt x="477" y="931"/>
                  </a:lnTo>
                  <a:lnTo>
                    <a:pt x="477" y="932"/>
                  </a:lnTo>
                  <a:lnTo>
                    <a:pt x="477" y="932"/>
                  </a:lnTo>
                  <a:lnTo>
                    <a:pt x="477" y="934"/>
                  </a:lnTo>
                  <a:lnTo>
                    <a:pt x="477" y="934"/>
                  </a:lnTo>
                  <a:lnTo>
                    <a:pt x="479" y="934"/>
                  </a:lnTo>
                  <a:lnTo>
                    <a:pt x="479" y="934"/>
                  </a:lnTo>
                  <a:lnTo>
                    <a:pt x="481" y="934"/>
                  </a:lnTo>
                  <a:lnTo>
                    <a:pt x="481" y="936"/>
                  </a:lnTo>
                  <a:lnTo>
                    <a:pt x="481" y="938"/>
                  </a:lnTo>
                  <a:lnTo>
                    <a:pt x="482" y="938"/>
                  </a:lnTo>
                  <a:lnTo>
                    <a:pt x="482" y="938"/>
                  </a:lnTo>
                  <a:lnTo>
                    <a:pt x="482" y="940"/>
                  </a:lnTo>
                  <a:lnTo>
                    <a:pt x="482" y="940"/>
                  </a:lnTo>
                  <a:lnTo>
                    <a:pt x="484" y="940"/>
                  </a:lnTo>
                  <a:lnTo>
                    <a:pt x="484" y="940"/>
                  </a:lnTo>
                  <a:lnTo>
                    <a:pt x="484" y="940"/>
                  </a:lnTo>
                  <a:lnTo>
                    <a:pt x="484" y="940"/>
                  </a:lnTo>
                  <a:lnTo>
                    <a:pt x="486" y="940"/>
                  </a:lnTo>
                  <a:lnTo>
                    <a:pt x="486" y="940"/>
                  </a:lnTo>
                  <a:lnTo>
                    <a:pt x="486" y="940"/>
                  </a:lnTo>
                  <a:lnTo>
                    <a:pt x="488" y="938"/>
                  </a:lnTo>
                  <a:lnTo>
                    <a:pt x="488" y="938"/>
                  </a:lnTo>
                  <a:lnTo>
                    <a:pt x="488" y="938"/>
                  </a:lnTo>
                  <a:lnTo>
                    <a:pt x="492" y="941"/>
                  </a:lnTo>
                  <a:lnTo>
                    <a:pt x="495" y="945"/>
                  </a:lnTo>
                  <a:lnTo>
                    <a:pt x="497" y="947"/>
                  </a:lnTo>
                  <a:lnTo>
                    <a:pt x="497" y="947"/>
                  </a:lnTo>
                  <a:lnTo>
                    <a:pt x="499" y="947"/>
                  </a:lnTo>
                  <a:lnTo>
                    <a:pt x="499" y="947"/>
                  </a:lnTo>
                  <a:lnTo>
                    <a:pt x="501" y="947"/>
                  </a:lnTo>
                  <a:lnTo>
                    <a:pt x="501" y="947"/>
                  </a:lnTo>
                  <a:lnTo>
                    <a:pt x="502" y="947"/>
                  </a:lnTo>
                  <a:lnTo>
                    <a:pt x="504" y="945"/>
                  </a:lnTo>
                  <a:lnTo>
                    <a:pt x="504" y="943"/>
                  </a:lnTo>
                  <a:lnTo>
                    <a:pt x="504" y="941"/>
                  </a:lnTo>
                  <a:lnTo>
                    <a:pt x="504" y="940"/>
                  </a:lnTo>
                  <a:lnTo>
                    <a:pt x="504" y="940"/>
                  </a:lnTo>
                  <a:lnTo>
                    <a:pt x="506" y="938"/>
                  </a:lnTo>
                  <a:lnTo>
                    <a:pt x="506" y="938"/>
                  </a:lnTo>
                  <a:lnTo>
                    <a:pt x="508" y="938"/>
                  </a:lnTo>
                  <a:lnTo>
                    <a:pt x="508" y="936"/>
                  </a:lnTo>
                  <a:lnTo>
                    <a:pt x="508" y="936"/>
                  </a:lnTo>
                  <a:lnTo>
                    <a:pt x="510" y="936"/>
                  </a:lnTo>
                  <a:lnTo>
                    <a:pt x="510" y="936"/>
                  </a:lnTo>
                  <a:lnTo>
                    <a:pt x="510" y="934"/>
                  </a:lnTo>
                  <a:lnTo>
                    <a:pt x="510" y="934"/>
                  </a:lnTo>
                  <a:lnTo>
                    <a:pt x="511" y="934"/>
                  </a:lnTo>
                  <a:lnTo>
                    <a:pt x="511" y="934"/>
                  </a:lnTo>
                  <a:lnTo>
                    <a:pt x="511" y="932"/>
                  </a:lnTo>
                  <a:lnTo>
                    <a:pt x="511" y="932"/>
                  </a:lnTo>
                  <a:lnTo>
                    <a:pt x="511" y="931"/>
                  </a:lnTo>
                  <a:lnTo>
                    <a:pt x="510" y="931"/>
                  </a:lnTo>
                  <a:lnTo>
                    <a:pt x="510" y="931"/>
                  </a:lnTo>
                  <a:lnTo>
                    <a:pt x="508" y="931"/>
                  </a:lnTo>
                  <a:lnTo>
                    <a:pt x="510" y="929"/>
                  </a:lnTo>
                  <a:lnTo>
                    <a:pt x="510" y="929"/>
                  </a:lnTo>
                  <a:lnTo>
                    <a:pt x="511" y="927"/>
                  </a:lnTo>
                  <a:lnTo>
                    <a:pt x="511" y="927"/>
                  </a:lnTo>
                  <a:lnTo>
                    <a:pt x="511" y="925"/>
                  </a:lnTo>
                  <a:lnTo>
                    <a:pt x="511" y="923"/>
                  </a:lnTo>
                  <a:lnTo>
                    <a:pt x="511" y="920"/>
                  </a:lnTo>
                  <a:lnTo>
                    <a:pt x="511" y="920"/>
                  </a:lnTo>
                  <a:lnTo>
                    <a:pt x="513" y="918"/>
                  </a:lnTo>
                  <a:lnTo>
                    <a:pt x="513" y="916"/>
                  </a:lnTo>
                  <a:lnTo>
                    <a:pt x="515" y="916"/>
                  </a:lnTo>
                  <a:lnTo>
                    <a:pt x="513" y="914"/>
                  </a:lnTo>
                  <a:lnTo>
                    <a:pt x="513" y="913"/>
                  </a:lnTo>
                  <a:lnTo>
                    <a:pt x="513" y="911"/>
                  </a:lnTo>
                  <a:lnTo>
                    <a:pt x="513" y="911"/>
                  </a:lnTo>
                  <a:lnTo>
                    <a:pt x="513" y="911"/>
                  </a:lnTo>
                  <a:lnTo>
                    <a:pt x="513" y="911"/>
                  </a:lnTo>
                  <a:lnTo>
                    <a:pt x="513" y="911"/>
                  </a:lnTo>
                  <a:lnTo>
                    <a:pt x="513" y="911"/>
                  </a:lnTo>
                  <a:lnTo>
                    <a:pt x="513" y="911"/>
                  </a:lnTo>
                  <a:lnTo>
                    <a:pt x="513" y="911"/>
                  </a:lnTo>
                  <a:lnTo>
                    <a:pt x="513" y="911"/>
                  </a:lnTo>
                  <a:lnTo>
                    <a:pt x="515" y="913"/>
                  </a:lnTo>
                  <a:lnTo>
                    <a:pt x="515" y="914"/>
                  </a:lnTo>
                  <a:lnTo>
                    <a:pt x="515" y="914"/>
                  </a:lnTo>
                  <a:lnTo>
                    <a:pt x="517" y="914"/>
                  </a:lnTo>
                  <a:lnTo>
                    <a:pt x="519" y="914"/>
                  </a:lnTo>
                  <a:lnTo>
                    <a:pt x="522" y="914"/>
                  </a:lnTo>
                  <a:lnTo>
                    <a:pt x="522" y="913"/>
                  </a:lnTo>
                  <a:lnTo>
                    <a:pt x="522" y="911"/>
                  </a:lnTo>
                  <a:lnTo>
                    <a:pt x="524" y="911"/>
                  </a:lnTo>
                  <a:lnTo>
                    <a:pt x="526" y="911"/>
                  </a:lnTo>
                  <a:lnTo>
                    <a:pt x="528" y="909"/>
                  </a:lnTo>
                  <a:lnTo>
                    <a:pt x="528" y="909"/>
                  </a:lnTo>
                  <a:lnTo>
                    <a:pt x="528" y="909"/>
                  </a:lnTo>
                  <a:lnTo>
                    <a:pt x="529" y="909"/>
                  </a:lnTo>
                  <a:lnTo>
                    <a:pt x="529" y="911"/>
                  </a:lnTo>
                  <a:lnTo>
                    <a:pt x="531" y="909"/>
                  </a:lnTo>
                  <a:lnTo>
                    <a:pt x="531" y="909"/>
                  </a:lnTo>
                  <a:lnTo>
                    <a:pt x="531" y="909"/>
                  </a:lnTo>
                  <a:lnTo>
                    <a:pt x="533" y="907"/>
                  </a:lnTo>
                  <a:lnTo>
                    <a:pt x="533" y="907"/>
                  </a:lnTo>
                  <a:lnTo>
                    <a:pt x="535" y="909"/>
                  </a:lnTo>
                  <a:lnTo>
                    <a:pt x="537" y="909"/>
                  </a:lnTo>
                  <a:lnTo>
                    <a:pt x="538" y="907"/>
                  </a:lnTo>
                  <a:lnTo>
                    <a:pt x="538" y="907"/>
                  </a:lnTo>
                  <a:lnTo>
                    <a:pt x="542" y="905"/>
                  </a:lnTo>
                  <a:lnTo>
                    <a:pt x="542" y="905"/>
                  </a:lnTo>
                  <a:lnTo>
                    <a:pt x="551" y="909"/>
                  </a:lnTo>
                  <a:lnTo>
                    <a:pt x="562" y="918"/>
                  </a:lnTo>
                  <a:lnTo>
                    <a:pt x="564" y="920"/>
                  </a:lnTo>
                  <a:lnTo>
                    <a:pt x="564" y="922"/>
                  </a:lnTo>
                  <a:lnTo>
                    <a:pt x="564" y="922"/>
                  </a:lnTo>
                  <a:lnTo>
                    <a:pt x="564" y="922"/>
                  </a:lnTo>
                  <a:lnTo>
                    <a:pt x="566" y="920"/>
                  </a:lnTo>
                  <a:lnTo>
                    <a:pt x="564" y="920"/>
                  </a:lnTo>
                  <a:lnTo>
                    <a:pt x="564" y="918"/>
                  </a:lnTo>
                  <a:lnTo>
                    <a:pt x="564" y="918"/>
                  </a:lnTo>
                  <a:lnTo>
                    <a:pt x="564" y="916"/>
                  </a:lnTo>
                  <a:lnTo>
                    <a:pt x="564" y="914"/>
                  </a:lnTo>
                  <a:lnTo>
                    <a:pt x="564" y="914"/>
                  </a:lnTo>
                  <a:lnTo>
                    <a:pt x="566" y="913"/>
                  </a:lnTo>
                  <a:lnTo>
                    <a:pt x="567" y="913"/>
                  </a:lnTo>
                  <a:lnTo>
                    <a:pt x="569" y="914"/>
                  </a:lnTo>
                  <a:lnTo>
                    <a:pt x="578" y="914"/>
                  </a:lnTo>
                  <a:lnTo>
                    <a:pt x="582" y="916"/>
                  </a:lnTo>
                  <a:lnTo>
                    <a:pt x="584" y="916"/>
                  </a:lnTo>
                  <a:lnTo>
                    <a:pt x="587" y="916"/>
                  </a:lnTo>
                  <a:lnTo>
                    <a:pt x="587" y="916"/>
                  </a:lnTo>
                  <a:lnTo>
                    <a:pt x="587" y="914"/>
                  </a:lnTo>
                  <a:lnTo>
                    <a:pt x="589" y="913"/>
                  </a:lnTo>
                  <a:lnTo>
                    <a:pt x="589" y="913"/>
                  </a:lnTo>
                  <a:lnTo>
                    <a:pt x="589" y="913"/>
                  </a:lnTo>
                  <a:lnTo>
                    <a:pt x="589" y="911"/>
                  </a:lnTo>
                  <a:lnTo>
                    <a:pt x="589" y="911"/>
                  </a:lnTo>
                  <a:lnTo>
                    <a:pt x="587" y="911"/>
                  </a:lnTo>
                  <a:lnTo>
                    <a:pt x="587" y="911"/>
                  </a:lnTo>
                  <a:lnTo>
                    <a:pt x="585" y="911"/>
                  </a:lnTo>
                  <a:lnTo>
                    <a:pt x="585" y="909"/>
                  </a:lnTo>
                  <a:lnTo>
                    <a:pt x="584" y="907"/>
                  </a:lnTo>
                  <a:lnTo>
                    <a:pt x="584" y="909"/>
                  </a:lnTo>
                  <a:lnTo>
                    <a:pt x="584" y="909"/>
                  </a:lnTo>
                  <a:lnTo>
                    <a:pt x="584" y="909"/>
                  </a:lnTo>
                  <a:lnTo>
                    <a:pt x="582" y="909"/>
                  </a:lnTo>
                  <a:lnTo>
                    <a:pt x="584" y="905"/>
                  </a:lnTo>
                  <a:lnTo>
                    <a:pt x="584" y="905"/>
                  </a:lnTo>
                  <a:lnTo>
                    <a:pt x="585" y="905"/>
                  </a:lnTo>
                  <a:lnTo>
                    <a:pt x="585" y="907"/>
                  </a:lnTo>
                  <a:lnTo>
                    <a:pt x="585" y="907"/>
                  </a:lnTo>
                  <a:lnTo>
                    <a:pt x="585" y="907"/>
                  </a:lnTo>
                  <a:lnTo>
                    <a:pt x="585" y="907"/>
                  </a:lnTo>
                  <a:lnTo>
                    <a:pt x="587" y="907"/>
                  </a:lnTo>
                  <a:lnTo>
                    <a:pt x="589" y="907"/>
                  </a:lnTo>
                  <a:lnTo>
                    <a:pt x="589" y="909"/>
                  </a:lnTo>
                  <a:lnTo>
                    <a:pt x="589" y="909"/>
                  </a:lnTo>
                  <a:lnTo>
                    <a:pt x="589" y="909"/>
                  </a:lnTo>
                  <a:lnTo>
                    <a:pt x="589" y="909"/>
                  </a:lnTo>
                  <a:lnTo>
                    <a:pt x="591" y="909"/>
                  </a:lnTo>
                  <a:lnTo>
                    <a:pt x="591" y="907"/>
                  </a:lnTo>
                  <a:lnTo>
                    <a:pt x="591" y="907"/>
                  </a:lnTo>
                  <a:lnTo>
                    <a:pt x="593" y="907"/>
                  </a:lnTo>
                  <a:lnTo>
                    <a:pt x="593" y="907"/>
                  </a:lnTo>
                  <a:lnTo>
                    <a:pt x="594" y="907"/>
                  </a:lnTo>
                  <a:lnTo>
                    <a:pt x="596" y="907"/>
                  </a:lnTo>
                  <a:lnTo>
                    <a:pt x="598" y="907"/>
                  </a:lnTo>
                  <a:lnTo>
                    <a:pt x="598" y="907"/>
                  </a:lnTo>
                  <a:lnTo>
                    <a:pt x="600" y="905"/>
                  </a:lnTo>
                  <a:lnTo>
                    <a:pt x="602" y="905"/>
                  </a:lnTo>
                  <a:lnTo>
                    <a:pt x="603" y="905"/>
                  </a:lnTo>
                  <a:lnTo>
                    <a:pt x="603" y="905"/>
                  </a:lnTo>
                  <a:lnTo>
                    <a:pt x="605" y="905"/>
                  </a:lnTo>
                  <a:lnTo>
                    <a:pt x="607" y="907"/>
                  </a:lnTo>
                  <a:lnTo>
                    <a:pt x="609" y="907"/>
                  </a:lnTo>
                  <a:lnTo>
                    <a:pt x="609" y="907"/>
                  </a:lnTo>
                  <a:lnTo>
                    <a:pt x="609" y="907"/>
                  </a:lnTo>
                  <a:lnTo>
                    <a:pt x="611" y="904"/>
                  </a:lnTo>
                  <a:lnTo>
                    <a:pt x="612" y="904"/>
                  </a:lnTo>
                  <a:lnTo>
                    <a:pt x="612" y="904"/>
                  </a:lnTo>
                  <a:lnTo>
                    <a:pt x="612" y="904"/>
                  </a:lnTo>
                  <a:lnTo>
                    <a:pt x="614" y="904"/>
                  </a:lnTo>
                  <a:lnTo>
                    <a:pt x="616" y="904"/>
                  </a:lnTo>
                  <a:lnTo>
                    <a:pt x="616" y="902"/>
                  </a:lnTo>
                  <a:lnTo>
                    <a:pt x="616" y="902"/>
                  </a:lnTo>
                  <a:lnTo>
                    <a:pt x="616" y="902"/>
                  </a:lnTo>
                  <a:lnTo>
                    <a:pt x="616" y="902"/>
                  </a:lnTo>
                  <a:lnTo>
                    <a:pt x="620" y="902"/>
                  </a:lnTo>
                  <a:lnTo>
                    <a:pt x="620" y="900"/>
                  </a:lnTo>
                  <a:lnTo>
                    <a:pt x="620" y="900"/>
                  </a:lnTo>
                  <a:lnTo>
                    <a:pt x="620" y="898"/>
                  </a:lnTo>
                  <a:lnTo>
                    <a:pt x="616" y="895"/>
                  </a:lnTo>
                  <a:lnTo>
                    <a:pt x="614" y="893"/>
                  </a:lnTo>
                  <a:lnTo>
                    <a:pt x="614" y="893"/>
                  </a:lnTo>
                  <a:lnTo>
                    <a:pt x="614" y="893"/>
                  </a:lnTo>
                  <a:lnTo>
                    <a:pt x="612" y="893"/>
                  </a:lnTo>
                  <a:lnTo>
                    <a:pt x="612" y="891"/>
                  </a:lnTo>
                  <a:lnTo>
                    <a:pt x="614" y="893"/>
                  </a:lnTo>
                  <a:lnTo>
                    <a:pt x="620" y="895"/>
                  </a:lnTo>
                  <a:lnTo>
                    <a:pt x="620" y="896"/>
                  </a:lnTo>
                  <a:lnTo>
                    <a:pt x="622" y="898"/>
                  </a:lnTo>
                  <a:lnTo>
                    <a:pt x="622" y="898"/>
                  </a:lnTo>
                  <a:lnTo>
                    <a:pt x="623" y="898"/>
                  </a:lnTo>
                  <a:lnTo>
                    <a:pt x="625" y="900"/>
                  </a:lnTo>
                  <a:lnTo>
                    <a:pt x="627" y="900"/>
                  </a:lnTo>
                  <a:lnTo>
                    <a:pt x="627" y="902"/>
                  </a:lnTo>
                  <a:lnTo>
                    <a:pt x="627" y="902"/>
                  </a:lnTo>
                  <a:lnTo>
                    <a:pt x="627" y="902"/>
                  </a:lnTo>
                  <a:lnTo>
                    <a:pt x="629" y="902"/>
                  </a:lnTo>
                  <a:lnTo>
                    <a:pt x="629" y="902"/>
                  </a:lnTo>
                  <a:lnTo>
                    <a:pt x="631" y="902"/>
                  </a:lnTo>
                  <a:lnTo>
                    <a:pt x="631" y="902"/>
                  </a:lnTo>
                  <a:lnTo>
                    <a:pt x="631" y="900"/>
                  </a:lnTo>
                  <a:lnTo>
                    <a:pt x="631" y="898"/>
                  </a:lnTo>
                  <a:lnTo>
                    <a:pt x="629" y="898"/>
                  </a:lnTo>
                  <a:lnTo>
                    <a:pt x="629" y="896"/>
                  </a:lnTo>
                  <a:lnTo>
                    <a:pt x="632" y="896"/>
                  </a:lnTo>
                  <a:lnTo>
                    <a:pt x="632" y="896"/>
                  </a:lnTo>
                  <a:lnTo>
                    <a:pt x="632" y="898"/>
                  </a:lnTo>
                  <a:lnTo>
                    <a:pt x="632" y="898"/>
                  </a:lnTo>
                  <a:lnTo>
                    <a:pt x="632" y="900"/>
                  </a:lnTo>
                  <a:lnTo>
                    <a:pt x="631" y="902"/>
                  </a:lnTo>
                  <a:lnTo>
                    <a:pt x="632" y="902"/>
                  </a:lnTo>
                  <a:lnTo>
                    <a:pt x="634" y="902"/>
                  </a:lnTo>
                  <a:lnTo>
                    <a:pt x="634" y="900"/>
                  </a:lnTo>
                  <a:lnTo>
                    <a:pt x="634" y="898"/>
                  </a:lnTo>
                  <a:lnTo>
                    <a:pt x="636" y="898"/>
                  </a:lnTo>
                  <a:lnTo>
                    <a:pt x="636" y="896"/>
                  </a:lnTo>
                  <a:lnTo>
                    <a:pt x="636" y="896"/>
                  </a:lnTo>
                  <a:lnTo>
                    <a:pt x="638" y="896"/>
                  </a:lnTo>
                  <a:lnTo>
                    <a:pt x="640" y="898"/>
                  </a:lnTo>
                  <a:lnTo>
                    <a:pt x="640" y="898"/>
                  </a:lnTo>
                  <a:lnTo>
                    <a:pt x="640" y="898"/>
                  </a:lnTo>
                  <a:lnTo>
                    <a:pt x="640" y="900"/>
                  </a:lnTo>
                  <a:lnTo>
                    <a:pt x="640" y="900"/>
                  </a:lnTo>
                  <a:lnTo>
                    <a:pt x="641" y="898"/>
                  </a:lnTo>
                  <a:lnTo>
                    <a:pt x="641" y="898"/>
                  </a:lnTo>
                  <a:lnTo>
                    <a:pt x="641" y="898"/>
                  </a:lnTo>
                  <a:lnTo>
                    <a:pt x="643" y="900"/>
                  </a:lnTo>
                  <a:lnTo>
                    <a:pt x="643" y="900"/>
                  </a:lnTo>
                  <a:lnTo>
                    <a:pt x="643" y="900"/>
                  </a:lnTo>
                  <a:lnTo>
                    <a:pt x="641" y="902"/>
                  </a:lnTo>
                  <a:lnTo>
                    <a:pt x="641" y="902"/>
                  </a:lnTo>
                  <a:lnTo>
                    <a:pt x="641" y="902"/>
                  </a:lnTo>
                  <a:lnTo>
                    <a:pt x="641" y="904"/>
                  </a:lnTo>
                  <a:lnTo>
                    <a:pt x="645" y="905"/>
                  </a:lnTo>
                  <a:lnTo>
                    <a:pt x="647" y="907"/>
                  </a:lnTo>
                  <a:lnTo>
                    <a:pt x="649" y="905"/>
                  </a:lnTo>
                  <a:lnTo>
                    <a:pt x="649" y="905"/>
                  </a:lnTo>
                  <a:lnTo>
                    <a:pt x="647" y="904"/>
                  </a:lnTo>
                  <a:lnTo>
                    <a:pt x="649" y="904"/>
                  </a:lnTo>
                  <a:lnTo>
                    <a:pt x="649" y="904"/>
                  </a:lnTo>
                  <a:lnTo>
                    <a:pt x="649" y="904"/>
                  </a:lnTo>
                  <a:lnTo>
                    <a:pt x="649" y="904"/>
                  </a:lnTo>
                  <a:lnTo>
                    <a:pt x="650" y="904"/>
                  </a:lnTo>
                  <a:lnTo>
                    <a:pt x="658" y="900"/>
                  </a:lnTo>
                  <a:lnTo>
                    <a:pt x="667" y="900"/>
                  </a:lnTo>
                  <a:lnTo>
                    <a:pt x="672" y="898"/>
                  </a:lnTo>
                  <a:lnTo>
                    <a:pt x="674" y="900"/>
                  </a:lnTo>
                  <a:lnTo>
                    <a:pt x="676" y="898"/>
                  </a:lnTo>
                  <a:lnTo>
                    <a:pt x="676" y="898"/>
                  </a:lnTo>
                  <a:lnTo>
                    <a:pt x="678" y="898"/>
                  </a:lnTo>
                  <a:lnTo>
                    <a:pt x="687" y="902"/>
                  </a:lnTo>
                  <a:lnTo>
                    <a:pt x="688" y="902"/>
                  </a:lnTo>
                  <a:lnTo>
                    <a:pt x="690" y="902"/>
                  </a:lnTo>
                  <a:lnTo>
                    <a:pt x="692" y="904"/>
                  </a:lnTo>
                  <a:lnTo>
                    <a:pt x="692" y="904"/>
                  </a:lnTo>
                  <a:lnTo>
                    <a:pt x="692" y="904"/>
                  </a:lnTo>
                  <a:lnTo>
                    <a:pt x="694" y="904"/>
                  </a:lnTo>
                  <a:lnTo>
                    <a:pt x="696" y="904"/>
                  </a:lnTo>
                  <a:lnTo>
                    <a:pt x="697" y="905"/>
                  </a:lnTo>
                  <a:lnTo>
                    <a:pt x="697" y="905"/>
                  </a:lnTo>
                  <a:lnTo>
                    <a:pt x="699" y="905"/>
                  </a:lnTo>
                  <a:lnTo>
                    <a:pt x="701" y="902"/>
                  </a:lnTo>
                  <a:lnTo>
                    <a:pt x="703" y="902"/>
                  </a:lnTo>
                  <a:lnTo>
                    <a:pt x="703" y="902"/>
                  </a:lnTo>
                  <a:lnTo>
                    <a:pt x="705" y="900"/>
                  </a:lnTo>
                  <a:lnTo>
                    <a:pt x="705" y="900"/>
                  </a:lnTo>
                  <a:lnTo>
                    <a:pt x="705" y="900"/>
                  </a:lnTo>
                  <a:lnTo>
                    <a:pt x="706" y="898"/>
                  </a:lnTo>
                  <a:lnTo>
                    <a:pt x="717" y="896"/>
                  </a:lnTo>
                  <a:lnTo>
                    <a:pt x="719" y="895"/>
                  </a:lnTo>
                  <a:lnTo>
                    <a:pt x="724" y="891"/>
                  </a:lnTo>
                  <a:lnTo>
                    <a:pt x="726" y="889"/>
                  </a:lnTo>
                  <a:lnTo>
                    <a:pt x="730" y="891"/>
                  </a:lnTo>
                  <a:lnTo>
                    <a:pt x="733" y="893"/>
                  </a:lnTo>
                  <a:lnTo>
                    <a:pt x="735" y="891"/>
                  </a:lnTo>
                  <a:lnTo>
                    <a:pt x="735" y="889"/>
                  </a:lnTo>
                  <a:lnTo>
                    <a:pt x="735" y="885"/>
                  </a:lnTo>
                  <a:lnTo>
                    <a:pt x="735" y="885"/>
                  </a:lnTo>
                  <a:lnTo>
                    <a:pt x="737" y="882"/>
                  </a:lnTo>
                  <a:lnTo>
                    <a:pt x="739" y="880"/>
                  </a:lnTo>
                  <a:lnTo>
                    <a:pt x="741" y="880"/>
                  </a:lnTo>
                  <a:lnTo>
                    <a:pt x="743" y="878"/>
                  </a:lnTo>
                  <a:lnTo>
                    <a:pt x="744" y="878"/>
                  </a:lnTo>
                  <a:lnTo>
                    <a:pt x="746" y="878"/>
                  </a:lnTo>
                  <a:lnTo>
                    <a:pt x="746" y="878"/>
                  </a:lnTo>
                  <a:lnTo>
                    <a:pt x="746" y="878"/>
                  </a:lnTo>
                  <a:lnTo>
                    <a:pt x="748" y="876"/>
                  </a:lnTo>
                  <a:lnTo>
                    <a:pt x="748" y="876"/>
                  </a:lnTo>
                  <a:lnTo>
                    <a:pt x="750" y="876"/>
                  </a:lnTo>
                  <a:lnTo>
                    <a:pt x="750" y="876"/>
                  </a:lnTo>
                  <a:lnTo>
                    <a:pt x="752" y="876"/>
                  </a:lnTo>
                  <a:lnTo>
                    <a:pt x="755" y="875"/>
                  </a:lnTo>
                  <a:lnTo>
                    <a:pt x="755" y="873"/>
                  </a:lnTo>
                  <a:lnTo>
                    <a:pt x="757" y="871"/>
                  </a:lnTo>
                  <a:lnTo>
                    <a:pt x="757" y="867"/>
                  </a:lnTo>
                  <a:lnTo>
                    <a:pt x="757" y="864"/>
                  </a:lnTo>
                  <a:lnTo>
                    <a:pt x="755" y="862"/>
                  </a:lnTo>
                  <a:lnTo>
                    <a:pt x="755" y="860"/>
                  </a:lnTo>
                  <a:lnTo>
                    <a:pt x="755" y="858"/>
                  </a:lnTo>
                  <a:lnTo>
                    <a:pt x="755" y="858"/>
                  </a:lnTo>
                  <a:lnTo>
                    <a:pt x="757" y="858"/>
                  </a:lnTo>
                  <a:lnTo>
                    <a:pt x="757" y="858"/>
                  </a:lnTo>
                  <a:lnTo>
                    <a:pt x="759" y="858"/>
                  </a:lnTo>
                  <a:lnTo>
                    <a:pt x="759" y="858"/>
                  </a:lnTo>
                  <a:lnTo>
                    <a:pt x="759" y="857"/>
                  </a:lnTo>
                  <a:lnTo>
                    <a:pt x="759" y="855"/>
                  </a:lnTo>
                  <a:lnTo>
                    <a:pt x="757" y="853"/>
                  </a:lnTo>
                  <a:lnTo>
                    <a:pt x="741" y="855"/>
                  </a:lnTo>
                  <a:lnTo>
                    <a:pt x="735" y="857"/>
                  </a:lnTo>
                  <a:lnTo>
                    <a:pt x="724" y="857"/>
                  </a:lnTo>
                  <a:lnTo>
                    <a:pt x="724" y="855"/>
                  </a:lnTo>
                  <a:lnTo>
                    <a:pt x="723" y="855"/>
                  </a:lnTo>
                  <a:lnTo>
                    <a:pt x="723" y="853"/>
                  </a:lnTo>
                  <a:lnTo>
                    <a:pt x="723" y="851"/>
                  </a:lnTo>
                  <a:lnTo>
                    <a:pt x="721" y="851"/>
                  </a:lnTo>
                  <a:lnTo>
                    <a:pt x="721" y="853"/>
                  </a:lnTo>
                  <a:lnTo>
                    <a:pt x="721" y="853"/>
                  </a:lnTo>
                  <a:lnTo>
                    <a:pt x="723" y="855"/>
                  </a:lnTo>
                  <a:lnTo>
                    <a:pt x="721" y="853"/>
                  </a:lnTo>
                  <a:lnTo>
                    <a:pt x="715" y="853"/>
                  </a:lnTo>
                  <a:lnTo>
                    <a:pt x="715" y="853"/>
                  </a:lnTo>
                  <a:lnTo>
                    <a:pt x="715" y="853"/>
                  </a:lnTo>
                  <a:lnTo>
                    <a:pt x="714" y="853"/>
                  </a:lnTo>
                  <a:lnTo>
                    <a:pt x="714" y="853"/>
                  </a:lnTo>
                  <a:lnTo>
                    <a:pt x="715" y="851"/>
                  </a:lnTo>
                  <a:lnTo>
                    <a:pt x="717" y="851"/>
                  </a:lnTo>
                  <a:lnTo>
                    <a:pt x="719" y="849"/>
                  </a:lnTo>
                  <a:lnTo>
                    <a:pt x="719" y="849"/>
                  </a:lnTo>
                  <a:lnTo>
                    <a:pt x="721" y="849"/>
                  </a:lnTo>
                  <a:lnTo>
                    <a:pt x="723" y="849"/>
                  </a:lnTo>
                  <a:lnTo>
                    <a:pt x="723" y="849"/>
                  </a:lnTo>
                  <a:lnTo>
                    <a:pt x="723" y="849"/>
                  </a:lnTo>
                  <a:lnTo>
                    <a:pt x="723" y="848"/>
                  </a:lnTo>
                  <a:lnTo>
                    <a:pt x="721" y="848"/>
                  </a:lnTo>
                  <a:lnTo>
                    <a:pt x="714" y="846"/>
                  </a:lnTo>
                  <a:lnTo>
                    <a:pt x="710" y="848"/>
                  </a:lnTo>
                  <a:lnTo>
                    <a:pt x="710" y="848"/>
                  </a:lnTo>
                  <a:lnTo>
                    <a:pt x="710" y="848"/>
                  </a:lnTo>
                  <a:lnTo>
                    <a:pt x="710" y="848"/>
                  </a:lnTo>
                  <a:lnTo>
                    <a:pt x="708" y="848"/>
                  </a:lnTo>
                  <a:lnTo>
                    <a:pt x="706" y="849"/>
                  </a:lnTo>
                  <a:lnTo>
                    <a:pt x="706" y="848"/>
                  </a:lnTo>
                  <a:lnTo>
                    <a:pt x="706" y="848"/>
                  </a:lnTo>
                  <a:lnTo>
                    <a:pt x="708" y="848"/>
                  </a:lnTo>
                  <a:lnTo>
                    <a:pt x="708" y="848"/>
                  </a:lnTo>
                  <a:lnTo>
                    <a:pt x="708" y="846"/>
                  </a:lnTo>
                  <a:lnTo>
                    <a:pt x="708" y="846"/>
                  </a:lnTo>
                  <a:lnTo>
                    <a:pt x="710" y="844"/>
                  </a:lnTo>
                  <a:lnTo>
                    <a:pt x="712" y="844"/>
                  </a:lnTo>
                  <a:lnTo>
                    <a:pt x="714" y="844"/>
                  </a:lnTo>
                  <a:lnTo>
                    <a:pt x="714" y="844"/>
                  </a:lnTo>
                  <a:lnTo>
                    <a:pt x="715" y="844"/>
                  </a:lnTo>
                  <a:lnTo>
                    <a:pt x="715" y="844"/>
                  </a:lnTo>
                  <a:lnTo>
                    <a:pt x="715" y="844"/>
                  </a:lnTo>
                  <a:lnTo>
                    <a:pt x="717" y="844"/>
                  </a:lnTo>
                  <a:lnTo>
                    <a:pt x="717" y="844"/>
                  </a:lnTo>
                  <a:lnTo>
                    <a:pt x="719" y="842"/>
                  </a:lnTo>
                  <a:lnTo>
                    <a:pt x="719" y="842"/>
                  </a:lnTo>
                  <a:lnTo>
                    <a:pt x="719" y="842"/>
                  </a:lnTo>
                  <a:lnTo>
                    <a:pt x="719" y="842"/>
                  </a:lnTo>
                  <a:lnTo>
                    <a:pt x="719" y="842"/>
                  </a:lnTo>
                  <a:lnTo>
                    <a:pt x="719" y="842"/>
                  </a:lnTo>
                  <a:lnTo>
                    <a:pt x="721" y="842"/>
                  </a:lnTo>
                  <a:lnTo>
                    <a:pt x="724" y="842"/>
                  </a:lnTo>
                  <a:lnTo>
                    <a:pt x="728" y="842"/>
                  </a:lnTo>
                  <a:lnTo>
                    <a:pt x="728" y="842"/>
                  </a:lnTo>
                  <a:lnTo>
                    <a:pt x="730" y="840"/>
                  </a:lnTo>
                  <a:lnTo>
                    <a:pt x="733" y="839"/>
                  </a:lnTo>
                  <a:lnTo>
                    <a:pt x="733" y="835"/>
                  </a:lnTo>
                  <a:lnTo>
                    <a:pt x="733" y="835"/>
                  </a:lnTo>
                  <a:lnTo>
                    <a:pt x="733" y="835"/>
                  </a:lnTo>
                  <a:lnTo>
                    <a:pt x="732" y="835"/>
                  </a:lnTo>
                  <a:lnTo>
                    <a:pt x="733" y="835"/>
                  </a:lnTo>
                  <a:lnTo>
                    <a:pt x="733" y="835"/>
                  </a:lnTo>
                  <a:lnTo>
                    <a:pt x="733" y="833"/>
                  </a:lnTo>
                  <a:lnTo>
                    <a:pt x="733" y="831"/>
                  </a:lnTo>
                  <a:lnTo>
                    <a:pt x="733" y="831"/>
                  </a:lnTo>
                  <a:lnTo>
                    <a:pt x="733" y="831"/>
                  </a:lnTo>
                  <a:lnTo>
                    <a:pt x="733" y="830"/>
                  </a:lnTo>
                  <a:lnTo>
                    <a:pt x="733" y="830"/>
                  </a:lnTo>
                  <a:lnTo>
                    <a:pt x="733" y="828"/>
                  </a:lnTo>
                  <a:lnTo>
                    <a:pt x="733" y="828"/>
                  </a:lnTo>
                  <a:lnTo>
                    <a:pt x="733" y="828"/>
                  </a:lnTo>
                  <a:lnTo>
                    <a:pt x="733" y="828"/>
                  </a:lnTo>
                  <a:lnTo>
                    <a:pt x="733" y="826"/>
                  </a:lnTo>
                  <a:lnTo>
                    <a:pt x="733" y="826"/>
                  </a:lnTo>
                  <a:lnTo>
                    <a:pt x="732" y="826"/>
                  </a:lnTo>
                  <a:lnTo>
                    <a:pt x="730" y="828"/>
                  </a:lnTo>
                  <a:lnTo>
                    <a:pt x="730" y="828"/>
                  </a:lnTo>
                  <a:lnTo>
                    <a:pt x="726" y="828"/>
                  </a:lnTo>
                  <a:lnTo>
                    <a:pt x="724" y="830"/>
                  </a:lnTo>
                  <a:lnTo>
                    <a:pt x="724" y="828"/>
                  </a:lnTo>
                  <a:lnTo>
                    <a:pt x="723" y="828"/>
                  </a:lnTo>
                  <a:lnTo>
                    <a:pt x="723" y="828"/>
                  </a:lnTo>
                  <a:lnTo>
                    <a:pt x="721" y="828"/>
                  </a:lnTo>
                  <a:lnTo>
                    <a:pt x="723" y="826"/>
                  </a:lnTo>
                  <a:lnTo>
                    <a:pt x="724" y="826"/>
                  </a:lnTo>
                  <a:lnTo>
                    <a:pt x="726" y="826"/>
                  </a:lnTo>
                  <a:lnTo>
                    <a:pt x="726" y="826"/>
                  </a:lnTo>
                  <a:lnTo>
                    <a:pt x="728" y="826"/>
                  </a:lnTo>
                  <a:lnTo>
                    <a:pt x="728" y="826"/>
                  </a:lnTo>
                  <a:lnTo>
                    <a:pt x="728" y="826"/>
                  </a:lnTo>
                  <a:lnTo>
                    <a:pt x="730" y="826"/>
                  </a:lnTo>
                  <a:lnTo>
                    <a:pt x="730" y="826"/>
                  </a:lnTo>
                  <a:lnTo>
                    <a:pt x="730" y="824"/>
                  </a:lnTo>
                  <a:lnTo>
                    <a:pt x="730" y="824"/>
                  </a:lnTo>
                  <a:lnTo>
                    <a:pt x="730" y="822"/>
                  </a:lnTo>
                  <a:lnTo>
                    <a:pt x="730" y="822"/>
                  </a:lnTo>
                  <a:lnTo>
                    <a:pt x="732" y="822"/>
                  </a:lnTo>
                  <a:lnTo>
                    <a:pt x="733" y="820"/>
                  </a:lnTo>
                  <a:lnTo>
                    <a:pt x="735" y="820"/>
                  </a:lnTo>
                  <a:lnTo>
                    <a:pt x="735" y="819"/>
                  </a:lnTo>
                  <a:lnTo>
                    <a:pt x="735" y="817"/>
                  </a:lnTo>
                  <a:lnTo>
                    <a:pt x="735" y="819"/>
                  </a:lnTo>
                  <a:lnTo>
                    <a:pt x="737" y="820"/>
                  </a:lnTo>
                  <a:lnTo>
                    <a:pt x="739" y="822"/>
                  </a:lnTo>
                  <a:lnTo>
                    <a:pt x="739" y="822"/>
                  </a:lnTo>
                  <a:lnTo>
                    <a:pt x="739" y="822"/>
                  </a:lnTo>
                  <a:lnTo>
                    <a:pt x="743" y="822"/>
                  </a:lnTo>
                  <a:lnTo>
                    <a:pt x="744" y="822"/>
                  </a:lnTo>
                  <a:lnTo>
                    <a:pt x="748" y="820"/>
                  </a:lnTo>
                  <a:lnTo>
                    <a:pt x="750" y="817"/>
                  </a:lnTo>
                  <a:lnTo>
                    <a:pt x="752" y="817"/>
                  </a:lnTo>
                  <a:lnTo>
                    <a:pt x="752" y="815"/>
                  </a:lnTo>
                  <a:lnTo>
                    <a:pt x="750" y="815"/>
                  </a:lnTo>
                  <a:lnTo>
                    <a:pt x="750" y="815"/>
                  </a:lnTo>
                  <a:lnTo>
                    <a:pt x="750" y="815"/>
                  </a:lnTo>
                  <a:lnTo>
                    <a:pt x="748" y="815"/>
                  </a:lnTo>
                  <a:lnTo>
                    <a:pt x="746" y="815"/>
                  </a:lnTo>
                  <a:lnTo>
                    <a:pt x="746" y="815"/>
                  </a:lnTo>
                  <a:lnTo>
                    <a:pt x="750" y="811"/>
                  </a:lnTo>
                  <a:lnTo>
                    <a:pt x="750" y="810"/>
                  </a:lnTo>
                  <a:lnTo>
                    <a:pt x="750" y="810"/>
                  </a:lnTo>
                  <a:lnTo>
                    <a:pt x="741" y="810"/>
                  </a:lnTo>
                  <a:lnTo>
                    <a:pt x="741" y="808"/>
                  </a:lnTo>
                  <a:lnTo>
                    <a:pt x="741" y="808"/>
                  </a:lnTo>
                  <a:lnTo>
                    <a:pt x="744" y="808"/>
                  </a:lnTo>
                  <a:lnTo>
                    <a:pt x="744" y="808"/>
                  </a:lnTo>
                  <a:lnTo>
                    <a:pt x="746" y="808"/>
                  </a:lnTo>
                  <a:lnTo>
                    <a:pt x="746" y="808"/>
                  </a:lnTo>
                  <a:lnTo>
                    <a:pt x="748" y="808"/>
                  </a:lnTo>
                  <a:lnTo>
                    <a:pt x="748" y="808"/>
                  </a:lnTo>
                  <a:lnTo>
                    <a:pt x="750" y="808"/>
                  </a:lnTo>
                  <a:lnTo>
                    <a:pt x="750" y="808"/>
                  </a:lnTo>
                  <a:lnTo>
                    <a:pt x="750" y="808"/>
                  </a:lnTo>
                  <a:lnTo>
                    <a:pt x="750" y="806"/>
                  </a:lnTo>
                  <a:lnTo>
                    <a:pt x="750" y="806"/>
                  </a:lnTo>
                  <a:lnTo>
                    <a:pt x="750" y="806"/>
                  </a:lnTo>
                  <a:lnTo>
                    <a:pt x="748" y="806"/>
                  </a:lnTo>
                  <a:lnTo>
                    <a:pt x="746" y="804"/>
                  </a:lnTo>
                  <a:lnTo>
                    <a:pt x="744" y="802"/>
                  </a:lnTo>
                  <a:lnTo>
                    <a:pt x="744" y="802"/>
                  </a:lnTo>
                  <a:lnTo>
                    <a:pt x="746" y="802"/>
                  </a:lnTo>
                  <a:lnTo>
                    <a:pt x="748" y="804"/>
                  </a:lnTo>
                  <a:lnTo>
                    <a:pt x="750" y="806"/>
                  </a:lnTo>
                  <a:lnTo>
                    <a:pt x="753" y="810"/>
                  </a:lnTo>
                  <a:lnTo>
                    <a:pt x="753" y="810"/>
                  </a:lnTo>
                  <a:lnTo>
                    <a:pt x="753" y="808"/>
                  </a:lnTo>
                  <a:lnTo>
                    <a:pt x="757" y="804"/>
                  </a:lnTo>
                  <a:lnTo>
                    <a:pt x="759" y="802"/>
                  </a:lnTo>
                  <a:lnTo>
                    <a:pt x="759" y="802"/>
                  </a:lnTo>
                  <a:lnTo>
                    <a:pt x="759" y="802"/>
                  </a:lnTo>
                  <a:lnTo>
                    <a:pt x="761" y="801"/>
                  </a:lnTo>
                  <a:lnTo>
                    <a:pt x="761" y="801"/>
                  </a:lnTo>
                  <a:lnTo>
                    <a:pt x="761" y="801"/>
                  </a:lnTo>
                  <a:lnTo>
                    <a:pt x="762" y="801"/>
                  </a:lnTo>
                  <a:lnTo>
                    <a:pt x="766" y="799"/>
                  </a:lnTo>
                  <a:lnTo>
                    <a:pt x="766" y="797"/>
                  </a:lnTo>
                  <a:lnTo>
                    <a:pt x="766" y="797"/>
                  </a:lnTo>
                  <a:lnTo>
                    <a:pt x="766" y="795"/>
                  </a:lnTo>
                  <a:lnTo>
                    <a:pt x="766" y="793"/>
                  </a:lnTo>
                  <a:lnTo>
                    <a:pt x="768" y="790"/>
                  </a:lnTo>
                  <a:lnTo>
                    <a:pt x="768" y="788"/>
                  </a:lnTo>
                  <a:lnTo>
                    <a:pt x="768" y="784"/>
                  </a:lnTo>
                  <a:lnTo>
                    <a:pt x="768" y="783"/>
                  </a:lnTo>
                  <a:lnTo>
                    <a:pt x="768" y="783"/>
                  </a:lnTo>
                  <a:lnTo>
                    <a:pt x="770" y="781"/>
                  </a:lnTo>
                  <a:lnTo>
                    <a:pt x="771" y="779"/>
                  </a:lnTo>
                  <a:lnTo>
                    <a:pt x="773" y="772"/>
                  </a:lnTo>
                  <a:lnTo>
                    <a:pt x="773" y="772"/>
                  </a:lnTo>
                  <a:lnTo>
                    <a:pt x="773" y="772"/>
                  </a:lnTo>
                  <a:lnTo>
                    <a:pt x="775" y="766"/>
                  </a:lnTo>
                  <a:lnTo>
                    <a:pt x="775" y="766"/>
                  </a:lnTo>
                  <a:lnTo>
                    <a:pt x="775" y="764"/>
                  </a:lnTo>
                  <a:lnTo>
                    <a:pt x="773" y="761"/>
                  </a:lnTo>
                  <a:close/>
                  <a:moveTo>
                    <a:pt x="540" y="205"/>
                  </a:moveTo>
                  <a:lnTo>
                    <a:pt x="542" y="203"/>
                  </a:lnTo>
                  <a:lnTo>
                    <a:pt x="542" y="201"/>
                  </a:lnTo>
                  <a:lnTo>
                    <a:pt x="540" y="201"/>
                  </a:lnTo>
                  <a:lnTo>
                    <a:pt x="538" y="201"/>
                  </a:lnTo>
                  <a:lnTo>
                    <a:pt x="537" y="201"/>
                  </a:lnTo>
                  <a:lnTo>
                    <a:pt x="535" y="203"/>
                  </a:lnTo>
                  <a:lnTo>
                    <a:pt x="535" y="203"/>
                  </a:lnTo>
                  <a:lnTo>
                    <a:pt x="538" y="203"/>
                  </a:lnTo>
                  <a:lnTo>
                    <a:pt x="538" y="203"/>
                  </a:lnTo>
                  <a:lnTo>
                    <a:pt x="537" y="205"/>
                  </a:lnTo>
                  <a:lnTo>
                    <a:pt x="537" y="205"/>
                  </a:lnTo>
                  <a:lnTo>
                    <a:pt x="537" y="205"/>
                  </a:lnTo>
                  <a:lnTo>
                    <a:pt x="535" y="203"/>
                  </a:lnTo>
                  <a:lnTo>
                    <a:pt x="537" y="206"/>
                  </a:lnTo>
                  <a:lnTo>
                    <a:pt x="537" y="208"/>
                  </a:lnTo>
                  <a:lnTo>
                    <a:pt x="537" y="208"/>
                  </a:lnTo>
                  <a:lnTo>
                    <a:pt x="537" y="208"/>
                  </a:lnTo>
                  <a:lnTo>
                    <a:pt x="538" y="212"/>
                  </a:lnTo>
                  <a:lnTo>
                    <a:pt x="540" y="210"/>
                  </a:lnTo>
                  <a:lnTo>
                    <a:pt x="540" y="210"/>
                  </a:lnTo>
                  <a:lnTo>
                    <a:pt x="540" y="208"/>
                  </a:lnTo>
                  <a:lnTo>
                    <a:pt x="540" y="206"/>
                  </a:lnTo>
                  <a:lnTo>
                    <a:pt x="540" y="206"/>
                  </a:lnTo>
                  <a:lnTo>
                    <a:pt x="540" y="206"/>
                  </a:lnTo>
                  <a:lnTo>
                    <a:pt x="540" y="205"/>
                  </a:lnTo>
                  <a:lnTo>
                    <a:pt x="540" y="205"/>
                  </a:lnTo>
                  <a:lnTo>
                    <a:pt x="540" y="205"/>
                  </a:lnTo>
                  <a:close/>
                  <a:moveTo>
                    <a:pt x="515" y="197"/>
                  </a:moveTo>
                  <a:lnTo>
                    <a:pt x="515" y="197"/>
                  </a:lnTo>
                  <a:lnTo>
                    <a:pt x="517" y="197"/>
                  </a:lnTo>
                  <a:lnTo>
                    <a:pt x="517" y="197"/>
                  </a:lnTo>
                  <a:lnTo>
                    <a:pt x="517" y="197"/>
                  </a:lnTo>
                  <a:lnTo>
                    <a:pt x="517" y="197"/>
                  </a:lnTo>
                  <a:lnTo>
                    <a:pt x="517" y="197"/>
                  </a:lnTo>
                  <a:lnTo>
                    <a:pt x="517" y="199"/>
                  </a:lnTo>
                  <a:lnTo>
                    <a:pt x="517" y="199"/>
                  </a:lnTo>
                  <a:lnTo>
                    <a:pt x="517" y="199"/>
                  </a:lnTo>
                  <a:lnTo>
                    <a:pt x="519" y="201"/>
                  </a:lnTo>
                  <a:lnTo>
                    <a:pt x="519" y="203"/>
                  </a:lnTo>
                  <a:lnTo>
                    <a:pt x="519" y="203"/>
                  </a:lnTo>
                  <a:lnTo>
                    <a:pt x="520" y="203"/>
                  </a:lnTo>
                  <a:lnTo>
                    <a:pt x="520" y="205"/>
                  </a:lnTo>
                  <a:lnTo>
                    <a:pt x="520" y="206"/>
                  </a:lnTo>
                  <a:lnTo>
                    <a:pt x="520" y="206"/>
                  </a:lnTo>
                  <a:lnTo>
                    <a:pt x="526" y="206"/>
                  </a:lnTo>
                  <a:lnTo>
                    <a:pt x="528" y="206"/>
                  </a:lnTo>
                  <a:lnTo>
                    <a:pt x="529" y="205"/>
                  </a:lnTo>
                  <a:lnTo>
                    <a:pt x="528" y="205"/>
                  </a:lnTo>
                  <a:lnTo>
                    <a:pt x="526" y="205"/>
                  </a:lnTo>
                  <a:lnTo>
                    <a:pt x="524" y="206"/>
                  </a:lnTo>
                  <a:lnTo>
                    <a:pt x="524" y="205"/>
                  </a:lnTo>
                  <a:lnTo>
                    <a:pt x="526" y="203"/>
                  </a:lnTo>
                  <a:lnTo>
                    <a:pt x="526" y="203"/>
                  </a:lnTo>
                  <a:lnTo>
                    <a:pt x="528" y="203"/>
                  </a:lnTo>
                  <a:lnTo>
                    <a:pt x="528" y="203"/>
                  </a:lnTo>
                  <a:lnTo>
                    <a:pt x="528" y="201"/>
                  </a:lnTo>
                  <a:lnTo>
                    <a:pt x="526" y="201"/>
                  </a:lnTo>
                  <a:lnTo>
                    <a:pt x="526" y="201"/>
                  </a:lnTo>
                  <a:lnTo>
                    <a:pt x="526" y="201"/>
                  </a:lnTo>
                  <a:lnTo>
                    <a:pt x="526" y="199"/>
                  </a:lnTo>
                  <a:lnTo>
                    <a:pt x="524" y="195"/>
                  </a:lnTo>
                  <a:lnTo>
                    <a:pt x="522" y="195"/>
                  </a:lnTo>
                  <a:lnTo>
                    <a:pt x="522" y="194"/>
                  </a:lnTo>
                  <a:lnTo>
                    <a:pt x="520" y="192"/>
                  </a:lnTo>
                  <a:lnTo>
                    <a:pt x="519" y="192"/>
                  </a:lnTo>
                  <a:lnTo>
                    <a:pt x="519" y="192"/>
                  </a:lnTo>
                  <a:lnTo>
                    <a:pt x="517" y="194"/>
                  </a:lnTo>
                  <a:lnTo>
                    <a:pt x="515" y="194"/>
                  </a:lnTo>
                  <a:lnTo>
                    <a:pt x="515" y="194"/>
                  </a:lnTo>
                  <a:lnTo>
                    <a:pt x="515" y="197"/>
                  </a:lnTo>
                  <a:lnTo>
                    <a:pt x="515" y="197"/>
                  </a:lnTo>
                  <a:lnTo>
                    <a:pt x="515" y="197"/>
                  </a:lnTo>
                  <a:close/>
                  <a:moveTo>
                    <a:pt x="520" y="190"/>
                  </a:moveTo>
                  <a:lnTo>
                    <a:pt x="522" y="190"/>
                  </a:lnTo>
                  <a:lnTo>
                    <a:pt x="522" y="190"/>
                  </a:lnTo>
                  <a:lnTo>
                    <a:pt x="522" y="188"/>
                  </a:lnTo>
                  <a:lnTo>
                    <a:pt x="524" y="188"/>
                  </a:lnTo>
                  <a:lnTo>
                    <a:pt x="522" y="186"/>
                  </a:lnTo>
                  <a:lnTo>
                    <a:pt x="522" y="186"/>
                  </a:lnTo>
                  <a:lnTo>
                    <a:pt x="522" y="185"/>
                  </a:lnTo>
                  <a:lnTo>
                    <a:pt x="522" y="185"/>
                  </a:lnTo>
                  <a:lnTo>
                    <a:pt x="522" y="185"/>
                  </a:lnTo>
                  <a:lnTo>
                    <a:pt x="522" y="185"/>
                  </a:lnTo>
                  <a:lnTo>
                    <a:pt x="524" y="185"/>
                  </a:lnTo>
                  <a:lnTo>
                    <a:pt x="524" y="185"/>
                  </a:lnTo>
                  <a:lnTo>
                    <a:pt x="524" y="185"/>
                  </a:lnTo>
                  <a:lnTo>
                    <a:pt x="524" y="183"/>
                  </a:lnTo>
                  <a:lnTo>
                    <a:pt x="524" y="183"/>
                  </a:lnTo>
                  <a:lnTo>
                    <a:pt x="524" y="183"/>
                  </a:lnTo>
                  <a:lnTo>
                    <a:pt x="524" y="181"/>
                  </a:lnTo>
                  <a:lnTo>
                    <a:pt x="524" y="181"/>
                  </a:lnTo>
                  <a:lnTo>
                    <a:pt x="526" y="183"/>
                  </a:lnTo>
                  <a:lnTo>
                    <a:pt x="526" y="183"/>
                  </a:lnTo>
                  <a:lnTo>
                    <a:pt x="526" y="183"/>
                  </a:lnTo>
                  <a:lnTo>
                    <a:pt x="526" y="185"/>
                  </a:lnTo>
                  <a:lnTo>
                    <a:pt x="526" y="185"/>
                  </a:lnTo>
                  <a:lnTo>
                    <a:pt x="526" y="186"/>
                  </a:lnTo>
                  <a:lnTo>
                    <a:pt x="524" y="188"/>
                  </a:lnTo>
                  <a:lnTo>
                    <a:pt x="524" y="190"/>
                  </a:lnTo>
                  <a:lnTo>
                    <a:pt x="524" y="192"/>
                  </a:lnTo>
                  <a:lnTo>
                    <a:pt x="526" y="194"/>
                  </a:lnTo>
                  <a:lnTo>
                    <a:pt x="529" y="194"/>
                  </a:lnTo>
                  <a:lnTo>
                    <a:pt x="529" y="194"/>
                  </a:lnTo>
                  <a:lnTo>
                    <a:pt x="531" y="192"/>
                  </a:lnTo>
                  <a:lnTo>
                    <a:pt x="531" y="192"/>
                  </a:lnTo>
                  <a:lnTo>
                    <a:pt x="533" y="192"/>
                  </a:lnTo>
                  <a:lnTo>
                    <a:pt x="531" y="190"/>
                  </a:lnTo>
                  <a:lnTo>
                    <a:pt x="533" y="190"/>
                  </a:lnTo>
                  <a:lnTo>
                    <a:pt x="533" y="192"/>
                  </a:lnTo>
                  <a:lnTo>
                    <a:pt x="533" y="192"/>
                  </a:lnTo>
                  <a:lnTo>
                    <a:pt x="535" y="190"/>
                  </a:lnTo>
                  <a:lnTo>
                    <a:pt x="535" y="192"/>
                  </a:lnTo>
                  <a:lnTo>
                    <a:pt x="537" y="190"/>
                  </a:lnTo>
                  <a:lnTo>
                    <a:pt x="537" y="190"/>
                  </a:lnTo>
                  <a:lnTo>
                    <a:pt x="537" y="190"/>
                  </a:lnTo>
                  <a:lnTo>
                    <a:pt x="537" y="190"/>
                  </a:lnTo>
                  <a:lnTo>
                    <a:pt x="538" y="194"/>
                  </a:lnTo>
                  <a:lnTo>
                    <a:pt x="540" y="194"/>
                  </a:lnTo>
                  <a:lnTo>
                    <a:pt x="540" y="195"/>
                  </a:lnTo>
                  <a:lnTo>
                    <a:pt x="544" y="197"/>
                  </a:lnTo>
                  <a:lnTo>
                    <a:pt x="546" y="197"/>
                  </a:lnTo>
                  <a:lnTo>
                    <a:pt x="546" y="195"/>
                  </a:lnTo>
                  <a:lnTo>
                    <a:pt x="547" y="194"/>
                  </a:lnTo>
                  <a:lnTo>
                    <a:pt x="547" y="194"/>
                  </a:lnTo>
                  <a:lnTo>
                    <a:pt x="549" y="194"/>
                  </a:lnTo>
                  <a:lnTo>
                    <a:pt x="551" y="192"/>
                  </a:lnTo>
                  <a:lnTo>
                    <a:pt x="551" y="192"/>
                  </a:lnTo>
                  <a:lnTo>
                    <a:pt x="551" y="190"/>
                  </a:lnTo>
                  <a:lnTo>
                    <a:pt x="551" y="190"/>
                  </a:lnTo>
                  <a:lnTo>
                    <a:pt x="551" y="188"/>
                  </a:lnTo>
                  <a:lnTo>
                    <a:pt x="549" y="188"/>
                  </a:lnTo>
                  <a:lnTo>
                    <a:pt x="549" y="188"/>
                  </a:lnTo>
                  <a:lnTo>
                    <a:pt x="547" y="190"/>
                  </a:lnTo>
                  <a:lnTo>
                    <a:pt x="546" y="190"/>
                  </a:lnTo>
                  <a:lnTo>
                    <a:pt x="547" y="190"/>
                  </a:lnTo>
                  <a:lnTo>
                    <a:pt x="547" y="192"/>
                  </a:lnTo>
                  <a:lnTo>
                    <a:pt x="546" y="192"/>
                  </a:lnTo>
                  <a:lnTo>
                    <a:pt x="546" y="192"/>
                  </a:lnTo>
                  <a:lnTo>
                    <a:pt x="546" y="192"/>
                  </a:lnTo>
                  <a:lnTo>
                    <a:pt x="544" y="190"/>
                  </a:lnTo>
                  <a:lnTo>
                    <a:pt x="546" y="190"/>
                  </a:lnTo>
                  <a:lnTo>
                    <a:pt x="547" y="188"/>
                  </a:lnTo>
                  <a:lnTo>
                    <a:pt x="547" y="186"/>
                  </a:lnTo>
                  <a:lnTo>
                    <a:pt x="547" y="186"/>
                  </a:lnTo>
                  <a:lnTo>
                    <a:pt x="547" y="186"/>
                  </a:lnTo>
                  <a:lnTo>
                    <a:pt x="546" y="186"/>
                  </a:lnTo>
                  <a:lnTo>
                    <a:pt x="544" y="186"/>
                  </a:lnTo>
                  <a:lnTo>
                    <a:pt x="544" y="186"/>
                  </a:lnTo>
                  <a:lnTo>
                    <a:pt x="542" y="188"/>
                  </a:lnTo>
                  <a:lnTo>
                    <a:pt x="542" y="188"/>
                  </a:lnTo>
                  <a:lnTo>
                    <a:pt x="542" y="186"/>
                  </a:lnTo>
                  <a:lnTo>
                    <a:pt x="542" y="186"/>
                  </a:lnTo>
                  <a:lnTo>
                    <a:pt x="542" y="185"/>
                  </a:lnTo>
                  <a:lnTo>
                    <a:pt x="542" y="186"/>
                  </a:lnTo>
                  <a:lnTo>
                    <a:pt x="540" y="186"/>
                  </a:lnTo>
                  <a:lnTo>
                    <a:pt x="540" y="185"/>
                  </a:lnTo>
                  <a:lnTo>
                    <a:pt x="540" y="185"/>
                  </a:lnTo>
                  <a:lnTo>
                    <a:pt x="538" y="185"/>
                  </a:lnTo>
                  <a:lnTo>
                    <a:pt x="538" y="185"/>
                  </a:lnTo>
                  <a:lnTo>
                    <a:pt x="537" y="185"/>
                  </a:lnTo>
                  <a:lnTo>
                    <a:pt x="535" y="183"/>
                  </a:lnTo>
                  <a:lnTo>
                    <a:pt x="535" y="185"/>
                  </a:lnTo>
                  <a:lnTo>
                    <a:pt x="533" y="185"/>
                  </a:lnTo>
                  <a:lnTo>
                    <a:pt x="533" y="186"/>
                  </a:lnTo>
                  <a:lnTo>
                    <a:pt x="531" y="186"/>
                  </a:lnTo>
                  <a:lnTo>
                    <a:pt x="529" y="185"/>
                  </a:lnTo>
                  <a:lnTo>
                    <a:pt x="529" y="185"/>
                  </a:lnTo>
                  <a:lnTo>
                    <a:pt x="531" y="185"/>
                  </a:lnTo>
                  <a:lnTo>
                    <a:pt x="531" y="183"/>
                  </a:lnTo>
                  <a:lnTo>
                    <a:pt x="533" y="183"/>
                  </a:lnTo>
                  <a:lnTo>
                    <a:pt x="533" y="181"/>
                  </a:lnTo>
                  <a:lnTo>
                    <a:pt x="533" y="181"/>
                  </a:lnTo>
                  <a:lnTo>
                    <a:pt x="537" y="179"/>
                  </a:lnTo>
                  <a:lnTo>
                    <a:pt x="537" y="179"/>
                  </a:lnTo>
                  <a:lnTo>
                    <a:pt x="537" y="179"/>
                  </a:lnTo>
                  <a:lnTo>
                    <a:pt x="537" y="179"/>
                  </a:lnTo>
                  <a:lnTo>
                    <a:pt x="537" y="179"/>
                  </a:lnTo>
                  <a:lnTo>
                    <a:pt x="537" y="179"/>
                  </a:lnTo>
                  <a:lnTo>
                    <a:pt x="537" y="177"/>
                  </a:lnTo>
                  <a:lnTo>
                    <a:pt x="533" y="177"/>
                  </a:lnTo>
                  <a:lnTo>
                    <a:pt x="533" y="176"/>
                  </a:lnTo>
                  <a:lnTo>
                    <a:pt x="533" y="176"/>
                  </a:lnTo>
                  <a:lnTo>
                    <a:pt x="533" y="176"/>
                  </a:lnTo>
                  <a:lnTo>
                    <a:pt x="533" y="174"/>
                  </a:lnTo>
                  <a:lnTo>
                    <a:pt x="533" y="174"/>
                  </a:lnTo>
                  <a:lnTo>
                    <a:pt x="531" y="172"/>
                  </a:lnTo>
                  <a:lnTo>
                    <a:pt x="531" y="174"/>
                  </a:lnTo>
                  <a:lnTo>
                    <a:pt x="531" y="174"/>
                  </a:lnTo>
                  <a:lnTo>
                    <a:pt x="529" y="174"/>
                  </a:lnTo>
                  <a:lnTo>
                    <a:pt x="528" y="172"/>
                  </a:lnTo>
                  <a:lnTo>
                    <a:pt x="528" y="170"/>
                  </a:lnTo>
                  <a:lnTo>
                    <a:pt x="524" y="170"/>
                  </a:lnTo>
                  <a:lnTo>
                    <a:pt x="522" y="172"/>
                  </a:lnTo>
                  <a:lnTo>
                    <a:pt x="520" y="174"/>
                  </a:lnTo>
                  <a:lnTo>
                    <a:pt x="519" y="176"/>
                  </a:lnTo>
                  <a:lnTo>
                    <a:pt x="519" y="181"/>
                  </a:lnTo>
                  <a:lnTo>
                    <a:pt x="519" y="181"/>
                  </a:lnTo>
                  <a:lnTo>
                    <a:pt x="519" y="185"/>
                  </a:lnTo>
                  <a:lnTo>
                    <a:pt x="519" y="186"/>
                  </a:lnTo>
                  <a:lnTo>
                    <a:pt x="520" y="190"/>
                  </a:lnTo>
                  <a:close/>
                  <a:moveTo>
                    <a:pt x="555" y="176"/>
                  </a:moveTo>
                  <a:lnTo>
                    <a:pt x="557" y="176"/>
                  </a:lnTo>
                  <a:lnTo>
                    <a:pt x="557" y="177"/>
                  </a:lnTo>
                  <a:lnTo>
                    <a:pt x="557" y="177"/>
                  </a:lnTo>
                  <a:lnTo>
                    <a:pt x="560" y="177"/>
                  </a:lnTo>
                  <a:lnTo>
                    <a:pt x="560" y="176"/>
                  </a:lnTo>
                  <a:lnTo>
                    <a:pt x="558" y="176"/>
                  </a:lnTo>
                  <a:lnTo>
                    <a:pt x="558" y="176"/>
                  </a:lnTo>
                  <a:lnTo>
                    <a:pt x="558" y="174"/>
                  </a:lnTo>
                  <a:lnTo>
                    <a:pt x="560" y="174"/>
                  </a:lnTo>
                  <a:lnTo>
                    <a:pt x="560" y="174"/>
                  </a:lnTo>
                  <a:lnTo>
                    <a:pt x="560" y="174"/>
                  </a:lnTo>
                  <a:lnTo>
                    <a:pt x="560" y="172"/>
                  </a:lnTo>
                  <a:lnTo>
                    <a:pt x="558" y="174"/>
                  </a:lnTo>
                  <a:lnTo>
                    <a:pt x="558" y="174"/>
                  </a:lnTo>
                  <a:lnTo>
                    <a:pt x="557" y="174"/>
                  </a:lnTo>
                  <a:lnTo>
                    <a:pt x="557" y="172"/>
                  </a:lnTo>
                  <a:lnTo>
                    <a:pt x="557" y="172"/>
                  </a:lnTo>
                  <a:lnTo>
                    <a:pt x="557" y="172"/>
                  </a:lnTo>
                  <a:lnTo>
                    <a:pt x="558" y="172"/>
                  </a:lnTo>
                  <a:lnTo>
                    <a:pt x="557" y="170"/>
                  </a:lnTo>
                  <a:lnTo>
                    <a:pt x="557" y="170"/>
                  </a:lnTo>
                  <a:lnTo>
                    <a:pt x="555" y="170"/>
                  </a:lnTo>
                  <a:lnTo>
                    <a:pt x="555" y="170"/>
                  </a:lnTo>
                  <a:lnTo>
                    <a:pt x="555" y="170"/>
                  </a:lnTo>
                  <a:lnTo>
                    <a:pt x="555" y="170"/>
                  </a:lnTo>
                  <a:lnTo>
                    <a:pt x="555" y="170"/>
                  </a:lnTo>
                  <a:lnTo>
                    <a:pt x="553" y="170"/>
                  </a:lnTo>
                  <a:lnTo>
                    <a:pt x="553" y="170"/>
                  </a:lnTo>
                  <a:lnTo>
                    <a:pt x="555" y="172"/>
                  </a:lnTo>
                  <a:lnTo>
                    <a:pt x="555" y="172"/>
                  </a:lnTo>
                  <a:lnTo>
                    <a:pt x="555" y="174"/>
                  </a:lnTo>
                  <a:lnTo>
                    <a:pt x="555" y="174"/>
                  </a:lnTo>
                  <a:lnTo>
                    <a:pt x="553" y="174"/>
                  </a:lnTo>
                  <a:lnTo>
                    <a:pt x="553" y="176"/>
                  </a:lnTo>
                  <a:lnTo>
                    <a:pt x="551" y="177"/>
                  </a:lnTo>
                  <a:lnTo>
                    <a:pt x="553" y="177"/>
                  </a:lnTo>
                  <a:lnTo>
                    <a:pt x="553" y="177"/>
                  </a:lnTo>
                  <a:lnTo>
                    <a:pt x="553" y="176"/>
                  </a:lnTo>
                  <a:lnTo>
                    <a:pt x="555" y="176"/>
                  </a:lnTo>
                  <a:lnTo>
                    <a:pt x="555" y="176"/>
                  </a:lnTo>
                  <a:close/>
                  <a:moveTo>
                    <a:pt x="531" y="172"/>
                  </a:moveTo>
                  <a:lnTo>
                    <a:pt x="533" y="172"/>
                  </a:lnTo>
                  <a:lnTo>
                    <a:pt x="535" y="172"/>
                  </a:lnTo>
                  <a:lnTo>
                    <a:pt x="537" y="172"/>
                  </a:lnTo>
                  <a:lnTo>
                    <a:pt x="537" y="172"/>
                  </a:lnTo>
                  <a:lnTo>
                    <a:pt x="537" y="170"/>
                  </a:lnTo>
                  <a:lnTo>
                    <a:pt x="537" y="170"/>
                  </a:lnTo>
                  <a:lnTo>
                    <a:pt x="538" y="168"/>
                  </a:lnTo>
                  <a:lnTo>
                    <a:pt x="538" y="168"/>
                  </a:lnTo>
                  <a:lnTo>
                    <a:pt x="538" y="168"/>
                  </a:lnTo>
                  <a:lnTo>
                    <a:pt x="538" y="168"/>
                  </a:lnTo>
                  <a:lnTo>
                    <a:pt x="538" y="168"/>
                  </a:lnTo>
                  <a:lnTo>
                    <a:pt x="538" y="167"/>
                  </a:lnTo>
                  <a:lnTo>
                    <a:pt x="537" y="167"/>
                  </a:lnTo>
                  <a:lnTo>
                    <a:pt x="535" y="168"/>
                  </a:lnTo>
                  <a:lnTo>
                    <a:pt x="535" y="168"/>
                  </a:lnTo>
                  <a:lnTo>
                    <a:pt x="535" y="168"/>
                  </a:lnTo>
                  <a:lnTo>
                    <a:pt x="535" y="167"/>
                  </a:lnTo>
                  <a:lnTo>
                    <a:pt x="533" y="167"/>
                  </a:lnTo>
                  <a:lnTo>
                    <a:pt x="533" y="167"/>
                  </a:lnTo>
                  <a:lnTo>
                    <a:pt x="533" y="167"/>
                  </a:lnTo>
                  <a:lnTo>
                    <a:pt x="533" y="167"/>
                  </a:lnTo>
                  <a:lnTo>
                    <a:pt x="531" y="167"/>
                  </a:lnTo>
                  <a:lnTo>
                    <a:pt x="529" y="168"/>
                  </a:lnTo>
                  <a:lnTo>
                    <a:pt x="531" y="170"/>
                  </a:lnTo>
                  <a:lnTo>
                    <a:pt x="531" y="172"/>
                  </a:lnTo>
                  <a:close/>
                  <a:moveTo>
                    <a:pt x="544" y="168"/>
                  </a:moveTo>
                  <a:lnTo>
                    <a:pt x="546" y="168"/>
                  </a:lnTo>
                  <a:lnTo>
                    <a:pt x="546" y="168"/>
                  </a:lnTo>
                  <a:lnTo>
                    <a:pt x="546" y="170"/>
                  </a:lnTo>
                  <a:lnTo>
                    <a:pt x="547" y="172"/>
                  </a:lnTo>
                  <a:lnTo>
                    <a:pt x="547" y="172"/>
                  </a:lnTo>
                  <a:lnTo>
                    <a:pt x="547" y="172"/>
                  </a:lnTo>
                  <a:lnTo>
                    <a:pt x="549" y="170"/>
                  </a:lnTo>
                  <a:lnTo>
                    <a:pt x="549" y="170"/>
                  </a:lnTo>
                  <a:lnTo>
                    <a:pt x="549" y="170"/>
                  </a:lnTo>
                  <a:lnTo>
                    <a:pt x="547" y="170"/>
                  </a:lnTo>
                  <a:lnTo>
                    <a:pt x="547" y="168"/>
                  </a:lnTo>
                  <a:lnTo>
                    <a:pt x="547" y="167"/>
                  </a:lnTo>
                  <a:lnTo>
                    <a:pt x="547" y="167"/>
                  </a:lnTo>
                  <a:lnTo>
                    <a:pt x="549" y="165"/>
                  </a:lnTo>
                  <a:lnTo>
                    <a:pt x="549" y="163"/>
                  </a:lnTo>
                  <a:lnTo>
                    <a:pt x="549" y="163"/>
                  </a:lnTo>
                  <a:lnTo>
                    <a:pt x="549" y="163"/>
                  </a:lnTo>
                  <a:lnTo>
                    <a:pt x="549" y="161"/>
                  </a:lnTo>
                  <a:lnTo>
                    <a:pt x="547" y="163"/>
                  </a:lnTo>
                  <a:lnTo>
                    <a:pt x="547" y="161"/>
                  </a:lnTo>
                  <a:lnTo>
                    <a:pt x="547" y="161"/>
                  </a:lnTo>
                  <a:lnTo>
                    <a:pt x="547" y="161"/>
                  </a:lnTo>
                  <a:lnTo>
                    <a:pt x="547" y="161"/>
                  </a:lnTo>
                  <a:lnTo>
                    <a:pt x="547" y="161"/>
                  </a:lnTo>
                  <a:lnTo>
                    <a:pt x="546" y="163"/>
                  </a:lnTo>
                  <a:lnTo>
                    <a:pt x="547" y="163"/>
                  </a:lnTo>
                  <a:lnTo>
                    <a:pt x="547" y="165"/>
                  </a:lnTo>
                  <a:lnTo>
                    <a:pt x="547" y="167"/>
                  </a:lnTo>
                  <a:lnTo>
                    <a:pt x="547" y="167"/>
                  </a:lnTo>
                  <a:lnTo>
                    <a:pt x="546" y="167"/>
                  </a:lnTo>
                  <a:lnTo>
                    <a:pt x="546" y="167"/>
                  </a:lnTo>
                  <a:lnTo>
                    <a:pt x="546" y="167"/>
                  </a:lnTo>
                  <a:lnTo>
                    <a:pt x="544" y="167"/>
                  </a:lnTo>
                  <a:lnTo>
                    <a:pt x="544" y="168"/>
                  </a:lnTo>
                  <a:close/>
                  <a:moveTo>
                    <a:pt x="551" y="167"/>
                  </a:moveTo>
                  <a:lnTo>
                    <a:pt x="553" y="167"/>
                  </a:lnTo>
                  <a:lnTo>
                    <a:pt x="553" y="165"/>
                  </a:lnTo>
                  <a:lnTo>
                    <a:pt x="553" y="165"/>
                  </a:lnTo>
                  <a:lnTo>
                    <a:pt x="555" y="165"/>
                  </a:lnTo>
                  <a:lnTo>
                    <a:pt x="557" y="161"/>
                  </a:lnTo>
                  <a:lnTo>
                    <a:pt x="557" y="161"/>
                  </a:lnTo>
                  <a:lnTo>
                    <a:pt x="557" y="163"/>
                  </a:lnTo>
                  <a:lnTo>
                    <a:pt x="558" y="161"/>
                  </a:lnTo>
                  <a:lnTo>
                    <a:pt x="558" y="163"/>
                  </a:lnTo>
                  <a:lnTo>
                    <a:pt x="558" y="163"/>
                  </a:lnTo>
                  <a:lnTo>
                    <a:pt x="557" y="163"/>
                  </a:lnTo>
                  <a:lnTo>
                    <a:pt x="560" y="161"/>
                  </a:lnTo>
                  <a:lnTo>
                    <a:pt x="560" y="161"/>
                  </a:lnTo>
                  <a:lnTo>
                    <a:pt x="560" y="163"/>
                  </a:lnTo>
                  <a:lnTo>
                    <a:pt x="560" y="163"/>
                  </a:lnTo>
                  <a:lnTo>
                    <a:pt x="562" y="161"/>
                  </a:lnTo>
                  <a:lnTo>
                    <a:pt x="562" y="159"/>
                  </a:lnTo>
                  <a:lnTo>
                    <a:pt x="564" y="159"/>
                  </a:lnTo>
                  <a:lnTo>
                    <a:pt x="564" y="158"/>
                  </a:lnTo>
                  <a:lnTo>
                    <a:pt x="564" y="158"/>
                  </a:lnTo>
                  <a:lnTo>
                    <a:pt x="567" y="158"/>
                  </a:lnTo>
                  <a:lnTo>
                    <a:pt x="566" y="156"/>
                  </a:lnTo>
                  <a:lnTo>
                    <a:pt x="566" y="154"/>
                  </a:lnTo>
                  <a:lnTo>
                    <a:pt x="566" y="154"/>
                  </a:lnTo>
                  <a:lnTo>
                    <a:pt x="566" y="156"/>
                  </a:lnTo>
                  <a:lnTo>
                    <a:pt x="564" y="158"/>
                  </a:lnTo>
                  <a:lnTo>
                    <a:pt x="564" y="158"/>
                  </a:lnTo>
                  <a:lnTo>
                    <a:pt x="562" y="158"/>
                  </a:lnTo>
                  <a:lnTo>
                    <a:pt x="562" y="158"/>
                  </a:lnTo>
                  <a:lnTo>
                    <a:pt x="560" y="159"/>
                  </a:lnTo>
                  <a:lnTo>
                    <a:pt x="558" y="159"/>
                  </a:lnTo>
                  <a:lnTo>
                    <a:pt x="558" y="159"/>
                  </a:lnTo>
                  <a:lnTo>
                    <a:pt x="558" y="159"/>
                  </a:lnTo>
                  <a:lnTo>
                    <a:pt x="558" y="159"/>
                  </a:lnTo>
                  <a:lnTo>
                    <a:pt x="557" y="159"/>
                  </a:lnTo>
                  <a:lnTo>
                    <a:pt x="558" y="158"/>
                  </a:lnTo>
                  <a:lnTo>
                    <a:pt x="560" y="156"/>
                  </a:lnTo>
                  <a:lnTo>
                    <a:pt x="560" y="156"/>
                  </a:lnTo>
                  <a:lnTo>
                    <a:pt x="560" y="156"/>
                  </a:lnTo>
                  <a:lnTo>
                    <a:pt x="558" y="156"/>
                  </a:lnTo>
                  <a:lnTo>
                    <a:pt x="557" y="158"/>
                  </a:lnTo>
                  <a:lnTo>
                    <a:pt x="555" y="158"/>
                  </a:lnTo>
                  <a:lnTo>
                    <a:pt x="557" y="158"/>
                  </a:lnTo>
                  <a:lnTo>
                    <a:pt x="557" y="158"/>
                  </a:lnTo>
                  <a:lnTo>
                    <a:pt x="557" y="159"/>
                  </a:lnTo>
                  <a:lnTo>
                    <a:pt x="557" y="159"/>
                  </a:lnTo>
                  <a:lnTo>
                    <a:pt x="555" y="159"/>
                  </a:lnTo>
                  <a:lnTo>
                    <a:pt x="555" y="159"/>
                  </a:lnTo>
                  <a:lnTo>
                    <a:pt x="555" y="161"/>
                  </a:lnTo>
                  <a:lnTo>
                    <a:pt x="553" y="163"/>
                  </a:lnTo>
                  <a:lnTo>
                    <a:pt x="553" y="163"/>
                  </a:lnTo>
                  <a:lnTo>
                    <a:pt x="553" y="163"/>
                  </a:lnTo>
                  <a:lnTo>
                    <a:pt x="553" y="163"/>
                  </a:lnTo>
                  <a:lnTo>
                    <a:pt x="551" y="165"/>
                  </a:lnTo>
                  <a:lnTo>
                    <a:pt x="551" y="165"/>
                  </a:lnTo>
                  <a:lnTo>
                    <a:pt x="551" y="167"/>
                  </a:lnTo>
                  <a:lnTo>
                    <a:pt x="551" y="167"/>
                  </a:lnTo>
                  <a:close/>
                  <a:moveTo>
                    <a:pt x="533" y="154"/>
                  </a:moveTo>
                  <a:lnTo>
                    <a:pt x="533" y="154"/>
                  </a:lnTo>
                  <a:lnTo>
                    <a:pt x="533" y="154"/>
                  </a:lnTo>
                  <a:lnTo>
                    <a:pt x="535" y="156"/>
                  </a:lnTo>
                  <a:lnTo>
                    <a:pt x="535" y="156"/>
                  </a:lnTo>
                  <a:lnTo>
                    <a:pt x="535" y="156"/>
                  </a:lnTo>
                  <a:lnTo>
                    <a:pt x="535" y="158"/>
                  </a:lnTo>
                  <a:lnTo>
                    <a:pt x="535" y="159"/>
                  </a:lnTo>
                  <a:lnTo>
                    <a:pt x="537" y="159"/>
                  </a:lnTo>
                  <a:lnTo>
                    <a:pt x="537" y="159"/>
                  </a:lnTo>
                  <a:lnTo>
                    <a:pt x="537" y="159"/>
                  </a:lnTo>
                  <a:lnTo>
                    <a:pt x="537" y="159"/>
                  </a:lnTo>
                  <a:lnTo>
                    <a:pt x="537" y="158"/>
                  </a:lnTo>
                  <a:lnTo>
                    <a:pt x="538" y="159"/>
                  </a:lnTo>
                  <a:lnTo>
                    <a:pt x="538" y="158"/>
                  </a:lnTo>
                  <a:lnTo>
                    <a:pt x="537" y="158"/>
                  </a:lnTo>
                  <a:lnTo>
                    <a:pt x="537" y="158"/>
                  </a:lnTo>
                  <a:lnTo>
                    <a:pt x="538" y="158"/>
                  </a:lnTo>
                  <a:lnTo>
                    <a:pt x="540" y="158"/>
                  </a:lnTo>
                  <a:lnTo>
                    <a:pt x="542" y="159"/>
                  </a:lnTo>
                  <a:lnTo>
                    <a:pt x="542" y="161"/>
                  </a:lnTo>
                  <a:lnTo>
                    <a:pt x="542" y="161"/>
                  </a:lnTo>
                  <a:lnTo>
                    <a:pt x="542" y="161"/>
                  </a:lnTo>
                  <a:lnTo>
                    <a:pt x="542" y="163"/>
                  </a:lnTo>
                  <a:lnTo>
                    <a:pt x="544" y="161"/>
                  </a:lnTo>
                  <a:lnTo>
                    <a:pt x="544" y="161"/>
                  </a:lnTo>
                  <a:lnTo>
                    <a:pt x="544" y="161"/>
                  </a:lnTo>
                  <a:lnTo>
                    <a:pt x="544" y="159"/>
                  </a:lnTo>
                  <a:lnTo>
                    <a:pt x="544" y="159"/>
                  </a:lnTo>
                  <a:lnTo>
                    <a:pt x="544" y="159"/>
                  </a:lnTo>
                  <a:lnTo>
                    <a:pt x="544" y="159"/>
                  </a:lnTo>
                  <a:lnTo>
                    <a:pt x="542" y="159"/>
                  </a:lnTo>
                  <a:lnTo>
                    <a:pt x="542" y="158"/>
                  </a:lnTo>
                  <a:lnTo>
                    <a:pt x="542" y="156"/>
                  </a:lnTo>
                  <a:lnTo>
                    <a:pt x="540" y="156"/>
                  </a:lnTo>
                  <a:lnTo>
                    <a:pt x="537" y="154"/>
                  </a:lnTo>
                  <a:lnTo>
                    <a:pt x="537" y="154"/>
                  </a:lnTo>
                  <a:lnTo>
                    <a:pt x="537" y="154"/>
                  </a:lnTo>
                  <a:lnTo>
                    <a:pt x="538" y="154"/>
                  </a:lnTo>
                  <a:lnTo>
                    <a:pt x="538" y="152"/>
                  </a:lnTo>
                  <a:lnTo>
                    <a:pt x="538" y="152"/>
                  </a:lnTo>
                  <a:lnTo>
                    <a:pt x="538" y="152"/>
                  </a:lnTo>
                  <a:lnTo>
                    <a:pt x="538" y="152"/>
                  </a:lnTo>
                  <a:lnTo>
                    <a:pt x="538" y="152"/>
                  </a:lnTo>
                  <a:lnTo>
                    <a:pt x="538" y="150"/>
                  </a:lnTo>
                  <a:lnTo>
                    <a:pt x="538" y="150"/>
                  </a:lnTo>
                  <a:lnTo>
                    <a:pt x="538" y="150"/>
                  </a:lnTo>
                  <a:lnTo>
                    <a:pt x="537" y="150"/>
                  </a:lnTo>
                  <a:lnTo>
                    <a:pt x="537" y="152"/>
                  </a:lnTo>
                  <a:lnTo>
                    <a:pt x="535" y="154"/>
                  </a:lnTo>
                  <a:lnTo>
                    <a:pt x="533" y="152"/>
                  </a:lnTo>
                  <a:lnTo>
                    <a:pt x="533" y="152"/>
                  </a:lnTo>
                  <a:lnTo>
                    <a:pt x="533" y="154"/>
                  </a:lnTo>
                  <a:lnTo>
                    <a:pt x="533" y="154"/>
                  </a:lnTo>
                  <a:close/>
                  <a:moveTo>
                    <a:pt x="605" y="132"/>
                  </a:moveTo>
                  <a:lnTo>
                    <a:pt x="607" y="130"/>
                  </a:lnTo>
                  <a:lnTo>
                    <a:pt x="607" y="130"/>
                  </a:lnTo>
                  <a:lnTo>
                    <a:pt x="607" y="130"/>
                  </a:lnTo>
                  <a:lnTo>
                    <a:pt x="607" y="130"/>
                  </a:lnTo>
                  <a:lnTo>
                    <a:pt x="607" y="130"/>
                  </a:lnTo>
                  <a:lnTo>
                    <a:pt x="605" y="130"/>
                  </a:lnTo>
                  <a:lnTo>
                    <a:pt x="605" y="130"/>
                  </a:lnTo>
                  <a:lnTo>
                    <a:pt x="603" y="132"/>
                  </a:lnTo>
                  <a:lnTo>
                    <a:pt x="603" y="134"/>
                  </a:lnTo>
                  <a:lnTo>
                    <a:pt x="603" y="136"/>
                  </a:lnTo>
                  <a:lnTo>
                    <a:pt x="605" y="134"/>
                  </a:lnTo>
                  <a:lnTo>
                    <a:pt x="605" y="134"/>
                  </a:lnTo>
                  <a:lnTo>
                    <a:pt x="607" y="134"/>
                  </a:lnTo>
                  <a:lnTo>
                    <a:pt x="607" y="132"/>
                  </a:lnTo>
                  <a:lnTo>
                    <a:pt x="605" y="132"/>
                  </a:lnTo>
                  <a:lnTo>
                    <a:pt x="605" y="132"/>
                  </a:lnTo>
                  <a:lnTo>
                    <a:pt x="605" y="132"/>
                  </a:lnTo>
                  <a:close/>
                  <a:moveTo>
                    <a:pt x="618" y="80"/>
                  </a:moveTo>
                  <a:lnTo>
                    <a:pt x="618" y="82"/>
                  </a:lnTo>
                  <a:lnTo>
                    <a:pt x="618" y="82"/>
                  </a:lnTo>
                  <a:lnTo>
                    <a:pt x="618" y="82"/>
                  </a:lnTo>
                  <a:lnTo>
                    <a:pt x="618" y="82"/>
                  </a:lnTo>
                  <a:lnTo>
                    <a:pt x="620" y="80"/>
                  </a:lnTo>
                  <a:lnTo>
                    <a:pt x="620" y="80"/>
                  </a:lnTo>
                  <a:lnTo>
                    <a:pt x="620" y="80"/>
                  </a:lnTo>
                  <a:lnTo>
                    <a:pt x="620" y="80"/>
                  </a:lnTo>
                  <a:lnTo>
                    <a:pt x="620" y="80"/>
                  </a:lnTo>
                  <a:lnTo>
                    <a:pt x="620" y="82"/>
                  </a:lnTo>
                  <a:lnTo>
                    <a:pt x="620" y="82"/>
                  </a:lnTo>
                  <a:lnTo>
                    <a:pt x="620" y="82"/>
                  </a:lnTo>
                  <a:lnTo>
                    <a:pt x="620" y="82"/>
                  </a:lnTo>
                  <a:lnTo>
                    <a:pt x="620" y="80"/>
                  </a:lnTo>
                  <a:lnTo>
                    <a:pt x="622" y="80"/>
                  </a:lnTo>
                  <a:lnTo>
                    <a:pt x="622" y="78"/>
                  </a:lnTo>
                  <a:lnTo>
                    <a:pt x="622" y="78"/>
                  </a:lnTo>
                  <a:lnTo>
                    <a:pt x="620" y="78"/>
                  </a:lnTo>
                  <a:lnTo>
                    <a:pt x="620" y="78"/>
                  </a:lnTo>
                  <a:lnTo>
                    <a:pt x="620" y="78"/>
                  </a:lnTo>
                  <a:lnTo>
                    <a:pt x="620" y="76"/>
                  </a:lnTo>
                  <a:lnTo>
                    <a:pt x="620" y="74"/>
                  </a:lnTo>
                  <a:lnTo>
                    <a:pt x="620" y="74"/>
                  </a:lnTo>
                  <a:lnTo>
                    <a:pt x="620" y="76"/>
                  </a:lnTo>
                  <a:lnTo>
                    <a:pt x="620" y="76"/>
                  </a:lnTo>
                  <a:lnTo>
                    <a:pt x="620" y="76"/>
                  </a:lnTo>
                  <a:lnTo>
                    <a:pt x="620" y="76"/>
                  </a:lnTo>
                  <a:lnTo>
                    <a:pt x="620" y="78"/>
                  </a:lnTo>
                  <a:lnTo>
                    <a:pt x="620" y="78"/>
                  </a:lnTo>
                  <a:lnTo>
                    <a:pt x="618" y="80"/>
                  </a:lnTo>
                  <a:close/>
                  <a:moveTo>
                    <a:pt x="582" y="74"/>
                  </a:moveTo>
                  <a:lnTo>
                    <a:pt x="584" y="74"/>
                  </a:lnTo>
                  <a:lnTo>
                    <a:pt x="584" y="74"/>
                  </a:lnTo>
                  <a:lnTo>
                    <a:pt x="584" y="73"/>
                  </a:lnTo>
                  <a:lnTo>
                    <a:pt x="584" y="71"/>
                  </a:lnTo>
                  <a:lnTo>
                    <a:pt x="584" y="71"/>
                  </a:lnTo>
                  <a:lnTo>
                    <a:pt x="582" y="71"/>
                  </a:lnTo>
                  <a:lnTo>
                    <a:pt x="582" y="73"/>
                  </a:lnTo>
                  <a:lnTo>
                    <a:pt x="580" y="73"/>
                  </a:lnTo>
                  <a:lnTo>
                    <a:pt x="580" y="73"/>
                  </a:lnTo>
                  <a:lnTo>
                    <a:pt x="582" y="74"/>
                  </a:lnTo>
                  <a:lnTo>
                    <a:pt x="582" y="74"/>
                  </a:lnTo>
                  <a:close/>
                  <a:moveTo>
                    <a:pt x="631" y="74"/>
                  </a:moveTo>
                  <a:lnTo>
                    <a:pt x="632" y="76"/>
                  </a:lnTo>
                  <a:lnTo>
                    <a:pt x="632" y="76"/>
                  </a:lnTo>
                  <a:lnTo>
                    <a:pt x="632" y="74"/>
                  </a:lnTo>
                  <a:lnTo>
                    <a:pt x="634" y="73"/>
                  </a:lnTo>
                  <a:lnTo>
                    <a:pt x="634" y="73"/>
                  </a:lnTo>
                  <a:lnTo>
                    <a:pt x="634" y="71"/>
                  </a:lnTo>
                  <a:lnTo>
                    <a:pt x="634" y="69"/>
                  </a:lnTo>
                  <a:lnTo>
                    <a:pt x="632" y="71"/>
                  </a:lnTo>
                  <a:lnTo>
                    <a:pt x="632" y="71"/>
                  </a:lnTo>
                  <a:lnTo>
                    <a:pt x="632" y="69"/>
                  </a:lnTo>
                  <a:lnTo>
                    <a:pt x="632" y="69"/>
                  </a:lnTo>
                  <a:lnTo>
                    <a:pt x="632" y="67"/>
                  </a:lnTo>
                  <a:lnTo>
                    <a:pt x="632" y="69"/>
                  </a:lnTo>
                  <a:lnTo>
                    <a:pt x="632" y="69"/>
                  </a:lnTo>
                  <a:lnTo>
                    <a:pt x="631" y="69"/>
                  </a:lnTo>
                  <a:lnTo>
                    <a:pt x="631" y="69"/>
                  </a:lnTo>
                  <a:lnTo>
                    <a:pt x="629" y="69"/>
                  </a:lnTo>
                  <a:lnTo>
                    <a:pt x="629" y="71"/>
                  </a:lnTo>
                  <a:lnTo>
                    <a:pt x="631" y="71"/>
                  </a:lnTo>
                  <a:lnTo>
                    <a:pt x="631" y="74"/>
                  </a:lnTo>
                  <a:lnTo>
                    <a:pt x="631" y="74"/>
                  </a:lnTo>
                  <a:close/>
                  <a:moveTo>
                    <a:pt x="636" y="49"/>
                  </a:moveTo>
                  <a:lnTo>
                    <a:pt x="636" y="49"/>
                  </a:lnTo>
                  <a:lnTo>
                    <a:pt x="636" y="51"/>
                  </a:lnTo>
                  <a:lnTo>
                    <a:pt x="636" y="51"/>
                  </a:lnTo>
                  <a:lnTo>
                    <a:pt x="636" y="51"/>
                  </a:lnTo>
                  <a:lnTo>
                    <a:pt x="634" y="53"/>
                  </a:lnTo>
                  <a:lnTo>
                    <a:pt x="634" y="53"/>
                  </a:lnTo>
                  <a:lnTo>
                    <a:pt x="636" y="53"/>
                  </a:lnTo>
                  <a:lnTo>
                    <a:pt x="638" y="53"/>
                  </a:lnTo>
                  <a:lnTo>
                    <a:pt x="640" y="51"/>
                  </a:lnTo>
                  <a:lnTo>
                    <a:pt x="640" y="49"/>
                  </a:lnTo>
                  <a:lnTo>
                    <a:pt x="640" y="49"/>
                  </a:lnTo>
                  <a:lnTo>
                    <a:pt x="641" y="49"/>
                  </a:lnTo>
                  <a:lnTo>
                    <a:pt x="641" y="47"/>
                  </a:lnTo>
                  <a:lnTo>
                    <a:pt x="640" y="47"/>
                  </a:lnTo>
                  <a:lnTo>
                    <a:pt x="640" y="47"/>
                  </a:lnTo>
                  <a:lnTo>
                    <a:pt x="640" y="49"/>
                  </a:lnTo>
                  <a:lnTo>
                    <a:pt x="638" y="49"/>
                  </a:lnTo>
                  <a:lnTo>
                    <a:pt x="638" y="49"/>
                  </a:lnTo>
                  <a:lnTo>
                    <a:pt x="638" y="49"/>
                  </a:lnTo>
                  <a:lnTo>
                    <a:pt x="636" y="49"/>
                  </a:lnTo>
                  <a:close/>
                  <a:moveTo>
                    <a:pt x="647" y="24"/>
                  </a:moveTo>
                  <a:lnTo>
                    <a:pt x="647" y="26"/>
                  </a:lnTo>
                  <a:lnTo>
                    <a:pt x="647" y="26"/>
                  </a:lnTo>
                  <a:lnTo>
                    <a:pt x="647" y="26"/>
                  </a:lnTo>
                  <a:lnTo>
                    <a:pt x="645" y="26"/>
                  </a:lnTo>
                  <a:lnTo>
                    <a:pt x="645" y="26"/>
                  </a:lnTo>
                  <a:lnTo>
                    <a:pt x="645" y="24"/>
                  </a:lnTo>
                  <a:lnTo>
                    <a:pt x="645" y="24"/>
                  </a:lnTo>
                  <a:lnTo>
                    <a:pt x="645" y="24"/>
                  </a:lnTo>
                  <a:lnTo>
                    <a:pt x="640" y="24"/>
                  </a:lnTo>
                  <a:lnTo>
                    <a:pt x="640" y="24"/>
                  </a:lnTo>
                  <a:lnTo>
                    <a:pt x="641" y="27"/>
                  </a:lnTo>
                  <a:lnTo>
                    <a:pt x="641" y="29"/>
                  </a:lnTo>
                  <a:lnTo>
                    <a:pt x="643" y="29"/>
                  </a:lnTo>
                  <a:lnTo>
                    <a:pt x="643" y="29"/>
                  </a:lnTo>
                  <a:lnTo>
                    <a:pt x="643" y="29"/>
                  </a:lnTo>
                  <a:lnTo>
                    <a:pt x="643" y="29"/>
                  </a:lnTo>
                  <a:lnTo>
                    <a:pt x="643" y="27"/>
                  </a:lnTo>
                  <a:lnTo>
                    <a:pt x="643" y="27"/>
                  </a:lnTo>
                  <a:lnTo>
                    <a:pt x="645" y="27"/>
                  </a:lnTo>
                  <a:lnTo>
                    <a:pt x="645" y="27"/>
                  </a:lnTo>
                  <a:lnTo>
                    <a:pt x="647" y="29"/>
                  </a:lnTo>
                  <a:lnTo>
                    <a:pt x="649" y="27"/>
                  </a:lnTo>
                  <a:lnTo>
                    <a:pt x="649" y="26"/>
                  </a:lnTo>
                  <a:lnTo>
                    <a:pt x="649" y="26"/>
                  </a:lnTo>
                  <a:lnTo>
                    <a:pt x="649" y="26"/>
                  </a:lnTo>
                  <a:lnTo>
                    <a:pt x="647" y="24"/>
                  </a:lnTo>
                  <a:close/>
                  <a:moveTo>
                    <a:pt x="603" y="64"/>
                  </a:moveTo>
                  <a:lnTo>
                    <a:pt x="603" y="64"/>
                  </a:lnTo>
                  <a:lnTo>
                    <a:pt x="603" y="64"/>
                  </a:lnTo>
                  <a:lnTo>
                    <a:pt x="605" y="64"/>
                  </a:lnTo>
                  <a:lnTo>
                    <a:pt x="605" y="64"/>
                  </a:lnTo>
                  <a:lnTo>
                    <a:pt x="605" y="65"/>
                  </a:lnTo>
                  <a:lnTo>
                    <a:pt x="605" y="65"/>
                  </a:lnTo>
                  <a:lnTo>
                    <a:pt x="605" y="65"/>
                  </a:lnTo>
                  <a:lnTo>
                    <a:pt x="607" y="65"/>
                  </a:lnTo>
                  <a:lnTo>
                    <a:pt x="609" y="64"/>
                  </a:lnTo>
                  <a:lnTo>
                    <a:pt x="609" y="64"/>
                  </a:lnTo>
                  <a:lnTo>
                    <a:pt x="609" y="65"/>
                  </a:lnTo>
                  <a:lnTo>
                    <a:pt x="609" y="65"/>
                  </a:lnTo>
                  <a:lnTo>
                    <a:pt x="611" y="65"/>
                  </a:lnTo>
                  <a:lnTo>
                    <a:pt x="611" y="65"/>
                  </a:lnTo>
                  <a:lnTo>
                    <a:pt x="611" y="64"/>
                  </a:lnTo>
                  <a:lnTo>
                    <a:pt x="611" y="62"/>
                  </a:lnTo>
                  <a:lnTo>
                    <a:pt x="612" y="65"/>
                  </a:lnTo>
                  <a:lnTo>
                    <a:pt x="612" y="65"/>
                  </a:lnTo>
                  <a:lnTo>
                    <a:pt x="612" y="65"/>
                  </a:lnTo>
                  <a:lnTo>
                    <a:pt x="611" y="65"/>
                  </a:lnTo>
                  <a:lnTo>
                    <a:pt x="611" y="67"/>
                  </a:lnTo>
                  <a:lnTo>
                    <a:pt x="611" y="67"/>
                  </a:lnTo>
                  <a:lnTo>
                    <a:pt x="611" y="67"/>
                  </a:lnTo>
                  <a:lnTo>
                    <a:pt x="611" y="69"/>
                  </a:lnTo>
                  <a:lnTo>
                    <a:pt x="611" y="69"/>
                  </a:lnTo>
                  <a:lnTo>
                    <a:pt x="611" y="69"/>
                  </a:lnTo>
                  <a:lnTo>
                    <a:pt x="611" y="69"/>
                  </a:lnTo>
                  <a:lnTo>
                    <a:pt x="614" y="71"/>
                  </a:lnTo>
                  <a:lnTo>
                    <a:pt x="614" y="71"/>
                  </a:lnTo>
                  <a:lnTo>
                    <a:pt x="614" y="71"/>
                  </a:lnTo>
                  <a:lnTo>
                    <a:pt x="614" y="69"/>
                  </a:lnTo>
                  <a:lnTo>
                    <a:pt x="614" y="69"/>
                  </a:lnTo>
                  <a:lnTo>
                    <a:pt x="616" y="67"/>
                  </a:lnTo>
                  <a:lnTo>
                    <a:pt x="616" y="69"/>
                  </a:lnTo>
                  <a:lnTo>
                    <a:pt x="616" y="69"/>
                  </a:lnTo>
                  <a:lnTo>
                    <a:pt x="616" y="67"/>
                  </a:lnTo>
                  <a:lnTo>
                    <a:pt x="616" y="65"/>
                  </a:lnTo>
                  <a:lnTo>
                    <a:pt x="616" y="65"/>
                  </a:lnTo>
                  <a:lnTo>
                    <a:pt x="618" y="65"/>
                  </a:lnTo>
                  <a:lnTo>
                    <a:pt x="618" y="67"/>
                  </a:lnTo>
                  <a:lnTo>
                    <a:pt x="618" y="65"/>
                  </a:lnTo>
                  <a:lnTo>
                    <a:pt x="618" y="64"/>
                  </a:lnTo>
                  <a:lnTo>
                    <a:pt x="618" y="64"/>
                  </a:lnTo>
                  <a:lnTo>
                    <a:pt x="616" y="62"/>
                  </a:lnTo>
                  <a:lnTo>
                    <a:pt x="616" y="62"/>
                  </a:lnTo>
                  <a:lnTo>
                    <a:pt x="616" y="60"/>
                  </a:lnTo>
                  <a:lnTo>
                    <a:pt x="618" y="62"/>
                  </a:lnTo>
                  <a:lnTo>
                    <a:pt x="618" y="62"/>
                  </a:lnTo>
                  <a:lnTo>
                    <a:pt x="620" y="64"/>
                  </a:lnTo>
                  <a:lnTo>
                    <a:pt x="620" y="67"/>
                  </a:lnTo>
                  <a:lnTo>
                    <a:pt x="622" y="64"/>
                  </a:lnTo>
                  <a:lnTo>
                    <a:pt x="622" y="62"/>
                  </a:lnTo>
                  <a:lnTo>
                    <a:pt x="623" y="62"/>
                  </a:lnTo>
                  <a:lnTo>
                    <a:pt x="623" y="64"/>
                  </a:lnTo>
                  <a:lnTo>
                    <a:pt x="622" y="64"/>
                  </a:lnTo>
                  <a:lnTo>
                    <a:pt x="622" y="64"/>
                  </a:lnTo>
                  <a:lnTo>
                    <a:pt x="622" y="65"/>
                  </a:lnTo>
                  <a:lnTo>
                    <a:pt x="622" y="67"/>
                  </a:lnTo>
                  <a:lnTo>
                    <a:pt x="622" y="69"/>
                  </a:lnTo>
                  <a:lnTo>
                    <a:pt x="622" y="69"/>
                  </a:lnTo>
                  <a:lnTo>
                    <a:pt x="622" y="69"/>
                  </a:lnTo>
                  <a:lnTo>
                    <a:pt x="622" y="69"/>
                  </a:lnTo>
                  <a:lnTo>
                    <a:pt x="622" y="69"/>
                  </a:lnTo>
                  <a:lnTo>
                    <a:pt x="623" y="69"/>
                  </a:lnTo>
                  <a:lnTo>
                    <a:pt x="622" y="71"/>
                  </a:lnTo>
                  <a:lnTo>
                    <a:pt x="622" y="71"/>
                  </a:lnTo>
                  <a:lnTo>
                    <a:pt x="622" y="71"/>
                  </a:lnTo>
                  <a:lnTo>
                    <a:pt x="622" y="73"/>
                  </a:lnTo>
                  <a:lnTo>
                    <a:pt x="622" y="73"/>
                  </a:lnTo>
                  <a:lnTo>
                    <a:pt x="623" y="73"/>
                  </a:lnTo>
                  <a:lnTo>
                    <a:pt x="623" y="73"/>
                  </a:lnTo>
                  <a:lnTo>
                    <a:pt x="623" y="74"/>
                  </a:lnTo>
                  <a:lnTo>
                    <a:pt x="623" y="78"/>
                  </a:lnTo>
                  <a:lnTo>
                    <a:pt x="622" y="80"/>
                  </a:lnTo>
                  <a:lnTo>
                    <a:pt x="622" y="83"/>
                  </a:lnTo>
                  <a:lnTo>
                    <a:pt x="620" y="85"/>
                  </a:lnTo>
                  <a:lnTo>
                    <a:pt x="620" y="87"/>
                  </a:lnTo>
                  <a:lnTo>
                    <a:pt x="620" y="89"/>
                  </a:lnTo>
                  <a:lnTo>
                    <a:pt x="618" y="89"/>
                  </a:lnTo>
                  <a:lnTo>
                    <a:pt x="618" y="89"/>
                  </a:lnTo>
                  <a:lnTo>
                    <a:pt x="620" y="91"/>
                  </a:lnTo>
                  <a:lnTo>
                    <a:pt x="620" y="91"/>
                  </a:lnTo>
                  <a:lnTo>
                    <a:pt x="620" y="93"/>
                  </a:lnTo>
                  <a:lnTo>
                    <a:pt x="620" y="91"/>
                  </a:lnTo>
                  <a:lnTo>
                    <a:pt x="620" y="93"/>
                  </a:lnTo>
                  <a:lnTo>
                    <a:pt x="618" y="93"/>
                  </a:lnTo>
                  <a:lnTo>
                    <a:pt x="618" y="93"/>
                  </a:lnTo>
                  <a:lnTo>
                    <a:pt x="618" y="94"/>
                  </a:lnTo>
                  <a:lnTo>
                    <a:pt x="618" y="96"/>
                  </a:lnTo>
                  <a:lnTo>
                    <a:pt x="618" y="98"/>
                  </a:lnTo>
                  <a:lnTo>
                    <a:pt x="620" y="98"/>
                  </a:lnTo>
                  <a:lnTo>
                    <a:pt x="620" y="98"/>
                  </a:lnTo>
                  <a:lnTo>
                    <a:pt x="622" y="98"/>
                  </a:lnTo>
                  <a:lnTo>
                    <a:pt x="622" y="98"/>
                  </a:lnTo>
                  <a:lnTo>
                    <a:pt x="620" y="100"/>
                  </a:lnTo>
                  <a:lnTo>
                    <a:pt x="622" y="100"/>
                  </a:lnTo>
                  <a:lnTo>
                    <a:pt x="622" y="100"/>
                  </a:lnTo>
                  <a:lnTo>
                    <a:pt x="622" y="100"/>
                  </a:lnTo>
                  <a:lnTo>
                    <a:pt x="622" y="102"/>
                  </a:lnTo>
                  <a:lnTo>
                    <a:pt x="623" y="102"/>
                  </a:lnTo>
                  <a:lnTo>
                    <a:pt x="623" y="102"/>
                  </a:lnTo>
                  <a:lnTo>
                    <a:pt x="623" y="100"/>
                  </a:lnTo>
                  <a:lnTo>
                    <a:pt x="623" y="100"/>
                  </a:lnTo>
                  <a:lnTo>
                    <a:pt x="623" y="98"/>
                  </a:lnTo>
                  <a:lnTo>
                    <a:pt x="623" y="98"/>
                  </a:lnTo>
                  <a:lnTo>
                    <a:pt x="623" y="96"/>
                  </a:lnTo>
                  <a:lnTo>
                    <a:pt x="623" y="94"/>
                  </a:lnTo>
                  <a:lnTo>
                    <a:pt x="623" y="94"/>
                  </a:lnTo>
                  <a:lnTo>
                    <a:pt x="623" y="94"/>
                  </a:lnTo>
                  <a:lnTo>
                    <a:pt x="623" y="94"/>
                  </a:lnTo>
                  <a:lnTo>
                    <a:pt x="623" y="93"/>
                  </a:lnTo>
                  <a:lnTo>
                    <a:pt x="623" y="91"/>
                  </a:lnTo>
                  <a:lnTo>
                    <a:pt x="623" y="89"/>
                  </a:lnTo>
                  <a:lnTo>
                    <a:pt x="623" y="87"/>
                  </a:lnTo>
                  <a:lnTo>
                    <a:pt x="625" y="89"/>
                  </a:lnTo>
                  <a:lnTo>
                    <a:pt x="627" y="89"/>
                  </a:lnTo>
                  <a:lnTo>
                    <a:pt x="627" y="87"/>
                  </a:lnTo>
                  <a:lnTo>
                    <a:pt x="625" y="83"/>
                  </a:lnTo>
                  <a:lnTo>
                    <a:pt x="625" y="83"/>
                  </a:lnTo>
                  <a:lnTo>
                    <a:pt x="627" y="83"/>
                  </a:lnTo>
                  <a:lnTo>
                    <a:pt x="627" y="83"/>
                  </a:lnTo>
                  <a:lnTo>
                    <a:pt x="627" y="82"/>
                  </a:lnTo>
                  <a:lnTo>
                    <a:pt x="629" y="82"/>
                  </a:lnTo>
                  <a:lnTo>
                    <a:pt x="627" y="82"/>
                  </a:lnTo>
                  <a:lnTo>
                    <a:pt x="627" y="80"/>
                  </a:lnTo>
                  <a:lnTo>
                    <a:pt x="627" y="78"/>
                  </a:lnTo>
                  <a:lnTo>
                    <a:pt x="627" y="78"/>
                  </a:lnTo>
                  <a:lnTo>
                    <a:pt x="625" y="76"/>
                  </a:lnTo>
                  <a:lnTo>
                    <a:pt x="625" y="76"/>
                  </a:lnTo>
                  <a:lnTo>
                    <a:pt x="625" y="76"/>
                  </a:lnTo>
                  <a:lnTo>
                    <a:pt x="627" y="76"/>
                  </a:lnTo>
                  <a:lnTo>
                    <a:pt x="627" y="76"/>
                  </a:lnTo>
                  <a:lnTo>
                    <a:pt x="627" y="76"/>
                  </a:lnTo>
                  <a:lnTo>
                    <a:pt x="627" y="74"/>
                  </a:lnTo>
                  <a:lnTo>
                    <a:pt x="627" y="74"/>
                  </a:lnTo>
                  <a:lnTo>
                    <a:pt x="627" y="74"/>
                  </a:lnTo>
                  <a:lnTo>
                    <a:pt x="627" y="73"/>
                  </a:lnTo>
                  <a:lnTo>
                    <a:pt x="629" y="73"/>
                  </a:lnTo>
                  <a:lnTo>
                    <a:pt x="629" y="73"/>
                  </a:lnTo>
                  <a:lnTo>
                    <a:pt x="629" y="73"/>
                  </a:lnTo>
                  <a:lnTo>
                    <a:pt x="629" y="73"/>
                  </a:lnTo>
                  <a:lnTo>
                    <a:pt x="629" y="73"/>
                  </a:lnTo>
                  <a:lnTo>
                    <a:pt x="631" y="73"/>
                  </a:lnTo>
                  <a:lnTo>
                    <a:pt x="631" y="71"/>
                  </a:lnTo>
                  <a:lnTo>
                    <a:pt x="629" y="69"/>
                  </a:lnTo>
                  <a:lnTo>
                    <a:pt x="629" y="67"/>
                  </a:lnTo>
                  <a:lnTo>
                    <a:pt x="629" y="67"/>
                  </a:lnTo>
                  <a:lnTo>
                    <a:pt x="627" y="67"/>
                  </a:lnTo>
                  <a:lnTo>
                    <a:pt x="627" y="69"/>
                  </a:lnTo>
                  <a:lnTo>
                    <a:pt x="627" y="67"/>
                  </a:lnTo>
                  <a:lnTo>
                    <a:pt x="629" y="64"/>
                  </a:lnTo>
                  <a:lnTo>
                    <a:pt x="627" y="64"/>
                  </a:lnTo>
                  <a:lnTo>
                    <a:pt x="627" y="65"/>
                  </a:lnTo>
                  <a:lnTo>
                    <a:pt x="627" y="67"/>
                  </a:lnTo>
                  <a:lnTo>
                    <a:pt x="627" y="65"/>
                  </a:lnTo>
                  <a:lnTo>
                    <a:pt x="627" y="64"/>
                  </a:lnTo>
                  <a:lnTo>
                    <a:pt x="627" y="64"/>
                  </a:lnTo>
                  <a:lnTo>
                    <a:pt x="625" y="64"/>
                  </a:lnTo>
                  <a:lnTo>
                    <a:pt x="625" y="64"/>
                  </a:lnTo>
                  <a:lnTo>
                    <a:pt x="627" y="62"/>
                  </a:lnTo>
                  <a:lnTo>
                    <a:pt x="627" y="62"/>
                  </a:lnTo>
                  <a:lnTo>
                    <a:pt x="627" y="62"/>
                  </a:lnTo>
                  <a:lnTo>
                    <a:pt x="627" y="62"/>
                  </a:lnTo>
                  <a:lnTo>
                    <a:pt x="627" y="62"/>
                  </a:lnTo>
                  <a:lnTo>
                    <a:pt x="627" y="60"/>
                  </a:lnTo>
                  <a:lnTo>
                    <a:pt x="627" y="60"/>
                  </a:lnTo>
                  <a:lnTo>
                    <a:pt x="627" y="60"/>
                  </a:lnTo>
                  <a:lnTo>
                    <a:pt x="627" y="60"/>
                  </a:lnTo>
                  <a:lnTo>
                    <a:pt x="627" y="60"/>
                  </a:lnTo>
                  <a:lnTo>
                    <a:pt x="629" y="62"/>
                  </a:lnTo>
                  <a:lnTo>
                    <a:pt x="629" y="62"/>
                  </a:lnTo>
                  <a:lnTo>
                    <a:pt x="631" y="62"/>
                  </a:lnTo>
                  <a:lnTo>
                    <a:pt x="632" y="60"/>
                  </a:lnTo>
                  <a:lnTo>
                    <a:pt x="632" y="60"/>
                  </a:lnTo>
                  <a:lnTo>
                    <a:pt x="631" y="60"/>
                  </a:lnTo>
                  <a:lnTo>
                    <a:pt x="631" y="58"/>
                  </a:lnTo>
                  <a:lnTo>
                    <a:pt x="631" y="58"/>
                  </a:lnTo>
                  <a:lnTo>
                    <a:pt x="631" y="60"/>
                  </a:lnTo>
                  <a:lnTo>
                    <a:pt x="629" y="60"/>
                  </a:lnTo>
                  <a:lnTo>
                    <a:pt x="629" y="58"/>
                  </a:lnTo>
                  <a:lnTo>
                    <a:pt x="629" y="58"/>
                  </a:lnTo>
                  <a:lnTo>
                    <a:pt x="629" y="58"/>
                  </a:lnTo>
                  <a:lnTo>
                    <a:pt x="629" y="58"/>
                  </a:lnTo>
                  <a:lnTo>
                    <a:pt x="631" y="56"/>
                  </a:lnTo>
                  <a:lnTo>
                    <a:pt x="632" y="55"/>
                  </a:lnTo>
                  <a:lnTo>
                    <a:pt x="631" y="53"/>
                  </a:lnTo>
                  <a:lnTo>
                    <a:pt x="629" y="53"/>
                  </a:lnTo>
                  <a:lnTo>
                    <a:pt x="627" y="53"/>
                  </a:lnTo>
                  <a:lnTo>
                    <a:pt x="629" y="51"/>
                  </a:lnTo>
                  <a:lnTo>
                    <a:pt x="632" y="51"/>
                  </a:lnTo>
                  <a:lnTo>
                    <a:pt x="632" y="51"/>
                  </a:lnTo>
                  <a:lnTo>
                    <a:pt x="632" y="49"/>
                  </a:lnTo>
                  <a:lnTo>
                    <a:pt x="632" y="49"/>
                  </a:lnTo>
                  <a:lnTo>
                    <a:pt x="632" y="47"/>
                  </a:lnTo>
                  <a:lnTo>
                    <a:pt x="632" y="47"/>
                  </a:lnTo>
                  <a:lnTo>
                    <a:pt x="632" y="47"/>
                  </a:lnTo>
                  <a:lnTo>
                    <a:pt x="632" y="47"/>
                  </a:lnTo>
                  <a:lnTo>
                    <a:pt x="631" y="47"/>
                  </a:lnTo>
                  <a:lnTo>
                    <a:pt x="631" y="49"/>
                  </a:lnTo>
                  <a:lnTo>
                    <a:pt x="631" y="49"/>
                  </a:lnTo>
                  <a:lnTo>
                    <a:pt x="631" y="49"/>
                  </a:lnTo>
                  <a:lnTo>
                    <a:pt x="631" y="47"/>
                  </a:lnTo>
                  <a:lnTo>
                    <a:pt x="631" y="47"/>
                  </a:lnTo>
                  <a:lnTo>
                    <a:pt x="634" y="44"/>
                  </a:lnTo>
                  <a:lnTo>
                    <a:pt x="634" y="42"/>
                  </a:lnTo>
                  <a:lnTo>
                    <a:pt x="634" y="42"/>
                  </a:lnTo>
                  <a:lnTo>
                    <a:pt x="632" y="42"/>
                  </a:lnTo>
                  <a:lnTo>
                    <a:pt x="632" y="44"/>
                  </a:lnTo>
                  <a:lnTo>
                    <a:pt x="631" y="46"/>
                  </a:lnTo>
                  <a:lnTo>
                    <a:pt x="631" y="44"/>
                  </a:lnTo>
                  <a:lnTo>
                    <a:pt x="631" y="44"/>
                  </a:lnTo>
                  <a:lnTo>
                    <a:pt x="631" y="44"/>
                  </a:lnTo>
                  <a:lnTo>
                    <a:pt x="631" y="44"/>
                  </a:lnTo>
                  <a:lnTo>
                    <a:pt x="631" y="46"/>
                  </a:lnTo>
                  <a:lnTo>
                    <a:pt x="631" y="46"/>
                  </a:lnTo>
                  <a:lnTo>
                    <a:pt x="631" y="46"/>
                  </a:lnTo>
                  <a:lnTo>
                    <a:pt x="631" y="47"/>
                  </a:lnTo>
                  <a:lnTo>
                    <a:pt x="629" y="47"/>
                  </a:lnTo>
                  <a:lnTo>
                    <a:pt x="629" y="47"/>
                  </a:lnTo>
                  <a:lnTo>
                    <a:pt x="629" y="47"/>
                  </a:lnTo>
                  <a:lnTo>
                    <a:pt x="629" y="47"/>
                  </a:lnTo>
                  <a:lnTo>
                    <a:pt x="629" y="46"/>
                  </a:lnTo>
                  <a:lnTo>
                    <a:pt x="629" y="46"/>
                  </a:lnTo>
                  <a:lnTo>
                    <a:pt x="627" y="46"/>
                  </a:lnTo>
                  <a:lnTo>
                    <a:pt x="627" y="46"/>
                  </a:lnTo>
                  <a:lnTo>
                    <a:pt x="627" y="46"/>
                  </a:lnTo>
                  <a:lnTo>
                    <a:pt x="627" y="46"/>
                  </a:lnTo>
                  <a:lnTo>
                    <a:pt x="625" y="46"/>
                  </a:lnTo>
                  <a:lnTo>
                    <a:pt x="625" y="46"/>
                  </a:lnTo>
                  <a:lnTo>
                    <a:pt x="625" y="46"/>
                  </a:lnTo>
                  <a:lnTo>
                    <a:pt x="625" y="46"/>
                  </a:lnTo>
                  <a:lnTo>
                    <a:pt x="627" y="44"/>
                  </a:lnTo>
                  <a:lnTo>
                    <a:pt x="627" y="44"/>
                  </a:lnTo>
                  <a:lnTo>
                    <a:pt x="627" y="44"/>
                  </a:lnTo>
                  <a:lnTo>
                    <a:pt x="629" y="44"/>
                  </a:lnTo>
                  <a:lnTo>
                    <a:pt x="629" y="44"/>
                  </a:lnTo>
                  <a:lnTo>
                    <a:pt x="629" y="44"/>
                  </a:lnTo>
                  <a:lnTo>
                    <a:pt x="629" y="42"/>
                  </a:lnTo>
                  <a:lnTo>
                    <a:pt x="629" y="42"/>
                  </a:lnTo>
                  <a:lnTo>
                    <a:pt x="629" y="40"/>
                  </a:lnTo>
                  <a:lnTo>
                    <a:pt x="627" y="40"/>
                  </a:lnTo>
                  <a:lnTo>
                    <a:pt x="627" y="40"/>
                  </a:lnTo>
                  <a:lnTo>
                    <a:pt x="627" y="40"/>
                  </a:lnTo>
                  <a:lnTo>
                    <a:pt x="627" y="38"/>
                  </a:lnTo>
                  <a:lnTo>
                    <a:pt x="627" y="37"/>
                  </a:lnTo>
                  <a:lnTo>
                    <a:pt x="625" y="37"/>
                  </a:lnTo>
                  <a:lnTo>
                    <a:pt x="625" y="37"/>
                  </a:lnTo>
                  <a:lnTo>
                    <a:pt x="625" y="38"/>
                  </a:lnTo>
                  <a:lnTo>
                    <a:pt x="623" y="40"/>
                  </a:lnTo>
                  <a:lnTo>
                    <a:pt x="623" y="40"/>
                  </a:lnTo>
                  <a:lnTo>
                    <a:pt x="623" y="38"/>
                  </a:lnTo>
                  <a:lnTo>
                    <a:pt x="623" y="38"/>
                  </a:lnTo>
                  <a:lnTo>
                    <a:pt x="622" y="38"/>
                  </a:lnTo>
                  <a:lnTo>
                    <a:pt x="622" y="40"/>
                  </a:lnTo>
                  <a:lnTo>
                    <a:pt x="622" y="40"/>
                  </a:lnTo>
                  <a:lnTo>
                    <a:pt x="625" y="42"/>
                  </a:lnTo>
                  <a:lnTo>
                    <a:pt x="622" y="42"/>
                  </a:lnTo>
                  <a:lnTo>
                    <a:pt x="620" y="44"/>
                  </a:lnTo>
                  <a:lnTo>
                    <a:pt x="620" y="46"/>
                  </a:lnTo>
                  <a:lnTo>
                    <a:pt x="620" y="46"/>
                  </a:lnTo>
                  <a:lnTo>
                    <a:pt x="620" y="46"/>
                  </a:lnTo>
                  <a:lnTo>
                    <a:pt x="618" y="46"/>
                  </a:lnTo>
                  <a:lnTo>
                    <a:pt x="618" y="46"/>
                  </a:lnTo>
                  <a:lnTo>
                    <a:pt x="618" y="46"/>
                  </a:lnTo>
                  <a:lnTo>
                    <a:pt x="618" y="46"/>
                  </a:lnTo>
                  <a:lnTo>
                    <a:pt x="620" y="42"/>
                  </a:lnTo>
                  <a:lnTo>
                    <a:pt x="622" y="40"/>
                  </a:lnTo>
                  <a:lnTo>
                    <a:pt x="622" y="40"/>
                  </a:lnTo>
                  <a:lnTo>
                    <a:pt x="622" y="40"/>
                  </a:lnTo>
                  <a:lnTo>
                    <a:pt x="622" y="38"/>
                  </a:lnTo>
                  <a:lnTo>
                    <a:pt x="622" y="37"/>
                  </a:lnTo>
                  <a:lnTo>
                    <a:pt x="622" y="37"/>
                  </a:lnTo>
                  <a:lnTo>
                    <a:pt x="622" y="37"/>
                  </a:lnTo>
                  <a:lnTo>
                    <a:pt x="620" y="38"/>
                  </a:lnTo>
                  <a:lnTo>
                    <a:pt x="620" y="38"/>
                  </a:lnTo>
                  <a:lnTo>
                    <a:pt x="620" y="38"/>
                  </a:lnTo>
                  <a:lnTo>
                    <a:pt x="620" y="35"/>
                  </a:lnTo>
                  <a:lnTo>
                    <a:pt x="620" y="35"/>
                  </a:lnTo>
                  <a:lnTo>
                    <a:pt x="620" y="35"/>
                  </a:lnTo>
                  <a:lnTo>
                    <a:pt x="620" y="35"/>
                  </a:lnTo>
                  <a:lnTo>
                    <a:pt x="620" y="35"/>
                  </a:lnTo>
                  <a:lnTo>
                    <a:pt x="620" y="33"/>
                  </a:lnTo>
                  <a:lnTo>
                    <a:pt x="620" y="33"/>
                  </a:lnTo>
                  <a:lnTo>
                    <a:pt x="620" y="33"/>
                  </a:lnTo>
                  <a:lnTo>
                    <a:pt x="620" y="33"/>
                  </a:lnTo>
                  <a:lnTo>
                    <a:pt x="620" y="31"/>
                  </a:lnTo>
                  <a:lnTo>
                    <a:pt x="622" y="31"/>
                  </a:lnTo>
                  <a:lnTo>
                    <a:pt x="622" y="29"/>
                  </a:lnTo>
                  <a:lnTo>
                    <a:pt x="622" y="27"/>
                  </a:lnTo>
                  <a:lnTo>
                    <a:pt x="622" y="27"/>
                  </a:lnTo>
                  <a:lnTo>
                    <a:pt x="622" y="27"/>
                  </a:lnTo>
                  <a:lnTo>
                    <a:pt x="622" y="26"/>
                  </a:lnTo>
                  <a:lnTo>
                    <a:pt x="622" y="26"/>
                  </a:lnTo>
                  <a:lnTo>
                    <a:pt x="622" y="24"/>
                  </a:lnTo>
                  <a:lnTo>
                    <a:pt x="622" y="24"/>
                  </a:lnTo>
                  <a:lnTo>
                    <a:pt x="622" y="22"/>
                  </a:lnTo>
                  <a:lnTo>
                    <a:pt x="620" y="24"/>
                  </a:lnTo>
                  <a:lnTo>
                    <a:pt x="620" y="26"/>
                  </a:lnTo>
                  <a:lnTo>
                    <a:pt x="622" y="26"/>
                  </a:lnTo>
                  <a:lnTo>
                    <a:pt x="622" y="26"/>
                  </a:lnTo>
                  <a:lnTo>
                    <a:pt x="620" y="27"/>
                  </a:lnTo>
                  <a:lnTo>
                    <a:pt x="620" y="26"/>
                  </a:lnTo>
                  <a:lnTo>
                    <a:pt x="618" y="26"/>
                  </a:lnTo>
                  <a:lnTo>
                    <a:pt x="616" y="26"/>
                  </a:lnTo>
                  <a:lnTo>
                    <a:pt x="616" y="26"/>
                  </a:lnTo>
                  <a:lnTo>
                    <a:pt x="616" y="26"/>
                  </a:lnTo>
                  <a:lnTo>
                    <a:pt x="616" y="26"/>
                  </a:lnTo>
                  <a:lnTo>
                    <a:pt x="616" y="27"/>
                  </a:lnTo>
                  <a:lnTo>
                    <a:pt x="614" y="27"/>
                  </a:lnTo>
                  <a:lnTo>
                    <a:pt x="614" y="27"/>
                  </a:lnTo>
                  <a:lnTo>
                    <a:pt x="616" y="27"/>
                  </a:lnTo>
                  <a:lnTo>
                    <a:pt x="614" y="29"/>
                  </a:lnTo>
                  <a:lnTo>
                    <a:pt x="614" y="29"/>
                  </a:lnTo>
                  <a:lnTo>
                    <a:pt x="612" y="29"/>
                  </a:lnTo>
                  <a:lnTo>
                    <a:pt x="612" y="31"/>
                  </a:lnTo>
                  <a:lnTo>
                    <a:pt x="612" y="33"/>
                  </a:lnTo>
                  <a:lnTo>
                    <a:pt x="612" y="33"/>
                  </a:lnTo>
                  <a:lnTo>
                    <a:pt x="614" y="33"/>
                  </a:lnTo>
                  <a:lnTo>
                    <a:pt x="614" y="35"/>
                  </a:lnTo>
                  <a:lnTo>
                    <a:pt x="614" y="35"/>
                  </a:lnTo>
                  <a:lnTo>
                    <a:pt x="616" y="35"/>
                  </a:lnTo>
                  <a:lnTo>
                    <a:pt x="616" y="35"/>
                  </a:lnTo>
                  <a:lnTo>
                    <a:pt x="618" y="35"/>
                  </a:lnTo>
                  <a:lnTo>
                    <a:pt x="616" y="37"/>
                  </a:lnTo>
                  <a:lnTo>
                    <a:pt x="614" y="35"/>
                  </a:lnTo>
                  <a:lnTo>
                    <a:pt x="612" y="35"/>
                  </a:lnTo>
                  <a:lnTo>
                    <a:pt x="611" y="31"/>
                  </a:lnTo>
                  <a:lnTo>
                    <a:pt x="611" y="31"/>
                  </a:lnTo>
                  <a:lnTo>
                    <a:pt x="611" y="31"/>
                  </a:lnTo>
                  <a:lnTo>
                    <a:pt x="609" y="31"/>
                  </a:lnTo>
                  <a:lnTo>
                    <a:pt x="609" y="33"/>
                  </a:lnTo>
                  <a:lnTo>
                    <a:pt x="609" y="33"/>
                  </a:lnTo>
                  <a:lnTo>
                    <a:pt x="609" y="33"/>
                  </a:lnTo>
                  <a:lnTo>
                    <a:pt x="609" y="35"/>
                  </a:lnTo>
                  <a:lnTo>
                    <a:pt x="609" y="35"/>
                  </a:lnTo>
                  <a:lnTo>
                    <a:pt x="609" y="35"/>
                  </a:lnTo>
                  <a:lnTo>
                    <a:pt x="607" y="35"/>
                  </a:lnTo>
                  <a:lnTo>
                    <a:pt x="607" y="37"/>
                  </a:lnTo>
                  <a:lnTo>
                    <a:pt x="605" y="37"/>
                  </a:lnTo>
                  <a:lnTo>
                    <a:pt x="605" y="38"/>
                  </a:lnTo>
                  <a:lnTo>
                    <a:pt x="605" y="38"/>
                  </a:lnTo>
                  <a:lnTo>
                    <a:pt x="607" y="38"/>
                  </a:lnTo>
                  <a:lnTo>
                    <a:pt x="609" y="38"/>
                  </a:lnTo>
                  <a:lnTo>
                    <a:pt x="609" y="37"/>
                  </a:lnTo>
                  <a:lnTo>
                    <a:pt x="609" y="38"/>
                  </a:lnTo>
                  <a:lnTo>
                    <a:pt x="611" y="38"/>
                  </a:lnTo>
                  <a:lnTo>
                    <a:pt x="611" y="38"/>
                  </a:lnTo>
                  <a:lnTo>
                    <a:pt x="612" y="38"/>
                  </a:lnTo>
                  <a:lnTo>
                    <a:pt x="612" y="38"/>
                  </a:lnTo>
                  <a:lnTo>
                    <a:pt x="611" y="40"/>
                  </a:lnTo>
                  <a:lnTo>
                    <a:pt x="611" y="40"/>
                  </a:lnTo>
                  <a:lnTo>
                    <a:pt x="612" y="40"/>
                  </a:lnTo>
                  <a:lnTo>
                    <a:pt x="612" y="40"/>
                  </a:lnTo>
                  <a:lnTo>
                    <a:pt x="612" y="38"/>
                  </a:lnTo>
                  <a:lnTo>
                    <a:pt x="614" y="37"/>
                  </a:lnTo>
                  <a:lnTo>
                    <a:pt x="614" y="40"/>
                  </a:lnTo>
                  <a:lnTo>
                    <a:pt x="614" y="42"/>
                  </a:lnTo>
                  <a:lnTo>
                    <a:pt x="614" y="44"/>
                  </a:lnTo>
                  <a:lnTo>
                    <a:pt x="614" y="44"/>
                  </a:lnTo>
                  <a:lnTo>
                    <a:pt x="616" y="44"/>
                  </a:lnTo>
                  <a:lnTo>
                    <a:pt x="618" y="44"/>
                  </a:lnTo>
                  <a:lnTo>
                    <a:pt x="618" y="46"/>
                  </a:lnTo>
                  <a:lnTo>
                    <a:pt x="616" y="46"/>
                  </a:lnTo>
                  <a:lnTo>
                    <a:pt x="616" y="47"/>
                  </a:lnTo>
                  <a:lnTo>
                    <a:pt x="616" y="47"/>
                  </a:lnTo>
                  <a:lnTo>
                    <a:pt x="618" y="49"/>
                  </a:lnTo>
                  <a:lnTo>
                    <a:pt x="618" y="49"/>
                  </a:lnTo>
                  <a:lnTo>
                    <a:pt x="618" y="47"/>
                  </a:lnTo>
                  <a:lnTo>
                    <a:pt x="620" y="47"/>
                  </a:lnTo>
                  <a:lnTo>
                    <a:pt x="620" y="49"/>
                  </a:lnTo>
                  <a:lnTo>
                    <a:pt x="620" y="49"/>
                  </a:lnTo>
                  <a:lnTo>
                    <a:pt x="622" y="51"/>
                  </a:lnTo>
                  <a:lnTo>
                    <a:pt x="623" y="51"/>
                  </a:lnTo>
                  <a:lnTo>
                    <a:pt x="622" y="51"/>
                  </a:lnTo>
                  <a:lnTo>
                    <a:pt x="620" y="51"/>
                  </a:lnTo>
                  <a:lnTo>
                    <a:pt x="620" y="53"/>
                  </a:lnTo>
                  <a:lnTo>
                    <a:pt x="620" y="53"/>
                  </a:lnTo>
                  <a:lnTo>
                    <a:pt x="620" y="53"/>
                  </a:lnTo>
                  <a:lnTo>
                    <a:pt x="620" y="53"/>
                  </a:lnTo>
                  <a:lnTo>
                    <a:pt x="618" y="55"/>
                  </a:lnTo>
                  <a:lnTo>
                    <a:pt x="620" y="56"/>
                  </a:lnTo>
                  <a:lnTo>
                    <a:pt x="618" y="56"/>
                  </a:lnTo>
                  <a:lnTo>
                    <a:pt x="618" y="58"/>
                  </a:lnTo>
                  <a:lnTo>
                    <a:pt x="618" y="56"/>
                  </a:lnTo>
                  <a:lnTo>
                    <a:pt x="616" y="55"/>
                  </a:lnTo>
                  <a:lnTo>
                    <a:pt x="614" y="55"/>
                  </a:lnTo>
                  <a:lnTo>
                    <a:pt x="614" y="55"/>
                  </a:lnTo>
                  <a:lnTo>
                    <a:pt x="614" y="56"/>
                  </a:lnTo>
                  <a:lnTo>
                    <a:pt x="614" y="56"/>
                  </a:lnTo>
                  <a:lnTo>
                    <a:pt x="612" y="56"/>
                  </a:lnTo>
                  <a:lnTo>
                    <a:pt x="614" y="56"/>
                  </a:lnTo>
                  <a:lnTo>
                    <a:pt x="614" y="58"/>
                  </a:lnTo>
                  <a:lnTo>
                    <a:pt x="614" y="58"/>
                  </a:lnTo>
                  <a:lnTo>
                    <a:pt x="614" y="58"/>
                  </a:lnTo>
                  <a:lnTo>
                    <a:pt x="612" y="58"/>
                  </a:lnTo>
                  <a:lnTo>
                    <a:pt x="612" y="58"/>
                  </a:lnTo>
                  <a:lnTo>
                    <a:pt x="612" y="56"/>
                  </a:lnTo>
                  <a:lnTo>
                    <a:pt x="612" y="55"/>
                  </a:lnTo>
                  <a:lnTo>
                    <a:pt x="611" y="55"/>
                  </a:lnTo>
                  <a:lnTo>
                    <a:pt x="611" y="56"/>
                  </a:lnTo>
                  <a:lnTo>
                    <a:pt x="611" y="56"/>
                  </a:lnTo>
                  <a:lnTo>
                    <a:pt x="611" y="56"/>
                  </a:lnTo>
                  <a:lnTo>
                    <a:pt x="609" y="56"/>
                  </a:lnTo>
                  <a:lnTo>
                    <a:pt x="609" y="58"/>
                  </a:lnTo>
                  <a:lnTo>
                    <a:pt x="607" y="58"/>
                  </a:lnTo>
                  <a:lnTo>
                    <a:pt x="607" y="56"/>
                  </a:lnTo>
                  <a:lnTo>
                    <a:pt x="607" y="56"/>
                  </a:lnTo>
                  <a:lnTo>
                    <a:pt x="605" y="55"/>
                  </a:lnTo>
                  <a:lnTo>
                    <a:pt x="605" y="55"/>
                  </a:lnTo>
                  <a:lnTo>
                    <a:pt x="603" y="56"/>
                  </a:lnTo>
                  <a:lnTo>
                    <a:pt x="603" y="56"/>
                  </a:lnTo>
                  <a:lnTo>
                    <a:pt x="603" y="56"/>
                  </a:lnTo>
                  <a:lnTo>
                    <a:pt x="602" y="58"/>
                  </a:lnTo>
                  <a:lnTo>
                    <a:pt x="602" y="58"/>
                  </a:lnTo>
                  <a:lnTo>
                    <a:pt x="602" y="60"/>
                  </a:lnTo>
                  <a:lnTo>
                    <a:pt x="603" y="64"/>
                  </a:lnTo>
                  <a:close/>
                  <a:moveTo>
                    <a:pt x="629" y="35"/>
                  </a:moveTo>
                  <a:lnTo>
                    <a:pt x="631" y="37"/>
                  </a:lnTo>
                  <a:lnTo>
                    <a:pt x="631" y="37"/>
                  </a:lnTo>
                  <a:lnTo>
                    <a:pt x="631" y="37"/>
                  </a:lnTo>
                  <a:lnTo>
                    <a:pt x="631" y="37"/>
                  </a:lnTo>
                  <a:lnTo>
                    <a:pt x="631" y="35"/>
                  </a:lnTo>
                  <a:lnTo>
                    <a:pt x="631" y="35"/>
                  </a:lnTo>
                  <a:lnTo>
                    <a:pt x="631" y="35"/>
                  </a:lnTo>
                  <a:lnTo>
                    <a:pt x="632" y="37"/>
                  </a:lnTo>
                  <a:lnTo>
                    <a:pt x="632" y="37"/>
                  </a:lnTo>
                  <a:lnTo>
                    <a:pt x="634" y="37"/>
                  </a:lnTo>
                  <a:lnTo>
                    <a:pt x="634" y="37"/>
                  </a:lnTo>
                  <a:lnTo>
                    <a:pt x="636" y="37"/>
                  </a:lnTo>
                  <a:lnTo>
                    <a:pt x="636" y="35"/>
                  </a:lnTo>
                  <a:lnTo>
                    <a:pt x="636" y="33"/>
                  </a:lnTo>
                  <a:lnTo>
                    <a:pt x="634" y="33"/>
                  </a:lnTo>
                  <a:lnTo>
                    <a:pt x="634" y="31"/>
                  </a:lnTo>
                  <a:lnTo>
                    <a:pt x="636" y="31"/>
                  </a:lnTo>
                  <a:lnTo>
                    <a:pt x="636" y="29"/>
                  </a:lnTo>
                  <a:lnTo>
                    <a:pt x="636" y="29"/>
                  </a:lnTo>
                  <a:lnTo>
                    <a:pt x="634" y="27"/>
                  </a:lnTo>
                  <a:lnTo>
                    <a:pt x="636" y="27"/>
                  </a:lnTo>
                  <a:lnTo>
                    <a:pt x="636" y="27"/>
                  </a:lnTo>
                  <a:lnTo>
                    <a:pt x="636" y="27"/>
                  </a:lnTo>
                  <a:lnTo>
                    <a:pt x="634" y="27"/>
                  </a:lnTo>
                  <a:lnTo>
                    <a:pt x="634" y="26"/>
                  </a:lnTo>
                  <a:lnTo>
                    <a:pt x="632" y="26"/>
                  </a:lnTo>
                  <a:lnTo>
                    <a:pt x="632" y="24"/>
                  </a:lnTo>
                  <a:lnTo>
                    <a:pt x="634" y="26"/>
                  </a:lnTo>
                  <a:lnTo>
                    <a:pt x="634" y="26"/>
                  </a:lnTo>
                  <a:lnTo>
                    <a:pt x="634" y="26"/>
                  </a:lnTo>
                  <a:lnTo>
                    <a:pt x="636" y="24"/>
                  </a:lnTo>
                  <a:lnTo>
                    <a:pt x="634" y="22"/>
                  </a:lnTo>
                  <a:lnTo>
                    <a:pt x="634" y="20"/>
                  </a:lnTo>
                  <a:lnTo>
                    <a:pt x="632" y="20"/>
                  </a:lnTo>
                  <a:lnTo>
                    <a:pt x="634" y="20"/>
                  </a:lnTo>
                  <a:lnTo>
                    <a:pt x="634" y="20"/>
                  </a:lnTo>
                  <a:lnTo>
                    <a:pt x="636" y="22"/>
                  </a:lnTo>
                  <a:lnTo>
                    <a:pt x="638" y="22"/>
                  </a:lnTo>
                  <a:lnTo>
                    <a:pt x="638" y="20"/>
                  </a:lnTo>
                  <a:lnTo>
                    <a:pt x="636" y="18"/>
                  </a:lnTo>
                  <a:lnTo>
                    <a:pt x="636" y="18"/>
                  </a:lnTo>
                  <a:lnTo>
                    <a:pt x="638" y="17"/>
                  </a:lnTo>
                  <a:lnTo>
                    <a:pt x="636" y="17"/>
                  </a:lnTo>
                  <a:lnTo>
                    <a:pt x="636" y="17"/>
                  </a:lnTo>
                  <a:lnTo>
                    <a:pt x="636" y="15"/>
                  </a:lnTo>
                  <a:lnTo>
                    <a:pt x="636" y="15"/>
                  </a:lnTo>
                  <a:lnTo>
                    <a:pt x="636" y="15"/>
                  </a:lnTo>
                  <a:lnTo>
                    <a:pt x="636" y="15"/>
                  </a:lnTo>
                  <a:lnTo>
                    <a:pt x="636" y="13"/>
                  </a:lnTo>
                  <a:lnTo>
                    <a:pt x="634" y="13"/>
                  </a:lnTo>
                  <a:lnTo>
                    <a:pt x="634" y="13"/>
                  </a:lnTo>
                  <a:lnTo>
                    <a:pt x="632" y="15"/>
                  </a:lnTo>
                  <a:lnTo>
                    <a:pt x="632" y="13"/>
                  </a:lnTo>
                  <a:lnTo>
                    <a:pt x="632" y="13"/>
                  </a:lnTo>
                  <a:lnTo>
                    <a:pt x="631" y="13"/>
                  </a:lnTo>
                  <a:lnTo>
                    <a:pt x="631" y="15"/>
                  </a:lnTo>
                  <a:lnTo>
                    <a:pt x="631" y="15"/>
                  </a:lnTo>
                  <a:lnTo>
                    <a:pt x="631" y="17"/>
                  </a:lnTo>
                  <a:lnTo>
                    <a:pt x="631" y="17"/>
                  </a:lnTo>
                  <a:lnTo>
                    <a:pt x="631" y="18"/>
                  </a:lnTo>
                  <a:lnTo>
                    <a:pt x="631" y="18"/>
                  </a:lnTo>
                  <a:lnTo>
                    <a:pt x="631" y="20"/>
                  </a:lnTo>
                  <a:lnTo>
                    <a:pt x="631" y="20"/>
                  </a:lnTo>
                  <a:lnTo>
                    <a:pt x="631" y="22"/>
                  </a:lnTo>
                  <a:lnTo>
                    <a:pt x="631" y="24"/>
                  </a:lnTo>
                  <a:lnTo>
                    <a:pt x="631" y="24"/>
                  </a:lnTo>
                  <a:lnTo>
                    <a:pt x="631" y="26"/>
                  </a:lnTo>
                  <a:lnTo>
                    <a:pt x="631" y="24"/>
                  </a:lnTo>
                  <a:lnTo>
                    <a:pt x="629" y="24"/>
                  </a:lnTo>
                  <a:lnTo>
                    <a:pt x="629" y="22"/>
                  </a:lnTo>
                  <a:lnTo>
                    <a:pt x="629" y="22"/>
                  </a:lnTo>
                  <a:lnTo>
                    <a:pt x="627" y="22"/>
                  </a:lnTo>
                  <a:lnTo>
                    <a:pt x="627" y="24"/>
                  </a:lnTo>
                  <a:lnTo>
                    <a:pt x="629" y="33"/>
                  </a:lnTo>
                  <a:lnTo>
                    <a:pt x="629" y="35"/>
                  </a:lnTo>
                  <a:close/>
                  <a:moveTo>
                    <a:pt x="638" y="17"/>
                  </a:moveTo>
                  <a:lnTo>
                    <a:pt x="640" y="18"/>
                  </a:lnTo>
                  <a:lnTo>
                    <a:pt x="640" y="18"/>
                  </a:lnTo>
                  <a:lnTo>
                    <a:pt x="641" y="18"/>
                  </a:lnTo>
                  <a:lnTo>
                    <a:pt x="641" y="18"/>
                  </a:lnTo>
                  <a:lnTo>
                    <a:pt x="643" y="18"/>
                  </a:lnTo>
                  <a:lnTo>
                    <a:pt x="643" y="18"/>
                  </a:lnTo>
                  <a:lnTo>
                    <a:pt x="643" y="18"/>
                  </a:lnTo>
                  <a:lnTo>
                    <a:pt x="643" y="18"/>
                  </a:lnTo>
                  <a:lnTo>
                    <a:pt x="645" y="18"/>
                  </a:lnTo>
                  <a:lnTo>
                    <a:pt x="645" y="18"/>
                  </a:lnTo>
                  <a:lnTo>
                    <a:pt x="645" y="17"/>
                  </a:lnTo>
                  <a:lnTo>
                    <a:pt x="645" y="15"/>
                  </a:lnTo>
                  <a:lnTo>
                    <a:pt x="643" y="15"/>
                  </a:lnTo>
                  <a:lnTo>
                    <a:pt x="645" y="13"/>
                  </a:lnTo>
                  <a:lnTo>
                    <a:pt x="647" y="11"/>
                  </a:lnTo>
                  <a:lnTo>
                    <a:pt x="647" y="11"/>
                  </a:lnTo>
                  <a:lnTo>
                    <a:pt x="645" y="11"/>
                  </a:lnTo>
                  <a:lnTo>
                    <a:pt x="645" y="9"/>
                  </a:lnTo>
                  <a:lnTo>
                    <a:pt x="645" y="9"/>
                  </a:lnTo>
                  <a:lnTo>
                    <a:pt x="647" y="9"/>
                  </a:lnTo>
                  <a:lnTo>
                    <a:pt x="647" y="9"/>
                  </a:lnTo>
                  <a:lnTo>
                    <a:pt x="645" y="8"/>
                  </a:lnTo>
                  <a:lnTo>
                    <a:pt x="647" y="8"/>
                  </a:lnTo>
                  <a:lnTo>
                    <a:pt x="647" y="8"/>
                  </a:lnTo>
                  <a:lnTo>
                    <a:pt x="649" y="6"/>
                  </a:lnTo>
                  <a:lnTo>
                    <a:pt x="649" y="6"/>
                  </a:lnTo>
                  <a:lnTo>
                    <a:pt x="647" y="6"/>
                  </a:lnTo>
                  <a:lnTo>
                    <a:pt x="649" y="4"/>
                  </a:lnTo>
                  <a:lnTo>
                    <a:pt x="649" y="4"/>
                  </a:lnTo>
                  <a:lnTo>
                    <a:pt x="649" y="4"/>
                  </a:lnTo>
                  <a:lnTo>
                    <a:pt x="647" y="2"/>
                  </a:lnTo>
                  <a:lnTo>
                    <a:pt x="647" y="2"/>
                  </a:lnTo>
                  <a:lnTo>
                    <a:pt x="647" y="2"/>
                  </a:lnTo>
                  <a:lnTo>
                    <a:pt x="645" y="2"/>
                  </a:lnTo>
                  <a:lnTo>
                    <a:pt x="645" y="2"/>
                  </a:lnTo>
                  <a:lnTo>
                    <a:pt x="645" y="0"/>
                  </a:lnTo>
                  <a:lnTo>
                    <a:pt x="645" y="2"/>
                  </a:lnTo>
                  <a:lnTo>
                    <a:pt x="643" y="6"/>
                  </a:lnTo>
                  <a:lnTo>
                    <a:pt x="643" y="6"/>
                  </a:lnTo>
                  <a:lnTo>
                    <a:pt x="643" y="6"/>
                  </a:lnTo>
                  <a:lnTo>
                    <a:pt x="641" y="8"/>
                  </a:lnTo>
                  <a:lnTo>
                    <a:pt x="641" y="6"/>
                  </a:lnTo>
                  <a:lnTo>
                    <a:pt x="641" y="6"/>
                  </a:lnTo>
                  <a:lnTo>
                    <a:pt x="643" y="6"/>
                  </a:lnTo>
                  <a:lnTo>
                    <a:pt x="643" y="4"/>
                  </a:lnTo>
                  <a:lnTo>
                    <a:pt x="643" y="4"/>
                  </a:lnTo>
                  <a:lnTo>
                    <a:pt x="643" y="2"/>
                  </a:lnTo>
                  <a:lnTo>
                    <a:pt x="643" y="0"/>
                  </a:lnTo>
                  <a:lnTo>
                    <a:pt x="641" y="0"/>
                  </a:lnTo>
                  <a:lnTo>
                    <a:pt x="641" y="2"/>
                  </a:lnTo>
                  <a:lnTo>
                    <a:pt x="641" y="4"/>
                  </a:lnTo>
                  <a:lnTo>
                    <a:pt x="641" y="4"/>
                  </a:lnTo>
                  <a:lnTo>
                    <a:pt x="640" y="6"/>
                  </a:lnTo>
                  <a:lnTo>
                    <a:pt x="640" y="6"/>
                  </a:lnTo>
                  <a:lnTo>
                    <a:pt x="640" y="6"/>
                  </a:lnTo>
                  <a:lnTo>
                    <a:pt x="640" y="8"/>
                  </a:lnTo>
                  <a:lnTo>
                    <a:pt x="640" y="9"/>
                  </a:lnTo>
                  <a:lnTo>
                    <a:pt x="640" y="11"/>
                  </a:lnTo>
                  <a:lnTo>
                    <a:pt x="638" y="11"/>
                  </a:lnTo>
                  <a:lnTo>
                    <a:pt x="640" y="11"/>
                  </a:lnTo>
                  <a:lnTo>
                    <a:pt x="640" y="13"/>
                  </a:lnTo>
                  <a:lnTo>
                    <a:pt x="640" y="15"/>
                  </a:lnTo>
                  <a:lnTo>
                    <a:pt x="638" y="13"/>
                  </a:lnTo>
                  <a:lnTo>
                    <a:pt x="638" y="15"/>
                  </a:lnTo>
                  <a:lnTo>
                    <a:pt x="638" y="15"/>
                  </a:lnTo>
                  <a:lnTo>
                    <a:pt x="638" y="17"/>
                  </a:lnTo>
                  <a:lnTo>
                    <a:pt x="638" y="17"/>
                  </a:lnTo>
                  <a:close/>
                  <a:moveTo>
                    <a:pt x="567" y="1007"/>
                  </a:moveTo>
                  <a:lnTo>
                    <a:pt x="567" y="1007"/>
                  </a:lnTo>
                  <a:lnTo>
                    <a:pt x="567" y="1007"/>
                  </a:lnTo>
                  <a:lnTo>
                    <a:pt x="567" y="1007"/>
                  </a:lnTo>
                  <a:lnTo>
                    <a:pt x="567" y="1007"/>
                  </a:lnTo>
                  <a:lnTo>
                    <a:pt x="567" y="1008"/>
                  </a:lnTo>
                  <a:lnTo>
                    <a:pt x="567" y="1008"/>
                  </a:lnTo>
                  <a:lnTo>
                    <a:pt x="567" y="1008"/>
                  </a:lnTo>
                  <a:lnTo>
                    <a:pt x="567" y="1008"/>
                  </a:lnTo>
                  <a:lnTo>
                    <a:pt x="567" y="1008"/>
                  </a:lnTo>
                  <a:lnTo>
                    <a:pt x="567" y="1008"/>
                  </a:lnTo>
                  <a:lnTo>
                    <a:pt x="569" y="1008"/>
                  </a:lnTo>
                  <a:lnTo>
                    <a:pt x="569" y="1007"/>
                  </a:lnTo>
                  <a:lnTo>
                    <a:pt x="567" y="1007"/>
                  </a:lnTo>
                  <a:close/>
                  <a:moveTo>
                    <a:pt x="560" y="1001"/>
                  </a:moveTo>
                  <a:lnTo>
                    <a:pt x="558" y="1003"/>
                  </a:lnTo>
                  <a:lnTo>
                    <a:pt x="557" y="1003"/>
                  </a:lnTo>
                  <a:lnTo>
                    <a:pt x="555" y="1005"/>
                  </a:lnTo>
                  <a:lnTo>
                    <a:pt x="555" y="1005"/>
                  </a:lnTo>
                  <a:lnTo>
                    <a:pt x="553" y="1005"/>
                  </a:lnTo>
                  <a:lnTo>
                    <a:pt x="553" y="1005"/>
                  </a:lnTo>
                  <a:lnTo>
                    <a:pt x="553" y="1007"/>
                  </a:lnTo>
                  <a:lnTo>
                    <a:pt x="553" y="1007"/>
                  </a:lnTo>
                  <a:lnTo>
                    <a:pt x="553" y="1007"/>
                  </a:lnTo>
                  <a:lnTo>
                    <a:pt x="553" y="1007"/>
                  </a:lnTo>
                  <a:lnTo>
                    <a:pt x="553" y="1008"/>
                  </a:lnTo>
                  <a:lnTo>
                    <a:pt x="558" y="1008"/>
                  </a:lnTo>
                  <a:lnTo>
                    <a:pt x="558" y="1008"/>
                  </a:lnTo>
                  <a:lnTo>
                    <a:pt x="558" y="1008"/>
                  </a:lnTo>
                  <a:lnTo>
                    <a:pt x="558" y="1008"/>
                  </a:lnTo>
                  <a:lnTo>
                    <a:pt x="558" y="1008"/>
                  </a:lnTo>
                  <a:lnTo>
                    <a:pt x="560" y="1007"/>
                  </a:lnTo>
                  <a:lnTo>
                    <a:pt x="560" y="1007"/>
                  </a:lnTo>
                  <a:lnTo>
                    <a:pt x="560" y="1007"/>
                  </a:lnTo>
                  <a:lnTo>
                    <a:pt x="560" y="1005"/>
                  </a:lnTo>
                  <a:lnTo>
                    <a:pt x="560" y="1003"/>
                  </a:lnTo>
                  <a:lnTo>
                    <a:pt x="560" y="1003"/>
                  </a:lnTo>
                  <a:lnTo>
                    <a:pt x="562" y="1001"/>
                  </a:lnTo>
                  <a:lnTo>
                    <a:pt x="560" y="1001"/>
                  </a:lnTo>
                  <a:lnTo>
                    <a:pt x="560" y="1001"/>
                  </a:lnTo>
                  <a:close/>
                  <a:moveTo>
                    <a:pt x="576" y="987"/>
                  </a:moveTo>
                  <a:lnTo>
                    <a:pt x="578" y="985"/>
                  </a:lnTo>
                  <a:lnTo>
                    <a:pt x="578" y="985"/>
                  </a:lnTo>
                  <a:lnTo>
                    <a:pt x="578" y="985"/>
                  </a:lnTo>
                  <a:lnTo>
                    <a:pt x="576" y="985"/>
                  </a:lnTo>
                  <a:lnTo>
                    <a:pt x="576" y="985"/>
                  </a:lnTo>
                  <a:lnTo>
                    <a:pt x="576" y="985"/>
                  </a:lnTo>
                  <a:lnTo>
                    <a:pt x="575" y="985"/>
                  </a:lnTo>
                  <a:lnTo>
                    <a:pt x="575" y="987"/>
                  </a:lnTo>
                  <a:lnTo>
                    <a:pt x="575" y="987"/>
                  </a:lnTo>
                  <a:lnTo>
                    <a:pt x="576" y="987"/>
                  </a:lnTo>
                  <a:lnTo>
                    <a:pt x="576" y="987"/>
                  </a:lnTo>
                  <a:close/>
                  <a:moveTo>
                    <a:pt x="446" y="633"/>
                  </a:moveTo>
                  <a:lnTo>
                    <a:pt x="446" y="633"/>
                  </a:lnTo>
                  <a:lnTo>
                    <a:pt x="446" y="633"/>
                  </a:lnTo>
                  <a:lnTo>
                    <a:pt x="446" y="633"/>
                  </a:lnTo>
                  <a:lnTo>
                    <a:pt x="448" y="634"/>
                  </a:lnTo>
                  <a:lnTo>
                    <a:pt x="448" y="633"/>
                  </a:lnTo>
                  <a:lnTo>
                    <a:pt x="450" y="633"/>
                  </a:lnTo>
                  <a:lnTo>
                    <a:pt x="450" y="631"/>
                  </a:lnTo>
                  <a:lnTo>
                    <a:pt x="452" y="633"/>
                  </a:lnTo>
                  <a:lnTo>
                    <a:pt x="452" y="633"/>
                  </a:lnTo>
                  <a:lnTo>
                    <a:pt x="454" y="633"/>
                  </a:lnTo>
                  <a:lnTo>
                    <a:pt x="454" y="633"/>
                  </a:lnTo>
                  <a:lnTo>
                    <a:pt x="455" y="633"/>
                  </a:lnTo>
                  <a:lnTo>
                    <a:pt x="455" y="633"/>
                  </a:lnTo>
                  <a:lnTo>
                    <a:pt x="455" y="634"/>
                  </a:lnTo>
                  <a:lnTo>
                    <a:pt x="455" y="631"/>
                  </a:lnTo>
                  <a:lnTo>
                    <a:pt x="457" y="631"/>
                  </a:lnTo>
                  <a:lnTo>
                    <a:pt x="457" y="631"/>
                  </a:lnTo>
                  <a:lnTo>
                    <a:pt x="457" y="631"/>
                  </a:lnTo>
                  <a:lnTo>
                    <a:pt x="459" y="631"/>
                  </a:lnTo>
                  <a:lnTo>
                    <a:pt x="459" y="629"/>
                  </a:lnTo>
                  <a:lnTo>
                    <a:pt x="459" y="629"/>
                  </a:lnTo>
                  <a:lnTo>
                    <a:pt x="463" y="627"/>
                  </a:lnTo>
                  <a:lnTo>
                    <a:pt x="463" y="625"/>
                  </a:lnTo>
                  <a:lnTo>
                    <a:pt x="464" y="624"/>
                  </a:lnTo>
                  <a:lnTo>
                    <a:pt x="466" y="624"/>
                  </a:lnTo>
                  <a:lnTo>
                    <a:pt x="466" y="622"/>
                  </a:lnTo>
                  <a:lnTo>
                    <a:pt x="466" y="620"/>
                  </a:lnTo>
                  <a:lnTo>
                    <a:pt x="468" y="618"/>
                  </a:lnTo>
                  <a:lnTo>
                    <a:pt x="468" y="618"/>
                  </a:lnTo>
                  <a:lnTo>
                    <a:pt x="468" y="618"/>
                  </a:lnTo>
                  <a:lnTo>
                    <a:pt x="468" y="618"/>
                  </a:lnTo>
                  <a:lnTo>
                    <a:pt x="468" y="616"/>
                  </a:lnTo>
                  <a:lnTo>
                    <a:pt x="470" y="616"/>
                  </a:lnTo>
                  <a:lnTo>
                    <a:pt x="470" y="615"/>
                  </a:lnTo>
                  <a:lnTo>
                    <a:pt x="470" y="615"/>
                  </a:lnTo>
                  <a:lnTo>
                    <a:pt x="470" y="615"/>
                  </a:lnTo>
                  <a:lnTo>
                    <a:pt x="470" y="613"/>
                  </a:lnTo>
                  <a:lnTo>
                    <a:pt x="470" y="613"/>
                  </a:lnTo>
                  <a:lnTo>
                    <a:pt x="470" y="613"/>
                  </a:lnTo>
                  <a:lnTo>
                    <a:pt x="470" y="613"/>
                  </a:lnTo>
                  <a:lnTo>
                    <a:pt x="468" y="613"/>
                  </a:lnTo>
                  <a:lnTo>
                    <a:pt x="468" y="611"/>
                  </a:lnTo>
                  <a:lnTo>
                    <a:pt x="468" y="611"/>
                  </a:lnTo>
                  <a:lnTo>
                    <a:pt x="468" y="609"/>
                  </a:lnTo>
                  <a:lnTo>
                    <a:pt x="468" y="609"/>
                  </a:lnTo>
                  <a:lnTo>
                    <a:pt x="468" y="607"/>
                  </a:lnTo>
                  <a:lnTo>
                    <a:pt x="468" y="606"/>
                  </a:lnTo>
                  <a:lnTo>
                    <a:pt x="468" y="604"/>
                  </a:lnTo>
                  <a:lnTo>
                    <a:pt x="468" y="604"/>
                  </a:lnTo>
                  <a:lnTo>
                    <a:pt x="466" y="604"/>
                  </a:lnTo>
                  <a:lnTo>
                    <a:pt x="466" y="604"/>
                  </a:lnTo>
                  <a:lnTo>
                    <a:pt x="464" y="604"/>
                  </a:lnTo>
                  <a:lnTo>
                    <a:pt x="461" y="606"/>
                  </a:lnTo>
                  <a:lnTo>
                    <a:pt x="459" y="607"/>
                  </a:lnTo>
                  <a:lnTo>
                    <a:pt x="459" y="609"/>
                  </a:lnTo>
                  <a:lnTo>
                    <a:pt x="455" y="615"/>
                  </a:lnTo>
                  <a:lnTo>
                    <a:pt x="455" y="616"/>
                  </a:lnTo>
                  <a:lnTo>
                    <a:pt x="454" y="618"/>
                  </a:lnTo>
                  <a:lnTo>
                    <a:pt x="454" y="618"/>
                  </a:lnTo>
                  <a:lnTo>
                    <a:pt x="452" y="620"/>
                  </a:lnTo>
                  <a:lnTo>
                    <a:pt x="450" y="620"/>
                  </a:lnTo>
                  <a:lnTo>
                    <a:pt x="450" y="620"/>
                  </a:lnTo>
                  <a:lnTo>
                    <a:pt x="450" y="622"/>
                  </a:lnTo>
                  <a:lnTo>
                    <a:pt x="450" y="622"/>
                  </a:lnTo>
                  <a:lnTo>
                    <a:pt x="450" y="624"/>
                  </a:lnTo>
                  <a:lnTo>
                    <a:pt x="450" y="624"/>
                  </a:lnTo>
                  <a:lnTo>
                    <a:pt x="450" y="627"/>
                  </a:lnTo>
                  <a:lnTo>
                    <a:pt x="450" y="629"/>
                  </a:lnTo>
                  <a:lnTo>
                    <a:pt x="448" y="631"/>
                  </a:lnTo>
                  <a:lnTo>
                    <a:pt x="448" y="633"/>
                  </a:lnTo>
                  <a:lnTo>
                    <a:pt x="446" y="633"/>
                  </a:lnTo>
                  <a:lnTo>
                    <a:pt x="446" y="633"/>
                  </a:lnTo>
                  <a:close/>
                  <a:moveTo>
                    <a:pt x="585" y="1023"/>
                  </a:moveTo>
                  <a:lnTo>
                    <a:pt x="585" y="1023"/>
                  </a:lnTo>
                  <a:lnTo>
                    <a:pt x="585" y="1023"/>
                  </a:lnTo>
                  <a:lnTo>
                    <a:pt x="584" y="1021"/>
                  </a:lnTo>
                  <a:lnTo>
                    <a:pt x="582" y="1021"/>
                  </a:lnTo>
                  <a:lnTo>
                    <a:pt x="582" y="1021"/>
                  </a:lnTo>
                  <a:lnTo>
                    <a:pt x="582" y="1021"/>
                  </a:lnTo>
                  <a:lnTo>
                    <a:pt x="580" y="1021"/>
                  </a:lnTo>
                  <a:lnTo>
                    <a:pt x="580" y="1021"/>
                  </a:lnTo>
                  <a:lnTo>
                    <a:pt x="578" y="1021"/>
                  </a:lnTo>
                  <a:lnTo>
                    <a:pt x="578" y="1019"/>
                  </a:lnTo>
                  <a:lnTo>
                    <a:pt x="578" y="1021"/>
                  </a:lnTo>
                  <a:lnTo>
                    <a:pt x="578" y="1021"/>
                  </a:lnTo>
                  <a:lnTo>
                    <a:pt x="576" y="1021"/>
                  </a:lnTo>
                  <a:lnTo>
                    <a:pt x="576" y="1021"/>
                  </a:lnTo>
                  <a:lnTo>
                    <a:pt x="575" y="1021"/>
                  </a:lnTo>
                  <a:lnTo>
                    <a:pt x="575" y="1021"/>
                  </a:lnTo>
                  <a:lnTo>
                    <a:pt x="575" y="1021"/>
                  </a:lnTo>
                  <a:lnTo>
                    <a:pt x="575" y="1021"/>
                  </a:lnTo>
                  <a:lnTo>
                    <a:pt x="575" y="1023"/>
                  </a:lnTo>
                  <a:lnTo>
                    <a:pt x="575" y="1025"/>
                  </a:lnTo>
                  <a:lnTo>
                    <a:pt x="575" y="1026"/>
                  </a:lnTo>
                  <a:lnTo>
                    <a:pt x="575" y="1026"/>
                  </a:lnTo>
                  <a:lnTo>
                    <a:pt x="576" y="1026"/>
                  </a:lnTo>
                  <a:lnTo>
                    <a:pt x="576" y="1026"/>
                  </a:lnTo>
                  <a:lnTo>
                    <a:pt x="576" y="1026"/>
                  </a:lnTo>
                  <a:lnTo>
                    <a:pt x="578" y="1026"/>
                  </a:lnTo>
                  <a:lnTo>
                    <a:pt x="578" y="1026"/>
                  </a:lnTo>
                  <a:lnTo>
                    <a:pt x="578" y="1026"/>
                  </a:lnTo>
                  <a:lnTo>
                    <a:pt x="578" y="1025"/>
                  </a:lnTo>
                  <a:lnTo>
                    <a:pt x="578" y="1025"/>
                  </a:lnTo>
                  <a:lnTo>
                    <a:pt x="580" y="1025"/>
                  </a:lnTo>
                  <a:lnTo>
                    <a:pt x="580" y="1025"/>
                  </a:lnTo>
                  <a:lnTo>
                    <a:pt x="580" y="1025"/>
                  </a:lnTo>
                  <a:lnTo>
                    <a:pt x="582" y="1026"/>
                  </a:lnTo>
                  <a:lnTo>
                    <a:pt x="582" y="1026"/>
                  </a:lnTo>
                  <a:lnTo>
                    <a:pt x="584" y="1026"/>
                  </a:lnTo>
                  <a:lnTo>
                    <a:pt x="584" y="1026"/>
                  </a:lnTo>
                  <a:lnTo>
                    <a:pt x="585" y="1028"/>
                  </a:lnTo>
                  <a:lnTo>
                    <a:pt x="585" y="1028"/>
                  </a:lnTo>
                  <a:lnTo>
                    <a:pt x="585" y="1026"/>
                  </a:lnTo>
                  <a:lnTo>
                    <a:pt x="585" y="1026"/>
                  </a:lnTo>
                  <a:lnTo>
                    <a:pt x="585" y="1025"/>
                  </a:lnTo>
                  <a:lnTo>
                    <a:pt x="585" y="1025"/>
                  </a:lnTo>
                  <a:lnTo>
                    <a:pt x="585" y="1025"/>
                  </a:lnTo>
                  <a:lnTo>
                    <a:pt x="585" y="1025"/>
                  </a:lnTo>
                  <a:lnTo>
                    <a:pt x="585" y="1023"/>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55" name="Freeform 354"/>
            <p:cNvSpPr>
              <a:spLocks/>
            </p:cNvSpPr>
            <p:nvPr/>
          </p:nvSpPr>
          <p:spPr bwMode="auto">
            <a:xfrm>
              <a:off x="6442075" y="5519738"/>
              <a:ext cx="3175" cy="3175"/>
            </a:xfrm>
            <a:custGeom>
              <a:avLst/>
              <a:gdLst>
                <a:gd name="T0" fmla="*/ 2 w 2"/>
                <a:gd name="T1" fmla="*/ 0 h 2"/>
                <a:gd name="T2" fmla="*/ 0 w 2"/>
                <a:gd name="T3" fmla="*/ 0 h 2"/>
                <a:gd name="T4" fmla="*/ 2 w 2"/>
                <a:gd name="T5" fmla="*/ 0 h 2"/>
                <a:gd name="T6" fmla="*/ 2 w 2"/>
                <a:gd name="T7" fmla="*/ 2 h 2"/>
                <a:gd name="T8" fmla="*/ 2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0" y="0"/>
                  </a:lnTo>
                  <a:lnTo>
                    <a:pt x="2" y="0"/>
                  </a:lnTo>
                  <a:lnTo>
                    <a:pt x="2" y="2"/>
                  </a:lnTo>
                  <a:lnTo>
                    <a:pt x="2" y="0"/>
                  </a:lnTo>
                  <a:lnTo>
                    <a:pt x="2" y="0"/>
                  </a:lnTo>
                  <a:lnTo>
                    <a:pt x="2"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56" name="Freeform 355"/>
            <p:cNvSpPr>
              <a:spLocks noEditPoints="1"/>
            </p:cNvSpPr>
            <p:nvPr/>
          </p:nvSpPr>
          <p:spPr bwMode="auto">
            <a:xfrm>
              <a:off x="7334250" y="3346451"/>
              <a:ext cx="728663" cy="985838"/>
            </a:xfrm>
            <a:custGeom>
              <a:avLst/>
              <a:gdLst>
                <a:gd name="T0" fmla="*/ 114 w 459"/>
                <a:gd name="T1" fmla="*/ 115 h 621"/>
                <a:gd name="T2" fmla="*/ 105 w 459"/>
                <a:gd name="T3" fmla="*/ 110 h 621"/>
                <a:gd name="T4" fmla="*/ 401 w 459"/>
                <a:gd name="T5" fmla="*/ 86 h 621"/>
                <a:gd name="T6" fmla="*/ 399 w 459"/>
                <a:gd name="T7" fmla="*/ 103 h 621"/>
                <a:gd name="T8" fmla="*/ 152 w 459"/>
                <a:gd name="T9" fmla="*/ 50 h 621"/>
                <a:gd name="T10" fmla="*/ 137 w 459"/>
                <a:gd name="T11" fmla="*/ 48 h 621"/>
                <a:gd name="T12" fmla="*/ 367 w 459"/>
                <a:gd name="T13" fmla="*/ 45 h 621"/>
                <a:gd name="T14" fmla="*/ 365 w 459"/>
                <a:gd name="T15" fmla="*/ 65 h 621"/>
                <a:gd name="T16" fmla="*/ 390 w 459"/>
                <a:gd name="T17" fmla="*/ 61 h 621"/>
                <a:gd name="T18" fmla="*/ 381 w 459"/>
                <a:gd name="T19" fmla="*/ 41 h 621"/>
                <a:gd name="T20" fmla="*/ 383 w 459"/>
                <a:gd name="T21" fmla="*/ 43 h 621"/>
                <a:gd name="T22" fmla="*/ 374 w 459"/>
                <a:gd name="T23" fmla="*/ 47 h 621"/>
                <a:gd name="T24" fmla="*/ 455 w 459"/>
                <a:gd name="T25" fmla="*/ 303 h 621"/>
                <a:gd name="T26" fmla="*/ 444 w 459"/>
                <a:gd name="T27" fmla="*/ 240 h 621"/>
                <a:gd name="T28" fmla="*/ 428 w 459"/>
                <a:gd name="T29" fmla="*/ 164 h 621"/>
                <a:gd name="T30" fmla="*/ 410 w 459"/>
                <a:gd name="T31" fmla="*/ 112 h 621"/>
                <a:gd name="T32" fmla="*/ 394 w 459"/>
                <a:gd name="T33" fmla="*/ 76 h 621"/>
                <a:gd name="T34" fmla="*/ 359 w 459"/>
                <a:gd name="T35" fmla="*/ 58 h 621"/>
                <a:gd name="T36" fmla="*/ 336 w 459"/>
                <a:gd name="T37" fmla="*/ 59 h 621"/>
                <a:gd name="T38" fmla="*/ 338 w 459"/>
                <a:gd name="T39" fmla="*/ 58 h 621"/>
                <a:gd name="T40" fmla="*/ 314 w 459"/>
                <a:gd name="T41" fmla="*/ 76 h 621"/>
                <a:gd name="T42" fmla="*/ 280 w 459"/>
                <a:gd name="T43" fmla="*/ 99 h 621"/>
                <a:gd name="T44" fmla="*/ 249 w 459"/>
                <a:gd name="T45" fmla="*/ 83 h 621"/>
                <a:gd name="T46" fmla="*/ 219 w 459"/>
                <a:gd name="T47" fmla="*/ 59 h 621"/>
                <a:gd name="T48" fmla="*/ 206 w 459"/>
                <a:gd name="T49" fmla="*/ 32 h 621"/>
                <a:gd name="T50" fmla="*/ 157 w 459"/>
                <a:gd name="T51" fmla="*/ 16 h 621"/>
                <a:gd name="T52" fmla="*/ 143 w 459"/>
                <a:gd name="T53" fmla="*/ 59 h 621"/>
                <a:gd name="T54" fmla="*/ 159 w 459"/>
                <a:gd name="T55" fmla="*/ 86 h 621"/>
                <a:gd name="T56" fmla="*/ 181 w 459"/>
                <a:gd name="T57" fmla="*/ 115 h 621"/>
                <a:gd name="T58" fmla="*/ 132 w 459"/>
                <a:gd name="T59" fmla="*/ 137 h 621"/>
                <a:gd name="T60" fmla="*/ 116 w 459"/>
                <a:gd name="T61" fmla="*/ 128 h 621"/>
                <a:gd name="T62" fmla="*/ 71 w 459"/>
                <a:gd name="T63" fmla="*/ 148 h 621"/>
                <a:gd name="T64" fmla="*/ 42 w 459"/>
                <a:gd name="T65" fmla="*/ 218 h 621"/>
                <a:gd name="T66" fmla="*/ 49 w 459"/>
                <a:gd name="T67" fmla="*/ 260 h 621"/>
                <a:gd name="T68" fmla="*/ 7 w 459"/>
                <a:gd name="T69" fmla="*/ 280 h 621"/>
                <a:gd name="T70" fmla="*/ 2 w 459"/>
                <a:gd name="T71" fmla="*/ 339 h 621"/>
                <a:gd name="T72" fmla="*/ 15 w 459"/>
                <a:gd name="T73" fmla="*/ 366 h 621"/>
                <a:gd name="T74" fmla="*/ 22 w 459"/>
                <a:gd name="T75" fmla="*/ 392 h 621"/>
                <a:gd name="T76" fmla="*/ 22 w 459"/>
                <a:gd name="T77" fmla="*/ 428 h 621"/>
                <a:gd name="T78" fmla="*/ 25 w 459"/>
                <a:gd name="T79" fmla="*/ 457 h 621"/>
                <a:gd name="T80" fmla="*/ 52 w 459"/>
                <a:gd name="T81" fmla="*/ 477 h 621"/>
                <a:gd name="T82" fmla="*/ 90 w 459"/>
                <a:gd name="T83" fmla="*/ 489 h 621"/>
                <a:gd name="T84" fmla="*/ 98 w 459"/>
                <a:gd name="T85" fmla="*/ 529 h 621"/>
                <a:gd name="T86" fmla="*/ 85 w 459"/>
                <a:gd name="T87" fmla="*/ 580 h 621"/>
                <a:gd name="T88" fmla="*/ 114 w 459"/>
                <a:gd name="T89" fmla="*/ 598 h 621"/>
                <a:gd name="T90" fmla="*/ 134 w 459"/>
                <a:gd name="T91" fmla="*/ 594 h 621"/>
                <a:gd name="T92" fmla="*/ 146 w 459"/>
                <a:gd name="T93" fmla="*/ 590 h 621"/>
                <a:gd name="T94" fmla="*/ 208 w 459"/>
                <a:gd name="T95" fmla="*/ 605 h 621"/>
                <a:gd name="T96" fmla="*/ 228 w 459"/>
                <a:gd name="T97" fmla="*/ 614 h 621"/>
                <a:gd name="T98" fmla="*/ 257 w 459"/>
                <a:gd name="T99" fmla="*/ 610 h 621"/>
                <a:gd name="T100" fmla="*/ 318 w 459"/>
                <a:gd name="T101" fmla="*/ 594 h 621"/>
                <a:gd name="T102" fmla="*/ 347 w 459"/>
                <a:gd name="T103" fmla="*/ 598 h 621"/>
                <a:gd name="T104" fmla="*/ 354 w 459"/>
                <a:gd name="T105" fmla="*/ 587 h 621"/>
                <a:gd name="T106" fmla="*/ 379 w 459"/>
                <a:gd name="T107" fmla="*/ 536 h 621"/>
                <a:gd name="T108" fmla="*/ 392 w 459"/>
                <a:gd name="T109" fmla="*/ 502 h 621"/>
                <a:gd name="T110" fmla="*/ 345 w 459"/>
                <a:gd name="T111" fmla="*/ 462 h 621"/>
                <a:gd name="T112" fmla="*/ 331 w 459"/>
                <a:gd name="T113" fmla="*/ 421 h 621"/>
                <a:gd name="T114" fmla="*/ 320 w 459"/>
                <a:gd name="T115" fmla="*/ 397 h 621"/>
                <a:gd name="T116" fmla="*/ 347 w 459"/>
                <a:gd name="T117" fmla="*/ 381 h 621"/>
                <a:gd name="T118" fmla="*/ 383 w 459"/>
                <a:gd name="T119" fmla="*/ 366 h 621"/>
                <a:gd name="T120" fmla="*/ 421 w 459"/>
                <a:gd name="T121" fmla="*/ 339 h 621"/>
                <a:gd name="T122" fmla="*/ 452 w 459"/>
                <a:gd name="T123" fmla="*/ 343 h 621"/>
                <a:gd name="T124" fmla="*/ 130 w 459"/>
                <a:gd name="T125"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621">
                  <a:moveTo>
                    <a:pt x="42" y="126"/>
                  </a:moveTo>
                  <a:lnTo>
                    <a:pt x="42" y="128"/>
                  </a:lnTo>
                  <a:lnTo>
                    <a:pt x="43" y="126"/>
                  </a:lnTo>
                  <a:lnTo>
                    <a:pt x="43" y="126"/>
                  </a:lnTo>
                  <a:lnTo>
                    <a:pt x="43" y="126"/>
                  </a:lnTo>
                  <a:lnTo>
                    <a:pt x="45" y="126"/>
                  </a:lnTo>
                  <a:lnTo>
                    <a:pt x="45" y="128"/>
                  </a:lnTo>
                  <a:lnTo>
                    <a:pt x="45" y="128"/>
                  </a:lnTo>
                  <a:lnTo>
                    <a:pt x="45" y="126"/>
                  </a:lnTo>
                  <a:lnTo>
                    <a:pt x="45" y="126"/>
                  </a:lnTo>
                  <a:lnTo>
                    <a:pt x="45" y="126"/>
                  </a:lnTo>
                  <a:lnTo>
                    <a:pt x="43" y="126"/>
                  </a:lnTo>
                  <a:lnTo>
                    <a:pt x="43" y="126"/>
                  </a:lnTo>
                  <a:lnTo>
                    <a:pt x="45" y="124"/>
                  </a:lnTo>
                  <a:lnTo>
                    <a:pt x="47" y="124"/>
                  </a:lnTo>
                  <a:lnTo>
                    <a:pt x="47" y="124"/>
                  </a:lnTo>
                  <a:lnTo>
                    <a:pt x="47" y="123"/>
                  </a:lnTo>
                  <a:lnTo>
                    <a:pt x="45" y="123"/>
                  </a:lnTo>
                  <a:lnTo>
                    <a:pt x="42" y="124"/>
                  </a:lnTo>
                  <a:lnTo>
                    <a:pt x="40" y="124"/>
                  </a:lnTo>
                  <a:lnTo>
                    <a:pt x="42" y="126"/>
                  </a:lnTo>
                  <a:lnTo>
                    <a:pt x="42" y="126"/>
                  </a:lnTo>
                  <a:close/>
                  <a:moveTo>
                    <a:pt x="60" y="117"/>
                  </a:moveTo>
                  <a:lnTo>
                    <a:pt x="52" y="117"/>
                  </a:lnTo>
                  <a:lnTo>
                    <a:pt x="51" y="119"/>
                  </a:lnTo>
                  <a:lnTo>
                    <a:pt x="61" y="117"/>
                  </a:lnTo>
                  <a:lnTo>
                    <a:pt x="60" y="117"/>
                  </a:lnTo>
                  <a:close/>
                  <a:moveTo>
                    <a:pt x="72" y="115"/>
                  </a:moveTo>
                  <a:lnTo>
                    <a:pt x="74" y="114"/>
                  </a:lnTo>
                  <a:lnTo>
                    <a:pt x="74" y="114"/>
                  </a:lnTo>
                  <a:lnTo>
                    <a:pt x="76" y="114"/>
                  </a:lnTo>
                  <a:lnTo>
                    <a:pt x="76" y="114"/>
                  </a:lnTo>
                  <a:lnTo>
                    <a:pt x="69" y="114"/>
                  </a:lnTo>
                  <a:lnTo>
                    <a:pt x="67" y="114"/>
                  </a:lnTo>
                  <a:lnTo>
                    <a:pt x="65" y="115"/>
                  </a:lnTo>
                  <a:lnTo>
                    <a:pt x="67" y="115"/>
                  </a:lnTo>
                  <a:lnTo>
                    <a:pt x="72" y="115"/>
                  </a:lnTo>
                  <a:close/>
                  <a:moveTo>
                    <a:pt x="80" y="114"/>
                  </a:moveTo>
                  <a:lnTo>
                    <a:pt x="80" y="114"/>
                  </a:lnTo>
                  <a:lnTo>
                    <a:pt x="80" y="114"/>
                  </a:lnTo>
                  <a:lnTo>
                    <a:pt x="80" y="114"/>
                  </a:lnTo>
                  <a:lnTo>
                    <a:pt x="80" y="114"/>
                  </a:lnTo>
                  <a:lnTo>
                    <a:pt x="78" y="114"/>
                  </a:lnTo>
                  <a:lnTo>
                    <a:pt x="78" y="114"/>
                  </a:lnTo>
                  <a:lnTo>
                    <a:pt x="76" y="114"/>
                  </a:lnTo>
                  <a:lnTo>
                    <a:pt x="76" y="114"/>
                  </a:lnTo>
                  <a:lnTo>
                    <a:pt x="80" y="114"/>
                  </a:lnTo>
                  <a:close/>
                  <a:moveTo>
                    <a:pt x="114" y="115"/>
                  </a:moveTo>
                  <a:lnTo>
                    <a:pt x="116" y="115"/>
                  </a:lnTo>
                  <a:lnTo>
                    <a:pt x="116" y="115"/>
                  </a:lnTo>
                  <a:lnTo>
                    <a:pt x="116" y="115"/>
                  </a:lnTo>
                  <a:lnTo>
                    <a:pt x="116" y="114"/>
                  </a:lnTo>
                  <a:lnTo>
                    <a:pt x="117" y="114"/>
                  </a:lnTo>
                  <a:lnTo>
                    <a:pt x="117" y="114"/>
                  </a:lnTo>
                  <a:lnTo>
                    <a:pt x="116" y="114"/>
                  </a:lnTo>
                  <a:lnTo>
                    <a:pt x="116" y="114"/>
                  </a:lnTo>
                  <a:lnTo>
                    <a:pt x="114" y="114"/>
                  </a:lnTo>
                  <a:lnTo>
                    <a:pt x="114" y="114"/>
                  </a:lnTo>
                  <a:lnTo>
                    <a:pt x="114" y="115"/>
                  </a:lnTo>
                  <a:lnTo>
                    <a:pt x="114" y="115"/>
                  </a:lnTo>
                  <a:lnTo>
                    <a:pt x="114" y="115"/>
                  </a:lnTo>
                  <a:close/>
                  <a:moveTo>
                    <a:pt x="81" y="114"/>
                  </a:moveTo>
                  <a:lnTo>
                    <a:pt x="83" y="114"/>
                  </a:lnTo>
                  <a:lnTo>
                    <a:pt x="83" y="112"/>
                  </a:lnTo>
                  <a:lnTo>
                    <a:pt x="85" y="112"/>
                  </a:lnTo>
                  <a:lnTo>
                    <a:pt x="89" y="112"/>
                  </a:lnTo>
                  <a:lnTo>
                    <a:pt x="89" y="112"/>
                  </a:lnTo>
                  <a:lnTo>
                    <a:pt x="89" y="112"/>
                  </a:lnTo>
                  <a:lnTo>
                    <a:pt x="89" y="112"/>
                  </a:lnTo>
                  <a:lnTo>
                    <a:pt x="89" y="112"/>
                  </a:lnTo>
                  <a:lnTo>
                    <a:pt x="89" y="112"/>
                  </a:lnTo>
                  <a:lnTo>
                    <a:pt x="83" y="112"/>
                  </a:lnTo>
                  <a:lnTo>
                    <a:pt x="81" y="112"/>
                  </a:lnTo>
                  <a:lnTo>
                    <a:pt x="81" y="112"/>
                  </a:lnTo>
                  <a:lnTo>
                    <a:pt x="81" y="112"/>
                  </a:lnTo>
                  <a:lnTo>
                    <a:pt x="81" y="114"/>
                  </a:lnTo>
                  <a:lnTo>
                    <a:pt x="81" y="114"/>
                  </a:lnTo>
                  <a:close/>
                  <a:moveTo>
                    <a:pt x="92" y="112"/>
                  </a:moveTo>
                  <a:lnTo>
                    <a:pt x="92" y="112"/>
                  </a:lnTo>
                  <a:lnTo>
                    <a:pt x="92" y="110"/>
                  </a:lnTo>
                  <a:lnTo>
                    <a:pt x="94" y="112"/>
                  </a:lnTo>
                  <a:lnTo>
                    <a:pt x="96" y="112"/>
                  </a:lnTo>
                  <a:lnTo>
                    <a:pt x="96" y="110"/>
                  </a:lnTo>
                  <a:lnTo>
                    <a:pt x="98" y="110"/>
                  </a:lnTo>
                  <a:lnTo>
                    <a:pt x="98" y="110"/>
                  </a:lnTo>
                  <a:lnTo>
                    <a:pt x="98" y="110"/>
                  </a:lnTo>
                  <a:lnTo>
                    <a:pt x="94" y="108"/>
                  </a:lnTo>
                  <a:lnTo>
                    <a:pt x="92" y="110"/>
                  </a:lnTo>
                  <a:lnTo>
                    <a:pt x="90" y="112"/>
                  </a:lnTo>
                  <a:lnTo>
                    <a:pt x="90" y="112"/>
                  </a:lnTo>
                  <a:lnTo>
                    <a:pt x="92" y="112"/>
                  </a:lnTo>
                  <a:close/>
                  <a:moveTo>
                    <a:pt x="101" y="108"/>
                  </a:moveTo>
                  <a:lnTo>
                    <a:pt x="103" y="108"/>
                  </a:lnTo>
                  <a:lnTo>
                    <a:pt x="105" y="110"/>
                  </a:lnTo>
                  <a:lnTo>
                    <a:pt x="105" y="110"/>
                  </a:lnTo>
                  <a:lnTo>
                    <a:pt x="105" y="110"/>
                  </a:lnTo>
                  <a:lnTo>
                    <a:pt x="105" y="108"/>
                  </a:lnTo>
                  <a:lnTo>
                    <a:pt x="103" y="108"/>
                  </a:lnTo>
                  <a:lnTo>
                    <a:pt x="103" y="108"/>
                  </a:lnTo>
                  <a:lnTo>
                    <a:pt x="101" y="108"/>
                  </a:lnTo>
                  <a:lnTo>
                    <a:pt x="101" y="108"/>
                  </a:lnTo>
                  <a:lnTo>
                    <a:pt x="101" y="110"/>
                  </a:lnTo>
                  <a:lnTo>
                    <a:pt x="101" y="110"/>
                  </a:lnTo>
                  <a:lnTo>
                    <a:pt x="101" y="108"/>
                  </a:lnTo>
                  <a:close/>
                  <a:moveTo>
                    <a:pt x="278" y="94"/>
                  </a:moveTo>
                  <a:lnTo>
                    <a:pt x="280" y="94"/>
                  </a:lnTo>
                  <a:lnTo>
                    <a:pt x="280" y="94"/>
                  </a:lnTo>
                  <a:lnTo>
                    <a:pt x="280" y="92"/>
                  </a:lnTo>
                  <a:lnTo>
                    <a:pt x="280" y="92"/>
                  </a:lnTo>
                  <a:lnTo>
                    <a:pt x="280" y="92"/>
                  </a:lnTo>
                  <a:lnTo>
                    <a:pt x="280" y="92"/>
                  </a:lnTo>
                  <a:lnTo>
                    <a:pt x="280" y="94"/>
                  </a:lnTo>
                  <a:lnTo>
                    <a:pt x="280" y="94"/>
                  </a:lnTo>
                  <a:lnTo>
                    <a:pt x="280" y="94"/>
                  </a:lnTo>
                  <a:lnTo>
                    <a:pt x="282" y="94"/>
                  </a:lnTo>
                  <a:lnTo>
                    <a:pt x="284" y="88"/>
                  </a:lnTo>
                  <a:lnTo>
                    <a:pt x="282" y="88"/>
                  </a:lnTo>
                  <a:lnTo>
                    <a:pt x="280" y="88"/>
                  </a:lnTo>
                  <a:lnTo>
                    <a:pt x="278" y="90"/>
                  </a:lnTo>
                  <a:lnTo>
                    <a:pt x="276" y="92"/>
                  </a:lnTo>
                  <a:lnTo>
                    <a:pt x="278" y="94"/>
                  </a:lnTo>
                  <a:lnTo>
                    <a:pt x="278" y="94"/>
                  </a:lnTo>
                  <a:close/>
                  <a:moveTo>
                    <a:pt x="285" y="86"/>
                  </a:moveTo>
                  <a:lnTo>
                    <a:pt x="285" y="85"/>
                  </a:lnTo>
                  <a:lnTo>
                    <a:pt x="287" y="83"/>
                  </a:lnTo>
                  <a:lnTo>
                    <a:pt x="289" y="81"/>
                  </a:lnTo>
                  <a:lnTo>
                    <a:pt x="287" y="83"/>
                  </a:lnTo>
                  <a:lnTo>
                    <a:pt x="285" y="83"/>
                  </a:lnTo>
                  <a:lnTo>
                    <a:pt x="284" y="85"/>
                  </a:lnTo>
                  <a:lnTo>
                    <a:pt x="284" y="85"/>
                  </a:lnTo>
                  <a:lnTo>
                    <a:pt x="285" y="86"/>
                  </a:lnTo>
                  <a:lnTo>
                    <a:pt x="285" y="86"/>
                  </a:lnTo>
                  <a:close/>
                  <a:moveTo>
                    <a:pt x="396" y="77"/>
                  </a:moveTo>
                  <a:lnTo>
                    <a:pt x="396" y="79"/>
                  </a:lnTo>
                  <a:lnTo>
                    <a:pt x="399" y="81"/>
                  </a:lnTo>
                  <a:lnTo>
                    <a:pt x="399" y="83"/>
                  </a:lnTo>
                  <a:lnTo>
                    <a:pt x="399" y="85"/>
                  </a:lnTo>
                  <a:lnTo>
                    <a:pt x="397" y="86"/>
                  </a:lnTo>
                  <a:lnTo>
                    <a:pt x="397" y="88"/>
                  </a:lnTo>
                  <a:lnTo>
                    <a:pt x="397" y="90"/>
                  </a:lnTo>
                  <a:lnTo>
                    <a:pt x="399" y="88"/>
                  </a:lnTo>
                  <a:lnTo>
                    <a:pt x="399" y="88"/>
                  </a:lnTo>
                  <a:lnTo>
                    <a:pt x="401" y="86"/>
                  </a:lnTo>
                  <a:lnTo>
                    <a:pt x="401" y="86"/>
                  </a:lnTo>
                  <a:lnTo>
                    <a:pt x="401" y="86"/>
                  </a:lnTo>
                  <a:lnTo>
                    <a:pt x="403" y="88"/>
                  </a:lnTo>
                  <a:lnTo>
                    <a:pt x="401" y="88"/>
                  </a:lnTo>
                  <a:lnTo>
                    <a:pt x="401" y="88"/>
                  </a:lnTo>
                  <a:lnTo>
                    <a:pt x="401" y="90"/>
                  </a:lnTo>
                  <a:lnTo>
                    <a:pt x="401" y="90"/>
                  </a:lnTo>
                  <a:lnTo>
                    <a:pt x="403" y="90"/>
                  </a:lnTo>
                  <a:lnTo>
                    <a:pt x="403" y="90"/>
                  </a:lnTo>
                  <a:lnTo>
                    <a:pt x="403" y="88"/>
                  </a:lnTo>
                  <a:lnTo>
                    <a:pt x="403" y="88"/>
                  </a:lnTo>
                  <a:lnTo>
                    <a:pt x="405" y="88"/>
                  </a:lnTo>
                  <a:lnTo>
                    <a:pt x="405" y="88"/>
                  </a:lnTo>
                  <a:lnTo>
                    <a:pt x="405" y="86"/>
                  </a:lnTo>
                  <a:lnTo>
                    <a:pt x="405" y="86"/>
                  </a:lnTo>
                  <a:lnTo>
                    <a:pt x="405" y="85"/>
                  </a:lnTo>
                  <a:lnTo>
                    <a:pt x="405" y="85"/>
                  </a:lnTo>
                  <a:lnTo>
                    <a:pt x="406" y="85"/>
                  </a:lnTo>
                  <a:lnTo>
                    <a:pt x="406" y="86"/>
                  </a:lnTo>
                  <a:lnTo>
                    <a:pt x="408" y="86"/>
                  </a:lnTo>
                  <a:lnTo>
                    <a:pt x="408" y="88"/>
                  </a:lnTo>
                  <a:lnTo>
                    <a:pt x="408" y="90"/>
                  </a:lnTo>
                  <a:lnTo>
                    <a:pt x="410" y="88"/>
                  </a:lnTo>
                  <a:lnTo>
                    <a:pt x="410" y="90"/>
                  </a:lnTo>
                  <a:lnTo>
                    <a:pt x="410" y="92"/>
                  </a:lnTo>
                  <a:lnTo>
                    <a:pt x="410" y="95"/>
                  </a:lnTo>
                  <a:lnTo>
                    <a:pt x="410" y="95"/>
                  </a:lnTo>
                  <a:lnTo>
                    <a:pt x="408" y="95"/>
                  </a:lnTo>
                  <a:lnTo>
                    <a:pt x="408" y="95"/>
                  </a:lnTo>
                  <a:lnTo>
                    <a:pt x="408" y="94"/>
                  </a:lnTo>
                  <a:lnTo>
                    <a:pt x="410" y="94"/>
                  </a:lnTo>
                  <a:lnTo>
                    <a:pt x="410" y="94"/>
                  </a:lnTo>
                  <a:lnTo>
                    <a:pt x="408" y="94"/>
                  </a:lnTo>
                  <a:lnTo>
                    <a:pt x="406" y="94"/>
                  </a:lnTo>
                  <a:lnTo>
                    <a:pt x="406" y="95"/>
                  </a:lnTo>
                  <a:lnTo>
                    <a:pt x="406" y="94"/>
                  </a:lnTo>
                  <a:lnTo>
                    <a:pt x="406" y="94"/>
                  </a:lnTo>
                  <a:lnTo>
                    <a:pt x="406" y="92"/>
                  </a:lnTo>
                  <a:lnTo>
                    <a:pt x="406" y="92"/>
                  </a:lnTo>
                  <a:lnTo>
                    <a:pt x="406" y="92"/>
                  </a:lnTo>
                  <a:lnTo>
                    <a:pt x="403" y="92"/>
                  </a:lnTo>
                  <a:lnTo>
                    <a:pt x="403" y="94"/>
                  </a:lnTo>
                  <a:lnTo>
                    <a:pt x="405" y="97"/>
                  </a:lnTo>
                  <a:lnTo>
                    <a:pt x="405" y="99"/>
                  </a:lnTo>
                  <a:lnTo>
                    <a:pt x="405" y="99"/>
                  </a:lnTo>
                  <a:lnTo>
                    <a:pt x="403" y="101"/>
                  </a:lnTo>
                  <a:lnTo>
                    <a:pt x="401" y="101"/>
                  </a:lnTo>
                  <a:lnTo>
                    <a:pt x="399" y="103"/>
                  </a:lnTo>
                  <a:lnTo>
                    <a:pt x="399" y="103"/>
                  </a:lnTo>
                  <a:lnTo>
                    <a:pt x="401" y="103"/>
                  </a:lnTo>
                  <a:lnTo>
                    <a:pt x="401" y="104"/>
                  </a:lnTo>
                  <a:lnTo>
                    <a:pt x="405" y="104"/>
                  </a:lnTo>
                  <a:lnTo>
                    <a:pt x="408" y="103"/>
                  </a:lnTo>
                  <a:lnTo>
                    <a:pt x="410" y="103"/>
                  </a:lnTo>
                  <a:lnTo>
                    <a:pt x="410" y="101"/>
                  </a:lnTo>
                  <a:lnTo>
                    <a:pt x="412" y="101"/>
                  </a:lnTo>
                  <a:lnTo>
                    <a:pt x="412" y="101"/>
                  </a:lnTo>
                  <a:lnTo>
                    <a:pt x="419" y="101"/>
                  </a:lnTo>
                  <a:lnTo>
                    <a:pt x="417" y="99"/>
                  </a:lnTo>
                  <a:lnTo>
                    <a:pt x="417" y="99"/>
                  </a:lnTo>
                  <a:lnTo>
                    <a:pt x="417" y="99"/>
                  </a:lnTo>
                  <a:lnTo>
                    <a:pt x="417" y="99"/>
                  </a:lnTo>
                  <a:lnTo>
                    <a:pt x="419" y="95"/>
                  </a:lnTo>
                  <a:lnTo>
                    <a:pt x="419" y="95"/>
                  </a:lnTo>
                  <a:lnTo>
                    <a:pt x="419" y="95"/>
                  </a:lnTo>
                  <a:lnTo>
                    <a:pt x="417" y="95"/>
                  </a:lnTo>
                  <a:lnTo>
                    <a:pt x="408" y="86"/>
                  </a:lnTo>
                  <a:lnTo>
                    <a:pt x="408" y="85"/>
                  </a:lnTo>
                  <a:lnTo>
                    <a:pt x="406" y="85"/>
                  </a:lnTo>
                  <a:lnTo>
                    <a:pt x="403" y="83"/>
                  </a:lnTo>
                  <a:lnTo>
                    <a:pt x="401" y="81"/>
                  </a:lnTo>
                  <a:lnTo>
                    <a:pt x="401" y="79"/>
                  </a:lnTo>
                  <a:lnTo>
                    <a:pt x="399" y="77"/>
                  </a:lnTo>
                  <a:lnTo>
                    <a:pt x="399" y="76"/>
                  </a:lnTo>
                  <a:lnTo>
                    <a:pt x="397" y="76"/>
                  </a:lnTo>
                  <a:lnTo>
                    <a:pt x="397" y="76"/>
                  </a:lnTo>
                  <a:lnTo>
                    <a:pt x="396" y="77"/>
                  </a:lnTo>
                  <a:lnTo>
                    <a:pt x="396" y="77"/>
                  </a:lnTo>
                  <a:close/>
                  <a:moveTo>
                    <a:pt x="103" y="76"/>
                  </a:moveTo>
                  <a:lnTo>
                    <a:pt x="103" y="76"/>
                  </a:lnTo>
                  <a:lnTo>
                    <a:pt x="103" y="76"/>
                  </a:lnTo>
                  <a:lnTo>
                    <a:pt x="103" y="76"/>
                  </a:lnTo>
                  <a:lnTo>
                    <a:pt x="103" y="76"/>
                  </a:lnTo>
                  <a:lnTo>
                    <a:pt x="103" y="74"/>
                  </a:lnTo>
                  <a:lnTo>
                    <a:pt x="103" y="74"/>
                  </a:lnTo>
                  <a:lnTo>
                    <a:pt x="101" y="74"/>
                  </a:lnTo>
                  <a:lnTo>
                    <a:pt x="101" y="74"/>
                  </a:lnTo>
                  <a:lnTo>
                    <a:pt x="103" y="76"/>
                  </a:lnTo>
                  <a:close/>
                  <a:moveTo>
                    <a:pt x="105" y="74"/>
                  </a:moveTo>
                  <a:lnTo>
                    <a:pt x="105" y="74"/>
                  </a:lnTo>
                  <a:lnTo>
                    <a:pt x="103" y="74"/>
                  </a:lnTo>
                  <a:lnTo>
                    <a:pt x="103" y="76"/>
                  </a:lnTo>
                  <a:lnTo>
                    <a:pt x="105" y="74"/>
                  </a:lnTo>
                  <a:close/>
                  <a:moveTo>
                    <a:pt x="148" y="50"/>
                  </a:moveTo>
                  <a:lnTo>
                    <a:pt x="148" y="50"/>
                  </a:lnTo>
                  <a:lnTo>
                    <a:pt x="150" y="50"/>
                  </a:lnTo>
                  <a:lnTo>
                    <a:pt x="152" y="50"/>
                  </a:lnTo>
                  <a:lnTo>
                    <a:pt x="154" y="50"/>
                  </a:lnTo>
                  <a:lnTo>
                    <a:pt x="154" y="48"/>
                  </a:lnTo>
                  <a:lnTo>
                    <a:pt x="155" y="48"/>
                  </a:lnTo>
                  <a:lnTo>
                    <a:pt x="155" y="47"/>
                  </a:lnTo>
                  <a:lnTo>
                    <a:pt x="155" y="47"/>
                  </a:lnTo>
                  <a:lnTo>
                    <a:pt x="155" y="47"/>
                  </a:lnTo>
                  <a:lnTo>
                    <a:pt x="155" y="47"/>
                  </a:lnTo>
                  <a:lnTo>
                    <a:pt x="155" y="47"/>
                  </a:lnTo>
                  <a:lnTo>
                    <a:pt x="154" y="45"/>
                  </a:lnTo>
                  <a:lnTo>
                    <a:pt x="152" y="45"/>
                  </a:lnTo>
                  <a:lnTo>
                    <a:pt x="150" y="47"/>
                  </a:lnTo>
                  <a:lnTo>
                    <a:pt x="148" y="48"/>
                  </a:lnTo>
                  <a:lnTo>
                    <a:pt x="148" y="48"/>
                  </a:lnTo>
                  <a:lnTo>
                    <a:pt x="150" y="48"/>
                  </a:lnTo>
                  <a:lnTo>
                    <a:pt x="148" y="48"/>
                  </a:lnTo>
                  <a:lnTo>
                    <a:pt x="148" y="50"/>
                  </a:lnTo>
                  <a:close/>
                  <a:moveTo>
                    <a:pt x="258" y="52"/>
                  </a:moveTo>
                  <a:lnTo>
                    <a:pt x="260" y="52"/>
                  </a:lnTo>
                  <a:lnTo>
                    <a:pt x="260" y="52"/>
                  </a:lnTo>
                  <a:lnTo>
                    <a:pt x="260" y="52"/>
                  </a:lnTo>
                  <a:lnTo>
                    <a:pt x="260" y="52"/>
                  </a:lnTo>
                  <a:lnTo>
                    <a:pt x="260" y="52"/>
                  </a:lnTo>
                  <a:lnTo>
                    <a:pt x="260" y="52"/>
                  </a:lnTo>
                  <a:lnTo>
                    <a:pt x="262" y="52"/>
                  </a:lnTo>
                  <a:lnTo>
                    <a:pt x="264" y="52"/>
                  </a:lnTo>
                  <a:lnTo>
                    <a:pt x="264" y="52"/>
                  </a:lnTo>
                  <a:lnTo>
                    <a:pt x="264" y="54"/>
                  </a:lnTo>
                  <a:lnTo>
                    <a:pt x="264" y="56"/>
                  </a:lnTo>
                  <a:lnTo>
                    <a:pt x="266" y="56"/>
                  </a:lnTo>
                  <a:lnTo>
                    <a:pt x="267" y="56"/>
                  </a:lnTo>
                  <a:lnTo>
                    <a:pt x="267" y="56"/>
                  </a:lnTo>
                  <a:lnTo>
                    <a:pt x="267" y="56"/>
                  </a:lnTo>
                  <a:lnTo>
                    <a:pt x="267" y="54"/>
                  </a:lnTo>
                  <a:lnTo>
                    <a:pt x="275" y="56"/>
                  </a:lnTo>
                  <a:lnTo>
                    <a:pt x="271" y="50"/>
                  </a:lnTo>
                  <a:lnTo>
                    <a:pt x="269" y="48"/>
                  </a:lnTo>
                  <a:lnTo>
                    <a:pt x="269" y="48"/>
                  </a:lnTo>
                  <a:lnTo>
                    <a:pt x="269" y="47"/>
                  </a:lnTo>
                  <a:lnTo>
                    <a:pt x="264" y="45"/>
                  </a:lnTo>
                  <a:lnTo>
                    <a:pt x="262" y="45"/>
                  </a:lnTo>
                  <a:lnTo>
                    <a:pt x="260" y="47"/>
                  </a:lnTo>
                  <a:lnTo>
                    <a:pt x="258" y="50"/>
                  </a:lnTo>
                  <a:lnTo>
                    <a:pt x="258" y="52"/>
                  </a:lnTo>
                  <a:lnTo>
                    <a:pt x="258" y="52"/>
                  </a:lnTo>
                  <a:close/>
                  <a:moveTo>
                    <a:pt x="139" y="45"/>
                  </a:moveTo>
                  <a:lnTo>
                    <a:pt x="137" y="45"/>
                  </a:lnTo>
                  <a:lnTo>
                    <a:pt x="137" y="47"/>
                  </a:lnTo>
                  <a:lnTo>
                    <a:pt x="137" y="48"/>
                  </a:lnTo>
                  <a:lnTo>
                    <a:pt x="139" y="48"/>
                  </a:lnTo>
                  <a:lnTo>
                    <a:pt x="139" y="48"/>
                  </a:lnTo>
                  <a:lnTo>
                    <a:pt x="141" y="48"/>
                  </a:lnTo>
                  <a:lnTo>
                    <a:pt x="143" y="47"/>
                  </a:lnTo>
                  <a:lnTo>
                    <a:pt x="143" y="43"/>
                  </a:lnTo>
                  <a:lnTo>
                    <a:pt x="143" y="43"/>
                  </a:lnTo>
                  <a:lnTo>
                    <a:pt x="139" y="45"/>
                  </a:lnTo>
                  <a:lnTo>
                    <a:pt x="139" y="45"/>
                  </a:lnTo>
                  <a:lnTo>
                    <a:pt x="139" y="45"/>
                  </a:lnTo>
                  <a:close/>
                  <a:moveTo>
                    <a:pt x="361" y="48"/>
                  </a:moveTo>
                  <a:lnTo>
                    <a:pt x="361" y="48"/>
                  </a:lnTo>
                  <a:lnTo>
                    <a:pt x="361" y="47"/>
                  </a:lnTo>
                  <a:lnTo>
                    <a:pt x="361" y="47"/>
                  </a:lnTo>
                  <a:lnTo>
                    <a:pt x="363" y="47"/>
                  </a:lnTo>
                  <a:lnTo>
                    <a:pt x="363" y="45"/>
                  </a:lnTo>
                  <a:lnTo>
                    <a:pt x="363" y="43"/>
                  </a:lnTo>
                  <a:lnTo>
                    <a:pt x="363" y="41"/>
                  </a:lnTo>
                  <a:lnTo>
                    <a:pt x="365" y="41"/>
                  </a:lnTo>
                  <a:lnTo>
                    <a:pt x="365" y="39"/>
                  </a:lnTo>
                  <a:lnTo>
                    <a:pt x="365" y="41"/>
                  </a:lnTo>
                  <a:lnTo>
                    <a:pt x="365" y="41"/>
                  </a:lnTo>
                  <a:lnTo>
                    <a:pt x="365" y="39"/>
                  </a:lnTo>
                  <a:lnTo>
                    <a:pt x="365" y="39"/>
                  </a:lnTo>
                  <a:lnTo>
                    <a:pt x="367" y="39"/>
                  </a:lnTo>
                  <a:lnTo>
                    <a:pt x="367" y="41"/>
                  </a:lnTo>
                  <a:lnTo>
                    <a:pt x="367" y="39"/>
                  </a:lnTo>
                  <a:lnTo>
                    <a:pt x="365" y="39"/>
                  </a:lnTo>
                  <a:lnTo>
                    <a:pt x="365" y="39"/>
                  </a:lnTo>
                  <a:lnTo>
                    <a:pt x="365" y="39"/>
                  </a:lnTo>
                  <a:lnTo>
                    <a:pt x="363" y="39"/>
                  </a:lnTo>
                  <a:lnTo>
                    <a:pt x="363" y="39"/>
                  </a:lnTo>
                  <a:lnTo>
                    <a:pt x="363" y="41"/>
                  </a:lnTo>
                  <a:lnTo>
                    <a:pt x="361" y="47"/>
                  </a:lnTo>
                  <a:lnTo>
                    <a:pt x="361" y="50"/>
                  </a:lnTo>
                  <a:lnTo>
                    <a:pt x="361" y="50"/>
                  </a:lnTo>
                  <a:lnTo>
                    <a:pt x="361" y="50"/>
                  </a:lnTo>
                  <a:lnTo>
                    <a:pt x="361" y="48"/>
                  </a:lnTo>
                  <a:close/>
                  <a:moveTo>
                    <a:pt x="372" y="47"/>
                  </a:moveTo>
                  <a:lnTo>
                    <a:pt x="372" y="45"/>
                  </a:lnTo>
                  <a:lnTo>
                    <a:pt x="372" y="45"/>
                  </a:lnTo>
                  <a:lnTo>
                    <a:pt x="372" y="45"/>
                  </a:lnTo>
                  <a:lnTo>
                    <a:pt x="372" y="43"/>
                  </a:lnTo>
                  <a:lnTo>
                    <a:pt x="370" y="43"/>
                  </a:lnTo>
                  <a:lnTo>
                    <a:pt x="370" y="43"/>
                  </a:lnTo>
                  <a:lnTo>
                    <a:pt x="367" y="43"/>
                  </a:lnTo>
                  <a:lnTo>
                    <a:pt x="365" y="45"/>
                  </a:lnTo>
                  <a:lnTo>
                    <a:pt x="365" y="45"/>
                  </a:lnTo>
                  <a:lnTo>
                    <a:pt x="367" y="45"/>
                  </a:lnTo>
                  <a:lnTo>
                    <a:pt x="367" y="45"/>
                  </a:lnTo>
                  <a:lnTo>
                    <a:pt x="367" y="45"/>
                  </a:lnTo>
                  <a:lnTo>
                    <a:pt x="367" y="47"/>
                  </a:lnTo>
                  <a:lnTo>
                    <a:pt x="367" y="47"/>
                  </a:lnTo>
                  <a:lnTo>
                    <a:pt x="367" y="47"/>
                  </a:lnTo>
                  <a:lnTo>
                    <a:pt x="367" y="47"/>
                  </a:lnTo>
                  <a:lnTo>
                    <a:pt x="367" y="47"/>
                  </a:lnTo>
                  <a:lnTo>
                    <a:pt x="368" y="47"/>
                  </a:lnTo>
                  <a:lnTo>
                    <a:pt x="370" y="47"/>
                  </a:lnTo>
                  <a:lnTo>
                    <a:pt x="370" y="47"/>
                  </a:lnTo>
                  <a:lnTo>
                    <a:pt x="370" y="47"/>
                  </a:lnTo>
                  <a:lnTo>
                    <a:pt x="370" y="48"/>
                  </a:lnTo>
                  <a:lnTo>
                    <a:pt x="368" y="48"/>
                  </a:lnTo>
                  <a:lnTo>
                    <a:pt x="370" y="48"/>
                  </a:lnTo>
                  <a:lnTo>
                    <a:pt x="370" y="48"/>
                  </a:lnTo>
                  <a:lnTo>
                    <a:pt x="372" y="50"/>
                  </a:lnTo>
                  <a:lnTo>
                    <a:pt x="372" y="50"/>
                  </a:lnTo>
                  <a:lnTo>
                    <a:pt x="370" y="50"/>
                  </a:lnTo>
                  <a:lnTo>
                    <a:pt x="370" y="50"/>
                  </a:lnTo>
                  <a:lnTo>
                    <a:pt x="370" y="50"/>
                  </a:lnTo>
                  <a:lnTo>
                    <a:pt x="370" y="50"/>
                  </a:lnTo>
                  <a:lnTo>
                    <a:pt x="368" y="52"/>
                  </a:lnTo>
                  <a:lnTo>
                    <a:pt x="367" y="52"/>
                  </a:lnTo>
                  <a:lnTo>
                    <a:pt x="367" y="52"/>
                  </a:lnTo>
                  <a:lnTo>
                    <a:pt x="367" y="54"/>
                  </a:lnTo>
                  <a:lnTo>
                    <a:pt x="368" y="54"/>
                  </a:lnTo>
                  <a:lnTo>
                    <a:pt x="368" y="54"/>
                  </a:lnTo>
                  <a:lnTo>
                    <a:pt x="368" y="54"/>
                  </a:lnTo>
                  <a:lnTo>
                    <a:pt x="368" y="56"/>
                  </a:lnTo>
                  <a:lnTo>
                    <a:pt x="370" y="56"/>
                  </a:lnTo>
                  <a:lnTo>
                    <a:pt x="370" y="56"/>
                  </a:lnTo>
                  <a:lnTo>
                    <a:pt x="370" y="56"/>
                  </a:lnTo>
                  <a:lnTo>
                    <a:pt x="370" y="58"/>
                  </a:lnTo>
                  <a:lnTo>
                    <a:pt x="370" y="58"/>
                  </a:lnTo>
                  <a:lnTo>
                    <a:pt x="372" y="58"/>
                  </a:lnTo>
                  <a:lnTo>
                    <a:pt x="370" y="59"/>
                  </a:lnTo>
                  <a:lnTo>
                    <a:pt x="368" y="59"/>
                  </a:lnTo>
                  <a:lnTo>
                    <a:pt x="368" y="58"/>
                  </a:lnTo>
                  <a:lnTo>
                    <a:pt x="368" y="59"/>
                  </a:lnTo>
                  <a:lnTo>
                    <a:pt x="367" y="58"/>
                  </a:lnTo>
                  <a:lnTo>
                    <a:pt x="365" y="59"/>
                  </a:lnTo>
                  <a:lnTo>
                    <a:pt x="365" y="59"/>
                  </a:lnTo>
                  <a:lnTo>
                    <a:pt x="363" y="61"/>
                  </a:lnTo>
                  <a:lnTo>
                    <a:pt x="367" y="65"/>
                  </a:lnTo>
                  <a:lnTo>
                    <a:pt x="367" y="65"/>
                  </a:lnTo>
                  <a:lnTo>
                    <a:pt x="367" y="65"/>
                  </a:lnTo>
                  <a:lnTo>
                    <a:pt x="365" y="65"/>
                  </a:lnTo>
                  <a:lnTo>
                    <a:pt x="365" y="65"/>
                  </a:lnTo>
                  <a:lnTo>
                    <a:pt x="365" y="67"/>
                  </a:lnTo>
                  <a:lnTo>
                    <a:pt x="367" y="67"/>
                  </a:lnTo>
                  <a:lnTo>
                    <a:pt x="368" y="65"/>
                  </a:lnTo>
                  <a:lnTo>
                    <a:pt x="368" y="65"/>
                  </a:lnTo>
                  <a:lnTo>
                    <a:pt x="368" y="67"/>
                  </a:lnTo>
                  <a:lnTo>
                    <a:pt x="368" y="67"/>
                  </a:lnTo>
                  <a:lnTo>
                    <a:pt x="370" y="68"/>
                  </a:lnTo>
                  <a:lnTo>
                    <a:pt x="370" y="68"/>
                  </a:lnTo>
                  <a:lnTo>
                    <a:pt x="370" y="68"/>
                  </a:lnTo>
                  <a:lnTo>
                    <a:pt x="370" y="68"/>
                  </a:lnTo>
                  <a:lnTo>
                    <a:pt x="372" y="68"/>
                  </a:lnTo>
                  <a:lnTo>
                    <a:pt x="372" y="68"/>
                  </a:lnTo>
                  <a:lnTo>
                    <a:pt x="372" y="68"/>
                  </a:lnTo>
                  <a:lnTo>
                    <a:pt x="372" y="68"/>
                  </a:lnTo>
                  <a:lnTo>
                    <a:pt x="374" y="68"/>
                  </a:lnTo>
                  <a:lnTo>
                    <a:pt x="374" y="68"/>
                  </a:lnTo>
                  <a:lnTo>
                    <a:pt x="374" y="68"/>
                  </a:lnTo>
                  <a:lnTo>
                    <a:pt x="374" y="67"/>
                  </a:lnTo>
                  <a:lnTo>
                    <a:pt x="374" y="67"/>
                  </a:lnTo>
                  <a:lnTo>
                    <a:pt x="376" y="67"/>
                  </a:lnTo>
                  <a:lnTo>
                    <a:pt x="374" y="68"/>
                  </a:lnTo>
                  <a:lnTo>
                    <a:pt x="374" y="68"/>
                  </a:lnTo>
                  <a:lnTo>
                    <a:pt x="374" y="70"/>
                  </a:lnTo>
                  <a:lnTo>
                    <a:pt x="376" y="70"/>
                  </a:lnTo>
                  <a:lnTo>
                    <a:pt x="378" y="72"/>
                  </a:lnTo>
                  <a:lnTo>
                    <a:pt x="379" y="72"/>
                  </a:lnTo>
                  <a:lnTo>
                    <a:pt x="379" y="70"/>
                  </a:lnTo>
                  <a:lnTo>
                    <a:pt x="379" y="70"/>
                  </a:lnTo>
                  <a:lnTo>
                    <a:pt x="379" y="68"/>
                  </a:lnTo>
                  <a:lnTo>
                    <a:pt x="379" y="68"/>
                  </a:lnTo>
                  <a:lnTo>
                    <a:pt x="376" y="68"/>
                  </a:lnTo>
                  <a:lnTo>
                    <a:pt x="376" y="68"/>
                  </a:lnTo>
                  <a:lnTo>
                    <a:pt x="376" y="68"/>
                  </a:lnTo>
                  <a:lnTo>
                    <a:pt x="376" y="68"/>
                  </a:lnTo>
                  <a:lnTo>
                    <a:pt x="376" y="68"/>
                  </a:lnTo>
                  <a:lnTo>
                    <a:pt x="376" y="70"/>
                  </a:lnTo>
                  <a:lnTo>
                    <a:pt x="376" y="67"/>
                  </a:lnTo>
                  <a:lnTo>
                    <a:pt x="378" y="67"/>
                  </a:lnTo>
                  <a:lnTo>
                    <a:pt x="378" y="67"/>
                  </a:lnTo>
                  <a:lnTo>
                    <a:pt x="379" y="65"/>
                  </a:lnTo>
                  <a:lnTo>
                    <a:pt x="379" y="65"/>
                  </a:lnTo>
                  <a:lnTo>
                    <a:pt x="383" y="61"/>
                  </a:lnTo>
                  <a:lnTo>
                    <a:pt x="383" y="61"/>
                  </a:lnTo>
                  <a:lnTo>
                    <a:pt x="388" y="61"/>
                  </a:lnTo>
                  <a:lnTo>
                    <a:pt x="388" y="61"/>
                  </a:lnTo>
                  <a:lnTo>
                    <a:pt x="388" y="61"/>
                  </a:lnTo>
                  <a:lnTo>
                    <a:pt x="390" y="61"/>
                  </a:lnTo>
                  <a:lnTo>
                    <a:pt x="390" y="61"/>
                  </a:lnTo>
                  <a:lnTo>
                    <a:pt x="390" y="61"/>
                  </a:lnTo>
                  <a:lnTo>
                    <a:pt x="392" y="61"/>
                  </a:lnTo>
                  <a:lnTo>
                    <a:pt x="392" y="61"/>
                  </a:lnTo>
                  <a:lnTo>
                    <a:pt x="392" y="61"/>
                  </a:lnTo>
                  <a:lnTo>
                    <a:pt x="392" y="61"/>
                  </a:lnTo>
                  <a:lnTo>
                    <a:pt x="388" y="63"/>
                  </a:lnTo>
                  <a:lnTo>
                    <a:pt x="390" y="63"/>
                  </a:lnTo>
                  <a:lnTo>
                    <a:pt x="392" y="63"/>
                  </a:lnTo>
                  <a:lnTo>
                    <a:pt x="394" y="63"/>
                  </a:lnTo>
                  <a:lnTo>
                    <a:pt x="394" y="63"/>
                  </a:lnTo>
                  <a:lnTo>
                    <a:pt x="392" y="65"/>
                  </a:lnTo>
                  <a:lnTo>
                    <a:pt x="390" y="65"/>
                  </a:lnTo>
                  <a:lnTo>
                    <a:pt x="390" y="65"/>
                  </a:lnTo>
                  <a:lnTo>
                    <a:pt x="392" y="67"/>
                  </a:lnTo>
                  <a:lnTo>
                    <a:pt x="392" y="67"/>
                  </a:lnTo>
                  <a:lnTo>
                    <a:pt x="392" y="65"/>
                  </a:lnTo>
                  <a:lnTo>
                    <a:pt x="394" y="65"/>
                  </a:lnTo>
                  <a:lnTo>
                    <a:pt x="394" y="65"/>
                  </a:lnTo>
                  <a:lnTo>
                    <a:pt x="394" y="67"/>
                  </a:lnTo>
                  <a:lnTo>
                    <a:pt x="394" y="67"/>
                  </a:lnTo>
                  <a:lnTo>
                    <a:pt x="394" y="67"/>
                  </a:lnTo>
                  <a:lnTo>
                    <a:pt x="392" y="67"/>
                  </a:lnTo>
                  <a:lnTo>
                    <a:pt x="394" y="67"/>
                  </a:lnTo>
                  <a:lnTo>
                    <a:pt x="394" y="67"/>
                  </a:lnTo>
                  <a:lnTo>
                    <a:pt x="394" y="67"/>
                  </a:lnTo>
                  <a:lnTo>
                    <a:pt x="394" y="65"/>
                  </a:lnTo>
                  <a:lnTo>
                    <a:pt x="394" y="63"/>
                  </a:lnTo>
                  <a:lnTo>
                    <a:pt x="396" y="63"/>
                  </a:lnTo>
                  <a:lnTo>
                    <a:pt x="396" y="61"/>
                  </a:lnTo>
                  <a:lnTo>
                    <a:pt x="396" y="61"/>
                  </a:lnTo>
                  <a:lnTo>
                    <a:pt x="396" y="61"/>
                  </a:lnTo>
                  <a:lnTo>
                    <a:pt x="394" y="59"/>
                  </a:lnTo>
                  <a:lnTo>
                    <a:pt x="394" y="58"/>
                  </a:lnTo>
                  <a:lnTo>
                    <a:pt x="392" y="56"/>
                  </a:lnTo>
                  <a:lnTo>
                    <a:pt x="390" y="56"/>
                  </a:lnTo>
                  <a:lnTo>
                    <a:pt x="388" y="56"/>
                  </a:lnTo>
                  <a:lnTo>
                    <a:pt x="388" y="54"/>
                  </a:lnTo>
                  <a:lnTo>
                    <a:pt x="388" y="54"/>
                  </a:lnTo>
                  <a:lnTo>
                    <a:pt x="387" y="52"/>
                  </a:lnTo>
                  <a:lnTo>
                    <a:pt x="387" y="50"/>
                  </a:lnTo>
                  <a:lnTo>
                    <a:pt x="387" y="48"/>
                  </a:lnTo>
                  <a:lnTo>
                    <a:pt x="388" y="48"/>
                  </a:lnTo>
                  <a:lnTo>
                    <a:pt x="390" y="47"/>
                  </a:lnTo>
                  <a:lnTo>
                    <a:pt x="392" y="45"/>
                  </a:lnTo>
                  <a:lnTo>
                    <a:pt x="392" y="43"/>
                  </a:lnTo>
                  <a:lnTo>
                    <a:pt x="390" y="41"/>
                  </a:lnTo>
                  <a:lnTo>
                    <a:pt x="388" y="39"/>
                  </a:lnTo>
                  <a:lnTo>
                    <a:pt x="381" y="41"/>
                  </a:lnTo>
                  <a:lnTo>
                    <a:pt x="379" y="41"/>
                  </a:lnTo>
                  <a:lnTo>
                    <a:pt x="379" y="39"/>
                  </a:lnTo>
                  <a:lnTo>
                    <a:pt x="378" y="39"/>
                  </a:lnTo>
                  <a:lnTo>
                    <a:pt x="378" y="38"/>
                  </a:lnTo>
                  <a:lnTo>
                    <a:pt x="378" y="36"/>
                  </a:lnTo>
                  <a:lnTo>
                    <a:pt x="378" y="36"/>
                  </a:lnTo>
                  <a:lnTo>
                    <a:pt x="379" y="34"/>
                  </a:lnTo>
                  <a:lnTo>
                    <a:pt x="379" y="34"/>
                  </a:lnTo>
                  <a:lnTo>
                    <a:pt x="381" y="32"/>
                  </a:lnTo>
                  <a:lnTo>
                    <a:pt x="381" y="32"/>
                  </a:lnTo>
                  <a:lnTo>
                    <a:pt x="379" y="32"/>
                  </a:lnTo>
                  <a:lnTo>
                    <a:pt x="378" y="32"/>
                  </a:lnTo>
                  <a:lnTo>
                    <a:pt x="370" y="34"/>
                  </a:lnTo>
                  <a:lnTo>
                    <a:pt x="370" y="34"/>
                  </a:lnTo>
                  <a:lnTo>
                    <a:pt x="370" y="34"/>
                  </a:lnTo>
                  <a:lnTo>
                    <a:pt x="368" y="36"/>
                  </a:lnTo>
                  <a:lnTo>
                    <a:pt x="368" y="36"/>
                  </a:lnTo>
                  <a:lnTo>
                    <a:pt x="370" y="36"/>
                  </a:lnTo>
                  <a:lnTo>
                    <a:pt x="370" y="36"/>
                  </a:lnTo>
                  <a:lnTo>
                    <a:pt x="372" y="36"/>
                  </a:lnTo>
                  <a:lnTo>
                    <a:pt x="372" y="36"/>
                  </a:lnTo>
                  <a:lnTo>
                    <a:pt x="372" y="36"/>
                  </a:lnTo>
                  <a:lnTo>
                    <a:pt x="372" y="38"/>
                  </a:lnTo>
                  <a:lnTo>
                    <a:pt x="372" y="38"/>
                  </a:lnTo>
                  <a:lnTo>
                    <a:pt x="372" y="38"/>
                  </a:lnTo>
                  <a:lnTo>
                    <a:pt x="370" y="39"/>
                  </a:lnTo>
                  <a:lnTo>
                    <a:pt x="370" y="41"/>
                  </a:lnTo>
                  <a:lnTo>
                    <a:pt x="370" y="43"/>
                  </a:lnTo>
                  <a:lnTo>
                    <a:pt x="372" y="43"/>
                  </a:lnTo>
                  <a:lnTo>
                    <a:pt x="372" y="41"/>
                  </a:lnTo>
                  <a:lnTo>
                    <a:pt x="374" y="41"/>
                  </a:lnTo>
                  <a:lnTo>
                    <a:pt x="374" y="41"/>
                  </a:lnTo>
                  <a:lnTo>
                    <a:pt x="376" y="39"/>
                  </a:lnTo>
                  <a:lnTo>
                    <a:pt x="376" y="39"/>
                  </a:lnTo>
                  <a:lnTo>
                    <a:pt x="376" y="38"/>
                  </a:lnTo>
                  <a:lnTo>
                    <a:pt x="378" y="39"/>
                  </a:lnTo>
                  <a:lnTo>
                    <a:pt x="378" y="39"/>
                  </a:lnTo>
                  <a:lnTo>
                    <a:pt x="378" y="39"/>
                  </a:lnTo>
                  <a:lnTo>
                    <a:pt x="378" y="41"/>
                  </a:lnTo>
                  <a:lnTo>
                    <a:pt x="378" y="41"/>
                  </a:lnTo>
                  <a:lnTo>
                    <a:pt x="379" y="41"/>
                  </a:lnTo>
                  <a:lnTo>
                    <a:pt x="379" y="41"/>
                  </a:lnTo>
                  <a:lnTo>
                    <a:pt x="379" y="43"/>
                  </a:lnTo>
                  <a:lnTo>
                    <a:pt x="379" y="43"/>
                  </a:lnTo>
                  <a:lnTo>
                    <a:pt x="379" y="43"/>
                  </a:lnTo>
                  <a:lnTo>
                    <a:pt x="381" y="43"/>
                  </a:lnTo>
                  <a:lnTo>
                    <a:pt x="383" y="43"/>
                  </a:lnTo>
                  <a:lnTo>
                    <a:pt x="383" y="43"/>
                  </a:lnTo>
                  <a:lnTo>
                    <a:pt x="383" y="43"/>
                  </a:lnTo>
                  <a:lnTo>
                    <a:pt x="383" y="41"/>
                  </a:lnTo>
                  <a:lnTo>
                    <a:pt x="385" y="41"/>
                  </a:lnTo>
                  <a:lnTo>
                    <a:pt x="385" y="43"/>
                  </a:lnTo>
                  <a:lnTo>
                    <a:pt x="383" y="43"/>
                  </a:lnTo>
                  <a:lnTo>
                    <a:pt x="383" y="43"/>
                  </a:lnTo>
                  <a:lnTo>
                    <a:pt x="383" y="43"/>
                  </a:lnTo>
                  <a:lnTo>
                    <a:pt x="383" y="43"/>
                  </a:lnTo>
                  <a:lnTo>
                    <a:pt x="383" y="43"/>
                  </a:lnTo>
                  <a:lnTo>
                    <a:pt x="383" y="45"/>
                  </a:lnTo>
                  <a:lnTo>
                    <a:pt x="383" y="45"/>
                  </a:lnTo>
                  <a:lnTo>
                    <a:pt x="385" y="47"/>
                  </a:lnTo>
                  <a:lnTo>
                    <a:pt x="385" y="47"/>
                  </a:lnTo>
                  <a:lnTo>
                    <a:pt x="383" y="47"/>
                  </a:lnTo>
                  <a:lnTo>
                    <a:pt x="383" y="47"/>
                  </a:lnTo>
                  <a:lnTo>
                    <a:pt x="383" y="48"/>
                  </a:lnTo>
                  <a:lnTo>
                    <a:pt x="383" y="48"/>
                  </a:lnTo>
                  <a:lnTo>
                    <a:pt x="381" y="48"/>
                  </a:lnTo>
                  <a:lnTo>
                    <a:pt x="379" y="48"/>
                  </a:lnTo>
                  <a:lnTo>
                    <a:pt x="379" y="47"/>
                  </a:lnTo>
                  <a:lnTo>
                    <a:pt x="379" y="47"/>
                  </a:lnTo>
                  <a:lnTo>
                    <a:pt x="378" y="45"/>
                  </a:lnTo>
                  <a:lnTo>
                    <a:pt x="378" y="43"/>
                  </a:lnTo>
                  <a:lnTo>
                    <a:pt x="378" y="43"/>
                  </a:lnTo>
                  <a:lnTo>
                    <a:pt x="376" y="43"/>
                  </a:lnTo>
                  <a:lnTo>
                    <a:pt x="376" y="43"/>
                  </a:lnTo>
                  <a:lnTo>
                    <a:pt x="378" y="43"/>
                  </a:lnTo>
                  <a:lnTo>
                    <a:pt x="378" y="45"/>
                  </a:lnTo>
                  <a:lnTo>
                    <a:pt x="378" y="45"/>
                  </a:lnTo>
                  <a:lnTo>
                    <a:pt x="378" y="45"/>
                  </a:lnTo>
                  <a:lnTo>
                    <a:pt x="378" y="47"/>
                  </a:lnTo>
                  <a:lnTo>
                    <a:pt x="376" y="47"/>
                  </a:lnTo>
                  <a:lnTo>
                    <a:pt x="376" y="47"/>
                  </a:lnTo>
                  <a:lnTo>
                    <a:pt x="376" y="45"/>
                  </a:lnTo>
                  <a:lnTo>
                    <a:pt x="376" y="45"/>
                  </a:lnTo>
                  <a:lnTo>
                    <a:pt x="376" y="43"/>
                  </a:lnTo>
                  <a:lnTo>
                    <a:pt x="376" y="43"/>
                  </a:lnTo>
                  <a:lnTo>
                    <a:pt x="376" y="43"/>
                  </a:lnTo>
                  <a:lnTo>
                    <a:pt x="376" y="43"/>
                  </a:lnTo>
                  <a:lnTo>
                    <a:pt x="376" y="43"/>
                  </a:lnTo>
                  <a:lnTo>
                    <a:pt x="376" y="43"/>
                  </a:lnTo>
                  <a:lnTo>
                    <a:pt x="376" y="41"/>
                  </a:lnTo>
                  <a:lnTo>
                    <a:pt x="376" y="41"/>
                  </a:lnTo>
                  <a:lnTo>
                    <a:pt x="374" y="41"/>
                  </a:lnTo>
                  <a:lnTo>
                    <a:pt x="374" y="43"/>
                  </a:lnTo>
                  <a:lnTo>
                    <a:pt x="374" y="43"/>
                  </a:lnTo>
                  <a:lnTo>
                    <a:pt x="374" y="45"/>
                  </a:lnTo>
                  <a:lnTo>
                    <a:pt x="374" y="47"/>
                  </a:lnTo>
                  <a:lnTo>
                    <a:pt x="372" y="47"/>
                  </a:lnTo>
                  <a:close/>
                  <a:moveTo>
                    <a:pt x="125" y="30"/>
                  </a:moveTo>
                  <a:lnTo>
                    <a:pt x="126" y="30"/>
                  </a:lnTo>
                  <a:lnTo>
                    <a:pt x="126" y="30"/>
                  </a:lnTo>
                  <a:lnTo>
                    <a:pt x="126" y="30"/>
                  </a:lnTo>
                  <a:lnTo>
                    <a:pt x="126" y="29"/>
                  </a:lnTo>
                  <a:lnTo>
                    <a:pt x="125" y="30"/>
                  </a:lnTo>
                  <a:lnTo>
                    <a:pt x="125" y="30"/>
                  </a:lnTo>
                  <a:lnTo>
                    <a:pt x="123" y="34"/>
                  </a:lnTo>
                  <a:lnTo>
                    <a:pt x="123" y="36"/>
                  </a:lnTo>
                  <a:lnTo>
                    <a:pt x="125" y="36"/>
                  </a:lnTo>
                  <a:lnTo>
                    <a:pt x="125" y="38"/>
                  </a:lnTo>
                  <a:lnTo>
                    <a:pt x="126" y="38"/>
                  </a:lnTo>
                  <a:lnTo>
                    <a:pt x="128" y="36"/>
                  </a:lnTo>
                  <a:lnTo>
                    <a:pt x="126" y="36"/>
                  </a:lnTo>
                  <a:lnTo>
                    <a:pt x="125" y="30"/>
                  </a:lnTo>
                  <a:lnTo>
                    <a:pt x="125" y="30"/>
                  </a:lnTo>
                  <a:lnTo>
                    <a:pt x="125" y="30"/>
                  </a:lnTo>
                  <a:close/>
                  <a:moveTo>
                    <a:pt x="132" y="32"/>
                  </a:moveTo>
                  <a:lnTo>
                    <a:pt x="134" y="30"/>
                  </a:lnTo>
                  <a:lnTo>
                    <a:pt x="134" y="32"/>
                  </a:lnTo>
                  <a:lnTo>
                    <a:pt x="134" y="32"/>
                  </a:lnTo>
                  <a:lnTo>
                    <a:pt x="136" y="32"/>
                  </a:lnTo>
                  <a:lnTo>
                    <a:pt x="136" y="32"/>
                  </a:lnTo>
                  <a:lnTo>
                    <a:pt x="137" y="30"/>
                  </a:lnTo>
                  <a:lnTo>
                    <a:pt x="137" y="30"/>
                  </a:lnTo>
                  <a:lnTo>
                    <a:pt x="137" y="29"/>
                  </a:lnTo>
                  <a:lnTo>
                    <a:pt x="137" y="29"/>
                  </a:lnTo>
                  <a:lnTo>
                    <a:pt x="137" y="27"/>
                  </a:lnTo>
                  <a:lnTo>
                    <a:pt x="136" y="27"/>
                  </a:lnTo>
                  <a:lnTo>
                    <a:pt x="132" y="25"/>
                  </a:lnTo>
                  <a:lnTo>
                    <a:pt x="132" y="27"/>
                  </a:lnTo>
                  <a:lnTo>
                    <a:pt x="130" y="27"/>
                  </a:lnTo>
                  <a:lnTo>
                    <a:pt x="128" y="27"/>
                  </a:lnTo>
                  <a:lnTo>
                    <a:pt x="128" y="29"/>
                  </a:lnTo>
                  <a:lnTo>
                    <a:pt x="130" y="30"/>
                  </a:lnTo>
                  <a:lnTo>
                    <a:pt x="132" y="32"/>
                  </a:lnTo>
                  <a:close/>
                  <a:moveTo>
                    <a:pt x="459" y="318"/>
                  </a:moveTo>
                  <a:lnTo>
                    <a:pt x="459" y="318"/>
                  </a:lnTo>
                  <a:lnTo>
                    <a:pt x="459" y="316"/>
                  </a:lnTo>
                  <a:lnTo>
                    <a:pt x="459" y="314"/>
                  </a:lnTo>
                  <a:lnTo>
                    <a:pt x="457" y="312"/>
                  </a:lnTo>
                  <a:lnTo>
                    <a:pt x="457" y="310"/>
                  </a:lnTo>
                  <a:lnTo>
                    <a:pt x="457" y="310"/>
                  </a:lnTo>
                  <a:lnTo>
                    <a:pt x="455" y="309"/>
                  </a:lnTo>
                  <a:lnTo>
                    <a:pt x="455" y="309"/>
                  </a:lnTo>
                  <a:lnTo>
                    <a:pt x="455" y="305"/>
                  </a:lnTo>
                  <a:lnTo>
                    <a:pt x="455" y="303"/>
                  </a:lnTo>
                  <a:lnTo>
                    <a:pt x="455" y="303"/>
                  </a:lnTo>
                  <a:lnTo>
                    <a:pt x="455" y="301"/>
                  </a:lnTo>
                  <a:lnTo>
                    <a:pt x="455" y="300"/>
                  </a:lnTo>
                  <a:lnTo>
                    <a:pt x="453" y="300"/>
                  </a:lnTo>
                  <a:lnTo>
                    <a:pt x="453" y="300"/>
                  </a:lnTo>
                  <a:lnTo>
                    <a:pt x="450" y="298"/>
                  </a:lnTo>
                  <a:lnTo>
                    <a:pt x="450" y="298"/>
                  </a:lnTo>
                  <a:lnTo>
                    <a:pt x="450" y="298"/>
                  </a:lnTo>
                  <a:lnTo>
                    <a:pt x="448" y="298"/>
                  </a:lnTo>
                  <a:lnTo>
                    <a:pt x="444" y="296"/>
                  </a:lnTo>
                  <a:lnTo>
                    <a:pt x="444" y="294"/>
                  </a:lnTo>
                  <a:lnTo>
                    <a:pt x="444" y="294"/>
                  </a:lnTo>
                  <a:lnTo>
                    <a:pt x="443" y="294"/>
                  </a:lnTo>
                  <a:lnTo>
                    <a:pt x="444" y="292"/>
                  </a:lnTo>
                  <a:lnTo>
                    <a:pt x="444" y="291"/>
                  </a:lnTo>
                  <a:lnTo>
                    <a:pt x="446" y="289"/>
                  </a:lnTo>
                  <a:lnTo>
                    <a:pt x="446" y="287"/>
                  </a:lnTo>
                  <a:lnTo>
                    <a:pt x="444" y="285"/>
                  </a:lnTo>
                  <a:lnTo>
                    <a:pt x="444" y="283"/>
                  </a:lnTo>
                  <a:lnTo>
                    <a:pt x="443" y="282"/>
                  </a:lnTo>
                  <a:lnTo>
                    <a:pt x="441" y="280"/>
                  </a:lnTo>
                  <a:lnTo>
                    <a:pt x="441" y="278"/>
                  </a:lnTo>
                  <a:lnTo>
                    <a:pt x="441" y="276"/>
                  </a:lnTo>
                  <a:lnTo>
                    <a:pt x="439" y="274"/>
                  </a:lnTo>
                  <a:lnTo>
                    <a:pt x="439" y="274"/>
                  </a:lnTo>
                  <a:lnTo>
                    <a:pt x="437" y="272"/>
                  </a:lnTo>
                  <a:lnTo>
                    <a:pt x="437" y="271"/>
                  </a:lnTo>
                  <a:lnTo>
                    <a:pt x="437" y="269"/>
                  </a:lnTo>
                  <a:lnTo>
                    <a:pt x="441" y="267"/>
                  </a:lnTo>
                  <a:lnTo>
                    <a:pt x="443" y="265"/>
                  </a:lnTo>
                  <a:lnTo>
                    <a:pt x="443" y="263"/>
                  </a:lnTo>
                  <a:lnTo>
                    <a:pt x="443" y="262"/>
                  </a:lnTo>
                  <a:lnTo>
                    <a:pt x="443" y="258"/>
                  </a:lnTo>
                  <a:lnTo>
                    <a:pt x="443" y="256"/>
                  </a:lnTo>
                  <a:lnTo>
                    <a:pt x="444" y="254"/>
                  </a:lnTo>
                  <a:lnTo>
                    <a:pt x="444" y="254"/>
                  </a:lnTo>
                  <a:lnTo>
                    <a:pt x="444" y="253"/>
                  </a:lnTo>
                  <a:lnTo>
                    <a:pt x="444" y="253"/>
                  </a:lnTo>
                  <a:lnTo>
                    <a:pt x="446" y="253"/>
                  </a:lnTo>
                  <a:lnTo>
                    <a:pt x="446" y="251"/>
                  </a:lnTo>
                  <a:lnTo>
                    <a:pt x="443" y="249"/>
                  </a:lnTo>
                  <a:lnTo>
                    <a:pt x="443" y="247"/>
                  </a:lnTo>
                  <a:lnTo>
                    <a:pt x="443" y="245"/>
                  </a:lnTo>
                  <a:lnTo>
                    <a:pt x="443" y="244"/>
                  </a:lnTo>
                  <a:lnTo>
                    <a:pt x="444" y="242"/>
                  </a:lnTo>
                  <a:lnTo>
                    <a:pt x="443" y="242"/>
                  </a:lnTo>
                  <a:lnTo>
                    <a:pt x="443" y="240"/>
                  </a:lnTo>
                  <a:lnTo>
                    <a:pt x="444" y="240"/>
                  </a:lnTo>
                  <a:lnTo>
                    <a:pt x="444" y="238"/>
                  </a:lnTo>
                  <a:lnTo>
                    <a:pt x="443" y="236"/>
                  </a:lnTo>
                  <a:lnTo>
                    <a:pt x="441" y="236"/>
                  </a:lnTo>
                  <a:lnTo>
                    <a:pt x="441" y="235"/>
                  </a:lnTo>
                  <a:lnTo>
                    <a:pt x="439" y="235"/>
                  </a:lnTo>
                  <a:lnTo>
                    <a:pt x="437" y="233"/>
                  </a:lnTo>
                  <a:lnTo>
                    <a:pt x="437" y="231"/>
                  </a:lnTo>
                  <a:lnTo>
                    <a:pt x="437" y="229"/>
                  </a:lnTo>
                  <a:lnTo>
                    <a:pt x="435" y="226"/>
                  </a:lnTo>
                  <a:lnTo>
                    <a:pt x="435" y="222"/>
                  </a:lnTo>
                  <a:lnTo>
                    <a:pt x="437" y="220"/>
                  </a:lnTo>
                  <a:lnTo>
                    <a:pt x="439" y="218"/>
                  </a:lnTo>
                  <a:lnTo>
                    <a:pt x="439" y="216"/>
                  </a:lnTo>
                  <a:lnTo>
                    <a:pt x="439" y="215"/>
                  </a:lnTo>
                  <a:lnTo>
                    <a:pt x="439" y="215"/>
                  </a:lnTo>
                  <a:lnTo>
                    <a:pt x="439" y="213"/>
                  </a:lnTo>
                  <a:lnTo>
                    <a:pt x="441" y="209"/>
                  </a:lnTo>
                  <a:lnTo>
                    <a:pt x="439" y="209"/>
                  </a:lnTo>
                  <a:lnTo>
                    <a:pt x="439" y="207"/>
                  </a:lnTo>
                  <a:lnTo>
                    <a:pt x="435" y="206"/>
                  </a:lnTo>
                  <a:lnTo>
                    <a:pt x="433" y="204"/>
                  </a:lnTo>
                  <a:lnTo>
                    <a:pt x="432" y="202"/>
                  </a:lnTo>
                  <a:lnTo>
                    <a:pt x="430" y="202"/>
                  </a:lnTo>
                  <a:lnTo>
                    <a:pt x="430" y="200"/>
                  </a:lnTo>
                  <a:lnTo>
                    <a:pt x="428" y="197"/>
                  </a:lnTo>
                  <a:lnTo>
                    <a:pt x="428" y="197"/>
                  </a:lnTo>
                  <a:lnTo>
                    <a:pt x="423" y="193"/>
                  </a:lnTo>
                  <a:lnTo>
                    <a:pt x="421" y="191"/>
                  </a:lnTo>
                  <a:lnTo>
                    <a:pt x="419" y="189"/>
                  </a:lnTo>
                  <a:lnTo>
                    <a:pt x="417" y="189"/>
                  </a:lnTo>
                  <a:lnTo>
                    <a:pt x="417" y="189"/>
                  </a:lnTo>
                  <a:lnTo>
                    <a:pt x="415" y="189"/>
                  </a:lnTo>
                  <a:lnTo>
                    <a:pt x="415" y="188"/>
                  </a:lnTo>
                  <a:lnTo>
                    <a:pt x="414" y="188"/>
                  </a:lnTo>
                  <a:lnTo>
                    <a:pt x="415" y="186"/>
                  </a:lnTo>
                  <a:lnTo>
                    <a:pt x="415" y="186"/>
                  </a:lnTo>
                  <a:lnTo>
                    <a:pt x="417" y="184"/>
                  </a:lnTo>
                  <a:lnTo>
                    <a:pt x="415" y="182"/>
                  </a:lnTo>
                  <a:lnTo>
                    <a:pt x="415" y="179"/>
                  </a:lnTo>
                  <a:lnTo>
                    <a:pt x="415" y="179"/>
                  </a:lnTo>
                  <a:lnTo>
                    <a:pt x="415" y="179"/>
                  </a:lnTo>
                  <a:lnTo>
                    <a:pt x="417" y="177"/>
                  </a:lnTo>
                  <a:lnTo>
                    <a:pt x="421" y="175"/>
                  </a:lnTo>
                  <a:lnTo>
                    <a:pt x="424" y="173"/>
                  </a:lnTo>
                  <a:lnTo>
                    <a:pt x="424" y="171"/>
                  </a:lnTo>
                  <a:lnTo>
                    <a:pt x="426" y="170"/>
                  </a:lnTo>
                  <a:lnTo>
                    <a:pt x="426" y="168"/>
                  </a:lnTo>
                  <a:lnTo>
                    <a:pt x="428" y="164"/>
                  </a:lnTo>
                  <a:lnTo>
                    <a:pt x="428" y="162"/>
                  </a:lnTo>
                  <a:lnTo>
                    <a:pt x="428" y="162"/>
                  </a:lnTo>
                  <a:lnTo>
                    <a:pt x="426" y="160"/>
                  </a:lnTo>
                  <a:lnTo>
                    <a:pt x="426" y="159"/>
                  </a:lnTo>
                  <a:lnTo>
                    <a:pt x="428" y="159"/>
                  </a:lnTo>
                  <a:lnTo>
                    <a:pt x="428" y="157"/>
                  </a:lnTo>
                  <a:lnTo>
                    <a:pt x="428" y="157"/>
                  </a:lnTo>
                  <a:lnTo>
                    <a:pt x="428" y="157"/>
                  </a:lnTo>
                  <a:lnTo>
                    <a:pt x="430" y="153"/>
                  </a:lnTo>
                  <a:lnTo>
                    <a:pt x="430" y="153"/>
                  </a:lnTo>
                  <a:lnTo>
                    <a:pt x="430" y="153"/>
                  </a:lnTo>
                  <a:lnTo>
                    <a:pt x="428" y="151"/>
                  </a:lnTo>
                  <a:lnTo>
                    <a:pt x="428" y="151"/>
                  </a:lnTo>
                  <a:lnTo>
                    <a:pt x="428" y="151"/>
                  </a:lnTo>
                  <a:lnTo>
                    <a:pt x="428" y="150"/>
                  </a:lnTo>
                  <a:lnTo>
                    <a:pt x="428" y="148"/>
                  </a:lnTo>
                  <a:lnTo>
                    <a:pt x="428" y="146"/>
                  </a:lnTo>
                  <a:lnTo>
                    <a:pt x="426" y="142"/>
                  </a:lnTo>
                  <a:lnTo>
                    <a:pt x="426" y="137"/>
                  </a:lnTo>
                  <a:lnTo>
                    <a:pt x="424" y="135"/>
                  </a:lnTo>
                  <a:lnTo>
                    <a:pt x="424" y="133"/>
                  </a:lnTo>
                  <a:lnTo>
                    <a:pt x="423" y="132"/>
                  </a:lnTo>
                  <a:lnTo>
                    <a:pt x="423" y="130"/>
                  </a:lnTo>
                  <a:lnTo>
                    <a:pt x="423" y="128"/>
                  </a:lnTo>
                  <a:lnTo>
                    <a:pt x="423" y="126"/>
                  </a:lnTo>
                  <a:lnTo>
                    <a:pt x="423" y="124"/>
                  </a:lnTo>
                  <a:lnTo>
                    <a:pt x="423" y="121"/>
                  </a:lnTo>
                  <a:lnTo>
                    <a:pt x="421" y="121"/>
                  </a:lnTo>
                  <a:lnTo>
                    <a:pt x="421" y="119"/>
                  </a:lnTo>
                  <a:lnTo>
                    <a:pt x="421" y="115"/>
                  </a:lnTo>
                  <a:lnTo>
                    <a:pt x="421" y="115"/>
                  </a:lnTo>
                  <a:lnTo>
                    <a:pt x="421" y="115"/>
                  </a:lnTo>
                  <a:lnTo>
                    <a:pt x="421" y="115"/>
                  </a:lnTo>
                  <a:lnTo>
                    <a:pt x="419" y="115"/>
                  </a:lnTo>
                  <a:lnTo>
                    <a:pt x="419" y="115"/>
                  </a:lnTo>
                  <a:lnTo>
                    <a:pt x="421" y="114"/>
                  </a:lnTo>
                  <a:lnTo>
                    <a:pt x="421" y="114"/>
                  </a:lnTo>
                  <a:lnTo>
                    <a:pt x="421" y="112"/>
                  </a:lnTo>
                  <a:lnTo>
                    <a:pt x="421" y="112"/>
                  </a:lnTo>
                  <a:lnTo>
                    <a:pt x="419" y="112"/>
                  </a:lnTo>
                  <a:lnTo>
                    <a:pt x="419" y="112"/>
                  </a:lnTo>
                  <a:lnTo>
                    <a:pt x="419" y="112"/>
                  </a:lnTo>
                  <a:lnTo>
                    <a:pt x="417" y="114"/>
                  </a:lnTo>
                  <a:lnTo>
                    <a:pt x="414" y="112"/>
                  </a:lnTo>
                  <a:lnTo>
                    <a:pt x="414" y="112"/>
                  </a:lnTo>
                  <a:lnTo>
                    <a:pt x="412" y="112"/>
                  </a:lnTo>
                  <a:lnTo>
                    <a:pt x="412" y="112"/>
                  </a:lnTo>
                  <a:lnTo>
                    <a:pt x="410" y="112"/>
                  </a:lnTo>
                  <a:lnTo>
                    <a:pt x="410" y="112"/>
                  </a:lnTo>
                  <a:lnTo>
                    <a:pt x="408" y="110"/>
                  </a:lnTo>
                  <a:lnTo>
                    <a:pt x="408" y="110"/>
                  </a:lnTo>
                  <a:lnTo>
                    <a:pt x="403" y="106"/>
                  </a:lnTo>
                  <a:lnTo>
                    <a:pt x="403" y="106"/>
                  </a:lnTo>
                  <a:lnTo>
                    <a:pt x="403" y="106"/>
                  </a:lnTo>
                  <a:lnTo>
                    <a:pt x="401" y="104"/>
                  </a:lnTo>
                  <a:lnTo>
                    <a:pt x="401" y="104"/>
                  </a:lnTo>
                  <a:lnTo>
                    <a:pt x="401" y="104"/>
                  </a:lnTo>
                  <a:lnTo>
                    <a:pt x="399" y="104"/>
                  </a:lnTo>
                  <a:lnTo>
                    <a:pt x="399" y="103"/>
                  </a:lnTo>
                  <a:lnTo>
                    <a:pt x="399" y="103"/>
                  </a:lnTo>
                  <a:lnTo>
                    <a:pt x="399" y="101"/>
                  </a:lnTo>
                  <a:lnTo>
                    <a:pt x="403" y="99"/>
                  </a:lnTo>
                  <a:lnTo>
                    <a:pt x="403" y="97"/>
                  </a:lnTo>
                  <a:lnTo>
                    <a:pt x="403" y="97"/>
                  </a:lnTo>
                  <a:lnTo>
                    <a:pt x="403" y="95"/>
                  </a:lnTo>
                  <a:lnTo>
                    <a:pt x="403" y="95"/>
                  </a:lnTo>
                  <a:lnTo>
                    <a:pt x="403" y="95"/>
                  </a:lnTo>
                  <a:lnTo>
                    <a:pt x="403" y="95"/>
                  </a:lnTo>
                  <a:lnTo>
                    <a:pt x="401" y="95"/>
                  </a:lnTo>
                  <a:lnTo>
                    <a:pt x="401" y="95"/>
                  </a:lnTo>
                  <a:lnTo>
                    <a:pt x="401" y="95"/>
                  </a:lnTo>
                  <a:lnTo>
                    <a:pt x="401" y="95"/>
                  </a:lnTo>
                  <a:lnTo>
                    <a:pt x="401" y="94"/>
                  </a:lnTo>
                  <a:lnTo>
                    <a:pt x="401" y="94"/>
                  </a:lnTo>
                  <a:lnTo>
                    <a:pt x="401" y="94"/>
                  </a:lnTo>
                  <a:lnTo>
                    <a:pt x="401" y="94"/>
                  </a:lnTo>
                  <a:lnTo>
                    <a:pt x="401" y="94"/>
                  </a:lnTo>
                  <a:lnTo>
                    <a:pt x="401" y="92"/>
                  </a:lnTo>
                  <a:lnTo>
                    <a:pt x="399" y="92"/>
                  </a:lnTo>
                  <a:lnTo>
                    <a:pt x="399" y="92"/>
                  </a:lnTo>
                  <a:lnTo>
                    <a:pt x="399" y="92"/>
                  </a:lnTo>
                  <a:lnTo>
                    <a:pt x="397" y="90"/>
                  </a:lnTo>
                  <a:lnTo>
                    <a:pt x="397" y="90"/>
                  </a:lnTo>
                  <a:lnTo>
                    <a:pt x="396" y="88"/>
                  </a:lnTo>
                  <a:lnTo>
                    <a:pt x="396" y="88"/>
                  </a:lnTo>
                  <a:lnTo>
                    <a:pt x="397" y="86"/>
                  </a:lnTo>
                  <a:lnTo>
                    <a:pt x="397" y="85"/>
                  </a:lnTo>
                  <a:lnTo>
                    <a:pt x="397" y="83"/>
                  </a:lnTo>
                  <a:lnTo>
                    <a:pt x="399" y="83"/>
                  </a:lnTo>
                  <a:lnTo>
                    <a:pt x="399" y="81"/>
                  </a:lnTo>
                  <a:lnTo>
                    <a:pt x="394" y="79"/>
                  </a:lnTo>
                  <a:lnTo>
                    <a:pt x="394" y="77"/>
                  </a:lnTo>
                  <a:lnTo>
                    <a:pt x="394" y="77"/>
                  </a:lnTo>
                  <a:lnTo>
                    <a:pt x="394" y="77"/>
                  </a:lnTo>
                  <a:lnTo>
                    <a:pt x="394" y="77"/>
                  </a:lnTo>
                  <a:lnTo>
                    <a:pt x="394" y="76"/>
                  </a:lnTo>
                  <a:lnTo>
                    <a:pt x="394" y="76"/>
                  </a:lnTo>
                  <a:lnTo>
                    <a:pt x="392" y="76"/>
                  </a:lnTo>
                  <a:lnTo>
                    <a:pt x="390" y="77"/>
                  </a:lnTo>
                  <a:lnTo>
                    <a:pt x="388" y="79"/>
                  </a:lnTo>
                  <a:lnTo>
                    <a:pt x="383" y="81"/>
                  </a:lnTo>
                  <a:lnTo>
                    <a:pt x="383" y="81"/>
                  </a:lnTo>
                  <a:lnTo>
                    <a:pt x="383" y="81"/>
                  </a:lnTo>
                  <a:lnTo>
                    <a:pt x="383" y="83"/>
                  </a:lnTo>
                  <a:lnTo>
                    <a:pt x="383" y="83"/>
                  </a:lnTo>
                  <a:lnTo>
                    <a:pt x="383" y="83"/>
                  </a:lnTo>
                  <a:lnTo>
                    <a:pt x="383" y="83"/>
                  </a:lnTo>
                  <a:lnTo>
                    <a:pt x="381" y="83"/>
                  </a:lnTo>
                  <a:lnTo>
                    <a:pt x="381" y="81"/>
                  </a:lnTo>
                  <a:lnTo>
                    <a:pt x="379" y="81"/>
                  </a:lnTo>
                  <a:lnTo>
                    <a:pt x="379" y="77"/>
                  </a:lnTo>
                  <a:lnTo>
                    <a:pt x="379" y="77"/>
                  </a:lnTo>
                  <a:lnTo>
                    <a:pt x="379" y="77"/>
                  </a:lnTo>
                  <a:lnTo>
                    <a:pt x="378" y="77"/>
                  </a:lnTo>
                  <a:lnTo>
                    <a:pt x="378" y="77"/>
                  </a:lnTo>
                  <a:lnTo>
                    <a:pt x="378" y="77"/>
                  </a:lnTo>
                  <a:lnTo>
                    <a:pt x="378" y="77"/>
                  </a:lnTo>
                  <a:lnTo>
                    <a:pt x="378" y="77"/>
                  </a:lnTo>
                  <a:lnTo>
                    <a:pt x="378" y="76"/>
                  </a:lnTo>
                  <a:lnTo>
                    <a:pt x="378" y="76"/>
                  </a:lnTo>
                  <a:lnTo>
                    <a:pt x="376" y="77"/>
                  </a:lnTo>
                  <a:lnTo>
                    <a:pt x="374" y="77"/>
                  </a:lnTo>
                  <a:lnTo>
                    <a:pt x="374" y="76"/>
                  </a:lnTo>
                  <a:lnTo>
                    <a:pt x="376" y="76"/>
                  </a:lnTo>
                  <a:lnTo>
                    <a:pt x="374" y="74"/>
                  </a:lnTo>
                  <a:lnTo>
                    <a:pt x="372" y="70"/>
                  </a:lnTo>
                  <a:lnTo>
                    <a:pt x="372" y="70"/>
                  </a:lnTo>
                  <a:lnTo>
                    <a:pt x="370" y="70"/>
                  </a:lnTo>
                  <a:lnTo>
                    <a:pt x="367" y="68"/>
                  </a:lnTo>
                  <a:lnTo>
                    <a:pt x="365" y="68"/>
                  </a:lnTo>
                  <a:lnTo>
                    <a:pt x="367" y="68"/>
                  </a:lnTo>
                  <a:lnTo>
                    <a:pt x="367" y="68"/>
                  </a:lnTo>
                  <a:lnTo>
                    <a:pt x="367" y="68"/>
                  </a:lnTo>
                  <a:lnTo>
                    <a:pt x="367" y="67"/>
                  </a:lnTo>
                  <a:lnTo>
                    <a:pt x="365" y="67"/>
                  </a:lnTo>
                  <a:lnTo>
                    <a:pt x="363" y="67"/>
                  </a:lnTo>
                  <a:lnTo>
                    <a:pt x="363" y="67"/>
                  </a:lnTo>
                  <a:lnTo>
                    <a:pt x="363" y="65"/>
                  </a:lnTo>
                  <a:lnTo>
                    <a:pt x="363" y="65"/>
                  </a:lnTo>
                  <a:lnTo>
                    <a:pt x="361" y="61"/>
                  </a:lnTo>
                  <a:lnTo>
                    <a:pt x="361" y="61"/>
                  </a:lnTo>
                  <a:lnTo>
                    <a:pt x="363" y="59"/>
                  </a:lnTo>
                  <a:lnTo>
                    <a:pt x="363" y="58"/>
                  </a:lnTo>
                  <a:lnTo>
                    <a:pt x="359" y="58"/>
                  </a:lnTo>
                  <a:lnTo>
                    <a:pt x="359" y="56"/>
                  </a:lnTo>
                  <a:lnTo>
                    <a:pt x="359" y="56"/>
                  </a:lnTo>
                  <a:lnTo>
                    <a:pt x="359" y="54"/>
                  </a:lnTo>
                  <a:lnTo>
                    <a:pt x="359" y="54"/>
                  </a:lnTo>
                  <a:lnTo>
                    <a:pt x="358" y="54"/>
                  </a:lnTo>
                  <a:lnTo>
                    <a:pt x="356" y="54"/>
                  </a:lnTo>
                  <a:lnTo>
                    <a:pt x="354" y="56"/>
                  </a:lnTo>
                  <a:lnTo>
                    <a:pt x="354" y="58"/>
                  </a:lnTo>
                  <a:lnTo>
                    <a:pt x="352" y="58"/>
                  </a:lnTo>
                  <a:lnTo>
                    <a:pt x="352" y="59"/>
                  </a:lnTo>
                  <a:lnTo>
                    <a:pt x="352" y="59"/>
                  </a:lnTo>
                  <a:lnTo>
                    <a:pt x="350" y="59"/>
                  </a:lnTo>
                  <a:lnTo>
                    <a:pt x="350" y="59"/>
                  </a:lnTo>
                  <a:lnTo>
                    <a:pt x="350" y="59"/>
                  </a:lnTo>
                  <a:lnTo>
                    <a:pt x="349" y="61"/>
                  </a:lnTo>
                  <a:lnTo>
                    <a:pt x="349" y="61"/>
                  </a:lnTo>
                  <a:lnTo>
                    <a:pt x="349" y="59"/>
                  </a:lnTo>
                  <a:lnTo>
                    <a:pt x="349" y="59"/>
                  </a:lnTo>
                  <a:lnTo>
                    <a:pt x="349" y="59"/>
                  </a:lnTo>
                  <a:lnTo>
                    <a:pt x="347" y="58"/>
                  </a:lnTo>
                  <a:lnTo>
                    <a:pt x="347" y="58"/>
                  </a:lnTo>
                  <a:lnTo>
                    <a:pt x="347" y="58"/>
                  </a:lnTo>
                  <a:lnTo>
                    <a:pt x="347" y="58"/>
                  </a:lnTo>
                  <a:lnTo>
                    <a:pt x="347" y="58"/>
                  </a:lnTo>
                  <a:lnTo>
                    <a:pt x="345" y="58"/>
                  </a:lnTo>
                  <a:lnTo>
                    <a:pt x="345" y="59"/>
                  </a:lnTo>
                  <a:lnTo>
                    <a:pt x="345" y="58"/>
                  </a:lnTo>
                  <a:lnTo>
                    <a:pt x="343" y="58"/>
                  </a:lnTo>
                  <a:lnTo>
                    <a:pt x="343" y="58"/>
                  </a:lnTo>
                  <a:lnTo>
                    <a:pt x="343" y="58"/>
                  </a:lnTo>
                  <a:lnTo>
                    <a:pt x="343" y="58"/>
                  </a:lnTo>
                  <a:lnTo>
                    <a:pt x="341" y="59"/>
                  </a:lnTo>
                  <a:lnTo>
                    <a:pt x="343" y="58"/>
                  </a:lnTo>
                  <a:lnTo>
                    <a:pt x="343" y="58"/>
                  </a:lnTo>
                  <a:lnTo>
                    <a:pt x="343" y="56"/>
                  </a:lnTo>
                  <a:lnTo>
                    <a:pt x="343" y="56"/>
                  </a:lnTo>
                  <a:lnTo>
                    <a:pt x="343" y="56"/>
                  </a:lnTo>
                  <a:lnTo>
                    <a:pt x="343" y="56"/>
                  </a:lnTo>
                  <a:lnTo>
                    <a:pt x="343" y="56"/>
                  </a:lnTo>
                  <a:lnTo>
                    <a:pt x="341" y="56"/>
                  </a:lnTo>
                  <a:lnTo>
                    <a:pt x="341" y="56"/>
                  </a:lnTo>
                  <a:lnTo>
                    <a:pt x="341" y="56"/>
                  </a:lnTo>
                  <a:lnTo>
                    <a:pt x="341" y="58"/>
                  </a:lnTo>
                  <a:lnTo>
                    <a:pt x="341" y="58"/>
                  </a:lnTo>
                  <a:lnTo>
                    <a:pt x="340" y="59"/>
                  </a:lnTo>
                  <a:lnTo>
                    <a:pt x="338" y="59"/>
                  </a:lnTo>
                  <a:lnTo>
                    <a:pt x="336" y="58"/>
                  </a:lnTo>
                  <a:lnTo>
                    <a:pt x="336" y="59"/>
                  </a:lnTo>
                  <a:lnTo>
                    <a:pt x="336" y="59"/>
                  </a:lnTo>
                  <a:lnTo>
                    <a:pt x="336" y="59"/>
                  </a:lnTo>
                  <a:lnTo>
                    <a:pt x="336" y="59"/>
                  </a:lnTo>
                  <a:lnTo>
                    <a:pt x="336" y="59"/>
                  </a:lnTo>
                  <a:lnTo>
                    <a:pt x="336" y="59"/>
                  </a:lnTo>
                  <a:lnTo>
                    <a:pt x="336" y="59"/>
                  </a:lnTo>
                  <a:lnTo>
                    <a:pt x="332" y="61"/>
                  </a:lnTo>
                  <a:lnTo>
                    <a:pt x="332" y="63"/>
                  </a:lnTo>
                  <a:lnTo>
                    <a:pt x="332" y="63"/>
                  </a:lnTo>
                  <a:lnTo>
                    <a:pt x="332" y="65"/>
                  </a:lnTo>
                  <a:lnTo>
                    <a:pt x="332" y="65"/>
                  </a:lnTo>
                  <a:lnTo>
                    <a:pt x="331" y="65"/>
                  </a:lnTo>
                  <a:lnTo>
                    <a:pt x="331" y="65"/>
                  </a:lnTo>
                  <a:lnTo>
                    <a:pt x="331" y="65"/>
                  </a:lnTo>
                  <a:lnTo>
                    <a:pt x="329" y="67"/>
                  </a:lnTo>
                  <a:lnTo>
                    <a:pt x="329" y="67"/>
                  </a:lnTo>
                  <a:lnTo>
                    <a:pt x="329" y="68"/>
                  </a:lnTo>
                  <a:lnTo>
                    <a:pt x="329" y="68"/>
                  </a:lnTo>
                  <a:lnTo>
                    <a:pt x="331" y="68"/>
                  </a:lnTo>
                  <a:lnTo>
                    <a:pt x="331" y="68"/>
                  </a:lnTo>
                  <a:lnTo>
                    <a:pt x="331" y="70"/>
                  </a:lnTo>
                  <a:lnTo>
                    <a:pt x="329" y="70"/>
                  </a:lnTo>
                  <a:lnTo>
                    <a:pt x="327" y="68"/>
                  </a:lnTo>
                  <a:lnTo>
                    <a:pt x="327" y="67"/>
                  </a:lnTo>
                  <a:lnTo>
                    <a:pt x="327" y="67"/>
                  </a:lnTo>
                  <a:lnTo>
                    <a:pt x="327" y="65"/>
                  </a:lnTo>
                  <a:lnTo>
                    <a:pt x="327" y="65"/>
                  </a:lnTo>
                  <a:lnTo>
                    <a:pt x="327" y="65"/>
                  </a:lnTo>
                  <a:lnTo>
                    <a:pt x="327" y="63"/>
                  </a:lnTo>
                  <a:lnTo>
                    <a:pt x="329" y="63"/>
                  </a:lnTo>
                  <a:lnTo>
                    <a:pt x="327" y="61"/>
                  </a:lnTo>
                  <a:lnTo>
                    <a:pt x="329" y="61"/>
                  </a:lnTo>
                  <a:lnTo>
                    <a:pt x="329" y="61"/>
                  </a:lnTo>
                  <a:lnTo>
                    <a:pt x="329" y="61"/>
                  </a:lnTo>
                  <a:lnTo>
                    <a:pt x="329" y="61"/>
                  </a:lnTo>
                  <a:lnTo>
                    <a:pt x="329" y="59"/>
                  </a:lnTo>
                  <a:lnTo>
                    <a:pt x="329" y="59"/>
                  </a:lnTo>
                  <a:lnTo>
                    <a:pt x="331" y="58"/>
                  </a:lnTo>
                  <a:lnTo>
                    <a:pt x="331" y="58"/>
                  </a:lnTo>
                  <a:lnTo>
                    <a:pt x="332" y="58"/>
                  </a:lnTo>
                  <a:lnTo>
                    <a:pt x="334" y="58"/>
                  </a:lnTo>
                  <a:lnTo>
                    <a:pt x="334" y="59"/>
                  </a:lnTo>
                  <a:lnTo>
                    <a:pt x="334" y="58"/>
                  </a:lnTo>
                  <a:lnTo>
                    <a:pt x="336" y="58"/>
                  </a:lnTo>
                  <a:lnTo>
                    <a:pt x="336" y="58"/>
                  </a:lnTo>
                  <a:lnTo>
                    <a:pt x="338" y="58"/>
                  </a:lnTo>
                  <a:lnTo>
                    <a:pt x="338" y="58"/>
                  </a:lnTo>
                  <a:lnTo>
                    <a:pt x="338" y="58"/>
                  </a:lnTo>
                  <a:lnTo>
                    <a:pt x="338" y="58"/>
                  </a:lnTo>
                  <a:lnTo>
                    <a:pt x="338" y="58"/>
                  </a:lnTo>
                  <a:lnTo>
                    <a:pt x="338" y="58"/>
                  </a:lnTo>
                  <a:lnTo>
                    <a:pt x="338" y="58"/>
                  </a:lnTo>
                  <a:lnTo>
                    <a:pt x="338" y="58"/>
                  </a:lnTo>
                  <a:lnTo>
                    <a:pt x="338" y="56"/>
                  </a:lnTo>
                  <a:lnTo>
                    <a:pt x="338" y="56"/>
                  </a:lnTo>
                  <a:lnTo>
                    <a:pt x="338" y="56"/>
                  </a:lnTo>
                  <a:lnTo>
                    <a:pt x="338" y="56"/>
                  </a:lnTo>
                  <a:lnTo>
                    <a:pt x="338" y="56"/>
                  </a:lnTo>
                  <a:lnTo>
                    <a:pt x="340" y="56"/>
                  </a:lnTo>
                  <a:lnTo>
                    <a:pt x="340" y="54"/>
                  </a:lnTo>
                  <a:lnTo>
                    <a:pt x="341" y="56"/>
                  </a:lnTo>
                  <a:lnTo>
                    <a:pt x="341" y="56"/>
                  </a:lnTo>
                  <a:lnTo>
                    <a:pt x="341" y="54"/>
                  </a:lnTo>
                  <a:lnTo>
                    <a:pt x="343" y="54"/>
                  </a:lnTo>
                  <a:lnTo>
                    <a:pt x="343" y="54"/>
                  </a:lnTo>
                  <a:lnTo>
                    <a:pt x="343" y="54"/>
                  </a:lnTo>
                  <a:lnTo>
                    <a:pt x="347" y="54"/>
                  </a:lnTo>
                  <a:lnTo>
                    <a:pt x="352" y="56"/>
                  </a:lnTo>
                  <a:lnTo>
                    <a:pt x="352" y="56"/>
                  </a:lnTo>
                  <a:lnTo>
                    <a:pt x="354" y="54"/>
                  </a:lnTo>
                  <a:lnTo>
                    <a:pt x="354" y="52"/>
                  </a:lnTo>
                  <a:lnTo>
                    <a:pt x="352" y="52"/>
                  </a:lnTo>
                  <a:lnTo>
                    <a:pt x="350" y="54"/>
                  </a:lnTo>
                  <a:lnTo>
                    <a:pt x="349" y="52"/>
                  </a:lnTo>
                  <a:lnTo>
                    <a:pt x="338" y="52"/>
                  </a:lnTo>
                  <a:lnTo>
                    <a:pt x="336" y="52"/>
                  </a:lnTo>
                  <a:lnTo>
                    <a:pt x="334" y="50"/>
                  </a:lnTo>
                  <a:lnTo>
                    <a:pt x="334" y="50"/>
                  </a:lnTo>
                  <a:lnTo>
                    <a:pt x="334" y="48"/>
                  </a:lnTo>
                  <a:lnTo>
                    <a:pt x="334" y="50"/>
                  </a:lnTo>
                  <a:lnTo>
                    <a:pt x="332" y="50"/>
                  </a:lnTo>
                  <a:lnTo>
                    <a:pt x="332" y="52"/>
                  </a:lnTo>
                  <a:lnTo>
                    <a:pt x="331" y="56"/>
                  </a:lnTo>
                  <a:lnTo>
                    <a:pt x="331" y="58"/>
                  </a:lnTo>
                  <a:lnTo>
                    <a:pt x="327" y="61"/>
                  </a:lnTo>
                  <a:lnTo>
                    <a:pt x="325" y="65"/>
                  </a:lnTo>
                  <a:lnTo>
                    <a:pt x="325" y="67"/>
                  </a:lnTo>
                  <a:lnTo>
                    <a:pt x="323" y="67"/>
                  </a:lnTo>
                  <a:lnTo>
                    <a:pt x="318" y="70"/>
                  </a:lnTo>
                  <a:lnTo>
                    <a:pt x="318" y="70"/>
                  </a:lnTo>
                  <a:lnTo>
                    <a:pt x="318" y="70"/>
                  </a:lnTo>
                  <a:lnTo>
                    <a:pt x="316" y="72"/>
                  </a:lnTo>
                  <a:lnTo>
                    <a:pt x="314" y="74"/>
                  </a:lnTo>
                  <a:lnTo>
                    <a:pt x="314" y="76"/>
                  </a:lnTo>
                  <a:lnTo>
                    <a:pt x="312" y="76"/>
                  </a:lnTo>
                  <a:lnTo>
                    <a:pt x="314" y="76"/>
                  </a:lnTo>
                  <a:lnTo>
                    <a:pt x="314" y="76"/>
                  </a:lnTo>
                  <a:lnTo>
                    <a:pt x="314" y="76"/>
                  </a:lnTo>
                  <a:lnTo>
                    <a:pt x="314" y="76"/>
                  </a:lnTo>
                  <a:lnTo>
                    <a:pt x="314" y="77"/>
                  </a:lnTo>
                  <a:lnTo>
                    <a:pt x="312" y="77"/>
                  </a:lnTo>
                  <a:lnTo>
                    <a:pt x="312" y="79"/>
                  </a:lnTo>
                  <a:lnTo>
                    <a:pt x="312" y="79"/>
                  </a:lnTo>
                  <a:lnTo>
                    <a:pt x="312" y="81"/>
                  </a:lnTo>
                  <a:lnTo>
                    <a:pt x="314" y="83"/>
                  </a:lnTo>
                  <a:lnTo>
                    <a:pt x="312" y="81"/>
                  </a:lnTo>
                  <a:lnTo>
                    <a:pt x="312" y="79"/>
                  </a:lnTo>
                  <a:lnTo>
                    <a:pt x="312" y="77"/>
                  </a:lnTo>
                  <a:lnTo>
                    <a:pt x="312" y="74"/>
                  </a:lnTo>
                  <a:lnTo>
                    <a:pt x="311" y="76"/>
                  </a:lnTo>
                  <a:lnTo>
                    <a:pt x="298" y="77"/>
                  </a:lnTo>
                  <a:lnTo>
                    <a:pt x="294" y="77"/>
                  </a:lnTo>
                  <a:lnTo>
                    <a:pt x="293" y="77"/>
                  </a:lnTo>
                  <a:lnTo>
                    <a:pt x="291" y="79"/>
                  </a:lnTo>
                  <a:lnTo>
                    <a:pt x="289" y="81"/>
                  </a:lnTo>
                  <a:lnTo>
                    <a:pt x="289" y="81"/>
                  </a:lnTo>
                  <a:lnTo>
                    <a:pt x="289" y="81"/>
                  </a:lnTo>
                  <a:lnTo>
                    <a:pt x="289" y="81"/>
                  </a:lnTo>
                  <a:lnTo>
                    <a:pt x="289" y="83"/>
                  </a:lnTo>
                  <a:lnTo>
                    <a:pt x="289" y="83"/>
                  </a:lnTo>
                  <a:lnTo>
                    <a:pt x="289" y="83"/>
                  </a:lnTo>
                  <a:lnTo>
                    <a:pt x="289" y="83"/>
                  </a:lnTo>
                  <a:lnTo>
                    <a:pt x="289" y="85"/>
                  </a:lnTo>
                  <a:lnTo>
                    <a:pt x="289" y="85"/>
                  </a:lnTo>
                  <a:lnTo>
                    <a:pt x="289" y="85"/>
                  </a:lnTo>
                  <a:lnTo>
                    <a:pt x="287" y="85"/>
                  </a:lnTo>
                  <a:lnTo>
                    <a:pt x="287" y="88"/>
                  </a:lnTo>
                  <a:lnTo>
                    <a:pt x="285" y="88"/>
                  </a:lnTo>
                  <a:lnTo>
                    <a:pt x="285" y="88"/>
                  </a:lnTo>
                  <a:lnTo>
                    <a:pt x="284" y="88"/>
                  </a:lnTo>
                  <a:lnTo>
                    <a:pt x="284" y="88"/>
                  </a:lnTo>
                  <a:lnTo>
                    <a:pt x="284" y="88"/>
                  </a:lnTo>
                  <a:lnTo>
                    <a:pt x="284" y="88"/>
                  </a:lnTo>
                  <a:lnTo>
                    <a:pt x="282" y="90"/>
                  </a:lnTo>
                  <a:lnTo>
                    <a:pt x="282" y="92"/>
                  </a:lnTo>
                  <a:lnTo>
                    <a:pt x="284" y="92"/>
                  </a:lnTo>
                  <a:lnTo>
                    <a:pt x="284" y="92"/>
                  </a:lnTo>
                  <a:lnTo>
                    <a:pt x="282" y="92"/>
                  </a:lnTo>
                  <a:lnTo>
                    <a:pt x="282" y="94"/>
                  </a:lnTo>
                  <a:lnTo>
                    <a:pt x="282" y="94"/>
                  </a:lnTo>
                  <a:lnTo>
                    <a:pt x="282" y="95"/>
                  </a:lnTo>
                  <a:lnTo>
                    <a:pt x="282" y="97"/>
                  </a:lnTo>
                  <a:lnTo>
                    <a:pt x="282" y="97"/>
                  </a:lnTo>
                  <a:lnTo>
                    <a:pt x="280" y="99"/>
                  </a:lnTo>
                  <a:lnTo>
                    <a:pt x="280" y="99"/>
                  </a:lnTo>
                  <a:lnTo>
                    <a:pt x="280" y="99"/>
                  </a:lnTo>
                  <a:lnTo>
                    <a:pt x="278" y="95"/>
                  </a:lnTo>
                  <a:lnTo>
                    <a:pt x="278" y="95"/>
                  </a:lnTo>
                  <a:lnTo>
                    <a:pt x="276" y="95"/>
                  </a:lnTo>
                  <a:lnTo>
                    <a:pt x="276" y="95"/>
                  </a:lnTo>
                  <a:lnTo>
                    <a:pt x="275" y="94"/>
                  </a:lnTo>
                  <a:lnTo>
                    <a:pt x="275" y="94"/>
                  </a:lnTo>
                  <a:lnTo>
                    <a:pt x="273" y="95"/>
                  </a:lnTo>
                  <a:lnTo>
                    <a:pt x="273" y="95"/>
                  </a:lnTo>
                  <a:lnTo>
                    <a:pt x="271" y="95"/>
                  </a:lnTo>
                  <a:lnTo>
                    <a:pt x="271" y="95"/>
                  </a:lnTo>
                  <a:lnTo>
                    <a:pt x="269" y="94"/>
                  </a:lnTo>
                  <a:lnTo>
                    <a:pt x="271" y="92"/>
                  </a:lnTo>
                  <a:lnTo>
                    <a:pt x="269" y="92"/>
                  </a:lnTo>
                  <a:lnTo>
                    <a:pt x="267" y="92"/>
                  </a:lnTo>
                  <a:lnTo>
                    <a:pt x="267" y="92"/>
                  </a:lnTo>
                  <a:lnTo>
                    <a:pt x="267" y="90"/>
                  </a:lnTo>
                  <a:lnTo>
                    <a:pt x="267" y="90"/>
                  </a:lnTo>
                  <a:lnTo>
                    <a:pt x="267" y="90"/>
                  </a:lnTo>
                  <a:lnTo>
                    <a:pt x="260" y="90"/>
                  </a:lnTo>
                  <a:lnTo>
                    <a:pt x="258" y="92"/>
                  </a:lnTo>
                  <a:lnTo>
                    <a:pt x="257" y="92"/>
                  </a:lnTo>
                  <a:lnTo>
                    <a:pt x="257" y="92"/>
                  </a:lnTo>
                  <a:lnTo>
                    <a:pt x="255" y="94"/>
                  </a:lnTo>
                  <a:lnTo>
                    <a:pt x="255" y="94"/>
                  </a:lnTo>
                  <a:lnTo>
                    <a:pt x="255" y="94"/>
                  </a:lnTo>
                  <a:lnTo>
                    <a:pt x="253" y="94"/>
                  </a:lnTo>
                  <a:lnTo>
                    <a:pt x="253" y="94"/>
                  </a:lnTo>
                  <a:lnTo>
                    <a:pt x="253" y="94"/>
                  </a:lnTo>
                  <a:lnTo>
                    <a:pt x="253" y="94"/>
                  </a:lnTo>
                  <a:lnTo>
                    <a:pt x="253" y="92"/>
                  </a:lnTo>
                  <a:lnTo>
                    <a:pt x="251" y="92"/>
                  </a:lnTo>
                  <a:lnTo>
                    <a:pt x="251" y="92"/>
                  </a:lnTo>
                  <a:lnTo>
                    <a:pt x="249" y="92"/>
                  </a:lnTo>
                  <a:lnTo>
                    <a:pt x="247" y="90"/>
                  </a:lnTo>
                  <a:lnTo>
                    <a:pt x="247" y="90"/>
                  </a:lnTo>
                  <a:lnTo>
                    <a:pt x="246" y="88"/>
                  </a:lnTo>
                  <a:lnTo>
                    <a:pt x="246" y="86"/>
                  </a:lnTo>
                  <a:lnTo>
                    <a:pt x="246" y="86"/>
                  </a:lnTo>
                  <a:lnTo>
                    <a:pt x="246" y="86"/>
                  </a:lnTo>
                  <a:lnTo>
                    <a:pt x="247" y="83"/>
                  </a:lnTo>
                  <a:lnTo>
                    <a:pt x="247" y="83"/>
                  </a:lnTo>
                  <a:lnTo>
                    <a:pt x="249" y="83"/>
                  </a:lnTo>
                  <a:lnTo>
                    <a:pt x="249" y="83"/>
                  </a:lnTo>
                  <a:lnTo>
                    <a:pt x="249" y="83"/>
                  </a:lnTo>
                  <a:lnTo>
                    <a:pt x="249" y="83"/>
                  </a:lnTo>
                  <a:lnTo>
                    <a:pt x="249" y="83"/>
                  </a:lnTo>
                  <a:lnTo>
                    <a:pt x="251" y="83"/>
                  </a:lnTo>
                  <a:lnTo>
                    <a:pt x="253" y="83"/>
                  </a:lnTo>
                  <a:lnTo>
                    <a:pt x="253" y="81"/>
                  </a:lnTo>
                  <a:lnTo>
                    <a:pt x="255" y="79"/>
                  </a:lnTo>
                  <a:lnTo>
                    <a:pt x="262" y="76"/>
                  </a:lnTo>
                  <a:lnTo>
                    <a:pt x="262" y="74"/>
                  </a:lnTo>
                  <a:lnTo>
                    <a:pt x="262" y="74"/>
                  </a:lnTo>
                  <a:lnTo>
                    <a:pt x="262" y="74"/>
                  </a:lnTo>
                  <a:lnTo>
                    <a:pt x="262" y="72"/>
                  </a:lnTo>
                  <a:lnTo>
                    <a:pt x="262" y="68"/>
                  </a:lnTo>
                  <a:lnTo>
                    <a:pt x="262" y="68"/>
                  </a:lnTo>
                  <a:lnTo>
                    <a:pt x="262" y="67"/>
                  </a:lnTo>
                  <a:lnTo>
                    <a:pt x="262" y="65"/>
                  </a:lnTo>
                  <a:lnTo>
                    <a:pt x="262" y="61"/>
                  </a:lnTo>
                  <a:lnTo>
                    <a:pt x="262" y="59"/>
                  </a:lnTo>
                  <a:lnTo>
                    <a:pt x="262" y="61"/>
                  </a:lnTo>
                  <a:lnTo>
                    <a:pt x="262" y="61"/>
                  </a:lnTo>
                  <a:lnTo>
                    <a:pt x="264" y="59"/>
                  </a:lnTo>
                  <a:lnTo>
                    <a:pt x="266" y="58"/>
                  </a:lnTo>
                  <a:lnTo>
                    <a:pt x="264" y="58"/>
                  </a:lnTo>
                  <a:lnTo>
                    <a:pt x="260" y="59"/>
                  </a:lnTo>
                  <a:lnTo>
                    <a:pt x="258" y="59"/>
                  </a:lnTo>
                  <a:lnTo>
                    <a:pt x="258" y="59"/>
                  </a:lnTo>
                  <a:lnTo>
                    <a:pt x="257" y="59"/>
                  </a:lnTo>
                  <a:lnTo>
                    <a:pt x="258" y="59"/>
                  </a:lnTo>
                  <a:lnTo>
                    <a:pt x="258" y="58"/>
                  </a:lnTo>
                  <a:lnTo>
                    <a:pt x="258" y="58"/>
                  </a:lnTo>
                  <a:lnTo>
                    <a:pt x="255" y="58"/>
                  </a:lnTo>
                  <a:lnTo>
                    <a:pt x="253" y="59"/>
                  </a:lnTo>
                  <a:lnTo>
                    <a:pt x="251" y="59"/>
                  </a:lnTo>
                  <a:lnTo>
                    <a:pt x="249" y="63"/>
                  </a:lnTo>
                  <a:lnTo>
                    <a:pt x="247" y="65"/>
                  </a:lnTo>
                  <a:lnTo>
                    <a:pt x="244" y="65"/>
                  </a:lnTo>
                  <a:lnTo>
                    <a:pt x="242" y="63"/>
                  </a:lnTo>
                  <a:lnTo>
                    <a:pt x="238" y="59"/>
                  </a:lnTo>
                  <a:lnTo>
                    <a:pt x="229" y="56"/>
                  </a:lnTo>
                  <a:lnTo>
                    <a:pt x="228" y="54"/>
                  </a:lnTo>
                  <a:lnTo>
                    <a:pt x="226" y="54"/>
                  </a:lnTo>
                  <a:lnTo>
                    <a:pt x="224" y="52"/>
                  </a:lnTo>
                  <a:lnTo>
                    <a:pt x="224" y="54"/>
                  </a:lnTo>
                  <a:lnTo>
                    <a:pt x="222" y="54"/>
                  </a:lnTo>
                  <a:lnTo>
                    <a:pt x="222" y="54"/>
                  </a:lnTo>
                  <a:lnTo>
                    <a:pt x="222" y="54"/>
                  </a:lnTo>
                  <a:lnTo>
                    <a:pt x="222" y="56"/>
                  </a:lnTo>
                  <a:lnTo>
                    <a:pt x="220" y="56"/>
                  </a:lnTo>
                  <a:lnTo>
                    <a:pt x="219" y="56"/>
                  </a:lnTo>
                  <a:lnTo>
                    <a:pt x="219" y="56"/>
                  </a:lnTo>
                  <a:lnTo>
                    <a:pt x="219" y="59"/>
                  </a:lnTo>
                  <a:lnTo>
                    <a:pt x="217" y="61"/>
                  </a:lnTo>
                  <a:lnTo>
                    <a:pt x="217" y="63"/>
                  </a:lnTo>
                  <a:lnTo>
                    <a:pt x="215" y="63"/>
                  </a:lnTo>
                  <a:lnTo>
                    <a:pt x="215" y="63"/>
                  </a:lnTo>
                  <a:lnTo>
                    <a:pt x="215" y="61"/>
                  </a:lnTo>
                  <a:lnTo>
                    <a:pt x="215" y="61"/>
                  </a:lnTo>
                  <a:lnTo>
                    <a:pt x="215" y="59"/>
                  </a:lnTo>
                  <a:lnTo>
                    <a:pt x="215" y="59"/>
                  </a:lnTo>
                  <a:lnTo>
                    <a:pt x="215" y="59"/>
                  </a:lnTo>
                  <a:lnTo>
                    <a:pt x="215" y="59"/>
                  </a:lnTo>
                  <a:lnTo>
                    <a:pt x="215" y="59"/>
                  </a:lnTo>
                  <a:lnTo>
                    <a:pt x="215" y="59"/>
                  </a:lnTo>
                  <a:lnTo>
                    <a:pt x="217" y="58"/>
                  </a:lnTo>
                  <a:lnTo>
                    <a:pt x="217" y="58"/>
                  </a:lnTo>
                  <a:lnTo>
                    <a:pt x="219" y="56"/>
                  </a:lnTo>
                  <a:lnTo>
                    <a:pt x="217" y="54"/>
                  </a:lnTo>
                  <a:lnTo>
                    <a:pt x="217" y="54"/>
                  </a:lnTo>
                  <a:lnTo>
                    <a:pt x="217" y="52"/>
                  </a:lnTo>
                  <a:lnTo>
                    <a:pt x="219" y="52"/>
                  </a:lnTo>
                  <a:lnTo>
                    <a:pt x="215" y="48"/>
                  </a:lnTo>
                  <a:lnTo>
                    <a:pt x="215" y="48"/>
                  </a:lnTo>
                  <a:lnTo>
                    <a:pt x="202" y="52"/>
                  </a:lnTo>
                  <a:lnTo>
                    <a:pt x="201" y="50"/>
                  </a:lnTo>
                  <a:lnTo>
                    <a:pt x="201" y="50"/>
                  </a:lnTo>
                  <a:lnTo>
                    <a:pt x="202" y="48"/>
                  </a:lnTo>
                  <a:lnTo>
                    <a:pt x="204" y="48"/>
                  </a:lnTo>
                  <a:lnTo>
                    <a:pt x="206" y="47"/>
                  </a:lnTo>
                  <a:lnTo>
                    <a:pt x="208" y="47"/>
                  </a:lnTo>
                  <a:lnTo>
                    <a:pt x="208" y="45"/>
                  </a:lnTo>
                  <a:lnTo>
                    <a:pt x="210" y="45"/>
                  </a:lnTo>
                  <a:lnTo>
                    <a:pt x="210" y="43"/>
                  </a:lnTo>
                  <a:lnTo>
                    <a:pt x="210" y="41"/>
                  </a:lnTo>
                  <a:lnTo>
                    <a:pt x="210" y="38"/>
                  </a:lnTo>
                  <a:lnTo>
                    <a:pt x="210" y="36"/>
                  </a:lnTo>
                  <a:lnTo>
                    <a:pt x="210" y="34"/>
                  </a:lnTo>
                  <a:lnTo>
                    <a:pt x="210" y="34"/>
                  </a:lnTo>
                  <a:lnTo>
                    <a:pt x="210" y="32"/>
                  </a:lnTo>
                  <a:lnTo>
                    <a:pt x="210" y="34"/>
                  </a:lnTo>
                  <a:lnTo>
                    <a:pt x="208" y="34"/>
                  </a:lnTo>
                  <a:lnTo>
                    <a:pt x="208" y="32"/>
                  </a:lnTo>
                  <a:lnTo>
                    <a:pt x="206" y="32"/>
                  </a:lnTo>
                  <a:lnTo>
                    <a:pt x="206" y="32"/>
                  </a:lnTo>
                  <a:lnTo>
                    <a:pt x="204" y="32"/>
                  </a:lnTo>
                  <a:lnTo>
                    <a:pt x="204" y="32"/>
                  </a:lnTo>
                  <a:lnTo>
                    <a:pt x="204" y="32"/>
                  </a:lnTo>
                  <a:lnTo>
                    <a:pt x="204" y="32"/>
                  </a:lnTo>
                  <a:lnTo>
                    <a:pt x="204" y="32"/>
                  </a:lnTo>
                  <a:lnTo>
                    <a:pt x="206" y="32"/>
                  </a:lnTo>
                  <a:lnTo>
                    <a:pt x="206" y="30"/>
                  </a:lnTo>
                  <a:lnTo>
                    <a:pt x="206" y="30"/>
                  </a:lnTo>
                  <a:lnTo>
                    <a:pt x="208" y="30"/>
                  </a:lnTo>
                  <a:lnTo>
                    <a:pt x="208" y="30"/>
                  </a:lnTo>
                  <a:lnTo>
                    <a:pt x="208" y="30"/>
                  </a:lnTo>
                  <a:lnTo>
                    <a:pt x="210" y="30"/>
                  </a:lnTo>
                  <a:lnTo>
                    <a:pt x="208" y="30"/>
                  </a:lnTo>
                  <a:lnTo>
                    <a:pt x="208" y="29"/>
                  </a:lnTo>
                  <a:lnTo>
                    <a:pt x="208" y="29"/>
                  </a:lnTo>
                  <a:lnTo>
                    <a:pt x="206" y="25"/>
                  </a:lnTo>
                  <a:lnTo>
                    <a:pt x="206" y="23"/>
                  </a:lnTo>
                  <a:lnTo>
                    <a:pt x="204" y="23"/>
                  </a:lnTo>
                  <a:lnTo>
                    <a:pt x="202" y="23"/>
                  </a:lnTo>
                  <a:lnTo>
                    <a:pt x="202" y="25"/>
                  </a:lnTo>
                  <a:lnTo>
                    <a:pt x="201" y="25"/>
                  </a:lnTo>
                  <a:lnTo>
                    <a:pt x="199" y="25"/>
                  </a:lnTo>
                  <a:lnTo>
                    <a:pt x="199" y="25"/>
                  </a:lnTo>
                  <a:lnTo>
                    <a:pt x="199" y="23"/>
                  </a:lnTo>
                  <a:lnTo>
                    <a:pt x="197" y="23"/>
                  </a:lnTo>
                  <a:lnTo>
                    <a:pt x="195" y="21"/>
                  </a:lnTo>
                  <a:lnTo>
                    <a:pt x="195" y="21"/>
                  </a:lnTo>
                  <a:lnTo>
                    <a:pt x="193" y="21"/>
                  </a:lnTo>
                  <a:lnTo>
                    <a:pt x="190" y="20"/>
                  </a:lnTo>
                  <a:lnTo>
                    <a:pt x="188" y="20"/>
                  </a:lnTo>
                  <a:lnTo>
                    <a:pt x="186" y="16"/>
                  </a:lnTo>
                  <a:lnTo>
                    <a:pt x="186" y="18"/>
                  </a:lnTo>
                  <a:lnTo>
                    <a:pt x="186" y="18"/>
                  </a:lnTo>
                  <a:lnTo>
                    <a:pt x="184" y="18"/>
                  </a:lnTo>
                  <a:lnTo>
                    <a:pt x="184" y="20"/>
                  </a:lnTo>
                  <a:lnTo>
                    <a:pt x="181" y="21"/>
                  </a:lnTo>
                  <a:lnTo>
                    <a:pt x="179" y="21"/>
                  </a:lnTo>
                  <a:lnTo>
                    <a:pt x="179" y="21"/>
                  </a:lnTo>
                  <a:lnTo>
                    <a:pt x="179" y="21"/>
                  </a:lnTo>
                  <a:lnTo>
                    <a:pt x="179" y="21"/>
                  </a:lnTo>
                  <a:lnTo>
                    <a:pt x="179" y="21"/>
                  </a:lnTo>
                  <a:lnTo>
                    <a:pt x="177" y="20"/>
                  </a:lnTo>
                  <a:lnTo>
                    <a:pt x="177" y="21"/>
                  </a:lnTo>
                  <a:lnTo>
                    <a:pt x="175" y="21"/>
                  </a:lnTo>
                  <a:lnTo>
                    <a:pt x="175" y="21"/>
                  </a:lnTo>
                  <a:lnTo>
                    <a:pt x="175" y="21"/>
                  </a:lnTo>
                  <a:lnTo>
                    <a:pt x="173" y="21"/>
                  </a:lnTo>
                  <a:lnTo>
                    <a:pt x="170" y="21"/>
                  </a:lnTo>
                  <a:lnTo>
                    <a:pt x="170" y="21"/>
                  </a:lnTo>
                  <a:lnTo>
                    <a:pt x="168" y="21"/>
                  </a:lnTo>
                  <a:lnTo>
                    <a:pt x="168" y="20"/>
                  </a:lnTo>
                  <a:lnTo>
                    <a:pt x="168" y="18"/>
                  </a:lnTo>
                  <a:lnTo>
                    <a:pt x="168" y="18"/>
                  </a:lnTo>
                  <a:lnTo>
                    <a:pt x="157" y="16"/>
                  </a:lnTo>
                  <a:lnTo>
                    <a:pt x="154" y="14"/>
                  </a:lnTo>
                  <a:lnTo>
                    <a:pt x="148" y="12"/>
                  </a:lnTo>
                  <a:lnTo>
                    <a:pt x="148" y="12"/>
                  </a:lnTo>
                  <a:lnTo>
                    <a:pt x="145" y="14"/>
                  </a:lnTo>
                  <a:lnTo>
                    <a:pt x="143" y="14"/>
                  </a:lnTo>
                  <a:lnTo>
                    <a:pt x="141" y="14"/>
                  </a:lnTo>
                  <a:lnTo>
                    <a:pt x="141" y="16"/>
                  </a:lnTo>
                  <a:lnTo>
                    <a:pt x="139" y="18"/>
                  </a:lnTo>
                  <a:lnTo>
                    <a:pt x="141" y="21"/>
                  </a:lnTo>
                  <a:lnTo>
                    <a:pt x="141" y="21"/>
                  </a:lnTo>
                  <a:lnTo>
                    <a:pt x="143" y="23"/>
                  </a:lnTo>
                  <a:lnTo>
                    <a:pt x="143" y="25"/>
                  </a:lnTo>
                  <a:lnTo>
                    <a:pt x="143" y="27"/>
                  </a:lnTo>
                  <a:lnTo>
                    <a:pt x="143" y="29"/>
                  </a:lnTo>
                  <a:lnTo>
                    <a:pt x="145" y="29"/>
                  </a:lnTo>
                  <a:lnTo>
                    <a:pt x="146" y="30"/>
                  </a:lnTo>
                  <a:lnTo>
                    <a:pt x="148" y="32"/>
                  </a:lnTo>
                  <a:lnTo>
                    <a:pt x="148" y="32"/>
                  </a:lnTo>
                  <a:lnTo>
                    <a:pt x="150" y="38"/>
                  </a:lnTo>
                  <a:lnTo>
                    <a:pt x="148" y="39"/>
                  </a:lnTo>
                  <a:lnTo>
                    <a:pt x="150" y="39"/>
                  </a:lnTo>
                  <a:lnTo>
                    <a:pt x="150" y="39"/>
                  </a:lnTo>
                  <a:lnTo>
                    <a:pt x="150" y="39"/>
                  </a:lnTo>
                  <a:lnTo>
                    <a:pt x="152" y="39"/>
                  </a:lnTo>
                  <a:lnTo>
                    <a:pt x="152" y="39"/>
                  </a:lnTo>
                  <a:lnTo>
                    <a:pt x="152" y="39"/>
                  </a:lnTo>
                  <a:lnTo>
                    <a:pt x="154" y="41"/>
                  </a:lnTo>
                  <a:lnTo>
                    <a:pt x="157" y="45"/>
                  </a:lnTo>
                  <a:lnTo>
                    <a:pt x="159" y="47"/>
                  </a:lnTo>
                  <a:lnTo>
                    <a:pt x="159" y="50"/>
                  </a:lnTo>
                  <a:lnTo>
                    <a:pt x="157" y="50"/>
                  </a:lnTo>
                  <a:lnTo>
                    <a:pt x="157" y="52"/>
                  </a:lnTo>
                  <a:lnTo>
                    <a:pt x="155" y="52"/>
                  </a:lnTo>
                  <a:lnTo>
                    <a:pt x="154" y="54"/>
                  </a:lnTo>
                  <a:lnTo>
                    <a:pt x="152" y="56"/>
                  </a:lnTo>
                  <a:lnTo>
                    <a:pt x="150" y="56"/>
                  </a:lnTo>
                  <a:lnTo>
                    <a:pt x="145" y="56"/>
                  </a:lnTo>
                  <a:lnTo>
                    <a:pt x="141" y="56"/>
                  </a:lnTo>
                  <a:lnTo>
                    <a:pt x="141" y="56"/>
                  </a:lnTo>
                  <a:lnTo>
                    <a:pt x="139" y="58"/>
                  </a:lnTo>
                  <a:lnTo>
                    <a:pt x="139" y="58"/>
                  </a:lnTo>
                  <a:lnTo>
                    <a:pt x="139" y="59"/>
                  </a:lnTo>
                  <a:lnTo>
                    <a:pt x="139" y="59"/>
                  </a:lnTo>
                  <a:lnTo>
                    <a:pt x="141" y="59"/>
                  </a:lnTo>
                  <a:lnTo>
                    <a:pt x="141" y="59"/>
                  </a:lnTo>
                  <a:lnTo>
                    <a:pt x="141" y="59"/>
                  </a:lnTo>
                  <a:lnTo>
                    <a:pt x="143" y="59"/>
                  </a:lnTo>
                  <a:lnTo>
                    <a:pt x="143" y="59"/>
                  </a:lnTo>
                  <a:lnTo>
                    <a:pt x="141" y="59"/>
                  </a:lnTo>
                  <a:lnTo>
                    <a:pt x="139" y="61"/>
                  </a:lnTo>
                  <a:lnTo>
                    <a:pt x="139" y="61"/>
                  </a:lnTo>
                  <a:lnTo>
                    <a:pt x="137" y="61"/>
                  </a:lnTo>
                  <a:lnTo>
                    <a:pt x="137" y="65"/>
                  </a:lnTo>
                  <a:lnTo>
                    <a:pt x="139" y="67"/>
                  </a:lnTo>
                  <a:lnTo>
                    <a:pt x="141" y="67"/>
                  </a:lnTo>
                  <a:lnTo>
                    <a:pt x="141" y="68"/>
                  </a:lnTo>
                  <a:lnTo>
                    <a:pt x="143" y="68"/>
                  </a:lnTo>
                  <a:lnTo>
                    <a:pt x="145" y="67"/>
                  </a:lnTo>
                  <a:lnTo>
                    <a:pt x="145" y="67"/>
                  </a:lnTo>
                  <a:lnTo>
                    <a:pt x="146" y="67"/>
                  </a:lnTo>
                  <a:lnTo>
                    <a:pt x="148" y="67"/>
                  </a:lnTo>
                  <a:lnTo>
                    <a:pt x="150" y="65"/>
                  </a:lnTo>
                  <a:lnTo>
                    <a:pt x="152" y="65"/>
                  </a:lnTo>
                  <a:lnTo>
                    <a:pt x="152" y="65"/>
                  </a:lnTo>
                  <a:lnTo>
                    <a:pt x="152" y="67"/>
                  </a:lnTo>
                  <a:lnTo>
                    <a:pt x="152" y="67"/>
                  </a:lnTo>
                  <a:lnTo>
                    <a:pt x="154" y="65"/>
                  </a:lnTo>
                  <a:lnTo>
                    <a:pt x="155" y="65"/>
                  </a:lnTo>
                  <a:lnTo>
                    <a:pt x="155" y="63"/>
                  </a:lnTo>
                  <a:lnTo>
                    <a:pt x="155" y="65"/>
                  </a:lnTo>
                  <a:lnTo>
                    <a:pt x="155" y="67"/>
                  </a:lnTo>
                  <a:lnTo>
                    <a:pt x="154" y="67"/>
                  </a:lnTo>
                  <a:lnTo>
                    <a:pt x="154" y="68"/>
                  </a:lnTo>
                  <a:lnTo>
                    <a:pt x="152" y="68"/>
                  </a:lnTo>
                  <a:lnTo>
                    <a:pt x="150" y="68"/>
                  </a:lnTo>
                  <a:lnTo>
                    <a:pt x="150" y="68"/>
                  </a:lnTo>
                  <a:lnTo>
                    <a:pt x="150" y="70"/>
                  </a:lnTo>
                  <a:lnTo>
                    <a:pt x="150" y="70"/>
                  </a:lnTo>
                  <a:lnTo>
                    <a:pt x="150" y="72"/>
                  </a:lnTo>
                  <a:lnTo>
                    <a:pt x="148" y="74"/>
                  </a:lnTo>
                  <a:lnTo>
                    <a:pt x="148" y="76"/>
                  </a:lnTo>
                  <a:lnTo>
                    <a:pt x="148" y="76"/>
                  </a:lnTo>
                  <a:lnTo>
                    <a:pt x="150" y="77"/>
                  </a:lnTo>
                  <a:lnTo>
                    <a:pt x="150" y="81"/>
                  </a:lnTo>
                  <a:lnTo>
                    <a:pt x="152" y="81"/>
                  </a:lnTo>
                  <a:lnTo>
                    <a:pt x="152" y="79"/>
                  </a:lnTo>
                  <a:lnTo>
                    <a:pt x="154" y="79"/>
                  </a:lnTo>
                  <a:lnTo>
                    <a:pt x="155" y="77"/>
                  </a:lnTo>
                  <a:lnTo>
                    <a:pt x="157" y="79"/>
                  </a:lnTo>
                  <a:lnTo>
                    <a:pt x="157" y="79"/>
                  </a:lnTo>
                  <a:lnTo>
                    <a:pt x="157" y="79"/>
                  </a:lnTo>
                  <a:lnTo>
                    <a:pt x="157" y="81"/>
                  </a:lnTo>
                  <a:lnTo>
                    <a:pt x="159" y="81"/>
                  </a:lnTo>
                  <a:lnTo>
                    <a:pt x="159" y="83"/>
                  </a:lnTo>
                  <a:lnTo>
                    <a:pt x="159" y="85"/>
                  </a:lnTo>
                  <a:lnTo>
                    <a:pt x="159" y="86"/>
                  </a:lnTo>
                  <a:lnTo>
                    <a:pt x="157" y="86"/>
                  </a:lnTo>
                  <a:lnTo>
                    <a:pt x="157" y="88"/>
                  </a:lnTo>
                  <a:lnTo>
                    <a:pt x="157" y="88"/>
                  </a:lnTo>
                  <a:lnTo>
                    <a:pt x="155" y="88"/>
                  </a:lnTo>
                  <a:lnTo>
                    <a:pt x="154" y="86"/>
                  </a:lnTo>
                  <a:lnTo>
                    <a:pt x="152" y="86"/>
                  </a:lnTo>
                  <a:lnTo>
                    <a:pt x="152" y="86"/>
                  </a:lnTo>
                  <a:lnTo>
                    <a:pt x="150" y="88"/>
                  </a:lnTo>
                  <a:lnTo>
                    <a:pt x="154" y="95"/>
                  </a:lnTo>
                  <a:lnTo>
                    <a:pt x="155" y="99"/>
                  </a:lnTo>
                  <a:lnTo>
                    <a:pt x="157" y="99"/>
                  </a:lnTo>
                  <a:lnTo>
                    <a:pt x="159" y="99"/>
                  </a:lnTo>
                  <a:lnTo>
                    <a:pt x="159" y="99"/>
                  </a:lnTo>
                  <a:lnTo>
                    <a:pt x="159" y="99"/>
                  </a:lnTo>
                  <a:lnTo>
                    <a:pt x="161" y="99"/>
                  </a:lnTo>
                  <a:lnTo>
                    <a:pt x="163" y="99"/>
                  </a:lnTo>
                  <a:lnTo>
                    <a:pt x="168" y="101"/>
                  </a:lnTo>
                  <a:lnTo>
                    <a:pt x="172" y="101"/>
                  </a:lnTo>
                  <a:lnTo>
                    <a:pt x="173" y="101"/>
                  </a:lnTo>
                  <a:lnTo>
                    <a:pt x="175" y="104"/>
                  </a:lnTo>
                  <a:lnTo>
                    <a:pt x="177" y="104"/>
                  </a:lnTo>
                  <a:lnTo>
                    <a:pt x="177" y="106"/>
                  </a:lnTo>
                  <a:lnTo>
                    <a:pt x="179" y="110"/>
                  </a:lnTo>
                  <a:lnTo>
                    <a:pt x="179" y="112"/>
                  </a:lnTo>
                  <a:lnTo>
                    <a:pt x="181" y="114"/>
                  </a:lnTo>
                  <a:lnTo>
                    <a:pt x="182" y="114"/>
                  </a:lnTo>
                  <a:lnTo>
                    <a:pt x="184" y="115"/>
                  </a:lnTo>
                  <a:lnTo>
                    <a:pt x="184" y="115"/>
                  </a:lnTo>
                  <a:lnTo>
                    <a:pt x="184" y="117"/>
                  </a:lnTo>
                  <a:lnTo>
                    <a:pt x="184" y="119"/>
                  </a:lnTo>
                  <a:lnTo>
                    <a:pt x="186" y="123"/>
                  </a:lnTo>
                  <a:lnTo>
                    <a:pt x="188" y="124"/>
                  </a:lnTo>
                  <a:lnTo>
                    <a:pt x="192" y="126"/>
                  </a:lnTo>
                  <a:lnTo>
                    <a:pt x="193" y="126"/>
                  </a:lnTo>
                  <a:lnTo>
                    <a:pt x="197" y="128"/>
                  </a:lnTo>
                  <a:lnTo>
                    <a:pt x="199" y="128"/>
                  </a:lnTo>
                  <a:lnTo>
                    <a:pt x="199" y="130"/>
                  </a:lnTo>
                  <a:lnTo>
                    <a:pt x="199" y="130"/>
                  </a:lnTo>
                  <a:lnTo>
                    <a:pt x="197" y="130"/>
                  </a:lnTo>
                  <a:lnTo>
                    <a:pt x="193" y="128"/>
                  </a:lnTo>
                  <a:lnTo>
                    <a:pt x="190" y="126"/>
                  </a:lnTo>
                  <a:lnTo>
                    <a:pt x="190" y="126"/>
                  </a:lnTo>
                  <a:lnTo>
                    <a:pt x="188" y="126"/>
                  </a:lnTo>
                  <a:lnTo>
                    <a:pt x="186" y="126"/>
                  </a:lnTo>
                  <a:lnTo>
                    <a:pt x="186" y="124"/>
                  </a:lnTo>
                  <a:lnTo>
                    <a:pt x="182" y="119"/>
                  </a:lnTo>
                  <a:lnTo>
                    <a:pt x="182" y="117"/>
                  </a:lnTo>
                  <a:lnTo>
                    <a:pt x="181" y="115"/>
                  </a:lnTo>
                  <a:lnTo>
                    <a:pt x="181" y="115"/>
                  </a:lnTo>
                  <a:lnTo>
                    <a:pt x="179" y="112"/>
                  </a:lnTo>
                  <a:lnTo>
                    <a:pt x="173" y="104"/>
                  </a:lnTo>
                  <a:lnTo>
                    <a:pt x="172" y="103"/>
                  </a:lnTo>
                  <a:lnTo>
                    <a:pt x="172" y="103"/>
                  </a:lnTo>
                  <a:lnTo>
                    <a:pt x="170" y="103"/>
                  </a:lnTo>
                  <a:lnTo>
                    <a:pt x="170" y="103"/>
                  </a:lnTo>
                  <a:lnTo>
                    <a:pt x="168" y="101"/>
                  </a:lnTo>
                  <a:lnTo>
                    <a:pt x="168" y="103"/>
                  </a:lnTo>
                  <a:lnTo>
                    <a:pt x="164" y="103"/>
                  </a:lnTo>
                  <a:lnTo>
                    <a:pt x="159" y="103"/>
                  </a:lnTo>
                  <a:lnTo>
                    <a:pt x="159" y="104"/>
                  </a:lnTo>
                  <a:lnTo>
                    <a:pt x="157" y="104"/>
                  </a:lnTo>
                  <a:lnTo>
                    <a:pt x="154" y="104"/>
                  </a:lnTo>
                  <a:lnTo>
                    <a:pt x="150" y="104"/>
                  </a:lnTo>
                  <a:lnTo>
                    <a:pt x="146" y="104"/>
                  </a:lnTo>
                  <a:lnTo>
                    <a:pt x="145" y="103"/>
                  </a:lnTo>
                  <a:lnTo>
                    <a:pt x="143" y="101"/>
                  </a:lnTo>
                  <a:lnTo>
                    <a:pt x="143" y="101"/>
                  </a:lnTo>
                  <a:lnTo>
                    <a:pt x="141" y="101"/>
                  </a:lnTo>
                  <a:lnTo>
                    <a:pt x="141" y="99"/>
                  </a:lnTo>
                  <a:lnTo>
                    <a:pt x="139" y="101"/>
                  </a:lnTo>
                  <a:lnTo>
                    <a:pt x="137" y="101"/>
                  </a:lnTo>
                  <a:lnTo>
                    <a:pt x="137" y="101"/>
                  </a:lnTo>
                  <a:lnTo>
                    <a:pt x="137" y="103"/>
                  </a:lnTo>
                  <a:lnTo>
                    <a:pt x="136" y="104"/>
                  </a:lnTo>
                  <a:lnTo>
                    <a:pt x="134" y="110"/>
                  </a:lnTo>
                  <a:lnTo>
                    <a:pt x="132" y="115"/>
                  </a:lnTo>
                  <a:lnTo>
                    <a:pt x="132" y="115"/>
                  </a:lnTo>
                  <a:lnTo>
                    <a:pt x="132" y="117"/>
                  </a:lnTo>
                  <a:lnTo>
                    <a:pt x="132" y="119"/>
                  </a:lnTo>
                  <a:lnTo>
                    <a:pt x="134" y="121"/>
                  </a:lnTo>
                  <a:lnTo>
                    <a:pt x="134" y="123"/>
                  </a:lnTo>
                  <a:lnTo>
                    <a:pt x="134" y="124"/>
                  </a:lnTo>
                  <a:lnTo>
                    <a:pt x="134" y="124"/>
                  </a:lnTo>
                  <a:lnTo>
                    <a:pt x="134" y="126"/>
                  </a:lnTo>
                  <a:lnTo>
                    <a:pt x="136" y="128"/>
                  </a:lnTo>
                  <a:lnTo>
                    <a:pt x="136" y="130"/>
                  </a:lnTo>
                  <a:lnTo>
                    <a:pt x="136" y="132"/>
                  </a:lnTo>
                  <a:lnTo>
                    <a:pt x="134" y="133"/>
                  </a:lnTo>
                  <a:lnTo>
                    <a:pt x="134" y="133"/>
                  </a:lnTo>
                  <a:lnTo>
                    <a:pt x="132" y="135"/>
                  </a:lnTo>
                  <a:lnTo>
                    <a:pt x="132" y="137"/>
                  </a:lnTo>
                  <a:lnTo>
                    <a:pt x="134" y="142"/>
                  </a:lnTo>
                  <a:lnTo>
                    <a:pt x="134" y="144"/>
                  </a:lnTo>
                  <a:lnTo>
                    <a:pt x="132" y="144"/>
                  </a:lnTo>
                  <a:lnTo>
                    <a:pt x="132" y="141"/>
                  </a:lnTo>
                  <a:lnTo>
                    <a:pt x="132" y="137"/>
                  </a:lnTo>
                  <a:lnTo>
                    <a:pt x="132" y="133"/>
                  </a:lnTo>
                  <a:lnTo>
                    <a:pt x="134" y="132"/>
                  </a:lnTo>
                  <a:lnTo>
                    <a:pt x="134" y="132"/>
                  </a:lnTo>
                  <a:lnTo>
                    <a:pt x="136" y="130"/>
                  </a:lnTo>
                  <a:lnTo>
                    <a:pt x="136" y="130"/>
                  </a:lnTo>
                  <a:lnTo>
                    <a:pt x="134" y="128"/>
                  </a:lnTo>
                  <a:lnTo>
                    <a:pt x="130" y="128"/>
                  </a:lnTo>
                  <a:lnTo>
                    <a:pt x="126" y="126"/>
                  </a:lnTo>
                  <a:lnTo>
                    <a:pt x="126" y="126"/>
                  </a:lnTo>
                  <a:lnTo>
                    <a:pt x="126" y="124"/>
                  </a:lnTo>
                  <a:lnTo>
                    <a:pt x="125" y="124"/>
                  </a:lnTo>
                  <a:lnTo>
                    <a:pt x="125" y="123"/>
                  </a:lnTo>
                  <a:lnTo>
                    <a:pt x="123" y="123"/>
                  </a:lnTo>
                  <a:lnTo>
                    <a:pt x="121" y="124"/>
                  </a:lnTo>
                  <a:lnTo>
                    <a:pt x="121" y="124"/>
                  </a:lnTo>
                  <a:lnTo>
                    <a:pt x="121" y="126"/>
                  </a:lnTo>
                  <a:lnTo>
                    <a:pt x="119" y="128"/>
                  </a:lnTo>
                  <a:lnTo>
                    <a:pt x="119" y="130"/>
                  </a:lnTo>
                  <a:lnTo>
                    <a:pt x="119" y="132"/>
                  </a:lnTo>
                  <a:lnTo>
                    <a:pt x="121" y="132"/>
                  </a:lnTo>
                  <a:lnTo>
                    <a:pt x="123" y="130"/>
                  </a:lnTo>
                  <a:lnTo>
                    <a:pt x="125" y="132"/>
                  </a:lnTo>
                  <a:lnTo>
                    <a:pt x="123" y="135"/>
                  </a:lnTo>
                  <a:lnTo>
                    <a:pt x="123" y="139"/>
                  </a:lnTo>
                  <a:lnTo>
                    <a:pt x="121" y="141"/>
                  </a:lnTo>
                  <a:lnTo>
                    <a:pt x="121" y="141"/>
                  </a:lnTo>
                  <a:lnTo>
                    <a:pt x="121" y="141"/>
                  </a:lnTo>
                  <a:lnTo>
                    <a:pt x="119" y="141"/>
                  </a:lnTo>
                  <a:lnTo>
                    <a:pt x="119" y="141"/>
                  </a:lnTo>
                  <a:lnTo>
                    <a:pt x="117" y="141"/>
                  </a:lnTo>
                  <a:lnTo>
                    <a:pt x="117" y="141"/>
                  </a:lnTo>
                  <a:lnTo>
                    <a:pt x="117" y="139"/>
                  </a:lnTo>
                  <a:lnTo>
                    <a:pt x="117" y="139"/>
                  </a:lnTo>
                  <a:lnTo>
                    <a:pt x="116" y="139"/>
                  </a:lnTo>
                  <a:lnTo>
                    <a:pt x="116" y="137"/>
                  </a:lnTo>
                  <a:lnTo>
                    <a:pt x="116" y="137"/>
                  </a:lnTo>
                  <a:lnTo>
                    <a:pt x="114" y="137"/>
                  </a:lnTo>
                  <a:lnTo>
                    <a:pt x="114" y="137"/>
                  </a:lnTo>
                  <a:lnTo>
                    <a:pt x="112" y="137"/>
                  </a:lnTo>
                  <a:lnTo>
                    <a:pt x="112" y="137"/>
                  </a:lnTo>
                  <a:lnTo>
                    <a:pt x="112" y="135"/>
                  </a:lnTo>
                  <a:lnTo>
                    <a:pt x="110" y="133"/>
                  </a:lnTo>
                  <a:lnTo>
                    <a:pt x="112" y="132"/>
                  </a:lnTo>
                  <a:lnTo>
                    <a:pt x="114" y="132"/>
                  </a:lnTo>
                  <a:lnTo>
                    <a:pt x="114" y="132"/>
                  </a:lnTo>
                  <a:lnTo>
                    <a:pt x="116" y="132"/>
                  </a:lnTo>
                  <a:lnTo>
                    <a:pt x="116" y="130"/>
                  </a:lnTo>
                  <a:lnTo>
                    <a:pt x="116" y="128"/>
                  </a:lnTo>
                  <a:lnTo>
                    <a:pt x="116" y="128"/>
                  </a:lnTo>
                  <a:lnTo>
                    <a:pt x="114" y="128"/>
                  </a:lnTo>
                  <a:lnTo>
                    <a:pt x="114" y="126"/>
                  </a:lnTo>
                  <a:lnTo>
                    <a:pt x="114" y="126"/>
                  </a:lnTo>
                  <a:lnTo>
                    <a:pt x="114" y="126"/>
                  </a:lnTo>
                  <a:lnTo>
                    <a:pt x="112" y="124"/>
                  </a:lnTo>
                  <a:lnTo>
                    <a:pt x="110" y="121"/>
                  </a:lnTo>
                  <a:lnTo>
                    <a:pt x="108" y="119"/>
                  </a:lnTo>
                  <a:lnTo>
                    <a:pt x="110" y="115"/>
                  </a:lnTo>
                  <a:lnTo>
                    <a:pt x="110" y="115"/>
                  </a:lnTo>
                  <a:lnTo>
                    <a:pt x="105" y="114"/>
                  </a:lnTo>
                  <a:lnTo>
                    <a:pt x="90" y="117"/>
                  </a:lnTo>
                  <a:lnTo>
                    <a:pt x="83" y="117"/>
                  </a:lnTo>
                  <a:lnTo>
                    <a:pt x="81" y="117"/>
                  </a:lnTo>
                  <a:lnTo>
                    <a:pt x="81" y="117"/>
                  </a:lnTo>
                  <a:lnTo>
                    <a:pt x="81" y="117"/>
                  </a:lnTo>
                  <a:lnTo>
                    <a:pt x="72" y="117"/>
                  </a:lnTo>
                  <a:lnTo>
                    <a:pt x="69" y="119"/>
                  </a:lnTo>
                  <a:lnTo>
                    <a:pt x="67" y="121"/>
                  </a:lnTo>
                  <a:lnTo>
                    <a:pt x="67" y="121"/>
                  </a:lnTo>
                  <a:lnTo>
                    <a:pt x="65" y="124"/>
                  </a:lnTo>
                  <a:lnTo>
                    <a:pt x="63" y="124"/>
                  </a:lnTo>
                  <a:lnTo>
                    <a:pt x="61" y="126"/>
                  </a:lnTo>
                  <a:lnTo>
                    <a:pt x="61" y="126"/>
                  </a:lnTo>
                  <a:lnTo>
                    <a:pt x="63" y="128"/>
                  </a:lnTo>
                  <a:lnTo>
                    <a:pt x="65" y="128"/>
                  </a:lnTo>
                  <a:lnTo>
                    <a:pt x="65" y="128"/>
                  </a:lnTo>
                  <a:lnTo>
                    <a:pt x="65" y="130"/>
                  </a:lnTo>
                  <a:lnTo>
                    <a:pt x="65" y="132"/>
                  </a:lnTo>
                  <a:lnTo>
                    <a:pt x="63" y="132"/>
                  </a:lnTo>
                  <a:lnTo>
                    <a:pt x="63" y="132"/>
                  </a:lnTo>
                  <a:lnTo>
                    <a:pt x="61" y="132"/>
                  </a:lnTo>
                  <a:lnTo>
                    <a:pt x="61" y="132"/>
                  </a:lnTo>
                  <a:lnTo>
                    <a:pt x="60" y="132"/>
                  </a:lnTo>
                  <a:lnTo>
                    <a:pt x="60" y="133"/>
                  </a:lnTo>
                  <a:lnTo>
                    <a:pt x="60" y="135"/>
                  </a:lnTo>
                  <a:lnTo>
                    <a:pt x="60" y="137"/>
                  </a:lnTo>
                  <a:lnTo>
                    <a:pt x="60" y="144"/>
                  </a:lnTo>
                  <a:lnTo>
                    <a:pt x="60" y="146"/>
                  </a:lnTo>
                  <a:lnTo>
                    <a:pt x="61" y="146"/>
                  </a:lnTo>
                  <a:lnTo>
                    <a:pt x="72" y="148"/>
                  </a:lnTo>
                  <a:lnTo>
                    <a:pt x="74" y="148"/>
                  </a:lnTo>
                  <a:lnTo>
                    <a:pt x="76" y="150"/>
                  </a:lnTo>
                  <a:lnTo>
                    <a:pt x="76" y="150"/>
                  </a:lnTo>
                  <a:lnTo>
                    <a:pt x="74" y="148"/>
                  </a:lnTo>
                  <a:lnTo>
                    <a:pt x="72" y="148"/>
                  </a:lnTo>
                  <a:lnTo>
                    <a:pt x="71" y="148"/>
                  </a:lnTo>
                  <a:lnTo>
                    <a:pt x="71" y="148"/>
                  </a:lnTo>
                  <a:lnTo>
                    <a:pt x="69" y="150"/>
                  </a:lnTo>
                  <a:lnTo>
                    <a:pt x="69" y="151"/>
                  </a:lnTo>
                  <a:lnTo>
                    <a:pt x="69" y="151"/>
                  </a:lnTo>
                  <a:lnTo>
                    <a:pt x="69" y="153"/>
                  </a:lnTo>
                  <a:lnTo>
                    <a:pt x="69" y="153"/>
                  </a:lnTo>
                  <a:lnTo>
                    <a:pt x="69" y="153"/>
                  </a:lnTo>
                  <a:lnTo>
                    <a:pt x="67" y="155"/>
                  </a:lnTo>
                  <a:lnTo>
                    <a:pt x="67" y="157"/>
                  </a:lnTo>
                  <a:lnTo>
                    <a:pt x="67" y="159"/>
                  </a:lnTo>
                  <a:lnTo>
                    <a:pt x="67" y="159"/>
                  </a:lnTo>
                  <a:lnTo>
                    <a:pt x="67" y="160"/>
                  </a:lnTo>
                  <a:lnTo>
                    <a:pt x="67" y="162"/>
                  </a:lnTo>
                  <a:lnTo>
                    <a:pt x="67" y="164"/>
                  </a:lnTo>
                  <a:lnTo>
                    <a:pt x="67" y="164"/>
                  </a:lnTo>
                  <a:lnTo>
                    <a:pt x="67" y="164"/>
                  </a:lnTo>
                  <a:lnTo>
                    <a:pt x="67" y="166"/>
                  </a:lnTo>
                  <a:lnTo>
                    <a:pt x="67" y="166"/>
                  </a:lnTo>
                  <a:lnTo>
                    <a:pt x="67" y="171"/>
                  </a:lnTo>
                  <a:lnTo>
                    <a:pt x="67" y="175"/>
                  </a:lnTo>
                  <a:lnTo>
                    <a:pt x="67" y="177"/>
                  </a:lnTo>
                  <a:lnTo>
                    <a:pt x="65" y="180"/>
                  </a:lnTo>
                  <a:lnTo>
                    <a:pt x="61" y="188"/>
                  </a:lnTo>
                  <a:lnTo>
                    <a:pt x="61" y="188"/>
                  </a:lnTo>
                  <a:lnTo>
                    <a:pt x="61" y="189"/>
                  </a:lnTo>
                  <a:lnTo>
                    <a:pt x="60" y="191"/>
                  </a:lnTo>
                  <a:lnTo>
                    <a:pt x="60" y="200"/>
                  </a:lnTo>
                  <a:lnTo>
                    <a:pt x="60" y="204"/>
                  </a:lnTo>
                  <a:lnTo>
                    <a:pt x="58" y="206"/>
                  </a:lnTo>
                  <a:lnTo>
                    <a:pt x="56" y="206"/>
                  </a:lnTo>
                  <a:lnTo>
                    <a:pt x="56" y="206"/>
                  </a:lnTo>
                  <a:lnTo>
                    <a:pt x="54" y="206"/>
                  </a:lnTo>
                  <a:lnTo>
                    <a:pt x="51" y="204"/>
                  </a:lnTo>
                  <a:lnTo>
                    <a:pt x="47" y="204"/>
                  </a:lnTo>
                  <a:lnTo>
                    <a:pt x="45" y="206"/>
                  </a:lnTo>
                  <a:lnTo>
                    <a:pt x="43" y="206"/>
                  </a:lnTo>
                  <a:lnTo>
                    <a:pt x="43" y="206"/>
                  </a:lnTo>
                  <a:lnTo>
                    <a:pt x="43" y="207"/>
                  </a:lnTo>
                  <a:lnTo>
                    <a:pt x="43" y="207"/>
                  </a:lnTo>
                  <a:lnTo>
                    <a:pt x="43" y="209"/>
                  </a:lnTo>
                  <a:lnTo>
                    <a:pt x="43" y="209"/>
                  </a:lnTo>
                  <a:lnTo>
                    <a:pt x="43" y="209"/>
                  </a:lnTo>
                  <a:lnTo>
                    <a:pt x="45" y="211"/>
                  </a:lnTo>
                  <a:lnTo>
                    <a:pt x="42" y="213"/>
                  </a:lnTo>
                  <a:lnTo>
                    <a:pt x="42" y="213"/>
                  </a:lnTo>
                  <a:lnTo>
                    <a:pt x="42" y="215"/>
                  </a:lnTo>
                  <a:lnTo>
                    <a:pt x="42" y="215"/>
                  </a:lnTo>
                  <a:lnTo>
                    <a:pt x="42" y="216"/>
                  </a:lnTo>
                  <a:lnTo>
                    <a:pt x="42" y="218"/>
                  </a:lnTo>
                  <a:lnTo>
                    <a:pt x="43" y="218"/>
                  </a:lnTo>
                  <a:lnTo>
                    <a:pt x="45" y="220"/>
                  </a:lnTo>
                  <a:lnTo>
                    <a:pt x="49" y="220"/>
                  </a:lnTo>
                  <a:lnTo>
                    <a:pt x="51" y="222"/>
                  </a:lnTo>
                  <a:lnTo>
                    <a:pt x="52" y="222"/>
                  </a:lnTo>
                  <a:lnTo>
                    <a:pt x="54" y="222"/>
                  </a:lnTo>
                  <a:lnTo>
                    <a:pt x="56" y="222"/>
                  </a:lnTo>
                  <a:lnTo>
                    <a:pt x="56" y="220"/>
                  </a:lnTo>
                  <a:lnTo>
                    <a:pt x="56" y="220"/>
                  </a:lnTo>
                  <a:lnTo>
                    <a:pt x="56" y="220"/>
                  </a:lnTo>
                  <a:lnTo>
                    <a:pt x="60" y="226"/>
                  </a:lnTo>
                  <a:lnTo>
                    <a:pt x="60" y="227"/>
                  </a:lnTo>
                  <a:lnTo>
                    <a:pt x="60" y="231"/>
                  </a:lnTo>
                  <a:lnTo>
                    <a:pt x="58" y="233"/>
                  </a:lnTo>
                  <a:lnTo>
                    <a:pt x="58" y="233"/>
                  </a:lnTo>
                  <a:lnTo>
                    <a:pt x="58" y="235"/>
                  </a:lnTo>
                  <a:lnTo>
                    <a:pt x="58" y="236"/>
                  </a:lnTo>
                  <a:lnTo>
                    <a:pt x="60" y="238"/>
                  </a:lnTo>
                  <a:lnTo>
                    <a:pt x="60" y="238"/>
                  </a:lnTo>
                  <a:lnTo>
                    <a:pt x="60" y="238"/>
                  </a:lnTo>
                  <a:lnTo>
                    <a:pt x="56" y="240"/>
                  </a:lnTo>
                  <a:lnTo>
                    <a:pt x="56" y="240"/>
                  </a:lnTo>
                  <a:lnTo>
                    <a:pt x="54" y="242"/>
                  </a:lnTo>
                  <a:lnTo>
                    <a:pt x="54" y="244"/>
                  </a:lnTo>
                  <a:lnTo>
                    <a:pt x="52" y="244"/>
                  </a:lnTo>
                  <a:lnTo>
                    <a:pt x="51" y="245"/>
                  </a:lnTo>
                  <a:lnTo>
                    <a:pt x="51" y="247"/>
                  </a:lnTo>
                  <a:lnTo>
                    <a:pt x="49" y="247"/>
                  </a:lnTo>
                  <a:lnTo>
                    <a:pt x="47" y="247"/>
                  </a:lnTo>
                  <a:lnTo>
                    <a:pt x="45" y="247"/>
                  </a:lnTo>
                  <a:lnTo>
                    <a:pt x="45" y="249"/>
                  </a:lnTo>
                  <a:lnTo>
                    <a:pt x="45" y="249"/>
                  </a:lnTo>
                  <a:lnTo>
                    <a:pt x="43" y="249"/>
                  </a:lnTo>
                  <a:lnTo>
                    <a:pt x="43" y="251"/>
                  </a:lnTo>
                  <a:lnTo>
                    <a:pt x="43" y="251"/>
                  </a:lnTo>
                  <a:lnTo>
                    <a:pt x="43" y="251"/>
                  </a:lnTo>
                  <a:lnTo>
                    <a:pt x="42" y="251"/>
                  </a:lnTo>
                  <a:lnTo>
                    <a:pt x="42" y="253"/>
                  </a:lnTo>
                  <a:lnTo>
                    <a:pt x="42" y="253"/>
                  </a:lnTo>
                  <a:lnTo>
                    <a:pt x="42" y="254"/>
                  </a:lnTo>
                  <a:lnTo>
                    <a:pt x="42" y="254"/>
                  </a:lnTo>
                  <a:lnTo>
                    <a:pt x="43" y="254"/>
                  </a:lnTo>
                  <a:lnTo>
                    <a:pt x="47" y="256"/>
                  </a:lnTo>
                  <a:lnTo>
                    <a:pt x="47" y="258"/>
                  </a:lnTo>
                  <a:lnTo>
                    <a:pt x="49" y="258"/>
                  </a:lnTo>
                  <a:lnTo>
                    <a:pt x="49" y="260"/>
                  </a:lnTo>
                  <a:lnTo>
                    <a:pt x="49" y="260"/>
                  </a:lnTo>
                  <a:lnTo>
                    <a:pt x="49" y="260"/>
                  </a:lnTo>
                  <a:lnTo>
                    <a:pt x="47" y="260"/>
                  </a:lnTo>
                  <a:lnTo>
                    <a:pt x="47" y="262"/>
                  </a:lnTo>
                  <a:lnTo>
                    <a:pt x="45" y="263"/>
                  </a:lnTo>
                  <a:lnTo>
                    <a:pt x="45" y="263"/>
                  </a:lnTo>
                  <a:lnTo>
                    <a:pt x="43" y="265"/>
                  </a:lnTo>
                  <a:lnTo>
                    <a:pt x="40" y="265"/>
                  </a:lnTo>
                  <a:lnTo>
                    <a:pt x="34" y="267"/>
                  </a:lnTo>
                  <a:lnTo>
                    <a:pt x="31" y="269"/>
                  </a:lnTo>
                  <a:lnTo>
                    <a:pt x="31" y="269"/>
                  </a:lnTo>
                  <a:lnTo>
                    <a:pt x="29" y="269"/>
                  </a:lnTo>
                  <a:lnTo>
                    <a:pt x="27" y="269"/>
                  </a:lnTo>
                  <a:lnTo>
                    <a:pt x="27" y="271"/>
                  </a:lnTo>
                  <a:lnTo>
                    <a:pt x="27" y="271"/>
                  </a:lnTo>
                  <a:lnTo>
                    <a:pt x="25" y="271"/>
                  </a:lnTo>
                  <a:lnTo>
                    <a:pt x="25" y="271"/>
                  </a:lnTo>
                  <a:lnTo>
                    <a:pt x="24" y="269"/>
                  </a:lnTo>
                  <a:lnTo>
                    <a:pt x="22" y="269"/>
                  </a:lnTo>
                  <a:lnTo>
                    <a:pt x="22" y="269"/>
                  </a:lnTo>
                  <a:lnTo>
                    <a:pt x="22" y="269"/>
                  </a:lnTo>
                  <a:lnTo>
                    <a:pt x="22" y="267"/>
                  </a:lnTo>
                  <a:lnTo>
                    <a:pt x="20" y="267"/>
                  </a:lnTo>
                  <a:lnTo>
                    <a:pt x="18" y="267"/>
                  </a:lnTo>
                  <a:lnTo>
                    <a:pt x="18" y="267"/>
                  </a:lnTo>
                  <a:lnTo>
                    <a:pt x="16" y="265"/>
                  </a:lnTo>
                  <a:lnTo>
                    <a:pt x="15" y="265"/>
                  </a:lnTo>
                  <a:lnTo>
                    <a:pt x="13" y="265"/>
                  </a:lnTo>
                  <a:lnTo>
                    <a:pt x="13" y="267"/>
                  </a:lnTo>
                  <a:lnTo>
                    <a:pt x="15" y="269"/>
                  </a:lnTo>
                  <a:lnTo>
                    <a:pt x="16" y="269"/>
                  </a:lnTo>
                  <a:lnTo>
                    <a:pt x="15" y="269"/>
                  </a:lnTo>
                  <a:lnTo>
                    <a:pt x="13" y="269"/>
                  </a:lnTo>
                  <a:lnTo>
                    <a:pt x="13" y="269"/>
                  </a:lnTo>
                  <a:lnTo>
                    <a:pt x="9" y="269"/>
                  </a:lnTo>
                  <a:lnTo>
                    <a:pt x="9" y="269"/>
                  </a:lnTo>
                  <a:lnTo>
                    <a:pt x="7" y="271"/>
                  </a:lnTo>
                  <a:lnTo>
                    <a:pt x="7" y="271"/>
                  </a:lnTo>
                  <a:lnTo>
                    <a:pt x="5" y="271"/>
                  </a:lnTo>
                  <a:lnTo>
                    <a:pt x="4" y="272"/>
                  </a:lnTo>
                  <a:lnTo>
                    <a:pt x="4" y="272"/>
                  </a:lnTo>
                  <a:lnTo>
                    <a:pt x="5" y="272"/>
                  </a:lnTo>
                  <a:lnTo>
                    <a:pt x="5" y="274"/>
                  </a:lnTo>
                  <a:lnTo>
                    <a:pt x="5" y="276"/>
                  </a:lnTo>
                  <a:lnTo>
                    <a:pt x="5" y="278"/>
                  </a:lnTo>
                  <a:lnTo>
                    <a:pt x="5" y="278"/>
                  </a:lnTo>
                  <a:lnTo>
                    <a:pt x="5" y="278"/>
                  </a:lnTo>
                  <a:lnTo>
                    <a:pt x="5" y="278"/>
                  </a:lnTo>
                  <a:lnTo>
                    <a:pt x="7" y="278"/>
                  </a:lnTo>
                  <a:lnTo>
                    <a:pt x="7" y="280"/>
                  </a:lnTo>
                  <a:lnTo>
                    <a:pt x="9" y="280"/>
                  </a:lnTo>
                  <a:lnTo>
                    <a:pt x="9" y="280"/>
                  </a:lnTo>
                  <a:lnTo>
                    <a:pt x="7" y="283"/>
                  </a:lnTo>
                  <a:lnTo>
                    <a:pt x="9" y="283"/>
                  </a:lnTo>
                  <a:lnTo>
                    <a:pt x="13" y="285"/>
                  </a:lnTo>
                  <a:lnTo>
                    <a:pt x="13" y="287"/>
                  </a:lnTo>
                  <a:lnTo>
                    <a:pt x="11" y="289"/>
                  </a:lnTo>
                  <a:lnTo>
                    <a:pt x="13" y="289"/>
                  </a:lnTo>
                  <a:lnTo>
                    <a:pt x="15" y="294"/>
                  </a:lnTo>
                  <a:lnTo>
                    <a:pt x="18" y="296"/>
                  </a:lnTo>
                  <a:lnTo>
                    <a:pt x="18" y="300"/>
                  </a:lnTo>
                  <a:lnTo>
                    <a:pt x="18" y="300"/>
                  </a:lnTo>
                  <a:lnTo>
                    <a:pt x="18" y="301"/>
                  </a:lnTo>
                  <a:lnTo>
                    <a:pt x="18" y="303"/>
                  </a:lnTo>
                  <a:lnTo>
                    <a:pt x="18" y="305"/>
                  </a:lnTo>
                  <a:lnTo>
                    <a:pt x="18" y="307"/>
                  </a:lnTo>
                  <a:lnTo>
                    <a:pt x="18" y="307"/>
                  </a:lnTo>
                  <a:lnTo>
                    <a:pt x="18" y="309"/>
                  </a:lnTo>
                  <a:lnTo>
                    <a:pt x="18" y="310"/>
                  </a:lnTo>
                  <a:lnTo>
                    <a:pt x="16" y="310"/>
                  </a:lnTo>
                  <a:lnTo>
                    <a:pt x="16" y="310"/>
                  </a:lnTo>
                  <a:lnTo>
                    <a:pt x="15" y="312"/>
                  </a:lnTo>
                  <a:lnTo>
                    <a:pt x="13" y="316"/>
                  </a:lnTo>
                  <a:lnTo>
                    <a:pt x="11" y="318"/>
                  </a:lnTo>
                  <a:lnTo>
                    <a:pt x="11" y="319"/>
                  </a:lnTo>
                  <a:lnTo>
                    <a:pt x="11" y="319"/>
                  </a:lnTo>
                  <a:lnTo>
                    <a:pt x="11" y="321"/>
                  </a:lnTo>
                  <a:lnTo>
                    <a:pt x="11" y="323"/>
                  </a:lnTo>
                  <a:lnTo>
                    <a:pt x="13" y="325"/>
                  </a:lnTo>
                  <a:lnTo>
                    <a:pt x="15" y="323"/>
                  </a:lnTo>
                  <a:lnTo>
                    <a:pt x="16" y="323"/>
                  </a:lnTo>
                  <a:lnTo>
                    <a:pt x="15" y="323"/>
                  </a:lnTo>
                  <a:lnTo>
                    <a:pt x="15" y="323"/>
                  </a:lnTo>
                  <a:lnTo>
                    <a:pt x="15" y="325"/>
                  </a:lnTo>
                  <a:lnTo>
                    <a:pt x="15" y="327"/>
                  </a:lnTo>
                  <a:lnTo>
                    <a:pt x="11" y="327"/>
                  </a:lnTo>
                  <a:lnTo>
                    <a:pt x="7" y="330"/>
                  </a:lnTo>
                  <a:lnTo>
                    <a:pt x="5" y="332"/>
                  </a:lnTo>
                  <a:lnTo>
                    <a:pt x="5" y="334"/>
                  </a:lnTo>
                  <a:lnTo>
                    <a:pt x="4" y="334"/>
                  </a:lnTo>
                  <a:lnTo>
                    <a:pt x="4" y="334"/>
                  </a:lnTo>
                  <a:lnTo>
                    <a:pt x="4" y="334"/>
                  </a:lnTo>
                  <a:lnTo>
                    <a:pt x="2" y="334"/>
                  </a:lnTo>
                  <a:lnTo>
                    <a:pt x="2" y="332"/>
                  </a:lnTo>
                  <a:lnTo>
                    <a:pt x="0" y="334"/>
                  </a:lnTo>
                  <a:lnTo>
                    <a:pt x="0" y="336"/>
                  </a:lnTo>
                  <a:lnTo>
                    <a:pt x="2" y="337"/>
                  </a:lnTo>
                  <a:lnTo>
                    <a:pt x="2" y="339"/>
                  </a:lnTo>
                  <a:lnTo>
                    <a:pt x="2" y="339"/>
                  </a:lnTo>
                  <a:lnTo>
                    <a:pt x="4" y="339"/>
                  </a:lnTo>
                  <a:lnTo>
                    <a:pt x="4" y="339"/>
                  </a:lnTo>
                  <a:lnTo>
                    <a:pt x="5" y="339"/>
                  </a:lnTo>
                  <a:lnTo>
                    <a:pt x="5" y="339"/>
                  </a:lnTo>
                  <a:lnTo>
                    <a:pt x="7" y="339"/>
                  </a:lnTo>
                  <a:lnTo>
                    <a:pt x="7" y="339"/>
                  </a:lnTo>
                  <a:lnTo>
                    <a:pt x="7" y="339"/>
                  </a:lnTo>
                  <a:lnTo>
                    <a:pt x="7" y="341"/>
                  </a:lnTo>
                  <a:lnTo>
                    <a:pt x="7" y="341"/>
                  </a:lnTo>
                  <a:lnTo>
                    <a:pt x="7" y="343"/>
                  </a:lnTo>
                  <a:lnTo>
                    <a:pt x="7" y="343"/>
                  </a:lnTo>
                  <a:lnTo>
                    <a:pt x="9" y="343"/>
                  </a:lnTo>
                  <a:lnTo>
                    <a:pt x="11" y="345"/>
                  </a:lnTo>
                  <a:lnTo>
                    <a:pt x="11" y="345"/>
                  </a:lnTo>
                  <a:lnTo>
                    <a:pt x="11" y="345"/>
                  </a:lnTo>
                  <a:lnTo>
                    <a:pt x="11" y="345"/>
                  </a:lnTo>
                  <a:lnTo>
                    <a:pt x="11" y="347"/>
                  </a:lnTo>
                  <a:lnTo>
                    <a:pt x="11" y="348"/>
                  </a:lnTo>
                  <a:lnTo>
                    <a:pt x="11" y="348"/>
                  </a:lnTo>
                  <a:lnTo>
                    <a:pt x="9" y="350"/>
                  </a:lnTo>
                  <a:lnTo>
                    <a:pt x="9" y="350"/>
                  </a:lnTo>
                  <a:lnTo>
                    <a:pt x="7" y="350"/>
                  </a:lnTo>
                  <a:lnTo>
                    <a:pt x="7" y="350"/>
                  </a:lnTo>
                  <a:lnTo>
                    <a:pt x="7" y="352"/>
                  </a:lnTo>
                  <a:lnTo>
                    <a:pt x="7" y="352"/>
                  </a:lnTo>
                  <a:lnTo>
                    <a:pt x="7" y="352"/>
                  </a:lnTo>
                  <a:lnTo>
                    <a:pt x="7" y="354"/>
                  </a:lnTo>
                  <a:lnTo>
                    <a:pt x="5" y="354"/>
                  </a:lnTo>
                  <a:lnTo>
                    <a:pt x="5" y="354"/>
                  </a:lnTo>
                  <a:lnTo>
                    <a:pt x="7" y="356"/>
                  </a:lnTo>
                  <a:lnTo>
                    <a:pt x="7" y="356"/>
                  </a:lnTo>
                  <a:lnTo>
                    <a:pt x="7" y="356"/>
                  </a:lnTo>
                  <a:lnTo>
                    <a:pt x="7" y="357"/>
                  </a:lnTo>
                  <a:lnTo>
                    <a:pt x="7" y="357"/>
                  </a:lnTo>
                  <a:lnTo>
                    <a:pt x="7" y="357"/>
                  </a:lnTo>
                  <a:lnTo>
                    <a:pt x="7" y="357"/>
                  </a:lnTo>
                  <a:lnTo>
                    <a:pt x="7" y="357"/>
                  </a:lnTo>
                  <a:lnTo>
                    <a:pt x="7" y="357"/>
                  </a:lnTo>
                  <a:lnTo>
                    <a:pt x="9" y="359"/>
                  </a:lnTo>
                  <a:lnTo>
                    <a:pt x="7" y="359"/>
                  </a:lnTo>
                  <a:lnTo>
                    <a:pt x="9" y="359"/>
                  </a:lnTo>
                  <a:lnTo>
                    <a:pt x="9" y="361"/>
                  </a:lnTo>
                  <a:lnTo>
                    <a:pt x="11" y="359"/>
                  </a:lnTo>
                  <a:lnTo>
                    <a:pt x="11" y="359"/>
                  </a:lnTo>
                  <a:lnTo>
                    <a:pt x="13" y="361"/>
                  </a:lnTo>
                  <a:lnTo>
                    <a:pt x="16" y="365"/>
                  </a:lnTo>
                  <a:lnTo>
                    <a:pt x="15" y="366"/>
                  </a:lnTo>
                  <a:lnTo>
                    <a:pt x="16" y="366"/>
                  </a:lnTo>
                  <a:lnTo>
                    <a:pt x="16" y="368"/>
                  </a:lnTo>
                  <a:lnTo>
                    <a:pt x="20" y="368"/>
                  </a:lnTo>
                  <a:lnTo>
                    <a:pt x="20" y="368"/>
                  </a:lnTo>
                  <a:lnTo>
                    <a:pt x="20" y="368"/>
                  </a:lnTo>
                  <a:lnTo>
                    <a:pt x="20" y="370"/>
                  </a:lnTo>
                  <a:lnTo>
                    <a:pt x="20" y="370"/>
                  </a:lnTo>
                  <a:lnTo>
                    <a:pt x="18" y="370"/>
                  </a:lnTo>
                  <a:lnTo>
                    <a:pt x="16" y="372"/>
                  </a:lnTo>
                  <a:lnTo>
                    <a:pt x="16" y="374"/>
                  </a:lnTo>
                  <a:lnTo>
                    <a:pt x="16" y="374"/>
                  </a:lnTo>
                  <a:lnTo>
                    <a:pt x="16" y="375"/>
                  </a:lnTo>
                  <a:lnTo>
                    <a:pt x="16" y="375"/>
                  </a:lnTo>
                  <a:lnTo>
                    <a:pt x="16" y="375"/>
                  </a:lnTo>
                  <a:lnTo>
                    <a:pt x="16" y="375"/>
                  </a:lnTo>
                  <a:lnTo>
                    <a:pt x="16" y="375"/>
                  </a:lnTo>
                  <a:lnTo>
                    <a:pt x="16" y="377"/>
                  </a:lnTo>
                  <a:lnTo>
                    <a:pt x="18" y="377"/>
                  </a:lnTo>
                  <a:lnTo>
                    <a:pt x="18" y="377"/>
                  </a:lnTo>
                  <a:lnTo>
                    <a:pt x="18" y="377"/>
                  </a:lnTo>
                  <a:lnTo>
                    <a:pt x="20" y="377"/>
                  </a:lnTo>
                  <a:lnTo>
                    <a:pt x="20" y="377"/>
                  </a:lnTo>
                  <a:lnTo>
                    <a:pt x="20" y="377"/>
                  </a:lnTo>
                  <a:lnTo>
                    <a:pt x="20" y="377"/>
                  </a:lnTo>
                  <a:lnTo>
                    <a:pt x="20" y="377"/>
                  </a:lnTo>
                  <a:lnTo>
                    <a:pt x="22" y="377"/>
                  </a:lnTo>
                  <a:lnTo>
                    <a:pt x="24" y="377"/>
                  </a:lnTo>
                  <a:lnTo>
                    <a:pt x="25" y="377"/>
                  </a:lnTo>
                  <a:lnTo>
                    <a:pt x="24" y="379"/>
                  </a:lnTo>
                  <a:lnTo>
                    <a:pt x="24" y="379"/>
                  </a:lnTo>
                  <a:lnTo>
                    <a:pt x="24" y="379"/>
                  </a:lnTo>
                  <a:lnTo>
                    <a:pt x="24" y="381"/>
                  </a:lnTo>
                  <a:lnTo>
                    <a:pt x="25" y="381"/>
                  </a:lnTo>
                  <a:lnTo>
                    <a:pt x="25" y="381"/>
                  </a:lnTo>
                  <a:lnTo>
                    <a:pt x="25" y="381"/>
                  </a:lnTo>
                  <a:lnTo>
                    <a:pt x="25" y="383"/>
                  </a:lnTo>
                  <a:lnTo>
                    <a:pt x="25" y="384"/>
                  </a:lnTo>
                  <a:lnTo>
                    <a:pt x="25" y="386"/>
                  </a:lnTo>
                  <a:lnTo>
                    <a:pt x="25" y="386"/>
                  </a:lnTo>
                  <a:lnTo>
                    <a:pt x="27" y="390"/>
                  </a:lnTo>
                  <a:lnTo>
                    <a:pt x="27" y="390"/>
                  </a:lnTo>
                  <a:lnTo>
                    <a:pt x="27" y="392"/>
                  </a:lnTo>
                  <a:lnTo>
                    <a:pt x="25" y="392"/>
                  </a:lnTo>
                  <a:lnTo>
                    <a:pt x="24" y="392"/>
                  </a:lnTo>
                  <a:lnTo>
                    <a:pt x="24" y="392"/>
                  </a:lnTo>
                  <a:lnTo>
                    <a:pt x="24" y="392"/>
                  </a:lnTo>
                  <a:lnTo>
                    <a:pt x="24" y="392"/>
                  </a:lnTo>
                  <a:lnTo>
                    <a:pt x="22" y="392"/>
                  </a:lnTo>
                  <a:lnTo>
                    <a:pt x="22" y="392"/>
                  </a:lnTo>
                  <a:lnTo>
                    <a:pt x="22" y="393"/>
                  </a:lnTo>
                  <a:lnTo>
                    <a:pt x="22" y="393"/>
                  </a:lnTo>
                  <a:lnTo>
                    <a:pt x="22" y="395"/>
                  </a:lnTo>
                  <a:lnTo>
                    <a:pt x="20" y="395"/>
                  </a:lnTo>
                  <a:lnTo>
                    <a:pt x="18" y="395"/>
                  </a:lnTo>
                  <a:lnTo>
                    <a:pt x="16" y="397"/>
                  </a:lnTo>
                  <a:lnTo>
                    <a:pt x="16" y="397"/>
                  </a:lnTo>
                  <a:lnTo>
                    <a:pt x="16" y="399"/>
                  </a:lnTo>
                  <a:lnTo>
                    <a:pt x="15" y="399"/>
                  </a:lnTo>
                  <a:lnTo>
                    <a:pt x="16" y="399"/>
                  </a:lnTo>
                  <a:lnTo>
                    <a:pt x="16" y="401"/>
                  </a:lnTo>
                  <a:lnTo>
                    <a:pt x="16" y="401"/>
                  </a:lnTo>
                  <a:lnTo>
                    <a:pt x="16" y="403"/>
                  </a:lnTo>
                  <a:lnTo>
                    <a:pt x="15" y="403"/>
                  </a:lnTo>
                  <a:lnTo>
                    <a:pt x="15" y="403"/>
                  </a:lnTo>
                  <a:lnTo>
                    <a:pt x="15" y="403"/>
                  </a:lnTo>
                  <a:lnTo>
                    <a:pt x="15" y="403"/>
                  </a:lnTo>
                  <a:lnTo>
                    <a:pt x="13" y="404"/>
                  </a:lnTo>
                  <a:lnTo>
                    <a:pt x="13" y="404"/>
                  </a:lnTo>
                  <a:lnTo>
                    <a:pt x="15" y="404"/>
                  </a:lnTo>
                  <a:lnTo>
                    <a:pt x="15" y="404"/>
                  </a:lnTo>
                  <a:lnTo>
                    <a:pt x="15" y="406"/>
                  </a:lnTo>
                  <a:lnTo>
                    <a:pt x="13" y="406"/>
                  </a:lnTo>
                  <a:lnTo>
                    <a:pt x="13" y="408"/>
                  </a:lnTo>
                  <a:lnTo>
                    <a:pt x="13" y="408"/>
                  </a:lnTo>
                  <a:lnTo>
                    <a:pt x="13" y="410"/>
                  </a:lnTo>
                  <a:lnTo>
                    <a:pt x="13" y="410"/>
                  </a:lnTo>
                  <a:lnTo>
                    <a:pt x="13" y="410"/>
                  </a:lnTo>
                  <a:lnTo>
                    <a:pt x="13" y="410"/>
                  </a:lnTo>
                  <a:lnTo>
                    <a:pt x="13" y="412"/>
                  </a:lnTo>
                  <a:lnTo>
                    <a:pt x="13" y="412"/>
                  </a:lnTo>
                  <a:lnTo>
                    <a:pt x="13" y="412"/>
                  </a:lnTo>
                  <a:lnTo>
                    <a:pt x="13" y="413"/>
                  </a:lnTo>
                  <a:lnTo>
                    <a:pt x="15" y="415"/>
                  </a:lnTo>
                  <a:lnTo>
                    <a:pt x="13" y="415"/>
                  </a:lnTo>
                  <a:lnTo>
                    <a:pt x="15" y="415"/>
                  </a:lnTo>
                  <a:lnTo>
                    <a:pt x="15" y="417"/>
                  </a:lnTo>
                  <a:lnTo>
                    <a:pt x="15" y="419"/>
                  </a:lnTo>
                  <a:lnTo>
                    <a:pt x="16" y="421"/>
                  </a:lnTo>
                  <a:lnTo>
                    <a:pt x="16" y="419"/>
                  </a:lnTo>
                  <a:lnTo>
                    <a:pt x="16" y="421"/>
                  </a:lnTo>
                  <a:lnTo>
                    <a:pt x="18" y="424"/>
                  </a:lnTo>
                  <a:lnTo>
                    <a:pt x="20" y="424"/>
                  </a:lnTo>
                  <a:lnTo>
                    <a:pt x="22" y="426"/>
                  </a:lnTo>
                  <a:lnTo>
                    <a:pt x="22" y="426"/>
                  </a:lnTo>
                  <a:lnTo>
                    <a:pt x="22" y="426"/>
                  </a:lnTo>
                  <a:lnTo>
                    <a:pt x="22" y="428"/>
                  </a:lnTo>
                  <a:lnTo>
                    <a:pt x="24" y="428"/>
                  </a:lnTo>
                  <a:lnTo>
                    <a:pt x="24" y="428"/>
                  </a:lnTo>
                  <a:lnTo>
                    <a:pt x="24" y="428"/>
                  </a:lnTo>
                  <a:lnTo>
                    <a:pt x="24" y="428"/>
                  </a:lnTo>
                  <a:lnTo>
                    <a:pt x="24" y="428"/>
                  </a:lnTo>
                  <a:lnTo>
                    <a:pt x="25" y="428"/>
                  </a:lnTo>
                  <a:lnTo>
                    <a:pt x="27" y="430"/>
                  </a:lnTo>
                  <a:lnTo>
                    <a:pt x="27" y="430"/>
                  </a:lnTo>
                  <a:lnTo>
                    <a:pt x="29" y="431"/>
                  </a:lnTo>
                  <a:lnTo>
                    <a:pt x="31" y="431"/>
                  </a:lnTo>
                  <a:lnTo>
                    <a:pt x="33" y="431"/>
                  </a:lnTo>
                  <a:lnTo>
                    <a:pt x="33" y="431"/>
                  </a:lnTo>
                  <a:lnTo>
                    <a:pt x="33" y="431"/>
                  </a:lnTo>
                  <a:lnTo>
                    <a:pt x="33" y="431"/>
                  </a:lnTo>
                  <a:lnTo>
                    <a:pt x="33" y="431"/>
                  </a:lnTo>
                  <a:lnTo>
                    <a:pt x="33" y="431"/>
                  </a:lnTo>
                  <a:lnTo>
                    <a:pt x="33" y="431"/>
                  </a:lnTo>
                  <a:lnTo>
                    <a:pt x="33" y="433"/>
                  </a:lnTo>
                  <a:lnTo>
                    <a:pt x="33" y="435"/>
                  </a:lnTo>
                  <a:lnTo>
                    <a:pt x="33" y="435"/>
                  </a:lnTo>
                  <a:lnTo>
                    <a:pt x="33" y="435"/>
                  </a:lnTo>
                  <a:lnTo>
                    <a:pt x="33" y="435"/>
                  </a:lnTo>
                  <a:lnTo>
                    <a:pt x="33" y="437"/>
                  </a:lnTo>
                  <a:lnTo>
                    <a:pt x="33" y="437"/>
                  </a:lnTo>
                  <a:lnTo>
                    <a:pt x="33" y="437"/>
                  </a:lnTo>
                  <a:lnTo>
                    <a:pt x="33" y="439"/>
                  </a:lnTo>
                  <a:lnTo>
                    <a:pt x="33" y="437"/>
                  </a:lnTo>
                  <a:lnTo>
                    <a:pt x="33" y="439"/>
                  </a:lnTo>
                  <a:lnTo>
                    <a:pt x="33" y="439"/>
                  </a:lnTo>
                  <a:lnTo>
                    <a:pt x="33" y="439"/>
                  </a:lnTo>
                  <a:lnTo>
                    <a:pt x="33" y="439"/>
                  </a:lnTo>
                  <a:lnTo>
                    <a:pt x="29" y="440"/>
                  </a:lnTo>
                  <a:lnTo>
                    <a:pt x="27" y="442"/>
                  </a:lnTo>
                  <a:lnTo>
                    <a:pt x="27" y="442"/>
                  </a:lnTo>
                  <a:lnTo>
                    <a:pt x="29" y="442"/>
                  </a:lnTo>
                  <a:lnTo>
                    <a:pt x="29" y="442"/>
                  </a:lnTo>
                  <a:lnTo>
                    <a:pt x="29" y="444"/>
                  </a:lnTo>
                  <a:lnTo>
                    <a:pt x="29" y="444"/>
                  </a:lnTo>
                  <a:lnTo>
                    <a:pt x="29" y="444"/>
                  </a:lnTo>
                  <a:lnTo>
                    <a:pt x="27" y="446"/>
                  </a:lnTo>
                  <a:lnTo>
                    <a:pt x="25" y="448"/>
                  </a:lnTo>
                  <a:lnTo>
                    <a:pt x="25" y="448"/>
                  </a:lnTo>
                  <a:lnTo>
                    <a:pt x="25" y="449"/>
                  </a:lnTo>
                  <a:lnTo>
                    <a:pt x="25" y="451"/>
                  </a:lnTo>
                  <a:lnTo>
                    <a:pt x="25" y="453"/>
                  </a:lnTo>
                  <a:lnTo>
                    <a:pt x="25" y="455"/>
                  </a:lnTo>
                  <a:lnTo>
                    <a:pt x="25" y="457"/>
                  </a:lnTo>
                  <a:lnTo>
                    <a:pt x="25" y="457"/>
                  </a:lnTo>
                  <a:lnTo>
                    <a:pt x="25" y="459"/>
                  </a:lnTo>
                  <a:lnTo>
                    <a:pt x="25" y="457"/>
                  </a:lnTo>
                  <a:lnTo>
                    <a:pt x="27" y="457"/>
                  </a:lnTo>
                  <a:lnTo>
                    <a:pt x="27" y="457"/>
                  </a:lnTo>
                  <a:lnTo>
                    <a:pt x="27" y="457"/>
                  </a:lnTo>
                  <a:lnTo>
                    <a:pt x="33" y="459"/>
                  </a:lnTo>
                  <a:lnTo>
                    <a:pt x="33" y="460"/>
                  </a:lnTo>
                  <a:lnTo>
                    <a:pt x="34" y="460"/>
                  </a:lnTo>
                  <a:lnTo>
                    <a:pt x="34" y="460"/>
                  </a:lnTo>
                  <a:lnTo>
                    <a:pt x="34" y="462"/>
                  </a:lnTo>
                  <a:lnTo>
                    <a:pt x="34" y="462"/>
                  </a:lnTo>
                  <a:lnTo>
                    <a:pt x="34" y="462"/>
                  </a:lnTo>
                  <a:lnTo>
                    <a:pt x="36" y="464"/>
                  </a:lnTo>
                  <a:lnTo>
                    <a:pt x="36" y="466"/>
                  </a:lnTo>
                  <a:lnTo>
                    <a:pt x="36" y="466"/>
                  </a:lnTo>
                  <a:lnTo>
                    <a:pt x="36" y="466"/>
                  </a:lnTo>
                  <a:lnTo>
                    <a:pt x="34" y="466"/>
                  </a:lnTo>
                  <a:lnTo>
                    <a:pt x="36" y="468"/>
                  </a:lnTo>
                  <a:lnTo>
                    <a:pt x="36" y="469"/>
                  </a:lnTo>
                  <a:lnTo>
                    <a:pt x="40" y="471"/>
                  </a:lnTo>
                  <a:lnTo>
                    <a:pt x="40" y="471"/>
                  </a:lnTo>
                  <a:lnTo>
                    <a:pt x="40" y="473"/>
                  </a:lnTo>
                  <a:lnTo>
                    <a:pt x="40" y="473"/>
                  </a:lnTo>
                  <a:lnTo>
                    <a:pt x="40" y="473"/>
                  </a:lnTo>
                  <a:lnTo>
                    <a:pt x="40" y="473"/>
                  </a:lnTo>
                  <a:lnTo>
                    <a:pt x="42" y="473"/>
                  </a:lnTo>
                  <a:lnTo>
                    <a:pt x="42" y="475"/>
                  </a:lnTo>
                  <a:lnTo>
                    <a:pt x="42" y="475"/>
                  </a:lnTo>
                  <a:lnTo>
                    <a:pt x="42" y="477"/>
                  </a:lnTo>
                  <a:lnTo>
                    <a:pt x="42" y="477"/>
                  </a:lnTo>
                  <a:lnTo>
                    <a:pt x="42" y="477"/>
                  </a:lnTo>
                  <a:lnTo>
                    <a:pt x="42" y="477"/>
                  </a:lnTo>
                  <a:lnTo>
                    <a:pt x="43" y="477"/>
                  </a:lnTo>
                  <a:lnTo>
                    <a:pt x="43" y="477"/>
                  </a:lnTo>
                  <a:lnTo>
                    <a:pt x="43" y="477"/>
                  </a:lnTo>
                  <a:lnTo>
                    <a:pt x="43" y="478"/>
                  </a:lnTo>
                  <a:lnTo>
                    <a:pt x="43" y="478"/>
                  </a:lnTo>
                  <a:lnTo>
                    <a:pt x="43" y="480"/>
                  </a:lnTo>
                  <a:lnTo>
                    <a:pt x="43" y="480"/>
                  </a:lnTo>
                  <a:lnTo>
                    <a:pt x="47" y="480"/>
                  </a:lnTo>
                  <a:lnTo>
                    <a:pt x="49" y="482"/>
                  </a:lnTo>
                  <a:lnTo>
                    <a:pt x="49" y="482"/>
                  </a:lnTo>
                  <a:lnTo>
                    <a:pt x="49" y="480"/>
                  </a:lnTo>
                  <a:lnTo>
                    <a:pt x="49" y="478"/>
                  </a:lnTo>
                  <a:lnTo>
                    <a:pt x="49" y="478"/>
                  </a:lnTo>
                  <a:lnTo>
                    <a:pt x="49" y="477"/>
                  </a:lnTo>
                  <a:lnTo>
                    <a:pt x="51" y="477"/>
                  </a:lnTo>
                  <a:lnTo>
                    <a:pt x="52" y="477"/>
                  </a:lnTo>
                  <a:lnTo>
                    <a:pt x="54" y="477"/>
                  </a:lnTo>
                  <a:lnTo>
                    <a:pt x="54" y="477"/>
                  </a:lnTo>
                  <a:lnTo>
                    <a:pt x="58" y="478"/>
                  </a:lnTo>
                  <a:lnTo>
                    <a:pt x="58" y="478"/>
                  </a:lnTo>
                  <a:lnTo>
                    <a:pt x="58" y="482"/>
                  </a:lnTo>
                  <a:lnTo>
                    <a:pt x="58" y="484"/>
                  </a:lnTo>
                  <a:lnTo>
                    <a:pt x="60" y="484"/>
                  </a:lnTo>
                  <a:lnTo>
                    <a:pt x="61" y="484"/>
                  </a:lnTo>
                  <a:lnTo>
                    <a:pt x="61" y="482"/>
                  </a:lnTo>
                  <a:lnTo>
                    <a:pt x="61" y="482"/>
                  </a:lnTo>
                  <a:lnTo>
                    <a:pt x="61" y="482"/>
                  </a:lnTo>
                  <a:lnTo>
                    <a:pt x="61" y="482"/>
                  </a:lnTo>
                  <a:lnTo>
                    <a:pt x="61" y="482"/>
                  </a:lnTo>
                  <a:lnTo>
                    <a:pt x="63" y="484"/>
                  </a:lnTo>
                  <a:lnTo>
                    <a:pt x="65" y="484"/>
                  </a:lnTo>
                  <a:lnTo>
                    <a:pt x="65" y="484"/>
                  </a:lnTo>
                  <a:lnTo>
                    <a:pt x="71" y="484"/>
                  </a:lnTo>
                  <a:lnTo>
                    <a:pt x="71" y="484"/>
                  </a:lnTo>
                  <a:lnTo>
                    <a:pt x="72" y="484"/>
                  </a:lnTo>
                  <a:lnTo>
                    <a:pt x="72" y="484"/>
                  </a:lnTo>
                  <a:lnTo>
                    <a:pt x="72" y="484"/>
                  </a:lnTo>
                  <a:lnTo>
                    <a:pt x="72" y="482"/>
                  </a:lnTo>
                  <a:lnTo>
                    <a:pt x="72" y="482"/>
                  </a:lnTo>
                  <a:lnTo>
                    <a:pt x="74" y="482"/>
                  </a:lnTo>
                  <a:lnTo>
                    <a:pt x="74" y="482"/>
                  </a:lnTo>
                  <a:lnTo>
                    <a:pt x="74" y="482"/>
                  </a:lnTo>
                  <a:lnTo>
                    <a:pt x="76" y="480"/>
                  </a:lnTo>
                  <a:lnTo>
                    <a:pt x="76" y="480"/>
                  </a:lnTo>
                  <a:lnTo>
                    <a:pt x="76" y="480"/>
                  </a:lnTo>
                  <a:lnTo>
                    <a:pt x="76" y="480"/>
                  </a:lnTo>
                  <a:lnTo>
                    <a:pt x="78" y="480"/>
                  </a:lnTo>
                  <a:lnTo>
                    <a:pt x="78" y="480"/>
                  </a:lnTo>
                  <a:lnTo>
                    <a:pt x="78" y="480"/>
                  </a:lnTo>
                  <a:lnTo>
                    <a:pt x="81" y="480"/>
                  </a:lnTo>
                  <a:lnTo>
                    <a:pt x="81" y="480"/>
                  </a:lnTo>
                  <a:lnTo>
                    <a:pt x="81" y="482"/>
                  </a:lnTo>
                  <a:lnTo>
                    <a:pt x="81" y="482"/>
                  </a:lnTo>
                  <a:lnTo>
                    <a:pt x="81" y="482"/>
                  </a:lnTo>
                  <a:lnTo>
                    <a:pt x="81" y="482"/>
                  </a:lnTo>
                  <a:lnTo>
                    <a:pt x="81" y="484"/>
                  </a:lnTo>
                  <a:lnTo>
                    <a:pt x="83" y="486"/>
                  </a:lnTo>
                  <a:lnTo>
                    <a:pt x="83" y="486"/>
                  </a:lnTo>
                  <a:lnTo>
                    <a:pt x="85" y="487"/>
                  </a:lnTo>
                  <a:lnTo>
                    <a:pt x="87" y="487"/>
                  </a:lnTo>
                  <a:lnTo>
                    <a:pt x="89" y="487"/>
                  </a:lnTo>
                  <a:lnTo>
                    <a:pt x="89" y="487"/>
                  </a:lnTo>
                  <a:lnTo>
                    <a:pt x="89" y="489"/>
                  </a:lnTo>
                  <a:lnTo>
                    <a:pt x="90" y="489"/>
                  </a:lnTo>
                  <a:lnTo>
                    <a:pt x="90" y="489"/>
                  </a:lnTo>
                  <a:lnTo>
                    <a:pt x="90" y="489"/>
                  </a:lnTo>
                  <a:lnTo>
                    <a:pt x="90" y="489"/>
                  </a:lnTo>
                  <a:lnTo>
                    <a:pt x="92" y="489"/>
                  </a:lnTo>
                  <a:lnTo>
                    <a:pt x="92" y="489"/>
                  </a:lnTo>
                  <a:lnTo>
                    <a:pt x="92" y="489"/>
                  </a:lnTo>
                  <a:lnTo>
                    <a:pt x="94" y="489"/>
                  </a:lnTo>
                  <a:lnTo>
                    <a:pt x="94" y="489"/>
                  </a:lnTo>
                  <a:lnTo>
                    <a:pt x="94" y="489"/>
                  </a:lnTo>
                  <a:lnTo>
                    <a:pt x="96" y="489"/>
                  </a:lnTo>
                  <a:lnTo>
                    <a:pt x="96" y="489"/>
                  </a:lnTo>
                  <a:lnTo>
                    <a:pt x="101" y="489"/>
                  </a:lnTo>
                  <a:lnTo>
                    <a:pt x="103" y="489"/>
                  </a:lnTo>
                  <a:lnTo>
                    <a:pt x="105" y="489"/>
                  </a:lnTo>
                  <a:lnTo>
                    <a:pt x="112" y="495"/>
                  </a:lnTo>
                  <a:lnTo>
                    <a:pt x="117" y="495"/>
                  </a:lnTo>
                  <a:lnTo>
                    <a:pt x="117" y="496"/>
                  </a:lnTo>
                  <a:lnTo>
                    <a:pt x="117" y="496"/>
                  </a:lnTo>
                  <a:lnTo>
                    <a:pt x="117" y="496"/>
                  </a:lnTo>
                  <a:lnTo>
                    <a:pt x="116" y="500"/>
                  </a:lnTo>
                  <a:lnTo>
                    <a:pt x="112" y="505"/>
                  </a:lnTo>
                  <a:lnTo>
                    <a:pt x="112" y="507"/>
                  </a:lnTo>
                  <a:lnTo>
                    <a:pt x="112" y="507"/>
                  </a:lnTo>
                  <a:lnTo>
                    <a:pt x="110" y="509"/>
                  </a:lnTo>
                  <a:lnTo>
                    <a:pt x="110" y="509"/>
                  </a:lnTo>
                  <a:lnTo>
                    <a:pt x="110" y="509"/>
                  </a:lnTo>
                  <a:lnTo>
                    <a:pt x="110" y="509"/>
                  </a:lnTo>
                  <a:lnTo>
                    <a:pt x="108" y="509"/>
                  </a:lnTo>
                  <a:lnTo>
                    <a:pt x="108" y="509"/>
                  </a:lnTo>
                  <a:lnTo>
                    <a:pt x="108" y="511"/>
                  </a:lnTo>
                  <a:lnTo>
                    <a:pt x="108" y="511"/>
                  </a:lnTo>
                  <a:lnTo>
                    <a:pt x="108" y="511"/>
                  </a:lnTo>
                  <a:lnTo>
                    <a:pt x="107" y="511"/>
                  </a:lnTo>
                  <a:lnTo>
                    <a:pt x="107" y="511"/>
                  </a:lnTo>
                  <a:lnTo>
                    <a:pt x="107" y="511"/>
                  </a:lnTo>
                  <a:lnTo>
                    <a:pt x="107" y="513"/>
                  </a:lnTo>
                  <a:lnTo>
                    <a:pt x="107" y="513"/>
                  </a:lnTo>
                  <a:lnTo>
                    <a:pt x="105" y="515"/>
                  </a:lnTo>
                  <a:lnTo>
                    <a:pt x="105" y="515"/>
                  </a:lnTo>
                  <a:lnTo>
                    <a:pt x="105" y="515"/>
                  </a:lnTo>
                  <a:lnTo>
                    <a:pt x="103" y="516"/>
                  </a:lnTo>
                  <a:lnTo>
                    <a:pt x="101" y="518"/>
                  </a:lnTo>
                  <a:lnTo>
                    <a:pt x="101" y="518"/>
                  </a:lnTo>
                  <a:lnTo>
                    <a:pt x="101" y="518"/>
                  </a:lnTo>
                  <a:lnTo>
                    <a:pt x="98" y="522"/>
                  </a:lnTo>
                  <a:lnTo>
                    <a:pt x="98" y="524"/>
                  </a:lnTo>
                  <a:lnTo>
                    <a:pt x="98" y="527"/>
                  </a:lnTo>
                  <a:lnTo>
                    <a:pt x="98" y="529"/>
                  </a:lnTo>
                  <a:lnTo>
                    <a:pt x="98" y="529"/>
                  </a:lnTo>
                  <a:lnTo>
                    <a:pt x="98" y="529"/>
                  </a:lnTo>
                  <a:lnTo>
                    <a:pt x="96" y="531"/>
                  </a:lnTo>
                  <a:lnTo>
                    <a:pt x="96" y="531"/>
                  </a:lnTo>
                  <a:lnTo>
                    <a:pt x="96" y="533"/>
                  </a:lnTo>
                  <a:lnTo>
                    <a:pt x="96" y="533"/>
                  </a:lnTo>
                  <a:lnTo>
                    <a:pt x="96" y="534"/>
                  </a:lnTo>
                  <a:lnTo>
                    <a:pt x="96" y="534"/>
                  </a:lnTo>
                  <a:lnTo>
                    <a:pt x="96" y="536"/>
                  </a:lnTo>
                  <a:lnTo>
                    <a:pt x="94" y="538"/>
                  </a:lnTo>
                  <a:lnTo>
                    <a:pt x="94" y="538"/>
                  </a:lnTo>
                  <a:lnTo>
                    <a:pt x="94" y="540"/>
                  </a:lnTo>
                  <a:lnTo>
                    <a:pt x="96" y="540"/>
                  </a:lnTo>
                  <a:lnTo>
                    <a:pt x="96" y="542"/>
                  </a:lnTo>
                  <a:lnTo>
                    <a:pt x="96" y="542"/>
                  </a:lnTo>
                  <a:lnTo>
                    <a:pt x="94" y="543"/>
                  </a:lnTo>
                  <a:lnTo>
                    <a:pt x="94" y="543"/>
                  </a:lnTo>
                  <a:lnTo>
                    <a:pt x="92" y="545"/>
                  </a:lnTo>
                  <a:lnTo>
                    <a:pt x="92" y="545"/>
                  </a:lnTo>
                  <a:lnTo>
                    <a:pt x="92" y="547"/>
                  </a:lnTo>
                  <a:lnTo>
                    <a:pt x="92" y="549"/>
                  </a:lnTo>
                  <a:lnTo>
                    <a:pt x="92" y="551"/>
                  </a:lnTo>
                  <a:lnTo>
                    <a:pt x="89" y="554"/>
                  </a:lnTo>
                  <a:lnTo>
                    <a:pt x="89" y="556"/>
                  </a:lnTo>
                  <a:lnTo>
                    <a:pt x="89" y="556"/>
                  </a:lnTo>
                  <a:lnTo>
                    <a:pt x="89" y="556"/>
                  </a:lnTo>
                  <a:lnTo>
                    <a:pt x="87" y="558"/>
                  </a:lnTo>
                  <a:lnTo>
                    <a:pt x="87" y="558"/>
                  </a:lnTo>
                  <a:lnTo>
                    <a:pt x="87" y="560"/>
                  </a:lnTo>
                  <a:lnTo>
                    <a:pt x="87" y="561"/>
                  </a:lnTo>
                  <a:lnTo>
                    <a:pt x="87" y="563"/>
                  </a:lnTo>
                  <a:lnTo>
                    <a:pt x="89" y="567"/>
                  </a:lnTo>
                  <a:lnTo>
                    <a:pt x="89" y="571"/>
                  </a:lnTo>
                  <a:lnTo>
                    <a:pt x="89" y="571"/>
                  </a:lnTo>
                  <a:lnTo>
                    <a:pt x="87" y="572"/>
                  </a:lnTo>
                  <a:lnTo>
                    <a:pt x="87" y="572"/>
                  </a:lnTo>
                  <a:lnTo>
                    <a:pt x="87" y="574"/>
                  </a:lnTo>
                  <a:lnTo>
                    <a:pt x="87" y="574"/>
                  </a:lnTo>
                  <a:lnTo>
                    <a:pt x="87" y="576"/>
                  </a:lnTo>
                  <a:lnTo>
                    <a:pt x="87" y="576"/>
                  </a:lnTo>
                  <a:lnTo>
                    <a:pt x="85" y="576"/>
                  </a:lnTo>
                  <a:lnTo>
                    <a:pt x="85" y="576"/>
                  </a:lnTo>
                  <a:lnTo>
                    <a:pt x="85" y="576"/>
                  </a:lnTo>
                  <a:lnTo>
                    <a:pt x="85" y="578"/>
                  </a:lnTo>
                  <a:lnTo>
                    <a:pt x="85" y="578"/>
                  </a:lnTo>
                  <a:lnTo>
                    <a:pt x="85" y="578"/>
                  </a:lnTo>
                  <a:lnTo>
                    <a:pt x="87" y="580"/>
                  </a:lnTo>
                  <a:lnTo>
                    <a:pt x="85" y="580"/>
                  </a:lnTo>
                  <a:lnTo>
                    <a:pt x="85" y="580"/>
                  </a:lnTo>
                  <a:lnTo>
                    <a:pt x="85" y="581"/>
                  </a:lnTo>
                  <a:lnTo>
                    <a:pt x="85" y="583"/>
                  </a:lnTo>
                  <a:lnTo>
                    <a:pt x="83" y="583"/>
                  </a:lnTo>
                  <a:lnTo>
                    <a:pt x="85" y="587"/>
                  </a:lnTo>
                  <a:lnTo>
                    <a:pt x="85" y="589"/>
                  </a:lnTo>
                  <a:lnTo>
                    <a:pt x="85" y="589"/>
                  </a:lnTo>
                  <a:lnTo>
                    <a:pt x="83" y="589"/>
                  </a:lnTo>
                  <a:lnTo>
                    <a:pt x="83" y="590"/>
                  </a:lnTo>
                  <a:lnTo>
                    <a:pt x="83" y="590"/>
                  </a:lnTo>
                  <a:lnTo>
                    <a:pt x="83" y="592"/>
                  </a:lnTo>
                  <a:lnTo>
                    <a:pt x="83" y="592"/>
                  </a:lnTo>
                  <a:lnTo>
                    <a:pt x="85" y="592"/>
                  </a:lnTo>
                  <a:lnTo>
                    <a:pt x="85" y="594"/>
                  </a:lnTo>
                  <a:lnTo>
                    <a:pt x="87" y="596"/>
                  </a:lnTo>
                  <a:lnTo>
                    <a:pt x="87" y="596"/>
                  </a:lnTo>
                  <a:lnTo>
                    <a:pt x="87" y="596"/>
                  </a:lnTo>
                  <a:lnTo>
                    <a:pt x="87" y="598"/>
                  </a:lnTo>
                  <a:lnTo>
                    <a:pt x="87" y="598"/>
                  </a:lnTo>
                  <a:lnTo>
                    <a:pt x="87" y="598"/>
                  </a:lnTo>
                  <a:lnTo>
                    <a:pt x="87" y="599"/>
                  </a:lnTo>
                  <a:lnTo>
                    <a:pt x="90" y="598"/>
                  </a:lnTo>
                  <a:lnTo>
                    <a:pt x="90" y="598"/>
                  </a:lnTo>
                  <a:lnTo>
                    <a:pt x="90" y="599"/>
                  </a:lnTo>
                  <a:lnTo>
                    <a:pt x="90" y="599"/>
                  </a:lnTo>
                  <a:lnTo>
                    <a:pt x="89" y="599"/>
                  </a:lnTo>
                  <a:lnTo>
                    <a:pt x="89" y="599"/>
                  </a:lnTo>
                  <a:lnTo>
                    <a:pt x="90" y="601"/>
                  </a:lnTo>
                  <a:lnTo>
                    <a:pt x="90" y="601"/>
                  </a:lnTo>
                  <a:lnTo>
                    <a:pt x="92" y="601"/>
                  </a:lnTo>
                  <a:lnTo>
                    <a:pt x="94" y="601"/>
                  </a:lnTo>
                  <a:lnTo>
                    <a:pt x="96" y="601"/>
                  </a:lnTo>
                  <a:lnTo>
                    <a:pt x="98" y="599"/>
                  </a:lnTo>
                  <a:lnTo>
                    <a:pt x="98" y="599"/>
                  </a:lnTo>
                  <a:lnTo>
                    <a:pt x="99" y="598"/>
                  </a:lnTo>
                  <a:lnTo>
                    <a:pt x="99" y="598"/>
                  </a:lnTo>
                  <a:lnTo>
                    <a:pt x="103" y="598"/>
                  </a:lnTo>
                  <a:lnTo>
                    <a:pt x="103" y="599"/>
                  </a:lnTo>
                  <a:lnTo>
                    <a:pt x="103" y="599"/>
                  </a:lnTo>
                  <a:lnTo>
                    <a:pt x="103" y="599"/>
                  </a:lnTo>
                  <a:lnTo>
                    <a:pt x="103" y="601"/>
                  </a:lnTo>
                  <a:lnTo>
                    <a:pt x="110" y="601"/>
                  </a:lnTo>
                  <a:lnTo>
                    <a:pt x="112" y="599"/>
                  </a:lnTo>
                  <a:lnTo>
                    <a:pt x="112" y="599"/>
                  </a:lnTo>
                  <a:lnTo>
                    <a:pt x="112" y="599"/>
                  </a:lnTo>
                  <a:lnTo>
                    <a:pt x="114" y="599"/>
                  </a:lnTo>
                  <a:lnTo>
                    <a:pt x="114" y="598"/>
                  </a:lnTo>
                  <a:lnTo>
                    <a:pt x="114" y="598"/>
                  </a:lnTo>
                  <a:lnTo>
                    <a:pt x="116" y="598"/>
                  </a:lnTo>
                  <a:lnTo>
                    <a:pt x="116" y="598"/>
                  </a:lnTo>
                  <a:lnTo>
                    <a:pt x="116" y="598"/>
                  </a:lnTo>
                  <a:lnTo>
                    <a:pt x="116" y="596"/>
                  </a:lnTo>
                  <a:lnTo>
                    <a:pt x="117" y="596"/>
                  </a:lnTo>
                  <a:lnTo>
                    <a:pt x="119" y="596"/>
                  </a:lnTo>
                  <a:lnTo>
                    <a:pt x="121" y="596"/>
                  </a:lnTo>
                  <a:lnTo>
                    <a:pt x="121" y="596"/>
                  </a:lnTo>
                  <a:lnTo>
                    <a:pt x="123" y="596"/>
                  </a:lnTo>
                  <a:lnTo>
                    <a:pt x="123" y="596"/>
                  </a:lnTo>
                  <a:lnTo>
                    <a:pt x="123" y="598"/>
                  </a:lnTo>
                  <a:lnTo>
                    <a:pt x="123" y="598"/>
                  </a:lnTo>
                  <a:lnTo>
                    <a:pt x="123" y="598"/>
                  </a:lnTo>
                  <a:lnTo>
                    <a:pt x="125" y="599"/>
                  </a:lnTo>
                  <a:lnTo>
                    <a:pt x="128" y="599"/>
                  </a:lnTo>
                  <a:lnTo>
                    <a:pt x="128" y="599"/>
                  </a:lnTo>
                  <a:lnTo>
                    <a:pt x="130" y="599"/>
                  </a:lnTo>
                  <a:lnTo>
                    <a:pt x="130" y="598"/>
                  </a:lnTo>
                  <a:lnTo>
                    <a:pt x="130" y="598"/>
                  </a:lnTo>
                  <a:lnTo>
                    <a:pt x="132" y="596"/>
                  </a:lnTo>
                  <a:lnTo>
                    <a:pt x="134" y="596"/>
                  </a:lnTo>
                  <a:lnTo>
                    <a:pt x="136" y="596"/>
                  </a:lnTo>
                  <a:lnTo>
                    <a:pt x="136" y="598"/>
                  </a:lnTo>
                  <a:lnTo>
                    <a:pt x="136" y="598"/>
                  </a:lnTo>
                  <a:lnTo>
                    <a:pt x="136" y="598"/>
                  </a:lnTo>
                  <a:lnTo>
                    <a:pt x="137" y="598"/>
                  </a:lnTo>
                  <a:lnTo>
                    <a:pt x="137" y="598"/>
                  </a:lnTo>
                  <a:lnTo>
                    <a:pt x="137" y="598"/>
                  </a:lnTo>
                  <a:lnTo>
                    <a:pt x="137" y="598"/>
                  </a:lnTo>
                  <a:lnTo>
                    <a:pt x="137" y="596"/>
                  </a:lnTo>
                  <a:lnTo>
                    <a:pt x="137" y="596"/>
                  </a:lnTo>
                  <a:lnTo>
                    <a:pt x="137" y="596"/>
                  </a:lnTo>
                  <a:lnTo>
                    <a:pt x="137" y="596"/>
                  </a:lnTo>
                  <a:lnTo>
                    <a:pt x="137" y="596"/>
                  </a:lnTo>
                  <a:lnTo>
                    <a:pt x="137" y="594"/>
                  </a:lnTo>
                  <a:lnTo>
                    <a:pt x="137" y="594"/>
                  </a:lnTo>
                  <a:lnTo>
                    <a:pt x="137" y="594"/>
                  </a:lnTo>
                  <a:lnTo>
                    <a:pt x="137" y="594"/>
                  </a:lnTo>
                  <a:lnTo>
                    <a:pt x="137" y="594"/>
                  </a:lnTo>
                  <a:lnTo>
                    <a:pt x="137" y="594"/>
                  </a:lnTo>
                  <a:lnTo>
                    <a:pt x="137" y="596"/>
                  </a:lnTo>
                  <a:lnTo>
                    <a:pt x="137" y="594"/>
                  </a:lnTo>
                  <a:lnTo>
                    <a:pt x="137" y="594"/>
                  </a:lnTo>
                  <a:lnTo>
                    <a:pt x="137" y="594"/>
                  </a:lnTo>
                  <a:lnTo>
                    <a:pt x="137" y="592"/>
                  </a:lnTo>
                  <a:lnTo>
                    <a:pt x="136" y="592"/>
                  </a:lnTo>
                  <a:lnTo>
                    <a:pt x="134" y="594"/>
                  </a:lnTo>
                  <a:lnTo>
                    <a:pt x="134" y="594"/>
                  </a:lnTo>
                  <a:lnTo>
                    <a:pt x="132" y="594"/>
                  </a:lnTo>
                  <a:lnTo>
                    <a:pt x="132" y="594"/>
                  </a:lnTo>
                  <a:lnTo>
                    <a:pt x="130" y="594"/>
                  </a:lnTo>
                  <a:lnTo>
                    <a:pt x="130" y="594"/>
                  </a:lnTo>
                  <a:lnTo>
                    <a:pt x="128" y="592"/>
                  </a:lnTo>
                  <a:lnTo>
                    <a:pt x="128" y="592"/>
                  </a:lnTo>
                  <a:lnTo>
                    <a:pt x="126" y="592"/>
                  </a:lnTo>
                  <a:lnTo>
                    <a:pt x="128" y="592"/>
                  </a:lnTo>
                  <a:lnTo>
                    <a:pt x="128" y="590"/>
                  </a:lnTo>
                  <a:lnTo>
                    <a:pt x="126" y="590"/>
                  </a:lnTo>
                  <a:lnTo>
                    <a:pt x="128" y="590"/>
                  </a:lnTo>
                  <a:lnTo>
                    <a:pt x="128" y="590"/>
                  </a:lnTo>
                  <a:lnTo>
                    <a:pt x="128" y="589"/>
                  </a:lnTo>
                  <a:lnTo>
                    <a:pt x="130" y="589"/>
                  </a:lnTo>
                  <a:lnTo>
                    <a:pt x="130" y="587"/>
                  </a:lnTo>
                  <a:lnTo>
                    <a:pt x="130" y="587"/>
                  </a:lnTo>
                  <a:lnTo>
                    <a:pt x="130" y="585"/>
                  </a:lnTo>
                  <a:lnTo>
                    <a:pt x="132" y="585"/>
                  </a:lnTo>
                  <a:lnTo>
                    <a:pt x="132" y="585"/>
                  </a:lnTo>
                  <a:lnTo>
                    <a:pt x="136" y="585"/>
                  </a:lnTo>
                  <a:lnTo>
                    <a:pt x="136" y="585"/>
                  </a:lnTo>
                  <a:lnTo>
                    <a:pt x="136" y="583"/>
                  </a:lnTo>
                  <a:lnTo>
                    <a:pt x="136" y="583"/>
                  </a:lnTo>
                  <a:lnTo>
                    <a:pt x="137" y="583"/>
                  </a:lnTo>
                  <a:lnTo>
                    <a:pt x="137" y="583"/>
                  </a:lnTo>
                  <a:lnTo>
                    <a:pt x="137" y="583"/>
                  </a:lnTo>
                  <a:lnTo>
                    <a:pt x="137" y="585"/>
                  </a:lnTo>
                  <a:lnTo>
                    <a:pt x="137" y="585"/>
                  </a:lnTo>
                  <a:lnTo>
                    <a:pt x="139" y="585"/>
                  </a:lnTo>
                  <a:lnTo>
                    <a:pt x="139" y="585"/>
                  </a:lnTo>
                  <a:lnTo>
                    <a:pt x="139" y="583"/>
                  </a:lnTo>
                  <a:lnTo>
                    <a:pt x="139" y="583"/>
                  </a:lnTo>
                  <a:lnTo>
                    <a:pt x="141" y="583"/>
                  </a:lnTo>
                  <a:lnTo>
                    <a:pt x="141" y="585"/>
                  </a:lnTo>
                  <a:lnTo>
                    <a:pt x="141" y="585"/>
                  </a:lnTo>
                  <a:lnTo>
                    <a:pt x="143" y="585"/>
                  </a:lnTo>
                  <a:lnTo>
                    <a:pt x="143" y="585"/>
                  </a:lnTo>
                  <a:lnTo>
                    <a:pt x="143" y="585"/>
                  </a:lnTo>
                  <a:lnTo>
                    <a:pt x="143" y="585"/>
                  </a:lnTo>
                  <a:lnTo>
                    <a:pt x="145" y="587"/>
                  </a:lnTo>
                  <a:lnTo>
                    <a:pt x="145" y="587"/>
                  </a:lnTo>
                  <a:lnTo>
                    <a:pt x="143" y="589"/>
                  </a:lnTo>
                  <a:lnTo>
                    <a:pt x="143" y="589"/>
                  </a:lnTo>
                  <a:lnTo>
                    <a:pt x="143" y="589"/>
                  </a:lnTo>
                  <a:lnTo>
                    <a:pt x="143" y="589"/>
                  </a:lnTo>
                  <a:lnTo>
                    <a:pt x="143" y="590"/>
                  </a:lnTo>
                  <a:lnTo>
                    <a:pt x="145" y="590"/>
                  </a:lnTo>
                  <a:lnTo>
                    <a:pt x="146" y="590"/>
                  </a:lnTo>
                  <a:lnTo>
                    <a:pt x="146" y="590"/>
                  </a:lnTo>
                  <a:lnTo>
                    <a:pt x="146" y="589"/>
                  </a:lnTo>
                  <a:lnTo>
                    <a:pt x="148" y="589"/>
                  </a:lnTo>
                  <a:lnTo>
                    <a:pt x="150" y="590"/>
                  </a:lnTo>
                  <a:lnTo>
                    <a:pt x="150" y="590"/>
                  </a:lnTo>
                  <a:lnTo>
                    <a:pt x="150" y="590"/>
                  </a:lnTo>
                  <a:lnTo>
                    <a:pt x="150" y="592"/>
                  </a:lnTo>
                  <a:lnTo>
                    <a:pt x="150" y="592"/>
                  </a:lnTo>
                  <a:lnTo>
                    <a:pt x="150" y="592"/>
                  </a:lnTo>
                  <a:lnTo>
                    <a:pt x="152" y="594"/>
                  </a:lnTo>
                  <a:lnTo>
                    <a:pt x="154" y="594"/>
                  </a:lnTo>
                  <a:lnTo>
                    <a:pt x="155" y="594"/>
                  </a:lnTo>
                  <a:lnTo>
                    <a:pt x="157" y="592"/>
                  </a:lnTo>
                  <a:lnTo>
                    <a:pt x="157" y="592"/>
                  </a:lnTo>
                  <a:lnTo>
                    <a:pt x="159" y="592"/>
                  </a:lnTo>
                  <a:lnTo>
                    <a:pt x="164" y="592"/>
                  </a:lnTo>
                  <a:lnTo>
                    <a:pt x="166" y="592"/>
                  </a:lnTo>
                  <a:lnTo>
                    <a:pt x="168" y="594"/>
                  </a:lnTo>
                  <a:lnTo>
                    <a:pt x="170" y="594"/>
                  </a:lnTo>
                  <a:lnTo>
                    <a:pt x="172" y="594"/>
                  </a:lnTo>
                  <a:lnTo>
                    <a:pt x="186" y="603"/>
                  </a:lnTo>
                  <a:lnTo>
                    <a:pt x="186" y="603"/>
                  </a:lnTo>
                  <a:lnTo>
                    <a:pt x="186" y="603"/>
                  </a:lnTo>
                  <a:lnTo>
                    <a:pt x="188" y="603"/>
                  </a:lnTo>
                  <a:lnTo>
                    <a:pt x="192" y="603"/>
                  </a:lnTo>
                  <a:lnTo>
                    <a:pt x="193" y="603"/>
                  </a:lnTo>
                  <a:lnTo>
                    <a:pt x="193" y="601"/>
                  </a:lnTo>
                  <a:lnTo>
                    <a:pt x="195" y="599"/>
                  </a:lnTo>
                  <a:lnTo>
                    <a:pt x="195" y="599"/>
                  </a:lnTo>
                  <a:lnTo>
                    <a:pt x="197" y="598"/>
                  </a:lnTo>
                  <a:lnTo>
                    <a:pt x="197" y="598"/>
                  </a:lnTo>
                  <a:lnTo>
                    <a:pt x="197" y="599"/>
                  </a:lnTo>
                  <a:lnTo>
                    <a:pt x="199" y="599"/>
                  </a:lnTo>
                  <a:lnTo>
                    <a:pt x="199" y="599"/>
                  </a:lnTo>
                  <a:lnTo>
                    <a:pt x="199" y="601"/>
                  </a:lnTo>
                  <a:lnTo>
                    <a:pt x="199" y="601"/>
                  </a:lnTo>
                  <a:lnTo>
                    <a:pt x="199" y="603"/>
                  </a:lnTo>
                  <a:lnTo>
                    <a:pt x="201" y="603"/>
                  </a:lnTo>
                  <a:lnTo>
                    <a:pt x="201" y="601"/>
                  </a:lnTo>
                  <a:lnTo>
                    <a:pt x="201" y="601"/>
                  </a:lnTo>
                  <a:lnTo>
                    <a:pt x="202" y="603"/>
                  </a:lnTo>
                  <a:lnTo>
                    <a:pt x="204" y="603"/>
                  </a:lnTo>
                  <a:lnTo>
                    <a:pt x="204" y="603"/>
                  </a:lnTo>
                  <a:lnTo>
                    <a:pt x="206" y="601"/>
                  </a:lnTo>
                  <a:lnTo>
                    <a:pt x="206" y="603"/>
                  </a:lnTo>
                  <a:lnTo>
                    <a:pt x="206" y="603"/>
                  </a:lnTo>
                  <a:lnTo>
                    <a:pt x="206" y="605"/>
                  </a:lnTo>
                  <a:lnTo>
                    <a:pt x="208" y="605"/>
                  </a:lnTo>
                  <a:lnTo>
                    <a:pt x="208" y="605"/>
                  </a:lnTo>
                  <a:lnTo>
                    <a:pt x="208" y="607"/>
                  </a:lnTo>
                  <a:lnTo>
                    <a:pt x="208" y="607"/>
                  </a:lnTo>
                  <a:lnTo>
                    <a:pt x="208" y="607"/>
                  </a:lnTo>
                  <a:lnTo>
                    <a:pt x="208" y="607"/>
                  </a:lnTo>
                  <a:lnTo>
                    <a:pt x="208" y="607"/>
                  </a:lnTo>
                  <a:lnTo>
                    <a:pt x="210" y="607"/>
                  </a:lnTo>
                  <a:lnTo>
                    <a:pt x="211" y="610"/>
                  </a:lnTo>
                  <a:lnTo>
                    <a:pt x="211" y="610"/>
                  </a:lnTo>
                  <a:lnTo>
                    <a:pt x="211" y="610"/>
                  </a:lnTo>
                  <a:lnTo>
                    <a:pt x="211" y="612"/>
                  </a:lnTo>
                  <a:lnTo>
                    <a:pt x="211" y="612"/>
                  </a:lnTo>
                  <a:lnTo>
                    <a:pt x="211" y="614"/>
                  </a:lnTo>
                  <a:lnTo>
                    <a:pt x="211" y="614"/>
                  </a:lnTo>
                  <a:lnTo>
                    <a:pt x="211" y="616"/>
                  </a:lnTo>
                  <a:lnTo>
                    <a:pt x="211" y="616"/>
                  </a:lnTo>
                  <a:lnTo>
                    <a:pt x="213" y="616"/>
                  </a:lnTo>
                  <a:lnTo>
                    <a:pt x="213" y="616"/>
                  </a:lnTo>
                  <a:lnTo>
                    <a:pt x="213" y="614"/>
                  </a:lnTo>
                  <a:lnTo>
                    <a:pt x="213" y="614"/>
                  </a:lnTo>
                  <a:lnTo>
                    <a:pt x="215" y="616"/>
                  </a:lnTo>
                  <a:lnTo>
                    <a:pt x="215" y="616"/>
                  </a:lnTo>
                  <a:lnTo>
                    <a:pt x="215" y="616"/>
                  </a:lnTo>
                  <a:lnTo>
                    <a:pt x="215" y="614"/>
                  </a:lnTo>
                  <a:lnTo>
                    <a:pt x="217" y="614"/>
                  </a:lnTo>
                  <a:lnTo>
                    <a:pt x="219" y="614"/>
                  </a:lnTo>
                  <a:lnTo>
                    <a:pt x="219" y="616"/>
                  </a:lnTo>
                  <a:lnTo>
                    <a:pt x="217" y="617"/>
                  </a:lnTo>
                  <a:lnTo>
                    <a:pt x="217" y="619"/>
                  </a:lnTo>
                  <a:lnTo>
                    <a:pt x="217" y="619"/>
                  </a:lnTo>
                  <a:lnTo>
                    <a:pt x="217" y="619"/>
                  </a:lnTo>
                  <a:lnTo>
                    <a:pt x="217" y="619"/>
                  </a:lnTo>
                  <a:lnTo>
                    <a:pt x="217" y="619"/>
                  </a:lnTo>
                  <a:lnTo>
                    <a:pt x="217" y="621"/>
                  </a:lnTo>
                  <a:lnTo>
                    <a:pt x="215" y="621"/>
                  </a:lnTo>
                  <a:lnTo>
                    <a:pt x="215" y="621"/>
                  </a:lnTo>
                  <a:lnTo>
                    <a:pt x="217" y="621"/>
                  </a:lnTo>
                  <a:lnTo>
                    <a:pt x="217" y="621"/>
                  </a:lnTo>
                  <a:lnTo>
                    <a:pt x="220" y="621"/>
                  </a:lnTo>
                  <a:lnTo>
                    <a:pt x="220" y="621"/>
                  </a:lnTo>
                  <a:lnTo>
                    <a:pt x="224" y="619"/>
                  </a:lnTo>
                  <a:lnTo>
                    <a:pt x="224" y="619"/>
                  </a:lnTo>
                  <a:lnTo>
                    <a:pt x="226" y="617"/>
                  </a:lnTo>
                  <a:lnTo>
                    <a:pt x="226" y="616"/>
                  </a:lnTo>
                  <a:lnTo>
                    <a:pt x="226" y="614"/>
                  </a:lnTo>
                  <a:lnTo>
                    <a:pt x="228" y="614"/>
                  </a:lnTo>
                  <a:lnTo>
                    <a:pt x="228" y="614"/>
                  </a:lnTo>
                  <a:lnTo>
                    <a:pt x="228" y="614"/>
                  </a:lnTo>
                  <a:lnTo>
                    <a:pt x="229" y="612"/>
                  </a:lnTo>
                  <a:lnTo>
                    <a:pt x="229" y="610"/>
                  </a:lnTo>
                  <a:lnTo>
                    <a:pt x="231" y="610"/>
                  </a:lnTo>
                  <a:lnTo>
                    <a:pt x="231" y="608"/>
                  </a:lnTo>
                  <a:lnTo>
                    <a:pt x="229" y="607"/>
                  </a:lnTo>
                  <a:lnTo>
                    <a:pt x="229" y="607"/>
                  </a:lnTo>
                  <a:lnTo>
                    <a:pt x="229" y="607"/>
                  </a:lnTo>
                  <a:lnTo>
                    <a:pt x="229" y="605"/>
                  </a:lnTo>
                  <a:lnTo>
                    <a:pt x="229" y="603"/>
                  </a:lnTo>
                  <a:lnTo>
                    <a:pt x="229" y="601"/>
                  </a:lnTo>
                  <a:lnTo>
                    <a:pt x="229" y="601"/>
                  </a:lnTo>
                  <a:lnTo>
                    <a:pt x="229" y="599"/>
                  </a:lnTo>
                  <a:lnTo>
                    <a:pt x="229" y="599"/>
                  </a:lnTo>
                  <a:lnTo>
                    <a:pt x="229" y="599"/>
                  </a:lnTo>
                  <a:lnTo>
                    <a:pt x="229" y="599"/>
                  </a:lnTo>
                  <a:lnTo>
                    <a:pt x="231" y="599"/>
                  </a:lnTo>
                  <a:lnTo>
                    <a:pt x="231" y="599"/>
                  </a:lnTo>
                  <a:lnTo>
                    <a:pt x="231" y="599"/>
                  </a:lnTo>
                  <a:lnTo>
                    <a:pt x="231" y="599"/>
                  </a:lnTo>
                  <a:lnTo>
                    <a:pt x="231" y="601"/>
                  </a:lnTo>
                  <a:lnTo>
                    <a:pt x="231" y="601"/>
                  </a:lnTo>
                  <a:lnTo>
                    <a:pt x="231" y="601"/>
                  </a:lnTo>
                  <a:lnTo>
                    <a:pt x="231" y="601"/>
                  </a:lnTo>
                  <a:lnTo>
                    <a:pt x="231" y="601"/>
                  </a:lnTo>
                  <a:lnTo>
                    <a:pt x="231" y="603"/>
                  </a:lnTo>
                  <a:lnTo>
                    <a:pt x="235" y="603"/>
                  </a:lnTo>
                  <a:lnTo>
                    <a:pt x="235" y="603"/>
                  </a:lnTo>
                  <a:lnTo>
                    <a:pt x="235" y="603"/>
                  </a:lnTo>
                  <a:lnTo>
                    <a:pt x="237" y="601"/>
                  </a:lnTo>
                  <a:lnTo>
                    <a:pt x="237" y="599"/>
                  </a:lnTo>
                  <a:lnTo>
                    <a:pt x="238" y="599"/>
                  </a:lnTo>
                  <a:lnTo>
                    <a:pt x="246" y="603"/>
                  </a:lnTo>
                  <a:lnTo>
                    <a:pt x="246" y="603"/>
                  </a:lnTo>
                  <a:lnTo>
                    <a:pt x="246" y="603"/>
                  </a:lnTo>
                  <a:lnTo>
                    <a:pt x="246" y="603"/>
                  </a:lnTo>
                  <a:lnTo>
                    <a:pt x="246" y="603"/>
                  </a:lnTo>
                  <a:lnTo>
                    <a:pt x="247" y="603"/>
                  </a:lnTo>
                  <a:lnTo>
                    <a:pt x="249" y="603"/>
                  </a:lnTo>
                  <a:lnTo>
                    <a:pt x="249" y="603"/>
                  </a:lnTo>
                  <a:lnTo>
                    <a:pt x="251" y="603"/>
                  </a:lnTo>
                  <a:lnTo>
                    <a:pt x="251" y="603"/>
                  </a:lnTo>
                  <a:lnTo>
                    <a:pt x="253" y="603"/>
                  </a:lnTo>
                  <a:lnTo>
                    <a:pt x="253" y="605"/>
                  </a:lnTo>
                  <a:lnTo>
                    <a:pt x="251" y="605"/>
                  </a:lnTo>
                  <a:lnTo>
                    <a:pt x="251" y="607"/>
                  </a:lnTo>
                  <a:lnTo>
                    <a:pt x="253" y="607"/>
                  </a:lnTo>
                  <a:lnTo>
                    <a:pt x="257" y="610"/>
                  </a:lnTo>
                  <a:lnTo>
                    <a:pt x="257" y="610"/>
                  </a:lnTo>
                  <a:lnTo>
                    <a:pt x="257" y="610"/>
                  </a:lnTo>
                  <a:lnTo>
                    <a:pt x="257" y="612"/>
                  </a:lnTo>
                  <a:lnTo>
                    <a:pt x="257" y="612"/>
                  </a:lnTo>
                  <a:lnTo>
                    <a:pt x="257" y="612"/>
                  </a:lnTo>
                  <a:lnTo>
                    <a:pt x="257" y="612"/>
                  </a:lnTo>
                  <a:lnTo>
                    <a:pt x="257" y="612"/>
                  </a:lnTo>
                  <a:lnTo>
                    <a:pt x="262" y="614"/>
                  </a:lnTo>
                  <a:lnTo>
                    <a:pt x="264" y="612"/>
                  </a:lnTo>
                  <a:lnTo>
                    <a:pt x="266" y="610"/>
                  </a:lnTo>
                  <a:lnTo>
                    <a:pt x="267" y="610"/>
                  </a:lnTo>
                  <a:lnTo>
                    <a:pt x="269" y="610"/>
                  </a:lnTo>
                  <a:lnTo>
                    <a:pt x="269" y="612"/>
                  </a:lnTo>
                  <a:lnTo>
                    <a:pt x="269" y="612"/>
                  </a:lnTo>
                  <a:lnTo>
                    <a:pt x="271" y="612"/>
                  </a:lnTo>
                  <a:lnTo>
                    <a:pt x="271" y="612"/>
                  </a:lnTo>
                  <a:lnTo>
                    <a:pt x="273" y="610"/>
                  </a:lnTo>
                  <a:lnTo>
                    <a:pt x="273" y="610"/>
                  </a:lnTo>
                  <a:lnTo>
                    <a:pt x="275" y="608"/>
                  </a:lnTo>
                  <a:lnTo>
                    <a:pt x="276" y="608"/>
                  </a:lnTo>
                  <a:lnTo>
                    <a:pt x="276" y="608"/>
                  </a:lnTo>
                  <a:lnTo>
                    <a:pt x="278" y="608"/>
                  </a:lnTo>
                  <a:lnTo>
                    <a:pt x="278" y="608"/>
                  </a:lnTo>
                  <a:lnTo>
                    <a:pt x="276" y="607"/>
                  </a:lnTo>
                  <a:lnTo>
                    <a:pt x="276" y="607"/>
                  </a:lnTo>
                  <a:lnTo>
                    <a:pt x="278" y="605"/>
                  </a:lnTo>
                  <a:lnTo>
                    <a:pt x="280" y="605"/>
                  </a:lnTo>
                  <a:lnTo>
                    <a:pt x="282" y="605"/>
                  </a:lnTo>
                  <a:lnTo>
                    <a:pt x="282" y="605"/>
                  </a:lnTo>
                  <a:lnTo>
                    <a:pt x="284" y="605"/>
                  </a:lnTo>
                  <a:lnTo>
                    <a:pt x="285" y="603"/>
                  </a:lnTo>
                  <a:lnTo>
                    <a:pt x="287" y="603"/>
                  </a:lnTo>
                  <a:lnTo>
                    <a:pt x="287" y="603"/>
                  </a:lnTo>
                  <a:lnTo>
                    <a:pt x="287" y="601"/>
                  </a:lnTo>
                  <a:lnTo>
                    <a:pt x="287" y="599"/>
                  </a:lnTo>
                  <a:lnTo>
                    <a:pt x="289" y="598"/>
                  </a:lnTo>
                  <a:lnTo>
                    <a:pt x="289" y="598"/>
                  </a:lnTo>
                  <a:lnTo>
                    <a:pt x="291" y="598"/>
                  </a:lnTo>
                  <a:lnTo>
                    <a:pt x="293" y="599"/>
                  </a:lnTo>
                  <a:lnTo>
                    <a:pt x="296" y="599"/>
                  </a:lnTo>
                  <a:lnTo>
                    <a:pt x="300" y="599"/>
                  </a:lnTo>
                  <a:lnTo>
                    <a:pt x="300" y="599"/>
                  </a:lnTo>
                  <a:lnTo>
                    <a:pt x="300" y="598"/>
                  </a:lnTo>
                  <a:lnTo>
                    <a:pt x="300" y="598"/>
                  </a:lnTo>
                  <a:lnTo>
                    <a:pt x="305" y="596"/>
                  </a:lnTo>
                  <a:lnTo>
                    <a:pt x="316" y="598"/>
                  </a:lnTo>
                  <a:lnTo>
                    <a:pt x="316" y="598"/>
                  </a:lnTo>
                  <a:lnTo>
                    <a:pt x="318" y="596"/>
                  </a:lnTo>
                  <a:lnTo>
                    <a:pt x="318" y="594"/>
                  </a:lnTo>
                  <a:lnTo>
                    <a:pt x="318" y="594"/>
                  </a:lnTo>
                  <a:lnTo>
                    <a:pt x="318" y="592"/>
                  </a:lnTo>
                  <a:lnTo>
                    <a:pt x="318" y="592"/>
                  </a:lnTo>
                  <a:lnTo>
                    <a:pt x="318" y="592"/>
                  </a:lnTo>
                  <a:lnTo>
                    <a:pt x="318" y="590"/>
                  </a:lnTo>
                  <a:lnTo>
                    <a:pt x="318" y="590"/>
                  </a:lnTo>
                  <a:lnTo>
                    <a:pt x="316" y="590"/>
                  </a:lnTo>
                  <a:lnTo>
                    <a:pt x="316" y="590"/>
                  </a:lnTo>
                  <a:lnTo>
                    <a:pt x="318" y="589"/>
                  </a:lnTo>
                  <a:lnTo>
                    <a:pt x="320" y="589"/>
                  </a:lnTo>
                  <a:lnTo>
                    <a:pt x="320" y="589"/>
                  </a:lnTo>
                  <a:lnTo>
                    <a:pt x="320" y="589"/>
                  </a:lnTo>
                  <a:lnTo>
                    <a:pt x="320" y="589"/>
                  </a:lnTo>
                  <a:lnTo>
                    <a:pt x="320" y="589"/>
                  </a:lnTo>
                  <a:lnTo>
                    <a:pt x="320" y="589"/>
                  </a:lnTo>
                  <a:lnTo>
                    <a:pt x="320" y="589"/>
                  </a:lnTo>
                  <a:lnTo>
                    <a:pt x="320" y="590"/>
                  </a:lnTo>
                  <a:lnTo>
                    <a:pt x="320" y="590"/>
                  </a:lnTo>
                  <a:lnTo>
                    <a:pt x="320" y="590"/>
                  </a:lnTo>
                  <a:lnTo>
                    <a:pt x="320" y="592"/>
                  </a:lnTo>
                  <a:lnTo>
                    <a:pt x="320" y="592"/>
                  </a:lnTo>
                  <a:lnTo>
                    <a:pt x="322" y="590"/>
                  </a:lnTo>
                  <a:lnTo>
                    <a:pt x="323" y="590"/>
                  </a:lnTo>
                  <a:lnTo>
                    <a:pt x="325" y="592"/>
                  </a:lnTo>
                  <a:lnTo>
                    <a:pt x="327" y="590"/>
                  </a:lnTo>
                  <a:lnTo>
                    <a:pt x="329" y="590"/>
                  </a:lnTo>
                  <a:lnTo>
                    <a:pt x="329" y="590"/>
                  </a:lnTo>
                  <a:lnTo>
                    <a:pt x="329" y="590"/>
                  </a:lnTo>
                  <a:lnTo>
                    <a:pt x="331" y="592"/>
                  </a:lnTo>
                  <a:lnTo>
                    <a:pt x="331" y="594"/>
                  </a:lnTo>
                  <a:lnTo>
                    <a:pt x="331" y="594"/>
                  </a:lnTo>
                  <a:lnTo>
                    <a:pt x="332" y="596"/>
                  </a:lnTo>
                  <a:lnTo>
                    <a:pt x="332" y="596"/>
                  </a:lnTo>
                  <a:lnTo>
                    <a:pt x="334" y="596"/>
                  </a:lnTo>
                  <a:lnTo>
                    <a:pt x="334" y="596"/>
                  </a:lnTo>
                  <a:lnTo>
                    <a:pt x="336" y="594"/>
                  </a:lnTo>
                  <a:lnTo>
                    <a:pt x="336" y="594"/>
                  </a:lnTo>
                  <a:lnTo>
                    <a:pt x="338" y="592"/>
                  </a:lnTo>
                  <a:lnTo>
                    <a:pt x="340" y="592"/>
                  </a:lnTo>
                  <a:lnTo>
                    <a:pt x="341" y="592"/>
                  </a:lnTo>
                  <a:lnTo>
                    <a:pt x="343" y="592"/>
                  </a:lnTo>
                  <a:lnTo>
                    <a:pt x="345" y="592"/>
                  </a:lnTo>
                  <a:lnTo>
                    <a:pt x="347" y="592"/>
                  </a:lnTo>
                  <a:lnTo>
                    <a:pt x="345" y="594"/>
                  </a:lnTo>
                  <a:lnTo>
                    <a:pt x="347" y="594"/>
                  </a:lnTo>
                  <a:lnTo>
                    <a:pt x="349" y="596"/>
                  </a:lnTo>
                  <a:lnTo>
                    <a:pt x="349" y="596"/>
                  </a:lnTo>
                  <a:lnTo>
                    <a:pt x="347" y="598"/>
                  </a:lnTo>
                  <a:lnTo>
                    <a:pt x="347" y="599"/>
                  </a:lnTo>
                  <a:lnTo>
                    <a:pt x="347" y="601"/>
                  </a:lnTo>
                  <a:lnTo>
                    <a:pt x="349" y="601"/>
                  </a:lnTo>
                  <a:lnTo>
                    <a:pt x="349" y="601"/>
                  </a:lnTo>
                  <a:lnTo>
                    <a:pt x="349" y="601"/>
                  </a:lnTo>
                  <a:lnTo>
                    <a:pt x="350" y="603"/>
                  </a:lnTo>
                  <a:lnTo>
                    <a:pt x="352" y="605"/>
                  </a:lnTo>
                  <a:lnTo>
                    <a:pt x="354" y="607"/>
                  </a:lnTo>
                  <a:lnTo>
                    <a:pt x="356" y="607"/>
                  </a:lnTo>
                  <a:lnTo>
                    <a:pt x="356" y="607"/>
                  </a:lnTo>
                  <a:lnTo>
                    <a:pt x="356" y="607"/>
                  </a:lnTo>
                  <a:lnTo>
                    <a:pt x="356" y="607"/>
                  </a:lnTo>
                  <a:lnTo>
                    <a:pt x="358" y="607"/>
                  </a:lnTo>
                  <a:lnTo>
                    <a:pt x="358" y="607"/>
                  </a:lnTo>
                  <a:lnTo>
                    <a:pt x="358" y="607"/>
                  </a:lnTo>
                  <a:lnTo>
                    <a:pt x="358" y="607"/>
                  </a:lnTo>
                  <a:lnTo>
                    <a:pt x="358" y="607"/>
                  </a:lnTo>
                  <a:lnTo>
                    <a:pt x="359" y="605"/>
                  </a:lnTo>
                  <a:lnTo>
                    <a:pt x="359" y="605"/>
                  </a:lnTo>
                  <a:lnTo>
                    <a:pt x="359" y="605"/>
                  </a:lnTo>
                  <a:lnTo>
                    <a:pt x="359" y="605"/>
                  </a:lnTo>
                  <a:lnTo>
                    <a:pt x="359" y="603"/>
                  </a:lnTo>
                  <a:lnTo>
                    <a:pt x="359" y="603"/>
                  </a:lnTo>
                  <a:lnTo>
                    <a:pt x="359" y="601"/>
                  </a:lnTo>
                  <a:lnTo>
                    <a:pt x="359" y="601"/>
                  </a:lnTo>
                  <a:lnTo>
                    <a:pt x="359" y="601"/>
                  </a:lnTo>
                  <a:lnTo>
                    <a:pt x="359" y="599"/>
                  </a:lnTo>
                  <a:lnTo>
                    <a:pt x="359" y="601"/>
                  </a:lnTo>
                  <a:lnTo>
                    <a:pt x="359" y="599"/>
                  </a:lnTo>
                  <a:lnTo>
                    <a:pt x="359" y="599"/>
                  </a:lnTo>
                  <a:lnTo>
                    <a:pt x="361" y="598"/>
                  </a:lnTo>
                  <a:lnTo>
                    <a:pt x="361" y="598"/>
                  </a:lnTo>
                  <a:lnTo>
                    <a:pt x="361" y="596"/>
                  </a:lnTo>
                  <a:lnTo>
                    <a:pt x="361" y="596"/>
                  </a:lnTo>
                  <a:lnTo>
                    <a:pt x="361" y="596"/>
                  </a:lnTo>
                  <a:lnTo>
                    <a:pt x="361" y="594"/>
                  </a:lnTo>
                  <a:lnTo>
                    <a:pt x="361" y="592"/>
                  </a:lnTo>
                  <a:lnTo>
                    <a:pt x="361" y="592"/>
                  </a:lnTo>
                  <a:lnTo>
                    <a:pt x="359" y="590"/>
                  </a:lnTo>
                  <a:lnTo>
                    <a:pt x="359" y="590"/>
                  </a:lnTo>
                  <a:lnTo>
                    <a:pt x="359" y="589"/>
                  </a:lnTo>
                  <a:lnTo>
                    <a:pt x="358" y="589"/>
                  </a:lnTo>
                  <a:lnTo>
                    <a:pt x="358" y="590"/>
                  </a:lnTo>
                  <a:lnTo>
                    <a:pt x="356" y="590"/>
                  </a:lnTo>
                  <a:lnTo>
                    <a:pt x="354" y="589"/>
                  </a:lnTo>
                  <a:lnTo>
                    <a:pt x="352" y="589"/>
                  </a:lnTo>
                  <a:lnTo>
                    <a:pt x="354" y="587"/>
                  </a:lnTo>
                  <a:lnTo>
                    <a:pt x="354" y="587"/>
                  </a:lnTo>
                  <a:lnTo>
                    <a:pt x="354" y="587"/>
                  </a:lnTo>
                  <a:lnTo>
                    <a:pt x="354" y="587"/>
                  </a:lnTo>
                  <a:lnTo>
                    <a:pt x="354" y="585"/>
                  </a:lnTo>
                  <a:lnTo>
                    <a:pt x="354" y="585"/>
                  </a:lnTo>
                  <a:lnTo>
                    <a:pt x="354" y="585"/>
                  </a:lnTo>
                  <a:lnTo>
                    <a:pt x="354" y="585"/>
                  </a:lnTo>
                  <a:lnTo>
                    <a:pt x="358" y="580"/>
                  </a:lnTo>
                  <a:lnTo>
                    <a:pt x="358" y="580"/>
                  </a:lnTo>
                  <a:lnTo>
                    <a:pt x="356" y="578"/>
                  </a:lnTo>
                  <a:lnTo>
                    <a:pt x="354" y="574"/>
                  </a:lnTo>
                  <a:lnTo>
                    <a:pt x="354" y="572"/>
                  </a:lnTo>
                  <a:lnTo>
                    <a:pt x="354" y="572"/>
                  </a:lnTo>
                  <a:lnTo>
                    <a:pt x="352" y="571"/>
                  </a:lnTo>
                  <a:lnTo>
                    <a:pt x="350" y="571"/>
                  </a:lnTo>
                  <a:lnTo>
                    <a:pt x="350" y="571"/>
                  </a:lnTo>
                  <a:lnTo>
                    <a:pt x="350" y="569"/>
                  </a:lnTo>
                  <a:lnTo>
                    <a:pt x="350" y="569"/>
                  </a:lnTo>
                  <a:lnTo>
                    <a:pt x="350" y="569"/>
                  </a:lnTo>
                  <a:lnTo>
                    <a:pt x="350" y="567"/>
                  </a:lnTo>
                  <a:lnTo>
                    <a:pt x="347" y="563"/>
                  </a:lnTo>
                  <a:lnTo>
                    <a:pt x="345" y="561"/>
                  </a:lnTo>
                  <a:lnTo>
                    <a:pt x="345" y="561"/>
                  </a:lnTo>
                  <a:lnTo>
                    <a:pt x="345" y="560"/>
                  </a:lnTo>
                  <a:lnTo>
                    <a:pt x="345" y="560"/>
                  </a:lnTo>
                  <a:lnTo>
                    <a:pt x="345" y="558"/>
                  </a:lnTo>
                  <a:lnTo>
                    <a:pt x="345" y="558"/>
                  </a:lnTo>
                  <a:lnTo>
                    <a:pt x="347" y="558"/>
                  </a:lnTo>
                  <a:lnTo>
                    <a:pt x="347" y="558"/>
                  </a:lnTo>
                  <a:lnTo>
                    <a:pt x="347" y="558"/>
                  </a:lnTo>
                  <a:lnTo>
                    <a:pt x="347" y="558"/>
                  </a:lnTo>
                  <a:lnTo>
                    <a:pt x="349" y="556"/>
                  </a:lnTo>
                  <a:lnTo>
                    <a:pt x="350" y="554"/>
                  </a:lnTo>
                  <a:lnTo>
                    <a:pt x="350" y="554"/>
                  </a:lnTo>
                  <a:lnTo>
                    <a:pt x="350" y="552"/>
                  </a:lnTo>
                  <a:lnTo>
                    <a:pt x="352" y="552"/>
                  </a:lnTo>
                  <a:lnTo>
                    <a:pt x="354" y="552"/>
                  </a:lnTo>
                  <a:lnTo>
                    <a:pt x="354" y="552"/>
                  </a:lnTo>
                  <a:lnTo>
                    <a:pt x="356" y="551"/>
                  </a:lnTo>
                  <a:lnTo>
                    <a:pt x="358" y="551"/>
                  </a:lnTo>
                  <a:lnTo>
                    <a:pt x="359" y="549"/>
                  </a:lnTo>
                  <a:lnTo>
                    <a:pt x="359" y="549"/>
                  </a:lnTo>
                  <a:lnTo>
                    <a:pt x="365" y="545"/>
                  </a:lnTo>
                  <a:lnTo>
                    <a:pt x="372" y="545"/>
                  </a:lnTo>
                  <a:lnTo>
                    <a:pt x="374" y="543"/>
                  </a:lnTo>
                  <a:lnTo>
                    <a:pt x="378" y="540"/>
                  </a:lnTo>
                  <a:lnTo>
                    <a:pt x="379" y="538"/>
                  </a:lnTo>
                  <a:lnTo>
                    <a:pt x="379" y="536"/>
                  </a:lnTo>
                  <a:lnTo>
                    <a:pt x="379" y="536"/>
                  </a:lnTo>
                  <a:lnTo>
                    <a:pt x="379" y="536"/>
                  </a:lnTo>
                  <a:lnTo>
                    <a:pt x="379" y="536"/>
                  </a:lnTo>
                  <a:lnTo>
                    <a:pt x="379" y="534"/>
                  </a:lnTo>
                  <a:lnTo>
                    <a:pt x="379" y="533"/>
                  </a:lnTo>
                  <a:lnTo>
                    <a:pt x="379" y="533"/>
                  </a:lnTo>
                  <a:lnTo>
                    <a:pt x="381" y="531"/>
                  </a:lnTo>
                  <a:lnTo>
                    <a:pt x="381" y="529"/>
                  </a:lnTo>
                  <a:lnTo>
                    <a:pt x="381" y="529"/>
                  </a:lnTo>
                  <a:lnTo>
                    <a:pt x="381" y="529"/>
                  </a:lnTo>
                  <a:lnTo>
                    <a:pt x="381" y="527"/>
                  </a:lnTo>
                  <a:lnTo>
                    <a:pt x="381" y="527"/>
                  </a:lnTo>
                  <a:lnTo>
                    <a:pt x="379" y="525"/>
                  </a:lnTo>
                  <a:lnTo>
                    <a:pt x="379" y="525"/>
                  </a:lnTo>
                  <a:lnTo>
                    <a:pt x="381" y="525"/>
                  </a:lnTo>
                  <a:lnTo>
                    <a:pt x="381" y="525"/>
                  </a:lnTo>
                  <a:lnTo>
                    <a:pt x="383" y="524"/>
                  </a:lnTo>
                  <a:lnTo>
                    <a:pt x="385" y="524"/>
                  </a:lnTo>
                  <a:lnTo>
                    <a:pt x="390" y="525"/>
                  </a:lnTo>
                  <a:lnTo>
                    <a:pt x="390" y="525"/>
                  </a:lnTo>
                  <a:lnTo>
                    <a:pt x="390" y="527"/>
                  </a:lnTo>
                  <a:lnTo>
                    <a:pt x="392" y="527"/>
                  </a:lnTo>
                  <a:lnTo>
                    <a:pt x="394" y="529"/>
                  </a:lnTo>
                  <a:lnTo>
                    <a:pt x="394" y="529"/>
                  </a:lnTo>
                  <a:lnTo>
                    <a:pt x="394" y="527"/>
                  </a:lnTo>
                  <a:lnTo>
                    <a:pt x="396" y="525"/>
                  </a:lnTo>
                  <a:lnTo>
                    <a:pt x="396" y="525"/>
                  </a:lnTo>
                  <a:lnTo>
                    <a:pt x="396" y="525"/>
                  </a:lnTo>
                  <a:lnTo>
                    <a:pt x="396" y="525"/>
                  </a:lnTo>
                  <a:lnTo>
                    <a:pt x="397" y="525"/>
                  </a:lnTo>
                  <a:lnTo>
                    <a:pt x="397" y="525"/>
                  </a:lnTo>
                  <a:lnTo>
                    <a:pt x="397" y="524"/>
                  </a:lnTo>
                  <a:lnTo>
                    <a:pt x="397" y="522"/>
                  </a:lnTo>
                  <a:lnTo>
                    <a:pt x="399" y="520"/>
                  </a:lnTo>
                  <a:lnTo>
                    <a:pt x="399" y="520"/>
                  </a:lnTo>
                  <a:lnTo>
                    <a:pt x="397" y="516"/>
                  </a:lnTo>
                  <a:lnTo>
                    <a:pt x="399" y="516"/>
                  </a:lnTo>
                  <a:lnTo>
                    <a:pt x="399" y="516"/>
                  </a:lnTo>
                  <a:lnTo>
                    <a:pt x="399" y="515"/>
                  </a:lnTo>
                  <a:lnTo>
                    <a:pt x="397" y="515"/>
                  </a:lnTo>
                  <a:lnTo>
                    <a:pt x="397" y="515"/>
                  </a:lnTo>
                  <a:lnTo>
                    <a:pt x="397" y="515"/>
                  </a:lnTo>
                  <a:lnTo>
                    <a:pt x="397" y="513"/>
                  </a:lnTo>
                  <a:lnTo>
                    <a:pt x="399" y="511"/>
                  </a:lnTo>
                  <a:lnTo>
                    <a:pt x="397" y="509"/>
                  </a:lnTo>
                  <a:lnTo>
                    <a:pt x="396" y="504"/>
                  </a:lnTo>
                  <a:lnTo>
                    <a:pt x="394" y="502"/>
                  </a:lnTo>
                  <a:lnTo>
                    <a:pt x="394" y="502"/>
                  </a:lnTo>
                  <a:lnTo>
                    <a:pt x="392" y="502"/>
                  </a:lnTo>
                  <a:lnTo>
                    <a:pt x="390" y="502"/>
                  </a:lnTo>
                  <a:lnTo>
                    <a:pt x="390" y="500"/>
                  </a:lnTo>
                  <a:lnTo>
                    <a:pt x="388" y="500"/>
                  </a:lnTo>
                  <a:lnTo>
                    <a:pt x="388" y="498"/>
                  </a:lnTo>
                  <a:lnTo>
                    <a:pt x="388" y="496"/>
                  </a:lnTo>
                  <a:lnTo>
                    <a:pt x="388" y="496"/>
                  </a:lnTo>
                  <a:lnTo>
                    <a:pt x="387" y="496"/>
                  </a:lnTo>
                  <a:lnTo>
                    <a:pt x="387" y="495"/>
                  </a:lnTo>
                  <a:lnTo>
                    <a:pt x="385" y="495"/>
                  </a:lnTo>
                  <a:lnTo>
                    <a:pt x="385" y="495"/>
                  </a:lnTo>
                  <a:lnTo>
                    <a:pt x="385" y="495"/>
                  </a:lnTo>
                  <a:lnTo>
                    <a:pt x="383" y="495"/>
                  </a:lnTo>
                  <a:lnTo>
                    <a:pt x="383" y="496"/>
                  </a:lnTo>
                  <a:lnTo>
                    <a:pt x="383" y="496"/>
                  </a:lnTo>
                  <a:lnTo>
                    <a:pt x="381" y="496"/>
                  </a:lnTo>
                  <a:lnTo>
                    <a:pt x="379" y="495"/>
                  </a:lnTo>
                  <a:lnTo>
                    <a:pt x="378" y="495"/>
                  </a:lnTo>
                  <a:lnTo>
                    <a:pt x="378" y="493"/>
                  </a:lnTo>
                  <a:lnTo>
                    <a:pt x="378" y="491"/>
                  </a:lnTo>
                  <a:lnTo>
                    <a:pt x="378" y="489"/>
                  </a:lnTo>
                  <a:lnTo>
                    <a:pt x="374" y="487"/>
                  </a:lnTo>
                  <a:lnTo>
                    <a:pt x="374" y="486"/>
                  </a:lnTo>
                  <a:lnTo>
                    <a:pt x="372" y="486"/>
                  </a:lnTo>
                  <a:lnTo>
                    <a:pt x="372" y="484"/>
                  </a:lnTo>
                  <a:lnTo>
                    <a:pt x="368" y="484"/>
                  </a:lnTo>
                  <a:lnTo>
                    <a:pt x="367" y="484"/>
                  </a:lnTo>
                  <a:lnTo>
                    <a:pt x="367" y="482"/>
                  </a:lnTo>
                  <a:lnTo>
                    <a:pt x="365" y="480"/>
                  </a:lnTo>
                  <a:lnTo>
                    <a:pt x="361" y="475"/>
                  </a:lnTo>
                  <a:lnTo>
                    <a:pt x="359" y="475"/>
                  </a:lnTo>
                  <a:lnTo>
                    <a:pt x="359" y="475"/>
                  </a:lnTo>
                  <a:lnTo>
                    <a:pt x="359" y="473"/>
                  </a:lnTo>
                  <a:lnTo>
                    <a:pt x="359" y="471"/>
                  </a:lnTo>
                  <a:lnTo>
                    <a:pt x="358" y="471"/>
                  </a:lnTo>
                  <a:lnTo>
                    <a:pt x="358" y="471"/>
                  </a:lnTo>
                  <a:lnTo>
                    <a:pt x="358" y="469"/>
                  </a:lnTo>
                  <a:lnTo>
                    <a:pt x="358" y="469"/>
                  </a:lnTo>
                  <a:lnTo>
                    <a:pt x="356" y="468"/>
                  </a:lnTo>
                  <a:lnTo>
                    <a:pt x="356" y="468"/>
                  </a:lnTo>
                  <a:lnTo>
                    <a:pt x="354" y="468"/>
                  </a:lnTo>
                  <a:lnTo>
                    <a:pt x="352" y="466"/>
                  </a:lnTo>
                  <a:lnTo>
                    <a:pt x="352" y="468"/>
                  </a:lnTo>
                  <a:lnTo>
                    <a:pt x="352" y="468"/>
                  </a:lnTo>
                  <a:lnTo>
                    <a:pt x="350" y="468"/>
                  </a:lnTo>
                  <a:lnTo>
                    <a:pt x="349" y="468"/>
                  </a:lnTo>
                  <a:lnTo>
                    <a:pt x="347" y="468"/>
                  </a:lnTo>
                  <a:lnTo>
                    <a:pt x="347" y="466"/>
                  </a:lnTo>
                  <a:lnTo>
                    <a:pt x="345" y="462"/>
                  </a:lnTo>
                  <a:lnTo>
                    <a:pt x="343" y="462"/>
                  </a:lnTo>
                  <a:lnTo>
                    <a:pt x="341" y="460"/>
                  </a:lnTo>
                  <a:lnTo>
                    <a:pt x="340" y="460"/>
                  </a:lnTo>
                  <a:lnTo>
                    <a:pt x="340" y="459"/>
                  </a:lnTo>
                  <a:lnTo>
                    <a:pt x="340" y="457"/>
                  </a:lnTo>
                  <a:lnTo>
                    <a:pt x="340" y="455"/>
                  </a:lnTo>
                  <a:lnTo>
                    <a:pt x="340" y="453"/>
                  </a:lnTo>
                  <a:lnTo>
                    <a:pt x="340" y="453"/>
                  </a:lnTo>
                  <a:lnTo>
                    <a:pt x="338" y="453"/>
                  </a:lnTo>
                  <a:lnTo>
                    <a:pt x="338" y="453"/>
                  </a:lnTo>
                  <a:lnTo>
                    <a:pt x="338" y="453"/>
                  </a:lnTo>
                  <a:lnTo>
                    <a:pt x="336" y="451"/>
                  </a:lnTo>
                  <a:lnTo>
                    <a:pt x="336" y="451"/>
                  </a:lnTo>
                  <a:lnTo>
                    <a:pt x="336" y="449"/>
                  </a:lnTo>
                  <a:lnTo>
                    <a:pt x="336" y="449"/>
                  </a:lnTo>
                  <a:lnTo>
                    <a:pt x="336" y="448"/>
                  </a:lnTo>
                  <a:lnTo>
                    <a:pt x="336" y="448"/>
                  </a:lnTo>
                  <a:lnTo>
                    <a:pt x="334" y="446"/>
                  </a:lnTo>
                  <a:lnTo>
                    <a:pt x="334" y="446"/>
                  </a:lnTo>
                  <a:lnTo>
                    <a:pt x="332" y="444"/>
                  </a:lnTo>
                  <a:lnTo>
                    <a:pt x="332" y="444"/>
                  </a:lnTo>
                  <a:lnTo>
                    <a:pt x="334" y="444"/>
                  </a:lnTo>
                  <a:lnTo>
                    <a:pt x="332" y="444"/>
                  </a:lnTo>
                  <a:lnTo>
                    <a:pt x="332" y="444"/>
                  </a:lnTo>
                  <a:lnTo>
                    <a:pt x="334" y="442"/>
                  </a:lnTo>
                  <a:lnTo>
                    <a:pt x="332" y="442"/>
                  </a:lnTo>
                  <a:lnTo>
                    <a:pt x="332" y="440"/>
                  </a:lnTo>
                  <a:lnTo>
                    <a:pt x="332" y="440"/>
                  </a:lnTo>
                  <a:lnTo>
                    <a:pt x="331" y="440"/>
                  </a:lnTo>
                  <a:lnTo>
                    <a:pt x="331" y="439"/>
                  </a:lnTo>
                  <a:lnTo>
                    <a:pt x="329" y="439"/>
                  </a:lnTo>
                  <a:lnTo>
                    <a:pt x="329" y="437"/>
                  </a:lnTo>
                  <a:lnTo>
                    <a:pt x="327" y="437"/>
                  </a:lnTo>
                  <a:lnTo>
                    <a:pt x="327" y="435"/>
                  </a:lnTo>
                  <a:lnTo>
                    <a:pt x="327" y="435"/>
                  </a:lnTo>
                  <a:lnTo>
                    <a:pt x="331" y="433"/>
                  </a:lnTo>
                  <a:lnTo>
                    <a:pt x="331" y="433"/>
                  </a:lnTo>
                  <a:lnTo>
                    <a:pt x="331" y="431"/>
                  </a:lnTo>
                  <a:lnTo>
                    <a:pt x="331" y="430"/>
                  </a:lnTo>
                  <a:lnTo>
                    <a:pt x="331" y="428"/>
                  </a:lnTo>
                  <a:lnTo>
                    <a:pt x="332" y="430"/>
                  </a:lnTo>
                  <a:lnTo>
                    <a:pt x="332" y="428"/>
                  </a:lnTo>
                  <a:lnTo>
                    <a:pt x="334" y="426"/>
                  </a:lnTo>
                  <a:lnTo>
                    <a:pt x="334" y="424"/>
                  </a:lnTo>
                  <a:lnTo>
                    <a:pt x="334" y="422"/>
                  </a:lnTo>
                  <a:lnTo>
                    <a:pt x="334" y="422"/>
                  </a:lnTo>
                  <a:lnTo>
                    <a:pt x="332" y="422"/>
                  </a:lnTo>
                  <a:lnTo>
                    <a:pt x="331" y="421"/>
                  </a:lnTo>
                  <a:lnTo>
                    <a:pt x="331" y="421"/>
                  </a:lnTo>
                  <a:lnTo>
                    <a:pt x="332" y="419"/>
                  </a:lnTo>
                  <a:lnTo>
                    <a:pt x="331" y="417"/>
                  </a:lnTo>
                  <a:lnTo>
                    <a:pt x="331" y="417"/>
                  </a:lnTo>
                  <a:lnTo>
                    <a:pt x="329" y="417"/>
                  </a:lnTo>
                  <a:lnTo>
                    <a:pt x="329" y="417"/>
                  </a:lnTo>
                  <a:lnTo>
                    <a:pt x="329" y="417"/>
                  </a:lnTo>
                  <a:lnTo>
                    <a:pt x="320" y="412"/>
                  </a:lnTo>
                  <a:lnTo>
                    <a:pt x="320" y="412"/>
                  </a:lnTo>
                  <a:lnTo>
                    <a:pt x="320" y="412"/>
                  </a:lnTo>
                  <a:lnTo>
                    <a:pt x="320" y="410"/>
                  </a:lnTo>
                  <a:lnTo>
                    <a:pt x="320" y="410"/>
                  </a:lnTo>
                  <a:lnTo>
                    <a:pt x="320" y="408"/>
                  </a:lnTo>
                  <a:lnTo>
                    <a:pt x="318" y="408"/>
                  </a:lnTo>
                  <a:lnTo>
                    <a:pt x="318" y="408"/>
                  </a:lnTo>
                  <a:lnTo>
                    <a:pt x="316" y="406"/>
                  </a:lnTo>
                  <a:lnTo>
                    <a:pt x="316" y="404"/>
                  </a:lnTo>
                  <a:lnTo>
                    <a:pt x="318" y="403"/>
                  </a:lnTo>
                  <a:lnTo>
                    <a:pt x="318" y="403"/>
                  </a:lnTo>
                  <a:lnTo>
                    <a:pt x="316" y="401"/>
                  </a:lnTo>
                  <a:lnTo>
                    <a:pt x="316" y="401"/>
                  </a:lnTo>
                  <a:lnTo>
                    <a:pt x="314" y="399"/>
                  </a:lnTo>
                  <a:lnTo>
                    <a:pt x="312" y="397"/>
                  </a:lnTo>
                  <a:lnTo>
                    <a:pt x="312" y="397"/>
                  </a:lnTo>
                  <a:lnTo>
                    <a:pt x="312" y="395"/>
                  </a:lnTo>
                  <a:lnTo>
                    <a:pt x="312" y="395"/>
                  </a:lnTo>
                  <a:lnTo>
                    <a:pt x="314" y="395"/>
                  </a:lnTo>
                  <a:lnTo>
                    <a:pt x="314" y="393"/>
                  </a:lnTo>
                  <a:lnTo>
                    <a:pt x="312" y="393"/>
                  </a:lnTo>
                  <a:lnTo>
                    <a:pt x="312" y="392"/>
                  </a:lnTo>
                  <a:lnTo>
                    <a:pt x="312" y="392"/>
                  </a:lnTo>
                  <a:lnTo>
                    <a:pt x="312" y="392"/>
                  </a:lnTo>
                  <a:lnTo>
                    <a:pt x="316" y="392"/>
                  </a:lnTo>
                  <a:lnTo>
                    <a:pt x="316" y="392"/>
                  </a:lnTo>
                  <a:lnTo>
                    <a:pt x="316" y="393"/>
                  </a:lnTo>
                  <a:lnTo>
                    <a:pt x="316" y="393"/>
                  </a:lnTo>
                  <a:lnTo>
                    <a:pt x="316" y="395"/>
                  </a:lnTo>
                  <a:lnTo>
                    <a:pt x="318" y="395"/>
                  </a:lnTo>
                  <a:lnTo>
                    <a:pt x="318" y="395"/>
                  </a:lnTo>
                  <a:lnTo>
                    <a:pt x="320" y="395"/>
                  </a:lnTo>
                  <a:lnTo>
                    <a:pt x="320" y="395"/>
                  </a:lnTo>
                  <a:lnTo>
                    <a:pt x="320" y="395"/>
                  </a:lnTo>
                  <a:lnTo>
                    <a:pt x="320" y="395"/>
                  </a:lnTo>
                  <a:lnTo>
                    <a:pt x="320" y="397"/>
                  </a:lnTo>
                  <a:lnTo>
                    <a:pt x="320" y="397"/>
                  </a:lnTo>
                  <a:lnTo>
                    <a:pt x="320" y="397"/>
                  </a:lnTo>
                  <a:lnTo>
                    <a:pt x="320" y="397"/>
                  </a:lnTo>
                  <a:lnTo>
                    <a:pt x="320" y="397"/>
                  </a:lnTo>
                  <a:lnTo>
                    <a:pt x="320" y="397"/>
                  </a:lnTo>
                  <a:lnTo>
                    <a:pt x="320" y="397"/>
                  </a:lnTo>
                  <a:lnTo>
                    <a:pt x="320" y="397"/>
                  </a:lnTo>
                  <a:lnTo>
                    <a:pt x="320" y="397"/>
                  </a:lnTo>
                  <a:lnTo>
                    <a:pt x="320" y="399"/>
                  </a:lnTo>
                  <a:lnTo>
                    <a:pt x="322" y="399"/>
                  </a:lnTo>
                  <a:lnTo>
                    <a:pt x="322" y="399"/>
                  </a:lnTo>
                  <a:lnTo>
                    <a:pt x="322" y="399"/>
                  </a:lnTo>
                  <a:lnTo>
                    <a:pt x="322" y="401"/>
                  </a:lnTo>
                  <a:lnTo>
                    <a:pt x="322" y="403"/>
                  </a:lnTo>
                  <a:lnTo>
                    <a:pt x="322" y="403"/>
                  </a:lnTo>
                  <a:lnTo>
                    <a:pt x="323" y="403"/>
                  </a:lnTo>
                  <a:lnTo>
                    <a:pt x="323" y="403"/>
                  </a:lnTo>
                  <a:lnTo>
                    <a:pt x="323" y="403"/>
                  </a:lnTo>
                  <a:lnTo>
                    <a:pt x="323" y="401"/>
                  </a:lnTo>
                  <a:lnTo>
                    <a:pt x="323" y="401"/>
                  </a:lnTo>
                  <a:lnTo>
                    <a:pt x="323" y="399"/>
                  </a:lnTo>
                  <a:lnTo>
                    <a:pt x="323" y="397"/>
                  </a:lnTo>
                  <a:lnTo>
                    <a:pt x="325" y="397"/>
                  </a:lnTo>
                  <a:lnTo>
                    <a:pt x="325" y="395"/>
                  </a:lnTo>
                  <a:lnTo>
                    <a:pt x="325" y="395"/>
                  </a:lnTo>
                  <a:lnTo>
                    <a:pt x="325" y="393"/>
                  </a:lnTo>
                  <a:lnTo>
                    <a:pt x="327" y="393"/>
                  </a:lnTo>
                  <a:lnTo>
                    <a:pt x="329" y="392"/>
                  </a:lnTo>
                  <a:lnTo>
                    <a:pt x="329" y="390"/>
                  </a:lnTo>
                  <a:lnTo>
                    <a:pt x="331" y="390"/>
                  </a:lnTo>
                  <a:lnTo>
                    <a:pt x="331" y="390"/>
                  </a:lnTo>
                  <a:lnTo>
                    <a:pt x="331" y="388"/>
                  </a:lnTo>
                  <a:lnTo>
                    <a:pt x="331" y="390"/>
                  </a:lnTo>
                  <a:lnTo>
                    <a:pt x="331" y="388"/>
                  </a:lnTo>
                  <a:lnTo>
                    <a:pt x="332" y="388"/>
                  </a:lnTo>
                  <a:lnTo>
                    <a:pt x="331" y="388"/>
                  </a:lnTo>
                  <a:lnTo>
                    <a:pt x="331" y="388"/>
                  </a:lnTo>
                  <a:lnTo>
                    <a:pt x="331" y="388"/>
                  </a:lnTo>
                  <a:lnTo>
                    <a:pt x="332" y="388"/>
                  </a:lnTo>
                  <a:lnTo>
                    <a:pt x="332" y="386"/>
                  </a:lnTo>
                  <a:lnTo>
                    <a:pt x="332" y="386"/>
                  </a:lnTo>
                  <a:lnTo>
                    <a:pt x="332" y="386"/>
                  </a:lnTo>
                  <a:lnTo>
                    <a:pt x="334" y="384"/>
                  </a:lnTo>
                  <a:lnTo>
                    <a:pt x="336" y="384"/>
                  </a:lnTo>
                  <a:lnTo>
                    <a:pt x="340" y="384"/>
                  </a:lnTo>
                  <a:lnTo>
                    <a:pt x="341" y="384"/>
                  </a:lnTo>
                  <a:lnTo>
                    <a:pt x="343" y="384"/>
                  </a:lnTo>
                  <a:lnTo>
                    <a:pt x="343" y="384"/>
                  </a:lnTo>
                  <a:lnTo>
                    <a:pt x="345" y="383"/>
                  </a:lnTo>
                  <a:lnTo>
                    <a:pt x="345" y="383"/>
                  </a:lnTo>
                  <a:lnTo>
                    <a:pt x="345" y="381"/>
                  </a:lnTo>
                  <a:lnTo>
                    <a:pt x="347" y="381"/>
                  </a:lnTo>
                  <a:lnTo>
                    <a:pt x="347" y="381"/>
                  </a:lnTo>
                  <a:lnTo>
                    <a:pt x="349" y="381"/>
                  </a:lnTo>
                  <a:lnTo>
                    <a:pt x="349" y="381"/>
                  </a:lnTo>
                  <a:lnTo>
                    <a:pt x="349" y="381"/>
                  </a:lnTo>
                  <a:lnTo>
                    <a:pt x="349" y="381"/>
                  </a:lnTo>
                  <a:lnTo>
                    <a:pt x="354" y="384"/>
                  </a:lnTo>
                  <a:lnTo>
                    <a:pt x="356" y="384"/>
                  </a:lnTo>
                  <a:lnTo>
                    <a:pt x="356" y="384"/>
                  </a:lnTo>
                  <a:lnTo>
                    <a:pt x="358" y="383"/>
                  </a:lnTo>
                  <a:lnTo>
                    <a:pt x="358" y="381"/>
                  </a:lnTo>
                  <a:lnTo>
                    <a:pt x="358" y="381"/>
                  </a:lnTo>
                  <a:lnTo>
                    <a:pt x="358" y="377"/>
                  </a:lnTo>
                  <a:lnTo>
                    <a:pt x="359" y="377"/>
                  </a:lnTo>
                  <a:lnTo>
                    <a:pt x="359" y="377"/>
                  </a:lnTo>
                  <a:lnTo>
                    <a:pt x="359" y="377"/>
                  </a:lnTo>
                  <a:lnTo>
                    <a:pt x="359" y="377"/>
                  </a:lnTo>
                  <a:lnTo>
                    <a:pt x="361" y="377"/>
                  </a:lnTo>
                  <a:lnTo>
                    <a:pt x="361" y="377"/>
                  </a:lnTo>
                  <a:lnTo>
                    <a:pt x="361" y="377"/>
                  </a:lnTo>
                  <a:lnTo>
                    <a:pt x="361" y="377"/>
                  </a:lnTo>
                  <a:lnTo>
                    <a:pt x="361" y="377"/>
                  </a:lnTo>
                  <a:lnTo>
                    <a:pt x="361" y="377"/>
                  </a:lnTo>
                  <a:lnTo>
                    <a:pt x="363" y="377"/>
                  </a:lnTo>
                  <a:lnTo>
                    <a:pt x="367" y="377"/>
                  </a:lnTo>
                  <a:lnTo>
                    <a:pt x="367" y="375"/>
                  </a:lnTo>
                  <a:lnTo>
                    <a:pt x="368" y="374"/>
                  </a:lnTo>
                  <a:lnTo>
                    <a:pt x="370" y="370"/>
                  </a:lnTo>
                  <a:lnTo>
                    <a:pt x="370" y="370"/>
                  </a:lnTo>
                  <a:lnTo>
                    <a:pt x="372" y="370"/>
                  </a:lnTo>
                  <a:lnTo>
                    <a:pt x="372" y="372"/>
                  </a:lnTo>
                  <a:lnTo>
                    <a:pt x="374" y="370"/>
                  </a:lnTo>
                  <a:lnTo>
                    <a:pt x="374" y="368"/>
                  </a:lnTo>
                  <a:lnTo>
                    <a:pt x="374" y="368"/>
                  </a:lnTo>
                  <a:lnTo>
                    <a:pt x="376" y="366"/>
                  </a:lnTo>
                  <a:lnTo>
                    <a:pt x="376" y="366"/>
                  </a:lnTo>
                  <a:lnTo>
                    <a:pt x="376" y="366"/>
                  </a:lnTo>
                  <a:lnTo>
                    <a:pt x="376" y="366"/>
                  </a:lnTo>
                  <a:lnTo>
                    <a:pt x="378" y="366"/>
                  </a:lnTo>
                  <a:lnTo>
                    <a:pt x="378" y="366"/>
                  </a:lnTo>
                  <a:lnTo>
                    <a:pt x="378" y="368"/>
                  </a:lnTo>
                  <a:lnTo>
                    <a:pt x="379" y="368"/>
                  </a:lnTo>
                  <a:lnTo>
                    <a:pt x="379" y="368"/>
                  </a:lnTo>
                  <a:lnTo>
                    <a:pt x="381" y="368"/>
                  </a:lnTo>
                  <a:lnTo>
                    <a:pt x="381" y="368"/>
                  </a:lnTo>
                  <a:lnTo>
                    <a:pt x="383" y="366"/>
                  </a:lnTo>
                  <a:lnTo>
                    <a:pt x="383" y="366"/>
                  </a:lnTo>
                  <a:lnTo>
                    <a:pt x="383" y="366"/>
                  </a:lnTo>
                  <a:lnTo>
                    <a:pt x="383" y="366"/>
                  </a:lnTo>
                  <a:lnTo>
                    <a:pt x="383" y="365"/>
                  </a:lnTo>
                  <a:lnTo>
                    <a:pt x="383" y="365"/>
                  </a:lnTo>
                  <a:lnTo>
                    <a:pt x="385" y="365"/>
                  </a:lnTo>
                  <a:lnTo>
                    <a:pt x="385" y="363"/>
                  </a:lnTo>
                  <a:lnTo>
                    <a:pt x="385" y="361"/>
                  </a:lnTo>
                  <a:lnTo>
                    <a:pt x="387" y="361"/>
                  </a:lnTo>
                  <a:lnTo>
                    <a:pt x="388" y="359"/>
                  </a:lnTo>
                  <a:lnTo>
                    <a:pt x="392" y="359"/>
                  </a:lnTo>
                  <a:lnTo>
                    <a:pt x="394" y="359"/>
                  </a:lnTo>
                  <a:lnTo>
                    <a:pt x="396" y="359"/>
                  </a:lnTo>
                  <a:lnTo>
                    <a:pt x="397" y="359"/>
                  </a:lnTo>
                  <a:lnTo>
                    <a:pt x="399" y="359"/>
                  </a:lnTo>
                  <a:lnTo>
                    <a:pt x="399" y="359"/>
                  </a:lnTo>
                  <a:lnTo>
                    <a:pt x="401" y="357"/>
                  </a:lnTo>
                  <a:lnTo>
                    <a:pt x="401" y="357"/>
                  </a:lnTo>
                  <a:lnTo>
                    <a:pt x="401" y="357"/>
                  </a:lnTo>
                  <a:lnTo>
                    <a:pt x="403" y="357"/>
                  </a:lnTo>
                  <a:lnTo>
                    <a:pt x="403" y="357"/>
                  </a:lnTo>
                  <a:lnTo>
                    <a:pt x="403" y="356"/>
                  </a:lnTo>
                  <a:lnTo>
                    <a:pt x="403" y="356"/>
                  </a:lnTo>
                  <a:lnTo>
                    <a:pt x="403" y="356"/>
                  </a:lnTo>
                  <a:lnTo>
                    <a:pt x="403" y="354"/>
                  </a:lnTo>
                  <a:lnTo>
                    <a:pt x="403" y="354"/>
                  </a:lnTo>
                  <a:lnTo>
                    <a:pt x="403" y="354"/>
                  </a:lnTo>
                  <a:lnTo>
                    <a:pt x="405" y="354"/>
                  </a:lnTo>
                  <a:lnTo>
                    <a:pt x="405" y="354"/>
                  </a:lnTo>
                  <a:lnTo>
                    <a:pt x="406" y="354"/>
                  </a:lnTo>
                  <a:lnTo>
                    <a:pt x="406" y="352"/>
                  </a:lnTo>
                  <a:lnTo>
                    <a:pt x="406" y="352"/>
                  </a:lnTo>
                  <a:lnTo>
                    <a:pt x="408" y="352"/>
                  </a:lnTo>
                  <a:lnTo>
                    <a:pt x="410" y="352"/>
                  </a:lnTo>
                  <a:lnTo>
                    <a:pt x="417" y="348"/>
                  </a:lnTo>
                  <a:lnTo>
                    <a:pt x="419" y="348"/>
                  </a:lnTo>
                  <a:lnTo>
                    <a:pt x="419" y="347"/>
                  </a:lnTo>
                  <a:lnTo>
                    <a:pt x="419" y="347"/>
                  </a:lnTo>
                  <a:lnTo>
                    <a:pt x="421" y="347"/>
                  </a:lnTo>
                  <a:lnTo>
                    <a:pt x="426" y="347"/>
                  </a:lnTo>
                  <a:lnTo>
                    <a:pt x="426" y="345"/>
                  </a:lnTo>
                  <a:lnTo>
                    <a:pt x="428" y="343"/>
                  </a:lnTo>
                  <a:lnTo>
                    <a:pt x="426" y="343"/>
                  </a:lnTo>
                  <a:lnTo>
                    <a:pt x="424" y="341"/>
                  </a:lnTo>
                  <a:lnTo>
                    <a:pt x="423" y="341"/>
                  </a:lnTo>
                  <a:lnTo>
                    <a:pt x="423" y="339"/>
                  </a:lnTo>
                  <a:lnTo>
                    <a:pt x="423" y="339"/>
                  </a:lnTo>
                  <a:lnTo>
                    <a:pt x="423" y="339"/>
                  </a:lnTo>
                  <a:lnTo>
                    <a:pt x="423" y="339"/>
                  </a:lnTo>
                  <a:lnTo>
                    <a:pt x="421" y="339"/>
                  </a:lnTo>
                  <a:lnTo>
                    <a:pt x="421" y="339"/>
                  </a:lnTo>
                  <a:lnTo>
                    <a:pt x="421" y="337"/>
                  </a:lnTo>
                  <a:lnTo>
                    <a:pt x="421" y="336"/>
                  </a:lnTo>
                  <a:lnTo>
                    <a:pt x="423" y="334"/>
                  </a:lnTo>
                  <a:lnTo>
                    <a:pt x="424" y="334"/>
                  </a:lnTo>
                  <a:lnTo>
                    <a:pt x="426" y="334"/>
                  </a:lnTo>
                  <a:lnTo>
                    <a:pt x="426" y="336"/>
                  </a:lnTo>
                  <a:lnTo>
                    <a:pt x="426" y="336"/>
                  </a:lnTo>
                  <a:lnTo>
                    <a:pt x="426" y="336"/>
                  </a:lnTo>
                  <a:lnTo>
                    <a:pt x="428" y="336"/>
                  </a:lnTo>
                  <a:lnTo>
                    <a:pt x="428" y="336"/>
                  </a:lnTo>
                  <a:lnTo>
                    <a:pt x="430" y="336"/>
                  </a:lnTo>
                  <a:lnTo>
                    <a:pt x="432" y="336"/>
                  </a:lnTo>
                  <a:lnTo>
                    <a:pt x="432" y="336"/>
                  </a:lnTo>
                  <a:lnTo>
                    <a:pt x="432" y="334"/>
                  </a:lnTo>
                  <a:lnTo>
                    <a:pt x="432" y="334"/>
                  </a:lnTo>
                  <a:lnTo>
                    <a:pt x="433" y="336"/>
                  </a:lnTo>
                  <a:lnTo>
                    <a:pt x="433" y="336"/>
                  </a:lnTo>
                  <a:lnTo>
                    <a:pt x="433" y="336"/>
                  </a:lnTo>
                  <a:lnTo>
                    <a:pt x="433" y="337"/>
                  </a:lnTo>
                  <a:lnTo>
                    <a:pt x="435" y="337"/>
                  </a:lnTo>
                  <a:lnTo>
                    <a:pt x="435" y="337"/>
                  </a:lnTo>
                  <a:lnTo>
                    <a:pt x="437" y="337"/>
                  </a:lnTo>
                  <a:lnTo>
                    <a:pt x="437" y="339"/>
                  </a:lnTo>
                  <a:lnTo>
                    <a:pt x="437" y="339"/>
                  </a:lnTo>
                  <a:lnTo>
                    <a:pt x="437" y="341"/>
                  </a:lnTo>
                  <a:lnTo>
                    <a:pt x="437" y="341"/>
                  </a:lnTo>
                  <a:lnTo>
                    <a:pt x="435" y="343"/>
                  </a:lnTo>
                  <a:lnTo>
                    <a:pt x="435" y="345"/>
                  </a:lnTo>
                  <a:lnTo>
                    <a:pt x="437" y="345"/>
                  </a:lnTo>
                  <a:lnTo>
                    <a:pt x="439" y="343"/>
                  </a:lnTo>
                  <a:lnTo>
                    <a:pt x="439" y="343"/>
                  </a:lnTo>
                  <a:lnTo>
                    <a:pt x="441" y="345"/>
                  </a:lnTo>
                  <a:lnTo>
                    <a:pt x="439" y="345"/>
                  </a:lnTo>
                  <a:lnTo>
                    <a:pt x="439" y="347"/>
                  </a:lnTo>
                  <a:lnTo>
                    <a:pt x="439" y="348"/>
                  </a:lnTo>
                  <a:lnTo>
                    <a:pt x="439" y="350"/>
                  </a:lnTo>
                  <a:lnTo>
                    <a:pt x="441" y="350"/>
                  </a:lnTo>
                  <a:lnTo>
                    <a:pt x="441" y="350"/>
                  </a:lnTo>
                  <a:lnTo>
                    <a:pt x="443" y="352"/>
                  </a:lnTo>
                  <a:lnTo>
                    <a:pt x="444" y="352"/>
                  </a:lnTo>
                  <a:lnTo>
                    <a:pt x="446" y="352"/>
                  </a:lnTo>
                  <a:lnTo>
                    <a:pt x="446" y="352"/>
                  </a:lnTo>
                  <a:lnTo>
                    <a:pt x="448" y="352"/>
                  </a:lnTo>
                  <a:lnTo>
                    <a:pt x="448" y="350"/>
                  </a:lnTo>
                  <a:lnTo>
                    <a:pt x="448" y="348"/>
                  </a:lnTo>
                  <a:lnTo>
                    <a:pt x="448" y="347"/>
                  </a:lnTo>
                  <a:lnTo>
                    <a:pt x="450" y="345"/>
                  </a:lnTo>
                  <a:lnTo>
                    <a:pt x="452" y="343"/>
                  </a:lnTo>
                  <a:lnTo>
                    <a:pt x="453" y="337"/>
                  </a:lnTo>
                  <a:lnTo>
                    <a:pt x="455" y="332"/>
                  </a:lnTo>
                  <a:lnTo>
                    <a:pt x="457" y="330"/>
                  </a:lnTo>
                  <a:lnTo>
                    <a:pt x="457" y="330"/>
                  </a:lnTo>
                  <a:lnTo>
                    <a:pt x="457" y="328"/>
                  </a:lnTo>
                  <a:lnTo>
                    <a:pt x="457" y="328"/>
                  </a:lnTo>
                  <a:lnTo>
                    <a:pt x="457" y="328"/>
                  </a:lnTo>
                  <a:lnTo>
                    <a:pt x="457" y="327"/>
                  </a:lnTo>
                  <a:lnTo>
                    <a:pt x="457" y="327"/>
                  </a:lnTo>
                  <a:lnTo>
                    <a:pt x="457" y="325"/>
                  </a:lnTo>
                  <a:lnTo>
                    <a:pt x="457" y="321"/>
                  </a:lnTo>
                  <a:lnTo>
                    <a:pt x="459" y="319"/>
                  </a:lnTo>
                  <a:lnTo>
                    <a:pt x="459" y="318"/>
                  </a:lnTo>
                  <a:lnTo>
                    <a:pt x="459" y="318"/>
                  </a:lnTo>
                  <a:close/>
                  <a:moveTo>
                    <a:pt x="123" y="27"/>
                  </a:moveTo>
                  <a:lnTo>
                    <a:pt x="123" y="27"/>
                  </a:lnTo>
                  <a:lnTo>
                    <a:pt x="123" y="25"/>
                  </a:lnTo>
                  <a:lnTo>
                    <a:pt x="123" y="25"/>
                  </a:lnTo>
                  <a:lnTo>
                    <a:pt x="123" y="20"/>
                  </a:lnTo>
                  <a:lnTo>
                    <a:pt x="123" y="20"/>
                  </a:lnTo>
                  <a:lnTo>
                    <a:pt x="123" y="18"/>
                  </a:lnTo>
                  <a:lnTo>
                    <a:pt x="123" y="16"/>
                  </a:lnTo>
                  <a:lnTo>
                    <a:pt x="123" y="16"/>
                  </a:lnTo>
                  <a:lnTo>
                    <a:pt x="125" y="16"/>
                  </a:lnTo>
                  <a:lnTo>
                    <a:pt x="125" y="16"/>
                  </a:lnTo>
                  <a:lnTo>
                    <a:pt x="125" y="16"/>
                  </a:lnTo>
                  <a:lnTo>
                    <a:pt x="126" y="16"/>
                  </a:lnTo>
                  <a:lnTo>
                    <a:pt x="126" y="16"/>
                  </a:lnTo>
                  <a:lnTo>
                    <a:pt x="126" y="16"/>
                  </a:lnTo>
                  <a:lnTo>
                    <a:pt x="130" y="16"/>
                  </a:lnTo>
                  <a:lnTo>
                    <a:pt x="130" y="16"/>
                  </a:lnTo>
                  <a:lnTo>
                    <a:pt x="132" y="14"/>
                  </a:lnTo>
                  <a:lnTo>
                    <a:pt x="134" y="14"/>
                  </a:lnTo>
                  <a:lnTo>
                    <a:pt x="139" y="14"/>
                  </a:lnTo>
                  <a:lnTo>
                    <a:pt x="141" y="14"/>
                  </a:lnTo>
                  <a:lnTo>
                    <a:pt x="130" y="14"/>
                  </a:lnTo>
                  <a:lnTo>
                    <a:pt x="126" y="14"/>
                  </a:lnTo>
                  <a:lnTo>
                    <a:pt x="125" y="12"/>
                  </a:lnTo>
                  <a:lnTo>
                    <a:pt x="126" y="9"/>
                  </a:lnTo>
                  <a:lnTo>
                    <a:pt x="125" y="7"/>
                  </a:lnTo>
                  <a:lnTo>
                    <a:pt x="126" y="5"/>
                  </a:lnTo>
                  <a:lnTo>
                    <a:pt x="126" y="5"/>
                  </a:lnTo>
                  <a:lnTo>
                    <a:pt x="128" y="3"/>
                  </a:lnTo>
                  <a:lnTo>
                    <a:pt x="130" y="2"/>
                  </a:lnTo>
                  <a:lnTo>
                    <a:pt x="128" y="2"/>
                  </a:lnTo>
                  <a:lnTo>
                    <a:pt x="128" y="2"/>
                  </a:lnTo>
                  <a:lnTo>
                    <a:pt x="128" y="0"/>
                  </a:lnTo>
                  <a:lnTo>
                    <a:pt x="130" y="0"/>
                  </a:lnTo>
                  <a:lnTo>
                    <a:pt x="128" y="0"/>
                  </a:lnTo>
                  <a:lnTo>
                    <a:pt x="126" y="2"/>
                  </a:lnTo>
                  <a:lnTo>
                    <a:pt x="123" y="12"/>
                  </a:lnTo>
                  <a:lnTo>
                    <a:pt x="123" y="14"/>
                  </a:lnTo>
                  <a:lnTo>
                    <a:pt x="121" y="23"/>
                  </a:lnTo>
                  <a:lnTo>
                    <a:pt x="121" y="25"/>
                  </a:lnTo>
                  <a:lnTo>
                    <a:pt x="123" y="27"/>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57" name="Freeform 356"/>
            <p:cNvSpPr>
              <a:spLocks/>
            </p:cNvSpPr>
            <p:nvPr/>
          </p:nvSpPr>
          <p:spPr bwMode="auto">
            <a:xfrm>
              <a:off x="10045700" y="4751388"/>
              <a:ext cx="533400" cy="269875"/>
            </a:xfrm>
            <a:custGeom>
              <a:avLst/>
              <a:gdLst>
                <a:gd name="T0" fmla="*/ 329 w 336"/>
                <a:gd name="T1" fmla="*/ 148 h 170"/>
                <a:gd name="T2" fmla="*/ 316 w 336"/>
                <a:gd name="T3" fmla="*/ 135 h 170"/>
                <a:gd name="T4" fmla="*/ 311 w 336"/>
                <a:gd name="T5" fmla="*/ 126 h 170"/>
                <a:gd name="T6" fmla="*/ 322 w 336"/>
                <a:gd name="T7" fmla="*/ 117 h 170"/>
                <a:gd name="T8" fmla="*/ 313 w 336"/>
                <a:gd name="T9" fmla="*/ 106 h 170"/>
                <a:gd name="T10" fmla="*/ 306 w 336"/>
                <a:gd name="T11" fmla="*/ 105 h 170"/>
                <a:gd name="T12" fmla="*/ 298 w 336"/>
                <a:gd name="T13" fmla="*/ 105 h 170"/>
                <a:gd name="T14" fmla="*/ 282 w 336"/>
                <a:gd name="T15" fmla="*/ 92 h 170"/>
                <a:gd name="T16" fmla="*/ 269 w 336"/>
                <a:gd name="T17" fmla="*/ 72 h 170"/>
                <a:gd name="T18" fmla="*/ 257 w 336"/>
                <a:gd name="T19" fmla="*/ 59 h 170"/>
                <a:gd name="T20" fmla="*/ 242 w 336"/>
                <a:gd name="T21" fmla="*/ 58 h 170"/>
                <a:gd name="T22" fmla="*/ 233 w 336"/>
                <a:gd name="T23" fmla="*/ 58 h 170"/>
                <a:gd name="T24" fmla="*/ 214 w 336"/>
                <a:gd name="T25" fmla="*/ 61 h 170"/>
                <a:gd name="T26" fmla="*/ 201 w 336"/>
                <a:gd name="T27" fmla="*/ 68 h 170"/>
                <a:gd name="T28" fmla="*/ 188 w 336"/>
                <a:gd name="T29" fmla="*/ 65 h 170"/>
                <a:gd name="T30" fmla="*/ 185 w 336"/>
                <a:gd name="T31" fmla="*/ 54 h 170"/>
                <a:gd name="T32" fmla="*/ 154 w 336"/>
                <a:gd name="T33" fmla="*/ 38 h 170"/>
                <a:gd name="T34" fmla="*/ 143 w 336"/>
                <a:gd name="T35" fmla="*/ 27 h 170"/>
                <a:gd name="T36" fmla="*/ 129 w 336"/>
                <a:gd name="T37" fmla="*/ 29 h 170"/>
                <a:gd name="T38" fmla="*/ 105 w 336"/>
                <a:gd name="T39" fmla="*/ 27 h 170"/>
                <a:gd name="T40" fmla="*/ 87 w 336"/>
                <a:gd name="T41" fmla="*/ 25 h 170"/>
                <a:gd name="T42" fmla="*/ 73 w 336"/>
                <a:gd name="T43" fmla="*/ 18 h 170"/>
                <a:gd name="T44" fmla="*/ 55 w 336"/>
                <a:gd name="T45" fmla="*/ 14 h 170"/>
                <a:gd name="T46" fmla="*/ 29 w 336"/>
                <a:gd name="T47" fmla="*/ 3 h 170"/>
                <a:gd name="T48" fmla="*/ 0 w 336"/>
                <a:gd name="T49" fmla="*/ 12 h 170"/>
                <a:gd name="T50" fmla="*/ 13 w 336"/>
                <a:gd name="T51" fmla="*/ 18 h 170"/>
                <a:gd name="T52" fmla="*/ 20 w 336"/>
                <a:gd name="T53" fmla="*/ 27 h 170"/>
                <a:gd name="T54" fmla="*/ 31 w 336"/>
                <a:gd name="T55" fmla="*/ 32 h 170"/>
                <a:gd name="T56" fmla="*/ 46 w 336"/>
                <a:gd name="T57" fmla="*/ 38 h 170"/>
                <a:gd name="T58" fmla="*/ 60 w 336"/>
                <a:gd name="T59" fmla="*/ 52 h 170"/>
                <a:gd name="T60" fmla="*/ 67 w 336"/>
                <a:gd name="T61" fmla="*/ 56 h 170"/>
                <a:gd name="T62" fmla="*/ 80 w 336"/>
                <a:gd name="T63" fmla="*/ 81 h 170"/>
                <a:gd name="T64" fmla="*/ 85 w 336"/>
                <a:gd name="T65" fmla="*/ 101 h 170"/>
                <a:gd name="T66" fmla="*/ 89 w 336"/>
                <a:gd name="T67" fmla="*/ 121 h 170"/>
                <a:gd name="T68" fmla="*/ 78 w 336"/>
                <a:gd name="T69" fmla="*/ 139 h 170"/>
                <a:gd name="T70" fmla="*/ 87 w 336"/>
                <a:gd name="T71" fmla="*/ 143 h 170"/>
                <a:gd name="T72" fmla="*/ 98 w 336"/>
                <a:gd name="T73" fmla="*/ 141 h 170"/>
                <a:gd name="T74" fmla="*/ 109 w 336"/>
                <a:gd name="T75" fmla="*/ 141 h 170"/>
                <a:gd name="T76" fmla="*/ 127 w 336"/>
                <a:gd name="T77" fmla="*/ 143 h 170"/>
                <a:gd name="T78" fmla="*/ 134 w 336"/>
                <a:gd name="T79" fmla="*/ 133 h 170"/>
                <a:gd name="T80" fmla="*/ 139 w 336"/>
                <a:gd name="T81" fmla="*/ 141 h 170"/>
                <a:gd name="T82" fmla="*/ 147 w 336"/>
                <a:gd name="T83" fmla="*/ 143 h 170"/>
                <a:gd name="T84" fmla="*/ 156 w 336"/>
                <a:gd name="T85" fmla="*/ 150 h 170"/>
                <a:gd name="T86" fmla="*/ 159 w 336"/>
                <a:gd name="T87" fmla="*/ 157 h 170"/>
                <a:gd name="T88" fmla="*/ 174 w 336"/>
                <a:gd name="T89" fmla="*/ 162 h 170"/>
                <a:gd name="T90" fmla="*/ 190 w 336"/>
                <a:gd name="T91" fmla="*/ 166 h 170"/>
                <a:gd name="T92" fmla="*/ 204 w 336"/>
                <a:gd name="T93" fmla="*/ 161 h 170"/>
                <a:gd name="T94" fmla="*/ 212 w 336"/>
                <a:gd name="T95" fmla="*/ 159 h 170"/>
                <a:gd name="T96" fmla="*/ 219 w 336"/>
                <a:gd name="T97" fmla="*/ 159 h 170"/>
                <a:gd name="T98" fmla="*/ 228 w 336"/>
                <a:gd name="T99" fmla="*/ 161 h 170"/>
                <a:gd name="T100" fmla="*/ 242 w 336"/>
                <a:gd name="T101" fmla="*/ 161 h 170"/>
                <a:gd name="T102" fmla="*/ 250 w 336"/>
                <a:gd name="T103" fmla="*/ 155 h 170"/>
                <a:gd name="T104" fmla="*/ 271 w 336"/>
                <a:gd name="T105" fmla="*/ 144 h 170"/>
                <a:gd name="T106" fmla="*/ 289 w 336"/>
                <a:gd name="T107" fmla="*/ 152 h 170"/>
                <a:gd name="T108" fmla="*/ 300 w 336"/>
                <a:gd name="T109" fmla="*/ 162 h 170"/>
                <a:gd name="T110" fmla="*/ 315 w 336"/>
                <a:gd name="T111" fmla="*/ 161 h 170"/>
                <a:gd name="T112" fmla="*/ 327 w 336"/>
                <a:gd name="T113" fmla="*/ 170 h 170"/>
                <a:gd name="T114" fmla="*/ 333 w 336"/>
                <a:gd name="T115" fmla="*/ 164 h 170"/>
                <a:gd name="T116" fmla="*/ 336 w 336"/>
                <a:gd name="T117" fmla="*/ 15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6" h="170">
                  <a:moveTo>
                    <a:pt x="336" y="155"/>
                  </a:moveTo>
                  <a:lnTo>
                    <a:pt x="334" y="152"/>
                  </a:lnTo>
                  <a:lnTo>
                    <a:pt x="334" y="152"/>
                  </a:lnTo>
                  <a:lnTo>
                    <a:pt x="333" y="150"/>
                  </a:lnTo>
                  <a:lnTo>
                    <a:pt x="333" y="150"/>
                  </a:lnTo>
                  <a:lnTo>
                    <a:pt x="333" y="150"/>
                  </a:lnTo>
                  <a:lnTo>
                    <a:pt x="333" y="150"/>
                  </a:lnTo>
                  <a:lnTo>
                    <a:pt x="331" y="148"/>
                  </a:lnTo>
                  <a:lnTo>
                    <a:pt x="329" y="148"/>
                  </a:lnTo>
                  <a:lnTo>
                    <a:pt x="324" y="144"/>
                  </a:lnTo>
                  <a:lnTo>
                    <a:pt x="322" y="143"/>
                  </a:lnTo>
                  <a:lnTo>
                    <a:pt x="320" y="143"/>
                  </a:lnTo>
                  <a:lnTo>
                    <a:pt x="320" y="143"/>
                  </a:lnTo>
                  <a:lnTo>
                    <a:pt x="318" y="141"/>
                  </a:lnTo>
                  <a:lnTo>
                    <a:pt x="316" y="139"/>
                  </a:lnTo>
                  <a:lnTo>
                    <a:pt x="316" y="139"/>
                  </a:lnTo>
                  <a:lnTo>
                    <a:pt x="316" y="135"/>
                  </a:lnTo>
                  <a:lnTo>
                    <a:pt x="316" y="135"/>
                  </a:lnTo>
                  <a:lnTo>
                    <a:pt x="315" y="133"/>
                  </a:lnTo>
                  <a:lnTo>
                    <a:pt x="315" y="132"/>
                  </a:lnTo>
                  <a:lnTo>
                    <a:pt x="315" y="132"/>
                  </a:lnTo>
                  <a:lnTo>
                    <a:pt x="313" y="133"/>
                  </a:lnTo>
                  <a:lnTo>
                    <a:pt x="313" y="133"/>
                  </a:lnTo>
                  <a:lnTo>
                    <a:pt x="313" y="133"/>
                  </a:lnTo>
                  <a:lnTo>
                    <a:pt x="311" y="133"/>
                  </a:lnTo>
                  <a:lnTo>
                    <a:pt x="311" y="130"/>
                  </a:lnTo>
                  <a:lnTo>
                    <a:pt x="311" y="126"/>
                  </a:lnTo>
                  <a:lnTo>
                    <a:pt x="311" y="124"/>
                  </a:lnTo>
                  <a:lnTo>
                    <a:pt x="313" y="123"/>
                  </a:lnTo>
                  <a:lnTo>
                    <a:pt x="313" y="123"/>
                  </a:lnTo>
                  <a:lnTo>
                    <a:pt x="316" y="123"/>
                  </a:lnTo>
                  <a:lnTo>
                    <a:pt x="316" y="123"/>
                  </a:lnTo>
                  <a:lnTo>
                    <a:pt x="318" y="123"/>
                  </a:lnTo>
                  <a:lnTo>
                    <a:pt x="318" y="123"/>
                  </a:lnTo>
                  <a:lnTo>
                    <a:pt x="320" y="119"/>
                  </a:lnTo>
                  <a:lnTo>
                    <a:pt x="322" y="117"/>
                  </a:lnTo>
                  <a:lnTo>
                    <a:pt x="324" y="114"/>
                  </a:lnTo>
                  <a:lnTo>
                    <a:pt x="322" y="112"/>
                  </a:lnTo>
                  <a:lnTo>
                    <a:pt x="322" y="112"/>
                  </a:lnTo>
                  <a:lnTo>
                    <a:pt x="318" y="112"/>
                  </a:lnTo>
                  <a:lnTo>
                    <a:pt x="316" y="110"/>
                  </a:lnTo>
                  <a:lnTo>
                    <a:pt x="315" y="108"/>
                  </a:lnTo>
                  <a:lnTo>
                    <a:pt x="313" y="106"/>
                  </a:lnTo>
                  <a:lnTo>
                    <a:pt x="313" y="106"/>
                  </a:lnTo>
                  <a:lnTo>
                    <a:pt x="313" y="106"/>
                  </a:lnTo>
                  <a:lnTo>
                    <a:pt x="311" y="106"/>
                  </a:lnTo>
                  <a:lnTo>
                    <a:pt x="311" y="106"/>
                  </a:lnTo>
                  <a:lnTo>
                    <a:pt x="311" y="106"/>
                  </a:lnTo>
                  <a:lnTo>
                    <a:pt x="311" y="106"/>
                  </a:lnTo>
                  <a:lnTo>
                    <a:pt x="309" y="108"/>
                  </a:lnTo>
                  <a:lnTo>
                    <a:pt x="307" y="108"/>
                  </a:lnTo>
                  <a:lnTo>
                    <a:pt x="306" y="106"/>
                  </a:lnTo>
                  <a:lnTo>
                    <a:pt x="306" y="106"/>
                  </a:lnTo>
                  <a:lnTo>
                    <a:pt x="306" y="105"/>
                  </a:lnTo>
                  <a:lnTo>
                    <a:pt x="304" y="106"/>
                  </a:lnTo>
                  <a:lnTo>
                    <a:pt x="304" y="106"/>
                  </a:lnTo>
                  <a:lnTo>
                    <a:pt x="302" y="105"/>
                  </a:lnTo>
                  <a:lnTo>
                    <a:pt x="302" y="105"/>
                  </a:lnTo>
                  <a:lnTo>
                    <a:pt x="302" y="105"/>
                  </a:lnTo>
                  <a:lnTo>
                    <a:pt x="302" y="105"/>
                  </a:lnTo>
                  <a:lnTo>
                    <a:pt x="300" y="105"/>
                  </a:lnTo>
                  <a:lnTo>
                    <a:pt x="300" y="105"/>
                  </a:lnTo>
                  <a:lnTo>
                    <a:pt x="298" y="105"/>
                  </a:lnTo>
                  <a:lnTo>
                    <a:pt x="298" y="105"/>
                  </a:lnTo>
                  <a:lnTo>
                    <a:pt x="298" y="105"/>
                  </a:lnTo>
                  <a:lnTo>
                    <a:pt x="297" y="101"/>
                  </a:lnTo>
                  <a:lnTo>
                    <a:pt x="297" y="99"/>
                  </a:lnTo>
                  <a:lnTo>
                    <a:pt x="293" y="99"/>
                  </a:lnTo>
                  <a:lnTo>
                    <a:pt x="288" y="96"/>
                  </a:lnTo>
                  <a:lnTo>
                    <a:pt x="286" y="94"/>
                  </a:lnTo>
                  <a:lnTo>
                    <a:pt x="284" y="94"/>
                  </a:lnTo>
                  <a:lnTo>
                    <a:pt x="282" y="92"/>
                  </a:lnTo>
                  <a:lnTo>
                    <a:pt x="289" y="77"/>
                  </a:lnTo>
                  <a:lnTo>
                    <a:pt x="289" y="76"/>
                  </a:lnTo>
                  <a:lnTo>
                    <a:pt x="289" y="76"/>
                  </a:lnTo>
                  <a:lnTo>
                    <a:pt x="288" y="72"/>
                  </a:lnTo>
                  <a:lnTo>
                    <a:pt x="282" y="70"/>
                  </a:lnTo>
                  <a:lnTo>
                    <a:pt x="279" y="70"/>
                  </a:lnTo>
                  <a:lnTo>
                    <a:pt x="277" y="70"/>
                  </a:lnTo>
                  <a:lnTo>
                    <a:pt x="271" y="72"/>
                  </a:lnTo>
                  <a:lnTo>
                    <a:pt x="269" y="72"/>
                  </a:lnTo>
                  <a:lnTo>
                    <a:pt x="268" y="70"/>
                  </a:lnTo>
                  <a:lnTo>
                    <a:pt x="268" y="70"/>
                  </a:lnTo>
                  <a:lnTo>
                    <a:pt x="268" y="68"/>
                  </a:lnTo>
                  <a:lnTo>
                    <a:pt x="266" y="68"/>
                  </a:lnTo>
                  <a:lnTo>
                    <a:pt x="266" y="67"/>
                  </a:lnTo>
                  <a:lnTo>
                    <a:pt x="260" y="61"/>
                  </a:lnTo>
                  <a:lnTo>
                    <a:pt x="260" y="59"/>
                  </a:lnTo>
                  <a:lnTo>
                    <a:pt x="259" y="59"/>
                  </a:lnTo>
                  <a:lnTo>
                    <a:pt x="257" y="59"/>
                  </a:lnTo>
                  <a:lnTo>
                    <a:pt x="255" y="59"/>
                  </a:lnTo>
                  <a:lnTo>
                    <a:pt x="255" y="59"/>
                  </a:lnTo>
                  <a:lnTo>
                    <a:pt x="255" y="61"/>
                  </a:lnTo>
                  <a:lnTo>
                    <a:pt x="253" y="59"/>
                  </a:lnTo>
                  <a:lnTo>
                    <a:pt x="253" y="59"/>
                  </a:lnTo>
                  <a:lnTo>
                    <a:pt x="248" y="56"/>
                  </a:lnTo>
                  <a:lnTo>
                    <a:pt x="244" y="56"/>
                  </a:lnTo>
                  <a:lnTo>
                    <a:pt x="244" y="58"/>
                  </a:lnTo>
                  <a:lnTo>
                    <a:pt x="242" y="58"/>
                  </a:lnTo>
                  <a:lnTo>
                    <a:pt x="242" y="61"/>
                  </a:lnTo>
                  <a:lnTo>
                    <a:pt x="241" y="65"/>
                  </a:lnTo>
                  <a:lnTo>
                    <a:pt x="241" y="65"/>
                  </a:lnTo>
                  <a:lnTo>
                    <a:pt x="241" y="65"/>
                  </a:lnTo>
                  <a:lnTo>
                    <a:pt x="239" y="61"/>
                  </a:lnTo>
                  <a:lnTo>
                    <a:pt x="239" y="59"/>
                  </a:lnTo>
                  <a:lnTo>
                    <a:pt x="237" y="59"/>
                  </a:lnTo>
                  <a:lnTo>
                    <a:pt x="235" y="58"/>
                  </a:lnTo>
                  <a:lnTo>
                    <a:pt x="233" y="58"/>
                  </a:lnTo>
                  <a:lnTo>
                    <a:pt x="233" y="58"/>
                  </a:lnTo>
                  <a:lnTo>
                    <a:pt x="232" y="56"/>
                  </a:lnTo>
                  <a:lnTo>
                    <a:pt x="230" y="56"/>
                  </a:lnTo>
                  <a:lnTo>
                    <a:pt x="228" y="56"/>
                  </a:lnTo>
                  <a:lnTo>
                    <a:pt x="226" y="56"/>
                  </a:lnTo>
                  <a:lnTo>
                    <a:pt x="223" y="59"/>
                  </a:lnTo>
                  <a:lnTo>
                    <a:pt x="221" y="59"/>
                  </a:lnTo>
                  <a:lnTo>
                    <a:pt x="215" y="59"/>
                  </a:lnTo>
                  <a:lnTo>
                    <a:pt x="214" y="61"/>
                  </a:lnTo>
                  <a:lnTo>
                    <a:pt x="214" y="63"/>
                  </a:lnTo>
                  <a:lnTo>
                    <a:pt x="212" y="63"/>
                  </a:lnTo>
                  <a:lnTo>
                    <a:pt x="212" y="65"/>
                  </a:lnTo>
                  <a:lnTo>
                    <a:pt x="212" y="65"/>
                  </a:lnTo>
                  <a:lnTo>
                    <a:pt x="210" y="65"/>
                  </a:lnTo>
                  <a:lnTo>
                    <a:pt x="204" y="65"/>
                  </a:lnTo>
                  <a:lnTo>
                    <a:pt x="203" y="67"/>
                  </a:lnTo>
                  <a:lnTo>
                    <a:pt x="201" y="67"/>
                  </a:lnTo>
                  <a:lnTo>
                    <a:pt x="201" y="68"/>
                  </a:lnTo>
                  <a:lnTo>
                    <a:pt x="199" y="70"/>
                  </a:lnTo>
                  <a:lnTo>
                    <a:pt x="199" y="70"/>
                  </a:lnTo>
                  <a:lnTo>
                    <a:pt x="197" y="68"/>
                  </a:lnTo>
                  <a:lnTo>
                    <a:pt x="197" y="68"/>
                  </a:lnTo>
                  <a:lnTo>
                    <a:pt x="195" y="68"/>
                  </a:lnTo>
                  <a:lnTo>
                    <a:pt x="194" y="67"/>
                  </a:lnTo>
                  <a:lnTo>
                    <a:pt x="192" y="67"/>
                  </a:lnTo>
                  <a:lnTo>
                    <a:pt x="190" y="67"/>
                  </a:lnTo>
                  <a:lnTo>
                    <a:pt x="188" y="65"/>
                  </a:lnTo>
                  <a:lnTo>
                    <a:pt x="188" y="63"/>
                  </a:lnTo>
                  <a:lnTo>
                    <a:pt x="190" y="61"/>
                  </a:lnTo>
                  <a:lnTo>
                    <a:pt x="192" y="59"/>
                  </a:lnTo>
                  <a:lnTo>
                    <a:pt x="192" y="58"/>
                  </a:lnTo>
                  <a:lnTo>
                    <a:pt x="192" y="56"/>
                  </a:lnTo>
                  <a:lnTo>
                    <a:pt x="190" y="56"/>
                  </a:lnTo>
                  <a:lnTo>
                    <a:pt x="190" y="56"/>
                  </a:lnTo>
                  <a:lnTo>
                    <a:pt x="185" y="54"/>
                  </a:lnTo>
                  <a:lnTo>
                    <a:pt x="185" y="54"/>
                  </a:lnTo>
                  <a:lnTo>
                    <a:pt x="183" y="50"/>
                  </a:lnTo>
                  <a:lnTo>
                    <a:pt x="181" y="50"/>
                  </a:lnTo>
                  <a:lnTo>
                    <a:pt x="177" y="49"/>
                  </a:lnTo>
                  <a:lnTo>
                    <a:pt x="176" y="49"/>
                  </a:lnTo>
                  <a:lnTo>
                    <a:pt x="170" y="47"/>
                  </a:lnTo>
                  <a:lnTo>
                    <a:pt x="161" y="45"/>
                  </a:lnTo>
                  <a:lnTo>
                    <a:pt x="161" y="43"/>
                  </a:lnTo>
                  <a:lnTo>
                    <a:pt x="159" y="43"/>
                  </a:lnTo>
                  <a:lnTo>
                    <a:pt x="154" y="38"/>
                  </a:lnTo>
                  <a:lnTo>
                    <a:pt x="152" y="36"/>
                  </a:lnTo>
                  <a:lnTo>
                    <a:pt x="152" y="36"/>
                  </a:lnTo>
                  <a:lnTo>
                    <a:pt x="152" y="34"/>
                  </a:lnTo>
                  <a:lnTo>
                    <a:pt x="152" y="34"/>
                  </a:lnTo>
                  <a:lnTo>
                    <a:pt x="152" y="32"/>
                  </a:lnTo>
                  <a:lnTo>
                    <a:pt x="147" y="31"/>
                  </a:lnTo>
                  <a:lnTo>
                    <a:pt x="147" y="31"/>
                  </a:lnTo>
                  <a:lnTo>
                    <a:pt x="145" y="29"/>
                  </a:lnTo>
                  <a:lnTo>
                    <a:pt x="143" y="27"/>
                  </a:lnTo>
                  <a:lnTo>
                    <a:pt x="141" y="27"/>
                  </a:lnTo>
                  <a:lnTo>
                    <a:pt x="139" y="27"/>
                  </a:lnTo>
                  <a:lnTo>
                    <a:pt x="138" y="27"/>
                  </a:lnTo>
                  <a:lnTo>
                    <a:pt x="136" y="27"/>
                  </a:lnTo>
                  <a:lnTo>
                    <a:pt x="134" y="29"/>
                  </a:lnTo>
                  <a:lnTo>
                    <a:pt x="134" y="29"/>
                  </a:lnTo>
                  <a:lnTo>
                    <a:pt x="132" y="31"/>
                  </a:lnTo>
                  <a:lnTo>
                    <a:pt x="132" y="29"/>
                  </a:lnTo>
                  <a:lnTo>
                    <a:pt x="129" y="29"/>
                  </a:lnTo>
                  <a:lnTo>
                    <a:pt x="127" y="27"/>
                  </a:lnTo>
                  <a:lnTo>
                    <a:pt x="125" y="25"/>
                  </a:lnTo>
                  <a:lnTo>
                    <a:pt x="123" y="23"/>
                  </a:lnTo>
                  <a:lnTo>
                    <a:pt x="120" y="23"/>
                  </a:lnTo>
                  <a:lnTo>
                    <a:pt x="120" y="23"/>
                  </a:lnTo>
                  <a:lnTo>
                    <a:pt x="111" y="23"/>
                  </a:lnTo>
                  <a:lnTo>
                    <a:pt x="111" y="23"/>
                  </a:lnTo>
                  <a:lnTo>
                    <a:pt x="109" y="25"/>
                  </a:lnTo>
                  <a:lnTo>
                    <a:pt x="105" y="27"/>
                  </a:lnTo>
                  <a:lnTo>
                    <a:pt x="103" y="27"/>
                  </a:lnTo>
                  <a:lnTo>
                    <a:pt x="102" y="27"/>
                  </a:lnTo>
                  <a:lnTo>
                    <a:pt x="102" y="27"/>
                  </a:lnTo>
                  <a:lnTo>
                    <a:pt x="100" y="25"/>
                  </a:lnTo>
                  <a:lnTo>
                    <a:pt x="98" y="25"/>
                  </a:lnTo>
                  <a:lnTo>
                    <a:pt x="96" y="25"/>
                  </a:lnTo>
                  <a:lnTo>
                    <a:pt x="93" y="25"/>
                  </a:lnTo>
                  <a:lnTo>
                    <a:pt x="91" y="25"/>
                  </a:lnTo>
                  <a:lnTo>
                    <a:pt x="87" y="25"/>
                  </a:lnTo>
                  <a:lnTo>
                    <a:pt x="85" y="23"/>
                  </a:lnTo>
                  <a:lnTo>
                    <a:pt x="82" y="25"/>
                  </a:lnTo>
                  <a:lnTo>
                    <a:pt x="80" y="25"/>
                  </a:lnTo>
                  <a:lnTo>
                    <a:pt x="80" y="23"/>
                  </a:lnTo>
                  <a:lnTo>
                    <a:pt x="76" y="21"/>
                  </a:lnTo>
                  <a:lnTo>
                    <a:pt x="76" y="20"/>
                  </a:lnTo>
                  <a:lnTo>
                    <a:pt x="73" y="20"/>
                  </a:lnTo>
                  <a:lnTo>
                    <a:pt x="73" y="20"/>
                  </a:lnTo>
                  <a:lnTo>
                    <a:pt x="73" y="18"/>
                  </a:lnTo>
                  <a:lnTo>
                    <a:pt x="71" y="16"/>
                  </a:lnTo>
                  <a:lnTo>
                    <a:pt x="71" y="16"/>
                  </a:lnTo>
                  <a:lnTo>
                    <a:pt x="69" y="16"/>
                  </a:lnTo>
                  <a:lnTo>
                    <a:pt x="65" y="16"/>
                  </a:lnTo>
                  <a:lnTo>
                    <a:pt x="64" y="16"/>
                  </a:lnTo>
                  <a:lnTo>
                    <a:pt x="62" y="14"/>
                  </a:lnTo>
                  <a:lnTo>
                    <a:pt x="60" y="14"/>
                  </a:lnTo>
                  <a:lnTo>
                    <a:pt x="58" y="12"/>
                  </a:lnTo>
                  <a:lnTo>
                    <a:pt x="55" y="14"/>
                  </a:lnTo>
                  <a:lnTo>
                    <a:pt x="53" y="14"/>
                  </a:lnTo>
                  <a:lnTo>
                    <a:pt x="46" y="7"/>
                  </a:lnTo>
                  <a:lnTo>
                    <a:pt x="44" y="7"/>
                  </a:lnTo>
                  <a:lnTo>
                    <a:pt x="38" y="5"/>
                  </a:lnTo>
                  <a:lnTo>
                    <a:pt x="37" y="3"/>
                  </a:lnTo>
                  <a:lnTo>
                    <a:pt x="37" y="3"/>
                  </a:lnTo>
                  <a:lnTo>
                    <a:pt x="35" y="2"/>
                  </a:lnTo>
                  <a:lnTo>
                    <a:pt x="33" y="2"/>
                  </a:lnTo>
                  <a:lnTo>
                    <a:pt x="29" y="3"/>
                  </a:lnTo>
                  <a:lnTo>
                    <a:pt x="27" y="5"/>
                  </a:lnTo>
                  <a:lnTo>
                    <a:pt x="26" y="3"/>
                  </a:lnTo>
                  <a:lnTo>
                    <a:pt x="13" y="0"/>
                  </a:lnTo>
                  <a:lnTo>
                    <a:pt x="9" y="0"/>
                  </a:lnTo>
                  <a:lnTo>
                    <a:pt x="6" y="0"/>
                  </a:lnTo>
                  <a:lnTo>
                    <a:pt x="6" y="2"/>
                  </a:lnTo>
                  <a:lnTo>
                    <a:pt x="4" y="2"/>
                  </a:lnTo>
                  <a:lnTo>
                    <a:pt x="0" y="11"/>
                  </a:lnTo>
                  <a:lnTo>
                    <a:pt x="0" y="12"/>
                  </a:lnTo>
                  <a:lnTo>
                    <a:pt x="0" y="12"/>
                  </a:lnTo>
                  <a:lnTo>
                    <a:pt x="2" y="12"/>
                  </a:lnTo>
                  <a:lnTo>
                    <a:pt x="4" y="14"/>
                  </a:lnTo>
                  <a:lnTo>
                    <a:pt x="6" y="14"/>
                  </a:lnTo>
                  <a:lnTo>
                    <a:pt x="6" y="14"/>
                  </a:lnTo>
                  <a:lnTo>
                    <a:pt x="8" y="16"/>
                  </a:lnTo>
                  <a:lnTo>
                    <a:pt x="11" y="16"/>
                  </a:lnTo>
                  <a:lnTo>
                    <a:pt x="13" y="18"/>
                  </a:lnTo>
                  <a:lnTo>
                    <a:pt x="13" y="18"/>
                  </a:lnTo>
                  <a:lnTo>
                    <a:pt x="15" y="20"/>
                  </a:lnTo>
                  <a:lnTo>
                    <a:pt x="15" y="21"/>
                  </a:lnTo>
                  <a:lnTo>
                    <a:pt x="15" y="25"/>
                  </a:lnTo>
                  <a:lnTo>
                    <a:pt x="15" y="25"/>
                  </a:lnTo>
                  <a:lnTo>
                    <a:pt x="17" y="27"/>
                  </a:lnTo>
                  <a:lnTo>
                    <a:pt x="17" y="27"/>
                  </a:lnTo>
                  <a:lnTo>
                    <a:pt x="18" y="29"/>
                  </a:lnTo>
                  <a:lnTo>
                    <a:pt x="18" y="29"/>
                  </a:lnTo>
                  <a:lnTo>
                    <a:pt x="20" y="27"/>
                  </a:lnTo>
                  <a:lnTo>
                    <a:pt x="22" y="29"/>
                  </a:lnTo>
                  <a:lnTo>
                    <a:pt x="26" y="31"/>
                  </a:lnTo>
                  <a:lnTo>
                    <a:pt x="27" y="31"/>
                  </a:lnTo>
                  <a:lnTo>
                    <a:pt x="27" y="31"/>
                  </a:lnTo>
                  <a:lnTo>
                    <a:pt x="27" y="31"/>
                  </a:lnTo>
                  <a:lnTo>
                    <a:pt x="29" y="32"/>
                  </a:lnTo>
                  <a:lnTo>
                    <a:pt x="29" y="32"/>
                  </a:lnTo>
                  <a:lnTo>
                    <a:pt x="29" y="32"/>
                  </a:lnTo>
                  <a:lnTo>
                    <a:pt x="31" y="32"/>
                  </a:lnTo>
                  <a:lnTo>
                    <a:pt x="31" y="34"/>
                  </a:lnTo>
                  <a:lnTo>
                    <a:pt x="31" y="32"/>
                  </a:lnTo>
                  <a:lnTo>
                    <a:pt x="33" y="32"/>
                  </a:lnTo>
                  <a:lnTo>
                    <a:pt x="37" y="32"/>
                  </a:lnTo>
                  <a:lnTo>
                    <a:pt x="40" y="34"/>
                  </a:lnTo>
                  <a:lnTo>
                    <a:pt x="44" y="34"/>
                  </a:lnTo>
                  <a:lnTo>
                    <a:pt x="46" y="36"/>
                  </a:lnTo>
                  <a:lnTo>
                    <a:pt x="46" y="38"/>
                  </a:lnTo>
                  <a:lnTo>
                    <a:pt x="46" y="38"/>
                  </a:lnTo>
                  <a:lnTo>
                    <a:pt x="47" y="38"/>
                  </a:lnTo>
                  <a:lnTo>
                    <a:pt x="49" y="40"/>
                  </a:lnTo>
                  <a:lnTo>
                    <a:pt x="49" y="41"/>
                  </a:lnTo>
                  <a:lnTo>
                    <a:pt x="51" y="40"/>
                  </a:lnTo>
                  <a:lnTo>
                    <a:pt x="53" y="40"/>
                  </a:lnTo>
                  <a:lnTo>
                    <a:pt x="53" y="41"/>
                  </a:lnTo>
                  <a:lnTo>
                    <a:pt x="56" y="45"/>
                  </a:lnTo>
                  <a:lnTo>
                    <a:pt x="56" y="50"/>
                  </a:lnTo>
                  <a:lnTo>
                    <a:pt x="60" y="52"/>
                  </a:lnTo>
                  <a:lnTo>
                    <a:pt x="60" y="54"/>
                  </a:lnTo>
                  <a:lnTo>
                    <a:pt x="60" y="54"/>
                  </a:lnTo>
                  <a:lnTo>
                    <a:pt x="62" y="52"/>
                  </a:lnTo>
                  <a:lnTo>
                    <a:pt x="62" y="52"/>
                  </a:lnTo>
                  <a:lnTo>
                    <a:pt x="64" y="52"/>
                  </a:lnTo>
                  <a:lnTo>
                    <a:pt x="64" y="52"/>
                  </a:lnTo>
                  <a:lnTo>
                    <a:pt x="65" y="54"/>
                  </a:lnTo>
                  <a:lnTo>
                    <a:pt x="65" y="54"/>
                  </a:lnTo>
                  <a:lnTo>
                    <a:pt x="67" y="56"/>
                  </a:lnTo>
                  <a:lnTo>
                    <a:pt x="71" y="56"/>
                  </a:lnTo>
                  <a:lnTo>
                    <a:pt x="73" y="58"/>
                  </a:lnTo>
                  <a:lnTo>
                    <a:pt x="74" y="59"/>
                  </a:lnTo>
                  <a:lnTo>
                    <a:pt x="76" y="61"/>
                  </a:lnTo>
                  <a:lnTo>
                    <a:pt x="76" y="63"/>
                  </a:lnTo>
                  <a:lnTo>
                    <a:pt x="80" y="79"/>
                  </a:lnTo>
                  <a:lnTo>
                    <a:pt x="80" y="79"/>
                  </a:lnTo>
                  <a:lnTo>
                    <a:pt x="80" y="81"/>
                  </a:lnTo>
                  <a:lnTo>
                    <a:pt x="80" y="81"/>
                  </a:lnTo>
                  <a:lnTo>
                    <a:pt x="82" y="83"/>
                  </a:lnTo>
                  <a:lnTo>
                    <a:pt x="82" y="83"/>
                  </a:lnTo>
                  <a:lnTo>
                    <a:pt x="82" y="83"/>
                  </a:lnTo>
                  <a:lnTo>
                    <a:pt x="83" y="92"/>
                  </a:lnTo>
                  <a:lnTo>
                    <a:pt x="85" y="96"/>
                  </a:lnTo>
                  <a:lnTo>
                    <a:pt x="85" y="97"/>
                  </a:lnTo>
                  <a:lnTo>
                    <a:pt x="85" y="99"/>
                  </a:lnTo>
                  <a:lnTo>
                    <a:pt x="85" y="99"/>
                  </a:lnTo>
                  <a:lnTo>
                    <a:pt x="85" y="101"/>
                  </a:lnTo>
                  <a:lnTo>
                    <a:pt x="87" y="103"/>
                  </a:lnTo>
                  <a:lnTo>
                    <a:pt x="89" y="106"/>
                  </a:lnTo>
                  <a:lnTo>
                    <a:pt x="89" y="106"/>
                  </a:lnTo>
                  <a:lnTo>
                    <a:pt x="89" y="108"/>
                  </a:lnTo>
                  <a:lnTo>
                    <a:pt x="91" y="114"/>
                  </a:lnTo>
                  <a:lnTo>
                    <a:pt x="91" y="119"/>
                  </a:lnTo>
                  <a:lnTo>
                    <a:pt x="91" y="119"/>
                  </a:lnTo>
                  <a:lnTo>
                    <a:pt x="91" y="119"/>
                  </a:lnTo>
                  <a:lnTo>
                    <a:pt x="89" y="121"/>
                  </a:lnTo>
                  <a:lnTo>
                    <a:pt x="89" y="121"/>
                  </a:lnTo>
                  <a:lnTo>
                    <a:pt x="89" y="123"/>
                  </a:lnTo>
                  <a:lnTo>
                    <a:pt x="89" y="123"/>
                  </a:lnTo>
                  <a:lnTo>
                    <a:pt x="89" y="123"/>
                  </a:lnTo>
                  <a:lnTo>
                    <a:pt x="87" y="128"/>
                  </a:lnTo>
                  <a:lnTo>
                    <a:pt x="85" y="130"/>
                  </a:lnTo>
                  <a:lnTo>
                    <a:pt x="82" y="132"/>
                  </a:lnTo>
                  <a:lnTo>
                    <a:pt x="82" y="133"/>
                  </a:lnTo>
                  <a:lnTo>
                    <a:pt x="78" y="139"/>
                  </a:lnTo>
                  <a:lnTo>
                    <a:pt x="83" y="141"/>
                  </a:lnTo>
                  <a:lnTo>
                    <a:pt x="83" y="141"/>
                  </a:lnTo>
                  <a:lnTo>
                    <a:pt x="85" y="141"/>
                  </a:lnTo>
                  <a:lnTo>
                    <a:pt x="87" y="141"/>
                  </a:lnTo>
                  <a:lnTo>
                    <a:pt x="87" y="141"/>
                  </a:lnTo>
                  <a:lnTo>
                    <a:pt x="87" y="141"/>
                  </a:lnTo>
                  <a:lnTo>
                    <a:pt x="87" y="143"/>
                  </a:lnTo>
                  <a:lnTo>
                    <a:pt x="87" y="143"/>
                  </a:lnTo>
                  <a:lnTo>
                    <a:pt x="87" y="143"/>
                  </a:lnTo>
                  <a:lnTo>
                    <a:pt x="87" y="143"/>
                  </a:lnTo>
                  <a:lnTo>
                    <a:pt x="89" y="143"/>
                  </a:lnTo>
                  <a:lnTo>
                    <a:pt x="89" y="143"/>
                  </a:lnTo>
                  <a:lnTo>
                    <a:pt x="93" y="144"/>
                  </a:lnTo>
                  <a:lnTo>
                    <a:pt x="93" y="146"/>
                  </a:lnTo>
                  <a:lnTo>
                    <a:pt x="93" y="144"/>
                  </a:lnTo>
                  <a:lnTo>
                    <a:pt x="94" y="143"/>
                  </a:lnTo>
                  <a:lnTo>
                    <a:pt x="96" y="141"/>
                  </a:lnTo>
                  <a:lnTo>
                    <a:pt x="98" y="141"/>
                  </a:lnTo>
                  <a:lnTo>
                    <a:pt x="100" y="141"/>
                  </a:lnTo>
                  <a:lnTo>
                    <a:pt x="103" y="141"/>
                  </a:lnTo>
                  <a:lnTo>
                    <a:pt x="105" y="141"/>
                  </a:lnTo>
                  <a:lnTo>
                    <a:pt x="105" y="141"/>
                  </a:lnTo>
                  <a:lnTo>
                    <a:pt x="105" y="141"/>
                  </a:lnTo>
                  <a:lnTo>
                    <a:pt x="107" y="141"/>
                  </a:lnTo>
                  <a:lnTo>
                    <a:pt x="107" y="141"/>
                  </a:lnTo>
                  <a:lnTo>
                    <a:pt x="109" y="141"/>
                  </a:lnTo>
                  <a:lnTo>
                    <a:pt x="109" y="141"/>
                  </a:lnTo>
                  <a:lnTo>
                    <a:pt x="111" y="141"/>
                  </a:lnTo>
                  <a:lnTo>
                    <a:pt x="111" y="141"/>
                  </a:lnTo>
                  <a:lnTo>
                    <a:pt x="112" y="141"/>
                  </a:lnTo>
                  <a:lnTo>
                    <a:pt x="114" y="141"/>
                  </a:lnTo>
                  <a:lnTo>
                    <a:pt x="123" y="144"/>
                  </a:lnTo>
                  <a:lnTo>
                    <a:pt x="125" y="144"/>
                  </a:lnTo>
                  <a:lnTo>
                    <a:pt x="125" y="144"/>
                  </a:lnTo>
                  <a:lnTo>
                    <a:pt x="125" y="144"/>
                  </a:lnTo>
                  <a:lnTo>
                    <a:pt x="127" y="143"/>
                  </a:lnTo>
                  <a:lnTo>
                    <a:pt x="129" y="141"/>
                  </a:lnTo>
                  <a:lnTo>
                    <a:pt x="129" y="139"/>
                  </a:lnTo>
                  <a:lnTo>
                    <a:pt x="129" y="137"/>
                  </a:lnTo>
                  <a:lnTo>
                    <a:pt x="130" y="135"/>
                  </a:lnTo>
                  <a:lnTo>
                    <a:pt x="130" y="135"/>
                  </a:lnTo>
                  <a:lnTo>
                    <a:pt x="130" y="135"/>
                  </a:lnTo>
                  <a:lnTo>
                    <a:pt x="130" y="135"/>
                  </a:lnTo>
                  <a:lnTo>
                    <a:pt x="132" y="135"/>
                  </a:lnTo>
                  <a:lnTo>
                    <a:pt x="134" y="133"/>
                  </a:lnTo>
                  <a:lnTo>
                    <a:pt x="141" y="135"/>
                  </a:lnTo>
                  <a:lnTo>
                    <a:pt x="143" y="135"/>
                  </a:lnTo>
                  <a:lnTo>
                    <a:pt x="143" y="135"/>
                  </a:lnTo>
                  <a:lnTo>
                    <a:pt x="141" y="137"/>
                  </a:lnTo>
                  <a:lnTo>
                    <a:pt x="141" y="137"/>
                  </a:lnTo>
                  <a:lnTo>
                    <a:pt x="141" y="137"/>
                  </a:lnTo>
                  <a:lnTo>
                    <a:pt x="141" y="139"/>
                  </a:lnTo>
                  <a:lnTo>
                    <a:pt x="141" y="139"/>
                  </a:lnTo>
                  <a:lnTo>
                    <a:pt x="139" y="141"/>
                  </a:lnTo>
                  <a:lnTo>
                    <a:pt x="141" y="141"/>
                  </a:lnTo>
                  <a:lnTo>
                    <a:pt x="143" y="143"/>
                  </a:lnTo>
                  <a:lnTo>
                    <a:pt x="143" y="143"/>
                  </a:lnTo>
                  <a:lnTo>
                    <a:pt x="145" y="141"/>
                  </a:lnTo>
                  <a:lnTo>
                    <a:pt x="145" y="141"/>
                  </a:lnTo>
                  <a:lnTo>
                    <a:pt x="145" y="141"/>
                  </a:lnTo>
                  <a:lnTo>
                    <a:pt x="145" y="141"/>
                  </a:lnTo>
                  <a:lnTo>
                    <a:pt x="147" y="143"/>
                  </a:lnTo>
                  <a:lnTo>
                    <a:pt x="147" y="143"/>
                  </a:lnTo>
                  <a:lnTo>
                    <a:pt x="148" y="143"/>
                  </a:lnTo>
                  <a:lnTo>
                    <a:pt x="148" y="143"/>
                  </a:lnTo>
                  <a:lnTo>
                    <a:pt x="148" y="144"/>
                  </a:lnTo>
                  <a:lnTo>
                    <a:pt x="148" y="144"/>
                  </a:lnTo>
                  <a:lnTo>
                    <a:pt x="148" y="144"/>
                  </a:lnTo>
                  <a:lnTo>
                    <a:pt x="150" y="144"/>
                  </a:lnTo>
                  <a:lnTo>
                    <a:pt x="150" y="148"/>
                  </a:lnTo>
                  <a:lnTo>
                    <a:pt x="152" y="148"/>
                  </a:lnTo>
                  <a:lnTo>
                    <a:pt x="156" y="150"/>
                  </a:lnTo>
                  <a:lnTo>
                    <a:pt x="158" y="153"/>
                  </a:lnTo>
                  <a:lnTo>
                    <a:pt x="159" y="153"/>
                  </a:lnTo>
                  <a:lnTo>
                    <a:pt x="161" y="153"/>
                  </a:lnTo>
                  <a:lnTo>
                    <a:pt x="161" y="153"/>
                  </a:lnTo>
                  <a:lnTo>
                    <a:pt x="161" y="155"/>
                  </a:lnTo>
                  <a:lnTo>
                    <a:pt x="159" y="155"/>
                  </a:lnTo>
                  <a:lnTo>
                    <a:pt x="158" y="157"/>
                  </a:lnTo>
                  <a:lnTo>
                    <a:pt x="158" y="157"/>
                  </a:lnTo>
                  <a:lnTo>
                    <a:pt x="159" y="157"/>
                  </a:lnTo>
                  <a:lnTo>
                    <a:pt x="161" y="157"/>
                  </a:lnTo>
                  <a:lnTo>
                    <a:pt x="161" y="159"/>
                  </a:lnTo>
                  <a:lnTo>
                    <a:pt x="163" y="161"/>
                  </a:lnTo>
                  <a:lnTo>
                    <a:pt x="163" y="162"/>
                  </a:lnTo>
                  <a:lnTo>
                    <a:pt x="168" y="161"/>
                  </a:lnTo>
                  <a:lnTo>
                    <a:pt x="170" y="161"/>
                  </a:lnTo>
                  <a:lnTo>
                    <a:pt x="170" y="161"/>
                  </a:lnTo>
                  <a:lnTo>
                    <a:pt x="172" y="162"/>
                  </a:lnTo>
                  <a:lnTo>
                    <a:pt x="174" y="162"/>
                  </a:lnTo>
                  <a:lnTo>
                    <a:pt x="174" y="164"/>
                  </a:lnTo>
                  <a:lnTo>
                    <a:pt x="174" y="166"/>
                  </a:lnTo>
                  <a:lnTo>
                    <a:pt x="174" y="166"/>
                  </a:lnTo>
                  <a:lnTo>
                    <a:pt x="176" y="166"/>
                  </a:lnTo>
                  <a:lnTo>
                    <a:pt x="176" y="166"/>
                  </a:lnTo>
                  <a:lnTo>
                    <a:pt x="177" y="166"/>
                  </a:lnTo>
                  <a:lnTo>
                    <a:pt x="179" y="166"/>
                  </a:lnTo>
                  <a:lnTo>
                    <a:pt x="188" y="166"/>
                  </a:lnTo>
                  <a:lnTo>
                    <a:pt x="190" y="166"/>
                  </a:lnTo>
                  <a:lnTo>
                    <a:pt x="190" y="166"/>
                  </a:lnTo>
                  <a:lnTo>
                    <a:pt x="194" y="164"/>
                  </a:lnTo>
                  <a:lnTo>
                    <a:pt x="195" y="162"/>
                  </a:lnTo>
                  <a:lnTo>
                    <a:pt x="199" y="162"/>
                  </a:lnTo>
                  <a:lnTo>
                    <a:pt x="201" y="162"/>
                  </a:lnTo>
                  <a:lnTo>
                    <a:pt x="201" y="162"/>
                  </a:lnTo>
                  <a:lnTo>
                    <a:pt x="203" y="162"/>
                  </a:lnTo>
                  <a:lnTo>
                    <a:pt x="204" y="161"/>
                  </a:lnTo>
                  <a:lnTo>
                    <a:pt x="204" y="161"/>
                  </a:lnTo>
                  <a:lnTo>
                    <a:pt x="206" y="162"/>
                  </a:lnTo>
                  <a:lnTo>
                    <a:pt x="208" y="162"/>
                  </a:lnTo>
                  <a:lnTo>
                    <a:pt x="210" y="161"/>
                  </a:lnTo>
                  <a:lnTo>
                    <a:pt x="210" y="161"/>
                  </a:lnTo>
                  <a:lnTo>
                    <a:pt x="210" y="159"/>
                  </a:lnTo>
                  <a:lnTo>
                    <a:pt x="210" y="159"/>
                  </a:lnTo>
                  <a:lnTo>
                    <a:pt x="210" y="159"/>
                  </a:lnTo>
                  <a:lnTo>
                    <a:pt x="212" y="159"/>
                  </a:lnTo>
                  <a:lnTo>
                    <a:pt x="212" y="159"/>
                  </a:lnTo>
                  <a:lnTo>
                    <a:pt x="214" y="159"/>
                  </a:lnTo>
                  <a:lnTo>
                    <a:pt x="215" y="161"/>
                  </a:lnTo>
                  <a:lnTo>
                    <a:pt x="215" y="161"/>
                  </a:lnTo>
                  <a:lnTo>
                    <a:pt x="217" y="161"/>
                  </a:lnTo>
                  <a:lnTo>
                    <a:pt x="217" y="161"/>
                  </a:lnTo>
                  <a:lnTo>
                    <a:pt x="219" y="161"/>
                  </a:lnTo>
                  <a:lnTo>
                    <a:pt x="219" y="159"/>
                  </a:lnTo>
                  <a:lnTo>
                    <a:pt x="219" y="159"/>
                  </a:lnTo>
                  <a:lnTo>
                    <a:pt x="219" y="159"/>
                  </a:lnTo>
                  <a:lnTo>
                    <a:pt x="223" y="161"/>
                  </a:lnTo>
                  <a:lnTo>
                    <a:pt x="223" y="161"/>
                  </a:lnTo>
                  <a:lnTo>
                    <a:pt x="224" y="161"/>
                  </a:lnTo>
                  <a:lnTo>
                    <a:pt x="226" y="161"/>
                  </a:lnTo>
                  <a:lnTo>
                    <a:pt x="226" y="161"/>
                  </a:lnTo>
                  <a:lnTo>
                    <a:pt x="228" y="161"/>
                  </a:lnTo>
                  <a:lnTo>
                    <a:pt x="228" y="159"/>
                  </a:lnTo>
                  <a:lnTo>
                    <a:pt x="228" y="161"/>
                  </a:lnTo>
                  <a:lnTo>
                    <a:pt x="228" y="161"/>
                  </a:lnTo>
                  <a:lnTo>
                    <a:pt x="228" y="161"/>
                  </a:lnTo>
                  <a:lnTo>
                    <a:pt x="230" y="162"/>
                  </a:lnTo>
                  <a:lnTo>
                    <a:pt x="230" y="161"/>
                  </a:lnTo>
                  <a:lnTo>
                    <a:pt x="232" y="161"/>
                  </a:lnTo>
                  <a:lnTo>
                    <a:pt x="232" y="159"/>
                  </a:lnTo>
                  <a:lnTo>
                    <a:pt x="232" y="159"/>
                  </a:lnTo>
                  <a:lnTo>
                    <a:pt x="233" y="159"/>
                  </a:lnTo>
                  <a:lnTo>
                    <a:pt x="235" y="159"/>
                  </a:lnTo>
                  <a:lnTo>
                    <a:pt x="242" y="161"/>
                  </a:lnTo>
                  <a:lnTo>
                    <a:pt x="244" y="159"/>
                  </a:lnTo>
                  <a:lnTo>
                    <a:pt x="244" y="159"/>
                  </a:lnTo>
                  <a:lnTo>
                    <a:pt x="244" y="159"/>
                  </a:lnTo>
                  <a:lnTo>
                    <a:pt x="244" y="159"/>
                  </a:lnTo>
                  <a:lnTo>
                    <a:pt x="242" y="157"/>
                  </a:lnTo>
                  <a:lnTo>
                    <a:pt x="242" y="157"/>
                  </a:lnTo>
                  <a:lnTo>
                    <a:pt x="242" y="155"/>
                  </a:lnTo>
                  <a:lnTo>
                    <a:pt x="248" y="155"/>
                  </a:lnTo>
                  <a:lnTo>
                    <a:pt x="250" y="155"/>
                  </a:lnTo>
                  <a:lnTo>
                    <a:pt x="250" y="155"/>
                  </a:lnTo>
                  <a:lnTo>
                    <a:pt x="251" y="155"/>
                  </a:lnTo>
                  <a:lnTo>
                    <a:pt x="251" y="153"/>
                  </a:lnTo>
                  <a:lnTo>
                    <a:pt x="257" y="150"/>
                  </a:lnTo>
                  <a:lnTo>
                    <a:pt x="264" y="144"/>
                  </a:lnTo>
                  <a:lnTo>
                    <a:pt x="266" y="143"/>
                  </a:lnTo>
                  <a:lnTo>
                    <a:pt x="268" y="143"/>
                  </a:lnTo>
                  <a:lnTo>
                    <a:pt x="268" y="144"/>
                  </a:lnTo>
                  <a:lnTo>
                    <a:pt x="271" y="144"/>
                  </a:lnTo>
                  <a:lnTo>
                    <a:pt x="271" y="146"/>
                  </a:lnTo>
                  <a:lnTo>
                    <a:pt x="273" y="144"/>
                  </a:lnTo>
                  <a:lnTo>
                    <a:pt x="275" y="144"/>
                  </a:lnTo>
                  <a:lnTo>
                    <a:pt x="275" y="144"/>
                  </a:lnTo>
                  <a:lnTo>
                    <a:pt x="277" y="146"/>
                  </a:lnTo>
                  <a:lnTo>
                    <a:pt x="277" y="148"/>
                  </a:lnTo>
                  <a:lnTo>
                    <a:pt x="284" y="150"/>
                  </a:lnTo>
                  <a:lnTo>
                    <a:pt x="288" y="152"/>
                  </a:lnTo>
                  <a:lnTo>
                    <a:pt x="289" y="152"/>
                  </a:lnTo>
                  <a:lnTo>
                    <a:pt x="289" y="152"/>
                  </a:lnTo>
                  <a:lnTo>
                    <a:pt x="288" y="152"/>
                  </a:lnTo>
                  <a:lnTo>
                    <a:pt x="288" y="152"/>
                  </a:lnTo>
                  <a:lnTo>
                    <a:pt x="286" y="153"/>
                  </a:lnTo>
                  <a:lnTo>
                    <a:pt x="288" y="155"/>
                  </a:lnTo>
                  <a:lnTo>
                    <a:pt x="289" y="157"/>
                  </a:lnTo>
                  <a:lnTo>
                    <a:pt x="291" y="159"/>
                  </a:lnTo>
                  <a:lnTo>
                    <a:pt x="293" y="159"/>
                  </a:lnTo>
                  <a:lnTo>
                    <a:pt x="300" y="162"/>
                  </a:lnTo>
                  <a:lnTo>
                    <a:pt x="302" y="162"/>
                  </a:lnTo>
                  <a:lnTo>
                    <a:pt x="304" y="162"/>
                  </a:lnTo>
                  <a:lnTo>
                    <a:pt x="306" y="162"/>
                  </a:lnTo>
                  <a:lnTo>
                    <a:pt x="306" y="161"/>
                  </a:lnTo>
                  <a:lnTo>
                    <a:pt x="307" y="161"/>
                  </a:lnTo>
                  <a:lnTo>
                    <a:pt x="309" y="161"/>
                  </a:lnTo>
                  <a:lnTo>
                    <a:pt x="313" y="161"/>
                  </a:lnTo>
                  <a:lnTo>
                    <a:pt x="313" y="161"/>
                  </a:lnTo>
                  <a:lnTo>
                    <a:pt x="315" y="161"/>
                  </a:lnTo>
                  <a:lnTo>
                    <a:pt x="316" y="162"/>
                  </a:lnTo>
                  <a:lnTo>
                    <a:pt x="318" y="166"/>
                  </a:lnTo>
                  <a:lnTo>
                    <a:pt x="320" y="166"/>
                  </a:lnTo>
                  <a:lnTo>
                    <a:pt x="322" y="168"/>
                  </a:lnTo>
                  <a:lnTo>
                    <a:pt x="324" y="168"/>
                  </a:lnTo>
                  <a:lnTo>
                    <a:pt x="325" y="170"/>
                  </a:lnTo>
                  <a:lnTo>
                    <a:pt x="325" y="170"/>
                  </a:lnTo>
                  <a:lnTo>
                    <a:pt x="327" y="170"/>
                  </a:lnTo>
                  <a:lnTo>
                    <a:pt x="327" y="170"/>
                  </a:lnTo>
                  <a:lnTo>
                    <a:pt x="327" y="168"/>
                  </a:lnTo>
                  <a:lnTo>
                    <a:pt x="327" y="168"/>
                  </a:lnTo>
                  <a:lnTo>
                    <a:pt x="329" y="168"/>
                  </a:lnTo>
                  <a:lnTo>
                    <a:pt x="331" y="168"/>
                  </a:lnTo>
                  <a:lnTo>
                    <a:pt x="331" y="168"/>
                  </a:lnTo>
                  <a:lnTo>
                    <a:pt x="333" y="168"/>
                  </a:lnTo>
                  <a:lnTo>
                    <a:pt x="333" y="166"/>
                  </a:lnTo>
                  <a:lnTo>
                    <a:pt x="333" y="166"/>
                  </a:lnTo>
                  <a:lnTo>
                    <a:pt x="333" y="164"/>
                  </a:lnTo>
                  <a:lnTo>
                    <a:pt x="334" y="161"/>
                  </a:lnTo>
                  <a:lnTo>
                    <a:pt x="334" y="159"/>
                  </a:lnTo>
                  <a:lnTo>
                    <a:pt x="334" y="159"/>
                  </a:lnTo>
                  <a:lnTo>
                    <a:pt x="334" y="159"/>
                  </a:lnTo>
                  <a:lnTo>
                    <a:pt x="336" y="159"/>
                  </a:lnTo>
                  <a:lnTo>
                    <a:pt x="336" y="157"/>
                  </a:lnTo>
                  <a:lnTo>
                    <a:pt x="336" y="157"/>
                  </a:lnTo>
                  <a:lnTo>
                    <a:pt x="336" y="155"/>
                  </a:lnTo>
                  <a:lnTo>
                    <a:pt x="336" y="155"/>
                  </a:lnTo>
                  <a:lnTo>
                    <a:pt x="336" y="155"/>
                  </a:lnTo>
                  <a:lnTo>
                    <a:pt x="336" y="155"/>
                  </a:lnTo>
                  <a:lnTo>
                    <a:pt x="336" y="15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58" name="Freeform 357"/>
            <p:cNvSpPr>
              <a:spLocks noEditPoints="1"/>
            </p:cNvSpPr>
            <p:nvPr/>
          </p:nvSpPr>
          <p:spPr bwMode="auto">
            <a:xfrm>
              <a:off x="6462713" y="3870326"/>
              <a:ext cx="1166813" cy="1119188"/>
            </a:xfrm>
            <a:custGeom>
              <a:avLst/>
              <a:gdLst>
                <a:gd name="T0" fmla="*/ 724 w 735"/>
                <a:gd name="T1" fmla="*/ 595 h 705"/>
                <a:gd name="T2" fmla="*/ 692 w 735"/>
                <a:gd name="T3" fmla="*/ 627 h 705"/>
                <a:gd name="T4" fmla="*/ 685 w 735"/>
                <a:gd name="T5" fmla="*/ 647 h 705"/>
                <a:gd name="T6" fmla="*/ 697 w 735"/>
                <a:gd name="T7" fmla="*/ 669 h 705"/>
                <a:gd name="T8" fmla="*/ 699 w 735"/>
                <a:gd name="T9" fmla="*/ 692 h 705"/>
                <a:gd name="T10" fmla="*/ 719 w 735"/>
                <a:gd name="T11" fmla="*/ 698 h 705"/>
                <a:gd name="T12" fmla="*/ 735 w 735"/>
                <a:gd name="T13" fmla="*/ 642 h 705"/>
                <a:gd name="T14" fmla="*/ 181 w 735"/>
                <a:gd name="T15" fmla="*/ 365 h 705"/>
                <a:gd name="T16" fmla="*/ 148 w 735"/>
                <a:gd name="T17" fmla="*/ 315 h 705"/>
                <a:gd name="T18" fmla="*/ 638 w 735"/>
                <a:gd name="T19" fmla="*/ 159 h 705"/>
                <a:gd name="T20" fmla="*/ 592 w 735"/>
                <a:gd name="T21" fmla="*/ 148 h 705"/>
                <a:gd name="T22" fmla="*/ 549 w 735"/>
                <a:gd name="T23" fmla="*/ 125 h 705"/>
                <a:gd name="T24" fmla="*/ 506 w 735"/>
                <a:gd name="T25" fmla="*/ 101 h 705"/>
                <a:gd name="T26" fmla="*/ 464 w 735"/>
                <a:gd name="T27" fmla="*/ 87 h 705"/>
                <a:gd name="T28" fmla="*/ 439 w 735"/>
                <a:gd name="T29" fmla="*/ 54 h 705"/>
                <a:gd name="T30" fmla="*/ 388 w 735"/>
                <a:gd name="T31" fmla="*/ 22 h 705"/>
                <a:gd name="T32" fmla="*/ 338 w 735"/>
                <a:gd name="T33" fmla="*/ 56 h 705"/>
                <a:gd name="T34" fmla="*/ 269 w 735"/>
                <a:gd name="T35" fmla="*/ 127 h 705"/>
                <a:gd name="T36" fmla="*/ 193 w 735"/>
                <a:gd name="T37" fmla="*/ 116 h 705"/>
                <a:gd name="T38" fmla="*/ 164 w 735"/>
                <a:gd name="T39" fmla="*/ 125 h 705"/>
                <a:gd name="T40" fmla="*/ 177 w 735"/>
                <a:gd name="T41" fmla="*/ 161 h 705"/>
                <a:gd name="T42" fmla="*/ 164 w 735"/>
                <a:gd name="T43" fmla="*/ 185 h 705"/>
                <a:gd name="T44" fmla="*/ 146 w 735"/>
                <a:gd name="T45" fmla="*/ 192 h 705"/>
                <a:gd name="T46" fmla="*/ 116 w 735"/>
                <a:gd name="T47" fmla="*/ 194 h 705"/>
                <a:gd name="T48" fmla="*/ 96 w 735"/>
                <a:gd name="T49" fmla="*/ 177 h 705"/>
                <a:gd name="T50" fmla="*/ 65 w 735"/>
                <a:gd name="T51" fmla="*/ 188 h 705"/>
                <a:gd name="T52" fmla="*/ 42 w 735"/>
                <a:gd name="T53" fmla="*/ 190 h 705"/>
                <a:gd name="T54" fmla="*/ 25 w 735"/>
                <a:gd name="T55" fmla="*/ 212 h 705"/>
                <a:gd name="T56" fmla="*/ 36 w 735"/>
                <a:gd name="T57" fmla="*/ 217 h 705"/>
                <a:gd name="T58" fmla="*/ 20 w 735"/>
                <a:gd name="T59" fmla="*/ 233 h 705"/>
                <a:gd name="T60" fmla="*/ 56 w 735"/>
                <a:gd name="T61" fmla="*/ 248 h 705"/>
                <a:gd name="T62" fmla="*/ 90 w 735"/>
                <a:gd name="T63" fmla="*/ 255 h 705"/>
                <a:gd name="T64" fmla="*/ 98 w 735"/>
                <a:gd name="T65" fmla="*/ 266 h 705"/>
                <a:gd name="T66" fmla="*/ 107 w 735"/>
                <a:gd name="T67" fmla="*/ 264 h 705"/>
                <a:gd name="T68" fmla="*/ 110 w 735"/>
                <a:gd name="T69" fmla="*/ 271 h 705"/>
                <a:gd name="T70" fmla="*/ 136 w 735"/>
                <a:gd name="T71" fmla="*/ 280 h 705"/>
                <a:gd name="T72" fmla="*/ 161 w 735"/>
                <a:gd name="T73" fmla="*/ 289 h 705"/>
                <a:gd name="T74" fmla="*/ 150 w 735"/>
                <a:gd name="T75" fmla="*/ 320 h 705"/>
                <a:gd name="T76" fmla="*/ 199 w 735"/>
                <a:gd name="T77" fmla="*/ 362 h 705"/>
                <a:gd name="T78" fmla="*/ 202 w 735"/>
                <a:gd name="T79" fmla="*/ 390 h 705"/>
                <a:gd name="T80" fmla="*/ 229 w 735"/>
                <a:gd name="T81" fmla="*/ 459 h 705"/>
                <a:gd name="T82" fmla="*/ 202 w 735"/>
                <a:gd name="T83" fmla="*/ 475 h 705"/>
                <a:gd name="T84" fmla="*/ 175 w 735"/>
                <a:gd name="T85" fmla="*/ 576 h 705"/>
                <a:gd name="T86" fmla="*/ 219 w 735"/>
                <a:gd name="T87" fmla="*/ 602 h 705"/>
                <a:gd name="T88" fmla="*/ 269 w 735"/>
                <a:gd name="T89" fmla="*/ 616 h 705"/>
                <a:gd name="T90" fmla="*/ 322 w 735"/>
                <a:gd name="T91" fmla="*/ 614 h 705"/>
                <a:gd name="T92" fmla="*/ 376 w 735"/>
                <a:gd name="T93" fmla="*/ 636 h 705"/>
                <a:gd name="T94" fmla="*/ 408 w 735"/>
                <a:gd name="T95" fmla="*/ 622 h 705"/>
                <a:gd name="T96" fmla="*/ 489 w 735"/>
                <a:gd name="T97" fmla="*/ 571 h 705"/>
                <a:gd name="T98" fmla="*/ 515 w 735"/>
                <a:gd name="T99" fmla="*/ 560 h 705"/>
                <a:gd name="T100" fmla="*/ 547 w 735"/>
                <a:gd name="T101" fmla="*/ 591 h 705"/>
                <a:gd name="T102" fmla="*/ 585 w 735"/>
                <a:gd name="T103" fmla="*/ 582 h 705"/>
                <a:gd name="T104" fmla="*/ 609 w 735"/>
                <a:gd name="T105" fmla="*/ 557 h 705"/>
                <a:gd name="T106" fmla="*/ 638 w 735"/>
                <a:gd name="T107" fmla="*/ 528 h 705"/>
                <a:gd name="T108" fmla="*/ 603 w 735"/>
                <a:gd name="T109" fmla="*/ 483 h 705"/>
                <a:gd name="T110" fmla="*/ 600 w 735"/>
                <a:gd name="T111" fmla="*/ 443 h 705"/>
                <a:gd name="T112" fmla="*/ 600 w 735"/>
                <a:gd name="T113" fmla="*/ 396 h 705"/>
                <a:gd name="T114" fmla="*/ 582 w 735"/>
                <a:gd name="T115" fmla="*/ 353 h 705"/>
                <a:gd name="T116" fmla="*/ 560 w 735"/>
                <a:gd name="T117" fmla="*/ 351 h 705"/>
                <a:gd name="T118" fmla="*/ 609 w 735"/>
                <a:gd name="T119" fmla="*/ 287 h 705"/>
                <a:gd name="T120" fmla="*/ 630 w 735"/>
                <a:gd name="T121" fmla="*/ 277 h 705"/>
                <a:gd name="T122" fmla="*/ 638 w 735"/>
                <a:gd name="T123" fmla="*/ 241 h 705"/>
                <a:gd name="T124" fmla="*/ 661 w 735"/>
                <a:gd name="T125" fmla="*/ 177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5" h="705">
                  <a:moveTo>
                    <a:pt x="731" y="620"/>
                  </a:moveTo>
                  <a:lnTo>
                    <a:pt x="731" y="620"/>
                  </a:lnTo>
                  <a:lnTo>
                    <a:pt x="730" y="618"/>
                  </a:lnTo>
                  <a:lnTo>
                    <a:pt x="731" y="620"/>
                  </a:lnTo>
                  <a:lnTo>
                    <a:pt x="731" y="620"/>
                  </a:lnTo>
                  <a:close/>
                  <a:moveTo>
                    <a:pt x="735" y="642"/>
                  </a:moveTo>
                  <a:lnTo>
                    <a:pt x="735" y="640"/>
                  </a:lnTo>
                  <a:lnTo>
                    <a:pt x="733" y="638"/>
                  </a:lnTo>
                  <a:lnTo>
                    <a:pt x="733" y="636"/>
                  </a:lnTo>
                  <a:lnTo>
                    <a:pt x="733" y="636"/>
                  </a:lnTo>
                  <a:lnTo>
                    <a:pt x="733" y="634"/>
                  </a:lnTo>
                  <a:lnTo>
                    <a:pt x="733" y="632"/>
                  </a:lnTo>
                  <a:lnTo>
                    <a:pt x="733" y="632"/>
                  </a:lnTo>
                  <a:lnTo>
                    <a:pt x="733" y="631"/>
                  </a:lnTo>
                  <a:lnTo>
                    <a:pt x="733" y="629"/>
                  </a:lnTo>
                  <a:lnTo>
                    <a:pt x="733" y="625"/>
                  </a:lnTo>
                  <a:lnTo>
                    <a:pt x="733" y="623"/>
                  </a:lnTo>
                  <a:lnTo>
                    <a:pt x="733" y="623"/>
                  </a:lnTo>
                  <a:lnTo>
                    <a:pt x="731" y="620"/>
                  </a:lnTo>
                  <a:lnTo>
                    <a:pt x="731" y="622"/>
                  </a:lnTo>
                  <a:lnTo>
                    <a:pt x="731" y="623"/>
                  </a:lnTo>
                  <a:lnTo>
                    <a:pt x="733" y="623"/>
                  </a:lnTo>
                  <a:lnTo>
                    <a:pt x="731" y="623"/>
                  </a:lnTo>
                  <a:lnTo>
                    <a:pt x="731" y="623"/>
                  </a:lnTo>
                  <a:lnTo>
                    <a:pt x="730" y="622"/>
                  </a:lnTo>
                  <a:lnTo>
                    <a:pt x="730" y="622"/>
                  </a:lnTo>
                  <a:lnTo>
                    <a:pt x="730" y="622"/>
                  </a:lnTo>
                  <a:lnTo>
                    <a:pt x="730" y="622"/>
                  </a:lnTo>
                  <a:lnTo>
                    <a:pt x="730" y="620"/>
                  </a:lnTo>
                  <a:lnTo>
                    <a:pt x="730" y="620"/>
                  </a:lnTo>
                  <a:lnTo>
                    <a:pt x="730" y="620"/>
                  </a:lnTo>
                  <a:lnTo>
                    <a:pt x="730" y="620"/>
                  </a:lnTo>
                  <a:lnTo>
                    <a:pt x="730" y="620"/>
                  </a:lnTo>
                  <a:lnTo>
                    <a:pt x="730" y="618"/>
                  </a:lnTo>
                  <a:lnTo>
                    <a:pt x="730" y="618"/>
                  </a:lnTo>
                  <a:lnTo>
                    <a:pt x="730" y="618"/>
                  </a:lnTo>
                  <a:lnTo>
                    <a:pt x="730" y="618"/>
                  </a:lnTo>
                  <a:lnTo>
                    <a:pt x="730" y="618"/>
                  </a:lnTo>
                  <a:lnTo>
                    <a:pt x="730" y="618"/>
                  </a:lnTo>
                  <a:lnTo>
                    <a:pt x="730" y="618"/>
                  </a:lnTo>
                  <a:lnTo>
                    <a:pt x="730" y="616"/>
                  </a:lnTo>
                  <a:lnTo>
                    <a:pt x="730" y="614"/>
                  </a:lnTo>
                  <a:lnTo>
                    <a:pt x="730" y="614"/>
                  </a:lnTo>
                  <a:lnTo>
                    <a:pt x="731" y="607"/>
                  </a:lnTo>
                  <a:lnTo>
                    <a:pt x="731" y="605"/>
                  </a:lnTo>
                  <a:lnTo>
                    <a:pt x="730" y="600"/>
                  </a:lnTo>
                  <a:lnTo>
                    <a:pt x="730" y="598"/>
                  </a:lnTo>
                  <a:lnTo>
                    <a:pt x="730" y="598"/>
                  </a:lnTo>
                  <a:lnTo>
                    <a:pt x="730" y="596"/>
                  </a:lnTo>
                  <a:lnTo>
                    <a:pt x="730" y="596"/>
                  </a:lnTo>
                  <a:lnTo>
                    <a:pt x="730" y="595"/>
                  </a:lnTo>
                  <a:lnTo>
                    <a:pt x="730" y="595"/>
                  </a:lnTo>
                  <a:lnTo>
                    <a:pt x="730" y="595"/>
                  </a:lnTo>
                  <a:lnTo>
                    <a:pt x="728" y="595"/>
                  </a:lnTo>
                  <a:lnTo>
                    <a:pt x="728" y="593"/>
                  </a:lnTo>
                  <a:lnTo>
                    <a:pt x="728" y="593"/>
                  </a:lnTo>
                  <a:lnTo>
                    <a:pt x="724" y="593"/>
                  </a:lnTo>
                  <a:lnTo>
                    <a:pt x="724" y="595"/>
                  </a:lnTo>
                  <a:lnTo>
                    <a:pt x="724" y="595"/>
                  </a:lnTo>
                  <a:lnTo>
                    <a:pt x="724" y="596"/>
                  </a:lnTo>
                  <a:lnTo>
                    <a:pt x="724" y="596"/>
                  </a:lnTo>
                  <a:lnTo>
                    <a:pt x="724" y="598"/>
                  </a:lnTo>
                  <a:lnTo>
                    <a:pt x="724" y="598"/>
                  </a:lnTo>
                  <a:lnTo>
                    <a:pt x="724" y="598"/>
                  </a:lnTo>
                  <a:lnTo>
                    <a:pt x="724" y="598"/>
                  </a:lnTo>
                  <a:lnTo>
                    <a:pt x="724" y="598"/>
                  </a:lnTo>
                  <a:lnTo>
                    <a:pt x="724" y="600"/>
                  </a:lnTo>
                  <a:lnTo>
                    <a:pt x="724" y="600"/>
                  </a:lnTo>
                  <a:lnTo>
                    <a:pt x="722" y="602"/>
                  </a:lnTo>
                  <a:lnTo>
                    <a:pt x="722" y="602"/>
                  </a:lnTo>
                  <a:lnTo>
                    <a:pt x="724" y="602"/>
                  </a:lnTo>
                  <a:lnTo>
                    <a:pt x="724" y="604"/>
                  </a:lnTo>
                  <a:lnTo>
                    <a:pt x="722" y="605"/>
                  </a:lnTo>
                  <a:lnTo>
                    <a:pt x="722" y="605"/>
                  </a:lnTo>
                  <a:lnTo>
                    <a:pt x="724" y="607"/>
                  </a:lnTo>
                  <a:lnTo>
                    <a:pt x="724" y="609"/>
                  </a:lnTo>
                  <a:lnTo>
                    <a:pt x="724" y="609"/>
                  </a:lnTo>
                  <a:lnTo>
                    <a:pt x="724" y="611"/>
                  </a:lnTo>
                  <a:lnTo>
                    <a:pt x="722" y="613"/>
                  </a:lnTo>
                  <a:lnTo>
                    <a:pt x="721" y="616"/>
                  </a:lnTo>
                  <a:lnTo>
                    <a:pt x="721" y="616"/>
                  </a:lnTo>
                  <a:lnTo>
                    <a:pt x="721" y="614"/>
                  </a:lnTo>
                  <a:lnTo>
                    <a:pt x="721" y="614"/>
                  </a:lnTo>
                  <a:lnTo>
                    <a:pt x="721" y="614"/>
                  </a:lnTo>
                  <a:lnTo>
                    <a:pt x="721" y="614"/>
                  </a:lnTo>
                  <a:lnTo>
                    <a:pt x="719" y="613"/>
                  </a:lnTo>
                  <a:lnTo>
                    <a:pt x="715" y="613"/>
                  </a:lnTo>
                  <a:lnTo>
                    <a:pt x="715" y="613"/>
                  </a:lnTo>
                  <a:lnTo>
                    <a:pt x="715" y="613"/>
                  </a:lnTo>
                  <a:lnTo>
                    <a:pt x="713" y="613"/>
                  </a:lnTo>
                  <a:lnTo>
                    <a:pt x="713" y="613"/>
                  </a:lnTo>
                  <a:lnTo>
                    <a:pt x="712" y="613"/>
                  </a:lnTo>
                  <a:lnTo>
                    <a:pt x="710" y="616"/>
                  </a:lnTo>
                  <a:lnTo>
                    <a:pt x="710" y="616"/>
                  </a:lnTo>
                  <a:lnTo>
                    <a:pt x="708" y="618"/>
                  </a:lnTo>
                  <a:lnTo>
                    <a:pt x="703" y="620"/>
                  </a:lnTo>
                  <a:lnTo>
                    <a:pt x="699" y="620"/>
                  </a:lnTo>
                  <a:lnTo>
                    <a:pt x="697" y="622"/>
                  </a:lnTo>
                  <a:lnTo>
                    <a:pt x="697" y="622"/>
                  </a:lnTo>
                  <a:lnTo>
                    <a:pt x="697" y="622"/>
                  </a:lnTo>
                  <a:lnTo>
                    <a:pt x="697" y="623"/>
                  </a:lnTo>
                  <a:lnTo>
                    <a:pt x="695" y="623"/>
                  </a:lnTo>
                  <a:lnTo>
                    <a:pt x="695" y="623"/>
                  </a:lnTo>
                  <a:lnTo>
                    <a:pt x="695" y="623"/>
                  </a:lnTo>
                  <a:lnTo>
                    <a:pt x="694" y="623"/>
                  </a:lnTo>
                  <a:lnTo>
                    <a:pt x="694" y="623"/>
                  </a:lnTo>
                  <a:lnTo>
                    <a:pt x="694" y="623"/>
                  </a:lnTo>
                  <a:lnTo>
                    <a:pt x="694" y="623"/>
                  </a:lnTo>
                  <a:lnTo>
                    <a:pt x="694" y="623"/>
                  </a:lnTo>
                  <a:lnTo>
                    <a:pt x="694" y="623"/>
                  </a:lnTo>
                  <a:lnTo>
                    <a:pt x="692" y="623"/>
                  </a:lnTo>
                  <a:lnTo>
                    <a:pt x="692" y="623"/>
                  </a:lnTo>
                  <a:lnTo>
                    <a:pt x="692" y="623"/>
                  </a:lnTo>
                  <a:lnTo>
                    <a:pt x="692" y="625"/>
                  </a:lnTo>
                  <a:lnTo>
                    <a:pt x="692" y="625"/>
                  </a:lnTo>
                  <a:lnTo>
                    <a:pt x="692" y="627"/>
                  </a:lnTo>
                  <a:lnTo>
                    <a:pt x="690" y="627"/>
                  </a:lnTo>
                  <a:lnTo>
                    <a:pt x="690" y="627"/>
                  </a:lnTo>
                  <a:lnTo>
                    <a:pt x="690" y="629"/>
                  </a:lnTo>
                  <a:lnTo>
                    <a:pt x="690" y="629"/>
                  </a:lnTo>
                  <a:lnTo>
                    <a:pt x="690" y="629"/>
                  </a:lnTo>
                  <a:lnTo>
                    <a:pt x="690" y="629"/>
                  </a:lnTo>
                  <a:lnTo>
                    <a:pt x="690" y="631"/>
                  </a:lnTo>
                  <a:lnTo>
                    <a:pt x="690" y="631"/>
                  </a:lnTo>
                  <a:lnTo>
                    <a:pt x="690" y="631"/>
                  </a:lnTo>
                  <a:lnTo>
                    <a:pt x="690" y="632"/>
                  </a:lnTo>
                  <a:lnTo>
                    <a:pt x="690" y="632"/>
                  </a:lnTo>
                  <a:lnTo>
                    <a:pt x="690" y="632"/>
                  </a:lnTo>
                  <a:lnTo>
                    <a:pt x="688" y="634"/>
                  </a:lnTo>
                  <a:lnTo>
                    <a:pt x="688" y="634"/>
                  </a:lnTo>
                  <a:lnTo>
                    <a:pt x="688" y="634"/>
                  </a:lnTo>
                  <a:lnTo>
                    <a:pt x="686" y="634"/>
                  </a:lnTo>
                  <a:lnTo>
                    <a:pt x="686" y="634"/>
                  </a:lnTo>
                  <a:lnTo>
                    <a:pt x="686" y="636"/>
                  </a:lnTo>
                  <a:lnTo>
                    <a:pt x="686" y="636"/>
                  </a:lnTo>
                  <a:lnTo>
                    <a:pt x="686" y="636"/>
                  </a:lnTo>
                  <a:lnTo>
                    <a:pt x="686" y="636"/>
                  </a:lnTo>
                  <a:lnTo>
                    <a:pt x="685" y="636"/>
                  </a:lnTo>
                  <a:lnTo>
                    <a:pt x="685" y="636"/>
                  </a:lnTo>
                  <a:lnTo>
                    <a:pt x="685" y="636"/>
                  </a:lnTo>
                  <a:lnTo>
                    <a:pt x="685" y="636"/>
                  </a:lnTo>
                  <a:lnTo>
                    <a:pt x="685" y="638"/>
                  </a:lnTo>
                  <a:lnTo>
                    <a:pt x="685" y="638"/>
                  </a:lnTo>
                  <a:lnTo>
                    <a:pt x="685" y="638"/>
                  </a:lnTo>
                  <a:lnTo>
                    <a:pt x="685" y="640"/>
                  </a:lnTo>
                  <a:lnTo>
                    <a:pt x="686" y="638"/>
                  </a:lnTo>
                  <a:lnTo>
                    <a:pt x="688" y="638"/>
                  </a:lnTo>
                  <a:lnTo>
                    <a:pt x="688" y="640"/>
                  </a:lnTo>
                  <a:lnTo>
                    <a:pt x="686" y="640"/>
                  </a:lnTo>
                  <a:lnTo>
                    <a:pt x="686" y="640"/>
                  </a:lnTo>
                  <a:lnTo>
                    <a:pt x="686" y="640"/>
                  </a:lnTo>
                  <a:lnTo>
                    <a:pt x="686" y="642"/>
                  </a:lnTo>
                  <a:lnTo>
                    <a:pt x="688" y="642"/>
                  </a:lnTo>
                  <a:lnTo>
                    <a:pt x="688" y="640"/>
                  </a:lnTo>
                  <a:lnTo>
                    <a:pt x="688" y="640"/>
                  </a:lnTo>
                  <a:lnTo>
                    <a:pt x="688" y="642"/>
                  </a:lnTo>
                  <a:lnTo>
                    <a:pt x="688" y="642"/>
                  </a:lnTo>
                  <a:lnTo>
                    <a:pt x="690" y="642"/>
                  </a:lnTo>
                  <a:lnTo>
                    <a:pt x="690" y="642"/>
                  </a:lnTo>
                  <a:lnTo>
                    <a:pt x="692" y="643"/>
                  </a:lnTo>
                  <a:lnTo>
                    <a:pt x="692" y="643"/>
                  </a:lnTo>
                  <a:lnTo>
                    <a:pt x="692" y="643"/>
                  </a:lnTo>
                  <a:lnTo>
                    <a:pt x="692" y="643"/>
                  </a:lnTo>
                  <a:lnTo>
                    <a:pt x="690" y="643"/>
                  </a:lnTo>
                  <a:lnTo>
                    <a:pt x="690" y="643"/>
                  </a:lnTo>
                  <a:lnTo>
                    <a:pt x="690" y="645"/>
                  </a:lnTo>
                  <a:lnTo>
                    <a:pt x="688" y="645"/>
                  </a:lnTo>
                  <a:lnTo>
                    <a:pt x="686" y="645"/>
                  </a:lnTo>
                  <a:lnTo>
                    <a:pt x="686" y="645"/>
                  </a:lnTo>
                  <a:lnTo>
                    <a:pt x="686" y="645"/>
                  </a:lnTo>
                  <a:lnTo>
                    <a:pt x="685" y="645"/>
                  </a:lnTo>
                  <a:lnTo>
                    <a:pt x="685" y="645"/>
                  </a:lnTo>
                  <a:lnTo>
                    <a:pt x="685" y="647"/>
                  </a:lnTo>
                  <a:lnTo>
                    <a:pt x="685" y="647"/>
                  </a:lnTo>
                  <a:lnTo>
                    <a:pt x="685" y="647"/>
                  </a:lnTo>
                  <a:lnTo>
                    <a:pt x="686" y="647"/>
                  </a:lnTo>
                  <a:lnTo>
                    <a:pt x="685" y="647"/>
                  </a:lnTo>
                  <a:lnTo>
                    <a:pt x="686" y="649"/>
                  </a:lnTo>
                  <a:lnTo>
                    <a:pt x="686" y="649"/>
                  </a:lnTo>
                  <a:lnTo>
                    <a:pt x="686" y="649"/>
                  </a:lnTo>
                  <a:lnTo>
                    <a:pt x="685" y="649"/>
                  </a:lnTo>
                  <a:lnTo>
                    <a:pt x="685" y="651"/>
                  </a:lnTo>
                  <a:lnTo>
                    <a:pt x="686" y="651"/>
                  </a:lnTo>
                  <a:lnTo>
                    <a:pt x="686" y="651"/>
                  </a:lnTo>
                  <a:lnTo>
                    <a:pt x="686" y="651"/>
                  </a:lnTo>
                  <a:lnTo>
                    <a:pt x="685" y="651"/>
                  </a:lnTo>
                  <a:lnTo>
                    <a:pt x="685" y="651"/>
                  </a:lnTo>
                  <a:lnTo>
                    <a:pt x="685" y="651"/>
                  </a:lnTo>
                  <a:lnTo>
                    <a:pt x="686" y="651"/>
                  </a:lnTo>
                  <a:lnTo>
                    <a:pt x="686" y="652"/>
                  </a:lnTo>
                  <a:lnTo>
                    <a:pt x="686" y="652"/>
                  </a:lnTo>
                  <a:lnTo>
                    <a:pt x="686" y="652"/>
                  </a:lnTo>
                  <a:lnTo>
                    <a:pt x="686" y="652"/>
                  </a:lnTo>
                  <a:lnTo>
                    <a:pt x="686" y="652"/>
                  </a:lnTo>
                  <a:lnTo>
                    <a:pt x="688" y="652"/>
                  </a:lnTo>
                  <a:lnTo>
                    <a:pt x="690" y="654"/>
                  </a:lnTo>
                  <a:lnTo>
                    <a:pt x="690" y="654"/>
                  </a:lnTo>
                  <a:lnTo>
                    <a:pt x="690" y="654"/>
                  </a:lnTo>
                  <a:lnTo>
                    <a:pt x="692" y="654"/>
                  </a:lnTo>
                  <a:lnTo>
                    <a:pt x="692" y="654"/>
                  </a:lnTo>
                  <a:lnTo>
                    <a:pt x="692" y="654"/>
                  </a:lnTo>
                  <a:lnTo>
                    <a:pt x="694" y="658"/>
                  </a:lnTo>
                  <a:lnTo>
                    <a:pt x="694" y="658"/>
                  </a:lnTo>
                  <a:lnTo>
                    <a:pt x="694" y="658"/>
                  </a:lnTo>
                  <a:lnTo>
                    <a:pt x="694" y="660"/>
                  </a:lnTo>
                  <a:lnTo>
                    <a:pt x="694" y="660"/>
                  </a:lnTo>
                  <a:lnTo>
                    <a:pt x="692" y="660"/>
                  </a:lnTo>
                  <a:lnTo>
                    <a:pt x="692" y="660"/>
                  </a:lnTo>
                  <a:lnTo>
                    <a:pt x="692" y="660"/>
                  </a:lnTo>
                  <a:lnTo>
                    <a:pt x="690" y="661"/>
                  </a:lnTo>
                  <a:lnTo>
                    <a:pt x="690" y="661"/>
                  </a:lnTo>
                  <a:lnTo>
                    <a:pt x="690" y="661"/>
                  </a:lnTo>
                  <a:lnTo>
                    <a:pt x="690" y="663"/>
                  </a:lnTo>
                  <a:lnTo>
                    <a:pt x="688" y="663"/>
                  </a:lnTo>
                  <a:lnTo>
                    <a:pt x="686" y="663"/>
                  </a:lnTo>
                  <a:lnTo>
                    <a:pt x="688" y="665"/>
                  </a:lnTo>
                  <a:lnTo>
                    <a:pt x="688" y="667"/>
                  </a:lnTo>
                  <a:lnTo>
                    <a:pt x="686" y="667"/>
                  </a:lnTo>
                  <a:lnTo>
                    <a:pt x="688" y="669"/>
                  </a:lnTo>
                  <a:lnTo>
                    <a:pt x="688" y="669"/>
                  </a:lnTo>
                  <a:lnTo>
                    <a:pt x="690" y="667"/>
                  </a:lnTo>
                  <a:lnTo>
                    <a:pt x="692" y="667"/>
                  </a:lnTo>
                  <a:lnTo>
                    <a:pt x="692" y="667"/>
                  </a:lnTo>
                  <a:lnTo>
                    <a:pt x="694" y="667"/>
                  </a:lnTo>
                  <a:lnTo>
                    <a:pt x="695" y="667"/>
                  </a:lnTo>
                  <a:lnTo>
                    <a:pt x="695" y="667"/>
                  </a:lnTo>
                  <a:lnTo>
                    <a:pt x="695" y="667"/>
                  </a:lnTo>
                  <a:lnTo>
                    <a:pt x="695" y="667"/>
                  </a:lnTo>
                  <a:lnTo>
                    <a:pt x="697" y="667"/>
                  </a:lnTo>
                  <a:lnTo>
                    <a:pt x="697" y="669"/>
                  </a:lnTo>
                  <a:lnTo>
                    <a:pt x="697" y="669"/>
                  </a:lnTo>
                  <a:lnTo>
                    <a:pt x="697" y="669"/>
                  </a:lnTo>
                  <a:lnTo>
                    <a:pt x="697" y="669"/>
                  </a:lnTo>
                  <a:lnTo>
                    <a:pt x="697" y="669"/>
                  </a:lnTo>
                  <a:lnTo>
                    <a:pt x="697" y="669"/>
                  </a:lnTo>
                  <a:lnTo>
                    <a:pt x="695" y="670"/>
                  </a:lnTo>
                  <a:lnTo>
                    <a:pt x="695" y="670"/>
                  </a:lnTo>
                  <a:lnTo>
                    <a:pt x="695" y="670"/>
                  </a:lnTo>
                  <a:lnTo>
                    <a:pt x="697" y="670"/>
                  </a:lnTo>
                  <a:lnTo>
                    <a:pt x="697" y="670"/>
                  </a:lnTo>
                  <a:lnTo>
                    <a:pt x="695" y="672"/>
                  </a:lnTo>
                  <a:lnTo>
                    <a:pt x="694" y="672"/>
                  </a:lnTo>
                  <a:lnTo>
                    <a:pt x="695" y="672"/>
                  </a:lnTo>
                  <a:lnTo>
                    <a:pt x="695" y="672"/>
                  </a:lnTo>
                  <a:lnTo>
                    <a:pt x="695" y="672"/>
                  </a:lnTo>
                  <a:lnTo>
                    <a:pt x="695" y="674"/>
                  </a:lnTo>
                  <a:lnTo>
                    <a:pt x="694" y="674"/>
                  </a:lnTo>
                  <a:lnTo>
                    <a:pt x="694" y="674"/>
                  </a:lnTo>
                  <a:lnTo>
                    <a:pt x="692" y="674"/>
                  </a:lnTo>
                  <a:lnTo>
                    <a:pt x="692" y="676"/>
                  </a:lnTo>
                  <a:lnTo>
                    <a:pt x="694" y="676"/>
                  </a:lnTo>
                  <a:lnTo>
                    <a:pt x="694" y="676"/>
                  </a:lnTo>
                  <a:lnTo>
                    <a:pt x="694" y="678"/>
                  </a:lnTo>
                  <a:lnTo>
                    <a:pt x="692" y="678"/>
                  </a:lnTo>
                  <a:lnTo>
                    <a:pt x="692" y="678"/>
                  </a:lnTo>
                  <a:lnTo>
                    <a:pt x="690" y="678"/>
                  </a:lnTo>
                  <a:lnTo>
                    <a:pt x="690" y="678"/>
                  </a:lnTo>
                  <a:lnTo>
                    <a:pt x="690" y="679"/>
                  </a:lnTo>
                  <a:lnTo>
                    <a:pt x="690" y="679"/>
                  </a:lnTo>
                  <a:lnTo>
                    <a:pt x="692" y="679"/>
                  </a:lnTo>
                  <a:lnTo>
                    <a:pt x="692" y="679"/>
                  </a:lnTo>
                  <a:lnTo>
                    <a:pt x="692" y="679"/>
                  </a:lnTo>
                  <a:lnTo>
                    <a:pt x="692" y="679"/>
                  </a:lnTo>
                  <a:lnTo>
                    <a:pt x="694" y="679"/>
                  </a:lnTo>
                  <a:lnTo>
                    <a:pt x="695" y="679"/>
                  </a:lnTo>
                  <a:lnTo>
                    <a:pt x="695" y="679"/>
                  </a:lnTo>
                  <a:lnTo>
                    <a:pt x="695" y="679"/>
                  </a:lnTo>
                  <a:lnTo>
                    <a:pt x="697" y="681"/>
                  </a:lnTo>
                  <a:lnTo>
                    <a:pt x="697" y="681"/>
                  </a:lnTo>
                  <a:lnTo>
                    <a:pt x="699" y="681"/>
                  </a:lnTo>
                  <a:lnTo>
                    <a:pt x="703" y="681"/>
                  </a:lnTo>
                  <a:lnTo>
                    <a:pt x="703" y="683"/>
                  </a:lnTo>
                  <a:lnTo>
                    <a:pt x="703" y="683"/>
                  </a:lnTo>
                  <a:lnTo>
                    <a:pt x="701" y="683"/>
                  </a:lnTo>
                  <a:lnTo>
                    <a:pt x="701" y="683"/>
                  </a:lnTo>
                  <a:lnTo>
                    <a:pt x="701" y="685"/>
                  </a:lnTo>
                  <a:lnTo>
                    <a:pt x="701" y="685"/>
                  </a:lnTo>
                  <a:lnTo>
                    <a:pt x="697" y="687"/>
                  </a:lnTo>
                  <a:lnTo>
                    <a:pt x="697" y="687"/>
                  </a:lnTo>
                  <a:lnTo>
                    <a:pt x="697" y="687"/>
                  </a:lnTo>
                  <a:lnTo>
                    <a:pt x="695" y="688"/>
                  </a:lnTo>
                  <a:lnTo>
                    <a:pt x="695" y="688"/>
                  </a:lnTo>
                  <a:lnTo>
                    <a:pt x="697" y="688"/>
                  </a:lnTo>
                  <a:lnTo>
                    <a:pt x="697" y="690"/>
                  </a:lnTo>
                  <a:lnTo>
                    <a:pt x="697" y="690"/>
                  </a:lnTo>
                  <a:lnTo>
                    <a:pt x="697" y="692"/>
                  </a:lnTo>
                  <a:lnTo>
                    <a:pt x="697" y="692"/>
                  </a:lnTo>
                  <a:lnTo>
                    <a:pt x="697" y="692"/>
                  </a:lnTo>
                  <a:lnTo>
                    <a:pt x="699" y="692"/>
                  </a:lnTo>
                  <a:lnTo>
                    <a:pt x="699" y="692"/>
                  </a:lnTo>
                  <a:lnTo>
                    <a:pt x="699" y="692"/>
                  </a:lnTo>
                  <a:lnTo>
                    <a:pt x="699" y="692"/>
                  </a:lnTo>
                  <a:lnTo>
                    <a:pt x="699" y="694"/>
                  </a:lnTo>
                  <a:lnTo>
                    <a:pt x="699" y="694"/>
                  </a:lnTo>
                  <a:lnTo>
                    <a:pt x="699" y="694"/>
                  </a:lnTo>
                  <a:lnTo>
                    <a:pt x="701" y="694"/>
                  </a:lnTo>
                  <a:lnTo>
                    <a:pt x="701" y="694"/>
                  </a:lnTo>
                  <a:lnTo>
                    <a:pt x="701" y="694"/>
                  </a:lnTo>
                  <a:lnTo>
                    <a:pt x="701" y="694"/>
                  </a:lnTo>
                  <a:lnTo>
                    <a:pt x="701" y="694"/>
                  </a:lnTo>
                  <a:lnTo>
                    <a:pt x="703" y="694"/>
                  </a:lnTo>
                  <a:lnTo>
                    <a:pt x="703" y="696"/>
                  </a:lnTo>
                  <a:lnTo>
                    <a:pt x="703" y="696"/>
                  </a:lnTo>
                  <a:lnTo>
                    <a:pt x="704" y="696"/>
                  </a:lnTo>
                  <a:lnTo>
                    <a:pt x="704" y="696"/>
                  </a:lnTo>
                  <a:lnTo>
                    <a:pt x="706" y="696"/>
                  </a:lnTo>
                  <a:lnTo>
                    <a:pt x="706" y="696"/>
                  </a:lnTo>
                  <a:lnTo>
                    <a:pt x="708" y="698"/>
                  </a:lnTo>
                  <a:lnTo>
                    <a:pt x="708" y="698"/>
                  </a:lnTo>
                  <a:lnTo>
                    <a:pt x="708" y="698"/>
                  </a:lnTo>
                  <a:lnTo>
                    <a:pt x="708" y="698"/>
                  </a:lnTo>
                  <a:lnTo>
                    <a:pt x="708" y="698"/>
                  </a:lnTo>
                  <a:lnTo>
                    <a:pt x="708" y="698"/>
                  </a:lnTo>
                  <a:lnTo>
                    <a:pt x="708" y="698"/>
                  </a:lnTo>
                  <a:lnTo>
                    <a:pt x="708" y="698"/>
                  </a:lnTo>
                  <a:lnTo>
                    <a:pt x="708" y="698"/>
                  </a:lnTo>
                  <a:lnTo>
                    <a:pt x="708" y="698"/>
                  </a:lnTo>
                  <a:lnTo>
                    <a:pt x="710" y="696"/>
                  </a:lnTo>
                  <a:lnTo>
                    <a:pt x="712" y="696"/>
                  </a:lnTo>
                  <a:lnTo>
                    <a:pt x="712" y="698"/>
                  </a:lnTo>
                  <a:lnTo>
                    <a:pt x="710" y="698"/>
                  </a:lnTo>
                  <a:lnTo>
                    <a:pt x="712" y="698"/>
                  </a:lnTo>
                  <a:lnTo>
                    <a:pt x="712" y="699"/>
                  </a:lnTo>
                  <a:lnTo>
                    <a:pt x="713" y="699"/>
                  </a:lnTo>
                  <a:lnTo>
                    <a:pt x="712" y="699"/>
                  </a:lnTo>
                  <a:lnTo>
                    <a:pt x="712" y="699"/>
                  </a:lnTo>
                  <a:lnTo>
                    <a:pt x="712" y="701"/>
                  </a:lnTo>
                  <a:lnTo>
                    <a:pt x="713" y="703"/>
                  </a:lnTo>
                  <a:lnTo>
                    <a:pt x="715" y="703"/>
                  </a:lnTo>
                  <a:lnTo>
                    <a:pt x="715" y="703"/>
                  </a:lnTo>
                  <a:lnTo>
                    <a:pt x="717" y="705"/>
                  </a:lnTo>
                  <a:lnTo>
                    <a:pt x="717" y="705"/>
                  </a:lnTo>
                  <a:lnTo>
                    <a:pt x="719" y="703"/>
                  </a:lnTo>
                  <a:lnTo>
                    <a:pt x="719" y="703"/>
                  </a:lnTo>
                  <a:lnTo>
                    <a:pt x="719" y="703"/>
                  </a:lnTo>
                  <a:lnTo>
                    <a:pt x="719" y="701"/>
                  </a:lnTo>
                  <a:lnTo>
                    <a:pt x="719" y="699"/>
                  </a:lnTo>
                  <a:lnTo>
                    <a:pt x="719" y="701"/>
                  </a:lnTo>
                  <a:lnTo>
                    <a:pt x="719" y="701"/>
                  </a:lnTo>
                  <a:lnTo>
                    <a:pt x="717" y="701"/>
                  </a:lnTo>
                  <a:lnTo>
                    <a:pt x="717" y="701"/>
                  </a:lnTo>
                  <a:lnTo>
                    <a:pt x="717" y="701"/>
                  </a:lnTo>
                  <a:lnTo>
                    <a:pt x="719" y="699"/>
                  </a:lnTo>
                  <a:lnTo>
                    <a:pt x="717" y="699"/>
                  </a:lnTo>
                  <a:lnTo>
                    <a:pt x="717" y="699"/>
                  </a:lnTo>
                  <a:lnTo>
                    <a:pt x="717" y="699"/>
                  </a:lnTo>
                  <a:lnTo>
                    <a:pt x="719" y="699"/>
                  </a:lnTo>
                  <a:lnTo>
                    <a:pt x="719" y="698"/>
                  </a:lnTo>
                  <a:lnTo>
                    <a:pt x="721" y="698"/>
                  </a:lnTo>
                  <a:lnTo>
                    <a:pt x="721" y="698"/>
                  </a:lnTo>
                  <a:lnTo>
                    <a:pt x="721" y="696"/>
                  </a:lnTo>
                  <a:lnTo>
                    <a:pt x="721" y="696"/>
                  </a:lnTo>
                  <a:lnTo>
                    <a:pt x="721" y="696"/>
                  </a:lnTo>
                  <a:lnTo>
                    <a:pt x="721" y="696"/>
                  </a:lnTo>
                  <a:lnTo>
                    <a:pt x="721" y="694"/>
                  </a:lnTo>
                  <a:lnTo>
                    <a:pt x="721" y="694"/>
                  </a:lnTo>
                  <a:lnTo>
                    <a:pt x="721" y="694"/>
                  </a:lnTo>
                  <a:lnTo>
                    <a:pt x="721" y="694"/>
                  </a:lnTo>
                  <a:lnTo>
                    <a:pt x="721" y="692"/>
                  </a:lnTo>
                  <a:lnTo>
                    <a:pt x="721" y="692"/>
                  </a:lnTo>
                  <a:lnTo>
                    <a:pt x="722" y="692"/>
                  </a:lnTo>
                  <a:lnTo>
                    <a:pt x="722" y="692"/>
                  </a:lnTo>
                  <a:lnTo>
                    <a:pt x="722" y="690"/>
                  </a:lnTo>
                  <a:lnTo>
                    <a:pt x="724" y="690"/>
                  </a:lnTo>
                  <a:lnTo>
                    <a:pt x="724" y="690"/>
                  </a:lnTo>
                  <a:lnTo>
                    <a:pt x="724" y="688"/>
                  </a:lnTo>
                  <a:lnTo>
                    <a:pt x="724" y="688"/>
                  </a:lnTo>
                  <a:lnTo>
                    <a:pt x="722" y="688"/>
                  </a:lnTo>
                  <a:lnTo>
                    <a:pt x="721" y="688"/>
                  </a:lnTo>
                  <a:lnTo>
                    <a:pt x="721" y="688"/>
                  </a:lnTo>
                  <a:lnTo>
                    <a:pt x="721" y="688"/>
                  </a:lnTo>
                  <a:lnTo>
                    <a:pt x="722" y="687"/>
                  </a:lnTo>
                  <a:lnTo>
                    <a:pt x="721" y="687"/>
                  </a:lnTo>
                  <a:lnTo>
                    <a:pt x="722" y="687"/>
                  </a:lnTo>
                  <a:lnTo>
                    <a:pt x="722" y="687"/>
                  </a:lnTo>
                  <a:lnTo>
                    <a:pt x="724" y="687"/>
                  </a:lnTo>
                  <a:lnTo>
                    <a:pt x="724" y="687"/>
                  </a:lnTo>
                  <a:lnTo>
                    <a:pt x="724" y="687"/>
                  </a:lnTo>
                  <a:lnTo>
                    <a:pt x="724" y="687"/>
                  </a:lnTo>
                  <a:lnTo>
                    <a:pt x="724" y="687"/>
                  </a:lnTo>
                  <a:lnTo>
                    <a:pt x="724" y="687"/>
                  </a:lnTo>
                  <a:lnTo>
                    <a:pt x="726" y="685"/>
                  </a:lnTo>
                  <a:lnTo>
                    <a:pt x="726" y="685"/>
                  </a:lnTo>
                  <a:lnTo>
                    <a:pt x="726" y="683"/>
                  </a:lnTo>
                  <a:lnTo>
                    <a:pt x="726" y="683"/>
                  </a:lnTo>
                  <a:lnTo>
                    <a:pt x="726" y="683"/>
                  </a:lnTo>
                  <a:lnTo>
                    <a:pt x="726" y="683"/>
                  </a:lnTo>
                  <a:lnTo>
                    <a:pt x="726" y="681"/>
                  </a:lnTo>
                  <a:lnTo>
                    <a:pt x="726" y="681"/>
                  </a:lnTo>
                  <a:lnTo>
                    <a:pt x="726" y="681"/>
                  </a:lnTo>
                  <a:lnTo>
                    <a:pt x="728" y="676"/>
                  </a:lnTo>
                  <a:lnTo>
                    <a:pt x="726" y="672"/>
                  </a:lnTo>
                  <a:lnTo>
                    <a:pt x="728" y="667"/>
                  </a:lnTo>
                  <a:lnTo>
                    <a:pt x="728" y="665"/>
                  </a:lnTo>
                  <a:lnTo>
                    <a:pt x="728" y="665"/>
                  </a:lnTo>
                  <a:lnTo>
                    <a:pt x="728" y="663"/>
                  </a:lnTo>
                  <a:lnTo>
                    <a:pt x="731" y="658"/>
                  </a:lnTo>
                  <a:lnTo>
                    <a:pt x="731" y="658"/>
                  </a:lnTo>
                  <a:lnTo>
                    <a:pt x="733" y="656"/>
                  </a:lnTo>
                  <a:lnTo>
                    <a:pt x="733" y="654"/>
                  </a:lnTo>
                  <a:lnTo>
                    <a:pt x="735" y="654"/>
                  </a:lnTo>
                  <a:lnTo>
                    <a:pt x="735" y="654"/>
                  </a:lnTo>
                  <a:lnTo>
                    <a:pt x="735" y="652"/>
                  </a:lnTo>
                  <a:lnTo>
                    <a:pt x="735" y="652"/>
                  </a:lnTo>
                  <a:lnTo>
                    <a:pt x="735" y="651"/>
                  </a:lnTo>
                  <a:lnTo>
                    <a:pt x="735" y="642"/>
                  </a:lnTo>
                  <a:close/>
                  <a:moveTo>
                    <a:pt x="569" y="593"/>
                  </a:moveTo>
                  <a:lnTo>
                    <a:pt x="569" y="593"/>
                  </a:lnTo>
                  <a:lnTo>
                    <a:pt x="569" y="593"/>
                  </a:lnTo>
                  <a:lnTo>
                    <a:pt x="567" y="593"/>
                  </a:lnTo>
                  <a:lnTo>
                    <a:pt x="567" y="593"/>
                  </a:lnTo>
                  <a:lnTo>
                    <a:pt x="567" y="593"/>
                  </a:lnTo>
                  <a:lnTo>
                    <a:pt x="567" y="593"/>
                  </a:lnTo>
                  <a:lnTo>
                    <a:pt x="567" y="593"/>
                  </a:lnTo>
                  <a:lnTo>
                    <a:pt x="565" y="593"/>
                  </a:lnTo>
                  <a:lnTo>
                    <a:pt x="565" y="595"/>
                  </a:lnTo>
                  <a:lnTo>
                    <a:pt x="565" y="595"/>
                  </a:lnTo>
                  <a:lnTo>
                    <a:pt x="565" y="595"/>
                  </a:lnTo>
                  <a:lnTo>
                    <a:pt x="567" y="595"/>
                  </a:lnTo>
                  <a:lnTo>
                    <a:pt x="567" y="595"/>
                  </a:lnTo>
                  <a:lnTo>
                    <a:pt x="569" y="595"/>
                  </a:lnTo>
                  <a:lnTo>
                    <a:pt x="569" y="595"/>
                  </a:lnTo>
                  <a:lnTo>
                    <a:pt x="569" y="593"/>
                  </a:lnTo>
                  <a:lnTo>
                    <a:pt x="569" y="593"/>
                  </a:lnTo>
                  <a:close/>
                  <a:moveTo>
                    <a:pt x="195" y="385"/>
                  </a:moveTo>
                  <a:lnTo>
                    <a:pt x="193" y="383"/>
                  </a:lnTo>
                  <a:lnTo>
                    <a:pt x="193" y="383"/>
                  </a:lnTo>
                  <a:lnTo>
                    <a:pt x="193" y="385"/>
                  </a:lnTo>
                  <a:lnTo>
                    <a:pt x="192" y="383"/>
                  </a:lnTo>
                  <a:lnTo>
                    <a:pt x="192" y="383"/>
                  </a:lnTo>
                  <a:lnTo>
                    <a:pt x="190" y="381"/>
                  </a:lnTo>
                  <a:lnTo>
                    <a:pt x="188" y="381"/>
                  </a:lnTo>
                  <a:lnTo>
                    <a:pt x="186" y="380"/>
                  </a:lnTo>
                  <a:lnTo>
                    <a:pt x="188" y="383"/>
                  </a:lnTo>
                  <a:lnTo>
                    <a:pt x="188" y="385"/>
                  </a:lnTo>
                  <a:lnTo>
                    <a:pt x="188" y="385"/>
                  </a:lnTo>
                  <a:lnTo>
                    <a:pt x="188" y="385"/>
                  </a:lnTo>
                  <a:lnTo>
                    <a:pt x="188" y="387"/>
                  </a:lnTo>
                  <a:lnTo>
                    <a:pt x="190" y="389"/>
                  </a:lnTo>
                  <a:lnTo>
                    <a:pt x="190" y="389"/>
                  </a:lnTo>
                  <a:lnTo>
                    <a:pt x="193" y="392"/>
                  </a:lnTo>
                  <a:lnTo>
                    <a:pt x="193" y="394"/>
                  </a:lnTo>
                  <a:lnTo>
                    <a:pt x="193" y="394"/>
                  </a:lnTo>
                  <a:lnTo>
                    <a:pt x="195" y="398"/>
                  </a:lnTo>
                  <a:lnTo>
                    <a:pt x="195" y="398"/>
                  </a:lnTo>
                  <a:lnTo>
                    <a:pt x="197" y="396"/>
                  </a:lnTo>
                  <a:lnTo>
                    <a:pt x="197" y="394"/>
                  </a:lnTo>
                  <a:lnTo>
                    <a:pt x="197" y="392"/>
                  </a:lnTo>
                  <a:lnTo>
                    <a:pt x="197" y="390"/>
                  </a:lnTo>
                  <a:lnTo>
                    <a:pt x="197" y="390"/>
                  </a:lnTo>
                  <a:lnTo>
                    <a:pt x="195" y="389"/>
                  </a:lnTo>
                  <a:lnTo>
                    <a:pt x="195" y="389"/>
                  </a:lnTo>
                  <a:lnTo>
                    <a:pt x="195" y="389"/>
                  </a:lnTo>
                  <a:lnTo>
                    <a:pt x="195" y="387"/>
                  </a:lnTo>
                  <a:lnTo>
                    <a:pt x="195" y="387"/>
                  </a:lnTo>
                  <a:lnTo>
                    <a:pt x="195" y="387"/>
                  </a:lnTo>
                  <a:lnTo>
                    <a:pt x="195" y="385"/>
                  </a:lnTo>
                  <a:lnTo>
                    <a:pt x="195" y="385"/>
                  </a:lnTo>
                  <a:close/>
                  <a:moveTo>
                    <a:pt x="182" y="367"/>
                  </a:moveTo>
                  <a:lnTo>
                    <a:pt x="182" y="367"/>
                  </a:lnTo>
                  <a:lnTo>
                    <a:pt x="182" y="367"/>
                  </a:lnTo>
                  <a:lnTo>
                    <a:pt x="182" y="365"/>
                  </a:lnTo>
                  <a:lnTo>
                    <a:pt x="182" y="365"/>
                  </a:lnTo>
                  <a:lnTo>
                    <a:pt x="181" y="365"/>
                  </a:lnTo>
                  <a:lnTo>
                    <a:pt x="179" y="365"/>
                  </a:lnTo>
                  <a:lnTo>
                    <a:pt x="179" y="367"/>
                  </a:lnTo>
                  <a:lnTo>
                    <a:pt x="179" y="367"/>
                  </a:lnTo>
                  <a:lnTo>
                    <a:pt x="181" y="369"/>
                  </a:lnTo>
                  <a:lnTo>
                    <a:pt x="182" y="369"/>
                  </a:lnTo>
                  <a:lnTo>
                    <a:pt x="184" y="369"/>
                  </a:lnTo>
                  <a:lnTo>
                    <a:pt x="190" y="372"/>
                  </a:lnTo>
                  <a:lnTo>
                    <a:pt x="192" y="372"/>
                  </a:lnTo>
                  <a:lnTo>
                    <a:pt x="192" y="372"/>
                  </a:lnTo>
                  <a:lnTo>
                    <a:pt x="192" y="372"/>
                  </a:lnTo>
                  <a:lnTo>
                    <a:pt x="193" y="372"/>
                  </a:lnTo>
                  <a:lnTo>
                    <a:pt x="193" y="372"/>
                  </a:lnTo>
                  <a:lnTo>
                    <a:pt x="193" y="372"/>
                  </a:lnTo>
                  <a:lnTo>
                    <a:pt x="193" y="371"/>
                  </a:lnTo>
                  <a:lnTo>
                    <a:pt x="192" y="371"/>
                  </a:lnTo>
                  <a:lnTo>
                    <a:pt x="192" y="369"/>
                  </a:lnTo>
                  <a:lnTo>
                    <a:pt x="186" y="369"/>
                  </a:lnTo>
                  <a:lnTo>
                    <a:pt x="184" y="369"/>
                  </a:lnTo>
                  <a:lnTo>
                    <a:pt x="184" y="367"/>
                  </a:lnTo>
                  <a:lnTo>
                    <a:pt x="186" y="367"/>
                  </a:lnTo>
                  <a:lnTo>
                    <a:pt x="186" y="367"/>
                  </a:lnTo>
                  <a:lnTo>
                    <a:pt x="184" y="367"/>
                  </a:lnTo>
                  <a:lnTo>
                    <a:pt x="182" y="369"/>
                  </a:lnTo>
                  <a:lnTo>
                    <a:pt x="182" y="369"/>
                  </a:lnTo>
                  <a:lnTo>
                    <a:pt x="181" y="367"/>
                  </a:lnTo>
                  <a:lnTo>
                    <a:pt x="181" y="367"/>
                  </a:lnTo>
                  <a:lnTo>
                    <a:pt x="182" y="367"/>
                  </a:lnTo>
                  <a:close/>
                  <a:moveTo>
                    <a:pt x="141" y="333"/>
                  </a:moveTo>
                  <a:lnTo>
                    <a:pt x="139" y="331"/>
                  </a:lnTo>
                  <a:lnTo>
                    <a:pt x="139" y="331"/>
                  </a:lnTo>
                  <a:lnTo>
                    <a:pt x="137" y="331"/>
                  </a:lnTo>
                  <a:lnTo>
                    <a:pt x="137" y="333"/>
                  </a:lnTo>
                  <a:lnTo>
                    <a:pt x="137" y="333"/>
                  </a:lnTo>
                  <a:lnTo>
                    <a:pt x="141" y="333"/>
                  </a:lnTo>
                  <a:lnTo>
                    <a:pt x="143" y="334"/>
                  </a:lnTo>
                  <a:lnTo>
                    <a:pt x="143" y="333"/>
                  </a:lnTo>
                  <a:lnTo>
                    <a:pt x="141" y="333"/>
                  </a:lnTo>
                  <a:close/>
                  <a:moveTo>
                    <a:pt x="148" y="315"/>
                  </a:moveTo>
                  <a:lnTo>
                    <a:pt x="148" y="315"/>
                  </a:lnTo>
                  <a:lnTo>
                    <a:pt x="146" y="313"/>
                  </a:lnTo>
                  <a:lnTo>
                    <a:pt x="146" y="313"/>
                  </a:lnTo>
                  <a:lnTo>
                    <a:pt x="146" y="311"/>
                  </a:lnTo>
                  <a:lnTo>
                    <a:pt x="146" y="311"/>
                  </a:lnTo>
                  <a:lnTo>
                    <a:pt x="146" y="309"/>
                  </a:lnTo>
                  <a:lnTo>
                    <a:pt x="145" y="309"/>
                  </a:lnTo>
                  <a:lnTo>
                    <a:pt x="145" y="309"/>
                  </a:lnTo>
                  <a:lnTo>
                    <a:pt x="141" y="309"/>
                  </a:lnTo>
                  <a:lnTo>
                    <a:pt x="143" y="311"/>
                  </a:lnTo>
                  <a:lnTo>
                    <a:pt x="143" y="313"/>
                  </a:lnTo>
                  <a:lnTo>
                    <a:pt x="145" y="315"/>
                  </a:lnTo>
                  <a:lnTo>
                    <a:pt x="145" y="313"/>
                  </a:lnTo>
                  <a:lnTo>
                    <a:pt x="146" y="315"/>
                  </a:lnTo>
                  <a:lnTo>
                    <a:pt x="148" y="316"/>
                  </a:lnTo>
                  <a:lnTo>
                    <a:pt x="148" y="318"/>
                  </a:lnTo>
                  <a:lnTo>
                    <a:pt x="148" y="318"/>
                  </a:lnTo>
                  <a:lnTo>
                    <a:pt x="150" y="316"/>
                  </a:lnTo>
                  <a:lnTo>
                    <a:pt x="150" y="316"/>
                  </a:lnTo>
                  <a:lnTo>
                    <a:pt x="148" y="315"/>
                  </a:lnTo>
                  <a:close/>
                  <a:moveTo>
                    <a:pt x="101" y="287"/>
                  </a:moveTo>
                  <a:lnTo>
                    <a:pt x="101" y="287"/>
                  </a:lnTo>
                  <a:lnTo>
                    <a:pt x="99" y="286"/>
                  </a:lnTo>
                  <a:lnTo>
                    <a:pt x="99" y="286"/>
                  </a:lnTo>
                  <a:lnTo>
                    <a:pt x="98" y="284"/>
                  </a:lnTo>
                  <a:lnTo>
                    <a:pt x="96" y="284"/>
                  </a:lnTo>
                  <a:lnTo>
                    <a:pt x="94" y="284"/>
                  </a:lnTo>
                  <a:lnTo>
                    <a:pt x="94" y="282"/>
                  </a:lnTo>
                  <a:lnTo>
                    <a:pt x="94" y="282"/>
                  </a:lnTo>
                  <a:lnTo>
                    <a:pt x="94" y="284"/>
                  </a:lnTo>
                  <a:lnTo>
                    <a:pt x="92" y="284"/>
                  </a:lnTo>
                  <a:lnTo>
                    <a:pt x="94" y="284"/>
                  </a:lnTo>
                  <a:lnTo>
                    <a:pt x="94" y="286"/>
                  </a:lnTo>
                  <a:lnTo>
                    <a:pt x="94" y="287"/>
                  </a:lnTo>
                  <a:lnTo>
                    <a:pt x="94" y="287"/>
                  </a:lnTo>
                  <a:lnTo>
                    <a:pt x="96" y="289"/>
                  </a:lnTo>
                  <a:lnTo>
                    <a:pt x="98" y="289"/>
                  </a:lnTo>
                  <a:lnTo>
                    <a:pt x="101" y="289"/>
                  </a:lnTo>
                  <a:lnTo>
                    <a:pt x="103" y="289"/>
                  </a:lnTo>
                  <a:lnTo>
                    <a:pt x="103" y="287"/>
                  </a:lnTo>
                  <a:lnTo>
                    <a:pt x="103" y="287"/>
                  </a:lnTo>
                  <a:lnTo>
                    <a:pt x="101" y="287"/>
                  </a:lnTo>
                  <a:close/>
                  <a:moveTo>
                    <a:pt x="4" y="203"/>
                  </a:moveTo>
                  <a:lnTo>
                    <a:pt x="4" y="203"/>
                  </a:lnTo>
                  <a:lnTo>
                    <a:pt x="4" y="203"/>
                  </a:lnTo>
                  <a:lnTo>
                    <a:pt x="2" y="201"/>
                  </a:lnTo>
                  <a:lnTo>
                    <a:pt x="2" y="203"/>
                  </a:lnTo>
                  <a:lnTo>
                    <a:pt x="0" y="203"/>
                  </a:lnTo>
                  <a:lnTo>
                    <a:pt x="0" y="203"/>
                  </a:lnTo>
                  <a:lnTo>
                    <a:pt x="0" y="203"/>
                  </a:lnTo>
                  <a:lnTo>
                    <a:pt x="2" y="203"/>
                  </a:lnTo>
                  <a:lnTo>
                    <a:pt x="2" y="204"/>
                  </a:lnTo>
                  <a:lnTo>
                    <a:pt x="2" y="204"/>
                  </a:lnTo>
                  <a:lnTo>
                    <a:pt x="0" y="204"/>
                  </a:lnTo>
                  <a:lnTo>
                    <a:pt x="0" y="204"/>
                  </a:lnTo>
                  <a:lnTo>
                    <a:pt x="0" y="204"/>
                  </a:lnTo>
                  <a:lnTo>
                    <a:pt x="2" y="204"/>
                  </a:lnTo>
                  <a:lnTo>
                    <a:pt x="4" y="203"/>
                  </a:lnTo>
                  <a:lnTo>
                    <a:pt x="4" y="203"/>
                  </a:lnTo>
                  <a:lnTo>
                    <a:pt x="4" y="203"/>
                  </a:lnTo>
                  <a:lnTo>
                    <a:pt x="4" y="203"/>
                  </a:lnTo>
                  <a:close/>
                  <a:moveTo>
                    <a:pt x="661" y="165"/>
                  </a:moveTo>
                  <a:lnTo>
                    <a:pt x="654" y="159"/>
                  </a:lnTo>
                  <a:lnTo>
                    <a:pt x="652" y="159"/>
                  </a:lnTo>
                  <a:lnTo>
                    <a:pt x="650" y="159"/>
                  </a:lnTo>
                  <a:lnTo>
                    <a:pt x="645" y="159"/>
                  </a:lnTo>
                  <a:lnTo>
                    <a:pt x="645" y="159"/>
                  </a:lnTo>
                  <a:lnTo>
                    <a:pt x="643" y="159"/>
                  </a:lnTo>
                  <a:lnTo>
                    <a:pt x="643" y="159"/>
                  </a:lnTo>
                  <a:lnTo>
                    <a:pt x="643" y="159"/>
                  </a:lnTo>
                  <a:lnTo>
                    <a:pt x="641" y="159"/>
                  </a:lnTo>
                  <a:lnTo>
                    <a:pt x="641" y="159"/>
                  </a:lnTo>
                  <a:lnTo>
                    <a:pt x="641" y="159"/>
                  </a:lnTo>
                  <a:lnTo>
                    <a:pt x="639" y="159"/>
                  </a:lnTo>
                  <a:lnTo>
                    <a:pt x="639" y="159"/>
                  </a:lnTo>
                  <a:lnTo>
                    <a:pt x="639" y="159"/>
                  </a:lnTo>
                  <a:lnTo>
                    <a:pt x="639" y="159"/>
                  </a:lnTo>
                  <a:lnTo>
                    <a:pt x="638" y="159"/>
                  </a:lnTo>
                  <a:lnTo>
                    <a:pt x="638" y="157"/>
                  </a:lnTo>
                  <a:lnTo>
                    <a:pt x="638" y="157"/>
                  </a:lnTo>
                  <a:lnTo>
                    <a:pt x="636" y="157"/>
                  </a:lnTo>
                  <a:lnTo>
                    <a:pt x="634" y="157"/>
                  </a:lnTo>
                  <a:lnTo>
                    <a:pt x="632" y="156"/>
                  </a:lnTo>
                  <a:lnTo>
                    <a:pt x="632" y="156"/>
                  </a:lnTo>
                  <a:lnTo>
                    <a:pt x="630" y="154"/>
                  </a:lnTo>
                  <a:lnTo>
                    <a:pt x="630" y="152"/>
                  </a:lnTo>
                  <a:lnTo>
                    <a:pt x="630" y="152"/>
                  </a:lnTo>
                  <a:lnTo>
                    <a:pt x="630" y="152"/>
                  </a:lnTo>
                  <a:lnTo>
                    <a:pt x="630" y="152"/>
                  </a:lnTo>
                  <a:lnTo>
                    <a:pt x="630" y="150"/>
                  </a:lnTo>
                  <a:lnTo>
                    <a:pt x="630" y="150"/>
                  </a:lnTo>
                  <a:lnTo>
                    <a:pt x="627" y="150"/>
                  </a:lnTo>
                  <a:lnTo>
                    <a:pt x="627" y="150"/>
                  </a:lnTo>
                  <a:lnTo>
                    <a:pt x="627" y="150"/>
                  </a:lnTo>
                  <a:lnTo>
                    <a:pt x="625" y="150"/>
                  </a:lnTo>
                  <a:lnTo>
                    <a:pt x="625" y="150"/>
                  </a:lnTo>
                  <a:lnTo>
                    <a:pt x="625" y="150"/>
                  </a:lnTo>
                  <a:lnTo>
                    <a:pt x="625" y="150"/>
                  </a:lnTo>
                  <a:lnTo>
                    <a:pt x="623" y="152"/>
                  </a:lnTo>
                  <a:lnTo>
                    <a:pt x="623" y="152"/>
                  </a:lnTo>
                  <a:lnTo>
                    <a:pt x="623" y="152"/>
                  </a:lnTo>
                  <a:lnTo>
                    <a:pt x="621" y="152"/>
                  </a:lnTo>
                  <a:lnTo>
                    <a:pt x="621" y="152"/>
                  </a:lnTo>
                  <a:lnTo>
                    <a:pt x="621" y="154"/>
                  </a:lnTo>
                  <a:lnTo>
                    <a:pt x="621" y="154"/>
                  </a:lnTo>
                  <a:lnTo>
                    <a:pt x="621" y="154"/>
                  </a:lnTo>
                  <a:lnTo>
                    <a:pt x="620" y="154"/>
                  </a:lnTo>
                  <a:lnTo>
                    <a:pt x="620" y="154"/>
                  </a:lnTo>
                  <a:lnTo>
                    <a:pt x="614" y="154"/>
                  </a:lnTo>
                  <a:lnTo>
                    <a:pt x="614" y="154"/>
                  </a:lnTo>
                  <a:lnTo>
                    <a:pt x="612" y="154"/>
                  </a:lnTo>
                  <a:lnTo>
                    <a:pt x="610" y="152"/>
                  </a:lnTo>
                  <a:lnTo>
                    <a:pt x="610" y="152"/>
                  </a:lnTo>
                  <a:lnTo>
                    <a:pt x="610" y="152"/>
                  </a:lnTo>
                  <a:lnTo>
                    <a:pt x="610" y="152"/>
                  </a:lnTo>
                  <a:lnTo>
                    <a:pt x="610" y="152"/>
                  </a:lnTo>
                  <a:lnTo>
                    <a:pt x="610" y="154"/>
                  </a:lnTo>
                  <a:lnTo>
                    <a:pt x="609" y="154"/>
                  </a:lnTo>
                  <a:lnTo>
                    <a:pt x="607" y="154"/>
                  </a:lnTo>
                  <a:lnTo>
                    <a:pt x="607" y="152"/>
                  </a:lnTo>
                  <a:lnTo>
                    <a:pt x="607" y="148"/>
                  </a:lnTo>
                  <a:lnTo>
                    <a:pt x="607" y="148"/>
                  </a:lnTo>
                  <a:lnTo>
                    <a:pt x="603" y="147"/>
                  </a:lnTo>
                  <a:lnTo>
                    <a:pt x="603" y="147"/>
                  </a:lnTo>
                  <a:lnTo>
                    <a:pt x="601" y="147"/>
                  </a:lnTo>
                  <a:lnTo>
                    <a:pt x="600" y="147"/>
                  </a:lnTo>
                  <a:lnTo>
                    <a:pt x="598" y="147"/>
                  </a:lnTo>
                  <a:lnTo>
                    <a:pt x="598" y="148"/>
                  </a:lnTo>
                  <a:lnTo>
                    <a:pt x="598" y="148"/>
                  </a:lnTo>
                  <a:lnTo>
                    <a:pt x="598" y="150"/>
                  </a:lnTo>
                  <a:lnTo>
                    <a:pt x="598" y="152"/>
                  </a:lnTo>
                  <a:lnTo>
                    <a:pt x="598" y="152"/>
                  </a:lnTo>
                  <a:lnTo>
                    <a:pt x="596" y="150"/>
                  </a:lnTo>
                  <a:lnTo>
                    <a:pt x="592" y="150"/>
                  </a:lnTo>
                  <a:lnTo>
                    <a:pt x="592" y="150"/>
                  </a:lnTo>
                  <a:lnTo>
                    <a:pt x="592" y="148"/>
                  </a:lnTo>
                  <a:lnTo>
                    <a:pt x="592" y="148"/>
                  </a:lnTo>
                  <a:lnTo>
                    <a:pt x="592" y="147"/>
                  </a:lnTo>
                  <a:lnTo>
                    <a:pt x="592" y="147"/>
                  </a:lnTo>
                  <a:lnTo>
                    <a:pt x="592" y="147"/>
                  </a:lnTo>
                  <a:lnTo>
                    <a:pt x="591" y="147"/>
                  </a:lnTo>
                  <a:lnTo>
                    <a:pt x="591" y="147"/>
                  </a:lnTo>
                  <a:lnTo>
                    <a:pt x="591" y="147"/>
                  </a:lnTo>
                  <a:lnTo>
                    <a:pt x="591" y="147"/>
                  </a:lnTo>
                  <a:lnTo>
                    <a:pt x="591" y="145"/>
                  </a:lnTo>
                  <a:lnTo>
                    <a:pt x="591" y="145"/>
                  </a:lnTo>
                  <a:lnTo>
                    <a:pt x="591" y="143"/>
                  </a:lnTo>
                  <a:lnTo>
                    <a:pt x="589" y="143"/>
                  </a:lnTo>
                  <a:lnTo>
                    <a:pt x="589" y="143"/>
                  </a:lnTo>
                  <a:lnTo>
                    <a:pt x="589" y="143"/>
                  </a:lnTo>
                  <a:lnTo>
                    <a:pt x="589" y="143"/>
                  </a:lnTo>
                  <a:lnTo>
                    <a:pt x="589" y="141"/>
                  </a:lnTo>
                  <a:lnTo>
                    <a:pt x="589" y="141"/>
                  </a:lnTo>
                  <a:lnTo>
                    <a:pt x="585" y="139"/>
                  </a:lnTo>
                  <a:lnTo>
                    <a:pt x="585" y="138"/>
                  </a:lnTo>
                  <a:lnTo>
                    <a:pt x="583" y="136"/>
                  </a:lnTo>
                  <a:lnTo>
                    <a:pt x="585" y="136"/>
                  </a:lnTo>
                  <a:lnTo>
                    <a:pt x="585" y="136"/>
                  </a:lnTo>
                  <a:lnTo>
                    <a:pt x="585" y="136"/>
                  </a:lnTo>
                  <a:lnTo>
                    <a:pt x="585" y="134"/>
                  </a:lnTo>
                  <a:lnTo>
                    <a:pt x="583" y="132"/>
                  </a:lnTo>
                  <a:lnTo>
                    <a:pt x="583" y="132"/>
                  </a:lnTo>
                  <a:lnTo>
                    <a:pt x="583" y="132"/>
                  </a:lnTo>
                  <a:lnTo>
                    <a:pt x="583" y="130"/>
                  </a:lnTo>
                  <a:lnTo>
                    <a:pt x="583" y="130"/>
                  </a:lnTo>
                  <a:lnTo>
                    <a:pt x="582" y="130"/>
                  </a:lnTo>
                  <a:lnTo>
                    <a:pt x="582" y="129"/>
                  </a:lnTo>
                  <a:lnTo>
                    <a:pt x="576" y="127"/>
                  </a:lnTo>
                  <a:lnTo>
                    <a:pt x="576" y="127"/>
                  </a:lnTo>
                  <a:lnTo>
                    <a:pt x="576" y="127"/>
                  </a:lnTo>
                  <a:lnTo>
                    <a:pt x="574" y="127"/>
                  </a:lnTo>
                  <a:lnTo>
                    <a:pt x="574" y="129"/>
                  </a:lnTo>
                  <a:lnTo>
                    <a:pt x="574" y="127"/>
                  </a:lnTo>
                  <a:lnTo>
                    <a:pt x="573" y="127"/>
                  </a:lnTo>
                  <a:lnTo>
                    <a:pt x="571" y="127"/>
                  </a:lnTo>
                  <a:lnTo>
                    <a:pt x="569" y="125"/>
                  </a:lnTo>
                  <a:lnTo>
                    <a:pt x="569" y="125"/>
                  </a:lnTo>
                  <a:lnTo>
                    <a:pt x="567" y="125"/>
                  </a:lnTo>
                  <a:lnTo>
                    <a:pt x="567" y="125"/>
                  </a:lnTo>
                  <a:lnTo>
                    <a:pt x="564" y="125"/>
                  </a:lnTo>
                  <a:lnTo>
                    <a:pt x="564" y="125"/>
                  </a:lnTo>
                  <a:lnTo>
                    <a:pt x="562" y="125"/>
                  </a:lnTo>
                  <a:lnTo>
                    <a:pt x="562" y="125"/>
                  </a:lnTo>
                  <a:lnTo>
                    <a:pt x="562" y="127"/>
                  </a:lnTo>
                  <a:lnTo>
                    <a:pt x="562" y="127"/>
                  </a:lnTo>
                  <a:lnTo>
                    <a:pt x="562" y="127"/>
                  </a:lnTo>
                  <a:lnTo>
                    <a:pt x="562" y="127"/>
                  </a:lnTo>
                  <a:lnTo>
                    <a:pt x="560" y="129"/>
                  </a:lnTo>
                  <a:lnTo>
                    <a:pt x="560" y="129"/>
                  </a:lnTo>
                  <a:lnTo>
                    <a:pt x="556" y="129"/>
                  </a:lnTo>
                  <a:lnTo>
                    <a:pt x="554" y="129"/>
                  </a:lnTo>
                  <a:lnTo>
                    <a:pt x="554" y="127"/>
                  </a:lnTo>
                  <a:lnTo>
                    <a:pt x="553" y="125"/>
                  </a:lnTo>
                  <a:lnTo>
                    <a:pt x="549" y="125"/>
                  </a:lnTo>
                  <a:lnTo>
                    <a:pt x="549" y="125"/>
                  </a:lnTo>
                  <a:lnTo>
                    <a:pt x="547" y="123"/>
                  </a:lnTo>
                  <a:lnTo>
                    <a:pt x="545" y="121"/>
                  </a:lnTo>
                  <a:lnTo>
                    <a:pt x="545" y="121"/>
                  </a:lnTo>
                  <a:lnTo>
                    <a:pt x="544" y="121"/>
                  </a:lnTo>
                  <a:lnTo>
                    <a:pt x="544" y="119"/>
                  </a:lnTo>
                  <a:lnTo>
                    <a:pt x="544" y="121"/>
                  </a:lnTo>
                  <a:lnTo>
                    <a:pt x="544" y="121"/>
                  </a:lnTo>
                  <a:lnTo>
                    <a:pt x="542" y="121"/>
                  </a:lnTo>
                  <a:lnTo>
                    <a:pt x="542" y="121"/>
                  </a:lnTo>
                  <a:lnTo>
                    <a:pt x="540" y="121"/>
                  </a:lnTo>
                  <a:lnTo>
                    <a:pt x="538" y="121"/>
                  </a:lnTo>
                  <a:lnTo>
                    <a:pt x="538" y="121"/>
                  </a:lnTo>
                  <a:lnTo>
                    <a:pt x="536" y="123"/>
                  </a:lnTo>
                  <a:lnTo>
                    <a:pt x="536" y="123"/>
                  </a:lnTo>
                  <a:lnTo>
                    <a:pt x="536" y="123"/>
                  </a:lnTo>
                  <a:lnTo>
                    <a:pt x="536" y="123"/>
                  </a:lnTo>
                  <a:lnTo>
                    <a:pt x="536" y="123"/>
                  </a:lnTo>
                  <a:lnTo>
                    <a:pt x="535" y="123"/>
                  </a:lnTo>
                  <a:lnTo>
                    <a:pt x="533" y="123"/>
                  </a:lnTo>
                  <a:lnTo>
                    <a:pt x="531" y="123"/>
                  </a:lnTo>
                  <a:lnTo>
                    <a:pt x="531" y="125"/>
                  </a:lnTo>
                  <a:lnTo>
                    <a:pt x="529" y="125"/>
                  </a:lnTo>
                  <a:lnTo>
                    <a:pt x="529" y="123"/>
                  </a:lnTo>
                  <a:lnTo>
                    <a:pt x="529" y="123"/>
                  </a:lnTo>
                  <a:lnTo>
                    <a:pt x="529" y="121"/>
                  </a:lnTo>
                  <a:lnTo>
                    <a:pt x="529" y="121"/>
                  </a:lnTo>
                  <a:lnTo>
                    <a:pt x="529" y="121"/>
                  </a:lnTo>
                  <a:lnTo>
                    <a:pt x="527" y="116"/>
                  </a:lnTo>
                  <a:lnTo>
                    <a:pt x="526" y="116"/>
                  </a:lnTo>
                  <a:lnTo>
                    <a:pt x="526" y="116"/>
                  </a:lnTo>
                  <a:lnTo>
                    <a:pt x="524" y="114"/>
                  </a:lnTo>
                  <a:lnTo>
                    <a:pt x="524" y="114"/>
                  </a:lnTo>
                  <a:lnTo>
                    <a:pt x="524" y="114"/>
                  </a:lnTo>
                  <a:lnTo>
                    <a:pt x="524" y="114"/>
                  </a:lnTo>
                  <a:lnTo>
                    <a:pt x="524" y="116"/>
                  </a:lnTo>
                  <a:lnTo>
                    <a:pt x="522" y="116"/>
                  </a:lnTo>
                  <a:lnTo>
                    <a:pt x="522" y="116"/>
                  </a:lnTo>
                  <a:lnTo>
                    <a:pt x="522" y="116"/>
                  </a:lnTo>
                  <a:lnTo>
                    <a:pt x="522" y="116"/>
                  </a:lnTo>
                  <a:lnTo>
                    <a:pt x="522" y="114"/>
                  </a:lnTo>
                  <a:lnTo>
                    <a:pt x="522" y="114"/>
                  </a:lnTo>
                  <a:lnTo>
                    <a:pt x="522" y="112"/>
                  </a:lnTo>
                  <a:lnTo>
                    <a:pt x="522" y="112"/>
                  </a:lnTo>
                  <a:lnTo>
                    <a:pt x="522" y="112"/>
                  </a:lnTo>
                  <a:lnTo>
                    <a:pt x="520" y="110"/>
                  </a:lnTo>
                  <a:lnTo>
                    <a:pt x="520" y="109"/>
                  </a:lnTo>
                  <a:lnTo>
                    <a:pt x="518" y="109"/>
                  </a:lnTo>
                  <a:lnTo>
                    <a:pt x="517" y="110"/>
                  </a:lnTo>
                  <a:lnTo>
                    <a:pt x="515" y="110"/>
                  </a:lnTo>
                  <a:lnTo>
                    <a:pt x="515" y="109"/>
                  </a:lnTo>
                  <a:lnTo>
                    <a:pt x="513" y="109"/>
                  </a:lnTo>
                  <a:lnTo>
                    <a:pt x="511" y="105"/>
                  </a:lnTo>
                  <a:lnTo>
                    <a:pt x="511" y="105"/>
                  </a:lnTo>
                  <a:lnTo>
                    <a:pt x="509" y="105"/>
                  </a:lnTo>
                  <a:lnTo>
                    <a:pt x="508" y="103"/>
                  </a:lnTo>
                  <a:lnTo>
                    <a:pt x="506" y="101"/>
                  </a:lnTo>
                  <a:lnTo>
                    <a:pt x="506" y="101"/>
                  </a:lnTo>
                  <a:lnTo>
                    <a:pt x="506" y="101"/>
                  </a:lnTo>
                  <a:lnTo>
                    <a:pt x="504" y="101"/>
                  </a:lnTo>
                  <a:lnTo>
                    <a:pt x="502" y="101"/>
                  </a:lnTo>
                  <a:lnTo>
                    <a:pt x="500" y="101"/>
                  </a:lnTo>
                  <a:lnTo>
                    <a:pt x="500" y="101"/>
                  </a:lnTo>
                  <a:lnTo>
                    <a:pt x="499" y="101"/>
                  </a:lnTo>
                  <a:lnTo>
                    <a:pt x="499" y="98"/>
                  </a:lnTo>
                  <a:lnTo>
                    <a:pt x="499" y="98"/>
                  </a:lnTo>
                  <a:lnTo>
                    <a:pt x="499" y="98"/>
                  </a:lnTo>
                  <a:lnTo>
                    <a:pt x="499" y="98"/>
                  </a:lnTo>
                  <a:lnTo>
                    <a:pt x="499" y="96"/>
                  </a:lnTo>
                  <a:lnTo>
                    <a:pt x="499" y="96"/>
                  </a:lnTo>
                  <a:lnTo>
                    <a:pt x="499" y="96"/>
                  </a:lnTo>
                  <a:lnTo>
                    <a:pt x="499" y="94"/>
                  </a:lnTo>
                  <a:lnTo>
                    <a:pt x="500" y="94"/>
                  </a:lnTo>
                  <a:lnTo>
                    <a:pt x="500" y="92"/>
                  </a:lnTo>
                  <a:lnTo>
                    <a:pt x="500" y="92"/>
                  </a:lnTo>
                  <a:lnTo>
                    <a:pt x="499" y="91"/>
                  </a:lnTo>
                  <a:lnTo>
                    <a:pt x="497" y="91"/>
                  </a:lnTo>
                  <a:lnTo>
                    <a:pt x="495" y="89"/>
                  </a:lnTo>
                  <a:lnTo>
                    <a:pt x="497" y="87"/>
                  </a:lnTo>
                  <a:lnTo>
                    <a:pt x="499" y="83"/>
                  </a:lnTo>
                  <a:lnTo>
                    <a:pt x="499" y="82"/>
                  </a:lnTo>
                  <a:lnTo>
                    <a:pt x="499" y="82"/>
                  </a:lnTo>
                  <a:lnTo>
                    <a:pt x="499" y="80"/>
                  </a:lnTo>
                  <a:lnTo>
                    <a:pt x="499" y="78"/>
                  </a:lnTo>
                  <a:lnTo>
                    <a:pt x="499" y="78"/>
                  </a:lnTo>
                  <a:lnTo>
                    <a:pt x="500" y="80"/>
                  </a:lnTo>
                  <a:lnTo>
                    <a:pt x="500" y="78"/>
                  </a:lnTo>
                  <a:lnTo>
                    <a:pt x="500" y="76"/>
                  </a:lnTo>
                  <a:lnTo>
                    <a:pt x="500" y="74"/>
                  </a:lnTo>
                  <a:lnTo>
                    <a:pt x="500" y="74"/>
                  </a:lnTo>
                  <a:lnTo>
                    <a:pt x="499" y="74"/>
                  </a:lnTo>
                  <a:lnTo>
                    <a:pt x="497" y="74"/>
                  </a:lnTo>
                  <a:lnTo>
                    <a:pt x="497" y="73"/>
                  </a:lnTo>
                  <a:lnTo>
                    <a:pt x="497" y="74"/>
                  </a:lnTo>
                  <a:lnTo>
                    <a:pt x="491" y="80"/>
                  </a:lnTo>
                  <a:lnTo>
                    <a:pt x="491" y="80"/>
                  </a:lnTo>
                  <a:lnTo>
                    <a:pt x="489" y="80"/>
                  </a:lnTo>
                  <a:lnTo>
                    <a:pt x="489" y="82"/>
                  </a:lnTo>
                  <a:lnTo>
                    <a:pt x="491" y="82"/>
                  </a:lnTo>
                  <a:lnTo>
                    <a:pt x="491" y="82"/>
                  </a:lnTo>
                  <a:lnTo>
                    <a:pt x="489" y="83"/>
                  </a:lnTo>
                  <a:lnTo>
                    <a:pt x="489" y="85"/>
                  </a:lnTo>
                  <a:lnTo>
                    <a:pt x="489" y="87"/>
                  </a:lnTo>
                  <a:lnTo>
                    <a:pt x="489" y="87"/>
                  </a:lnTo>
                  <a:lnTo>
                    <a:pt x="488" y="87"/>
                  </a:lnTo>
                  <a:lnTo>
                    <a:pt x="480" y="91"/>
                  </a:lnTo>
                  <a:lnTo>
                    <a:pt x="479" y="91"/>
                  </a:lnTo>
                  <a:lnTo>
                    <a:pt x="479" y="91"/>
                  </a:lnTo>
                  <a:lnTo>
                    <a:pt x="470" y="89"/>
                  </a:lnTo>
                  <a:lnTo>
                    <a:pt x="468" y="89"/>
                  </a:lnTo>
                  <a:lnTo>
                    <a:pt x="466" y="89"/>
                  </a:lnTo>
                  <a:lnTo>
                    <a:pt x="466" y="89"/>
                  </a:lnTo>
                  <a:lnTo>
                    <a:pt x="462" y="87"/>
                  </a:lnTo>
                  <a:lnTo>
                    <a:pt x="462" y="87"/>
                  </a:lnTo>
                  <a:lnTo>
                    <a:pt x="464" y="87"/>
                  </a:lnTo>
                  <a:lnTo>
                    <a:pt x="464" y="87"/>
                  </a:lnTo>
                  <a:lnTo>
                    <a:pt x="462" y="85"/>
                  </a:lnTo>
                  <a:lnTo>
                    <a:pt x="462" y="85"/>
                  </a:lnTo>
                  <a:lnTo>
                    <a:pt x="462" y="83"/>
                  </a:lnTo>
                  <a:lnTo>
                    <a:pt x="464" y="83"/>
                  </a:lnTo>
                  <a:lnTo>
                    <a:pt x="464" y="83"/>
                  </a:lnTo>
                  <a:lnTo>
                    <a:pt x="464" y="82"/>
                  </a:lnTo>
                  <a:lnTo>
                    <a:pt x="466" y="82"/>
                  </a:lnTo>
                  <a:lnTo>
                    <a:pt x="468" y="82"/>
                  </a:lnTo>
                  <a:lnTo>
                    <a:pt x="468" y="80"/>
                  </a:lnTo>
                  <a:lnTo>
                    <a:pt x="466" y="80"/>
                  </a:lnTo>
                  <a:lnTo>
                    <a:pt x="466" y="80"/>
                  </a:lnTo>
                  <a:lnTo>
                    <a:pt x="466" y="76"/>
                  </a:lnTo>
                  <a:lnTo>
                    <a:pt x="464" y="76"/>
                  </a:lnTo>
                  <a:lnTo>
                    <a:pt x="464" y="76"/>
                  </a:lnTo>
                  <a:lnTo>
                    <a:pt x="464" y="76"/>
                  </a:lnTo>
                  <a:lnTo>
                    <a:pt x="462" y="76"/>
                  </a:lnTo>
                  <a:lnTo>
                    <a:pt x="462" y="74"/>
                  </a:lnTo>
                  <a:lnTo>
                    <a:pt x="464" y="71"/>
                  </a:lnTo>
                  <a:lnTo>
                    <a:pt x="464" y="69"/>
                  </a:lnTo>
                  <a:lnTo>
                    <a:pt x="464" y="69"/>
                  </a:lnTo>
                  <a:lnTo>
                    <a:pt x="464" y="69"/>
                  </a:lnTo>
                  <a:lnTo>
                    <a:pt x="466" y="67"/>
                  </a:lnTo>
                  <a:lnTo>
                    <a:pt x="466" y="67"/>
                  </a:lnTo>
                  <a:lnTo>
                    <a:pt x="466" y="65"/>
                  </a:lnTo>
                  <a:lnTo>
                    <a:pt x="466" y="65"/>
                  </a:lnTo>
                  <a:lnTo>
                    <a:pt x="466" y="65"/>
                  </a:lnTo>
                  <a:lnTo>
                    <a:pt x="466" y="65"/>
                  </a:lnTo>
                  <a:lnTo>
                    <a:pt x="464" y="63"/>
                  </a:lnTo>
                  <a:lnTo>
                    <a:pt x="464" y="65"/>
                  </a:lnTo>
                  <a:lnTo>
                    <a:pt x="464" y="65"/>
                  </a:lnTo>
                  <a:lnTo>
                    <a:pt x="464" y="65"/>
                  </a:lnTo>
                  <a:lnTo>
                    <a:pt x="464" y="65"/>
                  </a:lnTo>
                  <a:lnTo>
                    <a:pt x="462" y="65"/>
                  </a:lnTo>
                  <a:lnTo>
                    <a:pt x="461" y="62"/>
                  </a:lnTo>
                  <a:lnTo>
                    <a:pt x="461" y="62"/>
                  </a:lnTo>
                  <a:lnTo>
                    <a:pt x="459" y="62"/>
                  </a:lnTo>
                  <a:lnTo>
                    <a:pt x="457" y="60"/>
                  </a:lnTo>
                  <a:lnTo>
                    <a:pt x="457" y="58"/>
                  </a:lnTo>
                  <a:lnTo>
                    <a:pt x="455" y="58"/>
                  </a:lnTo>
                  <a:lnTo>
                    <a:pt x="453" y="60"/>
                  </a:lnTo>
                  <a:lnTo>
                    <a:pt x="452" y="60"/>
                  </a:lnTo>
                  <a:lnTo>
                    <a:pt x="450" y="60"/>
                  </a:lnTo>
                  <a:lnTo>
                    <a:pt x="450" y="60"/>
                  </a:lnTo>
                  <a:lnTo>
                    <a:pt x="448" y="58"/>
                  </a:lnTo>
                  <a:lnTo>
                    <a:pt x="446" y="58"/>
                  </a:lnTo>
                  <a:lnTo>
                    <a:pt x="444" y="58"/>
                  </a:lnTo>
                  <a:lnTo>
                    <a:pt x="444" y="58"/>
                  </a:lnTo>
                  <a:lnTo>
                    <a:pt x="443" y="60"/>
                  </a:lnTo>
                  <a:lnTo>
                    <a:pt x="443" y="60"/>
                  </a:lnTo>
                  <a:lnTo>
                    <a:pt x="443" y="62"/>
                  </a:lnTo>
                  <a:lnTo>
                    <a:pt x="443" y="62"/>
                  </a:lnTo>
                  <a:lnTo>
                    <a:pt x="443" y="62"/>
                  </a:lnTo>
                  <a:lnTo>
                    <a:pt x="443" y="62"/>
                  </a:lnTo>
                  <a:lnTo>
                    <a:pt x="441" y="62"/>
                  </a:lnTo>
                  <a:lnTo>
                    <a:pt x="441" y="62"/>
                  </a:lnTo>
                  <a:lnTo>
                    <a:pt x="439" y="60"/>
                  </a:lnTo>
                  <a:lnTo>
                    <a:pt x="439" y="58"/>
                  </a:lnTo>
                  <a:lnTo>
                    <a:pt x="439" y="54"/>
                  </a:lnTo>
                  <a:lnTo>
                    <a:pt x="439" y="51"/>
                  </a:lnTo>
                  <a:lnTo>
                    <a:pt x="437" y="49"/>
                  </a:lnTo>
                  <a:lnTo>
                    <a:pt x="437" y="49"/>
                  </a:lnTo>
                  <a:lnTo>
                    <a:pt x="435" y="47"/>
                  </a:lnTo>
                  <a:lnTo>
                    <a:pt x="435" y="47"/>
                  </a:lnTo>
                  <a:lnTo>
                    <a:pt x="432" y="47"/>
                  </a:lnTo>
                  <a:lnTo>
                    <a:pt x="432" y="47"/>
                  </a:lnTo>
                  <a:lnTo>
                    <a:pt x="432" y="45"/>
                  </a:lnTo>
                  <a:lnTo>
                    <a:pt x="432" y="45"/>
                  </a:lnTo>
                  <a:lnTo>
                    <a:pt x="432" y="45"/>
                  </a:lnTo>
                  <a:lnTo>
                    <a:pt x="430" y="45"/>
                  </a:lnTo>
                  <a:lnTo>
                    <a:pt x="430" y="45"/>
                  </a:lnTo>
                  <a:lnTo>
                    <a:pt x="430" y="45"/>
                  </a:lnTo>
                  <a:lnTo>
                    <a:pt x="428" y="45"/>
                  </a:lnTo>
                  <a:lnTo>
                    <a:pt x="428" y="47"/>
                  </a:lnTo>
                  <a:lnTo>
                    <a:pt x="426" y="47"/>
                  </a:lnTo>
                  <a:lnTo>
                    <a:pt x="424" y="47"/>
                  </a:lnTo>
                  <a:lnTo>
                    <a:pt x="424" y="47"/>
                  </a:lnTo>
                  <a:lnTo>
                    <a:pt x="421" y="45"/>
                  </a:lnTo>
                  <a:lnTo>
                    <a:pt x="421" y="45"/>
                  </a:lnTo>
                  <a:lnTo>
                    <a:pt x="421" y="44"/>
                  </a:lnTo>
                  <a:lnTo>
                    <a:pt x="419" y="44"/>
                  </a:lnTo>
                  <a:lnTo>
                    <a:pt x="419" y="42"/>
                  </a:lnTo>
                  <a:lnTo>
                    <a:pt x="419" y="36"/>
                  </a:lnTo>
                  <a:lnTo>
                    <a:pt x="417" y="35"/>
                  </a:lnTo>
                  <a:lnTo>
                    <a:pt x="419" y="33"/>
                  </a:lnTo>
                  <a:lnTo>
                    <a:pt x="417" y="31"/>
                  </a:lnTo>
                  <a:lnTo>
                    <a:pt x="417" y="31"/>
                  </a:lnTo>
                  <a:lnTo>
                    <a:pt x="417" y="31"/>
                  </a:lnTo>
                  <a:lnTo>
                    <a:pt x="417" y="29"/>
                  </a:lnTo>
                  <a:lnTo>
                    <a:pt x="415" y="29"/>
                  </a:lnTo>
                  <a:lnTo>
                    <a:pt x="415" y="27"/>
                  </a:lnTo>
                  <a:lnTo>
                    <a:pt x="415" y="27"/>
                  </a:lnTo>
                  <a:lnTo>
                    <a:pt x="415" y="27"/>
                  </a:lnTo>
                  <a:lnTo>
                    <a:pt x="414" y="26"/>
                  </a:lnTo>
                  <a:lnTo>
                    <a:pt x="414" y="24"/>
                  </a:lnTo>
                  <a:lnTo>
                    <a:pt x="412" y="24"/>
                  </a:lnTo>
                  <a:lnTo>
                    <a:pt x="408" y="26"/>
                  </a:lnTo>
                  <a:lnTo>
                    <a:pt x="405" y="26"/>
                  </a:lnTo>
                  <a:lnTo>
                    <a:pt x="405" y="27"/>
                  </a:lnTo>
                  <a:lnTo>
                    <a:pt x="403" y="27"/>
                  </a:lnTo>
                  <a:lnTo>
                    <a:pt x="401" y="31"/>
                  </a:lnTo>
                  <a:lnTo>
                    <a:pt x="401" y="31"/>
                  </a:lnTo>
                  <a:lnTo>
                    <a:pt x="399" y="31"/>
                  </a:lnTo>
                  <a:lnTo>
                    <a:pt x="399" y="31"/>
                  </a:lnTo>
                  <a:lnTo>
                    <a:pt x="396" y="29"/>
                  </a:lnTo>
                  <a:lnTo>
                    <a:pt x="396" y="27"/>
                  </a:lnTo>
                  <a:lnTo>
                    <a:pt x="394" y="27"/>
                  </a:lnTo>
                  <a:lnTo>
                    <a:pt x="394" y="26"/>
                  </a:lnTo>
                  <a:lnTo>
                    <a:pt x="394" y="26"/>
                  </a:lnTo>
                  <a:lnTo>
                    <a:pt x="392" y="24"/>
                  </a:lnTo>
                  <a:lnTo>
                    <a:pt x="392" y="24"/>
                  </a:lnTo>
                  <a:lnTo>
                    <a:pt x="392" y="22"/>
                  </a:lnTo>
                  <a:lnTo>
                    <a:pt x="392" y="22"/>
                  </a:lnTo>
                  <a:lnTo>
                    <a:pt x="390" y="22"/>
                  </a:lnTo>
                  <a:lnTo>
                    <a:pt x="390" y="22"/>
                  </a:lnTo>
                  <a:lnTo>
                    <a:pt x="388" y="22"/>
                  </a:lnTo>
                  <a:lnTo>
                    <a:pt x="388" y="22"/>
                  </a:lnTo>
                  <a:lnTo>
                    <a:pt x="388" y="22"/>
                  </a:lnTo>
                  <a:lnTo>
                    <a:pt x="388" y="22"/>
                  </a:lnTo>
                  <a:lnTo>
                    <a:pt x="387" y="22"/>
                  </a:lnTo>
                  <a:lnTo>
                    <a:pt x="387" y="20"/>
                  </a:lnTo>
                  <a:lnTo>
                    <a:pt x="387" y="20"/>
                  </a:lnTo>
                  <a:lnTo>
                    <a:pt x="387" y="20"/>
                  </a:lnTo>
                  <a:lnTo>
                    <a:pt x="387" y="20"/>
                  </a:lnTo>
                  <a:lnTo>
                    <a:pt x="387" y="18"/>
                  </a:lnTo>
                  <a:lnTo>
                    <a:pt x="387" y="18"/>
                  </a:lnTo>
                  <a:lnTo>
                    <a:pt x="387" y="18"/>
                  </a:lnTo>
                  <a:lnTo>
                    <a:pt x="385" y="15"/>
                  </a:lnTo>
                  <a:lnTo>
                    <a:pt x="385" y="13"/>
                  </a:lnTo>
                  <a:lnTo>
                    <a:pt x="387" y="13"/>
                  </a:lnTo>
                  <a:lnTo>
                    <a:pt x="387" y="11"/>
                  </a:lnTo>
                  <a:lnTo>
                    <a:pt x="387" y="9"/>
                  </a:lnTo>
                  <a:lnTo>
                    <a:pt x="387" y="9"/>
                  </a:lnTo>
                  <a:lnTo>
                    <a:pt x="385" y="7"/>
                  </a:lnTo>
                  <a:lnTo>
                    <a:pt x="383" y="6"/>
                  </a:lnTo>
                  <a:lnTo>
                    <a:pt x="383" y="2"/>
                  </a:lnTo>
                  <a:lnTo>
                    <a:pt x="383" y="0"/>
                  </a:lnTo>
                  <a:lnTo>
                    <a:pt x="383" y="0"/>
                  </a:lnTo>
                  <a:lnTo>
                    <a:pt x="381" y="0"/>
                  </a:lnTo>
                  <a:lnTo>
                    <a:pt x="379" y="2"/>
                  </a:lnTo>
                  <a:lnTo>
                    <a:pt x="376" y="2"/>
                  </a:lnTo>
                  <a:lnTo>
                    <a:pt x="372" y="2"/>
                  </a:lnTo>
                  <a:lnTo>
                    <a:pt x="372" y="2"/>
                  </a:lnTo>
                  <a:lnTo>
                    <a:pt x="372" y="2"/>
                  </a:lnTo>
                  <a:lnTo>
                    <a:pt x="363" y="6"/>
                  </a:lnTo>
                  <a:lnTo>
                    <a:pt x="356" y="6"/>
                  </a:lnTo>
                  <a:lnTo>
                    <a:pt x="354" y="7"/>
                  </a:lnTo>
                  <a:lnTo>
                    <a:pt x="352" y="7"/>
                  </a:lnTo>
                  <a:lnTo>
                    <a:pt x="343" y="11"/>
                  </a:lnTo>
                  <a:lnTo>
                    <a:pt x="341" y="13"/>
                  </a:lnTo>
                  <a:lnTo>
                    <a:pt x="340" y="15"/>
                  </a:lnTo>
                  <a:lnTo>
                    <a:pt x="340" y="17"/>
                  </a:lnTo>
                  <a:lnTo>
                    <a:pt x="338" y="17"/>
                  </a:lnTo>
                  <a:lnTo>
                    <a:pt x="338" y="17"/>
                  </a:lnTo>
                  <a:lnTo>
                    <a:pt x="336" y="17"/>
                  </a:lnTo>
                  <a:lnTo>
                    <a:pt x="336" y="17"/>
                  </a:lnTo>
                  <a:lnTo>
                    <a:pt x="336" y="18"/>
                  </a:lnTo>
                  <a:lnTo>
                    <a:pt x="336" y="18"/>
                  </a:lnTo>
                  <a:lnTo>
                    <a:pt x="336" y="22"/>
                  </a:lnTo>
                  <a:lnTo>
                    <a:pt x="336" y="24"/>
                  </a:lnTo>
                  <a:lnTo>
                    <a:pt x="336" y="26"/>
                  </a:lnTo>
                  <a:lnTo>
                    <a:pt x="336" y="26"/>
                  </a:lnTo>
                  <a:lnTo>
                    <a:pt x="334" y="29"/>
                  </a:lnTo>
                  <a:lnTo>
                    <a:pt x="334" y="31"/>
                  </a:lnTo>
                  <a:lnTo>
                    <a:pt x="334" y="33"/>
                  </a:lnTo>
                  <a:lnTo>
                    <a:pt x="336" y="36"/>
                  </a:lnTo>
                  <a:lnTo>
                    <a:pt x="336" y="40"/>
                  </a:lnTo>
                  <a:lnTo>
                    <a:pt x="336" y="40"/>
                  </a:lnTo>
                  <a:lnTo>
                    <a:pt x="338" y="42"/>
                  </a:lnTo>
                  <a:lnTo>
                    <a:pt x="336" y="44"/>
                  </a:lnTo>
                  <a:lnTo>
                    <a:pt x="336" y="47"/>
                  </a:lnTo>
                  <a:lnTo>
                    <a:pt x="336" y="51"/>
                  </a:lnTo>
                  <a:lnTo>
                    <a:pt x="334" y="53"/>
                  </a:lnTo>
                  <a:lnTo>
                    <a:pt x="334" y="54"/>
                  </a:lnTo>
                  <a:lnTo>
                    <a:pt x="338" y="56"/>
                  </a:lnTo>
                  <a:lnTo>
                    <a:pt x="338" y="56"/>
                  </a:lnTo>
                  <a:lnTo>
                    <a:pt x="336" y="56"/>
                  </a:lnTo>
                  <a:lnTo>
                    <a:pt x="334" y="56"/>
                  </a:lnTo>
                  <a:lnTo>
                    <a:pt x="334" y="58"/>
                  </a:lnTo>
                  <a:lnTo>
                    <a:pt x="334" y="62"/>
                  </a:lnTo>
                  <a:lnTo>
                    <a:pt x="334" y="63"/>
                  </a:lnTo>
                  <a:lnTo>
                    <a:pt x="334" y="65"/>
                  </a:lnTo>
                  <a:lnTo>
                    <a:pt x="336" y="65"/>
                  </a:lnTo>
                  <a:lnTo>
                    <a:pt x="336" y="67"/>
                  </a:lnTo>
                  <a:lnTo>
                    <a:pt x="338" y="67"/>
                  </a:lnTo>
                  <a:lnTo>
                    <a:pt x="338" y="69"/>
                  </a:lnTo>
                  <a:lnTo>
                    <a:pt x="340" y="69"/>
                  </a:lnTo>
                  <a:lnTo>
                    <a:pt x="340" y="69"/>
                  </a:lnTo>
                  <a:lnTo>
                    <a:pt x="340" y="69"/>
                  </a:lnTo>
                  <a:lnTo>
                    <a:pt x="338" y="69"/>
                  </a:lnTo>
                  <a:lnTo>
                    <a:pt x="340" y="69"/>
                  </a:lnTo>
                  <a:lnTo>
                    <a:pt x="340" y="71"/>
                  </a:lnTo>
                  <a:lnTo>
                    <a:pt x="340" y="71"/>
                  </a:lnTo>
                  <a:lnTo>
                    <a:pt x="340" y="71"/>
                  </a:lnTo>
                  <a:lnTo>
                    <a:pt x="340" y="71"/>
                  </a:lnTo>
                  <a:lnTo>
                    <a:pt x="340" y="71"/>
                  </a:lnTo>
                  <a:lnTo>
                    <a:pt x="340" y="71"/>
                  </a:lnTo>
                  <a:lnTo>
                    <a:pt x="334" y="69"/>
                  </a:lnTo>
                  <a:lnTo>
                    <a:pt x="332" y="69"/>
                  </a:lnTo>
                  <a:lnTo>
                    <a:pt x="331" y="71"/>
                  </a:lnTo>
                  <a:lnTo>
                    <a:pt x="329" y="76"/>
                  </a:lnTo>
                  <a:lnTo>
                    <a:pt x="329" y="76"/>
                  </a:lnTo>
                  <a:lnTo>
                    <a:pt x="329" y="76"/>
                  </a:lnTo>
                  <a:lnTo>
                    <a:pt x="325" y="80"/>
                  </a:lnTo>
                  <a:lnTo>
                    <a:pt x="320" y="85"/>
                  </a:lnTo>
                  <a:lnTo>
                    <a:pt x="318" y="87"/>
                  </a:lnTo>
                  <a:lnTo>
                    <a:pt x="316" y="87"/>
                  </a:lnTo>
                  <a:lnTo>
                    <a:pt x="314" y="89"/>
                  </a:lnTo>
                  <a:lnTo>
                    <a:pt x="294" y="96"/>
                  </a:lnTo>
                  <a:lnTo>
                    <a:pt x="291" y="96"/>
                  </a:lnTo>
                  <a:lnTo>
                    <a:pt x="285" y="96"/>
                  </a:lnTo>
                  <a:lnTo>
                    <a:pt x="284" y="98"/>
                  </a:lnTo>
                  <a:lnTo>
                    <a:pt x="282" y="98"/>
                  </a:lnTo>
                  <a:lnTo>
                    <a:pt x="276" y="101"/>
                  </a:lnTo>
                  <a:lnTo>
                    <a:pt x="276" y="103"/>
                  </a:lnTo>
                  <a:lnTo>
                    <a:pt x="269" y="107"/>
                  </a:lnTo>
                  <a:lnTo>
                    <a:pt x="269" y="107"/>
                  </a:lnTo>
                  <a:lnTo>
                    <a:pt x="267" y="107"/>
                  </a:lnTo>
                  <a:lnTo>
                    <a:pt x="266" y="109"/>
                  </a:lnTo>
                  <a:lnTo>
                    <a:pt x="266" y="109"/>
                  </a:lnTo>
                  <a:lnTo>
                    <a:pt x="264" y="116"/>
                  </a:lnTo>
                  <a:lnTo>
                    <a:pt x="260" y="121"/>
                  </a:lnTo>
                  <a:lnTo>
                    <a:pt x="260" y="121"/>
                  </a:lnTo>
                  <a:lnTo>
                    <a:pt x="260" y="123"/>
                  </a:lnTo>
                  <a:lnTo>
                    <a:pt x="260" y="123"/>
                  </a:lnTo>
                  <a:lnTo>
                    <a:pt x="260" y="123"/>
                  </a:lnTo>
                  <a:lnTo>
                    <a:pt x="262" y="123"/>
                  </a:lnTo>
                  <a:lnTo>
                    <a:pt x="262" y="125"/>
                  </a:lnTo>
                  <a:lnTo>
                    <a:pt x="262" y="125"/>
                  </a:lnTo>
                  <a:lnTo>
                    <a:pt x="264" y="125"/>
                  </a:lnTo>
                  <a:lnTo>
                    <a:pt x="264" y="125"/>
                  </a:lnTo>
                  <a:lnTo>
                    <a:pt x="266" y="125"/>
                  </a:lnTo>
                  <a:lnTo>
                    <a:pt x="269" y="127"/>
                  </a:lnTo>
                  <a:lnTo>
                    <a:pt x="273" y="127"/>
                  </a:lnTo>
                  <a:lnTo>
                    <a:pt x="278" y="127"/>
                  </a:lnTo>
                  <a:lnTo>
                    <a:pt x="282" y="125"/>
                  </a:lnTo>
                  <a:lnTo>
                    <a:pt x="280" y="125"/>
                  </a:lnTo>
                  <a:lnTo>
                    <a:pt x="280" y="127"/>
                  </a:lnTo>
                  <a:lnTo>
                    <a:pt x="276" y="129"/>
                  </a:lnTo>
                  <a:lnTo>
                    <a:pt x="271" y="129"/>
                  </a:lnTo>
                  <a:lnTo>
                    <a:pt x="264" y="130"/>
                  </a:lnTo>
                  <a:lnTo>
                    <a:pt x="262" y="134"/>
                  </a:lnTo>
                  <a:lnTo>
                    <a:pt x="260" y="136"/>
                  </a:lnTo>
                  <a:lnTo>
                    <a:pt x="260" y="136"/>
                  </a:lnTo>
                  <a:lnTo>
                    <a:pt x="258" y="136"/>
                  </a:lnTo>
                  <a:lnTo>
                    <a:pt x="257" y="138"/>
                  </a:lnTo>
                  <a:lnTo>
                    <a:pt x="255" y="138"/>
                  </a:lnTo>
                  <a:lnTo>
                    <a:pt x="248" y="139"/>
                  </a:lnTo>
                  <a:lnTo>
                    <a:pt x="246" y="141"/>
                  </a:lnTo>
                  <a:lnTo>
                    <a:pt x="240" y="138"/>
                  </a:lnTo>
                  <a:lnTo>
                    <a:pt x="238" y="138"/>
                  </a:lnTo>
                  <a:lnTo>
                    <a:pt x="237" y="136"/>
                  </a:lnTo>
                  <a:lnTo>
                    <a:pt x="235" y="136"/>
                  </a:lnTo>
                  <a:lnTo>
                    <a:pt x="233" y="136"/>
                  </a:lnTo>
                  <a:lnTo>
                    <a:pt x="229" y="136"/>
                  </a:lnTo>
                  <a:lnTo>
                    <a:pt x="229" y="136"/>
                  </a:lnTo>
                  <a:lnTo>
                    <a:pt x="228" y="136"/>
                  </a:lnTo>
                  <a:lnTo>
                    <a:pt x="226" y="136"/>
                  </a:lnTo>
                  <a:lnTo>
                    <a:pt x="224" y="136"/>
                  </a:lnTo>
                  <a:lnTo>
                    <a:pt x="215" y="134"/>
                  </a:lnTo>
                  <a:lnTo>
                    <a:pt x="210" y="132"/>
                  </a:lnTo>
                  <a:lnTo>
                    <a:pt x="202" y="132"/>
                  </a:lnTo>
                  <a:lnTo>
                    <a:pt x="202" y="132"/>
                  </a:lnTo>
                  <a:lnTo>
                    <a:pt x="201" y="134"/>
                  </a:lnTo>
                  <a:lnTo>
                    <a:pt x="201" y="134"/>
                  </a:lnTo>
                  <a:lnTo>
                    <a:pt x="201" y="136"/>
                  </a:lnTo>
                  <a:lnTo>
                    <a:pt x="201" y="136"/>
                  </a:lnTo>
                  <a:lnTo>
                    <a:pt x="201" y="136"/>
                  </a:lnTo>
                  <a:lnTo>
                    <a:pt x="199" y="136"/>
                  </a:lnTo>
                  <a:lnTo>
                    <a:pt x="199" y="136"/>
                  </a:lnTo>
                  <a:lnTo>
                    <a:pt x="199" y="134"/>
                  </a:lnTo>
                  <a:lnTo>
                    <a:pt x="199" y="134"/>
                  </a:lnTo>
                  <a:lnTo>
                    <a:pt x="197" y="136"/>
                  </a:lnTo>
                  <a:lnTo>
                    <a:pt x="197" y="136"/>
                  </a:lnTo>
                  <a:lnTo>
                    <a:pt x="197" y="134"/>
                  </a:lnTo>
                  <a:lnTo>
                    <a:pt x="197" y="134"/>
                  </a:lnTo>
                  <a:lnTo>
                    <a:pt x="197" y="134"/>
                  </a:lnTo>
                  <a:lnTo>
                    <a:pt x="197" y="134"/>
                  </a:lnTo>
                  <a:lnTo>
                    <a:pt x="197" y="132"/>
                  </a:lnTo>
                  <a:lnTo>
                    <a:pt x="197" y="130"/>
                  </a:lnTo>
                  <a:lnTo>
                    <a:pt x="197" y="130"/>
                  </a:lnTo>
                  <a:lnTo>
                    <a:pt x="193" y="125"/>
                  </a:lnTo>
                  <a:lnTo>
                    <a:pt x="193" y="123"/>
                  </a:lnTo>
                  <a:lnTo>
                    <a:pt x="192" y="121"/>
                  </a:lnTo>
                  <a:lnTo>
                    <a:pt x="192" y="119"/>
                  </a:lnTo>
                  <a:lnTo>
                    <a:pt x="192" y="118"/>
                  </a:lnTo>
                  <a:lnTo>
                    <a:pt x="192" y="118"/>
                  </a:lnTo>
                  <a:lnTo>
                    <a:pt x="192" y="118"/>
                  </a:lnTo>
                  <a:lnTo>
                    <a:pt x="193" y="118"/>
                  </a:lnTo>
                  <a:lnTo>
                    <a:pt x="193" y="118"/>
                  </a:lnTo>
                  <a:lnTo>
                    <a:pt x="193" y="116"/>
                  </a:lnTo>
                  <a:lnTo>
                    <a:pt x="193" y="116"/>
                  </a:lnTo>
                  <a:lnTo>
                    <a:pt x="195" y="114"/>
                  </a:lnTo>
                  <a:lnTo>
                    <a:pt x="195" y="114"/>
                  </a:lnTo>
                  <a:lnTo>
                    <a:pt x="193" y="110"/>
                  </a:lnTo>
                  <a:lnTo>
                    <a:pt x="193" y="110"/>
                  </a:lnTo>
                  <a:lnTo>
                    <a:pt x="193" y="109"/>
                  </a:lnTo>
                  <a:lnTo>
                    <a:pt x="193" y="109"/>
                  </a:lnTo>
                  <a:lnTo>
                    <a:pt x="186" y="109"/>
                  </a:lnTo>
                  <a:lnTo>
                    <a:pt x="186" y="109"/>
                  </a:lnTo>
                  <a:lnTo>
                    <a:pt x="184" y="109"/>
                  </a:lnTo>
                  <a:lnTo>
                    <a:pt x="182" y="109"/>
                  </a:lnTo>
                  <a:lnTo>
                    <a:pt x="181" y="110"/>
                  </a:lnTo>
                  <a:lnTo>
                    <a:pt x="181" y="112"/>
                  </a:lnTo>
                  <a:lnTo>
                    <a:pt x="181" y="112"/>
                  </a:lnTo>
                  <a:lnTo>
                    <a:pt x="179" y="112"/>
                  </a:lnTo>
                  <a:lnTo>
                    <a:pt x="179" y="112"/>
                  </a:lnTo>
                  <a:lnTo>
                    <a:pt x="177" y="112"/>
                  </a:lnTo>
                  <a:lnTo>
                    <a:pt x="177" y="112"/>
                  </a:lnTo>
                  <a:lnTo>
                    <a:pt x="177" y="112"/>
                  </a:lnTo>
                  <a:lnTo>
                    <a:pt x="175" y="112"/>
                  </a:lnTo>
                  <a:lnTo>
                    <a:pt x="175" y="112"/>
                  </a:lnTo>
                  <a:lnTo>
                    <a:pt x="175" y="112"/>
                  </a:lnTo>
                  <a:lnTo>
                    <a:pt x="175" y="112"/>
                  </a:lnTo>
                  <a:lnTo>
                    <a:pt x="175" y="112"/>
                  </a:lnTo>
                  <a:lnTo>
                    <a:pt x="175" y="112"/>
                  </a:lnTo>
                  <a:lnTo>
                    <a:pt x="172" y="110"/>
                  </a:lnTo>
                  <a:lnTo>
                    <a:pt x="168" y="110"/>
                  </a:lnTo>
                  <a:lnTo>
                    <a:pt x="166" y="109"/>
                  </a:lnTo>
                  <a:lnTo>
                    <a:pt x="166" y="109"/>
                  </a:lnTo>
                  <a:lnTo>
                    <a:pt x="166" y="109"/>
                  </a:lnTo>
                  <a:lnTo>
                    <a:pt x="166" y="109"/>
                  </a:lnTo>
                  <a:lnTo>
                    <a:pt x="164" y="109"/>
                  </a:lnTo>
                  <a:lnTo>
                    <a:pt x="164" y="109"/>
                  </a:lnTo>
                  <a:lnTo>
                    <a:pt x="164" y="109"/>
                  </a:lnTo>
                  <a:lnTo>
                    <a:pt x="164" y="107"/>
                  </a:lnTo>
                  <a:lnTo>
                    <a:pt x="163" y="109"/>
                  </a:lnTo>
                  <a:lnTo>
                    <a:pt x="163" y="107"/>
                  </a:lnTo>
                  <a:lnTo>
                    <a:pt x="161" y="107"/>
                  </a:lnTo>
                  <a:lnTo>
                    <a:pt x="161" y="107"/>
                  </a:lnTo>
                  <a:lnTo>
                    <a:pt x="159" y="107"/>
                  </a:lnTo>
                  <a:lnTo>
                    <a:pt x="159" y="107"/>
                  </a:lnTo>
                  <a:lnTo>
                    <a:pt x="159" y="109"/>
                  </a:lnTo>
                  <a:lnTo>
                    <a:pt x="159" y="110"/>
                  </a:lnTo>
                  <a:lnTo>
                    <a:pt x="161" y="112"/>
                  </a:lnTo>
                  <a:lnTo>
                    <a:pt x="163" y="112"/>
                  </a:lnTo>
                  <a:lnTo>
                    <a:pt x="163" y="112"/>
                  </a:lnTo>
                  <a:lnTo>
                    <a:pt x="163" y="112"/>
                  </a:lnTo>
                  <a:lnTo>
                    <a:pt x="164" y="114"/>
                  </a:lnTo>
                  <a:lnTo>
                    <a:pt x="164" y="114"/>
                  </a:lnTo>
                  <a:lnTo>
                    <a:pt x="164" y="116"/>
                  </a:lnTo>
                  <a:lnTo>
                    <a:pt x="164" y="119"/>
                  </a:lnTo>
                  <a:lnTo>
                    <a:pt x="164" y="119"/>
                  </a:lnTo>
                  <a:lnTo>
                    <a:pt x="163" y="121"/>
                  </a:lnTo>
                  <a:lnTo>
                    <a:pt x="163" y="121"/>
                  </a:lnTo>
                  <a:lnTo>
                    <a:pt x="163" y="123"/>
                  </a:lnTo>
                  <a:lnTo>
                    <a:pt x="164" y="123"/>
                  </a:lnTo>
                  <a:lnTo>
                    <a:pt x="164" y="125"/>
                  </a:lnTo>
                  <a:lnTo>
                    <a:pt x="164" y="125"/>
                  </a:lnTo>
                  <a:lnTo>
                    <a:pt x="164" y="125"/>
                  </a:lnTo>
                  <a:lnTo>
                    <a:pt x="164" y="127"/>
                  </a:lnTo>
                  <a:lnTo>
                    <a:pt x="164" y="127"/>
                  </a:lnTo>
                  <a:lnTo>
                    <a:pt x="164" y="129"/>
                  </a:lnTo>
                  <a:lnTo>
                    <a:pt x="166" y="129"/>
                  </a:lnTo>
                  <a:lnTo>
                    <a:pt x="166" y="130"/>
                  </a:lnTo>
                  <a:lnTo>
                    <a:pt x="164" y="132"/>
                  </a:lnTo>
                  <a:lnTo>
                    <a:pt x="166" y="134"/>
                  </a:lnTo>
                  <a:lnTo>
                    <a:pt x="166" y="134"/>
                  </a:lnTo>
                  <a:lnTo>
                    <a:pt x="166" y="134"/>
                  </a:lnTo>
                  <a:lnTo>
                    <a:pt x="166" y="134"/>
                  </a:lnTo>
                  <a:lnTo>
                    <a:pt x="168" y="134"/>
                  </a:lnTo>
                  <a:lnTo>
                    <a:pt x="168" y="134"/>
                  </a:lnTo>
                  <a:lnTo>
                    <a:pt x="168" y="134"/>
                  </a:lnTo>
                  <a:lnTo>
                    <a:pt x="168" y="134"/>
                  </a:lnTo>
                  <a:lnTo>
                    <a:pt x="168" y="134"/>
                  </a:lnTo>
                  <a:lnTo>
                    <a:pt x="170" y="136"/>
                  </a:lnTo>
                  <a:lnTo>
                    <a:pt x="170" y="136"/>
                  </a:lnTo>
                  <a:lnTo>
                    <a:pt x="172" y="136"/>
                  </a:lnTo>
                  <a:lnTo>
                    <a:pt x="172" y="136"/>
                  </a:lnTo>
                  <a:lnTo>
                    <a:pt x="172" y="138"/>
                  </a:lnTo>
                  <a:lnTo>
                    <a:pt x="172" y="138"/>
                  </a:lnTo>
                  <a:lnTo>
                    <a:pt x="172" y="138"/>
                  </a:lnTo>
                  <a:lnTo>
                    <a:pt x="172" y="139"/>
                  </a:lnTo>
                  <a:lnTo>
                    <a:pt x="172" y="139"/>
                  </a:lnTo>
                  <a:lnTo>
                    <a:pt x="173" y="141"/>
                  </a:lnTo>
                  <a:lnTo>
                    <a:pt x="173" y="141"/>
                  </a:lnTo>
                  <a:lnTo>
                    <a:pt x="173" y="141"/>
                  </a:lnTo>
                  <a:lnTo>
                    <a:pt x="173" y="141"/>
                  </a:lnTo>
                  <a:lnTo>
                    <a:pt x="173" y="141"/>
                  </a:lnTo>
                  <a:lnTo>
                    <a:pt x="173" y="145"/>
                  </a:lnTo>
                  <a:lnTo>
                    <a:pt x="175" y="145"/>
                  </a:lnTo>
                  <a:lnTo>
                    <a:pt x="175" y="145"/>
                  </a:lnTo>
                  <a:lnTo>
                    <a:pt x="177" y="145"/>
                  </a:lnTo>
                  <a:lnTo>
                    <a:pt x="177" y="145"/>
                  </a:lnTo>
                  <a:lnTo>
                    <a:pt x="179" y="145"/>
                  </a:lnTo>
                  <a:lnTo>
                    <a:pt x="179" y="145"/>
                  </a:lnTo>
                  <a:lnTo>
                    <a:pt x="177" y="145"/>
                  </a:lnTo>
                  <a:lnTo>
                    <a:pt x="175" y="145"/>
                  </a:lnTo>
                  <a:lnTo>
                    <a:pt x="175" y="147"/>
                  </a:lnTo>
                  <a:lnTo>
                    <a:pt x="175" y="147"/>
                  </a:lnTo>
                  <a:lnTo>
                    <a:pt x="175" y="148"/>
                  </a:lnTo>
                  <a:lnTo>
                    <a:pt x="177" y="150"/>
                  </a:lnTo>
                  <a:lnTo>
                    <a:pt x="177" y="152"/>
                  </a:lnTo>
                  <a:lnTo>
                    <a:pt x="177" y="150"/>
                  </a:lnTo>
                  <a:lnTo>
                    <a:pt x="177" y="150"/>
                  </a:lnTo>
                  <a:lnTo>
                    <a:pt x="177" y="152"/>
                  </a:lnTo>
                  <a:lnTo>
                    <a:pt x="177" y="152"/>
                  </a:lnTo>
                  <a:lnTo>
                    <a:pt x="177" y="152"/>
                  </a:lnTo>
                  <a:lnTo>
                    <a:pt x="175" y="154"/>
                  </a:lnTo>
                  <a:lnTo>
                    <a:pt x="175" y="154"/>
                  </a:lnTo>
                  <a:lnTo>
                    <a:pt x="175" y="156"/>
                  </a:lnTo>
                  <a:lnTo>
                    <a:pt x="175" y="156"/>
                  </a:lnTo>
                  <a:lnTo>
                    <a:pt x="177" y="156"/>
                  </a:lnTo>
                  <a:lnTo>
                    <a:pt x="177" y="157"/>
                  </a:lnTo>
                  <a:lnTo>
                    <a:pt x="177" y="157"/>
                  </a:lnTo>
                  <a:lnTo>
                    <a:pt x="177" y="159"/>
                  </a:lnTo>
                  <a:lnTo>
                    <a:pt x="177" y="161"/>
                  </a:lnTo>
                  <a:lnTo>
                    <a:pt x="177" y="161"/>
                  </a:lnTo>
                  <a:lnTo>
                    <a:pt x="177" y="161"/>
                  </a:lnTo>
                  <a:lnTo>
                    <a:pt x="177" y="161"/>
                  </a:lnTo>
                  <a:lnTo>
                    <a:pt x="177" y="159"/>
                  </a:lnTo>
                  <a:lnTo>
                    <a:pt x="179" y="159"/>
                  </a:lnTo>
                  <a:lnTo>
                    <a:pt x="181" y="159"/>
                  </a:lnTo>
                  <a:lnTo>
                    <a:pt x="181" y="159"/>
                  </a:lnTo>
                  <a:lnTo>
                    <a:pt x="181" y="161"/>
                  </a:lnTo>
                  <a:lnTo>
                    <a:pt x="179" y="159"/>
                  </a:lnTo>
                  <a:lnTo>
                    <a:pt x="179" y="159"/>
                  </a:lnTo>
                  <a:lnTo>
                    <a:pt x="179" y="161"/>
                  </a:lnTo>
                  <a:lnTo>
                    <a:pt x="179" y="166"/>
                  </a:lnTo>
                  <a:lnTo>
                    <a:pt x="179" y="166"/>
                  </a:lnTo>
                  <a:lnTo>
                    <a:pt x="179" y="166"/>
                  </a:lnTo>
                  <a:lnTo>
                    <a:pt x="179" y="166"/>
                  </a:lnTo>
                  <a:lnTo>
                    <a:pt x="179" y="166"/>
                  </a:lnTo>
                  <a:lnTo>
                    <a:pt x="179" y="168"/>
                  </a:lnTo>
                  <a:lnTo>
                    <a:pt x="179" y="168"/>
                  </a:lnTo>
                  <a:lnTo>
                    <a:pt x="179" y="168"/>
                  </a:lnTo>
                  <a:lnTo>
                    <a:pt x="177" y="172"/>
                  </a:lnTo>
                  <a:lnTo>
                    <a:pt x="177" y="174"/>
                  </a:lnTo>
                  <a:lnTo>
                    <a:pt x="177" y="174"/>
                  </a:lnTo>
                  <a:lnTo>
                    <a:pt x="175" y="174"/>
                  </a:lnTo>
                  <a:lnTo>
                    <a:pt x="175" y="174"/>
                  </a:lnTo>
                  <a:lnTo>
                    <a:pt x="177" y="175"/>
                  </a:lnTo>
                  <a:lnTo>
                    <a:pt x="177" y="175"/>
                  </a:lnTo>
                  <a:lnTo>
                    <a:pt x="179" y="177"/>
                  </a:lnTo>
                  <a:lnTo>
                    <a:pt x="179" y="179"/>
                  </a:lnTo>
                  <a:lnTo>
                    <a:pt x="179" y="181"/>
                  </a:lnTo>
                  <a:lnTo>
                    <a:pt x="181" y="183"/>
                  </a:lnTo>
                  <a:lnTo>
                    <a:pt x="181" y="185"/>
                  </a:lnTo>
                  <a:lnTo>
                    <a:pt x="181" y="186"/>
                  </a:lnTo>
                  <a:lnTo>
                    <a:pt x="182" y="186"/>
                  </a:lnTo>
                  <a:lnTo>
                    <a:pt x="184" y="186"/>
                  </a:lnTo>
                  <a:lnTo>
                    <a:pt x="184" y="186"/>
                  </a:lnTo>
                  <a:lnTo>
                    <a:pt x="184" y="186"/>
                  </a:lnTo>
                  <a:lnTo>
                    <a:pt x="184" y="188"/>
                  </a:lnTo>
                  <a:lnTo>
                    <a:pt x="184" y="188"/>
                  </a:lnTo>
                  <a:lnTo>
                    <a:pt x="184" y="188"/>
                  </a:lnTo>
                  <a:lnTo>
                    <a:pt x="184" y="188"/>
                  </a:lnTo>
                  <a:lnTo>
                    <a:pt x="184" y="188"/>
                  </a:lnTo>
                  <a:lnTo>
                    <a:pt x="186" y="188"/>
                  </a:lnTo>
                  <a:lnTo>
                    <a:pt x="188" y="188"/>
                  </a:lnTo>
                  <a:lnTo>
                    <a:pt x="188" y="190"/>
                  </a:lnTo>
                  <a:lnTo>
                    <a:pt x="186" y="188"/>
                  </a:lnTo>
                  <a:lnTo>
                    <a:pt x="181" y="190"/>
                  </a:lnTo>
                  <a:lnTo>
                    <a:pt x="177" y="190"/>
                  </a:lnTo>
                  <a:lnTo>
                    <a:pt x="177" y="190"/>
                  </a:lnTo>
                  <a:lnTo>
                    <a:pt x="177" y="190"/>
                  </a:lnTo>
                  <a:lnTo>
                    <a:pt x="173" y="192"/>
                  </a:lnTo>
                  <a:lnTo>
                    <a:pt x="170" y="192"/>
                  </a:lnTo>
                  <a:lnTo>
                    <a:pt x="166" y="192"/>
                  </a:lnTo>
                  <a:lnTo>
                    <a:pt x="164" y="192"/>
                  </a:lnTo>
                  <a:lnTo>
                    <a:pt x="163" y="190"/>
                  </a:lnTo>
                  <a:lnTo>
                    <a:pt x="163" y="188"/>
                  </a:lnTo>
                  <a:lnTo>
                    <a:pt x="164" y="186"/>
                  </a:lnTo>
                  <a:lnTo>
                    <a:pt x="164" y="185"/>
                  </a:lnTo>
                  <a:lnTo>
                    <a:pt x="164" y="185"/>
                  </a:lnTo>
                  <a:lnTo>
                    <a:pt x="164" y="185"/>
                  </a:lnTo>
                  <a:lnTo>
                    <a:pt x="164" y="185"/>
                  </a:lnTo>
                  <a:lnTo>
                    <a:pt x="159" y="185"/>
                  </a:lnTo>
                  <a:lnTo>
                    <a:pt x="159" y="186"/>
                  </a:lnTo>
                  <a:lnTo>
                    <a:pt x="157" y="186"/>
                  </a:lnTo>
                  <a:lnTo>
                    <a:pt x="157" y="186"/>
                  </a:lnTo>
                  <a:lnTo>
                    <a:pt x="157" y="186"/>
                  </a:lnTo>
                  <a:lnTo>
                    <a:pt x="157" y="186"/>
                  </a:lnTo>
                  <a:lnTo>
                    <a:pt x="157" y="188"/>
                  </a:lnTo>
                  <a:lnTo>
                    <a:pt x="155" y="188"/>
                  </a:lnTo>
                  <a:lnTo>
                    <a:pt x="155" y="188"/>
                  </a:lnTo>
                  <a:lnTo>
                    <a:pt x="155" y="188"/>
                  </a:lnTo>
                  <a:lnTo>
                    <a:pt x="155" y="190"/>
                  </a:lnTo>
                  <a:lnTo>
                    <a:pt x="155" y="190"/>
                  </a:lnTo>
                  <a:lnTo>
                    <a:pt x="155" y="192"/>
                  </a:lnTo>
                  <a:lnTo>
                    <a:pt x="157" y="194"/>
                  </a:lnTo>
                  <a:lnTo>
                    <a:pt x="157" y="194"/>
                  </a:lnTo>
                  <a:lnTo>
                    <a:pt x="157" y="194"/>
                  </a:lnTo>
                  <a:lnTo>
                    <a:pt x="159" y="194"/>
                  </a:lnTo>
                  <a:lnTo>
                    <a:pt x="159" y="195"/>
                  </a:lnTo>
                  <a:lnTo>
                    <a:pt x="157" y="194"/>
                  </a:lnTo>
                  <a:lnTo>
                    <a:pt x="157" y="194"/>
                  </a:lnTo>
                  <a:lnTo>
                    <a:pt x="157" y="194"/>
                  </a:lnTo>
                  <a:lnTo>
                    <a:pt x="157" y="194"/>
                  </a:lnTo>
                  <a:lnTo>
                    <a:pt x="157" y="195"/>
                  </a:lnTo>
                  <a:lnTo>
                    <a:pt x="159" y="195"/>
                  </a:lnTo>
                  <a:lnTo>
                    <a:pt x="157" y="197"/>
                  </a:lnTo>
                  <a:lnTo>
                    <a:pt x="159" y="197"/>
                  </a:lnTo>
                  <a:lnTo>
                    <a:pt x="157" y="199"/>
                  </a:lnTo>
                  <a:lnTo>
                    <a:pt x="157" y="199"/>
                  </a:lnTo>
                  <a:lnTo>
                    <a:pt x="157" y="197"/>
                  </a:lnTo>
                  <a:lnTo>
                    <a:pt x="157" y="197"/>
                  </a:lnTo>
                  <a:lnTo>
                    <a:pt x="155" y="195"/>
                  </a:lnTo>
                  <a:lnTo>
                    <a:pt x="155" y="194"/>
                  </a:lnTo>
                  <a:lnTo>
                    <a:pt x="155" y="194"/>
                  </a:lnTo>
                  <a:lnTo>
                    <a:pt x="155" y="194"/>
                  </a:lnTo>
                  <a:lnTo>
                    <a:pt x="155" y="194"/>
                  </a:lnTo>
                  <a:lnTo>
                    <a:pt x="155" y="192"/>
                  </a:lnTo>
                  <a:lnTo>
                    <a:pt x="155" y="192"/>
                  </a:lnTo>
                  <a:lnTo>
                    <a:pt x="154" y="190"/>
                  </a:lnTo>
                  <a:lnTo>
                    <a:pt x="154" y="188"/>
                  </a:lnTo>
                  <a:lnTo>
                    <a:pt x="152" y="190"/>
                  </a:lnTo>
                  <a:lnTo>
                    <a:pt x="148" y="190"/>
                  </a:lnTo>
                  <a:lnTo>
                    <a:pt x="150" y="192"/>
                  </a:lnTo>
                  <a:lnTo>
                    <a:pt x="150" y="192"/>
                  </a:lnTo>
                  <a:lnTo>
                    <a:pt x="150" y="192"/>
                  </a:lnTo>
                  <a:lnTo>
                    <a:pt x="150" y="192"/>
                  </a:lnTo>
                  <a:lnTo>
                    <a:pt x="148" y="192"/>
                  </a:lnTo>
                  <a:lnTo>
                    <a:pt x="148" y="192"/>
                  </a:lnTo>
                  <a:lnTo>
                    <a:pt x="148" y="192"/>
                  </a:lnTo>
                  <a:lnTo>
                    <a:pt x="148" y="194"/>
                  </a:lnTo>
                  <a:lnTo>
                    <a:pt x="148" y="194"/>
                  </a:lnTo>
                  <a:lnTo>
                    <a:pt x="148" y="194"/>
                  </a:lnTo>
                  <a:lnTo>
                    <a:pt x="148" y="194"/>
                  </a:lnTo>
                  <a:lnTo>
                    <a:pt x="146" y="194"/>
                  </a:lnTo>
                  <a:lnTo>
                    <a:pt x="146" y="192"/>
                  </a:lnTo>
                  <a:lnTo>
                    <a:pt x="146" y="192"/>
                  </a:lnTo>
                  <a:lnTo>
                    <a:pt x="146" y="192"/>
                  </a:lnTo>
                  <a:lnTo>
                    <a:pt x="146" y="194"/>
                  </a:lnTo>
                  <a:lnTo>
                    <a:pt x="146" y="194"/>
                  </a:lnTo>
                  <a:lnTo>
                    <a:pt x="146" y="194"/>
                  </a:lnTo>
                  <a:lnTo>
                    <a:pt x="145" y="194"/>
                  </a:lnTo>
                  <a:lnTo>
                    <a:pt x="145" y="192"/>
                  </a:lnTo>
                  <a:lnTo>
                    <a:pt x="145" y="192"/>
                  </a:lnTo>
                  <a:lnTo>
                    <a:pt x="145" y="192"/>
                  </a:lnTo>
                  <a:lnTo>
                    <a:pt x="145" y="192"/>
                  </a:lnTo>
                  <a:lnTo>
                    <a:pt x="145" y="190"/>
                  </a:lnTo>
                  <a:lnTo>
                    <a:pt x="143" y="188"/>
                  </a:lnTo>
                  <a:lnTo>
                    <a:pt x="143" y="190"/>
                  </a:lnTo>
                  <a:lnTo>
                    <a:pt x="141" y="190"/>
                  </a:lnTo>
                  <a:lnTo>
                    <a:pt x="141" y="192"/>
                  </a:lnTo>
                  <a:lnTo>
                    <a:pt x="139" y="190"/>
                  </a:lnTo>
                  <a:lnTo>
                    <a:pt x="141" y="188"/>
                  </a:lnTo>
                  <a:lnTo>
                    <a:pt x="141" y="188"/>
                  </a:lnTo>
                  <a:lnTo>
                    <a:pt x="141" y="188"/>
                  </a:lnTo>
                  <a:lnTo>
                    <a:pt x="141" y="188"/>
                  </a:lnTo>
                  <a:lnTo>
                    <a:pt x="143" y="188"/>
                  </a:lnTo>
                  <a:lnTo>
                    <a:pt x="143" y="186"/>
                  </a:lnTo>
                  <a:lnTo>
                    <a:pt x="141" y="186"/>
                  </a:lnTo>
                  <a:lnTo>
                    <a:pt x="141" y="186"/>
                  </a:lnTo>
                  <a:lnTo>
                    <a:pt x="141" y="186"/>
                  </a:lnTo>
                  <a:lnTo>
                    <a:pt x="141" y="185"/>
                  </a:lnTo>
                  <a:lnTo>
                    <a:pt x="139" y="186"/>
                  </a:lnTo>
                  <a:lnTo>
                    <a:pt x="139" y="188"/>
                  </a:lnTo>
                  <a:lnTo>
                    <a:pt x="137" y="188"/>
                  </a:lnTo>
                  <a:lnTo>
                    <a:pt x="136" y="190"/>
                  </a:lnTo>
                  <a:lnTo>
                    <a:pt x="136" y="188"/>
                  </a:lnTo>
                  <a:lnTo>
                    <a:pt x="134" y="188"/>
                  </a:lnTo>
                  <a:lnTo>
                    <a:pt x="132" y="188"/>
                  </a:lnTo>
                  <a:lnTo>
                    <a:pt x="132" y="190"/>
                  </a:lnTo>
                  <a:lnTo>
                    <a:pt x="134" y="190"/>
                  </a:lnTo>
                  <a:lnTo>
                    <a:pt x="134" y="190"/>
                  </a:lnTo>
                  <a:lnTo>
                    <a:pt x="132" y="190"/>
                  </a:lnTo>
                  <a:lnTo>
                    <a:pt x="128" y="194"/>
                  </a:lnTo>
                  <a:lnTo>
                    <a:pt x="128" y="194"/>
                  </a:lnTo>
                  <a:lnTo>
                    <a:pt x="128" y="194"/>
                  </a:lnTo>
                  <a:lnTo>
                    <a:pt x="127" y="194"/>
                  </a:lnTo>
                  <a:lnTo>
                    <a:pt x="127" y="195"/>
                  </a:lnTo>
                  <a:lnTo>
                    <a:pt x="125" y="197"/>
                  </a:lnTo>
                  <a:lnTo>
                    <a:pt x="125" y="197"/>
                  </a:lnTo>
                  <a:lnTo>
                    <a:pt x="123" y="197"/>
                  </a:lnTo>
                  <a:lnTo>
                    <a:pt x="123" y="197"/>
                  </a:lnTo>
                  <a:lnTo>
                    <a:pt x="123" y="199"/>
                  </a:lnTo>
                  <a:lnTo>
                    <a:pt x="123" y="199"/>
                  </a:lnTo>
                  <a:lnTo>
                    <a:pt x="121" y="199"/>
                  </a:lnTo>
                  <a:lnTo>
                    <a:pt x="121" y="199"/>
                  </a:lnTo>
                  <a:lnTo>
                    <a:pt x="121" y="197"/>
                  </a:lnTo>
                  <a:lnTo>
                    <a:pt x="119" y="197"/>
                  </a:lnTo>
                  <a:lnTo>
                    <a:pt x="119" y="197"/>
                  </a:lnTo>
                  <a:lnTo>
                    <a:pt x="119" y="197"/>
                  </a:lnTo>
                  <a:lnTo>
                    <a:pt x="119" y="197"/>
                  </a:lnTo>
                  <a:lnTo>
                    <a:pt x="121" y="197"/>
                  </a:lnTo>
                  <a:lnTo>
                    <a:pt x="121" y="195"/>
                  </a:lnTo>
                  <a:lnTo>
                    <a:pt x="117" y="194"/>
                  </a:lnTo>
                  <a:lnTo>
                    <a:pt x="116" y="194"/>
                  </a:lnTo>
                  <a:lnTo>
                    <a:pt x="116" y="194"/>
                  </a:lnTo>
                  <a:lnTo>
                    <a:pt x="116" y="194"/>
                  </a:lnTo>
                  <a:lnTo>
                    <a:pt x="116" y="192"/>
                  </a:lnTo>
                  <a:lnTo>
                    <a:pt x="116" y="192"/>
                  </a:lnTo>
                  <a:lnTo>
                    <a:pt x="116" y="192"/>
                  </a:lnTo>
                  <a:lnTo>
                    <a:pt x="116" y="192"/>
                  </a:lnTo>
                  <a:lnTo>
                    <a:pt x="116" y="190"/>
                  </a:lnTo>
                  <a:lnTo>
                    <a:pt x="116" y="188"/>
                  </a:lnTo>
                  <a:lnTo>
                    <a:pt x="112" y="186"/>
                  </a:lnTo>
                  <a:lnTo>
                    <a:pt x="112" y="185"/>
                  </a:lnTo>
                  <a:lnTo>
                    <a:pt x="110" y="185"/>
                  </a:lnTo>
                  <a:lnTo>
                    <a:pt x="110" y="183"/>
                  </a:lnTo>
                  <a:lnTo>
                    <a:pt x="108" y="183"/>
                  </a:lnTo>
                  <a:lnTo>
                    <a:pt x="108" y="183"/>
                  </a:lnTo>
                  <a:lnTo>
                    <a:pt x="108" y="183"/>
                  </a:lnTo>
                  <a:lnTo>
                    <a:pt x="110" y="181"/>
                  </a:lnTo>
                  <a:lnTo>
                    <a:pt x="110" y="181"/>
                  </a:lnTo>
                  <a:lnTo>
                    <a:pt x="110" y="181"/>
                  </a:lnTo>
                  <a:lnTo>
                    <a:pt x="110" y="181"/>
                  </a:lnTo>
                  <a:lnTo>
                    <a:pt x="108" y="179"/>
                  </a:lnTo>
                  <a:lnTo>
                    <a:pt x="107" y="179"/>
                  </a:lnTo>
                  <a:lnTo>
                    <a:pt x="105" y="179"/>
                  </a:lnTo>
                  <a:lnTo>
                    <a:pt x="105" y="179"/>
                  </a:lnTo>
                  <a:lnTo>
                    <a:pt x="105" y="177"/>
                  </a:lnTo>
                  <a:lnTo>
                    <a:pt x="105" y="177"/>
                  </a:lnTo>
                  <a:lnTo>
                    <a:pt x="105" y="177"/>
                  </a:lnTo>
                  <a:lnTo>
                    <a:pt x="107" y="177"/>
                  </a:lnTo>
                  <a:lnTo>
                    <a:pt x="105" y="177"/>
                  </a:lnTo>
                  <a:lnTo>
                    <a:pt x="105" y="177"/>
                  </a:lnTo>
                  <a:lnTo>
                    <a:pt x="105" y="177"/>
                  </a:lnTo>
                  <a:lnTo>
                    <a:pt x="105" y="177"/>
                  </a:lnTo>
                  <a:lnTo>
                    <a:pt x="107" y="175"/>
                  </a:lnTo>
                  <a:lnTo>
                    <a:pt x="105" y="175"/>
                  </a:lnTo>
                  <a:lnTo>
                    <a:pt x="105" y="175"/>
                  </a:lnTo>
                  <a:lnTo>
                    <a:pt x="105" y="175"/>
                  </a:lnTo>
                  <a:lnTo>
                    <a:pt x="103" y="175"/>
                  </a:lnTo>
                  <a:lnTo>
                    <a:pt x="103" y="175"/>
                  </a:lnTo>
                  <a:lnTo>
                    <a:pt x="101" y="177"/>
                  </a:lnTo>
                  <a:lnTo>
                    <a:pt x="99" y="181"/>
                  </a:lnTo>
                  <a:lnTo>
                    <a:pt x="99" y="181"/>
                  </a:lnTo>
                  <a:lnTo>
                    <a:pt x="99" y="181"/>
                  </a:lnTo>
                  <a:lnTo>
                    <a:pt x="101" y="179"/>
                  </a:lnTo>
                  <a:lnTo>
                    <a:pt x="101" y="177"/>
                  </a:lnTo>
                  <a:lnTo>
                    <a:pt x="101" y="175"/>
                  </a:lnTo>
                  <a:lnTo>
                    <a:pt x="103" y="175"/>
                  </a:lnTo>
                  <a:lnTo>
                    <a:pt x="101" y="175"/>
                  </a:lnTo>
                  <a:lnTo>
                    <a:pt x="101" y="174"/>
                  </a:lnTo>
                  <a:lnTo>
                    <a:pt x="101" y="174"/>
                  </a:lnTo>
                  <a:lnTo>
                    <a:pt x="101" y="174"/>
                  </a:lnTo>
                  <a:lnTo>
                    <a:pt x="101" y="172"/>
                  </a:lnTo>
                  <a:lnTo>
                    <a:pt x="101" y="172"/>
                  </a:lnTo>
                  <a:lnTo>
                    <a:pt x="101" y="172"/>
                  </a:lnTo>
                  <a:lnTo>
                    <a:pt x="99" y="174"/>
                  </a:lnTo>
                  <a:lnTo>
                    <a:pt x="99" y="174"/>
                  </a:lnTo>
                  <a:lnTo>
                    <a:pt x="98" y="174"/>
                  </a:lnTo>
                  <a:lnTo>
                    <a:pt x="98" y="174"/>
                  </a:lnTo>
                  <a:lnTo>
                    <a:pt x="96" y="175"/>
                  </a:lnTo>
                  <a:lnTo>
                    <a:pt x="96" y="177"/>
                  </a:lnTo>
                  <a:lnTo>
                    <a:pt x="96" y="177"/>
                  </a:lnTo>
                  <a:lnTo>
                    <a:pt x="94" y="177"/>
                  </a:lnTo>
                  <a:lnTo>
                    <a:pt x="94" y="177"/>
                  </a:lnTo>
                  <a:lnTo>
                    <a:pt x="94" y="177"/>
                  </a:lnTo>
                  <a:lnTo>
                    <a:pt x="96" y="175"/>
                  </a:lnTo>
                  <a:lnTo>
                    <a:pt x="96" y="175"/>
                  </a:lnTo>
                  <a:lnTo>
                    <a:pt x="96" y="174"/>
                  </a:lnTo>
                  <a:lnTo>
                    <a:pt x="96" y="172"/>
                  </a:lnTo>
                  <a:lnTo>
                    <a:pt x="94" y="172"/>
                  </a:lnTo>
                  <a:lnTo>
                    <a:pt x="94" y="174"/>
                  </a:lnTo>
                  <a:lnTo>
                    <a:pt x="92" y="174"/>
                  </a:lnTo>
                  <a:lnTo>
                    <a:pt x="92" y="174"/>
                  </a:lnTo>
                  <a:lnTo>
                    <a:pt x="92" y="174"/>
                  </a:lnTo>
                  <a:lnTo>
                    <a:pt x="87" y="175"/>
                  </a:lnTo>
                  <a:lnTo>
                    <a:pt x="87" y="175"/>
                  </a:lnTo>
                  <a:lnTo>
                    <a:pt x="87" y="177"/>
                  </a:lnTo>
                  <a:lnTo>
                    <a:pt x="87" y="177"/>
                  </a:lnTo>
                  <a:lnTo>
                    <a:pt x="85" y="177"/>
                  </a:lnTo>
                  <a:lnTo>
                    <a:pt x="85" y="177"/>
                  </a:lnTo>
                  <a:lnTo>
                    <a:pt x="85" y="177"/>
                  </a:lnTo>
                  <a:lnTo>
                    <a:pt x="85" y="177"/>
                  </a:lnTo>
                  <a:lnTo>
                    <a:pt x="85" y="175"/>
                  </a:lnTo>
                  <a:lnTo>
                    <a:pt x="85" y="175"/>
                  </a:lnTo>
                  <a:lnTo>
                    <a:pt x="85" y="175"/>
                  </a:lnTo>
                  <a:lnTo>
                    <a:pt x="83" y="175"/>
                  </a:lnTo>
                  <a:lnTo>
                    <a:pt x="81" y="175"/>
                  </a:lnTo>
                  <a:lnTo>
                    <a:pt x="81" y="174"/>
                  </a:lnTo>
                  <a:lnTo>
                    <a:pt x="80" y="174"/>
                  </a:lnTo>
                  <a:lnTo>
                    <a:pt x="80" y="175"/>
                  </a:lnTo>
                  <a:lnTo>
                    <a:pt x="80" y="177"/>
                  </a:lnTo>
                  <a:lnTo>
                    <a:pt x="78" y="177"/>
                  </a:lnTo>
                  <a:lnTo>
                    <a:pt x="78" y="179"/>
                  </a:lnTo>
                  <a:lnTo>
                    <a:pt x="78" y="179"/>
                  </a:lnTo>
                  <a:lnTo>
                    <a:pt x="80" y="181"/>
                  </a:lnTo>
                  <a:lnTo>
                    <a:pt x="80" y="183"/>
                  </a:lnTo>
                  <a:lnTo>
                    <a:pt x="78" y="183"/>
                  </a:lnTo>
                  <a:lnTo>
                    <a:pt x="78" y="183"/>
                  </a:lnTo>
                  <a:lnTo>
                    <a:pt x="78" y="185"/>
                  </a:lnTo>
                  <a:lnTo>
                    <a:pt x="78" y="186"/>
                  </a:lnTo>
                  <a:lnTo>
                    <a:pt x="78" y="186"/>
                  </a:lnTo>
                  <a:lnTo>
                    <a:pt x="76" y="186"/>
                  </a:lnTo>
                  <a:lnTo>
                    <a:pt x="74" y="186"/>
                  </a:lnTo>
                  <a:lnTo>
                    <a:pt x="74" y="185"/>
                  </a:lnTo>
                  <a:lnTo>
                    <a:pt x="72" y="185"/>
                  </a:lnTo>
                  <a:lnTo>
                    <a:pt x="72" y="185"/>
                  </a:lnTo>
                  <a:lnTo>
                    <a:pt x="71" y="185"/>
                  </a:lnTo>
                  <a:lnTo>
                    <a:pt x="71" y="185"/>
                  </a:lnTo>
                  <a:lnTo>
                    <a:pt x="69" y="185"/>
                  </a:lnTo>
                  <a:lnTo>
                    <a:pt x="67" y="185"/>
                  </a:lnTo>
                  <a:lnTo>
                    <a:pt x="67" y="183"/>
                  </a:lnTo>
                  <a:lnTo>
                    <a:pt x="65" y="183"/>
                  </a:lnTo>
                  <a:lnTo>
                    <a:pt x="65" y="183"/>
                  </a:lnTo>
                  <a:lnTo>
                    <a:pt x="65" y="183"/>
                  </a:lnTo>
                  <a:lnTo>
                    <a:pt x="65" y="185"/>
                  </a:lnTo>
                  <a:lnTo>
                    <a:pt x="65" y="185"/>
                  </a:lnTo>
                  <a:lnTo>
                    <a:pt x="65" y="185"/>
                  </a:lnTo>
                  <a:lnTo>
                    <a:pt x="65" y="185"/>
                  </a:lnTo>
                  <a:lnTo>
                    <a:pt x="63" y="186"/>
                  </a:lnTo>
                  <a:lnTo>
                    <a:pt x="65" y="188"/>
                  </a:lnTo>
                  <a:lnTo>
                    <a:pt x="63" y="186"/>
                  </a:lnTo>
                  <a:lnTo>
                    <a:pt x="63" y="186"/>
                  </a:lnTo>
                  <a:lnTo>
                    <a:pt x="63" y="186"/>
                  </a:lnTo>
                  <a:lnTo>
                    <a:pt x="63" y="186"/>
                  </a:lnTo>
                  <a:lnTo>
                    <a:pt x="63" y="188"/>
                  </a:lnTo>
                  <a:lnTo>
                    <a:pt x="63" y="188"/>
                  </a:lnTo>
                  <a:lnTo>
                    <a:pt x="63" y="188"/>
                  </a:lnTo>
                  <a:lnTo>
                    <a:pt x="63" y="190"/>
                  </a:lnTo>
                  <a:lnTo>
                    <a:pt x="63" y="190"/>
                  </a:lnTo>
                  <a:lnTo>
                    <a:pt x="63" y="190"/>
                  </a:lnTo>
                  <a:lnTo>
                    <a:pt x="63" y="190"/>
                  </a:lnTo>
                  <a:lnTo>
                    <a:pt x="62" y="188"/>
                  </a:lnTo>
                  <a:lnTo>
                    <a:pt x="62" y="188"/>
                  </a:lnTo>
                  <a:lnTo>
                    <a:pt x="62" y="188"/>
                  </a:lnTo>
                  <a:lnTo>
                    <a:pt x="62" y="188"/>
                  </a:lnTo>
                  <a:lnTo>
                    <a:pt x="62" y="186"/>
                  </a:lnTo>
                  <a:lnTo>
                    <a:pt x="60" y="186"/>
                  </a:lnTo>
                  <a:lnTo>
                    <a:pt x="60" y="186"/>
                  </a:lnTo>
                  <a:lnTo>
                    <a:pt x="58" y="188"/>
                  </a:lnTo>
                  <a:lnTo>
                    <a:pt x="58" y="188"/>
                  </a:lnTo>
                  <a:lnTo>
                    <a:pt x="58" y="186"/>
                  </a:lnTo>
                  <a:lnTo>
                    <a:pt x="58" y="186"/>
                  </a:lnTo>
                  <a:lnTo>
                    <a:pt x="58" y="186"/>
                  </a:lnTo>
                  <a:lnTo>
                    <a:pt x="58" y="185"/>
                  </a:lnTo>
                  <a:lnTo>
                    <a:pt x="58" y="185"/>
                  </a:lnTo>
                  <a:lnTo>
                    <a:pt x="58" y="185"/>
                  </a:lnTo>
                  <a:lnTo>
                    <a:pt x="58" y="185"/>
                  </a:lnTo>
                  <a:lnTo>
                    <a:pt x="58" y="185"/>
                  </a:lnTo>
                  <a:lnTo>
                    <a:pt x="58" y="185"/>
                  </a:lnTo>
                  <a:lnTo>
                    <a:pt x="58" y="183"/>
                  </a:lnTo>
                  <a:lnTo>
                    <a:pt x="58" y="183"/>
                  </a:lnTo>
                  <a:lnTo>
                    <a:pt x="56" y="183"/>
                  </a:lnTo>
                  <a:lnTo>
                    <a:pt x="54" y="185"/>
                  </a:lnTo>
                  <a:lnTo>
                    <a:pt x="54" y="185"/>
                  </a:lnTo>
                  <a:lnTo>
                    <a:pt x="52" y="185"/>
                  </a:lnTo>
                  <a:lnTo>
                    <a:pt x="54" y="185"/>
                  </a:lnTo>
                  <a:lnTo>
                    <a:pt x="54" y="186"/>
                  </a:lnTo>
                  <a:lnTo>
                    <a:pt x="52" y="186"/>
                  </a:lnTo>
                  <a:lnTo>
                    <a:pt x="52" y="186"/>
                  </a:lnTo>
                  <a:lnTo>
                    <a:pt x="52" y="186"/>
                  </a:lnTo>
                  <a:lnTo>
                    <a:pt x="52" y="186"/>
                  </a:lnTo>
                  <a:lnTo>
                    <a:pt x="52" y="185"/>
                  </a:lnTo>
                  <a:lnTo>
                    <a:pt x="52" y="185"/>
                  </a:lnTo>
                  <a:lnTo>
                    <a:pt x="51" y="186"/>
                  </a:lnTo>
                  <a:lnTo>
                    <a:pt x="51" y="185"/>
                  </a:lnTo>
                  <a:lnTo>
                    <a:pt x="49" y="185"/>
                  </a:lnTo>
                  <a:lnTo>
                    <a:pt x="49" y="186"/>
                  </a:lnTo>
                  <a:lnTo>
                    <a:pt x="47" y="186"/>
                  </a:lnTo>
                  <a:lnTo>
                    <a:pt x="47" y="186"/>
                  </a:lnTo>
                  <a:lnTo>
                    <a:pt x="45" y="188"/>
                  </a:lnTo>
                  <a:lnTo>
                    <a:pt x="45" y="188"/>
                  </a:lnTo>
                  <a:lnTo>
                    <a:pt x="47" y="188"/>
                  </a:lnTo>
                  <a:lnTo>
                    <a:pt x="47" y="188"/>
                  </a:lnTo>
                  <a:lnTo>
                    <a:pt x="45" y="188"/>
                  </a:lnTo>
                  <a:lnTo>
                    <a:pt x="45" y="188"/>
                  </a:lnTo>
                  <a:lnTo>
                    <a:pt x="43" y="188"/>
                  </a:lnTo>
                  <a:lnTo>
                    <a:pt x="43" y="188"/>
                  </a:lnTo>
                  <a:lnTo>
                    <a:pt x="42" y="190"/>
                  </a:lnTo>
                  <a:lnTo>
                    <a:pt x="42" y="190"/>
                  </a:lnTo>
                  <a:lnTo>
                    <a:pt x="42" y="188"/>
                  </a:lnTo>
                  <a:lnTo>
                    <a:pt x="40" y="186"/>
                  </a:lnTo>
                  <a:lnTo>
                    <a:pt x="38" y="186"/>
                  </a:lnTo>
                  <a:lnTo>
                    <a:pt x="38" y="188"/>
                  </a:lnTo>
                  <a:lnTo>
                    <a:pt x="36" y="188"/>
                  </a:lnTo>
                  <a:lnTo>
                    <a:pt x="34" y="188"/>
                  </a:lnTo>
                  <a:lnTo>
                    <a:pt x="34" y="188"/>
                  </a:lnTo>
                  <a:lnTo>
                    <a:pt x="34" y="188"/>
                  </a:lnTo>
                  <a:lnTo>
                    <a:pt x="36" y="190"/>
                  </a:lnTo>
                  <a:lnTo>
                    <a:pt x="34" y="190"/>
                  </a:lnTo>
                  <a:lnTo>
                    <a:pt x="33" y="190"/>
                  </a:lnTo>
                  <a:lnTo>
                    <a:pt x="33" y="190"/>
                  </a:lnTo>
                  <a:lnTo>
                    <a:pt x="27" y="190"/>
                  </a:lnTo>
                  <a:lnTo>
                    <a:pt x="27" y="192"/>
                  </a:lnTo>
                  <a:lnTo>
                    <a:pt x="29" y="192"/>
                  </a:lnTo>
                  <a:lnTo>
                    <a:pt x="29" y="192"/>
                  </a:lnTo>
                  <a:lnTo>
                    <a:pt x="29" y="192"/>
                  </a:lnTo>
                  <a:lnTo>
                    <a:pt x="29" y="192"/>
                  </a:lnTo>
                  <a:lnTo>
                    <a:pt x="29" y="192"/>
                  </a:lnTo>
                  <a:lnTo>
                    <a:pt x="29" y="192"/>
                  </a:lnTo>
                  <a:lnTo>
                    <a:pt x="27" y="192"/>
                  </a:lnTo>
                  <a:lnTo>
                    <a:pt x="25" y="192"/>
                  </a:lnTo>
                  <a:lnTo>
                    <a:pt x="25" y="194"/>
                  </a:lnTo>
                  <a:lnTo>
                    <a:pt x="27" y="195"/>
                  </a:lnTo>
                  <a:lnTo>
                    <a:pt x="27" y="195"/>
                  </a:lnTo>
                  <a:lnTo>
                    <a:pt x="25" y="194"/>
                  </a:lnTo>
                  <a:lnTo>
                    <a:pt x="24" y="194"/>
                  </a:lnTo>
                  <a:lnTo>
                    <a:pt x="22" y="194"/>
                  </a:lnTo>
                  <a:lnTo>
                    <a:pt x="22" y="195"/>
                  </a:lnTo>
                  <a:lnTo>
                    <a:pt x="20" y="195"/>
                  </a:lnTo>
                  <a:lnTo>
                    <a:pt x="22" y="195"/>
                  </a:lnTo>
                  <a:lnTo>
                    <a:pt x="20" y="195"/>
                  </a:lnTo>
                  <a:lnTo>
                    <a:pt x="20" y="195"/>
                  </a:lnTo>
                  <a:lnTo>
                    <a:pt x="20" y="197"/>
                  </a:lnTo>
                  <a:lnTo>
                    <a:pt x="18" y="199"/>
                  </a:lnTo>
                  <a:lnTo>
                    <a:pt x="18" y="201"/>
                  </a:lnTo>
                  <a:lnTo>
                    <a:pt x="18" y="203"/>
                  </a:lnTo>
                  <a:lnTo>
                    <a:pt x="18" y="203"/>
                  </a:lnTo>
                  <a:lnTo>
                    <a:pt x="18" y="203"/>
                  </a:lnTo>
                  <a:lnTo>
                    <a:pt x="16" y="204"/>
                  </a:lnTo>
                  <a:lnTo>
                    <a:pt x="16" y="204"/>
                  </a:lnTo>
                  <a:lnTo>
                    <a:pt x="16" y="206"/>
                  </a:lnTo>
                  <a:lnTo>
                    <a:pt x="18" y="208"/>
                  </a:lnTo>
                  <a:lnTo>
                    <a:pt x="18" y="210"/>
                  </a:lnTo>
                  <a:lnTo>
                    <a:pt x="16" y="210"/>
                  </a:lnTo>
                  <a:lnTo>
                    <a:pt x="16" y="212"/>
                  </a:lnTo>
                  <a:lnTo>
                    <a:pt x="18" y="212"/>
                  </a:lnTo>
                  <a:lnTo>
                    <a:pt x="18" y="212"/>
                  </a:lnTo>
                  <a:lnTo>
                    <a:pt x="20" y="212"/>
                  </a:lnTo>
                  <a:lnTo>
                    <a:pt x="22" y="212"/>
                  </a:lnTo>
                  <a:lnTo>
                    <a:pt x="22" y="212"/>
                  </a:lnTo>
                  <a:lnTo>
                    <a:pt x="22" y="212"/>
                  </a:lnTo>
                  <a:lnTo>
                    <a:pt x="22" y="210"/>
                  </a:lnTo>
                  <a:lnTo>
                    <a:pt x="22" y="212"/>
                  </a:lnTo>
                  <a:lnTo>
                    <a:pt x="24" y="212"/>
                  </a:lnTo>
                  <a:lnTo>
                    <a:pt x="25" y="212"/>
                  </a:lnTo>
                  <a:lnTo>
                    <a:pt x="25" y="212"/>
                  </a:lnTo>
                  <a:lnTo>
                    <a:pt x="27" y="212"/>
                  </a:lnTo>
                  <a:lnTo>
                    <a:pt x="31" y="210"/>
                  </a:lnTo>
                  <a:lnTo>
                    <a:pt x="33" y="208"/>
                  </a:lnTo>
                  <a:lnTo>
                    <a:pt x="34" y="208"/>
                  </a:lnTo>
                  <a:lnTo>
                    <a:pt x="38" y="206"/>
                  </a:lnTo>
                  <a:lnTo>
                    <a:pt x="40" y="206"/>
                  </a:lnTo>
                  <a:lnTo>
                    <a:pt x="40" y="206"/>
                  </a:lnTo>
                  <a:lnTo>
                    <a:pt x="42" y="206"/>
                  </a:lnTo>
                  <a:lnTo>
                    <a:pt x="36" y="208"/>
                  </a:lnTo>
                  <a:lnTo>
                    <a:pt x="36" y="208"/>
                  </a:lnTo>
                  <a:lnTo>
                    <a:pt x="33" y="212"/>
                  </a:lnTo>
                  <a:lnTo>
                    <a:pt x="33" y="213"/>
                  </a:lnTo>
                  <a:lnTo>
                    <a:pt x="34" y="213"/>
                  </a:lnTo>
                  <a:lnTo>
                    <a:pt x="34" y="212"/>
                  </a:lnTo>
                  <a:lnTo>
                    <a:pt x="36" y="212"/>
                  </a:lnTo>
                  <a:lnTo>
                    <a:pt x="36" y="212"/>
                  </a:lnTo>
                  <a:lnTo>
                    <a:pt x="36" y="212"/>
                  </a:lnTo>
                  <a:lnTo>
                    <a:pt x="36" y="212"/>
                  </a:lnTo>
                  <a:lnTo>
                    <a:pt x="36" y="212"/>
                  </a:lnTo>
                  <a:lnTo>
                    <a:pt x="36" y="213"/>
                  </a:lnTo>
                  <a:lnTo>
                    <a:pt x="36" y="212"/>
                  </a:lnTo>
                  <a:lnTo>
                    <a:pt x="38" y="212"/>
                  </a:lnTo>
                  <a:lnTo>
                    <a:pt x="40" y="212"/>
                  </a:lnTo>
                  <a:lnTo>
                    <a:pt x="40" y="212"/>
                  </a:lnTo>
                  <a:lnTo>
                    <a:pt x="40" y="212"/>
                  </a:lnTo>
                  <a:lnTo>
                    <a:pt x="40" y="210"/>
                  </a:lnTo>
                  <a:lnTo>
                    <a:pt x="40" y="210"/>
                  </a:lnTo>
                  <a:lnTo>
                    <a:pt x="40" y="212"/>
                  </a:lnTo>
                  <a:lnTo>
                    <a:pt x="40" y="212"/>
                  </a:lnTo>
                  <a:lnTo>
                    <a:pt x="40" y="212"/>
                  </a:lnTo>
                  <a:lnTo>
                    <a:pt x="40" y="212"/>
                  </a:lnTo>
                  <a:lnTo>
                    <a:pt x="42" y="210"/>
                  </a:lnTo>
                  <a:lnTo>
                    <a:pt x="43" y="210"/>
                  </a:lnTo>
                  <a:lnTo>
                    <a:pt x="42" y="212"/>
                  </a:lnTo>
                  <a:lnTo>
                    <a:pt x="42" y="212"/>
                  </a:lnTo>
                  <a:lnTo>
                    <a:pt x="42" y="212"/>
                  </a:lnTo>
                  <a:lnTo>
                    <a:pt x="42" y="213"/>
                  </a:lnTo>
                  <a:lnTo>
                    <a:pt x="40" y="213"/>
                  </a:lnTo>
                  <a:lnTo>
                    <a:pt x="40" y="213"/>
                  </a:lnTo>
                  <a:lnTo>
                    <a:pt x="40" y="213"/>
                  </a:lnTo>
                  <a:lnTo>
                    <a:pt x="42" y="213"/>
                  </a:lnTo>
                  <a:lnTo>
                    <a:pt x="42" y="213"/>
                  </a:lnTo>
                  <a:lnTo>
                    <a:pt x="43" y="213"/>
                  </a:lnTo>
                  <a:lnTo>
                    <a:pt x="43" y="215"/>
                  </a:lnTo>
                  <a:lnTo>
                    <a:pt x="43" y="213"/>
                  </a:lnTo>
                  <a:lnTo>
                    <a:pt x="45" y="213"/>
                  </a:lnTo>
                  <a:lnTo>
                    <a:pt x="45" y="215"/>
                  </a:lnTo>
                  <a:lnTo>
                    <a:pt x="45" y="215"/>
                  </a:lnTo>
                  <a:lnTo>
                    <a:pt x="47" y="215"/>
                  </a:lnTo>
                  <a:lnTo>
                    <a:pt x="47" y="215"/>
                  </a:lnTo>
                  <a:lnTo>
                    <a:pt x="43" y="217"/>
                  </a:lnTo>
                  <a:lnTo>
                    <a:pt x="42" y="215"/>
                  </a:lnTo>
                  <a:lnTo>
                    <a:pt x="42" y="215"/>
                  </a:lnTo>
                  <a:lnTo>
                    <a:pt x="43" y="215"/>
                  </a:lnTo>
                  <a:lnTo>
                    <a:pt x="43" y="215"/>
                  </a:lnTo>
                  <a:lnTo>
                    <a:pt x="40" y="215"/>
                  </a:lnTo>
                  <a:lnTo>
                    <a:pt x="38" y="217"/>
                  </a:lnTo>
                  <a:lnTo>
                    <a:pt x="36" y="217"/>
                  </a:lnTo>
                  <a:lnTo>
                    <a:pt x="36" y="217"/>
                  </a:lnTo>
                  <a:lnTo>
                    <a:pt x="36" y="215"/>
                  </a:lnTo>
                  <a:lnTo>
                    <a:pt x="34" y="215"/>
                  </a:lnTo>
                  <a:lnTo>
                    <a:pt x="34" y="215"/>
                  </a:lnTo>
                  <a:lnTo>
                    <a:pt x="31" y="215"/>
                  </a:lnTo>
                  <a:lnTo>
                    <a:pt x="29" y="215"/>
                  </a:lnTo>
                  <a:lnTo>
                    <a:pt x="29" y="212"/>
                  </a:lnTo>
                  <a:lnTo>
                    <a:pt x="29" y="212"/>
                  </a:lnTo>
                  <a:lnTo>
                    <a:pt x="29" y="212"/>
                  </a:lnTo>
                  <a:lnTo>
                    <a:pt x="27" y="215"/>
                  </a:lnTo>
                  <a:lnTo>
                    <a:pt x="27" y="215"/>
                  </a:lnTo>
                  <a:lnTo>
                    <a:pt x="27" y="215"/>
                  </a:lnTo>
                  <a:lnTo>
                    <a:pt x="27" y="215"/>
                  </a:lnTo>
                  <a:lnTo>
                    <a:pt x="27" y="217"/>
                  </a:lnTo>
                  <a:lnTo>
                    <a:pt x="25" y="217"/>
                  </a:lnTo>
                  <a:lnTo>
                    <a:pt x="25" y="215"/>
                  </a:lnTo>
                  <a:lnTo>
                    <a:pt x="25" y="215"/>
                  </a:lnTo>
                  <a:lnTo>
                    <a:pt x="25" y="217"/>
                  </a:lnTo>
                  <a:lnTo>
                    <a:pt x="25" y="217"/>
                  </a:lnTo>
                  <a:lnTo>
                    <a:pt x="25" y="217"/>
                  </a:lnTo>
                  <a:lnTo>
                    <a:pt x="27" y="219"/>
                  </a:lnTo>
                  <a:lnTo>
                    <a:pt x="29" y="219"/>
                  </a:lnTo>
                  <a:lnTo>
                    <a:pt x="29" y="219"/>
                  </a:lnTo>
                  <a:lnTo>
                    <a:pt x="29" y="219"/>
                  </a:lnTo>
                  <a:lnTo>
                    <a:pt x="29" y="219"/>
                  </a:lnTo>
                  <a:lnTo>
                    <a:pt x="27" y="221"/>
                  </a:lnTo>
                  <a:lnTo>
                    <a:pt x="27" y="221"/>
                  </a:lnTo>
                  <a:lnTo>
                    <a:pt x="29" y="222"/>
                  </a:lnTo>
                  <a:lnTo>
                    <a:pt x="29" y="222"/>
                  </a:lnTo>
                  <a:lnTo>
                    <a:pt x="29" y="222"/>
                  </a:lnTo>
                  <a:lnTo>
                    <a:pt x="29" y="224"/>
                  </a:lnTo>
                  <a:lnTo>
                    <a:pt x="29" y="224"/>
                  </a:lnTo>
                  <a:lnTo>
                    <a:pt x="31" y="222"/>
                  </a:lnTo>
                  <a:lnTo>
                    <a:pt x="31" y="221"/>
                  </a:lnTo>
                  <a:lnTo>
                    <a:pt x="33" y="219"/>
                  </a:lnTo>
                  <a:lnTo>
                    <a:pt x="33" y="219"/>
                  </a:lnTo>
                  <a:lnTo>
                    <a:pt x="36" y="221"/>
                  </a:lnTo>
                  <a:lnTo>
                    <a:pt x="38" y="221"/>
                  </a:lnTo>
                  <a:lnTo>
                    <a:pt x="38" y="221"/>
                  </a:lnTo>
                  <a:lnTo>
                    <a:pt x="38" y="221"/>
                  </a:lnTo>
                  <a:lnTo>
                    <a:pt x="38" y="222"/>
                  </a:lnTo>
                  <a:lnTo>
                    <a:pt x="38" y="222"/>
                  </a:lnTo>
                  <a:lnTo>
                    <a:pt x="40" y="222"/>
                  </a:lnTo>
                  <a:lnTo>
                    <a:pt x="42" y="222"/>
                  </a:lnTo>
                  <a:lnTo>
                    <a:pt x="42" y="224"/>
                  </a:lnTo>
                  <a:lnTo>
                    <a:pt x="42" y="226"/>
                  </a:lnTo>
                  <a:lnTo>
                    <a:pt x="42" y="226"/>
                  </a:lnTo>
                  <a:lnTo>
                    <a:pt x="42" y="228"/>
                  </a:lnTo>
                  <a:lnTo>
                    <a:pt x="42" y="230"/>
                  </a:lnTo>
                  <a:lnTo>
                    <a:pt x="42" y="230"/>
                  </a:lnTo>
                  <a:lnTo>
                    <a:pt x="42" y="230"/>
                  </a:lnTo>
                  <a:lnTo>
                    <a:pt x="38" y="230"/>
                  </a:lnTo>
                  <a:lnTo>
                    <a:pt x="22" y="233"/>
                  </a:lnTo>
                  <a:lnTo>
                    <a:pt x="22" y="233"/>
                  </a:lnTo>
                  <a:lnTo>
                    <a:pt x="22" y="231"/>
                  </a:lnTo>
                  <a:lnTo>
                    <a:pt x="22" y="231"/>
                  </a:lnTo>
                  <a:lnTo>
                    <a:pt x="20" y="233"/>
                  </a:lnTo>
                  <a:lnTo>
                    <a:pt x="20" y="233"/>
                  </a:lnTo>
                  <a:lnTo>
                    <a:pt x="20" y="233"/>
                  </a:lnTo>
                  <a:lnTo>
                    <a:pt x="20" y="233"/>
                  </a:lnTo>
                  <a:lnTo>
                    <a:pt x="20" y="233"/>
                  </a:lnTo>
                  <a:lnTo>
                    <a:pt x="20" y="235"/>
                  </a:lnTo>
                  <a:lnTo>
                    <a:pt x="20" y="235"/>
                  </a:lnTo>
                  <a:lnTo>
                    <a:pt x="24" y="235"/>
                  </a:lnTo>
                  <a:lnTo>
                    <a:pt x="25" y="235"/>
                  </a:lnTo>
                  <a:lnTo>
                    <a:pt x="25" y="235"/>
                  </a:lnTo>
                  <a:lnTo>
                    <a:pt x="27" y="237"/>
                  </a:lnTo>
                  <a:lnTo>
                    <a:pt x="29" y="237"/>
                  </a:lnTo>
                  <a:lnTo>
                    <a:pt x="29" y="237"/>
                  </a:lnTo>
                  <a:lnTo>
                    <a:pt x="29" y="235"/>
                  </a:lnTo>
                  <a:lnTo>
                    <a:pt x="31" y="237"/>
                  </a:lnTo>
                  <a:lnTo>
                    <a:pt x="34" y="239"/>
                  </a:lnTo>
                  <a:lnTo>
                    <a:pt x="36" y="242"/>
                  </a:lnTo>
                  <a:lnTo>
                    <a:pt x="38" y="244"/>
                  </a:lnTo>
                  <a:lnTo>
                    <a:pt x="38" y="246"/>
                  </a:lnTo>
                  <a:lnTo>
                    <a:pt x="38" y="248"/>
                  </a:lnTo>
                  <a:lnTo>
                    <a:pt x="38" y="250"/>
                  </a:lnTo>
                  <a:lnTo>
                    <a:pt x="38" y="250"/>
                  </a:lnTo>
                  <a:lnTo>
                    <a:pt x="38" y="250"/>
                  </a:lnTo>
                  <a:lnTo>
                    <a:pt x="38" y="250"/>
                  </a:lnTo>
                  <a:lnTo>
                    <a:pt x="38" y="250"/>
                  </a:lnTo>
                  <a:lnTo>
                    <a:pt x="38" y="251"/>
                  </a:lnTo>
                  <a:lnTo>
                    <a:pt x="38" y="251"/>
                  </a:lnTo>
                  <a:lnTo>
                    <a:pt x="38" y="251"/>
                  </a:lnTo>
                  <a:lnTo>
                    <a:pt x="45" y="253"/>
                  </a:lnTo>
                  <a:lnTo>
                    <a:pt x="45" y="251"/>
                  </a:lnTo>
                  <a:lnTo>
                    <a:pt x="47" y="251"/>
                  </a:lnTo>
                  <a:lnTo>
                    <a:pt x="49" y="250"/>
                  </a:lnTo>
                  <a:lnTo>
                    <a:pt x="49" y="250"/>
                  </a:lnTo>
                  <a:lnTo>
                    <a:pt x="47" y="250"/>
                  </a:lnTo>
                  <a:lnTo>
                    <a:pt x="47" y="250"/>
                  </a:lnTo>
                  <a:lnTo>
                    <a:pt x="47" y="250"/>
                  </a:lnTo>
                  <a:lnTo>
                    <a:pt x="47" y="248"/>
                  </a:lnTo>
                  <a:lnTo>
                    <a:pt x="47" y="248"/>
                  </a:lnTo>
                  <a:lnTo>
                    <a:pt x="47" y="248"/>
                  </a:lnTo>
                  <a:lnTo>
                    <a:pt x="47" y="248"/>
                  </a:lnTo>
                  <a:lnTo>
                    <a:pt x="49" y="248"/>
                  </a:lnTo>
                  <a:lnTo>
                    <a:pt x="49" y="248"/>
                  </a:lnTo>
                  <a:lnTo>
                    <a:pt x="49" y="248"/>
                  </a:lnTo>
                  <a:lnTo>
                    <a:pt x="51" y="248"/>
                  </a:lnTo>
                  <a:lnTo>
                    <a:pt x="51" y="248"/>
                  </a:lnTo>
                  <a:lnTo>
                    <a:pt x="51" y="248"/>
                  </a:lnTo>
                  <a:lnTo>
                    <a:pt x="51" y="246"/>
                  </a:lnTo>
                  <a:lnTo>
                    <a:pt x="49" y="246"/>
                  </a:lnTo>
                  <a:lnTo>
                    <a:pt x="49" y="244"/>
                  </a:lnTo>
                  <a:lnTo>
                    <a:pt x="49" y="244"/>
                  </a:lnTo>
                  <a:lnTo>
                    <a:pt x="49" y="244"/>
                  </a:lnTo>
                  <a:lnTo>
                    <a:pt x="51" y="246"/>
                  </a:lnTo>
                  <a:lnTo>
                    <a:pt x="51" y="246"/>
                  </a:lnTo>
                  <a:lnTo>
                    <a:pt x="51" y="248"/>
                  </a:lnTo>
                  <a:lnTo>
                    <a:pt x="52" y="248"/>
                  </a:lnTo>
                  <a:lnTo>
                    <a:pt x="52" y="248"/>
                  </a:lnTo>
                  <a:lnTo>
                    <a:pt x="54" y="248"/>
                  </a:lnTo>
                  <a:lnTo>
                    <a:pt x="54" y="248"/>
                  </a:lnTo>
                  <a:lnTo>
                    <a:pt x="54" y="248"/>
                  </a:lnTo>
                  <a:lnTo>
                    <a:pt x="56" y="248"/>
                  </a:lnTo>
                  <a:lnTo>
                    <a:pt x="56" y="248"/>
                  </a:lnTo>
                  <a:lnTo>
                    <a:pt x="56" y="248"/>
                  </a:lnTo>
                  <a:lnTo>
                    <a:pt x="56" y="248"/>
                  </a:lnTo>
                  <a:lnTo>
                    <a:pt x="54" y="248"/>
                  </a:lnTo>
                  <a:lnTo>
                    <a:pt x="54" y="248"/>
                  </a:lnTo>
                  <a:lnTo>
                    <a:pt x="56" y="250"/>
                  </a:lnTo>
                  <a:lnTo>
                    <a:pt x="56" y="248"/>
                  </a:lnTo>
                  <a:lnTo>
                    <a:pt x="58" y="246"/>
                  </a:lnTo>
                  <a:lnTo>
                    <a:pt x="56" y="244"/>
                  </a:lnTo>
                  <a:lnTo>
                    <a:pt x="58" y="246"/>
                  </a:lnTo>
                  <a:lnTo>
                    <a:pt x="60" y="246"/>
                  </a:lnTo>
                  <a:lnTo>
                    <a:pt x="60" y="248"/>
                  </a:lnTo>
                  <a:lnTo>
                    <a:pt x="60" y="248"/>
                  </a:lnTo>
                  <a:lnTo>
                    <a:pt x="62" y="248"/>
                  </a:lnTo>
                  <a:lnTo>
                    <a:pt x="62" y="248"/>
                  </a:lnTo>
                  <a:lnTo>
                    <a:pt x="62" y="248"/>
                  </a:lnTo>
                  <a:lnTo>
                    <a:pt x="62" y="250"/>
                  </a:lnTo>
                  <a:lnTo>
                    <a:pt x="62" y="250"/>
                  </a:lnTo>
                  <a:lnTo>
                    <a:pt x="62" y="250"/>
                  </a:lnTo>
                  <a:lnTo>
                    <a:pt x="63" y="251"/>
                  </a:lnTo>
                  <a:lnTo>
                    <a:pt x="63" y="253"/>
                  </a:lnTo>
                  <a:lnTo>
                    <a:pt x="63" y="253"/>
                  </a:lnTo>
                  <a:lnTo>
                    <a:pt x="65" y="253"/>
                  </a:lnTo>
                  <a:lnTo>
                    <a:pt x="65" y="253"/>
                  </a:lnTo>
                  <a:lnTo>
                    <a:pt x="67" y="253"/>
                  </a:lnTo>
                  <a:lnTo>
                    <a:pt x="67" y="253"/>
                  </a:lnTo>
                  <a:lnTo>
                    <a:pt x="71" y="251"/>
                  </a:lnTo>
                  <a:lnTo>
                    <a:pt x="71" y="251"/>
                  </a:lnTo>
                  <a:lnTo>
                    <a:pt x="71" y="253"/>
                  </a:lnTo>
                  <a:lnTo>
                    <a:pt x="72" y="253"/>
                  </a:lnTo>
                  <a:lnTo>
                    <a:pt x="74" y="253"/>
                  </a:lnTo>
                  <a:lnTo>
                    <a:pt x="74" y="253"/>
                  </a:lnTo>
                  <a:lnTo>
                    <a:pt x="74" y="253"/>
                  </a:lnTo>
                  <a:lnTo>
                    <a:pt x="74" y="255"/>
                  </a:lnTo>
                  <a:lnTo>
                    <a:pt x="76" y="255"/>
                  </a:lnTo>
                  <a:lnTo>
                    <a:pt x="76" y="255"/>
                  </a:lnTo>
                  <a:lnTo>
                    <a:pt x="78" y="255"/>
                  </a:lnTo>
                  <a:lnTo>
                    <a:pt x="80" y="255"/>
                  </a:lnTo>
                  <a:lnTo>
                    <a:pt x="80" y="255"/>
                  </a:lnTo>
                  <a:lnTo>
                    <a:pt x="80" y="255"/>
                  </a:lnTo>
                  <a:lnTo>
                    <a:pt x="80" y="255"/>
                  </a:lnTo>
                  <a:lnTo>
                    <a:pt x="81" y="255"/>
                  </a:lnTo>
                  <a:lnTo>
                    <a:pt x="81" y="257"/>
                  </a:lnTo>
                  <a:lnTo>
                    <a:pt x="83" y="259"/>
                  </a:lnTo>
                  <a:lnTo>
                    <a:pt x="83" y="260"/>
                  </a:lnTo>
                  <a:lnTo>
                    <a:pt x="83" y="260"/>
                  </a:lnTo>
                  <a:lnTo>
                    <a:pt x="89" y="259"/>
                  </a:lnTo>
                  <a:lnTo>
                    <a:pt x="89" y="259"/>
                  </a:lnTo>
                  <a:lnTo>
                    <a:pt x="87" y="259"/>
                  </a:lnTo>
                  <a:lnTo>
                    <a:pt x="87" y="257"/>
                  </a:lnTo>
                  <a:lnTo>
                    <a:pt x="87" y="257"/>
                  </a:lnTo>
                  <a:lnTo>
                    <a:pt x="89" y="257"/>
                  </a:lnTo>
                  <a:lnTo>
                    <a:pt x="90" y="257"/>
                  </a:lnTo>
                  <a:lnTo>
                    <a:pt x="90" y="255"/>
                  </a:lnTo>
                  <a:lnTo>
                    <a:pt x="92" y="253"/>
                  </a:lnTo>
                  <a:lnTo>
                    <a:pt x="92" y="255"/>
                  </a:lnTo>
                  <a:lnTo>
                    <a:pt x="92" y="255"/>
                  </a:lnTo>
                  <a:lnTo>
                    <a:pt x="90" y="255"/>
                  </a:lnTo>
                  <a:lnTo>
                    <a:pt x="90" y="257"/>
                  </a:lnTo>
                  <a:lnTo>
                    <a:pt x="90" y="257"/>
                  </a:lnTo>
                  <a:lnTo>
                    <a:pt x="89" y="257"/>
                  </a:lnTo>
                  <a:lnTo>
                    <a:pt x="89" y="257"/>
                  </a:lnTo>
                  <a:lnTo>
                    <a:pt x="89" y="259"/>
                  </a:lnTo>
                  <a:lnTo>
                    <a:pt x="89" y="259"/>
                  </a:lnTo>
                  <a:lnTo>
                    <a:pt x="89" y="259"/>
                  </a:lnTo>
                  <a:lnTo>
                    <a:pt x="89" y="259"/>
                  </a:lnTo>
                  <a:lnTo>
                    <a:pt x="89" y="259"/>
                  </a:lnTo>
                  <a:lnTo>
                    <a:pt x="90" y="259"/>
                  </a:lnTo>
                  <a:lnTo>
                    <a:pt x="90" y="260"/>
                  </a:lnTo>
                  <a:lnTo>
                    <a:pt x="92" y="260"/>
                  </a:lnTo>
                  <a:lnTo>
                    <a:pt x="92" y="260"/>
                  </a:lnTo>
                  <a:lnTo>
                    <a:pt x="90" y="260"/>
                  </a:lnTo>
                  <a:lnTo>
                    <a:pt x="89" y="260"/>
                  </a:lnTo>
                  <a:lnTo>
                    <a:pt x="89" y="260"/>
                  </a:lnTo>
                  <a:lnTo>
                    <a:pt x="90" y="260"/>
                  </a:lnTo>
                  <a:lnTo>
                    <a:pt x="92" y="260"/>
                  </a:lnTo>
                  <a:lnTo>
                    <a:pt x="92" y="260"/>
                  </a:lnTo>
                  <a:lnTo>
                    <a:pt x="94" y="262"/>
                  </a:lnTo>
                  <a:lnTo>
                    <a:pt x="96" y="264"/>
                  </a:lnTo>
                  <a:lnTo>
                    <a:pt x="96" y="262"/>
                  </a:lnTo>
                  <a:lnTo>
                    <a:pt x="96" y="262"/>
                  </a:lnTo>
                  <a:lnTo>
                    <a:pt x="96" y="262"/>
                  </a:lnTo>
                  <a:lnTo>
                    <a:pt x="96" y="260"/>
                  </a:lnTo>
                  <a:lnTo>
                    <a:pt x="96" y="260"/>
                  </a:lnTo>
                  <a:lnTo>
                    <a:pt x="96" y="260"/>
                  </a:lnTo>
                  <a:lnTo>
                    <a:pt x="96" y="260"/>
                  </a:lnTo>
                  <a:lnTo>
                    <a:pt x="98" y="260"/>
                  </a:lnTo>
                  <a:lnTo>
                    <a:pt x="98" y="259"/>
                  </a:lnTo>
                  <a:lnTo>
                    <a:pt x="98" y="260"/>
                  </a:lnTo>
                  <a:lnTo>
                    <a:pt x="98" y="259"/>
                  </a:lnTo>
                  <a:lnTo>
                    <a:pt x="98" y="259"/>
                  </a:lnTo>
                  <a:lnTo>
                    <a:pt x="98" y="259"/>
                  </a:lnTo>
                  <a:lnTo>
                    <a:pt x="98" y="259"/>
                  </a:lnTo>
                  <a:lnTo>
                    <a:pt x="98" y="259"/>
                  </a:lnTo>
                  <a:lnTo>
                    <a:pt x="98" y="257"/>
                  </a:lnTo>
                  <a:lnTo>
                    <a:pt x="98" y="257"/>
                  </a:lnTo>
                  <a:lnTo>
                    <a:pt x="96" y="257"/>
                  </a:lnTo>
                  <a:lnTo>
                    <a:pt x="98" y="257"/>
                  </a:lnTo>
                  <a:lnTo>
                    <a:pt x="98" y="257"/>
                  </a:lnTo>
                  <a:lnTo>
                    <a:pt x="98" y="257"/>
                  </a:lnTo>
                  <a:lnTo>
                    <a:pt x="99" y="257"/>
                  </a:lnTo>
                  <a:lnTo>
                    <a:pt x="99" y="257"/>
                  </a:lnTo>
                  <a:lnTo>
                    <a:pt x="99" y="257"/>
                  </a:lnTo>
                  <a:lnTo>
                    <a:pt x="99" y="259"/>
                  </a:lnTo>
                  <a:lnTo>
                    <a:pt x="99" y="259"/>
                  </a:lnTo>
                  <a:lnTo>
                    <a:pt x="99" y="259"/>
                  </a:lnTo>
                  <a:lnTo>
                    <a:pt x="99" y="259"/>
                  </a:lnTo>
                  <a:lnTo>
                    <a:pt x="99" y="259"/>
                  </a:lnTo>
                  <a:lnTo>
                    <a:pt x="99" y="259"/>
                  </a:lnTo>
                  <a:lnTo>
                    <a:pt x="101" y="259"/>
                  </a:lnTo>
                  <a:lnTo>
                    <a:pt x="101" y="260"/>
                  </a:lnTo>
                  <a:lnTo>
                    <a:pt x="98" y="262"/>
                  </a:lnTo>
                  <a:lnTo>
                    <a:pt x="96" y="264"/>
                  </a:lnTo>
                  <a:lnTo>
                    <a:pt x="96" y="264"/>
                  </a:lnTo>
                  <a:lnTo>
                    <a:pt x="96" y="266"/>
                  </a:lnTo>
                  <a:lnTo>
                    <a:pt x="98" y="266"/>
                  </a:lnTo>
                  <a:lnTo>
                    <a:pt x="98" y="266"/>
                  </a:lnTo>
                  <a:lnTo>
                    <a:pt x="98" y="266"/>
                  </a:lnTo>
                  <a:lnTo>
                    <a:pt x="99" y="266"/>
                  </a:lnTo>
                  <a:lnTo>
                    <a:pt x="99" y="268"/>
                  </a:lnTo>
                  <a:lnTo>
                    <a:pt x="99" y="269"/>
                  </a:lnTo>
                  <a:lnTo>
                    <a:pt x="99" y="271"/>
                  </a:lnTo>
                  <a:lnTo>
                    <a:pt x="99" y="271"/>
                  </a:lnTo>
                  <a:lnTo>
                    <a:pt x="99" y="273"/>
                  </a:lnTo>
                  <a:lnTo>
                    <a:pt x="99" y="273"/>
                  </a:lnTo>
                  <a:lnTo>
                    <a:pt x="99" y="275"/>
                  </a:lnTo>
                  <a:lnTo>
                    <a:pt x="99" y="277"/>
                  </a:lnTo>
                  <a:lnTo>
                    <a:pt x="99" y="277"/>
                  </a:lnTo>
                  <a:lnTo>
                    <a:pt x="99" y="277"/>
                  </a:lnTo>
                  <a:lnTo>
                    <a:pt x="101" y="277"/>
                  </a:lnTo>
                  <a:lnTo>
                    <a:pt x="101" y="277"/>
                  </a:lnTo>
                  <a:lnTo>
                    <a:pt x="101" y="275"/>
                  </a:lnTo>
                  <a:lnTo>
                    <a:pt x="99" y="273"/>
                  </a:lnTo>
                  <a:lnTo>
                    <a:pt x="99" y="271"/>
                  </a:lnTo>
                  <a:lnTo>
                    <a:pt x="99" y="269"/>
                  </a:lnTo>
                  <a:lnTo>
                    <a:pt x="99" y="269"/>
                  </a:lnTo>
                  <a:lnTo>
                    <a:pt x="99" y="268"/>
                  </a:lnTo>
                  <a:lnTo>
                    <a:pt x="99" y="268"/>
                  </a:lnTo>
                  <a:lnTo>
                    <a:pt x="99" y="268"/>
                  </a:lnTo>
                  <a:lnTo>
                    <a:pt x="101" y="268"/>
                  </a:lnTo>
                  <a:lnTo>
                    <a:pt x="101" y="268"/>
                  </a:lnTo>
                  <a:lnTo>
                    <a:pt x="101" y="268"/>
                  </a:lnTo>
                  <a:lnTo>
                    <a:pt x="101" y="269"/>
                  </a:lnTo>
                  <a:lnTo>
                    <a:pt x="101" y="269"/>
                  </a:lnTo>
                  <a:lnTo>
                    <a:pt x="101" y="269"/>
                  </a:lnTo>
                  <a:lnTo>
                    <a:pt x="103" y="269"/>
                  </a:lnTo>
                  <a:lnTo>
                    <a:pt x="105" y="268"/>
                  </a:lnTo>
                  <a:lnTo>
                    <a:pt x="105" y="269"/>
                  </a:lnTo>
                  <a:lnTo>
                    <a:pt x="105" y="269"/>
                  </a:lnTo>
                  <a:lnTo>
                    <a:pt x="105" y="269"/>
                  </a:lnTo>
                  <a:lnTo>
                    <a:pt x="105" y="268"/>
                  </a:lnTo>
                  <a:lnTo>
                    <a:pt x="105" y="268"/>
                  </a:lnTo>
                  <a:lnTo>
                    <a:pt x="105" y="268"/>
                  </a:lnTo>
                  <a:lnTo>
                    <a:pt x="107" y="268"/>
                  </a:lnTo>
                  <a:lnTo>
                    <a:pt x="107" y="269"/>
                  </a:lnTo>
                  <a:lnTo>
                    <a:pt x="107" y="269"/>
                  </a:lnTo>
                  <a:lnTo>
                    <a:pt x="107" y="269"/>
                  </a:lnTo>
                  <a:lnTo>
                    <a:pt x="107" y="268"/>
                  </a:lnTo>
                  <a:lnTo>
                    <a:pt x="107" y="268"/>
                  </a:lnTo>
                  <a:lnTo>
                    <a:pt x="108" y="269"/>
                  </a:lnTo>
                  <a:lnTo>
                    <a:pt x="108" y="269"/>
                  </a:lnTo>
                  <a:lnTo>
                    <a:pt x="108" y="269"/>
                  </a:lnTo>
                  <a:lnTo>
                    <a:pt x="108" y="269"/>
                  </a:lnTo>
                  <a:lnTo>
                    <a:pt x="108" y="271"/>
                  </a:lnTo>
                  <a:lnTo>
                    <a:pt x="108" y="269"/>
                  </a:lnTo>
                  <a:lnTo>
                    <a:pt x="110" y="269"/>
                  </a:lnTo>
                  <a:lnTo>
                    <a:pt x="110" y="269"/>
                  </a:lnTo>
                  <a:lnTo>
                    <a:pt x="108" y="269"/>
                  </a:lnTo>
                  <a:lnTo>
                    <a:pt x="108" y="268"/>
                  </a:lnTo>
                  <a:lnTo>
                    <a:pt x="108" y="268"/>
                  </a:lnTo>
                  <a:lnTo>
                    <a:pt x="108" y="266"/>
                  </a:lnTo>
                  <a:lnTo>
                    <a:pt x="108" y="264"/>
                  </a:lnTo>
                  <a:lnTo>
                    <a:pt x="108" y="264"/>
                  </a:lnTo>
                  <a:lnTo>
                    <a:pt x="107" y="264"/>
                  </a:lnTo>
                  <a:lnTo>
                    <a:pt x="107" y="262"/>
                  </a:lnTo>
                  <a:lnTo>
                    <a:pt x="108" y="262"/>
                  </a:lnTo>
                  <a:lnTo>
                    <a:pt x="108" y="264"/>
                  </a:lnTo>
                  <a:lnTo>
                    <a:pt x="108" y="264"/>
                  </a:lnTo>
                  <a:lnTo>
                    <a:pt x="108" y="264"/>
                  </a:lnTo>
                  <a:lnTo>
                    <a:pt x="110" y="264"/>
                  </a:lnTo>
                  <a:lnTo>
                    <a:pt x="108" y="266"/>
                  </a:lnTo>
                  <a:lnTo>
                    <a:pt x="108" y="266"/>
                  </a:lnTo>
                  <a:lnTo>
                    <a:pt x="108" y="266"/>
                  </a:lnTo>
                  <a:lnTo>
                    <a:pt x="108" y="268"/>
                  </a:lnTo>
                  <a:lnTo>
                    <a:pt x="110" y="268"/>
                  </a:lnTo>
                  <a:lnTo>
                    <a:pt x="110" y="268"/>
                  </a:lnTo>
                  <a:lnTo>
                    <a:pt x="110" y="268"/>
                  </a:lnTo>
                  <a:lnTo>
                    <a:pt x="110" y="268"/>
                  </a:lnTo>
                  <a:lnTo>
                    <a:pt x="110" y="268"/>
                  </a:lnTo>
                  <a:lnTo>
                    <a:pt x="110" y="268"/>
                  </a:lnTo>
                  <a:lnTo>
                    <a:pt x="110" y="268"/>
                  </a:lnTo>
                  <a:lnTo>
                    <a:pt x="112" y="268"/>
                  </a:lnTo>
                  <a:lnTo>
                    <a:pt x="112" y="268"/>
                  </a:lnTo>
                  <a:lnTo>
                    <a:pt x="114" y="266"/>
                  </a:lnTo>
                  <a:lnTo>
                    <a:pt x="114" y="266"/>
                  </a:lnTo>
                  <a:lnTo>
                    <a:pt x="116" y="266"/>
                  </a:lnTo>
                  <a:lnTo>
                    <a:pt x="117" y="264"/>
                  </a:lnTo>
                  <a:lnTo>
                    <a:pt x="117" y="264"/>
                  </a:lnTo>
                  <a:lnTo>
                    <a:pt x="117" y="264"/>
                  </a:lnTo>
                  <a:lnTo>
                    <a:pt x="119" y="266"/>
                  </a:lnTo>
                  <a:lnTo>
                    <a:pt x="119" y="266"/>
                  </a:lnTo>
                  <a:lnTo>
                    <a:pt x="119" y="266"/>
                  </a:lnTo>
                  <a:lnTo>
                    <a:pt x="117" y="266"/>
                  </a:lnTo>
                  <a:lnTo>
                    <a:pt x="119" y="268"/>
                  </a:lnTo>
                  <a:lnTo>
                    <a:pt x="119" y="268"/>
                  </a:lnTo>
                  <a:lnTo>
                    <a:pt x="121" y="268"/>
                  </a:lnTo>
                  <a:lnTo>
                    <a:pt x="121" y="268"/>
                  </a:lnTo>
                  <a:lnTo>
                    <a:pt x="121" y="268"/>
                  </a:lnTo>
                  <a:lnTo>
                    <a:pt x="121" y="266"/>
                  </a:lnTo>
                  <a:lnTo>
                    <a:pt x="121" y="266"/>
                  </a:lnTo>
                  <a:lnTo>
                    <a:pt x="121" y="266"/>
                  </a:lnTo>
                  <a:lnTo>
                    <a:pt x="121" y="266"/>
                  </a:lnTo>
                  <a:lnTo>
                    <a:pt x="121" y="264"/>
                  </a:lnTo>
                  <a:lnTo>
                    <a:pt x="121" y="264"/>
                  </a:lnTo>
                  <a:lnTo>
                    <a:pt x="121" y="266"/>
                  </a:lnTo>
                  <a:lnTo>
                    <a:pt x="121" y="268"/>
                  </a:lnTo>
                  <a:lnTo>
                    <a:pt x="119" y="269"/>
                  </a:lnTo>
                  <a:lnTo>
                    <a:pt x="119" y="271"/>
                  </a:lnTo>
                  <a:lnTo>
                    <a:pt x="119" y="271"/>
                  </a:lnTo>
                  <a:lnTo>
                    <a:pt x="117" y="271"/>
                  </a:lnTo>
                  <a:lnTo>
                    <a:pt x="116" y="271"/>
                  </a:lnTo>
                  <a:lnTo>
                    <a:pt x="116" y="269"/>
                  </a:lnTo>
                  <a:lnTo>
                    <a:pt x="116" y="271"/>
                  </a:lnTo>
                  <a:lnTo>
                    <a:pt x="116" y="271"/>
                  </a:lnTo>
                  <a:lnTo>
                    <a:pt x="116" y="271"/>
                  </a:lnTo>
                  <a:lnTo>
                    <a:pt x="114" y="271"/>
                  </a:lnTo>
                  <a:lnTo>
                    <a:pt x="114" y="271"/>
                  </a:lnTo>
                  <a:lnTo>
                    <a:pt x="114" y="271"/>
                  </a:lnTo>
                  <a:lnTo>
                    <a:pt x="114" y="271"/>
                  </a:lnTo>
                  <a:lnTo>
                    <a:pt x="112" y="269"/>
                  </a:lnTo>
                  <a:lnTo>
                    <a:pt x="112" y="269"/>
                  </a:lnTo>
                  <a:lnTo>
                    <a:pt x="110" y="271"/>
                  </a:lnTo>
                  <a:lnTo>
                    <a:pt x="112" y="271"/>
                  </a:lnTo>
                  <a:lnTo>
                    <a:pt x="112" y="271"/>
                  </a:lnTo>
                  <a:lnTo>
                    <a:pt x="112" y="271"/>
                  </a:lnTo>
                  <a:lnTo>
                    <a:pt x="112" y="271"/>
                  </a:lnTo>
                  <a:lnTo>
                    <a:pt x="112" y="271"/>
                  </a:lnTo>
                  <a:lnTo>
                    <a:pt x="112" y="271"/>
                  </a:lnTo>
                  <a:lnTo>
                    <a:pt x="112" y="273"/>
                  </a:lnTo>
                  <a:lnTo>
                    <a:pt x="114" y="273"/>
                  </a:lnTo>
                  <a:lnTo>
                    <a:pt x="114" y="273"/>
                  </a:lnTo>
                  <a:lnTo>
                    <a:pt x="114" y="275"/>
                  </a:lnTo>
                  <a:lnTo>
                    <a:pt x="114" y="275"/>
                  </a:lnTo>
                  <a:lnTo>
                    <a:pt x="116" y="275"/>
                  </a:lnTo>
                  <a:lnTo>
                    <a:pt x="116" y="275"/>
                  </a:lnTo>
                  <a:lnTo>
                    <a:pt x="117" y="275"/>
                  </a:lnTo>
                  <a:lnTo>
                    <a:pt x="119" y="275"/>
                  </a:lnTo>
                  <a:lnTo>
                    <a:pt x="121" y="275"/>
                  </a:lnTo>
                  <a:lnTo>
                    <a:pt x="123" y="275"/>
                  </a:lnTo>
                  <a:lnTo>
                    <a:pt x="123" y="275"/>
                  </a:lnTo>
                  <a:lnTo>
                    <a:pt x="123" y="273"/>
                  </a:lnTo>
                  <a:lnTo>
                    <a:pt x="123" y="273"/>
                  </a:lnTo>
                  <a:lnTo>
                    <a:pt x="125" y="273"/>
                  </a:lnTo>
                  <a:lnTo>
                    <a:pt x="125" y="273"/>
                  </a:lnTo>
                  <a:lnTo>
                    <a:pt x="125" y="273"/>
                  </a:lnTo>
                  <a:lnTo>
                    <a:pt x="125" y="271"/>
                  </a:lnTo>
                  <a:lnTo>
                    <a:pt x="125" y="271"/>
                  </a:lnTo>
                  <a:lnTo>
                    <a:pt x="125" y="271"/>
                  </a:lnTo>
                  <a:lnTo>
                    <a:pt x="125" y="271"/>
                  </a:lnTo>
                  <a:lnTo>
                    <a:pt x="127" y="271"/>
                  </a:lnTo>
                  <a:lnTo>
                    <a:pt x="127" y="271"/>
                  </a:lnTo>
                  <a:lnTo>
                    <a:pt x="127" y="271"/>
                  </a:lnTo>
                  <a:lnTo>
                    <a:pt x="127" y="271"/>
                  </a:lnTo>
                  <a:lnTo>
                    <a:pt x="127" y="273"/>
                  </a:lnTo>
                  <a:lnTo>
                    <a:pt x="125" y="273"/>
                  </a:lnTo>
                  <a:lnTo>
                    <a:pt x="125" y="273"/>
                  </a:lnTo>
                  <a:lnTo>
                    <a:pt x="125" y="273"/>
                  </a:lnTo>
                  <a:lnTo>
                    <a:pt x="125" y="273"/>
                  </a:lnTo>
                  <a:lnTo>
                    <a:pt x="127" y="273"/>
                  </a:lnTo>
                  <a:lnTo>
                    <a:pt x="127" y="273"/>
                  </a:lnTo>
                  <a:lnTo>
                    <a:pt x="128" y="273"/>
                  </a:lnTo>
                  <a:lnTo>
                    <a:pt x="130" y="273"/>
                  </a:lnTo>
                  <a:lnTo>
                    <a:pt x="130" y="273"/>
                  </a:lnTo>
                  <a:lnTo>
                    <a:pt x="132" y="273"/>
                  </a:lnTo>
                  <a:lnTo>
                    <a:pt x="136" y="275"/>
                  </a:lnTo>
                  <a:lnTo>
                    <a:pt x="136" y="275"/>
                  </a:lnTo>
                  <a:lnTo>
                    <a:pt x="137" y="275"/>
                  </a:lnTo>
                  <a:lnTo>
                    <a:pt x="137" y="275"/>
                  </a:lnTo>
                  <a:lnTo>
                    <a:pt x="137" y="275"/>
                  </a:lnTo>
                  <a:lnTo>
                    <a:pt x="136" y="275"/>
                  </a:lnTo>
                  <a:lnTo>
                    <a:pt x="132" y="275"/>
                  </a:lnTo>
                  <a:lnTo>
                    <a:pt x="132" y="275"/>
                  </a:lnTo>
                  <a:lnTo>
                    <a:pt x="132" y="277"/>
                  </a:lnTo>
                  <a:lnTo>
                    <a:pt x="132" y="278"/>
                  </a:lnTo>
                  <a:lnTo>
                    <a:pt x="132" y="278"/>
                  </a:lnTo>
                  <a:lnTo>
                    <a:pt x="134" y="278"/>
                  </a:lnTo>
                  <a:lnTo>
                    <a:pt x="134" y="278"/>
                  </a:lnTo>
                  <a:lnTo>
                    <a:pt x="134" y="280"/>
                  </a:lnTo>
                  <a:lnTo>
                    <a:pt x="134" y="280"/>
                  </a:lnTo>
                  <a:lnTo>
                    <a:pt x="136" y="280"/>
                  </a:lnTo>
                  <a:lnTo>
                    <a:pt x="137" y="280"/>
                  </a:lnTo>
                  <a:lnTo>
                    <a:pt x="137" y="280"/>
                  </a:lnTo>
                  <a:lnTo>
                    <a:pt x="136" y="282"/>
                  </a:lnTo>
                  <a:lnTo>
                    <a:pt x="134" y="282"/>
                  </a:lnTo>
                  <a:lnTo>
                    <a:pt x="134" y="282"/>
                  </a:lnTo>
                  <a:lnTo>
                    <a:pt x="134" y="282"/>
                  </a:lnTo>
                  <a:lnTo>
                    <a:pt x="134" y="282"/>
                  </a:lnTo>
                  <a:lnTo>
                    <a:pt x="134" y="282"/>
                  </a:lnTo>
                  <a:lnTo>
                    <a:pt x="134" y="282"/>
                  </a:lnTo>
                  <a:lnTo>
                    <a:pt x="134" y="280"/>
                  </a:lnTo>
                  <a:lnTo>
                    <a:pt x="132" y="280"/>
                  </a:lnTo>
                  <a:lnTo>
                    <a:pt x="128" y="284"/>
                  </a:lnTo>
                  <a:lnTo>
                    <a:pt x="130" y="286"/>
                  </a:lnTo>
                  <a:lnTo>
                    <a:pt x="130" y="286"/>
                  </a:lnTo>
                  <a:lnTo>
                    <a:pt x="132" y="287"/>
                  </a:lnTo>
                  <a:lnTo>
                    <a:pt x="132" y="287"/>
                  </a:lnTo>
                  <a:lnTo>
                    <a:pt x="132" y="287"/>
                  </a:lnTo>
                  <a:lnTo>
                    <a:pt x="132" y="287"/>
                  </a:lnTo>
                  <a:lnTo>
                    <a:pt x="132" y="286"/>
                  </a:lnTo>
                  <a:lnTo>
                    <a:pt x="132" y="286"/>
                  </a:lnTo>
                  <a:lnTo>
                    <a:pt x="132" y="286"/>
                  </a:lnTo>
                  <a:lnTo>
                    <a:pt x="132" y="286"/>
                  </a:lnTo>
                  <a:lnTo>
                    <a:pt x="134" y="287"/>
                  </a:lnTo>
                  <a:lnTo>
                    <a:pt x="134" y="287"/>
                  </a:lnTo>
                  <a:lnTo>
                    <a:pt x="134" y="289"/>
                  </a:lnTo>
                  <a:lnTo>
                    <a:pt x="134" y="289"/>
                  </a:lnTo>
                  <a:lnTo>
                    <a:pt x="132" y="291"/>
                  </a:lnTo>
                  <a:lnTo>
                    <a:pt x="130" y="289"/>
                  </a:lnTo>
                  <a:lnTo>
                    <a:pt x="128" y="289"/>
                  </a:lnTo>
                  <a:lnTo>
                    <a:pt x="128" y="289"/>
                  </a:lnTo>
                  <a:lnTo>
                    <a:pt x="134" y="293"/>
                  </a:lnTo>
                  <a:lnTo>
                    <a:pt x="136" y="293"/>
                  </a:lnTo>
                  <a:lnTo>
                    <a:pt x="136" y="291"/>
                  </a:lnTo>
                  <a:lnTo>
                    <a:pt x="136" y="291"/>
                  </a:lnTo>
                  <a:lnTo>
                    <a:pt x="136" y="291"/>
                  </a:lnTo>
                  <a:lnTo>
                    <a:pt x="136" y="291"/>
                  </a:lnTo>
                  <a:lnTo>
                    <a:pt x="136" y="291"/>
                  </a:lnTo>
                  <a:lnTo>
                    <a:pt x="137" y="291"/>
                  </a:lnTo>
                  <a:lnTo>
                    <a:pt x="137" y="291"/>
                  </a:lnTo>
                  <a:lnTo>
                    <a:pt x="139" y="291"/>
                  </a:lnTo>
                  <a:lnTo>
                    <a:pt x="139" y="293"/>
                  </a:lnTo>
                  <a:lnTo>
                    <a:pt x="141" y="293"/>
                  </a:lnTo>
                  <a:lnTo>
                    <a:pt x="141" y="293"/>
                  </a:lnTo>
                  <a:lnTo>
                    <a:pt x="143" y="293"/>
                  </a:lnTo>
                  <a:lnTo>
                    <a:pt x="143" y="293"/>
                  </a:lnTo>
                  <a:lnTo>
                    <a:pt x="145" y="293"/>
                  </a:lnTo>
                  <a:lnTo>
                    <a:pt x="146" y="291"/>
                  </a:lnTo>
                  <a:lnTo>
                    <a:pt x="146" y="291"/>
                  </a:lnTo>
                  <a:lnTo>
                    <a:pt x="146" y="291"/>
                  </a:lnTo>
                  <a:lnTo>
                    <a:pt x="146" y="289"/>
                  </a:lnTo>
                  <a:lnTo>
                    <a:pt x="146" y="289"/>
                  </a:lnTo>
                  <a:lnTo>
                    <a:pt x="148" y="289"/>
                  </a:lnTo>
                  <a:lnTo>
                    <a:pt x="155" y="287"/>
                  </a:lnTo>
                  <a:lnTo>
                    <a:pt x="157" y="289"/>
                  </a:lnTo>
                  <a:lnTo>
                    <a:pt x="159" y="289"/>
                  </a:lnTo>
                  <a:lnTo>
                    <a:pt x="159" y="289"/>
                  </a:lnTo>
                  <a:lnTo>
                    <a:pt x="161" y="289"/>
                  </a:lnTo>
                  <a:lnTo>
                    <a:pt x="161" y="289"/>
                  </a:lnTo>
                  <a:lnTo>
                    <a:pt x="163" y="291"/>
                  </a:lnTo>
                  <a:lnTo>
                    <a:pt x="164" y="293"/>
                  </a:lnTo>
                  <a:lnTo>
                    <a:pt x="166" y="295"/>
                  </a:lnTo>
                  <a:lnTo>
                    <a:pt x="166" y="295"/>
                  </a:lnTo>
                  <a:lnTo>
                    <a:pt x="168" y="295"/>
                  </a:lnTo>
                  <a:lnTo>
                    <a:pt x="170" y="297"/>
                  </a:lnTo>
                  <a:lnTo>
                    <a:pt x="168" y="297"/>
                  </a:lnTo>
                  <a:lnTo>
                    <a:pt x="166" y="295"/>
                  </a:lnTo>
                  <a:lnTo>
                    <a:pt x="164" y="295"/>
                  </a:lnTo>
                  <a:lnTo>
                    <a:pt x="164" y="295"/>
                  </a:lnTo>
                  <a:lnTo>
                    <a:pt x="163" y="293"/>
                  </a:lnTo>
                  <a:lnTo>
                    <a:pt x="161" y="293"/>
                  </a:lnTo>
                  <a:lnTo>
                    <a:pt x="161" y="291"/>
                  </a:lnTo>
                  <a:lnTo>
                    <a:pt x="161" y="291"/>
                  </a:lnTo>
                  <a:lnTo>
                    <a:pt x="161" y="291"/>
                  </a:lnTo>
                  <a:lnTo>
                    <a:pt x="161" y="291"/>
                  </a:lnTo>
                  <a:lnTo>
                    <a:pt x="159" y="291"/>
                  </a:lnTo>
                  <a:lnTo>
                    <a:pt x="159" y="291"/>
                  </a:lnTo>
                  <a:lnTo>
                    <a:pt x="159" y="291"/>
                  </a:lnTo>
                  <a:lnTo>
                    <a:pt x="159" y="291"/>
                  </a:lnTo>
                  <a:lnTo>
                    <a:pt x="155" y="291"/>
                  </a:lnTo>
                  <a:lnTo>
                    <a:pt x="155" y="289"/>
                  </a:lnTo>
                  <a:lnTo>
                    <a:pt x="155" y="289"/>
                  </a:lnTo>
                  <a:lnTo>
                    <a:pt x="155" y="289"/>
                  </a:lnTo>
                  <a:lnTo>
                    <a:pt x="155" y="289"/>
                  </a:lnTo>
                  <a:lnTo>
                    <a:pt x="154" y="289"/>
                  </a:lnTo>
                  <a:lnTo>
                    <a:pt x="150" y="291"/>
                  </a:lnTo>
                  <a:lnTo>
                    <a:pt x="148" y="291"/>
                  </a:lnTo>
                  <a:lnTo>
                    <a:pt x="148" y="291"/>
                  </a:lnTo>
                  <a:lnTo>
                    <a:pt x="148" y="293"/>
                  </a:lnTo>
                  <a:lnTo>
                    <a:pt x="148" y="293"/>
                  </a:lnTo>
                  <a:lnTo>
                    <a:pt x="148" y="295"/>
                  </a:lnTo>
                  <a:lnTo>
                    <a:pt x="148" y="295"/>
                  </a:lnTo>
                  <a:lnTo>
                    <a:pt x="148" y="297"/>
                  </a:lnTo>
                  <a:lnTo>
                    <a:pt x="148" y="298"/>
                  </a:lnTo>
                  <a:lnTo>
                    <a:pt x="148" y="298"/>
                  </a:lnTo>
                  <a:lnTo>
                    <a:pt x="148" y="300"/>
                  </a:lnTo>
                  <a:lnTo>
                    <a:pt x="148" y="300"/>
                  </a:lnTo>
                  <a:lnTo>
                    <a:pt x="146" y="300"/>
                  </a:lnTo>
                  <a:lnTo>
                    <a:pt x="145" y="300"/>
                  </a:lnTo>
                  <a:lnTo>
                    <a:pt x="145" y="300"/>
                  </a:lnTo>
                  <a:lnTo>
                    <a:pt x="145" y="302"/>
                  </a:lnTo>
                  <a:lnTo>
                    <a:pt x="146" y="302"/>
                  </a:lnTo>
                  <a:lnTo>
                    <a:pt x="152" y="304"/>
                  </a:lnTo>
                  <a:lnTo>
                    <a:pt x="155" y="306"/>
                  </a:lnTo>
                  <a:lnTo>
                    <a:pt x="155" y="306"/>
                  </a:lnTo>
                  <a:lnTo>
                    <a:pt x="155" y="307"/>
                  </a:lnTo>
                  <a:lnTo>
                    <a:pt x="157" y="307"/>
                  </a:lnTo>
                  <a:lnTo>
                    <a:pt x="157" y="309"/>
                  </a:lnTo>
                  <a:lnTo>
                    <a:pt x="155" y="309"/>
                  </a:lnTo>
                  <a:lnTo>
                    <a:pt x="155" y="311"/>
                  </a:lnTo>
                  <a:lnTo>
                    <a:pt x="154" y="313"/>
                  </a:lnTo>
                  <a:lnTo>
                    <a:pt x="154" y="315"/>
                  </a:lnTo>
                  <a:lnTo>
                    <a:pt x="152" y="316"/>
                  </a:lnTo>
                  <a:lnTo>
                    <a:pt x="152" y="316"/>
                  </a:lnTo>
                  <a:lnTo>
                    <a:pt x="152" y="318"/>
                  </a:lnTo>
                  <a:lnTo>
                    <a:pt x="150" y="318"/>
                  </a:lnTo>
                  <a:lnTo>
                    <a:pt x="150" y="320"/>
                  </a:lnTo>
                  <a:lnTo>
                    <a:pt x="150" y="322"/>
                  </a:lnTo>
                  <a:lnTo>
                    <a:pt x="150" y="322"/>
                  </a:lnTo>
                  <a:lnTo>
                    <a:pt x="150" y="324"/>
                  </a:lnTo>
                  <a:lnTo>
                    <a:pt x="150" y="325"/>
                  </a:lnTo>
                  <a:lnTo>
                    <a:pt x="150" y="325"/>
                  </a:lnTo>
                  <a:lnTo>
                    <a:pt x="152" y="325"/>
                  </a:lnTo>
                  <a:lnTo>
                    <a:pt x="154" y="327"/>
                  </a:lnTo>
                  <a:lnTo>
                    <a:pt x="157" y="329"/>
                  </a:lnTo>
                  <a:lnTo>
                    <a:pt x="157" y="333"/>
                  </a:lnTo>
                  <a:lnTo>
                    <a:pt x="159" y="333"/>
                  </a:lnTo>
                  <a:lnTo>
                    <a:pt x="159" y="333"/>
                  </a:lnTo>
                  <a:lnTo>
                    <a:pt x="161" y="334"/>
                  </a:lnTo>
                  <a:lnTo>
                    <a:pt x="161" y="334"/>
                  </a:lnTo>
                  <a:lnTo>
                    <a:pt x="161" y="336"/>
                  </a:lnTo>
                  <a:lnTo>
                    <a:pt x="163" y="336"/>
                  </a:lnTo>
                  <a:lnTo>
                    <a:pt x="163" y="338"/>
                  </a:lnTo>
                  <a:lnTo>
                    <a:pt x="163" y="338"/>
                  </a:lnTo>
                  <a:lnTo>
                    <a:pt x="164" y="340"/>
                  </a:lnTo>
                  <a:lnTo>
                    <a:pt x="164" y="340"/>
                  </a:lnTo>
                  <a:lnTo>
                    <a:pt x="164" y="342"/>
                  </a:lnTo>
                  <a:lnTo>
                    <a:pt x="164" y="342"/>
                  </a:lnTo>
                  <a:lnTo>
                    <a:pt x="164" y="342"/>
                  </a:lnTo>
                  <a:lnTo>
                    <a:pt x="166" y="347"/>
                  </a:lnTo>
                  <a:lnTo>
                    <a:pt x="166" y="349"/>
                  </a:lnTo>
                  <a:lnTo>
                    <a:pt x="166" y="349"/>
                  </a:lnTo>
                  <a:lnTo>
                    <a:pt x="168" y="349"/>
                  </a:lnTo>
                  <a:lnTo>
                    <a:pt x="166" y="347"/>
                  </a:lnTo>
                  <a:lnTo>
                    <a:pt x="166" y="347"/>
                  </a:lnTo>
                  <a:lnTo>
                    <a:pt x="166" y="345"/>
                  </a:lnTo>
                  <a:lnTo>
                    <a:pt x="168" y="347"/>
                  </a:lnTo>
                  <a:lnTo>
                    <a:pt x="168" y="349"/>
                  </a:lnTo>
                  <a:lnTo>
                    <a:pt x="168" y="349"/>
                  </a:lnTo>
                  <a:lnTo>
                    <a:pt x="168" y="349"/>
                  </a:lnTo>
                  <a:lnTo>
                    <a:pt x="170" y="349"/>
                  </a:lnTo>
                  <a:lnTo>
                    <a:pt x="172" y="351"/>
                  </a:lnTo>
                  <a:lnTo>
                    <a:pt x="175" y="351"/>
                  </a:lnTo>
                  <a:lnTo>
                    <a:pt x="175" y="353"/>
                  </a:lnTo>
                  <a:lnTo>
                    <a:pt x="175" y="353"/>
                  </a:lnTo>
                  <a:lnTo>
                    <a:pt x="177" y="354"/>
                  </a:lnTo>
                  <a:lnTo>
                    <a:pt x="179" y="354"/>
                  </a:lnTo>
                  <a:lnTo>
                    <a:pt x="181" y="354"/>
                  </a:lnTo>
                  <a:lnTo>
                    <a:pt x="182" y="354"/>
                  </a:lnTo>
                  <a:lnTo>
                    <a:pt x="182" y="356"/>
                  </a:lnTo>
                  <a:lnTo>
                    <a:pt x="182" y="358"/>
                  </a:lnTo>
                  <a:lnTo>
                    <a:pt x="184" y="360"/>
                  </a:lnTo>
                  <a:lnTo>
                    <a:pt x="184" y="360"/>
                  </a:lnTo>
                  <a:lnTo>
                    <a:pt x="188" y="358"/>
                  </a:lnTo>
                  <a:lnTo>
                    <a:pt x="188" y="360"/>
                  </a:lnTo>
                  <a:lnTo>
                    <a:pt x="190" y="360"/>
                  </a:lnTo>
                  <a:lnTo>
                    <a:pt x="192" y="362"/>
                  </a:lnTo>
                  <a:lnTo>
                    <a:pt x="192" y="362"/>
                  </a:lnTo>
                  <a:lnTo>
                    <a:pt x="192" y="362"/>
                  </a:lnTo>
                  <a:lnTo>
                    <a:pt x="193" y="363"/>
                  </a:lnTo>
                  <a:lnTo>
                    <a:pt x="195" y="363"/>
                  </a:lnTo>
                  <a:lnTo>
                    <a:pt x="195" y="363"/>
                  </a:lnTo>
                  <a:lnTo>
                    <a:pt x="195" y="362"/>
                  </a:lnTo>
                  <a:lnTo>
                    <a:pt x="197" y="362"/>
                  </a:lnTo>
                  <a:lnTo>
                    <a:pt x="199" y="362"/>
                  </a:lnTo>
                  <a:lnTo>
                    <a:pt x="201" y="362"/>
                  </a:lnTo>
                  <a:lnTo>
                    <a:pt x="201" y="363"/>
                  </a:lnTo>
                  <a:lnTo>
                    <a:pt x="201" y="363"/>
                  </a:lnTo>
                  <a:lnTo>
                    <a:pt x="201" y="365"/>
                  </a:lnTo>
                  <a:lnTo>
                    <a:pt x="201" y="365"/>
                  </a:lnTo>
                  <a:lnTo>
                    <a:pt x="197" y="367"/>
                  </a:lnTo>
                  <a:lnTo>
                    <a:pt x="197" y="369"/>
                  </a:lnTo>
                  <a:lnTo>
                    <a:pt x="197" y="371"/>
                  </a:lnTo>
                  <a:lnTo>
                    <a:pt x="197" y="371"/>
                  </a:lnTo>
                  <a:lnTo>
                    <a:pt x="197" y="371"/>
                  </a:lnTo>
                  <a:lnTo>
                    <a:pt x="195" y="372"/>
                  </a:lnTo>
                  <a:lnTo>
                    <a:pt x="195" y="372"/>
                  </a:lnTo>
                  <a:lnTo>
                    <a:pt x="197" y="372"/>
                  </a:lnTo>
                  <a:lnTo>
                    <a:pt x="197" y="372"/>
                  </a:lnTo>
                  <a:lnTo>
                    <a:pt x="197" y="372"/>
                  </a:lnTo>
                  <a:lnTo>
                    <a:pt x="197" y="372"/>
                  </a:lnTo>
                  <a:lnTo>
                    <a:pt x="199" y="372"/>
                  </a:lnTo>
                  <a:lnTo>
                    <a:pt x="199" y="372"/>
                  </a:lnTo>
                  <a:lnTo>
                    <a:pt x="199" y="372"/>
                  </a:lnTo>
                  <a:lnTo>
                    <a:pt x="199" y="374"/>
                  </a:lnTo>
                  <a:lnTo>
                    <a:pt x="199" y="374"/>
                  </a:lnTo>
                  <a:lnTo>
                    <a:pt x="199" y="374"/>
                  </a:lnTo>
                  <a:lnTo>
                    <a:pt x="199" y="374"/>
                  </a:lnTo>
                  <a:lnTo>
                    <a:pt x="201" y="374"/>
                  </a:lnTo>
                  <a:lnTo>
                    <a:pt x="201" y="376"/>
                  </a:lnTo>
                  <a:lnTo>
                    <a:pt x="201" y="376"/>
                  </a:lnTo>
                  <a:lnTo>
                    <a:pt x="201" y="376"/>
                  </a:lnTo>
                  <a:lnTo>
                    <a:pt x="201" y="376"/>
                  </a:lnTo>
                  <a:lnTo>
                    <a:pt x="201" y="376"/>
                  </a:lnTo>
                  <a:lnTo>
                    <a:pt x="201" y="376"/>
                  </a:lnTo>
                  <a:lnTo>
                    <a:pt x="201" y="376"/>
                  </a:lnTo>
                  <a:lnTo>
                    <a:pt x="202" y="378"/>
                  </a:lnTo>
                  <a:lnTo>
                    <a:pt x="202" y="378"/>
                  </a:lnTo>
                  <a:lnTo>
                    <a:pt x="202" y="380"/>
                  </a:lnTo>
                  <a:lnTo>
                    <a:pt x="202" y="380"/>
                  </a:lnTo>
                  <a:lnTo>
                    <a:pt x="202" y="380"/>
                  </a:lnTo>
                  <a:lnTo>
                    <a:pt x="202" y="380"/>
                  </a:lnTo>
                  <a:lnTo>
                    <a:pt x="204" y="381"/>
                  </a:lnTo>
                  <a:lnTo>
                    <a:pt x="204" y="381"/>
                  </a:lnTo>
                  <a:lnTo>
                    <a:pt x="204" y="381"/>
                  </a:lnTo>
                  <a:lnTo>
                    <a:pt x="204" y="381"/>
                  </a:lnTo>
                  <a:lnTo>
                    <a:pt x="204" y="383"/>
                  </a:lnTo>
                  <a:lnTo>
                    <a:pt x="202" y="383"/>
                  </a:lnTo>
                  <a:lnTo>
                    <a:pt x="202" y="383"/>
                  </a:lnTo>
                  <a:lnTo>
                    <a:pt x="201" y="383"/>
                  </a:lnTo>
                  <a:lnTo>
                    <a:pt x="201" y="385"/>
                  </a:lnTo>
                  <a:lnTo>
                    <a:pt x="202" y="387"/>
                  </a:lnTo>
                  <a:lnTo>
                    <a:pt x="202" y="387"/>
                  </a:lnTo>
                  <a:lnTo>
                    <a:pt x="202" y="387"/>
                  </a:lnTo>
                  <a:lnTo>
                    <a:pt x="202" y="387"/>
                  </a:lnTo>
                  <a:lnTo>
                    <a:pt x="202" y="387"/>
                  </a:lnTo>
                  <a:lnTo>
                    <a:pt x="202" y="389"/>
                  </a:lnTo>
                  <a:lnTo>
                    <a:pt x="202" y="389"/>
                  </a:lnTo>
                  <a:lnTo>
                    <a:pt x="202" y="389"/>
                  </a:lnTo>
                  <a:lnTo>
                    <a:pt x="202" y="390"/>
                  </a:lnTo>
                  <a:lnTo>
                    <a:pt x="202" y="390"/>
                  </a:lnTo>
                  <a:lnTo>
                    <a:pt x="202" y="390"/>
                  </a:lnTo>
                  <a:lnTo>
                    <a:pt x="202" y="390"/>
                  </a:lnTo>
                  <a:lnTo>
                    <a:pt x="201" y="390"/>
                  </a:lnTo>
                  <a:lnTo>
                    <a:pt x="201" y="392"/>
                  </a:lnTo>
                  <a:lnTo>
                    <a:pt x="201" y="392"/>
                  </a:lnTo>
                  <a:lnTo>
                    <a:pt x="201" y="392"/>
                  </a:lnTo>
                  <a:lnTo>
                    <a:pt x="199" y="392"/>
                  </a:lnTo>
                  <a:lnTo>
                    <a:pt x="199" y="394"/>
                  </a:lnTo>
                  <a:lnTo>
                    <a:pt x="199" y="394"/>
                  </a:lnTo>
                  <a:lnTo>
                    <a:pt x="199" y="394"/>
                  </a:lnTo>
                  <a:lnTo>
                    <a:pt x="199" y="396"/>
                  </a:lnTo>
                  <a:lnTo>
                    <a:pt x="201" y="396"/>
                  </a:lnTo>
                  <a:lnTo>
                    <a:pt x="201" y="398"/>
                  </a:lnTo>
                  <a:lnTo>
                    <a:pt x="201" y="398"/>
                  </a:lnTo>
                  <a:lnTo>
                    <a:pt x="201" y="399"/>
                  </a:lnTo>
                  <a:lnTo>
                    <a:pt x="206" y="403"/>
                  </a:lnTo>
                  <a:lnTo>
                    <a:pt x="208" y="405"/>
                  </a:lnTo>
                  <a:lnTo>
                    <a:pt x="204" y="403"/>
                  </a:lnTo>
                  <a:lnTo>
                    <a:pt x="202" y="403"/>
                  </a:lnTo>
                  <a:lnTo>
                    <a:pt x="202" y="401"/>
                  </a:lnTo>
                  <a:lnTo>
                    <a:pt x="199" y="398"/>
                  </a:lnTo>
                  <a:lnTo>
                    <a:pt x="199" y="398"/>
                  </a:lnTo>
                  <a:lnTo>
                    <a:pt x="195" y="399"/>
                  </a:lnTo>
                  <a:lnTo>
                    <a:pt x="195" y="399"/>
                  </a:lnTo>
                  <a:lnTo>
                    <a:pt x="193" y="405"/>
                  </a:lnTo>
                  <a:lnTo>
                    <a:pt x="195" y="405"/>
                  </a:lnTo>
                  <a:lnTo>
                    <a:pt x="197" y="405"/>
                  </a:lnTo>
                  <a:lnTo>
                    <a:pt x="197" y="405"/>
                  </a:lnTo>
                  <a:lnTo>
                    <a:pt x="199" y="407"/>
                  </a:lnTo>
                  <a:lnTo>
                    <a:pt x="199" y="407"/>
                  </a:lnTo>
                  <a:lnTo>
                    <a:pt x="199" y="408"/>
                  </a:lnTo>
                  <a:lnTo>
                    <a:pt x="201" y="408"/>
                  </a:lnTo>
                  <a:lnTo>
                    <a:pt x="202" y="408"/>
                  </a:lnTo>
                  <a:lnTo>
                    <a:pt x="204" y="410"/>
                  </a:lnTo>
                  <a:lnTo>
                    <a:pt x="206" y="412"/>
                  </a:lnTo>
                  <a:lnTo>
                    <a:pt x="206" y="412"/>
                  </a:lnTo>
                  <a:lnTo>
                    <a:pt x="208" y="414"/>
                  </a:lnTo>
                  <a:lnTo>
                    <a:pt x="208" y="414"/>
                  </a:lnTo>
                  <a:lnTo>
                    <a:pt x="215" y="419"/>
                  </a:lnTo>
                  <a:lnTo>
                    <a:pt x="217" y="421"/>
                  </a:lnTo>
                  <a:lnTo>
                    <a:pt x="217" y="423"/>
                  </a:lnTo>
                  <a:lnTo>
                    <a:pt x="219" y="425"/>
                  </a:lnTo>
                  <a:lnTo>
                    <a:pt x="220" y="430"/>
                  </a:lnTo>
                  <a:lnTo>
                    <a:pt x="220" y="432"/>
                  </a:lnTo>
                  <a:lnTo>
                    <a:pt x="222" y="446"/>
                  </a:lnTo>
                  <a:lnTo>
                    <a:pt x="224" y="448"/>
                  </a:lnTo>
                  <a:lnTo>
                    <a:pt x="224" y="450"/>
                  </a:lnTo>
                  <a:lnTo>
                    <a:pt x="226" y="452"/>
                  </a:lnTo>
                  <a:lnTo>
                    <a:pt x="228" y="452"/>
                  </a:lnTo>
                  <a:lnTo>
                    <a:pt x="231" y="454"/>
                  </a:lnTo>
                  <a:lnTo>
                    <a:pt x="231" y="455"/>
                  </a:lnTo>
                  <a:lnTo>
                    <a:pt x="231" y="454"/>
                  </a:lnTo>
                  <a:lnTo>
                    <a:pt x="229" y="454"/>
                  </a:lnTo>
                  <a:lnTo>
                    <a:pt x="228" y="454"/>
                  </a:lnTo>
                  <a:lnTo>
                    <a:pt x="226" y="454"/>
                  </a:lnTo>
                  <a:lnTo>
                    <a:pt x="228" y="454"/>
                  </a:lnTo>
                  <a:lnTo>
                    <a:pt x="229" y="455"/>
                  </a:lnTo>
                  <a:lnTo>
                    <a:pt x="229" y="457"/>
                  </a:lnTo>
                  <a:lnTo>
                    <a:pt x="229" y="459"/>
                  </a:lnTo>
                  <a:lnTo>
                    <a:pt x="229" y="459"/>
                  </a:lnTo>
                  <a:lnTo>
                    <a:pt x="229" y="461"/>
                  </a:lnTo>
                  <a:lnTo>
                    <a:pt x="229" y="463"/>
                  </a:lnTo>
                  <a:lnTo>
                    <a:pt x="229" y="463"/>
                  </a:lnTo>
                  <a:lnTo>
                    <a:pt x="228" y="461"/>
                  </a:lnTo>
                  <a:lnTo>
                    <a:pt x="228" y="459"/>
                  </a:lnTo>
                  <a:lnTo>
                    <a:pt x="228" y="457"/>
                  </a:lnTo>
                  <a:lnTo>
                    <a:pt x="228" y="457"/>
                  </a:lnTo>
                  <a:lnTo>
                    <a:pt x="228" y="457"/>
                  </a:lnTo>
                  <a:lnTo>
                    <a:pt x="228" y="455"/>
                  </a:lnTo>
                  <a:lnTo>
                    <a:pt x="228" y="455"/>
                  </a:lnTo>
                  <a:lnTo>
                    <a:pt x="226" y="454"/>
                  </a:lnTo>
                  <a:lnTo>
                    <a:pt x="224" y="452"/>
                  </a:lnTo>
                  <a:lnTo>
                    <a:pt x="222" y="450"/>
                  </a:lnTo>
                  <a:lnTo>
                    <a:pt x="220" y="446"/>
                  </a:lnTo>
                  <a:lnTo>
                    <a:pt x="220" y="445"/>
                  </a:lnTo>
                  <a:lnTo>
                    <a:pt x="219" y="439"/>
                  </a:lnTo>
                  <a:lnTo>
                    <a:pt x="219" y="436"/>
                  </a:lnTo>
                  <a:lnTo>
                    <a:pt x="219" y="434"/>
                  </a:lnTo>
                  <a:lnTo>
                    <a:pt x="219" y="432"/>
                  </a:lnTo>
                  <a:lnTo>
                    <a:pt x="217" y="430"/>
                  </a:lnTo>
                  <a:lnTo>
                    <a:pt x="211" y="423"/>
                  </a:lnTo>
                  <a:lnTo>
                    <a:pt x="210" y="423"/>
                  </a:lnTo>
                  <a:lnTo>
                    <a:pt x="208" y="421"/>
                  </a:lnTo>
                  <a:lnTo>
                    <a:pt x="204" y="419"/>
                  </a:lnTo>
                  <a:lnTo>
                    <a:pt x="204" y="419"/>
                  </a:lnTo>
                  <a:lnTo>
                    <a:pt x="204" y="418"/>
                  </a:lnTo>
                  <a:lnTo>
                    <a:pt x="202" y="418"/>
                  </a:lnTo>
                  <a:lnTo>
                    <a:pt x="202" y="418"/>
                  </a:lnTo>
                  <a:lnTo>
                    <a:pt x="204" y="418"/>
                  </a:lnTo>
                  <a:lnTo>
                    <a:pt x="204" y="416"/>
                  </a:lnTo>
                  <a:lnTo>
                    <a:pt x="204" y="416"/>
                  </a:lnTo>
                  <a:lnTo>
                    <a:pt x="204" y="416"/>
                  </a:lnTo>
                  <a:lnTo>
                    <a:pt x="204" y="416"/>
                  </a:lnTo>
                  <a:lnTo>
                    <a:pt x="202" y="414"/>
                  </a:lnTo>
                  <a:lnTo>
                    <a:pt x="202" y="416"/>
                  </a:lnTo>
                  <a:lnTo>
                    <a:pt x="201" y="416"/>
                  </a:lnTo>
                  <a:lnTo>
                    <a:pt x="199" y="419"/>
                  </a:lnTo>
                  <a:lnTo>
                    <a:pt x="199" y="421"/>
                  </a:lnTo>
                  <a:lnTo>
                    <a:pt x="199" y="436"/>
                  </a:lnTo>
                  <a:lnTo>
                    <a:pt x="197" y="446"/>
                  </a:lnTo>
                  <a:lnTo>
                    <a:pt x="193" y="481"/>
                  </a:lnTo>
                  <a:lnTo>
                    <a:pt x="193" y="481"/>
                  </a:lnTo>
                  <a:lnTo>
                    <a:pt x="193" y="479"/>
                  </a:lnTo>
                  <a:lnTo>
                    <a:pt x="195" y="475"/>
                  </a:lnTo>
                  <a:lnTo>
                    <a:pt x="197" y="472"/>
                  </a:lnTo>
                  <a:lnTo>
                    <a:pt x="197" y="472"/>
                  </a:lnTo>
                  <a:lnTo>
                    <a:pt x="197" y="472"/>
                  </a:lnTo>
                  <a:lnTo>
                    <a:pt x="197" y="472"/>
                  </a:lnTo>
                  <a:lnTo>
                    <a:pt x="197" y="472"/>
                  </a:lnTo>
                  <a:lnTo>
                    <a:pt x="197" y="472"/>
                  </a:lnTo>
                  <a:lnTo>
                    <a:pt x="199" y="472"/>
                  </a:lnTo>
                  <a:lnTo>
                    <a:pt x="199" y="472"/>
                  </a:lnTo>
                  <a:lnTo>
                    <a:pt x="199" y="472"/>
                  </a:lnTo>
                  <a:lnTo>
                    <a:pt x="199" y="472"/>
                  </a:lnTo>
                  <a:lnTo>
                    <a:pt x="199" y="472"/>
                  </a:lnTo>
                  <a:lnTo>
                    <a:pt x="202" y="475"/>
                  </a:lnTo>
                  <a:lnTo>
                    <a:pt x="204" y="475"/>
                  </a:lnTo>
                  <a:lnTo>
                    <a:pt x="202" y="475"/>
                  </a:lnTo>
                  <a:lnTo>
                    <a:pt x="204" y="477"/>
                  </a:lnTo>
                  <a:lnTo>
                    <a:pt x="204" y="479"/>
                  </a:lnTo>
                  <a:lnTo>
                    <a:pt x="202" y="479"/>
                  </a:lnTo>
                  <a:lnTo>
                    <a:pt x="201" y="479"/>
                  </a:lnTo>
                  <a:lnTo>
                    <a:pt x="199" y="479"/>
                  </a:lnTo>
                  <a:lnTo>
                    <a:pt x="197" y="479"/>
                  </a:lnTo>
                  <a:lnTo>
                    <a:pt x="195" y="481"/>
                  </a:lnTo>
                  <a:lnTo>
                    <a:pt x="195" y="483"/>
                  </a:lnTo>
                  <a:lnTo>
                    <a:pt x="195" y="484"/>
                  </a:lnTo>
                  <a:lnTo>
                    <a:pt x="195" y="484"/>
                  </a:lnTo>
                  <a:lnTo>
                    <a:pt x="193" y="486"/>
                  </a:lnTo>
                  <a:lnTo>
                    <a:pt x="193" y="488"/>
                  </a:lnTo>
                  <a:lnTo>
                    <a:pt x="193" y="490"/>
                  </a:lnTo>
                  <a:lnTo>
                    <a:pt x="193" y="490"/>
                  </a:lnTo>
                  <a:lnTo>
                    <a:pt x="193" y="495"/>
                  </a:lnTo>
                  <a:lnTo>
                    <a:pt x="192" y="504"/>
                  </a:lnTo>
                  <a:lnTo>
                    <a:pt x="190" y="524"/>
                  </a:lnTo>
                  <a:lnTo>
                    <a:pt x="188" y="533"/>
                  </a:lnTo>
                  <a:lnTo>
                    <a:pt x="186" y="537"/>
                  </a:lnTo>
                  <a:lnTo>
                    <a:pt x="184" y="548"/>
                  </a:lnTo>
                  <a:lnTo>
                    <a:pt x="182" y="553"/>
                  </a:lnTo>
                  <a:lnTo>
                    <a:pt x="182" y="555"/>
                  </a:lnTo>
                  <a:lnTo>
                    <a:pt x="181" y="557"/>
                  </a:lnTo>
                  <a:lnTo>
                    <a:pt x="181" y="557"/>
                  </a:lnTo>
                  <a:lnTo>
                    <a:pt x="179" y="560"/>
                  </a:lnTo>
                  <a:lnTo>
                    <a:pt x="179" y="560"/>
                  </a:lnTo>
                  <a:lnTo>
                    <a:pt x="177" y="560"/>
                  </a:lnTo>
                  <a:lnTo>
                    <a:pt x="177" y="564"/>
                  </a:lnTo>
                  <a:lnTo>
                    <a:pt x="177" y="564"/>
                  </a:lnTo>
                  <a:lnTo>
                    <a:pt x="175" y="564"/>
                  </a:lnTo>
                  <a:lnTo>
                    <a:pt x="173" y="566"/>
                  </a:lnTo>
                  <a:lnTo>
                    <a:pt x="173" y="567"/>
                  </a:lnTo>
                  <a:lnTo>
                    <a:pt x="168" y="567"/>
                  </a:lnTo>
                  <a:lnTo>
                    <a:pt x="168" y="567"/>
                  </a:lnTo>
                  <a:lnTo>
                    <a:pt x="168" y="567"/>
                  </a:lnTo>
                  <a:lnTo>
                    <a:pt x="166" y="567"/>
                  </a:lnTo>
                  <a:lnTo>
                    <a:pt x="166" y="567"/>
                  </a:lnTo>
                  <a:lnTo>
                    <a:pt x="166" y="567"/>
                  </a:lnTo>
                  <a:lnTo>
                    <a:pt x="166" y="569"/>
                  </a:lnTo>
                  <a:lnTo>
                    <a:pt x="166" y="569"/>
                  </a:lnTo>
                  <a:lnTo>
                    <a:pt x="166" y="571"/>
                  </a:lnTo>
                  <a:lnTo>
                    <a:pt x="168" y="571"/>
                  </a:lnTo>
                  <a:lnTo>
                    <a:pt x="168" y="573"/>
                  </a:lnTo>
                  <a:lnTo>
                    <a:pt x="168" y="573"/>
                  </a:lnTo>
                  <a:lnTo>
                    <a:pt x="168" y="575"/>
                  </a:lnTo>
                  <a:lnTo>
                    <a:pt x="168" y="575"/>
                  </a:lnTo>
                  <a:lnTo>
                    <a:pt x="170" y="575"/>
                  </a:lnTo>
                  <a:lnTo>
                    <a:pt x="170" y="575"/>
                  </a:lnTo>
                  <a:lnTo>
                    <a:pt x="172" y="573"/>
                  </a:lnTo>
                  <a:lnTo>
                    <a:pt x="172" y="573"/>
                  </a:lnTo>
                  <a:lnTo>
                    <a:pt x="172" y="573"/>
                  </a:lnTo>
                  <a:lnTo>
                    <a:pt x="173" y="573"/>
                  </a:lnTo>
                  <a:lnTo>
                    <a:pt x="173" y="575"/>
                  </a:lnTo>
                  <a:lnTo>
                    <a:pt x="173" y="575"/>
                  </a:lnTo>
                  <a:lnTo>
                    <a:pt x="173" y="575"/>
                  </a:lnTo>
                  <a:lnTo>
                    <a:pt x="173" y="575"/>
                  </a:lnTo>
                  <a:lnTo>
                    <a:pt x="173" y="576"/>
                  </a:lnTo>
                  <a:lnTo>
                    <a:pt x="175" y="576"/>
                  </a:lnTo>
                  <a:lnTo>
                    <a:pt x="175" y="576"/>
                  </a:lnTo>
                  <a:lnTo>
                    <a:pt x="175" y="576"/>
                  </a:lnTo>
                  <a:lnTo>
                    <a:pt x="177" y="576"/>
                  </a:lnTo>
                  <a:lnTo>
                    <a:pt x="177" y="576"/>
                  </a:lnTo>
                  <a:lnTo>
                    <a:pt x="177" y="576"/>
                  </a:lnTo>
                  <a:lnTo>
                    <a:pt x="177" y="575"/>
                  </a:lnTo>
                  <a:lnTo>
                    <a:pt x="179" y="575"/>
                  </a:lnTo>
                  <a:lnTo>
                    <a:pt x="179" y="575"/>
                  </a:lnTo>
                  <a:lnTo>
                    <a:pt x="181" y="575"/>
                  </a:lnTo>
                  <a:lnTo>
                    <a:pt x="182" y="576"/>
                  </a:lnTo>
                  <a:lnTo>
                    <a:pt x="184" y="576"/>
                  </a:lnTo>
                  <a:lnTo>
                    <a:pt x="184" y="576"/>
                  </a:lnTo>
                  <a:lnTo>
                    <a:pt x="184" y="576"/>
                  </a:lnTo>
                  <a:lnTo>
                    <a:pt x="186" y="578"/>
                  </a:lnTo>
                  <a:lnTo>
                    <a:pt x="186" y="580"/>
                  </a:lnTo>
                  <a:lnTo>
                    <a:pt x="186" y="582"/>
                  </a:lnTo>
                  <a:lnTo>
                    <a:pt x="184" y="586"/>
                  </a:lnTo>
                  <a:lnTo>
                    <a:pt x="184" y="586"/>
                  </a:lnTo>
                  <a:lnTo>
                    <a:pt x="182" y="587"/>
                  </a:lnTo>
                  <a:lnTo>
                    <a:pt x="182" y="589"/>
                  </a:lnTo>
                  <a:lnTo>
                    <a:pt x="182" y="589"/>
                  </a:lnTo>
                  <a:lnTo>
                    <a:pt x="182" y="591"/>
                  </a:lnTo>
                  <a:lnTo>
                    <a:pt x="184" y="591"/>
                  </a:lnTo>
                  <a:lnTo>
                    <a:pt x="186" y="593"/>
                  </a:lnTo>
                  <a:lnTo>
                    <a:pt x="188" y="593"/>
                  </a:lnTo>
                  <a:lnTo>
                    <a:pt x="188" y="591"/>
                  </a:lnTo>
                  <a:lnTo>
                    <a:pt x="188" y="591"/>
                  </a:lnTo>
                  <a:lnTo>
                    <a:pt x="188" y="589"/>
                  </a:lnTo>
                  <a:lnTo>
                    <a:pt x="190" y="587"/>
                  </a:lnTo>
                  <a:lnTo>
                    <a:pt x="190" y="587"/>
                  </a:lnTo>
                  <a:lnTo>
                    <a:pt x="192" y="586"/>
                  </a:lnTo>
                  <a:lnTo>
                    <a:pt x="192" y="587"/>
                  </a:lnTo>
                  <a:lnTo>
                    <a:pt x="192" y="587"/>
                  </a:lnTo>
                  <a:lnTo>
                    <a:pt x="190" y="589"/>
                  </a:lnTo>
                  <a:lnTo>
                    <a:pt x="192" y="589"/>
                  </a:lnTo>
                  <a:lnTo>
                    <a:pt x="192" y="591"/>
                  </a:lnTo>
                  <a:lnTo>
                    <a:pt x="193" y="591"/>
                  </a:lnTo>
                  <a:lnTo>
                    <a:pt x="195" y="591"/>
                  </a:lnTo>
                  <a:lnTo>
                    <a:pt x="197" y="593"/>
                  </a:lnTo>
                  <a:lnTo>
                    <a:pt x="199" y="595"/>
                  </a:lnTo>
                  <a:lnTo>
                    <a:pt x="201" y="593"/>
                  </a:lnTo>
                  <a:lnTo>
                    <a:pt x="201" y="595"/>
                  </a:lnTo>
                  <a:lnTo>
                    <a:pt x="202" y="595"/>
                  </a:lnTo>
                  <a:lnTo>
                    <a:pt x="202" y="595"/>
                  </a:lnTo>
                  <a:lnTo>
                    <a:pt x="204" y="595"/>
                  </a:lnTo>
                  <a:lnTo>
                    <a:pt x="204" y="595"/>
                  </a:lnTo>
                  <a:lnTo>
                    <a:pt x="206" y="596"/>
                  </a:lnTo>
                  <a:lnTo>
                    <a:pt x="208" y="596"/>
                  </a:lnTo>
                  <a:lnTo>
                    <a:pt x="210" y="598"/>
                  </a:lnTo>
                  <a:lnTo>
                    <a:pt x="213" y="598"/>
                  </a:lnTo>
                  <a:lnTo>
                    <a:pt x="217" y="598"/>
                  </a:lnTo>
                  <a:lnTo>
                    <a:pt x="219" y="598"/>
                  </a:lnTo>
                  <a:lnTo>
                    <a:pt x="219" y="600"/>
                  </a:lnTo>
                  <a:lnTo>
                    <a:pt x="219" y="600"/>
                  </a:lnTo>
                  <a:lnTo>
                    <a:pt x="219" y="600"/>
                  </a:lnTo>
                  <a:lnTo>
                    <a:pt x="219" y="602"/>
                  </a:lnTo>
                  <a:lnTo>
                    <a:pt x="219" y="602"/>
                  </a:lnTo>
                  <a:lnTo>
                    <a:pt x="219" y="602"/>
                  </a:lnTo>
                  <a:lnTo>
                    <a:pt x="220" y="602"/>
                  </a:lnTo>
                  <a:lnTo>
                    <a:pt x="220" y="602"/>
                  </a:lnTo>
                  <a:lnTo>
                    <a:pt x="220" y="602"/>
                  </a:lnTo>
                  <a:lnTo>
                    <a:pt x="220" y="602"/>
                  </a:lnTo>
                  <a:lnTo>
                    <a:pt x="222" y="604"/>
                  </a:lnTo>
                  <a:lnTo>
                    <a:pt x="224" y="604"/>
                  </a:lnTo>
                  <a:lnTo>
                    <a:pt x="226" y="607"/>
                  </a:lnTo>
                  <a:lnTo>
                    <a:pt x="226" y="607"/>
                  </a:lnTo>
                  <a:lnTo>
                    <a:pt x="226" y="607"/>
                  </a:lnTo>
                  <a:lnTo>
                    <a:pt x="226" y="607"/>
                  </a:lnTo>
                  <a:lnTo>
                    <a:pt x="226" y="607"/>
                  </a:lnTo>
                  <a:lnTo>
                    <a:pt x="228" y="607"/>
                  </a:lnTo>
                  <a:lnTo>
                    <a:pt x="228" y="607"/>
                  </a:lnTo>
                  <a:lnTo>
                    <a:pt x="228" y="609"/>
                  </a:lnTo>
                  <a:lnTo>
                    <a:pt x="228" y="609"/>
                  </a:lnTo>
                  <a:lnTo>
                    <a:pt x="228" y="609"/>
                  </a:lnTo>
                  <a:lnTo>
                    <a:pt x="228" y="609"/>
                  </a:lnTo>
                  <a:lnTo>
                    <a:pt x="228" y="609"/>
                  </a:lnTo>
                  <a:lnTo>
                    <a:pt x="229" y="609"/>
                  </a:lnTo>
                  <a:lnTo>
                    <a:pt x="229" y="609"/>
                  </a:lnTo>
                  <a:lnTo>
                    <a:pt x="229" y="607"/>
                  </a:lnTo>
                  <a:lnTo>
                    <a:pt x="231" y="607"/>
                  </a:lnTo>
                  <a:lnTo>
                    <a:pt x="233" y="609"/>
                  </a:lnTo>
                  <a:lnTo>
                    <a:pt x="235" y="609"/>
                  </a:lnTo>
                  <a:lnTo>
                    <a:pt x="237" y="607"/>
                  </a:lnTo>
                  <a:lnTo>
                    <a:pt x="238" y="605"/>
                  </a:lnTo>
                  <a:lnTo>
                    <a:pt x="238" y="605"/>
                  </a:lnTo>
                  <a:lnTo>
                    <a:pt x="240" y="605"/>
                  </a:lnTo>
                  <a:lnTo>
                    <a:pt x="240" y="605"/>
                  </a:lnTo>
                  <a:lnTo>
                    <a:pt x="240" y="605"/>
                  </a:lnTo>
                  <a:lnTo>
                    <a:pt x="240" y="605"/>
                  </a:lnTo>
                  <a:lnTo>
                    <a:pt x="240" y="605"/>
                  </a:lnTo>
                  <a:lnTo>
                    <a:pt x="244" y="607"/>
                  </a:lnTo>
                  <a:lnTo>
                    <a:pt x="244" y="609"/>
                  </a:lnTo>
                  <a:lnTo>
                    <a:pt x="246" y="609"/>
                  </a:lnTo>
                  <a:lnTo>
                    <a:pt x="248" y="609"/>
                  </a:lnTo>
                  <a:lnTo>
                    <a:pt x="248" y="607"/>
                  </a:lnTo>
                  <a:lnTo>
                    <a:pt x="248" y="609"/>
                  </a:lnTo>
                  <a:lnTo>
                    <a:pt x="249" y="611"/>
                  </a:lnTo>
                  <a:lnTo>
                    <a:pt x="249" y="611"/>
                  </a:lnTo>
                  <a:lnTo>
                    <a:pt x="249" y="613"/>
                  </a:lnTo>
                  <a:lnTo>
                    <a:pt x="249" y="613"/>
                  </a:lnTo>
                  <a:lnTo>
                    <a:pt x="251" y="613"/>
                  </a:lnTo>
                  <a:lnTo>
                    <a:pt x="251" y="613"/>
                  </a:lnTo>
                  <a:lnTo>
                    <a:pt x="251" y="614"/>
                  </a:lnTo>
                  <a:lnTo>
                    <a:pt x="251" y="614"/>
                  </a:lnTo>
                  <a:lnTo>
                    <a:pt x="251" y="614"/>
                  </a:lnTo>
                  <a:lnTo>
                    <a:pt x="253" y="614"/>
                  </a:lnTo>
                  <a:lnTo>
                    <a:pt x="253" y="614"/>
                  </a:lnTo>
                  <a:lnTo>
                    <a:pt x="255" y="616"/>
                  </a:lnTo>
                  <a:lnTo>
                    <a:pt x="257" y="616"/>
                  </a:lnTo>
                  <a:lnTo>
                    <a:pt x="260" y="614"/>
                  </a:lnTo>
                  <a:lnTo>
                    <a:pt x="264" y="613"/>
                  </a:lnTo>
                  <a:lnTo>
                    <a:pt x="264" y="613"/>
                  </a:lnTo>
                  <a:lnTo>
                    <a:pt x="266" y="613"/>
                  </a:lnTo>
                  <a:lnTo>
                    <a:pt x="267" y="613"/>
                  </a:lnTo>
                  <a:lnTo>
                    <a:pt x="267" y="614"/>
                  </a:lnTo>
                  <a:lnTo>
                    <a:pt x="269" y="616"/>
                  </a:lnTo>
                  <a:lnTo>
                    <a:pt x="271" y="616"/>
                  </a:lnTo>
                  <a:lnTo>
                    <a:pt x="271" y="616"/>
                  </a:lnTo>
                  <a:lnTo>
                    <a:pt x="273" y="614"/>
                  </a:lnTo>
                  <a:lnTo>
                    <a:pt x="273" y="614"/>
                  </a:lnTo>
                  <a:lnTo>
                    <a:pt x="275" y="613"/>
                  </a:lnTo>
                  <a:lnTo>
                    <a:pt x="275" y="614"/>
                  </a:lnTo>
                  <a:lnTo>
                    <a:pt x="276" y="614"/>
                  </a:lnTo>
                  <a:lnTo>
                    <a:pt x="276" y="614"/>
                  </a:lnTo>
                  <a:lnTo>
                    <a:pt x="276" y="614"/>
                  </a:lnTo>
                  <a:lnTo>
                    <a:pt x="276" y="616"/>
                  </a:lnTo>
                  <a:lnTo>
                    <a:pt x="276" y="616"/>
                  </a:lnTo>
                  <a:lnTo>
                    <a:pt x="278" y="616"/>
                  </a:lnTo>
                  <a:lnTo>
                    <a:pt x="280" y="614"/>
                  </a:lnTo>
                  <a:lnTo>
                    <a:pt x="280" y="616"/>
                  </a:lnTo>
                  <a:lnTo>
                    <a:pt x="287" y="614"/>
                  </a:lnTo>
                  <a:lnTo>
                    <a:pt x="289" y="616"/>
                  </a:lnTo>
                  <a:lnTo>
                    <a:pt x="289" y="614"/>
                  </a:lnTo>
                  <a:lnTo>
                    <a:pt x="289" y="614"/>
                  </a:lnTo>
                  <a:lnTo>
                    <a:pt x="289" y="614"/>
                  </a:lnTo>
                  <a:lnTo>
                    <a:pt x="289" y="613"/>
                  </a:lnTo>
                  <a:lnTo>
                    <a:pt x="289" y="613"/>
                  </a:lnTo>
                  <a:lnTo>
                    <a:pt x="289" y="613"/>
                  </a:lnTo>
                  <a:lnTo>
                    <a:pt x="287" y="611"/>
                  </a:lnTo>
                  <a:lnTo>
                    <a:pt x="289" y="611"/>
                  </a:lnTo>
                  <a:lnTo>
                    <a:pt x="289" y="611"/>
                  </a:lnTo>
                  <a:lnTo>
                    <a:pt x="289" y="611"/>
                  </a:lnTo>
                  <a:lnTo>
                    <a:pt x="289" y="609"/>
                  </a:lnTo>
                  <a:lnTo>
                    <a:pt x="289" y="607"/>
                  </a:lnTo>
                  <a:lnTo>
                    <a:pt x="289" y="605"/>
                  </a:lnTo>
                  <a:lnTo>
                    <a:pt x="289" y="605"/>
                  </a:lnTo>
                  <a:lnTo>
                    <a:pt x="291" y="605"/>
                  </a:lnTo>
                  <a:lnTo>
                    <a:pt x="291" y="605"/>
                  </a:lnTo>
                  <a:lnTo>
                    <a:pt x="293" y="605"/>
                  </a:lnTo>
                  <a:lnTo>
                    <a:pt x="294" y="605"/>
                  </a:lnTo>
                  <a:lnTo>
                    <a:pt x="294" y="605"/>
                  </a:lnTo>
                  <a:lnTo>
                    <a:pt x="296" y="605"/>
                  </a:lnTo>
                  <a:lnTo>
                    <a:pt x="296" y="605"/>
                  </a:lnTo>
                  <a:lnTo>
                    <a:pt x="300" y="607"/>
                  </a:lnTo>
                  <a:lnTo>
                    <a:pt x="300" y="607"/>
                  </a:lnTo>
                  <a:lnTo>
                    <a:pt x="302" y="607"/>
                  </a:lnTo>
                  <a:lnTo>
                    <a:pt x="302" y="609"/>
                  </a:lnTo>
                  <a:lnTo>
                    <a:pt x="302" y="609"/>
                  </a:lnTo>
                  <a:lnTo>
                    <a:pt x="303" y="609"/>
                  </a:lnTo>
                  <a:lnTo>
                    <a:pt x="303" y="609"/>
                  </a:lnTo>
                  <a:lnTo>
                    <a:pt x="303" y="607"/>
                  </a:lnTo>
                  <a:lnTo>
                    <a:pt x="303" y="609"/>
                  </a:lnTo>
                  <a:lnTo>
                    <a:pt x="305" y="609"/>
                  </a:lnTo>
                  <a:lnTo>
                    <a:pt x="305" y="609"/>
                  </a:lnTo>
                  <a:lnTo>
                    <a:pt x="309" y="609"/>
                  </a:lnTo>
                  <a:lnTo>
                    <a:pt x="311" y="609"/>
                  </a:lnTo>
                  <a:lnTo>
                    <a:pt x="313" y="611"/>
                  </a:lnTo>
                  <a:lnTo>
                    <a:pt x="313" y="611"/>
                  </a:lnTo>
                  <a:lnTo>
                    <a:pt x="313" y="613"/>
                  </a:lnTo>
                  <a:lnTo>
                    <a:pt x="313" y="613"/>
                  </a:lnTo>
                  <a:lnTo>
                    <a:pt x="314" y="614"/>
                  </a:lnTo>
                  <a:lnTo>
                    <a:pt x="314" y="614"/>
                  </a:lnTo>
                  <a:lnTo>
                    <a:pt x="316" y="614"/>
                  </a:lnTo>
                  <a:lnTo>
                    <a:pt x="322" y="614"/>
                  </a:lnTo>
                  <a:lnTo>
                    <a:pt x="323" y="614"/>
                  </a:lnTo>
                  <a:lnTo>
                    <a:pt x="323" y="614"/>
                  </a:lnTo>
                  <a:lnTo>
                    <a:pt x="323" y="614"/>
                  </a:lnTo>
                  <a:lnTo>
                    <a:pt x="323" y="614"/>
                  </a:lnTo>
                  <a:lnTo>
                    <a:pt x="325" y="616"/>
                  </a:lnTo>
                  <a:lnTo>
                    <a:pt x="325" y="616"/>
                  </a:lnTo>
                  <a:lnTo>
                    <a:pt x="327" y="618"/>
                  </a:lnTo>
                  <a:lnTo>
                    <a:pt x="327" y="620"/>
                  </a:lnTo>
                  <a:lnTo>
                    <a:pt x="329" y="622"/>
                  </a:lnTo>
                  <a:lnTo>
                    <a:pt x="329" y="622"/>
                  </a:lnTo>
                  <a:lnTo>
                    <a:pt x="331" y="618"/>
                  </a:lnTo>
                  <a:lnTo>
                    <a:pt x="331" y="618"/>
                  </a:lnTo>
                  <a:lnTo>
                    <a:pt x="332" y="618"/>
                  </a:lnTo>
                  <a:lnTo>
                    <a:pt x="334" y="618"/>
                  </a:lnTo>
                  <a:lnTo>
                    <a:pt x="336" y="620"/>
                  </a:lnTo>
                  <a:lnTo>
                    <a:pt x="336" y="620"/>
                  </a:lnTo>
                  <a:lnTo>
                    <a:pt x="343" y="620"/>
                  </a:lnTo>
                  <a:lnTo>
                    <a:pt x="341" y="622"/>
                  </a:lnTo>
                  <a:lnTo>
                    <a:pt x="343" y="622"/>
                  </a:lnTo>
                  <a:lnTo>
                    <a:pt x="343" y="623"/>
                  </a:lnTo>
                  <a:lnTo>
                    <a:pt x="345" y="623"/>
                  </a:lnTo>
                  <a:lnTo>
                    <a:pt x="345" y="623"/>
                  </a:lnTo>
                  <a:lnTo>
                    <a:pt x="343" y="623"/>
                  </a:lnTo>
                  <a:lnTo>
                    <a:pt x="343" y="625"/>
                  </a:lnTo>
                  <a:lnTo>
                    <a:pt x="341" y="627"/>
                  </a:lnTo>
                  <a:lnTo>
                    <a:pt x="341" y="627"/>
                  </a:lnTo>
                  <a:lnTo>
                    <a:pt x="341" y="627"/>
                  </a:lnTo>
                  <a:lnTo>
                    <a:pt x="341" y="629"/>
                  </a:lnTo>
                  <a:lnTo>
                    <a:pt x="341" y="629"/>
                  </a:lnTo>
                  <a:lnTo>
                    <a:pt x="341" y="629"/>
                  </a:lnTo>
                  <a:lnTo>
                    <a:pt x="343" y="629"/>
                  </a:lnTo>
                  <a:lnTo>
                    <a:pt x="347" y="629"/>
                  </a:lnTo>
                  <a:lnTo>
                    <a:pt x="347" y="629"/>
                  </a:lnTo>
                  <a:lnTo>
                    <a:pt x="350" y="632"/>
                  </a:lnTo>
                  <a:lnTo>
                    <a:pt x="350" y="632"/>
                  </a:lnTo>
                  <a:lnTo>
                    <a:pt x="352" y="632"/>
                  </a:lnTo>
                  <a:lnTo>
                    <a:pt x="352" y="632"/>
                  </a:lnTo>
                  <a:lnTo>
                    <a:pt x="354" y="634"/>
                  </a:lnTo>
                  <a:lnTo>
                    <a:pt x="354" y="636"/>
                  </a:lnTo>
                  <a:lnTo>
                    <a:pt x="354" y="638"/>
                  </a:lnTo>
                  <a:lnTo>
                    <a:pt x="356" y="638"/>
                  </a:lnTo>
                  <a:lnTo>
                    <a:pt x="356" y="638"/>
                  </a:lnTo>
                  <a:lnTo>
                    <a:pt x="358" y="638"/>
                  </a:lnTo>
                  <a:lnTo>
                    <a:pt x="358" y="638"/>
                  </a:lnTo>
                  <a:lnTo>
                    <a:pt x="359" y="638"/>
                  </a:lnTo>
                  <a:lnTo>
                    <a:pt x="359" y="638"/>
                  </a:lnTo>
                  <a:lnTo>
                    <a:pt x="361" y="636"/>
                  </a:lnTo>
                  <a:lnTo>
                    <a:pt x="361" y="636"/>
                  </a:lnTo>
                  <a:lnTo>
                    <a:pt x="361" y="636"/>
                  </a:lnTo>
                  <a:lnTo>
                    <a:pt x="363" y="634"/>
                  </a:lnTo>
                  <a:lnTo>
                    <a:pt x="363" y="634"/>
                  </a:lnTo>
                  <a:lnTo>
                    <a:pt x="363" y="634"/>
                  </a:lnTo>
                  <a:lnTo>
                    <a:pt x="365" y="634"/>
                  </a:lnTo>
                  <a:lnTo>
                    <a:pt x="368" y="632"/>
                  </a:lnTo>
                  <a:lnTo>
                    <a:pt x="370" y="632"/>
                  </a:lnTo>
                  <a:lnTo>
                    <a:pt x="372" y="634"/>
                  </a:lnTo>
                  <a:lnTo>
                    <a:pt x="372" y="634"/>
                  </a:lnTo>
                  <a:lnTo>
                    <a:pt x="376" y="636"/>
                  </a:lnTo>
                  <a:lnTo>
                    <a:pt x="378" y="636"/>
                  </a:lnTo>
                  <a:lnTo>
                    <a:pt x="378" y="636"/>
                  </a:lnTo>
                  <a:lnTo>
                    <a:pt x="378" y="638"/>
                  </a:lnTo>
                  <a:lnTo>
                    <a:pt x="379" y="638"/>
                  </a:lnTo>
                  <a:lnTo>
                    <a:pt x="379" y="640"/>
                  </a:lnTo>
                  <a:lnTo>
                    <a:pt x="381" y="640"/>
                  </a:lnTo>
                  <a:lnTo>
                    <a:pt x="381" y="640"/>
                  </a:lnTo>
                  <a:lnTo>
                    <a:pt x="383" y="640"/>
                  </a:lnTo>
                  <a:lnTo>
                    <a:pt x="383" y="640"/>
                  </a:lnTo>
                  <a:lnTo>
                    <a:pt x="383" y="640"/>
                  </a:lnTo>
                  <a:lnTo>
                    <a:pt x="383" y="638"/>
                  </a:lnTo>
                  <a:lnTo>
                    <a:pt x="385" y="638"/>
                  </a:lnTo>
                  <a:lnTo>
                    <a:pt x="385" y="638"/>
                  </a:lnTo>
                  <a:lnTo>
                    <a:pt x="387" y="638"/>
                  </a:lnTo>
                  <a:lnTo>
                    <a:pt x="388" y="640"/>
                  </a:lnTo>
                  <a:lnTo>
                    <a:pt x="390" y="640"/>
                  </a:lnTo>
                  <a:lnTo>
                    <a:pt x="390" y="638"/>
                  </a:lnTo>
                  <a:lnTo>
                    <a:pt x="388" y="638"/>
                  </a:lnTo>
                  <a:lnTo>
                    <a:pt x="388" y="636"/>
                  </a:lnTo>
                  <a:lnTo>
                    <a:pt x="388" y="636"/>
                  </a:lnTo>
                  <a:lnTo>
                    <a:pt x="390" y="634"/>
                  </a:lnTo>
                  <a:lnTo>
                    <a:pt x="392" y="634"/>
                  </a:lnTo>
                  <a:lnTo>
                    <a:pt x="394" y="634"/>
                  </a:lnTo>
                  <a:lnTo>
                    <a:pt x="396" y="634"/>
                  </a:lnTo>
                  <a:lnTo>
                    <a:pt x="396" y="634"/>
                  </a:lnTo>
                  <a:lnTo>
                    <a:pt x="397" y="634"/>
                  </a:lnTo>
                  <a:lnTo>
                    <a:pt x="397" y="632"/>
                  </a:lnTo>
                  <a:lnTo>
                    <a:pt x="399" y="631"/>
                  </a:lnTo>
                  <a:lnTo>
                    <a:pt x="399" y="631"/>
                  </a:lnTo>
                  <a:lnTo>
                    <a:pt x="401" y="631"/>
                  </a:lnTo>
                  <a:lnTo>
                    <a:pt x="401" y="631"/>
                  </a:lnTo>
                  <a:lnTo>
                    <a:pt x="403" y="631"/>
                  </a:lnTo>
                  <a:lnTo>
                    <a:pt x="405" y="631"/>
                  </a:lnTo>
                  <a:lnTo>
                    <a:pt x="406" y="631"/>
                  </a:lnTo>
                  <a:lnTo>
                    <a:pt x="406" y="631"/>
                  </a:lnTo>
                  <a:lnTo>
                    <a:pt x="408" y="631"/>
                  </a:lnTo>
                  <a:lnTo>
                    <a:pt x="408" y="631"/>
                  </a:lnTo>
                  <a:lnTo>
                    <a:pt x="408" y="631"/>
                  </a:lnTo>
                  <a:lnTo>
                    <a:pt x="408" y="632"/>
                  </a:lnTo>
                  <a:lnTo>
                    <a:pt x="410" y="632"/>
                  </a:lnTo>
                  <a:lnTo>
                    <a:pt x="410" y="632"/>
                  </a:lnTo>
                  <a:lnTo>
                    <a:pt x="410" y="632"/>
                  </a:lnTo>
                  <a:lnTo>
                    <a:pt x="412" y="632"/>
                  </a:lnTo>
                  <a:lnTo>
                    <a:pt x="414" y="632"/>
                  </a:lnTo>
                  <a:lnTo>
                    <a:pt x="415" y="632"/>
                  </a:lnTo>
                  <a:lnTo>
                    <a:pt x="415" y="632"/>
                  </a:lnTo>
                  <a:lnTo>
                    <a:pt x="415" y="631"/>
                  </a:lnTo>
                  <a:lnTo>
                    <a:pt x="414" y="629"/>
                  </a:lnTo>
                  <a:lnTo>
                    <a:pt x="414" y="629"/>
                  </a:lnTo>
                  <a:lnTo>
                    <a:pt x="414" y="629"/>
                  </a:lnTo>
                  <a:lnTo>
                    <a:pt x="414" y="627"/>
                  </a:lnTo>
                  <a:lnTo>
                    <a:pt x="414" y="627"/>
                  </a:lnTo>
                  <a:lnTo>
                    <a:pt x="414" y="627"/>
                  </a:lnTo>
                  <a:lnTo>
                    <a:pt x="412" y="625"/>
                  </a:lnTo>
                  <a:lnTo>
                    <a:pt x="410" y="625"/>
                  </a:lnTo>
                  <a:lnTo>
                    <a:pt x="410" y="625"/>
                  </a:lnTo>
                  <a:lnTo>
                    <a:pt x="408" y="623"/>
                  </a:lnTo>
                  <a:lnTo>
                    <a:pt x="408" y="622"/>
                  </a:lnTo>
                  <a:lnTo>
                    <a:pt x="408" y="620"/>
                  </a:lnTo>
                  <a:lnTo>
                    <a:pt x="408" y="616"/>
                  </a:lnTo>
                  <a:lnTo>
                    <a:pt x="408" y="613"/>
                  </a:lnTo>
                  <a:lnTo>
                    <a:pt x="408" y="611"/>
                  </a:lnTo>
                  <a:lnTo>
                    <a:pt x="408" y="609"/>
                  </a:lnTo>
                  <a:lnTo>
                    <a:pt x="408" y="605"/>
                  </a:lnTo>
                  <a:lnTo>
                    <a:pt x="410" y="600"/>
                  </a:lnTo>
                  <a:lnTo>
                    <a:pt x="410" y="598"/>
                  </a:lnTo>
                  <a:lnTo>
                    <a:pt x="408" y="598"/>
                  </a:lnTo>
                  <a:lnTo>
                    <a:pt x="408" y="598"/>
                  </a:lnTo>
                  <a:lnTo>
                    <a:pt x="408" y="596"/>
                  </a:lnTo>
                  <a:lnTo>
                    <a:pt x="410" y="595"/>
                  </a:lnTo>
                  <a:lnTo>
                    <a:pt x="410" y="593"/>
                  </a:lnTo>
                  <a:lnTo>
                    <a:pt x="410" y="593"/>
                  </a:lnTo>
                  <a:lnTo>
                    <a:pt x="410" y="591"/>
                  </a:lnTo>
                  <a:lnTo>
                    <a:pt x="412" y="589"/>
                  </a:lnTo>
                  <a:lnTo>
                    <a:pt x="412" y="587"/>
                  </a:lnTo>
                  <a:lnTo>
                    <a:pt x="412" y="587"/>
                  </a:lnTo>
                  <a:lnTo>
                    <a:pt x="414" y="586"/>
                  </a:lnTo>
                  <a:lnTo>
                    <a:pt x="414" y="586"/>
                  </a:lnTo>
                  <a:lnTo>
                    <a:pt x="415" y="584"/>
                  </a:lnTo>
                  <a:lnTo>
                    <a:pt x="415" y="582"/>
                  </a:lnTo>
                  <a:lnTo>
                    <a:pt x="415" y="582"/>
                  </a:lnTo>
                  <a:lnTo>
                    <a:pt x="417" y="582"/>
                  </a:lnTo>
                  <a:lnTo>
                    <a:pt x="417" y="580"/>
                  </a:lnTo>
                  <a:lnTo>
                    <a:pt x="417" y="580"/>
                  </a:lnTo>
                  <a:lnTo>
                    <a:pt x="419" y="578"/>
                  </a:lnTo>
                  <a:lnTo>
                    <a:pt x="423" y="576"/>
                  </a:lnTo>
                  <a:lnTo>
                    <a:pt x="426" y="575"/>
                  </a:lnTo>
                  <a:lnTo>
                    <a:pt x="428" y="575"/>
                  </a:lnTo>
                  <a:lnTo>
                    <a:pt x="430" y="575"/>
                  </a:lnTo>
                  <a:lnTo>
                    <a:pt x="432" y="575"/>
                  </a:lnTo>
                  <a:lnTo>
                    <a:pt x="432" y="575"/>
                  </a:lnTo>
                  <a:lnTo>
                    <a:pt x="435" y="569"/>
                  </a:lnTo>
                  <a:lnTo>
                    <a:pt x="437" y="569"/>
                  </a:lnTo>
                  <a:lnTo>
                    <a:pt x="444" y="566"/>
                  </a:lnTo>
                  <a:lnTo>
                    <a:pt x="453" y="558"/>
                  </a:lnTo>
                  <a:lnTo>
                    <a:pt x="453" y="557"/>
                  </a:lnTo>
                  <a:lnTo>
                    <a:pt x="457" y="557"/>
                  </a:lnTo>
                  <a:lnTo>
                    <a:pt x="459" y="557"/>
                  </a:lnTo>
                  <a:lnTo>
                    <a:pt x="462" y="557"/>
                  </a:lnTo>
                  <a:lnTo>
                    <a:pt x="462" y="557"/>
                  </a:lnTo>
                  <a:lnTo>
                    <a:pt x="462" y="558"/>
                  </a:lnTo>
                  <a:lnTo>
                    <a:pt x="462" y="558"/>
                  </a:lnTo>
                  <a:lnTo>
                    <a:pt x="462" y="560"/>
                  </a:lnTo>
                  <a:lnTo>
                    <a:pt x="464" y="562"/>
                  </a:lnTo>
                  <a:lnTo>
                    <a:pt x="466" y="562"/>
                  </a:lnTo>
                  <a:lnTo>
                    <a:pt x="466" y="562"/>
                  </a:lnTo>
                  <a:lnTo>
                    <a:pt x="477" y="564"/>
                  </a:lnTo>
                  <a:lnTo>
                    <a:pt x="482" y="562"/>
                  </a:lnTo>
                  <a:lnTo>
                    <a:pt x="484" y="564"/>
                  </a:lnTo>
                  <a:lnTo>
                    <a:pt x="486" y="564"/>
                  </a:lnTo>
                  <a:lnTo>
                    <a:pt x="486" y="566"/>
                  </a:lnTo>
                  <a:lnTo>
                    <a:pt x="486" y="566"/>
                  </a:lnTo>
                  <a:lnTo>
                    <a:pt x="484" y="567"/>
                  </a:lnTo>
                  <a:lnTo>
                    <a:pt x="484" y="569"/>
                  </a:lnTo>
                  <a:lnTo>
                    <a:pt x="486" y="569"/>
                  </a:lnTo>
                  <a:lnTo>
                    <a:pt x="489" y="571"/>
                  </a:lnTo>
                  <a:lnTo>
                    <a:pt x="497" y="571"/>
                  </a:lnTo>
                  <a:lnTo>
                    <a:pt x="497" y="571"/>
                  </a:lnTo>
                  <a:lnTo>
                    <a:pt x="499" y="569"/>
                  </a:lnTo>
                  <a:lnTo>
                    <a:pt x="497" y="567"/>
                  </a:lnTo>
                  <a:lnTo>
                    <a:pt x="495" y="567"/>
                  </a:lnTo>
                  <a:lnTo>
                    <a:pt x="493" y="566"/>
                  </a:lnTo>
                  <a:lnTo>
                    <a:pt x="493" y="562"/>
                  </a:lnTo>
                  <a:lnTo>
                    <a:pt x="493" y="558"/>
                  </a:lnTo>
                  <a:lnTo>
                    <a:pt x="493" y="557"/>
                  </a:lnTo>
                  <a:lnTo>
                    <a:pt x="491" y="555"/>
                  </a:lnTo>
                  <a:lnTo>
                    <a:pt x="491" y="555"/>
                  </a:lnTo>
                  <a:lnTo>
                    <a:pt x="491" y="555"/>
                  </a:lnTo>
                  <a:lnTo>
                    <a:pt x="493" y="557"/>
                  </a:lnTo>
                  <a:lnTo>
                    <a:pt x="493" y="557"/>
                  </a:lnTo>
                  <a:lnTo>
                    <a:pt x="493" y="558"/>
                  </a:lnTo>
                  <a:lnTo>
                    <a:pt x="493" y="560"/>
                  </a:lnTo>
                  <a:lnTo>
                    <a:pt x="493" y="564"/>
                  </a:lnTo>
                  <a:lnTo>
                    <a:pt x="495" y="566"/>
                  </a:lnTo>
                  <a:lnTo>
                    <a:pt x="497" y="567"/>
                  </a:lnTo>
                  <a:lnTo>
                    <a:pt x="499" y="567"/>
                  </a:lnTo>
                  <a:lnTo>
                    <a:pt x="499" y="569"/>
                  </a:lnTo>
                  <a:lnTo>
                    <a:pt x="499" y="571"/>
                  </a:lnTo>
                  <a:lnTo>
                    <a:pt x="500" y="569"/>
                  </a:lnTo>
                  <a:lnTo>
                    <a:pt x="502" y="569"/>
                  </a:lnTo>
                  <a:lnTo>
                    <a:pt x="500" y="569"/>
                  </a:lnTo>
                  <a:lnTo>
                    <a:pt x="500" y="567"/>
                  </a:lnTo>
                  <a:lnTo>
                    <a:pt x="499" y="567"/>
                  </a:lnTo>
                  <a:lnTo>
                    <a:pt x="499" y="567"/>
                  </a:lnTo>
                  <a:lnTo>
                    <a:pt x="500" y="566"/>
                  </a:lnTo>
                  <a:lnTo>
                    <a:pt x="500" y="566"/>
                  </a:lnTo>
                  <a:lnTo>
                    <a:pt x="502" y="566"/>
                  </a:lnTo>
                  <a:lnTo>
                    <a:pt x="502" y="564"/>
                  </a:lnTo>
                  <a:lnTo>
                    <a:pt x="502" y="564"/>
                  </a:lnTo>
                  <a:lnTo>
                    <a:pt x="506" y="566"/>
                  </a:lnTo>
                  <a:lnTo>
                    <a:pt x="506" y="566"/>
                  </a:lnTo>
                  <a:lnTo>
                    <a:pt x="508" y="566"/>
                  </a:lnTo>
                  <a:lnTo>
                    <a:pt x="509" y="564"/>
                  </a:lnTo>
                  <a:lnTo>
                    <a:pt x="509" y="564"/>
                  </a:lnTo>
                  <a:lnTo>
                    <a:pt x="509" y="562"/>
                  </a:lnTo>
                  <a:lnTo>
                    <a:pt x="508" y="560"/>
                  </a:lnTo>
                  <a:lnTo>
                    <a:pt x="508" y="560"/>
                  </a:lnTo>
                  <a:lnTo>
                    <a:pt x="508" y="560"/>
                  </a:lnTo>
                  <a:lnTo>
                    <a:pt x="508" y="558"/>
                  </a:lnTo>
                  <a:lnTo>
                    <a:pt x="508" y="558"/>
                  </a:lnTo>
                  <a:lnTo>
                    <a:pt x="508" y="557"/>
                  </a:lnTo>
                  <a:lnTo>
                    <a:pt x="508" y="557"/>
                  </a:lnTo>
                  <a:lnTo>
                    <a:pt x="508" y="557"/>
                  </a:lnTo>
                  <a:lnTo>
                    <a:pt x="508" y="557"/>
                  </a:lnTo>
                  <a:lnTo>
                    <a:pt x="509" y="557"/>
                  </a:lnTo>
                  <a:lnTo>
                    <a:pt x="509" y="557"/>
                  </a:lnTo>
                  <a:lnTo>
                    <a:pt x="511" y="557"/>
                  </a:lnTo>
                  <a:lnTo>
                    <a:pt x="511" y="557"/>
                  </a:lnTo>
                  <a:lnTo>
                    <a:pt x="511" y="558"/>
                  </a:lnTo>
                  <a:lnTo>
                    <a:pt x="513" y="558"/>
                  </a:lnTo>
                  <a:lnTo>
                    <a:pt x="513" y="558"/>
                  </a:lnTo>
                  <a:lnTo>
                    <a:pt x="513" y="560"/>
                  </a:lnTo>
                  <a:lnTo>
                    <a:pt x="513" y="560"/>
                  </a:lnTo>
                  <a:lnTo>
                    <a:pt x="515" y="560"/>
                  </a:lnTo>
                  <a:lnTo>
                    <a:pt x="517" y="560"/>
                  </a:lnTo>
                  <a:lnTo>
                    <a:pt x="518" y="560"/>
                  </a:lnTo>
                  <a:lnTo>
                    <a:pt x="518" y="562"/>
                  </a:lnTo>
                  <a:lnTo>
                    <a:pt x="517" y="562"/>
                  </a:lnTo>
                  <a:lnTo>
                    <a:pt x="517" y="564"/>
                  </a:lnTo>
                  <a:lnTo>
                    <a:pt x="515" y="566"/>
                  </a:lnTo>
                  <a:lnTo>
                    <a:pt x="515" y="566"/>
                  </a:lnTo>
                  <a:lnTo>
                    <a:pt x="509" y="566"/>
                  </a:lnTo>
                  <a:lnTo>
                    <a:pt x="508" y="566"/>
                  </a:lnTo>
                  <a:lnTo>
                    <a:pt x="508" y="567"/>
                  </a:lnTo>
                  <a:lnTo>
                    <a:pt x="508" y="569"/>
                  </a:lnTo>
                  <a:lnTo>
                    <a:pt x="508" y="571"/>
                  </a:lnTo>
                  <a:lnTo>
                    <a:pt x="509" y="571"/>
                  </a:lnTo>
                  <a:lnTo>
                    <a:pt x="513" y="571"/>
                  </a:lnTo>
                  <a:lnTo>
                    <a:pt x="515" y="571"/>
                  </a:lnTo>
                  <a:lnTo>
                    <a:pt x="518" y="571"/>
                  </a:lnTo>
                  <a:lnTo>
                    <a:pt x="522" y="569"/>
                  </a:lnTo>
                  <a:lnTo>
                    <a:pt x="524" y="571"/>
                  </a:lnTo>
                  <a:lnTo>
                    <a:pt x="524" y="573"/>
                  </a:lnTo>
                  <a:lnTo>
                    <a:pt x="524" y="575"/>
                  </a:lnTo>
                  <a:lnTo>
                    <a:pt x="524" y="575"/>
                  </a:lnTo>
                  <a:lnTo>
                    <a:pt x="526" y="576"/>
                  </a:lnTo>
                  <a:lnTo>
                    <a:pt x="524" y="576"/>
                  </a:lnTo>
                  <a:lnTo>
                    <a:pt x="524" y="578"/>
                  </a:lnTo>
                  <a:lnTo>
                    <a:pt x="524" y="578"/>
                  </a:lnTo>
                  <a:lnTo>
                    <a:pt x="524" y="580"/>
                  </a:lnTo>
                  <a:lnTo>
                    <a:pt x="526" y="580"/>
                  </a:lnTo>
                  <a:lnTo>
                    <a:pt x="526" y="580"/>
                  </a:lnTo>
                  <a:lnTo>
                    <a:pt x="527" y="580"/>
                  </a:lnTo>
                  <a:lnTo>
                    <a:pt x="529" y="580"/>
                  </a:lnTo>
                  <a:lnTo>
                    <a:pt x="529" y="580"/>
                  </a:lnTo>
                  <a:lnTo>
                    <a:pt x="531" y="580"/>
                  </a:lnTo>
                  <a:lnTo>
                    <a:pt x="533" y="580"/>
                  </a:lnTo>
                  <a:lnTo>
                    <a:pt x="533" y="580"/>
                  </a:lnTo>
                  <a:lnTo>
                    <a:pt x="533" y="580"/>
                  </a:lnTo>
                  <a:lnTo>
                    <a:pt x="535" y="580"/>
                  </a:lnTo>
                  <a:lnTo>
                    <a:pt x="535" y="582"/>
                  </a:lnTo>
                  <a:lnTo>
                    <a:pt x="535" y="582"/>
                  </a:lnTo>
                  <a:lnTo>
                    <a:pt x="536" y="582"/>
                  </a:lnTo>
                  <a:lnTo>
                    <a:pt x="536" y="584"/>
                  </a:lnTo>
                  <a:lnTo>
                    <a:pt x="538" y="582"/>
                  </a:lnTo>
                  <a:lnTo>
                    <a:pt x="538" y="582"/>
                  </a:lnTo>
                  <a:lnTo>
                    <a:pt x="540" y="582"/>
                  </a:lnTo>
                  <a:lnTo>
                    <a:pt x="540" y="582"/>
                  </a:lnTo>
                  <a:lnTo>
                    <a:pt x="542" y="582"/>
                  </a:lnTo>
                  <a:lnTo>
                    <a:pt x="542" y="584"/>
                  </a:lnTo>
                  <a:lnTo>
                    <a:pt x="544" y="586"/>
                  </a:lnTo>
                  <a:lnTo>
                    <a:pt x="545" y="586"/>
                  </a:lnTo>
                  <a:lnTo>
                    <a:pt x="545" y="586"/>
                  </a:lnTo>
                  <a:lnTo>
                    <a:pt x="545" y="586"/>
                  </a:lnTo>
                  <a:lnTo>
                    <a:pt x="545" y="586"/>
                  </a:lnTo>
                  <a:lnTo>
                    <a:pt x="547" y="587"/>
                  </a:lnTo>
                  <a:lnTo>
                    <a:pt x="547" y="587"/>
                  </a:lnTo>
                  <a:lnTo>
                    <a:pt x="547" y="587"/>
                  </a:lnTo>
                  <a:lnTo>
                    <a:pt x="547" y="587"/>
                  </a:lnTo>
                  <a:lnTo>
                    <a:pt x="545" y="589"/>
                  </a:lnTo>
                  <a:lnTo>
                    <a:pt x="545" y="589"/>
                  </a:lnTo>
                  <a:lnTo>
                    <a:pt x="547" y="591"/>
                  </a:lnTo>
                  <a:lnTo>
                    <a:pt x="549" y="591"/>
                  </a:lnTo>
                  <a:lnTo>
                    <a:pt x="551" y="589"/>
                  </a:lnTo>
                  <a:lnTo>
                    <a:pt x="551" y="589"/>
                  </a:lnTo>
                  <a:lnTo>
                    <a:pt x="553" y="589"/>
                  </a:lnTo>
                  <a:lnTo>
                    <a:pt x="554" y="589"/>
                  </a:lnTo>
                  <a:lnTo>
                    <a:pt x="554" y="589"/>
                  </a:lnTo>
                  <a:lnTo>
                    <a:pt x="553" y="587"/>
                  </a:lnTo>
                  <a:lnTo>
                    <a:pt x="553" y="587"/>
                  </a:lnTo>
                  <a:lnTo>
                    <a:pt x="551" y="586"/>
                  </a:lnTo>
                  <a:lnTo>
                    <a:pt x="551" y="586"/>
                  </a:lnTo>
                  <a:lnTo>
                    <a:pt x="553" y="586"/>
                  </a:lnTo>
                  <a:lnTo>
                    <a:pt x="553" y="586"/>
                  </a:lnTo>
                  <a:lnTo>
                    <a:pt x="554" y="586"/>
                  </a:lnTo>
                  <a:lnTo>
                    <a:pt x="553" y="586"/>
                  </a:lnTo>
                  <a:lnTo>
                    <a:pt x="553" y="586"/>
                  </a:lnTo>
                  <a:lnTo>
                    <a:pt x="553" y="586"/>
                  </a:lnTo>
                  <a:lnTo>
                    <a:pt x="554" y="587"/>
                  </a:lnTo>
                  <a:lnTo>
                    <a:pt x="556" y="587"/>
                  </a:lnTo>
                  <a:lnTo>
                    <a:pt x="558" y="587"/>
                  </a:lnTo>
                  <a:lnTo>
                    <a:pt x="558" y="589"/>
                  </a:lnTo>
                  <a:lnTo>
                    <a:pt x="558" y="589"/>
                  </a:lnTo>
                  <a:lnTo>
                    <a:pt x="562" y="589"/>
                  </a:lnTo>
                  <a:lnTo>
                    <a:pt x="562" y="589"/>
                  </a:lnTo>
                  <a:lnTo>
                    <a:pt x="564" y="589"/>
                  </a:lnTo>
                  <a:lnTo>
                    <a:pt x="564" y="591"/>
                  </a:lnTo>
                  <a:lnTo>
                    <a:pt x="564" y="591"/>
                  </a:lnTo>
                  <a:lnTo>
                    <a:pt x="562" y="591"/>
                  </a:lnTo>
                  <a:lnTo>
                    <a:pt x="562" y="591"/>
                  </a:lnTo>
                  <a:lnTo>
                    <a:pt x="562" y="593"/>
                  </a:lnTo>
                  <a:lnTo>
                    <a:pt x="564" y="591"/>
                  </a:lnTo>
                  <a:lnTo>
                    <a:pt x="565" y="591"/>
                  </a:lnTo>
                  <a:lnTo>
                    <a:pt x="565" y="591"/>
                  </a:lnTo>
                  <a:lnTo>
                    <a:pt x="565" y="591"/>
                  </a:lnTo>
                  <a:lnTo>
                    <a:pt x="564" y="591"/>
                  </a:lnTo>
                  <a:lnTo>
                    <a:pt x="564" y="589"/>
                  </a:lnTo>
                  <a:lnTo>
                    <a:pt x="565" y="587"/>
                  </a:lnTo>
                  <a:lnTo>
                    <a:pt x="565" y="587"/>
                  </a:lnTo>
                  <a:lnTo>
                    <a:pt x="567" y="587"/>
                  </a:lnTo>
                  <a:lnTo>
                    <a:pt x="567" y="586"/>
                  </a:lnTo>
                  <a:lnTo>
                    <a:pt x="569" y="586"/>
                  </a:lnTo>
                  <a:lnTo>
                    <a:pt x="571" y="586"/>
                  </a:lnTo>
                  <a:lnTo>
                    <a:pt x="573" y="587"/>
                  </a:lnTo>
                  <a:lnTo>
                    <a:pt x="573" y="587"/>
                  </a:lnTo>
                  <a:lnTo>
                    <a:pt x="573" y="587"/>
                  </a:lnTo>
                  <a:lnTo>
                    <a:pt x="574" y="587"/>
                  </a:lnTo>
                  <a:lnTo>
                    <a:pt x="576" y="587"/>
                  </a:lnTo>
                  <a:lnTo>
                    <a:pt x="574" y="587"/>
                  </a:lnTo>
                  <a:lnTo>
                    <a:pt x="574" y="586"/>
                  </a:lnTo>
                  <a:lnTo>
                    <a:pt x="576" y="586"/>
                  </a:lnTo>
                  <a:lnTo>
                    <a:pt x="576" y="584"/>
                  </a:lnTo>
                  <a:lnTo>
                    <a:pt x="578" y="584"/>
                  </a:lnTo>
                  <a:lnTo>
                    <a:pt x="580" y="584"/>
                  </a:lnTo>
                  <a:lnTo>
                    <a:pt x="580" y="584"/>
                  </a:lnTo>
                  <a:lnTo>
                    <a:pt x="582" y="584"/>
                  </a:lnTo>
                  <a:lnTo>
                    <a:pt x="583" y="584"/>
                  </a:lnTo>
                  <a:lnTo>
                    <a:pt x="583" y="582"/>
                  </a:lnTo>
                  <a:lnTo>
                    <a:pt x="583" y="582"/>
                  </a:lnTo>
                  <a:lnTo>
                    <a:pt x="585" y="582"/>
                  </a:lnTo>
                  <a:lnTo>
                    <a:pt x="585" y="582"/>
                  </a:lnTo>
                  <a:lnTo>
                    <a:pt x="587" y="582"/>
                  </a:lnTo>
                  <a:lnTo>
                    <a:pt x="587" y="582"/>
                  </a:lnTo>
                  <a:lnTo>
                    <a:pt x="587" y="582"/>
                  </a:lnTo>
                  <a:lnTo>
                    <a:pt x="587" y="582"/>
                  </a:lnTo>
                  <a:lnTo>
                    <a:pt x="589" y="582"/>
                  </a:lnTo>
                  <a:lnTo>
                    <a:pt x="589" y="582"/>
                  </a:lnTo>
                  <a:lnTo>
                    <a:pt x="591" y="582"/>
                  </a:lnTo>
                  <a:lnTo>
                    <a:pt x="591" y="580"/>
                  </a:lnTo>
                  <a:lnTo>
                    <a:pt x="591" y="580"/>
                  </a:lnTo>
                  <a:lnTo>
                    <a:pt x="591" y="578"/>
                  </a:lnTo>
                  <a:lnTo>
                    <a:pt x="591" y="578"/>
                  </a:lnTo>
                  <a:lnTo>
                    <a:pt x="591" y="576"/>
                  </a:lnTo>
                  <a:lnTo>
                    <a:pt x="592" y="576"/>
                  </a:lnTo>
                  <a:lnTo>
                    <a:pt x="591" y="575"/>
                  </a:lnTo>
                  <a:lnTo>
                    <a:pt x="591" y="575"/>
                  </a:lnTo>
                  <a:lnTo>
                    <a:pt x="587" y="576"/>
                  </a:lnTo>
                  <a:lnTo>
                    <a:pt x="587" y="576"/>
                  </a:lnTo>
                  <a:lnTo>
                    <a:pt x="587" y="575"/>
                  </a:lnTo>
                  <a:lnTo>
                    <a:pt x="589" y="575"/>
                  </a:lnTo>
                  <a:lnTo>
                    <a:pt x="589" y="573"/>
                  </a:lnTo>
                  <a:lnTo>
                    <a:pt x="591" y="573"/>
                  </a:lnTo>
                  <a:lnTo>
                    <a:pt x="591" y="571"/>
                  </a:lnTo>
                  <a:lnTo>
                    <a:pt x="591" y="571"/>
                  </a:lnTo>
                  <a:lnTo>
                    <a:pt x="591" y="571"/>
                  </a:lnTo>
                  <a:lnTo>
                    <a:pt x="592" y="569"/>
                  </a:lnTo>
                  <a:lnTo>
                    <a:pt x="592" y="569"/>
                  </a:lnTo>
                  <a:lnTo>
                    <a:pt x="594" y="567"/>
                  </a:lnTo>
                  <a:lnTo>
                    <a:pt x="592" y="566"/>
                  </a:lnTo>
                  <a:lnTo>
                    <a:pt x="594" y="566"/>
                  </a:lnTo>
                  <a:lnTo>
                    <a:pt x="594" y="566"/>
                  </a:lnTo>
                  <a:lnTo>
                    <a:pt x="596" y="566"/>
                  </a:lnTo>
                  <a:lnTo>
                    <a:pt x="596" y="566"/>
                  </a:lnTo>
                  <a:lnTo>
                    <a:pt x="598" y="566"/>
                  </a:lnTo>
                  <a:lnTo>
                    <a:pt x="598" y="566"/>
                  </a:lnTo>
                  <a:lnTo>
                    <a:pt x="600" y="566"/>
                  </a:lnTo>
                  <a:lnTo>
                    <a:pt x="600" y="566"/>
                  </a:lnTo>
                  <a:lnTo>
                    <a:pt x="600" y="564"/>
                  </a:lnTo>
                  <a:lnTo>
                    <a:pt x="600" y="564"/>
                  </a:lnTo>
                  <a:lnTo>
                    <a:pt x="600" y="564"/>
                  </a:lnTo>
                  <a:lnTo>
                    <a:pt x="600" y="564"/>
                  </a:lnTo>
                  <a:lnTo>
                    <a:pt x="600" y="564"/>
                  </a:lnTo>
                  <a:lnTo>
                    <a:pt x="600" y="566"/>
                  </a:lnTo>
                  <a:lnTo>
                    <a:pt x="601" y="566"/>
                  </a:lnTo>
                  <a:lnTo>
                    <a:pt x="601" y="564"/>
                  </a:lnTo>
                  <a:lnTo>
                    <a:pt x="603" y="564"/>
                  </a:lnTo>
                  <a:lnTo>
                    <a:pt x="603" y="562"/>
                  </a:lnTo>
                  <a:lnTo>
                    <a:pt x="605" y="560"/>
                  </a:lnTo>
                  <a:lnTo>
                    <a:pt x="605" y="560"/>
                  </a:lnTo>
                  <a:lnTo>
                    <a:pt x="605" y="560"/>
                  </a:lnTo>
                  <a:lnTo>
                    <a:pt x="605" y="558"/>
                  </a:lnTo>
                  <a:lnTo>
                    <a:pt x="603" y="558"/>
                  </a:lnTo>
                  <a:lnTo>
                    <a:pt x="603" y="558"/>
                  </a:lnTo>
                  <a:lnTo>
                    <a:pt x="605" y="557"/>
                  </a:lnTo>
                  <a:lnTo>
                    <a:pt x="605" y="557"/>
                  </a:lnTo>
                  <a:lnTo>
                    <a:pt x="607" y="557"/>
                  </a:lnTo>
                  <a:lnTo>
                    <a:pt x="607" y="557"/>
                  </a:lnTo>
                  <a:lnTo>
                    <a:pt x="609" y="557"/>
                  </a:lnTo>
                  <a:lnTo>
                    <a:pt x="609" y="557"/>
                  </a:lnTo>
                  <a:lnTo>
                    <a:pt x="609" y="557"/>
                  </a:lnTo>
                  <a:lnTo>
                    <a:pt x="610" y="557"/>
                  </a:lnTo>
                  <a:lnTo>
                    <a:pt x="610" y="555"/>
                  </a:lnTo>
                  <a:lnTo>
                    <a:pt x="610" y="555"/>
                  </a:lnTo>
                  <a:lnTo>
                    <a:pt x="612" y="555"/>
                  </a:lnTo>
                  <a:lnTo>
                    <a:pt x="612" y="555"/>
                  </a:lnTo>
                  <a:lnTo>
                    <a:pt x="612" y="557"/>
                  </a:lnTo>
                  <a:lnTo>
                    <a:pt x="614" y="557"/>
                  </a:lnTo>
                  <a:lnTo>
                    <a:pt x="614" y="555"/>
                  </a:lnTo>
                  <a:lnTo>
                    <a:pt x="614" y="555"/>
                  </a:lnTo>
                  <a:lnTo>
                    <a:pt x="614" y="555"/>
                  </a:lnTo>
                  <a:lnTo>
                    <a:pt x="612" y="553"/>
                  </a:lnTo>
                  <a:lnTo>
                    <a:pt x="614" y="551"/>
                  </a:lnTo>
                  <a:lnTo>
                    <a:pt x="614" y="549"/>
                  </a:lnTo>
                  <a:lnTo>
                    <a:pt x="614" y="549"/>
                  </a:lnTo>
                  <a:lnTo>
                    <a:pt x="614" y="549"/>
                  </a:lnTo>
                  <a:lnTo>
                    <a:pt x="614" y="549"/>
                  </a:lnTo>
                  <a:lnTo>
                    <a:pt x="616" y="549"/>
                  </a:lnTo>
                  <a:lnTo>
                    <a:pt x="616" y="549"/>
                  </a:lnTo>
                  <a:lnTo>
                    <a:pt x="618" y="549"/>
                  </a:lnTo>
                  <a:lnTo>
                    <a:pt x="618" y="549"/>
                  </a:lnTo>
                  <a:lnTo>
                    <a:pt x="618" y="549"/>
                  </a:lnTo>
                  <a:lnTo>
                    <a:pt x="618" y="548"/>
                  </a:lnTo>
                  <a:lnTo>
                    <a:pt x="620" y="548"/>
                  </a:lnTo>
                  <a:lnTo>
                    <a:pt x="620" y="546"/>
                  </a:lnTo>
                  <a:lnTo>
                    <a:pt x="621" y="546"/>
                  </a:lnTo>
                  <a:lnTo>
                    <a:pt x="621" y="548"/>
                  </a:lnTo>
                  <a:lnTo>
                    <a:pt x="623" y="548"/>
                  </a:lnTo>
                  <a:lnTo>
                    <a:pt x="623" y="548"/>
                  </a:lnTo>
                  <a:lnTo>
                    <a:pt x="623" y="546"/>
                  </a:lnTo>
                  <a:lnTo>
                    <a:pt x="623" y="546"/>
                  </a:lnTo>
                  <a:lnTo>
                    <a:pt x="625" y="546"/>
                  </a:lnTo>
                  <a:lnTo>
                    <a:pt x="625" y="544"/>
                  </a:lnTo>
                  <a:lnTo>
                    <a:pt x="625" y="544"/>
                  </a:lnTo>
                  <a:lnTo>
                    <a:pt x="625" y="542"/>
                  </a:lnTo>
                  <a:lnTo>
                    <a:pt x="627" y="542"/>
                  </a:lnTo>
                  <a:lnTo>
                    <a:pt x="627" y="542"/>
                  </a:lnTo>
                  <a:lnTo>
                    <a:pt x="629" y="542"/>
                  </a:lnTo>
                  <a:lnTo>
                    <a:pt x="629" y="542"/>
                  </a:lnTo>
                  <a:lnTo>
                    <a:pt x="629" y="542"/>
                  </a:lnTo>
                  <a:lnTo>
                    <a:pt x="630" y="542"/>
                  </a:lnTo>
                  <a:lnTo>
                    <a:pt x="630" y="542"/>
                  </a:lnTo>
                  <a:lnTo>
                    <a:pt x="630" y="542"/>
                  </a:lnTo>
                  <a:lnTo>
                    <a:pt x="630" y="542"/>
                  </a:lnTo>
                  <a:lnTo>
                    <a:pt x="630" y="542"/>
                  </a:lnTo>
                  <a:lnTo>
                    <a:pt x="630" y="540"/>
                  </a:lnTo>
                  <a:lnTo>
                    <a:pt x="630" y="540"/>
                  </a:lnTo>
                  <a:lnTo>
                    <a:pt x="630" y="540"/>
                  </a:lnTo>
                  <a:lnTo>
                    <a:pt x="630" y="540"/>
                  </a:lnTo>
                  <a:lnTo>
                    <a:pt x="630" y="540"/>
                  </a:lnTo>
                  <a:lnTo>
                    <a:pt x="632" y="540"/>
                  </a:lnTo>
                  <a:lnTo>
                    <a:pt x="630" y="537"/>
                  </a:lnTo>
                  <a:lnTo>
                    <a:pt x="630" y="535"/>
                  </a:lnTo>
                  <a:lnTo>
                    <a:pt x="632" y="533"/>
                  </a:lnTo>
                  <a:lnTo>
                    <a:pt x="634" y="531"/>
                  </a:lnTo>
                  <a:lnTo>
                    <a:pt x="634" y="530"/>
                  </a:lnTo>
                  <a:lnTo>
                    <a:pt x="638" y="528"/>
                  </a:lnTo>
                  <a:lnTo>
                    <a:pt x="638" y="526"/>
                  </a:lnTo>
                  <a:lnTo>
                    <a:pt x="639" y="524"/>
                  </a:lnTo>
                  <a:lnTo>
                    <a:pt x="639" y="524"/>
                  </a:lnTo>
                  <a:lnTo>
                    <a:pt x="639" y="522"/>
                  </a:lnTo>
                  <a:lnTo>
                    <a:pt x="639" y="522"/>
                  </a:lnTo>
                  <a:lnTo>
                    <a:pt x="641" y="520"/>
                  </a:lnTo>
                  <a:lnTo>
                    <a:pt x="641" y="520"/>
                  </a:lnTo>
                  <a:lnTo>
                    <a:pt x="641" y="519"/>
                  </a:lnTo>
                  <a:lnTo>
                    <a:pt x="641" y="519"/>
                  </a:lnTo>
                  <a:lnTo>
                    <a:pt x="641" y="517"/>
                  </a:lnTo>
                  <a:lnTo>
                    <a:pt x="639" y="517"/>
                  </a:lnTo>
                  <a:lnTo>
                    <a:pt x="639" y="515"/>
                  </a:lnTo>
                  <a:lnTo>
                    <a:pt x="639" y="513"/>
                  </a:lnTo>
                  <a:lnTo>
                    <a:pt x="638" y="513"/>
                  </a:lnTo>
                  <a:lnTo>
                    <a:pt x="636" y="513"/>
                  </a:lnTo>
                  <a:lnTo>
                    <a:pt x="634" y="515"/>
                  </a:lnTo>
                  <a:lnTo>
                    <a:pt x="625" y="517"/>
                  </a:lnTo>
                  <a:lnTo>
                    <a:pt x="623" y="517"/>
                  </a:lnTo>
                  <a:lnTo>
                    <a:pt x="623" y="517"/>
                  </a:lnTo>
                  <a:lnTo>
                    <a:pt x="623" y="517"/>
                  </a:lnTo>
                  <a:lnTo>
                    <a:pt x="623" y="515"/>
                  </a:lnTo>
                  <a:lnTo>
                    <a:pt x="621" y="515"/>
                  </a:lnTo>
                  <a:lnTo>
                    <a:pt x="621" y="515"/>
                  </a:lnTo>
                  <a:lnTo>
                    <a:pt x="620" y="515"/>
                  </a:lnTo>
                  <a:lnTo>
                    <a:pt x="620" y="515"/>
                  </a:lnTo>
                  <a:lnTo>
                    <a:pt x="614" y="511"/>
                  </a:lnTo>
                  <a:lnTo>
                    <a:pt x="612" y="510"/>
                  </a:lnTo>
                  <a:lnTo>
                    <a:pt x="609" y="508"/>
                  </a:lnTo>
                  <a:lnTo>
                    <a:pt x="609" y="508"/>
                  </a:lnTo>
                  <a:lnTo>
                    <a:pt x="607" y="508"/>
                  </a:lnTo>
                  <a:lnTo>
                    <a:pt x="607" y="508"/>
                  </a:lnTo>
                  <a:lnTo>
                    <a:pt x="607" y="510"/>
                  </a:lnTo>
                  <a:lnTo>
                    <a:pt x="605" y="508"/>
                  </a:lnTo>
                  <a:lnTo>
                    <a:pt x="605" y="508"/>
                  </a:lnTo>
                  <a:lnTo>
                    <a:pt x="605" y="508"/>
                  </a:lnTo>
                  <a:lnTo>
                    <a:pt x="605" y="506"/>
                  </a:lnTo>
                  <a:lnTo>
                    <a:pt x="605" y="506"/>
                  </a:lnTo>
                  <a:lnTo>
                    <a:pt x="605" y="506"/>
                  </a:lnTo>
                  <a:lnTo>
                    <a:pt x="603" y="504"/>
                  </a:lnTo>
                  <a:lnTo>
                    <a:pt x="603" y="504"/>
                  </a:lnTo>
                  <a:lnTo>
                    <a:pt x="603" y="504"/>
                  </a:lnTo>
                  <a:lnTo>
                    <a:pt x="601" y="502"/>
                  </a:lnTo>
                  <a:lnTo>
                    <a:pt x="601" y="502"/>
                  </a:lnTo>
                  <a:lnTo>
                    <a:pt x="600" y="501"/>
                  </a:lnTo>
                  <a:lnTo>
                    <a:pt x="600" y="501"/>
                  </a:lnTo>
                  <a:lnTo>
                    <a:pt x="600" y="499"/>
                  </a:lnTo>
                  <a:lnTo>
                    <a:pt x="600" y="499"/>
                  </a:lnTo>
                  <a:lnTo>
                    <a:pt x="600" y="499"/>
                  </a:lnTo>
                  <a:lnTo>
                    <a:pt x="601" y="497"/>
                  </a:lnTo>
                  <a:lnTo>
                    <a:pt x="601" y="495"/>
                  </a:lnTo>
                  <a:lnTo>
                    <a:pt x="603" y="495"/>
                  </a:lnTo>
                  <a:lnTo>
                    <a:pt x="601" y="493"/>
                  </a:lnTo>
                  <a:lnTo>
                    <a:pt x="600" y="492"/>
                  </a:lnTo>
                  <a:lnTo>
                    <a:pt x="598" y="490"/>
                  </a:lnTo>
                  <a:lnTo>
                    <a:pt x="598" y="488"/>
                  </a:lnTo>
                  <a:lnTo>
                    <a:pt x="600" y="488"/>
                  </a:lnTo>
                  <a:lnTo>
                    <a:pt x="601" y="484"/>
                  </a:lnTo>
                  <a:lnTo>
                    <a:pt x="603" y="483"/>
                  </a:lnTo>
                  <a:lnTo>
                    <a:pt x="603" y="483"/>
                  </a:lnTo>
                  <a:lnTo>
                    <a:pt x="603" y="481"/>
                  </a:lnTo>
                  <a:lnTo>
                    <a:pt x="603" y="479"/>
                  </a:lnTo>
                  <a:lnTo>
                    <a:pt x="605" y="477"/>
                  </a:lnTo>
                  <a:lnTo>
                    <a:pt x="605" y="477"/>
                  </a:lnTo>
                  <a:lnTo>
                    <a:pt x="607" y="477"/>
                  </a:lnTo>
                  <a:lnTo>
                    <a:pt x="609" y="477"/>
                  </a:lnTo>
                  <a:lnTo>
                    <a:pt x="609" y="477"/>
                  </a:lnTo>
                  <a:lnTo>
                    <a:pt x="609" y="477"/>
                  </a:lnTo>
                  <a:lnTo>
                    <a:pt x="607" y="474"/>
                  </a:lnTo>
                  <a:lnTo>
                    <a:pt x="607" y="474"/>
                  </a:lnTo>
                  <a:lnTo>
                    <a:pt x="607" y="472"/>
                  </a:lnTo>
                  <a:lnTo>
                    <a:pt x="607" y="470"/>
                  </a:lnTo>
                  <a:lnTo>
                    <a:pt x="607" y="470"/>
                  </a:lnTo>
                  <a:lnTo>
                    <a:pt x="607" y="468"/>
                  </a:lnTo>
                  <a:lnTo>
                    <a:pt x="607" y="468"/>
                  </a:lnTo>
                  <a:lnTo>
                    <a:pt x="607" y="468"/>
                  </a:lnTo>
                  <a:lnTo>
                    <a:pt x="607" y="468"/>
                  </a:lnTo>
                  <a:lnTo>
                    <a:pt x="607" y="468"/>
                  </a:lnTo>
                  <a:lnTo>
                    <a:pt x="607" y="468"/>
                  </a:lnTo>
                  <a:lnTo>
                    <a:pt x="607" y="466"/>
                  </a:lnTo>
                  <a:lnTo>
                    <a:pt x="605" y="466"/>
                  </a:lnTo>
                  <a:lnTo>
                    <a:pt x="603" y="464"/>
                  </a:lnTo>
                  <a:lnTo>
                    <a:pt x="603" y="464"/>
                  </a:lnTo>
                  <a:lnTo>
                    <a:pt x="600" y="466"/>
                  </a:lnTo>
                  <a:lnTo>
                    <a:pt x="600" y="464"/>
                  </a:lnTo>
                  <a:lnTo>
                    <a:pt x="596" y="463"/>
                  </a:lnTo>
                  <a:lnTo>
                    <a:pt x="594" y="463"/>
                  </a:lnTo>
                  <a:lnTo>
                    <a:pt x="592" y="461"/>
                  </a:lnTo>
                  <a:lnTo>
                    <a:pt x="592" y="457"/>
                  </a:lnTo>
                  <a:lnTo>
                    <a:pt x="592" y="454"/>
                  </a:lnTo>
                  <a:lnTo>
                    <a:pt x="592" y="454"/>
                  </a:lnTo>
                  <a:lnTo>
                    <a:pt x="591" y="454"/>
                  </a:lnTo>
                  <a:lnTo>
                    <a:pt x="589" y="454"/>
                  </a:lnTo>
                  <a:lnTo>
                    <a:pt x="589" y="452"/>
                  </a:lnTo>
                  <a:lnTo>
                    <a:pt x="589" y="452"/>
                  </a:lnTo>
                  <a:lnTo>
                    <a:pt x="589" y="450"/>
                  </a:lnTo>
                  <a:lnTo>
                    <a:pt x="589" y="450"/>
                  </a:lnTo>
                  <a:lnTo>
                    <a:pt x="587" y="450"/>
                  </a:lnTo>
                  <a:lnTo>
                    <a:pt x="587" y="448"/>
                  </a:lnTo>
                  <a:lnTo>
                    <a:pt x="587" y="446"/>
                  </a:lnTo>
                  <a:lnTo>
                    <a:pt x="589" y="446"/>
                  </a:lnTo>
                  <a:lnTo>
                    <a:pt x="589" y="446"/>
                  </a:lnTo>
                  <a:lnTo>
                    <a:pt x="591" y="445"/>
                  </a:lnTo>
                  <a:lnTo>
                    <a:pt x="591" y="445"/>
                  </a:lnTo>
                  <a:lnTo>
                    <a:pt x="591" y="445"/>
                  </a:lnTo>
                  <a:lnTo>
                    <a:pt x="592" y="445"/>
                  </a:lnTo>
                  <a:lnTo>
                    <a:pt x="592" y="445"/>
                  </a:lnTo>
                  <a:lnTo>
                    <a:pt x="592" y="445"/>
                  </a:lnTo>
                  <a:lnTo>
                    <a:pt x="594" y="445"/>
                  </a:lnTo>
                  <a:lnTo>
                    <a:pt x="596" y="445"/>
                  </a:lnTo>
                  <a:lnTo>
                    <a:pt x="598" y="445"/>
                  </a:lnTo>
                  <a:lnTo>
                    <a:pt x="600" y="446"/>
                  </a:lnTo>
                  <a:lnTo>
                    <a:pt x="600" y="445"/>
                  </a:lnTo>
                  <a:lnTo>
                    <a:pt x="601" y="445"/>
                  </a:lnTo>
                  <a:lnTo>
                    <a:pt x="600" y="445"/>
                  </a:lnTo>
                  <a:lnTo>
                    <a:pt x="600" y="445"/>
                  </a:lnTo>
                  <a:lnTo>
                    <a:pt x="600" y="443"/>
                  </a:lnTo>
                  <a:lnTo>
                    <a:pt x="601" y="443"/>
                  </a:lnTo>
                  <a:lnTo>
                    <a:pt x="601" y="443"/>
                  </a:lnTo>
                  <a:lnTo>
                    <a:pt x="603" y="443"/>
                  </a:lnTo>
                  <a:lnTo>
                    <a:pt x="603" y="443"/>
                  </a:lnTo>
                  <a:lnTo>
                    <a:pt x="603" y="441"/>
                  </a:lnTo>
                  <a:lnTo>
                    <a:pt x="605" y="441"/>
                  </a:lnTo>
                  <a:lnTo>
                    <a:pt x="607" y="439"/>
                  </a:lnTo>
                  <a:lnTo>
                    <a:pt x="609" y="439"/>
                  </a:lnTo>
                  <a:lnTo>
                    <a:pt x="609" y="439"/>
                  </a:lnTo>
                  <a:lnTo>
                    <a:pt x="609" y="441"/>
                  </a:lnTo>
                  <a:lnTo>
                    <a:pt x="609" y="441"/>
                  </a:lnTo>
                  <a:lnTo>
                    <a:pt x="610" y="439"/>
                  </a:lnTo>
                  <a:lnTo>
                    <a:pt x="610" y="437"/>
                  </a:lnTo>
                  <a:lnTo>
                    <a:pt x="612" y="437"/>
                  </a:lnTo>
                  <a:lnTo>
                    <a:pt x="612" y="436"/>
                  </a:lnTo>
                  <a:lnTo>
                    <a:pt x="612" y="434"/>
                  </a:lnTo>
                  <a:lnTo>
                    <a:pt x="610" y="432"/>
                  </a:lnTo>
                  <a:lnTo>
                    <a:pt x="612" y="432"/>
                  </a:lnTo>
                  <a:lnTo>
                    <a:pt x="614" y="430"/>
                  </a:lnTo>
                  <a:lnTo>
                    <a:pt x="614" y="428"/>
                  </a:lnTo>
                  <a:lnTo>
                    <a:pt x="614" y="427"/>
                  </a:lnTo>
                  <a:lnTo>
                    <a:pt x="614" y="427"/>
                  </a:lnTo>
                  <a:lnTo>
                    <a:pt x="614" y="427"/>
                  </a:lnTo>
                  <a:lnTo>
                    <a:pt x="612" y="425"/>
                  </a:lnTo>
                  <a:lnTo>
                    <a:pt x="612" y="425"/>
                  </a:lnTo>
                  <a:lnTo>
                    <a:pt x="610" y="423"/>
                  </a:lnTo>
                  <a:lnTo>
                    <a:pt x="610" y="423"/>
                  </a:lnTo>
                  <a:lnTo>
                    <a:pt x="610" y="423"/>
                  </a:lnTo>
                  <a:lnTo>
                    <a:pt x="610" y="421"/>
                  </a:lnTo>
                  <a:lnTo>
                    <a:pt x="609" y="421"/>
                  </a:lnTo>
                  <a:lnTo>
                    <a:pt x="605" y="419"/>
                  </a:lnTo>
                  <a:lnTo>
                    <a:pt x="605" y="418"/>
                  </a:lnTo>
                  <a:lnTo>
                    <a:pt x="605" y="416"/>
                  </a:lnTo>
                  <a:lnTo>
                    <a:pt x="605" y="414"/>
                  </a:lnTo>
                  <a:lnTo>
                    <a:pt x="605" y="414"/>
                  </a:lnTo>
                  <a:lnTo>
                    <a:pt x="605" y="414"/>
                  </a:lnTo>
                  <a:lnTo>
                    <a:pt x="605" y="412"/>
                  </a:lnTo>
                  <a:lnTo>
                    <a:pt x="605" y="412"/>
                  </a:lnTo>
                  <a:lnTo>
                    <a:pt x="605" y="410"/>
                  </a:lnTo>
                  <a:lnTo>
                    <a:pt x="605" y="410"/>
                  </a:lnTo>
                  <a:lnTo>
                    <a:pt x="605" y="410"/>
                  </a:lnTo>
                  <a:lnTo>
                    <a:pt x="603" y="408"/>
                  </a:lnTo>
                  <a:lnTo>
                    <a:pt x="601" y="408"/>
                  </a:lnTo>
                  <a:lnTo>
                    <a:pt x="601" y="407"/>
                  </a:lnTo>
                  <a:lnTo>
                    <a:pt x="600" y="407"/>
                  </a:lnTo>
                  <a:lnTo>
                    <a:pt x="600" y="407"/>
                  </a:lnTo>
                  <a:lnTo>
                    <a:pt x="598" y="407"/>
                  </a:lnTo>
                  <a:lnTo>
                    <a:pt x="596" y="405"/>
                  </a:lnTo>
                  <a:lnTo>
                    <a:pt x="596" y="401"/>
                  </a:lnTo>
                  <a:lnTo>
                    <a:pt x="596" y="399"/>
                  </a:lnTo>
                  <a:lnTo>
                    <a:pt x="596" y="399"/>
                  </a:lnTo>
                  <a:lnTo>
                    <a:pt x="596" y="398"/>
                  </a:lnTo>
                  <a:lnTo>
                    <a:pt x="596" y="396"/>
                  </a:lnTo>
                  <a:lnTo>
                    <a:pt x="598" y="396"/>
                  </a:lnTo>
                  <a:lnTo>
                    <a:pt x="600" y="396"/>
                  </a:lnTo>
                  <a:lnTo>
                    <a:pt x="600" y="396"/>
                  </a:lnTo>
                  <a:lnTo>
                    <a:pt x="600" y="396"/>
                  </a:lnTo>
                  <a:lnTo>
                    <a:pt x="600" y="396"/>
                  </a:lnTo>
                  <a:lnTo>
                    <a:pt x="600" y="396"/>
                  </a:lnTo>
                  <a:lnTo>
                    <a:pt x="600" y="396"/>
                  </a:lnTo>
                  <a:lnTo>
                    <a:pt x="600" y="396"/>
                  </a:lnTo>
                  <a:lnTo>
                    <a:pt x="600" y="396"/>
                  </a:lnTo>
                  <a:lnTo>
                    <a:pt x="601" y="396"/>
                  </a:lnTo>
                  <a:lnTo>
                    <a:pt x="601" y="396"/>
                  </a:lnTo>
                  <a:lnTo>
                    <a:pt x="603" y="394"/>
                  </a:lnTo>
                  <a:lnTo>
                    <a:pt x="605" y="394"/>
                  </a:lnTo>
                  <a:lnTo>
                    <a:pt x="605" y="394"/>
                  </a:lnTo>
                  <a:lnTo>
                    <a:pt x="605" y="392"/>
                  </a:lnTo>
                  <a:lnTo>
                    <a:pt x="607" y="392"/>
                  </a:lnTo>
                  <a:lnTo>
                    <a:pt x="607" y="390"/>
                  </a:lnTo>
                  <a:lnTo>
                    <a:pt x="607" y="390"/>
                  </a:lnTo>
                  <a:lnTo>
                    <a:pt x="609" y="389"/>
                  </a:lnTo>
                  <a:lnTo>
                    <a:pt x="607" y="389"/>
                  </a:lnTo>
                  <a:lnTo>
                    <a:pt x="607" y="389"/>
                  </a:lnTo>
                  <a:lnTo>
                    <a:pt x="607" y="387"/>
                  </a:lnTo>
                  <a:lnTo>
                    <a:pt x="607" y="385"/>
                  </a:lnTo>
                  <a:lnTo>
                    <a:pt x="607" y="385"/>
                  </a:lnTo>
                  <a:lnTo>
                    <a:pt x="605" y="385"/>
                  </a:lnTo>
                  <a:lnTo>
                    <a:pt x="603" y="381"/>
                  </a:lnTo>
                  <a:lnTo>
                    <a:pt x="601" y="380"/>
                  </a:lnTo>
                  <a:lnTo>
                    <a:pt x="601" y="380"/>
                  </a:lnTo>
                  <a:lnTo>
                    <a:pt x="601" y="381"/>
                  </a:lnTo>
                  <a:lnTo>
                    <a:pt x="600" y="381"/>
                  </a:lnTo>
                  <a:lnTo>
                    <a:pt x="600" y="381"/>
                  </a:lnTo>
                  <a:lnTo>
                    <a:pt x="600" y="381"/>
                  </a:lnTo>
                  <a:lnTo>
                    <a:pt x="600" y="380"/>
                  </a:lnTo>
                  <a:lnTo>
                    <a:pt x="600" y="380"/>
                  </a:lnTo>
                  <a:lnTo>
                    <a:pt x="600" y="380"/>
                  </a:lnTo>
                  <a:lnTo>
                    <a:pt x="600" y="380"/>
                  </a:lnTo>
                  <a:lnTo>
                    <a:pt x="600" y="378"/>
                  </a:lnTo>
                  <a:lnTo>
                    <a:pt x="600" y="378"/>
                  </a:lnTo>
                  <a:lnTo>
                    <a:pt x="600" y="378"/>
                  </a:lnTo>
                  <a:lnTo>
                    <a:pt x="600" y="378"/>
                  </a:lnTo>
                  <a:lnTo>
                    <a:pt x="600" y="378"/>
                  </a:lnTo>
                  <a:lnTo>
                    <a:pt x="600" y="376"/>
                  </a:lnTo>
                  <a:lnTo>
                    <a:pt x="600" y="376"/>
                  </a:lnTo>
                  <a:lnTo>
                    <a:pt x="600" y="376"/>
                  </a:lnTo>
                  <a:lnTo>
                    <a:pt x="596" y="374"/>
                  </a:lnTo>
                  <a:lnTo>
                    <a:pt x="594" y="372"/>
                  </a:lnTo>
                  <a:lnTo>
                    <a:pt x="596" y="371"/>
                  </a:lnTo>
                  <a:lnTo>
                    <a:pt x="596" y="369"/>
                  </a:lnTo>
                  <a:lnTo>
                    <a:pt x="598" y="365"/>
                  </a:lnTo>
                  <a:lnTo>
                    <a:pt x="598" y="363"/>
                  </a:lnTo>
                  <a:lnTo>
                    <a:pt x="596" y="362"/>
                  </a:lnTo>
                  <a:lnTo>
                    <a:pt x="594" y="360"/>
                  </a:lnTo>
                  <a:lnTo>
                    <a:pt x="594" y="358"/>
                  </a:lnTo>
                  <a:lnTo>
                    <a:pt x="596" y="356"/>
                  </a:lnTo>
                  <a:lnTo>
                    <a:pt x="596" y="356"/>
                  </a:lnTo>
                  <a:lnTo>
                    <a:pt x="596" y="354"/>
                  </a:lnTo>
                  <a:lnTo>
                    <a:pt x="596" y="354"/>
                  </a:lnTo>
                  <a:lnTo>
                    <a:pt x="596" y="354"/>
                  </a:lnTo>
                  <a:lnTo>
                    <a:pt x="596" y="354"/>
                  </a:lnTo>
                  <a:lnTo>
                    <a:pt x="594" y="353"/>
                  </a:lnTo>
                  <a:lnTo>
                    <a:pt x="587" y="351"/>
                  </a:lnTo>
                  <a:lnTo>
                    <a:pt x="583" y="351"/>
                  </a:lnTo>
                  <a:lnTo>
                    <a:pt x="582" y="353"/>
                  </a:lnTo>
                  <a:lnTo>
                    <a:pt x="576" y="354"/>
                  </a:lnTo>
                  <a:lnTo>
                    <a:pt x="574" y="354"/>
                  </a:lnTo>
                  <a:lnTo>
                    <a:pt x="573" y="354"/>
                  </a:lnTo>
                  <a:lnTo>
                    <a:pt x="573" y="356"/>
                  </a:lnTo>
                  <a:lnTo>
                    <a:pt x="571" y="358"/>
                  </a:lnTo>
                  <a:lnTo>
                    <a:pt x="569" y="360"/>
                  </a:lnTo>
                  <a:lnTo>
                    <a:pt x="567" y="360"/>
                  </a:lnTo>
                  <a:lnTo>
                    <a:pt x="567" y="362"/>
                  </a:lnTo>
                  <a:lnTo>
                    <a:pt x="567" y="362"/>
                  </a:lnTo>
                  <a:lnTo>
                    <a:pt x="569" y="363"/>
                  </a:lnTo>
                  <a:lnTo>
                    <a:pt x="569" y="363"/>
                  </a:lnTo>
                  <a:lnTo>
                    <a:pt x="569" y="365"/>
                  </a:lnTo>
                  <a:lnTo>
                    <a:pt x="569" y="365"/>
                  </a:lnTo>
                  <a:lnTo>
                    <a:pt x="569" y="365"/>
                  </a:lnTo>
                  <a:lnTo>
                    <a:pt x="571" y="365"/>
                  </a:lnTo>
                  <a:lnTo>
                    <a:pt x="571" y="365"/>
                  </a:lnTo>
                  <a:lnTo>
                    <a:pt x="571" y="367"/>
                  </a:lnTo>
                  <a:lnTo>
                    <a:pt x="569" y="369"/>
                  </a:lnTo>
                  <a:lnTo>
                    <a:pt x="567" y="371"/>
                  </a:lnTo>
                  <a:lnTo>
                    <a:pt x="564" y="374"/>
                  </a:lnTo>
                  <a:lnTo>
                    <a:pt x="562" y="374"/>
                  </a:lnTo>
                  <a:lnTo>
                    <a:pt x="560" y="374"/>
                  </a:lnTo>
                  <a:lnTo>
                    <a:pt x="558" y="374"/>
                  </a:lnTo>
                  <a:lnTo>
                    <a:pt x="556" y="374"/>
                  </a:lnTo>
                  <a:lnTo>
                    <a:pt x="554" y="374"/>
                  </a:lnTo>
                  <a:lnTo>
                    <a:pt x="554" y="372"/>
                  </a:lnTo>
                  <a:lnTo>
                    <a:pt x="556" y="372"/>
                  </a:lnTo>
                  <a:lnTo>
                    <a:pt x="556" y="372"/>
                  </a:lnTo>
                  <a:lnTo>
                    <a:pt x="554" y="371"/>
                  </a:lnTo>
                  <a:lnTo>
                    <a:pt x="554" y="371"/>
                  </a:lnTo>
                  <a:lnTo>
                    <a:pt x="554" y="369"/>
                  </a:lnTo>
                  <a:lnTo>
                    <a:pt x="556" y="369"/>
                  </a:lnTo>
                  <a:lnTo>
                    <a:pt x="558" y="367"/>
                  </a:lnTo>
                  <a:lnTo>
                    <a:pt x="558" y="367"/>
                  </a:lnTo>
                  <a:lnTo>
                    <a:pt x="558" y="367"/>
                  </a:lnTo>
                  <a:lnTo>
                    <a:pt x="560" y="367"/>
                  </a:lnTo>
                  <a:lnTo>
                    <a:pt x="560" y="367"/>
                  </a:lnTo>
                  <a:lnTo>
                    <a:pt x="560" y="367"/>
                  </a:lnTo>
                  <a:lnTo>
                    <a:pt x="560" y="367"/>
                  </a:lnTo>
                  <a:lnTo>
                    <a:pt x="562" y="367"/>
                  </a:lnTo>
                  <a:lnTo>
                    <a:pt x="562" y="365"/>
                  </a:lnTo>
                  <a:lnTo>
                    <a:pt x="562" y="365"/>
                  </a:lnTo>
                  <a:lnTo>
                    <a:pt x="562" y="365"/>
                  </a:lnTo>
                  <a:lnTo>
                    <a:pt x="562" y="362"/>
                  </a:lnTo>
                  <a:lnTo>
                    <a:pt x="562" y="362"/>
                  </a:lnTo>
                  <a:lnTo>
                    <a:pt x="562" y="360"/>
                  </a:lnTo>
                  <a:lnTo>
                    <a:pt x="564" y="358"/>
                  </a:lnTo>
                  <a:lnTo>
                    <a:pt x="564" y="358"/>
                  </a:lnTo>
                  <a:lnTo>
                    <a:pt x="564" y="356"/>
                  </a:lnTo>
                  <a:lnTo>
                    <a:pt x="562" y="356"/>
                  </a:lnTo>
                  <a:lnTo>
                    <a:pt x="560" y="354"/>
                  </a:lnTo>
                  <a:lnTo>
                    <a:pt x="560" y="354"/>
                  </a:lnTo>
                  <a:lnTo>
                    <a:pt x="560" y="353"/>
                  </a:lnTo>
                  <a:lnTo>
                    <a:pt x="560" y="353"/>
                  </a:lnTo>
                  <a:lnTo>
                    <a:pt x="560" y="353"/>
                  </a:lnTo>
                  <a:lnTo>
                    <a:pt x="560" y="353"/>
                  </a:lnTo>
                  <a:lnTo>
                    <a:pt x="560" y="353"/>
                  </a:lnTo>
                  <a:lnTo>
                    <a:pt x="560" y="351"/>
                  </a:lnTo>
                  <a:lnTo>
                    <a:pt x="560" y="351"/>
                  </a:lnTo>
                  <a:lnTo>
                    <a:pt x="560" y="351"/>
                  </a:lnTo>
                  <a:lnTo>
                    <a:pt x="560" y="351"/>
                  </a:lnTo>
                  <a:lnTo>
                    <a:pt x="560" y="349"/>
                  </a:lnTo>
                  <a:lnTo>
                    <a:pt x="562" y="347"/>
                  </a:lnTo>
                  <a:lnTo>
                    <a:pt x="564" y="343"/>
                  </a:lnTo>
                  <a:lnTo>
                    <a:pt x="564" y="343"/>
                  </a:lnTo>
                  <a:lnTo>
                    <a:pt x="562" y="342"/>
                  </a:lnTo>
                  <a:lnTo>
                    <a:pt x="564" y="342"/>
                  </a:lnTo>
                  <a:lnTo>
                    <a:pt x="571" y="334"/>
                  </a:lnTo>
                  <a:lnTo>
                    <a:pt x="574" y="333"/>
                  </a:lnTo>
                  <a:lnTo>
                    <a:pt x="574" y="333"/>
                  </a:lnTo>
                  <a:lnTo>
                    <a:pt x="576" y="331"/>
                  </a:lnTo>
                  <a:lnTo>
                    <a:pt x="576" y="331"/>
                  </a:lnTo>
                  <a:lnTo>
                    <a:pt x="578" y="329"/>
                  </a:lnTo>
                  <a:lnTo>
                    <a:pt x="578" y="329"/>
                  </a:lnTo>
                  <a:lnTo>
                    <a:pt x="578" y="329"/>
                  </a:lnTo>
                  <a:lnTo>
                    <a:pt x="578" y="327"/>
                  </a:lnTo>
                  <a:lnTo>
                    <a:pt x="578" y="327"/>
                  </a:lnTo>
                  <a:lnTo>
                    <a:pt x="578" y="327"/>
                  </a:lnTo>
                  <a:lnTo>
                    <a:pt x="578" y="325"/>
                  </a:lnTo>
                  <a:lnTo>
                    <a:pt x="578" y="325"/>
                  </a:lnTo>
                  <a:lnTo>
                    <a:pt x="578" y="324"/>
                  </a:lnTo>
                  <a:lnTo>
                    <a:pt x="578" y="324"/>
                  </a:lnTo>
                  <a:lnTo>
                    <a:pt x="578" y="322"/>
                  </a:lnTo>
                  <a:lnTo>
                    <a:pt x="580" y="322"/>
                  </a:lnTo>
                  <a:lnTo>
                    <a:pt x="580" y="322"/>
                  </a:lnTo>
                  <a:lnTo>
                    <a:pt x="580" y="320"/>
                  </a:lnTo>
                  <a:lnTo>
                    <a:pt x="578" y="318"/>
                  </a:lnTo>
                  <a:lnTo>
                    <a:pt x="578" y="318"/>
                  </a:lnTo>
                  <a:lnTo>
                    <a:pt x="578" y="316"/>
                  </a:lnTo>
                  <a:lnTo>
                    <a:pt x="582" y="315"/>
                  </a:lnTo>
                  <a:lnTo>
                    <a:pt x="587" y="313"/>
                  </a:lnTo>
                  <a:lnTo>
                    <a:pt x="591" y="311"/>
                  </a:lnTo>
                  <a:lnTo>
                    <a:pt x="591" y="309"/>
                  </a:lnTo>
                  <a:lnTo>
                    <a:pt x="591" y="307"/>
                  </a:lnTo>
                  <a:lnTo>
                    <a:pt x="591" y="306"/>
                  </a:lnTo>
                  <a:lnTo>
                    <a:pt x="592" y="306"/>
                  </a:lnTo>
                  <a:lnTo>
                    <a:pt x="592" y="306"/>
                  </a:lnTo>
                  <a:lnTo>
                    <a:pt x="592" y="304"/>
                  </a:lnTo>
                  <a:lnTo>
                    <a:pt x="592" y="304"/>
                  </a:lnTo>
                  <a:lnTo>
                    <a:pt x="594" y="304"/>
                  </a:lnTo>
                  <a:lnTo>
                    <a:pt x="594" y="302"/>
                  </a:lnTo>
                  <a:lnTo>
                    <a:pt x="596" y="302"/>
                  </a:lnTo>
                  <a:lnTo>
                    <a:pt x="598" y="300"/>
                  </a:lnTo>
                  <a:lnTo>
                    <a:pt x="598" y="298"/>
                  </a:lnTo>
                  <a:lnTo>
                    <a:pt x="600" y="298"/>
                  </a:lnTo>
                  <a:lnTo>
                    <a:pt x="601" y="297"/>
                  </a:lnTo>
                  <a:lnTo>
                    <a:pt x="605" y="293"/>
                  </a:lnTo>
                  <a:lnTo>
                    <a:pt x="605" y="291"/>
                  </a:lnTo>
                  <a:lnTo>
                    <a:pt x="605" y="291"/>
                  </a:lnTo>
                  <a:lnTo>
                    <a:pt x="605" y="289"/>
                  </a:lnTo>
                  <a:lnTo>
                    <a:pt x="607" y="289"/>
                  </a:lnTo>
                  <a:lnTo>
                    <a:pt x="607" y="289"/>
                  </a:lnTo>
                  <a:lnTo>
                    <a:pt x="607" y="287"/>
                  </a:lnTo>
                  <a:lnTo>
                    <a:pt x="607" y="287"/>
                  </a:lnTo>
                  <a:lnTo>
                    <a:pt x="609" y="287"/>
                  </a:lnTo>
                  <a:lnTo>
                    <a:pt x="609" y="287"/>
                  </a:lnTo>
                  <a:lnTo>
                    <a:pt x="609" y="287"/>
                  </a:lnTo>
                  <a:lnTo>
                    <a:pt x="609" y="286"/>
                  </a:lnTo>
                  <a:lnTo>
                    <a:pt x="607" y="286"/>
                  </a:lnTo>
                  <a:lnTo>
                    <a:pt x="607" y="284"/>
                  </a:lnTo>
                  <a:lnTo>
                    <a:pt x="607" y="286"/>
                  </a:lnTo>
                  <a:lnTo>
                    <a:pt x="600" y="286"/>
                  </a:lnTo>
                  <a:lnTo>
                    <a:pt x="600" y="284"/>
                  </a:lnTo>
                  <a:lnTo>
                    <a:pt x="601" y="284"/>
                  </a:lnTo>
                  <a:lnTo>
                    <a:pt x="601" y="282"/>
                  </a:lnTo>
                  <a:lnTo>
                    <a:pt x="603" y="282"/>
                  </a:lnTo>
                  <a:lnTo>
                    <a:pt x="603" y="280"/>
                  </a:lnTo>
                  <a:lnTo>
                    <a:pt x="605" y="280"/>
                  </a:lnTo>
                  <a:lnTo>
                    <a:pt x="605" y="280"/>
                  </a:lnTo>
                  <a:lnTo>
                    <a:pt x="605" y="278"/>
                  </a:lnTo>
                  <a:lnTo>
                    <a:pt x="607" y="278"/>
                  </a:lnTo>
                  <a:lnTo>
                    <a:pt x="607" y="277"/>
                  </a:lnTo>
                  <a:lnTo>
                    <a:pt x="605" y="277"/>
                  </a:lnTo>
                  <a:lnTo>
                    <a:pt x="605" y="275"/>
                  </a:lnTo>
                  <a:lnTo>
                    <a:pt x="607" y="275"/>
                  </a:lnTo>
                  <a:lnTo>
                    <a:pt x="607" y="275"/>
                  </a:lnTo>
                  <a:lnTo>
                    <a:pt x="607" y="275"/>
                  </a:lnTo>
                  <a:lnTo>
                    <a:pt x="607" y="275"/>
                  </a:lnTo>
                  <a:lnTo>
                    <a:pt x="609" y="275"/>
                  </a:lnTo>
                  <a:lnTo>
                    <a:pt x="609" y="275"/>
                  </a:lnTo>
                  <a:lnTo>
                    <a:pt x="612" y="275"/>
                  </a:lnTo>
                  <a:lnTo>
                    <a:pt x="612" y="275"/>
                  </a:lnTo>
                  <a:lnTo>
                    <a:pt x="614" y="277"/>
                  </a:lnTo>
                  <a:lnTo>
                    <a:pt x="614" y="277"/>
                  </a:lnTo>
                  <a:lnTo>
                    <a:pt x="614" y="277"/>
                  </a:lnTo>
                  <a:lnTo>
                    <a:pt x="616" y="275"/>
                  </a:lnTo>
                  <a:lnTo>
                    <a:pt x="614" y="278"/>
                  </a:lnTo>
                  <a:lnTo>
                    <a:pt x="616" y="278"/>
                  </a:lnTo>
                  <a:lnTo>
                    <a:pt x="616" y="280"/>
                  </a:lnTo>
                  <a:lnTo>
                    <a:pt x="618" y="280"/>
                  </a:lnTo>
                  <a:lnTo>
                    <a:pt x="618" y="280"/>
                  </a:lnTo>
                  <a:lnTo>
                    <a:pt x="618" y="280"/>
                  </a:lnTo>
                  <a:lnTo>
                    <a:pt x="618" y="280"/>
                  </a:lnTo>
                  <a:lnTo>
                    <a:pt x="620" y="280"/>
                  </a:lnTo>
                  <a:lnTo>
                    <a:pt x="620" y="280"/>
                  </a:lnTo>
                  <a:lnTo>
                    <a:pt x="621" y="280"/>
                  </a:lnTo>
                  <a:lnTo>
                    <a:pt x="621" y="280"/>
                  </a:lnTo>
                  <a:lnTo>
                    <a:pt x="623" y="280"/>
                  </a:lnTo>
                  <a:lnTo>
                    <a:pt x="625" y="280"/>
                  </a:lnTo>
                  <a:lnTo>
                    <a:pt x="627" y="280"/>
                  </a:lnTo>
                  <a:lnTo>
                    <a:pt x="627" y="280"/>
                  </a:lnTo>
                  <a:lnTo>
                    <a:pt x="629" y="278"/>
                  </a:lnTo>
                  <a:lnTo>
                    <a:pt x="629" y="278"/>
                  </a:lnTo>
                  <a:lnTo>
                    <a:pt x="629" y="277"/>
                  </a:lnTo>
                  <a:lnTo>
                    <a:pt x="629" y="277"/>
                  </a:lnTo>
                  <a:lnTo>
                    <a:pt x="629" y="277"/>
                  </a:lnTo>
                  <a:lnTo>
                    <a:pt x="629" y="277"/>
                  </a:lnTo>
                  <a:lnTo>
                    <a:pt x="627" y="277"/>
                  </a:lnTo>
                  <a:lnTo>
                    <a:pt x="627" y="275"/>
                  </a:lnTo>
                  <a:lnTo>
                    <a:pt x="629" y="275"/>
                  </a:lnTo>
                  <a:lnTo>
                    <a:pt x="629" y="275"/>
                  </a:lnTo>
                  <a:lnTo>
                    <a:pt x="629" y="277"/>
                  </a:lnTo>
                  <a:lnTo>
                    <a:pt x="630" y="277"/>
                  </a:lnTo>
                  <a:lnTo>
                    <a:pt x="630" y="277"/>
                  </a:lnTo>
                  <a:lnTo>
                    <a:pt x="630" y="275"/>
                  </a:lnTo>
                  <a:lnTo>
                    <a:pt x="630" y="275"/>
                  </a:lnTo>
                  <a:lnTo>
                    <a:pt x="630" y="275"/>
                  </a:lnTo>
                  <a:lnTo>
                    <a:pt x="630" y="275"/>
                  </a:lnTo>
                  <a:lnTo>
                    <a:pt x="630" y="275"/>
                  </a:lnTo>
                  <a:lnTo>
                    <a:pt x="630" y="275"/>
                  </a:lnTo>
                  <a:lnTo>
                    <a:pt x="630" y="275"/>
                  </a:lnTo>
                  <a:lnTo>
                    <a:pt x="630" y="275"/>
                  </a:lnTo>
                  <a:lnTo>
                    <a:pt x="630" y="273"/>
                  </a:lnTo>
                  <a:lnTo>
                    <a:pt x="630" y="273"/>
                  </a:lnTo>
                  <a:lnTo>
                    <a:pt x="632" y="273"/>
                  </a:lnTo>
                  <a:lnTo>
                    <a:pt x="632" y="273"/>
                  </a:lnTo>
                  <a:lnTo>
                    <a:pt x="632" y="273"/>
                  </a:lnTo>
                  <a:lnTo>
                    <a:pt x="632" y="273"/>
                  </a:lnTo>
                  <a:lnTo>
                    <a:pt x="632" y="273"/>
                  </a:lnTo>
                  <a:lnTo>
                    <a:pt x="630" y="271"/>
                  </a:lnTo>
                  <a:lnTo>
                    <a:pt x="630" y="271"/>
                  </a:lnTo>
                  <a:lnTo>
                    <a:pt x="632" y="269"/>
                  </a:lnTo>
                  <a:lnTo>
                    <a:pt x="634" y="269"/>
                  </a:lnTo>
                  <a:lnTo>
                    <a:pt x="634" y="269"/>
                  </a:lnTo>
                  <a:lnTo>
                    <a:pt x="636" y="269"/>
                  </a:lnTo>
                  <a:lnTo>
                    <a:pt x="636" y="269"/>
                  </a:lnTo>
                  <a:lnTo>
                    <a:pt x="636" y="268"/>
                  </a:lnTo>
                  <a:lnTo>
                    <a:pt x="636" y="268"/>
                  </a:lnTo>
                  <a:lnTo>
                    <a:pt x="636" y="268"/>
                  </a:lnTo>
                  <a:lnTo>
                    <a:pt x="636" y="266"/>
                  </a:lnTo>
                  <a:lnTo>
                    <a:pt x="636" y="266"/>
                  </a:lnTo>
                  <a:lnTo>
                    <a:pt x="636" y="266"/>
                  </a:lnTo>
                  <a:lnTo>
                    <a:pt x="634" y="264"/>
                  </a:lnTo>
                  <a:lnTo>
                    <a:pt x="634" y="262"/>
                  </a:lnTo>
                  <a:lnTo>
                    <a:pt x="632" y="262"/>
                  </a:lnTo>
                  <a:lnTo>
                    <a:pt x="632" y="262"/>
                  </a:lnTo>
                  <a:lnTo>
                    <a:pt x="632" y="260"/>
                  </a:lnTo>
                  <a:lnTo>
                    <a:pt x="632" y="260"/>
                  </a:lnTo>
                  <a:lnTo>
                    <a:pt x="632" y="259"/>
                  </a:lnTo>
                  <a:lnTo>
                    <a:pt x="634" y="259"/>
                  </a:lnTo>
                  <a:lnTo>
                    <a:pt x="634" y="259"/>
                  </a:lnTo>
                  <a:lnTo>
                    <a:pt x="634" y="257"/>
                  </a:lnTo>
                  <a:lnTo>
                    <a:pt x="632" y="253"/>
                  </a:lnTo>
                  <a:lnTo>
                    <a:pt x="634" y="253"/>
                  </a:lnTo>
                  <a:lnTo>
                    <a:pt x="634" y="251"/>
                  </a:lnTo>
                  <a:lnTo>
                    <a:pt x="634" y="250"/>
                  </a:lnTo>
                  <a:lnTo>
                    <a:pt x="634" y="250"/>
                  </a:lnTo>
                  <a:lnTo>
                    <a:pt x="636" y="250"/>
                  </a:lnTo>
                  <a:lnTo>
                    <a:pt x="634" y="248"/>
                  </a:lnTo>
                  <a:lnTo>
                    <a:pt x="634" y="248"/>
                  </a:lnTo>
                  <a:lnTo>
                    <a:pt x="634" y="248"/>
                  </a:lnTo>
                  <a:lnTo>
                    <a:pt x="634" y="246"/>
                  </a:lnTo>
                  <a:lnTo>
                    <a:pt x="634" y="246"/>
                  </a:lnTo>
                  <a:lnTo>
                    <a:pt x="634" y="246"/>
                  </a:lnTo>
                  <a:lnTo>
                    <a:pt x="636" y="246"/>
                  </a:lnTo>
                  <a:lnTo>
                    <a:pt x="636" y="246"/>
                  </a:lnTo>
                  <a:lnTo>
                    <a:pt x="636" y="244"/>
                  </a:lnTo>
                  <a:lnTo>
                    <a:pt x="636" y="244"/>
                  </a:lnTo>
                  <a:lnTo>
                    <a:pt x="636" y="242"/>
                  </a:lnTo>
                  <a:lnTo>
                    <a:pt x="636" y="242"/>
                  </a:lnTo>
                  <a:lnTo>
                    <a:pt x="638" y="241"/>
                  </a:lnTo>
                  <a:lnTo>
                    <a:pt x="638" y="241"/>
                  </a:lnTo>
                  <a:lnTo>
                    <a:pt x="638" y="237"/>
                  </a:lnTo>
                  <a:lnTo>
                    <a:pt x="636" y="233"/>
                  </a:lnTo>
                  <a:lnTo>
                    <a:pt x="636" y="231"/>
                  </a:lnTo>
                  <a:lnTo>
                    <a:pt x="636" y="230"/>
                  </a:lnTo>
                  <a:lnTo>
                    <a:pt x="636" y="228"/>
                  </a:lnTo>
                  <a:lnTo>
                    <a:pt x="636" y="228"/>
                  </a:lnTo>
                  <a:lnTo>
                    <a:pt x="638" y="226"/>
                  </a:lnTo>
                  <a:lnTo>
                    <a:pt x="638" y="226"/>
                  </a:lnTo>
                  <a:lnTo>
                    <a:pt x="638" y="226"/>
                  </a:lnTo>
                  <a:lnTo>
                    <a:pt x="638" y="224"/>
                  </a:lnTo>
                  <a:lnTo>
                    <a:pt x="641" y="221"/>
                  </a:lnTo>
                  <a:lnTo>
                    <a:pt x="641" y="219"/>
                  </a:lnTo>
                  <a:lnTo>
                    <a:pt x="641" y="217"/>
                  </a:lnTo>
                  <a:lnTo>
                    <a:pt x="641" y="215"/>
                  </a:lnTo>
                  <a:lnTo>
                    <a:pt x="641" y="215"/>
                  </a:lnTo>
                  <a:lnTo>
                    <a:pt x="643" y="213"/>
                  </a:lnTo>
                  <a:lnTo>
                    <a:pt x="643" y="213"/>
                  </a:lnTo>
                  <a:lnTo>
                    <a:pt x="645" y="212"/>
                  </a:lnTo>
                  <a:lnTo>
                    <a:pt x="645" y="212"/>
                  </a:lnTo>
                  <a:lnTo>
                    <a:pt x="645" y="210"/>
                  </a:lnTo>
                  <a:lnTo>
                    <a:pt x="643" y="210"/>
                  </a:lnTo>
                  <a:lnTo>
                    <a:pt x="643" y="208"/>
                  </a:lnTo>
                  <a:lnTo>
                    <a:pt x="643" y="208"/>
                  </a:lnTo>
                  <a:lnTo>
                    <a:pt x="645" y="206"/>
                  </a:lnTo>
                  <a:lnTo>
                    <a:pt x="645" y="204"/>
                  </a:lnTo>
                  <a:lnTo>
                    <a:pt x="645" y="204"/>
                  </a:lnTo>
                  <a:lnTo>
                    <a:pt x="645" y="203"/>
                  </a:lnTo>
                  <a:lnTo>
                    <a:pt x="645" y="203"/>
                  </a:lnTo>
                  <a:lnTo>
                    <a:pt x="645" y="201"/>
                  </a:lnTo>
                  <a:lnTo>
                    <a:pt x="645" y="201"/>
                  </a:lnTo>
                  <a:lnTo>
                    <a:pt x="647" y="199"/>
                  </a:lnTo>
                  <a:lnTo>
                    <a:pt x="647" y="199"/>
                  </a:lnTo>
                  <a:lnTo>
                    <a:pt x="647" y="199"/>
                  </a:lnTo>
                  <a:lnTo>
                    <a:pt x="647" y="197"/>
                  </a:lnTo>
                  <a:lnTo>
                    <a:pt x="647" y="194"/>
                  </a:lnTo>
                  <a:lnTo>
                    <a:pt x="647" y="192"/>
                  </a:lnTo>
                  <a:lnTo>
                    <a:pt x="650" y="188"/>
                  </a:lnTo>
                  <a:lnTo>
                    <a:pt x="650" y="188"/>
                  </a:lnTo>
                  <a:lnTo>
                    <a:pt x="650" y="188"/>
                  </a:lnTo>
                  <a:lnTo>
                    <a:pt x="652" y="186"/>
                  </a:lnTo>
                  <a:lnTo>
                    <a:pt x="654" y="185"/>
                  </a:lnTo>
                  <a:lnTo>
                    <a:pt x="654" y="185"/>
                  </a:lnTo>
                  <a:lnTo>
                    <a:pt x="654" y="185"/>
                  </a:lnTo>
                  <a:lnTo>
                    <a:pt x="656" y="183"/>
                  </a:lnTo>
                  <a:lnTo>
                    <a:pt x="656" y="183"/>
                  </a:lnTo>
                  <a:lnTo>
                    <a:pt x="656" y="181"/>
                  </a:lnTo>
                  <a:lnTo>
                    <a:pt x="656" y="181"/>
                  </a:lnTo>
                  <a:lnTo>
                    <a:pt x="656" y="181"/>
                  </a:lnTo>
                  <a:lnTo>
                    <a:pt x="657" y="181"/>
                  </a:lnTo>
                  <a:lnTo>
                    <a:pt x="657" y="181"/>
                  </a:lnTo>
                  <a:lnTo>
                    <a:pt x="657" y="181"/>
                  </a:lnTo>
                  <a:lnTo>
                    <a:pt x="657" y="179"/>
                  </a:lnTo>
                  <a:lnTo>
                    <a:pt x="657" y="179"/>
                  </a:lnTo>
                  <a:lnTo>
                    <a:pt x="659" y="179"/>
                  </a:lnTo>
                  <a:lnTo>
                    <a:pt x="659" y="179"/>
                  </a:lnTo>
                  <a:lnTo>
                    <a:pt x="659" y="179"/>
                  </a:lnTo>
                  <a:lnTo>
                    <a:pt x="659" y="179"/>
                  </a:lnTo>
                  <a:lnTo>
                    <a:pt x="661" y="177"/>
                  </a:lnTo>
                  <a:lnTo>
                    <a:pt x="661" y="177"/>
                  </a:lnTo>
                  <a:lnTo>
                    <a:pt x="661" y="175"/>
                  </a:lnTo>
                  <a:lnTo>
                    <a:pt x="665" y="170"/>
                  </a:lnTo>
                  <a:lnTo>
                    <a:pt x="666" y="166"/>
                  </a:lnTo>
                  <a:lnTo>
                    <a:pt x="666" y="166"/>
                  </a:lnTo>
                  <a:lnTo>
                    <a:pt x="666" y="166"/>
                  </a:lnTo>
                  <a:lnTo>
                    <a:pt x="666" y="165"/>
                  </a:lnTo>
                  <a:lnTo>
                    <a:pt x="661" y="165"/>
                  </a:lnTo>
                  <a:close/>
                  <a:moveTo>
                    <a:pt x="356" y="632"/>
                  </a:moveTo>
                  <a:lnTo>
                    <a:pt x="356" y="632"/>
                  </a:lnTo>
                  <a:lnTo>
                    <a:pt x="356" y="632"/>
                  </a:lnTo>
                  <a:lnTo>
                    <a:pt x="354" y="632"/>
                  </a:lnTo>
                  <a:lnTo>
                    <a:pt x="354" y="631"/>
                  </a:lnTo>
                  <a:lnTo>
                    <a:pt x="354" y="631"/>
                  </a:lnTo>
                  <a:lnTo>
                    <a:pt x="354" y="629"/>
                  </a:lnTo>
                  <a:lnTo>
                    <a:pt x="354" y="629"/>
                  </a:lnTo>
                  <a:lnTo>
                    <a:pt x="356" y="629"/>
                  </a:lnTo>
                  <a:lnTo>
                    <a:pt x="356" y="631"/>
                  </a:lnTo>
                  <a:lnTo>
                    <a:pt x="356" y="632"/>
                  </a:lnTo>
                  <a:lnTo>
                    <a:pt x="356" y="632"/>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59" name="Freeform 358"/>
            <p:cNvSpPr>
              <a:spLocks noEditPoints="1"/>
            </p:cNvSpPr>
            <p:nvPr/>
          </p:nvSpPr>
          <p:spPr bwMode="auto">
            <a:xfrm>
              <a:off x="8420100" y="693738"/>
              <a:ext cx="958850" cy="1949450"/>
            </a:xfrm>
            <a:custGeom>
              <a:avLst/>
              <a:gdLst>
                <a:gd name="T0" fmla="*/ 49 w 604"/>
                <a:gd name="T1" fmla="*/ 1208 h 1228"/>
                <a:gd name="T2" fmla="*/ 31 w 604"/>
                <a:gd name="T3" fmla="*/ 1210 h 1228"/>
                <a:gd name="T4" fmla="*/ 6 w 604"/>
                <a:gd name="T5" fmla="*/ 1188 h 1228"/>
                <a:gd name="T6" fmla="*/ 64 w 604"/>
                <a:gd name="T7" fmla="*/ 1181 h 1228"/>
                <a:gd name="T8" fmla="*/ 26 w 604"/>
                <a:gd name="T9" fmla="*/ 1190 h 1228"/>
                <a:gd name="T10" fmla="*/ 29 w 604"/>
                <a:gd name="T11" fmla="*/ 1174 h 1228"/>
                <a:gd name="T12" fmla="*/ 13 w 604"/>
                <a:gd name="T13" fmla="*/ 1187 h 1228"/>
                <a:gd name="T14" fmla="*/ 78 w 604"/>
                <a:gd name="T15" fmla="*/ 1161 h 1228"/>
                <a:gd name="T16" fmla="*/ 168 w 604"/>
                <a:gd name="T17" fmla="*/ 1210 h 1228"/>
                <a:gd name="T18" fmla="*/ 121 w 604"/>
                <a:gd name="T19" fmla="*/ 1197 h 1228"/>
                <a:gd name="T20" fmla="*/ 116 w 604"/>
                <a:gd name="T21" fmla="*/ 1196 h 1228"/>
                <a:gd name="T22" fmla="*/ 121 w 604"/>
                <a:gd name="T23" fmla="*/ 1196 h 1228"/>
                <a:gd name="T24" fmla="*/ 309 w 604"/>
                <a:gd name="T25" fmla="*/ 1185 h 1228"/>
                <a:gd name="T26" fmla="*/ 150 w 604"/>
                <a:gd name="T27" fmla="*/ 1208 h 1228"/>
                <a:gd name="T28" fmla="*/ 138 w 604"/>
                <a:gd name="T29" fmla="*/ 1183 h 1228"/>
                <a:gd name="T30" fmla="*/ 140 w 604"/>
                <a:gd name="T31" fmla="*/ 1172 h 1228"/>
                <a:gd name="T32" fmla="*/ 118 w 604"/>
                <a:gd name="T33" fmla="*/ 1174 h 1228"/>
                <a:gd name="T34" fmla="*/ 91 w 604"/>
                <a:gd name="T35" fmla="*/ 1161 h 1228"/>
                <a:gd name="T36" fmla="*/ 87 w 604"/>
                <a:gd name="T37" fmla="*/ 1147 h 1228"/>
                <a:gd name="T38" fmla="*/ 93 w 604"/>
                <a:gd name="T39" fmla="*/ 1087 h 1228"/>
                <a:gd name="T40" fmla="*/ 82 w 604"/>
                <a:gd name="T41" fmla="*/ 896 h 1228"/>
                <a:gd name="T42" fmla="*/ 84 w 604"/>
                <a:gd name="T43" fmla="*/ 871 h 1228"/>
                <a:gd name="T44" fmla="*/ 132 w 604"/>
                <a:gd name="T45" fmla="*/ 860 h 1228"/>
                <a:gd name="T46" fmla="*/ 123 w 604"/>
                <a:gd name="T47" fmla="*/ 852 h 1228"/>
                <a:gd name="T48" fmla="*/ 163 w 604"/>
                <a:gd name="T49" fmla="*/ 815 h 1228"/>
                <a:gd name="T50" fmla="*/ 587 w 604"/>
                <a:gd name="T51" fmla="*/ 885 h 1228"/>
                <a:gd name="T52" fmla="*/ 524 w 604"/>
                <a:gd name="T53" fmla="*/ 719 h 1228"/>
                <a:gd name="T54" fmla="*/ 526 w 604"/>
                <a:gd name="T55" fmla="*/ 585 h 1228"/>
                <a:gd name="T56" fmla="*/ 492 w 604"/>
                <a:gd name="T57" fmla="*/ 280 h 1228"/>
                <a:gd name="T58" fmla="*/ 391 w 604"/>
                <a:gd name="T59" fmla="*/ 18 h 1228"/>
                <a:gd name="T60" fmla="*/ 313 w 604"/>
                <a:gd name="T61" fmla="*/ 135 h 1228"/>
                <a:gd name="T62" fmla="*/ 232 w 604"/>
                <a:gd name="T63" fmla="*/ 184 h 1228"/>
                <a:gd name="T64" fmla="*/ 89 w 604"/>
                <a:gd name="T65" fmla="*/ 186 h 1228"/>
                <a:gd name="T66" fmla="*/ 183 w 604"/>
                <a:gd name="T67" fmla="*/ 271 h 1228"/>
                <a:gd name="T68" fmla="*/ 206 w 604"/>
                <a:gd name="T69" fmla="*/ 386 h 1228"/>
                <a:gd name="T70" fmla="*/ 206 w 604"/>
                <a:gd name="T71" fmla="*/ 493 h 1228"/>
                <a:gd name="T72" fmla="*/ 255 w 604"/>
                <a:gd name="T73" fmla="*/ 563 h 1228"/>
                <a:gd name="T74" fmla="*/ 291 w 604"/>
                <a:gd name="T75" fmla="*/ 616 h 1228"/>
                <a:gd name="T76" fmla="*/ 291 w 604"/>
                <a:gd name="T77" fmla="*/ 670 h 1228"/>
                <a:gd name="T78" fmla="*/ 252 w 604"/>
                <a:gd name="T79" fmla="*/ 690 h 1228"/>
                <a:gd name="T80" fmla="*/ 221 w 604"/>
                <a:gd name="T81" fmla="*/ 751 h 1228"/>
                <a:gd name="T82" fmla="*/ 185 w 604"/>
                <a:gd name="T83" fmla="*/ 796 h 1228"/>
                <a:gd name="T84" fmla="*/ 159 w 604"/>
                <a:gd name="T85" fmla="*/ 822 h 1228"/>
                <a:gd name="T86" fmla="*/ 141 w 604"/>
                <a:gd name="T87" fmla="*/ 847 h 1228"/>
                <a:gd name="T88" fmla="*/ 118 w 604"/>
                <a:gd name="T89" fmla="*/ 869 h 1228"/>
                <a:gd name="T90" fmla="*/ 96 w 604"/>
                <a:gd name="T91" fmla="*/ 894 h 1228"/>
                <a:gd name="T92" fmla="*/ 80 w 604"/>
                <a:gd name="T93" fmla="*/ 952 h 1228"/>
                <a:gd name="T94" fmla="*/ 89 w 604"/>
                <a:gd name="T95" fmla="*/ 1008 h 1228"/>
                <a:gd name="T96" fmla="*/ 96 w 604"/>
                <a:gd name="T97" fmla="*/ 1058 h 1228"/>
                <a:gd name="T98" fmla="*/ 94 w 604"/>
                <a:gd name="T99" fmla="*/ 1102 h 1228"/>
                <a:gd name="T100" fmla="*/ 98 w 604"/>
                <a:gd name="T101" fmla="*/ 1136 h 1228"/>
                <a:gd name="T102" fmla="*/ 116 w 604"/>
                <a:gd name="T103" fmla="*/ 1150 h 1228"/>
                <a:gd name="T104" fmla="*/ 149 w 604"/>
                <a:gd name="T105" fmla="*/ 1183 h 1228"/>
                <a:gd name="T106" fmla="*/ 176 w 604"/>
                <a:gd name="T107" fmla="*/ 1205 h 1228"/>
                <a:gd name="T108" fmla="*/ 186 w 604"/>
                <a:gd name="T109" fmla="*/ 1221 h 1228"/>
                <a:gd name="T110" fmla="*/ 233 w 604"/>
                <a:gd name="T111" fmla="*/ 1206 h 1228"/>
                <a:gd name="T112" fmla="*/ 259 w 604"/>
                <a:gd name="T113" fmla="*/ 1199 h 1228"/>
                <a:gd name="T114" fmla="*/ 293 w 604"/>
                <a:gd name="T115" fmla="*/ 1183 h 1228"/>
                <a:gd name="T116" fmla="*/ 318 w 604"/>
                <a:gd name="T117" fmla="*/ 1170 h 1228"/>
                <a:gd name="T118" fmla="*/ 342 w 604"/>
                <a:gd name="T119" fmla="*/ 1170 h 1228"/>
                <a:gd name="T120" fmla="*/ 365 w 604"/>
                <a:gd name="T121" fmla="*/ 1163 h 1228"/>
                <a:gd name="T122" fmla="*/ 400 w 604"/>
                <a:gd name="T123" fmla="*/ 1160 h 1228"/>
                <a:gd name="T124" fmla="*/ 488 w 604"/>
                <a:gd name="T125" fmla="*/ 1076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4" h="1228">
                  <a:moveTo>
                    <a:pt x="69" y="1217"/>
                  </a:moveTo>
                  <a:lnTo>
                    <a:pt x="69" y="1216"/>
                  </a:lnTo>
                  <a:lnTo>
                    <a:pt x="69" y="1216"/>
                  </a:lnTo>
                  <a:lnTo>
                    <a:pt x="67" y="1216"/>
                  </a:lnTo>
                  <a:lnTo>
                    <a:pt x="67" y="1217"/>
                  </a:lnTo>
                  <a:lnTo>
                    <a:pt x="67" y="1217"/>
                  </a:lnTo>
                  <a:lnTo>
                    <a:pt x="69" y="1219"/>
                  </a:lnTo>
                  <a:lnTo>
                    <a:pt x="69" y="1219"/>
                  </a:lnTo>
                  <a:lnTo>
                    <a:pt x="71" y="1219"/>
                  </a:lnTo>
                  <a:lnTo>
                    <a:pt x="71" y="1219"/>
                  </a:lnTo>
                  <a:lnTo>
                    <a:pt x="71" y="1217"/>
                  </a:lnTo>
                  <a:lnTo>
                    <a:pt x="69" y="1217"/>
                  </a:lnTo>
                  <a:close/>
                  <a:moveTo>
                    <a:pt x="75" y="1216"/>
                  </a:moveTo>
                  <a:lnTo>
                    <a:pt x="75" y="1216"/>
                  </a:lnTo>
                  <a:lnTo>
                    <a:pt x="75" y="1216"/>
                  </a:lnTo>
                  <a:lnTo>
                    <a:pt x="75" y="1216"/>
                  </a:lnTo>
                  <a:lnTo>
                    <a:pt x="73" y="1216"/>
                  </a:lnTo>
                  <a:lnTo>
                    <a:pt x="71" y="1214"/>
                  </a:lnTo>
                  <a:lnTo>
                    <a:pt x="71" y="1214"/>
                  </a:lnTo>
                  <a:lnTo>
                    <a:pt x="71" y="1216"/>
                  </a:lnTo>
                  <a:lnTo>
                    <a:pt x="71" y="1216"/>
                  </a:lnTo>
                  <a:lnTo>
                    <a:pt x="71" y="1216"/>
                  </a:lnTo>
                  <a:lnTo>
                    <a:pt x="71" y="1216"/>
                  </a:lnTo>
                  <a:lnTo>
                    <a:pt x="75" y="1217"/>
                  </a:lnTo>
                  <a:lnTo>
                    <a:pt x="75" y="1217"/>
                  </a:lnTo>
                  <a:lnTo>
                    <a:pt x="75" y="1216"/>
                  </a:lnTo>
                  <a:lnTo>
                    <a:pt x="73" y="1216"/>
                  </a:lnTo>
                  <a:lnTo>
                    <a:pt x="73" y="1216"/>
                  </a:lnTo>
                  <a:lnTo>
                    <a:pt x="75" y="1216"/>
                  </a:lnTo>
                  <a:close/>
                  <a:moveTo>
                    <a:pt x="44" y="1208"/>
                  </a:moveTo>
                  <a:lnTo>
                    <a:pt x="42" y="1208"/>
                  </a:lnTo>
                  <a:lnTo>
                    <a:pt x="42" y="1208"/>
                  </a:lnTo>
                  <a:lnTo>
                    <a:pt x="40" y="1210"/>
                  </a:lnTo>
                  <a:lnTo>
                    <a:pt x="38" y="1212"/>
                  </a:lnTo>
                  <a:lnTo>
                    <a:pt x="38" y="1214"/>
                  </a:lnTo>
                  <a:lnTo>
                    <a:pt x="40" y="1214"/>
                  </a:lnTo>
                  <a:lnTo>
                    <a:pt x="40" y="1214"/>
                  </a:lnTo>
                  <a:lnTo>
                    <a:pt x="40" y="1212"/>
                  </a:lnTo>
                  <a:lnTo>
                    <a:pt x="42" y="1212"/>
                  </a:lnTo>
                  <a:lnTo>
                    <a:pt x="42" y="1212"/>
                  </a:lnTo>
                  <a:lnTo>
                    <a:pt x="44" y="1212"/>
                  </a:lnTo>
                  <a:lnTo>
                    <a:pt x="47" y="1210"/>
                  </a:lnTo>
                  <a:lnTo>
                    <a:pt x="46" y="1210"/>
                  </a:lnTo>
                  <a:lnTo>
                    <a:pt x="44" y="1208"/>
                  </a:lnTo>
                  <a:close/>
                  <a:moveTo>
                    <a:pt x="55" y="1205"/>
                  </a:moveTo>
                  <a:lnTo>
                    <a:pt x="55" y="1205"/>
                  </a:lnTo>
                  <a:lnTo>
                    <a:pt x="55" y="1205"/>
                  </a:lnTo>
                  <a:lnTo>
                    <a:pt x="55" y="1205"/>
                  </a:lnTo>
                  <a:lnTo>
                    <a:pt x="55" y="1205"/>
                  </a:lnTo>
                  <a:lnTo>
                    <a:pt x="55" y="1205"/>
                  </a:lnTo>
                  <a:lnTo>
                    <a:pt x="55" y="1205"/>
                  </a:lnTo>
                  <a:lnTo>
                    <a:pt x="53" y="1205"/>
                  </a:lnTo>
                  <a:lnTo>
                    <a:pt x="53" y="1205"/>
                  </a:lnTo>
                  <a:lnTo>
                    <a:pt x="53" y="1205"/>
                  </a:lnTo>
                  <a:lnTo>
                    <a:pt x="53" y="1205"/>
                  </a:lnTo>
                  <a:lnTo>
                    <a:pt x="51" y="1205"/>
                  </a:lnTo>
                  <a:lnTo>
                    <a:pt x="51" y="1205"/>
                  </a:lnTo>
                  <a:lnTo>
                    <a:pt x="49" y="1208"/>
                  </a:lnTo>
                  <a:lnTo>
                    <a:pt x="49" y="1208"/>
                  </a:lnTo>
                  <a:lnTo>
                    <a:pt x="49" y="1208"/>
                  </a:lnTo>
                  <a:lnTo>
                    <a:pt x="51" y="1210"/>
                  </a:lnTo>
                  <a:lnTo>
                    <a:pt x="51" y="1208"/>
                  </a:lnTo>
                  <a:lnTo>
                    <a:pt x="51" y="1208"/>
                  </a:lnTo>
                  <a:lnTo>
                    <a:pt x="53" y="1208"/>
                  </a:lnTo>
                  <a:lnTo>
                    <a:pt x="53" y="1208"/>
                  </a:lnTo>
                  <a:lnTo>
                    <a:pt x="55" y="1208"/>
                  </a:lnTo>
                  <a:lnTo>
                    <a:pt x="55" y="1208"/>
                  </a:lnTo>
                  <a:lnTo>
                    <a:pt x="55" y="1208"/>
                  </a:lnTo>
                  <a:lnTo>
                    <a:pt x="55" y="1206"/>
                  </a:lnTo>
                  <a:lnTo>
                    <a:pt x="55" y="1206"/>
                  </a:lnTo>
                  <a:lnTo>
                    <a:pt x="55" y="1206"/>
                  </a:lnTo>
                  <a:lnTo>
                    <a:pt x="55" y="1206"/>
                  </a:lnTo>
                  <a:lnTo>
                    <a:pt x="55" y="1206"/>
                  </a:lnTo>
                  <a:lnTo>
                    <a:pt x="55" y="1206"/>
                  </a:lnTo>
                  <a:lnTo>
                    <a:pt x="55" y="1205"/>
                  </a:lnTo>
                  <a:lnTo>
                    <a:pt x="55" y="1205"/>
                  </a:lnTo>
                  <a:close/>
                  <a:moveTo>
                    <a:pt x="46" y="1205"/>
                  </a:moveTo>
                  <a:lnTo>
                    <a:pt x="44" y="1206"/>
                  </a:lnTo>
                  <a:lnTo>
                    <a:pt x="44" y="1206"/>
                  </a:lnTo>
                  <a:lnTo>
                    <a:pt x="44" y="1208"/>
                  </a:lnTo>
                  <a:lnTo>
                    <a:pt x="46" y="1206"/>
                  </a:lnTo>
                  <a:lnTo>
                    <a:pt x="47" y="1206"/>
                  </a:lnTo>
                  <a:lnTo>
                    <a:pt x="47" y="1203"/>
                  </a:lnTo>
                  <a:lnTo>
                    <a:pt x="47" y="1203"/>
                  </a:lnTo>
                  <a:lnTo>
                    <a:pt x="46" y="1205"/>
                  </a:lnTo>
                  <a:close/>
                  <a:moveTo>
                    <a:pt x="51" y="1205"/>
                  </a:moveTo>
                  <a:lnTo>
                    <a:pt x="51" y="1205"/>
                  </a:lnTo>
                  <a:lnTo>
                    <a:pt x="51" y="1203"/>
                  </a:lnTo>
                  <a:lnTo>
                    <a:pt x="51" y="1203"/>
                  </a:lnTo>
                  <a:lnTo>
                    <a:pt x="51" y="1203"/>
                  </a:lnTo>
                  <a:lnTo>
                    <a:pt x="51" y="1203"/>
                  </a:lnTo>
                  <a:lnTo>
                    <a:pt x="51" y="1203"/>
                  </a:lnTo>
                  <a:lnTo>
                    <a:pt x="51" y="1203"/>
                  </a:lnTo>
                  <a:lnTo>
                    <a:pt x="51" y="1203"/>
                  </a:lnTo>
                  <a:lnTo>
                    <a:pt x="49" y="1203"/>
                  </a:lnTo>
                  <a:lnTo>
                    <a:pt x="47" y="1205"/>
                  </a:lnTo>
                  <a:lnTo>
                    <a:pt x="47" y="1206"/>
                  </a:lnTo>
                  <a:lnTo>
                    <a:pt x="49" y="1206"/>
                  </a:lnTo>
                  <a:lnTo>
                    <a:pt x="51" y="1205"/>
                  </a:lnTo>
                  <a:lnTo>
                    <a:pt x="51" y="1205"/>
                  </a:lnTo>
                  <a:close/>
                  <a:moveTo>
                    <a:pt x="35" y="1206"/>
                  </a:moveTo>
                  <a:lnTo>
                    <a:pt x="35" y="1203"/>
                  </a:lnTo>
                  <a:lnTo>
                    <a:pt x="33" y="1201"/>
                  </a:lnTo>
                  <a:lnTo>
                    <a:pt x="31" y="1201"/>
                  </a:lnTo>
                  <a:lnTo>
                    <a:pt x="29" y="1201"/>
                  </a:lnTo>
                  <a:lnTo>
                    <a:pt x="28" y="1203"/>
                  </a:lnTo>
                  <a:lnTo>
                    <a:pt x="26" y="1203"/>
                  </a:lnTo>
                  <a:lnTo>
                    <a:pt x="26" y="1205"/>
                  </a:lnTo>
                  <a:lnTo>
                    <a:pt x="28" y="1206"/>
                  </a:lnTo>
                  <a:lnTo>
                    <a:pt x="28" y="1206"/>
                  </a:lnTo>
                  <a:lnTo>
                    <a:pt x="29" y="1206"/>
                  </a:lnTo>
                  <a:lnTo>
                    <a:pt x="31" y="1208"/>
                  </a:lnTo>
                  <a:lnTo>
                    <a:pt x="31" y="1210"/>
                  </a:lnTo>
                  <a:lnTo>
                    <a:pt x="29" y="1210"/>
                  </a:lnTo>
                  <a:lnTo>
                    <a:pt x="31" y="1210"/>
                  </a:lnTo>
                  <a:lnTo>
                    <a:pt x="31" y="1210"/>
                  </a:lnTo>
                  <a:lnTo>
                    <a:pt x="33" y="1210"/>
                  </a:lnTo>
                  <a:lnTo>
                    <a:pt x="33" y="1210"/>
                  </a:lnTo>
                  <a:lnTo>
                    <a:pt x="33" y="1212"/>
                  </a:lnTo>
                  <a:lnTo>
                    <a:pt x="33" y="1212"/>
                  </a:lnTo>
                  <a:lnTo>
                    <a:pt x="35" y="1210"/>
                  </a:lnTo>
                  <a:lnTo>
                    <a:pt x="37" y="1210"/>
                  </a:lnTo>
                  <a:lnTo>
                    <a:pt x="35" y="1208"/>
                  </a:lnTo>
                  <a:lnTo>
                    <a:pt x="35" y="1206"/>
                  </a:lnTo>
                  <a:close/>
                  <a:moveTo>
                    <a:pt x="38" y="1199"/>
                  </a:moveTo>
                  <a:lnTo>
                    <a:pt x="40" y="1197"/>
                  </a:lnTo>
                  <a:lnTo>
                    <a:pt x="38" y="1196"/>
                  </a:lnTo>
                  <a:lnTo>
                    <a:pt x="37" y="1196"/>
                  </a:lnTo>
                  <a:lnTo>
                    <a:pt x="37" y="1196"/>
                  </a:lnTo>
                  <a:lnTo>
                    <a:pt x="38" y="1197"/>
                  </a:lnTo>
                  <a:lnTo>
                    <a:pt x="37" y="1199"/>
                  </a:lnTo>
                  <a:lnTo>
                    <a:pt x="37" y="1197"/>
                  </a:lnTo>
                  <a:lnTo>
                    <a:pt x="35" y="1196"/>
                  </a:lnTo>
                  <a:lnTo>
                    <a:pt x="35" y="1196"/>
                  </a:lnTo>
                  <a:lnTo>
                    <a:pt x="35" y="1197"/>
                  </a:lnTo>
                  <a:lnTo>
                    <a:pt x="35" y="1199"/>
                  </a:lnTo>
                  <a:lnTo>
                    <a:pt x="35" y="1201"/>
                  </a:lnTo>
                  <a:lnTo>
                    <a:pt x="35" y="1201"/>
                  </a:lnTo>
                  <a:lnTo>
                    <a:pt x="37" y="1203"/>
                  </a:lnTo>
                  <a:lnTo>
                    <a:pt x="37" y="1203"/>
                  </a:lnTo>
                  <a:lnTo>
                    <a:pt x="37" y="1203"/>
                  </a:lnTo>
                  <a:lnTo>
                    <a:pt x="38" y="1203"/>
                  </a:lnTo>
                  <a:lnTo>
                    <a:pt x="38" y="1203"/>
                  </a:lnTo>
                  <a:lnTo>
                    <a:pt x="38" y="1201"/>
                  </a:lnTo>
                  <a:lnTo>
                    <a:pt x="38" y="1199"/>
                  </a:lnTo>
                  <a:close/>
                  <a:moveTo>
                    <a:pt x="58" y="1197"/>
                  </a:moveTo>
                  <a:lnTo>
                    <a:pt x="58" y="1196"/>
                  </a:lnTo>
                  <a:lnTo>
                    <a:pt x="58" y="1196"/>
                  </a:lnTo>
                  <a:lnTo>
                    <a:pt x="58" y="1196"/>
                  </a:lnTo>
                  <a:lnTo>
                    <a:pt x="56" y="1194"/>
                  </a:lnTo>
                  <a:lnTo>
                    <a:pt x="56" y="1196"/>
                  </a:lnTo>
                  <a:lnTo>
                    <a:pt x="56" y="1196"/>
                  </a:lnTo>
                  <a:lnTo>
                    <a:pt x="56" y="1197"/>
                  </a:lnTo>
                  <a:lnTo>
                    <a:pt x="56" y="1197"/>
                  </a:lnTo>
                  <a:lnTo>
                    <a:pt x="58" y="1199"/>
                  </a:lnTo>
                  <a:lnTo>
                    <a:pt x="58" y="1199"/>
                  </a:lnTo>
                  <a:lnTo>
                    <a:pt x="58" y="1197"/>
                  </a:lnTo>
                  <a:lnTo>
                    <a:pt x="58" y="1197"/>
                  </a:lnTo>
                  <a:lnTo>
                    <a:pt x="58" y="1197"/>
                  </a:lnTo>
                  <a:close/>
                  <a:moveTo>
                    <a:pt x="58" y="1187"/>
                  </a:moveTo>
                  <a:lnTo>
                    <a:pt x="58" y="1187"/>
                  </a:lnTo>
                  <a:lnTo>
                    <a:pt x="58" y="1188"/>
                  </a:lnTo>
                  <a:lnTo>
                    <a:pt x="58" y="1188"/>
                  </a:lnTo>
                  <a:lnTo>
                    <a:pt x="58" y="1190"/>
                  </a:lnTo>
                  <a:lnTo>
                    <a:pt x="58" y="1190"/>
                  </a:lnTo>
                  <a:lnTo>
                    <a:pt x="60" y="1190"/>
                  </a:lnTo>
                  <a:lnTo>
                    <a:pt x="60" y="1188"/>
                  </a:lnTo>
                  <a:lnTo>
                    <a:pt x="60" y="1188"/>
                  </a:lnTo>
                  <a:lnTo>
                    <a:pt x="58" y="1187"/>
                  </a:lnTo>
                  <a:close/>
                  <a:moveTo>
                    <a:pt x="8" y="1190"/>
                  </a:moveTo>
                  <a:lnTo>
                    <a:pt x="8" y="1190"/>
                  </a:lnTo>
                  <a:lnTo>
                    <a:pt x="8" y="1190"/>
                  </a:lnTo>
                  <a:lnTo>
                    <a:pt x="6" y="1188"/>
                  </a:lnTo>
                  <a:lnTo>
                    <a:pt x="6" y="1188"/>
                  </a:lnTo>
                  <a:lnTo>
                    <a:pt x="6" y="1187"/>
                  </a:lnTo>
                  <a:lnTo>
                    <a:pt x="6" y="1187"/>
                  </a:lnTo>
                  <a:lnTo>
                    <a:pt x="6" y="1185"/>
                  </a:lnTo>
                  <a:lnTo>
                    <a:pt x="4" y="1185"/>
                  </a:lnTo>
                  <a:lnTo>
                    <a:pt x="4" y="1183"/>
                  </a:lnTo>
                  <a:lnTo>
                    <a:pt x="4" y="1183"/>
                  </a:lnTo>
                  <a:lnTo>
                    <a:pt x="2" y="1185"/>
                  </a:lnTo>
                  <a:lnTo>
                    <a:pt x="2" y="1185"/>
                  </a:lnTo>
                  <a:lnTo>
                    <a:pt x="2" y="1187"/>
                  </a:lnTo>
                  <a:lnTo>
                    <a:pt x="0" y="1187"/>
                  </a:lnTo>
                  <a:lnTo>
                    <a:pt x="0" y="1188"/>
                  </a:lnTo>
                  <a:lnTo>
                    <a:pt x="0" y="1188"/>
                  </a:lnTo>
                  <a:lnTo>
                    <a:pt x="0" y="1190"/>
                  </a:lnTo>
                  <a:lnTo>
                    <a:pt x="0" y="1190"/>
                  </a:lnTo>
                  <a:lnTo>
                    <a:pt x="0" y="1190"/>
                  </a:lnTo>
                  <a:lnTo>
                    <a:pt x="0" y="1192"/>
                  </a:lnTo>
                  <a:lnTo>
                    <a:pt x="0" y="1192"/>
                  </a:lnTo>
                  <a:lnTo>
                    <a:pt x="0" y="1192"/>
                  </a:lnTo>
                  <a:lnTo>
                    <a:pt x="0" y="1196"/>
                  </a:lnTo>
                  <a:lnTo>
                    <a:pt x="2" y="1196"/>
                  </a:lnTo>
                  <a:lnTo>
                    <a:pt x="2" y="1197"/>
                  </a:lnTo>
                  <a:lnTo>
                    <a:pt x="4" y="1196"/>
                  </a:lnTo>
                  <a:lnTo>
                    <a:pt x="4" y="1196"/>
                  </a:lnTo>
                  <a:lnTo>
                    <a:pt x="4" y="1194"/>
                  </a:lnTo>
                  <a:lnTo>
                    <a:pt x="4" y="1192"/>
                  </a:lnTo>
                  <a:lnTo>
                    <a:pt x="4" y="1190"/>
                  </a:lnTo>
                  <a:lnTo>
                    <a:pt x="4" y="1190"/>
                  </a:lnTo>
                  <a:lnTo>
                    <a:pt x="6" y="1194"/>
                  </a:lnTo>
                  <a:lnTo>
                    <a:pt x="6" y="1194"/>
                  </a:lnTo>
                  <a:lnTo>
                    <a:pt x="8" y="1194"/>
                  </a:lnTo>
                  <a:lnTo>
                    <a:pt x="8" y="1194"/>
                  </a:lnTo>
                  <a:lnTo>
                    <a:pt x="8" y="1194"/>
                  </a:lnTo>
                  <a:lnTo>
                    <a:pt x="8" y="1194"/>
                  </a:lnTo>
                  <a:lnTo>
                    <a:pt x="8" y="1192"/>
                  </a:lnTo>
                  <a:lnTo>
                    <a:pt x="8" y="1190"/>
                  </a:lnTo>
                  <a:close/>
                  <a:moveTo>
                    <a:pt x="44" y="1185"/>
                  </a:moveTo>
                  <a:lnTo>
                    <a:pt x="44" y="1187"/>
                  </a:lnTo>
                  <a:lnTo>
                    <a:pt x="44" y="1188"/>
                  </a:lnTo>
                  <a:lnTo>
                    <a:pt x="44" y="1188"/>
                  </a:lnTo>
                  <a:lnTo>
                    <a:pt x="44" y="1188"/>
                  </a:lnTo>
                  <a:lnTo>
                    <a:pt x="44" y="1190"/>
                  </a:lnTo>
                  <a:lnTo>
                    <a:pt x="44" y="1190"/>
                  </a:lnTo>
                  <a:lnTo>
                    <a:pt x="44" y="1190"/>
                  </a:lnTo>
                  <a:lnTo>
                    <a:pt x="46" y="1185"/>
                  </a:lnTo>
                  <a:lnTo>
                    <a:pt x="46" y="1185"/>
                  </a:lnTo>
                  <a:lnTo>
                    <a:pt x="46" y="1185"/>
                  </a:lnTo>
                  <a:lnTo>
                    <a:pt x="46" y="1183"/>
                  </a:lnTo>
                  <a:lnTo>
                    <a:pt x="46" y="1183"/>
                  </a:lnTo>
                  <a:lnTo>
                    <a:pt x="46" y="1183"/>
                  </a:lnTo>
                  <a:lnTo>
                    <a:pt x="44" y="1183"/>
                  </a:lnTo>
                  <a:lnTo>
                    <a:pt x="42" y="1183"/>
                  </a:lnTo>
                  <a:lnTo>
                    <a:pt x="42" y="1185"/>
                  </a:lnTo>
                  <a:lnTo>
                    <a:pt x="42" y="1187"/>
                  </a:lnTo>
                  <a:lnTo>
                    <a:pt x="42" y="1187"/>
                  </a:lnTo>
                  <a:lnTo>
                    <a:pt x="44" y="1185"/>
                  </a:lnTo>
                  <a:close/>
                  <a:moveTo>
                    <a:pt x="66" y="1181"/>
                  </a:moveTo>
                  <a:lnTo>
                    <a:pt x="66" y="1181"/>
                  </a:lnTo>
                  <a:lnTo>
                    <a:pt x="64" y="1181"/>
                  </a:lnTo>
                  <a:lnTo>
                    <a:pt x="64" y="1183"/>
                  </a:lnTo>
                  <a:lnTo>
                    <a:pt x="64" y="1187"/>
                  </a:lnTo>
                  <a:lnTo>
                    <a:pt x="66" y="1187"/>
                  </a:lnTo>
                  <a:lnTo>
                    <a:pt x="66" y="1185"/>
                  </a:lnTo>
                  <a:lnTo>
                    <a:pt x="66" y="1185"/>
                  </a:lnTo>
                  <a:lnTo>
                    <a:pt x="67" y="1185"/>
                  </a:lnTo>
                  <a:lnTo>
                    <a:pt x="67" y="1185"/>
                  </a:lnTo>
                  <a:lnTo>
                    <a:pt x="67" y="1183"/>
                  </a:lnTo>
                  <a:lnTo>
                    <a:pt x="67" y="1183"/>
                  </a:lnTo>
                  <a:lnTo>
                    <a:pt x="66" y="1181"/>
                  </a:lnTo>
                  <a:close/>
                  <a:moveTo>
                    <a:pt x="64" y="1176"/>
                  </a:moveTo>
                  <a:lnTo>
                    <a:pt x="64" y="1174"/>
                  </a:lnTo>
                  <a:lnTo>
                    <a:pt x="64" y="1174"/>
                  </a:lnTo>
                  <a:lnTo>
                    <a:pt x="64" y="1172"/>
                  </a:lnTo>
                  <a:lnTo>
                    <a:pt x="62" y="1172"/>
                  </a:lnTo>
                  <a:lnTo>
                    <a:pt x="62" y="1172"/>
                  </a:lnTo>
                  <a:lnTo>
                    <a:pt x="62" y="1174"/>
                  </a:lnTo>
                  <a:lnTo>
                    <a:pt x="62" y="1174"/>
                  </a:lnTo>
                  <a:lnTo>
                    <a:pt x="62" y="1174"/>
                  </a:lnTo>
                  <a:lnTo>
                    <a:pt x="62" y="1174"/>
                  </a:lnTo>
                  <a:lnTo>
                    <a:pt x="62" y="1176"/>
                  </a:lnTo>
                  <a:lnTo>
                    <a:pt x="62" y="1176"/>
                  </a:lnTo>
                  <a:lnTo>
                    <a:pt x="62" y="1178"/>
                  </a:lnTo>
                  <a:lnTo>
                    <a:pt x="62" y="1178"/>
                  </a:lnTo>
                  <a:lnTo>
                    <a:pt x="62" y="1178"/>
                  </a:lnTo>
                  <a:lnTo>
                    <a:pt x="62" y="1178"/>
                  </a:lnTo>
                  <a:lnTo>
                    <a:pt x="64" y="1178"/>
                  </a:lnTo>
                  <a:lnTo>
                    <a:pt x="64" y="1176"/>
                  </a:lnTo>
                  <a:lnTo>
                    <a:pt x="64" y="1176"/>
                  </a:lnTo>
                  <a:close/>
                  <a:moveTo>
                    <a:pt x="28" y="1201"/>
                  </a:moveTo>
                  <a:lnTo>
                    <a:pt x="28" y="1199"/>
                  </a:lnTo>
                  <a:lnTo>
                    <a:pt x="28" y="1199"/>
                  </a:lnTo>
                  <a:lnTo>
                    <a:pt x="26" y="1199"/>
                  </a:lnTo>
                  <a:lnTo>
                    <a:pt x="26" y="1199"/>
                  </a:lnTo>
                  <a:lnTo>
                    <a:pt x="26" y="1197"/>
                  </a:lnTo>
                  <a:lnTo>
                    <a:pt x="26" y="1197"/>
                  </a:lnTo>
                  <a:lnTo>
                    <a:pt x="26" y="1196"/>
                  </a:lnTo>
                  <a:lnTo>
                    <a:pt x="26" y="1192"/>
                  </a:lnTo>
                  <a:lnTo>
                    <a:pt x="26" y="1192"/>
                  </a:lnTo>
                  <a:lnTo>
                    <a:pt x="26" y="1194"/>
                  </a:lnTo>
                  <a:lnTo>
                    <a:pt x="26" y="1194"/>
                  </a:lnTo>
                  <a:lnTo>
                    <a:pt x="26" y="1194"/>
                  </a:lnTo>
                  <a:lnTo>
                    <a:pt x="24" y="1194"/>
                  </a:lnTo>
                  <a:lnTo>
                    <a:pt x="24" y="1194"/>
                  </a:lnTo>
                  <a:lnTo>
                    <a:pt x="24" y="1192"/>
                  </a:lnTo>
                  <a:lnTo>
                    <a:pt x="22" y="1192"/>
                  </a:lnTo>
                  <a:lnTo>
                    <a:pt x="22" y="1192"/>
                  </a:lnTo>
                  <a:lnTo>
                    <a:pt x="20" y="1190"/>
                  </a:lnTo>
                  <a:lnTo>
                    <a:pt x="20" y="1188"/>
                  </a:lnTo>
                  <a:lnTo>
                    <a:pt x="20" y="1188"/>
                  </a:lnTo>
                  <a:lnTo>
                    <a:pt x="20" y="1187"/>
                  </a:lnTo>
                  <a:lnTo>
                    <a:pt x="22" y="1187"/>
                  </a:lnTo>
                  <a:lnTo>
                    <a:pt x="22" y="1188"/>
                  </a:lnTo>
                  <a:lnTo>
                    <a:pt x="22" y="1188"/>
                  </a:lnTo>
                  <a:lnTo>
                    <a:pt x="22" y="1190"/>
                  </a:lnTo>
                  <a:lnTo>
                    <a:pt x="22" y="1190"/>
                  </a:lnTo>
                  <a:lnTo>
                    <a:pt x="26" y="1192"/>
                  </a:lnTo>
                  <a:lnTo>
                    <a:pt x="26" y="1190"/>
                  </a:lnTo>
                  <a:lnTo>
                    <a:pt x="26" y="1190"/>
                  </a:lnTo>
                  <a:lnTo>
                    <a:pt x="26" y="1188"/>
                  </a:lnTo>
                  <a:lnTo>
                    <a:pt x="26" y="1188"/>
                  </a:lnTo>
                  <a:lnTo>
                    <a:pt x="26" y="1187"/>
                  </a:lnTo>
                  <a:lnTo>
                    <a:pt x="24" y="1185"/>
                  </a:lnTo>
                  <a:lnTo>
                    <a:pt x="24" y="1183"/>
                  </a:lnTo>
                  <a:lnTo>
                    <a:pt x="24" y="1181"/>
                  </a:lnTo>
                  <a:lnTo>
                    <a:pt x="24" y="1183"/>
                  </a:lnTo>
                  <a:lnTo>
                    <a:pt x="26" y="1181"/>
                  </a:lnTo>
                  <a:lnTo>
                    <a:pt x="26" y="1181"/>
                  </a:lnTo>
                  <a:lnTo>
                    <a:pt x="26" y="1179"/>
                  </a:lnTo>
                  <a:lnTo>
                    <a:pt x="26" y="1178"/>
                  </a:lnTo>
                  <a:lnTo>
                    <a:pt x="28" y="1179"/>
                  </a:lnTo>
                  <a:lnTo>
                    <a:pt x="28" y="1181"/>
                  </a:lnTo>
                  <a:lnTo>
                    <a:pt x="26" y="1183"/>
                  </a:lnTo>
                  <a:lnTo>
                    <a:pt x="26" y="1185"/>
                  </a:lnTo>
                  <a:lnTo>
                    <a:pt x="26" y="1187"/>
                  </a:lnTo>
                  <a:lnTo>
                    <a:pt x="28" y="1187"/>
                  </a:lnTo>
                  <a:lnTo>
                    <a:pt x="28" y="1188"/>
                  </a:lnTo>
                  <a:lnTo>
                    <a:pt x="28" y="1190"/>
                  </a:lnTo>
                  <a:lnTo>
                    <a:pt x="28" y="1190"/>
                  </a:lnTo>
                  <a:lnTo>
                    <a:pt x="29" y="1187"/>
                  </a:lnTo>
                  <a:lnTo>
                    <a:pt x="29" y="1187"/>
                  </a:lnTo>
                  <a:lnTo>
                    <a:pt x="31" y="1185"/>
                  </a:lnTo>
                  <a:lnTo>
                    <a:pt x="33" y="1185"/>
                  </a:lnTo>
                  <a:lnTo>
                    <a:pt x="33" y="1187"/>
                  </a:lnTo>
                  <a:lnTo>
                    <a:pt x="31" y="1187"/>
                  </a:lnTo>
                  <a:lnTo>
                    <a:pt x="29" y="1188"/>
                  </a:lnTo>
                  <a:lnTo>
                    <a:pt x="29" y="1188"/>
                  </a:lnTo>
                  <a:lnTo>
                    <a:pt x="29" y="1190"/>
                  </a:lnTo>
                  <a:lnTo>
                    <a:pt x="29" y="1192"/>
                  </a:lnTo>
                  <a:lnTo>
                    <a:pt x="29" y="1192"/>
                  </a:lnTo>
                  <a:lnTo>
                    <a:pt x="31" y="1192"/>
                  </a:lnTo>
                  <a:lnTo>
                    <a:pt x="31" y="1192"/>
                  </a:lnTo>
                  <a:lnTo>
                    <a:pt x="33" y="1192"/>
                  </a:lnTo>
                  <a:lnTo>
                    <a:pt x="33" y="1194"/>
                  </a:lnTo>
                  <a:lnTo>
                    <a:pt x="33" y="1192"/>
                  </a:lnTo>
                  <a:lnTo>
                    <a:pt x="33" y="1192"/>
                  </a:lnTo>
                  <a:lnTo>
                    <a:pt x="33" y="1190"/>
                  </a:lnTo>
                  <a:lnTo>
                    <a:pt x="35" y="1190"/>
                  </a:lnTo>
                  <a:lnTo>
                    <a:pt x="35" y="1190"/>
                  </a:lnTo>
                  <a:lnTo>
                    <a:pt x="35" y="1190"/>
                  </a:lnTo>
                  <a:lnTo>
                    <a:pt x="35" y="1190"/>
                  </a:lnTo>
                  <a:lnTo>
                    <a:pt x="37" y="1190"/>
                  </a:lnTo>
                  <a:lnTo>
                    <a:pt x="35" y="1188"/>
                  </a:lnTo>
                  <a:lnTo>
                    <a:pt x="35" y="1187"/>
                  </a:lnTo>
                  <a:lnTo>
                    <a:pt x="37" y="1187"/>
                  </a:lnTo>
                  <a:lnTo>
                    <a:pt x="37" y="1185"/>
                  </a:lnTo>
                  <a:lnTo>
                    <a:pt x="38" y="1181"/>
                  </a:lnTo>
                  <a:lnTo>
                    <a:pt x="37" y="1181"/>
                  </a:lnTo>
                  <a:lnTo>
                    <a:pt x="35" y="1181"/>
                  </a:lnTo>
                  <a:lnTo>
                    <a:pt x="35" y="1181"/>
                  </a:lnTo>
                  <a:lnTo>
                    <a:pt x="35" y="1181"/>
                  </a:lnTo>
                  <a:lnTo>
                    <a:pt x="33" y="1181"/>
                  </a:lnTo>
                  <a:lnTo>
                    <a:pt x="35" y="1178"/>
                  </a:lnTo>
                  <a:lnTo>
                    <a:pt x="33" y="1178"/>
                  </a:lnTo>
                  <a:lnTo>
                    <a:pt x="31" y="1176"/>
                  </a:lnTo>
                  <a:lnTo>
                    <a:pt x="29" y="1174"/>
                  </a:lnTo>
                  <a:lnTo>
                    <a:pt x="29" y="1174"/>
                  </a:lnTo>
                  <a:lnTo>
                    <a:pt x="29" y="1174"/>
                  </a:lnTo>
                  <a:lnTo>
                    <a:pt x="28" y="1174"/>
                  </a:lnTo>
                  <a:lnTo>
                    <a:pt x="26" y="1174"/>
                  </a:lnTo>
                  <a:lnTo>
                    <a:pt x="26" y="1174"/>
                  </a:lnTo>
                  <a:lnTo>
                    <a:pt x="26" y="1174"/>
                  </a:lnTo>
                  <a:lnTo>
                    <a:pt x="26" y="1176"/>
                  </a:lnTo>
                  <a:lnTo>
                    <a:pt x="26" y="1176"/>
                  </a:lnTo>
                  <a:lnTo>
                    <a:pt x="24" y="1174"/>
                  </a:lnTo>
                  <a:lnTo>
                    <a:pt x="22" y="1174"/>
                  </a:lnTo>
                  <a:lnTo>
                    <a:pt x="20" y="1174"/>
                  </a:lnTo>
                  <a:lnTo>
                    <a:pt x="20" y="1172"/>
                  </a:lnTo>
                  <a:lnTo>
                    <a:pt x="20" y="1170"/>
                  </a:lnTo>
                  <a:lnTo>
                    <a:pt x="20" y="1169"/>
                  </a:lnTo>
                  <a:lnTo>
                    <a:pt x="19" y="1169"/>
                  </a:lnTo>
                  <a:lnTo>
                    <a:pt x="17" y="1169"/>
                  </a:lnTo>
                  <a:lnTo>
                    <a:pt x="17" y="1170"/>
                  </a:lnTo>
                  <a:lnTo>
                    <a:pt x="15" y="1170"/>
                  </a:lnTo>
                  <a:lnTo>
                    <a:pt x="15" y="1172"/>
                  </a:lnTo>
                  <a:lnTo>
                    <a:pt x="15" y="1172"/>
                  </a:lnTo>
                  <a:lnTo>
                    <a:pt x="15" y="1174"/>
                  </a:lnTo>
                  <a:lnTo>
                    <a:pt x="13" y="1174"/>
                  </a:lnTo>
                  <a:lnTo>
                    <a:pt x="15" y="1174"/>
                  </a:lnTo>
                  <a:lnTo>
                    <a:pt x="15" y="1176"/>
                  </a:lnTo>
                  <a:lnTo>
                    <a:pt x="17" y="1176"/>
                  </a:lnTo>
                  <a:lnTo>
                    <a:pt x="17" y="1178"/>
                  </a:lnTo>
                  <a:lnTo>
                    <a:pt x="17" y="1178"/>
                  </a:lnTo>
                  <a:lnTo>
                    <a:pt x="19" y="1178"/>
                  </a:lnTo>
                  <a:lnTo>
                    <a:pt x="19" y="1176"/>
                  </a:lnTo>
                  <a:lnTo>
                    <a:pt x="19" y="1176"/>
                  </a:lnTo>
                  <a:lnTo>
                    <a:pt x="19" y="1176"/>
                  </a:lnTo>
                  <a:lnTo>
                    <a:pt x="19" y="1176"/>
                  </a:lnTo>
                  <a:lnTo>
                    <a:pt x="19" y="1176"/>
                  </a:lnTo>
                  <a:lnTo>
                    <a:pt x="20" y="1178"/>
                  </a:lnTo>
                  <a:lnTo>
                    <a:pt x="20" y="1178"/>
                  </a:lnTo>
                  <a:lnTo>
                    <a:pt x="20" y="1179"/>
                  </a:lnTo>
                  <a:lnTo>
                    <a:pt x="20" y="1181"/>
                  </a:lnTo>
                  <a:lnTo>
                    <a:pt x="20" y="1181"/>
                  </a:lnTo>
                  <a:lnTo>
                    <a:pt x="20" y="1183"/>
                  </a:lnTo>
                  <a:lnTo>
                    <a:pt x="20" y="1183"/>
                  </a:lnTo>
                  <a:lnTo>
                    <a:pt x="19" y="1183"/>
                  </a:lnTo>
                  <a:lnTo>
                    <a:pt x="19" y="1181"/>
                  </a:lnTo>
                  <a:lnTo>
                    <a:pt x="19" y="1181"/>
                  </a:lnTo>
                  <a:lnTo>
                    <a:pt x="19" y="1179"/>
                  </a:lnTo>
                  <a:lnTo>
                    <a:pt x="19" y="1181"/>
                  </a:lnTo>
                  <a:lnTo>
                    <a:pt x="19" y="1183"/>
                  </a:lnTo>
                  <a:lnTo>
                    <a:pt x="19" y="1183"/>
                  </a:lnTo>
                  <a:lnTo>
                    <a:pt x="17" y="1185"/>
                  </a:lnTo>
                  <a:lnTo>
                    <a:pt x="17" y="1188"/>
                  </a:lnTo>
                  <a:lnTo>
                    <a:pt x="17" y="1187"/>
                  </a:lnTo>
                  <a:lnTo>
                    <a:pt x="15" y="1187"/>
                  </a:lnTo>
                  <a:lnTo>
                    <a:pt x="15" y="1187"/>
                  </a:lnTo>
                  <a:lnTo>
                    <a:pt x="15" y="1188"/>
                  </a:lnTo>
                  <a:lnTo>
                    <a:pt x="15" y="1190"/>
                  </a:lnTo>
                  <a:lnTo>
                    <a:pt x="15" y="1190"/>
                  </a:lnTo>
                  <a:lnTo>
                    <a:pt x="15" y="1190"/>
                  </a:lnTo>
                  <a:lnTo>
                    <a:pt x="13" y="1190"/>
                  </a:lnTo>
                  <a:lnTo>
                    <a:pt x="13" y="1187"/>
                  </a:lnTo>
                  <a:lnTo>
                    <a:pt x="13" y="1187"/>
                  </a:lnTo>
                  <a:lnTo>
                    <a:pt x="13" y="1185"/>
                  </a:lnTo>
                  <a:lnTo>
                    <a:pt x="13" y="1185"/>
                  </a:lnTo>
                  <a:lnTo>
                    <a:pt x="13" y="1183"/>
                  </a:lnTo>
                  <a:lnTo>
                    <a:pt x="15" y="1179"/>
                  </a:lnTo>
                  <a:lnTo>
                    <a:pt x="13" y="1179"/>
                  </a:lnTo>
                  <a:lnTo>
                    <a:pt x="13" y="1179"/>
                  </a:lnTo>
                  <a:lnTo>
                    <a:pt x="13" y="1179"/>
                  </a:lnTo>
                  <a:lnTo>
                    <a:pt x="13" y="1179"/>
                  </a:lnTo>
                  <a:lnTo>
                    <a:pt x="11" y="1179"/>
                  </a:lnTo>
                  <a:lnTo>
                    <a:pt x="13" y="1179"/>
                  </a:lnTo>
                  <a:lnTo>
                    <a:pt x="13" y="1181"/>
                  </a:lnTo>
                  <a:lnTo>
                    <a:pt x="13" y="1181"/>
                  </a:lnTo>
                  <a:lnTo>
                    <a:pt x="11" y="1183"/>
                  </a:lnTo>
                  <a:lnTo>
                    <a:pt x="10" y="1183"/>
                  </a:lnTo>
                  <a:lnTo>
                    <a:pt x="10" y="1183"/>
                  </a:lnTo>
                  <a:lnTo>
                    <a:pt x="10" y="1183"/>
                  </a:lnTo>
                  <a:lnTo>
                    <a:pt x="10" y="1185"/>
                  </a:lnTo>
                  <a:lnTo>
                    <a:pt x="10" y="1187"/>
                  </a:lnTo>
                  <a:lnTo>
                    <a:pt x="10" y="1185"/>
                  </a:lnTo>
                  <a:lnTo>
                    <a:pt x="8" y="1183"/>
                  </a:lnTo>
                  <a:lnTo>
                    <a:pt x="8" y="1183"/>
                  </a:lnTo>
                  <a:lnTo>
                    <a:pt x="6" y="1183"/>
                  </a:lnTo>
                  <a:lnTo>
                    <a:pt x="8" y="1187"/>
                  </a:lnTo>
                  <a:lnTo>
                    <a:pt x="8" y="1188"/>
                  </a:lnTo>
                  <a:lnTo>
                    <a:pt x="8" y="1188"/>
                  </a:lnTo>
                  <a:lnTo>
                    <a:pt x="10" y="1190"/>
                  </a:lnTo>
                  <a:lnTo>
                    <a:pt x="10" y="1192"/>
                  </a:lnTo>
                  <a:lnTo>
                    <a:pt x="10" y="1196"/>
                  </a:lnTo>
                  <a:lnTo>
                    <a:pt x="11" y="1199"/>
                  </a:lnTo>
                  <a:lnTo>
                    <a:pt x="13" y="1203"/>
                  </a:lnTo>
                  <a:lnTo>
                    <a:pt x="13" y="1201"/>
                  </a:lnTo>
                  <a:lnTo>
                    <a:pt x="13" y="1201"/>
                  </a:lnTo>
                  <a:lnTo>
                    <a:pt x="15" y="1199"/>
                  </a:lnTo>
                  <a:lnTo>
                    <a:pt x="15" y="1201"/>
                  </a:lnTo>
                  <a:lnTo>
                    <a:pt x="15" y="1201"/>
                  </a:lnTo>
                  <a:lnTo>
                    <a:pt x="17" y="1201"/>
                  </a:lnTo>
                  <a:lnTo>
                    <a:pt x="17" y="1201"/>
                  </a:lnTo>
                  <a:lnTo>
                    <a:pt x="17" y="1201"/>
                  </a:lnTo>
                  <a:lnTo>
                    <a:pt x="19" y="1201"/>
                  </a:lnTo>
                  <a:lnTo>
                    <a:pt x="19" y="1201"/>
                  </a:lnTo>
                  <a:lnTo>
                    <a:pt x="19" y="1201"/>
                  </a:lnTo>
                  <a:lnTo>
                    <a:pt x="19" y="1199"/>
                  </a:lnTo>
                  <a:lnTo>
                    <a:pt x="20" y="1199"/>
                  </a:lnTo>
                  <a:lnTo>
                    <a:pt x="20" y="1201"/>
                  </a:lnTo>
                  <a:lnTo>
                    <a:pt x="22" y="1205"/>
                  </a:lnTo>
                  <a:lnTo>
                    <a:pt x="22" y="1205"/>
                  </a:lnTo>
                  <a:lnTo>
                    <a:pt x="22" y="1205"/>
                  </a:lnTo>
                  <a:lnTo>
                    <a:pt x="22" y="1205"/>
                  </a:lnTo>
                  <a:lnTo>
                    <a:pt x="22" y="1203"/>
                  </a:lnTo>
                  <a:lnTo>
                    <a:pt x="22" y="1201"/>
                  </a:lnTo>
                  <a:lnTo>
                    <a:pt x="22" y="1201"/>
                  </a:lnTo>
                  <a:lnTo>
                    <a:pt x="24" y="1201"/>
                  </a:lnTo>
                  <a:lnTo>
                    <a:pt x="26" y="1201"/>
                  </a:lnTo>
                  <a:lnTo>
                    <a:pt x="28" y="1201"/>
                  </a:lnTo>
                  <a:close/>
                  <a:moveTo>
                    <a:pt x="78" y="1161"/>
                  </a:moveTo>
                  <a:lnTo>
                    <a:pt x="78" y="1161"/>
                  </a:lnTo>
                  <a:lnTo>
                    <a:pt x="78" y="1161"/>
                  </a:lnTo>
                  <a:lnTo>
                    <a:pt x="78" y="1161"/>
                  </a:lnTo>
                  <a:lnTo>
                    <a:pt x="78" y="1163"/>
                  </a:lnTo>
                  <a:lnTo>
                    <a:pt x="78" y="1165"/>
                  </a:lnTo>
                  <a:lnTo>
                    <a:pt x="78" y="1165"/>
                  </a:lnTo>
                  <a:lnTo>
                    <a:pt x="78" y="1165"/>
                  </a:lnTo>
                  <a:lnTo>
                    <a:pt x="80" y="1163"/>
                  </a:lnTo>
                  <a:lnTo>
                    <a:pt x="80" y="1161"/>
                  </a:lnTo>
                  <a:lnTo>
                    <a:pt x="78" y="1161"/>
                  </a:lnTo>
                  <a:close/>
                  <a:moveTo>
                    <a:pt x="150" y="1223"/>
                  </a:moveTo>
                  <a:lnTo>
                    <a:pt x="149" y="1223"/>
                  </a:lnTo>
                  <a:lnTo>
                    <a:pt x="149" y="1223"/>
                  </a:lnTo>
                  <a:lnTo>
                    <a:pt x="147" y="1223"/>
                  </a:lnTo>
                  <a:lnTo>
                    <a:pt x="147" y="1223"/>
                  </a:lnTo>
                  <a:lnTo>
                    <a:pt x="147" y="1223"/>
                  </a:lnTo>
                  <a:lnTo>
                    <a:pt x="145" y="1223"/>
                  </a:lnTo>
                  <a:lnTo>
                    <a:pt x="145" y="1225"/>
                  </a:lnTo>
                  <a:lnTo>
                    <a:pt x="145" y="1225"/>
                  </a:lnTo>
                  <a:lnTo>
                    <a:pt x="147" y="1225"/>
                  </a:lnTo>
                  <a:lnTo>
                    <a:pt x="147" y="1225"/>
                  </a:lnTo>
                  <a:lnTo>
                    <a:pt x="150" y="1223"/>
                  </a:lnTo>
                  <a:lnTo>
                    <a:pt x="150" y="1223"/>
                  </a:lnTo>
                  <a:lnTo>
                    <a:pt x="150" y="1223"/>
                  </a:lnTo>
                  <a:lnTo>
                    <a:pt x="150" y="1223"/>
                  </a:lnTo>
                  <a:close/>
                  <a:moveTo>
                    <a:pt x="221" y="1212"/>
                  </a:moveTo>
                  <a:lnTo>
                    <a:pt x="219" y="1212"/>
                  </a:lnTo>
                  <a:lnTo>
                    <a:pt x="219" y="1212"/>
                  </a:lnTo>
                  <a:lnTo>
                    <a:pt x="217" y="1214"/>
                  </a:lnTo>
                  <a:lnTo>
                    <a:pt x="217" y="1214"/>
                  </a:lnTo>
                  <a:lnTo>
                    <a:pt x="217" y="1214"/>
                  </a:lnTo>
                  <a:lnTo>
                    <a:pt x="217" y="1214"/>
                  </a:lnTo>
                  <a:lnTo>
                    <a:pt x="219" y="1216"/>
                  </a:lnTo>
                  <a:lnTo>
                    <a:pt x="219" y="1216"/>
                  </a:lnTo>
                  <a:lnTo>
                    <a:pt x="219" y="1216"/>
                  </a:lnTo>
                  <a:lnTo>
                    <a:pt x="219" y="1216"/>
                  </a:lnTo>
                  <a:lnTo>
                    <a:pt x="219" y="1214"/>
                  </a:lnTo>
                  <a:lnTo>
                    <a:pt x="221" y="1214"/>
                  </a:lnTo>
                  <a:lnTo>
                    <a:pt x="221" y="1214"/>
                  </a:lnTo>
                  <a:lnTo>
                    <a:pt x="221" y="1214"/>
                  </a:lnTo>
                  <a:lnTo>
                    <a:pt x="221" y="1214"/>
                  </a:lnTo>
                  <a:lnTo>
                    <a:pt x="221" y="1212"/>
                  </a:lnTo>
                  <a:close/>
                  <a:moveTo>
                    <a:pt x="170" y="1206"/>
                  </a:moveTo>
                  <a:lnTo>
                    <a:pt x="170" y="1206"/>
                  </a:lnTo>
                  <a:lnTo>
                    <a:pt x="170" y="1206"/>
                  </a:lnTo>
                  <a:lnTo>
                    <a:pt x="170" y="1205"/>
                  </a:lnTo>
                  <a:lnTo>
                    <a:pt x="170" y="1205"/>
                  </a:lnTo>
                  <a:lnTo>
                    <a:pt x="170" y="1203"/>
                  </a:lnTo>
                  <a:lnTo>
                    <a:pt x="170" y="1203"/>
                  </a:lnTo>
                  <a:lnTo>
                    <a:pt x="168" y="1203"/>
                  </a:lnTo>
                  <a:lnTo>
                    <a:pt x="168" y="1203"/>
                  </a:lnTo>
                  <a:lnTo>
                    <a:pt x="167" y="1205"/>
                  </a:lnTo>
                  <a:lnTo>
                    <a:pt x="168" y="1205"/>
                  </a:lnTo>
                  <a:lnTo>
                    <a:pt x="168" y="1205"/>
                  </a:lnTo>
                  <a:lnTo>
                    <a:pt x="168" y="1205"/>
                  </a:lnTo>
                  <a:lnTo>
                    <a:pt x="168" y="1205"/>
                  </a:lnTo>
                  <a:lnTo>
                    <a:pt x="167" y="1206"/>
                  </a:lnTo>
                  <a:lnTo>
                    <a:pt x="167" y="1206"/>
                  </a:lnTo>
                  <a:lnTo>
                    <a:pt x="168" y="1208"/>
                  </a:lnTo>
                  <a:lnTo>
                    <a:pt x="168" y="1210"/>
                  </a:lnTo>
                  <a:lnTo>
                    <a:pt x="168" y="1208"/>
                  </a:lnTo>
                  <a:lnTo>
                    <a:pt x="168" y="1208"/>
                  </a:lnTo>
                  <a:lnTo>
                    <a:pt x="168" y="1206"/>
                  </a:lnTo>
                  <a:lnTo>
                    <a:pt x="170" y="1206"/>
                  </a:lnTo>
                  <a:close/>
                  <a:moveTo>
                    <a:pt x="147" y="1210"/>
                  </a:moveTo>
                  <a:lnTo>
                    <a:pt x="147" y="1210"/>
                  </a:lnTo>
                  <a:lnTo>
                    <a:pt x="147" y="1208"/>
                  </a:lnTo>
                  <a:lnTo>
                    <a:pt x="147" y="1206"/>
                  </a:lnTo>
                  <a:lnTo>
                    <a:pt x="147" y="1203"/>
                  </a:lnTo>
                  <a:lnTo>
                    <a:pt x="147" y="1201"/>
                  </a:lnTo>
                  <a:lnTo>
                    <a:pt x="145" y="1201"/>
                  </a:lnTo>
                  <a:lnTo>
                    <a:pt x="145" y="1203"/>
                  </a:lnTo>
                  <a:lnTo>
                    <a:pt x="145" y="1205"/>
                  </a:lnTo>
                  <a:lnTo>
                    <a:pt x="143" y="1205"/>
                  </a:lnTo>
                  <a:lnTo>
                    <a:pt x="143" y="1203"/>
                  </a:lnTo>
                  <a:lnTo>
                    <a:pt x="143" y="1203"/>
                  </a:lnTo>
                  <a:lnTo>
                    <a:pt x="143" y="1201"/>
                  </a:lnTo>
                  <a:lnTo>
                    <a:pt x="143" y="1203"/>
                  </a:lnTo>
                  <a:lnTo>
                    <a:pt x="141" y="1203"/>
                  </a:lnTo>
                  <a:lnTo>
                    <a:pt x="141" y="1205"/>
                  </a:lnTo>
                  <a:lnTo>
                    <a:pt x="141" y="1206"/>
                  </a:lnTo>
                  <a:lnTo>
                    <a:pt x="143" y="1208"/>
                  </a:lnTo>
                  <a:lnTo>
                    <a:pt x="143" y="1210"/>
                  </a:lnTo>
                  <a:lnTo>
                    <a:pt x="143" y="1210"/>
                  </a:lnTo>
                  <a:lnTo>
                    <a:pt x="143" y="1210"/>
                  </a:lnTo>
                  <a:lnTo>
                    <a:pt x="145" y="1210"/>
                  </a:lnTo>
                  <a:lnTo>
                    <a:pt x="145" y="1208"/>
                  </a:lnTo>
                  <a:lnTo>
                    <a:pt x="145" y="1208"/>
                  </a:lnTo>
                  <a:lnTo>
                    <a:pt x="147" y="1210"/>
                  </a:lnTo>
                  <a:close/>
                  <a:moveTo>
                    <a:pt x="168" y="1201"/>
                  </a:moveTo>
                  <a:lnTo>
                    <a:pt x="170" y="1201"/>
                  </a:lnTo>
                  <a:lnTo>
                    <a:pt x="170" y="1201"/>
                  </a:lnTo>
                  <a:lnTo>
                    <a:pt x="170" y="1201"/>
                  </a:lnTo>
                  <a:lnTo>
                    <a:pt x="172" y="1201"/>
                  </a:lnTo>
                  <a:lnTo>
                    <a:pt x="172" y="1201"/>
                  </a:lnTo>
                  <a:lnTo>
                    <a:pt x="172" y="1201"/>
                  </a:lnTo>
                  <a:lnTo>
                    <a:pt x="172" y="1201"/>
                  </a:lnTo>
                  <a:lnTo>
                    <a:pt x="172" y="1201"/>
                  </a:lnTo>
                  <a:lnTo>
                    <a:pt x="172" y="1199"/>
                  </a:lnTo>
                  <a:lnTo>
                    <a:pt x="172" y="1199"/>
                  </a:lnTo>
                  <a:lnTo>
                    <a:pt x="172" y="1199"/>
                  </a:lnTo>
                  <a:lnTo>
                    <a:pt x="172" y="1197"/>
                  </a:lnTo>
                  <a:lnTo>
                    <a:pt x="172" y="1197"/>
                  </a:lnTo>
                  <a:lnTo>
                    <a:pt x="170" y="1197"/>
                  </a:lnTo>
                  <a:lnTo>
                    <a:pt x="168" y="1197"/>
                  </a:lnTo>
                  <a:lnTo>
                    <a:pt x="168" y="1199"/>
                  </a:lnTo>
                  <a:lnTo>
                    <a:pt x="168" y="1199"/>
                  </a:lnTo>
                  <a:lnTo>
                    <a:pt x="168" y="1199"/>
                  </a:lnTo>
                  <a:lnTo>
                    <a:pt x="167" y="1201"/>
                  </a:lnTo>
                  <a:lnTo>
                    <a:pt x="167" y="1201"/>
                  </a:lnTo>
                  <a:lnTo>
                    <a:pt x="167" y="1201"/>
                  </a:lnTo>
                  <a:lnTo>
                    <a:pt x="168" y="1201"/>
                  </a:lnTo>
                  <a:lnTo>
                    <a:pt x="168" y="1201"/>
                  </a:lnTo>
                  <a:close/>
                  <a:moveTo>
                    <a:pt x="123" y="1197"/>
                  </a:moveTo>
                  <a:lnTo>
                    <a:pt x="123" y="1197"/>
                  </a:lnTo>
                  <a:lnTo>
                    <a:pt x="123" y="1196"/>
                  </a:lnTo>
                  <a:lnTo>
                    <a:pt x="121" y="1196"/>
                  </a:lnTo>
                  <a:lnTo>
                    <a:pt x="121" y="1197"/>
                  </a:lnTo>
                  <a:lnTo>
                    <a:pt x="121" y="1197"/>
                  </a:lnTo>
                  <a:lnTo>
                    <a:pt x="121" y="1197"/>
                  </a:lnTo>
                  <a:lnTo>
                    <a:pt x="121" y="1199"/>
                  </a:lnTo>
                  <a:lnTo>
                    <a:pt x="123" y="1199"/>
                  </a:lnTo>
                  <a:lnTo>
                    <a:pt x="123" y="1199"/>
                  </a:lnTo>
                  <a:lnTo>
                    <a:pt x="125" y="1197"/>
                  </a:lnTo>
                  <a:lnTo>
                    <a:pt x="125" y="1197"/>
                  </a:lnTo>
                  <a:lnTo>
                    <a:pt x="125" y="1197"/>
                  </a:lnTo>
                  <a:lnTo>
                    <a:pt x="123" y="1197"/>
                  </a:lnTo>
                  <a:close/>
                  <a:moveTo>
                    <a:pt x="103" y="1192"/>
                  </a:moveTo>
                  <a:lnTo>
                    <a:pt x="102" y="1194"/>
                  </a:lnTo>
                  <a:lnTo>
                    <a:pt x="100" y="1196"/>
                  </a:lnTo>
                  <a:lnTo>
                    <a:pt x="102" y="1196"/>
                  </a:lnTo>
                  <a:lnTo>
                    <a:pt x="102" y="1196"/>
                  </a:lnTo>
                  <a:lnTo>
                    <a:pt x="102" y="1197"/>
                  </a:lnTo>
                  <a:lnTo>
                    <a:pt x="100" y="1197"/>
                  </a:lnTo>
                  <a:lnTo>
                    <a:pt x="100" y="1197"/>
                  </a:lnTo>
                  <a:lnTo>
                    <a:pt x="98" y="1197"/>
                  </a:lnTo>
                  <a:lnTo>
                    <a:pt x="100" y="1199"/>
                  </a:lnTo>
                  <a:lnTo>
                    <a:pt x="100" y="1199"/>
                  </a:lnTo>
                  <a:lnTo>
                    <a:pt x="100" y="1199"/>
                  </a:lnTo>
                  <a:lnTo>
                    <a:pt x="102" y="1199"/>
                  </a:lnTo>
                  <a:lnTo>
                    <a:pt x="102" y="1199"/>
                  </a:lnTo>
                  <a:lnTo>
                    <a:pt x="103" y="1199"/>
                  </a:lnTo>
                  <a:lnTo>
                    <a:pt x="103" y="1199"/>
                  </a:lnTo>
                  <a:lnTo>
                    <a:pt x="105" y="1199"/>
                  </a:lnTo>
                  <a:lnTo>
                    <a:pt x="105" y="1199"/>
                  </a:lnTo>
                  <a:lnTo>
                    <a:pt x="105" y="1199"/>
                  </a:lnTo>
                  <a:lnTo>
                    <a:pt x="107" y="1197"/>
                  </a:lnTo>
                  <a:lnTo>
                    <a:pt x="107" y="1197"/>
                  </a:lnTo>
                  <a:lnTo>
                    <a:pt x="105" y="1197"/>
                  </a:lnTo>
                  <a:lnTo>
                    <a:pt x="105" y="1197"/>
                  </a:lnTo>
                  <a:lnTo>
                    <a:pt x="107" y="1196"/>
                  </a:lnTo>
                  <a:lnTo>
                    <a:pt x="107" y="1196"/>
                  </a:lnTo>
                  <a:lnTo>
                    <a:pt x="107" y="1194"/>
                  </a:lnTo>
                  <a:lnTo>
                    <a:pt x="105" y="1192"/>
                  </a:lnTo>
                  <a:lnTo>
                    <a:pt x="103" y="1192"/>
                  </a:lnTo>
                  <a:close/>
                  <a:moveTo>
                    <a:pt x="114" y="1190"/>
                  </a:moveTo>
                  <a:lnTo>
                    <a:pt x="112" y="1190"/>
                  </a:lnTo>
                  <a:lnTo>
                    <a:pt x="111" y="1192"/>
                  </a:lnTo>
                  <a:lnTo>
                    <a:pt x="111" y="1192"/>
                  </a:lnTo>
                  <a:lnTo>
                    <a:pt x="111" y="1194"/>
                  </a:lnTo>
                  <a:lnTo>
                    <a:pt x="111" y="1194"/>
                  </a:lnTo>
                  <a:lnTo>
                    <a:pt x="111" y="1196"/>
                  </a:lnTo>
                  <a:lnTo>
                    <a:pt x="111" y="1196"/>
                  </a:lnTo>
                  <a:lnTo>
                    <a:pt x="109" y="1196"/>
                  </a:lnTo>
                  <a:lnTo>
                    <a:pt x="111" y="1197"/>
                  </a:lnTo>
                  <a:lnTo>
                    <a:pt x="111" y="1197"/>
                  </a:lnTo>
                  <a:lnTo>
                    <a:pt x="109" y="1197"/>
                  </a:lnTo>
                  <a:lnTo>
                    <a:pt x="111" y="1199"/>
                  </a:lnTo>
                  <a:lnTo>
                    <a:pt x="112" y="1197"/>
                  </a:lnTo>
                  <a:lnTo>
                    <a:pt x="114" y="1197"/>
                  </a:lnTo>
                  <a:lnTo>
                    <a:pt x="114" y="1196"/>
                  </a:lnTo>
                  <a:lnTo>
                    <a:pt x="114" y="1196"/>
                  </a:lnTo>
                  <a:lnTo>
                    <a:pt x="114" y="1196"/>
                  </a:lnTo>
                  <a:lnTo>
                    <a:pt x="114" y="1196"/>
                  </a:lnTo>
                  <a:lnTo>
                    <a:pt x="116" y="1196"/>
                  </a:lnTo>
                  <a:lnTo>
                    <a:pt x="116" y="1196"/>
                  </a:lnTo>
                  <a:lnTo>
                    <a:pt x="114" y="1194"/>
                  </a:lnTo>
                  <a:lnTo>
                    <a:pt x="118" y="1194"/>
                  </a:lnTo>
                  <a:lnTo>
                    <a:pt x="118" y="1194"/>
                  </a:lnTo>
                  <a:lnTo>
                    <a:pt x="116" y="1192"/>
                  </a:lnTo>
                  <a:lnTo>
                    <a:pt x="118" y="1192"/>
                  </a:lnTo>
                  <a:lnTo>
                    <a:pt x="118" y="1192"/>
                  </a:lnTo>
                  <a:lnTo>
                    <a:pt x="118" y="1192"/>
                  </a:lnTo>
                  <a:lnTo>
                    <a:pt x="120" y="1192"/>
                  </a:lnTo>
                  <a:lnTo>
                    <a:pt x="120" y="1192"/>
                  </a:lnTo>
                  <a:lnTo>
                    <a:pt x="118" y="1190"/>
                  </a:lnTo>
                  <a:lnTo>
                    <a:pt x="114" y="1190"/>
                  </a:lnTo>
                  <a:close/>
                  <a:moveTo>
                    <a:pt x="141" y="1192"/>
                  </a:moveTo>
                  <a:lnTo>
                    <a:pt x="143" y="1192"/>
                  </a:lnTo>
                  <a:lnTo>
                    <a:pt x="143" y="1190"/>
                  </a:lnTo>
                  <a:lnTo>
                    <a:pt x="143" y="1190"/>
                  </a:lnTo>
                  <a:lnTo>
                    <a:pt x="140" y="1190"/>
                  </a:lnTo>
                  <a:lnTo>
                    <a:pt x="140" y="1190"/>
                  </a:lnTo>
                  <a:lnTo>
                    <a:pt x="140" y="1192"/>
                  </a:lnTo>
                  <a:lnTo>
                    <a:pt x="140" y="1192"/>
                  </a:lnTo>
                  <a:lnTo>
                    <a:pt x="140" y="1192"/>
                  </a:lnTo>
                  <a:lnTo>
                    <a:pt x="140" y="1192"/>
                  </a:lnTo>
                  <a:lnTo>
                    <a:pt x="140" y="1194"/>
                  </a:lnTo>
                  <a:lnTo>
                    <a:pt x="140" y="1194"/>
                  </a:lnTo>
                  <a:lnTo>
                    <a:pt x="140" y="1194"/>
                  </a:lnTo>
                  <a:lnTo>
                    <a:pt x="140" y="1196"/>
                  </a:lnTo>
                  <a:lnTo>
                    <a:pt x="140" y="1196"/>
                  </a:lnTo>
                  <a:lnTo>
                    <a:pt x="141" y="1196"/>
                  </a:lnTo>
                  <a:lnTo>
                    <a:pt x="141" y="1196"/>
                  </a:lnTo>
                  <a:lnTo>
                    <a:pt x="141" y="1194"/>
                  </a:lnTo>
                  <a:lnTo>
                    <a:pt x="141" y="1194"/>
                  </a:lnTo>
                  <a:lnTo>
                    <a:pt x="141" y="1194"/>
                  </a:lnTo>
                  <a:lnTo>
                    <a:pt x="141" y="1192"/>
                  </a:lnTo>
                  <a:close/>
                  <a:moveTo>
                    <a:pt x="93" y="1190"/>
                  </a:moveTo>
                  <a:lnTo>
                    <a:pt x="93" y="1188"/>
                  </a:lnTo>
                  <a:lnTo>
                    <a:pt x="89" y="1188"/>
                  </a:lnTo>
                  <a:lnTo>
                    <a:pt x="89" y="1190"/>
                  </a:lnTo>
                  <a:lnTo>
                    <a:pt x="87" y="1190"/>
                  </a:lnTo>
                  <a:lnTo>
                    <a:pt x="89" y="1190"/>
                  </a:lnTo>
                  <a:lnTo>
                    <a:pt x="89" y="1192"/>
                  </a:lnTo>
                  <a:lnTo>
                    <a:pt x="91" y="1192"/>
                  </a:lnTo>
                  <a:lnTo>
                    <a:pt x="91" y="1192"/>
                  </a:lnTo>
                  <a:lnTo>
                    <a:pt x="93" y="1192"/>
                  </a:lnTo>
                  <a:lnTo>
                    <a:pt x="93" y="1192"/>
                  </a:lnTo>
                  <a:lnTo>
                    <a:pt x="94" y="1194"/>
                  </a:lnTo>
                  <a:lnTo>
                    <a:pt x="94" y="1194"/>
                  </a:lnTo>
                  <a:lnTo>
                    <a:pt x="94" y="1192"/>
                  </a:lnTo>
                  <a:lnTo>
                    <a:pt x="94" y="1192"/>
                  </a:lnTo>
                  <a:lnTo>
                    <a:pt x="96" y="1192"/>
                  </a:lnTo>
                  <a:lnTo>
                    <a:pt x="96" y="1190"/>
                  </a:lnTo>
                  <a:lnTo>
                    <a:pt x="94" y="1190"/>
                  </a:lnTo>
                  <a:lnTo>
                    <a:pt x="93" y="1190"/>
                  </a:lnTo>
                  <a:close/>
                  <a:moveTo>
                    <a:pt x="127" y="1188"/>
                  </a:moveTo>
                  <a:lnTo>
                    <a:pt x="127" y="1188"/>
                  </a:lnTo>
                  <a:lnTo>
                    <a:pt x="125" y="1188"/>
                  </a:lnTo>
                  <a:lnTo>
                    <a:pt x="125" y="1190"/>
                  </a:lnTo>
                  <a:lnTo>
                    <a:pt x="121" y="1192"/>
                  </a:lnTo>
                  <a:lnTo>
                    <a:pt x="121" y="1192"/>
                  </a:lnTo>
                  <a:lnTo>
                    <a:pt x="121" y="1196"/>
                  </a:lnTo>
                  <a:lnTo>
                    <a:pt x="123" y="1196"/>
                  </a:lnTo>
                  <a:lnTo>
                    <a:pt x="125" y="1196"/>
                  </a:lnTo>
                  <a:lnTo>
                    <a:pt x="127" y="1194"/>
                  </a:lnTo>
                  <a:lnTo>
                    <a:pt x="127" y="1194"/>
                  </a:lnTo>
                  <a:lnTo>
                    <a:pt x="125" y="1194"/>
                  </a:lnTo>
                  <a:lnTo>
                    <a:pt x="125" y="1192"/>
                  </a:lnTo>
                  <a:lnTo>
                    <a:pt x="129" y="1190"/>
                  </a:lnTo>
                  <a:lnTo>
                    <a:pt x="127" y="1188"/>
                  </a:lnTo>
                  <a:close/>
                  <a:moveTo>
                    <a:pt x="317" y="1188"/>
                  </a:moveTo>
                  <a:lnTo>
                    <a:pt x="315" y="1188"/>
                  </a:lnTo>
                  <a:lnTo>
                    <a:pt x="317" y="1190"/>
                  </a:lnTo>
                  <a:lnTo>
                    <a:pt x="317" y="1190"/>
                  </a:lnTo>
                  <a:lnTo>
                    <a:pt x="317" y="1190"/>
                  </a:lnTo>
                  <a:lnTo>
                    <a:pt x="318" y="1190"/>
                  </a:lnTo>
                  <a:lnTo>
                    <a:pt x="318" y="1188"/>
                  </a:lnTo>
                  <a:lnTo>
                    <a:pt x="317" y="1188"/>
                  </a:lnTo>
                  <a:lnTo>
                    <a:pt x="317" y="1188"/>
                  </a:lnTo>
                  <a:close/>
                  <a:moveTo>
                    <a:pt x="140" y="1185"/>
                  </a:moveTo>
                  <a:lnTo>
                    <a:pt x="138" y="1185"/>
                  </a:lnTo>
                  <a:lnTo>
                    <a:pt x="138" y="1185"/>
                  </a:lnTo>
                  <a:lnTo>
                    <a:pt x="136" y="1187"/>
                  </a:lnTo>
                  <a:lnTo>
                    <a:pt x="134" y="1190"/>
                  </a:lnTo>
                  <a:lnTo>
                    <a:pt x="136" y="1192"/>
                  </a:lnTo>
                  <a:lnTo>
                    <a:pt x="138" y="1190"/>
                  </a:lnTo>
                  <a:lnTo>
                    <a:pt x="140" y="1188"/>
                  </a:lnTo>
                  <a:lnTo>
                    <a:pt x="140" y="1185"/>
                  </a:lnTo>
                  <a:close/>
                  <a:moveTo>
                    <a:pt x="105" y="1183"/>
                  </a:moveTo>
                  <a:lnTo>
                    <a:pt x="103" y="1183"/>
                  </a:lnTo>
                  <a:lnTo>
                    <a:pt x="103" y="1185"/>
                  </a:lnTo>
                  <a:lnTo>
                    <a:pt x="103" y="1187"/>
                  </a:lnTo>
                  <a:lnTo>
                    <a:pt x="103" y="1187"/>
                  </a:lnTo>
                  <a:lnTo>
                    <a:pt x="103" y="1188"/>
                  </a:lnTo>
                  <a:lnTo>
                    <a:pt x="103" y="1187"/>
                  </a:lnTo>
                  <a:lnTo>
                    <a:pt x="103" y="1188"/>
                  </a:lnTo>
                  <a:lnTo>
                    <a:pt x="105" y="1187"/>
                  </a:lnTo>
                  <a:lnTo>
                    <a:pt x="105" y="1187"/>
                  </a:lnTo>
                  <a:lnTo>
                    <a:pt x="105" y="1187"/>
                  </a:lnTo>
                  <a:lnTo>
                    <a:pt x="105" y="1185"/>
                  </a:lnTo>
                  <a:lnTo>
                    <a:pt x="105" y="1185"/>
                  </a:lnTo>
                  <a:lnTo>
                    <a:pt x="105" y="1185"/>
                  </a:lnTo>
                  <a:lnTo>
                    <a:pt x="105" y="1185"/>
                  </a:lnTo>
                  <a:lnTo>
                    <a:pt x="105" y="1185"/>
                  </a:lnTo>
                  <a:lnTo>
                    <a:pt x="105" y="1183"/>
                  </a:lnTo>
                  <a:lnTo>
                    <a:pt x="105" y="1183"/>
                  </a:lnTo>
                  <a:close/>
                  <a:moveTo>
                    <a:pt x="304" y="1179"/>
                  </a:moveTo>
                  <a:lnTo>
                    <a:pt x="304" y="1181"/>
                  </a:lnTo>
                  <a:lnTo>
                    <a:pt x="304" y="1185"/>
                  </a:lnTo>
                  <a:lnTo>
                    <a:pt x="304" y="1185"/>
                  </a:lnTo>
                  <a:lnTo>
                    <a:pt x="306" y="1187"/>
                  </a:lnTo>
                  <a:lnTo>
                    <a:pt x="306" y="1187"/>
                  </a:lnTo>
                  <a:lnTo>
                    <a:pt x="306" y="1188"/>
                  </a:lnTo>
                  <a:lnTo>
                    <a:pt x="306" y="1188"/>
                  </a:lnTo>
                  <a:lnTo>
                    <a:pt x="306" y="1190"/>
                  </a:lnTo>
                  <a:lnTo>
                    <a:pt x="306" y="1188"/>
                  </a:lnTo>
                  <a:lnTo>
                    <a:pt x="307" y="1187"/>
                  </a:lnTo>
                  <a:lnTo>
                    <a:pt x="307" y="1187"/>
                  </a:lnTo>
                  <a:lnTo>
                    <a:pt x="309" y="1187"/>
                  </a:lnTo>
                  <a:lnTo>
                    <a:pt x="309" y="1185"/>
                  </a:lnTo>
                  <a:lnTo>
                    <a:pt x="304" y="1181"/>
                  </a:lnTo>
                  <a:lnTo>
                    <a:pt x="304" y="1179"/>
                  </a:lnTo>
                  <a:close/>
                  <a:moveTo>
                    <a:pt x="165" y="1201"/>
                  </a:moveTo>
                  <a:lnTo>
                    <a:pt x="167" y="1199"/>
                  </a:lnTo>
                  <a:lnTo>
                    <a:pt x="167" y="1196"/>
                  </a:lnTo>
                  <a:lnTo>
                    <a:pt x="167" y="1196"/>
                  </a:lnTo>
                  <a:lnTo>
                    <a:pt x="167" y="1194"/>
                  </a:lnTo>
                  <a:lnTo>
                    <a:pt x="167" y="1194"/>
                  </a:lnTo>
                  <a:lnTo>
                    <a:pt x="165" y="1194"/>
                  </a:lnTo>
                  <a:lnTo>
                    <a:pt x="167" y="1194"/>
                  </a:lnTo>
                  <a:lnTo>
                    <a:pt x="167" y="1194"/>
                  </a:lnTo>
                  <a:lnTo>
                    <a:pt x="167" y="1192"/>
                  </a:lnTo>
                  <a:lnTo>
                    <a:pt x="167" y="1192"/>
                  </a:lnTo>
                  <a:lnTo>
                    <a:pt x="167" y="1192"/>
                  </a:lnTo>
                  <a:lnTo>
                    <a:pt x="167" y="1190"/>
                  </a:lnTo>
                  <a:lnTo>
                    <a:pt x="167" y="1190"/>
                  </a:lnTo>
                  <a:lnTo>
                    <a:pt x="168" y="1188"/>
                  </a:lnTo>
                  <a:lnTo>
                    <a:pt x="168" y="1188"/>
                  </a:lnTo>
                  <a:lnTo>
                    <a:pt x="168" y="1187"/>
                  </a:lnTo>
                  <a:lnTo>
                    <a:pt x="168" y="1187"/>
                  </a:lnTo>
                  <a:lnTo>
                    <a:pt x="170" y="1185"/>
                  </a:lnTo>
                  <a:lnTo>
                    <a:pt x="170" y="1185"/>
                  </a:lnTo>
                  <a:lnTo>
                    <a:pt x="172" y="1183"/>
                  </a:lnTo>
                  <a:lnTo>
                    <a:pt x="172" y="1181"/>
                  </a:lnTo>
                  <a:lnTo>
                    <a:pt x="170" y="1179"/>
                  </a:lnTo>
                  <a:lnTo>
                    <a:pt x="168" y="1181"/>
                  </a:lnTo>
                  <a:lnTo>
                    <a:pt x="168" y="1183"/>
                  </a:lnTo>
                  <a:lnTo>
                    <a:pt x="167" y="1185"/>
                  </a:lnTo>
                  <a:lnTo>
                    <a:pt x="165" y="1187"/>
                  </a:lnTo>
                  <a:lnTo>
                    <a:pt x="156" y="1188"/>
                  </a:lnTo>
                  <a:lnTo>
                    <a:pt x="154" y="1188"/>
                  </a:lnTo>
                  <a:lnTo>
                    <a:pt x="152" y="1190"/>
                  </a:lnTo>
                  <a:lnTo>
                    <a:pt x="149" y="1192"/>
                  </a:lnTo>
                  <a:lnTo>
                    <a:pt x="147" y="1190"/>
                  </a:lnTo>
                  <a:lnTo>
                    <a:pt x="147" y="1190"/>
                  </a:lnTo>
                  <a:lnTo>
                    <a:pt x="149" y="1187"/>
                  </a:lnTo>
                  <a:lnTo>
                    <a:pt x="147" y="1188"/>
                  </a:lnTo>
                  <a:lnTo>
                    <a:pt x="147" y="1190"/>
                  </a:lnTo>
                  <a:lnTo>
                    <a:pt x="147" y="1192"/>
                  </a:lnTo>
                  <a:lnTo>
                    <a:pt x="145" y="1196"/>
                  </a:lnTo>
                  <a:lnTo>
                    <a:pt x="154" y="1196"/>
                  </a:lnTo>
                  <a:lnTo>
                    <a:pt x="154" y="1196"/>
                  </a:lnTo>
                  <a:lnTo>
                    <a:pt x="150" y="1196"/>
                  </a:lnTo>
                  <a:lnTo>
                    <a:pt x="149" y="1197"/>
                  </a:lnTo>
                  <a:lnTo>
                    <a:pt x="147" y="1197"/>
                  </a:lnTo>
                  <a:lnTo>
                    <a:pt x="145" y="1197"/>
                  </a:lnTo>
                  <a:lnTo>
                    <a:pt x="147" y="1199"/>
                  </a:lnTo>
                  <a:lnTo>
                    <a:pt x="147" y="1199"/>
                  </a:lnTo>
                  <a:lnTo>
                    <a:pt x="149" y="1201"/>
                  </a:lnTo>
                  <a:lnTo>
                    <a:pt x="149" y="1201"/>
                  </a:lnTo>
                  <a:lnTo>
                    <a:pt x="149" y="1203"/>
                  </a:lnTo>
                  <a:lnTo>
                    <a:pt x="149" y="1205"/>
                  </a:lnTo>
                  <a:lnTo>
                    <a:pt x="149" y="1205"/>
                  </a:lnTo>
                  <a:lnTo>
                    <a:pt x="149" y="1206"/>
                  </a:lnTo>
                  <a:lnTo>
                    <a:pt x="149" y="1208"/>
                  </a:lnTo>
                  <a:lnTo>
                    <a:pt x="149" y="1210"/>
                  </a:lnTo>
                  <a:lnTo>
                    <a:pt x="149" y="1210"/>
                  </a:lnTo>
                  <a:lnTo>
                    <a:pt x="150" y="1208"/>
                  </a:lnTo>
                  <a:lnTo>
                    <a:pt x="152" y="1208"/>
                  </a:lnTo>
                  <a:lnTo>
                    <a:pt x="154" y="1206"/>
                  </a:lnTo>
                  <a:lnTo>
                    <a:pt x="154" y="1205"/>
                  </a:lnTo>
                  <a:lnTo>
                    <a:pt x="154" y="1206"/>
                  </a:lnTo>
                  <a:lnTo>
                    <a:pt x="154" y="1206"/>
                  </a:lnTo>
                  <a:lnTo>
                    <a:pt x="154" y="1208"/>
                  </a:lnTo>
                  <a:lnTo>
                    <a:pt x="154" y="1210"/>
                  </a:lnTo>
                  <a:lnTo>
                    <a:pt x="154" y="1208"/>
                  </a:lnTo>
                  <a:lnTo>
                    <a:pt x="154" y="1208"/>
                  </a:lnTo>
                  <a:lnTo>
                    <a:pt x="154" y="1210"/>
                  </a:lnTo>
                  <a:lnTo>
                    <a:pt x="154" y="1212"/>
                  </a:lnTo>
                  <a:lnTo>
                    <a:pt x="156" y="1212"/>
                  </a:lnTo>
                  <a:lnTo>
                    <a:pt x="154" y="1210"/>
                  </a:lnTo>
                  <a:lnTo>
                    <a:pt x="156" y="1210"/>
                  </a:lnTo>
                  <a:lnTo>
                    <a:pt x="156" y="1210"/>
                  </a:lnTo>
                  <a:lnTo>
                    <a:pt x="158" y="1208"/>
                  </a:lnTo>
                  <a:lnTo>
                    <a:pt x="158" y="1206"/>
                  </a:lnTo>
                  <a:lnTo>
                    <a:pt x="158" y="1208"/>
                  </a:lnTo>
                  <a:lnTo>
                    <a:pt x="159" y="1210"/>
                  </a:lnTo>
                  <a:lnTo>
                    <a:pt x="159" y="1210"/>
                  </a:lnTo>
                  <a:lnTo>
                    <a:pt x="159" y="1208"/>
                  </a:lnTo>
                  <a:lnTo>
                    <a:pt x="161" y="1210"/>
                  </a:lnTo>
                  <a:lnTo>
                    <a:pt x="161" y="1208"/>
                  </a:lnTo>
                  <a:lnTo>
                    <a:pt x="161" y="1206"/>
                  </a:lnTo>
                  <a:lnTo>
                    <a:pt x="163" y="1206"/>
                  </a:lnTo>
                  <a:lnTo>
                    <a:pt x="161" y="1206"/>
                  </a:lnTo>
                  <a:lnTo>
                    <a:pt x="161" y="1206"/>
                  </a:lnTo>
                  <a:lnTo>
                    <a:pt x="161" y="1206"/>
                  </a:lnTo>
                  <a:lnTo>
                    <a:pt x="161" y="1205"/>
                  </a:lnTo>
                  <a:lnTo>
                    <a:pt x="165" y="1201"/>
                  </a:lnTo>
                  <a:close/>
                  <a:moveTo>
                    <a:pt x="123" y="1181"/>
                  </a:moveTo>
                  <a:lnTo>
                    <a:pt x="123" y="1181"/>
                  </a:lnTo>
                  <a:lnTo>
                    <a:pt x="123" y="1181"/>
                  </a:lnTo>
                  <a:lnTo>
                    <a:pt x="123" y="1181"/>
                  </a:lnTo>
                  <a:lnTo>
                    <a:pt x="125" y="1181"/>
                  </a:lnTo>
                  <a:lnTo>
                    <a:pt x="125" y="1181"/>
                  </a:lnTo>
                  <a:lnTo>
                    <a:pt x="125" y="1179"/>
                  </a:lnTo>
                  <a:lnTo>
                    <a:pt x="125" y="1179"/>
                  </a:lnTo>
                  <a:lnTo>
                    <a:pt x="123" y="1181"/>
                  </a:lnTo>
                  <a:close/>
                  <a:moveTo>
                    <a:pt x="123" y="1181"/>
                  </a:moveTo>
                  <a:lnTo>
                    <a:pt x="123" y="1179"/>
                  </a:lnTo>
                  <a:lnTo>
                    <a:pt x="123" y="1179"/>
                  </a:lnTo>
                  <a:lnTo>
                    <a:pt x="123" y="1178"/>
                  </a:lnTo>
                  <a:lnTo>
                    <a:pt x="121" y="1178"/>
                  </a:lnTo>
                  <a:lnTo>
                    <a:pt x="120" y="1179"/>
                  </a:lnTo>
                  <a:lnTo>
                    <a:pt x="120" y="1179"/>
                  </a:lnTo>
                  <a:lnTo>
                    <a:pt x="118" y="1179"/>
                  </a:lnTo>
                  <a:lnTo>
                    <a:pt x="118" y="1179"/>
                  </a:lnTo>
                  <a:lnTo>
                    <a:pt x="120" y="1181"/>
                  </a:lnTo>
                  <a:lnTo>
                    <a:pt x="120" y="1181"/>
                  </a:lnTo>
                  <a:lnTo>
                    <a:pt x="120" y="1181"/>
                  </a:lnTo>
                  <a:lnTo>
                    <a:pt x="121" y="1181"/>
                  </a:lnTo>
                  <a:lnTo>
                    <a:pt x="121" y="1181"/>
                  </a:lnTo>
                  <a:lnTo>
                    <a:pt x="123" y="1181"/>
                  </a:lnTo>
                  <a:close/>
                  <a:moveTo>
                    <a:pt x="136" y="1185"/>
                  </a:moveTo>
                  <a:lnTo>
                    <a:pt x="138" y="1183"/>
                  </a:lnTo>
                  <a:lnTo>
                    <a:pt x="138" y="1183"/>
                  </a:lnTo>
                  <a:lnTo>
                    <a:pt x="138" y="1183"/>
                  </a:lnTo>
                  <a:lnTo>
                    <a:pt x="140" y="1183"/>
                  </a:lnTo>
                  <a:lnTo>
                    <a:pt x="140" y="1183"/>
                  </a:lnTo>
                  <a:lnTo>
                    <a:pt x="140" y="1183"/>
                  </a:lnTo>
                  <a:lnTo>
                    <a:pt x="140" y="1183"/>
                  </a:lnTo>
                  <a:lnTo>
                    <a:pt x="140" y="1183"/>
                  </a:lnTo>
                  <a:lnTo>
                    <a:pt x="141" y="1183"/>
                  </a:lnTo>
                  <a:lnTo>
                    <a:pt x="141" y="1183"/>
                  </a:lnTo>
                  <a:lnTo>
                    <a:pt x="141" y="1181"/>
                  </a:lnTo>
                  <a:lnTo>
                    <a:pt x="141" y="1179"/>
                  </a:lnTo>
                  <a:lnTo>
                    <a:pt x="138" y="1179"/>
                  </a:lnTo>
                  <a:lnTo>
                    <a:pt x="131" y="1178"/>
                  </a:lnTo>
                  <a:lnTo>
                    <a:pt x="131" y="1178"/>
                  </a:lnTo>
                  <a:lnTo>
                    <a:pt x="129" y="1179"/>
                  </a:lnTo>
                  <a:lnTo>
                    <a:pt x="129" y="1181"/>
                  </a:lnTo>
                  <a:lnTo>
                    <a:pt x="129" y="1183"/>
                  </a:lnTo>
                  <a:lnTo>
                    <a:pt x="129" y="1183"/>
                  </a:lnTo>
                  <a:lnTo>
                    <a:pt x="131" y="1183"/>
                  </a:lnTo>
                  <a:lnTo>
                    <a:pt x="131" y="1183"/>
                  </a:lnTo>
                  <a:lnTo>
                    <a:pt x="132" y="1183"/>
                  </a:lnTo>
                  <a:lnTo>
                    <a:pt x="134" y="1181"/>
                  </a:lnTo>
                  <a:lnTo>
                    <a:pt x="132" y="1181"/>
                  </a:lnTo>
                  <a:lnTo>
                    <a:pt x="132" y="1181"/>
                  </a:lnTo>
                  <a:lnTo>
                    <a:pt x="134" y="1181"/>
                  </a:lnTo>
                  <a:lnTo>
                    <a:pt x="134" y="1181"/>
                  </a:lnTo>
                  <a:lnTo>
                    <a:pt x="136" y="1183"/>
                  </a:lnTo>
                  <a:lnTo>
                    <a:pt x="134" y="1185"/>
                  </a:lnTo>
                  <a:lnTo>
                    <a:pt x="136" y="1185"/>
                  </a:lnTo>
                  <a:close/>
                  <a:moveTo>
                    <a:pt x="145" y="1174"/>
                  </a:moveTo>
                  <a:lnTo>
                    <a:pt x="145" y="1174"/>
                  </a:lnTo>
                  <a:lnTo>
                    <a:pt x="143" y="1174"/>
                  </a:lnTo>
                  <a:lnTo>
                    <a:pt x="141" y="1174"/>
                  </a:lnTo>
                  <a:lnTo>
                    <a:pt x="141" y="1176"/>
                  </a:lnTo>
                  <a:lnTo>
                    <a:pt x="140" y="1178"/>
                  </a:lnTo>
                  <a:lnTo>
                    <a:pt x="141" y="1178"/>
                  </a:lnTo>
                  <a:lnTo>
                    <a:pt x="143" y="1178"/>
                  </a:lnTo>
                  <a:lnTo>
                    <a:pt x="143" y="1178"/>
                  </a:lnTo>
                  <a:lnTo>
                    <a:pt x="143" y="1179"/>
                  </a:lnTo>
                  <a:lnTo>
                    <a:pt x="143" y="1179"/>
                  </a:lnTo>
                  <a:lnTo>
                    <a:pt x="143" y="1181"/>
                  </a:lnTo>
                  <a:lnTo>
                    <a:pt x="145" y="1181"/>
                  </a:lnTo>
                  <a:lnTo>
                    <a:pt x="145" y="1179"/>
                  </a:lnTo>
                  <a:lnTo>
                    <a:pt x="147" y="1179"/>
                  </a:lnTo>
                  <a:lnTo>
                    <a:pt x="149" y="1178"/>
                  </a:lnTo>
                  <a:lnTo>
                    <a:pt x="149" y="1176"/>
                  </a:lnTo>
                  <a:lnTo>
                    <a:pt x="147" y="1176"/>
                  </a:lnTo>
                  <a:lnTo>
                    <a:pt x="147" y="1176"/>
                  </a:lnTo>
                  <a:lnTo>
                    <a:pt x="147" y="1176"/>
                  </a:lnTo>
                  <a:lnTo>
                    <a:pt x="145" y="1176"/>
                  </a:lnTo>
                  <a:lnTo>
                    <a:pt x="145" y="1176"/>
                  </a:lnTo>
                  <a:lnTo>
                    <a:pt x="145" y="1174"/>
                  </a:lnTo>
                  <a:lnTo>
                    <a:pt x="145" y="1174"/>
                  </a:lnTo>
                  <a:close/>
                  <a:moveTo>
                    <a:pt x="132" y="1174"/>
                  </a:moveTo>
                  <a:lnTo>
                    <a:pt x="132" y="1176"/>
                  </a:lnTo>
                  <a:lnTo>
                    <a:pt x="134" y="1176"/>
                  </a:lnTo>
                  <a:lnTo>
                    <a:pt x="134" y="1176"/>
                  </a:lnTo>
                  <a:lnTo>
                    <a:pt x="140" y="1174"/>
                  </a:lnTo>
                  <a:lnTo>
                    <a:pt x="140" y="1172"/>
                  </a:lnTo>
                  <a:lnTo>
                    <a:pt x="140" y="1172"/>
                  </a:lnTo>
                  <a:lnTo>
                    <a:pt x="138" y="1172"/>
                  </a:lnTo>
                  <a:lnTo>
                    <a:pt x="132" y="1174"/>
                  </a:lnTo>
                  <a:lnTo>
                    <a:pt x="132" y="1174"/>
                  </a:lnTo>
                  <a:lnTo>
                    <a:pt x="132" y="1174"/>
                  </a:lnTo>
                  <a:close/>
                  <a:moveTo>
                    <a:pt x="132" y="1172"/>
                  </a:moveTo>
                  <a:lnTo>
                    <a:pt x="132" y="1172"/>
                  </a:lnTo>
                  <a:lnTo>
                    <a:pt x="131" y="1172"/>
                  </a:lnTo>
                  <a:lnTo>
                    <a:pt x="131" y="1174"/>
                  </a:lnTo>
                  <a:lnTo>
                    <a:pt x="131" y="1174"/>
                  </a:lnTo>
                  <a:lnTo>
                    <a:pt x="134" y="1172"/>
                  </a:lnTo>
                  <a:lnTo>
                    <a:pt x="134" y="1172"/>
                  </a:lnTo>
                  <a:lnTo>
                    <a:pt x="132" y="1172"/>
                  </a:lnTo>
                  <a:close/>
                  <a:moveTo>
                    <a:pt x="91" y="1174"/>
                  </a:moveTo>
                  <a:lnTo>
                    <a:pt x="93" y="1174"/>
                  </a:lnTo>
                  <a:lnTo>
                    <a:pt x="93" y="1174"/>
                  </a:lnTo>
                  <a:lnTo>
                    <a:pt x="93" y="1174"/>
                  </a:lnTo>
                  <a:lnTo>
                    <a:pt x="93" y="1174"/>
                  </a:lnTo>
                  <a:lnTo>
                    <a:pt x="93" y="1172"/>
                  </a:lnTo>
                  <a:lnTo>
                    <a:pt x="91" y="1172"/>
                  </a:lnTo>
                  <a:lnTo>
                    <a:pt x="91" y="1170"/>
                  </a:lnTo>
                  <a:lnTo>
                    <a:pt x="91" y="1170"/>
                  </a:lnTo>
                  <a:lnTo>
                    <a:pt x="89" y="1170"/>
                  </a:lnTo>
                  <a:lnTo>
                    <a:pt x="89" y="1172"/>
                  </a:lnTo>
                  <a:lnTo>
                    <a:pt x="89" y="1172"/>
                  </a:lnTo>
                  <a:lnTo>
                    <a:pt x="89" y="1174"/>
                  </a:lnTo>
                  <a:lnTo>
                    <a:pt x="91" y="1172"/>
                  </a:lnTo>
                  <a:lnTo>
                    <a:pt x="91" y="1174"/>
                  </a:lnTo>
                  <a:lnTo>
                    <a:pt x="91" y="1174"/>
                  </a:lnTo>
                  <a:lnTo>
                    <a:pt x="91" y="1174"/>
                  </a:lnTo>
                  <a:lnTo>
                    <a:pt x="91" y="1174"/>
                  </a:lnTo>
                  <a:close/>
                  <a:moveTo>
                    <a:pt x="354" y="1165"/>
                  </a:moveTo>
                  <a:lnTo>
                    <a:pt x="354" y="1165"/>
                  </a:lnTo>
                  <a:lnTo>
                    <a:pt x="354" y="1165"/>
                  </a:lnTo>
                  <a:lnTo>
                    <a:pt x="354" y="1167"/>
                  </a:lnTo>
                  <a:lnTo>
                    <a:pt x="354" y="1167"/>
                  </a:lnTo>
                  <a:lnTo>
                    <a:pt x="354" y="1167"/>
                  </a:lnTo>
                  <a:lnTo>
                    <a:pt x="353" y="1169"/>
                  </a:lnTo>
                  <a:lnTo>
                    <a:pt x="351" y="1169"/>
                  </a:lnTo>
                  <a:lnTo>
                    <a:pt x="351" y="1169"/>
                  </a:lnTo>
                  <a:lnTo>
                    <a:pt x="351" y="1170"/>
                  </a:lnTo>
                  <a:lnTo>
                    <a:pt x="351" y="1172"/>
                  </a:lnTo>
                  <a:lnTo>
                    <a:pt x="353" y="1172"/>
                  </a:lnTo>
                  <a:lnTo>
                    <a:pt x="353" y="1170"/>
                  </a:lnTo>
                  <a:lnTo>
                    <a:pt x="353" y="1169"/>
                  </a:lnTo>
                  <a:lnTo>
                    <a:pt x="356" y="1169"/>
                  </a:lnTo>
                  <a:lnTo>
                    <a:pt x="358" y="1167"/>
                  </a:lnTo>
                  <a:lnTo>
                    <a:pt x="358" y="1167"/>
                  </a:lnTo>
                  <a:lnTo>
                    <a:pt x="356" y="1167"/>
                  </a:lnTo>
                  <a:lnTo>
                    <a:pt x="354" y="1165"/>
                  </a:lnTo>
                  <a:close/>
                  <a:moveTo>
                    <a:pt x="116" y="1169"/>
                  </a:moveTo>
                  <a:lnTo>
                    <a:pt x="114" y="1169"/>
                  </a:lnTo>
                  <a:lnTo>
                    <a:pt x="114" y="1170"/>
                  </a:lnTo>
                  <a:lnTo>
                    <a:pt x="114" y="1170"/>
                  </a:lnTo>
                  <a:lnTo>
                    <a:pt x="114" y="1172"/>
                  </a:lnTo>
                  <a:lnTo>
                    <a:pt x="116" y="1174"/>
                  </a:lnTo>
                  <a:lnTo>
                    <a:pt x="116" y="1174"/>
                  </a:lnTo>
                  <a:lnTo>
                    <a:pt x="118" y="1174"/>
                  </a:lnTo>
                  <a:lnTo>
                    <a:pt x="118" y="1174"/>
                  </a:lnTo>
                  <a:lnTo>
                    <a:pt x="120" y="1176"/>
                  </a:lnTo>
                  <a:lnTo>
                    <a:pt x="120" y="1176"/>
                  </a:lnTo>
                  <a:lnTo>
                    <a:pt x="120" y="1178"/>
                  </a:lnTo>
                  <a:lnTo>
                    <a:pt x="120" y="1178"/>
                  </a:lnTo>
                  <a:lnTo>
                    <a:pt x="120" y="1178"/>
                  </a:lnTo>
                  <a:lnTo>
                    <a:pt x="120" y="1178"/>
                  </a:lnTo>
                  <a:lnTo>
                    <a:pt x="120" y="1176"/>
                  </a:lnTo>
                  <a:lnTo>
                    <a:pt x="121" y="1176"/>
                  </a:lnTo>
                  <a:lnTo>
                    <a:pt x="121" y="1178"/>
                  </a:lnTo>
                  <a:lnTo>
                    <a:pt x="123" y="1178"/>
                  </a:lnTo>
                  <a:lnTo>
                    <a:pt x="123" y="1178"/>
                  </a:lnTo>
                  <a:lnTo>
                    <a:pt x="125" y="1176"/>
                  </a:lnTo>
                  <a:lnTo>
                    <a:pt x="125" y="1176"/>
                  </a:lnTo>
                  <a:lnTo>
                    <a:pt x="123" y="1176"/>
                  </a:lnTo>
                  <a:lnTo>
                    <a:pt x="123" y="1176"/>
                  </a:lnTo>
                  <a:lnTo>
                    <a:pt x="123" y="1176"/>
                  </a:lnTo>
                  <a:lnTo>
                    <a:pt x="123" y="1174"/>
                  </a:lnTo>
                  <a:lnTo>
                    <a:pt x="125" y="1174"/>
                  </a:lnTo>
                  <a:lnTo>
                    <a:pt x="123" y="1172"/>
                  </a:lnTo>
                  <a:lnTo>
                    <a:pt x="123" y="1172"/>
                  </a:lnTo>
                  <a:lnTo>
                    <a:pt x="121" y="1172"/>
                  </a:lnTo>
                  <a:lnTo>
                    <a:pt x="121" y="1172"/>
                  </a:lnTo>
                  <a:lnTo>
                    <a:pt x="121" y="1172"/>
                  </a:lnTo>
                  <a:lnTo>
                    <a:pt x="120" y="1170"/>
                  </a:lnTo>
                  <a:lnTo>
                    <a:pt x="120" y="1170"/>
                  </a:lnTo>
                  <a:lnTo>
                    <a:pt x="120" y="1169"/>
                  </a:lnTo>
                  <a:lnTo>
                    <a:pt x="121" y="1170"/>
                  </a:lnTo>
                  <a:lnTo>
                    <a:pt x="121" y="1170"/>
                  </a:lnTo>
                  <a:lnTo>
                    <a:pt x="121" y="1169"/>
                  </a:lnTo>
                  <a:lnTo>
                    <a:pt x="121" y="1167"/>
                  </a:lnTo>
                  <a:lnTo>
                    <a:pt x="121" y="1167"/>
                  </a:lnTo>
                  <a:lnTo>
                    <a:pt x="120" y="1167"/>
                  </a:lnTo>
                  <a:lnTo>
                    <a:pt x="120" y="1167"/>
                  </a:lnTo>
                  <a:lnTo>
                    <a:pt x="120" y="1165"/>
                  </a:lnTo>
                  <a:lnTo>
                    <a:pt x="120" y="1165"/>
                  </a:lnTo>
                  <a:lnTo>
                    <a:pt x="116" y="1163"/>
                  </a:lnTo>
                  <a:lnTo>
                    <a:pt x="116" y="1163"/>
                  </a:lnTo>
                  <a:lnTo>
                    <a:pt x="116" y="1163"/>
                  </a:lnTo>
                  <a:lnTo>
                    <a:pt x="114" y="1163"/>
                  </a:lnTo>
                  <a:lnTo>
                    <a:pt x="114" y="1163"/>
                  </a:lnTo>
                  <a:lnTo>
                    <a:pt x="114" y="1165"/>
                  </a:lnTo>
                  <a:lnTo>
                    <a:pt x="116" y="1169"/>
                  </a:lnTo>
                  <a:lnTo>
                    <a:pt x="116" y="1169"/>
                  </a:lnTo>
                  <a:lnTo>
                    <a:pt x="116" y="1169"/>
                  </a:lnTo>
                  <a:close/>
                  <a:moveTo>
                    <a:pt x="111" y="1163"/>
                  </a:moveTo>
                  <a:lnTo>
                    <a:pt x="111" y="1161"/>
                  </a:lnTo>
                  <a:lnTo>
                    <a:pt x="112" y="1160"/>
                  </a:lnTo>
                  <a:lnTo>
                    <a:pt x="112" y="1158"/>
                  </a:lnTo>
                  <a:lnTo>
                    <a:pt x="112" y="1158"/>
                  </a:lnTo>
                  <a:lnTo>
                    <a:pt x="112" y="1156"/>
                  </a:lnTo>
                  <a:lnTo>
                    <a:pt x="111" y="1158"/>
                  </a:lnTo>
                  <a:lnTo>
                    <a:pt x="109" y="1161"/>
                  </a:lnTo>
                  <a:lnTo>
                    <a:pt x="109" y="1163"/>
                  </a:lnTo>
                  <a:lnTo>
                    <a:pt x="109" y="1163"/>
                  </a:lnTo>
                  <a:lnTo>
                    <a:pt x="109" y="1163"/>
                  </a:lnTo>
                  <a:lnTo>
                    <a:pt x="111" y="1163"/>
                  </a:lnTo>
                  <a:close/>
                  <a:moveTo>
                    <a:pt x="91" y="1161"/>
                  </a:moveTo>
                  <a:lnTo>
                    <a:pt x="91" y="1161"/>
                  </a:lnTo>
                  <a:lnTo>
                    <a:pt x="91" y="1158"/>
                  </a:lnTo>
                  <a:lnTo>
                    <a:pt x="89" y="1158"/>
                  </a:lnTo>
                  <a:lnTo>
                    <a:pt x="89" y="1156"/>
                  </a:lnTo>
                  <a:lnTo>
                    <a:pt x="87" y="1154"/>
                  </a:lnTo>
                  <a:lnTo>
                    <a:pt x="85" y="1154"/>
                  </a:lnTo>
                  <a:lnTo>
                    <a:pt x="87" y="1156"/>
                  </a:lnTo>
                  <a:lnTo>
                    <a:pt x="87" y="1156"/>
                  </a:lnTo>
                  <a:lnTo>
                    <a:pt x="87" y="1158"/>
                  </a:lnTo>
                  <a:lnTo>
                    <a:pt x="87" y="1160"/>
                  </a:lnTo>
                  <a:lnTo>
                    <a:pt x="87" y="1161"/>
                  </a:lnTo>
                  <a:lnTo>
                    <a:pt x="89" y="1161"/>
                  </a:lnTo>
                  <a:lnTo>
                    <a:pt x="91" y="1161"/>
                  </a:lnTo>
                  <a:close/>
                  <a:moveTo>
                    <a:pt x="98" y="1156"/>
                  </a:moveTo>
                  <a:lnTo>
                    <a:pt x="94" y="1156"/>
                  </a:lnTo>
                  <a:lnTo>
                    <a:pt x="94" y="1154"/>
                  </a:lnTo>
                  <a:lnTo>
                    <a:pt x="93" y="1152"/>
                  </a:lnTo>
                  <a:lnTo>
                    <a:pt x="91" y="1154"/>
                  </a:lnTo>
                  <a:lnTo>
                    <a:pt x="91" y="1156"/>
                  </a:lnTo>
                  <a:lnTo>
                    <a:pt x="91" y="1158"/>
                  </a:lnTo>
                  <a:lnTo>
                    <a:pt x="91" y="1158"/>
                  </a:lnTo>
                  <a:lnTo>
                    <a:pt x="93" y="1158"/>
                  </a:lnTo>
                  <a:lnTo>
                    <a:pt x="93" y="1156"/>
                  </a:lnTo>
                  <a:lnTo>
                    <a:pt x="93" y="1158"/>
                  </a:lnTo>
                  <a:lnTo>
                    <a:pt x="94" y="1161"/>
                  </a:lnTo>
                  <a:lnTo>
                    <a:pt x="96" y="1161"/>
                  </a:lnTo>
                  <a:lnTo>
                    <a:pt x="96" y="1163"/>
                  </a:lnTo>
                  <a:lnTo>
                    <a:pt x="96" y="1161"/>
                  </a:lnTo>
                  <a:lnTo>
                    <a:pt x="96" y="1161"/>
                  </a:lnTo>
                  <a:lnTo>
                    <a:pt x="96" y="1160"/>
                  </a:lnTo>
                  <a:lnTo>
                    <a:pt x="98" y="1160"/>
                  </a:lnTo>
                  <a:lnTo>
                    <a:pt x="98" y="1160"/>
                  </a:lnTo>
                  <a:lnTo>
                    <a:pt x="98" y="1160"/>
                  </a:lnTo>
                  <a:lnTo>
                    <a:pt x="98" y="1158"/>
                  </a:lnTo>
                  <a:lnTo>
                    <a:pt x="98" y="1158"/>
                  </a:lnTo>
                  <a:lnTo>
                    <a:pt x="98" y="1158"/>
                  </a:lnTo>
                  <a:lnTo>
                    <a:pt x="98" y="1158"/>
                  </a:lnTo>
                  <a:lnTo>
                    <a:pt x="98" y="1158"/>
                  </a:lnTo>
                  <a:lnTo>
                    <a:pt x="98" y="1158"/>
                  </a:lnTo>
                  <a:lnTo>
                    <a:pt x="98" y="1156"/>
                  </a:lnTo>
                  <a:close/>
                  <a:moveTo>
                    <a:pt x="87" y="1150"/>
                  </a:moveTo>
                  <a:lnTo>
                    <a:pt x="87" y="1150"/>
                  </a:lnTo>
                  <a:lnTo>
                    <a:pt x="87" y="1150"/>
                  </a:lnTo>
                  <a:lnTo>
                    <a:pt x="89" y="1152"/>
                  </a:lnTo>
                  <a:lnTo>
                    <a:pt x="89" y="1152"/>
                  </a:lnTo>
                  <a:lnTo>
                    <a:pt x="89" y="1152"/>
                  </a:lnTo>
                  <a:lnTo>
                    <a:pt x="89" y="1152"/>
                  </a:lnTo>
                  <a:lnTo>
                    <a:pt x="89" y="1152"/>
                  </a:lnTo>
                  <a:lnTo>
                    <a:pt x="89" y="1150"/>
                  </a:lnTo>
                  <a:lnTo>
                    <a:pt x="89" y="1149"/>
                  </a:lnTo>
                  <a:lnTo>
                    <a:pt x="89" y="1147"/>
                  </a:lnTo>
                  <a:lnTo>
                    <a:pt x="89" y="1147"/>
                  </a:lnTo>
                  <a:lnTo>
                    <a:pt x="89" y="1147"/>
                  </a:lnTo>
                  <a:lnTo>
                    <a:pt x="89" y="1145"/>
                  </a:lnTo>
                  <a:lnTo>
                    <a:pt x="87" y="1145"/>
                  </a:lnTo>
                  <a:lnTo>
                    <a:pt x="87" y="1145"/>
                  </a:lnTo>
                  <a:lnTo>
                    <a:pt x="87" y="1145"/>
                  </a:lnTo>
                  <a:lnTo>
                    <a:pt x="87" y="1145"/>
                  </a:lnTo>
                  <a:lnTo>
                    <a:pt x="87" y="1147"/>
                  </a:lnTo>
                  <a:lnTo>
                    <a:pt x="85" y="1147"/>
                  </a:lnTo>
                  <a:lnTo>
                    <a:pt x="85" y="1147"/>
                  </a:lnTo>
                  <a:lnTo>
                    <a:pt x="85" y="1149"/>
                  </a:lnTo>
                  <a:lnTo>
                    <a:pt x="85" y="1150"/>
                  </a:lnTo>
                  <a:lnTo>
                    <a:pt x="87" y="1150"/>
                  </a:lnTo>
                  <a:close/>
                  <a:moveTo>
                    <a:pt x="87" y="1125"/>
                  </a:moveTo>
                  <a:lnTo>
                    <a:pt x="87" y="1125"/>
                  </a:lnTo>
                  <a:lnTo>
                    <a:pt x="87" y="1123"/>
                  </a:lnTo>
                  <a:lnTo>
                    <a:pt x="87" y="1123"/>
                  </a:lnTo>
                  <a:lnTo>
                    <a:pt x="87" y="1123"/>
                  </a:lnTo>
                  <a:lnTo>
                    <a:pt x="87" y="1123"/>
                  </a:lnTo>
                  <a:lnTo>
                    <a:pt x="87" y="1123"/>
                  </a:lnTo>
                  <a:lnTo>
                    <a:pt x="87" y="1123"/>
                  </a:lnTo>
                  <a:lnTo>
                    <a:pt x="85" y="1123"/>
                  </a:lnTo>
                  <a:lnTo>
                    <a:pt x="85" y="1123"/>
                  </a:lnTo>
                  <a:lnTo>
                    <a:pt x="85" y="1123"/>
                  </a:lnTo>
                  <a:lnTo>
                    <a:pt x="85" y="1122"/>
                  </a:lnTo>
                  <a:lnTo>
                    <a:pt x="84" y="1123"/>
                  </a:lnTo>
                  <a:lnTo>
                    <a:pt x="84" y="1123"/>
                  </a:lnTo>
                  <a:lnTo>
                    <a:pt x="84" y="1123"/>
                  </a:lnTo>
                  <a:lnTo>
                    <a:pt x="85" y="1123"/>
                  </a:lnTo>
                  <a:lnTo>
                    <a:pt x="85" y="1123"/>
                  </a:lnTo>
                  <a:lnTo>
                    <a:pt x="85" y="1125"/>
                  </a:lnTo>
                  <a:lnTo>
                    <a:pt x="85" y="1123"/>
                  </a:lnTo>
                  <a:lnTo>
                    <a:pt x="87" y="1125"/>
                  </a:lnTo>
                  <a:lnTo>
                    <a:pt x="87" y="1125"/>
                  </a:lnTo>
                  <a:close/>
                  <a:moveTo>
                    <a:pt x="85" y="1118"/>
                  </a:moveTo>
                  <a:lnTo>
                    <a:pt x="85" y="1120"/>
                  </a:lnTo>
                  <a:lnTo>
                    <a:pt x="85" y="1120"/>
                  </a:lnTo>
                  <a:lnTo>
                    <a:pt x="85" y="1120"/>
                  </a:lnTo>
                  <a:lnTo>
                    <a:pt x="87" y="1120"/>
                  </a:lnTo>
                  <a:lnTo>
                    <a:pt x="89" y="1120"/>
                  </a:lnTo>
                  <a:lnTo>
                    <a:pt x="89" y="1122"/>
                  </a:lnTo>
                  <a:lnTo>
                    <a:pt x="91" y="1120"/>
                  </a:lnTo>
                  <a:lnTo>
                    <a:pt x="91" y="1120"/>
                  </a:lnTo>
                  <a:lnTo>
                    <a:pt x="91" y="1118"/>
                  </a:lnTo>
                  <a:lnTo>
                    <a:pt x="91" y="1116"/>
                  </a:lnTo>
                  <a:lnTo>
                    <a:pt x="93" y="1116"/>
                  </a:lnTo>
                  <a:lnTo>
                    <a:pt x="93" y="1116"/>
                  </a:lnTo>
                  <a:lnTo>
                    <a:pt x="91" y="1114"/>
                  </a:lnTo>
                  <a:lnTo>
                    <a:pt x="91" y="1113"/>
                  </a:lnTo>
                  <a:lnTo>
                    <a:pt x="89" y="1111"/>
                  </a:lnTo>
                  <a:lnTo>
                    <a:pt x="89" y="1111"/>
                  </a:lnTo>
                  <a:lnTo>
                    <a:pt x="87" y="1111"/>
                  </a:lnTo>
                  <a:lnTo>
                    <a:pt x="87" y="1113"/>
                  </a:lnTo>
                  <a:lnTo>
                    <a:pt x="87" y="1114"/>
                  </a:lnTo>
                  <a:lnTo>
                    <a:pt x="89" y="1114"/>
                  </a:lnTo>
                  <a:lnTo>
                    <a:pt x="91" y="1116"/>
                  </a:lnTo>
                  <a:lnTo>
                    <a:pt x="89" y="1116"/>
                  </a:lnTo>
                  <a:lnTo>
                    <a:pt x="89" y="1118"/>
                  </a:lnTo>
                  <a:lnTo>
                    <a:pt x="89" y="1118"/>
                  </a:lnTo>
                  <a:lnTo>
                    <a:pt x="89" y="1118"/>
                  </a:lnTo>
                  <a:lnTo>
                    <a:pt x="89" y="1118"/>
                  </a:lnTo>
                  <a:lnTo>
                    <a:pt x="89" y="1118"/>
                  </a:lnTo>
                  <a:lnTo>
                    <a:pt x="89" y="1120"/>
                  </a:lnTo>
                  <a:lnTo>
                    <a:pt x="89" y="1120"/>
                  </a:lnTo>
                  <a:lnTo>
                    <a:pt x="85" y="1118"/>
                  </a:lnTo>
                  <a:close/>
                  <a:moveTo>
                    <a:pt x="93" y="1087"/>
                  </a:moveTo>
                  <a:lnTo>
                    <a:pt x="91" y="1089"/>
                  </a:lnTo>
                  <a:lnTo>
                    <a:pt x="93" y="1089"/>
                  </a:lnTo>
                  <a:lnTo>
                    <a:pt x="93" y="1089"/>
                  </a:lnTo>
                  <a:lnTo>
                    <a:pt x="93" y="1089"/>
                  </a:lnTo>
                  <a:lnTo>
                    <a:pt x="93" y="1089"/>
                  </a:lnTo>
                  <a:lnTo>
                    <a:pt x="93" y="1091"/>
                  </a:lnTo>
                  <a:lnTo>
                    <a:pt x="93" y="1091"/>
                  </a:lnTo>
                  <a:lnTo>
                    <a:pt x="94" y="1089"/>
                  </a:lnTo>
                  <a:lnTo>
                    <a:pt x="96" y="1091"/>
                  </a:lnTo>
                  <a:lnTo>
                    <a:pt x="96" y="1091"/>
                  </a:lnTo>
                  <a:lnTo>
                    <a:pt x="96" y="1091"/>
                  </a:lnTo>
                  <a:lnTo>
                    <a:pt x="96" y="1091"/>
                  </a:lnTo>
                  <a:lnTo>
                    <a:pt x="94" y="1089"/>
                  </a:lnTo>
                  <a:lnTo>
                    <a:pt x="94" y="1087"/>
                  </a:lnTo>
                  <a:lnTo>
                    <a:pt x="94" y="1087"/>
                  </a:lnTo>
                  <a:lnTo>
                    <a:pt x="94" y="1085"/>
                  </a:lnTo>
                  <a:lnTo>
                    <a:pt x="93" y="1087"/>
                  </a:lnTo>
                  <a:lnTo>
                    <a:pt x="93" y="1087"/>
                  </a:lnTo>
                  <a:lnTo>
                    <a:pt x="93" y="1087"/>
                  </a:lnTo>
                  <a:lnTo>
                    <a:pt x="93" y="1087"/>
                  </a:lnTo>
                  <a:lnTo>
                    <a:pt x="93" y="1087"/>
                  </a:lnTo>
                  <a:close/>
                  <a:moveTo>
                    <a:pt x="98" y="1044"/>
                  </a:moveTo>
                  <a:lnTo>
                    <a:pt x="100" y="1044"/>
                  </a:lnTo>
                  <a:lnTo>
                    <a:pt x="100" y="1044"/>
                  </a:lnTo>
                  <a:lnTo>
                    <a:pt x="100" y="1044"/>
                  </a:lnTo>
                  <a:lnTo>
                    <a:pt x="100" y="1044"/>
                  </a:lnTo>
                  <a:lnTo>
                    <a:pt x="100" y="1044"/>
                  </a:lnTo>
                  <a:lnTo>
                    <a:pt x="102" y="1042"/>
                  </a:lnTo>
                  <a:lnTo>
                    <a:pt x="102" y="1042"/>
                  </a:lnTo>
                  <a:lnTo>
                    <a:pt x="100" y="1042"/>
                  </a:lnTo>
                  <a:lnTo>
                    <a:pt x="98" y="1042"/>
                  </a:lnTo>
                  <a:lnTo>
                    <a:pt x="98" y="1042"/>
                  </a:lnTo>
                  <a:lnTo>
                    <a:pt x="98" y="1042"/>
                  </a:lnTo>
                  <a:lnTo>
                    <a:pt x="98" y="1044"/>
                  </a:lnTo>
                  <a:lnTo>
                    <a:pt x="98" y="1044"/>
                  </a:lnTo>
                  <a:close/>
                  <a:moveTo>
                    <a:pt x="82" y="899"/>
                  </a:moveTo>
                  <a:lnTo>
                    <a:pt x="82" y="899"/>
                  </a:lnTo>
                  <a:lnTo>
                    <a:pt x="82" y="899"/>
                  </a:lnTo>
                  <a:lnTo>
                    <a:pt x="82" y="899"/>
                  </a:lnTo>
                  <a:lnTo>
                    <a:pt x="82" y="899"/>
                  </a:lnTo>
                  <a:lnTo>
                    <a:pt x="82" y="901"/>
                  </a:lnTo>
                  <a:lnTo>
                    <a:pt x="84" y="901"/>
                  </a:lnTo>
                  <a:lnTo>
                    <a:pt x="84" y="901"/>
                  </a:lnTo>
                  <a:lnTo>
                    <a:pt x="84" y="899"/>
                  </a:lnTo>
                  <a:lnTo>
                    <a:pt x="85" y="901"/>
                  </a:lnTo>
                  <a:lnTo>
                    <a:pt x="85" y="901"/>
                  </a:lnTo>
                  <a:lnTo>
                    <a:pt x="85" y="901"/>
                  </a:lnTo>
                  <a:lnTo>
                    <a:pt x="85" y="899"/>
                  </a:lnTo>
                  <a:lnTo>
                    <a:pt x="85" y="898"/>
                  </a:lnTo>
                  <a:lnTo>
                    <a:pt x="85" y="898"/>
                  </a:lnTo>
                  <a:lnTo>
                    <a:pt x="84" y="896"/>
                  </a:lnTo>
                  <a:lnTo>
                    <a:pt x="84" y="896"/>
                  </a:lnTo>
                  <a:lnTo>
                    <a:pt x="82" y="894"/>
                  </a:lnTo>
                  <a:lnTo>
                    <a:pt x="82" y="894"/>
                  </a:lnTo>
                  <a:lnTo>
                    <a:pt x="82" y="894"/>
                  </a:lnTo>
                  <a:lnTo>
                    <a:pt x="82" y="894"/>
                  </a:lnTo>
                  <a:lnTo>
                    <a:pt x="82" y="894"/>
                  </a:lnTo>
                  <a:lnTo>
                    <a:pt x="82" y="896"/>
                  </a:lnTo>
                  <a:lnTo>
                    <a:pt x="82" y="896"/>
                  </a:lnTo>
                  <a:lnTo>
                    <a:pt x="82" y="898"/>
                  </a:lnTo>
                  <a:lnTo>
                    <a:pt x="82" y="898"/>
                  </a:lnTo>
                  <a:lnTo>
                    <a:pt x="82" y="898"/>
                  </a:lnTo>
                  <a:lnTo>
                    <a:pt x="82" y="899"/>
                  </a:lnTo>
                  <a:lnTo>
                    <a:pt x="82" y="899"/>
                  </a:lnTo>
                  <a:close/>
                  <a:moveTo>
                    <a:pt x="82" y="865"/>
                  </a:moveTo>
                  <a:lnTo>
                    <a:pt x="80" y="865"/>
                  </a:lnTo>
                  <a:lnTo>
                    <a:pt x="78" y="863"/>
                  </a:lnTo>
                  <a:lnTo>
                    <a:pt x="78" y="865"/>
                  </a:lnTo>
                  <a:lnTo>
                    <a:pt x="80" y="869"/>
                  </a:lnTo>
                  <a:lnTo>
                    <a:pt x="80" y="869"/>
                  </a:lnTo>
                  <a:lnTo>
                    <a:pt x="80" y="871"/>
                  </a:lnTo>
                  <a:lnTo>
                    <a:pt x="82" y="872"/>
                  </a:lnTo>
                  <a:lnTo>
                    <a:pt x="82" y="872"/>
                  </a:lnTo>
                  <a:lnTo>
                    <a:pt x="82" y="874"/>
                  </a:lnTo>
                  <a:lnTo>
                    <a:pt x="82" y="874"/>
                  </a:lnTo>
                  <a:lnTo>
                    <a:pt x="82" y="876"/>
                  </a:lnTo>
                  <a:lnTo>
                    <a:pt x="82" y="876"/>
                  </a:lnTo>
                  <a:lnTo>
                    <a:pt x="84" y="874"/>
                  </a:lnTo>
                  <a:lnTo>
                    <a:pt x="84" y="874"/>
                  </a:lnTo>
                  <a:lnTo>
                    <a:pt x="85" y="874"/>
                  </a:lnTo>
                  <a:lnTo>
                    <a:pt x="85" y="876"/>
                  </a:lnTo>
                  <a:lnTo>
                    <a:pt x="85" y="878"/>
                  </a:lnTo>
                  <a:lnTo>
                    <a:pt x="87" y="878"/>
                  </a:lnTo>
                  <a:lnTo>
                    <a:pt x="89" y="878"/>
                  </a:lnTo>
                  <a:lnTo>
                    <a:pt x="89" y="878"/>
                  </a:lnTo>
                  <a:lnTo>
                    <a:pt x="91" y="878"/>
                  </a:lnTo>
                  <a:lnTo>
                    <a:pt x="89" y="876"/>
                  </a:lnTo>
                  <a:lnTo>
                    <a:pt x="89" y="876"/>
                  </a:lnTo>
                  <a:lnTo>
                    <a:pt x="89" y="876"/>
                  </a:lnTo>
                  <a:lnTo>
                    <a:pt x="93" y="872"/>
                  </a:lnTo>
                  <a:lnTo>
                    <a:pt x="94" y="872"/>
                  </a:lnTo>
                  <a:lnTo>
                    <a:pt x="93" y="874"/>
                  </a:lnTo>
                  <a:lnTo>
                    <a:pt x="93" y="874"/>
                  </a:lnTo>
                  <a:lnTo>
                    <a:pt x="94" y="874"/>
                  </a:lnTo>
                  <a:lnTo>
                    <a:pt x="96" y="874"/>
                  </a:lnTo>
                  <a:lnTo>
                    <a:pt x="96" y="872"/>
                  </a:lnTo>
                  <a:lnTo>
                    <a:pt x="94" y="871"/>
                  </a:lnTo>
                  <a:lnTo>
                    <a:pt x="94" y="869"/>
                  </a:lnTo>
                  <a:lnTo>
                    <a:pt x="96" y="869"/>
                  </a:lnTo>
                  <a:lnTo>
                    <a:pt x="94" y="867"/>
                  </a:lnTo>
                  <a:lnTo>
                    <a:pt x="93" y="867"/>
                  </a:lnTo>
                  <a:lnTo>
                    <a:pt x="91" y="867"/>
                  </a:lnTo>
                  <a:lnTo>
                    <a:pt x="89" y="869"/>
                  </a:lnTo>
                  <a:lnTo>
                    <a:pt x="89" y="869"/>
                  </a:lnTo>
                  <a:lnTo>
                    <a:pt x="89" y="871"/>
                  </a:lnTo>
                  <a:lnTo>
                    <a:pt x="89" y="871"/>
                  </a:lnTo>
                  <a:lnTo>
                    <a:pt x="89" y="871"/>
                  </a:lnTo>
                  <a:lnTo>
                    <a:pt x="89" y="872"/>
                  </a:lnTo>
                  <a:lnTo>
                    <a:pt x="89" y="872"/>
                  </a:lnTo>
                  <a:lnTo>
                    <a:pt x="89" y="871"/>
                  </a:lnTo>
                  <a:lnTo>
                    <a:pt x="87" y="871"/>
                  </a:lnTo>
                  <a:lnTo>
                    <a:pt x="85" y="871"/>
                  </a:lnTo>
                  <a:lnTo>
                    <a:pt x="84" y="871"/>
                  </a:lnTo>
                  <a:lnTo>
                    <a:pt x="84" y="871"/>
                  </a:lnTo>
                  <a:lnTo>
                    <a:pt x="85" y="871"/>
                  </a:lnTo>
                  <a:lnTo>
                    <a:pt x="84" y="871"/>
                  </a:lnTo>
                  <a:lnTo>
                    <a:pt x="84" y="869"/>
                  </a:lnTo>
                  <a:lnTo>
                    <a:pt x="85" y="867"/>
                  </a:lnTo>
                  <a:lnTo>
                    <a:pt x="85" y="865"/>
                  </a:lnTo>
                  <a:lnTo>
                    <a:pt x="87" y="865"/>
                  </a:lnTo>
                  <a:lnTo>
                    <a:pt x="87" y="863"/>
                  </a:lnTo>
                  <a:lnTo>
                    <a:pt x="85" y="863"/>
                  </a:lnTo>
                  <a:lnTo>
                    <a:pt x="82" y="865"/>
                  </a:lnTo>
                  <a:close/>
                  <a:moveTo>
                    <a:pt x="125" y="865"/>
                  </a:moveTo>
                  <a:lnTo>
                    <a:pt x="127" y="865"/>
                  </a:lnTo>
                  <a:lnTo>
                    <a:pt x="127" y="863"/>
                  </a:lnTo>
                  <a:lnTo>
                    <a:pt x="127" y="863"/>
                  </a:lnTo>
                  <a:lnTo>
                    <a:pt x="127" y="861"/>
                  </a:lnTo>
                  <a:lnTo>
                    <a:pt x="127" y="860"/>
                  </a:lnTo>
                  <a:lnTo>
                    <a:pt x="125" y="860"/>
                  </a:lnTo>
                  <a:lnTo>
                    <a:pt x="125" y="860"/>
                  </a:lnTo>
                  <a:lnTo>
                    <a:pt x="125" y="860"/>
                  </a:lnTo>
                  <a:lnTo>
                    <a:pt x="125" y="860"/>
                  </a:lnTo>
                  <a:lnTo>
                    <a:pt x="125" y="860"/>
                  </a:lnTo>
                  <a:lnTo>
                    <a:pt x="125" y="860"/>
                  </a:lnTo>
                  <a:lnTo>
                    <a:pt x="125" y="860"/>
                  </a:lnTo>
                  <a:lnTo>
                    <a:pt x="127" y="861"/>
                  </a:lnTo>
                  <a:lnTo>
                    <a:pt x="125" y="861"/>
                  </a:lnTo>
                  <a:lnTo>
                    <a:pt x="125" y="860"/>
                  </a:lnTo>
                  <a:lnTo>
                    <a:pt x="123" y="861"/>
                  </a:lnTo>
                  <a:lnTo>
                    <a:pt x="123" y="861"/>
                  </a:lnTo>
                  <a:lnTo>
                    <a:pt x="123" y="863"/>
                  </a:lnTo>
                  <a:lnTo>
                    <a:pt x="123" y="865"/>
                  </a:lnTo>
                  <a:lnTo>
                    <a:pt x="123" y="865"/>
                  </a:lnTo>
                  <a:lnTo>
                    <a:pt x="123" y="865"/>
                  </a:lnTo>
                  <a:lnTo>
                    <a:pt x="125" y="865"/>
                  </a:lnTo>
                  <a:lnTo>
                    <a:pt x="125" y="863"/>
                  </a:lnTo>
                  <a:lnTo>
                    <a:pt x="125" y="863"/>
                  </a:lnTo>
                  <a:lnTo>
                    <a:pt x="125" y="863"/>
                  </a:lnTo>
                  <a:lnTo>
                    <a:pt x="125" y="863"/>
                  </a:lnTo>
                  <a:lnTo>
                    <a:pt x="125" y="863"/>
                  </a:lnTo>
                  <a:lnTo>
                    <a:pt x="125" y="865"/>
                  </a:lnTo>
                  <a:close/>
                  <a:moveTo>
                    <a:pt x="132" y="863"/>
                  </a:moveTo>
                  <a:lnTo>
                    <a:pt x="134" y="865"/>
                  </a:lnTo>
                  <a:lnTo>
                    <a:pt x="134" y="865"/>
                  </a:lnTo>
                  <a:lnTo>
                    <a:pt x="136" y="865"/>
                  </a:lnTo>
                  <a:lnTo>
                    <a:pt x="136" y="863"/>
                  </a:lnTo>
                  <a:lnTo>
                    <a:pt x="136" y="861"/>
                  </a:lnTo>
                  <a:lnTo>
                    <a:pt x="138" y="861"/>
                  </a:lnTo>
                  <a:lnTo>
                    <a:pt x="136" y="860"/>
                  </a:lnTo>
                  <a:lnTo>
                    <a:pt x="136" y="860"/>
                  </a:lnTo>
                  <a:lnTo>
                    <a:pt x="136" y="858"/>
                  </a:lnTo>
                  <a:lnTo>
                    <a:pt x="136" y="858"/>
                  </a:lnTo>
                  <a:lnTo>
                    <a:pt x="136" y="858"/>
                  </a:lnTo>
                  <a:lnTo>
                    <a:pt x="136" y="858"/>
                  </a:lnTo>
                  <a:lnTo>
                    <a:pt x="136" y="858"/>
                  </a:lnTo>
                  <a:lnTo>
                    <a:pt x="136" y="860"/>
                  </a:lnTo>
                  <a:lnTo>
                    <a:pt x="134" y="860"/>
                  </a:lnTo>
                  <a:lnTo>
                    <a:pt x="134" y="861"/>
                  </a:lnTo>
                  <a:lnTo>
                    <a:pt x="134" y="861"/>
                  </a:lnTo>
                  <a:lnTo>
                    <a:pt x="134" y="861"/>
                  </a:lnTo>
                  <a:lnTo>
                    <a:pt x="134" y="860"/>
                  </a:lnTo>
                  <a:lnTo>
                    <a:pt x="134" y="860"/>
                  </a:lnTo>
                  <a:lnTo>
                    <a:pt x="132" y="860"/>
                  </a:lnTo>
                  <a:lnTo>
                    <a:pt x="132" y="860"/>
                  </a:lnTo>
                  <a:lnTo>
                    <a:pt x="132" y="861"/>
                  </a:lnTo>
                  <a:lnTo>
                    <a:pt x="132" y="861"/>
                  </a:lnTo>
                  <a:lnTo>
                    <a:pt x="132" y="860"/>
                  </a:lnTo>
                  <a:lnTo>
                    <a:pt x="132" y="860"/>
                  </a:lnTo>
                  <a:lnTo>
                    <a:pt x="131" y="860"/>
                  </a:lnTo>
                  <a:lnTo>
                    <a:pt x="131" y="860"/>
                  </a:lnTo>
                  <a:lnTo>
                    <a:pt x="131" y="860"/>
                  </a:lnTo>
                  <a:lnTo>
                    <a:pt x="129" y="860"/>
                  </a:lnTo>
                  <a:lnTo>
                    <a:pt x="129" y="860"/>
                  </a:lnTo>
                  <a:lnTo>
                    <a:pt x="129" y="860"/>
                  </a:lnTo>
                  <a:lnTo>
                    <a:pt x="129" y="861"/>
                  </a:lnTo>
                  <a:lnTo>
                    <a:pt x="129" y="861"/>
                  </a:lnTo>
                  <a:lnTo>
                    <a:pt x="129" y="863"/>
                  </a:lnTo>
                  <a:lnTo>
                    <a:pt x="129" y="863"/>
                  </a:lnTo>
                  <a:lnTo>
                    <a:pt x="129" y="863"/>
                  </a:lnTo>
                  <a:lnTo>
                    <a:pt x="129" y="863"/>
                  </a:lnTo>
                  <a:lnTo>
                    <a:pt x="129" y="865"/>
                  </a:lnTo>
                  <a:lnTo>
                    <a:pt x="129" y="865"/>
                  </a:lnTo>
                  <a:lnTo>
                    <a:pt x="129" y="865"/>
                  </a:lnTo>
                  <a:lnTo>
                    <a:pt x="129" y="865"/>
                  </a:lnTo>
                  <a:lnTo>
                    <a:pt x="129" y="867"/>
                  </a:lnTo>
                  <a:lnTo>
                    <a:pt x="131" y="867"/>
                  </a:lnTo>
                  <a:lnTo>
                    <a:pt x="132" y="867"/>
                  </a:lnTo>
                  <a:lnTo>
                    <a:pt x="132" y="867"/>
                  </a:lnTo>
                  <a:lnTo>
                    <a:pt x="132" y="867"/>
                  </a:lnTo>
                  <a:lnTo>
                    <a:pt x="132" y="867"/>
                  </a:lnTo>
                  <a:lnTo>
                    <a:pt x="132" y="867"/>
                  </a:lnTo>
                  <a:lnTo>
                    <a:pt x="132" y="865"/>
                  </a:lnTo>
                  <a:lnTo>
                    <a:pt x="132" y="865"/>
                  </a:lnTo>
                  <a:lnTo>
                    <a:pt x="131" y="863"/>
                  </a:lnTo>
                  <a:lnTo>
                    <a:pt x="131" y="863"/>
                  </a:lnTo>
                  <a:lnTo>
                    <a:pt x="132" y="863"/>
                  </a:lnTo>
                  <a:close/>
                  <a:moveTo>
                    <a:pt x="89" y="861"/>
                  </a:moveTo>
                  <a:lnTo>
                    <a:pt x="89" y="861"/>
                  </a:lnTo>
                  <a:lnTo>
                    <a:pt x="91" y="861"/>
                  </a:lnTo>
                  <a:lnTo>
                    <a:pt x="91" y="863"/>
                  </a:lnTo>
                  <a:lnTo>
                    <a:pt x="93" y="860"/>
                  </a:lnTo>
                  <a:lnTo>
                    <a:pt x="93" y="858"/>
                  </a:lnTo>
                  <a:lnTo>
                    <a:pt x="93" y="856"/>
                  </a:lnTo>
                  <a:lnTo>
                    <a:pt x="93" y="854"/>
                  </a:lnTo>
                  <a:lnTo>
                    <a:pt x="91" y="856"/>
                  </a:lnTo>
                  <a:lnTo>
                    <a:pt x="89" y="858"/>
                  </a:lnTo>
                  <a:lnTo>
                    <a:pt x="87" y="858"/>
                  </a:lnTo>
                  <a:lnTo>
                    <a:pt x="87" y="858"/>
                  </a:lnTo>
                  <a:lnTo>
                    <a:pt x="85" y="858"/>
                  </a:lnTo>
                  <a:lnTo>
                    <a:pt x="85" y="860"/>
                  </a:lnTo>
                  <a:lnTo>
                    <a:pt x="89" y="861"/>
                  </a:lnTo>
                  <a:lnTo>
                    <a:pt x="89" y="861"/>
                  </a:lnTo>
                  <a:close/>
                  <a:moveTo>
                    <a:pt x="129" y="852"/>
                  </a:moveTo>
                  <a:lnTo>
                    <a:pt x="129" y="852"/>
                  </a:lnTo>
                  <a:lnTo>
                    <a:pt x="127" y="852"/>
                  </a:lnTo>
                  <a:lnTo>
                    <a:pt x="127" y="852"/>
                  </a:lnTo>
                  <a:lnTo>
                    <a:pt x="127" y="852"/>
                  </a:lnTo>
                  <a:lnTo>
                    <a:pt x="127" y="852"/>
                  </a:lnTo>
                  <a:lnTo>
                    <a:pt x="125" y="852"/>
                  </a:lnTo>
                  <a:lnTo>
                    <a:pt x="125" y="852"/>
                  </a:lnTo>
                  <a:lnTo>
                    <a:pt x="123" y="852"/>
                  </a:lnTo>
                  <a:lnTo>
                    <a:pt x="123" y="854"/>
                  </a:lnTo>
                  <a:lnTo>
                    <a:pt x="123" y="854"/>
                  </a:lnTo>
                  <a:lnTo>
                    <a:pt x="123" y="854"/>
                  </a:lnTo>
                  <a:lnTo>
                    <a:pt x="123" y="856"/>
                  </a:lnTo>
                  <a:lnTo>
                    <a:pt x="123" y="856"/>
                  </a:lnTo>
                  <a:lnTo>
                    <a:pt x="121" y="856"/>
                  </a:lnTo>
                  <a:lnTo>
                    <a:pt x="121" y="858"/>
                  </a:lnTo>
                  <a:lnTo>
                    <a:pt x="121" y="858"/>
                  </a:lnTo>
                  <a:lnTo>
                    <a:pt x="121" y="858"/>
                  </a:lnTo>
                  <a:lnTo>
                    <a:pt x="121" y="858"/>
                  </a:lnTo>
                  <a:lnTo>
                    <a:pt x="123" y="858"/>
                  </a:lnTo>
                  <a:lnTo>
                    <a:pt x="123" y="858"/>
                  </a:lnTo>
                  <a:lnTo>
                    <a:pt x="123" y="858"/>
                  </a:lnTo>
                  <a:lnTo>
                    <a:pt x="125" y="856"/>
                  </a:lnTo>
                  <a:lnTo>
                    <a:pt x="125" y="856"/>
                  </a:lnTo>
                  <a:lnTo>
                    <a:pt x="125" y="854"/>
                  </a:lnTo>
                  <a:lnTo>
                    <a:pt x="125" y="854"/>
                  </a:lnTo>
                  <a:lnTo>
                    <a:pt x="127" y="856"/>
                  </a:lnTo>
                  <a:lnTo>
                    <a:pt x="129" y="856"/>
                  </a:lnTo>
                  <a:lnTo>
                    <a:pt x="129" y="854"/>
                  </a:lnTo>
                  <a:lnTo>
                    <a:pt x="129" y="854"/>
                  </a:lnTo>
                  <a:lnTo>
                    <a:pt x="129" y="854"/>
                  </a:lnTo>
                  <a:lnTo>
                    <a:pt x="129" y="854"/>
                  </a:lnTo>
                  <a:lnTo>
                    <a:pt x="129" y="852"/>
                  </a:lnTo>
                  <a:lnTo>
                    <a:pt x="129" y="852"/>
                  </a:lnTo>
                  <a:lnTo>
                    <a:pt x="129" y="852"/>
                  </a:lnTo>
                  <a:lnTo>
                    <a:pt x="129" y="852"/>
                  </a:lnTo>
                  <a:close/>
                  <a:moveTo>
                    <a:pt x="165" y="813"/>
                  </a:moveTo>
                  <a:lnTo>
                    <a:pt x="165" y="813"/>
                  </a:lnTo>
                  <a:lnTo>
                    <a:pt x="165" y="813"/>
                  </a:lnTo>
                  <a:lnTo>
                    <a:pt x="165" y="811"/>
                  </a:lnTo>
                  <a:lnTo>
                    <a:pt x="165" y="811"/>
                  </a:lnTo>
                  <a:lnTo>
                    <a:pt x="165" y="811"/>
                  </a:lnTo>
                  <a:lnTo>
                    <a:pt x="165" y="809"/>
                  </a:lnTo>
                  <a:lnTo>
                    <a:pt x="165" y="809"/>
                  </a:lnTo>
                  <a:lnTo>
                    <a:pt x="167" y="809"/>
                  </a:lnTo>
                  <a:lnTo>
                    <a:pt x="167" y="809"/>
                  </a:lnTo>
                  <a:lnTo>
                    <a:pt x="167" y="809"/>
                  </a:lnTo>
                  <a:lnTo>
                    <a:pt x="165" y="809"/>
                  </a:lnTo>
                  <a:lnTo>
                    <a:pt x="165" y="809"/>
                  </a:lnTo>
                  <a:lnTo>
                    <a:pt x="165" y="809"/>
                  </a:lnTo>
                  <a:lnTo>
                    <a:pt x="165" y="809"/>
                  </a:lnTo>
                  <a:lnTo>
                    <a:pt x="165" y="807"/>
                  </a:lnTo>
                  <a:lnTo>
                    <a:pt x="163" y="807"/>
                  </a:lnTo>
                  <a:lnTo>
                    <a:pt x="163" y="807"/>
                  </a:lnTo>
                  <a:lnTo>
                    <a:pt x="161" y="807"/>
                  </a:lnTo>
                  <a:lnTo>
                    <a:pt x="161" y="809"/>
                  </a:lnTo>
                  <a:lnTo>
                    <a:pt x="159" y="809"/>
                  </a:lnTo>
                  <a:lnTo>
                    <a:pt x="159" y="809"/>
                  </a:lnTo>
                  <a:lnTo>
                    <a:pt x="159" y="811"/>
                  </a:lnTo>
                  <a:lnTo>
                    <a:pt x="159" y="811"/>
                  </a:lnTo>
                  <a:lnTo>
                    <a:pt x="159" y="811"/>
                  </a:lnTo>
                  <a:lnTo>
                    <a:pt x="159" y="811"/>
                  </a:lnTo>
                  <a:lnTo>
                    <a:pt x="159" y="813"/>
                  </a:lnTo>
                  <a:lnTo>
                    <a:pt x="161" y="815"/>
                  </a:lnTo>
                  <a:lnTo>
                    <a:pt x="161" y="815"/>
                  </a:lnTo>
                  <a:lnTo>
                    <a:pt x="163" y="815"/>
                  </a:lnTo>
                  <a:lnTo>
                    <a:pt x="163" y="815"/>
                  </a:lnTo>
                  <a:lnTo>
                    <a:pt x="163" y="815"/>
                  </a:lnTo>
                  <a:lnTo>
                    <a:pt x="163" y="813"/>
                  </a:lnTo>
                  <a:lnTo>
                    <a:pt x="163" y="813"/>
                  </a:lnTo>
                  <a:lnTo>
                    <a:pt x="163" y="813"/>
                  </a:lnTo>
                  <a:lnTo>
                    <a:pt x="165" y="813"/>
                  </a:lnTo>
                  <a:close/>
                  <a:moveTo>
                    <a:pt x="270" y="657"/>
                  </a:moveTo>
                  <a:lnTo>
                    <a:pt x="266" y="656"/>
                  </a:lnTo>
                  <a:lnTo>
                    <a:pt x="262" y="657"/>
                  </a:lnTo>
                  <a:lnTo>
                    <a:pt x="257" y="657"/>
                  </a:lnTo>
                  <a:lnTo>
                    <a:pt x="253" y="661"/>
                  </a:lnTo>
                  <a:lnTo>
                    <a:pt x="253" y="663"/>
                  </a:lnTo>
                  <a:lnTo>
                    <a:pt x="253" y="665"/>
                  </a:lnTo>
                  <a:lnTo>
                    <a:pt x="253" y="666"/>
                  </a:lnTo>
                  <a:lnTo>
                    <a:pt x="255" y="668"/>
                  </a:lnTo>
                  <a:lnTo>
                    <a:pt x="257" y="670"/>
                  </a:lnTo>
                  <a:lnTo>
                    <a:pt x="257" y="670"/>
                  </a:lnTo>
                  <a:lnTo>
                    <a:pt x="259" y="668"/>
                  </a:lnTo>
                  <a:lnTo>
                    <a:pt x="259" y="668"/>
                  </a:lnTo>
                  <a:lnTo>
                    <a:pt x="261" y="670"/>
                  </a:lnTo>
                  <a:lnTo>
                    <a:pt x="261" y="670"/>
                  </a:lnTo>
                  <a:lnTo>
                    <a:pt x="261" y="672"/>
                  </a:lnTo>
                  <a:lnTo>
                    <a:pt x="261" y="672"/>
                  </a:lnTo>
                  <a:lnTo>
                    <a:pt x="262" y="674"/>
                  </a:lnTo>
                  <a:lnTo>
                    <a:pt x="262" y="672"/>
                  </a:lnTo>
                  <a:lnTo>
                    <a:pt x="262" y="672"/>
                  </a:lnTo>
                  <a:lnTo>
                    <a:pt x="264" y="672"/>
                  </a:lnTo>
                  <a:lnTo>
                    <a:pt x="264" y="672"/>
                  </a:lnTo>
                  <a:lnTo>
                    <a:pt x="264" y="670"/>
                  </a:lnTo>
                  <a:lnTo>
                    <a:pt x="264" y="670"/>
                  </a:lnTo>
                  <a:lnTo>
                    <a:pt x="266" y="670"/>
                  </a:lnTo>
                  <a:lnTo>
                    <a:pt x="266" y="670"/>
                  </a:lnTo>
                  <a:lnTo>
                    <a:pt x="266" y="670"/>
                  </a:lnTo>
                  <a:lnTo>
                    <a:pt x="262" y="670"/>
                  </a:lnTo>
                  <a:lnTo>
                    <a:pt x="261" y="666"/>
                  </a:lnTo>
                  <a:lnTo>
                    <a:pt x="264" y="665"/>
                  </a:lnTo>
                  <a:lnTo>
                    <a:pt x="266" y="661"/>
                  </a:lnTo>
                  <a:lnTo>
                    <a:pt x="268" y="661"/>
                  </a:lnTo>
                  <a:lnTo>
                    <a:pt x="273" y="663"/>
                  </a:lnTo>
                  <a:lnTo>
                    <a:pt x="277" y="663"/>
                  </a:lnTo>
                  <a:lnTo>
                    <a:pt x="279" y="661"/>
                  </a:lnTo>
                  <a:lnTo>
                    <a:pt x="277" y="661"/>
                  </a:lnTo>
                  <a:lnTo>
                    <a:pt x="275" y="661"/>
                  </a:lnTo>
                  <a:lnTo>
                    <a:pt x="271" y="659"/>
                  </a:lnTo>
                  <a:lnTo>
                    <a:pt x="270" y="659"/>
                  </a:lnTo>
                  <a:lnTo>
                    <a:pt x="270" y="659"/>
                  </a:lnTo>
                  <a:lnTo>
                    <a:pt x="268" y="659"/>
                  </a:lnTo>
                  <a:lnTo>
                    <a:pt x="270" y="659"/>
                  </a:lnTo>
                  <a:lnTo>
                    <a:pt x="270" y="657"/>
                  </a:lnTo>
                  <a:close/>
                  <a:moveTo>
                    <a:pt x="602" y="905"/>
                  </a:moveTo>
                  <a:lnTo>
                    <a:pt x="602" y="901"/>
                  </a:lnTo>
                  <a:lnTo>
                    <a:pt x="600" y="899"/>
                  </a:lnTo>
                  <a:lnTo>
                    <a:pt x="598" y="898"/>
                  </a:lnTo>
                  <a:lnTo>
                    <a:pt x="598" y="896"/>
                  </a:lnTo>
                  <a:lnTo>
                    <a:pt x="596" y="896"/>
                  </a:lnTo>
                  <a:lnTo>
                    <a:pt x="595" y="890"/>
                  </a:lnTo>
                  <a:lnTo>
                    <a:pt x="593" y="889"/>
                  </a:lnTo>
                  <a:lnTo>
                    <a:pt x="589" y="887"/>
                  </a:lnTo>
                  <a:lnTo>
                    <a:pt x="587" y="885"/>
                  </a:lnTo>
                  <a:lnTo>
                    <a:pt x="587" y="883"/>
                  </a:lnTo>
                  <a:lnTo>
                    <a:pt x="587" y="880"/>
                  </a:lnTo>
                  <a:lnTo>
                    <a:pt x="587" y="878"/>
                  </a:lnTo>
                  <a:lnTo>
                    <a:pt x="587" y="876"/>
                  </a:lnTo>
                  <a:lnTo>
                    <a:pt x="586" y="874"/>
                  </a:lnTo>
                  <a:lnTo>
                    <a:pt x="586" y="872"/>
                  </a:lnTo>
                  <a:lnTo>
                    <a:pt x="584" y="871"/>
                  </a:lnTo>
                  <a:lnTo>
                    <a:pt x="573" y="863"/>
                  </a:lnTo>
                  <a:lnTo>
                    <a:pt x="566" y="854"/>
                  </a:lnTo>
                  <a:lnTo>
                    <a:pt x="549" y="843"/>
                  </a:lnTo>
                  <a:lnTo>
                    <a:pt x="548" y="843"/>
                  </a:lnTo>
                  <a:lnTo>
                    <a:pt x="548" y="840"/>
                  </a:lnTo>
                  <a:lnTo>
                    <a:pt x="544" y="836"/>
                  </a:lnTo>
                  <a:lnTo>
                    <a:pt x="537" y="831"/>
                  </a:lnTo>
                  <a:lnTo>
                    <a:pt x="524" y="816"/>
                  </a:lnTo>
                  <a:lnTo>
                    <a:pt x="524" y="813"/>
                  </a:lnTo>
                  <a:lnTo>
                    <a:pt x="524" y="813"/>
                  </a:lnTo>
                  <a:lnTo>
                    <a:pt x="528" y="809"/>
                  </a:lnTo>
                  <a:lnTo>
                    <a:pt x="535" y="807"/>
                  </a:lnTo>
                  <a:lnTo>
                    <a:pt x="539" y="802"/>
                  </a:lnTo>
                  <a:lnTo>
                    <a:pt x="542" y="795"/>
                  </a:lnTo>
                  <a:lnTo>
                    <a:pt x="551" y="784"/>
                  </a:lnTo>
                  <a:lnTo>
                    <a:pt x="551" y="784"/>
                  </a:lnTo>
                  <a:lnTo>
                    <a:pt x="553" y="780"/>
                  </a:lnTo>
                  <a:lnTo>
                    <a:pt x="555" y="777"/>
                  </a:lnTo>
                  <a:lnTo>
                    <a:pt x="555" y="773"/>
                  </a:lnTo>
                  <a:lnTo>
                    <a:pt x="553" y="769"/>
                  </a:lnTo>
                  <a:lnTo>
                    <a:pt x="553" y="766"/>
                  </a:lnTo>
                  <a:lnTo>
                    <a:pt x="551" y="764"/>
                  </a:lnTo>
                  <a:lnTo>
                    <a:pt x="551" y="762"/>
                  </a:lnTo>
                  <a:lnTo>
                    <a:pt x="553" y="760"/>
                  </a:lnTo>
                  <a:lnTo>
                    <a:pt x="553" y="759"/>
                  </a:lnTo>
                  <a:lnTo>
                    <a:pt x="551" y="757"/>
                  </a:lnTo>
                  <a:lnTo>
                    <a:pt x="549" y="755"/>
                  </a:lnTo>
                  <a:lnTo>
                    <a:pt x="548" y="755"/>
                  </a:lnTo>
                  <a:lnTo>
                    <a:pt x="546" y="753"/>
                  </a:lnTo>
                  <a:lnTo>
                    <a:pt x="546" y="751"/>
                  </a:lnTo>
                  <a:lnTo>
                    <a:pt x="544" y="749"/>
                  </a:lnTo>
                  <a:lnTo>
                    <a:pt x="540" y="746"/>
                  </a:lnTo>
                  <a:lnTo>
                    <a:pt x="533" y="744"/>
                  </a:lnTo>
                  <a:lnTo>
                    <a:pt x="530" y="742"/>
                  </a:lnTo>
                  <a:lnTo>
                    <a:pt x="528" y="740"/>
                  </a:lnTo>
                  <a:lnTo>
                    <a:pt x="526" y="737"/>
                  </a:lnTo>
                  <a:lnTo>
                    <a:pt x="528" y="735"/>
                  </a:lnTo>
                  <a:lnTo>
                    <a:pt x="528" y="731"/>
                  </a:lnTo>
                  <a:lnTo>
                    <a:pt x="528" y="730"/>
                  </a:lnTo>
                  <a:lnTo>
                    <a:pt x="526" y="726"/>
                  </a:lnTo>
                  <a:lnTo>
                    <a:pt x="524" y="726"/>
                  </a:lnTo>
                  <a:lnTo>
                    <a:pt x="524" y="724"/>
                  </a:lnTo>
                  <a:lnTo>
                    <a:pt x="524" y="724"/>
                  </a:lnTo>
                  <a:lnTo>
                    <a:pt x="524" y="724"/>
                  </a:lnTo>
                  <a:lnTo>
                    <a:pt x="524" y="724"/>
                  </a:lnTo>
                  <a:lnTo>
                    <a:pt x="524" y="722"/>
                  </a:lnTo>
                  <a:lnTo>
                    <a:pt x="524" y="722"/>
                  </a:lnTo>
                  <a:lnTo>
                    <a:pt x="524" y="722"/>
                  </a:lnTo>
                  <a:lnTo>
                    <a:pt x="524" y="721"/>
                  </a:lnTo>
                  <a:lnTo>
                    <a:pt x="524" y="721"/>
                  </a:lnTo>
                  <a:lnTo>
                    <a:pt x="524" y="719"/>
                  </a:lnTo>
                  <a:lnTo>
                    <a:pt x="522" y="719"/>
                  </a:lnTo>
                  <a:lnTo>
                    <a:pt x="522" y="719"/>
                  </a:lnTo>
                  <a:lnTo>
                    <a:pt x="522" y="717"/>
                  </a:lnTo>
                  <a:lnTo>
                    <a:pt x="522" y="717"/>
                  </a:lnTo>
                  <a:lnTo>
                    <a:pt x="522" y="717"/>
                  </a:lnTo>
                  <a:lnTo>
                    <a:pt x="531" y="712"/>
                  </a:lnTo>
                  <a:lnTo>
                    <a:pt x="533" y="712"/>
                  </a:lnTo>
                  <a:lnTo>
                    <a:pt x="533" y="710"/>
                  </a:lnTo>
                  <a:lnTo>
                    <a:pt x="535" y="706"/>
                  </a:lnTo>
                  <a:lnTo>
                    <a:pt x="533" y="704"/>
                  </a:lnTo>
                  <a:lnTo>
                    <a:pt x="531" y="703"/>
                  </a:lnTo>
                  <a:lnTo>
                    <a:pt x="531" y="701"/>
                  </a:lnTo>
                  <a:lnTo>
                    <a:pt x="530" y="701"/>
                  </a:lnTo>
                  <a:lnTo>
                    <a:pt x="530" y="699"/>
                  </a:lnTo>
                  <a:lnTo>
                    <a:pt x="530" y="699"/>
                  </a:lnTo>
                  <a:lnTo>
                    <a:pt x="531" y="697"/>
                  </a:lnTo>
                  <a:lnTo>
                    <a:pt x="531" y="695"/>
                  </a:lnTo>
                  <a:lnTo>
                    <a:pt x="531" y="695"/>
                  </a:lnTo>
                  <a:lnTo>
                    <a:pt x="531" y="694"/>
                  </a:lnTo>
                  <a:lnTo>
                    <a:pt x="530" y="694"/>
                  </a:lnTo>
                  <a:lnTo>
                    <a:pt x="528" y="692"/>
                  </a:lnTo>
                  <a:lnTo>
                    <a:pt x="519" y="692"/>
                  </a:lnTo>
                  <a:lnTo>
                    <a:pt x="513" y="692"/>
                  </a:lnTo>
                  <a:lnTo>
                    <a:pt x="510" y="686"/>
                  </a:lnTo>
                  <a:lnTo>
                    <a:pt x="506" y="677"/>
                  </a:lnTo>
                  <a:lnTo>
                    <a:pt x="504" y="668"/>
                  </a:lnTo>
                  <a:lnTo>
                    <a:pt x="504" y="663"/>
                  </a:lnTo>
                  <a:lnTo>
                    <a:pt x="506" y="659"/>
                  </a:lnTo>
                  <a:lnTo>
                    <a:pt x="508" y="657"/>
                  </a:lnTo>
                  <a:lnTo>
                    <a:pt x="515" y="656"/>
                  </a:lnTo>
                  <a:lnTo>
                    <a:pt x="517" y="654"/>
                  </a:lnTo>
                  <a:lnTo>
                    <a:pt x="517" y="652"/>
                  </a:lnTo>
                  <a:lnTo>
                    <a:pt x="517" y="652"/>
                  </a:lnTo>
                  <a:lnTo>
                    <a:pt x="515" y="652"/>
                  </a:lnTo>
                  <a:lnTo>
                    <a:pt x="515" y="650"/>
                  </a:lnTo>
                  <a:lnTo>
                    <a:pt x="515" y="650"/>
                  </a:lnTo>
                  <a:lnTo>
                    <a:pt x="515" y="648"/>
                  </a:lnTo>
                  <a:lnTo>
                    <a:pt x="517" y="648"/>
                  </a:lnTo>
                  <a:lnTo>
                    <a:pt x="517" y="647"/>
                  </a:lnTo>
                  <a:lnTo>
                    <a:pt x="517" y="643"/>
                  </a:lnTo>
                  <a:lnTo>
                    <a:pt x="513" y="641"/>
                  </a:lnTo>
                  <a:lnTo>
                    <a:pt x="506" y="641"/>
                  </a:lnTo>
                  <a:lnTo>
                    <a:pt x="504" y="639"/>
                  </a:lnTo>
                  <a:lnTo>
                    <a:pt x="506" y="636"/>
                  </a:lnTo>
                  <a:lnTo>
                    <a:pt x="512" y="628"/>
                  </a:lnTo>
                  <a:lnTo>
                    <a:pt x="512" y="623"/>
                  </a:lnTo>
                  <a:lnTo>
                    <a:pt x="512" y="612"/>
                  </a:lnTo>
                  <a:lnTo>
                    <a:pt x="512" y="609"/>
                  </a:lnTo>
                  <a:lnTo>
                    <a:pt x="512" y="609"/>
                  </a:lnTo>
                  <a:lnTo>
                    <a:pt x="512" y="607"/>
                  </a:lnTo>
                  <a:lnTo>
                    <a:pt x="512" y="607"/>
                  </a:lnTo>
                  <a:lnTo>
                    <a:pt x="517" y="601"/>
                  </a:lnTo>
                  <a:lnTo>
                    <a:pt x="517" y="600"/>
                  </a:lnTo>
                  <a:lnTo>
                    <a:pt x="515" y="598"/>
                  </a:lnTo>
                  <a:lnTo>
                    <a:pt x="512" y="594"/>
                  </a:lnTo>
                  <a:lnTo>
                    <a:pt x="510" y="592"/>
                  </a:lnTo>
                  <a:lnTo>
                    <a:pt x="513" y="589"/>
                  </a:lnTo>
                  <a:lnTo>
                    <a:pt x="526" y="585"/>
                  </a:lnTo>
                  <a:lnTo>
                    <a:pt x="528" y="587"/>
                  </a:lnTo>
                  <a:lnTo>
                    <a:pt x="530" y="589"/>
                  </a:lnTo>
                  <a:lnTo>
                    <a:pt x="531" y="587"/>
                  </a:lnTo>
                  <a:lnTo>
                    <a:pt x="531" y="585"/>
                  </a:lnTo>
                  <a:lnTo>
                    <a:pt x="531" y="582"/>
                  </a:lnTo>
                  <a:lnTo>
                    <a:pt x="530" y="571"/>
                  </a:lnTo>
                  <a:lnTo>
                    <a:pt x="530" y="569"/>
                  </a:lnTo>
                  <a:lnTo>
                    <a:pt x="528" y="563"/>
                  </a:lnTo>
                  <a:lnTo>
                    <a:pt x="526" y="556"/>
                  </a:lnTo>
                  <a:lnTo>
                    <a:pt x="524" y="554"/>
                  </a:lnTo>
                  <a:lnTo>
                    <a:pt x="522" y="549"/>
                  </a:lnTo>
                  <a:lnTo>
                    <a:pt x="522" y="547"/>
                  </a:lnTo>
                  <a:lnTo>
                    <a:pt x="521" y="538"/>
                  </a:lnTo>
                  <a:lnTo>
                    <a:pt x="521" y="533"/>
                  </a:lnTo>
                  <a:lnTo>
                    <a:pt x="519" y="529"/>
                  </a:lnTo>
                  <a:lnTo>
                    <a:pt x="515" y="524"/>
                  </a:lnTo>
                  <a:lnTo>
                    <a:pt x="508" y="511"/>
                  </a:lnTo>
                  <a:lnTo>
                    <a:pt x="504" y="504"/>
                  </a:lnTo>
                  <a:lnTo>
                    <a:pt x="504" y="500"/>
                  </a:lnTo>
                  <a:lnTo>
                    <a:pt x="503" y="495"/>
                  </a:lnTo>
                  <a:lnTo>
                    <a:pt x="503" y="493"/>
                  </a:lnTo>
                  <a:lnTo>
                    <a:pt x="503" y="488"/>
                  </a:lnTo>
                  <a:lnTo>
                    <a:pt x="501" y="486"/>
                  </a:lnTo>
                  <a:lnTo>
                    <a:pt x="495" y="475"/>
                  </a:lnTo>
                  <a:lnTo>
                    <a:pt x="495" y="475"/>
                  </a:lnTo>
                  <a:lnTo>
                    <a:pt x="495" y="473"/>
                  </a:lnTo>
                  <a:lnTo>
                    <a:pt x="495" y="471"/>
                  </a:lnTo>
                  <a:lnTo>
                    <a:pt x="495" y="471"/>
                  </a:lnTo>
                  <a:lnTo>
                    <a:pt x="493" y="470"/>
                  </a:lnTo>
                  <a:lnTo>
                    <a:pt x="493" y="468"/>
                  </a:lnTo>
                  <a:lnTo>
                    <a:pt x="492" y="462"/>
                  </a:lnTo>
                  <a:lnTo>
                    <a:pt x="479" y="442"/>
                  </a:lnTo>
                  <a:lnTo>
                    <a:pt x="477" y="433"/>
                  </a:lnTo>
                  <a:lnTo>
                    <a:pt x="479" y="423"/>
                  </a:lnTo>
                  <a:lnTo>
                    <a:pt x="479" y="423"/>
                  </a:lnTo>
                  <a:lnTo>
                    <a:pt x="481" y="423"/>
                  </a:lnTo>
                  <a:lnTo>
                    <a:pt x="481" y="423"/>
                  </a:lnTo>
                  <a:lnTo>
                    <a:pt x="497" y="392"/>
                  </a:lnTo>
                  <a:lnTo>
                    <a:pt x="499" y="388"/>
                  </a:lnTo>
                  <a:lnTo>
                    <a:pt x="499" y="386"/>
                  </a:lnTo>
                  <a:lnTo>
                    <a:pt x="501" y="386"/>
                  </a:lnTo>
                  <a:lnTo>
                    <a:pt x="501" y="385"/>
                  </a:lnTo>
                  <a:lnTo>
                    <a:pt x="501" y="383"/>
                  </a:lnTo>
                  <a:lnTo>
                    <a:pt x="521" y="356"/>
                  </a:lnTo>
                  <a:lnTo>
                    <a:pt x="522" y="352"/>
                  </a:lnTo>
                  <a:lnTo>
                    <a:pt x="522" y="347"/>
                  </a:lnTo>
                  <a:lnTo>
                    <a:pt x="522" y="345"/>
                  </a:lnTo>
                  <a:lnTo>
                    <a:pt x="524" y="336"/>
                  </a:lnTo>
                  <a:lnTo>
                    <a:pt x="524" y="336"/>
                  </a:lnTo>
                  <a:lnTo>
                    <a:pt x="524" y="334"/>
                  </a:lnTo>
                  <a:lnTo>
                    <a:pt x="526" y="332"/>
                  </a:lnTo>
                  <a:lnTo>
                    <a:pt x="512" y="318"/>
                  </a:lnTo>
                  <a:lnTo>
                    <a:pt x="508" y="314"/>
                  </a:lnTo>
                  <a:lnTo>
                    <a:pt x="499" y="296"/>
                  </a:lnTo>
                  <a:lnTo>
                    <a:pt x="497" y="291"/>
                  </a:lnTo>
                  <a:lnTo>
                    <a:pt x="497" y="291"/>
                  </a:lnTo>
                  <a:lnTo>
                    <a:pt x="493" y="283"/>
                  </a:lnTo>
                  <a:lnTo>
                    <a:pt x="492" y="280"/>
                  </a:lnTo>
                  <a:lnTo>
                    <a:pt x="490" y="280"/>
                  </a:lnTo>
                  <a:lnTo>
                    <a:pt x="475" y="273"/>
                  </a:lnTo>
                  <a:lnTo>
                    <a:pt x="461" y="267"/>
                  </a:lnTo>
                  <a:lnTo>
                    <a:pt x="459" y="265"/>
                  </a:lnTo>
                  <a:lnTo>
                    <a:pt x="457" y="264"/>
                  </a:lnTo>
                  <a:lnTo>
                    <a:pt x="448" y="227"/>
                  </a:lnTo>
                  <a:lnTo>
                    <a:pt x="448" y="224"/>
                  </a:lnTo>
                  <a:lnTo>
                    <a:pt x="447" y="220"/>
                  </a:lnTo>
                  <a:lnTo>
                    <a:pt x="447" y="218"/>
                  </a:lnTo>
                  <a:lnTo>
                    <a:pt x="448" y="217"/>
                  </a:lnTo>
                  <a:lnTo>
                    <a:pt x="461" y="191"/>
                  </a:lnTo>
                  <a:lnTo>
                    <a:pt x="463" y="188"/>
                  </a:lnTo>
                  <a:lnTo>
                    <a:pt x="465" y="177"/>
                  </a:lnTo>
                  <a:lnTo>
                    <a:pt x="461" y="173"/>
                  </a:lnTo>
                  <a:lnTo>
                    <a:pt x="457" y="171"/>
                  </a:lnTo>
                  <a:lnTo>
                    <a:pt x="447" y="171"/>
                  </a:lnTo>
                  <a:lnTo>
                    <a:pt x="447" y="171"/>
                  </a:lnTo>
                  <a:lnTo>
                    <a:pt x="445" y="170"/>
                  </a:lnTo>
                  <a:lnTo>
                    <a:pt x="445" y="168"/>
                  </a:lnTo>
                  <a:lnTo>
                    <a:pt x="448" y="168"/>
                  </a:lnTo>
                  <a:lnTo>
                    <a:pt x="461" y="159"/>
                  </a:lnTo>
                  <a:lnTo>
                    <a:pt x="466" y="155"/>
                  </a:lnTo>
                  <a:lnTo>
                    <a:pt x="472" y="150"/>
                  </a:lnTo>
                  <a:lnTo>
                    <a:pt x="466" y="143"/>
                  </a:lnTo>
                  <a:lnTo>
                    <a:pt x="466" y="141"/>
                  </a:lnTo>
                  <a:lnTo>
                    <a:pt x="466" y="139"/>
                  </a:lnTo>
                  <a:lnTo>
                    <a:pt x="466" y="128"/>
                  </a:lnTo>
                  <a:lnTo>
                    <a:pt x="468" y="125"/>
                  </a:lnTo>
                  <a:lnTo>
                    <a:pt x="468" y="123"/>
                  </a:lnTo>
                  <a:lnTo>
                    <a:pt x="486" y="101"/>
                  </a:lnTo>
                  <a:lnTo>
                    <a:pt x="492" y="88"/>
                  </a:lnTo>
                  <a:lnTo>
                    <a:pt x="484" y="70"/>
                  </a:lnTo>
                  <a:lnTo>
                    <a:pt x="483" y="59"/>
                  </a:lnTo>
                  <a:lnTo>
                    <a:pt x="481" y="58"/>
                  </a:lnTo>
                  <a:lnTo>
                    <a:pt x="465" y="50"/>
                  </a:lnTo>
                  <a:lnTo>
                    <a:pt x="448" y="41"/>
                  </a:lnTo>
                  <a:lnTo>
                    <a:pt x="447" y="41"/>
                  </a:lnTo>
                  <a:lnTo>
                    <a:pt x="445" y="40"/>
                  </a:lnTo>
                  <a:lnTo>
                    <a:pt x="445" y="36"/>
                  </a:lnTo>
                  <a:lnTo>
                    <a:pt x="445" y="32"/>
                  </a:lnTo>
                  <a:lnTo>
                    <a:pt x="434" y="27"/>
                  </a:lnTo>
                  <a:lnTo>
                    <a:pt x="434" y="27"/>
                  </a:lnTo>
                  <a:lnTo>
                    <a:pt x="423" y="9"/>
                  </a:lnTo>
                  <a:lnTo>
                    <a:pt x="421" y="3"/>
                  </a:lnTo>
                  <a:lnTo>
                    <a:pt x="419" y="0"/>
                  </a:lnTo>
                  <a:lnTo>
                    <a:pt x="418" y="0"/>
                  </a:lnTo>
                  <a:lnTo>
                    <a:pt x="414" y="2"/>
                  </a:lnTo>
                  <a:lnTo>
                    <a:pt x="409" y="2"/>
                  </a:lnTo>
                  <a:lnTo>
                    <a:pt x="405" y="2"/>
                  </a:lnTo>
                  <a:lnTo>
                    <a:pt x="403" y="5"/>
                  </a:lnTo>
                  <a:lnTo>
                    <a:pt x="403" y="7"/>
                  </a:lnTo>
                  <a:lnTo>
                    <a:pt x="398" y="11"/>
                  </a:lnTo>
                  <a:lnTo>
                    <a:pt x="394" y="14"/>
                  </a:lnTo>
                  <a:lnTo>
                    <a:pt x="392" y="14"/>
                  </a:lnTo>
                  <a:lnTo>
                    <a:pt x="392" y="14"/>
                  </a:lnTo>
                  <a:lnTo>
                    <a:pt x="392" y="16"/>
                  </a:lnTo>
                  <a:lnTo>
                    <a:pt x="391" y="16"/>
                  </a:lnTo>
                  <a:lnTo>
                    <a:pt x="391" y="18"/>
                  </a:lnTo>
                  <a:lnTo>
                    <a:pt x="392" y="18"/>
                  </a:lnTo>
                  <a:lnTo>
                    <a:pt x="392" y="18"/>
                  </a:lnTo>
                  <a:lnTo>
                    <a:pt x="391" y="22"/>
                  </a:lnTo>
                  <a:lnTo>
                    <a:pt x="380" y="25"/>
                  </a:lnTo>
                  <a:lnTo>
                    <a:pt x="380" y="25"/>
                  </a:lnTo>
                  <a:lnTo>
                    <a:pt x="376" y="22"/>
                  </a:lnTo>
                  <a:lnTo>
                    <a:pt x="374" y="22"/>
                  </a:lnTo>
                  <a:lnTo>
                    <a:pt x="373" y="23"/>
                  </a:lnTo>
                  <a:lnTo>
                    <a:pt x="369" y="20"/>
                  </a:lnTo>
                  <a:lnTo>
                    <a:pt x="369" y="20"/>
                  </a:lnTo>
                  <a:lnTo>
                    <a:pt x="363" y="22"/>
                  </a:lnTo>
                  <a:lnTo>
                    <a:pt x="360" y="20"/>
                  </a:lnTo>
                  <a:lnTo>
                    <a:pt x="351" y="22"/>
                  </a:lnTo>
                  <a:lnTo>
                    <a:pt x="349" y="23"/>
                  </a:lnTo>
                  <a:lnTo>
                    <a:pt x="349" y="25"/>
                  </a:lnTo>
                  <a:lnTo>
                    <a:pt x="347" y="29"/>
                  </a:lnTo>
                  <a:lnTo>
                    <a:pt x="347" y="29"/>
                  </a:lnTo>
                  <a:lnTo>
                    <a:pt x="347" y="32"/>
                  </a:lnTo>
                  <a:lnTo>
                    <a:pt x="345" y="34"/>
                  </a:lnTo>
                  <a:lnTo>
                    <a:pt x="340" y="41"/>
                  </a:lnTo>
                  <a:lnTo>
                    <a:pt x="338" y="47"/>
                  </a:lnTo>
                  <a:lnTo>
                    <a:pt x="336" y="50"/>
                  </a:lnTo>
                  <a:lnTo>
                    <a:pt x="335" y="50"/>
                  </a:lnTo>
                  <a:lnTo>
                    <a:pt x="335" y="52"/>
                  </a:lnTo>
                  <a:lnTo>
                    <a:pt x="335" y="52"/>
                  </a:lnTo>
                  <a:lnTo>
                    <a:pt x="326" y="54"/>
                  </a:lnTo>
                  <a:lnTo>
                    <a:pt x="326" y="56"/>
                  </a:lnTo>
                  <a:lnTo>
                    <a:pt x="324" y="58"/>
                  </a:lnTo>
                  <a:lnTo>
                    <a:pt x="324" y="59"/>
                  </a:lnTo>
                  <a:lnTo>
                    <a:pt x="324" y="61"/>
                  </a:lnTo>
                  <a:lnTo>
                    <a:pt x="324" y="63"/>
                  </a:lnTo>
                  <a:lnTo>
                    <a:pt x="324" y="63"/>
                  </a:lnTo>
                  <a:lnTo>
                    <a:pt x="326" y="67"/>
                  </a:lnTo>
                  <a:lnTo>
                    <a:pt x="326" y="70"/>
                  </a:lnTo>
                  <a:lnTo>
                    <a:pt x="324" y="74"/>
                  </a:lnTo>
                  <a:lnTo>
                    <a:pt x="322" y="76"/>
                  </a:lnTo>
                  <a:lnTo>
                    <a:pt x="320" y="79"/>
                  </a:lnTo>
                  <a:lnTo>
                    <a:pt x="318" y="79"/>
                  </a:lnTo>
                  <a:lnTo>
                    <a:pt x="320" y="81"/>
                  </a:lnTo>
                  <a:lnTo>
                    <a:pt x="320" y="81"/>
                  </a:lnTo>
                  <a:lnTo>
                    <a:pt x="320" y="83"/>
                  </a:lnTo>
                  <a:lnTo>
                    <a:pt x="320" y="85"/>
                  </a:lnTo>
                  <a:lnTo>
                    <a:pt x="318" y="87"/>
                  </a:lnTo>
                  <a:lnTo>
                    <a:pt x="318" y="90"/>
                  </a:lnTo>
                  <a:lnTo>
                    <a:pt x="318" y="90"/>
                  </a:lnTo>
                  <a:lnTo>
                    <a:pt x="318" y="92"/>
                  </a:lnTo>
                  <a:lnTo>
                    <a:pt x="317" y="96"/>
                  </a:lnTo>
                  <a:lnTo>
                    <a:pt x="318" y="101"/>
                  </a:lnTo>
                  <a:lnTo>
                    <a:pt x="318" y="101"/>
                  </a:lnTo>
                  <a:lnTo>
                    <a:pt x="315" y="110"/>
                  </a:lnTo>
                  <a:lnTo>
                    <a:pt x="313" y="112"/>
                  </a:lnTo>
                  <a:lnTo>
                    <a:pt x="311" y="123"/>
                  </a:lnTo>
                  <a:lnTo>
                    <a:pt x="311" y="126"/>
                  </a:lnTo>
                  <a:lnTo>
                    <a:pt x="313" y="130"/>
                  </a:lnTo>
                  <a:lnTo>
                    <a:pt x="313" y="132"/>
                  </a:lnTo>
                  <a:lnTo>
                    <a:pt x="313" y="134"/>
                  </a:lnTo>
                  <a:lnTo>
                    <a:pt x="313" y="135"/>
                  </a:lnTo>
                  <a:lnTo>
                    <a:pt x="313" y="135"/>
                  </a:lnTo>
                  <a:lnTo>
                    <a:pt x="313" y="137"/>
                  </a:lnTo>
                  <a:lnTo>
                    <a:pt x="313" y="137"/>
                  </a:lnTo>
                  <a:lnTo>
                    <a:pt x="313" y="137"/>
                  </a:lnTo>
                  <a:lnTo>
                    <a:pt x="313" y="143"/>
                  </a:lnTo>
                  <a:lnTo>
                    <a:pt x="313" y="143"/>
                  </a:lnTo>
                  <a:lnTo>
                    <a:pt x="313" y="144"/>
                  </a:lnTo>
                  <a:lnTo>
                    <a:pt x="313" y="146"/>
                  </a:lnTo>
                  <a:lnTo>
                    <a:pt x="313" y="148"/>
                  </a:lnTo>
                  <a:lnTo>
                    <a:pt x="313" y="148"/>
                  </a:lnTo>
                  <a:lnTo>
                    <a:pt x="313" y="148"/>
                  </a:lnTo>
                  <a:lnTo>
                    <a:pt x="313" y="150"/>
                  </a:lnTo>
                  <a:lnTo>
                    <a:pt x="313" y="150"/>
                  </a:lnTo>
                  <a:lnTo>
                    <a:pt x="315" y="152"/>
                  </a:lnTo>
                  <a:lnTo>
                    <a:pt x="315" y="152"/>
                  </a:lnTo>
                  <a:lnTo>
                    <a:pt x="315" y="153"/>
                  </a:lnTo>
                  <a:lnTo>
                    <a:pt x="315" y="155"/>
                  </a:lnTo>
                  <a:lnTo>
                    <a:pt x="313" y="157"/>
                  </a:lnTo>
                  <a:lnTo>
                    <a:pt x="311" y="159"/>
                  </a:lnTo>
                  <a:lnTo>
                    <a:pt x="311" y="161"/>
                  </a:lnTo>
                  <a:lnTo>
                    <a:pt x="311" y="162"/>
                  </a:lnTo>
                  <a:lnTo>
                    <a:pt x="309" y="164"/>
                  </a:lnTo>
                  <a:lnTo>
                    <a:pt x="309" y="166"/>
                  </a:lnTo>
                  <a:lnTo>
                    <a:pt x="307" y="168"/>
                  </a:lnTo>
                  <a:lnTo>
                    <a:pt x="307" y="170"/>
                  </a:lnTo>
                  <a:lnTo>
                    <a:pt x="306" y="171"/>
                  </a:lnTo>
                  <a:lnTo>
                    <a:pt x="306" y="171"/>
                  </a:lnTo>
                  <a:lnTo>
                    <a:pt x="298" y="170"/>
                  </a:lnTo>
                  <a:lnTo>
                    <a:pt x="297" y="170"/>
                  </a:lnTo>
                  <a:lnTo>
                    <a:pt x="295" y="171"/>
                  </a:lnTo>
                  <a:lnTo>
                    <a:pt x="284" y="181"/>
                  </a:lnTo>
                  <a:lnTo>
                    <a:pt x="282" y="184"/>
                  </a:lnTo>
                  <a:lnTo>
                    <a:pt x="282" y="186"/>
                  </a:lnTo>
                  <a:lnTo>
                    <a:pt x="282" y="190"/>
                  </a:lnTo>
                  <a:lnTo>
                    <a:pt x="282" y="195"/>
                  </a:lnTo>
                  <a:lnTo>
                    <a:pt x="282" y="197"/>
                  </a:lnTo>
                  <a:lnTo>
                    <a:pt x="282" y="199"/>
                  </a:lnTo>
                  <a:lnTo>
                    <a:pt x="282" y="199"/>
                  </a:lnTo>
                  <a:lnTo>
                    <a:pt x="282" y="200"/>
                  </a:lnTo>
                  <a:lnTo>
                    <a:pt x="282" y="202"/>
                  </a:lnTo>
                  <a:lnTo>
                    <a:pt x="280" y="204"/>
                  </a:lnTo>
                  <a:lnTo>
                    <a:pt x="280" y="204"/>
                  </a:lnTo>
                  <a:lnTo>
                    <a:pt x="279" y="204"/>
                  </a:lnTo>
                  <a:lnTo>
                    <a:pt x="275" y="208"/>
                  </a:lnTo>
                  <a:lnTo>
                    <a:pt x="273" y="208"/>
                  </a:lnTo>
                  <a:lnTo>
                    <a:pt x="273" y="208"/>
                  </a:lnTo>
                  <a:lnTo>
                    <a:pt x="271" y="211"/>
                  </a:lnTo>
                  <a:lnTo>
                    <a:pt x="271" y="213"/>
                  </a:lnTo>
                  <a:lnTo>
                    <a:pt x="270" y="215"/>
                  </a:lnTo>
                  <a:lnTo>
                    <a:pt x="270" y="215"/>
                  </a:lnTo>
                  <a:lnTo>
                    <a:pt x="268" y="215"/>
                  </a:lnTo>
                  <a:lnTo>
                    <a:pt x="266" y="209"/>
                  </a:lnTo>
                  <a:lnTo>
                    <a:pt x="262" y="204"/>
                  </a:lnTo>
                  <a:lnTo>
                    <a:pt x="259" y="200"/>
                  </a:lnTo>
                  <a:lnTo>
                    <a:pt x="248" y="197"/>
                  </a:lnTo>
                  <a:lnTo>
                    <a:pt x="241" y="195"/>
                  </a:lnTo>
                  <a:lnTo>
                    <a:pt x="233" y="190"/>
                  </a:lnTo>
                  <a:lnTo>
                    <a:pt x="233" y="188"/>
                  </a:lnTo>
                  <a:lnTo>
                    <a:pt x="232" y="184"/>
                  </a:lnTo>
                  <a:lnTo>
                    <a:pt x="221" y="179"/>
                  </a:lnTo>
                  <a:lnTo>
                    <a:pt x="217" y="179"/>
                  </a:lnTo>
                  <a:lnTo>
                    <a:pt x="214" y="182"/>
                  </a:lnTo>
                  <a:lnTo>
                    <a:pt x="214" y="188"/>
                  </a:lnTo>
                  <a:lnTo>
                    <a:pt x="212" y="193"/>
                  </a:lnTo>
                  <a:lnTo>
                    <a:pt x="206" y="197"/>
                  </a:lnTo>
                  <a:lnTo>
                    <a:pt x="199" y="197"/>
                  </a:lnTo>
                  <a:lnTo>
                    <a:pt x="185" y="206"/>
                  </a:lnTo>
                  <a:lnTo>
                    <a:pt x="183" y="206"/>
                  </a:lnTo>
                  <a:lnTo>
                    <a:pt x="179" y="199"/>
                  </a:lnTo>
                  <a:lnTo>
                    <a:pt x="177" y="199"/>
                  </a:lnTo>
                  <a:lnTo>
                    <a:pt x="176" y="197"/>
                  </a:lnTo>
                  <a:lnTo>
                    <a:pt x="167" y="199"/>
                  </a:lnTo>
                  <a:lnTo>
                    <a:pt x="154" y="191"/>
                  </a:lnTo>
                  <a:lnTo>
                    <a:pt x="154" y="191"/>
                  </a:lnTo>
                  <a:lnTo>
                    <a:pt x="152" y="191"/>
                  </a:lnTo>
                  <a:lnTo>
                    <a:pt x="147" y="193"/>
                  </a:lnTo>
                  <a:lnTo>
                    <a:pt x="145" y="193"/>
                  </a:lnTo>
                  <a:lnTo>
                    <a:pt x="145" y="191"/>
                  </a:lnTo>
                  <a:lnTo>
                    <a:pt x="143" y="179"/>
                  </a:lnTo>
                  <a:lnTo>
                    <a:pt x="143" y="177"/>
                  </a:lnTo>
                  <a:lnTo>
                    <a:pt x="138" y="173"/>
                  </a:lnTo>
                  <a:lnTo>
                    <a:pt x="134" y="166"/>
                  </a:lnTo>
                  <a:lnTo>
                    <a:pt x="134" y="164"/>
                  </a:lnTo>
                  <a:lnTo>
                    <a:pt x="134" y="162"/>
                  </a:lnTo>
                  <a:lnTo>
                    <a:pt x="132" y="161"/>
                  </a:lnTo>
                  <a:lnTo>
                    <a:pt x="125" y="152"/>
                  </a:lnTo>
                  <a:lnTo>
                    <a:pt x="121" y="144"/>
                  </a:lnTo>
                  <a:lnTo>
                    <a:pt x="107" y="117"/>
                  </a:lnTo>
                  <a:lnTo>
                    <a:pt x="107" y="115"/>
                  </a:lnTo>
                  <a:lnTo>
                    <a:pt x="91" y="112"/>
                  </a:lnTo>
                  <a:lnTo>
                    <a:pt x="80" y="121"/>
                  </a:lnTo>
                  <a:lnTo>
                    <a:pt x="78" y="121"/>
                  </a:lnTo>
                  <a:lnTo>
                    <a:pt x="78" y="123"/>
                  </a:lnTo>
                  <a:lnTo>
                    <a:pt x="76" y="128"/>
                  </a:lnTo>
                  <a:lnTo>
                    <a:pt x="82" y="141"/>
                  </a:lnTo>
                  <a:lnTo>
                    <a:pt x="80" y="148"/>
                  </a:lnTo>
                  <a:lnTo>
                    <a:pt x="78" y="148"/>
                  </a:lnTo>
                  <a:lnTo>
                    <a:pt x="76" y="148"/>
                  </a:lnTo>
                  <a:lnTo>
                    <a:pt x="62" y="139"/>
                  </a:lnTo>
                  <a:lnTo>
                    <a:pt x="60" y="141"/>
                  </a:lnTo>
                  <a:lnTo>
                    <a:pt x="56" y="148"/>
                  </a:lnTo>
                  <a:lnTo>
                    <a:pt x="58" y="152"/>
                  </a:lnTo>
                  <a:lnTo>
                    <a:pt x="64" y="152"/>
                  </a:lnTo>
                  <a:lnTo>
                    <a:pt x="67" y="155"/>
                  </a:lnTo>
                  <a:lnTo>
                    <a:pt x="71" y="157"/>
                  </a:lnTo>
                  <a:lnTo>
                    <a:pt x="71" y="159"/>
                  </a:lnTo>
                  <a:lnTo>
                    <a:pt x="71" y="161"/>
                  </a:lnTo>
                  <a:lnTo>
                    <a:pt x="71" y="162"/>
                  </a:lnTo>
                  <a:lnTo>
                    <a:pt x="69" y="164"/>
                  </a:lnTo>
                  <a:lnTo>
                    <a:pt x="69" y="166"/>
                  </a:lnTo>
                  <a:lnTo>
                    <a:pt x="69" y="168"/>
                  </a:lnTo>
                  <a:lnTo>
                    <a:pt x="78" y="171"/>
                  </a:lnTo>
                  <a:lnTo>
                    <a:pt x="82" y="175"/>
                  </a:lnTo>
                  <a:lnTo>
                    <a:pt x="85" y="179"/>
                  </a:lnTo>
                  <a:lnTo>
                    <a:pt x="89" y="184"/>
                  </a:lnTo>
                  <a:lnTo>
                    <a:pt x="89" y="186"/>
                  </a:lnTo>
                  <a:lnTo>
                    <a:pt x="89" y="186"/>
                  </a:lnTo>
                  <a:lnTo>
                    <a:pt x="89" y="188"/>
                  </a:lnTo>
                  <a:lnTo>
                    <a:pt x="89" y="188"/>
                  </a:lnTo>
                  <a:lnTo>
                    <a:pt x="91" y="188"/>
                  </a:lnTo>
                  <a:lnTo>
                    <a:pt x="94" y="188"/>
                  </a:lnTo>
                  <a:lnTo>
                    <a:pt x="94" y="188"/>
                  </a:lnTo>
                  <a:lnTo>
                    <a:pt x="94" y="190"/>
                  </a:lnTo>
                  <a:lnTo>
                    <a:pt x="96" y="191"/>
                  </a:lnTo>
                  <a:lnTo>
                    <a:pt x="96" y="195"/>
                  </a:lnTo>
                  <a:lnTo>
                    <a:pt x="98" y="197"/>
                  </a:lnTo>
                  <a:lnTo>
                    <a:pt x="100" y="199"/>
                  </a:lnTo>
                  <a:lnTo>
                    <a:pt x="103" y="200"/>
                  </a:lnTo>
                  <a:lnTo>
                    <a:pt x="107" y="204"/>
                  </a:lnTo>
                  <a:lnTo>
                    <a:pt x="111" y="206"/>
                  </a:lnTo>
                  <a:lnTo>
                    <a:pt x="111" y="211"/>
                  </a:lnTo>
                  <a:lnTo>
                    <a:pt x="120" y="213"/>
                  </a:lnTo>
                  <a:lnTo>
                    <a:pt x="123" y="217"/>
                  </a:lnTo>
                  <a:lnTo>
                    <a:pt x="123" y="217"/>
                  </a:lnTo>
                  <a:lnTo>
                    <a:pt x="125" y="218"/>
                  </a:lnTo>
                  <a:lnTo>
                    <a:pt x="125" y="220"/>
                  </a:lnTo>
                  <a:lnTo>
                    <a:pt x="125" y="222"/>
                  </a:lnTo>
                  <a:lnTo>
                    <a:pt x="125" y="222"/>
                  </a:lnTo>
                  <a:lnTo>
                    <a:pt x="127" y="222"/>
                  </a:lnTo>
                  <a:lnTo>
                    <a:pt x="127" y="222"/>
                  </a:lnTo>
                  <a:lnTo>
                    <a:pt x="127" y="224"/>
                  </a:lnTo>
                  <a:lnTo>
                    <a:pt x="127" y="224"/>
                  </a:lnTo>
                  <a:lnTo>
                    <a:pt x="129" y="226"/>
                  </a:lnTo>
                  <a:lnTo>
                    <a:pt x="140" y="226"/>
                  </a:lnTo>
                  <a:lnTo>
                    <a:pt x="143" y="227"/>
                  </a:lnTo>
                  <a:lnTo>
                    <a:pt x="143" y="227"/>
                  </a:lnTo>
                  <a:lnTo>
                    <a:pt x="143" y="229"/>
                  </a:lnTo>
                  <a:lnTo>
                    <a:pt x="143" y="229"/>
                  </a:lnTo>
                  <a:lnTo>
                    <a:pt x="147" y="229"/>
                  </a:lnTo>
                  <a:lnTo>
                    <a:pt x="150" y="231"/>
                  </a:lnTo>
                  <a:lnTo>
                    <a:pt x="152" y="231"/>
                  </a:lnTo>
                  <a:lnTo>
                    <a:pt x="156" y="233"/>
                  </a:lnTo>
                  <a:lnTo>
                    <a:pt x="156" y="233"/>
                  </a:lnTo>
                  <a:lnTo>
                    <a:pt x="158" y="233"/>
                  </a:lnTo>
                  <a:lnTo>
                    <a:pt x="158" y="233"/>
                  </a:lnTo>
                  <a:lnTo>
                    <a:pt x="159" y="235"/>
                  </a:lnTo>
                  <a:lnTo>
                    <a:pt x="161" y="237"/>
                  </a:lnTo>
                  <a:lnTo>
                    <a:pt x="161" y="238"/>
                  </a:lnTo>
                  <a:lnTo>
                    <a:pt x="165" y="237"/>
                  </a:lnTo>
                  <a:lnTo>
                    <a:pt x="167" y="238"/>
                  </a:lnTo>
                  <a:lnTo>
                    <a:pt x="168" y="244"/>
                  </a:lnTo>
                  <a:lnTo>
                    <a:pt x="170" y="246"/>
                  </a:lnTo>
                  <a:lnTo>
                    <a:pt x="177" y="251"/>
                  </a:lnTo>
                  <a:lnTo>
                    <a:pt x="177" y="251"/>
                  </a:lnTo>
                  <a:lnTo>
                    <a:pt x="177" y="253"/>
                  </a:lnTo>
                  <a:lnTo>
                    <a:pt x="179" y="253"/>
                  </a:lnTo>
                  <a:lnTo>
                    <a:pt x="179" y="255"/>
                  </a:lnTo>
                  <a:lnTo>
                    <a:pt x="179" y="256"/>
                  </a:lnTo>
                  <a:lnTo>
                    <a:pt x="181" y="258"/>
                  </a:lnTo>
                  <a:lnTo>
                    <a:pt x="183" y="262"/>
                  </a:lnTo>
                  <a:lnTo>
                    <a:pt x="183" y="264"/>
                  </a:lnTo>
                  <a:lnTo>
                    <a:pt x="183" y="265"/>
                  </a:lnTo>
                  <a:lnTo>
                    <a:pt x="183" y="265"/>
                  </a:lnTo>
                  <a:lnTo>
                    <a:pt x="183" y="269"/>
                  </a:lnTo>
                  <a:lnTo>
                    <a:pt x="183" y="271"/>
                  </a:lnTo>
                  <a:lnTo>
                    <a:pt x="183" y="271"/>
                  </a:lnTo>
                  <a:lnTo>
                    <a:pt x="183" y="273"/>
                  </a:lnTo>
                  <a:lnTo>
                    <a:pt x="183" y="273"/>
                  </a:lnTo>
                  <a:lnTo>
                    <a:pt x="183" y="273"/>
                  </a:lnTo>
                  <a:lnTo>
                    <a:pt x="183" y="274"/>
                  </a:lnTo>
                  <a:lnTo>
                    <a:pt x="185" y="274"/>
                  </a:lnTo>
                  <a:lnTo>
                    <a:pt x="188" y="271"/>
                  </a:lnTo>
                  <a:lnTo>
                    <a:pt x="190" y="271"/>
                  </a:lnTo>
                  <a:lnTo>
                    <a:pt x="190" y="271"/>
                  </a:lnTo>
                  <a:lnTo>
                    <a:pt x="192" y="273"/>
                  </a:lnTo>
                  <a:lnTo>
                    <a:pt x="194" y="282"/>
                  </a:lnTo>
                  <a:lnTo>
                    <a:pt x="194" y="282"/>
                  </a:lnTo>
                  <a:lnTo>
                    <a:pt x="194" y="283"/>
                  </a:lnTo>
                  <a:lnTo>
                    <a:pt x="197" y="287"/>
                  </a:lnTo>
                  <a:lnTo>
                    <a:pt x="199" y="289"/>
                  </a:lnTo>
                  <a:lnTo>
                    <a:pt x="203" y="294"/>
                  </a:lnTo>
                  <a:lnTo>
                    <a:pt x="206" y="294"/>
                  </a:lnTo>
                  <a:lnTo>
                    <a:pt x="208" y="296"/>
                  </a:lnTo>
                  <a:lnTo>
                    <a:pt x="208" y="300"/>
                  </a:lnTo>
                  <a:lnTo>
                    <a:pt x="206" y="302"/>
                  </a:lnTo>
                  <a:lnTo>
                    <a:pt x="205" y="303"/>
                  </a:lnTo>
                  <a:lnTo>
                    <a:pt x="201" y="305"/>
                  </a:lnTo>
                  <a:lnTo>
                    <a:pt x="199" y="305"/>
                  </a:lnTo>
                  <a:lnTo>
                    <a:pt x="199" y="309"/>
                  </a:lnTo>
                  <a:lnTo>
                    <a:pt x="199" y="311"/>
                  </a:lnTo>
                  <a:lnTo>
                    <a:pt x="199" y="314"/>
                  </a:lnTo>
                  <a:lnTo>
                    <a:pt x="199" y="318"/>
                  </a:lnTo>
                  <a:lnTo>
                    <a:pt x="199" y="325"/>
                  </a:lnTo>
                  <a:lnTo>
                    <a:pt x="199" y="327"/>
                  </a:lnTo>
                  <a:lnTo>
                    <a:pt x="199" y="329"/>
                  </a:lnTo>
                  <a:lnTo>
                    <a:pt x="201" y="334"/>
                  </a:lnTo>
                  <a:lnTo>
                    <a:pt x="201" y="336"/>
                  </a:lnTo>
                  <a:lnTo>
                    <a:pt x="201" y="339"/>
                  </a:lnTo>
                  <a:lnTo>
                    <a:pt x="203" y="341"/>
                  </a:lnTo>
                  <a:lnTo>
                    <a:pt x="203" y="345"/>
                  </a:lnTo>
                  <a:lnTo>
                    <a:pt x="201" y="347"/>
                  </a:lnTo>
                  <a:lnTo>
                    <a:pt x="199" y="347"/>
                  </a:lnTo>
                  <a:lnTo>
                    <a:pt x="199" y="348"/>
                  </a:lnTo>
                  <a:lnTo>
                    <a:pt x="199" y="350"/>
                  </a:lnTo>
                  <a:lnTo>
                    <a:pt x="197" y="354"/>
                  </a:lnTo>
                  <a:lnTo>
                    <a:pt x="197" y="356"/>
                  </a:lnTo>
                  <a:lnTo>
                    <a:pt x="196" y="358"/>
                  </a:lnTo>
                  <a:lnTo>
                    <a:pt x="197" y="361"/>
                  </a:lnTo>
                  <a:lnTo>
                    <a:pt x="199" y="363"/>
                  </a:lnTo>
                  <a:lnTo>
                    <a:pt x="201" y="363"/>
                  </a:lnTo>
                  <a:lnTo>
                    <a:pt x="203" y="363"/>
                  </a:lnTo>
                  <a:lnTo>
                    <a:pt x="205" y="363"/>
                  </a:lnTo>
                  <a:lnTo>
                    <a:pt x="208" y="365"/>
                  </a:lnTo>
                  <a:lnTo>
                    <a:pt x="212" y="365"/>
                  </a:lnTo>
                  <a:lnTo>
                    <a:pt x="212" y="367"/>
                  </a:lnTo>
                  <a:lnTo>
                    <a:pt x="214" y="367"/>
                  </a:lnTo>
                  <a:lnTo>
                    <a:pt x="214" y="370"/>
                  </a:lnTo>
                  <a:lnTo>
                    <a:pt x="212" y="374"/>
                  </a:lnTo>
                  <a:lnTo>
                    <a:pt x="212" y="376"/>
                  </a:lnTo>
                  <a:lnTo>
                    <a:pt x="214" y="377"/>
                  </a:lnTo>
                  <a:lnTo>
                    <a:pt x="214" y="381"/>
                  </a:lnTo>
                  <a:lnTo>
                    <a:pt x="212" y="383"/>
                  </a:lnTo>
                  <a:lnTo>
                    <a:pt x="206" y="386"/>
                  </a:lnTo>
                  <a:lnTo>
                    <a:pt x="205" y="388"/>
                  </a:lnTo>
                  <a:lnTo>
                    <a:pt x="205" y="390"/>
                  </a:lnTo>
                  <a:lnTo>
                    <a:pt x="205" y="392"/>
                  </a:lnTo>
                  <a:lnTo>
                    <a:pt x="205" y="394"/>
                  </a:lnTo>
                  <a:lnTo>
                    <a:pt x="205" y="394"/>
                  </a:lnTo>
                  <a:lnTo>
                    <a:pt x="205" y="395"/>
                  </a:lnTo>
                  <a:lnTo>
                    <a:pt x="205" y="397"/>
                  </a:lnTo>
                  <a:lnTo>
                    <a:pt x="205" y="397"/>
                  </a:lnTo>
                  <a:lnTo>
                    <a:pt x="203" y="399"/>
                  </a:lnTo>
                  <a:lnTo>
                    <a:pt x="205" y="401"/>
                  </a:lnTo>
                  <a:lnTo>
                    <a:pt x="205" y="403"/>
                  </a:lnTo>
                  <a:lnTo>
                    <a:pt x="206" y="404"/>
                  </a:lnTo>
                  <a:lnTo>
                    <a:pt x="206" y="406"/>
                  </a:lnTo>
                  <a:lnTo>
                    <a:pt x="208" y="408"/>
                  </a:lnTo>
                  <a:lnTo>
                    <a:pt x="208" y="408"/>
                  </a:lnTo>
                  <a:lnTo>
                    <a:pt x="208" y="410"/>
                  </a:lnTo>
                  <a:lnTo>
                    <a:pt x="208" y="412"/>
                  </a:lnTo>
                  <a:lnTo>
                    <a:pt x="208" y="412"/>
                  </a:lnTo>
                  <a:lnTo>
                    <a:pt x="208" y="414"/>
                  </a:lnTo>
                  <a:lnTo>
                    <a:pt x="208" y="415"/>
                  </a:lnTo>
                  <a:lnTo>
                    <a:pt x="210" y="419"/>
                  </a:lnTo>
                  <a:lnTo>
                    <a:pt x="212" y="421"/>
                  </a:lnTo>
                  <a:lnTo>
                    <a:pt x="214" y="423"/>
                  </a:lnTo>
                  <a:lnTo>
                    <a:pt x="214" y="423"/>
                  </a:lnTo>
                  <a:lnTo>
                    <a:pt x="215" y="424"/>
                  </a:lnTo>
                  <a:lnTo>
                    <a:pt x="219" y="430"/>
                  </a:lnTo>
                  <a:lnTo>
                    <a:pt x="221" y="433"/>
                  </a:lnTo>
                  <a:lnTo>
                    <a:pt x="221" y="435"/>
                  </a:lnTo>
                  <a:lnTo>
                    <a:pt x="223" y="439"/>
                  </a:lnTo>
                  <a:lnTo>
                    <a:pt x="224" y="444"/>
                  </a:lnTo>
                  <a:lnTo>
                    <a:pt x="224" y="446"/>
                  </a:lnTo>
                  <a:lnTo>
                    <a:pt x="224" y="446"/>
                  </a:lnTo>
                  <a:lnTo>
                    <a:pt x="224" y="448"/>
                  </a:lnTo>
                  <a:lnTo>
                    <a:pt x="223" y="448"/>
                  </a:lnTo>
                  <a:lnTo>
                    <a:pt x="221" y="448"/>
                  </a:lnTo>
                  <a:lnTo>
                    <a:pt x="221" y="450"/>
                  </a:lnTo>
                  <a:lnTo>
                    <a:pt x="219" y="453"/>
                  </a:lnTo>
                  <a:lnTo>
                    <a:pt x="219" y="453"/>
                  </a:lnTo>
                  <a:lnTo>
                    <a:pt x="219" y="459"/>
                  </a:lnTo>
                  <a:lnTo>
                    <a:pt x="219" y="460"/>
                  </a:lnTo>
                  <a:lnTo>
                    <a:pt x="219" y="464"/>
                  </a:lnTo>
                  <a:lnTo>
                    <a:pt x="219" y="466"/>
                  </a:lnTo>
                  <a:lnTo>
                    <a:pt x="219" y="468"/>
                  </a:lnTo>
                  <a:lnTo>
                    <a:pt x="219" y="470"/>
                  </a:lnTo>
                  <a:lnTo>
                    <a:pt x="219" y="471"/>
                  </a:lnTo>
                  <a:lnTo>
                    <a:pt x="219" y="475"/>
                  </a:lnTo>
                  <a:lnTo>
                    <a:pt x="219" y="477"/>
                  </a:lnTo>
                  <a:lnTo>
                    <a:pt x="217" y="477"/>
                  </a:lnTo>
                  <a:lnTo>
                    <a:pt x="215" y="479"/>
                  </a:lnTo>
                  <a:lnTo>
                    <a:pt x="215" y="480"/>
                  </a:lnTo>
                  <a:lnTo>
                    <a:pt x="214" y="482"/>
                  </a:lnTo>
                  <a:lnTo>
                    <a:pt x="212" y="482"/>
                  </a:lnTo>
                  <a:lnTo>
                    <a:pt x="212" y="484"/>
                  </a:lnTo>
                  <a:lnTo>
                    <a:pt x="212" y="486"/>
                  </a:lnTo>
                  <a:lnTo>
                    <a:pt x="210" y="486"/>
                  </a:lnTo>
                  <a:lnTo>
                    <a:pt x="208" y="488"/>
                  </a:lnTo>
                  <a:lnTo>
                    <a:pt x="208" y="489"/>
                  </a:lnTo>
                  <a:lnTo>
                    <a:pt x="206" y="493"/>
                  </a:lnTo>
                  <a:lnTo>
                    <a:pt x="206" y="493"/>
                  </a:lnTo>
                  <a:lnTo>
                    <a:pt x="208" y="497"/>
                  </a:lnTo>
                  <a:lnTo>
                    <a:pt x="208" y="497"/>
                  </a:lnTo>
                  <a:lnTo>
                    <a:pt x="208" y="498"/>
                  </a:lnTo>
                  <a:lnTo>
                    <a:pt x="208" y="502"/>
                  </a:lnTo>
                  <a:lnTo>
                    <a:pt x="208" y="504"/>
                  </a:lnTo>
                  <a:lnTo>
                    <a:pt x="208" y="504"/>
                  </a:lnTo>
                  <a:lnTo>
                    <a:pt x="208" y="506"/>
                  </a:lnTo>
                  <a:lnTo>
                    <a:pt x="208" y="507"/>
                  </a:lnTo>
                  <a:lnTo>
                    <a:pt x="208" y="509"/>
                  </a:lnTo>
                  <a:lnTo>
                    <a:pt x="208" y="511"/>
                  </a:lnTo>
                  <a:lnTo>
                    <a:pt x="210" y="515"/>
                  </a:lnTo>
                  <a:lnTo>
                    <a:pt x="210" y="520"/>
                  </a:lnTo>
                  <a:lnTo>
                    <a:pt x="212" y="524"/>
                  </a:lnTo>
                  <a:lnTo>
                    <a:pt x="214" y="524"/>
                  </a:lnTo>
                  <a:lnTo>
                    <a:pt x="219" y="527"/>
                  </a:lnTo>
                  <a:lnTo>
                    <a:pt x="221" y="527"/>
                  </a:lnTo>
                  <a:lnTo>
                    <a:pt x="223" y="536"/>
                  </a:lnTo>
                  <a:lnTo>
                    <a:pt x="223" y="538"/>
                  </a:lnTo>
                  <a:lnTo>
                    <a:pt x="224" y="538"/>
                  </a:lnTo>
                  <a:lnTo>
                    <a:pt x="224" y="540"/>
                  </a:lnTo>
                  <a:lnTo>
                    <a:pt x="226" y="540"/>
                  </a:lnTo>
                  <a:lnTo>
                    <a:pt x="226" y="542"/>
                  </a:lnTo>
                  <a:lnTo>
                    <a:pt x="228" y="549"/>
                  </a:lnTo>
                  <a:lnTo>
                    <a:pt x="228" y="551"/>
                  </a:lnTo>
                  <a:lnTo>
                    <a:pt x="228" y="553"/>
                  </a:lnTo>
                  <a:lnTo>
                    <a:pt x="228" y="554"/>
                  </a:lnTo>
                  <a:lnTo>
                    <a:pt x="230" y="558"/>
                  </a:lnTo>
                  <a:lnTo>
                    <a:pt x="232" y="562"/>
                  </a:lnTo>
                  <a:lnTo>
                    <a:pt x="233" y="565"/>
                  </a:lnTo>
                  <a:lnTo>
                    <a:pt x="233" y="569"/>
                  </a:lnTo>
                  <a:lnTo>
                    <a:pt x="233" y="569"/>
                  </a:lnTo>
                  <a:lnTo>
                    <a:pt x="233" y="571"/>
                  </a:lnTo>
                  <a:lnTo>
                    <a:pt x="233" y="572"/>
                  </a:lnTo>
                  <a:lnTo>
                    <a:pt x="235" y="574"/>
                  </a:lnTo>
                  <a:lnTo>
                    <a:pt x="235" y="574"/>
                  </a:lnTo>
                  <a:lnTo>
                    <a:pt x="237" y="572"/>
                  </a:lnTo>
                  <a:lnTo>
                    <a:pt x="237" y="572"/>
                  </a:lnTo>
                  <a:lnTo>
                    <a:pt x="237" y="571"/>
                  </a:lnTo>
                  <a:lnTo>
                    <a:pt x="237" y="569"/>
                  </a:lnTo>
                  <a:lnTo>
                    <a:pt x="239" y="569"/>
                  </a:lnTo>
                  <a:lnTo>
                    <a:pt x="241" y="571"/>
                  </a:lnTo>
                  <a:lnTo>
                    <a:pt x="241" y="571"/>
                  </a:lnTo>
                  <a:lnTo>
                    <a:pt x="242" y="574"/>
                  </a:lnTo>
                  <a:lnTo>
                    <a:pt x="244" y="574"/>
                  </a:lnTo>
                  <a:lnTo>
                    <a:pt x="246" y="574"/>
                  </a:lnTo>
                  <a:lnTo>
                    <a:pt x="246" y="574"/>
                  </a:lnTo>
                  <a:lnTo>
                    <a:pt x="246" y="572"/>
                  </a:lnTo>
                  <a:lnTo>
                    <a:pt x="246" y="572"/>
                  </a:lnTo>
                  <a:lnTo>
                    <a:pt x="246" y="572"/>
                  </a:lnTo>
                  <a:lnTo>
                    <a:pt x="248" y="571"/>
                  </a:lnTo>
                  <a:lnTo>
                    <a:pt x="248" y="571"/>
                  </a:lnTo>
                  <a:lnTo>
                    <a:pt x="250" y="571"/>
                  </a:lnTo>
                  <a:lnTo>
                    <a:pt x="252" y="571"/>
                  </a:lnTo>
                  <a:lnTo>
                    <a:pt x="252" y="571"/>
                  </a:lnTo>
                  <a:lnTo>
                    <a:pt x="253" y="563"/>
                  </a:lnTo>
                  <a:lnTo>
                    <a:pt x="255" y="563"/>
                  </a:lnTo>
                  <a:lnTo>
                    <a:pt x="255" y="563"/>
                  </a:lnTo>
                  <a:lnTo>
                    <a:pt x="255" y="562"/>
                  </a:lnTo>
                  <a:lnTo>
                    <a:pt x="255" y="562"/>
                  </a:lnTo>
                  <a:lnTo>
                    <a:pt x="255" y="560"/>
                  </a:lnTo>
                  <a:lnTo>
                    <a:pt x="255" y="560"/>
                  </a:lnTo>
                  <a:lnTo>
                    <a:pt x="257" y="560"/>
                  </a:lnTo>
                  <a:lnTo>
                    <a:pt x="257" y="560"/>
                  </a:lnTo>
                  <a:lnTo>
                    <a:pt x="259" y="558"/>
                  </a:lnTo>
                  <a:lnTo>
                    <a:pt x="261" y="558"/>
                  </a:lnTo>
                  <a:lnTo>
                    <a:pt x="261" y="558"/>
                  </a:lnTo>
                  <a:lnTo>
                    <a:pt x="259" y="560"/>
                  </a:lnTo>
                  <a:lnTo>
                    <a:pt x="259" y="560"/>
                  </a:lnTo>
                  <a:lnTo>
                    <a:pt x="257" y="560"/>
                  </a:lnTo>
                  <a:lnTo>
                    <a:pt x="257" y="562"/>
                  </a:lnTo>
                  <a:lnTo>
                    <a:pt x="257" y="563"/>
                  </a:lnTo>
                  <a:lnTo>
                    <a:pt x="253" y="571"/>
                  </a:lnTo>
                  <a:lnTo>
                    <a:pt x="253" y="572"/>
                  </a:lnTo>
                  <a:lnTo>
                    <a:pt x="252" y="576"/>
                  </a:lnTo>
                  <a:lnTo>
                    <a:pt x="253" y="578"/>
                  </a:lnTo>
                  <a:lnTo>
                    <a:pt x="253" y="580"/>
                  </a:lnTo>
                  <a:lnTo>
                    <a:pt x="253" y="582"/>
                  </a:lnTo>
                  <a:lnTo>
                    <a:pt x="255" y="582"/>
                  </a:lnTo>
                  <a:lnTo>
                    <a:pt x="257" y="583"/>
                  </a:lnTo>
                  <a:lnTo>
                    <a:pt x="259" y="583"/>
                  </a:lnTo>
                  <a:lnTo>
                    <a:pt x="259" y="585"/>
                  </a:lnTo>
                  <a:lnTo>
                    <a:pt x="259" y="591"/>
                  </a:lnTo>
                  <a:lnTo>
                    <a:pt x="259" y="591"/>
                  </a:lnTo>
                  <a:lnTo>
                    <a:pt x="259" y="591"/>
                  </a:lnTo>
                  <a:lnTo>
                    <a:pt x="261" y="591"/>
                  </a:lnTo>
                  <a:lnTo>
                    <a:pt x="261" y="591"/>
                  </a:lnTo>
                  <a:lnTo>
                    <a:pt x="262" y="589"/>
                  </a:lnTo>
                  <a:lnTo>
                    <a:pt x="264" y="589"/>
                  </a:lnTo>
                  <a:lnTo>
                    <a:pt x="266" y="587"/>
                  </a:lnTo>
                  <a:lnTo>
                    <a:pt x="268" y="589"/>
                  </a:lnTo>
                  <a:lnTo>
                    <a:pt x="270" y="589"/>
                  </a:lnTo>
                  <a:lnTo>
                    <a:pt x="270" y="589"/>
                  </a:lnTo>
                  <a:lnTo>
                    <a:pt x="271" y="592"/>
                  </a:lnTo>
                  <a:lnTo>
                    <a:pt x="271" y="592"/>
                  </a:lnTo>
                  <a:lnTo>
                    <a:pt x="273" y="592"/>
                  </a:lnTo>
                  <a:lnTo>
                    <a:pt x="275" y="592"/>
                  </a:lnTo>
                  <a:lnTo>
                    <a:pt x="275" y="592"/>
                  </a:lnTo>
                  <a:lnTo>
                    <a:pt x="277" y="594"/>
                  </a:lnTo>
                  <a:lnTo>
                    <a:pt x="279" y="592"/>
                  </a:lnTo>
                  <a:lnTo>
                    <a:pt x="279" y="594"/>
                  </a:lnTo>
                  <a:lnTo>
                    <a:pt x="279" y="594"/>
                  </a:lnTo>
                  <a:lnTo>
                    <a:pt x="279" y="596"/>
                  </a:lnTo>
                  <a:lnTo>
                    <a:pt x="279" y="596"/>
                  </a:lnTo>
                  <a:lnTo>
                    <a:pt x="280" y="598"/>
                  </a:lnTo>
                  <a:lnTo>
                    <a:pt x="280" y="598"/>
                  </a:lnTo>
                  <a:lnTo>
                    <a:pt x="280" y="600"/>
                  </a:lnTo>
                  <a:lnTo>
                    <a:pt x="282" y="600"/>
                  </a:lnTo>
                  <a:lnTo>
                    <a:pt x="284" y="600"/>
                  </a:lnTo>
                  <a:lnTo>
                    <a:pt x="284" y="600"/>
                  </a:lnTo>
                  <a:lnTo>
                    <a:pt x="286" y="600"/>
                  </a:lnTo>
                  <a:lnTo>
                    <a:pt x="289" y="605"/>
                  </a:lnTo>
                  <a:lnTo>
                    <a:pt x="291" y="607"/>
                  </a:lnTo>
                  <a:lnTo>
                    <a:pt x="293" y="609"/>
                  </a:lnTo>
                  <a:lnTo>
                    <a:pt x="293" y="612"/>
                  </a:lnTo>
                  <a:lnTo>
                    <a:pt x="291" y="616"/>
                  </a:lnTo>
                  <a:lnTo>
                    <a:pt x="293" y="618"/>
                  </a:lnTo>
                  <a:lnTo>
                    <a:pt x="291" y="619"/>
                  </a:lnTo>
                  <a:lnTo>
                    <a:pt x="291" y="621"/>
                  </a:lnTo>
                  <a:lnTo>
                    <a:pt x="291" y="621"/>
                  </a:lnTo>
                  <a:lnTo>
                    <a:pt x="289" y="621"/>
                  </a:lnTo>
                  <a:lnTo>
                    <a:pt x="289" y="621"/>
                  </a:lnTo>
                  <a:lnTo>
                    <a:pt x="288" y="621"/>
                  </a:lnTo>
                  <a:lnTo>
                    <a:pt x="291" y="627"/>
                  </a:lnTo>
                  <a:lnTo>
                    <a:pt x="291" y="627"/>
                  </a:lnTo>
                  <a:lnTo>
                    <a:pt x="291" y="627"/>
                  </a:lnTo>
                  <a:lnTo>
                    <a:pt x="289" y="628"/>
                  </a:lnTo>
                  <a:lnTo>
                    <a:pt x="289" y="628"/>
                  </a:lnTo>
                  <a:lnTo>
                    <a:pt x="291" y="628"/>
                  </a:lnTo>
                  <a:lnTo>
                    <a:pt x="291" y="628"/>
                  </a:lnTo>
                  <a:lnTo>
                    <a:pt x="289" y="630"/>
                  </a:lnTo>
                  <a:lnTo>
                    <a:pt x="289" y="634"/>
                  </a:lnTo>
                  <a:lnTo>
                    <a:pt x="289" y="636"/>
                  </a:lnTo>
                  <a:lnTo>
                    <a:pt x="289" y="636"/>
                  </a:lnTo>
                  <a:lnTo>
                    <a:pt x="289" y="636"/>
                  </a:lnTo>
                  <a:lnTo>
                    <a:pt x="291" y="638"/>
                  </a:lnTo>
                  <a:lnTo>
                    <a:pt x="289" y="638"/>
                  </a:lnTo>
                  <a:lnTo>
                    <a:pt x="289" y="639"/>
                  </a:lnTo>
                  <a:lnTo>
                    <a:pt x="289" y="639"/>
                  </a:lnTo>
                  <a:lnTo>
                    <a:pt x="291" y="639"/>
                  </a:lnTo>
                  <a:lnTo>
                    <a:pt x="291" y="639"/>
                  </a:lnTo>
                  <a:lnTo>
                    <a:pt x="291" y="641"/>
                  </a:lnTo>
                  <a:lnTo>
                    <a:pt x="289" y="641"/>
                  </a:lnTo>
                  <a:lnTo>
                    <a:pt x="289" y="641"/>
                  </a:lnTo>
                  <a:lnTo>
                    <a:pt x="289" y="641"/>
                  </a:lnTo>
                  <a:lnTo>
                    <a:pt x="289" y="643"/>
                  </a:lnTo>
                  <a:lnTo>
                    <a:pt x="289" y="645"/>
                  </a:lnTo>
                  <a:lnTo>
                    <a:pt x="288" y="645"/>
                  </a:lnTo>
                  <a:lnTo>
                    <a:pt x="288" y="647"/>
                  </a:lnTo>
                  <a:lnTo>
                    <a:pt x="286" y="648"/>
                  </a:lnTo>
                  <a:lnTo>
                    <a:pt x="286" y="650"/>
                  </a:lnTo>
                  <a:lnTo>
                    <a:pt x="286" y="652"/>
                  </a:lnTo>
                  <a:lnTo>
                    <a:pt x="291" y="654"/>
                  </a:lnTo>
                  <a:lnTo>
                    <a:pt x="293" y="656"/>
                  </a:lnTo>
                  <a:lnTo>
                    <a:pt x="293" y="656"/>
                  </a:lnTo>
                  <a:lnTo>
                    <a:pt x="293" y="657"/>
                  </a:lnTo>
                  <a:lnTo>
                    <a:pt x="293" y="657"/>
                  </a:lnTo>
                  <a:lnTo>
                    <a:pt x="293" y="659"/>
                  </a:lnTo>
                  <a:lnTo>
                    <a:pt x="293" y="661"/>
                  </a:lnTo>
                  <a:lnTo>
                    <a:pt x="295" y="661"/>
                  </a:lnTo>
                  <a:lnTo>
                    <a:pt x="295" y="663"/>
                  </a:lnTo>
                  <a:lnTo>
                    <a:pt x="295" y="663"/>
                  </a:lnTo>
                  <a:lnTo>
                    <a:pt x="295" y="665"/>
                  </a:lnTo>
                  <a:lnTo>
                    <a:pt x="295" y="665"/>
                  </a:lnTo>
                  <a:lnTo>
                    <a:pt x="297" y="665"/>
                  </a:lnTo>
                  <a:lnTo>
                    <a:pt x="295" y="666"/>
                  </a:lnTo>
                  <a:lnTo>
                    <a:pt x="297" y="668"/>
                  </a:lnTo>
                  <a:lnTo>
                    <a:pt x="297" y="670"/>
                  </a:lnTo>
                  <a:lnTo>
                    <a:pt x="297" y="672"/>
                  </a:lnTo>
                  <a:lnTo>
                    <a:pt x="297" y="672"/>
                  </a:lnTo>
                  <a:lnTo>
                    <a:pt x="297" y="674"/>
                  </a:lnTo>
                  <a:lnTo>
                    <a:pt x="295" y="672"/>
                  </a:lnTo>
                  <a:lnTo>
                    <a:pt x="293" y="672"/>
                  </a:lnTo>
                  <a:lnTo>
                    <a:pt x="291" y="670"/>
                  </a:lnTo>
                  <a:lnTo>
                    <a:pt x="291" y="668"/>
                  </a:lnTo>
                  <a:lnTo>
                    <a:pt x="286" y="668"/>
                  </a:lnTo>
                  <a:lnTo>
                    <a:pt x="286" y="668"/>
                  </a:lnTo>
                  <a:lnTo>
                    <a:pt x="286" y="670"/>
                  </a:lnTo>
                  <a:lnTo>
                    <a:pt x="286" y="670"/>
                  </a:lnTo>
                  <a:lnTo>
                    <a:pt x="284" y="670"/>
                  </a:lnTo>
                  <a:lnTo>
                    <a:pt x="284" y="672"/>
                  </a:lnTo>
                  <a:lnTo>
                    <a:pt x="286" y="674"/>
                  </a:lnTo>
                  <a:lnTo>
                    <a:pt x="288" y="675"/>
                  </a:lnTo>
                  <a:lnTo>
                    <a:pt x="289" y="675"/>
                  </a:lnTo>
                  <a:lnTo>
                    <a:pt x="289" y="677"/>
                  </a:lnTo>
                  <a:lnTo>
                    <a:pt x="291" y="679"/>
                  </a:lnTo>
                  <a:lnTo>
                    <a:pt x="291" y="677"/>
                  </a:lnTo>
                  <a:lnTo>
                    <a:pt x="291" y="677"/>
                  </a:lnTo>
                  <a:lnTo>
                    <a:pt x="293" y="677"/>
                  </a:lnTo>
                  <a:lnTo>
                    <a:pt x="293" y="679"/>
                  </a:lnTo>
                  <a:lnTo>
                    <a:pt x="293" y="679"/>
                  </a:lnTo>
                  <a:lnTo>
                    <a:pt x="293" y="683"/>
                  </a:lnTo>
                  <a:lnTo>
                    <a:pt x="293" y="684"/>
                  </a:lnTo>
                  <a:lnTo>
                    <a:pt x="293" y="686"/>
                  </a:lnTo>
                  <a:lnTo>
                    <a:pt x="293" y="686"/>
                  </a:lnTo>
                  <a:lnTo>
                    <a:pt x="288" y="688"/>
                  </a:lnTo>
                  <a:lnTo>
                    <a:pt x="286" y="688"/>
                  </a:lnTo>
                  <a:lnTo>
                    <a:pt x="288" y="688"/>
                  </a:lnTo>
                  <a:lnTo>
                    <a:pt x="288" y="686"/>
                  </a:lnTo>
                  <a:lnTo>
                    <a:pt x="288" y="686"/>
                  </a:lnTo>
                  <a:lnTo>
                    <a:pt x="288" y="686"/>
                  </a:lnTo>
                  <a:lnTo>
                    <a:pt x="286" y="686"/>
                  </a:lnTo>
                  <a:lnTo>
                    <a:pt x="286" y="686"/>
                  </a:lnTo>
                  <a:lnTo>
                    <a:pt x="284" y="684"/>
                  </a:lnTo>
                  <a:lnTo>
                    <a:pt x="284" y="683"/>
                  </a:lnTo>
                  <a:lnTo>
                    <a:pt x="284" y="683"/>
                  </a:lnTo>
                  <a:lnTo>
                    <a:pt x="284" y="681"/>
                  </a:lnTo>
                  <a:lnTo>
                    <a:pt x="284" y="681"/>
                  </a:lnTo>
                  <a:lnTo>
                    <a:pt x="282" y="681"/>
                  </a:lnTo>
                  <a:lnTo>
                    <a:pt x="282" y="681"/>
                  </a:lnTo>
                  <a:lnTo>
                    <a:pt x="282" y="681"/>
                  </a:lnTo>
                  <a:lnTo>
                    <a:pt x="282" y="681"/>
                  </a:lnTo>
                  <a:lnTo>
                    <a:pt x="280" y="679"/>
                  </a:lnTo>
                  <a:lnTo>
                    <a:pt x="280" y="679"/>
                  </a:lnTo>
                  <a:lnTo>
                    <a:pt x="280" y="677"/>
                  </a:lnTo>
                  <a:lnTo>
                    <a:pt x="279" y="677"/>
                  </a:lnTo>
                  <a:lnTo>
                    <a:pt x="279" y="677"/>
                  </a:lnTo>
                  <a:lnTo>
                    <a:pt x="270" y="683"/>
                  </a:lnTo>
                  <a:lnTo>
                    <a:pt x="264" y="683"/>
                  </a:lnTo>
                  <a:lnTo>
                    <a:pt x="262" y="684"/>
                  </a:lnTo>
                  <a:lnTo>
                    <a:pt x="261" y="686"/>
                  </a:lnTo>
                  <a:lnTo>
                    <a:pt x="259" y="686"/>
                  </a:lnTo>
                  <a:lnTo>
                    <a:pt x="259" y="686"/>
                  </a:lnTo>
                  <a:lnTo>
                    <a:pt x="259" y="690"/>
                  </a:lnTo>
                  <a:lnTo>
                    <a:pt x="259" y="690"/>
                  </a:lnTo>
                  <a:lnTo>
                    <a:pt x="259" y="690"/>
                  </a:lnTo>
                  <a:lnTo>
                    <a:pt x="259" y="692"/>
                  </a:lnTo>
                  <a:lnTo>
                    <a:pt x="259" y="692"/>
                  </a:lnTo>
                  <a:lnTo>
                    <a:pt x="257" y="692"/>
                  </a:lnTo>
                  <a:lnTo>
                    <a:pt x="253" y="690"/>
                  </a:lnTo>
                  <a:lnTo>
                    <a:pt x="253" y="690"/>
                  </a:lnTo>
                  <a:lnTo>
                    <a:pt x="252" y="690"/>
                  </a:lnTo>
                  <a:lnTo>
                    <a:pt x="252" y="692"/>
                  </a:lnTo>
                  <a:lnTo>
                    <a:pt x="253" y="694"/>
                  </a:lnTo>
                  <a:lnTo>
                    <a:pt x="253" y="694"/>
                  </a:lnTo>
                  <a:lnTo>
                    <a:pt x="252" y="695"/>
                  </a:lnTo>
                  <a:lnTo>
                    <a:pt x="252" y="695"/>
                  </a:lnTo>
                  <a:lnTo>
                    <a:pt x="252" y="697"/>
                  </a:lnTo>
                  <a:lnTo>
                    <a:pt x="252" y="697"/>
                  </a:lnTo>
                  <a:lnTo>
                    <a:pt x="252" y="699"/>
                  </a:lnTo>
                  <a:lnTo>
                    <a:pt x="252" y="701"/>
                  </a:lnTo>
                  <a:lnTo>
                    <a:pt x="250" y="701"/>
                  </a:lnTo>
                  <a:lnTo>
                    <a:pt x="248" y="703"/>
                  </a:lnTo>
                  <a:lnTo>
                    <a:pt x="246" y="704"/>
                  </a:lnTo>
                  <a:lnTo>
                    <a:pt x="246" y="704"/>
                  </a:lnTo>
                  <a:lnTo>
                    <a:pt x="246" y="704"/>
                  </a:lnTo>
                  <a:lnTo>
                    <a:pt x="246" y="706"/>
                  </a:lnTo>
                  <a:lnTo>
                    <a:pt x="246" y="708"/>
                  </a:lnTo>
                  <a:lnTo>
                    <a:pt x="244" y="708"/>
                  </a:lnTo>
                  <a:lnTo>
                    <a:pt x="244" y="710"/>
                  </a:lnTo>
                  <a:lnTo>
                    <a:pt x="244" y="712"/>
                  </a:lnTo>
                  <a:lnTo>
                    <a:pt x="242" y="715"/>
                  </a:lnTo>
                  <a:lnTo>
                    <a:pt x="242" y="715"/>
                  </a:lnTo>
                  <a:lnTo>
                    <a:pt x="244" y="715"/>
                  </a:lnTo>
                  <a:lnTo>
                    <a:pt x="242" y="717"/>
                  </a:lnTo>
                  <a:lnTo>
                    <a:pt x="242" y="717"/>
                  </a:lnTo>
                  <a:lnTo>
                    <a:pt x="242" y="719"/>
                  </a:lnTo>
                  <a:lnTo>
                    <a:pt x="242" y="719"/>
                  </a:lnTo>
                  <a:lnTo>
                    <a:pt x="242" y="721"/>
                  </a:lnTo>
                  <a:lnTo>
                    <a:pt x="242" y="722"/>
                  </a:lnTo>
                  <a:lnTo>
                    <a:pt x="241" y="722"/>
                  </a:lnTo>
                  <a:lnTo>
                    <a:pt x="241" y="722"/>
                  </a:lnTo>
                  <a:lnTo>
                    <a:pt x="239" y="724"/>
                  </a:lnTo>
                  <a:lnTo>
                    <a:pt x="239" y="724"/>
                  </a:lnTo>
                  <a:lnTo>
                    <a:pt x="239" y="726"/>
                  </a:lnTo>
                  <a:lnTo>
                    <a:pt x="239" y="726"/>
                  </a:lnTo>
                  <a:lnTo>
                    <a:pt x="237" y="728"/>
                  </a:lnTo>
                  <a:lnTo>
                    <a:pt x="235" y="726"/>
                  </a:lnTo>
                  <a:lnTo>
                    <a:pt x="235" y="728"/>
                  </a:lnTo>
                  <a:lnTo>
                    <a:pt x="235" y="728"/>
                  </a:lnTo>
                  <a:lnTo>
                    <a:pt x="235" y="730"/>
                  </a:lnTo>
                  <a:lnTo>
                    <a:pt x="235" y="731"/>
                  </a:lnTo>
                  <a:lnTo>
                    <a:pt x="235" y="731"/>
                  </a:lnTo>
                  <a:lnTo>
                    <a:pt x="233" y="731"/>
                  </a:lnTo>
                  <a:lnTo>
                    <a:pt x="232" y="733"/>
                  </a:lnTo>
                  <a:lnTo>
                    <a:pt x="232" y="731"/>
                  </a:lnTo>
                  <a:lnTo>
                    <a:pt x="230" y="733"/>
                  </a:lnTo>
                  <a:lnTo>
                    <a:pt x="230" y="733"/>
                  </a:lnTo>
                  <a:lnTo>
                    <a:pt x="230" y="733"/>
                  </a:lnTo>
                  <a:lnTo>
                    <a:pt x="228" y="733"/>
                  </a:lnTo>
                  <a:lnTo>
                    <a:pt x="228" y="735"/>
                  </a:lnTo>
                  <a:lnTo>
                    <a:pt x="228" y="737"/>
                  </a:lnTo>
                  <a:lnTo>
                    <a:pt x="226" y="737"/>
                  </a:lnTo>
                  <a:lnTo>
                    <a:pt x="224" y="739"/>
                  </a:lnTo>
                  <a:lnTo>
                    <a:pt x="224" y="739"/>
                  </a:lnTo>
                  <a:lnTo>
                    <a:pt x="224" y="742"/>
                  </a:lnTo>
                  <a:lnTo>
                    <a:pt x="223" y="744"/>
                  </a:lnTo>
                  <a:lnTo>
                    <a:pt x="221" y="748"/>
                  </a:lnTo>
                  <a:lnTo>
                    <a:pt x="221" y="749"/>
                  </a:lnTo>
                  <a:lnTo>
                    <a:pt x="221" y="751"/>
                  </a:lnTo>
                  <a:lnTo>
                    <a:pt x="221" y="751"/>
                  </a:lnTo>
                  <a:lnTo>
                    <a:pt x="221" y="753"/>
                  </a:lnTo>
                  <a:lnTo>
                    <a:pt x="223" y="755"/>
                  </a:lnTo>
                  <a:lnTo>
                    <a:pt x="221" y="753"/>
                  </a:lnTo>
                  <a:lnTo>
                    <a:pt x="219" y="753"/>
                  </a:lnTo>
                  <a:lnTo>
                    <a:pt x="217" y="753"/>
                  </a:lnTo>
                  <a:lnTo>
                    <a:pt x="217" y="757"/>
                  </a:lnTo>
                  <a:lnTo>
                    <a:pt x="217" y="757"/>
                  </a:lnTo>
                  <a:lnTo>
                    <a:pt x="215" y="759"/>
                  </a:lnTo>
                  <a:lnTo>
                    <a:pt x="214" y="759"/>
                  </a:lnTo>
                  <a:lnTo>
                    <a:pt x="212" y="759"/>
                  </a:lnTo>
                  <a:lnTo>
                    <a:pt x="212" y="759"/>
                  </a:lnTo>
                  <a:lnTo>
                    <a:pt x="210" y="759"/>
                  </a:lnTo>
                  <a:lnTo>
                    <a:pt x="210" y="760"/>
                  </a:lnTo>
                  <a:lnTo>
                    <a:pt x="210" y="762"/>
                  </a:lnTo>
                  <a:lnTo>
                    <a:pt x="210" y="762"/>
                  </a:lnTo>
                  <a:lnTo>
                    <a:pt x="210" y="764"/>
                  </a:lnTo>
                  <a:lnTo>
                    <a:pt x="210" y="764"/>
                  </a:lnTo>
                  <a:lnTo>
                    <a:pt x="208" y="766"/>
                  </a:lnTo>
                  <a:lnTo>
                    <a:pt x="208" y="768"/>
                  </a:lnTo>
                  <a:lnTo>
                    <a:pt x="208" y="768"/>
                  </a:lnTo>
                  <a:lnTo>
                    <a:pt x="206" y="769"/>
                  </a:lnTo>
                  <a:lnTo>
                    <a:pt x="206" y="771"/>
                  </a:lnTo>
                  <a:lnTo>
                    <a:pt x="205" y="771"/>
                  </a:lnTo>
                  <a:lnTo>
                    <a:pt x="205" y="771"/>
                  </a:lnTo>
                  <a:lnTo>
                    <a:pt x="203" y="771"/>
                  </a:lnTo>
                  <a:lnTo>
                    <a:pt x="203" y="773"/>
                  </a:lnTo>
                  <a:lnTo>
                    <a:pt x="205" y="773"/>
                  </a:lnTo>
                  <a:lnTo>
                    <a:pt x="205" y="777"/>
                  </a:lnTo>
                  <a:lnTo>
                    <a:pt x="206" y="778"/>
                  </a:lnTo>
                  <a:lnTo>
                    <a:pt x="205" y="780"/>
                  </a:lnTo>
                  <a:lnTo>
                    <a:pt x="201" y="780"/>
                  </a:lnTo>
                  <a:lnTo>
                    <a:pt x="199" y="778"/>
                  </a:lnTo>
                  <a:lnTo>
                    <a:pt x="199" y="778"/>
                  </a:lnTo>
                  <a:lnTo>
                    <a:pt x="199" y="778"/>
                  </a:lnTo>
                  <a:lnTo>
                    <a:pt x="199" y="778"/>
                  </a:lnTo>
                  <a:lnTo>
                    <a:pt x="197" y="778"/>
                  </a:lnTo>
                  <a:lnTo>
                    <a:pt x="197" y="778"/>
                  </a:lnTo>
                  <a:lnTo>
                    <a:pt x="197" y="778"/>
                  </a:lnTo>
                  <a:lnTo>
                    <a:pt x="196" y="777"/>
                  </a:lnTo>
                  <a:lnTo>
                    <a:pt x="194" y="777"/>
                  </a:lnTo>
                  <a:lnTo>
                    <a:pt x="194" y="778"/>
                  </a:lnTo>
                  <a:lnTo>
                    <a:pt x="194" y="782"/>
                  </a:lnTo>
                  <a:lnTo>
                    <a:pt x="194" y="784"/>
                  </a:lnTo>
                  <a:lnTo>
                    <a:pt x="194" y="784"/>
                  </a:lnTo>
                  <a:lnTo>
                    <a:pt x="194" y="786"/>
                  </a:lnTo>
                  <a:lnTo>
                    <a:pt x="194" y="787"/>
                  </a:lnTo>
                  <a:lnTo>
                    <a:pt x="194" y="787"/>
                  </a:lnTo>
                  <a:lnTo>
                    <a:pt x="194" y="789"/>
                  </a:lnTo>
                  <a:lnTo>
                    <a:pt x="194" y="791"/>
                  </a:lnTo>
                  <a:lnTo>
                    <a:pt x="196" y="791"/>
                  </a:lnTo>
                  <a:lnTo>
                    <a:pt x="194" y="793"/>
                  </a:lnTo>
                  <a:lnTo>
                    <a:pt x="194" y="795"/>
                  </a:lnTo>
                  <a:lnTo>
                    <a:pt x="192" y="795"/>
                  </a:lnTo>
                  <a:lnTo>
                    <a:pt x="190" y="793"/>
                  </a:lnTo>
                  <a:lnTo>
                    <a:pt x="190" y="795"/>
                  </a:lnTo>
                  <a:lnTo>
                    <a:pt x="188" y="796"/>
                  </a:lnTo>
                  <a:lnTo>
                    <a:pt x="185" y="796"/>
                  </a:lnTo>
                  <a:lnTo>
                    <a:pt x="183" y="796"/>
                  </a:lnTo>
                  <a:lnTo>
                    <a:pt x="183" y="796"/>
                  </a:lnTo>
                  <a:lnTo>
                    <a:pt x="181" y="796"/>
                  </a:lnTo>
                  <a:lnTo>
                    <a:pt x="181" y="798"/>
                  </a:lnTo>
                  <a:lnTo>
                    <a:pt x="183" y="798"/>
                  </a:lnTo>
                  <a:lnTo>
                    <a:pt x="183" y="798"/>
                  </a:lnTo>
                  <a:lnTo>
                    <a:pt x="181" y="800"/>
                  </a:lnTo>
                  <a:lnTo>
                    <a:pt x="181" y="800"/>
                  </a:lnTo>
                  <a:lnTo>
                    <a:pt x="181" y="800"/>
                  </a:lnTo>
                  <a:lnTo>
                    <a:pt x="177" y="800"/>
                  </a:lnTo>
                  <a:lnTo>
                    <a:pt x="177" y="800"/>
                  </a:lnTo>
                  <a:lnTo>
                    <a:pt x="177" y="802"/>
                  </a:lnTo>
                  <a:lnTo>
                    <a:pt x="174" y="804"/>
                  </a:lnTo>
                  <a:lnTo>
                    <a:pt x="174" y="805"/>
                  </a:lnTo>
                  <a:lnTo>
                    <a:pt x="174" y="805"/>
                  </a:lnTo>
                  <a:lnTo>
                    <a:pt x="174" y="807"/>
                  </a:lnTo>
                  <a:lnTo>
                    <a:pt x="174" y="807"/>
                  </a:lnTo>
                  <a:lnTo>
                    <a:pt x="174" y="809"/>
                  </a:lnTo>
                  <a:lnTo>
                    <a:pt x="174" y="811"/>
                  </a:lnTo>
                  <a:lnTo>
                    <a:pt x="174" y="811"/>
                  </a:lnTo>
                  <a:lnTo>
                    <a:pt x="174" y="809"/>
                  </a:lnTo>
                  <a:lnTo>
                    <a:pt x="172" y="807"/>
                  </a:lnTo>
                  <a:lnTo>
                    <a:pt x="172" y="805"/>
                  </a:lnTo>
                  <a:lnTo>
                    <a:pt x="170" y="805"/>
                  </a:lnTo>
                  <a:lnTo>
                    <a:pt x="170" y="807"/>
                  </a:lnTo>
                  <a:lnTo>
                    <a:pt x="170" y="807"/>
                  </a:lnTo>
                  <a:lnTo>
                    <a:pt x="170" y="809"/>
                  </a:lnTo>
                  <a:lnTo>
                    <a:pt x="170" y="809"/>
                  </a:lnTo>
                  <a:lnTo>
                    <a:pt x="170" y="809"/>
                  </a:lnTo>
                  <a:lnTo>
                    <a:pt x="170" y="811"/>
                  </a:lnTo>
                  <a:lnTo>
                    <a:pt x="170" y="811"/>
                  </a:lnTo>
                  <a:lnTo>
                    <a:pt x="170" y="813"/>
                  </a:lnTo>
                  <a:lnTo>
                    <a:pt x="170" y="813"/>
                  </a:lnTo>
                  <a:lnTo>
                    <a:pt x="170" y="813"/>
                  </a:lnTo>
                  <a:lnTo>
                    <a:pt x="168" y="813"/>
                  </a:lnTo>
                  <a:lnTo>
                    <a:pt x="168" y="813"/>
                  </a:lnTo>
                  <a:lnTo>
                    <a:pt x="170" y="815"/>
                  </a:lnTo>
                  <a:lnTo>
                    <a:pt x="167" y="815"/>
                  </a:lnTo>
                  <a:lnTo>
                    <a:pt x="168" y="816"/>
                  </a:lnTo>
                  <a:lnTo>
                    <a:pt x="170" y="816"/>
                  </a:lnTo>
                  <a:lnTo>
                    <a:pt x="168" y="818"/>
                  </a:lnTo>
                  <a:lnTo>
                    <a:pt x="167" y="818"/>
                  </a:lnTo>
                  <a:lnTo>
                    <a:pt x="167" y="820"/>
                  </a:lnTo>
                  <a:lnTo>
                    <a:pt x="167" y="820"/>
                  </a:lnTo>
                  <a:lnTo>
                    <a:pt x="167" y="822"/>
                  </a:lnTo>
                  <a:lnTo>
                    <a:pt x="167" y="822"/>
                  </a:lnTo>
                  <a:lnTo>
                    <a:pt x="167" y="822"/>
                  </a:lnTo>
                  <a:lnTo>
                    <a:pt x="167" y="824"/>
                  </a:lnTo>
                  <a:lnTo>
                    <a:pt x="165" y="824"/>
                  </a:lnTo>
                  <a:lnTo>
                    <a:pt x="165" y="824"/>
                  </a:lnTo>
                  <a:lnTo>
                    <a:pt x="165" y="824"/>
                  </a:lnTo>
                  <a:lnTo>
                    <a:pt x="165" y="825"/>
                  </a:lnTo>
                  <a:lnTo>
                    <a:pt x="163" y="825"/>
                  </a:lnTo>
                  <a:lnTo>
                    <a:pt x="163" y="825"/>
                  </a:lnTo>
                  <a:lnTo>
                    <a:pt x="161" y="825"/>
                  </a:lnTo>
                  <a:lnTo>
                    <a:pt x="161" y="825"/>
                  </a:lnTo>
                  <a:lnTo>
                    <a:pt x="159" y="824"/>
                  </a:lnTo>
                  <a:lnTo>
                    <a:pt x="159" y="822"/>
                  </a:lnTo>
                  <a:lnTo>
                    <a:pt x="159" y="820"/>
                  </a:lnTo>
                  <a:lnTo>
                    <a:pt x="159" y="820"/>
                  </a:lnTo>
                  <a:lnTo>
                    <a:pt x="159" y="818"/>
                  </a:lnTo>
                  <a:lnTo>
                    <a:pt x="158" y="816"/>
                  </a:lnTo>
                  <a:lnTo>
                    <a:pt x="158" y="816"/>
                  </a:lnTo>
                  <a:lnTo>
                    <a:pt x="158" y="816"/>
                  </a:lnTo>
                  <a:lnTo>
                    <a:pt x="158" y="818"/>
                  </a:lnTo>
                  <a:lnTo>
                    <a:pt x="156" y="818"/>
                  </a:lnTo>
                  <a:lnTo>
                    <a:pt x="156" y="820"/>
                  </a:lnTo>
                  <a:lnTo>
                    <a:pt x="156" y="818"/>
                  </a:lnTo>
                  <a:lnTo>
                    <a:pt x="156" y="818"/>
                  </a:lnTo>
                  <a:lnTo>
                    <a:pt x="154" y="816"/>
                  </a:lnTo>
                  <a:lnTo>
                    <a:pt x="154" y="816"/>
                  </a:lnTo>
                  <a:lnTo>
                    <a:pt x="154" y="818"/>
                  </a:lnTo>
                  <a:lnTo>
                    <a:pt x="154" y="820"/>
                  </a:lnTo>
                  <a:lnTo>
                    <a:pt x="154" y="822"/>
                  </a:lnTo>
                  <a:lnTo>
                    <a:pt x="152" y="822"/>
                  </a:lnTo>
                  <a:lnTo>
                    <a:pt x="150" y="822"/>
                  </a:lnTo>
                  <a:lnTo>
                    <a:pt x="150" y="822"/>
                  </a:lnTo>
                  <a:lnTo>
                    <a:pt x="150" y="824"/>
                  </a:lnTo>
                  <a:lnTo>
                    <a:pt x="150" y="824"/>
                  </a:lnTo>
                  <a:lnTo>
                    <a:pt x="150" y="824"/>
                  </a:lnTo>
                  <a:lnTo>
                    <a:pt x="150" y="824"/>
                  </a:lnTo>
                  <a:lnTo>
                    <a:pt x="149" y="825"/>
                  </a:lnTo>
                  <a:lnTo>
                    <a:pt x="152" y="829"/>
                  </a:lnTo>
                  <a:lnTo>
                    <a:pt x="152" y="831"/>
                  </a:lnTo>
                  <a:lnTo>
                    <a:pt x="150" y="831"/>
                  </a:lnTo>
                  <a:lnTo>
                    <a:pt x="149" y="831"/>
                  </a:lnTo>
                  <a:lnTo>
                    <a:pt x="149" y="831"/>
                  </a:lnTo>
                  <a:lnTo>
                    <a:pt x="149" y="833"/>
                  </a:lnTo>
                  <a:lnTo>
                    <a:pt x="149" y="833"/>
                  </a:lnTo>
                  <a:lnTo>
                    <a:pt x="149" y="834"/>
                  </a:lnTo>
                  <a:lnTo>
                    <a:pt x="147" y="838"/>
                  </a:lnTo>
                  <a:lnTo>
                    <a:pt x="147" y="838"/>
                  </a:lnTo>
                  <a:lnTo>
                    <a:pt x="147" y="840"/>
                  </a:lnTo>
                  <a:lnTo>
                    <a:pt x="147" y="840"/>
                  </a:lnTo>
                  <a:lnTo>
                    <a:pt x="147" y="842"/>
                  </a:lnTo>
                  <a:lnTo>
                    <a:pt x="147" y="842"/>
                  </a:lnTo>
                  <a:lnTo>
                    <a:pt x="147" y="843"/>
                  </a:lnTo>
                  <a:lnTo>
                    <a:pt x="145" y="843"/>
                  </a:lnTo>
                  <a:lnTo>
                    <a:pt x="145" y="845"/>
                  </a:lnTo>
                  <a:lnTo>
                    <a:pt x="145" y="845"/>
                  </a:lnTo>
                  <a:lnTo>
                    <a:pt x="145" y="842"/>
                  </a:lnTo>
                  <a:lnTo>
                    <a:pt x="143" y="842"/>
                  </a:lnTo>
                  <a:lnTo>
                    <a:pt x="143" y="842"/>
                  </a:lnTo>
                  <a:lnTo>
                    <a:pt x="141" y="840"/>
                  </a:lnTo>
                  <a:lnTo>
                    <a:pt x="141" y="840"/>
                  </a:lnTo>
                  <a:lnTo>
                    <a:pt x="141" y="838"/>
                  </a:lnTo>
                  <a:lnTo>
                    <a:pt x="141" y="836"/>
                  </a:lnTo>
                  <a:lnTo>
                    <a:pt x="141" y="836"/>
                  </a:lnTo>
                  <a:lnTo>
                    <a:pt x="140" y="836"/>
                  </a:lnTo>
                  <a:lnTo>
                    <a:pt x="138" y="836"/>
                  </a:lnTo>
                  <a:lnTo>
                    <a:pt x="138" y="838"/>
                  </a:lnTo>
                  <a:lnTo>
                    <a:pt x="138" y="842"/>
                  </a:lnTo>
                  <a:lnTo>
                    <a:pt x="141" y="843"/>
                  </a:lnTo>
                  <a:lnTo>
                    <a:pt x="145" y="849"/>
                  </a:lnTo>
                  <a:lnTo>
                    <a:pt x="143" y="847"/>
                  </a:lnTo>
                  <a:lnTo>
                    <a:pt x="141" y="847"/>
                  </a:lnTo>
                  <a:lnTo>
                    <a:pt x="140" y="847"/>
                  </a:lnTo>
                  <a:lnTo>
                    <a:pt x="138" y="845"/>
                  </a:lnTo>
                  <a:lnTo>
                    <a:pt x="138" y="843"/>
                  </a:lnTo>
                  <a:lnTo>
                    <a:pt x="136" y="843"/>
                  </a:lnTo>
                  <a:lnTo>
                    <a:pt x="134" y="845"/>
                  </a:lnTo>
                  <a:lnTo>
                    <a:pt x="134" y="847"/>
                  </a:lnTo>
                  <a:lnTo>
                    <a:pt x="134" y="849"/>
                  </a:lnTo>
                  <a:lnTo>
                    <a:pt x="136" y="849"/>
                  </a:lnTo>
                  <a:lnTo>
                    <a:pt x="136" y="849"/>
                  </a:lnTo>
                  <a:lnTo>
                    <a:pt x="138" y="849"/>
                  </a:lnTo>
                  <a:lnTo>
                    <a:pt x="138" y="851"/>
                  </a:lnTo>
                  <a:lnTo>
                    <a:pt x="140" y="854"/>
                  </a:lnTo>
                  <a:lnTo>
                    <a:pt x="141" y="856"/>
                  </a:lnTo>
                  <a:lnTo>
                    <a:pt x="141" y="856"/>
                  </a:lnTo>
                  <a:lnTo>
                    <a:pt x="143" y="858"/>
                  </a:lnTo>
                  <a:lnTo>
                    <a:pt x="143" y="860"/>
                  </a:lnTo>
                  <a:lnTo>
                    <a:pt x="143" y="860"/>
                  </a:lnTo>
                  <a:lnTo>
                    <a:pt x="141" y="861"/>
                  </a:lnTo>
                  <a:lnTo>
                    <a:pt x="141" y="863"/>
                  </a:lnTo>
                  <a:lnTo>
                    <a:pt x="140" y="865"/>
                  </a:lnTo>
                  <a:lnTo>
                    <a:pt x="140" y="861"/>
                  </a:lnTo>
                  <a:lnTo>
                    <a:pt x="138" y="861"/>
                  </a:lnTo>
                  <a:lnTo>
                    <a:pt x="138" y="863"/>
                  </a:lnTo>
                  <a:lnTo>
                    <a:pt x="136" y="865"/>
                  </a:lnTo>
                  <a:lnTo>
                    <a:pt x="134" y="869"/>
                  </a:lnTo>
                  <a:lnTo>
                    <a:pt x="134" y="869"/>
                  </a:lnTo>
                  <a:lnTo>
                    <a:pt x="134" y="869"/>
                  </a:lnTo>
                  <a:lnTo>
                    <a:pt x="134" y="869"/>
                  </a:lnTo>
                  <a:lnTo>
                    <a:pt x="134" y="869"/>
                  </a:lnTo>
                  <a:lnTo>
                    <a:pt x="134" y="869"/>
                  </a:lnTo>
                  <a:lnTo>
                    <a:pt x="134" y="869"/>
                  </a:lnTo>
                  <a:lnTo>
                    <a:pt x="134" y="869"/>
                  </a:lnTo>
                  <a:lnTo>
                    <a:pt x="134" y="869"/>
                  </a:lnTo>
                  <a:lnTo>
                    <a:pt x="132" y="871"/>
                  </a:lnTo>
                  <a:lnTo>
                    <a:pt x="132" y="869"/>
                  </a:lnTo>
                  <a:lnTo>
                    <a:pt x="131" y="869"/>
                  </a:lnTo>
                  <a:lnTo>
                    <a:pt x="131" y="869"/>
                  </a:lnTo>
                  <a:lnTo>
                    <a:pt x="129" y="871"/>
                  </a:lnTo>
                  <a:lnTo>
                    <a:pt x="129" y="871"/>
                  </a:lnTo>
                  <a:lnTo>
                    <a:pt x="127" y="869"/>
                  </a:lnTo>
                  <a:lnTo>
                    <a:pt x="127" y="869"/>
                  </a:lnTo>
                  <a:lnTo>
                    <a:pt x="127" y="869"/>
                  </a:lnTo>
                  <a:lnTo>
                    <a:pt x="125" y="869"/>
                  </a:lnTo>
                  <a:lnTo>
                    <a:pt x="125" y="869"/>
                  </a:lnTo>
                  <a:lnTo>
                    <a:pt x="125" y="871"/>
                  </a:lnTo>
                  <a:lnTo>
                    <a:pt x="125" y="871"/>
                  </a:lnTo>
                  <a:lnTo>
                    <a:pt x="125" y="872"/>
                  </a:lnTo>
                  <a:lnTo>
                    <a:pt x="125" y="874"/>
                  </a:lnTo>
                  <a:lnTo>
                    <a:pt x="123" y="874"/>
                  </a:lnTo>
                  <a:lnTo>
                    <a:pt x="121" y="874"/>
                  </a:lnTo>
                  <a:lnTo>
                    <a:pt x="123" y="878"/>
                  </a:lnTo>
                  <a:lnTo>
                    <a:pt x="123" y="880"/>
                  </a:lnTo>
                  <a:lnTo>
                    <a:pt x="120" y="876"/>
                  </a:lnTo>
                  <a:lnTo>
                    <a:pt x="118" y="876"/>
                  </a:lnTo>
                  <a:lnTo>
                    <a:pt x="120" y="874"/>
                  </a:lnTo>
                  <a:lnTo>
                    <a:pt x="120" y="874"/>
                  </a:lnTo>
                  <a:lnTo>
                    <a:pt x="118" y="869"/>
                  </a:lnTo>
                  <a:lnTo>
                    <a:pt x="118" y="869"/>
                  </a:lnTo>
                  <a:lnTo>
                    <a:pt x="120" y="867"/>
                  </a:lnTo>
                  <a:lnTo>
                    <a:pt x="118" y="867"/>
                  </a:lnTo>
                  <a:lnTo>
                    <a:pt x="116" y="869"/>
                  </a:lnTo>
                  <a:lnTo>
                    <a:pt x="114" y="869"/>
                  </a:lnTo>
                  <a:lnTo>
                    <a:pt x="112" y="869"/>
                  </a:lnTo>
                  <a:lnTo>
                    <a:pt x="112" y="869"/>
                  </a:lnTo>
                  <a:lnTo>
                    <a:pt x="109" y="871"/>
                  </a:lnTo>
                  <a:lnTo>
                    <a:pt x="109" y="871"/>
                  </a:lnTo>
                  <a:lnTo>
                    <a:pt x="111" y="872"/>
                  </a:lnTo>
                  <a:lnTo>
                    <a:pt x="112" y="872"/>
                  </a:lnTo>
                  <a:lnTo>
                    <a:pt x="112" y="872"/>
                  </a:lnTo>
                  <a:lnTo>
                    <a:pt x="112" y="872"/>
                  </a:lnTo>
                  <a:lnTo>
                    <a:pt x="111" y="872"/>
                  </a:lnTo>
                  <a:lnTo>
                    <a:pt x="109" y="872"/>
                  </a:lnTo>
                  <a:lnTo>
                    <a:pt x="107" y="871"/>
                  </a:lnTo>
                  <a:lnTo>
                    <a:pt x="107" y="874"/>
                  </a:lnTo>
                  <a:lnTo>
                    <a:pt x="105" y="872"/>
                  </a:lnTo>
                  <a:lnTo>
                    <a:pt x="102" y="869"/>
                  </a:lnTo>
                  <a:lnTo>
                    <a:pt x="102" y="871"/>
                  </a:lnTo>
                  <a:lnTo>
                    <a:pt x="100" y="871"/>
                  </a:lnTo>
                  <a:lnTo>
                    <a:pt x="100" y="871"/>
                  </a:lnTo>
                  <a:lnTo>
                    <a:pt x="100" y="872"/>
                  </a:lnTo>
                  <a:lnTo>
                    <a:pt x="100" y="874"/>
                  </a:lnTo>
                  <a:lnTo>
                    <a:pt x="100" y="874"/>
                  </a:lnTo>
                  <a:lnTo>
                    <a:pt x="102" y="876"/>
                  </a:lnTo>
                  <a:lnTo>
                    <a:pt x="102" y="876"/>
                  </a:lnTo>
                  <a:lnTo>
                    <a:pt x="100" y="876"/>
                  </a:lnTo>
                  <a:lnTo>
                    <a:pt x="100" y="876"/>
                  </a:lnTo>
                  <a:lnTo>
                    <a:pt x="100" y="878"/>
                  </a:lnTo>
                  <a:lnTo>
                    <a:pt x="100" y="878"/>
                  </a:lnTo>
                  <a:lnTo>
                    <a:pt x="100" y="880"/>
                  </a:lnTo>
                  <a:lnTo>
                    <a:pt x="100" y="880"/>
                  </a:lnTo>
                  <a:lnTo>
                    <a:pt x="100" y="881"/>
                  </a:lnTo>
                  <a:lnTo>
                    <a:pt x="102" y="881"/>
                  </a:lnTo>
                  <a:lnTo>
                    <a:pt x="102" y="881"/>
                  </a:lnTo>
                  <a:lnTo>
                    <a:pt x="103" y="881"/>
                  </a:lnTo>
                  <a:lnTo>
                    <a:pt x="103" y="881"/>
                  </a:lnTo>
                  <a:lnTo>
                    <a:pt x="102" y="883"/>
                  </a:lnTo>
                  <a:lnTo>
                    <a:pt x="102" y="885"/>
                  </a:lnTo>
                  <a:lnTo>
                    <a:pt x="103" y="887"/>
                  </a:lnTo>
                  <a:lnTo>
                    <a:pt x="107" y="889"/>
                  </a:lnTo>
                  <a:lnTo>
                    <a:pt x="109" y="892"/>
                  </a:lnTo>
                  <a:lnTo>
                    <a:pt x="107" y="894"/>
                  </a:lnTo>
                  <a:lnTo>
                    <a:pt x="105" y="892"/>
                  </a:lnTo>
                  <a:lnTo>
                    <a:pt x="103" y="892"/>
                  </a:lnTo>
                  <a:lnTo>
                    <a:pt x="103" y="890"/>
                  </a:lnTo>
                  <a:lnTo>
                    <a:pt x="100" y="889"/>
                  </a:lnTo>
                  <a:lnTo>
                    <a:pt x="100" y="887"/>
                  </a:lnTo>
                  <a:lnTo>
                    <a:pt x="98" y="889"/>
                  </a:lnTo>
                  <a:lnTo>
                    <a:pt x="98" y="890"/>
                  </a:lnTo>
                  <a:lnTo>
                    <a:pt x="98" y="890"/>
                  </a:lnTo>
                  <a:lnTo>
                    <a:pt x="98" y="890"/>
                  </a:lnTo>
                  <a:lnTo>
                    <a:pt x="98" y="890"/>
                  </a:lnTo>
                  <a:lnTo>
                    <a:pt x="96" y="890"/>
                  </a:lnTo>
                  <a:lnTo>
                    <a:pt x="96" y="890"/>
                  </a:lnTo>
                  <a:lnTo>
                    <a:pt x="96" y="892"/>
                  </a:lnTo>
                  <a:lnTo>
                    <a:pt x="96" y="892"/>
                  </a:lnTo>
                  <a:lnTo>
                    <a:pt x="96" y="894"/>
                  </a:lnTo>
                  <a:lnTo>
                    <a:pt x="96" y="896"/>
                  </a:lnTo>
                  <a:lnTo>
                    <a:pt x="98" y="901"/>
                  </a:lnTo>
                  <a:lnTo>
                    <a:pt x="96" y="901"/>
                  </a:lnTo>
                  <a:lnTo>
                    <a:pt x="96" y="901"/>
                  </a:lnTo>
                  <a:lnTo>
                    <a:pt x="96" y="903"/>
                  </a:lnTo>
                  <a:lnTo>
                    <a:pt x="94" y="905"/>
                  </a:lnTo>
                  <a:lnTo>
                    <a:pt x="94" y="907"/>
                  </a:lnTo>
                  <a:lnTo>
                    <a:pt x="94" y="908"/>
                  </a:lnTo>
                  <a:lnTo>
                    <a:pt x="94" y="908"/>
                  </a:lnTo>
                  <a:lnTo>
                    <a:pt x="94" y="908"/>
                  </a:lnTo>
                  <a:lnTo>
                    <a:pt x="93" y="910"/>
                  </a:lnTo>
                  <a:lnTo>
                    <a:pt x="93" y="910"/>
                  </a:lnTo>
                  <a:lnTo>
                    <a:pt x="91" y="910"/>
                  </a:lnTo>
                  <a:lnTo>
                    <a:pt x="87" y="910"/>
                  </a:lnTo>
                  <a:lnTo>
                    <a:pt x="87" y="910"/>
                  </a:lnTo>
                  <a:lnTo>
                    <a:pt x="85" y="910"/>
                  </a:lnTo>
                  <a:lnTo>
                    <a:pt x="85" y="912"/>
                  </a:lnTo>
                  <a:lnTo>
                    <a:pt x="85" y="914"/>
                  </a:lnTo>
                  <a:lnTo>
                    <a:pt x="85" y="916"/>
                  </a:lnTo>
                  <a:lnTo>
                    <a:pt x="85" y="916"/>
                  </a:lnTo>
                  <a:lnTo>
                    <a:pt x="84" y="917"/>
                  </a:lnTo>
                  <a:lnTo>
                    <a:pt x="84" y="917"/>
                  </a:lnTo>
                  <a:lnTo>
                    <a:pt x="84" y="919"/>
                  </a:lnTo>
                  <a:lnTo>
                    <a:pt x="84" y="919"/>
                  </a:lnTo>
                  <a:lnTo>
                    <a:pt x="82" y="917"/>
                  </a:lnTo>
                  <a:lnTo>
                    <a:pt x="82" y="917"/>
                  </a:lnTo>
                  <a:lnTo>
                    <a:pt x="80" y="919"/>
                  </a:lnTo>
                  <a:lnTo>
                    <a:pt x="80" y="921"/>
                  </a:lnTo>
                  <a:lnTo>
                    <a:pt x="80" y="923"/>
                  </a:lnTo>
                  <a:lnTo>
                    <a:pt x="80" y="923"/>
                  </a:lnTo>
                  <a:lnTo>
                    <a:pt x="82" y="925"/>
                  </a:lnTo>
                  <a:lnTo>
                    <a:pt x="82" y="925"/>
                  </a:lnTo>
                  <a:lnTo>
                    <a:pt x="82" y="925"/>
                  </a:lnTo>
                  <a:lnTo>
                    <a:pt x="82" y="925"/>
                  </a:lnTo>
                  <a:lnTo>
                    <a:pt x="82" y="927"/>
                  </a:lnTo>
                  <a:lnTo>
                    <a:pt x="82" y="928"/>
                  </a:lnTo>
                  <a:lnTo>
                    <a:pt x="80" y="928"/>
                  </a:lnTo>
                  <a:lnTo>
                    <a:pt x="80" y="930"/>
                  </a:lnTo>
                  <a:lnTo>
                    <a:pt x="78" y="930"/>
                  </a:lnTo>
                  <a:lnTo>
                    <a:pt x="78" y="932"/>
                  </a:lnTo>
                  <a:lnTo>
                    <a:pt x="78" y="937"/>
                  </a:lnTo>
                  <a:lnTo>
                    <a:pt x="78" y="939"/>
                  </a:lnTo>
                  <a:lnTo>
                    <a:pt x="78" y="937"/>
                  </a:lnTo>
                  <a:lnTo>
                    <a:pt x="80" y="937"/>
                  </a:lnTo>
                  <a:lnTo>
                    <a:pt x="80" y="937"/>
                  </a:lnTo>
                  <a:lnTo>
                    <a:pt x="80" y="937"/>
                  </a:lnTo>
                  <a:lnTo>
                    <a:pt x="84" y="939"/>
                  </a:lnTo>
                  <a:lnTo>
                    <a:pt x="85" y="941"/>
                  </a:lnTo>
                  <a:lnTo>
                    <a:pt x="84" y="941"/>
                  </a:lnTo>
                  <a:lnTo>
                    <a:pt x="84" y="941"/>
                  </a:lnTo>
                  <a:lnTo>
                    <a:pt x="82" y="943"/>
                  </a:lnTo>
                  <a:lnTo>
                    <a:pt x="80" y="945"/>
                  </a:lnTo>
                  <a:lnTo>
                    <a:pt x="82" y="946"/>
                  </a:lnTo>
                  <a:lnTo>
                    <a:pt x="82" y="946"/>
                  </a:lnTo>
                  <a:lnTo>
                    <a:pt x="82" y="948"/>
                  </a:lnTo>
                  <a:lnTo>
                    <a:pt x="80" y="948"/>
                  </a:lnTo>
                  <a:lnTo>
                    <a:pt x="80" y="950"/>
                  </a:lnTo>
                  <a:lnTo>
                    <a:pt x="80" y="952"/>
                  </a:lnTo>
                  <a:lnTo>
                    <a:pt x="80" y="954"/>
                  </a:lnTo>
                  <a:lnTo>
                    <a:pt x="80" y="955"/>
                  </a:lnTo>
                  <a:lnTo>
                    <a:pt x="82" y="954"/>
                  </a:lnTo>
                  <a:lnTo>
                    <a:pt x="82" y="954"/>
                  </a:lnTo>
                  <a:lnTo>
                    <a:pt x="82" y="955"/>
                  </a:lnTo>
                  <a:lnTo>
                    <a:pt x="82" y="959"/>
                  </a:lnTo>
                  <a:lnTo>
                    <a:pt x="82" y="961"/>
                  </a:lnTo>
                  <a:lnTo>
                    <a:pt x="82" y="959"/>
                  </a:lnTo>
                  <a:lnTo>
                    <a:pt x="84" y="959"/>
                  </a:lnTo>
                  <a:lnTo>
                    <a:pt x="84" y="957"/>
                  </a:lnTo>
                  <a:lnTo>
                    <a:pt x="85" y="959"/>
                  </a:lnTo>
                  <a:lnTo>
                    <a:pt x="84" y="959"/>
                  </a:lnTo>
                  <a:lnTo>
                    <a:pt x="84" y="959"/>
                  </a:lnTo>
                  <a:lnTo>
                    <a:pt x="84" y="961"/>
                  </a:lnTo>
                  <a:lnTo>
                    <a:pt x="84" y="961"/>
                  </a:lnTo>
                  <a:lnTo>
                    <a:pt x="84" y="961"/>
                  </a:lnTo>
                  <a:lnTo>
                    <a:pt x="85" y="961"/>
                  </a:lnTo>
                  <a:lnTo>
                    <a:pt x="84" y="964"/>
                  </a:lnTo>
                  <a:lnTo>
                    <a:pt x="84" y="966"/>
                  </a:lnTo>
                  <a:lnTo>
                    <a:pt x="84" y="968"/>
                  </a:lnTo>
                  <a:lnTo>
                    <a:pt x="85" y="968"/>
                  </a:lnTo>
                  <a:lnTo>
                    <a:pt x="85" y="966"/>
                  </a:lnTo>
                  <a:lnTo>
                    <a:pt x="85" y="964"/>
                  </a:lnTo>
                  <a:lnTo>
                    <a:pt x="87" y="959"/>
                  </a:lnTo>
                  <a:lnTo>
                    <a:pt x="89" y="961"/>
                  </a:lnTo>
                  <a:lnTo>
                    <a:pt x="87" y="963"/>
                  </a:lnTo>
                  <a:lnTo>
                    <a:pt x="87" y="964"/>
                  </a:lnTo>
                  <a:lnTo>
                    <a:pt x="87" y="964"/>
                  </a:lnTo>
                  <a:lnTo>
                    <a:pt x="87" y="966"/>
                  </a:lnTo>
                  <a:lnTo>
                    <a:pt x="89" y="966"/>
                  </a:lnTo>
                  <a:lnTo>
                    <a:pt x="91" y="966"/>
                  </a:lnTo>
                  <a:lnTo>
                    <a:pt x="91" y="966"/>
                  </a:lnTo>
                  <a:lnTo>
                    <a:pt x="91" y="972"/>
                  </a:lnTo>
                  <a:lnTo>
                    <a:pt x="91" y="973"/>
                  </a:lnTo>
                  <a:lnTo>
                    <a:pt x="91" y="977"/>
                  </a:lnTo>
                  <a:lnTo>
                    <a:pt x="91" y="979"/>
                  </a:lnTo>
                  <a:lnTo>
                    <a:pt x="91" y="977"/>
                  </a:lnTo>
                  <a:lnTo>
                    <a:pt x="91" y="977"/>
                  </a:lnTo>
                  <a:lnTo>
                    <a:pt x="93" y="975"/>
                  </a:lnTo>
                  <a:lnTo>
                    <a:pt x="93" y="975"/>
                  </a:lnTo>
                  <a:lnTo>
                    <a:pt x="93" y="979"/>
                  </a:lnTo>
                  <a:lnTo>
                    <a:pt x="94" y="981"/>
                  </a:lnTo>
                  <a:lnTo>
                    <a:pt x="94" y="981"/>
                  </a:lnTo>
                  <a:lnTo>
                    <a:pt x="94" y="983"/>
                  </a:lnTo>
                  <a:lnTo>
                    <a:pt x="93" y="984"/>
                  </a:lnTo>
                  <a:lnTo>
                    <a:pt x="91" y="984"/>
                  </a:lnTo>
                  <a:lnTo>
                    <a:pt x="91" y="986"/>
                  </a:lnTo>
                  <a:lnTo>
                    <a:pt x="91" y="988"/>
                  </a:lnTo>
                  <a:lnTo>
                    <a:pt x="91" y="988"/>
                  </a:lnTo>
                  <a:lnTo>
                    <a:pt x="91" y="992"/>
                  </a:lnTo>
                  <a:lnTo>
                    <a:pt x="89" y="990"/>
                  </a:lnTo>
                  <a:lnTo>
                    <a:pt x="89" y="990"/>
                  </a:lnTo>
                  <a:lnTo>
                    <a:pt x="89" y="995"/>
                  </a:lnTo>
                  <a:lnTo>
                    <a:pt x="89" y="999"/>
                  </a:lnTo>
                  <a:lnTo>
                    <a:pt x="87" y="1006"/>
                  </a:lnTo>
                  <a:lnTo>
                    <a:pt x="89" y="1006"/>
                  </a:lnTo>
                  <a:lnTo>
                    <a:pt x="89" y="1006"/>
                  </a:lnTo>
                  <a:lnTo>
                    <a:pt x="89" y="1008"/>
                  </a:lnTo>
                  <a:lnTo>
                    <a:pt x="89" y="1010"/>
                  </a:lnTo>
                  <a:lnTo>
                    <a:pt x="91" y="1010"/>
                  </a:lnTo>
                  <a:lnTo>
                    <a:pt x="91" y="1010"/>
                  </a:lnTo>
                  <a:lnTo>
                    <a:pt x="91" y="1010"/>
                  </a:lnTo>
                  <a:lnTo>
                    <a:pt x="93" y="1010"/>
                  </a:lnTo>
                  <a:lnTo>
                    <a:pt x="94" y="1010"/>
                  </a:lnTo>
                  <a:lnTo>
                    <a:pt x="94" y="1011"/>
                  </a:lnTo>
                  <a:lnTo>
                    <a:pt x="94" y="1011"/>
                  </a:lnTo>
                  <a:lnTo>
                    <a:pt x="94" y="1013"/>
                  </a:lnTo>
                  <a:lnTo>
                    <a:pt x="94" y="1013"/>
                  </a:lnTo>
                  <a:lnTo>
                    <a:pt x="94" y="1015"/>
                  </a:lnTo>
                  <a:lnTo>
                    <a:pt x="94" y="1015"/>
                  </a:lnTo>
                  <a:lnTo>
                    <a:pt x="94" y="1015"/>
                  </a:lnTo>
                  <a:lnTo>
                    <a:pt x="94" y="1017"/>
                  </a:lnTo>
                  <a:lnTo>
                    <a:pt x="96" y="1019"/>
                  </a:lnTo>
                  <a:lnTo>
                    <a:pt x="96" y="1020"/>
                  </a:lnTo>
                  <a:lnTo>
                    <a:pt x="96" y="1022"/>
                  </a:lnTo>
                  <a:lnTo>
                    <a:pt x="98" y="1022"/>
                  </a:lnTo>
                  <a:lnTo>
                    <a:pt x="98" y="1022"/>
                  </a:lnTo>
                  <a:lnTo>
                    <a:pt x="98" y="1024"/>
                  </a:lnTo>
                  <a:lnTo>
                    <a:pt x="100" y="1024"/>
                  </a:lnTo>
                  <a:lnTo>
                    <a:pt x="98" y="1026"/>
                  </a:lnTo>
                  <a:lnTo>
                    <a:pt x="98" y="1028"/>
                  </a:lnTo>
                  <a:lnTo>
                    <a:pt x="98" y="1029"/>
                  </a:lnTo>
                  <a:lnTo>
                    <a:pt x="100" y="1031"/>
                  </a:lnTo>
                  <a:lnTo>
                    <a:pt x="102" y="1033"/>
                  </a:lnTo>
                  <a:lnTo>
                    <a:pt x="103" y="1035"/>
                  </a:lnTo>
                  <a:lnTo>
                    <a:pt x="103" y="1037"/>
                  </a:lnTo>
                  <a:lnTo>
                    <a:pt x="102" y="1035"/>
                  </a:lnTo>
                  <a:lnTo>
                    <a:pt x="100" y="1035"/>
                  </a:lnTo>
                  <a:lnTo>
                    <a:pt x="100" y="1035"/>
                  </a:lnTo>
                  <a:lnTo>
                    <a:pt x="102" y="1037"/>
                  </a:lnTo>
                  <a:lnTo>
                    <a:pt x="102" y="1039"/>
                  </a:lnTo>
                  <a:lnTo>
                    <a:pt x="102" y="1040"/>
                  </a:lnTo>
                  <a:lnTo>
                    <a:pt x="102" y="1040"/>
                  </a:lnTo>
                  <a:lnTo>
                    <a:pt x="102" y="1042"/>
                  </a:lnTo>
                  <a:lnTo>
                    <a:pt x="103" y="1042"/>
                  </a:lnTo>
                  <a:lnTo>
                    <a:pt x="103" y="1042"/>
                  </a:lnTo>
                  <a:lnTo>
                    <a:pt x="105" y="1048"/>
                  </a:lnTo>
                  <a:lnTo>
                    <a:pt x="107" y="1049"/>
                  </a:lnTo>
                  <a:lnTo>
                    <a:pt x="111" y="1053"/>
                  </a:lnTo>
                  <a:lnTo>
                    <a:pt x="111" y="1055"/>
                  </a:lnTo>
                  <a:lnTo>
                    <a:pt x="109" y="1053"/>
                  </a:lnTo>
                  <a:lnTo>
                    <a:pt x="105" y="1051"/>
                  </a:lnTo>
                  <a:lnTo>
                    <a:pt x="100" y="1049"/>
                  </a:lnTo>
                  <a:lnTo>
                    <a:pt x="98" y="1049"/>
                  </a:lnTo>
                  <a:lnTo>
                    <a:pt x="98" y="1049"/>
                  </a:lnTo>
                  <a:lnTo>
                    <a:pt x="98" y="1049"/>
                  </a:lnTo>
                  <a:lnTo>
                    <a:pt x="98" y="1051"/>
                  </a:lnTo>
                  <a:lnTo>
                    <a:pt x="98" y="1051"/>
                  </a:lnTo>
                  <a:lnTo>
                    <a:pt x="100" y="1055"/>
                  </a:lnTo>
                  <a:lnTo>
                    <a:pt x="102" y="1055"/>
                  </a:lnTo>
                  <a:lnTo>
                    <a:pt x="102" y="1055"/>
                  </a:lnTo>
                  <a:lnTo>
                    <a:pt x="103" y="1055"/>
                  </a:lnTo>
                  <a:lnTo>
                    <a:pt x="103" y="1055"/>
                  </a:lnTo>
                  <a:lnTo>
                    <a:pt x="103" y="1058"/>
                  </a:lnTo>
                  <a:lnTo>
                    <a:pt x="102" y="1058"/>
                  </a:lnTo>
                  <a:lnTo>
                    <a:pt x="96" y="1058"/>
                  </a:lnTo>
                  <a:lnTo>
                    <a:pt x="96" y="1058"/>
                  </a:lnTo>
                  <a:lnTo>
                    <a:pt x="100" y="1060"/>
                  </a:lnTo>
                  <a:lnTo>
                    <a:pt x="102" y="1062"/>
                  </a:lnTo>
                  <a:lnTo>
                    <a:pt x="102" y="1064"/>
                  </a:lnTo>
                  <a:lnTo>
                    <a:pt x="103" y="1066"/>
                  </a:lnTo>
                  <a:lnTo>
                    <a:pt x="102" y="1066"/>
                  </a:lnTo>
                  <a:lnTo>
                    <a:pt x="98" y="1066"/>
                  </a:lnTo>
                  <a:lnTo>
                    <a:pt x="96" y="1067"/>
                  </a:lnTo>
                  <a:lnTo>
                    <a:pt x="98" y="1067"/>
                  </a:lnTo>
                  <a:lnTo>
                    <a:pt x="100" y="1067"/>
                  </a:lnTo>
                  <a:lnTo>
                    <a:pt x="100" y="1067"/>
                  </a:lnTo>
                  <a:lnTo>
                    <a:pt x="100" y="1069"/>
                  </a:lnTo>
                  <a:lnTo>
                    <a:pt x="102" y="1069"/>
                  </a:lnTo>
                  <a:lnTo>
                    <a:pt x="102" y="1071"/>
                  </a:lnTo>
                  <a:lnTo>
                    <a:pt x="102" y="1073"/>
                  </a:lnTo>
                  <a:lnTo>
                    <a:pt x="102" y="1073"/>
                  </a:lnTo>
                  <a:lnTo>
                    <a:pt x="102" y="1073"/>
                  </a:lnTo>
                  <a:lnTo>
                    <a:pt x="102" y="1075"/>
                  </a:lnTo>
                  <a:lnTo>
                    <a:pt x="102" y="1075"/>
                  </a:lnTo>
                  <a:lnTo>
                    <a:pt x="102" y="1075"/>
                  </a:lnTo>
                  <a:lnTo>
                    <a:pt x="102" y="1076"/>
                  </a:lnTo>
                  <a:lnTo>
                    <a:pt x="102" y="1078"/>
                  </a:lnTo>
                  <a:lnTo>
                    <a:pt x="102" y="1078"/>
                  </a:lnTo>
                  <a:lnTo>
                    <a:pt x="102" y="1080"/>
                  </a:lnTo>
                  <a:lnTo>
                    <a:pt x="100" y="1080"/>
                  </a:lnTo>
                  <a:lnTo>
                    <a:pt x="100" y="1080"/>
                  </a:lnTo>
                  <a:lnTo>
                    <a:pt x="100" y="1082"/>
                  </a:lnTo>
                  <a:lnTo>
                    <a:pt x="98" y="1082"/>
                  </a:lnTo>
                  <a:lnTo>
                    <a:pt x="98" y="1084"/>
                  </a:lnTo>
                  <a:lnTo>
                    <a:pt x="102" y="1084"/>
                  </a:lnTo>
                  <a:lnTo>
                    <a:pt x="102" y="1085"/>
                  </a:lnTo>
                  <a:lnTo>
                    <a:pt x="102" y="1087"/>
                  </a:lnTo>
                  <a:lnTo>
                    <a:pt x="102" y="1087"/>
                  </a:lnTo>
                  <a:lnTo>
                    <a:pt x="100" y="1089"/>
                  </a:lnTo>
                  <a:lnTo>
                    <a:pt x="100" y="1089"/>
                  </a:lnTo>
                  <a:lnTo>
                    <a:pt x="100" y="1089"/>
                  </a:lnTo>
                  <a:lnTo>
                    <a:pt x="98" y="1089"/>
                  </a:lnTo>
                  <a:lnTo>
                    <a:pt x="98" y="1091"/>
                  </a:lnTo>
                  <a:lnTo>
                    <a:pt x="96" y="1091"/>
                  </a:lnTo>
                  <a:lnTo>
                    <a:pt x="98" y="1091"/>
                  </a:lnTo>
                  <a:lnTo>
                    <a:pt x="96" y="1093"/>
                  </a:lnTo>
                  <a:lnTo>
                    <a:pt x="96" y="1093"/>
                  </a:lnTo>
                  <a:lnTo>
                    <a:pt x="98" y="1093"/>
                  </a:lnTo>
                  <a:lnTo>
                    <a:pt x="98" y="1093"/>
                  </a:lnTo>
                  <a:lnTo>
                    <a:pt x="98" y="1093"/>
                  </a:lnTo>
                  <a:lnTo>
                    <a:pt x="96" y="1093"/>
                  </a:lnTo>
                  <a:lnTo>
                    <a:pt x="96" y="1093"/>
                  </a:lnTo>
                  <a:lnTo>
                    <a:pt x="96" y="1095"/>
                  </a:lnTo>
                  <a:lnTo>
                    <a:pt x="98" y="1095"/>
                  </a:lnTo>
                  <a:lnTo>
                    <a:pt x="98" y="1098"/>
                  </a:lnTo>
                  <a:lnTo>
                    <a:pt x="96" y="1098"/>
                  </a:lnTo>
                  <a:lnTo>
                    <a:pt x="98" y="1100"/>
                  </a:lnTo>
                  <a:lnTo>
                    <a:pt x="98" y="1102"/>
                  </a:lnTo>
                  <a:lnTo>
                    <a:pt x="98" y="1102"/>
                  </a:lnTo>
                  <a:lnTo>
                    <a:pt x="98" y="1104"/>
                  </a:lnTo>
                  <a:lnTo>
                    <a:pt x="94" y="1102"/>
                  </a:lnTo>
                  <a:lnTo>
                    <a:pt x="93" y="1102"/>
                  </a:lnTo>
                  <a:lnTo>
                    <a:pt x="94" y="1102"/>
                  </a:lnTo>
                  <a:lnTo>
                    <a:pt x="94" y="1104"/>
                  </a:lnTo>
                  <a:lnTo>
                    <a:pt x="94" y="1104"/>
                  </a:lnTo>
                  <a:lnTo>
                    <a:pt x="94" y="1104"/>
                  </a:lnTo>
                  <a:lnTo>
                    <a:pt x="94" y="1104"/>
                  </a:lnTo>
                  <a:lnTo>
                    <a:pt x="93" y="1104"/>
                  </a:lnTo>
                  <a:lnTo>
                    <a:pt x="91" y="1102"/>
                  </a:lnTo>
                  <a:lnTo>
                    <a:pt x="89" y="1102"/>
                  </a:lnTo>
                  <a:lnTo>
                    <a:pt x="89" y="1104"/>
                  </a:lnTo>
                  <a:lnTo>
                    <a:pt x="91" y="1105"/>
                  </a:lnTo>
                  <a:lnTo>
                    <a:pt x="91" y="1105"/>
                  </a:lnTo>
                  <a:lnTo>
                    <a:pt x="91" y="1105"/>
                  </a:lnTo>
                  <a:lnTo>
                    <a:pt x="91" y="1107"/>
                  </a:lnTo>
                  <a:lnTo>
                    <a:pt x="91" y="1107"/>
                  </a:lnTo>
                  <a:lnTo>
                    <a:pt x="94" y="1113"/>
                  </a:lnTo>
                  <a:lnTo>
                    <a:pt x="94" y="1113"/>
                  </a:lnTo>
                  <a:lnTo>
                    <a:pt x="94" y="1114"/>
                  </a:lnTo>
                  <a:lnTo>
                    <a:pt x="94" y="1114"/>
                  </a:lnTo>
                  <a:lnTo>
                    <a:pt x="94" y="1114"/>
                  </a:lnTo>
                  <a:lnTo>
                    <a:pt x="94" y="1114"/>
                  </a:lnTo>
                  <a:lnTo>
                    <a:pt x="96" y="1116"/>
                  </a:lnTo>
                  <a:lnTo>
                    <a:pt x="96" y="1118"/>
                  </a:lnTo>
                  <a:lnTo>
                    <a:pt x="96" y="1118"/>
                  </a:lnTo>
                  <a:lnTo>
                    <a:pt x="96" y="1118"/>
                  </a:lnTo>
                  <a:lnTo>
                    <a:pt x="94" y="1118"/>
                  </a:lnTo>
                  <a:lnTo>
                    <a:pt x="94" y="1118"/>
                  </a:lnTo>
                  <a:lnTo>
                    <a:pt x="94" y="1116"/>
                  </a:lnTo>
                  <a:lnTo>
                    <a:pt x="94" y="1118"/>
                  </a:lnTo>
                  <a:lnTo>
                    <a:pt x="93" y="1118"/>
                  </a:lnTo>
                  <a:lnTo>
                    <a:pt x="93" y="1118"/>
                  </a:lnTo>
                  <a:lnTo>
                    <a:pt x="93" y="1120"/>
                  </a:lnTo>
                  <a:lnTo>
                    <a:pt x="94" y="1120"/>
                  </a:lnTo>
                  <a:lnTo>
                    <a:pt x="94" y="1120"/>
                  </a:lnTo>
                  <a:lnTo>
                    <a:pt x="96" y="1120"/>
                  </a:lnTo>
                  <a:lnTo>
                    <a:pt x="96" y="1122"/>
                  </a:lnTo>
                  <a:lnTo>
                    <a:pt x="94" y="1122"/>
                  </a:lnTo>
                  <a:lnTo>
                    <a:pt x="94" y="1122"/>
                  </a:lnTo>
                  <a:lnTo>
                    <a:pt x="91" y="1122"/>
                  </a:lnTo>
                  <a:lnTo>
                    <a:pt x="91" y="1122"/>
                  </a:lnTo>
                  <a:lnTo>
                    <a:pt x="91" y="1123"/>
                  </a:lnTo>
                  <a:lnTo>
                    <a:pt x="91" y="1125"/>
                  </a:lnTo>
                  <a:lnTo>
                    <a:pt x="91" y="1125"/>
                  </a:lnTo>
                  <a:lnTo>
                    <a:pt x="91" y="1127"/>
                  </a:lnTo>
                  <a:lnTo>
                    <a:pt x="91" y="1127"/>
                  </a:lnTo>
                  <a:lnTo>
                    <a:pt x="93" y="1127"/>
                  </a:lnTo>
                  <a:lnTo>
                    <a:pt x="93" y="1127"/>
                  </a:lnTo>
                  <a:lnTo>
                    <a:pt x="93" y="1129"/>
                  </a:lnTo>
                  <a:lnTo>
                    <a:pt x="94" y="1129"/>
                  </a:lnTo>
                  <a:lnTo>
                    <a:pt x="93" y="1131"/>
                  </a:lnTo>
                  <a:lnTo>
                    <a:pt x="94" y="1131"/>
                  </a:lnTo>
                  <a:lnTo>
                    <a:pt x="94" y="1131"/>
                  </a:lnTo>
                  <a:lnTo>
                    <a:pt x="96" y="1132"/>
                  </a:lnTo>
                  <a:lnTo>
                    <a:pt x="94" y="1132"/>
                  </a:lnTo>
                  <a:lnTo>
                    <a:pt x="94" y="1132"/>
                  </a:lnTo>
                  <a:lnTo>
                    <a:pt x="94" y="1134"/>
                  </a:lnTo>
                  <a:lnTo>
                    <a:pt x="94" y="1134"/>
                  </a:lnTo>
                  <a:lnTo>
                    <a:pt x="96" y="1136"/>
                  </a:lnTo>
                  <a:lnTo>
                    <a:pt x="96" y="1136"/>
                  </a:lnTo>
                  <a:lnTo>
                    <a:pt x="98" y="1136"/>
                  </a:lnTo>
                  <a:lnTo>
                    <a:pt x="98" y="1136"/>
                  </a:lnTo>
                  <a:lnTo>
                    <a:pt x="96" y="1136"/>
                  </a:lnTo>
                  <a:lnTo>
                    <a:pt x="96" y="1138"/>
                  </a:lnTo>
                  <a:lnTo>
                    <a:pt x="96" y="1140"/>
                  </a:lnTo>
                  <a:lnTo>
                    <a:pt x="96" y="1140"/>
                  </a:lnTo>
                  <a:lnTo>
                    <a:pt x="96" y="1141"/>
                  </a:lnTo>
                  <a:lnTo>
                    <a:pt x="96" y="1141"/>
                  </a:lnTo>
                  <a:lnTo>
                    <a:pt x="93" y="1140"/>
                  </a:lnTo>
                  <a:lnTo>
                    <a:pt x="93" y="1141"/>
                  </a:lnTo>
                  <a:lnTo>
                    <a:pt x="93" y="1141"/>
                  </a:lnTo>
                  <a:lnTo>
                    <a:pt x="93" y="1141"/>
                  </a:lnTo>
                  <a:lnTo>
                    <a:pt x="93" y="1141"/>
                  </a:lnTo>
                  <a:lnTo>
                    <a:pt x="93" y="1143"/>
                  </a:lnTo>
                  <a:lnTo>
                    <a:pt x="94" y="1145"/>
                  </a:lnTo>
                  <a:lnTo>
                    <a:pt x="94" y="1145"/>
                  </a:lnTo>
                  <a:lnTo>
                    <a:pt x="96" y="1147"/>
                  </a:lnTo>
                  <a:lnTo>
                    <a:pt x="98" y="1149"/>
                  </a:lnTo>
                  <a:lnTo>
                    <a:pt x="98" y="1149"/>
                  </a:lnTo>
                  <a:lnTo>
                    <a:pt x="96" y="1149"/>
                  </a:lnTo>
                  <a:lnTo>
                    <a:pt x="94" y="1149"/>
                  </a:lnTo>
                  <a:lnTo>
                    <a:pt x="96" y="1150"/>
                  </a:lnTo>
                  <a:lnTo>
                    <a:pt x="96" y="1150"/>
                  </a:lnTo>
                  <a:lnTo>
                    <a:pt x="94" y="1150"/>
                  </a:lnTo>
                  <a:lnTo>
                    <a:pt x="94" y="1150"/>
                  </a:lnTo>
                  <a:lnTo>
                    <a:pt x="94" y="1150"/>
                  </a:lnTo>
                  <a:lnTo>
                    <a:pt x="96" y="1152"/>
                  </a:lnTo>
                  <a:lnTo>
                    <a:pt x="96" y="1152"/>
                  </a:lnTo>
                  <a:lnTo>
                    <a:pt x="96" y="1152"/>
                  </a:lnTo>
                  <a:lnTo>
                    <a:pt x="98" y="1152"/>
                  </a:lnTo>
                  <a:lnTo>
                    <a:pt x="98" y="1152"/>
                  </a:lnTo>
                  <a:lnTo>
                    <a:pt x="102" y="1152"/>
                  </a:lnTo>
                  <a:lnTo>
                    <a:pt x="103" y="1152"/>
                  </a:lnTo>
                  <a:lnTo>
                    <a:pt x="103" y="1154"/>
                  </a:lnTo>
                  <a:lnTo>
                    <a:pt x="102" y="1152"/>
                  </a:lnTo>
                  <a:lnTo>
                    <a:pt x="100" y="1152"/>
                  </a:lnTo>
                  <a:lnTo>
                    <a:pt x="103" y="1156"/>
                  </a:lnTo>
                  <a:lnTo>
                    <a:pt x="103" y="1160"/>
                  </a:lnTo>
                  <a:lnTo>
                    <a:pt x="102" y="1160"/>
                  </a:lnTo>
                  <a:lnTo>
                    <a:pt x="103" y="1161"/>
                  </a:lnTo>
                  <a:lnTo>
                    <a:pt x="105" y="1161"/>
                  </a:lnTo>
                  <a:lnTo>
                    <a:pt x="107" y="1160"/>
                  </a:lnTo>
                  <a:lnTo>
                    <a:pt x="107" y="1158"/>
                  </a:lnTo>
                  <a:lnTo>
                    <a:pt x="107" y="1158"/>
                  </a:lnTo>
                  <a:lnTo>
                    <a:pt x="107" y="1158"/>
                  </a:lnTo>
                  <a:lnTo>
                    <a:pt x="107" y="1156"/>
                  </a:lnTo>
                  <a:lnTo>
                    <a:pt x="107" y="1156"/>
                  </a:lnTo>
                  <a:lnTo>
                    <a:pt x="109" y="1154"/>
                  </a:lnTo>
                  <a:lnTo>
                    <a:pt x="107" y="1154"/>
                  </a:lnTo>
                  <a:lnTo>
                    <a:pt x="107" y="1152"/>
                  </a:lnTo>
                  <a:lnTo>
                    <a:pt x="109" y="1152"/>
                  </a:lnTo>
                  <a:lnTo>
                    <a:pt x="111" y="1150"/>
                  </a:lnTo>
                  <a:lnTo>
                    <a:pt x="112" y="1150"/>
                  </a:lnTo>
                  <a:lnTo>
                    <a:pt x="112" y="1149"/>
                  </a:lnTo>
                  <a:lnTo>
                    <a:pt x="116" y="1147"/>
                  </a:lnTo>
                  <a:lnTo>
                    <a:pt x="116" y="1147"/>
                  </a:lnTo>
                  <a:lnTo>
                    <a:pt x="116" y="1149"/>
                  </a:lnTo>
                  <a:lnTo>
                    <a:pt x="116" y="1150"/>
                  </a:lnTo>
                  <a:lnTo>
                    <a:pt x="116" y="1150"/>
                  </a:lnTo>
                  <a:lnTo>
                    <a:pt x="116" y="1150"/>
                  </a:lnTo>
                  <a:lnTo>
                    <a:pt x="114" y="1152"/>
                  </a:lnTo>
                  <a:lnTo>
                    <a:pt x="114" y="1152"/>
                  </a:lnTo>
                  <a:lnTo>
                    <a:pt x="114" y="1154"/>
                  </a:lnTo>
                  <a:lnTo>
                    <a:pt x="114" y="1158"/>
                  </a:lnTo>
                  <a:lnTo>
                    <a:pt x="114" y="1160"/>
                  </a:lnTo>
                  <a:lnTo>
                    <a:pt x="114" y="1161"/>
                  </a:lnTo>
                  <a:lnTo>
                    <a:pt x="114" y="1161"/>
                  </a:lnTo>
                  <a:lnTo>
                    <a:pt x="116" y="1161"/>
                  </a:lnTo>
                  <a:lnTo>
                    <a:pt x="118" y="1161"/>
                  </a:lnTo>
                  <a:lnTo>
                    <a:pt x="116" y="1160"/>
                  </a:lnTo>
                  <a:lnTo>
                    <a:pt x="116" y="1158"/>
                  </a:lnTo>
                  <a:lnTo>
                    <a:pt x="118" y="1158"/>
                  </a:lnTo>
                  <a:lnTo>
                    <a:pt x="118" y="1156"/>
                  </a:lnTo>
                  <a:lnTo>
                    <a:pt x="120" y="1156"/>
                  </a:lnTo>
                  <a:lnTo>
                    <a:pt x="121" y="1158"/>
                  </a:lnTo>
                  <a:lnTo>
                    <a:pt x="121" y="1158"/>
                  </a:lnTo>
                  <a:lnTo>
                    <a:pt x="121" y="1158"/>
                  </a:lnTo>
                  <a:lnTo>
                    <a:pt x="121" y="1160"/>
                  </a:lnTo>
                  <a:lnTo>
                    <a:pt x="121" y="1160"/>
                  </a:lnTo>
                  <a:lnTo>
                    <a:pt x="123" y="1160"/>
                  </a:lnTo>
                  <a:lnTo>
                    <a:pt x="123" y="1161"/>
                  </a:lnTo>
                  <a:lnTo>
                    <a:pt x="123" y="1161"/>
                  </a:lnTo>
                  <a:lnTo>
                    <a:pt x="123" y="1161"/>
                  </a:lnTo>
                  <a:lnTo>
                    <a:pt x="125" y="1163"/>
                  </a:lnTo>
                  <a:lnTo>
                    <a:pt x="125" y="1163"/>
                  </a:lnTo>
                  <a:lnTo>
                    <a:pt x="125" y="1163"/>
                  </a:lnTo>
                  <a:lnTo>
                    <a:pt x="125" y="1163"/>
                  </a:lnTo>
                  <a:lnTo>
                    <a:pt x="125" y="1163"/>
                  </a:lnTo>
                  <a:lnTo>
                    <a:pt x="125" y="1163"/>
                  </a:lnTo>
                  <a:lnTo>
                    <a:pt x="125" y="1163"/>
                  </a:lnTo>
                  <a:lnTo>
                    <a:pt x="127" y="1165"/>
                  </a:lnTo>
                  <a:lnTo>
                    <a:pt x="127" y="1167"/>
                  </a:lnTo>
                  <a:lnTo>
                    <a:pt x="129" y="1165"/>
                  </a:lnTo>
                  <a:lnTo>
                    <a:pt x="131" y="1163"/>
                  </a:lnTo>
                  <a:lnTo>
                    <a:pt x="131" y="1163"/>
                  </a:lnTo>
                  <a:lnTo>
                    <a:pt x="131" y="1165"/>
                  </a:lnTo>
                  <a:lnTo>
                    <a:pt x="131" y="1167"/>
                  </a:lnTo>
                  <a:lnTo>
                    <a:pt x="132" y="1167"/>
                  </a:lnTo>
                  <a:lnTo>
                    <a:pt x="134" y="1167"/>
                  </a:lnTo>
                  <a:lnTo>
                    <a:pt x="138" y="1169"/>
                  </a:lnTo>
                  <a:lnTo>
                    <a:pt x="138" y="1170"/>
                  </a:lnTo>
                  <a:lnTo>
                    <a:pt x="140" y="1172"/>
                  </a:lnTo>
                  <a:lnTo>
                    <a:pt x="141" y="1172"/>
                  </a:lnTo>
                  <a:lnTo>
                    <a:pt x="149" y="1169"/>
                  </a:lnTo>
                  <a:lnTo>
                    <a:pt x="149" y="1172"/>
                  </a:lnTo>
                  <a:lnTo>
                    <a:pt x="152" y="1172"/>
                  </a:lnTo>
                  <a:lnTo>
                    <a:pt x="154" y="1172"/>
                  </a:lnTo>
                  <a:lnTo>
                    <a:pt x="156" y="1170"/>
                  </a:lnTo>
                  <a:lnTo>
                    <a:pt x="156" y="1170"/>
                  </a:lnTo>
                  <a:lnTo>
                    <a:pt x="156" y="1172"/>
                  </a:lnTo>
                  <a:lnTo>
                    <a:pt x="154" y="1174"/>
                  </a:lnTo>
                  <a:lnTo>
                    <a:pt x="152" y="1176"/>
                  </a:lnTo>
                  <a:lnTo>
                    <a:pt x="152" y="1178"/>
                  </a:lnTo>
                  <a:lnTo>
                    <a:pt x="150" y="1179"/>
                  </a:lnTo>
                  <a:lnTo>
                    <a:pt x="149" y="1181"/>
                  </a:lnTo>
                  <a:lnTo>
                    <a:pt x="149" y="1181"/>
                  </a:lnTo>
                  <a:lnTo>
                    <a:pt x="149" y="1183"/>
                  </a:lnTo>
                  <a:lnTo>
                    <a:pt x="147" y="1183"/>
                  </a:lnTo>
                  <a:lnTo>
                    <a:pt x="147" y="1183"/>
                  </a:lnTo>
                  <a:lnTo>
                    <a:pt x="147" y="1185"/>
                  </a:lnTo>
                  <a:lnTo>
                    <a:pt x="147" y="1185"/>
                  </a:lnTo>
                  <a:lnTo>
                    <a:pt x="150" y="1185"/>
                  </a:lnTo>
                  <a:lnTo>
                    <a:pt x="150" y="1185"/>
                  </a:lnTo>
                  <a:lnTo>
                    <a:pt x="154" y="1183"/>
                  </a:lnTo>
                  <a:lnTo>
                    <a:pt x="154" y="1183"/>
                  </a:lnTo>
                  <a:lnTo>
                    <a:pt x="158" y="1181"/>
                  </a:lnTo>
                  <a:lnTo>
                    <a:pt x="154" y="1183"/>
                  </a:lnTo>
                  <a:lnTo>
                    <a:pt x="154" y="1183"/>
                  </a:lnTo>
                  <a:lnTo>
                    <a:pt x="154" y="1185"/>
                  </a:lnTo>
                  <a:lnTo>
                    <a:pt x="154" y="1187"/>
                  </a:lnTo>
                  <a:lnTo>
                    <a:pt x="154" y="1187"/>
                  </a:lnTo>
                  <a:lnTo>
                    <a:pt x="152" y="1188"/>
                  </a:lnTo>
                  <a:lnTo>
                    <a:pt x="150" y="1190"/>
                  </a:lnTo>
                  <a:lnTo>
                    <a:pt x="152" y="1188"/>
                  </a:lnTo>
                  <a:lnTo>
                    <a:pt x="156" y="1188"/>
                  </a:lnTo>
                  <a:lnTo>
                    <a:pt x="161" y="1187"/>
                  </a:lnTo>
                  <a:lnTo>
                    <a:pt x="168" y="1179"/>
                  </a:lnTo>
                  <a:lnTo>
                    <a:pt x="172" y="1178"/>
                  </a:lnTo>
                  <a:lnTo>
                    <a:pt x="174" y="1179"/>
                  </a:lnTo>
                  <a:lnTo>
                    <a:pt x="176" y="1178"/>
                  </a:lnTo>
                  <a:lnTo>
                    <a:pt x="176" y="1176"/>
                  </a:lnTo>
                  <a:lnTo>
                    <a:pt x="177" y="1174"/>
                  </a:lnTo>
                  <a:lnTo>
                    <a:pt x="179" y="1174"/>
                  </a:lnTo>
                  <a:lnTo>
                    <a:pt x="179" y="1176"/>
                  </a:lnTo>
                  <a:lnTo>
                    <a:pt x="177" y="1176"/>
                  </a:lnTo>
                  <a:lnTo>
                    <a:pt x="177" y="1178"/>
                  </a:lnTo>
                  <a:lnTo>
                    <a:pt x="176" y="1178"/>
                  </a:lnTo>
                  <a:lnTo>
                    <a:pt x="176" y="1179"/>
                  </a:lnTo>
                  <a:lnTo>
                    <a:pt x="176" y="1181"/>
                  </a:lnTo>
                  <a:lnTo>
                    <a:pt x="176" y="1181"/>
                  </a:lnTo>
                  <a:lnTo>
                    <a:pt x="172" y="1185"/>
                  </a:lnTo>
                  <a:lnTo>
                    <a:pt x="170" y="1187"/>
                  </a:lnTo>
                  <a:lnTo>
                    <a:pt x="168" y="1192"/>
                  </a:lnTo>
                  <a:lnTo>
                    <a:pt x="168" y="1192"/>
                  </a:lnTo>
                  <a:lnTo>
                    <a:pt x="168" y="1192"/>
                  </a:lnTo>
                  <a:lnTo>
                    <a:pt x="168" y="1194"/>
                  </a:lnTo>
                  <a:lnTo>
                    <a:pt x="168" y="1196"/>
                  </a:lnTo>
                  <a:lnTo>
                    <a:pt x="168" y="1196"/>
                  </a:lnTo>
                  <a:lnTo>
                    <a:pt x="170" y="1197"/>
                  </a:lnTo>
                  <a:lnTo>
                    <a:pt x="172" y="1197"/>
                  </a:lnTo>
                  <a:lnTo>
                    <a:pt x="172" y="1197"/>
                  </a:lnTo>
                  <a:lnTo>
                    <a:pt x="174" y="1199"/>
                  </a:lnTo>
                  <a:lnTo>
                    <a:pt x="174" y="1201"/>
                  </a:lnTo>
                  <a:lnTo>
                    <a:pt x="174" y="1199"/>
                  </a:lnTo>
                  <a:lnTo>
                    <a:pt x="174" y="1199"/>
                  </a:lnTo>
                  <a:lnTo>
                    <a:pt x="176" y="1199"/>
                  </a:lnTo>
                  <a:lnTo>
                    <a:pt x="176" y="1199"/>
                  </a:lnTo>
                  <a:lnTo>
                    <a:pt x="176" y="1197"/>
                  </a:lnTo>
                  <a:lnTo>
                    <a:pt x="176" y="1196"/>
                  </a:lnTo>
                  <a:lnTo>
                    <a:pt x="177" y="1197"/>
                  </a:lnTo>
                  <a:lnTo>
                    <a:pt x="176" y="1199"/>
                  </a:lnTo>
                  <a:lnTo>
                    <a:pt x="174" y="1201"/>
                  </a:lnTo>
                  <a:lnTo>
                    <a:pt x="174" y="1203"/>
                  </a:lnTo>
                  <a:lnTo>
                    <a:pt x="174" y="1203"/>
                  </a:lnTo>
                  <a:lnTo>
                    <a:pt x="176" y="1205"/>
                  </a:lnTo>
                  <a:lnTo>
                    <a:pt x="176" y="1205"/>
                  </a:lnTo>
                  <a:lnTo>
                    <a:pt x="177" y="1206"/>
                  </a:lnTo>
                  <a:lnTo>
                    <a:pt x="179" y="1206"/>
                  </a:lnTo>
                  <a:lnTo>
                    <a:pt x="185" y="1205"/>
                  </a:lnTo>
                  <a:lnTo>
                    <a:pt x="188" y="1206"/>
                  </a:lnTo>
                  <a:lnTo>
                    <a:pt x="186" y="1206"/>
                  </a:lnTo>
                  <a:lnTo>
                    <a:pt x="185" y="1208"/>
                  </a:lnTo>
                  <a:lnTo>
                    <a:pt x="185" y="1210"/>
                  </a:lnTo>
                  <a:lnTo>
                    <a:pt x="181" y="1212"/>
                  </a:lnTo>
                  <a:lnTo>
                    <a:pt x="181" y="1212"/>
                  </a:lnTo>
                  <a:lnTo>
                    <a:pt x="179" y="1212"/>
                  </a:lnTo>
                  <a:lnTo>
                    <a:pt x="179" y="1216"/>
                  </a:lnTo>
                  <a:lnTo>
                    <a:pt x="179" y="1217"/>
                  </a:lnTo>
                  <a:lnTo>
                    <a:pt x="179" y="1217"/>
                  </a:lnTo>
                  <a:lnTo>
                    <a:pt x="181" y="1217"/>
                  </a:lnTo>
                  <a:lnTo>
                    <a:pt x="181" y="1217"/>
                  </a:lnTo>
                  <a:lnTo>
                    <a:pt x="181" y="1216"/>
                  </a:lnTo>
                  <a:lnTo>
                    <a:pt x="183" y="1216"/>
                  </a:lnTo>
                  <a:lnTo>
                    <a:pt x="183" y="1216"/>
                  </a:lnTo>
                  <a:lnTo>
                    <a:pt x="183" y="1216"/>
                  </a:lnTo>
                  <a:lnTo>
                    <a:pt x="185" y="1216"/>
                  </a:lnTo>
                  <a:lnTo>
                    <a:pt x="185" y="1216"/>
                  </a:lnTo>
                  <a:lnTo>
                    <a:pt x="185" y="1216"/>
                  </a:lnTo>
                  <a:lnTo>
                    <a:pt x="185" y="1216"/>
                  </a:lnTo>
                  <a:lnTo>
                    <a:pt x="185" y="1217"/>
                  </a:lnTo>
                  <a:lnTo>
                    <a:pt x="185" y="1217"/>
                  </a:lnTo>
                  <a:lnTo>
                    <a:pt x="186" y="1217"/>
                  </a:lnTo>
                  <a:lnTo>
                    <a:pt x="186" y="1216"/>
                  </a:lnTo>
                  <a:lnTo>
                    <a:pt x="190" y="1208"/>
                  </a:lnTo>
                  <a:lnTo>
                    <a:pt x="192" y="1206"/>
                  </a:lnTo>
                  <a:lnTo>
                    <a:pt x="190" y="1208"/>
                  </a:lnTo>
                  <a:lnTo>
                    <a:pt x="190" y="1212"/>
                  </a:lnTo>
                  <a:lnTo>
                    <a:pt x="190" y="1214"/>
                  </a:lnTo>
                  <a:lnTo>
                    <a:pt x="188" y="1216"/>
                  </a:lnTo>
                  <a:lnTo>
                    <a:pt x="186" y="1217"/>
                  </a:lnTo>
                  <a:lnTo>
                    <a:pt x="186" y="1217"/>
                  </a:lnTo>
                  <a:lnTo>
                    <a:pt x="185" y="1219"/>
                  </a:lnTo>
                  <a:lnTo>
                    <a:pt x="183" y="1217"/>
                  </a:lnTo>
                  <a:lnTo>
                    <a:pt x="183" y="1217"/>
                  </a:lnTo>
                  <a:lnTo>
                    <a:pt x="183" y="1219"/>
                  </a:lnTo>
                  <a:lnTo>
                    <a:pt x="183" y="1221"/>
                  </a:lnTo>
                  <a:lnTo>
                    <a:pt x="181" y="1221"/>
                  </a:lnTo>
                  <a:lnTo>
                    <a:pt x="174" y="1225"/>
                  </a:lnTo>
                  <a:lnTo>
                    <a:pt x="172" y="1225"/>
                  </a:lnTo>
                  <a:lnTo>
                    <a:pt x="172" y="1226"/>
                  </a:lnTo>
                  <a:lnTo>
                    <a:pt x="170" y="1228"/>
                  </a:lnTo>
                  <a:lnTo>
                    <a:pt x="168" y="1228"/>
                  </a:lnTo>
                  <a:lnTo>
                    <a:pt x="170" y="1228"/>
                  </a:lnTo>
                  <a:lnTo>
                    <a:pt x="172" y="1228"/>
                  </a:lnTo>
                  <a:lnTo>
                    <a:pt x="174" y="1228"/>
                  </a:lnTo>
                  <a:lnTo>
                    <a:pt x="176" y="1226"/>
                  </a:lnTo>
                  <a:lnTo>
                    <a:pt x="177" y="1228"/>
                  </a:lnTo>
                  <a:lnTo>
                    <a:pt x="179" y="1226"/>
                  </a:lnTo>
                  <a:lnTo>
                    <a:pt x="186" y="1226"/>
                  </a:lnTo>
                  <a:lnTo>
                    <a:pt x="186" y="1225"/>
                  </a:lnTo>
                  <a:lnTo>
                    <a:pt x="186" y="1225"/>
                  </a:lnTo>
                  <a:lnTo>
                    <a:pt x="186" y="1223"/>
                  </a:lnTo>
                  <a:lnTo>
                    <a:pt x="186" y="1221"/>
                  </a:lnTo>
                  <a:lnTo>
                    <a:pt x="186" y="1219"/>
                  </a:lnTo>
                  <a:lnTo>
                    <a:pt x="190" y="1217"/>
                  </a:lnTo>
                  <a:lnTo>
                    <a:pt x="194" y="1216"/>
                  </a:lnTo>
                  <a:lnTo>
                    <a:pt x="194" y="1212"/>
                  </a:lnTo>
                  <a:lnTo>
                    <a:pt x="196" y="1212"/>
                  </a:lnTo>
                  <a:lnTo>
                    <a:pt x="196" y="1210"/>
                  </a:lnTo>
                  <a:lnTo>
                    <a:pt x="197" y="1210"/>
                  </a:lnTo>
                  <a:lnTo>
                    <a:pt x="197" y="1210"/>
                  </a:lnTo>
                  <a:lnTo>
                    <a:pt x="197" y="1208"/>
                  </a:lnTo>
                  <a:lnTo>
                    <a:pt x="197" y="1206"/>
                  </a:lnTo>
                  <a:lnTo>
                    <a:pt x="197" y="1206"/>
                  </a:lnTo>
                  <a:lnTo>
                    <a:pt x="199" y="1206"/>
                  </a:lnTo>
                  <a:lnTo>
                    <a:pt x="199" y="1205"/>
                  </a:lnTo>
                  <a:lnTo>
                    <a:pt x="199" y="1205"/>
                  </a:lnTo>
                  <a:lnTo>
                    <a:pt x="199" y="1203"/>
                  </a:lnTo>
                  <a:lnTo>
                    <a:pt x="201" y="1203"/>
                  </a:lnTo>
                  <a:lnTo>
                    <a:pt x="203" y="1203"/>
                  </a:lnTo>
                  <a:lnTo>
                    <a:pt x="201" y="1203"/>
                  </a:lnTo>
                  <a:lnTo>
                    <a:pt x="201" y="1205"/>
                  </a:lnTo>
                  <a:lnTo>
                    <a:pt x="201" y="1205"/>
                  </a:lnTo>
                  <a:lnTo>
                    <a:pt x="201" y="1206"/>
                  </a:lnTo>
                  <a:lnTo>
                    <a:pt x="201" y="1206"/>
                  </a:lnTo>
                  <a:lnTo>
                    <a:pt x="201" y="1208"/>
                  </a:lnTo>
                  <a:lnTo>
                    <a:pt x="199" y="1208"/>
                  </a:lnTo>
                  <a:lnTo>
                    <a:pt x="199" y="1208"/>
                  </a:lnTo>
                  <a:lnTo>
                    <a:pt x="197" y="1212"/>
                  </a:lnTo>
                  <a:lnTo>
                    <a:pt x="196" y="1214"/>
                  </a:lnTo>
                  <a:lnTo>
                    <a:pt x="197" y="1214"/>
                  </a:lnTo>
                  <a:lnTo>
                    <a:pt x="199" y="1214"/>
                  </a:lnTo>
                  <a:lnTo>
                    <a:pt x="203" y="1212"/>
                  </a:lnTo>
                  <a:lnTo>
                    <a:pt x="203" y="1212"/>
                  </a:lnTo>
                  <a:lnTo>
                    <a:pt x="205" y="1212"/>
                  </a:lnTo>
                  <a:lnTo>
                    <a:pt x="205" y="1214"/>
                  </a:lnTo>
                  <a:lnTo>
                    <a:pt x="205" y="1214"/>
                  </a:lnTo>
                  <a:lnTo>
                    <a:pt x="214" y="1214"/>
                  </a:lnTo>
                  <a:lnTo>
                    <a:pt x="215" y="1214"/>
                  </a:lnTo>
                  <a:lnTo>
                    <a:pt x="219" y="1210"/>
                  </a:lnTo>
                  <a:lnTo>
                    <a:pt x="221" y="1210"/>
                  </a:lnTo>
                  <a:lnTo>
                    <a:pt x="223" y="1210"/>
                  </a:lnTo>
                  <a:lnTo>
                    <a:pt x="223" y="1208"/>
                  </a:lnTo>
                  <a:lnTo>
                    <a:pt x="224" y="1208"/>
                  </a:lnTo>
                  <a:lnTo>
                    <a:pt x="224" y="1206"/>
                  </a:lnTo>
                  <a:lnTo>
                    <a:pt x="224" y="1206"/>
                  </a:lnTo>
                  <a:lnTo>
                    <a:pt x="226" y="1206"/>
                  </a:lnTo>
                  <a:lnTo>
                    <a:pt x="226" y="1206"/>
                  </a:lnTo>
                  <a:lnTo>
                    <a:pt x="224" y="1208"/>
                  </a:lnTo>
                  <a:lnTo>
                    <a:pt x="224" y="1208"/>
                  </a:lnTo>
                  <a:lnTo>
                    <a:pt x="226" y="1208"/>
                  </a:lnTo>
                  <a:lnTo>
                    <a:pt x="226" y="1206"/>
                  </a:lnTo>
                  <a:lnTo>
                    <a:pt x="228" y="1208"/>
                  </a:lnTo>
                  <a:lnTo>
                    <a:pt x="228" y="1208"/>
                  </a:lnTo>
                  <a:lnTo>
                    <a:pt x="230" y="1206"/>
                  </a:lnTo>
                  <a:lnTo>
                    <a:pt x="230" y="1206"/>
                  </a:lnTo>
                  <a:lnTo>
                    <a:pt x="232" y="1206"/>
                  </a:lnTo>
                  <a:lnTo>
                    <a:pt x="232" y="1208"/>
                  </a:lnTo>
                  <a:lnTo>
                    <a:pt x="233" y="1208"/>
                  </a:lnTo>
                  <a:lnTo>
                    <a:pt x="233" y="1206"/>
                  </a:lnTo>
                  <a:lnTo>
                    <a:pt x="233" y="1206"/>
                  </a:lnTo>
                  <a:lnTo>
                    <a:pt x="233" y="1205"/>
                  </a:lnTo>
                  <a:lnTo>
                    <a:pt x="233" y="1205"/>
                  </a:lnTo>
                  <a:lnTo>
                    <a:pt x="235" y="1205"/>
                  </a:lnTo>
                  <a:lnTo>
                    <a:pt x="237" y="1206"/>
                  </a:lnTo>
                  <a:lnTo>
                    <a:pt x="237" y="1206"/>
                  </a:lnTo>
                  <a:lnTo>
                    <a:pt x="237" y="1206"/>
                  </a:lnTo>
                  <a:lnTo>
                    <a:pt x="239" y="1205"/>
                  </a:lnTo>
                  <a:lnTo>
                    <a:pt x="239" y="1205"/>
                  </a:lnTo>
                  <a:lnTo>
                    <a:pt x="239" y="1203"/>
                  </a:lnTo>
                  <a:lnTo>
                    <a:pt x="241" y="1203"/>
                  </a:lnTo>
                  <a:lnTo>
                    <a:pt x="242" y="1203"/>
                  </a:lnTo>
                  <a:lnTo>
                    <a:pt x="242" y="1203"/>
                  </a:lnTo>
                  <a:lnTo>
                    <a:pt x="242" y="1205"/>
                  </a:lnTo>
                  <a:lnTo>
                    <a:pt x="242" y="1205"/>
                  </a:lnTo>
                  <a:lnTo>
                    <a:pt x="242" y="1206"/>
                  </a:lnTo>
                  <a:lnTo>
                    <a:pt x="242" y="1206"/>
                  </a:lnTo>
                  <a:lnTo>
                    <a:pt x="241" y="1208"/>
                  </a:lnTo>
                  <a:lnTo>
                    <a:pt x="241" y="1208"/>
                  </a:lnTo>
                  <a:lnTo>
                    <a:pt x="241" y="1210"/>
                  </a:lnTo>
                  <a:lnTo>
                    <a:pt x="241" y="1210"/>
                  </a:lnTo>
                  <a:lnTo>
                    <a:pt x="242" y="1208"/>
                  </a:lnTo>
                  <a:lnTo>
                    <a:pt x="242" y="1208"/>
                  </a:lnTo>
                  <a:lnTo>
                    <a:pt x="244" y="1210"/>
                  </a:lnTo>
                  <a:lnTo>
                    <a:pt x="246" y="1206"/>
                  </a:lnTo>
                  <a:lnTo>
                    <a:pt x="248" y="1205"/>
                  </a:lnTo>
                  <a:lnTo>
                    <a:pt x="248" y="1205"/>
                  </a:lnTo>
                  <a:lnTo>
                    <a:pt x="248" y="1206"/>
                  </a:lnTo>
                  <a:lnTo>
                    <a:pt x="246" y="1210"/>
                  </a:lnTo>
                  <a:lnTo>
                    <a:pt x="246" y="1210"/>
                  </a:lnTo>
                  <a:lnTo>
                    <a:pt x="246" y="1210"/>
                  </a:lnTo>
                  <a:lnTo>
                    <a:pt x="248" y="1210"/>
                  </a:lnTo>
                  <a:lnTo>
                    <a:pt x="250" y="1210"/>
                  </a:lnTo>
                  <a:lnTo>
                    <a:pt x="252" y="1206"/>
                  </a:lnTo>
                  <a:lnTo>
                    <a:pt x="255" y="1205"/>
                  </a:lnTo>
                  <a:lnTo>
                    <a:pt x="255" y="1203"/>
                  </a:lnTo>
                  <a:lnTo>
                    <a:pt x="253" y="1203"/>
                  </a:lnTo>
                  <a:lnTo>
                    <a:pt x="255" y="1201"/>
                  </a:lnTo>
                  <a:lnTo>
                    <a:pt x="255" y="1201"/>
                  </a:lnTo>
                  <a:lnTo>
                    <a:pt x="255" y="1199"/>
                  </a:lnTo>
                  <a:lnTo>
                    <a:pt x="252" y="1201"/>
                  </a:lnTo>
                  <a:lnTo>
                    <a:pt x="252" y="1199"/>
                  </a:lnTo>
                  <a:lnTo>
                    <a:pt x="253" y="1199"/>
                  </a:lnTo>
                  <a:lnTo>
                    <a:pt x="253" y="1199"/>
                  </a:lnTo>
                  <a:lnTo>
                    <a:pt x="253" y="1197"/>
                  </a:lnTo>
                  <a:lnTo>
                    <a:pt x="255" y="1197"/>
                  </a:lnTo>
                  <a:lnTo>
                    <a:pt x="255" y="1197"/>
                  </a:lnTo>
                  <a:lnTo>
                    <a:pt x="253" y="1196"/>
                  </a:lnTo>
                  <a:lnTo>
                    <a:pt x="253" y="1196"/>
                  </a:lnTo>
                  <a:lnTo>
                    <a:pt x="252" y="1194"/>
                  </a:lnTo>
                  <a:lnTo>
                    <a:pt x="252" y="1194"/>
                  </a:lnTo>
                  <a:lnTo>
                    <a:pt x="253" y="1194"/>
                  </a:lnTo>
                  <a:lnTo>
                    <a:pt x="257" y="1196"/>
                  </a:lnTo>
                  <a:lnTo>
                    <a:pt x="257" y="1197"/>
                  </a:lnTo>
                  <a:lnTo>
                    <a:pt x="257" y="1197"/>
                  </a:lnTo>
                  <a:lnTo>
                    <a:pt x="257" y="1199"/>
                  </a:lnTo>
                  <a:lnTo>
                    <a:pt x="257" y="1199"/>
                  </a:lnTo>
                  <a:lnTo>
                    <a:pt x="259" y="1199"/>
                  </a:lnTo>
                  <a:lnTo>
                    <a:pt x="259" y="1199"/>
                  </a:lnTo>
                  <a:lnTo>
                    <a:pt x="259" y="1197"/>
                  </a:lnTo>
                  <a:lnTo>
                    <a:pt x="259" y="1197"/>
                  </a:lnTo>
                  <a:lnTo>
                    <a:pt x="259" y="1197"/>
                  </a:lnTo>
                  <a:lnTo>
                    <a:pt x="259" y="1197"/>
                  </a:lnTo>
                  <a:lnTo>
                    <a:pt x="261" y="1196"/>
                  </a:lnTo>
                  <a:lnTo>
                    <a:pt x="264" y="1196"/>
                  </a:lnTo>
                  <a:lnTo>
                    <a:pt x="264" y="1196"/>
                  </a:lnTo>
                  <a:lnTo>
                    <a:pt x="266" y="1194"/>
                  </a:lnTo>
                  <a:lnTo>
                    <a:pt x="266" y="1194"/>
                  </a:lnTo>
                  <a:lnTo>
                    <a:pt x="264" y="1190"/>
                  </a:lnTo>
                  <a:lnTo>
                    <a:pt x="266" y="1190"/>
                  </a:lnTo>
                  <a:lnTo>
                    <a:pt x="268" y="1192"/>
                  </a:lnTo>
                  <a:lnTo>
                    <a:pt x="268" y="1194"/>
                  </a:lnTo>
                  <a:lnTo>
                    <a:pt x="266" y="1194"/>
                  </a:lnTo>
                  <a:lnTo>
                    <a:pt x="268" y="1196"/>
                  </a:lnTo>
                  <a:lnTo>
                    <a:pt x="268" y="1196"/>
                  </a:lnTo>
                  <a:lnTo>
                    <a:pt x="271" y="1196"/>
                  </a:lnTo>
                  <a:lnTo>
                    <a:pt x="273" y="1194"/>
                  </a:lnTo>
                  <a:lnTo>
                    <a:pt x="273" y="1190"/>
                  </a:lnTo>
                  <a:lnTo>
                    <a:pt x="275" y="1188"/>
                  </a:lnTo>
                  <a:lnTo>
                    <a:pt x="275" y="1188"/>
                  </a:lnTo>
                  <a:lnTo>
                    <a:pt x="277" y="1190"/>
                  </a:lnTo>
                  <a:lnTo>
                    <a:pt x="275" y="1192"/>
                  </a:lnTo>
                  <a:lnTo>
                    <a:pt x="275" y="1192"/>
                  </a:lnTo>
                  <a:lnTo>
                    <a:pt x="275" y="1194"/>
                  </a:lnTo>
                  <a:lnTo>
                    <a:pt x="275" y="1194"/>
                  </a:lnTo>
                  <a:lnTo>
                    <a:pt x="277" y="1196"/>
                  </a:lnTo>
                  <a:lnTo>
                    <a:pt x="277" y="1194"/>
                  </a:lnTo>
                  <a:lnTo>
                    <a:pt x="279" y="1194"/>
                  </a:lnTo>
                  <a:lnTo>
                    <a:pt x="279" y="1194"/>
                  </a:lnTo>
                  <a:lnTo>
                    <a:pt x="277" y="1192"/>
                  </a:lnTo>
                  <a:lnTo>
                    <a:pt x="277" y="1192"/>
                  </a:lnTo>
                  <a:lnTo>
                    <a:pt x="280" y="1190"/>
                  </a:lnTo>
                  <a:lnTo>
                    <a:pt x="280" y="1190"/>
                  </a:lnTo>
                  <a:lnTo>
                    <a:pt x="280" y="1192"/>
                  </a:lnTo>
                  <a:lnTo>
                    <a:pt x="279" y="1192"/>
                  </a:lnTo>
                  <a:lnTo>
                    <a:pt x="280" y="1192"/>
                  </a:lnTo>
                  <a:lnTo>
                    <a:pt x="284" y="1192"/>
                  </a:lnTo>
                  <a:lnTo>
                    <a:pt x="284" y="1190"/>
                  </a:lnTo>
                  <a:lnTo>
                    <a:pt x="284" y="1190"/>
                  </a:lnTo>
                  <a:lnTo>
                    <a:pt x="284" y="1190"/>
                  </a:lnTo>
                  <a:lnTo>
                    <a:pt x="286" y="1190"/>
                  </a:lnTo>
                  <a:lnTo>
                    <a:pt x="284" y="1188"/>
                  </a:lnTo>
                  <a:lnTo>
                    <a:pt x="282" y="1187"/>
                  </a:lnTo>
                  <a:lnTo>
                    <a:pt x="282" y="1187"/>
                  </a:lnTo>
                  <a:lnTo>
                    <a:pt x="284" y="1187"/>
                  </a:lnTo>
                  <a:lnTo>
                    <a:pt x="284" y="1187"/>
                  </a:lnTo>
                  <a:lnTo>
                    <a:pt x="284" y="1187"/>
                  </a:lnTo>
                  <a:lnTo>
                    <a:pt x="284" y="1187"/>
                  </a:lnTo>
                  <a:lnTo>
                    <a:pt x="284" y="1187"/>
                  </a:lnTo>
                  <a:lnTo>
                    <a:pt x="284" y="1185"/>
                  </a:lnTo>
                  <a:lnTo>
                    <a:pt x="284" y="1185"/>
                  </a:lnTo>
                  <a:lnTo>
                    <a:pt x="289" y="1185"/>
                  </a:lnTo>
                  <a:lnTo>
                    <a:pt x="291" y="1185"/>
                  </a:lnTo>
                  <a:lnTo>
                    <a:pt x="291" y="1185"/>
                  </a:lnTo>
                  <a:lnTo>
                    <a:pt x="291" y="1183"/>
                  </a:lnTo>
                  <a:lnTo>
                    <a:pt x="291" y="1183"/>
                  </a:lnTo>
                  <a:lnTo>
                    <a:pt x="293" y="1183"/>
                  </a:lnTo>
                  <a:lnTo>
                    <a:pt x="293" y="1183"/>
                  </a:lnTo>
                  <a:lnTo>
                    <a:pt x="293" y="1185"/>
                  </a:lnTo>
                  <a:lnTo>
                    <a:pt x="300" y="1185"/>
                  </a:lnTo>
                  <a:lnTo>
                    <a:pt x="300" y="1185"/>
                  </a:lnTo>
                  <a:lnTo>
                    <a:pt x="300" y="1185"/>
                  </a:lnTo>
                  <a:lnTo>
                    <a:pt x="300" y="1183"/>
                  </a:lnTo>
                  <a:lnTo>
                    <a:pt x="302" y="1183"/>
                  </a:lnTo>
                  <a:lnTo>
                    <a:pt x="302" y="1183"/>
                  </a:lnTo>
                  <a:lnTo>
                    <a:pt x="302" y="1181"/>
                  </a:lnTo>
                  <a:lnTo>
                    <a:pt x="302" y="1181"/>
                  </a:lnTo>
                  <a:lnTo>
                    <a:pt x="302" y="1179"/>
                  </a:lnTo>
                  <a:lnTo>
                    <a:pt x="302" y="1178"/>
                  </a:lnTo>
                  <a:lnTo>
                    <a:pt x="300" y="1178"/>
                  </a:lnTo>
                  <a:lnTo>
                    <a:pt x="300" y="1178"/>
                  </a:lnTo>
                  <a:lnTo>
                    <a:pt x="306" y="1176"/>
                  </a:lnTo>
                  <a:lnTo>
                    <a:pt x="306" y="1176"/>
                  </a:lnTo>
                  <a:lnTo>
                    <a:pt x="307" y="1174"/>
                  </a:lnTo>
                  <a:lnTo>
                    <a:pt x="307" y="1174"/>
                  </a:lnTo>
                  <a:lnTo>
                    <a:pt x="309" y="1174"/>
                  </a:lnTo>
                  <a:lnTo>
                    <a:pt x="309" y="1176"/>
                  </a:lnTo>
                  <a:lnTo>
                    <a:pt x="307" y="1176"/>
                  </a:lnTo>
                  <a:lnTo>
                    <a:pt x="307" y="1176"/>
                  </a:lnTo>
                  <a:lnTo>
                    <a:pt x="307" y="1178"/>
                  </a:lnTo>
                  <a:lnTo>
                    <a:pt x="307" y="1178"/>
                  </a:lnTo>
                  <a:lnTo>
                    <a:pt x="307" y="1178"/>
                  </a:lnTo>
                  <a:lnTo>
                    <a:pt x="307" y="1179"/>
                  </a:lnTo>
                  <a:lnTo>
                    <a:pt x="307" y="1181"/>
                  </a:lnTo>
                  <a:lnTo>
                    <a:pt x="311" y="1185"/>
                  </a:lnTo>
                  <a:lnTo>
                    <a:pt x="313" y="1185"/>
                  </a:lnTo>
                  <a:lnTo>
                    <a:pt x="313" y="1185"/>
                  </a:lnTo>
                  <a:lnTo>
                    <a:pt x="313" y="1185"/>
                  </a:lnTo>
                  <a:lnTo>
                    <a:pt x="317" y="1183"/>
                  </a:lnTo>
                  <a:lnTo>
                    <a:pt x="315" y="1181"/>
                  </a:lnTo>
                  <a:lnTo>
                    <a:pt x="313" y="1179"/>
                  </a:lnTo>
                  <a:lnTo>
                    <a:pt x="311" y="1178"/>
                  </a:lnTo>
                  <a:lnTo>
                    <a:pt x="313" y="1178"/>
                  </a:lnTo>
                  <a:lnTo>
                    <a:pt x="313" y="1178"/>
                  </a:lnTo>
                  <a:lnTo>
                    <a:pt x="315" y="1181"/>
                  </a:lnTo>
                  <a:lnTo>
                    <a:pt x="317" y="1181"/>
                  </a:lnTo>
                  <a:lnTo>
                    <a:pt x="317" y="1181"/>
                  </a:lnTo>
                  <a:lnTo>
                    <a:pt x="318" y="1181"/>
                  </a:lnTo>
                  <a:lnTo>
                    <a:pt x="318" y="1183"/>
                  </a:lnTo>
                  <a:lnTo>
                    <a:pt x="318" y="1183"/>
                  </a:lnTo>
                  <a:lnTo>
                    <a:pt x="318" y="1185"/>
                  </a:lnTo>
                  <a:lnTo>
                    <a:pt x="320" y="1185"/>
                  </a:lnTo>
                  <a:lnTo>
                    <a:pt x="320" y="1185"/>
                  </a:lnTo>
                  <a:lnTo>
                    <a:pt x="322" y="1185"/>
                  </a:lnTo>
                  <a:lnTo>
                    <a:pt x="320" y="1183"/>
                  </a:lnTo>
                  <a:lnTo>
                    <a:pt x="320" y="1181"/>
                  </a:lnTo>
                  <a:lnTo>
                    <a:pt x="318" y="1179"/>
                  </a:lnTo>
                  <a:lnTo>
                    <a:pt x="318" y="1178"/>
                  </a:lnTo>
                  <a:lnTo>
                    <a:pt x="320" y="1176"/>
                  </a:lnTo>
                  <a:lnTo>
                    <a:pt x="320" y="1174"/>
                  </a:lnTo>
                  <a:lnTo>
                    <a:pt x="320" y="1172"/>
                  </a:lnTo>
                  <a:lnTo>
                    <a:pt x="318" y="1172"/>
                  </a:lnTo>
                  <a:lnTo>
                    <a:pt x="317" y="1169"/>
                  </a:lnTo>
                  <a:lnTo>
                    <a:pt x="318" y="1170"/>
                  </a:lnTo>
                  <a:lnTo>
                    <a:pt x="318" y="1170"/>
                  </a:lnTo>
                  <a:lnTo>
                    <a:pt x="322" y="1174"/>
                  </a:lnTo>
                  <a:lnTo>
                    <a:pt x="322" y="1174"/>
                  </a:lnTo>
                  <a:lnTo>
                    <a:pt x="324" y="1174"/>
                  </a:lnTo>
                  <a:lnTo>
                    <a:pt x="324" y="1174"/>
                  </a:lnTo>
                  <a:lnTo>
                    <a:pt x="324" y="1174"/>
                  </a:lnTo>
                  <a:lnTo>
                    <a:pt x="324" y="1172"/>
                  </a:lnTo>
                  <a:lnTo>
                    <a:pt x="326" y="1172"/>
                  </a:lnTo>
                  <a:lnTo>
                    <a:pt x="324" y="1174"/>
                  </a:lnTo>
                  <a:lnTo>
                    <a:pt x="327" y="1178"/>
                  </a:lnTo>
                  <a:lnTo>
                    <a:pt x="327" y="1179"/>
                  </a:lnTo>
                  <a:lnTo>
                    <a:pt x="329" y="1179"/>
                  </a:lnTo>
                  <a:lnTo>
                    <a:pt x="329" y="1178"/>
                  </a:lnTo>
                  <a:lnTo>
                    <a:pt x="331" y="1178"/>
                  </a:lnTo>
                  <a:lnTo>
                    <a:pt x="331" y="1176"/>
                  </a:lnTo>
                  <a:lnTo>
                    <a:pt x="329" y="1176"/>
                  </a:lnTo>
                  <a:lnTo>
                    <a:pt x="329" y="1176"/>
                  </a:lnTo>
                  <a:lnTo>
                    <a:pt x="329" y="1174"/>
                  </a:lnTo>
                  <a:lnTo>
                    <a:pt x="327" y="1172"/>
                  </a:lnTo>
                  <a:lnTo>
                    <a:pt x="326" y="1172"/>
                  </a:lnTo>
                  <a:lnTo>
                    <a:pt x="326" y="1170"/>
                  </a:lnTo>
                  <a:lnTo>
                    <a:pt x="326" y="1170"/>
                  </a:lnTo>
                  <a:lnTo>
                    <a:pt x="326" y="1169"/>
                  </a:lnTo>
                  <a:lnTo>
                    <a:pt x="326" y="1170"/>
                  </a:lnTo>
                  <a:lnTo>
                    <a:pt x="327" y="1169"/>
                  </a:lnTo>
                  <a:lnTo>
                    <a:pt x="327" y="1169"/>
                  </a:lnTo>
                  <a:lnTo>
                    <a:pt x="327" y="1167"/>
                  </a:lnTo>
                  <a:lnTo>
                    <a:pt x="326" y="1167"/>
                  </a:lnTo>
                  <a:lnTo>
                    <a:pt x="326" y="1165"/>
                  </a:lnTo>
                  <a:lnTo>
                    <a:pt x="324" y="1163"/>
                  </a:lnTo>
                  <a:lnTo>
                    <a:pt x="324" y="1163"/>
                  </a:lnTo>
                  <a:lnTo>
                    <a:pt x="320" y="1161"/>
                  </a:lnTo>
                  <a:lnTo>
                    <a:pt x="320" y="1161"/>
                  </a:lnTo>
                  <a:lnTo>
                    <a:pt x="322" y="1161"/>
                  </a:lnTo>
                  <a:lnTo>
                    <a:pt x="324" y="1161"/>
                  </a:lnTo>
                  <a:lnTo>
                    <a:pt x="326" y="1163"/>
                  </a:lnTo>
                  <a:lnTo>
                    <a:pt x="327" y="1165"/>
                  </a:lnTo>
                  <a:lnTo>
                    <a:pt x="327" y="1167"/>
                  </a:lnTo>
                  <a:lnTo>
                    <a:pt x="329" y="1167"/>
                  </a:lnTo>
                  <a:lnTo>
                    <a:pt x="331" y="1169"/>
                  </a:lnTo>
                  <a:lnTo>
                    <a:pt x="333" y="1170"/>
                  </a:lnTo>
                  <a:lnTo>
                    <a:pt x="333" y="1170"/>
                  </a:lnTo>
                  <a:lnTo>
                    <a:pt x="333" y="1169"/>
                  </a:lnTo>
                  <a:lnTo>
                    <a:pt x="335" y="1169"/>
                  </a:lnTo>
                  <a:lnTo>
                    <a:pt x="338" y="1169"/>
                  </a:lnTo>
                  <a:lnTo>
                    <a:pt x="336" y="1167"/>
                  </a:lnTo>
                  <a:lnTo>
                    <a:pt x="336" y="1165"/>
                  </a:lnTo>
                  <a:lnTo>
                    <a:pt x="336" y="1165"/>
                  </a:lnTo>
                  <a:lnTo>
                    <a:pt x="336" y="1165"/>
                  </a:lnTo>
                  <a:lnTo>
                    <a:pt x="338" y="1165"/>
                  </a:lnTo>
                  <a:lnTo>
                    <a:pt x="338" y="1167"/>
                  </a:lnTo>
                  <a:lnTo>
                    <a:pt x="340" y="1167"/>
                  </a:lnTo>
                  <a:lnTo>
                    <a:pt x="340" y="1169"/>
                  </a:lnTo>
                  <a:lnTo>
                    <a:pt x="340" y="1170"/>
                  </a:lnTo>
                  <a:lnTo>
                    <a:pt x="342" y="1172"/>
                  </a:lnTo>
                  <a:lnTo>
                    <a:pt x="342" y="1172"/>
                  </a:lnTo>
                  <a:lnTo>
                    <a:pt x="342" y="1172"/>
                  </a:lnTo>
                  <a:lnTo>
                    <a:pt x="342" y="1170"/>
                  </a:lnTo>
                  <a:lnTo>
                    <a:pt x="342" y="1170"/>
                  </a:lnTo>
                  <a:lnTo>
                    <a:pt x="344" y="1170"/>
                  </a:lnTo>
                  <a:lnTo>
                    <a:pt x="344" y="1170"/>
                  </a:lnTo>
                  <a:lnTo>
                    <a:pt x="344" y="1170"/>
                  </a:lnTo>
                  <a:lnTo>
                    <a:pt x="344" y="1169"/>
                  </a:lnTo>
                  <a:lnTo>
                    <a:pt x="344" y="1169"/>
                  </a:lnTo>
                  <a:lnTo>
                    <a:pt x="345" y="1169"/>
                  </a:lnTo>
                  <a:lnTo>
                    <a:pt x="345" y="1170"/>
                  </a:lnTo>
                  <a:lnTo>
                    <a:pt x="345" y="1170"/>
                  </a:lnTo>
                  <a:lnTo>
                    <a:pt x="345" y="1169"/>
                  </a:lnTo>
                  <a:lnTo>
                    <a:pt x="345" y="1169"/>
                  </a:lnTo>
                  <a:lnTo>
                    <a:pt x="347" y="1169"/>
                  </a:lnTo>
                  <a:lnTo>
                    <a:pt x="347" y="1167"/>
                  </a:lnTo>
                  <a:lnTo>
                    <a:pt x="349" y="1167"/>
                  </a:lnTo>
                  <a:lnTo>
                    <a:pt x="349" y="1165"/>
                  </a:lnTo>
                  <a:lnTo>
                    <a:pt x="347" y="1161"/>
                  </a:lnTo>
                  <a:lnTo>
                    <a:pt x="347" y="1160"/>
                  </a:lnTo>
                  <a:lnTo>
                    <a:pt x="353" y="1150"/>
                  </a:lnTo>
                  <a:lnTo>
                    <a:pt x="354" y="1147"/>
                  </a:lnTo>
                  <a:lnTo>
                    <a:pt x="356" y="1145"/>
                  </a:lnTo>
                  <a:lnTo>
                    <a:pt x="358" y="1143"/>
                  </a:lnTo>
                  <a:lnTo>
                    <a:pt x="360" y="1145"/>
                  </a:lnTo>
                  <a:lnTo>
                    <a:pt x="362" y="1149"/>
                  </a:lnTo>
                  <a:lnTo>
                    <a:pt x="362" y="1152"/>
                  </a:lnTo>
                  <a:lnTo>
                    <a:pt x="358" y="1149"/>
                  </a:lnTo>
                  <a:lnTo>
                    <a:pt x="356" y="1149"/>
                  </a:lnTo>
                  <a:lnTo>
                    <a:pt x="354" y="1150"/>
                  </a:lnTo>
                  <a:lnTo>
                    <a:pt x="353" y="1150"/>
                  </a:lnTo>
                  <a:lnTo>
                    <a:pt x="353" y="1152"/>
                  </a:lnTo>
                  <a:lnTo>
                    <a:pt x="353" y="1154"/>
                  </a:lnTo>
                  <a:lnTo>
                    <a:pt x="353" y="1156"/>
                  </a:lnTo>
                  <a:lnTo>
                    <a:pt x="351" y="1158"/>
                  </a:lnTo>
                  <a:lnTo>
                    <a:pt x="351" y="1160"/>
                  </a:lnTo>
                  <a:lnTo>
                    <a:pt x="349" y="1160"/>
                  </a:lnTo>
                  <a:lnTo>
                    <a:pt x="349" y="1161"/>
                  </a:lnTo>
                  <a:lnTo>
                    <a:pt x="349" y="1163"/>
                  </a:lnTo>
                  <a:lnTo>
                    <a:pt x="349" y="1165"/>
                  </a:lnTo>
                  <a:lnTo>
                    <a:pt x="351" y="1165"/>
                  </a:lnTo>
                  <a:lnTo>
                    <a:pt x="353" y="1167"/>
                  </a:lnTo>
                  <a:lnTo>
                    <a:pt x="353" y="1167"/>
                  </a:lnTo>
                  <a:lnTo>
                    <a:pt x="354" y="1165"/>
                  </a:lnTo>
                  <a:lnTo>
                    <a:pt x="354" y="1165"/>
                  </a:lnTo>
                  <a:lnTo>
                    <a:pt x="356" y="1165"/>
                  </a:lnTo>
                  <a:lnTo>
                    <a:pt x="356" y="1165"/>
                  </a:lnTo>
                  <a:lnTo>
                    <a:pt x="358" y="1165"/>
                  </a:lnTo>
                  <a:lnTo>
                    <a:pt x="358" y="1167"/>
                  </a:lnTo>
                  <a:lnTo>
                    <a:pt x="360" y="1169"/>
                  </a:lnTo>
                  <a:lnTo>
                    <a:pt x="360" y="1167"/>
                  </a:lnTo>
                  <a:lnTo>
                    <a:pt x="360" y="1167"/>
                  </a:lnTo>
                  <a:lnTo>
                    <a:pt x="362" y="1167"/>
                  </a:lnTo>
                  <a:lnTo>
                    <a:pt x="362" y="1167"/>
                  </a:lnTo>
                  <a:lnTo>
                    <a:pt x="362" y="1165"/>
                  </a:lnTo>
                  <a:lnTo>
                    <a:pt x="362" y="1163"/>
                  </a:lnTo>
                  <a:lnTo>
                    <a:pt x="362" y="1163"/>
                  </a:lnTo>
                  <a:lnTo>
                    <a:pt x="363" y="1161"/>
                  </a:lnTo>
                  <a:lnTo>
                    <a:pt x="363" y="1161"/>
                  </a:lnTo>
                  <a:lnTo>
                    <a:pt x="365" y="1161"/>
                  </a:lnTo>
                  <a:lnTo>
                    <a:pt x="365" y="1161"/>
                  </a:lnTo>
                  <a:lnTo>
                    <a:pt x="365" y="1163"/>
                  </a:lnTo>
                  <a:lnTo>
                    <a:pt x="365" y="1163"/>
                  </a:lnTo>
                  <a:lnTo>
                    <a:pt x="365" y="1163"/>
                  </a:lnTo>
                  <a:lnTo>
                    <a:pt x="365" y="1163"/>
                  </a:lnTo>
                  <a:lnTo>
                    <a:pt x="371" y="1161"/>
                  </a:lnTo>
                  <a:lnTo>
                    <a:pt x="371" y="1163"/>
                  </a:lnTo>
                  <a:lnTo>
                    <a:pt x="373" y="1165"/>
                  </a:lnTo>
                  <a:lnTo>
                    <a:pt x="373" y="1165"/>
                  </a:lnTo>
                  <a:lnTo>
                    <a:pt x="373" y="1163"/>
                  </a:lnTo>
                  <a:lnTo>
                    <a:pt x="373" y="1163"/>
                  </a:lnTo>
                  <a:lnTo>
                    <a:pt x="371" y="1161"/>
                  </a:lnTo>
                  <a:lnTo>
                    <a:pt x="374" y="1161"/>
                  </a:lnTo>
                  <a:lnTo>
                    <a:pt x="374" y="1161"/>
                  </a:lnTo>
                  <a:lnTo>
                    <a:pt x="376" y="1158"/>
                  </a:lnTo>
                  <a:lnTo>
                    <a:pt x="376" y="1158"/>
                  </a:lnTo>
                  <a:lnTo>
                    <a:pt x="376" y="1158"/>
                  </a:lnTo>
                  <a:lnTo>
                    <a:pt x="376" y="1156"/>
                  </a:lnTo>
                  <a:lnTo>
                    <a:pt x="376" y="1156"/>
                  </a:lnTo>
                  <a:lnTo>
                    <a:pt x="376" y="1156"/>
                  </a:lnTo>
                  <a:lnTo>
                    <a:pt x="378" y="1154"/>
                  </a:lnTo>
                  <a:lnTo>
                    <a:pt x="378" y="1154"/>
                  </a:lnTo>
                  <a:lnTo>
                    <a:pt x="378" y="1156"/>
                  </a:lnTo>
                  <a:lnTo>
                    <a:pt x="378" y="1156"/>
                  </a:lnTo>
                  <a:lnTo>
                    <a:pt x="380" y="1158"/>
                  </a:lnTo>
                  <a:lnTo>
                    <a:pt x="380" y="1156"/>
                  </a:lnTo>
                  <a:lnTo>
                    <a:pt x="380" y="1156"/>
                  </a:lnTo>
                  <a:lnTo>
                    <a:pt x="380" y="1154"/>
                  </a:lnTo>
                  <a:lnTo>
                    <a:pt x="382" y="1156"/>
                  </a:lnTo>
                  <a:lnTo>
                    <a:pt x="382" y="1156"/>
                  </a:lnTo>
                  <a:lnTo>
                    <a:pt x="382" y="1158"/>
                  </a:lnTo>
                  <a:lnTo>
                    <a:pt x="383" y="1156"/>
                  </a:lnTo>
                  <a:lnTo>
                    <a:pt x="383" y="1158"/>
                  </a:lnTo>
                  <a:lnTo>
                    <a:pt x="383" y="1158"/>
                  </a:lnTo>
                  <a:lnTo>
                    <a:pt x="385" y="1158"/>
                  </a:lnTo>
                  <a:lnTo>
                    <a:pt x="385" y="1156"/>
                  </a:lnTo>
                  <a:lnTo>
                    <a:pt x="383" y="1154"/>
                  </a:lnTo>
                  <a:lnTo>
                    <a:pt x="383" y="1152"/>
                  </a:lnTo>
                  <a:lnTo>
                    <a:pt x="385" y="1150"/>
                  </a:lnTo>
                  <a:lnTo>
                    <a:pt x="385" y="1150"/>
                  </a:lnTo>
                  <a:lnTo>
                    <a:pt x="387" y="1150"/>
                  </a:lnTo>
                  <a:lnTo>
                    <a:pt x="385" y="1154"/>
                  </a:lnTo>
                  <a:lnTo>
                    <a:pt x="389" y="1156"/>
                  </a:lnTo>
                  <a:lnTo>
                    <a:pt x="391" y="1158"/>
                  </a:lnTo>
                  <a:lnTo>
                    <a:pt x="387" y="1156"/>
                  </a:lnTo>
                  <a:lnTo>
                    <a:pt x="387" y="1156"/>
                  </a:lnTo>
                  <a:lnTo>
                    <a:pt x="387" y="1158"/>
                  </a:lnTo>
                  <a:lnTo>
                    <a:pt x="387" y="1160"/>
                  </a:lnTo>
                  <a:lnTo>
                    <a:pt x="391" y="1160"/>
                  </a:lnTo>
                  <a:lnTo>
                    <a:pt x="394" y="1160"/>
                  </a:lnTo>
                  <a:lnTo>
                    <a:pt x="398" y="1163"/>
                  </a:lnTo>
                  <a:lnTo>
                    <a:pt x="400" y="1163"/>
                  </a:lnTo>
                  <a:lnTo>
                    <a:pt x="400" y="1163"/>
                  </a:lnTo>
                  <a:lnTo>
                    <a:pt x="400" y="1163"/>
                  </a:lnTo>
                  <a:lnTo>
                    <a:pt x="400" y="1161"/>
                  </a:lnTo>
                  <a:lnTo>
                    <a:pt x="398" y="1161"/>
                  </a:lnTo>
                  <a:lnTo>
                    <a:pt x="400" y="1161"/>
                  </a:lnTo>
                  <a:lnTo>
                    <a:pt x="400" y="1161"/>
                  </a:lnTo>
                  <a:lnTo>
                    <a:pt x="400" y="1160"/>
                  </a:lnTo>
                  <a:lnTo>
                    <a:pt x="400" y="1160"/>
                  </a:lnTo>
                  <a:lnTo>
                    <a:pt x="400" y="1160"/>
                  </a:lnTo>
                  <a:lnTo>
                    <a:pt x="398" y="1160"/>
                  </a:lnTo>
                  <a:lnTo>
                    <a:pt x="400" y="1158"/>
                  </a:lnTo>
                  <a:lnTo>
                    <a:pt x="405" y="1161"/>
                  </a:lnTo>
                  <a:lnTo>
                    <a:pt x="407" y="1163"/>
                  </a:lnTo>
                  <a:lnTo>
                    <a:pt x="405" y="1161"/>
                  </a:lnTo>
                  <a:lnTo>
                    <a:pt x="405" y="1160"/>
                  </a:lnTo>
                  <a:lnTo>
                    <a:pt x="405" y="1160"/>
                  </a:lnTo>
                  <a:lnTo>
                    <a:pt x="405" y="1158"/>
                  </a:lnTo>
                  <a:lnTo>
                    <a:pt x="407" y="1158"/>
                  </a:lnTo>
                  <a:lnTo>
                    <a:pt x="407" y="1158"/>
                  </a:lnTo>
                  <a:lnTo>
                    <a:pt x="409" y="1158"/>
                  </a:lnTo>
                  <a:lnTo>
                    <a:pt x="409" y="1158"/>
                  </a:lnTo>
                  <a:lnTo>
                    <a:pt x="407" y="1160"/>
                  </a:lnTo>
                  <a:lnTo>
                    <a:pt x="407" y="1160"/>
                  </a:lnTo>
                  <a:lnTo>
                    <a:pt x="410" y="1161"/>
                  </a:lnTo>
                  <a:lnTo>
                    <a:pt x="410" y="1161"/>
                  </a:lnTo>
                  <a:lnTo>
                    <a:pt x="412" y="1160"/>
                  </a:lnTo>
                  <a:lnTo>
                    <a:pt x="412" y="1160"/>
                  </a:lnTo>
                  <a:lnTo>
                    <a:pt x="412" y="1158"/>
                  </a:lnTo>
                  <a:lnTo>
                    <a:pt x="412" y="1158"/>
                  </a:lnTo>
                  <a:lnTo>
                    <a:pt x="412" y="1158"/>
                  </a:lnTo>
                  <a:lnTo>
                    <a:pt x="412" y="1156"/>
                  </a:lnTo>
                  <a:lnTo>
                    <a:pt x="412" y="1154"/>
                  </a:lnTo>
                  <a:lnTo>
                    <a:pt x="412" y="1154"/>
                  </a:lnTo>
                  <a:lnTo>
                    <a:pt x="412" y="1154"/>
                  </a:lnTo>
                  <a:lnTo>
                    <a:pt x="412" y="1152"/>
                  </a:lnTo>
                  <a:lnTo>
                    <a:pt x="412" y="1152"/>
                  </a:lnTo>
                  <a:lnTo>
                    <a:pt x="412" y="1152"/>
                  </a:lnTo>
                  <a:lnTo>
                    <a:pt x="412" y="1150"/>
                  </a:lnTo>
                  <a:lnTo>
                    <a:pt x="414" y="1152"/>
                  </a:lnTo>
                  <a:lnTo>
                    <a:pt x="414" y="1152"/>
                  </a:lnTo>
                  <a:lnTo>
                    <a:pt x="416" y="1154"/>
                  </a:lnTo>
                  <a:lnTo>
                    <a:pt x="419" y="1149"/>
                  </a:lnTo>
                  <a:lnTo>
                    <a:pt x="423" y="1145"/>
                  </a:lnTo>
                  <a:lnTo>
                    <a:pt x="425" y="1143"/>
                  </a:lnTo>
                  <a:lnTo>
                    <a:pt x="432" y="1132"/>
                  </a:lnTo>
                  <a:lnTo>
                    <a:pt x="438" y="1131"/>
                  </a:lnTo>
                  <a:lnTo>
                    <a:pt x="441" y="1123"/>
                  </a:lnTo>
                  <a:lnTo>
                    <a:pt x="448" y="1114"/>
                  </a:lnTo>
                  <a:lnTo>
                    <a:pt x="452" y="1113"/>
                  </a:lnTo>
                  <a:lnTo>
                    <a:pt x="456" y="1113"/>
                  </a:lnTo>
                  <a:lnTo>
                    <a:pt x="457" y="1109"/>
                  </a:lnTo>
                  <a:lnTo>
                    <a:pt x="457" y="1109"/>
                  </a:lnTo>
                  <a:lnTo>
                    <a:pt x="457" y="1109"/>
                  </a:lnTo>
                  <a:lnTo>
                    <a:pt x="457" y="1109"/>
                  </a:lnTo>
                  <a:lnTo>
                    <a:pt x="459" y="1107"/>
                  </a:lnTo>
                  <a:lnTo>
                    <a:pt x="459" y="1105"/>
                  </a:lnTo>
                  <a:lnTo>
                    <a:pt x="463" y="1102"/>
                  </a:lnTo>
                  <a:lnTo>
                    <a:pt x="465" y="1100"/>
                  </a:lnTo>
                  <a:lnTo>
                    <a:pt x="465" y="1098"/>
                  </a:lnTo>
                  <a:lnTo>
                    <a:pt x="468" y="1096"/>
                  </a:lnTo>
                  <a:lnTo>
                    <a:pt x="472" y="1093"/>
                  </a:lnTo>
                  <a:lnTo>
                    <a:pt x="474" y="1091"/>
                  </a:lnTo>
                  <a:lnTo>
                    <a:pt x="481" y="1085"/>
                  </a:lnTo>
                  <a:lnTo>
                    <a:pt x="484" y="1084"/>
                  </a:lnTo>
                  <a:lnTo>
                    <a:pt x="488" y="1078"/>
                  </a:lnTo>
                  <a:lnTo>
                    <a:pt x="488" y="1076"/>
                  </a:lnTo>
                  <a:lnTo>
                    <a:pt x="490" y="1076"/>
                  </a:lnTo>
                  <a:lnTo>
                    <a:pt x="492" y="1073"/>
                  </a:lnTo>
                  <a:lnTo>
                    <a:pt x="499" y="1066"/>
                  </a:lnTo>
                  <a:lnTo>
                    <a:pt x="499" y="1064"/>
                  </a:lnTo>
                  <a:lnTo>
                    <a:pt x="501" y="1060"/>
                  </a:lnTo>
                  <a:lnTo>
                    <a:pt x="501" y="1058"/>
                  </a:lnTo>
                  <a:lnTo>
                    <a:pt x="503" y="1058"/>
                  </a:lnTo>
                  <a:lnTo>
                    <a:pt x="504" y="1057"/>
                  </a:lnTo>
                  <a:lnTo>
                    <a:pt x="506" y="1055"/>
                  </a:lnTo>
                  <a:lnTo>
                    <a:pt x="513" y="1046"/>
                  </a:lnTo>
                  <a:lnTo>
                    <a:pt x="515" y="1046"/>
                  </a:lnTo>
                  <a:lnTo>
                    <a:pt x="517" y="1040"/>
                  </a:lnTo>
                  <a:lnTo>
                    <a:pt x="517" y="1040"/>
                  </a:lnTo>
                  <a:lnTo>
                    <a:pt x="524" y="1033"/>
                  </a:lnTo>
                  <a:lnTo>
                    <a:pt x="531" y="1019"/>
                  </a:lnTo>
                  <a:lnTo>
                    <a:pt x="542" y="1004"/>
                  </a:lnTo>
                  <a:lnTo>
                    <a:pt x="542" y="1004"/>
                  </a:lnTo>
                  <a:lnTo>
                    <a:pt x="542" y="1004"/>
                  </a:lnTo>
                  <a:lnTo>
                    <a:pt x="549" y="997"/>
                  </a:lnTo>
                  <a:lnTo>
                    <a:pt x="555" y="988"/>
                  </a:lnTo>
                  <a:lnTo>
                    <a:pt x="557" y="984"/>
                  </a:lnTo>
                  <a:lnTo>
                    <a:pt x="557" y="983"/>
                  </a:lnTo>
                  <a:lnTo>
                    <a:pt x="559" y="983"/>
                  </a:lnTo>
                  <a:lnTo>
                    <a:pt x="560" y="981"/>
                  </a:lnTo>
                  <a:lnTo>
                    <a:pt x="564" y="977"/>
                  </a:lnTo>
                  <a:lnTo>
                    <a:pt x="571" y="972"/>
                  </a:lnTo>
                  <a:lnTo>
                    <a:pt x="571" y="972"/>
                  </a:lnTo>
                  <a:lnTo>
                    <a:pt x="573" y="970"/>
                  </a:lnTo>
                  <a:lnTo>
                    <a:pt x="573" y="966"/>
                  </a:lnTo>
                  <a:lnTo>
                    <a:pt x="575" y="964"/>
                  </a:lnTo>
                  <a:lnTo>
                    <a:pt x="582" y="957"/>
                  </a:lnTo>
                  <a:lnTo>
                    <a:pt x="582" y="955"/>
                  </a:lnTo>
                  <a:lnTo>
                    <a:pt x="582" y="954"/>
                  </a:lnTo>
                  <a:lnTo>
                    <a:pt x="584" y="952"/>
                  </a:lnTo>
                  <a:lnTo>
                    <a:pt x="586" y="950"/>
                  </a:lnTo>
                  <a:lnTo>
                    <a:pt x="586" y="950"/>
                  </a:lnTo>
                  <a:lnTo>
                    <a:pt x="586" y="950"/>
                  </a:lnTo>
                  <a:lnTo>
                    <a:pt x="587" y="950"/>
                  </a:lnTo>
                  <a:lnTo>
                    <a:pt x="587" y="946"/>
                  </a:lnTo>
                  <a:lnTo>
                    <a:pt x="589" y="943"/>
                  </a:lnTo>
                  <a:lnTo>
                    <a:pt x="591" y="939"/>
                  </a:lnTo>
                  <a:lnTo>
                    <a:pt x="593" y="936"/>
                  </a:lnTo>
                  <a:lnTo>
                    <a:pt x="593" y="934"/>
                  </a:lnTo>
                  <a:lnTo>
                    <a:pt x="596" y="923"/>
                  </a:lnTo>
                  <a:lnTo>
                    <a:pt x="596" y="919"/>
                  </a:lnTo>
                  <a:lnTo>
                    <a:pt x="598" y="914"/>
                  </a:lnTo>
                  <a:lnTo>
                    <a:pt x="604" y="905"/>
                  </a:lnTo>
                  <a:lnTo>
                    <a:pt x="602" y="905"/>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0" name="Freeform 359"/>
            <p:cNvSpPr>
              <a:spLocks noEditPoints="1"/>
            </p:cNvSpPr>
            <p:nvPr/>
          </p:nvSpPr>
          <p:spPr bwMode="auto">
            <a:xfrm>
              <a:off x="6262688" y="2219326"/>
              <a:ext cx="107950" cy="168275"/>
            </a:xfrm>
            <a:custGeom>
              <a:avLst/>
              <a:gdLst>
                <a:gd name="T0" fmla="*/ 45 w 68"/>
                <a:gd name="T1" fmla="*/ 101 h 106"/>
                <a:gd name="T2" fmla="*/ 47 w 68"/>
                <a:gd name="T3" fmla="*/ 97 h 106"/>
                <a:gd name="T4" fmla="*/ 47 w 68"/>
                <a:gd name="T5" fmla="*/ 94 h 106"/>
                <a:gd name="T6" fmla="*/ 41 w 68"/>
                <a:gd name="T7" fmla="*/ 90 h 106"/>
                <a:gd name="T8" fmla="*/ 47 w 68"/>
                <a:gd name="T9" fmla="*/ 88 h 106"/>
                <a:gd name="T10" fmla="*/ 38 w 68"/>
                <a:gd name="T11" fmla="*/ 83 h 106"/>
                <a:gd name="T12" fmla="*/ 34 w 68"/>
                <a:gd name="T13" fmla="*/ 81 h 106"/>
                <a:gd name="T14" fmla="*/ 38 w 68"/>
                <a:gd name="T15" fmla="*/ 90 h 106"/>
                <a:gd name="T16" fmla="*/ 50 w 68"/>
                <a:gd name="T17" fmla="*/ 105 h 106"/>
                <a:gd name="T18" fmla="*/ 43 w 68"/>
                <a:gd name="T19" fmla="*/ 54 h 106"/>
                <a:gd name="T20" fmla="*/ 38 w 68"/>
                <a:gd name="T21" fmla="*/ 56 h 106"/>
                <a:gd name="T22" fmla="*/ 48 w 68"/>
                <a:gd name="T23" fmla="*/ 70 h 106"/>
                <a:gd name="T24" fmla="*/ 50 w 68"/>
                <a:gd name="T25" fmla="*/ 63 h 106"/>
                <a:gd name="T26" fmla="*/ 0 w 68"/>
                <a:gd name="T27" fmla="*/ 32 h 106"/>
                <a:gd name="T28" fmla="*/ 25 w 68"/>
                <a:gd name="T29" fmla="*/ 31 h 106"/>
                <a:gd name="T30" fmla="*/ 21 w 68"/>
                <a:gd name="T31" fmla="*/ 25 h 106"/>
                <a:gd name="T32" fmla="*/ 14 w 68"/>
                <a:gd name="T33" fmla="*/ 29 h 106"/>
                <a:gd name="T34" fmla="*/ 16 w 68"/>
                <a:gd name="T35" fmla="*/ 32 h 106"/>
                <a:gd name="T36" fmla="*/ 21 w 68"/>
                <a:gd name="T37" fmla="*/ 40 h 106"/>
                <a:gd name="T38" fmla="*/ 21 w 68"/>
                <a:gd name="T39" fmla="*/ 38 h 106"/>
                <a:gd name="T40" fmla="*/ 25 w 68"/>
                <a:gd name="T41" fmla="*/ 38 h 106"/>
                <a:gd name="T42" fmla="*/ 29 w 68"/>
                <a:gd name="T43" fmla="*/ 34 h 106"/>
                <a:gd name="T44" fmla="*/ 63 w 68"/>
                <a:gd name="T45" fmla="*/ 12 h 106"/>
                <a:gd name="T46" fmla="*/ 67 w 68"/>
                <a:gd name="T47" fmla="*/ 14 h 106"/>
                <a:gd name="T48" fmla="*/ 39 w 68"/>
                <a:gd name="T49" fmla="*/ 43 h 106"/>
                <a:gd name="T50" fmla="*/ 45 w 68"/>
                <a:gd name="T51" fmla="*/ 43 h 106"/>
                <a:gd name="T52" fmla="*/ 43 w 68"/>
                <a:gd name="T53" fmla="*/ 36 h 106"/>
                <a:gd name="T54" fmla="*/ 39 w 68"/>
                <a:gd name="T55" fmla="*/ 31 h 106"/>
                <a:gd name="T56" fmla="*/ 32 w 68"/>
                <a:gd name="T57" fmla="*/ 20 h 106"/>
                <a:gd name="T58" fmla="*/ 23 w 68"/>
                <a:gd name="T59" fmla="*/ 9 h 106"/>
                <a:gd name="T60" fmla="*/ 21 w 68"/>
                <a:gd name="T61" fmla="*/ 22 h 106"/>
                <a:gd name="T62" fmla="*/ 21 w 68"/>
                <a:gd name="T63" fmla="*/ 25 h 106"/>
                <a:gd name="T64" fmla="*/ 25 w 68"/>
                <a:gd name="T65" fmla="*/ 29 h 106"/>
                <a:gd name="T66" fmla="*/ 34 w 68"/>
                <a:gd name="T67" fmla="*/ 36 h 106"/>
                <a:gd name="T68" fmla="*/ 47 w 68"/>
                <a:gd name="T69" fmla="*/ 22 h 106"/>
                <a:gd name="T70" fmla="*/ 47 w 68"/>
                <a:gd name="T71" fmla="*/ 18 h 106"/>
                <a:gd name="T72" fmla="*/ 45 w 68"/>
                <a:gd name="T73" fmla="*/ 16 h 106"/>
                <a:gd name="T74" fmla="*/ 36 w 68"/>
                <a:gd name="T75" fmla="*/ 12 h 106"/>
                <a:gd name="T76" fmla="*/ 38 w 68"/>
                <a:gd name="T77" fmla="*/ 11 h 106"/>
                <a:gd name="T78" fmla="*/ 32 w 68"/>
                <a:gd name="T79" fmla="*/ 7 h 106"/>
                <a:gd name="T80" fmla="*/ 29 w 68"/>
                <a:gd name="T81" fmla="*/ 11 h 106"/>
                <a:gd name="T82" fmla="*/ 36 w 68"/>
                <a:gd name="T83" fmla="*/ 25 h 106"/>
                <a:gd name="T84" fmla="*/ 43 w 68"/>
                <a:gd name="T85" fmla="*/ 23 h 106"/>
                <a:gd name="T86" fmla="*/ 47 w 68"/>
                <a:gd name="T87" fmla="*/ 34 h 106"/>
                <a:gd name="T88" fmla="*/ 48 w 68"/>
                <a:gd name="T89" fmla="*/ 32 h 106"/>
                <a:gd name="T90" fmla="*/ 50 w 68"/>
                <a:gd name="T91" fmla="*/ 27 h 106"/>
                <a:gd name="T92" fmla="*/ 54 w 68"/>
                <a:gd name="T93" fmla="*/ 3 h 106"/>
                <a:gd name="T94" fmla="*/ 54 w 68"/>
                <a:gd name="T95" fmla="*/ 16 h 106"/>
                <a:gd name="T96" fmla="*/ 54 w 68"/>
                <a:gd name="T97" fmla="*/ 20 h 106"/>
                <a:gd name="T98" fmla="*/ 57 w 68"/>
                <a:gd name="T99" fmla="*/ 23 h 106"/>
                <a:gd name="T100" fmla="*/ 61 w 68"/>
                <a:gd name="T101" fmla="*/ 23 h 106"/>
                <a:gd name="T102" fmla="*/ 57 w 68"/>
                <a:gd name="T103" fmla="*/ 16 h 106"/>
                <a:gd name="T104" fmla="*/ 50 w 68"/>
                <a:gd name="T105" fmla="*/ 11 h 106"/>
                <a:gd name="T106" fmla="*/ 50 w 68"/>
                <a:gd name="T107" fmla="*/ 5 h 106"/>
                <a:gd name="T108" fmla="*/ 43 w 68"/>
                <a:gd name="T109" fmla="*/ 7 h 106"/>
                <a:gd name="T110" fmla="*/ 50 w 68"/>
                <a:gd name="T111" fmla="*/ 18 h 106"/>
                <a:gd name="T112" fmla="*/ 43 w 68"/>
                <a:gd name="T113" fmla="*/ 2 h 106"/>
                <a:gd name="T114" fmla="*/ 61 w 68"/>
                <a:gd name="T115" fmla="*/ 11 h 106"/>
                <a:gd name="T116" fmla="*/ 59 w 68"/>
                <a:gd name="T117" fmla="*/ 9 h 106"/>
                <a:gd name="T118" fmla="*/ 57 w 68"/>
                <a:gd name="T119" fmla="*/ 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8" h="106">
                  <a:moveTo>
                    <a:pt x="48" y="101"/>
                  </a:moveTo>
                  <a:lnTo>
                    <a:pt x="47" y="101"/>
                  </a:lnTo>
                  <a:lnTo>
                    <a:pt x="48" y="101"/>
                  </a:lnTo>
                  <a:lnTo>
                    <a:pt x="48" y="99"/>
                  </a:lnTo>
                  <a:lnTo>
                    <a:pt x="47" y="99"/>
                  </a:lnTo>
                  <a:lnTo>
                    <a:pt x="45" y="99"/>
                  </a:lnTo>
                  <a:lnTo>
                    <a:pt x="45" y="101"/>
                  </a:lnTo>
                  <a:lnTo>
                    <a:pt x="45" y="101"/>
                  </a:lnTo>
                  <a:lnTo>
                    <a:pt x="43" y="99"/>
                  </a:lnTo>
                  <a:lnTo>
                    <a:pt x="43" y="99"/>
                  </a:lnTo>
                  <a:lnTo>
                    <a:pt x="43" y="99"/>
                  </a:lnTo>
                  <a:lnTo>
                    <a:pt x="43" y="97"/>
                  </a:lnTo>
                  <a:lnTo>
                    <a:pt x="43" y="99"/>
                  </a:lnTo>
                  <a:lnTo>
                    <a:pt x="45" y="99"/>
                  </a:lnTo>
                  <a:lnTo>
                    <a:pt x="47" y="97"/>
                  </a:lnTo>
                  <a:lnTo>
                    <a:pt x="47" y="97"/>
                  </a:lnTo>
                  <a:lnTo>
                    <a:pt x="48" y="97"/>
                  </a:lnTo>
                  <a:lnTo>
                    <a:pt x="48" y="97"/>
                  </a:lnTo>
                  <a:lnTo>
                    <a:pt x="48" y="97"/>
                  </a:lnTo>
                  <a:lnTo>
                    <a:pt x="47" y="96"/>
                  </a:lnTo>
                  <a:lnTo>
                    <a:pt x="47" y="96"/>
                  </a:lnTo>
                  <a:lnTo>
                    <a:pt x="47" y="94"/>
                  </a:lnTo>
                  <a:lnTo>
                    <a:pt x="47" y="94"/>
                  </a:lnTo>
                  <a:lnTo>
                    <a:pt x="47" y="94"/>
                  </a:lnTo>
                  <a:lnTo>
                    <a:pt x="47" y="92"/>
                  </a:lnTo>
                  <a:lnTo>
                    <a:pt x="45" y="92"/>
                  </a:lnTo>
                  <a:lnTo>
                    <a:pt x="45" y="92"/>
                  </a:lnTo>
                  <a:lnTo>
                    <a:pt x="45" y="92"/>
                  </a:lnTo>
                  <a:lnTo>
                    <a:pt x="43" y="92"/>
                  </a:lnTo>
                  <a:lnTo>
                    <a:pt x="43" y="90"/>
                  </a:lnTo>
                  <a:lnTo>
                    <a:pt x="43" y="90"/>
                  </a:lnTo>
                  <a:lnTo>
                    <a:pt x="41" y="90"/>
                  </a:lnTo>
                  <a:lnTo>
                    <a:pt x="41" y="88"/>
                  </a:lnTo>
                  <a:lnTo>
                    <a:pt x="43" y="88"/>
                  </a:lnTo>
                  <a:lnTo>
                    <a:pt x="43" y="90"/>
                  </a:lnTo>
                  <a:lnTo>
                    <a:pt x="45" y="90"/>
                  </a:lnTo>
                  <a:lnTo>
                    <a:pt x="45" y="90"/>
                  </a:lnTo>
                  <a:lnTo>
                    <a:pt x="45" y="90"/>
                  </a:lnTo>
                  <a:lnTo>
                    <a:pt x="47" y="90"/>
                  </a:lnTo>
                  <a:lnTo>
                    <a:pt x="47" y="88"/>
                  </a:lnTo>
                  <a:lnTo>
                    <a:pt x="45" y="87"/>
                  </a:lnTo>
                  <a:lnTo>
                    <a:pt x="41" y="87"/>
                  </a:lnTo>
                  <a:lnTo>
                    <a:pt x="41" y="85"/>
                  </a:lnTo>
                  <a:lnTo>
                    <a:pt x="36" y="85"/>
                  </a:lnTo>
                  <a:lnTo>
                    <a:pt x="36" y="85"/>
                  </a:lnTo>
                  <a:lnTo>
                    <a:pt x="39" y="83"/>
                  </a:lnTo>
                  <a:lnTo>
                    <a:pt x="38" y="83"/>
                  </a:lnTo>
                  <a:lnTo>
                    <a:pt x="38" y="83"/>
                  </a:lnTo>
                  <a:lnTo>
                    <a:pt x="38" y="83"/>
                  </a:lnTo>
                  <a:lnTo>
                    <a:pt x="36" y="81"/>
                  </a:lnTo>
                  <a:lnTo>
                    <a:pt x="38" y="81"/>
                  </a:lnTo>
                  <a:lnTo>
                    <a:pt x="38" y="81"/>
                  </a:lnTo>
                  <a:lnTo>
                    <a:pt x="38" y="79"/>
                  </a:lnTo>
                  <a:lnTo>
                    <a:pt x="36" y="79"/>
                  </a:lnTo>
                  <a:lnTo>
                    <a:pt x="34" y="81"/>
                  </a:lnTo>
                  <a:lnTo>
                    <a:pt x="34" y="81"/>
                  </a:lnTo>
                  <a:lnTo>
                    <a:pt x="34" y="81"/>
                  </a:lnTo>
                  <a:lnTo>
                    <a:pt x="34" y="81"/>
                  </a:lnTo>
                  <a:lnTo>
                    <a:pt x="34" y="81"/>
                  </a:lnTo>
                  <a:lnTo>
                    <a:pt x="34" y="83"/>
                  </a:lnTo>
                  <a:lnTo>
                    <a:pt x="34" y="85"/>
                  </a:lnTo>
                  <a:lnTo>
                    <a:pt x="34" y="87"/>
                  </a:lnTo>
                  <a:lnTo>
                    <a:pt x="36" y="88"/>
                  </a:lnTo>
                  <a:lnTo>
                    <a:pt x="38" y="90"/>
                  </a:lnTo>
                  <a:lnTo>
                    <a:pt x="39" y="92"/>
                  </a:lnTo>
                  <a:lnTo>
                    <a:pt x="38" y="96"/>
                  </a:lnTo>
                  <a:lnTo>
                    <a:pt x="41" y="99"/>
                  </a:lnTo>
                  <a:lnTo>
                    <a:pt x="45" y="103"/>
                  </a:lnTo>
                  <a:lnTo>
                    <a:pt x="47" y="105"/>
                  </a:lnTo>
                  <a:lnTo>
                    <a:pt x="48" y="106"/>
                  </a:lnTo>
                  <a:lnTo>
                    <a:pt x="48" y="106"/>
                  </a:lnTo>
                  <a:lnTo>
                    <a:pt x="50" y="105"/>
                  </a:lnTo>
                  <a:lnTo>
                    <a:pt x="50" y="103"/>
                  </a:lnTo>
                  <a:lnTo>
                    <a:pt x="48" y="101"/>
                  </a:lnTo>
                  <a:close/>
                  <a:moveTo>
                    <a:pt x="50" y="59"/>
                  </a:moveTo>
                  <a:lnTo>
                    <a:pt x="48" y="58"/>
                  </a:lnTo>
                  <a:lnTo>
                    <a:pt x="48" y="58"/>
                  </a:lnTo>
                  <a:lnTo>
                    <a:pt x="45" y="56"/>
                  </a:lnTo>
                  <a:lnTo>
                    <a:pt x="45" y="56"/>
                  </a:lnTo>
                  <a:lnTo>
                    <a:pt x="43" y="54"/>
                  </a:lnTo>
                  <a:lnTo>
                    <a:pt x="43" y="54"/>
                  </a:lnTo>
                  <a:lnTo>
                    <a:pt x="43" y="54"/>
                  </a:lnTo>
                  <a:lnTo>
                    <a:pt x="41" y="54"/>
                  </a:lnTo>
                  <a:lnTo>
                    <a:pt x="39" y="54"/>
                  </a:lnTo>
                  <a:lnTo>
                    <a:pt x="38" y="52"/>
                  </a:lnTo>
                  <a:lnTo>
                    <a:pt x="36" y="52"/>
                  </a:lnTo>
                  <a:lnTo>
                    <a:pt x="38" y="54"/>
                  </a:lnTo>
                  <a:lnTo>
                    <a:pt x="38" y="56"/>
                  </a:lnTo>
                  <a:lnTo>
                    <a:pt x="38" y="58"/>
                  </a:lnTo>
                  <a:lnTo>
                    <a:pt x="39" y="59"/>
                  </a:lnTo>
                  <a:lnTo>
                    <a:pt x="39" y="61"/>
                  </a:lnTo>
                  <a:lnTo>
                    <a:pt x="39" y="61"/>
                  </a:lnTo>
                  <a:lnTo>
                    <a:pt x="45" y="61"/>
                  </a:lnTo>
                  <a:lnTo>
                    <a:pt x="45" y="63"/>
                  </a:lnTo>
                  <a:lnTo>
                    <a:pt x="48" y="68"/>
                  </a:lnTo>
                  <a:lnTo>
                    <a:pt x="48" y="70"/>
                  </a:lnTo>
                  <a:lnTo>
                    <a:pt x="50" y="68"/>
                  </a:lnTo>
                  <a:lnTo>
                    <a:pt x="50" y="68"/>
                  </a:lnTo>
                  <a:lnTo>
                    <a:pt x="50" y="68"/>
                  </a:lnTo>
                  <a:lnTo>
                    <a:pt x="50" y="67"/>
                  </a:lnTo>
                  <a:lnTo>
                    <a:pt x="50" y="65"/>
                  </a:lnTo>
                  <a:lnTo>
                    <a:pt x="50" y="63"/>
                  </a:lnTo>
                  <a:lnTo>
                    <a:pt x="50" y="63"/>
                  </a:lnTo>
                  <a:lnTo>
                    <a:pt x="50" y="63"/>
                  </a:lnTo>
                  <a:lnTo>
                    <a:pt x="52" y="61"/>
                  </a:lnTo>
                  <a:lnTo>
                    <a:pt x="50" y="61"/>
                  </a:lnTo>
                  <a:lnTo>
                    <a:pt x="50" y="59"/>
                  </a:lnTo>
                  <a:close/>
                  <a:moveTo>
                    <a:pt x="3" y="31"/>
                  </a:moveTo>
                  <a:lnTo>
                    <a:pt x="3" y="31"/>
                  </a:lnTo>
                  <a:lnTo>
                    <a:pt x="2" y="31"/>
                  </a:lnTo>
                  <a:lnTo>
                    <a:pt x="0" y="31"/>
                  </a:lnTo>
                  <a:lnTo>
                    <a:pt x="0" y="32"/>
                  </a:lnTo>
                  <a:lnTo>
                    <a:pt x="3" y="32"/>
                  </a:lnTo>
                  <a:lnTo>
                    <a:pt x="5" y="32"/>
                  </a:lnTo>
                  <a:lnTo>
                    <a:pt x="5" y="32"/>
                  </a:lnTo>
                  <a:lnTo>
                    <a:pt x="5" y="32"/>
                  </a:lnTo>
                  <a:lnTo>
                    <a:pt x="3" y="31"/>
                  </a:lnTo>
                  <a:close/>
                  <a:moveTo>
                    <a:pt x="29" y="31"/>
                  </a:moveTo>
                  <a:lnTo>
                    <a:pt x="27" y="31"/>
                  </a:lnTo>
                  <a:lnTo>
                    <a:pt x="25" y="31"/>
                  </a:lnTo>
                  <a:lnTo>
                    <a:pt x="25" y="31"/>
                  </a:lnTo>
                  <a:lnTo>
                    <a:pt x="23" y="29"/>
                  </a:lnTo>
                  <a:lnTo>
                    <a:pt x="23" y="29"/>
                  </a:lnTo>
                  <a:lnTo>
                    <a:pt x="23" y="29"/>
                  </a:lnTo>
                  <a:lnTo>
                    <a:pt x="21" y="27"/>
                  </a:lnTo>
                  <a:lnTo>
                    <a:pt x="21" y="25"/>
                  </a:lnTo>
                  <a:lnTo>
                    <a:pt x="21" y="25"/>
                  </a:lnTo>
                  <a:lnTo>
                    <a:pt x="21" y="25"/>
                  </a:lnTo>
                  <a:lnTo>
                    <a:pt x="18" y="25"/>
                  </a:lnTo>
                  <a:lnTo>
                    <a:pt x="16" y="27"/>
                  </a:lnTo>
                  <a:lnTo>
                    <a:pt x="16" y="27"/>
                  </a:lnTo>
                  <a:lnTo>
                    <a:pt x="16" y="27"/>
                  </a:lnTo>
                  <a:lnTo>
                    <a:pt x="16" y="29"/>
                  </a:lnTo>
                  <a:lnTo>
                    <a:pt x="16" y="29"/>
                  </a:lnTo>
                  <a:lnTo>
                    <a:pt x="16" y="29"/>
                  </a:lnTo>
                  <a:lnTo>
                    <a:pt x="14" y="29"/>
                  </a:lnTo>
                  <a:lnTo>
                    <a:pt x="14" y="29"/>
                  </a:lnTo>
                  <a:lnTo>
                    <a:pt x="14" y="29"/>
                  </a:lnTo>
                  <a:lnTo>
                    <a:pt x="12" y="27"/>
                  </a:lnTo>
                  <a:lnTo>
                    <a:pt x="11" y="27"/>
                  </a:lnTo>
                  <a:lnTo>
                    <a:pt x="11" y="29"/>
                  </a:lnTo>
                  <a:lnTo>
                    <a:pt x="11" y="31"/>
                  </a:lnTo>
                  <a:lnTo>
                    <a:pt x="12" y="32"/>
                  </a:lnTo>
                  <a:lnTo>
                    <a:pt x="16" y="32"/>
                  </a:lnTo>
                  <a:lnTo>
                    <a:pt x="16" y="34"/>
                  </a:lnTo>
                  <a:lnTo>
                    <a:pt x="18" y="34"/>
                  </a:lnTo>
                  <a:lnTo>
                    <a:pt x="12" y="34"/>
                  </a:lnTo>
                  <a:lnTo>
                    <a:pt x="12" y="36"/>
                  </a:lnTo>
                  <a:lnTo>
                    <a:pt x="14" y="36"/>
                  </a:lnTo>
                  <a:lnTo>
                    <a:pt x="16" y="36"/>
                  </a:lnTo>
                  <a:lnTo>
                    <a:pt x="20" y="38"/>
                  </a:lnTo>
                  <a:lnTo>
                    <a:pt x="21" y="40"/>
                  </a:lnTo>
                  <a:lnTo>
                    <a:pt x="21" y="40"/>
                  </a:lnTo>
                  <a:lnTo>
                    <a:pt x="21" y="38"/>
                  </a:lnTo>
                  <a:lnTo>
                    <a:pt x="21" y="38"/>
                  </a:lnTo>
                  <a:lnTo>
                    <a:pt x="21" y="36"/>
                  </a:lnTo>
                  <a:lnTo>
                    <a:pt x="20" y="36"/>
                  </a:lnTo>
                  <a:lnTo>
                    <a:pt x="21" y="36"/>
                  </a:lnTo>
                  <a:lnTo>
                    <a:pt x="21" y="36"/>
                  </a:lnTo>
                  <a:lnTo>
                    <a:pt x="21" y="38"/>
                  </a:lnTo>
                  <a:lnTo>
                    <a:pt x="23" y="40"/>
                  </a:lnTo>
                  <a:lnTo>
                    <a:pt x="21" y="40"/>
                  </a:lnTo>
                  <a:lnTo>
                    <a:pt x="21" y="40"/>
                  </a:lnTo>
                  <a:lnTo>
                    <a:pt x="23" y="40"/>
                  </a:lnTo>
                  <a:lnTo>
                    <a:pt x="25" y="38"/>
                  </a:lnTo>
                  <a:lnTo>
                    <a:pt x="25" y="38"/>
                  </a:lnTo>
                  <a:lnTo>
                    <a:pt x="25" y="38"/>
                  </a:lnTo>
                  <a:lnTo>
                    <a:pt x="25" y="38"/>
                  </a:lnTo>
                  <a:lnTo>
                    <a:pt x="23" y="38"/>
                  </a:lnTo>
                  <a:lnTo>
                    <a:pt x="25" y="36"/>
                  </a:lnTo>
                  <a:lnTo>
                    <a:pt x="25" y="38"/>
                  </a:lnTo>
                  <a:lnTo>
                    <a:pt x="27" y="38"/>
                  </a:lnTo>
                  <a:lnTo>
                    <a:pt x="27" y="38"/>
                  </a:lnTo>
                  <a:lnTo>
                    <a:pt x="29" y="38"/>
                  </a:lnTo>
                  <a:lnTo>
                    <a:pt x="29" y="36"/>
                  </a:lnTo>
                  <a:lnTo>
                    <a:pt x="29" y="34"/>
                  </a:lnTo>
                  <a:lnTo>
                    <a:pt x="30" y="32"/>
                  </a:lnTo>
                  <a:lnTo>
                    <a:pt x="29" y="32"/>
                  </a:lnTo>
                  <a:lnTo>
                    <a:pt x="29" y="31"/>
                  </a:lnTo>
                  <a:close/>
                  <a:moveTo>
                    <a:pt x="68" y="11"/>
                  </a:moveTo>
                  <a:lnTo>
                    <a:pt x="68" y="9"/>
                  </a:lnTo>
                  <a:lnTo>
                    <a:pt x="67" y="9"/>
                  </a:lnTo>
                  <a:lnTo>
                    <a:pt x="65" y="11"/>
                  </a:lnTo>
                  <a:lnTo>
                    <a:pt x="63" y="12"/>
                  </a:lnTo>
                  <a:lnTo>
                    <a:pt x="63" y="12"/>
                  </a:lnTo>
                  <a:lnTo>
                    <a:pt x="63" y="14"/>
                  </a:lnTo>
                  <a:lnTo>
                    <a:pt x="63" y="14"/>
                  </a:lnTo>
                  <a:lnTo>
                    <a:pt x="65" y="16"/>
                  </a:lnTo>
                  <a:lnTo>
                    <a:pt x="65" y="16"/>
                  </a:lnTo>
                  <a:lnTo>
                    <a:pt x="67" y="16"/>
                  </a:lnTo>
                  <a:lnTo>
                    <a:pt x="67" y="16"/>
                  </a:lnTo>
                  <a:lnTo>
                    <a:pt x="67" y="14"/>
                  </a:lnTo>
                  <a:lnTo>
                    <a:pt x="67" y="14"/>
                  </a:lnTo>
                  <a:lnTo>
                    <a:pt x="67" y="14"/>
                  </a:lnTo>
                  <a:lnTo>
                    <a:pt x="67" y="12"/>
                  </a:lnTo>
                  <a:lnTo>
                    <a:pt x="68" y="11"/>
                  </a:lnTo>
                  <a:lnTo>
                    <a:pt x="68" y="11"/>
                  </a:lnTo>
                  <a:close/>
                  <a:moveTo>
                    <a:pt x="34" y="38"/>
                  </a:moveTo>
                  <a:lnTo>
                    <a:pt x="36" y="38"/>
                  </a:lnTo>
                  <a:lnTo>
                    <a:pt x="39" y="43"/>
                  </a:lnTo>
                  <a:lnTo>
                    <a:pt x="43" y="45"/>
                  </a:lnTo>
                  <a:lnTo>
                    <a:pt x="43" y="47"/>
                  </a:lnTo>
                  <a:lnTo>
                    <a:pt x="45" y="49"/>
                  </a:lnTo>
                  <a:lnTo>
                    <a:pt x="47" y="49"/>
                  </a:lnTo>
                  <a:lnTo>
                    <a:pt x="47" y="47"/>
                  </a:lnTo>
                  <a:lnTo>
                    <a:pt x="47" y="45"/>
                  </a:lnTo>
                  <a:lnTo>
                    <a:pt x="47" y="45"/>
                  </a:lnTo>
                  <a:lnTo>
                    <a:pt x="45" y="43"/>
                  </a:lnTo>
                  <a:lnTo>
                    <a:pt x="45" y="41"/>
                  </a:lnTo>
                  <a:lnTo>
                    <a:pt x="45" y="40"/>
                  </a:lnTo>
                  <a:lnTo>
                    <a:pt x="47" y="40"/>
                  </a:lnTo>
                  <a:lnTo>
                    <a:pt x="45" y="38"/>
                  </a:lnTo>
                  <a:lnTo>
                    <a:pt x="41" y="38"/>
                  </a:lnTo>
                  <a:lnTo>
                    <a:pt x="39" y="36"/>
                  </a:lnTo>
                  <a:lnTo>
                    <a:pt x="39" y="36"/>
                  </a:lnTo>
                  <a:lnTo>
                    <a:pt x="43" y="36"/>
                  </a:lnTo>
                  <a:lnTo>
                    <a:pt x="43" y="36"/>
                  </a:lnTo>
                  <a:lnTo>
                    <a:pt x="43" y="34"/>
                  </a:lnTo>
                  <a:lnTo>
                    <a:pt x="41" y="32"/>
                  </a:lnTo>
                  <a:lnTo>
                    <a:pt x="41" y="31"/>
                  </a:lnTo>
                  <a:lnTo>
                    <a:pt x="38" y="32"/>
                  </a:lnTo>
                  <a:lnTo>
                    <a:pt x="38" y="31"/>
                  </a:lnTo>
                  <a:lnTo>
                    <a:pt x="38" y="31"/>
                  </a:lnTo>
                  <a:lnTo>
                    <a:pt x="39" y="31"/>
                  </a:lnTo>
                  <a:lnTo>
                    <a:pt x="39" y="29"/>
                  </a:lnTo>
                  <a:lnTo>
                    <a:pt x="39" y="29"/>
                  </a:lnTo>
                  <a:lnTo>
                    <a:pt x="39" y="27"/>
                  </a:lnTo>
                  <a:lnTo>
                    <a:pt x="39" y="27"/>
                  </a:lnTo>
                  <a:lnTo>
                    <a:pt x="36" y="25"/>
                  </a:lnTo>
                  <a:lnTo>
                    <a:pt x="34" y="23"/>
                  </a:lnTo>
                  <a:lnTo>
                    <a:pt x="32" y="23"/>
                  </a:lnTo>
                  <a:lnTo>
                    <a:pt x="32" y="20"/>
                  </a:lnTo>
                  <a:lnTo>
                    <a:pt x="30" y="16"/>
                  </a:lnTo>
                  <a:lnTo>
                    <a:pt x="29" y="12"/>
                  </a:lnTo>
                  <a:lnTo>
                    <a:pt x="29" y="11"/>
                  </a:lnTo>
                  <a:lnTo>
                    <a:pt x="27" y="11"/>
                  </a:lnTo>
                  <a:lnTo>
                    <a:pt x="23" y="9"/>
                  </a:lnTo>
                  <a:lnTo>
                    <a:pt x="23" y="9"/>
                  </a:lnTo>
                  <a:lnTo>
                    <a:pt x="23" y="9"/>
                  </a:lnTo>
                  <a:lnTo>
                    <a:pt x="23" y="9"/>
                  </a:lnTo>
                  <a:lnTo>
                    <a:pt x="21" y="9"/>
                  </a:lnTo>
                  <a:lnTo>
                    <a:pt x="21" y="12"/>
                  </a:lnTo>
                  <a:lnTo>
                    <a:pt x="21" y="16"/>
                  </a:lnTo>
                  <a:lnTo>
                    <a:pt x="23" y="16"/>
                  </a:lnTo>
                  <a:lnTo>
                    <a:pt x="21" y="18"/>
                  </a:lnTo>
                  <a:lnTo>
                    <a:pt x="21" y="18"/>
                  </a:lnTo>
                  <a:lnTo>
                    <a:pt x="21" y="20"/>
                  </a:lnTo>
                  <a:lnTo>
                    <a:pt x="21" y="22"/>
                  </a:lnTo>
                  <a:lnTo>
                    <a:pt x="21" y="22"/>
                  </a:lnTo>
                  <a:lnTo>
                    <a:pt x="21" y="22"/>
                  </a:lnTo>
                  <a:lnTo>
                    <a:pt x="20" y="22"/>
                  </a:lnTo>
                  <a:lnTo>
                    <a:pt x="20" y="23"/>
                  </a:lnTo>
                  <a:lnTo>
                    <a:pt x="20" y="23"/>
                  </a:lnTo>
                  <a:lnTo>
                    <a:pt x="20" y="23"/>
                  </a:lnTo>
                  <a:lnTo>
                    <a:pt x="21" y="25"/>
                  </a:lnTo>
                  <a:lnTo>
                    <a:pt x="21" y="25"/>
                  </a:lnTo>
                  <a:lnTo>
                    <a:pt x="23" y="27"/>
                  </a:lnTo>
                  <a:lnTo>
                    <a:pt x="23" y="27"/>
                  </a:lnTo>
                  <a:lnTo>
                    <a:pt x="23" y="27"/>
                  </a:lnTo>
                  <a:lnTo>
                    <a:pt x="25" y="25"/>
                  </a:lnTo>
                  <a:lnTo>
                    <a:pt x="25" y="25"/>
                  </a:lnTo>
                  <a:lnTo>
                    <a:pt x="27" y="27"/>
                  </a:lnTo>
                  <a:lnTo>
                    <a:pt x="25" y="27"/>
                  </a:lnTo>
                  <a:lnTo>
                    <a:pt x="25" y="29"/>
                  </a:lnTo>
                  <a:lnTo>
                    <a:pt x="25" y="29"/>
                  </a:lnTo>
                  <a:lnTo>
                    <a:pt x="27" y="29"/>
                  </a:lnTo>
                  <a:lnTo>
                    <a:pt x="30" y="31"/>
                  </a:lnTo>
                  <a:lnTo>
                    <a:pt x="30" y="31"/>
                  </a:lnTo>
                  <a:lnTo>
                    <a:pt x="32" y="32"/>
                  </a:lnTo>
                  <a:lnTo>
                    <a:pt x="32" y="32"/>
                  </a:lnTo>
                  <a:lnTo>
                    <a:pt x="34" y="34"/>
                  </a:lnTo>
                  <a:lnTo>
                    <a:pt x="34" y="36"/>
                  </a:lnTo>
                  <a:lnTo>
                    <a:pt x="34" y="36"/>
                  </a:lnTo>
                  <a:lnTo>
                    <a:pt x="34" y="38"/>
                  </a:lnTo>
                  <a:lnTo>
                    <a:pt x="34" y="38"/>
                  </a:lnTo>
                  <a:close/>
                  <a:moveTo>
                    <a:pt x="50" y="27"/>
                  </a:moveTo>
                  <a:lnTo>
                    <a:pt x="54" y="29"/>
                  </a:lnTo>
                  <a:lnTo>
                    <a:pt x="52" y="27"/>
                  </a:lnTo>
                  <a:lnTo>
                    <a:pt x="47" y="23"/>
                  </a:lnTo>
                  <a:lnTo>
                    <a:pt x="47" y="22"/>
                  </a:lnTo>
                  <a:lnTo>
                    <a:pt x="47" y="22"/>
                  </a:lnTo>
                  <a:lnTo>
                    <a:pt x="50" y="22"/>
                  </a:lnTo>
                  <a:lnTo>
                    <a:pt x="50" y="22"/>
                  </a:lnTo>
                  <a:lnTo>
                    <a:pt x="52" y="22"/>
                  </a:lnTo>
                  <a:lnTo>
                    <a:pt x="52" y="22"/>
                  </a:lnTo>
                  <a:lnTo>
                    <a:pt x="50" y="20"/>
                  </a:lnTo>
                  <a:lnTo>
                    <a:pt x="47" y="18"/>
                  </a:lnTo>
                  <a:lnTo>
                    <a:pt x="47" y="18"/>
                  </a:lnTo>
                  <a:lnTo>
                    <a:pt x="45" y="20"/>
                  </a:lnTo>
                  <a:lnTo>
                    <a:pt x="45" y="20"/>
                  </a:lnTo>
                  <a:lnTo>
                    <a:pt x="45" y="20"/>
                  </a:lnTo>
                  <a:lnTo>
                    <a:pt x="43" y="18"/>
                  </a:lnTo>
                  <a:lnTo>
                    <a:pt x="43" y="18"/>
                  </a:lnTo>
                  <a:lnTo>
                    <a:pt x="43" y="16"/>
                  </a:lnTo>
                  <a:lnTo>
                    <a:pt x="43" y="16"/>
                  </a:lnTo>
                  <a:lnTo>
                    <a:pt x="45" y="16"/>
                  </a:lnTo>
                  <a:lnTo>
                    <a:pt x="45" y="14"/>
                  </a:lnTo>
                  <a:lnTo>
                    <a:pt x="45" y="14"/>
                  </a:lnTo>
                  <a:lnTo>
                    <a:pt x="41" y="12"/>
                  </a:lnTo>
                  <a:lnTo>
                    <a:pt x="41" y="12"/>
                  </a:lnTo>
                  <a:lnTo>
                    <a:pt x="41" y="12"/>
                  </a:lnTo>
                  <a:lnTo>
                    <a:pt x="41" y="11"/>
                  </a:lnTo>
                  <a:lnTo>
                    <a:pt x="39" y="11"/>
                  </a:lnTo>
                  <a:lnTo>
                    <a:pt x="36" y="12"/>
                  </a:lnTo>
                  <a:lnTo>
                    <a:pt x="36" y="14"/>
                  </a:lnTo>
                  <a:lnTo>
                    <a:pt x="36" y="16"/>
                  </a:lnTo>
                  <a:lnTo>
                    <a:pt x="36" y="16"/>
                  </a:lnTo>
                  <a:lnTo>
                    <a:pt x="36" y="14"/>
                  </a:lnTo>
                  <a:lnTo>
                    <a:pt x="36" y="12"/>
                  </a:lnTo>
                  <a:lnTo>
                    <a:pt x="36" y="11"/>
                  </a:lnTo>
                  <a:lnTo>
                    <a:pt x="36" y="11"/>
                  </a:lnTo>
                  <a:lnTo>
                    <a:pt x="38" y="11"/>
                  </a:lnTo>
                  <a:lnTo>
                    <a:pt x="38" y="9"/>
                  </a:lnTo>
                  <a:lnTo>
                    <a:pt x="38" y="9"/>
                  </a:lnTo>
                  <a:lnTo>
                    <a:pt x="38" y="9"/>
                  </a:lnTo>
                  <a:lnTo>
                    <a:pt x="36" y="7"/>
                  </a:lnTo>
                  <a:lnTo>
                    <a:pt x="36" y="7"/>
                  </a:lnTo>
                  <a:lnTo>
                    <a:pt x="36" y="7"/>
                  </a:lnTo>
                  <a:lnTo>
                    <a:pt x="36" y="7"/>
                  </a:lnTo>
                  <a:lnTo>
                    <a:pt x="32" y="7"/>
                  </a:lnTo>
                  <a:lnTo>
                    <a:pt x="30" y="9"/>
                  </a:lnTo>
                  <a:lnTo>
                    <a:pt x="30" y="9"/>
                  </a:lnTo>
                  <a:lnTo>
                    <a:pt x="29" y="9"/>
                  </a:lnTo>
                  <a:lnTo>
                    <a:pt x="29" y="9"/>
                  </a:lnTo>
                  <a:lnTo>
                    <a:pt x="29" y="9"/>
                  </a:lnTo>
                  <a:lnTo>
                    <a:pt x="27" y="9"/>
                  </a:lnTo>
                  <a:lnTo>
                    <a:pt x="29" y="9"/>
                  </a:lnTo>
                  <a:lnTo>
                    <a:pt x="29" y="11"/>
                  </a:lnTo>
                  <a:lnTo>
                    <a:pt x="29" y="11"/>
                  </a:lnTo>
                  <a:lnTo>
                    <a:pt x="29" y="11"/>
                  </a:lnTo>
                  <a:lnTo>
                    <a:pt x="30" y="16"/>
                  </a:lnTo>
                  <a:lnTo>
                    <a:pt x="34" y="22"/>
                  </a:lnTo>
                  <a:lnTo>
                    <a:pt x="34" y="23"/>
                  </a:lnTo>
                  <a:lnTo>
                    <a:pt x="36" y="23"/>
                  </a:lnTo>
                  <a:lnTo>
                    <a:pt x="36" y="23"/>
                  </a:lnTo>
                  <a:lnTo>
                    <a:pt x="36" y="25"/>
                  </a:lnTo>
                  <a:lnTo>
                    <a:pt x="38" y="25"/>
                  </a:lnTo>
                  <a:lnTo>
                    <a:pt x="39" y="25"/>
                  </a:lnTo>
                  <a:lnTo>
                    <a:pt x="43" y="31"/>
                  </a:lnTo>
                  <a:lnTo>
                    <a:pt x="45" y="32"/>
                  </a:lnTo>
                  <a:lnTo>
                    <a:pt x="47" y="29"/>
                  </a:lnTo>
                  <a:lnTo>
                    <a:pt x="45" y="27"/>
                  </a:lnTo>
                  <a:lnTo>
                    <a:pt x="45" y="25"/>
                  </a:lnTo>
                  <a:lnTo>
                    <a:pt x="43" y="23"/>
                  </a:lnTo>
                  <a:lnTo>
                    <a:pt x="41" y="22"/>
                  </a:lnTo>
                  <a:lnTo>
                    <a:pt x="43" y="22"/>
                  </a:lnTo>
                  <a:lnTo>
                    <a:pt x="45" y="23"/>
                  </a:lnTo>
                  <a:lnTo>
                    <a:pt x="45" y="25"/>
                  </a:lnTo>
                  <a:lnTo>
                    <a:pt x="47" y="27"/>
                  </a:lnTo>
                  <a:lnTo>
                    <a:pt x="47" y="31"/>
                  </a:lnTo>
                  <a:lnTo>
                    <a:pt x="47" y="32"/>
                  </a:lnTo>
                  <a:lnTo>
                    <a:pt x="47" y="34"/>
                  </a:lnTo>
                  <a:lnTo>
                    <a:pt x="48" y="36"/>
                  </a:lnTo>
                  <a:lnTo>
                    <a:pt x="48" y="36"/>
                  </a:lnTo>
                  <a:lnTo>
                    <a:pt x="48" y="34"/>
                  </a:lnTo>
                  <a:lnTo>
                    <a:pt x="48" y="34"/>
                  </a:lnTo>
                  <a:lnTo>
                    <a:pt x="50" y="34"/>
                  </a:lnTo>
                  <a:lnTo>
                    <a:pt x="50" y="32"/>
                  </a:lnTo>
                  <a:lnTo>
                    <a:pt x="48" y="32"/>
                  </a:lnTo>
                  <a:lnTo>
                    <a:pt x="48" y="32"/>
                  </a:lnTo>
                  <a:lnTo>
                    <a:pt x="48" y="32"/>
                  </a:lnTo>
                  <a:lnTo>
                    <a:pt x="50" y="31"/>
                  </a:lnTo>
                  <a:lnTo>
                    <a:pt x="50" y="31"/>
                  </a:lnTo>
                  <a:lnTo>
                    <a:pt x="52" y="31"/>
                  </a:lnTo>
                  <a:lnTo>
                    <a:pt x="52" y="31"/>
                  </a:lnTo>
                  <a:lnTo>
                    <a:pt x="52" y="31"/>
                  </a:lnTo>
                  <a:lnTo>
                    <a:pt x="50" y="29"/>
                  </a:lnTo>
                  <a:lnTo>
                    <a:pt x="50" y="27"/>
                  </a:lnTo>
                  <a:lnTo>
                    <a:pt x="48" y="27"/>
                  </a:lnTo>
                  <a:lnTo>
                    <a:pt x="48" y="27"/>
                  </a:lnTo>
                  <a:lnTo>
                    <a:pt x="50" y="27"/>
                  </a:lnTo>
                  <a:close/>
                  <a:moveTo>
                    <a:pt x="57" y="11"/>
                  </a:moveTo>
                  <a:lnTo>
                    <a:pt x="56" y="7"/>
                  </a:lnTo>
                  <a:lnTo>
                    <a:pt x="54" y="3"/>
                  </a:lnTo>
                  <a:lnTo>
                    <a:pt x="56" y="3"/>
                  </a:lnTo>
                  <a:lnTo>
                    <a:pt x="54" y="3"/>
                  </a:lnTo>
                  <a:lnTo>
                    <a:pt x="54" y="5"/>
                  </a:lnTo>
                  <a:lnTo>
                    <a:pt x="54" y="7"/>
                  </a:lnTo>
                  <a:lnTo>
                    <a:pt x="54" y="9"/>
                  </a:lnTo>
                  <a:lnTo>
                    <a:pt x="54" y="11"/>
                  </a:lnTo>
                  <a:lnTo>
                    <a:pt x="54" y="14"/>
                  </a:lnTo>
                  <a:lnTo>
                    <a:pt x="54" y="14"/>
                  </a:lnTo>
                  <a:lnTo>
                    <a:pt x="54" y="14"/>
                  </a:lnTo>
                  <a:lnTo>
                    <a:pt x="54" y="16"/>
                  </a:lnTo>
                  <a:lnTo>
                    <a:pt x="54" y="16"/>
                  </a:lnTo>
                  <a:lnTo>
                    <a:pt x="54" y="16"/>
                  </a:lnTo>
                  <a:lnTo>
                    <a:pt x="54" y="16"/>
                  </a:lnTo>
                  <a:lnTo>
                    <a:pt x="54" y="16"/>
                  </a:lnTo>
                  <a:lnTo>
                    <a:pt x="54" y="16"/>
                  </a:lnTo>
                  <a:lnTo>
                    <a:pt x="54" y="16"/>
                  </a:lnTo>
                  <a:lnTo>
                    <a:pt x="52" y="18"/>
                  </a:lnTo>
                  <a:lnTo>
                    <a:pt x="54" y="20"/>
                  </a:lnTo>
                  <a:lnTo>
                    <a:pt x="56" y="22"/>
                  </a:lnTo>
                  <a:lnTo>
                    <a:pt x="56" y="23"/>
                  </a:lnTo>
                  <a:lnTo>
                    <a:pt x="56" y="23"/>
                  </a:lnTo>
                  <a:lnTo>
                    <a:pt x="56" y="23"/>
                  </a:lnTo>
                  <a:lnTo>
                    <a:pt x="56" y="23"/>
                  </a:lnTo>
                  <a:lnTo>
                    <a:pt x="56" y="23"/>
                  </a:lnTo>
                  <a:lnTo>
                    <a:pt x="57" y="23"/>
                  </a:lnTo>
                  <a:lnTo>
                    <a:pt x="57" y="23"/>
                  </a:lnTo>
                  <a:lnTo>
                    <a:pt x="56" y="22"/>
                  </a:lnTo>
                  <a:lnTo>
                    <a:pt x="56" y="18"/>
                  </a:lnTo>
                  <a:lnTo>
                    <a:pt x="56" y="18"/>
                  </a:lnTo>
                  <a:lnTo>
                    <a:pt x="57" y="20"/>
                  </a:lnTo>
                  <a:lnTo>
                    <a:pt x="57" y="22"/>
                  </a:lnTo>
                  <a:lnTo>
                    <a:pt x="59" y="23"/>
                  </a:lnTo>
                  <a:lnTo>
                    <a:pt x="59" y="23"/>
                  </a:lnTo>
                  <a:lnTo>
                    <a:pt x="61" y="23"/>
                  </a:lnTo>
                  <a:lnTo>
                    <a:pt x="61" y="22"/>
                  </a:lnTo>
                  <a:lnTo>
                    <a:pt x="61" y="22"/>
                  </a:lnTo>
                  <a:lnTo>
                    <a:pt x="61" y="22"/>
                  </a:lnTo>
                  <a:lnTo>
                    <a:pt x="61" y="20"/>
                  </a:lnTo>
                  <a:lnTo>
                    <a:pt x="61" y="18"/>
                  </a:lnTo>
                  <a:lnTo>
                    <a:pt x="59" y="20"/>
                  </a:lnTo>
                  <a:lnTo>
                    <a:pt x="59" y="18"/>
                  </a:lnTo>
                  <a:lnTo>
                    <a:pt x="57" y="16"/>
                  </a:lnTo>
                  <a:lnTo>
                    <a:pt x="57" y="14"/>
                  </a:lnTo>
                  <a:lnTo>
                    <a:pt x="59" y="16"/>
                  </a:lnTo>
                  <a:lnTo>
                    <a:pt x="59" y="16"/>
                  </a:lnTo>
                  <a:lnTo>
                    <a:pt x="61" y="16"/>
                  </a:lnTo>
                  <a:lnTo>
                    <a:pt x="63" y="14"/>
                  </a:lnTo>
                  <a:lnTo>
                    <a:pt x="59" y="12"/>
                  </a:lnTo>
                  <a:lnTo>
                    <a:pt x="57" y="11"/>
                  </a:lnTo>
                  <a:close/>
                  <a:moveTo>
                    <a:pt x="50" y="11"/>
                  </a:moveTo>
                  <a:lnTo>
                    <a:pt x="50" y="12"/>
                  </a:lnTo>
                  <a:lnTo>
                    <a:pt x="50" y="14"/>
                  </a:lnTo>
                  <a:lnTo>
                    <a:pt x="52" y="14"/>
                  </a:lnTo>
                  <a:lnTo>
                    <a:pt x="54" y="14"/>
                  </a:lnTo>
                  <a:lnTo>
                    <a:pt x="52" y="12"/>
                  </a:lnTo>
                  <a:lnTo>
                    <a:pt x="52" y="11"/>
                  </a:lnTo>
                  <a:lnTo>
                    <a:pt x="52" y="11"/>
                  </a:lnTo>
                  <a:lnTo>
                    <a:pt x="50" y="5"/>
                  </a:lnTo>
                  <a:lnTo>
                    <a:pt x="50" y="3"/>
                  </a:lnTo>
                  <a:lnTo>
                    <a:pt x="48" y="2"/>
                  </a:lnTo>
                  <a:lnTo>
                    <a:pt x="48" y="3"/>
                  </a:lnTo>
                  <a:lnTo>
                    <a:pt x="48" y="5"/>
                  </a:lnTo>
                  <a:lnTo>
                    <a:pt x="48" y="9"/>
                  </a:lnTo>
                  <a:lnTo>
                    <a:pt x="50" y="11"/>
                  </a:lnTo>
                  <a:close/>
                  <a:moveTo>
                    <a:pt x="43" y="7"/>
                  </a:moveTo>
                  <a:lnTo>
                    <a:pt x="43" y="7"/>
                  </a:lnTo>
                  <a:lnTo>
                    <a:pt x="45" y="11"/>
                  </a:lnTo>
                  <a:lnTo>
                    <a:pt x="47" y="11"/>
                  </a:lnTo>
                  <a:lnTo>
                    <a:pt x="47" y="12"/>
                  </a:lnTo>
                  <a:lnTo>
                    <a:pt x="47" y="14"/>
                  </a:lnTo>
                  <a:lnTo>
                    <a:pt x="47" y="16"/>
                  </a:lnTo>
                  <a:lnTo>
                    <a:pt x="48" y="16"/>
                  </a:lnTo>
                  <a:lnTo>
                    <a:pt x="48" y="18"/>
                  </a:lnTo>
                  <a:lnTo>
                    <a:pt x="50" y="18"/>
                  </a:lnTo>
                  <a:lnTo>
                    <a:pt x="50" y="16"/>
                  </a:lnTo>
                  <a:lnTo>
                    <a:pt x="50" y="14"/>
                  </a:lnTo>
                  <a:lnTo>
                    <a:pt x="48" y="14"/>
                  </a:lnTo>
                  <a:lnTo>
                    <a:pt x="45" y="7"/>
                  </a:lnTo>
                  <a:lnTo>
                    <a:pt x="45" y="3"/>
                  </a:lnTo>
                  <a:lnTo>
                    <a:pt x="43" y="2"/>
                  </a:lnTo>
                  <a:lnTo>
                    <a:pt x="43" y="2"/>
                  </a:lnTo>
                  <a:lnTo>
                    <a:pt x="43" y="2"/>
                  </a:lnTo>
                  <a:lnTo>
                    <a:pt x="43" y="3"/>
                  </a:lnTo>
                  <a:lnTo>
                    <a:pt x="43" y="7"/>
                  </a:lnTo>
                  <a:close/>
                  <a:moveTo>
                    <a:pt x="56" y="3"/>
                  </a:moveTo>
                  <a:lnTo>
                    <a:pt x="56" y="5"/>
                  </a:lnTo>
                  <a:lnTo>
                    <a:pt x="56" y="7"/>
                  </a:lnTo>
                  <a:lnTo>
                    <a:pt x="57" y="9"/>
                  </a:lnTo>
                  <a:lnTo>
                    <a:pt x="59" y="11"/>
                  </a:lnTo>
                  <a:lnTo>
                    <a:pt x="61" y="11"/>
                  </a:lnTo>
                  <a:lnTo>
                    <a:pt x="61" y="11"/>
                  </a:lnTo>
                  <a:lnTo>
                    <a:pt x="63" y="11"/>
                  </a:lnTo>
                  <a:lnTo>
                    <a:pt x="63" y="9"/>
                  </a:lnTo>
                  <a:lnTo>
                    <a:pt x="61" y="9"/>
                  </a:lnTo>
                  <a:lnTo>
                    <a:pt x="61" y="7"/>
                  </a:lnTo>
                  <a:lnTo>
                    <a:pt x="61" y="7"/>
                  </a:lnTo>
                  <a:lnTo>
                    <a:pt x="61" y="7"/>
                  </a:lnTo>
                  <a:lnTo>
                    <a:pt x="59" y="9"/>
                  </a:lnTo>
                  <a:lnTo>
                    <a:pt x="59" y="9"/>
                  </a:lnTo>
                  <a:lnTo>
                    <a:pt x="59" y="7"/>
                  </a:lnTo>
                  <a:lnTo>
                    <a:pt x="59" y="7"/>
                  </a:lnTo>
                  <a:lnTo>
                    <a:pt x="59" y="5"/>
                  </a:lnTo>
                  <a:lnTo>
                    <a:pt x="57" y="5"/>
                  </a:lnTo>
                  <a:lnTo>
                    <a:pt x="57" y="3"/>
                  </a:lnTo>
                  <a:lnTo>
                    <a:pt x="57" y="2"/>
                  </a:lnTo>
                  <a:lnTo>
                    <a:pt x="57" y="2"/>
                  </a:lnTo>
                  <a:lnTo>
                    <a:pt x="56" y="0"/>
                  </a:lnTo>
                  <a:lnTo>
                    <a:pt x="56" y="0"/>
                  </a:lnTo>
                  <a:lnTo>
                    <a:pt x="54" y="0"/>
                  </a:lnTo>
                  <a:lnTo>
                    <a:pt x="54" y="2"/>
                  </a:lnTo>
                  <a:lnTo>
                    <a:pt x="56" y="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1" name="Freeform 360"/>
            <p:cNvSpPr>
              <a:spLocks noEditPoints="1"/>
            </p:cNvSpPr>
            <p:nvPr/>
          </p:nvSpPr>
          <p:spPr bwMode="auto">
            <a:xfrm>
              <a:off x="8604250" y="2667001"/>
              <a:ext cx="508000" cy="328613"/>
            </a:xfrm>
            <a:custGeom>
              <a:avLst/>
              <a:gdLst>
                <a:gd name="T0" fmla="*/ 107 w 320"/>
                <a:gd name="T1" fmla="*/ 151 h 207"/>
                <a:gd name="T2" fmla="*/ 54 w 320"/>
                <a:gd name="T3" fmla="*/ 103 h 207"/>
                <a:gd name="T4" fmla="*/ 38 w 320"/>
                <a:gd name="T5" fmla="*/ 101 h 207"/>
                <a:gd name="T6" fmla="*/ 18 w 320"/>
                <a:gd name="T7" fmla="*/ 110 h 207"/>
                <a:gd name="T8" fmla="*/ 13 w 320"/>
                <a:gd name="T9" fmla="*/ 119 h 207"/>
                <a:gd name="T10" fmla="*/ 7 w 320"/>
                <a:gd name="T11" fmla="*/ 124 h 207"/>
                <a:gd name="T12" fmla="*/ 0 w 320"/>
                <a:gd name="T13" fmla="*/ 133 h 207"/>
                <a:gd name="T14" fmla="*/ 15 w 320"/>
                <a:gd name="T15" fmla="*/ 153 h 207"/>
                <a:gd name="T16" fmla="*/ 7 w 320"/>
                <a:gd name="T17" fmla="*/ 166 h 207"/>
                <a:gd name="T18" fmla="*/ 24 w 320"/>
                <a:gd name="T19" fmla="*/ 144 h 207"/>
                <a:gd name="T20" fmla="*/ 33 w 320"/>
                <a:gd name="T21" fmla="*/ 141 h 207"/>
                <a:gd name="T22" fmla="*/ 45 w 320"/>
                <a:gd name="T23" fmla="*/ 141 h 207"/>
                <a:gd name="T24" fmla="*/ 61 w 320"/>
                <a:gd name="T25" fmla="*/ 126 h 207"/>
                <a:gd name="T26" fmla="*/ 67 w 320"/>
                <a:gd name="T27" fmla="*/ 115 h 207"/>
                <a:gd name="T28" fmla="*/ 74 w 320"/>
                <a:gd name="T29" fmla="*/ 115 h 207"/>
                <a:gd name="T30" fmla="*/ 65 w 320"/>
                <a:gd name="T31" fmla="*/ 101 h 207"/>
                <a:gd name="T32" fmla="*/ 78 w 320"/>
                <a:gd name="T33" fmla="*/ 110 h 207"/>
                <a:gd name="T34" fmla="*/ 76 w 320"/>
                <a:gd name="T35" fmla="*/ 68 h 207"/>
                <a:gd name="T36" fmla="*/ 18 w 320"/>
                <a:gd name="T37" fmla="*/ 75 h 207"/>
                <a:gd name="T38" fmla="*/ 34 w 320"/>
                <a:gd name="T39" fmla="*/ 95 h 207"/>
                <a:gd name="T40" fmla="*/ 51 w 320"/>
                <a:gd name="T41" fmla="*/ 86 h 207"/>
                <a:gd name="T42" fmla="*/ 56 w 320"/>
                <a:gd name="T43" fmla="*/ 81 h 207"/>
                <a:gd name="T44" fmla="*/ 58 w 320"/>
                <a:gd name="T45" fmla="*/ 74 h 207"/>
                <a:gd name="T46" fmla="*/ 38 w 320"/>
                <a:gd name="T47" fmla="*/ 57 h 207"/>
                <a:gd name="T48" fmla="*/ 16 w 320"/>
                <a:gd name="T49" fmla="*/ 70 h 207"/>
                <a:gd name="T50" fmla="*/ 318 w 320"/>
                <a:gd name="T51" fmla="*/ 29 h 207"/>
                <a:gd name="T52" fmla="*/ 255 w 320"/>
                <a:gd name="T53" fmla="*/ 21 h 207"/>
                <a:gd name="T54" fmla="*/ 215 w 320"/>
                <a:gd name="T55" fmla="*/ 9 h 207"/>
                <a:gd name="T56" fmla="*/ 204 w 320"/>
                <a:gd name="T57" fmla="*/ 5 h 207"/>
                <a:gd name="T58" fmla="*/ 195 w 320"/>
                <a:gd name="T59" fmla="*/ 3 h 207"/>
                <a:gd name="T60" fmla="*/ 186 w 320"/>
                <a:gd name="T61" fmla="*/ 10 h 207"/>
                <a:gd name="T62" fmla="*/ 163 w 320"/>
                <a:gd name="T63" fmla="*/ 14 h 207"/>
                <a:gd name="T64" fmla="*/ 150 w 320"/>
                <a:gd name="T65" fmla="*/ 19 h 207"/>
                <a:gd name="T66" fmla="*/ 143 w 320"/>
                <a:gd name="T67" fmla="*/ 21 h 207"/>
                <a:gd name="T68" fmla="*/ 119 w 320"/>
                <a:gd name="T69" fmla="*/ 23 h 207"/>
                <a:gd name="T70" fmla="*/ 114 w 320"/>
                <a:gd name="T71" fmla="*/ 38 h 207"/>
                <a:gd name="T72" fmla="*/ 90 w 320"/>
                <a:gd name="T73" fmla="*/ 39 h 207"/>
                <a:gd name="T74" fmla="*/ 81 w 320"/>
                <a:gd name="T75" fmla="*/ 61 h 207"/>
                <a:gd name="T76" fmla="*/ 90 w 320"/>
                <a:gd name="T77" fmla="*/ 63 h 207"/>
                <a:gd name="T78" fmla="*/ 80 w 320"/>
                <a:gd name="T79" fmla="*/ 70 h 207"/>
                <a:gd name="T80" fmla="*/ 92 w 320"/>
                <a:gd name="T81" fmla="*/ 83 h 207"/>
                <a:gd name="T82" fmla="*/ 99 w 320"/>
                <a:gd name="T83" fmla="*/ 90 h 207"/>
                <a:gd name="T84" fmla="*/ 85 w 320"/>
                <a:gd name="T85" fmla="*/ 92 h 207"/>
                <a:gd name="T86" fmla="*/ 87 w 320"/>
                <a:gd name="T87" fmla="*/ 104 h 207"/>
                <a:gd name="T88" fmla="*/ 94 w 320"/>
                <a:gd name="T89" fmla="*/ 124 h 207"/>
                <a:gd name="T90" fmla="*/ 101 w 320"/>
                <a:gd name="T91" fmla="*/ 126 h 207"/>
                <a:gd name="T92" fmla="*/ 121 w 320"/>
                <a:gd name="T93" fmla="*/ 131 h 207"/>
                <a:gd name="T94" fmla="*/ 132 w 320"/>
                <a:gd name="T95" fmla="*/ 135 h 207"/>
                <a:gd name="T96" fmla="*/ 125 w 320"/>
                <a:gd name="T97" fmla="*/ 169 h 207"/>
                <a:gd name="T98" fmla="*/ 143 w 320"/>
                <a:gd name="T99" fmla="*/ 162 h 207"/>
                <a:gd name="T100" fmla="*/ 168 w 320"/>
                <a:gd name="T101" fmla="*/ 159 h 207"/>
                <a:gd name="T102" fmla="*/ 175 w 320"/>
                <a:gd name="T103" fmla="*/ 157 h 207"/>
                <a:gd name="T104" fmla="*/ 193 w 320"/>
                <a:gd name="T105" fmla="*/ 168 h 207"/>
                <a:gd name="T106" fmla="*/ 220 w 320"/>
                <a:gd name="T107" fmla="*/ 197 h 207"/>
                <a:gd name="T108" fmla="*/ 237 w 320"/>
                <a:gd name="T109" fmla="*/ 206 h 207"/>
                <a:gd name="T110" fmla="*/ 257 w 320"/>
                <a:gd name="T111" fmla="*/ 198 h 207"/>
                <a:gd name="T112" fmla="*/ 276 w 320"/>
                <a:gd name="T113" fmla="*/ 200 h 207"/>
                <a:gd name="T114" fmla="*/ 284 w 320"/>
                <a:gd name="T115" fmla="*/ 182 h 207"/>
                <a:gd name="T116" fmla="*/ 291 w 320"/>
                <a:gd name="T117" fmla="*/ 166 h 207"/>
                <a:gd name="T118" fmla="*/ 280 w 320"/>
                <a:gd name="T119" fmla="*/ 90 h 207"/>
                <a:gd name="T120" fmla="*/ 314 w 320"/>
                <a:gd name="T121" fmla="*/ 36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0" h="207">
                  <a:moveTo>
                    <a:pt x="72" y="178"/>
                  </a:moveTo>
                  <a:lnTo>
                    <a:pt x="70" y="178"/>
                  </a:lnTo>
                  <a:lnTo>
                    <a:pt x="70" y="178"/>
                  </a:lnTo>
                  <a:lnTo>
                    <a:pt x="70" y="178"/>
                  </a:lnTo>
                  <a:lnTo>
                    <a:pt x="69" y="178"/>
                  </a:lnTo>
                  <a:lnTo>
                    <a:pt x="69" y="180"/>
                  </a:lnTo>
                  <a:lnTo>
                    <a:pt x="70" y="180"/>
                  </a:lnTo>
                  <a:lnTo>
                    <a:pt x="70" y="182"/>
                  </a:lnTo>
                  <a:lnTo>
                    <a:pt x="72" y="180"/>
                  </a:lnTo>
                  <a:lnTo>
                    <a:pt x="72" y="180"/>
                  </a:lnTo>
                  <a:lnTo>
                    <a:pt x="72" y="178"/>
                  </a:lnTo>
                  <a:lnTo>
                    <a:pt x="72" y="178"/>
                  </a:lnTo>
                  <a:close/>
                  <a:moveTo>
                    <a:pt x="108" y="146"/>
                  </a:moveTo>
                  <a:lnTo>
                    <a:pt x="107" y="146"/>
                  </a:lnTo>
                  <a:lnTo>
                    <a:pt x="105" y="148"/>
                  </a:lnTo>
                  <a:lnTo>
                    <a:pt x="107" y="150"/>
                  </a:lnTo>
                  <a:lnTo>
                    <a:pt x="107" y="151"/>
                  </a:lnTo>
                  <a:lnTo>
                    <a:pt x="108" y="151"/>
                  </a:lnTo>
                  <a:lnTo>
                    <a:pt x="110" y="150"/>
                  </a:lnTo>
                  <a:lnTo>
                    <a:pt x="110" y="146"/>
                  </a:lnTo>
                  <a:lnTo>
                    <a:pt x="108" y="146"/>
                  </a:lnTo>
                  <a:close/>
                  <a:moveTo>
                    <a:pt x="72" y="115"/>
                  </a:moveTo>
                  <a:lnTo>
                    <a:pt x="70" y="113"/>
                  </a:lnTo>
                  <a:lnTo>
                    <a:pt x="70" y="113"/>
                  </a:lnTo>
                  <a:lnTo>
                    <a:pt x="69" y="112"/>
                  </a:lnTo>
                  <a:lnTo>
                    <a:pt x="67" y="112"/>
                  </a:lnTo>
                  <a:lnTo>
                    <a:pt x="65" y="112"/>
                  </a:lnTo>
                  <a:lnTo>
                    <a:pt x="65" y="110"/>
                  </a:lnTo>
                  <a:lnTo>
                    <a:pt x="65" y="108"/>
                  </a:lnTo>
                  <a:lnTo>
                    <a:pt x="63" y="106"/>
                  </a:lnTo>
                  <a:lnTo>
                    <a:pt x="60" y="106"/>
                  </a:lnTo>
                  <a:lnTo>
                    <a:pt x="58" y="104"/>
                  </a:lnTo>
                  <a:lnTo>
                    <a:pt x="56" y="103"/>
                  </a:lnTo>
                  <a:lnTo>
                    <a:pt x="54" y="103"/>
                  </a:lnTo>
                  <a:lnTo>
                    <a:pt x="54" y="103"/>
                  </a:lnTo>
                  <a:lnTo>
                    <a:pt x="51" y="103"/>
                  </a:lnTo>
                  <a:lnTo>
                    <a:pt x="49" y="103"/>
                  </a:lnTo>
                  <a:lnTo>
                    <a:pt x="49" y="103"/>
                  </a:lnTo>
                  <a:lnTo>
                    <a:pt x="47" y="104"/>
                  </a:lnTo>
                  <a:lnTo>
                    <a:pt x="45" y="104"/>
                  </a:lnTo>
                  <a:lnTo>
                    <a:pt x="45" y="104"/>
                  </a:lnTo>
                  <a:lnTo>
                    <a:pt x="43" y="104"/>
                  </a:lnTo>
                  <a:lnTo>
                    <a:pt x="43" y="104"/>
                  </a:lnTo>
                  <a:lnTo>
                    <a:pt x="42" y="104"/>
                  </a:lnTo>
                  <a:lnTo>
                    <a:pt x="42" y="104"/>
                  </a:lnTo>
                  <a:lnTo>
                    <a:pt x="42" y="104"/>
                  </a:lnTo>
                  <a:lnTo>
                    <a:pt x="40" y="104"/>
                  </a:lnTo>
                  <a:lnTo>
                    <a:pt x="40" y="104"/>
                  </a:lnTo>
                  <a:lnTo>
                    <a:pt x="40" y="104"/>
                  </a:lnTo>
                  <a:lnTo>
                    <a:pt x="40" y="103"/>
                  </a:lnTo>
                  <a:lnTo>
                    <a:pt x="38" y="101"/>
                  </a:lnTo>
                  <a:lnTo>
                    <a:pt x="38" y="101"/>
                  </a:lnTo>
                  <a:lnTo>
                    <a:pt x="36" y="101"/>
                  </a:lnTo>
                  <a:lnTo>
                    <a:pt x="33" y="104"/>
                  </a:lnTo>
                  <a:lnTo>
                    <a:pt x="25" y="106"/>
                  </a:lnTo>
                  <a:lnTo>
                    <a:pt x="24" y="106"/>
                  </a:lnTo>
                  <a:lnTo>
                    <a:pt x="24" y="108"/>
                  </a:lnTo>
                  <a:lnTo>
                    <a:pt x="24" y="112"/>
                  </a:lnTo>
                  <a:lnTo>
                    <a:pt x="22" y="113"/>
                  </a:lnTo>
                  <a:lnTo>
                    <a:pt x="20" y="113"/>
                  </a:lnTo>
                  <a:lnTo>
                    <a:pt x="20" y="112"/>
                  </a:lnTo>
                  <a:lnTo>
                    <a:pt x="20" y="112"/>
                  </a:lnTo>
                  <a:lnTo>
                    <a:pt x="20" y="112"/>
                  </a:lnTo>
                  <a:lnTo>
                    <a:pt x="20" y="110"/>
                  </a:lnTo>
                  <a:lnTo>
                    <a:pt x="20" y="110"/>
                  </a:lnTo>
                  <a:lnTo>
                    <a:pt x="20" y="110"/>
                  </a:lnTo>
                  <a:lnTo>
                    <a:pt x="20" y="110"/>
                  </a:lnTo>
                  <a:lnTo>
                    <a:pt x="18" y="110"/>
                  </a:lnTo>
                  <a:lnTo>
                    <a:pt x="18" y="110"/>
                  </a:lnTo>
                  <a:lnTo>
                    <a:pt x="18" y="110"/>
                  </a:lnTo>
                  <a:lnTo>
                    <a:pt x="16" y="112"/>
                  </a:lnTo>
                  <a:lnTo>
                    <a:pt x="16" y="112"/>
                  </a:lnTo>
                  <a:lnTo>
                    <a:pt x="15" y="113"/>
                  </a:lnTo>
                  <a:lnTo>
                    <a:pt x="15" y="113"/>
                  </a:lnTo>
                  <a:lnTo>
                    <a:pt x="15" y="115"/>
                  </a:lnTo>
                  <a:lnTo>
                    <a:pt x="13" y="115"/>
                  </a:lnTo>
                  <a:lnTo>
                    <a:pt x="13" y="119"/>
                  </a:lnTo>
                  <a:lnTo>
                    <a:pt x="13" y="119"/>
                  </a:lnTo>
                  <a:lnTo>
                    <a:pt x="13" y="121"/>
                  </a:lnTo>
                  <a:lnTo>
                    <a:pt x="13" y="121"/>
                  </a:lnTo>
                  <a:lnTo>
                    <a:pt x="13" y="121"/>
                  </a:lnTo>
                  <a:lnTo>
                    <a:pt x="13" y="121"/>
                  </a:lnTo>
                  <a:lnTo>
                    <a:pt x="13" y="121"/>
                  </a:lnTo>
                  <a:lnTo>
                    <a:pt x="13" y="121"/>
                  </a:lnTo>
                  <a:lnTo>
                    <a:pt x="13" y="119"/>
                  </a:lnTo>
                  <a:lnTo>
                    <a:pt x="11" y="117"/>
                  </a:lnTo>
                  <a:lnTo>
                    <a:pt x="9" y="113"/>
                  </a:lnTo>
                  <a:lnTo>
                    <a:pt x="9" y="112"/>
                  </a:lnTo>
                  <a:lnTo>
                    <a:pt x="7" y="112"/>
                  </a:lnTo>
                  <a:lnTo>
                    <a:pt x="5" y="112"/>
                  </a:lnTo>
                  <a:lnTo>
                    <a:pt x="4" y="113"/>
                  </a:lnTo>
                  <a:lnTo>
                    <a:pt x="4" y="113"/>
                  </a:lnTo>
                  <a:lnTo>
                    <a:pt x="4" y="113"/>
                  </a:lnTo>
                  <a:lnTo>
                    <a:pt x="4" y="113"/>
                  </a:lnTo>
                  <a:lnTo>
                    <a:pt x="4" y="113"/>
                  </a:lnTo>
                  <a:lnTo>
                    <a:pt x="0" y="112"/>
                  </a:lnTo>
                  <a:lnTo>
                    <a:pt x="2" y="113"/>
                  </a:lnTo>
                  <a:lnTo>
                    <a:pt x="4" y="115"/>
                  </a:lnTo>
                  <a:lnTo>
                    <a:pt x="4" y="117"/>
                  </a:lnTo>
                  <a:lnTo>
                    <a:pt x="5" y="119"/>
                  </a:lnTo>
                  <a:lnTo>
                    <a:pt x="5" y="121"/>
                  </a:lnTo>
                  <a:lnTo>
                    <a:pt x="7" y="124"/>
                  </a:lnTo>
                  <a:lnTo>
                    <a:pt x="9" y="126"/>
                  </a:lnTo>
                  <a:lnTo>
                    <a:pt x="9" y="128"/>
                  </a:lnTo>
                  <a:lnTo>
                    <a:pt x="7" y="128"/>
                  </a:lnTo>
                  <a:lnTo>
                    <a:pt x="7" y="128"/>
                  </a:lnTo>
                  <a:lnTo>
                    <a:pt x="5" y="128"/>
                  </a:lnTo>
                  <a:lnTo>
                    <a:pt x="7" y="130"/>
                  </a:lnTo>
                  <a:lnTo>
                    <a:pt x="5" y="131"/>
                  </a:lnTo>
                  <a:lnTo>
                    <a:pt x="5" y="130"/>
                  </a:lnTo>
                  <a:lnTo>
                    <a:pt x="4" y="130"/>
                  </a:lnTo>
                  <a:lnTo>
                    <a:pt x="4" y="128"/>
                  </a:lnTo>
                  <a:lnTo>
                    <a:pt x="2" y="128"/>
                  </a:lnTo>
                  <a:lnTo>
                    <a:pt x="2" y="130"/>
                  </a:lnTo>
                  <a:lnTo>
                    <a:pt x="4" y="131"/>
                  </a:lnTo>
                  <a:lnTo>
                    <a:pt x="4" y="133"/>
                  </a:lnTo>
                  <a:lnTo>
                    <a:pt x="2" y="131"/>
                  </a:lnTo>
                  <a:lnTo>
                    <a:pt x="0" y="131"/>
                  </a:lnTo>
                  <a:lnTo>
                    <a:pt x="0" y="133"/>
                  </a:lnTo>
                  <a:lnTo>
                    <a:pt x="2" y="135"/>
                  </a:lnTo>
                  <a:lnTo>
                    <a:pt x="2" y="135"/>
                  </a:lnTo>
                  <a:lnTo>
                    <a:pt x="4" y="137"/>
                  </a:lnTo>
                  <a:lnTo>
                    <a:pt x="5" y="137"/>
                  </a:lnTo>
                  <a:lnTo>
                    <a:pt x="9" y="139"/>
                  </a:lnTo>
                  <a:lnTo>
                    <a:pt x="9" y="139"/>
                  </a:lnTo>
                  <a:lnTo>
                    <a:pt x="11" y="144"/>
                  </a:lnTo>
                  <a:lnTo>
                    <a:pt x="13" y="144"/>
                  </a:lnTo>
                  <a:lnTo>
                    <a:pt x="16" y="144"/>
                  </a:lnTo>
                  <a:lnTo>
                    <a:pt x="18" y="146"/>
                  </a:lnTo>
                  <a:lnTo>
                    <a:pt x="18" y="148"/>
                  </a:lnTo>
                  <a:lnTo>
                    <a:pt x="16" y="150"/>
                  </a:lnTo>
                  <a:lnTo>
                    <a:pt x="16" y="151"/>
                  </a:lnTo>
                  <a:lnTo>
                    <a:pt x="16" y="153"/>
                  </a:lnTo>
                  <a:lnTo>
                    <a:pt x="16" y="153"/>
                  </a:lnTo>
                  <a:lnTo>
                    <a:pt x="15" y="153"/>
                  </a:lnTo>
                  <a:lnTo>
                    <a:pt x="15" y="153"/>
                  </a:lnTo>
                  <a:lnTo>
                    <a:pt x="15" y="153"/>
                  </a:lnTo>
                  <a:lnTo>
                    <a:pt x="13" y="153"/>
                  </a:lnTo>
                  <a:lnTo>
                    <a:pt x="13" y="153"/>
                  </a:lnTo>
                  <a:lnTo>
                    <a:pt x="13" y="153"/>
                  </a:lnTo>
                  <a:lnTo>
                    <a:pt x="11" y="157"/>
                  </a:lnTo>
                  <a:lnTo>
                    <a:pt x="9" y="159"/>
                  </a:lnTo>
                  <a:lnTo>
                    <a:pt x="9" y="160"/>
                  </a:lnTo>
                  <a:lnTo>
                    <a:pt x="9" y="162"/>
                  </a:lnTo>
                  <a:lnTo>
                    <a:pt x="9" y="162"/>
                  </a:lnTo>
                  <a:lnTo>
                    <a:pt x="7" y="162"/>
                  </a:lnTo>
                  <a:lnTo>
                    <a:pt x="7" y="162"/>
                  </a:lnTo>
                  <a:lnTo>
                    <a:pt x="7" y="162"/>
                  </a:lnTo>
                  <a:lnTo>
                    <a:pt x="7" y="164"/>
                  </a:lnTo>
                  <a:lnTo>
                    <a:pt x="7" y="164"/>
                  </a:lnTo>
                  <a:lnTo>
                    <a:pt x="7" y="164"/>
                  </a:lnTo>
                  <a:lnTo>
                    <a:pt x="7" y="164"/>
                  </a:lnTo>
                  <a:lnTo>
                    <a:pt x="7" y="166"/>
                  </a:lnTo>
                  <a:lnTo>
                    <a:pt x="9" y="166"/>
                  </a:lnTo>
                  <a:lnTo>
                    <a:pt x="7" y="168"/>
                  </a:lnTo>
                  <a:lnTo>
                    <a:pt x="9" y="169"/>
                  </a:lnTo>
                  <a:lnTo>
                    <a:pt x="11" y="169"/>
                  </a:lnTo>
                  <a:lnTo>
                    <a:pt x="18" y="162"/>
                  </a:lnTo>
                  <a:lnTo>
                    <a:pt x="18" y="162"/>
                  </a:lnTo>
                  <a:lnTo>
                    <a:pt x="18" y="159"/>
                  </a:lnTo>
                  <a:lnTo>
                    <a:pt x="18" y="159"/>
                  </a:lnTo>
                  <a:lnTo>
                    <a:pt x="20" y="159"/>
                  </a:lnTo>
                  <a:lnTo>
                    <a:pt x="20" y="157"/>
                  </a:lnTo>
                  <a:lnTo>
                    <a:pt x="20" y="157"/>
                  </a:lnTo>
                  <a:lnTo>
                    <a:pt x="22" y="151"/>
                  </a:lnTo>
                  <a:lnTo>
                    <a:pt x="22" y="150"/>
                  </a:lnTo>
                  <a:lnTo>
                    <a:pt x="22" y="148"/>
                  </a:lnTo>
                  <a:lnTo>
                    <a:pt x="22" y="144"/>
                  </a:lnTo>
                  <a:lnTo>
                    <a:pt x="22" y="144"/>
                  </a:lnTo>
                  <a:lnTo>
                    <a:pt x="24" y="144"/>
                  </a:lnTo>
                  <a:lnTo>
                    <a:pt x="24" y="142"/>
                  </a:lnTo>
                  <a:lnTo>
                    <a:pt x="25" y="142"/>
                  </a:lnTo>
                  <a:lnTo>
                    <a:pt x="27" y="141"/>
                  </a:lnTo>
                  <a:lnTo>
                    <a:pt x="27" y="141"/>
                  </a:lnTo>
                  <a:lnTo>
                    <a:pt x="27" y="141"/>
                  </a:lnTo>
                  <a:lnTo>
                    <a:pt x="27" y="139"/>
                  </a:lnTo>
                  <a:lnTo>
                    <a:pt x="29" y="139"/>
                  </a:lnTo>
                  <a:lnTo>
                    <a:pt x="29" y="141"/>
                  </a:lnTo>
                  <a:lnTo>
                    <a:pt x="29" y="141"/>
                  </a:lnTo>
                  <a:lnTo>
                    <a:pt x="31" y="139"/>
                  </a:lnTo>
                  <a:lnTo>
                    <a:pt x="31" y="139"/>
                  </a:lnTo>
                  <a:lnTo>
                    <a:pt x="31" y="139"/>
                  </a:lnTo>
                  <a:lnTo>
                    <a:pt x="33" y="137"/>
                  </a:lnTo>
                  <a:lnTo>
                    <a:pt x="33" y="139"/>
                  </a:lnTo>
                  <a:lnTo>
                    <a:pt x="33" y="139"/>
                  </a:lnTo>
                  <a:lnTo>
                    <a:pt x="33" y="139"/>
                  </a:lnTo>
                  <a:lnTo>
                    <a:pt x="33" y="141"/>
                  </a:lnTo>
                  <a:lnTo>
                    <a:pt x="34" y="141"/>
                  </a:lnTo>
                  <a:lnTo>
                    <a:pt x="34" y="141"/>
                  </a:lnTo>
                  <a:lnTo>
                    <a:pt x="34" y="139"/>
                  </a:lnTo>
                  <a:lnTo>
                    <a:pt x="34" y="139"/>
                  </a:lnTo>
                  <a:lnTo>
                    <a:pt x="34" y="137"/>
                  </a:lnTo>
                  <a:lnTo>
                    <a:pt x="36" y="137"/>
                  </a:lnTo>
                  <a:lnTo>
                    <a:pt x="36" y="137"/>
                  </a:lnTo>
                  <a:lnTo>
                    <a:pt x="36" y="139"/>
                  </a:lnTo>
                  <a:lnTo>
                    <a:pt x="36" y="139"/>
                  </a:lnTo>
                  <a:lnTo>
                    <a:pt x="38" y="139"/>
                  </a:lnTo>
                  <a:lnTo>
                    <a:pt x="38" y="137"/>
                  </a:lnTo>
                  <a:lnTo>
                    <a:pt x="38" y="137"/>
                  </a:lnTo>
                  <a:lnTo>
                    <a:pt x="40" y="137"/>
                  </a:lnTo>
                  <a:lnTo>
                    <a:pt x="40" y="137"/>
                  </a:lnTo>
                  <a:lnTo>
                    <a:pt x="42" y="139"/>
                  </a:lnTo>
                  <a:lnTo>
                    <a:pt x="42" y="141"/>
                  </a:lnTo>
                  <a:lnTo>
                    <a:pt x="45" y="141"/>
                  </a:lnTo>
                  <a:lnTo>
                    <a:pt x="47" y="139"/>
                  </a:lnTo>
                  <a:lnTo>
                    <a:pt x="43" y="137"/>
                  </a:lnTo>
                  <a:lnTo>
                    <a:pt x="45" y="135"/>
                  </a:lnTo>
                  <a:lnTo>
                    <a:pt x="45" y="135"/>
                  </a:lnTo>
                  <a:lnTo>
                    <a:pt x="49" y="135"/>
                  </a:lnTo>
                  <a:lnTo>
                    <a:pt x="49" y="135"/>
                  </a:lnTo>
                  <a:lnTo>
                    <a:pt x="51" y="135"/>
                  </a:lnTo>
                  <a:lnTo>
                    <a:pt x="51" y="133"/>
                  </a:lnTo>
                  <a:lnTo>
                    <a:pt x="52" y="131"/>
                  </a:lnTo>
                  <a:lnTo>
                    <a:pt x="52" y="131"/>
                  </a:lnTo>
                  <a:lnTo>
                    <a:pt x="54" y="131"/>
                  </a:lnTo>
                  <a:lnTo>
                    <a:pt x="58" y="126"/>
                  </a:lnTo>
                  <a:lnTo>
                    <a:pt x="56" y="126"/>
                  </a:lnTo>
                  <a:lnTo>
                    <a:pt x="56" y="124"/>
                  </a:lnTo>
                  <a:lnTo>
                    <a:pt x="58" y="124"/>
                  </a:lnTo>
                  <a:lnTo>
                    <a:pt x="60" y="126"/>
                  </a:lnTo>
                  <a:lnTo>
                    <a:pt x="61" y="126"/>
                  </a:lnTo>
                  <a:lnTo>
                    <a:pt x="61" y="124"/>
                  </a:lnTo>
                  <a:lnTo>
                    <a:pt x="63" y="124"/>
                  </a:lnTo>
                  <a:lnTo>
                    <a:pt x="63" y="122"/>
                  </a:lnTo>
                  <a:lnTo>
                    <a:pt x="63" y="122"/>
                  </a:lnTo>
                  <a:lnTo>
                    <a:pt x="63" y="122"/>
                  </a:lnTo>
                  <a:lnTo>
                    <a:pt x="63" y="121"/>
                  </a:lnTo>
                  <a:lnTo>
                    <a:pt x="63" y="121"/>
                  </a:lnTo>
                  <a:lnTo>
                    <a:pt x="63" y="121"/>
                  </a:lnTo>
                  <a:lnTo>
                    <a:pt x="63" y="121"/>
                  </a:lnTo>
                  <a:lnTo>
                    <a:pt x="63" y="121"/>
                  </a:lnTo>
                  <a:lnTo>
                    <a:pt x="65" y="119"/>
                  </a:lnTo>
                  <a:lnTo>
                    <a:pt x="65" y="119"/>
                  </a:lnTo>
                  <a:lnTo>
                    <a:pt x="65" y="119"/>
                  </a:lnTo>
                  <a:lnTo>
                    <a:pt x="65" y="119"/>
                  </a:lnTo>
                  <a:lnTo>
                    <a:pt x="65" y="117"/>
                  </a:lnTo>
                  <a:lnTo>
                    <a:pt x="67" y="117"/>
                  </a:lnTo>
                  <a:lnTo>
                    <a:pt x="67" y="115"/>
                  </a:lnTo>
                  <a:lnTo>
                    <a:pt x="67" y="115"/>
                  </a:lnTo>
                  <a:lnTo>
                    <a:pt x="67" y="115"/>
                  </a:lnTo>
                  <a:lnTo>
                    <a:pt x="67" y="115"/>
                  </a:lnTo>
                  <a:lnTo>
                    <a:pt x="69" y="117"/>
                  </a:lnTo>
                  <a:lnTo>
                    <a:pt x="69" y="117"/>
                  </a:lnTo>
                  <a:lnTo>
                    <a:pt x="69" y="117"/>
                  </a:lnTo>
                  <a:lnTo>
                    <a:pt x="69" y="119"/>
                  </a:lnTo>
                  <a:lnTo>
                    <a:pt x="70" y="119"/>
                  </a:lnTo>
                  <a:lnTo>
                    <a:pt x="72" y="119"/>
                  </a:lnTo>
                  <a:lnTo>
                    <a:pt x="72" y="119"/>
                  </a:lnTo>
                  <a:lnTo>
                    <a:pt x="72" y="119"/>
                  </a:lnTo>
                  <a:lnTo>
                    <a:pt x="70" y="117"/>
                  </a:lnTo>
                  <a:lnTo>
                    <a:pt x="70" y="117"/>
                  </a:lnTo>
                  <a:lnTo>
                    <a:pt x="72" y="117"/>
                  </a:lnTo>
                  <a:lnTo>
                    <a:pt x="74" y="119"/>
                  </a:lnTo>
                  <a:lnTo>
                    <a:pt x="76" y="117"/>
                  </a:lnTo>
                  <a:lnTo>
                    <a:pt x="74" y="115"/>
                  </a:lnTo>
                  <a:lnTo>
                    <a:pt x="72" y="115"/>
                  </a:lnTo>
                  <a:close/>
                  <a:moveTo>
                    <a:pt x="78" y="106"/>
                  </a:moveTo>
                  <a:lnTo>
                    <a:pt x="78" y="104"/>
                  </a:lnTo>
                  <a:lnTo>
                    <a:pt x="76" y="104"/>
                  </a:lnTo>
                  <a:lnTo>
                    <a:pt x="76" y="103"/>
                  </a:lnTo>
                  <a:lnTo>
                    <a:pt x="76" y="103"/>
                  </a:lnTo>
                  <a:lnTo>
                    <a:pt x="76" y="101"/>
                  </a:lnTo>
                  <a:lnTo>
                    <a:pt x="76" y="101"/>
                  </a:lnTo>
                  <a:lnTo>
                    <a:pt x="76" y="99"/>
                  </a:lnTo>
                  <a:lnTo>
                    <a:pt x="76" y="99"/>
                  </a:lnTo>
                  <a:lnTo>
                    <a:pt x="72" y="97"/>
                  </a:lnTo>
                  <a:lnTo>
                    <a:pt x="69" y="95"/>
                  </a:lnTo>
                  <a:lnTo>
                    <a:pt x="67" y="95"/>
                  </a:lnTo>
                  <a:lnTo>
                    <a:pt x="67" y="97"/>
                  </a:lnTo>
                  <a:lnTo>
                    <a:pt x="65" y="97"/>
                  </a:lnTo>
                  <a:lnTo>
                    <a:pt x="65" y="99"/>
                  </a:lnTo>
                  <a:lnTo>
                    <a:pt x="65" y="101"/>
                  </a:lnTo>
                  <a:lnTo>
                    <a:pt x="65" y="101"/>
                  </a:lnTo>
                  <a:lnTo>
                    <a:pt x="63" y="101"/>
                  </a:lnTo>
                  <a:lnTo>
                    <a:pt x="63" y="101"/>
                  </a:lnTo>
                  <a:lnTo>
                    <a:pt x="61" y="101"/>
                  </a:lnTo>
                  <a:lnTo>
                    <a:pt x="61" y="104"/>
                  </a:lnTo>
                  <a:lnTo>
                    <a:pt x="63" y="104"/>
                  </a:lnTo>
                  <a:lnTo>
                    <a:pt x="65" y="106"/>
                  </a:lnTo>
                  <a:lnTo>
                    <a:pt x="70" y="110"/>
                  </a:lnTo>
                  <a:lnTo>
                    <a:pt x="70" y="110"/>
                  </a:lnTo>
                  <a:lnTo>
                    <a:pt x="72" y="110"/>
                  </a:lnTo>
                  <a:lnTo>
                    <a:pt x="72" y="110"/>
                  </a:lnTo>
                  <a:lnTo>
                    <a:pt x="74" y="110"/>
                  </a:lnTo>
                  <a:lnTo>
                    <a:pt x="76" y="110"/>
                  </a:lnTo>
                  <a:lnTo>
                    <a:pt x="76" y="110"/>
                  </a:lnTo>
                  <a:lnTo>
                    <a:pt x="76" y="110"/>
                  </a:lnTo>
                  <a:lnTo>
                    <a:pt x="78" y="110"/>
                  </a:lnTo>
                  <a:lnTo>
                    <a:pt x="78" y="110"/>
                  </a:lnTo>
                  <a:lnTo>
                    <a:pt x="80" y="108"/>
                  </a:lnTo>
                  <a:lnTo>
                    <a:pt x="78" y="108"/>
                  </a:lnTo>
                  <a:lnTo>
                    <a:pt x="78" y="106"/>
                  </a:lnTo>
                  <a:close/>
                  <a:moveTo>
                    <a:pt x="67" y="68"/>
                  </a:moveTo>
                  <a:lnTo>
                    <a:pt x="67" y="68"/>
                  </a:lnTo>
                  <a:lnTo>
                    <a:pt x="67" y="68"/>
                  </a:lnTo>
                  <a:lnTo>
                    <a:pt x="69" y="68"/>
                  </a:lnTo>
                  <a:lnTo>
                    <a:pt x="69" y="68"/>
                  </a:lnTo>
                  <a:lnTo>
                    <a:pt x="69" y="66"/>
                  </a:lnTo>
                  <a:lnTo>
                    <a:pt x="70" y="66"/>
                  </a:lnTo>
                  <a:lnTo>
                    <a:pt x="70" y="66"/>
                  </a:lnTo>
                  <a:lnTo>
                    <a:pt x="72" y="68"/>
                  </a:lnTo>
                  <a:lnTo>
                    <a:pt x="74" y="68"/>
                  </a:lnTo>
                  <a:lnTo>
                    <a:pt x="76" y="66"/>
                  </a:lnTo>
                  <a:lnTo>
                    <a:pt x="76" y="66"/>
                  </a:lnTo>
                  <a:lnTo>
                    <a:pt x="76" y="66"/>
                  </a:lnTo>
                  <a:lnTo>
                    <a:pt x="76" y="68"/>
                  </a:lnTo>
                  <a:lnTo>
                    <a:pt x="78" y="68"/>
                  </a:lnTo>
                  <a:lnTo>
                    <a:pt x="78" y="66"/>
                  </a:lnTo>
                  <a:lnTo>
                    <a:pt x="78" y="66"/>
                  </a:lnTo>
                  <a:lnTo>
                    <a:pt x="78" y="65"/>
                  </a:lnTo>
                  <a:lnTo>
                    <a:pt x="78" y="63"/>
                  </a:lnTo>
                  <a:lnTo>
                    <a:pt x="76" y="61"/>
                  </a:lnTo>
                  <a:lnTo>
                    <a:pt x="74" y="61"/>
                  </a:lnTo>
                  <a:lnTo>
                    <a:pt x="72" y="63"/>
                  </a:lnTo>
                  <a:lnTo>
                    <a:pt x="69" y="61"/>
                  </a:lnTo>
                  <a:lnTo>
                    <a:pt x="67" y="61"/>
                  </a:lnTo>
                  <a:lnTo>
                    <a:pt x="67" y="61"/>
                  </a:lnTo>
                  <a:lnTo>
                    <a:pt x="65" y="61"/>
                  </a:lnTo>
                  <a:lnTo>
                    <a:pt x="65" y="63"/>
                  </a:lnTo>
                  <a:lnTo>
                    <a:pt x="65" y="63"/>
                  </a:lnTo>
                  <a:lnTo>
                    <a:pt x="65" y="65"/>
                  </a:lnTo>
                  <a:lnTo>
                    <a:pt x="67" y="68"/>
                  </a:lnTo>
                  <a:close/>
                  <a:moveTo>
                    <a:pt x="18" y="75"/>
                  </a:moveTo>
                  <a:lnTo>
                    <a:pt x="20" y="75"/>
                  </a:lnTo>
                  <a:lnTo>
                    <a:pt x="24" y="75"/>
                  </a:lnTo>
                  <a:lnTo>
                    <a:pt x="25" y="75"/>
                  </a:lnTo>
                  <a:lnTo>
                    <a:pt x="27" y="75"/>
                  </a:lnTo>
                  <a:lnTo>
                    <a:pt x="27" y="77"/>
                  </a:lnTo>
                  <a:lnTo>
                    <a:pt x="31" y="79"/>
                  </a:lnTo>
                  <a:lnTo>
                    <a:pt x="31" y="81"/>
                  </a:lnTo>
                  <a:lnTo>
                    <a:pt x="31" y="83"/>
                  </a:lnTo>
                  <a:lnTo>
                    <a:pt x="31" y="85"/>
                  </a:lnTo>
                  <a:lnTo>
                    <a:pt x="31" y="86"/>
                  </a:lnTo>
                  <a:lnTo>
                    <a:pt x="33" y="88"/>
                  </a:lnTo>
                  <a:lnTo>
                    <a:pt x="33" y="90"/>
                  </a:lnTo>
                  <a:lnTo>
                    <a:pt x="33" y="90"/>
                  </a:lnTo>
                  <a:lnTo>
                    <a:pt x="33" y="92"/>
                  </a:lnTo>
                  <a:lnTo>
                    <a:pt x="33" y="92"/>
                  </a:lnTo>
                  <a:lnTo>
                    <a:pt x="33" y="94"/>
                  </a:lnTo>
                  <a:lnTo>
                    <a:pt x="34" y="95"/>
                  </a:lnTo>
                  <a:lnTo>
                    <a:pt x="36" y="95"/>
                  </a:lnTo>
                  <a:lnTo>
                    <a:pt x="40" y="95"/>
                  </a:lnTo>
                  <a:lnTo>
                    <a:pt x="42" y="94"/>
                  </a:lnTo>
                  <a:lnTo>
                    <a:pt x="43" y="92"/>
                  </a:lnTo>
                  <a:lnTo>
                    <a:pt x="45" y="86"/>
                  </a:lnTo>
                  <a:lnTo>
                    <a:pt x="45" y="85"/>
                  </a:lnTo>
                  <a:lnTo>
                    <a:pt x="47" y="83"/>
                  </a:lnTo>
                  <a:lnTo>
                    <a:pt x="47" y="83"/>
                  </a:lnTo>
                  <a:lnTo>
                    <a:pt x="49" y="81"/>
                  </a:lnTo>
                  <a:lnTo>
                    <a:pt x="49" y="83"/>
                  </a:lnTo>
                  <a:lnTo>
                    <a:pt x="51" y="83"/>
                  </a:lnTo>
                  <a:lnTo>
                    <a:pt x="49" y="85"/>
                  </a:lnTo>
                  <a:lnTo>
                    <a:pt x="49" y="85"/>
                  </a:lnTo>
                  <a:lnTo>
                    <a:pt x="47" y="86"/>
                  </a:lnTo>
                  <a:lnTo>
                    <a:pt x="49" y="86"/>
                  </a:lnTo>
                  <a:lnTo>
                    <a:pt x="49" y="86"/>
                  </a:lnTo>
                  <a:lnTo>
                    <a:pt x="51" y="86"/>
                  </a:lnTo>
                  <a:lnTo>
                    <a:pt x="52" y="86"/>
                  </a:lnTo>
                  <a:lnTo>
                    <a:pt x="52" y="86"/>
                  </a:lnTo>
                  <a:lnTo>
                    <a:pt x="52" y="86"/>
                  </a:lnTo>
                  <a:lnTo>
                    <a:pt x="52" y="86"/>
                  </a:lnTo>
                  <a:lnTo>
                    <a:pt x="52" y="85"/>
                  </a:lnTo>
                  <a:lnTo>
                    <a:pt x="52" y="83"/>
                  </a:lnTo>
                  <a:lnTo>
                    <a:pt x="52" y="83"/>
                  </a:lnTo>
                  <a:lnTo>
                    <a:pt x="52" y="83"/>
                  </a:lnTo>
                  <a:lnTo>
                    <a:pt x="52" y="83"/>
                  </a:lnTo>
                  <a:lnTo>
                    <a:pt x="52" y="81"/>
                  </a:lnTo>
                  <a:lnTo>
                    <a:pt x="54" y="81"/>
                  </a:lnTo>
                  <a:lnTo>
                    <a:pt x="54" y="81"/>
                  </a:lnTo>
                  <a:lnTo>
                    <a:pt x="54" y="81"/>
                  </a:lnTo>
                  <a:lnTo>
                    <a:pt x="56" y="81"/>
                  </a:lnTo>
                  <a:lnTo>
                    <a:pt x="56" y="81"/>
                  </a:lnTo>
                  <a:lnTo>
                    <a:pt x="56" y="81"/>
                  </a:lnTo>
                  <a:lnTo>
                    <a:pt x="56" y="81"/>
                  </a:lnTo>
                  <a:lnTo>
                    <a:pt x="58" y="81"/>
                  </a:lnTo>
                  <a:lnTo>
                    <a:pt x="58" y="81"/>
                  </a:lnTo>
                  <a:lnTo>
                    <a:pt x="60" y="83"/>
                  </a:lnTo>
                  <a:lnTo>
                    <a:pt x="60" y="81"/>
                  </a:lnTo>
                  <a:lnTo>
                    <a:pt x="61" y="81"/>
                  </a:lnTo>
                  <a:lnTo>
                    <a:pt x="60" y="79"/>
                  </a:lnTo>
                  <a:lnTo>
                    <a:pt x="60" y="79"/>
                  </a:lnTo>
                  <a:lnTo>
                    <a:pt x="60" y="79"/>
                  </a:lnTo>
                  <a:lnTo>
                    <a:pt x="60" y="79"/>
                  </a:lnTo>
                  <a:lnTo>
                    <a:pt x="60" y="77"/>
                  </a:lnTo>
                  <a:lnTo>
                    <a:pt x="60" y="77"/>
                  </a:lnTo>
                  <a:lnTo>
                    <a:pt x="60" y="75"/>
                  </a:lnTo>
                  <a:lnTo>
                    <a:pt x="60" y="75"/>
                  </a:lnTo>
                  <a:lnTo>
                    <a:pt x="60" y="75"/>
                  </a:lnTo>
                  <a:lnTo>
                    <a:pt x="58" y="74"/>
                  </a:lnTo>
                  <a:lnTo>
                    <a:pt x="58" y="74"/>
                  </a:lnTo>
                  <a:lnTo>
                    <a:pt x="58" y="74"/>
                  </a:lnTo>
                  <a:lnTo>
                    <a:pt x="56" y="72"/>
                  </a:lnTo>
                  <a:lnTo>
                    <a:pt x="56" y="72"/>
                  </a:lnTo>
                  <a:lnTo>
                    <a:pt x="56" y="70"/>
                  </a:lnTo>
                  <a:lnTo>
                    <a:pt x="56" y="68"/>
                  </a:lnTo>
                  <a:lnTo>
                    <a:pt x="56" y="68"/>
                  </a:lnTo>
                  <a:lnTo>
                    <a:pt x="56" y="66"/>
                  </a:lnTo>
                  <a:lnTo>
                    <a:pt x="51" y="65"/>
                  </a:lnTo>
                  <a:lnTo>
                    <a:pt x="45" y="65"/>
                  </a:lnTo>
                  <a:lnTo>
                    <a:pt x="45" y="65"/>
                  </a:lnTo>
                  <a:lnTo>
                    <a:pt x="43" y="63"/>
                  </a:lnTo>
                  <a:lnTo>
                    <a:pt x="43" y="61"/>
                  </a:lnTo>
                  <a:lnTo>
                    <a:pt x="43" y="59"/>
                  </a:lnTo>
                  <a:lnTo>
                    <a:pt x="43" y="57"/>
                  </a:lnTo>
                  <a:lnTo>
                    <a:pt x="42" y="57"/>
                  </a:lnTo>
                  <a:lnTo>
                    <a:pt x="40" y="57"/>
                  </a:lnTo>
                  <a:lnTo>
                    <a:pt x="40" y="57"/>
                  </a:lnTo>
                  <a:lnTo>
                    <a:pt x="38" y="57"/>
                  </a:lnTo>
                  <a:lnTo>
                    <a:pt x="38" y="57"/>
                  </a:lnTo>
                  <a:lnTo>
                    <a:pt x="38" y="57"/>
                  </a:lnTo>
                  <a:lnTo>
                    <a:pt x="38" y="59"/>
                  </a:lnTo>
                  <a:lnTo>
                    <a:pt x="38" y="59"/>
                  </a:lnTo>
                  <a:lnTo>
                    <a:pt x="38" y="61"/>
                  </a:lnTo>
                  <a:lnTo>
                    <a:pt x="36" y="61"/>
                  </a:lnTo>
                  <a:lnTo>
                    <a:pt x="36" y="63"/>
                  </a:lnTo>
                  <a:lnTo>
                    <a:pt x="34" y="63"/>
                  </a:lnTo>
                  <a:lnTo>
                    <a:pt x="34" y="63"/>
                  </a:lnTo>
                  <a:lnTo>
                    <a:pt x="33" y="63"/>
                  </a:lnTo>
                  <a:lnTo>
                    <a:pt x="33" y="66"/>
                  </a:lnTo>
                  <a:lnTo>
                    <a:pt x="33" y="66"/>
                  </a:lnTo>
                  <a:lnTo>
                    <a:pt x="31" y="66"/>
                  </a:lnTo>
                  <a:lnTo>
                    <a:pt x="31" y="66"/>
                  </a:lnTo>
                  <a:lnTo>
                    <a:pt x="31" y="68"/>
                  </a:lnTo>
                  <a:lnTo>
                    <a:pt x="33" y="68"/>
                  </a:lnTo>
                  <a:lnTo>
                    <a:pt x="16" y="70"/>
                  </a:lnTo>
                  <a:lnTo>
                    <a:pt x="13" y="70"/>
                  </a:lnTo>
                  <a:lnTo>
                    <a:pt x="11" y="70"/>
                  </a:lnTo>
                  <a:lnTo>
                    <a:pt x="11" y="72"/>
                  </a:lnTo>
                  <a:lnTo>
                    <a:pt x="11" y="72"/>
                  </a:lnTo>
                  <a:lnTo>
                    <a:pt x="18" y="75"/>
                  </a:lnTo>
                  <a:close/>
                  <a:moveTo>
                    <a:pt x="134" y="12"/>
                  </a:moveTo>
                  <a:lnTo>
                    <a:pt x="136" y="12"/>
                  </a:lnTo>
                  <a:lnTo>
                    <a:pt x="136" y="10"/>
                  </a:lnTo>
                  <a:lnTo>
                    <a:pt x="136" y="9"/>
                  </a:lnTo>
                  <a:lnTo>
                    <a:pt x="134" y="7"/>
                  </a:lnTo>
                  <a:lnTo>
                    <a:pt x="134" y="7"/>
                  </a:lnTo>
                  <a:lnTo>
                    <a:pt x="134" y="9"/>
                  </a:lnTo>
                  <a:lnTo>
                    <a:pt x="134" y="10"/>
                  </a:lnTo>
                  <a:lnTo>
                    <a:pt x="134" y="12"/>
                  </a:lnTo>
                  <a:close/>
                  <a:moveTo>
                    <a:pt x="320" y="30"/>
                  </a:moveTo>
                  <a:lnTo>
                    <a:pt x="318" y="29"/>
                  </a:lnTo>
                  <a:lnTo>
                    <a:pt x="318" y="29"/>
                  </a:lnTo>
                  <a:lnTo>
                    <a:pt x="316" y="27"/>
                  </a:lnTo>
                  <a:lnTo>
                    <a:pt x="316" y="25"/>
                  </a:lnTo>
                  <a:lnTo>
                    <a:pt x="314" y="23"/>
                  </a:lnTo>
                  <a:lnTo>
                    <a:pt x="312" y="23"/>
                  </a:lnTo>
                  <a:lnTo>
                    <a:pt x="311" y="19"/>
                  </a:lnTo>
                  <a:lnTo>
                    <a:pt x="309" y="23"/>
                  </a:lnTo>
                  <a:lnTo>
                    <a:pt x="309" y="25"/>
                  </a:lnTo>
                  <a:lnTo>
                    <a:pt x="305" y="27"/>
                  </a:lnTo>
                  <a:lnTo>
                    <a:pt x="303" y="27"/>
                  </a:lnTo>
                  <a:lnTo>
                    <a:pt x="296" y="25"/>
                  </a:lnTo>
                  <a:lnTo>
                    <a:pt x="289" y="25"/>
                  </a:lnTo>
                  <a:lnTo>
                    <a:pt x="280" y="23"/>
                  </a:lnTo>
                  <a:lnTo>
                    <a:pt x="275" y="23"/>
                  </a:lnTo>
                  <a:lnTo>
                    <a:pt x="266" y="23"/>
                  </a:lnTo>
                  <a:lnTo>
                    <a:pt x="257" y="23"/>
                  </a:lnTo>
                  <a:lnTo>
                    <a:pt x="257" y="21"/>
                  </a:lnTo>
                  <a:lnTo>
                    <a:pt x="255" y="21"/>
                  </a:lnTo>
                  <a:lnTo>
                    <a:pt x="251" y="19"/>
                  </a:lnTo>
                  <a:lnTo>
                    <a:pt x="249" y="18"/>
                  </a:lnTo>
                  <a:lnTo>
                    <a:pt x="247" y="14"/>
                  </a:lnTo>
                  <a:lnTo>
                    <a:pt x="246" y="14"/>
                  </a:lnTo>
                  <a:lnTo>
                    <a:pt x="244" y="12"/>
                  </a:lnTo>
                  <a:lnTo>
                    <a:pt x="242" y="12"/>
                  </a:lnTo>
                  <a:lnTo>
                    <a:pt x="240" y="10"/>
                  </a:lnTo>
                  <a:lnTo>
                    <a:pt x="238" y="12"/>
                  </a:lnTo>
                  <a:lnTo>
                    <a:pt x="237" y="12"/>
                  </a:lnTo>
                  <a:lnTo>
                    <a:pt x="237" y="14"/>
                  </a:lnTo>
                  <a:lnTo>
                    <a:pt x="235" y="14"/>
                  </a:lnTo>
                  <a:lnTo>
                    <a:pt x="233" y="12"/>
                  </a:lnTo>
                  <a:lnTo>
                    <a:pt x="231" y="10"/>
                  </a:lnTo>
                  <a:lnTo>
                    <a:pt x="228" y="10"/>
                  </a:lnTo>
                  <a:lnTo>
                    <a:pt x="226" y="9"/>
                  </a:lnTo>
                  <a:lnTo>
                    <a:pt x="224" y="9"/>
                  </a:lnTo>
                  <a:lnTo>
                    <a:pt x="215" y="9"/>
                  </a:lnTo>
                  <a:lnTo>
                    <a:pt x="215" y="9"/>
                  </a:lnTo>
                  <a:lnTo>
                    <a:pt x="215" y="7"/>
                  </a:lnTo>
                  <a:lnTo>
                    <a:pt x="215" y="7"/>
                  </a:lnTo>
                  <a:lnTo>
                    <a:pt x="215" y="7"/>
                  </a:lnTo>
                  <a:lnTo>
                    <a:pt x="213" y="5"/>
                  </a:lnTo>
                  <a:lnTo>
                    <a:pt x="211" y="3"/>
                  </a:lnTo>
                  <a:lnTo>
                    <a:pt x="210" y="3"/>
                  </a:lnTo>
                  <a:lnTo>
                    <a:pt x="210" y="3"/>
                  </a:lnTo>
                  <a:lnTo>
                    <a:pt x="210" y="5"/>
                  </a:lnTo>
                  <a:lnTo>
                    <a:pt x="210" y="5"/>
                  </a:lnTo>
                  <a:lnTo>
                    <a:pt x="210" y="7"/>
                  </a:lnTo>
                  <a:lnTo>
                    <a:pt x="210" y="7"/>
                  </a:lnTo>
                  <a:lnTo>
                    <a:pt x="208" y="7"/>
                  </a:lnTo>
                  <a:lnTo>
                    <a:pt x="208" y="7"/>
                  </a:lnTo>
                  <a:lnTo>
                    <a:pt x="206" y="5"/>
                  </a:lnTo>
                  <a:lnTo>
                    <a:pt x="204" y="3"/>
                  </a:lnTo>
                  <a:lnTo>
                    <a:pt x="204" y="5"/>
                  </a:lnTo>
                  <a:lnTo>
                    <a:pt x="204" y="7"/>
                  </a:lnTo>
                  <a:lnTo>
                    <a:pt x="204" y="9"/>
                  </a:lnTo>
                  <a:lnTo>
                    <a:pt x="202" y="9"/>
                  </a:lnTo>
                  <a:lnTo>
                    <a:pt x="202" y="9"/>
                  </a:lnTo>
                  <a:lnTo>
                    <a:pt x="202" y="9"/>
                  </a:lnTo>
                  <a:lnTo>
                    <a:pt x="201" y="9"/>
                  </a:lnTo>
                  <a:lnTo>
                    <a:pt x="201" y="7"/>
                  </a:lnTo>
                  <a:lnTo>
                    <a:pt x="201" y="5"/>
                  </a:lnTo>
                  <a:lnTo>
                    <a:pt x="199" y="3"/>
                  </a:lnTo>
                  <a:lnTo>
                    <a:pt x="201" y="3"/>
                  </a:lnTo>
                  <a:lnTo>
                    <a:pt x="197" y="0"/>
                  </a:lnTo>
                  <a:lnTo>
                    <a:pt x="195" y="0"/>
                  </a:lnTo>
                  <a:lnTo>
                    <a:pt x="195" y="1"/>
                  </a:lnTo>
                  <a:lnTo>
                    <a:pt x="195" y="1"/>
                  </a:lnTo>
                  <a:lnTo>
                    <a:pt x="195" y="1"/>
                  </a:lnTo>
                  <a:lnTo>
                    <a:pt x="195" y="1"/>
                  </a:lnTo>
                  <a:lnTo>
                    <a:pt x="195" y="3"/>
                  </a:lnTo>
                  <a:lnTo>
                    <a:pt x="195" y="5"/>
                  </a:lnTo>
                  <a:lnTo>
                    <a:pt x="197" y="7"/>
                  </a:lnTo>
                  <a:lnTo>
                    <a:pt x="197" y="9"/>
                  </a:lnTo>
                  <a:lnTo>
                    <a:pt x="195" y="9"/>
                  </a:lnTo>
                  <a:lnTo>
                    <a:pt x="195" y="10"/>
                  </a:lnTo>
                  <a:lnTo>
                    <a:pt x="193" y="9"/>
                  </a:lnTo>
                  <a:lnTo>
                    <a:pt x="191" y="9"/>
                  </a:lnTo>
                  <a:lnTo>
                    <a:pt x="190" y="5"/>
                  </a:lnTo>
                  <a:lnTo>
                    <a:pt x="190" y="5"/>
                  </a:lnTo>
                  <a:lnTo>
                    <a:pt x="188" y="5"/>
                  </a:lnTo>
                  <a:lnTo>
                    <a:pt x="188" y="3"/>
                  </a:lnTo>
                  <a:lnTo>
                    <a:pt x="186" y="0"/>
                  </a:lnTo>
                  <a:lnTo>
                    <a:pt x="184" y="0"/>
                  </a:lnTo>
                  <a:lnTo>
                    <a:pt x="184" y="1"/>
                  </a:lnTo>
                  <a:lnTo>
                    <a:pt x="184" y="5"/>
                  </a:lnTo>
                  <a:lnTo>
                    <a:pt x="186" y="9"/>
                  </a:lnTo>
                  <a:lnTo>
                    <a:pt x="186" y="10"/>
                  </a:lnTo>
                  <a:lnTo>
                    <a:pt x="188" y="10"/>
                  </a:lnTo>
                  <a:lnTo>
                    <a:pt x="188" y="12"/>
                  </a:lnTo>
                  <a:lnTo>
                    <a:pt x="188" y="12"/>
                  </a:lnTo>
                  <a:lnTo>
                    <a:pt x="188" y="12"/>
                  </a:lnTo>
                  <a:lnTo>
                    <a:pt x="182" y="12"/>
                  </a:lnTo>
                  <a:lnTo>
                    <a:pt x="181" y="14"/>
                  </a:lnTo>
                  <a:lnTo>
                    <a:pt x="181" y="14"/>
                  </a:lnTo>
                  <a:lnTo>
                    <a:pt x="181" y="18"/>
                  </a:lnTo>
                  <a:lnTo>
                    <a:pt x="181" y="18"/>
                  </a:lnTo>
                  <a:lnTo>
                    <a:pt x="170" y="14"/>
                  </a:lnTo>
                  <a:lnTo>
                    <a:pt x="168" y="12"/>
                  </a:lnTo>
                  <a:lnTo>
                    <a:pt x="166" y="12"/>
                  </a:lnTo>
                  <a:lnTo>
                    <a:pt x="166" y="12"/>
                  </a:lnTo>
                  <a:lnTo>
                    <a:pt x="166" y="16"/>
                  </a:lnTo>
                  <a:lnTo>
                    <a:pt x="164" y="16"/>
                  </a:lnTo>
                  <a:lnTo>
                    <a:pt x="164" y="16"/>
                  </a:lnTo>
                  <a:lnTo>
                    <a:pt x="163" y="14"/>
                  </a:lnTo>
                  <a:lnTo>
                    <a:pt x="161" y="14"/>
                  </a:lnTo>
                  <a:lnTo>
                    <a:pt x="157" y="14"/>
                  </a:lnTo>
                  <a:lnTo>
                    <a:pt x="155" y="14"/>
                  </a:lnTo>
                  <a:lnTo>
                    <a:pt x="152" y="10"/>
                  </a:lnTo>
                  <a:lnTo>
                    <a:pt x="150" y="9"/>
                  </a:lnTo>
                  <a:lnTo>
                    <a:pt x="150" y="10"/>
                  </a:lnTo>
                  <a:lnTo>
                    <a:pt x="150" y="10"/>
                  </a:lnTo>
                  <a:lnTo>
                    <a:pt x="150" y="10"/>
                  </a:lnTo>
                  <a:lnTo>
                    <a:pt x="150" y="12"/>
                  </a:lnTo>
                  <a:lnTo>
                    <a:pt x="150" y="12"/>
                  </a:lnTo>
                  <a:lnTo>
                    <a:pt x="150" y="14"/>
                  </a:lnTo>
                  <a:lnTo>
                    <a:pt x="150" y="14"/>
                  </a:lnTo>
                  <a:lnTo>
                    <a:pt x="150" y="14"/>
                  </a:lnTo>
                  <a:lnTo>
                    <a:pt x="150" y="16"/>
                  </a:lnTo>
                  <a:lnTo>
                    <a:pt x="152" y="16"/>
                  </a:lnTo>
                  <a:lnTo>
                    <a:pt x="152" y="18"/>
                  </a:lnTo>
                  <a:lnTo>
                    <a:pt x="150" y="19"/>
                  </a:lnTo>
                  <a:lnTo>
                    <a:pt x="150" y="19"/>
                  </a:lnTo>
                  <a:lnTo>
                    <a:pt x="148" y="21"/>
                  </a:lnTo>
                  <a:lnTo>
                    <a:pt x="148" y="21"/>
                  </a:lnTo>
                  <a:lnTo>
                    <a:pt x="146" y="19"/>
                  </a:lnTo>
                  <a:lnTo>
                    <a:pt x="146" y="18"/>
                  </a:lnTo>
                  <a:lnTo>
                    <a:pt x="145" y="16"/>
                  </a:lnTo>
                  <a:lnTo>
                    <a:pt x="145" y="16"/>
                  </a:lnTo>
                  <a:lnTo>
                    <a:pt x="145" y="16"/>
                  </a:lnTo>
                  <a:lnTo>
                    <a:pt x="145" y="16"/>
                  </a:lnTo>
                  <a:lnTo>
                    <a:pt x="143" y="18"/>
                  </a:lnTo>
                  <a:lnTo>
                    <a:pt x="143" y="18"/>
                  </a:lnTo>
                  <a:lnTo>
                    <a:pt x="143" y="18"/>
                  </a:lnTo>
                  <a:lnTo>
                    <a:pt x="141" y="18"/>
                  </a:lnTo>
                  <a:lnTo>
                    <a:pt x="141" y="19"/>
                  </a:lnTo>
                  <a:lnTo>
                    <a:pt x="143" y="19"/>
                  </a:lnTo>
                  <a:lnTo>
                    <a:pt x="143" y="19"/>
                  </a:lnTo>
                  <a:lnTo>
                    <a:pt x="143" y="21"/>
                  </a:lnTo>
                  <a:lnTo>
                    <a:pt x="143" y="21"/>
                  </a:lnTo>
                  <a:lnTo>
                    <a:pt x="141" y="21"/>
                  </a:lnTo>
                  <a:lnTo>
                    <a:pt x="139" y="19"/>
                  </a:lnTo>
                  <a:lnTo>
                    <a:pt x="137" y="19"/>
                  </a:lnTo>
                  <a:lnTo>
                    <a:pt x="137" y="19"/>
                  </a:lnTo>
                  <a:lnTo>
                    <a:pt x="136" y="19"/>
                  </a:lnTo>
                  <a:lnTo>
                    <a:pt x="136" y="21"/>
                  </a:lnTo>
                  <a:lnTo>
                    <a:pt x="134" y="19"/>
                  </a:lnTo>
                  <a:lnTo>
                    <a:pt x="132" y="18"/>
                  </a:lnTo>
                  <a:lnTo>
                    <a:pt x="132" y="18"/>
                  </a:lnTo>
                  <a:lnTo>
                    <a:pt x="130" y="18"/>
                  </a:lnTo>
                  <a:lnTo>
                    <a:pt x="126" y="18"/>
                  </a:lnTo>
                  <a:lnTo>
                    <a:pt x="126" y="19"/>
                  </a:lnTo>
                  <a:lnTo>
                    <a:pt x="126" y="21"/>
                  </a:lnTo>
                  <a:lnTo>
                    <a:pt x="125" y="23"/>
                  </a:lnTo>
                  <a:lnTo>
                    <a:pt x="123" y="23"/>
                  </a:lnTo>
                  <a:lnTo>
                    <a:pt x="119" y="23"/>
                  </a:lnTo>
                  <a:lnTo>
                    <a:pt x="117" y="25"/>
                  </a:lnTo>
                  <a:lnTo>
                    <a:pt x="119" y="25"/>
                  </a:lnTo>
                  <a:lnTo>
                    <a:pt x="121" y="27"/>
                  </a:lnTo>
                  <a:lnTo>
                    <a:pt x="121" y="29"/>
                  </a:lnTo>
                  <a:lnTo>
                    <a:pt x="119" y="30"/>
                  </a:lnTo>
                  <a:lnTo>
                    <a:pt x="117" y="29"/>
                  </a:lnTo>
                  <a:lnTo>
                    <a:pt x="116" y="27"/>
                  </a:lnTo>
                  <a:lnTo>
                    <a:pt x="114" y="25"/>
                  </a:lnTo>
                  <a:lnTo>
                    <a:pt x="114" y="25"/>
                  </a:lnTo>
                  <a:lnTo>
                    <a:pt x="112" y="25"/>
                  </a:lnTo>
                  <a:lnTo>
                    <a:pt x="112" y="25"/>
                  </a:lnTo>
                  <a:lnTo>
                    <a:pt x="112" y="27"/>
                  </a:lnTo>
                  <a:lnTo>
                    <a:pt x="110" y="29"/>
                  </a:lnTo>
                  <a:lnTo>
                    <a:pt x="112" y="29"/>
                  </a:lnTo>
                  <a:lnTo>
                    <a:pt x="114" y="34"/>
                  </a:lnTo>
                  <a:lnTo>
                    <a:pt x="116" y="36"/>
                  </a:lnTo>
                  <a:lnTo>
                    <a:pt x="114" y="38"/>
                  </a:lnTo>
                  <a:lnTo>
                    <a:pt x="112" y="36"/>
                  </a:lnTo>
                  <a:lnTo>
                    <a:pt x="108" y="36"/>
                  </a:lnTo>
                  <a:lnTo>
                    <a:pt x="107" y="36"/>
                  </a:lnTo>
                  <a:lnTo>
                    <a:pt x="105" y="36"/>
                  </a:lnTo>
                  <a:lnTo>
                    <a:pt x="103" y="36"/>
                  </a:lnTo>
                  <a:lnTo>
                    <a:pt x="98" y="36"/>
                  </a:lnTo>
                  <a:lnTo>
                    <a:pt x="96" y="36"/>
                  </a:lnTo>
                  <a:lnTo>
                    <a:pt x="96" y="38"/>
                  </a:lnTo>
                  <a:lnTo>
                    <a:pt x="96" y="38"/>
                  </a:lnTo>
                  <a:lnTo>
                    <a:pt x="98" y="39"/>
                  </a:lnTo>
                  <a:lnTo>
                    <a:pt x="98" y="39"/>
                  </a:lnTo>
                  <a:lnTo>
                    <a:pt x="96" y="41"/>
                  </a:lnTo>
                  <a:lnTo>
                    <a:pt x="96" y="41"/>
                  </a:lnTo>
                  <a:lnTo>
                    <a:pt x="96" y="41"/>
                  </a:lnTo>
                  <a:lnTo>
                    <a:pt x="92" y="38"/>
                  </a:lnTo>
                  <a:lnTo>
                    <a:pt x="92" y="38"/>
                  </a:lnTo>
                  <a:lnTo>
                    <a:pt x="90" y="39"/>
                  </a:lnTo>
                  <a:lnTo>
                    <a:pt x="90" y="39"/>
                  </a:lnTo>
                  <a:lnTo>
                    <a:pt x="89" y="41"/>
                  </a:lnTo>
                  <a:lnTo>
                    <a:pt x="89" y="41"/>
                  </a:lnTo>
                  <a:lnTo>
                    <a:pt x="89" y="41"/>
                  </a:lnTo>
                  <a:lnTo>
                    <a:pt x="89" y="41"/>
                  </a:lnTo>
                  <a:lnTo>
                    <a:pt x="87" y="41"/>
                  </a:lnTo>
                  <a:lnTo>
                    <a:pt x="87" y="41"/>
                  </a:lnTo>
                  <a:lnTo>
                    <a:pt x="83" y="43"/>
                  </a:lnTo>
                  <a:lnTo>
                    <a:pt x="83" y="47"/>
                  </a:lnTo>
                  <a:lnTo>
                    <a:pt x="85" y="50"/>
                  </a:lnTo>
                  <a:lnTo>
                    <a:pt x="85" y="56"/>
                  </a:lnTo>
                  <a:lnTo>
                    <a:pt x="85" y="56"/>
                  </a:lnTo>
                  <a:lnTo>
                    <a:pt x="85" y="54"/>
                  </a:lnTo>
                  <a:lnTo>
                    <a:pt x="83" y="56"/>
                  </a:lnTo>
                  <a:lnTo>
                    <a:pt x="81" y="57"/>
                  </a:lnTo>
                  <a:lnTo>
                    <a:pt x="81" y="59"/>
                  </a:lnTo>
                  <a:lnTo>
                    <a:pt x="81" y="61"/>
                  </a:lnTo>
                  <a:lnTo>
                    <a:pt x="81" y="61"/>
                  </a:lnTo>
                  <a:lnTo>
                    <a:pt x="80" y="61"/>
                  </a:lnTo>
                  <a:lnTo>
                    <a:pt x="80" y="61"/>
                  </a:lnTo>
                  <a:lnTo>
                    <a:pt x="81" y="63"/>
                  </a:lnTo>
                  <a:lnTo>
                    <a:pt x="83" y="65"/>
                  </a:lnTo>
                  <a:lnTo>
                    <a:pt x="85" y="65"/>
                  </a:lnTo>
                  <a:lnTo>
                    <a:pt x="87" y="65"/>
                  </a:lnTo>
                  <a:lnTo>
                    <a:pt x="87" y="66"/>
                  </a:lnTo>
                  <a:lnTo>
                    <a:pt x="87" y="66"/>
                  </a:lnTo>
                  <a:lnTo>
                    <a:pt x="87" y="66"/>
                  </a:lnTo>
                  <a:lnTo>
                    <a:pt x="87" y="65"/>
                  </a:lnTo>
                  <a:lnTo>
                    <a:pt x="87" y="65"/>
                  </a:lnTo>
                  <a:lnTo>
                    <a:pt x="87" y="65"/>
                  </a:lnTo>
                  <a:lnTo>
                    <a:pt x="89" y="63"/>
                  </a:lnTo>
                  <a:lnTo>
                    <a:pt x="89" y="63"/>
                  </a:lnTo>
                  <a:lnTo>
                    <a:pt x="90" y="63"/>
                  </a:lnTo>
                  <a:lnTo>
                    <a:pt x="90" y="63"/>
                  </a:lnTo>
                  <a:lnTo>
                    <a:pt x="90" y="61"/>
                  </a:lnTo>
                  <a:lnTo>
                    <a:pt x="89" y="59"/>
                  </a:lnTo>
                  <a:lnTo>
                    <a:pt x="87" y="57"/>
                  </a:lnTo>
                  <a:lnTo>
                    <a:pt x="89" y="59"/>
                  </a:lnTo>
                  <a:lnTo>
                    <a:pt x="90" y="59"/>
                  </a:lnTo>
                  <a:lnTo>
                    <a:pt x="90" y="61"/>
                  </a:lnTo>
                  <a:lnTo>
                    <a:pt x="90" y="65"/>
                  </a:lnTo>
                  <a:lnTo>
                    <a:pt x="90" y="65"/>
                  </a:lnTo>
                  <a:lnTo>
                    <a:pt x="90" y="66"/>
                  </a:lnTo>
                  <a:lnTo>
                    <a:pt x="90" y="66"/>
                  </a:lnTo>
                  <a:lnTo>
                    <a:pt x="89" y="68"/>
                  </a:lnTo>
                  <a:lnTo>
                    <a:pt x="87" y="68"/>
                  </a:lnTo>
                  <a:lnTo>
                    <a:pt x="87" y="68"/>
                  </a:lnTo>
                  <a:lnTo>
                    <a:pt x="87" y="68"/>
                  </a:lnTo>
                  <a:lnTo>
                    <a:pt x="85" y="68"/>
                  </a:lnTo>
                  <a:lnTo>
                    <a:pt x="81" y="68"/>
                  </a:lnTo>
                  <a:lnTo>
                    <a:pt x="80" y="70"/>
                  </a:lnTo>
                  <a:lnTo>
                    <a:pt x="80" y="72"/>
                  </a:lnTo>
                  <a:lnTo>
                    <a:pt x="81" y="74"/>
                  </a:lnTo>
                  <a:lnTo>
                    <a:pt x="83" y="75"/>
                  </a:lnTo>
                  <a:lnTo>
                    <a:pt x="85" y="81"/>
                  </a:lnTo>
                  <a:lnTo>
                    <a:pt x="85" y="81"/>
                  </a:lnTo>
                  <a:lnTo>
                    <a:pt x="83" y="81"/>
                  </a:lnTo>
                  <a:lnTo>
                    <a:pt x="83" y="83"/>
                  </a:lnTo>
                  <a:lnTo>
                    <a:pt x="80" y="86"/>
                  </a:lnTo>
                  <a:lnTo>
                    <a:pt x="83" y="85"/>
                  </a:lnTo>
                  <a:lnTo>
                    <a:pt x="85" y="85"/>
                  </a:lnTo>
                  <a:lnTo>
                    <a:pt x="85" y="85"/>
                  </a:lnTo>
                  <a:lnTo>
                    <a:pt x="87" y="85"/>
                  </a:lnTo>
                  <a:lnTo>
                    <a:pt x="87" y="85"/>
                  </a:lnTo>
                  <a:lnTo>
                    <a:pt x="87" y="85"/>
                  </a:lnTo>
                  <a:lnTo>
                    <a:pt x="89" y="83"/>
                  </a:lnTo>
                  <a:lnTo>
                    <a:pt x="89" y="83"/>
                  </a:lnTo>
                  <a:lnTo>
                    <a:pt x="92" y="83"/>
                  </a:lnTo>
                  <a:lnTo>
                    <a:pt x="96" y="83"/>
                  </a:lnTo>
                  <a:lnTo>
                    <a:pt x="96" y="83"/>
                  </a:lnTo>
                  <a:lnTo>
                    <a:pt x="98" y="85"/>
                  </a:lnTo>
                  <a:lnTo>
                    <a:pt x="98" y="83"/>
                  </a:lnTo>
                  <a:lnTo>
                    <a:pt x="99" y="83"/>
                  </a:lnTo>
                  <a:lnTo>
                    <a:pt x="101" y="85"/>
                  </a:lnTo>
                  <a:lnTo>
                    <a:pt x="103" y="86"/>
                  </a:lnTo>
                  <a:lnTo>
                    <a:pt x="101" y="85"/>
                  </a:lnTo>
                  <a:lnTo>
                    <a:pt x="99" y="85"/>
                  </a:lnTo>
                  <a:lnTo>
                    <a:pt x="99" y="85"/>
                  </a:lnTo>
                  <a:lnTo>
                    <a:pt x="98" y="85"/>
                  </a:lnTo>
                  <a:lnTo>
                    <a:pt x="98" y="86"/>
                  </a:lnTo>
                  <a:lnTo>
                    <a:pt x="98" y="86"/>
                  </a:lnTo>
                  <a:lnTo>
                    <a:pt x="99" y="88"/>
                  </a:lnTo>
                  <a:lnTo>
                    <a:pt x="99" y="88"/>
                  </a:lnTo>
                  <a:lnTo>
                    <a:pt x="99" y="88"/>
                  </a:lnTo>
                  <a:lnTo>
                    <a:pt x="99" y="90"/>
                  </a:lnTo>
                  <a:lnTo>
                    <a:pt x="99" y="90"/>
                  </a:lnTo>
                  <a:lnTo>
                    <a:pt x="98" y="90"/>
                  </a:lnTo>
                  <a:lnTo>
                    <a:pt x="96" y="90"/>
                  </a:lnTo>
                  <a:lnTo>
                    <a:pt x="94" y="88"/>
                  </a:lnTo>
                  <a:lnTo>
                    <a:pt x="94" y="88"/>
                  </a:lnTo>
                  <a:lnTo>
                    <a:pt x="92" y="88"/>
                  </a:lnTo>
                  <a:lnTo>
                    <a:pt x="90" y="88"/>
                  </a:lnTo>
                  <a:lnTo>
                    <a:pt x="89" y="88"/>
                  </a:lnTo>
                  <a:lnTo>
                    <a:pt x="87" y="88"/>
                  </a:lnTo>
                  <a:lnTo>
                    <a:pt x="85" y="88"/>
                  </a:lnTo>
                  <a:lnTo>
                    <a:pt x="85" y="88"/>
                  </a:lnTo>
                  <a:lnTo>
                    <a:pt x="85" y="90"/>
                  </a:lnTo>
                  <a:lnTo>
                    <a:pt x="87" y="90"/>
                  </a:lnTo>
                  <a:lnTo>
                    <a:pt x="87" y="92"/>
                  </a:lnTo>
                  <a:lnTo>
                    <a:pt x="87" y="92"/>
                  </a:lnTo>
                  <a:lnTo>
                    <a:pt x="85" y="92"/>
                  </a:lnTo>
                  <a:lnTo>
                    <a:pt x="85" y="92"/>
                  </a:lnTo>
                  <a:lnTo>
                    <a:pt x="85" y="92"/>
                  </a:lnTo>
                  <a:lnTo>
                    <a:pt x="83" y="92"/>
                  </a:lnTo>
                  <a:lnTo>
                    <a:pt x="83" y="95"/>
                  </a:lnTo>
                  <a:lnTo>
                    <a:pt x="83" y="97"/>
                  </a:lnTo>
                  <a:lnTo>
                    <a:pt x="85" y="99"/>
                  </a:lnTo>
                  <a:lnTo>
                    <a:pt x="85" y="101"/>
                  </a:lnTo>
                  <a:lnTo>
                    <a:pt x="85" y="103"/>
                  </a:lnTo>
                  <a:lnTo>
                    <a:pt x="83" y="103"/>
                  </a:lnTo>
                  <a:lnTo>
                    <a:pt x="83" y="104"/>
                  </a:lnTo>
                  <a:lnTo>
                    <a:pt x="83" y="106"/>
                  </a:lnTo>
                  <a:lnTo>
                    <a:pt x="85" y="106"/>
                  </a:lnTo>
                  <a:lnTo>
                    <a:pt x="85" y="106"/>
                  </a:lnTo>
                  <a:lnTo>
                    <a:pt x="85" y="104"/>
                  </a:lnTo>
                  <a:lnTo>
                    <a:pt x="87" y="104"/>
                  </a:lnTo>
                  <a:lnTo>
                    <a:pt x="87" y="103"/>
                  </a:lnTo>
                  <a:lnTo>
                    <a:pt x="87" y="104"/>
                  </a:lnTo>
                  <a:lnTo>
                    <a:pt x="87" y="104"/>
                  </a:lnTo>
                  <a:lnTo>
                    <a:pt x="87" y="106"/>
                  </a:lnTo>
                  <a:lnTo>
                    <a:pt x="89" y="108"/>
                  </a:lnTo>
                  <a:lnTo>
                    <a:pt x="89" y="108"/>
                  </a:lnTo>
                  <a:lnTo>
                    <a:pt x="90" y="108"/>
                  </a:lnTo>
                  <a:lnTo>
                    <a:pt x="90" y="108"/>
                  </a:lnTo>
                  <a:lnTo>
                    <a:pt x="92" y="108"/>
                  </a:lnTo>
                  <a:lnTo>
                    <a:pt x="92" y="110"/>
                  </a:lnTo>
                  <a:lnTo>
                    <a:pt x="92" y="112"/>
                  </a:lnTo>
                  <a:lnTo>
                    <a:pt x="92" y="115"/>
                  </a:lnTo>
                  <a:lnTo>
                    <a:pt x="92" y="117"/>
                  </a:lnTo>
                  <a:lnTo>
                    <a:pt x="92" y="117"/>
                  </a:lnTo>
                  <a:lnTo>
                    <a:pt x="92" y="119"/>
                  </a:lnTo>
                  <a:lnTo>
                    <a:pt x="92" y="121"/>
                  </a:lnTo>
                  <a:lnTo>
                    <a:pt x="94" y="121"/>
                  </a:lnTo>
                  <a:lnTo>
                    <a:pt x="94" y="121"/>
                  </a:lnTo>
                  <a:lnTo>
                    <a:pt x="94" y="122"/>
                  </a:lnTo>
                  <a:lnTo>
                    <a:pt x="94" y="124"/>
                  </a:lnTo>
                  <a:lnTo>
                    <a:pt x="94" y="124"/>
                  </a:lnTo>
                  <a:lnTo>
                    <a:pt x="96" y="126"/>
                  </a:lnTo>
                  <a:lnTo>
                    <a:pt x="96" y="126"/>
                  </a:lnTo>
                  <a:lnTo>
                    <a:pt x="96" y="126"/>
                  </a:lnTo>
                  <a:lnTo>
                    <a:pt x="96" y="126"/>
                  </a:lnTo>
                  <a:lnTo>
                    <a:pt x="96" y="126"/>
                  </a:lnTo>
                  <a:lnTo>
                    <a:pt x="96" y="126"/>
                  </a:lnTo>
                  <a:lnTo>
                    <a:pt x="98" y="126"/>
                  </a:lnTo>
                  <a:lnTo>
                    <a:pt x="98" y="126"/>
                  </a:lnTo>
                  <a:lnTo>
                    <a:pt x="98" y="126"/>
                  </a:lnTo>
                  <a:lnTo>
                    <a:pt x="98" y="126"/>
                  </a:lnTo>
                  <a:lnTo>
                    <a:pt x="99" y="126"/>
                  </a:lnTo>
                  <a:lnTo>
                    <a:pt x="99" y="126"/>
                  </a:lnTo>
                  <a:lnTo>
                    <a:pt x="99" y="126"/>
                  </a:lnTo>
                  <a:lnTo>
                    <a:pt x="99" y="126"/>
                  </a:lnTo>
                  <a:lnTo>
                    <a:pt x="99" y="126"/>
                  </a:lnTo>
                  <a:lnTo>
                    <a:pt x="101" y="126"/>
                  </a:lnTo>
                  <a:lnTo>
                    <a:pt x="101" y="126"/>
                  </a:lnTo>
                  <a:lnTo>
                    <a:pt x="101" y="128"/>
                  </a:lnTo>
                  <a:lnTo>
                    <a:pt x="103" y="128"/>
                  </a:lnTo>
                  <a:lnTo>
                    <a:pt x="107" y="130"/>
                  </a:lnTo>
                  <a:lnTo>
                    <a:pt x="108" y="131"/>
                  </a:lnTo>
                  <a:lnTo>
                    <a:pt x="110" y="133"/>
                  </a:lnTo>
                  <a:lnTo>
                    <a:pt x="112" y="135"/>
                  </a:lnTo>
                  <a:lnTo>
                    <a:pt x="112" y="137"/>
                  </a:lnTo>
                  <a:lnTo>
                    <a:pt x="114" y="137"/>
                  </a:lnTo>
                  <a:lnTo>
                    <a:pt x="114" y="137"/>
                  </a:lnTo>
                  <a:lnTo>
                    <a:pt x="116" y="133"/>
                  </a:lnTo>
                  <a:lnTo>
                    <a:pt x="116" y="133"/>
                  </a:lnTo>
                  <a:lnTo>
                    <a:pt x="117" y="133"/>
                  </a:lnTo>
                  <a:lnTo>
                    <a:pt x="119" y="133"/>
                  </a:lnTo>
                  <a:lnTo>
                    <a:pt x="119" y="133"/>
                  </a:lnTo>
                  <a:lnTo>
                    <a:pt x="121" y="133"/>
                  </a:lnTo>
                  <a:lnTo>
                    <a:pt x="121" y="131"/>
                  </a:lnTo>
                  <a:lnTo>
                    <a:pt x="123" y="130"/>
                  </a:lnTo>
                  <a:lnTo>
                    <a:pt x="123" y="128"/>
                  </a:lnTo>
                  <a:lnTo>
                    <a:pt x="123" y="128"/>
                  </a:lnTo>
                  <a:lnTo>
                    <a:pt x="123" y="126"/>
                  </a:lnTo>
                  <a:lnTo>
                    <a:pt x="123" y="124"/>
                  </a:lnTo>
                  <a:lnTo>
                    <a:pt x="125" y="124"/>
                  </a:lnTo>
                  <a:lnTo>
                    <a:pt x="125" y="122"/>
                  </a:lnTo>
                  <a:lnTo>
                    <a:pt x="126" y="122"/>
                  </a:lnTo>
                  <a:lnTo>
                    <a:pt x="128" y="122"/>
                  </a:lnTo>
                  <a:lnTo>
                    <a:pt x="130" y="122"/>
                  </a:lnTo>
                  <a:lnTo>
                    <a:pt x="136" y="126"/>
                  </a:lnTo>
                  <a:lnTo>
                    <a:pt x="136" y="128"/>
                  </a:lnTo>
                  <a:lnTo>
                    <a:pt x="136" y="130"/>
                  </a:lnTo>
                  <a:lnTo>
                    <a:pt x="136" y="133"/>
                  </a:lnTo>
                  <a:lnTo>
                    <a:pt x="134" y="133"/>
                  </a:lnTo>
                  <a:lnTo>
                    <a:pt x="132" y="135"/>
                  </a:lnTo>
                  <a:lnTo>
                    <a:pt x="132" y="135"/>
                  </a:lnTo>
                  <a:lnTo>
                    <a:pt x="132" y="137"/>
                  </a:lnTo>
                  <a:lnTo>
                    <a:pt x="132" y="139"/>
                  </a:lnTo>
                  <a:lnTo>
                    <a:pt x="132" y="139"/>
                  </a:lnTo>
                  <a:lnTo>
                    <a:pt x="130" y="141"/>
                  </a:lnTo>
                  <a:lnTo>
                    <a:pt x="130" y="142"/>
                  </a:lnTo>
                  <a:lnTo>
                    <a:pt x="130" y="142"/>
                  </a:lnTo>
                  <a:lnTo>
                    <a:pt x="132" y="144"/>
                  </a:lnTo>
                  <a:lnTo>
                    <a:pt x="132" y="146"/>
                  </a:lnTo>
                  <a:lnTo>
                    <a:pt x="132" y="146"/>
                  </a:lnTo>
                  <a:lnTo>
                    <a:pt x="132" y="148"/>
                  </a:lnTo>
                  <a:lnTo>
                    <a:pt x="130" y="153"/>
                  </a:lnTo>
                  <a:lnTo>
                    <a:pt x="130" y="155"/>
                  </a:lnTo>
                  <a:lnTo>
                    <a:pt x="128" y="157"/>
                  </a:lnTo>
                  <a:lnTo>
                    <a:pt x="126" y="160"/>
                  </a:lnTo>
                  <a:lnTo>
                    <a:pt x="125" y="168"/>
                  </a:lnTo>
                  <a:lnTo>
                    <a:pt x="125" y="168"/>
                  </a:lnTo>
                  <a:lnTo>
                    <a:pt x="125" y="169"/>
                  </a:lnTo>
                  <a:lnTo>
                    <a:pt x="123" y="169"/>
                  </a:lnTo>
                  <a:lnTo>
                    <a:pt x="123" y="171"/>
                  </a:lnTo>
                  <a:lnTo>
                    <a:pt x="123" y="171"/>
                  </a:lnTo>
                  <a:lnTo>
                    <a:pt x="123" y="171"/>
                  </a:lnTo>
                  <a:lnTo>
                    <a:pt x="125" y="173"/>
                  </a:lnTo>
                  <a:lnTo>
                    <a:pt x="126" y="173"/>
                  </a:lnTo>
                  <a:lnTo>
                    <a:pt x="128" y="173"/>
                  </a:lnTo>
                  <a:lnTo>
                    <a:pt x="128" y="171"/>
                  </a:lnTo>
                  <a:lnTo>
                    <a:pt x="128" y="169"/>
                  </a:lnTo>
                  <a:lnTo>
                    <a:pt x="130" y="168"/>
                  </a:lnTo>
                  <a:lnTo>
                    <a:pt x="132" y="168"/>
                  </a:lnTo>
                  <a:lnTo>
                    <a:pt x="134" y="166"/>
                  </a:lnTo>
                  <a:lnTo>
                    <a:pt x="136" y="164"/>
                  </a:lnTo>
                  <a:lnTo>
                    <a:pt x="139" y="166"/>
                  </a:lnTo>
                  <a:lnTo>
                    <a:pt x="141" y="164"/>
                  </a:lnTo>
                  <a:lnTo>
                    <a:pt x="143" y="164"/>
                  </a:lnTo>
                  <a:lnTo>
                    <a:pt x="143" y="162"/>
                  </a:lnTo>
                  <a:lnTo>
                    <a:pt x="145" y="160"/>
                  </a:lnTo>
                  <a:lnTo>
                    <a:pt x="146" y="160"/>
                  </a:lnTo>
                  <a:lnTo>
                    <a:pt x="146" y="162"/>
                  </a:lnTo>
                  <a:lnTo>
                    <a:pt x="148" y="162"/>
                  </a:lnTo>
                  <a:lnTo>
                    <a:pt x="148" y="162"/>
                  </a:lnTo>
                  <a:lnTo>
                    <a:pt x="150" y="160"/>
                  </a:lnTo>
                  <a:lnTo>
                    <a:pt x="152" y="160"/>
                  </a:lnTo>
                  <a:lnTo>
                    <a:pt x="155" y="160"/>
                  </a:lnTo>
                  <a:lnTo>
                    <a:pt x="157" y="159"/>
                  </a:lnTo>
                  <a:lnTo>
                    <a:pt x="159" y="155"/>
                  </a:lnTo>
                  <a:lnTo>
                    <a:pt x="161" y="155"/>
                  </a:lnTo>
                  <a:lnTo>
                    <a:pt x="161" y="155"/>
                  </a:lnTo>
                  <a:lnTo>
                    <a:pt x="163" y="153"/>
                  </a:lnTo>
                  <a:lnTo>
                    <a:pt x="164" y="153"/>
                  </a:lnTo>
                  <a:lnTo>
                    <a:pt x="166" y="155"/>
                  </a:lnTo>
                  <a:lnTo>
                    <a:pt x="166" y="157"/>
                  </a:lnTo>
                  <a:lnTo>
                    <a:pt x="168" y="159"/>
                  </a:lnTo>
                  <a:lnTo>
                    <a:pt x="168" y="160"/>
                  </a:lnTo>
                  <a:lnTo>
                    <a:pt x="168" y="162"/>
                  </a:lnTo>
                  <a:lnTo>
                    <a:pt x="170" y="162"/>
                  </a:lnTo>
                  <a:lnTo>
                    <a:pt x="172" y="160"/>
                  </a:lnTo>
                  <a:lnTo>
                    <a:pt x="172" y="160"/>
                  </a:lnTo>
                  <a:lnTo>
                    <a:pt x="172" y="159"/>
                  </a:lnTo>
                  <a:lnTo>
                    <a:pt x="170" y="155"/>
                  </a:lnTo>
                  <a:lnTo>
                    <a:pt x="170" y="153"/>
                  </a:lnTo>
                  <a:lnTo>
                    <a:pt x="172" y="153"/>
                  </a:lnTo>
                  <a:lnTo>
                    <a:pt x="172" y="153"/>
                  </a:lnTo>
                  <a:lnTo>
                    <a:pt x="173" y="155"/>
                  </a:lnTo>
                  <a:lnTo>
                    <a:pt x="173" y="155"/>
                  </a:lnTo>
                  <a:lnTo>
                    <a:pt x="173" y="157"/>
                  </a:lnTo>
                  <a:lnTo>
                    <a:pt x="173" y="157"/>
                  </a:lnTo>
                  <a:lnTo>
                    <a:pt x="175" y="157"/>
                  </a:lnTo>
                  <a:lnTo>
                    <a:pt x="175" y="157"/>
                  </a:lnTo>
                  <a:lnTo>
                    <a:pt x="175" y="157"/>
                  </a:lnTo>
                  <a:lnTo>
                    <a:pt x="175" y="157"/>
                  </a:lnTo>
                  <a:lnTo>
                    <a:pt x="177" y="159"/>
                  </a:lnTo>
                  <a:lnTo>
                    <a:pt x="181" y="162"/>
                  </a:lnTo>
                  <a:lnTo>
                    <a:pt x="182" y="164"/>
                  </a:lnTo>
                  <a:lnTo>
                    <a:pt x="184" y="164"/>
                  </a:lnTo>
                  <a:lnTo>
                    <a:pt x="184" y="164"/>
                  </a:lnTo>
                  <a:lnTo>
                    <a:pt x="184" y="166"/>
                  </a:lnTo>
                  <a:lnTo>
                    <a:pt x="184" y="166"/>
                  </a:lnTo>
                  <a:lnTo>
                    <a:pt x="186" y="166"/>
                  </a:lnTo>
                  <a:lnTo>
                    <a:pt x="186" y="166"/>
                  </a:lnTo>
                  <a:lnTo>
                    <a:pt x="186" y="168"/>
                  </a:lnTo>
                  <a:lnTo>
                    <a:pt x="186" y="168"/>
                  </a:lnTo>
                  <a:lnTo>
                    <a:pt x="188" y="169"/>
                  </a:lnTo>
                  <a:lnTo>
                    <a:pt x="188" y="169"/>
                  </a:lnTo>
                  <a:lnTo>
                    <a:pt x="190" y="169"/>
                  </a:lnTo>
                  <a:lnTo>
                    <a:pt x="193" y="168"/>
                  </a:lnTo>
                  <a:lnTo>
                    <a:pt x="193" y="168"/>
                  </a:lnTo>
                  <a:lnTo>
                    <a:pt x="193" y="168"/>
                  </a:lnTo>
                  <a:lnTo>
                    <a:pt x="195" y="169"/>
                  </a:lnTo>
                  <a:lnTo>
                    <a:pt x="195" y="171"/>
                  </a:lnTo>
                  <a:lnTo>
                    <a:pt x="195" y="173"/>
                  </a:lnTo>
                  <a:lnTo>
                    <a:pt x="197" y="175"/>
                  </a:lnTo>
                  <a:lnTo>
                    <a:pt x="208" y="175"/>
                  </a:lnTo>
                  <a:lnTo>
                    <a:pt x="208" y="177"/>
                  </a:lnTo>
                  <a:lnTo>
                    <a:pt x="208" y="177"/>
                  </a:lnTo>
                  <a:lnTo>
                    <a:pt x="208" y="177"/>
                  </a:lnTo>
                  <a:lnTo>
                    <a:pt x="208" y="178"/>
                  </a:lnTo>
                  <a:lnTo>
                    <a:pt x="208" y="178"/>
                  </a:lnTo>
                  <a:lnTo>
                    <a:pt x="208" y="178"/>
                  </a:lnTo>
                  <a:lnTo>
                    <a:pt x="208" y="182"/>
                  </a:lnTo>
                  <a:lnTo>
                    <a:pt x="208" y="182"/>
                  </a:lnTo>
                  <a:lnTo>
                    <a:pt x="213" y="187"/>
                  </a:lnTo>
                  <a:lnTo>
                    <a:pt x="215" y="189"/>
                  </a:lnTo>
                  <a:lnTo>
                    <a:pt x="220" y="197"/>
                  </a:lnTo>
                  <a:lnTo>
                    <a:pt x="222" y="198"/>
                  </a:lnTo>
                  <a:lnTo>
                    <a:pt x="224" y="200"/>
                  </a:lnTo>
                  <a:lnTo>
                    <a:pt x="224" y="200"/>
                  </a:lnTo>
                  <a:lnTo>
                    <a:pt x="228" y="202"/>
                  </a:lnTo>
                  <a:lnTo>
                    <a:pt x="228" y="202"/>
                  </a:lnTo>
                  <a:lnTo>
                    <a:pt x="229" y="204"/>
                  </a:lnTo>
                  <a:lnTo>
                    <a:pt x="231" y="206"/>
                  </a:lnTo>
                  <a:lnTo>
                    <a:pt x="231" y="207"/>
                  </a:lnTo>
                  <a:lnTo>
                    <a:pt x="233" y="207"/>
                  </a:lnTo>
                  <a:lnTo>
                    <a:pt x="233" y="206"/>
                  </a:lnTo>
                  <a:lnTo>
                    <a:pt x="235" y="206"/>
                  </a:lnTo>
                  <a:lnTo>
                    <a:pt x="235" y="206"/>
                  </a:lnTo>
                  <a:lnTo>
                    <a:pt x="235" y="207"/>
                  </a:lnTo>
                  <a:lnTo>
                    <a:pt x="237" y="207"/>
                  </a:lnTo>
                  <a:lnTo>
                    <a:pt x="237" y="207"/>
                  </a:lnTo>
                  <a:lnTo>
                    <a:pt x="237" y="206"/>
                  </a:lnTo>
                  <a:lnTo>
                    <a:pt x="237" y="206"/>
                  </a:lnTo>
                  <a:lnTo>
                    <a:pt x="237" y="206"/>
                  </a:lnTo>
                  <a:lnTo>
                    <a:pt x="238" y="204"/>
                  </a:lnTo>
                  <a:lnTo>
                    <a:pt x="240" y="202"/>
                  </a:lnTo>
                  <a:lnTo>
                    <a:pt x="242" y="202"/>
                  </a:lnTo>
                  <a:lnTo>
                    <a:pt x="246" y="202"/>
                  </a:lnTo>
                  <a:lnTo>
                    <a:pt x="247" y="202"/>
                  </a:lnTo>
                  <a:lnTo>
                    <a:pt x="247" y="202"/>
                  </a:lnTo>
                  <a:lnTo>
                    <a:pt x="249" y="200"/>
                  </a:lnTo>
                  <a:lnTo>
                    <a:pt x="249" y="198"/>
                  </a:lnTo>
                  <a:lnTo>
                    <a:pt x="249" y="197"/>
                  </a:lnTo>
                  <a:lnTo>
                    <a:pt x="251" y="197"/>
                  </a:lnTo>
                  <a:lnTo>
                    <a:pt x="251" y="198"/>
                  </a:lnTo>
                  <a:lnTo>
                    <a:pt x="251" y="198"/>
                  </a:lnTo>
                  <a:lnTo>
                    <a:pt x="253" y="198"/>
                  </a:lnTo>
                  <a:lnTo>
                    <a:pt x="253" y="198"/>
                  </a:lnTo>
                  <a:lnTo>
                    <a:pt x="255" y="198"/>
                  </a:lnTo>
                  <a:lnTo>
                    <a:pt x="257" y="198"/>
                  </a:lnTo>
                  <a:lnTo>
                    <a:pt x="257" y="200"/>
                  </a:lnTo>
                  <a:lnTo>
                    <a:pt x="258" y="202"/>
                  </a:lnTo>
                  <a:lnTo>
                    <a:pt x="260" y="204"/>
                  </a:lnTo>
                  <a:lnTo>
                    <a:pt x="262" y="204"/>
                  </a:lnTo>
                  <a:lnTo>
                    <a:pt x="266" y="206"/>
                  </a:lnTo>
                  <a:lnTo>
                    <a:pt x="273" y="207"/>
                  </a:lnTo>
                  <a:lnTo>
                    <a:pt x="275" y="207"/>
                  </a:lnTo>
                  <a:lnTo>
                    <a:pt x="275" y="206"/>
                  </a:lnTo>
                  <a:lnTo>
                    <a:pt x="275" y="204"/>
                  </a:lnTo>
                  <a:lnTo>
                    <a:pt x="273" y="202"/>
                  </a:lnTo>
                  <a:lnTo>
                    <a:pt x="273" y="202"/>
                  </a:lnTo>
                  <a:lnTo>
                    <a:pt x="275" y="200"/>
                  </a:lnTo>
                  <a:lnTo>
                    <a:pt x="275" y="200"/>
                  </a:lnTo>
                  <a:lnTo>
                    <a:pt x="275" y="200"/>
                  </a:lnTo>
                  <a:lnTo>
                    <a:pt x="276" y="200"/>
                  </a:lnTo>
                  <a:lnTo>
                    <a:pt x="276" y="200"/>
                  </a:lnTo>
                  <a:lnTo>
                    <a:pt x="276" y="200"/>
                  </a:lnTo>
                  <a:lnTo>
                    <a:pt x="276" y="197"/>
                  </a:lnTo>
                  <a:lnTo>
                    <a:pt x="276" y="197"/>
                  </a:lnTo>
                  <a:lnTo>
                    <a:pt x="276" y="197"/>
                  </a:lnTo>
                  <a:lnTo>
                    <a:pt x="276" y="195"/>
                  </a:lnTo>
                  <a:lnTo>
                    <a:pt x="276" y="195"/>
                  </a:lnTo>
                  <a:lnTo>
                    <a:pt x="276" y="195"/>
                  </a:lnTo>
                  <a:lnTo>
                    <a:pt x="276" y="193"/>
                  </a:lnTo>
                  <a:lnTo>
                    <a:pt x="276" y="193"/>
                  </a:lnTo>
                  <a:lnTo>
                    <a:pt x="276" y="193"/>
                  </a:lnTo>
                  <a:lnTo>
                    <a:pt x="278" y="191"/>
                  </a:lnTo>
                  <a:lnTo>
                    <a:pt x="282" y="191"/>
                  </a:lnTo>
                  <a:lnTo>
                    <a:pt x="282" y="189"/>
                  </a:lnTo>
                  <a:lnTo>
                    <a:pt x="284" y="187"/>
                  </a:lnTo>
                  <a:lnTo>
                    <a:pt x="282" y="186"/>
                  </a:lnTo>
                  <a:lnTo>
                    <a:pt x="282" y="184"/>
                  </a:lnTo>
                  <a:lnTo>
                    <a:pt x="284" y="184"/>
                  </a:lnTo>
                  <a:lnTo>
                    <a:pt x="284" y="182"/>
                  </a:lnTo>
                  <a:lnTo>
                    <a:pt x="285" y="182"/>
                  </a:lnTo>
                  <a:lnTo>
                    <a:pt x="284" y="180"/>
                  </a:lnTo>
                  <a:lnTo>
                    <a:pt x="284" y="180"/>
                  </a:lnTo>
                  <a:lnTo>
                    <a:pt x="284" y="180"/>
                  </a:lnTo>
                  <a:lnTo>
                    <a:pt x="285" y="180"/>
                  </a:lnTo>
                  <a:lnTo>
                    <a:pt x="293" y="178"/>
                  </a:lnTo>
                  <a:lnTo>
                    <a:pt x="296" y="178"/>
                  </a:lnTo>
                  <a:lnTo>
                    <a:pt x="296" y="177"/>
                  </a:lnTo>
                  <a:lnTo>
                    <a:pt x="298" y="177"/>
                  </a:lnTo>
                  <a:lnTo>
                    <a:pt x="296" y="175"/>
                  </a:lnTo>
                  <a:lnTo>
                    <a:pt x="296" y="173"/>
                  </a:lnTo>
                  <a:lnTo>
                    <a:pt x="291" y="171"/>
                  </a:lnTo>
                  <a:lnTo>
                    <a:pt x="291" y="171"/>
                  </a:lnTo>
                  <a:lnTo>
                    <a:pt x="291" y="169"/>
                  </a:lnTo>
                  <a:lnTo>
                    <a:pt x="291" y="168"/>
                  </a:lnTo>
                  <a:lnTo>
                    <a:pt x="291" y="168"/>
                  </a:lnTo>
                  <a:lnTo>
                    <a:pt x="291" y="166"/>
                  </a:lnTo>
                  <a:lnTo>
                    <a:pt x="291" y="164"/>
                  </a:lnTo>
                  <a:lnTo>
                    <a:pt x="291" y="162"/>
                  </a:lnTo>
                  <a:lnTo>
                    <a:pt x="289" y="162"/>
                  </a:lnTo>
                  <a:lnTo>
                    <a:pt x="289" y="160"/>
                  </a:lnTo>
                  <a:lnTo>
                    <a:pt x="289" y="157"/>
                  </a:lnTo>
                  <a:lnTo>
                    <a:pt x="289" y="155"/>
                  </a:lnTo>
                  <a:lnTo>
                    <a:pt x="287" y="151"/>
                  </a:lnTo>
                  <a:lnTo>
                    <a:pt x="285" y="146"/>
                  </a:lnTo>
                  <a:lnTo>
                    <a:pt x="284" y="144"/>
                  </a:lnTo>
                  <a:lnTo>
                    <a:pt x="284" y="142"/>
                  </a:lnTo>
                  <a:lnTo>
                    <a:pt x="282" y="137"/>
                  </a:lnTo>
                  <a:lnTo>
                    <a:pt x="284" y="131"/>
                  </a:lnTo>
                  <a:lnTo>
                    <a:pt x="285" y="124"/>
                  </a:lnTo>
                  <a:lnTo>
                    <a:pt x="284" y="112"/>
                  </a:lnTo>
                  <a:lnTo>
                    <a:pt x="282" y="99"/>
                  </a:lnTo>
                  <a:lnTo>
                    <a:pt x="280" y="95"/>
                  </a:lnTo>
                  <a:lnTo>
                    <a:pt x="280" y="90"/>
                  </a:lnTo>
                  <a:lnTo>
                    <a:pt x="282" y="85"/>
                  </a:lnTo>
                  <a:lnTo>
                    <a:pt x="284" y="79"/>
                  </a:lnTo>
                  <a:lnTo>
                    <a:pt x="289" y="74"/>
                  </a:lnTo>
                  <a:lnTo>
                    <a:pt x="294" y="70"/>
                  </a:lnTo>
                  <a:lnTo>
                    <a:pt x="294" y="70"/>
                  </a:lnTo>
                  <a:lnTo>
                    <a:pt x="294" y="68"/>
                  </a:lnTo>
                  <a:lnTo>
                    <a:pt x="296" y="66"/>
                  </a:lnTo>
                  <a:lnTo>
                    <a:pt x="298" y="61"/>
                  </a:lnTo>
                  <a:lnTo>
                    <a:pt x="298" y="59"/>
                  </a:lnTo>
                  <a:lnTo>
                    <a:pt x="302" y="52"/>
                  </a:lnTo>
                  <a:lnTo>
                    <a:pt x="303" y="45"/>
                  </a:lnTo>
                  <a:lnTo>
                    <a:pt x="305" y="43"/>
                  </a:lnTo>
                  <a:lnTo>
                    <a:pt x="303" y="41"/>
                  </a:lnTo>
                  <a:lnTo>
                    <a:pt x="305" y="39"/>
                  </a:lnTo>
                  <a:lnTo>
                    <a:pt x="309" y="38"/>
                  </a:lnTo>
                  <a:lnTo>
                    <a:pt x="314" y="38"/>
                  </a:lnTo>
                  <a:lnTo>
                    <a:pt x="314" y="36"/>
                  </a:lnTo>
                  <a:lnTo>
                    <a:pt x="314" y="36"/>
                  </a:lnTo>
                  <a:lnTo>
                    <a:pt x="311" y="36"/>
                  </a:lnTo>
                  <a:lnTo>
                    <a:pt x="312" y="34"/>
                  </a:lnTo>
                  <a:lnTo>
                    <a:pt x="316" y="34"/>
                  </a:lnTo>
                  <a:lnTo>
                    <a:pt x="318" y="32"/>
                  </a:lnTo>
                  <a:lnTo>
                    <a:pt x="320" y="32"/>
                  </a:lnTo>
                  <a:lnTo>
                    <a:pt x="320" y="30"/>
                  </a:lnTo>
                  <a:lnTo>
                    <a:pt x="320" y="3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2" name="Freeform 361"/>
            <p:cNvSpPr>
              <a:spLocks noEditPoints="1"/>
            </p:cNvSpPr>
            <p:nvPr/>
          </p:nvSpPr>
          <p:spPr bwMode="auto">
            <a:xfrm>
              <a:off x="7512050" y="2959101"/>
              <a:ext cx="561975" cy="452438"/>
            </a:xfrm>
            <a:custGeom>
              <a:avLst/>
              <a:gdLst>
                <a:gd name="T0" fmla="*/ 146 w 354"/>
                <a:gd name="T1" fmla="*/ 258 h 285"/>
                <a:gd name="T2" fmla="*/ 121 w 354"/>
                <a:gd name="T3" fmla="*/ 262 h 285"/>
                <a:gd name="T4" fmla="*/ 210 w 354"/>
                <a:gd name="T5" fmla="*/ 244 h 285"/>
                <a:gd name="T6" fmla="*/ 210 w 354"/>
                <a:gd name="T7" fmla="*/ 255 h 285"/>
                <a:gd name="T8" fmla="*/ 87 w 354"/>
                <a:gd name="T9" fmla="*/ 247 h 285"/>
                <a:gd name="T10" fmla="*/ 94 w 354"/>
                <a:gd name="T11" fmla="*/ 262 h 285"/>
                <a:gd name="T12" fmla="*/ 130 w 354"/>
                <a:gd name="T13" fmla="*/ 271 h 285"/>
                <a:gd name="T14" fmla="*/ 332 w 354"/>
                <a:gd name="T15" fmla="*/ 229 h 285"/>
                <a:gd name="T16" fmla="*/ 14 w 354"/>
                <a:gd name="T17" fmla="*/ 211 h 285"/>
                <a:gd name="T18" fmla="*/ 126 w 354"/>
                <a:gd name="T19" fmla="*/ 209 h 285"/>
                <a:gd name="T20" fmla="*/ 126 w 354"/>
                <a:gd name="T21" fmla="*/ 202 h 285"/>
                <a:gd name="T22" fmla="*/ 117 w 354"/>
                <a:gd name="T23" fmla="*/ 199 h 285"/>
                <a:gd name="T24" fmla="*/ 81 w 354"/>
                <a:gd name="T25" fmla="*/ 208 h 285"/>
                <a:gd name="T26" fmla="*/ 94 w 354"/>
                <a:gd name="T27" fmla="*/ 231 h 285"/>
                <a:gd name="T28" fmla="*/ 107 w 354"/>
                <a:gd name="T29" fmla="*/ 240 h 285"/>
                <a:gd name="T30" fmla="*/ 228 w 354"/>
                <a:gd name="T31" fmla="*/ 199 h 285"/>
                <a:gd name="T32" fmla="*/ 121 w 354"/>
                <a:gd name="T33" fmla="*/ 179 h 285"/>
                <a:gd name="T34" fmla="*/ 191 w 354"/>
                <a:gd name="T35" fmla="*/ 249 h 285"/>
                <a:gd name="T36" fmla="*/ 200 w 354"/>
                <a:gd name="T37" fmla="*/ 236 h 285"/>
                <a:gd name="T38" fmla="*/ 220 w 354"/>
                <a:gd name="T39" fmla="*/ 193 h 285"/>
                <a:gd name="T40" fmla="*/ 190 w 354"/>
                <a:gd name="T41" fmla="*/ 162 h 285"/>
                <a:gd name="T42" fmla="*/ 199 w 354"/>
                <a:gd name="T43" fmla="*/ 180 h 285"/>
                <a:gd name="T44" fmla="*/ 186 w 354"/>
                <a:gd name="T45" fmla="*/ 188 h 285"/>
                <a:gd name="T46" fmla="*/ 182 w 354"/>
                <a:gd name="T47" fmla="*/ 170 h 285"/>
                <a:gd name="T48" fmla="*/ 164 w 354"/>
                <a:gd name="T49" fmla="*/ 180 h 285"/>
                <a:gd name="T50" fmla="*/ 143 w 354"/>
                <a:gd name="T51" fmla="*/ 190 h 285"/>
                <a:gd name="T52" fmla="*/ 152 w 354"/>
                <a:gd name="T53" fmla="*/ 218 h 285"/>
                <a:gd name="T54" fmla="*/ 166 w 354"/>
                <a:gd name="T55" fmla="*/ 229 h 285"/>
                <a:gd name="T56" fmla="*/ 184 w 354"/>
                <a:gd name="T57" fmla="*/ 244 h 285"/>
                <a:gd name="T58" fmla="*/ 190 w 354"/>
                <a:gd name="T59" fmla="*/ 269 h 285"/>
                <a:gd name="T60" fmla="*/ 177 w 354"/>
                <a:gd name="T61" fmla="*/ 96 h 285"/>
                <a:gd name="T62" fmla="*/ 40 w 354"/>
                <a:gd name="T63" fmla="*/ 88 h 285"/>
                <a:gd name="T64" fmla="*/ 29 w 354"/>
                <a:gd name="T65" fmla="*/ 79 h 285"/>
                <a:gd name="T66" fmla="*/ 150 w 354"/>
                <a:gd name="T67" fmla="*/ 43 h 285"/>
                <a:gd name="T68" fmla="*/ 69 w 354"/>
                <a:gd name="T69" fmla="*/ 247 h 285"/>
                <a:gd name="T70" fmla="*/ 81 w 354"/>
                <a:gd name="T71" fmla="*/ 227 h 285"/>
                <a:gd name="T72" fmla="*/ 74 w 354"/>
                <a:gd name="T73" fmla="*/ 202 h 285"/>
                <a:gd name="T74" fmla="*/ 90 w 354"/>
                <a:gd name="T75" fmla="*/ 188 h 285"/>
                <a:gd name="T76" fmla="*/ 105 w 354"/>
                <a:gd name="T77" fmla="*/ 175 h 285"/>
                <a:gd name="T78" fmla="*/ 116 w 354"/>
                <a:gd name="T79" fmla="*/ 135 h 285"/>
                <a:gd name="T80" fmla="*/ 123 w 354"/>
                <a:gd name="T81" fmla="*/ 152 h 285"/>
                <a:gd name="T82" fmla="*/ 139 w 354"/>
                <a:gd name="T83" fmla="*/ 114 h 285"/>
                <a:gd name="T84" fmla="*/ 105 w 354"/>
                <a:gd name="T85" fmla="*/ 97 h 285"/>
                <a:gd name="T86" fmla="*/ 107 w 354"/>
                <a:gd name="T87" fmla="*/ 96 h 285"/>
                <a:gd name="T88" fmla="*/ 99 w 354"/>
                <a:gd name="T89" fmla="*/ 63 h 285"/>
                <a:gd name="T90" fmla="*/ 107 w 354"/>
                <a:gd name="T91" fmla="*/ 14 h 285"/>
                <a:gd name="T92" fmla="*/ 11 w 354"/>
                <a:gd name="T93" fmla="*/ 92 h 285"/>
                <a:gd name="T94" fmla="*/ 16 w 354"/>
                <a:gd name="T95" fmla="*/ 97 h 285"/>
                <a:gd name="T96" fmla="*/ 33 w 354"/>
                <a:gd name="T97" fmla="*/ 74 h 285"/>
                <a:gd name="T98" fmla="*/ 83 w 354"/>
                <a:gd name="T99" fmla="*/ 63 h 285"/>
                <a:gd name="T100" fmla="*/ 56 w 354"/>
                <a:gd name="T101" fmla="*/ 81 h 285"/>
                <a:gd name="T102" fmla="*/ 61 w 354"/>
                <a:gd name="T103" fmla="*/ 108 h 285"/>
                <a:gd name="T104" fmla="*/ 52 w 354"/>
                <a:gd name="T105" fmla="*/ 101 h 285"/>
                <a:gd name="T106" fmla="*/ 47 w 354"/>
                <a:gd name="T107" fmla="*/ 88 h 285"/>
                <a:gd name="T108" fmla="*/ 33 w 354"/>
                <a:gd name="T109" fmla="*/ 112 h 285"/>
                <a:gd name="T110" fmla="*/ 11 w 354"/>
                <a:gd name="T111" fmla="*/ 106 h 285"/>
                <a:gd name="T112" fmla="*/ 4 w 354"/>
                <a:gd name="T113" fmla="*/ 155 h 285"/>
                <a:gd name="T114" fmla="*/ 2 w 354"/>
                <a:gd name="T115" fmla="*/ 162 h 285"/>
                <a:gd name="T116" fmla="*/ 27 w 354"/>
                <a:gd name="T117" fmla="*/ 211 h 285"/>
                <a:gd name="T118" fmla="*/ 24 w 354"/>
                <a:gd name="T119" fmla="*/ 236 h 285"/>
                <a:gd name="T120" fmla="*/ 67 w 354"/>
                <a:gd name="T121" fmla="*/ 265 h 285"/>
                <a:gd name="T122" fmla="*/ 83 w 354"/>
                <a:gd name="T123" fmla="*/ 26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85">
                  <a:moveTo>
                    <a:pt x="188" y="269"/>
                  </a:moveTo>
                  <a:lnTo>
                    <a:pt x="188" y="267"/>
                  </a:lnTo>
                  <a:lnTo>
                    <a:pt x="186" y="265"/>
                  </a:lnTo>
                  <a:lnTo>
                    <a:pt x="184" y="264"/>
                  </a:lnTo>
                  <a:lnTo>
                    <a:pt x="184" y="264"/>
                  </a:lnTo>
                  <a:lnTo>
                    <a:pt x="186" y="264"/>
                  </a:lnTo>
                  <a:lnTo>
                    <a:pt x="184" y="264"/>
                  </a:lnTo>
                  <a:lnTo>
                    <a:pt x="184" y="262"/>
                  </a:lnTo>
                  <a:lnTo>
                    <a:pt x="182" y="262"/>
                  </a:lnTo>
                  <a:lnTo>
                    <a:pt x="182" y="260"/>
                  </a:lnTo>
                  <a:lnTo>
                    <a:pt x="179" y="256"/>
                  </a:lnTo>
                  <a:lnTo>
                    <a:pt x="179" y="256"/>
                  </a:lnTo>
                  <a:lnTo>
                    <a:pt x="179" y="258"/>
                  </a:lnTo>
                  <a:lnTo>
                    <a:pt x="179" y="260"/>
                  </a:lnTo>
                  <a:lnTo>
                    <a:pt x="179" y="260"/>
                  </a:lnTo>
                  <a:lnTo>
                    <a:pt x="179" y="260"/>
                  </a:lnTo>
                  <a:lnTo>
                    <a:pt x="177" y="262"/>
                  </a:lnTo>
                  <a:lnTo>
                    <a:pt x="175" y="262"/>
                  </a:lnTo>
                  <a:lnTo>
                    <a:pt x="175" y="262"/>
                  </a:lnTo>
                  <a:lnTo>
                    <a:pt x="175" y="264"/>
                  </a:lnTo>
                  <a:lnTo>
                    <a:pt x="175" y="264"/>
                  </a:lnTo>
                  <a:lnTo>
                    <a:pt x="175" y="265"/>
                  </a:lnTo>
                  <a:lnTo>
                    <a:pt x="166" y="260"/>
                  </a:lnTo>
                  <a:lnTo>
                    <a:pt x="166" y="260"/>
                  </a:lnTo>
                  <a:lnTo>
                    <a:pt x="164" y="260"/>
                  </a:lnTo>
                  <a:lnTo>
                    <a:pt x="163" y="256"/>
                  </a:lnTo>
                  <a:lnTo>
                    <a:pt x="163" y="255"/>
                  </a:lnTo>
                  <a:lnTo>
                    <a:pt x="161" y="255"/>
                  </a:lnTo>
                  <a:lnTo>
                    <a:pt x="159" y="253"/>
                  </a:lnTo>
                  <a:lnTo>
                    <a:pt x="157" y="253"/>
                  </a:lnTo>
                  <a:lnTo>
                    <a:pt x="150" y="253"/>
                  </a:lnTo>
                  <a:lnTo>
                    <a:pt x="150" y="253"/>
                  </a:lnTo>
                  <a:lnTo>
                    <a:pt x="148" y="256"/>
                  </a:lnTo>
                  <a:lnTo>
                    <a:pt x="146" y="256"/>
                  </a:lnTo>
                  <a:lnTo>
                    <a:pt x="146" y="258"/>
                  </a:lnTo>
                  <a:lnTo>
                    <a:pt x="146" y="260"/>
                  </a:lnTo>
                  <a:lnTo>
                    <a:pt x="150" y="262"/>
                  </a:lnTo>
                  <a:lnTo>
                    <a:pt x="150" y="264"/>
                  </a:lnTo>
                  <a:lnTo>
                    <a:pt x="152" y="264"/>
                  </a:lnTo>
                  <a:lnTo>
                    <a:pt x="150" y="265"/>
                  </a:lnTo>
                  <a:lnTo>
                    <a:pt x="148" y="265"/>
                  </a:lnTo>
                  <a:lnTo>
                    <a:pt x="148" y="265"/>
                  </a:lnTo>
                  <a:lnTo>
                    <a:pt x="146" y="265"/>
                  </a:lnTo>
                  <a:lnTo>
                    <a:pt x="146" y="267"/>
                  </a:lnTo>
                  <a:lnTo>
                    <a:pt x="146" y="269"/>
                  </a:lnTo>
                  <a:lnTo>
                    <a:pt x="148" y="269"/>
                  </a:lnTo>
                  <a:lnTo>
                    <a:pt x="150" y="271"/>
                  </a:lnTo>
                  <a:lnTo>
                    <a:pt x="154" y="271"/>
                  </a:lnTo>
                  <a:lnTo>
                    <a:pt x="155" y="273"/>
                  </a:lnTo>
                  <a:lnTo>
                    <a:pt x="161" y="276"/>
                  </a:lnTo>
                  <a:lnTo>
                    <a:pt x="164" y="278"/>
                  </a:lnTo>
                  <a:lnTo>
                    <a:pt x="168" y="282"/>
                  </a:lnTo>
                  <a:lnTo>
                    <a:pt x="170" y="282"/>
                  </a:lnTo>
                  <a:lnTo>
                    <a:pt x="172" y="280"/>
                  </a:lnTo>
                  <a:lnTo>
                    <a:pt x="173" y="278"/>
                  </a:lnTo>
                  <a:lnTo>
                    <a:pt x="177" y="278"/>
                  </a:lnTo>
                  <a:lnTo>
                    <a:pt x="184" y="280"/>
                  </a:lnTo>
                  <a:lnTo>
                    <a:pt x="186" y="278"/>
                  </a:lnTo>
                  <a:lnTo>
                    <a:pt x="188" y="276"/>
                  </a:lnTo>
                  <a:lnTo>
                    <a:pt x="188" y="274"/>
                  </a:lnTo>
                  <a:lnTo>
                    <a:pt x="186" y="274"/>
                  </a:lnTo>
                  <a:lnTo>
                    <a:pt x="186" y="273"/>
                  </a:lnTo>
                  <a:lnTo>
                    <a:pt x="188" y="273"/>
                  </a:lnTo>
                  <a:lnTo>
                    <a:pt x="188" y="273"/>
                  </a:lnTo>
                  <a:lnTo>
                    <a:pt x="188" y="273"/>
                  </a:lnTo>
                  <a:lnTo>
                    <a:pt x="190" y="271"/>
                  </a:lnTo>
                  <a:lnTo>
                    <a:pt x="190" y="271"/>
                  </a:lnTo>
                  <a:lnTo>
                    <a:pt x="188" y="269"/>
                  </a:lnTo>
                  <a:lnTo>
                    <a:pt x="188" y="269"/>
                  </a:lnTo>
                  <a:close/>
                  <a:moveTo>
                    <a:pt x="121" y="262"/>
                  </a:moveTo>
                  <a:lnTo>
                    <a:pt x="121" y="260"/>
                  </a:lnTo>
                  <a:lnTo>
                    <a:pt x="121" y="258"/>
                  </a:lnTo>
                  <a:lnTo>
                    <a:pt x="119" y="258"/>
                  </a:lnTo>
                  <a:lnTo>
                    <a:pt x="119" y="258"/>
                  </a:lnTo>
                  <a:lnTo>
                    <a:pt x="119" y="258"/>
                  </a:lnTo>
                  <a:lnTo>
                    <a:pt x="119" y="260"/>
                  </a:lnTo>
                  <a:lnTo>
                    <a:pt x="117" y="260"/>
                  </a:lnTo>
                  <a:lnTo>
                    <a:pt x="117" y="260"/>
                  </a:lnTo>
                  <a:lnTo>
                    <a:pt x="117" y="260"/>
                  </a:lnTo>
                  <a:lnTo>
                    <a:pt x="116" y="256"/>
                  </a:lnTo>
                  <a:lnTo>
                    <a:pt x="116" y="256"/>
                  </a:lnTo>
                  <a:lnTo>
                    <a:pt x="116" y="256"/>
                  </a:lnTo>
                  <a:lnTo>
                    <a:pt x="116" y="258"/>
                  </a:lnTo>
                  <a:lnTo>
                    <a:pt x="116" y="258"/>
                  </a:lnTo>
                  <a:lnTo>
                    <a:pt x="114" y="258"/>
                  </a:lnTo>
                  <a:lnTo>
                    <a:pt x="114" y="258"/>
                  </a:lnTo>
                  <a:lnTo>
                    <a:pt x="112" y="256"/>
                  </a:lnTo>
                  <a:lnTo>
                    <a:pt x="112" y="255"/>
                  </a:lnTo>
                  <a:lnTo>
                    <a:pt x="110" y="255"/>
                  </a:lnTo>
                  <a:lnTo>
                    <a:pt x="107" y="251"/>
                  </a:lnTo>
                  <a:lnTo>
                    <a:pt x="105" y="251"/>
                  </a:lnTo>
                  <a:lnTo>
                    <a:pt x="105" y="253"/>
                  </a:lnTo>
                  <a:lnTo>
                    <a:pt x="107" y="255"/>
                  </a:lnTo>
                  <a:lnTo>
                    <a:pt x="116" y="264"/>
                  </a:lnTo>
                  <a:lnTo>
                    <a:pt x="116" y="264"/>
                  </a:lnTo>
                  <a:lnTo>
                    <a:pt x="117" y="264"/>
                  </a:lnTo>
                  <a:lnTo>
                    <a:pt x="117" y="262"/>
                  </a:lnTo>
                  <a:lnTo>
                    <a:pt x="121" y="262"/>
                  </a:lnTo>
                  <a:lnTo>
                    <a:pt x="121" y="262"/>
                  </a:lnTo>
                  <a:lnTo>
                    <a:pt x="121" y="262"/>
                  </a:lnTo>
                  <a:close/>
                  <a:moveTo>
                    <a:pt x="222" y="247"/>
                  </a:moveTo>
                  <a:lnTo>
                    <a:pt x="217" y="246"/>
                  </a:lnTo>
                  <a:lnTo>
                    <a:pt x="213" y="246"/>
                  </a:lnTo>
                  <a:lnTo>
                    <a:pt x="211" y="246"/>
                  </a:lnTo>
                  <a:lnTo>
                    <a:pt x="210" y="244"/>
                  </a:lnTo>
                  <a:lnTo>
                    <a:pt x="210" y="244"/>
                  </a:lnTo>
                  <a:lnTo>
                    <a:pt x="208" y="244"/>
                  </a:lnTo>
                  <a:lnTo>
                    <a:pt x="208" y="244"/>
                  </a:lnTo>
                  <a:lnTo>
                    <a:pt x="210" y="246"/>
                  </a:lnTo>
                  <a:lnTo>
                    <a:pt x="210" y="246"/>
                  </a:lnTo>
                  <a:lnTo>
                    <a:pt x="211" y="247"/>
                  </a:lnTo>
                  <a:lnTo>
                    <a:pt x="211" y="247"/>
                  </a:lnTo>
                  <a:lnTo>
                    <a:pt x="210" y="247"/>
                  </a:lnTo>
                  <a:lnTo>
                    <a:pt x="210" y="247"/>
                  </a:lnTo>
                  <a:lnTo>
                    <a:pt x="210" y="249"/>
                  </a:lnTo>
                  <a:lnTo>
                    <a:pt x="210" y="249"/>
                  </a:lnTo>
                  <a:lnTo>
                    <a:pt x="210" y="251"/>
                  </a:lnTo>
                  <a:lnTo>
                    <a:pt x="208" y="251"/>
                  </a:lnTo>
                  <a:lnTo>
                    <a:pt x="208" y="251"/>
                  </a:lnTo>
                  <a:lnTo>
                    <a:pt x="208" y="251"/>
                  </a:lnTo>
                  <a:lnTo>
                    <a:pt x="206" y="249"/>
                  </a:lnTo>
                  <a:lnTo>
                    <a:pt x="204" y="249"/>
                  </a:lnTo>
                  <a:lnTo>
                    <a:pt x="206" y="251"/>
                  </a:lnTo>
                  <a:lnTo>
                    <a:pt x="204" y="251"/>
                  </a:lnTo>
                  <a:lnTo>
                    <a:pt x="204" y="251"/>
                  </a:lnTo>
                  <a:lnTo>
                    <a:pt x="204" y="251"/>
                  </a:lnTo>
                  <a:lnTo>
                    <a:pt x="202" y="253"/>
                  </a:lnTo>
                  <a:lnTo>
                    <a:pt x="202" y="253"/>
                  </a:lnTo>
                  <a:lnTo>
                    <a:pt x="204" y="253"/>
                  </a:lnTo>
                  <a:lnTo>
                    <a:pt x="204" y="255"/>
                  </a:lnTo>
                  <a:lnTo>
                    <a:pt x="202" y="255"/>
                  </a:lnTo>
                  <a:lnTo>
                    <a:pt x="202" y="255"/>
                  </a:lnTo>
                  <a:lnTo>
                    <a:pt x="202" y="255"/>
                  </a:lnTo>
                  <a:lnTo>
                    <a:pt x="202" y="256"/>
                  </a:lnTo>
                  <a:lnTo>
                    <a:pt x="202" y="256"/>
                  </a:lnTo>
                  <a:lnTo>
                    <a:pt x="202" y="256"/>
                  </a:lnTo>
                  <a:lnTo>
                    <a:pt x="204" y="258"/>
                  </a:lnTo>
                  <a:lnTo>
                    <a:pt x="206" y="258"/>
                  </a:lnTo>
                  <a:lnTo>
                    <a:pt x="208" y="258"/>
                  </a:lnTo>
                  <a:lnTo>
                    <a:pt x="210" y="255"/>
                  </a:lnTo>
                  <a:lnTo>
                    <a:pt x="211" y="253"/>
                  </a:lnTo>
                  <a:lnTo>
                    <a:pt x="213" y="253"/>
                  </a:lnTo>
                  <a:lnTo>
                    <a:pt x="215" y="253"/>
                  </a:lnTo>
                  <a:lnTo>
                    <a:pt x="220" y="253"/>
                  </a:lnTo>
                  <a:lnTo>
                    <a:pt x="222" y="253"/>
                  </a:lnTo>
                  <a:lnTo>
                    <a:pt x="224" y="253"/>
                  </a:lnTo>
                  <a:lnTo>
                    <a:pt x="224" y="253"/>
                  </a:lnTo>
                  <a:lnTo>
                    <a:pt x="224" y="251"/>
                  </a:lnTo>
                  <a:lnTo>
                    <a:pt x="222" y="249"/>
                  </a:lnTo>
                  <a:lnTo>
                    <a:pt x="222" y="247"/>
                  </a:lnTo>
                  <a:close/>
                  <a:moveTo>
                    <a:pt x="96" y="251"/>
                  </a:moveTo>
                  <a:lnTo>
                    <a:pt x="96" y="249"/>
                  </a:lnTo>
                  <a:lnTo>
                    <a:pt x="94" y="247"/>
                  </a:lnTo>
                  <a:lnTo>
                    <a:pt x="92" y="247"/>
                  </a:lnTo>
                  <a:lnTo>
                    <a:pt x="90" y="246"/>
                  </a:lnTo>
                  <a:lnTo>
                    <a:pt x="89" y="246"/>
                  </a:lnTo>
                  <a:lnTo>
                    <a:pt x="85" y="242"/>
                  </a:lnTo>
                  <a:lnTo>
                    <a:pt x="83" y="242"/>
                  </a:lnTo>
                  <a:lnTo>
                    <a:pt x="81" y="242"/>
                  </a:lnTo>
                  <a:lnTo>
                    <a:pt x="78" y="244"/>
                  </a:lnTo>
                  <a:lnTo>
                    <a:pt x="78" y="244"/>
                  </a:lnTo>
                  <a:lnTo>
                    <a:pt x="78" y="246"/>
                  </a:lnTo>
                  <a:lnTo>
                    <a:pt x="80" y="246"/>
                  </a:lnTo>
                  <a:lnTo>
                    <a:pt x="80" y="244"/>
                  </a:lnTo>
                  <a:lnTo>
                    <a:pt x="81" y="244"/>
                  </a:lnTo>
                  <a:lnTo>
                    <a:pt x="81" y="246"/>
                  </a:lnTo>
                  <a:lnTo>
                    <a:pt x="80" y="246"/>
                  </a:lnTo>
                  <a:lnTo>
                    <a:pt x="80" y="246"/>
                  </a:lnTo>
                  <a:lnTo>
                    <a:pt x="80" y="247"/>
                  </a:lnTo>
                  <a:lnTo>
                    <a:pt x="80" y="247"/>
                  </a:lnTo>
                  <a:lnTo>
                    <a:pt x="81" y="247"/>
                  </a:lnTo>
                  <a:lnTo>
                    <a:pt x="81" y="247"/>
                  </a:lnTo>
                  <a:lnTo>
                    <a:pt x="81" y="247"/>
                  </a:lnTo>
                  <a:lnTo>
                    <a:pt x="87" y="247"/>
                  </a:lnTo>
                  <a:lnTo>
                    <a:pt x="87" y="247"/>
                  </a:lnTo>
                  <a:lnTo>
                    <a:pt x="85" y="249"/>
                  </a:lnTo>
                  <a:lnTo>
                    <a:pt x="85" y="249"/>
                  </a:lnTo>
                  <a:lnTo>
                    <a:pt x="89" y="251"/>
                  </a:lnTo>
                  <a:lnTo>
                    <a:pt x="89" y="251"/>
                  </a:lnTo>
                  <a:lnTo>
                    <a:pt x="89" y="251"/>
                  </a:lnTo>
                  <a:lnTo>
                    <a:pt x="87" y="251"/>
                  </a:lnTo>
                  <a:lnTo>
                    <a:pt x="89" y="253"/>
                  </a:lnTo>
                  <a:lnTo>
                    <a:pt x="89" y="253"/>
                  </a:lnTo>
                  <a:lnTo>
                    <a:pt x="89" y="253"/>
                  </a:lnTo>
                  <a:lnTo>
                    <a:pt x="87" y="253"/>
                  </a:lnTo>
                  <a:lnTo>
                    <a:pt x="87" y="253"/>
                  </a:lnTo>
                  <a:lnTo>
                    <a:pt x="85" y="251"/>
                  </a:lnTo>
                  <a:lnTo>
                    <a:pt x="83" y="251"/>
                  </a:lnTo>
                  <a:lnTo>
                    <a:pt x="83" y="251"/>
                  </a:lnTo>
                  <a:lnTo>
                    <a:pt x="85" y="251"/>
                  </a:lnTo>
                  <a:lnTo>
                    <a:pt x="83" y="255"/>
                  </a:lnTo>
                  <a:lnTo>
                    <a:pt x="85" y="256"/>
                  </a:lnTo>
                  <a:lnTo>
                    <a:pt x="87" y="258"/>
                  </a:lnTo>
                  <a:lnTo>
                    <a:pt x="89" y="258"/>
                  </a:lnTo>
                  <a:lnTo>
                    <a:pt x="89" y="256"/>
                  </a:lnTo>
                  <a:lnTo>
                    <a:pt x="90" y="256"/>
                  </a:lnTo>
                  <a:lnTo>
                    <a:pt x="90" y="256"/>
                  </a:lnTo>
                  <a:lnTo>
                    <a:pt x="90" y="256"/>
                  </a:lnTo>
                  <a:lnTo>
                    <a:pt x="94" y="256"/>
                  </a:lnTo>
                  <a:lnTo>
                    <a:pt x="96" y="260"/>
                  </a:lnTo>
                  <a:lnTo>
                    <a:pt x="96" y="260"/>
                  </a:lnTo>
                  <a:lnTo>
                    <a:pt x="94" y="260"/>
                  </a:lnTo>
                  <a:lnTo>
                    <a:pt x="92" y="258"/>
                  </a:lnTo>
                  <a:lnTo>
                    <a:pt x="90" y="258"/>
                  </a:lnTo>
                  <a:lnTo>
                    <a:pt x="90" y="258"/>
                  </a:lnTo>
                  <a:lnTo>
                    <a:pt x="90" y="258"/>
                  </a:lnTo>
                  <a:lnTo>
                    <a:pt x="90" y="260"/>
                  </a:lnTo>
                  <a:lnTo>
                    <a:pt x="92" y="260"/>
                  </a:lnTo>
                  <a:lnTo>
                    <a:pt x="94" y="260"/>
                  </a:lnTo>
                  <a:lnTo>
                    <a:pt x="94" y="262"/>
                  </a:lnTo>
                  <a:lnTo>
                    <a:pt x="96" y="260"/>
                  </a:lnTo>
                  <a:lnTo>
                    <a:pt x="96" y="260"/>
                  </a:lnTo>
                  <a:lnTo>
                    <a:pt x="98" y="260"/>
                  </a:lnTo>
                  <a:lnTo>
                    <a:pt x="98" y="260"/>
                  </a:lnTo>
                  <a:lnTo>
                    <a:pt x="99" y="260"/>
                  </a:lnTo>
                  <a:lnTo>
                    <a:pt x="99" y="258"/>
                  </a:lnTo>
                  <a:lnTo>
                    <a:pt x="98" y="253"/>
                  </a:lnTo>
                  <a:lnTo>
                    <a:pt x="96" y="251"/>
                  </a:lnTo>
                  <a:close/>
                  <a:moveTo>
                    <a:pt x="141" y="238"/>
                  </a:moveTo>
                  <a:lnTo>
                    <a:pt x="139" y="242"/>
                  </a:lnTo>
                  <a:lnTo>
                    <a:pt x="139" y="246"/>
                  </a:lnTo>
                  <a:lnTo>
                    <a:pt x="135" y="249"/>
                  </a:lnTo>
                  <a:lnTo>
                    <a:pt x="135" y="249"/>
                  </a:lnTo>
                  <a:lnTo>
                    <a:pt x="132" y="253"/>
                  </a:lnTo>
                  <a:lnTo>
                    <a:pt x="130" y="255"/>
                  </a:lnTo>
                  <a:lnTo>
                    <a:pt x="130" y="256"/>
                  </a:lnTo>
                  <a:lnTo>
                    <a:pt x="130" y="256"/>
                  </a:lnTo>
                  <a:lnTo>
                    <a:pt x="130" y="258"/>
                  </a:lnTo>
                  <a:lnTo>
                    <a:pt x="132" y="256"/>
                  </a:lnTo>
                  <a:lnTo>
                    <a:pt x="132" y="256"/>
                  </a:lnTo>
                  <a:lnTo>
                    <a:pt x="132" y="258"/>
                  </a:lnTo>
                  <a:lnTo>
                    <a:pt x="132" y="258"/>
                  </a:lnTo>
                  <a:lnTo>
                    <a:pt x="130" y="260"/>
                  </a:lnTo>
                  <a:lnTo>
                    <a:pt x="130" y="258"/>
                  </a:lnTo>
                  <a:lnTo>
                    <a:pt x="130" y="258"/>
                  </a:lnTo>
                  <a:lnTo>
                    <a:pt x="130" y="258"/>
                  </a:lnTo>
                  <a:lnTo>
                    <a:pt x="130" y="260"/>
                  </a:lnTo>
                  <a:lnTo>
                    <a:pt x="128" y="262"/>
                  </a:lnTo>
                  <a:lnTo>
                    <a:pt x="128" y="262"/>
                  </a:lnTo>
                  <a:lnTo>
                    <a:pt x="126" y="264"/>
                  </a:lnTo>
                  <a:lnTo>
                    <a:pt x="126" y="264"/>
                  </a:lnTo>
                  <a:lnTo>
                    <a:pt x="128" y="264"/>
                  </a:lnTo>
                  <a:lnTo>
                    <a:pt x="128" y="265"/>
                  </a:lnTo>
                  <a:lnTo>
                    <a:pt x="128" y="265"/>
                  </a:lnTo>
                  <a:lnTo>
                    <a:pt x="130" y="271"/>
                  </a:lnTo>
                  <a:lnTo>
                    <a:pt x="130" y="273"/>
                  </a:lnTo>
                  <a:lnTo>
                    <a:pt x="132" y="271"/>
                  </a:lnTo>
                  <a:lnTo>
                    <a:pt x="132" y="271"/>
                  </a:lnTo>
                  <a:lnTo>
                    <a:pt x="134" y="271"/>
                  </a:lnTo>
                  <a:lnTo>
                    <a:pt x="137" y="255"/>
                  </a:lnTo>
                  <a:lnTo>
                    <a:pt x="141" y="249"/>
                  </a:lnTo>
                  <a:lnTo>
                    <a:pt x="141" y="246"/>
                  </a:lnTo>
                  <a:lnTo>
                    <a:pt x="145" y="235"/>
                  </a:lnTo>
                  <a:lnTo>
                    <a:pt x="143" y="235"/>
                  </a:lnTo>
                  <a:lnTo>
                    <a:pt x="141" y="238"/>
                  </a:lnTo>
                  <a:close/>
                  <a:moveTo>
                    <a:pt x="352" y="238"/>
                  </a:moveTo>
                  <a:lnTo>
                    <a:pt x="354" y="238"/>
                  </a:lnTo>
                  <a:lnTo>
                    <a:pt x="354" y="238"/>
                  </a:lnTo>
                  <a:lnTo>
                    <a:pt x="354" y="238"/>
                  </a:lnTo>
                  <a:lnTo>
                    <a:pt x="354" y="236"/>
                  </a:lnTo>
                  <a:lnTo>
                    <a:pt x="352" y="236"/>
                  </a:lnTo>
                  <a:lnTo>
                    <a:pt x="350" y="235"/>
                  </a:lnTo>
                  <a:lnTo>
                    <a:pt x="347" y="233"/>
                  </a:lnTo>
                  <a:lnTo>
                    <a:pt x="347" y="233"/>
                  </a:lnTo>
                  <a:lnTo>
                    <a:pt x="345" y="231"/>
                  </a:lnTo>
                  <a:lnTo>
                    <a:pt x="345" y="229"/>
                  </a:lnTo>
                  <a:lnTo>
                    <a:pt x="343" y="229"/>
                  </a:lnTo>
                  <a:lnTo>
                    <a:pt x="343" y="229"/>
                  </a:lnTo>
                  <a:lnTo>
                    <a:pt x="341" y="229"/>
                  </a:lnTo>
                  <a:lnTo>
                    <a:pt x="340" y="227"/>
                  </a:lnTo>
                  <a:lnTo>
                    <a:pt x="338" y="226"/>
                  </a:lnTo>
                  <a:lnTo>
                    <a:pt x="338" y="226"/>
                  </a:lnTo>
                  <a:lnTo>
                    <a:pt x="334" y="222"/>
                  </a:lnTo>
                  <a:lnTo>
                    <a:pt x="334" y="222"/>
                  </a:lnTo>
                  <a:lnTo>
                    <a:pt x="334" y="222"/>
                  </a:lnTo>
                  <a:lnTo>
                    <a:pt x="334" y="224"/>
                  </a:lnTo>
                  <a:lnTo>
                    <a:pt x="332" y="226"/>
                  </a:lnTo>
                  <a:lnTo>
                    <a:pt x="332" y="227"/>
                  </a:lnTo>
                  <a:lnTo>
                    <a:pt x="332" y="227"/>
                  </a:lnTo>
                  <a:lnTo>
                    <a:pt x="332" y="229"/>
                  </a:lnTo>
                  <a:lnTo>
                    <a:pt x="331" y="235"/>
                  </a:lnTo>
                  <a:lnTo>
                    <a:pt x="331" y="238"/>
                  </a:lnTo>
                  <a:lnTo>
                    <a:pt x="331" y="240"/>
                  </a:lnTo>
                  <a:lnTo>
                    <a:pt x="331" y="240"/>
                  </a:lnTo>
                  <a:lnTo>
                    <a:pt x="336" y="244"/>
                  </a:lnTo>
                  <a:lnTo>
                    <a:pt x="340" y="246"/>
                  </a:lnTo>
                  <a:lnTo>
                    <a:pt x="343" y="247"/>
                  </a:lnTo>
                  <a:lnTo>
                    <a:pt x="345" y="249"/>
                  </a:lnTo>
                  <a:lnTo>
                    <a:pt x="347" y="249"/>
                  </a:lnTo>
                  <a:lnTo>
                    <a:pt x="350" y="249"/>
                  </a:lnTo>
                  <a:lnTo>
                    <a:pt x="350" y="249"/>
                  </a:lnTo>
                  <a:lnTo>
                    <a:pt x="350" y="247"/>
                  </a:lnTo>
                  <a:lnTo>
                    <a:pt x="352" y="247"/>
                  </a:lnTo>
                  <a:lnTo>
                    <a:pt x="352" y="246"/>
                  </a:lnTo>
                  <a:lnTo>
                    <a:pt x="352" y="246"/>
                  </a:lnTo>
                  <a:lnTo>
                    <a:pt x="352" y="246"/>
                  </a:lnTo>
                  <a:lnTo>
                    <a:pt x="352" y="244"/>
                  </a:lnTo>
                  <a:lnTo>
                    <a:pt x="352" y="242"/>
                  </a:lnTo>
                  <a:lnTo>
                    <a:pt x="354" y="242"/>
                  </a:lnTo>
                  <a:lnTo>
                    <a:pt x="354" y="240"/>
                  </a:lnTo>
                  <a:lnTo>
                    <a:pt x="354" y="240"/>
                  </a:lnTo>
                  <a:lnTo>
                    <a:pt x="352" y="238"/>
                  </a:lnTo>
                  <a:close/>
                  <a:moveTo>
                    <a:pt x="20" y="218"/>
                  </a:moveTo>
                  <a:lnTo>
                    <a:pt x="18" y="217"/>
                  </a:lnTo>
                  <a:lnTo>
                    <a:pt x="18" y="215"/>
                  </a:lnTo>
                  <a:lnTo>
                    <a:pt x="18" y="215"/>
                  </a:lnTo>
                  <a:lnTo>
                    <a:pt x="18" y="213"/>
                  </a:lnTo>
                  <a:lnTo>
                    <a:pt x="18" y="211"/>
                  </a:lnTo>
                  <a:lnTo>
                    <a:pt x="18" y="211"/>
                  </a:lnTo>
                  <a:lnTo>
                    <a:pt x="18" y="211"/>
                  </a:lnTo>
                  <a:lnTo>
                    <a:pt x="16" y="211"/>
                  </a:lnTo>
                  <a:lnTo>
                    <a:pt x="16" y="208"/>
                  </a:lnTo>
                  <a:lnTo>
                    <a:pt x="14" y="208"/>
                  </a:lnTo>
                  <a:lnTo>
                    <a:pt x="14" y="209"/>
                  </a:lnTo>
                  <a:lnTo>
                    <a:pt x="14" y="211"/>
                  </a:lnTo>
                  <a:lnTo>
                    <a:pt x="16" y="215"/>
                  </a:lnTo>
                  <a:lnTo>
                    <a:pt x="16" y="218"/>
                  </a:lnTo>
                  <a:lnTo>
                    <a:pt x="18" y="218"/>
                  </a:lnTo>
                  <a:lnTo>
                    <a:pt x="20" y="218"/>
                  </a:lnTo>
                  <a:lnTo>
                    <a:pt x="20" y="218"/>
                  </a:lnTo>
                  <a:close/>
                  <a:moveTo>
                    <a:pt x="126" y="244"/>
                  </a:moveTo>
                  <a:lnTo>
                    <a:pt x="130" y="244"/>
                  </a:lnTo>
                  <a:lnTo>
                    <a:pt x="132" y="244"/>
                  </a:lnTo>
                  <a:lnTo>
                    <a:pt x="132" y="244"/>
                  </a:lnTo>
                  <a:lnTo>
                    <a:pt x="132" y="242"/>
                  </a:lnTo>
                  <a:lnTo>
                    <a:pt x="134" y="242"/>
                  </a:lnTo>
                  <a:lnTo>
                    <a:pt x="134" y="240"/>
                  </a:lnTo>
                  <a:lnTo>
                    <a:pt x="134" y="240"/>
                  </a:lnTo>
                  <a:lnTo>
                    <a:pt x="135" y="238"/>
                  </a:lnTo>
                  <a:lnTo>
                    <a:pt x="135" y="238"/>
                  </a:lnTo>
                  <a:lnTo>
                    <a:pt x="135" y="236"/>
                  </a:lnTo>
                  <a:lnTo>
                    <a:pt x="135" y="235"/>
                  </a:lnTo>
                  <a:lnTo>
                    <a:pt x="135" y="233"/>
                  </a:lnTo>
                  <a:lnTo>
                    <a:pt x="137" y="231"/>
                  </a:lnTo>
                  <a:lnTo>
                    <a:pt x="137" y="229"/>
                  </a:lnTo>
                  <a:lnTo>
                    <a:pt x="137" y="227"/>
                  </a:lnTo>
                  <a:lnTo>
                    <a:pt x="135" y="227"/>
                  </a:lnTo>
                  <a:lnTo>
                    <a:pt x="135" y="224"/>
                  </a:lnTo>
                  <a:lnTo>
                    <a:pt x="134" y="224"/>
                  </a:lnTo>
                  <a:lnTo>
                    <a:pt x="135" y="222"/>
                  </a:lnTo>
                  <a:lnTo>
                    <a:pt x="135" y="222"/>
                  </a:lnTo>
                  <a:lnTo>
                    <a:pt x="137" y="222"/>
                  </a:lnTo>
                  <a:lnTo>
                    <a:pt x="137" y="224"/>
                  </a:lnTo>
                  <a:lnTo>
                    <a:pt x="137" y="224"/>
                  </a:lnTo>
                  <a:lnTo>
                    <a:pt x="137" y="222"/>
                  </a:lnTo>
                  <a:lnTo>
                    <a:pt x="135" y="218"/>
                  </a:lnTo>
                  <a:lnTo>
                    <a:pt x="135" y="217"/>
                  </a:lnTo>
                  <a:lnTo>
                    <a:pt x="130" y="209"/>
                  </a:lnTo>
                  <a:lnTo>
                    <a:pt x="130" y="209"/>
                  </a:lnTo>
                  <a:lnTo>
                    <a:pt x="126" y="209"/>
                  </a:lnTo>
                  <a:lnTo>
                    <a:pt x="126" y="208"/>
                  </a:lnTo>
                  <a:lnTo>
                    <a:pt x="125" y="209"/>
                  </a:lnTo>
                  <a:lnTo>
                    <a:pt x="125" y="209"/>
                  </a:lnTo>
                  <a:lnTo>
                    <a:pt x="126" y="209"/>
                  </a:lnTo>
                  <a:lnTo>
                    <a:pt x="125" y="211"/>
                  </a:lnTo>
                  <a:lnTo>
                    <a:pt x="125" y="211"/>
                  </a:lnTo>
                  <a:lnTo>
                    <a:pt x="123" y="209"/>
                  </a:lnTo>
                  <a:lnTo>
                    <a:pt x="125" y="209"/>
                  </a:lnTo>
                  <a:lnTo>
                    <a:pt x="125" y="208"/>
                  </a:lnTo>
                  <a:lnTo>
                    <a:pt x="125" y="208"/>
                  </a:lnTo>
                  <a:lnTo>
                    <a:pt x="128" y="208"/>
                  </a:lnTo>
                  <a:lnTo>
                    <a:pt x="132" y="208"/>
                  </a:lnTo>
                  <a:lnTo>
                    <a:pt x="132" y="206"/>
                  </a:lnTo>
                  <a:lnTo>
                    <a:pt x="134" y="206"/>
                  </a:lnTo>
                  <a:lnTo>
                    <a:pt x="134" y="206"/>
                  </a:lnTo>
                  <a:lnTo>
                    <a:pt x="134" y="204"/>
                  </a:lnTo>
                  <a:lnTo>
                    <a:pt x="132" y="202"/>
                  </a:lnTo>
                  <a:lnTo>
                    <a:pt x="132" y="202"/>
                  </a:lnTo>
                  <a:lnTo>
                    <a:pt x="132" y="202"/>
                  </a:lnTo>
                  <a:lnTo>
                    <a:pt x="132" y="202"/>
                  </a:lnTo>
                  <a:lnTo>
                    <a:pt x="132" y="200"/>
                  </a:lnTo>
                  <a:lnTo>
                    <a:pt x="132" y="200"/>
                  </a:lnTo>
                  <a:lnTo>
                    <a:pt x="128" y="197"/>
                  </a:lnTo>
                  <a:lnTo>
                    <a:pt x="126" y="195"/>
                  </a:lnTo>
                  <a:lnTo>
                    <a:pt x="126" y="195"/>
                  </a:lnTo>
                  <a:lnTo>
                    <a:pt x="126" y="195"/>
                  </a:lnTo>
                  <a:lnTo>
                    <a:pt x="126" y="199"/>
                  </a:lnTo>
                  <a:lnTo>
                    <a:pt x="126" y="199"/>
                  </a:lnTo>
                  <a:lnTo>
                    <a:pt x="126" y="199"/>
                  </a:lnTo>
                  <a:lnTo>
                    <a:pt x="126" y="199"/>
                  </a:lnTo>
                  <a:lnTo>
                    <a:pt x="126" y="200"/>
                  </a:lnTo>
                  <a:lnTo>
                    <a:pt x="126" y="200"/>
                  </a:lnTo>
                  <a:lnTo>
                    <a:pt x="126" y="202"/>
                  </a:lnTo>
                  <a:lnTo>
                    <a:pt x="126" y="204"/>
                  </a:lnTo>
                  <a:lnTo>
                    <a:pt x="126" y="202"/>
                  </a:lnTo>
                  <a:lnTo>
                    <a:pt x="125" y="202"/>
                  </a:lnTo>
                  <a:lnTo>
                    <a:pt x="125" y="202"/>
                  </a:lnTo>
                  <a:lnTo>
                    <a:pt x="125" y="202"/>
                  </a:lnTo>
                  <a:lnTo>
                    <a:pt x="125" y="204"/>
                  </a:lnTo>
                  <a:lnTo>
                    <a:pt x="125" y="204"/>
                  </a:lnTo>
                  <a:lnTo>
                    <a:pt x="125" y="204"/>
                  </a:lnTo>
                  <a:lnTo>
                    <a:pt x="126" y="204"/>
                  </a:lnTo>
                  <a:lnTo>
                    <a:pt x="126" y="204"/>
                  </a:lnTo>
                  <a:lnTo>
                    <a:pt x="126" y="206"/>
                  </a:lnTo>
                  <a:lnTo>
                    <a:pt x="126" y="206"/>
                  </a:lnTo>
                  <a:lnTo>
                    <a:pt x="126" y="206"/>
                  </a:lnTo>
                  <a:lnTo>
                    <a:pt x="125" y="206"/>
                  </a:lnTo>
                  <a:lnTo>
                    <a:pt x="121" y="208"/>
                  </a:lnTo>
                  <a:lnTo>
                    <a:pt x="121" y="208"/>
                  </a:lnTo>
                  <a:lnTo>
                    <a:pt x="119" y="209"/>
                  </a:lnTo>
                  <a:lnTo>
                    <a:pt x="117" y="209"/>
                  </a:lnTo>
                  <a:lnTo>
                    <a:pt x="117" y="209"/>
                  </a:lnTo>
                  <a:lnTo>
                    <a:pt x="119" y="206"/>
                  </a:lnTo>
                  <a:lnTo>
                    <a:pt x="119" y="206"/>
                  </a:lnTo>
                  <a:lnTo>
                    <a:pt x="119" y="206"/>
                  </a:lnTo>
                  <a:lnTo>
                    <a:pt x="121" y="206"/>
                  </a:lnTo>
                  <a:lnTo>
                    <a:pt x="121" y="204"/>
                  </a:lnTo>
                  <a:lnTo>
                    <a:pt x="121" y="204"/>
                  </a:lnTo>
                  <a:lnTo>
                    <a:pt x="119" y="204"/>
                  </a:lnTo>
                  <a:lnTo>
                    <a:pt x="119" y="204"/>
                  </a:lnTo>
                  <a:lnTo>
                    <a:pt x="119" y="202"/>
                  </a:lnTo>
                  <a:lnTo>
                    <a:pt x="121" y="202"/>
                  </a:lnTo>
                  <a:lnTo>
                    <a:pt x="121" y="202"/>
                  </a:lnTo>
                  <a:lnTo>
                    <a:pt x="121" y="202"/>
                  </a:lnTo>
                  <a:lnTo>
                    <a:pt x="121" y="200"/>
                  </a:lnTo>
                  <a:lnTo>
                    <a:pt x="119" y="200"/>
                  </a:lnTo>
                  <a:lnTo>
                    <a:pt x="119" y="200"/>
                  </a:lnTo>
                  <a:lnTo>
                    <a:pt x="117" y="200"/>
                  </a:lnTo>
                  <a:lnTo>
                    <a:pt x="117" y="200"/>
                  </a:lnTo>
                  <a:lnTo>
                    <a:pt x="117" y="199"/>
                  </a:lnTo>
                  <a:lnTo>
                    <a:pt x="116" y="197"/>
                  </a:lnTo>
                  <a:lnTo>
                    <a:pt x="112" y="195"/>
                  </a:lnTo>
                  <a:lnTo>
                    <a:pt x="112" y="195"/>
                  </a:lnTo>
                  <a:lnTo>
                    <a:pt x="110" y="195"/>
                  </a:lnTo>
                  <a:lnTo>
                    <a:pt x="110" y="197"/>
                  </a:lnTo>
                  <a:lnTo>
                    <a:pt x="110" y="197"/>
                  </a:lnTo>
                  <a:lnTo>
                    <a:pt x="110" y="197"/>
                  </a:lnTo>
                  <a:lnTo>
                    <a:pt x="110" y="197"/>
                  </a:lnTo>
                  <a:lnTo>
                    <a:pt x="110" y="197"/>
                  </a:lnTo>
                  <a:lnTo>
                    <a:pt x="110" y="195"/>
                  </a:lnTo>
                  <a:lnTo>
                    <a:pt x="108" y="195"/>
                  </a:lnTo>
                  <a:lnTo>
                    <a:pt x="108" y="195"/>
                  </a:lnTo>
                  <a:lnTo>
                    <a:pt x="107" y="197"/>
                  </a:lnTo>
                  <a:lnTo>
                    <a:pt x="105" y="197"/>
                  </a:lnTo>
                  <a:lnTo>
                    <a:pt x="98" y="200"/>
                  </a:lnTo>
                  <a:lnTo>
                    <a:pt x="92" y="204"/>
                  </a:lnTo>
                  <a:lnTo>
                    <a:pt x="90" y="204"/>
                  </a:lnTo>
                  <a:lnTo>
                    <a:pt x="89" y="202"/>
                  </a:lnTo>
                  <a:lnTo>
                    <a:pt x="87" y="202"/>
                  </a:lnTo>
                  <a:lnTo>
                    <a:pt x="87" y="200"/>
                  </a:lnTo>
                  <a:lnTo>
                    <a:pt x="87" y="200"/>
                  </a:lnTo>
                  <a:lnTo>
                    <a:pt x="87" y="200"/>
                  </a:lnTo>
                  <a:lnTo>
                    <a:pt x="83" y="200"/>
                  </a:lnTo>
                  <a:lnTo>
                    <a:pt x="81" y="204"/>
                  </a:lnTo>
                  <a:lnTo>
                    <a:pt x="81" y="204"/>
                  </a:lnTo>
                  <a:lnTo>
                    <a:pt x="81" y="204"/>
                  </a:lnTo>
                  <a:lnTo>
                    <a:pt x="80" y="204"/>
                  </a:lnTo>
                  <a:lnTo>
                    <a:pt x="80" y="206"/>
                  </a:lnTo>
                  <a:lnTo>
                    <a:pt x="81" y="206"/>
                  </a:lnTo>
                  <a:lnTo>
                    <a:pt x="87" y="209"/>
                  </a:lnTo>
                  <a:lnTo>
                    <a:pt x="85" y="211"/>
                  </a:lnTo>
                  <a:lnTo>
                    <a:pt x="83" y="209"/>
                  </a:lnTo>
                  <a:lnTo>
                    <a:pt x="83" y="208"/>
                  </a:lnTo>
                  <a:lnTo>
                    <a:pt x="81" y="208"/>
                  </a:lnTo>
                  <a:lnTo>
                    <a:pt x="81" y="208"/>
                  </a:lnTo>
                  <a:lnTo>
                    <a:pt x="83" y="211"/>
                  </a:lnTo>
                  <a:lnTo>
                    <a:pt x="83" y="211"/>
                  </a:lnTo>
                  <a:lnTo>
                    <a:pt x="85" y="211"/>
                  </a:lnTo>
                  <a:lnTo>
                    <a:pt x="87" y="211"/>
                  </a:lnTo>
                  <a:lnTo>
                    <a:pt x="87" y="213"/>
                  </a:lnTo>
                  <a:lnTo>
                    <a:pt x="85" y="213"/>
                  </a:lnTo>
                  <a:lnTo>
                    <a:pt x="85" y="213"/>
                  </a:lnTo>
                  <a:lnTo>
                    <a:pt x="89" y="213"/>
                  </a:lnTo>
                  <a:lnTo>
                    <a:pt x="87" y="215"/>
                  </a:lnTo>
                  <a:lnTo>
                    <a:pt x="87" y="215"/>
                  </a:lnTo>
                  <a:lnTo>
                    <a:pt x="85" y="215"/>
                  </a:lnTo>
                  <a:lnTo>
                    <a:pt x="85" y="215"/>
                  </a:lnTo>
                  <a:lnTo>
                    <a:pt x="87" y="217"/>
                  </a:lnTo>
                  <a:lnTo>
                    <a:pt x="87" y="218"/>
                  </a:lnTo>
                  <a:lnTo>
                    <a:pt x="87" y="218"/>
                  </a:lnTo>
                  <a:lnTo>
                    <a:pt x="89" y="218"/>
                  </a:lnTo>
                  <a:lnTo>
                    <a:pt x="90" y="218"/>
                  </a:lnTo>
                  <a:lnTo>
                    <a:pt x="90" y="218"/>
                  </a:lnTo>
                  <a:lnTo>
                    <a:pt x="90" y="222"/>
                  </a:lnTo>
                  <a:lnTo>
                    <a:pt x="90" y="222"/>
                  </a:lnTo>
                  <a:lnTo>
                    <a:pt x="90" y="224"/>
                  </a:lnTo>
                  <a:lnTo>
                    <a:pt x="90" y="224"/>
                  </a:lnTo>
                  <a:lnTo>
                    <a:pt x="90" y="224"/>
                  </a:lnTo>
                  <a:lnTo>
                    <a:pt x="90" y="226"/>
                  </a:lnTo>
                  <a:lnTo>
                    <a:pt x="90" y="226"/>
                  </a:lnTo>
                  <a:lnTo>
                    <a:pt x="90" y="227"/>
                  </a:lnTo>
                  <a:lnTo>
                    <a:pt x="90" y="227"/>
                  </a:lnTo>
                  <a:lnTo>
                    <a:pt x="90" y="227"/>
                  </a:lnTo>
                  <a:lnTo>
                    <a:pt x="90" y="227"/>
                  </a:lnTo>
                  <a:lnTo>
                    <a:pt x="92" y="229"/>
                  </a:lnTo>
                  <a:lnTo>
                    <a:pt x="92" y="229"/>
                  </a:lnTo>
                  <a:lnTo>
                    <a:pt x="94" y="229"/>
                  </a:lnTo>
                  <a:lnTo>
                    <a:pt x="96" y="229"/>
                  </a:lnTo>
                  <a:lnTo>
                    <a:pt x="96" y="231"/>
                  </a:lnTo>
                  <a:lnTo>
                    <a:pt x="94" y="231"/>
                  </a:lnTo>
                  <a:lnTo>
                    <a:pt x="94" y="233"/>
                  </a:lnTo>
                  <a:lnTo>
                    <a:pt x="94" y="233"/>
                  </a:lnTo>
                  <a:lnTo>
                    <a:pt x="96" y="235"/>
                  </a:lnTo>
                  <a:lnTo>
                    <a:pt x="96" y="236"/>
                  </a:lnTo>
                  <a:lnTo>
                    <a:pt x="96" y="236"/>
                  </a:lnTo>
                  <a:lnTo>
                    <a:pt x="96" y="236"/>
                  </a:lnTo>
                  <a:lnTo>
                    <a:pt x="96" y="236"/>
                  </a:lnTo>
                  <a:lnTo>
                    <a:pt x="96" y="236"/>
                  </a:lnTo>
                  <a:lnTo>
                    <a:pt x="96" y="238"/>
                  </a:lnTo>
                  <a:lnTo>
                    <a:pt x="98" y="238"/>
                  </a:lnTo>
                  <a:lnTo>
                    <a:pt x="98" y="238"/>
                  </a:lnTo>
                  <a:lnTo>
                    <a:pt x="98" y="236"/>
                  </a:lnTo>
                  <a:lnTo>
                    <a:pt x="96" y="233"/>
                  </a:lnTo>
                  <a:lnTo>
                    <a:pt x="96" y="233"/>
                  </a:lnTo>
                  <a:lnTo>
                    <a:pt x="96" y="231"/>
                  </a:lnTo>
                  <a:lnTo>
                    <a:pt x="98" y="231"/>
                  </a:lnTo>
                  <a:lnTo>
                    <a:pt x="98" y="233"/>
                  </a:lnTo>
                  <a:lnTo>
                    <a:pt x="99" y="233"/>
                  </a:lnTo>
                  <a:lnTo>
                    <a:pt x="99" y="233"/>
                  </a:lnTo>
                  <a:lnTo>
                    <a:pt x="99" y="233"/>
                  </a:lnTo>
                  <a:lnTo>
                    <a:pt x="101" y="233"/>
                  </a:lnTo>
                  <a:lnTo>
                    <a:pt x="101" y="233"/>
                  </a:lnTo>
                  <a:lnTo>
                    <a:pt x="103" y="235"/>
                  </a:lnTo>
                  <a:lnTo>
                    <a:pt x="103" y="235"/>
                  </a:lnTo>
                  <a:lnTo>
                    <a:pt x="103" y="236"/>
                  </a:lnTo>
                  <a:lnTo>
                    <a:pt x="103" y="238"/>
                  </a:lnTo>
                  <a:lnTo>
                    <a:pt x="99" y="240"/>
                  </a:lnTo>
                  <a:lnTo>
                    <a:pt x="99" y="242"/>
                  </a:lnTo>
                  <a:lnTo>
                    <a:pt x="101" y="240"/>
                  </a:lnTo>
                  <a:lnTo>
                    <a:pt x="103" y="240"/>
                  </a:lnTo>
                  <a:lnTo>
                    <a:pt x="103" y="242"/>
                  </a:lnTo>
                  <a:lnTo>
                    <a:pt x="105" y="242"/>
                  </a:lnTo>
                  <a:lnTo>
                    <a:pt x="107" y="244"/>
                  </a:lnTo>
                  <a:lnTo>
                    <a:pt x="107" y="242"/>
                  </a:lnTo>
                  <a:lnTo>
                    <a:pt x="107" y="240"/>
                  </a:lnTo>
                  <a:lnTo>
                    <a:pt x="108" y="240"/>
                  </a:lnTo>
                  <a:lnTo>
                    <a:pt x="112" y="244"/>
                  </a:lnTo>
                  <a:lnTo>
                    <a:pt x="112" y="244"/>
                  </a:lnTo>
                  <a:lnTo>
                    <a:pt x="114" y="244"/>
                  </a:lnTo>
                  <a:lnTo>
                    <a:pt x="114" y="244"/>
                  </a:lnTo>
                  <a:lnTo>
                    <a:pt x="114" y="244"/>
                  </a:lnTo>
                  <a:lnTo>
                    <a:pt x="116" y="244"/>
                  </a:lnTo>
                  <a:lnTo>
                    <a:pt x="116" y="244"/>
                  </a:lnTo>
                  <a:lnTo>
                    <a:pt x="116" y="246"/>
                  </a:lnTo>
                  <a:lnTo>
                    <a:pt x="119" y="246"/>
                  </a:lnTo>
                  <a:lnTo>
                    <a:pt x="121" y="246"/>
                  </a:lnTo>
                  <a:lnTo>
                    <a:pt x="123" y="246"/>
                  </a:lnTo>
                  <a:lnTo>
                    <a:pt x="123" y="246"/>
                  </a:lnTo>
                  <a:lnTo>
                    <a:pt x="125" y="244"/>
                  </a:lnTo>
                  <a:lnTo>
                    <a:pt x="125" y="244"/>
                  </a:lnTo>
                  <a:lnTo>
                    <a:pt x="126" y="244"/>
                  </a:lnTo>
                  <a:lnTo>
                    <a:pt x="126" y="244"/>
                  </a:lnTo>
                  <a:close/>
                  <a:moveTo>
                    <a:pt x="228" y="188"/>
                  </a:moveTo>
                  <a:lnTo>
                    <a:pt x="228" y="188"/>
                  </a:lnTo>
                  <a:lnTo>
                    <a:pt x="226" y="188"/>
                  </a:lnTo>
                  <a:lnTo>
                    <a:pt x="226" y="188"/>
                  </a:lnTo>
                  <a:lnTo>
                    <a:pt x="226" y="188"/>
                  </a:lnTo>
                  <a:lnTo>
                    <a:pt x="226" y="190"/>
                  </a:lnTo>
                  <a:lnTo>
                    <a:pt x="224" y="191"/>
                  </a:lnTo>
                  <a:lnTo>
                    <a:pt x="224" y="191"/>
                  </a:lnTo>
                  <a:lnTo>
                    <a:pt x="224" y="193"/>
                  </a:lnTo>
                  <a:lnTo>
                    <a:pt x="222" y="193"/>
                  </a:lnTo>
                  <a:lnTo>
                    <a:pt x="222" y="195"/>
                  </a:lnTo>
                  <a:lnTo>
                    <a:pt x="222" y="197"/>
                  </a:lnTo>
                  <a:lnTo>
                    <a:pt x="222" y="199"/>
                  </a:lnTo>
                  <a:lnTo>
                    <a:pt x="224" y="200"/>
                  </a:lnTo>
                  <a:lnTo>
                    <a:pt x="226" y="200"/>
                  </a:lnTo>
                  <a:lnTo>
                    <a:pt x="226" y="200"/>
                  </a:lnTo>
                  <a:lnTo>
                    <a:pt x="226" y="199"/>
                  </a:lnTo>
                  <a:lnTo>
                    <a:pt x="228" y="199"/>
                  </a:lnTo>
                  <a:lnTo>
                    <a:pt x="228" y="199"/>
                  </a:lnTo>
                  <a:lnTo>
                    <a:pt x="229" y="197"/>
                  </a:lnTo>
                  <a:lnTo>
                    <a:pt x="229" y="195"/>
                  </a:lnTo>
                  <a:lnTo>
                    <a:pt x="228" y="188"/>
                  </a:lnTo>
                  <a:close/>
                  <a:moveTo>
                    <a:pt x="128" y="173"/>
                  </a:moveTo>
                  <a:lnTo>
                    <a:pt x="130" y="171"/>
                  </a:lnTo>
                  <a:lnTo>
                    <a:pt x="130" y="171"/>
                  </a:lnTo>
                  <a:lnTo>
                    <a:pt x="128" y="171"/>
                  </a:lnTo>
                  <a:lnTo>
                    <a:pt x="128" y="171"/>
                  </a:lnTo>
                  <a:lnTo>
                    <a:pt x="128" y="173"/>
                  </a:lnTo>
                  <a:lnTo>
                    <a:pt x="126" y="171"/>
                  </a:lnTo>
                  <a:lnTo>
                    <a:pt x="126" y="170"/>
                  </a:lnTo>
                  <a:lnTo>
                    <a:pt x="126" y="170"/>
                  </a:lnTo>
                  <a:lnTo>
                    <a:pt x="126" y="168"/>
                  </a:lnTo>
                  <a:lnTo>
                    <a:pt x="126" y="168"/>
                  </a:lnTo>
                  <a:lnTo>
                    <a:pt x="126" y="168"/>
                  </a:lnTo>
                  <a:lnTo>
                    <a:pt x="125" y="166"/>
                  </a:lnTo>
                  <a:lnTo>
                    <a:pt x="125" y="164"/>
                  </a:lnTo>
                  <a:lnTo>
                    <a:pt x="125" y="161"/>
                  </a:lnTo>
                  <a:lnTo>
                    <a:pt x="123" y="161"/>
                  </a:lnTo>
                  <a:lnTo>
                    <a:pt x="123" y="161"/>
                  </a:lnTo>
                  <a:lnTo>
                    <a:pt x="121" y="162"/>
                  </a:lnTo>
                  <a:lnTo>
                    <a:pt x="121" y="164"/>
                  </a:lnTo>
                  <a:lnTo>
                    <a:pt x="123" y="166"/>
                  </a:lnTo>
                  <a:lnTo>
                    <a:pt x="123" y="166"/>
                  </a:lnTo>
                  <a:lnTo>
                    <a:pt x="125" y="166"/>
                  </a:lnTo>
                  <a:lnTo>
                    <a:pt x="125" y="168"/>
                  </a:lnTo>
                  <a:lnTo>
                    <a:pt x="125" y="170"/>
                  </a:lnTo>
                  <a:lnTo>
                    <a:pt x="125" y="171"/>
                  </a:lnTo>
                  <a:lnTo>
                    <a:pt x="125" y="173"/>
                  </a:lnTo>
                  <a:lnTo>
                    <a:pt x="123" y="173"/>
                  </a:lnTo>
                  <a:lnTo>
                    <a:pt x="123" y="173"/>
                  </a:lnTo>
                  <a:lnTo>
                    <a:pt x="121" y="175"/>
                  </a:lnTo>
                  <a:lnTo>
                    <a:pt x="121" y="177"/>
                  </a:lnTo>
                  <a:lnTo>
                    <a:pt x="121" y="179"/>
                  </a:lnTo>
                  <a:lnTo>
                    <a:pt x="123" y="182"/>
                  </a:lnTo>
                  <a:lnTo>
                    <a:pt x="125" y="182"/>
                  </a:lnTo>
                  <a:lnTo>
                    <a:pt x="126" y="180"/>
                  </a:lnTo>
                  <a:lnTo>
                    <a:pt x="126" y="179"/>
                  </a:lnTo>
                  <a:lnTo>
                    <a:pt x="126" y="175"/>
                  </a:lnTo>
                  <a:lnTo>
                    <a:pt x="126" y="175"/>
                  </a:lnTo>
                  <a:lnTo>
                    <a:pt x="128" y="173"/>
                  </a:lnTo>
                  <a:close/>
                  <a:moveTo>
                    <a:pt x="202" y="258"/>
                  </a:moveTo>
                  <a:lnTo>
                    <a:pt x="200" y="258"/>
                  </a:lnTo>
                  <a:lnTo>
                    <a:pt x="200" y="258"/>
                  </a:lnTo>
                  <a:lnTo>
                    <a:pt x="199" y="258"/>
                  </a:lnTo>
                  <a:lnTo>
                    <a:pt x="199" y="258"/>
                  </a:lnTo>
                  <a:lnTo>
                    <a:pt x="197" y="258"/>
                  </a:lnTo>
                  <a:lnTo>
                    <a:pt x="195" y="256"/>
                  </a:lnTo>
                  <a:lnTo>
                    <a:pt x="195" y="256"/>
                  </a:lnTo>
                  <a:lnTo>
                    <a:pt x="195" y="255"/>
                  </a:lnTo>
                  <a:lnTo>
                    <a:pt x="195" y="255"/>
                  </a:lnTo>
                  <a:lnTo>
                    <a:pt x="193" y="253"/>
                  </a:lnTo>
                  <a:lnTo>
                    <a:pt x="193" y="255"/>
                  </a:lnTo>
                  <a:lnTo>
                    <a:pt x="191" y="255"/>
                  </a:lnTo>
                  <a:lnTo>
                    <a:pt x="193" y="255"/>
                  </a:lnTo>
                  <a:lnTo>
                    <a:pt x="193" y="255"/>
                  </a:lnTo>
                  <a:lnTo>
                    <a:pt x="191" y="256"/>
                  </a:lnTo>
                  <a:lnTo>
                    <a:pt x="191" y="255"/>
                  </a:lnTo>
                  <a:lnTo>
                    <a:pt x="190" y="255"/>
                  </a:lnTo>
                  <a:lnTo>
                    <a:pt x="190" y="255"/>
                  </a:lnTo>
                  <a:lnTo>
                    <a:pt x="190" y="253"/>
                  </a:lnTo>
                  <a:lnTo>
                    <a:pt x="191" y="251"/>
                  </a:lnTo>
                  <a:lnTo>
                    <a:pt x="191" y="251"/>
                  </a:lnTo>
                  <a:lnTo>
                    <a:pt x="191" y="249"/>
                  </a:lnTo>
                  <a:lnTo>
                    <a:pt x="191" y="249"/>
                  </a:lnTo>
                  <a:lnTo>
                    <a:pt x="191" y="249"/>
                  </a:lnTo>
                  <a:lnTo>
                    <a:pt x="191" y="249"/>
                  </a:lnTo>
                  <a:lnTo>
                    <a:pt x="191" y="249"/>
                  </a:lnTo>
                  <a:lnTo>
                    <a:pt x="191" y="249"/>
                  </a:lnTo>
                  <a:lnTo>
                    <a:pt x="191" y="249"/>
                  </a:lnTo>
                  <a:lnTo>
                    <a:pt x="191" y="249"/>
                  </a:lnTo>
                  <a:lnTo>
                    <a:pt x="191" y="247"/>
                  </a:lnTo>
                  <a:lnTo>
                    <a:pt x="193" y="247"/>
                  </a:lnTo>
                  <a:lnTo>
                    <a:pt x="195" y="251"/>
                  </a:lnTo>
                  <a:lnTo>
                    <a:pt x="197" y="251"/>
                  </a:lnTo>
                  <a:lnTo>
                    <a:pt x="199" y="251"/>
                  </a:lnTo>
                  <a:lnTo>
                    <a:pt x="200" y="249"/>
                  </a:lnTo>
                  <a:lnTo>
                    <a:pt x="200" y="249"/>
                  </a:lnTo>
                  <a:lnTo>
                    <a:pt x="202" y="249"/>
                  </a:lnTo>
                  <a:lnTo>
                    <a:pt x="204" y="249"/>
                  </a:lnTo>
                  <a:lnTo>
                    <a:pt x="204" y="249"/>
                  </a:lnTo>
                  <a:lnTo>
                    <a:pt x="204" y="247"/>
                  </a:lnTo>
                  <a:lnTo>
                    <a:pt x="202" y="242"/>
                  </a:lnTo>
                  <a:lnTo>
                    <a:pt x="202" y="242"/>
                  </a:lnTo>
                  <a:lnTo>
                    <a:pt x="202" y="242"/>
                  </a:lnTo>
                  <a:lnTo>
                    <a:pt x="204" y="242"/>
                  </a:lnTo>
                  <a:lnTo>
                    <a:pt x="204" y="240"/>
                  </a:lnTo>
                  <a:lnTo>
                    <a:pt x="204" y="240"/>
                  </a:lnTo>
                  <a:lnTo>
                    <a:pt x="204" y="240"/>
                  </a:lnTo>
                  <a:lnTo>
                    <a:pt x="204" y="240"/>
                  </a:lnTo>
                  <a:lnTo>
                    <a:pt x="204" y="238"/>
                  </a:lnTo>
                  <a:lnTo>
                    <a:pt x="202" y="236"/>
                  </a:lnTo>
                  <a:lnTo>
                    <a:pt x="199" y="236"/>
                  </a:lnTo>
                  <a:lnTo>
                    <a:pt x="197" y="235"/>
                  </a:lnTo>
                  <a:lnTo>
                    <a:pt x="197" y="235"/>
                  </a:lnTo>
                  <a:lnTo>
                    <a:pt x="197" y="235"/>
                  </a:lnTo>
                  <a:lnTo>
                    <a:pt x="197" y="235"/>
                  </a:lnTo>
                  <a:lnTo>
                    <a:pt x="197" y="233"/>
                  </a:lnTo>
                  <a:lnTo>
                    <a:pt x="199" y="233"/>
                  </a:lnTo>
                  <a:lnTo>
                    <a:pt x="199" y="233"/>
                  </a:lnTo>
                  <a:lnTo>
                    <a:pt x="200" y="233"/>
                  </a:lnTo>
                  <a:lnTo>
                    <a:pt x="200" y="235"/>
                  </a:lnTo>
                  <a:lnTo>
                    <a:pt x="200" y="236"/>
                  </a:lnTo>
                  <a:lnTo>
                    <a:pt x="200" y="236"/>
                  </a:lnTo>
                  <a:lnTo>
                    <a:pt x="200" y="236"/>
                  </a:lnTo>
                  <a:lnTo>
                    <a:pt x="200" y="236"/>
                  </a:lnTo>
                  <a:lnTo>
                    <a:pt x="202" y="235"/>
                  </a:lnTo>
                  <a:lnTo>
                    <a:pt x="202" y="235"/>
                  </a:lnTo>
                  <a:lnTo>
                    <a:pt x="202" y="233"/>
                  </a:lnTo>
                  <a:lnTo>
                    <a:pt x="202" y="231"/>
                  </a:lnTo>
                  <a:lnTo>
                    <a:pt x="204" y="229"/>
                  </a:lnTo>
                  <a:lnTo>
                    <a:pt x="206" y="229"/>
                  </a:lnTo>
                  <a:lnTo>
                    <a:pt x="215" y="226"/>
                  </a:lnTo>
                  <a:lnTo>
                    <a:pt x="219" y="224"/>
                  </a:lnTo>
                  <a:lnTo>
                    <a:pt x="219" y="224"/>
                  </a:lnTo>
                  <a:lnTo>
                    <a:pt x="219" y="224"/>
                  </a:lnTo>
                  <a:lnTo>
                    <a:pt x="219" y="220"/>
                  </a:lnTo>
                  <a:lnTo>
                    <a:pt x="219" y="220"/>
                  </a:lnTo>
                  <a:lnTo>
                    <a:pt x="219" y="218"/>
                  </a:lnTo>
                  <a:lnTo>
                    <a:pt x="219" y="217"/>
                  </a:lnTo>
                  <a:lnTo>
                    <a:pt x="217" y="215"/>
                  </a:lnTo>
                  <a:lnTo>
                    <a:pt x="215" y="213"/>
                  </a:lnTo>
                  <a:lnTo>
                    <a:pt x="213" y="213"/>
                  </a:lnTo>
                  <a:lnTo>
                    <a:pt x="211" y="213"/>
                  </a:lnTo>
                  <a:lnTo>
                    <a:pt x="210" y="213"/>
                  </a:lnTo>
                  <a:lnTo>
                    <a:pt x="208" y="211"/>
                  </a:lnTo>
                  <a:lnTo>
                    <a:pt x="206" y="206"/>
                  </a:lnTo>
                  <a:lnTo>
                    <a:pt x="208" y="200"/>
                  </a:lnTo>
                  <a:lnTo>
                    <a:pt x="208" y="200"/>
                  </a:lnTo>
                  <a:lnTo>
                    <a:pt x="211" y="197"/>
                  </a:lnTo>
                  <a:lnTo>
                    <a:pt x="213" y="197"/>
                  </a:lnTo>
                  <a:lnTo>
                    <a:pt x="217" y="195"/>
                  </a:lnTo>
                  <a:lnTo>
                    <a:pt x="217" y="195"/>
                  </a:lnTo>
                  <a:lnTo>
                    <a:pt x="219" y="195"/>
                  </a:lnTo>
                  <a:lnTo>
                    <a:pt x="219" y="195"/>
                  </a:lnTo>
                  <a:lnTo>
                    <a:pt x="219" y="195"/>
                  </a:lnTo>
                  <a:lnTo>
                    <a:pt x="220" y="195"/>
                  </a:lnTo>
                  <a:lnTo>
                    <a:pt x="220" y="195"/>
                  </a:lnTo>
                  <a:lnTo>
                    <a:pt x="220" y="193"/>
                  </a:lnTo>
                  <a:lnTo>
                    <a:pt x="224" y="191"/>
                  </a:lnTo>
                  <a:lnTo>
                    <a:pt x="226" y="188"/>
                  </a:lnTo>
                  <a:lnTo>
                    <a:pt x="226" y="186"/>
                  </a:lnTo>
                  <a:lnTo>
                    <a:pt x="226" y="186"/>
                  </a:lnTo>
                  <a:lnTo>
                    <a:pt x="226" y="186"/>
                  </a:lnTo>
                  <a:lnTo>
                    <a:pt x="226" y="184"/>
                  </a:lnTo>
                  <a:lnTo>
                    <a:pt x="226" y="184"/>
                  </a:lnTo>
                  <a:lnTo>
                    <a:pt x="226" y="182"/>
                  </a:lnTo>
                  <a:lnTo>
                    <a:pt x="226" y="180"/>
                  </a:lnTo>
                  <a:lnTo>
                    <a:pt x="226" y="179"/>
                  </a:lnTo>
                  <a:lnTo>
                    <a:pt x="226" y="179"/>
                  </a:lnTo>
                  <a:lnTo>
                    <a:pt x="226" y="177"/>
                  </a:lnTo>
                  <a:lnTo>
                    <a:pt x="224" y="175"/>
                  </a:lnTo>
                  <a:lnTo>
                    <a:pt x="224" y="173"/>
                  </a:lnTo>
                  <a:lnTo>
                    <a:pt x="224" y="171"/>
                  </a:lnTo>
                  <a:lnTo>
                    <a:pt x="224" y="171"/>
                  </a:lnTo>
                  <a:lnTo>
                    <a:pt x="222" y="170"/>
                  </a:lnTo>
                  <a:lnTo>
                    <a:pt x="222" y="168"/>
                  </a:lnTo>
                  <a:lnTo>
                    <a:pt x="222" y="166"/>
                  </a:lnTo>
                  <a:lnTo>
                    <a:pt x="222" y="166"/>
                  </a:lnTo>
                  <a:lnTo>
                    <a:pt x="224" y="162"/>
                  </a:lnTo>
                  <a:lnTo>
                    <a:pt x="224" y="161"/>
                  </a:lnTo>
                  <a:lnTo>
                    <a:pt x="226" y="159"/>
                  </a:lnTo>
                  <a:lnTo>
                    <a:pt x="228" y="157"/>
                  </a:lnTo>
                  <a:lnTo>
                    <a:pt x="224" y="155"/>
                  </a:lnTo>
                  <a:lnTo>
                    <a:pt x="222" y="153"/>
                  </a:lnTo>
                  <a:lnTo>
                    <a:pt x="222" y="152"/>
                  </a:lnTo>
                  <a:lnTo>
                    <a:pt x="220" y="152"/>
                  </a:lnTo>
                  <a:lnTo>
                    <a:pt x="217" y="152"/>
                  </a:lnTo>
                  <a:lnTo>
                    <a:pt x="213" y="150"/>
                  </a:lnTo>
                  <a:lnTo>
                    <a:pt x="208" y="150"/>
                  </a:lnTo>
                  <a:lnTo>
                    <a:pt x="204" y="152"/>
                  </a:lnTo>
                  <a:lnTo>
                    <a:pt x="197" y="157"/>
                  </a:lnTo>
                  <a:lnTo>
                    <a:pt x="191" y="161"/>
                  </a:lnTo>
                  <a:lnTo>
                    <a:pt x="190" y="162"/>
                  </a:lnTo>
                  <a:lnTo>
                    <a:pt x="188" y="166"/>
                  </a:lnTo>
                  <a:lnTo>
                    <a:pt x="190" y="166"/>
                  </a:lnTo>
                  <a:lnTo>
                    <a:pt x="191" y="166"/>
                  </a:lnTo>
                  <a:lnTo>
                    <a:pt x="195" y="164"/>
                  </a:lnTo>
                  <a:lnTo>
                    <a:pt x="195" y="164"/>
                  </a:lnTo>
                  <a:lnTo>
                    <a:pt x="197" y="164"/>
                  </a:lnTo>
                  <a:lnTo>
                    <a:pt x="197" y="166"/>
                  </a:lnTo>
                  <a:lnTo>
                    <a:pt x="199" y="170"/>
                  </a:lnTo>
                  <a:lnTo>
                    <a:pt x="199" y="171"/>
                  </a:lnTo>
                  <a:lnTo>
                    <a:pt x="199" y="175"/>
                  </a:lnTo>
                  <a:lnTo>
                    <a:pt x="200" y="184"/>
                  </a:lnTo>
                  <a:lnTo>
                    <a:pt x="200" y="186"/>
                  </a:lnTo>
                  <a:lnTo>
                    <a:pt x="199" y="190"/>
                  </a:lnTo>
                  <a:lnTo>
                    <a:pt x="199" y="191"/>
                  </a:lnTo>
                  <a:lnTo>
                    <a:pt x="197" y="191"/>
                  </a:lnTo>
                  <a:lnTo>
                    <a:pt x="197" y="190"/>
                  </a:lnTo>
                  <a:lnTo>
                    <a:pt x="197" y="190"/>
                  </a:lnTo>
                  <a:lnTo>
                    <a:pt x="197" y="190"/>
                  </a:lnTo>
                  <a:lnTo>
                    <a:pt x="199" y="190"/>
                  </a:lnTo>
                  <a:lnTo>
                    <a:pt x="197" y="188"/>
                  </a:lnTo>
                  <a:lnTo>
                    <a:pt x="197" y="188"/>
                  </a:lnTo>
                  <a:lnTo>
                    <a:pt x="197" y="188"/>
                  </a:lnTo>
                  <a:lnTo>
                    <a:pt x="195" y="188"/>
                  </a:lnTo>
                  <a:lnTo>
                    <a:pt x="195" y="190"/>
                  </a:lnTo>
                  <a:lnTo>
                    <a:pt x="193" y="190"/>
                  </a:lnTo>
                  <a:lnTo>
                    <a:pt x="193" y="191"/>
                  </a:lnTo>
                  <a:lnTo>
                    <a:pt x="191" y="191"/>
                  </a:lnTo>
                  <a:lnTo>
                    <a:pt x="191" y="190"/>
                  </a:lnTo>
                  <a:lnTo>
                    <a:pt x="193" y="188"/>
                  </a:lnTo>
                  <a:lnTo>
                    <a:pt x="195" y="186"/>
                  </a:lnTo>
                  <a:lnTo>
                    <a:pt x="195" y="186"/>
                  </a:lnTo>
                  <a:lnTo>
                    <a:pt x="195" y="186"/>
                  </a:lnTo>
                  <a:lnTo>
                    <a:pt x="197" y="186"/>
                  </a:lnTo>
                  <a:lnTo>
                    <a:pt x="199" y="184"/>
                  </a:lnTo>
                  <a:lnTo>
                    <a:pt x="199" y="180"/>
                  </a:lnTo>
                  <a:lnTo>
                    <a:pt x="197" y="177"/>
                  </a:lnTo>
                  <a:lnTo>
                    <a:pt x="197" y="175"/>
                  </a:lnTo>
                  <a:lnTo>
                    <a:pt x="197" y="173"/>
                  </a:lnTo>
                  <a:lnTo>
                    <a:pt x="197" y="173"/>
                  </a:lnTo>
                  <a:lnTo>
                    <a:pt x="195" y="173"/>
                  </a:lnTo>
                  <a:lnTo>
                    <a:pt x="195" y="171"/>
                  </a:lnTo>
                  <a:lnTo>
                    <a:pt x="195" y="171"/>
                  </a:lnTo>
                  <a:lnTo>
                    <a:pt x="195" y="170"/>
                  </a:lnTo>
                  <a:lnTo>
                    <a:pt x="195" y="170"/>
                  </a:lnTo>
                  <a:lnTo>
                    <a:pt x="195" y="170"/>
                  </a:lnTo>
                  <a:lnTo>
                    <a:pt x="195" y="168"/>
                  </a:lnTo>
                  <a:lnTo>
                    <a:pt x="193" y="166"/>
                  </a:lnTo>
                  <a:lnTo>
                    <a:pt x="191" y="166"/>
                  </a:lnTo>
                  <a:lnTo>
                    <a:pt x="191" y="168"/>
                  </a:lnTo>
                  <a:lnTo>
                    <a:pt x="193" y="171"/>
                  </a:lnTo>
                  <a:lnTo>
                    <a:pt x="193" y="173"/>
                  </a:lnTo>
                  <a:lnTo>
                    <a:pt x="193" y="177"/>
                  </a:lnTo>
                  <a:lnTo>
                    <a:pt x="191" y="177"/>
                  </a:lnTo>
                  <a:lnTo>
                    <a:pt x="190" y="177"/>
                  </a:lnTo>
                  <a:lnTo>
                    <a:pt x="190" y="179"/>
                  </a:lnTo>
                  <a:lnTo>
                    <a:pt x="188" y="180"/>
                  </a:lnTo>
                  <a:lnTo>
                    <a:pt x="188" y="180"/>
                  </a:lnTo>
                  <a:lnTo>
                    <a:pt x="188" y="182"/>
                  </a:lnTo>
                  <a:lnTo>
                    <a:pt x="188" y="182"/>
                  </a:lnTo>
                  <a:lnTo>
                    <a:pt x="188" y="184"/>
                  </a:lnTo>
                  <a:lnTo>
                    <a:pt x="190" y="184"/>
                  </a:lnTo>
                  <a:lnTo>
                    <a:pt x="188" y="184"/>
                  </a:lnTo>
                  <a:lnTo>
                    <a:pt x="188" y="184"/>
                  </a:lnTo>
                  <a:lnTo>
                    <a:pt x="186" y="190"/>
                  </a:lnTo>
                  <a:lnTo>
                    <a:pt x="186" y="190"/>
                  </a:lnTo>
                  <a:lnTo>
                    <a:pt x="184" y="191"/>
                  </a:lnTo>
                  <a:lnTo>
                    <a:pt x="186" y="190"/>
                  </a:lnTo>
                  <a:lnTo>
                    <a:pt x="186" y="190"/>
                  </a:lnTo>
                  <a:lnTo>
                    <a:pt x="186" y="188"/>
                  </a:lnTo>
                  <a:lnTo>
                    <a:pt x="186" y="188"/>
                  </a:lnTo>
                  <a:lnTo>
                    <a:pt x="184" y="186"/>
                  </a:lnTo>
                  <a:lnTo>
                    <a:pt x="182" y="184"/>
                  </a:lnTo>
                  <a:lnTo>
                    <a:pt x="182" y="184"/>
                  </a:lnTo>
                  <a:lnTo>
                    <a:pt x="182" y="186"/>
                  </a:lnTo>
                  <a:lnTo>
                    <a:pt x="181" y="186"/>
                  </a:lnTo>
                  <a:lnTo>
                    <a:pt x="179" y="186"/>
                  </a:lnTo>
                  <a:lnTo>
                    <a:pt x="179" y="184"/>
                  </a:lnTo>
                  <a:lnTo>
                    <a:pt x="179" y="184"/>
                  </a:lnTo>
                  <a:lnTo>
                    <a:pt x="181" y="184"/>
                  </a:lnTo>
                  <a:lnTo>
                    <a:pt x="184" y="182"/>
                  </a:lnTo>
                  <a:lnTo>
                    <a:pt x="184" y="182"/>
                  </a:lnTo>
                  <a:lnTo>
                    <a:pt x="184" y="180"/>
                  </a:lnTo>
                  <a:lnTo>
                    <a:pt x="182" y="179"/>
                  </a:lnTo>
                  <a:lnTo>
                    <a:pt x="182" y="179"/>
                  </a:lnTo>
                  <a:lnTo>
                    <a:pt x="182" y="179"/>
                  </a:lnTo>
                  <a:lnTo>
                    <a:pt x="181" y="179"/>
                  </a:lnTo>
                  <a:lnTo>
                    <a:pt x="181" y="179"/>
                  </a:lnTo>
                  <a:lnTo>
                    <a:pt x="179" y="180"/>
                  </a:lnTo>
                  <a:lnTo>
                    <a:pt x="177" y="180"/>
                  </a:lnTo>
                  <a:lnTo>
                    <a:pt x="177" y="180"/>
                  </a:lnTo>
                  <a:lnTo>
                    <a:pt x="177" y="179"/>
                  </a:lnTo>
                  <a:lnTo>
                    <a:pt x="177" y="179"/>
                  </a:lnTo>
                  <a:lnTo>
                    <a:pt x="177" y="179"/>
                  </a:lnTo>
                  <a:lnTo>
                    <a:pt x="179" y="177"/>
                  </a:lnTo>
                  <a:lnTo>
                    <a:pt x="179" y="177"/>
                  </a:lnTo>
                  <a:lnTo>
                    <a:pt x="181" y="177"/>
                  </a:lnTo>
                  <a:lnTo>
                    <a:pt x="182" y="177"/>
                  </a:lnTo>
                  <a:lnTo>
                    <a:pt x="182" y="175"/>
                  </a:lnTo>
                  <a:lnTo>
                    <a:pt x="182" y="173"/>
                  </a:lnTo>
                  <a:lnTo>
                    <a:pt x="179" y="170"/>
                  </a:lnTo>
                  <a:lnTo>
                    <a:pt x="179" y="168"/>
                  </a:lnTo>
                  <a:lnTo>
                    <a:pt x="181" y="168"/>
                  </a:lnTo>
                  <a:lnTo>
                    <a:pt x="182" y="168"/>
                  </a:lnTo>
                  <a:lnTo>
                    <a:pt x="182" y="168"/>
                  </a:lnTo>
                  <a:lnTo>
                    <a:pt x="182" y="170"/>
                  </a:lnTo>
                  <a:lnTo>
                    <a:pt x="182" y="170"/>
                  </a:lnTo>
                  <a:lnTo>
                    <a:pt x="182" y="170"/>
                  </a:lnTo>
                  <a:lnTo>
                    <a:pt x="184" y="168"/>
                  </a:lnTo>
                  <a:lnTo>
                    <a:pt x="182" y="168"/>
                  </a:lnTo>
                  <a:lnTo>
                    <a:pt x="184" y="166"/>
                  </a:lnTo>
                  <a:lnTo>
                    <a:pt x="184" y="164"/>
                  </a:lnTo>
                  <a:lnTo>
                    <a:pt x="184" y="164"/>
                  </a:lnTo>
                  <a:lnTo>
                    <a:pt x="184" y="162"/>
                  </a:lnTo>
                  <a:lnTo>
                    <a:pt x="184" y="164"/>
                  </a:lnTo>
                  <a:lnTo>
                    <a:pt x="182" y="164"/>
                  </a:lnTo>
                  <a:lnTo>
                    <a:pt x="179" y="166"/>
                  </a:lnTo>
                  <a:lnTo>
                    <a:pt x="175" y="166"/>
                  </a:lnTo>
                  <a:lnTo>
                    <a:pt x="175" y="164"/>
                  </a:lnTo>
                  <a:lnTo>
                    <a:pt x="168" y="164"/>
                  </a:lnTo>
                  <a:lnTo>
                    <a:pt x="166" y="164"/>
                  </a:lnTo>
                  <a:lnTo>
                    <a:pt x="159" y="161"/>
                  </a:lnTo>
                  <a:lnTo>
                    <a:pt x="161" y="162"/>
                  </a:lnTo>
                  <a:lnTo>
                    <a:pt x="161" y="164"/>
                  </a:lnTo>
                  <a:lnTo>
                    <a:pt x="164" y="164"/>
                  </a:lnTo>
                  <a:lnTo>
                    <a:pt x="168" y="166"/>
                  </a:lnTo>
                  <a:lnTo>
                    <a:pt x="170" y="166"/>
                  </a:lnTo>
                  <a:lnTo>
                    <a:pt x="172" y="168"/>
                  </a:lnTo>
                  <a:lnTo>
                    <a:pt x="172" y="171"/>
                  </a:lnTo>
                  <a:lnTo>
                    <a:pt x="170" y="175"/>
                  </a:lnTo>
                  <a:lnTo>
                    <a:pt x="168" y="175"/>
                  </a:lnTo>
                  <a:lnTo>
                    <a:pt x="166" y="175"/>
                  </a:lnTo>
                  <a:lnTo>
                    <a:pt x="166" y="177"/>
                  </a:lnTo>
                  <a:lnTo>
                    <a:pt x="164" y="175"/>
                  </a:lnTo>
                  <a:lnTo>
                    <a:pt x="163" y="175"/>
                  </a:lnTo>
                  <a:lnTo>
                    <a:pt x="164" y="175"/>
                  </a:lnTo>
                  <a:lnTo>
                    <a:pt x="164" y="177"/>
                  </a:lnTo>
                  <a:lnTo>
                    <a:pt x="164" y="177"/>
                  </a:lnTo>
                  <a:lnTo>
                    <a:pt x="164" y="179"/>
                  </a:lnTo>
                  <a:lnTo>
                    <a:pt x="164" y="179"/>
                  </a:lnTo>
                  <a:lnTo>
                    <a:pt x="164" y="180"/>
                  </a:lnTo>
                  <a:lnTo>
                    <a:pt x="164" y="182"/>
                  </a:lnTo>
                  <a:lnTo>
                    <a:pt x="164" y="182"/>
                  </a:lnTo>
                  <a:lnTo>
                    <a:pt x="163" y="182"/>
                  </a:lnTo>
                  <a:lnTo>
                    <a:pt x="161" y="182"/>
                  </a:lnTo>
                  <a:lnTo>
                    <a:pt x="159" y="184"/>
                  </a:lnTo>
                  <a:lnTo>
                    <a:pt x="159" y="184"/>
                  </a:lnTo>
                  <a:lnTo>
                    <a:pt x="157" y="184"/>
                  </a:lnTo>
                  <a:lnTo>
                    <a:pt x="155" y="184"/>
                  </a:lnTo>
                  <a:lnTo>
                    <a:pt x="155" y="184"/>
                  </a:lnTo>
                  <a:lnTo>
                    <a:pt x="155" y="184"/>
                  </a:lnTo>
                  <a:lnTo>
                    <a:pt x="157" y="186"/>
                  </a:lnTo>
                  <a:lnTo>
                    <a:pt x="155" y="188"/>
                  </a:lnTo>
                  <a:lnTo>
                    <a:pt x="154" y="186"/>
                  </a:lnTo>
                  <a:lnTo>
                    <a:pt x="154" y="186"/>
                  </a:lnTo>
                  <a:lnTo>
                    <a:pt x="152" y="184"/>
                  </a:lnTo>
                  <a:lnTo>
                    <a:pt x="152" y="184"/>
                  </a:lnTo>
                  <a:lnTo>
                    <a:pt x="154" y="184"/>
                  </a:lnTo>
                  <a:lnTo>
                    <a:pt x="154" y="184"/>
                  </a:lnTo>
                  <a:lnTo>
                    <a:pt x="154" y="184"/>
                  </a:lnTo>
                  <a:lnTo>
                    <a:pt x="154" y="182"/>
                  </a:lnTo>
                  <a:lnTo>
                    <a:pt x="152" y="182"/>
                  </a:lnTo>
                  <a:lnTo>
                    <a:pt x="150" y="184"/>
                  </a:lnTo>
                  <a:lnTo>
                    <a:pt x="148" y="184"/>
                  </a:lnTo>
                  <a:lnTo>
                    <a:pt x="139" y="184"/>
                  </a:lnTo>
                  <a:lnTo>
                    <a:pt x="139" y="184"/>
                  </a:lnTo>
                  <a:lnTo>
                    <a:pt x="141" y="184"/>
                  </a:lnTo>
                  <a:lnTo>
                    <a:pt x="143" y="184"/>
                  </a:lnTo>
                  <a:lnTo>
                    <a:pt x="145" y="186"/>
                  </a:lnTo>
                  <a:lnTo>
                    <a:pt x="145" y="186"/>
                  </a:lnTo>
                  <a:lnTo>
                    <a:pt x="145" y="186"/>
                  </a:lnTo>
                  <a:lnTo>
                    <a:pt x="145" y="188"/>
                  </a:lnTo>
                  <a:lnTo>
                    <a:pt x="146" y="188"/>
                  </a:lnTo>
                  <a:lnTo>
                    <a:pt x="150" y="190"/>
                  </a:lnTo>
                  <a:lnTo>
                    <a:pt x="150" y="191"/>
                  </a:lnTo>
                  <a:lnTo>
                    <a:pt x="143" y="190"/>
                  </a:lnTo>
                  <a:lnTo>
                    <a:pt x="143" y="191"/>
                  </a:lnTo>
                  <a:lnTo>
                    <a:pt x="148" y="193"/>
                  </a:lnTo>
                  <a:lnTo>
                    <a:pt x="150" y="193"/>
                  </a:lnTo>
                  <a:lnTo>
                    <a:pt x="152" y="197"/>
                  </a:lnTo>
                  <a:lnTo>
                    <a:pt x="154" y="199"/>
                  </a:lnTo>
                  <a:lnTo>
                    <a:pt x="154" y="200"/>
                  </a:lnTo>
                  <a:lnTo>
                    <a:pt x="154" y="200"/>
                  </a:lnTo>
                  <a:lnTo>
                    <a:pt x="152" y="202"/>
                  </a:lnTo>
                  <a:lnTo>
                    <a:pt x="152" y="202"/>
                  </a:lnTo>
                  <a:lnTo>
                    <a:pt x="150" y="202"/>
                  </a:lnTo>
                  <a:lnTo>
                    <a:pt x="150" y="202"/>
                  </a:lnTo>
                  <a:lnTo>
                    <a:pt x="150" y="204"/>
                  </a:lnTo>
                  <a:lnTo>
                    <a:pt x="150" y="204"/>
                  </a:lnTo>
                  <a:lnTo>
                    <a:pt x="150" y="204"/>
                  </a:lnTo>
                  <a:lnTo>
                    <a:pt x="152" y="204"/>
                  </a:lnTo>
                  <a:lnTo>
                    <a:pt x="154" y="204"/>
                  </a:lnTo>
                  <a:lnTo>
                    <a:pt x="154" y="204"/>
                  </a:lnTo>
                  <a:lnTo>
                    <a:pt x="154" y="204"/>
                  </a:lnTo>
                  <a:lnTo>
                    <a:pt x="155" y="206"/>
                  </a:lnTo>
                  <a:lnTo>
                    <a:pt x="155" y="209"/>
                  </a:lnTo>
                  <a:lnTo>
                    <a:pt x="155" y="211"/>
                  </a:lnTo>
                  <a:lnTo>
                    <a:pt x="155" y="211"/>
                  </a:lnTo>
                  <a:lnTo>
                    <a:pt x="157" y="213"/>
                  </a:lnTo>
                  <a:lnTo>
                    <a:pt x="157" y="213"/>
                  </a:lnTo>
                  <a:lnTo>
                    <a:pt x="155" y="215"/>
                  </a:lnTo>
                  <a:lnTo>
                    <a:pt x="155" y="215"/>
                  </a:lnTo>
                  <a:lnTo>
                    <a:pt x="155" y="215"/>
                  </a:lnTo>
                  <a:lnTo>
                    <a:pt x="154" y="215"/>
                  </a:lnTo>
                  <a:lnTo>
                    <a:pt x="154" y="217"/>
                  </a:lnTo>
                  <a:lnTo>
                    <a:pt x="154" y="217"/>
                  </a:lnTo>
                  <a:lnTo>
                    <a:pt x="152" y="217"/>
                  </a:lnTo>
                  <a:lnTo>
                    <a:pt x="152" y="217"/>
                  </a:lnTo>
                  <a:lnTo>
                    <a:pt x="150" y="217"/>
                  </a:lnTo>
                  <a:lnTo>
                    <a:pt x="150" y="217"/>
                  </a:lnTo>
                  <a:lnTo>
                    <a:pt x="152" y="218"/>
                  </a:lnTo>
                  <a:lnTo>
                    <a:pt x="152" y="220"/>
                  </a:lnTo>
                  <a:lnTo>
                    <a:pt x="152" y="220"/>
                  </a:lnTo>
                  <a:lnTo>
                    <a:pt x="152" y="218"/>
                  </a:lnTo>
                  <a:lnTo>
                    <a:pt x="154" y="218"/>
                  </a:lnTo>
                  <a:lnTo>
                    <a:pt x="154" y="218"/>
                  </a:lnTo>
                  <a:lnTo>
                    <a:pt x="154" y="218"/>
                  </a:lnTo>
                  <a:lnTo>
                    <a:pt x="154" y="218"/>
                  </a:lnTo>
                  <a:lnTo>
                    <a:pt x="155" y="218"/>
                  </a:lnTo>
                  <a:lnTo>
                    <a:pt x="155" y="218"/>
                  </a:lnTo>
                  <a:lnTo>
                    <a:pt x="155" y="220"/>
                  </a:lnTo>
                  <a:lnTo>
                    <a:pt x="155" y="220"/>
                  </a:lnTo>
                  <a:lnTo>
                    <a:pt x="154" y="220"/>
                  </a:lnTo>
                  <a:lnTo>
                    <a:pt x="154" y="220"/>
                  </a:lnTo>
                  <a:lnTo>
                    <a:pt x="154" y="220"/>
                  </a:lnTo>
                  <a:lnTo>
                    <a:pt x="157" y="224"/>
                  </a:lnTo>
                  <a:lnTo>
                    <a:pt x="157" y="224"/>
                  </a:lnTo>
                  <a:lnTo>
                    <a:pt x="157" y="224"/>
                  </a:lnTo>
                  <a:lnTo>
                    <a:pt x="157" y="226"/>
                  </a:lnTo>
                  <a:lnTo>
                    <a:pt x="157" y="227"/>
                  </a:lnTo>
                  <a:lnTo>
                    <a:pt x="159" y="227"/>
                  </a:lnTo>
                  <a:lnTo>
                    <a:pt x="159" y="227"/>
                  </a:lnTo>
                  <a:lnTo>
                    <a:pt x="161" y="226"/>
                  </a:lnTo>
                  <a:lnTo>
                    <a:pt x="161" y="227"/>
                  </a:lnTo>
                  <a:lnTo>
                    <a:pt x="159" y="227"/>
                  </a:lnTo>
                  <a:lnTo>
                    <a:pt x="159" y="227"/>
                  </a:lnTo>
                  <a:lnTo>
                    <a:pt x="157" y="227"/>
                  </a:lnTo>
                  <a:lnTo>
                    <a:pt x="159" y="229"/>
                  </a:lnTo>
                  <a:lnTo>
                    <a:pt x="159" y="231"/>
                  </a:lnTo>
                  <a:lnTo>
                    <a:pt x="161" y="231"/>
                  </a:lnTo>
                  <a:lnTo>
                    <a:pt x="163" y="231"/>
                  </a:lnTo>
                  <a:lnTo>
                    <a:pt x="161" y="231"/>
                  </a:lnTo>
                  <a:lnTo>
                    <a:pt x="161" y="231"/>
                  </a:lnTo>
                  <a:lnTo>
                    <a:pt x="164" y="231"/>
                  </a:lnTo>
                  <a:lnTo>
                    <a:pt x="164" y="231"/>
                  </a:lnTo>
                  <a:lnTo>
                    <a:pt x="166" y="229"/>
                  </a:lnTo>
                  <a:lnTo>
                    <a:pt x="168" y="229"/>
                  </a:lnTo>
                  <a:lnTo>
                    <a:pt x="170" y="231"/>
                  </a:lnTo>
                  <a:lnTo>
                    <a:pt x="172" y="231"/>
                  </a:lnTo>
                  <a:lnTo>
                    <a:pt x="172" y="231"/>
                  </a:lnTo>
                  <a:lnTo>
                    <a:pt x="175" y="233"/>
                  </a:lnTo>
                  <a:lnTo>
                    <a:pt x="177" y="233"/>
                  </a:lnTo>
                  <a:lnTo>
                    <a:pt x="179" y="233"/>
                  </a:lnTo>
                  <a:lnTo>
                    <a:pt x="179" y="233"/>
                  </a:lnTo>
                  <a:lnTo>
                    <a:pt x="181" y="231"/>
                  </a:lnTo>
                  <a:lnTo>
                    <a:pt x="181" y="231"/>
                  </a:lnTo>
                  <a:lnTo>
                    <a:pt x="182" y="231"/>
                  </a:lnTo>
                  <a:lnTo>
                    <a:pt x="182" y="231"/>
                  </a:lnTo>
                  <a:lnTo>
                    <a:pt x="182" y="233"/>
                  </a:lnTo>
                  <a:lnTo>
                    <a:pt x="182" y="233"/>
                  </a:lnTo>
                  <a:lnTo>
                    <a:pt x="182" y="235"/>
                  </a:lnTo>
                  <a:lnTo>
                    <a:pt x="182" y="235"/>
                  </a:lnTo>
                  <a:lnTo>
                    <a:pt x="186" y="235"/>
                  </a:lnTo>
                  <a:lnTo>
                    <a:pt x="186" y="236"/>
                  </a:lnTo>
                  <a:lnTo>
                    <a:pt x="186" y="236"/>
                  </a:lnTo>
                  <a:lnTo>
                    <a:pt x="186" y="236"/>
                  </a:lnTo>
                  <a:lnTo>
                    <a:pt x="182" y="238"/>
                  </a:lnTo>
                  <a:lnTo>
                    <a:pt x="182" y="240"/>
                  </a:lnTo>
                  <a:lnTo>
                    <a:pt x="186" y="242"/>
                  </a:lnTo>
                  <a:lnTo>
                    <a:pt x="188" y="244"/>
                  </a:lnTo>
                  <a:lnTo>
                    <a:pt x="184" y="244"/>
                  </a:lnTo>
                  <a:lnTo>
                    <a:pt x="179" y="242"/>
                  </a:lnTo>
                  <a:lnTo>
                    <a:pt x="177" y="240"/>
                  </a:lnTo>
                  <a:lnTo>
                    <a:pt x="177" y="242"/>
                  </a:lnTo>
                  <a:lnTo>
                    <a:pt x="179" y="242"/>
                  </a:lnTo>
                  <a:lnTo>
                    <a:pt x="179" y="244"/>
                  </a:lnTo>
                  <a:lnTo>
                    <a:pt x="182" y="244"/>
                  </a:lnTo>
                  <a:lnTo>
                    <a:pt x="182" y="244"/>
                  </a:lnTo>
                  <a:lnTo>
                    <a:pt x="184" y="244"/>
                  </a:lnTo>
                  <a:lnTo>
                    <a:pt x="184" y="244"/>
                  </a:lnTo>
                  <a:lnTo>
                    <a:pt x="184" y="244"/>
                  </a:lnTo>
                  <a:lnTo>
                    <a:pt x="188" y="246"/>
                  </a:lnTo>
                  <a:lnTo>
                    <a:pt x="188" y="247"/>
                  </a:lnTo>
                  <a:lnTo>
                    <a:pt x="190" y="249"/>
                  </a:lnTo>
                  <a:lnTo>
                    <a:pt x="190" y="251"/>
                  </a:lnTo>
                  <a:lnTo>
                    <a:pt x="190" y="251"/>
                  </a:lnTo>
                  <a:lnTo>
                    <a:pt x="190" y="253"/>
                  </a:lnTo>
                  <a:lnTo>
                    <a:pt x="188" y="253"/>
                  </a:lnTo>
                  <a:lnTo>
                    <a:pt x="188" y="251"/>
                  </a:lnTo>
                  <a:lnTo>
                    <a:pt x="188" y="251"/>
                  </a:lnTo>
                  <a:lnTo>
                    <a:pt x="186" y="253"/>
                  </a:lnTo>
                  <a:lnTo>
                    <a:pt x="186" y="253"/>
                  </a:lnTo>
                  <a:lnTo>
                    <a:pt x="186" y="253"/>
                  </a:lnTo>
                  <a:lnTo>
                    <a:pt x="184" y="251"/>
                  </a:lnTo>
                  <a:lnTo>
                    <a:pt x="184" y="251"/>
                  </a:lnTo>
                  <a:lnTo>
                    <a:pt x="184" y="251"/>
                  </a:lnTo>
                  <a:lnTo>
                    <a:pt x="182" y="253"/>
                  </a:lnTo>
                  <a:lnTo>
                    <a:pt x="182" y="255"/>
                  </a:lnTo>
                  <a:lnTo>
                    <a:pt x="182" y="255"/>
                  </a:lnTo>
                  <a:lnTo>
                    <a:pt x="182" y="255"/>
                  </a:lnTo>
                  <a:lnTo>
                    <a:pt x="182" y="256"/>
                  </a:lnTo>
                  <a:lnTo>
                    <a:pt x="182" y="258"/>
                  </a:lnTo>
                  <a:lnTo>
                    <a:pt x="184" y="260"/>
                  </a:lnTo>
                  <a:lnTo>
                    <a:pt x="184" y="260"/>
                  </a:lnTo>
                  <a:lnTo>
                    <a:pt x="184" y="262"/>
                  </a:lnTo>
                  <a:lnTo>
                    <a:pt x="186" y="262"/>
                  </a:lnTo>
                  <a:lnTo>
                    <a:pt x="186" y="264"/>
                  </a:lnTo>
                  <a:lnTo>
                    <a:pt x="186" y="264"/>
                  </a:lnTo>
                  <a:lnTo>
                    <a:pt x="186" y="264"/>
                  </a:lnTo>
                  <a:lnTo>
                    <a:pt x="186" y="265"/>
                  </a:lnTo>
                  <a:lnTo>
                    <a:pt x="186" y="265"/>
                  </a:lnTo>
                  <a:lnTo>
                    <a:pt x="186" y="265"/>
                  </a:lnTo>
                  <a:lnTo>
                    <a:pt x="190" y="269"/>
                  </a:lnTo>
                  <a:lnTo>
                    <a:pt x="190" y="269"/>
                  </a:lnTo>
                  <a:lnTo>
                    <a:pt x="190" y="269"/>
                  </a:lnTo>
                  <a:lnTo>
                    <a:pt x="190" y="269"/>
                  </a:lnTo>
                  <a:lnTo>
                    <a:pt x="190" y="271"/>
                  </a:lnTo>
                  <a:lnTo>
                    <a:pt x="190" y="273"/>
                  </a:lnTo>
                  <a:lnTo>
                    <a:pt x="190" y="273"/>
                  </a:lnTo>
                  <a:lnTo>
                    <a:pt x="191" y="273"/>
                  </a:lnTo>
                  <a:lnTo>
                    <a:pt x="190" y="274"/>
                  </a:lnTo>
                  <a:lnTo>
                    <a:pt x="190" y="276"/>
                  </a:lnTo>
                  <a:lnTo>
                    <a:pt x="190" y="278"/>
                  </a:lnTo>
                  <a:lnTo>
                    <a:pt x="190" y="280"/>
                  </a:lnTo>
                  <a:lnTo>
                    <a:pt x="191" y="283"/>
                  </a:lnTo>
                  <a:lnTo>
                    <a:pt x="191" y="283"/>
                  </a:lnTo>
                  <a:lnTo>
                    <a:pt x="193" y="285"/>
                  </a:lnTo>
                  <a:lnTo>
                    <a:pt x="193" y="285"/>
                  </a:lnTo>
                  <a:lnTo>
                    <a:pt x="195" y="285"/>
                  </a:lnTo>
                  <a:lnTo>
                    <a:pt x="195" y="283"/>
                  </a:lnTo>
                  <a:lnTo>
                    <a:pt x="193" y="278"/>
                  </a:lnTo>
                  <a:lnTo>
                    <a:pt x="193" y="274"/>
                  </a:lnTo>
                  <a:lnTo>
                    <a:pt x="195" y="274"/>
                  </a:lnTo>
                  <a:lnTo>
                    <a:pt x="195" y="274"/>
                  </a:lnTo>
                  <a:lnTo>
                    <a:pt x="197" y="273"/>
                  </a:lnTo>
                  <a:lnTo>
                    <a:pt x="197" y="273"/>
                  </a:lnTo>
                  <a:lnTo>
                    <a:pt x="197" y="271"/>
                  </a:lnTo>
                  <a:lnTo>
                    <a:pt x="199" y="267"/>
                  </a:lnTo>
                  <a:lnTo>
                    <a:pt x="200" y="267"/>
                  </a:lnTo>
                  <a:lnTo>
                    <a:pt x="204" y="264"/>
                  </a:lnTo>
                  <a:lnTo>
                    <a:pt x="204" y="262"/>
                  </a:lnTo>
                  <a:lnTo>
                    <a:pt x="202" y="260"/>
                  </a:lnTo>
                  <a:lnTo>
                    <a:pt x="202" y="258"/>
                  </a:lnTo>
                  <a:close/>
                  <a:moveTo>
                    <a:pt x="172" y="99"/>
                  </a:moveTo>
                  <a:lnTo>
                    <a:pt x="173" y="99"/>
                  </a:lnTo>
                  <a:lnTo>
                    <a:pt x="173" y="99"/>
                  </a:lnTo>
                  <a:lnTo>
                    <a:pt x="175" y="99"/>
                  </a:lnTo>
                  <a:lnTo>
                    <a:pt x="175" y="99"/>
                  </a:lnTo>
                  <a:lnTo>
                    <a:pt x="177" y="97"/>
                  </a:lnTo>
                  <a:lnTo>
                    <a:pt x="177" y="96"/>
                  </a:lnTo>
                  <a:lnTo>
                    <a:pt x="177" y="96"/>
                  </a:lnTo>
                  <a:lnTo>
                    <a:pt x="179" y="96"/>
                  </a:lnTo>
                  <a:lnTo>
                    <a:pt x="179" y="96"/>
                  </a:lnTo>
                  <a:lnTo>
                    <a:pt x="179" y="96"/>
                  </a:lnTo>
                  <a:lnTo>
                    <a:pt x="179" y="96"/>
                  </a:lnTo>
                  <a:lnTo>
                    <a:pt x="177" y="96"/>
                  </a:lnTo>
                  <a:lnTo>
                    <a:pt x="172" y="96"/>
                  </a:lnTo>
                  <a:lnTo>
                    <a:pt x="172" y="96"/>
                  </a:lnTo>
                  <a:lnTo>
                    <a:pt x="172" y="97"/>
                  </a:lnTo>
                  <a:lnTo>
                    <a:pt x="172" y="99"/>
                  </a:lnTo>
                  <a:close/>
                  <a:moveTo>
                    <a:pt x="24" y="92"/>
                  </a:moveTo>
                  <a:lnTo>
                    <a:pt x="22" y="92"/>
                  </a:lnTo>
                  <a:lnTo>
                    <a:pt x="22" y="92"/>
                  </a:lnTo>
                  <a:lnTo>
                    <a:pt x="22" y="92"/>
                  </a:lnTo>
                  <a:lnTo>
                    <a:pt x="22" y="94"/>
                  </a:lnTo>
                  <a:lnTo>
                    <a:pt x="22" y="94"/>
                  </a:lnTo>
                  <a:lnTo>
                    <a:pt x="24" y="94"/>
                  </a:lnTo>
                  <a:lnTo>
                    <a:pt x="24" y="94"/>
                  </a:lnTo>
                  <a:lnTo>
                    <a:pt x="25" y="94"/>
                  </a:lnTo>
                  <a:lnTo>
                    <a:pt x="27" y="96"/>
                  </a:lnTo>
                  <a:lnTo>
                    <a:pt x="27" y="96"/>
                  </a:lnTo>
                  <a:lnTo>
                    <a:pt x="29" y="99"/>
                  </a:lnTo>
                  <a:lnTo>
                    <a:pt x="29" y="99"/>
                  </a:lnTo>
                  <a:lnTo>
                    <a:pt x="31" y="99"/>
                  </a:lnTo>
                  <a:lnTo>
                    <a:pt x="34" y="97"/>
                  </a:lnTo>
                  <a:lnTo>
                    <a:pt x="34" y="96"/>
                  </a:lnTo>
                  <a:lnTo>
                    <a:pt x="36" y="94"/>
                  </a:lnTo>
                  <a:lnTo>
                    <a:pt x="38" y="94"/>
                  </a:lnTo>
                  <a:lnTo>
                    <a:pt x="38" y="92"/>
                  </a:lnTo>
                  <a:lnTo>
                    <a:pt x="38" y="90"/>
                  </a:lnTo>
                  <a:lnTo>
                    <a:pt x="40" y="88"/>
                  </a:lnTo>
                  <a:lnTo>
                    <a:pt x="38" y="88"/>
                  </a:lnTo>
                  <a:lnTo>
                    <a:pt x="38" y="88"/>
                  </a:lnTo>
                  <a:lnTo>
                    <a:pt x="40" y="88"/>
                  </a:lnTo>
                  <a:lnTo>
                    <a:pt x="40" y="88"/>
                  </a:lnTo>
                  <a:lnTo>
                    <a:pt x="40" y="88"/>
                  </a:lnTo>
                  <a:lnTo>
                    <a:pt x="40" y="88"/>
                  </a:lnTo>
                  <a:lnTo>
                    <a:pt x="40" y="87"/>
                  </a:lnTo>
                  <a:lnTo>
                    <a:pt x="38" y="87"/>
                  </a:lnTo>
                  <a:lnTo>
                    <a:pt x="38" y="83"/>
                  </a:lnTo>
                  <a:lnTo>
                    <a:pt x="38" y="83"/>
                  </a:lnTo>
                  <a:lnTo>
                    <a:pt x="38" y="83"/>
                  </a:lnTo>
                  <a:lnTo>
                    <a:pt x="38" y="81"/>
                  </a:lnTo>
                  <a:lnTo>
                    <a:pt x="38" y="81"/>
                  </a:lnTo>
                  <a:lnTo>
                    <a:pt x="38" y="81"/>
                  </a:lnTo>
                  <a:lnTo>
                    <a:pt x="40" y="79"/>
                  </a:lnTo>
                  <a:lnTo>
                    <a:pt x="40" y="79"/>
                  </a:lnTo>
                  <a:lnTo>
                    <a:pt x="40" y="81"/>
                  </a:lnTo>
                  <a:lnTo>
                    <a:pt x="40" y="81"/>
                  </a:lnTo>
                  <a:lnTo>
                    <a:pt x="40" y="83"/>
                  </a:lnTo>
                  <a:lnTo>
                    <a:pt x="40" y="81"/>
                  </a:lnTo>
                  <a:lnTo>
                    <a:pt x="42" y="81"/>
                  </a:lnTo>
                  <a:lnTo>
                    <a:pt x="42" y="81"/>
                  </a:lnTo>
                  <a:lnTo>
                    <a:pt x="42" y="78"/>
                  </a:lnTo>
                  <a:lnTo>
                    <a:pt x="42" y="78"/>
                  </a:lnTo>
                  <a:lnTo>
                    <a:pt x="42" y="76"/>
                  </a:lnTo>
                  <a:lnTo>
                    <a:pt x="42" y="76"/>
                  </a:lnTo>
                  <a:lnTo>
                    <a:pt x="42" y="74"/>
                  </a:lnTo>
                  <a:lnTo>
                    <a:pt x="42" y="74"/>
                  </a:lnTo>
                  <a:lnTo>
                    <a:pt x="42" y="72"/>
                  </a:lnTo>
                  <a:lnTo>
                    <a:pt x="42" y="72"/>
                  </a:lnTo>
                  <a:lnTo>
                    <a:pt x="42" y="72"/>
                  </a:lnTo>
                  <a:lnTo>
                    <a:pt x="42" y="74"/>
                  </a:lnTo>
                  <a:lnTo>
                    <a:pt x="40" y="74"/>
                  </a:lnTo>
                  <a:lnTo>
                    <a:pt x="40" y="74"/>
                  </a:lnTo>
                  <a:lnTo>
                    <a:pt x="38" y="78"/>
                  </a:lnTo>
                  <a:lnTo>
                    <a:pt x="36" y="78"/>
                  </a:lnTo>
                  <a:lnTo>
                    <a:pt x="36" y="78"/>
                  </a:lnTo>
                  <a:lnTo>
                    <a:pt x="34" y="79"/>
                  </a:lnTo>
                  <a:lnTo>
                    <a:pt x="31" y="79"/>
                  </a:lnTo>
                  <a:lnTo>
                    <a:pt x="29" y="79"/>
                  </a:lnTo>
                  <a:lnTo>
                    <a:pt x="29" y="79"/>
                  </a:lnTo>
                  <a:lnTo>
                    <a:pt x="29" y="79"/>
                  </a:lnTo>
                  <a:lnTo>
                    <a:pt x="29" y="79"/>
                  </a:lnTo>
                  <a:lnTo>
                    <a:pt x="29" y="79"/>
                  </a:lnTo>
                  <a:lnTo>
                    <a:pt x="29" y="81"/>
                  </a:lnTo>
                  <a:lnTo>
                    <a:pt x="29" y="83"/>
                  </a:lnTo>
                  <a:lnTo>
                    <a:pt x="29" y="83"/>
                  </a:lnTo>
                  <a:lnTo>
                    <a:pt x="29" y="83"/>
                  </a:lnTo>
                  <a:lnTo>
                    <a:pt x="27" y="85"/>
                  </a:lnTo>
                  <a:lnTo>
                    <a:pt x="27" y="85"/>
                  </a:lnTo>
                  <a:lnTo>
                    <a:pt x="27" y="87"/>
                  </a:lnTo>
                  <a:lnTo>
                    <a:pt x="27" y="87"/>
                  </a:lnTo>
                  <a:lnTo>
                    <a:pt x="29" y="87"/>
                  </a:lnTo>
                  <a:lnTo>
                    <a:pt x="29" y="87"/>
                  </a:lnTo>
                  <a:lnTo>
                    <a:pt x="27" y="88"/>
                  </a:lnTo>
                  <a:lnTo>
                    <a:pt x="25" y="88"/>
                  </a:lnTo>
                  <a:lnTo>
                    <a:pt x="24" y="88"/>
                  </a:lnTo>
                  <a:lnTo>
                    <a:pt x="24" y="90"/>
                  </a:lnTo>
                  <a:lnTo>
                    <a:pt x="24" y="90"/>
                  </a:lnTo>
                  <a:lnTo>
                    <a:pt x="24" y="92"/>
                  </a:lnTo>
                  <a:lnTo>
                    <a:pt x="24" y="92"/>
                  </a:lnTo>
                  <a:lnTo>
                    <a:pt x="24" y="92"/>
                  </a:lnTo>
                  <a:close/>
                  <a:moveTo>
                    <a:pt x="141" y="47"/>
                  </a:moveTo>
                  <a:lnTo>
                    <a:pt x="141" y="49"/>
                  </a:lnTo>
                  <a:lnTo>
                    <a:pt x="143" y="49"/>
                  </a:lnTo>
                  <a:lnTo>
                    <a:pt x="145" y="50"/>
                  </a:lnTo>
                  <a:lnTo>
                    <a:pt x="146" y="52"/>
                  </a:lnTo>
                  <a:lnTo>
                    <a:pt x="148" y="52"/>
                  </a:lnTo>
                  <a:lnTo>
                    <a:pt x="148" y="50"/>
                  </a:lnTo>
                  <a:lnTo>
                    <a:pt x="148" y="49"/>
                  </a:lnTo>
                  <a:lnTo>
                    <a:pt x="150" y="49"/>
                  </a:lnTo>
                  <a:lnTo>
                    <a:pt x="150" y="47"/>
                  </a:lnTo>
                  <a:lnTo>
                    <a:pt x="150" y="45"/>
                  </a:lnTo>
                  <a:lnTo>
                    <a:pt x="150" y="43"/>
                  </a:lnTo>
                  <a:lnTo>
                    <a:pt x="150" y="43"/>
                  </a:lnTo>
                  <a:lnTo>
                    <a:pt x="154" y="41"/>
                  </a:lnTo>
                  <a:lnTo>
                    <a:pt x="154" y="43"/>
                  </a:lnTo>
                  <a:lnTo>
                    <a:pt x="155" y="43"/>
                  </a:lnTo>
                  <a:lnTo>
                    <a:pt x="155" y="41"/>
                  </a:lnTo>
                  <a:lnTo>
                    <a:pt x="155" y="41"/>
                  </a:lnTo>
                  <a:lnTo>
                    <a:pt x="155" y="40"/>
                  </a:lnTo>
                  <a:lnTo>
                    <a:pt x="155" y="40"/>
                  </a:lnTo>
                  <a:lnTo>
                    <a:pt x="155" y="40"/>
                  </a:lnTo>
                  <a:lnTo>
                    <a:pt x="154" y="40"/>
                  </a:lnTo>
                  <a:lnTo>
                    <a:pt x="152" y="40"/>
                  </a:lnTo>
                  <a:lnTo>
                    <a:pt x="148" y="40"/>
                  </a:lnTo>
                  <a:lnTo>
                    <a:pt x="146" y="41"/>
                  </a:lnTo>
                  <a:lnTo>
                    <a:pt x="145" y="41"/>
                  </a:lnTo>
                  <a:lnTo>
                    <a:pt x="143" y="41"/>
                  </a:lnTo>
                  <a:lnTo>
                    <a:pt x="143" y="43"/>
                  </a:lnTo>
                  <a:lnTo>
                    <a:pt x="141" y="45"/>
                  </a:lnTo>
                  <a:lnTo>
                    <a:pt x="139" y="45"/>
                  </a:lnTo>
                  <a:lnTo>
                    <a:pt x="139" y="45"/>
                  </a:lnTo>
                  <a:lnTo>
                    <a:pt x="139" y="47"/>
                  </a:lnTo>
                  <a:lnTo>
                    <a:pt x="141" y="47"/>
                  </a:lnTo>
                  <a:close/>
                  <a:moveTo>
                    <a:pt x="83" y="251"/>
                  </a:moveTo>
                  <a:lnTo>
                    <a:pt x="83" y="249"/>
                  </a:lnTo>
                  <a:lnTo>
                    <a:pt x="81" y="249"/>
                  </a:lnTo>
                  <a:lnTo>
                    <a:pt x="80" y="247"/>
                  </a:lnTo>
                  <a:lnTo>
                    <a:pt x="78" y="247"/>
                  </a:lnTo>
                  <a:lnTo>
                    <a:pt x="76" y="246"/>
                  </a:lnTo>
                  <a:lnTo>
                    <a:pt x="74" y="244"/>
                  </a:lnTo>
                  <a:lnTo>
                    <a:pt x="74" y="244"/>
                  </a:lnTo>
                  <a:lnTo>
                    <a:pt x="74" y="246"/>
                  </a:lnTo>
                  <a:lnTo>
                    <a:pt x="74" y="246"/>
                  </a:lnTo>
                  <a:lnTo>
                    <a:pt x="72" y="246"/>
                  </a:lnTo>
                  <a:lnTo>
                    <a:pt x="72" y="246"/>
                  </a:lnTo>
                  <a:lnTo>
                    <a:pt x="72" y="246"/>
                  </a:lnTo>
                  <a:lnTo>
                    <a:pt x="69" y="247"/>
                  </a:lnTo>
                  <a:lnTo>
                    <a:pt x="69" y="247"/>
                  </a:lnTo>
                  <a:lnTo>
                    <a:pt x="67" y="246"/>
                  </a:lnTo>
                  <a:lnTo>
                    <a:pt x="69" y="246"/>
                  </a:lnTo>
                  <a:lnTo>
                    <a:pt x="70" y="244"/>
                  </a:lnTo>
                  <a:lnTo>
                    <a:pt x="72" y="244"/>
                  </a:lnTo>
                  <a:lnTo>
                    <a:pt x="72" y="244"/>
                  </a:lnTo>
                  <a:lnTo>
                    <a:pt x="74" y="242"/>
                  </a:lnTo>
                  <a:lnTo>
                    <a:pt x="72" y="240"/>
                  </a:lnTo>
                  <a:lnTo>
                    <a:pt x="72" y="238"/>
                  </a:lnTo>
                  <a:lnTo>
                    <a:pt x="70" y="238"/>
                  </a:lnTo>
                  <a:lnTo>
                    <a:pt x="70" y="238"/>
                  </a:lnTo>
                  <a:lnTo>
                    <a:pt x="69" y="238"/>
                  </a:lnTo>
                  <a:lnTo>
                    <a:pt x="69" y="238"/>
                  </a:lnTo>
                  <a:lnTo>
                    <a:pt x="69" y="236"/>
                  </a:lnTo>
                  <a:lnTo>
                    <a:pt x="70" y="236"/>
                  </a:lnTo>
                  <a:lnTo>
                    <a:pt x="72" y="236"/>
                  </a:lnTo>
                  <a:lnTo>
                    <a:pt x="72" y="236"/>
                  </a:lnTo>
                  <a:lnTo>
                    <a:pt x="70" y="236"/>
                  </a:lnTo>
                  <a:lnTo>
                    <a:pt x="70" y="236"/>
                  </a:lnTo>
                  <a:lnTo>
                    <a:pt x="70" y="235"/>
                  </a:lnTo>
                  <a:lnTo>
                    <a:pt x="70" y="235"/>
                  </a:lnTo>
                  <a:lnTo>
                    <a:pt x="70" y="235"/>
                  </a:lnTo>
                  <a:lnTo>
                    <a:pt x="72" y="235"/>
                  </a:lnTo>
                  <a:lnTo>
                    <a:pt x="72" y="233"/>
                  </a:lnTo>
                  <a:lnTo>
                    <a:pt x="74" y="233"/>
                  </a:lnTo>
                  <a:lnTo>
                    <a:pt x="74" y="233"/>
                  </a:lnTo>
                  <a:lnTo>
                    <a:pt x="74" y="231"/>
                  </a:lnTo>
                  <a:lnTo>
                    <a:pt x="76" y="231"/>
                  </a:lnTo>
                  <a:lnTo>
                    <a:pt x="78" y="233"/>
                  </a:lnTo>
                  <a:lnTo>
                    <a:pt x="80" y="233"/>
                  </a:lnTo>
                  <a:lnTo>
                    <a:pt x="80" y="231"/>
                  </a:lnTo>
                  <a:lnTo>
                    <a:pt x="80" y="231"/>
                  </a:lnTo>
                  <a:lnTo>
                    <a:pt x="80" y="231"/>
                  </a:lnTo>
                  <a:lnTo>
                    <a:pt x="81" y="229"/>
                  </a:lnTo>
                  <a:lnTo>
                    <a:pt x="81" y="229"/>
                  </a:lnTo>
                  <a:lnTo>
                    <a:pt x="81" y="227"/>
                  </a:lnTo>
                  <a:lnTo>
                    <a:pt x="81" y="227"/>
                  </a:lnTo>
                  <a:lnTo>
                    <a:pt x="81" y="226"/>
                  </a:lnTo>
                  <a:lnTo>
                    <a:pt x="81" y="226"/>
                  </a:lnTo>
                  <a:lnTo>
                    <a:pt x="80" y="224"/>
                  </a:lnTo>
                  <a:lnTo>
                    <a:pt x="78" y="222"/>
                  </a:lnTo>
                  <a:lnTo>
                    <a:pt x="78" y="220"/>
                  </a:lnTo>
                  <a:lnTo>
                    <a:pt x="78" y="220"/>
                  </a:lnTo>
                  <a:lnTo>
                    <a:pt x="78" y="220"/>
                  </a:lnTo>
                  <a:lnTo>
                    <a:pt x="78" y="218"/>
                  </a:lnTo>
                  <a:lnTo>
                    <a:pt x="78" y="218"/>
                  </a:lnTo>
                  <a:lnTo>
                    <a:pt x="78" y="217"/>
                  </a:lnTo>
                  <a:lnTo>
                    <a:pt x="76" y="217"/>
                  </a:lnTo>
                  <a:lnTo>
                    <a:pt x="76" y="217"/>
                  </a:lnTo>
                  <a:lnTo>
                    <a:pt x="76" y="215"/>
                  </a:lnTo>
                  <a:lnTo>
                    <a:pt x="76" y="215"/>
                  </a:lnTo>
                  <a:lnTo>
                    <a:pt x="76" y="213"/>
                  </a:lnTo>
                  <a:lnTo>
                    <a:pt x="76" y="213"/>
                  </a:lnTo>
                  <a:lnTo>
                    <a:pt x="76" y="211"/>
                  </a:lnTo>
                  <a:lnTo>
                    <a:pt x="76" y="211"/>
                  </a:lnTo>
                  <a:lnTo>
                    <a:pt x="78" y="211"/>
                  </a:lnTo>
                  <a:lnTo>
                    <a:pt x="78" y="209"/>
                  </a:lnTo>
                  <a:lnTo>
                    <a:pt x="80" y="209"/>
                  </a:lnTo>
                  <a:lnTo>
                    <a:pt x="80" y="208"/>
                  </a:lnTo>
                  <a:lnTo>
                    <a:pt x="80" y="208"/>
                  </a:lnTo>
                  <a:lnTo>
                    <a:pt x="76" y="206"/>
                  </a:lnTo>
                  <a:lnTo>
                    <a:pt x="76" y="206"/>
                  </a:lnTo>
                  <a:lnTo>
                    <a:pt x="76" y="206"/>
                  </a:lnTo>
                  <a:lnTo>
                    <a:pt x="72" y="206"/>
                  </a:lnTo>
                  <a:lnTo>
                    <a:pt x="72" y="206"/>
                  </a:lnTo>
                  <a:lnTo>
                    <a:pt x="70" y="206"/>
                  </a:lnTo>
                  <a:lnTo>
                    <a:pt x="72" y="206"/>
                  </a:lnTo>
                  <a:lnTo>
                    <a:pt x="74" y="204"/>
                  </a:lnTo>
                  <a:lnTo>
                    <a:pt x="74" y="204"/>
                  </a:lnTo>
                  <a:lnTo>
                    <a:pt x="74" y="204"/>
                  </a:lnTo>
                  <a:lnTo>
                    <a:pt x="74" y="202"/>
                  </a:lnTo>
                  <a:lnTo>
                    <a:pt x="74" y="202"/>
                  </a:lnTo>
                  <a:lnTo>
                    <a:pt x="76" y="204"/>
                  </a:lnTo>
                  <a:lnTo>
                    <a:pt x="76" y="204"/>
                  </a:lnTo>
                  <a:lnTo>
                    <a:pt x="78" y="204"/>
                  </a:lnTo>
                  <a:lnTo>
                    <a:pt x="78" y="202"/>
                  </a:lnTo>
                  <a:lnTo>
                    <a:pt x="81" y="202"/>
                  </a:lnTo>
                  <a:lnTo>
                    <a:pt x="81" y="200"/>
                  </a:lnTo>
                  <a:lnTo>
                    <a:pt x="81" y="200"/>
                  </a:lnTo>
                  <a:lnTo>
                    <a:pt x="81" y="200"/>
                  </a:lnTo>
                  <a:lnTo>
                    <a:pt x="81" y="199"/>
                  </a:lnTo>
                  <a:lnTo>
                    <a:pt x="83" y="199"/>
                  </a:lnTo>
                  <a:lnTo>
                    <a:pt x="83" y="199"/>
                  </a:lnTo>
                  <a:lnTo>
                    <a:pt x="85" y="197"/>
                  </a:lnTo>
                  <a:lnTo>
                    <a:pt x="89" y="195"/>
                  </a:lnTo>
                  <a:lnTo>
                    <a:pt x="89" y="193"/>
                  </a:lnTo>
                  <a:lnTo>
                    <a:pt x="83" y="193"/>
                  </a:lnTo>
                  <a:lnTo>
                    <a:pt x="83" y="193"/>
                  </a:lnTo>
                  <a:lnTo>
                    <a:pt x="83" y="193"/>
                  </a:lnTo>
                  <a:lnTo>
                    <a:pt x="81" y="191"/>
                  </a:lnTo>
                  <a:lnTo>
                    <a:pt x="81" y="191"/>
                  </a:lnTo>
                  <a:lnTo>
                    <a:pt x="80" y="188"/>
                  </a:lnTo>
                  <a:lnTo>
                    <a:pt x="78" y="188"/>
                  </a:lnTo>
                  <a:lnTo>
                    <a:pt x="74" y="188"/>
                  </a:lnTo>
                  <a:lnTo>
                    <a:pt x="74" y="188"/>
                  </a:lnTo>
                  <a:lnTo>
                    <a:pt x="74" y="186"/>
                  </a:lnTo>
                  <a:lnTo>
                    <a:pt x="74" y="186"/>
                  </a:lnTo>
                  <a:lnTo>
                    <a:pt x="74" y="186"/>
                  </a:lnTo>
                  <a:lnTo>
                    <a:pt x="74" y="186"/>
                  </a:lnTo>
                  <a:lnTo>
                    <a:pt x="76" y="186"/>
                  </a:lnTo>
                  <a:lnTo>
                    <a:pt x="80" y="186"/>
                  </a:lnTo>
                  <a:lnTo>
                    <a:pt x="81" y="186"/>
                  </a:lnTo>
                  <a:lnTo>
                    <a:pt x="83" y="188"/>
                  </a:lnTo>
                  <a:lnTo>
                    <a:pt x="85" y="190"/>
                  </a:lnTo>
                  <a:lnTo>
                    <a:pt x="87" y="190"/>
                  </a:lnTo>
                  <a:lnTo>
                    <a:pt x="90" y="188"/>
                  </a:lnTo>
                  <a:lnTo>
                    <a:pt x="96" y="186"/>
                  </a:lnTo>
                  <a:lnTo>
                    <a:pt x="96" y="188"/>
                  </a:lnTo>
                  <a:lnTo>
                    <a:pt x="96" y="186"/>
                  </a:lnTo>
                  <a:lnTo>
                    <a:pt x="98" y="186"/>
                  </a:lnTo>
                  <a:lnTo>
                    <a:pt x="96" y="184"/>
                  </a:lnTo>
                  <a:lnTo>
                    <a:pt x="98" y="184"/>
                  </a:lnTo>
                  <a:lnTo>
                    <a:pt x="99" y="182"/>
                  </a:lnTo>
                  <a:lnTo>
                    <a:pt x="99" y="182"/>
                  </a:lnTo>
                  <a:lnTo>
                    <a:pt x="98" y="182"/>
                  </a:lnTo>
                  <a:lnTo>
                    <a:pt x="98" y="182"/>
                  </a:lnTo>
                  <a:lnTo>
                    <a:pt x="98" y="182"/>
                  </a:lnTo>
                  <a:lnTo>
                    <a:pt x="98" y="180"/>
                  </a:lnTo>
                  <a:lnTo>
                    <a:pt x="98" y="179"/>
                  </a:lnTo>
                  <a:lnTo>
                    <a:pt x="98" y="177"/>
                  </a:lnTo>
                  <a:lnTo>
                    <a:pt x="98" y="177"/>
                  </a:lnTo>
                  <a:lnTo>
                    <a:pt x="90" y="175"/>
                  </a:lnTo>
                  <a:lnTo>
                    <a:pt x="89" y="173"/>
                  </a:lnTo>
                  <a:lnTo>
                    <a:pt x="90" y="173"/>
                  </a:lnTo>
                  <a:lnTo>
                    <a:pt x="94" y="173"/>
                  </a:lnTo>
                  <a:lnTo>
                    <a:pt x="94" y="173"/>
                  </a:lnTo>
                  <a:lnTo>
                    <a:pt x="94" y="173"/>
                  </a:lnTo>
                  <a:lnTo>
                    <a:pt x="96" y="171"/>
                  </a:lnTo>
                  <a:lnTo>
                    <a:pt x="96" y="171"/>
                  </a:lnTo>
                  <a:lnTo>
                    <a:pt x="96" y="171"/>
                  </a:lnTo>
                  <a:lnTo>
                    <a:pt x="101" y="171"/>
                  </a:lnTo>
                  <a:lnTo>
                    <a:pt x="101" y="171"/>
                  </a:lnTo>
                  <a:lnTo>
                    <a:pt x="103" y="171"/>
                  </a:lnTo>
                  <a:lnTo>
                    <a:pt x="103" y="173"/>
                  </a:lnTo>
                  <a:lnTo>
                    <a:pt x="103" y="173"/>
                  </a:lnTo>
                  <a:lnTo>
                    <a:pt x="103" y="173"/>
                  </a:lnTo>
                  <a:lnTo>
                    <a:pt x="103" y="175"/>
                  </a:lnTo>
                  <a:lnTo>
                    <a:pt x="105" y="175"/>
                  </a:lnTo>
                  <a:lnTo>
                    <a:pt x="105" y="175"/>
                  </a:lnTo>
                  <a:lnTo>
                    <a:pt x="105" y="175"/>
                  </a:lnTo>
                  <a:lnTo>
                    <a:pt x="105" y="175"/>
                  </a:lnTo>
                  <a:lnTo>
                    <a:pt x="105" y="175"/>
                  </a:lnTo>
                  <a:lnTo>
                    <a:pt x="107" y="173"/>
                  </a:lnTo>
                  <a:lnTo>
                    <a:pt x="105" y="173"/>
                  </a:lnTo>
                  <a:lnTo>
                    <a:pt x="105" y="171"/>
                  </a:lnTo>
                  <a:lnTo>
                    <a:pt x="105" y="171"/>
                  </a:lnTo>
                  <a:lnTo>
                    <a:pt x="105" y="171"/>
                  </a:lnTo>
                  <a:lnTo>
                    <a:pt x="107" y="171"/>
                  </a:lnTo>
                  <a:lnTo>
                    <a:pt x="107" y="170"/>
                  </a:lnTo>
                  <a:lnTo>
                    <a:pt x="107" y="170"/>
                  </a:lnTo>
                  <a:lnTo>
                    <a:pt x="107" y="170"/>
                  </a:lnTo>
                  <a:lnTo>
                    <a:pt x="108" y="168"/>
                  </a:lnTo>
                  <a:lnTo>
                    <a:pt x="108" y="168"/>
                  </a:lnTo>
                  <a:lnTo>
                    <a:pt x="108" y="166"/>
                  </a:lnTo>
                  <a:lnTo>
                    <a:pt x="108" y="166"/>
                  </a:lnTo>
                  <a:lnTo>
                    <a:pt x="108" y="162"/>
                  </a:lnTo>
                  <a:lnTo>
                    <a:pt x="108" y="162"/>
                  </a:lnTo>
                  <a:lnTo>
                    <a:pt x="110" y="159"/>
                  </a:lnTo>
                  <a:lnTo>
                    <a:pt x="110" y="159"/>
                  </a:lnTo>
                  <a:lnTo>
                    <a:pt x="108" y="159"/>
                  </a:lnTo>
                  <a:lnTo>
                    <a:pt x="107" y="159"/>
                  </a:lnTo>
                  <a:lnTo>
                    <a:pt x="108" y="157"/>
                  </a:lnTo>
                  <a:lnTo>
                    <a:pt x="108" y="155"/>
                  </a:lnTo>
                  <a:lnTo>
                    <a:pt x="108" y="153"/>
                  </a:lnTo>
                  <a:lnTo>
                    <a:pt x="108" y="152"/>
                  </a:lnTo>
                  <a:lnTo>
                    <a:pt x="108" y="150"/>
                  </a:lnTo>
                  <a:lnTo>
                    <a:pt x="107" y="148"/>
                  </a:lnTo>
                  <a:lnTo>
                    <a:pt x="107" y="148"/>
                  </a:lnTo>
                  <a:lnTo>
                    <a:pt x="108" y="144"/>
                  </a:lnTo>
                  <a:lnTo>
                    <a:pt x="108" y="144"/>
                  </a:lnTo>
                  <a:lnTo>
                    <a:pt x="112" y="141"/>
                  </a:lnTo>
                  <a:lnTo>
                    <a:pt x="112" y="139"/>
                  </a:lnTo>
                  <a:lnTo>
                    <a:pt x="114" y="137"/>
                  </a:lnTo>
                  <a:lnTo>
                    <a:pt x="114" y="135"/>
                  </a:lnTo>
                  <a:lnTo>
                    <a:pt x="116" y="135"/>
                  </a:lnTo>
                  <a:lnTo>
                    <a:pt x="116" y="135"/>
                  </a:lnTo>
                  <a:lnTo>
                    <a:pt x="116" y="135"/>
                  </a:lnTo>
                  <a:lnTo>
                    <a:pt x="116" y="134"/>
                  </a:lnTo>
                  <a:lnTo>
                    <a:pt x="117" y="134"/>
                  </a:lnTo>
                  <a:lnTo>
                    <a:pt x="117" y="134"/>
                  </a:lnTo>
                  <a:lnTo>
                    <a:pt x="119" y="134"/>
                  </a:lnTo>
                  <a:lnTo>
                    <a:pt x="119" y="135"/>
                  </a:lnTo>
                  <a:lnTo>
                    <a:pt x="119" y="135"/>
                  </a:lnTo>
                  <a:lnTo>
                    <a:pt x="121" y="135"/>
                  </a:lnTo>
                  <a:lnTo>
                    <a:pt x="121" y="135"/>
                  </a:lnTo>
                  <a:lnTo>
                    <a:pt x="119" y="139"/>
                  </a:lnTo>
                  <a:lnTo>
                    <a:pt x="119" y="139"/>
                  </a:lnTo>
                  <a:lnTo>
                    <a:pt x="121" y="141"/>
                  </a:lnTo>
                  <a:lnTo>
                    <a:pt x="119" y="143"/>
                  </a:lnTo>
                  <a:lnTo>
                    <a:pt x="119" y="143"/>
                  </a:lnTo>
                  <a:lnTo>
                    <a:pt x="117" y="141"/>
                  </a:lnTo>
                  <a:lnTo>
                    <a:pt x="117" y="141"/>
                  </a:lnTo>
                  <a:lnTo>
                    <a:pt x="116" y="141"/>
                  </a:lnTo>
                  <a:lnTo>
                    <a:pt x="116" y="143"/>
                  </a:lnTo>
                  <a:lnTo>
                    <a:pt x="114" y="143"/>
                  </a:lnTo>
                  <a:lnTo>
                    <a:pt x="116" y="144"/>
                  </a:lnTo>
                  <a:lnTo>
                    <a:pt x="116" y="144"/>
                  </a:lnTo>
                  <a:lnTo>
                    <a:pt x="116" y="146"/>
                  </a:lnTo>
                  <a:lnTo>
                    <a:pt x="117" y="146"/>
                  </a:lnTo>
                  <a:lnTo>
                    <a:pt x="119" y="144"/>
                  </a:lnTo>
                  <a:lnTo>
                    <a:pt x="119" y="144"/>
                  </a:lnTo>
                  <a:lnTo>
                    <a:pt x="121" y="146"/>
                  </a:lnTo>
                  <a:lnTo>
                    <a:pt x="121" y="146"/>
                  </a:lnTo>
                  <a:lnTo>
                    <a:pt x="123" y="146"/>
                  </a:lnTo>
                  <a:lnTo>
                    <a:pt x="121" y="146"/>
                  </a:lnTo>
                  <a:lnTo>
                    <a:pt x="121" y="148"/>
                  </a:lnTo>
                  <a:lnTo>
                    <a:pt x="121" y="148"/>
                  </a:lnTo>
                  <a:lnTo>
                    <a:pt x="121" y="148"/>
                  </a:lnTo>
                  <a:lnTo>
                    <a:pt x="121" y="150"/>
                  </a:lnTo>
                  <a:lnTo>
                    <a:pt x="121" y="152"/>
                  </a:lnTo>
                  <a:lnTo>
                    <a:pt x="123" y="152"/>
                  </a:lnTo>
                  <a:lnTo>
                    <a:pt x="123" y="152"/>
                  </a:lnTo>
                  <a:lnTo>
                    <a:pt x="125" y="152"/>
                  </a:lnTo>
                  <a:lnTo>
                    <a:pt x="125" y="150"/>
                  </a:lnTo>
                  <a:lnTo>
                    <a:pt x="125" y="150"/>
                  </a:lnTo>
                  <a:lnTo>
                    <a:pt x="123" y="146"/>
                  </a:lnTo>
                  <a:lnTo>
                    <a:pt x="123" y="144"/>
                  </a:lnTo>
                  <a:lnTo>
                    <a:pt x="125" y="143"/>
                  </a:lnTo>
                  <a:lnTo>
                    <a:pt x="126" y="141"/>
                  </a:lnTo>
                  <a:lnTo>
                    <a:pt x="126" y="139"/>
                  </a:lnTo>
                  <a:lnTo>
                    <a:pt x="128" y="139"/>
                  </a:lnTo>
                  <a:lnTo>
                    <a:pt x="128" y="141"/>
                  </a:lnTo>
                  <a:lnTo>
                    <a:pt x="130" y="141"/>
                  </a:lnTo>
                  <a:lnTo>
                    <a:pt x="130" y="141"/>
                  </a:lnTo>
                  <a:lnTo>
                    <a:pt x="130" y="143"/>
                  </a:lnTo>
                  <a:lnTo>
                    <a:pt x="130" y="143"/>
                  </a:lnTo>
                  <a:lnTo>
                    <a:pt x="130" y="143"/>
                  </a:lnTo>
                  <a:lnTo>
                    <a:pt x="128" y="144"/>
                  </a:lnTo>
                  <a:lnTo>
                    <a:pt x="130" y="146"/>
                  </a:lnTo>
                  <a:lnTo>
                    <a:pt x="132" y="146"/>
                  </a:lnTo>
                  <a:lnTo>
                    <a:pt x="134" y="146"/>
                  </a:lnTo>
                  <a:lnTo>
                    <a:pt x="134" y="144"/>
                  </a:lnTo>
                  <a:lnTo>
                    <a:pt x="134" y="141"/>
                  </a:lnTo>
                  <a:lnTo>
                    <a:pt x="134" y="141"/>
                  </a:lnTo>
                  <a:lnTo>
                    <a:pt x="134" y="139"/>
                  </a:lnTo>
                  <a:lnTo>
                    <a:pt x="137" y="137"/>
                  </a:lnTo>
                  <a:lnTo>
                    <a:pt x="141" y="130"/>
                  </a:lnTo>
                  <a:lnTo>
                    <a:pt x="143" y="128"/>
                  </a:lnTo>
                  <a:lnTo>
                    <a:pt x="143" y="126"/>
                  </a:lnTo>
                  <a:lnTo>
                    <a:pt x="143" y="125"/>
                  </a:lnTo>
                  <a:lnTo>
                    <a:pt x="143" y="123"/>
                  </a:lnTo>
                  <a:lnTo>
                    <a:pt x="145" y="121"/>
                  </a:lnTo>
                  <a:lnTo>
                    <a:pt x="145" y="121"/>
                  </a:lnTo>
                  <a:lnTo>
                    <a:pt x="141" y="117"/>
                  </a:lnTo>
                  <a:lnTo>
                    <a:pt x="139" y="114"/>
                  </a:lnTo>
                  <a:lnTo>
                    <a:pt x="139" y="114"/>
                  </a:lnTo>
                  <a:lnTo>
                    <a:pt x="137" y="112"/>
                  </a:lnTo>
                  <a:lnTo>
                    <a:pt x="135" y="112"/>
                  </a:lnTo>
                  <a:lnTo>
                    <a:pt x="123" y="114"/>
                  </a:lnTo>
                  <a:lnTo>
                    <a:pt x="119" y="114"/>
                  </a:lnTo>
                  <a:lnTo>
                    <a:pt x="116" y="112"/>
                  </a:lnTo>
                  <a:lnTo>
                    <a:pt x="114" y="110"/>
                  </a:lnTo>
                  <a:lnTo>
                    <a:pt x="114" y="110"/>
                  </a:lnTo>
                  <a:lnTo>
                    <a:pt x="114" y="110"/>
                  </a:lnTo>
                  <a:lnTo>
                    <a:pt x="114" y="108"/>
                  </a:lnTo>
                  <a:lnTo>
                    <a:pt x="114" y="106"/>
                  </a:lnTo>
                  <a:lnTo>
                    <a:pt x="112" y="106"/>
                  </a:lnTo>
                  <a:lnTo>
                    <a:pt x="112" y="106"/>
                  </a:lnTo>
                  <a:lnTo>
                    <a:pt x="110" y="108"/>
                  </a:lnTo>
                  <a:lnTo>
                    <a:pt x="108" y="110"/>
                  </a:lnTo>
                  <a:lnTo>
                    <a:pt x="107" y="112"/>
                  </a:lnTo>
                  <a:lnTo>
                    <a:pt x="107" y="114"/>
                  </a:lnTo>
                  <a:lnTo>
                    <a:pt x="107" y="117"/>
                  </a:lnTo>
                  <a:lnTo>
                    <a:pt x="107" y="119"/>
                  </a:lnTo>
                  <a:lnTo>
                    <a:pt x="105" y="119"/>
                  </a:lnTo>
                  <a:lnTo>
                    <a:pt x="105" y="117"/>
                  </a:lnTo>
                  <a:lnTo>
                    <a:pt x="107" y="117"/>
                  </a:lnTo>
                  <a:lnTo>
                    <a:pt x="107" y="115"/>
                  </a:lnTo>
                  <a:lnTo>
                    <a:pt x="107" y="114"/>
                  </a:lnTo>
                  <a:lnTo>
                    <a:pt x="107" y="114"/>
                  </a:lnTo>
                  <a:lnTo>
                    <a:pt x="107" y="110"/>
                  </a:lnTo>
                  <a:lnTo>
                    <a:pt x="107" y="110"/>
                  </a:lnTo>
                  <a:lnTo>
                    <a:pt x="110" y="106"/>
                  </a:lnTo>
                  <a:lnTo>
                    <a:pt x="114" y="105"/>
                  </a:lnTo>
                  <a:lnTo>
                    <a:pt x="114" y="103"/>
                  </a:lnTo>
                  <a:lnTo>
                    <a:pt x="114" y="99"/>
                  </a:lnTo>
                  <a:lnTo>
                    <a:pt x="112" y="97"/>
                  </a:lnTo>
                  <a:lnTo>
                    <a:pt x="112" y="97"/>
                  </a:lnTo>
                  <a:lnTo>
                    <a:pt x="110" y="99"/>
                  </a:lnTo>
                  <a:lnTo>
                    <a:pt x="108" y="99"/>
                  </a:lnTo>
                  <a:lnTo>
                    <a:pt x="105" y="97"/>
                  </a:lnTo>
                  <a:lnTo>
                    <a:pt x="105" y="97"/>
                  </a:lnTo>
                  <a:lnTo>
                    <a:pt x="105" y="97"/>
                  </a:lnTo>
                  <a:lnTo>
                    <a:pt x="105" y="97"/>
                  </a:lnTo>
                  <a:lnTo>
                    <a:pt x="103" y="96"/>
                  </a:lnTo>
                  <a:lnTo>
                    <a:pt x="103" y="96"/>
                  </a:lnTo>
                  <a:lnTo>
                    <a:pt x="103" y="97"/>
                  </a:lnTo>
                  <a:lnTo>
                    <a:pt x="103" y="97"/>
                  </a:lnTo>
                  <a:lnTo>
                    <a:pt x="101" y="99"/>
                  </a:lnTo>
                  <a:lnTo>
                    <a:pt x="101" y="99"/>
                  </a:lnTo>
                  <a:lnTo>
                    <a:pt x="101" y="99"/>
                  </a:lnTo>
                  <a:lnTo>
                    <a:pt x="99" y="99"/>
                  </a:lnTo>
                  <a:lnTo>
                    <a:pt x="99" y="99"/>
                  </a:lnTo>
                  <a:lnTo>
                    <a:pt x="99" y="99"/>
                  </a:lnTo>
                  <a:lnTo>
                    <a:pt x="99" y="99"/>
                  </a:lnTo>
                  <a:lnTo>
                    <a:pt x="99" y="99"/>
                  </a:lnTo>
                  <a:lnTo>
                    <a:pt x="99" y="99"/>
                  </a:lnTo>
                  <a:lnTo>
                    <a:pt x="98" y="99"/>
                  </a:lnTo>
                  <a:lnTo>
                    <a:pt x="98" y="99"/>
                  </a:lnTo>
                  <a:lnTo>
                    <a:pt x="96" y="101"/>
                  </a:lnTo>
                  <a:lnTo>
                    <a:pt x="89" y="103"/>
                  </a:lnTo>
                  <a:lnTo>
                    <a:pt x="87" y="103"/>
                  </a:lnTo>
                  <a:lnTo>
                    <a:pt x="87" y="103"/>
                  </a:lnTo>
                  <a:lnTo>
                    <a:pt x="94" y="101"/>
                  </a:lnTo>
                  <a:lnTo>
                    <a:pt x="96" y="99"/>
                  </a:lnTo>
                  <a:lnTo>
                    <a:pt x="98" y="99"/>
                  </a:lnTo>
                  <a:lnTo>
                    <a:pt x="99" y="97"/>
                  </a:lnTo>
                  <a:lnTo>
                    <a:pt x="99" y="97"/>
                  </a:lnTo>
                  <a:lnTo>
                    <a:pt x="101" y="97"/>
                  </a:lnTo>
                  <a:lnTo>
                    <a:pt x="101" y="97"/>
                  </a:lnTo>
                  <a:lnTo>
                    <a:pt x="101" y="96"/>
                  </a:lnTo>
                  <a:lnTo>
                    <a:pt x="103" y="96"/>
                  </a:lnTo>
                  <a:lnTo>
                    <a:pt x="105" y="96"/>
                  </a:lnTo>
                  <a:lnTo>
                    <a:pt x="105" y="96"/>
                  </a:lnTo>
                  <a:lnTo>
                    <a:pt x="107" y="97"/>
                  </a:lnTo>
                  <a:lnTo>
                    <a:pt x="107" y="96"/>
                  </a:lnTo>
                  <a:lnTo>
                    <a:pt x="108" y="96"/>
                  </a:lnTo>
                  <a:lnTo>
                    <a:pt x="110" y="96"/>
                  </a:lnTo>
                  <a:lnTo>
                    <a:pt x="110" y="96"/>
                  </a:lnTo>
                  <a:lnTo>
                    <a:pt x="112" y="97"/>
                  </a:lnTo>
                  <a:lnTo>
                    <a:pt x="112" y="97"/>
                  </a:lnTo>
                  <a:lnTo>
                    <a:pt x="114" y="96"/>
                  </a:lnTo>
                  <a:lnTo>
                    <a:pt x="112" y="96"/>
                  </a:lnTo>
                  <a:lnTo>
                    <a:pt x="112" y="94"/>
                  </a:lnTo>
                  <a:lnTo>
                    <a:pt x="112" y="94"/>
                  </a:lnTo>
                  <a:lnTo>
                    <a:pt x="110" y="90"/>
                  </a:lnTo>
                  <a:lnTo>
                    <a:pt x="110" y="88"/>
                  </a:lnTo>
                  <a:lnTo>
                    <a:pt x="110" y="85"/>
                  </a:lnTo>
                  <a:lnTo>
                    <a:pt x="110" y="79"/>
                  </a:lnTo>
                  <a:lnTo>
                    <a:pt x="108" y="79"/>
                  </a:lnTo>
                  <a:lnTo>
                    <a:pt x="110" y="78"/>
                  </a:lnTo>
                  <a:lnTo>
                    <a:pt x="110" y="76"/>
                  </a:lnTo>
                  <a:lnTo>
                    <a:pt x="110" y="74"/>
                  </a:lnTo>
                  <a:lnTo>
                    <a:pt x="110" y="74"/>
                  </a:lnTo>
                  <a:lnTo>
                    <a:pt x="112" y="72"/>
                  </a:lnTo>
                  <a:lnTo>
                    <a:pt x="110" y="70"/>
                  </a:lnTo>
                  <a:lnTo>
                    <a:pt x="107" y="70"/>
                  </a:lnTo>
                  <a:lnTo>
                    <a:pt x="105" y="70"/>
                  </a:lnTo>
                  <a:lnTo>
                    <a:pt x="103" y="69"/>
                  </a:lnTo>
                  <a:lnTo>
                    <a:pt x="101" y="69"/>
                  </a:lnTo>
                  <a:lnTo>
                    <a:pt x="98" y="63"/>
                  </a:lnTo>
                  <a:lnTo>
                    <a:pt x="96" y="63"/>
                  </a:lnTo>
                  <a:lnTo>
                    <a:pt x="96" y="63"/>
                  </a:lnTo>
                  <a:lnTo>
                    <a:pt x="94" y="63"/>
                  </a:lnTo>
                  <a:lnTo>
                    <a:pt x="94" y="65"/>
                  </a:lnTo>
                  <a:lnTo>
                    <a:pt x="92" y="65"/>
                  </a:lnTo>
                  <a:lnTo>
                    <a:pt x="94" y="65"/>
                  </a:lnTo>
                  <a:lnTo>
                    <a:pt x="94" y="61"/>
                  </a:lnTo>
                  <a:lnTo>
                    <a:pt x="96" y="61"/>
                  </a:lnTo>
                  <a:lnTo>
                    <a:pt x="98" y="61"/>
                  </a:lnTo>
                  <a:lnTo>
                    <a:pt x="99" y="63"/>
                  </a:lnTo>
                  <a:lnTo>
                    <a:pt x="101" y="65"/>
                  </a:lnTo>
                  <a:lnTo>
                    <a:pt x="103" y="69"/>
                  </a:lnTo>
                  <a:lnTo>
                    <a:pt x="108" y="70"/>
                  </a:lnTo>
                  <a:lnTo>
                    <a:pt x="108" y="70"/>
                  </a:lnTo>
                  <a:lnTo>
                    <a:pt x="110" y="70"/>
                  </a:lnTo>
                  <a:lnTo>
                    <a:pt x="112" y="70"/>
                  </a:lnTo>
                  <a:lnTo>
                    <a:pt x="112" y="70"/>
                  </a:lnTo>
                  <a:lnTo>
                    <a:pt x="112" y="70"/>
                  </a:lnTo>
                  <a:lnTo>
                    <a:pt x="114" y="69"/>
                  </a:lnTo>
                  <a:lnTo>
                    <a:pt x="114" y="67"/>
                  </a:lnTo>
                  <a:lnTo>
                    <a:pt x="116" y="63"/>
                  </a:lnTo>
                  <a:lnTo>
                    <a:pt x="116" y="59"/>
                  </a:lnTo>
                  <a:lnTo>
                    <a:pt x="116" y="56"/>
                  </a:lnTo>
                  <a:lnTo>
                    <a:pt x="117" y="52"/>
                  </a:lnTo>
                  <a:lnTo>
                    <a:pt x="119" y="52"/>
                  </a:lnTo>
                  <a:lnTo>
                    <a:pt x="123" y="50"/>
                  </a:lnTo>
                  <a:lnTo>
                    <a:pt x="123" y="49"/>
                  </a:lnTo>
                  <a:lnTo>
                    <a:pt x="121" y="40"/>
                  </a:lnTo>
                  <a:lnTo>
                    <a:pt x="121" y="34"/>
                  </a:lnTo>
                  <a:lnTo>
                    <a:pt x="123" y="31"/>
                  </a:lnTo>
                  <a:lnTo>
                    <a:pt x="121" y="25"/>
                  </a:lnTo>
                  <a:lnTo>
                    <a:pt x="119" y="22"/>
                  </a:lnTo>
                  <a:lnTo>
                    <a:pt x="117" y="18"/>
                  </a:lnTo>
                  <a:lnTo>
                    <a:pt x="119" y="13"/>
                  </a:lnTo>
                  <a:lnTo>
                    <a:pt x="123" y="5"/>
                  </a:lnTo>
                  <a:lnTo>
                    <a:pt x="126" y="3"/>
                  </a:lnTo>
                  <a:lnTo>
                    <a:pt x="128" y="2"/>
                  </a:lnTo>
                  <a:lnTo>
                    <a:pt x="126" y="0"/>
                  </a:lnTo>
                  <a:lnTo>
                    <a:pt x="126" y="0"/>
                  </a:lnTo>
                  <a:lnTo>
                    <a:pt x="125" y="0"/>
                  </a:lnTo>
                  <a:lnTo>
                    <a:pt x="123" y="2"/>
                  </a:lnTo>
                  <a:lnTo>
                    <a:pt x="119" y="3"/>
                  </a:lnTo>
                  <a:lnTo>
                    <a:pt x="114" y="11"/>
                  </a:lnTo>
                  <a:lnTo>
                    <a:pt x="110" y="13"/>
                  </a:lnTo>
                  <a:lnTo>
                    <a:pt x="107" y="14"/>
                  </a:lnTo>
                  <a:lnTo>
                    <a:pt x="101" y="14"/>
                  </a:lnTo>
                  <a:lnTo>
                    <a:pt x="98" y="14"/>
                  </a:lnTo>
                  <a:lnTo>
                    <a:pt x="94" y="16"/>
                  </a:lnTo>
                  <a:lnTo>
                    <a:pt x="92" y="18"/>
                  </a:lnTo>
                  <a:lnTo>
                    <a:pt x="92" y="18"/>
                  </a:lnTo>
                  <a:lnTo>
                    <a:pt x="90" y="22"/>
                  </a:lnTo>
                  <a:lnTo>
                    <a:pt x="87" y="25"/>
                  </a:lnTo>
                  <a:lnTo>
                    <a:pt x="85" y="27"/>
                  </a:lnTo>
                  <a:lnTo>
                    <a:pt x="74" y="47"/>
                  </a:lnTo>
                  <a:lnTo>
                    <a:pt x="70" y="52"/>
                  </a:lnTo>
                  <a:lnTo>
                    <a:pt x="67" y="54"/>
                  </a:lnTo>
                  <a:lnTo>
                    <a:pt x="61" y="56"/>
                  </a:lnTo>
                  <a:lnTo>
                    <a:pt x="58" y="58"/>
                  </a:lnTo>
                  <a:lnTo>
                    <a:pt x="45" y="56"/>
                  </a:lnTo>
                  <a:lnTo>
                    <a:pt x="43" y="56"/>
                  </a:lnTo>
                  <a:lnTo>
                    <a:pt x="42" y="58"/>
                  </a:lnTo>
                  <a:lnTo>
                    <a:pt x="40" y="59"/>
                  </a:lnTo>
                  <a:lnTo>
                    <a:pt x="34" y="59"/>
                  </a:lnTo>
                  <a:lnTo>
                    <a:pt x="33" y="59"/>
                  </a:lnTo>
                  <a:lnTo>
                    <a:pt x="29" y="59"/>
                  </a:lnTo>
                  <a:lnTo>
                    <a:pt x="27" y="59"/>
                  </a:lnTo>
                  <a:lnTo>
                    <a:pt x="25" y="59"/>
                  </a:lnTo>
                  <a:lnTo>
                    <a:pt x="22" y="67"/>
                  </a:lnTo>
                  <a:lnTo>
                    <a:pt x="18" y="70"/>
                  </a:lnTo>
                  <a:lnTo>
                    <a:pt x="9" y="85"/>
                  </a:lnTo>
                  <a:lnTo>
                    <a:pt x="9" y="87"/>
                  </a:lnTo>
                  <a:lnTo>
                    <a:pt x="7" y="90"/>
                  </a:lnTo>
                  <a:lnTo>
                    <a:pt x="7" y="96"/>
                  </a:lnTo>
                  <a:lnTo>
                    <a:pt x="7" y="97"/>
                  </a:lnTo>
                  <a:lnTo>
                    <a:pt x="9" y="97"/>
                  </a:lnTo>
                  <a:lnTo>
                    <a:pt x="9" y="96"/>
                  </a:lnTo>
                  <a:lnTo>
                    <a:pt x="9" y="94"/>
                  </a:lnTo>
                  <a:lnTo>
                    <a:pt x="7" y="90"/>
                  </a:lnTo>
                  <a:lnTo>
                    <a:pt x="9" y="90"/>
                  </a:lnTo>
                  <a:lnTo>
                    <a:pt x="11" y="92"/>
                  </a:lnTo>
                  <a:lnTo>
                    <a:pt x="11" y="92"/>
                  </a:lnTo>
                  <a:lnTo>
                    <a:pt x="11" y="92"/>
                  </a:lnTo>
                  <a:lnTo>
                    <a:pt x="11" y="96"/>
                  </a:lnTo>
                  <a:lnTo>
                    <a:pt x="13" y="97"/>
                  </a:lnTo>
                  <a:lnTo>
                    <a:pt x="13" y="97"/>
                  </a:lnTo>
                  <a:lnTo>
                    <a:pt x="14" y="99"/>
                  </a:lnTo>
                  <a:lnTo>
                    <a:pt x="14" y="99"/>
                  </a:lnTo>
                  <a:lnTo>
                    <a:pt x="16" y="99"/>
                  </a:lnTo>
                  <a:lnTo>
                    <a:pt x="18" y="101"/>
                  </a:lnTo>
                  <a:lnTo>
                    <a:pt x="20" y="101"/>
                  </a:lnTo>
                  <a:lnTo>
                    <a:pt x="20" y="103"/>
                  </a:lnTo>
                  <a:lnTo>
                    <a:pt x="20" y="105"/>
                  </a:lnTo>
                  <a:lnTo>
                    <a:pt x="22" y="106"/>
                  </a:lnTo>
                  <a:lnTo>
                    <a:pt x="24" y="106"/>
                  </a:lnTo>
                  <a:lnTo>
                    <a:pt x="24" y="106"/>
                  </a:lnTo>
                  <a:lnTo>
                    <a:pt x="24" y="106"/>
                  </a:lnTo>
                  <a:lnTo>
                    <a:pt x="24" y="106"/>
                  </a:lnTo>
                  <a:lnTo>
                    <a:pt x="24" y="106"/>
                  </a:lnTo>
                  <a:lnTo>
                    <a:pt x="24" y="106"/>
                  </a:lnTo>
                  <a:lnTo>
                    <a:pt x="25" y="106"/>
                  </a:lnTo>
                  <a:lnTo>
                    <a:pt x="25" y="105"/>
                  </a:lnTo>
                  <a:lnTo>
                    <a:pt x="25" y="103"/>
                  </a:lnTo>
                  <a:lnTo>
                    <a:pt x="25" y="103"/>
                  </a:lnTo>
                  <a:lnTo>
                    <a:pt x="25" y="101"/>
                  </a:lnTo>
                  <a:lnTo>
                    <a:pt x="25" y="101"/>
                  </a:lnTo>
                  <a:lnTo>
                    <a:pt x="25" y="99"/>
                  </a:lnTo>
                  <a:lnTo>
                    <a:pt x="25" y="99"/>
                  </a:lnTo>
                  <a:lnTo>
                    <a:pt x="24" y="97"/>
                  </a:lnTo>
                  <a:lnTo>
                    <a:pt x="22" y="99"/>
                  </a:lnTo>
                  <a:lnTo>
                    <a:pt x="20" y="99"/>
                  </a:lnTo>
                  <a:lnTo>
                    <a:pt x="20" y="99"/>
                  </a:lnTo>
                  <a:lnTo>
                    <a:pt x="18" y="99"/>
                  </a:lnTo>
                  <a:lnTo>
                    <a:pt x="16" y="99"/>
                  </a:lnTo>
                  <a:lnTo>
                    <a:pt x="16" y="99"/>
                  </a:lnTo>
                  <a:lnTo>
                    <a:pt x="16" y="97"/>
                  </a:lnTo>
                  <a:lnTo>
                    <a:pt x="18" y="97"/>
                  </a:lnTo>
                  <a:lnTo>
                    <a:pt x="18" y="97"/>
                  </a:lnTo>
                  <a:lnTo>
                    <a:pt x="20" y="97"/>
                  </a:lnTo>
                  <a:lnTo>
                    <a:pt x="20" y="97"/>
                  </a:lnTo>
                  <a:lnTo>
                    <a:pt x="22" y="99"/>
                  </a:lnTo>
                  <a:lnTo>
                    <a:pt x="22" y="97"/>
                  </a:lnTo>
                  <a:lnTo>
                    <a:pt x="22" y="97"/>
                  </a:lnTo>
                  <a:lnTo>
                    <a:pt x="22" y="97"/>
                  </a:lnTo>
                  <a:lnTo>
                    <a:pt x="22" y="96"/>
                  </a:lnTo>
                  <a:lnTo>
                    <a:pt x="22" y="96"/>
                  </a:lnTo>
                  <a:lnTo>
                    <a:pt x="20" y="96"/>
                  </a:lnTo>
                  <a:lnTo>
                    <a:pt x="20" y="96"/>
                  </a:lnTo>
                  <a:lnTo>
                    <a:pt x="20" y="94"/>
                  </a:lnTo>
                  <a:lnTo>
                    <a:pt x="20" y="94"/>
                  </a:lnTo>
                  <a:lnTo>
                    <a:pt x="20" y="90"/>
                  </a:lnTo>
                  <a:lnTo>
                    <a:pt x="20" y="88"/>
                  </a:lnTo>
                  <a:lnTo>
                    <a:pt x="22" y="88"/>
                  </a:lnTo>
                  <a:lnTo>
                    <a:pt x="22" y="88"/>
                  </a:lnTo>
                  <a:lnTo>
                    <a:pt x="22" y="88"/>
                  </a:lnTo>
                  <a:lnTo>
                    <a:pt x="24" y="87"/>
                  </a:lnTo>
                  <a:lnTo>
                    <a:pt x="24" y="87"/>
                  </a:lnTo>
                  <a:lnTo>
                    <a:pt x="24" y="87"/>
                  </a:lnTo>
                  <a:lnTo>
                    <a:pt x="25" y="85"/>
                  </a:lnTo>
                  <a:lnTo>
                    <a:pt x="25" y="83"/>
                  </a:lnTo>
                  <a:lnTo>
                    <a:pt x="27" y="83"/>
                  </a:lnTo>
                  <a:lnTo>
                    <a:pt x="27" y="83"/>
                  </a:lnTo>
                  <a:lnTo>
                    <a:pt x="27" y="83"/>
                  </a:lnTo>
                  <a:lnTo>
                    <a:pt x="27" y="79"/>
                  </a:lnTo>
                  <a:lnTo>
                    <a:pt x="27" y="79"/>
                  </a:lnTo>
                  <a:lnTo>
                    <a:pt x="29" y="78"/>
                  </a:lnTo>
                  <a:lnTo>
                    <a:pt x="29" y="78"/>
                  </a:lnTo>
                  <a:lnTo>
                    <a:pt x="29" y="76"/>
                  </a:lnTo>
                  <a:lnTo>
                    <a:pt x="29" y="74"/>
                  </a:lnTo>
                  <a:lnTo>
                    <a:pt x="31" y="74"/>
                  </a:lnTo>
                  <a:lnTo>
                    <a:pt x="33" y="74"/>
                  </a:lnTo>
                  <a:lnTo>
                    <a:pt x="34" y="74"/>
                  </a:lnTo>
                  <a:lnTo>
                    <a:pt x="36" y="72"/>
                  </a:lnTo>
                  <a:lnTo>
                    <a:pt x="38" y="70"/>
                  </a:lnTo>
                  <a:lnTo>
                    <a:pt x="38" y="70"/>
                  </a:lnTo>
                  <a:lnTo>
                    <a:pt x="38" y="70"/>
                  </a:lnTo>
                  <a:lnTo>
                    <a:pt x="40" y="70"/>
                  </a:lnTo>
                  <a:lnTo>
                    <a:pt x="40" y="70"/>
                  </a:lnTo>
                  <a:lnTo>
                    <a:pt x="42" y="72"/>
                  </a:lnTo>
                  <a:lnTo>
                    <a:pt x="42" y="70"/>
                  </a:lnTo>
                  <a:lnTo>
                    <a:pt x="42" y="70"/>
                  </a:lnTo>
                  <a:lnTo>
                    <a:pt x="43" y="69"/>
                  </a:lnTo>
                  <a:lnTo>
                    <a:pt x="43" y="69"/>
                  </a:lnTo>
                  <a:lnTo>
                    <a:pt x="45" y="69"/>
                  </a:lnTo>
                  <a:lnTo>
                    <a:pt x="45" y="67"/>
                  </a:lnTo>
                  <a:lnTo>
                    <a:pt x="47" y="67"/>
                  </a:lnTo>
                  <a:lnTo>
                    <a:pt x="47" y="69"/>
                  </a:lnTo>
                  <a:lnTo>
                    <a:pt x="47" y="69"/>
                  </a:lnTo>
                  <a:lnTo>
                    <a:pt x="49" y="69"/>
                  </a:lnTo>
                  <a:lnTo>
                    <a:pt x="49" y="69"/>
                  </a:lnTo>
                  <a:lnTo>
                    <a:pt x="51" y="67"/>
                  </a:lnTo>
                  <a:lnTo>
                    <a:pt x="51" y="67"/>
                  </a:lnTo>
                  <a:lnTo>
                    <a:pt x="52" y="67"/>
                  </a:lnTo>
                  <a:lnTo>
                    <a:pt x="52" y="65"/>
                  </a:lnTo>
                  <a:lnTo>
                    <a:pt x="58" y="69"/>
                  </a:lnTo>
                  <a:lnTo>
                    <a:pt x="58" y="70"/>
                  </a:lnTo>
                  <a:lnTo>
                    <a:pt x="60" y="70"/>
                  </a:lnTo>
                  <a:lnTo>
                    <a:pt x="70" y="65"/>
                  </a:lnTo>
                  <a:lnTo>
                    <a:pt x="74" y="65"/>
                  </a:lnTo>
                  <a:lnTo>
                    <a:pt x="78" y="65"/>
                  </a:lnTo>
                  <a:lnTo>
                    <a:pt x="80" y="63"/>
                  </a:lnTo>
                  <a:lnTo>
                    <a:pt x="80" y="63"/>
                  </a:lnTo>
                  <a:lnTo>
                    <a:pt x="81" y="63"/>
                  </a:lnTo>
                  <a:lnTo>
                    <a:pt x="81" y="65"/>
                  </a:lnTo>
                  <a:lnTo>
                    <a:pt x="83" y="63"/>
                  </a:lnTo>
                  <a:lnTo>
                    <a:pt x="83" y="63"/>
                  </a:lnTo>
                  <a:lnTo>
                    <a:pt x="85" y="61"/>
                  </a:lnTo>
                  <a:lnTo>
                    <a:pt x="85" y="59"/>
                  </a:lnTo>
                  <a:lnTo>
                    <a:pt x="87" y="61"/>
                  </a:lnTo>
                  <a:lnTo>
                    <a:pt x="87" y="61"/>
                  </a:lnTo>
                  <a:lnTo>
                    <a:pt x="89" y="61"/>
                  </a:lnTo>
                  <a:lnTo>
                    <a:pt x="92" y="65"/>
                  </a:lnTo>
                  <a:lnTo>
                    <a:pt x="87" y="65"/>
                  </a:lnTo>
                  <a:lnTo>
                    <a:pt x="83" y="65"/>
                  </a:lnTo>
                  <a:lnTo>
                    <a:pt x="83" y="65"/>
                  </a:lnTo>
                  <a:lnTo>
                    <a:pt x="80" y="67"/>
                  </a:lnTo>
                  <a:lnTo>
                    <a:pt x="80" y="69"/>
                  </a:lnTo>
                  <a:lnTo>
                    <a:pt x="78" y="69"/>
                  </a:lnTo>
                  <a:lnTo>
                    <a:pt x="76" y="72"/>
                  </a:lnTo>
                  <a:lnTo>
                    <a:pt x="76" y="72"/>
                  </a:lnTo>
                  <a:lnTo>
                    <a:pt x="76" y="72"/>
                  </a:lnTo>
                  <a:lnTo>
                    <a:pt x="74" y="72"/>
                  </a:lnTo>
                  <a:lnTo>
                    <a:pt x="74" y="72"/>
                  </a:lnTo>
                  <a:lnTo>
                    <a:pt x="74" y="72"/>
                  </a:lnTo>
                  <a:lnTo>
                    <a:pt x="76" y="70"/>
                  </a:lnTo>
                  <a:lnTo>
                    <a:pt x="76" y="70"/>
                  </a:lnTo>
                  <a:lnTo>
                    <a:pt x="69" y="69"/>
                  </a:lnTo>
                  <a:lnTo>
                    <a:pt x="67" y="69"/>
                  </a:lnTo>
                  <a:lnTo>
                    <a:pt x="60" y="70"/>
                  </a:lnTo>
                  <a:lnTo>
                    <a:pt x="60" y="70"/>
                  </a:lnTo>
                  <a:lnTo>
                    <a:pt x="60" y="72"/>
                  </a:lnTo>
                  <a:lnTo>
                    <a:pt x="60" y="72"/>
                  </a:lnTo>
                  <a:lnTo>
                    <a:pt x="60" y="72"/>
                  </a:lnTo>
                  <a:lnTo>
                    <a:pt x="60" y="72"/>
                  </a:lnTo>
                  <a:lnTo>
                    <a:pt x="58" y="72"/>
                  </a:lnTo>
                  <a:lnTo>
                    <a:pt x="56" y="74"/>
                  </a:lnTo>
                  <a:lnTo>
                    <a:pt x="56" y="76"/>
                  </a:lnTo>
                  <a:lnTo>
                    <a:pt x="54" y="78"/>
                  </a:lnTo>
                  <a:lnTo>
                    <a:pt x="54" y="79"/>
                  </a:lnTo>
                  <a:lnTo>
                    <a:pt x="54" y="81"/>
                  </a:lnTo>
                  <a:lnTo>
                    <a:pt x="56" y="81"/>
                  </a:lnTo>
                  <a:lnTo>
                    <a:pt x="56" y="81"/>
                  </a:lnTo>
                  <a:lnTo>
                    <a:pt x="56" y="81"/>
                  </a:lnTo>
                  <a:lnTo>
                    <a:pt x="56" y="83"/>
                  </a:lnTo>
                  <a:lnTo>
                    <a:pt x="56" y="83"/>
                  </a:lnTo>
                  <a:lnTo>
                    <a:pt x="56" y="85"/>
                  </a:lnTo>
                  <a:lnTo>
                    <a:pt x="56" y="85"/>
                  </a:lnTo>
                  <a:lnTo>
                    <a:pt x="54" y="87"/>
                  </a:lnTo>
                  <a:lnTo>
                    <a:pt x="54" y="87"/>
                  </a:lnTo>
                  <a:lnTo>
                    <a:pt x="54" y="88"/>
                  </a:lnTo>
                  <a:lnTo>
                    <a:pt x="54" y="88"/>
                  </a:lnTo>
                  <a:lnTo>
                    <a:pt x="54" y="90"/>
                  </a:lnTo>
                  <a:lnTo>
                    <a:pt x="56" y="90"/>
                  </a:lnTo>
                  <a:lnTo>
                    <a:pt x="56" y="90"/>
                  </a:lnTo>
                  <a:lnTo>
                    <a:pt x="56" y="92"/>
                  </a:lnTo>
                  <a:lnTo>
                    <a:pt x="56" y="92"/>
                  </a:lnTo>
                  <a:lnTo>
                    <a:pt x="58" y="92"/>
                  </a:lnTo>
                  <a:lnTo>
                    <a:pt x="58" y="94"/>
                  </a:lnTo>
                  <a:lnTo>
                    <a:pt x="58" y="94"/>
                  </a:lnTo>
                  <a:lnTo>
                    <a:pt x="58" y="96"/>
                  </a:lnTo>
                  <a:lnTo>
                    <a:pt x="54" y="97"/>
                  </a:lnTo>
                  <a:lnTo>
                    <a:pt x="54" y="99"/>
                  </a:lnTo>
                  <a:lnTo>
                    <a:pt x="54" y="99"/>
                  </a:lnTo>
                  <a:lnTo>
                    <a:pt x="56" y="99"/>
                  </a:lnTo>
                  <a:lnTo>
                    <a:pt x="56" y="99"/>
                  </a:lnTo>
                  <a:lnTo>
                    <a:pt x="58" y="97"/>
                  </a:lnTo>
                  <a:lnTo>
                    <a:pt x="60" y="97"/>
                  </a:lnTo>
                  <a:lnTo>
                    <a:pt x="60" y="97"/>
                  </a:lnTo>
                  <a:lnTo>
                    <a:pt x="61" y="97"/>
                  </a:lnTo>
                  <a:lnTo>
                    <a:pt x="61" y="97"/>
                  </a:lnTo>
                  <a:lnTo>
                    <a:pt x="61" y="101"/>
                  </a:lnTo>
                  <a:lnTo>
                    <a:pt x="61" y="101"/>
                  </a:lnTo>
                  <a:lnTo>
                    <a:pt x="61" y="103"/>
                  </a:lnTo>
                  <a:lnTo>
                    <a:pt x="61" y="106"/>
                  </a:lnTo>
                  <a:lnTo>
                    <a:pt x="61" y="108"/>
                  </a:lnTo>
                  <a:lnTo>
                    <a:pt x="61" y="108"/>
                  </a:lnTo>
                  <a:lnTo>
                    <a:pt x="60" y="110"/>
                  </a:lnTo>
                  <a:lnTo>
                    <a:pt x="60" y="110"/>
                  </a:lnTo>
                  <a:lnTo>
                    <a:pt x="61" y="110"/>
                  </a:lnTo>
                  <a:lnTo>
                    <a:pt x="61" y="110"/>
                  </a:lnTo>
                  <a:lnTo>
                    <a:pt x="61" y="110"/>
                  </a:lnTo>
                  <a:lnTo>
                    <a:pt x="61" y="110"/>
                  </a:lnTo>
                  <a:lnTo>
                    <a:pt x="63" y="108"/>
                  </a:lnTo>
                  <a:lnTo>
                    <a:pt x="65" y="110"/>
                  </a:lnTo>
                  <a:lnTo>
                    <a:pt x="65" y="110"/>
                  </a:lnTo>
                  <a:lnTo>
                    <a:pt x="63" y="112"/>
                  </a:lnTo>
                  <a:lnTo>
                    <a:pt x="63" y="110"/>
                  </a:lnTo>
                  <a:lnTo>
                    <a:pt x="63" y="112"/>
                  </a:lnTo>
                  <a:lnTo>
                    <a:pt x="61" y="114"/>
                  </a:lnTo>
                  <a:lnTo>
                    <a:pt x="61" y="114"/>
                  </a:lnTo>
                  <a:lnTo>
                    <a:pt x="61" y="112"/>
                  </a:lnTo>
                  <a:lnTo>
                    <a:pt x="61" y="112"/>
                  </a:lnTo>
                  <a:lnTo>
                    <a:pt x="61" y="112"/>
                  </a:lnTo>
                  <a:lnTo>
                    <a:pt x="60" y="110"/>
                  </a:lnTo>
                  <a:lnTo>
                    <a:pt x="60" y="110"/>
                  </a:lnTo>
                  <a:lnTo>
                    <a:pt x="60" y="110"/>
                  </a:lnTo>
                  <a:lnTo>
                    <a:pt x="60" y="108"/>
                  </a:lnTo>
                  <a:lnTo>
                    <a:pt x="60" y="108"/>
                  </a:lnTo>
                  <a:lnTo>
                    <a:pt x="58" y="108"/>
                  </a:lnTo>
                  <a:lnTo>
                    <a:pt x="60" y="106"/>
                  </a:lnTo>
                  <a:lnTo>
                    <a:pt x="60" y="106"/>
                  </a:lnTo>
                  <a:lnTo>
                    <a:pt x="60" y="105"/>
                  </a:lnTo>
                  <a:lnTo>
                    <a:pt x="60" y="103"/>
                  </a:lnTo>
                  <a:lnTo>
                    <a:pt x="60" y="103"/>
                  </a:lnTo>
                  <a:lnTo>
                    <a:pt x="58" y="103"/>
                  </a:lnTo>
                  <a:lnTo>
                    <a:pt x="58" y="103"/>
                  </a:lnTo>
                  <a:lnTo>
                    <a:pt x="56" y="103"/>
                  </a:lnTo>
                  <a:lnTo>
                    <a:pt x="54" y="103"/>
                  </a:lnTo>
                  <a:lnTo>
                    <a:pt x="52" y="103"/>
                  </a:lnTo>
                  <a:lnTo>
                    <a:pt x="54" y="101"/>
                  </a:lnTo>
                  <a:lnTo>
                    <a:pt x="52" y="101"/>
                  </a:lnTo>
                  <a:lnTo>
                    <a:pt x="52" y="103"/>
                  </a:lnTo>
                  <a:lnTo>
                    <a:pt x="52" y="103"/>
                  </a:lnTo>
                  <a:lnTo>
                    <a:pt x="52" y="103"/>
                  </a:lnTo>
                  <a:lnTo>
                    <a:pt x="52" y="105"/>
                  </a:lnTo>
                  <a:lnTo>
                    <a:pt x="52" y="105"/>
                  </a:lnTo>
                  <a:lnTo>
                    <a:pt x="52" y="105"/>
                  </a:lnTo>
                  <a:lnTo>
                    <a:pt x="52" y="105"/>
                  </a:lnTo>
                  <a:lnTo>
                    <a:pt x="54" y="105"/>
                  </a:lnTo>
                  <a:lnTo>
                    <a:pt x="52" y="105"/>
                  </a:lnTo>
                  <a:lnTo>
                    <a:pt x="52" y="105"/>
                  </a:lnTo>
                  <a:lnTo>
                    <a:pt x="51" y="105"/>
                  </a:lnTo>
                  <a:lnTo>
                    <a:pt x="51" y="108"/>
                  </a:lnTo>
                  <a:lnTo>
                    <a:pt x="49" y="110"/>
                  </a:lnTo>
                  <a:lnTo>
                    <a:pt x="49" y="110"/>
                  </a:lnTo>
                  <a:lnTo>
                    <a:pt x="49" y="108"/>
                  </a:lnTo>
                  <a:lnTo>
                    <a:pt x="49" y="106"/>
                  </a:lnTo>
                  <a:lnTo>
                    <a:pt x="49" y="105"/>
                  </a:lnTo>
                  <a:lnTo>
                    <a:pt x="49" y="103"/>
                  </a:lnTo>
                  <a:lnTo>
                    <a:pt x="51" y="103"/>
                  </a:lnTo>
                  <a:lnTo>
                    <a:pt x="51" y="101"/>
                  </a:lnTo>
                  <a:lnTo>
                    <a:pt x="51" y="101"/>
                  </a:lnTo>
                  <a:lnTo>
                    <a:pt x="51" y="99"/>
                  </a:lnTo>
                  <a:lnTo>
                    <a:pt x="52" y="99"/>
                  </a:lnTo>
                  <a:lnTo>
                    <a:pt x="52" y="97"/>
                  </a:lnTo>
                  <a:lnTo>
                    <a:pt x="54" y="97"/>
                  </a:lnTo>
                  <a:lnTo>
                    <a:pt x="54" y="96"/>
                  </a:lnTo>
                  <a:lnTo>
                    <a:pt x="54" y="94"/>
                  </a:lnTo>
                  <a:lnTo>
                    <a:pt x="52" y="92"/>
                  </a:lnTo>
                  <a:lnTo>
                    <a:pt x="52" y="92"/>
                  </a:lnTo>
                  <a:lnTo>
                    <a:pt x="52" y="90"/>
                  </a:lnTo>
                  <a:lnTo>
                    <a:pt x="51" y="88"/>
                  </a:lnTo>
                  <a:lnTo>
                    <a:pt x="51" y="88"/>
                  </a:lnTo>
                  <a:lnTo>
                    <a:pt x="49" y="87"/>
                  </a:lnTo>
                  <a:lnTo>
                    <a:pt x="49" y="87"/>
                  </a:lnTo>
                  <a:lnTo>
                    <a:pt x="47" y="88"/>
                  </a:lnTo>
                  <a:lnTo>
                    <a:pt x="47" y="88"/>
                  </a:lnTo>
                  <a:lnTo>
                    <a:pt x="47" y="88"/>
                  </a:lnTo>
                  <a:lnTo>
                    <a:pt x="47" y="88"/>
                  </a:lnTo>
                  <a:lnTo>
                    <a:pt x="45" y="88"/>
                  </a:lnTo>
                  <a:lnTo>
                    <a:pt x="45" y="88"/>
                  </a:lnTo>
                  <a:lnTo>
                    <a:pt x="45" y="88"/>
                  </a:lnTo>
                  <a:lnTo>
                    <a:pt x="43" y="88"/>
                  </a:lnTo>
                  <a:lnTo>
                    <a:pt x="42" y="90"/>
                  </a:lnTo>
                  <a:lnTo>
                    <a:pt x="40" y="92"/>
                  </a:lnTo>
                  <a:lnTo>
                    <a:pt x="40" y="92"/>
                  </a:lnTo>
                  <a:lnTo>
                    <a:pt x="38" y="94"/>
                  </a:lnTo>
                  <a:lnTo>
                    <a:pt x="38" y="96"/>
                  </a:lnTo>
                  <a:lnTo>
                    <a:pt x="38" y="96"/>
                  </a:lnTo>
                  <a:lnTo>
                    <a:pt x="40" y="96"/>
                  </a:lnTo>
                  <a:lnTo>
                    <a:pt x="42" y="96"/>
                  </a:lnTo>
                  <a:lnTo>
                    <a:pt x="42" y="97"/>
                  </a:lnTo>
                  <a:lnTo>
                    <a:pt x="40" y="97"/>
                  </a:lnTo>
                  <a:lnTo>
                    <a:pt x="36" y="97"/>
                  </a:lnTo>
                  <a:lnTo>
                    <a:pt x="36" y="97"/>
                  </a:lnTo>
                  <a:lnTo>
                    <a:pt x="33" y="103"/>
                  </a:lnTo>
                  <a:lnTo>
                    <a:pt x="31" y="103"/>
                  </a:lnTo>
                  <a:lnTo>
                    <a:pt x="31" y="105"/>
                  </a:lnTo>
                  <a:lnTo>
                    <a:pt x="31" y="105"/>
                  </a:lnTo>
                  <a:lnTo>
                    <a:pt x="31" y="105"/>
                  </a:lnTo>
                  <a:lnTo>
                    <a:pt x="31" y="106"/>
                  </a:lnTo>
                  <a:lnTo>
                    <a:pt x="31" y="106"/>
                  </a:lnTo>
                  <a:lnTo>
                    <a:pt x="31" y="108"/>
                  </a:lnTo>
                  <a:lnTo>
                    <a:pt x="31" y="108"/>
                  </a:lnTo>
                  <a:lnTo>
                    <a:pt x="33" y="108"/>
                  </a:lnTo>
                  <a:lnTo>
                    <a:pt x="34" y="108"/>
                  </a:lnTo>
                  <a:lnTo>
                    <a:pt x="34" y="110"/>
                  </a:lnTo>
                  <a:lnTo>
                    <a:pt x="34" y="110"/>
                  </a:lnTo>
                  <a:lnTo>
                    <a:pt x="34" y="110"/>
                  </a:lnTo>
                  <a:lnTo>
                    <a:pt x="33" y="110"/>
                  </a:lnTo>
                  <a:lnTo>
                    <a:pt x="33" y="112"/>
                  </a:lnTo>
                  <a:lnTo>
                    <a:pt x="33" y="114"/>
                  </a:lnTo>
                  <a:lnTo>
                    <a:pt x="33" y="115"/>
                  </a:lnTo>
                  <a:lnTo>
                    <a:pt x="33" y="115"/>
                  </a:lnTo>
                  <a:lnTo>
                    <a:pt x="33" y="117"/>
                  </a:lnTo>
                  <a:lnTo>
                    <a:pt x="33" y="117"/>
                  </a:lnTo>
                  <a:lnTo>
                    <a:pt x="33" y="117"/>
                  </a:lnTo>
                  <a:lnTo>
                    <a:pt x="29" y="117"/>
                  </a:lnTo>
                  <a:lnTo>
                    <a:pt x="29" y="117"/>
                  </a:lnTo>
                  <a:lnTo>
                    <a:pt x="27" y="117"/>
                  </a:lnTo>
                  <a:lnTo>
                    <a:pt x="27" y="115"/>
                  </a:lnTo>
                  <a:lnTo>
                    <a:pt x="25" y="115"/>
                  </a:lnTo>
                  <a:lnTo>
                    <a:pt x="25" y="115"/>
                  </a:lnTo>
                  <a:lnTo>
                    <a:pt x="25" y="114"/>
                  </a:lnTo>
                  <a:lnTo>
                    <a:pt x="25" y="114"/>
                  </a:lnTo>
                  <a:lnTo>
                    <a:pt x="25" y="112"/>
                  </a:lnTo>
                  <a:lnTo>
                    <a:pt x="24" y="108"/>
                  </a:lnTo>
                  <a:lnTo>
                    <a:pt x="24" y="108"/>
                  </a:lnTo>
                  <a:lnTo>
                    <a:pt x="24" y="110"/>
                  </a:lnTo>
                  <a:lnTo>
                    <a:pt x="24" y="110"/>
                  </a:lnTo>
                  <a:lnTo>
                    <a:pt x="22" y="112"/>
                  </a:lnTo>
                  <a:lnTo>
                    <a:pt x="22" y="112"/>
                  </a:lnTo>
                  <a:lnTo>
                    <a:pt x="20" y="110"/>
                  </a:lnTo>
                  <a:lnTo>
                    <a:pt x="18" y="110"/>
                  </a:lnTo>
                  <a:lnTo>
                    <a:pt x="18" y="108"/>
                  </a:lnTo>
                  <a:lnTo>
                    <a:pt x="16" y="108"/>
                  </a:lnTo>
                  <a:lnTo>
                    <a:pt x="13" y="108"/>
                  </a:lnTo>
                  <a:lnTo>
                    <a:pt x="11" y="108"/>
                  </a:lnTo>
                  <a:lnTo>
                    <a:pt x="11" y="108"/>
                  </a:lnTo>
                  <a:lnTo>
                    <a:pt x="11" y="110"/>
                  </a:lnTo>
                  <a:lnTo>
                    <a:pt x="11" y="110"/>
                  </a:lnTo>
                  <a:lnTo>
                    <a:pt x="11" y="110"/>
                  </a:lnTo>
                  <a:lnTo>
                    <a:pt x="11" y="110"/>
                  </a:lnTo>
                  <a:lnTo>
                    <a:pt x="11" y="110"/>
                  </a:lnTo>
                  <a:lnTo>
                    <a:pt x="11" y="108"/>
                  </a:lnTo>
                  <a:lnTo>
                    <a:pt x="11" y="106"/>
                  </a:lnTo>
                  <a:lnTo>
                    <a:pt x="11" y="106"/>
                  </a:lnTo>
                  <a:lnTo>
                    <a:pt x="11" y="106"/>
                  </a:lnTo>
                  <a:lnTo>
                    <a:pt x="9" y="106"/>
                  </a:lnTo>
                  <a:lnTo>
                    <a:pt x="7" y="106"/>
                  </a:lnTo>
                  <a:lnTo>
                    <a:pt x="7" y="105"/>
                  </a:lnTo>
                  <a:lnTo>
                    <a:pt x="7" y="105"/>
                  </a:lnTo>
                  <a:lnTo>
                    <a:pt x="7" y="103"/>
                  </a:lnTo>
                  <a:lnTo>
                    <a:pt x="7" y="103"/>
                  </a:lnTo>
                  <a:lnTo>
                    <a:pt x="5" y="103"/>
                  </a:lnTo>
                  <a:lnTo>
                    <a:pt x="5" y="103"/>
                  </a:lnTo>
                  <a:lnTo>
                    <a:pt x="5" y="103"/>
                  </a:lnTo>
                  <a:lnTo>
                    <a:pt x="5" y="101"/>
                  </a:lnTo>
                  <a:lnTo>
                    <a:pt x="7" y="99"/>
                  </a:lnTo>
                  <a:lnTo>
                    <a:pt x="7" y="97"/>
                  </a:lnTo>
                  <a:lnTo>
                    <a:pt x="7" y="97"/>
                  </a:lnTo>
                  <a:lnTo>
                    <a:pt x="7" y="97"/>
                  </a:lnTo>
                  <a:lnTo>
                    <a:pt x="7" y="96"/>
                  </a:lnTo>
                  <a:lnTo>
                    <a:pt x="5" y="97"/>
                  </a:lnTo>
                  <a:lnTo>
                    <a:pt x="5" y="99"/>
                  </a:lnTo>
                  <a:lnTo>
                    <a:pt x="2" y="108"/>
                  </a:lnTo>
                  <a:lnTo>
                    <a:pt x="2" y="110"/>
                  </a:lnTo>
                  <a:lnTo>
                    <a:pt x="2" y="110"/>
                  </a:lnTo>
                  <a:lnTo>
                    <a:pt x="2" y="143"/>
                  </a:lnTo>
                  <a:lnTo>
                    <a:pt x="2" y="144"/>
                  </a:lnTo>
                  <a:lnTo>
                    <a:pt x="2" y="150"/>
                  </a:lnTo>
                  <a:lnTo>
                    <a:pt x="2" y="152"/>
                  </a:lnTo>
                  <a:lnTo>
                    <a:pt x="2" y="159"/>
                  </a:lnTo>
                  <a:lnTo>
                    <a:pt x="2" y="159"/>
                  </a:lnTo>
                  <a:lnTo>
                    <a:pt x="2" y="161"/>
                  </a:lnTo>
                  <a:lnTo>
                    <a:pt x="2" y="161"/>
                  </a:lnTo>
                  <a:lnTo>
                    <a:pt x="2" y="161"/>
                  </a:lnTo>
                  <a:lnTo>
                    <a:pt x="2" y="161"/>
                  </a:lnTo>
                  <a:lnTo>
                    <a:pt x="2" y="159"/>
                  </a:lnTo>
                  <a:lnTo>
                    <a:pt x="4" y="157"/>
                  </a:lnTo>
                  <a:lnTo>
                    <a:pt x="4" y="155"/>
                  </a:lnTo>
                  <a:lnTo>
                    <a:pt x="4" y="152"/>
                  </a:lnTo>
                  <a:lnTo>
                    <a:pt x="4" y="150"/>
                  </a:lnTo>
                  <a:lnTo>
                    <a:pt x="4" y="152"/>
                  </a:lnTo>
                  <a:lnTo>
                    <a:pt x="9" y="152"/>
                  </a:lnTo>
                  <a:lnTo>
                    <a:pt x="9" y="153"/>
                  </a:lnTo>
                  <a:lnTo>
                    <a:pt x="11" y="155"/>
                  </a:lnTo>
                  <a:lnTo>
                    <a:pt x="11" y="159"/>
                  </a:lnTo>
                  <a:lnTo>
                    <a:pt x="11" y="162"/>
                  </a:lnTo>
                  <a:lnTo>
                    <a:pt x="14" y="164"/>
                  </a:lnTo>
                  <a:lnTo>
                    <a:pt x="14" y="166"/>
                  </a:lnTo>
                  <a:lnTo>
                    <a:pt x="14" y="168"/>
                  </a:lnTo>
                  <a:lnTo>
                    <a:pt x="16" y="168"/>
                  </a:lnTo>
                  <a:lnTo>
                    <a:pt x="14" y="170"/>
                  </a:lnTo>
                  <a:lnTo>
                    <a:pt x="13" y="171"/>
                  </a:lnTo>
                  <a:lnTo>
                    <a:pt x="11" y="173"/>
                  </a:lnTo>
                  <a:lnTo>
                    <a:pt x="11" y="173"/>
                  </a:lnTo>
                  <a:lnTo>
                    <a:pt x="7" y="177"/>
                  </a:lnTo>
                  <a:lnTo>
                    <a:pt x="5" y="177"/>
                  </a:lnTo>
                  <a:lnTo>
                    <a:pt x="5" y="177"/>
                  </a:lnTo>
                  <a:lnTo>
                    <a:pt x="5" y="175"/>
                  </a:lnTo>
                  <a:lnTo>
                    <a:pt x="5" y="175"/>
                  </a:lnTo>
                  <a:lnTo>
                    <a:pt x="5" y="173"/>
                  </a:lnTo>
                  <a:lnTo>
                    <a:pt x="5" y="173"/>
                  </a:lnTo>
                  <a:lnTo>
                    <a:pt x="5" y="171"/>
                  </a:lnTo>
                  <a:lnTo>
                    <a:pt x="5" y="170"/>
                  </a:lnTo>
                  <a:lnTo>
                    <a:pt x="4" y="162"/>
                  </a:lnTo>
                  <a:lnTo>
                    <a:pt x="4" y="162"/>
                  </a:lnTo>
                  <a:lnTo>
                    <a:pt x="4" y="162"/>
                  </a:lnTo>
                  <a:lnTo>
                    <a:pt x="4" y="162"/>
                  </a:lnTo>
                  <a:lnTo>
                    <a:pt x="2" y="162"/>
                  </a:lnTo>
                  <a:lnTo>
                    <a:pt x="2" y="161"/>
                  </a:lnTo>
                  <a:lnTo>
                    <a:pt x="2" y="162"/>
                  </a:lnTo>
                  <a:lnTo>
                    <a:pt x="2" y="162"/>
                  </a:lnTo>
                  <a:lnTo>
                    <a:pt x="2" y="162"/>
                  </a:lnTo>
                  <a:lnTo>
                    <a:pt x="2" y="162"/>
                  </a:lnTo>
                  <a:lnTo>
                    <a:pt x="2" y="164"/>
                  </a:lnTo>
                  <a:lnTo>
                    <a:pt x="5" y="180"/>
                  </a:lnTo>
                  <a:lnTo>
                    <a:pt x="5" y="184"/>
                  </a:lnTo>
                  <a:lnTo>
                    <a:pt x="4" y="188"/>
                  </a:lnTo>
                  <a:lnTo>
                    <a:pt x="4" y="191"/>
                  </a:lnTo>
                  <a:lnTo>
                    <a:pt x="0" y="199"/>
                  </a:lnTo>
                  <a:lnTo>
                    <a:pt x="0" y="200"/>
                  </a:lnTo>
                  <a:lnTo>
                    <a:pt x="2" y="202"/>
                  </a:lnTo>
                  <a:lnTo>
                    <a:pt x="4" y="202"/>
                  </a:lnTo>
                  <a:lnTo>
                    <a:pt x="5" y="202"/>
                  </a:lnTo>
                  <a:lnTo>
                    <a:pt x="11" y="208"/>
                  </a:lnTo>
                  <a:lnTo>
                    <a:pt x="13" y="208"/>
                  </a:lnTo>
                  <a:lnTo>
                    <a:pt x="11" y="206"/>
                  </a:lnTo>
                  <a:lnTo>
                    <a:pt x="11" y="204"/>
                  </a:lnTo>
                  <a:lnTo>
                    <a:pt x="9" y="204"/>
                  </a:lnTo>
                  <a:lnTo>
                    <a:pt x="7" y="204"/>
                  </a:lnTo>
                  <a:lnTo>
                    <a:pt x="9" y="202"/>
                  </a:lnTo>
                  <a:lnTo>
                    <a:pt x="9" y="202"/>
                  </a:lnTo>
                  <a:lnTo>
                    <a:pt x="9" y="202"/>
                  </a:lnTo>
                  <a:lnTo>
                    <a:pt x="7" y="200"/>
                  </a:lnTo>
                  <a:lnTo>
                    <a:pt x="7" y="200"/>
                  </a:lnTo>
                  <a:lnTo>
                    <a:pt x="9" y="199"/>
                  </a:lnTo>
                  <a:lnTo>
                    <a:pt x="9" y="199"/>
                  </a:lnTo>
                  <a:lnTo>
                    <a:pt x="11" y="197"/>
                  </a:lnTo>
                  <a:lnTo>
                    <a:pt x="11" y="197"/>
                  </a:lnTo>
                  <a:lnTo>
                    <a:pt x="13" y="199"/>
                  </a:lnTo>
                  <a:lnTo>
                    <a:pt x="13" y="199"/>
                  </a:lnTo>
                  <a:lnTo>
                    <a:pt x="11" y="199"/>
                  </a:lnTo>
                  <a:lnTo>
                    <a:pt x="11" y="199"/>
                  </a:lnTo>
                  <a:lnTo>
                    <a:pt x="16" y="206"/>
                  </a:lnTo>
                  <a:lnTo>
                    <a:pt x="18" y="208"/>
                  </a:lnTo>
                  <a:lnTo>
                    <a:pt x="20" y="209"/>
                  </a:lnTo>
                  <a:lnTo>
                    <a:pt x="24" y="209"/>
                  </a:lnTo>
                  <a:lnTo>
                    <a:pt x="25" y="209"/>
                  </a:lnTo>
                  <a:lnTo>
                    <a:pt x="27" y="211"/>
                  </a:lnTo>
                  <a:lnTo>
                    <a:pt x="27" y="211"/>
                  </a:lnTo>
                  <a:lnTo>
                    <a:pt x="27" y="215"/>
                  </a:lnTo>
                  <a:lnTo>
                    <a:pt x="29" y="218"/>
                  </a:lnTo>
                  <a:lnTo>
                    <a:pt x="29" y="220"/>
                  </a:lnTo>
                  <a:lnTo>
                    <a:pt x="29" y="222"/>
                  </a:lnTo>
                  <a:lnTo>
                    <a:pt x="29" y="222"/>
                  </a:lnTo>
                  <a:lnTo>
                    <a:pt x="29" y="224"/>
                  </a:lnTo>
                  <a:lnTo>
                    <a:pt x="29" y="224"/>
                  </a:lnTo>
                  <a:lnTo>
                    <a:pt x="29" y="227"/>
                  </a:lnTo>
                  <a:lnTo>
                    <a:pt x="29" y="231"/>
                  </a:lnTo>
                  <a:lnTo>
                    <a:pt x="31" y="235"/>
                  </a:lnTo>
                  <a:lnTo>
                    <a:pt x="31" y="236"/>
                  </a:lnTo>
                  <a:lnTo>
                    <a:pt x="29" y="236"/>
                  </a:lnTo>
                  <a:lnTo>
                    <a:pt x="27" y="236"/>
                  </a:lnTo>
                  <a:lnTo>
                    <a:pt x="24" y="236"/>
                  </a:lnTo>
                  <a:lnTo>
                    <a:pt x="24" y="235"/>
                  </a:lnTo>
                  <a:lnTo>
                    <a:pt x="24" y="233"/>
                  </a:lnTo>
                  <a:lnTo>
                    <a:pt x="25" y="233"/>
                  </a:lnTo>
                  <a:lnTo>
                    <a:pt x="25" y="233"/>
                  </a:lnTo>
                  <a:lnTo>
                    <a:pt x="25" y="231"/>
                  </a:lnTo>
                  <a:lnTo>
                    <a:pt x="22" y="231"/>
                  </a:lnTo>
                  <a:lnTo>
                    <a:pt x="20" y="231"/>
                  </a:lnTo>
                  <a:lnTo>
                    <a:pt x="20" y="233"/>
                  </a:lnTo>
                  <a:lnTo>
                    <a:pt x="20" y="235"/>
                  </a:lnTo>
                  <a:lnTo>
                    <a:pt x="18" y="238"/>
                  </a:lnTo>
                  <a:lnTo>
                    <a:pt x="18" y="240"/>
                  </a:lnTo>
                  <a:lnTo>
                    <a:pt x="20" y="242"/>
                  </a:lnTo>
                  <a:lnTo>
                    <a:pt x="20" y="244"/>
                  </a:lnTo>
                  <a:lnTo>
                    <a:pt x="20" y="244"/>
                  </a:lnTo>
                  <a:lnTo>
                    <a:pt x="22" y="242"/>
                  </a:lnTo>
                  <a:lnTo>
                    <a:pt x="22" y="242"/>
                  </a:lnTo>
                  <a:lnTo>
                    <a:pt x="24" y="240"/>
                  </a:lnTo>
                  <a:lnTo>
                    <a:pt x="24" y="240"/>
                  </a:lnTo>
                  <a:lnTo>
                    <a:pt x="24" y="240"/>
                  </a:lnTo>
                  <a:lnTo>
                    <a:pt x="24" y="236"/>
                  </a:lnTo>
                  <a:lnTo>
                    <a:pt x="24" y="236"/>
                  </a:lnTo>
                  <a:lnTo>
                    <a:pt x="25" y="236"/>
                  </a:lnTo>
                  <a:lnTo>
                    <a:pt x="31" y="236"/>
                  </a:lnTo>
                  <a:lnTo>
                    <a:pt x="29" y="240"/>
                  </a:lnTo>
                  <a:lnTo>
                    <a:pt x="29" y="242"/>
                  </a:lnTo>
                  <a:lnTo>
                    <a:pt x="29" y="244"/>
                  </a:lnTo>
                  <a:lnTo>
                    <a:pt x="27" y="247"/>
                  </a:lnTo>
                  <a:lnTo>
                    <a:pt x="29" y="249"/>
                  </a:lnTo>
                  <a:lnTo>
                    <a:pt x="29" y="251"/>
                  </a:lnTo>
                  <a:lnTo>
                    <a:pt x="29" y="253"/>
                  </a:lnTo>
                  <a:lnTo>
                    <a:pt x="29" y="256"/>
                  </a:lnTo>
                  <a:lnTo>
                    <a:pt x="29" y="256"/>
                  </a:lnTo>
                  <a:lnTo>
                    <a:pt x="29" y="258"/>
                  </a:lnTo>
                  <a:lnTo>
                    <a:pt x="29" y="258"/>
                  </a:lnTo>
                  <a:lnTo>
                    <a:pt x="31" y="258"/>
                  </a:lnTo>
                  <a:lnTo>
                    <a:pt x="33" y="258"/>
                  </a:lnTo>
                  <a:lnTo>
                    <a:pt x="36" y="256"/>
                  </a:lnTo>
                  <a:lnTo>
                    <a:pt x="36" y="256"/>
                  </a:lnTo>
                  <a:lnTo>
                    <a:pt x="42" y="258"/>
                  </a:lnTo>
                  <a:lnTo>
                    <a:pt x="45" y="260"/>
                  </a:lnTo>
                  <a:lnTo>
                    <a:pt x="56" y="262"/>
                  </a:lnTo>
                  <a:lnTo>
                    <a:pt x="56" y="262"/>
                  </a:lnTo>
                  <a:lnTo>
                    <a:pt x="56" y="264"/>
                  </a:lnTo>
                  <a:lnTo>
                    <a:pt x="56" y="265"/>
                  </a:lnTo>
                  <a:lnTo>
                    <a:pt x="58" y="265"/>
                  </a:lnTo>
                  <a:lnTo>
                    <a:pt x="58" y="265"/>
                  </a:lnTo>
                  <a:lnTo>
                    <a:pt x="61" y="265"/>
                  </a:lnTo>
                  <a:lnTo>
                    <a:pt x="63" y="265"/>
                  </a:lnTo>
                  <a:lnTo>
                    <a:pt x="63" y="265"/>
                  </a:lnTo>
                  <a:lnTo>
                    <a:pt x="63" y="265"/>
                  </a:lnTo>
                  <a:lnTo>
                    <a:pt x="65" y="265"/>
                  </a:lnTo>
                  <a:lnTo>
                    <a:pt x="65" y="264"/>
                  </a:lnTo>
                  <a:lnTo>
                    <a:pt x="67" y="265"/>
                  </a:lnTo>
                  <a:lnTo>
                    <a:pt x="67" y="265"/>
                  </a:lnTo>
                  <a:lnTo>
                    <a:pt x="67" y="265"/>
                  </a:lnTo>
                  <a:lnTo>
                    <a:pt x="67" y="265"/>
                  </a:lnTo>
                  <a:lnTo>
                    <a:pt x="67" y="265"/>
                  </a:lnTo>
                  <a:lnTo>
                    <a:pt x="69" y="264"/>
                  </a:lnTo>
                  <a:lnTo>
                    <a:pt x="69" y="262"/>
                  </a:lnTo>
                  <a:lnTo>
                    <a:pt x="70" y="260"/>
                  </a:lnTo>
                  <a:lnTo>
                    <a:pt x="72" y="260"/>
                  </a:lnTo>
                  <a:lnTo>
                    <a:pt x="72" y="260"/>
                  </a:lnTo>
                  <a:lnTo>
                    <a:pt x="72" y="260"/>
                  </a:lnTo>
                  <a:lnTo>
                    <a:pt x="72" y="260"/>
                  </a:lnTo>
                  <a:lnTo>
                    <a:pt x="74" y="258"/>
                  </a:lnTo>
                  <a:lnTo>
                    <a:pt x="74" y="258"/>
                  </a:lnTo>
                  <a:lnTo>
                    <a:pt x="74" y="258"/>
                  </a:lnTo>
                  <a:lnTo>
                    <a:pt x="74" y="256"/>
                  </a:lnTo>
                  <a:lnTo>
                    <a:pt x="76" y="255"/>
                  </a:lnTo>
                  <a:lnTo>
                    <a:pt x="76" y="255"/>
                  </a:lnTo>
                  <a:lnTo>
                    <a:pt x="78" y="255"/>
                  </a:lnTo>
                  <a:lnTo>
                    <a:pt x="78" y="256"/>
                  </a:lnTo>
                  <a:lnTo>
                    <a:pt x="76" y="256"/>
                  </a:lnTo>
                  <a:lnTo>
                    <a:pt x="76" y="256"/>
                  </a:lnTo>
                  <a:lnTo>
                    <a:pt x="76" y="258"/>
                  </a:lnTo>
                  <a:lnTo>
                    <a:pt x="78" y="260"/>
                  </a:lnTo>
                  <a:lnTo>
                    <a:pt x="78" y="260"/>
                  </a:lnTo>
                  <a:lnTo>
                    <a:pt x="78" y="260"/>
                  </a:lnTo>
                  <a:lnTo>
                    <a:pt x="78" y="260"/>
                  </a:lnTo>
                  <a:lnTo>
                    <a:pt x="78" y="262"/>
                  </a:lnTo>
                  <a:lnTo>
                    <a:pt x="80" y="262"/>
                  </a:lnTo>
                  <a:lnTo>
                    <a:pt x="81" y="262"/>
                  </a:lnTo>
                  <a:lnTo>
                    <a:pt x="81" y="262"/>
                  </a:lnTo>
                  <a:lnTo>
                    <a:pt x="81" y="264"/>
                  </a:lnTo>
                  <a:lnTo>
                    <a:pt x="83" y="264"/>
                  </a:lnTo>
                  <a:lnTo>
                    <a:pt x="83" y="264"/>
                  </a:lnTo>
                  <a:lnTo>
                    <a:pt x="83" y="262"/>
                  </a:lnTo>
                  <a:lnTo>
                    <a:pt x="83" y="262"/>
                  </a:lnTo>
                  <a:lnTo>
                    <a:pt x="83" y="260"/>
                  </a:lnTo>
                  <a:lnTo>
                    <a:pt x="83" y="260"/>
                  </a:lnTo>
                  <a:lnTo>
                    <a:pt x="83" y="260"/>
                  </a:lnTo>
                  <a:lnTo>
                    <a:pt x="81" y="258"/>
                  </a:lnTo>
                  <a:lnTo>
                    <a:pt x="81" y="258"/>
                  </a:lnTo>
                  <a:lnTo>
                    <a:pt x="81" y="258"/>
                  </a:lnTo>
                  <a:lnTo>
                    <a:pt x="81" y="258"/>
                  </a:lnTo>
                  <a:lnTo>
                    <a:pt x="83" y="258"/>
                  </a:lnTo>
                  <a:lnTo>
                    <a:pt x="83" y="258"/>
                  </a:lnTo>
                  <a:lnTo>
                    <a:pt x="83" y="258"/>
                  </a:lnTo>
                  <a:lnTo>
                    <a:pt x="85" y="258"/>
                  </a:lnTo>
                  <a:lnTo>
                    <a:pt x="83" y="256"/>
                  </a:lnTo>
                  <a:lnTo>
                    <a:pt x="83" y="25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3" name="Freeform 362"/>
            <p:cNvSpPr>
              <a:spLocks/>
            </p:cNvSpPr>
            <p:nvPr/>
          </p:nvSpPr>
          <p:spPr bwMode="auto">
            <a:xfrm>
              <a:off x="7829550" y="3876676"/>
              <a:ext cx="536575" cy="303213"/>
            </a:xfrm>
            <a:custGeom>
              <a:avLst/>
              <a:gdLst>
                <a:gd name="T0" fmla="*/ 329 w 338"/>
                <a:gd name="T1" fmla="*/ 105 h 191"/>
                <a:gd name="T2" fmla="*/ 320 w 338"/>
                <a:gd name="T3" fmla="*/ 90 h 191"/>
                <a:gd name="T4" fmla="*/ 307 w 338"/>
                <a:gd name="T5" fmla="*/ 85 h 191"/>
                <a:gd name="T6" fmla="*/ 298 w 338"/>
                <a:gd name="T7" fmla="*/ 81 h 191"/>
                <a:gd name="T8" fmla="*/ 282 w 338"/>
                <a:gd name="T9" fmla="*/ 76 h 191"/>
                <a:gd name="T10" fmla="*/ 275 w 338"/>
                <a:gd name="T11" fmla="*/ 70 h 191"/>
                <a:gd name="T12" fmla="*/ 282 w 338"/>
                <a:gd name="T13" fmla="*/ 59 h 191"/>
                <a:gd name="T14" fmla="*/ 268 w 338"/>
                <a:gd name="T15" fmla="*/ 63 h 191"/>
                <a:gd name="T16" fmla="*/ 262 w 338"/>
                <a:gd name="T17" fmla="*/ 58 h 191"/>
                <a:gd name="T18" fmla="*/ 250 w 338"/>
                <a:gd name="T19" fmla="*/ 50 h 191"/>
                <a:gd name="T20" fmla="*/ 246 w 338"/>
                <a:gd name="T21" fmla="*/ 61 h 191"/>
                <a:gd name="T22" fmla="*/ 242 w 338"/>
                <a:gd name="T23" fmla="*/ 65 h 191"/>
                <a:gd name="T24" fmla="*/ 228 w 338"/>
                <a:gd name="T25" fmla="*/ 74 h 191"/>
                <a:gd name="T26" fmla="*/ 214 w 338"/>
                <a:gd name="T27" fmla="*/ 54 h 191"/>
                <a:gd name="T28" fmla="*/ 206 w 338"/>
                <a:gd name="T29" fmla="*/ 47 h 191"/>
                <a:gd name="T30" fmla="*/ 215 w 338"/>
                <a:gd name="T31" fmla="*/ 41 h 191"/>
                <a:gd name="T32" fmla="*/ 206 w 338"/>
                <a:gd name="T33" fmla="*/ 31 h 191"/>
                <a:gd name="T34" fmla="*/ 196 w 338"/>
                <a:gd name="T35" fmla="*/ 31 h 191"/>
                <a:gd name="T36" fmla="*/ 179 w 338"/>
                <a:gd name="T37" fmla="*/ 23 h 191"/>
                <a:gd name="T38" fmla="*/ 161 w 338"/>
                <a:gd name="T39" fmla="*/ 16 h 191"/>
                <a:gd name="T40" fmla="*/ 152 w 338"/>
                <a:gd name="T41" fmla="*/ 2 h 191"/>
                <a:gd name="T42" fmla="*/ 145 w 338"/>
                <a:gd name="T43" fmla="*/ 3 h 191"/>
                <a:gd name="T44" fmla="*/ 140 w 338"/>
                <a:gd name="T45" fmla="*/ 14 h 191"/>
                <a:gd name="T46" fmla="*/ 129 w 338"/>
                <a:gd name="T47" fmla="*/ 11 h 191"/>
                <a:gd name="T48" fmla="*/ 121 w 338"/>
                <a:gd name="T49" fmla="*/ 2 h 191"/>
                <a:gd name="T50" fmla="*/ 109 w 338"/>
                <a:gd name="T51" fmla="*/ 2 h 191"/>
                <a:gd name="T52" fmla="*/ 107 w 338"/>
                <a:gd name="T53" fmla="*/ 13 h 191"/>
                <a:gd name="T54" fmla="*/ 91 w 338"/>
                <a:gd name="T55" fmla="*/ 22 h 191"/>
                <a:gd name="T56" fmla="*/ 73 w 338"/>
                <a:gd name="T57" fmla="*/ 27 h 191"/>
                <a:gd name="T58" fmla="*/ 66 w 338"/>
                <a:gd name="T59" fmla="*/ 32 h 191"/>
                <a:gd name="T60" fmla="*/ 51 w 338"/>
                <a:gd name="T61" fmla="*/ 43 h 191"/>
                <a:gd name="T62" fmla="*/ 44 w 338"/>
                <a:gd name="T63" fmla="*/ 50 h 191"/>
                <a:gd name="T64" fmla="*/ 28 w 338"/>
                <a:gd name="T65" fmla="*/ 50 h 191"/>
                <a:gd name="T66" fmla="*/ 19 w 338"/>
                <a:gd name="T67" fmla="*/ 56 h 191"/>
                <a:gd name="T68" fmla="*/ 10 w 338"/>
                <a:gd name="T69" fmla="*/ 69 h 191"/>
                <a:gd name="T70" fmla="*/ 8 w 338"/>
                <a:gd name="T71" fmla="*/ 63 h 191"/>
                <a:gd name="T72" fmla="*/ 0 w 338"/>
                <a:gd name="T73" fmla="*/ 59 h 191"/>
                <a:gd name="T74" fmla="*/ 6 w 338"/>
                <a:gd name="T75" fmla="*/ 74 h 191"/>
                <a:gd name="T76" fmla="*/ 20 w 338"/>
                <a:gd name="T77" fmla="*/ 88 h 191"/>
                <a:gd name="T78" fmla="*/ 17 w 338"/>
                <a:gd name="T79" fmla="*/ 103 h 191"/>
                <a:gd name="T80" fmla="*/ 24 w 338"/>
                <a:gd name="T81" fmla="*/ 114 h 191"/>
                <a:gd name="T82" fmla="*/ 29 w 338"/>
                <a:gd name="T83" fmla="*/ 126 h 191"/>
                <a:gd name="T84" fmla="*/ 46 w 338"/>
                <a:gd name="T85" fmla="*/ 137 h 191"/>
                <a:gd name="T86" fmla="*/ 66 w 338"/>
                <a:gd name="T87" fmla="*/ 155 h 191"/>
                <a:gd name="T88" fmla="*/ 76 w 338"/>
                <a:gd name="T89" fmla="*/ 162 h 191"/>
                <a:gd name="T90" fmla="*/ 94 w 338"/>
                <a:gd name="T91" fmla="*/ 181 h 191"/>
                <a:gd name="T92" fmla="*/ 96 w 338"/>
                <a:gd name="T93" fmla="*/ 186 h 191"/>
                <a:gd name="T94" fmla="*/ 121 w 338"/>
                <a:gd name="T95" fmla="*/ 188 h 191"/>
                <a:gd name="T96" fmla="*/ 131 w 338"/>
                <a:gd name="T97" fmla="*/ 191 h 191"/>
                <a:gd name="T98" fmla="*/ 143 w 338"/>
                <a:gd name="T99" fmla="*/ 177 h 191"/>
                <a:gd name="T100" fmla="*/ 145 w 338"/>
                <a:gd name="T101" fmla="*/ 157 h 191"/>
                <a:gd name="T102" fmla="*/ 159 w 338"/>
                <a:gd name="T103" fmla="*/ 159 h 191"/>
                <a:gd name="T104" fmla="*/ 183 w 338"/>
                <a:gd name="T105" fmla="*/ 170 h 191"/>
                <a:gd name="T106" fmla="*/ 192 w 338"/>
                <a:gd name="T107" fmla="*/ 171 h 191"/>
                <a:gd name="T108" fmla="*/ 215 w 338"/>
                <a:gd name="T109" fmla="*/ 179 h 191"/>
                <a:gd name="T110" fmla="*/ 230 w 338"/>
                <a:gd name="T111" fmla="*/ 179 h 191"/>
                <a:gd name="T112" fmla="*/ 244 w 338"/>
                <a:gd name="T113" fmla="*/ 184 h 191"/>
                <a:gd name="T114" fmla="*/ 270 w 338"/>
                <a:gd name="T115" fmla="*/ 171 h 191"/>
                <a:gd name="T116" fmla="*/ 293 w 338"/>
                <a:gd name="T117" fmla="*/ 157 h 191"/>
                <a:gd name="T118" fmla="*/ 315 w 338"/>
                <a:gd name="T119" fmla="*/ 134 h 191"/>
                <a:gd name="T120" fmla="*/ 329 w 338"/>
                <a:gd name="T121" fmla="*/ 12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8" h="191">
                  <a:moveTo>
                    <a:pt x="338" y="117"/>
                  </a:moveTo>
                  <a:lnTo>
                    <a:pt x="338" y="114"/>
                  </a:lnTo>
                  <a:lnTo>
                    <a:pt x="336" y="112"/>
                  </a:lnTo>
                  <a:lnTo>
                    <a:pt x="336" y="112"/>
                  </a:lnTo>
                  <a:lnTo>
                    <a:pt x="336" y="110"/>
                  </a:lnTo>
                  <a:lnTo>
                    <a:pt x="336" y="108"/>
                  </a:lnTo>
                  <a:lnTo>
                    <a:pt x="336" y="106"/>
                  </a:lnTo>
                  <a:lnTo>
                    <a:pt x="335" y="106"/>
                  </a:lnTo>
                  <a:lnTo>
                    <a:pt x="335" y="106"/>
                  </a:lnTo>
                  <a:lnTo>
                    <a:pt x="333" y="106"/>
                  </a:lnTo>
                  <a:lnTo>
                    <a:pt x="333" y="106"/>
                  </a:lnTo>
                  <a:lnTo>
                    <a:pt x="333" y="106"/>
                  </a:lnTo>
                  <a:lnTo>
                    <a:pt x="331" y="106"/>
                  </a:lnTo>
                  <a:lnTo>
                    <a:pt x="331" y="105"/>
                  </a:lnTo>
                  <a:lnTo>
                    <a:pt x="329" y="105"/>
                  </a:lnTo>
                  <a:lnTo>
                    <a:pt x="327" y="105"/>
                  </a:lnTo>
                  <a:lnTo>
                    <a:pt x="327" y="105"/>
                  </a:lnTo>
                  <a:lnTo>
                    <a:pt x="327" y="103"/>
                  </a:lnTo>
                  <a:lnTo>
                    <a:pt x="327" y="101"/>
                  </a:lnTo>
                  <a:lnTo>
                    <a:pt x="326" y="99"/>
                  </a:lnTo>
                  <a:lnTo>
                    <a:pt x="326" y="97"/>
                  </a:lnTo>
                  <a:lnTo>
                    <a:pt x="326" y="94"/>
                  </a:lnTo>
                  <a:lnTo>
                    <a:pt x="326" y="94"/>
                  </a:lnTo>
                  <a:lnTo>
                    <a:pt x="326" y="92"/>
                  </a:lnTo>
                  <a:lnTo>
                    <a:pt x="324" y="92"/>
                  </a:lnTo>
                  <a:lnTo>
                    <a:pt x="324" y="90"/>
                  </a:lnTo>
                  <a:lnTo>
                    <a:pt x="324" y="88"/>
                  </a:lnTo>
                  <a:lnTo>
                    <a:pt x="324" y="88"/>
                  </a:lnTo>
                  <a:lnTo>
                    <a:pt x="322" y="90"/>
                  </a:lnTo>
                  <a:lnTo>
                    <a:pt x="320" y="90"/>
                  </a:lnTo>
                  <a:lnTo>
                    <a:pt x="317" y="87"/>
                  </a:lnTo>
                  <a:lnTo>
                    <a:pt x="315" y="87"/>
                  </a:lnTo>
                  <a:lnTo>
                    <a:pt x="313" y="87"/>
                  </a:lnTo>
                  <a:lnTo>
                    <a:pt x="313" y="87"/>
                  </a:lnTo>
                  <a:lnTo>
                    <a:pt x="313" y="87"/>
                  </a:lnTo>
                  <a:lnTo>
                    <a:pt x="313" y="87"/>
                  </a:lnTo>
                  <a:lnTo>
                    <a:pt x="313" y="87"/>
                  </a:lnTo>
                  <a:lnTo>
                    <a:pt x="311" y="88"/>
                  </a:lnTo>
                  <a:lnTo>
                    <a:pt x="311" y="88"/>
                  </a:lnTo>
                  <a:lnTo>
                    <a:pt x="309" y="88"/>
                  </a:lnTo>
                  <a:lnTo>
                    <a:pt x="309" y="87"/>
                  </a:lnTo>
                  <a:lnTo>
                    <a:pt x="309" y="87"/>
                  </a:lnTo>
                  <a:lnTo>
                    <a:pt x="309" y="87"/>
                  </a:lnTo>
                  <a:lnTo>
                    <a:pt x="309" y="85"/>
                  </a:lnTo>
                  <a:lnTo>
                    <a:pt x="307" y="85"/>
                  </a:lnTo>
                  <a:lnTo>
                    <a:pt x="307" y="85"/>
                  </a:lnTo>
                  <a:lnTo>
                    <a:pt x="306" y="83"/>
                  </a:lnTo>
                  <a:lnTo>
                    <a:pt x="304" y="83"/>
                  </a:lnTo>
                  <a:lnTo>
                    <a:pt x="302" y="83"/>
                  </a:lnTo>
                  <a:lnTo>
                    <a:pt x="300" y="81"/>
                  </a:lnTo>
                  <a:lnTo>
                    <a:pt x="300" y="79"/>
                  </a:lnTo>
                  <a:lnTo>
                    <a:pt x="298" y="78"/>
                  </a:lnTo>
                  <a:lnTo>
                    <a:pt x="297" y="78"/>
                  </a:lnTo>
                  <a:lnTo>
                    <a:pt x="297" y="78"/>
                  </a:lnTo>
                  <a:lnTo>
                    <a:pt x="297" y="79"/>
                  </a:lnTo>
                  <a:lnTo>
                    <a:pt x="297" y="79"/>
                  </a:lnTo>
                  <a:lnTo>
                    <a:pt x="297" y="79"/>
                  </a:lnTo>
                  <a:lnTo>
                    <a:pt x="298" y="79"/>
                  </a:lnTo>
                  <a:lnTo>
                    <a:pt x="298" y="79"/>
                  </a:lnTo>
                  <a:lnTo>
                    <a:pt x="298" y="81"/>
                  </a:lnTo>
                  <a:lnTo>
                    <a:pt x="298" y="81"/>
                  </a:lnTo>
                  <a:lnTo>
                    <a:pt x="297" y="81"/>
                  </a:lnTo>
                  <a:lnTo>
                    <a:pt x="295" y="81"/>
                  </a:lnTo>
                  <a:lnTo>
                    <a:pt x="293" y="83"/>
                  </a:lnTo>
                  <a:lnTo>
                    <a:pt x="291" y="83"/>
                  </a:lnTo>
                  <a:lnTo>
                    <a:pt x="289" y="85"/>
                  </a:lnTo>
                  <a:lnTo>
                    <a:pt x="288" y="83"/>
                  </a:lnTo>
                  <a:lnTo>
                    <a:pt x="286" y="81"/>
                  </a:lnTo>
                  <a:lnTo>
                    <a:pt x="284" y="79"/>
                  </a:lnTo>
                  <a:lnTo>
                    <a:pt x="284" y="79"/>
                  </a:lnTo>
                  <a:lnTo>
                    <a:pt x="284" y="78"/>
                  </a:lnTo>
                  <a:lnTo>
                    <a:pt x="284" y="78"/>
                  </a:lnTo>
                  <a:lnTo>
                    <a:pt x="282" y="76"/>
                  </a:lnTo>
                  <a:lnTo>
                    <a:pt x="282" y="76"/>
                  </a:lnTo>
                  <a:lnTo>
                    <a:pt x="282" y="76"/>
                  </a:lnTo>
                  <a:lnTo>
                    <a:pt x="282" y="74"/>
                  </a:lnTo>
                  <a:lnTo>
                    <a:pt x="282" y="74"/>
                  </a:lnTo>
                  <a:lnTo>
                    <a:pt x="282" y="74"/>
                  </a:lnTo>
                  <a:lnTo>
                    <a:pt x="282" y="74"/>
                  </a:lnTo>
                  <a:lnTo>
                    <a:pt x="282" y="74"/>
                  </a:lnTo>
                  <a:lnTo>
                    <a:pt x="282" y="74"/>
                  </a:lnTo>
                  <a:lnTo>
                    <a:pt x="282" y="74"/>
                  </a:lnTo>
                  <a:lnTo>
                    <a:pt x="280" y="74"/>
                  </a:lnTo>
                  <a:lnTo>
                    <a:pt x="280" y="74"/>
                  </a:lnTo>
                  <a:lnTo>
                    <a:pt x="280" y="74"/>
                  </a:lnTo>
                  <a:lnTo>
                    <a:pt x="279" y="74"/>
                  </a:lnTo>
                  <a:lnTo>
                    <a:pt x="279" y="74"/>
                  </a:lnTo>
                  <a:lnTo>
                    <a:pt x="279" y="74"/>
                  </a:lnTo>
                  <a:lnTo>
                    <a:pt x="275" y="70"/>
                  </a:lnTo>
                  <a:lnTo>
                    <a:pt x="275" y="70"/>
                  </a:lnTo>
                  <a:lnTo>
                    <a:pt x="275" y="69"/>
                  </a:lnTo>
                  <a:lnTo>
                    <a:pt x="277" y="69"/>
                  </a:lnTo>
                  <a:lnTo>
                    <a:pt x="279" y="69"/>
                  </a:lnTo>
                  <a:lnTo>
                    <a:pt x="280" y="69"/>
                  </a:lnTo>
                  <a:lnTo>
                    <a:pt x="282" y="67"/>
                  </a:lnTo>
                  <a:lnTo>
                    <a:pt x="284" y="65"/>
                  </a:lnTo>
                  <a:lnTo>
                    <a:pt x="284" y="65"/>
                  </a:lnTo>
                  <a:lnTo>
                    <a:pt x="282" y="63"/>
                  </a:lnTo>
                  <a:lnTo>
                    <a:pt x="282" y="63"/>
                  </a:lnTo>
                  <a:lnTo>
                    <a:pt x="282" y="61"/>
                  </a:lnTo>
                  <a:lnTo>
                    <a:pt x="282" y="61"/>
                  </a:lnTo>
                  <a:lnTo>
                    <a:pt x="282" y="59"/>
                  </a:lnTo>
                  <a:lnTo>
                    <a:pt x="282" y="59"/>
                  </a:lnTo>
                  <a:lnTo>
                    <a:pt x="282" y="59"/>
                  </a:lnTo>
                  <a:lnTo>
                    <a:pt x="282" y="59"/>
                  </a:lnTo>
                  <a:lnTo>
                    <a:pt x="282" y="59"/>
                  </a:lnTo>
                  <a:lnTo>
                    <a:pt x="282" y="58"/>
                  </a:lnTo>
                  <a:lnTo>
                    <a:pt x="282" y="58"/>
                  </a:lnTo>
                  <a:lnTo>
                    <a:pt x="280" y="58"/>
                  </a:lnTo>
                  <a:lnTo>
                    <a:pt x="280" y="58"/>
                  </a:lnTo>
                  <a:lnTo>
                    <a:pt x="280" y="58"/>
                  </a:lnTo>
                  <a:lnTo>
                    <a:pt x="280" y="58"/>
                  </a:lnTo>
                  <a:lnTo>
                    <a:pt x="279" y="61"/>
                  </a:lnTo>
                  <a:lnTo>
                    <a:pt x="279" y="61"/>
                  </a:lnTo>
                  <a:lnTo>
                    <a:pt x="277" y="61"/>
                  </a:lnTo>
                  <a:lnTo>
                    <a:pt x="271" y="61"/>
                  </a:lnTo>
                  <a:lnTo>
                    <a:pt x="270" y="61"/>
                  </a:lnTo>
                  <a:lnTo>
                    <a:pt x="268" y="63"/>
                  </a:lnTo>
                  <a:lnTo>
                    <a:pt x="268" y="63"/>
                  </a:lnTo>
                  <a:lnTo>
                    <a:pt x="268" y="63"/>
                  </a:lnTo>
                  <a:lnTo>
                    <a:pt x="268" y="63"/>
                  </a:lnTo>
                  <a:lnTo>
                    <a:pt x="268" y="63"/>
                  </a:lnTo>
                  <a:lnTo>
                    <a:pt x="266" y="61"/>
                  </a:lnTo>
                  <a:lnTo>
                    <a:pt x="266" y="59"/>
                  </a:lnTo>
                  <a:lnTo>
                    <a:pt x="264" y="59"/>
                  </a:lnTo>
                  <a:lnTo>
                    <a:pt x="264" y="61"/>
                  </a:lnTo>
                  <a:lnTo>
                    <a:pt x="264" y="61"/>
                  </a:lnTo>
                  <a:lnTo>
                    <a:pt x="262" y="61"/>
                  </a:lnTo>
                  <a:lnTo>
                    <a:pt x="262" y="59"/>
                  </a:lnTo>
                  <a:lnTo>
                    <a:pt x="262" y="58"/>
                  </a:lnTo>
                  <a:lnTo>
                    <a:pt x="262" y="58"/>
                  </a:lnTo>
                  <a:lnTo>
                    <a:pt x="262" y="58"/>
                  </a:lnTo>
                  <a:lnTo>
                    <a:pt x="262" y="58"/>
                  </a:lnTo>
                  <a:lnTo>
                    <a:pt x="262" y="58"/>
                  </a:lnTo>
                  <a:lnTo>
                    <a:pt x="262" y="58"/>
                  </a:lnTo>
                  <a:lnTo>
                    <a:pt x="262" y="56"/>
                  </a:lnTo>
                  <a:lnTo>
                    <a:pt x="261" y="56"/>
                  </a:lnTo>
                  <a:lnTo>
                    <a:pt x="259" y="56"/>
                  </a:lnTo>
                  <a:lnTo>
                    <a:pt x="257" y="56"/>
                  </a:lnTo>
                  <a:lnTo>
                    <a:pt x="257" y="54"/>
                  </a:lnTo>
                  <a:lnTo>
                    <a:pt x="257" y="54"/>
                  </a:lnTo>
                  <a:lnTo>
                    <a:pt x="255" y="52"/>
                  </a:lnTo>
                  <a:lnTo>
                    <a:pt x="255" y="52"/>
                  </a:lnTo>
                  <a:lnTo>
                    <a:pt x="255" y="52"/>
                  </a:lnTo>
                  <a:lnTo>
                    <a:pt x="255" y="52"/>
                  </a:lnTo>
                  <a:lnTo>
                    <a:pt x="253" y="52"/>
                  </a:lnTo>
                  <a:lnTo>
                    <a:pt x="253" y="52"/>
                  </a:lnTo>
                  <a:lnTo>
                    <a:pt x="252" y="52"/>
                  </a:lnTo>
                  <a:lnTo>
                    <a:pt x="252" y="50"/>
                  </a:lnTo>
                  <a:lnTo>
                    <a:pt x="250" y="50"/>
                  </a:lnTo>
                  <a:lnTo>
                    <a:pt x="246" y="49"/>
                  </a:lnTo>
                  <a:lnTo>
                    <a:pt x="244" y="49"/>
                  </a:lnTo>
                  <a:lnTo>
                    <a:pt x="244" y="49"/>
                  </a:lnTo>
                  <a:lnTo>
                    <a:pt x="242" y="49"/>
                  </a:lnTo>
                  <a:lnTo>
                    <a:pt x="241" y="47"/>
                  </a:lnTo>
                  <a:lnTo>
                    <a:pt x="239" y="49"/>
                  </a:lnTo>
                  <a:lnTo>
                    <a:pt x="239" y="50"/>
                  </a:lnTo>
                  <a:lnTo>
                    <a:pt x="241" y="52"/>
                  </a:lnTo>
                  <a:lnTo>
                    <a:pt x="242" y="54"/>
                  </a:lnTo>
                  <a:lnTo>
                    <a:pt x="242" y="56"/>
                  </a:lnTo>
                  <a:lnTo>
                    <a:pt x="242" y="56"/>
                  </a:lnTo>
                  <a:lnTo>
                    <a:pt x="244" y="58"/>
                  </a:lnTo>
                  <a:lnTo>
                    <a:pt x="244" y="58"/>
                  </a:lnTo>
                  <a:lnTo>
                    <a:pt x="246" y="59"/>
                  </a:lnTo>
                  <a:lnTo>
                    <a:pt x="246" y="61"/>
                  </a:lnTo>
                  <a:lnTo>
                    <a:pt x="246" y="63"/>
                  </a:lnTo>
                  <a:lnTo>
                    <a:pt x="246" y="63"/>
                  </a:lnTo>
                  <a:lnTo>
                    <a:pt x="248" y="65"/>
                  </a:lnTo>
                  <a:lnTo>
                    <a:pt x="246" y="65"/>
                  </a:lnTo>
                  <a:lnTo>
                    <a:pt x="246" y="65"/>
                  </a:lnTo>
                  <a:lnTo>
                    <a:pt x="246" y="65"/>
                  </a:lnTo>
                  <a:lnTo>
                    <a:pt x="246" y="63"/>
                  </a:lnTo>
                  <a:lnTo>
                    <a:pt x="244" y="63"/>
                  </a:lnTo>
                  <a:lnTo>
                    <a:pt x="244" y="63"/>
                  </a:lnTo>
                  <a:lnTo>
                    <a:pt x="244" y="63"/>
                  </a:lnTo>
                  <a:lnTo>
                    <a:pt x="244" y="65"/>
                  </a:lnTo>
                  <a:lnTo>
                    <a:pt x="244" y="65"/>
                  </a:lnTo>
                  <a:lnTo>
                    <a:pt x="244" y="65"/>
                  </a:lnTo>
                  <a:lnTo>
                    <a:pt x="242" y="65"/>
                  </a:lnTo>
                  <a:lnTo>
                    <a:pt x="242" y="65"/>
                  </a:lnTo>
                  <a:lnTo>
                    <a:pt x="242" y="65"/>
                  </a:lnTo>
                  <a:lnTo>
                    <a:pt x="241" y="67"/>
                  </a:lnTo>
                  <a:lnTo>
                    <a:pt x="241" y="67"/>
                  </a:lnTo>
                  <a:lnTo>
                    <a:pt x="239" y="67"/>
                  </a:lnTo>
                  <a:lnTo>
                    <a:pt x="239" y="67"/>
                  </a:lnTo>
                  <a:lnTo>
                    <a:pt x="239" y="67"/>
                  </a:lnTo>
                  <a:lnTo>
                    <a:pt x="237" y="67"/>
                  </a:lnTo>
                  <a:lnTo>
                    <a:pt x="235" y="69"/>
                  </a:lnTo>
                  <a:lnTo>
                    <a:pt x="235" y="69"/>
                  </a:lnTo>
                  <a:lnTo>
                    <a:pt x="235" y="70"/>
                  </a:lnTo>
                  <a:lnTo>
                    <a:pt x="233" y="70"/>
                  </a:lnTo>
                  <a:lnTo>
                    <a:pt x="233" y="72"/>
                  </a:lnTo>
                  <a:lnTo>
                    <a:pt x="232" y="74"/>
                  </a:lnTo>
                  <a:lnTo>
                    <a:pt x="230" y="74"/>
                  </a:lnTo>
                  <a:lnTo>
                    <a:pt x="228" y="74"/>
                  </a:lnTo>
                  <a:lnTo>
                    <a:pt x="226" y="72"/>
                  </a:lnTo>
                  <a:lnTo>
                    <a:pt x="224" y="70"/>
                  </a:lnTo>
                  <a:lnTo>
                    <a:pt x="224" y="70"/>
                  </a:lnTo>
                  <a:lnTo>
                    <a:pt x="224" y="67"/>
                  </a:lnTo>
                  <a:lnTo>
                    <a:pt x="223" y="65"/>
                  </a:lnTo>
                  <a:lnTo>
                    <a:pt x="221" y="63"/>
                  </a:lnTo>
                  <a:lnTo>
                    <a:pt x="221" y="63"/>
                  </a:lnTo>
                  <a:lnTo>
                    <a:pt x="221" y="61"/>
                  </a:lnTo>
                  <a:lnTo>
                    <a:pt x="219" y="59"/>
                  </a:lnTo>
                  <a:lnTo>
                    <a:pt x="219" y="58"/>
                  </a:lnTo>
                  <a:lnTo>
                    <a:pt x="217" y="58"/>
                  </a:lnTo>
                  <a:lnTo>
                    <a:pt x="215" y="56"/>
                  </a:lnTo>
                  <a:lnTo>
                    <a:pt x="214" y="56"/>
                  </a:lnTo>
                  <a:lnTo>
                    <a:pt x="214" y="54"/>
                  </a:lnTo>
                  <a:lnTo>
                    <a:pt x="214" y="54"/>
                  </a:lnTo>
                  <a:lnTo>
                    <a:pt x="214" y="54"/>
                  </a:lnTo>
                  <a:lnTo>
                    <a:pt x="214" y="52"/>
                  </a:lnTo>
                  <a:lnTo>
                    <a:pt x="214" y="52"/>
                  </a:lnTo>
                  <a:lnTo>
                    <a:pt x="210" y="52"/>
                  </a:lnTo>
                  <a:lnTo>
                    <a:pt x="210" y="52"/>
                  </a:lnTo>
                  <a:lnTo>
                    <a:pt x="210" y="52"/>
                  </a:lnTo>
                  <a:lnTo>
                    <a:pt x="210" y="52"/>
                  </a:lnTo>
                  <a:lnTo>
                    <a:pt x="208" y="52"/>
                  </a:lnTo>
                  <a:lnTo>
                    <a:pt x="208" y="52"/>
                  </a:lnTo>
                  <a:lnTo>
                    <a:pt x="208" y="50"/>
                  </a:lnTo>
                  <a:lnTo>
                    <a:pt x="206" y="50"/>
                  </a:lnTo>
                  <a:lnTo>
                    <a:pt x="206" y="49"/>
                  </a:lnTo>
                  <a:lnTo>
                    <a:pt x="206" y="47"/>
                  </a:lnTo>
                  <a:lnTo>
                    <a:pt x="206" y="47"/>
                  </a:lnTo>
                  <a:lnTo>
                    <a:pt x="206" y="47"/>
                  </a:lnTo>
                  <a:lnTo>
                    <a:pt x="206" y="47"/>
                  </a:lnTo>
                  <a:lnTo>
                    <a:pt x="206" y="47"/>
                  </a:lnTo>
                  <a:lnTo>
                    <a:pt x="208" y="47"/>
                  </a:lnTo>
                  <a:lnTo>
                    <a:pt x="208" y="45"/>
                  </a:lnTo>
                  <a:lnTo>
                    <a:pt x="208" y="45"/>
                  </a:lnTo>
                  <a:lnTo>
                    <a:pt x="210" y="45"/>
                  </a:lnTo>
                  <a:lnTo>
                    <a:pt x="210" y="43"/>
                  </a:lnTo>
                  <a:lnTo>
                    <a:pt x="210" y="43"/>
                  </a:lnTo>
                  <a:lnTo>
                    <a:pt x="212" y="43"/>
                  </a:lnTo>
                  <a:lnTo>
                    <a:pt x="214" y="43"/>
                  </a:lnTo>
                  <a:lnTo>
                    <a:pt x="214" y="43"/>
                  </a:lnTo>
                  <a:lnTo>
                    <a:pt x="214" y="43"/>
                  </a:lnTo>
                  <a:lnTo>
                    <a:pt x="215" y="41"/>
                  </a:lnTo>
                  <a:lnTo>
                    <a:pt x="215" y="41"/>
                  </a:lnTo>
                  <a:lnTo>
                    <a:pt x="215" y="41"/>
                  </a:lnTo>
                  <a:lnTo>
                    <a:pt x="215" y="40"/>
                  </a:lnTo>
                  <a:lnTo>
                    <a:pt x="215" y="40"/>
                  </a:lnTo>
                  <a:lnTo>
                    <a:pt x="215" y="40"/>
                  </a:lnTo>
                  <a:lnTo>
                    <a:pt x="215" y="40"/>
                  </a:lnTo>
                  <a:lnTo>
                    <a:pt x="215" y="38"/>
                  </a:lnTo>
                  <a:lnTo>
                    <a:pt x="215" y="38"/>
                  </a:lnTo>
                  <a:lnTo>
                    <a:pt x="215" y="38"/>
                  </a:lnTo>
                  <a:lnTo>
                    <a:pt x="217" y="38"/>
                  </a:lnTo>
                  <a:lnTo>
                    <a:pt x="217" y="36"/>
                  </a:lnTo>
                  <a:lnTo>
                    <a:pt x="214" y="31"/>
                  </a:lnTo>
                  <a:lnTo>
                    <a:pt x="212" y="31"/>
                  </a:lnTo>
                  <a:lnTo>
                    <a:pt x="210" y="31"/>
                  </a:lnTo>
                  <a:lnTo>
                    <a:pt x="208" y="31"/>
                  </a:lnTo>
                  <a:lnTo>
                    <a:pt x="206" y="31"/>
                  </a:lnTo>
                  <a:lnTo>
                    <a:pt x="206" y="31"/>
                  </a:lnTo>
                  <a:lnTo>
                    <a:pt x="206" y="32"/>
                  </a:lnTo>
                  <a:lnTo>
                    <a:pt x="206" y="32"/>
                  </a:lnTo>
                  <a:lnTo>
                    <a:pt x="205" y="32"/>
                  </a:lnTo>
                  <a:lnTo>
                    <a:pt x="205" y="32"/>
                  </a:lnTo>
                  <a:lnTo>
                    <a:pt x="203" y="31"/>
                  </a:lnTo>
                  <a:lnTo>
                    <a:pt x="201" y="31"/>
                  </a:lnTo>
                  <a:lnTo>
                    <a:pt x="197" y="34"/>
                  </a:lnTo>
                  <a:lnTo>
                    <a:pt x="196" y="34"/>
                  </a:lnTo>
                  <a:lnTo>
                    <a:pt x="196" y="34"/>
                  </a:lnTo>
                  <a:lnTo>
                    <a:pt x="196" y="34"/>
                  </a:lnTo>
                  <a:lnTo>
                    <a:pt x="196" y="34"/>
                  </a:lnTo>
                  <a:lnTo>
                    <a:pt x="196" y="34"/>
                  </a:lnTo>
                  <a:lnTo>
                    <a:pt x="196" y="32"/>
                  </a:lnTo>
                  <a:lnTo>
                    <a:pt x="196" y="32"/>
                  </a:lnTo>
                  <a:lnTo>
                    <a:pt x="196" y="31"/>
                  </a:lnTo>
                  <a:lnTo>
                    <a:pt x="196" y="29"/>
                  </a:lnTo>
                  <a:lnTo>
                    <a:pt x="196" y="29"/>
                  </a:lnTo>
                  <a:lnTo>
                    <a:pt x="194" y="27"/>
                  </a:lnTo>
                  <a:lnTo>
                    <a:pt x="194" y="27"/>
                  </a:lnTo>
                  <a:lnTo>
                    <a:pt x="190" y="29"/>
                  </a:lnTo>
                  <a:lnTo>
                    <a:pt x="188" y="29"/>
                  </a:lnTo>
                  <a:lnTo>
                    <a:pt x="188" y="29"/>
                  </a:lnTo>
                  <a:lnTo>
                    <a:pt x="186" y="25"/>
                  </a:lnTo>
                  <a:lnTo>
                    <a:pt x="186" y="23"/>
                  </a:lnTo>
                  <a:lnTo>
                    <a:pt x="186" y="23"/>
                  </a:lnTo>
                  <a:lnTo>
                    <a:pt x="185" y="23"/>
                  </a:lnTo>
                  <a:lnTo>
                    <a:pt x="181" y="23"/>
                  </a:lnTo>
                  <a:lnTo>
                    <a:pt x="179" y="23"/>
                  </a:lnTo>
                  <a:lnTo>
                    <a:pt x="179" y="23"/>
                  </a:lnTo>
                  <a:lnTo>
                    <a:pt x="179" y="23"/>
                  </a:lnTo>
                  <a:lnTo>
                    <a:pt x="177" y="22"/>
                  </a:lnTo>
                  <a:lnTo>
                    <a:pt x="168" y="18"/>
                  </a:lnTo>
                  <a:lnTo>
                    <a:pt x="167" y="20"/>
                  </a:lnTo>
                  <a:lnTo>
                    <a:pt x="167" y="20"/>
                  </a:lnTo>
                  <a:lnTo>
                    <a:pt x="165" y="20"/>
                  </a:lnTo>
                  <a:lnTo>
                    <a:pt x="165" y="22"/>
                  </a:lnTo>
                  <a:lnTo>
                    <a:pt x="165" y="22"/>
                  </a:lnTo>
                  <a:lnTo>
                    <a:pt x="165" y="22"/>
                  </a:lnTo>
                  <a:lnTo>
                    <a:pt x="163" y="20"/>
                  </a:lnTo>
                  <a:lnTo>
                    <a:pt x="163" y="20"/>
                  </a:lnTo>
                  <a:lnTo>
                    <a:pt x="163" y="18"/>
                  </a:lnTo>
                  <a:lnTo>
                    <a:pt x="163" y="18"/>
                  </a:lnTo>
                  <a:lnTo>
                    <a:pt x="163" y="16"/>
                  </a:lnTo>
                  <a:lnTo>
                    <a:pt x="163" y="16"/>
                  </a:lnTo>
                  <a:lnTo>
                    <a:pt x="161" y="16"/>
                  </a:lnTo>
                  <a:lnTo>
                    <a:pt x="161" y="14"/>
                  </a:lnTo>
                  <a:lnTo>
                    <a:pt x="159" y="14"/>
                  </a:lnTo>
                  <a:lnTo>
                    <a:pt x="159" y="13"/>
                  </a:lnTo>
                  <a:lnTo>
                    <a:pt x="159" y="11"/>
                  </a:lnTo>
                  <a:lnTo>
                    <a:pt x="159" y="11"/>
                  </a:lnTo>
                  <a:lnTo>
                    <a:pt x="159" y="9"/>
                  </a:lnTo>
                  <a:lnTo>
                    <a:pt x="159" y="7"/>
                  </a:lnTo>
                  <a:lnTo>
                    <a:pt x="159" y="7"/>
                  </a:lnTo>
                  <a:lnTo>
                    <a:pt x="159" y="5"/>
                  </a:lnTo>
                  <a:lnTo>
                    <a:pt x="158" y="5"/>
                  </a:lnTo>
                  <a:lnTo>
                    <a:pt x="154" y="5"/>
                  </a:lnTo>
                  <a:lnTo>
                    <a:pt x="154" y="3"/>
                  </a:lnTo>
                  <a:lnTo>
                    <a:pt x="154" y="2"/>
                  </a:lnTo>
                  <a:lnTo>
                    <a:pt x="154" y="2"/>
                  </a:lnTo>
                  <a:lnTo>
                    <a:pt x="152" y="2"/>
                  </a:lnTo>
                  <a:lnTo>
                    <a:pt x="152" y="3"/>
                  </a:lnTo>
                  <a:lnTo>
                    <a:pt x="152" y="3"/>
                  </a:lnTo>
                  <a:lnTo>
                    <a:pt x="152" y="5"/>
                  </a:lnTo>
                  <a:lnTo>
                    <a:pt x="152" y="5"/>
                  </a:lnTo>
                  <a:lnTo>
                    <a:pt x="150" y="3"/>
                  </a:lnTo>
                  <a:lnTo>
                    <a:pt x="150" y="3"/>
                  </a:lnTo>
                  <a:lnTo>
                    <a:pt x="150" y="3"/>
                  </a:lnTo>
                  <a:lnTo>
                    <a:pt x="147" y="2"/>
                  </a:lnTo>
                  <a:lnTo>
                    <a:pt x="147" y="2"/>
                  </a:lnTo>
                  <a:lnTo>
                    <a:pt x="147" y="2"/>
                  </a:lnTo>
                  <a:lnTo>
                    <a:pt x="147" y="2"/>
                  </a:lnTo>
                  <a:lnTo>
                    <a:pt x="145" y="3"/>
                  </a:lnTo>
                  <a:lnTo>
                    <a:pt x="145" y="3"/>
                  </a:lnTo>
                  <a:lnTo>
                    <a:pt x="145" y="3"/>
                  </a:lnTo>
                  <a:lnTo>
                    <a:pt x="145" y="3"/>
                  </a:lnTo>
                  <a:lnTo>
                    <a:pt x="145" y="3"/>
                  </a:lnTo>
                  <a:lnTo>
                    <a:pt x="145" y="3"/>
                  </a:lnTo>
                  <a:lnTo>
                    <a:pt x="145" y="5"/>
                  </a:lnTo>
                  <a:lnTo>
                    <a:pt x="145" y="5"/>
                  </a:lnTo>
                  <a:lnTo>
                    <a:pt x="147" y="7"/>
                  </a:lnTo>
                  <a:lnTo>
                    <a:pt x="147" y="9"/>
                  </a:lnTo>
                  <a:lnTo>
                    <a:pt x="147" y="9"/>
                  </a:lnTo>
                  <a:lnTo>
                    <a:pt x="145" y="9"/>
                  </a:lnTo>
                  <a:lnTo>
                    <a:pt x="145" y="9"/>
                  </a:lnTo>
                  <a:lnTo>
                    <a:pt x="145" y="11"/>
                  </a:lnTo>
                  <a:lnTo>
                    <a:pt x="145" y="11"/>
                  </a:lnTo>
                  <a:lnTo>
                    <a:pt x="145" y="11"/>
                  </a:lnTo>
                  <a:lnTo>
                    <a:pt x="145" y="14"/>
                  </a:lnTo>
                  <a:lnTo>
                    <a:pt x="145" y="14"/>
                  </a:lnTo>
                  <a:lnTo>
                    <a:pt x="140" y="14"/>
                  </a:lnTo>
                  <a:lnTo>
                    <a:pt x="138" y="14"/>
                  </a:lnTo>
                  <a:lnTo>
                    <a:pt x="136" y="14"/>
                  </a:lnTo>
                  <a:lnTo>
                    <a:pt x="136" y="16"/>
                  </a:lnTo>
                  <a:lnTo>
                    <a:pt x="136" y="18"/>
                  </a:lnTo>
                  <a:lnTo>
                    <a:pt x="134" y="18"/>
                  </a:lnTo>
                  <a:lnTo>
                    <a:pt x="134" y="18"/>
                  </a:lnTo>
                  <a:lnTo>
                    <a:pt x="132" y="18"/>
                  </a:lnTo>
                  <a:lnTo>
                    <a:pt x="131" y="18"/>
                  </a:lnTo>
                  <a:lnTo>
                    <a:pt x="129" y="16"/>
                  </a:lnTo>
                  <a:lnTo>
                    <a:pt x="129" y="16"/>
                  </a:lnTo>
                  <a:lnTo>
                    <a:pt x="127" y="16"/>
                  </a:lnTo>
                  <a:lnTo>
                    <a:pt x="127" y="14"/>
                  </a:lnTo>
                  <a:lnTo>
                    <a:pt x="127" y="13"/>
                  </a:lnTo>
                  <a:lnTo>
                    <a:pt x="127" y="11"/>
                  </a:lnTo>
                  <a:lnTo>
                    <a:pt x="129" y="11"/>
                  </a:lnTo>
                  <a:lnTo>
                    <a:pt x="127" y="9"/>
                  </a:lnTo>
                  <a:lnTo>
                    <a:pt x="127" y="9"/>
                  </a:lnTo>
                  <a:lnTo>
                    <a:pt x="125" y="11"/>
                  </a:lnTo>
                  <a:lnTo>
                    <a:pt x="123" y="11"/>
                  </a:lnTo>
                  <a:lnTo>
                    <a:pt x="123" y="9"/>
                  </a:lnTo>
                  <a:lnTo>
                    <a:pt x="125" y="7"/>
                  </a:lnTo>
                  <a:lnTo>
                    <a:pt x="125" y="7"/>
                  </a:lnTo>
                  <a:lnTo>
                    <a:pt x="125" y="5"/>
                  </a:lnTo>
                  <a:lnTo>
                    <a:pt x="125" y="5"/>
                  </a:lnTo>
                  <a:lnTo>
                    <a:pt x="125" y="3"/>
                  </a:lnTo>
                  <a:lnTo>
                    <a:pt x="123" y="3"/>
                  </a:lnTo>
                  <a:lnTo>
                    <a:pt x="123" y="3"/>
                  </a:lnTo>
                  <a:lnTo>
                    <a:pt x="121" y="3"/>
                  </a:lnTo>
                  <a:lnTo>
                    <a:pt x="121" y="2"/>
                  </a:lnTo>
                  <a:lnTo>
                    <a:pt x="121" y="2"/>
                  </a:lnTo>
                  <a:lnTo>
                    <a:pt x="121" y="2"/>
                  </a:lnTo>
                  <a:lnTo>
                    <a:pt x="120" y="0"/>
                  </a:lnTo>
                  <a:lnTo>
                    <a:pt x="120" y="0"/>
                  </a:lnTo>
                  <a:lnTo>
                    <a:pt x="120" y="2"/>
                  </a:lnTo>
                  <a:lnTo>
                    <a:pt x="120" y="2"/>
                  </a:lnTo>
                  <a:lnTo>
                    <a:pt x="118" y="2"/>
                  </a:lnTo>
                  <a:lnTo>
                    <a:pt x="116" y="2"/>
                  </a:lnTo>
                  <a:lnTo>
                    <a:pt x="116" y="2"/>
                  </a:lnTo>
                  <a:lnTo>
                    <a:pt x="114" y="2"/>
                  </a:lnTo>
                  <a:lnTo>
                    <a:pt x="114" y="2"/>
                  </a:lnTo>
                  <a:lnTo>
                    <a:pt x="114" y="2"/>
                  </a:lnTo>
                  <a:lnTo>
                    <a:pt x="114" y="0"/>
                  </a:lnTo>
                  <a:lnTo>
                    <a:pt x="112" y="0"/>
                  </a:lnTo>
                  <a:lnTo>
                    <a:pt x="111" y="0"/>
                  </a:lnTo>
                  <a:lnTo>
                    <a:pt x="109" y="2"/>
                  </a:lnTo>
                  <a:lnTo>
                    <a:pt x="109" y="3"/>
                  </a:lnTo>
                  <a:lnTo>
                    <a:pt x="109" y="5"/>
                  </a:lnTo>
                  <a:lnTo>
                    <a:pt x="109" y="5"/>
                  </a:lnTo>
                  <a:lnTo>
                    <a:pt x="111" y="5"/>
                  </a:lnTo>
                  <a:lnTo>
                    <a:pt x="111" y="5"/>
                  </a:lnTo>
                  <a:lnTo>
                    <a:pt x="111" y="5"/>
                  </a:lnTo>
                  <a:lnTo>
                    <a:pt x="111" y="5"/>
                  </a:lnTo>
                  <a:lnTo>
                    <a:pt x="111" y="7"/>
                  </a:lnTo>
                  <a:lnTo>
                    <a:pt x="112" y="7"/>
                  </a:lnTo>
                  <a:lnTo>
                    <a:pt x="114" y="9"/>
                  </a:lnTo>
                  <a:lnTo>
                    <a:pt x="116" y="9"/>
                  </a:lnTo>
                  <a:lnTo>
                    <a:pt x="114" y="11"/>
                  </a:lnTo>
                  <a:lnTo>
                    <a:pt x="114" y="13"/>
                  </a:lnTo>
                  <a:lnTo>
                    <a:pt x="109" y="13"/>
                  </a:lnTo>
                  <a:lnTo>
                    <a:pt x="107" y="13"/>
                  </a:lnTo>
                  <a:lnTo>
                    <a:pt x="107" y="13"/>
                  </a:lnTo>
                  <a:lnTo>
                    <a:pt x="107" y="14"/>
                  </a:lnTo>
                  <a:lnTo>
                    <a:pt x="105" y="14"/>
                  </a:lnTo>
                  <a:lnTo>
                    <a:pt x="98" y="18"/>
                  </a:lnTo>
                  <a:lnTo>
                    <a:pt x="96" y="18"/>
                  </a:lnTo>
                  <a:lnTo>
                    <a:pt x="94" y="18"/>
                  </a:lnTo>
                  <a:lnTo>
                    <a:pt x="94" y="18"/>
                  </a:lnTo>
                  <a:lnTo>
                    <a:pt x="94" y="20"/>
                  </a:lnTo>
                  <a:lnTo>
                    <a:pt x="93" y="20"/>
                  </a:lnTo>
                  <a:lnTo>
                    <a:pt x="93" y="20"/>
                  </a:lnTo>
                  <a:lnTo>
                    <a:pt x="91" y="20"/>
                  </a:lnTo>
                  <a:lnTo>
                    <a:pt x="91" y="20"/>
                  </a:lnTo>
                  <a:lnTo>
                    <a:pt x="91" y="20"/>
                  </a:lnTo>
                  <a:lnTo>
                    <a:pt x="91" y="22"/>
                  </a:lnTo>
                  <a:lnTo>
                    <a:pt x="91" y="22"/>
                  </a:lnTo>
                  <a:lnTo>
                    <a:pt x="91" y="22"/>
                  </a:lnTo>
                  <a:lnTo>
                    <a:pt x="91" y="23"/>
                  </a:lnTo>
                  <a:lnTo>
                    <a:pt x="91" y="23"/>
                  </a:lnTo>
                  <a:lnTo>
                    <a:pt x="89" y="23"/>
                  </a:lnTo>
                  <a:lnTo>
                    <a:pt x="89" y="23"/>
                  </a:lnTo>
                  <a:lnTo>
                    <a:pt x="89" y="23"/>
                  </a:lnTo>
                  <a:lnTo>
                    <a:pt x="87" y="25"/>
                  </a:lnTo>
                  <a:lnTo>
                    <a:pt x="87" y="25"/>
                  </a:lnTo>
                  <a:lnTo>
                    <a:pt x="85" y="25"/>
                  </a:lnTo>
                  <a:lnTo>
                    <a:pt x="84" y="25"/>
                  </a:lnTo>
                  <a:lnTo>
                    <a:pt x="82" y="25"/>
                  </a:lnTo>
                  <a:lnTo>
                    <a:pt x="80" y="25"/>
                  </a:lnTo>
                  <a:lnTo>
                    <a:pt x="76" y="25"/>
                  </a:lnTo>
                  <a:lnTo>
                    <a:pt x="75" y="27"/>
                  </a:lnTo>
                  <a:lnTo>
                    <a:pt x="73" y="27"/>
                  </a:lnTo>
                  <a:lnTo>
                    <a:pt x="73" y="29"/>
                  </a:lnTo>
                  <a:lnTo>
                    <a:pt x="73" y="31"/>
                  </a:lnTo>
                  <a:lnTo>
                    <a:pt x="71" y="31"/>
                  </a:lnTo>
                  <a:lnTo>
                    <a:pt x="71" y="31"/>
                  </a:lnTo>
                  <a:lnTo>
                    <a:pt x="71" y="32"/>
                  </a:lnTo>
                  <a:lnTo>
                    <a:pt x="71" y="32"/>
                  </a:lnTo>
                  <a:lnTo>
                    <a:pt x="71" y="32"/>
                  </a:lnTo>
                  <a:lnTo>
                    <a:pt x="71" y="32"/>
                  </a:lnTo>
                  <a:lnTo>
                    <a:pt x="69" y="34"/>
                  </a:lnTo>
                  <a:lnTo>
                    <a:pt x="69" y="34"/>
                  </a:lnTo>
                  <a:lnTo>
                    <a:pt x="67" y="34"/>
                  </a:lnTo>
                  <a:lnTo>
                    <a:pt x="67" y="34"/>
                  </a:lnTo>
                  <a:lnTo>
                    <a:pt x="66" y="34"/>
                  </a:lnTo>
                  <a:lnTo>
                    <a:pt x="66" y="32"/>
                  </a:lnTo>
                  <a:lnTo>
                    <a:pt x="66" y="32"/>
                  </a:lnTo>
                  <a:lnTo>
                    <a:pt x="64" y="32"/>
                  </a:lnTo>
                  <a:lnTo>
                    <a:pt x="64" y="32"/>
                  </a:lnTo>
                  <a:lnTo>
                    <a:pt x="64" y="32"/>
                  </a:lnTo>
                  <a:lnTo>
                    <a:pt x="64" y="32"/>
                  </a:lnTo>
                  <a:lnTo>
                    <a:pt x="62" y="34"/>
                  </a:lnTo>
                  <a:lnTo>
                    <a:pt x="62" y="34"/>
                  </a:lnTo>
                  <a:lnTo>
                    <a:pt x="62" y="36"/>
                  </a:lnTo>
                  <a:lnTo>
                    <a:pt x="60" y="38"/>
                  </a:lnTo>
                  <a:lnTo>
                    <a:pt x="60" y="36"/>
                  </a:lnTo>
                  <a:lnTo>
                    <a:pt x="58" y="36"/>
                  </a:lnTo>
                  <a:lnTo>
                    <a:pt x="58" y="36"/>
                  </a:lnTo>
                  <a:lnTo>
                    <a:pt x="56" y="40"/>
                  </a:lnTo>
                  <a:lnTo>
                    <a:pt x="55" y="41"/>
                  </a:lnTo>
                  <a:lnTo>
                    <a:pt x="55" y="43"/>
                  </a:lnTo>
                  <a:lnTo>
                    <a:pt x="51" y="43"/>
                  </a:lnTo>
                  <a:lnTo>
                    <a:pt x="49" y="43"/>
                  </a:lnTo>
                  <a:lnTo>
                    <a:pt x="49" y="43"/>
                  </a:lnTo>
                  <a:lnTo>
                    <a:pt x="49" y="43"/>
                  </a:lnTo>
                  <a:lnTo>
                    <a:pt x="49" y="43"/>
                  </a:lnTo>
                  <a:lnTo>
                    <a:pt x="49" y="43"/>
                  </a:lnTo>
                  <a:lnTo>
                    <a:pt x="49" y="43"/>
                  </a:lnTo>
                  <a:lnTo>
                    <a:pt x="47" y="43"/>
                  </a:lnTo>
                  <a:lnTo>
                    <a:pt x="47" y="43"/>
                  </a:lnTo>
                  <a:lnTo>
                    <a:pt x="47" y="43"/>
                  </a:lnTo>
                  <a:lnTo>
                    <a:pt x="47" y="43"/>
                  </a:lnTo>
                  <a:lnTo>
                    <a:pt x="46" y="43"/>
                  </a:lnTo>
                  <a:lnTo>
                    <a:pt x="46" y="47"/>
                  </a:lnTo>
                  <a:lnTo>
                    <a:pt x="46" y="47"/>
                  </a:lnTo>
                  <a:lnTo>
                    <a:pt x="46" y="49"/>
                  </a:lnTo>
                  <a:lnTo>
                    <a:pt x="44" y="50"/>
                  </a:lnTo>
                  <a:lnTo>
                    <a:pt x="44" y="50"/>
                  </a:lnTo>
                  <a:lnTo>
                    <a:pt x="42" y="50"/>
                  </a:lnTo>
                  <a:lnTo>
                    <a:pt x="37" y="47"/>
                  </a:lnTo>
                  <a:lnTo>
                    <a:pt x="37" y="47"/>
                  </a:lnTo>
                  <a:lnTo>
                    <a:pt x="37" y="47"/>
                  </a:lnTo>
                  <a:lnTo>
                    <a:pt x="37" y="47"/>
                  </a:lnTo>
                  <a:lnTo>
                    <a:pt x="35" y="47"/>
                  </a:lnTo>
                  <a:lnTo>
                    <a:pt x="35" y="47"/>
                  </a:lnTo>
                  <a:lnTo>
                    <a:pt x="33" y="47"/>
                  </a:lnTo>
                  <a:lnTo>
                    <a:pt x="33" y="49"/>
                  </a:lnTo>
                  <a:lnTo>
                    <a:pt x="33" y="49"/>
                  </a:lnTo>
                  <a:lnTo>
                    <a:pt x="31" y="50"/>
                  </a:lnTo>
                  <a:lnTo>
                    <a:pt x="31" y="50"/>
                  </a:lnTo>
                  <a:lnTo>
                    <a:pt x="29" y="50"/>
                  </a:lnTo>
                  <a:lnTo>
                    <a:pt x="28" y="50"/>
                  </a:lnTo>
                  <a:lnTo>
                    <a:pt x="24" y="50"/>
                  </a:lnTo>
                  <a:lnTo>
                    <a:pt x="22" y="50"/>
                  </a:lnTo>
                  <a:lnTo>
                    <a:pt x="20" y="52"/>
                  </a:lnTo>
                  <a:lnTo>
                    <a:pt x="20" y="52"/>
                  </a:lnTo>
                  <a:lnTo>
                    <a:pt x="20" y="52"/>
                  </a:lnTo>
                  <a:lnTo>
                    <a:pt x="20" y="54"/>
                  </a:lnTo>
                  <a:lnTo>
                    <a:pt x="19" y="54"/>
                  </a:lnTo>
                  <a:lnTo>
                    <a:pt x="19" y="54"/>
                  </a:lnTo>
                  <a:lnTo>
                    <a:pt x="19" y="54"/>
                  </a:lnTo>
                  <a:lnTo>
                    <a:pt x="20" y="54"/>
                  </a:lnTo>
                  <a:lnTo>
                    <a:pt x="19" y="54"/>
                  </a:lnTo>
                  <a:lnTo>
                    <a:pt x="19" y="56"/>
                  </a:lnTo>
                  <a:lnTo>
                    <a:pt x="19" y="54"/>
                  </a:lnTo>
                  <a:lnTo>
                    <a:pt x="19" y="56"/>
                  </a:lnTo>
                  <a:lnTo>
                    <a:pt x="19" y="56"/>
                  </a:lnTo>
                  <a:lnTo>
                    <a:pt x="17" y="56"/>
                  </a:lnTo>
                  <a:lnTo>
                    <a:pt x="17" y="58"/>
                  </a:lnTo>
                  <a:lnTo>
                    <a:pt x="15" y="59"/>
                  </a:lnTo>
                  <a:lnTo>
                    <a:pt x="13" y="59"/>
                  </a:lnTo>
                  <a:lnTo>
                    <a:pt x="13" y="61"/>
                  </a:lnTo>
                  <a:lnTo>
                    <a:pt x="13" y="61"/>
                  </a:lnTo>
                  <a:lnTo>
                    <a:pt x="13" y="63"/>
                  </a:lnTo>
                  <a:lnTo>
                    <a:pt x="11" y="63"/>
                  </a:lnTo>
                  <a:lnTo>
                    <a:pt x="11" y="65"/>
                  </a:lnTo>
                  <a:lnTo>
                    <a:pt x="11" y="67"/>
                  </a:lnTo>
                  <a:lnTo>
                    <a:pt x="11" y="67"/>
                  </a:lnTo>
                  <a:lnTo>
                    <a:pt x="11" y="69"/>
                  </a:lnTo>
                  <a:lnTo>
                    <a:pt x="11" y="69"/>
                  </a:lnTo>
                  <a:lnTo>
                    <a:pt x="11" y="69"/>
                  </a:lnTo>
                  <a:lnTo>
                    <a:pt x="10" y="69"/>
                  </a:lnTo>
                  <a:lnTo>
                    <a:pt x="10" y="69"/>
                  </a:lnTo>
                  <a:lnTo>
                    <a:pt x="10" y="67"/>
                  </a:lnTo>
                  <a:lnTo>
                    <a:pt x="10" y="65"/>
                  </a:lnTo>
                  <a:lnTo>
                    <a:pt x="10" y="65"/>
                  </a:lnTo>
                  <a:lnTo>
                    <a:pt x="10" y="65"/>
                  </a:lnTo>
                  <a:lnTo>
                    <a:pt x="8" y="65"/>
                  </a:lnTo>
                  <a:lnTo>
                    <a:pt x="8" y="63"/>
                  </a:lnTo>
                  <a:lnTo>
                    <a:pt x="8" y="63"/>
                  </a:lnTo>
                  <a:lnTo>
                    <a:pt x="8" y="63"/>
                  </a:lnTo>
                  <a:lnTo>
                    <a:pt x="8" y="63"/>
                  </a:lnTo>
                  <a:lnTo>
                    <a:pt x="8" y="63"/>
                  </a:lnTo>
                  <a:lnTo>
                    <a:pt x="8" y="63"/>
                  </a:lnTo>
                  <a:lnTo>
                    <a:pt x="8" y="63"/>
                  </a:lnTo>
                  <a:lnTo>
                    <a:pt x="8" y="63"/>
                  </a:lnTo>
                  <a:lnTo>
                    <a:pt x="8" y="63"/>
                  </a:lnTo>
                  <a:lnTo>
                    <a:pt x="8" y="61"/>
                  </a:lnTo>
                  <a:lnTo>
                    <a:pt x="8" y="61"/>
                  </a:lnTo>
                  <a:lnTo>
                    <a:pt x="8" y="61"/>
                  </a:lnTo>
                  <a:lnTo>
                    <a:pt x="8" y="61"/>
                  </a:lnTo>
                  <a:lnTo>
                    <a:pt x="6" y="61"/>
                  </a:lnTo>
                  <a:lnTo>
                    <a:pt x="6" y="61"/>
                  </a:lnTo>
                  <a:lnTo>
                    <a:pt x="4" y="61"/>
                  </a:lnTo>
                  <a:lnTo>
                    <a:pt x="4" y="59"/>
                  </a:lnTo>
                  <a:lnTo>
                    <a:pt x="4" y="59"/>
                  </a:lnTo>
                  <a:lnTo>
                    <a:pt x="4" y="58"/>
                  </a:lnTo>
                  <a:lnTo>
                    <a:pt x="4" y="58"/>
                  </a:lnTo>
                  <a:lnTo>
                    <a:pt x="0" y="58"/>
                  </a:lnTo>
                  <a:lnTo>
                    <a:pt x="0" y="58"/>
                  </a:lnTo>
                  <a:lnTo>
                    <a:pt x="0" y="58"/>
                  </a:lnTo>
                  <a:lnTo>
                    <a:pt x="0" y="59"/>
                  </a:lnTo>
                  <a:lnTo>
                    <a:pt x="2" y="59"/>
                  </a:lnTo>
                  <a:lnTo>
                    <a:pt x="2" y="61"/>
                  </a:lnTo>
                  <a:lnTo>
                    <a:pt x="0" y="61"/>
                  </a:lnTo>
                  <a:lnTo>
                    <a:pt x="0" y="61"/>
                  </a:lnTo>
                  <a:lnTo>
                    <a:pt x="0" y="63"/>
                  </a:lnTo>
                  <a:lnTo>
                    <a:pt x="0" y="63"/>
                  </a:lnTo>
                  <a:lnTo>
                    <a:pt x="2" y="65"/>
                  </a:lnTo>
                  <a:lnTo>
                    <a:pt x="4" y="67"/>
                  </a:lnTo>
                  <a:lnTo>
                    <a:pt x="4" y="67"/>
                  </a:lnTo>
                  <a:lnTo>
                    <a:pt x="6" y="69"/>
                  </a:lnTo>
                  <a:lnTo>
                    <a:pt x="6" y="69"/>
                  </a:lnTo>
                  <a:lnTo>
                    <a:pt x="4" y="70"/>
                  </a:lnTo>
                  <a:lnTo>
                    <a:pt x="4" y="72"/>
                  </a:lnTo>
                  <a:lnTo>
                    <a:pt x="6" y="74"/>
                  </a:lnTo>
                  <a:lnTo>
                    <a:pt x="6" y="74"/>
                  </a:lnTo>
                  <a:lnTo>
                    <a:pt x="8" y="74"/>
                  </a:lnTo>
                  <a:lnTo>
                    <a:pt x="8" y="76"/>
                  </a:lnTo>
                  <a:lnTo>
                    <a:pt x="8" y="76"/>
                  </a:lnTo>
                  <a:lnTo>
                    <a:pt x="8" y="78"/>
                  </a:lnTo>
                  <a:lnTo>
                    <a:pt x="8" y="78"/>
                  </a:lnTo>
                  <a:lnTo>
                    <a:pt x="8" y="78"/>
                  </a:lnTo>
                  <a:lnTo>
                    <a:pt x="17" y="83"/>
                  </a:lnTo>
                  <a:lnTo>
                    <a:pt x="17" y="83"/>
                  </a:lnTo>
                  <a:lnTo>
                    <a:pt x="17" y="83"/>
                  </a:lnTo>
                  <a:lnTo>
                    <a:pt x="19" y="83"/>
                  </a:lnTo>
                  <a:lnTo>
                    <a:pt x="19" y="83"/>
                  </a:lnTo>
                  <a:lnTo>
                    <a:pt x="20" y="85"/>
                  </a:lnTo>
                  <a:lnTo>
                    <a:pt x="19" y="87"/>
                  </a:lnTo>
                  <a:lnTo>
                    <a:pt x="19" y="87"/>
                  </a:lnTo>
                  <a:lnTo>
                    <a:pt x="20" y="88"/>
                  </a:lnTo>
                  <a:lnTo>
                    <a:pt x="22" y="88"/>
                  </a:lnTo>
                  <a:lnTo>
                    <a:pt x="22" y="88"/>
                  </a:lnTo>
                  <a:lnTo>
                    <a:pt x="22" y="90"/>
                  </a:lnTo>
                  <a:lnTo>
                    <a:pt x="22" y="92"/>
                  </a:lnTo>
                  <a:lnTo>
                    <a:pt x="20" y="94"/>
                  </a:lnTo>
                  <a:lnTo>
                    <a:pt x="20" y="96"/>
                  </a:lnTo>
                  <a:lnTo>
                    <a:pt x="19" y="94"/>
                  </a:lnTo>
                  <a:lnTo>
                    <a:pt x="19" y="96"/>
                  </a:lnTo>
                  <a:lnTo>
                    <a:pt x="19" y="97"/>
                  </a:lnTo>
                  <a:lnTo>
                    <a:pt x="19" y="99"/>
                  </a:lnTo>
                  <a:lnTo>
                    <a:pt x="19" y="99"/>
                  </a:lnTo>
                  <a:lnTo>
                    <a:pt x="15" y="101"/>
                  </a:lnTo>
                  <a:lnTo>
                    <a:pt x="15" y="101"/>
                  </a:lnTo>
                  <a:lnTo>
                    <a:pt x="15" y="103"/>
                  </a:lnTo>
                  <a:lnTo>
                    <a:pt x="17" y="103"/>
                  </a:lnTo>
                  <a:lnTo>
                    <a:pt x="17" y="105"/>
                  </a:lnTo>
                  <a:lnTo>
                    <a:pt x="19" y="105"/>
                  </a:lnTo>
                  <a:lnTo>
                    <a:pt x="19" y="106"/>
                  </a:lnTo>
                  <a:lnTo>
                    <a:pt x="20" y="106"/>
                  </a:lnTo>
                  <a:lnTo>
                    <a:pt x="20" y="106"/>
                  </a:lnTo>
                  <a:lnTo>
                    <a:pt x="20" y="108"/>
                  </a:lnTo>
                  <a:lnTo>
                    <a:pt x="22" y="108"/>
                  </a:lnTo>
                  <a:lnTo>
                    <a:pt x="20" y="110"/>
                  </a:lnTo>
                  <a:lnTo>
                    <a:pt x="20" y="110"/>
                  </a:lnTo>
                  <a:lnTo>
                    <a:pt x="22" y="110"/>
                  </a:lnTo>
                  <a:lnTo>
                    <a:pt x="20" y="110"/>
                  </a:lnTo>
                  <a:lnTo>
                    <a:pt x="20" y="110"/>
                  </a:lnTo>
                  <a:lnTo>
                    <a:pt x="22" y="112"/>
                  </a:lnTo>
                  <a:lnTo>
                    <a:pt x="22" y="112"/>
                  </a:lnTo>
                  <a:lnTo>
                    <a:pt x="24" y="114"/>
                  </a:lnTo>
                  <a:lnTo>
                    <a:pt x="24" y="114"/>
                  </a:lnTo>
                  <a:lnTo>
                    <a:pt x="24" y="115"/>
                  </a:lnTo>
                  <a:lnTo>
                    <a:pt x="24" y="115"/>
                  </a:lnTo>
                  <a:lnTo>
                    <a:pt x="24" y="117"/>
                  </a:lnTo>
                  <a:lnTo>
                    <a:pt x="24" y="117"/>
                  </a:lnTo>
                  <a:lnTo>
                    <a:pt x="26" y="119"/>
                  </a:lnTo>
                  <a:lnTo>
                    <a:pt x="26" y="119"/>
                  </a:lnTo>
                  <a:lnTo>
                    <a:pt x="26" y="119"/>
                  </a:lnTo>
                  <a:lnTo>
                    <a:pt x="28" y="119"/>
                  </a:lnTo>
                  <a:lnTo>
                    <a:pt x="28" y="119"/>
                  </a:lnTo>
                  <a:lnTo>
                    <a:pt x="28" y="121"/>
                  </a:lnTo>
                  <a:lnTo>
                    <a:pt x="28" y="123"/>
                  </a:lnTo>
                  <a:lnTo>
                    <a:pt x="28" y="125"/>
                  </a:lnTo>
                  <a:lnTo>
                    <a:pt x="28" y="126"/>
                  </a:lnTo>
                  <a:lnTo>
                    <a:pt x="29" y="126"/>
                  </a:lnTo>
                  <a:lnTo>
                    <a:pt x="31" y="128"/>
                  </a:lnTo>
                  <a:lnTo>
                    <a:pt x="33" y="128"/>
                  </a:lnTo>
                  <a:lnTo>
                    <a:pt x="35" y="132"/>
                  </a:lnTo>
                  <a:lnTo>
                    <a:pt x="35" y="134"/>
                  </a:lnTo>
                  <a:lnTo>
                    <a:pt x="37" y="134"/>
                  </a:lnTo>
                  <a:lnTo>
                    <a:pt x="38" y="134"/>
                  </a:lnTo>
                  <a:lnTo>
                    <a:pt x="40" y="134"/>
                  </a:lnTo>
                  <a:lnTo>
                    <a:pt x="40" y="134"/>
                  </a:lnTo>
                  <a:lnTo>
                    <a:pt x="40" y="132"/>
                  </a:lnTo>
                  <a:lnTo>
                    <a:pt x="42" y="134"/>
                  </a:lnTo>
                  <a:lnTo>
                    <a:pt x="44" y="134"/>
                  </a:lnTo>
                  <a:lnTo>
                    <a:pt x="44" y="134"/>
                  </a:lnTo>
                  <a:lnTo>
                    <a:pt x="46" y="135"/>
                  </a:lnTo>
                  <a:lnTo>
                    <a:pt x="46" y="135"/>
                  </a:lnTo>
                  <a:lnTo>
                    <a:pt x="46" y="137"/>
                  </a:lnTo>
                  <a:lnTo>
                    <a:pt x="46" y="137"/>
                  </a:lnTo>
                  <a:lnTo>
                    <a:pt x="47" y="137"/>
                  </a:lnTo>
                  <a:lnTo>
                    <a:pt x="47" y="139"/>
                  </a:lnTo>
                  <a:lnTo>
                    <a:pt x="47" y="141"/>
                  </a:lnTo>
                  <a:lnTo>
                    <a:pt x="47" y="141"/>
                  </a:lnTo>
                  <a:lnTo>
                    <a:pt x="49" y="141"/>
                  </a:lnTo>
                  <a:lnTo>
                    <a:pt x="53" y="146"/>
                  </a:lnTo>
                  <a:lnTo>
                    <a:pt x="55" y="148"/>
                  </a:lnTo>
                  <a:lnTo>
                    <a:pt x="55" y="150"/>
                  </a:lnTo>
                  <a:lnTo>
                    <a:pt x="56" y="150"/>
                  </a:lnTo>
                  <a:lnTo>
                    <a:pt x="60" y="150"/>
                  </a:lnTo>
                  <a:lnTo>
                    <a:pt x="60" y="152"/>
                  </a:lnTo>
                  <a:lnTo>
                    <a:pt x="62" y="152"/>
                  </a:lnTo>
                  <a:lnTo>
                    <a:pt x="62" y="153"/>
                  </a:lnTo>
                  <a:lnTo>
                    <a:pt x="66" y="155"/>
                  </a:lnTo>
                  <a:lnTo>
                    <a:pt x="66" y="157"/>
                  </a:lnTo>
                  <a:lnTo>
                    <a:pt x="66" y="159"/>
                  </a:lnTo>
                  <a:lnTo>
                    <a:pt x="66" y="161"/>
                  </a:lnTo>
                  <a:lnTo>
                    <a:pt x="67" y="161"/>
                  </a:lnTo>
                  <a:lnTo>
                    <a:pt x="69" y="162"/>
                  </a:lnTo>
                  <a:lnTo>
                    <a:pt x="71" y="162"/>
                  </a:lnTo>
                  <a:lnTo>
                    <a:pt x="71" y="162"/>
                  </a:lnTo>
                  <a:lnTo>
                    <a:pt x="71" y="161"/>
                  </a:lnTo>
                  <a:lnTo>
                    <a:pt x="73" y="161"/>
                  </a:lnTo>
                  <a:lnTo>
                    <a:pt x="73" y="161"/>
                  </a:lnTo>
                  <a:lnTo>
                    <a:pt x="73" y="161"/>
                  </a:lnTo>
                  <a:lnTo>
                    <a:pt x="75" y="161"/>
                  </a:lnTo>
                  <a:lnTo>
                    <a:pt x="75" y="162"/>
                  </a:lnTo>
                  <a:lnTo>
                    <a:pt x="76" y="162"/>
                  </a:lnTo>
                  <a:lnTo>
                    <a:pt x="76" y="162"/>
                  </a:lnTo>
                  <a:lnTo>
                    <a:pt x="76" y="164"/>
                  </a:lnTo>
                  <a:lnTo>
                    <a:pt x="76" y="166"/>
                  </a:lnTo>
                  <a:lnTo>
                    <a:pt x="78" y="166"/>
                  </a:lnTo>
                  <a:lnTo>
                    <a:pt x="78" y="168"/>
                  </a:lnTo>
                  <a:lnTo>
                    <a:pt x="80" y="168"/>
                  </a:lnTo>
                  <a:lnTo>
                    <a:pt x="82" y="168"/>
                  </a:lnTo>
                  <a:lnTo>
                    <a:pt x="82" y="168"/>
                  </a:lnTo>
                  <a:lnTo>
                    <a:pt x="84" y="170"/>
                  </a:lnTo>
                  <a:lnTo>
                    <a:pt x="85" y="175"/>
                  </a:lnTo>
                  <a:lnTo>
                    <a:pt x="87" y="177"/>
                  </a:lnTo>
                  <a:lnTo>
                    <a:pt x="89" y="177"/>
                  </a:lnTo>
                  <a:lnTo>
                    <a:pt x="89" y="177"/>
                  </a:lnTo>
                  <a:lnTo>
                    <a:pt x="91" y="179"/>
                  </a:lnTo>
                  <a:lnTo>
                    <a:pt x="93" y="179"/>
                  </a:lnTo>
                  <a:lnTo>
                    <a:pt x="94" y="181"/>
                  </a:lnTo>
                  <a:lnTo>
                    <a:pt x="96" y="181"/>
                  </a:lnTo>
                  <a:lnTo>
                    <a:pt x="96" y="182"/>
                  </a:lnTo>
                  <a:lnTo>
                    <a:pt x="96" y="182"/>
                  </a:lnTo>
                  <a:lnTo>
                    <a:pt x="96" y="184"/>
                  </a:lnTo>
                  <a:lnTo>
                    <a:pt x="98" y="184"/>
                  </a:lnTo>
                  <a:lnTo>
                    <a:pt x="98" y="184"/>
                  </a:lnTo>
                  <a:lnTo>
                    <a:pt x="98" y="184"/>
                  </a:lnTo>
                  <a:lnTo>
                    <a:pt x="98" y="184"/>
                  </a:lnTo>
                  <a:lnTo>
                    <a:pt x="98" y="184"/>
                  </a:lnTo>
                  <a:lnTo>
                    <a:pt x="98" y="184"/>
                  </a:lnTo>
                  <a:lnTo>
                    <a:pt x="98" y="184"/>
                  </a:lnTo>
                  <a:lnTo>
                    <a:pt x="96" y="186"/>
                  </a:lnTo>
                  <a:lnTo>
                    <a:pt x="96" y="186"/>
                  </a:lnTo>
                  <a:lnTo>
                    <a:pt x="96" y="186"/>
                  </a:lnTo>
                  <a:lnTo>
                    <a:pt x="96" y="186"/>
                  </a:lnTo>
                  <a:lnTo>
                    <a:pt x="96" y="188"/>
                  </a:lnTo>
                  <a:lnTo>
                    <a:pt x="98" y="188"/>
                  </a:lnTo>
                  <a:lnTo>
                    <a:pt x="98" y="188"/>
                  </a:lnTo>
                  <a:lnTo>
                    <a:pt x="100" y="190"/>
                  </a:lnTo>
                  <a:lnTo>
                    <a:pt x="107" y="190"/>
                  </a:lnTo>
                  <a:lnTo>
                    <a:pt x="112" y="191"/>
                  </a:lnTo>
                  <a:lnTo>
                    <a:pt x="112" y="191"/>
                  </a:lnTo>
                  <a:lnTo>
                    <a:pt x="112" y="191"/>
                  </a:lnTo>
                  <a:lnTo>
                    <a:pt x="114" y="191"/>
                  </a:lnTo>
                  <a:lnTo>
                    <a:pt x="116" y="190"/>
                  </a:lnTo>
                  <a:lnTo>
                    <a:pt x="118" y="190"/>
                  </a:lnTo>
                  <a:lnTo>
                    <a:pt x="118" y="186"/>
                  </a:lnTo>
                  <a:lnTo>
                    <a:pt x="120" y="186"/>
                  </a:lnTo>
                  <a:lnTo>
                    <a:pt x="120" y="188"/>
                  </a:lnTo>
                  <a:lnTo>
                    <a:pt x="121" y="188"/>
                  </a:lnTo>
                  <a:lnTo>
                    <a:pt x="123" y="188"/>
                  </a:lnTo>
                  <a:lnTo>
                    <a:pt x="123" y="188"/>
                  </a:lnTo>
                  <a:lnTo>
                    <a:pt x="125" y="188"/>
                  </a:lnTo>
                  <a:lnTo>
                    <a:pt x="125" y="188"/>
                  </a:lnTo>
                  <a:lnTo>
                    <a:pt x="127" y="188"/>
                  </a:lnTo>
                  <a:lnTo>
                    <a:pt x="127" y="188"/>
                  </a:lnTo>
                  <a:lnTo>
                    <a:pt x="127" y="188"/>
                  </a:lnTo>
                  <a:lnTo>
                    <a:pt x="127" y="190"/>
                  </a:lnTo>
                  <a:lnTo>
                    <a:pt x="127" y="190"/>
                  </a:lnTo>
                  <a:lnTo>
                    <a:pt x="127" y="188"/>
                  </a:lnTo>
                  <a:lnTo>
                    <a:pt x="129" y="188"/>
                  </a:lnTo>
                  <a:lnTo>
                    <a:pt x="129" y="190"/>
                  </a:lnTo>
                  <a:lnTo>
                    <a:pt x="129" y="190"/>
                  </a:lnTo>
                  <a:lnTo>
                    <a:pt x="129" y="191"/>
                  </a:lnTo>
                  <a:lnTo>
                    <a:pt x="131" y="191"/>
                  </a:lnTo>
                  <a:lnTo>
                    <a:pt x="131" y="190"/>
                  </a:lnTo>
                  <a:lnTo>
                    <a:pt x="131" y="190"/>
                  </a:lnTo>
                  <a:lnTo>
                    <a:pt x="131" y="188"/>
                  </a:lnTo>
                  <a:lnTo>
                    <a:pt x="131" y="186"/>
                  </a:lnTo>
                  <a:lnTo>
                    <a:pt x="131" y="182"/>
                  </a:lnTo>
                  <a:lnTo>
                    <a:pt x="132" y="182"/>
                  </a:lnTo>
                  <a:lnTo>
                    <a:pt x="134" y="179"/>
                  </a:lnTo>
                  <a:lnTo>
                    <a:pt x="136" y="179"/>
                  </a:lnTo>
                  <a:lnTo>
                    <a:pt x="136" y="177"/>
                  </a:lnTo>
                  <a:lnTo>
                    <a:pt x="136" y="177"/>
                  </a:lnTo>
                  <a:lnTo>
                    <a:pt x="136" y="175"/>
                  </a:lnTo>
                  <a:lnTo>
                    <a:pt x="138" y="175"/>
                  </a:lnTo>
                  <a:lnTo>
                    <a:pt x="140" y="175"/>
                  </a:lnTo>
                  <a:lnTo>
                    <a:pt x="141" y="177"/>
                  </a:lnTo>
                  <a:lnTo>
                    <a:pt x="143" y="177"/>
                  </a:lnTo>
                  <a:lnTo>
                    <a:pt x="143" y="175"/>
                  </a:lnTo>
                  <a:lnTo>
                    <a:pt x="143" y="175"/>
                  </a:lnTo>
                  <a:lnTo>
                    <a:pt x="143" y="175"/>
                  </a:lnTo>
                  <a:lnTo>
                    <a:pt x="143" y="173"/>
                  </a:lnTo>
                  <a:lnTo>
                    <a:pt x="143" y="173"/>
                  </a:lnTo>
                  <a:lnTo>
                    <a:pt x="143" y="173"/>
                  </a:lnTo>
                  <a:lnTo>
                    <a:pt x="143" y="171"/>
                  </a:lnTo>
                  <a:lnTo>
                    <a:pt x="145" y="168"/>
                  </a:lnTo>
                  <a:lnTo>
                    <a:pt x="145" y="164"/>
                  </a:lnTo>
                  <a:lnTo>
                    <a:pt x="145" y="162"/>
                  </a:lnTo>
                  <a:lnTo>
                    <a:pt x="145" y="161"/>
                  </a:lnTo>
                  <a:lnTo>
                    <a:pt x="145" y="159"/>
                  </a:lnTo>
                  <a:lnTo>
                    <a:pt x="145" y="159"/>
                  </a:lnTo>
                  <a:lnTo>
                    <a:pt x="145" y="159"/>
                  </a:lnTo>
                  <a:lnTo>
                    <a:pt x="145" y="157"/>
                  </a:lnTo>
                  <a:lnTo>
                    <a:pt x="145" y="157"/>
                  </a:lnTo>
                  <a:lnTo>
                    <a:pt x="147" y="157"/>
                  </a:lnTo>
                  <a:lnTo>
                    <a:pt x="149" y="159"/>
                  </a:lnTo>
                  <a:lnTo>
                    <a:pt x="152" y="159"/>
                  </a:lnTo>
                  <a:lnTo>
                    <a:pt x="154" y="161"/>
                  </a:lnTo>
                  <a:lnTo>
                    <a:pt x="154" y="161"/>
                  </a:lnTo>
                  <a:lnTo>
                    <a:pt x="154" y="162"/>
                  </a:lnTo>
                  <a:lnTo>
                    <a:pt x="154" y="162"/>
                  </a:lnTo>
                  <a:lnTo>
                    <a:pt x="154" y="162"/>
                  </a:lnTo>
                  <a:lnTo>
                    <a:pt x="158" y="162"/>
                  </a:lnTo>
                  <a:lnTo>
                    <a:pt x="158" y="162"/>
                  </a:lnTo>
                  <a:lnTo>
                    <a:pt x="159" y="161"/>
                  </a:lnTo>
                  <a:lnTo>
                    <a:pt x="159" y="161"/>
                  </a:lnTo>
                  <a:lnTo>
                    <a:pt x="159" y="159"/>
                  </a:lnTo>
                  <a:lnTo>
                    <a:pt x="159" y="159"/>
                  </a:lnTo>
                  <a:lnTo>
                    <a:pt x="159" y="159"/>
                  </a:lnTo>
                  <a:lnTo>
                    <a:pt x="159" y="159"/>
                  </a:lnTo>
                  <a:lnTo>
                    <a:pt x="161" y="161"/>
                  </a:lnTo>
                  <a:lnTo>
                    <a:pt x="161" y="161"/>
                  </a:lnTo>
                  <a:lnTo>
                    <a:pt x="163" y="161"/>
                  </a:lnTo>
                  <a:lnTo>
                    <a:pt x="165" y="161"/>
                  </a:lnTo>
                  <a:lnTo>
                    <a:pt x="167" y="162"/>
                  </a:lnTo>
                  <a:lnTo>
                    <a:pt x="168" y="162"/>
                  </a:lnTo>
                  <a:lnTo>
                    <a:pt x="170" y="162"/>
                  </a:lnTo>
                  <a:lnTo>
                    <a:pt x="172" y="166"/>
                  </a:lnTo>
                  <a:lnTo>
                    <a:pt x="174" y="166"/>
                  </a:lnTo>
                  <a:lnTo>
                    <a:pt x="176" y="166"/>
                  </a:lnTo>
                  <a:lnTo>
                    <a:pt x="181" y="170"/>
                  </a:lnTo>
                  <a:lnTo>
                    <a:pt x="181" y="170"/>
                  </a:lnTo>
                  <a:lnTo>
                    <a:pt x="183" y="170"/>
                  </a:lnTo>
                  <a:lnTo>
                    <a:pt x="183" y="170"/>
                  </a:lnTo>
                  <a:lnTo>
                    <a:pt x="185" y="168"/>
                  </a:lnTo>
                  <a:lnTo>
                    <a:pt x="186" y="168"/>
                  </a:lnTo>
                  <a:lnTo>
                    <a:pt x="186" y="168"/>
                  </a:lnTo>
                  <a:lnTo>
                    <a:pt x="188" y="168"/>
                  </a:lnTo>
                  <a:lnTo>
                    <a:pt x="188" y="170"/>
                  </a:lnTo>
                  <a:lnTo>
                    <a:pt x="188" y="170"/>
                  </a:lnTo>
                  <a:lnTo>
                    <a:pt x="188" y="170"/>
                  </a:lnTo>
                  <a:lnTo>
                    <a:pt x="188" y="170"/>
                  </a:lnTo>
                  <a:lnTo>
                    <a:pt x="190" y="170"/>
                  </a:lnTo>
                  <a:lnTo>
                    <a:pt x="190" y="170"/>
                  </a:lnTo>
                  <a:lnTo>
                    <a:pt x="190" y="170"/>
                  </a:lnTo>
                  <a:lnTo>
                    <a:pt x="190" y="171"/>
                  </a:lnTo>
                  <a:lnTo>
                    <a:pt x="190" y="171"/>
                  </a:lnTo>
                  <a:lnTo>
                    <a:pt x="192" y="171"/>
                  </a:lnTo>
                  <a:lnTo>
                    <a:pt x="192" y="171"/>
                  </a:lnTo>
                  <a:lnTo>
                    <a:pt x="192" y="171"/>
                  </a:lnTo>
                  <a:lnTo>
                    <a:pt x="192" y="171"/>
                  </a:lnTo>
                  <a:lnTo>
                    <a:pt x="192" y="171"/>
                  </a:lnTo>
                  <a:lnTo>
                    <a:pt x="192" y="173"/>
                  </a:lnTo>
                  <a:lnTo>
                    <a:pt x="192" y="173"/>
                  </a:lnTo>
                  <a:lnTo>
                    <a:pt x="197" y="177"/>
                  </a:lnTo>
                  <a:lnTo>
                    <a:pt x="201" y="179"/>
                  </a:lnTo>
                  <a:lnTo>
                    <a:pt x="205" y="177"/>
                  </a:lnTo>
                  <a:lnTo>
                    <a:pt x="212" y="179"/>
                  </a:lnTo>
                  <a:lnTo>
                    <a:pt x="212" y="179"/>
                  </a:lnTo>
                  <a:lnTo>
                    <a:pt x="214" y="179"/>
                  </a:lnTo>
                  <a:lnTo>
                    <a:pt x="214" y="179"/>
                  </a:lnTo>
                  <a:lnTo>
                    <a:pt x="214" y="179"/>
                  </a:lnTo>
                  <a:lnTo>
                    <a:pt x="215" y="179"/>
                  </a:lnTo>
                  <a:lnTo>
                    <a:pt x="215" y="179"/>
                  </a:lnTo>
                  <a:lnTo>
                    <a:pt x="217" y="173"/>
                  </a:lnTo>
                  <a:lnTo>
                    <a:pt x="219" y="173"/>
                  </a:lnTo>
                  <a:lnTo>
                    <a:pt x="221" y="173"/>
                  </a:lnTo>
                  <a:lnTo>
                    <a:pt x="221" y="173"/>
                  </a:lnTo>
                  <a:lnTo>
                    <a:pt x="223" y="173"/>
                  </a:lnTo>
                  <a:lnTo>
                    <a:pt x="223" y="173"/>
                  </a:lnTo>
                  <a:lnTo>
                    <a:pt x="223" y="173"/>
                  </a:lnTo>
                  <a:lnTo>
                    <a:pt x="224" y="173"/>
                  </a:lnTo>
                  <a:lnTo>
                    <a:pt x="226" y="175"/>
                  </a:lnTo>
                  <a:lnTo>
                    <a:pt x="228" y="175"/>
                  </a:lnTo>
                  <a:lnTo>
                    <a:pt x="228" y="175"/>
                  </a:lnTo>
                  <a:lnTo>
                    <a:pt x="228" y="177"/>
                  </a:lnTo>
                  <a:lnTo>
                    <a:pt x="230" y="177"/>
                  </a:lnTo>
                  <a:lnTo>
                    <a:pt x="230" y="179"/>
                  </a:lnTo>
                  <a:lnTo>
                    <a:pt x="230" y="179"/>
                  </a:lnTo>
                  <a:lnTo>
                    <a:pt x="232" y="179"/>
                  </a:lnTo>
                  <a:lnTo>
                    <a:pt x="233" y="179"/>
                  </a:lnTo>
                  <a:lnTo>
                    <a:pt x="233" y="179"/>
                  </a:lnTo>
                  <a:lnTo>
                    <a:pt x="235" y="181"/>
                  </a:lnTo>
                  <a:lnTo>
                    <a:pt x="237" y="181"/>
                  </a:lnTo>
                  <a:lnTo>
                    <a:pt x="237" y="181"/>
                  </a:lnTo>
                  <a:lnTo>
                    <a:pt x="239" y="181"/>
                  </a:lnTo>
                  <a:lnTo>
                    <a:pt x="241" y="181"/>
                  </a:lnTo>
                  <a:lnTo>
                    <a:pt x="241" y="181"/>
                  </a:lnTo>
                  <a:lnTo>
                    <a:pt x="242" y="186"/>
                  </a:lnTo>
                  <a:lnTo>
                    <a:pt x="244" y="188"/>
                  </a:lnTo>
                  <a:lnTo>
                    <a:pt x="244" y="188"/>
                  </a:lnTo>
                  <a:lnTo>
                    <a:pt x="244" y="186"/>
                  </a:lnTo>
                  <a:lnTo>
                    <a:pt x="244" y="184"/>
                  </a:lnTo>
                  <a:lnTo>
                    <a:pt x="248" y="177"/>
                  </a:lnTo>
                  <a:lnTo>
                    <a:pt x="248" y="175"/>
                  </a:lnTo>
                  <a:lnTo>
                    <a:pt x="250" y="173"/>
                  </a:lnTo>
                  <a:lnTo>
                    <a:pt x="252" y="173"/>
                  </a:lnTo>
                  <a:lnTo>
                    <a:pt x="252" y="171"/>
                  </a:lnTo>
                  <a:lnTo>
                    <a:pt x="252" y="171"/>
                  </a:lnTo>
                  <a:lnTo>
                    <a:pt x="255" y="170"/>
                  </a:lnTo>
                  <a:lnTo>
                    <a:pt x="257" y="168"/>
                  </a:lnTo>
                  <a:lnTo>
                    <a:pt x="259" y="170"/>
                  </a:lnTo>
                  <a:lnTo>
                    <a:pt x="264" y="171"/>
                  </a:lnTo>
                  <a:lnTo>
                    <a:pt x="266" y="171"/>
                  </a:lnTo>
                  <a:lnTo>
                    <a:pt x="268" y="171"/>
                  </a:lnTo>
                  <a:lnTo>
                    <a:pt x="268" y="171"/>
                  </a:lnTo>
                  <a:lnTo>
                    <a:pt x="270" y="170"/>
                  </a:lnTo>
                  <a:lnTo>
                    <a:pt x="270" y="171"/>
                  </a:lnTo>
                  <a:lnTo>
                    <a:pt x="271" y="171"/>
                  </a:lnTo>
                  <a:lnTo>
                    <a:pt x="273" y="173"/>
                  </a:lnTo>
                  <a:lnTo>
                    <a:pt x="282" y="170"/>
                  </a:lnTo>
                  <a:lnTo>
                    <a:pt x="284" y="168"/>
                  </a:lnTo>
                  <a:lnTo>
                    <a:pt x="286" y="164"/>
                  </a:lnTo>
                  <a:lnTo>
                    <a:pt x="286" y="164"/>
                  </a:lnTo>
                  <a:lnTo>
                    <a:pt x="288" y="164"/>
                  </a:lnTo>
                  <a:lnTo>
                    <a:pt x="288" y="164"/>
                  </a:lnTo>
                  <a:lnTo>
                    <a:pt x="289" y="164"/>
                  </a:lnTo>
                  <a:lnTo>
                    <a:pt x="289" y="164"/>
                  </a:lnTo>
                  <a:lnTo>
                    <a:pt x="291" y="162"/>
                  </a:lnTo>
                  <a:lnTo>
                    <a:pt x="291" y="161"/>
                  </a:lnTo>
                  <a:lnTo>
                    <a:pt x="291" y="159"/>
                  </a:lnTo>
                  <a:lnTo>
                    <a:pt x="291" y="157"/>
                  </a:lnTo>
                  <a:lnTo>
                    <a:pt x="293" y="157"/>
                  </a:lnTo>
                  <a:lnTo>
                    <a:pt x="295" y="157"/>
                  </a:lnTo>
                  <a:lnTo>
                    <a:pt x="297" y="157"/>
                  </a:lnTo>
                  <a:lnTo>
                    <a:pt x="298" y="157"/>
                  </a:lnTo>
                  <a:lnTo>
                    <a:pt x="300" y="155"/>
                  </a:lnTo>
                  <a:lnTo>
                    <a:pt x="300" y="153"/>
                  </a:lnTo>
                  <a:lnTo>
                    <a:pt x="302" y="152"/>
                  </a:lnTo>
                  <a:lnTo>
                    <a:pt x="302" y="148"/>
                  </a:lnTo>
                  <a:lnTo>
                    <a:pt x="302" y="148"/>
                  </a:lnTo>
                  <a:lnTo>
                    <a:pt x="302" y="146"/>
                  </a:lnTo>
                  <a:lnTo>
                    <a:pt x="302" y="143"/>
                  </a:lnTo>
                  <a:lnTo>
                    <a:pt x="304" y="141"/>
                  </a:lnTo>
                  <a:lnTo>
                    <a:pt x="304" y="139"/>
                  </a:lnTo>
                  <a:lnTo>
                    <a:pt x="306" y="137"/>
                  </a:lnTo>
                  <a:lnTo>
                    <a:pt x="313" y="135"/>
                  </a:lnTo>
                  <a:lnTo>
                    <a:pt x="315" y="134"/>
                  </a:lnTo>
                  <a:lnTo>
                    <a:pt x="315" y="132"/>
                  </a:lnTo>
                  <a:lnTo>
                    <a:pt x="317" y="128"/>
                  </a:lnTo>
                  <a:lnTo>
                    <a:pt x="317" y="128"/>
                  </a:lnTo>
                  <a:lnTo>
                    <a:pt x="318" y="128"/>
                  </a:lnTo>
                  <a:lnTo>
                    <a:pt x="320" y="126"/>
                  </a:lnTo>
                  <a:lnTo>
                    <a:pt x="322" y="125"/>
                  </a:lnTo>
                  <a:lnTo>
                    <a:pt x="322" y="125"/>
                  </a:lnTo>
                  <a:lnTo>
                    <a:pt x="322" y="125"/>
                  </a:lnTo>
                  <a:lnTo>
                    <a:pt x="324" y="123"/>
                  </a:lnTo>
                  <a:lnTo>
                    <a:pt x="324" y="121"/>
                  </a:lnTo>
                  <a:lnTo>
                    <a:pt x="324" y="121"/>
                  </a:lnTo>
                  <a:lnTo>
                    <a:pt x="326" y="121"/>
                  </a:lnTo>
                  <a:lnTo>
                    <a:pt x="327" y="121"/>
                  </a:lnTo>
                  <a:lnTo>
                    <a:pt x="327" y="121"/>
                  </a:lnTo>
                  <a:lnTo>
                    <a:pt x="329" y="121"/>
                  </a:lnTo>
                  <a:lnTo>
                    <a:pt x="331" y="121"/>
                  </a:lnTo>
                  <a:lnTo>
                    <a:pt x="331" y="121"/>
                  </a:lnTo>
                  <a:lnTo>
                    <a:pt x="333" y="121"/>
                  </a:lnTo>
                  <a:lnTo>
                    <a:pt x="335" y="119"/>
                  </a:lnTo>
                  <a:lnTo>
                    <a:pt x="336" y="119"/>
                  </a:lnTo>
                  <a:lnTo>
                    <a:pt x="338" y="119"/>
                  </a:lnTo>
                  <a:lnTo>
                    <a:pt x="338" y="117"/>
                  </a:lnTo>
                  <a:lnTo>
                    <a:pt x="338" y="11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4" name="Freeform 363"/>
            <p:cNvSpPr>
              <a:spLocks/>
            </p:cNvSpPr>
            <p:nvPr/>
          </p:nvSpPr>
          <p:spPr bwMode="auto">
            <a:xfrm>
              <a:off x="9432925" y="5562601"/>
              <a:ext cx="185738" cy="109538"/>
            </a:xfrm>
            <a:custGeom>
              <a:avLst/>
              <a:gdLst>
                <a:gd name="T0" fmla="*/ 103 w 117"/>
                <a:gd name="T1" fmla="*/ 7 h 69"/>
                <a:gd name="T2" fmla="*/ 94 w 117"/>
                <a:gd name="T3" fmla="*/ 11 h 69"/>
                <a:gd name="T4" fmla="*/ 79 w 117"/>
                <a:gd name="T5" fmla="*/ 18 h 69"/>
                <a:gd name="T6" fmla="*/ 58 w 117"/>
                <a:gd name="T7" fmla="*/ 22 h 69"/>
                <a:gd name="T8" fmla="*/ 41 w 117"/>
                <a:gd name="T9" fmla="*/ 20 h 69"/>
                <a:gd name="T10" fmla="*/ 32 w 117"/>
                <a:gd name="T11" fmla="*/ 18 h 69"/>
                <a:gd name="T12" fmla="*/ 34 w 117"/>
                <a:gd name="T13" fmla="*/ 29 h 69"/>
                <a:gd name="T14" fmla="*/ 29 w 117"/>
                <a:gd name="T15" fmla="*/ 33 h 69"/>
                <a:gd name="T16" fmla="*/ 23 w 117"/>
                <a:gd name="T17" fmla="*/ 31 h 69"/>
                <a:gd name="T18" fmla="*/ 20 w 117"/>
                <a:gd name="T19" fmla="*/ 31 h 69"/>
                <a:gd name="T20" fmla="*/ 20 w 117"/>
                <a:gd name="T21" fmla="*/ 31 h 69"/>
                <a:gd name="T22" fmla="*/ 16 w 117"/>
                <a:gd name="T23" fmla="*/ 33 h 69"/>
                <a:gd name="T24" fmla="*/ 14 w 117"/>
                <a:gd name="T25" fmla="*/ 31 h 69"/>
                <a:gd name="T26" fmla="*/ 14 w 117"/>
                <a:gd name="T27" fmla="*/ 33 h 69"/>
                <a:gd name="T28" fmla="*/ 11 w 117"/>
                <a:gd name="T29" fmla="*/ 38 h 69"/>
                <a:gd name="T30" fmla="*/ 5 w 117"/>
                <a:gd name="T31" fmla="*/ 40 h 69"/>
                <a:gd name="T32" fmla="*/ 2 w 117"/>
                <a:gd name="T33" fmla="*/ 36 h 69"/>
                <a:gd name="T34" fmla="*/ 2 w 117"/>
                <a:gd name="T35" fmla="*/ 42 h 69"/>
                <a:gd name="T36" fmla="*/ 4 w 117"/>
                <a:gd name="T37" fmla="*/ 47 h 69"/>
                <a:gd name="T38" fmla="*/ 4 w 117"/>
                <a:gd name="T39" fmla="*/ 51 h 69"/>
                <a:gd name="T40" fmla="*/ 7 w 117"/>
                <a:gd name="T41" fmla="*/ 54 h 69"/>
                <a:gd name="T42" fmla="*/ 9 w 117"/>
                <a:gd name="T43" fmla="*/ 58 h 69"/>
                <a:gd name="T44" fmla="*/ 14 w 117"/>
                <a:gd name="T45" fmla="*/ 60 h 69"/>
                <a:gd name="T46" fmla="*/ 20 w 117"/>
                <a:gd name="T47" fmla="*/ 63 h 69"/>
                <a:gd name="T48" fmla="*/ 27 w 117"/>
                <a:gd name="T49" fmla="*/ 63 h 69"/>
                <a:gd name="T50" fmla="*/ 32 w 117"/>
                <a:gd name="T51" fmla="*/ 65 h 69"/>
                <a:gd name="T52" fmla="*/ 38 w 117"/>
                <a:gd name="T53" fmla="*/ 69 h 69"/>
                <a:gd name="T54" fmla="*/ 38 w 117"/>
                <a:gd name="T55" fmla="*/ 65 h 69"/>
                <a:gd name="T56" fmla="*/ 41 w 117"/>
                <a:gd name="T57" fmla="*/ 61 h 69"/>
                <a:gd name="T58" fmla="*/ 51 w 117"/>
                <a:gd name="T59" fmla="*/ 61 h 69"/>
                <a:gd name="T60" fmla="*/ 56 w 117"/>
                <a:gd name="T61" fmla="*/ 60 h 69"/>
                <a:gd name="T62" fmla="*/ 60 w 117"/>
                <a:gd name="T63" fmla="*/ 56 h 69"/>
                <a:gd name="T64" fmla="*/ 63 w 117"/>
                <a:gd name="T65" fmla="*/ 54 h 69"/>
                <a:gd name="T66" fmla="*/ 67 w 117"/>
                <a:gd name="T67" fmla="*/ 54 h 69"/>
                <a:gd name="T68" fmla="*/ 69 w 117"/>
                <a:gd name="T69" fmla="*/ 52 h 69"/>
                <a:gd name="T70" fmla="*/ 69 w 117"/>
                <a:gd name="T71" fmla="*/ 49 h 69"/>
                <a:gd name="T72" fmla="*/ 70 w 117"/>
                <a:gd name="T73" fmla="*/ 45 h 69"/>
                <a:gd name="T74" fmla="*/ 76 w 117"/>
                <a:gd name="T75" fmla="*/ 43 h 69"/>
                <a:gd name="T76" fmla="*/ 76 w 117"/>
                <a:gd name="T77" fmla="*/ 43 h 69"/>
                <a:gd name="T78" fmla="*/ 81 w 117"/>
                <a:gd name="T79" fmla="*/ 47 h 69"/>
                <a:gd name="T80" fmla="*/ 81 w 117"/>
                <a:gd name="T81" fmla="*/ 45 h 69"/>
                <a:gd name="T82" fmla="*/ 88 w 117"/>
                <a:gd name="T83" fmla="*/ 43 h 69"/>
                <a:gd name="T84" fmla="*/ 92 w 117"/>
                <a:gd name="T85" fmla="*/ 45 h 69"/>
                <a:gd name="T86" fmla="*/ 90 w 117"/>
                <a:gd name="T87" fmla="*/ 42 h 69"/>
                <a:gd name="T88" fmla="*/ 88 w 117"/>
                <a:gd name="T89" fmla="*/ 40 h 69"/>
                <a:gd name="T90" fmla="*/ 85 w 117"/>
                <a:gd name="T91" fmla="*/ 36 h 69"/>
                <a:gd name="T92" fmla="*/ 83 w 117"/>
                <a:gd name="T93" fmla="*/ 33 h 69"/>
                <a:gd name="T94" fmla="*/ 85 w 117"/>
                <a:gd name="T95" fmla="*/ 23 h 69"/>
                <a:gd name="T96" fmla="*/ 90 w 117"/>
                <a:gd name="T97" fmla="*/ 23 h 69"/>
                <a:gd name="T98" fmla="*/ 92 w 117"/>
                <a:gd name="T99" fmla="*/ 18 h 69"/>
                <a:gd name="T100" fmla="*/ 114 w 117"/>
                <a:gd name="T101" fmla="*/ 4 h 69"/>
                <a:gd name="T102" fmla="*/ 116 w 117"/>
                <a:gd name="T103" fmla="*/ 2 h 69"/>
                <a:gd name="T104" fmla="*/ 117 w 117"/>
                <a:gd name="T10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7" h="69">
                  <a:moveTo>
                    <a:pt x="116" y="0"/>
                  </a:moveTo>
                  <a:lnTo>
                    <a:pt x="114" y="2"/>
                  </a:lnTo>
                  <a:lnTo>
                    <a:pt x="105" y="5"/>
                  </a:lnTo>
                  <a:lnTo>
                    <a:pt x="103" y="7"/>
                  </a:lnTo>
                  <a:lnTo>
                    <a:pt x="101" y="7"/>
                  </a:lnTo>
                  <a:lnTo>
                    <a:pt x="97" y="9"/>
                  </a:lnTo>
                  <a:lnTo>
                    <a:pt x="96" y="9"/>
                  </a:lnTo>
                  <a:lnTo>
                    <a:pt x="94" y="11"/>
                  </a:lnTo>
                  <a:lnTo>
                    <a:pt x="90" y="13"/>
                  </a:lnTo>
                  <a:lnTo>
                    <a:pt x="88" y="14"/>
                  </a:lnTo>
                  <a:lnTo>
                    <a:pt x="81" y="16"/>
                  </a:lnTo>
                  <a:lnTo>
                    <a:pt x="79" y="18"/>
                  </a:lnTo>
                  <a:lnTo>
                    <a:pt x="76" y="16"/>
                  </a:lnTo>
                  <a:lnTo>
                    <a:pt x="74" y="18"/>
                  </a:lnTo>
                  <a:lnTo>
                    <a:pt x="70" y="20"/>
                  </a:lnTo>
                  <a:lnTo>
                    <a:pt x="58" y="22"/>
                  </a:lnTo>
                  <a:lnTo>
                    <a:pt x="51" y="22"/>
                  </a:lnTo>
                  <a:lnTo>
                    <a:pt x="51" y="22"/>
                  </a:lnTo>
                  <a:lnTo>
                    <a:pt x="43" y="20"/>
                  </a:lnTo>
                  <a:lnTo>
                    <a:pt x="41" y="20"/>
                  </a:lnTo>
                  <a:lnTo>
                    <a:pt x="38" y="20"/>
                  </a:lnTo>
                  <a:lnTo>
                    <a:pt x="36" y="20"/>
                  </a:lnTo>
                  <a:lnTo>
                    <a:pt x="34" y="18"/>
                  </a:lnTo>
                  <a:lnTo>
                    <a:pt x="32" y="18"/>
                  </a:lnTo>
                  <a:lnTo>
                    <a:pt x="34" y="20"/>
                  </a:lnTo>
                  <a:lnTo>
                    <a:pt x="34" y="22"/>
                  </a:lnTo>
                  <a:lnTo>
                    <a:pt x="34" y="25"/>
                  </a:lnTo>
                  <a:lnTo>
                    <a:pt x="34" y="29"/>
                  </a:lnTo>
                  <a:lnTo>
                    <a:pt x="32" y="31"/>
                  </a:lnTo>
                  <a:lnTo>
                    <a:pt x="32" y="33"/>
                  </a:lnTo>
                  <a:lnTo>
                    <a:pt x="31" y="33"/>
                  </a:lnTo>
                  <a:lnTo>
                    <a:pt x="29" y="33"/>
                  </a:lnTo>
                  <a:lnTo>
                    <a:pt x="27" y="33"/>
                  </a:lnTo>
                  <a:lnTo>
                    <a:pt x="25" y="33"/>
                  </a:lnTo>
                  <a:lnTo>
                    <a:pt x="25" y="31"/>
                  </a:lnTo>
                  <a:lnTo>
                    <a:pt x="23" y="31"/>
                  </a:lnTo>
                  <a:lnTo>
                    <a:pt x="23" y="31"/>
                  </a:lnTo>
                  <a:lnTo>
                    <a:pt x="22" y="31"/>
                  </a:lnTo>
                  <a:lnTo>
                    <a:pt x="22" y="31"/>
                  </a:lnTo>
                  <a:lnTo>
                    <a:pt x="20" y="31"/>
                  </a:lnTo>
                  <a:lnTo>
                    <a:pt x="20" y="31"/>
                  </a:lnTo>
                  <a:lnTo>
                    <a:pt x="20" y="31"/>
                  </a:lnTo>
                  <a:lnTo>
                    <a:pt x="20" y="31"/>
                  </a:lnTo>
                  <a:lnTo>
                    <a:pt x="20" y="31"/>
                  </a:lnTo>
                  <a:lnTo>
                    <a:pt x="18" y="31"/>
                  </a:lnTo>
                  <a:lnTo>
                    <a:pt x="18" y="31"/>
                  </a:lnTo>
                  <a:lnTo>
                    <a:pt x="18" y="31"/>
                  </a:lnTo>
                  <a:lnTo>
                    <a:pt x="16" y="33"/>
                  </a:lnTo>
                  <a:lnTo>
                    <a:pt x="16" y="33"/>
                  </a:lnTo>
                  <a:lnTo>
                    <a:pt x="16" y="33"/>
                  </a:lnTo>
                  <a:lnTo>
                    <a:pt x="16" y="33"/>
                  </a:lnTo>
                  <a:lnTo>
                    <a:pt x="14" y="31"/>
                  </a:lnTo>
                  <a:lnTo>
                    <a:pt x="14" y="31"/>
                  </a:lnTo>
                  <a:lnTo>
                    <a:pt x="14" y="33"/>
                  </a:lnTo>
                  <a:lnTo>
                    <a:pt x="14" y="33"/>
                  </a:lnTo>
                  <a:lnTo>
                    <a:pt x="14" y="33"/>
                  </a:lnTo>
                  <a:lnTo>
                    <a:pt x="14" y="33"/>
                  </a:lnTo>
                  <a:lnTo>
                    <a:pt x="13" y="34"/>
                  </a:lnTo>
                  <a:lnTo>
                    <a:pt x="13" y="36"/>
                  </a:lnTo>
                  <a:lnTo>
                    <a:pt x="11" y="38"/>
                  </a:lnTo>
                  <a:lnTo>
                    <a:pt x="9" y="38"/>
                  </a:lnTo>
                  <a:lnTo>
                    <a:pt x="7" y="40"/>
                  </a:lnTo>
                  <a:lnTo>
                    <a:pt x="5" y="40"/>
                  </a:lnTo>
                  <a:lnTo>
                    <a:pt x="5" y="40"/>
                  </a:lnTo>
                  <a:lnTo>
                    <a:pt x="4" y="38"/>
                  </a:lnTo>
                  <a:lnTo>
                    <a:pt x="2" y="38"/>
                  </a:lnTo>
                  <a:lnTo>
                    <a:pt x="2" y="36"/>
                  </a:lnTo>
                  <a:lnTo>
                    <a:pt x="2" y="36"/>
                  </a:lnTo>
                  <a:lnTo>
                    <a:pt x="0" y="38"/>
                  </a:lnTo>
                  <a:lnTo>
                    <a:pt x="2" y="40"/>
                  </a:lnTo>
                  <a:lnTo>
                    <a:pt x="2" y="40"/>
                  </a:lnTo>
                  <a:lnTo>
                    <a:pt x="2" y="42"/>
                  </a:lnTo>
                  <a:lnTo>
                    <a:pt x="2" y="43"/>
                  </a:lnTo>
                  <a:lnTo>
                    <a:pt x="2" y="45"/>
                  </a:lnTo>
                  <a:lnTo>
                    <a:pt x="4" y="45"/>
                  </a:lnTo>
                  <a:lnTo>
                    <a:pt x="4" y="47"/>
                  </a:lnTo>
                  <a:lnTo>
                    <a:pt x="4" y="47"/>
                  </a:lnTo>
                  <a:lnTo>
                    <a:pt x="4" y="49"/>
                  </a:lnTo>
                  <a:lnTo>
                    <a:pt x="4" y="49"/>
                  </a:lnTo>
                  <a:lnTo>
                    <a:pt x="4" y="51"/>
                  </a:lnTo>
                  <a:lnTo>
                    <a:pt x="4" y="51"/>
                  </a:lnTo>
                  <a:lnTo>
                    <a:pt x="5" y="51"/>
                  </a:lnTo>
                  <a:lnTo>
                    <a:pt x="5" y="52"/>
                  </a:lnTo>
                  <a:lnTo>
                    <a:pt x="7" y="54"/>
                  </a:lnTo>
                  <a:lnTo>
                    <a:pt x="7" y="56"/>
                  </a:lnTo>
                  <a:lnTo>
                    <a:pt x="7" y="56"/>
                  </a:lnTo>
                  <a:lnTo>
                    <a:pt x="7" y="58"/>
                  </a:lnTo>
                  <a:lnTo>
                    <a:pt x="9" y="58"/>
                  </a:lnTo>
                  <a:lnTo>
                    <a:pt x="11" y="60"/>
                  </a:lnTo>
                  <a:lnTo>
                    <a:pt x="11" y="60"/>
                  </a:lnTo>
                  <a:lnTo>
                    <a:pt x="13" y="60"/>
                  </a:lnTo>
                  <a:lnTo>
                    <a:pt x="14" y="60"/>
                  </a:lnTo>
                  <a:lnTo>
                    <a:pt x="14" y="61"/>
                  </a:lnTo>
                  <a:lnTo>
                    <a:pt x="16" y="61"/>
                  </a:lnTo>
                  <a:lnTo>
                    <a:pt x="18" y="63"/>
                  </a:lnTo>
                  <a:lnTo>
                    <a:pt x="20" y="63"/>
                  </a:lnTo>
                  <a:lnTo>
                    <a:pt x="22" y="63"/>
                  </a:lnTo>
                  <a:lnTo>
                    <a:pt x="25" y="63"/>
                  </a:lnTo>
                  <a:lnTo>
                    <a:pt x="25" y="63"/>
                  </a:lnTo>
                  <a:lnTo>
                    <a:pt x="27" y="63"/>
                  </a:lnTo>
                  <a:lnTo>
                    <a:pt x="29" y="63"/>
                  </a:lnTo>
                  <a:lnTo>
                    <a:pt x="31" y="63"/>
                  </a:lnTo>
                  <a:lnTo>
                    <a:pt x="32" y="63"/>
                  </a:lnTo>
                  <a:lnTo>
                    <a:pt x="32" y="65"/>
                  </a:lnTo>
                  <a:lnTo>
                    <a:pt x="34" y="67"/>
                  </a:lnTo>
                  <a:lnTo>
                    <a:pt x="34" y="69"/>
                  </a:lnTo>
                  <a:lnTo>
                    <a:pt x="34" y="69"/>
                  </a:lnTo>
                  <a:lnTo>
                    <a:pt x="38" y="69"/>
                  </a:lnTo>
                  <a:lnTo>
                    <a:pt x="38" y="69"/>
                  </a:lnTo>
                  <a:lnTo>
                    <a:pt x="38" y="67"/>
                  </a:lnTo>
                  <a:lnTo>
                    <a:pt x="38" y="65"/>
                  </a:lnTo>
                  <a:lnTo>
                    <a:pt x="38" y="65"/>
                  </a:lnTo>
                  <a:lnTo>
                    <a:pt x="38" y="65"/>
                  </a:lnTo>
                  <a:lnTo>
                    <a:pt x="38" y="63"/>
                  </a:lnTo>
                  <a:lnTo>
                    <a:pt x="41" y="61"/>
                  </a:lnTo>
                  <a:lnTo>
                    <a:pt x="41" y="61"/>
                  </a:lnTo>
                  <a:lnTo>
                    <a:pt x="41" y="61"/>
                  </a:lnTo>
                  <a:lnTo>
                    <a:pt x="45" y="60"/>
                  </a:lnTo>
                  <a:lnTo>
                    <a:pt x="49" y="61"/>
                  </a:lnTo>
                  <a:lnTo>
                    <a:pt x="51" y="61"/>
                  </a:lnTo>
                  <a:lnTo>
                    <a:pt x="51" y="60"/>
                  </a:lnTo>
                  <a:lnTo>
                    <a:pt x="51" y="60"/>
                  </a:lnTo>
                  <a:lnTo>
                    <a:pt x="52" y="60"/>
                  </a:lnTo>
                  <a:lnTo>
                    <a:pt x="56" y="60"/>
                  </a:lnTo>
                  <a:lnTo>
                    <a:pt x="58" y="58"/>
                  </a:lnTo>
                  <a:lnTo>
                    <a:pt x="58" y="56"/>
                  </a:lnTo>
                  <a:lnTo>
                    <a:pt x="58" y="58"/>
                  </a:lnTo>
                  <a:lnTo>
                    <a:pt x="60" y="56"/>
                  </a:lnTo>
                  <a:lnTo>
                    <a:pt x="61" y="56"/>
                  </a:lnTo>
                  <a:lnTo>
                    <a:pt x="61" y="56"/>
                  </a:lnTo>
                  <a:lnTo>
                    <a:pt x="63" y="56"/>
                  </a:lnTo>
                  <a:lnTo>
                    <a:pt x="63" y="54"/>
                  </a:lnTo>
                  <a:lnTo>
                    <a:pt x="63" y="54"/>
                  </a:lnTo>
                  <a:lnTo>
                    <a:pt x="65" y="54"/>
                  </a:lnTo>
                  <a:lnTo>
                    <a:pt x="65" y="54"/>
                  </a:lnTo>
                  <a:lnTo>
                    <a:pt x="67" y="54"/>
                  </a:lnTo>
                  <a:lnTo>
                    <a:pt x="67" y="52"/>
                  </a:lnTo>
                  <a:lnTo>
                    <a:pt x="69" y="52"/>
                  </a:lnTo>
                  <a:lnTo>
                    <a:pt x="69" y="52"/>
                  </a:lnTo>
                  <a:lnTo>
                    <a:pt x="69" y="52"/>
                  </a:lnTo>
                  <a:lnTo>
                    <a:pt x="69" y="51"/>
                  </a:lnTo>
                  <a:lnTo>
                    <a:pt x="69" y="51"/>
                  </a:lnTo>
                  <a:lnTo>
                    <a:pt x="69" y="51"/>
                  </a:lnTo>
                  <a:lnTo>
                    <a:pt x="69" y="49"/>
                  </a:lnTo>
                  <a:lnTo>
                    <a:pt x="69" y="47"/>
                  </a:lnTo>
                  <a:lnTo>
                    <a:pt x="70" y="47"/>
                  </a:lnTo>
                  <a:lnTo>
                    <a:pt x="70" y="45"/>
                  </a:lnTo>
                  <a:lnTo>
                    <a:pt x="70" y="45"/>
                  </a:lnTo>
                  <a:lnTo>
                    <a:pt x="72" y="43"/>
                  </a:lnTo>
                  <a:lnTo>
                    <a:pt x="72" y="43"/>
                  </a:lnTo>
                  <a:lnTo>
                    <a:pt x="72" y="43"/>
                  </a:lnTo>
                  <a:lnTo>
                    <a:pt x="76" y="43"/>
                  </a:lnTo>
                  <a:lnTo>
                    <a:pt x="76" y="43"/>
                  </a:lnTo>
                  <a:lnTo>
                    <a:pt x="76" y="43"/>
                  </a:lnTo>
                  <a:lnTo>
                    <a:pt x="76" y="43"/>
                  </a:lnTo>
                  <a:lnTo>
                    <a:pt x="76" y="43"/>
                  </a:lnTo>
                  <a:lnTo>
                    <a:pt x="78" y="43"/>
                  </a:lnTo>
                  <a:lnTo>
                    <a:pt x="78" y="45"/>
                  </a:lnTo>
                  <a:lnTo>
                    <a:pt x="79" y="45"/>
                  </a:lnTo>
                  <a:lnTo>
                    <a:pt x="81" y="47"/>
                  </a:lnTo>
                  <a:lnTo>
                    <a:pt x="81" y="45"/>
                  </a:lnTo>
                  <a:lnTo>
                    <a:pt x="81" y="45"/>
                  </a:lnTo>
                  <a:lnTo>
                    <a:pt x="81" y="45"/>
                  </a:lnTo>
                  <a:lnTo>
                    <a:pt x="81" y="45"/>
                  </a:lnTo>
                  <a:lnTo>
                    <a:pt x="83" y="45"/>
                  </a:lnTo>
                  <a:lnTo>
                    <a:pt x="83" y="43"/>
                  </a:lnTo>
                  <a:lnTo>
                    <a:pt x="85" y="43"/>
                  </a:lnTo>
                  <a:lnTo>
                    <a:pt x="88" y="43"/>
                  </a:lnTo>
                  <a:lnTo>
                    <a:pt x="88" y="43"/>
                  </a:lnTo>
                  <a:lnTo>
                    <a:pt x="88" y="43"/>
                  </a:lnTo>
                  <a:lnTo>
                    <a:pt x="90" y="45"/>
                  </a:lnTo>
                  <a:lnTo>
                    <a:pt x="92" y="45"/>
                  </a:lnTo>
                  <a:lnTo>
                    <a:pt x="92" y="45"/>
                  </a:lnTo>
                  <a:lnTo>
                    <a:pt x="92" y="43"/>
                  </a:lnTo>
                  <a:lnTo>
                    <a:pt x="90" y="43"/>
                  </a:lnTo>
                  <a:lnTo>
                    <a:pt x="90" y="42"/>
                  </a:lnTo>
                  <a:lnTo>
                    <a:pt x="90" y="40"/>
                  </a:lnTo>
                  <a:lnTo>
                    <a:pt x="88" y="40"/>
                  </a:lnTo>
                  <a:lnTo>
                    <a:pt x="88" y="40"/>
                  </a:lnTo>
                  <a:lnTo>
                    <a:pt x="88" y="40"/>
                  </a:lnTo>
                  <a:lnTo>
                    <a:pt x="88" y="38"/>
                  </a:lnTo>
                  <a:lnTo>
                    <a:pt x="88" y="38"/>
                  </a:lnTo>
                  <a:lnTo>
                    <a:pt x="87" y="38"/>
                  </a:lnTo>
                  <a:lnTo>
                    <a:pt x="85" y="36"/>
                  </a:lnTo>
                  <a:lnTo>
                    <a:pt x="85" y="36"/>
                  </a:lnTo>
                  <a:lnTo>
                    <a:pt x="85" y="34"/>
                  </a:lnTo>
                  <a:lnTo>
                    <a:pt x="83" y="33"/>
                  </a:lnTo>
                  <a:lnTo>
                    <a:pt x="83" y="33"/>
                  </a:lnTo>
                  <a:lnTo>
                    <a:pt x="83" y="27"/>
                  </a:lnTo>
                  <a:lnTo>
                    <a:pt x="83" y="27"/>
                  </a:lnTo>
                  <a:lnTo>
                    <a:pt x="83" y="25"/>
                  </a:lnTo>
                  <a:lnTo>
                    <a:pt x="85" y="23"/>
                  </a:lnTo>
                  <a:lnTo>
                    <a:pt x="87" y="23"/>
                  </a:lnTo>
                  <a:lnTo>
                    <a:pt x="87" y="23"/>
                  </a:lnTo>
                  <a:lnTo>
                    <a:pt x="88" y="23"/>
                  </a:lnTo>
                  <a:lnTo>
                    <a:pt x="90" y="23"/>
                  </a:lnTo>
                  <a:lnTo>
                    <a:pt x="90" y="23"/>
                  </a:lnTo>
                  <a:lnTo>
                    <a:pt x="90" y="22"/>
                  </a:lnTo>
                  <a:lnTo>
                    <a:pt x="92" y="20"/>
                  </a:lnTo>
                  <a:lnTo>
                    <a:pt x="92" y="18"/>
                  </a:lnTo>
                  <a:lnTo>
                    <a:pt x="94" y="16"/>
                  </a:lnTo>
                  <a:lnTo>
                    <a:pt x="105" y="11"/>
                  </a:lnTo>
                  <a:lnTo>
                    <a:pt x="110" y="7"/>
                  </a:lnTo>
                  <a:lnTo>
                    <a:pt x="114" y="4"/>
                  </a:lnTo>
                  <a:lnTo>
                    <a:pt x="114" y="4"/>
                  </a:lnTo>
                  <a:lnTo>
                    <a:pt x="116" y="4"/>
                  </a:lnTo>
                  <a:lnTo>
                    <a:pt x="116" y="4"/>
                  </a:lnTo>
                  <a:lnTo>
                    <a:pt x="116" y="2"/>
                  </a:lnTo>
                  <a:lnTo>
                    <a:pt x="116" y="2"/>
                  </a:lnTo>
                  <a:lnTo>
                    <a:pt x="116" y="0"/>
                  </a:lnTo>
                  <a:lnTo>
                    <a:pt x="117" y="0"/>
                  </a:lnTo>
                  <a:lnTo>
                    <a:pt x="117" y="0"/>
                  </a:lnTo>
                  <a:lnTo>
                    <a:pt x="117" y="0"/>
                  </a:lnTo>
                  <a:lnTo>
                    <a:pt x="116"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5" name="Freeform 364"/>
            <p:cNvSpPr>
              <a:spLocks noEditPoints="1"/>
            </p:cNvSpPr>
            <p:nvPr/>
          </p:nvSpPr>
          <p:spPr bwMode="auto">
            <a:xfrm>
              <a:off x="7942263" y="4418013"/>
              <a:ext cx="469900" cy="458788"/>
            </a:xfrm>
            <a:custGeom>
              <a:avLst/>
              <a:gdLst>
                <a:gd name="T0" fmla="*/ 195 w 296"/>
                <a:gd name="T1" fmla="*/ 264 h 289"/>
                <a:gd name="T2" fmla="*/ 159 w 296"/>
                <a:gd name="T3" fmla="*/ 255 h 289"/>
                <a:gd name="T4" fmla="*/ 220 w 296"/>
                <a:gd name="T5" fmla="*/ 262 h 289"/>
                <a:gd name="T6" fmla="*/ 202 w 296"/>
                <a:gd name="T7" fmla="*/ 255 h 289"/>
                <a:gd name="T8" fmla="*/ 197 w 296"/>
                <a:gd name="T9" fmla="*/ 257 h 289"/>
                <a:gd name="T10" fmla="*/ 227 w 296"/>
                <a:gd name="T11" fmla="*/ 271 h 289"/>
                <a:gd name="T12" fmla="*/ 128 w 296"/>
                <a:gd name="T13" fmla="*/ 244 h 289"/>
                <a:gd name="T14" fmla="*/ 159 w 296"/>
                <a:gd name="T15" fmla="*/ 235 h 289"/>
                <a:gd name="T16" fmla="*/ 146 w 296"/>
                <a:gd name="T17" fmla="*/ 226 h 289"/>
                <a:gd name="T18" fmla="*/ 146 w 296"/>
                <a:gd name="T19" fmla="*/ 226 h 289"/>
                <a:gd name="T20" fmla="*/ 144 w 296"/>
                <a:gd name="T21" fmla="*/ 215 h 289"/>
                <a:gd name="T22" fmla="*/ 94 w 296"/>
                <a:gd name="T23" fmla="*/ 195 h 289"/>
                <a:gd name="T24" fmla="*/ 97 w 296"/>
                <a:gd name="T25" fmla="*/ 186 h 289"/>
                <a:gd name="T26" fmla="*/ 69 w 296"/>
                <a:gd name="T27" fmla="*/ 170 h 289"/>
                <a:gd name="T28" fmla="*/ 78 w 296"/>
                <a:gd name="T29" fmla="*/ 181 h 289"/>
                <a:gd name="T30" fmla="*/ 56 w 296"/>
                <a:gd name="T31" fmla="*/ 157 h 289"/>
                <a:gd name="T32" fmla="*/ 38 w 296"/>
                <a:gd name="T33" fmla="*/ 136 h 289"/>
                <a:gd name="T34" fmla="*/ 81 w 296"/>
                <a:gd name="T35" fmla="*/ 156 h 289"/>
                <a:gd name="T36" fmla="*/ 78 w 296"/>
                <a:gd name="T37" fmla="*/ 150 h 289"/>
                <a:gd name="T38" fmla="*/ 45 w 296"/>
                <a:gd name="T39" fmla="*/ 132 h 289"/>
                <a:gd name="T40" fmla="*/ 67 w 296"/>
                <a:gd name="T41" fmla="*/ 130 h 289"/>
                <a:gd name="T42" fmla="*/ 61 w 296"/>
                <a:gd name="T43" fmla="*/ 127 h 289"/>
                <a:gd name="T44" fmla="*/ 41 w 296"/>
                <a:gd name="T45" fmla="*/ 98 h 289"/>
                <a:gd name="T46" fmla="*/ 43 w 296"/>
                <a:gd name="T47" fmla="*/ 127 h 289"/>
                <a:gd name="T48" fmla="*/ 67 w 296"/>
                <a:gd name="T49" fmla="*/ 112 h 289"/>
                <a:gd name="T50" fmla="*/ 50 w 296"/>
                <a:gd name="T51" fmla="*/ 101 h 289"/>
                <a:gd name="T52" fmla="*/ 274 w 296"/>
                <a:gd name="T53" fmla="*/ 76 h 289"/>
                <a:gd name="T54" fmla="*/ 269 w 296"/>
                <a:gd name="T55" fmla="*/ 54 h 289"/>
                <a:gd name="T56" fmla="*/ 256 w 296"/>
                <a:gd name="T57" fmla="*/ 49 h 289"/>
                <a:gd name="T58" fmla="*/ 217 w 296"/>
                <a:gd name="T59" fmla="*/ 53 h 289"/>
                <a:gd name="T60" fmla="*/ 190 w 296"/>
                <a:gd name="T61" fmla="*/ 38 h 289"/>
                <a:gd name="T62" fmla="*/ 162 w 296"/>
                <a:gd name="T63" fmla="*/ 11 h 289"/>
                <a:gd name="T64" fmla="*/ 137 w 296"/>
                <a:gd name="T65" fmla="*/ 4 h 289"/>
                <a:gd name="T66" fmla="*/ 125 w 296"/>
                <a:gd name="T67" fmla="*/ 18 h 289"/>
                <a:gd name="T68" fmla="*/ 108 w 296"/>
                <a:gd name="T69" fmla="*/ 45 h 289"/>
                <a:gd name="T70" fmla="*/ 90 w 296"/>
                <a:gd name="T71" fmla="*/ 62 h 289"/>
                <a:gd name="T72" fmla="*/ 74 w 296"/>
                <a:gd name="T73" fmla="*/ 76 h 289"/>
                <a:gd name="T74" fmla="*/ 50 w 296"/>
                <a:gd name="T75" fmla="*/ 69 h 289"/>
                <a:gd name="T76" fmla="*/ 13 w 296"/>
                <a:gd name="T77" fmla="*/ 78 h 289"/>
                <a:gd name="T78" fmla="*/ 4 w 296"/>
                <a:gd name="T79" fmla="*/ 91 h 289"/>
                <a:gd name="T80" fmla="*/ 14 w 296"/>
                <a:gd name="T81" fmla="*/ 112 h 289"/>
                <a:gd name="T82" fmla="*/ 20 w 296"/>
                <a:gd name="T83" fmla="*/ 123 h 289"/>
                <a:gd name="T84" fmla="*/ 27 w 296"/>
                <a:gd name="T85" fmla="*/ 118 h 289"/>
                <a:gd name="T86" fmla="*/ 31 w 296"/>
                <a:gd name="T87" fmla="*/ 112 h 289"/>
                <a:gd name="T88" fmla="*/ 52 w 296"/>
                <a:gd name="T89" fmla="*/ 91 h 289"/>
                <a:gd name="T90" fmla="*/ 90 w 296"/>
                <a:gd name="T91" fmla="*/ 156 h 289"/>
                <a:gd name="T92" fmla="*/ 85 w 296"/>
                <a:gd name="T93" fmla="*/ 163 h 289"/>
                <a:gd name="T94" fmla="*/ 108 w 296"/>
                <a:gd name="T95" fmla="*/ 194 h 289"/>
                <a:gd name="T96" fmla="*/ 121 w 296"/>
                <a:gd name="T97" fmla="*/ 204 h 289"/>
                <a:gd name="T98" fmla="*/ 123 w 296"/>
                <a:gd name="T99" fmla="*/ 213 h 289"/>
                <a:gd name="T100" fmla="*/ 152 w 296"/>
                <a:gd name="T101" fmla="*/ 213 h 289"/>
                <a:gd name="T102" fmla="*/ 197 w 296"/>
                <a:gd name="T103" fmla="*/ 248 h 289"/>
                <a:gd name="T104" fmla="*/ 191 w 296"/>
                <a:gd name="T105" fmla="*/ 231 h 289"/>
                <a:gd name="T106" fmla="*/ 137 w 296"/>
                <a:gd name="T107" fmla="*/ 166 h 289"/>
                <a:gd name="T108" fmla="*/ 126 w 296"/>
                <a:gd name="T109" fmla="*/ 138 h 289"/>
                <a:gd name="T110" fmla="*/ 112 w 296"/>
                <a:gd name="T111" fmla="*/ 119 h 289"/>
                <a:gd name="T112" fmla="*/ 143 w 296"/>
                <a:gd name="T113" fmla="*/ 109 h 289"/>
                <a:gd name="T114" fmla="*/ 173 w 296"/>
                <a:gd name="T115" fmla="*/ 92 h 289"/>
                <a:gd name="T116" fmla="*/ 200 w 296"/>
                <a:gd name="T117" fmla="*/ 100 h 289"/>
                <a:gd name="T118" fmla="*/ 236 w 296"/>
                <a:gd name="T119" fmla="*/ 100 h 289"/>
                <a:gd name="T120" fmla="*/ 260 w 296"/>
                <a:gd name="T121" fmla="*/ 105 h 289"/>
                <a:gd name="T122" fmla="*/ 282 w 296"/>
                <a:gd name="T123" fmla="*/ 114 h 289"/>
                <a:gd name="T124" fmla="*/ 291 w 296"/>
                <a:gd name="T125" fmla="*/ 9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6" h="289">
                  <a:moveTo>
                    <a:pt x="171" y="264"/>
                  </a:moveTo>
                  <a:lnTo>
                    <a:pt x="168" y="264"/>
                  </a:lnTo>
                  <a:lnTo>
                    <a:pt x="166" y="264"/>
                  </a:lnTo>
                  <a:lnTo>
                    <a:pt x="166" y="264"/>
                  </a:lnTo>
                  <a:lnTo>
                    <a:pt x="166" y="266"/>
                  </a:lnTo>
                  <a:lnTo>
                    <a:pt x="166" y="266"/>
                  </a:lnTo>
                  <a:lnTo>
                    <a:pt x="166" y="264"/>
                  </a:lnTo>
                  <a:lnTo>
                    <a:pt x="166" y="266"/>
                  </a:lnTo>
                  <a:lnTo>
                    <a:pt x="166" y="266"/>
                  </a:lnTo>
                  <a:lnTo>
                    <a:pt x="166" y="266"/>
                  </a:lnTo>
                  <a:lnTo>
                    <a:pt x="166" y="268"/>
                  </a:lnTo>
                  <a:lnTo>
                    <a:pt x="168" y="268"/>
                  </a:lnTo>
                  <a:lnTo>
                    <a:pt x="168" y="268"/>
                  </a:lnTo>
                  <a:lnTo>
                    <a:pt x="168" y="266"/>
                  </a:lnTo>
                  <a:lnTo>
                    <a:pt x="170" y="268"/>
                  </a:lnTo>
                  <a:lnTo>
                    <a:pt x="170" y="268"/>
                  </a:lnTo>
                  <a:lnTo>
                    <a:pt x="170" y="268"/>
                  </a:lnTo>
                  <a:lnTo>
                    <a:pt x="170" y="268"/>
                  </a:lnTo>
                  <a:lnTo>
                    <a:pt x="171" y="266"/>
                  </a:lnTo>
                  <a:lnTo>
                    <a:pt x="171" y="266"/>
                  </a:lnTo>
                  <a:lnTo>
                    <a:pt x="171" y="264"/>
                  </a:lnTo>
                  <a:lnTo>
                    <a:pt x="171" y="264"/>
                  </a:lnTo>
                  <a:close/>
                  <a:moveTo>
                    <a:pt x="209" y="268"/>
                  </a:moveTo>
                  <a:lnTo>
                    <a:pt x="208" y="266"/>
                  </a:lnTo>
                  <a:lnTo>
                    <a:pt x="208" y="268"/>
                  </a:lnTo>
                  <a:lnTo>
                    <a:pt x="204" y="266"/>
                  </a:lnTo>
                  <a:lnTo>
                    <a:pt x="206" y="266"/>
                  </a:lnTo>
                  <a:lnTo>
                    <a:pt x="206" y="266"/>
                  </a:lnTo>
                  <a:lnTo>
                    <a:pt x="206" y="266"/>
                  </a:lnTo>
                  <a:lnTo>
                    <a:pt x="204" y="266"/>
                  </a:lnTo>
                  <a:lnTo>
                    <a:pt x="202" y="266"/>
                  </a:lnTo>
                  <a:lnTo>
                    <a:pt x="200" y="264"/>
                  </a:lnTo>
                  <a:lnTo>
                    <a:pt x="197" y="264"/>
                  </a:lnTo>
                  <a:lnTo>
                    <a:pt x="197" y="264"/>
                  </a:lnTo>
                  <a:lnTo>
                    <a:pt x="197" y="264"/>
                  </a:lnTo>
                  <a:lnTo>
                    <a:pt x="195" y="264"/>
                  </a:lnTo>
                  <a:lnTo>
                    <a:pt x="195" y="264"/>
                  </a:lnTo>
                  <a:lnTo>
                    <a:pt x="195" y="264"/>
                  </a:lnTo>
                  <a:lnTo>
                    <a:pt x="193" y="264"/>
                  </a:lnTo>
                  <a:lnTo>
                    <a:pt x="195" y="262"/>
                  </a:lnTo>
                  <a:lnTo>
                    <a:pt x="195" y="262"/>
                  </a:lnTo>
                  <a:lnTo>
                    <a:pt x="195" y="262"/>
                  </a:lnTo>
                  <a:lnTo>
                    <a:pt x="193" y="262"/>
                  </a:lnTo>
                  <a:lnTo>
                    <a:pt x="193" y="264"/>
                  </a:lnTo>
                  <a:lnTo>
                    <a:pt x="191" y="264"/>
                  </a:lnTo>
                  <a:lnTo>
                    <a:pt x="191" y="264"/>
                  </a:lnTo>
                  <a:lnTo>
                    <a:pt x="193" y="266"/>
                  </a:lnTo>
                  <a:lnTo>
                    <a:pt x="193" y="266"/>
                  </a:lnTo>
                  <a:lnTo>
                    <a:pt x="195" y="264"/>
                  </a:lnTo>
                  <a:lnTo>
                    <a:pt x="213" y="269"/>
                  </a:lnTo>
                  <a:lnTo>
                    <a:pt x="211" y="269"/>
                  </a:lnTo>
                  <a:lnTo>
                    <a:pt x="209" y="268"/>
                  </a:lnTo>
                  <a:close/>
                  <a:moveTo>
                    <a:pt x="182" y="253"/>
                  </a:moveTo>
                  <a:lnTo>
                    <a:pt x="182" y="251"/>
                  </a:lnTo>
                  <a:lnTo>
                    <a:pt x="181" y="251"/>
                  </a:lnTo>
                  <a:lnTo>
                    <a:pt x="177" y="250"/>
                  </a:lnTo>
                  <a:lnTo>
                    <a:pt x="171" y="251"/>
                  </a:lnTo>
                  <a:lnTo>
                    <a:pt x="170" y="251"/>
                  </a:lnTo>
                  <a:lnTo>
                    <a:pt x="170" y="251"/>
                  </a:lnTo>
                  <a:lnTo>
                    <a:pt x="166" y="251"/>
                  </a:lnTo>
                  <a:lnTo>
                    <a:pt x="164" y="251"/>
                  </a:lnTo>
                  <a:lnTo>
                    <a:pt x="162" y="250"/>
                  </a:lnTo>
                  <a:lnTo>
                    <a:pt x="161" y="250"/>
                  </a:lnTo>
                  <a:lnTo>
                    <a:pt x="161" y="250"/>
                  </a:lnTo>
                  <a:lnTo>
                    <a:pt x="159" y="250"/>
                  </a:lnTo>
                  <a:lnTo>
                    <a:pt x="157" y="250"/>
                  </a:lnTo>
                  <a:lnTo>
                    <a:pt x="157" y="250"/>
                  </a:lnTo>
                  <a:lnTo>
                    <a:pt x="157" y="251"/>
                  </a:lnTo>
                  <a:lnTo>
                    <a:pt x="159" y="251"/>
                  </a:lnTo>
                  <a:lnTo>
                    <a:pt x="161" y="251"/>
                  </a:lnTo>
                  <a:lnTo>
                    <a:pt x="161" y="251"/>
                  </a:lnTo>
                  <a:lnTo>
                    <a:pt x="157" y="253"/>
                  </a:lnTo>
                  <a:lnTo>
                    <a:pt x="159" y="255"/>
                  </a:lnTo>
                  <a:lnTo>
                    <a:pt x="159" y="255"/>
                  </a:lnTo>
                  <a:lnTo>
                    <a:pt x="159" y="255"/>
                  </a:lnTo>
                  <a:lnTo>
                    <a:pt x="161" y="253"/>
                  </a:lnTo>
                  <a:lnTo>
                    <a:pt x="162" y="255"/>
                  </a:lnTo>
                  <a:lnTo>
                    <a:pt x="168" y="255"/>
                  </a:lnTo>
                  <a:lnTo>
                    <a:pt x="170" y="255"/>
                  </a:lnTo>
                  <a:lnTo>
                    <a:pt x="173" y="255"/>
                  </a:lnTo>
                  <a:lnTo>
                    <a:pt x="177" y="253"/>
                  </a:lnTo>
                  <a:lnTo>
                    <a:pt x="181" y="255"/>
                  </a:lnTo>
                  <a:lnTo>
                    <a:pt x="182" y="255"/>
                  </a:lnTo>
                  <a:lnTo>
                    <a:pt x="184" y="255"/>
                  </a:lnTo>
                  <a:lnTo>
                    <a:pt x="184" y="255"/>
                  </a:lnTo>
                  <a:lnTo>
                    <a:pt x="186" y="255"/>
                  </a:lnTo>
                  <a:lnTo>
                    <a:pt x="184" y="253"/>
                  </a:lnTo>
                  <a:lnTo>
                    <a:pt x="182" y="253"/>
                  </a:lnTo>
                  <a:close/>
                  <a:moveTo>
                    <a:pt x="249" y="286"/>
                  </a:moveTo>
                  <a:lnTo>
                    <a:pt x="249" y="286"/>
                  </a:lnTo>
                  <a:lnTo>
                    <a:pt x="247" y="286"/>
                  </a:lnTo>
                  <a:lnTo>
                    <a:pt x="247" y="284"/>
                  </a:lnTo>
                  <a:lnTo>
                    <a:pt x="247" y="284"/>
                  </a:lnTo>
                  <a:lnTo>
                    <a:pt x="247" y="282"/>
                  </a:lnTo>
                  <a:lnTo>
                    <a:pt x="247" y="280"/>
                  </a:lnTo>
                  <a:lnTo>
                    <a:pt x="247" y="278"/>
                  </a:lnTo>
                  <a:lnTo>
                    <a:pt x="246" y="278"/>
                  </a:lnTo>
                  <a:lnTo>
                    <a:pt x="246" y="278"/>
                  </a:lnTo>
                  <a:lnTo>
                    <a:pt x="244" y="278"/>
                  </a:lnTo>
                  <a:lnTo>
                    <a:pt x="244" y="278"/>
                  </a:lnTo>
                  <a:lnTo>
                    <a:pt x="244" y="278"/>
                  </a:lnTo>
                  <a:lnTo>
                    <a:pt x="244" y="277"/>
                  </a:lnTo>
                  <a:lnTo>
                    <a:pt x="242" y="277"/>
                  </a:lnTo>
                  <a:lnTo>
                    <a:pt x="240" y="277"/>
                  </a:lnTo>
                  <a:lnTo>
                    <a:pt x="238" y="275"/>
                  </a:lnTo>
                  <a:lnTo>
                    <a:pt x="236" y="275"/>
                  </a:lnTo>
                  <a:lnTo>
                    <a:pt x="227" y="268"/>
                  </a:lnTo>
                  <a:lnTo>
                    <a:pt x="226" y="268"/>
                  </a:lnTo>
                  <a:lnTo>
                    <a:pt x="224" y="266"/>
                  </a:lnTo>
                  <a:lnTo>
                    <a:pt x="222" y="264"/>
                  </a:lnTo>
                  <a:lnTo>
                    <a:pt x="220" y="262"/>
                  </a:lnTo>
                  <a:lnTo>
                    <a:pt x="218" y="262"/>
                  </a:lnTo>
                  <a:lnTo>
                    <a:pt x="218" y="262"/>
                  </a:lnTo>
                  <a:lnTo>
                    <a:pt x="217" y="259"/>
                  </a:lnTo>
                  <a:lnTo>
                    <a:pt x="217" y="259"/>
                  </a:lnTo>
                  <a:lnTo>
                    <a:pt x="217" y="257"/>
                  </a:lnTo>
                  <a:lnTo>
                    <a:pt x="217" y="257"/>
                  </a:lnTo>
                  <a:lnTo>
                    <a:pt x="217" y="255"/>
                  </a:lnTo>
                  <a:lnTo>
                    <a:pt x="215" y="255"/>
                  </a:lnTo>
                  <a:lnTo>
                    <a:pt x="215" y="255"/>
                  </a:lnTo>
                  <a:lnTo>
                    <a:pt x="215" y="255"/>
                  </a:lnTo>
                  <a:lnTo>
                    <a:pt x="213" y="255"/>
                  </a:lnTo>
                  <a:lnTo>
                    <a:pt x="211" y="255"/>
                  </a:lnTo>
                  <a:lnTo>
                    <a:pt x="211" y="255"/>
                  </a:lnTo>
                  <a:lnTo>
                    <a:pt x="209" y="255"/>
                  </a:lnTo>
                  <a:lnTo>
                    <a:pt x="209" y="255"/>
                  </a:lnTo>
                  <a:lnTo>
                    <a:pt x="208" y="257"/>
                  </a:lnTo>
                  <a:lnTo>
                    <a:pt x="209" y="257"/>
                  </a:lnTo>
                  <a:lnTo>
                    <a:pt x="211" y="257"/>
                  </a:lnTo>
                  <a:lnTo>
                    <a:pt x="211" y="257"/>
                  </a:lnTo>
                  <a:lnTo>
                    <a:pt x="211" y="259"/>
                  </a:lnTo>
                  <a:lnTo>
                    <a:pt x="211" y="259"/>
                  </a:lnTo>
                  <a:lnTo>
                    <a:pt x="213" y="260"/>
                  </a:lnTo>
                  <a:lnTo>
                    <a:pt x="211" y="260"/>
                  </a:lnTo>
                  <a:lnTo>
                    <a:pt x="209" y="257"/>
                  </a:lnTo>
                  <a:lnTo>
                    <a:pt x="208" y="259"/>
                  </a:lnTo>
                  <a:lnTo>
                    <a:pt x="208" y="259"/>
                  </a:lnTo>
                  <a:lnTo>
                    <a:pt x="208" y="257"/>
                  </a:lnTo>
                  <a:lnTo>
                    <a:pt x="206" y="257"/>
                  </a:lnTo>
                  <a:lnTo>
                    <a:pt x="204" y="255"/>
                  </a:lnTo>
                  <a:lnTo>
                    <a:pt x="204" y="255"/>
                  </a:lnTo>
                  <a:lnTo>
                    <a:pt x="204" y="255"/>
                  </a:lnTo>
                  <a:lnTo>
                    <a:pt x="202" y="255"/>
                  </a:lnTo>
                  <a:lnTo>
                    <a:pt x="202" y="255"/>
                  </a:lnTo>
                  <a:lnTo>
                    <a:pt x="202" y="255"/>
                  </a:lnTo>
                  <a:lnTo>
                    <a:pt x="202" y="255"/>
                  </a:lnTo>
                  <a:lnTo>
                    <a:pt x="202" y="255"/>
                  </a:lnTo>
                  <a:lnTo>
                    <a:pt x="202" y="255"/>
                  </a:lnTo>
                  <a:lnTo>
                    <a:pt x="200" y="255"/>
                  </a:lnTo>
                  <a:lnTo>
                    <a:pt x="200" y="255"/>
                  </a:lnTo>
                  <a:lnTo>
                    <a:pt x="200" y="255"/>
                  </a:lnTo>
                  <a:lnTo>
                    <a:pt x="199" y="255"/>
                  </a:lnTo>
                  <a:lnTo>
                    <a:pt x="199" y="255"/>
                  </a:lnTo>
                  <a:lnTo>
                    <a:pt x="199" y="255"/>
                  </a:lnTo>
                  <a:lnTo>
                    <a:pt x="199" y="255"/>
                  </a:lnTo>
                  <a:lnTo>
                    <a:pt x="199" y="253"/>
                  </a:lnTo>
                  <a:lnTo>
                    <a:pt x="199" y="253"/>
                  </a:lnTo>
                  <a:lnTo>
                    <a:pt x="199" y="253"/>
                  </a:lnTo>
                  <a:lnTo>
                    <a:pt x="199" y="253"/>
                  </a:lnTo>
                  <a:lnTo>
                    <a:pt x="197" y="251"/>
                  </a:lnTo>
                  <a:lnTo>
                    <a:pt x="195" y="251"/>
                  </a:lnTo>
                  <a:lnTo>
                    <a:pt x="188" y="248"/>
                  </a:lnTo>
                  <a:lnTo>
                    <a:pt x="184" y="248"/>
                  </a:lnTo>
                  <a:lnTo>
                    <a:pt x="179" y="248"/>
                  </a:lnTo>
                  <a:lnTo>
                    <a:pt x="179" y="248"/>
                  </a:lnTo>
                  <a:lnTo>
                    <a:pt x="177" y="246"/>
                  </a:lnTo>
                  <a:lnTo>
                    <a:pt x="175" y="246"/>
                  </a:lnTo>
                  <a:lnTo>
                    <a:pt x="175" y="246"/>
                  </a:lnTo>
                  <a:lnTo>
                    <a:pt x="175" y="246"/>
                  </a:lnTo>
                  <a:lnTo>
                    <a:pt x="177" y="246"/>
                  </a:lnTo>
                  <a:lnTo>
                    <a:pt x="177" y="248"/>
                  </a:lnTo>
                  <a:lnTo>
                    <a:pt x="177" y="248"/>
                  </a:lnTo>
                  <a:lnTo>
                    <a:pt x="177" y="248"/>
                  </a:lnTo>
                  <a:lnTo>
                    <a:pt x="177" y="250"/>
                  </a:lnTo>
                  <a:lnTo>
                    <a:pt x="177" y="250"/>
                  </a:lnTo>
                  <a:lnTo>
                    <a:pt x="179" y="250"/>
                  </a:lnTo>
                  <a:lnTo>
                    <a:pt x="181" y="250"/>
                  </a:lnTo>
                  <a:lnTo>
                    <a:pt x="186" y="250"/>
                  </a:lnTo>
                  <a:lnTo>
                    <a:pt x="186" y="250"/>
                  </a:lnTo>
                  <a:lnTo>
                    <a:pt x="186" y="251"/>
                  </a:lnTo>
                  <a:lnTo>
                    <a:pt x="188" y="251"/>
                  </a:lnTo>
                  <a:lnTo>
                    <a:pt x="190" y="251"/>
                  </a:lnTo>
                  <a:lnTo>
                    <a:pt x="193" y="255"/>
                  </a:lnTo>
                  <a:lnTo>
                    <a:pt x="197" y="255"/>
                  </a:lnTo>
                  <a:lnTo>
                    <a:pt x="197" y="257"/>
                  </a:lnTo>
                  <a:lnTo>
                    <a:pt x="197" y="259"/>
                  </a:lnTo>
                  <a:lnTo>
                    <a:pt x="202" y="259"/>
                  </a:lnTo>
                  <a:lnTo>
                    <a:pt x="204" y="260"/>
                  </a:lnTo>
                  <a:lnTo>
                    <a:pt x="208" y="260"/>
                  </a:lnTo>
                  <a:lnTo>
                    <a:pt x="209" y="262"/>
                  </a:lnTo>
                  <a:lnTo>
                    <a:pt x="211" y="262"/>
                  </a:lnTo>
                  <a:lnTo>
                    <a:pt x="213" y="264"/>
                  </a:lnTo>
                  <a:lnTo>
                    <a:pt x="213" y="264"/>
                  </a:lnTo>
                  <a:lnTo>
                    <a:pt x="213" y="264"/>
                  </a:lnTo>
                  <a:lnTo>
                    <a:pt x="213" y="264"/>
                  </a:lnTo>
                  <a:lnTo>
                    <a:pt x="213" y="264"/>
                  </a:lnTo>
                  <a:lnTo>
                    <a:pt x="213" y="264"/>
                  </a:lnTo>
                  <a:lnTo>
                    <a:pt x="213" y="264"/>
                  </a:lnTo>
                  <a:lnTo>
                    <a:pt x="213" y="262"/>
                  </a:lnTo>
                  <a:lnTo>
                    <a:pt x="213" y="262"/>
                  </a:lnTo>
                  <a:lnTo>
                    <a:pt x="211" y="260"/>
                  </a:lnTo>
                  <a:lnTo>
                    <a:pt x="211" y="260"/>
                  </a:lnTo>
                  <a:lnTo>
                    <a:pt x="213" y="262"/>
                  </a:lnTo>
                  <a:lnTo>
                    <a:pt x="213" y="262"/>
                  </a:lnTo>
                  <a:lnTo>
                    <a:pt x="213" y="262"/>
                  </a:lnTo>
                  <a:lnTo>
                    <a:pt x="215" y="262"/>
                  </a:lnTo>
                  <a:lnTo>
                    <a:pt x="215" y="262"/>
                  </a:lnTo>
                  <a:lnTo>
                    <a:pt x="215" y="262"/>
                  </a:lnTo>
                  <a:lnTo>
                    <a:pt x="215" y="262"/>
                  </a:lnTo>
                  <a:lnTo>
                    <a:pt x="215" y="262"/>
                  </a:lnTo>
                  <a:lnTo>
                    <a:pt x="215" y="262"/>
                  </a:lnTo>
                  <a:lnTo>
                    <a:pt x="217" y="262"/>
                  </a:lnTo>
                  <a:lnTo>
                    <a:pt x="218" y="264"/>
                  </a:lnTo>
                  <a:lnTo>
                    <a:pt x="220" y="264"/>
                  </a:lnTo>
                  <a:lnTo>
                    <a:pt x="220" y="264"/>
                  </a:lnTo>
                  <a:lnTo>
                    <a:pt x="220" y="266"/>
                  </a:lnTo>
                  <a:lnTo>
                    <a:pt x="224" y="268"/>
                  </a:lnTo>
                  <a:lnTo>
                    <a:pt x="226" y="269"/>
                  </a:lnTo>
                  <a:lnTo>
                    <a:pt x="227" y="269"/>
                  </a:lnTo>
                  <a:lnTo>
                    <a:pt x="227" y="269"/>
                  </a:lnTo>
                  <a:lnTo>
                    <a:pt x="227" y="269"/>
                  </a:lnTo>
                  <a:lnTo>
                    <a:pt x="227" y="271"/>
                  </a:lnTo>
                  <a:lnTo>
                    <a:pt x="229" y="271"/>
                  </a:lnTo>
                  <a:lnTo>
                    <a:pt x="227" y="271"/>
                  </a:lnTo>
                  <a:lnTo>
                    <a:pt x="229" y="273"/>
                  </a:lnTo>
                  <a:lnTo>
                    <a:pt x="229" y="273"/>
                  </a:lnTo>
                  <a:lnTo>
                    <a:pt x="229" y="273"/>
                  </a:lnTo>
                  <a:lnTo>
                    <a:pt x="231" y="273"/>
                  </a:lnTo>
                  <a:lnTo>
                    <a:pt x="231" y="273"/>
                  </a:lnTo>
                  <a:lnTo>
                    <a:pt x="233" y="275"/>
                  </a:lnTo>
                  <a:lnTo>
                    <a:pt x="236" y="275"/>
                  </a:lnTo>
                  <a:lnTo>
                    <a:pt x="236" y="275"/>
                  </a:lnTo>
                  <a:lnTo>
                    <a:pt x="236" y="277"/>
                  </a:lnTo>
                  <a:lnTo>
                    <a:pt x="236" y="277"/>
                  </a:lnTo>
                  <a:lnTo>
                    <a:pt x="236" y="278"/>
                  </a:lnTo>
                  <a:lnTo>
                    <a:pt x="236" y="278"/>
                  </a:lnTo>
                  <a:lnTo>
                    <a:pt x="246" y="284"/>
                  </a:lnTo>
                  <a:lnTo>
                    <a:pt x="246" y="286"/>
                  </a:lnTo>
                  <a:lnTo>
                    <a:pt x="247" y="286"/>
                  </a:lnTo>
                  <a:lnTo>
                    <a:pt x="249" y="286"/>
                  </a:lnTo>
                  <a:lnTo>
                    <a:pt x="249" y="287"/>
                  </a:lnTo>
                  <a:lnTo>
                    <a:pt x="251" y="289"/>
                  </a:lnTo>
                  <a:lnTo>
                    <a:pt x="251" y="287"/>
                  </a:lnTo>
                  <a:lnTo>
                    <a:pt x="249" y="287"/>
                  </a:lnTo>
                  <a:lnTo>
                    <a:pt x="249" y="286"/>
                  </a:lnTo>
                  <a:close/>
                  <a:moveTo>
                    <a:pt x="137" y="244"/>
                  </a:moveTo>
                  <a:lnTo>
                    <a:pt x="137" y="244"/>
                  </a:lnTo>
                  <a:lnTo>
                    <a:pt x="137" y="244"/>
                  </a:lnTo>
                  <a:lnTo>
                    <a:pt x="137" y="244"/>
                  </a:lnTo>
                  <a:lnTo>
                    <a:pt x="135" y="244"/>
                  </a:lnTo>
                  <a:lnTo>
                    <a:pt x="135" y="244"/>
                  </a:lnTo>
                  <a:lnTo>
                    <a:pt x="135" y="244"/>
                  </a:lnTo>
                  <a:lnTo>
                    <a:pt x="135" y="244"/>
                  </a:lnTo>
                  <a:lnTo>
                    <a:pt x="134" y="242"/>
                  </a:lnTo>
                  <a:lnTo>
                    <a:pt x="132" y="242"/>
                  </a:lnTo>
                  <a:lnTo>
                    <a:pt x="130" y="244"/>
                  </a:lnTo>
                  <a:lnTo>
                    <a:pt x="128" y="244"/>
                  </a:lnTo>
                  <a:lnTo>
                    <a:pt x="128" y="244"/>
                  </a:lnTo>
                  <a:lnTo>
                    <a:pt x="128" y="244"/>
                  </a:lnTo>
                  <a:lnTo>
                    <a:pt x="128" y="244"/>
                  </a:lnTo>
                  <a:lnTo>
                    <a:pt x="128" y="244"/>
                  </a:lnTo>
                  <a:lnTo>
                    <a:pt x="128" y="246"/>
                  </a:lnTo>
                  <a:lnTo>
                    <a:pt x="128" y="246"/>
                  </a:lnTo>
                  <a:lnTo>
                    <a:pt x="130" y="246"/>
                  </a:lnTo>
                  <a:lnTo>
                    <a:pt x="130" y="246"/>
                  </a:lnTo>
                  <a:lnTo>
                    <a:pt x="130" y="248"/>
                  </a:lnTo>
                  <a:lnTo>
                    <a:pt x="128" y="248"/>
                  </a:lnTo>
                  <a:lnTo>
                    <a:pt x="130" y="248"/>
                  </a:lnTo>
                  <a:lnTo>
                    <a:pt x="132" y="248"/>
                  </a:lnTo>
                  <a:lnTo>
                    <a:pt x="135" y="246"/>
                  </a:lnTo>
                  <a:lnTo>
                    <a:pt x="137" y="246"/>
                  </a:lnTo>
                  <a:lnTo>
                    <a:pt x="137" y="246"/>
                  </a:lnTo>
                  <a:lnTo>
                    <a:pt x="137" y="246"/>
                  </a:lnTo>
                  <a:lnTo>
                    <a:pt x="137" y="244"/>
                  </a:lnTo>
                  <a:lnTo>
                    <a:pt x="137" y="244"/>
                  </a:lnTo>
                  <a:lnTo>
                    <a:pt x="137" y="244"/>
                  </a:lnTo>
                  <a:lnTo>
                    <a:pt x="137" y="244"/>
                  </a:lnTo>
                  <a:close/>
                  <a:moveTo>
                    <a:pt x="161" y="241"/>
                  </a:moveTo>
                  <a:lnTo>
                    <a:pt x="184" y="241"/>
                  </a:lnTo>
                  <a:lnTo>
                    <a:pt x="182" y="239"/>
                  </a:lnTo>
                  <a:lnTo>
                    <a:pt x="181" y="239"/>
                  </a:lnTo>
                  <a:lnTo>
                    <a:pt x="177" y="239"/>
                  </a:lnTo>
                  <a:lnTo>
                    <a:pt x="173" y="239"/>
                  </a:lnTo>
                  <a:lnTo>
                    <a:pt x="170" y="239"/>
                  </a:lnTo>
                  <a:lnTo>
                    <a:pt x="170" y="239"/>
                  </a:lnTo>
                  <a:lnTo>
                    <a:pt x="168" y="237"/>
                  </a:lnTo>
                  <a:lnTo>
                    <a:pt x="168" y="239"/>
                  </a:lnTo>
                  <a:lnTo>
                    <a:pt x="162" y="239"/>
                  </a:lnTo>
                  <a:lnTo>
                    <a:pt x="162" y="239"/>
                  </a:lnTo>
                  <a:lnTo>
                    <a:pt x="161" y="237"/>
                  </a:lnTo>
                  <a:lnTo>
                    <a:pt x="159" y="237"/>
                  </a:lnTo>
                  <a:lnTo>
                    <a:pt x="159" y="237"/>
                  </a:lnTo>
                  <a:lnTo>
                    <a:pt x="161" y="237"/>
                  </a:lnTo>
                  <a:lnTo>
                    <a:pt x="161" y="237"/>
                  </a:lnTo>
                  <a:lnTo>
                    <a:pt x="161" y="237"/>
                  </a:lnTo>
                  <a:lnTo>
                    <a:pt x="159" y="235"/>
                  </a:lnTo>
                  <a:lnTo>
                    <a:pt x="159" y="235"/>
                  </a:lnTo>
                  <a:lnTo>
                    <a:pt x="159" y="235"/>
                  </a:lnTo>
                  <a:lnTo>
                    <a:pt x="159" y="235"/>
                  </a:lnTo>
                  <a:lnTo>
                    <a:pt x="157" y="233"/>
                  </a:lnTo>
                  <a:lnTo>
                    <a:pt x="155" y="233"/>
                  </a:lnTo>
                  <a:lnTo>
                    <a:pt x="155" y="233"/>
                  </a:lnTo>
                  <a:lnTo>
                    <a:pt x="155" y="233"/>
                  </a:lnTo>
                  <a:lnTo>
                    <a:pt x="155" y="235"/>
                  </a:lnTo>
                  <a:lnTo>
                    <a:pt x="155" y="235"/>
                  </a:lnTo>
                  <a:lnTo>
                    <a:pt x="153" y="233"/>
                  </a:lnTo>
                  <a:lnTo>
                    <a:pt x="152" y="233"/>
                  </a:lnTo>
                  <a:lnTo>
                    <a:pt x="152" y="233"/>
                  </a:lnTo>
                  <a:lnTo>
                    <a:pt x="152" y="233"/>
                  </a:lnTo>
                  <a:lnTo>
                    <a:pt x="153" y="235"/>
                  </a:lnTo>
                  <a:lnTo>
                    <a:pt x="155" y="237"/>
                  </a:lnTo>
                  <a:lnTo>
                    <a:pt x="153" y="237"/>
                  </a:lnTo>
                  <a:lnTo>
                    <a:pt x="152" y="235"/>
                  </a:lnTo>
                  <a:lnTo>
                    <a:pt x="150" y="233"/>
                  </a:lnTo>
                  <a:lnTo>
                    <a:pt x="148" y="235"/>
                  </a:lnTo>
                  <a:lnTo>
                    <a:pt x="148" y="235"/>
                  </a:lnTo>
                  <a:lnTo>
                    <a:pt x="148" y="235"/>
                  </a:lnTo>
                  <a:lnTo>
                    <a:pt x="148" y="235"/>
                  </a:lnTo>
                  <a:lnTo>
                    <a:pt x="148" y="235"/>
                  </a:lnTo>
                  <a:lnTo>
                    <a:pt x="146" y="235"/>
                  </a:lnTo>
                  <a:lnTo>
                    <a:pt x="146" y="235"/>
                  </a:lnTo>
                  <a:lnTo>
                    <a:pt x="144" y="235"/>
                  </a:lnTo>
                  <a:lnTo>
                    <a:pt x="144" y="235"/>
                  </a:lnTo>
                  <a:lnTo>
                    <a:pt x="144" y="235"/>
                  </a:lnTo>
                  <a:lnTo>
                    <a:pt x="144" y="235"/>
                  </a:lnTo>
                  <a:lnTo>
                    <a:pt x="146" y="237"/>
                  </a:lnTo>
                  <a:lnTo>
                    <a:pt x="146" y="237"/>
                  </a:lnTo>
                  <a:lnTo>
                    <a:pt x="148" y="237"/>
                  </a:lnTo>
                  <a:lnTo>
                    <a:pt x="150" y="237"/>
                  </a:lnTo>
                  <a:lnTo>
                    <a:pt x="153" y="239"/>
                  </a:lnTo>
                  <a:lnTo>
                    <a:pt x="159" y="241"/>
                  </a:lnTo>
                  <a:lnTo>
                    <a:pt x="161" y="241"/>
                  </a:lnTo>
                  <a:close/>
                  <a:moveTo>
                    <a:pt x="146" y="226"/>
                  </a:moveTo>
                  <a:lnTo>
                    <a:pt x="146" y="226"/>
                  </a:lnTo>
                  <a:lnTo>
                    <a:pt x="146" y="226"/>
                  </a:lnTo>
                  <a:lnTo>
                    <a:pt x="146" y="226"/>
                  </a:lnTo>
                  <a:lnTo>
                    <a:pt x="146" y="226"/>
                  </a:lnTo>
                  <a:lnTo>
                    <a:pt x="146" y="226"/>
                  </a:lnTo>
                  <a:lnTo>
                    <a:pt x="146" y="228"/>
                  </a:lnTo>
                  <a:lnTo>
                    <a:pt x="150" y="230"/>
                  </a:lnTo>
                  <a:lnTo>
                    <a:pt x="153" y="231"/>
                  </a:lnTo>
                  <a:lnTo>
                    <a:pt x="157" y="231"/>
                  </a:lnTo>
                  <a:lnTo>
                    <a:pt x="166" y="231"/>
                  </a:lnTo>
                  <a:lnTo>
                    <a:pt x="168" y="230"/>
                  </a:lnTo>
                  <a:lnTo>
                    <a:pt x="168" y="230"/>
                  </a:lnTo>
                  <a:lnTo>
                    <a:pt x="170" y="230"/>
                  </a:lnTo>
                  <a:lnTo>
                    <a:pt x="170" y="230"/>
                  </a:lnTo>
                  <a:lnTo>
                    <a:pt x="170" y="228"/>
                  </a:lnTo>
                  <a:lnTo>
                    <a:pt x="170" y="228"/>
                  </a:lnTo>
                  <a:lnTo>
                    <a:pt x="170" y="226"/>
                  </a:lnTo>
                  <a:lnTo>
                    <a:pt x="168" y="228"/>
                  </a:lnTo>
                  <a:lnTo>
                    <a:pt x="168" y="226"/>
                  </a:lnTo>
                  <a:lnTo>
                    <a:pt x="168" y="226"/>
                  </a:lnTo>
                  <a:lnTo>
                    <a:pt x="166" y="226"/>
                  </a:lnTo>
                  <a:lnTo>
                    <a:pt x="166" y="226"/>
                  </a:lnTo>
                  <a:lnTo>
                    <a:pt x="166" y="226"/>
                  </a:lnTo>
                  <a:lnTo>
                    <a:pt x="166" y="226"/>
                  </a:lnTo>
                  <a:lnTo>
                    <a:pt x="164" y="226"/>
                  </a:lnTo>
                  <a:lnTo>
                    <a:pt x="166" y="226"/>
                  </a:lnTo>
                  <a:lnTo>
                    <a:pt x="166" y="224"/>
                  </a:lnTo>
                  <a:lnTo>
                    <a:pt x="159" y="222"/>
                  </a:lnTo>
                  <a:lnTo>
                    <a:pt x="150" y="222"/>
                  </a:lnTo>
                  <a:lnTo>
                    <a:pt x="148" y="222"/>
                  </a:lnTo>
                  <a:lnTo>
                    <a:pt x="148" y="222"/>
                  </a:lnTo>
                  <a:lnTo>
                    <a:pt x="146" y="222"/>
                  </a:lnTo>
                  <a:lnTo>
                    <a:pt x="148" y="224"/>
                  </a:lnTo>
                  <a:lnTo>
                    <a:pt x="148" y="224"/>
                  </a:lnTo>
                  <a:lnTo>
                    <a:pt x="148" y="224"/>
                  </a:lnTo>
                  <a:lnTo>
                    <a:pt x="146" y="226"/>
                  </a:lnTo>
                  <a:lnTo>
                    <a:pt x="146" y="226"/>
                  </a:lnTo>
                  <a:lnTo>
                    <a:pt x="148" y="226"/>
                  </a:lnTo>
                  <a:lnTo>
                    <a:pt x="146" y="226"/>
                  </a:lnTo>
                  <a:lnTo>
                    <a:pt x="146" y="226"/>
                  </a:lnTo>
                  <a:close/>
                  <a:moveTo>
                    <a:pt x="144" y="226"/>
                  </a:moveTo>
                  <a:lnTo>
                    <a:pt x="144" y="224"/>
                  </a:lnTo>
                  <a:lnTo>
                    <a:pt x="143" y="222"/>
                  </a:lnTo>
                  <a:lnTo>
                    <a:pt x="143" y="222"/>
                  </a:lnTo>
                  <a:lnTo>
                    <a:pt x="141" y="222"/>
                  </a:lnTo>
                  <a:lnTo>
                    <a:pt x="141" y="221"/>
                  </a:lnTo>
                  <a:lnTo>
                    <a:pt x="139" y="221"/>
                  </a:lnTo>
                  <a:lnTo>
                    <a:pt x="135" y="221"/>
                  </a:lnTo>
                  <a:lnTo>
                    <a:pt x="135" y="221"/>
                  </a:lnTo>
                  <a:lnTo>
                    <a:pt x="135" y="221"/>
                  </a:lnTo>
                  <a:lnTo>
                    <a:pt x="135" y="222"/>
                  </a:lnTo>
                  <a:lnTo>
                    <a:pt x="135" y="222"/>
                  </a:lnTo>
                  <a:lnTo>
                    <a:pt x="135" y="222"/>
                  </a:lnTo>
                  <a:lnTo>
                    <a:pt x="135" y="222"/>
                  </a:lnTo>
                  <a:lnTo>
                    <a:pt x="135" y="222"/>
                  </a:lnTo>
                  <a:lnTo>
                    <a:pt x="135" y="222"/>
                  </a:lnTo>
                  <a:lnTo>
                    <a:pt x="137" y="222"/>
                  </a:lnTo>
                  <a:lnTo>
                    <a:pt x="139" y="224"/>
                  </a:lnTo>
                  <a:lnTo>
                    <a:pt x="143" y="226"/>
                  </a:lnTo>
                  <a:lnTo>
                    <a:pt x="144" y="226"/>
                  </a:lnTo>
                  <a:lnTo>
                    <a:pt x="144" y="226"/>
                  </a:lnTo>
                  <a:close/>
                  <a:moveTo>
                    <a:pt x="137" y="215"/>
                  </a:moveTo>
                  <a:lnTo>
                    <a:pt x="137" y="215"/>
                  </a:lnTo>
                  <a:lnTo>
                    <a:pt x="135" y="215"/>
                  </a:lnTo>
                  <a:lnTo>
                    <a:pt x="135" y="215"/>
                  </a:lnTo>
                  <a:lnTo>
                    <a:pt x="135" y="215"/>
                  </a:lnTo>
                  <a:lnTo>
                    <a:pt x="135" y="215"/>
                  </a:lnTo>
                  <a:lnTo>
                    <a:pt x="137" y="215"/>
                  </a:lnTo>
                  <a:lnTo>
                    <a:pt x="137" y="215"/>
                  </a:lnTo>
                  <a:lnTo>
                    <a:pt x="139" y="215"/>
                  </a:lnTo>
                  <a:lnTo>
                    <a:pt x="139" y="215"/>
                  </a:lnTo>
                  <a:lnTo>
                    <a:pt x="139" y="215"/>
                  </a:lnTo>
                  <a:lnTo>
                    <a:pt x="143" y="215"/>
                  </a:lnTo>
                  <a:lnTo>
                    <a:pt x="144" y="215"/>
                  </a:lnTo>
                  <a:lnTo>
                    <a:pt x="144" y="215"/>
                  </a:lnTo>
                  <a:lnTo>
                    <a:pt x="143" y="215"/>
                  </a:lnTo>
                  <a:lnTo>
                    <a:pt x="141" y="213"/>
                  </a:lnTo>
                  <a:lnTo>
                    <a:pt x="139" y="213"/>
                  </a:lnTo>
                  <a:lnTo>
                    <a:pt x="137" y="213"/>
                  </a:lnTo>
                  <a:lnTo>
                    <a:pt x="137" y="215"/>
                  </a:lnTo>
                  <a:lnTo>
                    <a:pt x="137" y="215"/>
                  </a:lnTo>
                  <a:lnTo>
                    <a:pt x="137" y="215"/>
                  </a:lnTo>
                  <a:close/>
                  <a:moveTo>
                    <a:pt x="108" y="204"/>
                  </a:moveTo>
                  <a:lnTo>
                    <a:pt x="108" y="203"/>
                  </a:lnTo>
                  <a:lnTo>
                    <a:pt x="108" y="203"/>
                  </a:lnTo>
                  <a:lnTo>
                    <a:pt x="106" y="203"/>
                  </a:lnTo>
                  <a:lnTo>
                    <a:pt x="106" y="203"/>
                  </a:lnTo>
                  <a:lnTo>
                    <a:pt x="106" y="203"/>
                  </a:lnTo>
                  <a:lnTo>
                    <a:pt x="105" y="203"/>
                  </a:lnTo>
                  <a:lnTo>
                    <a:pt x="106" y="203"/>
                  </a:lnTo>
                  <a:lnTo>
                    <a:pt x="108" y="204"/>
                  </a:lnTo>
                  <a:lnTo>
                    <a:pt x="108" y="206"/>
                  </a:lnTo>
                  <a:lnTo>
                    <a:pt x="110" y="204"/>
                  </a:lnTo>
                  <a:lnTo>
                    <a:pt x="112" y="206"/>
                  </a:lnTo>
                  <a:lnTo>
                    <a:pt x="108" y="204"/>
                  </a:lnTo>
                  <a:lnTo>
                    <a:pt x="108" y="204"/>
                  </a:lnTo>
                  <a:close/>
                  <a:moveTo>
                    <a:pt x="92" y="194"/>
                  </a:moveTo>
                  <a:lnTo>
                    <a:pt x="92" y="194"/>
                  </a:lnTo>
                  <a:lnTo>
                    <a:pt x="88" y="190"/>
                  </a:lnTo>
                  <a:lnTo>
                    <a:pt x="88" y="190"/>
                  </a:lnTo>
                  <a:lnTo>
                    <a:pt x="87" y="188"/>
                  </a:lnTo>
                  <a:lnTo>
                    <a:pt x="87" y="188"/>
                  </a:lnTo>
                  <a:lnTo>
                    <a:pt x="87" y="190"/>
                  </a:lnTo>
                  <a:lnTo>
                    <a:pt x="88" y="190"/>
                  </a:lnTo>
                  <a:lnTo>
                    <a:pt x="88" y="192"/>
                  </a:lnTo>
                  <a:lnTo>
                    <a:pt x="90" y="192"/>
                  </a:lnTo>
                  <a:lnTo>
                    <a:pt x="90" y="194"/>
                  </a:lnTo>
                  <a:lnTo>
                    <a:pt x="92" y="194"/>
                  </a:lnTo>
                  <a:lnTo>
                    <a:pt x="94" y="195"/>
                  </a:lnTo>
                  <a:lnTo>
                    <a:pt x="96" y="195"/>
                  </a:lnTo>
                  <a:lnTo>
                    <a:pt x="94" y="195"/>
                  </a:lnTo>
                  <a:lnTo>
                    <a:pt x="92" y="194"/>
                  </a:lnTo>
                  <a:close/>
                  <a:moveTo>
                    <a:pt x="97" y="186"/>
                  </a:moveTo>
                  <a:lnTo>
                    <a:pt x="96" y="186"/>
                  </a:lnTo>
                  <a:lnTo>
                    <a:pt x="96" y="185"/>
                  </a:lnTo>
                  <a:lnTo>
                    <a:pt x="96" y="185"/>
                  </a:lnTo>
                  <a:lnTo>
                    <a:pt x="96" y="185"/>
                  </a:lnTo>
                  <a:lnTo>
                    <a:pt x="96" y="185"/>
                  </a:lnTo>
                  <a:lnTo>
                    <a:pt x="94" y="185"/>
                  </a:lnTo>
                  <a:lnTo>
                    <a:pt x="94" y="183"/>
                  </a:lnTo>
                  <a:lnTo>
                    <a:pt x="94" y="183"/>
                  </a:lnTo>
                  <a:lnTo>
                    <a:pt x="94" y="183"/>
                  </a:lnTo>
                  <a:lnTo>
                    <a:pt x="92" y="183"/>
                  </a:lnTo>
                  <a:lnTo>
                    <a:pt x="90" y="179"/>
                  </a:lnTo>
                  <a:lnTo>
                    <a:pt x="88" y="179"/>
                  </a:lnTo>
                  <a:lnTo>
                    <a:pt x="88" y="179"/>
                  </a:lnTo>
                  <a:lnTo>
                    <a:pt x="88" y="181"/>
                  </a:lnTo>
                  <a:lnTo>
                    <a:pt x="90" y="183"/>
                  </a:lnTo>
                  <a:lnTo>
                    <a:pt x="90" y="183"/>
                  </a:lnTo>
                  <a:lnTo>
                    <a:pt x="90" y="183"/>
                  </a:lnTo>
                  <a:lnTo>
                    <a:pt x="92" y="185"/>
                  </a:lnTo>
                  <a:lnTo>
                    <a:pt x="92" y="185"/>
                  </a:lnTo>
                  <a:lnTo>
                    <a:pt x="94" y="185"/>
                  </a:lnTo>
                  <a:lnTo>
                    <a:pt x="92" y="185"/>
                  </a:lnTo>
                  <a:lnTo>
                    <a:pt x="92" y="185"/>
                  </a:lnTo>
                  <a:lnTo>
                    <a:pt x="94" y="186"/>
                  </a:lnTo>
                  <a:lnTo>
                    <a:pt x="94" y="186"/>
                  </a:lnTo>
                  <a:lnTo>
                    <a:pt x="96" y="186"/>
                  </a:lnTo>
                  <a:lnTo>
                    <a:pt x="96" y="186"/>
                  </a:lnTo>
                  <a:lnTo>
                    <a:pt x="96" y="186"/>
                  </a:lnTo>
                  <a:lnTo>
                    <a:pt x="96" y="188"/>
                  </a:lnTo>
                  <a:lnTo>
                    <a:pt x="96" y="188"/>
                  </a:lnTo>
                  <a:lnTo>
                    <a:pt x="96" y="188"/>
                  </a:lnTo>
                  <a:lnTo>
                    <a:pt x="97" y="188"/>
                  </a:lnTo>
                  <a:lnTo>
                    <a:pt x="97" y="188"/>
                  </a:lnTo>
                  <a:lnTo>
                    <a:pt x="97" y="188"/>
                  </a:lnTo>
                  <a:lnTo>
                    <a:pt x="97" y="188"/>
                  </a:lnTo>
                  <a:lnTo>
                    <a:pt x="97" y="186"/>
                  </a:lnTo>
                  <a:close/>
                  <a:moveTo>
                    <a:pt x="87" y="179"/>
                  </a:moveTo>
                  <a:lnTo>
                    <a:pt x="88" y="179"/>
                  </a:lnTo>
                  <a:lnTo>
                    <a:pt x="88" y="177"/>
                  </a:lnTo>
                  <a:lnTo>
                    <a:pt x="87" y="175"/>
                  </a:lnTo>
                  <a:lnTo>
                    <a:pt x="78" y="168"/>
                  </a:lnTo>
                  <a:lnTo>
                    <a:pt x="79" y="170"/>
                  </a:lnTo>
                  <a:lnTo>
                    <a:pt x="79" y="170"/>
                  </a:lnTo>
                  <a:lnTo>
                    <a:pt x="79" y="170"/>
                  </a:lnTo>
                  <a:lnTo>
                    <a:pt x="79" y="170"/>
                  </a:lnTo>
                  <a:lnTo>
                    <a:pt x="79" y="170"/>
                  </a:lnTo>
                  <a:lnTo>
                    <a:pt x="79" y="172"/>
                  </a:lnTo>
                  <a:lnTo>
                    <a:pt x="79" y="172"/>
                  </a:lnTo>
                  <a:lnTo>
                    <a:pt x="81" y="174"/>
                  </a:lnTo>
                  <a:lnTo>
                    <a:pt x="83" y="175"/>
                  </a:lnTo>
                  <a:lnTo>
                    <a:pt x="83" y="175"/>
                  </a:lnTo>
                  <a:lnTo>
                    <a:pt x="85" y="177"/>
                  </a:lnTo>
                  <a:lnTo>
                    <a:pt x="85" y="175"/>
                  </a:lnTo>
                  <a:lnTo>
                    <a:pt x="85" y="177"/>
                  </a:lnTo>
                  <a:lnTo>
                    <a:pt x="85" y="177"/>
                  </a:lnTo>
                  <a:lnTo>
                    <a:pt x="85" y="177"/>
                  </a:lnTo>
                  <a:lnTo>
                    <a:pt x="85" y="177"/>
                  </a:lnTo>
                  <a:lnTo>
                    <a:pt x="87" y="177"/>
                  </a:lnTo>
                  <a:lnTo>
                    <a:pt x="87" y="177"/>
                  </a:lnTo>
                  <a:lnTo>
                    <a:pt x="87" y="177"/>
                  </a:lnTo>
                  <a:lnTo>
                    <a:pt x="87" y="179"/>
                  </a:lnTo>
                  <a:close/>
                  <a:moveTo>
                    <a:pt x="69" y="170"/>
                  </a:moveTo>
                  <a:lnTo>
                    <a:pt x="69" y="170"/>
                  </a:lnTo>
                  <a:lnTo>
                    <a:pt x="67" y="170"/>
                  </a:lnTo>
                  <a:lnTo>
                    <a:pt x="67" y="170"/>
                  </a:lnTo>
                  <a:lnTo>
                    <a:pt x="67" y="170"/>
                  </a:lnTo>
                  <a:lnTo>
                    <a:pt x="67" y="168"/>
                  </a:lnTo>
                  <a:lnTo>
                    <a:pt x="67" y="170"/>
                  </a:lnTo>
                  <a:lnTo>
                    <a:pt x="67" y="170"/>
                  </a:lnTo>
                  <a:lnTo>
                    <a:pt x="69" y="170"/>
                  </a:lnTo>
                  <a:lnTo>
                    <a:pt x="69" y="170"/>
                  </a:lnTo>
                  <a:lnTo>
                    <a:pt x="69" y="170"/>
                  </a:lnTo>
                  <a:lnTo>
                    <a:pt x="69" y="170"/>
                  </a:lnTo>
                  <a:close/>
                  <a:moveTo>
                    <a:pt x="85" y="188"/>
                  </a:moveTo>
                  <a:lnTo>
                    <a:pt x="87" y="186"/>
                  </a:lnTo>
                  <a:lnTo>
                    <a:pt x="87" y="186"/>
                  </a:lnTo>
                  <a:lnTo>
                    <a:pt x="83" y="185"/>
                  </a:lnTo>
                  <a:lnTo>
                    <a:pt x="81" y="181"/>
                  </a:lnTo>
                  <a:lnTo>
                    <a:pt x="81" y="181"/>
                  </a:lnTo>
                  <a:lnTo>
                    <a:pt x="79" y="181"/>
                  </a:lnTo>
                  <a:lnTo>
                    <a:pt x="79" y="181"/>
                  </a:lnTo>
                  <a:lnTo>
                    <a:pt x="78" y="179"/>
                  </a:lnTo>
                  <a:lnTo>
                    <a:pt x="78" y="177"/>
                  </a:lnTo>
                  <a:lnTo>
                    <a:pt x="76" y="177"/>
                  </a:lnTo>
                  <a:lnTo>
                    <a:pt x="76" y="175"/>
                  </a:lnTo>
                  <a:lnTo>
                    <a:pt x="76" y="175"/>
                  </a:lnTo>
                  <a:lnTo>
                    <a:pt x="76" y="175"/>
                  </a:lnTo>
                  <a:lnTo>
                    <a:pt x="76" y="175"/>
                  </a:lnTo>
                  <a:lnTo>
                    <a:pt x="76" y="174"/>
                  </a:lnTo>
                  <a:lnTo>
                    <a:pt x="76" y="174"/>
                  </a:lnTo>
                  <a:lnTo>
                    <a:pt x="74" y="174"/>
                  </a:lnTo>
                  <a:lnTo>
                    <a:pt x="74" y="174"/>
                  </a:lnTo>
                  <a:lnTo>
                    <a:pt x="74" y="174"/>
                  </a:lnTo>
                  <a:lnTo>
                    <a:pt x="74" y="174"/>
                  </a:lnTo>
                  <a:lnTo>
                    <a:pt x="72" y="174"/>
                  </a:lnTo>
                  <a:lnTo>
                    <a:pt x="72" y="172"/>
                  </a:lnTo>
                  <a:lnTo>
                    <a:pt x="72" y="172"/>
                  </a:lnTo>
                  <a:lnTo>
                    <a:pt x="72" y="172"/>
                  </a:lnTo>
                  <a:lnTo>
                    <a:pt x="69" y="170"/>
                  </a:lnTo>
                  <a:lnTo>
                    <a:pt x="69" y="168"/>
                  </a:lnTo>
                  <a:lnTo>
                    <a:pt x="69" y="168"/>
                  </a:lnTo>
                  <a:lnTo>
                    <a:pt x="69" y="168"/>
                  </a:lnTo>
                  <a:lnTo>
                    <a:pt x="67" y="168"/>
                  </a:lnTo>
                  <a:lnTo>
                    <a:pt x="69" y="168"/>
                  </a:lnTo>
                  <a:lnTo>
                    <a:pt x="69" y="170"/>
                  </a:lnTo>
                  <a:lnTo>
                    <a:pt x="69" y="170"/>
                  </a:lnTo>
                  <a:lnTo>
                    <a:pt x="72" y="175"/>
                  </a:lnTo>
                  <a:lnTo>
                    <a:pt x="74" y="175"/>
                  </a:lnTo>
                  <a:lnTo>
                    <a:pt x="76" y="177"/>
                  </a:lnTo>
                  <a:lnTo>
                    <a:pt x="78" y="181"/>
                  </a:lnTo>
                  <a:lnTo>
                    <a:pt x="79" y="183"/>
                  </a:lnTo>
                  <a:lnTo>
                    <a:pt x="81" y="186"/>
                  </a:lnTo>
                  <a:lnTo>
                    <a:pt x="81" y="186"/>
                  </a:lnTo>
                  <a:lnTo>
                    <a:pt x="81" y="186"/>
                  </a:lnTo>
                  <a:lnTo>
                    <a:pt x="83" y="188"/>
                  </a:lnTo>
                  <a:lnTo>
                    <a:pt x="85" y="188"/>
                  </a:lnTo>
                  <a:lnTo>
                    <a:pt x="85" y="188"/>
                  </a:lnTo>
                  <a:lnTo>
                    <a:pt x="85" y="190"/>
                  </a:lnTo>
                  <a:lnTo>
                    <a:pt x="85" y="188"/>
                  </a:lnTo>
                  <a:lnTo>
                    <a:pt x="85" y="188"/>
                  </a:lnTo>
                  <a:lnTo>
                    <a:pt x="85" y="188"/>
                  </a:lnTo>
                  <a:lnTo>
                    <a:pt x="85" y="188"/>
                  </a:lnTo>
                  <a:lnTo>
                    <a:pt x="85" y="188"/>
                  </a:lnTo>
                  <a:lnTo>
                    <a:pt x="83" y="188"/>
                  </a:lnTo>
                  <a:lnTo>
                    <a:pt x="83" y="186"/>
                  </a:lnTo>
                  <a:lnTo>
                    <a:pt x="83" y="186"/>
                  </a:lnTo>
                  <a:lnTo>
                    <a:pt x="81" y="186"/>
                  </a:lnTo>
                  <a:lnTo>
                    <a:pt x="81" y="186"/>
                  </a:lnTo>
                  <a:lnTo>
                    <a:pt x="83" y="186"/>
                  </a:lnTo>
                  <a:lnTo>
                    <a:pt x="85" y="188"/>
                  </a:lnTo>
                  <a:close/>
                  <a:moveTo>
                    <a:pt x="63" y="159"/>
                  </a:moveTo>
                  <a:lnTo>
                    <a:pt x="63" y="159"/>
                  </a:lnTo>
                  <a:lnTo>
                    <a:pt x="63" y="161"/>
                  </a:lnTo>
                  <a:lnTo>
                    <a:pt x="63" y="161"/>
                  </a:lnTo>
                  <a:lnTo>
                    <a:pt x="61" y="161"/>
                  </a:lnTo>
                  <a:lnTo>
                    <a:pt x="61" y="161"/>
                  </a:lnTo>
                  <a:lnTo>
                    <a:pt x="63" y="163"/>
                  </a:lnTo>
                  <a:lnTo>
                    <a:pt x="63" y="163"/>
                  </a:lnTo>
                  <a:lnTo>
                    <a:pt x="63" y="161"/>
                  </a:lnTo>
                  <a:lnTo>
                    <a:pt x="63" y="161"/>
                  </a:lnTo>
                  <a:lnTo>
                    <a:pt x="65" y="161"/>
                  </a:lnTo>
                  <a:lnTo>
                    <a:pt x="65" y="161"/>
                  </a:lnTo>
                  <a:lnTo>
                    <a:pt x="63" y="161"/>
                  </a:lnTo>
                  <a:lnTo>
                    <a:pt x="63" y="159"/>
                  </a:lnTo>
                  <a:close/>
                  <a:moveTo>
                    <a:pt x="56" y="157"/>
                  </a:moveTo>
                  <a:lnTo>
                    <a:pt x="54" y="156"/>
                  </a:lnTo>
                  <a:lnTo>
                    <a:pt x="56" y="157"/>
                  </a:lnTo>
                  <a:lnTo>
                    <a:pt x="58" y="159"/>
                  </a:lnTo>
                  <a:lnTo>
                    <a:pt x="58" y="159"/>
                  </a:lnTo>
                  <a:lnTo>
                    <a:pt x="58" y="159"/>
                  </a:lnTo>
                  <a:lnTo>
                    <a:pt x="58" y="157"/>
                  </a:lnTo>
                  <a:lnTo>
                    <a:pt x="56" y="157"/>
                  </a:lnTo>
                  <a:close/>
                  <a:moveTo>
                    <a:pt x="65" y="154"/>
                  </a:moveTo>
                  <a:lnTo>
                    <a:pt x="65" y="154"/>
                  </a:lnTo>
                  <a:lnTo>
                    <a:pt x="65" y="154"/>
                  </a:lnTo>
                  <a:lnTo>
                    <a:pt x="65" y="152"/>
                  </a:lnTo>
                  <a:lnTo>
                    <a:pt x="65" y="152"/>
                  </a:lnTo>
                  <a:lnTo>
                    <a:pt x="65" y="152"/>
                  </a:lnTo>
                  <a:lnTo>
                    <a:pt x="65" y="152"/>
                  </a:lnTo>
                  <a:lnTo>
                    <a:pt x="63" y="152"/>
                  </a:lnTo>
                  <a:lnTo>
                    <a:pt x="63" y="152"/>
                  </a:lnTo>
                  <a:lnTo>
                    <a:pt x="63" y="152"/>
                  </a:lnTo>
                  <a:lnTo>
                    <a:pt x="63" y="154"/>
                  </a:lnTo>
                  <a:lnTo>
                    <a:pt x="63" y="154"/>
                  </a:lnTo>
                  <a:lnTo>
                    <a:pt x="63" y="156"/>
                  </a:lnTo>
                  <a:lnTo>
                    <a:pt x="63" y="156"/>
                  </a:lnTo>
                  <a:lnTo>
                    <a:pt x="65" y="156"/>
                  </a:lnTo>
                  <a:lnTo>
                    <a:pt x="65" y="156"/>
                  </a:lnTo>
                  <a:lnTo>
                    <a:pt x="65" y="156"/>
                  </a:lnTo>
                  <a:lnTo>
                    <a:pt x="65" y="154"/>
                  </a:lnTo>
                  <a:lnTo>
                    <a:pt x="65" y="154"/>
                  </a:lnTo>
                  <a:close/>
                  <a:moveTo>
                    <a:pt x="38" y="134"/>
                  </a:moveTo>
                  <a:lnTo>
                    <a:pt x="36" y="136"/>
                  </a:lnTo>
                  <a:lnTo>
                    <a:pt x="36" y="136"/>
                  </a:lnTo>
                  <a:lnTo>
                    <a:pt x="36" y="136"/>
                  </a:lnTo>
                  <a:lnTo>
                    <a:pt x="38" y="138"/>
                  </a:lnTo>
                  <a:lnTo>
                    <a:pt x="38" y="138"/>
                  </a:lnTo>
                  <a:lnTo>
                    <a:pt x="38" y="138"/>
                  </a:lnTo>
                  <a:lnTo>
                    <a:pt x="38" y="138"/>
                  </a:lnTo>
                  <a:lnTo>
                    <a:pt x="38" y="138"/>
                  </a:lnTo>
                  <a:lnTo>
                    <a:pt x="38" y="136"/>
                  </a:lnTo>
                  <a:lnTo>
                    <a:pt x="38" y="136"/>
                  </a:lnTo>
                  <a:lnTo>
                    <a:pt x="38" y="136"/>
                  </a:lnTo>
                  <a:lnTo>
                    <a:pt x="38" y="136"/>
                  </a:lnTo>
                  <a:lnTo>
                    <a:pt x="38" y="134"/>
                  </a:lnTo>
                  <a:lnTo>
                    <a:pt x="38" y="134"/>
                  </a:lnTo>
                  <a:lnTo>
                    <a:pt x="38" y="134"/>
                  </a:lnTo>
                  <a:lnTo>
                    <a:pt x="38" y="134"/>
                  </a:lnTo>
                  <a:lnTo>
                    <a:pt x="40" y="134"/>
                  </a:lnTo>
                  <a:lnTo>
                    <a:pt x="40" y="134"/>
                  </a:lnTo>
                  <a:lnTo>
                    <a:pt x="40" y="132"/>
                  </a:lnTo>
                  <a:lnTo>
                    <a:pt x="38" y="132"/>
                  </a:lnTo>
                  <a:lnTo>
                    <a:pt x="38" y="134"/>
                  </a:lnTo>
                  <a:close/>
                  <a:moveTo>
                    <a:pt x="63" y="134"/>
                  </a:moveTo>
                  <a:lnTo>
                    <a:pt x="69" y="141"/>
                  </a:lnTo>
                  <a:lnTo>
                    <a:pt x="69" y="141"/>
                  </a:lnTo>
                  <a:lnTo>
                    <a:pt x="69" y="141"/>
                  </a:lnTo>
                  <a:lnTo>
                    <a:pt x="70" y="145"/>
                  </a:lnTo>
                  <a:lnTo>
                    <a:pt x="70" y="145"/>
                  </a:lnTo>
                  <a:lnTo>
                    <a:pt x="70" y="145"/>
                  </a:lnTo>
                  <a:lnTo>
                    <a:pt x="70" y="145"/>
                  </a:lnTo>
                  <a:lnTo>
                    <a:pt x="70" y="145"/>
                  </a:lnTo>
                  <a:lnTo>
                    <a:pt x="70" y="147"/>
                  </a:lnTo>
                  <a:lnTo>
                    <a:pt x="72" y="148"/>
                  </a:lnTo>
                  <a:lnTo>
                    <a:pt x="74" y="148"/>
                  </a:lnTo>
                  <a:lnTo>
                    <a:pt x="76" y="150"/>
                  </a:lnTo>
                  <a:lnTo>
                    <a:pt x="78" y="152"/>
                  </a:lnTo>
                  <a:lnTo>
                    <a:pt x="78" y="152"/>
                  </a:lnTo>
                  <a:lnTo>
                    <a:pt x="78" y="152"/>
                  </a:lnTo>
                  <a:lnTo>
                    <a:pt x="79" y="152"/>
                  </a:lnTo>
                  <a:lnTo>
                    <a:pt x="79" y="152"/>
                  </a:lnTo>
                  <a:lnTo>
                    <a:pt x="79" y="152"/>
                  </a:lnTo>
                  <a:lnTo>
                    <a:pt x="81" y="154"/>
                  </a:lnTo>
                  <a:lnTo>
                    <a:pt x="81" y="154"/>
                  </a:lnTo>
                  <a:lnTo>
                    <a:pt x="81" y="154"/>
                  </a:lnTo>
                  <a:lnTo>
                    <a:pt x="79" y="154"/>
                  </a:lnTo>
                  <a:lnTo>
                    <a:pt x="79" y="154"/>
                  </a:lnTo>
                  <a:lnTo>
                    <a:pt x="79" y="156"/>
                  </a:lnTo>
                  <a:lnTo>
                    <a:pt x="81" y="156"/>
                  </a:lnTo>
                  <a:lnTo>
                    <a:pt x="81" y="156"/>
                  </a:lnTo>
                  <a:lnTo>
                    <a:pt x="81" y="156"/>
                  </a:lnTo>
                  <a:lnTo>
                    <a:pt x="79" y="156"/>
                  </a:lnTo>
                  <a:lnTo>
                    <a:pt x="79" y="157"/>
                  </a:lnTo>
                  <a:lnTo>
                    <a:pt x="81" y="157"/>
                  </a:lnTo>
                  <a:lnTo>
                    <a:pt x="81" y="159"/>
                  </a:lnTo>
                  <a:lnTo>
                    <a:pt x="83" y="159"/>
                  </a:lnTo>
                  <a:lnTo>
                    <a:pt x="83" y="159"/>
                  </a:lnTo>
                  <a:lnTo>
                    <a:pt x="83" y="159"/>
                  </a:lnTo>
                  <a:lnTo>
                    <a:pt x="81" y="157"/>
                  </a:lnTo>
                  <a:lnTo>
                    <a:pt x="81" y="157"/>
                  </a:lnTo>
                  <a:lnTo>
                    <a:pt x="83" y="157"/>
                  </a:lnTo>
                  <a:lnTo>
                    <a:pt x="85" y="157"/>
                  </a:lnTo>
                  <a:lnTo>
                    <a:pt x="87" y="159"/>
                  </a:lnTo>
                  <a:lnTo>
                    <a:pt x="87" y="159"/>
                  </a:lnTo>
                  <a:lnTo>
                    <a:pt x="87" y="157"/>
                  </a:lnTo>
                  <a:lnTo>
                    <a:pt x="85" y="157"/>
                  </a:lnTo>
                  <a:lnTo>
                    <a:pt x="85" y="157"/>
                  </a:lnTo>
                  <a:lnTo>
                    <a:pt x="87" y="157"/>
                  </a:lnTo>
                  <a:lnTo>
                    <a:pt x="87" y="157"/>
                  </a:lnTo>
                  <a:lnTo>
                    <a:pt x="85" y="156"/>
                  </a:lnTo>
                  <a:lnTo>
                    <a:pt x="85" y="156"/>
                  </a:lnTo>
                  <a:lnTo>
                    <a:pt x="83" y="156"/>
                  </a:lnTo>
                  <a:lnTo>
                    <a:pt x="83" y="156"/>
                  </a:lnTo>
                  <a:lnTo>
                    <a:pt x="85" y="156"/>
                  </a:lnTo>
                  <a:lnTo>
                    <a:pt x="87" y="156"/>
                  </a:lnTo>
                  <a:lnTo>
                    <a:pt x="87" y="157"/>
                  </a:lnTo>
                  <a:lnTo>
                    <a:pt x="88" y="157"/>
                  </a:lnTo>
                  <a:lnTo>
                    <a:pt x="87" y="156"/>
                  </a:lnTo>
                  <a:lnTo>
                    <a:pt x="87" y="154"/>
                  </a:lnTo>
                  <a:lnTo>
                    <a:pt x="85" y="154"/>
                  </a:lnTo>
                  <a:lnTo>
                    <a:pt x="85" y="154"/>
                  </a:lnTo>
                  <a:lnTo>
                    <a:pt x="79" y="148"/>
                  </a:lnTo>
                  <a:lnTo>
                    <a:pt x="78" y="147"/>
                  </a:lnTo>
                  <a:lnTo>
                    <a:pt x="78" y="148"/>
                  </a:lnTo>
                  <a:lnTo>
                    <a:pt x="78" y="150"/>
                  </a:lnTo>
                  <a:lnTo>
                    <a:pt x="79" y="150"/>
                  </a:lnTo>
                  <a:lnTo>
                    <a:pt x="79" y="152"/>
                  </a:lnTo>
                  <a:lnTo>
                    <a:pt x="78" y="150"/>
                  </a:lnTo>
                  <a:lnTo>
                    <a:pt x="74" y="143"/>
                  </a:lnTo>
                  <a:lnTo>
                    <a:pt x="70" y="143"/>
                  </a:lnTo>
                  <a:lnTo>
                    <a:pt x="70" y="141"/>
                  </a:lnTo>
                  <a:lnTo>
                    <a:pt x="72" y="141"/>
                  </a:lnTo>
                  <a:lnTo>
                    <a:pt x="72" y="143"/>
                  </a:lnTo>
                  <a:lnTo>
                    <a:pt x="72" y="143"/>
                  </a:lnTo>
                  <a:lnTo>
                    <a:pt x="74" y="143"/>
                  </a:lnTo>
                  <a:lnTo>
                    <a:pt x="76" y="145"/>
                  </a:lnTo>
                  <a:lnTo>
                    <a:pt x="76" y="145"/>
                  </a:lnTo>
                  <a:lnTo>
                    <a:pt x="76" y="145"/>
                  </a:lnTo>
                  <a:lnTo>
                    <a:pt x="76" y="145"/>
                  </a:lnTo>
                  <a:lnTo>
                    <a:pt x="78" y="147"/>
                  </a:lnTo>
                  <a:lnTo>
                    <a:pt x="79" y="147"/>
                  </a:lnTo>
                  <a:lnTo>
                    <a:pt x="78" y="145"/>
                  </a:lnTo>
                  <a:lnTo>
                    <a:pt x="78" y="145"/>
                  </a:lnTo>
                  <a:lnTo>
                    <a:pt x="78" y="143"/>
                  </a:lnTo>
                  <a:lnTo>
                    <a:pt x="76" y="143"/>
                  </a:lnTo>
                  <a:lnTo>
                    <a:pt x="74" y="143"/>
                  </a:lnTo>
                  <a:lnTo>
                    <a:pt x="74" y="141"/>
                  </a:lnTo>
                  <a:lnTo>
                    <a:pt x="72" y="139"/>
                  </a:lnTo>
                  <a:lnTo>
                    <a:pt x="70" y="138"/>
                  </a:lnTo>
                  <a:lnTo>
                    <a:pt x="69" y="138"/>
                  </a:lnTo>
                  <a:lnTo>
                    <a:pt x="69" y="139"/>
                  </a:lnTo>
                  <a:lnTo>
                    <a:pt x="67" y="138"/>
                  </a:lnTo>
                  <a:lnTo>
                    <a:pt x="65" y="134"/>
                  </a:lnTo>
                  <a:lnTo>
                    <a:pt x="61" y="132"/>
                  </a:lnTo>
                  <a:lnTo>
                    <a:pt x="61" y="132"/>
                  </a:lnTo>
                  <a:lnTo>
                    <a:pt x="61" y="130"/>
                  </a:lnTo>
                  <a:lnTo>
                    <a:pt x="63" y="132"/>
                  </a:lnTo>
                  <a:lnTo>
                    <a:pt x="63" y="134"/>
                  </a:lnTo>
                  <a:close/>
                  <a:moveTo>
                    <a:pt x="47" y="141"/>
                  </a:moveTo>
                  <a:lnTo>
                    <a:pt x="45" y="138"/>
                  </a:lnTo>
                  <a:lnTo>
                    <a:pt x="45" y="138"/>
                  </a:lnTo>
                  <a:lnTo>
                    <a:pt x="45" y="136"/>
                  </a:lnTo>
                  <a:lnTo>
                    <a:pt x="45" y="134"/>
                  </a:lnTo>
                  <a:lnTo>
                    <a:pt x="45" y="134"/>
                  </a:lnTo>
                  <a:lnTo>
                    <a:pt x="45" y="132"/>
                  </a:lnTo>
                  <a:lnTo>
                    <a:pt x="45" y="132"/>
                  </a:lnTo>
                  <a:lnTo>
                    <a:pt x="43" y="130"/>
                  </a:lnTo>
                  <a:lnTo>
                    <a:pt x="41" y="130"/>
                  </a:lnTo>
                  <a:lnTo>
                    <a:pt x="41" y="132"/>
                  </a:lnTo>
                  <a:lnTo>
                    <a:pt x="41" y="134"/>
                  </a:lnTo>
                  <a:lnTo>
                    <a:pt x="43" y="134"/>
                  </a:lnTo>
                  <a:lnTo>
                    <a:pt x="43" y="138"/>
                  </a:lnTo>
                  <a:lnTo>
                    <a:pt x="45" y="138"/>
                  </a:lnTo>
                  <a:lnTo>
                    <a:pt x="43" y="139"/>
                  </a:lnTo>
                  <a:lnTo>
                    <a:pt x="43" y="139"/>
                  </a:lnTo>
                  <a:lnTo>
                    <a:pt x="43" y="139"/>
                  </a:lnTo>
                  <a:lnTo>
                    <a:pt x="43" y="139"/>
                  </a:lnTo>
                  <a:lnTo>
                    <a:pt x="43" y="139"/>
                  </a:lnTo>
                  <a:lnTo>
                    <a:pt x="43" y="141"/>
                  </a:lnTo>
                  <a:lnTo>
                    <a:pt x="43" y="141"/>
                  </a:lnTo>
                  <a:lnTo>
                    <a:pt x="45" y="141"/>
                  </a:lnTo>
                  <a:lnTo>
                    <a:pt x="45" y="141"/>
                  </a:lnTo>
                  <a:lnTo>
                    <a:pt x="45" y="139"/>
                  </a:lnTo>
                  <a:lnTo>
                    <a:pt x="47" y="141"/>
                  </a:lnTo>
                  <a:lnTo>
                    <a:pt x="47" y="141"/>
                  </a:lnTo>
                  <a:lnTo>
                    <a:pt x="49" y="143"/>
                  </a:lnTo>
                  <a:lnTo>
                    <a:pt x="49" y="143"/>
                  </a:lnTo>
                  <a:lnTo>
                    <a:pt x="47" y="143"/>
                  </a:lnTo>
                  <a:lnTo>
                    <a:pt x="47" y="143"/>
                  </a:lnTo>
                  <a:lnTo>
                    <a:pt x="47" y="143"/>
                  </a:lnTo>
                  <a:lnTo>
                    <a:pt x="49" y="145"/>
                  </a:lnTo>
                  <a:lnTo>
                    <a:pt x="50" y="147"/>
                  </a:lnTo>
                  <a:lnTo>
                    <a:pt x="52" y="147"/>
                  </a:lnTo>
                  <a:lnTo>
                    <a:pt x="52" y="145"/>
                  </a:lnTo>
                  <a:lnTo>
                    <a:pt x="47" y="141"/>
                  </a:lnTo>
                  <a:close/>
                  <a:moveTo>
                    <a:pt x="63" y="127"/>
                  </a:moveTo>
                  <a:lnTo>
                    <a:pt x="63" y="127"/>
                  </a:lnTo>
                  <a:lnTo>
                    <a:pt x="61" y="127"/>
                  </a:lnTo>
                  <a:lnTo>
                    <a:pt x="61" y="127"/>
                  </a:lnTo>
                  <a:lnTo>
                    <a:pt x="63" y="127"/>
                  </a:lnTo>
                  <a:lnTo>
                    <a:pt x="67" y="130"/>
                  </a:lnTo>
                  <a:lnTo>
                    <a:pt x="67" y="130"/>
                  </a:lnTo>
                  <a:lnTo>
                    <a:pt x="69" y="130"/>
                  </a:lnTo>
                  <a:lnTo>
                    <a:pt x="69" y="129"/>
                  </a:lnTo>
                  <a:lnTo>
                    <a:pt x="67" y="127"/>
                  </a:lnTo>
                  <a:lnTo>
                    <a:pt x="65" y="127"/>
                  </a:lnTo>
                  <a:lnTo>
                    <a:pt x="65" y="125"/>
                  </a:lnTo>
                  <a:lnTo>
                    <a:pt x="63" y="123"/>
                  </a:lnTo>
                  <a:lnTo>
                    <a:pt x="61" y="123"/>
                  </a:lnTo>
                  <a:lnTo>
                    <a:pt x="61" y="123"/>
                  </a:lnTo>
                  <a:lnTo>
                    <a:pt x="63" y="121"/>
                  </a:lnTo>
                  <a:lnTo>
                    <a:pt x="63" y="121"/>
                  </a:lnTo>
                  <a:lnTo>
                    <a:pt x="61" y="121"/>
                  </a:lnTo>
                  <a:lnTo>
                    <a:pt x="61" y="121"/>
                  </a:lnTo>
                  <a:lnTo>
                    <a:pt x="61" y="121"/>
                  </a:lnTo>
                  <a:lnTo>
                    <a:pt x="61" y="121"/>
                  </a:lnTo>
                  <a:lnTo>
                    <a:pt x="61" y="121"/>
                  </a:lnTo>
                  <a:lnTo>
                    <a:pt x="60" y="121"/>
                  </a:lnTo>
                  <a:lnTo>
                    <a:pt x="60" y="121"/>
                  </a:lnTo>
                  <a:lnTo>
                    <a:pt x="60" y="121"/>
                  </a:lnTo>
                  <a:lnTo>
                    <a:pt x="61" y="123"/>
                  </a:lnTo>
                  <a:lnTo>
                    <a:pt x="61" y="123"/>
                  </a:lnTo>
                  <a:lnTo>
                    <a:pt x="61" y="125"/>
                  </a:lnTo>
                  <a:lnTo>
                    <a:pt x="61" y="125"/>
                  </a:lnTo>
                  <a:lnTo>
                    <a:pt x="61" y="125"/>
                  </a:lnTo>
                  <a:lnTo>
                    <a:pt x="60" y="123"/>
                  </a:lnTo>
                  <a:lnTo>
                    <a:pt x="60" y="123"/>
                  </a:lnTo>
                  <a:lnTo>
                    <a:pt x="60" y="125"/>
                  </a:lnTo>
                  <a:lnTo>
                    <a:pt x="60" y="125"/>
                  </a:lnTo>
                  <a:lnTo>
                    <a:pt x="61" y="125"/>
                  </a:lnTo>
                  <a:lnTo>
                    <a:pt x="61" y="125"/>
                  </a:lnTo>
                  <a:lnTo>
                    <a:pt x="60" y="125"/>
                  </a:lnTo>
                  <a:lnTo>
                    <a:pt x="60" y="125"/>
                  </a:lnTo>
                  <a:lnTo>
                    <a:pt x="60" y="125"/>
                  </a:lnTo>
                  <a:lnTo>
                    <a:pt x="58" y="125"/>
                  </a:lnTo>
                  <a:lnTo>
                    <a:pt x="60" y="127"/>
                  </a:lnTo>
                  <a:lnTo>
                    <a:pt x="61" y="127"/>
                  </a:lnTo>
                  <a:lnTo>
                    <a:pt x="61" y="127"/>
                  </a:lnTo>
                  <a:lnTo>
                    <a:pt x="61" y="127"/>
                  </a:lnTo>
                  <a:lnTo>
                    <a:pt x="63" y="127"/>
                  </a:lnTo>
                  <a:close/>
                  <a:moveTo>
                    <a:pt x="50" y="136"/>
                  </a:moveTo>
                  <a:lnTo>
                    <a:pt x="50" y="136"/>
                  </a:lnTo>
                  <a:lnTo>
                    <a:pt x="50" y="134"/>
                  </a:lnTo>
                  <a:lnTo>
                    <a:pt x="50" y="134"/>
                  </a:lnTo>
                  <a:lnTo>
                    <a:pt x="50" y="132"/>
                  </a:lnTo>
                  <a:lnTo>
                    <a:pt x="49" y="132"/>
                  </a:lnTo>
                  <a:lnTo>
                    <a:pt x="49" y="130"/>
                  </a:lnTo>
                  <a:lnTo>
                    <a:pt x="49" y="129"/>
                  </a:lnTo>
                  <a:lnTo>
                    <a:pt x="49" y="129"/>
                  </a:lnTo>
                  <a:lnTo>
                    <a:pt x="49" y="129"/>
                  </a:lnTo>
                  <a:lnTo>
                    <a:pt x="49" y="127"/>
                  </a:lnTo>
                  <a:lnTo>
                    <a:pt x="49" y="127"/>
                  </a:lnTo>
                  <a:lnTo>
                    <a:pt x="49" y="125"/>
                  </a:lnTo>
                  <a:lnTo>
                    <a:pt x="47" y="125"/>
                  </a:lnTo>
                  <a:lnTo>
                    <a:pt x="49" y="125"/>
                  </a:lnTo>
                  <a:lnTo>
                    <a:pt x="49" y="123"/>
                  </a:lnTo>
                  <a:lnTo>
                    <a:pt x="47" y="121"/>
                  </a:lnTo>
                  <a:lnTo>
                    <a:pt x="47" y="118"/>
                  </a:lnTo>
                  <a:lnTo>
                    <a:pt x="47" y="118"/>
                  </a:lnTo>
                  <a:lnTo>
                    <a:pt x="49" y="116"/>
                  </a:lnTo>
                  <a:lnTo>
                    <a:pt x="47" y="116"/>
                  </a:lnTo>
                  <a:lnTo>
                    <a:pt x="49" y="114"/>
                  </a:lnTo>
                  <a:lnTo>
                    <a:pt x="49" y="114"/>
                  </a:lnTo>
                  <a:lnTo>
                    <a:pt x="49" y="112"/>
                  </a:lnTo>
                  <a:lnTo>
                    <a:pt x="49" y="112"/>
                  </a:lnTo>
                  <a:lnTo>
                    <a:pt x="49" y="110"/>
                  </a:lnTo>
                  <a:lnTo>
                    <a:pt x="47" y="110"/>
                  </a:lnTo>
                  <a:lnTo>
                    <a:pt x="47" y="110"/>
                  </a:lnTo>
                  <a:lnTo>
                    <a:pt x="45" y="110"/>
                  </a:lnTo>
                  <a:lnTo>
                    <a:pt x="45" y="107"/>
                  </a:lnTo>
                  <a:lnTo>
                    <a:pt x="43" y="105"/>
                  </a:lnTo>
                  <a:lnTo>
                    <a:pt x="43" y="103"/>
                  </a:lnTo>
                  <a:lnTo>
                    <a:pt x="43" y="101"/>
                  </a:lnTo>
                  <a:lnTo>
                    <a:pt x="43" y="100"/>
                  </a:lnTo>
                  <a:lnTo>
                    <a:pt x="43" y="98"/>
                  </a:lnTo>
                  <a:lnTo>
                    <a:pt x="41" y="98"/>
                  </a:lnTo>
                  <a:lnTo>
                    <a:pt x="41" y="98"/>
                  </a:lnTo>
                  <a:lnTo>
                    <a:pt x="40" y="100"/>
                  </a:lnTo>
                  <a:lnTo>
                    <a:pt x="40" y="100"/>
                  </a:lnTo>
                  <a:lnTo>
                    <a:pt x="40" y="101"/>
                  </a:lnTo>
                  <a:lnTo>
                    <a:pt x="40" y="101"/>
                  </a:lnTo>
                  <a:lnTo>
                    <a:pt x="40" y="103"/>
                  </a:lnTo>
                  <a:lnTo>
                    <a:pt x="41" y="107"/>
                  </a:lnTo>
                  <a:lnTo>
                    <a:pt x="43" y="107"/>
                  </a:lnTo>
                  <a:lnTo>
                    <a:pt x="43" y="110"/>
                  </a:lnTo>
                  <a:lnTo>
                    <a:pt x="45" y="112"/>
                  </a:lnTo>
                  <a:lnTo>
                    <a:pt x="45" y="114"/>
                  </a:lnTo>
                  <a:lnTo>
                    <a:pt x="45" y="114"/>
                  </a:lnTo>
                  <a:lnTo>
                    <a:pt x="45" y="112"/>
                  </a:lnTo>
                  <a:lnTo>
                    <a:pt x="45" y="114"/>
                  </a:lnTo>
                  <a:lnTo>
                    <a:pt x="45" y="114"/>
                  </a:lnTo>
                  <a:lnTo>
                    <a:pt x="45" y="116"/>
                  </a:lnTo>
                  <a:lnTo>
                    <a:pt x="45" y="116"/>
                  </a:lnTo>
                  <a:lnTo>
                    <a:pt x="45" y="116"/>
                  </a:lnTo>
                  <a:lnTo>
                    <a:pt x="43" y="118"/>
                  </a:lnTo>
                  <a:lnTo>
                    <a:pt x="43" y="116"/>
                  </a:lnTo>
                  <a:lnTo>
                    <a:pt x="43" y="116"/>
                  </a:lnTo>
                  <a:lnTo>
                    <a:pt x="41" y="116"/>
                  </a:lnTo>
                  <a:lnTo>
                    <a:pt x="41" y="114"/>
                  </a:lnTo>
                  <a:lnTo>
                    <a:pt x="40" y="114"/>
                  </a:lnTo>
                  <a:lnTo>
                    <a:pt x="40" y="114"/>
                  </a:lnTo>
                  <a:lnTo>
                    <a:pt x="40" y="116"/>
                  </a:lnTo>
                  <a:lnTo>
                    <a:pt x="40" y="116"/>
                  </a:lnTo>
                  <a:lnTo>
                    <a:pt x="40" y="116"/>
                  </a:lnTo>
                  <a:lnTo>
                    <a:pt x="40" y="116"/>
                  </a:lnTo>
                  <a:lnTo>
                    <a:pt x="41" y="118"/>
                  </a:lnTo>
                  <a:lnTo>
                    <a:pt x="41" y="121"/>
                  </a:lnTo>
                  <a:lnTo>
                    <a:pt x="43" y="123"/>
                  </a:lnTo>
                  <a:lnTo>
                    <a:pt x="43" y="123"/>
                  </a:lnTo>
                  <a:lnTo>
                    <a:pt x="43" y="123"/>
                  </a:lnTo>
                  <a:lnTo>
                    <a:pt x="43" y="123"/>
                  </a:lnTo>
                  <a:lnTo>
                    <a:pt x="43" y="127"/>
                  </a:lnTo>
                  <a:lnTo>
                    <a:pt x="43" y="127"/>
                  </a:lnTo>
                  <a:lnTo>
                    <a:pt x="43" y="129"/>
                  </a:lnTo>
                  <a:lnTo>
                    <a:pt x="45" y="127"/>
                  </a:lnTo>
                  <a:lnTo>
                    <a:pt x="45" y="127"/>
                  </a:lnTo>
                  <a:lnTo>
                    <a:pt x="45" y="129"/>
                  </a:lnTo>
                  <a:lnTo>
                    <a:pt x="45" y="129"/>
                  </a:lnTo>
                  <a:lnTo>
                    <a:pt x="45" y="129"/>
                  </a:lnTo>
                  <a:lnTo>
                    <a:pt x="45" y="130"/>
                  </a:lnTo>
                  <a:lnTo>
                    <a:pt x="47" y="134"/>
                  </a:lnTo>
                  <a:lnTo>
                    <a:pt x="49" y="138"/>
                  </a:lnTo>
                  <a:lnTo>
                    <a:pt x="50" y="138"/>
                  </a:lnTo>
                  <a:lnTo>
                    <a:pt x="50" y="138"/>
                  </a:lnTo>
                  <a:lnTo>
                    <a:pt x="50" y="138"/>
                  </a:lnTo>
                  <a:lnTo>
                    <a:pt x="52" y="136"/>
                  </a:lnTo>
                  <a:lnTo>
                    <a:pt x="52" y="136"/>
                  </a:lnTo>
                  <a:lnTo>
                    <a:pt x="52" y="136"/>
                  </a:lnTo>
                  <a:lnTo>
                    <a:pt x="50" y="136"/>
                  </a:lnTo>
                  <a:close/>
                  <a:moveTo>
                    <a:pt x="56" y="109"/>
                  </a:moveTo>
                  <a:lnTo>
                    <a:pt x="56" y="107"/>
                  </a:lnTo>
                  <a:lnTo>
                    <a:pt x="56" y="107"/>
                  </a:lnTo>
                  <a:lnTo>
                    <a:pt x="56" y="107"/>
                  </a:lnTo>
                  <a:lnTo>
                    <a:pt x="56" y="110"/>
                  </a:lnTo>
                  <a:lnTo>
                    <a:pt x="56" y="110"/>
                  </a:lnTo>
                  <a:lnTo>
                    <a:pt x="56" y="112"/>
                  </a:lnTo>
                  <a:lnTo>
                    <a:pt x="58" y="112"/>
                  </a:lnTo>
                  <a:lnTo>
                    <a:pt x="61" y="114"/>
                  </a:lnTo>
                  <a:lnTo>
                    <a:pt x="61" y="114"/>
                  </a:lnTo>
                  <a:lnTo>
                    <a:pt x="63" y="114"/>
                  </a:lnTo>
                  <a:lnTo>
                    <a:pt x="63" y="114"/>
                  </a:lnTo>
                  <a:lnTo>
                    <a:pt x="63" y="114"/>
                  </a:lnTo>
                  <a:lnTo>
                    <a:pt x="63" y="112"/>
                  </a:lnTo>
                  <a:lnTo>
                    <a:pt x="63" y="112"/>
                  </a:lnTo>
                  <a:lnTo>
                    <a:pt x="63" y="112"/>
                  </a:lnTo>
                  <a:lnTo>
                    <a:pt x="63" y="112"/>
                  </a:lnTo>
                  <a:lnTo>
                    <a:pt x="65" y="112"/>
                  </a:lnTo>
                  <a:lnTo>
                    <a:pt x="65" y="112"/>
                  </a:lnTo>
                  <a:lnTo>
                    <a:pt x="65" y="112"/>
                  </a:lnTo>
                  <a:lnTo>
                    <a:pt x="67" y="112"/>
                  </a:lnTo>
                  <a:lnTo>
                    <a:pt x="65" y="110"/>
                  </a:lnTo>
                  <a:lnTo>
                    <a:pt x="61" y="107"/>
                  </a:lnTo>
                  <a:lnTo>
                    <a:pt x="61" y="105"/>
                  </a:lnTo>
                  <a:lnTo>
                    <a:pt x="60" y="105"/>
                  </a:lnTo>
                  <a:lnTo>
                    <a:pt x="60" y="105"/>
                  </a:lnTo>
                  <a:lnTo>
                    <a:pt x="58" y="105"/>
                  </a:lnTo>
                  <a:lnTo>
                    <a:pt x="58" y="103"/>
                  </a:lnTo>
                  <a:lnTo>
                    <a:pt x="60" y="100"/>
                  </a:lnTo>
                  <a:lnTo>
                    <a:pt x="58" y="100"/>
                  </a:lnTo>
                  <a:lnTo>
                    <a:pt x="58" y="100"/>
                  </a:lnTo>
                  <a:lnTo>
                    <a:pt x="56" y="100"/>
                  </a:lnTo>
                  <a:lnTo>
                    <a:pt x="56" y="98"/>
                  </a:lnTo>
                  <a:lnTo>
                    <a:pt x="56" y="98"/>
                  </a:lnTo>
                  <a:lnTo>
                    <a:pt x="56" y="96"/>
                  </a:lnTo>
                  <a:lnTo>
                    <a:pt x="54" y="94"/>
                  </a:lnTo>
                  <a:lnTo>
                    <a:pt x="54" y="94"/>
                  </a:lnTo>
                  <a:lnTo>
                    <a:pt x="54" y="94"/>
                  </a:lnTo>
                  <a:lnTo>
                    <a:pt x="54" y="94"/>
                  </a:lnTo>
                  <a:lnTo>
                    <a:pt x="54" y="94"/>
                  </a:lnTo>
                  <a:lnTo>
                    <a:pt x="54" y="94"/>
                  </a:lnTo>
                  <a:lnTo>
                    <a:pt x="54" y="94"/>
                  </a:lnTo>
                  <a:lnTo>
                    <a:pt x="54" y="92"/>
                  </a:lnTo>
                  <a:lnTo>
                    <a:pt x="52" y="92"/>
                  </a:lnTo>
                  <a:lnTo>
                    <a:pt x="52" y="94"/>
                  </a:lnTo>
                  <a:lnTo>
                    <a:pt x="52" y="94"/>
                  </a:lnTo>
                  <a:lnTo>
                    <a:pt x="52" y="94"/>
                  </a:lnTo>
                  <a:lnTo>
                    <a:pt x="52" y="94"/>
                  </a:lnTo>
                  <a:lnTo>
                    <a:pt x="52" y="96"/>
                  </a:lnTo>
                  <a:lnTo>
                    <a:pt x="52" y="96"/>
                  </a:lnTo>
                  <a:lnTo>
                    <a:pt x="52" y="96"/>
                  </a:lnTo>
                  <a:lnTo>
                    <a:pt x="52" y="98"/>
                  </a:lnTo>
                  <a:lnTo>
                    <a:pt x="52" y="98"/>
                  </a:lnTo>
                  <a:lnTo>
                    <a:pt x="52" y="98"/>
                  </a:lnTo>
                  <a:lnTo>
                    <a:pt x="52" y="100"/>
                  </a:lnTo>
                  <a:lnTo>
                    <a:pt x="50" y="100"/>
                  </a:lnTo>
                  <a:lnTo>
                    <a:pt x="52" y="101"/>
                  </a:lnTo>
                  <a:lnTo>
                    <a:pt x="50" y="101"/>
                  </a:lnTo>
                  <a:lnTo>
                    <a:pt x="49" y="101"/>
                  </a:lnTo>
                  <a:lnTo>
                    <a:pt x="49" y="101"/>
                  </a:lnTo>
                  <a:lnTo>
                    <a:pt x="49" y="101"/>
                  </a:lnTo>
                  <a:lnTo>
                    <a:pt x="49" y="103"/>
                  </a:lnTo>
                  <a:lnTo>
                    <a:pt x="49" y="103"/>
                  </a:lnTo>
                  <a:lnTo>
                    <a:pt x="47" y="103"/>
                  </a:lnTo>
                  <a:lnTo>
                    <a:pt x="47" y="103"/>
                  </a:lnTo>
                  <a:lnTo>
                    <a:pt x="47" y="103"/>
                  </a:lnTo>
                  <a:lnTo>
                    <a:pt x="47" y="105"/>
                  </a:lnTo>
                  <a:lnTo>
                    <a:pt x="47" y="105"/>
                  </a:lnTo>
                  <a:lnTo>
                    <a:pt x="49" y="107"/>
                  </a:lnTo>
                  <a:lnTo>
                    <a:pt x="49" y="107"/>
                  </a:lnTo>
                  <a:lnTo>
                    <a:pt x="50" y="109"/>
                  </a:lnTo>
                  <a:lnTo>
                    <a:pt x="54" y="109"/>
                  </a:lnTo>
                  <a:lnTo>
                    <a:pt x="56" y="109"/>
                  </a:lnTo>
                  <a:lnTo>
                    <a:pt x="56" y="109"/>
                  </a:lnTo>
                  <a:close/>
                  <a:moveTo>
                    <a:pt x="296" y="94"/>
                  </a:moveTo>
                  <a:lnTo>
                    <a:pt x="294" y="94"/>
                  </a:lnTo>
                  <a:lnTo>
                    <a:pt x="294" y="92"/>
                  </a:lnTo>
                  <a:lnTo>
                    <a:pt x="283" y="91"/>
                  </a:lnTo>
                  <a:lnTo>
                    <a:pt x="282" y="89"/>
                  </a:lnTo>
                  <a:lnTo>
                    <a:pt x="280" y="87"/>
                  </a:lnTo>
                  <a:lnTo>
                    <a:pt x="280" y="87"/>
                  </a:lnTo>
                  <a:lnTo>
                    <a:pt x="280" y="87"/>
                  </a:lnTo>
                  <a:lnTo>
                    <a:pt x="280" y="85"/>
                  </a:lnTo>
                  <a:lnTo>
                    <a:pt x="280" y="85"/>
                  </a:lnTo>
                  <a:lnTo>
                    <a:pt x="278" y="85"/>
                  </a:lnTo>
                  <a:lnTo>
                    <a:pt x="276" y="85"/>
                  </a:lnTo>
                  <a:lnTo>
                    <a:pt x="276" y="85"/>
                  </a:lnTo>
                  <a:lnTo>
                    <a:pt x="274" y="83"/>
                  </a:lnTo>
                  <a:lnTo>
                    <a:pt x="274" y="82"/>
                  </a:lnTo>
                  <a:lnTo>
                    <a:pt x="276" y="82"/>
                  </a:lnTo>
                  <a:lnTo>
                    <a:pt x="278" y="80"/>
                  </a:lnTo>
                  <a:lnTo>
                    <a:pt x="276" y="80"/>
                  </a:lnTo>
                  <a:lnTo>
                    <a:pt x="276" y="78"/>
                  </a:lnTo>
                  <a:lnTo>
                    <a:pt x="276" y="78"/>
                  </a:lnTo>
                  <a:lnTo>
                    <a:pt x="274" y="76"/>
                  </a:lnTo>
                  <a:lnTo>
                    <a:pt x="276" y="74"/>
                  </a:lnTo>
                  <a:lnTo>
                    <a:pt x="276" y="74"/>
                  </a:lnTo>
                  <a:lnTo>
                    <a:pt x="280" y="76"/>
                  </a:lnTo>
                  <a:lnTo>
                    <a:pt x="280" y="74"/>
                  </a:lnTo>
                  <a:lnTo>
                    <a:pt x="280" y="73"/>
                  </a:lnTo>
                  <a:lnTo>
                    <a:pt x="280" y="73"/>
                  </a:lnTo>
                  <a:lnTo>
                    <a:pt x="278" y="73"/>
                  </a:lnTo>
                  <a:lnTo>
                    <a:pt x="278" y="73"/>
                  </a:lnTo>
                  <a:lnTo>
                    <a:pt x="278" y="73"/>
                  </a:lnTo>
                  <a:lnTo>
                    <a:pt x="278" y="71"/>
                  </a:lnTo>
                  <a:lnTo>
                    <a:pt x="276" y="71"/>
                  </a:lnTo>
                  <a:lnTo>
                    <a:pt x="276" y="71"/>
                  </a:lnTo>
                  <a:lnTo>
                    <a:pt x="276" y="71"/>
                  </a:lnTo>
                  <a:lnTo>
                    <a:pt x="276" y="71"/>
                  </a:lnTo>
                  <a:lnTo>
                    <a:pt x="276" y="71"/>
                  </a:lnTo>
                  <a:lnTo>
                    <a:pt x="274" y="71"/>
                  </a:lnTo>
                  <a:lnTo>
                    <a:pt x="274" y="71"/>
                  </a:lnTo>
                  <a:lnTo>
                    <a:pt x="273" y="73"/>
                  </a:lnTo>
                  <a:lnTo>
                    <a:pt x="273" y="73"/>
                  </a:lnTo>
                  <a:lnTo>
                    <a:pt x="273" y="73"/>
                  </a:lnTo>
                  <a:lnTo>
                    <a:pt x="271" y="71"/>
                  </a:lnTo>
                  <a:lnTo>
                    <a:pt x="271" y="69"/>
                  </a:lnTo>
                  <a:lnTo>
                    <a:pt x="271" y="69"/>
                  </a:lnTo>
                  <a:lnTo>
                    <a:pt x="271" y="67"/>
                  </a:lnTo>
                  <a:lnTo>
                    <a:pt x="271" y="67"/>
                  </a:lnTo>
                  <a:lnTo>
                    <a:pt x="271" y="65"/>
                  </a:lnTo>
                  <a:lnTo>
                    <a:pt x="273" y="65"/>
                  </a:lnTo>
                  <a:lnTo>
                    <a:pt x="274" y="63"/>
                  </a:lnTo>
                  <a:lnTo>
                    <a:pt x="274" y="63"/>
                  </a:lnTo>
                  <a:lnTo>
                    <a:pt x="274" y="62"/>
                  </a:lnTo>
                  <a:lnTo>
                    <a:pt x="273" y="62"/>
                  </a:lnTo>
                  <a:lnTo>
                    <a:pt x="273" y="60"/>
                  </a:lnTo>
                  <a:lnTo>
                    <a:pt x="271" y="60"/>
                  </a:lnTo>
                  <a:lnTo>
                    <a:pt x="271" y="60"/>
                  </a:lnTo>
                  <a:lnTo>
                    <a:pt x="271" y="56"/>
                  </a:lnTo>
                  <a:lnTo>
                    <a:pt x="271" y="56"/>
                  </a:lnTo>
                  <a:lnTo>
                    <a:pt x="269" y="54"/>
                  </a:lnTo>
                  <a:lnTo>
                    <a:pt x="269" y="54"/>
                  </a:lnTo>
                  <a:lnTo>
                    <a:pt x="267" y="53"/>
                  </a:lnTo>
                  <a:lnTo>
                    <a:pt x="267" y="53"/>
                  </a:lnTo>
                  <a:lnTo>
                    <a:pt x="267" y="53"/>
                  </a:lnTo>
                  <a:lnTo>
                    <a:pt x="267" y="51"/>
                  </a:lnTo>
                  <a:lnTo>
                    <a:pt x="267" y="51"/>
                  </a:lnTo>
                  <a:lnTo>
                    <a:pt x="269" y="49"/>
                  </a:lnTo>
                  <a:lnTo>
                    <a:pt x="269" y="49"/>
                  </a:lnTo>
                  <a:lnTo>
                    <a:pt x="271" y="49"/>
                  </a:lnTo>
                  <a:lnTo>
                    <a:pt x="271" y="49"/>
                  </a:lnTo>
                  <a:lnTo>
                    <a:pt x="271" y="47"/>
                  </a:lnTo>
                  <a:lnTo>
                    <a:pt x="271" y="47"/>
                  </a:lnTo>
                  <a:lnTo>
                    <a:pt x="269" y="47"/>
                  </a:lnTo>
                  <a:lnTo>
                    <a:pt x="269" y="45"/>
                  </a:lnTo>
                  <a:lnTo>
                    <a:pt x="269" y="45"/>
                  </a:lnTo>
                  <a:lnTo>
                    <a:pt x="271" y="45"/>
                  </a:lnTo>
                  <a:lnTo>
                    <a:pt x="271" y="44"/>
                  </a:lnTo>
                  <a:lnTo>
                    <a:pt x="269" y="44"/>
                  </a:lnTo>
                  <a:lnTo>
                    <a:pt x="269" y="45"/>
                  </a:lnTo>
                  <a:lnTo>
                    <a:pt x="269" y="45"/>
                  </a:lnTo>
                  <a:lnTo>
                    <a:pt x="267" y="45"/>
                  </a:lnTo>
                  <a:lnTo>
                    <a:pt x="267" y="45"/>
                  </a:lnTo>
                  <a:lnTo>
                    <a:pt x="267" y="45"/>
                  </a:lnTo>
                  <a:lnTo>
                    <a:pt x="265" y="45"/>
                  </a:lnTo>
                  <a:lnTo>
                    <a:pt x="265" y="45"/>
                  </a:lnTo>
                  <a:lnTo>
                    <a:pt x="265" y="45"/>
                  </a:lnTo>
                  <a:lnTo>
                    <a:pt x="265" y="47"/>
                  </a:lnTo>
                  <a:lnTo>
                    <a:pt x="265" y="47"/>
                  </a:lnTo>
                  <a:lnTo>
                    <a:pt x="264" y="47"/>
                  </a:lnTo>
                  <a:lnTo>
                    <a:pt x="264" y="47"/>
                  </a:lnTo>
                  <a:lnTo>
                    <a:pt x="262" y="47"/>
                  </a:lnTo>
                  <a:lnTo>
                    <a:pt x="260" y="45"/>
                  </a:lnTo>
                  <a:lnTo>
                    <a:pt x="258" y="45"/>
                  </a:lnTo>
                  <a:lnTo>
                    <a:pt x="256" y="47"/>
                  </a:lnTo>
                  <a:lnTo>
                    <a:pt x="256" y="47"/>
                  </a:lnTo>
                  <a:lnTo>
                    <a:pt x="256" y="47"/>
                  </a:lnTo>
                  <a:lnTo>
                    <a:pt x="256" y="49"/>
                  </a:lnTo>
                  <a:lnTo>
                    <a:pt x="256" y="49"/>
                  </a:lnTo>
                  <a:lnTo>
                    <a:pt x="256" y="49"/>
                  </a:lnTo>
                  <a:lnTo>
                    <a:pt x="255" y="51"/>
                  </a:lnTo>
                  <a:lnTo>
                    <a:pt x="255" y="53"/>
                  </a:lnTo>
                  <a:lnTo>
                    <a:pt x="253" y="54"/>
                  </a:lnTo>
                  <a:lnTo>
                    <a:pt x="251" y="54"/>
                  </a:lnTo>
                  <a:lnTo>
                    <a:pt x="249" y="54"/>
                  </a:lnTo>
                  <a:lnTo>
                    <a:pt x="249" y="54"/>
                  </a:lnTo>
                  <a:lnTo>
                    <a:pt x="247" y="56"/>
                  </a:lnTo>
                  <a:lnTo>
                    <a:pt x="246" y="58"/>
                  </a:lnTo>
                  <a:lnTo>
                    <a:pt x="246" y="58"/>
                  </a:lnTo>
                  <a:lnTo>
                    <a:pt x="246" y="58"/>
                  </a:lnTo>
                  <a:lnTo>
                    <a:pt x="246" y="58"/>
                  </a:lnTo>
                  <a:lnTo>
                    <a:pt x="244" y="58"/>
                  </a:lnTo>
                  <a:lnTo>
                    <a:pt x="244" y="58"/>
                  </a:lnTo>
                  <a:lnTo>
                    <a:pt x="244" y="56"/>
                  </a:lnTo>
                  <a:lnTo>
                    <a:pt x="244" y="56"/>
                  </a:lnTo>
                  <a:lnTo>
                    <a:pt x="242" y="56"/>
                  </a:lnTo>
                  <a:lnTo>
                    <a:pt x="242" y="58"/>
                  </a:lnTo>
                  <a:lnTo>
                    <a:pt x="240" y="56"/>
                  </a:lnTo>
                  <a:lnTo>
                    <a:pt x="240" y="56"/>
                  </a:lnTo>
                  <a:lnTo>
                    <a:pt x="238" y="56"/>
                  </a:lnTo>
                  <a:lnTo>
                    <a:pt x="236" y="54"/>
                  </a:lnTo>
                  <a:lnTo>
                    <a:pt x="236" y="54"/>
                  </a:lnTo>
                  <a:lnTo>
                    <a:pt x="231" y="54"/>
                  </a:lnTo>
                  <a:lnTo>
                    <a:pt x="231" y="54"/>
                  </a:lnTo>
                  <a:lnTo>
                    <a:pt x="231" y="54"/>
                  </a:lnTo>
                  <a:lnTo>
                    <a:pt x="229" y="56"/>
                  </a:lnTo>
                  <a:lnTo>
                    <a:pt x="229" y="56"/>
                  </a:lnTo>
                  <a:lnTo>
                    <a:pt x="224" y="54"/>
                  </a:lnTo>
                  <a:lnTo>
                    <a:pt x="220" y="54"/>
                  </a:lnTo>
                  <a:lnTo>
                    <a:pt x="220" y="54"/>
                  </a:lnTo>
                  <a:lnTo>
                    <a:pt x="218" y="54"/>
                  </a:lnTo>
                  <a:lnTo>
                    <a:pt x="218" y="56"/>
                  </a:lnTo>
                  <a:lnTo>
                    <a:pt x="218" y="56"/>
                  </a:lnTo>
                  <a:lnTo>
                    <a:pt x="218" y="54"/>
                  </a:lnTo>
                  <a:lnTo>
                    <a:pt x="217" y="53"/>
                  </a:lnTo>
                  <a:lnTo>
                    <a:pt x="217" y="53"/>
                  </a:lnTo>
                  <a:lnTo>
                    <a:pt x="209" y="51"/>
                  </a:lnTo>
                  <a:lnTo>
                    <a:pt x="209" y="51"/>
                  </a:lnTo>
                  <a:lnTo>
                    <a:pt x="208" y="51"/>
                  </a:lnTo>
                  <a:lnTo>
                    <a:pt x="208" y="49"/>
                  </a:lnTo>
                  <a:lnTo>
                    <a:pt x="208" y="49"/>
                  </a:lnTo>
                  <a:lnTo>
                    <a:pt x="208" y="49"/>
                  </a:lnTo>
                  <a:lnTo>
                    <a:pt x="208" y="47"/>
                  </a:lnTo>
                  <a:lnTo>
                    <a:pt x="208" y="47"/>
                  </a:lnTo>
                  <a:lnTo>
                    <a:pt x="208" y="45"/>
                  </a:lnTo>
                  <a:lnTo>
                    <a:pt x="204" y="44"/>
                  </a:lnTo>
                  <a:lnTo>
                    <a:pt x="202" y="44"/>
                  </a:lnTo>
                  <a:lnTo>
                    <a:pt x="200" y="42"/>
                  </a:lnTo>
                  <a:lnTo>
                    <a:pt x="197" y="42"/>
                  </a:lnTo>
                  <a:lnTo>
                    <a:pt x="197" y="42"/>
                  </a:lnTo>
                  <a:lnTo>
                    <a:pt x="197" y="44"/>
                  </a:lnTo>
                  <a:lnTo>
                    <a:pt x="197" y="44"/>
                  </a:lnTo>
                  <a:lnTo>
                    <a:pt x="195" y="44"/>
                  </a:lnTo>
                  <a:lnTo>
                    <a:pt x="195" y="42"/>
                  </a:lnTo>
                  <a:lnTo>
                    <a:pt x="195" y="42"/>
                  </a:lnTo>
                  <a:lnTo>
                    <a:pt x="193" y="42"/>
                  </a:lnTo>
                  <a:lnTo>
                    <a:pt x="193" y="42"/>
                  </a:lnTo>
                  <a:lnTo>
                    <a:pt x="193" y="42"/>
                  </a:lnTo>
                  <a:lnTo>
                    <a:pt x="193" y="42"/>
                  </a:lnTo>
                  <a:lnTo>
                    <a:pt x="191" y="40"/>
                  </a:lnTo>
                  <a:lnTo>
                    <a:pt x="191" y="42"/>
                  </a:lnTo>
                  <a:lnTo>
                    <a:pt x="191" y="42"/>
                  </a:lnTo>
                  <a:lnTo>
                    <a:pt x="191" y="40"/>
                  </a:lnTo>
                  <a:lnTo>
                    <a:pt x="191" y="40"/>
                  </a:lnTo>
                  <a:lnTo>
                    <a:pt x="190" y="40"/>
                  </a:lnTo>
                  <a:lnTo>
                    <a:pt x="190" y="40"/>
                  </a:lnTo>
                  <a:lnTo>
                    <a:pt x="190" y="40"/>
                  </a:lnTo>
                  <a:lnTo>
                    <a:pt x="191" y="40"/>
                  </a:lnTo>
                  <a:lnTo>
                    <a:pt x="191" y="40"/>
                  </a:lnTo>
                  <a:lnTo>
                    <a:pt x="191" y="38"/>
                  </a:lnTo>
                  <a:lnTo>
                    <a:pt x="190" y="38"/>
                  </a:lnTo>
                  <a:lnTo>
                    <a:pt x="190" y="38"/>
                  </a:lnTo>
                  <a:lnTo>
                    <a:pt x="190" y="36"/>
                  </a:lnTo>
                  <a:lnTo>
                    <a:pt x="188" y="36"/>
                  </a:lnTo>
                  <a:lnTo>
                    <a:pt x="188" y="35"/>
                  </a:lnTo>
                  <a:lnTo>
                    <a:pt x="188" y="33"/>
                  </a:lnTo>
                  <a:lnTo>
                    <a:pt x="186" y="31"/>
                  </a:lnTo>
                  <a:lnTo>
                    <a:pt x="186" y="31"/>
                  </a:lnTo>
                  <a:lnTo>
                    <a:pt x="181" y="31"/>
                  </a:lnTo>
                  <a:lnTo>
                    <a:pt x="181" y="29"/>
                  </a:lnTo>
                  <a:lnTo>
                    <a:pt x="179" y="27"/>
                  </a:lnTo>
                  <a:lnTo>
                    <a:pt x="177" y="27"/>
                  </a:lnTo>
                  <a:lnTo>
                    <a:pt x="177" y="27"/>
                  </a:lnTo>
                  <a:lnTo>
                    <a:pt x="177" y="26"/>
                  </a:lnTo>
                  <a:lnTo>
                    <a:pt x="173" y="24"/>
                  </a:lnTo>
                  <a:lnTo>
                    <a:pt x="173" y="24"/>
                  </a:lnTo>
                  <a:lnTo>
                    <a:pt x="171" y="20"/>
                  </a:lnTo>
                  <a:lnTo>
                    <a:pt x="170" y="18"/>
                  </a:lnTo>
                  <a:lnTo>
                    <a:pt x="170" y="18"/>
                  </a:lnTo>
                  <a:lnTo>
                    <a:pt x="170" y="18"/>
                  </a:lnTo>
                  <a:lnTo>
                    <a:pt x="170" y="17"/>
                  </a:lnTo>
                  <a:lnTo>
                    <a:pt x="170" y="15"/>
                  </a:lnTo>
                  <a:lnTo>
                    <a:pt x="170" y="15"/>
                  </a:lnTo>
                  <a:lnTo>
                    <a:pt x="168" y="13"/>
                  </a:lnTo>
                  <a:lnTo>
                    <a:pt x="168" y="13"/>
                  </a:lnTo>
                  <a:lnTo>
                    <a:pt x="168" y="13"/>
                  </a:lnTo>
                  <a:lnTo>
                    <a:pt x="168" y="11"/>
                  </a:lnTo>
                  <a:lnTo>
                    <a:pt x="166" y="11"/>
                  </a:lnTo>
                  <a:lnTo>
                    <a:pt x="166" y="11"/>
                  </a:lnTo>
                  <a:lnTo>
                    <a:pt x="166" y="13"/>
                  </a:lnTo>
                  <a:lnTo>
                    <a:pt x="166" y="11"/>
                  </a:lnTo>
                  <a:lnTo>
                    <a:pt x="166" y="11"/>
                  </a:lnTo>
                  <a:lnTo>
                    <a:pt x="166" y="11"/>
                  </a:lnTo>
                  <a:lnTo>
                    <a:pt x="166" y="11"/>
                  </a:lnTo>
                  <a:lnTo>
                    <a:pt x="166" y="11"/>
                  </a:lnTo>
                  <a:lnTo>
                    <a:pt x="164" y="11"/>
                  </a:lnTo>
                  <a:lnTo>
                    <a:pt x="164" y="11"/>
                  </a:lnTo>
                  <a:lnTo>
                    <a:pt x="164" y="11"/>
                  </a:lnTo>
                  <a:lnTo>
                    <a:pt x="162" y="11"/>
                  </a:lnTo>
                  <a:lnTo>
                    <a:pt x="162" y="11"/>
                  </a:lnTo>
                  <a:lnTo>
                    <a:pt x="161" y="9"/>
                  </a:lnTo>
                  <a:lnTo>
                    <a:pt x="161" y="8"/>
                  </a:lnTo>
                  <a:lnTo>
                    <a:pt x="159" y="8"/>
                  </a:lnTo>
                  <a:lnTo>
                    <a:pt x="159" y="6"/>
                  </a:lnTo>
                  <a:lnTo>
                    <a:pt x="157" y="6"/>
                  </a:lnTo>
                  <a:lnTo>
                    <a:pt x="155" y="4"/>
                  </a:lnTo>
                  <a:lnTo>
                    <a:pt x="155" y="4"/>
                  </a:lnTo>
                  <a:lnTo>
                    <a:pt x="155" y="4"/>
                  </a:lnTo>
                  <a:lnTo>
                    <a:pt x="155" y="4"/>
                  </a:lnTo>
                  <a:lnTo>
                    <a:pt x="155" y="6"/>
                  </a:lnTo>
                  <a:lnTo>
                    <a:pt x="153" y="6"/>
                  </a:lnTo>
                  <a:lnTo>
                    <a:pt x="153" y="4"/>
                  </a:lnTo>
                  <a:lnTo>
                    <a:pt x="152" y="4"/>
                  </a:lnTo>
                  <a:lnTo>
                    <a:pt x="152" y="2"/>
                  </a:lnTo>
                  <a:lnTo>
                    <a:pt x="150" y="2"/>
                  </a:lnTo>
                  <a:lnTo>
                    <a:pt x="150" y="2"/>
                  </a:lnTo>
                  <a:lnTo>
                    <a:pt x="148" y="2"/>
                  </a:lnTo>
                  <a:lnTo>
                    <a:pt x="148" y="2"/>
                  </a:lnTo>
                  <a:lnTo>
                    <a:pt x="148" y="2"/>
                  </a:lnTo>
                  <a:lnTo>
                    <a:pt x="146" y="2"/>
                  </a:lnTo>
                  <a:lnTo>
                    <a:pt x="146" y="0"/>
                  </a:lnTo>
                  <a:lnTo>
                    <a:pt x="146" y="0"/>
                  </a:lnTo>
                  <a:lnTo>
                    <a:pt x="144" y="0"/>
                  </a:lnTo>
                  <a:lnTo>
                    <a:pt x="144" y="0"/>
                  </a:lnTo>
                  <a:lnTo>
                    <a:pt x="144" y="0"/>
                  </a:lnTo>
                  <a:lnTo>
                    <a:pt x="143" y="0"/>
                  </a:lnTo>
                  <a:lnTo>
                    <a:pt x="143" y="0"/>
                  </a:lnTo>
                  <a:lnTo>
                    <a:pt x="143" y="0"/>
                  </a:lnTo>
                  <a:lnTo>
                    <a:pt x="143" y="0"/>
                  </a:lnTo>
                  <a:lnTo>
                    <a:pt x="143" y="0"/>
                  </a:lnTo>
                  <a:lnTo>
                    <a:pt x="143" y="0"/>
                  </a:lnTo>
                  <a:lnTo>
                    <a:pt x="141" y="0"/>
                  </a:lnTo>
                  <a:lnTo>
                    <a:pt x="141" y="2"/>
                  </a:lnTo>
                  <a:lnTo>
                    <a:pt x="139" y="2"/>
                  </a:lnTo>
                  <a:lnTo>
                    <a:pt x="139" y="2"/>
                  </a:lnTo>
                  <a:lnTo>
                    <a:pt x="137" y="4"/>
                  </a:lnTo>
                  <a:lnTo>
                    <a:pt x="137" y="4"/>
                  </a:lnTo>
                  <a:lnTo>
                    <a:pt x="137" y="4"/>
                  </a:lnTo>
                  <a:lnTo>
                    <a:pt x="137" y="6"/>
                  </a:lnTo>
                  <a:lnTo>
                    <a:pt x="137" y="8"/>
                  </a:lnTo>
                  <a:lnTo>
                    <a:pt x="137" y="8"/>
                  </a:lnTo>
                  <a:lnTo>
                    <a:pt x="137" y="9"/>
                  </a:lnTo>
                  <a:lnTo>
                    <a:pt x="137" y="9"/>
                  </a:lnTo>
                  <a:lnTo>
                    <a:pt x="139" y="11"/>
                  </a:lnTo>
                  <a:lnTo>
                    <a:pt x="139" y="11"/>
                  </a:lnTo>
                  <a:lnTo>
                    <a:pt x="139" y="11"/>
                  </a:lnTo>
                  <a:lnTo>
                    <a:pt x="139" y="11"/>
                  </a:lnTo>
                  <a:lnTo>
                    <a:pt x="139" y="11"/>
                  </a:lnTo>
                  <a:lnTo>
                    <a:pt x="139" y="13"/>
                  </a:lnTo>
                  <a:lnTo>
                    <a:pt x="137" y="13"/>
                  </a:lnTo>
                  <a:lnTo>
                    <a:pt x="135" y="13"/>
                  </a:lnTo>
                  <a:lnTo>
                    <a:pt x="135" y="13"/>
                  </a:lnTo>
                  <a:lnTo>
                    <a:pt x="135" y="13"/>
                  </a:lnTo>
                  <a:lnTo>
                    <a:pt x="134" y="13"/>
                  </a:lnTo>
                  <a:lnTo>
                    <a:pt x="134" y="11"/>
                  </a:lnTo>
                  <a:lnTo>
                    <a:pt x="132" y="11"/>
                  </a:lnTo>
                  <a:lnTo>
                    <a:pt x="132" y="11"/>
                  </a:lnTo>
                  <a:lnTo>
                    <a:pt x="132" y="11"/>
                  </a:lnTo>
                  <a:lnTo>
                    <a:pt x="132" y="11"/>
                  </a:lnTo>
                  <a:lnTo>
                    <a:pt x="130" y="13"/>
                  </a:lnTo>
                  <a:lnTo>
                    <a:pt x="130" y="13"/>
                  </a:lnTo>
                  <a:lnTo>
                    <a:pt x="130" y="13"/>
                  </a:lnTo>
                  <a:lnTo>
                    <a:pt x="128" y="11"/>
                  </a:lnTo>
                  <a:lnTo>
                    <a:pt x="128" y="13"/>
                  </a:lnTo>
                  <a:lnTo>
                    <a:pt x="128" y="15"/>
                  </a:lnTo>
                  <a:lnTo>
                    <a:pt x="128" y="15"/>
                  </a:lnTo>
                  <a:lnTo>
                    <a:pt x="128" y="17"/>
                  </a:lnTo>
                  <a:lnTo>
                    <a:pt x="128" y="17"/>
                  </a:lnTo>
                  <a:lnTo>
                    <a:pt x="126" y="17"/>
                  </a:lnTo>
                  <a:lnTo>
                    <a:pt x="126" y="18"/>
                  </a:lnTo>
                  <a:lnTo>
                    <a:pt x="125" y="18"/>
                  </a:lnTo>
                  <a:lnTo>
                    <a:pt x="125" y="18"/>
                  </a:lnTo>
                  <a:lnTo>
                    <a:pt x="125" y="18"/>
                  </a:lnTo>
                  <a:lnTo>
                    <a:pt x="123" y="18"/>
                  </a:lnTo>
                  <a:lnTo>
                    <a:pt x="121" y="20"/>
                  </a:lnTo>
                  <a:lnTo>
                    <a:pt x="119" y="20"/>
                  </a:lnTo>
                  <a:lnTo>
                    <a:pt x="119" y="20"/>
                  </a:lnTo>
                  <a:lnTo>
                    <a:pt x="119" y="20"/>
                  </a:lnTo>
                  <a:lnTo>
                    <a:pt x="117" y="20"/>
                  </a:lnTo>
                  <a:lnTo>
                    <a:pt x="115" y="20"/>
                  </a:lnTo>
                  <a:lnTo>
                    <a:pt x="115" y="22"/>
                  </a:lnTo>
                  <a:lnTo>
                    <a:pt x="115" y="22"/>
                  </a:lnTo>
                  <a:lnTo>
                    <a:pt x="115" y="22"/>
                  </a:lnTo>
                  <a:lnTo>
                    <a:pt x="114" y="24"/>
                  </a:lnTo>
                  <a:lnTo>
                    <a:pt x="112" y="24"/>
                  </a:lnTo>
                  <a:lnTo>
                    <a:pt x="108" y="24"/>
                  </a:lnTo>
                  <a:lnTo>
                    <a:pt x="108" y="24"/>
                  </a:lnTo>
                  <a:lnTo>
                    <a:pt x="106" y="24"/>
                  </a:lnTo>
                  <a:lnTo>
                    <a:pt x="106" y="26"/>
                  </a:lnTo>
                  <a:lnTo>
                    <a:pt x="106" y="26"/>
                  </a:lnTo>
                  <a:lnTo>
                    <a:pt x="105" y="27"/>
                  </a:lnTo>
                  <a:lnTo>
                    <a:pt x="105" y="29"/>
                  </a:lnTo>
                  <a:lnTo>
                    <a:pt x="105" y="31"/>
                  </a:lnTo>
                  <a:lnTo>
                    <a:pt x="105" y="33"/>
                  </a:lnTo>
                  <a:lnTo>
                    <a:pt x="106" y="33"/>
                  </a:lnTo>
                  <a:lnTo>
                    <a:pt x="106" y="35"/>
                  </a:lnTo>
                  <a:lnTo>
                    <a:pt x="108" y="35"/>
                  </a:lnTo>
                  <a:lnTo>
                    <a:pt x="108" y="35"/>
                  </a:lnTo>
                  <a:lnTo>
                    <a:pt x="110" y="35"/>
                  </a:lnTo>
                  <a:lnTo>
                    <a:pt x="110" y="36"/>
                  </a:lnTo>
                  <a:lnTo>
                    <a:pt x="110" y="36"/>
                  </a:lnTo>
                  <a:lnTo>
                    <a:pt x="110" y="36"/>
                  </a:lnTo>
                  <a:lnTo>
                    <a:pt x="110" y="38"/>
                  </a:lnTo>
                  <a:lnTo>
                    <a:pt x="108" y="40"/>
                  </a:lnTo>
                  <a:lnTo>
                    <a:pt x="108" y="40"/>
                  </a:lnTo>
                  <a:lnTo>
                    <a:pt x="108" y="42"/>
                  </a:lnTo>
                  <a:lnTo>
                    <a:pt x="108" y="44"/>
                  </a:lnTo>
                  <a:lnTo>
                    <a:pt x="108" y="44"/>
                  </a:lnTo>
                  <a:lnTo>
                    <a:pt x="108" y="45"/>
                  </a:lnTo>
                  <a:lnTo>
                    <a:pt x="108" y="45"/>
                  </a:lnTo>
                  <a:lnTo>
                    <a:pt x="108" y="47"/>
                  </a:lnTo>
                  <a:lnTo>
                    <a:pt x="108" y="47"/>
                  </a:lnTo>
                  <a:lnTo>
                    <a:pt x="108" y="49"/>
                  </a:lnTo>
                  <a:lnTo>
                    <a:pt x="108" y="51"/>
                  </a:lnTo>
                  <a:lnTo>
                    <a:pt x="108" y="51"/>
                  </a:lnTo>
                  <a:lnTo>
                    <a:pt x="108" y="51"/>
                  </a:lnTo>
                  <a:lnTo>
                    <a:pt x="106" y="53"/>
                  </a:lnTo>
                  <a:lnTo>
                    <a:pt x="105" y="53"/>
                  </a:lnTo>
                  <a:lnTo>
                    <a:pt x="103" y="53"/>
                  </a:lnTo>
                  <a:lnTo>
                    <a:pt x="101" y="51"/>
                  </a:lnTo>
                  <a:lnTo>
                    <a:pt x="101" y="53"/>
                  </a:lnTo>
                  <a:lnTo>
                    <a:pt x="99" y="53"/>
                  </a:lnTo>
                  <a:lnTo>
                    <a:pt x="99" y="53"/>
                  </a:lnTo>
                  <a:lnTo>
                    <a:pt x="99" y="53"/>
                  </a:lnTo>
                  <a:lnTo>
                    <a:pt x="97" y="53"/>
                  </a:lnTo>
                  <a:lnTo>
                    <a:pt x="97" y="53"/>
                  </a:lnTo>
                  <a:lnTo>
                    <a:pt x="97" y="53"/>
                  </a:lnTo>
                  <a:lnTo>
                    <a:pt x="97" y="53"/>
                  </a:lnTo>
                  <a:lnTo>
                    <a:pt x="97" y="54"/>
                  </a:lnTo>
                  <a:lnTo>
                    <a:pt x="97" y="54"/>
                  </a:lnTo>
                  <a:lnTo>
                    <a:pt x="97" y="54"/>
                  </a:lnTo>
                  <a:lnTo>
                    <a:pt x="97" y="54"/>
                  </a:lnTo>
                  <a:lnTo>
                    <a:pt x="92" y="56"/>
                  </a:lnTo>
                  <a:lnTo>
                    <a:pt x="90" y="58"/>
                  </a:lnTo>
                  <a:lnTo>
                    <a:pt x="88" y="58"/>
                  </a:lnTo>
                  <a:lnTo>
                    <a:pt x="88" y="58"/>
                  </a:lnTo>
                  <a:lnTo>
                    <a:pt x="88" y="60"/>
                  </a:lnTo>
                  <a:lnTo>
                    <a:pt x="88" y="60"/>
                  </a:lnTo>
                  <a:lnTo>
                    <a:pt x="88" y="60"/>
                  </a:lnTo>
                  <a:lnTo>
                    <a:pt x="88" y="60"/>
                  </a:lnTo>
                  <a:lnTo>
                    <a:pt x="88" y="60"/>
                  </a:lnTo>
                  <a:lnTo>
                    <a:pt x="88" y="62"/>
                  </a:lnTo>
                  <a:lnTo>
                    <a:pt x="90" y="62"/>
                  </a:lnTo>
                  <a:lnTo>
                    <a:pt x="90" y="62"/>
                  </a:lnTo>
                  <a:lnTo>
                    <a:pt x="90" y="63"/>
                  </a:lnTo>
                  <a:lnTo>
                    <a:pt x="90" y="62"/>
                  </a:lnTo>
                  <a:lnTo>
                    <a:pt x="90" y="62"/>
                  </a:lnTo>
                  <a:lnTo>
                    <a:pt x="90" y="62"/>
                  </a:lnTo>
                  <a:lnTo>
                    <a:pt x="92" y="62"/>
                  </a:lnTo>
                  <a:lnTo>
                    <a:pt x="92" y="62"/>
                  </a:lnTo>
                  <a:lnTo>
                    <a:pt x="92" y="62"/>
                  </a:lnTo>
                  <a:lnTo>
                    <a:pt x="92" y="63"/>
                  </a:lnTo>
                  <a:lnTo>
                    <a:pt x="92" y="63"/>
                  </a:lnTo>
                  <a:lnTo>
                    <a:pt x="94" y="63"/>
                  </a:lnTo>
                  <a:lnTo>
                    <a:pt x="94" y="65"/>
                  </a:lnTo>
                  <a:lnTo>
                    <a:pt x="92" y="65"/>
                  </a:lnTo>
                  <a:lnTo>
                    <a:pt x="92" y="65"/>
                  </a:lnTo>
                  <a:lnTo>
                    <a:pt x="92" y="65"/>
                  </a:lnTo>
                  <a:lnTo>
                    <a:pt x="90" y="65"/>
                  </a:lnTo>
                  <a:lnTo>
                    <a:pt x="90" y="67"/>
                  </a:lnTo>
                  <a:lnTo>
                    <a:pt x="90" y="67"/>
                  </a:lnTo>
                  <a:lnTo>
                    <a:pt x="88" y="67"/>
                  </a:lnTo>
                  <a:lnTo>
                    <a:pt x="88" y="67"/>
                  </a:lnTo>
                  <a:lnTo>
                    <a:pt x="88" y="69"/>
                  </a:lnTo>
                  <a:lnTo>
                    <a:pt x="88" y="69"/>
                  </a:lnTo>
                  <a:lnTo>
                    <a:pt x="88" y="69"/>
                  </a:lnTo>
                  <a:lnTo>
                    <a:pt x="90" y="71"/>
                  </a:lnTo>
                  <a:lnTo>
                    <a:pt x="90" y="73"/>
                  </a:lnTo>
                  <a:lnTo>
                    <a:pt x="90" y="73"/>
                  </a:lnTo>
                  <a:lnTo>
                    <a:pt x="90" y="74"/>
                  </a:lnTo>
                  <a:lnTo>
                    <a:pt x="94" y="76"/>
                  </a:lnTo>
                  <a:lnTo>
                    <a:pt x="92" y="76"/>
                  </a:lnTo>
                  <a:lnTo>
                    <a:pt x="92" y="78"/>
                  </a:lnTo>
                  <a:lnTo>
                    <a:pt x="92" y="78"/>
                  </a:lnTo>
                  <a:lnTo>
                    <a:pt x="90" y="78"/>
                  </a:lnTo>
                  <a:lnTo>
                    <a:pt x="88" y="78"/>
                  </a:lnTo>
                  <a:lnTo>
                    <a:pt x="87" y="80"/>
                  </a:lnTo>
                  <a:lnTo>
                    <a:pt x="85" y="80"/>
                  </a:lnTo>
                  <a:lnTo>
                    <a:pt x="83" y="80"/>
                  </a:lnTo>
                  <a:lnTo>
                    <a:pt x="79" y="76"/>
                  </a:lnTo>
                  <a:lnTo>
                    <a:pt x="78" y="76"/>
                  </a:lnTo>
                  <a:lnTo>
                    <a:pt x="76" y="76"/>
                  </a:lnTo>
                  <a:lnTo>
                    <a:pt x="76" y="76"/>
                  </a:lnTo>
                  <a:lnTo>
                    <a:pt x="74" y="76"/>
                  </a:lnTo>
                  <a:lnTo>
                    <a:pt x="74" y="76"/>
                  </a:lnTo>
                  <a:lnTo>
                    <a:pt x="74" y="76"/>
                  </a:lnTo>
                  <a:lnTo>
                    <a:pt x="72" y="74"/>
                  </a:lnTo>
                  <a:lnTo>
                    <a:pt x="72" y="74"/>
                  </a:lnTo>
                  <a:lnTo>
                    <a:pt x="70" y="74"/>
                  </a:lnTo>
                  <a:lnTo>
                    <a:pt x="70" y="76"/>
                  </a:lnTo>
                  <a:lnTo>
                    <a:pt x="69" y="78"/>
                  </a:lnTo>
                  <a:lnTo>
                    <a:pt x="67" y="78"/>
                  </a:lnTo>
                  <a:lnTo>
                    <a:pt x="65" y="78"/>
                  </a:lnTo>
                  <a:lnTo>
                    <a:pt x="65" y="76"/>
                  </a:lnTo>
                  <a:lnTo>
                    <a:pt x="65" y="76"/>
                  </a:lnTo>
                  <a:lnTo>
                    <a:pt x="65" y="76"/>
                  </a:lnTo>
                  <a:lnTo>
                    <a:pt x="65" y="76"/>
                  </a:lnTo>
                  <a:lnTo>
                    <a:pt x="60" y="73"/>
                  </a:lnTo>
                  <a:lnTo>
                    <a:pt x="58" y="73"/>
                  </a:lnTo>
                  <a:lnTo>
                    <a:pt x="58" y="73"/>
                  </a:lnTo>
                  <a:lnTo>
                    <a:pt x="60" y="71"/>
                  </a:lnTo>
                  <a:lnTo>
                    <a:pt x="60" y="71"/>
                  </a:lnTo>
                  <a:lnTo>
                    <a:pt x="58" y="71"/>
                  </a:lnTo>
                  <a:lnTo>
                    <a:pt x="58" y="71"/>
                  </a:lnTo>
                  <a:lnTo>
                    <a:pt x="58" y="69"/>
                  </a:lnTo>
                  <a:lnTo>
                    <a:pt x="58" y="69"/>
                  </a:lnTo>
                  <a:lnTo>
                    <a:pt x="56" y="69"/>
                  </a:lnTo>
                  <a:lnTo>
                    <a:pt x="56" y="67"/>
                  </a:lnTo>
                  <a:lnTo>
                    <a:pt x="54" y="67"/>
                  </a:lnTo>
                  <a:lnTo>
                    <a:pt x="54" y="65"/>
                  </a:lnTo>
                  <a:lnTo>
                    <a:pt x="54" y="63"/>
                  </a:lnTo>
                  <a:lnTo>
                    <a:pt x="54" y="63"/>
                  </a:lnTo>
                  <a:lnTo>
                    <a:pt x="54" y="63"/>
                  </a:lnTo>
                  <a:lnTo>
                    <a:pt x="54" y="63"/>
                  </a:lnTo>
                  <a:lnTo>
                    <a:pt x="54" y="63"/>
                  </a:lnTo>
                  <a:lnTo>
                    <a:pt x="52" y="63"/>
                  </a:lnTo>
                  <a:lnTo>
                    <a:pt x="52" y="65"/>
                  </a:lnTo>
                  <a:lnTo>
                    <a:pt x="52" y="65"/>
                  </a:lnTo>
                  <a:lnTo>
                    <a:pt x="50" y="67"/>
                  </a:lnTo>
                  <a:lnTo>
                    <a:pt x="50" y="69"/>
                  </a:lnTo>
                  <a:lnTo>
                    <a:pt x="50" y="69"/>
                  </a:lnTo>
                  <a:lnTo>
                    <a:pt x="50" y="69"/>
                  </a:lnTo>
                  <a:lnTo>
                    <a:pt x="49" y="71"/>
                  </a:lnTo>
                  <a:lnTo>
                    <a:pt x="49" y="73"/>
                  </a:lnTo>
                  <a:lnTo>
                    <a:pt x="49" y="73"/>
                  </a:lnTo>
                  <a:lnTo>
                    <a:pt x="47" y="74"/>
                  </a:lnTo>
                  <a:lnTo>
                    <a:pt x="45" y="76"/>
                  </a:lnTo>
                  <a:lnTo>
                    <a:pt x="43" y="76"/>
                  </a:lnTo>
                  <a:lnTo>
                    <a:pt x="41" y="76"/>
                  </a:lnTo>
                  <a:lnTo>
                    <a:pt x="40" y="76"/>
                  </a:lnTo>
                  <a:lnTo>
                    <a:pt x="38" y="76"/>
                  </a:lnTo>
                  <a:lnTo>
                    <a:pt x="36" y="74"/>
                  </a:lnTo>
                  <a:lnTo>
                    <a:pt x="34" y="76"/>
                  </a:lnTo>
                  <a:lnTo>
                    <a:pt x="32" y="76"/>
                  </a:lnTo>
                  <a:lnTo>
                    <a:pt x="31" y="76"/>
                  </a:lnTo>
                  <a:lnTo>
                    <a:pt x="31" y="76"/>
                  </a:lnTo>
                  <a:lnTo>
                    <a:pt x="31" y="76"/>
                  </a:lnTo>
                  <a:lnTo>
                    <a:pt x="31" y="76"/>
                  </a:lnTo>
                  <a:lnTo>
                    <a:pt x="29" y="76"/>
                  </a:lnTo>
                  <a:lnTo>
                    <a:pt x="27" y="76"/>
                  </a:lnTo>
                  <a:lnTo>
                    <a:pt x="27" y="76"/>
                  </a:lnTo>
                  <a:lnTo>
                    <a:pt x="27" y="74"/>
                  </a:lnTo>
                  <a:lnTo>
                    <a:pt x="25" y="74"/>
                  </a:lnTo>
                  <a:lnTo>
                    <a:pt x="25" y="74"/>
                  </a:lnTo>
                  <a:lnTo>
                    <a:pt x="23" y="74"/>
                  </a:lnTo>
                  <a:lnTo>
                    <a:pt x="23" y="74"/>
                  </a:lnTo>
                  <a:lnTo>
                    <a:pt x="23" y="74"/>
                  </a:lnTo>
                  <a:lnTo>
                    <a:pt x="23" y="76"/>
                  </a:lnTo>
                  <a:lnTo>
                    <a:pt x="23" y="76"/>
                  </a:lnTo>
                  <a:lnTo>
                    <a:pt x="23" y="78"/>
                  </a:lnTo>
                  <a:lnTo>
                    <a:pt x="22" y="78"/>
                  </a:lnTo>
                  <a:lnTo>
                    <a:pt x="20" y="80"/>
                  </a:lnTo>
                  <a:lnTo>
                    <a:pt x="20" y="80"/>
                  </a:lnTo>
                  <a:lnTo>
                    <a:pt x="20" y="80"/>
                  </a:lnTo>
                  <a:lnTo>
                    <a:pt x="16" y="80"/>
                  </a:lnTo>
                  <a:lnTo>
                    <a:pt x="16" y="80"/>
                  </a:lnTo>
                  <a:lnTo>
                    <a:pt x="16" y="80"/>
                  </a:lnTo>
                  <a:lnTo>
                    <a:pt x="13" y="78"/>
                  </a:lnTo>
                  <a:lnTo>
                    <a:pt x="9" y="78"/>
                  </a:lnTo>
                  <a:lnTo>
                    <a:pt x="7" y="78"/>
                  </a:lnTo>
                  <a:lnTo>
                    <a:pt x="5" y="76"/>
                  </a:lnTo>
                  <a:lnTo>
                    <a:pt x="4" y="76"/>
                  </a:lnTo>
                  <a:lnTo>
                    <a:pt x="2" y="74"/>
                  </a:lnTo>
                  <a:lnTo>
                    <a:pt x="0" y="74"/>
                  </a:lnTo>
                  <a:lnTo>
                    <a:pt x="0" y="74"/>
                  </a:lnTo>
                  <a:lnTo>
                    <a:pt x="0" y="74"/>
                  </a:lnTo>
                  <a:lnTo>
                    <a:pt x="0" y="76"/>
                  </a:lnTo>
                  <a:lnTo>
                    <a:pt x="2" y="78"/>
                  </a:lnTo>
                  <a:lnTo>
                    <a:pt x="2" y="78"/>
                  </a:lnTo>
                  <a:lnTo>
                    <a:pt x="2" y="78"/>
                  </a:lnTo>
                  <a:lnTo>
                    <a:pt x="2" y="78"/>
                  </a:lnTo>
                  <a:lnTo>
                    <a:pt x="2" y="80"/>
                  </a:lnTo>
                  <a:lnTo>
                    <a:pt x="2" y="80"/>
                  </a:lnTo>
                  <a:lnTo>
                    <a:pt x="2" y="80"/>
                  </a:lnTo>
                  <a:lnTo>
                    <a:pt x="0" y="80"/>
                  </a:lnTo>
                  <a:lnTo>
                    <a:pt x="2" y="83"/>
                  </a:lnTo>
                  <a:lnTo>
                    <a:pt x="4" y="85"/>
                  </a:lnTo>
                  <a:lnTo>
                    <a:pt x="4" y="85"/>
                  </a:lnTo>
                  <a:lnTo>
                    <a:pt x="2" y="85"/>
                  </a:lnTo>
                  <a:lnTo>
                    <a:pt x="2" y="85"/>
                  </a:lnTo>
                  <a:lnTo>
                    <a:pt x="2" y="87"/>
                  </a:lnTo>
                  <a:lnTo>
                    <a:pt x="4" y="87"/>
                  </a:lnTo>
                  <a:lnTo>
                    <a:pt x="4" y="87"/>
                  </a:lnTo>
                  <a:lnTo>
                    <a:pt x="5" y="87"/>
                  </a:lnTo>
                  <a:lnTo>
                    <a:pt x="5" y="87"/>
                  </a:lnTo>
                  <a:lnTo>
                    <a:pt x="5" y="89"/>
                  </a:lnTo>
                  <a:lnTo>
                    <a:pt x="4" y="89"/>
                  </a:lnTo>
                  <a:lnTo>
                    <a:pt x="4" y="89"/>
                  </a:lnTo>
                  <a:lnTo>
                    <a:pt x="4" y="89"/>
                  </a:lnTo>
                  <a:lnTo>
                    <a:pt x="4" y="89"/>
                  </a:lnTo>
                  <a:lnTo>
                    <a:pt x="5" y="91"/>
                  </a:lnTo>
                  <a:lnTo>
                    <a:pt x="5" y="91"/>
                  </a:lnTo>
                  <a:lnTo>
                    <a:pt x="5" y="91"/>
                  </a:lnTo>
                  <a:lnTo>
                    <a:pt x="5" y="91"/>
                  </a:lnTo>
                  <a:lnTo>
                    <a:pt x="4" y="91"/>
                  </a:lnTo>
                  <a:lnTo>
                    <a:pt x="4" y="91"/>
                  </a:lnTo>
                  <a:lnTo>
                    <a:pt x="4" y="92"/>
                  </a:lnTo>
                  <a:lnTo>
                    <a:pt x="5" y="92"/>
                  </a:lnTo>
                  <a:lnTo>
                    <a:pt x="5" y="92"/>
                  </a:lnTo>
                  <a:lnTo>
                    <a:pt x="5" y="94"/>
                  </a:lnTo>
                  <a:lnTo>
                    <a:pt x="5" y="94"/>
                  </a:lnTo>
                  <a:lnTo>
                    <a:pt x="5" y="94"/>
                  </a:lnTo>
                  <a:lnTo>
                    <a:pt x="5" y="96"/>
                  </a:lnTo>
                  <a:lnTo>
                    <a:pt x="5" y="96"/>
                  </a:lnTo>
                  <a:lnTo>
                    <a:pt x="4" y="96"/>
                  </a:lnTo>
                  <a:lnTo>
                    <a:pt x="4" y="96"/>
                  </a:lnTo>
                  <a:lnTo>
                    <a:pt x="5" y="96"/>
                  </a:lnTo>
                  <a:lnTo>
                    <a:pt x="5" y="98"/>
                  </a:lnTo>
                  <a:lnTo>
                    <a:pt x="5" y="98"/>
                  </a:lnTo>
                  <a:lnTo>
                    <a:pt x="5" y="98"/>
                  </a:lnTo>
                  <a:lnTo>
                    <a:pt x="5" y="98"/>
                  </a:lnTo>
                  <a:lnTo>
                    <a:pt x="5" y="98"/>
                  </a:lnTo>
                  <a:lnTo>
                    <a:pt x="5" y="100"/>
                  </a:lnTo>
                  <a:lnTo>
                    <a:pt x="5" y="100"/>
                  </a:lnTo>
                  <a:lnTo>
                    <a:pt x="5" y="101"/>
                  </a:lnTo>
                  <a:lnTo>
                    <a:pt x="5" y="101"/>
                  </a:lnTo>
                  <a:lnTo>
                    <a:pt x="7" y="100"/>
                  </a:lnTo>
                  <a:lnTo>
                    <a:pt x="9" y="100"/>
                  </a:lnTo>
                  <a:lnTo>
                    <a:pt x="11" y="100"/>
                  </a:lnTo>
                  <a:lnTo>
                    <a:pt x="11" y="101"/>
                  </a:lnTo>
                  <a:lnTo>
                    <a:pt x="7" y="101"/>
                  </a:lnTo>
                  <a:lnTo>
                    <a:pt x="5" y="101"/>
                  </a:lnTo>
                  <a:lnTo>
                    <a:pt x="7" y="103"/>
                  </a:lnTo>
                  <a:lnTo>
                    <a:pt x="7" y="103"/>
                  </a:lnTo>
                  <a:lnTo>
                    <a:pt x="7" y="105"/>
                  </a:lnTo>
                  <a:lnTo>
                    <a:pt x="7" y="105"/>
                  </a:lnTo>
                  <a:lnTo>
                    <a:pt x="7" y="105"/>
                  </a:lnTo>
                  <a:lnTo>
                    <a:pt x="9" y="107"/>
                  </a:lnTo>
                  <a:lnTo>
                    <a:pt x="9" y="107"/>
                  </a:lnTo>
                  <a:lnTo>
                    <a:pt x="9" y="107"/>
                  </a:lnTo>
                  <a:lnTo>
                    <a:pt x="13" y="110"/>
                  </a:lnTo>
                  <a:lnTo>
                    <a:pt x="14" y="112"/>
                  </a:lnTo>
                  <a:lnTo>
                    <a:pt x="14" y="116"/>
                  </a:lnTo>
                  <a:lnTo>
                    <a:pt x="16" y="116"/>
                  </a:lnTo>
                  <a:lnTo>
                    <a:pt x="16" y="116"/>
                  </a:lnTo>
                  <a:lnTo>
                    <a:pt x="14" y="118"/>
                  </a:lnTo>
                  <a:lnTo>
                    <a:pt x="14" y="118"/>
                  </a:lnTo>
                  <a:lnTo>
                    <a:pt x="14" y="118"/>
                  </a:lnTo>
                  <a:lnTo>
                    <a:pt x="16" y="118"/>
                  </a:lnTo>
                  <a:lnTo>
                    <a:pt x="16" y="118"/>
                  </a:lnTo>
                  <a:lnTo>
                    <a:pt x="18" y="118"/>
                  </a:lnTo>
                  <a:lnTo>
                    <a:pt x="16" y="119"/>
                  </a:lnTo>
                  <a:lnTo>
                    <a:pt x="16" y="119"/>
                  </a:lnTo>
                  <a:lnTo>
                    <a:pt x="16" y="119"/>
                  </a:lnTo>
                  <a:lnTo>
                    <a:pt x="14" y="119"/>
                  </a:lnTo>
                  <a:lnTo>
                    <a:pt x="14" y="119"/>
                  </a:lnTo>
                  <a:lnTo>
                    <a:pt x="14" y="119"/>
                  </a:lnTo>
                  <a:lnTo>
                    <a:pt x="16" y="121"/>
                  </a:lnTo>
                  <a:lnTo>
                    <a:pt x="16" y="121"/>
                  </a:lnTo>
                  <a:lnTo>
                    <a:pt x="18" y="121"/>
                  </a:lnTo>
                  <a:lnTo>
                    <a:pt x="18" y="121"/>
                  </a:lnTo>
                  <a:lnTo>
                    <a:pt x="18" y="121"/>
                  </a:lnTo>
                  <a:lnTo>
                    <a:pt x="18" y="121"/>
                  </a:lnTo>
                  <a:lnTo>
                    <a:pt x="18" y="121"/>
                  </a:lnTo>
                  <a:lnTo>
                    <a:pt x="18" y="121"/>
                  </a:lnTo>
                  <a:lnTo>
                    <a:pt x="18" y="121"/>
                  </a:lnTo>
                  <a:lnTo>
                    <a:pt x="18" y="123"/>
                  </a:lnTo>
                  <a:lnTo>
                    <a:pt x="18" y="123"/>
                  </a:lnTo>
                  <a:lnTo>
                    <a:pt x="18" y="123"/>
                  </a:lnTo>
                  <a:lnTo>
                    <a:pt x="20" y="123"/>
                  </a:lnTo>
                  <a:lnTo>
                    <a:pt x="20" y="123"/>
                  </a:lnTo>
                  <a:lnTo>
                    <a:pt x="20" y="125"/>
                  </a:lnTo>
                  <a:lnTo>
                    <a:pt x="20" y="125"/>
                  </a:lnTo>
                  <a:lnTo>
                    <a:pt x="20" y="127"/>
                  </a:lnTo>
                  <a:lnTo>
                    <a:pt x="22" y="127"/>
                  </a:lnTo>
                  <a:lnTo>
                    <a:pt x="22" y="125"/>
                  </a:lnTo>
                  <a:lnTo>
                    <a:pt x="20" y="125"/>
                  </a:lnTo>
                  <a:lnTo>
                    <a:pt x="20" y="123"/>
                  </a:lnTo>
                  <a:lnTo>
                    <a:pt x="20" y="123"/>
                  </a:lnTo>
                  <a:lnTo>
                    <a:pt x="20" y="123"/>
                  </a:lnTo>
                  <a:lnTo>
                    <a:pt x="20" y="123"/>
                  </a:lnTo>
                  <a:lnTo>
                    <a:pt x="20" y="121"/>
                  </a:lnTo>
                  <a:lnTo>
                    <a:pt x="20" y="123"/>
                  </a:lnTo>
                  <a:lnTo>
                    <a:pt x="20" y="123"/>
                  </a:lnTo>
                  <a:lnTo>
                    <a:pt x="22" y="123"/>
                  </a:lnTo>
                  <a:lnTo>
                    <a:pt x="22" y="123"/>
                  </a:lnTo>
                  <a:lnTo>
                    <a:pt x="22" y="123"/>
                  </a:lnTo>
                  <a:lnTo>
                    <a:pt x="22" y="123"/>
                  </a:lnTo>
                  <a:lnTo>
                    <a:pt x="22" y="123"/>
                  </a:lnTo>
                  <a:lnTo>
                    <a:pt x="22" y="123"/>
                  </a:lnTo>
                  <a:lnTo>
                    <a:pt x="23" y="123"/>
                  </a:lnTo>
                  <a:lnTo>
                    <a:pt x="25" y="123"/>
                  </a:lnTo>
                  <a:lnTo>
                    <a:pt x="25" y="123"/>
                  </a:lnTo>
                  <a:lnTo>
                    <a:pt x="25" y="123"/>
                  </a:lnTo>
                  <a:lnTo>
                    <a:pt x="23" y="123"/>
                  </a:lnTo>
                  <a:lnTo>
                    <a:pt x="23" y="123"/>
                  </a:lnTo>
                  <a:lnTo>
                    <a:pt x="23" y="121"/>
                  </a:lnTo>
                  <a:lnTo>
                    <a:pt x="23" y="121"/>
                  </a:lnTo>
                  <a:lnTo>
                    <a:pt x="23" y="121"/>
                  </a:lnTo>
                  <a:lnTo>
                    <a:pt x="23" y="121"/>
                  </a:lnTo>
                  <a:lnTo>
                    <a:pt x="23" y="119"/>
                  </a:lnTo>
                  <a:lnTo>
                    <a:pt x="25" y="119"/>
                  </a:lnTo>
                  <a:lnTo>
                    <a:pt x="25" y="119"/>
                  </a:lnTo>
                  <a:lnTo>
                    <a:pt x="25" y="119"/>
                  </a:lnTo>
                  <a:lnTo>
                    <a:pt x="25" y="119"/>
                  </a:lnTo>
                  <a:lnTo>
                    <a:pt x="25" y="119"/>
                  </a:lnTo>
                  <a:lnTo>
                    <a:pt x="25" y="119"/>
                  </a:lnTo>
                  <a:lnTo>
                    <a:pt x="25" y="118"/>
                  </a:lnTo>
                  <a:lnTo>
                    <a:pt x="23" y="118"/>
                  </a:lnTo>
                  <a:lnTo>
                    <a:pt x="23" y="118"/>
                  </a:lnTo>
                  <a:lnTo>
                    <a:pt x="25" y="118"/>
                  </a:lnTo>
                  <a:lnTo>
                    <a:pt x="25" y="118"/>
                  </a:lnTo>
                  <a:lnTo>
                    <a:pt x="27" y="118"/>
                  </a:lnTo>
                  <a:lnTo>
                    <a:pt x="27" y="118"/>
                  </a:lnTo>
                  <a:lnTo>
                    <a:pt x="27" y="118"/>
                  </a:lnTo>
                  <a:lnTo>
                    <a:pt x="27" y="118"/>
                  </a:lnTo>
                  <a:lnTo>
                    <a:pt x="27" y="116"/>
                  </a:lnTo>
                  <a:lnTo>
                    <a:pt x="27" y="116"/>
                  </a:lnTo>
                  <a:lnTo>
                    <a:pt x="27" y="116"/>
                  </a:lnTo>
                  <a:lnTo>
                    <a:pt x="27" y="116"/>
                  </a:lnTo>
                  <a:lnTo>
                    <a:pt x="27" y="116"/>
                  </a:lnTo>
                  <a:lnTo>
                    <a:pt x="27" y="116"/>
                  </a:lnTo>
                  <a:lnTo>
                    <a:pt x="27" y="116"/>
                  </a:lnTo>
                  <a:lnTo>
                    <a:pt x="27" y="114"/>
                  </a:lnTo>
                  <a:lnTo>
                    <a:pt x="27" y="114"/>
                  </a:lnTo>
                  <a:lnTo>
                    <a:pt x="27" y="114"/>
                  </a:lnTo>
                  <a:lnTo>
                    <a:pt x="27" y="114"/>
                  </a:lnTo>
                  <a:lnTo>
                    <a:pt x="27" y="114"/>
                  </a:lnTo>
                  <a:lnTo>
                    <a:pt x="27" y="114"/>
                  </a:lnTo>
                  <a:lnTo>
                    <a:pt x="29" y="112"/>
                  </a:lnTo>
                  <a:lnTo>
                    <a:pt x="29" y="112"/>
                  </a:lnTo>
                  <a:lnTo>
                    <a:pt x="29" y="110"/>
                  </a:lnTo>
                  <a:lnTo>
                    <a:pt x="29" y="110"/>
                  </a:lnTo>
                  <a:lnTo>
                    <a:pt x="27" y="110"/>
                  </a:lnTo>
                  <a:lnTo>
                    <a:pt x="27" y="110"/>
                  </a:lnTo>
                  <a:lnTo>
                    <a:pt x="27" y="110"/>
                  </a:lnTo>
                  <a:lnTo>
                    <a:pt x="27" y="109"/>
                  </a:lnTo>
                  <a:lnTo>
                    <a:pt x="27" y="107"/>
                  </a:lnTo>
                  <a:lnTo>
                    <a:pt x="27" y="107"/>
                  </a:lnTo>
                  <a:lnTo>
                    <a:pt x="27" y="109"/>
                  </a:lnTo>
                  <a:lnTo>
                    <a:pt x="27" y="109"/>
                  </a:lnTo>
                  <a:lnTo>
                    <a:pt x="27" y="109"/>
                  </a:lnTo>
                  <a:lnTo>
                    <a:pt x="29" y="110"/>
                  </a:lnTo>
                  <a:lnTo>
                    <a:pt x="29" y="110"/>
                  </a:lnTo>
                  <a:lnTo>
                    <a:pt x="29" y="112"/>
                  </a:lnTo>
                  <a:lnTo>
                    <a:pt x="29" y="112"/>
                  </a:lnTo>
                  <a:lnTo>
                    <a:pt x="29" y="114"/>
                  </a:lnTo>
                  <a:lnTo>
                    <a:pt x="29" y="114"/>
                  </a:lnTo>
                  <a:lnTo>
                    <a:pt x="29" y="114"/>
                  </a:lnTo>
                  <a:lnTo>
                    <a:pt x="29" y="112"/>
                  </a:lnTo>
                  <a:lnTo>
                    <a:pt x="31" y="112"/>
                  </a:lnTo>
                  <a:lnTo>
                    <a:pt x="31" y="112"/>
                  </a:lnTo>
                  <a:lnTo>
                    <a:pt x="31" y="112"/>
                  </a:lnTo>
                  <a:lnTo>
                    <a:pt x="32" y="112"/>
                  </a:lnTo>
                  <a:lnTo>
                    <a:pt x="32" y="112"/>
                  </a:lnTo>
                  <a:lnTo>
                    <a:pt x="32" y="112"/>
                  </a:lnTo>
                  <a:lnTo>
                    <a:pt x="32" y="110"/>
                  </a:lnTo>
                  <a:lnTo>
                    <a:pt x="34" y="109"/>
                  </a:lnTo>
                  <a:lnTo>
                    <a:pt x="32" y="107"/>
                  </a:lnTo>
                  <a:lnTo>
                    <a:pt x="32" y="107"/>
                  </a:lnTo>
                  <a:lnTo>
                    <a:pt x="32" y="107"/>
                  </a:lnTo>
                  <a:lnTo>
                    <a:pt x="32" y="107"/>
                  </a:lnTo>
                  <a:lnTo>
                    <a:pt x="32" y="107"/>
                  </a:lnTo>
                  <a:lnTo>
                    <a:pt x="32" y="107"/>
                  </a:lnTo>
                  <a:lnTo>
                    <a:pt x="32" y="105"/>
                  </a:lnTo>
                  <a:lnTo>
                    <a:pt x="32" y="105"/>
                  </a:lnTo>
                  <a:lnTo>
                    <a:pt x="32" y="105"/>
                  </a:lnTo>
                  <a:lnTo>
                    <a:pt x="34" y="105"/>
                  </a:lnTo>
                  <a:lnTo>
                    <a:pt x="34" y="103"/>
                  </a:lnTo>
                  <a:lnTo>
                    <a:pt x="34" y="103"/>
                  </a:lnTo>
                  <a:lnTo>
                    <a:pt x="34" y="101"/>
                  </a:lnTo>
                  <a:lnTo>
                    <a:pt x="34" y="101"/>
                  </a:lnTo>
                  <a:lnTo>
                    <a:pt x="36" y="101"/>
                  </a:lnTo>
                  <a:lnTo>
                    <a:pt x="36" y="100"/>
                  </a:lnTo>
                  <a:lnTo>
                    <a:pt x="36" y="100"/>
                  </a:lnTo>
                  <a:lnTo>
                    <a:pt x="36" y="100"/>
                  </a:lnTo>
                  <a:lnTo>
                    <a:pt x="38" y="98"/>
                  </a:lnTo>
                  <a:lnTo>
                    <a:pt x="38" y="92"/>
                  </a:lnTo>
                  <a:lnTo>
                    <a:pt x="38" y="91"/>
                  </a:lnTo>
                  <a:lnTo>
                    <a:pt x="40" y="87"/>
                  </a:lnTo>
                  <a:lnTo>
                    <a:pt x="41" y="85"/>
                  </a:lnTo>
                  <a:lnTo>
                    <a:pt x="41" y="85"/>
                  </a:lnTo>
                  <a:lnTo>
                    <a:pt x="43" y="85"/>
                  </a:lnTo>
                  <a:lnTo>
                    <a:pt x="43" y="85"/>
                  </a:lnTo>
                  <a:lnTo>
                    <a:pt x="45" y="87"/>
                  </a:lnTo>
                  <a:lnTo>
                    <a:pt x="50" y="89"/>
                  </a:lnTo>
                  <a:lnTo>
                    <a:pt x="50" y="91"/>
                  </a:lnTo>
                  <a:lnTo>
                    <a:pt x="52" y="91"/>
                  </a:lnTo>
                  <a:lnTo>
                    <a:pt x="52" y="91"/>
                  </a:lnTo>
                  <a:lnTo>
                    <a:pt x="52" y="91"/>
                  </a:lnTo>
                  <a:lnTo>
                    <a:pt x="52" y="89"/>
                  </a:lnTo>
                  <a:lnTo>
                    <a:pt x="52" y="89"/>
                  </a:lnTo>
                  <a:lnTo>
                    <a:pt x="52" y="89"/>
                  </a:lnTo>
                  <a:lnTo>
                    <a:pt x="54" y="89"/>
                  </a:lnTo>
                  <a:lnTo>
                    <a:pt x="54" y="91"/>
                  </a:lnTo>
                  <a:lnTo>
                    <a:pt x="54" y="91"/>
                  </a:lnTo>
                  <a:lnTo>
                    <a:pt x="54" y="92"/>
                  </a:lnTo>
                  <a:lnTo>
                    <a:pt x="54" y="92"/>
                  </a:lnTo>
                  <a:lnTo>
                    <a:pt x="56" y="92"/>
                  </a:lnTo>
                  <a:lnTo>
                    <a:pt x="58" y="96"/>
                  </a:lnTo>
                  <a:lnTo>
                    <a:pt x="63" y="101"/>
                  </a:lnTo>
                  <a:lnTo>
                    <a:pt x="67" y="101"/>
                  </a:lnTo>
                  <a:lnTo>
                    <a:pt x="67" y="103"/>
                  </a:lnTo>
                  <a:lnTo>
                    <a:pt x="69" y="103"/>
                  </a:lnTo>
                  <a:lnTo>
                    <a:pt x="69" y="105"/>
                  </a:lnTo>
                  <a:lnTo>
                    <a:pt x="70" y="112"/>
                  </a:lnTo>
                  <a:lnTo>
                    <a:pt x="70" y="114"/>
                  </a:lnTo>
                  <a:lnTo>
                    <a:pt x="70" y="114"/>
                  </a:lnTo>
                  <a:lnTo>
                    <a:pt x="70" y="116"/>
                  </a:lnTo>
                  <a:lnTo>
                    <a:pt x="69" y="119"/>
                  </a:lnTo>
                  <a:lnTo>
                    <a:pt x="69" y="121"/>
                  </a:lnTo>
                  <a:lnTo>
                    <a:pt x="69" y="125"/>
                  </a:lnTo>
                  <a:lnTo>
                    <a:pt x="70" y="127"/>
                  </a:lnTo>
                  <a:lnTo>
                    <a:pt x="70" y="129"/>
                  </a:lnTo>
                  <a:lnTo>
                    <a:pt x="70" y="129"/>
                  </a:lnTo>
                  <a:lnTo>
                    <a:pt x="69" y="130"/>
                  </a:lnTo>
                  <a:lnTo>
                    <a:pt x="70" y="132"/>
                  </a:lnTo>
                  <a:lnTo>
                    <a:pt x="76" y="139"/>
                  </a:lnTo>
                  <a:lnTo>
                    <a:pt x="76" y="141"/>
                  </a:lnTo>
                  <a:lnTo>
                    <a:pt x="76" y="141"/>
                  </a:lnTo>
                  <a:lnTo>
                    <a:pt x="78" y="141"/>
                  </a:lnTo>
                  <a:lnTo>
                    <a:pt x="78" y="143"/>
                  </a:lnTo>
                  <a:lnTo>
                    <a:pt x="79" y="143"/>
                  </a:lnTo>
                  <a:lnTo>
                    <a:pt x="81" y="145"/>
                  </a:lnTo>
                  <a:lnTo>
                    <a:pt x="83" y="148"/>
                  </a:lnTo>
                  <a:lnTo>
                    <a:pt x="90" y="156"/>
                  </a:lnTo>
                  <a:lnTo>
                    <a:pt x="90" y="156"/>
                  </a:lnTo>
                  <a:lnTo>
                    <a:pt x="96" y="157"/>
                  </a:lnTo>
                  <a:lnTo>
                    <a:pt x="96" y="157"/>
                  </a:lnTo>
                  <a:lnTo>
                    <a:pt x="97" y="161"/>
                  </a:lnTo>
                  <a:lnTo>
                    <a:pt x="97" y="161"/>
                  </a:lnTo>
                  <a:lnTo>
                    <a:pt x="101" y="161"/>
                  </a:lnTo>
                  <a:lnTo>
                    <a:pt x="101" y="161"/>
                  </a:lnTo>
                  <a:lnTo>
                    <a:pt x="101" y="163"/>
                  </a:lnTo>
                  <a:lnTo>
                    <a:pt x="101" y="163"/>
                  </a:lnTo>
                  <a:lnTo>
                    <a:pt x="96" y="161"/>
                  </a:lnTo>
                  <a:lnTo>
                    <a:pt x="96" y="161"/>
                  </a:lnTo>
                  <a:lnTo>
                    <a:pt x="92" y="159"/>
                  </a:lnTo>
                  <a:lnTo>
                    <a:pt x="90" y="159"/>
                  </a:lnTo>
                  <a:lnTo>
                    <a:pt x="88" y="157"/>
                  </a:lnTo>
                  <a:lnTo>
                    <a:pt x="88" y="157"/>
                  </a:lnTo>
                  <a:lnTo>
                    <a:pt x="88" y="157"/>
                  </a:lnTo>
                  <a:lnTo>
                    <a:pt x="88" y="159"/>
                  </a:lnTo>
                  <a:lnTo>
                    <a:pt x="90" y="159"/>
                  </a:lnTo>
                  <a:lnTo>
                    <a:pt x="90" y="159"/>
                  </a:lnTo>
                  <a:lnTo>
                    <a:pt x="90" y="159"/>
                  </a:lnTo>
                  <a:lnTo>
                    <a:pt x="90" y="159"/>
                  </a:lnTo>
                  <a:lnTo>
                    <a:pt x="90" y="161"/>
                  </a:lnTo>
                  <a:lnTo>
                    <a:pt x="88" y="161"/>
                  </a:lnTo>
                  <a:lnTo>
                    <a:pt x="90" y="163"/>
                  </a:lnTo>
                  <a:lnTo>
                    <a:pt x="88" y="163"/>
                  </a:lnTo>
                  <a:lnTo>
                    <a:pt x="88" y="163"/>
                  </a:lnTo>
                  <a:lnTo>
                    <a:pt x="88" y="161"/>
                  </a:lnTo>
                  <a:lnTo>
                    <a:pt x="85" y="159"/>
                  </a:lnTo>
                  <a:lnTo>
                    <a:pt x="85" y="159"/>
                  </a:lnTo>
                  <a:lnTo>
                    <a:pt x="85" y="161"/>
                  </a:lnTo>
                  <a:lnTo>
                    <a:pt x="85" y="161"/>
                  </a:lnTo>
                  <a:lnTo>
                    <a:pt x="85" y="161"/>
                  </a:lnTo>
                  <a:lnTo>
                    <a:pt x="85" y="161"/>
                  </a:lnTo>
                  <a:lnTo>
                    <a:pt x="85" y="161"/>
                  </a:lnTo>
                  <a:lnTo>
                    <a:pt x="85" y="161"/>
                  </a:lnTo>
                  <a:lnTo>
                    <a:pt x="85" y="161"/>
                  </a:lnTo>
                  <a:lnTo>
                    <a:pt x="85" y="163"/>
                  </a:lnTo>
                  <a:lnTo>
                    <a:pt x="85" y="163"/>
                  </a:lnTo>
                  <a:lnTo>
                    <a:pt x="83" y="163"/>
                  </a:lnTo>
                  <a:lnTo>
                    <a:pt x="83" y="161"/>
                  </a:lnTo>
                  <a:lnTo>
                    <a:pt x="83" y="161"/>
                  </a:lnTo>
                  <a:lnTo>
                    <a:pt x="81" y="161"/>
                  </a:lnTo>
                  <a:lnTo>
                    <a:pt x="81" y="161"/>
                  </a:lnTo>
                  <a:lnTo>
                    <a:pt x="81" y="163"/>
                  </a:lnTo>
                  <a:lnTo>
                    <a:pt x="83" y="165"/>
                  </a:lnTo>
                  <a:lnTo>
                    <a:pt x="83" y="165"/>
                  </a:lnTo>
                  <a:lnTo>
                    <a:pt x="83" y="166"/>
                  </a:lnTo>
                  <a:lnTo>
                    <a:pt x="85" y="170"/>
                  </a:lnTo>
                  <a:lnTo>
                    <a:pt x="87" y="170"/>
                  </a:lnTo>
                  <a:lnTo>
                    <a:pt x="85" y="170"/>
                  </a:lnTo>
                  <a:lnTo>
                    <a:pt x="87" y="172"/>
                  </a:lnTo>
                  <a:lnTo>
                    <a:pt x="87" y="172"/>
                  </a:lnTo>
                  <a:lnTo>
                    <a:pt x="87" y="172"/>
                  </a:lnTo>
                  <a:lnTo>
                    <a:pt x="88" y="174"/>
                  </a:lnTo>
                  <a:lnTo>
                    <a:pt x="88" y="174"/>
                  </a:lnTo>
                  <a:lnTo>
                    <a:pt x="92" y="177"/>
                  </a:lnTo>
                  <a:lnTo>
                    <a:pt x="92" y="177"/>
                  </a:lnTo>
                  <a:lnTo>
                    <a:pt x="94" y="179"/>
                  </a:lnTo>
                  <a:lnTo>
                    <a:pt x="94" y="181"/>
                  </a:lnTo>
                  <a:lnTo>
                    <a:pt x="97" y="185"/>
                  </a:lnTo>
                  <a:lnTo>
                    <a:pt x="97" y="185"/>
                  </a:lnTo>
                  <a:lnTo>
                    <a:pt x="97" y="185"/>
                  </a:lnTo>
                  <a:lnTo>
                    <a:pt x="97" y="185"/>
                  </a:lnTo>
                  <a:lnTo>
                    <a:pt x="99" y="186"/>
                  </a:lnTo>
                  <a:lnTo>
                    <a:pt x="99" y="186"/>
                  </a:lnTo>
                  <a:lnTo>
                    <a:pt x="99" y="186"/>
                  </a:lnTo>
                  <a:lnTo>
                    <a:pt x="99" y="186"/>
                  </a:lnTo>
                  <a:lnTo>
                    <a:pt x="101" y="186"/>
                  </a:lnTo>
                  <a:lnTo>
                    <a:pt x="101" y="186"/>
                  </a:lnTo>
                  <a:lnTo>
                    <a:pt x="103" y="188"/>
                  </a:lnTo>
                  <a:lnTo>
                    <a:pt x="103" y="188"/>
                  </a:lnTo>
                  <a:lnTo>
                    <a:pt x="105" y="190"/>
                  </a:lnTo>
                  <a:lnTo>
                    <a:pt x="106" y="192"/>
                  </a:lnTo>
                  <a:lnTo>
                    <a:pt x="108" y="194"/>
                  </a:lnTo>
                  <a:lnTo>
                    <a:pt x="108" y="194"/>
                  </a:lnTo>
                  <a:lnTo>
                    <a:pt x="108" y="194"/>
                  </a:lnTo>
                  <a:lnTo>
                    <a:pt x="108" y="194"/>
                  </a:lnTo>
                  <a:lnTo>
                    <a:pt x="108" y="194"/>
                  </a:lnTo>
                  <a:lnTo>
                    <a:pt x="108" y="194"/>
                  </a:lnTo>
                  <a:lnTo>
                    <a:pt x="108" y="194"/>
                  </a:lnTo>
                  <a:lnTo>
                    <a:pt x="108" y="194"/>
                  </a:lnTo>
                  <a:lnTo>
                    <a:pt x="106" y="192"/>
                  </a:lnTo>
                  <a:lnTo>
                    <a:pt x="106" y="194"/>
                  </a:lnTo>
                  <a:lnTo>
                    <a:pt x="108" y="194"/>
                  </a:lnTo>
                  <a:lnTo>
                    <a:pt x="110" y="194"/>
                  </a:lnTo>
                  <a:lnTo>
                    <a:pt x="110" y="195"/>
                  </a:lnTo>
                  <a:lnTo>
                    <a:pt x="110" y="197"/>
                  </a:lnTo>
                  <a:lnTo>
                    <a:pt x="114" y="197"/>
                  </a:lnTo>
                  <a:lnTo>
                    <a:pt x="115" y="197"/>
                  </a:lnTo>
                  <a:lnTo>
                    <a:pt x="115" y="197"/>
                  </a:lnTo>
                  <a:lnTo>
                    <a:pt x="117" y="199"/>
                  </a:lnTo>
                  <a:lnTo>
                    <a:pt x="117" y="199"/>
                  </a:lnTo>
                  <a:lnTo>
                    <a:pt x="119" y="201"/>
                  </a:lnTo>
                  <a:lnTo>
                    <a:pt x="119" y="201"/>
                  </a:lnTo>
                  <a:lnTo>
                    <a:pt x="119" y="201"/>
                  </a:lnTo>
                  <a:lnTo>
                    <a:pt x="119" y="201"/>
                  </a:lnTo>
                  <a:lnTo>
                    <a:pt x="119" y="201"/>
                  </a:lnTo>
                  <a:lnTo>
                    <a:pt x="121" y="201"/>
                  </a:lnTo>
                  <a:lnTo>
                    <a:pt x="121" y="203"/>
                  </a:lnTo>
                  <a:lnTo>
                    <a:pt x="123" y="203"/>
                  </a:lnTo>
                  <a:lnTo>
                    <a:pt x="123" y="201"/>
                  </a:lnTo>
                  <a:lnTo>
                    <a:pt x="123" y="203"/>
                  </a:lnTo>
                  <a:lnTo>
                    <a:pt x="123" y="203"/>
                  </a:lnTo>
                  <a:lnTo>
                    <a:pt x="123" y="203"/>
                  </a:lnTo>
                  <a:lnTo>
                    <a:pt x="123" y="203"/>
                  </a:lnTo>
                  <a:lnTo>
                    <a:pt x="123" y="204"/>
                  </a:lnTo>
                  <a:lnTo>
                    <a:pt x="123" y="204"/>
                  </a:lnTo>
                  <a:lnTo>
                    <a:pt x="123" y="204"/>
                  </a:lnTo>
                  <a:lnTo>
                    <a:pt x="123" y="204"/>
                  </a:lnTo>
                  <a:lnTo>
                    <a:pt x="123" y="204"/>
                  </a:lnTo>
                  <a:lnTo>
                    <a:pt x="121" y="204"/>
                  </a:lnTo>
                  <a:lnTo>
                    <a:pt x="121" y="204"/>
                  </a:lnTo>
                  <a:lnTo>
                    <a:pt x="121" y="204"/>
                  </a:lnTo>
                  <a:lnTo>
                    <a:pt x="121" y="204"/>
                  </a:lnTo>
                  <a:lnTo>
                    <a:pt x="123" y="204"/>
                  </a:lnTo>
                  <a:lnTo>
                    <a:pt x="123" y="206"/>
                  </a:lnTo>
                  <a:lnTo>
                    <a:pt x="121" y="206"/>
                  </a:lnTo>
                  <a:lnTo>
                    <a:pt x="121" y="206"/>
                  </a:lnTo>
                  <a:lnTo>
                    <a:pt x="121" y="206"/>
                  </a:lnTo>
                  <a:lnTo>
                    <a:pt x="121" y="208"/>
                  </a:lnTo>
                  <a:lnTo>
                    <a:pt x="121" y="208"/>
                  </a:lnTo>
                  <a:lnTo>
                    <a:pt x="121" y="208"/>
                  </a:lnTo>
                  <a:lnTo>
                    <a:pt x="121" y="208"/>
                  </a:lnTo>
                  <a:lnTo>
                    <a:pt x="123" y="208"/>
                  </a:lnTo>
                  <a:lnTo>
                    <a:pt x="121" y="210"/>
                  </a:lnTo>
                  <a:lnTo>
                    <a:pt x="121" y="210"/>
                  </a:lnTo>
                  <a:lnTo>
                    <a:pt x="121" y="210"/>
                  </a:lnTo>
                  <a:lnTo>
                    <a:pt x="121" y="210"/>
                  </a:lnTo>
                  <a:lnTo>
                    <a:pt x="123" y="210"/>
                  </a:lnTo>
                  <a:lnTo>
                    <a:pt x="123" y="210"/>
                  </a:lnTo>
                  <a:lnTo>
                    <a:pt x="123" y="210"/>
                  </a:lnTo>
                  <a:lnTo>
                    <a:pt x="121" y="212"/>
                  </a:lnTo>
                  <a:lnTo>
                    <a:pt x="123" y="212"/>
                  </a:lnTo>
                  <a:lnTo>
                    <a:pt x="123" y="212"/>
                  </a:lnTo>
                  <a:lnTo>
                    <a:pt x="123" y="212"/>
                  </a:lnTo>
                  <a:lnTo>
                    <a:pt x="123" y="212"/>
                  </a:lnTo>
                  <a:lnTo>
                    <a:pt x="125" y="212"/>
                  </a:lnTo>
                  <a:lnTo>
                    <a:pt x="125" y="212"/>
                  </a:lnTo>
                  <a:lnTo>
                    <a:pt x="125" y="212"/>
                  </a:lnTo>
                  <a:lnTo>
                    <a:pt x="125" y="213"/>
                  </a:lnTo>
                  <a:lnTo>
                    <a:pt x="125" y="213"/>
                  </a:lnTo>
                  <a:lnTo>
                    <a:pt x="125" y="213"/>
                  </a:lnTo>
                  <a:lnTo>
                    <a:pt x="125" y="213"/>
                  </a:lnTo>
                  <a:lnTo>
                    <a:pt x="123" y="213"/>
                  </a:lnTo>
                  <a:lnTo>
                    <a:pt x="123" y="213"/>
                  </a:lnTo>
                  <a:lnTo>
                    <a:pt x="123" y="215"/>
                  </a:lnTo>
                  <a:lnTo>
                    <a:pt x="123" y="215"/>
                  </a:lnTo>
                  <a:lnTo>
                    <a:pt x="123" y="215"/>
                  </a:lnTo>
                  <a:lnTo>
                    <a:pt x="123" y="213"/>
                  </a:lnTo>
                  <a:lnTo>
                    <a:pt x="123" y="213"/>
                  </a:lnTo>
                  <a:lnTo>
                    <a:pt x="125" y="215"/>
                  </a:lnTo>
                  <a:lnTo>
                    <a:pt x="125" y="215"/>
                  </a:lnTo>
                  <a:lnTo>
                    <a:pt x="126" y="215"/>
                  </a:lnTo>
                  <a:lnTo>
                    <a:pt x="126" y="215"/>
                  </a:lnTo>
                  <a:lnTo>
                    <a:pt x="126" y="215"/>
                  </a:lnTo>
                  <a:lnTo>
                    <a:pt x="126" y="215"/>
                  </a:lnTo>
                  <a:lnTo>
                    <a:pt x="126" y="215"/>
                  </a:lnTo>
                  <a:lnTo>
                    <a:pt x="128" y="215"/>
                  </a:lnTo>
                  <a:lnTo>
                    <a:pt x="130" y="217"/>
                  </a:lnTo>
                  <a:lnTo>
                    <a:pt x="132" y="217"/>
                  </a:lnTo>
                  <a:lnTo>
                    <a:pt x="130" y="215"/>
                  </a:lnTo>
                  <a:lnTo>
                    <a:pt x="134" y="215"/>
                  </a:lnTo>
                  <a:lnTo>
                    <a:pt x="134" y="215"/>
                  </a:lnTo>
                  <a:lnTo>
                    <a:pt x="134" y="213"/>
                  </a:lnTo>
                  <a:lnTo>
                    <a:pt x="132" y="213"/>
                  </a:lnTo>
                  <a:lnTo>
                    <a:pt x="132" y="213"/>
                  </a:lnTo>
                  <a:lnTo>
                    <a:pt x="137" y="213"/>
                  </a:lnTo>
                  <a:lnTo>
                    <a:pt x="139" y="212"/>
                  </a:lnTo>
                  <a:lnTo>
                    <a:pt x="141" y="212"/>
                  </a:lnTo>
                  <a:lnTo>
                    <a:pt x="141" y="212"/>
                  </a:lnTo>
                  <a:lnTo>
                    <a:pt x="141" y="212"/>
                  </a:lnTo>
                  <a:lnTo>
                    <a:pt x="143" y="212"/>
                  </a:lnTo>
                  <a:lnTo>
                    <a:pt x="146" y="212"/>
                  </a:lnTo>
                  <a:lnTo>
                    <a:pt x="148" y="212"/>
                  </a:lnTo>
                  <a:lnTo>
                    <a:pt x="150" y="212"/>
                  </a:lnTo>
                  <a:lnTo>
                    <a:pt x="148" y="213"/>
                  </a:lnTo>
                  <a:lnTo>
                    <a:pt x="146" y="213"/>
                  </a:lnTo>
                  <a:lnTo>
                    <a:pt x="146" y="213"/>
                  </a:lnTo>
                  <a:lnTo>
                    <a:pt x="144" y="213"/>
                  </a:lnTo>
                  <a:lnTo>
                    <a:pt x="144" y="213"/>
                  </a:lnTo>
                  <a:lnTo>
                    <a:pt x="148" y="213"/>
                  </a:lnTo>
                  <a:lnTo>
                    <a:pt x="150" y="215"/>
                  </a:lnTo>
                  <a:lnTo>
                    <a:pt x="152" y="215"/>
                  </a:lnTo>
                  <a:lnTo>
                    <a:pt x="152" y="213"/>
                  </a:lnTo>
                  <a:lnTo>
                    <a:pt x="152" y="213"/>
                  </a:lnTo>
                  <a:lnTo>
                    <a:pt x="152" y="213"/>
                  </a:lnTo>
                  <a:lnTo>
                    <a:pt x="152" y="215"/>
                  </a:lnTo>
                  <a:lnTo>
                    <a:pt x="152" y="215"/>
                  </a:lnTo>
                  <a:lnTo>
                    <a:pt x="152" y="215"/>
                  </a:lnTo>
                  <a:lnTo>
                    <a:pt x="157" y="219"/>
                  </a:lnTo>
                  <a:lnTo>
                    <a:pt x="161" y="219"/>
                  </a:lnTo>
                  <a:lnTo>
                    <a:pt x="162" y="221"/>
                  </a:lnTo>
                  <a:lnTo>
                    <a:pt x="170" y="221"/>
                  </a:lnTo>
                  <a:lnTo>
                    <a:pt x="170" y="222"/>
                  </a:lnTo>
                  <a:lnTo>
                    <a:pt x="170" y="222"/>
                  </a:lnTo>
                  <a:lnTo>
                    <a:pt x="170" y="222"/>
                  </a:lnTo>
                  <a:lnTo>
                    <a:pt x="171" y="224"/>
                  </a:lnTo>
                  <a:lnTo>
                    <a:pt x="177" y="230"/>
                  </a:lnTo>
                  <a:lnTo>
                    <a:pt x="177" y="230"/>
                  </a:lnTo>
                  <a:lnTo>
                    <a:pt x="177" y="230"/>
                  </a:lnTo>
                  <a:lnTo>
                    <a:pt x="177" y="230"/>
                  </a:lnTo>
                  <a:lnTo>
                    <a:pt x="179" y="230"/>
                  </a:lnTo>
                  <a:lnTo>
                    <a:pt x="179" y="231"/>
                  </a:lnTo>
                  <a:lnTo>
                    <a:pt x="179" y="231"/>
                  </a:lnTo>
                  <a:lnTo>
                    <a:pt x="179" y="231"/>
                  </a:lnTo>
                  <a:lnTo>
                    <a:pt x="179" y="233"/>
                  </a:lnTo>
                  <a:lnTo>
                    <a:pt x="179" y="233"/>
                  </a:lnTo>
                  <a:lnTo>
                    <a:pt x="181" y="233"/>
                  </a:lnTo>
                  <a:lnTo>
                    <a:pt x="181" y="233"/>
                  </a:lnTo>
                  <a:lnTo>
                    <a:pt x="181" y="233"/>
                  </a:lnTo>
                  <a:lnTo>
                    <a:pt x="181" y="235"/>
                  </a:lnTo>
                  <a:lnTo>
                    <a:pt x="181" y="235"/>
                  </a:lnTo>
                  <a:lnTo>
                    <a:pt x="182" y="235"/>
                  </a:lnTo>
                  <a:lnTo>
                    <a:pt x="184" y="237"/>
                  </a:lnTo>
                  <a:lnTo>
                    <a:pt x="191" y="241"/>
                  </a:lnTo>
                  <a:lnTo>
                    <a:pt x="193" y="244"/>
                  </a:lnTo>
                  <a:lnTo>
                    <a:pt x="195" y="246"/>
                  </a:lnTo>
                  <a:lnTo>
                    <a:pt x="197" y="244"/>
                  </a:lnTo>
                  <a:lnTo>
                    <a:pt x="197" y="244"/>
                  </a:lnTo>
                  <a:lnTo>
                    <a:pt x="197" y="246"/>
                  </a:lnTo>
                  <a:lnTo>
                    <a:pt x="197" y="246"/>
                  </a:lnTo>
                  <a:lnTo>
                    <a:pt x="197" y="246"/>
                  </a:lnTo>
                  <a:lnTo>
                    <a:pt x="197" y="248"/>
                  </a:lnTo>
                  <a:lnTo>
                    <a:pt x="199" y="248"/>
                  </a:lnTo>
                  <a:lnTo>
                    <a:pt x="199" y="248"/>
                  </a:lnTo>
                  <a:lnTo>
                    <a:pt x="197" y="248"/>
                  </a:lnTo>
                  <a:lnTo>
                    <a:pt x="197" y="248"/>
                  </a:lnTo>
                  <a:lnTo>
                    <a:pt x="199" y="248"/>
                  </a:lnTo>
                  <a:lnTo>
                    <a:pt x="199" y="248"/>
                  </a:lnTo>
                  <a:lnTo>
                    <a:pt x="200" y="246"/>
                  </a:lnTo>
                  <a:lnTo>
                    <a:pt x="200" y="248"/>
                  </a:lnTo>
                  <a:lnTo>
                    <a:pt x="199" y="248"/>
                  </a:lnTo>
                  <a:lnTo>
                    <a:pt x="199" y="248"/>
                  </a:lnTo>
                  <a:lnTo>
                    <a:pt x="199" y="250"/>
                  </a:lnTo>
                  <a:lnTo>
                    <a:pt x="200" y="250"/>
                  </a:lnTo>
                  <a:lnTo>
                    <a:pt x="200" y="251"/>
                  </a:lnTo>
                  <a:lnTo>
                    <a:pt x="200" y="251"/>
                  </a:lnTo>
                  <a:lnTo>
                    <a:pt x="202" y="253"/>
                  </a:lnTo>
                  <a:lnTo>
                    <a:pt x="202" y="251"/>
                  </a:lnTo>
                  <a:lnTo>
                    <a:pt x="204" y="253"/>
                  </a:lnTo>
                  <a:lnTo>
                    <a:pt x="204" y="253"/>
                  </a:lnTo>
                  <a:lnTo>
                    <a:pt x="204" y="253"/>
                  </a:lnTo>
                  <a:lnTo>
                    <a:pt x="208" y="253"/>
                  </a:lnTo>
                  <a:lnTo>
                    <a:pt x="208" y="251"/>
                  </a:lnTo>
                  <a:lnTo>
                    <a:pt x="208" y="250"/>
                  </a:lnTo>
                  <a:lnTo>
                    <a:pt x="208" y="250"/>
                  </a:lnTo>
                  <a:lnTo>
                    <a:pt x="208" y="250"/>
                  </a:lnTo>
                  <a:lnTo>
                    <a:pt x="208" y="250"/>
                  </a:lnTo>
                  <a:lnTo>
                    <a:pt x="208" y="246"/>
                  </a:lnTo>
                  <a:lnTo>
                    <a:pt x="206" y="244"/>
                  </a:lnTo>
                  <a:lnTo>
                    <a:pt x="204" y="244"/>
                  </a:lnTo>
                  <a:lnTo>
                    <a:pt x="199" y="239"/>
                  </a:lnTo>
                  <a:lnTo>
                    <a:pt x="197" y="239"/>
                  </a:lnTo>
                  <a:lnTo>
                    <a:pt x="197" y="237"/>
                  </a:lnTo>
                  <a:lnTo>
                    <a:pt x="197" y="237"/>
                  </a:lnTo>
                  <a:lnTo>
                    <a:pt x="195" y="235"/>
                  </a:lnTo>
                  <a:lnTo>
                    <a:pt x="195" y="235"/>
                  </a:lnTo>
                  <a:lnTo>
                    <a:pt x="195" y="233"/>
                  </a:lnTo>
                  <a:lnTo>
                    <a:pt x="193" y="233"/>
                  </a:lnTo>
                  <a:lnTo>
                    <a:pt x="191" y="231"/>
                  </a:lnTo>
                  <a:lnTo>
                    <a:pt x="190" y="228"/>
                  </a:lnTo>
                  <a:lnTo>
                    <a:pt x="190" y="224"/>
                  </a:lnTo>
                  <a:lnTo>
                    <a:pt x="190" y="219"/>
                  </a:lnTo>
                  <a:lnTo>
                    <a:pt x="190" y="217"/>
                  </a:lnTo>
                  <a:lnTo>
                    <a:pt x="188" y="217"/>
                  </a:lnTo>
                  <a:lnTo>
                    <a:pt x="182" y="215"/>
                  </a:lnTo>
                  <a:lnTo>
                    <a:pt x="179" y="213"/>
                  </a:lnTo>
                  <a:lnTo>
                    <a:pt x="179" y="213"/>
                  </a:lnTo>
                  <a:lnTo>
                    <a:pt x="177" y="212"/>
                  </a:lnTo>
                  <a:lnTo>
                    <a:pt x="175" y="208"/>
                  </a:lnTo>
                  <a:lnTo>
                    <a:pt x="166" y="201"/>
                  </a:lnTo>
                  <a:lnTo>
                    <a:pt x="161" y="195"/>
                  </a:lnTo>
                  <a:lnTo>
                    <a:pt x="161" y="195"/>
                  </a:lnTo>
                  <a:lnTo>
                    <a:pt x="161" y="194"/>
                  </a:lnTo>
                  <a:lnTo>
                    <a:pt x="159" y="192"/>
                  </a:lnTo>
                  <a:lnTo>
                    <a:pt x="159" y="192"/>
                  </a:lnTo>
                  <a:lnTo>
                    <a:pt x="157" y="190"/>
                  </a:lnTo>
                  <a:lnTo>
                    <a:pt x="155" y="186"/>
                  </a:lnTo>
                  <a:lnTo>
                    <a:pt x="153" y="185"/>
                  </a:lnTo>
                  <a:lnTo>
                    <a:pt x="152" y="183"/>
                  </a:lnTo>
                  <a:lnTo>
                    <a:pt x="152" y="181"/>
                  </a:lnTo>
                  <a:lnTo>
                    <a:pt x="150" y="181"/>
                  </a:lnTo>
                  <a:lnTo>
                    <a:pt x="150" y="181"/>
                  </a:lnTo>
                  <a:lnTo>
                    <a:pt x="148" y="179"/>
                  </a:lnTo>
                  <a:lnTo>
                    <a:pt x="146" y="179"/>
                  </a:lnTo>
                  <a:lnTo>
                    <a:pt x="146" y="177"/>
                  </a:lnTo>
                  <a:lnTo>
                    <a:pt x="146" y="177"/>
                  </a:lnTo>
                  <a:lnTo>
                    <a:pt x="146" y="175"/>
                  </a:lnTo>
                  <a:lnTo>
                    <a:pt x="144" y="175"/>
                  </a:lnTo>
                  <a:lnTo>
                    <a:pt x="144" y="175"/>
                  </a:lnTo>
                  <a:lnTo>
                    <a:pt x="143" y="175"/>
                  </a:lnTo>
                  <a:lnTo>
                    <a:pt x="143" y="175"/>
                  </a:lnTo>
                  <a:lnTo>
                    <a:pt x="141" y="174"/>
                  </a:lnTo>
                  <a:lnTo>
                    <a:pt x="141" y="174"/>
                  </a:lnTo>
                  <a:lnTo>
                    <a:pt x="139" y="170"/>
                  </a:lnTo>
                  <a:lnTo>
                    <a:pt x="139" y="170"/>
                  </a:lnTo>
                  <a:lnTo>
                    <a:pt x="137" y="166"/>
                  </a:lnTo>
                  <a:lnTo>
                    <a:pt x="135" y="166"/>
                  </a:lnTo>
                  <a:lnTo>
                    <a:pt x="135" y="163"/>
                  </a:lnTo>
                  <a:lnTo>
                    <a:pt x="135" y="161"/>
                  </a:lnTo>
                  <a:lnTo>
                    <a:pt x="135" y="159"/>
                  </a:lnTo>
                  <a:lnTo>
                    <a:pt x="135" y="159"/>
                  </a:lnTo>
                  <a:lnTo>
                    <a:pt x="135" y="157"/>
                  </a:lnTo>
                  <a:lnTo>
                    <a:pt x="135" y="157"/>
                  </a:lnTo>
                  <a:lnTo>
                    <a:pt x="135" y="156"/>
                  </a:lnTo>
                  <a:lnTo>
                    <a:pt x="135" y="156"/>
                  </a:lnTo>
                  <a:lnTo>
                    <a:pt x="135" y="156"/>
                  </a:lnTo>
                  <a:lnTo>
                    <a:pt x="135" y="156"/>
                  </a:lnTo>
                  <a:lnTo>
                    <a:pt x="134" y="154"/>
                  </a:lnTo>
                  <a:lnTo>
                    <a:pt x="134" y="154"/>
                  </a:lnTo>
                  <a:lnTo>
                    <a:pt x="132" y="154"/>
                  </a:lnTo>
                  <a:lnTo>
                    <a:pt x="132" y="154"/>
                  </a:lnTo>
                  <a:lnTo>
                    <a:pt x="132" y="154"/>
                  </a:lnTo>
                  <a:lnTo>
                    <a:pt x="132" y="154"/>
                  </a:lnTo>
                  <a:lnTo>
                    <a:pt x="134" y="152"/>
                  </a:lnTo>
                  <a:lnTo>
                    <a:pt x="134" y="152"/>
                  </a:lnTo>
                  <a:lnTo>
                    <a:pt x="134" y="152"/>
                  </a:lnTo>
                  <a:lnTo>
                    <a:pt x="134" y="150"/>
                  </a:lnTo>
                  <a:lnTo>
                    <a:pt x="132" y="147"/>
                  </a:lnTo>
                  <a:lnTo>
                    <a:pt x="132" y="145"/>
                  </a:lnTo>
                  <a:lnTo>
                    <a:pt x="132" y="145"/>
                  </a:lnTo>
                  <a:lnTo>
                    <a:pt x="130" y="143"/>
                  </a:lnTo>
                  <a:lnTo>
                    <a:pt x="130" y="143"/>
                  </a:lnTo>
                  <a:lnTo>
                    <a:pt x="128" y="143"/>
                  </a:lnTo>
                  <a:lnTo>
                    <a:pt x="126" y="143"/>
                  </a:lnTo>
                  <a:lnTo>
                    <a:pt x="126" y="143"/>
                  </a:lnTo>
                  <a:lnTo>
                    <a:pt x="126" y="141"/>
                  </a:lnTo>
                  <a:lnTo>
                    <a:pt x="126" y="141"/>
                  </a:lnTo>
                  <a:lnTo>
                    <a:pt x="126" y="139"/>
                  </a:lnTo>
                  <a:lnTo>
                    <a:pt x="128" y="139"/>
                  </a:lnTo>
                  <a:lnTo>
                    <a:pt x="128" y="139"/>
                  </a:lnTo>
                  <a:lnTo>
                    <a:pt x="128" y="138"/>
                  </a:lnTo>
                  <a:lnTo>
                    <a:pt x="126" y="138"/>
                  </a:lnTo>
                  <a:lnTo>
                    <a:pt x="126" y="138"/>
                  </a:lnTo>
                  <a:lnTo>
                    <a:pt x="126" y="136"/>
                  </a:lnTo>
                  <a:lnTo>
                    <a:pt x="125" y="136"/>
                  </a:lnTo>
                  <a:lnTo>
                    <a:pt x="125" y="136"/>
                  </a:lnTo>
                  <a:lnTo>
                    <a:pt x="125" y="136"/>
                  </a:lnTo>
                  <a:lnTo>
                    <a:pt x="123" y="134"/>
                  </a:lnTo>
                  <a:lnTo>
                    <a:pt x="123" y="132"/>
                  </a:lnTo>
                  <a:lnTo>
                    <a:pt x="123" y="132"/>
                  </a:lnTo>
                  <a:lnTo>
                    <a:pt x="121" y="132"/>
                  </a:lnTo>
                  <a:lnTo>
                    <a:pt x="121" y="132"/>
                  </a:lnTo>
                  <a:lnTo>
                    <a:pt x="121" y="132"/>
                  </a:lnTo>
                  <a:lnTo>
                    <a:pt x="121" y="132"/>
                  </a:lnTo>
                  <a:lnTo>
                    <a:pt x="121" y="132"/>
                  </a:lnTo>
                  <a:lnTo>
                    <a:pt x="121" y="130"/>
                  </a:lnTo>
                  <a:lnTo>
                    <a:pt x="119" y="130"/>
                  </a:lnTo>
                  <a:lnTo>
                    <a:pt x="119" y="130"/>
                  </a:lnTo>
                  <a:lnTo>
                    <a:pt x="119" y="130"/>
                  </a:lnTo>
                  <a:lnTo>
                    <a:pt x="119" y="130"/>
                  </a:lnTo>
                  <a:lnTo>
                    <a:pt x="119" y="130"/>
                  </a:lnTo>
                  <a:lnTo>
                    <a:pt x="117" y="130"/>
                  </a:lnTo>
                  <a:lnTo>
                    <a:pt x="117" y="132"/>
                  </a:lnTo>
                  <a:lnTo>
                    <a:pt x="117" y="132"/>
                  </a:lnTo>
                  <a:lnTo>
                    <a:pt x="115" y="132"/>
                  </a:lnTo>
                  <a:lnTo>
                    <a:pt x="115" y="132"/>
                  </a:lnTo>
                  <a:lnTo>
                    <a:pt x="115" y="130"/>
                  </a:lnTo>
                  <a:lnTo>
                    <a:pt x="115" y="130"/>
                  </a:lnTo>
                  <a:lnTo>
                    <a:pt x="114" y="130"/>
                  </a:lnTo>
                  <a:lnTo>
                    <a:pt x="114" y="129"/>
                  </a:lnTo>
                  <a:lnTo>
                    <a:pt x="114" y="129"/>
                  </a:lnTo>
                  <a:lnTo>
                    <a:pt x="112" y="127"/>
                  </a:lnTo>
                  <a:lnTo>
                    <a:pt x="112" y="125"/>
                  </a:lnTo>
                  <a:lnTo>
                    <a:pt x="112" y="125"/>
                  </a:lnTo>
                  <a:lnTo>
                    <a:pt x="112" y="123"/>
                  </a:lnTo>
                  <a:lnTo>
                    <a:pt x="112" y="123"/>
                  </a:lnTo>
                  <a:lnTo>
                    <a:pt x="114" y="123"/>
                  </a:lnTo>
                  <a:lnTo>
                    <a:pt x="114" y="121"/>
                  </a:lnTo>
                  <a:lnTo>
                    <a:pt x="114" y="119"/>
                  </a:lnTo>
                  <a:lnTo>
                    <a:pt x="112" y="119"/>
                  </a:lnTo>
                  <a:lnTo>
                    <a:pt x="112" y="118"/>
                  </a:lnTo>
                  <a:lnTo>
                    <a:pt x="112" y="116"/>
                  </a:lnTo>
                  <a:lnTo>
                    <a:pt x="112" y="114"/>
                  </a:lnTo>
                  <a:lnTo>
                    <a:pt x="112" y="114"/>
                  </a:lnTo>
                  <a:lnTo>
                    <a:pt x="114" y="112"/>
                  </a:lnTo>
                  <a:lnTo>
                    <a:pt x="114" y="110"/>
                  </a:lnTo>
                  <a:lnTo>
                    <a:pt x="114" y="109"/>
                  </a:lnTo>
                  <a:lnTo>
                    <a:pt x="114" y="107"/>
                  </a:lnTo>
                  <a:lnTo>
                    <a:pt x="114" y="105"/>
                  </a:lnTo>
                  <a:lnTo>
                    <a:pt x="114" y="103"/>
                  </a:lnTo>
                  <a:lnTo>
                    <a:pt x="114" y="100"/>
                  </a:lnTo>
                  <a:lnTo>
                    <a:pt x="114" y="98"/>
                  </a:lnTo>
                  <a:lnTo>
                    <a:pt x="115" y="98"/>
                  </a:lnTo>
                  <a:lnTo>
                    <a:pt x="115" y="96"/>
                  </a:lnTo>
                  <a:lnTo>
                    <a:pt x="117" y="96"/>
                  </a:lnTo>
                  <a:lnTo>
                    <a:pt x="119" y="94"/>
                  </a:lnTo>
                  <a:lnTo>
                    <a:pt x="125" y="96"/>
                  </a:lnTo>
                  <a:lnTo>
                    <a:pt x="125" y="94"/>
                  </a:lnTo>
                  <a:lnTo>
                    <a:pt x="126" y="94"/>
                  </a:lnTo>
                  <a:lnTo>
                    <a:pt x="126" y="96"/>
                  </a:lnTo>
                  <a:lnTo>
                    <a:pt x="126" y="96"/>
                  </a:lnTo>
                  <a:lnTo>
                    <a:pt x="126" y="96"/>
                  </a:lnTo>
                  <a:lnTo>
                    <a:pt x="126" y="98"/>
                  </a:lnTo>
                  <a:lnTo>
                    <a:pt x="126" y="98"/>
                  </a:lnTo>
                  <a:lnTo>
                    <a:pt x="126" y="98"/>
                  </a:lnTo>
                  <a:lnTo>
                    <a:pt x="128" y="98"/>
                  </a:lnTo>
                  <a:lnTo>
                    <a:pt x="128" y="98"/>
                  </a:lnTo>
                  <a:lnTo>
                    <a:pt x="130" y="100"/>
                  </a:lnTo>
                  <a:lnTo>
                    <a:pt x="130" y="103"/>
                  </a:lnTo>
                  <a:lnTo>
                    <a:pt x="132" y="103"/>
                  </a:lnTo>
                  <a:lnTo>
                    <a:pt x="135" y="109"/>
                  </a:lnTo>
                  <a:lnTo>
                    <a:pt x="137" y="109"/>
                  </a:lnTo>
                  <a:lnTo>
                    <a:pt x="139" y="110"/>
                  </a:lnTo>
                  <a:lnTo>
                    <a:pt x="141" y="110"/>
                  </a:lnTo>
                  <a:lnTo>
                    <a:pt x="143" y="110"/>
                  </a:lnTo>
                  <a:lnTo>
                    <a:pt x="143" y="109"/>
                  </a:lnTo>
                  <a:lnTo>
                    <a:pt x="143" y="109"/>
                  </a:lnTo>
                  <a:lnTo>
                    <a:pt x="143" y="107"/>
                  </a:lnTo>
                  <a:lnTo>
                    <a:pt x="144" y="105"/>
                  </a:lnTo>
                  <a:lnTo>
                    <a:pt x="144" y="105"/>
                  </a:lnTo>
                  <a:lnTo>
                    <a:pt x="144" y="103"/>
                  </a:lnTo>
                  <a:lnTo>
                    <a:pt x="144" y="103"/>
                  </a:lnTo>
                  <a:lnTo>
                    <a:pt x="144" y="103"/>
                  </a:lnTo>
                  <a:lnTo>
                    <a:pt x="144" y="101"/>
                  </a:lnTo>
                  <a:lnTo>
                    <a:pt x="144" y="101"/>
                  </a:lnTo>
                  <a:lnTo>
                    <a:pt x="146" y="101"/>
                  </a:lnTo>
                  <a:lnTo>
                    <a:pt x="146" y="101"/>
                  </a:lnTo>
                  <a:lnTo>
                    <a:pt x="148" y="100"/>
                  </a:lnTo>
                  <a:lnTo>
                    <a:pt x="150" y="96"/>
                  </a:lnTo>
                  <a:lnTo>
                    <a:pt x="152" y="94"/>
                  </a:lnTo>
                  <a:lnTo>
                    <a:pt x="155" y="94"/>
                  </a:lnTo>
                  <a:lnTo>
                    <a:pt x="164" y="98"/>
                  </a:lnTo>
                  <a:lnTo>
                    <a:pt x="166" y="98"/>
                  </a:lnTo>
                  <a:lnTo>
                    <a:pt x="166" y="98"/>
                  </a:lnTo>
                  <a:lnTo>
                    <a:pt x="166" y="96"/>
                  </a:lnTo>
                  <a:lnTo>
                    <a:pt x="166" y="96"/>
                  </a:lnTo>
                  <a:lnTo>
                    <a:pt x="166" y="94"/>
                  </a:lnTo>
                  <a:lnTo>
                    <a:pt x="168" y="94"/>
                  </a:lnTo>
                  <a:lnTo>
                    <a:pt x="168" y="94"/>
                  </a:lnTo>
                  <a:lnTo>
                    <a:pt x="168" y="94"/>
                  </a:lnTo>
                  <a:lnTo>
                    <a:pt x="168" y="92"/>
                  </a:lnTo>
                  <a:lnTo>
                    <a:pt x="170" y="92"/>
                  </a:lnTo>
                  <a:lnTo>
                    <a:pt x="170" y="92"/>
                  </a:lnTo>
                  <a:lnTo>
                    <a:pt x="170" y="92"/>
                  </a:lnTo>
                  <a:lnTo>
                    <a:pt x="170" y="91"/>
                  </a:lnTo>
                  <a:lnTo>
                    <a:pt x="171" y="91"/>
                  </a:lnTo>
                  <a:lnTo>
                    <a:pt x="171" y="91"/>
                  </a:lnTo>
                  <a:lnTo>
                    <a:pt x="171" y="92"/>
                  </a:lnTo>
                  <a:lnTo>
                    <a:pt x="173" y="92"/>
                  </a:lnTo>
                  <a:lnTo>
                    <a:pt x="171" y="92"/>
                  </a:lnTo>
                  <a:lnTo>
                    <a:pt x="173" y="94"/>
                  </a:lnTo>
                  <a:lnTo>
                    <a:pt x="173" y="94"/>
                  </a:lnTo>
                  <a:lnTo>
                    <a:pt x="173" y="92"/>
                  </a:lnTo>
                  <a:lnTo>
                    <a:pt x="173" y="92"/>
                  </a:lnTo>
                  <a:lnTo>
                    <a:pt x="173" y="92"/>
                  </a:lnTo>
                  <a:lnTo>
                    <a:pt x="175" y="94"/>
                  </a:lnTo>
                  <a:lnTo>
                    <a:pt x="175" y="94"/>
                  </a:lnTo>
                  <a:lnTo>
                    <a:pt x="175" y="92"/>
                  </a:lnTo>
                  <a:lnTo>
                    <a:pt x="175" y="94"/>
                  </a:lnTo>
                  <a:lnTo>
                    <a:pt x="175" y="94"/>
                  </a:lnTo>
                  <a:lnTo>
                    <a:pt x="175" y="94"/>
                  </a:lnTo>
                  <a:lnTo>
                    <a:pt x="175" y="94"/>
                  </a:lnTo>
                  <a:lnTo>
                    <a:pt x="177" y="94"/>
                  </a:lnTo>
                  <a:lnTo>
                    <a:pt x="177" y="94"/>
                  </a:lnTo>
                  <a:lnTo>
                    <a:pt x="177" y="94"/>
                  </a:lnTo>
                  <a:lnTo>
                    <a:pt x="179" y="96"/>
                  </a:lnTo>
                  <a:lnTo>
                    <a:pt x="181" y="98"/>
                  </a:lnTo>
                  <a:lnTo>
                    <a:pt x="182" y="98"/>
                  </a:lnTo>
                  <a:lnTo>
                    <a:pt x="184" y="100"/>
                  </a:lnTo>
                  <a:lnTo>
                    <a:pt x="186" y="100"/>
                  </a:lnTo>
                  <a:lnTo>
                    <a:pt x="188" y="100"/>
                  </a:lnTo>
                  <a:lnTo>
                    <a:pt x="188" y="100"/>
                  </a:lnTo>
                  <a:lnTo>
                    <a:pt x="190" y="98"/>
                  </a:lnTo>
                  <a:lnTo>
                    <a:pt x="191" y="98"/>
                  </a:lnTo>
                  <a:lnTo>
                    <a:pt x="191" y="98"/>
                  </a:lnTo>
                  <a:lnTo>
                    <a:pt x="193" y="100"/>
                  </a:lnTo>
                  <a:lnTo>
                    <a:pt x="193" y="100"/>
                  </a:lnTo>
                  <a:lnTo>
                    <a:pt x="195" y="100"/>
                  </a:lnTo>
                  <a:lnTo>
                    <a:pt x="195" y="100"/>
                  </a:lnTo>
                  <a:lnTo>
                    <a:pt x="197" y="100"/>
                  </a:lnTo>
                  <a:lnTo>
                    <a:pt x="197" y="100"/>
                  </a:lnTo>
                  <a:lnTo>
                    <a:pt x="197" y="100"/>
                  </a:lnTo>
                  <a:lnTo>
                    <a:pt x="197" y="100"/>
                  </a:lnTo>
                  <a:lnTo>
                    <a:pt x="199" y="100"/>
                  </a:lnTo>
                  <a:lnTo>
                    <a:pt x="199" y="100"/>
                  </a:lnTo>
                  <a:lnTo>
                    <a:pt x="199" y="100"/>
                  </a:lnTo>
                  <a:lnTo>
                    <a:pt x="199" y="100"/>
                  </a:lnTo>
                  <a:lnTo>
                    <a:pt x="199" y="101"/>
                  </a:lnTo>
                  <a:lnTo>
                    <a:pt x="199" y="101"/>
                  </a:lnTo>
                  <a:lnTo>
                    <a:pt x="199" y="101"/>
                  </a:lnTo>
                  <a:lnTo>
                    <a:pt x="200" y="100"/>
                  </a:lnTo>
                  <a:lnTo>
                    <a:pt x="200" y="101"/>
                  </a:lnTo>
                  <a:lnTo>
                    <a:pt x="199" y="101"/>
                  </a:lnTo>
                  <a:lnTo>
                    <a:pt x="200" y="101"/>
                  </a:lnTo>
                  <a:lnTo>
                    <a:pt x="202" y="101"/>
                  </a:lnTo>
                  <a:lnTo>
                    <a:pt x="204" y="101"/>
                  </a:lnTo>
                  <a:lnTo>
                    <a:pt x="204" y="101"/>
                  </a:lnTo>
                  <a:lnTo>
                    <a:pt x="206" y="101"/>
                  </a:lnTo>
                  <a:lnTo>
                    <a:pt x="208" y="100"/>
                  </a:lnTo>
                  <a:lnTo>
                    <a:pt x="208" y="98"/>
                  </a:lnTo>
                  <a:lnTo>
                    <a:pt x="209" y="100"/>
                  </a:lnTo>
                  <a:lnTo>
                    <a:pt x="211" y="100"/>
                  </a:lnTo>
                  <a:lnTo>
                    <a:pt x="213" y="101"/>
                  </a:lnTo>
                  <a:lnTo>
                    <a:pt x="215" y="105"/>
                  </a:lnTo>
                  <a:lnTo>
                    <a:pt x="217" y="105"/>
                  </a:lnTo>
                  <a:lnTo>
                    <a:pt x="217" y="105"/>
                  </a:lnTo>
                  <a:lnTo>
                    <a:pt x="218" y="105"/>
                  </a:lnTo>
                  <a:lnTo>
                    <a:pt x="218" y="105"/>
                  </a:lnTo>
                  <a:lnTo>
                    <a:pt x="220" y="105"/>
                  </a:lnTo>
                  <a:lnTo>
                    <a:pt x="220" y="105"/>
                  </a:lnTo>
                  <a:lnTo>
                    <a:pt x="222" y="103"/>
                  </a:lnTo>
                  <a:lnTo>
                    <a:pt x="226" y="100"/>
                  </a:lnTo>
                  <a:lnTo>
                    <a:pt x="226" y="100"/>
                  </a:lnTo>
                  <a:lnTo>
                    <a:pt x="226" y="100"/>
                  </a:lnTo>
                  <a:lnTo>
                    <a:pt x="227" y="100"/>
                  </a:lnTo>
                  <a:lnTo>
                    <a:pt x="229" y="103"/>
                  </a:lnTo>
                  <a:lnTo>
                    <a:pt x="231" y="103"/>
                  </a:lnTo>
                  <a:lnTo>
                    <a:pt x="231" y="103"/>
                  </a:lnTo>
                  <a:lnTo>
                    <a:pt x="233" y="103"/>
                  </a:lnTo>
                  <a:lnTo>
                    <a:pt x="233" y="103"/>
                  </a:lnTo>
                  <a:lnTo>
                    <a:pt x="233" y="103"/>
                  </a:lnTo>
                  <a:lnTo>
                    <a:pt x="235" y="103"/>
                  </a:lnTo>
                  <a:lnTo>
                    <a:pt x="235" y="103"/>
                  </a:lnTo>
                  <a:lnTo>
                    <a:pt x="235" y="101"/>
                  </a:lnTo>
                  <a:lnTo>
                    <a:pt x="235" y="101"/>
                  </a:lnTo>
                  <a:lnTo>
                    <a:pt x="235" y="100"/>
                  </a:lnTo>
                  <a:lnTo>
                    <a:pt x="236" y="100"/>
                  </a:lnTo>
                  <a:lnTo>
                    <a:pt x="236" y="100"/>
                  </a:lnTo>
                  <a:lnTo>
                    <a:pt x="238" y="100"/>
                  </a:lnTo>
                  <a:lnTo>
                    <a:pt x="240" y="101"/>
                  </a:lnTo>
                  <a:lnTo>
                    <a:pt x="242" y="101"/>
                  </a:lnTo>
                  <a:lnTo>
                    <a:pt x="246" y="101"/>
                  </a:lnTo>
                  <a:lnTo>
                    <a:pt x="246" y="103"/>
                  </a:lnTo>
                  <a:lnTo>
                    <a:pt x="247" y="103"/>
                  </a:lnTo>
                  <a:lnTo>
                    <a:pt x="247" y="105"/>
                  </a:lnTo>
                  <a:lnTo>
                    <a:pt x="247" y="105"/>
                  </a:lnTo>
                  <a:lnTo>
                    <a:pt x="249" y="105"/>
                  </a:lnTo>
                  <a:lnTo>
                    <a:pt x="249" y="105"/>
                  </a:lnTo>
                  <a:lnTo>
                    <a:pt x="249" y="105"/>
                  </a:lnTo>
                  <a:lnTo>
                    <a:pt x="251" y="107"/>
                  </a:lnTo>
                  <a:lnTo>
                    <a:pt x="253" y="107"/>
                  </a:lnTo>
                  <a:lnTo>
                    <a:pt x="253" y="105"/>
                  </a:lnTo>
                  <a:lnTo>
                    <a:pt x="253" y="105"/>
                  </a:lnTo>
                  <a:lnTo>
                    <a:pt x="253" y="103"/>
                  </a:lnTo>
                  <a:lnTo>
                    <a:pt x="253" y="103"/>
                  </a:lnTo>
                  <a:lnTo>
                    <a:pt x="253" y="103"/>
                  </a:lnTo>
                  <a:lnTo>
                    <a:pt x="253" y="103"/>
                  </a:lnTo>
                  <a:lnTo>
                    <a:pt x="255" y="103"/>
                  </a:lnTo>
                  <a:lnTo>
                    <a:pt x="255" y="103"/>
                  </a:lnTo>
                  <a:lnTo>
                    <a:pt x="255" y="103"/>
                  </a:lnTo>
                  <a:lnTo>
                    <a:pt x="256" y="103"/>
                  </a:lnTo>
                  <a:lnTo>
                    <a:pt x="256" y="103"/>
                  </a:lnTo>
                  <a:lnTo>
                    <a:pt x="256" y="103"/>
                  </a:lnTo>
                  <a:lnTo>
                    <a:pt x="256" y="103"/>
                  </a:lnTo>
                  <a:lnTo>
                    <a:pt x="256" y="105"/>
                  </a:lnTo>
                  <a:lnTo>
                    <a:pt x="256" y="105"/>
                  </a:lnTo>
                  <a:lnTo>
                    <a:pt x="258" y="105"/>
                  </a:lnTo>
                  <a:lnTo>
                    <a:pt x="258" y="105"/>
                  </a:lnTo>
                  <a:lnTo>
                    <a:pt x="258" y="105"/>
                  </a:lnTo>
                  <a:lnTo>
                    <a:pt x="258" y="105"/>
                  </a:lnTo>
                  <a:lnTo>
                    <a:pt x="258" y="105"/>
                  </a:lnTo>
                  <a:lnTo>
                    <a:pt x="258" y="105"/>
                  </a:lnTo>
                  <a:lnTo>
                    <a:pt x="258" y="105"/>
                  </a:lnTo>
                  <a:lnTo>
                    <a:pt x="260" y="105"/>
                  </a:lnTo>
                  <a:lnTo>
                    <a:pt x="260" y="105"/>
                  </a:lnTo>
                  <a:lnTo>
                    <a:pt x="260" y="105"/>
                  </a:lnTo>
                  <a:lnTo>
                    <a:pt x="262" y="109"/>
                  </a:lnTo>
                  <a:lnTo>
                    <a:pt x="262" y="109"/>
                  </a:lnTo>
                  <a:lnTo>
                    <a:pt x="264" y="109"/>
                  </a:lnTo>
                  <a:lnTo>
                    <a:pt x="264" y="110"/>
                  </a:lnTo>
                  <a:lnTo>
                    <a:pt x="265" y="110"/>
                  </a:lnTo>
                  <a:lnTo>
                    <a:pt x="265" y="110"/>
                  </a:lnTo>
                  <a:lnTo>
                    <a:pt x="265" y="110"/>
                  </a:lnTo>
                  <a:lnTo>
                    <a:pt x="265" y="110"/>
                  </a:lnTo>
                  <a:lnTo>
                    <a:pt x="265" y="110"/>
                  </a:lnTo>
                  <a:lnTo>
                    <a:pt x="265" y="110"/>
                  </a:lnTo>
                  <a:lnTo>
                    <a:pt x="265" y="112"/>
                  </a:lnTo>
                  <a:lnTo>
                    <a:pt x="265" y="112"/>
                  </a:lnTo>
                  <a:lnTo>
                    <a:pt x="265" y="112"/>
                  </a:lnTo>
                  <a:lnTo>
                    <a:pt x="265" y="112"/>
                  </a:lnTo>
                  <a:lnTo>
                    <a:pt x="265" y="112"/>
                  </a:lnTo>
                  <a:lnTo>
                    <a:pt x="264" y="114"/>
                  </a:lnTo>
                  <a:lnTo>
                    <a:pt x="264" y="114"/>
                  </a:lnTo>
                  <a:lnTo>
                    <a:pt x="265" y="116"/>
                  </a:lnTo>
                  <a:lnTo>
                    <a:pt x="265" y="118"/>
                  </a:lnTo>
                  <a:lnTo>
                    <a:pt x="267" y="119"/>
                  </a:lnTo>
                  <a:lnTo>
                    <a:pt x="267" y="119"/>
                  </a:lnTo>
                  <a:lnTo>
                    <a:pt x="269" y="119"/>
                  </a:lnTo>
                  <a:lnTo>
                    <a:pt x="269" y="119"/>
                  </a:lnTo>
                  <a:lnTo>
                    <a:pt x="276" y="119"/>
                  </a:lnTo>
                  <a:lnTo>
                    <a:pt x="276" y="119"/>
                  </a:lnTo>
                  <a:lnTo>
                    <a:pt x="274" y="118"/>
                  </a:lnTo>
                  <a:lnTo>
                    <a:pt x="274" y="116"/>
                  </a:lnTo>
                  <a:lnTo>
                    <a:pt x="276" y="116"/>
                  </a:lnTo>
                  <a:lnTo>
                    <a:pt x="276" y="116"/>
                  </a:lnTo>
                  <a:lnTo>
                    <a:pt x="278" y="118"/>
                  </a:lnTo>
                  <a:lnTo>
                    <a:pt x="278" y="118"/>
                  </a:lnTo>
                  <a:lnTo>
                    <a:pt x="280" y="116"/>
                  </a:lnTo>
                  <a:lnTo>
                    <a:pt x="280" y="116"/>
                  </a:lnTo>
                  <a:lnTo>
                    <a:pt x="280" y="114"/>
                  </a:lnTo>
                  <a:lnTo>
                    <a:pt x="282" y="114"/>
                  </a:lnTo>
                  <a:lnTo>
                    <a:pt x="282" y="114"/>
                  </a:lnTo>
                  <a:lnTo>
                    <a:pt x="282" y="114"/>
                  </a:lnTo>
                  <a:lnTo>
                    <a:pt x="282" y="112"/>
                  </a:lnTo>
                  <a:lnTo>
                    <a:pt x="282" y="112"/>
                  </a:lnTo>
                  <a:lnTo>
                    <a:pt x="280" y="112"/>
                  </a:lnTo>
                  <a:lnTo>
                    <a:pt x="280" y="112"/>
                  </a:lnTo>
                  <a:lnTo>
                    <a:pt x="280" y="110"/>
                  </a:lnTo>
                  <a:lnTo>
                    <a:pt x="280" y="110"/>
                  </a:lnTo>
                  <a:lnTo>
                    <a:pt x="280" y="109"/>
                  </a:lnTo>
                  <a:lnTo>
                    <a:pt x="280" y="109"/>
                  </a:lnTo>
                  <a:lnTo>
                    <a:pt x="280" y="109"/>
                  </a:lnTo>
                  <a:lnTo>
                    <a:pt x="280" y="107"/>
                  </a:lnTo>
                  <a:lnTo>
                    <a:pt x="280" y="105"/>
                  </a:lnTo>
                  <a:lnTo>
                    <a:pt x="280" y="103"/>
                  </a:lnTo>
                  <a:lnTo>
                    <a:pt x="280" y="103"/>
                  </a:lnTo>
                  <a:lnTo>
                    <a:pt x="278" y="101"/>
                  </a:lnTo>
                  <a:lnTo>
                    <a:pt x="278" y="101"/>
                  </a:lnTo>
                  <a:lnTo>
                    <a:pt x="278" y="101"/>
                  </a:lnTo>
                  <a:lnTo>
                    <a:pt x="278" y="101"/>
                  </a:lnTo>
                  <a:lnTo>
                    <a:pt x="278" y="100"/>
                  </a:lnTo>
                  <a:lnTo>
                    <a:pt x="282" y="100"/>
                  </a:lnTo>
                  <a:lnTo>
                    <a:pt x="282" y="100"/>
                  </a:lnTo>
                  <a:lnTo>
                    <a:pt x="282" y="100"/>
                  </a:lnTo>
                  <a:lnTo>
                    <a:pt x="282" y="98"/>
                  </a:lnTo>
                  <a:lnTo>
                    <a:pt x="282" y="96"/>
                  </a:lnTo>
                  <a:lnTo>
                    <a:pt x="283" y="96"/>
                  </a:lnTo>
                  <a:lnTo>
                    <a:pt x="283" y="96"/>
                  </a:lnTo>
                  <a:lnTo>
                    <a:pt x="283" y="98"/>
                  </a:lnTo>
                  <a:lnTo>
                    <a:pt x="285" y="98"/>
                  </a:lnTo>
                  <a:lnTo>
                    <a:pt x="285" y="100"/>
                  </a:lnTo>
                  <a:lnTo>
                    <a:pt x="287" y="100"/>
                  </a:lnTo>
                  <a:lnTo>
                    <a:pt x="289" y="98"/>
                  </a:lnTo>
                  <a:lnTo>
                    <a:pt x="289" y="98"/>
                  </a:lnTo>
                  <a:lnTo>
                    <a:pt x="289" y="98"/>
                  </a:lnTo>
                  <a:lnTo>
                    <a:pt x="289" y="98"/>
                  </a:lnTo>
                  <a:lnTo>
                    <a:pt x="289" y="98"/>
                  </a:lnTo>
                  <a:lnTo>
                    <a:pt x="291" y="98"/>
                  </a:lnTo>
                  <a:lnTo>
                    <a:pt x="291" y="98"/>
                  </a:lnTo>
                  <a:lnTo>
                    <a:pt x="291" y="98"/>
                  </a:lnTo>
                  <a:lnTo>
                    <a:pt x="294" y="98"/>
                  </a:lnTo>
                  <a:lnTo>
                    <a:pt x="294" y="98"/>
                  </a:lnTo>
                  <a:lnTo>
                    <a:pt x="296" y="98"/>
                  </a:lnTo>
                  <a:lnTo>
                    <a:pt x="296" y="96"/>
                  </a:lnTo>
                  <a:lnTo>
                    <a:pt x="296" y="9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6" name="Freeform 365"/>
            <p:cNvSpPr>
              <a:spLocks/>
            </p:cNvSpPr>
            <p:nvPr/>
          </p:nvSpPr>
          <p:spPr bwMode="auto">
            <a:xfrm>
              <a:off x="8643938" y="4679951"/>
              <a:ext cx="500063" cy="320675"/>
            </a:xfrm>
            <a:custGeom>
              <a:avLst/>
              <a:gdLst>
                <a:gd name="T0" fmla="*/ 280 w 315"/>
                <a:gd name="T1" fmla="*/ 16 h 202"/>
                <a:gd name="T2" fmla="*/ 248 w 315"/>
                <a:gd name="T3" fmla="*/ 9 h 202"/>
                <a:gd name="T4" fmla="*/ 217 w 315"/>
                <a:gd name="T5" fmla="*/ 9 h 202"/>
                <a:gd name="T6" fmla="*/ 179 w 315"/>
                <a:gd name="T7" fmla="*/ 25 h 202"/>
                <a:gd name="T8" fmla="*/ 163 w 315"/>
                <a:gd name="T9" fmla="*/ 38 h 202"/>
                <a:gd name="T10" fmla="*/ 138 w 315"/>
                <a:gd name="T11" fmla="*/ 34 h 202"/>
                <a:gd name="T12" fmla="*/ 71 w 315"/>
                <a:gd name="T13" fmla="*/ 27 h 202"/>
                <a:gd name="T14" fmla="*/ 27 w 315"/>
                <a:gd name="T15" fmla="*/ 25 h 202"/>
                <a:gd name="T16" fmla="*/ 31 w 315"/>
                <a:gd name="T17" fmla="*/ 7 h 202"/>
                <a:gd name="T18" fmla="*/ 13 w 315"/>
                <a:gd name="T19" fmla="*/ 7 h 202"/>
                <a:gd name="T20" fmla="*/ 4 w 315"/>
                <a:gd name="T21" fmla="*/ 16 h 202"/>
                <a:gd name="T22" fmla="*/ 2 w 315"/>
                <a:gd name="T23" fmla="*/ 34 h 202"/>
                <a:gd name="T24" fmla="*/ 8 w 315"/>
                <a:gd name="T25" fmla="*/ 43 h 202"/>
                <a:gd name="T26" fmla="*/ 9 w 315"/>
                <a:gd name="T27" fmla="*/ 50 h 202"/>
                <a:gd name="T28" fmla="*/ 17 w 315"/>
                <a:gd name="T29" fmla="*/ 57 h 202"/>
                <a:gd name="T30" fmla="*/ 29 w 315"/>
                <a:gd name="T31" fmla="*/ 68 h 202"/>
                <a:gd name="T32" fmla="*/ 27 w 315"/>
                <a:gd name="T33" fmla="*/ 81 h 202"/>
                <a:gd name="T34" fmla="*/ 20 w 315"/>
                <a:gd name="T35" fmla="*/ 92 h 202"/>
                <a:gd name="T36" fmla="*/ 6 w 315"/>
                <a:gd name="T37" fmla="*/ 95 h 202"/>
                <a:gd name="T38" fmla="*/ 6 w 315"/>
                <a:gd name="T39" fmla="*/ 106 h 202"/>
                <a:gd name="T40" fmla="*/ 9 w 315"/>
                <a:gd name="T41" fmla="*/ 124 h 202"/>
                <a:gd name="T42" fmla="*/ 9 w 315"/>
                <a:gd name="T43" fmla="*/ 142 h 202"/>
                <a:gd name="T44" fmla="*/ 24 w 315"/>
                <a:gd name="T45" fmla="*/ 150 h 202"/>
                <a:gd name="T46" fmla="*/ 27 w 315"/>
                <a:gd name="T47" fmla="*/ 155 h 202"/>
                <a:gd name="T48" fmla="*/ 31 w 315"/>
                <a:gd name="T49" fmla="*/ 168 h 202"/>
                <a:gd name="T50" fmla="*/ 31 w 315"/>
                <a:gd name="T51" fmla="*/ 178 h 202"/>
                <a:gd name="T52" fmla="*/ 31 w 315"/>
                <a:gd name="T53" fmla="*/ 191 h 202"/>
                <a:gd name="T54" fmla="*/ 45 w 315"/>
                <a:gd name="T55" fmla="*/ 193 h 202"/>
                <a:gd name="T56" fmla="*/ 65 w 315"/>
                <a:gd name="T57" fmla="*/ 193 h 202"/>
                <a:gd name="T58" fmla="*/ 78 w 315"/>
                <a:gd name="T59" fmla="*/ 188 h 202"/>
                <a:gd name="T60" fmla="*/ 85 w 315"/>
                <a:gd name="T61" fmla="*/ 184 h 202"/>
                <a:gd name="T62" fmla="*/ 96 w 315"/>
                <a:gd name="T63" fmla="*/ 180 h 202"/>
                <a:gd name="T64" fmla="*/ 103 w 315"/>
                <a:gd name="T65" fmla="*/ 184 h 202"/>
                <a:gd name="T66" fmla="*/ 112 w 315"/>
                <a:gd name="T67" fmla="*/ 188 h 202"/>
                <a:gd name="T68" fmla="*/ 123 w 315"/>
                <a:gd name="T69" fmla="*/ 195 h 202"/>
                <a:gd name="T70" fmla="*/ 139 w 315"/>
                <a:gd name="T71" fmla="*/ 197 h 202"/>
                <a:gd name="T72" fmla="*/ 159 w 315"/>
                <a:gd name="T73" fmla="*/ 200 h 202"/>
                <a:gd name="T74" fmla="*/ 172 w 315"/>
                <a:gd name="T75" fmla="*/ 197 h 202"/>
                <a:gd name="T76" fmla="*/ 190 w 315"/>
                <a:gd name="T77" fmla="*/ 195 h 202"/>
                <a:gd name="T78" fmla="*/ 192 w 315"/>
                <a:gd name="T79" fmla="*/ 186 h 202"/>
                <a:gd name="T80" fmla="*/ 190 w 315"/>
                <a:gd name="T81" fmla="*/ 177 h 202"/>
                <a:gd name="T82" fmla="*/ 190 w 315"/>
                <a:gd name="T83" fmla="*/ 169 h 202"/>
                <a:gd name="T84" fmla="*/ 203 w 315"/>
                <a:gd name="T85" fmla="*/ 164 h 202"/>
                <a:gd name="T86" fmla="*/ 212 w 315"/>
                <a:gd name="T87" fmla="*/ 157 h 202"/>
                <a:gd name="T88" fmla="*/ 226 w 315"/>
                <a:gd name="T89" fmla="*/ 153 h 202"/>
                <a:gd name="T90" fmla="*/ 233 w 315"/>
                <a:gd name="T91" fmla="*/ 150 h 202"/>
                <a:gd name="T92" fmla="*/ 242 w 315"/>
                <a:gd name="T93" fmla="*/ 148 h 202"/>
                <a:gd name="T94" fmla="*/ 262 w 315"/>
                <a:gd name="T95" fmla="*/ 159 h 202"/>
                <a:gd name="T96" fmla="*/ 264 w 315"/>
                <a:gd name="T97" fmla="*/ 155 h 202"/>
                <a:gd name="T98" fmla="*/ 275 w 315"/>
                <a:gd name="T99" fmla="*/ 151 h 202"/>
                <a:gd name="T100" fmla="*/ 286 w 315"/>
                <a:gd name="T101" fmla="*/ 151 h 202"/>
                <a:gd name="T102" fmla="*/ 278 w 315"/>
                <a:gd name="T103" fmla="*/ 144 h 202"/>
                <a:gd name="T104" fmla="*/ 273 w 315"/>
                <a:gd name="T105" fmla="*/ 135 h 202"/>
                <a:gd name="T106" fmla="*/ 269 w 315"/>
                <a:gd name="T107" fmla="*/ 130 h 202"/>
                <a:gd name="T108" fmla="*/ 268 w 315"/>
                <a:gd name="T109" fmla="*/ 122 h 202"/>
                <a:gd name="T110" fmla="*/ 262 w 315"/>
                <a:gd name="T111" fmla="*/ 121 h 202"/>
                <a:gd name="T112" fmla="*/ 257 w 315"/>
                <a:gd name="T113" fmla="*/ 122 h 202"/>
                <a:gd name="T114" fmla="*/ 266 w 315"/>
                <a:gd name="T115" fmla="*/ 112 h 202"/>
                <a:gd name="T116" fmla="*/ 277 w 315"/>
                <a:gd name="T117" fmla="*/ 104 h 202"/>
                <a:gd name="T118" fmla="*/ 278 w 315"/>
                <a:gd name="T119" fmla="*/ 81 h 202"/>
                <a:gd name="T120" fmla="*/ 284 w 315"/>
                <a:gd name="T121" fmla="*/ 68 h 202"/>
                <a:gd name="T122" fmla="*/ 306 w 315"/>
                <a:gd name="T123" fmla="*/ 5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5" h="202">
                  <a:moveTo>
                    <a:pt x="315" y="47"/>
                  </a:moveTo>
                  <a:lnTo>
                    <a:pt x="315" y="45"/>
                  </a:lnTo>
                  <a:lnTo>
                    <a:pt x="313" y="45"/>
                  </a:lnTo>
                  <a:lnTo>
                    <a:pt x="313" y="43"/>
                  </a:lnTo>
                  <a:lnTo>
                    <a:pt x="313" y="43"/>
                  </a:lnTo>
                  <a:lnTo>
                    <a:pt x="313" y="34"/>
                  </a:lnTo>
                  <a:lnTo>
                    <a:pt x="313" y="34"/>
                  </a:lnTo>
                  <a:lnTo>
                    <a:pt x="306" y="34"/>
                  </a:lnTo>
                  <a:lnTo>
                    <a:pt x="295" y="32"/>
                  </a:lnTo>
                  <a:lnTo>
                    <a:pt x="284" y="27"/>
                  </a:lnTo>
                  <a:lnTo>
                    <a:pt x="282" y="25"/>
                  </a:lnTo>
                  <a:lnTo>
                    <a:pt x="280" y="18"/>
                  </a:lnTo>
                  <a:lnTo>
                    <a:pt x="280" y="16"/>
                  </a:lnTo>
                  <a:lnTo>
                    <a:pt x="280" y="16"/>
                  </a:lnTo>
                  <a:lnTo>
                    <a:pt x="277" y="16"/>
                  </a:lnTo>
                  <a:lnTo>
                    <a:pt x="273" y="18"/>
                  </a:lnTo>
                  <a:lnTo>
                    <a:pt x="269" y="20"/>
                  </a:lnTo>
                  <a:lnTo>
                    <a:pt x="268" y="16"/>
                  </a:lnTo>
                  <a:lnTo>
                    <a:pt x="268" y="16"/>
                  </a:lnTo>
                  <a:lnTo>
                    <a:pt x="266" y="14"/>
                  </a:lnTo>
                  <a:lnTo>
                    <a:pt x="266" y="14"/>
                  </a:lnTo>
                  <a:lnTo>
                    <a:pt x="262" y="14"/>
                  </a:lnTo>
                  <a:lnTo>
                    <a:pt x="253" y="14"/>
                  </a:lnTo>
                  <a:lnTo>
                    <a:pt x="253" y="14"/>
                  </a:lnTo>
                  <a:lnTo>
                    <a:pt x="251" y="12"/>
                  </a:lnTo>
                  <a:lnTo>
                    <a:pt x="251" y="12"/>
                  </a:lnTo>
                  <a:lnTo>
                    <a:pt x="248" y="10"/>
                  </a:lnTo>
                  <a:lnTo>
                    <a:pt x="248" y="9"/>
                  </a:lnTo>
                  <a:lnTo>
                    <a:pt x="248" y="7"/>
                  </a:lnTo>
                  <a:lnTo>
                    <a:pt x="246" y="7"/>
                  </a:lnTo>
                  <a:lnTo>
                    <a:pt x="246" y="7"/>
                  </a:lnTo>
                  <a:lnTo>
                    <a:pt x="246" y="7"/>
                  </a:lnTo>
                  <a:lnTo>
                    <a:pt x="244" y="7"/>
                  </a:lnTo>
                  <a:lnTo>
                    <a:pt x="239" y="5"/>
                  </a:lnTo>
                  <a:lnTo>
                    <a:pt x="235" y="3"/>
                  </a:lnTo>
                  <a:lnTo>
                    <a:pt x="233" y="3"/>
                  </a:lnTo>
                  <a:lnTo>
                    <a:pt x="228" y="5"/>
                  </a:lnTo>
                  <a:lnTo>
                    <a:pt x="222" y="7"/>
                  </a:lnTo>
                  <a:lnTo>
                    <a:pt x="221" y="9"/>
                  </a:lnTo>
                  <a:lnTo>
                    <a:pt x="219" y="9"/>
                  </a:lnTo>
                  <a:lnTo>
                    <a:pt x="219" y="9"/>
                  </a:lnTo>
                  <a:lnTo>
                    <a:pt x="217" y="9"/>
                  </a:lnTo>
                  <a:lnTo>
                    <a:pt x="217" y="9"/>
                  </a:lnTo>
                  <a:lnTo>
                    <a:pt x="217" y="9"/>
                  </a:lnTo>
                  <a:lnTo>
                    <a:pt x="215" y="9"/>
                  </a:lnTo>
                  <a:lnTo>
                    <a:pt x="204" y="10"/>
                  </a:lnTo>
                  <a:lnTo>
                    <a:pt x="201" y="12"/>
                  </a:lnTo>
                  <a:lnTo>
                    <a:pt x="199" y="12"/>
                  </a:lnTo>
                  <a:lnTo>
                    <a:pt x="195" y="14"/>
                  </a:lnTo>
                  <a:lnTo>
                    <a:pt x="192" y="14"/>
                  </a:lnTo>
                  <a:lnTo>
                    <a:pt x="190" y="16"/>
                  </a:lnTo>
                  <a:lnTo>
                    <a:pt x="188" y="18"/>
                  </a:lnTo>
                  <a:lnTo>
                    <a:pt x="186" y="20"/>
                  </a:lnTo>
                  <a:lnTo>
                    <a:pt x="186" y="20"/>
                  </a:lnTo>
                  <a:lnTo>
                    <a:pt x="181" y="25"/>
                  </a:lnTo>
                  <a:lnTo>
                    <a:pt x="179" y="25"/>
                  </a:lnTo>
                  <a:lnTo>
                    <a:pt x="179" y="27"/>
                  </a:lnTo>
                  <a:lnTo>
                    <a:pt x="177" y="29"/>
                  </a:lnTo>
                  <a:lnTo>
                    <a:pt x="176" y="30"/>
                  </a:lnTo>
                  <a:lnTo>
                    <a:pt x="174" y="32"/>
                  </a:lnTo>
                  <a:lnTo>
                    <a:pt x="174" y="32"/>
                  </a:lnTo>
                  <a:lnTo>
                    <a:pt x="174" y="34"/>
                  </a:lnTo>
                  <a:lnTo>
                    <a:pt x="170" y="34"/>
                  </a:lnTo>
                  <a:lnTo>
                    <a:pt x="170" y="34"/>
                  </a:lnTo>
                  <a:lnTo>
                    <a:pt x="166" y="34"/>
                  </a:lnTo>
                  <a:lnTo>
                    <a:pt x="166" y="36"/>
                  </a:lnTo>
                  <a:lnTo>
                    <a:pt x="166" y="36"/>
                  </a:lnTo>
                  <a:lnTo>
                    <a:pt x="165" y="38"/>
                  </a:lnTo>
                  <a:lnTo>
                    <a:pt x="163" y="38"/>
                  </a:lnTo>
                  <a:lnTo>
                    <a:pt x="163" y="38"/>
                  </a:lnTo>
                  <a:lnTo>
                    <a:pt x="161" y="38"/>
                  </a:lnTo>
                  <a:lnTo>
                    <a:pt x="161" y="38"/>
                  </a:lnTo>
                  <a:lnTo>
                    <a:pt x="157" y="38"/>
                  </a:lnTo>
                  <a:lnTo>
                    <a:pt x="157" y="38"/>
                  </a:lnTo>
                  <a:lnTo>
                    <a:pt x="157" y="38"/>
                  </a:lnTo>
                  <a:lnTo>
                    <a:pt x="156" y="39"/>
                  </a:lnTo>
                  <a:lnTo>
                    <a:pt x="154" y="39"/>
                  </a:lnTo>
                  <a:lnTo>
                    <a:pt x="152" y="39"/>
                  </a:lnTo>
                  <a:lnTo>
                    <a:pt x="150" y="38"/>
                  </a:lnTo>
                  <a:lnTo>
                    <a:pt x="148" y="38"/>
                  </a:lnTo>
                  <a:lnTo>
                    <a:pt x="148" y="38"/>
                  </a:lnTo>
                  <a:lnTo>
                    <a:pt x="147" y="36"/>
                  </a:lnTo>
                  <a:lnTo>
                    <a:pt x="145" y="36"/>
                  </a:lnTo>
                  <a:lnTo>
                    <a:pt x="138" y="34"/>
                  </a:lnTo>
                  <a:lnTo>
                    <a:pt x="132" y="32"/>
                  </a:lnTo>
                  <a:lnTo>
                    <a:pt x="121" y="34"/>
                  </a:lnTo>
                  <a:lnTo>
                    <a:pt x="120" y="32"/>
                  </a:lnTo>
                  <a:lnTo>
                    <a:pt x="116" y="32"/>
                  </a:lnTo>
                  <a:lnTo>
                    <a:pt x="109" y="29"/>
                  </a:lnTo>
                  <a:lnTo>
                    <a:pt x="107" y="29"/>
                  </a:lnTo>
                  <a:lnTo>
                    <a:pt x="105" y="30"/>
                  </a:lnTo>
                  <a:lnTo>
                    <a:pt x="103" y="32"/>
                  </a:lnTo>
                  <a:lnTo>
                    <a:pt x="101" y="32"/>
                  </a:lnTo>
                  <a:lnTo>
                    <a:pt x="100" y="32"/>
                  </a:lnTo>
                  <a:lnTo>
                    <a:pt x="92" y="32"/>
                  </a:lnTo>
                  <a:lnTo>
                    <a:pt x="91" y="32"/>
                  </a:lnTo>
                  <a:lnTo>
                    <a:pt x="74" y="29"/>
                  </a:lnTo>
                  <a:lnTo>
                    <a:pt x="71" y="27"/>
                  </a:lnTo>
                  <a:lnTo>
                    <a:pt x="69" y="27"/>
                  </a:lnTo>
                  <a:lnTo>
                    <a:pt x="65" y="27"/>
                  </a:lnTo>
                  <a:lnTo>
                    <a:pt x="65" y="27"/>
                  </a:lnTo>
                  <a:lnTo>
                    <a:pt x="64" y="27"/>
                  </a:lnTo>
                  <a:lnTo>
                    <a:pt x="58" y="23"/>
                  </a:lnTo>
                  <a:lnTo>
                    <a:pt x="49" y="23"/>
                  </a:lnTo>
                  <a:lnTo>
                    <a:pt x="45" y="23"/>
                  </a:lnTo>
                  <a:lnTo>
                    <a:pt x="44" y="25"/>
                  </a:lnTo>
                  <a:lnTo>
                    <a:pt x="42" y="25"/>
                  </a:lnTo>
                  <a:lnTo>
                    <a:pt x="40" y="25"/>
                  </a:lnTo>
                  <a:lnTo>
                    <a:pt x="36" y="27"/>
                  </a:lnTo>
                  <a:lnTo>
                    <a:pt x="29" y="27"/>
                  </a:lnTo>
                  <a:lnTo>
                    <a:pt x="27" y="27"/>
                  </a:lnTo>
                  <a:lnTo>
                    <a:pt x="27" y="25"/>
                  </a:lnTo>
                  <a:lnTo>
                    <a:pt x="26" y="23"/>
                  </a:lnTo>
                  <a:lnTo>
                    <a:pt x="26" y="23"/>
                  </a:lnTo>
                  <a:lnTo>
                    <a:pt x="27" y="18"/>
                  </a:lnTo>
                  <a:lnTo>
                    <a:pt x="27" y="16"/>
                  </a:lnTo>
                  <a:lnTo>
                    <a:pt x="29" y="16"/>
                  </a:lnTo>
                  <a:lnTo>
                    <a:pt x="29" y="14"/>
                  </a:lnTo>
                  <a:lnTo>
                    <a:pt x="31" y="14"/>
                  </a:lnTo>
                  <a:lnTo>
                    <a:pt x="33" y="14"/>
                  </a:lnTo>
                  <a:lnTo>
                    <a:pt x="35" y="12"/>
                  </a:lnTo>
                  <a:lnTo>
                    <a:pt x="36" y="10"/>
                  </a:lnTo>
                  <a:lnTo>
                    <a:pt x="35" y="9"/>
                  </a:lnTo>
                  <a:lnTo>
                    <a:pt x="35" y="9"/>
                  </a:lnTo>
                  <a:lnTo>
                    <a:pt x="33" y="9"/>
                  </a:lnTo>
                  <a:lnTo>
                    <a:pt x="31" y="7"/>
                  </a:lnTo>
                  <a:lnTo>
                    <a:pt x="29" y="7"/>
                  </a:lnTo>
                  <a:lnTo>
                    <a:pt x="18" y="0"/>
                  </a:lnTo>
                  <a:lnTo>
                    <a:pt x="17" y="0"/>
                  </a:lnTo>
                  <a:lnTo>
                    <a:pt x="15" y="1"/>
                  </a:lnTo>
                  <a:lnTo>
                    <a:pt x="15" y="1"/>
                  </a:lnTo>
                  <a:lnTo>
                    <a:pt x="15" y="3"/>
                  </a:lnTo>
                  <a:lnTo>
                    <a:pt x="15" y="3"/>
                  </a:lnTo>
                  <a:lnTo>
                    <a:pt x="13" y="3"/>
                  </a:lnTo>
                  <a:lnTo>
                    <a:pt x="13" y="3"/>
                  </a:lnTo>
                  <a:lnTo>
                    <a:pt x="15" y="5"/>
                  </a:lnTo>
                  <a:lnTo>
                    <a:pt x="15" y="5"/>
                  </a:lnTo>
                  <a:lnTo>
                    <a:pt x="13" y="7"/>
                  </a:lnTo>
                  <a:lnTo>
                    <a:pt x="13" y="7"/>
                  </a:lnTo>
                  <a:lnTo>
                    <a:pt x="13" y="7"/>
                  </a:lnTo>
                  <a:lnTo>
                    <a:pt x="13" y="9"/>
                  </a:lnTo>
                  <a:lnTo>
                    <a:pt x="13" y="10"/>
                  </a:lnTo>
                  <a:lnTo>
                    <a:pt x="13" y="10"/>
                  </a:lnTo>
                  <a:lnTo>
                    <a:pt x="13" y="10"/>
                  </a:lnTo>
                  <a:lnTo>
                    <a:pt x="11" y="10"/>
                  </a:lnTo>
                  <a:lnTo>
                    <a:pt x="11" y="10"/>
                  </a:lnTo>
                  <a:lnTo>
                    <a:pt x="9" y="12"/>
                  </a:lnTo>
                  <a:lnTo>
                    <a:pt x="9" y="14"/>
                  </a:lnTo>
                  <a:lnTo>
                    <a:pt x="9" y="14"/>
                  </a:lnTo>
                  <a:lnTo>
                    <a:pt x="8" y="14"/>
                  </a:lnTo>
                  <a:lnTo>
                    <a:pt x="8" y="14"/>
                  </a:lnTo>
                  <a:lnTo>
                    <a:pt x="6" y="14"/>
                  </a:lnTo>
                  <a:lnTo>
                    <a:pt x="4" y="14"/>
                  </a:lnTo>
                  <a:lnTo>
                    <a:pt x="4" y="16"/>
                  </a:lnTo>
                  <a:lnTo>
                    <a:pt x="4" y="16"/>
                  </a:lnTo>
                  <a:lnTo>
                    <a:pt x="4" y="20"/>
                  </a:lnTo>
                  <a:lnTo>
                    <a:pt x="4" y="20"/>
                  </a:lnTo>
                  <a:lnTo>
                    <a:pt x="4" y="20"/>
                  </a:lnTo>
                  <a:lnTo>
                    <a:pt x="2" y="21"/>
                  </a:lnTo>
                  <a:lnTo>
                    <a:pt x="2" y="21"/>
                  </a:lnTo>
                  <a:lnTo>
                    <a:pt x="2" y="23"/>
                  </a:lnTo>
                  <a:lnTo>
                    <a:pt x="2" y="25"/>
                  </a:lnTo>
                  <a:lnTo>
                    <a:pt x="2" y="27"/>
                  </a:lnTo>
                  <a:lnTo>
                    <a:pt x="0" y="29"/>
                  </a:lnTo>
                  <a:lnTo>
                    <a:pt x="2" y="30"/>
                  </a:lnTo>
                  <a:lnTo>
                    <a:pt x="2" y="32"/>
                  </a:lnTo>
                  <a:lnTo>
                    <a:pt x="2" y="32"/>
                  </a:lnTo>
                  <a:lnTo>
                    <a:pt x="2" y="34"/>
                  </a:lnTo>
                  <a:lnTo>
                    <a:pt x="2" y="34"/>
                  </a:lnTo>
                  <a:lnTo>
                    <a:pt x="4" y="36"/>
                  </a:lnTo>
                  <a:lnTo>
                    <a:pt x="4" y="36"/>
                  </a:lnTo>
                  <a:lnTo>
                    <a:pt x="4" y="38"/>
                  </a:lnTo>
                  <a:lnTo>
                    <a:pt x="4" y="38"/>
                  </a:lnTo>
                  <a:lnTo>
                    <a:pt x="6" y="38"/>
                  </a:lnTo>
                  <a:lnTo>
                    <a:pt x="6" y="39"/>
                  </a:lnTo>
                  <a:lnTo>
                    <a:pt x="8" y="39"/>
                  </a:lnTo>
                  <a:lnTo>
                    <a:pt x="8" y="41"/>
                  </a:lnTo>
                  <a:lnTo>
                    <a:pt x="8" y="41"/>
                  </a:lnTo>
                  <a:lnTo>
                    <a:pt x="8" y="43"/>
                  </a:lnTo>
                  <a:lnTo>
                    <a:pt x="8" y="43"/>
                  </a:lnTo>
                  <a:lnTo>
                    <a:pt x="8" y="43"/>
                  </a:lnTo>
                  <a:lnTo>
                    <a:pt x="8" y="43"/>
                  </a:lnTo>
                  <a:lnTo>
                    <a:pt x="8" y="43"/>
                  </a:lnTo>
                  <a:lnTo>
                    <a:pt x="8" y="43"/>
                  </a:lnTo>
                  <a:lnTo>
                    <a:pt x="8" y="43"/>
                  </a:lnTo>
                  <a:lnTo>
                    <a:pt x="8" y="43"/>
                  </a:lnTo>
                  <a:lnTo>
                    <a:pt x="8" y="45"/>
                  </a:lnTo>
                  <a:lnTo>
                    <a:pt x="8" y="45"/>
                  </a:lnTo>
                  <a:lnTo>
                    <a:pt x="8" y="45"/>
                  </a:lnTo>
                  <a:lnTo>
                    <a:pt x="8" y="45"/>
                  </a:lnTo>
                  <a:lnTo>
                    <a:pt x="8" y="45"/>
                  </a:lnTo>
                  <a:lnTo>
                    <a:pt x="8" y="45"/>
                  </a:lnTo>
                  <a:lnTo>
                    <a:pt x="8" y="45"/>
                  </a:lnTo>
                  <a:lnTo>
                    <a:pt x="8" y="47"/>
                  </a:lnTo>
                  <a:lnTo>
                    <a:pt x="8" y="47"/>
                  </a:lnTo>
                  <a:lnTo>
                    <a:pt x="9" y="50"/>
                  </a:lnTo>
                  <a:lnTo>
                    <a:pt x="9" y="52"/>
                  </a:lnTo>
                  <a:lnTo>
                    <a:pt x="9" y="52"/>
                  </a:lnTo>
                  <a:lnTo>
                    <a:pt x="11" y="54"/>
                  </a:lnTo>
                  <a:lnTo>
                    <a:pt x="13" y="54"/>
                  </a:lnTo>
                  <a:lnTo>
                    <a:pt x="13" y="54"/>
                  </a:lnTo>
                  <a:lnTo>
                    <a:pt x="13" y="54"/>
                  </a:lnTo>
                  <a:lnTo>
                    <a:pt x="15" y="56"/>
                  </a:lnTo>
                  <a:lnTo>
                    <a:pt x="15" y="56"/>
                  </a:lnTo>
                  <a:lnTo>
                    <a:pt x="15" y="56"/>
                  </a:lnTo>
                  <a:lnTo>
                    <a:pt x="17" y="56"/>
                  </a:lnTo>
                  <a:lnTo>
                    <a:pt x="17" y="56"/>
                  </a:lnTo>
                  <a:lnTo>
                    <a:pt x="17" y="57"/>
                  </a:lnTo>
                  <a:lnTo>
                    <a:pt x="17" y="57"/>
                  </a:lnTo>
                  <a:lnTo>
                    <a:pt x="17" y="57"/>
                  </a:lnTo>
                  <a:lnTo>
                    <a:pt x="18" y="57"/>
                  </a:lnTo>
                  <a:lnTo>
                    <a:pt x="18" y="57"/>
                  </a:lnTo>
                  <a:lnTo>
                    <a:pt x="20" y="57"/>
                  </a:lnTo>
                  <a:lnTo>
                    <a:pt x="20" y="57"/>
                  </a:lnTo>
                  <a:lnTo>
                    <a:pt x="20" y="57"/>
                  </a:lnTo>
                  <a:lnTo>
                    <a:pt x="24" y="61"/>
                  </a:lnTo>
                  <a:lnTo>
                    <a:pt x="24" y="63"/>
                  </a:lnTo>
                  <a:lnTo>
                    <a:pt x="24" y="63"/>
                  </a:lnTo>
                  <a:lnTo>
                    <a:pt x="26" y="65"/>
                  </a:lnTo>
                  <a:lnTo>
                    <a:pt x="26" y="65"/>
                  </a:lnTo>
                  <a:lnTo>
                    <a:pt x="26" y="65"/>
                  </a:lnTo>
                  <a:lnTo>
                    <a:pt x="26" y="66"/>
                  </a:lnTo>
                  <a:lnTo>
                    <a:pt x="27" y="68"/>
                  </a:lnTo>
                  <a:lnTo>
                    <a:pt x="29" y="68"/>
                  </a:lnTo>
                  <a:lnTo>
                    <a:pt x="29" y="70"/>
                  </a:lnTo>
                  <a:lnTo>
                    <a:pt x="31" y="70"/>
                  </a:lnTo>
                  <a:lnTo>
                    <a:pt x="33" y="70"/>
                  </a:lnTo>
                  <a:lnTo>
                    <a:pt x="33" y="72"/>
                  </a:lnTo>
                  <a:lnTo>
                    <a:pt x="33" y="72"/>
                  </a:lnTo>
                  <a:lnTo>
                    <a:pt x="33" y="74"/>
                  </a:lnTo>
                  <a:lnTo>
                    <a:pt x="31" y="77"/>
                  </a:lnTo>
                  <a:lnTo>
                    <a:pt x="31" y="79"/>
                  </a:lnTo>
                  <a:lnTo>
                    <a:pt x="29" y="79"/>
                  </a:lnTo>
                  <a:lnTo>
                    <a:pt x="29" y="79"/>
                  </a:lnTo>
                  <a:lnTo>
                    <a:pt x="29" y="79"/>
                  </a:lnTo>
                  <a:lnTo>
                    <a:pt x="29" y="79"/>
                  </a:lnTo>
                  <a:lnTo>
                    <a:pt x="27" y="81"/>
                  </a:lnTo>
                  <a:lnTo>
                    <a:pt x="27" y="81"/>
                  </a:lnTo>
                  <a:lnTo>
                    <a:pt x="26" y="83"/>
                  </a:lnTo>
                  <a:lnTo>
                    <a:pt x="26" y="85"/>
                  </a:lnTo>
                  <a:lnTo>
                    <a:pt x="26" y="85"/>
                  </a:lnTo>
                  <a:lnTo>
                    <a:pt x="26" y="85"/>
                  </a:lnTo>
                  <a:lnTo>
                    <a:pt x="26" y="85"/>
                  </a:lnTo>
                  <a:lnTo>
                    <a:pt x="24" y="85"/>
                  </a:lnTo>
                  <a:lnTo>
                    <a:pt x="24" y="85"/>
                  </a:lnTo>
                  <a:lnTo>
                    <a:pt x="22" y="86"/>
                  </a:lnTo>
                  <a:lnTo>
                    <a:pt x="22" y="86"/>
                  </a:lnTo>
                  <a:lnTo>
                    <a:pt x="22" y="86"/>
                  </a:lnTo>
                  <a:lnTo>
                    <a:pt x="20" y="90"/>
                  </a:lnTo>
                  <a:lnTo>
                    <a:pt x="20" y="92"/>
                  </a:lnTo>
                  <a:lnTo>
                    <a:pt x="20" y="92"/>
                  </a:lnTo>
                  <a:lnTo>
                    <a:pt x="20" y="92"/>
                  </a:lnTo>
                  <a:lnTo>
                    <a:pt x="18" y="92"/>
                  </a:lnTo>
                  <a:lnTo>
                    <a:pt x="17" y="94"/>
                  </a:lnTo>
                  <a:lnTo>
                    <a:pt x="13" y="92"/>
                  </a:lnTo>
                  <a:lnTo>
                    <a:pt x="11" y="92"/>
                  </a:lnTo>
                  <a:lnTo>
                    <a:pt x="11" y="92"/>
                  </a:lnTo>
                  <a:lnTo>
                    <a:pt x="11" y="94"/>
                  </a:lnTo>
                  <a:lnTo>
                    <a:pt x="11" y="94"/>
                  </a:lnTo>
                  <a:lnTo>
                    <a:pt x="11" y="94"/>
                  </a:lnTo>
                  <a:lnTo>
                    <a:pt x="9" y="94"/>
                  </a:lnTo>
                  <a:lnTo>
                    <a:pt x="9" y="94"/>
                  </a:lnTo>
                  <a:lnTo>
                    <a:pt x="8" y="94"/>
                  </a:lnTo>
                  <a:lnTo>
                    <a:pt x="8" y="95"/>
                  </a:lnTo>
                  <a:lnTo>
                    <a:pt x="8" y="95"/>
                  </a:lnTo>
                  <a:lnTo>
                    <a:pt x="6" y="95"/>
                  </a:lnTo>
                  <a:lnTo>
                    <a:pt x="6" y="95"/>
                  </a:lnTo>
                  <a:lnTo>
                    <a:pt x="6" y="97"/>
                  </a:lnTo>
                  <a:lnTo>
                    <a:pt x="6" y="97"/>
                  </a:lnTo>
                  <a:lnTo>
                    <a:pt x="6" y="97"/>
                  </a:lnTo>
                  <a:lnTo>
                    <a:pt x="6" y="97"/>
                  </a:lnTo>
                  <a:lnTo>
                    <a:pt x="6" y="101"/>
                  </a:lnTo>
                  <a:lnTo>
                    <a:pt x="8" y="101"/>
                  </a:lnTo>
                  <a:lnTo>
                    <a:pt x="8" y="103"/>
                  </a:lnTo>
                  <a:lnTo>
                    <a:pt x="8" y="103"/>
                  </a:lnTo>
                  <a:lnTo>
                    <a:pt x="8" y="103"/>
                  </a:lnTo>
                  <a:lnTo>
                    <a:pt x="8" y="103"/>
                  </a:lnTo>
                  <a:lnTo>
                    <a:pt x="8" y="103"/>
                  </a:lnTo>
                  <a:lnTo>
                    <a:pt x="8" y="103"/>
                  </a:lnTo>
                  <a:lnTo>
                    <a:pt x="6" y="106"/>
                  </a:lnTo>
                  <a:lnTo>
                    <a:pt x="6" y="106"/>
                  </a:lnTo>
                  <a:lnTo>
                    <a:pt x="6" y="108"/>
                  </a:lnTo>
                  <a:lnTo>
                    <a:pt x="6" y="110"/>
                  </a:lnTo>
                  <a:lnTo>
                    <a:pt x="6" y="112"/>
                  </a:lnTo>
                  <a:lnTo>
                    <a:pt x="4" y="113"/>
                  </a:lnTo>
                  <a:lnTo>
                    <a:pt x="6" y="113"/>
                  </a:lnTo>
                  <a:lnTo>
                    <a:pt x="8" y="115"/>
                  </a:lnTo>
                  <a:lnTo>
                    <a:pt x="9" y="117"/>
                  </a:lnTo>
                  <a:lnTo>
                    <a:pt x="9" y="117"/>
                  </a:lnTo>
                  <a:lnTo>
                    <a:pt x="9" y="119"/>
                  </a:lnTo>
                  <a:lnTo>
                    <a:pt x="9" y="119"/>
                  </a:lnTo>
                  <a:lnTo>
                    <a:pt x="11" y="119"/>
                  </a:lnTo>
                  <a:lnTo>
                    <a:pt x="9" y="121"/>
                  </a:lnTo>
                  <a:lnTo>
                    <a:pt x="9" y="124"/>
                  </a:lnTo>
                  <a:lnTo>
                    <a:pt x="9" y="124"/>
                  </a:lnTo>
                  <a:lnTo>
                    <a:pt x="8" y="124"/>
                  </a:lnTo>
                  <a:lnTo>
                    <a:pt x="8" y="124"/>
                  </a:lnTo>
                  <a:lnTo>
                    <a:pt x="8" y="126"/>
                  </a:lnTo>
                  <a:lnTo>
                    <a:pt x="6" y="126"/>
                  </a:lnTo>
                  <a:lnTo>
                    <a:pt x="6" y="130"/>
                  </a:lnTo>
                  <a:lnTo>
                    <a:pt x="4" y="130"/>
                  </a:lnTo>
                  <a:lnTo>
                    <a:pt x="4" y="130"/>
                  </a:lnTo>
                  <a:lnTo>
                    <a:pt x="2" y="130"/>
                  </a:lnTo>
                  <a:lnTo>
                    <a:pt x="0" y="132"/>
                  </a:lnTo>
                  <a:lnTo>
                    <a:pt x="6" y="137"/>
                  </a:lnTo>
                  <a:lnTo>
                    <a:pt x="8" y="139"/>
                  </a:lnTo>
                  <a:lnTo>
                    <a:pt x="8" y="141"/>
                  </a:lnTo>
                  <a:lnTo>
                    <a:pt x="9" y="142"/>
                  </a:lnTo>
                  <a:lnTo>
                    <a:pt x="9" y="142"/>
                  </a:lnTo>
                  <a:lnTo>
                    <a:pt x="9" y="142"/>
                  </a:lnTo>
                  <a:lnTo>
                    <a:pt x="15" y="146"/>
                  </a:lnTo>
                  <a:lnTo>
                    <a:pt x="15" y="146"/>
                  </a:lnTo>
                  <a:lnTo>
                    <a:pt x="17" y="148"/>
                  </a:lnTo>
                  <a:lnTo>
                    <a:pt x="18" y="148"/>
                  </a:lnTo>
                  <a:lnTo>
                    <a:pt x="18" y="148"/>
                  </a:lnTo>
                  <a:lnTo>
                    <a:pt x="18" y="148"/>
                  </a:lnTo>
                  <a:lnTo>
                    <a:pt x="20" y="150"/>
                  </a:lnTo>
                  <a:lnTo>
                    <a:pt x="20" y="150"/>
                  </a:lnTo>
                  <a:lnTo>
                    <a:pt x="22" y="150"/>
                  </a:lnTo>
                  <a:lnTo>
                    <a:pt x="22" y="150"/>
                  </a:lnTo>
                  <a:lnTo>
                    <a:pt x="22" y="150"/>
                  </a:lnTo>
                  <a:lnTo>
                    <a:pt x="24" y="150"/>
                  </a:lnTo>
                  <a:lnTo>
                    <a:pt x="24" y="150"/>
                  </a:lnTo>
                  <a:lnTo>
                    <a:pt x="24" y="150"/>
                  </a:lnTo>
                  <a:lnTo>
                    <a:pt x="24" y="150"/>
                  </a:lnTo>
                  <a:lnTo>
                    <a:pt x="24" y="150"/>
                  </a:lnTo>
                  <a:lnTo>
                    <a:pt x="26" y="150"/>
                  </a:lnTo>
                  <a:lnTo>
                    <a:pt x="26" y="150"/>
                  </a:lnTo>
                  <a:lnTo>
                    <a:pt x="26" y="151"/>
                  </a:lnTo>
                  <a:lnTo>
                    <a:pt x="26" y="151"/>
                  </a:lnTo>
                  <a:lnTo>
                    <a:pt x="26" y="151"/>
                  </a:lnTo>
                  <a:lnTo>
                    <a:pt x="26" y="151"/>
                  </a:lnTo>
                  <a:lnTo>
                    <a:pt x="26" y="151"/>
                  </a:lnTo>
                  <a:lnTo>
                    <a:pt x="26" y="153"/>
                  </a:lnTo>
                  <a:lnTo>
                    <a:pt x="26" y="153"/>
                  </a:lnTo>
                  <a:lnTo>
                    <a:pt x="27" y="155"/>
                  </a:lnTo>
                  <a:lnTo>
                    <a:pt x="27" y="157"/>
                  </a:lnTo>
                  <a:lnTo>
                    <a:pt x="27" y="159"/>
                  </a:lnTo>
                  <a:lnTo>
                    <a:pt x="27" y="159"/>
                  </a:lnTo>
                  <a:lnTo>
                    <a:pt x="27" y="160"/>
                  </a:lnTo>
                  <a:lnTo>
                    <a:pt x="27" y="160"/>
                  </a:lnTo>
                  <a:lnTo>
                    <a:pt x="27" y="160"/>
                  </a:lnTo>
                  <a:lnTo>
                    <a:pt x="27" y="160"/>
                  </a:lnTo>
                  <a:lnTo>
                    <a:pt x="29" y="160"/>
                  </a:lnTo>
                  <a:lnTo>
                    <a:pt x="29" y="160"/>
                  </a:lnTo>
                  <a:lnTo>
                    <a:pt x="29" y="162"/>
                  </a:lnTo>
                  <a:lnTo>
                    <a:pt x="29" y="164"/>
                  </a:lnTo>
                  <a:lnTo>
                    <a:pt x="31" y="166"/>
                  </a:lnTo>
                  <a:lnTo>
                    <a:pt x="31" y="168"/>
                  </a:lnTo>
                  <a:lnTo>
                    <a:pt x="31" y="168"/>
                  </a:lnTo>
                  <a:lnTo>
                    <a:pt x="33" y="168"/>
                  </a:lnTo>
                  <a:lnTo>
                    <a:pt x="33" y="168"/>
                  </a:lnTo>
                  <a:lnTo>
                    <a:pt x="35" y="169"/>
                  </a:lnTo>
                  <a:lnTo>
                    <a:pt x="35" y="171"/>
                  </a:lnTo>
                  <a:lnTo>
                    <a:pt x="33" y="173"/>
                  </a:lnTo>
                  <a:lnTo>
                    <a:pt x="33" y="173"/>
                  </a:lnTo>
                  <a:lnTo>
                    <a:pt x="33" y="175"/>
                  </a:lnTo>
                  <a:lnTo>
                    <a:pt x="33" y="175"/>
                  </a:lnTo>
                  <a:lnTo>
                    <a:pt x="33" y="175"/>
                  </a:lnTo>
                  <a:lnTo>
                    <a:pt x="31" y="175"/>
                  </a:lnTo>
                  <a:lnTo>
                    <a:pt x="31" y="177"/>
                  </a:lnTo>
                  <a:lnTo>
                    <a:pt x="31" y="177"/>
                  </a:lnTo>
                  <a:lnTo>
                    <a:pt x="31" y="177"/>
                  </a:lnTo>
                  <a:lnTo>
                    <a:pt x="31" y="178"/>
                  </a:lnTo>
                  <a:lnTo>
                    <a:pt x="31" y="178"/>
                  </a:lnTo>
                  <a:lnTo>
                    <a:pt x="31" y="180"/>
                  </a:lnTo>
                  <a:lnTo>
                    <a:pt x="31" y="180"/>
                  </a:lnTo>
                  <a:lnTo>
                    <a:pt x="31" y="180"/>
                  </a:lnTo>
                  <a:lnTo>
                    <a:pt x="31" y="180"/>
                  </a:lnTo>
                  <a:lnTo>
                    <a:pt x="31" y="182"/>
                  </a:lnTo>
                  <a:lnTo>
                    <a:pt x="31" y="182"/>
                  </a:lnTo>
                  <a:lnTo>
                    <a:pt x="31" y="184"/>
                  </a:lnTo>
                  <a:lnTo>
                    <a:pt x="31" y="188"/>
                  </a:lnTo>
                  <a:lnTo>
                    <a:pt x="31" y="189"/>
                  </a:lnTo>
                  <a:lnTo>
                    <a:pt x="31" y="189"/>
                  </a:lnTo>
                  <a:lnTo>
                    <a:pt x="31" y="189"/>
                  </a:lnTo>
                  <a:lnTo>
                    <a:pt x="31" y="189"/>
                  </a:lnTo>
                  <a:lnTo>
                    <a:pt x="31" y="191"/>
                  </a:lnTo>
                  <a:lnTo>
                    <a:pt x="31" y="191"/>
                  </a:lnTo>
                  <a:lnTo>
                    <a:pt x="31" y="193"/>
                  </a:lnTo>
                  <a:lnTo>
                    <a:pt x="31" y="195"/>
                  </a:lnTo>
                  <a:lnTo>
                    <a:pt x="31" y="195"/>
                  </a:lnTo>
                  <a:lnTo>
                    <a:pt x="29" y="197"/>
                  </a:lnTo>
                  <a:lnTo>
                    <a:pt x="40" y="198"/>
                  </a:lnTo>
                  <a:lnTo>
                    <a:pt x="42" y="197"/>
                  </a:lnTo>
                  <a:lnTo>
                    <a:pt x="42" y="197"/>
                  </a:lnTo>
                  <a:lnTo>
                    <a:pt x="44" y="197"/>
                  </a:lnTo>
                  <a:lnTo>
                    <a:pt x="44" y="197"/>
                  </a:lnTo>
                  <a:lnTo>
                    <a:pt x="44" y="197"/>
                  </a:lnTo>
                  <a:lnTo>
                    <a:pt x="44" y="195"/>
                  </a:lnTo>
                  <a:lnTo>
                    <a:pt x="44" y="195"/>
                  </a:lnTo>
                  <a:lnTo>
                    <a:pt x="45" y="193"/>
                  </a:lnTo>
                  <a:lnTo>
                    <a:pt x="45" y="193"/>
                  </a:lnTo>
                  <a:lnTo>
                    <a:pt x="47" y="191"/>
                  </a:lnTo>
                  <a:lnTo>
                    <a:pt x="47" y="191"/>
                  </a:lnTo>
                  <a:lnTo>
                    <a:pt x="49" y="193"/>
                  </a:lnTo>
                  <a:lnTo>
                    <a:pt x="49" y="193"/>
                  </a:lnTo>
                  <a:lnTo>
                    <a:pt x="49" y="195"/>
                  </a:lnTo>
                  <a:lnTo>
                    <a:pt x="51" y="193"/>
                  </a:lnTo>
                  <a:lnTo>
                    <a:pt x="53" y="193"/>
                  </a:lnTo>
                  <a:lnTo>
                    <a:pt x="53" y="193"/>
                  </a:lnTo>
                  <a:lnTo>
                    <a:pt x="55" y="191"/>
                  </a:lnTo>
                  <a:lnTo>
                    <a:pt x="60" y="191"/>
                  </a:lnTo>
                  <a:lnTo>
                    <a:pt x="62" y="193"/>
                  </a:lnTo>
                  <a:lnTo>
                    <a:pt x="64" y="193"/>
                  </a:lnTo>
                  <a:lnTo>
                    <a:pt x="65" y="193"/>
                  </a:lnTo>
                  <a:lnTo>
                    <a:pt x="65" y="193"/>
                  </a:lnTo>
                  <a:lnTo>
                    <a:pt x="67" y="191"/>
                  </a:lnTo>
                  <a:lnTo>
                    <a:pt x="67" y="191"/>
                  </a:lnTo>
                  <a:lnTo>
                    <a:pt x="69" y="191"/>
                  </a:lnTo>
                  <a:lnTo>
                    <a:pt x="71" y="191"/>
                  </a:lnTo>
                  <a:lnTo>
                    <a:pt x="71" y="191"/>
                  </a:lnTo>
                  <a:lnTo>
                    <a:pt x="73" y="189"/>
                  </a:lnTo>
                  <a:lnTo>
                    <a:pt x="73" y="189"/>
                  </a:lnTo>
                  <a:lnTo>
                    <a:pt x="74" y="189"/>
                  </a:lnTo>
                  <a:lnTo>
                    <a:pt x="74" y="189"/>
                  </a:lnTo>
                  <a:lnTo>
                    <a:pt x="76" y="189"/>
                  </a:lnTo>
                  <a:lnTo>
                    <a:pt x="76" y="189"/>
                  </a:lnTo>
                  <a:lnTo>
                    <a:pt x="78" y="188"/>
                  </a:lnTo>
                  <a:lnTo>
                    <a:pt x="78" y="188"/>
                  </a:lnTo>
                  <a:lnTo>
                    <a:pt x="82" y="189"/>
                  </a:lnTo>
                  <a:lnTo>
                    <a:pt x="82" y="189"/>
                  </a:lnTo>
                  <a:lnTo>
                    <a:pt x="83" y="189"/>
                  </a:lnTo>
                  <a:lnTo>
                    <a:pt x="83" y="188"/>
                  </a:lnTo>
                  <a:lnTo>
                    <a:pt x="83" y="188"/>
                  </a:lnTo>
                  <a:lnTo>
                    <a:pt x="83" y="188"/>
                  </a:lnTo>
                  <a:lnTo>
                    <a:pt x="83" y="188"/>
                  </a:lnTo>
                  <a:lnTo>
                    <a:pt x="85" y="188"/>
                  </a:lnTo>
                  <a:lnTo>
                    <a:pt x="85" y="189"/>
                  </a:lnTo>
                  <a:lnTo>
                    <a:pt x="85" y="188"/>
                  </a:lnTo>
                  <a:lnTo>
                    <a:pt x="87" y="188"/>
                  </a:lnTo>
                  <a:lnTo>
                    <a:pt x="87" y="188"/>
                  </a:lnTo>
                  <a:lnTo>
                    <a:pt x="87" y="186"/>
                  </a:lnTo>
                  <a:lnTo>
                    <a:pt x="85" y="184"/>
                  </a:lnTo>
                  <a:lnTo>
                    <a:pt x="87" y="182"/>
                  </a:lnTo>
                  <a:lnTo>
                    <a:pt x="89" y="182"/>
                  </a:lnTo>
                  <a:lnTo>
                    <a:pt x="91" y="184"/>
                  </a:lnTo>
                  <a:lnTo>
                    <a:pt x="91" y="184"/>
                  </a:lnTo>
                  <a:lnTo>
                    <a:pt x="92" y="184"/>
                  </a:lnTo>
                  <a:lnTo>
                    <a:pt x="92" y="184"/>
                  </a:lnTo>
                  <a:lnTo>
                    <a:pt x="92" y="184"/>
                  </a:lnTo>
                  <a:lnTo>
                    <a:pt x="92" y="184"/>
                  </a:lnTo>
                  <a:lnTo>
                    <a:pt x="92" y="184"/>
                  </a:lnTo>
                  <a:lnTo>
                    <a:pt x="92" y="182"/>
                  </a:lnTo>
                  <a:lnTo>
                    <a:pt x="94" y="182"/>
                  </a:lnTo>
                  <a:lnTo>
                    <a:pt x="94" y="182"/>
                  </a:lnTo>
                  <a:lnTo>
                    <a:pt x="94" y="182"/>
                  </a:lnTo>
                  <a:lnTo>
                    <a:pt x="96" y="180"/>
                  </a:lnTo>
                  <a:lnTo>
                    <a:pt x="96" y="180"/>
                  </a:lnTo>
                  <a:lnTo>
                    <a:pt x="98" y="182"/>
                  </a:lnTo>
                  <a:lnTo>
                    <a:pt x="98" y="182"/>
                  </a:lnTo>
                  <a:lnTo>
                    <a:pt x="98" y="184"/>
                  </a:lnTo>
                  <a:lnTo>
                    <a:pt x="98" y="184"/>
                  </a:lnTo>
                  <a:lnTo>
                    <a:pt x="98" y="184"/>
                  </a:lnTo>
                  <a:lnTo>
                    <a:pt x="98" y="184"/>
                  </a:lnTo>
                  <a:lnTo>
                    <a:pt x="100" y="184"/>
                  </a:lnTo>
                  <a:lnTo>
                    <a:pt x="100" y="184"/>
                  </a:lnTo>
                  <a:lnTo>
                    <a:pt x="100" y="184"/>
                  </a:lnTo>
                  <a:lnTo>
                    <a:pt x="101" y="184"/>
                  </a:lnTo>
                  <a:lnTo>
                    <a:pt x="101" y="184"/>
                  </a:lnTo>
                  <a:lnTo>
                    <a:pt x="103" y="184"/>
                  </a:lnTo>
                  <a:lnTo>
                    <a:pt x="103" y="184"/>
                  </a:lnTo>
                  <a:lnTo>
                    <a:pt x="105" y="184"/>
                  </a:lnTo>
                  <a:lnTo>
                    <a:pt x="105" y="184"/>
                  </a:lnTo>
                  <a:lnTo>
                    <a:pt x="107" y="182"/>
                  </a:lnTo>
                  <a:lnTo>
                    <a:pt x="107" y="182"/>
                  </a:lnTo>
                  <a:lnTo>
                    <a:pt x="109" y="180"/>
                  </a:lnTo>
                  <a:lnTo>
                    <a:pt x="111" y="182"/>
                  </a:lnTo>
                  <a:lnTo>
                    <a:pt x="111" y="184"/>
                  </a:lnTo>
                  <a:lnTo>
                    <a:pt x="111" y="186"/>
                  </a:lnTo>
                  <a:lnTo>
                    <a:pt x="111" y="186"/>
                  </a:lnTo>
                  <a:lnTo>
                    <a:pt x="111" y="186"/>
                  </a:lnTo>
                  <a:lnTo>
                    <a:pt x="112" y="188"/>
                  </a:lnTo>
                  <a:lnTo>
                    <a:pt x="112" y="188"/>
                  </a:lnTo>
                  <a:lnTo>
                    <a:pt x="112" y="188"/>
                  </a:lnTo>
                  <a:lnTo>
                    <a:pt x="112" y="188"/>
                  </a:lnTo>
                  <a:lnTo>
                    <a:pt x="112" y="188"/>
                  </a:lnTo>
                  <a:lnTo>
                    <a:pt x="112" y="188"/>
                  </a:lnTo>
                  <a:lnTo>
                    <a:pt x="112" y="189"/>
                  </a:lnTo>
                  <a:lnTo>
                    <a:pt x="112" y="189"/>
                  </a:lnTo>
                  <a:lnTo>
                    <a:pt x="114" y="189"/>
                  </a:lnTo>
                  <a:lnTo>
                    <a:pt x="114" y="189"/>
                  </a:lnTo>
                  <a:lnTo>
                    <a:pt x="116" y="189"/>
                  </a:lnTo>
                  <a:lnTo>
                    <a:pt x="116" y="191"/>
                  </a:lnTo>
                  <a:lnTo>
                    <a:pt x="116" y="191"/>
                  </a:lnTo>
                  <a:lnTo>
                    <a:pt x="118" y="191"/>
                  </a:lnTo>
                  <a:lnTo>
                    <a:pt x="120" y="191"/>
                  </a:lnTo>
                  <a:lnTo>
                    <a:pt x="120" y="193"/>
                  </a:lnTo>
                  <a:lnTo>
                    <a:pt x="121" y="195"/>
                  </a:lnTo>
                  <a:lnTo>
                    <a:pt x="123" y="195"/>
                  </a:lnTo>
                  <a:lnTo>
                    <a:pt x="123" y="195"/>
                  </a:lnTo>
                  <a:lnTo>
                    <a:pt x="123" y="195"/>
                  </a:lnTo>
                  <a:lnTo>
                    <a:pt x="123" y="193"/>
                  </a:lnTo>
                  <a:lnTo>
                    <a:pt x="123" y="193"/>
                  </a:lnTo>
                  <a:lnTo>
                    <a:pt x="125" y="193"/>
                  </a:lnTo>
                  <a:lnTo>
                    <a:pt x="127" y="191"/>
                  </a:lnTo>
                  <a:lnTo>
                    <a:pt x="127" y="191"/>
                  </a:lnTo>
                  <a:lnTo>
                    <a:pt x="129" y="191"/>
                  </a:lnTo>
                  <a:lnTo>
                    <a:pt x="130" y="193"/>
                  </a:lnTo>
                  <a:lnTo>
                    <a:pt x="138" y="197"/>
                  </a:lnTo>
                  <a:lnTo>
                    <a:pt x="139" y="197"/>
                  </a:lnTo>
                  <a:lnTo>
                    <a:pt x="139" y="197"/>
                  </a:lnTo>
                  <a:lnTo>
                    <a:pt x="139" y="197"/>
                  </a:lnTo>
                  <a:lnTo>
                    <a:pt x="139" y="197"/>
                  </a:lnTo>
                  <a:lnTo>
                    <a:pt x="139" y="197"/>
                  </a:lnTo>
                  <a:lnTo>
                    <a:pt x="141" y="198"/>
                  </a:lnTo>
                  <a:lnTo>
                    <a:pt x="141" y="198"/>
                  </a:lnTo>
                  <a:lnTo>
                    <a:pt x="143" y="198"/>
                  </a:lnTo>
                  <a:lnTo>
                    <a:pt x="145" y="202"/>
                  </a:lnTo>
                  <a:lnTo>
                    <a:pt x="145" y="202"/>
                  </a:lnTo>
                  <a:lnTo>
                    <a:pt x="147" y="202"/>
                  </a:lnTo>
                  <a:lnTo>
                    <a:pt x="148" y="202"/>
                  </a:lnTo>
                  <a:lnTo>
                    <a:pt x="156" y="200"/>
                  </a:lnTo>
                  <a:lnTo>
                    <a:pt x="157" y="200"/>
                  </a:lnTo>
                  <a:lnTo>
                    <a:pt x="157" y="200"/>
                  </a:lnTo>
                  <a:lnTo>
                    <a:pt x="159" y="200"/>
                  </a:lnTo>
                  <a:lnTo>
                    <a:pt x="159" y="200"/>
                  </a:lnTo>
                  <a:lnTo>
                    <a:pt x="159" y="200"/>
                  </a:lnTo>
                  <a:lnTo>
                    <a:pt x="159" y="198"/>
                  </a:lnTo>
                  <a:lnTo>
                    <a:pt x="161" y="198"/>
                  </a:lnTo>
                  <a:lnTo>
                    <a:pt x="161" y="198"/>
                  </a:lnTo>
                  <a:lnTo>
                    <a:pt x="161" y="197"/>
                  </a:lnTo>
                  <a:lnTo>
                    <a:pt x="166" y="198"/>
                  </a:lnTo>
                  <a:lnTo>
                    <a:pt x="166" y="198"/>
                  </a:lnTo>
                  <a:lnTo>
                    <a:pt x="166" y="198"/>
                  </a:lnTo>
                  <a:lnTo>
                    <a:pt x="168" y="198"/>
                  </a:lnTo>
                  <a:lnTo>
                    <a:pt x="168" y="198"/>
                  </a:lnTo>
                  <a:lnTo>
                    <a:pt x="168" y="198"/>
                  </a:lnTo>
                  <a:lnTo>
                    <a:pt x="168" y="198"/>
                  </a:lnTo>
                  <a:lnTo>
                    <a:pt x="170" y="198"/>
                  </a:lnTo>
                  <a:lnTo>
                    <a:pt x="170" y="197"/>
                  </a:lnTo>
                  <a:lnTo>
                    <a:pt x="172" y="197"/>
                  </a:lnTo>
                  <a:lnTo>
                    <a:pt x="174" y="197"/>
                  </a:lnTo>
                  <a:lnTo>
                    <a:pt x="174" y="197"/>
                  </a:lnTo>
                  <a:lnTo>
                    <a:pt x="176" y="197"/>
                  </a:lnTo>
                  <a:lnTo>
                    <a:pt x="177" y="198"/>
                  </a:lnTo>
                  <a:lnTo>
                    <a:pt x="177" y="198"/>
                  </a:lnTo>
                  <a:lnTo>
                    <a:pt x="179" y="198"/>
                  </a:lnTo>
                  <a:lnTo>
                    <a:pt x="179" y="197"/>
                  </a:lnTo>
                  <a:lnTo>
                    <a:pt x="181" y="197"/>
                  </a:lnTo>
                  <a:lnTo>
                    <a:pt x="181" y="198"/>
                  </a:lnTo>
                  <a:lnTo>
                    <a:pt x="181" y="198"/>
                  </a:lnTo>
                  <a:lnTo>
                    <a:pt x="183" y="197"/>
                  </a:lnTo>
                  <a:lnTo>
                    <a:pt x="185" y="197"/>
                  </a:lnTo>
                  <a:lnTo>
                    <a:pt x="185" y="197"/>
                  </a:lnTo>
                  <a:lnTo>
                    <a:pt x="190" y="195"/>
                  </a:lnTo>
                  <a:lnTo>
                    <a:pt x="190" y="195"/>
                  </a:lnTo>
                  <a:lnTo>
                    <a:pt x="190" y="195"/>
                  </a:lnTo>
                  <a:lnTo>
                    <a:pt x="190" y="193"/>
                  </a:lnTo>
                  <a:lnTo>
                    <a:pt x="192" y="193"/>
                  </a:lnTo>
                  <a:lnTo>
                    <a:pt x="192" y="191"/>
                  </a:lnTo>
                  <a:lnTo>
                    <a:pt x="192" y="189"/>
                  </a:lnTo>
                  <a:lnTo>
                    <a:pt x="192" y="189"/>
                  </a:lnTo>
                  <a:lnTo>
                    <a:pt x="192" y="189"/>
                  </a:lnTo>
                  <a:lnTo>
                    <a:pt x="192" y="189"/>
                  </a:lnTo>
                  <a:lnTo>
                    <a:pt x="192" y="189"/>
                  </a:lnTo>
                  <a:lnTo>
                    <a:pt x="192" y="188"/>
                  </a:lnTo>
                  <a:lnTo>
                    <a:pt x="192" y="188"/>
                  </a:lnTo>
                  <a:lnTo>
                    <a:pt x="192" y="188"/>
                  </a:lnTo>
                  <a:lnTo>
                    <a:pt x="192" y="186"/>
                  </a:lnTo>
                  <a:lnTo>
                    <a:pt x="192" y="186"/>
                  </a:lnTo>
                  <a:lnTo>
                    <a:pt x="192" y="184"/>
                  </a:lnTo>
                  <a:lnTo>
                    <a:pt x="192" y="184"/>
                  </a:lnTo>
                  <a:lnTo>
                    <a:pt x="192" y="184"/>
                  </a:lnTo>
                  <a:lnTo>
                    <a:pt x="192" y="182"/>
                  </a:lnTo>
                  <a:lnTo>
                    <a:pt x="192" y="182"/>
                  </a:lnTo>
                  <a:lnTo>
                    <a:pt x="190" y="182"/>
                  </a:lnTo>
                  <a:lnTo>
                    <a:pt x="190" y="182"/>
                  </a:lnTo>
                  <a:lnTo>
                    <a:pt x="190" y="182"/>
                  </a:lnTo>
                  <a:lnTo>
                    <a:pt x="190" y="180"/>
                  </a:lnTo>
                  <a:lnTo>
                    <a:pt x="190" y="180"/>
                  </a:lnTo>
                  <a:lnTo>
                    <a:pt x="190" y="178"/>
                  </a:lnTo>
                  <a:lnTo>
                    <a:pt x="190" y="177"/>
                  </a:lnTo>
                  <a:lnTo>
                    <a:pt x="190" y="177"/>
                  </a:lnTo>
                  <a:lnTo>
                    <a:pt x="188" y="177"/>
                  </a:lnTo>
                  <a:lnTo>
                    <a:pt x="188" y="177"/>
                  </a:lnTo>
                  <a:lnTo>
                    <a:pt x="186" y="177"/>
                  </a:lnTo>
                  <a:lnTo>
                    <a:pt x="186" y="175"/>
                  </a:lnTo>
                  <a:lnTo>
                    <a:pt x="186" y="175"/>
                  </a:lnTo>
                  <a:lnTo>
                    <a:pt x="186" y="175"/>
                  </a:lnTo>
                  <a:lnTo>
                    <a:pt x="186" y="173"/>
                  </a:lnTo>
                  <a:lnTo>
                    <a:pt x="186" y="173"/>
                  </a:lnTo>
                  <a:lnTo>
                    <a:pt x="186" y="171"/>
                  </a:lnTo>
                  <a:lnTo>
                    <a:pt x="186" y="171"/>
                  </a:lnTo>
                  <a:lnTo>
                    <a:pt x="186" y="171"/>
                  </a:lnTo>
                  <a:lnTo>
                    <a:pt x="188" y="171"/>
                  </a:lnTo>
                  <a:lnTo>
                    <a:pt x="188" y="171"/>
                  </a:lnTo>
                  <a:lnTo>
                    <a:pt x="190" y="169"/>
                  </a:lnTo>
                  <a:lnTo>
                    <a:pt x="190" y="169"/>
                  </a:lnTo>
                  <a:lnTo>
                    <a:pt x="194" y="169"/>
                  </a:lnTo>
                  <a:lnTo>
                    <a:pt x="194" y="168"/>
                  </a:lnTo>
                  <a:lnTo>
                    <a:pt x="195" y="168"/>
                  </a:lnTo>
                  <a:lnTo>
                    <a:pt x="195" y="169"/>
                  </a:lnTo>
                  <a:lnTo>
                    <a:pt x="197" y="169"/>
                  </a:lnTo>
                  <a:lnTo>
                    <a:pt x="197" y="171"/>
                  </a:lnTo>
                  <a:lnTo>
                    <a:pt x="199" y="171"/>
                  </a:lnTo>
                  <a:lnTo>
                    <a:pt x="201" y="171"/>
                  </a:lnTo>
                  <a:lnTo>
                    <a:pt x="201" y="169"/>
                  </a:lnTo>
                  <a:lnTo>
                    <a:pt x="199" y="169"/>
                  </a:lnTo>
                  <a:lnTo>
                    <a:pt x="199" y="168"/>
                  </a:lnTo>
                  <a:lnTo>
                    <a:pt x="201" y="166"/>
                  </a:lnTo>
                  <a:lnTo>
                    <a:pt x="203" y="164"/>
                  </a:lnTo>
                  <a:lnTo>
                    <a:pt x="208" y="164"/>
                  </a:lnTo>
                  <a:lnTo>
                    <a:pt x="210" y="164"/>
                  </a:lnTo>
                  <a:lnTo>
                    <a:pt x="212" y="162"/>
                  </a:lnTo>
                  <a:lnTo>
                    <a:pt x="212" y="162"/>
                  </a:lnTo>
                  <a:lnTo>
                    <a:pt x="212" y="160"/>
                  </a:lnTo>
                  <a:lnTo>
                    <a:pt x="212" y="160"/>
                  </a:lnTo>
                  <a:lnTo>
                    <a:pt x="212" y="159"/>
                  </a:lnTo>
                  <a:lnTo>
                    <a:pt x="212" y="159"/>
                  </a:lnTo>
                  <a:lnTo>
                    <a:pt x="212" y="159"/>
                  </a:lnTo>
                  <a:lnTo>
                    <a:pt x="212" y="159"/>
                  </a:lnTo>
                  <a:lnTo>
                    <a:pt x="212" y="159"/>
                  </a:lnTo>
                  <a:lnTo>
                    <a:pt x="212" y="157"/>
                  </a:lnTo>
                  <a:lnTo>
                    <a:pt x="212" y="157"/>
                  </a:lnTo>
                  <a:lnTo>
                    <a:pt x="212" y="157"/>
                  </a:lnTo>
                  <a:lnTo>
                    <a:pt x="212" y="157"/>
                  </a:lnTo>
                  <a:lnTo>
                    <a:pt x="212" y="157"/>
                  </a:lnTo>
                  <a:lnTo>
                    <a:pt x="213" y="155"/>
                  </a:lnTo>
                  <a:lnTo>
                    <a:pt x="213" y="153"/>
                  </a:lnTo>
                  <a:lnTo>
                    <a:pt x="215" y="153"/>
                  </a:lnTo>
                  <a:lnTo>
                    <a:pt x="219" y="155"/>
                  </a:lnTo>
                  <a:lnTo>
                    <a:pt x="221" y="155"/>
                  </a:lnTo>
                  <a:lnTo>
                    <a:pt x="221" y="155"/>
                  </a:lnTo>
                  <a:lnTo>
                    <a:pt x="222" y="153"/>
                  </a:lnTo>
                  <a:lnTo>
                    <a:pt x="222" y="153"/>
                  </a:lnTo>
                  <a:lnTo>
                    <a:pt x="222" y="153"/>
                  </a:lnTo>
                  <a:lnTo>
                    <a:pt x="224" y="153"/>
                  </a:lnTo>
                  <a:lnTo>
                    <a:pt x="224" y="153"/>
                  </a:lnTo>
                  <a:lnTo>
                    <a:pt x="226" y="153"/>
                  </a:lnTo>
                  <a:lnTo>
                    <a:pt x="226" y="153"/>
                  </a:lnTo>
                  <a:lnTo>
                    <a:pt x="226" y="153"/>
                  </a:lnTo>
                  <a:lnTo>
                    <a:pt x="226" y="153"/>
                  </a:lnTo>
                  <a:lnTo>
                    <a:pt x="228" y="153"/>
                  </a:lnTo>
                  <a:lnTo>
                    <a:pt x="228" y="153"/>
                  </a:lnTo>
                  <a:lnTo>
                    <a:pt x="228" y="153"/>
                  </a:lnTo>
                  <a:lnTo>
                    <a:pt x="230" y="151"/>
                  </a:lnTo>
                  <a:lnTo>
                    <a:pt x="230" y="151"/>
                  </a:lnTo>
                  <a:lnTo>
                    <a:pt x="230" y="151"/>
                  </a:lnTo>
                  <a:lnTo>
                    <a:pt x="232" y="151"/>
                  </a:lnTo>
                  <a:lnTo>
                    <a:pt x="232" y="151"/>
                  </a:lnTo>
                  <a:lnTo>
                    <a:pt x="232" y="151"/>
                  </a:lnTo>
                  <a:lnTo>
                    <a:pt x="232" y="150"/>
                  </a:lnTo>
                  <a:lnTo>
                    <a:pt x="233" y="150"/>
                  </a:lnTo>
                  <a:lnTo>
                    <a:pt x="233" y="150"/>
                  </a:lnTo>
                  <a:lnTo>
                    <a:pt x="235" y="146"/>
                  </a:lnTo>
                  <a:lnTo>
                    <a:pt x="237" y="146"/>
                  </a:lnTo>
                  <a:lnTo>
                    <a:pt x="237" y="146"/>
                  </a:lnTo>
                  <a:lnTo>
                    <a:pt x="237" y="146"/>
                  </a:lnTo>
                  <a:lnTo>
                    <a:pt x="239" y="146"/>
                  </a:lnTo>
                  <a:lnTo>
                    <a:pt x="239" y="148"/>
                  </a:lnTo>
                  <a:lnTo>
                    <a:pt x="241" y="148"/>
                  </a:lnTo>
                  <a:lnTo>
                    <a:pt x="241" y="148"/>
                  </a:lnTo>
                  <a:lnTo>
                    <a:pt x="241" y="148"/>
                  </a:lnTo>
                  <a:lnTo>
                    <a:pt x="242" y="148"/>
                  </a:lnTo>
                  <a:lnTo>
                    <a:pt x="242" y="148"/>
                  </a:lnTo>
                  <a:lnTo>
                    <a:pt x="242" y="148"/>
                  </a:lnTo>
                  <a:lnTo>
                    <a:pt x="242" y="148"/>
                  </a:lnTo>
                  <a:lnTo>
                    <a:pt x="244" y="146"/>
                  </a:lnTo>
                  <a:lnTo>
                    <a:pt x="244" y="146"/>
                  </a:lnTo>
                  <a:lnTo>
                    <a:pt x="246" y="146"/>
                  </a:lnTo>
                  <a:lnTo>
                    <a:pt x="248" y="146"/>
                  </a:lnTo>
                  <a:lnTo>
                    <a:pt x="250" y="146"/>
                  </a:lnTo>
                  <a:lnTo>
                    <a:pt x="251" y="148"/>
                  </a:lnTo>
                  <a:lnTo>
                    <a:pt x="253" y="151"/>
                  </a:lnTo>
                  <a:lnTo>
                    <a:pt x="253" y="153"/>
                  </a:lnTo>
                  <a:lnTo>
                    <a:pt x="255" y="153"/>
                  </a:lnTo>
                  <a:lnTo>
                    <a:pt x="259" y="155"/>
                  </a:lnTo>
                  <a:lnTo>
                    <a:pt x="259" y="157"/>
                  </a:lnTo>
                  <a:lnTo>
                    <a:pt x="260" y="159"/>
                  </a:lnTo>
                  <a:lnTo>
                    <a:pt x="260" y="159"/>
                  </a:lnTo>
                  <a:lnTo>
                    <a:pt x="262" y="159"/>
                  </a:lnTo>
                  <a:lnTo>
                    <a:pt x="262" y="159"/>
                  </a:lnTo>
                  <a:lnTo>
                    <a:pt x="262" y="157"/>
                  </a:lnTo>
                  <a:lnTo>
                    <a:pt x="262" y="157"/>
                  </a:lnTo>
                  <a:lnTo>
                    <a:pt x="262" y="157"/>
                  </a:lnTo>
                  <a:lnTo>
                    <a:pt x="262" y="157"/>
                  </a:lnTo>
                  <a:lnTo>
                    <a:pt x="262" y="157"/>
                  </a:lnTo>
                  <a:lnTo>
                    <a:pt x="262" y="157"/>
                  </a:lnTo>
                  <a:lnTo>
                    <a:pt x="262" y="157"/>
                  </a:lnTo>
                  <a:lnTo>
                    <a:pt x="262" y="157"/>
                  </a:lnTo>
                  <a:lnTo>
                    <a:pt x="262" y="157"/>
                  </a:lnTo>
                  <a:lnTo>
                    <a:pt x="264" y="155"/>
                  </a:lnTo>
                  <a:lnTo>
                    <a:pt x="264" y="155"/>
                  </a:lnTo>
                  <a:lnTo>
                    <a:pt x="264" y="155"/>
                  </a:lnTo>
                  <a:lnTo>
                    <a:pt x="264" y="155"/>
                  </a:lnTo>
                  <a:lnTo>
                    <a:pt x="264" y="155"/>
                  </a:lnTo>
                  <a:lnTo>
                    <a:pt x="268" y="153"/>
                  </a:lnTo>
                  <a:lnTo>
                    <a:pt x="269" y="153"/>
                  </a:lnTo>
                  <a:lnTo>
                    <a:pt x="273" y="155"/>
                  </a:lnTo>
                  <a:lnTo>
                    <a:pt x="273" y="155"/>
                  </a:lnTo>
                  <a:lnTo>
                    <a:pt x="275" y="155"/>
                  </a:lnTo>
                  <a:lnTo>
                    <a:pt x="275" y="155"/>
                  </a:lnTo>
                  <a:lnTo>
                    <a:pt x="275" y="155"/>
                  </a:lnTo>
                  <a:lnTo>
                    <a:pt x="275" y="155"/>
                  </a:lnTo>
                  <a:lnTo>
                    <a:pt x="275" y="153"/>
                  </a:lnTo>
                  <a:lnTo>
                    <a:pt x="275" y="153"/>
                  </a:lnTo>
                  <a:lnTo>
                    <a:pt x="275" y="151"/>
                  </a:lnTo>
                  <a:lnTo>
                    <a:pt x="275" y="151"/>
                  </a:lnTo>
                  <a:lnTo>
                    <a:pt x="275" y="151"/>
                  </a:lnTo>
                  <a:lnTo>
                    <a:pt x="275" y="151"/>
                  </a:lnTo>
                  <a:lnTo>
                    <a:pt x="275" y="151"/>
                  </a:lnTo>
                  <a:lnTo>
                    <a:pt x="277" y="151"/>
                  </a:lnTo>
                  <a:lnTo>
                    <a:pt x="277" y="151"/>
                  </a:lnTo>
                  <a:lnTo>
                    <a:pt x="278" y="153"/>
                  </a:lnTo>
                  <a:lnTo>
                    <a:pt x="278" y="153"/>
                  </a:lnTo>
                  <a:lnTo>
                    <a:pt x="280" y="153"/>
                  </a:lnTo>
                  <a:lnTo>
                    <a:pt x="282" y="153"/>
                  </a:lnTo>
                  <a:lnTo>
                    <a:pt x="282" y="153"/>
                  </a:lnTo>
                  <a:lnTo>
                    <a:pt x="284" y="153"/>
                  </a:lnTo>
                  <a:lnTo>
                    <a:pt x="284" y="153"/>
                  </a:lnTo>
                  <a:lnTo>
                    <a:pt x="284" y="153"/>
                  </a:lnTo>
                  <a:lnTo>
                    <a:pt x="286" y="151"/>
                  </a:lnTo>
                  <a:lnTo>
                    <a:pt x="286" y="151"/>
                  </a:lnTo>
                  <a:lnTo>
                    <a:pt x="284" y="150"/>
                  </a:lnTo>
                  <a:lnTo>
                    <a:pt x="284" y="150"/>
                  </a:lnTo>
                  <a:lnTo>
                    <a:pt x="284" y="150"/>
                  </a:lnTo>
                  <a:lnTo>
                    <a:pt x="284" y="150"/>
                  </a:lnTo>
                  <a:lnTo>
                    <a:pt x="284" y="150"/>
                  </a:lnTo>
                  <a:lnTo>
                    <a:pt x="284" y="150"/>
                  </a:lnTo>
                  <a:lnTo>
                    <a:pt x="284" y="150"/>
                  </a:lnTo>
                  <a:lnTo>
                    <a:pt x="284" y="148"/>
                  </a:lnTo>
                  <a:lnTo>
                    <a:pt x="284" y="148"/>
                  </a:lnTo>
                  <a:lnTo>
                    <a:pt x="284" y="148"/>
                  </a:lnTo>
                  <a:lnTo>
                    <a:pt x="282" y="146"/>
                  </a:lnTo>
                  <a:lnTo>
                    <a:pt x="282" y="146"/>
                  </a:lnTo>
                  <a:lnTo>
                    <a:pt x="282" y="146"/>
                  </a:lnTo>
                  <a:lnTo>
                    <a:pt x="278" y="144"/>
                  </a:lnTo>
                  <a:lnTo>
                    <a:pt x="278" y="142"/>
                  </a:lnTo>
                  <a:lnTo>
                    <a:pt x="278" y="141"/>
                  </a:lnTo>
                  <a:lnTo>
                    <a:pt x="277" y="141"/>
                  </a:lnTo>
                  <a:lnTo>
                    <a:pt x="277" y="141"/>
                  </a:lnTo>
                  <a:lnTo>
                    <a:pt x="277" y="141"/>
                  </a:lnTo>
                  <a:lnTo>
                    <a:pt x="277" y="139"/>
                  </a:lnTo>
                  <a:lnTo>
                    <a:pt x="277" y="139"/>
                  </a:lnTo>
                  <a:lnTo>
                    <a:pt x="275" y="139"/>
                  </a:lnTo>
                  <a:lnTo>
                    <a:pt x="275" y="139"/>
                  </a:lnTo>
                  <a:lnTo>
                    <a:pt x="275" y="137"/>
                  </a:lnTo>
                  <a:lnTo>
                    <a:pt x="275" y="137"/>
                  </a:lnTo>
                  <a:lnTo>
                    <a:pt x="273" y="135"/>
                  </a:lnTo>
                  <a:lnTo>
                    <a:pt x="273" y="135"/>
                  </a:lnTo>
                  <a:lnTo>
                    <a:pt x="273" y="135"/>
                  </a:lnTo>
                  <a:lnTo>
                    <a:pt x="273" y="135"/>
                  </a:lnTo>
                  <a:lnTo>
                    <a:pt x="271" y="135"/>
                  </a:lnTo>
                  <a:lnTo>
                    <a:pt x="271" y="133"/>
                  </a:lnTo>
                  <a:lnTo>
                    <a:pt x="271" y="132"/>
                  </a:lnTo>
                  <a:lnTo>
                    <a:pt x="273" y="132"/>
                  </a:lnTo>
                  <a:lnTo>
                    <a:pt x="273" y="130"/>
                  </a:lnTo>
                  <a:lnTo>
                    <a:pt x="273" y="130"/>
                  </a:lnTo>
                  <a:lnTo>
                    <a:pt x="273" y="130"/>
                  </a:lnTo>
                  <a:lnTo>
                    <a:pt x="273" y="130"/>
                  </a:lnTo>
                  <a:lnTo>
                    <a:pt x="273" y="130"/>
                  </a:lnTo>
                  <a:lnTo>
                    <a:pt x="271" y="130"/>
                  </a:lnTo>
                  <a:lnTo>
                    <a:pt x="271" y="130"/>
                  </a:lnTo>
                  <a:lnTo>
                    <a:pt x="271" y="130"/>
                  </a:lnTo>
                  <a:lnTo>
                    <a:pt x="269" y="130"/>
                  </a:lnTo>
                  <a:lnTo>
                    <a:pt x="269" y="128"/>
                  </a:lnTo>
                  <a:lnTo>
                    <a:pt x="269" y="128"/>
                  </a:lnTo>
                  <a:lnTo>
                    <a:pt x="269" y="126"/>
                  </a:lnTo>
                  <a:lnTo>
                    <a:pt x="269" y="126"/>
                  </a:lnTo>
                  <a:lnTo>
                    <a:pt x="269" y="126"/>
                  </a:lnTo>
                  <a:lnTo>
                    <a:pt x="269" y="126"/>
                  </a:lnTo>
                  <a:lnTo>
                    <a:pt x="269" y="124"/>
                  </a:lnTo>
                  <a:lnTo>
                    <a:pt x="269" y="124"/>
                  </a:lnTo>
                  <a:lnTo>
                    <a:pt x="269" y="124"/>
                  </a:lnTo>
                  <a:lnTo>
                    <a:pt x="269" y="124"/>
                  </a:lnTo>
                  <a:lnTo>
                    <a:pt x="269" y="124"/>
                  </a:lnTo>
                  <a:lnTo>
                    <a:pt x="269" y="124"/>
                  </a:lnTo>
                  <a:lnTo>
                    <a:pt x="269" y="124"/>
                  </a:lnTo>
                  <a:lnTo>
                    <a:pt x="268" y="122"/>
                  </a:lnTo>
                  <a:lnTo>
                    <a:pt x="268" y="124"/>
                  </a:lnTo>
                  <a:lnTo>
                    <a:pt x="266" y="124"/>
                  </a:lnTo>
                  <a:lnTo>
                    <a:pt x="266" y="122"/>
                  </a:lnTo>
                  <a:lnTo>
                    <a:pt x="266" y="121"/>
                  </a:lnTo>
                  <a:lnTo>
                    <a:pt x="266" y="121"/>
                  </a:lnTo>
                  <a:lnTo>
                    <a:pt x="266" y="121"/>
                  </a:lnTo>
                  <a:lnTo>
                    <a:pt x="266" y="121"/>
                  </a:lnTo>
                  <a:lnTo>
                    <a:pt x="266" y="121"/>
                  </a:lnTo>
                  <a:lnTo>
                    <a:pt x="266" y="121"/>
                  </a:lnTo>
                  <a:lnTo>
                    <a:pt x="264" y="121"/>
                  </a:lnTo>
                  <a:lnTo>
                    <a:pt x="264" y="121"/>
                  </a:lnTo>
                  <a:lnTo>
                    <a:pt x="264" y="121"/>
                  </a:lnTo>
                  <a:lnTo>
                    <a:pt x="264" y="121"/>
                  </a:lnTo>
                  <a:lnTo>
                    <a:pt x="262" y="121"/>
                  </a:lnTo>
                  <a:lnTo>
                    <a:pt x="262" y="121"/>
                  </a:lnTo>
                  <a:lnTo>
                    <a:pt x="262" y="121"/>
                  </a:lnTo>
                  <a:lnTo>
                    <a:pt x="260" y="121"/>
                  </a:lnTo>
                  <a:lnTo>
                    <a:pt x="260" y="121"/>
                  </a:lnTo>
                  <a:lnTo>
                    <a:pt x="260" y="122"/>
                  </a:lnTo>
                  <a:lnTo>
                    <a:pt x="260" y="122"/>
                  </a:lnTo>
                  <a:lnTo>
                    <a:pt x="259" y="122"/>
                  </a:lnTo>
                  <a:lnTo>
                    <a:pt x="257" y="121"/>
                  </a:lnTo>
                  <a:lnTo>
                    <a:pt x="257" y="122"/>
                  </a:lnTo>
                  <a:lnTo>
                    <a:pt x="257" y="122"/>
                  </a:lnTo>
                  <a:lnTo>
                    <a:pt x="257" y="122"/>
                  </a:lnTo>
                  <a:lnTo>
                    <a:pt x="257" y="122"/>
                  </a:lnTo>
                  <a:lnTo>
                    <a:pt x="257" y="122"/>
                  </a:lnTo>
                  <a:lnTo>
                    <a:pt x="257" y="122"/>
                  </a:lnTo>
                  <a:lnTo>
                    <a:pt x="257" y="121"/>
                  </a:lnTo>
                  <a:lnTo>
                    <a:pt x="257" y="121"/>
                  </a:lnTo>
                  <a:lnTo>
                    <a:pt x="257" y="121"/>
                  </a:lnTo>
                  <a:lnTo>
                    <a:pt x="257" y="119"/>
                  </a:lnTo>
                  <a:lnTo>
                    <a:pt x="257" y="119"/>
                  </a:lnTo>
                  <a:lnTo>
                    <a:pt x="259" y="119"/>
                  </a:lnTo>
                  <a:lnTo>
                    <a:pt x="259" y="117"/>
                  </a:lnTo>
                  <a:lnTo>
                    <a:pt x="259" y="115"/>
                  </a:lnTo>
                  <a:lnTo>
                    <a:pt x="259" y="115"/>
                  </a:lnTo>
                  <a:lnTo>
                    <a:pt x="260" y="113"/>
                  </a:lnTo>
                  <a:lnTo>
                    <a:pt x="266" y="113"/>
                  </a:lnTo>
                  <a:lnTo>
                    <a:pt x="266" y="113"/>
                  </a:lnTo>
                  <a:lnTo>
                    <a:pt x="266" y="113"/>
                  </a:lnTo>
                  <a:lnTo>
                    <a:pt x="266" y="112"/>
                  </a:lnTo>
                  <a:lnTo>
                    <a:pt x="266" y="110"/>
                  </a:lnTo>
                  <a:lnTo>
                    <a:pt x="266" y="108"/>
                  </a:lnTo>
                  <a:lnTo>
                    <a:pt x="268" y="108"/>
                  </a:lnTo>
                  <a:lnTo>
                    <a:pt x="269" y="108"/>
                  </a:lnTo>
                  <a:lnTo>
                    <a:pt x="271" y="108"/>
                  </a:lnTo>
                  <a:lnTo>
                    <a:pt x="269" y="106"/>
                  </a:lnTo>
                  <a:lnTo>
                    <a:pt x="269" y="106"/>
                  </a:lnTo>
                  <a:lnTo>
                    <a:pt x="269" y="106"/>
                  </a:lnTo>
                  <a:lnTo>
                    <a:pt x="269" y="104"/>
                  </a:lnTo>
                  <a:lnTo>
                    <a:pt x="269" y="104"/>
                  </a:lnTo>
                  <a:lnTo>
                    <a:pt x="271" y="103"/>
                  </a:lnTo>
                  <a:lnTo>
                    <a:pt x="271" y="103"/>
                  </a:lnTo>
                  <a:lnTo>
                    <a:pt x="273" y="103"/>
                  </a:lnTo>
                  <a:lnTo>
                    <a:pt x="277" y="104"/>
                  </a:lnTo>
                  <a:lnTo>
                    <a:pt x="278" y="104"/>
                  </a:lnTo>
                  <a:lnTo>
                    <a:pt x="278" y="103"/>
                  </a:lnTo>
                  <a:lnTo>
                    <a:pt x="278" y="103"/>
                  </a:lnTo>
                  <a:lnTo>
                    <a:pt x="278" y="99"/>
                  </a:lnTo>
                  <a:lnTo>
                    <a:pt x="278" y="97"/>
                  </a:lnTo>
                  <a:lnTo>
                    <a:pt x="278" y="95"/>
                  </a:lnTo>
                  <a:lnTo>
                    <a:pt x="278" y="94"/>
                  </a:lnTo>
                  <a:lnTo>
                    <a:pt x="278" y="94"/>
                  </a:lnTo>
                  <a:lnTo>
                    <a:pt x="278" y="92"/>
                  </a:lnTo>
                  <a:lnTo>
                    <a:pt x="278" y="88"/>
                  </a:lnTo>
                  <a:lnTo>
                    <a:pt x="278" y="86"/>
                  </a:lnTo>
                  <a:lnTo>
                    <a:pt x="278" y="83"/>
                  </a:lnTo>
                  <a:lnTo>
                    <a:pt x="278" y="83"/>
                  </a:lnTo>
                  <a:lnTo>
                    <a:pt x="278" y="81"/>
                  </a:lnTo>
                  <a:lnTo>
                    <a:pt x="278" y="81"/>
                  </a:lnTo>
                  <a:lnTo>
                    <a:pt x="278" y="81"/>
                  </a:lnTo>
                  <a:lnTo>
                    <a:pt x="280" y="79"/>
                  </a:lnTo>
                  <a:lnTo>
                    <a:pt x="280" y="76"/>
                  </a:lnTo>
                  <a:lnTo>
                    <a:pt x="280" y="74"/>
                  </a:lnTo>
                  <a:lnTo>
                    <a:pt x="282" y="72"/>
                  </a:lnTo>
                  <a:lnTo>
                    <a:pt x="280" y="72"/>
                  </a:lnTo>
                  <a:lnTo>
                    <a:pt x="278" y="70"/>
                  </a:lnTo>
                  <a:lnTo>
                    <a:pt x="278" y="70"/>
                  </a:lnTo>
                  <a:lnTo>
                    <a:pt x="280" y="70"/>
                  </a:lnTo>
                  <a:lnTo>
                    <a:pt x="280" y="70"/>
                  </a:lnTo>
                  <a:lnTo>
                    <a:pt x="280" y="70"/>
                  </a:lnTo>
                  <a:lnTo>
                    <a:pt x="284" y="68"/>
                  </a:lnTo>
                  <a:lnTo>
                    <a:pt x="284" y="68"/>
                  </a:lnTo>
                  <a:lnTo>
                    <a:pt x="286" y="66"/>
                  </a:lnTo>
                  <a:lnTo>
                    <a:pt x="287" y="59"/>
                  </a:lnTo>
                  <a:lnTo>
                    <a:pt x="289" y="59"/>
                  </a:lnTo>
                  <a:lnTo>
                    <a:pt x="289" y="57"/>
                  </a:lnTo>
                  <a:lnTo>
                    <a:pt x="291" y="56"/>
                  </a:lnTo>
                  <a:lnTo>
                    <a:pt x="293" y="56"/>
                  </a:lnTo>
                  <a:lnTo>
                    <a:pt x="297" y="56"/>
                  </a:lnTo>
                  <a:lnTo>
                    <a:pt x="297" y="56"/>
                  </a:lnTo>
                  <a:lnTo>
                    <a:pt x="298" y="56"/>
                  </a:lnTo>
                  <a:lnTo>
                    <a:pt x="300" y="56"/>
                  </a:lnTo>
                  <a:lnTo>
                    <a:pt x="302" y="56"/>
                  </a:lnTo>
                  <a:lnTo>
                    <a:pt x="304" y="56"/>
                  </a:lnTo>
                  <a:lnTo>
                    <a:pt x="304" y="56"/>
                  </a:lnTo>
                  <a:lnTo>
                    <a:pt x="306" y="57"/>
                  </a:lnTo>
                  <a:lnTo>
                    <a:pt x="307" y="57"/>
                  </a:lnTo>
                  <a:lnTo>
                    <a:pt x="307" y="59"/>
                  </a:lnTo>
                  <a:lnTo>
                    <a:pt x="307" y="57"/>
                  </a:lnTo>
                  <a:lnTo>
                    <a:pt x="307" y="57"/>
                  </a:lnTo>
                  <a:lnTo>
                    <a:pt x="309" y="56"/>
                  </a:lnTo>
                  <a:lnTo>
                    <a:pt x="311" y="54"/>
                  </a:lnTo>
                  <a:lnTo>
                    <a:pt x="311" y="54"/>
                  </a:lnTo>
                  <a:lnTo>
                    <a:pt x="313" y="54"/>
                  </a:lnTo>
                  <a:lnTo>
                    <a:pt x="313" y="52"/>
                  </a:lnTo>
                  <a:lnTo>
                    <a:pt x="313" y="48"/>
                  </a:lnTo>
                  <a:lnTo>
                    <a:pt x="315" y="47"/>
                  </a:lnTo>
                  <a:lnTo>
                    <a:pt x="315" y="4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7" name="Freeform 366"/>
            <p:cNvSpPr>
              <a:spLocks/>
            </p:cNvSpPr>
            <p:nvPr/>
          </p:nvSpPr>
          <p:spPr bwMode="auto">
            <a:xfrm>
              <a:off x="8120063" y="4562476"/>
              <a:ext cx="309563" cy="296863"/>
            </a:xfrm>
            <a:custGeom>
              <a:avLst/>
              <a:gdLst>
                <a:gd name="T0" fmla="*/ 188 w 195"/>
                <a:gd name="T1" fmla="*/ 81 h 187"/>
                <a:gd name="T2" fmla="*/ 182 w 195"/>
                <a:gd name="T3" fmla="*/ 77 h 187"/>
                <a:gd name="T4" fmla="*/ 175 w 195"/>
                <a:gd name="T5" fmla="*/ 70 h 187"/>
                <a:gd name="T6" fmla="*/ 170 w 195"/>
                <a:gd name="T7" fmla="*/ 59 h 187"/>
                <a:gd name="T8" fmla="*/ 173 w 195"/>
                <a:gd name="T9" fmla="*/ 48 h 187"/>
                <a:gd name="T10" fmla="*/ 180 w 195"/>
                <a:gd name="T11" fmla="*/ 38 h 187"/>
                <a:gd name="T12" fmla="*/ 180 w 195"/>
                <a:gd name="T13" fmla="*/ 27 h 187"/>
                <a:gd name="T14" fmla="*/ 175 w 195"/>
                <a:gd name="T15" fmla="*/ 25 h 187"/>
                <a:gd name="T16" fmla="*/ 166 w 195"/>
                <a:gd name="T17" fmla="*/ 28 h 187"/>
                <a:gd name="T18" fmla="*/ 152 w 195"/>
                <a:gd name="T19" fmla="*/ 23 h 187"/>
                <a:gd name="T20" fmla="*/ 153 w 195"/>
                <a:gd name="T21" fmla="*/ 19 h 187"/>
                <a:gd name="T22" fmla="*/ 146 w 195"/>
                <a:gd name="T23" fmla="*/ 14 h 187"/>
                <a:gd name="T24" fmla="*/ 144 w 195"/>
                <a:gd name="T25" fmla="*/ 12 h 187"/>
                <a:gd name="T26" fmla="*/ 141 w 195"/>
                <a:gd name="T27" fmla="*/ 14 h 187"/>
                <a:gd name="T28" fmla="*/ 134 w 195"/>
                <a:gd name="T29" fmla="*/ 10 h 187"/>
                <a:gd name="T30" fmla="*/ 123 w 195"/>
                <a:gd name="T31" fmla="*/ 12 h 187"/>
                <a:gd name="T32" fmla="*/ 114 w 195"/>
                <a:gd name="T33" fmla="*/ 9 h 187"/>
                <a:gd name="T34" fmla="*/ 99 w 195"/>
                <a:gd name="T35" fmla="*/ 9 h 187"/>
                <a:gd name="T36" fmla="*/ 88 w 195"/>
                <a:gd name="T37" fmla="*/ 10 h 187"/>
                <a:gd name="T38" fmla="*/ 85 w 195"/>
                <a:gd name="T39" fmla="*/ 9 h 187"/>
                <a:gd name="T40" fmla="*/ 76 w 195"/>
                <a:gd name="T41" fmla="*/ 9 h 187"/>
                <a:gd name="T42" fmla="*/ 63 w 195"/>
                <a:gd name="T43" fmla="*/ 3 h 187"/>
                <a:gd name="T44" fmla="*/ 61 w 195"/>
                <a:gd name="T45" fmla="*/ 3 h 187"/>
                <a:gd name="T46" fmla="*/ 58 w 195"/>
                <a:gd name="T47" fmla="*/ 1 h 187"/>
                <a:gd name="T48" fmla="*/ 52 w 195"/>
                <a:gd name="T49" fmla="*/ 7 h 187"/>
                <a:gd name="T50" fmla="*/ 32 w 195"/>
                <a:gd name="T51" fmla="*/ 12 h 187"/>
                <a:gd name="T52" fmla="*/ 25 w 195"/>
                <a:gd name="T53" fmla="*/ 18 h 187"/>
                <a:gd name="T54" fmla="*/ 14 w 195"/>
                <a:gd name="T55" fmla="*/ 5 h 187"/>
                <a:gd name="T56" fmla="*/ 2 w 195"/>
                <a:gd name="T57" fmla="*/ 7 h 187"/>
                <a:gd name="T58" fmla="*/ 0 w 195"/>
                <a:gd name="T59" fmla="*/ 25 h 187"/>
                <a:gd name="T60" fmla="*/ 0 w 195"/>
                <a:gd name="T61" fmla="*/ 36 h 187"/>
                <a:gd name="T62" fmla="*/ 5 w 195"/>
                <a:gd name="T63" fmla="*/ 39 h 187"/>
                <a:gd name="T64" fmla="*/ 9 w 195"/>
                <a:gd name="T65" fmla="*/ 41 h 187"/>
                <a:gd name="T66" fmla="*/ 14 w 195"/>
                <a:gd name="T67" fmla="*/ 47 h 187"/>
                <a:gd name="T68" fmla="*/ 18 w 195"/>
                <a:gd name="T69" fmla="*/ 52 h 187"/>
                <a:gd name="T70" fmla="*/ 20 w 195"/>
                <a:gd name="T71" fmla="*/ 63 h 187"/>
                <a:gd name="T72" fmla="*/ 23 w 195"/>
                <a:gd name="T73" fmla="*/ 66 h 187"/>
                <a:gd name="T74" fmla="*/ 29 w 195"/>
                <a:gd name="T75" fmla="*/ 83 h 187"/>
                <a:gd name="T76" fmla="*/ 38 w 195"/>
                <a:gd name="T77" fmla="*/ 90 h 187"/>
                <a:gd name="T78" fmla="*/ 49 w 195"/>
                <a:gd name="T79" fmla="*/ 104 h 187"/>
                <a:gd name="T80" fmla="*/ 78 w 195"/>
                <a:gd name="T81" fmla="*/ 128 h 187"/>
                <a:gd name="T82" fmla="*/ 85 w 195"/>
                <a:gd name="T83" fmla="*/ 148 h 187"/>
                <a:gd name="T84" fmla="*/ 96 w 195"/>
                <a:gd name="T85" fmla="*/ 162 h 187"/>
                <a:gd name="T86" fmla="*/ 97 w 195"/>
                <a:gd name="T87" fmla="*/ 164 h 187"/>
                <a:gd name="T88" fmla="*/ 105 w 195"/>
                <a:gd name="T89" fmla="*/ 166 h 187"/>
                <a:gd name="T90" fmla="*/ 124 w 195"/>
                <a:gd name="T91" fmla="*/ 184 h 187"/>
                <a:gd name="T92" fmla="*/ 135 w 195"/>
                <a:gd name="T93" fmla="*/ 187 h 187"/>
                <a:gd name="T94" fmla="*/ 139 w 195"/>
                <a:gd name="T95" fmla="*/ 186 h 187"/>
                <a:gd name="T96" fmla="*/ 135 w 195"/>
                <a:gd name="T97" fmla="*/ 171 h 187"/>
                <a:gd name="T98" fmla="*/ 137 w 195"/>
                <a:gd name="T99" fmla="*/ 157 h 187"/>
                <a:gd name="T100" fmla="*/ 146 w 195"/>
                <a:gd name="T101" fmla="*/ 142 h 187"/>
                <a:gd name="T102" fmla="*/ 161 w 195"/>
                <a:gd name="T103" fmla="*/ 135 h 187"/>
                <a:gd name="T104" fmla="*/ 164 w 195"/>
                <a:gd name="T105" fmla="*/ 139 h 187"/>
                <a:gd name="T106" fmla="*/ 162 w 195"/>
                <a:gd name="T107" fmla="*/ 128 h 187"/>
                <a:gd name="T108" fmla="*/ 159 w 195"/>
                <a:gd name="T109" fmla="*/ 124 h 187"/>
                <a:gd name="T110" fmla="*/ 168 w 195"/>
                <a:gd name="T111" fmla="*/ 124 h 187"/>
                <a:gd name="T112" fmla="*/ 179 w 195"/>
                <a:gd name="T113" fmla="*/ 117 h 187"/>
                <a:gd name="T114" fmla="*/ 184 w 195"/>
                <a:gd name="T115" fmla="*/ 121 h 187"/>
                <a:gd name="T116" fmla="*/ 188 w 195"/>
                <a:gd name="T117" fmla="*/ 115 h 187"/>
                <a:gd name="T118" fmla="*/ 175 w 195"/>
                <a:gd name="T119" fmla="*/ 92 h 187"/>
                <a:gd name="T120" fmla="*/ 180 w 195"/>
                <a:gd name="T121" fmla="*/ 90 h 187"/>
                <a:gd name="T122" fmla="*/ 193 w 195"/>
                <a:gd name="T123" fmla="*/ 8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187">
                  <a:moveTo>
                    <a:pt x="193" y="86"/>
                  </a:moveTo>
                  <a:lnTo>
                    <a:pt x="193" y="84"/>
                  </a:lnTo>
                  <a:lnTo>
                    <a:pt x="193" y="84"/>
                  </a:lnTo>
                  <a:lnTo>
                    <a:pt x="193" y="86"/>
                  </a:lnTo>
                  <a:lnTo>
                    <a:pt x="193" y="86"/>
                  </a:lnTo>
                  <a:lnTo>
                    <a:pt x="191" y="84"/>
                  </a:lnTo>
                  <a:lnTo>
                    <a:pt x="191" y="84"/>
                  </a:lnTo>
                  <a:lnTo>
                    <a:pt x="189" y="83"/>
                  </a:lnTo>
                  <a:lnTo>
                    <a:pt x="189" y="83"/>
                  </a:lnTo>
                  <a:lnTo>
                    <a:pt x="188" y="81"/>
                  </a:lnTo>
                  <a:lnTo>
                    <a:pt x="188" y="81"/>
                  </a:lnTo>
                  <a:lnTo>
                    <a:pt x="188" y="81"/>
                  </a:lnTo>
                  <a:lnTo>
                    <a:pt x="188" y="79"/>
                  </a:lnTo>
                  <a:lnTo>
                    <a:pt x="186" y="79"/>
                  </a:lnTo>
                  <a:lnTo>
                    <a:pt x="186" y="79"/>
                  </a:lnTo>
                  <a:lnTo>
                    <a:pt x="186" y="79"/>
                  </a:lnTo>
                  <a:lnTo>
                    <a:pt x="186" y="79"/>
                  </a:lnTo>
                  <a:lnTo>
                    <a:pt x="186" y="79"/>
                  </a:lnTo>
                  <a:lnTo>
                    <a:pt x="184" y="79"/>
                  </a:lnTo>
                  <a:lnTo>
                    <a:pt x="182" y="77"/>
                  </a:lnTo>
                  <a:lnTo>
                    <a:pt x="182" y="75"/>
                  </a:lnTo>
                  <a:lnTo>
                    <a:pt x="180" y="75"/>
                  </a:lnTo>
                  <a:lnTo>
                    <a:pt x="180" y="74"/>
                  </a:lnTo>
                  <a:lnTo>
                    <a:pt x="180" y="72"/>
                  </a:lnTo>
                  <a:lnTo>
                    <a:pt x="180" y="72"/>
                  </a:lnTo>
                  <a:lnTo>
                    <a:pt x="179" y="70"/>
                  </a:lnTo>
                  <a:lnTo>
                    <a:pt x="179" y="70"/>
                  </a:lnTo>
                  <a:lnTo>
                    <a:pt x="177" y="70"/>
                  </a:lnTo>
                  <a:lnTo>
                    <a:pt x="175" y="70"/>
                  </a:lnTo>
                  <a:lnTo>
                    <a:pt x="175" y="70"/>
                  </a:lnTo>
                  <a:lnTo>
                    <a:pt x="175" y="70"/>
                  </a:lnTo>
                  <a:lnTo>
                    <a:pt x="171" y="70"/>
                  </a:lnTo>
                  <a:lnTo>
                    <a:pt x="171" y="68"/>
                  </a:lnTo>
                  <a:lnTo>
                    <a:pt x="170" y="68"/>
                  </a:lnTo>
                  <a:lnTo>
                    <a:pt x="170" y="65"/>
                  </a:lnTo>
                  <a:lnTo>
                    <a:pt x="170" y="65"/>
                  </a:lnTo>
                  <a:lnTo>
                    <a:pt x="170" y="63"/>
                  </a:lnTo>
                  <a:lnTo>
                    <a:pt x="170" y="61"/>
                  </a:lnTo>
                  <a:lnTo>
                    <a:pt x="170" y="61"/>
                  </a:lnTo>
                  <a:lnTo>
                    <a:pt x="170" y="59"/>
                  </a:lnTo>
                  <a:lnTo>
                    <a:pt x="171" y="57"/>
                  </a:lnTo>
                  <a:lnTo>
                    <a:pt x="170" y="54"/>
                  </a:lnTo>
                  <a:lnTo>
                    <a:pt x="170" y="54"/>
                  </a:lnTo>
                  <a:lnTo>
                    <a:pt x="171" y="52"/>
                  </a:lnTo>
                  <a:lnTo>
                    <a:pt x="171" y="52"/>
                  </a:lnTo>
                  <a:lnTo>
                    <a:pt x="173" y="52"/>
                  </a:lnTo>
                  <a:lnTo>
                    <a:pt x="173" y="52"/>
                  </a:lnTo>
                  <a:lnTo>
                    <a:pt x="173" y="50"/>
                  </a:lnTo>
                  <a:lnTo>
                    <a:pt x="173" y="50"/>
                  </a:lnTo>
                  <a:lnTo>
                    <a:pt x="173" y="48"/>
                  </a:lnTo>
                  <a:lnTo>
                    <a:pt x="173" y="48"/>
                  </a:lnTo>
                  <a:lnTo>
                    <a:pt x="173" y="48"/>
                  </a:lnTo>
                  <a:lnTo>
                    <a:pt x="173" y="48"/>
                  </a:lnTo>
                  <a:lnTo>
                    <a:pt x="177" y="45"/>
                  </a:lnTo>
                  <a:lnTo>
                    <a:pt x="177" y="43"/>
                  </a:lnTo>
                  <a:lnTo>
                    <a:pt x="177" y="41"/>
                  </a:lnTo>
                  <a:lnTo>
                    <a:pt x="179" y="41"/>
                  </a:lnTo>
                  <a:lnTo>
                    <a:pt x="179" y="39"/>
                  </a:lnTo>
                  <a:lnTo>
                    <a:pt x="179" y="39"/>
                  </a:lnTo>
                  <a:lnTo>
                    <a:pt x="180" y="38"/>
                  </a:lnTo>
                  <a:lnTo>
                    <a:pt x="182" y="30"/>
                  </a:lnTo>
                  <a:lnTo>
                    <a:pt x="182" y="28"/>
                  </a:lnTo>
                  <a:lnTo>
                    <a:pt x="182" y="28"/>
                  </a:lnTo>
                  <a:lnTo>
                    <a:pt x="182" y="28"/>
                  </a:lnTo>
                  <a:lnTo>
                    <a:pt x="182" y="28"/>
                  </a:lnTo>
                  <a:lnTo>
                    <a:pt x="182" y="28"/>
                  </a:lnTo>
                  <a:lnTo>
                    <a:pt x="182" y="27"/>
                  </a:lnTo>
                  <a:lnTo>
                    <a:pt x="182" y="27"/>
                  </a:lnTo>
                  <a:lnTo>
                    <a:pt x="180" y="27"/>
                  </a:lnTo>
                  <a:lnTo>
                    <a:pt x="180" y="27"/>
                  </a:lnTo>
                  <a:lnTo>
                    <a:pt x="180" y="27"/>
                  </a:lnTo>
                  <a:lnTo>
                    <a:pt x="180" y="27"/>
                  </a:lnTo>
                  <a:lnTo>
                    <a:pt x="180" y="27"/>
                  </a:lnTo>
                  <a:lnTo>
                    <a:pt x="180" y="27"/>
                  </a:lnTo>
                  <a:lnTo>
                    <a:pt x="180" y="27"/>
                  </a:lnTo>
                  <a:lnTo>
                    <a:pt x="179" y="25"/>
                  </a:lnTo>
                  <a:lnTo>
                    <a:pt x="179" y="25"/>
                  </a:lnTo>
                  <a:lnTo>
                    <a:pt x="179" y="25"/>
                  </a:lnTo>
                  <a:lnTo>
                    <a:pt x="177" y="27"/>
                  </a:lnTo>
                  <a:lnTo>
                    <a:pt x="175" y="25"/>
                  </a:lnTo>
                  <a:lnTo>
                    <a:pt x="175" y="25"/>
                  </a:lnTo>
                  <a:lnTo>
                    <a:pt x="173" y="27"/>
                  </a:lnTo>
                  <a:lnTo>
                    <a:pt x="173" y="27"/>
                  </a:lnTo>
                  <a:lnTo>
                    <a:pt x="173" y="25"/>
                  </a:lnTo>
                  <a:lnTo>
                    <a:pt x="173" y="25"/>
                  </a:lnTo>
                  <a:lnTo>
                    <a:pt x="173" y="25"/>
                  </a:lnTo>
                  <a:lnTo>
                    <a:pt x="171" y="25"/>
                  </a:lnTo>
                  <a:lnTo>
                    <a:pt x="168" y="28"/>
                  </a:lnTo>
                  <a:lnTo>
                    <a:pt x="166" y="28"/>
                  </a:lnTo>
                  <a:lnTo>
                    <a:pt x="166" y="28"/>
                  </a:lnTo>
                  <a:lnTo>
                    <a:pt x="164" y="28"/>
                  </a:lnTo>
                  <a:lnTo>
                    <a:pt x="164" y="28"/>
                  </a:lnTo>
                  <a:lnTo>
                    <a:pt x="157" y="28"/>
                  </a:lnTo>
                  <a:lnTo>
                    <a:pt x="157" y="28"/>
                  </a:lnTo>
                  <a:lnTo>
                    <a:pt x="155" y="28"/>
                  </a:lnTo>
                  <a:lnTo>
                    <a:pt x="155" y="28"/>
                  </a:lnTo>
                  <a:lnTo>
                    <a:pt x="153" y="27"/>
                  </a:lnTo>
                  <a:lnTo>
                    <a:pt x="153" y="25"/>
                  </a:lnTo>
                  <a:lnTo>
                    <a:pt x="152" y="23"/>
                  </a:lnTo>
                  <a:lnTo>
                    <a:pt x="152" y="23"/>
                  </a:lnTo>
                  <a:lnTo>
                    <a:pt x="153" y="21"/>
                  </a:lnTo>
                  <a:lnTo>
                    <a:pt x="153" y="21"/>
                  </a:lnTo>
                  <a:lnTo>
                    <a:pt x="153" y="21"/>
                  </a:lnTo>
                  <a:lnTo>
                    <a:pt x="153" y="21"/>
                  </a:lnTo>
                  <a:lnTo>
                    <a:pt x="153" y="21"/>
                  </a:lnTo>
                  <a:lnTo>
                    <a:pt x="153" y="19"/>
                  </a:lnTo>
                  <a:lnTo>
                    <a:pt x="153" y="19"/>
                  </a:lnTo>
                  <a:lnTo>
                    <a:pt x="153" y="19"/>
                  </a:lnTo>
                  <a:lnTo>
                    <a:pt x="153" y="19"/>
                  </a:lnTo>
                  <a:lnTo>
                    <a:pt x="153" y="19"/>
                  </a:lnTo>
                  <a:lnTo>
                    <a:pt x="153" y="19"/>
                  </a:lnTo>
                  <a:lnTo>
                    <a:pt x="152" y="19"/>
                  </a:lnTo>
                  <a:lnTo>
                    <a:pt x="152" y="18"/>
                  </a:lnTo>
                  <a:lnTo>
                    <a:pt x="150" y="18"/>
                  </a:lnTo>
                  <a:lnTo>
                    <a:pt x="150" y="18"/>
                  </a:lnTo>
                  <a:lnTo>
                    <a:pt x="148" y="14"/>
                  </a:lnTo>
                  <a:lnTo>
                    <a:pt x="148" y="14"/>
                  </a:lnTo>
                  <a:lnTo>
                    <a:pt x="148" y="14"/>
                  </a:lnTo>
                  <a:lnTo>
                    <a:pt x="146" y="14"/>
                  </a:lnTo>
                  <a:lnTo>
                    <a:pt x="146" y="14"/>
                  </a:lnTo>
                  <a:lnTo>
                    <a:pt x="146" y="14"/>
                  </a:lnTo>
                  <a:lnTo>
                    <a:pt x="146" y="14"/>
                  </a:lnTo>
                  <a:lnTo>
                    <a:pt x="146" y="14"/>
                  </a:lnTo>
                  <a:lnTo>
                    <a:pt x="146" y="14"/>
                  </a:lnTo>
                  <a:lnTo>
                    <a:pt x="146" y="14"/>
                  </a:lnTo>
                  <a:lnTo>
                    <a:pt x="144" y="14"/>
                  </a:lnTo>
                  <a:lnTo>
                    <a:pt x="144" y="14"/>
                  </a:lnTo>
                  <a:lnTo>
                    <a:pt x="144" y="12"/>
                  </a:lnTo>
                  <a:lnTo>
                    <a:pt x="144" y="12"/>
                  </a:lnTo>
                  <a:lnTo>
                    <a:pt x="144" y="12"/>
                  </a:lnTo>
                  <a:lnTo>
                    <a:pt x="144" y="12"/>
                  </a:lnTo>
                  <a:lnTo>
                    <a:pt x="143" y="12"/>
                  </a:lnTo>
                  <a:lnTo>
                    <a:pt x="143" y="12"/>
                  </a:lnTo>
                  <a:lnTo>
                    <a:pt x="143" y="12"/>
                  </a:lnTo>
                  <a:lnTo>
                    <a:pt x="141" y="12"/>
                  </a:lnTo>
                  <a:lnTo>
                    <a:pt x="141" y="12"/>
                  </a:lnTo>
                  <a:lnTo>
                    <a:pt x="141" y="12"/>
                  </a:lnTo>
                  <a:lnTo>
                    <a:pt x="141" y="12"/>
                  </a:lnTo>
                  <a:lnTo>
                    <a:pt x="141" y="14"/>
                  </a:lnTo>
                  <a:lnTo>
                    <a:pt x="141" y="14"/>
                  </a:lnTo>
                  <a:lnTo>
                    <a:pt x="141" y="16"/>
                  </a:lnTo>
                  <a:lnTo>
                    <a:pt x="139" y="16"/>
                  </a:lnTo>
                  <a:lnTo>
                    <a:pt x="137" y="14"/>
                  </a:lnTo>
                  <a:lnTo>
                    <a:pt x="137" y="14"/>
                  </a:lnTo>
                  <a:lnTo>
                    <a:pt x="137" y="14"/>
                  </a:lnTo>
                  <a:lnTo>
                    <a:pt x="135" y="14"/>
                  </a:lnTo>
                  <a:lnTo>
                    <a:pt x="135" y="14"/>
                  </a:lnTo>
                  <a:lnTo>
                    <a:pt x="135" y="12"/>
                  </a:lnTo>
                  <a:lnTo>
                    <a:pt x="134" y="12"/>
                  </a:lnTo>
                  <a:lnTo>
                    <a:pt x="134" y="10"/>
                  </a:lnTo>
                  <a:lnTo>
                    <a:pt x="130" y="10"/>
                  </a:lnTo>
                  <a:lnTo>
                    <a:pt x="128" y="10"/>
                  </a:lnTo>
                  <a:lnTo>
                    <a:pt x="126" y="9"/>
                  </a:lnTo>
                  <a:lnTo>
                    <a:pt x="124" y="9"/>
                  </a:lnTo>
                  <a:lnTo>
                    <a:pt x="124" y="9"/>
                  </a:lnTo>
                  <a:lnTo>
                    <a:pt x="123" y="9"/>
                  </a:lnTo>
                  <a:lnTo>
                    <a:pt x="123" y="10"/>
                  </a:lnTo>
                  <a:lnTo>
                    <a:pt x="123" y="10"/>
                  </a:lnTo>
                  <a:lnTo>
                    <a:pt x="123" y="12"/>
                  </a:lnTo>
                  <a:lnTo>
                    <a:pt x="123" y="12"/>
                  </a:lnTo>
                  <a:lnTo>
                    <a:pt x="121" y="12"/>
                  </a:lnTo>
                  <a:lnTo>
                    <a:pt x="121" y="12"/>
                  </a:lnTo>
                  <a:lnTo>
                    <a:pt x="121" y="12"/>
                  </a:lnTo>
                  <a:lnTo>
                    <a:pt x="119" y="12"/>
                  </a:lnTo>
                  <a:lnTo>
                    <a:pt x="119" y="12"/>
                  </a:lnTo>
                  <a:lnTo>
                    <a:pt x="117" y="12"/>
                  </a:lnTo>
                  <a:lnTo>
                    <a:pt x="115" y="9"/>
                  </a:lnTo>
                  <a:lnTo>
                    <a:pt x="114" y="9"/>
                  </a:lnTo>
                  <a:lnTo>
                    <a:pt x="114" y="9"/>
                  </a:lnTo>
                  <a:lnTo>
                    <a:pt x="114" y="9"/>
                  </a:lnTo>
                  <a:lnTo>
                    <a:pt x="110" y="12"/>
                  </a:lnTo>
                  <a:lnTo>
                    <a:pt x="108" y="14"/>
                  </a:lnTo>
                  <a:lnTo>
                    <a:pt x="108" y="14"/>
                  </a:lnTo>
                  <a:lnTo>
                    <a:pt x="106" y="14"/>
                  </a:lnTo>
                  <a:lnTo>
                    <a:pt x="106" y="14"/>
                  </a:lnTo>
                  <a:lnTo>
                    <a:pt x="105" y="14"/>
                  </a:lnTo>
                  <a:lnTo>
                    <a:pt x="105" y="14"/>
                  </a:lnTo>
                  <a:lnTo>
                    <a:pt x="103" y="14"/>
                  </a:lnTo>
                  <a:lnTo>
                    <a:pt x="101" y="10"/>
                  </a:lnTo>
                  <a:lnTo>
                    <a:pt x="99" y="9"/>
                  </a:lnTo>
                  <a:lnTo>
                    <a:pt x="97" y="9"/>
                  </a:lnTo>
                  <a:lnTo>
                    <a:pt x="96" y="7"/>
                  </a:lnTo>
                  <a:lnTo>
                    <a:pt x="96" y="9"/>
                  </a:lnTo>
                  <a:lnTo>
                    <a:pt x="94" y="10"/>
                  </a:lnTo>
                  <a:lnTo>
                    <a:pt x="92" y="10"/>
                  </a:lnTo>
                  <a:lnTo>
                    <a:pt x="92" y="10"/>
                  </a:lnTo>
                  <a:lnTo>
                    <a:pt x="90" y="10"/>
                  </a:lnTo>
                  <a:lnTo>
                    <a:pt x="88" y="10"/>
                  </a:lnTo>
                  <a:lnTo>
                    <a:pt x="87" y="10"/>
                  </a:lnTo>
                  <a:lnTo>
                    <a:pt x="88" y="10"/>
                  </a:lnTo>
                  <a:lnTo>
                    <a:pt x="88" y="9"/>
                  </a:lnTo>
                  <a:lnTo>
                    <a:pt x="87" y="10"/>
                  </a:lnTo>
                  <a:lnTo>
                    <a:pt x="87" y="10"/>
                  </a:lnTo>
                  <a:lnTo>
                    <a:pt x="87" y="10"/>
                  </a:lnTo>
                  <a:lnTo>
                    <a:pt x="87" y="9"/>
                  </a:lnTo>
                  <a:lnTo>
                    <a:pt x="87" y="9"/>
                  </a:lnTo>
                  <a:lnTo>
                    <a:pt x="87" y="9"/>
                  </a:lnTo>
                  <a:lnTo>
                    <a:pt x="87" y="9"/>
                  </a:lnTo>
                  <a:lnTo>
                    <a:pt x="85" y="9"/>
                  </a:lnTo>
                  <a:lnTo>
                    <a:pt x="85" y="9"/>
                  </a:lnTo>
                  <a:lnTo>
                    <a:pt x="85" y="9"/>
                  </a:lnTo>
                  <a:lnTo>
                    <a:pt x="85" y="9"/>
                  </a:lnTo>
                  <a:lnTo>
                    <a:pt x="83" y="9"/>
                  </a:lnTo>
                  <a:lnTo>
                    <a:pt x="83" y="9"/>
                  </a:lnTo>
                  <a:lnTo>
                    <a:pt x="81" y="9"/>
                  </a:lnTo>
                  <a:lnTo>
                    <a:pt x="81" y="9"/>
                  </a:lnTo>
                  <a:lnTo>
                    <a:pt x="79" y="7"/>
                  </a:lnTo>
                  <a:lnTo>
                    <a:pt x="79" y="7"/>
                  </a:lnTo>
                  <a:lnTo>
                    <a:pt x="78" y="7"/>
                  </a:lnTo>
                  <a:lnTo>
                    <a:pt x="76" y="9"/>
                  </a:lnTo>
                  <a:lnTo>
                    <a:pt x="76" y="9"/>
                  </a:lnTo>
                  <a:lnTo>
                    <a:pt x="74" y="9"/>
                  </a:lnTo>
                  <a:lnTo>
                    <a:pt x="72" y="9"/>
                  </a:lnTo>
                  <a:lnTo>
                    <a:pt x="70" y="7"/>
                  </a:lnTo>
                  <a:lnTo>
                    <a:pt x="69" y="7"/>
                  </a:lnTo>
                  <a:lnTo>
                    <a:pt x="67" y="5"/>
                  </a:lnTo>
                  <a:lnTo>
                    <a:pt x="65" y="3"/>
                  </a:lnTo>
                  <a:lnTo>
                    <a:pt x="65" y="3"/>
                  </a:lnTo>
                  <a:lnTo>
                    <a:pt x="65" y="3"/>
                  </a:lnTo>
                  <a:lnTo>
                    <a:pt x="63" y="3"/>
                  </a:lnTo>
                  <a:lnTo>
                    <a:pt x="63" y="3"/>
                  </a:lnTo>
                  <a:lnTo>
                    <a:pt x="63" y="3"/>
                  </a:lnTo>
                  <a:lnTo>
                    <a:pt x="63" y="3"/>
                  </a:lnTo>
                  <a:lnTo>
                    <a:pt x="63" y="1"/>
                  </a:lnTo>
                  <a:lnTo>
                    <a:pt x="63" y="3"/>
                  </a:lnTo>
                  <a:lnTo>
                    <a:pt x="63" y="3"/>
                  </a:lnTo>
                  <a:lnTo>
                    <a:pt x="61" y="1"/>
                  </a:lnTo>
                  <a:lnTo>
                    <a:pt x="61" y="1"/>
                  </a:lnTo>
                  <a:lnTo>
                    <a:pt x="61" y="1"/>
                  </a:lnTo>
                  <a:lnTo>
                    <a:pt x="61" y="3"/>
                  </a:lnTo>
                  <a:lnTo>
                    <a:pt x="61" y="3"/>
                  </a:lnTo>
                  <a:lnTo>
                    <a:pt x="59" y="1"/>
                  </a:lnTo>
                  <a:lnTo>
                    <a:pt x="61" y="1"/>
                  </a:lnTo>
                  <a:lnTo>
                    <a:pt x="59" y="1"/>
                  </a:lnTo>
                  <a:lnTo>
                    <a:pt x="59" y="0"/>
                  </a:lnTo>
                  <a:lnTo>
                    <a:pt x="59" y="0"/>
                  </a:lnTo>
                  <a:lnTo>
                    <a:pt x="58" y="0"/>
                  </a:lnTo>
                  <a:lnTo>
                    <a:pt x="58" y="1"/>
                  </a:lnTo>
                  <a:lnTo>
                    <a:pt x="58" y="1"/>
                  </a:lnTo>
                  <a:lnTo>
                    <a:pt x="58" y="1"/>
                  </a:lnTo>
                  <a:lnTo>
                    <a:pt x="56" y="1"/>
                  </a:lnTo>
                  <a:lnTo>
                    <a:pt x="56" y="3"/>
                  </a:lnTo>
                  <a:lnTo>
                    <a:pt x="56" y="3"/>
                  </a:lnTo>
                  <a:lnTo>
                    <a:pt x="56" y="3"/>
                  </a:lnTo>
                  <a:lnTo>
                    <a:pt x="54" y="3"/>
                  </a:lnTo>
                  <a:lnTo>
                    <a:pt x="54" y="5"/>
                  </a:lnTo>
                  <a:lnTo>
                    <a:pt x="54" y="5"/>
                  </a:lnTo>
                  <a:lnTo>
                    <a:pt x="54" y="7"/>
                  </a:lnTo>
                  <a:lnTo>
                    <a:pt x="54" y="7"/>
                  </a:lnTo>
                  <a:lnTo>
                    <a:pt x="52" y="7"/>
                  </a:lnTo>
                  <a:lnTo>
                    <a:pt x="43" y="3"/>
                  </a:lnTo>
                  <a:lnTo>
                    <a:pt x="40" y="3"/>
                  </a:lnTo>
                  <a:lnTo>
                    <a:pt x="38" y="5"/>
                  </a:lnTo>
                  <a:lnTo>
                    <a:pt x="36" y="9"/>
                  </a:lnTo>
                  <a:lnTo>
                    <a:pt x="34" y="10"/>
                  </a:lnTo>
                  <a:lnTo>
                    <a:pt x="34" y="10"/>
                  </a:lnTo>
                  <a:lnTo>
                    <a:pt x="32" y="10"/>
                  </a:lnTo>
                  <a:lnTo>
                    <a:pt x="32" y="10"/>
                  </a:lnTo>
                  <a:lnTo>
                    <a:pt x="32" y="12"/>
                  </a:lnTo>
                  <a:lnTo>
                    <a:pt x="32" y="12"/>
                  </a:lnTo>
                  <a:lnTo>
                    <a:pt x="32" y="12"/>
                  </a:lnTo>
                  <a:lnTo>
                    <a:pt x="32" y="14"/>
                  </a:lnTo>
                  <a:lnTo>
                    <a:pt x="32" y="14"/>
                  </a:lnTo>
                  <a:lnTo>
                    <a:pt x="31" y="16"/>
                  </a:lnTo>
                  <a:lnTo>
                    <a:pt x="31" y="18"/>
                  </a:lnTo>
                  <a:lnTo>
                    <a:pt x="31" y="18"/>
                  </a:lnTo>
                  <a:lnTo>
                    <a:pt x="31" y="19"/>
                  </a:lnTo>
                  <a:lnTo>
                    <a:pt x="29" y="19"/>
                  </a:lnTo>
                  <a:lnTo>
                    <a:pt x="27" y="19"/>
                  </a:lnTo>
                  <a:lnTo>
                    <a:pt x="25" y="18"/>
                  </a:lnTo>
                  <a:lnTo>
                    <a:pt x="23" y="18"/>
                  </a:lnTo>
                  <a:lnTo>
                    <a:pt x="20" y="12"/>
                  </a:lnTo>
                  <a:lnTo>
                    <a:pt x="18" y="12"/>
                  </a:lnTo>
                  <a:lnTo>
                    <a:pt x="18" y="9"/>
                  </a:lnTo>
                  <a:lnTo>
                    <a:pt x="16" y="7"/>
                  </a:lnTo>
                  <a:lnTo>
                    <a:pt x="16" y="7"/>
                  </a:lnTo>
                  <a:lnTo>
                    <a:pt x="14" y="7"/>
                  </a:lnTo>
                  <a:lnTo>
                    <a:pt x="14" y="7"/>
                  </a:lnTo>
                  <a:lnTo>
                    <a:pt x="14" y="7"/>
                  </a:lnTo>
                  <a:lnTo>
                    <a:pt x="14" y="5"/>
                  </a:lnTo>
                  <a:lnTo>
                    <a:pt x="14" y="5"/>
                  </a:lnTo>
                  <a:lnTo>
                    <a:pt x="14" y="5"/>
                  </a:lnTo>
                  <a:lnTo>
                    <a:pt x="14" y="3"/>
                  </a:lnTo>
                  <a:lnTo>
                    <a:pt x="13" y="3"/>
                  </a:lnTo>
                  <a:lnTo>
                    <a:pt x="13" y="5"/>
                  </a:lnTo>
                  <a:lnTo>
                    <a:pt x="7" y="3"/>
                  </a:lnTo>
                  <a:lnTo>
                    <a:pt x="5" y="5"/>
                  </a:lnTo>
                  <a:lnTo>
                    <a:pt x="3" y="5"/>
                  </a:lnTo>
                  <a:lnTo>
                    <a:pt x="3" y="7"/>
                  </a:lnTo>
                  <a:lnTo>
                    <a:pt x="2" y="7"/>
                  </a:lnTo>
                  <a:lnTo>
                    <a:pt x="2" y="9"/>
                  </a:lnTo>
                  <a:lnTo>
                    <a:pt x="2" y="12"/>
                  </a:lnTo>
                  <a:lnTo>
                    <a:pt x="2" y="14"/>
                  </a:lnTo>
                  <a:lnTo>
                    <a:pt x="2" y="16"/>
                  </a:lnTo>
                  <a:lnTo>
                    <a:pt x="2" y="18"/>
                  </a:lnTo>
                  <a:lnTo>
                    <a:pt x="2" y="19"/>
                  </a:lnTo>
                  <a:lnTo>
                    <a:pt x="2" y="21"/>
                  </a:lnTo>
                  <a:lnTo>
                    <a:pt x="0" y="23"/>
                  </a:lnTo>
                  <a:lnTo>
                    <a:pt x="0" y="23"/>
                  </a:lnTo>
                  <a:lnTo>
                    <a:pt x="0" y="25"/>
                  </a:lnTo>
                  <a:lnTo>
                    <a:pt x="0" y="27"/>
                  </a:lnTo>
                  <a:lnTo>
                    <a:pt x="0" y="28"/>
                  </a:lnTo>
                  <a:lnTo>
                    <a:pt x="2" y="28"/>
                  </a:lnTo>
                  <a:lnTo>
                    <a:pt x="2" y="30"/>
                  </a:lnTo>
                  <a:lnTo>
                    <a:pt x="2" y="32"/>
                  </a:lnTo>
                  <a:lnTo>
                    <a:pt x="0" y="32"/>
                  </a:lnTo>
                  <a:lnTo>
                    <a:pt x="0" y="32"/>
                  </a:lnTo>
                  <a:lnTo>
                    <a:pt x="0" y="34"/>
                  </a:lnTo>
                  <a:lnTo>
                    <a:pt x="0" y="34"/>
                  </a:lnTo>
                  <a:lnTo>
                    <a:pt x="0" y="36"/>
                  </a:lnTo>
                  <a:lnTo>
                    <a:pt x="2" y="38"/>
                  </a:lnTo>
                  <a:lnTo>
                    <a:pt x="2" y="38"/>
                  </a:lnTo>
                  <a:lnTo>
                    <a:pt x="2" y="39"/>
                  </a:lnTo>
                  <a:lnTo>
                    <a:pt x="3" y="39"/>
                  </a:lnTo>
                  <a:lnTo>
                    <a:pt x="3" y="39"/>
                  </a:lnTo>
                  <a:lnTo>
                    <a:pt x="3" y="41"/>
                  </a:lnTo>
                  <a:lnTo>
                    <a:pt x="3" y="41"/>
                  </a:lnTo>
                  <a:lnTo>
                    <a:pt x="5" y="41"/>
                  </a:lnTo>
                  <a:lnTo>
                    <a:pt x="5" y="41"/>
                  </a:lnTo>
                  <a:lnTo>
                    <a:pt x="5" y="39"/>
                  </a:lnTo>
                  <a:lnTo>
                    <a:pt x="7" y="39"/>
                  </a:lnTo>
                  <a:lnTo>
                    <a:pt x="7" y="39"/>
                  </a:lnTo>
                  <a:lnTo>
                    <a:pt x="7" y="39"/>
                  </a:lnTo>
                  <a:lnTo>
                    <a:pt x="7" y="39"/>
                  </a:lnTo>
                  <a:lnTo>
                    <a:pt x="7" y="39"/>
                  </a:lnTo>
                  <a:lnTo>
                    <a:pt x="9" y="39"/>
                  </a:lnTo>
                  <a:lnTo>
                    <a:pt x="9" y="41"/>
                  </a:lnTo>
                  <a:lnTo>
                    <a:pt x="9" y="41"/>
                  </a:lnTo>
                  <a:lnTo>
                    <a:pt x="9" y="41"/>
                  </a:lnTo>
                  <a:lnTo>
                    <a:pt x="9" y="41"/>
                  </a:lnTo>
                  <a:lnTo>
                    <a:pt x="9" y="41"/>
                  </a:lnTo>
                  <a:lnTo>
                    <a:pt x="11" y="41"/>
                  </a:lnTo>
                  <a:lnTo>
                    <a:pt x="11" y="41"/>
                  </a:lnTo>
                  <a:lnTo>
                    <a:pt x="11" y="43"/>
                  </a:lnTo>
                  <a:lnTo>
                    <a:pt x="13" y="45"/>
                  </a:lnTo>
                  <a:lnTo>
                    <a:pt x="13" y="45"/>
                  </a:lnTo>
                  <a:lnTo>
                    <a:pt x="13" y="45"/>
                  </a:lnTo>
                  <a:lnTo>
                    <a:pt x="14" y="45"/>
                  </a:lnTo>
                  <a:lnTo>
                    <a:pt x="14" y="47"/>
                  </a:lnTo>
                  <a:lnTo>
                    <a:pt x="14" y="47"/>
                  </a:lnTo>
                  <a:lnTo>
                    <a:pt x="16" y="47"/>
                  </a:lnTo>
                  <a:lnTo>
                    <a:pt x="16" y="48"/>
                  </a:lnTo>
                  <a:lnTo>
                    <a:pt x="16" y="48"/>
                  </a:lnTo>
                  <a:lnTo>
                    <a:pt x="14" y="48"/>
                  </a:lnTo>
                  <a:lnTo>
                    <a:pt x="14" y="50"/>
                  </a:lnTo>
                  <a:lnTo>
                    <a:pt x="14" y="50"/>
                  </a:lnTo>
                  <a:lnTo>
                    <a:pt x="14" y="52"/>
                  </a:lnTo>
                  <a:lnTo>
                    <a:pt x="14" y="52"/>
                  </a:lnTo>
                  <a:lnTo>
                    <a:pt x="16" y="52"/>
                  </a:lnTo>
                  <a:lnTo>
                    <a:pt x="18" y="52"/>
                  </a:lnTo>
                  <a:lnTo>
                    <a:pt x="18" y="52"/>
                  </a:lnTo>
                  <a:lnTo>
                    <a:pt x="20" y="54"/>
                  </a:lnTo>
                  <a:lnTo>
                    <a:pt x="20" y="54"/>
                  </a:lnTo>
                  <a:lnTo>
                    <a:pt x="20" y="56"/>
                  </a:lnTo>
                  <a:lnTo>
                    <a:pt x="22" y="59"/>
                  </a:lnTo>
                  <a:lnTo>
                    <a:pt x="22" y="61"/>
                  </a:lnTo>
                  <a:lnTo>
                    <a:pt x="22" y="61"/>
                  </a:lnTo>
                  <a:lnTo>
                    <a:pt x="22" y="61"/>
                  </a:lnTo>
                  <a:lnTo>
                    <a:pt x="20" y="63"/>
                  </a:lnTo>
                  <a:lnTo>
                    <a:pt x="20" y="63"/>
                  </a:lnTo>
                  <a:lnTo>
                    <a:pt x="20" y="63"/>
                  </a:lnTo>
                  <a:lnTo>
                    <a:pt x="20" y="63"/>
                  </a:lnTo>
                  <a:lnTo>
                    <a:pt x="22" y="63"/>
                  </a:lnTo>
                  <a:lnTo>
                    <a:pt x="22" y="63"/>
                  </a:lnTo>
                  <a:lnTo>
                    <a:pt x="23" y="65"/>
                  </a:lnTo>
                  <a:lnTo>
                    <a:pt x="23" y="65"/>
                  </a:lnTo>
                  <a:lnTo>
                    <a:pt x="23" y="65"/>
                  </a:lnTo>
                  <a:lnTo>
                    <a:pt x="23" y="65"/>
                  </a:lnTo>
                  <a:lnTo>
                    <a:pt x="23" y="66"/>
                  </a:lnTo>
                  <a:lnTo>
                    <a:pt x="23" y="66"/>
                  </a:lnTo>
                  <a:lnTo>
                    <a:pt x="23" y="68"/>
                  </a:lnTo>
                  <a:lnTo>
                    <a:pt x="23" y="68"/>
                  </a:lnTo>
                  <a:lnTo>
                    <a:pt x="23" y="70"/>
                  </a:lnTo>
                  <a:lnTo>
                    <a:pt x="23" y="72"/>
                  </a:lnTo>
                  <a:lnTo>
                    <a:pt x="23" y="75"/>
                  </a:lnTo>
                  <a:lnTo>
                    <a:pt x="25" y="75"/>
                  </a:lnTo>
                  <a:lnTo>
                    <a:pt x="27" y="79"/>
                  </a:lnTo>
                  <a:lnTo>
                    <a:pt x="27" y="79"/>
                  </a:lnTo>
                  <a:lnTo>
                    <a:pt x="29" y="83"/>
                  </a:lnTo>
                  <a:lnTo>
                    <a:pt x="29" y="83"/>
                  </a:lnTo>
                  <a:lnTo>
                    <a:pt x="31" y="84"/>
                  </a:lnTo>
                  <a:lnTo>
                    <a:pt x="31" y="84"/>
                  </a:lnTo>
                  <a:lnTo>
                    <a:pt x="32" y="84"/>
                  </a:lnTo>
                  <a:lnTo>
                    <a:pt x="32" y="84"/>
                  </a:lnTo>
                  <a:lnTo>
                    <a:pt x="34" y="84"/>
                  </a:lnTo>
                  <a:lnTo>
                    <a:pt x="34" y="86"/>
                  </a:lnTo>
                  <a:lnTo>
                    <a:pt x="34" y="86"/>
                  </a:lnTo>
                  <a:lnTo>
                    <a:pt x="34" y="88"/>
                  </a:lnTo>
                  <a:lnTo>
                    <a:pt x="36" y="88"/>
                  </a:lnTo>
                  <a:lnTo>
                    <a:pt x="38" y="90"/>
                  </a:lnTo>
                  <a:lnTo>
                    <a:pt x="38" y="90"/>
                  </a:lnTo>
                  <a:lnTo>
                    <a:pt x="40" y="90"/>
                  </a:lnTo>
                  <a:lnTo>
                    <a:pt x="40" y="92"/>
                  </a:lnTo>
                  <a:lnTo>
                    <a:pt x="41" y="94"/>
                  </a:lnTo>
                  <a:lnTo>
                    <a:pt x="43" y="95"/>
                  </a:lnTo>
                  <a:lnTo>
                    <a:pt x="45" y="99"/>
                  </a:lnTo>
                  <a:lnTo>
                    <a:pt x="47" y="101"/>
                  </a:lnTo>
                  <a:lnTo>
                    <a:pt x="47" y="101"/>
                  </a:lnTo>
                  <a:lnTo>
                    <a:pt x="49" y="103"/>
                  </a:lnTo>
                  <a:lnTo>
                    <a:pt x="49" y="104"/>
                  </a:lnTo>
                  <a:lnTo>
                    <a:pt x="49" y="104"/>
                  </a:lnTo>
                  <a:lnTo>
                    <a:pt x="54" y="110"/>
                  </a:lnTo>
                  <a:lnTo>
                    <a:pt x="63" y="117"/>
                  </a:lnTo>
                  <a:lnTo>
                    <a:pt x="65" y="121"/>
                  </a:lnTo>
                  <a:lnTo>
                    <a:pt x="67" y="122"/>
                  </a:lnTo>
                  <a:lnTo>
                    <a:pt x="67" y="122"/>
                  </a:lnTo>
                  <a:lnTo>
                    <a:pt x="70" y="124"/>
                  </a:lnTo>
                  <a:lnTo>
                    <a:pt x="76" y="126"/>
                  </a:lnTo>
                  <a:lnTo>
                    <a:pt x="78" y="126"/>
                  </a:lnTo>
                  <a:lnTo>
                    <a:pt x="78" y="128"/>
                  </a:lnTo>
                  <a:lnTo>
                    <a:pt x="78" y="133"/>
                  </a:lnTo>
                  <a:lnTo>
                    <a:pt x="78" y="137"/>
                  </a:lnTo>
                  <a:lnTo>
                    <a:pt x="79" y="140"/>
                  </a:lnTo>
                  <a:lnTo>
                    <a:pt x="81" y="142"/>
                  </a:lnTo>
                  <a:lnTo>
                    <a:pt x="83" y="142"/>
                  </a:lnTo>
                  <a:lnTo>
                    <a:pt x="83" y="144"/>
                  </a:lnTo>
                  <a:lnTo>
                    <a:pt x="83" y="144"/>
                  </a:lnTo>
                  <a:lnTo>
                    <a:pt x="85" y="146"/>
                  </a:lnTo>
                  <a:lnTo>
                    <a:pt x="85" y="146"/>
                  </a:lnTo>
                  <a:lnTo>
                    <a:pt x="85" y="148"/>
                  </a:lnTo>
                  <a:lnTo>
                    <a:pt x="87" y="148"/>
                  </a:lnTo>
                  <a:lnTo>
                    <a:pt x="92" y="153"/>
                  </a:lnTo>
                  <a:lnTo>
                    <a:pt x="94" y="153"/>
                  </a:lnTo>
                  <a:lnTo>
                    <a:pt x="96" y="155"/>
                  </a:lnTo>
                  <a:lnTo>
                    <a:pt x="96" y="159"/>
                  </a:lnTo>
                  <a:lnTo>
                    <a:pt x="96" y="159"/>
                  </a:lnTo>
                  <a:lnTo>
                    <a:pt x="96" y="159"/>
                  </a:lnTo>
                  <a:lnTo>
                    <a:pt x="96" y="159"/>
                  </a:lnTo>
                  <a:lnTo>
                    <a:pt x="96" y="160"/>
                  </a:lnTo>
                  <a:lnTo>
                    <a:pt x="96" y="162"/>
                  </a:lnTo>
                  <a:lnTo>
                    <a:pt x="92" y="162"/>
                  </a:lnTo>
                  <a:lnTo>
                    <a:pt x="94" y="162"/>
                  </a:lnTo>
                  <a:lnTo>
                    <a:pt x="94" y="164"/>
                  </a:lnTo>
                  <a:lnTo>
                    <a:pt x="94" y="164"/>
                  </a:lnTo>
                  <a:lnTo>
                    <a:pt x="92" y="162"/>
                  </a:lnTo>
                  <a:lnTo>
                    <a:pt x="92" y="162"/>
                  </a:lnTo>
                  <a:lnTo>
                    <a:pt x="96" y="166"/>
                  </a:lnTo>
                  <a:lnTo>
                    <a:pt x="96" y="166"/>
                  </a:lnTo>
                  <a:lnTo>
                    <a:pt x="96" y="166"/>
                  </a:lnTo>
                  <a:lnTo>
                    <a:pt x="97" y="164"/>
                  </a:lnTo>
                  <a:lnTo>
                    <a:pt x="97" y="164"/>
                  </a:lnTo>
                  <a:lnTo>
                    <a:pt x="99" y="164"/>
                  </a:lnTo>
                  <a:lnTo>
                    <a:pt x="99" y="164"/>
                  </a:lnTo>
                  <a:lnTo>
                    <a:pt x="101" y="164"/>
                  </a:lnTo>
                  <a:lnTo>
                    <a:pt x="103" y="164"/>
                  </a:lnTo>
                  <a:lnTo>
                    <a:pt x="103" y="164"/>
                  </a:lnTo>
                  <a:lnTo>
                    <a:pt x="103" y="164"/>
                  </a:lnTo>
                  <a:lnTo>
                    <a:pt x="105" y="164"/>
                  </a:lnTo>
                  <a:lnTo>
                    <a:pt x="105" y="166"/>
                  </a:lnTo>
                  <a:lnTo>
                    <a:pt x="105" y="166"/>
                  </a:lnTo>
                  <a:lnTo>
                    <a:pt x="105" y="168"/>
                  </a:lnTo>
                  <a:lnTo>
                    <a:pt x="105" y="168"/>
                  </a:lnTo>
                  <a:lnTo>
                    <a:pt x="106" y="171"/>
                  </a:lnTo>
                  <a:lnTo>
                    <a:pt x="106" y="171"/>
                  </a:lnTo>
                  <a:lnTo>
                    <a:pt x="108" y="171"/>
                  </a:lnTo>
                  <a:lnTo>
                    <a:pt x="110" y="173"/>
                  </a:lnTo>
                  <a:lnTo>
                    <a:pt x="112" y="175"/>
                  </a:lnTo>
                  <a:lnTo>
                    <a:pt x="114" y="177"/>
                  </a:lnTo>
                  <a:lnTo>
                    <a:pt x="115" y="177"/>
                  </a:lnTo>
                  <a:lnTo>
                    <a:pt x="124" y="184"/>
                  </a:lnTo>
                  <a:lnTo>
                    <a:pt x="126" y="184"/>
                  </a:lnTo>
                  <a:lnTo>
                    <a:pt x="128" y="186"/>
                  </a:lnTo>
                  <a:lnTo>
                    <a:pt x="130" y="186"/>
                  </a:lnTo>
                  <a:lnTo>
                    <a:pt x="132" y="186"/>
                  </a:lnTo>
                  <a:lnTo>
                    <a:pt x="132" y="187"/>
                  </a:lnTo>
                  <a:lnTo>
                    <a:pt x="132" y="187"/>
                  </a:lnTo>
                  <a:lnTo>
                    <a:pt x="132" y="187"/>
                  </a:lnTo>
                  <a:lnTo>
                    <a:pt x="134" y="187"/>
                  </a:lnTo>
                  <a:lnTo>
                    <a:pt x="134" y="187"/>
                  </a:lnTo>
                  <a:lnTo>
                    <a:pt x="135" y="187"/>
                  </a:lnTo>
                  <a:lnTo>
                    <a:pt x="135" y="187"/>
                  </a:lnTo>
                  <a:lnTo>
                    <a:pt x="137" y="187"/>
                  </a:lnTo>
                  <a:lnTo>
                    <a:pt x="137" y="187"/>
                  </a:lnTo>
                  <a:lnTo>
                    <a:pt x="137" y="187"/>
                  </a:lnTo>
                  <a:lnTo>
                    <a:pt x="137" y="187"/>
                  </a:lnTo>
                  <a:lnTo>
                    <a:pt x="139" y="187"/>
                  </a:lnTo>
                  <a:lnTo>
                    <a:pt x="139" y="187"/>
                  </a:lnTo>
                  <a:lnTo>
                    <a:pt x="137" y="186"/>
                  </a:lnTo>
                  <a:lnTo>
                    <a:pt x="139" y="186"/>
                  </a:lnTo>
                  <a:lnTo>
                    <a:pt x="139" y="186"/>
                  </a:lnTo>
                  <a:lnTo>
                    <a:pt x="141" y="184"/>
                  </a:lnTo>
                  <a:lnTo>
                    <a:pt x="141" y="184"/>
                  </a:lnTo>
                  <a:lnTo>
                    <a:pt x="141" y="182"/>
                  </a:lnTo>
                  <a:lnTo>
                    <a:pt x="141" y="180"/>
                  </a:lnTo>
                  <a:lnTo>
                    <a:pt x="141" y="178"/>
                  </a:lnTo>
                  <a:lnTo>
                    <a:pt x="139" y="178"/>
                  </a:lnTo>
                  <a:lnTo>
                    <a:pt x="139" y="177"/>
                  </a:lnTo>
                  <a:lnTo>
                    <a:pt x="137" y="173"/>
                  </a:lnTo>
                  <a:lnTo>
                    <a:pt x="135" y="173"/>
                  </a:lnTo>
                  <a:lnTo>
                    <a:pt x="135" y="171"/>
                  </a:lnTo>
                  <a:lnTo>
                    <a:pt x="135" y="169"/>
                  </a:lnTo>
                  <a:lnTo>
                    <a:pt x="135" y="169"/>
                  </a:lnTo>
                  <a:lnTo>
                    <a:pt x="137" y="168"/>
                  </a:lnTo>
                  <a:lnTo>
                    <a:pt x="137" y="168"/>
                  </a:lnTo>
                  <a:lnTo>
                    <a:pt x="137" y="166"/>
                  </a:lnTo>
                  <a:lnTo>
                    <a:pt x="135" y="164"/>
                  </a:lnTo>
                  <a:lnTo>
                    <a:pt x="135" y="162"/>
                  </a:lnTo>
                  <a:lnTo>
                    <a:pt x="135" y="160"/>
                  </a:lnTo>
                  <a:lnTo>
                    <a:pt x="135" y="159"/>
                  </a:lnTo>
                  <a:lnTo>
                    <a:pt x="137" y="157"/>
                  </a:lnTo>
                  <a:lnTo>
                    <a:pt x="141" y="157"/>
                  </a:lnTo>
                  <a:lnTo>
                    <a:pt x="143" y="157"/>
                  </a:lnTo>
                  <a:lnTo>
                    <a:pt x="146" y="157"/>
                  </a:lnTo>
                  <a:lnTo>
                    <a:pt x="144" y="151"/>
                  </a:lnTo>
                  <a:lnTo>
                    <a:pt x="144" y="150"/>
                  </a:lnTo>
                  <a:lnTo>
                    <a:pt x="144" y="150"/>
                  </a:lnTo>
                  <a:lnTo>
                    <a:pt x="144" y="148"/>
                  </a:lnTo>
                  <a:lnTo>
                    <a:pt x="146" y="146"/>
                  </a:lnTo>
                  <a:lnTo>
                    <a:pt x="148" y="142"/>
                  </a:lnTo>
                  <a:lnTo>
                    <a:pt x="146" y="142"/>
                  </a:lnTo>
                  <a:lnTo>
                    <a:pt x="148" y="140"/>
                  </a:lnTo>
                  <a:lnTo>
                    <a:pt x="153" y="137"/>
                  </a:lnTo>
                  <a:lnTo>
                    <a:pt x="155" y="135"/>
                  </a:lnTo>
                  <a:lnTo>
                    <a:pt x="155" y="135"/>
                  </a:lnTo>
                  <a:lnTo>
                    <a:pt x="155" y="135"/>
                  </a:lnTo>
                  <a:lnTo>
                    <a:pt x="155" y="135"/>
                  </a:lnTo>
                  <a:lnTo>
                    <a:pt x="155" y="135"/>
                  </a:lnTo>
                  <a:lnTo>
                    <a:pt x="159" y="133"/>
                  </a:lnTo>
                  <a:lnTo>
                    <a:pt x="159" y="135"/>
                  </a:lnTo>
                  <a:lnTo>
                    <a:pt x="161" y="135"/>
                  </a:lnTo>
                  <a:lnTo>
                    <a:pt x="161" y="135"/>
                  </a:lnTo>
                  <a:lnTo>
                    <a:pt x="161" y="137"/>
                  </a:lnTo>
                  <a:lnTo>
                    <a:pt x="161" y="137"/>
                  </a:lnTo>
                  <a:lnTo>
                    <a:pt x="161" y="137"/>
                  </a:lnTo>
                  <a:lnTo>
                    <a:pt x="162" y="139"/>
                  </a:lnTo>
                  <a:lnTo>
                    <a:pt x="162" y="139"/>
                  </a:lnTo>
                  <a:lnTo>
                    <a:pt x="162" y="139"/>
                  </a:lnTo>
                  <a:lnTo>
                    <a:pt x="162" y="140"/>
                  </a:lnTo>
                  <a:lnTo>
                    <a:pt x="164" y="139"/>
                  </a:lnTo>
                  <a:lnTo>
                    <a:pt x="164" y="139"/>
                  </a:lnTo>
                  <a:lnTo>
                    <a:pt x="164" y="139"/>
                  </a:lnTo>
                  <a:lnTo>
                    <a:pt x="164" y="139"/>
                  </a:lnTo>
                  <a:lnTo>
                    <a:pt x="164" y="137"/>
                  </a:lnTo>
                  <a:lnTo>
                    <a:pt x="166" y="137"/>
                  </a:lnTo>
                  <a:lnTo>
                    <a:pt x="166" y="137"/>
                  </a:lnTo>
                  <a:lnTo>
                    <a:pt x="166" y="137"/>
                  </a:lnTo>
                  <a:lnTo>
                    <a:pt x="166" y="133"/>
                  </a:lnTo>
                  <a:lnTo>
                    <a:pt x="164" y="130"/>
                  </a:lnTo>
                  <a:lnTo>
                    <a:pt x="162" y="128"/>
                  </a:lnTo>
                  <a:lnTo>
                    <a:pt x="162" y="128"/>
                  </a:lnTo>
                  <a:lnTo>
                    <a:pt x="161" y="128"/>
                  </a:lnTo>
                  <a:lnTo>
                    <a:pt x="161" y="128"/>
                  </a:lnTo>
                  <a:lnTo>
                    <a:pt x="161" y="126"/>
                  </a:lnTo>
                  <a:lnTo>
                    <a:pt x="161" y="126"/>
                  </a:lnTo>
                  <a:lnTo>
                    <a:pt x="161" y="126"/>
                  </a:lnTo>
                  <a:lnTo>
                    <a:pt x="161" y="124"/>
                  </a:lnTo>
                  <a:lnTo>
                    <a:pt x="159" y="124"/>
                  </a:lnTo>
                  <a:lnTo>
                    <a:pt x="159" y="124"/>
                  </a:lnTo>
                  <a:lnTo>
                    <a:pt x="159" y="124"/>
                  </a:lnTo>
                  <a:lnTo>
                    <a:pt x="159" y="124"/>
                  </a:lnTo>
                  <a:lnTo>
                    <a:pt x="159" y="122"/>
                  </a:lnTo>
                  <a:lnTo>
                    <a:pt x="161" y="122"/>
                  </a:lnTo>
                  <a:lnTo>
                    <a:pt x="162" y="121"/>
                  </a:lnTo>
                  <a:lnTo>
                    <a:pt x="162" y="121"/>
                  </a:lnTo>
                  <a:lnTo>
                    <a:pt x="164" y="121"/>
                  </a:lnTo>
                  <a:lnTo>
                    <a:pt x="164" y="121"/>
                  </a:lnTo>
                  <a:lnTo>
                    <a:pt x="164" y="122"/>
                  </a:lnTo>
                  <a:lnTo>
                    <a:pt x="166" y="122"/>
                  </a:lnTo>
                  <a:lnTo>
                    <a:pt x="166" y="124"/>
                  </a:lnTo>
                  <a:lnTo>
                    <a:pt x="168" y="124"/>
                  </a:lnTo>
                  <a:lnTo>
                    <a:pt x="168" y="122"/>
                  </a:lnTo>
                  <a:lnTo>
                    <a:pt x="170" y="121"/>
                  </a:lnTo>
                  <a:lnTo>
                    <a:pt x="171" y="121"/>
                  </a:lnTo>
                  <a:lnTo>
                    <a:pt x="173" y="122"/>
                  </a:lnTo>
                  <a:lnTo>
                    <a:pt x="175" y="122"/>
                  </a:lnTo>
                  <a:lnTo>
                    <a:pt x="175" y="121"/>
                  </a:lnTo>
                  <a:lnTo>
                    <a:pt x="175" y="119"/>
                  </a:lnTo>
                  <a:lnTo>
                    <a:pt x="177" y="117"/>
                  </a:lnTo>
                  <a:lnTo>
                    <a:pt x="177" y="117"/>
                  </a:lnTo>
                  <a:lnTo>
                    <a:pt x="179" y="117"/>
                  </a:lnTo>
                  <a:lnTo>
                    <a:pt x="179" y="117"/>
                  </a:lnTo>
                  <a:lnTo>
                    <a:pt x="179" y="117"/>
                  </a:lnTo>
                  <a:lnTo>
                    <a:pt x="180" y="117"/>
                  </a:lnTo>
                  <a:lnTo>
                    <a:pt x="180" y="117"/>
                  </a:lnTo>
                  <a:lnTo>
                    <a:pt x="182" y="117"/>
                  </a:lnTo>
                  <a:lnTo>
                    <a:pt x="182" y="119"/>
                  </a:lnTo>
                  <a:lnTo>
                    <a:pt x="182" y="119"/>
                  </a:lnTo>
                  <a:lnTo>
                    <a:pt x="184" y="121"/>
                  </a:lnTo>
                  <a:lnTo>
                    <a:pt x="184" y="121"/>
                  </a:lnTo>
                  <a:lnTo>
                    <a:pt x="184" y="121"/>
                  </a:lnTo>
                  <a:lnTo>
                    <a:pt x="186" y="119"/>
                  </a:lnTo>
                  <a:lnTo>
                    <a:pt x="186" y="119"/>
                  </a:lnTo>
                  <a:lnTo>
                    <a:pt x="188" y="119"/>
                  </a:lnTo>
                  <a:lnTo>
                    <a:pt x="188" y="119"/>
                  </a:lnTo>
                  <a:lnTo>
                    <a:pt x="188" y="119"/>
                  </a:lnTo>
                  <a:lnTo>
                    <a:pt x="188" y="119"/>
                  </a:lnTo>
                  <a:lnTo>
                    <a:pt x="188" y="119"/>
                  </a:lnTo>
                  <a:lnTo>
                    <a:pt x="188" y="117"/>
                  </a:lnTo>
                  <a:lnTo>
                    <a:pt x="188" y="117"/>
                  </a:lnTo>
                  <a:lnTo>
                    <a:pt x="188" y="115"/>
                  </a:lnTo>
                  <a:lnTo>
                    <a:pt x="188" y="115"/>
                  </a:lnTo>
                  <a:lnTo>
                    <a:pt x="189" y="113"/>
                  </a:lnTo>
                  <a:lnTo>
                    <a:pt x="189" y="112"/>
                  </a:lnTo>
                  <a:lnTo>
                    <a:pt x="188" y="108"/>
                  </a:lnTo>
                  <a:lnTo>
                    <a:pt x="186" y="106"/>
                  </a:lnTo>
                  <a:lnTo>
                    <a:pt x="182" y="101"/>
                  </a:lnTo>
                  <a:lnTo>
                    <a:pt x="179" y="95"/>
                  </a:lnTo>
                  <a:lnTo>
                    <a:pt x="177" y="94"/>
                  </a:lnTo>
                  <a:lnTo>
                    <a:pt x="175" y="92"/>
                  </a:lnTo>
                  <a:lnTo>
                    <a:pt x="175" y="92"/>
                  </a:lnTo>
                  <a:lnTo>
                    <a:pt x="175" y="92"/>
                  </a:lnTo>
                  <a:lnTo>
                    <a:pt x="175" y="92"/>
                  </a:lnTo>
                  <a:lnTo>
                    <a:pt x="175" y="90"/>
                  </a:lnTo>
                  <a:lnTo>
                    <a:pt x="175" y="90"/>
                  </a:lnTo>
                  <a:lnTo>
                    <a:pt x="175" y="90"/>
                  </a:lnTo>
                  <a:lnTo>
                    <a:pt x="177" y="88"/>
                  </a:lnTo>
                  <a:lnTo>
                    <a:pt x="177" y="88"/>
                  </a:lnTo>
                  <a:lnTo>
                    <a:pt x="179" y="88"/>
                  </a:lnTo>
                  <a:lnTo>
                    <a:pt x="179" y="88"/>
                  </a:lnTo>
                  <a:lnTo>
                    <a:pt x="180" y="90"/>
                  </a:lnTo>
                  <a:lnTo>
                    <a:pt x="180" y="90"/>
                  </a:lnTo>
                  <a:lnTo>
                    <a:pt x="182" y="92"/>
                  </a:lnTo>
                  <a:lnTo>
                    <a:pt x="182" y="92"/>
                  </a:lnTo>
                  <a:lnTo>
                    <a:pt x="182" y="92"/>
                  </a:lnTo>
                  <a:lnTo>
                    <a:pt x="186" y="90"/>
                  </a:lnTo>
                  <a:lnTo>
                    <a:pt x="189" y="92"/>
                  </a:lnTo>
                  <a:lnTo>
                    <a:pt x="189" y="92"/>
                  </a:lnTo>
                  <a:lnTo>
                    <a:pt x="191" y="90"/>
                  </a:lnTo>
                  <a:lnTo>
                    <a:pt x="193" y="88"/>
                  </a:lnTo>
                  <a:lnTo>
                    <a:pt x="193" y="88"/>
                  </a:lnTo>
                  <a:lnTo>
                    <a:pt x="195" y="86"/>
                  </a:lnTo>
                  <a:lnTo>
                    <a:pt x="193" y="8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8" name="Freeform 367"/>
            <p:cNvSpPr>
              <a:spLocks/>
            </p:cNvSpPr>
            <p:nvPr/>
          </p:nvSpPr>
          <p:spPr bwMode="auto">
            <a:xfrm>
              <a:off x="7070725" y="3819526"/>
              <a:ext cx="306388" cy="249238"/>
            </a:xfrm>
            <a:custGeom>
              <a:avLst/>
              <a:gdLst>
                <a:gd name="T0" fmla="*/ 190 w 193"/>
                <a:gd name="T1" fmla="*/ 81 h 157"/>
                <a:gd name="T2" fmla="*/ 184 w 193"/>
                <a:gd name="T3" fmla="*/ 79 h 157"/>
                <a:gd name="T4" fmla="*/ 182 w 193"/>
                <a:gd name="T5" fmla="*/ 74 h 157"/>
                <a:gd name="T6" fmla="*/ 179 w 193"/>
                <a:gd name="T7" fmla="*/ 63 h 157"/>
                <a:gd name="T8" fmla="*/ 173 w 193"/>
                <a:gd name="T9" fmla="*/ 59 h 157"/>
                <a:gd name="T10" fmla="*/ 161 w 193"/>
                <a:gd name="T11" fmla="*/ 58 h 157"/>
                <a:gd name="T12" fmla="*/ 155 w 193"/>
                <a:gd name="T13" fmla="*/ 54 h 157"/>
                <a:gd name="T14" fmla="*/ 161 w 193"/>
                <a:gd name="T15" fmla="*/ 41 h 157"/>
                <a:gd name="T16" fmla="*/ 164 w 193"/>
                <a:gd name="T17" fmla="*/ 32 h 157"/>
                <a:gd name="T18" fmla="*/ 166 w 193"/>
                <a:gd name="T19" fmla="*/ 27 h 157"/>
                <a:gd name="T20" fmla="*/ 155 w 193"/>
                <a:gd name="T21" fmla="*/ 23 h 157"/>
                <a:gd name="T22" fmla="*/ 144 w 193"/>
                <a:gd name="T23" fmla="*/ 18 h 157"/>
                <a:gd name="T24" fmla="*/ 130 w 193"/>
                <a:gd name="T25" fmla="*/ 14 h 157"/>
                <a:gd name="T26" fmla="*/ 125 w 193"/>
                <a:gd name="T27" fmla="*/ 2 h 157"/>
                <a:gd name="T28" fmla="*/ 112 w 193"/>
                <a:gd name="T29" fmla="*/ 5 h 157"/>
                <a:gd name="T30" fmla="*/ 112 w 193"/>
                <a:gd name="T31" fmla="*/ 0 h 157"/>
                <a:gd name="T32" fmla="*/ 101 w 193"/>
                <a:gd name="T33" fmla="*/ 3 h 157"/>
                <a:gd name="T34" fmla="*/ 94 w 193"/>
                <a:gd name="T35" fmla="*/ 7 h 157"/>
                <a:gd name="T36" fmla="*/ 87 w 193"/>
                <a:gd name="T37" fmla="*/ 11 h 157"/>
                <a:gd name="T38" fmla="*/ 88 w 193"/>
                <a:gd name="T39" fmla="*/ 18 h 157"/>
                <a:gd name="T40" fmla="*/ 85 w 193"/>
                <a:gd name="T41" fmla="*/ 11 h 157"/>
                <a:gd name="T42" fmla="*/ 63 w 193"/>
                <a:gd name="T43" fmla="*/ 21 h 157"/>
                <a:gd name="T44" fmla="*/ 49 w 193"/>
                <a:gd name="T45" fmla="*/ 18 h 157"/>
                <a:gd name="T46" fmla="*/ 41 w 193"/>
                <a:gd name="T47" fmla="*/ 12 h 157"/>
                <a:gd name="T48" fmla="*/ 0 w 193"/>
                <a:gd name="T49" fmla="*/ 38 h 157"/>
                <a:gd name="T50" fmla="*/ 4 w 193"/>
                <a:gd name="T51" fmla="*/ 52 h 157"/>
                <a:gd name="T52" fmla="*/ 9 w 193"/>
                <a:gd name="T53" fmla="*/ 54 h 157"/>
                <a:gd name="T54" fmla="*/ 18 w 193"/>
                <a:gd name="T55" fmla="*/ 63 h 157"/>
                <a:gd name="T56" fmla="*/ 32 w 193"/>
                <a:gd name="T57" fmla="*/ 59 h 157"/>
                <a:gd name="T58" fmla="*/ 38 w 193"/>
                <a:gd name="T59" fmla="*/ 76 h 157"/>
                <a:gd name="T60" fmla="*/ 49 w 193"/>
                <a:gd name="T61" fmla="*/ 77 h 157"/>
                <a:gd name="T62" fmla="*/ 56 w 193"/>
                <a:gd name="T63" fmla="*/ 90 h 157"/>
                <a:gd name="T64" fmla="*/ 61 w 193"/>
                <a:gd name="T65" fmla="*/ 90 h 157"/>
                <a:gd name="T66" fmla="*/ 78 w 193"/>
                <a:gd name="T67" fmla="*/ 94 h 157"/>
                <a:gd name="T68" fmla="*/ 83 w 193"/>
                <a:gd name="T69" fmla="*/ 97 h 157"/>
                <a:gd name="T70" fmla="*/ 81 w 193"/>
                <a:gd name="T71" fmla="*/ 108 h 157"/>
                <a:gd name="T72" fmla="*/ 79 w 193"/>
                <a:gd name="T73" fmla="*/ 117 h 157"/>
                <a:gd name="T74" fmla="*/ 96 w 193"/>
                <a:gd name="T75" fmla="*/ 123 h 157"/>
                <a:gd name="T76" fmla="*/ 108 w 193"/>
                <a:gd name="T77" fmla="*/ 112 h 157"/>
                <a:gd name="T78" fmla="*/ 116 w 193"/>
                <a:gd name="T79" fmla="*/ 110 h 157"/>
                <a:gd name="T80" fmla="*/ 117 w 193"/>
                <a:gd name="T81" fmla="*/ 124 h 157"/>
                <a:gd name="T82" fmla="*/ 117 w 193"/>
                <a:gd name="T83" fmla="*/ 133 h 157"/>
                <a:gd name="T84" fmla="*/ 130 w 193"/>
                <a:gd name="T85" fmla="*/ 141 h 157"/>
                <a:gd name="T86" fmla="*/ 139 w 193"/>
                <a:gd name="T87" fmla="*/ 146 h 157"/>
                <a:gd name="T88" fmla="*/ 143 w 193"/>
                <a:gd name="T89" fmla="*/ 148 h 157"/>
                <a:gd name="T90" fmla="*/ 152 w 193"/>
                <a:gd name="T91" fmla="*/ 155 h 157"/>
                <a:gd name="T92" fmla="*/ 161 w 193"/>
                <a:gd name="T93" fmla="*/ 153 h 157"/>
                <a:gd name="T94" fmla="*/ 166 w 193"/>
                <a:gd name="T95" fmla="*/ 148 h 157"/>
                <a:gd name="T96" fmla="*/ 166 w 193"/>
                <a:gd name="T97" fmla="*/ 142 h 157"/>
                <a:gd name="T98" fmla="*/ 164 w 193"/>
                <a:gd name="T99" fmla="*/ 139 h 157"/>
                <a:gd name="T100" fmla="*/ 161 w 193"/>
                <a:gd name="T101" fmla="*/ 133 h 157"/>
                <a:gd name="T102" fmla="*/ 161 w 193"/>
                <a:gd name="T103" fmla="*/ 128 h 157"/>
                <a:gd name="T104" fmla="*/ 164 w 193"/>
                <a:gd name="T105" fmla="*/ 121 h 157"/>
                <a:gd name="T106" fmla="*/ 166 w 193"/>
                <a:gd name="T107" fmla="*/ 114 h 157"/>
                <a:gd name="T108" fmla="*/ 171 w 193"/>
                <a:gd name="T109" fmla="*/ 105 h 157"/>
                <a:gd name="T110" fmla="*/ 177 w 193"/>
                <a:gd name="T111" fmla="*/ 105 h 157"/>
                <a:gd name="T112" fmla="*/ 179 w 193"/>
                <a:gd name="T113" fmla="*/ 106 h 157"/>
                <a:gd name="T114" fmla="*/ 182 w 193"/>
                <a:gd name="T115" fmla="*/ 99 h 157"/>
                <a:gd name="T116" fmla="*/ 190 w 193"/>
                <a:gd name="T117" fmla="*/ 94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 h="157">
                  <a:moveTo>
                    <a:pt x="193" y="92"/>
                  </a:moveTo>
                  <a:lnTo>
                    <a:pt x="193" y="92"/>
                  </a:lnTo>
                  <a:lnTo>
                    <a:pt x="191" y="88"/>
                  </a:lnTo>
                  <a:lnTo>
                    <a:pt x="191" y="88"/>
                  </a:lnTo>
                  <a:lnTo>
                    <a:pt x="191" y="86"/>
                  </a:lnTo>
                  <a:lnTo>
                    <a:pt x="191" y="85"/>
                  </a:lnTo>
                  <a:lnTo>
                    <a:pt x="191" y="83"/>
                  </a:lnTo>
                  <a:lnTo>
                    <a:pt x="191" y="83"/>
                  </a:lnTo>
                  <a:lnTo>
                    <a:pt x="191" y="83"/>
                  </a:lnTo>
                  <a:lnTo>
                    <a:pt x="190" y="83"/>
                  </a:lnTo>
                  <a:lnTo>
                    <a:pt x="190" y="81"/>
                  </a:lnTo>
                  <a:lnTo>
                    <a:pt x="190" y="81"/>
                  </a:lnTo>
                  <a:lnTo>
                    <a:pt x="190" y="81"/>
                  </a:lnTo>
                  <a:lnTo>
                    <a:pt x="191" y="79"/>
                  </a:lnTo>
                  <a:lnTo>
                    <a:pt x="190" y="79"/>
                  </a:lnTo>
                  <a:lnTo>
                    <a:pt x="188" y="79"/>
                  </a:lnTo>
                  <a:lnTo>
                    <a:pt x="186" y="79"/>
                  </a:lnTo>
                  <a:lnTo>
                    <a:pt x="186" y="79"/>
                  </a:lnTo>
                  <a:lnTo>
                    <a:pt x="186" y="79"/>
                  </a:lnTo>
                  <a:lnTo>
                    <a:pt x="186" y="79"/>
                  </a:lnTo>
                  <a:lnTo>
                    <a:pt x="186" y="79"/>
                  </a:lnTo>
                  <a:lnTo>
                    <a:pt x="184" y="79"/>
                  </a:lnTo>
                  <a:lnTo>
                    <a:pt x="184" y="79"/>
                  </a:lnTo>
                  <a:lnTo>
                    <a:pt x="184" y="79"/>
                  </a:lnTo>
                  <a:lnTo>
                    <a:pt x="182" y="79"/>
                  </a:lnTo>
                  <a:lnTo>
                    <a:pt x="182" y="77"/>
                  </a:lnTo>
                  <a:lnTo>
                    <a:pt x="182" y="77"/>
                  </a:lnTo>
                  <a:lnTo>
                    <a:pt x="182" y="77"/>
                  </a:lnTo>
                  <a:lnTo>
                    <a:pt x="182" y="77"/>
                  </a:lnTo>
                  <a:lnTo>
                    <a:pt x="182" y="77"/>
                  </a:lnTo>
                  <a:lnTo>
                    <a:pt x="182" y="76"/>
                  </a:lnTo>
                  <a:lnTo>
                    <a:pt x="182" y="76"/>
                  </a:lnTo>
                  <a:lnTo>
                    <a:pt x="182" y="74"/>
                  </a:lnTo>
                  <a:lnTo>
                    <a:pt x="184" y="72"/>
                  </a:lnTo>
                  <a:lnTo>
                    <a:pt x="186" y="72"/>
                  </a:lnTo>
                  <a:lnTo>
                    <a:pt x="186" y="72"/>
                  </a:lnTo>
                  <a:lnTo>
                    <a:pt x="186" y="70"/>
                  </a:lnTo>
                  <a:lnTo>
                    <a:pt x="186" y="70"/>
                  </a:lnTo>
                  <a:lnTo>
                    <a:pt x="186" y="70"/>
                  </a:lnTo>
                  <a:lnTo>
                    <a:pt x="182" y="70"/>
                  </a:lnTo>
                  <a:lnTo>
                    <a:pt x="182" y="68"/>
                  </a:lnTo>
                  <a:lnTo>
                    <a:pt x="181" y="68"/>
                  </a:lnTo>
                  <a:lnTo>
                    <a:pt x="182" y="67"/>
                  </a:lnTo>
                  <a:lnTo>
                    <a:pt x="179" y="63"/>
                  </a:lnTo>
                  <a:lnTo>
                    <a:pt x="177" y="61"/>
                  </a:lnTo>
                  <a:lnTo>
                    <a:pt x="177" y="61"/>
                  </a:lnTo>
                  <a:lnTo>
                    <a:pt x="175" y="63"/>
                  </a:lnTo>
                  <a:lnTo>
                    <a:pt x="175" y="61"/>
                  </a:lnTo>
                  <a:lnTo>
                    <a:pt x="173" y="61"/>
                  </a:lnTo>
                  <a:lnTo>
                    <a:pt x="175" y="61"/>
                  </a:lnTo>
                  <a:lnTo>
                    <a:pt x="173" y="59"/>
                  </a:lnTo>
                  <a:lnTo>
                    <a:pt x="173" y="59"/>
                  </a:lnTo>
                  <a:lnTo>
                    <a:pt x="173" y="59"/>
                  </a:lnTo>
                  <a:lnTo>
                    <a:pt x="173" y="59"/>
                  </a:lnTo>
                  <a:lnTo>
                    <a:pt x="173" y="59"/>
                  </a:lnTo>
                  <a:lnTo>
                    <a:pt x="173" y="59"/>
                  </a:lnTo>
                  <a:lnTo>
                    <a:pt x="171" y="59"/>
                  </a:lnTo>
                  <a:lnTo>
                    <a:pt x="168" y="59"/>
                  </a:lnTo>
                  <a:lnTo>
                    <a:pt x="168" y="59"/>
                  </a:lnTo>
                  <a:lnTo>
                    <a:pt x="168" y="59"/>
                  </a:lnTo>
                  <a:lnTo>
                    <a:pt x="168" y="59"/>
                  </a:lnTo>
                  <a:lnTo>
                    <a:pt x="162" y="59"/>
                  </a:lnTo>
                  <a:lnTo>
                    <a:pt x="162" y="58"/>
                  </a:lnTo>
                  <a:lnTo>
                    <a:pt x="162" y="58"/>
                  </a:lnTo>
                  <a:lnTo>
                    <a:pt x="161" y="58"/>
                  </a:lnTo>
                  <a:lnTo>
                    <a:pt x="161" y="58"/>
                  </a:lnTo>
                  <a:lnTo>
                    <a:pt x="161" y="58"/>
                  </a:lnTo>
                  <a:lnTo>
                    <a:pt x="161" y="59"/>
                  </a:lnTo>
                  <a:lnTo>
                    <a:pt x="159" y="59"/>
                  </a:lnTo>
                  <a:lnTo>
                    <a:pt x="159" y="59"/>
                  </a:lnTo>
                  <a:lnTo>
                    <a:pt x="159" y="58"/>
                  </a:lnTo>
                  <a:lnTo>
                    <a:pt x="159" y="56"/>
                  </a:lnTo>
                  <a:lnTo>
                    <a:pt x="159" y="56"/>
                  </a:lnTo>
                  <a:lnTo>
                    <a:pt x="157" y="56"/>
                  </a:lnTo>
                  <a:lnTo>
                    <a:pt x="157" y="54"/>
                  </a:lnTo>
                  <a:lnTo>
                    <a:pt x="157" y="54"/>
                  </a:lnTo>
                  <a:lnTo>
                    <a:pt x="155" y="54"/>
                  </a:lnTo>
                  <a:lnTo>
                    <a:pt x="155" y="52"/>
                  </a:lnTo>
                  <a:lnTo>
                    <a:pt x="155" y="50"/>
                  </a:lnTo>
                  <a:lnTo>
                    <a:pt x="159" y="47"/>
                  </a:lnTo>
                  <a:lnTo>
                    <a:pt x="159" y="47"/>
                  </a:lnTo>
                  <a:lnTo>
                    <a:pt x="159" y="47"/>
                  </a:lnTo>
                  <a:lnTo>
                    <a:pt x="161" y="47"/>
                  </a:lnTo>
                  <a:lnTo>
                    <a:pt x="161" y="45"/>
                  </a:lnTo>
                  <a:lnTo>
                    <a:pt x="161" y="43"/>
                  </a:lnTo>
                  <a:lnTo>
                    <a:pt x="162" y="43"/>
                  </a:lnTo>
                  <a:lnTo>
                    <a:pt x="161" y="41"/>
                  </a:lnTo>
                  <a:lnTo>
                    <a:pt x="161" y="41"/>
                  </a:lnTo>
                  <a:lnTo>
                    <a:pt x="161" y="43"/>
                  </a:lnTo>
                  <a:lnTo>
                    <a:pt x="162" y="39"/>
                  </a:lnTo>
                  <a:lnTo>
                    <a:pt x="162" y="38"/>
                  </a:lnTo>
                  <a:lnTo>
                    <a:pt x="162" y="36"/>
                  </a:lnTo>
                  <a:lnTo>
                    <a:pt x="162" y="36"/>
                  </a:lnTo>
                  <a:lnTo>
                    <a:pt x="162" y="34"/>
                  </a:lnTo>
                  <a:lnTo>
                    <a:pt x="162" y="34"/>
                  </a:lnTo>
                  <a:lnTo>
                    <a:pt x="162" y="34"/>
                  </a:lnTo>
                  <a:lnTo>
                    <a:pt x="164" y="34"/>
                  </a:lnTo>
                  <a:lnTo>
                    <a:pt x="164" y="34"/>
                  </a:lnTo>
                  <a:lnTo>
                    <a:pt x="164" y="32"/>
                  </a:lnTo>
                  <a:lnTo>
                    <a:pt x="164" y="32"/>
                  </a:lnTo>
                  <a:lnTo>
                    <a:pt x="164" y="32"/>
                  </a:lnTo>
                  <a:lnTo>
                    <a:pt x="164" y="30"/>
                  </a:lnTo>
                  <a:lnTo>
                    <a:pt x="164" y="32"/>
                  </a:lnTo>
                  <a:lnTo>
                    <a:pt x="164" y="30"/>
                  </a:lnTo>
                  <a:lnTo>
                    <a:pt x="166" y="30"/>
                  </a:lnTo>
                  <a:lnTo>
                    <a:pt x="166" y="30"/>
                  </a:lnTo>
                  <a:lnTo>
                    <a:pt x="164" y="30"/>
                  </a:lnTo>
                  <a:lnTo>
                    <a:pt x="164" y="29"/>
                  </a:lnTo>
                  <a:lnTo>
                    <a:pt x="166" y="29"/>
                  </a:lnTo>
                  <a:lnTo>
                    <a:pt x="166" y="27"/>
                  </a:lnTo>
                  <a:lnTo>
                    <a:pt x="164" y="27"/>
                  </a:lnTo>
                  <a:lnTo>
                    <a:pt x="164" y="27"/>
                  </a:lnTo>
                  <a:lnTo>
                    <a:pt x="162" y="27"/>
                  </a:lnTo>
                  <a:lnTo>
                    <a:pt x="162" y="27"/>
                  </a:lnTo>
                  <a:lnTo>
                    <a:pt x="161" y="25"/>
                  </a:lnTo>
                  <a:lnTo>
                    <a:pt x="161" y="25"/>
                  </a:lnTo>
                  <a:lnTo>
                    <a:pt x="159" y="25"/>
                  </a:lnTo>
                  <a:lnTo>
                    <a:pt x="157" y="25"/>
                  </a:lnTo>
                  <a:lnTo>
                    <a:pt x="157" y="25"/>
                  </a:lnTo>
                  <a:lnTo>
                    <a:pt x="155" y="25"/>
                  </a:lnTo>
                  <a:lnTo>
                    <a:pt x="155" y="23"/>
                  </a:lnTo>
                  <a:lnTo>
                    <a:pt x="155" y="23"/>
                  </a:lnTo>
                  <a:lnTo>
                    <a:pt x="152" y="23"/>
                  </a:lnTo>
                  <a:lnTo>
                    <a:pt x="152" y="21"/>
                  </a:lnTo>
                  <a:lnTo>
                    <a:pt x="152" y="21"/>
                  </a:lnTo>
                  <a:lnTo>
                    <a:pt x="152" y="20"/>
                  </a:lnTo>
                  <a:lnTo>
                    <a:pt x="150" y="18"/>
                  </a:lnTo>
                  <a:lnTo>
                    <a:pt x="150" y="18"/>
                  </a:lnTo>
                  <a:lnTo>
                    <a:pt x="148" y="16"/>
                  </a:lnTo>
                  <a:lnTo>
                    <a:pt x="148" y="16"/>
                  </a:lnTo>
                  <a:lnTo>
                    <a:pt x="146" y="16"/>
                  </a:lnTo>
                  <a:lnTo>
                    <a:pt x="144" y="18"/>
                  </a:lnTo>
                  <a:lnTo>
                    <a:pt x="143" y="18"/>
                  </a:lnTo>
                  <a:lnTo>
                    <a:pt x="137" y="18"/>
                  </a:lnTo>
                  <a:lnTo>
                    <a:pt x="135" y="18"/>
                  </a:lnTo>
                  <a:lnTo>
                    <a:pt x="135" y="18"/>
                  </a:lnTo>
                  <a:lnTo>
                    <a:pt x="134" y="18"/>
                  </a:lnTo>
                  <a:lnTo>
                    <a:pt x="134" y="16"/>
                  </a:lnTo>
                  <a:lnTo>
                    <a:pt x="134" y="14"/>
                  </a:lnTo>
                  <a:lnTo>
                    <a:pt x="132" y="14"/>
                  </a:lnTo>
                  <a:lnTo>
                    <a:pt x="130" y="14"/>
                  </a:lnTo>
                  <a:lnTo>
                    <a:pt x="130" y="14"/>
                  </a:lnTo>
                  <a:lnTo>
                    <a:pt x="130" y="14"/>
                  </a:lnTo>
                  <a:lnTo>
                    <a:pt x="128" y="12"/>
                  </a:lnTo>
                  <a:lnTo>
                    <a:pt x="128" y="11"/>
                  </a:lnTo>
                  <a:lnTo>
                    <a:pt x="126" y="9"/>
                  </a:lnTo>
                  <a:lnTo>
                    <a:pt x="126" y="9"/>
                  </a:lnTo>
                  <a:lnTo>
                    <a:pt x="126" y="7"/>
                  </a:lnTo>
                  <a:lnTo>
                    <a:pt x="128" y="5"/>
                  </a:lnTo>
                  <a:lnTo>
                    <a:pt x="128" y="3"/>
                  </a:lnTo>
                  <a:lnTo>
                    <a:pt x="126" y="2"/>
                  </a:lnTo>
                  <a:lnTo>
                    <a:pt x="125" y="2"/>
                  </a:lnTo>
                  <a:lnTo>
                    <a:pt x="125" y="2"/>
                  </a:lnTo>
                  <a:lnTo>
                    <a:pt x="125" y="2"/>
                  </a:lnTo>
                  <a:lnTo>
                    <a:pt x="125" y="2"/>
                  </a:lnTo>
                  <a:lnTo>
                    <a:pt x="125" y="2"/>
                  </a:lnTo>
                  <a:lnTo>
                    <a:pt x="123" y="3"/>
                  </a:lnTo>
                  <a:lnTo>
                    <a:pt x="123" y="5"/>
                  </a:lnTo>
                  <a:lnTo>
                    <a:pt x="121" y="7"/>
                  </a:lnTo>
                  <a:lnTo>
                    <a:pt x="121" y="7"/>
                  </a:lnTo>
                  <a:lnTo>
                    <a:pt x="119" y="7"/>
                  </a:lnTo>
                  <a:lnTo>
                    <a:pt x="117" y="7"/>
                  </a:lnTo>
                  <a:lnTo>
                    <a:pt x="116" y="7"/>
                  </a:lnTo>
                  <a:lnTo>
                    <a:pt x="112" y="7"/>
                  </a:lnTo>
                  <a:lnTo>
                    <a:pt x="112" y="5"/>
                  </a:lnTo>
                  <a:lnTo>
                    <a:pt x="112" y="5"/>
                  </a:lnTo>
                  <a:lnTo>
                    <a:pt x="112" y="5"/>
                  </a:lnTo>
                  <a:lnTo>
                    <a:pt x="116" y="5"/>
                  </a:lnTo>
                  <a:lnTo>
                    <a:pt x="114" y="5"/>
                  </a:lnTo>
                  <a:lnTo>
                    <a:pt x="114" y="3"/>
                  </a:lnTo>
                  <a:lnTo>
                    <a:pt x="116" y="2"/>
                  </a:lnTo>
                  <a:lnTo>
                    <a:pt x="116" y="2"/>
                  </a:lnTo>
                  <a:lnTo>
                    <a:pt x="114" y="0"/>
                  </a:lnTo>
                  <a:lnTo>
                    <a:pt x="114" y="0"/>
                  </a:lnTo>
                  <a:lnTo>
                    <a:pt x="112" y="0"/>
                  </a:lnTo>
                  <a:lnTo>
                    <a:pt x="112" y="0"/>
                  </a:lnTo>
                  <a:lnTo>
                    <a:pt x="110" y="0"/>
                  </a:lnTo>
                  <a:lnTo>
                    <a:pt x="106" y="5"/>
                  </a:lnTo>
                  <a:lnTo>
                    <a:pt x="106" y="5"/>
                  </a:lnTo>
                  <a:lnTo>
                    <a:pt x="105" y="5"/>
                  </a:lnTo>
                  <a:lnTo>
                    <a:pt x="105" y="5"/>
                  </a:lnTo>
                  <a:lnTo>
                    <a:pt x="103" y="5"/>
                  </a:lnTo>
                  <a:lnTo>
                    <a:pt x="101" y="5"/>
                  </a:lnTo>
                  <a:lnTo>
                    <a:pt x="101" y="5"/>
                  </a:lnTo>
                  <a:lnTo>
                    <a:pt x="99" y="5"/>
                  </a:lnTo>
                  <a:lnTo>
                    <a:pt x="99" y="3"/>
                  </a:lnTo>
                  <a:lnTo>
                    <a:pt x="101" y="3"/>
                  </a:lnTo>
                  <a:lnTo>
                    <a:pt x="101" y="2"/>
                  </a:lnTo>
                  <a:lnTo>
                    <a:pt x="99" y="2"/>
                  </a:lnTo>
                  <a:lnTo>
                    <a:pt x="99" y="2"/>
                  </a:lnTo>
                  <a:lnTo>
                    <a:pt x="97" y="2"/>
                  </a:lnTo>
                  <a:lnTo>
                    <a:pt x="96" y="2"/>
                  </a:lnTo>
                  <a:lnTo>
                    <a:pt x="92" y="3"/>
                  </a:lnTo>
                  <a:lnTo>
                    <a:pt x="94" y="5"/>
                  </a:lnTo>
                  <a:lnTo>
                    <a:pt x="92" y="5"/>
                  </a:lnTo>
                  <a:lnTo>
                    <a:pt x="92" y="5"/>
                  </a:lnTo>
                  <a:lnTo>
                    <a:pt x="92" y="7"/>
                  </a:lnTo>
                  <a:lnTo>
                    <a:pt x="94" y="7"/>
                  </a:lnTo>
                  <a:lnTo>
                    <a:pt x="94" y="9"/>
                  </a:lnTo>
                  <a:lnTo>
                    <a:pt x="94" y="9"/>
                  </a:lnTo>
                  <a:lnTo>
                    <a:pt x="94" y="11"/>
                  </a:lnTo>
                  <a:lnTo>
                    <a:pt x="94" y="11"/>
                  </a:lnTo>
                  <a:lnTo>
                    <a:pt x="90" y="11"/>
                  </a:lnTo>
                  <a:lnTo>
                    <a:pt x="90" y="11"/>
                  </a:lnTo>
                  <a:lnTo>
                    <a:pt x="88" y="9"/>
                  </a:lnTo>
                  <a:lnTo>
                    <a:pt x="88" y="9"/>
                  </a:lnTo>
                  <a:lnTo>
                    <a:pt x="87" y="9"/>
                  </a:lnTo>
                  <a:lnTo>
                    <a:pt x="87" y="9"/>
                  </a:lnTo>
                  <a:lnTo>
                    <a:pt x="87" y="11"/>
                  </a:lnTo>
                  <a:lnTo>
                    <a:pt x="88" y="11"/>
                  </a:lnTo>
                  <a:lnTo>
                    <a:pt x="88" y="12"/>
                  </a:lnTo>
                  <a:lnTo>
                    <a:pt x="88" y="14"/>
                  </a:lnTo>
                  <a:lnTo>
                    <a:pt x="88" y="14"/>
                  </a:lnTo>
                  <a:lnTo>
                    <a:pt x="88" y="14"/>
                  </a:lnTo>
                  <a:lnTo>
                    <a:pt x="90" y="16"/>
                  </a:lnTo>
                  <a:lnTo>
                    <a:pt x="90" y="18"/>
                  </a:lnTo>
                  <a:lnTo>
                    <a:pt x="88" y="18"/>
                  </a:lnTo>
                  <a:lnTo>
                    <a:pt x="88" y="18"/>
                  </a:lnTo>
                  <a:lnTo>
                    <a:pt x="88" y="18"/>
                  </a:lnTo>
                  <a:lnTo>
                    <a:pt x="88" y="18"/>
                  </a:lnTo>
                  <a:lnTo>
                    <a:pt x="88" y="16"/>
                  </a:lnTo>
                  <a:lnTo>
                    <a:pt x="88" y="16"/>
                  </a:lnTo>
                  <a:lnTo>
                    <a:pt x="88" y="16"/>
                  </a:lnTo>
                  <a:lnTo>
                    <a:pt x="88" y="14"/>
                  </a:lnTo>
                  <a:lnTo>
                    <a:pt x="87" y="14"/>
                  </a:lnTo>
                  <a:lnTo>
                    <a:pt x="87" y="12"/>
                  </a:lnTo>
                  <a:lnTo>
                    <a:pt x="87" y="11"/>
                  </a:lnTo>
                  <a:lnTo>
                    <a:pt x="85" y="11"/>
                  </a:lnTo>
                  <a:lnTo>
                    <a:pt x="85" y="11"/>
                  </a:lnTo>
                  <a:lnTo>
                    <a:pt x="85" y="11"/>
                  </a:lnTo>
                  <a:lnTo>
                    <a:pt x="85" y="11"/>
                  </a:lnTo>
                  <a:lnTo>
                    <a:pt x="85" y="11"/>
                  </a:lnTo>
                  <a:lnTo>
                    <a:pt x="85" y="12"/>
                  </a:lnTo>
                  <a:lnTo>
                    <a:pt x="85" y="12"/>
                  </a:lnTo>
                  <a:lnTo>
                    <a:pt x="81" y="16"/>
                  </a:lnTo>
                  <a:lnTo>
                    <a:pt x="79" y="18"/>
                  </a:lnTo>
                  <a:lnTo>
                    <a:pt x="74" y="20"/>
                  </a:lnTo>
                  <a:lnTo>
                    <a:pt x="70" y="21"/>
                  </a:lnTo>
                  <a:lnTo>
                    <a:pt x="70" y="23"/>
                  </a:lnTo>
                  <a:lnTo>
                    <a:pt x="63" y="23"/>
                  </a:lnTo>
                  <a:lnTo>
                    <a:pt x="63" y="23"/>
                  </a:lnTo>
                  <a:lnTo>
                    <a:pt x="63" y="21"/>
                  </a:lnTo>
                  <a:lnTo>
                    <a:pt x="63" y="21"/>
                  </a:lnTo>
                  <a:lnTo>
                    <a:pt x="63" y="20"/>
                  </a:lnTo>
                  <a:lnTo>
                    <a:pt x="63" y="20"/>
                  </a:lnTo>
                  <a:lnTo>
                    <a:pt x="61" y="18"/>
                  </a:lnTo>
                  <a:lnTo>
                    <a:pt x="56" y="16"/>
                  </a:lnTo>
                  <a:lnTo>
                    <a:pt x="54" y="16"/>
                  </a:lnTo>
                  <a:lnTo>
                    <a:pt x="52" y="16"/>
                  </a:lnTo>
                  <a:lnTo>
                    <a:pt x="51" y="16"/>
                  </a:lnTo>
                  <a:lnTo>
                    <a:pt x="51" y="16"/>
                  </a:lnTo>
                  <a:lnTo>
                    <a:pt x="49" y="16"/>
                  </a:lnTo>
                  <a:lnTo>
                    <a:pt x="49" y="18"/>
                  </a:lnTo>
                  <a:lnTo>
                    <a:pt x="49" y="18"/>
                  </a:lnTo>
                  <a:lnTo>
                    <a:pt x="49" y="20"/>
                  </a:lnTo>
                  <a:lnTo>
                    <a:pt x="49" y="20"/>
                  </a:lnTo>
                  <a:lnTo>
                    <a:pt x="47" y="20"/>
                  </a:lnTo>
                  <a:lnTo>
                    <a:pt x="45" y="20"/>
                  </a:lnTo>
                  <a:lnTo>
                    <a:pt x="43" y="20"/>
                  </a:lnTo>
                  <a:lnTo>
                    <a:pt x="43" y="20"/>
                  </a:lnTo>
                  <a:lnTo>
                    <a:pt x="41" y="18"/>
                  </a:lnTo>
                  <a:lnTo>
                    <a:pt x="41" y="16"/>
                  </a:lnTo>
                  <a:lnTo>
                    <a:pt x="41" y="14"/>
                  </a:lnTo>
                  <a:lnTo>
                    <a:pt x="41" y="12"/>
                  </a:lnTo>
                  <a:lnTo>
                    <a:pt x="41" y="9"/>
                  </a:lnTo>
                  <a:lnTo>
                    <a:pt x="41" y="9"/>
                  </a:lnTo>
                  <a:lnTo>
                    <a:pt x="31" y="12"/>
                  </a:lnTo>
                  <a:lnTo>
                    <a:pt x="20" y="20"/>
                  </a:lnTo>
                  <a:lnTo>
                    <a:pt x="9" y="25"/>
                  </a:lnTo>
                  <a:lnTo>
                    <a:pt x="2" y="30"/>
                  </a:lnTo>
                  <a:lnTo>
                    <a:pt x="0" y="30"/>
                  </a:lnTo>
                  <a:lnTo>
                    <a:pt x="0" y="32"/>
                  </a:lnTo>
                  <a:lnTo>
                    <a:pt x="0" y="32"/>
                  </a:lnTo>
                  <a:lnTo>
                    <a:pt x="0" y="34"/>
                  </a:lnTo>
                  <a:lnTo>
                    <a:pt x="0" y="38"/>
                  </a:lnTo>
                  <a:lnTo>
                    <a:pt x="2" y="39"/>
                  </a:lnTo>
                  <a:lnTo>
                    <a:pt x="4" y="41"/>
                  </a:lnTo>
                  <a:lnTo>
                    <a:pt x="4" y="41"/>
                  </a:lnTo>
                  <a:lnTo>
                    <a:pt x="4" y="43"/>
                  </a:lnTo>
                  <a:lnTo>
                    <a:pt x="4" y="45"/>
                  </a:lnTo>
                  <a:lnTo>
                    <a:pt x="2" y="45"/>
                  </a:lnTo>
                  <a:lnTo>
                    <a:pt x="2" y="47"/>
                  </a:lnTo>
                  <a:lnTo>
                    <a:pt x="4" y="50"/>
                  </a:lnTo>
                  <a:lnTo>
                    <a:pt x="4" y="50"/>
                  </a:lnTo>
                  <a:lnTo>
                    <a:pt x="4" y="50"/>
                  </a:lnTo>
                  <a:lnTo>
                    <a:pt x="4" y="52"/>
                  </a:lnTo>
                  <a:lnTo>
                    <a:pt x="4" y="52"/>
                  </a:lnTo>
                  <a:lnTo>
                    <a:pt x="4" y="52"/>
                  </a:lnTo>
                  <a:lnTo>
                    <a:pt x="4" y="52"/>
                  </a:lnTo>
                  <a:lnTo>
                    <a:pt x="4" y="54"/>
                  </a:lnTo>
                  <a:lnTo>
                    <a:pt x="5" y="54"/>
                  </a:lnTo>
                  <a:lnTo>
                    <a:pt x="5" y="54"/>
                  </a:lnTo>
                  <a:lnTo>
                    <a:pt x="5" y="54"/>
                  </a:lnTo>
                  <a:lnTo>
                    <a:pt x="5" y="54"/>
                  </a:lnTo>
                  <a:lnTo>
                    <a:pt x="7" y="54"/>
                  </a:lnTo>
                  <a:lnTo>
                    <a:pt x="7" y="54"/>
                  </a:lnTo>
                  <a:lnTo>
                    <a:pt x="9" y="54"/>
                  </a:lnTo>
                  <a:lnTo>
                    <a:pt x="9" y="54"/>
                  </a:lnTo>
                  <a:lnTo>
                    <a:pt x="9" y="56"/>
                  </a:lnTo>
                  <a:lnTo>
                    <a:pt x="9" y="56"/>
                  </a:lnTo>
                  <a:lnTo>
                    <a:pt x="11" y="58"/>
                  </a:lnTo>
                  <a:lnTo>
                    <a:pt x="11" y="58"/>
                  </a:lnTo>
                  <a:lnTo>
                    <a:pt x="11" y="59"/>
                  </a:lnTo>
                  <a:lnTo>
                    <a:pt x="13" y="59"/>
                  </a:lnTo>
                  <a:lnTo>
                    <a:pt x="13" y="61"/>
                  </a:lnTo>
                  <a:lnTo>
                    <a:pt x="16" y="63"/>
                  </a:lnTo>
                  <a:lnTo>
                    <a:pt x="16" y="63"/>
                  </a:lnTo>
                  <a:lnTo>
                    <a:pt x="18" y="63"/>
                  </a:lnTo>
                  <a:lnTo>
                    <a:pt x="18" y="63"/>
                  </a:lnTo>
                  <a:lnTo>
                    <a:pt x="20" y="59"/>
                  </a:lnTo>
                  <a:lnTo>
                    <a:pt x="22" y="59"/>
                  </a:lnTo>
                  <a:lnTo>
                    <a:pt x="22" y="58"/>
                  </a:lnTo>
                  <a:lnTo>
                    <a:pt x="25" y="58"/>
                  </a:lnTo>
                  <a:lnTo>
                    <a:pt x="29" y="56"/>
                  </a:lnTo>
                  <a:lnTo>
                    <a:pt x="31" y="56"/>
                  </a:lnTo>
                  <a:lnTo>
                    <a:pt x="31" y="58"/>
                  </a:lnTo>
                  <a:lnTo>
                    <a:pt x="32" y="59"/>
                  </a:lnTo>
                  <a:lnTo>
                    <a:pt x="32" y="59"/>
                  </a:lnTo>
                  <a:lnTo>
                    <a:pt x="32" y="59"/>
                  </a:lnTo>
                  <a:lnTo>
                    <a:pt x="32" y="61"/>
                  </a:lnTo>
                  <a:lnTo>
                    <a:pt x="34" y="61"/>
                  </a:lnTo>
                  <a:lnTo>
                    <a:pt x="34" y="63"/>
                  </a:lnTo>
                  <a:lnTo>
                    <a:pt x="34" y="63"/>
                  </a:lnTo>
                  <a:lnTo>
                    <a:pt x="34" y="63"/>
                  </a:lnTo>
                  <a:lnTo>
                    <a:pt x="36" y="65"/>
                  </a:lnTo>
                  <a:lnTo>
                    <a:pt x="34" y="67"/>
                  </a:lnTo>
                  <a:lnTo>
                    <a:pt x="36" y="68"/>
                  </a:lnTo>
                  <a:lnTo>
                    <a:pt x="36" y="74"/>
                  </a:lnTo>
                  <a:lnTo>
                    <a:pt x="36" y="76"/>
                  </a:lnTo>
                  <a:lnTo>
                    <a:pt x="38" y="76"/>
                  </a:lnTo>
                  <a:lnTo>
                    <a:pt x="38" y="77"/>
                  </a:lnTo>
                  <a:lnTo>
                    <a:pt x="38" y="77"/>
                  </a:lnTo>
                  <a:lnTo>
                    <a:pt x="41" y="79"/>
                  </a:lnTo>
                  <a:lnTo>
                    <a:pt x="41" y="79"/>
                  </a:lnTo>
                  <a:lnTo>
                    <a:pt x="43" y="79"/>
                  </a:lnTo>
                  <a:lnTo>
                    <a:pt x="45" y="79"/>
                  </a:lnTo>
                  <a:lnTo>
                    <a:pt x="45" y="77"/>
                  </a:lnTo>
                  <a:lnTo>
                    <a:pt x="47" y="77"/>
                  </a:lnTo>
                  <a:lnTo>
                    <a:pt x="47" y="77"/>
                  </a:lnTo>
                  <a:lnTo>
                    <a:pt x="47" y="77"/>
                  </a:lnTo>
                  <a:lnTo>
                    <a:pt x="49" y="77"/>
                  </a:lnTo>
                  <a:lnTo>
                    <a:pt x="49" y="77"/>
                  </a:lnTo>
                  <a:lnTo>
                    <a:pt x="49" y="77"/>
                  </a:lnTo>
                  <a:lnTo>
                    <a:pt x="49" y="79"/>
                  </a:lnTo>
                  <a:lnTo>
                    <a:pt x="49" y="79"/>
                  </a:lnTo>
                  <a:lnTo>
                    <a:pt x="52" y="79"/>
                  </a:lnTo>
                  <a:lnTo>
                    <a:pt x="52" y="79"/>
                  </a:lnTo>
                  <a:lnTo>
                    <a:pt x="54" y="81"/>
                  </a:lnTo>
                  <a:lnTo>
                    <a:pt x="54" y="81"/>
                  </a:lnTo>
                  <a:lnTo>
                    <a:pt x="56" y="83"/>
                  </a:lnTo>
                  <a:lnTo>
                    <a:pt x="56" y="86"/>
                  </a:lnTo>
                  <a:lnTo>
                    <a:pt x="56" y="90"/>
                  </a:lnTo>
                  <a:lnTo>
                    <a:pt x="56" y="92"/>
                  </a:lnTo>
                  <a:lnTo>
                    <a:pt x="58" y="94"/>
                  </a:lnTo>
                  <a:lnTo>
                    <a:pt x="58" y="94"/>
                  </a:lnTo>
                  <a:lnTo>
                    <a:pt x="60" y="94"/>
                  </a:lnTo>
                  <a:lnTo>
                    <a:pt x="60" y="94"/>
                  </a:lnTo>
                  <a:lnTo>
                    <a:pt x="60" y="94"/>
                  </a:lnTo>
                  <a:lnTo>
                    <a:pt x="60" y="94"/>
                  </a:lnTo>
                  <a:lnTo>
                    <a:pt x="60" y="92"/>
                  </a:lnTo>
                  <a:lnTo>
                    <a:pt x="60" y="92"/>
                  </a:lnTo>
                  <a:lnTo>
                    <a:pt x="61" y="90"/>
                  </a:lnTo>
                  <a:lnTo>
                    <a:pt x="61" y="90"/>
                  </a:lnTo>
                  <a:lnTo>
                    <a:pt x="63" y="90"/>
                  </a:lnTo>
                  <a:lnTo>
                    <a:pt x="65" y="90"/>
                  </a:lnTo>
                  <a:lnTo>
                    <a:pt x="67" y="92"/>
                  </a:lnTo>
                  <a:lnTo>
                    <a:pt x="67" y="92"/>
                  </a:lnTo>
                  <a:lnTo>
                    <a:pt x="69" y="92"/>
                  </a:lnTo>
                  <a:lnTo>
                    <a:pt x="70" y="92"/>
                  </a:lnTo>
                  <a:lnTo>
                    <a:pt x="72" y="90"/>
                  </a:lnTo>
                  <a:lnTo>
                    <a:pt x="74" y="90"/>
                  </a:lnTo>
                  <a:lnTo>
                    <a:pt x="74" y="92"/>
                  </a:lnTo>
                  <a:lnTo>
                    <a:pt x="76" y="94"/>
                  </a:lnTo>
                  <a:lnTo>
                    <a:pt x="78" y="94"/>
                  </a:lnTo>
                  <a:lnTo>
                    <a:pt x="78" y="94"/>
                  </a:lnTo>
                  <a:lnTo>
                    <a:pt x="79" y="97"/>
                  </a:lnTo>
                  <a:lnTo>
                    <a:pt x="81" y="97"/>
                  </a:lnTo>
                  <a:lnTo>
                    <a:pt x="81" y="97"/>
                  </a:lnTo>
                  <a:lnTo>
                    <a:pt x="81" y="97"/>
                  </a:lnTo>
                  <a:lnTo>
                    <a:pt x="81" y="97"/>
                  </a:lnTo>
                  <a:lnTo>
                    <a:pt x="81" y="95"/>
                  </a:lnTo>
                  <a:lnTo>
                    <a:pt x="83" y="97"/>
                  </a:lnTo>
                  <a:lnTo>
                    <a:pt x="83" y="97"/>
                  </a:lnTo>
                  <a:lnTo>
                    <a:pt x="83" y="97"/>
                  </a:lnTo>
                  <a:lnTo>
                    <a:pt x="83" y="97"/>
                  </a:lnTo>
                  <a:lnTo>
                    <a:pt x="83" y="99"/>
                  </a:lnTo>
                  <a:lnTo>
                    <a:pt x="83" y="99"/>
                  </a:lnTo>
                  <a:lnTo>
                    <a:pt x="81" y="101"/>
                  </a:lnTo>
                  <a:lnTo>
                    <a:pt x="81" y="101"/>
                  </a:lnTo>
                  <a:lnTo>
                    <a:pt x="81" y="101"/>
                  </a:lnTo>
                  <a:lnTo>
                    <a:pt x="81" y="103"/>
                  </a:lnTo>
                  <a:lnTo>
                    <a:pt x="79" y="106"/>
                  </a:lnTo>
                  <a:lnTo>
                    <a:pt x="79" y="108"/>
                  </a:lnTo>
                  <a:lnTo>
                    <a:pt x="81" y="108"/>
                  </a:lnTo>
                  <a:lnTo>
                    <a:pt x="81" y="108"/>
                  </a:lnTo>
                  <a:lnTo>
                    <a:pt x="81" y="108"/>
                  </a:lnTo>
                  <a:lnTo>
                    <a:pt x="83" y="108"/>
                  </a:lnTo>
                  <a:lnTo>
                    <a:pt x="83" y="112"/>
                  </a:lnTo>
                  <a:lnTo>
                    <a:pt x="83" y="112"/>
                  </a:lnTo>
                  <a:lnTo>
                    <a:pt x="85" y="112"/>
                  </a:lnTo>
                  <a:lnTo>
                    <a:pt x="85" y="114"/>
                  </a:lnTo>
                  <a:lnTo>
                    <a:pt x="83" y="114"/>
                  </a:lnTo>
                  <a:lnTo>
                    <a:pt x="81" y="114"/>
                  </a:lnTo>
                  <a:lnTo>
                    <a:pt x="81" y="115"/>
                  </a:lnTo>
                  <a:lnTo>
                    <a:pt x="81" y="115"/>
                  </a:lnTo>
                  <a:lnTo>
                    <a:pt x="79" y="115"/>
                  </a:lnTo>
                  <a:lnTo>
                    <a:pt x="79" y="117"/>
                  </a:lnTo>
                  <a:lnTo>
                    <a:pt x="79" y="117"/>
                  </a:lnTo>
                  <a:lnTo>
                    <a:pt x="81" y="119"/>
                  </a:lnTo>
                  <a:lnTo>
                    <a:pt x="81" y="119"/>
                  </a:lnTo>
                  <a:lnTo>
                    <a:pt x="79" y="119"/>
                  </a:lnTo>
                  <a:lnTo>
                    <a:pt x="79" y="119"/>
                  </a:lnTo>
                  <a:lnTo>
                    <a:pt x="83" y="121"/>
                  </a:lnTo>
                  <a:lnTo>
                    <a:pt x="83" y="121"/>
                  </a:lnTo>
                  <a:lnTo>
                    <a:pt x="85" y="121"/>
                  </a:lnTo>
                  <a:lnTo>
                    <a:pt x="87" y="121"/>
                  </a:lnTo>
                  <a:lnTo>
                    <a:pt x="96" y="123"/>
                  </a:lnTo>
                  <a:lnTo>
                    <a:pt x="96" y="123"/>
                  </a:lnTo>
                  <a:lnTo>
                    <a:pt x="97" y="123"/>
                  </a:lnTo>
                  <a:lnTo>
                    <a:pt x="105" y="119"/>
                  </a:lnTo>
                  <a:lnTo>
                    <a:pt x="106" y="119"/>
                  </a:lnTo>
                  <a:lnTo>
                    <a:pt x="106" y="119"/>
                  </a:lnTo>
                  <a:lnTo>
                    <a:pt x="106" y="117"/>
                  </a:lnTo>
                  <a:lnTo>
                    <a:pt x="106" y="115"/>
                  </a:lnTo>
                  <a:lnTo>
                    <a:pt x="108" y="114"/>
                  </a:lnTo>
                  <a:lnTo>
                    <a:pt x="108" y="114"/>
                  </a:lnTo>
                  <a:lnTo>
                    <a:pt x="106" y="114"/>
                  </a:lnTo>
                  <a:lnTo>
                    <a:pt x="106" y="112"/>
                  </a:lnTo>
                  <a:lnTo>
                    <a:pt x="108" y="112"/>
                  </a:lnTo>
                  <a:lnTo>
                    <a:pt x="108" y="112"/>
                  </a:lnTo>
                  <a:lnTo>
                    <a:pt x="114" y="106"/>
                  </a:lnTo>
                  <a:lnTo>
                    <a:pt x="114" y="105"/>
                  </a:lnTo>
                  <a:lnTo>
                    <a:pt x="114" y="106"/>
                  </a:lnTo>
                  <a:lnTo>
                    <a:pt x="116" y="106"/>
                  </a:lnTo>
                  <a:lnTo>
                    <a:pt x="117" y="106"/>
                  </a:lnTo>
                  <a:lnTo>
                    <a:pt x="117" y="106"/>
                  </a:lnTo>
                  <a:lnTo>
                    <a:pt x="117" y="108"/>
                  </a:lnTo>
                  <a:lnTo>
                    <a:pt x="117" y="110"/>
                  </a:lnTo>
                  <a:lnTo>
                    <a:pt x="117" y="112"/>
                  </a:lnTo>
                  <a:lnTo>
                    <a:pt x="116" y="110"/>
                  </a:lnTo>
                  <a:lnTo>
                    <a:pt x="116" y="110"/>
                  </a:lnTo>
                  <a:lnTo>
                    <a:pt x="116" y="112"/>
                  </a:lnTo>
                  <a:lnTo>
                    <a:pt x="116" y="114"/>
                  </a:lnTo>
                  <a:lnTo>
                    <a:pt x="116" y="114"/>
                  </a:lnTo>
                  <a:lnTo>
                    <a:pt x="116" y="115"/>
                  </a:lnTo>
                  <a:lnTo>
                    <a:pt x="114" y="119"/>
                  </a:lnTo>
                  <a:lnTo>
                    <a:pt x="112" y="121"/>
                  </a:lnTo>
                  <a:lnTo>
                    <a:pt x="114" y="123"/>
                  </a:lnTo>
                  <a:lnTo>
                    <a:pt x="116" y="123"/>
                  </a:lnTo>
                  <a:lnTo>
                    <a:pt x="117" y="124"/>
                  </a:lnTo>
                  <a:lnTo>
                    <a:pt x="117" y="124"/>
                  </a:lnTo>
                  <a:lnTo>
                    <a:pt x="117" y="126"/>
                  </a:lnTo>
                  <a:lnTo>
                    <a:pt x="116" y="126"/>
                  </a:lnTo>
                  <a:lnTo>
                    <a:pt x="116" y="128"/>
                  </a:lnTo>
                  <a:lnTo>
                    <a:pt x="116" y="128"/>
                  </a:lnTo>
                  <a:lnTo>
                    <a:pt x="116" y="128"/>
                  </a:lnTo>
                  <a:lnTo>
                    <a:pt x="116" y="130"/>
                  </a:lnTo>
                  <a:lnTo>
                    <a:pt x="116" y="130"/>
                  </a:lnTo>
                  <a:lnTo>
                    <a:pt x="116" y="130"/>
                  </a:lnTo>
                  <a:lnTo>
                    <a:pt x="116" y="130"/>
                  </a:lnTo>
                  <a:lnTo>
                    <a:pt x="116" y="133"/>
                  </a:lnTo>
                  <a:lnTo>
                    <a:pt x="117" y="133"/>
                  </a:lnTo>
                  <a:lnTo>
                    <a:pt x="117" y="133"/>
                  </a:lnTo>
                  <a:lnTo>
                    <a:pt x="119" y="133"/>
                  </a:lnTo>
                  <a:lnTo>
                    <a:pt x="121" y="133"/>
                  </a:lnTo>
                  <a:lnTo>
                    <a:pt x="123" y="133"/>
                  </a:lnTo>
                  <a:lnTo>
                    <a:pt x="123" y="133"/>
                  </a:lnTo>
                  <a:lnTo>
                    <a:pt x="123" y="133"/>
                  </a:lnTo>
                  <a:lnTo>
                    <a:pt x="125" y="135"/>
                  </a:lnTo>
                  <a:lnTo>
                    <a:pt x="126" y="137"/>
                  </a:lnTo>
                  <a:lnTo>
                    <a:pt x="128" y="137"/>
                  </a:lnTo>
                  <a:lnTo>
                    <a:pt x="128" y="137"/>
                  </a:lnTo>
                  <a:lnTo>
                    <a:pt x="130" y="141"/>
                  </a:lnTo>
                  <a:lnTo>
                    <a:pt x="132" y="141"/>
                  </a:lnTo>
                  <a:lnTo>
                    <a:pt x="132" y="142"/>
                  </a:lnTo>
                  <a:lnTo>
                    <a:pt x="134" y="142"/>
                  </a:lnTo>
                  <a:lnTo>
                    <a:pt x="135" y="141"/>
                  </a:lnTo>
                  <a:lnTo>
                    <a:pt x="137" y="141"/>
                  </a:lnTo>
                  <a:lnTo>
                    <a:pt x="137" y="142"/>
                  </a:lnTo>
                  <a:lnTo>
                    <a:pt x="139" y="144"/>
                  </a:lnTo>
                  <a:lnTo>
                    <a:pt x="139" y="144"/>
                  </a:lnTo>
                  <a:lnTo>
                    <a:pt x="139" y="144"/>
                  </a:lnTo>
                  <a:lnTo>
                    <a:pt x="139" y="146"/>
                  </a:lnTo>
                  <a:lnTo>
                    <a:pt x="139" y="146"/>
                  </a:lnTo>
                  <a:lnTo>
                    <a:pt x="139" y="148"/>
                  </a:lnTo>
                  <a:lnTo>
                    <a:pt x="139" y="148"/>
                  </a:lnTo>
                  <a:lnTo>
                    <a:pt x="139" y="148"/>
                  </a:lnTo>
                  <a:lnTo>
                    <a:pt x="139" y="148"/>
                  </a:lnTo>
                  <a:lnTo>
                    <a:pt x="141" y="148"/>
                  </a:lnTo>
                  <a:lnTo>
                    <a:pt x="141" y="146"/>
                  </a:lnTo>
                  <a:lnTo>
                    <a:pt x="141" y="146"/>
                  </a:lnTo>
                  <a:lnTo>
                    <a:pt x="141" y="146"/>
                  </a:lnTo>
                  <a:lnTo>
                    <a:pt x="141" y="146"/>
                  </a:lnTo>
                  <a:lnTo>
                    <a:pt x="143" y="148"/>
                  </a:lnTo>
                  <a:lnTo>
                    <a:pt x="143" y="148"/>
                  </a:lnTo>
                  <a:lnTo>
                    <a:pt x="144" y="148"/>
                  </a:lnTo>
                  <a:lnTo>
                    <a:pt x="146" y="153"/>
                  </a:lnTo>
                  <a:lnTo>
                    <a:pt x="146" y="153"/>
                  </a:lnTo>
                  <a:lnTo>
                    <a:pt x="146" y="153"/>
                  </a:lnTo>
                  <a:lnTo>
                    <a:pt x="146" y="155"/>
                  </a:lnTo>
                  <a:lnTo>
                    <a:pt x="146" y="155"/>
                  </a:lnTo>
                  <a:lnTo>
                    <a:pt x="146" y="157"/>
                  </a:lnTo>
                  <a:lnTo>
                    <a:pt x="148" y="157"/>
                  </a:lnTo>
                  <a:lnTo>
                    <a:pt x="148" y="155"/>
                  </a:lnTo>
                  <a:lnTo>
                    <a:pt x="150" y="155"/>
                  </a:lnTo>
                  <a:lnTo>
                    <a:pt x="152" y="155"/>
                  </a:lnTo>
                  <a:lnTo>
                    <a:pt x="153" y="155"/>
                  </a:lnTo>
                  <a:lnTo>
                    <a:pt x="153" y="155"/>
                  </a:lnTo>
                  <a:lnTo>
                    <a:pt x="153" y="155"/>
                  </a:lnTo>
                  <a:lnTo>
                    <a:pt x="153" y="155"/>
                  </a:lnTo>
                  <a:lnTo>
                    <a:pt x="153" y="155"/>
                  </a:lnTo>
                  <a:lnTo>
                    <a:pt x="155" y="153"/>
                  </a:lnTo>
                  <a:lnTo>
                    <a:pt x="155" y="153"/>
                  </a:lnTo>
                  <a:lnTo>
                    <a:pt x="157" y="153"/>
                  </a:lnTo>
                  <a:lnTo>
                    <a:pt x="159" y="153"/>
                  </a:lnTo>
                  <a:lnTo>
                    <a:pt x="159" y="153"/>
                  </a:lnTo>
                  <a:lnTo>
                    <a:pt x="161" y="153"/>
                  </a:lnTo>
                  <a:lnTo>
                    <a:pt x="161" y="153"/>
                  </a:lnTo>
                  <a:lnTo>
                    <a:pt x="161" y="151"/>
                  </a:lnTo>
                  <a:lnTo>
                    <a:pt x="161" y="153"/>
                  </a:lnTo>
                  <a:lnTo>
                    <a:pt x="162" y="153"/>
                  </a:lnTo>
                  <a:lnTo>
                    <a:pt x="162" y="153"/>
                  </a:lnTo>
                  <a:lnTo>
                    <a:pt x="164" y="153"/>
                  </a:lnTo>
                  <a:lnTo>
                    <a:pt x="166" y="151"/>
                  </a:lnTo>
                  <a:lnTo>
                    <a:pt x="166" y="150"/>
                  </a:lnTo>
                  <a:lnTo>
                    <a:pt x="164" y="150"/>
                  </a:lnTo>
                  <a:lnTo>
                    <a:pt x="166" y="150"/>
                  </a:lnTo>
                  <a:lnTo>
                    <a:pt x="166" y="148"/>
                  </a:lnTo>
                  <a:lnTo>
                    <a:pt x="166" y="146"/>
                  </a:lnTo>
                  <a:lnTo>
                    <a:pt x="168" y="146"/>
                  </a:lnTo>
                  <a:lnTo>
                    <a:pt x="168" y="146"/>
                  </a:lnTo>
                  <a:lnTo>
                    <a:pt x="168" y="144"/>
                  </a:lnTo>
                  <a:lnTo>
                    <a:pt x="168" y="144"/>
                  </a:lnTo>
                  <a:lnTo>
                    <a:pt x="168" y="144"/>
                  </a:lnTo>
                  <a:lnTo>
                    <a:pt x="166" y="144"/>
                  </a:lnTo>
                  <a:lnTo>
                    <a:pt x="166" y="142"/>
                  </a:lnTo>
                  <a:lnTo>
                    <a:pt x="166" y="142"/>
                  </a:lnTo>
                  <a:lnTo>
                    <a:pt x="166" y="142"/>
                  </a:lnTo>
                  <a:lnTo>
                    <a:pt x="166" y="142"/>
                  </a:lnTo>
                  <a:lnTo>
                    <a:pt x="166" y="142"/>
                  </a:lnTo>
                  <a:lnTo>
                    <a:pt x="166" y="141"/>
                  </a:lnTo>
                  <a:lnTo>
                    <a:pt x="166" y="141"/>
                  </a:lnTo>
                  <a:lnTo>
                    <a:pt x="166" y="141"/>
                  </a:lnTo>
                  <a:lnTo>
                    <a:pt x="166" y="141"/>
                  </a:lnTo>
                  <a:lnTo>
                    <a:pt x="166" y="141"/>
                  </a:lnTo>
                  <a:lnTo>
                    <a:pt x="166" y="139"/>
                  </a:lnTo>
                  <a:lnTo>
                    <a:pt x="166" y="139"/>
                  </a:lnTo>
                  <a:lnTo>
                    <a:pt x="166" y="141"/>
                  </a:lnTo>
                  <a:lnTo>
                    <a:pt x="166" y="139"/>
                  </a:lnTo>
                  <a:lnTo>
                    <a:pt x="164" y="139"/>
                  </a:lnTo>
                  <a:lnTo>
                    <a:pt x="164" y="139"/>
                  </a:lnTo>
                  <a:lnTo>
                    <a:pt x="164" y="139"/>
                  </a:lnTo>
                  <a:lnTo>
                    <a:pt x="164" y="139"/>
                  </a:lnTo>
                  <a:lnTo>
                    <a:pt x="164" y="137"/>
                  </a:lnTo>
                  <a:lnTo>
                    <a:pt x="164" y="137"/>
                  </a:lnTo>
                  <a:lnTo>
                    <a:pt x="162" y="135"/>
                  </a:lnTo>
                  <a:lnTo>
                    <a:pt x="162" y="135"/>
                  </a:lnTo>
                  <a:lnTo>
                    <a:pt x="162" y="133"/>
                  </a:lnTo>
                  <a:lnTo>
                    <a:pt x="161" y="133"/>
                  </a:lnTo>
                  <a:lnTo>
                    <a:pt x="161" y="133"/>
                  </a:lnTo>
                  <a:lnTo>
                    <a:pt x="161" y="133"/>
                  </a:lnTo>
                  <a:lnTo>
                    <a:pt x="159" y="132"/>
                  </a:lnTo>
                  <a:lnTo>
                    <a:pt x="159" y="132"/>
                  </a:lnTo>
                  <a:lnTo>
                    <a:pt x="161" y="130"/>
                  </a:lnTo>
                  <a:lnTo>
                    <a:pt x="161" y="130"/>
                  </a:lnTo>
                  <a:lnTo>
                    <a:pt x="161" y="130"/>
                  </a:lnTo>
                  <a:lnTo>
                    <a:pt x="161" y="130"/>
                  </a:lnTo>
                  <a:lnTo>
                    <a:pt x="161" y="130"/>
                  </a:lnTo>
                  <a:lnTo>
                    <a:pt x="161" y="128"/>
                  </a:lnTo>
                  <a:lnTo>
                    <a:pt x="161" y="128"/>
                  </a:lnTo>
                  <a:lnTo>
                    <a:pt x="161" y="128"/>
                  </a:lnTo>
                  <a:lnTo>
                    <a:pt x="161" y="128"/>
                  </a:lnTo>
                  <a:lnTo>
                    <a:pt x="161" y="126"/>
                  </a:lnTo>
                  <a:lnTo>
                    <a:pt x="159" y="126"/>
                  </a:lnTo>
                  <a:lnTo>
                    <a:pt x="159" y="126"/>
                  </a:lnTo>
                  <a:lnTo>
                    <a:pt x="161" y="123"/>
                  </a:lnTo>
                  <a:lnTo>
                    <a:pt x="161" y="123"/>
                  </a:lnTo>
                  <a:lnTo>
                    <a:pt x="162" y="123"/>
                  </a:lnTo>
                  <a:lnTo>
                    <a:pt x="162" y="121"/>
                  </a:lnTo>
                  <a:lnTo>
                    <a:pt x="162" y="121"/>
                  </a:lnTo>
                  <a:lnTo>
                    <a:pt x="162" y="121"/>
                  </a:lnTo>
                  <a:lnTo>
                    <a:pt x="162" y="121"/>
                  </a:lnTo>
                  <a:lnTo>
                    <a:pt x="164" y="121"/>
                  </a:lnTo>
                  <a:lnTo>
                    <a:pt x="164" y="119"/>
                  </a:lnTo>
                  <a:lnTo>
                    <a:pt x="164" y="119"/>
                  </a:lnTo>
                  <a:lnTo>
                    <a:pt x="164" y="119"/>
                  </a:lnTo>
                  <a:lnTo>
                    <a:pt x="164" y="117"/>
                  </a:lnTo>
                  <a:lnTo>
                    <a:pt x="164" y="117"/>
                  </a:lnTo>
                  <a:lnTo>
                    <a:pt x="164" y="117"/>
                  </a:lnTo>
                  <a:lnTo>
                    <a:pt x="166" y="115"/>
                  </a:lnTo>
                  <a:lnTo>
                    <a:pt x="166" y="115"/>
                  </a:lnTo>
                  <a:lnTo>
                    <a:pt x="166" y="115"/>
                  </a:lnTo>
                  <a:lnTo>
                    <a:pt x="166" y="114"/>
                  </a:lnTo>
                  <a:lnTo>
                    <a:pt x="166" y="114"/>
                  </a:lnTo>
                  <a:lnTo>
                    <a:pt x="166" y="114"/>
                  </a:lnTo>
                  <a:lnTo>
                    <a:pt x="166" y="112"/>
                  </a:lnTo>
                  <a:lnTo>
                    <a:pt x="168" y="112"/>
                  </a:lnTo>
                  <a:lnTo>
                    <a:pt x="168" y="110"/>
                  </a:lnTo>
                  <a:lnTo>
                    <a:pt x="168" y="110"/>
                  </a:lnTo>
                  <a:lnTo>
                    <a:pt x="168" y="110"/>
                  </a:lnTo>
                  <a:lnTo>
                    <a:pt x="170" y="108"/>
                  </a:lnTo>
                  <a:lnTo>
                    <a:pt x="171" y="108"/>
                  </a:lnTo>
                  <a:lnTo>
                    <a:pt x="171" y="106"/>
                  </a:lnTo>
                  <a:lnTo>
                    <a:pt x="171" y="105"/>
                  </a:lnTo>
                  <a:lnTo>
                    <a:pt x="171" y="105"/>
                  </a:lnTo>
                  <a:lnTo>
                    <a:pt x="173" y="105"/>
                  </a:lnTo>
                  <a:lnTo>
                    <a:pt x="173" y="105"/>
                  </a:lnTo>
                  <a:lnTo>
                    <a:pt x="173" y="105"/>
                  </a:lnTo>
                  <a:lnTo>
                    <a:pt x="173" y="105"/>
                  </a:lnTo>
                  <a:lnTo>
                    <a:pt x="175" y="106"/>
                  </a:lnTo>
                  <a:lnTo>
                    <a:pt x="175" y="106"/>
                  </a:lnTo>
                  <a:lnTo>
                    <a:pt x="175" y="106"/>
                  </a:lnTo>
                  <a:lnTo>
                    <a:pt x="175" y="106"/>
                  </a:lnTo>
                  <a:lnTo>
                    <a:pt x="177" y="106"/>
                  </a:lnTo>
                  <a:lnTo>
                    <a:pt x="177" y="106"/>
                  </a:lnTo>
                  <a:lnTo>
                    <a:pt x="177" y="105"/>
                  </a:lnTo>
                  <a:lnTo>
                    <a:pt x="179" y="105"/>
                  </a:lnTo>
                  <a:lnTo>
                    <a:pt x="179" y="106"/>
                  </a:lnTo>
                  <a:lnTo>
                    <a:pt x="179" y="106"/>
                  </a:lnTo>
                  <a:lnTo>
                    <a:pt x="179" y="106"/>
                  </a:lnTo>
                  <a:lnTo>
                    <a:pt x="179" y="108"/>
                  </a:lnTo>
                  <a:lnTo>
                    <a:pt x="179" y="108"/>
                  </a:lnTo>
                  <a:lnTo>
                    <a:pt x="181" y="108"/>
                  </a:lnTo>
                  <a:lnTo>
                    <a:pt x="181" y="106"/>
                  </a:lnTo>
                  <a:lnTo>
                    <a:pt x="181" y="106"/>
                  </a:lnTo>
                  <a:lnTo>
                    <a:pt x="179" y="106"/>
                  </a:lnTo>
                  <a:lnTo>
                    <a:pt x="179" y="106"/>
                  </a:lnTo>
                  <a:lnTo>
                    <a:pt x="181" y="105"/>
                  </a:lnTo>
                  <a:lnTo>
                    <a:pt x="181" y="105"/>
                  </a:lnTo>
                  <a:lnTo>
                    <a:pt x="181" y="105"/>
                  </a:lnTo>
                  <a:lnTo>
                    <a:pt x="181" y="105"/>
                  </a:lnTo>
                  <a:lnTo>
                    <a:pt x="182" y="105"/>
                  </a:lnTo>
                  <a:lnTo>
                    <a:pt x="182" y="103"/>
                  </a:lnTo>
                  <a:lnTo>
                    <a:pt x="182" y="103"/>
                  </a:lnTo>
                  <a:lnTo>
                    <a:pt x="182" y="101"/>
                  </a:lnTo>
                  <a:lnTo>
                    <a:pt x="181" y="101"/>
                  </a:lnTo>
                  <a:lnTo>
                    <a:pt x="182" y="101"/>
                  </a:lnTo>
                  <a:lnTo>
                    <a:pt x="182" y="99"/>
                  </a:lnTo>
                  <a:lnTo>
                    <a:pt x="182" y="99"/>
                  </a:lnTo>
                  <a:lnTo>
                    <a:pt x="184" y="97"/>
                  </a:lnTo>
                  <a:lnTo>
                    <a:pt x="186" y="97"/>
                  </a:lnTo>
                  <a:lnTo>
                    <a:pt x="188" y="97"/>
                  </a:lnTo>
                  <a:lnTo>
                    <a:pt x="188" y="95"/>
                  </a:lnTo>
                  <a:lnTo>
                    <a:pt x="188" y="95"/>
                  </a:lnTo>
                  <a:lnTo>
                    <a:pt x="188" y="94"/>
                  </a:lnTo>
                  <a:lnTo>
                    <a:pt x="188" y="94"/>
                  </a:lnTo>
                  <a:lnTo>
                    <a:pt x="190" y="94"/>
                  </a:lnTo>
                  <a:lnTo>
                    <a:pt x="190" y="94"/>
                  </a:lnTo>
                  <a:lnTo>
                    <a:pt x="190" y="94"/>
                  </a:lnTo>
                  <a:lnTo>
                    <a:pt x="190" y="94"/>
                  </a:lnTo>
                  <a:lnTo>
                    <a:pt x="191" y="94"/>
                  </a:lnTo>
                  <a:lnTo>
                    <a:pt x="193" y="94"/>
                  </a:lnTo>
                  <a:lnTo>
                    <a:pt x="193" y="9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9" name="Freeform 368"/>
            <p:cNvSpPr>
              <a:spLocks/>
            </p:cNvSpPr>
            <p:nvPr/>
          </p:nvSpPr>
          <p:spPr bwMode="auto">
            <a:xfrm>
              <a:off x="8710613" y="3190876"/>
              <a:ext cx="758825" cy="660400"/>
            </a:xfrm>
            <a:custGeom>
              <a:avLst/>
              <a:gdLst>
                <a:gd name="T0" fmla="*/ 466 w 478"/>
                <a:gd name="T1" fmla="*/ 228 h 416"/>
                <a:gd name="T2" fmla="*/ 457 w 478"/>
                <a:gd name="T3" fmla="*/ 210 h 416"/>
                <a:gd name="T4" fmla="*/ 433 w 478"/>
                <a:gd name="T5" fmla="*/ 184 h 416"/>
                <a:gd name="T6" fmla="*/ 406 w 478"/>
                <a:gd name="T7" fmla="*/ 159 h 416"/>
                <a:gd name="T8" fmla="*/ 392 w 478"/>
                <a:gd name="T9" fmla="*/ 128 h 416"/>
                <a:gd name="T10" fmla="*/ 388 w 478"/>
                <a:gd name="T11" fmla="*/ 101 h 416"/>
                <a:gd name="T12" fmla="*/ 390 w 478"/>
                <a:gd name="T13" fmla="*/ 89 h 416"/>
                <a:gd name="T14" fmla="*/ 386 w 478"/>
                <a:gd name="T15" fmla="*/ 62 h 416"/>
                <a:gd name="T16" fmla="*/ 372 w 478"/>
                <a:gd name="T17" fmla="*/ 44 h 416"/>
                <a:gd name="T18" fmla="*/ 348 w 478"/>
                <a:gd name="T19" fmla="*/ 29 h 416"/>
                <a:gd name="T20" fmla="*/ 309 w 478"/>
                <a:gd name="T21" fmla="*/ 33 h 416"/>
                <a:gd name="T22" fmla="*/ 301 w 478"/>
                <a:gd name="T23" fmla="*/ 15 h 416"/>
                <a:gd name="T24" fmla="*/ 274 w 478"/>
                <a:gd name="T25" fmla="*/ 9 h 416"/>
                <a:gd name="T26" fmla="*/ 238 w 478"/>
                <a:gd name="T27" fmla="*/ 4 h 416"/>
                <a:gd name="T28" fmla="*/ 209 w 478"/>
                <a:gd name="T29" fmla="*/ 29 h 416"/>
                <a:gd name="T30" fmla="*/ 171 w 478"/>
                <a:gd name="T31" fmla="*/ 44 h 416"/>
                <a:gd name="T32" fmla="*/ 168 w 478"/>
                <a:gd name="T33" fmla="*/ 76 h 416"/>
                <a:gd name="T34" fmla="*/ 164 w 478"/>
                <a:gd name="T35" fmla="*/ 90 h 416"/>
                <a:gd name="T36" fmla="*/ 141 w 478"/>
                <a:gd name="T37" fmla="*/ 109 h 416"/>
                <a:gd name="T38" fmla="*/ 128 w 478"/>
                <a:gd name="T39" fmla="*/ 121 h 416"/>
                <a:gd name="T40" fmla="*/ 123 w 478"/>
                <a:gd name="T41" fmla="*/ 152 h 416"/>
                <a:gd name="T42" fmla="*/ 130 w 478"/>
                <a:gd name="T43" fmla="*/ 165 h 416"/>
                <a:gd name="T44" fmla="*/ 123 w 478"/>
                <a:gd name="T45" fmla="*/ 177 h 416"/>
                <a:gd name="T46" fmla="*/ 112 w 478"/>
                <a:gd name="T47" fmla="*/ 166 h 416"/>
                <a:gd name="T48" fmla="*/ 83 w 478"/>
                <a:gd name="T49" fmla="*/ 179 h 416"/>
                <a:gd name="T50" fmla="*/ 76 w 478"/>
                <a:gd name="T51" fmla="*/ 190 h 416"/>
                <a:gd name="T52" fmla="*/ 40 w 478"/>
                <a:gd name="T53" fmla="*/ 195 h 416"/>
                <a:gd name="T54" fmla="*/ 18 w 478"/>
                <a:gd name="T55" fmla="*/ 201 h 416"/>
                <a:gd name="T56" fmla="*/ 36 w 478"/>
                <a:gd name="T57" fmla="*/ 258 h 416"/>
                <a:gd name="T58" fmla="*/ 38 w 478"/>
                <a:gd name="T59" fmla="*/ 280 h 416"/>
                <a:gd name="T60" fmla="*/ 2 w 478"/>
                <a:gd name="T61" fmla="*/ 334 h 416"/>
                <a:gd name="T62" fmla="*/ 16 w 478"/>
                <a:gd name="T63" fmla="*/ 340 h 416"/>
                <a:gd name="T64" fmla="*/ 23 w 478"/>
                <a:gd name="T65" fmla="*/ 356 h 416"/>
                <a:gd name="T66" fmla="*/ 20 w 478"/>
                <a:gd name="T67" fmla="*/ 376 h 416"/>
                <a:gd name="T68" fmla="*/ 20 w 478"/>
                <a:gd name="T69" fmla="*/ 390 h 416"/>
                <a:gd name="T70" fmla="*/ 32 w 478"/>
                <a:gd name="T71" fmla="*/ 385 h 416"/>
                <a:gd name="T72" fmla="*/ 99 w 478"/>
                <a:gd name="T73" fmla="*/ 360 h 416"/>
                <a:gd name="T74" fmla="*/ 184 w 478"/>
                <a:gd name="T75" fmla="*/ 376 h 416"/>
                <a:gd name="T76" fmla="*/ 208 w 478"/>
                <a:gd name="T77" fmla="*/ 387 h 416"/>
                <a:gd name="T78" fmla="*/ 229 w 478"/>
                <a:gd name="T79" fmla="*/ 398 h 416"/>
                <a:gd name="T80" fmla="*/ 249 w 478"/>
                <a:gd name="T81" fmla="*/ 387 h 416"/>
                <a:gd name="T82" fmla="*/ 264 w 478"/>
                <a:gd name="T83" fmla="*/ 390 h 416"/>
                <a:gd name="T84" fmla="*/ 280 w 478"/>
                <a:gd name="T85" fmla="*/ 398 h 416"/>
                <a:gd name="T86" fmla="*/ 303 w 478"/>
                <a:gd name="T87" fmla="*/ 394 h 416"/>
                <a:gd name="T88" fmla="*/ 318 w 478"/>
                <a:gd name="T89" fmla="*/ 399 h 416"/>
                <a:gd name="T90" fmla="*/ 338 w 478"/>
                <a:gd name="T91" fmla="*/ 399 h 416"/>
                <a:gd name="T92" fmla="*/ 359 w 478"/>
                <a:gd name="T93" fmla="*/ 410 h 416"/>
                <a:gd name="T94" fmla="*/ 372 w 478"/>
                <a:gd name="T95" fmla="*/ 410 h 416"/>
                <a:gd name="T96" fmla="*/ 372 w 478"/>
                <a:gd name="T97" fmla="*/ 398 h 416"/>
                <a:gd name="T98" fmla="*/ 370 w 478"/>
                <a:gd name="T99" fmla="*/ 389 h 416"/>
                <a:gd name="T100" fmla="*/ 374 w 478"/>
                <a:gd name="T101" fmla="*/ 376 h 416"/>
                <a:gd name="T102" fmla="*/ 379 w 478"/>
                <a:gd name="T103" fmla="*/ 365 h 416"/>
                <a:gd name="T104" fmla="*/ 386 w 478"/>
                <a:gd name="T105" fmla="*/ 356 h 416"/>
                <a:gd name="T106" fmla="*/ 401 w 478"/>
                <a:gd name="T107" fmla="*/ 349 h 416"/>
                <a:gd name="T108" fmla="*/ 426 w 478"/>
                <a:gd name="T109" fmla="*/ 334 h 416"/>
                <a:gd name="T110" fmla="*/ 421 w 478"/>
                <a:gd name="T111" fmla="*/ 314 h 416"/>
                <a:gd name="T112" fmla="*/ 421 w 478"/>
                <a:gd name="T113" fmla="*/ 295 h 416"/>
                <a:gd name="T114" fmla="*/ 408 w 478"/>
                <a:gd name="T115" fmla="*/ 266 h 416"/>
                <a:gd name="T116" fmla="*/ 430 w 478"/>
                <a:gd name="T117" fmla="*/ 257 h 416"/>
                <a:gd name="T118" fmla="*/ 453 w 478"/>
                <a:gd name="T119" fmla="*/ 264 h 416"/>
                <a:gd name="T120" fmla="*/ 464 w 478"/>
                <a:gd name="T121" fmla="*/ 24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8" h="416">
                  <a:moveTo>
                    <a:pt x="478" y="237"/>
                  </a:moveTo>
                  <a:lnTo>
                    <a:pt x="477" y="235"/>
                  </a:lnTo>
                  <a:lnTo>
                    <a:pt x="477" y="235"/>
                  </a:lnTo>
                  <a:lnTo>
                    <a:pt x="475" y="235"/>
                  </a:lnTo>
                  <a:lnTo>
                    <a:pt x="475" y="235"/>
                  </a:lnTo>
                  <a:lnTo>
                    <a:pt x="475" y="233"/>
                  </a:lnTo>
                  <a:lnTo>
                    <a:pt x="475" y="233"/>
                  </a:lnTo>
                  <a:lnTo>
                    <a:pt x="475" y="231"/>
                  </a:lnTo>
                  <a:lnTo>
                    <a:pt x="475" y="231"/>
                  </a:lnTo>
                  <a:lnTo>
                    <a:pt x="473" y="231"/>
                  </a:lnTo>
                  <a:lnTo>
                    <a:pt x="473" y="231"/>
                  </a:lnTo>
                  <a:lnTo>
                    <a:pt x="471" y="231"/>
                  </a:lnTo>
                  <a:lnTo>
                    <a:pt x="471" y="233"/>
                  </a:lnTo>
                  <a:lnTo>
                    <a:pt x="471" y="231"/>
                  </a:lnTo>
                  <a:lnTo>
                    <a:pt x="471" y="231"/>
                  </a:lnTo>
                  <a:lnTo>
                    <a:pt x="471" y="231"/>
                  </a:lnTo>
                  <a:lnTo>
                    <a:pt x="469" y="230"/>
                  </a:lnTo>
                  <a:lnTo>
                    <a:pt x="469" y="230"/>
                  </a:lnTo>
                  <a:lnTo>
                    <a:pt x="466" y="228"/>
                  </a:lnTo>
                  <a:lnTo>
                    <a:pt x="464" y="228"/>
                  </a:lnTo>
                  <a:lnTo>
                    <a:pt x="464" y="226"/>
                  </a:lnTo>
                  <a:lnTo>
                    <a:pt x="462" y="224"/>
                  </a:lnTo>
                  <a:lnTo>
                    <a:pt x="462" y="222"/>
                  </a:lnTo>
                  <a:lnTo>
                    <a:pt x="462" y="221"/>
                  </a:lnTo>
                  <a:lnTo>
                    <a:pt x="462" y="219"/>
                  </a:lnTo>
                  <a:lnTo>
                    <a:pt x="462" y="219"/>
                  </a:lnTo>
                  <a:lnTo>
                    <a:pt x="466" y="217"/>
                  </a:lnTo>
                  <a:lnTo>
                    <a:pt x="466" y="217"/>
                  </a:lnTo>
                  <a:lnTo>
                    <a:pt x="466" y="217"/>
                  </a:lnTo>
                  <a:lnTo>
                    <a:pt x="466" y="215"/>
                  </a:lnTo>
                  <a:lnTo>
                    <a:pt x="466" y="215"/>
                  </a:lnTo>
                  <a:lnTo>
                    <a:pt x="466" y="213"/>
                  </a:lnTo>
                  <a:lnTo>
                    <a:pt x="464" y="213"/>
                  </a:lnTo>
                  <a:lnTo>
                    <a:pt x="464" y="213"/>
                  </a:lnTo>
                  <a:lnTo>
                    <a:pt x="460" y="213"/>
                  </a:lnTo>
                  <a:lnTo>
                    <a:pt x="460" y="213"/>
                  </a:lnTo>
                  <a:lnTo>
                    <a:pt x="459" y="210"/>
                  </a:lnTo>
                  <a:lnTo>
                    <a:pt x="457" y="210"/>
                  </a:lnTo>
                  <a:lnTo>
                    <a:pt x="450" y="208"/>
                  </a:lnTo>
                  <a:lnTo>
                    <a:pt x="448" y="204"/>
                  </a:lnTo>
                  <a:lnTo>
                    <a:pt x="446" y="204"/>
                  </a:lnTo>
                  <a:lnTo>
                    <a:pt x="435" y="208"/>
                  </a:lnTo>
                  <a:lnTo>
                    <a:pt x="431" y="206"/>
                  </a:lnTo>
                  <a:lnTo>
                    <a:pt x="430" y="206"/>
                  </a:lnTo>
                  <a:lnTo>
                    <a:pt x="430" y="204"/>
                  </a:lnTo>
                  <a:lnTo>
                    <a:pt x="431" y="201"/>
                  </a:lnTo>
                  <a:lnTo>
                    <a:pt x="433" y="199"/>
                  </a:lnTo>
                  <a:lnTo>
                    <a:pt x="433" y="193"/>
                  </a:lnTo>
                  <a:lnTo>
                    <a:pt x="433" y="192"/>
                  </a:lnTo>
                  <a:lnTo>
                    <a:pt x="433" y="192"/>
                  </a:lnTo>
                  <a:lnTo>
                    <a:pt x="433" y="190"/>
                  </a:lnTo>
                  <a:lnTo>
                    <a:pt x="433" y="190"/>
                  </a:lnTo>
                  <a:lnTo>
                    <a:pt x="435" y="190"/>
                  </a:lnTo>
                  <a:lnTo>
                    <a:pt x="433" y="184"/>
                  </a:lnTo>
                  <a:lnTo>
                    <a:pt x="433" y="184"/>
                  </a:lnTo>
                  <a:lnTo>
                    <a:pt x="433" y="184"/>
                  </a:lnTo>
                  <a:lnTo>
                    <a:pt x="433" y="184"/>
                  </a:lnTo>
                  <a:lnTo>
                    <a:pt x="433" y="184"/>
                  </a:lnTo>
                  <a:lnTo>
                    <a:pt x="431" y="184"/>
                  </a:lnTo>
                  <a:lnTo>
                    <a:pt x="431" y="184"/>
                  </a:lnTo>
                  <a:lnTo>
                    <a:pt x="430" y="184"/>
                  </a:lnTo>
                  <a:lnTo>
                    <a:pt x="430" y="183"/>
                  </a:lnTo>
                  <a:lnTo>
                    <a:pt x="430" y="181"/>
                  </a:lnTo>
                  <a:lnTo>
                    <a:pt x="430" y="181"/>
                  </a:lnTo>
                  <a:lnTo>
                    <a:pt x="428" y="181"/>
                  </a:lnTo>
                  <a:lnTo>
                    <a:pt x="428" y="181"/>
                  </a:lnTo>
                  <a:lnTo>
                    <a:pt x="426" y="181"/>
                  </a:lnTo>
                  <a:lnTo>
                    <a:pt x="421" y="177"/>
                  </a:lnTo>
                  <a:lnTo>
                    <a:pt x="419" y="177"/>
                  </a:lnTo>
                  <a:lnTo>
                    <a:pt x="417" y="177"/>
                  </a:lnTo>
                  <a:lnTo>
                    <a:pt x="415" y="175"/>
                  </a:lnTo>
                  <a:lnTo>
                    <a:pt x="408" y="170"/>
                  </a:lnTo>
                  <a:lnTo>
                    <a:pt x="408" y="168"/>
                  </a:lnTo>
                  <a:lnTo>
                    <a:pt x="406" y="166"/>
                  </a:lnTo>
                  <a:lnTo>
                    <a:pt x="406" y="161"/>
                  </a:lnTo>
                  <a:lnTo>
                    <a:pt x="406" y="159"/>
                  </a:lnTo>
                  <a:lnTo>
                    <a:pt x="406" y="159"/>
                  </a:lnTo>
                  <a:lnTo>
                    <a:pt x="404" y="157"/>
                  </a:lnTo>
                  <a:lnTo>
                    <a:pt x="404" y="157"/>
                  </a:lnTo>
                  <a:lnTo>
                    <a:pt x="403" y="152"/>
                  </a:lnTo>
                  <a:lnTo>
                    <a:pt x="403" y="150"/>
                  </a:lnTo>
                  <a:lnTo>
                    <a:pt x="401" y="150"/>
                  </a:lnTo>
                  <a:lnTo>
                    <a:pt x="401" y="150"/>
                  </a:lnTo>
                  <a:lnTo>
                    <a:pt x="401" y="148"/>
                  </a:lnTo>
                  <a:lnTo>
                    <a:pt x="397" y="148"/>
                  </a:lnTo>
                  <a:lnTo>
                    <a:pt x="395" y="146"/>
                  </a:lnTo>
                  <a:lnTo>
                    <a:pt x="397" y="143"/>
                  </a:lnTo>
                  <a:lnTo>
                    <a:pt x="399" y="139"/>
                  </a:lnTo>
                  <a:lnTo>
                    <a:pt x="401" y="136"/>
                  </a:lnTo>
                  <a:lnTo>
                    <a:pt x="399" y="134"/>
                  </a:lnTo>
                  <a:lnTo>
                    <a:pt x="397" y="132"/>
                  </a:lnTo>
                  <a:lnTo>
                    <a:pt x="394" y="130"/>
                  </a:lnTo>
                  <a:lnTo>
                    <a:pt x="392" y="132"/>
                  </a:lnTo>
                  <a:lnTo>
                    <a:pt x="392" y="130"/>
                  </a:lnTo>
                  <a:lnTo>
                    <a:pt x="392" y="128"/>
                  </a:lnTo>
                  <a:lnTo>
                    <a:pt x="383" y="123"/>
                  </a:lnTo>
                  <a:lnTo>
                    <a:pt x="381" y="121"/>
                  </a:lnTo>
                  <a:lnTo>
                    <a:pt x="381" y="121"/>
                  </a:lnTo>
                  <a:lnTo>
                    <a:pt x="381" y="119"/>
                  </a:lnTo>
                  <a:lnTo>
                    <a:pt x="381" y="118"/>
                  </a:lnTo>
                  <a:lnTo>
                    <a:pt x="381" y="116"/>
                  </a:lnTo>
                  <a:lnTo>
                    <a:pt x="383" y="114"/>
                  </a:lnTo>
                  <a:lnTo>
                    <a:pt x="383" y="114"/>
                  </a:lnTo>
                  <a:lnTo>
                    <a:pt x="383" y="110"/>
                  </a:lnTo>
                  <a:lnTo>
                    <a:pt x="383" y="110"/>
                  </a:lnTo>
                  <a:lnTo>
                    <a:pt x="383" y="109"/>
                  </a:lnTo>
                  <a:lnTo>
                    <a:pt x="385" y="109"/>
                  </a:lnTo>
                  <a:lnTo>
                    <a:pt x="386" y="107"/>
                  </a:lnTo>
                  <a:lnTo>
                    <a:pt x="388" y="107"/>
                  </a:lnTo>
                  <a:lnTo>
                    <a:pt x="388" y="105"/>
                  </a:lnTo>
                  <a:lnTo>
                    <a:pt x="388" y="103"/>
                  </a:lnTo>
                  <a:lnTo>
                    <a:pt x="388" y="103"/>
                  </a:lnTo>
                  <a:lnTo>
                    <a:pt x="388" y="101"/>
                  </a:lnTo>
                  <a:lnTo>
                    <a:pt x="388" y="101"/>
                  </a:lnTo>
                  <a:lnTo>
                    <a:pt x="388" y="101"/>
                  </a:lnTo>
                  <a:lnTo>
                    <a:pt x="392" y="101"/>
                  </a:lnTo>
                  <a:lnTo>
                    <a:pt x="392" y="101"/>
                  </a:lnTo>
                  <a:lnTo>
                    <a:pt x="392" y="100"/>
                  </a:lnTo>
                  <a:lnTo>
                    <a:pt x="392" y="98"/>
                  </a:lnTo>
                  <a:lnTo>
                    <a:pt x="392" y="96"/>
                  </a:lnTo>
                  <a:lnTo>
                    <a:pt x="390" y="94"/>
                  </a:lnTo>
                  <a:lnTo>
                    <a:pt x="390" y="94"/>
                  </a:lnTo>
                  <a:lnTo>
                    <a:pt x="390" y="94"/>
                  </a:lnTo>
                  <a:lnTo>
                    <a:pt x="392" y="92"/>
                  </a:lnTo>
                  <a:lnTo>
                    <a:pt x="392" y="92"/>
                  </a:lnTo>
                  <a:lnTo>
                    <a:pt x="392" y="90"/>
                  </a:lnTo>
                  <a:lnTo>
                    <a:pt x="392" y="90"/>
                  </a:lnTo>
                  <a:lnTo>
                    <a:pt x="390" y="90"/>
                  </a:lnTo>
                  <a:lnTo>
                    <a:pt x="390" y="90"/>
                  </a:lnTo>
                  <a:lnTo>
                    <a:pt x="390" y="90"/>
                  </a:lnTo>
                  <a:lnTo>
                    <a:pt x="390" y="90"/>
                  </a:lnTo>
                  <a:lnTo>
                    <a:pt x="390" y="90"/>
                  </a:lnTo>
                  <a:lnTo>
                    <a:pt x="390" y="89"/>
                  </a:lnTo>
                  <a:lnTo>
                    <a:pt x="390" y="89"/>
                  </a:lnTo>
                  <a:lnTo>
                    <a:pt x="390" y="87"/>
                  </a:lnTo>
                  <a:lnTo>
                    <a:pt x="386" y="85"/>
                  </a:lnTo>
                  <a:lnTo>
                    <a:pt x="386" y="85"/>
                  </a:lnTo>
                  <a:lnTo>
                    <a:pt x="386" y="81"/>
                  </a:lnTo>
                  <a:lnTo>
                    <a:pt x="385" y="81"/>
                  </a:lnTo>
                  <a:lnTo>
                    <a:pt x="383" y="80"/>
                  </a:lnTo>
                  <a:lnTo>
                    <a:pt x="383" y="80"/>
                  </a:lnTo>
                  <a:lnTo>
                    <a:pt x="381" y="78"/>
                  </a:lnTo>
                  <a:lnTo>
                    <a:pt x="383" y="76"/>
                  </a:lnTo>
                  <a:lnTo>
                    <a:pt x="383" y="74"/>
                  </a:lnTo>
                  <a:lnTo>
                    <a:pt x="385" y="72"/>
                  </a:lnTo>
                  <a:lnTo>
                    <a:pt x="388" y="71"/>
                  </a:lnTo>
                  <a:lnTo>
                    <a:pt x="388" y="69"/>
                  </a:lnTo>
                  <a:lnTo>
                    <a:pt x="388" y="67"/>
                  </a:lnTo>
                  <a:lnTo>
                    <a:pt x="388" y="65"/>
                  </a:lnTo>
                  <a:lnTo>
                    <a:pt x="386" y="65"/>
                  </a:lnTo>
                  <a:lnTo>
                    <a:pt x="386" y="63"/>
                  </a:lnTo>
                  <a:lnTo>
                    <a:pt x="386" y="62"/>
                  </a:lnTo>
                  <a:lnTo>
                    <a:pt x="388" y="62"/>
                  </a:lnTo>
                  <a:lnTo>
                    <a:pt x="388" y="60"/>
                  </a:lnTo>
                  <a:lnTo>
                    <a:pt x="388" y="60"/>
                  </a:lnTo>
                  <a:lnTo>
                    <a:pt x="386" y="60"/>
                  </a:lnTo>
                  <a:lnTo>
                    <a:pt x="388" y="56"/>
                  </a:lnTo>
                  <a:lnTo>
                    <a:pt x="388" y="53"/>
                  </a:lnTo>
                  <a:lnTo>
                    <a:pt x="388" y="53"/>
                  </a:lnTo>
                  <a:lnTo>
                    <a:pt x="386" y="51"/>
                  </a:lnTo>
                  <a:lnTo>
                    <a:pt x="385" y="49"/>
                  </a:lnTo>
                  <a:lnTo>
                    <a:pt x="383" y="51"/>
                  </a:lnTo>
                  <a:lnTo>
                    <a:pt x="381" y="51"/>
                  </a:lnTo>
                  <a:lnTo>
                    <a:pt x="379" y="51"/>
                  </a:lnTo>
                  <a:lnTo>
                    <a:pt x="377" y="47"/>
                  </a:lnTo>
                  <a:lnTo>
                    <a:pt x="377" y="47"/>
                  </a:lnTo>
                  <a:lnTo>
                    <a:pt x="377" y="45"/>
                  </a:lnTo>
                  <a:lnTo>
                    <a:pt x="376" y="45"/>
                  </a:lnTo>
                  <a:lnTo>
                    <a:pt x="374" y="45"/>
                  </a:lnTo>
                  <a:lnTo>
                    <a:pt x="374" y="45"/>
                  </a:lnTo>
                  <a:lnTo>
                    <a:pt x="372" y="44"/>
                  </a:lnTo>
                  <a:lnTo>
                    <a:pt x="372" y="44"/>
                  </a:lnTo>
                  <a:lnTo>
                    <a:pt x="372" y="42"/>
                  </a:lnTo>
                  <a:lnTo>
                    <a:pt x="372" y="42"/>
                  </a:lnTo>
                  <a:lnTo>
                    <a:pt x="372" y="40"/>
                  </a:lnTo>
                  <a:lnTo>
                    <a:pt x="372" y="40"/>
                  </a:lnTo>
                  <a:lnTo>
                    <a:pt x="372" y="40"/>
                  </a:lnTo>
                  <a:lnTo>
                    <a:pt x="370" y="38"/>
                  </a:lnTo>
                  <a:lnTo>
                    <a:pt x="366" y="36"/>
                  </a:lnTo>
                  <a:lnTo>
                    <a:pt x="365" y="36"/>
                  </a:lnTo>
                  <a:lnTo>
                    <a:pt x="366" y="34"/>
                  </a:lnTo>
                  <a:lnTo>
                    <a:pt x="366" y="34"/>
                  </a:lnTo>
                  <a:lnTo>
                    <a:pt x="366" y="33"/>
                  </a:lnTo>
                  <a:lnTo>
                    <a:pt x="365" y="33"/>
                  </a:lnTo>
                  <a:lnTo>
                    <a:pt x="356" y="29"/>
                  </a:lnTo>
                  <a:lnTo>
                    <a:pt x="354" y="29"/>
                  </a:lnTo>
                  <a:lnTo>
                    <a:pt x="352" y="27"/>
                  </a:lnTo>
                  <a:lnTo>
                    <a:pt x="352" y="27"/>
                  </a:lnTo>
                  <a:lnTo>
                    <a:pt x="350" y="27"/>
                  </a:lnTo>
                  <a:lnTo>
                    <a:pt x="348" y="29"/>
                  </a:lnTo>
                  <a:lnTo>
                    <a:pt x="347" y="31"/>
                  </a:lnTo>
                  <a:lnTo>
                    <a:pt x="341" y="29"/>
                  </a:lnTo>
                  <a:lnTo>
                    <a:pt x="339" y="27"/>
                  </a:lnTo>
                  <a:lnTo>
                    <a:pt x="338" y="29"/>
                  </a:lnTo>
                  <a:lnTo>
                    <a:pt x="336" y="29"/>
                  </a:lnTo>
                  <a:lnTo>
                    <a:pt x="334" y="31"/>
                  </a:lnTo>
                  <a:lnTo>
                    <a:pt x="332" y="34"/>
                  </a:lnTo>
                  <a:lnTo>
                    <a:pt x="330" y="36"/>
                  </a:lnTo>
                  <a:lnTo>
                    <a:pt x="327" y="34"/>
                  </a:lnTo>
                  <a:lnTo>
                    <a:pt x="327" y="34"/>
                  </a:lnTo>
                  <a:lnTo>
                    <a:pt x="321" y="38"/>
                  </a:lnTo>
                  <a:lnTo>
                    <a:pt x="318" y="42"/>
                  </a:lnTo>
                  <a:lnTo>
                    <a:pt x="316" y="44"/>
                  </a:lnTo>
                  <a:lnTo>
                    <a:pt x="316" y="42"/>
                  </a:lnTo>
                  <a:lnTo>
                    <a:pt x="312" y="38"/>
                  </a:lnTo>
                  <a:lnTo>
                    <a:pt x="310" y="36"/>
                  </a:lnTo>
                  <a:lnTo>
                    <a:pt x="309" y="34"/>
                  </a:lnTo>
                  <a:lnTo>
                    <a:pt x="309" y="33"/>
                  </a:lnTo>
                  <a:lnTo>
                    <a:pt x="309" y="33"/>
                  </a:lnTo>
                  <a:lnTo>
                    <a:pt x="310" y="29"/>
                  </a:lnTo>
                  <a:lnTo>
                    <a:pt x="310" y="29"/>
                  </a:lnTo>
                  <a:lnTo>
                    <a:pt x="310" y="25"/>
                  </a:lnTo>
                  <a:lnTo>
                    <a:pt x="310" y="25"/>
                  </a:lnTo>
                  <a:lnTo>
                    <a:pt x="312" y="24"/>
                  </a:lnTo>
                  <a:lnTo>
                    <a:pt x="312" y="24"/>
                  </a:lnTo>
                  <a:lnTo>
                    <a:pt x="312" y="24"/>
                  </a:lnTo>
                  <a:lnTo>
                    <a:pt x="312" y="24"/>
                  </a:lnTo>
                  <a:lnTo>
                    <a:pt x="314" y="24"/>
                  </a:lnTo>
                  <a:lnTo>
                    <a:pt x="314" y="24"/>
                  </a:lnTo>
                  <a:lnTo>
                    <a:pt x="314" y="24"/>
                  </a:lnTo>
                  <a:lnTo>
                    <a:pt x="314" y="24"/>
                  </a:lnTo>
                  <a:lnTo>
                    <a:pt x="314" y="22"/>
                  </a:lnTo>
                  <a:lnTo>
                    <a:pt x="314" y="22"/>
                  </a:lnTo>
                  <a:lnTo>
                    <a:pt x="312" y="20"/>
                  </a:lnTo>
                  <a:lnTo>
                    <a:pt x="312" y="20"/>
                  </a:lnTo>
                  <a:lnTo>
                    <a:pt x="310" y="18"/>
                  </a:lnTo>
                  <a:lnTo>
                    <a:pt x="303" y="16"/>
                  </a:lnTo>
                  <a:lnTo>
                    <a:pt x="301" y="15"/>
                  </a:lnTo>
                  <a:lnTo>
                    <a:pt x="300" y="13"/>
                  </a:lnTo>
                  <a:lnTo>
                    <a:pt x="296" y="13"/>
                  </a:lnTo>
                  <a:lnTo>
                    <a:pt x="294" y="13"/>
                  </a:lnTo>
                  <a:lnTo>
                    <a:pt x="291" y="13"/>
                  </a:lnTo>
                  <a:lnTo>
                    <a:pt x="289" y="15"/>
                  </a:lnTo>
                  <a:lnTo>
                    <a:pt x="289" y="15"/>
                  </a:lnTo>
                  <a:lnTo>
                    <a:pt x="289" y="15"/>
                  </a:lnTo>
                  <a:lnTo>
                    <a:pt x="289" y="15"/>
                  </a:lnTo>
                  <a:lnTo>
                    <a:pt x="285" y="16"/>
                  </a:lnTo>
                  <a:lnTo>
                    <a:pt x="283" y="18"/>
                  </a:lnTo>
                  <a:lnTo>
                    <a:pt x="283" y="20"/>
                  </a:lnTo>
                  <a:lnTo>
                    <a:pt x="282" y="20"/>
                  </a:lnTo>
                  <a:lnTo>
                    <a:pt x="278" y="20"/>
                  </a:lnTo>
                  <a:lnTo>
                    <a:pt x="278" y="18"/>
                  </a:lnTo>
                  <a:lnTo>
                    <a:pt x="276" y="16"/>
                  </a:lnTo>
                  <a:lnTo>
                    <a:pt x="276" y="15"/>
                  </a:lnTo>
                  <a:lnTo>
                    <a:pt x="276" y="13"/>
                  </a:lnTo>
                  <a:lnTo>
                    <a:pt x="276" y="11"/>
                  </a:lnTo>
                  <a:lnTo>
                    <a:pt x="274" y="9"/>
                  </a:lnTo>
                  <a:lnTo>
                    <a:pt x="273" y="7"/>
                  </a:lnTo>
                  <a:lnTo>
                    <a:pt x="273" y="7"/>
                  </a:lnTo>
                  <a:lnTo>
                    <a:pt x="271" y="6"/>
                  </a:lnTo>
                  <a:lnTo>
                    <a:pt x="269" y="6"/>
                  </a:lnTo>
                  <a:lnTo>
                    <a:pt x="262" y="7"/>
                  </a:lnTo>
                  <a:lnTo>
                    <a:pt x="260" y="7"/>
                  </a:lnTo>
                  <a:lnTo>
                    <a:pt x="258" y="9"/>
                  </a:lnTo>
                  <a:lnTo>
                    <a:pt x="258" y="11"/>
                  </a:lnTo>
                  <a:lnTo>
                    <a:pt x="256" y="11"/>
                  </a:lnTo>
                  <a:lnTo>
                    <a:pt x="255" y="9"/>
                  </a:lnTo>
                  <a:lnTo>
                    <a:pt x="255" y="7"/>
                  </a:lnTo>
                  <a:lnTo>
                    <a:pt x="251" y="4"/>
                  </a:lnTo>
                  <a:lnTo>
                    <a:pt x="249" y="2"/>
                  </a:lnTo>
                  <a:lnTo>
                    <a:pt x="247" y="0"/>
                  </a:lnTo>
                  <a:lnTo>
                    <a:pt x="245" y="2"/>
                  </a:lnTo>
                  <a:lnTo>
                    <a:pt x="244" y="2"/>
                  </a:lnTo>
                  <a:lnTo>
                    <a:pt x="244" y="4"/>
                  </a:lnTo>
                  <a:lnTo>
                    <a:pt x="240" y="4"/>
                  </a:lnTo>
                  <a:lnTo>
                    <a:pt x="238" y="4"/>
                  </a:lnTo>
                  <a:lnTo>
                    <a:pt x="238" y="6"/>
                  </a:lnTo>
                  <a:lnTo>
                    <a:pt x="238" y="6"/>
                  </a:lnTo>
                  <a:lnTo>
                    <a:pt x="236" y="7"/>
                  </a:lnTo>
                  <a:lnTo>
                    <a:pt x="236" y="7"/>
                  </a:lnTo>
                  <a:lnTo>
                    <a:pt x="236" y="9"/>
                  </a:lnTo>
                  <a:lnTo>
                    <a:pt x="233" y="11"/>
                  </a:lnTo>
                  <a:lnTo>
                    <a:pt x="231" y="13"/>
                  </a:lnTo>
                  <a:lnTo>
                    <a:pt x="231" y="15"/>
                  </a:lnTo>
                  <a:lnTo>
                    <a:pt x="229" y="18"/>
                  </a:lnTo>
                  <a:lnTo>
                    <a:pt x="224" y="22"/>
                  </a:lnTo>
                  <a:lnTo>
                    <a:pt x="222" y="25"/>
                  </a:lnTo>
                  <a:lnTo>
                    <a:pt x="222" y="29"/>
                  </a:lnTo>
                  <a:lnTo>
                    <a:pt x="222" y="31"/>
                  </a:lnTo>
                  <a:lnTo>
                    <a:pt x="222" y="33"/>
                  </a:lnTo>
                  <a:lnTo>
                    <a:pt x="220" y="33"/>
                  </a:lnTo>
                  <a:lnTo>
                    <a:pt x="213" y="33"/>
                  </a:lnTo>
                  <a:lnTo>
                    <a:pt x="213" y="33"/>
                  </a:lnTo>
                  <a:lnTo>
                    <a:pt x="211" y="31"/>
                  </a:lnTo>
                  <a:lnTo>
                    <a:pt x="209" y="29"/>
                  </a:lnTo>
                  <a:lnTo>
                    <a:pt x="208" y="31"/>
                  </a:lnTo>
                  <a:lnTo>
                    <a:pt x="206" y="33"/>
                  </a:lnTo>
                  <a:lnTo>
                    <a:pt x="206" y="33"/>
                  </a:lnTo>
                  <a:lnTo>
                    <a:pt x="204" y="33"/>
                  </a:lnTo>
                  <a:lnTo>
                    <a:pt x="200" y="31"/>
                  </a:lnTo>
                  <a:lnTo>
                    <a:pt x="199" y="29"/>
                  </a:lnTo>
                  <a:lnTo>
                    <a:pt x="197" y="29"/>
                  </a:lnTo>
                  <a:lnTo>
                    <a:pt x="191" y="29"/>
                  </a:lnTo>
                  <a:lnTo>
                    <a:pt x="191" y="31"/>
                  </a:lnTo>
                  <a:lnTo>
                    <a:pt x="190" y="31"/>
                  </a:lnTo>
                  <a:lnTo>
                    <a:pt x="188" y="34"/>
                  </a:lnTo>
                  <a:lnTo>
                    <a:pt x="184" y="40"/>
                  </a:lnTo>
                  <a:lnTo>
                    <a:pt x="182" y="40"/>
                  </a:lnTo>
                  <a:lnTo>
                    <a:pt x="179" y="44"/>
                  </a:lnTo>
                  <a:lnTo>
                    <a:pt x="179" y="44"/>
                  </a:lnTo>
                  <a:lnTo>
                    <a:pt x="175" y="42"/>
                  </a:lnTo>
                  <a:lnTo>
                    <a:pt x="173" y="42"/>
                  </a:lnTo>
                  <a:lnTo>
                    <a:pt x="173" y="42"/>
                  </a:lnTo>
                  <a:lnTo>
                    <a:pt x="171" y="44"/>
                  </a:lnTo>
                  <a:lnTo>
                    <a:pt x="171" y="47"/>
                  </a:lnTo>
                  <a:lnTo>
                    <a:pt x="171" y="49"/>
                  </a:lnTo>
                  <a:lnTo>
                    <a:pt x="171" y="51"/>
                  </a:lnTo>
                  <a:lnTo>
                    <a:pt x="171" y="53"/>
                  </a:lnTo>
                  <a:lnTo>
                    <a:pt x="171" y="54"/>
                  </a:lnTo>
                  <a:lnTo>
                    <a:pt x="170" y="56"/>
                  </a:lnTo>
                  <a:lnTo>
                    <a:pt x="168" y="58"/>
                  </a:lnTo>
                  <a:lnTo>
                    <a:pt x="168" y="60"/>
                  </a:lnTo>
                  <a:lnTo>
                    <a:pt x="170" y="62"/>
                  </a:lnTo>
                  <a:lnTo>
                    <a:pt x="170" y="62"/>
                  </a:lnTo>
                  <a:lnTo>
                    <a:pt x="168" y="63"/>
                  </a:lnTo>
                  <a:lnTo>
                    <a:pt x="166" y="65"/>
                  </a:lnTo>
                  <a:lnTo>
                    <a:pt x="166" y="69"/>
                  </a:lnTo>
                  <a:lnTo>
                    <a:pt x="166" y="69"/>
                  </a:lnTo>
                  <a:lnTo>
                    <a:pt x="164" y="72"/>
                  </a:lnTo>
                  <a:lnTo>
                    <a:pt x="164" y="72"/>
                  </a:lnTo>
                  <a:lnTo>
                    <a:pt x="164" y="74"/>
                  </a:lnTo>
                  <a:lnTo>
                    <a:pt x="164" y="74"/>
                  </a:lnTo>
                  <a:lnTo>
                    <a:pt x="168" y="76"/>
                  </a:lnTo>
                  <a:lnTo>
                    <a:pt x="170" y="76"/>
                  </a:lnTo>
                  <a:lnTo>
                    <a:pt x="171" y="74"/>
                  </a:lnTo>
                  <a:lnTo>
                    <a:pt x="180" y="76"/>
                  </a:lnTo>
                  <a:lnTo>
                    <a:pt x="182" y="78"/>
                  </a:lnTo>
                  <a:lnTo>
                    <a:pt x="182" y="80"/>
                  </a:lnTo>
                  <a:lnTo>
                    <a:pt x="180" y="80"/>
                  </a:lnTo>
                  <a:lnTo>
                    <a:pt x="180" y="81"/>
                  </a:lnTo>
                  <a:lnTo>
                    <a:pt x="179" y="81"/>
                  </a:lnTo>
                  <a:lnTo>
                    <a:pt x="177" y="81"/>
                  </a:lnTo>
                  <a:lnTo>
                    <a:pt x="177" y="83"/>
                  </a:lnTo>
                  <a:lnTo>
                    <a:pt x="175" y="83"/>
                  </a:lnTo>
                  <a:lnTo>
                    <a:pt x="173" y="85"/>
                  </a:lnTo>
                  <a:lnTo>
                    <a:pt x="173" y="85"/>
                  </a:lnTo>
                  <a:lnTo>
                    <a:pt x="173" y="89"/>
                  </a:lnTo>
                  <a:lnTo>
                    <a:pt x="173" y="90"/>
                  </a:lnTo>
                  <a:lnTo>
                    <a:pt x="171" y="92"/>
                  </a:lnTo>
                  <a:lnTo>
                    <a:pt x="171" y="92"/>
                  </a:lnTo>
                  <a:lnTo>
                    <a:pt x="166" y="90"/>
                  </a:lnTo>
                  <a:lnTo>
                    <a:pt x="164" y="90"/>
                  </a:lnTo>
                  <a:lnTo>
                    <a:pt x="164" y="90"/>
                  </a:lnTo>
                  <a:lnTo>
                    <a:pt x="164" y="90"/>
                  </a:lnTo>
                  <a:lnTo>
                    <a:pt x="164" y="92"/>
                  </a:lnTo>
                  <a:lnTo>
                    <a:pt x="162" y="92"/>
                  </a:lnTo>
                  <a:lnTo>
                    <a:pt x="162" y="92"/>
                  </a:lnTo>
                  <a:lnTo>
                    <a:pt x="157" y="90"/>
                  </a:lnTo>
                  <a:lnTo>
                    <a:pt x="155" y="90"/>
                  </a:lnTo>
                  <a:lnTo>
                    <a:pt x="153" y="92"/>
                  </a:lnTo>
                  <a:lnTo>
                    <a:pt x="153" y="94"/>
                  </a:lnTo>
                  <a:lnTo>
                    <a:pt x="153" y="96"/>
                  </a:lnTo>
                  <a:lnTo>
                    <a:pt x="153" y="98"/>
                  </a:lnTo>
                  <a:lnTo>
                    <a:pt x="153" y="98"/>
                  </a:lnTo>
                  <a:lnTo>
                    <a:pt x="152" y="101"/>
                  </a:lnTo>
                  <a:lnTo>
                    <a:pt x="150" y="103"/>
                  </a:lnTo>
                  <a:lnTo>
                    <a:pt x="150" y="105"/>
                  </a:lnTo>
                  <a:lnTo>
                    <a:pt x="148" y="105"/>
                  </a:lnTo>
                  <a:lnTo>
                    <a:pt x="146" y="107"/>
                  </a:lnTo>
                  <a:lnTo>
                    <a:pt x="141" y="109"/>
                  </a:lnTo>
                  <a:lnTo>
                    <a:pt x="141" y="109"/>
                  </a:lnTo>
                  <a:lnTo>
                    <a:pt x="139" y="107"/>
                  </a:lnTo>
                  <a:lnTo>
                    <a:pt x="137" y="107"/>
                  </a:lnTo>
                  <a:lnTo>
                    <a:pt x="135" y="109"/>
                  </a:lnTo>
                  <a:lnTo>
                    <a:pt x="135" y="109"/>
                  </a:lnTo>
                  <a:lnTo>
                    <a:pt x="135" y="109"/>
                  </a:lnTo>
                  <a:lnTo>
                    <a:pt x="135" y="110"/>
                  </a:lnTo>
                  <a:lnTo>
                    <a:pt x="134" y="110"/>
                  </a:lnTo>
                  <a:lnTo>
                    <a:pt x="134" y="112"/>
                  </a:lnTo>
                  <a:lnTo>
                    <a:pt x="132" y="112"/>
                  </a:lnTo>
                  <a:lnTo>
                    <a:pt x="132" y="114"/>
                  </a:lnTo>
                  <a:lnTo>
                    <a:pt x="130" y="116"/>
                  </a:lnTo>
                  <a:lnTo>
                    <a:pt x="130" y="116"/>
                  </a:lnTo>
                  <a:lnTo>
                    <a:pt x="132" y="118"/>
                  </a:lnTo>
                  <a:lnTo>
                    <a:pt x="132" y="119"/>
                  </a:lnTo>
                  <a:lnTo>
                    <a:pt x="130" y="119"/>
                  </a:lnTo>
                  <a:lnTo>
                    <a:pt x="130" y="119"/>
                  </a:lnTo>
                  <a:lnTo>
                    <a:pt x="130" y="119"/>
                  </a:lnTo>
                  <a:lnTo>
                    <a:pt x="130" y="119"/>
                  </a:lnTo>
                  <a:lnTo>
                    <a:pt x="128" y="121"/>
                  </a:lnTo>
                  <a:lnTo>
                    <a:pt x="128" y="121"/>
                  </a:lnTo>
                  <a:lnTo>
                    <a:pt x="128" y="123"/>
                  </a:lnTo>
                  <a:lnTo>
                    <a:pt x="128" y="127"/>
                  </a:lnTo>
                  <a:lnTo>
                    <a:pt x="128" y="128"/>
                  </a:lnTo>
                  <a:lnTo>
                    <a:pt x="128" y="128"/>
                  </a:lnTo>
                  <a:lnTo>
                    <a:pt x="128" y="130"/>
                  </a:lnTo>
                  <a:lnTo>
                    <a:pt x="128" y="130"/>
                  </a:lnTo>
                  <a:lnTo>
                    <a:pt x="126" y="132"/>
                  </a:lnTo>
                  <a:lnTo>
                    <a:pt x="128" y="134"/>
                  </a:lnTo>
                  <a:lnTo>
                    <a:pt x="128" y="137"/>
                  </a:lnTo>
                  <a:lnTo>
                    <a:pt x="130" y="139"/>
                  </a:lnTo>
                  <a:lnTo>
                    <a:pt x="128" y="139"/>
                  </a:lnTo>
                  <a:lnTo>
                    <a:pt x="128" y="141"/>
                  </a:lnTo>
                  <a:lnTo>
                    <a:pt x="126" y="143"/>
                  </a:lnTo>
                  <a:lnTo>
                    <a:pt x="124" y="145"/>
                  </a:lnTo>
                  <a:lnTo>
                    <a:pt x="123" y="145"/>
                  </a:lnTo>
                  <a:lnTo>
                    <a:pt x="123" y="146"/>
                  </a:lnTo>
                  <a:lnTo>
                    <a:pt x="123" y="150"/>
                  </a:lnTo>
                  <a:lnTo>
                    <a:pt x="123" y="152"/>
                  </a:lnTo>
                  <a:lnTo>
                    <a:pt x="123" y="152"/>
                  </a:lnTo>
                  <a:lnTo>
                    <a:pt x="121" y="154"/>
                  </a:lnTo>
                  <a:lnTo>
                    <a:pt x="119" y="157"/>
                  </a:lnTo>
                  <a:lnTo>
                    <a:pt x="119" y="159"/>
                  </a:lnTo>
                  <a:lnTo>
                    <a:pt x="119" y="161"/>
                  </a:lnTo>
                  <a:lnTo>
                    <a:pt x="119" y="163"/>
                  </a:lnTo>
                  <a:lnTo>
                    <a:pt x="119" y="163"/>
                  </a:lnTo>
                  <a:lnTo>
                    <a:pt x="123" y="163"/>
                  </a:lnTo>
                  <a:lnTo>
                    <a:pt x="124" y="161"/>
                  </a:lnTo>
                  <a:lnTo>
                    <a:pt x="126" y="161"/>
                  </a:lnTo>
                  <a:lnTo>
                    <a:pt x="126" y="161"/>
                  </a:lnTo>
                  <a:lnTo>
                    <a:pt x="126" y="163"/>
                  </a:lnTo>
                  <a:lnTo>
                    <a:pt x="126" y="163"/>
                  </a:lnTo>
                  <a:lnTo>
                    <a:pt x="128" y="165"/>
                  </a:lnTo>
                  <a:lnTo>
                    <a:pt x="128" y="165"/>
                  </a:lnTo>
                  <a:lnTo>
                    <a:pt x="128" y="165"/>
                  </a:lnTo>
                  <a:lnTo>
                    <a:pt x="128" y="165"/>
                  </a:lnTo>
                  <a:lnTo>
                    <a:pt x="128" y="165"/>
                  </a:lnTo>
                  <a:lnTo>
                    <a:pt x="130" y="165"/>
                  </a:lnTo>
                  <a:lnTo>
                    <a:pt x="130" y="166"/>
                  </a:lnTo>
                  <a:lnTo>
                    <a:pt x="130" y="166"/>
                  </a:lnTo>
                  <a:lnTo>
                    <a:pt x="130" y="168"/>
                  </a:lnTo>
                  <a:lnTo>
                    <a:pt x="130" y="168"/>
                  </a:lnTo>
                  <a:lnTo>
                    <a:pt x="132" y="168"/>
                  </a:lnTo>
                  <a:lnTo>
                    <a:pt x="132" y="168"/>
                  </a:lnTo>
                  <a:lnTo>
                    <a:pt x="132" y="168"/>
                  </a:lnTo>
                  <a:lnTo>
                    <a:pt x="132" y="168"/>
                  </a:lnTo>
                  <a:lnTo>
                    <a:pt x="130" y="170"/>
                  </a:lnTo>
                  <a:lnTo>
                    <a:pt x="130" y="170"/>
                  </a:lnTo>
                  <a:lnTo>
                    <a:pt x="130" y="174"/>
                  </a:lnTo>
                  <a:lnTo>
                    <a:pt x="130" y="175"/>
                  </a:lnTo>
                  <a:lnTo>
                    <a:pt x="128" y="177"/>
                  </a:lnTo>
                  <a:lnTo>
                    <a:pt x="128" y="177"/>
                  </a:lnTo>
                  <a:lnTo>
                    <a:pt x="126" y="175"/>
                  </a:lnTo>
                  <a:lnTo>
                    <a:pt x="126" y="177"/>
                  </a:lnTo>
                  <a:lnTo>
                    <a:pt x="124" y="177"/>
                  </a:lnTo>
                  <a:lnTo>
                    <a:pt x="124" y="177"/>
                  </a:lnTo>
                  <a:lnTo>
                    <a:pt x="123" y="177"/>
                  </a:lnTo>
                  <a:lnTo>
                    <a:pt x="119" y="177"/>
                  </a:lnTo>
                  <a:lnTo>
                    <a:pt x="117" y="177"/>
                  </a:lnTo>
                  <a:lnTo>
                    <a:pt x="117" y="175"/>
                  </a:lnTo>
                  <a:lnTo>
                    <a:pt x="115" y="174"/>
                  </a:lnTo>
                  <a:lnTo>
                    <a:pt x="117" y="174"/>
                  </a:lnTo>
                  <a:lnTo>
                    <a:pt x="117" y="174"/>
                  </a:lnTo>
                  <a:lnTo>
                    <a:pt x="119" y="172"/>
                  </a:lnTo>
                  <a:lnTo>
                    <a:pt x="117" y="172"/>
                  </a:lnTo>
                  <a:lnTo>
                    <a:pt x="117" y="170"/>
                  </a:lnTo>
                  <a:lnTo>
                    <a:pt x="117" y="170"/>
                  </a:lnTo>
                  <a:lnTo>
                    <a:pt x="117" y="170"/>
                  </a:lnTo>
                  <a:lnTo>
                    <a:pt x="119" y="170"/>
                  </a:lnTo>
                  <a:lnTo>
                    <a:pt x="119" y="168"/>
                  </a:lnTo>
                  <a:lnTo>
                    <a:pt x="115" y="165"/>
                  </a:lnTo>
                  <a:lnTo>
                    <a:pt x="115" y="165"/>
                  </a:lnTo>
                  <a:lnTo>
                    <a:pt x="115" y="163"/>
                  </a:lnTo>
                  <a:lnTo>
                    <a:pt x="115" y="163"/>
                  </a:lnTo>
                  <a:lnTo>
                    <a:pt x="114" y="165"/>
                  </a:lnTo>
                  <a:lnTo>
                    <a:pt x="112" y="166"/>
                  </a:lnTo>
                  <a:lnTo>
                    <a:pt x="110" y="168"/>
                  </a:lnTo>
                  <a:lnTo>
                    <a:pt x="106" y="168"/>
                  </a:lnTo>
                  <a:lnTo>
                    <a:pt x="103" y="166"/>
                  </a:lnTo>
                  <a:lnTo>
                    <a:pt x="103" y="166"/>
                  </a:lnTo>
                  <a:lnTo>
                    <a:pt x="101" y="168"/>
                  </a:lnTo>
                  <a:lnTo>
                    <a:pt x="101" y="172"/>
                  </a:lnTo>
                  <a:lnTo>
                    <a:pt x="99" y="174"/>
                  </a:lnTo>
                  <a:lnTo>
                    <a:pt x="97" y="175"/>
                  </a:lnTo>
                  <a:lnTo>
                    <a:pt x="96" y="177"/>
                  </a:lnTo>
                  <a:lnTo>
                    <a:pt x="94" y="177"/>
                  </a:lnTo>
                  <a:lnTo>
                    <a:pt x="88" y="177"/>
                  </a:lnTo>
                  <a:lnTo>
                    <a:pt x="87" y="175"/>
                  </a:lnTo>
                  <a:lnTo>
                    <a:pt x="85" y="175"/>
                  </a:lnTo>
                  <a:lnTo>
                    <a:pt x="85" y="177"/>
                  </a:lnTo>
                  <a:lnTo>
                    <a:pt x="83" y="177"/>
                  </a:lnTo>
                  <a:lnTo>
                    <a:pt x="83" y="177"/>
                  </a:lnTo>
                  <a:lnTo>
                    <a:pt x="83" y="179"/>
                  </a:lnTo>
                  <a:lnTo>
                    <a:pt x="83" y="179"/>
                  </a:lnTo>
                  <a:lnTo>
                    <a:pt x="83" y="179"/>
                  </a:lnTo>
                  <a:lnTo>
                    <a:pt x="81" y="181"/>
                  </a:lnTo>
                  <a:lnTo>
                    <a:pt x="81" y="181"/>
                  </a:lnTo>
                  <a:lnTo>
                    <a:pt x="81" y="181"/>
                  </a:lnTo>
                  <a:lnTo>
                    <a:pt x="81" y="181"/>
                  </a:lnTo>
                  <a:lnTo>
                    <a:pt x="81" y="183"/>
                  </a:lnTo>
                  <a:lnTo>
                    <a:pt x="81" y="184"/>
                  </a:lnTo>
                  <a:lnTo>
                    <a:pt x="83" y="186"/>
                  </a:lnTo>
                  <a:lnTo>
                    <a:pt x="83" y="186"/>
                  </a:lnTo>
                  <a:lnTo>
                    <a:pt x="83" y="190"/>
                  </a:lnTo>
                  <a:lnTo>
                    <a:pt x="83" y="190"/>
                  </a:lnTo>
                  <a:lnTo>
                    <a:pt x="83" y="190"/>
                  </a:lnTo>
                  <a:lnTo>
                    <a:pt x="81" y="192"/>
                  </a:lnTo>
                  <a:lnTo>
                    <a:pt x="81" y="192"/>
                  </a:lnTo>
                  <a:lnTo>
                    <a:pt x="78" y="192"/>
                  </a:lnTo>
                  <a:lnTo>
                    <a:pt x="78" y="192"/>
                  </a:lnTo>
                  <a:lnTo>
                    <a:pt x="76" y="192"/>
                  </a:lnTo>
                  <a:lnTo>
                    <a:pt x="76" y="190"/>
                  </a:lnTo>
                  <a:lnTo>
                    <a:pt x="76" y="190"/>
                  </a:lnTo>
                  <a:lnTo>
                    <a:pt x="76" y="190"/>
                  </a:lnTo>
                  <a:lnTo>
                    <a:pt x="76" y="190"/>
                  </a:lnTo>
                  <a:lnTo>
                    <a:pt x="74" y="190"/>
                  </a:lnTo>
                  <a:lnTo>
                    <a:pt x="70" y="192"/>
                  </a:lnTo>
                  <a:lnTo>
                    <a:pt x="69" y="192"/>
                  </a:lnTo>
                  <a:lnTo>
                    <a:pt x="63" y="197"/>
                  </a:lnTo>
                  <a:lnTo>
                    <a:pt x="61" y="199"/>
                  </a:lnTo>
                  <a:lnTo>
                    <a:pt x="59" y="199"/>
                  </a:lnTo>
                  <a:lnTo>
                    <a:pt x="58" y="197"/>
                  </a:lnTo>
                  <a:lnTo>
                    <a:pt x="56" y="197"/>
                  </a:lnTo>
                  <a:lnTo>
                    <a:pt x="54" y="197"/>
                  </a:lnTo>
                  <a:lnTo>
                    <a:pt x="54" y="197"/>
                  </a:lnTo>
                  <a:lnTo>
                    <a:pt x="52" y="195"/>
                  </a:lnTo>
                  <a:lnTo>
                    <a:pt x="52" y="193"/>
                  </a:lnTo>
                  <a:lnTo>
                    <a:pt x="50" y="192"/>
                  </a:lnTo>
                  <a:lnTo>
                    <a:pt x="49" y="193"/>
                  </a:lnTo>
                  <a:lnTo>
                    <a:pt x="45" y="193"/>
                  </a:lnTo>
                  <a:lnTo>
                    <a:pt x="43" y="195"/>
                  </a:lnTo>
                  <a:lnTo>
                    <a:pt x="41" y="195"/>
                  </a:lnTo>
                  <a:lnTo>
                    <a:pt x="40" y="195"/>
                  </a:lnTo>
                  <a:lnTo>
                    <a:pt x="38" y="193"/>
                  </a:lnTo>
                  <a:lnTo>
                    <a:pt x="38" y="193"/>
                  </a:lnTo>
                  <a:lnTo>
                    <a:pt x="36" y="193"/>
                  </a:lnTo>
                  <a:lnTo>
                    <a:pt x="32" y="195"/>
                  </a:lnTo>
                  <a:lnTo>
                    <a:pt x="32" y="195"/>
                  </a:lnTo>
                  <a:lnTo>
                    <a:pt x="32" y="195"/>
                  </a:lnTo>
                  <a:lnTo>
                    <a:pt x="31" y="195"/>
                  </a:lnTo>
                  <a:lnTo>
                    <a:pt x="31" y="195"/>
                  </a:lnTo>
                  <a:lnTo>
                    <a:pt x="31" y="195"/>
                  </a:lnTo>
                  <a:lnTo>
                    <a:pt x="29" y="195"/>
                  </a:lnTo>
                  <a:lnTo>
                    <a:pt x="27" y="197"/>
                  </a:lnTo>
                  <a:lnTo>
                    <a:pt x="23" y="197"/>
                  </a:lnTo>
                  <a:lnTo>
                    <a:pt x="23" y="197"/>
                  </a:lnTo>
                  <a:lnTo>
                    <a:pt x="22" y="197"/>
                  </a:lnTo>
                  <a:lnTo>
                    <a:pt x="18" y="195"/>
                  </a:lnTo>
                  <a:lnTo>
                    <a:pt x="16" y="193"/>
                  </a:lnTo>
                  <a:lnTo>
                    <a:pt x="16" y="197"/>
                  </a:lnTo>
                  <a:lnTo>
                    <a:pt x="16" y="199"/>
                  </a:lnTo>
                  <a:lnTo>
                    <a:pt x="18" y="201"/>
                  </a:lnTo>
                  <a:lnTo>
                    <a:pt x="18" y="202"/>
                  </a:lnTo>
                  <a:lnTo>
                    <a:pt x="18" y="208"/>
                  </a:lnTo>
                  <a:lnTo>
                    <a:pt x="18" y="208"/>
                  </a:lnTo>
                  <a:lnTo>
                    <a:pt x="20" y="210"/>
                  </a:lnTo>
                  <a:lnTo>
                    <a:pt x="20" y="210"/>
                  </a:lnTo>
                  <a:lnTo>
                    <a:pt x="20" y="210"/>
                  </a:lnTo>
                  <a:lnTo>
                    <a:pt x="20" y="215"/>
                  </a:lnTo>
                  <a:lnTo>
                    <a:pt x="22" y="222"/>
                  </a:lnTo>
                  <a:lnTo>
                    <a:pt x="25" y="235"/>
                  </a:lnTo>
                  <a:lnTo>
                    <a:pt x="27" y="240"/>
                  </a:lnTo>
                  <a:lnTo>
                    <a:pt x="29" y="242"/>
                  </a:lnTo>
                  <a:lnTo>
                    <a:pt x="31" y="249"/>
                  </a:lnTo>
                  <a:lnTo>
                    <a:pt x="32" y="253"/>
                  </a:lnTo>
                  <a:lnTo>
                    <a:pt x="32" y="253"/>
                  </a:lnTo>
                  <a:lnTo>
                    <a:pt x="32" y="255"/>
                  </a:lnTo>
                  <a:lnTo>
                    <a:pt x="34" y="257"/>
                  </a:lnTo>
                  <a:lnTo>
                    <a:pt x="34" y="257"/>
                  </a:lnTo>
                  <a:lnTo>
                    <a:pt x="34" y="258"/>
                  </a:lnTo>
                  <a:lnTo>
                    <a:pt x="36" y="258"/>
                  </a:lnTo>
                  <a:lnTo>
                    <a:pt x="36" y="260"/>
                  </a:lnTo>
                  <a:lnTo>
                    <a:pt x="36" y="262"/>
                  </a:lnTo>
                  <a:lnTo>
                    <a:pt x="36" y="264"/>
                  </a:lnTo>
                  <a:lnTo>
                    <a:pt x="36" y="264"/>
                  </a:lnTo>
                  <a:lnTo>
                    <a:pt x="34" y="266"/>
                  </a:lnTo>
                  <a:lnTo>
                    <a:pt x="34" y="268"/>
                  </a:lnTo>
                  <a:lnTo>
                    <a:pt x="34" y="269"/>
                  </a:lnTo>
                  <a:lnTo>
                    <a:pt x="36" y="271"/>
                  </a:lnTo>
                  <a:lnTo>
                    <a:pt x="38" y="271"/>
                  </a:lnTo>
                  <a:lnTo>
                    <a:pt x="38" y="273"/>
                  </a:lnTo>
                  <a:lnTo>
                    <a:pt x="38" y="273"/>
                  </a:lnTo>
                  <a:lnTo>
                    <a:pt x="38" y="275"/>
                  </a:lnTo>
                  <a:lnTo>
                    <a:pt x="38" y="277"/>
                  </a:lnTo>
                  <a:lnTo>
                    <a:pt x="38" y="277"/>
                  </a:lnTo>
                  <a:lnTo>
                    <a:pt x="38" y="277"/>
                  </a:lnTo>
                  <a:lnTo>
                    <a:pt x="36" y="278"/>
                  </a:lnTo>
                  <a:lnTo>
                    <a:pt x="36" y="278"/>
                  </a:lnTo>
                  <a:lnTo>
                    <a:pt x="36" y="280"/>
                  </a:lnTo>
                  <a:lnTo>
                    <a:pt x="38" y="280"/>
                  </a:lnTo>
                  <a:lnTo>
                    <a:pt x="38" y="280"/>
                  </a:lnTo>
                  <a:lnTo>
                    <a:pt x="38" y="282"/>
                  </a:lnTo>
                  <a:lnTo>
                    <a:pt x="38" y="291"/>
                  </a:lnTo>
                  <a:lnTo>
                    <a:pt x="38" y="295"/>
                  </a:lnTo>
                  <a:lnTo>
                    <a:pt x="38" y="298"/>
                  </a:lnTo>
                  <a:lnTo>
                    <a:pt x="36" y="300"/>
                  </a:lnTo>
                  <a:lnTo>
                    <a:pt x="29" y="305"/>
                  </a:lnTo>
                  <a:lnTo>
                    <a:pt x="20" y="307"/>
                  </a:lnTo>
                  <a:lnTo>
                    <a:pt x="16" y="309"/>
                  </a:lnTo>
                  <a:lnTo>
                    <a:pt x="11" y="313"/>
                  </a:lnTo>
                  <a:lnTo>
                    <a:pt x="5" y="322"/>
                  </a:lnTo>
                  <a:lnTo>
                    <a:pt x="3" y="325"/>
                  </a:lnTo>
                  <a:lnTo>
                    <a:pt x="2" y="327"/>
                  </a:lnTo>
                  <a:lnTo>
                    <a:pt x="0" y="331"/>
                  </a:lnTo>
                  <a:lnTo>
                    <a:pt x="0" y="331"/>
                  </a:lnTo>
                  <a:lnTo>
                    <a:pt x="0" y="331"/>
                  </a:lnTo>
                  <a:lnTo>
                    <a:pt x="2" y="333"/>
                  </a:lnTo>
                  <a:lnTo>
                    <a:pt x="2" y="333"/>
                  </a:lnTo>
                  <a:lnTo>
                    <a:pt x="2" y="334"/>
                  </a:lnTo>
                  <a:lnTo>
                    <a:pt x="2" y="334"/>
                  </a:lnTo>
                  <a:lnTo>
                    <a:pt x="2" y="336"/>
                  </a:lnTo>
                  <a:lnTo>
                    <a:pt x="5" y="336"/>
                  </a:lnTo>
                  <a:lnTo>
                    <a:pt x="7" y="336"/>
                  </a:lnTo>
                  <a:lnTo>
                    <a:pt x="7" y="338"/>
                  </a:lnTo>
                  <a:lnTo>
                    <a:pt x="11" y="338"/>
                  </a:lnTo>
                  <a:lnTo>
                    <a:pt x="11" y="338"/>
                  </a:lnTo>
                  <a:lnTo>
                    <a:pt x="11" y="340"/>
                  </a:lnTo>
                  <a:lnTo>
                    <a:pt x="11" y="340"/>
                  </a:lnTo>
                  <a:lnTo>
                    <a:pt x="11" y="340"/>
                  </a:lnTo>
                  <a:lnTo>
                    <a:pt x="13" y="340"/>
                  </a:lnTo>
                  <a:lnTo>
                    <a:pt x="13" y="340"/>
                  </a:lnTo>
                  <a:lnTo>
                    <a:pt x="13" y="340"/>
                  </a:lnTo>
                  <a:lnTo>
                    <a:pt x="14" y="340"/>
                  </a:lnTo>
                  <a:lnTo>
                    <a:pt x="14" y="340"/>
                  </a:lnTo>
                  <a:lnTo>
                    <a:pt x="14" y="340"/>
                  </a:lnTo>
                  <a:lnTo>
                    <a:pt x="14" y="340"/>
                  </a:lnTo>
                  <a:lnTo>
                    <a:pt x="14" y="342"/>
                  </a:lnTo>
                  <a:lnTo>
                    <a:pt x="16" y="340"/>
                  </a:lnTo>
                  <a:lnTo>
                    <a:pt x="16" y="340"/>
                  </a:lnTo>
                  <a:lnTo>
                    <a:pt x="16" y="342"/>
                  </a:lnTo>
                  <a:lnTo>
                    <a:pt x="16" y="342"/>
                  </a:lnTo>
                  <a:lnTo>
                    <a:pt x="18" y="345"/>
                  </a:lnTo>
                  <a:lnTo>
                    <a:pt x="18" y="345"/>
                  </a:lnTo>
                  <a:lnTo>
                    <a:pt x="20" y="345"/>
                  </a:lnTo>
                  <a:lnTo>
                    <a:pt x="22" y="345"/>
                  </a:lnTo>
                  <a:lnTo>
                    <a:pt x="22" y="347"/>
                  </a:lnTo>
                  <a:lnTo>
                    <a:pt x="22" y="347"/>
                  </a:lnTo>
                  <a:lnTo>
                    <a:pt x="22" y="347"/>
                  </a:lnTo>
                  <a:lnTo>
                    <a:pt x="23" y="347"/>
                  </a:lnTo>
                  <a:lnTo>
                    <a:pt x="23" y="349"/>
                  </a:lnTo>
                  <a:lnTo>
                    <a:pt x="23" y="349"/>
                  </a:lnTo>
                  <a:lnTo>
                    <a:pt x="23" y="351"/>
                  </a:lnTo>
                  <a:lnTo>
                    <a:pt x="23" y="351"/>
                  </a:lnTo>
                  <a:lnTo>
                    <a:pt x="25" y="354"/>
                  </a:lnTo>
                  <a:lnTo>
                    <a:pt x="25" y="356"/>
                  </a:lnTo>
                  <a:lnTo>
                    <a:pt x="25" y="356"/>
                  </a:lnTo>
                  <a:lnTo>
                    <a:pt x="23" y="356"/>
                  </a:lnTo>
                  <a:lnTo>
                    <a:pt x="23" y="360"/>
                  </a:lnTo>
                  <a:lnTo>
                    <a:pt x="23" y="361"/>
                  </a:lnTo>
                  <a:lnTo>
                    <a:pt x="23" y="363"/>
                  </a:lnTo>
                  <a:lnTo>
                    <a:pt x="22" y="365"/>
                  </a:lnTo>
                  <a:lnTo>
                    <a:pt x="23" y="365"/>
                  </a:lnTo>
                  <a:lnTo>
                    <a:pt x="23" y="365"/>
                  </a:lnTo>
                  <a:lnTo>
                    <a:pt x="23" y="365"/>
                  </a:lnTo>
                  <a:lnTo>
                    <a:pt x="23" y="365"/>
                  </a:lnTo>
                  <a:lnTo>
                    <a:pt x="22" y="365"/>
                  </a:lnTo>
                  <a:lnTo>
                    <a:pt x="22" y="367"/>
                  </a:lnTo>
                  <a:lnTo>
                    <a:pt x="22" y="367"/>
                  </a:lnTo>
                  <a:lnTo>
                    <a:pt x="22" y="369"/>
                  </a:lnTo>
                  <a:lnTo>
                    <a:pt x="23" y="370"/>
                  </a:lnTo>
                  <a:lnTo>
                    <a:pt x="23" y="372"/>
                  </a:lnTo>
                  <a:lnTo>
                    <a:pt x="22" y="372"/>
                  </a:lnTo>
                  <a:lnTo>
                    <a:pt x="20" y="374"/>
                  </a:lnTo>
                  <a:lnTo>
                    <a:pt x="20" y="374"/>
                  </a:lnTo>
                  <a:lnTo>
                    <a:pt x="20" y="376"/>
                  </a:lnTo>
                  <a:lnTo>
                    <a:pt x="20" y="376"/>
                  </a:lnTo>
                  <a:lnTo>
                    <a:pt x="20" y="378"/>
                  </a:lnTo>
                  <a:lnTo>
                    <a:pt x="20" y="378"/>
                  </a:lnTo>
                  <a:lnTo>
                    <a:pt x="20" y="380"/>
                  </a:lnTo>
                  <a:lnTo>
                    <a:pt x="20" y="380"/>
                  </a:lnTo>
                  <a:lnTo>
                    <a:pt x="20" y="380"/>
                  </a:lnTo>
                  <a:lnTo>
                    <a:pt x="20" y="380"/>
                  </a:lnTo>
                  <a:lnTo>
                    <a:pt x="20" y="380"/>
                  </a:lnTo>
                  <a:lnTo>
                    <a:pt x="20" y="381"/>
                  </a:lnTo>
                  <a:lnTo>
                    <a:pt x="20" y="381"/>
                  </a:lnTo>
                  <a:lnTo>
                    <a:pt x="20" y="381"/>
                  </a:lnTo>
                  <a:lnTo>
                    <a:pt x="18" y="383"/>
                  </a:lnTo>
                  <a:lnTo>
                    <a:pt x="18" y="383"/>
                  </a:lnTo>
                  <a:lnTo>
                    <a:pt x="18" y="383"/>
                  </a:lnTo>
                  <a:lnTo>
                    <a:pt x="18" y="383"/>
                  </a:lnTo>
                  <a:lnTo>
                    <a:pt x="20" y="385"/>
                  </a:lnTo>
                  <a:lnTo>
                    <a:pt x="18" y="387"/>
                  </a:lnTo>
                  <a:lnTo>
                    <a:pt x="18" y="389"/>
                  </a:lnTo>
                  <a:lnTo>
                    <a:pt x="20" y="389"/>
                  </a:lnTo>
                  <a:lnTo>
                    <a:pt x="20" y="390"/>
                  </a:lnTo>
                  <a:lnTo>
                    <a:pt x="20" y="390"/>
                  </a:lnTo>
                  <a:lnTo>
                    <a:pt x="20" y="390"/>
                  </a:lnTo>
                  <a:lnTo>
                    <a:pt x="20" y="392"/>
                  </a:lnTo>
                  <a:lnTo>
                    <a:pt x="22" y="392"/>
                  </a:lnTo>
                  <a:lnTo>
                    <a:pt x="22" y="392"/>
                  </a:lnTo>
                  <a:lnTo>
                    <a:pt x="22" y="394"/>
                  </a:lnTo>
                  <a:lnTo>
                    <a:pt x="22" y="394"/>
                  </a:lnTo>
                  <a:lnTo>
                    <a:pt x="23" y="394"/>
                  </a:lnTo>
                  <a:lnTo>
                    <a:pt x="23" y="392"/>
                  </a:lnTo>
                  <a:lnTo>
                    <a:pt x="23" y="392"/>
                  </a:lnTo>
                  <a:lnTo>
                    <a:pt x="22" y="389"/>
                  </a:lnTo>
                  <a:lnTo>
                    <a:pt x="22" y="387"/>
                  </a:lnTo>
                  <a:lnTo>
                    <a:pt x="22" y="387"/>
                  </a:lnTo>
                  <a:lnTo>
                    <a:pt x="22" y="385"/>
                  </a:lnTo>
                  <a:lnTo>
                    <a:pt x="23" y="385"/>
                  </a:lnTo>
                  <a:lnTo>
                    <a:pt x="23" y="385"/>
                  </a:lnTo>
                  <a:lnTo>
                    <a:pt x="29" y="383"/>
                  </a:lnTo>
                  <a:lnTo>
                    <a:pt x="29" y="383"/>
                  </a:lnTo>
                  <a:lnTo>
                    <a:pt x="32" y="385"/>
                  </a:lnTo>
                  <a:lnTo>
                    <a:pt x="34" y="385"/>
                  </a:lnTo>
                  <a:lnTo>
                    <a:pt x="36" y="385"/>
                  </a:lnTo>
                  <a:lnTo>
                    <a:pt x="38" y="387"/>
                  </a:lnTo>
                  <a:lnTo>
                    <a:pt x="40" y="389"/>
                  </a:lnTo>
                  <a:lnTo>
                    <a:pt x="41" y="389"/>
                  </a:lnTo>
                  <a:lnTo>
                    <a:pt x="49" y="381"/>
                  </a:lnTo>
                  <a:lnTo>
                    <a:pt x="54" y="378"/>
                  </a:lnTo>
                  <a:lnTo>
                    <a:pt x="56" y="376"/>
                  </a:lnTo>
                  <a:lnTo>
                    <a:pt x="56" y="370"/>
                  </a:lnTo>
                  <a:lnTo>
                    <a:pt x="58" y="369"/>
                  </a:lnTo>
                  <a:lnTo>
                    <a:pt x="59" y="367"/>
                  </a:lnTo>
                  <a:lnTo>
                    <a:pt x="59" y="365"/>
                  </a:lnTo>
                  <a:lnTo>
                    <a:pt x="61" y="365"/>
                  </a:lnTo>
                  <a:lnTo>
                    <a:pt x="74" y="363"/>
                  </a:lnTo>
                  <a:lnTo>
                    <a:pt x="78" y="365"/>
                  </a:lnTo>
                  <a:lnTo>
                    <a:pt x="78" y="365"/>
                  </a:lnTo>
                  <a:lnTo>
                    <a:pt x="92" y="361"/>
                  </a:lnTo>
                  <a:lnTo>
                    <a:pt x="96" y="360"/>
                  </a:lnTo>
                  <a:lnTo>
                    <a:pt x="99" y="360"/>
                  </a:lnTo>
                  <a:lnTo>
                    <a:pt x="101" y="360"/>
                  </a:lnTo>
                  <a:lnTo>
                    <a:pt x="110" y="361"/>
                  </a:lnTo>
                  <a:lnTo>
                    <a:pt x="119" y="361"/>
                  </a:lnTo>
                  <a:lnTo>
                    <a:pt x="126" y="361"/>
                  </a:lnTo>
                  <a:lnTo>
                    <a:pt x="130" y="361"/>
                  </a:lnTo>
                  <a:lnTo>
                    <a:pt x="141" y="363"/>
                  </a:lnTo>
                  <a:lnTo>
                    <a:pt x="144" y="363"/>
                  </a:lnTo>
                  <a:lnTo>
                    <a:pt x="146" y="363"/>
                  </a:lnTo>
                  <a:lnTo>
                    <a:pt x="150" y="365"/>
                  </a:lnTo>
                  <a:lnTo>
                    <a:pt x="150" y="367"/>
                  </a:lnTo>
                  <a:lnTo>
                    <a:pt x="162" y="367"/>
                  </a:lnTo>
                  <a:lnTo>
                    <a:pt x="162" y="367"/>
                  </a:lnTo>
                  <a:lnTo>
                    <a:pt x="162" y="369"/>
                  </a:lnTo>
                  <a:lnTo>
                    <a:pt x="162" y="369"/>
                  </a:lnTo>
                  <a:lnTo>
                    <a:pt x="162" y="369"/>
                  </a:lnTo>
                  <a:lnTo>
                    <a:pt x="164" y="370"/>
                  </a:lnTo>
                  <a:lnTo>
                    <a:pt x="164" y="370"/>
                  </a:lnTo>
                  <a:lnTo>
                    <a:pt x="175" y="370"/>
                  </a:lnTo>
                  <a:lnTo>
                    <a:pt x="184" y="376"/>
                  </a:lnTo>
                  <a:lnTo>
                    <a:pt x="188" y="376"/>
                  </a:lnTo>
                  <a:lnTo>
                    <a:pt x="193" y="374"/>
                  </a:lnTo>
                  <a:lnTo>
                    <a:pt x="197" y="374"/>
                  </a:lnTo>
                  <a:lnTo>
                    <a:pt x="199" y="374"/>
                  </a:lnTo>
                  <a:lnTo>
                    <a:pt x="200" y="376"/>
                  </a:lnTo>
                  <a:lnTo>
                    <a:pt x="200" y="376"/>
                  </a:lnTo>
                  <a:lnTo>
                    <a:pt x="200" y="378"/>
                  </a:lnTo>
                  <a:lnTo>
                    <a:pt x="200" y="380"/>
                  </a:lnTo>
                  <a:lnTo>
                    <a:pt x="202" y="381"/>
                  </a:lnTo>
                  <a:lnTo>
                    <a:pt x="202" y="383"/>
                  </a:lnTo>
                  <a:lnTo>
                    <a:pt x="202" y="383"/>
                  </a:lnTo>
                  <a:lnTo>
                    <a:pt x="204" y="383"/>
                  </a:lnTo>
                  <a:lnTo>
                    <a:pt x="206" y="383"/>
                  </a:lnTo>
                  <a:lnTo>
                    <a:pt x="206" y="385"/>
                  </a:lnTo>
                  <a:lnTo>
                    <a:pt x="204" y="387"/>
                  </a:lnTo>
                  <a:lnTo>
                    <a:pt x="204" y="387"/>
                  </a:lnTo>
                  <a:lnTo>
                    <a:pt x="206" y="389"/>
                  </a:lnTo>
                  <a:lnTo>
                    <a:pt x="206" y="389"/>
                  </a:lnTo>
                  <a:lnTo>
                    <a:pt x="208" y="387"/>
                  </a:lnTo>
                  <a:lnTo>
                    <a:pt x="211" y="389"/>
                  </a:lnTo>
                  <a:lnTo>
                    <a:pt x="213" y="389"/>
                  </a:lnTo>
                  <a:lnTo>
                    <a:pt x="213" y="387"/>
                  </a:lnTo>
                  <a:lnTo>
                    <a:pt x="215" y="385"/>
                  </a:lnTo>
                  <a:lnTo>
                    <a:pt x="217" y="385"/>
                  </a:lnTo>
                  <a:lnTo>
                    <a:pt x="217" y="385"/>
                  </a:lnTo>
                  <a:lnTo>
                    <a:pt x="217" y="385"/>
                  </a:lnTo>
                  <a:lnTo>
                    <a:pt x="222" y="387"/>
                  </a:lnTo>
                  <a:lnTo>
                    <a:pt x="226" y="387"/>
                  </a:lnTo>
                  <a:lnTo>
                    <a:pt x="226" y="389"/>
                  </a:lnTo>
                  <a:lnTo>
                    <a:pt x="227" y="390"/>
                  </a:lnTo>
                  <a:lnTo>
                    <a:pt x="227" y="392"/>
                  </a:lnTo>
                  <a:lnTo>
                    <a:pt x="226" y="396"/>
                  </a:lnTo>
                  <a:lnTo>
                    <a:pt x="226" y="396"/>
                  </a:lnTo>
                  <a:lnTo>
                    <a:pt x="226" y="396"/>
                  </a:lnTo>
                  <a:lnTo>
                    <a:pt x="226" y="398"/>
                  </a:lnTo>
                  <a:lnTo>
                    <a:pt x="227" y="398"/>
                  </a:lnTo>
                  <a:lnTo>
                    <a:pt x="227" y="398"/>
                  </a:lnTo>
                  <a:lnTo>
                    <a:pt x="229" y="398"/>
                  </a:lnTo>
                  <a:lnTo>
                    <a:pt x="229" y="398"/>
                  </a:lnTo>
                  <a:lnTo>
                    <a:pt x="231" y="394"/>
                  </a:lnTo>
                  <a:lnTo>
                    <a:pt x="231" y="394"/>
                  </a:lnTo>
                  <a:lnTo>
                    <a:pt x="231" y="392"/>
                  </a:lnTo>
                  <a:lnTo>
                    <a:pt x="231" y="392"/>
                  </a:lnTo>
                  <a:lnTo>
                    <a:pt x="231" y="390"/>
                  </a:lnTo>
                  <a:lnTo>
                    <a:pt x="231" y="390"/>
                  </a:lnTo>
                  <a:lnTo>
                    <a:pt x="231" y="389"/>
                  </a:lnTo>
                  <a:lnTo>
                    <a:pt x="233" y="387"/>
                  </a:lnTo>
                  <a:lnTo>
                    <a:pt x="233" y="387"/>
                  </a:lnTo>
                  <a:lnTo>
                    <a:pt x="235" y="387"/>
                  </a:lnTo>
                  <a:lnTo>
                    <a:pt x="236" y="387"/>
                  </a:lnTo>
                  <a:lnTo>
                    <a:pt x="238" y="390"/>
                  </a:lnTo>
                  <a:lnTo>
                    <a:pt x="240" y="390"/>
                  </a:lnTo>
                  <a:lnTo>
                    <a:pt x="240" y="390"/>
                  </a:lnTo>
                  <a:lnTo>
                    <a:pt x="245" y="390"/>
                  </a:lnTo>
                  <a:lnTo>
                    <a:pt x="247" y="390"/>
                  </a:lnTo>
                  <a:lnTo>
                    <a:pt x="247" y="389"/>
                  </a:lnTo>
                  <a:lnTo>
                    <a:pt x="249" y="387"/>
                  </a:lnTo>
                  <a:lnTo>
                    <a:pt x="251" y="385"/>
                  </a:lnTo>
                  <a:lnTo>
                    <a:pt x="251" y="383"/>
                  </a:lnTo>
                  <a:lnTo>
                    <a:pt x="253" y="383"/>
                  </a:lnTo>
                  <a:lnTo>
                    <a:pt x="253" y="383"/>
                  </a:lnTo>
                  <a:lnTo>
                    <a:pt x="255" y="383"/>
                  </a:lnTo>
                  <a:lnTo>
                    <a:pt x="255" y="385"/>
                  </a:lnTo>
                  <a:lnTo>
                    <a:pt x="255" y="385"/>
                  </a:lnTo>
                  <a:lnTo>
                    <a:pt x="255" y="387"/>
                  </a:lnTo>
                  <a:lnTo>
                    <a:pt x="255" y="387"/>
                  </a:lnTo>
                  <a:lnTo>
                    <a:pt x="255" y="387"/>
                  </a:lnTo>
                  <a:lnTo>
                    <a:pt x="256" y="389"/>
                  </a:lnTo>
                  <a:lnTo>
                    <a:pt x="258" y="389"/>
                  </a:lnTo>
                  <a:lnTo>
                    <a:pt x="258" y="390"/>
                  </a:lnTo>
                  <a:lnTo>
                    <a:pt x="258" y="392"/>
                  </a:lnTo>
                  <a:lnTo>
                    <a:pt x="258" y="392"/>
                  </a:lnTo>
                  <a:lnTo>
                    <a:pt x="260" y="394"/>
                  </a:lnTo>
                  <a:lnTo>
                    <a:pt x="260" y="392"/>
                  </a:lnTo>
                  <a:lnTo>
                    <a:pt x="262" y="392"/>
                  </a:lnTo>
                  <a:lnTo>
                    <a:pt x="264" y="390"/>
                  </a:lnTo>
                  <a:lnTo>
                    <a:pt x="265" y="389"/>
                  </a:lnTo>
                  <a:lnTo>
                    <a:pt x="267" y="389"/>
                  </a:lnTo>
                  <a:lnTo>
                    <a:pt x="271" y="390"/>
                  </a:lnTo>
                  <a:lnTo>
                    <a:pt x="273" y="390"/>
                  </a:lnTo>
                  <a:lnTo>
                    <a:pt x="273" y="392"/>
                  </a:lnTo>
                  <a:lnTo>
                    <a:pt x="273" y="394"/>
                  </a:lnTo>
                  <a:lnTo>
                    <a:pt x="273" y="398"/>
                  </a:lnTo>
                  <a:lnTo>
                    <a:pt x="274" y="399"/>
                  </a:lnTo>
                  <a:lnTo>
                    <a:pt x="274" y="399"/>
                  </a:lnTo>
                  <a:lnTo>
                    <a:pt x="274" y="401"/>
                  </a:lnTo>
                  <a:lnTo>
                    <a:pt x="276" y="399"/>
                  </a:lnTo>
                  <a:lnTo>
                    <a:pt x="276" y="399"/>
                  </a:lnTo>
                  <a:lnTo>
                    <a:pt x="278" y="399"/>
                  </a:lnTo>
                  <a:lnTo>
                    <a:pt x="278" y="401"/>
                  </a:lnTo>
                  <a:lnTo>
                    <a:pt x="278" y="403"/>
                  </a:lnTo>
                  <a:lnTo>
                    <a:pt x="278" y="403"/>
                  </a:lnTo>
                  <a:lnTo>
                    <a:pt x="280" y="401"/>
                  </a:lnTo>
                  <a:lnTo>
                    <a:pt x="280" y="401"/>
                  </a:lnTo>
                  <a:lnTo>
                    <a:pt x="280" y="398"/>
                  </a:lnTo>
                  <a:lnTo>
                    <a:pt x="280" y="396"/>
                  </a:lnTo>
                  <a:lnTo>
                    <a:pt x="280" y="394"/>
                  </a:lnTo>
                  <a:lnTo>
                    <a:pt x="282" y="392"/>
                  </a:lnTo>
                  <a:lnTo>
                    <a:pt x="283" y="392"/>
                  </a:lnTo>
                  <a:lnTo>
                    <a:pt x="285" y="390"/>
                  </a:lnTo>
                  <a:lnTo>
                    <a:pt x="287" y="390"/>
                  </a:lnTo>
                  <a:lnTo>
                    <a:pt x="289" y="390"/>
                  </a:lnTo>
                  <a:lnTo>
                    <a:pt x="291" y="390"/>
                  </a:lnTo>
                  <a:lnTo>
                    <a:pt x="292" y="389"/>
                  </a:lnTo>
                  <a:lnTo>
                    <a:pt x="292" y="387"/>
                  </a:lnTo>
                  <a:lnTo>
                    <a:pt x="294" y="385"/>
                  </a:lnTo>
                  <a:lnTo>
                    <a:pt x="294" y="385"/>
                  </a:lnTo>
                  <a:lnTo>
                    <a:pt x="296" y="385"/>
                  </a:lnTo>
                  <a:lnTo>
                    <a:pt x="298" y="385"/>
                  </a:lnTo>
                  <a:lnTo>
                    <a:pt x="300" y="387"/>
                  </a:lnTo>
                  <a:lnTo>
                    <a:pt x="300" y="387"/>
                  </a:lnTo>
                  <a:lnTo>
                    <a:pt x="301" y="390"/>
                  </a:lnTo>
                  <a:lnTo>
                    <a:pt x="303" y="392"/>
                  </a:lnTo>
                  <a:lnTo>
                    <a:pt x="303" y="394"/>
                  </a:lnTo>
                  <a:lnTo>
                    <a:pt x="303" y="396"/>
                  </a:lnTo>
                  <a:lnTo>
                    <a:pt x="303" y="398"/>
                  </a:lnTo>
                  <a:lnTo>
                    <a:pt x="303" y="399"/>
                  </a:lnTo>
                  <a:lnTo>
                    <a:pt x="305" y="399"/>
                  </a:lnTo>
                  <a:lnTo>
                    <a:pt x="305" y="401"/>
                  </a:lnTo>
                  <a:lnTo>
                    <a:pt x="305" y="401"/>
                  </a:lnTo>
                  <a:lnTo>
                    <a:pt x="307" y="403"/>
                  </a:lnTo>
                  <a:lnTo>
                    <a:pt x="307" y="405"/>
                  </a:lnTo>
                  <a:lnTo>
                    <a:pt x="309" y="407"/>
                  </a:lnTo>
                  <a:lnTo>
                    <a:pt x="309" y="405"/>
                  </a:lnTo>
                  <a:lnTo>
                    <a:pt x="310" y="405"/>
                  </a:lnTo>
                  <a:lnTo>
                    <a:pt x="310" y="403"/>
                  </a:lnTo>
                  <a:lnTo>
                    <a:pt x="312" y="403"/>
                  </a:lnTo>
                  <a:lnTo>
                    <a:pt x="314" y="405"/>
                  </a:lnTo>
                  <a:lnTo>
                    <a:pt x="316" y="405"/>
                  </a:lnTo>
                  <a:lnTo>
                    <a:pt x="316" y="403"/>
                  </a:lnTo>
                  <a:lnTo>
                    <a:pt x="316" y="401"/>
                  </a:lnTo>
                  <a:lnTo>
                    <a:pt x="318" y="399"/>
                  </a:lnTo>
                  <a:lnTo>
                    <a:pt x="318" y="399"/>
                  </a:lnTo>
                  <a:lnTo>
                    <a:pt x="320" y="399"/>
                  </a:lnTo>
                  <a:lnTo>
                    <a:pt x="320" y="399"/>
                  </a:lnTo>
                  <a:lnTo>
                    <a:pt x="321" y="398"/>
                  </a:lnTo>
                  <a:lnTo>
                    <a:pt x="321" y="398"/>
                  </a:lnTo>
                  <a:lnTo>
                    <a:pt x="323" y="396"/>
                  </a:lnTo>
                  <a:lnTo>
                    <a:pt x="323" y="396"/>
                  </a:lnTo>
                  <a:lnTo>
                    <a:pt x="325" y="396"/>
                  </a:lnTo>
                  <a:lnTo>
                    <a:pt x="327" y="396"/>
                  </a:lnTo>
                  <a:lnTo>
                    <a:pt x="327" y="396"/>
                  </a:lnTo>
                  <a:lnTo>
                    <a:pt x="329" y="398"/>
                  </a:lnTo>
                  <a:lnTo>
                    <a:pt x="329" y="399"/>
                  </a:lnTo>
                  <a:lnTo>
                    <a:pt x="329" y="399"/>
                  </a:lnTo>
                  <a:lnTo>
                    <a:pt x="334" y="401"/>
                  </a:lnTo>
                  <a:lnTo>
                    <a:pt x="334" y="401"/>
                  </a:lnTo>
                  <a:lnTo>
                    <a:pt x="334" y="399"/>
                  </a:lnTo>
                  <a:lnTo>
                    <a:pt x="336" y="398"/>
                  </a:lnTo>
                  <a:lnTo>
                    <a:pt x="336" y="398"/>
                  </a:lnTo>
                  <a:lnTo>
                    <a:pt x="338" y="398"/>
                  </a:lnTo>
                  <a:lnTo>
                    <a:pt x="338" y="399"/>
                  </a:lnTo>
                  <a:lnTo>
                    <a:pt x="338" y="399"/>
                  </a:lnTo>
                  <a:lnTo>
                    <a:pt x="341" y="398"/>
                  </a:lnTo>
                  <a:lnTo>
                    <a:pt x="343" y="396"/>
                  </a:lnTo>
                  <a:lnTo>
                    <a:pt x="350" y="396"/>
                  </a:lnTo>
                  <a:lnTo>
                    <a:pt x="350" y="398"/>
                  </a:lnTo>
                  <a:lnTo>
                    <a:pt x="352" y="398"/>
                  </a:lnTo>
                  <a:lnTo>
                    <a:pt x="354" y="401"/>
                  </a:lnTo>
                  <a:lnTo>
                    <a:pt x="356" y="401"/>
                  </a:lnTo>
                  <a:lnTo>
                    <a:pt x="357" y="403"/>
                  </a:lnTo>
                  <a:lnTo>
                    <a:pt x="357" y="403"/>
                  </a:lnTo>
                  <a:lnTo>
                    <a:pt x="357" y="403"/>
                  </a:lnTo>
                  <a:lnTo>
                    <a:pt x="359" y="405"/>
                  </a:lnTo>
                  <a:lnTo>
                    <a:pt x="359" y="405"/>
                  </a:lnTo>
                  <a:lnTo>
                    <a:pt x="359" y="405"/>
                  </a:lnTo>
                  <a:lnTo>
                    <a:pt x="359" y="407"/>
                  </a:lnTo>
                  <a:lnTo>
                    <a:pt x="357" y="408"/>
                  </a:lnTo>
                  <a:lnTo>
                    <a:pt x="357" y="408"/>
                  </a:lnTo>
                  <a:lnTo>
                    <a:pt x="357" y="408"/>
                  </a:lnTo>
                  <a:lnTo>
                    <a:pt x="359" y="410"/>
                  </a:lnTo>
                  <a:lnTo>
                    <a:pt x="361" y="412"/>
                  </a:lnTo>
                  <a:lnTo>
                    <a:pt x="361" y="412"/>
                  </a:lnTo>
                  <a:lnTo>
                    <a:pt x="363" y="412"/>
                  </a:lnTo>
                  <a:lnTo>
                    <a:pt x="363" y="412"/>
                  </a:lnTo>
                  <a:lnTo>
                    <a:pt x="365" y="412"/>
                  </a:lnTo>
                  <a:lnTo>
                    <a:pt x="365" y="414"/>
                  </a:lnTo>
                  <a:lnTo>
                    <a:pt x="366" y="414"/>
                  </a:lnTo>
                  <a:lnTo>
                    <a:pt x="366" y="414"/>
                  </a:lnTo>
                  <a:lnTo>
                    <a:pt x="368" y="414"/>
                  </a:lnTo>
                  <a:lnTo>
                    <a:pt x="368" y="416"/>
                  </a:lnTo>
                  <a:lnTo>
                    <a:pt x="368" y="416"/>
                  </a:lnTo>
                  <a:lnTo>
                    <a:pt x="368" y="416"/>
                  </a:lnTo>
                  <a:lnTo>
                    <a:pt x="370" y="416"/>
                  </a:lnTo>
                  <a:lnTo>
                    <a:pt x="370" y="416"/>
                  </a:lnTo>
                  <a:lnTo>
                    <a:pt x="370" y="416"/>
                  </a:lnTo>
                  <a:lnTo>
                    <a:pt x="370" y="414"/>
                  </a:lnTo>
                  <a:lnTo>
                    <a:pt x="370" y="414"/>
                  </a:lnTo>
                  <a:lnTo>
                    <a:pt x="370" y="412"/>
                  </a:lnTo>
                  <a:lnTo>
                    <a:pt x="372" y="410"/>
                  </a:lnTo>
                  <a:lnTo>
                    <a:pt x="372" y="410"/>
                  </a:lnTo>
                  <a:lnTo>
                    <a:pt x="374" y="408"/>
                  </a:lnTo>
                  <a:lnTo>
                    <a:pt x="374" y="407"/>
                  </a:lnTo>
                  <a:lnTo>
                    <a:pt x="374" y="407"/>
                  </a:lnTo>
                  <a:lnTo>
                    <a:pt x="374" y="405"/>
                  </a:lnTo>
                  <a:lnTo>
                    <a:pt x="374" y="405"/>
                  </a:lnTo>
                  <a:lnTo>
                    <a:pt x="374" y="405"/>
                  </a:lnTo>
                  <a:lnTo>
                    <a:pt x="374" y="403"/>
                  </a:lnTo>
                  <a:lnTo>
                    <a:pt x="374" y="401"/>
                  </a:lnTo>
                  <a:lnTo>
                    <a:pt x="372" y="401"/>
                  </a:lnTo>
                  <a:lnTo>
                    <a:pt x="372" y="401"/>
                  </a:lnTo>
                  <a:lnTo>
                    <a:pt x="372" y="401"/>
                  </a:lnTo>
                  <a:lnTo>
                    <a:pt x="372" y="399"/>
                  </a:lnTo>
                  <a:lnTo>
                    <a:pt x="372" y="399"/>
                  </a:lnTo>
                  <a:lnTo>
                    <a:pt x="372" y="398"/>
                  </a:lnTo>
                  <a:lnTo>
                    <a:pt x="372" y="398"/>
                  </a:lnTo>
                  <a:lnTo>
                    <a:pt x="374" y="398"/>
                  </a:lnTo>
                  <a:lnTo>
                    <a:pt x="374" y="398"/>
                  </a:lnTo>
                  <a:lnTo>
                    <a:pt x="372" y="398"/>
                  </a:lnTo>
                  <a:lnTo>
                    <a:pt x="372" y="398"/>
                  </a:lnTo>
                  <a:lnTo>
                    <a:pt x="372" y="396"/>
                  </a:lnTo>
                  <a:lnTo>
                    <a:pt x="372" y="396"/>
                  </a:lnTo>
                  <a:lnTo>
                    <a:pt x="372" y="396"/>
                  </a:lnTo>
                  <a:lnTo>
                    <a:pt x="372" y="394"/>
                  </a:lnTo>
                  <a:lnTo>
                    <a:pt x="370" y="394"/>
                  </a:lnTo>
                  <a:lnTo>
                    <a:pt x="370" y="394"/>
                  </a:lnTo>
                  <a:lnTo>
                    <a:pt x="370" y="392"/>
                  </a:lnTo>
                  <a:lnTo>
                    <a:pt x="370" y="392"/>
                  </a:lnTo>
                  <a:lnTo>
                    <a:pt x="372" y="392"/>
                  </a:lnTo>
                  <a:lnTo>
                    <a:pt x="370" y="392"/>
                  </a:lnTo>
                  <a:lnTo>
                    <a:pt x="368" y="390"/>
                  </a:lnTo>
                  <a:lnTo>
                    <a:pt x="368" y="390"/>
                  </a:lnTo>
                  <a:lnTo>
                    <a:pt x="368" y="390"/>
                  </a:lnTo>
                  <a:lnTo>
                    <a:pt x="368" y="389"/>
                  </a:lnTo>
                  <a:lnTo>
                    <a:pt x="368" y="389"/>
                  </a:lnTo>
                  <a:lnTo>
                    <a:pt x="368" y="389"/>
                  </a:lnTo>
                  <a:lnTo>
                    <a:pt x="370" y="389"/>
                  </a:lnTo>
                  <a:lnTo>
                    <a:pt x="370" y="389"/>
                  </a:lnTo>
                  <a:lnTo>
                    <a:pt x="368" y="389"/>
                  </a:lnTo>
                  <a:lnTo>
                    <a:pt x="368" y="387"/>
                  </a:lnTo>
                  <a:lnTo>
                    <a:pt x="368" y="387"/>
                  </a:lnTo>
                  <a:lnTo>
                    <a:pt x="370" y="385"/>
                  </a:lnTo>
                  <a:lnTo>
                    <a:pt x="370" y="385"/>
                  </a:lnTo>
                  <a:lnTo>
                    <a:pt x="370" y="385"/>
                  </a:lnTo>
                  <a:lnTo>
                    <a:pt x="370" y="385"/>
                  </a:lnTo>
                  <a:lnTo>
                    <a:pt x="370" y="383"/>
                  </a:lnTo>
                  <a:lnTo>
                    <a:pt x="370" y="383"/>
                  </a:lnTo>
                  <a:lnTo>
                    <a:pt x="370" y="383"/>
                  </a:lnTo>
                  <a:lnTo>
                    <a:pt x="370" y="381"/>
                  </a:lnTo>
                  <a:lnTo>
                    <a:pt x="370" y="380"/>
                  </a:lnTo>
                  <a:lnTo>
                    <a:pt x="370" y="380"/>
                  </a:lnTo>
                  <a:lnTo>
                    <a:pt x="372" y="380"/>
                  </a:lnTo>
                  <a:lnTo>
                    <a:pt x="372" y="380"/>
                  </a:lnTo>
                  <a:lnTo>
                    <a:pt x="374" y="378"/>
                  </a:lnTo>
                  <a:lnTo>
                    <a:pt x="374" y="378"/>
                  </a:lnTo>
                  <a:lnTo>
                    <a:pt x="374" y="378"/>
                  </a:lnTo>
                  <a:lnTo>
                    <a:pt x="374" y="376"/>
                  </a:lnTo>
                  <a:lnTo>
                    <a:pt x="374" y="376"/>
                  </a:lnTo>
                  <a:lnTo>
                    <a:pt x="374" y="374"/>
                  </a:lnTo>
                  <a:lnTo>
                    <a:pt x="374" y="374"/>
                  </a:lnTo>
                  <a:lnTo>
                    <a:pt x="374" y="374"/>
                  </a:lnTo>
                  <a:lnTo>
                    <a:pt x="374" y="374"/>
                  </a:lnTo>
                  <a:lnTo>
                    <a:pt x="376" y="372"/>
                  </a:lnTo>
                  <a:lnTo>
                    <a:pt x="376" y="372"/>
                  </a:lnTo>
                  <a:lnTo>
                    <a:pt x="376" y="370"/>
                  </a:lnTo>
                  <a:lnTo>
                    <a:pt x="376" y="370"/>
                  </a:lnTo>
                  <a:lnTo>
                    <a:pt x="376" y="369"/>
                  </a:lnTo>
                  <a:lnTo>
                    <a:pt x="376" y="369"/>
                  </a:lnTo>
                  <a:lnTo>
                    <a:pt x="376" y="369"/>
                  </a:lnTo>
                  <a:lnTo>
                    <a:pt x="377" y="367"/>
                  </a:lnTo>
                  <a:lnTo>
                    <a:pt x="377" y="367"/>
                  </a:lnTo>
                  <a:lnTo>
                    <a:pt x="377" y="367"/>
                  </a:lnTo>
                  <a:lnTo>
                    <a:pt x="377" y="367"/>
                  </a:lnTo>
                  <a:lnTo>
                    <a:pt x="377" y="365"/>
                  </a:lnTo>
                  <a:lnTo>
                    <a:pt x="379" y="365"/>
                  </a:lnTo>
                  <a:lnTo>
                    <a:pt x="379" y="365"/>
                  </a:lnTo>
                  <a:lnTo>
                    <a:pt x="379" y="363"/>
                  </a:lnTo>
                  <a:lnTo>
                    <a:pt x="379" y="363"/>
                  </a:lnTo>
                  <a:lnTo>
                    <a:pt x="379" y="363"/>
                  </a:lnTo>
                  <a:lnTo>
                    <a:pt x="381" y="363"/>
                  </a:lnTo>
                  <a:lnTo>
                    <a:pt x="381" y="363"/>
                  </a:lnTo>
                  <a:lnTo>
                    <a:pt x="383" y="363"/>
                  </a:lnTo>
                  <a:lnTo>
                    <a:pt x="383" y="361"/>
                  </a:lnTo>
                  <a:lnTo>
                    <a:pt x="383" y="361"/>
                  </a:lnTo>
                  <a:lnTo>
                    <a:pt x="383" y="360"/>
                  </a:lnTo>
                  <a:lnTo>
                    <a:pt x="383" y="360"/>
                  </a:lnTo>
                  <a:lnTo>
                    <a:pt x="383" y="360"/>
                  </a:lnTo>
                  <a:lnTo>
                    <a:pt x="383" y="360"/>
                  </a:lnTo>
                  <a:lnTo>
                    <a:pt x="385" y="360"/>
                  </a:lnTo>
                  <a:lnTo>
                    <a:pt x="385" y="358"/>
                  </a:lnTo>
                  <a:lnTo>
                    <a:pt x="386" y="358"/>
                  </a:lnTo>
                  <a:lnTo>
                    <a:pt x="386" y="358"/>
                  </a:lnTo>
                  <a:lnTo>
                    <a:pt x="386" y="356"/>
                  </a:lnTo>
                  <a:lnTo>
                    <a:pt x="386" y="356"/>
                  </a:lnTo>
                  <a:lnTo>
                    <a:pt x="386" y="356"/>
                  </a:lnTo>
                  <a:lnTo>
                    <a:pt x="386" y="356"/>
                  </a:lnTo>
                  <a:lnTo>
                    <a:pt x="386" y="354"/>
                  </a:lnTo>
                  <a:lnTo>
                    <a:pt x="386" y="354"/>
                  </a:lnTo>
                  <a:lnTo>
                    <a:pt x="388" y="354"/>
                  </a:lnTo>
                  <a:lnTo>
                    <a:pt x="388" y="356"/>
                  </a:lnTo>
                  <a:lnTo>
                    <a:pt x="390" y="356"/>
                  </a:lnTo>
                  <a:lnTo>
                    <a:pt x="390" y="354"/>
                  </a:lnTo>
                  <a:lnTo>
                    <a:pt x="390" y="352"/>
                  </a:lnTo>
                  <a:lnTo>
                    <a:pt x="388" y="352"/>
                  </a:lnTo>
                  <a:lnTo>
                    <a:pt x="388" y="352"/>
                  </a:lnTo>
                  <a:lnTo>
                    <a:pt x="388" y="352"/>
                  </a:lnTo>
                  <a:lnTo>
                    <a:pt x="388" y="352"/>
                  </a:lnTo>
                  <a:lnTo>
                    <a:pt x="388" y="351"/>
                  </a:lnTo>
                  <a:lnTo>
                    <a:pt x="388" y="351"/>
                  </a:lnTo>
                  <a:lnTo>
                    <a:pt x="388" y="349"/>
                  </a:lnTo>
                  <a:lnTo>
                    <a:pt x="390" y="349"/>
                  </a:lnTo>
                  <a:lnTo>
                    <a:pt x="397" y="349"/>
                  </a:lnTo>
                  <a:lnTo>
                    <a:pt x="399" y="349"/>
                  </a:lnTo>
                  <a:lnTo>
                    <a:pt x="401" y="349"/>
                  </a:lnTo>
                  <a:lnTo>
                    <a:pt x="403" y="351"/>
                  </a:lnTo>
                  <a:lnTo>
                    <a:pt x="404" y="352"/>
                  </a:lnTo>
                  <a:lnTo>
                    <a:pt x="404" y="351"/>
                  </a:lnTo>
                  <a:lnTo>
                    <a:pt x="406" y="351"/>
                  </a:lnTo>
                  <a:lnTo>
                    <a:pt x="406" y="349"/>
                  </a:lnTo>
                  <a:lnTo>
                    <a:pt x="408" y="347"/>
                  </a:lnTo>
                  <a:lnTo>
                    <a:pt x="412" y="345"/>
                  </a:lnTo>
                  <a:lnTo>
                    <a:pt x="415" y="345"/>
                  </a:lnTo>
                  <a:lnTo>
                    <a:pt x="424" y="347"/>
                  </a:lnTo>
                  <a:lnTo>
                    <a:pt x="430" y="347"/>
                  </a:lnTo>
                  <a:lnTo>
                    <a:pt x="430" y="343"/>
                  </a:lnTo>
                  <a:lnTo>
                    <a:pt x="430" y="343"/>
                  </a:lnTo>
                  <a:lnTo>
                    <a:pt x="430" y="342"/>
                  </a:lnTo>
                  <a:lnTo>
                    <a:pt x="428" y="340"/>
                  </a:lnTo>
                  <a:lnTo>
                    <a:pt x="426" y="340"/>
                  </a:lnTo>
                  <a:lnTo>
                    <a:pt x="426" y="338"/>
                  </a:lnTo>
                  <a:lnTo>
                    <a:pt x="426" y="338"/>
                  </a:lnTo>
                  <a:lnTo>
                    <a:pt x="426" y="336"/>
                  </a:lnTo>
                  <a:lnTo>
                    <a:pt x="426" y="334"/>
                  </a:lnTo>
                  <a:lnTo>
                    <a:pt x="428" y="334"/>
                  </a:lnTo>
                  <a:lnTo>
                    <a:pt x="426" y="334"/>
                  </a:lnTo>
                  <a:lnTo>
                    <a:pt x="424" y="334"/>
                  </a:lnTo>
                  <a:lnTo>
                    <a:pt x="424" y="333"/>
                  </a:lnTo>
                  <a:lnTo>
                    <a:pt x="422" y="333"/>
                  </a:lnTo>
                  <a:lnTo>
                    <a:pt x="422" y="333"/>
                  </a:lnTo>
                  <a:lnTo>
                    <a:pt x="421" y="329"/>
                  </a:lnTo>
                  <a:lnTo>
                    <a:pt x="421" y="329"/>
                  </a:lnTo>
                  <a:lnTo>
                    <a:pt x="422" y="329"/>
                  </a:lnTo>
                  <a:lnTo>
                    <a:pt x="422" y="327"/>
                  </a:lnTo>
                  <a:lnTo>
                    <a:pt x="422" y="325"/>
                  </a:lnTo>
                  <a:lnTo>
                    <a:pt x="422" y="325"/>
                  </a:lnTo>
                  <a:lnTo>
                    <a:pt x="422" y="324"/>
                  </a:lnTo>
                  <a:lnTo>
                    <a:pt x="422" y="324"/>
                  </a:lnTo>
                  <a:lnTo>
                    <a:pt x="421" y="322"/>
                  </a:lnTo>
                  <a:lnTo>
                    <a:pt x="421" y="320"/>
                  </a:lnTo>
                  <a:lnTo>
                    <a:pt x="422" y="318"/>
                  </a:lnTo>
                  <a:lnTo>
                    <a:pt x="421" y="316"/>
                  </a:lnTo>
                  <a:lnTo>
                    <a:pt x="421" y="314"/>
                  </a:lnTo>
                  <a:lnTo>
                    <a:pt x="419" y="314"/>
                  </a:lnTo>
                  <a:lnTo>
                    <a:pt x="419" y="313"/>
                  </a:lnTo>
                  <a:lnTo>
                    <a:pt x="421" y="313"/>
                  </a:lnTo>
                  <a:lnTo>
                    <a:pt x="421" y="313"/>
                  </a:lnTo>
                  <a:lnTo>
                    <a:pt x="421" y="311"/>
                  </a:lnTo>
                  <a:lnTo>
                    <a:pt x="421" y="311"/>
                  </a:lnTo>
                  <a:lnTo>
                    <a:pt x="421" y="311"/>
                  </a:lnTo>
                  <a:lnTo>
                    <a:pt x="422" y="311"/>
                  </a:lnTo>
                  <a:lnTo>
                    <a:pt x="422" y="311"/>
                  </a:lnTo>
                  <a:lnTo>
                    <a:pt x="424" y="311"/>
                  </a:lnTo>
                  <a:lnTo>
                    <a:pt x="422" y="309"/>
                  </a:lnTo>
                  <a:lnTo>
                    <a:pt x="421" y="307"/>
                  </a:lnTo>
                  <a:lnTo>
                    <a:pt x="421" y="307"/>
                  </a:lnTo>
                  <a:lnTo>
                    <a:pt x="419" y="304"/>
                  </a:lnTo>
                  <a:lnTo>
                    <a:pt x="417" y="300"/>
                  </a:lnTo>
                  <a:lnTo>
                    <a:pt x="415" y="298"/>
                  </a:lnTo>
                  <a:lnTo>
                    <a:pt x="415" y="298"/>
                  </a:lnTo>
                  <a:lnTo>
                    <a:pt x="419" y="296"/>
                  </a:lnTo>
                  <a:lnTo>
                    <a:pt x="421" y="295"/>
                  </a:lnTo>
                  <a:lnTo>
                    <a:pt x="421" y="293"/>
                  </a:lnTo>
                  <a:lnTo>
                    <a:pt x="421" y="291"/>
                  </a:lnTo>
                  <a:lnTo>
                    <a:pt x="419" y="289"/>
                  </a:lnTo>
                  <a:lnTo>
                    <a:pt x="419" y="289"/>
                  </a:lnTo>
                  <a:lnTo>
                    <a:pt x="419" y="289"/>
                  </a:lnTo>
                  <a:lnTo>
                    <a:pt x="417" y="287"/>
                  </a:lnTo>
                  <a:lnTo>
                    <a:pt x="417" y="286"/>
                  </a:lnTo>
                  <a:lnTo>
                    <a:pt x="417" y="286"/>
                  </a:lnTo>
                  <a:lnTo>
                    <a:pt x="415" y="286"/>
                  </a:lnTo>
                  <a:lnTo>
                    <a:pt x="415" y="284"/>
                  </a:lnTo>
                  <a:lnTo>
                    <a:pt x="413" y="284"/>
                  </a:lnTo>
                  <a:lnTo>
                    <a:pt x="412" y="282"/>
                  </a:lnTo>
                  <a:lnTo>
                    <a:pt x="410" y="280"/>
                  </a:lnTo>
                  <a:lnTo>
                    <a:pt x="410" y="277"/>
                  </a:lnTo>
                  <a:lnTo>
                    <a:pt x="408" y="275"/>
                  </a:lnTo>
                  <a:lnTo>
                    <a:pt x="404" y="271"/>
                  </a:lnTo>
                  <a:lnTo>
                    <a:pt x="406" y="271"/>
                  </a:lnTo>
                  <a:lnTo>
                    <a:pt x="408" y="266"/>
                  </a:lnTo>
                  <a:lnTo>
                    <a:pt x="408" y="266"/>
                  </a:lnTo>
                  <a:lnTo>
                    <a:pt x="410" y="266"/>
                  </a:lnTo>
                  <a:lnTo>
                    <a:pt x="410" y="266"/>
                  </a:lnTo>
                  <a:lnTo>
                    <a:pt x="410" y="264"/>
                  </a:lnTo>
                  <a:lnTo>
                    <a:pt x="410" y="264"/>
                  </a:lnTo>
                  <a:lnTo>
                    <a:pt x="410" y="262"/>
                  </a:lnTo>
                  <a:lnTo>
                    <a:pt x="410" y="262"/>
                  </a:lnTo>
                  <a:lnTo>
                    <a:pt x="410" y="262"/>
                  </a:lnTo>
                  <a:lnTo>
                    <a:pt x="412" y="258"/>
                  </a:lnTo>
                  <a:lnTo>
                    <a:pt x="413" y="257"/>
                  </a:lnTo>
                  <a:lnTo>
                    <a:pt x="415" y="257"/>
                  </a:lnTo>
                  <a:lnTo>
                    <a:pt x="417" y="257"/>
                  </a:lnTo>
                  <a:lnTo>
                    <a:pt x="419" y="257"/>
                  </a:lnTo>
                  <a:lnTo>
                    <a:pt x="421" y="255"/>
                  </a:lnTo>
                  <a:lnTo>
                    <a:pt x="422" y="255"/>
                  </a:lnTo>
                  <a:lnTo>
                    <a:pt x="422" y="255"/>
                  </a:lnTo>
                  <a:lnTo>
                    <a:pt x="426" y="257"/>
                  </a:lnTo>
                  <a:lnTo>
                    <a:pt x="426" y="257"/>
                  </a:lnTo>
                  <a:lnTo>
                    <a:pt x="430" y="257"/>
                  </a:lnTo>
                  <a:lnTo>
                    <a:pt x="430" y="257"/>
                  </a:lnTo>
                  <a:lnTo>
                    <a:pt x="431" y="258"/>
                  </a:lnTo>
                  <a:lnTo>
                    <a:pt x="431" y="262"/>
                  </a:lnTo>
                  <a:lnTo>
                    <a:pt x="431" y="264"/>
                  </a:lnTo>
                  <a:lnTo>
                    <a:pt x="433" y="264"/>
                  </a:lnTo>
                  <a:lnTo>
                    <a:pt x="435" y="264"/>
                  </a:lnTo>
                  <a:lnTo>
                    <a:pt x="435" y="264"/>
                  </a:lnTo>
                  <a:lnTo>
                    <a:pt x="437" y="266"/>
                  </a:lnTo>
                  <a:lnTo>
                    <a:pt x="439" y="266"/>
                  </a:lnTo>
                  <a:lnTo>
                    <a:pt x="441" y="266"/>
                  </a:lnTo>
                  <a:lnTo>
                    <a:pt x="441" y="264"/>
                  </a:lnTo>
                  <a:lnTo>
                    <a:pt x="442" y="264"/>
                  </a:lnTo>
                  <a:lnTo>
                    <a:pt x="446" y="266"/>
                  </a:lnTo>
                  <a:lnTo>
                    <a:pt x="448" y="266"/>
                  </a:lnTo>
                  <a:lnTo>
                    <a:pt x="448" y="266"/>
                  </a:lnTo>
                  <a:lnTo>
                    <a:pt x="450" y="264"/>
                  </a:lnTo>
                  <a:lnTo>
                    <a:pt x="451" y="264"/>
                  </a:lnTo>
                  <a:lnTo>
                    <a:pt x="451" y="264"/>
                  </a:lnTo>
                  <a:lnTo>
                    <a:pt x="451" y="264"/>
                  </a:lnTo>
                  <a:lnTo>
                    <a:pt x="453" y="264"/>
                  </a:lnTo>
                  <a:lnTo>
                    <a:pt x="453" y="264"/>
                  </a:lnTo>
                  <a:lnTo>
                    <a:pt x="453" y="264"/>
                  </a:lnTo>
                  <a:lnTo>
                    <a:pt x="453" y="264"/>
                  </a:lnTo>
                  <a:lnTo>
                    <a:pt x="453" y="264"/>
                  </a:lnTo>
                  <a:lnTo>
                    <a:pt x="453" y="262"/>
                  </a:lnTo>
                  <a:lnTo>
                    <a:pt x="453" y="262"/>
                  </a:lnTo>
                  <a:lnTo>
                    <a:pt x="455" y="262"/>
                  </a:lnTo>
                  <a:lnTo>
                    <a:pt x="457" y="260"/>
                  </a:lnTo>
                  <a:lnTo>
                    <a:pt x="459" y="258"/>
                  </a:lnTo>
                  <a:lnTo>
                    <a:pt x="460" y="258"/>
                  </a:lnTo>
                  <a:lnTo>
                    <a:pt x="462" y="257"/>
                  </a:lnTo>
                  <a:lnTo>
                    <a:pt x="462" y="257"/>
                  </a:lnTo>
                  <a:lnTo>
                    <a:pt x="464" y="255"/>
                  </a:lnTo>
                  <a:lnTo>
                    <a:pt x="466" y="253"/>
                  </a:lnTo>
                  <a:lnTo>
                    <a:pt x="466" y="251"/>
                  </a:lnTo>
                  <a:lnTo>
                    <a:pt x="466" y="249"/>
                  </a:lnTo>
                  <a:lnTo>
                    <a:pt x="466" y="249"/>
                  </a:lnTo>
                  <a:lnTo>
                    <a:pt x="464" y="249"/>
                  </a:lnTo>
                  <a:lnTo>
                    <a:pt x="464" y="248"/>
                  </a:lnTo>
                  <a:lnTo>
                    <a:pt x="466" y="248"/>
                  </a:lnTo>
                  <a:lnTo>
                    <a:pt x="468" y="248"/>
                  </a:lnTo>
                  <a:lnTo>
                    <a:pt x="469" y="248"/>
                  </a:lnTo>
                  <a:lnTo>
                    <a:pt x="471" y="248"/>
                  </a:lnTo>
                  <a:lnTo>
                    <a:pt x="471" y="248"/>
                  </a:lnTo>
                  <a:lnTo>
                    <a:pt x="471" y="248"/>
                  </a:lnTo>
                  <a:lnTo>
                    <a:pt x="471" y="246"/>
                  </a:lnTo>
                  <a:lnTo>
                    <a:pt x="471" y="246"/>
                  </a:lnTo>
                  <a:lnTo>
                    <a:pt x="475" y="246"/>
                  </a:lnTo>
                  <a:lnTo>
                    <a:pt x="475" y="246"/>
                  </a:lnTo>
                  <a:lnTo>
                    <a:pt x="477" y="246"/>
                  </a:lnTo>
                  <a:lnTo>
                    <a:pt x="477" y="246"/>
                  </a:lnTo>
                  <a:lnTo>
                    <a:pt x="478" y="244"/>
                  </a:lnTo>
                  <a:lnTo>
                    <a:pt x="477" y="242"/>
                  </a:lnTo>
                  <a:lnTo>
                    <a:pt x="478" y="237"/>
                  </a:lnTo>
                  <a:lnTo>
                    <a:pt x="478" y="23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0" name="Freeform 369"/>
            <p:cNvSpPr>
              <a:spLocks noEditPoints="1"/>
            </p:cNvSpPr>
            <p:nvPr/>
          </p:nvSpPr>
          <p:spPr bwMode="auto">
            <a:xfrm>
              <a:off x="10428288" y="4932363"/>
              <a:ext cx="463550" cy="363538"/>
            </a:xfrm>
            <a:custGeom>
              <a:avLst/>
              <a:gdLst>
                <a:gd name="T0" fmla="*/ 54 w 292"/>
                <a:gd name="T1" fmla="*/ 169 h 229"/>
                <a:gd name="T2" fmla="*/ 48 w 292"/>
                <a:gd name="T3" fmla="*/ 153 h 229"/>
                <a:gd name="T4" fmla="*/ 27 w 292"/>
                <a:gd name="T5" fmla="*/ 155 h 229"/>
                <a:gd name="T6" fmla="*/ 14 w 292"/>
                <a:gd name="T7" fmla="*/ 140 h 229"/>
                <a:gd name="T8" fmla="*/ 1 w 292"/>
                <a:gd name="T9" fmla="*/ 150 h 229"/>
                <a:gd name="T10" fmla="*/ 10 w 292"/>
                <a:gd name="T11" fmla="*/ 162 h 229"/>
                <a:gd name="T12" fmla="*/ 18 w 292"/>
                <a:gd name="T13" fmla="*/ 175 h 229"/>
                <a:gd name="T14" fmla="*/ 28 w 292"/>
                <a:gd name="T15" fmla="*/ 180 h 229"/>
                <a:gd name="T16" fmla="*/ 32 w 292"/>
                <a:gd name="T17" fmla="*/ 189 h 229"/>
                <a:gd name="T18" fmla="*/ 66 w 292"/>
                <a:gd name="T19" fmla="*/ 198 h 229"/>
                <a:gd name="T20" fmla="*/ 292 w 292"/>
                <a:gd name="T21" fmla="*/ 104 h 229"/>
                <a:gd name="T22" fmla="*/ 281 w 292"/>
                <a:gd name="T23" fmla="*/ 97 h 229"/>
                <a:gd name="T24" fmla="*/ 10 w 292"/>
                <a:gd name="T25" fmla="*/ 54 h 229"/>
                <a:gd name="T26" fmla="*/ 272 w 292"/>
                <a:gd name="T27" fmla="*/ 92 h 229"/>
                <a:gd name="T28" fmla="*/ 251 w 292"/>
                <a:gd name="T29" fmla="*/ 88 h 229"/>
                <a:gd name="T30" fmla="*/ 236 w 292"/>
                <a:gd name="T31" fmla="*/ 79 h 229"/>
                <a:gd name="T32" fmla="*/ 222 w 292"/>
                <a:gd name="T33" fmla="*/ 56 h 229"/>
                <a:gd name="T34" fmla="*/ 211 w 292"/>
                <a:gd name="T35" fmla="*/ 30 h 229"/>
                <a:gd name="T36" fmla="*/ 187 w 292"/>
                <a:gd name="T37" fmla="*/ 7 h 229"/>
                <a:gd name="T38" fmla="*/ 159 w 292"/>
                <a:gd name="T39" fmla="*/ 36 h 229"/>
                <a:gd name="T40" fmla="*/ 146 w 292"/>
                <a:gd name="T41" fmla="*/ 45 h 229"/>
                <a:gd name="T42" fmla="*/ 122 w 292"/>
                <a:gd name="T43" fmla="*/ 34 h 229"/>
                <a:gd name="T44" fmla="*/ 115 w 292"/>
                <a:gd name="T45" fmla="*/ 21 h 229"/>
                <a:gd name="T46" fmla="*/ 103 w 292"/>
                <a:gd name="T47" fmla="*/ 10 h 229"/>
                <a:gd name="T48" fmla="*/ 88 w 292"/>
                <a:gd name="T49" fmla="*/ 7 h 229"/>
                <a:gd name="T50" fmla="*/ 72 w 292"/>
                <a:gd name="T51" fmla="*/ 9 h 229"/>
                <a:gd name="T52" fmla="*/ 77 w 292"/>
                <a:gd name="T53" fmla="*/ 27 h 229"/>
                <a:gd name="T54" fmla="*/ 95 w 292"/>
                <a:gd name="T55" fmla="*/ 41 h 229"/>
                <a:gd name="T56" fmla="*/ 90 w 292"/>
                <a:gd name="T57" fmla="*/ 54 h 229"/>
                <a:gd name="T58" fmla="*/ 72 w 292"/>
                <a:gd name="T59" fmla="*/ 47 h 229"/>
                <a:gd name="T60" fmla="*/ 48 w 292"/>
                <a:gd name="T61" fmla="*/ 38 h 229"/>
                <a:gd name="T62" fmla="*/ 16 w 292"/>
                <a:gd name="T63" fmla="*/ 36 h 229"/>
                <a:gd name="T64" fmla="*/ 16 w 292"/>
                <a:gd name="T65" fmla="*/ 56 h 229"/>
                <a:gd name="T66" fmla="*/ 32 w 292"/>
                <a:gd name="T67" fmla="*/ 59 h 229"/>
                <a:gd name="T68" fmla="*/ 32 w 292"/>
                <a:gd name="T69" fmla="*/ 77 h 229"/>
                <a:gd name="T70" fmla="*/ 38 w 292"/>
                <a:gd name="T71" fmla="*/ 95 h 229"/>
                <a:gd name="T72" fmla="*/ 59 w 292"/>
                <a:gd name="T73" fmla="*/ 115 h 229"/>
                <a:gd name="T74" fmla="*/ 48 w 292"/>
                <a:gd name="T75" fmla="*/ 130 h 229"/>
                <a:gd name="T76" fmla="*/ 70 w 292"/>
                <a:gd name="T77" fmla="*/ 151 h 229"/>
                <a:gd name="T78" fmla="*/ 86 w 292"/>
                <a:gd name="T79" fmla="*/ 157 h 229"/>
                <a:gd name="T80" fmla="*/ 86 w 292"/>
                <a:gd name="T81" fmla="*/ 169 h 229"/>
                <a:gd name="T82" fmla="*/ 81 w 292"/>
                <a:gd name="T83" fmla="*/ 177 h 229"/>
                <a:gd name="T84" fmla="*/ 86 w 292"/>
                <a:gd name="T85" fmla="*/ 196 h 229"/>
                <a:gd name="T86" fmla="*/ 101 w 292"/>
                <a:gd name="T87" fmla="*/ 184 h 229"/>
                <a:gd name="T88" fmla="*/ 113 w 292"/>
                <a:gd name="T89" fmla="*/ 177 h 229"/>
                <a:gd name="T90" fmla="*/ 139 w 292"/>
                <a:gd name="T91" fmla="*/ 157 h 229"/>
                <a:gd name="T92" fmla="*/ 160 w 292"/>
                <a:gd name="T93" fmla="*/ 144 h 229"/>
                <a:gd name="T94" fmla="*/ 168 w 292"/>
                <a:gd name="T95" fmla="*/ 178 h 229"/>
                <a:gd name="T96" fmla="*/ 173 w 292"/>
                <a:gd name="T97" fmla="*/ 191 h 229"/>
                <a:gd name="T98" fmla="*/ 173 w 292"/>
                <a:gd name="T99" fmla="*/ 211 h 229"/>
                <a:gd name="T100" fmla="*/ 189 w 292"/>
                <a:gd name="T101" fmla="*/ 224 h 229"/>
                <a:gd name="T102" fmla="*/ 204 w 292"/>
                <a:gd name="T103" fmla="*/ 202 h 229"/>
                <a:gd name="T104" fmla="*/ 207 w 292"/>
                <a:gd name="T105" fmla="*/ 182 h 229"/>
                <a:gd name="T106" fmla="*/ 216 w 292"/>
                <a:gd name="T107" fmla="*/ 182 h 229"/>
                <a:gd name="T108" fmla="*/ 222 w 292"/>
                <a:gd name="T109" fmla="*/ 187 h 229"/>
                <a:gd name="T110" fmla="*/ 231 w 292"/>
                <a:gd name="T111" fmla="*/ 171 h 229"/>
                <a:gd name="T112" fmla="*/ 231 w 292"/>
                <a:gd name="T113" fmla="*/ 164 h 229"/>
                <a:gd name="T114" fmla="*/ 233 w 292"/>
                <a:gd name="T115" fmla="*/ 144 h 229"/>
                <a:gd name="T116" fmla="*/ 233 w 292"/>
                <a:gd name="T117" fmla="*/ 135 h 229"/>
                <a:gd name="T118" fmla="*/ 234 w 292"/>
                <a:gd name="T119" fmla="*/ 124 h 229"/>
                <a:gd name="T120" fmla="*/ 247 w 292"/>
                <a:gd name="T121" fmla="*/ 108 h 229"/>
                <a:gd name="T122" fmla="*/ 263 w 292"/>
                <a:gd name="T123" fmla="*/ 103 h 229"/>
                <a:gd name="T124" fmla="*/ 281 w 292"/>
                <a:gd name="T125" fmla="*/ 10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 h="229">
                  <a:moveTo>
                    <a:pt x="63" y="186"/>
                  </a:moveTo>
                  <a:lnTo>
                    <a:pt x="61" y="184"/>
                  </a:lnTo>
                  <a:lnTo>
                    <a:pt x="59" y="182"/>
                  </a:lnTo>
                  <a:lnTo>
                    <a:pt x="59" y="180"/>
                  </a:lnTo>
                  <a:lnTo>
                    <a:pt x="59" y="178"/>
                  </a:lnTo>
                  <a:lnTo>
                    <a:pt x="59" y="177"/>
                  </a:lnTo>
                  <a:lnTo>
                    <a:pt x="59" y="175"/>
                  </a:lnTo>
                  <a:lnTo>
                    <a:pt x="61" y="175"/>
                  </a:lnTo>
                  <a:lnTo>
                    <a:pt x="61" y="175"/>
                  </a:lnTo>
                  <a:lnTo>
                    <a:pt x="61" y="173"/>
                  </a:lnTo>
                  <a:lnTo>
                    <a:pt x="59" y="173"/>
                  </a:lnTo>
                  <a:lnTo>
                    <a:pt x="59" y="171"/>
                  </a:lnTo>
                  <a:lnTo>
                    <a:pt x="56" y="171"/>
                  </a:lnTo>
                  <a:lnTo>
                    <a:pt x="56" y="169"/>
                  </a:lnTo>
                  <a:lnTo>
                    <a:pt x="54" y="169"/>
                  </a:lnTo>
                  <a:lnTo>
                    <a:pt x="54" y="168"/>
                  </a:lnTo>
                  <a:lnTo>
                    <a:pt x="52" y="168"/>
                  </a:lnTo>
                  <a:lnTo>
                    <a:pt x="48" y="168"/>
                  </a:lnTo>
                  <a:lnTo>
                    <a:pt x="48" y="166"/>
                  </a:lnTo>
                  <a:lnTo>
                    <a:pt x="48" y="166"/>
                  </a:lnTo>
                  <a:lnTo>
                    <a:pt x="48" y="164"/>
                  </a:lnTo>
                  <a:lnTo>
                    <a:pt x="50" y="162"/>
                  </a:lnTo>
                  <a:lnTo>
                    <a:pt x="50" y="160"/>
                  </a:lnTo>
                  <a:lnTo>
                    <a:pt x="50" y="159"/>
                  </a:lnTo>
                  <a:lnTo>
                    <a:pt x="50" y="159"/>
                  </a:lnTo>
                  <a:lnTo>
                    <a:pt x="50" y="157"/>
                  </a:lnTo>
                  <a:lnTo>
                    <a:pt x="50" y="155"/>
                  </a:lnTo>
                  <a:lnTo>
                    <a:pt x="50" y="155"/>
                  </a:lnTo>
                  <a:lnTo>
                    <a:pt x="48" y="153"/>
                  </a:lnTo>
                  <a:lnTo>
                    <a:pt x="48" y="153"/>
                  </a:lnTo>
                  <a:lnTo>
                    <a:pt x="47" y="153"/>
                  </a:lnTo>
                  <a:lnTo>
                    <a:pt x="47" y="153"/>
                  </a:lnTo>
                  <a:lnTo>
                    <a:pt x="39" y="155"/>
                  </a:lnTo>
                  <a:lnTo>
                    <a:pt x="39" y="155"/>
                  </a:lnTo>
                  <a:lnTo>
                    <a:pt x="36" y="157"/>
                  </a:lnTo>
                  <a:lnTo>
                    <a:pt x="34" y="159"/>
                  </a:lnTo>
                  <a:lnTo>
                    <a:pt x="34" y="159"/>
                  </a:lnTo>
                  <a:lnTo>
                    <a:pt x="34" y="159"/>
                  </a:lnTo>
                  <a:lnTo>
                    <a:pt x="32" y="159"/>
                  </a:lnTo>
                  <a:lnTo>
                    <a:pt x="32" y="159"/>
                  </a:lnTo>
                  <a:lnTo>
                    <a:pt x="32" y="159"/>
                  </a:lnTo>
                  <a:lnTo>
                    <a:pt x="30" y="157"/>
                  </a:lnTo>
                  <a:lnTo>
                    <a:pt x="30" y="155"/>
                  </a:lnTo>
                  <a:lnTo>
                    <a:pt x="27" y="155"/>
                  </a:lnTo>
                  <a:lnTo>
                    <a:pt x="27" y="155"/>
                  </a:lnTo>
                  <a:lnTo>
                    <a:pt x="27" y="155"/>
                  </a:lnTo>
                  <a:lnTo>
                    <a:pt x="25" y="153"/>
                  </a:lnTo>
                  <a:lnTo>
                    <a:pt x="25" y="151"/>
                  </a:lnTo>
                  <a:lnTo>
                    <a:pt x="23" y="151"/>
                  </a:lnTo>
                  <a:lnTo>
                    <a:pt x="23" y="151"/>
                  </a:lnTo>
                  <a:lnTo>
                    <a:pt x="21" y="153"/>
                  </a:lnTo>
                  <a:lnTo>
                    <a:pt x="19" y="153"/>
                  </a:lnTo>
                  <a:lnTo>
                    <a:pt x="18" y="153"/>
                  </a:lnTo>
                  <a:lnTo>
                    <a:pt x="18" y="151"/>
                  </a:lnTo>
                  <a:lnTo>
                    <a:pt x="19" y="150"/>
                  </a:lnTo>
                  <a:lnTo>
                    <a:pt x="19" y="148"/>
                  </a:lnTo>
                  <a:lnTo>
                    <a:pt x="18" y="146"/>
                  </a:lnTo>
                  <a:lnTo>
                    <a:pt x="18" y="146"/>
                  </a:lnTo>
                  <a:lnTo>
                    <a:pt x="14" y="140"/>
                  </a:lnTo>
                  <a:lnTo>
                    <a:pt x="14" y="140"/>
                  </a:lnTo>
                  <a:lnTo>
                    <a:pt x="12" y="140"/>
                  </a:lnTo>
                  <a:lnTo>
                    <a:pt x="10" y="140"/>
                  </a:lnTo>
                  <a:lnTo>
                    <a:pt x="9" y="142"/>
                  </a:lnTo>
                  <a:lnTo>
                    <a:pt x="9" y="142"/>
                  </a:lnTo>
                  <a:lnTo>
                    <a:pt x="7" y="142"/>
                  </a:lnTo>
                  <a:lnTo>
                    <a:pt x="5" y="144"/>
                  </a:lnTo>
                  <a:lnTo>
                    <a:pt x="3" y="142"/>
                  </a:lnTo>
                  <a:lnTo>
                    <a:pt x="1" y="144"/>
                  </a:lnTo>
                  <a:lnTo>
                    <a:pt x="0" y="144"/>
                  </a:lnTo>
                  <a:lnTo>
                    <a:pt x="0" y="146"/>
                  </a:lnTo>
                  <a:lnTo>
                    <a:pt x="1" y="148"/>
                  </a:lnTo>
                  <a:lnTo>
                    <a:pt x="1" y="148"/>
                  </a:lnTo>
                  <a:lnTo>
                    <a:pt x="1" y="148"/>
                  </a:lnTo>
                  <a:lnTo>
                    <a:pt x="1" y="150"/>
                  </a:lnTo>
                  <a:lnTo>
                    <a:pt x="1" y="150"/>
                  </a:lnTo>
                  <a:lnTo>
                    <a:pt x="3" y="150"/>
                  </a:lnTo>
                  <a:lnTo>
                    <a:pt x="5" y="150"/>
                  </a:lnTo>
                  <a:lnTo>
                    <a:pt x="5" y="150"/>
                  </a:lnTo>
                  <a:lnTo>
                    <a:pt x="3" y="150"/>
                  </a:lnTo>
                  <a:lnTo>
                    <a:pt x="5" y="151"/>
                  </a:lnTo>
                  <a:lnTo>
                    <a:pt x="5" y="151"/>
                  </a:lnTo>
                  <a:lnTo>
                    <a:pt x="7" y="159"/>
                  </a:lnTo>
                  <a:lnTo>
                    <a:pt x="9" y="159"/>
                  </a:lnTo>
                  <a:lnTo>
                    <a:pt x="9" y="160"/>
                  </a:lnTo>
                  <a:lnTo>
                    <a:pt x="9" y="160"/>
                  </a:lnTo>
                  <a:lnTo>
                    <a:pt x="9" y="162"/>
                  </a:lnTo>
                  <a:lnTo>
                    <a:pt x="10" y="162"/>
                  </a:lnTo>
                  <a:lnTo>
                    <a:pt x="10" y="162"/>
                  </a:lnTo>
                  <a:lnTo>
                    <a:pt x="10" y="162"/>
                  </a:lnTo>
                  <a:lnTo>
                    <a:pt x="10" y="162"/>
                  </a:lnTo>
                  <a:lnTo>
                    <a:pt x="12" y="162"/>
                  </a:lnTo>
                  <a:lnTo>
                    <a:pt x="12" y="164"/>
                  </a:lnTo>
                  <a:lnTo>
                    <a:pt x="12" y="164"/>
                  </a:lnTo>
                  <a:lnTo>
                    <a:pt x="14" y="164"/>
                  </a:lnTo>
                  <a:lnTo>
                    <a:pt x="14" y="166"/>
                  </a:lnTo>
                  <a:lnTo>
                    <a:pt x="14" y="166"/>
                  </a:lnTo>
                  <a:lnTo>
                    <a:pt x="14" y="166"/>
                  </a:lnTo>
                  <a:lnTo>
                    <a:pt x="14" y="168"/>
                  </a:lnTo>
                  <a:lnTo>
                    <a:pt x="16" y="168"/>
                  </a:lnTo>
                  <a:lnTo>
                    <a:pt x="16" y="168"/>
                  </a:lnTo>
                  <a:lnTo>
                    <a:pt x="16" y="169"/>
                  </a:lnTo>
                  <a:lnTo>
                    <a:pt x="18" y="171"/>
                  </a:lnTo>
                  <a:lnTo>
                    <a:pt x="18" y="171"/>
                  </a:lnTo>
                  <a:lnTo>
                    <a:pt x="18" y="171"/>
                  </a:lnTo>
                  <a:lnTo>
                    <a:pt x="18" y="175"/>
                  </a:lnTo>
                  <a:lnTo>
                    <a:pt x="18" y="177"/>
                  </a:lnTo>
                  <a:lnTo>
                    <a:pt x="19" y="175"/>
                  </a:lnTo>
                  <a:lnTo>
                    <a:pt x="25" y="177"/>
                  </a:lnTo>
                  <a:lnTo>
                    <a:pt x="25" y="177"/>
                  </a:lnTo>
                  <a:lnTo>
                    <a:pt x="25" y="177"/>
                  </a:lnTo>
                  <a:lnTo>
                    <a:pt x="27" y="177"/>
                  </a:lnTo>
                  <a:lnTo>
                    <a:pt x="27" y="177"/>
                  </a:lnTo>
                  <a:lnTo>
                    <a:pt x="27" y="177"/>
                  </a:lnTo>
                  <a:lnTo>
                    <a:pt x="27" y="178"/>
                  </a:lnTo>
                  <a:lnTo>
                    <a:pt x="27" y="178"/>
                  </a:lnTo>
                  <a:lnTo>
                    <a:pt x="27" y="178"/>
                  </a:lnTo>
                  <a:lnTo>
                    <a:pt x="28" y="178"/>
                  </a:lnTo>
                  <a:lnTo>
                    <a:pt x="28" y="178"/>
                  </a:lnTo>
                  <a:lnTo>
                    <a:pt x="28" y="180"/>
                  </a:lnTo>
                  <a:lnTo>
                    <a:pt x="28" y="180"/>
                  </a:lnTo>
                  <a:lnTo>
                    <a:pt x="28" y="182"/>
                  </a:lnTo>
                  <a:lnTo>
                    <a:pt x="28" y="182"/>
                  </a:lnTo>
                  <a:lnTo>
                    <a:pt x="28" y="182"/>
                  </a:lnTo>
                  <a:lnTo>
                    <a:pt x="30" y="182"/>
                  </a:lnTo>
                  <a:lnTo>
                    <a:pt x="30" y="182"/>
                  </a:lnTo>
                  <a:lnTo>
                    <a:pt x="30" y="184"/>
                  </a:lnTo>
                  <a:lnTo>
                    <a:pt x="30" y="186"/>
                  </a:lnTo>
                  <a:lnTo>
                    <a:pt x="30" y="186"/>
                  </a:lnTo>
                  <a:lnTo>
                    <a:pt x="32" y="186"/>
                  </a:lnTo>
                  <a:lnTo>
                    <a:pt x="32" y="186"/>
                  </a:lnTo>
                  <a:lnTo>
                    <a:pt x="32" y="187"/>
                  </a:lnTo>
                  <a:lnTo>
                    <a:pt x="32" y="187"/>
                  </a:lnTo>
                  <a:lnTo>
                    <a:pt x="32" y="187"/>
                  </a:lnTo>
                  <a:lnTo>
                    <a:pt x="32" y="189"/>
                  </a:lnTo>
                  <a:lnTo>
                    <a:pt x="32" y="189"/>
                  </a:lnTo>
                  <a:lnTo>
                    <a:pt x="34" y="189"/>
                  </a:lnTo>
                  <a:lnTo>
                    <a:pt x="36" y="191"/>
                  </a:lnTo>
                  <a:lnTo>
                    <a:pt x="36" y="191"/>
                  </a:lnTo>
                  <a:lnTo>
                    <a:pt x="36" y="191"/>
                  </a:lnTo>
                  <a:lnTo>
                    <a:pt x="38" y="191"/>
                  </a:lnTo>
                  <a:lnTo>
                    <a:pt x="38" y="191"/>
                  </a:lnTo>
                  <a:lnTo>
                    <a:pt x="38" y="191"/>
                  </a:lnTo>
                  <a:lnTo>
                    <a:pt x="39" y="191"/>
                  </a:lnTo>
                  <a:lnTo>
                    <a:pt x="43" y="193"/>
                  </a:lnTo>
                  <a:lnTo>
                    <a:pt x="47" y="193"/>
                  </a:lnTo>
                  <a:lnTo>
                    <a:pt x="50" y="193"/>
                  </a:lnTo>
                  <a:lnTo>
                    <a:pt x="50" y="195"/>
                  </a:lnTo>
                  <a:lnTo>
                    <a:pt x="61" y="196"/>
                  </a:lnTo>
                  <a:lnTo>
                    <a:pt x="65" y="198"/>
                  </a:lnTo>
                  <a:lnTo>
                    <a:pt x="66" y="198"/>
                  </a:lnTo>
                  <a:lnTo>
                    <a:pt x="68" y="198"/>
                  </a:lnTo>
                  <a:lnTo>
                    <a:pt x="65" y="193"/>
                  </a:lnTo>
                  <a:lnTo>
                    <a:pt x="63" y="186"/>
                  </a:lnTo>
                  <a:close/>
                  <a:moveTo>
                    <a:pt x="292" y="104"/>
                  </a:moveTo>
                  <a:lnTo>
                    <a:pt x="292" y="103"/>
                  </a:lnTo>
                  <a:lnTo>
                    <a:pt x="290" y="103"/>
                  </a:lnTo>
                  <a:lnTo>
                    <a:pt x="290" y="103"/>
                  </a:lnTo>
                  <a:lnTo>
                    <a:pt x="290" y="103"/>
                  </a:lnTo>
                  <a:lnTo>
                    <a:pt x="289" y="103"/>
                  </a:lnTo>
                  <a:lnTo>
                    <a:pt x="289" y="104"/>
                  </a:lnTo>
                  <a:lnTo>
                    <a:pt x="290" y="104"/>
                  </a:lnTo>
                  <a:lnTo>
                    <a:pt x="290" y="106"/>
                  </a:lnTo>
                  <a:lnTo>
                    <a:pt x="290" y="104"/>
                  </a:lnTo>
                  <a:lnTo>
                    <a:pt x="292" y="106"/>
                  </a:lnTo>
                  <a:lnTo>
                    <a:pt x="292" y="104"/>
                  </a:lnTo>
                  <a:lnTo>
                    <a:pt x="292" y="104"/>
                  </a:lnTo>
                  <a:close/>
                  <a:moveTo>
                    <a:pt x="279" y="97"/>
                  </a:moveTo>
                  <a:lnTo>
                    <a:pt x="279" y="95"/>
                  </a:lnTo>
                  <a:lnTo>
                    <a:pt x="279" y="95"/>
                  </a:lnTo>
                  <a:lnTo>
                    <a:pt x="279" y="94"/>
                  </a:lnTo>
                  <a:lnTo>
                    <a:pt x="279" y="94"/>
                  </a:lnTo>
                  <a:lnTo>
                    <a:pt x="278" y="94"/>
                  </a:lnTo>
                  <a:lnTo>
                    <a:pt x="278" y="94"/>
                  </a:lnTo>
                  <a:lnTo>
                    <a:pt x="278" y="95"/>
                  </a:lnTo>
                  <a:lnTo>
                    <a:pt x="279" y="97"/>
                  </a:lnTo>
                  <a:lnTo>
                    <a:pt x="279" y="99"/>
                  </a:lnTo>
                  <a:lnTo>
                    <a:pt x="279" y="99"/>
                  </a:lnTo>
                  <a:lnTo>
                    <a:pt x="281" y="99"/>
                  </a:lnTo>
                  <a:lnTo>
                    <a:pt x="281" y="99"/>
                  </a:lnTo>
                  <a:lnTo>
                    <a:pt x="281" y="97"/>
                  </a:lnTo>
                  <a:lnTo>
                    <a:pt x="279" y="97"/>
                  </a:lnTo>
                  <a:close/>
                  <a:moveTo>
                    <a:pt x="21" y="61"/>
                  </a:moveTo>
                  <a:lnTo>
                    <a:pt x="21" y="59"/>
                  </a:lnTo>
                  <a:lnTo>
                    <a:pt x="19" y="59"/>
                  </a:lnTo>
                  <a:lnTo>
                    <a:pt x="19" y="59"/>
                  </a:lnTo>
                  <a:lnTo>
                    <a:pt x="19" y="59"/>
                  </a:lnTo>
                  <a:lnTo>
                    <a:pt x="19" y="59"/>
                  </a:lnTo>
                  <a:lnTo>
                    <a:pt x="19" y="61"/>
                  </a:lnTo>
                  <a:lnTo>
                    <a:pt x="21" y="61"/>
                  </a:lnTo>
                  <a:lnTo>
                    <a:pt x="21" y="61"/>
                  </a:lnTo>
                  <a:close/>
                  <a:moveTo>
                    <a:pt x="10" y="57"/>
                  </a:moveTo>
                  <a:lnTo>
                    <a:pt x="12" y="57"/>
                  </a:lnTo>
                  <a:lnTo>
                    <a:pt x="12" y="56"/>
                  </a:lnTo>
                  <a:lnTo>
                    <a:pt x="12" y="54"/>
                  </a:lnTo>
                  <a:lnTo>
                    <a:pt x="10" y="54"/>
                  </a:lnTo>
                  <a:lnTo>
                    <a:pt x="9" y="54"/>
                  </a:lnTo>
                  <a:lnTo>
                    <a:pt x="9" y="56"/>
                  </a:lnTo>
                  <a:lnTo>
                    <a:pt x="9" y="56"/>
                  </a:lnTo>
                  <a:lnTo>
                    <a:pt x="10" y="57"/>
                  </a:lnTo>
                  <a:close/>
                  <a:moveTo>
                    <a:pt x="279" y="106"/>
                  </a:moveTo>
                  <a:lnTo>
                    <a:pt x="279" y="106"/>
                  </a:lnTo>
                  <a:lnTo>
                    <a:pt x="279" y="101"/>
                  </a:lnTo>
                  <a:lnTo>
                    <a:pt x="279" y="99"/>
                  </a:lnTo>
                  <a:lnTo>
                    <a:pt x="278" y="99"/>
                  </a:lnTo>
                  <a:lnTo>
                    <a:pt x="278" y="97"/>
                  </a:lnTo>
                  <a:lnTo>
                    <a:pt x="276" y="97"/>
                  </a:lnTo>
                  <a:lnTo>
                    <a:pt x="274" y="97"/>
                  </a:lnTo>
                  <a:lnTo>
                    <a:pt x="274" y="95"/>
                  </a:lnTo>
                  <a:lnTo>
                    <a:pt x="274" y="94"/>
                  </a:lnTo>
                  <a:lnTo>
                    <a:pt x="272" y="92"/>
                  </a:lnTo>
                  <a:lnTo>
                    <a:pt x="272" y="92"/>
                  </a:lnTo>
                  <a:lnTo>
                    <a:pt x="267" y="92"/>
                  </a:lnTo>
                  <a:lnTo>
                    <a:pt x="267" y="90"/>
                  </a:lnTo>
                  <a:lnTo>
                    <a:pt x="265" y="90"/>
                  </a:lnTo>
                  <a:lnTo>
                    <a:pt x="265" y="88"/>
                  </a:lnTo>
                  <a:lnTo>
                    <a:pt x="265" y="88"/>
                  </a:lnTo>
                  <a:lnTo>
                    <a:pt x="265" y="88"/>
                  </a:lnTo>
                  <a:lnTo>
                    <a:pt x="263" y="86"/>
                  </a:lnTo>
                  <a:lnTo>
                    <a:pt x="263" y="86"/>
                  </a:lnTo>
                  <a:lnTo>
                    <a:pt x="258" y="86"/>
                  </a:lnTo>
                  <a:lnTo>
                    <a:pt x="256" y="86"/>
                  </a:lnTo>
                  <a:lnTo>
                    <a:pt x="254" y="88"/>
                  </a:lnTo>
                  <a:lnTo>
                    <a:pt x="252" y="88"/>
                  </a:lnTo>
                  <a:lnTo>
                    <a:pt x="252" y="88"/>
                  </a:lnTo>
                  <a:lnTo>
                    <a:pt x="251" y="88"/>
                  </a:lnTo>
                  <a:lnTo>
                    <a:pt x="247" y="86"/>
                  </a:lnTo>
                  <a:lnTo>
                    <a:pt x="247" y="86"/>
                  </a:lnTo>
                  <a:lnTo>
                    <a:pt x="245" y="85"/>
                  </a:lnTo>
                  <a:lnTo>
                    <a:pt x="243" y="85"/>
                  </a:lnTo>
                  <a:lnTo>
                    <a:pt x="243" y="85"/>
                  </a:lnTo>
                  <a:lnTo>
                    <a:pt x="240" y="85"/>
                  </a:lnTo>
                  <a:lnTo>
                    <a:pt x="240" y="85"/>
                  </a:lnTo>
                  <a:lnTo>
                    <a:pt x="240" y="83"/>
                  </a:lnTo>
                  <a:lnTo>
                    <a:pt x="238" y="83"/>
                  </a:lnTo>
                  <a:lnTo>
                    <a:pt x="238" y="81"/>
                  </a:lnTo>
                  <a:lnTo>
                    <a:pt x="238" y="81"/>
                  </a:lnTo>
                  <a:lnTo>
                    <a:pt x="238" y="81"/>
                  </a:lnTo>
                  <a:lnTo>
                    <a:pt x="236" y="81"/>
                  </a:lnTo>
                  <a:lnTo>
                    <a:pt x="236" y="79"/>
                  </a:lnTo>
                  <a:lnTo>
                    <a:pt x="236" y="79"/>
                  </a:lnTo>
                  <a:lnTo>
                    <a:pt x="236" y="79"/>
                  </a:lnTo>
                  <a:lnTo>
                    <a:pt x="236" y="77"/>
                  </a:lnTo>
                  <a:lnTo>
                    <a:pt x="238" y="75"/>
                  </a:lnTo>
                  <a:lnTo>
                    <a:pt x="238" y="74"/>
                  </a:lnTo>
                  <a:lnTo>
                    <a:pt x="238" y="72"/>
                  </a:lnTo>
                  <a:lnTo>
                    <a:pt x="236" y="72"/>
                  </a:lnTo>
                  <a:lnTo>
                    <a:pt x="236" y="72"/>
                  </a:lnTo>
                  <a:lnTo>
                    <a:pt x="234" y="70"/>
                  </a:lnTo>
                  <a:lnTo>
                    <a:pt x="234" y="70"/>
                  </a:lnTo>
                  <a:lnTo>
                    <a:pt x="231" y="68"/>
                  </a:lnTo>
                  <a:lnTo>
                    <a:pt x="231" y="68"/>
                  </a:lnTo>
                  <a:lnTo>
                    <a:pt x="229" y="66"/>
                  </a:lnTo>
                  <a:lnTo>
                    <a:pt x="229" y="66"/>
                  </a:lnTo>
                  <a:lnTo>
                    <a:pt x="224" y="59"/>
                  </a:lnTo>
                  <a:lnTo>
                    <a:pt x="222" y="56"/>
                  </a:lnTo>
                  <a:lnTo>
                    <a:pt x="220" y="50"/>
                  </a:lnTo>
                  <a:lnTo>
                    <a:pt x="220" y="50"/>
                  </a:lnTo>
                  <a:lnTo>
                    <a:pt x="220" y="50"/>
                  </a:lnTo>
                  <a:lnTo>
                    <a:pt x="218" y="48"/>
                  </a:lnTo>
                  <a:lnTo>
                    <a:pt x="218" y="43"/>
                  </a:lnTo>
                  <a:lnTo>
                    <a:pt x="218" y="41"/>
                  </a:lnTo>
                  <a:lnTo>
                    <a:pt x="218" y="39"/>
                  </a:lnTo>
                  <a:lnTo>
                    <a:pt x="216" y="39"/>
                  </a:lnTo>
                  <a:lnTo>
                    <a:pt x="214" y="36"/>
                  </a:lnTo>
                  <a:lnTo>
                    <a:pt x="213" y="32"/>
                  </a:lnTo>
                  <a:lnTo>
                    <a:pt x="213" y="30"/>
                  </a:lnTo>
                  <a:lnTo>
                    <a:pt x="213" y="30"/>
                  </a:lnTo>
                  <a:lnTo>
                    <a:pt x="211" y="30"/>
                  </a:lnTo>
                  <a:lnTo>
                    <a:pt x="211" y="30"/>
                  </a:lnTo>
                  <a:lnTo>
                    <a:pt x="211" y="30"/>
                  </a:lnTo>
                  <a:lnTo>
                    <a:pt x="209" y="29"/>
                  </a:lnTo>
                  <a:lnTo>
                    <a:pt x="209" y="27"/>
                  </a:lnTo>
                  <a:lnTo>
                    <a:pt x="207" y="27"/>
                  </a:lnTo>
                  <a:lnTo>
                    <a:pt x="207" y="25"/>
                  </a:lnTo>
                  <a:lnTo>
                    <a:pt x="205" y="25"/>
                  </a:lnTo>
                  <a:lnTo>
                    <a:pt x="204" y="21"/>
                  </a:lnTo>
                  <a:lnTo>
                    <a:pt x="200" y="16"/>
                  </a:lnTo>
                  <a:lnTo>
                    <a:pt x="200" y="16"/>
                  </a:lnTo>
                  <a:lnTo>
                    <a:pt x="200" y="14"/>
                  </a:lnTo>
                  <a:lnTo>
                    <a:pt x="198" y="12"/>
                  </a:lnTo>
                  <a:lnTo>
                    <a:pt x="195" y="7"/>
                  </a:lnTo>
                  <a:lnTo>
                    <a:pt x="193" y="5"/>
                  </a:lnTo>
                  <a:lnTo>
                    <a:pt x="191" y="3"/>
                  </a:lnTo>
                  <a:lnTo>
                    <a:pt x="189" y="3"/>
                  </a:lnTo>
                  <a:lnTo>
                    <a:pt x="187" y="7"/>
                  </a:lnTo>
                  <a:lnTo>
                    <a:pt x="184" y="12"/>
                  </a:lnTo>
                  <a:lnTo>
                    <a:pt x="184" y="12"/>
                  </a:lnTo>
                  <a:lnTo>
                    <a:pt x="182" y="18"/>
                  </a:lnTo>
                  <a:lnTo>
                    <a:pt x="180" y="19"/>
                  </a:lnTo>
                  <a:lnTo>
                    <a:pt x="180" y="21"/>
                  </a:lnTo>
                  <a:lnTo>
                    <a:pt x="175" y="23"/>
                  </a:lnTo>
                  <a:lnTo>
                    <a:pt x="173" y="27"/>
                  </a:lnTo>
                  <a:lnTo>
                    <a:pt x="171" y="27"/>
                  </a:lnTo>
                  <a:lnTo>
                    <a:pt x="166" y="29"/>
                  </a:lnTo>
                  <a:lnTo>
                    <a:pt x="164" y="29"/>
                  </a:lnTo>
                  <a:lnTo>
                    <a:pt x="162" y="30"/>
                  </a:lnTo>
                  <a:lnTo>
                    <a:pt x="160" y="36"/>
                  </a:lnTo>
                  <a:lnTo>
                    <a:pt x="160" y="36"/>
                  </a:lnTo>
                  <a:lnTo>
                    <a:pt x="159" y="36"/>
                  </a:lnTo>
                  <a:lnTo>
                    <a:pt x="159" y="36"/>
                  </a:lnTo>
                  <a:lnTo>
                    <a:pt x="159" y="38"/>
                  </a:lnTo>
                  <a:lnTo>
                    <a:pt x="157" y="39"/>
                  </a:lnTo>
                  <a:lnTo>
                    <a:pt x="157" y="39"/>
                  </a:lnTo>
                  <a:lnTo>
                    <a:pt x="157" y="39"/>
                  </a:lnTo>
                  <a:lnTo>
                    <a:pt x="155" y="41"/>
                  </a:lnTo>
                  <a:lnTo>
                    <a:pt x="155" y="41"/>
                  </a:lnTo>
                  <a:lnTo>
                    <a:pt x="155" y="43"/>
                  </a:lnTo>
                  <a:lnTo>
                    <a:pt x="157" y="45"/>
                  </a:lnTo>
                  <a:lnTo>
                    <a:pt x="155" y="45"/>
                  </a:lnTo>
                  <a:lnTo>
                    <a:pt x="155" y="45"/>
                  </a:lnTo>
                  <a:lnTo>
                    <a:pt x="153" y="47"/>
                  </a:lnTo>
                  <a:lnTo>
                    <a:pt x="151" y="47"/>
                  </a:lnTo>
                  <a:lnTo>
                    <a:pt x="148" y="47"/>
                  </a:lnTo>
                  <a:lnTo>
                    <a:pt x="148" y="47"/>
                  </a:lnTo>
                  <a:lnTo>
                    <a:pt x="146" y="45"/>
                  </a:lnTo>
                  <a:lnTo>
                    <a:pt x="142" y="45"/>
                  </a:lnTo>
                  <a:lnTo>
                    <a:pt x="142" y="45"/>
                  </a:lnTo>
                  <a:lnTo>
                    <a:pt x="140" y="45"/>
                  </a:lnTo>
                  <a:lnTo>
                    <a:pt x="139" y="47"/>
                  </a:lnTo>
                  <a:lnTo>
                    <a:pt x="139" y="47"/>
                  </a:lnTo>
                  <a:lnTo>
                    <a:pt x="137" y="45"/>
                  </a:lnTo>
                  <a:lnTo>
                    <a:pt x="137" y="43"/>
                  </a:lnTo>
                  <a:lnTo>
                    <a:pt x="135" y="43"/>
                  </a:lnTo>
                  <a:lnTo>
                    <a:pt x="130" y="43"/>
                  </a:lnTo>
                  <a:lnTo>
                    <a:pt x="130" y="41"/>
                  </a:lnTo>
                  <a:lnTo>
                    <a:pt x="128" y="41"/>
                  </a:lnTo>
                  <a:lnTo>
                    <a:pt x="124" y="39"/>
                  </a:lnTo>
                  <a:lnTo>
                    <a:pt x="124" y="38"/>
                  </a:lnTo>
                  <a:lnTo>
                    <a:pt x="122" y="38"/>
                  </a:lnTo>
                  <a:lnTo>
                    <a:pt x="122" y="34"/>
                  </a:lnTo>
                  <a:lnTo>
                    <a:pt x="122" y="32"/>
                  </a:lnTo>
                  <a:lnTo>
                    <a:pt x="122" y="30"/>
                  </a:lnTo>
                  <a:lnTo>
                    <a:pt x="121" y="29"/>
                  </a:lnTo>
                  <a:lnTo>
                    <a:pt x="121" y="29"/>
                  </a:lnTo>
                  <a:lnTo>
                    <a:pt x="121" y="29"/>
                  </a:lnTo>
                  <a:lnTo>
                    <a:pt x="121" y="27"/>
                  </a:lnTo>
                  <a:lnTo>
                    <a:pt x="121" y="27"/>
                  </a:lnTo>
                  <a:lnTo>
                    <a:pt x="121" y="27"/>
                  </a:lnTo>
                  <a:lnTo>
                    <a:pt x="119" y="27"/>
                  </a:lnTo>
                  <a:lnTo>
                    <a:pt x="119" y="25"/>
                  </a:lnTo>
                  <a:lnTo>
                    <a:pt x="119" y="23"/>
                  </a:lnTo>
                  <a:lnTo>
                    <a:pt x="119" y="23"/>
                  </a:lnTo>
                  <a:lnTo>
                    <a:pt x="117" y="21"/>
                  </a:lnTo>
                  <a:lnTo>
                    <a:pt x="117" y="21"/>
                  </a:lnTo>
                  <a:lnTo>
                    <a:pt x="115" y="21"/>
                  </a:lnTo>
                  <a:lnTo>
                    <a:pt x="115" y="21"/>
                  </a:lnTo>
                  <a:lnTo>
                    <a:pt x="112" y="23"/>
                  </a:lnTo>
                  <a:lnTo>
                    <a:pt x="112" y="23"/>
                  </a:lnTo>
                  <a:lnTo>
                    <a:pt x="112" y="21"/>
                  </a:lnTo>
                  <a:lnTo>
                    <a:pt x="112" y="19"/>
                  </a:lnTo>
                  <a:lnTo>
                    <a:pt x="110" y="18"/>
                  </a:lnTo>
                  <a:lnTo>
                    <a:pt x="108" y="16"/>
                  </a:lnTo>
                  <a:lnTo>
                    <a:pt x="106" y="14"/>
                  </a:lnTo>
                  <a:lnTo>
                    <a:pt x="106" y="14"/>
                  </a:lnTo>
                  <a:lnTo>
                    <a:pt x="106" y="12"/>
                  </a:lnTo>
                  <a:lnTo>
                    <a:pt x="106" y="12"/>
                  </a:lnTo>
                  <a:lnTo>
                    <a:pt x="106" y="12"/>
                  </a:lnTo>
                  <a:lnTo>
                    <a:pt x="104" y="12"/>
                  </a:lnTo>
                  <a:lnTo>
                    <a:pt x="104" y="10"/>
                  </a:lnTo>
                  <a:lnTo>
                    <a:pt x="103" y="10"/>
                  </a:lnTo>
                  <a:lnTo>
                    <a:pt x="99" y="9"/>
                  </a:lnTo>
                  <a:lnTo>
                    <a:pt x="99" y="7"/>
                  </a:lnTo>
                  <a:lnTo>
                    <a:pt x="99" y="7"/>
                  </a:lnTo>
                  <a:lnTo>
                    <a:pt x="99" y="3"/>
                  </a:lnTo>
                  <a:lnTo>
                    <a:pt x="97" y="3"/>
                  </a:lnTo>
                  <a:lnTo>
                    <a:pt x="97" y="3"/>
                  </a:lnTo>
                  <a:lnTo>
                    <a:pt x="97" y="3"/>
                  </a:lnTo>
                  <a:lnTo>
                    <a:pt x="97" y="3"/>
                  </a:lnTo>
                  <a:lnTo>
                    <a:pt x="95" y="5"/>
                  </a:lnTo>
                  <a:lnTo>
                    <a:pt x="93" y="5"/>
                  </a:lnTo>
                  <a:lnTo>
                    <a:pt x="93" y="5"/>
                  </a:lnTo>
                  <a:lnTo>
                    <a:pt x="92" y="7"/>
                  </a:lnTo>
                  <a:lnTo>
                    <a:pt x="90" y="7"/>
                  </a:lnTo>
                  <a:lnTo>
                    <a:pt x="90" y="7"/>
                  </a:lnTo>
                  <a:lnTo>
                    <a:pt x="88" y="7"/>
                  </a:lnTo>
                  <a:lnTo>
                    <a:pt x="88" y="5"/>
                  </a:lnTo>
                  <a:lnTo>
                    <a:pt x="88" y="3"/>
                  </a:lnTo>
                  <a:lnTo>
                    <a:pt x="88" y="1"/>
                  </a:lnTo>
                  <a:lnTo>
                    <a:pt x="88" y="1"/>
                  </a:lnTo>
                  <a:lnTo>
                    <a:pt x="84" y="0"/>
                  </a:lnTo>
                  <a:lnTo>
                    <a:pt x="83" y="0"/>
                  </a:lnTo>
                  <a:lnTo>
                    <a:pt x="83" y="0"/>
                  </a:lnTo>
                  <a:lnTo>
                    <a:pt x="81" y="3"/>
                  </a:lnTo>
                  <a:lnTo>
                    <a:pt x="79" y="5"/>
                  </a:lnTo>
                  <a:lnTo>
                    <a:pt x="77" y="9"/>
                  </a:lnTo>
                  <a:lnTo>
                    <a:pt x="77" y="9"/>
                  </a:lnTo>
                  <a:lnTo>
                    <a:pt x="75" y="9"/>
                  </a:lnTo>
                  <a:lnTo>
                    <a:pt x="75" y="9"/>
                  </a:lnTo>
                  <a:lnTo>
                    <a:pt x="72" y="9"/>
                  </a:lnTo>
                  <a:lnTo>
                    <a:pt x="72" y="9"/>
                  </a:lnTo>
                  <a:lnTo>
                    <a:pt x="70" y="10"/>
                  </a:lnTo>
                  <a:lnTo>
                    <a:pt x="70" y="12"/>
                  </a:lnTo>
                  <a:lnTo>
                    <a:pt x="70" y="16"/>
                  </a:lnTo>
                  <a:lnTo>
                    <a:pt x="70" y="19"/>
                  </a:lnTo>
                  <a:lnTo>
                    <a:pt x="72" y="19"/>
                  </a:lnTo>
                  <a:lnTo>
                    <a:pt x="72" y="19"/>
                  </a:lnTo>
                  <a:lnTo>
                    <a:pt x="72" y="19"/>
                  </a:lnTo>
                  <a:lnTo>
                    <a:pt x="74" y="18"/>
                  </a:lnTo>
                  <a:lnTo>
                    <a:pt x="74" y="18"/>
                  </a:lnTo>
                  <a:lnTo>
                    <a:pt x="74" y="19"/>
                  </a:lnTo>
                  <a:lnTo>
                    <a:pt x="75" y="21"/>
                  </a:lnTo>
                  <a:lnTo>
                    <a:pt x="75" y="21"/>
                  </a:lnTo>
                  <a:lnTo>
                    <a:pt x="75" y="25"/>
                  </a:lnTo>
                  <a:lnTo>
                    <a:pt x="75" y="25"/>
                  </a:lnTo>
                  <a:lnTo>
                    <a:pt x="77" y="27"/>
                  </a:lnTo>
                  <a:lnTo>
                    <a:pt x="79" y="29"/>
                  </a:lnTo>
                  <a:lnTo>
                    <a:pt x="79" y="29"/>
                  </a:lnTo>
                  <a:lnTo>
                    <a:pt x="81" y="29"/>
                  </a:lnTo>
                  <a:lnTo>
                    <a:pt x="83" y="30"/>
                  </a:lnTo>
                  <a:lnTo>
                    <a:pt x="88" y="34"/>
                  </a:lnTo>
                  <a:lnTo>
                    <a:pt x="90" y="34"/>
                  </a:lnTo>
                  <a:lnTo>
                    <a:pt x="92" y="36"/>
                  </a:lnTo>
                  <a:lnTo>
                    <a:pt x="92" y="36"/>
                  </a:lnTo>
                  <a:lnTo>
                    <a:pt x="92" y="36"/>
                  </a:lnTo>
                  <a:lnTo>
                    <a:pt x="92" y="36"/>
                  </a:lnTo>
                  <a:lnTo>
                    <a:pt x="93" y="38"/>
                  </a:lnTo>
                  <a:lnTo>
                    <a:pt x="93" y="38"/>
                  </a:lnTo>
                  <a:lnTo>
                    <a:pt x="95" y="41"/>
                  </a:lnTo>
                  <a:lnTo>
                    <a:pt x="95" y="41"/>
                  </a:lnTo>
                  <a:lnTo>
                    <a:pt x="95" y="41"/>
                  </a:lnTo>
                  <a:lnTo>
                    <a:pt x="95" y="41"/>
                  </a:lnTo>
                  <a:lnTo>
                    <a:pt x="95" y="41"/>
                  </a:lnTo>
                  <a:lnTo>
                    <a:pt x="95" y="43"/>
                  </a:lnTo>
                  <a:lnTo>
                    <a:pt x="95" y="43"/>
                  </a:lnTo>
                  <a:lnTo>
                    <a:pt x="95" y="45"/>
                  </a:lnTo>
                  <a:lnTo>
                    <a:pt x="93" y="45"/>
                  </a:lnTo>
                  <a:lnTo>
                    <a:pt x="93" y="45"/>
                  </a:lnTo>
                  <a:lnTo>
                    <a:pt x="93" y="45"/>
                  </a:lnTo>
                  <a:lnTo>
                    <a:pt x="93" y="47"/>
                  </a:lnTo>
                  <a:lnTo>
                    <a:pt x="92" y="50"/>
                  </a:lnTo>
                  <a:lnTo>
                    <a:pt x="92" y="52"/>
                  </a:lnTo>
                  <a:lnTo>
                    <a:pt x="92" y="52"/>
                  </a:lnTo>
                  <a:lnTo>
                    <a:pt x="92" y="54"/>
                  </a:lnTo>
                  <a:lnTo>
                    <a:pt x="90" y="54"/>
                  </a:lnTo>
                  <a:lnTo>
                    <a:pt x="90" y="54"/>
                  </a:lnTo>
                  <a:lnTo>
                    <a:pt x="88" y="54"/>
                  </a:lnTo>
                  <a:lnTo>
                    <a:pt x="86" y="54"/>
                  </a:lnTo>
                  <a:lnTo>
                    <a:pt x="86" y="54"/>
                  </a:lnTo>
                  <a:lnTo>
                    <a:pt x="86" y="56"/>
                  </a:lnTo>
                  <a:lnTo>
                    <a:pt x="86" y="56"/>
                  </a:lnTo>
                  <a:lnTo>
                    <a:pt x="84" y="56"/>
                  </a:lnTo>
                  <a:lnTo>
                    <a:pt x="84" y="56"/>
                  </a:lnTo>
                  <a:lnTo>
                    <a:pt x="83" y="54"/>
                  </a:lnTo>
                  <a:lnTo>
                    <a:pt x="81" y="54"/>
                  </a:lnTo>
                  <a:lnTo>
                    <a:pt x="79" y="52"/>
                  </a:lnTo>
                  <a:lnTo>
                    <a:pt x="77" y="52"/>
                  </a:lnTo>
                  <a:lnTo>
                    <a:pt x="75" y="48"/>
                  </a:lnTo>
                  <a:lnTo>
                    <a:pt x="74" y="47"/>
                  </a:lnTo>
                  <a:lnTo>
                    <a:pt x="72" y="47"/>
                  </a:lnTo>
                  <a:lnTo>
                    <a:pt x="72" y="47"/>
                  </a:lnTo>
                  <a:lnTo>
                    <a:pt x="68" y="47"/>
                  </a:lnTo>
                  <a:lnTo>
                    <a:pt x="66" y="47"/>
                  </a:lnTo>
                  <a:lnTo>
                    <a:pt x="65" y="47"/>
                  </a:lnTo>
                  <a:lnTo>
                    <a:pt x="65" y="48"/>
                  </a:lnTo>
                  <a:lnTo>
                    <a:pt x="63" y="48"/>
                  </a:lnTo>
                  <a:lnTo>
                    <a:pt x="61" y="48"/>
                  </a:lnTo>
                  <a:lnTo>
                    <a:pt x="59" y="48"/>
                  </a:lnTo>
                  <a:lnTo>
                    <a:pt x="52" y="45"/>
                  </a:lnTo>
                  <a:lnTo>
                    <a:pt x="50" y="45"/>
                  </a:lnTo>
                  <a:lnTo>
                    <a:pt x="48" y="43"/>
                  </a:lnTo>
                  <a:lnTo>
                    <a:pt x="47" y="41"/>
                  </a:lnTo>
                  <a:lnTo>
                    <a:pt x="45" y="39"/>
                  </a:lnTo>
                  <a:lnTo>
                    <a:pt x="47" y="38"/>
                  </a:lnTo>
                  <a:lnTo>
                    <a:pt x="47" y="38"/>
                  </a:lnTo>
                  <a:lnTo>
                    <a:pt x="48" y="38"/>
                  </a:lnTo>
                  <a:lnTo>
                    <a:pt x="48" y="38"/>
                  </a:lnTo>
                  <a:lnTo>
                    <a:pt x="47" y="38"/>
                  </a:lnTo>
                  <a:lnTo>
                    <a:pt x="43" y="36"/>
                  </a:lnTo>
                  <a:lnTo>
                    <a:pt x="36" y="34"/>
                  </a:lnTo>
                  <a:lnTo>
                    <a:pt x="36" y="32"/>
                  </a:lnTo>
                  <a:lnTo>
                    <a:pt x="34" y="30"/>
                  </a:lnTo>
                  <a:lnTo>
                    <a:pt x="34" y="30"/>
                  </a:lnTo>
                  <a:lnTo>
                    <a:pt x="32" y="30"/>
                  </a:lnTo>
                  <a:lnTo>
                    <a:pt x="30" y="32"/>
                  </a:lnTo>
                  <a:lnTo>
                    <a:pt x="30" y="30"/>
                  </a:lnTo>
                  <a:lnTo>
                    <a:pt x="27" y="30"/>
                  </a:lnTo>
                  <a:lnTo>
                    <a:pt x="27" y="29"/>
                  </a:lnTo>
                  <a:lnTo>
                    <a:pt x="25" y="29"/>
                  </a:lnTo>
                  <a:lnTo>
                    <a:pt x="23" y="30"/>
                  </a:lnTo>
                  <a:lnTo>
                    <a:pt x="16" y="36"/>
                  </a:lnTo>
                  <a:lnTo>
                    <a:pt x="10" y="39"/>
                  </a:lnTo>
                  <a:lnTo>
                    <a:pt x="12" y="45"/>
                  </a:lnTo>
                  <a:lnTo>
                    <a:pt x="12" y="45"/>
                  </a:lnTo>
                  <a:lnTo>
                    <a:pt x="12" y="47"/>
                  </a:lnTo>
                  <a:lnTo>
                    <a:pt x="14" y="47"/>
                  </a:lnTo>
                  <a:lnTo>
                    <a:pt x="16" y="47"/>
                  </a:lnTo>
                  <a:lnTo>
                    <a:pt x="18" y="47"/>
                  </a:lnTo>
                  <a:lnTo>
                    <a:pt x="19" y="48"/>
                  </a:lnTo>
                  <a:lnTo>
                    <a:pt x="21" y="50"/>
                  </a:lnTo>
                  <a:lnTo>
                    <a:pt x="21" y="50"/>
                  </a:lnTo>
                  <a:lnTo>
                    <a:pt x="19" y="52"/>
                  </a:lnTo>
                  <a:lnTo>
                    <a:pt x="14" y="52"/>
                  </a:lnTo>
                  <a:lnTo>
                    <a:pt x="14" y="54"/>
                  </a:lnTo>
                  <a:lnTo>
                    <a:pt x="14" y="56"/>
                  </a:lnTo>
                  <a:lnTo>
                    <a:pt x="16" y="56"/>
                  </a:lnTo>
                  <a:lnTo>
                    <a:pt x="16" y="56"/>
                  </a:lnTo>
                  <a:lnTo>
                    <a:pt x="16" y="56"/>
                  </a:lnTo>
                  <a:lnTo>
                    <a:pt x="18" y="54"/>
                  </a:lnTo>
                  <a:lnTo>
                    <a:pt x="18" y="54"/>
                  </a:lnTo>
                  <a:lnTo>
                    <a:pt x="19" y="56"/>
                  </a:lnTo>
                  <a:lnTo>
                    <a:pt x="19" y="57"/>
                  </a:lnTo>
                  <a:lnTo>
                    <a:pt x="21" y="57"/>
                  </a:lnTo>
                  <a:lnTo>
                    <a:pt x="21" y="59"/>
                  </a:lnTo>
                  <a:lnTo>
                    <a:pt x="25" y="59"/>
                  </a:lnTo>
                  <a:lnTo>
                    <a:pt x="27" y="59"/>
                  </a:lnTo>
                  <a:lnTo>
                    <a:pt x="28" y="59"/>
                  </a:lnTo>
                  <a:lnTo>
                    <a:pt x="30" y="59"/>
                  </a:lnTo>
                  <a:lnTo>
                    <a:pt x="30" y="59"/>
                  </a:lnTo>
                  <a:lnTo>
                    <a:pt x="32" y="57"/>
                  </a:lnTo>
                  <a:lnTo>
                    <a:pt x="32" y="59"/>
                  </a:lnTo>
                  <a:lnTo>
                    <a:pt x="32" y="61"/>
                  </a:lnTo>
                  <a:lnTo>
                    <a:pt x="32" y="63"/>
                  </a:lnTo>
                  <a:lnTo>
                    <a:pt x="34" y="63"/>
                  </a:lnTo>
                  <a:lnTo>
                    <a:pt x="34" y="63"/>
                  </a:lnTo>
                  <a:lnTo>
                    <a:pt x="36" y="65"/>
                  </a:lnTo>
                  <a:lnTo>
                    <a:pt x="38" y="66"/>
                  </a:lnTo>
                  <a:lnTo>
                    <a:pt x="38" y="68"/>
                  </a:lnTo>
                  <a:lnTo>
                    <a:pt x="39" y="68"/>
                  </a:lnTo>
                  <a:lnTo>
                    <a:pt x="39" y="68"/>
                  </a:lnTo>
                  <a:lnTo>
                    <a:pt x="41" y="68"/>
                  </a:lnTo>
                  <a:lnTo>
                    <a:pt x="41" y="70"/>
                  </a:lnTo>
                  <a:lnTo>
                    <a:pt x="39" y="72"/>
                  </a:lnTo>
                  <a:lnTo>
                    <a:pt x="39" y="74"/>
                  </a:lnTo>
                  <a:lnTo>
                    <a:pt x="34" y="75"/>
                  </a:lnTo>
                  <a:lnTo>
                    <a:pt x="32" y="77"/>
                  </a:lnTo>
                  <a:lnTo>
                    <a:pt x="30" y="79"/>
                  </a:lnTo>
                  <a:lnTo>
                    <a:pt x="30" y="81"/>
                  </a:lnTo>
                  <a:lnTo>
                    <a:pt x="30" y="83"/>
                  </a:lnTo>
                  <a:lnTo>
                    <a:pt x="30" y="83"/>
                  </a:lnTo>
                  <a:lnTo>
                    <a:pt x="30" y="85"/>
                  </a:lnTo>
                  <a:lnTo>
                    <a:pt x="32" y="86"/>
                  </a:lnTo>
                  <a:lnTo>
                    <a:pt x="32" y="86"/>
                  </a:lnTo>
                  <a:lnTo>
                    <a:pt x="34" y="88"/>
                  </a:lnTo>
                  <a:lnTo>
                    <a:pt x="34" y="88"/>
                  </a:lnTo>
                  <a:lnTo>
                    <a:pt x="34" y="90"/>
                  </a:lnTo>
                  <a:lnTo>
                    <a:pt x="34" y="90"/>
                  </a:lnTo>
                  <a:lnTo>
                    <a:pt x="34" y="92"/>
                  </a:lnTo>
                  <a:lnTo>
                    <a:pt x="36" y="92"/>
                  </a:lnTo>
                  <a:lnTo>
                    <a:pt x="36" y="94"/>
                  </a:lnTo>
                  <a:lnTo>
                    <a:pt x="38" y="95"/>
                  </a:lnTo>
                  <a:lnTo>
                    <a:pt x="39" y="99"/>
                  </a:lnTo>
                  <a:lnTo>
                    <a:pt x="52" y="106"/>
                  </a:lnTo>
                  <a:lnTo>
                    <a:pt x="52" y="106"/>
                  </a:lnTo>
                  <a:lnTo>
                    <a:pt x="54" y="108"/>
                  </a:lnTo>
                  <a:lnTo>
                    <a:pt x="56" y="108"/>
                  </a:lnTo>
                  <a:lnTo>
                    <a:pt x="56" y="108"/>
                  </a:lnTo>
                  <a:lnTo>
                    <a:pt x="56" y="108"/>
                  </a:lnTo>
                  <a:lnTo>
                    <a:pt x="57" y="108"/>
                  </a:lnTo>
                  <a:lnTo>
                    <a:pt x="57" y="108"/>
                  </a:lnTo>
                  <a:lnTo>
                    <a:pt x="59" y="108"/>
                  </a:lnTo>
                  <a:lnTo>
                    <a:pt x="59" y="110"/>
                  </a:lnTo>
                  <a:lnTo>
                    <a:pt x="59" y="112"/>
                  </a:lnTo>
                  <a:lnTo>
                    <a:pt x="59" y="112"/>
                  </a:lnTo>
                  <a:lnTo>
                    <a:pt x="59" y="112"/>
                  </a:lnTo>
                  <a:lnTo>
                    <a:pt x="59" y="115"/>
                  </a:lnTo>
                  <a:lnTo>
                    <a:pt x="59" y="117"/>
                  </a:lnTo>
                  <a:lnTo>
                    <a:pt x="57" y="119"/>
                  </a:lnTo>
                  <a:lnTo>
                    <a:pt x="56" y="119"/>
                  </a:lnTo>
                  <a:lnTo>
                    <a:pt x="56" y="121"/>
                  </a:lnTo>
                  <a:lnTo>
                    <a:pt x="56" y="122"/>
                  </a:lnTo>
                  <a:lnTo>
                    <a:pt x="56" y="124"/>
                  </a:lnTo>
                  <a:lnTo>
                    <a:pt x="54" y="124"/>
                  </a:lnTo>
                  <a:lnTo>
                    <a:pt x="52" y="124"/>
                  </a:lnTo>
                  <a:lnTo>
                    <a:pt x="43" y="122"/>
                  </a:lnTo>
                  <a:lnTo>
                    <a:pt x="39" y="126"/>
                  </a:lnTo>
                  <a:lnTo>
                    <a:pt x="39" y="126"/>
                  </a:lnTo>
                  <a:lnTo>
                    <a:pt x="39" y="126"/>
                  </a:lnTo>
                  <a:lnTo>
                    <a:pt x="41" y="128"/>
                  </a:lnTo>
                  <a:lnTo>
                    <a:pt x="47" y="128"/>
                  </a:lnTo>
                  <a:lnTo>
                    <a:pt x="48" y="130"/>
                  </a:lnTo>
                  <a:lnTo>
                    <a:pt x="48" y="130"/>
                  </a:lnTo>
                  <a:lnTo>
                    <a:pt x="52" y="135"/>
                  </a:lnTo>
                  <a:lnTo>
                    <a:pt x="52" y="135"/>
                  </a:lnTo>
                  <a:lnTo>
                    <a:pt x="54" y="137"/>
                  </a:lnTo>
                  <a:lnTo>
                    <a:pt x="56" y="139"/>
                  </a:lnTo>
                  <a:lnTo>
                    <a:pt x="57" y="139"/>
                  </a:lnTo>
                  <a:lnTo>
                    <a:pt x="59" y="140"/>
                  </a:lnTo>
                  <a:lnTo>
                    <a:pt x="61" y="140"/>
                  </a:lnTo>
                  <a:lnTo>
                    <a:pt x="63" y="146"/>
                  </a:lnTo>
                  <a:lnTo>
                    <a:pt x="65" y="146"/>
                  </a:lnTo>
                  <a:lnTo>
                    <a:pt x="66" y="148"/>
                  </a:lnTo>
                  <a:lnTo>
                    <a:pt x="68" y="148"/>
                  </a:lnTo>
                  <a:lnTo>
                    <a:pt x="68" y="148"/>
                  </a:lnTo>
                  <a:lnTo>
                    <a:pt x="70" y="151"/>
                  </a:lnTo>
                  <a:lnTo>
                    <a:pt x="70" y="151"/>
                  </a:lnTo>
                  <a:lnTo>
                    <a:pt x="72" y="151"/>
                  </a:lnTo>
                  <a:lnTo>
                    <a:pt x="74" y="151"/>
                  </a:lnTo>
                  <a:lnTo>
                    <a:pt x="77" y="150"/>
                  </a:lnTo>
                  <a:lnTo>
                    <a:pt x="77" y="150"/>
                  </a:lnTo>
                  <a:lnTo>
                    <a:pt x="79" y="150"/>
                  </a:lnTo>
                  <a:lnTo>
                    <a:pt x="81" y="151"/>
                  </a:lnTo>
                  <a:lnTo>
                    <a:pt x="81" y="153"/>
                  </a:lnTo>
                  <a:lnTo>
                    <a:pt x="81" y="153"/>
                  </a:lnTo>
                  <a:lnTo>
                    <a:pt x="84" y="153"/>
                  </a:lnTo>
                  <a:lnTo>
                    <a:pt x="86" y="153"/>
                  </a:lnTo>
                  <a:lnTo>
                    <a:pt x="86" y="153"/>
                  </a:lnTo>
                  <a:lnTo>
                    <a:pt x="86" y="153"/>
                  </a:lnTo>
                  <a:lnTo>
                    <a:pt x="88" y="155"/>
                  </a:lnTo>
                  <a:lnTo>
                    <a:pt x="86" y="155"/>
                  </a:lnTo>
                  <a:lnTo>
                    <a:pt x="86" y="157"/>
                  </a:lnTo>
                  <a:lnTo>
                    <a:pt x="86" y="157"/>
                  </a:lnTo>
                  <a:lnTo>
                    <a:pt x="86" y="159"/>
                  </a:lnTo>
                  <a:lnTo>
                    <a:pt x="86" y="159"/>
                  </a:lnTo>
                  <a:lnTo>
                    <a:pt x="86" y="159"/>
                  </a:lnTo>
                  <a:lnTo>
                    <a:pt x="86" y="160"/>
                  </a:lnTo>
                  <a:lnTo>
                    <a:pt x="84" y="160"/>
                  </a:lnTo>
                  <a:lnTo>
                    <a:pt x="84" y="160"/>
                  </a:lnTo>
                  <a:lnTo>
                    <a:pt x="81" y="160"/>
                  </a:lnTo>
                  <a:lnTo>
                    <a:pt x="79" y="162"/>
                  </a:lnTo>
                  <a:lnTo>
                    <a:pt x="79" y="164"/>
                  </a:lnTo>
                  <a:lnTo>
                    <a:pt x="79" y="166"/>
                  </a:lnTo>
                  <a:lnTo>
                    <a:pt x="81" y="166"/>
                  </a:lnTo>
                  <a:lnTo>
                    <a:pt x="84" y="168"/>
                  </a:lnTo>
                  <a:lnTo>
                    <a:pt x="86" y="169"/>
                  </a:lnTo>
                  <a:lnTo>
                    <a:pt x="86" y="169"/>
                  </a:lnTo>
                  <a:lnTo>
                    <a:pt x="86" y="171"/>
                  </a:lnTo>
                  <a:lnTo>
                    <a:pt x="86" y="171"/>
                  </a:lnTo>
                  <a:lnTo>
                    <a:pt x="88" y="173"/>
                  </a:lnTo>
                  <a:lnTo>
                    <a:pt x="90" y="175"/>
                  </a:lnTo>
                  <a:lnTo>
                    <a:pt x="90" y="175"/>
                  </a:lnTo>
                  <a:lnTo>
                    <a:pt x="92" y="175"/>
                  </a:lnTo>
                  <a:lnTo>
                    <a:pt x="92" y="175"/>
                  </a:lnTo>
                  <a:lnTo>
                    <a:pt x="92" y="175"/>
                  </a:lnTo>
                  <a:lnTo>
                    <a:pt x="90" y="177"/>
                  </a:lnTo>
                  <a:lnTo>
                    <a:pt x="90" y="177"/>
                  </a:lnTo>
                  <a:lnTo>
                    <a:pt x="88" y="178"/>
                  </a:lnTo>
                  <a:lnTo>
                    <a:pt x="86" y="178"/>
                  </a:lnTo>
                  <a:lnTo>
                    <a:pt x="84" y="177"/>
                  </a:lnTo>
                  <a:lnTo>
                    <a:pt x="83" y="177"/>
                  </a:lnTo>
                  <a:lnTo>
                    <a:pt x="81" y="177"/>
                  </a:lnTo>
                  <a:lnTo>
                    <a:pt x="81" y="178"/>
                  </a:lnTo>
                  <a:lnTo>
                    <a:pt x="83" y="180"/>
                  </a:lnTo>
                  <a:lnTo>
                    <a:pt x="84" y="182"/>
                  </a:lnTo>
                  <a:lnTo>
                    <a:pt x="84" y="182"/>
                  </a:lnTo>
                  <a:lnTo>
                    <a:pt x="86" y="184"/>
                  </a:lnTo>
                  <a:lnTo>
                    <a:pt x="86" y="186"/>
                  </a:lnTo>
                  <a:lnTo>
                    <a:pt x="86" y="187"/>
                  </a:lnTo>
                  <a:lnTo>
                    <a:pt x="84" y="189"/>
                  </a:lnTo>
                  <a:lnTo>
                    <a:pt x="84" y="189"/>
                  </a:lnTo>
                  <a:lnTo>
                    <a:pt x="84" y="191"/>
                  </a:lnTo>
                  <a:lnTo>
                    <a:pt x="84" y="191"/>
                  </a:lnTo>
                  <a:lnTo>
                    <a:pt x="84" y="191"/>
                  </a:lnTo>
                  <a:lnTo>
                    <a:pt x="84" y="193"/>
                  </a:lnTo>
                  <a:lnTo>
                    <a:pt x="84" y="193"/>
                  </a:lnTo>
                  <a:lnTo>
                    <a:pt x="86" y="196"/>
                  </a:lnTo>
                  <a:lnTo>
                    <a:pt x="88" y="196"/>
                  </a:lnTo>
                  <a:lnTo>
                    <a:pt x="88" y="196"/>
                  </a:lnTo>
                  <a:lnTo>
                    <a:pt x="90" y="196"/>
                  </a:lnTo>
                  <a:lnTo>
                    <a:pt x="90" y="195"/>
                  </a:lnTo>
                  <a:lnTo>
                    <a:pt x="92" y="195"/>
                  </a:lnTo>
                  <a:lnTo>
                    <a:pt x="92" y="195"/>
                  </a:lnTo>
                  <a:lnTo>
                    <a:pt x="93" y="191"/>
                  </a:lnTo>
                  <a:lnTo>
                    <a:pt x="93" y="189"/>
                  </a:lnTo>
                  <a:lnTo>
                    <a:pt x="95" y="189"/>
                  </a:lnTo>
                  <a:lnTo>
                    <a:pt x="97" y="187"/>
                  </a:lnTo>
                  <a:lnTo>
                    <a:pt x="99" y="187"/>
                  </a:lnTo>
                  <a:lnTo>
                    <a:pt x="99" y="186"/>
                  </a:lnTo>
                  <a:lnTo>
                    <a:pt x="99" y="184"/>
                  </a:lnTo>
                  <a:lnTo>
                    <a:pt x="101" y="184"/>
                  </a:lnTo>
                  <a:lnTo>
                    <a:pt x="101" y="184"/>
                  </a:lnTo>
                  <a:lnTo>
                    <a:pt x="101" y="184"/>
                  </a:lnTo>
                  <a:lnTo>
                    <a:pt x="101" y="182"/>
                  </a:lnTo>
                  <a:lnTo>
                    <a:pt x="103" y="180"/>
                  </a:lnTo>
                  <a:lnTo>
                    <a:pt x="104" y="180"/>
                  </a:lnTo>
                  <a:lnTo>
                    <a:pt x="104" y="178"/>
                  </a:lnTo>
                  <a:lnTo>
                    <a:pt x="104" y="178"/>
                  </a:lnTo>
                  <a:lnTo>
                    <a:pt x="104" y="178"/>
                  </a:lnTo>
                  <a:lnTo>
                    <a:pt x="106" y="178"/>
                  </a:lnTo>
                  <a:lnTo>
                    <a:pt x="108" y="178"/>
                  </a:lnTo>
                  <a:lnTo>
                    <a:pt x="108" y="180"/>
                  </a:lnTo>
                  <a:lnTo>
                    <a:pt x="108" y="178"/>
                  </a:lnTo>
                  <a:lnTo>
                    <a:pt x="112" y="178"/>
                  </a:lnTo>
                  <a:lnTo>
                    <a:pt x="112" y="177"/>
                  </a:lnTo>
                  <a:lnTo>
                    <a:pt x="113" y="177"/>
                  </a:lnTo>
                  <a:lnTo>
                    <a:pt x="113" y="177"/>
                  </a:lnTo>
                  <a:lnTo>
                    <a:pt x="113" y="173"/>
                  </a:lnTo>
                  <a:lnTo>
                    <a:pt x="115" y="171"/>
                  </a:lnTo>
                  <a:lnTo>
                    <a:pt x="115" y="169"/>
                  </a:lnTo>
                  <a:lnTo>
                    <a:pt x="115" y="169"/>
                  </a:lnTo>
                  <a:lnTo>
                    <a:pt x="119" y="168"/>
                  </a:lnTo>
                  <a:lnTo>
                    <a:pt x="124" y="166"/>
                  </a:lnTo>
                  <a:lnTo>
                    <a:pt x="124" y="166"/>
                  </a:lnTo>
                  <a:lnTo>
                    <a:pt x="126" y="166"/>
                  </a:lnTo>
                  <a:lnTo>
                    <a:pt x="128" y="164"/>
                  </a:lnTo>
                  <a:lnTo>
                    <a:pt x="128" y="164"/>
                  </a:lnTo>
                  <a:lnTo>
                    <a:pt x="130" y="160"/>
                  </a:lnTo>
                  <a:lnTo>
                    <a:pt x="131" y="159"/>
                  </a:lnTo>
                  <a:lnTo>
                    <a:pt x="133" y="159"/>
                  </a:lnTo>
                  <a:lnTo>
                    <a:pt x="137" y="157"/>
                  </a:lnTo>
                  <a:lnTo>
                    <a:pt x="139" y="157"/>
                  </a:lnTo>
                  <a:lnTo>
                    <a:pt x="139" y="157"/>
                  </a:lnTo>
                  <a:lnTo>
                    <a:pt x="140" y="153"/>
                  </a:lnTo>
                  <a:lnTo>
                    <a:pt x="142" y="153"/>
                  </a:lnTo>
                  <a:lnTo>
                    <a:pt x="148" y="150"/>
                  </a:lnTo>
                  <a:lnTo>
                    <a:pt x="151" y="148"/>
                  </a:lnTo>
                  <a:lnTo>
                    <a:pt x="151" y="146"/>
                  </a:lnTo>
                  <a:lnTo>
                    <a:pt x="151" y="146"/>
                  </a:lnTo>
                  <a:lnTo>
                    <a:pt x="153" y="146"/>
                  </a:lnTo>
                  <a:lnTo>
                    <a:pt x="157" y="146"/>
                  </a:lnTo>
                  <a:lnTo>
                    <a:pt x="159" y="146"/>
                  </a:lnTo>
                  <a:lnTo>
                    <a:pt x="159" y="144"/>
                  </a:lnTo>
                  <a:lnTo>
                    <a:pt x="159" y="144"/>
                  </a:lnTo>
                  <a:lnTo>
                    <a:pt x="159" y="144"/>
                  </a:lnTo>
                  <a:lnTo>
                    <a:pt x="160" y="144"/>
                  </a:lnTo>
                  <a:lnTo>
                    <a:pt x="160" y="144"/>
                  </a:lnTo>
                  <a:lnTo>
                    <a:pt x="164" y="148"/>
                  </a:lnTo>
                  <a:lnTo>
                    <a:pt x="171" y="159"/>
                  </a:lnTo>
                  <a:lnTo>
                    <a:pt x="175" y="160"/>
                  </a:lnTo>
                  <a:lnTo>
                    <a:pt x="177" y="162"/>
                  </a:lnTo>
                  <a:lnTo>
                    <a:pt x="178" y="166"/>
                  </a:lnTo>
                  <a:lnTo>
                    <a:pt x="177" y="166"/>
                  </a:lnTo>
                  <a:lnTo>
                    <a:pt x="177" y="166"/>
                  </a:lnTo>
                  <a:lnTo>
                    <a:pt x="173" y="168"/>
                  </a:lnTo>
                  <a:lnTo>
                    <a:pt x="171" y="168"/>
                  </a:lnTo>
                  <a:lnTo>
                    <a:pt x="169" y="169"/>
                  </a:lnTo>
                  <a:lnTo>
                    <a:pt x="168" y="171"/>
                  </a:lnTo>
                  <a:lnTo>
                    <a:pt x="166" y="173"/>
                  </a:lnTo>
                  <a:lnTo>
                    <a:pt x="166" y="175"/>
                  </a:lnTo>
                  <a:lnTo>
                    <a:pt x="168" y="177"/>
                  </a:lnTo>
                  <a:lnTo>
                    <a:pt x="168" y="178"/>
                  </a:lnTo>
                  <a:lnTo>
                    <a:pt x="171" y="180"/>
                  </a:lnTo>
                  <a:lnTo>
                    <a:pt x="173" y="182"/>
                  </a:lnTo>
                  <a:lnTo>
                    <a:pt x="175" y="182"/>
                  </a:lnTo>
                  <a:lnTo>
                    <a:pt x="177" y="186"/>
                  </a:lnTo>
                  <a:lnTo>
                    <a:pt x="177" y="187"/>
                  </a:lnTo>
                  <a:lnTo>
                    <a:pt x="177" y="187"/>
                  </a:lnTo>
                  <a:lnTo>
                    <a:pt x="177" y="189"/>
                  </a:lnTo>
                  <a:lnTo>
                    <a:pt x="177" y="189"/>
                  </a:lnTo>
                  <a:lnTo>
                    <a:pt x="177" y="189"/>
                  </a:lnTo>
                  <a:lnTo>
                    <a:pt x="175" y="189"/>
                  </a:lnTo>
                  <a:lnTo>
                    <a:pt x="175" y="189"/>
                  </a:lnTo>
                  <a:lnTo>
                    <a:pt x="175" y="189"/>
                  </a:lnTo>
                  <a:lnTo>
                    <a:pt x="175" y="189"/>
                  </a:lnTo>
                  <a:lnTo>
                    <a:pt x="175" y="189"/>
                  </a:lnTo>
                  <a:lnTo>
                    <a:pt x="173" y="191"/>
                  </a:lnTo>
                  <a:lnTo>
                    <a:pt x="164" y="193"/>
                  </a:lnTo>
                  <a:lnTo>
                    <a:pt x="164" y="193"/>
                  </a:lnTo>
                  <a:lnTo>
                    <a:pt x="164" y="193"/>
                  </a:lnTo>
                  <a:lnTo>
                    <a:pt x="164" y="195"/>
                  </a:lnTo>
                  <a:lnTo>
                    <a:pt x="160" y="196"/>
                  </a:lnTo>
                  <a:lnTo>
                    <a:pt x="160" y="196"/>
                  </a:lnTo>
                  <a:lnTo>
                    <a:pt x="160" y="198"/>
                  </a:lnTo>
                  <a:lnTo>
                    <a:pt x="162" y="200"/>
                  </a:lnTo>
                  <a:lnTo>
                    <a:pt x="166" y="204"/>
                  </a:lnTo>
                  <a:lnTo>
                    <a:pt x="171" y="207"/>
                  </a:lnTo>
                  <a:lnTo>
                    <a:pt x="173" y="207"/>
                  </a:lnTo>
                  <a:lnTo>
                    <a:pt x="173" y="207"/>
                  </a:lnTo>
                  <a:lnTo>
                    <a:pt x="173" y="209"/>
                  </a:lnTo>
                  <a:lnTo>
                    <a:pt x="173" y="211"/>
                  </a:lnTo>
                  <a:lnTo>
                    <a:pt x="173" y="211"/>
                  </a:lnTo>
                  <a:lnTo>
                    <a:pt x="175" y="213"/>
                  </a:lnTo>
                  <a:lnTo>
                    <a:pt x="175" y="215"/>
                  </a:lnTo>
                  <a:lnTo>
                    <a:pt x="177" y="215"/>
                  </a:lnTo>
                  <a:lnTo>
                    <a:pt x="178" y="215"/>
                  </a:lnTo>
                  <a:lnTo>
                    <a:pt x="180" y="215"/>
                  </a:lnTo>
                  <a:lnTo>
                    <a:pt x="182" y="215"/>
                  </a:lnTo>
                  <a:lnTo>
                    <a:pt x="182" y="215"/>
                  </a:lnTo>
                  <a:lnTo>
                    <a:pt x="182" y="216"/>
                  </a:lnTo>
                  <a:lnTo>
                    <a:pt x="184" y="218"/>
                  </a:lnTo>
                  <a:lnTo>
                    <a:pt x="184" y="218"/>
                  </a:lnTo>
                  <a:lnTo>
                    <a:pt x="186" y="220"/>
                  </a:lnTo>
                  <a:lnTo>
                    <a:pt x="186" y="222"/>
                  </a:lnTo>
                  <a:lnTo>
                    <a:pt x="187" y="222"/>
                  </a:lnTo>
                  <a:lnTo>
                    <a:pt x="187" y="224"/>
                  </a:lnTo>
                  <a:lnTo>
                    <a:pt x="189" y="224"/>
                  </a:lnTo>
                  <a:lnTo>
                    <a:pt x="189" y="227"/>
                  </a:lnTo>
                  <a:lnTo>
                    <a:pt x="191" y="229"/>
                  </a:lnTo>
                  <a:lnTo>
                    <a:pt x="191" y="229"/>
                  </a:lnTo>
                  <a:lnTo>
                    <a:pt x="195" y="229"/>
                  </a:lnTo>
                  <a:lnTo>
                    <a:pt x="195" y="227"/>
                  </a:lnTo>
                  <a:lnTo>
                    <a:pt x="196" y="227"/>
                  </a:lnTo>
                  <a:lnTo>
                    <a:pt x="198" y="227"/>
                  </a:lnTo>
                  <a:lnTo>
                    <a:pt x="198" y="225"/>
                  </a:lnTo>
                  <a:lnTo>
                    <a:pt x="200" y="225"/>
                  </a:lnTo>
                  <a:lnTo>
                    <a:pt x="202" y="225"/>
                  </a:lnTo>
                  <a:lnTo>
                    <a:pt x="205" y="225"/>
                  </a:lnTo>
                  <a:lnTo>
                    <a:pt x="205" y="225"/>
                  </a:lnTo>
                  <a:lnTo>
                    <a:pt x="204" y="215"/>
                  </a:lnTo>
                  <a:lnTo>
                    <a:pt x="204" y="206"/>
                  </a:lnTo>
                  <a:lnTo>
                    <a:pt x="204" y="202"/>
                  </a:lnTo>
                  <a:lnTo>
                    <a:pt x="204" y="202"/>
                  </a:lnTo>
                  <a:lnTo>
                    <a:pt x="202" y="200"/>
                  </a:lnTo>
                  <a:lnTo>
                    <a:pt x="202" y="198"/>
                  </a:lnTo>
                  <a:lnTo>
                    <a:pt x="204" y="198"/>
                  </a:lnTo>
                  <a:lnTo>
                    <a:pt x="205" y="196"/>
                  </a:lnTo>
                  <a:lnTo>
                    <a:pt x="205" y="196"/>
                  </a:lnTo>
                  <a:lnTo>
                    <a:pt x="207" y="195"/>
                  </a:lnTo>
                  <a:lnTo>
                    <a:pt x="207" y="193"/>
                  </a:lnTo>
                  <a:lnTo>
                    <a:pt x="209" y="189"/>
                  </a:lnTo>
                  <a:lnTo>
                    <a:pt x="209" y="187"/>
                  </a:lnTo>
                  <a:lnTo>
                    <a:pt x="207" y="186"/>
                  </a:lnTo>
                  <a:lnTo>
                    <a:pt x="207" y="184"/>
                  </a:lnTo>
                  <a:lnTo>
                    <a:pt x="207" y="182"/>
                  </a:lnTo>
                  <a:lnTo>
                    <a:pt x="207" y="182"/>
                  </a:lnTo>
                  <a:lnTo>
                    <a:pt x="207" y="182"/>
                  </a:lnTo>
                  <a:lnTo>
                    <a:pt x="209" y="182"/>
                  </a:lnTo>
                  <a:lnTo>
                    <a:pt x="209" y="180"/>
                  </a:lnTo>
                  <a:lnTo>
                    <a:pt x="209" y="180"/>
                  </a:lnTo>
                  <a:lnTo>
                    <a:pt x="209" y="180"/>
                  </a:lnTo>
                  <a:lnTo>
                    <a:pt x="209" y="178"/>
                  </a:lnTo>
                  <a:lnTo>
                    <a:pt x="209" y="178"/>
                  </a:lnTo>
                  <a:lnTo>
                    <a:pt x="209" y="178"/>
                  </a:lnTo>
                  <a:lnTo>
                    <a:pt x="211" y="178"/>
                  </a:lnTo>
                  <a:lnTo>
                    <a:pt x="213" y="177"/>
                  </a:lnTo>
                  <a:lnTo>
                    <a:pt x="213" y="178"/>
                  </a:lnTo>
                  <a:lnTo>
                    <a:pt x="214" y="178"/>
                  </a:lnTo>
                  <a:lnTo>
                    <a:pt x="214" y="178"/>
                  </a:lnTo>
                  <a:lnTo>
                    <a:pt x="214" y="182"/>
                  </a:lnTo>
                  <a:lnTo>
                    <a:pt x="214" y="182"/>
                  </a:lnTo>
                  <a:lnTo>
                    <a:pt x="216" y="182"/>
                  </a:lnTo>
                  <a:lnTo>
                    <a:pt x="218" y="184"/>
                  </a:lnTo>
                  <a:lnTo>
                    <a:pt x="218" y="184"/>
                  </a:lnTo>
                  <a:lnTo>
                    <a:pt x="218" y="186"/>
                  </a:lnTo>
                  <a:lnTo>
                    <a:pt x="218" y="187"/>
                  </a:lnTo>
                  <a:lnTo>
                    <a:pt x="218" y="187"/>
                  </a:lnTo>
                  <a:lnTo>
                    <a:pt x="216" y="187"/>
                  </a:lnTo>
                  <a:lnTo>
                    <a:pt x="214" y="189"/>
                  </a:lnTo>
                  <a:lnTo>
                    <a:pt x="214" y="189"/>
                  </a:lnTo>
                  <a:lnTo>
                    <a:pt x="214" y="189"/>
                  </a:lnTo>
                  <a:lnTo>
                    <a:pt x="214" y="189"/>
                  </a:lnTo>
                  <a:lnTo>
                    <a:pt x="214" y="191"/>
                  </a:lnTo>
                  <a:lnTo>
                    <a:pt x="214" y="191"/>
                  </a:lnTo>
                  <a:lnTo>
                    <a:pt x="216" y="191"/>
                  </a:lnTo>
                  <a:lnTo>
                    <a:pt x="220" y="189"/>
                  </a:lnTo>
                  <a:lnTo>
                    <a:pt x="222" y="187"/>
                  </a:lnTo>
                  <a:lnTo>
                    <a:pt x="222" y="186"/>
                  </a:lnTo>
                  <a:lnTo>
                    <a:pt x="222" y="184"/>
                  </a:lnTo>
                  <a:lnTo>
                    <a:pt x="222" y="182"/>
                  </a:lnTo>
                  <a:lnTo>
                    <a:pt x="222" y="180"/>
                  </a:lnTo>
                  <a:lnTo>
                    <a:pt x="224" y="180"/>
                  </a:lnTo>
                  <a:lnTo>
                    <a:pt x="224" y="178"/>
                  </a:lnTo>
                  <a:lnTo>
                    <a:pt x="224" y="171"/>
                  </a:lnTo>
                  <a:lnTo>
                    <a:pt x="224" y="169"/>
                  </a:lnTo>
                  <a:lnTo>
                    <a:pt x="225" y="168"/>
                  </a:lnTo>
                  <a:lnTo>
                    <a:pt x="227" y="168"/>
                  </a:lnTo>
                  <a:lnTo>
                    <a:pt x="229" y="169"/>
                  </a:lnTo>
                  <a:lnTo>
                    <a:pt x="229" y="169"/>
                  </a:lnTo>
                  <a:lnTo>
                    <a:pt x="231" y="171"/>
                  </a:lnTo>
                  <a:lnTo>
                    <a:pt x="231" y="171"/>
                  </a:lnTo>
                  <a:lnTo>
                    <a:pt x="231" y="171"/>
                  </a:lnTo>
                  <a:lnTo>
                    <a:pt x="231" y="169"/>
                  </a:lnTo>
                  <a:lnTo>
                    <a:pt x="231" y="169"/>
                  </a:lnTo>
                  <a:lnTo>
                    <a:pt x="229" y="168"/>
                  </a:lnTo>
                  <a:lnTo>
                    <a:pt x="229" y="168"/>
                  </a:lnTo>
                  <a:lnTo>
                    <a:pt x="229" y="168"/>
                  </a:lnTo>
                  <a:lnTo>
                    <a:pt x="231" y="168"/>
                  </a:lnTo>
                  <a:lnTo>
                    <a:pt x="231" y="168"/>
                  </a:lnTo>
                  <a:lnTo>
                    <a:pt x="231" y="168"/>
                  </a:lnTo>
                  <a:lnTo>
                    <a:pt x="231" y="169"/>
                  </a:lnTo>
                  <a:lnTo>
                    <a:pt x="231" y="168"/>
                  </a:lnTo>
                  <a:lnTo>
                    <a:pt x="231" y="168"/>
                  </a:lnTo>
                  <a:lnTo>
                    <a:pt x="231" y="166"/>
                  </a:lnTo>
                  <a:lnTo>
                    <a:pt x="231" y="166"/>
                  </a:lnTo>
                  <a:lnTo>
                    <a:pt x="231" y="164"/>
                  </a:lnTo>
                  <a:lnTo>
                    <a:pt x="231" y="164"/>
                  </a:lnTo>
                  <a:lnTo>
                    <a:pt x="231" y="164"/>
                  </a:lnTo>
                  <a:lnTo>
                    <a:pt x="225" y="159"/>
                  </a:lnTo>
                  <a:lnTo>
                    <a:pt x="225" y="159"/>
                  </a:lnTo>
                  <a:lnTo>
                    <a:pt x="225" y="157"/>
                  </a:lnTo>
                  <a:lnTo>
                    <a:pt x="225" y="155"/>
                  </a:lnTo>
                  <a:lnTo>
                    <a:pt x="225" y="153"/>
                  </a:lnTo>
                  <a:lnTo>
                    <a:pt x="227" y="151"/>
                  </a:lnTo>
                  <a:lnTo>
                    <a:pt x="227" y="151"/>
                  </a:lnTo>
                  <a:lnTo>
                    <a:pt x="227" y="150"/>
                  </a:lnTo>
                  <a:lnTo>
                    <a:pt x="227" y="148"/>
                  </a:lnTo>
                  <a:lnTo>
                    <a:pt x="229" y="146"/>
                  </a:lnTo>
                  <a:lnTo>
                    <a:pt x="231" y="146"/>
                  </a:lnTo>
                  <a:lnTo>
                    <a:pt x="231" y="144"/>
                  </a:lnTo>
                  <a:lnTo>
                    <a:pt x="233" y="144"/>
                  </a:lnTo>
                  <a:lnTo>
                    <a:pt x="233" y="144"/>
                  </a:lnTo>
                  <a:lnTo>
                    <a:pt x="231" y="142"/>
                  </a:lnTo>
                  <a:lnTo>
                    <a:pt x="231" y="140"/>
                  </a:lnTo>
                  <a:lnTo>
                    <a:pt x="231" y="140"/>
                  </a:lnTo>
                  <a:lnTo>
                    <a:pt x="231" y="139"/>
                  </a:lnTo>
                  <a:lnTo>
                    <a:pt x="231" y="139"/>
                  </a:lnTo>
                  <a:lnTo>
                    <a:pt x="231" y="139"/>
                  </a:lnTo>
                  <a:lnTo>
                    <a:pt x="233" y="137"/>
                  </a:lnTo>
                  <a:lnTo>
                    <a:pt x="233" y="137"/>
                  </a:lnTo>
                  <a:lnTo>
                    <a:pt x="233" y="137"/>
                  </a:lnTo>
                  <a:lnTo>
                    <a:pt x="233" y="137"/>
                  </a:lnTo>
                  <a:lnTo>
                    <a:pt x="233" y="137"/>
                  </a:lnTo>
                  <a:lnTo>
                    <a:pt x="233" y="135"/>
                  </a:lnTo>
                  <a:lnTo>
                    <a:pt x="233" y="135"/>
                  </a:lnTo>
                  <a:lnTo>
                    <a:pt x="233" y="135"/>
                  </a:lnTo>
                  <a:lnTo>
                    <a:pt x="233" y="135"/>
                  </a:lnTo>
                  <a:lnTo>
                    <a:pt x="233" y="133"/>
                  </a:lnTo>
                  <a:lnTo>
                    <a:pt x="233" y="133"/>
                  </a:lnTo>
                  <a:lnTo>
                    <a:pt x="233" y="133"/>
                  </a:lnTo>
                  <a:lnTo>
                    <a:pt x="233" y="131"/>
                  </a:lnTo>
                  <a:lnTo>
                    <a:pt x="233" y="130"/>
                  </a:lnTo>
                  <a:lnTo>
                    <a:pt x="233" y="130"/>
                  </a:lnTo>
                  <a:lnTo>
                    <a:pt x="233" y="128"/>
                  </a:lnTo>
                  <a:lnTo>
                    <a:pt x="233" y="128"/>
                  </a:lnTo>
                  <a:lnTo>
                    <a:pt x="233" y="128"/>
                  </a:lnTo>
                  <a:lnTo>
                    <a:pt x="234" y="128"/>
                  </a:lnTo>
                  <a:lnTo>
                    <a:pt x="234" y="126"/>
                  </a:lnTo>
                  <a:lnTo>
                    <a:pt x="234" y="126"/>
                  </a:lnTo>
                  <a:lnTo>
                    <a:pt x="236" y="126"/>
                  </a:lnTo>
                  <a:lnTo>
                    <a:pt x="234" y="124"/>
                  </a:lnTo>
                  <a:lnTo>
                    <a:pt x="234" y="124"/>
                  </a:lnTo>
                  <a:lnTo>
                    <a:pt x="234" y="124"/>
                  </a:lnTo>
                  <a:lnTo>
                    <a:pt x="234" y="124"/>
                  </a:lnTo>
                  <a:lnTo>
                    <a:pt x="233" y="122"/>
                  </a:lnTo>
                  <a:lnTo>
                    <a:pt x="233" y="121"/>
                  </a:lnTo>
                  <a:lnTo>
                    <a:pt x="233" y="121"/>
                  </a:lnTo>
                  <a:lnTo>
                    <a:pt x="236" y="119"/>
                  </a:lnTo>
                  <a:lnTo>
                    <a:pt x="236" y="119"/>
                  </a:lnTo>
                  <a:lnTo>
                    <a:pt x="236" y="117"/>
                  </a:lnTo>
                  <a:lnTo>
                    <a:pt x="236" y="115"/>
                  </a:lnTo>
                  <a:lnTo>
                    <a:pt x="236" y="113"/>
                  </a:lnTo>
                  <a:lnTo>
                    <a:pt x="238" y="113"/>
                  </a:lnTo>
                  <a:lnTo>
                    <a:pt x="240" y="112"/>
                  </a:lnTo>
                  <a:lnTo>
                    <a:pt x="240" y="112"/>
                  </a:lnTo>
                  <a:lnTo>
                    <a:pt x="243" y="110"/>
                  </a:lnTo>
                  <a:lnTo>
                    <a:pt x="247" y="108"/>
                  </a:lnTo>
                  <a:lnTo>
                    <a:pt x="251" y="106"/>
                  </a:lnTo>
                  <a:lnTo>
                    <a:pt x="252" y="106"/>
                  </a:lnTo>
                  <a:lnTo>
                    <a:pt x="254" y="104"/>
                  </a:lnTo>
                  <a:lnTo>
                    <a:pt x="252" y="103"/>
                  </a:lnTo>
                  <a:lnTo>
                    <a:pt x="254" y="101"/>
                  </a:lnTo>
                  <a:lnTo>
                    <a:pt x="256" y="101"/>
                  </a:lnTo>
                  <a:lnTo>
                    <a:pt x="258" y="101"/>
                  </a:lnTo>
                  <a:lnTo>
                    <a:pt x="258" y="103"/>
                  </a:lnTo>
                  <a:lnTo>
                    <a:pt x="260" y="103"/>
                  </a:lnTo>
                  <a:lnTo>
                    <a:pt x="260" y="103"/>
                  </a:lnTo>
                  <a:lnTo>
                    <a:pt x="260" y="103"/>
                  </a:lnTo>
                  <a:lnTo>
                    <a:pt x="260" y="104"/>
                  </a:lnTo>
                  <a:lnTo>
                    <a:pt x="261" y="104"/>
                  </a:lnTo>
                  <a:lnTo>
                    <a:pt x="263" y="103"/>
                  </a:lnTo>
                  <a:lnTo>
                    <a:pt x="263" y="103"/>
                  </a:lnTo>
                  <a:lnTo>
                    <a:pt x="265" y="103"/>
                  </a:lnTo>
                  <a:lnTo>
                    <a:pt x="267" y="103"/>
                  </a:lnTo>
                  <a:lnTo>
                    <a:pt x="267" y="101"/>
                  </a:lnTo>
                  <a:lnTo>
                    <a:pt x="267" y="101"/>
                  </a:lnTo>
                  <a:lnTo>
                    <a:pt x="269" y="101"/>
                  </a:lnTo>
                  <a:lnTo>
                    <a:pt x="270" y="103"/>
                  </a:lnTo>
                  <a:lnTo>
                    <a:pt x="272" y="103"/>
                  </a:lnTo>
                  <a:lnTo>
                    <a:pt x="274" y="103"/>
                  </a:lnTo>
                  <a:lnTo>
                    <a:pt x="274" y="104"/>
                  </a:lnTo>
                  <a:lnTo>
                    <a:pt x="278" y="106"/>
                  </a:lnTo>
                  <a:lnTo>
                    <a:pt x="278" y="106"/>
                  </a:lnTo>
                  <a:lnTo>
                    <a:pt x="279" y="108"/>
                  </a:lnTo>
                  <a:lnTo>
                    <a:pt x="281" y="110"/>
                  </a:lnTo>
                  <a:lnTo>
                    <a:pt x="281" y="110"/>
                  </a:lnTo>
                  <a:lnTo>
                    <a:pt x="281" y="108"/>
                  </a:lnTo>
                  <a:lnTo>
                    <a:pt x="279" y="106"/>
                  </a:lnTo>
                  <a:close/>
                  <a:moveTo>
                    <a:pt x="38" y="85"/>
                  </a:moveTo>
                  <a:lnTo>
                    <a:pt x="36" y="86"/>
                  </a:lnTo>
                  <a:lnTo>
                    <a:pt x="36" y="85"/>
                  </a:lnTo>
                  <a:lnTo>
                    <a:pt x="34" y="85"/>
                  </a:lnTo>
                  <a:lnTo>
                    <a:pt x="34" y="85"/>
                  </a:lnTo>
                  <a:lnTo>
                    <a:pt x="34" y="83"/>
                  </a:lnTo>
                  <a:lnTo>
                    <a:pt x="36" y="83"/>
                  </a:lnTo>
                  <a:lnTo>
                    <a:pt x="36" y="83"/>
                  </a:lnTo>
                  <a:lnTo>
                    <a:pt x="36" y="81"/>
                  </a:lnTo>
                  <a:lnTo>
                    <a:pt x="38" y="81"/>
                  </a:lnTo>
                  <a:lnTo>
                    <a:pt x="38" y="83"/>
                  </a:lnTo>
                  <a:lnTo>
                    <a:pt x="39" y="83"/>
                  </a:lnTo>
                  <a:lnTo>
                    <a:pt x="38" y="8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1" name="Freeform 370"/>
            <p:cNvSpPr>
              <a:spLocks/>
            </p:cNvSpPr>
            <p:nvPr/>
          </p:nvSpPr>
          <p:spPr bwMode="auto">
            <a:xfrm>
              <a:off x="7626350" y="4125913"/>
              <a:ext cx="604838" cy="309563"/>
            </a:xfrm>
            <a:custGeom>
              <a:avLst/>
              <a:gdLst>
                <a:gd name="T0" fmla="*/ 372 w 381"/>
                <a:gd name="T1" fmla="*/ 63 h 195"/>
                <a:gd name="T2" fmla="*/ 369 w 381"/>
                <a:gd name="T3" fmla="*/ 52 h 195"/>
                <a:gd name="T4" fmla="*/ 370 w 381"/>
                <a:gd name="T5" fmla="*/ 38 h 195"/>
                <a:gd name="T6" fmla="*/ 358 w 381"/>
                <a:gd name="T7" fmla="*/ 22 h 195"/>
                <a:gd name="T8" fmla="*/ 342 w 381"/>
                <a:gd name="T9" fmla="*/ 22 h 195"/>
                <a:gd name="T10" fmla="*/ 316 w 381"/>
                <a:gd name="T11" fmla="*/ 13 h 195"/>
                <a:gd name="T12" fmla="*/ 293 w 381"/>
                <a:gd name="T13" fmla="*/ 4 h 195"/>
                <a:gd name="T14" fmla="*/ 277 w 381"/>
                <a:gd name="T15" fmla="*/ 2 h 195"/>
                <a:gd name="T16" fmla="*/ 271 w 381"/>
                <a:gd name="T17" fmla="*/ 20 h 195"/>
                <a:gd name="T18" fmla="*/ 257 w 381"/>
                <a:gd name="T19" fmla="*/ 33 h 195"/>
                <a:gd name="T20" fmla="*/ 242 w 381"/>
                <a:gd name="T21" fmla="*/ 34 h 195"/>
                <a:gd name="T22" fmla="*/ 226 w 381"/>
                <a:gd name="T23" fmla="*/ 27 h 195"/>
                <a:gd name="T24" fmla="*/ 215 w 381"/>
                <a:gd name="T25" fmla="*/ 25 h 195"/>
                <a:gd name="T26" fmla="*/ 206 w 381"/>
                <a:gd name="T27" fmla="*/ 34 h 195"/>
                <a:gd name="T28" fmla="*/ 195 w 381"/>
                <a:gd name="T29" fmla="*/ 45 h 195"/>
                <a:gd name="T30" fmla="*/ 163 w 381"/>
                <a:gd name="T31" fmla="*/ 67 h 195"/>
                <a:gd name="T32" fmla="*/ 170 w 381"/>
                <a:gd name="T33" fmla="*/ 81 h 195"/>
                <a:gd name="T34" fmla="*/ 174 w 381"/>
                <a:gd name="T35" fmla="*/ 98 h 195"/>
                <a:gd name="T36" fmla="*/ 175 w 381"/>
                <a:gd name="T37" fmla="*/ 110 h 195"/>
                <a:gd name="T38" fmla="*/ 166 w 381"/>
                <a:gd name="T39" fmla="*/ 112 h 195"/>
                <a:gd name="T40" fmla="*/ 152 w 381"/>
                <a:gd name="T41" fmla="*/ 103 h 195"/>
                <a:gd name="T42" fmla="*/ 136 w 381"/>
                <a:gd name="T43" fmla="*/ 99 h 195"/>
                <a:gd name="T44" fmla="*/ 134 w 381"/>
                <a:gd name="T45" fmla="*/ 103 h 195"/>
                <a:gd name="T46" fmla="*/ 101 w 381"/>
                <a:gd name="T47" fmla="*/ 112 h 195"/>
                <a:gd name="T48" fmla="*/ 85 w 381"/>
                <a:gd name="T49" fmla="*/ 121 h 195"/>
                <a:gd name="T50" fmla="*/ 69 w 381"/>
                <a:gd name="T51" fmla="*/ 112 h 195"/>
                <a:gd name="T52" fmla="*/ 47 w 381"/>
                <a:gd name="T53" fmla="*/ 110 h 195"/>
                <a:gd name="T54" fmla="*/ 45 w 381"/>
                <a:gd name="T55" fmla="*/ 116 h 195"/>
                <a:gd name="T56" fmla="*/ 31 w 381"/>
                <a:gd name="T57" fmla="*/ 130 h 195"/>
                <a:gd name="T58" fmla="*/ 29 w 381"/>
                <a:gd name="T59" fmla="*/ 125 h 195"/>
                <a:gd name="T60" fmla="*/ 24 w 381"/>
                <a:gd name="T61" fmla="*/ 114 h 195"/>
                <a:gd name="T62" fmla="*/ 13 w 381"/>
                <a:gd name="T63" fmla="*/ 107 h 195"/>
                <a:gd name="T64" fmla="*/ 4 w 381"/>
                <a:gd name="T65" fmla="*/ 125 h 195"/>
                <a:gd name="T66" fmla="*/ 2 w 381"/>
                <a:gd name="T67" fmla="*/ 146 h 195"/>
                <a:gd name="T68" fmla="*/ 27 w 381"/>
                <a:gd name="T69" fmla="*/ 161 h 195"/>
                <a:gd name="T70" fmla="*/ 42 w 381"/>
                <a:gd name="T71" fmla="*/ 152 h 195"/>
                <a:gd name="T72" fmla="*/ 62 w 381"/>
                <a:gd name="T73" fmla="*/ 164 h 195"/>
                <a:gd name="T74" fmla="*/ 73 w 381"/>
                <a:gd name="T75" fmla="*/ 168 h 195"/>
                <a:gd name="T76" fmla="*/ 91 w 381"/>
                <a:gd name="T77" fmla="*/ 152 h 195"/>
                <a:gd name="T78" fmla="*/ 101 w 381"/>
                <a:gd name="T79" fmla="*/ 152 h 195"/>
                <a:gd name="T80" fmla="*/ 125 w 381"/>
                <a:gd name="T81" fmla="*/ 148 h 195"/>
                <a:gd name="T82" fmla="*/ 132 w 381"/>
                <a:gd name="T83" fmla="*/ 157 h 195"/>
                <a:gd name="T84" fmla="*/ 141 w 381"/>
                <a:gd name="T85" fmla="*/ 168 h 195"/>
                <a:gd name="T86" fmla="*/ 161 w 381"/>
                <a:gd name="T87" fmla="*/ 177 h 195"/>
                <a:gd name="T88" fmla="*/ 208 w 381"/>
                <a:gd name="T89" fmla="*/ 186 h 195"/>
                <a:gd name="T90" fmla="*/ 242 w 381"/>
                <a:gd name="T91" fmla="*/ 192 h 195"/>
                <a:gd name="T92" fmla="*/ 255 w 381"/>
                <a:gd name="T93" fmla="*/ 192 h 195"/>
                <a:gd name="T94" fmla="*/ 264 w 381"/>
                <a:gd name="T95" fmla="*/ 184 h 195"/>
                <a:gd name="T96" fmla="*/ 284 w 381"/>
                <a:gd name="T97" fmla="*/ 177 h 195"/>
                <a:gd name="T98" fmla="*/ 305 w 381"/>
                <a:gd name="T99" fmla="*/ 173 h 195"/>
                <a:gd name="T100" fmla="*/ 325 w 381"/>
                <a:gd name="T101" fmla="*/ 175 h 195"/>
                <a:gd name="T102" fmla="*/ 329 w 381"/>
                <a:gd name="T103" fmla="*/ 161 h 195"/>
                <a:gd name="T104" fmla="*/ 343 w 381"/>
                <a:gd name="T105" fmla="*/ 150 h 195"/>
                <a:gd name="T106" fmla="*/ 349 w 381"/>
                <a:gd name="T107" fmla="*/ 146 h 195"/>
                <a:gd name="T108" fmla="*/ 345 w 381"/>
                <a:gd name="T109" fmla="*/ 137 h 195"/>
                <a:gd name="T110" fmla="*/ 345 w 381"/>
                <a:gd name="T111" fmla="*/ 125 h 195"/>
                <a:gd name="T112" fmla="*/ 356 w 381"/>
                <a:gd name="T113" fmla="*/ 107 h 195"/>
                <a:gd name="T114" fmla="*/ 351 w 381"/>
                <a:gd name="T115" fmla="*/ 98 h 195"/>
                <a:gd name="T116" fmla="*/ 369 w 381"/>
                <a:gd name="T117" fmla="*/ 101 h 195"/>
                <a:gd name="T118" fmla="*/ 378 w 381"/>
                <a:gd name="T119" fmla="*/ 8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1" h="195">
                  <a:moveTo>
                    <a:pt x="381" y="76"/>
                  </a:moveTo>
                  <a:lnTo>
                    <a:pt x="381" y="76"/>
                  </a:lnTo>
                  <a:lnTo>
                    <a:pt x="380" y="74"/>
                  </a:lnTo>
                  <a:lnTo>
                    <a:pt x="378" y="74"/>
                  </a:lnTo>
                  <a:lnTo>
                    <a:pt x="378" y="72"/>
                  </a:lnTo>
                  <a:lnTo>
                    <a:pt x="378" y="72"/>
                  </a:lnTo>
                  <a:lnTo>
                    <a:pt x="378" y="72"/>
                  </a:lnTo>
                  <a:lnTo>
                    <a:pt x="378" y="70"/>
                  </a:lnTo>
                  <a:lnTo>
                    <a:pt x="378" y="70"/>
                  </a:lnTo>
                  <a:lnTo>
                    <a:pt x="378" y="69"/>
                  </a:lnTo>
                  <a:lnTo>
                    <a:pt x="378" y="69"/>
                  </a:lnTo>
                  <a:lnTo>
                    <a:pt x="378" y="69"/>
                  </a:lnTo>
                  <a:lnTo>
                    <a:pt x="376" y="67"/>
                  </a:lnTo>
                  <a:lnTo>
                    <a:pt x="376" y="67"/>
                  </a:lnTo>
                  <a:lnTo>
                    <a:pt x="376" y="67"/>
                  </a:lnTo>
                  <a:lnTo>
                    <a:pt x="374" y="67"/>
                  </a:lnTo>
                  <a:lnTo>
                    <a:pt x="374" y="65"/>
                  </a:lnTo>
                  <a:lnTo>
                    <a:pt x="372" y="63"/>
                  </a:lnTo>
                  <a:lnTo>
                    <a:pt x="372" y="61"/>
                  </a:lnTo>
                  <a:lnTo>
                    <a:pt x="372" y="61"/>
                  </a:lnTo>
                  <a:lnTo>
                    <a:pt x="372" y="58"/>
                  </a:lnTo>
                  <a:lnTo>
                    <a:pt x="372" y="58"/>
                  </a:lnTo>
                  <a:lnTo>
                    <a:pt x="372" y="56"/>
                  </a:lnTo>
                  <a:lnTo>
                    <a:pt x="372" y="56"/>
                  </a:lnTo>
                  <a:lnTo>
                    <a:pt x="372" y="56"/>
                  </a:lnTo>
                  <a:lnTo>
                    <a:pt x="372" y="56"/>
                  </a:lnTo>
                  <a:lnTo>
                    <a:pt x="370" y="56"/>
                  </a:lnTo>
                  <a:lnTo>
                    <a:pt x="370" y="56"/>
                  </a:lnTo>
                  <a:lnTo>
                    <a:pt x="370" y="54"/>
                  </a:lnTo>
                  <a:lnTo>
                    <a:pt x="370" y="54"/>
                  </a:lnTo>
                  <a:lnTo>
                    <a:pt x="370" y="54"/>
                  </a:lnTo>
                  <a:lnTo>
                    <a:pt x="370" y="54"/>
                  </a:lnTo>
                  <a:lnTo>
                    <a:pt x="369" y="54"/>
                  </a:lnTo>
                  <a:lnTo>
                    <a:pt x="369" y="52"/>
                  </a:lnTo>
                  <a:lnTo>
                    <a:pt x="369" y="52"/>
                  </a:lnTo>
                  <a:lnTo>
                    <a:pt x="369" y="52"/>
                  </a:lnTo>
                  <a:lnTo>
                    <a:pt x="369" y="52"/>
                  </a:lnTo>
                  <a:lnTo>
                    <a:pt x="370" y="52"/>
                  </a:lnTo>
                  <a:lnTo>
                    <a:pt x="369" y="51"/>
                  </a:lnTo>
                  <a:lnTo>
                    <a:pt x="369" y="51"/>
                  </a:lnTo>
                  <a:lnTo>
                    <a:pt x="369" y="51"/>
                  </a:lnTo>
                  <a:lnTo>
                    <a:pt x="369" y="51"/>
                  </a:lnTo>
                  <a:lnTo>
                    <a:pt x="367" y="51"/>
                  </a:lnTo>
                  <a:lnTo>
                    <a:pt x="367" y="51"/>
                  </a:lnTo>
                  <a:lnTo>
                    <a:pt x="367" y="49"/>
                  </a:lnTo>
                  <a:lnTo>
                    <a:pt x="367" y="49"/>
                  </a:lnTo>
                  <a:lnTo>
                    <a:pt x="367" y="49"/>
                  </a:lnTo>
                  <a:lnTo>
                    <a:pt x="367" y="49"/>
                  </a:lnTo>
                  <a:lnTo>
                    <a:pt x="367" y="47"/>
                  </a:lnTo>
                  <a:lnTo>
                    <a:pt x="367" y="43"/>
                  </a:lnTo>
                  <a:lnTo>
                    <a:pt x="367" y="42"/>
                  </a:lnTo>
                  <a:lnTo>
                    <a:pt x="369" y="42"/>
                  </a:lnTo>
                  <a:lnTo>
                    <a:pt x="369" y="40"/>
                  </a:lnTo>
                  <a:lnTo>
                    <a:pt x="370" y="38"/>
                  </a:lnTo>
                  <a:lnTo>
                    <a:pt x="370" y="38"/>
                  </a:lnTo>
                  <a:lnTo>
                    <a:pt x="370" y="38"/>
                  </a:lnTo>
                  <a:lnTo>
                    <a:pt x="372" y="36"/>
                  </a:lnTo>
                  <a:lnTo>
                    <a:pt x="372" y="36"/>
                  </a:lnTo>
                  <a:lnTo>
                    <a:pt x="372" y="34"/>
                  </a:lnTo>
                  <a:lnTo>
                    <a:pt x="372" y="31"/>
                  </a:lnTo>
                  <a:lnTo>
                    <a:pt x="370" y="29"/>
                  </a:lnTo>
                  <a:lnTo>
                    <a:pt x="369" y="24"/>
                  </a:lnTo>
                  <a:lnTo>
                    <a:pt x="369" y="24"/>
                  </a:lnTo>
                  <a:lnTo>
                    <a:pt x="367" y="24"/>
                  </a:lnTo>
                  <a:lnTo>
                    <a:pt x="365" y="24"/>
                  </a:lnTo>
                  <a:lnTo>
                    <a:pt x="365" y="24"/>
                  </a:lnTo>
                  <a:lnTo>
                    <a:pt x="363" y="24"/>
                  </a:lnTo>
                  <a:lnTo>
                    <a:pt x="361" y="22"/>
                  </a:lnTo>
                  <a:lnTo>
                    <a:pt x="361" y="22"/>
                  </a:lnTo>
                  <a:lnTo>
                    <a:pt x="360" y="22"/>
                  </a:lnTo>
                  <a:lnTo>
                    <a:pt x="358" y="22"/>
                  </a:lnTo>
                  <a:lnTo>
                    <a:pt x="358" y="22"/>
                  </a:lnTo>
                  <a:lnTo>
                    <a:pt x="358" y="20"/>
                  </a:lnTo>
                  <a:lnTo>
                    <a:pt x="356" y="20"/>
                  </a:lnTo>
                  <a:lnTo>
                    <a:pt x="356" y="18"/>
                  </a:lnTo>
                  <a:lnTo>
                    <a:pt x="356" y="18"/>
                  </a:lnTo>
                  <a:lnTo>
                    <a:pt x="354" y="18"/>
                  </a:lnTo>
                  <a:lnTo>
                    <a:pt x="352" y="16"/>
                  </a:lnTo>
                  <a:lnTo>
                    <a:pt x="351" y="16"/>
                  </a:lnTo>
                  <a:lnTo>
                    <a:pt x="351" y="16"/>
                  </a:lnTo>
                  <a:lnTo>
                    <a:pt x="351" y="16"/>
                  </a:lnTo>
                  <a:lnTo>
                    <a:pt x="349" y="16"/>
                  </a:lnTo>
                  <a:lnTo>
                    <a:pt x="349" y="16"/>
                  </a:lnTo>
                  <a:lnTo>
                    <a:pt x="347" y="16"/>
                  </a:lnTo>
                  <a:lnTo>
                    <a:pt x="345" y="16"/>
                  </a:lnTo>
                  <a:lnTo>
                    <a:pt x="343" y="22"/>
                  </a:lnTo>
                  <a:lnTo>
                    <a:pt x="343" y="22"/>
                  </a:lnTo>
                  <a:lnTo>
                    <a:pt x="342" y="22"/>
                  </a:lnTo>
                  <a:lnTo>
                    <a:pt x="342" y="22"/>
                  </a:lnTo>
                  <a:lnTo>
                    <a:pt x="342" y="22"/>
                  </a:lnTo>
                  <a:lnTo>
                    <a:pt x="340" y="22"/>
                  </a:lnTo>
                  <a:lnTo>
                    <a:pt x="340" y="22"/>
                  </a:lnTo>
                  <a:lnTo>
                    <a:pt x="333" y="20"/>
                  </a:lnTo>
                  <a:lnTo>
                    <a:pt x="329" y="22"/>
                  </a:lnTo>
                  <a:lnTo>
                    <a:pt x="325" y="20"/>
                  </a:lnTo>
                  <a:lnTo>
                    <a:pt x="320" y="16"/>
                  </a:lnTo>
                  <a:lnTo>
                    <a:pt x="320" y="16"/>
                  </a:lnTo>
                  <a:lnTo>
                    <a:pt x="320" y="14"/>
                  </a:lnTo>
                  <a:lnTo>
                    <a:pt x="320" y="14"/>
                  </a:lnTo>
                  <a:lnTo>
                    <a:pt x="320" y="14"/>
                  </a:lnTo>
                  <a:lnTo>
                    <a:pt x="320" y="14"/>
                  </a:lnTo>
                  <a:lnTo>
                    <a:pt x="320" y="14"/>
                  </a:lnTo>
                  <a:lnTo>
                    <a:pt x="318" y="14"/>
                  </a:lnTo>
                  <a:lnTo>
                    <a:pt x="318" y="14"/>
                  </a:lnTo>
                  <a:lnTo>
                    <a:pt x="318" y="13"/>
                  </a:lnTo>
                  <a:lnTo>
                    <a:pt x="318" y="13"/>
                  </a:lnTo>
                  <a:lnTo>
                    <a:pt x="318" y="13"/>
                  </a:lnTo>
                  <a:lnTo>
                    <a:pt x="316" y="13"/>
                  </a:lnTo>
                  <a:lnTo>
                    <a:pt x="316" y="13"/>
                  </a:lnTo>
                  <a:lnTo>
                    <a:pt x="316" y="13"/>
                  </a:lnTo>
                  <a:lnTo>
                    <a:pt x="316" y="13"/>
                  </a:lnTo>
                  <a:lnTo>
                    <a:pt x="316" y="11"/>
                  </a:lnTo>
                  <a:lnTo>
                    <a:pt x="314" y="11"/>
                  </a:lnTo>
                  <a:lnTo>
                    <a:pt x="314" y="11"/>
                  </a:lnTo>
                  <a:lnTo>
                    <a:pt x="313" y="11"/>
                  </a:lnTo>
                  <a:lnTo>
                    <a:pt x="311" y="13"/>
                  </a:lnTo>
                  <a:lnTo>
                    <a:pt x="311" y="13"/>
                  </a:lnTo>
                  <a:lnTo>
                    <a:pt x="309" y="13"/>
                  </a:lnTo>
                  <a:lnTo>
                    <a:pt x="309" y="13"/>
                  </a:lnTo>
                  <a:lnTo>
                    <a:pt x="304" y="9"/>
                  </a:lnTo>
                  <a:lnTo>
                    <a:pt x="302" y="9"/>
                  </a:lnTo>
                  <a:lnTo>
                    <a:pt x="300" y="9"/>
                  </a:lnTo>
                  <a:lnTo>
                    <a:pt x="298" y="5"/>
                  </a:lnTo>
                  <a:lnTo>
                    <a:pt x="296" y="5"/>
                  </a:lnTo>
                  <a:lnTo>
                    <a:pt x="295" y="5"/>
                  </a:lnTo>
                  <a:lnTo>
                    <a:pt x="293" y="4"/>
                  </a:lnTo>
                  <a:lnTo>
                    <a:pt x="291" y="4"/>
                  </a:lnTo>
                  <a:lnTo>
                    <a:pt x="289" y="4"/>
                  </a:lnTo>
                  <a:lnTo>
                    <a:pt x="289" y="4"/>
                  </a:lnTo>
                  <a:lnTo>
                    <a:pt x="287" y="2"/>
                  </a:lnTo>
                  <a:lnTo>
                    <a:pt x="287" y="2"/>
                  </a:lnTo>
                  <a:lnTo>
                    <a:pt x="287" y="2"/>
                  </a:lnTo>
                  <a:lnTo>
                    <a:pt x="287" y="2"/>
                  </a:lnTo>
                  <a:lnTo>
                    <a:pt x="287" y="4"/>
                  </a:lnTo>
                  <a:lnTo>
                    <a:pt x="287" y="4"/>
                  </a:lnTo>
                  <a:lnTo>
                    <a:pt x="286" y="5"/>
                  </a:lnTo>
                  <a:lnTo>
                    <a:pt x="286" y="5"/>
                  </a:lnTo>
                  <a:lnTo>
                    <a:pt x="282" y="5"/>
                  </a:lnTo>
                  <a:lnTo>
                    <a:pt x="282" y="5"/>
                  </a:lnTo>
                  <a:lnTo>
                    <a:pt x="282" y="5"/>
                  </a:lnTo>
                  <a:lnTo>
                    <a:pt x="282" y="4"/>
                  </a:lnTo>
                  <a:lnTo>
                    <a:pt x="282" y="4"/>
                  </a:lnTo>
                  <a:lnTo>
                    <a:pt x="280" y="2"/>
                  </a:lnTo>
                  <a:lnTo>
                    <a:pt x="277" y="2"/>
                  </a:lnTo>
                  <a:lnTo>
                    <a:pt x="275" y="0"/>
                  </a:lnTo>
                  <a:lnTo>
                    <a:pt x="273" y="0"/>
                  </a:lnTo>
                  <a:lnTo>
                    <a:pt x="273" y="0"/>
                  </a:lnTo>
                  <a:lnTo>
                    <a:pt x="273" y="2"/>
                  </a:lnTo>
                  <a:lnTo>
                    <a:pt x="273" y="2"/>
                  </a:lnTo>
                  <a:lnTo>
                    <a:pt x="273" y="2"/>
                  </a:lnTo>
                  <a:lnTo>
                    <a:pt x="273" y="4"/>
                  </a:lnTo>
                  <a:lnTo>
                    <a:pt x="273" y="5"/>
                  </a:lnTo>
                  <a:lnTo>
                    <a:pt x="273" y="7"/>
                  </a:lnTo>
                  <a:lnTo>
                    <a:pt x="273" y="11"/>
                  </a:lnTo>
                  <a:lnTo>
                    <a:pt x="271" y="14"/>
                  </a:lnTo>
                  <a:lnTo>
                    <a:pt x="271" y="16"/>
                  </a:lnTo>
                  <a:lnTo>
                    <a:pt x="271" y="16"/>
                  </a:lnTo>
                  <a:lnTo>
                    <a:pt x="271" y="16"/>
                  </a:lnTo>
                  <a:lnTo>
                    <a:pt x="271" y="18"/>
                  </a:lnTo>
                  <a:lnTo>
                    <a:pt x="271" y="18"/>
                  </a:lnTo>
                  <a:lnTo>
                    <a:pt x="271" y="18"/>
                  </a:lnTo>
                  <a:lnTo>
                    <a:pt x="271" y="20"/>
                  </a:lnTo>
                  <a:lnTo>
                    <a:pt x="269" y="20"/>
                  </a:lnTo>
                  <a:lnTo>
                    <a:pt x="268" y="18"/>
                  </a:lnTo>
                  <a:lnTo>
                    <a:pt x="266" y="18"/>
                  </a:lnTo>
                  <a:lnTo>
                    <a:pt x="264" y="18"/>
                  </a:lnTo>
                  <a:lnTo>
                    <a:pt x="264" y="20"/>
                  </a:lnTo>
                  <a:lnTo>
                    <a:pt x="264" y="20"/>
                  </a:lnTo>
                  <a:lnTo>
                    <a:pt x="264" y="22"/>
                  </a:lnTo>
                  <a:lnTo>
                    <a:pt x="262" y="22"/>
                  </a:lnTo>
                  <a:lnTo>
                    <a:pt x="260" y="25"/>
                  </a:lnTo>
                  <a:lnTo>
                    <a:pt x="259" y="25"/>
                  </a:lnTo>
                  <a:lnTo>
                    <a:pt x="259" y="29"/>
                  </a:lnTo>
                  <a:lnTo>
                    <a:pt x="259" y="31"/>
                  </a:lnTo>
                  <a:lnTo>
                    <a:pt x="259" y="33"/>
                  </a:lnTo>
                  <a:lnTo>
                    <a:pt x="259" y="33"/>
                  </a:lnTo>
                  <a:lnTo>
                    <a:pt x="259" y="34"/>
                  </a:lnTo>
                  <a:lnTo>
                    <a:pt x="257" y="34"/>
                  </a:lnTo>
                  <a:lnTo>
                    <a:pt x="257" y="33"/>
                  </a:lnTo>
                  <a:lnTo>
                    <a:pt x="257" y="33"/>
                  </a:lnTo>
                  <a:lnTo>
                    <a:pt x="257" y="31"/>
                  </a:lnTo>
                  <a:lnTo>
                    <a:pt x="255" y="31"/>
                  </a:lnTo>
                  <a:lnTo>
                    <a:pt x="255" y="33"/>
                  </a:lnTo>
                  <a:lnTo>
                    <a:pt x="255" y="33"/>
                  </a:lnTo>
                  <a:lnTo>
                    <a:pt x="255" y="31"/>
                  </a:lnTo>
                  <a:lnTo>
                    <a:pt x="255" y="31"/>
                  </a:lnTo>
                  <a:lnTo>
                    <a:pt x="255" y="31"/>
                  </a:lnTo>
                  <a:lnTo>
                    <a:pt x="253" y="31"/>
                  </a:lnTo>
                  <a:lnTo>
                    <a:pt x="253" y="31"/>
                  </a:lnTo>
                  <a:lnTo>
                    <a:pt x="251" y="31"/>
                  </a:lnTo>
                  <a:lnTo>
                    <a:pt x="251" y="31"/>
                  </a:lnTo>
                  <a:lnTo>
                    <a:pt x="249" y="31"/>
                  </a:lnTo>
                  <a:lnTo>
                    <a:pt x="248" y="31"/>
                  </a:lnTo>
                  <a:lnTo>
                    <a:pt x="248" y="29"/>
                  </a:lnTo>
                  <a:lnTo>
                    <a:pt x="246" y="29"/>
                  </a:lnTo>
                  <a:lnTo>
                    <a:pt x="246" y="33"/>
                  </a:lnTo>
                  <a:lnTo>
                    <a:pt x="244" y="33"/>
                  </a:lnTo>
                  <a:lnTo>
                    <a:pt x="242" y="34"/>
                  </a:lnTo>
                  <a:lnTo>
                    <a:pt x="240" y="34"/>
                  </a:lnTo>
                  <a:lnTo>
                    <a:pt x="240" y="34"/>
                  </a:lnTo>
                  <a:lnTo>
                    <a:pt x="240" y="34"/>
                  </a:lnTo>
                  <a:lnTo>
                    <a:pt x="235" y="33"/>
                  </a:lnTo>
                  <a:lnTo>
                    <a:pt x="228" y="33"/>
                  </a:lnTo>
                  <a:lnTo>
                    <a:pt x="226" y="31"/>
                  </a:lnTo>
                  <a:lnTo>
                    <a:pt x="226" y="31"/>
                  </a:lnTo>
                  <a:lnTo>
                    <a:pt x="224" y="31"/>
                  </a:lnTo>
                  <a:lnTo>
                    <a:pt x="224" y="29"/>
                  </a:lnTo>
                  <a:lnTo>
                    <a:pt x="224" y="29"/>
                  </a:lnTo>
                  <a:lnTo>
                    <a:pt x="224" y="29"/>
                  </a:lnTo>
                  <a:lnTo>
                    <a:pt x="224" y="29"/>
                  </a:lnTo>
                  <a:lnTo>
                    <a:pt x="226" y="27"/>
                  </a:lnTo>
                  <a:lnTo>
                    <a:pt x="226" y="27"/>
                  </a:lnTo>
                  <a:lnTo>
                    <a:pt x="226" y="27"/>
                  </a:lnTo>
                  <a:lnTo>
                    <a:pt x="226" y="27"/>
                  </a:lnTo>
                  <a:lnTo>
                    <a:pt x="226" y="27"/>
                  </a:lnTo>
                  <a:lnTo>
                    <a:pt x="226" y="27"/>
                  </a:lnTo>
                  <a:lnTo>
                    <a:pt x="226" y="27"/>
                  </a:lnTo>
                  <a:lnTo>
                    <a:pt x="224" y="27"/>
                  </a:lnTo>
                  <a:lnTo>
                    <a:pt x="224" y="25"/>
                  </a:lnTo>
                  <a:lnTo>
                    <a:pt x="224" y="25"/>
                  </a:lnTo>
                  <a:lnTo>
                    <a:pt x="224" y="24"/>
                  </a:lnTo>
                  <a:lnTo>
                    <a:pt x="222" y="24"/>
                  </a:lnTo>
                  <a:lnTo>
                    <a:pt x="221" y="22"/>
                  </a:lnTo>
                  <a:lnTo>
                    <a:pt x="219" y="22"/>
                  </a:lnTo>
                  <a:lnTo>
                    <a:pt x="217" y="20"/>
                  </a:lnTo>
                  <a:lnTo>
                    <a:pt x="217" y="20"/>
                  </a:lnTo>
                  <a:lnTo>
                    <a:pt x="215" y="20"/>
                  </a:lnTo>
                  <a:lnTo>
                    <a:pt x="213" y="22"/>
                  </a:lnTo>
                  <a:lnTo>
                    <a:pt x="213" y="24"/>
                  </a:lnTo>
                  <a:lnTo>
                    <a:pt x="213" y="24"/>
                  </a:lnTo>
                  <a:lnTo>
                    <a:pt x="213" y="24"/>
                  </a:lnTo>
                  <a:lnTo>
                    <a:pt x="215" y="24"/>
                  </a:lnTo>
                  <a:lnTo>
                    <a:pt x="215" y="25"/>
                  </a:lnTo>
                  <a:lnTo>
                    <a:pt x="215" y="25"/>
                  </a:lnTo>
                  <a:lnTo>
                    <a:pt x="213" y="25"/>
                  </a:lnTo>
                  <a:lnTo>
                    <a:pt x="215" y="29"/>
                  </a:lnTo>
                  <a:lnTo>
                    <a:pt x="215" y="29"/>
                  </a:lnTo>
                  <a:lnTo>
                    <a:pt x="213" y="31"/>
                  </a:lnTo>
                  <a:lnTo>
                    <a:pt x="213" y="33"/>
                  </a:lnTo>
                  <a:lnTo>
                    <a:pt x="213" y="34"/>
                  </a:lnTo>
                  <a:lnTo>
                    <a:pt x="213" y="34"/>
                  </a:lnTo>
                  <a:lnTo>
                    <a:pt x="212" y="34"/>
                  </a:lnTo>
                  <a:lnTo>
                    <a:pt x="212" y="34"/>
                  </a:lnTo>
                  <a:lnTo>
                    <a:pt x="212" y="34"/>
                  </a:lnTo>
                  <a:lnTo>
                    <a:pt x="212" y="34"/>
                  </a:lnTo>
                  <a:lnTo>
                    <a:pt x="210" y="36"/>
                  </a:lnTo>
                  <a:lnTo>
                    <a:pt x="210" y="38"/>
                  </a:lnTo>
                  <a:lnTo>
                    <a:pt x="210" y="38"/>
                  </a:lnTo>
                  <a:lnTo>
                    <a:pt x="208" y="36"/>
                  </a:lnTo>
                  <a:lnTo>
                    <a:pt x="206" y="36"/>
                  </a:lnTo>
                  <a:lnTo>
                    <a:pt x="206" y="34"/>
                  </a:lnTo>
                  <a:lnTo>
                    <a:pt x="206" y="34"/>
                  </a:lnTo>
                  <a:lnTo>
                    <a:pt x="201" y="33"/>
                  </a:lnTo>
                  <a:lnTo>
                    <a:pt x="199" y="33"/>
                  </a:lnTo>
                  <a:lnTo>
                    <a:pt x="197" y="34"/>
                  </a:lnTo>
                  <a:lnTo>
                    <a:pt x="197" y="34"/>
                  </a:lnTo>
                  <a:lnTo>
                    <a:pt x="195" y="34"/>
                  </a:lnTo>
                  <a:lnTo>
                    <a:pt x="195" y="34"/>
                  </a:lnTo>
                  <a:lnTo>
                    <a:pt x="197" y="36"/>
                  </a:lnTo>
                  <a:lnTo>
                    <a:pt x="197" y="36"/>
                  </a:lnTo>
                  <a:lnTo>
                    <a:pt x="197" y="38"/>
                  </a:lnTo>
                  <a:lnTo>
                    <a:pt x="197" y="38"/>
                  </a:lnTo>
                  <a:lnTo>
                    <a:pt x="197" y="38"/>
                  </a:lnTo>
                  <a:lnTo>
                    <a:pt x="197" y="40"/>
                  </a:lnTo>
                  <a:lnTo>
                    <a:pt x="195" y="42"/>
                  </a:lnTo>
                  <a:lnTo>
                    <a:pt x="195" y="42"/>
                  </a:lnTo>
                  <a:lnTo>
                    <a:pt x="195" y="43"/>
                  </a:lnTo>
                  <a:lnTo>
                    <a:pt x="195" y="45"/>
                  </a:lnTo>
                  <a:lnTo>
                    <a:pt x="195" y="45"/>
                  </a:lnTo>
                  <a:lnTo>
                    <a:pt x="195" y="45"/>
                  </a:lnTo>
                  <a:lnTo>
                    <a:pt x="195" y="45"/>
                  </a:lnTo>
                  <a:lnTo>
                    <a:pt x="195" y="47"/>
                  </a:lnTo>
                  <a:lnTo>
                    <a:pt x="194" y="49"/>
                  </a:lnTo>
                  <a:lnTo>
                    <a:pt x="190" y="52"/>
                  </a:lnTo>
                  <a:lnTo>
                    <a:pt x="188" y="54"/>
                  </a:lnTo>
                  <a:lnTo>
                    <a:pt x="181" y="54"/>
                  </a:lnTo>
                  <a:lnTo>
                    <a:pt x="175" y="58"/>
                  </a:lnTo>
                  <a:lnTo>
                    <a:pt x="175" y="58"/>
                  </a:lnTo>
                  <a:lnTo>
                    <a:pt x="174" y="60"/>
                  </a:lnTo>
                  <a:lnTo>
                    <a:pt x="172" y="60"/>
                  </a:lnTo>
                  <a:lnTo>
                    <a:pt x="170" y="61"/>
                  </a:lnTo>
                  <a:lnTo>
                    <a:pt x="170" y="61"/>
                  </a:lnTo>
                  <a:lnTo>
                    <a:pt x="168" y="61"/>
                  </a:lnTo>
                  <a:lnTo>
                    <a:pt x="166" y="61"/>
                  </a:lnTo>
                  <a:lnTo>
                    <a:pt x="166" y="63"/>
                  </a:lnTo>
                  <a:lnTo>
                    <a:pt x="166" y="63"/>
                  </a:lnTo>
                  <a:lnTo>
                    <a:pt x="165" y="65"/>
                  </a:lnTo>
                  <a:lnTo>
                    <a:pt x="163" y="67"/>
                  </a:lnTo>
                  <a:lnTo>
                    <a:pt x="163" y="67"/>
                  </a:lnTo>
                  <a:lnTo>
                    <a:pt x="163" y="67"/>
                  </a:lnTo>
                  <a:lnTo>
                    <a:pt x="163" y="67"/>
                  </a:lnTo>
                  <a:lnTo>
                    <a:pt x="161" y="67"/>
                  </a:lnTo>
                  <a:lnTo>
                    <a:pt x="161" y="67"/>
                  </a:lnTo>
                  <a:lnTo>
                    <a:pt x="161" y="69"/>
                  </a:lnTo>
                  <a:lnTo>
                    <a:pt x="161" y="69"/>
                  </a:lnTo>
                  <a:lnTo>
                    <a:pt x="161" y="70"/>
                  </a:lnTo>
                  <a:lnTo>
                    <a:pt x="161" y="70"/>
                  </a:lnTo>
                  <a:lnTo>
                    <a:pt x="163" y="72"/>
                  </a:lnTo>
                  <a:lnTo>
                    <a:pt x="166" y="76"/>
                  </a:lnTo>
                  <a:lnTo>
                    <a:pt x="166" y="78"/>
                  </a:lnTo>
                  <a:lnTo>
                    <a:pt x="166" y="78"/>
                  </a:lnTo>
                  <a:lnTo>
                    <a:pt x="166" y="78"/>
                  </a:lnTo>
                  <a:lnTo>
                    <a:pt x="166" y="80"/>
                  </a:lnTo>
                  <a:lnTo>
                    <a:pt x="166" y="80"/>
                  </a:lnTo>
                  <a:lnTo>
                    <a:pt x="168" y="80"/>
                  </a:lnTo>
                  <a:lnTo>
                    <a:pt x="170" y="81"/>
                  </a:lnTo>
                  <a:lnTo>
                    <a:pt x="170" y="81"/>
                  </a:lnTo>
                  <a:lnTo>
                    <a:pt x="170" y="83"/>
                  </a:lnTo>
                  <a:lnTo>
                    <a:pt x="172" y="87"/>
                  </a:lnTo>
                  <a:lnTo>
                    <a:pt x="174" y="89"/>
                  </a:lnTo>
                  <a:lnTo>
                    <a:pt x="174" y="89"/>
                  </a:lnTo>
                  <a:lnTo>
                    <a:pt x="170" y="94"/>
                  </a:lnTo>
                  <a:lnTo>
                    <a:pt x="170" y="94"/>
                  </a:lnTo>
                  <a:lnTo>
                    <a:pt x="170" y="94"/>
                  </a:lnTo>
                  <a:lnTo>
                    <a:pt x="170" y="94"/>
                  </a:lnTo>
                  <a:lnTo>
                    <a:pt x="170" y="96"/>
                  </a:lnTo>
                  <a:lnTo>
                    <a:pt x="170" y="96"/>
                  </a:lnTo>
                  <a:lnTo>
                    <a:pt x="170" y="96"/>
                  </a:lnTo>
                  <a:lnTo>
                    <a:pt x="170" y="96"/>
                  </a:lnTo>
                  <a:lnTo>
                    <a:pt x="168" y="98"/>
                  </a:lnTo>
                  <a:lnTo>
                    <a:pt x="170" y="98"/>
                  </a:lnTo>
                  <a:lnTo>
                    <a:pt x="172" y="99"/>
                  </a:lnTo>
                  <a:lnTo>
                    <a:pt x="174" y="99"/>
                  </a:lnTo>
                  <a:lnTo>
                    <a:pt x="174" y="98"/>
                  </a:lnTo>
                  <a:lnTo>
                    <a:pt x="175" y="98"/>
                  </a:lnTo>
                  <a:lnTo>
                    <a:pt x="175" y="99"/>
                  </a:lnTo>
                  <a:lnTo>
                    <a:pt x="175" y="99"/>
                  </a:lnTo>
                  <a:lnTo>
                    <a:pt x="177" y="101"/>
                  </a:lnTo>
                  <a:lnTo>
                    <a:pt x="177" y="101"/>
                  </a:lnTo>
                  <a:lnTo>
                    <a:pt x="177" y="103"/>
                  </a:lnTo>
                  <a:lnTo>
                    <a:pt x="177" y="105"/>
                  </a:lnTo>
                  <a:lnTo>
                    <a:pt x="177" y="105"/>
                  </a:lnTo>
                  <a:lnTo>
                    <a:pt x="177" y="105"/>
                  </a:lnTo>
                  <a:lnTo>
                    <a:pt x="177" y="107"/>
                  </a:lnTo>
                  <a:lnTo>
                    <a:pt x="177" y="107"/>
                  </a:lnTo>
                  <a:lnTo>
                    <a:pt x="175" y="108"/>
                  </a:lnTo>
                  <a:lnTo>
                    <a:pt x="175" y="108"/>
                  </a:lnTo>
                  <a:lnTo>
                    <a:pt x="175" y="110"/>
                  </a:lnTo>
                  <a:lnTo>
                    <a:pt x="175" y="108"/>
                  </a:lnTo>
                  <a:lnTo>
                    <a:pt x="175" y="110"/>
                  </a:lnTo>
                  <a:lnTo>
                    <a:pt x="175" y="110"/>
                  </a:lnTo>
                  <a:lnTo>
                    <a:pt x="175" y="110"/>
                  </a:lnTo>
                  <a:lnTo>
                    <a:pt x="175" y="112"/>
                  </a:lnTo>
                  <a:lnTo>
                    <a:pt x="175" y="112"/>
                  </a:lnTo>
                  <a:lnTo>
                    <a:pt x="175" y="114"/>
                  </a:lnTo>
                  <a:lnTo>
                    <a:pt x="175" y="114"/>
                  </a:lnTo>
                  <a:lnTo>
                    <a:pt x="175" y="114"/>
                  </a:lnTo>
                  <a:lnTo>
                    <a:pt x="175" y="114"/>
                  </a:lnTo>
                  <a:lnTo>
                    <a:pt x="174" y="116"/>
                  </a:lnTo>
                  <a:lnTo>
                    <a:pt x="174" y="116"/>
                  </a:lnTo>
                  <a:lnTo>
                    <a:pt x="174" y="116"/>
                  </a:lnTo>
                  <a:lnTo>
                    <a:pt x="174" y="116"/>
                  </a:lnTo>
                  <a:lnTo>
                    <a:pt x="174" y="116"/>
                  </a:lnTo>
                  <a:lnTo>
                    <a:pt x="172" y="116"/>
                  </a:lnTo>
                  <a:lnTo>
                    <a:pt x="172" y="116"/>
                  </a:lnTo>
                  <a:lnTo>
                    <a:pt x="172" y="116"/>
                  </a:lnTo>
                  <a:lnTo>
                    <a:pt x="172" y="116"/>
                  </a:lnTo>
                  <a:lnTo>
                    <a:pt x="170" y="116"/>
                  </a:lnTo>
                  <a:lnTo>
                    <a:pt x="168" y="114"/>
                  </a:lnTo>
                  <a:lnTo>
                    <a:pt x="166" y="112"/>
                  </a:lnTo>
                  <a:lnTo>
                    <a:pt x="165" y="110"/>
                  </a:lnTo>
                  <a:lnTo>
                    <a:pt x="165" y="110"/>
                  </a:lnTo>
                  <a:lnTo>
                    <a:pt x="165" y="110"/>
                  </a:lnTo>
                  <a:lnTo>
                    <a:pt x="163" y="110"/>
                  </a:lnTo>
                  <a:lnTo>
                    <a:pt x="163" y="108"/>
                  </a:lnTo>
                  <a:lnTo>
                    <a:pt x="163" y="107"/>
                  </a:lnTo>
                  <a:lnTo>
                    <a:pt x="165" y="105"/>
                  </a:lnTo>
                  <a:lnTo>
                    <a:pt x="165" y="105"/>
                  </a:lnTo>
                  <a:lnTo>
                    <a:pt x="163" y="103"/>
                  </a:lnTo>
                  <a:lnTo>
                    <a:pt x="161" y="103"/>
                  </a:lnTo>
                  <a:lnTo>
                    <a:pt x="163" y="101"/>
                  </a:lnTo>
                  <a:lnTo>
                    <a:pt x="161" y="101"/>
                  </a:lnTo>
                  <a:lnTo>
                    <a:pt x="159" y="101"/>
                  </a:lnTo>
                  <a:lnTo>
                    <a:pt x="157" y="101"/>
                  </a:lnTo>
                  <a:lnTo>
                    <a:pt x="156" y="101"/>
                  </a:lnTo>
                  <a:lnTo>
                    <a:pt x="154" y="101"/>
                  </a:lnTo>
                  <a:lnTo>
                    <a:pt x="152" y="103"/>
                  </a:lnTo>
                  <a:lnTo>
                    <a:pt x="152" y="103"/>
                  </a:lnTo>
                  <a:lnTo>
                    <a:pt x="150" y="105"/>
                  </a:lnTo>
                  <a:lnTo>
                    <a:pt x="150" y="105"/>
                  </a:lnTo>
                  <a:lnTo>
                    <a:pt x="148" y="105"/>
                  </a:lnTo>
                  <a:lnTo>
                    <a:pt x="148" y="105"/>
                  </a:lnTo>
                  <a:lnTo>
                    <a:pt x="147" y="103"/>
                  </a:lnTo>
                  <a:lnTo>
                    <a:pt x="147" y="103"/>
                  </a:lnTo>
                  <a:lnTo>
                    <a:pt x="147" y="101"/>
                  </a:lnTo>
                  <a:lnTo>
                    <a:pt x="145" y="99"/>
                  </a:lnTo>
                  <a:lnTo>
                    <a:pt x="145" y="99"/>
                  </a:lnTo>
                  <a:lnTo>
                    <a:pt x="145" y="99"/>
                  </a:lnTo>
                  <a:lnTo>
                    <a:pt x="143" y="99"/>
                  </a:lnTo>
                  <a:lnTo>
                    <a:pt x="141" y="101"/>
                  </a:lnTo>
                  <a:lnTo>
                    <a:pt x="139" y="99"/>
                  </a:lnTo>
                  <a:lnTo>
                    <a:pt x="138" y="99"/>
                  </a:lnTo>
                  <a:lnTo>
                    <a:pt x="136" y="101"/>
                  </a:lnTo>
                  <a:lnTo>
                    <a:pt x="136" y="101"/>
                  </a:lnTo>
                  <a:lnTo>
                    <a:pt x="136" y="99"/>
                  </a:lnTo>
                  <a:lnTo>
                    <a:pt x="136" y="99"/>
                  </a:lnTo>
                  <a:lnTo>
                    <a:pt x="136" y="99"/>
                  </a:lnTo>
                  <a:lnTo>
                    <a:pt x="136" y="98"/>
                  </a:lnTo>
                  <a:lnTo>
                    <a:pt x="136" y="98"/>
                  </a:lnTo>
                  <a:lnTo>
                    <a:pt x="136" y="98"/>
                  </a:lnTo>
                  <a:lnTo>
                    <a:pt x="136" y="98"/>
                  </a:lnTo>
                  <a:lnTo>
                    <a:pt x="136" y="98"/>
                  </a:lnTo>
                  <a:lnTo>
                    <a:pt x="136" y="98"/>
                  </a:lnTo>
                  <a:lnTo>
                    <a:pt x="136" y="98"/>
                  </a:lnTo>
                  <a:lnTo>
                    <a:pt x="134" y="98"/>
                  </a:lnTo>
                  <a:lnTo>
                    <a:pt x="132" y="99"/>
                  </a:lnTo>
                  <a:lnTo>
                    <a:pt x="132" y="99"/>
                  </a:lnTo>
                  <a:lnTo>
                    <a:pt x="134" y="99"/>
                  </a:lnTo>
                  <a:lnTo>
                    <a:pt x="134" y="99"/>
                  </a:lnTo>
                  <a:lnTo>
                    <a:pt x="134" y="101"/>
                  </a:lnTo>
                  <a:lnTo>
                    <a:pt x="134" y="101"/>
                  </a:lnTo>
                  <a:lnTo>
                    <a:pt x="134" y="101"/>
                  </a:lnTo>
                  <a:lnTo>
                    <a:pt x="134" y="103"/>
                  </a:lnTo>
                  <a:lnTo>
                    <a:pt x="134" y="103"/>
                  </a:lnTo>
                  <a:lnTo>
                    <a:pt x="134" y="105"/>
                  </a:lnTo>
                  <a:lnTo>
                    <a:pt x="132" y="107"/>
                  </a:lnTo>
                  <a:lnTo>
                    <a:pt x="132" y="107"/>
                  </a:lnTo>
                  <a:lnTo>
                    <a:pt x="121" y="105"/>
                  </a:lnTo>
                  <a:lnTo>
                    <a:pt x="116" y="107"/>
                  </a:lnTo>
                  <a:lnTo>
                    <a:pt x="116" y="107"/>
                  </a:lnTo>
                  <a:lnTo>
                    <a:pt x="116" y="108"/>
                  </a:lnTo>
                  <a:lnTo>
                    <a:pt x="116" y="108"/>
                  </a:lnTo>
                  <a:lnTo>
                    <a:pt x="112" y="108"/>
                  </a:lnTo>
                  <a:lnTo>
                    <a:pt x="109" y="108"/>
                  </a:lnTo>
                  <a:lnTo>
                    <a:pt x="107" y="107"/>
                  </a:lnTo>
                  <a:lnTo>
                    <a:pt x="105" y="107"/>
                  </a:lnTo>
                  <a:lnTo>
                    <a:pt x="105" y="107"/>
                  </a:lnTo>
                  <a:lnTo>
                    <a:pt x="103" y="108"/>
                  </a:lnTo>
                  <a:lnTo>
                    <a:pt x="103" y="110"/>
                  </a:lnTo>
                  <a:lnTo>
                    <a:pt x="103" y="112"/>
                  </a:lnTo>
                  <a:lnTo>
                    <a:pt x="103" y="112"/>
                  </a:lnTo>
                  <a:lnTo>
                    <a:pt x="101" y="112"/>
                  </a:lnTo>
                  <a:lnTo>
                    <a:pt x="100" y="114"/>
                  </a:lnTo>
                  <a:lnTo>
                    <a:pt x="98" y="114"/>
                  </a:lnTo>
                  <a:lnTo>
                    <a:pt x="98" y="114"/>
                  </a:lnTo>
                  <a:lnTo>
                    <a:pt x="96" y="114"/>
                  </a:lnTo>
                  <a:lnTo>
                    <a:pt x="94" y="114"/>
                  </a:lnTo>
                  <a:lnTo>
                    <a:pt x="92" y="116"/>
                  </a:lnTo>
                  <a:lnTo>
                    <a:pt x="92" y="116"/>
                  </a:lnTo>
                  <a:lnTo>
                    <a:pt x="94" y="117"/>
                  </a:lnTo>
                  <a:lnTo>
                    <a:pt x="94" y="117"/>
                  </a:lnTo>
                  <a:lnTo>
                    <a:pt x="92" y="117"/>
                  </a:lnTo>
                  <a:lnTo>
                    <a:pt x="92" y="117"/>
                  </a:lnTo>
                  <a:lnTo>
                    <a:pt x="91" y="117"/>
                  </a:lnTo>
                  <a:lnTo>
                    <a:pt x="89" y="119"/>
                  </a:lnTo>
                  <a:lnTo>
                    <a:pt x="89" y="119"/>
                  </a:lnTo>
                  <a:lnTo>
                    <a:pt x="87" y="121"/>
                  </a:lnTo>
                  <a:lnTo>
                    <a:pt x="87" y="121"/>
                  </a:lnTo>
                  <a:lnTo>
                    <a:pt x="85" y="121"/>
                  </a:lnTo>
                  <a:lnTo>
                    <a:pt x="85" y="121"/>
                  </a:lnTo>
                  <a:lnTo>
                    <a:pt x="85" y="119"/>
                  </a:lnTo>
                  <a:lnTo>
                    <a:pt x="83" y="119"/>
                  </a:lnTo>
                  <a:lnTo>
                    <a:pt x="82" y="119"/>
                  </a:lnTo>
                  <a:lnTo>
                    <a:pt x="80" y="121"/>
                  </a:lnTo>
                  <a:lnTo>
                    <a:pt x="78" y="123"/>
                  </a:lnTo>
                  <a:lnTo>
                    <a:pt x="73" y="121"/>
                  </a:lnTo>
                  <a:lnTo>
                    <a:pt x="73" y="121"/>
                  </a:lnTo>
                  <a:lnTo>
                    <a:pt x="73" y="121"/>
                  </a:lnTo>
                  <a:lnTo>
                    <a:pt x="73" y="121"/>
                  </a:lnTo>
                  <a:lnTo>
                    <a:pt x="73" y="121"/>
                  </a:lnTo>
                  <a:lnTo>
                    <a:pt x="73" y="119"/>
                  </a:lnTo>
                  <a:lnTo>
                    <a:pt x="73" y="119"/>
                  </a:lnTo>
                  <a:lnTo>
                    <a:pt x="73" y="119"/>
                  </a:lnTo>
                  <a:lnTo>
                    <a:pt x="69" y="116"/>
                  </a:lnTo>
                  <a:lnTo>
                    <a:pt x="67" y="116"/>
                  </a:lnTo>
                  <a:lnTo>
                    <a:pt x="67" y="114"/>
                  </a:lnTo>
                  <a:lnTo>
                    <a:pt x="69" y="114"/>
                  </a:lnTo>
                  <a:lnTo>
                    <a:pt x="69" y="112"/>
                  </a:lnTo>
                  <a:lnTo>
                    <a:pt x="67" y="112"/>
                  </a:lnTo>
                  <a:lnTo>
                    <a:pt x="67" y="112"/>
                  </a:lnTo>
                  <a:lnTo>
                    <a:pt x="65" y="112"/>
                  </a:lnTo>
                  <a:lnTo>
                    <a:pt x="65" y="112"/>
                  </a:lnTo>
                  <a:lnTo>
                    <a:pt x="63" y="112"/>
                  </a:lnTo>
                  <a:lnTo>
                    <a:pt x="62" y="112"/>
                  </a:lnTo>
                  <a:lnTo>
                    <a:pt x="62" y="112"/>
                  </a:lnTo>
                  <a:lnTo>
                    <a:pt x="62" y="112"/>
                  </a:lnTo>
                  <a:lnTo>
                    <a:pt x="62" y="112"/>
                  </a:lnTo>
                  <a:lnTo>
                    <a:pt x="62" y="112"/>
                  </a:lnTo>
                  <a:lnTo>
                    <a:pt x="54" y="108"/>
                  </a:lnTo>
                  <a:lnTo>
                    <a:pt x="53" y="108"/>
                  </a:lnTo>
                  <a:lnTo>
                    <a:pt x="53" y="110"/>
                  </a:lnTo>
                  <a:lnTo>
                    <a:pt x="51" y="112"/>
                  </a:lnTo>
                  <a:lnTo>
                    <a:pt x="51" y="112"/>
                  </a:lnTo>
                  <a:lnTo>
                    <a:pt x="51" y="112"/>
                  </a:lnTo>
                  <a:lnTo>
                    <a:pt x="47" y="112"/>
                  </a:lnTo>
                  <a:lnTo>
                    <a:pt x="47" y="110"/>
                  </a:lnTo>
                  <a:lnTo>
                    <a:pt x="47" y="110"/>
                  </a:lnTo>
                  <a:lnTo>
                    <a:pt x="47" y="110"/>
                  </a:lnTo>
                  <a:lnTo>
                    <a:pt x="47" y="110"/>
                  </a:lnTo>
                  <a:lnTo>
                    <a:pt x="47" y="110"/>
                  </a:lnTo>
                  <a:lnTo>
                    <a:pt x="47" y="108"/>
                  </a:lnTo>
                  <a:lnTo>
                    <a:pt x="47" y="108"/>
                  </a:lnTo>
                  <a:lnTo>
                    <a:pt x="47" y="108"/>
                  </a:lnTo>
                  <a:lnTo>
                    <a:pt x="47" y="108"/>
                  </a:lnTo>
                  <a:lnTo>
                    <a:pt x="45" y="108"/>
                  </a:lnTo>
                  <a:lnTo>
                    <a:pt x="45" y="108"/>
                  </a:lnTo>
                  <a:lnTo>
                    <a:pt x="45" y="108"/>
                  </a:lnTo>
                  <a:lnTo>
                    <a:pt x="45" y="108"/>
                  </a:lnTo>
                  <a:lnTo>
                    <a:pt x="45" y="110"/>
                  </a:lnTo>
                  <a:lnTo>
                    <a:pt x="45" y="110"/>
                  </a:lnTo>
                  <a:lnTo>
                    <a:pt x="45" y="112"/>
                  </a:lnTo>
                  <a:lnTo>
                    <a:pt x="45" y="114"/>
                  </a:lnTo>
                  <a:lnTo>
                    <a:pt x="45" y="116"/>
                  </a:lnTo>
                  <a:lnTo>
                    <a:pt x="45" y="116"/>
                  </a:lnTo>
                  <a:lnTo>
                    <a:pt x="45" y="116"/>
                  </a:lnTo>
                  <a:lnTo>
                    <a:pt x="47" y="117"/>
                  </a:lnTo>
                  <a:lnTo>
                    <a:pt x="47" y="119"/>
                  </a:lnTo>
                  <a:lnTo>
                    <a:pt x="45" y="119"/>
                  </a:lnTo>
                  <a:lnTo>
                    <a:pt x="45" y="121"/>
                  </a:lnTo>
                  <a:lnTo>
                    <a:pt x="44" y="123"/>
                  </a:lnTo>
                  <a:lnTo>
                    <a:pt x="44" y="123"/>
                  </a:lnTo>
                  <a:lnTo>
                    <a:pt x="44" y="123"/>
                  </a:lnTo>
                  <a:lnTo>
                    <a:pt x="42" y="123"/>
                  </a:lnTo>
                  <a:lnTo>
                    <a:pt x="42" y="125"/>
                  </a:lnTo>
                  <a:lnTo>
                    <a:pt x="42" y="126"/>
                  </a:lnTo>
                  <a:lnTo>
                    <a:pt x="40" y="128"/>
                  </a:lnTo>
                  <a:lnTo>
                    <a:pt x="40" y="128"/>
                  </a:lnTo>
                  <a:lnTo>
                    <a:pt x="36" y="130"/>
                  </a:lnTo>
                  <a:lnTo>
                    <a:pt x="36" y="130"/>
                  </a:lnTo>
                  <a:lnTo>
                    <a:pt x="33" y="130"/>
                  </a:lnTo>
                  <a:lnTo>
                    <a:pt x="33" y="130"/>
                  </a:lnTo>
                  <a:lnTo>
                    <a:pt x="31" y="130"/>
                  </a:lnTo>
                  <a:lnTo>
                    <a:pt x="31" y="130"/>
                  </a:lnTo>
                  <a:lnTo>
                    <a:pt x="33" y="130"/>
                  </a:lnTo>
                  <a:lnTo>
                    <a:pt x="33" y="128"/>
                  </a:lnTo>
                  <a:lnTo>
                    <a:pt x="33" y="128"/>
                  </a:lnTo>
                  <a:lnTo>
                    <a:pt x="33" y="128"/>
                  </a:lnTo>
                  <a:lnTo>
                    <a:pt x="33" y="128"/>
                  </a:lnTo>
                  <a:lnTo>
                    <a:pt x="33" y="128"/>
                  </a:lnTo>
                  <a:lnTo>
                    <a:pt x="33" y="126"/>
                  </a:lnTo>
                  <a:lnTo>
                    <a:pt x="35" y="125"/>
                  </a:lnTo>
                  <a:lnTo>
                    <a:pt x="35" y="123"/>
                  </a:lnTo>
                  <a:lnTo>
                    <a:pt x="33" y="123"/>
                  </a:lnTo>
                  <a:lnTo>
                    <a:pt x="31" y="123"/>
                  </a:lnTo>
                  <a:lnTo>
                    <a:pt x="31" y="125"/>
                  </a:lnTo>
                  <a:lnTo>
                    <a:pt x="31" y="125"/>
                  </a:lnTo>
                  <a:lnTo>
                    <a:pt x="31" y="125"/>
                  </a:lnTo>
                  <a:lnTo>
                    <a:pt x="29" y="123"/>
                  </a:lnTo>
                  <a:lnTo>
                    <a:pt x="29" y="123"/>
                  </a:lnTo>
                  <a:lnTo>
                    <a:pt x="29" y="125"/>
                  </a:lnTo>
                  <a:lnTo>
                    <a:pt x="29" y="125"/>
                  </a:lnTo>
                  <a:lnTo>
                    <a:pt x="27" y="125"/>
                  </a:lnTo>
                  <a:lnTo>
                    <a:pt x="27" y="125"/>
                  </a:lnTo>
                  <a:lnTo>
                    <a:pt x="27" y="123"/>
                  </a:lnTo>
                  <a:lnTo>
                    <a:pt x="27" y="123"/>
                  </a:lnTo>
                  <a:lnTo>
                    <a:pt x="27" y="121"/>
                  </a:lnTo>
                  <a:lnTo>
                    <a:pt x="27" y="121"/>
                  </a:lnTo>
                  <a:lnTo>
                    <a:pt x="27" y="119"/>
                  </a:lnTo>
                  <a:lnTo>
                    <a:pt x="27" y="119"/>
                  </a:lnTo>
                  <a:lnTo>
                    <a:pt x="27" y="119"/>
                  </a:lnTo>
                  <a:lnTo>
                    <a:pt x="26" y="116"/>
                  </a:lnTo>
                  <a:lnTo>
                    <a:pt x="24" y="116"/>
                  </a:lnTo>
                  <a:lnTo>
                    <a:pt x="24" y="116"/>
                  </a:lnTo>
                  <a:lnTo>
                    <a:pt x="24" y="116"/>
                  </a:lnTo>
                  <a:lnTo>
                    <a:pt x="24" y="116"/>
                  </a:lnTo>
                  <a:lnTo>
                    <a:pt x="24" y="116"/>
                  </a:lnTo>
                  <a:lnTo>
                    <a:pt x="24" y="114"/>
                  </a:lnTo>
                  <a:lnTo>
                    <a:pt x="24" y="114"/>
                  </a:lnTo>
                  <a:lnTo>
                    <a:pt x="22" y="114"/>
                  </a:lnTo>
                  <a:lnTo>
                    <a:pt x="22" y="112"/>
                  </a:lnTo>
                  <a:lnTo>
                    <a:pt x="22" y="112"/>
                  </a:lnTo>
                  <a:lnTo>
                    <a:pt x="22" y="110"/>
                  </a:lnTo>
                  <a:lnTo>
                    <a:pt x="20" y="112"/>
                  </a:lnTo>
                  <a:lnTo>
                    <a:pt x="20" y="112"/>
                  </a:lnTo>
                  <a:lnTo>
                    <a:pt x="18" y="112"/>
                  </a:lnTo>
                  <a:lnTo>
                    <a:pt x="17" y="110"/>
                  </a:lnTo>
                  <a:lnTo>
                    <a:pt x="17" y="110"/>
                  </a:lnTo>
                  <a:lnTo>
                    <a:pt x="17" y="112"/>
                  </a:lnTo>
                  <a:lnTo>
                    <a:pt x="15" y="112"/>
                  </a:lnTo>
                  <a:lnTo>
                    <a:pt x="15" y="110"/>
                  </a:lnTo>
                  <a:lnTo>
                    <a:pt x="15" y="110"/>
                  </a:lnTo>
                  <a:lnTo>
                    <a:pt x="15" y="108"/>
                  </a:lnTo>
                  <a:lnTo>
                    <a:pt x="15" y="108"/>
                  </a:lnTo>
                  <a:lnTo>
                    <a:pt x="13" y="108"/>
                  </a:lnTo>
                  <a:lnTo>
                    <a:pt x="13" y="107"/>
                  </a:lnTo>
                  <a:lnTo>
                    <a:pt x="13" y="107"/>
                  </a:lnTo>
                  <a:lnTo>
                    <a:pt x="11" y="108"/>
                  </a:lnTo>
                  <a:lnTo>
                    <a:pt x="11" y="108"/>
                  </a:lnTo>
                  <a:lnTo>
                    <a:pt x="9" y="110"/>
                  </a:lnTo>
                  <a:lnTo>
                    <a:pt x="9" y="112"/>
                  </a:lnTo>
                  <a:lnTo>
                    <a:pt x="8" y="112"/>
                  </a:lnTo>
                  <a:lnTo>
                    <a:pt x="4" y="112"/>
                  </a:lnTo>
                  <a:lnTo>
                    <a:pt x="2" y="112"/>
                  </a:lnTo>
                  <a:lnTo>
                    <a:pt x="2" y="112"/>
                  </a:lnTo>
                  <a:lnTo>
                    <a:pt x="2" y="112"/>
                  </a:lnTo>
                  <a:lnTo>
                    <a:pt x="2" y="112"/>
                  </a:lnTo>
                  <a:lnTo>
                    <a:pt x="2" y="114"/>
                  </a:lnTo>
                  <a:lnTo>
                    <a:pt x="4" y="116"/>
                  </a:lnTo>
                  <a:lnTo>
                    <a:pt x="6" y="116"/>
                  </a:lnTo>
                  <a:lnTo>
                    <a:pt x="6" y="117"/>
                  </a:lnTo>
                  <a:lnTo>
                    <a:pt x="6" y="121"/>
                  </a:lnTo>
                  <a:lnTo>
                    <a:pt x="6" y="121"/>
                  </a:lnTo>
                  <a:lnTo>
                    <a:pt x="4" y="125"/>
                  </a:lnTo>
                  <a:lnTo>
                    <a:pt x="4" y="125"/>
                  </a:lnTo>
                  <a:lnTo>
                    <a:pt x="4" y="126"/>
                  </a:lnTo>
                  <a:lnTo>
                    <a:pt x="4" y="126"/>
                  </a:lnTo>
                  <a:lnTo>
                    <a:pt x="2" y="128"/>
                  </a:lnTo>
                  <a:lnTo>
                    <a:pt x="0" y="132"/>
                  </a:lnTo>
                  <a:lnTo>
                    <a:pt x="0" y="132"/>
                  </a:lnTo>
                  <a:lnTo>
                    <a:pt x="2" y="134"/>
                  </a:lnTo>
                  <a:lnTo>
                    <a:pt x="0" y="134"/>
                  </a:lnTo>
                  <a:lnTo>
                    <a:pt x="0" y="134"/>
                  </a:lnTo>
                  <a:lnTo>
                    <a:pt x="2" y="136"/>
                  </a:lnTo>
                  <a:lnTo>
                    <a:pt x="2" y="136"/>
                  </a:lnTo>
                  <a:lnTo>
                    <a:pt x="2" y="137"/>
                  </a:lnTo>
                  <a:lnTo>
                    <a:pt x="2" y="137"/>
                  </a:lnTo>
                  <a:lnTo>
                    <a:pt x="2" y="139"/>
                  </a:lnTo>
                  <a:lnTo>
                    <a:pt x="2" y="139"/>
                  </a:lnTo>
                  <a:lnTo>
                    <a:pt x="4" y="141"/>
                  </a:lnTo>
                  <a:lnTo>
                    <a:pt x="4" y="143"/>
                  </a:lnTo>
                  <a:lnTo>
                    <a:pt x="4" y="145"/>
                  </a:lnTo>
                  <a:lnTo>
                    <a:pt x="2" y="146"/>
                  </a:lnTo>
                  <a:lnTo>
                    <a:pt x="4" y="146"/>
                  </a:lnTo>
                  <a:lnTo>
                    <a:pt x="6" y="146"/>
                  </a:lnTo>
                  <a:lnTo>
                    <a:pt x="8" y="146"/>
                  </a:lnTo>
                  <a:lnTo>
                    <a:pt x="17" y="150"/>
                  </a:lnTo>
                  <a:lnTo>
                    <a:pt x="17" y="150"/>
                  </a:lnTo>
                  <a:lnTo>
                    <a:pt x="17" y="150"/>
                  </a:lnTo>
                  <a:lnTo>
                    <a:pt x="17" y="150"/>
                  </a:lnTo>
                  <a:lnTo>
                    <a:pt x="17" y="150"/>
                  </a:lnTo>
                  <a:lnTo>
                    <a:pt x="17" y="152"/>
                  </a:lnTo>
                  <a:lnTo>
                    <a:pt x="17" y="152"/>
                  </a:lnTo>
                  <a:lnTo>
                    <a:pt x="17" y="154"/>
                  </a:lnTo>
                  <a:lnTo>
                    <a:pt x="17" y="154"/>
                  </a:lnTo>
                  <a:lnTo>
                    <a:pt x="17" y="155"/>
                  </a:lnTo>
                  <a:lnTo>
                    <a:pt x="18" y="155"/>
                  </a:lnTo>
                  <a:lnTo>
                    <a:pt x="18" y="157"/>
                  </a:lnTo>
                  <a:lnTo>
                    <a:pt x="24" y="159"/>
                  </a:lnTo>
                  <a:lnTo>
                    <a:pt x="26" y="161"/>
                  </a:lnTo>
                  <a:lnTo>
                    <a:pt x="27" y="161"/>
                  </a:lnTo>
                  <a:lnTo>
                    <a:pt x="29" y="163"/>
                  </a:lnTo>
                  <a:lnTo>
                    <a:pt x="31" y="163"/>
                  </a:lnTo>
                  <a:lnTo>
                    <a:pt x="31" y="163"/>
                  </a:lnTo>
                  <a:lnTo>
                    <a:pt x="31" y="161"/>
                  </a:lnTo>
                  <a:lnTo>
                    <a:pt x="35" y="161"/>
                  </a:lnTo>
                  <a:lnTo>
                    <a:pt x="35" y="159"/>
                  </a:lnTo>
                  <a:lnTo>
                    <a:pt x="35" y="159"/>
                  </a:lnTo>
                  <a:lnTo>
                    <a:pt x="35" y="159"/>
                  </a:lnTo>
                  <a:lnTo>
                    <a:pt x="35" y="157"/>
                  </a:lnTo>
                  <a:lnTo>
                    <a:pt x="36" y="155"/>
                  </a:lnTo>
                  <a:lnTo>
                    <a:pt x="36" y="155"/>
                  </a:lnTo>
                  <a:lnTo>
                    <a:pt x="38" y="157"/>
                  </a:lnTo>
                  <a:lnTo>
                    <a:pt x="38" y="157"/>
                  </a:lnTo>
                  <a:lnTo>
                    <a:pt x="38" y="155"/>
                  </a:lnTo>
                  <a:lnTo>
                    <a:pt x="40" y="154"/>
                  </a:lnTo>
                  <a:lnTo>
                    <a:pt x="40" y="152"/>
                  </a:lnTo>
                  <a:lnTo>
                    <a:pt x="42" y="152"/>
                  </a:lnTo>
                  <a:lnTo>
                    <a:pt x="42" y="152"/>
                  </a:lnTo>
                  <a:lnTo>
                    <a:pt x="44" y="152"/>
                  </a:lnTo>
                  <a:lnTo>
                    <a:pt x="44" y="152"/>
                  </a:lnTo>
                  <a:lnTo>
                    <a:pt x="44" y="152"/>
                  </a:lnTo>
                  <a:lnTo>
                    <a:pt x="44" y="152"/>
                  </a:lnTo>
                  <a:lnTo>
                    <a:pt x="44" y="152"/>
                  </a:lnTo>
                  <a:lnTo>
                    <a:pt x="45" y="154"/>
                  </a:lnTo>
                  <a:lnTo>
                    <a:pt x="47" y="155"/>
                  </a:lnTo>
                  <a:lnTo>
                    <a:pt x="47" y="155"/>
                  </a:lnTo>
                  <a:lnTo>
                    <a:pt x="47" y="157"/>
                  </a:lnTo>
                  <a:lnTo>
                    <a:pt x="47" y="159"/>
                  </a:lnTo>
                  <a:lnTo>
                    <a:pt x="47" y="161"/>
                  </a:lnTo>
                  <a:lnTo>
                    <a:pt x="49" y="163"/>
                  </a:lnTo>
                  <a:lnTo>
                    <a:pt x="51" y="163"/>
                  </a:lnTo>
                  <a:lnTo>
                    <a:pt x="56" y="161"/>
                  </a:lnTo>
                  <a:lnTo>
                    <a:pt x="56" y="161"/>
                  </a:lnTo>
                  <a:lnTo>
                    <a:pt x="56" y="161"/>
                  </a:lnTo>
                  <a:lnTo>
                    <a:pt x="62" y="163"/>
                  </a:lnTo>
                  <a:lnTo>
                    <a:pt x="62" y="164"/>
                  </a:lnTo>
                  <a:lnTo>
                    <a:pt x="62" y="164"/>
                  </a:lnTo>
                  <a:lnTo>
                    <a:pt x="60" y="164"/>
                  </a:lnTo>
                  <a:lnTo>
                    <a:pt x="60" y="166"/>
                  </a:lnTo>
                  <a:lnTo>
                    <a:pt x="60" y="166"/>
                  </a:lnTo>
                  <a:lnTo>
                    <a:pt x="60" y="166"/>
                  </a:lnTo>
                  <a:lnTo>
                    <a:pt x="62" y="166"/>
                  </a:lnTo>
                  <a:lnTo>
                    <a:pt x="62" y="166"/>
                  </a:lnTo>
                  <a:lnTo>
                    <a:pt x="63" y="166"/>
                  </a:lnTo>
                  <a:lnTo>
                    <a:pt x="63" y="166"/>
                  </a:lnTo>
                  <a:lnTo>
                    <a:pt x="65" y="166"/>
                  </a:lnTo>
                  <a:lnTo>
                    <a:pt x="65" y="166"/>
                  </a:lnTo>
                  <a:lnTo>
                    <a:pt x="65" y="166"/>
                  </a:lnTo>
                  <a:lnTo>
                    <a:pt x="67" y="168"/>
                  </a:lnTo>
                  <a:lnTo>
                    <a:pt x="67" y="168"/>
                  </a:lnTo>
                  <a:lnTo>
                    <a:pt x="67" y="168"/>
                  </a:lnTo>
                  <a:lnTo>
                    <a:pt x="69" y="168"/>
                  </a:lnTo>
                  <a:lnTo>
                    <a:pt x="71" y="168"/>
                  </a:lnTo>
                  <a:lnTo>
                    <a:pt x="73" y="168"/>
                  </a:lnTo>
                  <a:lnTo>
                    <a:pt x="73" y="168"/>
                  </a:lnTo>
                  <a:lnTo>
                    <a:pt x="74" y="168"/>
                  </a:lnTo>
                  <a:lnTo>
                    <a:pt x="74" y="166"/>
                  </a:lnTo>
                  <a:lnTo>
                    <a:pt x="76" y="164"/>
                  </a:lnTo>
                  <a:lnTo>
                    <a:pt x="76" y="164"/>
                  </a:lnTo>
                  <a:lnTo>
                    <a:pt x="76" y="164"/>
                  </a:lnTo>
                  <a:lnTo>
                    <a:pt x="76" y="164"/>
                  </a:lnTo>
                  <a:lnTo>
                    <a:pt x="76" y="164"/>
                  </a:lnTo>
                  <a:lnTo>
                    <a:pt x="76" y="163"/>
                  </a:lnTo>
                  <a:lnTo>
                    <a:pt x="76" y="163"/>
                  </a:lnTo>
                  <a:lnTo>
                    <a:pt x="78" y="161"/>
                  </a:lnTo>
                  <a:lnTo>
                    <a:pt x="78" y="157"/>
                  </a:lnTo>
                  <a:lnTo>
                    <a:pt x="78" y="157"/>
                  </a:lnTo>
                  <a:lnTo>
                    <a:pt x="82" y="154"/>
                  </a:lnTo>
                  <a:lnTo>
                    <a:pt x="83" y="154"/>
                  </a:lnTo>
                  <a:lnTo>
                    <a:pt x="87" y="152"/>
                  </a:lnTo>
                  <a:lnTo>
                    <a:pt x="89" y="152"/>
                  </a:lnTo>
                  <a:lnTo>
                    <a:pt x="91" y="152"/>
                  </a:lnTo>
                  <a:lnTo>
                    <a:pt x="92" y="154"/>
                  </a:lnTo>
                  <a:lnTo>
                    <a:pt x="94" y="154"/>
                  </a:lnTo>
                  <a:lnTo>
                    <a:pt x="96" y="152"/>
                  </a:lnTo>
                  <a:lnTo>
                    <a:pt x="96" y="152"/>
                  </a:lnTo>
                  <a:lnTo>
                    <a:pt x="96" y="150"/>
                  </a:lnTo>
                  <a:lnTo>
                    <a:pt x="98" y="150"/>
                  </a:lnTo>
                  <a:lnTo>
                    <a:pt x="98" y="150"/>
                  </a:lnTo>
                  <a:lnTo>
                    <a:pt x="98" y="150"/>
                  </a:lnTo>
                  <a:lnTo>
                    <a:pt x="100" y="150"/>
                  </a:lnTo>
                  <a:lnTo>
                    <a:pt x="100" y="150"/>
                  </a:lnTo>
                  <a:lnTo>
                    <a:pt x="100" y="152"/>
                  </a:lnTo>
                  <a:lnTo>
                    <a:pt x="100" y="152"/>
                  </a:lnTo>
                  <a:lnTo>
                    <a:pt x="100" y="152"/>
                  </a:lnTo>
                  <a:lnTo>
                    <a:pt x="101" y="152"/>
                  </a:lnTo>
                  <a:lnTo>
                    <a:pt x="101" y="152"/>
                  </a:lnTo>
                  <a:lnTo>
                    <a:pt x="101" y="152"/>
                  </a:lnTo>
                  <a:lnTo>
                    <a:pt x="101" y="152"/>
                  </a:lnTo>
                  <a:lnTo>
                    <a:pt x="101" y="152"/>
                  </a:lnTo>
                  <a:lnTo>
                    <a:pt x="103" y="150"/>
                  </a:lnTo>
                  <a:lnTo>
                    <a:pt x="103" y="150"/>
                  </a:lnTo>
                  <a:lnTo>
                    <a:pt x="107" y="152"/>
                  </a:lnTo>
                  <a:lnTo>
                    <a:pt x="107" y="152"/>
                  </a:lnTo>
                  <a:lnTo>
                    <a:pt x="107" y="152"/>
                  </a:lnTo>
                  <a:lnTo>
                    <a:pt x="107" y="152"/>
                  </a:lnTo>
                  <a:lnTo>
                    <a:pt x="107" y="152"/>
                  </a:lnTo>
                  <a:lnTo>
                    <a:pt x="109" y="152"/>
                  </a:lnTo>
                  <a:lnTo>
                    <a:pt x="110" y="152"/>
                  </a:lnTo>
                  <a:lnTo>
                    <a:pt x="110" y="154"/>
                  </a:lnTo>
                  <a:lnTo>
                    <a:pt x="110" y="152"/>
                  </a:lnTo>
                  <a:lnTo>
                    <a:pt x="112" y="152"/>
                  </a:lnTo>
                  <a:lnTo>
                    <a:pt x="112" y="152"/>
                  </a:lnTo>
                  <a:lnTo>
                    <a:pt x="116" y="152"/>
                  </a:lnTo>
                  <a:lnTo>
                    <a:pt x="118" y="150"/>
                  </a:lnTo>
                  <a:lnTo>
                    <a:pt x="119" y="148"/>
                  </a:lnTo>
                  <a:lnTo>
                    <a:pt x="121" y="148"/>
                  </a:lnTo>
                  <a:lnTo>
                    <a:pt x="125" y="148"/>
                  </a:lnTo>
                  <a:lnTo>
                    <a:pt x="130" y="145"/>
                  </a:lnTo>
                  <a:lnTo>
                    <a:pt x="130" y="145"/>
                  </a:lnTo>
                  <a:lnTo>
                    <a:pt x="134" y="145"/>
                  </a:lnTo>
                  <a:lnTo>
                    <a:pt x="134" y="145"/>
                  </a:lnTo>
                  <a:lnTo>
                    <a:pt x="134" y="146"/>
                  </a:lnTo>
                  <a:lnTo>
                    <a:pt x="134" y="146"/>
                  </a:lnTo>
                  <a:lnTo>
                    <a:pt x="134" y="148"/>
                  </a:lnTo>
                  <a:lnTo>
                    <a:pt x="130" y="150"/>
                  </a:lnTo>
                  <a:lnTo>
                    <a:pt x="130" y="152"/>
                  </a:lnTo>
                  <a:lnTo>
                    <a:pt x="130" y="152"/>
                  </a:lnTo>
                  <a:lnTo>
                    <a:pt x="130" y="154"/>
                  </a:lnTo>
                  <a:lnTo>
                    <a:pt x="130" y="154"/>
                  </a:lnTo>
                  <a:lnTo>
                    <a:pt x="130" y="155"/>
                  </a:lnTo>
                  <a:lnTo>
                    <a:pt x="130" y="155"/>
                  </a:lnTo>
                  <a:lnTo>
                    <a:pt x="130" y="157"/>
                  </a:lnTo>
                  <a:lnTo>
                    <a:pt x="130" y="157"/>
                  </a:lnTo>
                  <a:lnTo>
                    <a:pt x="130" y="157"/>
                  </a:lnTo>
                  <a:lnTo>
                    <a:pt x="132" y="157"/>
                  </a:lnTo>
                  <a:lnTo>
                    <a:pt x="132" y="157"/>
                  </a:lnTo>
                  <a:lnTo>
                    <a:pt x="134" y="159"/>
                  </a:lnTo>
                  <a:lnTo>
                    <a:pt x="134" y="159"/>
                  </a:lnTo>
                  <a:lnTo>
                    <a:pt x="134" y="159"/>
                  </a:lnTo>
                  <a:lnTo>
                    <a:pt x="134" y="159"/>
                  </a:lnTo>
                  <a:lnTo>
                    <a:pt x="136" y="159"/>
                  </a:lnTo>
                  <a:lnTo>
                    <a:pt x="138" y="161"/>
                  </a:lnTo>
                  <a:lnTo>
                    <a:pt x="138" y="163"/>
                  </a:lnTo>
                  <a:lnTo>
                    <a:pt x="138" y="163"/>
                  </a:lnTo>
                  <a:lnTo>
                    <a:pt x="138" y="163"/>
                  </a:lnTo>
                  <a:lnTo>
                    <a:pt x="138" y="164"/>
                  </a:lnTo>
                  <a:lnTo>
                    <a:pt x="138" y="164"/>
                  </a:lnTo>
                  <a:lnTo>
                    <a:pt x="138" y="166"/>
                  </a:lnTo>
                  <a:lnTo>
                    <a:pt x="138" y="166"/>
                  </a:lnTo>
                  <a:lnTo>
                    <a:pt x="138" y="166"/>
                  </a:lnTo>
                  <a:lnTo>
                    <a:pt x="138" y="166"/>
                  </a:lnTo>
                  <a:lnTo>
                    <a:pt x="139" y="166"/>
                  </a:lnTo>
                  <a:lnTo>
                    <a:pt x="141" y="168"/>
                  </a:lnTo>
                  <a:lnTo>
                    <a:pt x="141" y="168"/>
                  </a:lnTo>
                  <a:lnTo>
                    <a:pt x="141" y="170"/>
                  </a:lnTo>
                  <a:lnTo>
                    <a:pt x="143" y="172"/>
                  </a:lnTo>
                  <a:lnTo>
                    <a:pt x="145" y="173"/>
                  </a:lnTo>
                  <a:lnTo>
                    <a:pt x="147" y="173"/>
                  </a:lnTo>
                  <a:lnTo>
                    <a:pt x="148" y="173"/>
                  </a:lnTo>
                  <a:lnTo>
                    <a:pt x="148" y="175"/>
                  </a:lnTo>
                  <a:lnTo>
                    <a:pt x="150" y="175"/>
                  </a:lnTo>
                  <a:lnTo>
                    <a:pt x="152" y="175"/>
                  </a:lnTo>
                  <a:lnTo>
                    <a:pt x="152" y="175"/>
                  </a:lnTo>
                  <a:lnTo>
                    <a:pt x="156" y="175"/>
                  </a:lnTo>
                  <a:lnTo>
                    <a:pt x="157" y="175"/>
                  </a:lnTo>
                  <a:lnTo>
                    <a:pt x="157" y="175"/>
                  </a:lnTo>
                  <a:lnTo>
                    <a:pt x="157" y="177"/>
                  </a:lnTo>
                  <a:lnTo>
                    <a:pt x="159" y="177"/>
                  </a:lnTo>
                  <a:lnTo>
                    <a:pt x="159" y="177"/>
                  </a:lnTo>
                  <a:lnTo>
                    <a:pt x="159" y="177"/>
                  </a:lnTo>
                  <a:lnTo>
                    <a:pt x="161" y="177"/>
                  </a:lnTo>
                  <a:lnTo>
                    <a:pt x="161" y="177"/>
                  </a:lnTo>
                  <a:lnTo>
                    <a:pt x="161" y="177"/>
                  </a:lnTo>
                  <a:lnTo>
                    <a:pt x="163" y="177"/>
                  </a:lnTo>
                  <a:lnTo>
                    <a:pt x="166" y="179"/>
                  </a:lnTo>
                  <a:lnTo>
                    <a:pt x="177" y="181"/>
                  </a:lnTo>
                  <a:lnTo>
                    <a:pt x="181" y="181"/>
                  </a:lnTo>
                  <a:lnTo>
                    <a:pt x="184" y="182"/>
                  </a:lnTo>
                  <a:lnTo>
                    <a:pt x="186" y="182"/>
                  </a:lnTo>
                  <a:lnTo>
                    <a:pt x="188" y="182"/>
                  </a:lnTo>
                  <a:lnTo>
                    <a:pt x="194" y="182"/>
                  </a:lnTo>
                  <a:lnTo>
                    <a:pt x="195" y="182"/>
                  </a:lnTo>
                  <a:lnTo>
                    <a:pt x="197" y="182"/>
                  </a:lnTo>
                  <a:lnTo>
                    <a:pt x="199" y="182"/>
                  </a:lnTo>
                  <a:lnTo>
                    <a:pt x="199" y="184"/>
                  </a:lnTo>
                  <a:lnTo>
                    <a:pt x="199" y="184"/>
                  </a:lnTo>
                  <a:lnTo>
                    <a:pt x="201" y="184"/>
                  </a:lnTo>
                  <a:lnTo>
                    <a:pt x="208" y="186"/>
                  </a:lnTo>
                  <a:lnTo>
                    <a:pt x="208" y="186"/>
                  </a:lnTo>
                  <a:lnTo>
                    <a:pt x="210" y="186"/>
                  </a:lnTo>
                  <a:lnTo>
                    <a:pt x="210" y="186"/>
                  </a:lnTo>
                  <a:lnTo>
                    <a:pt x="213" y="186"/>
                  </a:lnTo>
                  <a:lnTo>
                    <a:pt x="213" y="186"/>
                  </a:lnTo>
                  <a:lnTo>
                    <a:pt x="217" y="186"/>
                  </a:lnTo>
                  <a:lnTo>
                    <a:pt x="219" y="186"/>
                  </a:lnTo>
                  <a:lnTo>
                    <a:pt x="222" y="188"/>
                  </a:lnTo>
                  <a:lnTo>
                    <a:pt x="224" y="188"/>
                  </a:lnTo>
                  <a:lnTo>
                    <a:pt x="224" y="188"/>
                  </a:lnTo>
                  <a:lnTo>
                    <a:pt x="226" y="188"/>
                  </a:lnTo>
                  <a:lnTo>
                    <a:pt x="226" y="188"/>
                  </a:lnTo>
                  <a:lnTo>
                    <a:pt x="228" y="188"/>
                  </a:lnTo>
                  <a:lnTo>
                    <a:pt x="228" y="190"/>
                  </a:lnTo>
                  <a:lnTo>
                    <a:pt x="231" y="192"/>
                  </a:lnTo>
                  <a:lnTo>
                    <a:pt x="231" y="192"/>
                  </a:lnTo>
                  <a:lnTo>
                    <a:pt x="231" y="192"/>
                  </a:lnTo>
                  <a:lnTo>
                    <a:pt x="237" y="192"/>
                  </a:lnTo>
                  <a:lnTo>
                    <a:pt x="242" y="192"/>
                  </a:lnTo>
                  <a:lnTo>
                    <a:pt x="244" y="192"/>
                  </a:lnTo>
                  <a:lnTo>
                    <a:pt x="244" y="192"/>
                  </a:lnTo>
                  <a:lnTo>
                    <a:pt x="244" y="192"/>
                  </a:lnTo>
                  <a:lnTo>
                    <a:pt x="244" y="192"/>
                  </a:lnTo>
                  <a:lnTo>
                    <a:pt x="246" y="193"/>
                  </a:lnTo>
                  <a:lnTo>
                    <a:pt x="246" y="193"/>
                  </a:lnTo>
                  <a:lnTo>
                    <a:pt x="246" y="193"/>
                  </a:lnTo>
                  <a:lnTo>
                    <a:pt x="248" y="193"/>
                  </a:lnTo>
                  <a:lnTo>
                    <a:pt x="249" y="193"/>
                  </a:lnTo>
                  <a:lnTo>
                    <a:pt x="249" y="193"/>
                  </a:lnTo>
                  <a:lnTo>
                    <a:pt x="251" y="195"/>
                  </a:lnTo>
                  <a:lnTo>
                    <a:pt x="251" y="195"/>
                  </a:lnTo>
                  <a:lnTo>
                    <a:pt x="251" y="195"/>
                  </a:lnTo>
                  <a:lnTo>
                    <a:pt x="253" y="195"/>
                  </a:lnTo>
                  <a:lnTo>
                    <a:pt x="253" y="195"/>
                  </a:lnTo>
                  <a:lnTo>
                    <a:pt x="253" y="193"/>
                  </a:lnTo>
                  <a:lnTo>
                    <a:pt x="253" y="192"/>
                  </a:lnTo>
                  <a:lnTo>
                    <a:pt x="255" y="192"/>
                  </a:lnTo>
                  <a:lnTo>
                    <a:pt x="255" y="192"/>
                  </a:lnTo>
                  <a:lnTo>
                    <a:pt x="255" y="192"/>
                  </a:lnTo>
                  <a:lnTo>
                    <a:pt x="257" y="192"/>
                  </a:lnTo>
                  <a:lnTo>
                    <a:pt x="257" y="190"/>
                  </a:lnTo>
                  <a:lnTo>
                    <a:pt x="257" y="190"/>
                  </a:lnTo>
                  <a:lnTo>
                    <a:pt x="259" y="190"/>
                  </a:lnTo>
                  <a:lnTo>
                    <a:pt x="259" y="190"/>
                  </a:lnTo>
                  <a:lnTo>
                    <a:pt x="259" y="190"/>
                  </a:lnTo>
                  <a:lnTo>
                    <a:pt x="259" y="188"/>
                  </a:lnTo>
                  <a:lnTo>
                    <a:pt x="259" y="188"/>
                  </a:lnTo>
                  <a:lnTo>
                    <a:pt x="260" y="188"/>
                  </a:lnTo>
                  <a:lnTo>
                    <a:pt x="260" y="188"/>
                  </a:lnTo>
                  <a:lnTo>
                    <a:pt x="260" y="188"/>
                  </a:lnTo>
                  <a:lnTo>
                    <a:pt x="262" y="188"/>
                  </a:lnTo>
                  <a:lnTo>
                    <a:pt x="264" y="186"/>
                  </a:lnTo>
                  <a:lnTo>
                    <a:pt x="264" y="186"/>
                  </a:lnTo>
                  <a:lnTo>
                    <a:pt x="264" y="186"/>
                  </a:lnTo>
                  <a:lnTo>
                    <a:pt x="264" y="184"/>
                  </a:lnTo>
                  <a:lnTo>
                    <a:pt x="266" y="182"/>
                  </a:lnTo>
                  <a:lnTo>
                    <a:pt x="266" y="182"/>
                  </a:lnTo>
                  <a:lnTo>
                    <a:pt x="266" y="181"/>
                  </a:lnTo>
                  <a:lnTo>
                    <a:pt x="268" y="179"/>
                  </a:lnTo>
                  <a:lnTo>
                    <a:pt x="268" y="179"/>
                  </a:lnTo>
                  <a:lnTo>
                    <a:pt x="268" y="179"/>
                  </a:lnTo>
                  <a:lnTo>
                    <a:pt x="269" y="179"/>
                  </a:lnTo>
                  <a:lnTo>
                    <a:pt x="269" y="179"/>
                  </a:lnTo>
                  <a:lnTo>
                    <a:pt x="269" y="179"/>
                  </a:lnTo>
                  <a:lnTo>
                    <a:pt x="271" y="179"/>
                  </a:lnTo>
                  <a:lnTo>
                    <a:pt x="271" y="179"/>
                  </a:lnTo>
                  <a:lnTo>
                    <a:pt x="273" y="181"/>
                  </a:lnTo>
                  <a:lnTo>
                    <a:pt x="275" y="177"/>
                  </a:lnTo>
                  <a:lnTo>
                    <a:pt x="277" y="177"/>
                  </a:lnTo>
                  <a:lnTo>
                    <a:pt x="278" y="177"/>
                  </a:lnTo>
                  <a:lnTo>
                    <a:pt x="280" y="177"/>
                  </a:lnTo>
                  <a:lnTo>
                    <a:pt x="282" y="177"/>
                  </a:lnTo>
                  <a:lnTo>
                    <a:pt x="284" y="177"/>
                  </a:lnTo>
                  <a:lnTo>
                    <a:pt x="291" y="177"/>
                  </a:lnTo>
                  <a:lnTo>
                    <a:pt x="293" y="177"/>
                  </a:lnTo>
                  <a:lnTo>
                    <a:pt x="295" y="177"/>
                  </a:lnTo>
                  <a:lnTo>
                    <a:pt x="296" y="177"/>
                  </a:lnTo>
                  <a:lnTo>
                    <a:pt x="296" y="179"/>
                  </a:lnTo>
                  <a:lnTo>
                    <a:pt x="296" y="179"/>
                  </a:lnTo>
                  <a:lnTo>
                    <a:pt x="298" y="179"/>
                  </a:lnTo>
                  <a:lnTo>
                    <a:pt x="300" y="177"/>
                  </a:lnTo>
                  <a:lnTo>
                    <a:pt x="300" y="177"/>
                  </a:lnTo>
                  <a:lnTo>
                    <a:pt x="300" y="177"/>
                  </a:lnTo>
                  <a:lnTo>
                    <a:pt x="300" y="177"/>
                  </a:lnTo>
                  <a:lnTo>
                    <a:pt x="300" y="177"/>
                  </a:lnTo>
                  <a:lnTo>
                    <a:pt x="300" y="175"/>
                  </a:lnTo>
                  <a:lnTo>
                    <a:pt x="302" y="175"/>
                  </a:lnTo>
                  <a:lnTo>
                    <a:pt x="302" y="173"/>
                  </a:lnTo>
                  <a:lnTo>
                    <a:pt x="304" y="173"/>
                  </a:lnTo>
                  <a:lnTo>
                    <a:pt x="304" y="175"/>
                  </a:lnTo>
                  <a:lnTo>
                    <a:pt x="305" y="173"/>
                  </a:lnTo>
                  <a:lnTo>
                    <a:pt x="305" y="173"/>
                  </a:lnTo>
                  <a:lnTo>
                    <a:pt x="305" y="173"/>
                  </a:lnTo>
                  <a:lnTo>
                    <a:pt x="305" y="173"/>
                  </a:lnTo>
                  <a:lnTo>
                    <a:pt x="305" y="172"/>
                  </a:lnTo>
                  <a:lnTo>
                    <a:pt x="305" y="172"/>
                  </a:lnTo>
                  <a:lnTo>
                    <a:pt x="307" y="172"/>
                  </a:lnTo>
                  <a:lnTo>
                    <a:pt x="311" y="172"/>
                  </a:lnTo>
                  <a:lnTo>
                    <a:pt x="313" y="172"/>
                  </a:lnTo>
                  <a:lnTo>
                    <a:pt x="313" y="172"/>
                  </a:lnTo>
                  <a:lnTo>
                    <a:pt x="314" y="172"/>
                  </a:lnTo>
                  <a:lnTo>
                    <a:pt x="316" y="172"/>
                  </a:lnTo>
                  <a:lnTo>
                    <a:pt x="318" y="172"/>
                  </a:lnTo>
                  <a:lnTo>
                    <a:pt x="322" y="173"/>
                  </a:lnTo>
                  <a:lnTo>
                    <a:pt x="324" y="173"/>
                  </a:lnTo>
                  <a:lnTo>
                    <a:pt x="324" y="173"/>
                  </a:lnTo>
                  <a:lnTo>
                    <a:pt x="325" y="175"/>
                  </a:lnTo>
                  <a:lnTo>
                    <a:pt x="325" y="175"/>
                  </a:lnTo>
                  <a:lnTo>
                    <a:pt x="325" y="175"/>
                  </a:lnTo>
                  <a:lnTo>
                    <a:pt x="325" y="173"/>
                  </a:lnTo>
                  <a:lnTo>
                    <a:pt x="324" y="172"/>
                  </a:lnTo>
                  <a:lnTo>
                    <a:pt x="324" y="172"/>
                  </a:lnTo>
                  <a:lnTo>
                    <a:pt x="324" y="170"/>
                  </a:lnTo>
                  <a:lnTo>
                    <a:pt x="324" y="168"/>
                  </a:lnTo>
                  <a:lnTo>
                    <a:pt x="324" y="166"/>
                  </a:lnTo>
                  <a:lnTo>
                    <a:pt x="324" y="166"/>
                  </a:lnTo>
                  <a:lnTo>
                    <a:pt x="324" y="164"/>
                  </a:lnTo>
                  <a:lnTo>
                    <a:pt x="324" y="164"/>
                  </a:lnTo>
                  <a:lnTo>
                    <a:pt x="324" y="164"/>
                  </a:lnTo>
                  <a:lnTo>
                    <a:pt x="324" y="164"/>
                  </a:lnTo>
                  <a:lnTo>
                    <a:pt x="324" y="163"/>
                  </a:lnTo>
                  <a:lnTo>
                    <a:pt x="324" y="163"/>
                  </a:lnTo>
                  <a:lnTo>
                    <a:pt x="325" y="163"/>
                  </a:lnTo>
                  <a:lnTo>
                    <a:pt x="325" y="163"/>
                  </a:lnTo>
                  <a:lnTo>
                    <a:pt x="327" y="163"/>
                  </a:lnTo>
                  <a:lnTo>
                    <a:pt x="329" y="161"/>
                  </a:lnTo>
                  <a:lnTo>
                    <a:pt x="329" y="161"/>
                  </a:lnTo>
                  <a:lnTo>
                    <a:pt x="331" y="159"/>
                  </a:lnTo>
                  <a:lnTo>
                    <a:pt x="333" y="157"/>
                  </a:lnTo>
                  <a:lnTo>
                    <a:pt x="333" y="157"/>
                  </a:lnTo>
                  <a:lnTo>
                    <a:pt x="334" y="155"/>
                  </a:lnTo>
                  <a:lnTo>
                    <a:pt x="334" y="155"/>
                  </a:lnTo>
                  <a:lnTo>
                    <a:pt x="336" y="155"/>
                  </a:lnTo>
                  <a:lnTo>
                    <a:pt x="336" y="154"/>
                  </a:lnTo>
                  <a:lnTo>
                    <a:pt x="336" y="154"/>
                  </a:lnTo>
                  <a:lnTo>
                    <a:pt x="336" y="154"/>
                  </a:lnTo>
                  <a:lnTo>
                    <a:pt x="336" y="154"/>
                  </a:lnTo>
                  <a:lnTo>
                    <a:pt x="336" y="154"/>
                  </a:lnTo>
                  <a:lnTo>
                    <a:pt x="336" y="152"/>
                  </a:lnTo>
                  <a:lnTo>
                    <a:pt x="338" y="152"/>
                  </a:lnTo>
                  <a:lnTo>
                    <a:pt x="338" y="152"/>
                  </a:lnTo>
                  <a:lnTo>
                    <a:pt x="338" y="150"/>
                  </a:lnTo>
                  <a:lnTo>
                    <a:pt x="338" y="150"/>
                  </a:lnTo>
                  <a:lnTo>
                    <a:pt x="340" y="150"/>
                  </a:lnTo>
                  <a:lnTo>
                    <a:pt x="343" y="150"/>
                  </a:lnTo>
                  <a:lnTo>
                    <a:pt x="343" y="150"/>
                  </a:lnTo>
                  <a:lnTo>
                    <a:pt x="345" y="152"/>
                  </a:lnTo>
                  <a:lnTo>
                    <a:pt x="345" y="152"/>
                  </a:lnTo>
                  <a:lnTo>
                    <a:pt x="345" y="152"/>
                  </a:lnTo>
                  <a:lnTo>
                    <a:pt x="345" y="152"/>
                  </a:lnTo>
                  <a:lnTo>
                    <a:pt x="345" y="152"/>
                  </a:lnTo>
                  <a:lnTo>
                    <a:pt x="345" y="152"/>
                  </a:lnTo>
                  <a:lnTo>
                    <a:pt x="347" y="152"/>
                  </a:lnTo>
                  <a:lnTo>
                    <a:pt x="347" y="152"/>
                  </a:lnTo>
                  <a:lnTo>
                    <a:pt x="349" y="150"/>
                  </a:lnTo>
                  <a:lnTo>
                    <a:pt x="349" y="150"/>
                  </a:lnTo>
                  <a:lnTo>
                    <a:pt x="347" y="150"/>
                  </a:lnTo>
                  <a:lnTo>
                    <a:pt x="347" y="148"/>
                  </a:lnTo>
                  <a:lnTo>
                    <a:pt x="345" y="148"/>
                  </a:lnTo>
                  <a:lnTo>
                    <a:pt x="347" y="148"/>
                  </a:lnTo>
                  <a:lnTo>
                    <a:pt x="349" y="148"/>
                  </a:lnTo>
                  <a:lnTo>
                    <a:pt x="349" y="146"/>
                  </a:lnTo>
                  <a:lnTo>
                    <a:pt x="349" y="146"/>
                  </a:lnTo>
                  <a:lnTo>
                    <a:pt x="349" y="146"/>
                  </a:lnTo>
                  <a:lnTo>
                    <a:pt x="349" y="146"/>
                  </a:lnTo>
                  <a:lnTo>
                    <a:pt x="347" y="146"/>
                  </a:lnTo>
                  <a:lnTo>
                    <a:pt x="347" y="145"/>
                  </a:lnTo>
                  <a:lnTo>
                    <a:pt x="347" y="143"/>
                  </a:lnTo>
                  <a:lnTo>
                    <a:pt x="349" y="143"/>
                  </a:lnTo>
                  <a:lnTo>
                    <a:pt x="349" y="141"/>
                  </a:lnTo>
                  <a:lnTo>
                    <a:pt x="351" y="141"/>
                  </a:lnTo>
                  <a:lnTo>
                    <a:pt x="349" y="139"/>
                  </a:lnTo>
                  <a:lnTo>
                    <a:pt x="349" y="139"/>
                  </a:lnTo>
                  <a:lnTo>
                    <a:pt x="347" y="141"/>
                  </a:lnTo>
                  <a:lnTo>
                    <a:pt x="345" y="139"/>
                  </a:lnTo>
                  <a:lnTo>
                    <a:pt x="345" y="139"/>
                  </a:lnTo>
                  <a:lnTo>
                    <a:pt x="347" y="139"/>
                  </a:lnTo>
                  <a:lnTo>
                    <a:pt x="347" y="137"/>
                  </a:lnTo>
                  <a:lnTo>
                    <a:pt x="345" y="137"/>
                  </a:lnTo>
                  <a:lnTo>
                    <a:pt x="345" y="137"/>
                  </a:lnTo>
                  <a:lnTo>
                    <a:pt x="345" y="137"/>
                  </a:lnTo>
                  <a:lnTo>
                    <a:pt x="345" y="137"/>
                  </a:lnTo>
                  <a:lnTo>
                    <a:pt x="345" y="136"/>
                  </a:lnTo>
                  <a:lnTo>
                    <a:pt x="345" y="134"/>
                  </a:lnTo>
                  <a:lnTo>
                    <a:pt x="345" y="134"/>
                  </a:lnTo>
                  <a:lnTo>
                    <a:pt x="345" y="132"/>
                  </a:lnTo>
                  <a:lnTo>
                    <a:pt x="347" y="132"/>
                  </a:lnTo>
                  <a:lnTo>
                    <a:pt x="347" y="132"/>
                  </a:lnTo>
                  <a:lnTo>
                    <a:pt x="349" y="130"/>
                  </a:lnTo>
                  <a:lnTo>
                    <a:pt x="347" y="128"/>
                  </a:lnTo>
                  <a:lnTo>
                    <a:pt x="347" y="126"/>
                  </a:lnTo>
                  <a:lnTo>
                    <a:pt x="345" y="126"/>
                  </a:lnTo>
                  <a:lnTo>
                    <a:pt x="345" y="126"/>
                  </a:lnTo>
                  <a:lnTo>
                    <a:pt x="345" y="125"/>
                  </a:lnTo>
                  <a:lnTo>
                    <a:pt x="345" y="125"/>
                  </a:lnTo>
                  <a:lnTo>
                    <a:pt x="345" y="125"/>
                  </a:lnTo>
                  <a:lnTo>
                    <a:pt x="345" y="125"/>
                  </a:lnTo>
                  <a:lnTo>
                    <a:pt x="345" y="125"/>
                  </a:lnTo>
                  <a:lnTo>
                    <a:pt x="345" y="125"/>
                  </a:lnTo>
                  <a:lnTo>
                    <a:pt x="345" y="121"/>
                  </a:lnTo>
                  <a:lnTo>
                    <a:pt x="347" y="121"/>
                  </a:lnTo>
                  <a:lnTo>
                    <a:pt x="347" y="121"/>
                  </a:lnTo>
                  <a:lnTo>
                    <a:pt x="347" y="121"/>
                  </a:lnTo>
                  <a:lnTo>
                    <a:pt x="349" y="121"/>
                  </a:lnTo>
                  <a:lnTo>
                    <a:pt x="354" y="119"/>
                  </a:lnTo>
                  <a:lnTo>
                    <a:pt x="356" y="117"/>
                  </a:lnTo>
                  <a:lnTo>
                    <a:pt x="356" y="117"/>
                  </a:lnTo>
                  <a:lnTo>
                    <a:pt x="356" y="114"/>
                  </a:lnTo>
                  <a:lnTo>
                    <a:pt x="356" y="114"/>
                  </a:lnTo>
                  <a:lnTo>
                    <a:pt x="358" y="114"/>
                  </a:lnTo>
                  <a:lnTo>
                    <a:pt x="358" y="112"/>
                  </a:lnTo>
                  <a:lnTo>
                    <a:pt x="358" y="110"/>
                  </a:lnTo>
                  <a:lnTo>
                    <a:pt x="358" y="110"/>
                  </a:lnTo>
                  <a:lnTo>
                    <a:pt x="358" y="110"/>
                  </a:lnTo>
                  <a:lnTo>
                    <a:pt x="356" y="108"/>
                  </a:lnTo>
                  <a:lnTo>
                    <a:pt x="358" y="108"/>
                  </a:lnTo>
                  <a:lnTo>
                    <a:pt x="356" y="107"/>
                  </a:lnTo>
                  <a:lnTo>
                    <a:pt x="356" y="105"/>
                  </a:lnTo>
                  <a:lnTo>
                    <a:pt x="354" y="105"/>
                  </a:lnTo>
                  <a:lnTo>
                    <a:pt x="352" y="105"/>
                  </a:lnTo>
                  <a:lnTo>
                    <a:pt x="351" y="103"/>
                  </a:lnTo>
                  <a:lnTo>
                    <a:pt x="349" y="103"/>
                  </a:lnTo>
                  <a:lnTo>
                    <a:pt x="345" y="103"/>
                  </a:lnTo>
                  <a:lnTo>
                    <a:pt x="345" y="101"/>
                  </a:lnTo>
                  <a:lnTo>
                    <a:pt x="345" y="101"/>
                  </a:lnTo>
                  <a:lnTo>
                    <a:pt x="345" y="99"/>
                  </a:lnTo>
                  <a:lnTo>
                    <a:pt x="347" y="99"/>
                  </a:lnTo>
                  <a:lnTo>
                    <a:pt x="347" y="99"/>
                  </a:lnTo>
                  <a:lnTo>
                    <a:pt x="347" y="101"/>
                  </a:lnTo>
                  <a:lnTo>
                    <a:pt x="347" y="101"/>
                  </a:lnTo>
                  <a:lnTo>
                    <a:pt x="347" y="99"/>
                  </a:lnTo>
                  <a:lnTo>
                    <a:pt x="347" y="99"/>
                  </a:lnTo>
                  <a:lnTo>
                    <a:pt x="351" y="99"/>
                  </a:lnTo>
                  <a:lnTo>
                    <a:pt x="351" y="98"/>
                  </a:lnTo>
                  <a:lnTo>
                    <a:pt x="351" y="98"/>
                  </a:lnTo>
                  <a:lnTo>
                    <a:pt x="351" y="96"/>
                  </a:lnTo>
                  <a:lnTo>
                    <a:pt x="351" y="96"/>
                  </a:lnTo>
                  <a:lnTo>
                    <a:pt x="352" y="96"/>
                  </a:lnTo>
                  <a:lnTo>
                    <a:pt x="354" y="96"/>
                  </a:lnTo>
                  <a:lnTo>
                    <a:pt x="360" y="98"/>
                  </a:lnTo>
                  <a:lnTo>
                    <a:pt x="360" y="98"/>
                  </a:lnTo>
                  <a:lnTo>
                    <a:pt x="360" y="98"/>
                  </a:lnTo>
                  <a:lnTo>
                    <a:pt x="360" y="99"/>
                  </a:lnTo>
                  <a:lnTo>
                    <a:pt x="360" y="99"/>
                  </a:lnTo>
                  <a:lnTo>
                    <a:pt x="361" y="99"/>
                  </a:lnTo>
                  <a:lnTo>
                    <a:pt x="361" y="101"/>
                  </a:lnTo>
                  <a:lnTo>
                    <a:pt x="363" y="101"/>
                  </a:lnTo>
                  <a:lnTo>
                    <a:pt x="365" y="101"/>
                  </a:lnTo>
                  <a:lnTo>
                    <a:pt x="365" y="99"/>
                  </a:lnTo>
                  <a:lnTo>
                    <a:pt x="367" y="99"/>
                  </a:lnTo>
                  <a:lnTo>
                    <a:pt x="367" y="98"/>
                  </a:lnTo>
                  <a:lnTo>
                    <a:pt x="367" y="99"/>
                  </a:lnTo>
                  <a:lnTo>
                    <a:pt x="369" y="101"/>
                  </a:lnTo>
                  <a:lnTo>
                    <a:pt x="374" y="99"/>
                  </a:lnTo>
                  <a:lnTo>
                    <a:pt x="378" y="99"/>
                  </a:lnTo>
                  <a:lnTo>
                    <a:pt x="378" y="98"/>
                  </a:lnTo>
                  <a:lnTo>
                    <a:pt x="378" y="98"/>
                  </a:lnTo>
                  <a:lnTo>
                    <a:pt x="378" y="98"/>
                  </a:lnTo>
                  <a:lnTo>
                    <a:pt x="378" y="98"/>
                  </a:lnTo>
                  <a:lnTo>
                    <a:pt x="376" y="94"/>
                  </a:lnTo>
                  <a:lnTo>
                    <a:pt x="376" y="92"/>
                  </a:lnTo>
                  <a:lnTo>
                    <a:pt x="376" y="92"/>
                  </a:lnTo>
                  <a:lnTo>
                    <a:pt x="378" y="90"/>
                  </a:lnTo>
                  <a:lnTo>
                    <a:pt x="376" y="90"/>
                  </a:lnTo>
                  <a:lnTo>
                    <a:pt x="376" y="89"/>
                  </a:lnTo>
                  <a:lnTo>
                    <a:pt x="376" y="89"/>
                  </a:lnTo>
                  <a:lnTo>
                    <a:pt x="374" y="89"/>
                  </a:lnTo>
                  <a:lnTo>
                    <a:pt x="374" y="89"/>
                  </a:lnTo>
                  <a:lnTo>
                    <a:pt x="374" y="87"/>
                  </a:lnTo>
                  <a:lnTo>
                    <a:pt x="376" y="87"/>
                  </a:lnTo>
                  <a:lnTo>
                    <a:pt x="378" y="87"/>
                  </a:lnTo>
                  <a:lnTo>
                    <a:pt x="378" y="85"/>
                  </a:lnTo>
                  <a:lnTo>
                    <a:pt x="378" y="85"/>
                  </a:lnTo>
                  <a:lnTo>
                    <a:pt x="378" y="83"/>
                  </a:lnTo>
                  <a:lnTo>
                    <a:pt x="380" y="83"/>
                  </a:lnTo>
                  <a:lnTo>
                    <a:pt x="378" y="83"/>
                  </a:lnTo>
                  <a:lnTo>
                    <a:pt x="378" y="83"/>
                  </a:lnTo>
                  <a:lnTo>
                    <a:pt x="378" y="81"/>
                  </a:lnTo>
                  <a:lnTo>
                    <a:pt x="378" y="81"/>
                  </a:lnTo>
                  <a:lnTo>
                    <a:pt x="378" y="81"/>
                  </a:lnTo>
                  <a:lnTo>
                    <a:pt x="378" y="81"/>
                  </a:lnTo>
                  <a:lnTo>
                    <a:pt x="380" y="81"/>
                  </a:lnTo>
                  <a:lnTo>
                    <a:pt x="380" y="81"/>
                  </a:lnTo>
                  <a:lnTo>
                    <a:pt x="380" y="80"/>
                  </a:lnTo>
                  <a:lnTo>
                    <a:pt x="380" y="80"/>
                  </a:lnTo>
                  <a:lnTo>
                    <a:pt x="378" y="80"/>
                  </a:lnTo>
                  <a:lnTo>
                    <a:pt x="381" y="7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2" name="Freeform 371"/>
            <p:cNvSpPr>
              <a:spLocks noEditPoints="1"/>
            </p:cNvSpPr>
            <p:nvPr/>
          </p:nvSpPr>
          <p:spPr bwMode="auto">
            <a:xfrm>
              <a:off x="10321925" y="4994276"/>
              <a:ext cx="252413" cy="252413"/>
            </a:xfrm>
            <a:custGeom>
              <a:avLst/>
              <a:gdLst>
                <a:gd name="T0" fmla="*/ 101 w 159"/>
                <a:gd name="T1" fmla="*/ 46 h 159"/>
                <a:gd name="T2" fmla="*/ 159 w 159"/>
                <a:gd name="T3" fmla="*/ 136 h 159"/>
                <a:gd name="T4" fmla="*/ 153 w 159"/>
                <a:gd name="T5" fmla="*/ 130 h 159"/>
                <a:gd name="T6" fmla="*/ 148 w 159"/>
                <a:gd name="T7" fmla="*/ 121 h 159"/>
                <a:gd name="T8" fmla="*/ 153 w 159"/>
                <a:gd name="T9" fmla="*/ 118 h 159"/>
                <a:gd name="T10" fmla="*/ 151 w 159"/>
                <a:gd name="T11" fmla="*/ 114 h 159"/>
                <a:gd name="T12" fmla="*/ 141 w 159"/>
                <a:gd name="T13" fmla="*/ 112 h 159"/>
                <a:gd name="T14" fmla="*/ 132 w 159"/>
                <a:gd name="T15" fmla="*/ 107 h 159"/>
                <a:gd name="T16" fmla="*/ 119 w 159"/>
                <a:gd name="T17" fmla="*/ 96 h 159"/>
                <a:gd name="T18" fmla="*/ 106 w 159"/>
                <a:gd name="T19" fmla="*/ 87 h 159"/>
                <a:gd name="T20" fmla="*/ 123 w 159"/>
                <a:gd name="T21" fmla="*/ 82 h 159"/>
                <a:gd name="T22" fmla="*/ 126 w 159"/>
                <a:gd name="T23" fmla="*/ 73 h 159"/>
                <a:gd name="T24" fmla="*/ 123 w 159"/>
                <a:gd name="T25" fmla="*/ 69 h 159"/>
                <a:gd name="T26" fmla="*/ 103 w 159"/>
                <a:gd name="T27" fmla="*/ 53 h 159"/>
                <a:gd name="T28" fmla="*/ 99 w 159"/>
                <a:gd name="T29" fmla="*/ 47 h 159"/>
                <a:gd name="T30" fmla="*/ 101 w 159"/>
                <a:gd name="T31" fmla="*/ 36 h 159"/>
                <a:gd name="T32" fmla="*/ 105 w 159"/>
                <a:gd name="T33" fmla="*/ 29 h 159"/>
                <a:gd name="T34" fmla="*/ 99 w 159"/>
                <a:gd name="T35" fmla="*/ 20 h 159"/>
                <a:gd name="T36" fmla="*/ 88 w 159"/>
                <a:gd name="T37" fmla="*/ 20 h 159"/>
                <a:gd name="T38" fmla="*/ 83 w 159"/>
                <a:gd name="T39" fmla="*/ 17 h 159"/>
                <a:gd name="T40" fmla="*/ 88 w 159"/>
                <a:gd name="T41" fmla="*/ 11 h 159"/>
                <a:gd name="T42" fmla="*/ 79 w 159"/>
                <a:gd name="T43" fmla="*/ 6 h 159"/>
                <a:gd name="T44" fmla="*/ 68 w 159"/>
                <a:gd name="T45" fmla="*/ 4 h 159"/>
                <a:gd name="T46" fmla="*/ 61 w 159"/>
                <a:gd name="T47" fmla="*/ 6 h 159"/>
                <a:gd name="T48" fmla="*/ 54 w 159"/>
                <a:gd name="T49" fmla="*/ 8 h 159"/>
                <a:gd name="T50" fmla="*/ 50 w 159"/>
                <a:gd name="T51" fmla="*/ 8 h 159"/>
                <a:gd name="T52" fmla="*/ 43 w 159"/>
                <a:gd name="T53" fmla="*/ 8 h 159"/>
                <a:gd name="T54" fmla="*/ 36 w 159"/>
                <a:gd name="T55" fmla="*/ 6 h 159"/>
                <a:gd name="T56" fmla="*/ 30 w 159"/>
                <a:gd name="T57" fmla="*/ 8 h 159"/>
                <a:gd name="T58" fmla="*/ 20 w 159"/>
                <a:gd name="T59" fmla="*/ 11 h 159"/>
                <a:gd name="T60" fmla="*/ 2 w 159"/>
                <a:gd name="T61" fmla="*/ 13 h 159"/>
                <a:gd name="T62" fmla="*/ 3 w 159"/>
                <a:gd name="T63" fmla="*/ 20 h 159"/>
                <a:gd name="T64" fmla="*/ 11 w 159"/>
                <a:gd name="T65" fmla="*/ 29 h 159"/>
                <a:gd name="T66" fmla="*/ 12 w 159"/>
                <a:gd name="T67" fmla="*/ 44 h 159"/>
                <a:gd name="T68" fmla="*/ 11 w 159"/>
                <a:gd name="T69" fmla="*/ 51 h 159"/>
                <a:gd name="T70" fmla="*/ 7 w 159"/>
                <a:gd name="T71" fmla="*/ 53 h 159"/>
                <a:gd name="T72" fmla="*/ 9 w 159"/>
                <a:gd name="T73" fmla="*/ 62 h 159"/>
                <a:gd name="T74" fmla="*/ 12 w 159"/>
                <a:gd name="T75" fmla="*/ 71 h 159"/>
                <a:gd name="T76" fmla="*/ 11 w 159"/>
                <a:gd name="T77" fmla="*/ 76 h 159"/>
                <a:gd name="T78" fmla="*/ 32 w 159"/>
                <a:gd name="T79" fmla="*/ 83 h 159"/>
                <a:gd name="T80" fmla="*/ 38 w 159"/>
                <a:gd name="T81" fmla="*/ 83 h 159"/>
                <a:gd name="T82" fmla="*/ 56 w 159"/>
                <a:gd name="T83" fmla="*/ 92 h 159"/>
                <a:gd name="T84" fmla="*/ 58 w 159"/>
                <a:gd name="T85" fmla="*/ 96 h 159"/>
                <a:gd name="T86" fmla="*/ 63 w 159"/>
                <a:gd name="T87" fmla="*/ 100 h 159"/>
                <a:gd name="T88" fmla="*/ 72 w 159"/>
                <a:gd name="T89" fmla="*/ 105 h 159"/>
                <a:gd name="T90" fmla="*/ 81 w 159"/>
                <a:gd name="T91" fmla="*/ 101 h 159"/>
                <a:gd name="T92" fmla="*/ 86 w 159"/>
                <a:gd name="T93" fmla="*/ 114 h 159"/>
                <a:gd name="T94" fmla="*/ 94 w 159"/>
                <a:gd name="T95" fmla="*/ 116 h 159"/>
                <a:gd name="T96" fmla="*/ 101 w 159"/>
                <a:gd name="T97" fmla="*/ 120 h 159"/>
                <a:gd name="T98" fmla="*/ 114 w 159"/>
                <a:gd name="T99" fmla="*/ 114 h 159"/>
                <a:gd name="T100" fmla="*/ 117 w 159"/>
                <a:gd name="T101" fmla="*/ 120 h 159"/>
                <a:gd name="T102" fmla="*/ 119 w 159"/>
                <a:gd name="T103" fmla="*/ 129 h 159"/>
                <a:gd name="T104" fmla="*/ 128 w 159"/>
                <a:gd name="T105" fmla="*/ 134 h 159"/>
                <a:gd name="T106" fmla="*/ 126 w 159"/>
                <a:gd name="T107" fmla="*/ 143 h 159"/>
                <a:gd name="T108" fmla="*/ 141 w 159"/>
                <a:gd name="T109" fmla="*/ 156 h 159"/>
                <a:gd name="T110" fmla="*/ 153 w 159"/>
                <a:gd name="T111" fmla="*/ 157 h 159"/>
                <a:gd name="T112" fmla="*/ 151 w 159"/>
                <a:gd name="T113" fmla="*/ 150 h 159"/>
                <a:gd name="T114" fmla="*/ 150 w 159"/>
                <a:gd name="T115" fmla="*/ 141 h 159"/>
                <a:gd name="T116" fmla="*/ 157 w 159"/>
                <a:gd name="T117" fmla="*/ 138 h 159"/>
                <a:gd name="T118" fmla="*/ 76 w 159"/>
                <a:gd name="T119" fmla="*/ 17 h 159"/>
                <a:gd name="T120" fmla="*/ 86 w 159"/>
                <a:gd name="T121" fmla="*/ 22 h 159"/>
                <a:gd name="T122" fmla="*/ 88 w 159"/>
                <a:gd name="T123" fmla="*/ 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59">
                  <a:moveTo>
                    <a:pt x="105" y="42"/>
                  </a:moveTo>
                  <a:lnTo>
                    <a:pt x="103" y="42"/>
                  </a:lnTo>
                  <a:lnTo>
                    <a:pt x="103" y="44"/>
                  </a:lnTo>
                  <a:lnTo>
                    <a:pt x="103" y="44"/>
                  </a:lnTo>
                  <a:lnTo>
                    <a:pt x="101" y="44"/>
                  </a:lnTo>
                  <a:lnTo>
                    <a:pt x="101" y="46"/>
                  </a:lnTo>
                  <a:lnTo>
                    <a:pt x="101" y="46"/>
                  </a:lnTo>
                  <a:lnTo>
                    <a:pt x="103" y="46"/>
                  </a:lnTo>
                  <a:lnTo>
                    <a:pt x="103" y="47"/>
                  </a:lnTo>
                  <a:lnTo>
                    <a:pt x="105" y="46"/>
                  </a:lnTo>
                  <a:lnTo>
                    <a:pt x="106" y="44"/>
                  </a:lnTo>
                  <a:lnTo>
                    <a:pt x="105" y="44"/>
                  </a:lnTo>
                  <a:lnTo>
                    <a:pt x="105" y="42"/>
                  </a:lnTo>
                  <a:close/>
                  <a:moveTo>
                    <a:pt x="159" y="136"/>
                  </a:moveTo>
                  <a:lnTo>
                    <a:pt x="159" y="136"/>
                  </a:lnTo>
                  <a:lnTo>
                    <a:pt x="157" y="136"/>
                  </a:lnTo>
                  <a:lnTo>
                    <a:pt x="157" y="136"/>
                  </a:lnTo>
                  <a:lnTo>
                    <a:pt x="155" y="134"/>
                  </a:lnTo>
                  <a:lnTo>
                    <a:pt x="153" y="132"/>
                  </a:lnTo>
                  <a:lnTo>
                    <a:pt x="153" y="132"/>
                  </a:lnTo>
                  <a:lnTo>
                    <a:pt x="153" y="130"/>
                  </a:lnTo>
                  <a:lnTo>
                    <a:pt x="153" y="130"/>
                  </a:lnTo>
                  <a:lnTo>
                    <a:pt x="151" y="129"/>
                  </a:lnTo>
                  <a:lnTo>
                    <a:pt x="148" y="127"/>
                  </a:lnTo>
                  <a:lnTo>
                    <a:pt x="146" y="127"/>
                  </a:lnTo>
                  <a:lnTo>
                    <a:pt x="146" y="125"/>
                  </a:lnTo>
                  <a:lnTo>
                    <a:pt x="146" y="123"/>
                  </a:lnTo>
                  <a:lnTo>
                    <a:pt x="148" y="121"/>
                  </a:lnTo>
                  <a:lnTo>
                    <a:pt x="151" y="121"/>
                  </a:lnTo>
                  <a:lnTo>
                    <a:pt x="151" y="121"/>
                  </a:lnTo>
                  <a:lnTo>
                    <a:pt x="153" y="121"/>
                  </a:lnTo>
                  <a:lnTo>
                    <a:pt x="153" y="120"/>
                  </a:lnTo>
                  <a:lnTo>
                    <a:pt x="153" y="120"/>
                  </a:lnTo>
                  <a:lnTo>
                    <a:pt x="153" y="120"/>
                  </a:lnTo>
                  <a:lnTo>
                    <a:pt x="153" y="118"/>
                  </a:lnTo>
                  <a:lnTo>
                    <a:pt x="153" y="118"/>
                  </a:lnTo>
                  <a:lnTo>
                    <a:pt x="153" y="116"/>
                  </a:lnTo>
                  <a:lnTo>
                    <a:pt x="155" y="116"/>
                  </a:lnTo>
                  <a:lnTo>
                    <a:pt x="153" y="114"/>
                  </a:lnTo>
                  <a:lnTo>
                    <a:pt x="153" y="114"/>
                  </a:lnTo>
                  <a:lnTo>
                    <a:pt x="153" y="114"/>
                  </a:lnTo>
                  <a:lnTo>
                    <a:pt x="151" y="114"/>
                  </a:lnTo>
                  <a:lnTo>
                    <a:pt x="148" y="114"/>
                  </a:lnTo>
                  <a:lnTo>
                    <a:pt x="148" y="114"/>
                  </a:lnTo>
                  <a:lnTo>
                    <a:pt x="148" y="112"/>
                  </a:lnTo>
                  <a:lnTo>
                    <a:pt x="146" y="111"/>
                  </a:lnTo>
                  <a:lnTo>
                    <a:pt x="144" y="111"/>
                  </a:lnTo>
                  <a:lnTo>
                    <a:pt x="144" y="111"/>
                  </a:lnTo>
                  <a:lnTo>
                    <a:pt x="141" y="112"/>
                  </a:lnTo>
                  <a:lnTo>
                    <a:pt x="139" y="112"/>
                  </a:lnTo>
                  <a:lnTo>
                    <a:pt x="137" y="112"/>
                  </a:lnTo>
                  <a:lnTo>
                    <a:pt x="137" y="112"/>
                  </a:lnTo>
                  <a:lnTo>
                    <a:pt x="135" y="109"/>
                  </a:lnTo>
                  <a:lnTo>
                    <a:pt x="135" y="109"/>
                  </a:lnTo>
                  <a:lnTo>
                    <a:pt x="133" y="109"/>
                  </a:lnTo>
                  <a:lnTo>
                    <a:pt x="132" y="107"/>
                  </a:lnTo>
                  <a:lnTo>
                    <a:pt x="130" y="107"/>
                  </a:lnTo>
                  <a:lnTo>
                    <a:pt x="128" y="101"/>
                  </a:lnTo>
                  <a:lnTo>
                    <a:pt x="126" y="101"/>
                  </a:lnTo>
                  <a:lnTo>
                    <a:pt x="124" y="100"/>
                  </a:lnTo>
                  <a:lnTo>
                    <a:pt x="123" y="100"/>
                  </a:lnTo>
                  <a:lnTo>
                    <a:pt x="121" y="98"/>
                  </a:lnTo>
                  <a:lnTo>
                    <a:pt x="119" y="96"/>
                  </a:lnTo>
                  <a:lnTo>
                    <a:pt x="119" y="96"/>
                  </a:lnTo>
                  <a:lnTo>
                    <a:pt x="115" y="91"/>
                  </a:lnTo>
                  <a:lnTo>
                    <a:pt x="115" y="91"/>
                  </a:lnTo>
                  <a:lnTo>
                    <a:pt x="114" y="89"/>
                  </a:lnTo>
                  <a:lnTo>
                    <a:pt x="108" y="89"/>
                  </a:lnTo>
                  <a:lnTo>
                    <a:pt x="106" y="87"/>
                  </a:lnTo>
                  <a:lnTo>
                    <a:pt x="106" y="87"/>
                  </a:lnTo>
                  <a:lnTo>
                    <a:pt x="106" y="87"/>
                  </a:lnTo>
                  <a:lnTo>
                    <a:pt x="110" y="83"/>
                  </a:lnTo>
                  <a:lnTo>
                    <a:pt x="119" y="85"/>
                  </a:lnTo>
                  <a:lnTo>
                    <a:pt x="121" y="85"/>
                  </a:lnTo>
                  <a:lnTo>
                    <a:pt x="123" y="85"/>
                  </a:lnTo>
                  <a:lnTo>
                    <a:pt x="123" y="83"/>
                  </a:lnTo>
                  <a:lnTo>
                    <a:pt x="123" y="82"/>
                  </a:lnTo>
                  <a:lnTo>
                    <a:pt x="123" y="80"/>
                  </a:lnTo>
                  <a:lnTo>
                    <a:pt x="124" y="80"/>
                  </a:lnTo>
                  <a:lnTo>
                    <a:pt x="126" y="78"/>
                  </a:lnTo>
                  <a:lnTo>
                    <a:pt x="126" y="76"/>
                  </a:lnTo>
                  <a:lnTo>
                    <a:pt x="126" y="73"/>
                  </a:lnTo>
                  <a:lnTo>
                    <a:pt x="126" y="73"/>
                  </a:lnTo>
                  <a:lnTo>
                    <a:pt x="126" y="73"/>
                  </a:lnTo>
                  <a:lnTo>
                    <a:pt x="126" y="71"/>
                  </a:lnTo>
                  <a:lnTo>
                    <a:pt x="126" y="69"/>
                  </a:lnTo>
                  <a:lnTo>
                    <a:pt x="124" y="69"/>
                  </a:lnTo>
                  <a:lnTo>
                    <a:pt x="124" y="69"/>
                  </a:lnTo>
                  <a:lnTo>
                    <a:pt x="123" y="69"/>
                  </a:lnTo>
                  <a:lnTo>
                    <a:pt x="123" y="69"/>
                  </a:lnTo>
                  <a:lnTo>
                    <a:pt x="123" y="69"/>
                  </a:lnTo>
                  <a:lnTo>
                    <a:pt x="121" y="69"/>
                  </a:lnTo>
                  <a:lnTo>
                    <a:pt x="119" y="67"/>
                  </a:lnTo>
                  <a:lnTo>
                    <a:pt x="119" y="67"/>
                  </a:lnTo>
                  <a:lnTo>
                    <a:pt x="106" y="60"/>
                  </a:lnTo>
                  <a:lnTo>
                    <a:pt x="105" y="56"/>
                  </a:lnTo>
                  <a:lnTo>
                    <a:pt x="103" y="55"/>
                  </a:lnTo>
                  <a:lnTo>
                    <a:pt x="103" y="53"/>
                  </a:lnTo>
                  <a:lnTo>
                    <a:pt x="101" y="53"/>
                  </a:lnTo>
                  <a:lnTo>
                    <a:pt x="101" y="51"/>
                  </a:lnTo>
                  <a:lnTo>
                    <a:pt x="101" y="51"/>
                  </a:lnTo>
                  <a:lnTo>
                    <a:pt x="101" y="49"/>
                  </a:lnTo>
                  <a:lnTo>
                    <a:pt x="101" y="49"/>
                  </a:lnTo>
                  <a:lnTo>
                    <a:pt x="99" y="47"/>
                  </a:lnTo>
                  <a:lnTo>
                    <a:pt x="99" y="47"/>
                  </a:lnTo>
                  <a:lnTo>
                    <a:pt x="97" y="46"/>
                  </a:lnTo>
                  <a:lnTo>
                    <a:pt x="97" y="44"/>
                  </a:lnTo>
                  <a:lnTo>
                    <a:pt x="97" y="44"/>
                  </a:lnTo>
                  <a:lnTo>
                    <a:pt x="97" y="42"/>
                  </a:lnTo>
                  <a:lnTo>
                    <a:pt x="97" y="40"/>
                  </a:lnTo>
                  <a:lnTo>
                    <a:pt x="99" y="38"/>
                  </a:lnTo>
                  <a:lnTo>
                    <a:pt x="101" y="36"/>
                  </a:lnTo>
                  <a:lnTo>
                    <a:pt x="106" y="35"/>
                  </a:lnTo>
                  <a:lnTo>
                    <a:pt x="106" y="33"/>
                  </a:lnTo>
                  <a:lnTo>
                    <a:pt x="108" y="31"/>
                  </a:lnTo>
                  <a:lnTo>
                    <a:pt x="108" y="29"/>
                  </a:lnTo>
                  <a:lnTo>
                    <a:pt x="106" y="29"/>
                  </a:lnTo>
                  <a:lnTo>
                    <a:pt x="106" y="29"/>
                  </a:lnTo>
                  <a:lnTo>
                    <a:pt x="105" y="29"/>
                  </a:lnTo>
                  <a:lnTo>
                    <a:pt x="105" y="27"/>
                  </a:lnTo>
                  <a:lnTo>
                    <a:pt x="103" y="26"/>
                  </a:lnTo>
                  <a:lnTo>
                    <a:pt x="101" y="24"/>
                  </a:lnTo>
                  <a:lnTo>
                    <a:pt x="101" y="24"/>
                  </a:lnTo>
                  <a:lnTo>
                    <a:pt x="99" y="24"/>
                  </a:lnTo>
                  <a:lnTo>
                    <a:pt x="99" y="22"/>
                  </a:lnTo>
                  <a:lnTo>
                    <a:pt x="99" y="20"/>
                  </a:lnTo>
                  <a:lnTo>
                    <a:pt x="99" y="18"/>
                  </a:lnTo>
                  <a:lnTo>
                    <a:pt x="97" y="20"/>
                  </a:lnTo>
                  <a:lnTo>
                    <a:pt x="97" y="20"/>
                  </a:lnTo>
                  <a:lnTo>
                    <a:pt x="95" y="20"/>
                  </a:lnTo>
                  <a:lnTo>
                    <a:pt x="94" y="20"/>
                  </a:lnTo>
                  <a:lnTo>
                    <a:pt x="92" y="20"/>
                  </a:lnTo>
                  <a:lnTo>
                    <a:pt x="88" y="20"/>
                  </a:lnTo>
                  <a:lnTo>
                    <a:pt x="88" y="18"/>
                  </a:lnTo>
                  <a:lnTo>
                    <a:pt x="86" y="18"/>
                  </a:lnTo>
                  <a:lnTo>
                    <a:pt x="86" y="17"/>
                  </a:lnTo>
                  <a:lnTo>
                    <a:pt x="85" y="15"/>
                  </a:lnTo>
                  <a:lnTo>
                    <a:pt x="85" y="15"/>
                  </a:lnTo>
                  <a:lnTo>
                    <a:pt x="83" y="17"/>
                  </a:lnTo>
                  <a:lnTo>
                    <a:pt x="83" y="17"/>
                  </a:lnTo>
                  <a:lnTo>
                    <a:pt x="83" y="17"/>
                  </a:lnTo>
                  <a:lnTo>
                    <a:pt x="81" y="17"/>
                  </a:lnTo>
                  <a:lnTo>
                    <a:pt x="81" y="15"/>
                  </a:lnTo>
                  <a:lnTo>
                    <a:pt x="81" y="13"/>
                  </a:lnTo>
                  <a:lnTo>
                    <a:pt x="86" y="13"/>
                  </a:lnTo>
                  <a:lnTo>
                    <a:pt x="88" y="11"/>
                  </a:lnTo>
                  <a:lnTo>
                    <a:pt x="88" y="11"/>
                  </a:lnTo>
                  <a:lnTo>
                    <a:pt x="86" y="9"/>
                  </a:lnTo>
                  <a:lnTo>
                    <a:pt x="85" y="8"/>
                  </a:lnTo>
                  <a:lnTo>
                    <a:pt x="83" y="8"/>
                  </a:lnTo>
                  <a:lnTo>
                    <a:pt x="81" y="8"/>
                  </a:lnTo>
                  <a:lnTo>
                    <a:pt x="79" y="8"/>
                  </a:lnTo>
                  <a:lnTo>
                    <a:pt x="79" y="6"/>
                  </a:lnTo>
                  <a:lnTo>
                    <a:pt x="79" y="6"/>
                  </a:lnTo>
                  <a:lnTo>
                    <a:pt x="77" y="0"/>
                  </a:lnTo>
                  <a:lnTo>
                    <a:pt x="77" y="2"/>
                  </a:lnTo>
                  <a:lnTo>
                    <a:pt x="76" y="2"/>
                  </a:lnTo>
                  <a:lnTo>
                    <a:pt x="76" y="2"/>
                  </a:lnTo>
                  <a:lnTo>
                    <a:pt x="74" y="2"/>
                  </a:lnTo>
                  <a:lnTo>
                    <a:pt x="68" y="2"/>
                  </a:lnTo>
                  <a:lnTo>
                    <a:pt x="68" y="4"/>
                  </a:lnTo>
                  <a:lnTo>
                    <a:pt x="68" y="4"/>
                  </a:lnTo>
                  <a:lnTo>
                    <a:pt x="70" y="6"/>
                  </a:lnTo>
                  <a:lnTo>
                    <a:pt x="70" y="6"/>
                  </a:lnTo>
                  <a:lnTo>
                    <a:pt x="70" y="6"/>
                  </a:lnTo>
                  <a:lnTo>
                    <a:pt x="70" y="6"/>
                  </a:lnTo>
                  <a:lnTo>
                    <a:pt x="68" y="8"/>
                  </a:lnTo>
                  <a:lnTo>
                    <a:pt x="61" y="6"/>
                  </a:lnTo>
                  <a:lnTo>
                    <a:pt x="59" y="6"/>
                  </a:lnTo>
                  <a:lnTo>
                    <a:pt x="58" y="6"/>
                  </a:lnTo>
                  <a:lnTo>
                    <a:pt x="58" y="6"/>
                  </a:lnTo>
                  <a:lnTo>
                    <a:pt x="58" y="8"/>
                  </a:lnTo>
                  <a:lnTo>
                    <a:pt x="56" y="8"/>
                  </a:lnTo>
                  <a:lnTo>
                    <a:pt x="56" y="9"/>
                  </a:lnTo>
                  <a:lnTo>
                    <a:pt x="54" y="8"/>
                  </a:lnTo>
                  <a:lnTo>
                    <a:pt x="54" y="8"/>
                  </a:lnTo>
                  <a:lnTo>
                    <a:pt x="54" y="8"/>
                  </a:lnTo>
                  <a:lnTo>
                    <a:pt x="54" y="6"/>
                  </a:lnTo>
                  <a:lnTo>
                    <a:pt x="54" y="8"/>
                  </a:lnTo>
                  <a:lnTo>
                    <a:pt x="52" y="8"/>
                  </a:lnTo>
                  <a:lnTo>
                    <a:pt x="52" y="8"/>
                  </a:lnTo>
                  <a:lnTo>
                    <a:pt x="50" y="8"/>
                  </a:lnTo>
                  <a:lnTo>
                    <a:pt x="49" y="8"/>
                  </a:lnTo>
                  <a:lnTo>
                    <a:pt x="49" y="8"/>
                  </a:lnTo>
                  <a:lnTo>
                    <a:pt x="45" y="6"/>
                  </a:lnTo>
                  <a:lnTo>
                    <a:pt x="45" y="6"/>
                  </a:lnTo>
                  <a:lnTo>
                    <a:pt x="45" y="6"/>
                  </a:lnTo>
                  <a:lnTo>
                    <a:pt x="45" y="8"/>
                  </a:lnTo>
                  <a:lnTo>
                    <a:pt x="43" y="8"/>
                  </a:lnTo>
                  <a:lnTo>
                    <a:pt x="43" y="8"/>
                  </a:lnTo>
                  <a:lnTo>
                    <a:pt x="41" y="8"/>
                  </a:lnTo>
                  <a:lnTo>
                    <a:pt x="41" y="8"/>
                  </a:lnTo>
                  <a:lnTo>
                    <a:pt x="40" y="6"/>
                  </a:lnTo>
                  <a:lnTo>
                    <a:pt x="38" y="6"/>
                  </a:lnTo>
                  <a:lnTo>
                    <a:pt x="38" y="6"/>
                  </a:lnTo>
                  <a:lnTo>
                    <a:pt x="36" y="6"/>
                  </a:lnTo>
                  <a:lnTo>
                    <a:pt x="36" y="6"/>
                  </a:lnTo>
                  <a:lnTo>
                    <a:pt x="36" y="6"/>
                  </a:lnTo>
                  <a:lnTo>
                    <a:pt x="36" y="8"/>
                  </a:lnTo>
                  <a:lnTo>
                    <a:pt x="36" y="8"/>
                  </a:lnTo>
                  <a:lnTo>
                    <a:pt x="34" y="9"/>
                  </a:lnTo>
                  <a:lnTo>
                    <a:pt x="32" y="9"/>
                  </a:lnTo>
                  <a:lnTo>
                    <a:pt x="30" y="8"/>
                  </a:lnTo>
                  <a:lnTo>
                    <a:pt x="30" y="8"/>
                  </a:lnTo>
                  <a:lnTo>
                    <a:pt x="29" y="9"/>
                  </a:lnTo>
                  <a:lnTo>
                    <a:pt x="27" y="9"/>
                  </a:lnTo>
                  <a:lnTo>
                    <a:pt x="27" y="9"/>
                  </a:lnTo>
                  <a:lnTo>
                    <a:pt x="25" y="9"/>
                  </a:lnTo>
                  <a:lnTo>
                    <a:pt x="21" y="9"/>
                  </a:lnTo>
                  <a:lnTo>
                    <a:pt x="20" y="11"/>
                  </a:lnTo>
                  <a:lnTo>
                    <a:pt x="16" y="13"/>
                  </a:lnTo>
                  <a:lnTo>
                    <a:pt x="16" y="13"/>
                  </a:lnTo>
                  <a:lnTo>
                    <a:pt x="14" y="13"/>
                  </a:lnTo>
                  <a:lnTo>
                    <a:pt x="5" y="13"/>
                  </a:lnTo>
                  <a:lnTo>
                    <a:pt x="3" y="13"/>
                  </a:lnTo>
                  <a:lnTo>
                    <a:pt x="2" y="13"/>
                  </a:lnTo>
                  <a:lnTo>
                    <a:pt x="2" y="13"/>
                  </a:lnTo>
                  <a:lnTo>
                    <a:pt x="0" y="13"/>
                  </a:lnTo>
                  <a:lnTo>
                    <a:pt x="0" y="13"/>
                  </a:lnTo>
                  <a:lnTo>
                    <a:pt x="0" y="15"/>
                  </a:lnTo>
                  <a:lnTo>
                    <a:pt x="0" y="17"/>
                  </a:lnTo>
                  <a:lnTo>
                    <a:pt x="2" y="18"/>
                  </a:lnTo>
                  <a:lnTo>
                    <a:pt x="2" y="20"/>
                  </a:lnTo>
                  <a:lnTo>
                    <a:pt x="3" y="20"/>
                  </a:lnTo>
                  <a:lnTo>
                    <a:pt x="5" y="22"/>
                  </a:lnTo>
                  <a:lnTo>
                    <a:pt x="9" y="22"/>
                  </a:lnTo>
                  <a:lnTo>
                    <a:pt x="9" y="26"/>
                  </a:lnTo>
                  <a:lnTo>
                    <a:pt x="11" y="26"/>
                  </a:lnTo>
                  <a:lnTo>
                    <a:pt x="11" y="27"/>
                  </a:lnTo>
                  <a:lnTo>
                    <a:pt x="11" y="29"/>
                  </a:lnTo>
                  <a:lnTo>
                    <a:pt x="11" y="29"/>
                  </a:lnTo>
                  <a:lnTo>
                    <a:pt x="11" y="31"/>
                  </a:lnTo>
                  <a:lnTo>
                    <a:pt x="14" y="35"/>
                  </a:lnTo>
                  <a:lnTo>
                    <a:pt x="14" y="36"/>
                  </a:lnTo>
                  <a:lnTo>
                    <a:pt x="14" y="36"/>
                  </a:lnTo>
                  <a:lnTo>
                    <a:pt x="14" y="42"/>
                  </a:lnTo>
                  <a:lnTo>
                    <a:pt x="14" y="42"/>
                  </a:lnTo>
                  <a:lnTo>
                    <a:pt x="12" y="44"/>
                  </a:lnTo>
                  <a:lnTo>
                    <a:pt x="12" y="44"/>
                  </a:lnTo>
                  <a:lnTo>
                    <a:pt x="12" y="46"/>
                  </a:lnTo>
                  <a:lnTo>
                    <a:pt x="11" y="49"/>
                  </a:lnTo>
                  <a:lnTo>
                    <a:pt x="11" y="49"/>
                  </a:lnTo>
                  <a:lnTo>
                    <a:pt x="11" y="51"/>
                  </a:lnTo>
                  <a:lnTo>
                    <a:pt x="11" y="51"/>
                  </a:lnTo>
                  <a:lnTo>
                    <a:pt x="11" y="51"/>
                  </a:lnTo>
                  <a:lnTo>
                    <a:pt x="9" y="51"/>
                  </a:lnTo>
                  <a:lnTo>
                    <a:pt x="9" y="51"/>
                  </a:lnTo>
                  <a:lnTo>
                    <a:pt x="9" y="51"/>
                  </a:lnTo>
                  <a:lnTo>
                    <a:pt x="9" y="51"/>
                  </a:lnTo>
                  <a:lnTo>
                    <a:pt x="11" y="51"/>
                  </a:lnTo>
                  <a:lnTo>
                    <a:pt x="9" y="53"/>
                  </a:lnTo>
                  <a:lnTo>
                    <a:pt x="7" y="53"/>
                  </a:lnTo>
                  <a:lnTo>
                    <a:pt x="5" y="55"/>
                  </a:lnTo>
                  <a:lnTo>
                    <a:pt x="5" y="56"/>
                  </a:lnTo>
                  <a:lnTo>
                    <a:pt x="7" y="56"/>
                  </a:lnTo>
                  <a:lnTo>
                    <a:pt x="9" y="58"/>
                  </a:lnTo>
                  <a:lnTo>
                    <a:pt x="9" y="58"/>
                  </a:lnTo>
                  <a:lnTo>
                    <a:pt x="9" y="60"/>
                  </a:lnTo>
                  <a:lnTo>
                    <a:pt x="9" y="62"/>
                  </a:lnTo>
                  <a:lnTo>
                    <a:pt x="7" y="62"/>
                  </a:lnTo>
                  <a:lnTo>
                    <a:pt x="7" y="64"/>
                  </a:lnTo>
                  <a:lnTo>
                    <a:pt x="9" y="64"/>
                  </a:lnTo>
                  <a:lnTo>
                    <a:pt x="9" y="65"/>
                  </a:lnTo>
                  <a:lnTo>
                    <a:pt x="12" y="69"/>
                  </a:lnTo>
                  <a:lnTo>
                    <a:pt x="12" y="71"/>
                  </a:lnTo>
                  <a:lnTo>
                    <a:pt x="12" y="71"/>
                  </a:lnTo>
                  <a:lnTo>
                    <a:pt x="11" y="71"/>
                  </a:lnTo>
                  <a:lnTo>
                    <a:pt x="12" y="73"/>
                  </a:lnTo>
                  <a:lnTo>
                    <a:pt x="14" y="74"/>
                  </a:lnTo>
                  <a:lnTo>
                    <a:pt x="14" y="74"/>
                  </a:lnTo>
                  <a:lnTo>
                    <a:pt x="14" y="76"/>
                  </a:lnTo>
                  <a:lnTo>
                    <a:pt x="11" y="76"/>
                  </a:lnTo>
                  <a:lnTo>
                    <a:pt x="11" y="76"/>
                  </a:lnTo>
                  <a:lnTo>
                    <a:pt x="11" y="78"/>
                  </a:lnTo>
                  <a:lnTo>
                    <a:pt x="14" y="80"/>
                  </a:lnTo>
                  <a:lnTo>
                    <a:pt x="18" y="82"/>
                  </a:lnTo>
                  <a:lnTo>
                    <a:pt x="23" y="85"/>
                  </a:lnTo>
                  <a:lnTo>
                    <a:pt x="29" y="85"/>
                  </a:lnTo>
                  <a:lnTo>
                    <a:pt x="30" y="85"/>
                  </a:lnTo>
                  <a:lnTo>
                    <a:pt x="32" y="83"/>
                  </a:lnTo>
                  <a:lnTo>
                    <a:pt x="32" y="83"/>
                  </a:lnTo>
                  <a:lnTo>
                    <a:pt x="34" y="83"/>
                  </a:lnTo>
                  <a:lnTo>
                    <a:pt x="34" y="85"/>
                  </a:lnTo>
                  <a:lnTo>
                    <a:pt x="34" y="85"/>
                  </a:lnTo>
                  <a:lnTo>
                    <a:pt x="36" y="85"/>
                  </a:lnTo>
                  <a:lnTo>
                    <a:pt x="36" y="83"/>
                  </a:lnTo>
                  <a:lnTo>
                    <a:pt x="38" y="83"/>
                  </a:lnTo>
                  <a:lnTo>
                    <a:pt x="41" y="83"/>
                  </a:lnTo>
                  <a:lnTo>
                    <a:pt x="43" y="83"/>
                  </a:lnTo>
                  <a:lnTo>
                    <a:pt x="45" y="83"/>
                  </a:lnTo>
                  <a:lnTo>
                    <a:pt x="47" y="85"/>
                  </a:lnTo>
                  <a:lnTo>
                    <a:pt x="50" y="87"/>
                  </a:lnTo>
                  <a:lnTo>
                    <a:pt x="54" y="91"/>
                  </a:lnTo>
                  <a:lnTo>
                    <a:pt x="56" y="92"/>
                  </a:lnTo>
                  <a:lnTo>
                    <a:pt x="56" y="92"/>
                  </a:lnTo>
                  <a:lnTo>
                    <a:pt x="56" y="94"/>
                  </a:lnTo>
                  <a:lnTo>
                    <a:pt x="56" y="94"/>
                  </a:lnTo>
                  <a:lnTo>
                    <a:pt x="56" y="94"/>
                  </a:lnTo>
                  <a:lnTo>
                    <a:pt x="58" y="96"/>
                  </a:lnTo>
                  <a:lnTo>
                    <a:pt x="58" y="96"/>
                  </a:lnTo>
                  <a:lnTo>
                    <a:pt x="58" y="96"/>
                  </a:lnTo>
                  <a:lnTo>
                    <a:pt x="58" y="96"/>
                  </a:lnTo>
                  <a:lnTo>
                    <a:pt x="58" y="96"/>
                  </a:lnTo>
                  <a:lnTo>
                    <a:pt x="59" y="98"/>
                  </a:lnTo>
                  <a:lnTo>
                    <a:pt x="61" y="100"/>
                  </a:lnTo>
                  <a:lnTo>
                    <a:pt x="61" y="100"/>
                  </a:lnTo>
                  <a:lnTo>
                    <a:pt x="61" y="100"/>
                  </a:lnTo>
                  <a:lnTo>
                    <a:pt x="63" y="100"/>
                  </a:lnTo>
                  <a:lnTo>
                    <a:pt x="63" y="100"/>
                  </a:lnTo>
                  <a:lnTo>
                    <a:pt x="63" y="100"/>
                  </a:lnTo>
                  <a:lnTo>
                    <a:pt x="67" y="103"/>
                  </a:lnTo>
                  <a:lnTo>
                    <a:pt x="67" y="105"/>
                  </a:lnTo>
                  <a:lnTo>
                    <a:pt x="68" y="105"/>
                  </a:lnTo>
                  <a:lnTo>
                    <a:pt x="70" y="103"/>
                  </a:lnTo>
                  <a:lnTo>
                    <a:pt x="72" y="105"/>
                  </a:lnTo>
                  <a:lnTo>
                    <a:pt x="74" y="103"/>
                  </a:lnTo>
                  <a:lnTo>
                    <a:pt x="76" y="103"/>
                  </a:lnTo>
                  <a:lnTo>
                    <a:pt x="76" y="103"/>
                  </a:lnTo>
                  <a:lnTo>
                    <a:pt x="77" y="101"/>
                  </a:lnTo>
                  <a:lnTo>
                    <a:pt x="79" y="101"/>
                  </a:lnTo>
                  <a:lnTo>
                    <a:pt x="81" y="101"/>
                  </a:lnTo>
                  <a:lnTo>
                    <a:pt x="81" y="101"/>
                  </a:lnTo>
                  <a:lnTo>
                    <a:pt x="85" y="107"/>
                  </a:lnTo>
                  <a:lnTo>
                    <a:pt x="85" y="107"/>
                  </a:lnTo>
                  <a:lnTo>
                    <a:pt x="86" y="109"/>
                  </a:lnTo>
                  <a:lnTo>
                    <a:pt x="86" y="111"/>
                  </a:lnTo>
                  <a:lnTo>
                    <a:pt x="85" y="112"/>
                  </a:lnTo>
                  <a:lnTo>
                    <a:pt x="85" y="114"/>
                  </a:lnTo>
                  <a:lnTo>
                    <a:pt x="86" y="114"/>
                  </a:lnTo>
                  <a:lnTo>
                    <a:pt x="88" y="114"/>
                  </a:lnTo>
                  <a:lnTo>
                    <a:pt x="90" y="112"/>
                  </a:lnTo>
                  <a:lnTo>
                    <a:pt x="90" y="112"/>
                  </a:lnTo>
                  <a:lnTo>
                    <a:pt x="92" y="112"/>
                  </a:lnTo>
                  <a:lnTo>
                    <a:pt x="92" y="114"/>
                  </a:lnTo>
                  <a:lnTo>
                    <a:pt x="94" y="116"/>
                  </a:lnTo>
                  <a:lnTo>
                    <a:pt x="94" y="116"/>
                  </a:lnTo>
                  <a:lnTo>
                    <a:pt x="94" y="116"/>
                  </a:lnTo>
                  <a:lnTo>
                    <a:pt x="97" y="116"/>
                  </a:lnTo>
                  <a:lnTo>
                    <a:pt x="97" y="118"/>
                  </a:lnTo>
                  <a:lnTo>
                    <a:pt x="99" y="120"/>
                  </a:lnTo>
                  <a:lnTo>
                    <a:pt x="99" y="120"/>
                  </a:lnTo>
                  <a:lnTo>
                    <a:pt x="99" y="120"/>
                  </a:lnTo>
                  <a:lnTo>
                    <a:pt x="101" y="120"/>
                  </a:lnTo>
                  <a:lnTo>
                    <a:pt x="101" y="120"/>
                  </a:lnTo>
                  <a:lnTo>
                    <a:pt x="101" y="120"/>
                  </a:lnTo>
                  <a:lnTo>
                    <a:pt x="103" y="118"/>
                  </a:lnTo>
                  <a:lnTo>
                    <a:pt x="106" y="116"/>
                  </a:lnTo>
                  <a:lnTo>
                    <a:pt x="106" y="116"/>
                  </a:lnTo>
                  <a:lnTo>
                    <a:pt x="114" y="114"/>
                  </a:lnTo>
                  <a:lnTo>
                    <a:pt x="114" y="114"/>
                  </a:lnTo>
                  <a:lnTo>
                    <a:pt x="115" y="114"/>
                  </a:lnTo>
                  <a:lnTo>
                    <a:pt x="115" y="114"/>
                  </a:lnTo>
                  <a:lnTo>
                    <a:pt x="117" y="116"/>
                  </a:lnTo>
                  <a:lnTo>
                    <a:pt x="117" y="116"/>
                  </a:lnTo>
                  <a:lnTo>
                    <a:pt x="117" y="118"/>
                  </a:lnTo>
                  <a:lnTo>
                    <a:pt x="117" y="120"/>
                  </a:lnTo>
                  <a:lnTo>
                    <a:pt x="117" y="120"/>
                  </a:lnTo>
                  <a:lnTo>
                    <a:pt x="117" y="121"/>
                  </a:lnTo>
                  <a:lnTo>
                    <a:pt x="117" y="123"/>
                  </a:lnTo>
                  <a:lnTo>
                    <a:pt x="115" y="125"/>
                  </a:lnTo>
                  <a:lnTo>
                    <a:pt x="115" y="127"/>
                  </a:lnTo>
                  <a:lnTo>
                    <a:pt x="115" y="127"/>
                  </a:lnTo>
                  <a:lnTo>
                    <a:pt x="115" y="129"/>
                  </a:lnTo>
                  <a:lnTo>
                    <a:pt x="119" y="129"/>
                  </a:lnTo>
                  <a:lnTo>
                    <a:pt x="121" y="129"/>
                  </a:lnTo>
                  <a:lnTo>
                    <a:pt x="121" y="130"/>
                  </a:lnTo>
                  <a:lnTo>
                    <a:pt x="123" y="130"/>
                  </a:lnTo>
                  <a:lnTo>
                    <a:pt x="123" y="132"/>
                  </a:lnTo>
                  <a:lnTo>
                    <a:pt x="126" y="132"/>
                  </a:lnTo>
                  <a:lnTo>
                    <a:pt x="126" y="134"/>
                  </a:lnTo>
                  <a:lnTo>
                    <a:pt x="128" y="134"/>
                  </a:lnTo>
                  <a:lnTo>
                    <a:pt x="128" y="136"/>
                  </a:lnTo>
                  <a:lnTo>
                    <a:pt x="128" y="136"/>
                  </a:lnTo>
                  <a:lnTo>
                    <a:pt x="126" y="136"/>
                  </a:lnTo>
                  <a:lnTo>
                    <a:pt x="126" y="138"/>
                  </a:lnTo>
                  <a:lnTo>
                    <a:pt x="126" y="139"/>
                  </a:lnTo>
                  <a:lnTo>
                    <a:pt x="126" y="141"/>
                  </a:lnTo>
                  <a:lnTo>
                    <a:pt x="126" y="143"/>
                  </a:lnTo>
                  <a:lnTo>
                    <a:pt x="128" y="145"/>
                  </a:lnTo>
                  <a:lnTo>
                    <a:pt x="130" y="147"/>
                  </a:lnTo>
                  <a:lnTo>
                    <a:pt x="132" y="154"/>
                  </a:lnTo>
                  <a:lnTo>
                    <a:pt x="135" y="159"/>
                  </a:lnTo>
                  <a:lnTo>
                    <a:pt x="139" y="159"/>
                  </a:lnTo>
                  <a:lnTo>
                    <a:pt x="139" y="159"/>
                  </a:lnTo>
                  <a:lnTo>
                    <a:pt x="141" y="156"/>
                  </a:lnTo>
                  <a:lnTo>
                    <a:pt x="142" y="156"/>
                  </a:lnTo>
                  <a:lnTo>
                    <a:pt x="142" y="156"/>
                  </a:lnTo>
                  <a:lnTo>
                    <a:pt x="144" y="156"/>
                  </a:lnTo>
                  <a:lnTo>
                    <a:pt x="146" y="156"/>
                  </a:lnTo>
                  <a:lnTo>
                    <a:pt x="146" y="156"/>
                  </a:lnTo>
                  <a:lnTo>
                    <a:pt x="148" y="156"/>
                  </a:lnTo>
                  <a:lnTo>
                    <a:pt x="153" y="157"/>
                  </a:lnTo>
                  <a:lnTo>
                    <a:pt x="153" y="157"/>
                  </a:lnTo>
                  <a:lnTo>
                    <a:pt x="151" y="154"/>
                  </a:lnTo>
                  <a:lnTo>
                    <a:pt x="151" y="154"/>
                  </a:lnTo>
                  <a:lnTo>
                    <a:pt x="151" y="152"/>
                  </a:lnTo>
                  <a:lnTo>
                    <a:pt x="151" y="152"/>
                  </a:lnTo>
                  <a:lnTo>
                    <a:pt x="151" y="152"/>
                  </a:lnTo>
                  <a:lnTo>
                    <a:pt x="151" y="150"/>
                  </a:lnTo>
                  <a:lnTo>
                    <a:pt x="151" y="150"/>
                  </a:lnTo>
                  <a:lnTo>
                    <a:pt x="153" y="148"/>
                  </a:lnTo>
                  <a:lnTo>
                    <a:pt x="153" y="147"/>
                  </a:lnTo>
                  <a:lnTo>
                    <a:pt x="153" y="145"/>
                  </a:lnTo>
                  <a:lnTo>
                    <a:pt x="151" y="143"/>
                  </a:lnTo>
                  <a:lnTo>
                    <a:pt x="151" y="143"/>
                  </a:lnTo>
                  <a:lnTo>
                    <a:pt x="150" y="141"/>
                  </a:lnTo>
                  <a:lnTo>
                    <a:pt x="148" y="139"/>
                  </a:lnTo>
                  <a:lnTo>
                    <a:pt x="148" y="138"/>
                  </a:lnTo>
                  <a:lnTo>
                    <a:pt x="150" y="138"/>
                  </a:lnTo>
                  <a:lnTo>
                    <a:pt x="151" y="138"/>
                  </a:lnTo>
                  <a:lnTo>
                    <a:pt x="153" y="139"/>
                  </a:lnTo>
                  <a:lnTo>
                    <a:pt x="155" y="139"/>
                  </a:lnTo>
                  <a:lnTo>
                    <a:pt x="157" y="138"/>
                  </a:lnTo>
                  <a:lnTo>
                    <a:pt x="157" y="138"/>
                  </a:lnTo>
                  <a:lnTo>
                    <a:pt x="159" y="136"/>
                  </a:lnTo>
                  <a:lnTo>
                    <a:pt x="159" y="136"/>
                  </a:lnTo>
                  <a:close/>
                  <a:moveTo>
                    <a:pt x="79" y="18"/>
                  </a:moveTo>
                  <a:lnTo>
                    <a:pt x="77" y="18"/>
                  </a:lnTo>
                  <a:lnTo>
                    <a:pt x="76" y="17"/>
                  </a:lnTo>
                  <a:lnTo>
                    <a:pt x="76" y="17"/>
                  </a:lnTo>
                  <a:lnTo>
                    <a:pt x="76" y="15"/>
                  </a:lnTo>
                  <a:lnTo>
                    <a:pt x="77" y="15"/>
                  </a:lnTo>
                  <a:lnTo>
                    <a:pt x="79" y="15"/>
                  </a:lnTo>
                  <a:lnTo>
                    <a:pt x="79" y="17"/>
                  </a:lnTo>
                  <a:lnTo>
                    <a:pt x="79" y="18"/>
                  </a:lnTo>
                  <a:close/>
                  <a:moveTo>
                    <a:pt x="88" y="22"/>
                  </a:moveTo>
                  <a:lnTo>
                    <a:pt x="86" y="22"/>
                  </a:lnTo>
                  <a:lnTo>
                    <a:pt x="86" y="20"/>
                  </a:lnTo>
                  <a:lnTo>
                    <a:pt x="86" y="20"/>
                  </a:lnTo>
                  <a:lnTo>
                    <a:pt x="86" y="20"/>
                  </a:lnTo>
                  <a:lnTo>
                    <a:pt x="86" y="20"/>
                  </a:lnTo>
                  <a:lnTo>
                    <a:pt x="88" y="20"/>
                  </a:lnTo>
                  <a:lnTo>
                    <a:pt x="88" y="22"/>
                  </a:lnTo>
                  <a:lnTo>
                    <a:pt x="88" y="2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3" name="Freeform 372"/>
            <p:cNvSpPr>
              <a:spLocks/>
            </p:cNvSpPr>
            <p:nvPr/>
          </p:nvSpPr>
          <p:spPr bwMode="auto">
            <a:xfrm>
              <a:off x="6981825" y="4851401"/>
              <a:ext cx="28575" cy="22225"/>
            </a:xfrm>
            <a:custGeom>
              <a:avLst/>
              <a:gdLst>
                <a:gd name="T0" fmla="*/ 18 w 18"/>
                <a:gd name="T1" fmla="*/ 5 h 14"/>
                <a:gd name="T2" fmla="*/ 16 w 18"/>
                <a:gd name="T3" fmla="*/ 5 h 14"/>
                <a:gd name="T4" fmla="*/ 16 w 18"/>
                <a:gd name="T5" fmla="*/ 4 h 14"/>
                <a:gd name="T6" fmla="*/ 14 w 18"/>
                <a:gd name="T7" fmla="*/ 4 h 14"/>
                <a:gd name="T8" fmla="*/ 16 w 18"/>
                <a:gd name="T9" fmla="*/ 2 h 14"/>
                <a:gd name="T10" fmla="*/ 9 w 18"/>
                <a:gd name="T11" fmla="*/ 2 h 14"/>
                <a:gd name="T12" fmla="*/ 9 w 18"/>
                <a:gd name="T13" fmla="*/ 2 h 14"/>
                <a:gd name="T14" fmla="*/ 7 w 18"/>
                <a:gd name="T15" fmla="*/ 0 h 14"/>
                <a:gd name="T16" fmla="*/ 5 w 18"/>
                <a:gd name="T17" fmla="*/ 0 h 14"/>
                <a:gd name="T18" fmla="*/ 4 w 18"/>
                <a:gd name="T19" fmla="*/ 0 h 14"/>
                <a:gd name="T20" fmla="*/ 4 w 18"/>
                <a:gd name="T21" fmla="*/ 0 h 14"/>
                <a:gd name="T22" fmla="*/ 2 w 18"/>
                <a:gd name="T23" fmla="*/ 4 h 14"/>
                <a:gd name="T24" fmla="*/ 2 w 18"/>
                <a:gd name="T25" fmla="*/ 4 h 14"/>
                <a:gd name="T26" fmla="*/ 0 w 18"/>
                <a:gd name="T27" fmla="*/ 4 h 14"/>
                <a:gd name="T28" fmla="*/ 0 w 18"/>
                <a:gd name="T29" fmla="*/ 5 h 14"/>
                <a:gd name="T30" fmla="*/ 0 w 18"/>
                <a:gd name="T31" fmla="*/ 5 h 14"/>
                <a:gd name="T32" fmla="*/ 0 w 18"/>
                <a:gd name="T33" fmla="*/ 5 h 14"/>
                <a:gd name="T34" fmla="*/ 0 w 18"/>
                <a:gd name="T35" fmla="*/ 5 h 14"/>
                <a:gd name="T36" fmla="*/ 0 w 18"/>
                <a:gd name="T37" fmla="*/ 7 h 14"/>
                <a:gd name="T38" fmla="*/ 0 w 18"/>
                <a:gd name="T39" fmla="*/ 7 h 14"/>
                <a:gd name="T40" fmla="*/ 0 w 18"/>
                <a:gd name="T41" fmla="*/ 7 h 14"/>
                <a:gd name="T42" fmla="*/ 2 w 18"/>
                <a:gd name="T43" fmla="*/ 9 h 14"/>
                <a:gd name="T44" fmla="*/ 2 w 18"/>
                <a:gd name="T45" fmla="*/ 9 h 14"/>
                <a:gd name="T46" fmla="*/ 2 w 18"/>
                <a:gd name="T47" fmla="*/ 11 h 14"/>
                <a:gd name="T48" fmla="*/ 0 w 18"/>
                <a:gd name="T49" fmla="*/ 11 h 14"/>
                <a:gd name="T50" fmla="*/ 0 w 18"/>
                <a:gd name="T51" fmla="*/ 11 h 14"/>
                <a:gd name="T52" fmla="*/ 2 w 18"/>
                <a:gd name="T53" fmla="*/ 13 h 14"/>
                <a:gd name="T54" fmla="*/ 2 w 18"/>
                <a:gd name="T55" fmla="*/ 14 h 14"/>
                <a:gd name="T56" fmla="*/ 2 w 18"/>
                <a:gd name="T57" fmla="*/ 14 h 14"/>
                <a:gd name="T58" fmla="*/ 5 w 18"/>
                <a:gd name="T59" fmla="*/ 14 h 14"/>
                <a:gd name="T60" fmla="*/ 5 w 18"/>
                <a:gd name="T61" fmla="*/ 14 h 14"/>
                <a:gd name="T62" fmla="*/ 5 w 18"/>
                <a:gd name="T63" fmla="*/ 14 h 14"/>
                <a:gd name="T64" fmla="*/ 5 w 18"/>
                <a:gd name="T65" fmla="*/ 14 h 14"/>
                <a:gd name="T66" fmla="*/ 7 w 18"/>
                <a:gd name="T67" fmla="*/ 14 h 14"/>
                <a:gd name="T68" fmla="*/ 7 w 18"/>
                <a:gd name="T69" fmla="*/ 13 h 14"/>
                <a:gd name="T70" fmla="*/ 9 w 18"/>
                <a:gd name="T71" fmla="*/ 13 h 14"/>
                <a:gd name="T72" fmla="*/ 11 w 18"/>
                <a:gd name="T73" fmla="*/ 13 h 14"/>
                <a:gd name="T74" fmla="*/ 13 w 18"/>
                <a:gd name="T75" fmla="*/ 11 h 14"/>
                <a:gd name="T76" fmla="*/ 13 w 18"/>
                <a:gd name="T77" fmla="*/ 11 h 14"/>
                <a:gd name="T78" fmla="*/ 13 w 18"/>
                <a:gd name="T79" fmla="*/ 11 h 14"/>
                <a:gd name="T80" fmla="*/ 13 w 18"/>
                <a:gd name="T81" fmla="*/ 11 h 14"/>
                <a:gd name="T82" fmla="*/ 13 w 18"/>
                <a:gd name="T83" fmla="*/ 11 h 14"/>
                <a:gd name="T84" fmla="*/ 13 w 18"/>
                <a:gd name="T85" fmla="*/ 11 h 14"/>
                <a:gd name="T86" fmla="*/ 14 w 18"/>
                <a:gd name="T87" fmla="*/ 11 h 14"/>
                <a:gd name="T88" fmla="*/ 14 w 18"/>
                <a:gd name="T89" fmla="*/ 11 h 14"/>
                <a:gd name="T90" fmla="*/ 14 w 18"/>
                <a:gd name="T91" fmla="*/ 9 h 14"/>
                <a:gd name="T92" fmla="*/ 14 w 18"/>
                <a:gd name="T93" fmla="*/ 9 h 14"/>
                <a:gd name="T94" fmla="*/ 16 w 18"/>
                <a:gd name="T95" fmla="*/ 7 h 14"/>
                <a:gd name="T96" fmla="*/ 16 w 18"/>
                <a:gd name="T97" fmla="*/ 5 h 14"/>
                <a:gd name="T98" fmla="*/ 18 w 18"/>
                <a:gd name="T99" fmla="*/ 5 h 14"/>
                <a:gd name="T100" fmla="*/ 18 w 18"/>
                <a:gd name="T101"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 h="14">
                  <a:moveTo>
                    <a:pt x="18" y="5"/>
                  </a:moveTo>
                  <a:lnTo>
                    <a:pt x="16" y="5"/>
                  </a:lnTo>
                  <a:lnTo>
                    <a:pt x="16" y="4"/>
                  </a:lnTo>
                  <a:lnTo>
                    <a:pt x="14" y="4"/>
                  </a:lnTo>
                  <a:lnTo>
                    <a:pt x="16" y="2"/>
                  </a:lnTo>
                  <a:lnTo>
                    <a:pt x="9" y="2"/>
                  </a:lnTo>
                  <a:lnTo>
                    <a:pt x="9" y="2"/>
                  </a:lnTo>
                  <a:lnTo>
                    <a:pt x="7" y="0"/>
                  </a:lnTo>
                  <a:lnTo>
                    <a:pt x="5" y="0"/>
                  </a:lnTo>
                  <a:lnTo>
                    <a:pt x="4" y="0"/>
                  </a:lnTo>
                  <a:lnTo>
                    <a:pt x="4" y="0"/>
                  </a:lnTo>
                  <a:lnTo>
                    <a:pt x="2" y="4"/>
                  </a:lnTo>
                  <a:lnTo>
                    <a:pt x="2" y="4"/>
                  </a:lnTo>
                  <a:lnTo>
                    <a:pt x="0" y="4"/>
                  </a:lnTo>
                  <a:lnTo>
                    <a:pt x="0" y="5"/>
                  </a:lnTo>
                  <a:lnTo>
                    <a:pt x="0" y="5"/>
                  </a:lnTo>
                  <a:lnTo>
                    <a:pt x="0" y="5"/>
                  </a:lnTo>
                  <a:lnTo>
                    <a:pt x="0" y="5"/>
                  </a:lnTo>
                  <a:lnTo>
                    <a:pt x="0" y="7"/>
                  </a:lnTo>
                  <a:lnTo>
                    <a:pt x="0" y="7"/>
                  </a:lnTo>
                  <a:lnTo>
                    <a:pt x="0" y="7"/>
                  </a:lnTo>
                  <a:lnTo>
                    <a:pt x="2" y="9"/>
                  </a:lnTo>
                  <a:lnTo>
                    <a:pt x="2" y="9"/>
                  </a:lnTo>
                  <a:lnTo>
                    <a:pt x="2" y="11"/>
                  </a:lnTo>
                  <a:lnTo>
                    <a:pt x="0" y="11"/>
                  </a:lnTo>
                  <a:lnTo>
                    <a:pt x="0" y="11"/>
                  </a:lnTo>
                  <a:lnTo>
                    <a:pt x="2" y="13"/>
                  </a:lnTo>
                  <a:lnTo>
                    <a:pt x="2" y="14"/>
                  </a:lnTo>
                  <a:lnTo>
                    <a:pt x="2" y="14"/>
                  </a:lnTo>
                  <a:lnTo>
                    <a:pt x="5" y="14"/>
                  </a:lnTo>
                  <a:lnTo>
                    <a:pt x="5" y="14"/>
                  </a:lnTo>
                  <a:lnTo>
                    <a:pt x="5" y="14"/>
                  </a:lnTo>
                  <a:lnTo>
                    <a:pt x="5" y="14"/>
                  </a:lnTo>
                  <a:lnTo>
                    <a:pt x="7" y="14"/>
                  </a:lnTo>
                  <a:lnTo>
                    <a:pt x="7" y="13"/>
                  </a:lnTo>
                  <a:lnTo>
                    <a:pt x="9" y="13"/>
                  </a:lnTo>
                  <a:lnTo>
                    <a:pt x="11" y="13"/>
                  </a:lnTo>
                  <a:lnTo>
                    <a:pt x="13" y="11"/>
                  </a:lnTo>
                  <a:lnTo>
                    <a:pt x="13" y="11"/>
                  </a:lnTo>
                  <a:lnTo>
                    <a:pt x="13" y="11"/>
                  </a:lnTo>
                  <a:lnTo>
                    <a:pt x="13" y="11"/>
                  </a:lnTo>
                  <a:lnTo>
                    <a:pt x="13" y="11"/>
                  </a:lnTo>
                  <a:lnTo>
                    <a:pt x="13" y="11"/>
                  </a:lnTo>
                  <a:lnTo>
                    <a:pt x="14" y="11"/>
                  </a:lnTo>
                  <a:lnTo>
                    <a:pt x="14" y="11"/>
                  </a:lnTo>
                  <a:lnTo>
                    <a:pt x="14" y="9"/>
                  </a:lnTo>
                  <a:lnTo>
                    <a:pt x="14" y="9"/>
                  </a:lnTo>
                  <a:lnTo>
                    <a:pt x="16" y="7"/>
                  </a:lnTo>
                  <a:lnTo>
                    <a:pt x="16" y="5"/>
                  </a:lnTo>
                  <a:lnTo>
                    <a:pt x="18" y="5"/>
                  </a:lnTo>
                  <a:lnTo>
                    <a:pt x="18" y="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4" name="Freeform 373"/>
            <p:cNvSpPr>
              <a:spLocks/>
            </p:cNvSpPr>
            <p:nvPr/>
          </p:nvSpPr>
          <p:spPr bwMode="auto">
            <a:xfrm>
              <a:off x="8401050" y="4851401"/>
              <a:ext cx="139700" cy="315913"/>
            </a:xfrm>
            <a:custGeom>
              <a:avLst/>
              <a:gdLst>
                <a:gd name="T0" fmla="*/ 83 w 88"/>
                <a:gd name="T1" fmla="*/ 126 h 199"/>
                <a:gd name="T2" fmla="*/ 78 w 88"/>
                <a:gd name="T3" fmla="*/ 116 h 199"/>
                <a:gd name="T4" fmla="*/ 70 w 88"/>
                <a:gd name="T5" fmla="*/ 107 h 199"/>
                <a:gd name="T6" fmla="*/ 65 w 88"/>
                <a:gd name="T7" fmla="*/ 103 h 199"/>
                <a:gd name="T8" fmla="*/ 61 w 88"/>
                <a:gd name="T9" fmla="*/ 89 h 199"/>
                <a:gd name="T10" fmla="*/ 63 w 88"/>
                <a:gd name="T11" fmla="*/ 81 h 199"/>
                <a:gd name="T12" fmla="*/ 59 w 88"/>
                <a:gd name="T13" fmla="*/ 78 h 199"/>
                <a:gd name="T14" fmla="*/ 63 w 88"/>
                <a:gd name="T15" fmla="*/ 72 h 199"/>
                <a:gd name="T16" fmla="*/ 63 w 88"/>
                <a:gd name="T17" fmla="*/ 58 h 199"/>
                <a:gd name="T18" fmla="*/ 65 w 88"/>
                <a:gd name="T19" fmla="*/ 51 h 199"/>
                <a:gd name="T20" fmla="*/ 67 w 88"/>
                <a:gd name="T21" fmla="*/ 43 h 199"/>
                <a:gd name="T22" fmla="*/ 59 w 88"/>
                <a:gd name="T23" fmla="*/ 27 h 199"/>
                <a:gd name="T24" fmla="*/ 47 w 88"/>
                <a:gd name="T25" fmla="*/ 18 h 199"/>
                <a:gd name="T26" fmla="*/ 45 w 88"/>
                <a:gd name="T27" fmla="*/ 14 h 199"/>
                <a:gd name="T28" fmla="*/ 38 w 88"/>
                <a:gd name="T29" fmla="*/ 5 h 199"/>
                <a:gd name="T30" fmla="*/ 29 w 88"/>
                <a:gd name="T31" fmla="*/ 13 h 199"/>
                <a:gd name="T32" fmla="*/ 23 w 88"/>
                <a:gd name="T33" fmla="*/ 5 h 199"/>
                <a:gd name="T34" fmla="*/ 22 w 88"/>
                <a:gd name="T35" fmla="*/ 0 h 199"/>
                <a:gd name="T36" fmla="*/ 14 w 88"/>
                <a:gd name="T37" fmla="*/ 9 h 199"/>
                <a:gd name="T38" fmla="*/ 11 w 88"/>
                <a:gd name="T39" fmla="*/ 16 h 199"/>
                <a:gd name="T40" fmla="*/ 0 w 88"/>
                <a:gd name="T41" fmla="*/ 31 h 199"/>
                <a:gd name="T42" fmla="*/ 3 w 88"/>
                <a:gd name="T43" fmla="*/ 40 h 199"/>
                <a:gd name="T44" fmla="*/ 3 w 88"/>
                <a:gd name="T45" fmla="*/ 47 h 199"/>
                <a:gd name="T46" fmla="*/ 5 w 88"/>
                <a:gd name="T47" fmla="*/ 51 h 199"/>
                <a:gd name="T48" fmla="*/ 16 w 88"/>
                <a:gd name="T49" fmla="*/ 58 h 199"/>
                <a:gd name="T50" fmla="*/ 16 w 88"/>
                <a:gd name="T51" fmla="*/ 69 h 199"/>
                <a:gd name="T52" fmla="*/ 14 w 88"/>
                <a:gd name="T53" fmla="*/ 72 h 199"/>
                <a:gd name="T54" fmla="*/ 12 w 88"/>
                <a:gd name="T55" fmla="*/ 76 h 199"/>
                <a:gd name="T56" fmla="*/ 7 w 88"/>
                <a:gd name="T57" fmla="*/ 83 h 199"/>
                <a:gd name="T58" fmla="*/ 11 w 88"/>
                <a:gd name="T59" fmla="*/ 90 h 199"/>
                <a:gd name="T60" fmla="*/ 9 w 88"/>
                <a:gd name="T61" fmla="*/ 101 h 199"/>
                <a:gd name="T62" fmla="*/ 11 w 88"/>
                <a:gd name="T63" fmla="*/ 110 h 199"/>
                <a:gd name="T64" fmla="*/ 11 w 88"/>
                <a:gd name="T65" fmla="*/ 112 h 199"/>
                <a:gd name="T66" fmla="*/ 9 w 88"/>
                <a:gd name="T67" fmla="*/ 117 h 199"/>
                <a:gd name="T68" fmla="*/ 7 w 88"/>
                <a:gd name="T69" fmla="*/ 114 h 199"/>
                <a:gd name="T70" fmla="*/ 7 w 88"/>
                <a:gd name="T71" fmla="*/ 119 h 199"/>
                <a:gd name="T72" fmla="*/ 5 w 88"/>
                <a:gd name="T73" fmla="*/ 128 h 199"/>
                <a:gd name="T74" fmla="*/ 5 w 88"/>
                <a:gd name="T75" fmla="*/ 139 h 199"/>
                <a:gd name="T76" fmla="*/ 7 w 88"/>
                <a:gd name="T77" fmla="*/ 141 h 199"/>
                <a:gd name="T78" fmla="*/ 11 w 88"/>
                <a:gd name="T79" fmla="*/ 148 h 199"/>
                <a:gd name="T80" fmla="*/ 5 w 88"/>
                <a:gd name="T81" fmla="*/ 150 h 199"/>
                <a:gd name="T82" fmla="*/ 2 w 88"/>
                <a:gd name="T83" fmla="*/ 150 h 199"/>
                <a:gd name="T84" fmla="*/ 16 w 88"/>
                <a:gd name="T85" fmla="*/ 166 h 199"/>
                <a:gd name="T86" fmla="*/ 25 w 88"/>
                <a:gd name="T87" fmla="*/ 172 h 199"/>
                <a:gd name="T88" fmla="*/ 27 w 88"/>
                <a:gd name="T89" fmla="*/ 173 h 199"/>
                <a:gd name="T90" fmla="*/ 32 w 88"/>
                <a:gd name="T91" fmla="*/ 182 h 199"/>
                <a:gd name="T92" fmla="*/ 34 w 88"/>
                <a:gd name="T93" fmla="*/ 184 h 199"/>
                <a:gd name="T94" fmla="*/ 36 w 88"/>
                <a:gd name="T95" fmla="*/ 191 h 199"/>
                <a:gd name="T96" fmla="*/ 40 w 88"/>
                <a:gd name="T97" fmla="*/ 195 h 199"/>
                <a:gd name="T98" fmla="*/ 47 w 88"/>
                <a:gd name="T99" fmla="*/ 197 h 199"/>
                <a:gd name="T100" fmla="*/ 52 w 88"/>
                <a:gd name="T101" fmla="*/ 193 h 199"/>
                <a:gd name="T102" fmla="*/ 50 w 88"/>
                <a:gd name="T103" fmla="*/ 190 h 199"/>
                <a:gd name="T104" fmla="*/ 54 w 88"/>
                <a:gd name="T105" fmla="*/ 190 h 199"/>
                <a:gd name="T106" fmla="*/ 52 w 88"/>
                <a:gd name="T107" fmla="*/ 177 h 199"/>
                <a:gd name="T108" fmla="*/ 59 w 88"/>
                <a:gd name="T109" fmla="*/ 172 h 199"/>
                <a:gd name="T110" fmla="*/ 70 w 88"/>
                <a:gd name="T111" fmla="*/ 168 h 199"/>
                <a:gd name="T112" fmla="*/ 72 w 88"/>
                <a:gd name="T113" fmla="*/ 163 h 199"/>
                <a:gd name="T114" fmla="*/ 74 w 88"/>
                <a:gd name="T115" fmla="*/ 154 h 199"/>
                <a:gd name="T116" fmla="*/ 78 w 88"/>
                <a:gd name="T117" fmla="*/ 148 h 199"/>
                <a:gd name="T118" fmla="*/ 83 w 88"/>
                <a:gd name="T119" fmla="*/ 145 h 199"/>
                <a:gd name="T120" fmla="*/ 87 w 88"/>
                <a:gd name="T121" fmla="*/ 14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 h="199">
                  <a:moveTo>
                    <a:pt x="88" y="134"/>
                  </a:moveTo>
                  <a:lnTo>
                    <a:pt x="88" y="132"/>
                  </a:lnTo>
                  <a:lnTo>
                    <a:pt x="87" y="130"/>
                  </a:lnTo>
                  <a:lnTo>
                    <a:pt x="87" y="128"/>
                  </a:lnTo>
                  <a:lnTo>
                    <a:pt x="85" y="128"/>
                  </a:lnTo>
                  <a:lnTo>
                    <a:pt x="85" y="126"/>
                  </a:lnTo>
                  <a:lnTo>
                    <a:pt x="85" y="126"/>
                  </a:lnTo>
                  <a:lnTo>
                    <a:pt x="85" y="126"/>
                  </a:lnTo>
                  <a:lnTo>
                    <a:pt x="83" y="126"/>
                  </a:lnTo>
                  <a:lnTo>
                    <a:pt x="85" y="125"/>
                  </a:lnTo>
                  <a:lnTo>
                    <a:pt x="85" y="123"/>
                  </a:lnTo>
                  <a:lnTo>
                    <a:pt x="85" y="121"/>
                  </a:lnTo>
                  <a:lnTo>
                    <a:pt x="85" y="119"/>
                  </a:lnTo>
                  <a:lnTo>
                    <a:pt x="85" y="117"/>
                  </a:lnTo>
                  <a:lnTo>
                    <a:pt x="83" y="116"/>
                  </a:lnTo>
                  <a:lnTo>
                    <a:pt x="81" y="116"/>
                  </a:lnTo>
                  <a:lnTo>
                    <a:pt x="78" y="116"/>
                  </a:lnTo>
                  <a:lnTo>
                    <a:pt x="78" y="116"/>
                  </a:lnTo>
                  <a:lnTo>
                    <a:pt x="78" y="116"/>
                  </a:lnTo>
                  <a:lnTo>
                    <a:pt x="76" y="117"/>
                  </a:lnTo>
                  <a:lnTo>
                    <a:pt x="74" y="117"/>
                  </a:lnTo>
                  <a:lnTo>
                    <a:pt x="74" y="117"/>
                  </a:lnTo>
                  <a:lnTo>
                    <a:pt x="74" y="117"/>
                  </a:lnTo>
                  <a:lnTo>
                    <a:pt x="72" y="116"/>
                  </a:lnTo>
                  <a:lnTo>
                    <a:pt x="72" y="114"/>
                  </a:lnTo>
                  <a:lnTo>
                    <a:pt x="70" y="110"/>
                  </a:lnTo>
                  <a:lnTo>
                    <a:pt x="70" y="107"/>
                  </a:lnTo>
                  <a:lnTo>
                    <a:pt x="68" y="105"/>
                  </a:lnTo>
                  <a:lnTo>
                    <a:pt x="68" y="105"/>
                  </a:lnTo>
                  <a:lnTo>
                    <a:pt x="68" y="105"/>
                  </a:lnTo>
                  <a:lnTo>
                    <a:pt x="68" y="105"/>
                  </a:lnTo>
                  <a:lnTo>
                    <a:pt x="67" y="105"/>
                  </a:lnTo>
                  <a:lnTo>
                    <a:pt x="67" y="105"/>
                  </a:lnTo>
                  <a:lnTo>
                    <a:pt x="67" y="105"/>
                  </a:lnTo>
                  <a:lnTo>
                    <a:pt x="65" y="105"/>
                  </a:lnTo>
                  <a:lnTo>
                    <a:pt x="65" y="103"/>
                  </a:lnTo>
                  <a:lnTo>
                    <a:pt x="65" y="103"/>
                  </a:lnTo>
                  <a:lnTo>
                    <a:pt x="65" y="101"/>
                  </a:lnTo>
                  <a:lnTo>
                    <a:pt x="63" y="99"/>
                  </a:lnTo>
                  <a:lnTo>
                    <a:pt x="61" y="96"/>
                  </a:lnTo>
                  <a:lnTo>
                    <a:pt x="61" y="94"/>
                  </a:lnTo>
                  <a:lnTo>
                    <a:pt x="61" y="90"/>
                  </a:lnTo>
                  <a:lnTo>
                    <a:pt x="61" y="89"/>
                  </a:lnTo>
                  <a:lnTo>
                    <a:pt x="61" y="89"/>
                  </a:lnTo>
                  <a:lnTo>
                    <a:pt x="61" y="89"/>
                  </a:lnTo>
                  <a:lnTo>
                    <a:pt x="61" y="89"/>
                  </a:lnTo>
                  <a:lnTo>
                    <a:pt x="61" y="87"/>
                  </a:lnTo>
                  <a:lnTo>
                    <a:pt x="63" y="87"/>
                  </a:lnTo>
                  <a:lnTo>
                    <a:pt x="63" y="85"/>
                  </a:lnTo>
                  <a:lnTo>
                    <a:pt x="63" y="85"/>
                  </a:lnTo>
                  <a:lnTo>
                    <a:pt x="63" y="83"/>
                  </a:lnTo>
                  <a:lnTo>
                    <a:pt x="63" y="83"/>
                  </a:lnTo>
                  <a:lnTo>
                    <a:pt x="63" y="83"/>
                  </a:lnTo>
                  <a:lnTo>
                    <a:pt x="63" y="81"/>
                  </a:lnTo>
                  <a:lnTo>
                    <a:pt x="63" y="81"/>
                  </a:lnTo>
                  <a:lnTo>
                    <a:pt x="61" y="81"/>
                  </a:lnTo>
                  <a:lnTo>
                    <a:pt x="61" y="81"/>
                  </a:lnTo>
                  <a:lnTo>
                    <a:pt x="61" y="81"/>
                  </a:lnTo>
                  <a:lnTo>
                    <a:pt x="61" y="80"/>
                  </a:lnTo>
                  <a:lnTo>
                    <a:pt x="61" y="80"/>
                  </a:lnTo>
                  <a:lnTo>
                    <a:pt x="61" y="80"/>
                  </a:lnTo>
                  <a:lnTo>
                    <a:pt x="59" y="78"/>
                  </a:lnTo>
                  <a:lnTo>
                    <a:pt x="59" y="78"/>
                  </a:lnTo>
                  <a:lnTo>
                    <a:pt x="59" y="78"/>
                  </a:lnTo>
                  <a:lnTo>
                    <a:pt x="59" y="76"/>
                  </a:lnTo>
                  <a:lnTo>
                    <a:pt x="59" y="74"/>
                  </a:lnTo>
                  <a:lnTo>
                    <a:pt x="59" y="74"/>
                  </a:lnTo>
                  <a:lnTo>
                    <a:pt x="61" y="74"/>
                  </a:lnTo>
                  <a:lnTo>
                    <a:pt x="61" y="72"/>
                  </a:lnTo>
                  <a:lnTo>
                    <a:pt x="63" y="72"/>
                  </a:lnTo>
                  <a:lnTo>
                    <a:pt x="63" y="72"/>
                  </a:lnTo>
                  <a:lnTo>
                    <a:pt x="63" y="72"/>
                  </a:lnTo>
                  <a:lnTo>
                    <a:pt x="63" y="70"/>
                  </a:lnTo>
                  <a:lnTo>
                    <a:pt x="63" y="70"/>
                  </a:lnTo>
                  <a:lnTo>
                    <a:pt x="61" y="69"/>
                  </a:lnTo>
                  <a:lnTo>
                    <a:pt x="61" y="67"/>
                  </a:lnTo>
                  <a:lnTo>
                    <a:pt x="61" y="61"/>
                  </a:lnTo>
                  <a:lnTo>
                    <a:pt x="61" y="61"/>
                  </a:lnTo>
                  <a:lnTo>
                    <a:pt x="61" y="60"/>
                  </a:lnTo>
                  <a:lnTo>
                    <a:pt x="63" y="60"/>
                  </a:lnTo>
                  <a:lnTo>
                    <a:pt x="63" y="58"/>
                  </a:lnTo>
                  <a:lnTo>
                    <a:pt x="65" y="58"/>
                  </a:lnTo>
                  <a:lnTo>
                    <a:pt x="65" y="58"/>
                  </a:lnTo>
                  <a:lnTo>
                    <a:pt x="63" y="56"/>
                  </a:lnTo>
                  <a:lnTo>
                    <a:pt x="63" y="54"/>
                  </a:lnTo>
                  <a:lnTo>
                    <a:pt x="63" y="54"/>
                  </a:lnTo>
                  <a:lnTo>
                    <a:pt x="63" y="52"/>
                  </a:lnTo>
                  <a:lnTo>
                    <a:pt x="65" y="52"/>
                  </a:lnTo>
                  <a:lnTo>
                    <a:pt x="65" y="52"/>
                  </a:lnTo>
                  <a:lnTo>
                    <a:pt x="65" y="51"/>
                  </a:lnTo>
                  <a:lnTo>
                    <a:pt x="65" y="51"/>
                  </a:lnTo>
                  <a:lnTo>
                    <a:pt x="65" y="49"/>
                  </a:lnTo>
                  <a:lnTo>
                    <a:pt x="65" y="49"/>
                  </a:lnTo>
                  <a:lnTo>
                    <a:pt x="65" y="49"/>
                  </a:lnTo>
                  <a:lnTo>
                    <a:pt x="67" y="49"/>
                  </a:lnTo>
                  <a:lnTo>
                    <a:pt x="67" y="47"/>
                  </a:lnTo>
                  <a:lnTo>
                    <a:pt x="67" y="47"/>
                  </a:lnTo>
                  <a:lnTo>
                    <a:pt x="67" y="45"/>
                  </a:lnTo>
                  <a:lnTo>
                    <a:pt x="67" y="43"/>
                  </a:lnTo>
                  <a:lnTo>
                    <a:pt x="65" y="40"/>
                  </a:lnTo>
                  <a:lnTo>
                    <a:pt x="65" y="38"/>
                  </a:lnTo>
                  <a:lnTo>
                    <a:pt x="65" y="36"/>
                  </a:lnTo>
                  <a:lnTo>
                    <a:pt x="63" y="36"/>
                  </a:lnTo>
                  <a:lnTo>
                    <a:pt x="63" y="34"/>
                  </a:lnTo>
                  <a:lnTo>
                    <a:pt x="61" y="29"/>
                  </a:lnTo>
                  <a:lnTo>
                    <a:pt x="61" y="29"/>
                  </a:lnTo>
                  <a:lnTo>
                    <a:pt x="59" y="27"/>
                  </a:lnTo>
                  <a:lnTo>
                    <a:pt x="59" y="27"/>
                  </a:lnTo>
                  <a:lnTo>
                    <a:pt x="54" y="22"/>
                  </a:lnTo>
                  <a:lnTo>
                    <a:pt x="52" y="22"/>
                  </a:lnTo>
                  <a:lnTo>
                    <a:pt x="49" y="22"/>
                  </a:lnTo>
                  <a:lnTo>
                    <a:pt x="49" y="22"/>
                  </a:lnTo>
                  <a:lnTo>
                    <a:pt x="49" y="22"/>
                  </a:lnTo>
                  <a:lnTo>
                    <a:pt x="47" y="20"/>
                  </a:lnTo>
                  <a:lnTo>
                    <a:pt x="47" y="20"/>
                  </a:lnTo>
                  <a:lnTo>
                    <a:pt x="47" y="20"/>
                  </a:lnTo>
                  <a:lnTo>
                    <a:pt x="47" y="18"/>
                  </a:lnTo>
                  <a:lnTo>
                    <a:pt x="47" y="18"/>
                  </a:lnTo>
                  <a:lnTo>
                    <a:pt x="47" y="18"/>
                  </a:lnTo>
                  <a:lnTo>
                    <a:pt x="47" y="18"/>
                  </a:lnTo>
                  <a:lnTo>
                    <a:pt x="47" y="16"/>
                  </a:lnTo>
                  <a:lnTo>
                    <a:pt x="47" y="16"/>
                  </a:lnTo>
                  <a:lnTo>
                    <a:pt x="47" y="16"/>
                  </a:lnTo>
                  <a:lnTo>
                    <a:pt x="47" y="14"/>
                  </a:lnTo>
                  <a:lnTo>
                    <a:pt x="45" y="14"/>
                  </a:lnTo>
                  <a:lnTo>
                    <a:pt x="45" y="14"/>
                  </a:lnTo>
                  <a:lnTo>
                    <a:pt x="43" y="11"/>
                  </a:lnTo>
                  <a:lnTo>
                    <a:pt x="43" y="11"/>
                  </a:lnTo>
                  <a:lnTo>
                    <a:pt x="43" y="11"/>
                  </a:lnTo>
                  <a:lnTo>
                    <a:pt x="43" y="11"/>
                  </a:lnTo>
                  <a:lnTo>
                    <a:pt x="43" y="11"/>
                  </a:lnTo>
                  <a:lnTo>
                    <a:pt x="43" y="9"/>
                  </a:lnTo>
                  <a:lnTo>
                    <a:pt x="41" y="7"/>
                  </a:lnTo>
                  <a:lnTo>
                    <a:pt x="40" y="7"/>
                  </a:lnTo>
                  <a:lnTo>
                    <a:pt x="38" y="5"/>
                  </a:lnTo>
                  <a:lnTo>
                    <a:pt x="38" y="7"/>
                  </a:lnTo>
                  <a:lnTo>
                    <a:pt x="36" y="9"/>
                  </a:lnTo>
                  <a:lnTo>
                    <a:pt x="34" y="9"/>
                  </a:lnTo>
                  <a:lnTo>
                    <a:pt x="32" y="9"/>
                  </a:lnTo>
                  <a:lnTo>
                    <a:pt x="31" y="11"/>
                  </a:lnTo>
                  <a:lnTo>
                    <a:pt x="31" y="11"/>
                  </a:lnTo>
                  <a:lnTo>
                    <a:pt x="31" y="11"/>
                  </a:lnTo>
                  <a:lnTo>
                    <a:pt x="31" y="11"/>
                  </a:lnTo>
                  <a:lnTo>
                    <a:pt x="29" y="13"/>
                  </a:lnTo>
                  <a:lnTo>
                    <a:pt x="29" y="13"/>
                  </a:lnTo>
                  <a:lnTo>
                    <a:pt x="27" y="13"/>
                  </a:lnTo>
                  <a:lnTo>
                    <a:pt x="27" y="13"/>
                  </a:lnTo>
                  <a:lnTo>
                    <a:pt x="25" y="13"/>
                  </a:lnTo>
                  <a:lnTo>
                    <a:pt x="23" y="11"/>
                  </a:lnTo>
                  <a:lnTo>
                    <a:pt x="23" y="9"/>
                  </a:lnTo>
                  <a:lnTo>
                    <a:pt x="23" y="7"/>
                  </a:lnTo>
                  <a:lnTo>
                    <a:pt x="23" y="7"/>
                  </a:lnTo>
                  <a:lnTo>
                    <a:pt x="23" y="5"/>
                  </a:lnTo>
                  <a:lnTo>
                    <a:pt x="23" y="5"/>
                  </a:lnTo>
                  <a:lnTo>
                    <a:pt x="23" y="5"/>
                  </a:lnTo>
                  <a:lnTo>
                    <a:pt x="23" y="5"/>
                  </a:lnTo>
                  <a:lnTo>
                    <a:pt x="23" y="5"/>
                  </a:lnTo>
                  <a:lnTo>
                    <a:pt x="23" y="4"/>
                  </a:lnTo>
                  <a:lnTo>
                    <a:pt x="23" y="4"/>
                  </a:lnTo>
                  <a:lnTo>
                    <a:pt x="23" y="2"/>
                  </a:lnTo>
                  <a:lnTo>
                    <a:pt x="23" y="0"/>
                  </a:lnTo>
                  <a:lnTo>
                    <a:pt x="22" y="0"/>
                  </a:lnTo>
                  <a:lnTo>
                    <a:pt x="20" y="0"/>
                  </a:lnTo>
                  <a:lnTo>
                    <a:pt x="20" y="2"/>
                  </a:lnTo>
                  <a:lnTo>
                    <a:pt x="20" y="2"/>
                  </a:lnTo>
                  <a:lnTo>
                    <a:pt x="18" y="4"/>
                  </a:lnTo>
                  <a:lnTo>
                    <a:pt x="16" y="4"/>
                  </a:lnTo>
                  <a:lnTo>
                    <a:pt x="16" y="5"/>
                  </a:lnTo>
                  <a:lnTo>
                    <a:pt x="16" y="7"/>
                  </a:lnTo>
                  <a:lnTo>
                    <a:pt x="16" y="7"/>
                  </a:lnTo>
                  <a:lnTo>
                    <a:pt x="14" y="9"/>
                  </a:lnTo>
                  <a:lnTo>
                    <a:pt x="14" y="9"/>
                  </a:lnTo>
                  <a:lnTo>
                    <a:pt x="14" y="9"/>
                  </a:lnTo>
                  <a:lnTo>
                    <a:pt x="14" y="11"/>
                  </a:lnTo>
                  <a:lnTo>
                    <a:pt x="14" y="11"/>
                  </a:lnTo>
                  <a:lnTo>
                    <a:pt x="12" y="11"/>
                  </a:lnTo>
                  <a:lnTo>
                    <a:pt x="12" y="13"/>
                  </a:lnTo>
                  <a:lnTo>
                    <a:pt x="11" y="14"/>
                  </a:lnTo>
                  <a:lnTo>
                    <a:pt x="11" y="14"/>
                  </a:lnTo>
                  <a:lnTo>
                    <a:pt x="11" y="16"/>
                  </a:lnTo>
                  <a:lnTo>
                    <a:pt x="7" y="18"/>
                  </a:lnTo>
                  <a:lnTo>
                    <a:pt x="7" y="18"/>
                  </a:lnTo>
                  <a:lnTo>
                    <a:pt x="7" y="20"/>
                  </a:lnTo>
                  <a:lnTo>
                    <a:pt x="7" y="20"/>
                  </a:lnTo>
                  <a:lnTo>
                    <a:pt x="7" y="22"/>
                  </a:lnTo>
                  <a:lnTo>
                    <a:pt x="7" y="22"/>
                  </a:lnTo>
                  <a:lnTo>
                    <a:pt x="2" y="29"/>
                  </a:lnTo>
                  <a:lnTo>
                    <a:pt x="0" y="31"/>
                  </a:lnTo>
                  <a:lnTo>
                    <a:pt x="0" y="31"/>
                  </a:lnTo>
                  <a:lnTo>
                    <a:pt x="0" y="33"/>
                  </a:lnTo>
                  <a:lnTo>
                    <a:pt x="0" y="33"/>
                  </a:lnTo>
                  <a:lnTo>
                    <a:pt x="2" y="34"/>
                  </a:lnTo>
                  <a:lnTo>
                    <a:pt x="3" y="36"/>
                  </a:lnTo>
                  <a:lnTo>
                    <a:pt x="5" y="36"/>
                  </a:lnTo>
                  <a:lnTo>
                    <a:pt x="5" y="36"/>
                  </a:lnTo>
                  <a:lnTo>
                    <a:pt x="5" y="38"/>
                  </a:lnTo>
                  <a:lnTo>
                    <a:pt x="3" y="40"/>
                  </a:lnTo>
                  <a:lnTo>
                    <a:pt x="3" y="40"/>
                  </a:lnTo>
                  <a:lnTo>
                    <a:pt x="3" y="42"/>
                  </a:lnTo>
                  <a:lnTo>
                    <a:pt x="3" y="43"/>
                  </a:lnTo>
                  <a:lnTo>
                    <a:pt x="5" y="43"/>
                  </a:lnTo>
                  <a:lnTo>
                    <a:pt x="5" y="43"/>
                  </a:lnTo>
                  <a:lnTo>
                    <a:pt x="5" y="45"/>
                  </a:lnTo>
                  <a:lnTo>
                    <a:pt x="5" y="45"/>
                  </a:lnTo>
                  <a:lnTo>
                    <a:pt x="5" y="45"/>
                  </a:lnTo>
                  <a:lnTo>
                    <a:pt x="3" y="45"/>
                  </a:lnTo>
                  <a:lnTo>
                    <a:pt x="3" y="47"/>
                  </a:lnTo>
                  <a:lnTo>
                    <a:pt x="3" y="47"/>
                  </a:lnTo>
                  <a:lnTo>
                    <a:pt x="3" y="49"/>
                  </a:lnTo>
                  <a:lnTo>
                    <a:pt x="3" y="49"/>
                  </a:lnTo>
                  <a:lnTo>
                    <a:pt x="3" y="49"/>
                  </a:lnTo>
                  <a:lnTo>
                    <a:pt x="3" y="49"/>
                  </a:lnTo>
                  <a:lnTo>
                    <a:pt x="3" y="51"/>
                  </a:lnTo>
                  <a:lnTo>
                    <a:pt x="3" y="51"/>
                  </a:lnTo>
                  <a:lnTo>
                    <a:pt x="3" y="51"/>
                  </a:lnTo>
                  <a:lnTo>
                    <a:pt x="5" y="51"/>
                  </a:lnTo>
                  <a:lnTo>
                    <a:pt x="5" y="52"/>
                  </a:lnTo>
                  <a:lnTo>
                    <a:pt x="5" y="54"/>
                  </a:lnTo>
                  <a:lnTo>
                    <a:pt x="9" y="52"/>
                  </a:lnTo>
                  <a:lnTo>
                    <a:pt x="9" y="52"/>
                  </a:lnTo>
                  <a:lnTo>
                    <a:pt x="9" y="54"/>
                  </a:lnTo>
                  <a:lnTo>
                    <a:pt x="16" y="56"/>
                  </a:lnTo>
                  <a:lnTo>
                    <a:pt x="16" y="56"/>
                  </a:lnTo>
                  <a:lnTo>
                    <a:pt x="16" y="58"/>
                  </a:lnTo>
                  <a:lnTo>
                    <a:pt x="16" y="58"/>
                  </a:lnTo>
                  <a:lnTo>
                    <a:pt x="16" y="60"/>
                  </a:lnTo>
                  <a:lnTo>
                    <a:pt x="14" y="60"/>
                  </a:lnTo>
                  <a:lnTo>
                    <a:pt x="14" y="60"/>
                  </a:lnTo>
                  <a:lnTo>
                    <a:pt x="16" y="63"/>
                  </a:lnTo>
                  <a:lnTo>
                    <a:pt x="16" y="65"/>
                  </a:lnTo>
                  <a:lnTo>
                    <a:pt x="14" y="67"/>
                  </a:lnTo>
                  <a:lnTo>
                    <a:pt x="16" y="69"/>
                  </a:lnTo>
                  <a:lnTo>
                    <a:pt x="16" y="69"/>
                  </a:lnTo>
                  <a:lnTo>
                    <a:pt x="16" y="69"/>
                  </a:lnTo>
                  <a:lnTo>
                    <a:pt x="16" y="69"/>
                  </a:lnTo>
                  <a:lnTo>
                    <a:pt x="18" y="70"/>
                  </a:lnTo>
                  <a:lnTo>
                    <a:pt x="16" y="70"/>
                  </a:lnTo>
                  <a:lnTo>
                    <a:pt x="16" y="70"/>
                  </a:lnTo>
                  <a:lnTo>
                    <a:pt x="16" y="70"/>
                  </a:lnTo>
                  <a:lnTo>
                    <a:pt x="16" y="69"/>
                  </a:lnTo>
                  <a:lnTo>
                    <a:pt x="16" y="69"/>
                  </a:lnTo>
                  <a:lnTo>
                    <a:pt x="14" y="72"/>
                  </a:lnTo>
                  <a:lnTo>
                    <a:pt x="14" y="72"/>
                  </a:lnTo>
                  <a:lnTo>
                    <a:pt x="12" y="72"/>
                  </a:lnTo>
                  <a:lnTo>
                    <a:pt x="9" y="72"/>
                  </a:lnTo>
                  <a:lnTo>
                    <a:pt x="9" y="72"/>
                  </a:lnTo>
                  <a:lnTo>
                    <a:pt x="11" y="74"/>
                  </a:lnTo>
                  <a:lnTo>
                    <a:pt x="11" y="74"/>
                  </a:lnTo>
                  <a:lnTo>
                    <a:pt x="11" y="74"/>
                  </a:lnTo>
                  <a:lnTo>
                    <a:pt x="12" y="74"/>
                  </a:lnTo>
                  <a:lnTo>
                    <a:pt x="12" y="76"/>
                  </a:lnTo>
                  <a:lnTo>
                    <a:pt x="12" y="76"/>
                  </a:lnTo>
                  <a:lnTo>
                    <a:pt x="12" y="78"/>
                  </a:lnTo>
                  <a:lnTo>
                    <a:pt x="11" y="80"/>
                  </a:lnTo>
                  <a:lnTo>
                    <a:pt x="9" y="81"/>
                  </a:lnTo>
                  <a:lnTo>
                    <a:pt x="9" y="81"/>
                  </a:lnTo>
                  <a:lnTo>
                    <a:pt x="9" y="83"/>
                  </a:lnTo>
                  <a:lnTo>
                    <a:pt x="7" y="83"/>
                  </a:lnTo>
                  <a:lnTo>
                    <a:pt x="7" y="83"/>
                  </a:lnTo>
                  <a:lnTo>
                    <a:pt x="5" y="83"/>
                  </a:lnTo>
                  <a:lnTo>
                    <a:pt x="7" y="83"/>
                  </a:lnTo>
                  <a:lnTo>
                    <a:pt x="7" y="85"/>
                  </a:lnTo>
                  <a:lnTo>
                    <a:pt x="7" y="85"/>
                  </a:lnTo>
                  <a:lnTo>
                    <a:pt x="7" y="89"/>
                  </a:lnTo>
                  <a:lnTo>
                    <a:pt x="7" y="89"/>
                  </a:lnTo>
                  <a:lnTo>
                    <a:pt x="9" y="90"/>
                  </a:lnTo>
                  <a:lnTo>
                    <a:pt x="9" y="90"/>
                  </a:lnTo>
                  <a:lnTo>
                    <a:pt x="11" y="90"/>
                  </a:lnTo>
                  <a:lnTo>
                    <a:pt x="11" y="90"/>
                  </a:lnTo>
                  <a:lnTo>
                    <a:pt x="11" y="90"/>
                  </a:lnTo>
                  <a:lnTo>
                    <a:pt x="12" y="92"/>
                  </a:lnTo>
                  <a:lnTo>
                    <a:pt x="12" y="94"/>
                  </a:lnTo>
                  <a:lnTo>
                    <a:pt x="12" y="94"/>
                  </a:lnTo>
                  <a:lnTo>
                    <a:pt x="11" y="98"/>
                  </a:lnTo>
                  <a:lnTo>
                    <a:pt x="9" y="99"/>
                  </a:lnTo>
                  <a:lnTo>
                    <a:pt x="9" y="99"/>
                  </a:lnTo>
                  <a:lnTo>
                    <a:pt x="9" y="101"/>
                  </a:lnTo>
                  <a:lnTo>
                    <a:pt x="9" y="101"/>
                  </a:lnTo>
                  <a:lnTo>
                    <a:pt x="9" y="101"/>
                  </a:lnTo>
                  <a:lnTo>
                    <a:pt x="9" y="101"/>
                  </a:lnTo>
                  <a:lnTo>
                    <a:pt x="9" y="103"/>
                  </a:lnTo>
                  <a:lnTo>
                    <a:pt x="9" y="103"/>
                  </a:lnTo>
                  <a:lnTo>
                    <a:pt x="9" y="108"/>
                  </a:lnTo>
                  <a:lnTo>
                    <a:pt x="9" y="108"/>
                  </a:lnTo>
                  <a:lnTo>
                    <a:pt x="9" y="108"/>
                  </a:lnTo>
                  <a:lnTo>
                    <a:pt x="9" y="110"/>
                  </a:lnTo>
                  <a:lnTo>
                    <a:pt x="9" y="110"/>
                  </a:lnTo>
                  <a:lnTo>
                    <a:pt x="11" y="110"/>
                  </a:lnTo>
                  <a:lnTo>
                    <a:pt x="11" y="110"/>
                  </a:lnTo>
                  <a:lnTo>
                    <a:pt x="11" y="112"/>
                  </a:lnTo>
                  <a:lnTo>
                    <a:pt x="11" y="114"/>
                  </a:lnTo>
                  <a:lnTo>
                    <a:pt x="9" y="114"/>
                  </a:lnTo>
                  <a:lnTo>
                    <a:pt x="9" y="114"/>
                  </a:lnTo>
                  <a:lnTo>
                    <a:pt x="9" y="116"/>
                  </a:lnTo>
                  <a:lnTo>
                    <a:pt x="9" y="116"/>
                  </a:lnTo>
                  <a:lnTo>
                    <a:pt x="11" y="114"/>
                  </a:lnTo>
                  <a:lnTo>
                    <a:pt x="11" y="112"/>
                  </a:lnTo>
                  <a:lnTo>
                    <a:pt x="11" y="110"/>
                  </a:lnTo>
                  <a:lnTo>
                    <a:pt x="11" y="112"/>
                  </a:lnTo>
                  <a:lnTo>
                    <a:pt x="12" y="112"/>
                  </a:lnTo>
                  <a:lnTo>
                    <a:pt x="12" y="114"/>
                  </a:lnTo>
                  <a:lnTo>
                    <a:pt x="12" y="116"/>
                  </a:lnTo>
                  <a:lnTo>
                    <a:pt x="12" y="117"/>
                  </a:lnTo>
                  <a:lnTo>
                    <a:pt x="9" y="117"/>
                  </a:lnTo>
                  <a:lnTo>
                    <a:pt x="9" y="119"/>
                  </a:lnTo>
                  <a:lnTo>
                    <a:pt x="9" y="117"/>
                  </a:lnTo>
                  <a:lnTo>
                    <a:pt x="9" y="117"/>
                  </a:lnTo>
                  <a:lnTo>
                    <a:pt x="9" y="117"/>
                  </a:lnTo>
                  <a:lnTo>
                    <a:pt x="9" y="119"/>
                  </a:lnTo>
                  <a:lnTo>
                    <a:pt x="7" y="119"/>
                  </a:lnTo>
                  <a:lnTo>
                    <a:pt x="7" y="117"/>
                  </a:lnTo>
                  <a:lnTo>
                    <a:pt x="9" y="116"/>
                  </a:lnTo>
                  <a:lnTo>
                    <a:pt x="7" y="114"/>
                  </a:lnTo>
                  <a:lnTo>
                    <a:pt x="9" y="114"/>
                  </a:lnTo>
                  <a:lnTo>
                    <a:pt x="7" y="114"/>
                  </a:lnTo>
                  <a:lnTo>
                    <a:pt x="7" y="116"/>
                  </a:lnTo>
                  <a:lnTo>
                    <a:pt x="5" y="116"/>
                  </a:lnTo>
                  <a:lnTo>
                    <a:pt x="5" y="116"/>
                  </a:lnTo>
                  <a:lnTo>
                    <a:pt x="5" y="117"/>
                  </a:lnTo>
                  <a:lnTo>
                    <a:pt x="7" y="117"/>
                  </a:lnTo>
                  <a:lnTo>
                    <a:pt x="7" y="119"/>
                  </a:lnTo>
                  <a:lnTo>
                    <a:pt x="7" y="119"/>
                  </a:lnTo>
                  <a:lnTo>
                    <a:pt x="7" y="119"/>
                  </a:lnTo>
                  <a:lnTo>
                    <a:pt x="7" y="119"/>
                  </a:lnTo>
                  <a:lnTo>
                    <a:pt x="5" y="121"/>
                  </a:lnTo>
                  <a:lnTo>
                    <a:pt x="7" y="121"/>
                  </a:lnTo>
                  <a:lnTo>
                    <a:pt x="7" y="121"/>
                  </a:lnTo>
                  <a:lnTo>
                    <a:pt x="7" y="123"/>
                  </a:lnTo>
                  <a:lnTo>
                    <a:pt x="7" y="123"/>
                  </a:lnTo>
                  <a:lnTo>
                    <a:pt x="5" y="123"/>
                  </a:lnTo>
                  <a:lnTo>
                    <a:pt x="5" y="123"/>
                  </a:lnTo>
                  <a:lnTo>
                    <a:pt x="5" y="125"/>
                  </a:lnTo>
                  <a:lnTo>
                    <a:pt x="5" y="128"/>
                  </a:lnTo>
                  <a:lnTo>
                    <a:pt x="5" y="130"/>
                  </a:lnTo>
                  <a:lnTo>
                    <a:pt x="3" y="130"/>
                  </a:lnTo>
                  <a:lnTo>
                    <a:pt x="3" y="132"/>
                  </a:lnTo>
                  <a:lnTo>
                    <a:pt x="2" y="132"/>
                  </a:lnTo>
                  <a:lnTo>
                    <a:pt x="2" y="132"/>
                  </a:lnTo>
                  <a:lnTo>
                    <a:pt x="2" y="134"/>
                  </a:lnTo>
                  <a:lnTo>
                    <a:pt x="2" y="134"/>
                  </a:lnTo>
                  <a:lnTo>
                    <a:pt x="5" y="139"/>
                  </a:lnTo>
                  <a:lnTo>
                    <a:pt x="5" y="139"/>
                  </a:lnTo>
                  <a:lnTo>
                    <a:pt x="5" y="137"/>
                  </a:lnTo>
                  <a:lnTo>
                    <a:pt x="7" y="137"/>
                  </a:lnTo>
                  <a:lnTo>
                    <a:pt x="9" y="139"/>
                  </a:lnTo>
                  <a:lnTo>
                    <a:pt x="9" y="139"/>
                  </a:lnTo>
                  <a:lnTo>
                    <a:pt x="9" y="141"/>
                  </a:lnTo>
                  <a:lnTo>
                    <a:pt x="9" y="143"/>
                  </a:lnTo>
                  <a:lnTo>
                    <a:pt x="9" y="143"/>
                  </a:lnTo>
                  <a:lnTo>
                    <a:pt x="7" y="141"/>
                  </a:lnTo>
                  <a:lnTo>
                    <a:pt x="7" y="141"/>
                  </a:lnTo>
                  <a:lnTo>
                    <a:pt x="7" y="143"/>
                  </a:lnTo>
                  <a:lnTo>
                    <a:pt x="7" y="141"/>
                  </a:lnTo>
                  <a:lnTo>
                    <a:pt x="5" y="141"/>
                  </a:lnTo>
                  <a:lnTo>
                    <a:pt x="5" y="141"/>
                  </a:lnTo>
                  <a:lnTo>
                    <a:pt x="5" y="143"/>
                  </a:lnTo>
                  <a:lnTo>
                    <a:pt x="7" y="145"/>
                  </a:lnTo>
                  <a:lnTo>
                    <a:pt x="9" y="146"/>
                  </a:lnTo>
                  <a:lnTo>
                    <a:pt x="11" y="146"/>
                  </a:lnTo>
                  <a:lnTo>
                    <a:pt x="11" y="148"/>
                  </a:lnTo>
                  <a:lnTo>
                    <a:pt x="11" y="154"/>
                  </a:lnTo>
                  <a:lnTo>
                    <a:pt x="9" y="154"/>
                  </a:lnTo>
                  <a:lnTo>
                    <a:pt x="9" y="154"/>
                  </a:lnTo>
                  <a:lnTo>
                    <a:pt x="7" y="154"/>
                  </a:lnTo>
                  <a:lnTo>
                    <a:pt x="7" y="154"/>
                  </a:lnTo>
                  <a:lnTo>
                    <a:pt x="7" y="154"/>
                  </a:lnTo>
                  <a:lnTo>
                    <a:pt x="7" y="152"/>
                  </a:lnTo>
                  <a:lnTo>
                    <a:pt x="5" y="150"/>
                  </a:lnTo>
                  <a:lnTo>
                    <a:pt x="5" y="150"/>
                  </a:lnTo>
                  <a:lnTo>
                    <a:pt x="3" y="148"/>
                  </a:lnTo>
                  <a:lnTo>
                    <a:pt x="3" y="148"/>
                  </a:lnTo>
                  <a:lnTo>
                    <a:pt x="2" y="148"/>
                  </a:lnTo>
                  <a:lnTo>
                    <a:pt x="2" y="148"/>
                  </a:lnTo>
                  <a:lnTo>
                    <a:pt x="2" y="148"/>
                  </a:lnTo>
                  <a:lnTo>
                    <a:pt x="2" y="148"/>
                  </a:lnTo>
                  <a:lnTo>
                    <a:pt x="2" y="148"/>
                  </a:lnTo>
                  <a:lnTo>
                    <a:pt x="2" y="148"/>
                  </a:lnTo>
                  <a:lnTo>
                    <a:pt x="2" y="150"/>
                  </a:lnTo>
                  <a:lnTo>
                    <a:pt x="3" y="152"/>
                  </a:lnTo>
                  <a:lnTo>
                    <a:pt x="3" y="152"/>
                  </a:lnTo>
                  <a:lnTo>
                    <a:pt x="5" y="155"/>
                  </a:lnTo>
                  <a:lnTo>
                    <a:pt x="5" y="155"/>
                  </a:lnTo>
                  <a:lnTo>
                    <a:pt x="5" y="157"/>
                  </a:lnTo>
                  <a:lnTo>
                    <a:pt x="11" y="163"/>
                  </a:lnTo>
                  <a:lnTo>
                    <a:pt x="12" y="163"/>
                  </a:lnTo>
                  <a:lnTo>
                    <a:pt x="14" y="164"/>
                  </a:lnTo>
                  <a:lnTo>
                    <a:pt x="16" y="166"/>
                  </a:lnTo>
                  <a:lnTo>
                    <a:pt x="20" y="168"/>
                  </a:lnTo>
                  <a:lnTo>
                    <a:pt x="22" y="168"/>
                  </a:lnTo>
                  <a:lnTo>
                    <a:pt x="23" y="168"/>
                  </a:lnTo>
                  <a:lnTo>
                    <a:pt x="23" y="168"/>
                  </a:lnTo>
                  <a:lnTo>
                    <a:pt x="23" y="170"/>
                  </a:lnTo>
                  <a:lnTo>
                    <a:pt x="23" y="170"/>
                  </a:lnTo>
                  <a:lnTo>
                    <a:pt x="23" y="170"/>
                  </a:lnTo>
                  <a:lnTo>
                    <a:pt x="25" y="172"/>
                  </a:lnTo>
                  <a:lnTo>
                    <a:pt x="25" y="172"/>
                  </a:lnTo>
                  <a:lnTo>
                    <a:pt x="25" y="172"/>
                  </a:lnTo>
                  <a:lnTo>
                    <a:pt x="25" y="172"/>
                  </a:lnTo>
                  <a:lnTo>
                    <a:pt x="25" y="172"/>
                  </a:lnTo>
                  <a:lnTo>
                    <a:pt x="25" y="172"/>
                  </a:lnTo>
                  <a:lnTo>
                    <a:pt x="25" y="172"/>
                  </a:lnTo>
                  <a:lnTo>
                    <a:pt x="27" y="172"/>
                  </a:lnTo>
                  <a:lnTo>
                    <a:pt x="27" y="172"/>
                  </a:lnTo>
                  <a:lnTo>
                    <a:pt x="27" y="172"/>
                  </a:lnTo>
                  <a:lnTo>
                    <a:pt x="27" y="173"/>
                  </a:lnTo>
                  <a:lnTo>
                    <a:pt x="29" y="173"/>
                  </a:lnTo>
                  <a:lnTo>
                    <a:pt x="29" y="173"/>
                  </a:lnTo>
                  <a:lnTo>
                    <a:pt x="31" y="173"/>
                  </a:lnTo>
                  <a:lnTo>
                    <a:pt x="31" y="175"/>
                  </a:lnTo>
                  <a:lnTo>
                    <a:pt x="32" y="179"/>
                  </a:lnTo>
                  <a:lnTo>
                    <a:pt x="34" y="181"/>
                  </a:lnTo>
                  <a:lnTo>
                    <a:pt x="32" y="181"/>
                  </a:lnTo>
                  <a:lnTo>
                    <a:pt x="32" y="181"/>
                  </a:lnTo>
                  <a:lnTo>
                    <a:pt x="32" y="182"/>
                  </a:lnTo>
                  <a:lnTo>
                    <a:pt x="32" y="182"/>
                  </a:lnTo>
                  <a:lnTo>
                    <a:pt x="32" y="182"/>
                  </a:lnTo>
                  <a:lnTo>
                    <a:pt x="32" y="182"/>
                  </a:lnTo>
                  <a:lnTo>
                    <a:pt x="34" y="182"/>
                  </a:lnTo>
                  <a:lnTo>
                    <a:pt x="34" y="182"/>
                  </a:lnTo>
                  <a:lnTo>
                    <a:pt x="34" y="182"/>
                  </a:lnTo>
                  <a:lnTo>
                    <a:pt x="34" y="184"/>
                  </a:lnTo>
                  <a:lnTo>
                    <a:pt x="34" y="184"/>
                  </a:lnTo>
                  <a:lnTo>
                    <a:pt x="34" y="184"/>
                  </a:lnTo>
                  <a:lnTo>
                    <a:pt x="36" y="184"/>
                  </a:lnTo>
                  <a:lnTo>
                    <a:pt x="36" y="184"/>
                  </a:lnTo>
                  <a:lnTo>
                    <a:pt x="38" y="184"/>
                  </a:lnTo>
                  <a:lnTo>
                    <a:pt x="38" y="186"/>
                  </a:lnTo>
                  <a:lnTo>
                    <a:pt x="38" y="186"/>
                  </a:lnTo>
                  <a:lnTo>
                    <a:pt x="36" y="190"/>
                  </a:lnTo>
                  <a:lnTo>
                    <a:pt x="36" y="191"/>
                  </a:lnTo>
                  <a:lnTo>
                    <a:pt x="36" y="191"/>
                  </a:lnTo>
                  <a:lnTo>
                    <a:pt x="36" y="191"/>
                  </a:lnTo>
                  <a:lnTo>
                    <a:pt x="36" y="195"/>
                  </a:lnTo>
                  <a:lnTo>
                    <a:pt x="36" y="195"/>
                  </a:lnTo>
                  <a:lnTo>
                    <a:pt x="36" y="197"/>
                  </a:lnTo>
                  <a:lnTo>
                    <a:pt x="36" y="197"/>
                  </a:lnTo>
                  <a:lnTo>
                    <a:pt x="36" y="195"/>
                  </a:lnTo>
                  <a:lnTo>
                    <a:pt x="36" y="195"/>
                  </a:lnTo>
                  <a:lnTo>
                    <a:pt x="36" y="195"/>
                  </a:lnTo>
                  <a:lnTo>
                    <a:pt x="38" y="195"/>
                  </a:lnTo>
                  <a:lnTo>
                    <a:pt x="40" y="195"/>
                  </a:lnTo>
                  <a:lnTo>
                    <a:pt x="41" y="197"/>
                  </a:lnTo>
                  <a:lnTo>
                    <a:pt x="43" y="197"/>
                  </a:lnTo>
                  <a:lnTo>
                    <a:pt x="45" y="199"/>
                  </a:lnTo>
                  <a:lnTo>
                    <a:pt x="45" y="199"/>
                  </a:lnTo>
                  <a:lnTo>
                    <a:pt x="47" y="199"/>
                  </a:lnTo>
                  <a:lnTo>
                    <a:pt x="47" y="199"/>
                  </a:lnTo>
                  <a:lnTo>
                    <a:pt x="47" y="199"/>
                  </a:lnTo>
                  <a:lnTo>
                    <a:pt x="47" y="199"/>
                  </a:lnTo>
                  <a:lnTo>
                    <a:pt x="47" y="197"/>
                  </a:lnTo>
                  <a:lnTo>
                    <a:pt x="47" y="197"/>
                  </a:lnTo>
                  <a:lnTo>
                    <a:pt x="49" y="197"/>
                  </a:lnTo>
                  <a:lnTo>
                    <a:pt x="49" y="197"/>
                  </a:lnTo>
                  <a:lnTo>
                    <a:pt x="49" y="199"/>
                  </a:lnTo>
                  <a:lnTo>
                    <a:pt x="49" y="197"/>
                  </a:lnTo>
                  <a:lnTo>
                    <a:pt x="50" y="195"/>
                  </a:lnTo>
                  <a:lnTo>
                    <a:pt x="50" y="195"/>
                  </a:lnTo>
                  <a:lnTo>
                    <a:pt x="50" y="195"/>
                  </a:lnTo>
                  <a:lnTo>
                    <a:pt x="52" y="193"/>
                  </a:lnTo>
                  <a:lnTo>
                    <a:pt x="50" y="193"/>
                  </a:lnTo>
                  <a:lnTo>
                    <a:pt x="50" y="193"/>
                  </a:lnTo>
                  <a:lnTo>
                    <a:pt x="50" y="191"/>
                  </a:lnTo>
                  <a:lnTo>
                    <a:pt x="50" y="191"/>
                  </a:lnTo>
                  <a:lnTo>
                    <a:pt x="50" y="191"/>
                  </a:lnTo>
                  <a:lnTo>
                    <a:pt x="50" y="191"/>
                  </a:lnTo>
                  <a:lnTo>
                    <a:pt x="50" y="191"/>
                  </a:lnTo>
                  <a:lnTo>
                    <a:pt x="50" y="190"/>
                  </a:lnTo>
                  <a:lnTo>
                    <a:pt x="50" y="190"/>
                  </a:lnTo>
                  <a:lnTo>
                    <a:pt x="50" y="190"/>
                  </a:lnTo>
                  <a:lnTo>
                    <a:pt x="50" y="190"/>
                  </a:lnTo>
                  <a:lnTo>
                    <a:pt x="50" y="190"/>
                  </a:lnTo>
                  <a:lnTo>
                    <a:pt x="50" y="188"/>
                  </a:lnTo>
                  <a:lnTo>
                    <a:pt x="50" y="188"/>
                  </a:lnTo>
                  <a:lnTo>
                    <a:pt x="52" y="188"/>
                  </a:lnTo>
                  <a:lnTo>
                    <a:pt x="52" y="188"/>
                  </a:lnTo>
                  <a:lnTo>
                    <a:pt x="54" y="190"/>
                  </a:lnTo>
                  <a:lnTo>
                    <a:pt x="54" y="190"/>
                  </a:lnTo>
                  <a:lnTo>
                    <a:pt x="56" y="190"/>
                  </a:lnTo>
                  <a:lnTo>
                    <a:pt x="56" y="190"/>
                  </a:lnTo>
                  <a:lnTo>
                    <a:pt x="56" y="188"/>
                  </a:lnTo>
                  <a:lnTo>
                    <a:pt x="56" y="186"/>
                  </a:lnTo>
                  <a:lnTo>
                    <a:pt x="54" y="182"/>
                  </a:lnTo>
                  <a:lnTo>
                    <a:pt x="52" y="182"/>
                  </a:lnTo>
                  <a:lnTo>
                    <a:pt x="52" y="181"/>
                  </a:lnTo>
                  <a:lnTo>
                    <a:pt x="52" y="177"/>
                  </a:lnTo>
                  <a:lnTo>
                    <a:pt x="52" y="177"/>
                  </a:lnTo>
                  <a:lnTo>
                    <a:pt x="52" y="177"/>
                  </a:lnTo>
                  <a:lnTo>
                    <a:pt x="54" y="177"/>
                  </a:lnTo>
                  <a:lnTo>
                    <a:pt x="56" y="177"/>
                  </a:lnTo>
                  <a:lnTo>
                    <a:pt x="56" y="175"/>
                  </a:lnTo>
                  <a:lnTo>
                    <a:pt x="56" y="173"/>
                  </a:lnTo>
                  <a:lnTo>
                    <a:pt x="56" y="173"/>
                  </a:lnTo>
                  <a:lnTo>
                    <a:pt x="58" y="172"/>
                  </a:lnTo>
                  <a:lnTo>
                    <a:pt x="58" y="172"/>
                  </a:lnTo>
                  <a:lnTo>
                    <a:pt x="59" y="172"/>
                  </a:lnTo>
                  <a:lnTo>
                    <a:pt x="61" y="172"/>
                  </a:lnTo>
                  <a:lnTo>
                    <a:pt x="61" y="172"/>
                  </a:lnTo>
                  <a:lnTo>
                    <a:pt x="65" y="172"/>
                  </a:lnTo>
                  <a:lnTo>
                    <a:pt x="65" y="172"/>
                  </a:lnTo>
                  <a:lnTo>
                    <a:pt x="67" y="170"/>
                  </a:lnTo>
                  <a:lnTo>
                    <a:pt x="68" y="170"/>
                  </a:lnTo>
                  <a:lnTo>
                    <a:pt x="68" y="170"/>
                  </a:lnTo>
                  <a:lnTo>
                    <a:pt x="68" y="170"/>
                  </a:lnTo>
                  <a:lnTo>
                    <a:pt x="70" y="168"/>
                  </a:lnTo>
                  <a:lnTo>
                    <a:pt x="70" y="166"/>
                  </a:lnTo>
                  <a:lnTo>
                    <a:pt x="70" y="166"/>
                  </a:lnTo>
                  <a:lnTo>
                    <a:pt x="70" y="166"/>
                  </a:lnTo>
                  <a:lnTo>
                    <a:pt x="70" y="164"/>
                  </a:lnTo>
                  <a:lnTo>
                    <a:pt x="70" y="164"/>
                  </a:lnTo>
                  <a:lnTo>
                    <a:pt x="70" y="164"/>
                  </a:lnTo>
                  <a:lnTo>
                    <a:pt x="70" y="164"/>
                  </a:lnTo>
                  <a:lnTo>
                    <a:pt x="70" y="163"/>
                  </a:lnTo>
                  <a:lnTo>
                    <a:pt x="72" y="163"/>
                  </a:lnTo>
                  <a:lnTo>
                    <a:pt x="72" y="161"/>
                  </a:lnTo>
                  <a:lnTo>
                    <a:pt x="72" y="159"/>
                  </a:lnTo>
                  <a:lnTo>
                    <a:pt x="72" y="157"/>
                  </a:lnTo>
                  <a:lnTo>
                    <a:pt x="72" y="157"/>
                  </a:lnTo>
                  <a:lnTo>
                    <a:pt x="72" y="157"/>
                  </a:lnTo>
                  <a:lnTo>
                    <a:pt x="72" y="157"/>
                  </a:lnTo>
                  <a:lnTo>
                    <a:pt x="74" y="155"/>
                  </a:lnTo>
                  <a:lnTo>
                    <a:pt x="74" y="155"/>
                  </a:lnTo>
                  <a:lnTo>
                    <a:pt x="74" y="154"/>
                  </a:lnTo>
                  <a:lnTo>
                    <a:pt x="74" y="154"/>
                  </a:lnTo>
                  <a:lnTo>
                    <a:pt x="76" y="152"/>
                  </a:lnTo>
                  <a:lnTo>
                    <a:pt x="76" y="152"/>
                  </a:lnTo>
                  <a:lnTo>
                    <a:pt x="76" y="150"/>
                  </a:lnTo>
                  <a:lnTo>
                    <a:pt x="76" y="148"/>
                  </a:lnTo>
                  <a:lnTo>
                    <a:pt x="76" y="148"/>
                  </a:lnTo>
                  <a:lnTo>
                    <a:pt x="76" y="148"/>
                  </a:lnTo>
                  <a:lnTo>
                    <a:pt x="76" y="148"/>
                  </a:lnTo>
                  <a:lnTo>
                    <a:pt x="78" y="148"/>
                  </a:lnTo>
                  <a:lnTo>
                    <a:pt x="78" y="146"/>
                  </a:lnTo>
                  <a:lnTo>
                    <a:pt x="78" y="146"/>
                  </a:lnTo>
                  <a:lnTo>
                    <a:pt x="78" y="146"/>
                  </a:lnTo>
                  <a:lnTo>
                    <a:pt x="79" y="145"/>
                  </a:lnTo>
                  <a:lnTo>
                    <a:pt x="79" y="145"/>
                  </a:lnTo>
                  <a:lnTo>
                    <a:pt x="81" y="146"/>
                  </a:lnTo>
                  <a:lnTo>
                    <a:pt x="83" y="146"/>
                  </a:lnTo>
                  <a:lnTo>
                    <a:pt x="83" y="145"/>
                  </a:lnTo>
                  <a:lnTo>
                    <a:pt x="83" y="145"/>
                  </a:lnTo>
                  <a:lnTo>
                    <a:pt x="85" y="145"/>
                  </a:lnTo>
                  <a:lnTo>
                    <a:pt x="85" y="145"/>
                  </a:lnTo>
                  <a:lnTo>
                    <a:pt x="85" y="143"/>
                  </a:lnTo>
                  <a:lnTo>
                    <a:pt x="85" y="143"/>
                  </a:lnTo>
                  <a:lnTo>
                    <a:pt x="85" y="143"/>
                  </a:lnTo>
                  <a:lnTo>
                    <a:pt x="85" y="141"/>
                  </a:lnTo>
                  <a:lnTo>
                    <a:pt x="87" y="141"/>
                  </a:lnTo>
                  <a:lnTo>
                    <a:pt x="87" y="141"/>
                  </a:lnTo>
                  <a:lnTo>
                    <a:pt x="87" y="141"/>
                  </a:lnTo>
                  <a:lnTo>
                    <a:pt x="87" y="141"/>
                  </a:lnTo>
                  <a:lnTo>
                    <a:pt x="88" y="139"/>
                  </a:lnTo>
                  <a:lnTo>
                    <a:pt x="88" y="139"/>
                  </a:lnTo>
                  <a:lnTo>
                    <a:pt x="88" y="139"/>
                  </a:lnTo>
                  <a:lnTo>
                    <a:pt x="88" y="137"/>
                  </a:lnTo>
                  <a:lnTo>
                    <a:pt x="88" y="136"/>
                  </a:lnTo>
                  <a:lnTo>
                    <a:pt x="88" y="134"/>
                  </a:lnTo>
                  <a:lnTo>
                    <a:pt x="88" y="13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sp>
        <p:nvSpPr>
          <p:cNvPr id="376" name="Rectangular Callout 375"/>
          <p:cNvSpPr/>
          <p:nvPr/>
        </p:nvSpPr>
        <p:spPr bwMode="auto">
          <a:xfrm>
            <a:off x="4517943" y="3185131"/>
            <a:ext cx="878287" cy="255164"/>
          </a:xfrm>
          <a:prstGeom prst="wedgeRectCallout">
            <a:avLst>
              <a:gd name="adj1" fmla="val 72068"/>
              <a:gd name="adj2" fmla="val -108139"/>
            </a:avLst>
          </a:prstGeom>
          <a:solidFill>
            <a:schemeClr val="accent3"/>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sz="1600" dirty="0"/>
          </a:p>
        </p:txBody>
      </p:sp>
      <p:sp>
        <p:nvSpPr>
          <p:cNvPr id="377" name="Rectangle 376"/>
          <p:cNvSpPr/>
          <p:nvPr/>
        </p:nvSpPr>
        <p:spPr>
          <a:xfrm>
            <a:off x="4564847" y="3189605"/>
            <a:ext cx="784479" cy="246221"/>
          </a:xfrm>
          <a:prstGeom prst="rect">
            <a:avLst/>
          </a:prstGeom>
        </p:spPr>
        <p:txBody>
          <a:bodyPr wrap="square" lIns="0" tIns="0" rIns="0" bIns="0" anchor="ctr">
            <a:spAutoFit/>
          </a:bodyPr>
          <a:lstStyle/>
          <a:p>
            <a:pPr algn="ctr"/>
            <a:r>
              <a:rPr lang="en-US" sz="800" dirty="0">
                <a:solidFill>
                  <a:schemeClr val="bg1"/>
                </a:solidFill>
              </a:rPr>
              <a:t>UNITED</a:t>
            </a:r>
          </a:p>
          <a:p>
            <a:pPr algn="ctr"/>
            <a:r>
              <a:rPr lang="en-US" sz="800" dirty="0">
                <a:solidFill>
                  <a:schemeClr val="bg1"/>
                </a:solidFill>
              </a:rPr>
              <a:t>KINGDOM</a:t>
            </a:r>
          </a:p>
        </p:txBody>
      </p:sp>
      <p:sp>
        <p:nvSpPr>
          <p:cNvPr id="379" name="Rectangular Callout 378"/>
          <p:cNvSpPr/>
          <p:nvPr/>
        </p:nvSpPr>
        <p:spPr bwMode="auto">
          <a:xfrm>
            <a:off x="4510241" y="4376981"/>
            <a:ext cx="878287" cy="255164"/>
          </a:xfrm>
          <a:prstGeom prst="wedgeRectCallout">
            <a:avLst>
              <a:gd name="adj1" fmla="val 72068"/>
              <a:gd name="adj2" fmla="val -108139"/>
            </a:avLst>
          </a:prstGeom>
          <a:solidFill>
            <a:schemeClr val="accent1"/>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sz="1600" dirty="0"/>
          </a:p>
        </p:txBody>
      </p:sp>
      <p:sp>
        <p:nvSpPr>
          <p:cNvPr id="380" name="Rectangle 379"/>
          <p:cNvSpPr/>
          <p:nvPr/>
        </p:nvSpPr>
        <p:spPr>
          <a:xfrm>
            <a:off x="4557145" y="4412235"/>
            <a:ext cx="784479" cy="184666"/>
          </a:xfrm>
          <a:prstGeom prst="rect">
            <a:avLst/>
          </a:prstGeom>
        </p:spPr>
        <p:txBody>
          <a:bodyPr wrap="square" lIns="0" tIns="0" rIns="0" bIns="0" anchor="ctr">
            <a:spAutoFit/>
          </a:bodyPr>
          <a:lstStyle/>
          <a:p>
            <a:pPr algn="ctr"/>
            <a:r>
              <a:rPr lang="en-US" sz="1200" dirty="0">
                <a:solidFill>
                  <a:schemeClr val="bg1"/>
                </a:solidFill>
              </a:rPr>
              <a:t>SPAIN</a:t>
            </a:r>
          </a:p>
        </p:txBody>
      </p:sp>
      <p:sp>
        <p:nvSpPr>
          <p:cNvPr id="382" name="Rectangular Callout 381"/>
          <p:cNvSpPr/>
          <p:nvPr/>
        </p:nvSpPr>
        <p:spPr bwMode="auto">
          <a:xfrm>
            <a:off x="4376216" y="3765588"/>
            <a:ext cx="878287" cy="255164"/>
          </a:xfrm>
          <a:prstGeom prst="wedgeRectCallout">
            <a:avLst>
              <a:gd name="adj1" fmla="val 112845"/>
              <a:gd name="adj2" fmla="val -12577"/>
            </a:avLst>
          </a:prstGeom>
          <a:solidFill>
            <a:schemeClr val="accent2"/>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sz="1600" dirty="0"/>
          </a:p>
        </p:txBody>
      </p:sp>
      <p:sp>
        <p:nvSpPr>
          <p:cNvPr id="383" name="Rectangle 382"/>
          <p:cNvSpPr/>
          <p:nvPr/>
        </p:nvSpPr>
        <p:spPr>
          <a:xfrm>
            <a:off x="4423120" y="3800842"/>
            <a:ext cx="784479" cy="184666"/>
          </a:xfrm>
          <a:prstGeom prst="rect">
            <a:avLst/>
          </a:prstGeom>
        </p:spPr>
        <p:txBody>
          <a:bodyPr wrap="square" lIns="0" tIns="0" rIns="0" bIns="0" anchor="ctr">
            <a:spAutoFit/>
          </a:bodyPr>
          <a:lstStyle/>
          <a:p>
            <a:pPr algn="ctr"/>
            <a:r>
              <a:rPr lang="en-US" sz="1200" dirty="0">
                <a:solidFill>
                  <a:schemeClr val="bg1"/>
                </a:solidFill>
              </a:rPr>
              <a:t>FRANCE</a:t>
            </a:r>
          </a:p>
        </p:txBody>
      </p:sp>
      <p:sp>
        <p:nvSpPr>
          <p:cNvPr id="385" name="Rectangular Callout 384"/>
          <p:cNvSpPr/>
          <p:nvPr/>
        </p:nvSpPr>
        <p:spPr bwMode="auto">
          <a:xfrm>
            <a:off x="7401769" y="1224969"/>
            <a:ext cx="878287" cy="255164"/>
          </a:xfrm>
          <a:prstGeom prst="wedgeRectCallout">
            <a:avLst>
              <a:gd name="adj1" fmla="val -70218"/>
              <a:gd name="adj2" fmla="val 196465"/>
            </a:avLst>
          </a:prstGeom>
          <a:solidFill>
            <a:schemeClr val="accent3"/>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sz="1600" dirty="0"/>
          </a:p>
        </p:txBody>
      </p:sp>
      <p:sp>
        <p:nvSpPr>
          <p:cNvPr id="386" name="Rectangle 385"/>
          <p:cNvSpPr/>
          <p:nvPr/>
        </p:nvSpPr>
        <p:spPr>
          <a:xfrm>
            <a:off x="7448673" y="1271704"/>
            <a:ext cx="784479" cy="161711"/>
          </a:xfrm>
          <a:prstGeom prst="rect">
            <a:avLst/>
          </a:prstGeom>
          <a:noFill/>
        </p:spPr>
        <p:txBody>
          <a:bodyPr wrap="square" lIns="0" tIns="0" rIns="0" bIns="0" anchor="ctr">
            <a:spAutoFit/>
          </a:bodyPr>
          <a:lstStyle/>
          <a:p>
            <a:pPr algn="ctr"/>
            <a:r>
              <a:rPr lang="en-US" sz="1051" dirty="0">
                <a:solidFill>
                  <a:schemeClr val="bg1"/>
                </a:solidFill>
              </a:rPr>
              <a:t>FINLAND</a:t>
            </a:r>
            <a:endParaRPr lang="en-US" dirty="0">
              <a:solidFill>
                <a:schemeClr val="bg1"/>
              </a:solidFill>
            </a:endParaRPr>
          </a:p>
        </p:txBody>
      </p:sp>
      <p:sp>
        <p:nvSpPr>
          <p:cNvPr id="388" name="Rectangular Callout 387"/>
          <p:cNvSpPr/>
          <p:nvPr/>
        </p:nvSpPr>
        <p:spPr bwMode="auto">
          <a:xfrm>
            <a:off x="5192339" y="2345546"/>
            <a:ext cx="878287" cy="255164"/>
          </a:xfrm>
          <a:prstGeom prst="wedgeRectCallout">
            <a:avLst>
              <a:gd name="adj1" fmla="val 64260"/>
              <a:gd name="adj2" fmla="val 348767"/>
            </a:avLst>
          </a:prstGeom>
          <a:solidFill>
            <a:schemeClr val="accent2"/>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sz="1600" dirty="0"/>
          </a:p>
        </p:txBody>
      </p:sp>
      <p:sp>
        <p:nvSpPr>
          <p:cNvPr id="389" name="Rectangle 388"/>
          <p:cNvSpPr/>
          <p:nvPr/>
        </p:nvSpPr>
        <p:spPr>
          <a:xfrm>
            <a:off x="5278986" y="2383625"/>
            <a:ext cx="784479" cy="161711"/>
          </a:xfrm>
          <a:prstGeom prst="rect">
            <a:avLst/>
          </a:prstGeom>
          <a:noFill/>
        </p:spPr>
        <p:txBody>
          <a:bodyPr wrap="square" lIns="0" tIns="0" rIns="0" bIns="0" anchor="ctr">
            <a:spAutoFit/>
          </a:bodyPr>
          <a:lstStyle/>
          <a:p>
            <a:pPr algn="ctr"/>
            <a:r>
              <a:rPr lang="en-US" sz="1051" dirty="0">
                <a:solidFill>
                  <a:schemeClr val="bg1"/>
                </a:solidFill>
              </a:rPr>
              <a:t>GERMANY</a:t>
            </a:r>
          </a:p>
        </p:txBody>
      </p:sp>
      <p:sp>
        <p:nvSpPr>
          <p:cNvPr id="391" name="Rectangular Callout 390"/>
          <p:cNvSpPr/>
          <p:nvPr/>
        </p:nvSpPr>
        <p:spPr bwMode="auto">
          <a:xfrm>
            <a:off x="7401769" y="2711479"/>
            <a:ext cx="878287" cy="255164"/>
          </a:xfrm>
          <a:prstGeom prst="wedgeRectCallout">
            <a:avLst>
              <a:gd name="adj1" fmla="val -111863"/>
              <a:gd name="adj2" fmla="val 199451"/>
            </a:avLst>
          </a:prstGeom>
          <a:solidFill>
            <a:schemeClr val="accent2"/>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sz="1600" dirty="0"/>
          </a:p>
        </p:txBody>
      </p:sp>
      <p:sp>
        <p:nvSpPr>
          <p:cNvPr id="392" name="Rectangle 391"/>
          <p:cNvSpPr/>
          <p:nvPr/>
        </p:nvSpPr>
        <p:spPr>
          <a:xfrm>
            <a:off x="7448673" y="2758215"/>
            <a:ext cx="784479" cy="161711"/>
          </a:xfrm>
          <a:prstGeom prst="rect">
            <a:avLst/>
          </a:prstGeom>
          <a:noFill/>
        </p:spPr>
        <p:txBody>
          <a:bodyPr wrap="square" lIns="0" tIns="0" rIns="0" bIns="0" anchor="ctr">
            <a:spAutoFit/>
          </a:bodyPr>
          <a:lstStyle/>
          <a:p>
            <a:pPr algn="ctr"/>
            <a:r>
              <a:rPr lang="en-US" sz="1051" dirty="0">
                <a:solidFill>
                  <a:schemeClr val="bg1"/>
                </a:solidFill>
              </a:rPr>
              <a:t>POLAND</a:t>
            </a:r>
          </a:p>
        </p:txBody>
      </p:sp>
      <p:sp>
        <p:nvSpPr>
          <p:cNvPr id="394" name="Rectangular Callout 393"/>
          <p:cNvSpPr/>
          <p:nvPr/>
        </p:nvSpPr>
        <p:spPr bwMode="auto">
          <a:xfrm>
            <a:off x="7557596" y="3631537"/>
            <a:ext cx="878287" cy="255164"/>
          </a:xfrm>
          <a:prstGeom prst="wedgeRectCallout">
            <a:avLst>
              <a:gd name="adj1" fmla="val -99283"/>
              <a:gd name="adj2" fmla="val 29231"/>
            </a:avLst>
          </a:prstGeom>
          <a:solidFill>
            <a:schemeClr val="accent1"/>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sz="1600" dirty="0"/>
          </a:p>
        </p:txBody>
      </p:sp>
      <p:sp>
        <p:nvSpPr>
          <p:cNvPr id="395" name="Rectangle 394"/>
          <p:cNvSpPr/>
          <p:nvPr/>
        </p:nvSpPr>
        <p:spPr>
          <a:xfrm>
            <a:off x="7604500" y="3682185"/>
            <a:ext cx="784479" cy="153888"/>
          </a:xfrm>
          <a:prstGeom prst="rect">
            <a:avLst/>
          </a:prstGeom>
          <a:noFill/>
        </p:spPr>
        <p:txBody>
          <a:bodyPr wrap="square" lIns="0" tIns="0" rIns="0" bIns="0" anchor="ctr">
            <a:spAutoFit/>
          </a:bodyPr>
          <a:lstStyle/>
          <a:p>
            <a:pPr algn="ctr"/>
            <a:r>
              <a:rPr lang="en-US" sz="1000" b="1" dirty="0">
                <a:solidFill>
                  <a:schemeClr val="bg1"/>
                </a:solidFill>
              </a:rPr>
              <a:t>ROMANIA</a:t>
            </a:r>
          </a:p>
        </p:txBody>
      </p:sp>
      <p:sp>
        <p:nvSpPr>
          <p:cNvPr id="397" name="Rectangular Callout 396"/>
          <p:cNvSpPr/>
          <p:nvPr/>
        </p:nvSpPr>
        <p:spPr bwMode="auto">
          <a:xfrm>
            <a:off x="5514357" y="1614025"/>
            <a:ext cx="878287" cy="255164"/>
          </a:xfrm>
          <a:prstGeom prst="wedgeRectCallout">
            <a:avLst>
              <a:gd name="adj1" fmla="val 75998"/>
              <a:gd name="adj2" fmla="val 56811"/>
            </a:avLst>
          </a:prstGeom>
          <a:solidFill>
            <a:schemeClr val="accent2"/>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sz="1600" dirty="0"/>
          </a:p>
        </p:txBody>
      </p:sp>
      <p:sp>
        <p:nvSpPr>
          <p:cNvPr id="398" name="Rectangle 397"/>
          <p:cNvSpPr/>
          <p:nvPr/>
        </p:nvSpPr>
        <p:spPr>
          <a:xfrm>
            <a:off x="5561261" y="1664672"/>
            <a:ext cx="784479" cy="153888"/>
          </a:xfrm>
          <a:prstGeom prst="rect">
            <a:avLst/>
          </a:prstGeom>
          <a:noFill/>
        </p:spPr>
        <p:txBody>
          <a:bodyPr wrap="square" lIns="0" tIns="0" rIns="0" bIns="0" anchor="ctr">
            <a:spAutoFit/>
          </a:bodyPr>
          <a:lstStyle/>
          <a:p>
            <a:pPr algn="ctr"/>
            <a:r>
              <a:rPr lang="en-US" sz="1000" dirty="0">
                <a:solidFill>
                  <a:schemeClr val="bg1"/>
                </a:solidFill>
              </a:rPr>
              <a:t>NORWAY</a:t>
            </a:r>
          </a:p>
        </p:txBody>
      </p:sp>
      <p:sp>
        <p:nvSpPr>
          <p:cNvPr id="400" name="Rectangular Callout 399"/>
          <p:cNvSpPr/>
          <p:nvPr/>
        </p:nvSpPr>
        <p:spPr bwMode="auto">
          <a:xfrm>
            <a:off x="5863460" y="4607324"/>
            <a:ext cx="878287" cy="255164"/>
          </a:xfrm>
          <a:prstGeom prst="wedgeRectCallout">
            <a:avLst>
              <a:gd name="adj1" fmla="val -5123"/>
              <a:gd name="adj2" fmla="val -331762"/>
            </a:avLst>
          </a:prstGeom>
          <a:solidFill>
            <a:schemeClr val="accent1"/>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sz="1600" dirty="0"/>
          </a:p>
        </p:txBody>
      </p:sp>
      <p:sp>
        <p:nvSpPr>
          <p:cNvPr id="401" name="Rectangle 400"/>
          <p:cNvSpPr/>
          <p:nvPr/>
        </p:nvSpPr>
        <p:spPr>
          <a:xfrm>
            <a:off x="5910364" y="4673364"/>
            <a:ext cx="784479" cy="123111"/>
          </a:xfrm>
          <a:prstGeom prst="rect">
            <a:avLst/>
          </a:prstGeom>
          <a:noFill/>
        </p:spPr>
        <p:txBody>
          <a:bodyPr wrap="square" lIns="0" tIns="0" rIns="0" bIns="0" anchor="ctr">
            <a:spAutoFit/>
          </a:bodyPr>
          <a:lstStyle/>
          <a:p>
            <a:pPr algn="ctr"/>
            <a:r>
              <a:rPr lang="en-US" sz="800" dirty="0">
                <a:solidFill>
                  <a:schemeClr val="bg1"/>
                </a:solidFill>
              </a:rPr>
              <a:t>SWITZERLAND</a:t>
            </a:r>
          </a:p>
        </p:txBody>
      </p:sp>
      <p:sp>
        <p:nvSpPr>
          <p:cNvPr id="403" name="Rectangular Callout 402"/>
          <p:cNvSpPr/>
          <p:nvPr/>
        </p:nvSpPr>
        <p:spPr bwMode="auto">
          <a:xfrm>
            <a:off x="7258409" y="4572057"/>
            <a:ext cx="878287" cy="255164"/>
          </a:xfrm>
          <a:prstGeom prst="wedgeRectCallout">
            <a:avLst>
              <a:gd name="adj1" fmla="val -128373"/>
              <a:gd name="adj2" fmla="val -186837"/>
            </a:avLst>
          </a:prstGeom>
          <a:solidFill>
            <a:schemeClr val="accent3"/>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sz="1600" dirty="0"/>
          </a:p>
        </p:txBody>
      </p:sp>
      <p:sp>
        <p:nvSpPr>
          <p:cNvPr id="404" name="Rectangle 403"/>
          <p:cNvSpPr/>
          <p:nvPr/>
        </p:nvSpPr>
        <p:spPr>
          <a:xfrm>
            <a:off x="7305313" y="4607319"/>
            <a:ext cx="784479" cy="184666"/>
          </a:xfrm>
          <a:prstGeom prst="rect">
            <a:avLst/>
          </a:prstGeom>
          <a:noFill/>
        </p:spPr>
        <p:txBody>
          <a:bodyPr wrap="square" lIns="0" tIns="0" rIns="0" bIns="0" anchor="ctr">
            <a:spAutoFit/>
          </a:bodyPr>
          <a:lstStyle/>
          <a:p>
            <a:pPr algn="ctr"/>
            <a:r>
              <a:rPr lang="en-US" sz="1200" dirty="0">
                <a:solidFill>
                  <a:schemeClr val="bg1"/>
                </a:solidFill>
              </a:rPr>
              <a:t>ITALY</a:t>
            </a:r>
          </a:p>
        </p:txBody>
      </p:sp>
      <p:sp>
        <p:nvSpPr>
          <p:cNvPr id="406" name="Rectangular Callout 405"/>
          <p:cNvSpPr/>
          <p:nvPr/>
        </p:nvSpPr>
        <p:spPr bwMode="auto">
          <a:xfrm>
            <a:off x="7767149" y="3152895"/>
            <a:ext cx="878287" cy="255164"/>
          </a:xfrm>
          <a:prstGeom prst="wedgeRectCallout">
            <a:avLst>
              <a:gd name="adj1" fmla="val -82365"/>
              <a:gd name="adj2" fmla="val 56108"/>
            </a:avLst>
          </a:prstGeom>
          <a:solidFill>
            <a:schemeClr val="accent3"/>
          </a:solidFill>
          <a:ln w="9525">
            <a:solidFill>
              <a:schemeClr val="bg1"/>
            </a:solidFill>
            <a:round/>
            <a:headEnd/>
            <a:tailEnd/>
          </a:ln>
        </p:spPr>
        <p:txBody>
          <a:bodyPr vert="horz" wrap="square" lIns="91440" tIns="45720" rIns="91440" bIns="45720" numCol="1" rtlCol="0" anchor="t" anchorCtr="0" compatLnSpc="1">
            <a:prstTxWarp prst="textNoShape">
              <a:avLst/>
            </a:prstTxWarp>
          </a:bodyPr>
          <a:lstStyle/>
          <a:p>
            <a:pPr algn="ctr"/>
            <a:endParaRPr lang="en-US" sz="1600" dirty="0"/>
          </a:p>
        </p:txBody>
      </p:sp>
      <p:sp>
        <p:nvSpPr>
          <p:cNvPr id="407" name="Rectangle 406"/>
          <p:cNvSpPr/>
          <p:nvPr/>
        </p:nvSpPr>
        <p:spPr>
          <a:xfrm>
            <a:off x="7814053" y="3203543"/>
            <a:ext cx="784479" cy="153888"/>
          </a:xfrm>
          <a:prstGeom prst="rect">
            <a:avLst/>
          </a:prstGeom>
          <a:noFill/>
        </p:spPr>
        <p:txBody>
          <a:bodyPr wrap="square" lIns="0" tIns="0" rIns="0" bIns="0" anchor="ctr">
            <a:spAutoFit/>
          </a:bodyPr>
          <a:lstStyle/>
          <a:p>
            <a:pPr algn="ctr"/>
            <a:r>
              <a:rPr lang="en-US" sz="1000" b="1" dirty="0">
                <a:solidFill>
                  <a:schemeClr val="bg1"/>
                </a:solidFill>
              </a:rPr>
              <a:t>UKRAINE</a:t>
            </a:r>
          </a:p>
        </p:txBody>
      </p:sp>
      <p:grpSp>
        <p:nvGrpSpPr>
          <p:cNvPr id="142" name="Group 141">
            <a:extLst>
              <a:ext uri="{FF2B5EF4-FFF2-40B4-BE49-F238E27FC236}">
                <a16:creationId xmlns:a16="http://schemas.microsoft.com/office/drawing/2014/main" id="{F4A8B95C-5BE1-4390-8660-39ADE84A7E62}"/>
              </a:ext>
            </a:extLst>
          </p:cNvPr>
          <p:cNvGrpSpPr/>
          <p:nvPr/>
        </p:nvGrpSpPr>
        <p:grpSpPr>
          <a:xfrm>
            <a:off x="2219479" y="2721720"/>
            <a:ext cx="1722547" cy="1963595"/>
            <a:chOff x="2219479" y="2651760"/>
            <a:chExt cx="1722547" cy="1963595"/>
          </a:xfrm>
        </p:grpSpPr>
        <p:sp>
          <p:nvSpPr>
            <p:cNvPr id="143" name="Rectangle: Rounded Corners 9">
              <a:extLst>
                <a:ext uri="{FF2B5EF4-FFF2-40B4-BE49-F238E27FC236}">
                  <a16:creationId xmlns:a16="http://schemas.microsoft.com/office/drawing/2014/main" id="{4D82F0ED-B9A8-412E-8B11-3A23DC71E9E5}"/>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44" name="Freeform: Shape 143">
              <a:extLst>
                <a:ext uri="{FF2B5EF4-FFF2-40B4-BE49-F238E27FC236}">
                  <a16:creationId xmlns:a16="http://schemas.microsoft.com/office/drawing/2014/main" id="{8C1C89AB-A2E7-4EFE-82AD-895897DA4765}"/>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45" name="Group 144">
            <a:extLst>
              <a:ext uri="{FF2B5EF4-FFF2-40B4-BE49-F238E27FC236}">
                <a16:creationId xmlns:a16="http://schemas.microsoft.com/office/drawing/2014/main" id="{97F41095-8638-4503-8BA5-6453135FCB83}"/>
              </a:ext>
            </a:extLst>
          </p:cNvPr>
          <p:cNvGrpSpPr/>
          <p:nvPr/>
        </p:nvGrpSpPr>
        <p:grpSpPr>
          <a:xfrm>
            <a:off x="381115" y="2721720"/>
            <a:ext cx="1722547" cy="1963595"/>
            <a:chOff x="381115" y="2651760"/>
            <a:chExt cx="1722547" cy="1963595"/>
          </a:xfrm>
        </p:grpSpPr>
        <p:sp>
          <p:nvSpPr>
            <p:cNvPr id="146" name="Rectangle: Rounded Corners 9">
              <a:extLst>
                <a:ext uri="{FF2B5EF4-FFF2-40B4-BE49-F238E27FC236}">
                  <a16:creationId xmlns:a16="http://schemas.microsoft.com/office/drawing/2014/main" id="{B64310AF-EBA5-4983-B6DF-E17D086237A7}"/>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47" name="Freeform: Shape 146">
              <a:extLst>
                <a:ext uri="{FF2B5EF4-FFF2-40B4-BE49-F238E27FC236}">
                  <a16:creationId xmlns:a16="http://schemas.microsoft.com/office/drawing/2014/main" id="{1987A8C8-E8DC-45BB-9FE5-E63AAF177131}"/>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48" name="Group 147">
            <a:extLst>
              <a:ext uri="{FF2B5EF4-FFF2-40B4-BE49-F238E27FC236}">
                <a16:creationId xmlns:a16="http://schemas.microsoft.com/office/drawing/2014/main" id="{AD535437-D7A6-49AA-AFA2-B908116B4E28}"/>
              </a:ext>
            </a:extLst>
          </p:cNvPr>
          <p:cNvGrpSpPr/>
          <p:nvPr/>
        </p:nvGrpSpPr>
        <p:grpSpPr>
          <a:xfrm>
            <a:off x="659050" y="2966292"/>
            <a:ext cx="1166676" cy="1166676"/>
            <a:chOff x="4419962" y="4767072"/>
            <a:chExt cx="1103462" cy="1103462"/>
          </a:xfrm>
        </p:grpSpPr>
        <p:grpSp>
          <p:nvGrpSpPr>
            <p:cNvPr id="149" name="Group 148">
              <a:extLst>
                <a:ext uri="{FF2B5EF4-FFF2-40B4-BE49-F238E27FC236}">
                  <a16:creationId xmlns:a16="http://schemas.microsoft.com/office/drawing/2014/main" id="{AEC9FE5D-D46C-49A0-B5C9-9EF7F7283E11}"/>
                </a:ext>
              </a:extLst>
            </p:cNvPr>
            <p:cNvGrpSpPr/>
            <p:nvPr/>
          </p:nvGrpSpPr>
          <p:grpSpPr>
            <a:xfrm>
              <a:off x="4419962" y="4767072"/>
              <a:ext cx="1103462" cy="1103462"/>
              <a:chOff x="4946650" y="377825"/>
              <a:chExt cx="4387854" cy="4387851"/>
            </a:xfrm>
            <a:solidFill>
              <a:schemeClr val="bg1">
                <a:lumMod val="95000"/>
              </a:schemeClr>
            </a:solidFill>
          </p:grpSpPr>
          <p:sp>
            <p:nvSpPr>
              <p:cNvPr id="151" name="Freeform 230">
                <a:extLst>
                  <a:ext uri="{FF2B5EF4-FFF2-40B4-BE49-F238E27FC236}">
                    <a16:creationId xmlns:a16="http://schemas.microsoft.com/office/drawing/2014/main" id="{9079518A-E6E5-4ACA-BF0D-C49884E1B717}"/>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52" name="Freeform 231">
                <a:extLst>
                  <a:ext uri="{FF2B5EF4-FFF2-40B4-BE49-F238E27FC236}">
                    <a16:creationId xmlns:a16="http://schemas.microsoft.com/office/drawing/2014/main" id="{C9DCCB6C-277D-4369-AE42-958C3649FF2E}"/>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3" name="Freeform 232">
                <a:extLst>
                  <a:ext uri="{FF2B5EF4-FFF2-40B4-BE49-F238E27FC236}">
                    <a16:creationId xmlns:a16="http://schemas.microsoft.com/office/drawing/2014/main" id="{F3B092CE-C80B-4E0D-A68B-CD789009D738}"/>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4" name="Freeform 233">
                <a:extLst>
                  <a:ext uri="{FF2B5EF4-FFF2-40B4-BE49-F238E27FC236}">
                    <a16:creationId xmlns:a16="http://schemas.microsoft.com/office/drawing/2014/main" id="{A00F5BBF-EE94-49A9-8EBC-EC2317B938A3}"/>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5" name="Freeform 234">
                <a:extLst>
                  <a:ext uri="{FF2B5EF4-FFF2-40B4-BE49-F238E27FC236}">
                    <a16:creationId xmlns:a16="http://schemas.microsoft.com/office/drawing/2014/main" id="{ED763EA0-888B-48CB-93FD-163793F0B646}"/>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6" name="Freeform 235">
                <a:extLst>
                  <a:ext uri="{FF2B5EF4-FFF2-40B4-BE49-F238E27FC236}">
                    <a16:creationId xmlns:a16="http://schemas.microsoft.com/office/drawing/2014/main" id="{F7D7D81C-4BF1-4616-9925-803C669069B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7" name="Freeform 236">
                <a:extLst>
                  <a:ext uri="{FF2B5EF4-FFF2-40B4-BE49-F238E27FC236}">
                    <a16:creationId xmlns:a16="http://schemas.microsoft.com/office/drawing/2014/main" id="{86F569D3-7B8D-45B9-917B-BBD7826C8F5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8" name="Freeform 237">
                <a:extLst>
                  <a:ext uri="{FF2B5EF4-FFF2-40B4-BE49-F238E27FC236}">
                    <a16:creationId xmlns:a16="http://schemas.microsoft.com/office/drawing/2014/main" id="{625429AE-1018-4651-97FE-AD6465D76A12}"/>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9" name="Freeform 238">
                <a:extLst>
                  <a:ext uri="{FF2B5EF4-FFF2-40B4-BE49-F238E27FC236}">
                    <a16:creationId xmlns:a16="http://schemas.microsoft.com/office/drawing/2014/main" id="{3A0D289E-480E-4149-A98D-B2FBA7FBEEB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0" name="Freeform 239">
                <a:extLst>
                  <a:ext uri="{FF2B5EF4-FFF2-40B4-BE49-F238E27FC236}">
                    <a16:creationId xmlns:a16="http://schemas.microsoft.com/office/drawing/2014/main" id="{869F4C99-732F-4A47-8F63-B4A9E6CCD7DB}"/>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0" name="Freeform 240">
                <a:extLst>
                  <a:ext uri="{FF2B5EF4-FFF2-40B4-BE49-F238E27FC236}">
                    <a16:creationId xmlns:a16="http://schemas.microsoft.com/office/drawing/2014/main" id="{D207B145-77B1-42B5-9E0F-B5744FCB282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1" name="Freeform 241">
                <a:extLst>
                  <a:ext uri="{FF2B5EF4-FFF2-40B4-BE49-F238E27FC236}">
                    <a16:creationId xmlns:a16="http://schemas.microsoft.com/office/drawing/2014/main" id="{9BD3BB7D-3135-42A5-9425-5F9CAF21910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2" name="Freeform 242">
                <a:extLst>
                  <a:ext uri="{FF2B5EF4-FFF2-40B4-BE49-F238E27FC236}">
                    <a16:creationId xmlns:a16="http://schemas.microsoft.com/office/drawing/2014/main" id="{D540E06F-4F6A-4C11-A69B-FDFE7CF7340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3" name="Freeform 243">
                <a:extLst>
                  <a:ext uri="{FF2B5EF4-FFF2-40B4-BE49-F238E27FC236}">
                    <a16:creationId xmlns:a16="http://schemas.microsoft.com/office/drawing/2014/main" id="{0D86BB4A-7F9C-491B-B597-CA96660EB359}"/>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4" name="Freeform 244">
                <a:extLst>
                  <a:ext uri="{FF2B5EF4-FFF2-40B4-BE49-F238E27FC236}">
                    <a16:creationId xmlns:a16="http://schemas.microsoft.com/office/drawing/2014/main" id="{5FE39DBB-ADEC-4B6C-B430-4E2B85E622F9}"/>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5" name="Freeform 245">
                <a:extLst>
                  <a:ext uri="{FF2B5EF4-FFF2-40B4-BE49-F238E27FC236}">
                    <a16:creationId xmlns:a16="http://schemas.microsoft.com/office/drawing/2014/main" id="{65D09683-B06C-4D5A-A090-3DDE5219A9C4}"/>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6" name="Freeform 246">
                <a:extLst>
                  <a:ext uri="{FF2B5EF4-FFF2-40B4-BE49-F238E27FC236}">
                    <a16:creationId xmlns:a16="http://schemas.microsoft.com/office/drawing/2014/main" id="{D475FDE5-0907-4CBE-8CAF-F8A516291A5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7" name="Freeform 247">
                <a:extLst>
                  <a:ext uri="{FF2B5EF4-FFF2-40B4-BE49-F238E27FC236}">
                    <a16:creationId xmlns:a16="http://schemas.microsoft.com/office/drawing/2014/main" id="{5AAC26ED-4DCC-4691-9118-9371DCECAA56}"/>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8" name="Freeform 248">
                <a:extLst>
                  <a:ext uri="{FF2B5EF4-FFF2-40B4-BE49-F238E27FC236}">
                    <a16:creationId xmlns:a16="http://schemas.microsoft.com/office/drawing/2014/main" id="{29D6DB66-0BF7-43D7-B196-EB72D5F71DC7}"/>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9" name="Freeform 249">
                <a:extLst>
                  <a:ext uri="{FF2B5EF4-FFF2-40B4-BE49-F238E27FC236}">
                    <a16:creationId xmlns:a16="http://schemas.microsoft.com/office/drawing/2014/main" id="{7D8F5639-7B78-4F24-BABD-48E473C0923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50" name="Oval 149">
              <a:extLst>
                <a:ext uri="{FF2B5EF4-FFF2-40B4-BE49-F238E27FC236}">
                  <a16:creationId xmlns:a16="http://schemas.microsoft.com/office/drawing/2014/main" id="{AC53AC25-0DEC-4B40-B57E-5B728964A38C}"/>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230" name="Inhaltsplatzhalter 4">
            <a:extLst>
              <a:ext uri="{FF2B5EF4-FFF2-40B4-BE49-F238E27FC236}">
                <a16:creationId xmlns:a16="http://schemas.microsoft.com/office/drawing/2014/main" id="{66AFF2E0-DB81-45E5-8A9B-F43E5FDBE6EB}"/>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231" name="Group 230">
            <a:extLst>
              <a:ext uri="{FF2B5EF4-FFF2-40B4-BE49-F238E27FC236}">
                <a16:creationId xmlns:a16="http://schemas.microsoft.com/office/drawing/2014/main" id="{4A499C14-98E1-4F8B-B36F-37E0FA21175B}"/>
              </a:ext>
            </a:extLst>
          </p:cNvPr>
          <p:cNvGrpSpPr/>
          <p:nvPr/>
        </p:nvGrpSpPr>
        <p:grpSpPr>
          <a:xfrm>
            <a:off x="2497414" y="2966292"/>
            <a:ext cx="1166676" cy="1166676"/>
            <a:chOff x="4419962" y="4767072"/>
            <a:chExt cx="1103462" cy="1103462"/>
          </a:xfrm>
        </p:grpSpPr>
        <p:grpSp>
          <p:nvGrpSpPr>
            <p:cNvPr id="232" name="Group 231">
              <a:extLst>
                <a:ext uri="{FF2B5EF4-FFF2-40B4-BE49-F238E27FC236}">
                  <a16:creationId xmlns:a16="http://schemas.microsoft.com/office/drawing/2014/main" id="{A75104C4-F887-4A3F-AC19-5256D5EB3DD5}"/>
                </a:ext>
              </a:extLst>
            </p:cNvPr>
            <p:cNvGrpSpPr/>
            <p:nvPr/>
          </p:nvGrpSpPr>
          <p:grpSpPr>
            <a:xfrm>
              <a:off x="4419962" y="4767072"/>
              <a:ext cx="1103462" cy="1103462"/>
              <a:chOff x="4946650" y="377825"/>
              <a:chExt cx="4387854" cy="4387851"/>
            </a:xfrm>
            <a:solidFill>
              <a:schemeClr val="bg1">
                <a:lumMod val="95000"/>
              </a:schemeClr>
            </a:solidFill>
          </p:grpSpPr>
          <p:sp>
            <p:nvSpPr>
              <p:cNvPr id="234" name="Freeform 230">
                <a:extLst>
                  <a:ext uri="{FF2B5EF4-FFF2-40B4-BE49-F238E27FC236}">
                    <a16:creationId xmlns:a16="http://schemas.microsoft.com/office/drawing/2014/main" id="{EDB8274B-7A00-42B7-8E7D-8B3C8EA1743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35" name="Freeform 231">
                <a:extLst>
                  <a:ext uri="{FF2B5EF4-FFF2-40B4-BE49-F238E27FC236}">
                    <a16:creationId xmlns:a16="http://schemas.microsoft.com/office/drawing/2014/main" id="{AAB3D37E-CF15-422B-AC9A-3D1F6AEF87F9}"/>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6" name="Freeform 232">
                <a:extLst>
                  <a:ext uri="{FF2B5EF4-FFF2-40B4-BE49-F238E27FC236}">
                    <a16:creationId xmlns:a16="http://schemas.microsoft.com/office/drawing/2014/main" id="{A283CA8E-14F7-4493-9779-B3063A292F8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7" name="Freeform 233">
                <a:extLst>
                  <a:ext uri="{FF2B5EF4-FFF2-40B4-BE49-F238E27FC236}">
                    <a16:creationId xmlns:a16="http://schemas.microsoft.com/office/drawing/2014/main" id="{0B475012-5048-440D-981D-F11EAF15BAB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8" name="Freeform 234">
                <a:extLst>
                  <a:ext uri="{FF2B5EF4-FFF2-40B4-BE49-F238E27FC236}">
                    <a16:creationId xmlns:a16="http://schemas.microsoft.com/office/drawing/2014/main" id="{A64DB8EA-3B8C-41A3-ABF7-4E07806857B2}"/>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9" name="Freeform 235">
                <a:extLst>
                  <a:ext uri="{FF2B5EF4-FFF2-40B4-BE49-F238E27FC236}">
                    <a16:creationId xmlns:a16="http://schemas.microsoft.com/office/drawing/2014/main" id="{F5F3B32F-44B8-430A-8E54-1D6C872B80FD}"/>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0" name="Freeform 236">
                <a:extLst>
                  <a:ext uri="{FF2B5EF4-FFF2-40B4-BE49-F238E27FC236}">
                    <a16:creationId xmlns:a16="http://schemas.microsoft.com/office/drawing/2014/main" id="{EF70DBA5-4FEC-41F3-82F0-43981AEF6B75}"/>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1" name="Freeform 237">
                <a:extLst>
                  <a:ext uri="{FF2B5EF4-FFF2-40B4-BE49-F238E27FC236}">
                    <a16:creationId xmlns:a16="http://schemas.microsoft.com/office/drawing/2014/main" id="{C1C9FC93-A723-46A0-9C90-5589B64E07C8}"/>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2" name="Freeform 238">
                <a:extLst>
                  <a:ext uri="{FF2B5EF4-FFF2-40B4-BE49-F238E27FC236}">
                    <a16:creationId xmlns:a16="http://schemas.microsoft.com/office/drawing/2014/main" id="{302DA74F-DA3C-435A-A0D0-26B5E180BDDF}"/>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3" name="Freeform 239">
                <a:extLst>
                  <a:ext uri="{FF2B5EF4-FFF2-40B4-BE49-F238E27FC236}">
                    <a16:creationId xmlns:a16="http://schemas.microsoft.com/office/drawing/2014/main" id="{149EC3BF-F327-4955-8F15-863FFF0D74E9}"/>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4" name="Freeform 240">
                <a:extLst>
                  <a:ext uri="{FF2B5EF4-FFF2-40B4-BE49-F238E27FC236}">
                    <a16:creationId xmlns:a16="http://schemas.microsoft.com/office/drawing/2014/main" id="{6CD56705-5999-484B-A664-6EA383C80E4D}"/>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5" name="Freeform 241">
                <a:extLst>
                  <a:ext uri="{FF2B5EF4-FFF2-40B4-BE49-F238E27FC236}">
                    <a16:creationId xmlns:a16="http://schemas.microsoft.com/office/drawing/2014/main" id="{7523E827-E8A7-46A2-9135-ADA7642ABAC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6" name="Freeform 242">
                <a:extLst>
                  <a:ext uri="{FF2B5EF4-FFF2-40B4-BE49-F238E27FC236}">
                    <a16:creationId xmlns:a16="http://schemas.microsoft.com/office/drawing/2014/main" id="{E3AAA3A5-410C-4678-8303-9095ECD9549E}"/>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7" name="Freeform 243">
                <a:extLst>
                  <a:ext uri="{FF2B5EF4-FFF2-40B4-BE49-F238E27FC236}">
                    <a16:creationId xmlns:a16="http://schemas.microsoft.com/office/drawing/2014/main" id="{7C7301A7-1D22-4053-8AFF-536E33013C52}"/>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8" name="Freeform 244">
                <a:extLst>
                  <a:ext uri="{FF2B5EF4-FFF2-40B4-BE49-F238E27FC236}">
                    <a16:creationId xmlns:a16="http://schemas.microsoft.com/office/drawing/2014/main" id="{9857BA53-4FB2-45E3-AF8D-4C74B2E82AE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9" name="Freeform 245">
                <a:extLst>
                  <a:ext uri="{FF2B5EF4-FFF2-40B4-BE49-F238E27FC236}">
                    <a16:creationId xmlns:a16="http://schemas.microsoft.com/office/drawing/2014/main" id="{260B95EF-D1FB-4721-95E5-329B442018B5}"/>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0" name="Freeform 246">
                <a:extLst>
                  <a:ext uri="{FF2B5EF4-FFF2-40B4-BE49-F238E27FC236}">
                    <a16:creationId xmlns:a16="http://schemas.microsoft.com/office/drawing/2014/main" id="{04E9F1A9-A9D4-4948-890E-DB4BDA79663C}"/>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1" name="Freeform 247">
                <a:extLst>
                  <a:ext uri="{FF2B5EF4-FFF2-40B4-BE49-F238E27FC236}">
                    <a16:creationId xmlns:a16="http://schemas.microsoft.com/office/drawing/2014/main" id="{C52CCD1E-3EAF-4643-8E0E-F451D5395CBC}"/>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2" name="Freeform 248">
                <a:extLst>
                  <a:ext uri="{FF2B5EF4-FFF2-40B4-BE49-F238E27FC236}">
                    <a16:creationId xmlns:a16="http://schemas.microsoft.com/office/drawing/2014/main" id="{D2A2309B-E280-4D0B-BA03-63EDBEF1EF0B}"/>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3" name="Freeform 249">
                <a:extLst>
                  <a:ext uri="{FF2B5EF4-FFF2-40B4-BE49-F238E27FC236}">
                    <a16:creationId xmlns:a16="http://schemas.microsoft.com/office/drawing/2014/main" id="{E658AC21-FDA7-444C-83B1-E4D390AE8E0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33" name="Oval 232">
              <a:extLst>
                <a:ext uri="{FF2B5EF4-FFF2-40B4-BE49-F238E27FC236}">
                  <a16:creationId xmlns:a16="http://schemas.microsoft.com/office/drawing/2014/main" id="{1CE05840-3B90-4CCB-9958-F907E9C4F169}"/>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54" name="Inhaltsplatzhalter 4">
            <a:extLst>
              <a:ext uri="{FF2B5EF4-FFF2-40B4-BE49-F238E27FC236}">
                <a16:creationId xmlns:a16="http://schemas.microsoft.com/office/drawing/2014/main" id="{73747E7E-1779-492E-8A60-9780D64663FF}"/>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55" name="3">
            <a:extLst>
              <a:ext uri="{FF2B5EF4-FFF2-40B4-BE49-F238E27FC236}">
                <a16:creationId xmlns:a16="http://schemas.microsoft.com/office/drawing/2014/main" id="{E9828266-F55A-4124-9632-EC095DA109F4}"/>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56" name="Freeform 317">
            <a:extLst>
              <a:ext uri="{FF2B5EF4-FFF2-40B4-BE49-F238E27FC236}">
                <a16:creationId xmlns:a16="http://schemas.microsoft.com/office/drawing/2014/main" id="{DB870D28-35C2-4B29-B94A-23D849FC358A}"/>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57" name="Freeform 319">
            <a:extLst>
              <a:ext uri="{FF2B5EF4-FFF2-40B4-BE49-F238E27FC236}">
                <a16:creationId xmlns:a16="http://schemas.microsoft.com/office/drawing/2014/main" id="{709E9444-D213-4CB4-A025-3D67E355FC1D}"/>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58" name="Rounded Rectangle 318">
            <a:extLst>
              <a:ext uri="{FF2B5EF4-FFF2-40B4-BE49-F238E27FC236}">
                <a16:creationId xmlns:a16="http://schemas.microsoft.com/office/drawing/2014/main" id="{E51F4911-A1E9-4D5B-916C-35196ECF3663}"/>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59" name="Rounded Rectangle 320">
            <a:extLst>
              <a:ext uri="{FF2B5EF4-FFF2-40B4-BE49-F238E27FC236}">
                <a16:creationId xmlns:a16="http://schemas.microsoft.com/office/drawing/2014/main" id="{E4A8A62C-23A1-405D-8348-07BCC3769014}"/>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23447632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France Map</a:t>
            </a:r>
          </a:p>
        </p:txBody>
      </p:sp>
      <p:grpSp>
        <p:nvGrpSpPr>
          <p:cNvPr id="121" name="Group 4"/>
          <p:cNvGrpSpPr>
            <a:grpSpLocks noChangeAspect="1"/>
          </p:cNvGrpSpPr>
          <p:nvPr/>
        </p:nvGrpSpPr>
        <p:grpSpPr bwMode="auto">
          <a:xfrm>
            <a:off x="4800600" y="1352551"/>
            <a:ext cx="3524485" cy="3454471"/>
            <a:chOff x="1022" y="-604"/>
            <a:chExt cx="5638" cy="5526"/>
          </a:xfrm>
          <a:solidFill>
            <a:srgbClr val="D9D9D9"/>
          </a:solidFill>
        </p:grpSpPr>
        <p:sp>
          <p:nvSpPr>
            <p:cNvPr id="122" name="Freeform 121"/>
            <p:cNvSpPr>
              <a:spLocks/>
            </p:cNvSpPr>
            <p:nvPr/>
          </p:nvSpPr>
          <p:spPr bwMode="auto">
            <a:xfrm>
              <a:off x="5591" y="624"/>
              <a:ext cx="549" cy="974"/>
            </a:xfrm>
            <a:custGeom>
              <a:avLst/>
              <a:gdLst>
                <a:gd name="T0" fmla="*/ 31 w 549"/>
                <a:gd name="T1" fmla="*/ 726 h 974"/>
                <a:gd name="T2" fmla="*/ 36 w 549"/>
                <a:gd name="T3" fmla="*/ 690 h 974"/>
                <a:gd name="T4" fmla="*/ 43 w 549"/>
                <a:gd name="T5" fmla="*/ 638 h 974"/>
                <a:gd name="T6" fmla="*/ 95 w 549"/>
                <a:gd name="T7" fmla="*/ 574 h 974"/>
                <a:gd name="T8" fmla="*/ 142 w 549"/>
                <a:gd name="T9" fmla="*/ 456 h 974"/>
                <a:gd name="T10" fmla="*/ 109 w 549"/>
                <a:gd name="T11" fmla="*/ 442 h 974"/>
                <a:gd name="T12" fmla="*/ 107 w 549"/>
                <a:gd name="T13" fmla="*/ 416 h 974"/>
                <a:gd name="T14" fmla="*/ 109 w 549"/>
                <a:gd name="T15" fmla="*/ 359 h 974"/>
                <a:gd name="T16" fmla="*/ 116 w 549"/>
                <a:gd name="T17" fmla="*/ 345 h 974"/>
                <a:gd name="T18" fmla="*/ 128 w 549"/>
                <a:gd name="T19" fmla="*/ 326 h 974"/>
                <a:gd name="T20" fmla="*/ 182 w 549"/>
                <a:gd name="T21" fmla="*/ 248 h 974"/>
                <a:gd name="T22" fmla="*/ 159 w 549"/>
                <a:gd name="T23" fmla="*/ 229 h 974"/>
                <a:gd name="T24" fmla="*/ 161 w 549"/>
                <a:gd name="T25" fmla="*/ 161 h 974"/>
                <a:gd name="T26" fmla="*/ 123 w 549"/>
                <a:gd name="T27" fmla="*/ 139 h 974"/>
                <a:gd name="T28" fmla="*/ 95 w 549"/>
                <a:gd name="T29" fmla="*/ 175 h 974"/>
                <a:gd name="T30" fmla="*/ 83 w 549"/>
                <a:gd name="T31" fmla="*/ 156 h 974"/>
                <a:gd name="T32" fmla="*/ 102 w 549"/>
                <a:gd name="T33" fmla="*/ 127 h 974"/>
                <a:gd name="T34" fmla="*/ 83 w 549"/>
                <a:gd name="T35" fmla="*/ 120 h 974"/>
                <a:gd name="T36" fmla="*/ 43 w 549"/>
                <a:gd name="T37" fmla="*/ 87 h 974"/>
                <a:gd name="T38" fmla="*/ 59 w 549"/>
                <a:gd name="T39" fmla="*/ 71 h 974"/>
                <a:gd name="T40" fmla="*/ 90 w 549"/>
                <a:gd name="T41" fmla="*/ 7 h 974"/>
                <a:gd name="T42" fmla="*/ 114 w 549"/>
                <a:gd name="T43" fmla="*/ 42 h 974"/>
                <a:gd name="T44" fmla="*/ 178 w 549"/>
                <a:gd name="T45" fmla="*/ 73 h 974"/>
                <a:gd name="T46" fmla="*/ 241 w 549"/>
                <a:gd name="T47" fmla="*/ 66 h 974"/>
                <a:gd name="T48" fmla="*/ 291 w 549"/>
                <a:gd name="T49" fmla="*/ 73 h 974"/>
                <a:gd name="T50" fmla="*/ 315 w 549"/>
                <a:gd name="T51" fmla="*/ 14 h 974"/>
                <a:gd name="T52" fmla="*/ 352 w 549"/>
                <a:gd name="T53" fmla="*/ 21 h 974"/>
                <a:gd name="T54" fmla="*/ 405 w 549"/>
                <a:gd name="T55" fmla="*/ 26 h 974"/>
                <a:gd name="T56" fmla="*/ 492 w 549"/>
                <a:gd name="T57" fmla="*/ 52 h 974"/>
                <a:gd name="T58" fmla="*/ 516 w 549"/>
                <a:gd name="T59" fmla="*/ 104 h 974"/>
                <a:gd name="T60" fmla="*/ 445 w 549"/>
                <a:gd name="T61" fmla="*/ 191 h 974"/>
                <a:gd name="T62" fmla="*/ 393 w 549"/>
                <a:gd name="T63" fmla="*/ 260 h 974"/>
                <a:gd name="T64" fmla="*/ 381 w 549"/>
                <a:gd name="T65" fmla="*/ 336 h 974"/>
                <a:gd name="T66" fmla="*/ 352 w 549"/>
                <a:gd name="T67" fmla="*/ 407 h 974"/>
                <a:gd name="T68" fmla="*/ 336 w 549"/>
                <a:gd name="T69" fmla="*/ 461 h 974"/>
                <a:gd name="T70" fmla="*/ 291 w 549"/>
                <a:gd name="T71" fmla="*/ 567 h 974"/>
                <a:gd name="T72" fmla="*/ 308 w 549"/>
                <a:gd name="T73" fmla="*/ 655 h 974"/>
                <a:gd name="T74" fmla="*/ 272 w 549"/>
                <a:gd name="T75" fmla="*/ 766 h 974"/>
                <a:gd name="T76" fmla="*/ 265 w 549"/>
                <a:gd name="T77" fmla="*/ 813 h 974"/>
                <a:gd name="T78" fmla="*/ 293 w 549"/>
                <a:gd name="T79" fmla="*/ 884 h 974"/>
                <a:gd name="T80" fmla="*/ 272 w 549"/>
                <a:gd name="T81" fmla="*/ 913 h 974"/>
                <a:gd name="T82" fmla="*/ 265 w 549"/>
                <a:gd name="T83" fmla="*/ 929 h 974"/>
                <a:gd name="T84" fmla="*/ 234 w 549"/>
                <a:gd name="T85" fmla="*/ 932 h 974"/>
                <a:gd name="T86" fmla="*/ 244 w 549"/>
                <a:gd name="T87" fmla="*/ 946 h 974"/>
                <a:gd name="T88" fmla="*/ 192 w 549"/>
                <a:gd name="T89" fmla="*/ 962 h 974"/>
                <a:gd name="T90" fmla="*/ 154 w 549"/>
                <a:gd name="T91" fmla="*/ 965 h 974"/>
                <a:gd name="T92" fmla="*/ 142 w 549"/>
                <a:gd name="T93" fmla="*/ 932 h 974"/>
                <a:gd name="T94" fmla="*/ 116 w 549"/>
                <a:gd name="T95" fmla="*/ 927 h 974"/>
                <a:gd name="T96" fmla="*/ 97 w 549"/>
                <a:gd name="T97" fmla="*/ 875 h 974"/>
                <a:gd name="T98" fmla="*/ 83 w 549"/>
                <a:gd name="T99" fmla="*/ 830 h 974"/>
                <a:gd name="T100" fmla="*/ 40 w 549"/>
                <a:gd name="T101" fmla="*/ 771 h 974"/>
                <a:gd name="T102" fmla="*/ 0 w 549"/>
                <a:gd name="T103" fmla="*/ 742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9" h="974">
                  <a:moveTo>
                    <a:pt x="0" y="742"/>
                  </a:moveTo>
                  <a:lnTo>
                    <a:pt x="31" y="726"/>
                  </a:lnTo>
                  <a:lnTo>
                    <a:pt x="24" y="702"/>
                  </a:lnTo>
                  <a:lnTo>
                    <a:pt x="36" y="690"/>
                  </a:lnTo>
                  <a:lnTo>
                    <a:pt x="29" y="686"/>
                  </a:lnTo>
                  <a:lnTo>
                    <a:pt x="43" y="638"/>
                  </a:lnTo>
                  <a:lnTo>
                    <a:pt x="64" y="624"/>
                  </a:lnTo>
                  <a:lnTo>
                    <a:pt x="95" y="574"/>
                  </a:lnTo>
                  <a:lnTo>
                    <a:pt x="88" y="553"/>
                  </a:lnTo>
                  <a:lnTo>
                    <a:pt x="142" y="456"/>
                  </a:lnTo>
                  <a:lnTo>
                    <a:pt x="135" y="437"/>
                  </a:lnTo>
                  <a:lnTo>
                    <a:pt x="109" y="442"/>
                  </a:lnTo>
                  <a:lnTo>
                    <a:pt x="92" y="430"/>
                  </a:lnTo>
                  <a:lnTo>
                    <a:pt x="107" y="416"/>
                  </a:lnTo>
                  <a:lnTo>
                    <a:pt x="97" y="404"/>
                  </a:lnTo>
                  <a:lnTo>
                    <a:pt x="109" y="359"/>
                  </a:lnTo>
                  <a:lnTo>
                    <a:pt x="99" y="340"/>
                  </a:lnTo>
                  <a:lnTo>
                    <a:pt x="116" y="345"/>
                  </a:lnTo>
                  <a:lnTo>
                    <a:pt x="90" y="328"/>
                  </a:lnTo>
                  <a:lnTo>
                    <a:pt x="128" y="326"/>
                  </a:lnTo>
                  <a:lnTo>
                    <a:pt x="149" y="312"/>
                  </a:lnTo>
                  <a:lnTo>
                    <a:pt x="182" y="248"/>
                  </a:lnTo>
                  <a:lnTo>
                    <a:pt x="168" y="248"/>
                  </a:lnTo>
                  <a:lnTo>
                    <a:pt x="159" y="229"/>
                  </a:lnTo>
                  <a:lnTo>
                    <a:pt x="187" y="184"/>
                  </a:lnTo>
                  <a:lnTo>
                    <a:pt x="161" y="161"/>
                  </a:lnTo>
                  <a:lnTo>
                    <a:pt x="166" y="153"/>
                  </a:lnTo>
                  <a:lnTo>
                    <a:pt x="123" y="139"/>
                  </a:lnTo>
                  <a:lnTo>
                    <a:pt x="114" y="165"/>
                  </a:lnTo>
                  <a:lnTo>
                    <a:pt x="95" y="175"/>
                  </a:lnTo>
                  <a:lnTo>
                    <a:pt x="99" y="158"/>
                  </a:lnTo>
                  <a:lnTo>
                    <a:pt x="83" y="156"/>
                  </a:lnTo>
                  <a:lnTo>
                    <a:pt x="83" y="139"/>
                  </a:lnTo>
                  <a:lnTo>
                    <a:pt x="102" y="127"/>
                  </a:lnTo>
                  <a:lnTo>
                    <a:pt x="83" y="130"/>
                  </a:lnTo>
                  <a:lnTo>
                    <a:pt x="83" y="120"/>
                  </a:lnTo>
                  <a:lnTo>
                    <a:pt x="45" y="111"/>
                  </a:lnTo>
                  <a:lnTo>
                    <a:pt x="43" y="87"/>
                  </a:lnTo>
                  <a:lnTo>
                    <a:pt x="55" y="87"/>
                  </a:lnTo>
                  <a:lnTo>
                    <a:pt x="59" y="71"/>
                  </a:lnTo>
                  <a:lnTo>
                    <a:pt x="76" y="73"/>
                  </a:lnTo>
                  <a:lnTo>
                    <a:pt x="90" y="7"/>
                  </a:lnTo>
                  <a:lnTo>
                    <a:pt x="102" y="0"/>
                  </a:lnTo>
                  <a:lnTo>
                    <a:pt x="114" y="42"/>
                  </a:lnTo>
                  <a:lnTo>
                    <a:pt x="180" y="61"/>
                  </a:lnTo>
                  <a:lnTo>
                    <a:pt x="178" y="73"/>
                  </a:lnTo>
                  <a:lnTo>
                    <a:pt x="192" y="80"/>
                  </a:lnTo>
                  <a:lnTo>
                    <a:pt x="241" y="66"/>
                  </a:lnTo>
                  <a:lnTo>
                    <a:pt x="274" y="87"/>
                  </a:lnTo>
                  <a:lnTo>
                    <a:pt x="291" y="73"/>
                  </a:lnTo>
                  <a:lnTo>
                    <a:pt x="315" y="14"/>
                  </a:lnTo>
                  <a:lnTo>
                    <a:pt x="315" y="14"/>
                  </a:lnTo>
                  <a:lnTo>
                    <a:pt x="352" y="12"/>
                  </a:lnTo>
                  <a:lnTo>
                    <a:pt x="352" y="21"/>
                  </a:lnTo>
                  <a:lnTo>
                    <a:pt x="376" y="7"/>
                  </a:lnTo>
                  <a:lnTo>
                    <a:pt x="405" y="26"/>
                  </a:lnTo>
                  <a:lnTo>
                    <a:pt x="431" y="12"/>
                  </a:lnTo>
                  <a:lnTo>
                    <a:pt x="492" y="52"/>
                  </a:lnTo>
                  <a:lnTo>
                    <a:pt x="549" y="66"/>
                  </a:lnTo>
                  <a:lnTo>
                    <a:pt x="516" y="104"/>
                  </a:lnTo>
                  <a:lnTo>
                    <a:pt x="492" y="163"/>
                  </a:lnTo>
                  <a:lnTo>
                    <a:pt x="445" y="191"/>
                  </a:lnTo>
                  <a:lnTo>
                    <a:pt x="442" y="213"/>
                  </a:lnTo>
                  <a:lnTo>
                    <a:pt x="393" y="260"/>
                  </a:lnTo>
                  <a:lnTo>
                    <a:pt x="379" y="293"/>
                  </a:lnTo>
                  <a:lnTo>
                    <a:pt x="381" y="336"/>
                  </a:lnTo>
                  <a:lnTo>
                    <a:pt x="367" y="350"/>
                  </a:lnTo>
                  <a:lnTo>
                    <a:pt x="352" y="407"/>
                  </a:lnTo>
                  <a:lnTo>
                    <a:pt x="357" y="444"/>
                  </a:lnTo>
                  <a:lnTo>
                    <a:pt x="336" y="461"/>
                  </a:lnTo>
                  <a:lnTo>
                    <a:pt x="326" y="508"/>
                  </a:lnTo>
                  <a:lnTo>
                    <a:pt x="291" y="567"/>
                  </a:lnTo>
                  <a:lnTo>
                    <a:pt x="289" y="617"/>
                  </a:lnTo>
                  <a:lnTo>
                    <a:pt x="308" y="655"/>
                  </a:lnTo>
                  <a:lnTo>
                    <a:pt x="282" y="709"/>
                  </a:lnTo>
                  <a:lnTo>
                    <a:pt x="272" y="766"/>
                  </a:lnTo>
                  <a:lnTo>
                    <a:pt x="279" y="792"/>
                  </a:lnTo>
                  <a:lnTo>
                    <a:pt x="265" y="813"/>
                  </a:lnTo>
                  <a:lnTo>
                    <a:pt x="296" y="868"/>
                  </a:lnTo>
                  <a:lnTo>
                    <a:pt x="293" y="884"/>
                  </a:lnTo>
                  <a:lnTo>
                    <a:pt x="260" y="906"/>
                  </a:lnTo>
                  <a:lnTo>
                    <a:pt x="272" y="913"/>
                  </a:lnTo>
                  <a:lnTo>
                    <a:pt x="260" y="917"/>
                  </a:lnTo>
                  <a:lnTo>
                    <a:pt x="265" y="929"/>
                  </a:lnTo>
                  <a:lnTo>
                    <a:pt x="256" y="939"/>
                  </a:lnTo>
                  <a:lnTo>
                    <a:pt x="234" y="932"/>
                  </a:lnTo>
                  <a:lnTo>
                    <a:pt x="230" y="941"/>
                  </a:lnTo>
                  <a:lnTo>
                    <a:pt x="244" y="946"/>
                  </a:lnTo>
                  <a:lnTo>
                    <a:pt x="215" y="967"/>
                  </a:lnTo>
                  <a:lnTo>
                    <a:pt x="192" y="962"/>
                  </a:lnTo>
                  <a:lnTo>
                    <a:pt x="159" y="974"/>
                  </a:lnTo>
                  <a:lnTo>
                    <a:pt x="154" y="965"/>
                  </a:lnTo>
                  <a:lnTo>
                    <a:pt x="130" y="960"/>
                  </a:lnTo>
                  <a:lnTo>
                    <a:pt x="142" y="932"/>
                  </a:lnTo>
                  <a:lnTo>
                    <a:pt x="116" y="927"/>
                  </a:lnTo>
                  <a:lnTo>
                    <a:pt x="116" y="927"/>
                  </a:lnTo>
                  <a:lnTo>
                    <a:pt x="121" y="915"/>
                  </a:lnTo>
                  <a:lnTo>
                    <a:pt x="97" y="875"/>
                  </a:lnTo>
                  <a:lnTo>
                    <a:pt x="66" y="870"/>
                  </a:lnTo>
                  <a:lnTo>
                    <a:pt x="83" y="830"/>
                  </a:lnTo>
                  <a:lnTo>
                    <a:pt x="78" y="799"/>
                  </a:lnTo>
                  <a:lnTo>
                    <a:pt x="40" y="771"/>
                  </a:lnTo>
                  <a:lnTo>
                    <a:pt x="12" y="764"/>
                  </a:lnTo>
                  <a:lnTo>
                    <a:pt x="0" y="74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23" name="Freeform 122"/>
            <p:cNvSpPr>
              <a:spLocks noEditPoints="1"/>
            </p:cNvSpPr>
            <p:nvPr/>
          </p:nvSpPr>
          <p:spPr bwMode="auto">
            <a:xfrm>
              <a:off x="2205" y="2573"/>
              <a:ext cx="1270" cy="1604"/>
            </a:xfrm>
            <a:custGeom>
              <a:avLst/>
              <a:gdLst>
                <a:gd name="T0" fmla="*/ 1005 w 1270"/>
                <a:gd name="T1" fmla="*/ 23 h 1604"/>
                <a:gd name="T2" fmla="*/ 1054 w 1270"/>
                <a:gd name="T3" fmla="*/ 61 h 1604"/>
                <a:gd name="T4" fmla="*/ 1159 w 1270"/>
                <a:gd name="T5" fmla="*/ 104 h 1604"/>
                <a:gd name="T6" fmla="*/ 1220 w 1270"/>
                <a:gd name="T7" fmla="*/ 184 h 1604"/>
                <a:gd name="T8" fmla="*/ 1203 w 1270"/>
                <a:gd name="T9" fmla="*/ 255 h 1604"/>
                <a:gd name="T10" fmla="*/ 1196 w 1270"/>
                <a:gd name="T11" fmla="*/ 303 h 1604"/>
                <a:gd name="T12" fmla="*/ 1256 w 1270"/>
                <a:gd name="T13" fmla="*/ 326 h 1604"/>
                <a:gd name="T14" fmla="*/ 1256 w 1270"/>
                <a:gd name="T15" fmla="*/ 392 h 1604"/>
                <a:gd name="T16" fmla="*/ 1267 w 1270"/>
                <a:gd name="T17" fmla="*/ 442 h 1604"/>
                <a:gd name="T18" fmla="*/ 1239 w 1270"/>
                <a:gd name="T19" fmla="*/ 501 h 1604"/>
                <a:gd name="T20" fmla="*/ 1151 w 1270"/>
                <a:gd name="T21" fmla="*/ 579 h 1604"/>
                <a:gd name="T22" fmla="*/ 1102 w 1270"/>
                <a:gd name="T23" fmla="*/ 650 h 1604"/>
                <a:gd name="T24" fmla="*/ 1116 w 1270"/>
                <a:gd name="T25" fmla="*/ 712 h 1604"/>
                <a:gd name="T26" fmla="*/ 1064 w 1270"/>
                <a:gd name="T27" fmla="*/ 735 h 1604"/>
                <a:gd name="T28" fmla="*/ 1057 w 1270"/>
                <a:gd name="T29" fmla="*/ 840 h 1604"/>
                <a:gd name="T30" fmla="*/ 1040 w 1270"/>
                <a:gd name="T31" fmla="*/ 875 h 1604"/>
                <a:gd name="T32" fmla="*/ 993 w 1270"/>
                <a:gd name="T33" fmla="*/ 910 h 1604"/>
                <a:gd name="T34" fmla="*/ 882 w 1270"/>
                <a:gd name="T35" fmla="*/ 913 h 1604"/>
                <a:gd name="T36" fmla="*/ 792 w 1270"/>
                <a:gd name="T37" fmla="*/ 932 h 1604"/>
                <a:gd name="T38" fmla="*/ 723 w 1270"/>
                <a:gd name="T39" fmla="*/ 965 h 1604"/>
                <a:gd name="T40" fmla="*/ 705 w 1270"/>
                <a:gd name="T41" fmla="*/ 970 h 1604"/>
                <a:gd name="T42" fmla="*/ 608 w 1270"/>
                <a:gd name="T43" fmla="*/ 1000 h 1604"/>
                <a:gd name="T44" fmla="*/ 612 w 1270"/>
                <a:gd name="T45" fmla="*/ 1048 h 1604"/>
                <a:gd name="T46" fmla="*/ 591 w 1270"/>
                <a:gd name="T47" fmla="*/ 1138 h 1604"/>
                <a:gd name="T48" fmla="*/ 631 w 1270"/>
                <a:gd name="T49" fmla="*/ 1164 h 1604"/>
                <a:gd name="T50" fmla="*/ 695 w 1270"/>
                <a:gd name="T51" fmla="*/ 1230 h 1604"/>
                <a:gd name="T52" fmla="*/ 700 w 1270"/>
                <a:gd name="T53" fmla="*/ 1284 h 1604"/>
                <a:gd name="T54" fmla="*/ 681 w 1270"/>
                <a:gd name="T55" fmla="*/ 1367 h 1604"/>
                <a:gd name="T56" fmla="*/ 643 w 1270"/>
                <a:gd name="T57" fmla="*/ 1414 h 1604"/>
                <a:gd name="T58" fmla="*/ 589 w 1270"/>
                <a:gd name="T59" fmla="*/ 1481 h 1604"/>
                <a:gd name="T60" fmla="*/ 579 w 1270"/>
                <a:gd name="T61" fmla="*/ 1563 h 1604"/>
                <a:gd name="T62" fmla="*/ 485 w 1270"/>
                <a:gd name="T63" fmla="*/ 1604 h 1604"/>
                <a:gd name="T64" fmla="*/ 331 w 1270"/>
                <a:gd name="T65" fmla="*/ 1509 h 1604"/>
                <a:gd name="T66" fmla="*/ 217 w 1270"/>
                <a:gd name="T67" fmla="*/ 1455 h 1604"/>
                <a:gd name="T68" fmla="*/ 172 w 1270"/>
                <a:gd name="T69" fmla="*/ 1433 h 1604"/>
                <a:gd name="T70" fmla="*/ 146 w 1270"/>
                <a:gd name="T71" fmla="*/ 1414 h 1604"/>
                <a:gd name="T72" fmla="*/ 87 w 1270"/>
                <a:gd name="T73" fmla="*/ 1329 h 1604"/>
                <a:gd name="T74" fmla="*/ 21 w 1270"/>
                <a:gd name="T75" fmla="*/ 1324 h 1604"/>
                <a:gd name="T76" fmla="*/ 47 w 1270"/>
                <a:gd name="T77" fmla="*/ 1275 h 1604"/>
                <a:gd name="T78" fmla="*/ 208 w 1270"/>
                <a:gd name="T79" fmla="*/ 648 h 1604"/>
                <a:gd name="T80" fmla="*/ 281 w 1270"/>
                <a:gd name="T81" fmla="*/ 563 h 1604"/>
                <a:gd name="T82" fmla="*/ 213 w 1270"/>
                <a:gd name="T83" fmla="*/ 608 h 1604"/>
                <a:gd name="T84" fmla="*/ 284 w 1270"/>
                <a:gd name="T85" fmla="*/ 75 h 1604"/>
                <a:gd name="T86" fmla="*/ 281 w 1270"/>
                <a:gd name="T87" fmla="*/ 111 h 1604"/>
                <a:gd name="T88" fmla="*/ 440 w 1270"/>
                <a:gd name="T89" fmla="*/ 324 h 1604"/>
                <a:gd name="T90" fmla="*/ 470 w 1270"/>
                <a:gd name="T91" fmla="*/ 203 h 1604"/>
                <a:gd name="T92" fmla="*/ 544 w 1270"/>
                <a:gd name="T93" fmla="*/ 293 h 1604"/>
                <a:gd name="T94" fmla="*/ 558 w 1270"/>
                <a:gd name="T95" fmla="*/ 300 h 1604"/>
                <a:gd name="T96" fmla="*/ 600 w 1270"/>
                <a:gd name="T97" fmla="*/ 331 h 1604"/>
                <a:gd name="T98" fmla="*/ 683 w 1270"/>
                <a:gd name="T99" fmla="*/ 340 h 1604"/>
                <a:gd name="T100" fmla="*/ 705 w 1270"/>
                <a:gd name="T101" fmla="*/ 284 h 1604"/>
                <a:gd name="T102" fmla="*/ 806 w 1270"/>
                <a:gd name="T103" fmla="*/ 229 h 1604"/>
                <a:gd name="T104" fmla="*/ 820 w 1270"/>
                <a:gd name="T105" fmla="*/ 139 h 1604"/>
                <a:gd name="T106" fmla="*/ 877 w 1270"/>
                <a:gd name="T107" fmla="*/ 104 h 1604"/>
                <a:gd name="T108" fmla="*/ 948 w 1270"/>
                <a:gd name="T109" fmla="*/ 0 h 1604"/>
                <a:gd name="T110" fmla="*/ 669 w 1270"/>
                <a:gd name="T111" fmla="*/ 1287 h 1604"/>
                <a:gd name="T112" fmla="*/ 655 w 1270"/>
                <a:gd name="T113" fmla="*/ 1308 h 1604"/>
                <a:gd name="T114" fmla="*/ 657 w 1270"/>
                <a:gd name="T115" fmla="*/ 1317 h 1604"/>
                <a:gd name="T116" fmla="*/ 652 w 1270"/>
                <a:gd name="T117" fmla="*/ 1355 h 1604"/>
                <a:gd name="T118" fmla="*/ 657 w 1270"/>
                <a:gd name="T119" fmla="*/ 1317 h 1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70" h="1604">
                  <a:moveTo>
                    <a:pt x="948" y="0"/>
                  </a:moveTo>
                  <a:lnTo>
                    <a:pt x="958" y="12"/>
                  </a:lnTo>
                  <a:lnTo>
                    <a:pt x="984" y="9"/>
                  </a:lnTo>
                  <a:lnTo>
                    <a:pt x="1005" y="23"/>
                  </a:lnTo>
                  <a:lnTo>
                    <a:pt x="995" y="52"/>
                  </a:lnTo>
                  <a:lnTo>
                    <a:pt x="1019" y="75"/>
                  </a:lnTo>
                  <a:lnTo>
                    <a:pt x="1043" y="49"/>
                  </a:lnTo>
                  <a:lnTo>
                    <a:pt x="1054" y="61"/>
                  </a:lnTo>
                  <a:lnTo>
                    <a:pt x="1102" y="57"/>
                  </a:lnTo>
                  <a:lnTo>
                    <a:pt x="1128" y="99"/>
                  </a:lnTo>
                  <a:lnTo>
                    <a:pt x="1140" y="92"/>
                  </a:lnTo>
                  <a:lnTo>
                    <a:pt x="1159" y="104"/>
                  </a:lnTo>
                  <a:lnTo>
                    <a:pt x="1142" y="132"/>
                  </a:lnTo>
                  <a:lnTo>
                    <a:pt x="1208" y="156"/>
                  </a:lnTo>
                  <a:lnTo>
                    <a:pt x="1194" y="172"/>
                  </a:lnTo>
                  <a:lnTo>
                    <a:pt x="1220" y="184"/>
                  </a:lnTo>
                  <a:lnTo>
                    <a:pt x="1199" y="215"/>
                  </a:lnTo>
                  <a:lnTo>
                    <a:pt x="1187" y="217"/>
                  </a:lnTo>
                  <a:lnTo>
                    <a:pt x="1182" y="243"/>
                  </a:lnTo>
                  <a:lnTo>
                    <a:pt x="1203" y="255"/>
                  </a:lnTo>
                  <a:lnTo>
                    <a:pt x="1182" y="281"/>
                  </a:lnTo>
                  <a:lnTo>
                    <a:pt x="1208" y="291"/>
                  </a:lnTo>
                  <a:lnTo>
                    <a:pt x="1196" y="303"/>
                  </a:lnTo>
                  <a:lnTo>
                    <a:pt x="1196" y="303"/>
                  </a:lnTo>
                  <a:lnTo>
                    <a:pt x="1194" y="303"/>
                  </a:lnTo>
                  <a:lnTo>
                    <a:pt x="1194" y="303"/>
                  </a:lnTo>
                  <a:lnTo>
                    <a:pt x="1215" y="321"/>
                  </a:lnTo>
                  <a:lnTo>
                    <a:pt x="1256" y="326"/>
                  </a:lnTo>
                  <a:lnTo>
                    <a:pt x="1241" y="338"/>
                  </a:lnTo>
                  <a:lnTo>
                    <a:pt x="1270" y="385"/>
                  </a:lnTo>
                  <a:lnTo>
                    <a:pt x="1270" y="385"/>
                  </a:lnTo>
                  <a:lnTo>
                    <a:pt x="1256" y="392"/>
                  </a:lnTo>
                  <a:lnTo>
                    <a:pt x="1256" y="392"/>
                  </a:lnTo>
                  <a:lnTo>
                    <a:pt x="1256" y="400"/>
                  </a:lnTo>
                  <a:lnTo>
                    <a:pt x="1256" y="400"/>
                  </a:lnTo>
                  <a:lnTo>
                    <a:pt x="1267" y="442"/>
                  </a:lnTo>
                  <a:lnTo>
                    <a:pt x="1256" y="444"/>
                  </a:lnTo>
                  <a:lnTo>
                    <a:pt x="1267" y="463"/>
                  </a:lnTo>
                  <a:lnTo>
                    <a:pt x="1237" y="482"/>
                  </a:lnTo>
                  <a:lnTo>
                    <a:pt x="1239" y="501"/>
                  </a:lnTo>
                  <a:lnTo>
                    <a:pt x="1211" y="508"/>
                  </a:lnTo>
                  <a:lnTo>
                    <a:pt x="1218" y="539"/>
                  </a:lnTo>
                  <a:lnTo>
                    <a:pt x="1182" y="570"/>
                  </a:lnTo>
                  <a:lnTo>
                    <a:pt x="1151" y="579"/>
                  </a:lnTo>
                  <a:lnTo>
                    <a:pt x="1154" y="596"/>
                  </a:lnTo>
                  <a:lnTo>
                    <a:pt x="1133" y="620"/>
                  </a:lnTo>
                  <a:lnTo>
                    <a:pt x="1135" y="631"/>
                  </a:lnTo>
                  <a:lnTo>
                    <a:pt x="1102" y="650"/>
                  </a:lnTo>
                  <a:lnTo>
                    <a:pt x="1088" y="648"/>
                  </a:lnTo>
                  <a:lnTo>
                    <a:pt x="1102" y="667"/>
                  </a:lnTo>
                  <a:lnTo>
                    <a:pt x="1102" y="702"/>
                  </a:lnTo>
                  <a:lnTo>
                    <a:pt x="1116" y="712"/>
                  </a:lnTo>
                  <a:lnTo>
                    <a:pt x="1118" y="745"/>
                  </a:lnTo>
                  <a:lnTo>
                    <a:pt x="1076" y="747"/>
                  </a:lnTo>
                  <a:lnTo>
                    <a:pt x="1071" y="757"/>
                  </a:lnTo>
                  <a:lnTo>
                    <a:pt x="1064" y="735"/>
                  </a:lnTo>
                  <a:lnTo>
                    <a:pt x="1054" y="735"/>
                  </a:lnTo>
                  <a:lnTo>
                    <a:pt x="1043" y="776"/>
                  </a:lnTo>
                  <a:lnTo>
                    <a:pt x="1076" y="795"/>
                  </a:lnTo>
                  <a:lnTo>
                    <a:pt x="1057" y="840"/>
                  </a:lnTo>
                  <a:lnTo>
                    <a:pt x="1038" y="844"/>
                  </a:lnTo>
                  <a:lnTo>
                    <a:pt x="1050" y="849"/>
                  </a:lnTo>
                  <a:lnTo>
                    <a:pt x="1052" y="868"/>
                  </a:lnTo>
                  <a:lnTo>
                    <a:pt x="1040" y="875"/>
                  </a:lnTo>
                  <a:lnTo>
                    <a:pt x="1012" y="866"/>
                  </a:lnTo>
                  <a:lnTo>
                    <a:pt x="1014" y="884"/>
                  </a:lnTo>
                  <a:lnTo>
                    <a:pt x="998" y="884"/>
                  </a:lnTo>
                  <a:lnTo>
                    <a:pt x="993" y="910"/>
                  </a:lnTo>
                  <a:lnTo>
                    <a:pt x="962" y="932"/>
                  </a:lnTo>
                  <a:lnTo>
                    <a:pt x="934" y="901"/>
                  </a:lnTo>
                  <a:lnTo>
                    <a:pt x="920" y="913"/>
                  </a:lnTo>
                  <a:lnTo>
                    <a:pt x="882" y="913"/>
                  </a:lnTo>
                  <a:lnTo>
                    <a:pt x="875" y="929"/>
                  </a:lnTo>
                  <a:lnTo>
                    <a:pt x="825" y="939"/>
                  </a:lnTo>
                  <a:lnTo>
                    <a:pt x="818" y="948"/>
                  </a:lnTo>
                  <a:lnTo>
                    <a:pt x="792" y="932"/>
                  </a:lnTo>
                  <a:lnTo>
                    <a:pt x="775" y="936"/>
                  </a:lnTo>
                  <a:lnTo>
                    <a:pt x="764" y="960"/>
                  </a:lnTo>
                  <a:lnTo>
                    <a:pt x="752" y="944"/>
                  </a:lnTo>
                  <a:lnTo>
                    <a:pt x="723" y="965"/>
                  </a:lnTo>
                  <a:lnTo>
                    <a:pt x="731" y="989"/>
                  </a:lnTo>
                  <a:lnTo>
                    <a:pt x="723" y="1000"/>
                  </a:lnTo>
                  <a:lnTo>
                    <a:pt x="693" y="984"/>
                  </a:lnTo>
                  <a:lnTo>
                    <a:pt x="705" y="970"/>
                  </a:lnTo>
                  <a:lnTo>
                    <a:pt x="688" y="953"/>
                  </a:lnTo>
                  <a:lnTo>
                    <a:pt x="664" y="984"/>
                  </a:lnTo>
                  <a:lnTo>
                    <a:pt x="631" y="977"/>
                  </a:lnTo>
                  <a:lnTo>
                    <a:pt x="608" y="1000"/>
                  </a:lnTo>
                  <a:lnTo>
                    <a:pt x="629" y="1017"/>
                  </a:lnTo>
                  <a:lnTo>
                    <a:pt x="619" y="1022"/>
                  </a:lnTo>
                  <a:lnTo>
                    <a:pt x="624" y="1048"/>
                  </a:lnTo>
                  <a:lnTo>
                    <a:pt x="612" y="1048"/>
                  </a:lnTo>
                  <a:lnTo>
                    <a:pt x="624" y="1088"/>
                  </a:lnTo>
                  <a:lnTo>
                    <a:pt x="603" y="1102"/>
                  </a:lnTo>
                  <a:lnTo>
                    <a:pt x="605" y="1130"/>
                  </a:lnTo>
                  <a:lnTo>
                    <a:pt x="591" y="1138"/>
                  </a:lnTo>
                  <a:lnTo>
                    <a:pt x="591" y="1152"/>
                  </a:lnTo>
                  <a:lnTo>
                    <a:pt x="605" y="1152"/>
                  </a:lnTo>
                  <a:lnTo>
                    <a:pt x="608" y="1171"/>
                  </a:lnTo>
                  <a:lnTo>
                    <a:pt x="631" y="1164"/>
                  </a:lnTo>
                  <a:lnTo>
                    <a:pt x="664" y="1171"/>
                  </a:lnTo>
                  <a:lnTo>
                    <a:pt x="664" y="1192"/>
                  </a:lnTo>
                  <a:lnTo>
                    <a:pt x="676" y="1190"/>
                  </a:lnTo>
                  <a:lnTo>
                    <a:pt x="695" y="1230"/>
                  </a:lnTo>
                  <a:lnTo>
                    <a:pt x="676" y="1235"/>
                  </a:lnTo>
                  <a:lnTo>
                    <a:pt x="674" y="1263"/>
                  </a:lnTo>
                  <a:lnTo>
                    <a:pt x="700" y="1244"/>
                  </a:lnTo>
                  <a:lnTo>
                    <a:pt x="700" y="1284"/>
                  </a:lnTo>
                  <a:lnTo>
                    <a:pt x="712" y="1298"/>
                  </a:lnTo>
                  <a:lnTo>
                    <a:pt x="683" y="1322"/>
                  </a:lnTo>
                  <a:lnTo>
                    <a:pt x="695" y="1339"/>
                  </a:lnTo>
                  <a:lnTo>
                    <a:pt x="681" y="1367"/>
                  </a:lnTo>
                  <a:lnTo>
                    <a:pt x="671" y="1365"/>
                  </a:lnTo>
                  <a:lnTo>
                    <a:pt x="674" y="1388"/>
                  </a:lnTo>
                  <a:lnTo>
                    <a:pt x="655" y="1388"/>
                  </a:lnTo>
                  <a:lnTo>
                    <a:pt x="643" y="1414"/>
                  </a:lnTo>
                  <a:lnTo>
                    <a:pt x="624" y="1424"/>
                  </a:lnTo>
                  <a:lnTo>
                    <a:pt x="631" y="1457"/>
                  </a:lnTo>
                  <a:lnTo>
                    <a:pt x="598" y="1464"/>
                  </a:lnTo>
                  <a:lnTo>
                    <a:pt x="589" y="1481"/>
                  </a:lnTo>
                  <a:lnTo>
                    <a:pt x="591" y="1518"/>
                  </a:lnTo>
                  <a:lnTo>
                    <a:pt x="572" y="1528"/>
                  </a:lnTo>
                  <a:lnTo>
                    <a:pt x="579" y="1563"/>
                  </a:lnTo>
                  <a:lnTo>
                    <a:pt x="579" y="1563"/>
                  </a:lnTo>
                  <a:lnTo>
                    <a:pt x="546" y="1592"/>
                  </a:lnTo>
                  <a:lnTo>
                    <a:pt x="527" y="1594"/>
                  </a:lnTo>
                  <a:lnTo>
                    <a:pt x="501" y="1575"/>
                  </a:lnTo>
                  <a:lnTo>
                    <a:pt x="485" y="1604"/>
                  </a:lnTo>
                  <a:lnTo>
                    <a:pt x="435" y="1544"/>
                  </a:lnTo>
                  <a:lnTo>
                    <a:pt x="414" y="1540"/>
                  </a:lnTo>
                  <a:lnTo>
                    <a:pt x="404" y="1502"/>
                  </a:lnTo>
                  <a:lnTo>
                    <a:pt x="331" y="1509"/>
                  </a:lnTo>
                  <a:lnTo>
                    <a:pt x="262" y="1471"/>
                  </a:lnTo>
                  <a:lnTo>
                    <a:pt x="253" y="1481"/>
                  </a:lnTo>
                  <a:lnTo>
                    <a:pt x="243" y="1464"/>
                  </a:lnTo>
                  <a:lnTo>
                    <a:pt x="217" y="1455"/>
                  </a:lnTo>
                  <a:lnTo>
                    <a:pt x="206" y="1459"/>
                  </a:lnTo>
                  <a:lnTo>
                    <a:pt x="187" y="1447"/>
                  </a:lnTo>
                  <a:lnTo>
                    <a:pt x="201" y="1421"/>
                  </a:lnTo>
                  <a:lnTo>
                    <a:pt x="172" y="1433"/>
                  </a:lnTo>
                  <a:lnTo>
                    <a:pt x="170" y="1469"/>
                  </a:lnTo>
                  <a:lnTo>
                    <a:pt x="135" y="1459"/>
                  </a:lnTo>
                  <a:lnTo>
                    <a:pt x="123" y="1436"/>
                  </a:lnTo>
                  <a:lnTo>
                    <a:pt x="146" y="1414"/>
                  </a:lnTo>
                  <a:lnTo>
                    <a:pt x="158" y="1381"/>
                  </a:lnTo>
                  <a:lnTo>
                    <a:pt x="156" y="1346"/>
                  </a:lnTo>
                  <a:lnTo>
                    <a:pt x="99" y="1327"/>
                  </a:lnTo>
                  <a:lnTo>
                    <a:pt x="87" y="1329"/>
                  </a:lnTo>
                  <a:lnTo>
                    <a:pt x="83" y="1350"/>
                  </a:lnTo>
                  <a:lnTo>
                    <a:pt x="71" y="1348"/>
                  </a:lnTo>
                  <a:lnTo>
                    <a:pt x="64" y="1320"/>
                  </a:lnTo>
                  <a:lnTo>
                    <a:pt x="21" y="1324"/>
                  </a:lnTo>
                  <a:lnTo>
                    <a:pt x="19" y="1305"/>
                  </a:lnTo>
                  <a:lnTo>
                    <a:pt x="0" y="1296"/>
                  </a:lnTo>
                  <a:lnTo>
                    <a:pt x="0" y="1282"/>
                  </a:lnTo>
                  <a:lnTo>
                    <a:pt x="47" y="1275"/>
                  </a:lnTo>
                  <a:lnTo>
                    <a:pt x="73" y="1251"/>
                  </a:lnTo>
                  <a:lnTo>
                    <a:pt x="132" y="1135"/>
                  </a:lnTo>
                  <a:lnTo>
                    <a:pt x="191" y="830"/>
                  </a:lnTo>
                  <a:lnTo>
                    <a:pt x="208" y="648"/>
                  </a:lnTo>
                  <a:lnTo>
                    <a:pt x="232" y="584"/>
                  </a:lnTo>
                  <a:lnTo>
                    <a:pt x="307" y="596"/>
                  </a:lnTo>
                  <a:lnTo>
                    <a:pt x="303" y="572"/>
                  </a:lnTo>
                  <a:lnTo>
                    <a:pt x="281" y="563"/>
                  </a:lnTo>
                  <a:lnTo>
                    <a:pt x="295" y="563"/>
                  </a:lnTo>
                  <a:lnTo>
                    <a:pt x="243" y="520"/>
                  </a:lnTo>
                  <a:lnTo>
                    <a:pt x="217" y="565"/>
                  </a:lnTo>
                  <a:lnTo>
                    <a:pt x="213" y="608"/>
                  </a:lnTo>
                  <a:lnTo>
                    <a:pt x="206" y="598"/>
                  </a:lnTo>
                  <a:lnTo>
                    <a:pt x="246" y="130"/>
                  </a:lnTo>
                  <a:lnTo>
                    <a:pt x="272" y="85"/>
                  </a:lnTo>
                  <a:lnTo>
                    <a:pt x="284" y="75"/>
                  </a:lnTo>
                  <a:lnTo>
                    <a:pt x="293" y="97"/>
                  </a:lnTo>
                  <a:lnTo>
                    <a:pt x="276" y="99"/>
                  </a:lnTo>
                  <a:lnTo>
                    <a:pt x="288" y="99"/>
                  </a:lnTo>
                  <a:lnTo>
                    <a:pt x="281" y="111"/>
                  </a:lnTo>
                  <a:lnTo>
                    <a:pt x="385" y="203"/>
                  </a:lnTo>
                  <a:lnTo>
                    <a:pt x="430" y="355"/>
                  </a:lnTo>
                  <a:lnTo>
                    <a:pt x="468" y="390"/>
                  </a:lnTo>
                  <a:lnTo>
                    <a:pt x="440" y="324"/>
                  </a:lnTo>
                  <a:lnTo>
                    <a:pt x="421" y="213"/>
                  </a:lnTo>
                  <a:lnTo>
                    <a:pt x="421" y="213"/>
                  </a:lnTo>
                  <a:lnTo>
                    <a:pt x="468" y="217"/>
                  </a:lnTo>
                  <a:lnTo>
                    <a:pt x="470" y="203"/>
                  </a:lnTo>
                  <a:lnTo>
                    <a:pt x="480" y="232"/>
                  </a:lnTo>
                  <a:lnTo>
                    <a:pt x="534" y="241"/>
                  </a:lnTo>
                  <a:lnTo>
                    <a:pt x="544" y="293"/>
                  </a:lnTo>
                  <a:lnTo>
                    <a:pt x="544" y="293"/>
                  </a:lnTo>
                  <a:lnTo>
                    <a:pt x="544" y="295"/>
                  </a:lnTo>
                  <a:lnTo>
                    <a:pt x="544" y="295"/>
                  </a:lnTo>
                  <a:lnTo>
                    <a:pt x="551" y="317"/>
                  </a:lnTo>
                  <a:lnTo>
                    <a:pt x="558" y="300"/>
                  </a:lnTo>
                  <a:lnTo>
                    <a:pt x="570" y="303"/>
                  </a:lnTo>
                  <a:lnTo>
                    <a:pt x="579" y="319"/>
                  </a:lnTo>
                  <a:lnTo>
                    <a:pt x="591" y="317"/>
                  </a:lnTo>
                  <a:lnTo>
                    <a:pt x="600" y="331"/>
                  </a:lnTo>
                  <a:lnTo>
                    <a:pt x="626" y="343"/>
                  </a:lnTo>
                  <a:lnTo>
                    <a:pt x="645" y="345"/>
                  </a:lnTo>
                  <a:lnTo>
                    <a:pt x="667" y="329"/>
                  </a:lnTo>
                  <a:lnTo>
                    <a:pt x="683" y="340"/>
                  </a:lnTo>
                  <a:lnTo>
                    <a:pt x="688" y="317"/>
                  </a:lnTo>
                  <a:lnTo>
                    <a:pt x="702" y="310"/>
                  </a:lnTo>
                  <a:lnTo>
                    <a:pt x="695" y="305"/>
                  </a:lnTo>
                  <a:lnTo>
                    <a:pt x="705" y="284"/>
                  </a:lnTo>
                  <a:lnTo>
                    <a:pt x="723" y="269"/>
                  </a:lnTo>
                  <a:lnTo>
                    <a:pt x="754" y="281"/>
                  </a:lnTo>
                  <a:lnTo>
                    <a:pt x="771" y="251"/>
                  </a:lnTo>
                  <a:lnTo>
                    <a:pt x="806" y="229"/>
                  </a:lnTo>
                  <a:lnTo>
                    <a:pt x="799" y="189"/>
                  </a:lnTo>
                  <a:lnTo>
                    <a:pt x="811" y="158"/>
                  </a:lnTo>
                  <a:lnTo>
                    <a:pt x="825" y="151"/>
                  </a:lnTo>
                  <a:lnTo>
                    <a:pt x="820" y="139"/>
                  </a:lnTo>
                  <a:lnTo>
                    <a:pt x="832" y="149"/>
                  </a:lnTo>
                  <a:lnTo>
                    <a:pt x="851" y="125"/>
                  </a:lnTo>
                  <a:lnTo>
                    <a:pt x="870" y="125"/>
                  </a:lnTo>
                  <a:lnTo>
                    <a:pt x="877" y="104"/>
                  </a:lnTo>
                  <a:lnTo>
                    <a:pt x="898" y="87"/>
                  </a:lnTo>
                  <a:lnTo>
                    <a:pt x="903" y="42"/>
                  </a:lnTo>
                  <a:lnTo>
                    <a:pt x="924" y="42"/>
                  </a:lnTo>
                  <a:lnTo>
                    <a:pt x="948" y="0"/>
                  </a:lnTo>
                  <a:close/>
                  <a:moveTo>
                    <a:pt x="671" y="1320"/>
                  </a:moveTo>
                  <a:lnTo>
                    <a:pt x="671" y="1320"/>
                  </a:lnTo>
                  <a:lnTo>
                    <a:pt x="669" y="1287"/>
                  </a:lnTo>
                  <a:lnTo>
                    <a:pt x="669" y="1287"/>
                  </a:lnTo>
                  <a:lnTo>
                    <a:pt x="664" y="1284"/>
                  </a:lnTo>
                  <a:lnTo>
                    <a:pt x="664" y="1284"/>
                  </a:lnTo>
                  <a:lnTo>
                    <a:pt x="667" y="1303"/>
                  </a:lnTo>
                  <a:lnTo>
                    <a:pt x="655" y="1308"/>
                  </a:lnTo>
                  <a:lnTo>
                    <a:pt x="664" y="1317"/>
                  </a:lnTo>
                  <a:lnTo>
                    <a:pt x="671" y="1320"/>
                  </a:lnTo>
                  <a:close/>
                  <a:moveTo>
                    <a:pt x="657" y="1317"/>
                  </a:moveTo>
                  <a:lnTo>
                    <a:pt x="657" y="1317"/>
                  </a:lnTo>
                  <a:lnTo>
                    <a:pt x="652" y="1320"/>
                  </a:lnTo>
                  <a:lnTo>
                    <a:pt x="652" y="1320"/>
                  </a:lnTo>
                  <a:lnTo>
                    <a:pt x="645" y="1339"/>
                  </a:lnTo>
                  <a:lnTo>
                    <a:pt x="652" y="1355"/>
                  </a:lnTo>
                  <a:lnTo>
                    <a:pt x="669" y="1343"/>
                  </a:lnTo>
                  <a:lnTo>
                    <a:pt x="660" y="1320"/>
                  </a:lnTo>
                  <a:lnTo>
                    <a:pt x="660" y="1320"/>
                  </a:lnTo>
                  <a:lnTo>
                    <a:pt x="657" y="1317"/>
                  </a:lnTo>
                  <a:lnTo>
                    <a:pt x="657" y="1317"/>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24" name="Freeform 123"/>
            <p:cNvSpPr>
              <a:spLocks/>
            </p:cNvSpPr>
            <p:nvPr/>
          </p:nvSpPr>
          <p:spPr bwMode="auto">
            <a:xfrm>
              <a:off x="3716" y="1958"/>
              <a:ext cx="953" cy="1220"/>
            </a:xfrm>
            <a:custGeom>
              <a:avLst/>
              <a:gdLst>
                <a:gd name="T0" fmla="*/ 116 w 953"/>
                <a:gd name="T1" fmla="*/ 161 h 1220"/>
                <a:gd name="T2" fmla="*/ 213 w 953"/>
                <a:gd name="T3" fmla="*/ 116 h 1220"/>
                <a:gd name="T4" fmla="*/ 213 w 953"/>
                <a:gd name="T5" fmla="*/ 71 h 1220"/>
                <a:gd name="T6" fmla="*/ 255 w 953"/>
                <a:gd name="T7" fmla="*/ 28 h 1220"/>
                <a:gd name="T8" fmla="*/ 336 w 953"/>
                <a:gd name="T9" fmla="*/ 2 h 1220"/>
                <a:gd name="T10" fmla="*/ 447 w 953"/>
                <a:gd name="T11" fmla="*/ 68 h 1220"/>
                <a:gd name="T12" fmla="*/ 532 w 953"/>
                <a:gd name="T13" fmla="*/ 47 h 1220"/>
                <a:gd name="T14" fmla="*/ 603 w 953"/>
                <a:gd name="T15" fmla="*/ 40 h 1220"/>
                <a:gd name="T16" fmla="*/ 657 w 953"/>
                <a:gd name="T17" fmla="*/ 111 h 1220"/>
                <a:gd name="T18" fmla="*/ 709 w 953"/>
                <a:gd name="T19" fmla="*/ 175 h 1220"/>
                <a:gd name="T20" fmla="*/ 754 w 953"/>
                <a:gd name="T21" fmla="*/ 267 h 1220"/>
                <a:gd name="T22" fmla="*/ 721 w 953"/>
                <a:gd name="T23" fmla="*/ 295 h 1220"/>
                <a:gd name="T24" fmla="*/ 714 w 953"/>
                <a:gd name="T25" fmla="*/ 298 h 1220"/>
                <a:gd name="T26" fmla="*/ 690 w 953"/>
                <a:gd name="T27" fmla="*/ 402 h 1220"/>
                <a:gd name="T28" fmla="*/ 643 w 953"/>
                <a:gd name="T29" fmla="*/ 468 h 1220"/>
                <a:gd name="T30" fmla="*/ 653 w 953"/>
                <a:gd name="T31" fmla="*/ 558 h 1220"/>
                <a:gd name="T32" fmla="*/ 693 w 953"/>
                <a:gd name="T33" fmla="*/ 660 h 1220"/>
                <a:gd name="T34" fmla="*/ 716 w 953"/>
                <a:gd name="T35" fmla="*/ 790 h 1220"/>
                <a:gd name="T36" fmla="*/ 768 w 953"/>
                <a:gd name="T37" fmla="*/ 828 h 1220"/>
                <a:gd name="T38" fmla="*/ 820 w 953"/>
                <a:gd name="T39" fmla="*/ 809 h 1220"/>
                <a:gd name="T40" fmla="*/ 868 w 953"/>
                <a:gd name="T41" fmla="*/ 811 h 1220"/>
                <a:gd name="T42" fmla="*/ 906 w 953"/>
                <a:gd name="T43" fmla="*/ 842 h 1220"/>
                <a:gd name="T44" fmla="*/ 953 w 953"/>
                <a:gd name="T45" fmla="*/ 887 h 1220"/>
                <a:gd name="T46" fmla="*/ 927 w 953"/>
                <a:gd name="T47" fmla="*/ 934 h 1220"/>
                <a:gd name="T48" fmla="*/ 917 w 953"/>
                <a:gd name="T49" fmla="*/ 953 h 1220"/>
                <a:gd name="T50" fmla="*/ 910 w 953"/>
                <a:gd name="T51" fmla="*/ 991 h 1220"/>
                <a:gd name="T52" fmla="*/ 823 w 953"/>
                <a:gd name="T53" fmla="*/ 1081 h 1220"/>
                <a:gd name="T54" fmla="*/ 754 w 953"/>
                <a:gd name="T55" fmla="*/ 1102 h 1220"/>
                <a:gd name="T56" fmla="*/ 707 w 953"/>
                <a:gd name="T57" fmla="*/ 1152 h 1220"/>
                <a:gd name="T58" fmla="*/ 686 w 953"/>
                <a:gd name="T59" fmla="*/ 1140 h 1220"/>
                <a:gd name="T60" fmla="*/ 631 w 953"/>
                <a:gd name="T61" fmla="*/ 1090 h 1220"/>
                <a:gd name="T62" fmla="*/ 556 w 953"/>
                <a:gd name="T63" fmla="*/ 1116 h 1220"/>
                <a:gd name="T64" fmla="*/ 480 w 953"/>
                <a:gd name="T65" fmla="*/ 1050 h 1220"/>
                <a:gd name="T66" fmla="*/ 418 w 953"/>
                <a:gd name="T67" fmla="*/ 1064 h 1220"/>
                <a:gd name="T68" fmla="*/ 409 w 953"/>
                <a:gd name="T69" fmla="*/ 1085 h 1220"/>
                <a:gd name="T70" fmla="*/ 383 w 953"/>
                <a:gd name="T71" fmla="*/ 1168 h 1220"/>
                <a:gd name="T72" fmla="*/ 333 w 953"/>
                <a:gd name="T73" fmla="*/ 1142 h 1220"/>
                <a:gd name="T74" fmla="*/ 312 w 953"/>
                <a:gd name="T75" fmla="*/ 1081 h 1220"/>
                <a:gd name="T76" fmla="*/ 213 w 953"/>
                <a:gd name="T77" fmla="*/ 1095 h 1220"/>
                <a:gd name="T78" fmla="*/ 173 w 953"/>
                <a:gd name="T79" fmla="*/ 1182 h 1220"/>
                <a:gd name="T80" fmla="*/ 92 w 953"/>
                <a:gd name="T81" fmla="*/ 1194 h 1220"/>
                <a:gd name="T82" fmla="*/ 38 w 953"/>
                <a:gd name="T83" fmla="*/ 1178 h 1220"/>
                <a:gd name="T84" fmla="*/ 16 w 953"/>
                <a:gd name="T85" fmla="*/ 1055 h 1220"/>
                <a:gd name="T86" fmla="*/ 14 w 953"/>
                <a:gd name="T87" fmla="*/ 1019 h 1220"/>
                <a:gd name="T88" fmla="*/ 14 w 953"/>
                <a:gd name="T89" fmla="*/ 977 h 1220"/>
                <a:gd name="T90" fmla="*/ 54 w 953"/>
                <a:gd name="T91" fmla="*/ 910 h 1220"/>
                <a:gd name="T92" fmla="*/ 163 w 953"/>
                <a:gd name="T93" fmla="*/ 804 h 1220"/>
                <a:gd name="T94" fmla="*/ 156 w 953"/>
                <a:gd name="T95" fmla="*/ 679 h 1220"/>
                <a:gd name="T96" fmla="*/ 128 w 953"/>
                <a:gd name="T97" fmla="*/ 551 h 1220"/>
                <a:gd name="T98" fmla="*/ 156 w 953"/>
                <a:gd name="T99" fmla="*/ 527 h 1220"/>
                <a:gd name="T100" fmla="*/ 215 w 953"/>
                <a:gd name="T101" fmla="*/ 468 h 1220"/>
                <a:gd name="T102" fmla="*/ 165 w 953"/>
                <a:gd name="T103" fmla="*/ 293 h 1220"/>
                <a:gd name="T104" fmla="*/ 118 w 953"/>
                <a:gd name="T105" fmla="*/ 277 h 1220"/>
                <a:gd name="T106" fmla="*/ 85 w 953"/>
                <a:gd name="T107" fmla="*/ 215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3" h="1220">
                  <a:moveTo>
                    <a:pt x="85" y="215"/>
                  </a:moveTo>
                  <a:lnTo>
                    <a:pt x="92" y="187"/>
                  </a:lnTo>
                  <a:lnTo>
                    <a:pt x="102" y="187"/>
                  </a:lnTo>
                  <a:lnTo>
                    <a:pt x="116" y="161"/>
                  </a:lnTo>
                  <a:lnTo>
                    <a:pt x="165" y="151"/>
                  </a:lnTo>
                  <a:lnTo>
                    <a:pt x="187" y="158"/>
                  </a:lnTo>
                  <a:lnTo>
                    <a:pt x="217" y="139"/>
                  </a:lnTo>
                  <a:lnTo>
                    <a:pt x="213" y="116"/>
                  </a:lnTo>
                  <a:lnTo>
                    <a:pt x="199" y="106"/>
                  </a:lnTo>
                  <a:lnTo>
                    <a:pt x="210" y="90"/>
                  </a:lnTo>
                  <a:lnTo>
                    <a:pt x="199" y="78"/>
                  </a:lnTo>
                  <a:lnTo>
                    <a:pt x="213" y="71"/>
                  </a:lnTo>
                  <a:lnTo>
                    <a:pt x="222" y="78"/>
                  </a:lnTo>
                  <a:lnTo>
                    <a:pt x="220" y="61"/>
                  </a:lnTo>
                  <a:lnTo>
                    <a:pt x="251" y="45"/>
                  </a:lnTo>
                  <a:lnTo>
                    <a:pt x="255" y="28"/>
                  </a:lnTo>
                  <a:lnTo>
                    <a:pt x="274" y="45"/>
                  </a:lnTo>
                  <a:lnTo>
                    <a:pt x="288" y="35"/>
                  </a:lnTo>
                  <a:lnTo>
                    <a:pt x="307" y="40"/>
                  </a:lnTo>
                  <a:lnTo>
                    <a:pt x="336" y="2"/>
                  </a:lnTo>
                  <a:lnTo>
                    <a:pt x="381" y="0"/>
                  </a:lnTo>
                  <a:lnTo>
                    <a:pt x="381" y="0"/>
                  </a:lnTo>
                  <a:lnTo>
                    <a:pt x="390" y="26"/>
                  </a:lnTo>
                  <a:lnTo>
                    <a:pt x="447" y="68"/>
                  </a:lnTo>
                  <a:lnTo>
                    <a:pt x="473" y="45"/>
                  </a:lnTo>
                  <a:lnTo>
                    <a:pt x="504" y="64"/>
                  </a:lnTo>
                  <a:lnTo>
                    <a:pt x="518" y="47"/>
                  </a:lnTo>
                  <a:lnTo>
                    <a:pt x="532" y="47"/>
                  </a:lnTo>
                  <a:lnTo>
                    <a:pt x="546" y="83"/>
                  </a:lnTo>
                  <a:lnTo>
                    <a:pt x="589" y="61"/>
                  </a:lnTo>
                  <a:lnTo>
                    <a:pt x="584" y="42"/>
                  </a:lnTo>
                  <a:lnTo>
                    <a:pt x="603" y="40"/>
                  </a:lnTo>
                  <a:lnTo>
                    <a:pt x="598" y="19"/>
                  </a:lnTo>
                  <a:lnTo>
                    <a:pt x="612" y="23"/>
                  </a:lnTo>
                  <a:lnTo>
                    <a:pt x="619" y="52"/>
                  </a:lnTo>
                  <a:lnTo>
                    <a:pt x="657" y="111"/>
                  </a:lnTo>
                  <a:lnTo>
                    <a:pt x="660" y="146"/>
                  </a:lnTo>
                  <a:lnTo>
                    <a:pt x="683" y="158"/>
                  </a:lnTo>
                  <a:lnTo>
                    <a:pt x="697" y="151"/>
                  </a:lnTo>
                  <a:lnTo>
                    <a:pt x="709" y="175"/>
                  </a:lnTo>
                  <a:lnTo>
                    <a:pt x="740" y="172"/>
                  </a:lnTo>
                  <a:lnTo>
                    <a:pt x="761" y="191"/>
                  </a:lnTo>
                  <a:lnTo>
                    <a:pt x="752" y="227"/>
                  </a:lnTo>
                  <a:lnTo>
                    <a:pt x="754" y="267"/>
                  </a:lnTo>
                  <a:lnTo>
                    <a:pt x="764" y="267"/>
                  </a:lnTo>
                  <a:lnTo>
                    <a:pt x="740" y="269"/>
                  </a:lnTo>
                  <a:lnTo>
                    <a:pt x="721" y="295"/>
                  </a:lnTo>
                  <a:lnTo>
                    <a:pt x="721" y="295"/>
                  </a:lnTo>
                  <a:lnTo>
                    <a:pt x="719" y="298"/>
                  </a:lnTo>
                  <a:lnTo>
                    <a:pt x="719" y="298"/>
                  </a:lnTo>
                  <a:lnTo>
                    <a:pt x="714" y="298"/>
                  </a:lnTo>
                  <a:lnTo>
                    <a:pt x="714" y="298"/>
                  </a:lnTo>
                  <a:lnTo>
                    <a:pt x="669" y="317"/>
                  </a:lnTo>
                  <a:lnTo>
                    <a:pt x="686" y="359"/>
                  </a:lnTo>
                  <a:lnTo>
                    <a:pt x="679" y="390"/>
                  </a:lnTo>
                  <a:lnTo>
                    <a:pt x="690" y="402"/>
                  </a:lnTo>
                  <a:lnTo>
                    <a:pt x="683" y="421"/>
                  </a:lnTo>
                  <a:lnTo>
                    <a:pt x="695" y="452"/>
                  </a:lnTo>
                  <a:lnTo>
                    <a:pt x="676" y="468"/>
                  </a:lnTo>
                  <a:lnTo>
                    <a:pt x="643" y="468"/>
                  </a:lnTo>
                  <a:lnTo>
                    <a:pt x="641" y="492"/>
                  </a:lnTo>
                  <a:lnTo>
                    <a:pt x="664" y="515"/>
                  </a:lnTo>
                  <a:lnTo>
                    <a:pt x="650" y="525"/>
                  </a:lnTo>
                  <a:lnTo>
                    <a:pt x="653" y="558"/>
                  </a:lnTo>
                  <a:lnTo>
                    <a:pt x="638" y="570"/>
                  </a:lnTo>
                  <a:lnTo>
                    <a:pt x="674" y="608"/>
                  </a:lnTo>
                  <a:lnTo>
                    <a:pt x="674" y="624"/>
                  </a:lnTo>
                  <a:lnTo>
                    <a:pt x="693" y="660"/>
                  </a:lnTo>
                  <a:lnTo>
                    <a:pt x="735" y="688"/>
                  </a:lnTo>
                  <a:lnTo>
                    <a:pt x="754" y="735"/>
                  </a:lnTo>
                  <a:lnTo>
                    <a:pt x="747" y="769"/>
                  </a:lnTo>
                  <a:lnTo>
                    <a:pt x="716" y="790"/>
                  </a:lnTo>
                  <a:lnTo>
                    <a:pt x="724" y="825"/>
                  </a:lnTo>
                  <a:lnTo>
                    <a:pt x="740" y="802"/>
                  </a:lnTo>
                  <a:lnTo>
                    <a:pt x="754" y="804"/>
                  </a:lnTo>
                  <a:lnTo>
                    <a:pt x="768" y="828"/>
                  </a:lnTo>
                  <a:lnTo>
                    <a:pt x="768" y="816"/>
                  </a:lnTo>
                  <a:lnTo>
                    <a:pt x="790" y="823"/>
                  </a:lnTo>
                  <a:lnTo>
                    <a:pt x="792" y="811"/>
                  </a:lnTo>
                  <a:lnTo>
                    <a:pt x="820" y="809"/>
                  </a:lnTo>
                  <a:lnTo>
                    <a:pt x="818" y="797"/>
                  </a:lnTo>
                  <a:lnTo>
                    <a:pt x="832" y="792"/>
                  </a:lnTo>
                  <a:lnTo>
                    <a:pt x="854" y="795"/>
                  </a:lnTo>
                  <a:lnTo>
                    <a:pt x="868" y="811"/>
                  </a:lnTo>
                  <a:lnTo>
                    <a:pt x="891" y="806"/>
                  </a:lnTo>
                  <a:lnTo>
                    <a:pt x="906" y="823"/>
                  </a:lnTo>
                  <a:lnTo>
                    <a:pt x="891" y="835"/>
                  </a:lnTo>
                  <a:lnTo>
                    <a:pt x="906" y="842"/>
                  </a:lnTo>
                  <a:lnTo>
                    <a:pt x="899" y="858"/>
                  </a:lnTo>
                  <a:lnTo>
                    <a:pt x="913" y="868"/>
                  </a:lnTo>
                  <a:lnTo>
                    <a:pt x="932" y="858"/>
                  </a:lnTo>
                  <a:lnTo>
                    <a:pt x="953" y="887"/>
                  </a:lnTo>
                  <a:lnTo>
                    <a:pt x="936" y="922"/>
                  </a:lnTo>
                  <a:lnTo>
                    <a:pt x="941" y="944"/>
                  </a:lnTo>
                  <a:lnTo>
                    <a:pt x="932" y="951"/>
                  </a:lnTo>
                  <a:lnTo>
                    <a:pt x="927" y="934"/>
                  </a:lnTo>
                  <a:lnTo>
                    <a:pt x="908" y="932"/>
                  </a:lnTo>
                  <a:lnTo>
                    <a:pt x="917" y="948"/>
                  </a:lnTo>
                  <a:lnTo>
                    <a:pt x="917" y="948"/>
                  </a:lnTo>
                  <a:lnTo>
                    <a:pt x="917" y="953"/>
                  </a:lnTo>
                  <a:lnTo>
                    <a:pt x="917" y="953"/>
                  </a:lnTo>
                  <a:lnTo>
                    <a:pt x="906" y="951"/>
                  </a:lnTo>
                  <a:lnTo>
                    <a:pt x="896" y="967"/>
                  </a:lnTo>
                  <a:lnTo>
                    <a:pt x="910" y="991"/>
                  </a:lnTo>
                  <a:lnTo>
                    <a:pt x="877" y="1000"/>
                  </a:lnTo>
                  <a:lnTo>
                    <a:pt x="884" y="1026"/>
                  </a:lnTo>
                  <a:lnTo>
                    <a:pt x="849" y="1031"/>
                  </a:lnTo>
                  <a:lnTo>
                    <a:pt x="823" y="1081"/>
                  </a:lnTo>
                  <a:lnTo>
                    <a:pt x="776" y="1081"/>
                  </a:lnTo>
                  <a:lnTo>
                    <a:pt x="771" y="1102"/>
                  </a:lnTo>
                  <a:lnTo>
                    <a:pt x="761" y="1109"/>
                  </a:lnTo>
                  <a:lnTo>
                    <a:pt x="754" y="1102"/>
                  </a:lnTo>
                  <a:lnTo>
                    <a:pt x="757" y="1114"/>
                  </a:lnTo>
                  <a:lnTo>
                    <a:pt x="740" y="1107"/>
                  </a:lnTo>
                  <a:lnTo>
                    <a:pt x="731" y="1138"/>
                  </a:lnTo>
                  <a:lnTo>
                    <a:pt x="707" y="1152"/>
                  </a:lnTo>
                  <a:lnTo>
                    <a:pt x="707" y="1152"/>
                  </a:lnTo>
                  <a:lnTo>
                    <a:pt x="695" y="1149"/>
                  </a:lnTo>
                  <a:lnTo>
                    <a:pt x="700" y="1138"/>
                  </a:lnTo>
                  <a:lnTo>
                    <a:pt x="686" y="1140"/>
                  </a:lnTo>
                  <a:lnTo>
                    <a:pt x="667" y="1121"/>
                  </a:lnTo>
                  <a:lnTo>
                    <a:pt x="660" y="1100"/>
                  </a:lnTo>
                  <a:lnTo>
                    <a:pt x="629" y="1104"/>
                  </a:lnTo>
                  <a:lnTo>
                    <a:pt x="631" y="1090"/>
                  </a:lnTo>
                  <a:lnTo>
                    <a:pt x="615" y="1076"/>
                  </a:lnTo>
                  <a:lnTo>
                    <a:pt x="601" y="1078"/>
                  </a:lnTo>
                  <a:lnTo>
                    <a:pt x="598" y="1107"/>
                  </a:lnTo>
                  <a:lnTo>
                    <a:pt x="556" y="1116"/>
                  </a:lnTo>
                  <a:lnTo>
                    <a:pt x="532" y="1067"/>
                  </a:lnTo>
                  <a:lnTo>
                    <a:pt x="532" y="1043"/>
                  </a:lnTo>
                  <a:lnTo>
                    <a:pt x="513" y="1024"/>
                  </a:lnTo>
                  <a:lnTo>
                    <a:pt x="480" y="1050"/>
                  </a:lnTo>
                  <a:lnTo>
                    <a:pt x="463" y="1045"/>
                  </a:lnTo>
                  <a:lnTo>
                    <a:pt x="461" y="1074"/>
                  </a:lnTo>
                  <a:lnTo>
                    <a:pt x="444" y="1085"/>
                  </a:lnTo>
                  <a:lnTo>
                    <a:pt x="418" y="1064"/>
                  </a:lnTo>
                  <a:lnTo>
                    <a:pt x="411" y="1085"/>
                  </a:lnTo>
                  <a:lnTo>
                    <a:pt x="411" y="1085"/>
                  </a:lnTo>
                  <a:lnTo>
                    <a:pt x="409" y="1085"/>
                  </a:lnTo>
                  <a:lnTo>
                    <a:pt x="409" y="1085"/>
                  </a:lnTo>
                  <a:lnTo>
                    <a:pt x="407" y="1102"/>
                  </a:lnTo>
                  <a:lnTo>
                    <a:pt x="397" y="1100"/>
                  </a:lnTo>
                  <a:lnTo>
                    <a:pt x="385" y="1121"/>
                  </a:lnTo>
                  <a:lnTo>
                    <a:pt x="383" y="1168"/>
                  </a:lnTo>
                  <a:lnTo>
                    <a:pt x="362" y="1206"/>
                  </a:lnTo>
                  <a:lnTo>
                    <a:pt x="362" y="1206"/>
                  </a:lnTo>
                  <a:lnTo>
                    <a:pt x="343" y="1187"/>
                  </a:lnTo>
                  <a:lnTo>
                    <a:pt x="333" y="1142"/>
                  </a:lnTo>
                  <a:lnTo>
                    <a:pt x="343" y="1135"/>
                  </a:lnTo>
                  <a:lnTo>
                    <a:pt x="336" y="1126"/>
                  </a:lnTo>
                  <a:lnTo>
                    <a:pt x="324" y="1128"/>
                  </a:lnTo>
                  <a:lnTo>
                    <a:pt x="312" y="1081"/>
                  </a:lnTo>
                  <a:lnTo>
                    <a:pt x="279" y="1090"/>
                  </a:lnTo>
                  <a:lnTo>
                    <a:pt x="279" y="1059"/>
                  </a:lnTo>
                  <a:lnTo>
                    <a:pt x="265" y="1043"/>
                  </a:lnTo>
                  <a:lnTo>
                    <a:pt x="213" y="1095"/>
                  </a:lnTo>
                  <a:lnTo>
                    <a:pt x="210" y="1126"/>
                  </a:lnTo>
                  <a:lnTo>
                    <a:pt x="191" y="1147"/>
                  </a:lnTo>
                  <a:lnTo>
                    <a:pt x="196" y="1166"/>
                  </a:lnTo>
                  <a:lnTo>
                    <a:pt x="173" y="1182"/>
                  </a:lnTo>
                  <a:lnTo>
                    <a:pt x="165" y="1204"/>
                  </a:lnTo>
                  <a:lnTo>
                    <a:pt x="113" y="1208"/>
                  </a:lnTo>
                  <a:lnTo>
                    <a:pt x="104" y="1192"/>
                  </a:lnTo>
                  <a:lnTo>
                    <a:pt x="92" y="1194"/>
                  </a:lnTo>
                  <a:lnTo>
                    <a:pt x="61" y="1204"/>
                  </a:lnTo>
                  <a:lnTo>
                    <a:pt x="57" y="1220"/>
                  </a:lnTo>
                  <a:lnTo>
                    <a:pt x="42" y="1211"/>
                  </a:lnTo>
                  <a:lnTo>
                    <a:pt x="38" y="1178"/>
                  </a:lnTo>
                  <a:lnTo>
                    <a:pt x="26" y="1178"/>
                  </a:lnTo>
                  <a:lnTo>
                    <a:pt x="42" y="1128"/>
                  </a:lnTo>
                  <a:lnTo>
                    <a:pt x="12" y="1081"/>
                  </a:lnTo>
                  <a:lnTo>
                    <a:pt x="16" y="1055"/>
                  </a:lnTo>
                  <a:lnTo>
                    <a:pt x="0" y="1024"/>
                  </a:lnTo>
                  <a:lnTo>
                    <a:pt x="0" y="1024"/>
                  </a:lnTo>
                  <a:lnTo>
                    <a:pt x="14" y="1019"/>
                  </a:lnTo>
                  <a:lnTo>
                    <a:pt x="14" y="1019"/>
                  </a:lnTo>
                  <a:lnTo>
                    <a:pt x="19" y="1022"/>
                  </a:lnTo>
                  <a:lnTo>
                    <a:pt x="19" y="1022"/>
                  </a:lnTo>
                  <a:lnTo>
                    <a:pt x="31" y="1010"/>
                  </a:lnTo>
                  <a:lnTo>
                    <a:pt x="14" y="977"/>
                  </a:lnTo>
                  <a:lnTo>
                    <a:pt x="42" y="965"/>
                  </a:lnTo>
                  <a:lnTo>
                    <a:pt x="45" y="934"/>
                  </a:lnTo>
                  <a:lnTo>
                    <a:pt x="66" y="920"/>
                  </a:lnTo>
                  <a:lnTo>
                    <a:pt x="54" y="910"/>
                  </a:lnTo>
                  <a:lnTo>
                    <a:pt x="52" y="887"/>
                  </a:lnTo>
                  <a:lnTo>
                    <a:pt x="116" y="823"/>
                  </a:lnTo>
                  <a:lnTo>
                    <a:pt x="111" y="783"/>
                  </a:lnTo>
                  <a:lnTo>
                    <a:pt x="163" y="804"/>
                  </a:lnTo>
                  <a:lnTo>
                    <a:pt x="182" y="792"/>
                  </a:lnTo>
                  <a:lnTo>
                    <a:pt x="168" y="778"/>
                  </a:lnTo>
                  <a:lnTo>
                    <a:pt x="180" y="702"/>
                  </a:lnTo>
                  <a:lnTo>
                    <a:pt x="156" y="679"/>
                  </a:lnTo>
                  <a:lnTo>
                    <a:pt x="165" y="653"/>
                  </a:lnTo>
                  <a:lnTo>
                    <a:pt x="180" y="653"/>
                  </a:lnTo>
                  <a:lnTo>
                    <a:pt x="182" y="615"/>
                  </a:lnTo>
                  <a:lnTo>
                    <a:pt x="128" y="551"/>
                  </a:lnTo>
                  <a:lnTo>
                    <a:pt x="154" y="527"/>
                  </a:lnTo>
                  <a:lnTo>
                    <a:pt x="154" y="527"/>
                  </a:lnTo>
                  <a:lnTo>
                    <a:pt x="156" y="527"/>
                  </a:lnTo>
                  <a:lnTo>
                    <a:pt x="156" y="527"/>
                  </a:lnTo>
                  <a:lnTo>
                    <a:pt x="168" y="530"/>
                  </a:lnTo>
                  <a:lnTo>
                    <a:pt x="194" y="501"/>
                  </a:lnTo>
                  <a:lnTo>
                    <a:pt x="196" y="475"/>
                  </a:lnTo>
                  <a:lnTo>
                    <a:pt x="215" y="468"/>
                  </a:lnTo>
                  <a:lnTo>
                    <a:pt x="213" y="433"/>
                  </a:lnTo>
                  <a:lnTo>
                    <a:pt x="191" y="404"/>
                  </a:lnTo>
                  <a:lnTo>
                    <a:pt x="199" y="364"/>
                  </a:lnTo>
                  <a:lnTo>
                    <a:pt x="165" y="293"/>
                  </a:lnTo>
                  <a:lnTo>
                    <a:pt x="144" y="284"/>
                  </a:lnTo>
                  <a:lnTo>
                    <a:pt x="142" y="293"/>
                  </a:lnTo>
                  <a:lnTo>
                    <a:pt x="128" y="265"/>
                  </a:lnTo>
                  <a:lnTo>
                    <a:pt x="118" y="277"/>
                  </a:lnTo>
                  <a:lnTo>
                    <a:pt x="94" y="258"/>
                  </a:lnTo>
                  <a:lnTo>
                    <a:pt x="106" y="241"/>
                  </a:lnTo>
                  <a:lnTo>
                    <a:pt x="87" y="236"/>
                  </a:lnTo>
                  <a:lnTo>
                    <a:pt x="85" y="21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25" name="Freeform 124"/>
            <p:cNvSpPr>
              <a:spLocks/>
            </p:cNvSpPr>
            <p:nvPr/>
          </p:nvSpPr>
          <p:spPr bwMode="auto">
            <a:xfrm>
              <a:off x="4023" y="1026"/>
              <a:ext cx="1050" cy="1296"/>
            </a:xfrm>
            <a:custGeom>
              <a:avLst/>
              <a:gdLst>
                <a:gd name="T0" fmla="*/ 795 w 1050"/>
                <a:gd name="T1" fmla="*/ 284 h 1296"/>
                <a:gd name="T2" fmla="*/ 785 w 1050"/>
                <a:gd name="T3" fmla="*/ 258 h 1296"/>
                <a:gd name="T4" fmla="*/ 729 w 1050"/>
                <a:gd name="T5" fmla="*/ 222 h 1296"/>
                <a:gd name="T6" fmla="*/ 577 w 1050"/>
                <a:gd name="T7" fmla="*/ 258 h 1296"/>
                <a:gd name="T8" fmla="*/ 530 w 1050"/>
                <a:gd name="T9" fmla="*/ 255 h 1296"/>
                <a:gd name="T10" fmla="*/ 513 w 1050"/>
                <a:gd name="T11" fmla="*/ 262 h 1296"/>
                <a:gd name="T12" fmla="*/ 471 w 1050"/>
                <a:gd name="T13" fmla="*/ 279 h 1296"/>
                <a:gd name="T14" fmla="*/ 412 w 1050"/>
                <a:gd name="T15" fmla="*/ 234 h 1296"/>
                <a:gd name="T16" fmla="*/ 402 w 1050"/>
                <a:gd name="T17" fmla="*/ 227 h 1296"/>
                <a:gd name="T18" fmla="*/ 355 w 1050"/>
                <a:gd name="T19" fmla="*/ 139 h 1296"/>
                <a:gd name="T20" fmla="*/ 308 w 1050"/>
                <a:gd name="T21" fmla="*/ 125 h 1296"/>
                <a:gd name="T22" fmla="*/ 303 w 1050"/>
                <a:gd name="T23" fmla="*/ 78 h 1296"/>
                <a:gd name="T24" fmla="*/ 244 w 1050"/>
                <a:gd name="T25" fmla="*/ 14 h 1296"/>
                <a:gd name="T26" fmla="*/ 208 w 1050"/>
                <a:gd name="T27" fmla="*/ 0 h 1296"/>
                <a:gd name="T28" fmla="*/ 102 w 1050"/>
                <a:gd name="T29" fmla="*/ 31 h 1296"/>
                <a:gd name="T30" fmla="*/ 62 w 1050"/>
                <a:gd name="T31" fmla="*/ 113 h 1296"/>
                <a:gd name="T32" fmla="*/ 74 w 1050"/>
                <a:gd name="T33" fmla="*/ 158 h 1296"/>
                <a:gd name="T34" fmla="*/ 109 w 1050"/>
                <a:gd name="T35" fmla="*/ 217 h 1296"/>
                <a:gd name="T36" fmla="*/ 97 w 1050"/>
                <a:gd name="T37" fmla="*/ 267 h 1296"/>
                <a:gd name="T38" fmla="*/ 59 w 1050"/>
                <a:gd name="T39" fmla="*/ 312 h 1296"/>
                <a:gd name="T40" fmla="*/ 0 w 1050"/>
                <a:gd name="T41" fmla="*/ 400 h 1296"/>
                <a:gd name="T42" fmla="*/ 36 w 1050"/>
                <a:gd name="T43" fmla="*/ 468 h 1296"/>
                <a:gd name="T44" fmla="*/ 7 w 1050"/>
                <a:gd name="T45" fmla="*/ 497 h 1296"/>
                <a:gd name="T46" fmla="*/ 10 w 1050"/>
                <a:gd name="T47" fmla="*/ 620 h 1296"/>
                <a:gd name="T48" fmla="*/ 93 w 1050"/>
                <a:gd name="T49" fmla="*/ 802 h 1296"/>
                <a:gd name="T50" fmla="*/ 74 w 1050"/>
                <a:gd name="T51" fmla="*/ 932 h 1296"/>
                <a:gd name="T52" fmla="*/ 166 w 1050"/>
                <a:gd name="T53" fmla="*/ 977 h 1296"/>
                <a:gd name="T54" fmla="*/ 239 w 1050"/>
                <a:gd name="T55" fmla="*/ 1015 h 1296"/>
                <a:gd name="T56" fmla="*/ 291 w 1050"/>
                <a:gd name="T57" fmla="*/ 951 h 1296"/>
                <a:gd name="T58" fmla="*/ 353 w 1050"/>
                <a:gd name="T59" fmla="*/ 1078 h 1296"/>
                <a:gd name="T60" fmla="*/ 433 w 1050"/>
                <a:gd name="T61" fmla="*/ 1104 h 1296"/>
                <a:gd name="T62" fmla="*/ 457 w 1050"/>
                <a:gd name="T63" fmla="*/ 1199 h 1296"/>
                <a:gd name="T64" fmla="*/ 412 w 1050"/>
                <a:gd name="T65" fmla="*/ 1263 h 1296"/>
                <a:gd name="T66" fmla="*/ 523 w 1050"/>
                <a:gd name="T67" fmla="*/ 1287 h 1296"/>
                <a:gd name="T68" fmla="*/ 551 w 1050"/>
                <a:gd name="T69" fmla="*/ 1294 h 1296"/>
                <a:gd name="T70" fmla="*/ 634 w 1050"/>
                <a:gd name="T71" fmla="*/ 1216 h 1296"/>
                <a:gd name="T72" fmla="*/ 705 w 1050"/>
                <a:gd name="T73" fmla="*/ 1213 h 1296"/>
                <a:gd name="T74" fmla="*/ 743 w 1050"/>
                <a:gd name="T75" fmla="*/ 1251 h 1296"/>
                <a:gd name="T76" fmla="*/ 823 w 1050"/>
                <a:gd name="T77" fmla="*/ 1090 h 1296"/>
                <a:gd name="T78" fmla="*/ 913 w 1050"/>
                <a:gd name="T79" fmla="*/ 1100 h 1296"/>
                <a:gd name="T80" fmla="*/ 970 w 1050"/>
                <a:gd name="T81" fmla="*/ 1130 h 1296"/>
                <a:gd name="T82" fmla="*/ 1012 w 1050"/>
                <a:gd name="T83" fmla="*/ 1100 h 1296"/>
                <a:gd name="T84" fmla="*/ 1001 w 1050"/>
                <a:gd name="T85" fmla="*/ 1038 h 1296"/>
                <a:gd name="T86" fmla="*/ 989 w 1050"/>
                <a:gd name="T87" fmla="*/ 970 h 1296"/>
                <a:gd name="T88" fmla="*/ 1005 w 1050"/>
                <a:gd name="T89" fmla="*/ 892 h 1296"/>
                <a:gd name="T90" fmla="*/ 951 w 1050"/>
                <a:gd name="T91" fmla="*/ 856 h 1296"/>
                <a:gd name="T92" fmla="*/ 958 w 1050"/>
                <a:gd name="T93" fmla="*/ 787 h 1296"/>
                <a:gd name="T94" fmla="*/ 1020 w 1050"/>
                <a:gd name="T95" fmla="*/ 728 h 1296"/>
                <a:gd name="T96" fmla="*/ 1031 w 1050"/>
                <a:gd name="T97" fmla="*/ 634 h 1296"/>
                <a:gd name="T98" fmla="*/ 1041 w 1050"/>
                <a:gd name="T99" fmla="*/ 620 h 1296"/>
                <a:gd name="T100" fmla="*/ 1036 w 1050"/>
                <a:gd name="T101" fmla="*/ 589 h 1296"/>
                <a:gd name="T102" fmla="*/ 1017 w 1050"/>
                <a:gd name="T103" fmla="*/ 589 h 1296"/>
                <a:gd name="T104" fmla="*/ 998 w 1050"/>
                <a:gd name="T105" fmla="*/ 537 h 1296"/>
                <a:gd name="T106" fmla="*/ 1020 w 1050"/>
                <a:gd name="T107" fmla="*/ 452 h 1296"/>
                <a:gd name="T108" fmla="*/ 986 w 1050"/>
                <a:gd name="T109" fmla="*/ 473 h 1296"/>
                <a:gd name="T110" fmla="*/ 915 w 1050"/>
                <a:gd name="T111" fmla="*/ 437 h 1296"/>
                <a:gd name="T112" fmla="*/ 871 w 1050"/>
                <a:gd name="T113" fmla="*/ 414 h 1296"/>
                <a:gd name="T114" fmla="*/ 830 w 1050"/>
                <a:gd name="T115" fmla="*/ 374 h 1296"/>
                <a:gd name="T116" fmla="*/ 823 w 1050"/>
                <a:gd name="T117" fmla="*/ 314 h 1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50" h="1296">
                  <a:moveTo>
                    <a:pt x="823" y="314"/>
                  </a:moveTo>
                  <a:lnTo>
                    <a:pt x="823" y="314"/>
                  </a:lnTo>
                  <a:lnTo>
                    <a:pt x="809" y="281"/>
                  </a:lnTo>
                  <a:lnTo>
                    <a:pt x="795" y="284"/>
                  </a:lnTo>
                  <a:lnTo>
                    <a:pt x="793" y="295"/>
                  </a:lnTo>
                  <a:lnTo>
                    <a:pt x="781" y="288"/>
                  </a:lnTo>
                  <a:lnTo>
                    <a:pt x="793" y="269"/>
                  </a:lnTo>
                  <a:lnTo>
                    <a:pt x="785" y="258"/>
                  </a:lnTo>
                  <a:lnTo>
                    <a:pt x="762" y="258"/>
                  </a:lnTo>
                  <a:lnTo>
                    <a:pt x="771" y="241"/>
                  </a:lnTo>
                  <a:lnTo>
                    <a:pt x="764" y="232"/>
                  </a:lnTo>
                  <a:lnTo>
                    <a:pt x="729" y="222"/>
                  </a:lnTo>
                  <a:lnTo>
                    <a:pt x="681" y="217"/>
                  </a:lnTo>
                  <a:lnTo>
                    <a:pt x="665" y="232"/>
                  </a:lnTo>
                  <a:lnTo>
                    <a:pt x="672" y="253"/>
                  </a:lnTo>
                  <a:lnTo>
                    <a:pt x="577" y="258"/>
                  </a:lnTo>
                  <a:lnTo>
                    <a:pt x="568" y="279"/>
                  </a:lnTo>
                  <a:lnTo>
                    <a:pt x="549" y="277"/>
                  </a:lnTo>
                  <a:lnTo>
                    <a:pt x="542" y="253"/>
                  </a:lnTo>
                  <a:lnTo>
                    <a:pt x="530" y="255"/>
                  </a:lnTo>
                  <a:lnTo>
                    <a:pt x="532" y="269"/>
                  </a:lnTo>
                  <a:lnTo>
                    <a:pt x="521" y="260"/>
                  </a:lnTo>
                  <a:lnTo>
                    <a:pt x="521" y="260"/>
                  </a:lnTo>
                  <a:lnTo>
                    <a:pt x="513" y="262"/>
                  </a:lnTo>
                  <a:lnTo>
                    <a:pt x="513" y="262"/>
                  </a:lnTo>
                  <a:lnTo>
                    <a:pt x="497" y="279"/>
                  </a:lnTo>
                  <a:lnTo>
                    <a:pt x="478" y="267"/>
                  </a:lnTo>
                  <a:lnTo>
                    <a:pt x="471" y="279"/>
                  </a:lnTo>
                  <a:lnTo>
                    <a:pt x="454" y="269"/>
                  </a:lnTo>
                  <a:lnTo>
                    <a:pt x="412" y="277"/>
                  </a:lnTo>
                  <a:lnTo>
                    <a:pt x="419" y="248"/>
                  </a:lnTo>
                  <a:lnTo>
                    <a:pt x="412" y="234"/>
                  </a:lnTo>
                  <a:lnTo>
                    <a:pt x="407" y="248"/>
                  </a:lnTo>
                  <a:lnTo>
                    <a:pt x="395" y="246"/>
                  </a:lnTo>
                  <a:lnTo>
                    <a:pt x="390" y="234"/>
                  </a:lnTo>
                  <a:lnTo>
                    <a:pt x="402" y="227"/>
                  </a:lnTo>
                  <a:lnTo>
                    <a:pt x="383" y="210"/>
                  </a:lnTo>
                  <a:lnTo>
                    <a:pt x="372" y="165"/>
                  </a:lnTo>
                  <a:lnTo>
                    <a:pt x="353" y="158"/>
                  </a:lnTo>
                  <a:lnTo>
                    <a:pt x="355" y="139"/>
                  </a:lnTo>
                  <a:lnTo>
                    <a:pt x="341" y="132"/>
                  </a:lnTo>
                  <a:lnTo>
                    <a:pt x="346" y="144"/>
                  </a:lnTo>
                  <a:lnTo>
                    <a:pt x="322" y="154"/>
                  </a:lnTo>
                  <a:lnTo>
                    <a:pt x="308" y="125"/>
                  </a:lnTo>
                  <a:lnTo>
                    <a:pt x="289" y="128"/>
                  </a:lnTo>
                  <a:lnTo>
                    <a:pt x="305" y="104"/>
                  </a:lnTo>
                  <a:lnTo>
                    <a:pt x="296" y="99"/>
                  </a:lnTo>
                  <a:lnTo>
                    <a:pt x="303" y="78"/>
                  </a:lnTo>
                  <a:lnTo>
                    <a:pt x="289" y="68"/>
                  </a:lnTo>
                  <a:lnTo>
                    <a:pt x="291" y="59"/>
                  </a:lnTo>
                  <a:lnTo>
                    <a:pt x="258" y="21"/>
                  </a:lnTo>
                  <a:lnTo>
                    <a:pt x="244" y="14"/>
                  </a:lnTo>
                  <a:lnTo>
                    <a:pt x="230" y="26"/>
                  </a:lnTo>
                  <a:lnTo>
                    <a:pt x="223" y="7"/>
                  </a:lnTo>
                  <a:lnTo>
                    <a:pt x="223" y="7"/>
                  </a:lnTo>
                  <a:lnTo>
                    <a:pt x="208" y="0"/>
                  </a:lnTo>
                  <a:lnTo>
                    <a:pt x="204" y="16"/>
                  </a:lnTo>
                  <a:lnTo>
                    <a:pt x="192" y="19"/>
                  </a:lnTo>
                  <a:lnTo>
                    <a:pt x="116" y="16"/>
                  </a:lnTo>
                  <a:lnTo>
                    <a:pt x="102" y="31"/>
                  </a:lnTo>
                  <a:lnTo>
                    <a:pt x="78" y="23"/>
                  </a:lnTo>
                  <a:lnTo>
                    <a:pt x="67" y="57"/>
                  </a:lnTo>
                  <a:lnTo>
                    <a:pt x="78" y="90"/>
                  </a:lnTo>
                  <a:lnTo>
                    <a:pt x="62" y="113"/>
                  </a:lnTo>
                  <a:lnTo>
                    <a:pt x="36" y="128"/>
                  </a:lnTo>
                  <a:lnTo>
                    <a:pt x="36" y="139"/>
                  </a:lnTo>
                  <a:lnTo>
                    <a:pt x="36" y="139"/>
                  </a:lnTo>
                  <a:lnTo>
                    <a:pt x="74" y="158"/>
                  </a:lnTo>
                  <a:lnTo>
                    <a:pt x="67" y="168"/>
                  </a:lnTo>
                  <a:lnTo>
                    <a:pt x="76" y="168"/>
                  </a:lnTo>
                  <a:lnTo>
                    <a:pt x="81" y="191"/>
                  </a:lnTo>
                  <a:lnTo>
                    <a:pt x="109" y="217"/>
                  </a:lnTo>
                  <a:lnTo>
                    <a:pt x="100" y="225"/>
                  </a:lnTo>
                  <a:lnTo>
                    <a:pt x="111" y="251"/>
                  </a:lnTo>
                  <a:lnTo>
                    <a:pt x="97" y="267"/>
                  </a:lnTo>
                  <a:lnTo>
                    <a:pt x="97" y="267"/>
                  </a:lnTo>
                  <a:lnTo>
                    <a:pt x="95" y="269"/>
                  </a:lnTo>
                  <a:lnTo>
                    <a:pt x="95" y="269"/>
                  </a:lnTo>
                  <a:lnTo>
                    <a:pt x="64" y="291"/>
                  </a:lnTo>
                  <a:lnTo>
                    <a:pt x="59" y="312"/>
                  </a:lnTo>
                  <a:lnTo>
                    <a:pt x="74" y="324"/>
                  </a:lnTo>
                  <a:lnTo>
                    <a:pt x="71" y="359"/>
                  </a:lnTo>
                  <a:lnTo>
                    <a:pt x="3" y="376"/>
                  </a:lnTo>
                  <a:lnTo>
                    <a:pt x="0" y="400"/>
                  </a:lnTo>
                  <a:lnTo>
                    <a:pt x="12" y="400"/>
                  </a:lnTo>
                  <a:lnTo>
                    <a:pt x="31" y="421"/>
                  </a:lnTo>
                  <a:lnTo>
                    <a:pt x="43" y="442"/>
                  </a:lnTo>
                  <a:lnTo>
                    <a:pt x="36" y="468"/>
                  </a:lnTo>
                  <a:lnTo>
                    <a:pt x="52" y="487"/>
                  </a:lnTo>
                  <a:lnTo>
                    <a:pt x="7" y="499"/>
                  </a:lnTo>
                  <a:lnTo>
                    <a:pt x="7" y="499"/>
                  </a:lnTo>
                  <a:lnTo>
                    <a:pt x="7" y="497"/>
                  </a:lnTo>
                  <a:lnTo>
                    <a:pt x="7" y="497"/>
                  </a:lnTo>
                  <a:lnTo>
                    <a:pt x="0" y="504"/>
                  </a:lnTo>
                  <a:lnTo>
                    <a:pt x="33" y="563"/>
                  </a:lnTo>
                  <a:lnTo>
                    <a:pt x="10" y="620"/>
                  </a:lnTo>
                  <a:lnTo>
                    <a:pt x="55" y="664"/>
                  </a:lnTo>
                  <a:lnTo>
                    <a:pt x="74" y="745"/>
                  </a:lnTo>
                  <a:lnTo>
                    <a:pt x="69" y="778"/>
                  </a:lnTo>
                  <a:lnTo>
                    <a:pt x="93" y="802"/>
                  </a:lnTo>
                  <a:lnTo>
                    <a:pt x="93" y="840"/>
                  </a:lnTo>
                  <a:lnTo>
                    <a:pt x="81" y="868"/>
                  </a:lnTo>
                  <a:lnTo>
                    <a:pt x="88" y="901"/>
                  </a:lnTo>
                  <a:lnTo>
                    <a:pt x="74" y="932"/>
                  </a:lnTo>
                  <a:lnTo>
                    <a:pt x="74" y="932"/>
                  </a:lnTo>
                  <a:lnTo>
                    <a:pt x="83" y="958"/>
                  </a:lnTo>
                  <a:lnTo>
                    <a:pt x="140" y="1000"/>
                  </a:lnTo>
                  <a:lnTo>
                    <a:pt x="166" y="977"/>
                  </a:lnTo>
                  <a:lnTo>
                    <a:pt x="197" y="996"/>
                  </a:lnTo>
                  <a:lnTo>
                    <a:pt x="211" y="979"/>
                  </a:lnTo>
                  <a:lnTo>
                    <a:pt x="225" y="979"/>
                  </a:lnTo>
                  <a:lnTo>
                    <a:pt x="239" y="1015"/>
                  </a:lnTo>
                  <a:lnTo>
                    <a:pt x="282" y="993"/>
                  </a:lnTo>
                  <a:lnTo>
                    <a:pt x="277" y="974"/>
                  </a:lnTo>
                  <a:lnTo>
                    <a:pt x="296" y="972"/>
                  </a:lnTo>
                  <a:lnTo>
                    <a:pt x="291" y="951"/>
                  </a:lnTo>
                  <a:lnTo>
                    <a:pt x="305" y="955"/>
                  </a:lnTo>
                  <a:lnTo>
                    <a:pt x="312" y="984"/>
                  </a:lnTo>
                  <a:lnTo>
                    <a:pt x="350" y="1043"/>
                  </a:lnTo>
                  <a:lnTo>
                    <a:pt x="353" y="1078"/>
                  </a:lnTo>
                  <a:lnTo>
                    <a:pt x="376" y="1090"/>
                  </a:lnTo>
                  <a:lnTo>
                    <a:pt x="390" y="1083"/>
                  </a:lnTo>
                  <a:lnTo>
                    <a:pt x="402" y="1107"/>
                  </a:lnTo>
                  <a:lnTo>
                    <a:pt x="433" y="1104"/>
                  </a:lnTo>
                  <a:lnTo>
                    <a:pt x="454" y="1123"/>
                  </a:lnTo>
                  <a:lnTo>
                    <a:pt x="445" y="1159"/>
                  </a:lnTo>
                  <a:lnTo>
                    <a:pt x="447" y="1199"/>
                  </a:lnTo>
                  <a:lnTo>
                    <a:pt x="457" y="1199"/>
                  </a:lnTo>
                  <a:lnTo>
                    <a:pt x="433" y="1201"/>
                  </a:lnTo>
                  <a:lnTo>
                    <a:pt x="414" y="1227"/>
                  </a:lnTo>
                  <a:lnTo>
                    <a:pt x="414" y="1227"/>
                  </a:lnTo>
                  <a:lnTo>
                    <a:pt x="412" y="1263"/>
                  </a:lnTo>
                  <a:lnTo>
                    <a:pt x="443" y="1270"/>
                  </a:lnTo>
                  <a:lnTo>
                    <a:pt x="450" y="1289"/>
                  </a:lnTo>
                  <a:lnTo>
                    <a:pt x="495" y="1272"/>
                  </a:lnTo>
                  <a:lnTo>
                    <a:pt x="523" y="1287"/>
                  </a:lnTo>
                  <a:lnTo>
                    <a:pt x="535" y="1275"/>
                  </a:lnTo>
                  <a:lnTo>
                    <a:pt x="542" y="1284"/>
                  </a:lnTo>
                  <a:lnTo>
                    <a:pt x="554" y="1277"/>
                  </a:lnTo>
                  <a:lnTo>
                    <a:pt x="551" y="1294"/>
                  </a:lnTo>
                  <a:lnTo>
                    <a:pt x="561" y="1296"/>
                  </a:lnTo>
                  <a:lnTo>
                    <a:pt x="601" y="1279"/>
                  </a:lnTo>
                  <a:lnTo>
                    <a:pt x="613" y="1218"/>
                  </a:lnTo>
                  <a:lnTo>
                    <a:pt x="634" y="1216"/>
                  </a:lnTo>
                  <a:lnTo>
                    <a:pt x="651" y="1232"/>
                  </a:lnTo>
                  <a:lnTo>
                    <a:pt x="677" y="1218"/>
                  </a:lnTo>
                  <a:lnTo>
                    <a:pt x="696" y="1235"/>
                  </a:lnTo>
                  <a:lnTo>
                    <a:pt x="705" y="1213"/>
                  </a:lnTo>
                  <a:lnTo>
                    <a:pt x="722" y="1211"/>
                  </a:lnTo>
                  <a:lnTo>
                    <a:pt x="733" y="1227"/>
                  </a:lnTo>
                  <a:lnTo>
                    <a:pt x="722" y="1237"/>
                  </a:lnTo>
                  <a:lnTo>
                    <a:pt x="743" y="1251"/>
                  </a:lnTo>
                  <a:lnTo>
                    <a:pt x="736" y="1275"/>
                  </a:lnTo>
                  <a:lnTo>
                    <a:pt x="752" y="1287"/>
                  </a:lnTo>
                  <a:lnTo>
                    <a:pt x="759" y="1284"/>
                  </a:lnTo>
                  <a:lnTo>
                    <a:pt x="823" y="1090"/>
                  </a:lnTo>
                  <a:lnTo>
                    <a:pt x="828" y="1100"/>
                  </a:lnTo>
                  <a:lnTo>
                    <a:pt x="840" y="1093"/>
                  </a:lnTo>
                  <a:lnTo>
                    <a:pt x="868" y="1109"/>
                  </a:lnTo>
                  <a:lnTo>
                    <a:pt x="913" y="1100"/>
                  </a:lnTo>
                  <a:lnTo>
                    <a:pt x="913" y="1090"/>
                  </a:lnTo>
                  <a:lnTo>
                    <a:pt x="927" y="1097"/>
                  </a:lnTo>
                  <a:lnTo>
                    <a:pt x="939" y="1126"/>
                  </a:lnTo>
                  <a:lnTo>
                    <a:pt x="970" y="1130"/>
                  </a:lnTo>
                  <a:lnTo>
                    <a:pt x="970" y="1130"/>
                  </a:lnTo>
                  <a:lnTo>
                    <a:pt x="975" y="1121"/>
                  </a:lnTo>
                  <a:lnTo>
                    <a:pt x="1010" y="1114"/>
                  </a:lnTo>
                  <a:lnTo>
                    <a:pt x="1012" y="1100"/>
                  </a:lnTo>
                  <a:lnTo>
                    <a:pt x="986" y="1090"/>
                  </a:lnTo>
                  <a:lnTo>
                    <a:pt x="986" y="1067"/>
                  </a:lnTo>
                  <a:lnTo>
                    <a:pt x="1005" y="1055"/>
                  </a:lnTo>
                  <a:lnTo>
                    <a:pt x="1001" y="1038"/>
                  </a:lnTo>
                  <a:lnTo>
                    <a:pt x="1020" y="1022"/>
                  </a:lnTo>
                  <a:lnTo>
                    <a:pt x="1001" y="996"/>
                  </a:lnTo>
                  <a:lnTo>
                    <a:pt x="1001" y="970"/>
                  </a:lnTo>
                  <a:lnTo>
                    <a:pt x="989" y="970"/>
                  </a:lnTo>
                  <a:lnTo>
                    <a:pt x="1001" y="946"/>
                  </a:lnTo>
                  <a:lnTo>
                    <a:pt x="975" y="920"/>
                  </a:lnTo>
                  <a:lnTo>
                    <a:pt x="1029" y="906"/>
                  </a:lnTo>
                  <a:lnTo>
                    <a:pt x="1005" y="892"/>
                  </a:lnTo>
                  <a:lnTo>
                    <a:pt x="1003" y="877"/>
                  </a:lnTo>
                  <a:lnTo>
                    <a:pt x="975" y="880"/>
                  </a:lnTo>
                  <a:lnTo>
                    <a:pt x="963" y="849"/>
                  </a:lnTo>
                  <a:lnTo>
                    <a:pt x="951" y="856"/>
                  </a:lnTo>
                  <a:lnTo>
                    <a:pt x="946" y="828"/>
                  </a:lnTo>
                  <a:lnTo>
                    <a:pt x="972" y="809"/>
                  </a:lnTo>
                  <a:lnTo>
                    <a:pt x="956" y="799"/>
                  </a:lnTo>
                  <a:lnTo>
                    <a:pt x="958" y="787"/>
                  </a:lnTo>
                  <a:lnTo>
                    <a:pt x="998" y="769"/>
                  </a:lnTo>
                  <a:lnTo>
                    <a:pt x="1020" y="733"/>
                  </a:lnTo>
                  <a:lnTo>
                    <a:pt x="1020" y="733"/>
                  </a:lnTo>
                  <a:lnTo>
                    <a:pt x="1020" y="728"/>
                  </a:lnTo>
                  <a:lnTo>
                    <a:pt x="1020" y="728"/>
                  </a:lnTo>
                  <a:lnTo>
                    <a:pt x="1038" y="650"/>
                  </a:lnTo>
                  <a:lnTo>
                    <a:pt x="1050" y="641"/>
                  </a:lnTo>
                  <a:lnTo>
                    <a:pt x="1031" y="634"/>
                  </a:lnTo>
                  <a:lnTo>
                    <a:pt x="1031" y="634"/>
                  </a:lnTo>
                  <a:lnTo>
                    <a:pt x="1031" y="634"/>
                  </a:lnTo>
                  <a:lnTo>
                    <a:pt x="1031" y="634"/>
                  </a:lnTo>
                  <a:lnTo>
                    <a:pt x="1041" y="620"/>
                  </a:lnTo>
                  <a:lnTo>
                    <a:pt x="1036" y="589"/>
                  </a:lnTo>
                  <a:lnTo>
                    <a:pt x="1036" y="589"/>
                  </a:lnTo>
                  <a:lnTo>
                    <a:pt x="1036" y="589"/>
                  </a:lnTo>
                  <a:lnTo>
                    <a:pt x="1036" y="589"/>
                  </a:lnTo>
                  <a:lnTo>
                    <a:pt x="1020" y="589"/>
                  </a:lnTo>
                  <a:lnTo>
                    <a:pt x="1020" y="589"/>
                  </a:lnTo>
                  <a:lnTo>
                    <a:pt x="1017" y="589"/>
                  </a:lnTo>
                  <a:lnTo>
                    <a:pt x="1017" y="589"/>
                  </a:lnTo>
                  <a:lnTo>
                    <a:pt x="1020" y="556"/>
                  </a:lnTo>
                  <a:lnTo>
                    <a:pt x="991" y="546"/>
                  </a:lnTo>
                  <a:lnTo>
                    <a:pt x="1008" y="539"/>
                  </a:lnTo>
                  <a:lnTo>
                    <a:pt x="998" y="537"/>
                  </a:lnTo>
                  <a:lnTo>
                    <a:pt x="1003" y="527"/>
                  </a:lnTo>
                  <a:lnTo>
                    <a:pt x="1022" y="527"/>
                  </a:lnTo>
                  <a:lnTo>
                    <a:pt x="1041" y="494"/>
                  </a:lnTo>
                  <a:lnTo>
                    <a:pt x="1020" y="452"/>
                  </a:lnTo>
                  <a:lnTo>
                    <a:pt x="1001" y="473"/>
                  </a:lnTo>
                  <a:lnTo>
                    <a:pt x="994" y="466"/>
                  </a:lnTo>
                  <a:lnTo>
                    <a:pt x="994" y="466"/>
                  </a:lnTo>
                  <a:lnTo>
                    <a:pt x="986" y="473"/>
                  </a:lnTo>
                  <a:lnTo>
                    <a:pt x="967" y="463"/>
                  </a:lnTo>
                  <a:lnTo>
                    <a:pt x="946" y="482"/>
                  </a:lnTo>
                  <a:lnTo>
                    <a:pt x="949" y="456"/>
                  </a:lnTo>
                  <a:lnTo>
                    <a:pt x="915" y="437"/>
                  </a:lnTo>
                  <a:lnTo>
                    <a:pt x="918" y="423"/>
                  </a:lnTo>
                  <a:lnTo>
                    <a:pt x="892" y="442"/>
                  </a:lnTo>
                  <a:lnTo>
                    <a:pt x="868" y="428"/>
                  </a:lnTo>
                  <a:lnTo>
                    <a:pt x="871" y="414"/>
                  </a:lnTo>
                  <a:lnTo>
                    <a:pt x="859" y="416"/>
                  </a:lnTo>
                  <a:lnTo>
                    <a:pt x="859" y="404"/>
                  </a:lnTo>
                  <a:lnTo>
                    <a:pt x="835" y="418"/>
                  </a:lnTo>
                  <a:lnTo>
                    <a:pt x="830" y="374"/>
                  </a:lnTo>
                  <a:lnTo>
                    <a:pt x="814" y="371"/>
                  </a:lnTo>
                  <a:lnTo>
                    <a:pt x="845" y="348"/>
                  </a:lnTo>
                  <a:lnTo>
                    <a:pt x="828" y="314"/>
                  </a:lnTo>
                  <a:lnTo>
                    <a:pt x="823" y="31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26" name="Freeform 125"/>
            <p:cNvSpPr>
              <a:spLocks noEditPoints="1"/>
            </p:cNvSpPr>
            <p:nvPr/>
          </p:nvSpPr>
          <p:spPr bwMode="auto">
            <a:xfrm>
              <a:off x="1022" y="749"/>
              <a:ext cx="1486" cy="927"/>
            </a:xfrm>
            <a:custGeom>
              <a:avLst/>
              <a:gdLst>
                <a:gd name="T0" fmla="*/ 651 w 1486"/>
                <a:gd name="T1" fmla="*/ 904 h 927"/>
                <a:gd name="T2" fmla="*/ 603 w 1486"/>
                <a:gd name="T3" fmla="*/ 889 h 927"/>
                <a:gd name="T4" fmla="*/ 672 w 1486"/>
                <a:gd name="T5" fmla="*/ 0 h 927"/>
                <a:gd name="T6" fmla="*/ 689 w 1486"/>
                <a:gd name="T7" fmla="*/ 52 h 927"/>
                <a:gd name="T8" fmla="*/ 776 w 1486"/>
                <a:gd name="T9" fmla="*/ 161 h 927"/>
                <a:gd name="T10" fmla="*/ 835 w 1486"/>
                <a:gd name="T11" fmla="*/ 225 h 927"/>
                <a:gd name="T12" fmla="*/ 913 w 1486"/>
                <a:gd name="T13" fmla="*/ 147 h 927"/>
                <a:gd name="T14" fmla="*/ 975 w 1486"/>
                <a:gd name="T15" fmla="*/ 107 h 927"/>
                <a:gd name="T16" fmla="*/ 1003 w 1486"/>
                <a:gd name="T17" fmla="*/ 133 h 927"/>
                <a:gd name="T18" fmla="*/ 1029 w 1486"/>
                <a:gd name="T19" fmla="*/ 173 h 927"/>
                <a:gd name="T20" fmla="*/ 1081 w 1486"/>
                <a:gd name="T21" fmla="*/ 137 h 927"/>
                <a:gd name="T22" fmla="*/ 1110 w 1486"/>
                <a:gd name="T23" fmla="*/ 192 h 927"/>
                <a:gd name="T24" fmla="*/ 1105 w 1486"/>
                <a:gd name="T25" fmla="*/ 168 h 927"/>
                <a:gd name="T26" fmla="*/ 1100 w 1486"/>
                <a:gd name="T27" fmla="*/ 151 h 927"/>
                <a:gd name="T28" fmla="*/ 1164 w 1486"/>
                <a:gd name="T29" fmla="*/ 111 h 927"/>
                <a:gd name="T30" fmla="*/ 1266 w 1486"/>
                <a:gd name="T31" fmla="*/ 140 h 927"/>
                <a:gd name="T32" fmla="*/ 1391 w 1486"/>
                <a:gd name="T33" fmla="*/ 192 h 927"/>
                <a:gd name="T34" fmla="*/ 1474 w 1486"/>
                <a:gd name="T35" fmla="*/ 319 h 927"/>
                <a:gd name="T36" fmla="*/ 1462 w 1486"/>
                <a:gd name="T37" fmla="*/ 395 h 927"/>
                <a:gd name="T38" fmla="*/ 1393 w 1486"/>
                <a:gd name="T39" fmla="*/ 643 h 927"/>
                <a:gd name="T40" fmla="*/ 1306 w 1486"/>
                <a:gd name="T41" fmla="*/ 627 h 927"/>
                <a:gd name="T42" fmla="*/ 1117 w 1486"/>
                <a:gd name="T43" fmla="*/ 705 h 927"/>
                <a:gd name="T44" fmla="*/ 1036 w 1486"/>
                <a:gd name="T45" fmla="*/ 792 h 927"/>
                <a:gd name="T46" fmla="*/ 982 w 1486"/>
                <a:gd name="T47" fmla="*/ 795 h 927"/>
                <a:gd name="T48" fmla="*/ 918 w 1486"/>
                <a:gd name="T49" fmla="*/ 835 h 927"/>
                <a:gd name="T50" fmla="*/ 925 w 1486"/>
                <a:gd name="T51" fmla="*/ 804 h 927"/>
                <a:gd name="T52" fmla="*/ 719 w 1486"/>
                <a:gd name="T53" fmla="*/ 774 h 927"/>
                <a:gd name="T54" fmla="*/ 698 w 1486"/>
                <a:gd name="T55" fmla="*/ 764 h 927"/>
                <a:gd name="T56" fmla="*/ 653 w 1486"/>
                <a:gd name="T57" fmla="*/ 821 h 927"/>
                <a:gd name="T58" fmla="*/ 594 w 1486"/>
                <a:gd name="T59" fmla="*/ 695 h 927"/>
                <a:gd name="T60" fmla="*/ 499 w 1486"/>
                <a:gd name="T61" fmla="*/ 651 h 927"/>
                <a:gd name="T62" fmla="*/ 350 w 1486"/>
                <a:gd name="T63" fmla="*/ 610 h 927"/>
                <a:gd name="T64" fmla="*/ 317 w 1486"/>
                <a:gd name="T65" fmla="*/ 582 h 927"/>
                <a:gd name="T66" fmla="*/ 256 w 1486"/>
                <a:gd name="T67" fmla="*/ 596 h 927"/>
                <a:gd name="T68" fmla="*/ 147 w 1486"/>
                <a:gd name="T69" fmla="*/ 535 h 927"/>
                <a:gd name="T70" fmla="*/ 24 w 1486"/>
                <a:gd name="T71" fmla="*/ 490 h 927"/>
                <a:gd name="T72" fmla="*/ 194 w 1486"/>
                <a:gd name="T73" fmla="*/ 461 h 927"/>
                <a:gd name="T74" fmla="*/ 116 w 1486"/>
                <a:gd name="T75" fmla="*/ 376 h 927"/>
                <a:gd name="T76" fmla="*/ 69 w 1486"/>
                <a:gd name="T77" fmla="*/ 364 h 927"/>
                <a:gd name="T78" fmla="*/ 104 w 1486"/>
                <a:gd name="T79" fmla="*/ 312 h 927"/>
                <a:gd name="T80" fmla="*/ 116 w 1486"/>
                <a:gd name="T81" fmla="*/ 348 h 927"/>
                <a:gd name="T82" fmla="*/ 211 w 1486"/>
                <a:gd name="T83" fmla="*/ 348 h 927"/>
                <a:gd name="T84" fmla="*/ 194 w 1486"/>
                <a:gd name="T85" fmla="*/ 319 h 927"/>
                <a:gd name="T86" fmla="*/ 149 w 1486"/>
                <a:gd name="T87" fmla="*/ 322 h 927"/>
                <a:gd name="T88" fmla="*/ 147 w 1486"/>
                <a:gd name="T89" fmla="*/ 279 h 927"/>
                <a:gd name="T90" fmla="*/ 10 w 1486"/>
                <a:gd name="T91" fmla="*/ 319 h 927"/>
                <a:gd name="T92" fmla="*/ 15 w 1486"/>
                <a:gd name="T93" fmla="*/ 237 h 927"/>
                <a:gd name="T94" fmla="*/ 76 w 1486"/>
                <a:gd name="T95" fmla="*/ 156 h 927"/>
                <a:gd name="T96" fmla="*/ 157 w 1486"/>
                <a:gd name="T97" fmla="*/ 137 h 927"/>
                <a:gd name="T98" fmla="*/ 197 w 1486"/>
                <a:gd name="T99" fmla="*/ 140 h 927"/>
                <a:gd name="T100" fmla="*/ 275 w 1486"/>
                <a:gd name="T101" fmla="*/ 102 h 927"/>
                <a:gd name="T102" fmla="*/ 313 w 1486"/>
                <a:gd name="T103" fmla="*/ 92 h 927"/>
                <a:gd name="T104" fmla="*/ 343 w 1486"/>
                <a:gd name="T105" fmla="*/ 102 h 927"/>
                <a:gd name="T106" fmla="*/ 379 w 1486"/>
                <a:gd name="T107" fmla="*/ 92 h 927"/>
                <a:gd name="T108" fmla="*/ 452 w 1486"/>
                <a:gd name="T109" fmla="*/ 102 h 927"/>
                <a:gd name="T110" fmla="*/ 476 w 1486"/>
                <a:gd name="T111" fmla="*/ 85 h 927"/>
                <a:gd name="T112" fmla="*/ 476 w 1486"/>
                <a:gd name="T113" fmla="*/ 38 h 927"/>
                <a:gd name="T114" fmla="*/ 516 w 1486"/>
                <a:gd name="T115" fmla="*/ 19 h 927"/>
                <a:gd name="T116" fmla="*/ 549 w 1486"/>
                <a:gd name="T117" fmla="*/ 40 h 9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6" h="927">
                  <a:moveTo>
                    <a:pt x="608" y="868"/>
                  </a:moveTo>
                  <a:lnTo>
                    <a:pt x="620" y="882"/>
                  </a:lnTo>
                  <a:lnTo>
                    <a:pt x="644" y="882"/>
                  </a:lnTo>
                  <a:lnTo>
                    <a:pt x="651" y="904"/>
                  </a:lnTo>
                  <a:lnTo>
                    <a:pt x="681" y="911"/>
                  </a:lnTo>
                  <a:lnTo>
                    <a:pt x="677" y="927"/>
                  </a:lnTo>
                  <a:lnTo>
                    <a:pt x="613" y="918"/>
                  </a:lnTo>
                  <a:lnTo>
                    <a:pt x="603" y="889"/>
                  </a:lnTo>
                  <a:lnTo>
                    <a:pt x="608" y="868"/>
                  </a:lnTo>
                  <a:close/>
                  <a:moveTo>
                    <a:pt x="618" y="0"/>
                  </a:moveTo>
                  <a:lnTo>
                    <a:pt x="620" y="21"/>
                  </a:lnTo>
                  <a:lnTo>
                    <a:pt x="672" y="0"/>
                  </a:lnTo>
                  <a:lnTo>
                    <a:pt x="672" y="28"/>
                  </a:lnTo>
                  <a:lnTo>
                    <a:pt x="700" y="26"/>
                  </a:lnTo>
                  <a:lnTo>
                    <a:pt x="705" y="40"/>
                  </a:lnTo>
                  <a:lnTo>
                    <a:pt x="689" y="52"/>
                  </a:lnTo>
                  <a:lnTo>
                    <a:pt x="734" y="66"/>
                  </a:lnTo>
                  <a:lnTo>
                    <a:pt x="726" y="88"/>
                  </a:lnTo>
                  <a:lnTo>
                    <a:pt x="778" y="130"/>
                  </a:lnTo>
                  <a:lnTo>
                    <a:pt x="776" y="161"/>
                  </a:lnTo>
                  <a:lnTo>
                    <a:pt x="819" y="185"/>
                  </a:lnTo>
                  <a:lnTo>
                    <a:pt x="807" y="203"/>
                  </a:lnTo>
                  <a:lnTo>
                    <a:pt x="819" y="199"/>
                  </a:lnTo>
                  <a:lnTo>
                    <a:pt x="835" y="225"/>
                  </a:lnTo>
                  <a:lnTo>
                    <a:pt x="830" y="199"/>
                  </a:lnTo>
                  <a:lnTo>
                    <a:pt x="852" y="206"/>
                  </a:lnTo>
                  <a:lnTo>
                    <a:pt x="880" y="159"/>
                  </a:lnTo>
                  <a:lnTo>
                    <a:pt x="913" y="147"/>
                  </a:lnTo>
                  <a:lnTo>
                    <a:pt x="906" y="133"/>
                  </a:lnTo>
                  <a:lnTo>
                    <a:pt x="927" y="128"/>
                  </a:lnTo>
                  <a:lnTo>
                    <a:pt x="935" y="142"/>
                  </a:lnTo>
                  <a:lnTo>
                    <a:pt x="975" y="107"/>
                  </a:lnTo>
                  <a:lnTo>
                    <a:pt x="987" y="118"/>
                  </a:lnTo>
                  <a:lnTo>
                    <a:pt x="965" y="147"/>
                  </a:lnTo>
                  <a:lnTo>
                    <a:pt x="975" y="154"/>
                  </a:lnTo>
                  <a:lnTo>
                    <a:pt x="1003" y="133"/>
                  </a:lnTo>
                  <a:lnTo>
                    <a:pt x="1015" y="168"/>
                  </a:lnTo>
                  <a:lnTo>
                    <a:pt x="1010" y="189"/>
                  </a:lnTo>
                  <a:lnTo>
                    <a:pt x="1022" y="154"/>
                  </a:lnTo>
                  <a:lnTo>
                    <a:pt x="1029" y="173"/>
                  </a:lnTo>
                  <a:lnTo>
                    <a:pt x="1039" y="149"/>
                  </a:lnTo>
                  <a:lnTo>
                    <a:pt x="1050" y="159"/>
                  </a:lnTo>
                  <a:lnTo>
                    <a:pt x="1039" y="140"/>
                  </a:lnTo>
                  <a:lnTo>
                    <a:pt x="1081" y="137"/>
                  </a:lnTo>
                  <a:lnTo>
                    <a:pt x="1083" y="159"/>
                  </a:lnTo>
                  <a:lnTo>
                    <a:pt x="1100" y="170"/>
                  </a:lnTo>
                  <a:lnTo>
                    <a:pt x="1093" y="175"/>
                  </a:lnTo>
                  <a:lnTo>
                    <a:pt x="1110" y="192"/>
                  </a:lnTo>
                  <a:lnTo>
                    <a:pt x="1105" y="222"/>
                  </a:lnTo>
                  <a:lnTo>
                    <a:pt x="1112" y="203"/>
                  </a:lnTo>
                  <a:lnTo>
                    <a:pt x="1124" y="206"/>
                  </a:lnTo>
                  <a:lnTo>
                    <a:pt x="1105" y="168"/>
                  </a:lnTo>
                  <a:lnTo>
                    <a:pt x="1119" y="177"/>
                  </a:lnTo>
                  <a:lnTo>
                    <a:pt x="1114" y="166"/>
                  </a:lnTo>
                  <a:lnTo>
                    <a:pt x="1093" y="161"/>
                  </a:lnTo>
                  <a:lnTo>
                    <a:pt x="1100" y="151"/>
                  </a:lnTo>
                  <a:lnTo>
                    <a:pt x="1086" y="140"/>
                  </a:lnTo>
                  <a:lnTo>
                    <a:pt x="1102" y="109"/>
                  </a:lnTo>
                  <a:lnTo>
                    <a:pt x="1159" y="92"/>
                  </a:lnTo>
                  <a:lnTo>
                    <a:pt x="1164" y="111"/>
                  </a:lnTo>
                  <a:lnTo>
                    <a:pt x="1150" y="137"/>
                  </a:lnTo>
                  <a:lnTo>
                    <a:pt x="1185" y="156"/>
                  </a:lnTo>
                  <a:lnTo>
                    <a:pt x="1266" y="140"/>
                  </a:lnTo>
                  <a:lnTo>
                    <a:pt x="1266" y="140"/>
                  </a:lnTo>
                  <a:lnTo>
                    <a:pt x="1299" y="225"/>
                  </a:lnTo>
                  <a:lnTo>
                    <a:pt x="1325" y="241"/>
                  </a:lnTo>
                  <a:lnTo>
                    <a:pt x="1353" y="237"/>
                  </a:lnTo>
                  <a:lnTo>
                    <a:pt x="1391" y="192"/>
                  </a:lnTo>
                  <a:lnTo>
                    <a:pt x="1464" y="213"/>
                  </a:lnTo>
                  <a:lnTo>
                    <a:pt x="1464" y="213"/>
                  </a:lnTo>
                  <a:lnTo>
                    <a:pt x="1459" y="270"/>
                  </a:lnTo>
                  <a:lnTo>
                    <a:pt x="1474" y="319"/>
                  </a:lnTo>
                  <a:lnTo>
                    <a:pt x="1452" y="357"/>
                  </a:lnTo>
                  <a:lnTo>
                    <a:pt x="1459" y="393"/>
                  </a:lnTo>
                  <a:lnTo>
                    <a:pt x="1459" y="393"/>
                  </a:lnTo>
                  <a:lnTo>
                    <a:pt x="1462" y="395"/>
                  </a:lnTo>
                  <a:lnTo>
                    <a:pt x="1462" y="395"/>
                  </a:lnTo>
                  <a:lnTo>
                    <a:pt x="1486" y="511"/>
                  </a:lnTo>
                  <a:lnTo>
                    <a:pt x="1431" y="532"/>
                  </a:lnTo>
                  <a:lnTo>
                    <a:pt x="1393" y="643"/>
                  </a:lnTo>
                  <a:lnTo>
                    <a:pt x="1348" y="629"/>
                  </a:lnTo>
                  <a:lnTo>
                    <a:pt x="1339" y="613"/>
                  </a:lnTo>
                  <a:lnTo>
                    <a:pt x="1303" y="608"/>
                  </a:lnTo>
                  <a:lnTo>
                    <a:pt x="1306" y="627"/>
                  </a:lnTo>
                  <a:lnTo>
                    <a:pt x="1247" y="651"/>
                  </a:lnTo>
                  <a:lnTo>
                    <a:pt x="1232" y="681"/>
                  </a:lnTo>
                  <a:lnTo>
                    <a:pt x="1154" y="684"/>
                  </a:lnTo>
                  <a:lnTo>
                    <a:pt x="1117" y="705"/>
                  </a:lnTo>
                  <a:lnTo>
                    <a:pt x="1110" y="691"/>
                  </a:lnTo>
                  <a:lnTo>
                    <a:pt x="1067" y="717"/>
                  </a:lnTo>
                  <a:lnTo>
                    <a:pt x="1060" y="785"/>
                  </a:lnTo>
                  <a:lnTo>
                    <a:pt x="1036" y="792"/>
                  </a:lnTo>
                  <a:lnTo>
                    <a:pt x="1034" y="809"/>
                  </a:lnTo>
                  <a:lnTo>
                    <a:pt x="1027" y="797"/>
                  </a:lnTo>
                  <a:lnTo>
                    <a:pt x="1003" y="807"/>
                  </a:lnTo>
                  <a:lnTo>
                    <a:pt x="982" y="795"/>
                  </a:lnTo>
                  <a:lnTo>
                    <a:pt x="975" y="826"/>
                  </a:lnTo>
                  <a:lnTo>
                    <a:pt x="942" y="830"/>
                  </a:lnTo>
                  <a:lnTo>
                    <a:pt x="932" y="818"/>
                  </a:lnTo>
                  <a:lnTo>
                    <a:pt x="918" y="835"/>
                  </a:lnTo>
                  <a:lnTo>
                    <a:pt x="918" y="835"/>
                  </a:lnTo>
                  <a:lnTo>
                    <a:pt x="904" y="833"/>
                  </a:lnTo>
                  <a:lnTo>
                    <a:pt x="901" y="809"/>
                  </a:lnTo>
                  <a:lnTo>
                    <a:pt x="925" y="804"/>
                  </a:lnTo>
                  <a:lnTo>
                    <a:pt x="899" y="790"/>
                  </a:lnTo>
                  <a:lnTo>
                    <a:pt x="778" y="811"/>
                  </a:lnTo>
                  <a:lnTo>
                    <a:pt x="741" y="774"/>
                  </a:lnTo>
                  <a:lnTo>
                    <a:pt x="719" y="774"/>
                  </a:lnTo>
                  <a:lnTo>
                    <a:pt x="710" y="757"/>
                  </a:lnTo>
                  <a:lnTo>
                    <a:pt x="703" y="766"/>
                  </a:lnTo>
                  <a:lnTo>
                    <a:pt x="696" y="750"/>
                  </a:lnTo>
                  <a:lnTo>
                    <a:pt x="698" y="764"/>
                  </a:lnTo>
                  <a:lnTo>
                    <a:pt x="658" y="764"/>
                  </a:lnTo>
                  <a:lnTo>
                    <a:pt x="655" y="797"/>
                  </a:lnTo>
                  <a:lnTo>
                    <a:pt x="674" y="823"/>
                  </a:lnTo>
                  <a:lnTo>
                    <a:pt x="653" y="821"/>
                  </a:lnTo>
                  <a:lnTo>
                    <a:pt x="641" y="788"/>
                  </a:lnTo>
                  <a:lnTo>
                    <a:pt x="653" y="778"/>
                  </a:lnTo>
                  <a:lnTo>
                    <a:pt x="646" y="748"/>
                  </a:lnTo>
                  <a:lnTo>
                    <a:pt x="594" y="695"/>
                  </a:lnTo>
                  <a:lnTo>
                    <a:pt x="563" y="695"/>
                  </a:lnTo>
                  <a:lnTo>
                    <a:pt x="561" y="681"/>
                  </a:lnTo>
                  <a:lnTo>
                    <a:pt x="528" y="691"/>
                  </a:lnTo>
                  <a:lnTo>
                    <a:pt x="499" y="651"/>
                  </a:lnTo>
                  <a:lnTo>
                    <a:pt x="438" y="643"/>
                  </a:lnTo>
                  <a:lnTo>
                    <a:pt x="419" y="627"/>
                  </a:lnTo>
                  <a:lnTo>
                    <a:pt x="369" y="634"/>
                  </a:lnTo>
                  <a:lnTo>
                    <a:pt x="350" y="610"/>
                  </a:lnTo>
                  <a:lnTo>
                    <a:pt x="360" y="596"/>
                  </a:lnTo>
                  <a:lnTo>
                    <a:pt x="348" y="601"/>
                  </a:lnTo>
                  <a:lnTo>
                    <a:pt x="334" y="570"/>
                  </a:lnTo>
                  <a:lnTo>
                    <a:pt x="317" y="582"/>
                  </a:lnTo>
                  <a:lnTo>
                    <a:pt x="322" y="599"/>
                  </a:lnTo>
                  <a:lnTo>
                    <a:pt x="296" y="606"/>
                  </a:lnTo>
                  <a:lnTo>
                    <a:pt x="272" y="589"/>
                  </a:lnTo>
                  <a:lnTo>
                    <a:pt x="256" y="596"/>
                  </a:lnTo>
                  <a:lnTo>
                    <a:pt x="237" y="632"/>
                  </a:lnTo>
                  <a:lnTo>
                    <a:pt x="168" y="632"/>
                  </a:lnTo>
                  <a:lnTo>
                    <a:pt x="173" y="580"/>
                  </a:lnTo>
                  <a:lnTo>
                    <a:pt x="147" y="535"/>
                  </a:lnTo>
                  <a:lnTo>
                    <a:pt x="112" y="509"/>
                  </a:lnTo>
                  <a:lnTo>
                    <a:pt x="90" y="513"/>
                  </a:lnTo>
                  <a:lnTo>
                    <a:pt x="64" y="497"/>
                  </a:lnTo>
                  <a:lnTo>
                    <a:pt x="24" y="490"/>
                  </a:lnTo>
                  <a:lnTo>
                    <a:pt x="36" y="487"/>
                  </a:lnTo>
                  <a:lnTo>
                    <a:pt x="34" y="476"/>
                  </a:lnTo>
                  <a:lnTo>
                    <a:pt x="149" y="449"/>
                  </a:lnTo>
                  <a:lnTo>
                    <a:pt x="194" y="461"/>
                  </a:lnTo>
                  <a:lnTo>
                    <a:pt x="209" y="438"/>
                  </a:lnTo>
                  <a:lnTo>
                    <a:pt x="190" y="393"/>
                  </a:lnTo>
                  <a:lnTo>
                    <a:pt x="130" y="371"/>
                  </a:lnTo>
                  <a:lnTo>
                    <a:pt x="116" y="376"/>
                  </a:lnTo>
                  <a:lnTo>
                    <a:pt x="93" y="414"/>
                  </a:lnTo>
                  <a:lnTo>
                    <a:pt x="88" y="376"/>
                  </a:lnTo>
                  <a:lnTo>
                    <a:pt x="100" y="367"/>
                  </a:lnTo>
                  <a:lnTo>
                    <a:pt x="69" y="364"/>
                  </a:lnTo>
                  <a:lnTo>
                    <a:pt x="67" y="348"/>
                  </a:lnTo>
                  <a:lnTo>
                    <a:pt x="90" y="348"/>
                  </a:lnTo>
                  <a:lnTo>
                    <a:pt x="88" y="319"/>
                  </a:lnTo>
                  <a:lnTo>
                    <a:pt x="104" y="312"/>
                  </a:lnTo>
                  <a:lnTo>
                    <a:pt x="95" y="334"/>
                  </a:lnTo>
                  <a:lnTo>
                    <a:pt x="102" y="345"/>
                  </a:lnTo>
                  <a:lnTo>
                    <a:pt x="116" y="329"/>
                  </a:lnTo>
                  <a:lnTo>
                    <a:pt x="116" y="348"/>
                  </a:lnTo>
                  <a:lnTo>
                    <a:pt x="135" y="338"/>
                  </a:lnTo>
                  <a:lnTo>
                    <a:pt x="157" y="350"/>
                  </a:lnTo>
                  <a:lnTo>
                    <a:pt x="192" y="338"/>
                  </a:lnTo>
                  <a:lnTo>
                    <a:pt x="211" y="348"/>
                  </a:lnTo>
                  <a:lnTo>
                    <a:pt x="225" y="329"/>
                  </a:lnTo>
                  <a:lnTo>
                    <a:pt x="216" y="336"/>
                  </a:lnTo>
                  <a:lnTo>
                    <a:pt x="180" y="326"/>
                  </a:lnTo>
                  <a:lnTo>
                    <a:pt x="194" y="319"/>
                  </a:lnTo>
                  <a:lnTo>
                    <a:pt x="183" y="312"/>
                  </a:lnTo>
                  <a:lnTo>
                    <a:pt x="187" y="300"/>
                  </a:lnTo>
                  <a:lnTo>
                    <a:pt x="166" y="322"/>
                  </a:lnTo>
                  <a:lnTo>
                    <a:pt x="149" y="322"/>
                  </a:lnTo>
                  <a:lnTo>
                    <a:pt x="157" y="312"/>
                  </a:lnTo>
                  <a:lnTo>
                    <a:pt x="133" y="322"/>
                  </a:lnTo>
                  <a:lnTo>
                    <a:pt x="157" y="286"/>
                  </a:lnTo>
                  <a:lnTo>
                    <a:pt x="147" y="279"/>
                  </a:lnTo>
                  <a:lnTo>
                    <a:pt x="74" y="315"/>
                  </a:lnTo>
                  <a:lnTo>
                    <a:pt x="45" y="303"/>
                  </a:lnTo>
                  <a:lnTo>
                    <a:pt x="36" y="317"/>
                  </a:lnTo>
                  <a:lnTo>
                    <a:pt x="10" y="319"/>
                  </a:lnTo>
                  <a:lnTo>
                    <a:pt x="3" y="300"/>
                  </a:lnTo>
                  <a:lnTo>
                    <a:pt x="15" y="289"/>
                  </a:lnTo>
                  <a:lnTo>
                    <a:pt x="0" y="270"/>
                  </a:lnTo>
                  <a:lnTo>
                    <a:pt x="15" y="237"/>
                  </a:lnTo>
                  <a:lnTo>
                    <a:pt x="8" y="208"/>
                  </a:lnTo>
                  <a:lnTo>
                    <a:pt x="26" y="185"/>
                  </a:lnTo>
                  <a:lnTo>
                    <a:pt x="74" y="173"/>
                  </a:lnTo>
                  <a:lnTo>
                    <a:pt x="76" y="156"/>
                  </a:lnTo>
                  <a:lnTo>
                    <a:pt x="93" y="161"/>
                  </a:lnTo>
                  <a:lnTo>
                    <a:pt x="100" y="137"/>
                  </a:lnTo>
                  <a:lnTo>
                    <a:pt x="116" y="147"/>
                  </a:lnTo>
                  <a:lnTo>
                    <a:pt x="157" y="137"/>
                  </a:lnTo>
                  <a:lnTo>
                    <a:pt x="142" y="128"/>
                  </a:lnTo>
                  <a:lnTo>
                    <a:pt x="178" y="114"/>
                  </a:lnTo>
                  <a:lnTo>
                    <a:pt x="197" y="121"/>
                  </a:lnTo>
                  <a:lnTo>
                    <a:pt x="197" y="140"/>
                  </a:lnTo>
                  <a:lnTo>
                    <a:pt x="237" y="128"/>
                  </a:lnTo>
                  <a:lnTo>
                    <a:pt x="225" y="125"/>
                  </a:lnTo>
                  <a:lnTo>
                    <a:pt x="239" y="109"/>
                  </a:lnTo>
                  <a:lnTo>
                    <a:pt x="275" y="102"/>
                  </a:lnTo>
                  <a:lnTo>
                    <a:pt x="289" y="114"/>
                  </a:lnTo>
                  <a:lnTo>
                    <a:pt x="291" y="97"/>
                  </a:lnTo>
                  <a:lnTo>
                    <a:pt x="310" y="83"/>
                  </a:lnTo>
                  <a:lnTo>
                    <a:pt x="313" y="92"/>
                  </a:lnTo>
                  <a:lnTo>
                    <a:pt x="324" y="83"/>
                  </a:lnTo>
                  <a:lnTo>
                    <a:pt x="324" y="116"/>
                  </a:lnTo>
                  <a:lnTo>
                    <a:pt x="341" y="123"/>
                  </a:lnTo>
                  <a:lnTo>
                    <a:pt x="343" y="102"/>
                  </a:lnTo>
                  <a:lnTo>
                    <a:pt x="343" y="116"/>
                  </a:lnTo>
                  <a:lnTo>
                    <a:pt x="374" y="123"/>
                  </a:lnTo>
                  <a:lnTo>
                    <a:pt x="369" y="107"/>
                  </a:lnTo>
                  <a:lnTo>
                    <a:pt x="379" y="92"/>
                  </a:lnTo>
                  <a:lnTo>
                    <a:pt x="384" y="99"/>
                  </a:lnTo>
                  <a:lnTo>
                    <a:pt x="384" y="88"/>
                  </a:lnTo>
                  <a:lnTo>
                    <a:pt x="438" y="109"/>
                  </a:lnTo>
                  <a:lnTo>
                    <a:pt x="452" y="102"/>
                  </a:lnTo>
                  <a:lnTo>
                    <a:pt x="447" y="125"/>
                  </a:lnTo>
                  <a:lnTo>
                    <a:pt x="462" y="109"/>
                  </a:lnTo>
                  <a:lnTo>
                    <a:pt x="478" y="118"/>
                  </a:lnTo>
                  <a:lnTo>
                    <a:pt x="476" y="85"/>
                  </a:lnTo>
                  <a:lnTo>
                    <a:pt x="490" y="73"/>
                  </a:lnTo>
                  <a:lnTo>
                    <a:pt x="476" y="66"/>
                  </a:lnTo>
                  <a:lnTo>
                    <a:pt x="483" y="43"/>
                  </a:lnTo>
                  <a:lnTo>
                    <a:pt x="476" y="38"/>
                  </a:lnTo>
                  <a:lnTo>
                    <a:pt x="488" y="45"/>
                  </a:lnTo>
                  <a:lnTo>
                    <a:pt x="506" y="17"/>
                  </a:lnTo>
                  <a:lnTo>
                    <a:pt x="514" y="28"/>
                  </a:lnTo>
                  <a:lnTo>
                    <a:pt x="516" y="19"/>
                  </a:lnTo>
                  <a:lnTo>
                    <a:pt x="525" y="31"/>
                  </a:lnTo>
                  <a:lnTo>
                    <a:pt x="537" y="28"/>
                  </a:lnTo>
                  <a:lnTo>
                    <a:pt x="533" y="43"/>
                  </a:lnTo>
                  <a:lnTo>
                    <a:pt x="549" y="40"/>
                  </a:lnTo>
                  <a:lnTo>
                    <a:pt x="580" y="17"/>
                  </a:lnTo>
                  <a:lnTo>
                    <a:pt x="601" y="19"/>
                  </a:lnTo>
                  <a:lnTo>
                    <a:pt x="618" y="0"/>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27" name="Freeform 126"/>
            <p:cNvSpPr>
              <a:spLocks/>
            </p:cNvSpPr>
            <p:nvPr/>
          </p:nvSpPr>
          <p:spPr bwMode="auto">
            <a:xfrm>
              <a:off x="2928" y="706"/>
              <a:ext cx="1206" cy="1507"/>
            </a:xfrm>
            <a:custGeom>
              <a:avLst/>
              <a:gdLst>
                <a:gd name="T0" fmla="*/ 606 w 1206"/>
                <a:gd name="T1" fmla="*/ 60 h 1507"/>
                <a:gd name="T2" fmla="*/ 611 w 1206"/>
                <a:gd name="T3" fmla="*/ 150 h 1507"/>
                <a:gd name="T4" fmla="*/ 648 w 1206"/>
                <a:gd name="T5" fmla="*/ 216 h 1507"/>
                <a:gd name="T6" fmla="*/ 712 w 1206"/>
                <a:gd name="T7" fmla="*/ 296 h 1507"/>
                <a:gd name="T8" fmla="*/ 760 w 1206"/>
                <a:gd name="T9" fmla="*/ 341 h 1507"/>
                <a:gd name="T10" fmla="*/ 823 w 1206"/>
                <a:gd name="T11" fmla="*/ 369 h 1507"/>
                <a:gd name="T12" fmla="*/ 859 w 1206"/>
                <a:gd name="T13" fmla="*/ 381 h 1507"/>
                <a:gd name="T14" fmla="*/ 882 w 1206"/>
                <a:gd name="T15" fmla="*/ 367 h 1507"/>
                <a:gd name="T16" fmla="*/ 930 w 1206"/>
                <a:gd name="T17" fmla="*/ 403 h 1507"/>
                <a:gd name="T18" fmla="*/ 937 w 1206"/>
                <a:gd name="T19" fmla="*/ 483 h 1507"/>
                <a:gd name="T20" fmla="*/ 1053 w 1206"/>
                <a:gd name="T21" fmla="*/ 457 h 1507"/>
                <a:gd name="T22" fmla="*/ 1102 w 1206"/>
                <a:gd name="T23" fmla="*/ 464 h 1507"/>
                <a:gd name="T24" fmla="*/ 1162 w 1206"/>
                <a:gd name="T25" fmla="*/ 488 h 1507"/>
                <a:gd name="T26" fmla="*/ 1195 w 1206"/>
                <a:gd name="T27" fmla="*/ 545 h 1507"/>
                <a:gd name="T28" fmla="*/ 1190 w 1206"/>
                <a:gd name="T29" fmla="*/ 589 h 1507"/>
                <a:gd name="T30" fmla="*/ 1169 w 1206"/>
                <a:gd name="T31" fmla="*/ 644 h 1507"/>
                <a:gd name="T32" fmla="*/ 1107 w 1206"/>
                <a:gd name="T33" fmla="*/ 720 h 1507"/>
                <a:gd name="T34" fmla="*/ 1147 w 1206"/>
                <a:gd name="T35" fmla="*/ 807 h 1507"/>
                <a:gd name="T36" fmla="*/ 1102 w 1206"/>
                <a:gd name="T37" fmla="*/ 817 h 1507"/>
                <a:gd name="T38" fmla="*/ 1150 w 1206"/>
                <a:gd name="T39" fmla="*/ 984 h 1507"/>
                <a:gd name="T40" fmla="*/ 1188 w 1206"/>
                <a:gd name="T41" fmla="*/ 1160 h 1507"/>
                <a:gd name="T42" fmla="*/ 1169 w 1206"/>
                <a:gd name="T43" fmla="*/ 1252 h 1507"/>
                <a:gd name="T44" fmla="*/ 1062 w 1206"/>
                <a:gd name="T45" fmla="*/ 1297 h 1507"/>
                <a:gd name="T46" fmla="*/ 1010 w 1206"/>
                <a:gd name="T47" fmla="*/ 1330 h 1507"/>
                <a:gd name="T48" fmla="*/ 987 w 1206"/>
                <a:gd name="T49" fmla="*/ 1358 h 1507"/>
                <a:gd name="T50" fmla="*/ 953 w 1206"/>
                <a:gd name="T51" fmla="*/ 1403 h 1507"/>
                <a:gd name="T52" fmla="*/ 873 w 1206"/>
                <a:gd name="T53" fmla="*/ 1467 h 1507"/>
                <a:gd name="T54" fmla="*/ 755 w 1206"/>
                <a:gd name="T55" fmla="*/ 1453 h 1507"/>
                <a:gd name="T56" fmla="*/ 670 w 1206"/>
                <a:gd name="T57" fmla="*/ 1462 h 1507"/>
                <a:gd name="T58" fmla="*/ 611 w 1206"/>
                <a:gd name="T59" fmla="*/ 1465 h 1507"/>
                <a:gd name="T60" fmla="*/ 509 w 1206"/>
                <a:gd name="T61" fmla="*/ 1479 h 1507"/>
                <a:gd name="T62" fmla="*/ 452 w 1206"/>
                <a:gd name="T63" fmla="*/ 1484 h 1507"/>
                <a:gd name="T64" fmla="*/ 440 w 1206"/>
                <a:gd name="T65" fmla="*/ 1486 h 1507"/>
                <a:gd name="T66" fmla="*/ 431 w 1206"/>
                <a:gd name="T67" fmla="*/ 1450 h 1507"/>
                <a:gd name="T68" fmla="*/ 376 w 1206"/>
                <a:gd name="T69" fmla="*/ 1382 h 1507"/>
                <a:gd name="T70" fmla="*/ 336 w 1206"/>
                <a:gd name="T71" fmla="*/ 1292 h 1507"/>
                <a:gd name="T72" fmla="*/ 249 w 1206"/>
                <a:gd name="T73" fmla="*/ 1150 h 1507"/>
                <a:gd name="T74" fmla="*/ 178 w 1206"/>
                <a:gd name="T75" fmla="*/ 1160 h 1507"/>
                <a:gd name="T76" fmla="*/ 93 w 1206"/>
                <a:gd name="T77" fmla="*/ 1141 h 1507"/>
                <a:gd name="T78" fmla="*/ 74 w 1206"/>
                <a:gd name="T79" fmla="*/ 1093 h 1507"/>
                <a:gd name="T80" fmla="*/ 43 w 1206"/>
                <a:gd name="T81" fmla="*/ 1077 h 1507"/>
                <a:gd name="T82" fmla="*/ 0 w 1206"/>
                <a:gd name="T83" fmla="*/ 1041 h 1507"/>
                <a:gd name="T84" fmla="*/ 38 w 1206"/>
                <a:gd name="T85" fmla="*/ 904 h 1507"/>
                <a:gd name="T86" fmla="*/ 69 w 1206"/>
                <a:gd name="T87" fmla="*/ 791 h 1507"/>
                <a:gd name="T88" fmla="*/ 128 w 1206"/>
                <a:gd name="T89" fmla="*/ 807 h 1507"/>
                <a:gd name="T90" fmla="*/ 154 w 1206"/>
                <a:gd name="T91" fmla="*/ 779 h 1507"/>
                <a:gd name="T92" fmla="*/ 213 w 1206"/>
                <a:gd name="T93" fmla="*/ 738 h 1507"/>
                <a:gd name="T94" fmla="*/ 251 w 1206"/>
                <a:gd name="T95" fmla="*/ 682 h 1507"/>
                <a:gd name="T96" fmla="*/ 296 w 1206"/>
                <a:gd name="T97" fmla="*/ 620 h 1507"/>
                <a:gd name="T98" fmla="*/ 308 w 1206"/>
                <a:gd name="T99" fmla="*/ 537 h 1507"/>
                <a:gd name="T100" fmla="*/ 310 w 1206"/>
                <a:gd name="T101" fmla="*/ 500 h 1507"/>
                <a:gd name="T102" fmla="*/ 339 w 1206"/>
                <a:gd name="T103" fmla="*/ 474 h 1507"/>
                <a:gd name="T104" fmla="*/ 287 w 1206"/>
                <a:gd name="T105" fmla="*/ 403 h 1507"/>
                <a:gd name="T106" fmla="*/ 336 w 1206"/>
                <a:gd name="T107" fmla="*/ 336 h 1507"/>
                <a:gd name="T108" fmla="*/ 301 w 1206"/>
                <a:gd name="T109" fmla="*/ 194 h 1507"/>
                <a:gd name="T110" fmla="*/ 322 w 1206"/>
                <a:gd name="T111" fmla="*/ 133 h 1507"/>
                <a:gd name="T112" fmla="*/ 374 w 1206"/>
                <a:gd name="T113" fmla="*/ 128 h 1507"/>
                <a:gd name="T114" fmla="*/ 459 w 1206"/>
                <a:gd name="T115" fmla="*/ 109 h 1507"/>
                <a:gd name="T116" fmla="*/ 551 w 1206"/>
                <a:gd name="T117" fmla="*/ 41 h 1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06" h="1507">
                  <a:moveTo>
                    <a:pt x="568" y="0"/>
                  </a:moveTo>
                  <a:lnTo>
                    <a:pt x="592" y="29"/>
                  </a:lnTo>
                  <a:lnTo>
                    <a:pt x="585" y="43"/>
                  </a:lnTo>
                  <a:lnTo>
                    <a:pt x="606" y="60"/>
                  </a:lnTo>
                  <a:lnTo>
                    <a:pt x="599" y="107"/>
                  </a:lnTo>
                  <a:lnTo>
                    <a:pt x="618" y="116"/>
                  </a:lnTo>
                  <a:lnTo>
                    <a:pt x="596" y="142"/>
                  </a:lnTo>
                  <a:lnTo>
                    <a:pt x="611" y="150"/>
                  </a:lnTo>
                  <a:lnTo>
                    <a:pt x="608" y="164"/>
                  </a:lnTo>
                  <a:lnTo>
                    <a:pt x="632" y="194"/>
                  </a:lnTo>
                  <a:lnTo>
                    <a:pt x="651" y="194"/>
                  </a:lnTo>
                  <a:lnTo>
                    <a:pt x="648" y="216"/>
                  </a:lnTo>
                  <a:lnTo>
                    <a:pt x="679" y="230"/>
                  </a:lnTo>
                  <a:lnTo>
                    <a:pt x="674" y="254"/>
                  </a:lnTo>
                  <a:lnTo>
                    <a:pt x="686" y="282"/>
                  </a:lnTo>
                  <a:lnTo>
                    <a:pt x="712" y="296"/>
                  </a:lnTo>
                  <a:lnTo>
                    <a:pt x="736" y="287"/>
                  </a:lnTo>
                  <a:lnTo>
                    <a:pt x="736" y="317"/>
                  </a:lnTo>
                  <a:lnTo>
                    <a:pt x="755" y="320"/>
                  </a:lnTo>
                  <a:lnTo>
                    <a:pt x="760" y="341"/>
                  </a:lnTo>
                  <a:lnTo>
                    <a:pt x="748" y="374"/>
                  </a:lnTo>
                  <a:lnTo>
                    <a:pt x="752" y="386"/>
                  </a:lnTo>
                  <a:lnTo>
                    <a:pt x="828" y="381"/>
                  </a:lnTo>
                  <a:lnTo>
                    <a:pt x="823" y="369"/>
                  </a:lnTo>
                  <a:lnTo>
                    <a:pt x="835" y="372"/>
                  </a:lnTo>
                  <a:lnTo>
                    <a:pt x="842" y="353"/>
                  </a:lnTo>
                  <a:lnTo>
                    <a:pt x="859" y="360"/>
                  </a:lnTo>
                  <a:lnTo>
                    <a:pt x="859" y="381"/>
                  </a:lnTo>
                  <a:lnTo>
                    <a:pt x="880" y="372"/>
                  </a:lnTo>
                  <a:lnTo>
                    <a:pt x="880" y="372"/>
                  </a:lnTo>
                  <a:lnTo>
                    <a:pt x="882" y="367"/>
                  </a:lnTo>
                  <a:lnTo>
                    <a:pt x="882" y="367"/>
                  </a:lnTo>
                  <a:lnTo>
                    <a:pt x="892" y="360"/>
                  </a:lnTo>
                  <a:lnTo>
                    <a:pt x="904" y="374"/>
                  </a:lnTo>
                  <a:lnTo>
                    <a:pt x="923" y="369"/>
                  </a:lnTo>
                  <a:lnTo>
                    <a:pt x="930" y="403"/>
                  </a:lnTo>
                  <a:lnTo>
                    <a:pt x="965" y="424"/>
                  </a:lnTo>
                  <a:lnTo>
                    <a:pt x="968" y="457"/>
                  </a:lnTo>
                  <a:lnTo>
                    <a:pt x="953" y="459"/>
                  </a:lnTo>
                  <a:lnTo>
                    <a:pt x="937" y="483"/>
                  </a:lnTo>
                  <a:lnTo>
                    <a:pt x="982" y="474"/>
                  </a:lnTo>
                  <a:lnTo>
                    <a:pt x="1041" y="483"/>
                  </a:lnTo>
                  <a:lnTo>
                    <a:pt x="1060" y="471"/>
                  </a:lnTo>
                  <a:lnTo>
                    <a:pt x="1053" y="457"/>
                  </a:lnTo>
                  <a:lnTo>
                    <a:pt x="1062" y="466"/>
                  </a:lnTo>
                  <a:lnTo>
                    <a:pt x="1076" y="457"/>
                  </a:lnTo>
                  <a:lnTo>
                    <a:pt x="1086" y="478"/>
                  </a:lnTo>
                  <a:lnTo>
                    <a:pt x="1102" y="464"/>
                  </a:lnTo>
                  <a:lnTo>
                    <a:pt x="1131" y="459"/>
                  </a:lnTo>
                  <a:lnTo>
                    <a:pt x="1131" y="459"/>
                  </a:lnTo>
                  <a:lnTo>
                    <a:pt x="1169" y="478"/>
                  </a:lnTo>
                  <a:lnTo>
                    <a:pt x="1162" y="488"/>
                  </a:lnTo>
                  <a:lnTo>
                    <a:pt x="1171" y="488"/>
                  </a:lnTo>
                  <a:lnTo>
                    <a:pt x="1176" y="511"/>
                  </a:lnTo>
                  <a:lnTo>
                    <a:pt x="1204" y="537"/>
                  </a:lnTo>
                  <a:lnTo>
                    <a:pt x="1195" y="545"/>
                  </a:lnTo>
                  <a:lnTo>
                    <a:pt x="1206" y="571"/>
                  </a:lnTo>
                  <a:lnTo>
                    <a:pt x="1192" y="587"/>
                  </a:lnTo>
                  <a:lnTo>
                    <a:pt x="1192" y="587"/>
                  </a:lnTo>
                  <a:lnTo>
                    <a:pt x="1190" y="589"/>
                  </a:lnTo>
                  <a:lnTo>
                    <a:pt x="1190" y="589"/>
                  </a:lnTo>
                  <a:lnTo>
                    <a:pt x="1159" y="611"/>
                  </a:lnTo>
                  <a:lnTo>
                    <a:pt x="1154" y="632"/>
                  </a:lnTo>
                  <a:lnTo>
                    <a:pt x="1169" y="644"/>
                  </a:lnTo>
                  <a:lnTo>
                    <a:pt x="1166" y="679"/>
                  </a:lnTo>
                  <a:lnTo>
                    <a:pt x="1098" y="696"/>
                  </a:lnTo>
                  <a:lnTo>
                    <a:pt x="1095" y="720"/>
                  </a:lnTo>
                  <a:lnTo>
                    <a:pt x="1107" y="720"/>
                  </a:lnTo>
                  <a:lnTo>
                    <a:pt x="1126" y="741"/>
                  </a:lnTo>
                  <a:lnTo>
                    <a:pt x="1138" y="762"/>
                  </a:lnTo>
                  <a:lnTo>
                    <a:pt x="1131" y="788"/>
                  </a:lnTo>
                  <a:lnTo>
                    <a:pt x="1147" y="807"/>
                  </a:lnTo>
                  <a:lnTo>
                    <a:pt x="1102" y="819"/>
                  </a:lnTo>
                  <a:lnTo>
                    <a:pt x="1102" y="819"/>
                  </a:lnTo>
                  <a:lnTo>
                    <a:pt x="1102" y="817"/>
                  </a:lnTo>
                  <a:lnTo>
                    <a:pt x="1102" y="817"/>
                  </a:lnTo>
                  <a:lnTo>
                    <a:pt x="1095" y="824"/>
                  </a:lnTo>
                  <a:lnTo>
                    <a:pt x="1128" y="883"/>
                  </a:lnTo>
                  <a:lnTo>
                    <a:pt x="1105" y="940"/>
                  </a:lnTo>
                  <a:lnTo>
                    <a:pt x="1150" y="984"/>
                  </a:lnTo>
                  <a:lnTo>
                    <a:pt x="1169" y="1065"/>
                  </a:lnTo>
                  <a:lnTo>
                    <a:pt x="1164" y="1098"/>
                  </a:lnTo>
                  <a:lnTo>
                    <a:pt x="1188" y="1122"/>
                  </a:lnTo>
                  <a:lnTo>
                    <a:pt x="1188" y="1160"/>
                  </a:lnTo>
                  <a:lnTo>
                    <a:pt x="1176" y="1188"/>
                  </a:lnTo>
                  <a:lnTo>
                    <a:pt x="1183" y="1221"/>
                  </a:lnTo>
                  <a:lnTo>
                    <a:pt x="1169" y="1252"/>
                  </a:lnTo>
                  <a:lnTo>
                    <a:pt x="1169" y="1252"/>
                  </a:lnTo>
                  <a:lnTo>
                    <a:pt x="1124" y="1254"/>
                  </a:lnTo>
                  <a:lnTo>
                    <a:pt x="1095" y="1292"/>
                  </a:lnTo>
                  <a:lnTo>
                    <a:pt x="1076" y="1287"/>
                  </a:lnTo>
                  <a:lnTo>
                    <a:pt x="1062" y="1297"/>
                  </a:lnTo>
                  <a:lnTo>
                    <a:pt x="1043" y="1280"/>
                  </a:lnTo>
                  <a:lnTo>
                    <a:pt x="1039" y="1297"/>
                  </a:lnTo>
                  <a:lnTo>
                    <a:pt x="1008" y="1313"/>
                  </a:lnTo>
                  <a:lnTo>
                    <a:pt x="1010" y="1330"/>
                  </a:lnTo>
                  <a:lnTo>
                    <a:pt x="1001" y="1323"/>
                  </a:lnTo>
                  <a:lnTo>
                    <a:pt x="987" y="1330"/>
                  </a:lnTo>
                  <a:lnTo>
                    <a:pt x="998" y="1342"/>
                  </a:lnTo>
                  <a:lnTo>
                    <a:pt x="987" y="1358"/>
                  </a:lnTo>
                  <a:lnTo>
                    <a:pt x="1001" y="1368"/>
                  </a:lnTo>
                  <a:lnTo>
                    <a:pt x="1005" y="1391"/>
                  </a:lnTo>
                  <a:lnTo>
                    <a:pt x="975" y="1410"/>
                  </a:lnTo>
                  <a:lnTo>
                    <a:pt x="953" y="1403"/>
                  </a:lnTo>
                  <a:lnTo>
                    <a:pt x="904" y="1413"/>
                  </a:lnTo>
                  <a:lnTo>
                    <a:pt x="890" y="1439"/>
                  </a:lnTo>
                  <a:lnTo>
                    <a:pt x="880" y="1439"/>
                  </a:lnTo>
                  <a:lnTo>
                    <a:pt x="873" y="1467"/>
                  </a:lnTo>
                  <a:lnTo>
                    <a:pt x="873" y="1467"/>
                  </a:lnTo>
                  <a:lnTo>
                    <a:pt x="840" y="1462"/>
                  </a:lnTo>
                  <a:lnTo>
                    <a:pt x="797" y="1472"/>
                  </a:lnTo>
                  <a:lnTo>
                    <a:pt x="755" y="1453"/>
                  </a:lnTo>
                  <a:lnTo>
                    <a:pt x="700" y="1462"/>
                  </a:lnTo>
                  <a:lnTo>
                    <a:pt x="679" y="1446"/>
                  </a:lnTo>
                  <a:lnTo>
                    <a:pt x="665" y="1448"/>
                  </a:lnTo>
                  <a:lnTo>
                    <a:pt x="670" y="1462"/>
                  </a:lnTo>
                  <a:lnTo>
                    <a:pt x="658" y="1484"/>
                  </a:lnTo>
                  <a:lnTo>
                    <a:pt x="639" y="1467"/>
                  </a:lnTo>
                  <a:lnTo>
                    <a:pt x="618" y="1484"/>
                  </a:lnTo>
                  <a:lnTo>
                    <a:pt x="611" y="1465"/>
                  </a:lnTo>
                  <a:lnTo>
                    <a:pt x="585" y="1481"/>
                  </a:lnTo>
                  <a:lnTo>
                    <a:pt x="577" y="1462"/>
                  </a:lnTo>
                  <a:lnTo>
                    <a:pt x="535" y="1507"/>
                  </a:lnTo>
                  <a:lnTo>
                    <a:pt x="509" y="1479"/>
                  </a:lnTo>
                  <a:lnTo>
                    <a:pt x="495" y="1481"/>
                  </a:lnTo>
                  <a:lnTo>
                    <a:pt x="490" y="1493"/>
                  </a:lnTo>
                  <a:lnTo>
                    <a:pt x="457" y="1498"/>
                  </a:lnTo>
                  <a:lnTo>
                    <a:pt x="452" y="1484"/>
                  </a:lnTo>
                  <a:lnTo>
                    <a:pt x="440" y="1486"/>
                  </a:lnTo>
                  <a:lnTo>
                    <a:pt x="440" y="1486"/>
                  </a:lnTo>
                  <a:lnTo>
                    <a:pt x="440" y="1486"/>
                  </a:lnTo>
                  <a:lnTo>
                    <a:pt x="440" y="1486"/>
                  </a:lnTo>
                  <a:lnTo>
                    <a:pt x="447" y="1476"/>
                  </a:lnTo>
                  <a:lnTo>
                    <a:pt x="447" y="1476"/>
                  </a:lnTo>
                  <a:lnTo>
                    <a:pt x="454" y="1458"/>
                  </a:lnTo>
                  <a:lnTo>
                    <a:pt x="431" y="1450"/>
                  </a:lnTo>
                  <a:lnTo>
                    <a:pt x="426" y="1417"/>
                  </a:lnTo>
                  <a:lnTo>
                    <a:pt x="407" y="1401"/>
                  </a:lnTo>
                  <a:lnTo>
                    <a:pt x="379" y="1401"/>
                  </a:lnTo>
                  <a:lnTo>
                    <a:pt x="376" y="1382"/>
                  </a:lnTo>
                  <a:lnTo>
                    <a:pt x="336" y="1363"/>
                  </a:lnTo>
                  <a:lnTo>
                    <a:pt x="329" y="1346"/>
                  </a:lnTo>
                  <a:lnTo>
                    <a:pt x="343" y="1311"/>
                  </a:lnTo>
                  <a:lnTo>
                    <a:pt x="336" y="1292"/>
                  </a:lnTo>
                  <a:lnTo>
                    <a:pt x="298" y="1257"/>
                  </a:lnTo>
                  <a:lnTo>
                    <a:pt x="291" y="1221"/>
                  </a:lnTo>
                  <a:lnTo>
                    <a:pt x="256" y="1190"/>
                  </a:lnTo>
                  <a:lnTo>
                    <a:pt x="249" y="1150"/>
                  </a:lnTo>
                  <a:lnTo>
                    <a:pt x="220" y="1131"/>
                  </a:lnTo>
                  <a:lnTo>
                    <a:pt x="201" y="1131"/>
                  </a:lnTo>
                  <a:lnTo>
                    <a:pt x="213" y="1160"/>
                  </a:lnTo>
                  <a:lnTo>
                    <a:pt x="178" y="1160"/>
                  </a:lnTo>
                  <a:lnTo>
                    <a:pt x="149" y="1176"/>
                  </a:lnTo>
                  <a:lnTo>
                    <a:pt x="121" y="1164"/>
                  </a:lnTo>
                  <a:lnTo>
                    <a:pt x="104" y="1176"/>
                  </a:lnTo>
                  <a:lnTo>
                    <a:pt x="93" y="1141"/>
                  </a:lnTo>
                  <a:lnTo>
                    <a:pt x="102" y="1136"/>
                  </a:lnTo>
                  <a:lnTo>
                    <a:pt x="97" y="1105"/>
                  </a:lnTo>
                  <a:lnTo>
                    <a:pt x="83" y="1110"/>
                  </a:lnTo>
                  <a:lnTo>
                    <a:pt x="74" y="1093"/>
                  </a:lnTo>
                  <a:lnTo>
                    <a:pt x="48" y="1100"/>
                  </a:lnTo>
                  <a:lnTo>
                    <a:pt x="57" y="1081"/>
                  </a:lnTo>
                  <a:lnTo>
                    <a:pt x="50" y="1070"/>
                  </a:lnTo>
                  <a:lnTo>
                    <a:pt x="43" y="1077"/>
                  </a:lnTo>
                  <a:lnTo>
                    <a:pt x="31" y="1074"/>
                  </a:lnTo>
                  <a:lnTo>
                    <a:pt x="34" y="1063"/>
                  </a:lnTo>
                  <a:lnTo>
                    <a:pt x="10" y="1067"/>
                  </a:lnTo>
                  <a:lnTo>
                    <a:pt x="0" y="1041"/>
                  </a:lnTo>
                  <a:lnTo>
                    <a:pt x="0" y="1041"/>
                  </a:lnTo>
                  <a:lnTo>
                    <a:pt x="8" y="973"/>
                  </a:lnTo>
                  <a:lnTo>
                    <a:pt x="50" y="916"/>
                  </a:lnTo>
                  <a:lnTo>
                    <a:pt x="38" y="904"/>
                  </a:lnTo>
                  <a:lnTo>
                    <a:pt x="64" y="847"/>
                  </a:lnTo>
                  <a:lnTo>
                    <a:pt x="67" y="831"/>
                  </a:lnTo>
                  <a:lnTo>
                    <a:pt x="55" y="824"/>
                  </a:lnTo>
                  <a:lnTo>
                    <a:pt x="69" y="791"/>
                  </a:lnTo>
                  <a:lnTo>
                    <a:pt x="69" y="791"/>
                  </a:lnTo>
                  <a:lnTo>
                    <a:pt x="69" y="786"/>
                  </a:lnTo>
                  <a:lnTo>
                    <a:pt x="69" y="786"/>
                  </a:lnTo>
                  <a:lnTo>
                    <a:pt x="128" y="807"/>
                  </a:lnTo>
                  <a:lnTo>
                    <a:pt x="138" y="800"/>
                  </a:lnTo>
                  <a:lnTo>
                    <a:pt x="121" y="776"/>
                  </a:lnTo>
                  <a:lnTo>
                    <a:pt x="128" y="765"/>
                  </a:lnTo>
                  <a:lnTo>
                    <a:pt x="154" y="779"/>
                  </a:lnTo>
                  <a:lnTo>
                    <a:pt x="161" y="762"/>
                  </a:lnTo>
                  <a:lnTo>
                    <a:pt x="213" y="748"/>
                  </a:lnTo>
                  <a:lnTo>
                    <a:pt x="220" y="734"/>
                  </a:lnTo>
                  <a:lnTo>
                    <a:pt x="213" y="738"/>
                  </a:lnTo>
                  <a:lnTo>
                    <a:pt x="209" y="720"/>
                  </a:lnTo>
                  <a:lnTo>
                    <a:pt x="225" y="701"/>
                  </a:lnTo>
                  <a:lnTo>
                    <a:pt x="253" y="691"/>
                  </a:lnTo>
                  <a:lnTo>
                    <a:pt x="251" y="682"/>
                  </a:lnTo>
                  <a:lnTo>
                    <a:pt x="279" y="653"/>
                  </a:lnTo>
                  <a:lnTo>
                    <a:pt x="277" y="613"/>
                  </a:lnTo>
                  <a:lnTo>
                    <a:pt x="289" y="608"/>
                  </a:lnTo>
                  <a:lnTo>
                    <a:pt x="296" y="620"/>
                  </a:lnTo>
                  <a:lnTo>
                    <a:pt x="298" y="597"/>
                  </a:lnTo>
                  <a:lnTo>
                    <a:pt x="310" y="592"/>
                  </a:lnTo>
                  <a:lnTo>
                    <a:pt x="298" y="563"/>
                  </a:lnTo>
                  <a:lnTo>
                    <a:pt x="308" y="537"/>
                  </a:lnTo>
                  <a:lnTo>
                    <a:pt x="291" y="535"/>
                  </a:lnTo>
                  <a:lnTo>
                    <a:pt x="289" y="514"/>
                  </a:lnTo>
                  <a:lnTo>
                    <a:pt x="308" y="514"/>
                  </a:lnTo>
                  <a:lnTo>
                    <a:pt x="310" y="500"/>
                  </a:lnTo>
                  <a:lnTo>
                    <a:pt x="298" y="497"/>
                  </a:lnTo>
                  <a:lnTo>
                    <a:pt x="308" y="495"/>
                  </a:lnTo>
                  <a:lnTo>
                    <a:pt x="313" y="478"/>
                  </a:lnTo>
                  <a:lnTo>
                    <a:pt x="339" y="474"/>
                  </a:lnTo>
                  <a:lnTo>
                    <a:pt x="291" y="443"/>
                  </a:lnTo>
                  <a:lnTo>
                    <a:pt x="291" y="443"/>
                  </a:lnTo>
                  <a:lnTo>
                    <a:pt x="303" y="431"/>
                  </a:lnTo>
                  <a:lnTo>
                    <a:pt x="287" y="403"/>
                  </a:lnTo>
                  <a:lnTo>
                    <a:pt x="294" y="386"/>
                  </a:lnTo>
                  <a:lnTo>
                    <a:pt x="275" y="379"/>
                  </a:lnTo>
                  <a:lnTo>
                    <a:pt x="279" y="367"/>
                  </a:lnTo>
                  <a:lnTo>
                    <a:pt x="336" y="336"/>
                  </a:lnTo>
                  <a:lnTo>
                    <a:pt x="362" y="296"/>
                  </a:lnTo>
                  <a:lnTo>
                    <a:pt x="346" y="275"/>
                  </a:lnTo>
                  <a:lnTo>
                    <a:pt x="358" y="246"/>
                  </a:lnTo>
                  <a:lnTo>
                    <a:pt x="301" y="194"/>
                  </a:lnTo>
                  <a:lnTo>
                    <a:pt x="298" y="161"/>
                  </a:lnTo>
                  <a:lnTo>
                    <a:pt x="298" y="161"/>
                  </a:lnTo>
                  <a:lnTo>
                    <a:pt x="317" y="150"/>
                  </a:lnTo>
                  <a:lnTo>
                    <a:pt x="322" y="133"/>
                  </a:lnTo>
                  <a:lnTo>
                    <a:pt x="367" y="128"/>
                  </a:lnTo>
                  <a:lnTo>
                    <a:pt x="367" y="128"/>
                  </a:lnTo>
                  <a:lnTo>
                    <a:pt x="374" y="128"/>
                  </a:lnTo>
                  <a:lnTo>
                    <a:pt x="374" y="128"/>
                  </a:lnTo>
                  <a:lnTo>
                    <a:pt x="395" y="109"/>
                  </a:lnTo>
                  <a:lnTo>
                    <a:pt x="417" y="116"/>
                  </a:lnTo>
                  <a:lnTo>
                    <a:pt x="419" y="90"/>
                  </a:lnTo>
                  <a:lnTo>
                    <a:pt x="459" y="109"/>
                  </a:lnTo>
                  <a:lnTo>
                    <a:pt x="502" y="107"/>
                  </a:lnTo>
                  <a:lnTo>
                    <a:pt x="516" y="95"/>
                  </a:lnTo>
                  <a:lnTo>
                    <a:pt x="514" y="62"/>
                  </a:lnTo>
                  <a:lnTo>
                    <a:pt x="551" y="41"/>
                  </a:lnTo>
                  <a:lnTo>
                    <a:pt x="547" y="10"/>
                  </a:lnTo>
                  <a:lnTo>
                    <a:pt x="568"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28" name="Freeform 127"/>
            <p:cNvSpPr>
              <a:spLocks/>
            </p:cNvSpPr>
            <p:nvPr/>
          </p:nvSpPr>
          <p:spPr bwMode="auto">
            <a:xfrm>
              <a:off x="4234" y="-36"/>
              <a:ext cx="984" cy="1544"/>
            </a:xfrm>
            <a:custGeom>
              <a:avLst/>
              <a:gdLst>
                <a:gd name="T0" fmla="*/ 584 w 984"/>
                <a:gd name="T1" fmla="*/ 49 h 1544"/>
                <a:gd name="T2" fmla="*/ 553 w 984"/>
                <a:gd name="T3" fmla="*/ 123 h 1544"/>
                <a:gd name="T4" fmla="*/ 577 w 984"/>
                <a:gd name="T5" fmla="*/ 229 h 1544"/>
                <a:gd name="T6" fmla="*/ 742 w 984"/>
                <a:gd name="T7" fmla="*/ 288 h 1544"/>
                <a:gd name="T8" fmla="*/ 792 w 984"/>
                <a:gd name="T9" fmla="*/ 336 h 1544"/>
                <a:gd name="T10" fmla="*/ 700 w 984"/>
                <a:gd name="T11" fmla="*/ 369 h 1544"/>
                <a:gd name="T12" fmla="*/ 671 w 984"/>
                <a:gd name="T13" fmla="*/ 381 h 1544"/>
                <a:gd name="T14" fmla="*/ 678 w 984"/>
                <a:gd name="T15" fmla="*/ 433 h 1544"/>
                <a:gd name="T16" fmla="*/ 657 w 984"/>
                <a:gd name="T17" fmla="*/ 487 h 1544"/>
                <a:gd name="T18" fmla="*/ 617 w 984"/>
                <a:gd name="T19" fmla="*/ 565 h 1544"/>
                <a:gd name="T20" fmla="*/ 622 w 984"/>
                <a:gd name="T21" fmla="*/ 693 h 1544"/>
                <a:gd name="T22" fmla="*/ 634 w 984"/>
                <a:gd name="T23" fmla="*/ 716 h 1544"/>
                <a:gd name="T24" fmla="*/ 612 w 984"/>
                <a:gd name="T25" fmla="*/ 754 h 1544"/>
                <a:gd name="T26" fmla="*/ 610 w 984"/>
                <a:gd name="T27" fmla="*/ 799 h 1544"/>
                <a:gd name="T28" fmla="*/ 657 w 984"/>
                <a:gd name="T29" fmla="*/ 925 h 1544"/>
                <a:gd name="T30" fmla="*/ 764 w 984"/>
                <a:gd name="T31" fmla="*/ 998 h 1544"/>
                <a:gd name="T32" fmla="*/ 804 w 984"/>
                <a:gd name="T33" fmla="*/ 1102 h 1544"/>
                <a:gd name="T34" fmla="*/ 875 w 984"/>
                <a:gd name="T35" fmla="*/ 1126 h 1544"/>
                <a:gd name="T36" fmla="*/ 922 w 984"/>
                <a:gd name="T37" fmla="*/ 1182 h 1544"/>
                <a:gd name="T38" fmla="*/ 908 w 984"/>
                <a:gd name="T39" fmla="*/ 1253 h 1544"/>
                <a:gd name="T40" fmla="*/ 967 w 984"/>
                <a:gd name="T41" fmla="*/ 1313 h 1544"/>
                <a:gd name="T42" fmla="*/ 969 w 984"/>
                <a:gd name="T43" fmla="*/ 1353 h 1544"/>
                <a:gd name="T44" fmla="*/ 927 w 984"/>
                <a:gd name="T45" fmla="*/ 1402 h 1544"/>
                <a:gd name="T46" fmla="*/ 908 w 984"/>
                <a:gd name="T47" fmla="*/ 1480 h 1544"/>
                <a:gd name="T48" fmla="*/ 797 w 984"/>
                <a:gd name="T49" fmla="*/ 1488 h 1544"/>
                <a:gd name="T50" fmla="*/ 756 w 984"/>
                <a:gd name="T51" fmla="*/ 1525 h 1544"/>
                <a:gd name="T52" fmla="*/ 707 w 984"/>
                <a:gd name="T53" fmla="*/ 1485 h 1544"/>
                <a:gd name="T54" fmla="*/ 648 w 984"/>
                <a:gd name="T55" fmla="*/ 1478 h 1544"/>
                <a:gd name="T56" fmla="*/ 603 w 984"/>
                <a:gd name="T57" fmla="*/ 1433 h 1544"/>
                <a:gd name="T58" fmla="*/ 612 w 984"/>
                <a:gd name="T59" fmla="*/ 1376 h 1544"/>
                <a:gd name="T60" fmla="*/ 582 w 984"/>
                <a:gd name="T61" fmla="*/ 1357 h 1544"/>
                <a:gd name="T62" fmla="*/ 551 w 984"/>
                <a:gd name="T63" fmla="*/ 1320 h 1544"/>
                <a:gd name="T64" fmla="*/ 470 w 984"/>
                <a:gd name="T65" fmla="*/ 1279 h 1544"/>
                <a:gd name="T66" fmla="*/ 357 w 984"/>
                <a:gd name="T67" fmla="*/ 1341 h 1544"/>
                <a:gd name="T68" fmla="*/ 321 w 984"/>
                <a:gd name="T69" fmla="*/ 1331 h 1544"/>
                <a:gd name="T70" fmla="*/ 302 w 984"/>
                <a:gd name="T71" fmla="*/ 1324 h 1544"/>
                <a:gd name="T72" fmla="*/ 243 w 984"/>
                <a:gd name="T73" fmla="*/ 1331 h 1544"/>
                <a:gd name="T74" fmla="*/ 196 w 984"/>
                <a:gd name="T75" fmla="*/ 1310 h 1544"/>
                <a:gd name="T76" fmla="*/ 172 w 984"/>
                <a:gd name="T77" fmla="*/ 1272 h 1544"/>
                <a:gd name="T78" fmla="*/ 130 w 984"/>
                <a:gd name="T79" fmla="*/ 1194 h 1544"/>
                <a:gd name="T80" fmla="*/ 78 w 984"/>
                <a:gd name="T81" fmla="*/ 1190 h 1544"/>
                <a:gd name="T82" fmla="*/ 78 w 984"/>
                <a:gd name="T83" fmla="*/ 1130 h 1544"/>
                <a:gd name="T84" fmla="*/ 19 w 984"/>
                <a:gd name="T85" fmla="*/ 1088 h 1544"/>
                <a:gd name="T86" fmla="*/ 21 w 984"/>
                <a:gd name="T87" fmla="*/ 1010 h 1544"/>
                <a:gd name="T88" fmla="*/ 52 w 984"/>
                <a:gd name="T89" fmla="*/ 951 h 1544"/>
                <a:gd name="T90" fmla="*/ 59 w 984"/>
                <a:gd name="T91" fmla="*/ 918 h 1544"/>
                <a:gd name="T92" fmla="*/ 23 w 984"/>
                <a:gd name="T93" fmla="*/ 832 h 1544"/>
                <a:gd name="T94" fmla="*/ 40 w 984"/>
                <a:gd name="T95" fmla="*/ 795 h 1544"/>
                <a:gd name="T96" fmla="*/ 87 w 984"/>
                <a:gd name="T97" fmla="*/ 740 h 1544"/>
                <a:gd name="T98" fmla="*/ 80 w 984"/>
                <a:gd name="T99" fmla="*/ 683 h 1544"/>
                <a:gd name="T100" fmla="*/ 94 w 984"/>
                <a:gd name="T101" fmla="*/ 617 h 1544"/>
                <a:gd name="T102" fmla="*/ 130 w 984"/>
                <a:gd name="T103" fmla="*/ 601 h 1544"/>
                <a:gd name="T104" fmla="*/ 116 w 984"/>
                <a:gd name="T105" fmla="*/ 565 h 1544"/>
                <a:gd name="T106" fmla="*/ 187 w 984"/>
                <a:gd name="T107" fmla="*/ 478 h 1544"/>
                <a:gd name="T108" fmla="*/ 258 w 984"/>
                <a:gd name="T109" fmla="*/ 444 h 1544"/>
                <a:gd name="T110" fmla="*/ 262 w 984"/>
                <a:gd name="T111" fmla="*/ 378 h 1544"/>
                <a:gd name="T112" fmla="*/ 288 w 984"/>
                <a:gd name="T113" fmla="*/ 326 h 1544"/>
                <a:gd name="T114" fmla="*/ 324 w 984"/>
                <a:gd name="T115" fmla="*/ 236 h 1544"/>
                <a:gd name="T116" fmla="*/ 333 w 984"/>
                <a:gd name="T117" fmla="*/ 127 h 1544"/>
                <a:gd name="T118" fmla="*/ 477 w 984"/>
                <a:gd name="T119" fmla="*/ 111 h 1544"/>
                <a:gd name="T120" fmla="*/ 567 w 984"/>
                <a:gd name="T121" fmla="*/ 0 h 1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4" h="1544">
                  <a:moveTo>
                    <a:pt x="570" y="9"/>
                  </a:moveTo>
                  <a:lnTo>
                    <a:pt x="596" y="19"/>
                  </a:lnTo>
                  <a:lnTo>
                    <a:pt x="584" y="30"/>
                  </a:lnTo>
                  <a:lnTo>
                    <a:pt x="584" y="49"/>
                  </a:lnTo>
                  <a:lnTo>
                    <a:pt x="577" y="42"/>
                  </a:lnTo>
                  <a:lnTo>
                    <a:pt x="565" y="64"/>
                  </a:lnTo>
                  <a:lnTo>
                    <a:pt x="572" y="80"/>
                  </a:lnTo>
                  <a:lnTo>
                    <a:pt x="553" y="123"/>
                  </a:lnTo>
                  <a:lnTo>
                    <a:pt x="591" y="158"/>
                  </a:lnTo>
                  <a:lnTo>
                    <a:pt x="574" y="184"/>
                  </a:lnTo>
                  <a:lnTo>
                    <a:pt x="586" y="213"/>
                  </a:lnTo>
                  <a:lnTo>
                    <a:pt x="577" y="229"/>
                  </a:lnTo>
                  <a:lnTo>
                    <a:pt x="634" y="224"/>
                  </a:lnTo>
                  <a:lnTo>
                    <a:pt x="671" y="248"/>
                  </a:lnTo>
                  <a:lnTo>
                    <a:pt x="700" y="291"/>
                  </a:lnTo>
                  <a:lnTo>
                    <a:pt x="742" y="288"/>
                  </a:lnTo>
                  <a:lnTo>
                    <a:pt x="766" y="314"/>
                  </a:lnTo>
                  <a:lnTo>
                    <a:pt x="759" y="340"/>
                  </a:lnTo>
                  <a:lnTo>
                    <a:pt x="773" y="326"/>
                  </a:lnTo>
                  <a:lnTo>
                    <a:pt x="792" y="336"/>
                  </a:lnTo>
                  <a:lnTo>
                    <a:pt x="792" y="336"/>
                  </a:lnTo>
                  <a:lnTo>
                    <a:pt x="738" y="381"/>
                  </a:lnTo>
                  <a:lnTo>
                    <a:pt x="728" y="364"/>
                  </a:lnTo>
                  <a:lnTo>
                    <a:pt x="700" y="369"/>
                  </a:lnTo>
                  <a:lnTo>
                    <a:pt x="693" y="352"/>
                  </a:lnTo>
                  <a:lnTo>
                    <a:pt x="681" y="350"/>
                  </a:lnTo>
                  <a:lnTo>
                    <a:pt x="671" y="381"/>
                  </a:lnTo>
                  <a:lnTo>
                    <a:pt x="671" y="381"/>
                  </a:lnTo>
                  <a:lnTo>
                    <a:pt x="671" y="385"/>
                  </a:lnTo>
                  <a:lnTo>
                    <a:pt x="671" y="385"/>
                  </a:lnTo>
                  <a:lnTo>
                    <a:pt x="660" y="407"/>
                  </a:lnTo>
                  <a:lnTo>
                    <a:pt x="678" y="433"/>
                  </a:lnTo>
                  <a:lnTo>
                    <a:pt x="681" y="454"/>
                  </a:lnTo>
                  <a:lnTo>
                    <a:pt x="667" y="466"/>
                  </a:lnTo>
                  <a:lnTo>
                    <a:pt x="676" y="480"/>
                  </a:lnTo>
                  <a:lnTo>
                    <a:pt x="657" y="487"/>
                  </a:lnTo>
                  <a:lnTo>
                    <a:pt x="645" y="520"/>
                  </a:lnTo>
                  <a:lnTo>
                    <a:pt x="657" y="530"/>
                  </a:lnTo>
                  <a:lnTo>
                    <a:pt x="655" y="541"/>
                  </a:lnTo>
                  <a:lnTo>
                    <a:pt x="617" y="565"/>
                  </a:lnTo>
                  <a:lnTo>
                    <a:pt x="631" y="582"/>
                  </a:lnTo>
                  <a:lnTo>
                    <a:pt x="612" y="596"/>
                  </a:lnTo>
                  <a:lnTo>
                    <a:pt x="638" y="664"/>
                  </a:lnTo>
                  <a:lnTo>
                    <a:pt x="622" y="693"/>
                  </a:lnTo>
                  <a:lnTo>
                    <a:pt x="638" y="686"/>
                  </a:lnTo>
                  <a:lnTo>
                    <a:pt x="650" y="693"/>
                  </a:lnTo>
                  <a:lnTo>
                    <a:pt x="648" y="709"/>
                  </a:lnTo>
                  <a:lnTo>
                    <a:pt x="634" y="716"/>
                  </a:lnTo>
                  <a:lnTo>
                    <a:pt x="650" y="721"/>
                  </a:lnTo>
                  <a:lnTo>
                    <a:pt x="643" y="742"/>
                  </a:lnTo>
                  <a:lnTo>
                    <a:pt x="612" y="754"/>
                  </a:lnTo>
                  <a:lnTo>
                    <a:pt x="612" y="754"/>
                  </a:lnTo>
                  <a:lnTo>
                    <a:pt x="610" y="757"/>
                  </a:lnTo>
                  <a:lnTo>
                    <a:pt x="610" y="757"/>
                  </a:lnTo>
                  <a:lnTo>
                    <a:pt x="600" y="785"/>
                  </a:lnTo>
                  <a:lnTo>
                    <a:pt x="610" y="799"/>
                  </a:lnTo>
                  <a:lnTo>
                    <a:pt x="593" y="825"/>
                  </a:lnTo>
                  <a:lnTo>
                    <a:pt x="641" y="861"/>
                  </a:lnTo>
                  <a:lnTo>
                    <a:pt x="636" y="934"/>
                  </a:lnTo>
                  <a:lnTo>
                    <a:pt x="657" y="925"/>
                  </a:lnTo>
                  <a:lnTo>
                    <a:pt x="664" y="946"/>
                  </a:lnTo>
                  <a:lnTo>
                    <a:pt x="683" y="946"/>
                  </a:lnTo>
                  <a:lnTo>
                    <a:pt x="719" y="986"/>
                  </a:lnTo>
                  <a:lnTo>
                    <a:pt x="764" y="998"/>
                  </a:lnTo>
                  <a:lnTo>
                    <a:pt x="820" y="1048"/>
                  </a:lnTo>
                  <a:lnTo>
                    <a:pt x="790" y="1067"/>
                  </a:lnTo>
                  <a:lnTo>
                    <a:pt x="809" y="1074"/>
                  </a:lnTo>
                  <a:lnTo>
                    <a:pt x="804" y="1102"/>
                  </a:lnTo>
                  <a:lnTo>
                    <a:pt x="823" y="1088"/>
                  </a:lnTo>
                  <a:lnTo>
                    <a:pt x="842" y="1093"/>
                  </a:lnTo>
                  <a:lnTo>
                    <a:pt x="868" y="1138"/>
                  </a:lnTo>
                  <a:lnTo>
                    <a:pt x="875" y="1126"/>
                  </a:lnTo>
                  <a:lnTo>
                    <a:pt x="891" y="1140"/>
                  </a:lnTo>
                  <a:lnTo>
                    <a:pt x="887" y="1156"/>
                  </a:lnTo>
                  <a:lnTo>
                    <a:pt x="905" y="1161"/>
                  </a:lnTo>
                  <a:lnTo>
                    <a:pt x="922" y="1182"/>
                  </a:lnTo>
                  <a:lnTo>
                    <a:pt x="903" y="1192"/>
                  </a:lnTo>
                  <a:lnTo>
                    <a:pt x="898" y="1234"/>
                  </a:lnTo>
                  <a:lnTo>
                    <a:pt x="882" y="1249"/>
                  </a:lnTo>
                  <a:lnTo>
                    <a:pt x="908" y="1253"/>
                  </a:lnTo>
                  <a:lnTo>
                    <a:pt x="920" y="1272"/>
                  </a:lnTo>
                  <a:lnTo>
                    <a:pt x="941" y="1277"/>
                  </a:lnTo>
                  <a:lnTo>
                    <a:pt x="946" y="1324"/>
                  </a:lnTo>
                  <a:lnTo>
                    <a:pt x="967" y="1313"/>
                  </a:lnTo>
                  <a:lnTo>
                    <a:pt x="984" y="1341"/>
                  </a:lnTo>
                  <a:lnTo>
                    <a:pt x="984" y="1341"/>
                  </a:lnTo>
                  <a:lnTo>
                    <a:pt x="984" y="1355"/>
                  </a:lnTo>
                  <a:lnTo>
                    <a:pt x="969" y="1353"/>
                  </a:lnTo>
                  <a:lnTo>
                    <a:pt x="958" y="1372"/>
                  </a:lnTo>
                  <a:lnTo>
                    <a:pt x="960" y="1384"/>
                  </a:lnTo>
                  <a:lnTo>
                    <a:pt x="934" y="1379"/>
                  </a:lnTo>
                  <a:lnTo>
                    <a:pt x="927" y="1402"/>
                  </a:lnTo>
                  <a:lnTo>
                    <a:pt x="908" y="1402"/>
                  </a:lnTo>
                  <a:lnTo>
                    <a:pt x="901" y="1426"/>
                  </a:lnTo>
                  <a:lnTo>
                    <a:pt x="915" y="1445"/>
                  </a:lnTo>
                  <a:lnTo>
                    <a:pt x="908" y="1480"/>
                  </a:lnTo>
                  <a:lnTo>
                    <a:pt x="870" y="1488"/>
                  </a:lnTo>
                  <a:lnTo>
                    <a:pt x="858" y="1469"/>
                  </a:lnTo>
                  <a:lnTo>
                    <a:pt x="842" y="1488"/>
                  </a:lnTo>
                  <a:lnTo>
                    <a:pt x="797" y="1488"/>
                  </a:lnTo>
                  <a:lnTo>
                    <a:pt x="783" y="1528"/>
                  </a:lnTo>
                  <a:lnTo>
                    <a:pt x="783" y="1528"/>
                  </a:lnTo>
                  <a:lnTo>
                    <a:pt x="775" y="1535"/>
                  </a:lnTo>
                  <a:lnTo>
                    <a:pt x="756" y="1525"/>
                  </a:lnTo>
                  <a:lnTo>
                    <a:pt x="735" y="1544"/>
                  </a:lnTo>
                  <a:lnTo>
                    <a:pt x="738" y="1518"/>
                  </a:lnTo>
                  <a:lnTo>
                    <a:pt x="704" y="1499"/>
                  </a:lnTo>
                  <a:lnTo>
                    <a:pt x="707" y="1485"/>
                  </a:lnTo>
                  <a:lnTo>
                    <a:pt x="681" y="1504"/>
                  </a:lnTo>
                  <a:lnTo>
                    <a:pt x="657" y="1490"/>
                  </a:lnTo>
                  <a:lnTo>
                    <a:pt x="660" y="1476"/>
                  </a:lnTo>
                  <a:lnTo>
                    <a:pt x="648" y="1478"/>
                  </a:lnTo>
                  <a:lnTo>
                    <a:pt x="648" y="1466"/>
                  </a:lnTo>
                  <a:lnTo>
                    <a:pt x="624" y="1480"/>
                  </a:lnTo>
                  <a:lnTo>
                    <a:pt x="619" y="1436"/>
                  </a:lnTo>
                  <a:lnTo>
                    <a:pt x="603" y="1433"/>
                  </a:lnTo>
                  <a:lnTo>
                    <a:pt x="634" y="1410"/>
                  </a:lnTo>
                  <a:lnTo>
                    <a:pt x="617" y="1376"/>
                  </a:lnTo>
                  <a:lnTo>
                    <a:pt x="617" y="1376"/>
                  </a:lnTo>
                  <a:lnTo>
                    <a:pt x="612" y="1376"/>
                  </a:lnTo>
                  <a:lnTo>
                    <a:pt x="612" y="1376"/>
                  </a:lnTo>
                  <a:lnTo>
                    <a:pt x="598" y="1343"/>
                  </a:lnTo>
                  <a:lnTo>
                    <a:pt x="584" y="1346"/>
                  </a:lnTo>
                  <a:lnTo>
                    <a:pt x="582" y="1357"/>
                  </a:lnTo>
                  <a:lnTo>
                    <a:pt x="570" y="1350"/>
                  </a:lnTo>
                  <a:lnTo>
                    <a:pt x="582" y="1331"/>
                  </a:lnTo>
                  <a:lnTo>
                    <a:pt x="574" y="1320"/>
                  </a:lnTo>
                  <a:lnTo>
                    <a:pt x="551" y="1320"/>
                  </a:lnTo>
                  <a:lnTo>
                    <a:pt x="560" y="1303"/>
                  </a:lnTo>
                  <a:lnTo>
                    <a:pt x="553" y="1294"/>
                  </a:lnTo>
                  <a:lnTo>
                    <a:pt x="518" y="1284"/>
                  </a:lnTo>
                  <a:lnTo>
                    <a:pt x="470" y="1279"/>
                  </a:lnTo>
                  <a:lnTo>
                    <a:pt x="454" y="1294"/>
                  </a:lnTo>
                  <a:lnTo>
                    <a:pt x="461" y="1315"/>
                  </a:lnTo>
                  <a:lnTo>
                    <a:pt x="366" y="1320"/>
                  </a:lnTo>
                  <a:lnTo>
                    <a:pt x="357" y="1341"/>
                  </a:lnTo>
                  <a:lnTo>
                    <a:pt x="338" y="1339"/>
                  </a:lnTo>
                  <a:lnTo>
                    <a:pt x="331" y="1315"/>
                  </a:lnTo>
                  <a:lnTo>
                    <a:pt x="319" y="1317"/>
                  </a:lnTo>
                  <a:lnTo>
                    <a:pt x="321" y="1331"/>
                  </a:lnTo>
                  <a:lnTo>
                    <a:pt x="310" y="1322"/>
                  </a:lnTo>
                  <a:lnTo>
                    <a:pt x="310" y="1322"/>
                  </a:lnTo>
                  <a:lnTo>
                    <a:pt x="302" y="1324"/>
                  </a:lnTo>
                  <a:lnTo>
                    <a:pt x="302" y="1324"/>
                  </a:lnTo>
                  <a:lnTo>
                    <a:pt x="286" y="1341"/>
                  </a:lnTo>
                  <a:lnTo>
                    <a:pt x="267" y="1329"/>
                  </a:lnTo>
                  <a:lnTo>
                    <a:pt x="260" y="1341"/>
                  </a:lnTo>
                  <a:lnTo>
                    <a:pt x="243" y="1331"/>
                  </a:lnTo>
                  <a:lnTo>
                    <a:pt x="201" y="1339"/>
                  </a:lnTo>
                  <a:lnTo>
                    <a:pt x="208" y="1310"/>
                  </a:lnTo>
                  <a:lnTo>
                    <a:pt x="201" y="1296"/>
                  </a:lnTo>
                  <a:lnTo>
                    <a:pt x="196" y="1310"/>
                  </a:lnTo>
                  <a:lnTo>
                    <a:pt x="184" y="1308"/>
                  </a:lnTo>
                  <a:lnTo>
                    <a:pt x="179" y="1296"/>
                  </a:lnTo>
                  <a:lnTo>
                    <a:pt x="191" y="1289"/>
                  </a:lnTo>
                  <a:lnTo>
                    <a:pt x="172" y="1272"/>
                  </a:lnTo>
                  <a:lnTo>
                    <a:pt x="161" y="1227"/>
                  </a:lnTo>
                  <a:lnTo>
                    <a:pt x="142" y="1220"/>
                  </a:lnTo>
                  <a:lnTo>
                    <a:pt x="144" y="1201"/>
                  </a:lnTo>
                  <a:lnTo>
                    <a:pt x="130" y="1194"/>
                  </a:lnTo>
                  <a:lnTo>
                    <a:pt x="135" y="1206"/>
                  </a:lnTo>
                  <a:lnTo>
                    <a:pt x="111" y="1216"/>
                  </a:lnTo>
                  <a:lnTo>
                    <a:pt x="97" y="1187"/>
                  </a:lnTo>
                  <a:lnTo>
                    <a:pt x="78" y="1190"/>
                  </a:lnTo>
                  <a:lnTo>
                    <a:pt x="94" y="1166"/>
                  </a:lnTo>
                  <a:lnTo>
                    <a:pt x="85" y="1161"/>
                  </a:lnTo>
                  <a:lnTo>
                    <a:pt x="92" y="1140"/>
                  </a:lnTo>
                  <a:lnTo>
                    <a:pt x="78" y="1130"/>
                  </a:lnTo>
                  <a:lnTo>
                    <a:pt x="80" y="1121"/>
                  </a:lnTo>
                  <a:lnTo>
                    <a:pt x="47" y="1083"/>
                  </a:lnTo>
                  <a:lnTo>
                    <a:pt x="33" y="1076"/>
                  </a:lnTo>
                  <a:lnTo>
                    <a:pt x="19" y="1088"/>
                  </a:lnTo>
                  <a:lnTo>
                    <a:pt x="12" y="1069"/>
                  </a:lnTo>
                  <a:lnTo>
                    <a:pt x="12" y="1069"/>
                  </a:lnTo>
                  <a:lnTo>
                    <a:pt x="0" y="1015"/>
                  </a:lnTo>
                  <a:lnTo>
                    <a:pt x="21" y="1010"/>
                  </a:lnTo>
                  <a:lnTo>
                    <a:pt x="9" y="986"/>
                  </a:lnTo>
                  <a:lnTo>
                    <a:pt x="38" y="979"/>
                  </a:lnTo>
                  <a:lnTo>
                    <a:pt x="33" y="962"/>
                  </a:lnTo>
                  <a:lnTo>
                    <a:pt x="52" y="951"/>
                  </a:lnTo>
                  <a:lnTo>
                    <a:pt x="47" y="941"/>
                  </a:lnTo>
                  <a:lnTo>
                    <a:pt x="68" y="934"/>
                  </a:lnTo>
                  <a:lnTo>
                    <a:pt x="54" y="925"/>
                  </a:lnTo>
                  <a:lnTo>
                    <a:pt x="59" y="918"/>
                  </a:lnTo>
                  <a:lnTo>
                    <a:pt x="26" y="922"/>
                  </a:lnTo>
                  <a:lnTo>
                    <a:pt x="33" y="863"/>
                  </a:lnTo>
                  <a:lnTo>
                    <a:pt x="5" y="851"/>
                  </a:lnTo>
                  <a:lnTo>
                    <a:pt x="23" y="832"/>
                  </a:lnTo>
                  <a:lnTo>
                    <a:pt x="9" y="821"/>
                  </a:lnTo>
                  <a:lnTo>
                    <a:pt x="40" y="818"/>
                  </a:lnTo>
                  <a:lnTo>
                    <a:pt x="40" y="795"/>
                  </a:lnTo>
                  <a:lnTo>
                    <a:pt x="40" y="795"/>
                  </a:lnTo>
                  <a:lnTo>
                    <a:pt x="57" y="759"/>
                  </a:lnTo>
                  <a:lnTo>
                    <a:pt x="73" y="757"/>
                  </a:lnTo>
                  <a:lnTo>
                    <a:pt x="75" y="742"/>
                  </a:lnTo>
                  <a:lnTo>
                    <a:pt x="87" y="740"/>
                  </a:lnTo>
                  <a:lnTo>
                    <a:pt x="83" y="731"/>
                  </a:lnTo>
                  <a:lnTo>
                    <a:pt x="116" y="698"/>
                  </a:lnTo>
                  <a:lnTo>
                    <a:pt x="106" y="681"/>
                  </a:lnTo>
                  <a:lnTo>
                    <a:pt x="80" y="683"/>
                  </a:lnTo>
                  <a:lnTo>
                    <a:pt x="80" y="672"/>
                  </a:lnTo>
                  <a:lnTo>
                    <a:pt x="101" y="660"/>
                  </a:lnTo>
                  <a:lnTo>
                    <a:pt x="85" y="636"/>
                  </a:lnTo>
                  <a:lnTo>
                    <a:pt x="94" y="617"/>
                  </a:lnTo>
                  <a:lnTo>
                    <a:pt x="127" y="622"/>
                  </a:lnTo>
                  <a:lnTo>
                    <a:pt x="144" y="612"/>
                  </a:lnTo>
                  <a:lnTo>
                    <a:pt x="144" y="598"/>
                  </a:lnTo>
                  <a:lnTo>
                    <a:pt x="130" y="601"/>
                  </a:lnTo>
                  <a:lnTo>
                    <a:pt x="125" y="582"/>
                  </a:lnTo>
                  <a:lnTo>
                    <a:pt x="118" y="589"/>
                  </a:lnTo>
                  <a:lnTo>
                    <a:pt x="106" y="579"/>
                  </a:lnTo>
                  <a:lnTo>
                    <a:pt x="116" y="565"/>
                  </a:lnTo>
                  <a:lnTo>
                    <a:pt x="104" y="518"/>
                  </a:lnTo>
                  <a:lnTo>
                    <a:pt x="156" y="494"/>
                  </a:lnTo>
                  <a:lnTo>
                    <a:pt x="184" y="499"/>
                  </a:lnTo>
                  <a:lnTo>
                    <a:pt x="187" y="478"/>
                  </a:lnTo>
                  <a:lnTo>
                    <a:pt x="213" y="463"/>
                  </a:lnTo>
                  <a:lnTo>
                    <a:pt x="227" y="480"/>
                  </a:lnTo>
                  <a:lnTo>
                    <a:pt x="258" y="492"/>
                  </a:lnTo>
                  <a:lnTo>
                    <a:pt x="258" y="444"/>
                  </a:lnTo>
                  <a:lnTo>
                    <a:pt x="269" y="440"/>
                  </a:lnTo>
                  <a:lnTo>
                    <a:pt x="260" y="402"/>
                  </a:lnTo>
                  <a:lnTo>
                    <a:pt x="274" y="392"/>
                  </a:lnTo>
                  <a:lnTo>
                    <a:pt x="262" y="378"/>
                  </a:lnTo>
                  <a:lnTo>
                    <a:pt x="274" y="364"/>
                  </a:lnTo>
                  <a:lnTo>
                    <a:pt x="253" y="333"/>
                  </a:lnTo>
                  <a:lnTo>
                    <a:pt x="260" y="324"/>
                  </a:lnTo>
                  <a:lnTo>
                    <a:pt x="288" y="326"/>
                  </a:lnTo>
                  <a:lnTo>
                    <a:pt x="293" y="298"/>
                  </a:lnTo>
                  <a:lnTo>
                    <a:pt x="314" y="286"/>
                  </a:lnTo>
                  <a:lnTo>
                    <a:pt x="340" y="250"/>
                  </a:lnTo>
                  <a:lnTo>
                    <a:pt x="324" y="236"/>
                  </a:lnTo>
                  <a:lnTo>
                    <a:pt x="343" y="184"/>
                  </a:lnTo>
                  <a:lnTo>
                    <a:pt x="343" y="161"/>
                  </a:lnTo>
                  <a:lnTo>
                    <a:pt x="328" y="156"/>
                  </a:lnTo>
                  <a:lnTo>
                    <a:pt x="333" y="127"/>
                  </a:lnTo>
                  <a:lnTo>
                    <a:pt x="333" y="127"/>
                  </a:lnTo>
                  <a:lnTo>
                    <a:pt x="364" y="123"/>
                  </a:lnTo>
                  <a:lnTo>
                    <a:pt x="418" y="142"/>
                  </a:lnTo>
                  <a:lnTo>
                    <a:pt x="477" y="111"/>
                  </a:lnTo>
                  <a:lnTo>
                    <a:pt x="515" y="106"/>
                  </a:lnTo>
                  <a:lnTo>
                    <a:pt x="511" y="64"/>
                  </a:lnTo>
                  <a:lnTo>
                    <a:pt x="518" y="45"/>
                  </a:lnTo>
                  <a:lnTo>
                    <a:pt x="567" y="0"/>
                  </a:lnTo>
                  <a:lnTo>
                    <a:pt x="570" y="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29" name="Freeform 128"/>
            <p:cNvSpPr>
              <a:spLocks/>
            </p:cNvSpPr>
            <p:nvPr/>
          </p:nvSpPr>
          <p:spPr bwMode="auto">
            <a:xfrm>
              <a:off x="6260" y="4051"/>
              <a:ext cx="400" cy="871"/>
            </a:xfrm>
            <a:custGeom>
              <a:avLst/>
              <a:gdLst>
                <a:gd name="T0" fmla="*/ 104 w 400"/>
                <a:gd name="T1" fmla="*/ 726 h 871"/>
                <a:gd name="T2" fmla="*/ 147 w 400"/>
                <a:gd name="T3" fmla="*/ 700 h 871"/>
                <a:gd name="T4" fmla="*/ 95 w 400"/>
                <a:gd name="T5" fmla="*/ 696 h 871"/>
                <a:gd name="T6" fmla="*/ 64 w 400"/>
                <a:gd name="T7" fmla="*/ 684 h 871"/>
                <a:gd name="T8" fmla="*/ 45 w 400"/>
                <a:gd name="T9" fmla="*/ 674 h 871"/>
                <a:gd name="T10" fmla="*/ 67 w 400"/>
                <a:gd name="T11" fmla="*/ 641 h 871"/>
                <a:gd name="T12" fmla="*/ 95 w 400"/>
                <a:gd name="T13" fmla="*/ 625 h 871"/>
                <a:gd name="T14" fmla="*/ 97 w 400"/>
                <a:gd name="T15" fmla="*/ 615 h 871"/>
                <a:gd name="T16" fmla="*/ 102 w 400"/>
                <a:gd name="T17" fmla="*/ 592 h 871"/>
                <a:gd name="T18" fmla="*/ 69 w 400"/>
                <a:gd name="T19" fmla="*/ 584 h 871"/>
                <a:gd name="T20" fmla="*/ 31 w 400"/>
                <a:gd name="T21" fmla="*/ 570 h 871"/>
                <a:gd name="T22" fmla="*/ 43 w 400"/>
                <a:gd name="T23" fmla="*/ 554 h 871"/>
                <a:gd name="T24" fmla="*/ 81 w 400"/>
                <a:gd name="T25" fmla="*/ 511 h 871"/>
                <a:gd name="T26" fmla="*/ 45 w 400"/>
                <a:gd name="T27" fmla="*/ 485 h 871"/>
                <a:gd name="T28" fmla="*/ 15 w 400"/>
                <a:gd name="T29" fmla="*/ 469 h 871"/>
                <a:gd name="T30" fmla="*/ 5 w 400"/>
                <a:gd name="T31" fmla="*/ 459 h 871"/>
                <a:gd name="T32" fmla="*/ 7 w 400"/>
                <a:gd name="T33" fmla="*/ 447 h 871"/>
                <a:gd name="T34" fmla="*/ 0 w 400"/>
                <a:gd name="T35" fmla="*/ 412 h 871"/>
                <a:gd name="T36" fmla="*/ 48 w 400"/>
                <a:gd name="T37" fmla="*/ 376 h 871"/>
                <a:gd name="T38" fmla="*/ 29 w 400"/>
                <a:gd name="T39" fmla="*/ 353 h 871"/>
                <a:gd name="T40" fmla="*/ 0 w 400"/>
                <a:gd name="T41" fmla="*/ 338 h 871"/>
                <a:gd name="T42" fmla="*/ 24 w 400"/>
                <a:gd name="T43" fmla="*/ 317 h 871"/>
                <a:gd name="T44" fmla="*/ 43 w 400"/>
                <a:gd name="T45" fmla="*/ 303 h 871"/>
                <a:gd name="T46" fmla="*/ 43 w 400"/>
                <a:gd name="T47" fmla="*/ 284 h 871"/>
                <a:gd name="T48" fmla="*/ 71 w 400"/>
                <a:gd name="T49" fmla="*/ 258 h 871"/>
                <a:gd name="T50" fmla="*/ 71 w 400"/>
                <a:gd name="T51" fmla="*/ 227 h 871"/>
                <a:gd name="T52" fmla="*/ 83 w 400"/>
                <a:gd name="T53" fmla="*/ 234 h 871"/>
                <a:gd name="T54" fmla="*/ 102 w 400"/>
                <a:gd name="T55" fmla="*/ 218 h 871"/>
                <a:gd name="T56" fmla="*/ 154 w 400"/>
                <a:gd name="T57" fmla="*/ 194 h 871"/>
                <a:gd name="T58" fmla="*/ 204 w 400"/>
                <a:gd name="T59" fmla="*/ 187 h 871"/>
                <a:gd name="T60" fmla="*/ 230 w 400"/>
                <a:gd name="T61" fmla="*/ 149 h 871"/>
                <a:gd name="T62" fmla="*/ 298 w 400"/>
                <a:gd name="T63" fmla="*/ 178 h 871"/>
                <a:gd name="T64" fmla="*/ 315 w 400"/>
                <a:gd name="T65" fmla="*/ 116 h 871"/>
                <a:gd name="T66" fmla="*/ 313 w 400"/>
                <a:gd name="T67" fmla="*/ 78 h 871"/>
                <a:gd name="T68" fmla="*/ 322 w 400"/>
                <a:gd name="T69" fmla="*/ 47 h 871"/>
                <a:gd name="T70" fmla="*/ 346 w 400"/>
                <a:gd name="T71" fmla="*/ 0 h 871"/>
                <a:gd name="T72" fmla="*/ 374 w 400"/>
                <a:gd name="T73" fmla="*/ 109 h 871"/>
                <a:gd name="T74" fmla="*/ 388 w 400"/>
                <a:gd name="T75" fmla="*/ 246 h 871"/>
                <a:gd name="T76" fmla="*/ 395 w 400"/>
                <a:gd name="T77" fmla="*/ 483 h 871"/>
                <a:gd name="T78" fmla="*/ 331 w 400"/>
                <a:gd name="T79" fmla="*/ 724 h 871"/>
                <a:gd name="T80" fmla="*/ 320 w 400"/>
                <a:gd name="T81" fmla="*/ 738 h 871"/>
                <a:gd name="T82" fmla="*/ 289 w 400"/>
                <a:gd name="T83" fmla="*/ 748 h 871"/>
                <a:gd name="T84" fmla="*/ 305 w 400"/>
                <a:gd name="T85" fmla="*/ 745 h 871"/>
                <a:gd name="T86" fmla="*/ 315 w 400"/>
                <a:gd name="T87" fmla="*/ 769 h 871"/>
                <a:gd name="T88" fmla="*/ 289 w 400"/>
                <a:gd name="T89" fmla="*/ 819 h 871"/>
                <a:gd name="T90" fmla="*/ 263 w 400"/>
                <a:gd name="T91" fmla="*/ 845 h 871"/>
                <a:gd name="T92" fmla="*/ 282 w 400"/>
                <a:gd name="T93" fmla="*/ 845 h 871"/>
                <a:gd name="T94" fmla="*/ 251 w 400"/>
                <a:gd name="T95" fmla="*/ 871 h 871"/>
                <a:gd name="T96" fmla="*/ 218 w 400"/>
                <a:gd name="T97" fmla="*/ 854 h 871"/>
                <a:gd name="T98" fmla="*/ 208 w 400"/>
                <a:gd name="T99" fmla="*/ 828 h 871"/>
                <a:gd name="T100" fmla="*/ 197 w 400"/>
                <a:gd name="T101" fmla="*/ 821 h 871"/>
                <a:gd name="T102" fmla="*/ 173 w 400"/>
                <a:gd name="T103" fmla="*/ 814 h 871"/>
                <a:gd name="T104" fmla="*/ 133 w 400"/>
                <a:gd name="T105" fmla="*/ 788 h 871"/>
                <a:gd name="T106" fmla="*/ 123 w 400"/>
                <a:gd name="T107" fmla="*/ 776 h 871"/>
                <a:gd name="T108" fmla="*/ 104 w 400"/>
                <a:gd name="T109" fmla="*/ 75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0" h="871">
                  <a:moveTo>
                    <a:pt x="93" y="750"/>
                  </a:moveTo>
                  <a:lnTo>
                    <a:pt x="104" y="726"/>
                  </a:lnTo>
                  <a:lnTo>
                    <a:pt x="130" y="722"/>
                  </a:lnTo>
                  <a:lnTo>
                    <a:pt x="147" y="700"/>
                  </a:lnTo>
                  <a:lnTo>
                    <a:pt x="107" y="686"/>
                  </a:lnTo>
                  <a:lnTo>
                    <a:pt x="95" y="696"/>
                  </a:lnTo>
                  <a:lnTo>
                    <a:pt x="93" y="674"/>
                  </a:lnTo>
                  <a:lnTo>
                    <a:pt x="64" y="684"/>
                  </a:lnTo>
                  <a:lnTo>
                    <a:pt x="64" y="674"/>
                  </a:lnTo>
                  <a:lnTo>
                    <a:pt x="45" y="674"/>
                  </a:lnTo>
                  <a:lnTo>
                    <a:pt x="74" y="655"/>
                  </a:lnTo>
                  <a:lnTo>
                    <a:pt x="67" y="641"/>
                  </a:lnTo>
                  <a:lnTo>
                    <a:pt x="90" y="636"/>
                  </a:lnTo>
                  <a:lnTo>
                    <a:pt x="95" y="625"/>
                  </a:lnTo>
                  <a:lnTo>
                    <a:pt x="83" y="618"/>
                  </a:lnTo>
                  <a:lnTo>
                    <a:pt x="97" y="615"/>
                  </a:lnTo>
                  <a:lnTo>
                    <a:pt x="93" y="599"/>
                  </a:lnTo>
                  <a:lnTo>
                    <a:pt x="102" y="592"/>
                  </a:lnTo>
                  <a:lnTo>
                    <a:pt x="81" y="573"/>
                  </a:lnTo>
                  <a:lnTo>
                    <a:pt x="69" y="584"/>
                  </a:lnTo>
                  <a:lnTo>
                    <a:pt x="26" y="594"/>
                  </a:lnTo>
                  <a:lnTo>
                    <a:pt x="31" y="570"/>
                  </a:lnTo>
                  <a:lnTo>
                    <a:pt x="19" y="556"/>
                  </a:lnTo>
                  <a:lnTo>
                    <a:pt x="43" y="554"/>
                  </a:lnTo>
                  <a:lnTo>
                    <a:pt x="48" y="530"/>
                  </a:lnTo>
                  <a:lnTo>
                    <a:pt x="81" y="511"/>
                  </a:lnTo>
                  <a:lnTo>
                    <a:pt x="62" y="478"/>
                  </a:lnTo>
                  <a:lnTo>
                    <a:pt x="45" y="485"/>
                  </a:lnTo>
                  <a:lnTo>
                    <a:pt x="29" y="466"/>
                  </a:lnTo>
                  <a:lnTo>
                    <a:pt x="15" y="469"/>
                  </a:lnTo>
                  <a:lnTo>
                    <a:pt x="17" y="457"/>
                  </a:lnTo>
                  <a:lnTo>
                    <a:pt x="5" y="459"/>
                  </a:lnTo>
                  <a:lnTo>
                    <a:pt x="19" y="447"/>
                  </a:lnTo>
                  <a:lnTo>
                    <a:pt x="7" y="447"/>
                  </a:lnTo>
                  <a:lnTo>
                    <a:pt x="15" y="428"/>
                  </a:lnTo>
                  <a:lnTo>
                    <a:pt x="0" y="412"/>
                  </a:lnTo>
                  <a:lnTo>
                    <a:pt x="59" y="395"/>
                  </a:lnTo>
                  <a:lnTo>
                    <a:pt x="48" y="376"/>
                  </a:lnTo>
                  <a:lnTo>
                    <a:pt x="24" y="376"/>
                  </a:lnTo>
                  <a:lnTo>
                    <a:pt x="29" y="353"/>
                  </a:lnTo>
                  <a:lnTo>
                    <a:pt x="5" y="360"/>
                  </a:lnTo>
                  <a:lnTo>
                    <a:pt x="0" y="338"/>
                  </a:lnTo>
                  <a:lnTo>
                    <a:pt x="26" y="334"/>
                  </a:lnTo>
                  <a:lnTo>
                    <a:pt x="24" y="317"/>
                  </a:lnTo>
                  <a:lnTo>
                    <a:pt x="45" y="317"/>
                  </a:lnTo>
                  <a:lnTo>
                    <a:pt x="43" y="303"/>
                  </a:lnTo>
                  <a:lnTo>
                    <a:pt x="55" y="289"/>
                  </a:lnTo>
                  <a:lnTo>
                    <a:pt x="43" y="284"/>
                  </a:lnTo>
                  <a:lnTo>
                    <a:pt x="50" y="265"/>
                  </a:lnTo>
                  <a:lnTo>
                    <a:pt x="71" y="258"/>
                  </a:lnTo>
                  <a:lnTo>
                    <a:pt x="64" y="237"/>
                  </a:lnTo>
                  <a:lnTo>
                    <a:pt x="71" y="227"/>
                  </a:lnTo>
                  <a:lnTo>
                    <a:pt x="74" y="239"/>
                  </a:lnTo>
                  <a:lnTo>
                    <a:pt x="83" y="234"/>
                  </a:lnTo>
                  <a:lnTo>
                    <a:pt x="97" y="244"/>
                  </a:lnTo>
                  <a:lnTo>
                    <a:pt x="102" y="218"/>
                  </a:lnTo>
                  <a:lnTo>
                    <a:pt x="128" y="215"/>
                  </a:lnTo>
                  <a:lnTo>
                    <a:pt x="154" y="194"/>
                  </a:lnTo>
                  <a:lnTo>
                    <a:pt x="187" y="196"/>
                  </a:lnTo>
                  <a:lnTo>
                    <a:pt x="204" y="187"/>
                  </a:lnTo>
                  <a:lnTo>
                    <a:pt x="204" y="168"/>
                  </a:lnTo>
                  <a:lnTo>
                    <a:pt x="230" y="149"/>
                  </a:lnTo>
                  <a:lnTo>
                    <a:pt x="268" y="147"/>
                  </a:lnTo>
                  <a:lnTo>
                    <a:pt x="298" y="178"/>
                  </a:lnTo>
                  <a:lnTo>
                    <a:pt x="315" y="147"/>
                  </a:lnTo>
                  <a:lnTo>
                    <a:pt x="315" y="116"/>
                  </a:lnTo>
                  <a:lnTo>
                    <a:pt x="301" y="95"/>
                  </a:lnTo>
                  <a:lnTo>
                    <a:pt x="313" y="78"/>
                  </a:lnTo>
                  <a:lnTo>
                    <a:pt x="305" y="59"/>
                  </a:lnTo>
                  <a:lnTo>
                    <a:pt x="322" y="47"/>
                  </a:lnTo>
                  <a:lnTo>
                    <a:pt x="313" y="10"/>
                  </a:lnTo>
                  <a:lnTo>
                    <a:pt x="346" y="0"/>
                  </a:lnTo>
                  <a:lnTo>
                    <a:pt x="362" y="14"/>
                  </a:lnTo>
                  <a:lnTo>
                    <a:pt x="374" y="109"/>
                  </a:lnTo>
                  <a:lnTo>
                    <a:pt x="355" y="180"/>
                  </a:lnTo>
                  <a:lnTo>
                    <a:pt x="388" y="246"/>
                  </a:lnTo>
                  <a:lnTo>
                    <a:pt x="400" y="433"/>
                  </a:lnTo>
                  <a:lnTo>
                    <a:pt x="395" y="483"/>
                  </a:lnTo>
                  <a:lnTo>
                    <a:pt x="341" y="561"/>
                  </a:lnTo>
                  <a:lnTo>
                    <a:pt x="331" y="724"/>
                  </a:lnTo>
                  <a:lnTo>
                    <a:pt x="315" y="731"/>
                  </a:lnTo>
                  <a:lnTo>
                    <a:pt x="320" y="738"/>
                  </a:lnTo>
                  <a:lnTo>
                    <a:pt x="301" y="731"/>
                  </a:lnTo>
                  <a:lnTo>
                    <a:pt x="289" y="748"/>
                  </a:lnTo>
                  <a:lnTo>
                    <a:pt x="294" y="759"/>
                  </a:lnTo>
                  <a:lnTo>
                    <a:pt x="305" y="745"/>
                  </a:lnTo>
                  <a:lnTo>
                    <a:pt x="324" y="750"/>
                  </a:lnTo>
                  <a:lnTo>
                    <a:pt x="315" y="769"/>
                  </a:lnTo>
                  <a:lnTo>
                    <a:pt x="289" y="783"/>
                  </a:lnTo>
                  <a:lnTo>
                    <a:pt x="289" y="819"/>
                  </a:lnTo>
                  <a:lnTo>
                    <a:pt x="268" y="828"/>
                  </a:lnTo>
                  <a:lnTo>
                    <a:pt x="263" y="845"/>
                  </a:lnTo>
                  <a:lnTo>
                    <a:pt x="284" y="838"/>
                  </a:lnTo>
                  <a:lnTo>
                    <a:pt x="282" y="845"/>
                  </a:lnTo>
                  <a:lnTo>
                    <a:pt x="268" y="868"/>
                  </a:lnTo>
                  <a:lnTo>
                    <a:pt x="251" y="871"/>
                  </a:lnTo>
                  <a:lnTo>
                    <a:pt x="242" y="856"/>
                  </a:lnTo>
                  <a:lnTo>
                    <a:pt x="218" y="854"/>
                  </a:lnTo>
                  <a:lnTo>
                    <a:pt x="227" y="833"/>
                  </a:lnTo>
                  <a:lnTo>
                    <a:pt x="208" y="828"/>
                  </a:lnTo>
                  <a:lnTo>
                    <a:pt x="211" y="809"/>
                  </a:lnTo>
                  <a:lnTo>
                    <a:pt x="197" y="821"/>
                  </a:lnTo>
                  <a:lnTo>
                    <a:pt x="180" y="804"/>
                  </a:lnTo>
                  <a:lnTo>
                    <a:pt x="173" y="814"/>
                  </a:lnTo>
                  <a:lnTo>
                    <a:pt x="149" y="804"/>
                  </a:lnTo>
                  <a:lnTo>
                    <a:pt x="133" y="788"/>
                  </a:lnTo>
                  <a:lnTo>
                    <a:pt x="119" y="790"/>
                  </a:lnTo>
                  <a:lnTo>
                    <a:pt x="123" y="776"/>
                  </a:lnTo>
                  <a:lnTo>
                    <a:pt x="97" y="771"/>
                  </a:lnTo>
                  <a:lnTo>
                    <a:pt x="104" y="759"/>
                  </a:lnTo>
                  <a:lnTo>
                    <a:pt x="93" y="75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0" name="Freeform 129"/>
            <p:cNvSpPr>
              <a:spLocks/>
            </p:cNvSpPr>
            <p:nvPr/>
          </p:nvSpPr>
          <p:spPr bwMode="auto">
            <a:xfrm>
              <a:off x="4969" y="1251"/>
              <a:ext cx="743" cy="1012"/>
            </a:xfrm>
            <a:custGeom>
              <a:avLst/>
              <a:gdLst>
                <a:gd name="T0" fmla="*/ 277 w 743"/>
                <a:gd name="T1" fmla="*/ 28 h 1012"/>
                <a:gd name="T2" fmla="*/ 293 w 743"/>
                <a:gd name="T3" fmla="*/ 35 h 1012"/>
                <a:gd name="T4" fmla="*/ 345 w 743"/>
                <a:gd name="T5" fmla="*/ 0 h 1012"/>
                <a:gd name="T6" fmla="*/ 353 w 743"/>
                <a:gd name="T7" fmla="*/ 30 h 1012"/>
                <a:gd name="T8" fmla="*/ 374 w 743"/>
                <a:gd name="T9" fmla="*/ 49 h 1012"/>
                <a:gd name="T10" fmla="*/ 464 w 743"/>
                <a:gd name="T11" fmla="*/ 44 h 1012"/>
                <a:gd name="T12" fmla="*/ 546 w 743"/>
                <a:gd name="T13" fmla="*/ 66 h 1012"/>
                <a:gd name="T14" fmla="*/ 634 w 743"/>
                <a:gd name="T15" fmla="*/ 137 h 1012"/>
                <a:gd name="T16" fmla="*/ 705 w 743"/>
                <a:gd name="T17" fmla="*/ 203 h 1012"/>
                <a:gd name="T18" fmla="*/ 743 w 743"/>
                <a:gd name="T19" fmla="*/ 288 h 1012"/>
                <a:gd name="T20" fmla="*/ 679 w 743"/>
                <a:gd name="T21" fmla="*/ 305 h 1012"/>
                <a:gd name="T22" fmla="*/ 639 w 743"/>
                <a:gd name="T23" fmla="*/ 387 h 1012"/>
                <a:gd name="T24" fmla="*/ 707 w 743"/>
                <a:gd name="T25" fmla="*/ 397 h 1012"/>
                <a:gd name="T26" fmla="*/ 662 w 743"/>
                <a:gd name="T27" fmla="*/ 425 h 1012"/>
                <a:gd name="T28" fmla="*/ 629 w 743"/>
                <a:gd name="T29" fmla="*/ 496 h 1012"/>
                <a:gd name="T30" fmla="*/ 575 w 743"/>
                <a:gd name="T31" fmla="*/ 560 h 1012"/>
                <a:gd name="T32" fmla="*/ 464 w 743"/>
                <a:gd name="T33" fmla="*/ 631 h 1012"/>
                <a:gd name="T34" fmla="*/ 471 w 743"/>
                <a:gd name="T35" fmla="*/ 719 h 1012"/>
                <a:gd name="T36" fmla="*/ 322 w 743"/>
                <a:gd name="T37" fmla="*/ 896 h 1012"/>
                <a:gd name="T38" fmla="*/ 241 w 743"/>
                <a:gd name="T39" fmla="*/ 1010 h 1012"/>
                <a:gd name="T40" fmla="*/ 154 w 743"/>
                <a:gd name="T41" fmla="*/ 976 h 1012"/>
                <a:gd name="T42" fmla="*/ 85 w 743"/>
                <a:gd name="T43" fmla="*/ 1010 h 1012"/>
                <a:gd name="T44" fmla="*/ 66 w 743"/>
                <a:gd name="T45" fmla="*/ 962 h 1012"/>
                <a:gd name="T46" fmla="*/ 48 w 743"/>
                <a:gd name="T47" fmla="*/ 943 h 1012"/>
                <a:gd name="T48" fmla="*/ 24 w 743"/>
                <a:gd name="T49" fmla="*/ 905 h 1012"/>
                <a:gd name="T50" fmla="*/ 66 w 743"/>
                <a:gd name="T51" fmla="*/ 875 h 1012"/>
                <a:gd name="T52" fmla="*/ 59 w 743"/>
                <a:gd name="T53" fmla="*/ 830 h 1012"/>
                <a:gd name="T54" fmla="*/ 55 w 743"/>
                <a:gd name="T55" fmla="*/ 771 h 1012"/>
                <a:gd name="T56" fmla="*/ 55 w 743"/>
                <a:gd name="T57" fmla="*/ 721 h 1012"/>
                <a:gd name="T58" fmla="*/ 59 w 743"/>
                <a:gd name="T59" fmla="*/ 667 h 1012"/>
                <a:gd name="T60" fmla="*/ 17 w 743"/>
                <a:gd name="T61" fmla="*/ 624 h 1012"/>
                <a:gd name="T62" fmla="*/ 26 w 743"/>
                <a:gd name="T63" fmla="*/ 584 h 1012"/>
                <a:gd name="T64" fmla="*/ 52 w 743"/>
                <a:gd name="T65" fmla="*/ 544 h 1012"/>
                <a:gd name="T66" fmla="*/ 74 w 743"/>
                <a:gd name="T67" fmla="*/ 503 h 1012"/>
                <a:gd name="T68" fmla="*/ 104 w 743"/>
                <a:gd name="T69" fmla="*/ 416 h 1012"/>
                <a:gd name="T70" fmla="*/ 85 w 743"/>
                <a:gd name="T71" fmla="*/ 409 h 1012"/>
                <a:gd name="T72" fmla="*/ 90 w 743"/>
                <a:gd name="T73" fmla="*/ 364 h 1012"/>
                <a:gd name="T74" fmla="*/ 90 w 743"/>
                <a:gd name="T75" fmla="*/ 364 h 1012"/>
                <a:gd name="T76" fmla="*/ 71 w 743"/>
                <a:gd name="T77" fmla="*/ 364 h 1012"/>
                <a:gd name="T78" fmla="*/ 45 w 743"/>
                <a:gd name="T79" fmla="*/ 321 h 1012"/>
                <a:gd name="T80" fmla="*/ 57 w 743"/>
                <a:gd name="T81" fmla="*/ 302 h 1012"/>
                <a:gd name="T82" fmla="*/ 74 w 743"/>
                <a:gd name="T83" fmla="*/ 227 h 1012"/>
                <a:gd name="T84" fmla="*/ 48 w 743"/>
                <a:gd name="T85" fmla="*/ 241 h 1012"/>
                <a:gd name="T86" fmla="*/ 123 w 743"/>
                <a:gd name="T87" fmla="*/ 182 h 1012"/>
                <a:gd name="T88" fmla="*/ 180 w 743"/>
                <a:gd name="T89" fmla="*/ 158 h 1012"/>
                <a:gd name="T90" fmla="*/ 192 w 743"/>
                <a:gd name="T91" fmla="*/ 115 h 1012"/>
                <a:gd name="T92" fmla="*/ 223 w 743"/>
                <a:gd name="T93" fmla="*/ 85 h 1012"/>
                <a:gd name="T94" fmla="*/ 249 w 743"/>
                <a:gd name="T95" fmla="*/ 54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3" h="1012">
                  <a:moveTo>
                    <a:pt x="249" y="54"/>
                  </a:moveTo>
                  <a:lnTo>
                    <a:pt x="267" y="23"/>
                  </a:lnTo>
                  <a:lnTo>
                    <a:pt x="277" y="28"/>
                  </a:lnTo>
                  <a:lnTo>
                    <a:pt x="265" y="47"/>
                  </a:lnTo>
                  <a:lnTo>
                    <a:pt x="275" y="47"/>
                  </a:lnTo>
                  <a:lnTo>
                    <a:pt x="293" y="35"/>
                  </a:lnTo>
                  <a:lnTo>
                    <a:pt x="310" y="9"/>
                  </a:lnTo>
                  <a:lnTo>
                    <a:pt x="345" y="0"/>
                  </a:lnTo>
                  <a:lnTo>
                    <a:pt x="345" y="0"/>
                  </a:lnTo>
                  <a:lnTo>
                    <a:pt x="348" y="0"/>
                  </a:lnTo>
                  <a:lnTo>
                    <a:pt x="348" y="0"/>
                  </a:lnTo>
                  <a:lnTo>
                    <a:pt x="353" y="30"/>
                  </a:lnTo>
                  <a:lnTo>
                    <a:pt x="374" y="47"/>
                  </a:lnTo>
                  <a:lnTo>
                    <a:pt x="374" y="47"/>
                  </a:lnTo>
                  <a:lnTo>
                    <a:pt x="374" y="49"/>
                  </a:lnTo>
                  <a:lnTo>
                    <a:pt x="374" y="49"/>
                  </a:lnTo>
                  <a:lnTo>
                    <a:pt x="447" y="33"/>
                  </a:lnTo>
                  <a:lnTo>
                    <a:pt x="464" y="44"/>
                  </a:lnTo>
                  <a:lnTo>
                    <a:pt x="480" y="78"/>
                  </a:lnTo>
                  <a:lnTo>
                    <a:pt x="530" y="42"/>
                  </a:lnTo>
                  <a:lnTo>
                    <a:pt x="546" y="66"/>
                  </a:lnTo>
                  <a:lnTo>
                    <a:pt x="622" y="115"/>
                  </a:lnTo>
                  <a:lnTo>
                    <a:pt x="622" y="115"/>
                  </a:lnTo>
                  <a:lnTo>
                    <a:pt x="634" y="137"/>
                  </a:lnTo>
                  <a:lnTo>
                    <a:pt x="662" y="144"/>
                  </a:lnTo>
                  <a:lnTo>
                    <a:pt x="700" y="172"/>
                  </a:lnTo>
                  <a:lnTo>
                    <a:pt x="705" y="203"/>
                  </a:lnTo>
                  <a:lnTo>
                    <a:pt x="688" y="243"/>
                  </a:lnTo>
                  <a:lnTo>
                    <a:pt x="719" y="248"/>
                  </a:lnTo>
                  <a:lnTo>
                    <a:pt x="743" y="288"/>
                  </a:lnTo>
                  <a:lnTo>
                    <a:pt x="738" y="300"/>
                  </a:lnTo>
                  <a:lnTo>
                    <a:pt x="738" y="300"/>
                  </a:lnTo>
                  <a:lnTo>
                    <a:pt x="679" y="305"/>
                  </a:lnTo>
                  <a:lnTo>
                    <a:pt x="686" y="328"/>
                  </a:lnTo>
                  <a:lnTo>
                    <a:pt x="662" y="340"/>
                  </a:lnTo>
                  <a:lnTo>
                    <a:pt x="639" y="387"/>
                  </a:lnTo>
                  <a:lnTo>
                    <a:pt x="693" y="376"/>
                  </a:lnTo>
                  <a:lnTo>
                    <a:pt x="705" y="380"/>
                  </a:lnTo>
                  <a:lnTo>
                    <a:pt x="707" y="397"/>
                  </a:lnTo>
                  <a:lnTo>
                    <a:pt x="691" y="404"/>
                  </a:lnTo>
                  <a:lnTo>
                    <a:pt x="684" y="421"/>
                  </a:lnTo>
                  <a:lnTo>
                    <a:pt x="662" y="425"/>
                  </a:lnTo>
                  <a:lnTo>
                    <a:pt x="667" y="451"/>
                  </a:lnTo>
                  <a:lnTo>
                    <a:pt x="625" y="492"/>
                  </a:lnTo>
                  <a:lnTo>
                    <a:pt x="629" y="496"/>
                  </a:lnTo>
                  <a:lnTo>
                    <a:pt x="622" y="506"/>
                  </a:lnTo>
                  <a:lnTo>
                    <a:pt x="570" y="544"/>
                  </a:lnTo>
                  <a:lnTo>
                    <a:pt x="575" y="560"/>
                  </a:lnTo>
                  <a:lnTo>
                    <a:pt x="537" y="593"/>
                  </a:lnTo>
                  <a:lnTo>
                    <a:pt x="487" y="605"/>
                  </a:lnTo>
                  <a:lnTo>
                    <a:pt x="464" y="631"/>
                  </a:lnTo>
                  <a:lnTo>
                    <a:pt x="476" y="655"/>
                  </a:lnTo>
                  <a:lnTo>
                    <a:pt x="461" y="697"/>
                  </a:lnTo>
                  <a:lnTo>
                    <a:pt x="471" y="719"/>
                  </a:lnTo>
                  <a:lnTo>
                    <a:pt x="336" y="832"/>
                  </a:lnTo>
                  <a:lnTo>
                    <a:pt x="355" y="851"/>
                  </a:lnTo>
                  <a:lnTo>
                    <a:pt x="322" y="896"/>
                  </a:lnTo>
                  <a:lnTo>
                    <a:pt x="319" y="924"/>
                  </a:lnTo>
                  <a:lnTo>
                    <a:pt x="319" y="924"/>
                  </a:lnTo>
                  <a:lnTo>
                    <a:pt x="241" y="1010"/>
                  </a:lnTo>
                  <a:lnTo>
                    <a:pt x="185" y="1012"/>
                  </a:lnTo>
                  <a:lnTo>
                    <a:pt x="180" y="984"/>
                  </a:lnTo>
                  <a:lnTo>
                    <a:pt x="154" y="976"/>
                  </a:lnTo>
                  <a:lnTo>
                    <a:pt x="154" y="965"/>
                  </a:lnTo>
                  <a:lnTo>
                    <a:pt x="111" y="1007"/>
                  </a:lnTo>
                  <a:lnTo>
                    <a:pt x="85" y="1010"/>
                  </a:lnTo>
                  <a:lnTo>
                    <a:pt x="88" y="981"/>
                  </a:lnTo>
                  <a:lnTo>
                    <a:pt x="71" y="981"/>
                  </a:lnTo>
                  <a:lnTo>
                    <a:pt x="66" y="962"/>
                  </a:lnTo>
                  <a:lnTo>
                    <a:pt x="59" y="984"/>
                  </a:lnTo>
                  <a:lnTo>
                    <a:pt x="43" y="950"/>
                  </a:lnTo>
                  <a:lnTo>
                    <a:pt x="48" y="943"/>
                  </a:lnTo>
                  <a:lnTo>
                    <a:pt x="17" y="924"/>
                  </a:lnTo>
                  <a:lnTo>
                    <a:pt x="24" y="905"/>
                  </a:lnTo>
                  <a:lnTo>
                    <a:pt x="24" y="905"/>
                  </a:lnTo>
                  <a:lnTo>
                    <a:pt x="29" y="896"/>
                  </a:lnTo>
                  <a:lnTo>
                    <a:pt x="64" y="889"/>
                  </a:lnTo>
                  <a:lnTo>
                    <a:pt x="66" y="875"/>
                  </a:lnTo>
                  <a:lnTo>
                    <a:pt x="40" y="865"/>
                  </a:lnTo>
                  <a:lnTo>
                    <a:pt x="40" y="842"/>
                  </a:lnTo>
                  <a:lnTo>
                    <a:pt x="59" y="830"/>
                  </a:lnTo>
                  <a:lnTo>
                    <a:pt x="55" y="813"/>
                  </a:lnTo>
                  <a:lnTo>
                    <a:pt x="74" y="797"/>
                  </a:lnTo>
                  <a:lnTo>
                    <a:pt x="55" y="771"/>
                  </a:lnTo>
                  <a:lnTo>
                    <a:pt x="55" y="745"/>
                  </a:lnTo>
                  <a:lnTo>
                    <a:pt x="43" y="745"/>
                  </a:lnTo>
                  <a:lnTo>
                    <a:pt x="55" y="721"/>
                  </a:lnTo>
                  <a:lnTo>
                    <a:pt x="29" y="695"/>
                  </a:lnTo>
                  <a:lnTo>
                    <a:pt x="83" y="681"/>
                  </a:lnTo>
                  <a:lnTo>
                    <a:pt x="59" y="667"/>
                  </a:lnTo>
                  <a:lnTo>
                    <a:pt x="57" y="652"/>
                  </a:lnTo>
                  <a:lnTo>
                    <a:pt x="29" y="655"/>
                  </a:lnTo>
                  <a:lnTo>
                    <a:pt x="17" y="624"/>
                  </a:lnTo>
                  <a:lnTo>
                    <a:pt x="5" y="631"/>
                  </a:lnTo>
                  <a:lnTo>
                    <a:pt x="0" y="603"/>
                  </a:lnTo>
                  <a:lnTo>
                    <a:pt x="26" y="584"/>
                  </a:lnTo>
                  <a:lnTo>
                    <a:pt x="10" y="574"/>
                  </a:lnTo>
                  <a:lnTo>
                    <a:pt x="12" y="562"/>
                  </a:lnTo>
                  <a:lnTo>
                    <a:pt x="52" y="544"/>
                  </a:lnTo>
                  <a:lnTo>
                    <a:pt x="74" y="508"/>
                  </a:lnTo>
                  <a:lnTo>
                    <a:pt x="74" y="508"/>
                  </a:lnTo>
                  <a:lnTo>
                    <a:pt x="74" y="503"/>
                  </a:lnTo>
                  <a:lnTo>
                    <a:pt x="74" y="503"/>
                  </a:lnTo>
                  <a:lnTo>
                    <a:pt x="92" y="425"/>
                  </a:lnTo>
                  <a:lnTo>
                    <a:pt x="104" y="416"/>
                  </a:lnTo>
                  <a:lnTo>
                    <a:pt x="85" y="409"/>
                  </a:lnTo>
                  <a:lnTo>
                    <a:pt x="85" y="409"/>
                  </a:lnTo>
                  <a:lnTo>
                    <a:pt x="85" y="409"/>
                  </a:lnTo>
                  <a:lnTo>
                    <a:pt x="85" y="409"/>
                  </a:lnTo>
                  <a:lnTo>
                    <a:pt x="95" y="395"/>
                  </a:lnTo>
                  <a:lnTo>
                    <a:pt x="90" y="364"/>
                  </a:lnTo>
                  <a:lnTo>
                    <a:pt x="90" y="364"/>
                  </a:lnTo>
                  <a:lnTo>
                    <a:pt x="90" y="364"/>
                  </a:lnTo>
                  <a:lnTo>
                    <a:pt x="90" y="364"/>
                  </a:lnTo>
                  <a:lnTo>
                    <a:pt x="74" y="364"/>
                  </a:lnTo>
                  <a:lnTo>
                    <a:pt x="74" y="364"/>
                  </a:lnTo>
                  <a:lnTo>
                    <a:pt x="71" y="364"/>
                  </a:lnTo>
                  <a:lnTo>
                    <a:pt x="71" y="364"/>
                  </a:lnTo>
                  <a:lnTo>
                    <a:pt x="74" y="331"/>
                  </a:lnTo>
                  <a:lnTo>
                    <a:pt x="45" y="321"/>
                  </a:lnTo>
                  <a:lnTo>
                    <a:pt x="62" y="314"/>
                  </a:lnTo>
                  <a:lnTo>
                    <a:pt x="52" y="312"/>
                  </a:lnTo>
                  <a:lnTo>
                    <a:pt x="57" y="302"/>
                  </a:lnTo>
                  <a:lnTo>
                    <a:pt x="76" y="302"/>
                  </a:lnTo>
                  <a:lnTo>
                    <a:pt x="95" y="269"/>
                  </a:lnTo>
                  <a:lnTo>
                    <a:pt x="74" y="227"/>
                  </a:lnTo>
                  <a:lnTo>
                    <a:pt x="55" y="248"/>
                  </a:lnTo>
                  <a:lnTo>
                    <a:pt x="48" y="241"/>
                  </a:lnTo>
                  <a:lnTo>
                    <a:pt x="48" y="241"/>
                  </a:lnTo>
                  <a:lnTo>
                    <a:pt x="62" y="201"/>
                  </a:lnTo>
                  <a:lnTo>
                    <a:pt x="107" y="201"/>
                  </a:lnTo>
                  <a:lnTo>
                    <a:pt x="123" y="182"/>
                  </a:lnTo>
                  <a:lnTo>
                    <a:pt x="135" y="201"/>
                  </a:lnTo>
                  <a:lnTo>
                    <a:pt x="173" y="193"/>
                  </a:lnTo>
                  <a:lnTo>
                    <a:pt x="180" y="158"/>
                  </a:lnTo>
                  <a:lnTo>
                    <a:pt x="166" y="139"/>
                  </a:lnTo>
                  <a:lnTo>
                    <a:pt x="173" y="115"/>
                  </a:lnTo>
                  <a:lnTo>
                    <a:pt x="192" y="115"/>
                  </a:lnTo>
                  <a:lnTo>
                    <a:pt x="199" y="92"/>
                  </a:lnTo>
                  <a:lnTo>
                    <a:pt x="225" y="97"/>
                  </a:lnTo>
                  <a:lnTo>
                    <a:pt x="223" y="85"/>
                  </a:lnTo>
                  <a:lnTo>
                    <a:pt x="234" y="66"/>
                  </a:lnTo>
                  <a:lnTo>
                    <a:pt x="249" y="68"/>
                  </a:lnTo>
                  <a:lnTo>
                    <a:pt x="249" y="54"/>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1" name="Freeform 130"/>
            <p:cNvSpPr>
              <a:spLocks/>
            </p:cNvSpPr>
            <p:nvPr/>
          </p:nvSpPr>
          <p:spPr bwMode="auto">
            <a:xfrm>
              <a:off x="3475" y="531"/>
              <a:ext cx="827" cy="658"/>
            </a:xfrm>
            <a:custGeom>
              <a:avLst/>
              <a:gdLst>
                <a:gd name="T0" fmla="*/ 108 w 827"/>
                <a:gd name="T1" fmla="*/ 24 h 658"/>
                <a:gd name="T2" fmla="*/ 113 w 827"/>
                <a:gd name="T3" fmla="*/ 24 h 658"/>
                <a:gd name="T4" fmla="*/ 170 w 827"/>
                <a:gd name="T5" fmla="*/ 43 h 658"/>
                <a:gd name="T6" fmla="*/ 283 w 827"/>
                <a:gd name="T7" fmla="*/ 43 h 658"/>
                <a:gd name="T8" fmla="*/ 328 w 827"/>
                <a:gd name="T9" fmla="*/ 45 h 658"/>
                <a:gd name="T10" fmla="*/ 364 w 827"/>
                <a:gd name="T11" fmla="*/ 45 h 658"/>
                <a:gd name="T12" fmla="*/ 397 w 827"/>
                <a:gd name="T13" fmla="*/ 55 h 658"/>
                <a:gd name="T14" fmla="*/ 425 w 827"/>
                <a:gd name="T15" fmla="*/ 81 h 658"/>
                <a:gd name="T16" fmla="*/ 466 w 827"/>
                <a:gd name="T17" fmla="*/ 74 h 658"/>
                <a:gd name="T18" fmla="*/ 551 w 827"/>
                <a:gd name="T19" fmla="*/ 97 h 658"/>
                <a:gd name="T20" fmla="*/ 612 w 827"/>
                <a:gd name="T21" fmla="*/ 86 h 658"/>
                <a:gd name="T22" fmla="*/ 664 w 827"/>
                <a:gd name="T23" fmla="*/ 76 h 658"/>
                <a:gd name="T24" fmla="*/ 707 w 827"/>
                <a:gd name="T25" fmla="*/ 157 h 658"/>
                <a:gd name="T26" fmla="*/ 737 w 827"/>
                <a:gd name="T27" fmla="*/ 194 h 658"/>
                <a:gd name="T28" fmla="*/ 785 w 827"/>
                <a:gd name="T29" fmla="*/ 223 h 658"/>
                <a:gd name="T30" fmla="*/ 799 w 827"/>
                <a:gd name="T31" fmla="*/ 228 h 658"/>
                <a:gd name="T32" fmla="*/ 782 w 827"/>
                <a:gd name="T33" fmla="*/ 265 h 658"/>
                <a:gd name="T34" fmla="*/ 785 w 827"/>
                <a:gd name="T35" fmla="*/ 355 h 658"/>
                <a:gd name="T36" fmla="*/ 827 w 827"/>
                <a:gd name="T37" fmla="*/ 367 h 658"/>
                <a:gd name="T38" fmla="*/ 792 w 827"/>
                <a:gd name="T39" fmla="*/ 395 h 658"/>
                <a:gd name="T40" fmla="*/ 780 w 827"/>
                <a:gd name="T41" fmla="*/ 443 h 658"/>
                <a:gd name="T42" fmla="*/ 771 w 827"/>
                <a:gd name="T43" fmla="*/ 502 h 658"/>
                <a:gd name="T44" fmla="*/ 740 w 827"/>
                <a:gd name="T45" fmla="*/ 514 h 658"/>
                <a:gd name="T46" fmla="*/ 626 w 827"/>
                <a:gd name="T47" fmla="*/ 518 h 658"/>
                <a:gd name="T48" fmla="*/ 610 w 827"/>
                <a:gd name="T49" fmla="*/ 608 h 658"/>
                <a:gd name="T50" fmla="*/ 584 w 827"/>
                <a:gd name="T51" fmla="*/ 634 h 658"/>
                <a:gd name="T52" fmla="*/ 529 w 827"/>
                <a:gd name="T53" fmla="*/ 632 h 658"/>
                <a:gd name="T54" fmla="*/ 513 w 827"/>
                <a:gd name="T55" fmla="*/ 646 h 658"/>
                <a:gd name="T56" fmla="*/ 390 w 827"/>
                <a:gd name="T57" fmla="*/ 658 h 658"/>
                <a:gd name="T58" fmla="*/ 418 w 827"/>
                <a:gd name="T59" fmla="*/ 599 h 658"/>
                <a:gd name="T60" fmla="*/ 357 w 827"/>
                <a:gd name="T61" fmla="*/ 549 h 658"/>
                <a:gd name="T62" fmla="*/ 335 w 827"/>
                <a:gd name="T63" fmla="*/ 542 h 658"/>
                <a:gd name="T64" fmla="*/ 312 w 827"/>
                <a:gd name="T65" fmla="*/ 556 h 658"/>
                <a:gd name="T66" fmla="*/ 288 w 827"/>
                <a:gd name="T67" fmla="*/ 547 h 658"/>
                <a:gd name="T68" fmla="*/ 205 w 827"/>
                <a:gd name="T69" fmla="*/ 561 h 658"/>
                <a:gd name="T70" fmla="*/ 208 w 827"/>
                <a:gd name="T71" fmla="*/ 495 h 658"/>
                <a:gd name="T72" fmla="*/ 165 w 827"/>
                <a:gd name="T73" fmla="*/ 471 h 658"/>
                <a:gd name="T74" fmla="*/ 132 w 827"/>
                <a:gd name="T75" fmla="*/ 405 h 658"/>
                <a:gd name="T76" fmla="*/ 85 w 827"/>
                <a:gd name="T77" fmla="*/ 369 h 658"/>
                <a:gd name="T78" fmla="*/ 49 w 827"/>
                <a:gd name="T79" fmla="*/ 317 h 658"/>
                <a:gd name="T80" fmla="*/ 59 w 827"/>
                <a:gd name="T81" fmla="*/ 235 h 658"/>
                <a:gd name="T82" fmla="*/ 21 w 827"/>
                <a:gd name="T83" fmla="*/ 175 h 658"/>
                <a:gd name="T84" fmla="*/ 28 w 827"/>
                <a:gd name="T85" fmla="*/ 152 h 658"/>
                <a:gd name="T86" fmla="*/ 0 w 827"/>
                <a:gd name="T87" fmla="*/ 107 h 658"/>
                <a:gd name="T88" fmla="*/ 28 w 827"/>
                <a:gd name="T89" fmla="*/ 97 h 658"/>
                <a:gd name="T90" fmla="*/ 30 w 827"/>
                <a:gd name="T91" fmla="*/ 9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7" h="658">
                  <a:moveTo>
                    <a:pt x="99" y="0"/>
                  </a:moveTo>
                  <a:lnTo>
                    <a:pt x="113" y="5"/>
                  </a:lnTo>
                  <a:lnTo>
                    <a:pt x="108" y="24"/>
                  </a:lnTo>
                  <a:lnTo>
                    <a:pt x="108" y="24"/>
                  </a:lnTo>
                  <a:lnTo>
                    <a:pt x="113" y="24"/>
                  </a:lnTo>
                  <a:lnTo>
                    <a:pt x="113" y="24"/>
                  </a:lnTo>
                  <a:lnTo>
                    <a:pt x="120" y="36"/>
                  </a:lnTo>
                  <a:lnTo>
                    <a:pt x="139" y="29"/>
                  </a:lnTo>
                  <a:lnTo>
                    <a:pt x="170" y="43"/>
                  </a:lnTo>
                  <a:lnTo>
                    <a:pt x="217" y="34"/>
                  </a:lnTo>
                  <a:lnTo>
                    <a:pt x="248" y="15"/>
                  </a:lnTo>
                  <a:lnTo>
                    <a:pt x="283" y="43"/>
                  </a:lnTo>
                  <a:lnTo>
                    <a:pt x="302" y="34"/>
                  </a:lnTo>
                  <a:lnTo>
                    <a:pt x="307" y="50"/>
                  </a:lnTo>
                  <a:lnTo>
                    <a:pt x="328" y="45"/>
                  </a:lnTo>
                  <a:lnTo>
                    <a:pt x="340" y="29"/>
                  </a:lnTo>
                  <a:lnTo>
                    <a:pt x="357" y="50"/>
                  </a:lnTo>
                  <a:lnTo>
                    <a:pt x="364" y="45"/>
                  </a:lnTo>
                  <a:lnTo>
                    <a:pt x="390" y="52"/>
                  </a:lnTo>
                  <a:lnTo>
                    <a:pt x="388" y="60"/>
                  </a:lnTo>
                  <a:lnTo>
                    <a:pt x="397" y="55"/>
                  </a:lnTo>
                  <a:lnTo>
                    <a:pt x="414" y="69"/>
                  </a:lnTo>
                  <a:lnTo>
                    <a:pt x="409" y="76"/>
                  </a:lnTo>
                  <a:lnTo>
                    <a:pt x="425" y="81"/>
                  </a:lnTo>
                  <a:lnTo>
                    <a:pt x="432" y="64"/>
                  </a:lnTo>
                  <a:lnTo>
                    <a:pt x="444" y="93"/>
                  </a:lnTo>
                  <a:lnTo>
                    <a:pt x="466" y="74"/>
                  </a:lnTo>
                  <a:lnTo>
                    <a:pt x="503" y="102"/>
                  </a:lnTo>
                  <a:lnTo>
                    <a:pt x="534" y="81"/>
                  </a:lnTo>
                  <a:lnTo>
                    <a:pt x="551" y="97"/>
                  </a:lnTo>
                  <a:lnTo>
                    <a:pt x="596" y="86"/>
                  </a:lnTo>
                  <a:lnTo>
                    <a:pt x="605" y="97"/>
                  </a:lnTo>
                  <a:lnTo>
                    <a:pt x="612" y="86"/>
                  </a:lnTo>
                  <a:lnTo>
                    <a:pt x="636" y="88"/>
                  </a:lnTo>
                  <a:lnTo>
                    <a:pt x="636" y="69"/>
                  </a:lnTo>
                  <a:lnTo>
                    <a:pt x="664" y="76"/>
                  </a:lnTo>
                  <a:lnTo>
                    <a:pt x="683" y="109"/>
                  </a:lnTo>
                  <a:lnTo>
                    <a:pt x="674" y="133"/>
                  </a:lnTo>
                  <a:lnTo>
                    <a:pt x="707" y="157"/>
                  </a:lnTo>
                  <a:lnTo>
                    <a:pt x="714" y="175"/>
                  </a:lnTo>
                  <a:lnTo>
                    <a:pt x="728" y="171"/>
                  </a:lnTo>
                  <a:lnTo>
                    <a:pt x="737" y="194"/>
                  </a:lnTo>
                  <a:lnTo>
                    <a:pt x="754" y="183"/>
                  </a:lnTo>
                  <a:lnTo>
                    <a:pt x="759" y="216"/>
                  </a:lnTo>
                  <a:lnTo>
                    <a:pt x="785" y="223"/>
                  </a:lnTo>
                  <a:lnTo>
                    <a:pt x="790" y="237"/>
                  </a:lnTo>
                  <a:lnTo>
                    <a:pt x="799" y="228"/>
                  </a:lnTo>
                  <a:lnTo>
                    <a:pt x="799" y="228"/>
                  </a:lnTo>
                  <a:lnTo>
                    <a:pt x="799" y="251"/>
                  </a:lnTo>
                  <a:lnTo>
                    <a:pt x="768" y="254"/>
                  </a:lnTo>
                  <a:lnTo>
                    <a:pt x="782" y="265"/>
                  </a:lnTo>
                  <a:lnTo>
                    <a:pt x="764" y="284"/>
                  </a:lnTo>
                  <a:lnTo>
                    <a:pt x="792" y="296"/>
                  </a:lnTo>
                  <a:lnTo>
                    <a:pt x="785" y="355"/>
                  </a:lnTo>
                  <a:lnTo>
                    <a:pt x="818" y="351"/>
                  </a:lnTo>
                  <a:lnTo>
                    <a:pt x="813" y="358"/>
                  </a:lnTo>
                  <a:lnTo>
                    <a:pt x="827" y="367"/>
                  </a:lnTo>
                  <a:lnTo>
                    <a:pt x="806" y="374"/>
                  </a:lnTo>
                  <a:lnTo>
                    <a:pt x="811" y="384"/>
                  </a:lnTo>
                  <a:lnTo>
                    <a:pt x="792" y="395"/>
                  </a:lnTo>
                  <a:lnTo>
                    <a:pt x="797" y="412"/>
                  </a:lnTo>
                  <a:lnTo>
                    <a:pt x="768" y="419"/>
                  </a:lnTo>
                  <a:lnTo>
                    <a:pt x="780" y="443"/>
                  </a:lnTo>
                  <a:lnTo>
                    <a:pt x="759" y="448"/>
                  </a:lnTo>
                  <a:lnTo>
                    <a:pt x="771" y="502"/>
                  </a:lnTo>
                  <a:lnTo>
                    <a:pt x="771" y="502"/>
                  </a:lnTo>
                  <a:lnTo>
                    <a:pt x="756" y="495"/>
                  </a:lnTo>
                  <a:lnTo>
                    <a:pt x="752" y="511"/>
                  </a:lnTo>
                  <a:lnTo>
                    <a:pt x="740" y="514"/>
                  </a:lnTo>
                  <a:lnTo>
                    <a:pt x="664" y="511"/>
                  </a:lnTo>
                  <a:lnTo>
                    <a:pt x="650" y="526"/>
                  </a:lnTo>
                  <a:lnTo>
                    <a:pt x="626" y="518"/>
                  </a:lnTo>
                  <a:lnTo>
                    <a:pt x="615" y="552"/>
                  </a:lnTo>
                  <a:lnTo>
                    <a:pt x="626" y="585"/>
                  </a:lnTo>
                  <a:lnTo>
                    <a:pt x="610" y="608"/>
                  </a:lnTo>
                  <a:lnTo>
                    <a:pt x="584" y="623"/>
                  </a:lnTo>
                  <a:lnTo>
                    <a:pt x="584" y="634"/>
                  </a:lnTo>
                  <a:lnTo>
                    <a:pt x="584" y="634"/>
                  </a:lnTo>
                  <a:lnTo>
                    <a:pt x="555" y="639"/>
                  </a:lnTo>
                  <a:lnTo>
                    <a:pt x="539" y="653"/>
                  </a:lnTo>
                  <a:lnTo>
                    <a:pt x="529" y="632"/>
                  </a:lnTo>
                  <a:lnTo>
                    <a:pt x="515" y="641"/>
                  </a:lnTo>
                  <a:lnTo>
                    <a:pt x="506" y="632"/>
                  </a:lnTo>
                  <a:lnTo>
                    <a:pt x="513" y="646"/>
                  </a:lnTo>
                  <a:lnTo>
                    <a:pt x="494" y="658"/>
                  </a:lnTo>
                  <a:lnTo>
                    <a:pt x="435" y="649"/>
                  </a:lnTo>
                  <a:lnTo>
                    <a:pt x="390" y="658"/>
                  </a:lnTo>
                  <a:lnTo>
                    <a:pt x="406" y="634"/>
                  </a:lnTo>
                  <a:lnTo>
                    <a:pt x="421" y="632"/>
                  </a:lnTo>
                  <a:lnTo>
                    <a:pt x="418" y="599"/>
                  </a:lnTo>
                  <a:lnTo>
                    <a:pt x="383" y="578"/>
                  </a:lnTo>
                  <a:lnTo>
                    <a:pt x="376" y="544"/>
                  </a:lnTo>
                  <a:lnTo>
                    <a:pt x="357" y="549"/>
                  </a:lnTo>
                  <a:lnTo>
                    <a:pt x="345" y="535"/>
                  </a:lnTo>
                  <a:lnTo>
                    <a:pt x="335" y="542"/>
                  </a:lnTo>
                  <a:lnTo>
                    <a:pt x="335" y="542"/>
                  </a:lnTo>
                  <a:lnTo>
                    <a:pt x="333" y="547"/>
                  </a:lnTo>
                  <a:lnTo>
                    <a:pt x="333" y="547"/>
                  </a:lnTo>
                  <a:lnTo>
                    <a:pt x="312" y="556"/>
                  </a:lnTo>
                  <a:lnTo>
                    <a:pt x="312" y="535"/>
                  </a:lnTo>
                  <a:lnTo>
                    <a:pt x="295" y="528"/>
                  </a:lnTo>
                  <a:lnTo>
                    <a:pt x="288" y="547"/>
                  </a:lnTo>
                  <a:lnTo>
                    <a:pt x="276" y="544"/>
                  </a:lnTo>
                  <a:lnTo>
                    <a:pt x="281" y="556"/>
                  </a:lnTo>
                  <a:lnTo>
                    <a:pt x="205" y="561"/>
                  </a:lnTo>
                  <a:lnTo>
                    <a:pt x="201" y="549"/>
                  </a:lnTo>
                  <a:lnTo>
                    <a:pt x="213" y="516"/>
                  </a:lnTo>
                  <a:lnTo>
                    <a:pt x="208" y="495"/>
                  </a:lnTo>
                  <a:lnTo>
                    <a:pt x="189" y="492"/>
                  </a:lnTo>
                  <a:lnTo>
                    <a:pt x="189" y="462"/>
                  </a:lnTo>
                  <a:lnTo>
                    <a:pt x="165" y="471"/>
                  </a:lnTo>
                  <a:lnTo>
                    <a:pt x="139" y="457"/>
                  </a:lnTo>
                  <a:lnTo>
                    <a:pt x="127" y="429"/>
                  </a:lnTo>
                  <a:lnTo>
                    <a:pt x="132" y="405"/>
                  </a:lnTo>
                  <a:lnTo>
                    <a:pt x="101" y="391"/>
                  </a:lnTo>
                  <a:lnTo>
                    <a:pt x="104" y="369"/>
                  </a:lnTo>
                  <a:lnTo>
                    <a:pt x="85" y="369"/>
                  </a:lnTo>
                  <a:lnTo>
                    <a:pt x="61" y="339"/>
                  </a:lnTo>
                  <a:lnTo>
                    <a:pt x="64" y="325"/>
                  </a:lnTo>
                  <a:lnTo>
                    <a:pt x="49" y="317"/>
                  </a:lnTo>
                  <a:lnTo>
                    <a:pt x="71" y="291"/>
                  </a:lnTo>
                  <a:lnTo>
                    <a:pt x="52" y="282"/>
                  </a:lnTo>
                  <a:lnTo>
                    <a:pt x="59" y="235"/>
                  </a:lnTo>
                  <a:lnTo>
                    <a:pt x="38" y="218"/>
                  </a:lnTo>
                  <a:lnTo>
                    <a:pt x="45" y="204"/>
                  </a:lnTo>
                  <a:lnTo>
                    <a:pt x="21" y="175"/>
                  </a:lnTo>
                  <a:lnTo>
                    <a:pt x="21" y="175"/>
                  </a:lnTo>
                  <a:lnTo>
                    <a:pt x="16" y="159"/>
                  </a:lnTo>
                  <a:lnTo>
                    <a:pt x="28" y="152"/>
                  </a:lnTo>
                  <a:lnTo>
                    <a:pt x="9" y="154"/>
                  </a:lnTo>
                  <a:lnTo>
                    <a:pt x="12" y="131"/>
                  </a:lnTo>
                  <a:lnTo>
                    <a:pt x="0" y="107"/>
                  </a:lnTo>
                  <a:lnTo>
                    <a:pt x="16" y="109"/>
                  </a:lnTo>
                  <a:lnTo>
                    <a:pt x="23" y="88"/>
                  </a:lnTo>
                  <a:lnTo>
                    <a:pt x="28" y="97"/>
                  </a:lnTo>
                  <a:lnTo>
                    <a:pt x="28" y="97"/>
                  </a:lnTo>
                  <a:lnTo>
                    <a:pt x="30" y="97"/>
                  </a:lnTo>
                  <a:lnTo>
                    <a:pt x="30" y="97"/>
                  </a:lnTo>
                  <a:lnTo>
                    <a:pt x="68" y="88"/>
                  </a:lnTo>
                  <a:lnTo>
                    <a:pt x="99"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2" name="Freeform 131"/>
            <p:cNvSpPr>
              <a:spLocks noEditPoints="1"/>
            </p:cNvSpPr>
            <p:nvPr/>
          </p:nvSpPr>
          <p:spPr bwMode="auto">
            <a:xfrm>
              <a:off x="3569" y="2982"/>
              <a:ext cx="1239" cy="1431"/>
            </a:xfrm>
            <a:custGeom>
              <a:avLst/>
              <a:gdLst>
                <a:gd name="T0" fmla="*/ 544 w 1239"/>
                <a:gd name="T1" fmla="*/ 76 h 1431"/>
                <a:gd name="T2" fmla="*/ 558 w 1239"/>
                <a:gd name="T3" fmla="*/ 61 h 1431"/>
                <a:gd name="T4" fmla="*/ 608 w 1239"/>
                <a:gd name="T5" fmla="*/ 50 h 1431"/>
                <a:gd name="T6" fmla="*/ 679 w 1239"/>
                <a:gd name="T7" fmla="*/ 19 h 1431"/>
                <a:gd name="T8" fmla="*/ 748 w 1239"/>
                <a:gd name="T9" fmla="*/ 54 h 1431"/>
                <a:gd name="T10" fmla="*/ 807 w 1239"/>
                <a:gd name="T11" fmla="*/ 76 h 1431"/>
                <a:gd name="T12" fmla="*/ 842 w 1239"/>
                <a:gd name="T13" fmla="*/ 125 h 1431"/>
                <a:gd name="T14" fmla="*/ 889 w 1239"/>
                <a:gd name="T15" fmla="*/ 225 h 1431"/>
                <a:gd name="T16" fmla="*/ 927 w 1239"/>
                <a:gd name="T17" fmla="*/ 362 h 1431"/>
                <a:gd name="T18" fmla="*/ 1062 w 1239"/>
                <a:gd name="T19" fmla="*/ 345 h 1431"/>
                <a:gd name="T20" fmla="*/ 1107 w 1239"/>
                <a:gd name="T21" fmla="*/ 348 h 1431"/>
                <a:gd name="T22" fmla="*/ 1185 w 1239"/>
                <a:gd name="T23" fmla="*/ 419 h 1431"/>
                <a:gd name="T24" fmla="*/ 1239 w 1239"/>
                <a:gd name="T25" fmla="*/ 542 h 1431"/>
                <a:gd name="T26" fmla="*/ 1171 w 1239"/>
                <a:gd name="T27" fmla="*/ 620 h 1431"/>
                <a:gd name="T28" fmla="*/ 1098 w 1239"/>
                <a:gd name="T29" fmla="*/ 700 h 1431"/>
                <a:gd name="T30" fmla="*/ 1038 w 1239"/>
                <a:gd name="T31" fmla="*/ 788 h 1431"/>
                <a:gd name="T32" fmla="*/ 998 w 1239"/>
                <a:gd name="T33" fmla="*/ 828 h 1431"/>
                <a:gd name="T34" fmla="*/ 963 w 1239"/>
                <a:gd name="T35" fmla="*/ 790 h 1431"/>
                <a:gd name="T36" fmla="*/ 769 w 1239"/>
                <a:gd name="T37" fmla="*/ 870 h 1431"/>
                <a:gd name="T38" fmla="*/ 646 w 1239"/>
                <a:gd name="T39" fmla="*/ 920 h 1431"/>
                <a:gd name="T40" fmla="*/ 532 w 1239"/>
                <a:gd name="T41" fmla="*/ 1095 h 1431"/>
                <a:gd name="T42" fmla="*/ 570 w 1239"/>
                <a:gd name="T43" fmla="*/ 1334 h 1431"/>
                <a:gd name="T44" fmla="*/ 532 w 1239"/>
                <a:gd name="T45" fmla="*/ 1355 h 1431"/>
                <a:gd name="T46" fmla="*/ 452 w 1239"/>
                <a:gd name="T47" fmla="*/ 1365 h 1431"/>
                <a:gd name="T48" fmla="*/ 379 w 1239"/>
                <a:gd name="T49" fmla="*/ 1403 h 1431"/>
                <a:gd name="T50" fmla="*/ 312 w 1239"/>
                <a:gd name="T51" fmla="*/ 1426 h 1431"/>
                <a:gd name="T52" fmla="*/ 182 w 1239"/>
                <a:gd name="T53" fmla="*/ 1384 h 1431"/>
                <a:gd name="T54" fmla="*/ 97 w 1239"/>
                <a:gd name="T55" fmla="*/ 1367 h 1431"/>
                <a:gd name="T56" fmla="*/ 19 w 1239"/>
                <a:gd name="T57" fmla="*/ 1313 h 1431"/>
                <a:gd name="T58" fmla="*/ 83 w 1239"/>
                <a:gd name="T59" fmla="*/ 1280 h 1431"/>
                <a:gd name="T60" fmla="*/ 192 w 1239"/>
                <a:gd name="T61" fmla="*/ 1247 h 1431"/>
                <a:gd name="T62" fmla="*/ 93 w 1239"/>
                <a:gd name="T63" fmla="*/ 1195 h 1431"/>
                <a:gd name="T64" fmla="*/ 114 w 1239"/>
                <a:gd name="T65" fmla="*/ 1114 h 1431"/>
                <a:gd name="T66" fmla="*/ 111 w 1239"/>
                <a:gd name="T67" fmla="*/ 1072 h 1431"/>
                <a:gd name="T68" fmla="*/ 104 w 1239"/>
                <a:gd name="T69" fmla="*/ 1015 h 1431"/>
                <a:gd name="T70" fmla="*/ 64 w 1239"/>
                <a:gd name="T71" fmla="*/ 998 h 1431"/>
                <a:gd name="T72" fmla="*/ 0 w 1239"/>
                <a:gd name="T73" fmla="*/ 930 h 1431"/>
                <a:gd name="T74" fmla="*/ 45 w 1239"/>
                <a:gd name="T75" fmla="*/ 866 h 1431"/>
                <a:gd name="T76" fmla="*/ 90 w 1239"/>
                <a:gd name="T77" fmla="*/ 849 h 1431"/>
                <a:gd name="T78" fmla="*/ 137 w 1239"/>
                <a:gd name="T79" fmla="*/ 842 h 1431"/>
                <a:gd name="T80" fmla="*/ 208 w 1239"/>
                <a:gd name="T81" fmla="*/ 844 h 1431"/>
                <a:gd name="T82" fmla="*/ 360 w 1239"/>
                <a:gd name="T83" fmla="*/ 844 h 1431"/>
                <a:gd name="T84" fmla="*/ 376 w 1239"/>
                <a:gd name="T85" fmla="*/ 719 h 1431"/>
                <a:gd name="T86" fmla="*/ 485 w 1239"/>
                <a:gd name="T87" fmla="*/ 705 h 1431"/>
                <a:gd name="T88" fmla="*/ 599 w 1239"/>
                <a:gd name="T89" fmla="*/ 636 h 1431"/>
                <a:gd name="T90" fmla="*/ 651 w 1239"/>
                <a:gd name="T91" fmla="*/ 594 h 1431"/>
                <a:gd name="T92" fmla="*/ 667 w 1239"/>
                <a:gd name="T93" fmla="*/ 504 h 1431"/>
                <a:gd name="T94" fmla="*/ 617 w 1239"/>
                <a:gd name="T95" fmla="*/ 485 h 1431"/>
                <a:gd name="T96" fmla="*/ 658 w 1239"/>
                <a:gd name="T97" fmla="*/ 426 h 1431"/>
                <a:gd name="T98" fmla="*/ 575 w 1239"/>
                <a:gd name="T99" fmla="*/ 386 h 1431"/>
                <a:gd name="T100" fmla="*/ 573 w 1239"/>
                <a:gd name="T101" fmla="*/ 296 h 1431"/>
                <a:gd name="T102" fmla="*/ 102 w 1239"/>
                <a:gd name="T103" fmla="*/ 1362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39" h="1431">
                  <a:moveTo>
                    <a:pt x="509" y="182"/>
                  </a:moveTo>
                  <a:lnTo>
                    <a:pt x="530" y="144"/>
                  </a:lnTo>
                  <a:lnTo>
                    <a:pt x="532" y="97"/>
                  </a:lnTo>
                  <a:lnTo>
                    <a:pt x="544" y="76"/>
                  </a:lnTo>
                  <a:lnTo>
                    <a:pt x="554" y="78"/>
                  </a:lnTo>
                  <a:lnTo>
                    <a:pt x="556" y="61"/>
                  </a:lnTo>
                  <a:lnTo>
                    <a:pt x="556" y="61"/>
                  </a:lnTo>
                  <a:lnTo>
                    <a:pt x="558" y="61"/>
                  </a:lnTo>
                  <a:lnTo>
                    <a:pt x="558" y="61"/>
                  </a:lnTo>
                  <a:lnTo>
                    <a:pt x="565" y="40"/>
                  </a:lnTo>
                  <a:lnTo>
                    <a:pt x="589" y="61"/>
                  </a:lnTo>
                  <a:lnTo>
                    <a:pt x="608" y="50"/>
                  </a:lnTo>
                  <a:lnTo>
                    <a:pt x="610" y="21"/>
                  </a:lnTo>
                  <a:lnTo>
                    <a:pt x="627" y="26"/>
                  </a:lnTo>
                  <a:lnTo>
                    <a:pt x="660" y="0"/>
                  </a:lnTo>
                  <a:lnTo>
                    <a:pt x="679" y="19"/>
                  </a:lnTo>
                  <a:lnTo>
                    <a:pt x="679" y="43"/>
                  </a:lnTo>
                  <a:lnTo>
                    <a:pt x="703" y="92"/>
                  </a:lnTo>
                  <a:lnTo>
                    <a:pt x="745" y="83"/>
                  </a:lnTo>
                  <a:lnTo>
                    <a:pt x="748" y="54"/>
                  </a:lnTo>
                  <a:lnTo>
                    <a:pt x="762" y="52"/>
                  </a:lnTo>
                  <a:lnTo>
                    <a:pt x="778" y="66"/>
                  </a:lnTo>
                  <a:lnTo>
                    <a:pt x="776" y="80"/>
                  </a:lnTo>
                  <a:lnTo>
                    <a:pt x="807" y="76"/>
                  </a:lnTo>
                  <a:lnTo>
                    <a:pt x="814" y="97"/>
                  </a:lnTo>
                  <a:lnTo>
                    <a:pt x="833" y="116"/>
                  </a:lnTo>
                  <a:lnTo>
                    <a:pt x="847" y="114"/>
                  </a:lnTo>
                  <a:lnTo>
                    <a:pt x="842" y="125"/>
                  </a:lnTo>
                  <a:lnTo>
                    <a:pt x="854" y="128"/>
                  </a:lnTo>
                  <a:lnTo>
                    <a:pt x="854" y="128"/>
                  </a:lnTo>
                  <a:lnTo>
                    <a:pt x="871" y="211"/>
                  </a:lnTo>
                  <a:lnTo>
                    <a:pt x="889" y="225"/>
                  </a:lnTo>
                  <a:lnTo>
                    <a:pt x="904" y="277"/>
                  </a:lnTo>
                  <a:lnTo>
                    <a:pt x="934" y="315"/>
                  </a:lnTo>
                  <a:lnTo>
                    <a:pt x="923" y="322"/>
                  </a:lnTo>
                  <a:lnTo>
                    <a:pt x="927" y="362"/>
                  </a:lnTo>
                  <a:lnTo>
                    <a:pt x="958" y="352"/>
                  </a:lnTo>
                  <a:lnTo>
                    <a:pt x="1008" y="390"/>
                  </a:lnTo>
                  <a:lnTo>
                    <a:pt x="1036" y="350"/>
                  </a:lnTo>
                  <a:lnTo>
                    <a:pt x="1062" y="345"/>
                  </a:lnTo>
                  <a:lnTo>
                    <a:pt x="1062" y="376"/>
                  </a:lnTo>
                  <a:lnTo>
                    <a:pt x="1081" y="381"/>
                  </a:lnTo>
                  <a:lnTo>
                    <a:pt x="1086" y="350"/>
                  </a:lnTo>
                  <a:lnTo>
                    <a:pt x="1107" y="348"/>
                  </a:lnTo>
                  <a:lnTo>
                    <a:pt x="1164" y="388"/>
                  </a:lnTo>
                  <a:lnTo>
                    <a:pt x="1164" y="388"/>
                  </a:lnTo>
                  <a:lnTo>
                    <a:pt x="1173" y="419"/>
                  </a:lnTo>
                  <a:lnTo>
                    <a:pt x="1185" y="419"/>
                  </a:lnTo>
                  <a:lnTo>
                    <a:pt x="1192" y="433"/>
                  </a:lnTo>
                  <a:lnTo>
                    <a:pt x="1190" y="492"/>
                  </a:lnTo>
                  <a:lnTo>
                    <a:pt x="1216" y="499"/>
                  </a:lnTo>
                  <a:lnTo>
                    <a:pt x="1239" y="542"/>
                  </a:lnTo>
                  <a:lnTo>
                    <a:pt x="1228" y="542"/>
                  </a:lnTo>
                  <a:lnTo>
                    <a:pt x="1228" y="556"/>
                  </a:lnTo>
                  <a:lnTo>
                    <a:pt x="1159" y="608"/>
                  </a:lnTo>
                  <a:lnTo>
                    <a:pt x="1171" y="620"/>
                  </a:lnTo>
                  <a:lnTo>
                    <a:pt x="1150" y="684"/>
                  </a:lnTo>
                  <a:lnTo>
                    <a:pt x="1154" y="707"/>
                  </a:lnTo>
                  <a:lnTo>
                    <a:pt x="1119" y="695"/>
                  </a:lnTo>
                  <a:lnTo>
                    <a:pt x="1098" y="700"/>
                  </a:lnTo>
                  <a:lnTo>
                    <a:pt x="1074" y="740"/>
                  </a:lnTo>
                  <a:lnTo>
                    <a:pt x="1093" y="745"/>
                  </a:lnTo>
                  <a:lnTo>
                    <a:pt x="1088" y="759"/>
                  </a:lnTo>
                  <a:lnTo>
                    <a:pt x="1038" y="788"/>
                  </a:lnTo>
                  <a:lnTo>
                    <a:pt x="1031" y="776"/>
                  </a:lnTo>
                  <a:lnTo>
                    <a:pt x="1034" y="792"/>
                  </a:lnTo>
                  <a:lnTo>
                    <a:pt x="1003" y="807"/>
                  </a:lnTo>
                  <a:lnTo>
                    <a:pt x="998" y="828"/>
                  </a:lnTo>
                  <a:lnTo>
                    <a:pt x="998" y="828"/>
                  </a:lnTo>
                  <a:lnTo>
                    <a:pt x="960" y="814"/>
                  </a:lnTo>
                  <a:lnTo>
                    <a:pt x="956" y="802"/>
                  </a:lnTo>
                  <a:lnTo>
                    <a:pt x="963" y="790"/>
                  </a:lnTo>
                  <a:lnTo>
                    <a:pt x="951" y="778"/>
                  </a:lnTo>
                  <a:lnTo>
                    <a:pt x="897" y="783"/>
                  </a:lnTo>
                  <a:lnTo>
                    <a:pt x="800" y="861"/>
                  </a:lnTo>
                  <a:lnTo>
                    <a:pt x="769" y="870"/>
                  </a:lnTo>
                  <a:lnTo>
                    <a:pt x="714" y="932"/>
                  </a:lnTo>
                  <a:lnTo>
                    <a:pt x="717" y="923"/>
                  </a:lnTo>
                  <a:lnTo>
                    <a:pt x="714" y="932"/>
                  </a:lnTo>
                  <a:lnTo>
                    <a:pt x="646" y="920"/>
                  </a:lnTo>
                  <a:lnTo>
                    <a:pt x="648" y="932"/>
                  </a:lnTo>
                  <a:lnTo>
                    <a:pt x="587" y="984"/>
                  </a:lnTo>
                  <a:lnTo>
                    <a:pt x="547" y="1046"/>
                  </a:lnTo>
                  <a:lnTo>
                    <a:pt x="532" y="1095"/>
                  </a:lnTo>
                  <a:lnTo>
                    <a:pt x="539" y="1119"/>
                  </a:lnTo>
                  <a:lnTo>
                    <a:pt x="528" y="1235"/>
                  </a:lnTo>
                  <a:lnTo>
                    <a:pt x="535" y="1320"/>
                  </a:lnTo>
                  <a:lnTo>
                    <a:pt x="570" y="1334"/>
                  </a:lnTo>
                  <a:lnTo>
                    <a:pt x="565" y="1351"/>
                  </a:lnTo>
                  <a:lnTo>
                    <a:pt x="584" y="1377"/>
                  </a:lnTo>
                  <a:lnTo>
                    <a:pt x="549" y="1381"/>
                  </a:lnTo>
                  <a:lnTo>
                    <a:pt x="532" y="1355"/>
                  </a:lnTo>
                  <a:lnTo>
                    <a:pt x="502" y="1360"/>
                  </a:lnTo>
                  <a:lnTo>
                    <a:pt x="495" y="1351"/>
                  </a:lnTo>
                  <a:lnTo>
                    <a:pt x="483" y="1365"/>
                  </a:lnTo>
                  <a:lnTo>
                    <a:pt x="452" y="1365"/>
                  </a:lnTo>
                  <a:lnTo>
                    <a:pt x="428" y="1388"/>
                  </a:lnTo>
                  <a:lnTo>
                    <a:pt x="409" y="1381"/>
                  </a:lnTo>
                  <a:lnTo>
                    <a:pt x="388" y="1393"/>
                  </a:lnTo>
                  <a:lnTo>
                    <a:pt x="379" y="1403"/>
                  </a:lnTo>
                  <a:lnTo>
                    <a:pt x="386" y="1426"/>
                  </a:lnTo>
                  <a:lnTo>
                    <a:pt x="348" y="1417"/>
                  </a:lnTo>
                  <a:lnTo>
                    <a:pt x="331" y="1431"/>
                  </a:lnTo>
                  <a:lnTo>
                    <a:pt x="312" y="1426"/>
                  </a:lnTo>
                  <a:lnTo>
                    <a:pt x="294" y="1398"/>
                  </a:lnTo>
                  <a:lnTo>
                    <a:pt x="223" y="1374"/>
                  </a:lnTo>
                  <a:lnTo>
                    <a:pt x="201" y="1386"/>
                  </a:lnTo>
                  <a:lnTo>
                    <a:pt x="182" y="1384"/>
                  </a:lnTo>
                  <a:lnTo>
                    <a:pt x="156" y="1415"/>
                  </a:lnTo>
                  <a:lnTo>
                    <a:pt x="128" y="1422"/>
                  </a:lnTo>
                  <a:lnTo>
                    <a:pt x="109" y="1405"/>
                  </a:lnTo>
                  <a:lnTo>
                    <a:pt x="97" y="1367"/>
                  </a:lnTo>
                  <a:lnTo>
                    <a:pt x="76" y="1370"/>
                  </a:lnTo>
                  <a:lnTo>
                    <a:pt x="52" y="1348"/>
                  </a:lnTo>
                  <a:lnTo>
                    <a:pt x="17" y="1344"/>
                  </a:lnTo>
                  <a:lnTo>
                    <a:pt x="19" y="1313"/>
                  </a:lnTo>
                  <a:lnTo>
                    <a:pt x="38" y="1303"/>
                  </a:lnTo>
                  <a:lnTo>
                    <a:pt x="38" y="1303"/>
                  </a:lnTo>
                  <a:lnTo>
                    <a:pt x="71" y="1299"/>
                  </a:lnTo>
                  <a:lnTo>
                    <a:pt x="83" y="1280"/>
                  </a:lnTo>
                  <a:lnTo>
                    <a:pt x="111" y="1280"/>
                  </a:lnTo>
                  <a:lnTo>
                    <a:pt x="121" y="1256"/>
                  </a:lnTo>
                  <a:lnTo>
                    <a:pt x="187" y="1256"/>
                  </a:lnTo>
                  <a:lnTo>
                    <a:pt x="192" y="1247"/>
                  </a:lnTo>
                  <a:lnTo>
                    <a:pt x="156" y="1209"/>
                  </a:lnTo>
                  <a:lnTo>
                    <a:pt x="123" y="1218"/>
                  </a:lnTo>
                  <a:lnTo>
                    <a:pt x="88" y="1204"/>
                  </a:lnTo>
                  <a:lnTo>
                    <a:pt x="93" y="1195"/>
                  </a:lnTo>
                  <a:lnTo>
                    <a:pt x="66" y="1171"/>
                  </a:lnTo>
                  <a:lnTo>
                    <a:pt x="74" y="1154"/>
                  </a:lnTo>
                  <a:lnTo>
                    <a:pt x="116" y="1145"/>
                  </a:lnTo>
                  <a:lnTo>
                    <a:pt x="114" y="1114"/>
                  </a:lnTo>
                  <a:lnTo>
                    <a:pt x="97" y="1107"/>
                  </a:lnTo>
                  <a:lnTo>
                    <a:pt x="107" y="1095"/>
                  </a:lnTo>
                  <a:lnTo>
                    <a:pt x="126" y="1095"/>
                  </a:lnTo>
                  <a:lnTo>
                    <a:pt x="111" y="1072"/>
                  </a:lnTo>
                  <a:lnTo>
                    <a:pt x="116" y="1057"/>
                  </a:lnTo>
                  <a:lnTo>
                    <a:pt x="100" y="1048"/>
                  </a:lnTo>
                  <a:lnTo>
                    <a:pt x="109" y="1038"/>
                  </a:lnTo>
                  <a:lnTo>
                    <a:pt x="104" y="1015"/>
                  </a:lnTo>
                  <a:lnTo>
                    <a:pt x="90" y="1003"/>
                  </a:lnTo>
                  <a:lnTo>
                    <a:pt x="78" y="1012"/>
                  </a:lnTo>
                  <a:lnTo>
                    <a:pt x="64" y="989"/>
                  </a:lnTo>
                  <a:lnTo>
                    <a:pt x="64" y="998"/>
                  </a:lnTo>
                  <a:lnTo>
                    <a:pt x="38" y="993"/>
                  </a:lnTo>
                  <a:lnTo>
                    <a:pt x="7" y="972"/>
                  </a:lnTo>
                  <a:lnTo>
                    <a:pt x="14" y="956"/>
                  </a:lnTo>
                  <a:lnTo>
                    <a:pt x="0" y="930"/>
                  </a:lnTo>
                  <a:lnTo>
                    <a:pt x="19" y="906"/>
                  </a:lnTo>
                  <a:lnTo>
                    <a:pt x="12" y="892"/>
                  </a:lnTo>
                  <a:lnTo>
                    <a:pt x="50" y="892"/>
                  </a:lnTo>
                  <a:lnTo>
                    <a:pt x="45" y="866"/>
                  </a:lnTo>
                  <a:lnTo>
                    <a:pt x="64" y="837"/>
                  </a:lnTo>
                  <a:lnTo>
                    <a:pt x="81" y="863"/>
                  </a:lnTo>
                  <a:lnTo>
                    <a:pt x="90" y="849"/>
                  </a:lnTo>
                  <a:lnTo>
                    <a:pt x="90" y="849"/>
                  </a:lnTo>
                  <a:lnTo>
                    <a:pt x="93" y="849"/>
                  </a:lnTo>
                  <a:lnTo>
                    <a:pt x="93" y="849"/>
                  </a:lnTo>
                  <a:lnTo>
                    <a:pt x="119" y="856"/>
                  </a:lnTo>
                  <a:lnTo>
                    <a:pt x="137" y="842"/>
                  </a:lnTo>
                  <a:lnTo>
                    <a:pt x="149" y="863"/>
                  </a:lnTo>
                  <a:lnTo>
                    <a:pt x="189" y="852"/>
                  </a:lnTo>
                  <a:lnTo>
                    <a:pt x="206" y="870"/>
                  </a:lnTo>
                  <a:lnTo>
                    <a:pt x="208" y="844"/>
                  </a:lnTo>
                  <a:lnTo>
                    <a:pt x="223" y="828"/>
                  </a:lnTo>
                  <a:lnTo>
                    <a:pt x="277" y="852"/>
                  </a:lnTo>
                  <a:lnTo>
                    <a:pt x="291" y="842"/>
                  </a:lnTo>
                  <a:lnTo>
                    <a:pt x="360" y="844"/>
                  </a:lnTo>
                  <a:lnTo>
                    <a:pt x="383" y="823"/>
                  </a:lnTo>
                  <a:lnTo>
                    <a:pt x="386" y="797"/>
                  </a:lnTo>
                  <a:lnTo>
                    <a:pt x="364" y="771"/>
                  </a:lnTo>
                  <a:lnTo>
                    <a:pt x="376" y="719"/>
                  </a:lnTo>
                  <a:lnTo>
                    <a:pt x="405" y="729"/>
                  </a:lnTo>
                  <a:lnTo>
                    <a:pt x="419" y="745"/>
                  </a:lnTo>
                  <a:lnTo>
                    <a:pt x="478" y="724"/>
                  </a:lnTo>
                  <a:lnTo>
                    <a:pt x="485" y="705"/>
                  </a:lnTo>
                  <a:lnTo>
                    <a:pt x="509" y="693"/>
                  </a:lnTo>
                  <a:lnTo>
                    <a:pt x="539" y="703"/>
                  </a:lnTo>
                  <a:lnTo>
                    <a:pt x="539" y="624"/>
                  </a:lnTo>
                  <a:lnTo>
                    <a:pt x="599" y="636"/>
                  </a:lnTo>
                  <a:lnTo>
                    <a:pt x="613" y="629"/>
                  </a:lnTo>
                  <a:lnTo>
                    <a:pt x="608" y="610"/>
                  </a:lnTo>
                  <a:lnTo>
                    <a:pt x="617" y="594"/>
                  </a:lnTo>
                  <a:lnTo>
                    <a:pt x="651" y="594"/>
                  </a:lnTo>
                  <a:lnTo>
                    <a:pt x="655" y="563"/>
                  </a:lnTo>
                  <a:lnTo>
                    <a:pt x="688" y="537"/>
                  </a:lnTo>
                  <a:lnTo>
                    <a:pt x="691" y="523"/>
                  </a:lnTo>
                  <a:lnTo>
                    <a:pt x="667" y="504"/>
                  </a:lnTo>
                  <a:lnTo>
                    <a:pt x="653" y="509"/>
                  </a:lnTo>
                  <a:lnTo>
                    <a:pt x="643" y="494"/>
                  </a:lnTo>
                  <a:lnTo>
                    <a:pt x="629" y="499"/>
                  </a:lnTo>
                  <a:lnTo>
                    <a:pt x="617" y="485"/>
                  </a:lnTo>
                  <a:lnTo>
                    <a:pt x="641" y="478"/>
                  </a:lnTo>
                  <a:lnTo>
                    <a:pt x="646" y="449"/>
                  </a:lnTo>
                  <a:lnTo>
                    <a:pt x="660" y="445"/>
                  </a:lnTo>
                  <a:lnTo>
                    <a:pt x="658" y="426"/>
                  </a:lnTo>
                  <a:lnTo>
                    <a:pt x="594" y="433"/>
                  </a:lnTo>
                  <a:lnTo>
                    <a:pt x="606" y="409"/>
                  </a:lnTo>
                  <a:lnTo>
                    <a:pt x="577" y="402"/>
                  </a:lnTo>
                  <a:lnTo>
                    <a:pt x="575" y="386"/>
                  </a:lnTo>
                  <a:lnTo>
                    <a:pt x="563" y="393"/>
                  </a:lnTo>
                  <a:lnTo>
                    <a:pt x="575" y="367"/>
                  </a:lnTo>
                  <a:lnTo>
                    <a:pt x="561" y="338"/>
                  </a:lnTo>
                  <a:lnTo>
                    <a:pt x="573" y="296"/>
                  </a:lnTo>
                  <a:lnTo>
                    <a:pt x="542" y="260"/>
                  </a:lnTo>
                  <a:lnTo>
                    <a:pt x="549" y="229"/>
                  </a:lnTo>
                  <a:lnTo>
                    <a:pt x="509" y="182"/>
                  </a:lnTo>
                  <a:close/>
                  <a:moveTo>
                    <a:pt x="102" y="1362"/>
                  </a:moveTo>
                  <a:lnTo>
                    <a:pt x="123" y="1370"/>
                  </a:lnTo>
                  <a:lnTo>
                    <a:pt x="114" y="1348"/>
                  </a:lnTo>
                  <a:lnTo>
                    <a:pt x="102" y="136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3" name="Freeform 132"/>
            <p:cNvSpPr>
              <a:spLocks/>
            </p:cNvSpPr>
            <p:nvPr/>
          </p:nvSpPr>
          <p:spPr bwMode="auto">
            <a:xfrm>
              <a:off x="3153" y="2152"/>
              <a:ext cx="778" cy="858"/>
            </a:xfrm>
            <a:custGeom>
              <a:avLst/>
              <a:gdLst>
                <a:gd name="T0" fmla="*/ 227 w 778"/>
                <a:gd name="T1" fmla="*/ 38 h 858"/>
                <a:gd name="T2" fmla="*/ 265 w 778"/>
                <a:gd name="T3" fmla="*/ 47 h 858"/>
                <a:gd name="T4" fmla="*/ 284 w 778"/>
                <a:gd name="T5" fmla="*/ 33 h 858"/>
                <a:gd name="T6" fmla="*/ 352 w 778"/>
                <a:gd name="T7" fmla="*/ 16 h 858"/>
                <a:gd name="T8" fmla="*/ 386 w 778"/>
                <a:gd name="T9" fmla="*/ 19 h 858"/>
                <a:gd name="T10" fmla="*/ 414 w 778"/>
                <a:gd name="T11" fmla="*/ 21 h 858"/>
                <a:gd name="T12" fmla="*/ 445 w 778"/>
                <a:gd name="T13" fmla="*/ 16 h 858"/>
                <a:gd name="T14" fmla="*/ 454 w 778"/>
                <a:gd name="T15" fmla="*/ 0 h 858"/>
                <a:gd name="T16" fmla="*/ 530 w 778"/>
                <a:gd name="T17" fmla="*/ 7 h 858"/>
                <a:gd name="T18" fmla="*/ 615 w 778"/>
                <a:gd name="T19" fmla="*/ 16 h 858"/>
                <a:gd name="T20" fmla="*/ 648 w 778"/>
                <a:gd name="T21" fmla="*/ 21 h 858"/>
                <a:gd name="T22" fmla="*/ 669 w 778"/>
                <a:gd name="T23" fmla="*/ 47 h 858"/>
                <a:gd name="T24" fmla="*/ 681 w 778"/>
                <a:gd name="T25" fmla="*/ 83 h 858"/>
                <a:gd name="T26" fmla="*/ 705 w 778"/>
                <a:gd name="T27" fmla="*/ 99 h 858"/>
                <a:gd name="T28" fmla="*/ 728 w 778"/>
                <a:gd name="T29" fmla="*/ 99 h 858"/>
                <a:gd name="T30" fmla="*/ 754 w 778"/>
                <a:gd name="T31" fmla="*/ 210 h 858"/>
                <a:gd name="T32" fmla="*/ 778 w 778"/>
                <a:gd name="T33" fmla="*/ 274 h 858"/>
                <a:gd name="T34" fmla="*/ 757 w 778"/>
                <a:gd name="T35" fmla="*/ 307 h 858"/>
                <a:gd name="T36" fmla="*/ 719 w 778"/>
                <a:gd name="T37" fmla="*/ 333 h 858"/>
                <a:gd name="T38" fmla="*/ 717 w 778"/>
                <a:gd name="T39" fmla="*/ 333 h 858"/>
                <a:gd name="T40" fmla="*/ 691 w 778"/>
                <a:gd name="T41" fmla="*/ 357 h 858"/>
                <a:gd name="T42" fmla="*/ 743 w 778"/>
                <a:gd name="T43" fmla="*/ 459 h 858"/>
                <a:gd name="T44" fmla="*/ 719 w 778"/>
                <a:gd name="T45" fmla="*/ 485 h 858"/>
                <a:gd name="T46" fmla="*/ 731 w 778"/>
                <a:gd name="T47" fmla="*/ 584 h 858"/>
                <a:gd name="T48" fmla="*/ 726 w 778"/>
                <a:gd name="T49" fmla="*/ 610 h 858"/>
                <a:gd name="T50" fmla="*/ 679 w 778"/>
                <a:gd name="T51" fmla="*/ 629 h 858"/>
                <a:gd name="T52" fmla="*/ 617 w 778"/>
                <a:gd name="T53" fmla="*/ 716 h 858"/>
                <a:gd name="T54" fmla="*/ 608 w 778"/>
                <a:gd name="T55" fmla="*/ 740 h 858"/>
                <a:gd name="T56" fmla="*/ 577 w 778"/>
                <a:gd name="T57" fmla="*/ 783 h 858"/>
                <a:gd name="T58" fmla="*/ 582 w 778"/>
                <a:gd name="T59" fmla="*/ 828 h 858"/>
                <a:gd name="T60" fmla="*/ 577 w 778"/>
                <a:gd name="T61" fmla="*/ 825 h 858"/>
                <a:gd name="T62" fmla="*/ 563 w 778"/>
                <a:gd name="T63" fmla="*/ 830 h 858"/>
                <a:gd name="T64" fmla="*/ 532 w 778"/>
                <a:gd name="T65" fmla="*/ 830 h 858"/>
                <a:gd name="T66" fmla="*/ 501 w 778"/>
                <a:gd name="T67" fmla="*/ 830 h 858"/>
                <a:gd name="T68" fmla="*/ 440 w 778"/>
                <a:gd name="T69" fmla="*/ 851 h 858"/>
                <a:gd name="T70" fmla="*/ 360 w 778"/>
                <a:gd name="T71" fmla="*/ 799 h 858"/>
                <a:gd name="T72" fmla="*/ 322 w 778"/>
                <a:gd name="T73" fmla="*/ 806 h 858"/>
                <a:gd name="T74" fmla="*/ 293 w 778"/>
                <a:gd name="T75" fmla="*/ 759 h 858"/>
                <a:gd name="T76" fmla="*/ 267 w 778"/>
                <a:gd name="T77" fmla="*/ 742 h 858"/>
                <a:gd name="T78" fmla="*/ 246 w 778"/>
                <a:gd name="T79" fmla="*/ 724 h 858"/>
                <a:gd name="T80" fmla="*/ 248 w 778"/>
                <a:gd name="T81" fmla="*/ 724 h 858"/>
                <a:gd name="T82" fmla="*/ 234 w 778"/>
                <a:gd name="T83" fmla="*/ 702 h 858"/>
                <a:gd name="T84" fmla="*/ 234 w 778"/>
                <a:gd name="T85" fmla="*/ 664 h 858"/>
                <a:gd name="T86" fmla="*/ 251 w 778"/>
                <a:gd name="T87" fmla="*/ 636 h 858"/>
                <a:gd name="T88" fmla="*/ 246 w 778"/>
                <a:gd name="T89" fmla="*/ 593 h 858"/>
                <a:gd name="T90" fmla="*/ 194 w 778"/>
                <a:gd name="T91" fmla="*/ 553 h 858"/>
                <a:gd name="T92" fmla="*/ 192 w 778"/>
                <a:gd name="T93" fmla="*/ 513 h 858"/>
                <a:gd name="T94" fmla="*/ 154 w 778"/>
                <a:gd name="T95" fmla="*/ 478 h 858"/>
                <a:gd name="T96" fmla="*/ 95 w 778"/>
                <a:gd name="T97" fmla="*/ 470 h 858"/>
                <a:gd name="T98" fmla="*/ 47 w 778"/>
                <a:gd name="T99" fmla="*/ 473 h 858"/>
                <a:gd name="T100" fmla="*/ 36 w 778"/>
                <a:gd name="T101" fmla="*/ 430 h 858"/>
                <a:gd name="T102" fmla="*/ 0 w 778"/>
                <a:gd name="T103" fmla="*/ 421 h 858"/>
                <a:gd name="T104" fmla="*/ 33 w 778"/>
                <a:gd name="T105" fmla="*/ 392 h 858"/>
                <a:gd name="T106" fmla="*/ 59 w 778"/>
                <a:gd name="T107" fmla="*/ 376 h 858"/>
                <a:gd name="T108" fmla="*/ 71 w 778"/>
                <a:gd name="T109" fmla="*/ 298 h 858"/>
                <a:gd name="T110" fmla="*/ 125 w 778"/>
                <a:gd name="T111" fmla="*/ 274 h 858"/>
                <a:gd name="T112" fmla="*/ 99 w 778"/>
                <a:gd name="T113" fmla="*/ 239 h 858"/>
                <a:gd name="T114" fmla="*/ 73 w 778"/>
                <a:gd name="T115" fmla="*/ 229 h 858"/>
                <a:gd name="T116" fmla="*/ 71 w 778"/>
                <a:gd name="T117" fmla="*/ 189 h 858"/>
                <a:gd name="T118" fmla="*/ 64 w 778"/>
                <a:gd name="T119" fmla="*/ 137 h 858"/>
                <a:gd name="T120" fmla="*/ 106 w 778"/>
                <a:gd name="T121" fmla="*/ 94 h 858"/>
                <a:gd name="T122" fmla="*/ 166 w 778"/>
                <a:gd name="T123" fmla="*/ 52 h 858"/>
                <a:gd name="T124" fmla="*/ 208 w 778"/>
                <a:gd name="T125" fmla="*/ 38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8" h="858">
                  <a:moveTo>
                    <a:pt x="215" y="40"/>
                  </a:moveTo>
                  <a:lnTo>
                    <a:pt x="227" y="38"/>
                  </a:lnTo>
                  <a:lnTo>
                    <a:pt x="232" y="52"/>
                  </a:lnTo>
                  <a:lnTo>
                    <a:pt x="265" y="47"/>
                  </a:lnTo>
                  <a:lnTo>
                    <a:pt x="270" y="35"/>
                  </a:lnTo>
                  <a:lnTo>
                    <a:pt x="284" y="33"/>
                  </a:lnTo>
                  <a:lnTo>
                    <a:pt x="310" y="61"/>
                  </a:lnTo>
                  <a:lnTo>
                    <a:pt x="352" y="16"/>
                  </a:lnTo>
                  <a:lnTo>
                    <a:pt x="360" y="35"/>
                  </a:lnTo>
                  <a:lnTo>
                    <a:pt x="386" y="19"/>
                  </a:lnTo>
                  <a:lnTo>
                    <a:pt x="393" y="38"/>
                  </a:lnTo>
                  <a:lnTo>
                    <a:pt x="414" y="21"/>
                  </a:lnTo>
                  <a:lnTo>
                    <a:pt x="433" y="38"/>
                  </a:lnTo>
                  <a:lnTo>
                    <a:pt x="445" y="16"/>
                  </a:lnTo>
                  <a:lnTo>
                    <a:pt x="440" y="2"/>
                  </a:lnTo>
                  <a:lnTo>
                    <a:pt x="454" y="0"/>
                  </a:lnTo>
                  <a:lnTo>
                    <a:pt x="475" y="16"/>
                  </a:lnTo>
                  <a:lnTo>
                    <a:pt x="530" y="7"/>
                  </a:lnTo>
                  <a:lnTo>
                    <a:pt x="572" y="26"/>
                  </a:lnTo>
                  <a:lnTo>
                    <a:pt x="615" y="16"/>
                  </a:lnTo>
                  <a:lnTo>
                    <a:pt x="648" y="21"/>
                  </a:lnTo>
                  <a:lnTo>
                    <a:pt x="648" y="21"/>
                  </a:lnTo>
                  <a:lnTo>
                    <a:pt x="650" y="42"/>
                  </a:lnTo>
                  <a:lnTo>
                    <a:pt x="669" y="47"/>
                  </a:lnTo>
                  <a:lnTo>
                    <a:pt x="657" y="64"/>
                  </a:lnTo>
                  <a:lnTo>
                    <a:pt x="681" y="83"/>
                  </a:lnTo>
                  <a:lnTo>
                    <a:pt x="691" y="71"/>
                  </a:lnTo>
                  <a:lnTo>
                    <a:pt x="705" y="99"/>
                  </a:lnTo>
                  <a:lnTo>
                    <a:pt x="707" y="90"/>
                  </a:lnTo>
                  <a:lnTo>
                    <a:pt x="728" y="99"/>
                  </a:lnTo>
                  <a:lnTo>
                    <a:pt x="762" y="170"/>
                  </a:lnTo>
                  <a:lnTo>
                    <a:pt x="754" y="210"/>
                  </a:lnTo>
                  <a:lnTo>
                    <a:pt x="776" y="239"/>
                  </a:lnTo>
                  <a:lnTo>
                    <a:pt x="778" y="274"/>
                  </a:lnTo>
                  <a:lnTo>
                    <a:pt x="759" y="281"/>
                  </a:lnTo>
                  <a:lnTo>
                    <a:pt x="757" y="307"/>
                  </a:lnTo>
                  <a:lnTo>
                    <a:pt x="731" y="336"/>
                  </a:lnTo>
                  <a:lnTo>
                    <a:pt x="719" y="333"/>
                  </a:lnTo>
                  <a:lnTo>
                    <a:pt x="719" y="333"/>
                  </a:lnTo>
                  <a:lnTo>
                    <a:pt x="717" y="333"/>
                  </a:lnTo>
                  <a:lnTo>
                    <a:pt x="717" y="333"/>
                  </a:lnTo>
                  <a:lnTo>
                    <a:pt x="691" y="357"/>
                  </a:lnTo>
                  <a:lnTo>
                    <a:pt x="745" y="421"/>
                  </a:lnTo>
                  <a:lnTo>
                    <a:pt x="743" y="459"/>
                  </a:lnTo>
                  <a:lnTo>
                    <a:pt x="728" y="459"/>
                  </a:lnTo>
                  <a:lnTo>
                    <a:pt x="719" y="485"/>
                  </a:lnTo>
                  <a:lnTo>
                    <a:pt x="743" y="508"/>
                  </a:lnTo>
                  <a:lnTo>
                    <a:pt x="731" y="584"/>
                  </a:lnTo>
                  <a:lnTo>
                    <a:pt x="745" y="598"/>
                  </a:lnTo>
                  <a:lnTo>
                    <a:pt x="726" y="610"/>
                  </a:lnTo>
                  <a:lnTo>
                    <a:pt x="674" y="589"/>
                  </a:lnTo>
                  <a:lnTo>
                    <a:pt x="679" y="629"/>
                  </a:lnTo>
                  <a:lnTo>
                    <a:pt x="615" y="693"/>
                  </a:lnTo>
                  <a:lnTo>
                    <a:pt x="617" y="716"/>
                  </a:lnTo>
                  <a:lnTo>
                    <a:pt x="629" y="726"/>
                  </a:lnTo>
                  <a:lnTo>
                    <a:pt x="608" y="740"/>
                  </a:lnTo>
                  <a:lnTo>
                    <a:pt x="605" y="771"/>
                  </a:lnTo>
                  <a:lnTo>
                    <a:pt x="577" y="783"/>
                  </a:lnTo>
                  <a:lnTo>
                    <a:pt x="594" y="816"/>
                  </a:lnTo>
                  <a:lnTo>
                    <a:pt x="582" y="828"/>
                  </a:lnTo>
                  <a:lnTo>
                    <a:pt x="582" y="828"/>
                  </a:lnTo>
                  <a:lnTo>
                    <a:pt x="577" y="825"/>
                  </a:lnTo>
                  <a:lnTo>
                    <a:pt x="577" y="825"/>
                  </a:lnTo>
                  <a:lnTo>
                    <a:pt x="563" y="830"/>
                  </a:lnTo>
                  <a:lnTo>
                    <a:pt x="563" y="830"/>
                  </a:lnTo>
                  <a:lnTo>
                    <a:pt x="532" y="830"/>
                  </a:lnTo>
                  <a:lnTo>
                    <a:pt x="518" y="844"/>
                  </a:lnTo>
                  <a:lnTo>
                    <a:pt x="501" y="830"/>
                  </a:lnTo>
                  <a:lnTo>
                    <a:pt x="461" y="858"/>
                  </a:lnTo>
                  <a:lnTo>
                    <a:pt x="440" y="851"/>
                  </a:lnTo>
                  <a:lnTo>
                    <a:pt x="400" y="802"/>
                  </a:lnTo>
                  <a:lnTo>
                    <a:pt x="360" y="799"/>
                  </a:lnTo>
                  <a:lnTo>
                    <a:pt x="357" y="790"/>
                  </a:lnTo>
                  <a:lnTo>
                    <a:pt x="322" y="806"/>
                  </a:lnTo>
                  <a:lnTo>
                    <a:pt x="322" y="806"/>
                  </a:lnTo>
                  <a:lnTo>
                    <a:pt x="293" y="759"/>
                  </a:lnTo>
                  <a:lnTo>
                    <a:pt x="308" y="747"/>
                  </a:lnTo>
                  <a:lnTo>
                    <a:pt x="267" y="742"/>
                  </a:lnTo>
                  <a:lnTo>
                    <a:pt x="246" y="724"/>
                  </a:lnTo>
                  <a:lnTo>
                    <a:pt x="246" y="724"/>
                  </a:lnTo>
                  <a:lnTo>
                    <a:pt x="248" y="724"/>
                  </a:lnTo>
                  <a:lnTo>
                    <a:pt x="248" y="724"/>
                  </a:lnTo>
                  <a:lnTo>
                    <a:pt x="260" y="712"/>
                  </a:lnTo>
                  <a:lnTo>
                    <a:pt x="234" y="702"/>
                  </a:lnTo>
                  <a:lnTo>
                    <a:pt x="255" y="676"/>
                  </a:lnTo>
                  <a:lnTo>
                    <a:pt x="234" y="664"/>
                  </a:lnTo>
                  <a:lnTo>
                    <a:pt x="239" y="638"/>
                  </a:lnTo>
                  <a:lnTo>
                    <a:pt x="251" y="636"/>
                  </a:lnTo>
                  <a:lnTo>
                    <a:pt x="272" y="605"/>
                  </a:lnTo>
                  <a:lnTo>
                    <a:pt x="246" y="593"/>
                  </a:lnTo>
                  <a:lnTo>
                    <a:pt x="260" y="577"/>
                  </a:lnTo>
                  <a:lnTo>
                    <a:pt x="194" y="553"/>
                  </a:lnTo>
                  <a:lnTo>
                    <a:pt x="211" y="525"/>
                  </a:lnTo>
                  <a:lnTo>
                    <a:pt x="192" y="513"/>
                  </a:lnTo>
                  <a:lnTo>
                    <a:pt x="180" y="520"/>
                  </a:lnTo>
                  <a:lnTo>
                    <a:pt x="154" y="478"/>
                  </a:lnTo>
                  <a:lnTo>
                    <a:pt x="104" y="482"/>
                  </a:lnTo>
                  <a:lnTo>
                    <a:pt x="95" y="470"/>
                  </a:lnTo>
                  <a:lnTo>
                    <a:pt x="71" y="496"/>
                  </a:lnTo>
                  <a:lnTo>
                    <a:pt x="47" y="473"/>
                  </a:lnTo>
                  <a:lnTo>
                    <a:pt x="57" y="444"/>
                  </a:lnTo>
                  <a:lnTo>
                    <a:pt x="36" y="430"/>
                  </a:lnTo>
                  <a:lnTo>
                    <a:pt x="10" y="433"/>
                  </a:lnTo>
                  <a:lnTo>
                    <a:pt x="0" y="421"/>
                  </a:lnTo>
                  <a:lnTo>
                    <a:pt x="0" y="421"/>
                  </a:lnTo>
                  <a:lnTo>
                    <a:pt x="33" y="392"/>
                  </a:lnTo>
                  <a:lnTo>
                    <a:pt x="33" y="369"/>
                  </a:lnTo>
                  <a:lnTo>
                    <a:pt x="59" y="376"/>
                  </a:lnTo>
                  <a:lnTo>
                    <a:pt x="78" y="324"/>
                  </a:lnTo>
                  <a:lnTo>
                    <a:pt x="71" y="298"/>
                  </a:lnTo>
                  <a:lnTo>
                    <a:pt x="99" y="303"/>
                  </a:lnTo>
                  <a:lnTo>
                    <a:pt x="125" y="274"/>
                  </a:lnTo>
                  <a:lnTo>
                    <a:pt x="116" y="253"/>
                  </a:lnTo>
                  <a:lnTo>
                    <a:pt x="99" y="239"/>
                  </a:lnTo>
                  <a:lnTo>
                    <a:pt x="90" y="248"/>
                  </a:lnTo>
                  <a:lnTo>
                    <a:pt x="73" y="229"/>
                  </a:lnTo>
                  <a:lnTo>
                    <a:pt x="80" y="203"/>
                  </a:lnTo>
                  <a:lnTo>
                    <a:pt x="71" y="189"/>
                  </a:lnTo>
                  <a:lnTo>
                    <a:pt x="85" y="180"/>
                  </a:lnTo>
                  <a:lnTo>
                    <a:pt x="64" y="137"/>
                  </a:lnTo>
                  <a:lnTo>
                    <a:pt x="88" y="127"/>
                  </a:lnTo>
                  <a:lnTo>
                    <a:pt x="106" y="94"/>
                  </a:lnTo>
                  <a:lnTo>
                    <a:pt x="147" y="99"/>
                  </a:lnTo>
                  <a:lnTo>
                    <a:pt x="166" y="52"/>
                  </a:lnTo>
                  <a:lnTo>
                    <a:pt x="196" y="61"/>
                  </a:lnTo>
                  <a:lnTo>
                    <a:pt x="208" y="38"/>
                  </a:lnTo>
                  <a:lnTo>
                    <a:pt x="215" y="4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4" name="Freeform 133"/>
            <p:cNvSpPr>
              <a:spLocks/>
            </p:cNvSpPr>
            <p:nvPr/>
          </p:nvSpPr>
          <p:spPr bwMode="auto">
            <a:xfrm>
              <a:off x="4827" y="300"/>
              <a:ext cx="1079" cy="1066"/>
            </a:xfrm>
            <a:custGeom>
              <a:avLst/>
              <a:gdLst>
                <a:gd name="T0" fmla="*/ 227 w 1079"/>
                <a:gd name="T1" fmla="*/ 71 h 1066"/>
                <a:gd name="T2" fmla="*/ 294 w 1079"/>
                <a:gd name="T3" fmla="*/ 40 h 1066"/>
                <a:gd name="T4" fmla="*/ 372 w 1079"/>
                <a:gd name="T5" fmla="*/ 45 h 1066"/>
                <a:gd name="T6" fmla="*/ 428 w 1079"/>
                <a:gd name="T7" fmla="*/ 99 h 1066"/>
                <a:gd name="T8" fmla="*/ 473 w 1079"/>
                <a:gd name="T9" fmla="*/ 99 h 1066"/>
                <a:gd name="T10" fmla="*/ 577 w 1079"/>
                <a:gd name="T11" fmla="*/ 94 h 1066"/>
                <a:gd name="T12" fmla="*/ 646 w 1079"/>
                <a:gd name="T13" fmla="*/ 130 h 1066"/>
                <a:gd name="T14" fmla="*/ 698 w 1079"/>
                <a:gd name="T15" fmla="*/ 203 h 1066"/>
                <a:gd name="T16" fmla="*/ 707 w 1079"/>
                <a:gd name="T17" fmla="*/ 241 h 1066"/>
                <a:gd name="T18" fmla="*/ 726 w 1079"/>
                <a:gd name="T19" fmla="*/ 272 h 1066"/>
                <a:gd name="T20" fmla="*/ 764 w 1079"/>
                <a:gd name="T21" fmla="*/ 243 h 1066"/>
                <a:gd name="T22" fmla="*/ 847 w 1079"/>
                <a:gd name="T23" fmla="*/ 302 h 1066"/>
                <a:gd name="T24" fmla="*/ 925 w 1079"/>
                <a:gd name="T25" fmla="*/ 293 h 1066"/>
                <a:gd name="T26" fmla="*/ 970 w 1079"/>
                <a:gd name="T27" fmla="*/ 286 h 1066"/>
                <a:gd name="T28" fmla="*/ 998 w 1079"/>
                <a:gd name="T29" fmla="*/ 272 h 1066"/>
                <a:gd name="T30" fmla="*/ 1076 w 1079"/>
                <a:gd name="T31" fmla="*/ 326 h 1066"/>
                <a:gd name="T32" fmla="*/ 1055 w 1079"/>
                <a:gd name="T33" fmla="*/ 397 h 1066"/>
                <a:gd name="T34" fmla="*/ 956 w 1079"/>
                <a:gd name="T35" fmla="*/ 404 h 1066"/>
                <a:gd name="T36" fmla="*/ 878 w 1079"/>
                <a:gd name="T37" fmla="*/ 366 h 1066"/>
                <a:gd name="T38" fmla="*/ 840 w 1079"/>
                <a:gd name="T39" fmla="*/ 397 h 1066"/>
                <a:gd name="T40" fmla="*/ 807 w 1079"/>
                <a:gd name="T41" fmla="*/ 411 h 1066"/>
                <a:gd name="T42" fmla="*/ 847 w 1079"/>
                <a:gd name="T43" fmla="*/ 454 h 1066"/>
                <a:gd name="T44" fmla="*/ 847 w 1079"/>
                <a:gd name="T45" fmla="*/ 480 h 1066"/>
                <a:gd name="T46" fmla="*/ 878 w 1079"/>
                <a:gd name="T47" fmla="*/ 489 h 1066"/>
                <a:gd name="T48" fmla="*/ 925 w 1079"/>
                <a:gd name="T49" fmla="*/ 485 h 1066"/>
                <a:gd name="T50" fmla="*/ 932 w 1079"/>
                <a:gd name="T51" fmla="*/ 572 h 1066"/>
                <a:gd name="T52" fmla="*/ 892 w 1079"/>
                <a:gd name="T53" fmla="*/ 650 h 1066"/>
                <a:gd name="T54" fmla="*/ 863 w 1079"/>
                <a:gd name="T55" fmla="*/ 664 h 1066"/>
                <a:gd name="T56" fmla="*/ 871 w 1079"/>
                <a:gd name="T57" fmla="*/ 740 h 1066"/>
                <a:gd name="T58" fmla="*/ 899 w 1079"/>
                <a:gd name="T59" fmla="*/ 761 h 1066"/>
                <a:gd name="T60" fmla="*/ 859 w 1079"/>
                <a:gd name="T61" fmla="*/ 898 h 1066"/>
                <a:gd name="T62" fmla="*/ 793 w 1079"/>
                <a:gd name="T63" fmla="*/ 1010 h 1066"/>
                <a:gd name="T64" fmla="*/ 795 w 1079"/>
                <a:gd name="T65" fmla="*/ 1050 h 1066"/>
                <a:gd name="T66" fmla="*/ 688 w 1079"/>
                <a:gd name="T67" fmla="*/ 1017 h 1066"/>
                <a:gd name="T68" fmla="*/ 606 w 1079"/>
                <a:gd name="T69" fmla="*/ 995 h 1066"/>
                <a:gd name="T70" fmla="*/ 516 w 1079"/>
                <a:gd name="T71" fmla="*/ 1000 h 1066"/>
                <a:gd name="T72" fmla="*/ 495 w 1079"/>
                <a:gd name="T73" fmla="*/ 981 h 1066"/>
                <a:gd name="T74" fmla="*/ 487 w 1079"/>
                <a:gd name="T75" fmla="*/ 951 h 1066"/>
                <a:gd name="T76" fmla="*/ 435 w 1079"/>
                <a:gd name="T77" fmla="*/ 986 h 1066"/>
                <a:gd name="T78" fmla="*/ 419 w 1079"/>
                <a:gd name="T79" fmla="*/ 979 h 1066"/>
                <a:gd name="T80" fmla="*/ 391 w 1079"/>
                <a:gd name="T81" fmla="*/ 1005 h 1066"/>
                <a:gd name="T82" fmla="*/ 348 w 1079"/>
                <a:gd name="T83" fmla="*/ 941 h 1066"/>
                <a:gd name="T84" fmla="*/ 289 w 1079"/>
                <a:gd name="T85" fmla="*/ 913 h 1066"/>
                <a:gd name="T86" fmla="*/ 329 w 1079"/>
                <a:gd name="T87" fmla="*/ 846 h 1066"/>
                <a:gd name="T88" fmla="*/ 298 w 1079"/>
                <a:gd name="T89" fmla="*/ 804 h 1066"/>
                <a:gd name="T90" fmla="*/ 249 w 1079"/>
                <a:gd name="T91" fmla="*/ 757 h 1066"/>
                <a:gd name="T92" fmla="*/ 216 w 1079"/>
                <a:gd name="T93" fmla="*/ 738 h 1066"/>
                <a:gd name="T94" fmla="*/ 171 w 1079"/>
                <a:gd name="T95" fmla="*/ 662 h 1066"/>
                <a:gd name="T96" fmla="*/ 71 w 1079"/>
                <a:gd name="T97" fmla="*/ 610 h 1066"/>
                <a:gd name="T98" fmla="*/ 48 w 1079"/>
                <a:gd name="T99" fmla="*/ 525 h 1066"/>
                <a:gd name="T100" fmla="*/ 7 w 1079"/>
                <a:gd name="T101" fmla="*/ 449 h 1066"/>
                <a:gd name="T102" fmla="*/ 19 w 1079"/>
                <a:gd name="T103" fmla="*/ 418 h 1066"/>
                <a:gd name="T104" fmla="*/ 57 w 1079"/>
                <a:gd name="T105" fmla="*/ 385 h 1066"/>
                <a:gd name="T106" fmla="*/ 57 w 1079"/>
                <a:gd name="T107" fmla="*/ 357 h 1066"/>
                <a:gd name="T108" fmla="*/ 45 w 1079"/>
                <a:gd name="T109" fmla="*/ 328 h 1066"/>
                <a:gd name="T110" fmla="*/ 24 w 1079"/>
                <a:gd name="T111" fmla="*/ 229 h 1066"/>
                <a:gd name="T112" fmla="*/ 52 w 1079"/>
                <a:gd name="T113" fmla="*/ 184 h 1066"/>
                <a:gd name="T114" fmla="*/ 74 w 1079"/>
                <a:gd name="T115" fmla="*/ 130 h 1066"/>
                <a:gd name="T116" fmla="*/ 67 w 1079"/>
                <a:gd name="T117" fmla="*/ 71 h 1066"/>
                <a:gd name="T118" fmla="*/ 78 w 1079"/>
                <a:gd name="T119" fmla="*/ 45 h 1066"/>
                <a:gd name="T120" fmla="*/ 100 w 1079"/>
                <a:gd name="T121" fmla="*/ 16 h 1066"/>
                <a:gd name="T122" fmla="*/ 145 w 1079"/>
                <a:gd name="T123" fmla="*/ 45 h 1066"/>
                <a:gd name="T124" fmla="*/ 206 w 1079"/>
                <a:gd name="T125" fmla="*/ 9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9" h="1066">
                  <a:moveTo>
                    <a:pt x="206" y="9"/>
                  </a:moveTo>
                  <a:lnTo>
                    <a:pt x="220" y="30"/>
                  </a:lnTo>
                  <a:lnTo>
                    <a:pt x="227" y="71"/>
                  </a:lnTo>
                  <a:lnTo>
                    <a:pt x="260" y="52"/>
                  </a:lnTo>
                  <a:lnTo>
                    <a:pt x="282" y="66"/>
                  </a:lnTo>
                  <a:lnTo>
                    <a:pt x="294" y="40"/>
                  </a:lnTo>
                  <a:lnTo>
                    <a:pt x="336" y="47"/>
                  </a:lnTo>
                  <a:lnTo>
                    <a:pt x="346" y="33"/>
                  </a:lnTo>
                  <a:lnTo>
                    <a:pt x="372" y="45"/>
                  </a:lnTo>
                  <a:lnTo>
                    <a:pt x="383" y="71"/>
                  </a:lnTo>
                  <a:lnTo>
                    <a:pt x="421" y="75"/>
                  </a:lnTo>
                  <a:lnTo>
                    <a:pt x="428" y="99"/>
                  </a:lnTo>
                  <a:lnTo>
                    <a:pt x="452" y="101"/>
                  </a:lnTo>
                  <a:lnTo>
                    <a:pt x="464" y="90"/>
                  </a:lnTo>
                  <a:lnTo>
                    <a:pt x="473" y="99"/>
                  </a:lnTo>
                  <a:lnTo>
                    <a:pt x="485" y="75"/>
                  </a:lnTo>
                  <a:lnTo>
                    <a:pt x="530" y="61"/>
                  </a:lnTo>
                  <a:lnTo>
                    <a:pt x="577" y="94"/>
                  </a:lnTo>
                  <a:lnTo>
                    <a:pt x="603" y="85"/>
                  </a:lnTo>
                  <a:lnTo>
                    <a:pt x="653" y="118"/>
                  </a:lnTo>
                  <a:lnTo>
                    <a:pt x="646" y="130"/>
                  </a:lnTo>
                  <a:lnTo>
                    <a:pt x="672" y="151"/>
                  </a:lnTo>
                  <a:lnTo>
                    <a:pt x="658" y="163"/>
                  </a:lnTo>
                  <a:lnTo>
                    <a:pt x="698" y="203"/>
                  </a:lnTo>
                  <a:lnTo>
                    <a:pt x="696" y="215"/>
                  </a:lnTo>
                  <a:lnTo>
                    <a:pt x="705" y="222"/>
                  </a:lnTo>
                  <a:lnTo>
                    <a:pt x="707" y="241"/>
                  </a:lnTo>
                  <a:lnTo>
                    <a:pt x="719" y="241"/>
                  </a:lnTo>
                  <a:lnTo>
                    <a:pt x="714" y="257"/>
                  </a:lnTo>
                  <a:lnTo>
                    <a:pt x="726" y="272"/>
                  </a:lnTo>
                  <a:lnTo>
                    <a:pt x="764" y="279"/>
                  </a:lnTo>
                  <a:lnTo>
                    <a:pt x="774" y="262"/>
                  </a:lnTo>
                  <a:lnTo>
                    <a:pt x="764" y="243"/>
                  </a:lnTo>
                  <a:lnTo>
                    <a:pt x="804" y="236"/>
                  </a:lnTo>
                  <a:lnTo>
                    <a:pt x="842" y="257"/>
                  </a:lnTo>
                  <a:lnTo>
                    <a:pt x="847" y="302"/>
                  </a:lnTo>
                  <a:lnTo>
                    <a:pt x="866" y="276"/>
                  </a:lnTo>
                  <a:lnTo>
                    <a:pt x="889" y="298"/>
                  </a:lnTo>
                  <a:lnTo>
                    <a:pt x="925" y="293"/>
                  </a:lnTo>
                  <a:lnTo>
                    <a:pt x="944" y="302"/>
                  </a:lnTo>
                  <a:lnTo>
                    <a:pt x="956" y="286"/>
                  </a:lnTo>
                  <a:lnTo>
                    <a:pt x="970" y="286"/>
                  </a:lnTo>
                  <a:lnTo>
                    <a:pt x="970" y="269"/>
                  </a:lnTo>
                  <a:lnTo>
                    <a:pt x="1003" y="260"/>
                  </a:lnTo>
                  <a:lnTo>
                    <a:pt x="998" y="272"/>
                  </a:lnTo>
                  <a:lnTo>
                    <a:pt x="1022" y="269"/>
                  </a:lnTo>
                  <a:lnTo>
                    <a:pt x="1036" y="312"/>
                  </a:lnTo>
                  <a:lnTo>
                    <a:pt x="1076" y="326"/>
                  </a:lnTo>
                  <a:lnTo>
                    <a:pt x="1079" y="338"/>
                  </a:lnTo>
                  <a:lnTo>
                    <a:pt x="1079" y="338"/>
                  </a:lnTo>
                  <a:lnTo>
                    <a:pt x="1055" y="397"/>
                  </a:lnTo>
                  <a:lnTo>
                    <a:pt x="1038" y="411"/>
                  </a:lnTo>
                  <a:lnTo>
                    <a:pt x="1005" y="390"/>
                  </a:lnTo>
                  <a:lnTo>
                    <a:pt x="956" y="404"/>
                  </a:lnTo>
                  <a:lnTo>
                    <a:pt x="942" y="397"/>
                  </a:lnTo>
                  <a:lnTo>
                    <a:pt x="944" y="385"/>
                  </a:lnTo>
                  <a:lnTo>
                    <a:pt x="878" y="366"/>
                  </a:lnTo>
                  <a:lnTo>
                    <a:pt x="866" y="324"/>
                  </a:lnTo>
                  <a:lnTo>
                    <a:pt x="854" y="331"/>
                  </a:lnTo>
                  <a:lnTo>
                    <a:pt x="840" y="397"/>
                  </a:lnTo>
                  <a:lnTo>
                    <a:pt x="823" y="395"/>
                  </a:lnTo>
                  <a:lnTo>
                    <a:pt x="819" y="411"/>
                  </a:lnTo>
                  <a:lnTo>
                    <a:pt x="807" y="411"/>
                  </a:lnTo>
                  <a:lnTo>
                    <a:pt x="809" y="435"/>
                  </a:lnTo>
                  <a:lnTo>
                    <a:pt x="847" y="444"/>
                  </a:lnTo>
                  <a:lnTo>
                    <a:pt x="847" y="454"/>
                  </a:lnTo>
                  <a:lnTo>
                    <a:pt x="866" y="451"/>
                  </a:lnTo>
                  <a:lnTo>
                    <a:pt x="847" y="463"/>
                  </a:lnTo>
                  <a:lnTo>
                    <a:pt x="847" y="480"/>
                  </a:lnTo>
                  <a:lnTo>
                    <a:pt x="863" y="482"/>
                  </a:lnTo>
                  <a:lnTo>
                    <a:pt x="859" y="499"/>
                  </a:lnTo>
                  <a:lnTo>
                    <a:pt x="878" y="489"/>
                  </a:lnTo>
                  <a:lnTo>
                    <a:pt x="887" y="463"/>
                  </a:lnTo>
                  <a:lnTo>
                    <a:pt x="930" y="477"/>
                  </a:lnTo>
                  <a:lnTo>
                    <a:pt x="925" y="485"/>
                  </a:lnTo>
                  <a:lnTo>
                    <a:pt x="951" y="508"/>
                  </a:lnTo>
                  <a:lnTo>
                    <a:pt x="923" y="553"/>
                  </a:lnTo>
                  <a:lnTo>
                    <a:pt x="932" y="572"/>
                  </a:lnTo>
                  <a:lnTo>
                    <a:pt x="946" y="572"/>
                  </a:lnTo>
                  <a:lnTo>
                    <a:pt x="913" y="636"/>
                  </a:lnTo>
                  <a:lnTo>
                    <a:pt x="892" y="650"/>
                  </a:lnTo>
                  <a:lnTo>
                    <a:pt x="854" y="652"/>
                  </a:lnTo>
                  <a:lnTo>
                    <a:pt x="880" y="669"/>
                  </a:lnTo>
                  <a:lnTo>
                    <a:pt x="863" y="664"/>
                  </a:lnTo>
                  <a:lnTo>
                    <a:pt x="873" y="683"/>
                  </a:lnTo>
                  <a:lnTo>
                    <a:pt x="861" y="728"/>
                  </a:lnTo>
                  <a:lnTo>
                    <a:pt x="871" y="740"/>
                  </a:lnTo>
                  <a:lnTo>
                    <a:pt x="856" y="754"/>
                  </a:lnTo>
                  <a:lnTo>
                    <a:pt x="873" y="766"/>
                  </a:lnTo>
                  <a:lnTo>
                    <a:pt x="899" y="761"/>
                  </a:lnTo>
                  <a:lnTo>
                    <a:pt x="906" y="780"/>
                  </a:lnTo>
                  <a:lnTo>
                    <a:pt x="852" y="877"/>
                  </a:lnTo>
                  <a:lnTo>
                    <a:pt x="859" y="898"/>
                  </a:lnTo>
                  <a:lnTo>
                    <a:pt x="828" y="948"/>
                  </a:lnTo>
                  <a:lnTo>
                    <a:pt x="807" y="962"/>
                  </a:lnTo>
                  <a:lnTo>
                    <a:pt x="793" y="1010"/>
                  </a:lnTo>
                  <a:lnTo>
                    <a:pt x="800" y="1014"/>
                  </a:lnTo>
                  <a:lnTo>
                    <a:pt x="788" y="1026"/>
                  </a:lnTo>
                  <a:lnTo>
                    <a:pt x="795" y="1050"/>
                  </a:lnTo>
                  <a:lnTo>
                    <a:pt x="764" y="1066"/>
                  </a:lnTo>
                  <a:lnTo>
                    <a:pt x="764" y="1066"/>
                  </a:lnTo>
                  <a:lnTo>
                    <a:pt x="688" y="1017"/>
                  </a:lnTo>
                  <a:lnTo>
                    <a:pt x="672" y="993"/>
                  </a:lnTo>
                  <a:lnTo>
                    <a:pt x="622" y="1029"/>
                  </a:lnTo>
                  <a:lnTo>
                    <a:pt x="606" y="995"/>
                  </a:lnTo>
                  <a:lnTo>
                    <a:pt x="589" y="984"/>
                  </a:lnTo>
                  <a:lnTo>
                    <a:pt x="516" y="1000"/>
                  </a:lnTo>
                  <a:lnTo>
                    <a:pt x="516" y="1000"/>
                  </a:lnTo>
                  <a:lnTo>
                    <a:pt x="516" y="998"/>
                  </a:lnTo>
                  <a:lnTo>
                    <a:pt x="516" y="998"/>
                  </a:lnTo>
                  <a:lnTo>
                    <a:pt x="495" y="981"/>
                  </a:lnTo>
                  <a:lnTo>
                    <a:pt x="490" y="951"/>
                  </a:lnTo>
                  <a:lnTo>
                    <a:pt x="490" y="951"/>
                  </a:lnTo>
                  <a:lnTo>
                    <a:pt x="487" y="951"/>
                  </a:lnTo>
                  <a:lnTo>
                    <a:pt x="487" y="951"/>
                  </a:lnTo>
                  <a:lnTo>
                    <a:pt x="452" y="960"/>
                  </a:lnTo>
                  <a:lnTo>
                    <a:pt x="435" y="986"/>
                  </a:lnTo>
                  <a:lnTo>
                    <a:pt x="417" y="998"/>
                  </a:lnTo>
                  <a:lnTo>
                    <a:pt x="407" y="998"/>
                  </a:lnTo>
                  <a:lnTo>
                    <a:pt x="419" y="979"/>
                  </a:lnTo>
                  <a:lnTo>
                    <a:pt x="409" y="974"/>
                  </a:lnTo>
                  <a:lnTo>
                    <a:pt x="391" y="1005"/>
                  </a:lnTo>
                  <a:lnTo>
                    <a:pt x="391" y="1005"/>
                  </a:lnTo>
                  <a:lnTo>
                    <a:pt x="374" y="977"/>
                  </a:lnTo>
                  <a:lnTo>
                    <a:pt x="353" y="988"/>
                  </a:lnTo>
                  <a:lnTo>
                    <a:pt x="348" y="941"/>
                  </a:lnTo>
                  <a:lnTo>
                    <a:pt x="327" y="936"/>
                  </a:lnTo>
                  <a:lnTo>
                    <a:pt x="315" y="917"/>
                  </a:lnTo>
                  <a:lnTo>
                    <a:pt x="289" y="913"/>
                  </a:lnTo>
                  <a:lnTo>
                    <a:pt x="305" y="898"/>
                  </a:lnTo>
                  <a:lnTo>
                    <a:pt x="310" y="856"/>
                  </a:lnTo>
                  <a:lnTo>
                    <a:pt x="329" y="846"/>
                  </a:lnTo>
                  <a:lnTo>
                    <a:pt x="312" y="825"/>
                  </a:lnTo>
                  <a:lnTo>
                    <a:pt x="294" y="820"/>
                  </a:lnTo>
                  <a:lnTo>
                    <a:pt x="298" y="804"/>
                  </a:lnTo>
                  <a:lnTo>
                    <a:pt x="282" y="790"/>
                  </a:lnTo>
                  <a:lnTo>
                    <a:pt x="275" y="802"/>
                  </a:lnTo>
                  <a:lnTo>
                    <a:pt x="249" y="757"/>
                  </a:lnTo>
                  <a:lnTo>
                    <a:pt x="230" y="752"/>
                  </a:lnTo>
                  <a:lnTo>
                    <a:pt x="211" y="766"/>
                  </a:lnTo>
                  <a:lnTo>
                    <a:pt x="216" y="738"/>
                  </a:lnTo>
                  <a:lnTo>
                    <a:pt x="197" y="731"/>
                  </a:lnTo>
                  <a:lnTo>
                    <a:pt x="227" y="712"/>
                  </a:lnTo>
                  <a:lnTo>
                    <a:pt x="171" y="662"/>
                  </a:lnTo>
                  <a:lnTo>
                    <a:pt x="126" y="650"/>
                  </a:lnTo>
                  <a:lnTo>
                    <a:pt x="90" y="610"/>
                  </a:lnTo>
                  <a:lnTo>
                    <a:pt x="71" y="610"/>
                  </a:lnTo>
                  <a:lnTo>
                    <a:pt x="64" y="589"/>
                  </a:lnTo>
                  <a:lnTo>
                    <a:pt x="43" y="598"/>
                  </a:lnTo>
                  <a:lnTo>
                    <a:pt x="48" y="525"/>
                  </a:lnTo>
                  <a:lnTo>
                    <a:pt x="0" y="489"/>
                  </a:lnTo>
                  <a:lnTo>
                    <a:pt x="17" y="463"/>
                  </a:lnTo>
                  <a:lnTo>
                    <a:pt x="7" y="449"/>
                  </a:lnTo>
                  <a:lnTo>
                    <a:pt x="17" y="421"/>
                  </a:lnTo>
                  <a:lnTo>
                    <a:pt x="17" y="421"/>
                  </a:lnTo>
                  <a:lnTo>
                    <a:pt x="19" y="418"/>
                  </a:lnTo>
                  <a:lnTo>
                    <a:pt x="19" y="418"/>
                  </a:lnTo>
                  <a:lnTo>
                    <a:pt x="50" y="406"/>
                  </a:lnTo>
                  <a:lnTo>
                    <a:pt x="57" y="385"/>
                  </a:lnTo>
                  <a:lnTo>
                    <a:pt x="41" y="380"/>
                  </a:lnTo>
                  <a:lnTo>
                    <a:pt x="55" y="373"/>
                  </a:lnTo>
                  <a:lnTo>
                    <a:pt x="57" y="357"/>
                  </a:lnTo>
                  <a:lnTo>
                    <a:pt x="45" y="350"/>
                  </a:lnTo>
                  <a:lnTo>
                    <a:pt x="29" y="357"/>
                  </a:lnTo>
                  <a:lnTo>
                    <a:pt x="45" y="328"/>
                  </a:lnTo>
                  <a:lnTo>
                    <a:pt x="19" y="260"/>
                  </a:lnTo>
                  <a:lnTo>
                    <a:pt x="38" y="246"/>
                  </a:lnTo>
                  <a:lnTo>
                    <a:pt x="24" y="229"/>
                  </a:lnTo>
                  <a:lnTo>
                    <a:pt x="62" y="205"/>
                  </a:lnTo>
                  <a:lnTo>
                    <a:pt x="64" y="194"/>
                  </a:lnTo>
                  <a:lnTo>
                    <a:pt x="52" y="184"/>
                  </a:lnTo>
                  <a:lnTo>
                    <a:pt x="64" y="151"/>
                  </a:lnTo>
                  <a:lnTo>
                    <a:pt x="83" y="144"/>
                  </a:lnTo>
                  <a:lnTo>
                    <a:pt x="74" y="130"/>
                  </a:lnTo>
                  <a:lnTo>
                    <a:pt x="88" y="118"/>
                  </a:lnTo>
                  <a:lnTo>
                    <a:pt x="85" y="97"/>
                  </a:lnTo>
                  <a:lnTo>
                    <a:pt x="67" y="71"/>
                  </a:lnTo>
                  <a:lnTo>
                    <a:pt x="78" y="49"/>
                  </a:lnTo>
                  <a:lnTo>
                    <a:pt x="78" y="49"/>
                  </a:lnTo>
                  <a:lnTo>
                    <a:pt x="78" y="45"/>
                  </a:lnTo>
                  <a:lnTo>
                    <a:pt x="78" y="45"/>
                  </a:lnTo>
                  <a:lnTo>
                    <a:pt x="88" y="14"/>
                  </a:lnTo>
                  <a:lnTo>
                    <a:pt x="100" y="16"/>
                  </a:lnTo>
                  <a:lnTo>
                    <a:pt x="107" y="33"/>
                  </a:lnTo>
                  <a:lnTo>
                    <a:pt x="135" y="28"/>
                  </a:lnTo>
                  <a:lnTo>
                    <a:pt x="145" y="45"/>
                  </a:lnTo>
                  <a:lnTo>
                    <a:pt x="199" y="0"/>
                  </a:lnTo>
                  <a:lnTo>
                    <a:pt x="199" y="0"/>
                  </a:lnTo>
                  <a:lnTo>
                    <a:pt x="206" y="9"/>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5" name="Freeform 134"/>
            <p:cNvSpPr>
              <a:spLocks noEditPoints="1"/>
            </p:cNvSpPr>
            <p:nvPr/>
          </p:nvSpPr>
          <p:spPr bwMode="auto">
            <a:xfrm>
              <a:off x="2777" y="2942"/>
              <a:ext cx="1483" cy="1341"/>
            </a:xfrm>
            <a:custGeom>
              <a:avLst/>
              <a:gdLst>
                <a:gd name="T0" fmla="*/ 80 w 1483"/>
                <a:gd name="T1" fmla="*/ 986 h 1341"/>
                <a:gd name="T2" fmla="*/ 85 w 1483"/>
                <a:gd name="T3" fmla="*/ 948 h 1341"/>
                <a:gd name="T4" fmla="*/ 92 w 1483"/>
                <a:gd name="T5" fmla="*/ 948 h 1341"/>
                <a:gd name="T6" fmla="*/ 92 w 1483"/>
                <a:gd name="T7" fmla="*/ 915 h 1341"/>
                <a:gd name="T8" fmla="*/ 776 w 1483"/>
                <a:gd name="T9" fmla="*/ 12 h 1341"/>
                <a:gd name="T10" fmla="*/ 908 w 1483"/>
                <a:gd name="T11" fmla="*/ 40 h 1341"/>
                <a:gd name="T12" fmla="*/ 981 w 1483"/>
                <a:gd name="T13" fmla="*/ 144 h 1341"/>
                <a:gd name="T14" fmla="*/ 1000 w 1483"/>
                <a:gd name="T15" fmla="*/ 220 h 1341"/>
                <a:gd name="T16" fmla="*/ 1112 w 1483"/>
                <a:gd name="T17" fmla="*/ 198 h 1341"/>
                <a:gd name="T18" fmla="*/ 1204 w 1483"/>
                <a:gd name="T19" fmla="*/ 59 h 1341"/>
                <a:gd name="T20" fmla="*/ 1277 w 1483"/>
                <a:gd name="T21" fmla="*/ 142 h 1341"/>
                <a:gd name="T22" fmla="*/ 1301 w 1483"/>
                <a:gd name="T23" fmla="*/ 222 h 1341"/>
                <a:gd name="T24" fmla="*/ 1367 w 1483"/>
                <a:gd name="T25" fmla="*/ 407 h 1341"/>
                <a:gd name="T26" fmla="*/ 1388 w 1483"/>
                <a:gd name="T27" fmla="*/ 473 h 1341"/>
                <a:gd name="T28" fmla="*/ 1409 w 1483"/>
                <a:gd name="T29" fmla="*/ 525 h 1341"/>
                <a:gd name="T30" fmla="*/ 1483 w 1483"/>
                <a:gd name="T31" fmla="*/ 560 h 1341"/>
                <a:gd name="T32" fmla="*/ 1400 w 1483"/>
                <a:gd name="T33" fmla="*/ 650 h 1341"/>
                <a:gd name="T34" fmla="*/ 1301 w 1483"/>
                <a:gd name="T35" fmla="*/ 733 h 1341"/>
                <a:gd name="T36" fmla="*/ 1168 w 1483"/>
                <a:gd name="T37" fmla="*/ 759 h 1341"/>
                <a:gd name="T38" fmla="*/ 1083 w 1483"/>
                <a:gd name="T39" fmla="*/ 882 h 1341"/>
                <a:gd name="T40" fmla="*/ 981 w 1483"/>
                <a:gd name="T41" fmla="*/ 892 h 1341"/>
                <a:gd name="T42" fmla="*/ 885 w 1483"/>
                <a:gd name="T43" fmla="*/ 889 h 1341"/>
                <a:gd name="T44" fmla="*/ 837 w 1483"/>
                <a:gd name="T45" fmla="*/ 903 h 1341"/>
                <a:gd name="T46" fmla="*/ 806 w 1483"/>
                <a:gd name="T47" fmla="*/ 996 h 1341"/>
                <a:gd name="T48" fmla="*/ 873 w 1483"/>
                <a:gd name="T49" fmla="*/ 1052 h 1341"/>
                <a:gd name="T50" fmla="*/ 908 w 1483"/>
                <a:gd name="T51" fmla="*/ 1097 h 1341"/>
                <a:gd name="T52" fmla="*/ 908 w 1483"/>
                <a:gd name="T53" fmla="*/ 1152 h 1341"/>
                <a:gd name="T54" fmla="*/ 880 w 1483"/>
                <a:gd name="T55" fmla="*/ 1244 h 1341"/>
                <a:gd name="T56" fmla="*/ 913 w 1483"/>
                <a:gd name="T57" fmla="*/ 1296 h 1341"/>
                <a:gd name="T58" fmla="*/ 830 w 1483"/>
                <a:gd name="T59" fmla="*/ 1341 h 1341"/>
                <a:gd name="T60" fmla="*/ 738 w 1483"/>
                <a:gd name="T61" fmla="*/ 1298 h 1341"/>
                <a:gd name="T62" fmla="*/ 613 w 1483"/>
                <a:gd name="T63" fmla="*/ 1261 h 1341"/>
                <a:gd name="T64" fmla="*/ 494 w 1483"/>
                <a:gd name="T65" fmla="*/ 1227 h 1341"/>
                <a:gd name="T66" fmla="*/ 390 w 1483"/>
                <a:gd name="T67" fmla="*/ 1235 h 1341"/>
                <a:gd name="T68" fmla="*/ 296 w 1483"/>
                <a:gd name="T69" fmla="*/ 1279 h 1341"/>
                <a:gd name="T70" fmla="*/ 128 w 1483"/>
                <a:gd name="T71" fmla="*/ 1282 h 1341"/>
                <a:gd name="T72" fmla="*/ 57 w 1483"/>
                <a:gd name="T73" fmla="*/ 1230 h 1341"/>
                <a:gd name="T74" fmla="*/ 17 w 1483"/>
                <a:gd name="T75" fmla="*/ 1112 h 1341"/>
                <a:gd name="T76" fmla="*/ 83 w 1483"/>
                <a:gd name="T77" fmla="*/ 1019 h 1341"/>
                <a:gd name="T78" fmla="*/ 111 w 1483"/>
                <a:gd name="T79" fmla="*/ 953 h 1341"/>
                <a:gd name="T80" fmla="*/ 104 w 1483"/>
                <a:gd name="T81" fmla="*/ 866 h 1341"/>
                <a:gd name="T82" fmla="*/ 59 w 1483"/>
                <a:gd name="T83" fmla="*/ 795 h 1341"/>
                <a:gd name="T84" fmla="*/ 36 w 1483"/>
                <a:gd name="T85" fmla="*/ 764 h 1341"/>
                <a:gd name="T86" fmla="*/ 47 w 1483"/>
                <a:gd name="T87" fmla="*/ 653 h 1341"/>
                <a:gd name="T88" fmla="*/ 116 w 1483"/>
                <a:gd name="T89" fmla="*/ 584 h 1341"/>
                <a:gd name="T90" fmla="*/ 151 w 1483"/>
                <a:gd name="T91" fmla="*/ 596 h 1341"/>
                <a:gd name="T92" fmla="*/ 248 w 1483"/>
                <a:gd name="T93" fmla="*/ 579 h 1341"/>
                <a:gd name="T94" fmla="*/ 362 w 1483"/>
                <a:gd name="T95" fmla="*/ 532 h 1341"/>
                <a:gd name="T96" fmla="*/ 440 w 1483"/>
                <a:gd name="T97" fmla="*/ 497 h 1341"/>
                <a:gd name="T98" fmla="*/ 487 w 1483"/>
                <a:gd name="T99" fmla="*/ 471 h 1341"/>
                <a:gd name="T100" fmla="*/ 499 w 1483"/>
                <a:gd name="T101" fmla="*/ 388 h 1341"/>
                <a:gd name="T102" fmla="*/ 530 w 1483"/>
                <a:gd name="T103" fmla="*/ 300 h 1341"/>
                <a:gd name="T104" fmla="*/ 584 w 1483"/>
                <a:gd name="T105" fmla="*/ 227 h 1341"/>
                <a:gd name="T106" fmla="*/ 667 w 1483"/>
                <a:gd name="T107" fmla="*/ 132 h 1341"/>
                <a:gd name="T108" fmla="*/ 686 w 1483"/>
                <a:gd name="T109" fmla="*/ 31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3" h="1341">
                  <a:moveTo>
                    <a:pt x="85" y="948"/>
                  </a:moveTo>
                  <a:lnTo>
                    <a:pt x="88" y="951"/>
                  </a:lnTo>
                  <a:lnTo>
                    <a:pt x="88" y="951"/>
                  </a:lnTo>
                  <a:lnTo>
                    <a:pt x="97" y="974"/>
                  </a:lnTo>
                  <a:lnTo>
                    <a:pt x="80" y="986"/>
                  </a:lnTo>
                  <a:lnTo>
                    <a:pt x="73" y="970"/>
                  </a:lnTo>
                  <a:lnTo>
                    <a:pt x="80" y="951"/>
                  </a:lnTo>
                  <a:lnTo>
                    <a:pt x="80" y="951"/>
                  </a:lnTo>
                  <a:lnTo>
                    <a:pt x="85" y="948"/>
                  </a:lnTo>
                  <a:lnTo>
                    <a:pt x="85" y="948"/>
                  </a:lnTo>
                  <a:lnTo>
                    <a:pt x="85" y="948"/>
                  </a:lnTo>
                  <a:close/>
                  <a:moveTo>
                    <a:pt x="97" y="918"/>
                  </a:moveTo>
                  <a:lnTo>
                    <a:pt x="99" y="951"/>
                  </a:lnTo>
                  <a:lnTo>
                    <a:pt x="99" y="951"/>
                  </a:lnTo>
                  <a:lnTo>
                    <a:pt x="92" y="948"/>
                  </a:lnTo>
                  <a:lnTo>
                    <a:pt x="92" y="948"/>
                  </a:lnTo>
                  <a:lnTo>
                    <a:pt x="83" y="939"/>
                  </a:lnTo>
                  <a:lnTo>
                    <a:pt x="95" y="934"/>
                  </a:lnTo>
                  <a:lnTo>
                    <a:pt x="92" y="915"/>
                  </a:lnTo>
                  <a:lnTo>
                    <a:pt x="92" y="915"/>
                  </a:lnTo>
                  <a:lnTo>
                    <a:pt x="97" y="918"/>
                  </a:lnTo>
                  <a:close/>
                  <a:moveTo>
                    <a:pt x="698" y="16"/>
                  </a:moveTo>
                  <a:lnTo>
                    <a:pt x="733" y="0"/>
                  </a:lnTo>
                  <a:lnTo>
                    <a:pt x="736" y="9"/>
                  </a:lnTo>
                  <a:lnTo>
                    <a:pt x="776" y="12"/>
                  </a:lnTo>
                  <a:lnTo>
                    <a:pt x="816" y="61"/>
                  </a:lnTo>
                  <a:lnTo>
                    <a:pt x="837" y="71"/>
                  </a:lnTo>
                  <a:lnTo>
                    <a:pt x="877" y="40"/>
                  </a:lnTo>
                  <a:lnTo>
                    <a:pt x="894" y="54"/>
                  </a:lnTo>
                  <a:lnTo>
                    <a:pt x="908" y="40"/>
                  </a:lnTo>
                  <a:lnTo>
                    <a:pt x="939" y="40"/>
                  </a:lnTo>
                  <a:lnTo>
                    <a:pt x="939" y="40"/>
                  </a:lnTo>
                  <a:lnTo>
                    <a:pt x="955" y="71"/>
                  </a:lnTo>
                  <a:lnTo>
                    <a:pt x="951" y="97"/>
                  </a:lnTo>
                  <a:lnTo>
                    <a:pt x="981" y="144"/>
                  </a:lnTo>
                  <a:lnTo>
                    <a:pt x="965" y="194"/>
                  </a:lnTo>
                  <a:lnTo>
                    <a:pt x="977" y="194"/>
                  </a:lnTo>
                  <a:lnTo>
                    <a:pt x="981" y="227"/>
                  </a:lnTo>
                  <a:lnTo>
                    <a:pt x="996" y="236"/>
                  </a:lnTo>
                  <a:lnTo>
                    <a:pt x="1000" y="220"/>
                  </a:lnTo>
                  <a:lnTo>
                    <a:pt x="1031" y="210"/>
                  </a:lnTo>
                  <a:lnTo>
                    <a:pt x="1043" y="208"/>
                  </a:lnTo>
                  <a:lnTo>
                    <a:pt x="1052" y="224"/>
                  </a:lnTo>
                  <a:lnTo>
                    <a:pt x="1104" y="220"/>
                  </a:lnTo>
                  <a:lnTo>
                    <a:pt x="1112" y="198"/>
                  </a:lnTo>
                  <a:lnTo>
                    <a:pt x="1135" y="182"/>
                  </a:lnTo>
                  <a:lnTo>
                    <a:pt x="1130" y="163"/>
                  </a:lnTo>
                  <a:lnTo>
                    <a:pt x="1149" y="142"/>
                  </a:lnTo>
                  <a:lnTo>
                    <a:pt x="1152" y="111"/>
                  </a:lnTo>
                  <a:lnTo>
                    <a:pt x="1204" y="59"/>
                  </a:lnTo>
                  <a:lnTo>
                    <a:pt x="1218" y="75"/>
                  </a:lnTo>
                  <a:lnTo>
                    <a:pt x="1218" y="106"/>
                  </a:lnTo>
                  <a:lnTo>
                    <a:pt x="1251" y="97"/>
                  </a:lnTo>
                  <a:lnTo>
                    <a:pt x="1263" y="144"/>
                  </a:lnTo>
                  <a:lnTo>
                    <a:pt x="1277" y="142"/>
                  </a:lnTo>
                  <a:lnTo>
                    <a:pt x="1282" y="151"/>
                  </a:lnTo>
                  <a:lnTo>
                    <a:pt x="1272" y="158"/>
                  </a:lnTo>
                  <a:lnTo>
                    <a:pt x="1282" y="203"/>
                  </a:lnTo>
                  <a:lnTo>
                    <a:pt x="1301" y="222"/>
                  </a:lnTo>
                  <a:lnTo>
                    <a:pt x="1301" y="222"/>
                  </a:lnTo>
                  <a:lnTo>
                    <a:pt x="1341" y="269"/>
                  </a:lnTo>
                  <a:lnTo>
                    <a:pt x="1334" y="300"/>
                  </a:lnTo>
                  <a:lnTo>
                    <a:pt x="1365" y="336"/>
                  </a:lnTo>
                  <a:lnTo>
                    <a:pt x="1355" y="376"/>
                  </a:lnTo>
                  <a:lnTo>
                    <a:pt x="1367" y="407"/>
                  </a:lnTo>
                  <a:lnTo>
                    <a:pt x="1355" y="433"/>
                  </a:lnTo>
                  <a:lnTo>
                    <a:pt x="1367" y="426"/>
                  </a:lnTo>
                  <a:lnTo>
                    <a:pt x="1372" y="442"/>
                  </a:lnTo>
                  <a:lnTo>
                    <a:pt x="1398" y="449"/>
                  </a:lnTo>
                  <a:lnTo>
                    <a:pt x="1388" y="473"/>
                  </a:lnTo>
                  <a:lnTo>
                    <a:pt x="1450" y="466"/>
                  </a:lnTo>
                  <a:lnTo>
                    <a:pt x="1454" y="482"/>
                  </a:lnTo>
                  <a:lnTo>
                    <a:pt x="1438" y="489"/>
                  </a:lnTo>
                  <a:lnTo>
                    <a:pt x="1433" y="518"/>
                  </a:lnTo>
                  <a:lnTo>
                    <a:pt x="1409" y="525"/>
                  </a:lnTo>
                  <a:lnTo>
                    <a:pt x="1424" y="539"/>
                  </a:lnTo>
                  <a:lnTo>
                    <a:pt x="1435" y="532"/>
                  </a:lnTo>
                  <a:lnTo>
                    <a:pt x="1445" y="549"/>
                  </a:lnTo>
                  <a:lnTo>
                    <a:pt x="1459" y="544"/>
                  </a:lnTo>
                  <a:lnTo>
                    <a:pt x="1483" y="560"/>
                  </a:lnTo>
                  <a:lnTo>
                    <a:pt x="1480" y="577"/>
                  </a:lnTo>
                  <a:lnTo>
                    <a:pt x="1447" y="603"/>
                  </a:lnTo>
                  <a:lnTo>
                    <a:pt x="1443" y="634"/>
                  </a:lnTo>
                  <a:lnTo>
                    <a:pt x="1412" y="634"/>
                  </a:lnTo>
                  <a:lnTo>
                    <a:pt x="1400" y="650"/>
                  </a:lnTo>
                  <a:lnTo>
                    <a:pt x="1405" y="667"/>
                  </a:lnTo>
                  <a:lnTo>
                    <a:pt x="1391" y="676"/>
                  </a:lnTo>
                  <a:lnTo>
                    <a:pt x="1331" y="664"/>
                  </a:lnTo>
                  <a:lnTo>
                    <a:pt x="1331" y="743"/>
                  </a:lnTo>
                  <a:lnTo>
                    <a:pt x="1301" y="733"/>
                  </a:lnTo>
                  <a:lnTo>
                    <a:pt x="1277" y="743"/>
                  </a:lnTo>
                  <a:lnTo>
                    <a:pt x="1270" y="761"/>
                  </a:lnTo>
                  <a:lnTo>
                    <a:pt x="1211" y="785"/>
                  </a:lnTo>
                  <a:lnTo>
                    <a:pt x="1197" y="769"/>
                  </a:lnTo>
                  <a:lnTo>
                    <a:pt x="1168" y="759"/>
                  </a:lnTo>
                  <a:lnTo>
                    <a:pt x="1156" y="811"/>
                  </a:lnTo>
                  <a:lnTo>
                    <a:pt x="1180" y="837"/>
                  </a:lnTo>
                  <a:lnTo>
                    <a:pt x="1178" y="863"/>
                  </a:lnTo>
                  <a:lnTo>
                    <a:pt x="1154" y="884"/>
                  </a:lnTo>
                  <a:lnTo>
                    <a:pt x="1083" y="882"/>
                  </a:lnTo>
                  <a:lnTo>
                    <a:pt x="1069" y="892"/>
                  </a:lnTo>
                  <a:lnTo>
                    <a:pt x="1017" y="868"/>
                  </a:lnTo>
                  <a:lnTo>
                    <a:pt x="1000" y="882"/>
                  </a:lnTo>
                  <a:lnTo>
                    <a:pt x="998" y="908"/>
                  </a:lnTo>
                  <a:lnTo>
                    <a:pt x="981" y="892"/>
                  </a:lnTo>
                  <a:lnTo>
                    <a:pt x="944" y="903"/>
                  </a:lnTo>
                  <a:lnTo>
                    <a:pt x="929" y="882"/>
                  </a:lnTo>
                  <a:lnTo>
                    <a:pt x="911" y="896"/>
                  </a:lnTo>
                  <a:lnTo>
                    <a:pt x="885" y="889"/>
                  </a:lnTo>
                  <a:lnTo>
                    <a:pt x="885" y="889"/>
                  </a:lnTo>
                  <a:lnTo>
                    <a:pt x="882" y="889"/>
                  </a:lnTo>
                  <a:lnTo>
                    <a:pt x="882" y="889"/>
                  </a:lnTo>
                  <a:lnTo>
                    <a:pt x="873" y="903"/>
                  </a:lnTo>
                  <a:lnTo>
                    <a:pt x="856" y="877"/>
                  </a:lnTo>
                  <a:lnTo>
                    <a:pt x="837" y="903"/>
                  </a:lnTo>
                  <a:lnTo>
                    <a:pt x="842" y="932"/>
                  </a:lnTo>
                  <a:lnTo>
                    <a:pt x="806" y="932"/>
                  </a:lnTo>
                  <a:lnTo>
                    <a:pt x="811" y="946"/>
                  </a:lnTo>
                  <a:lnTo>
                    <a:pt x="792" y="970"/>
                  </a:lnTo>
                  <a:lnTo>
                    <a:pt x="806" y="996"/>
                  </a:lnTo>
                  <a:lnTo>
                    <a:pt x="799" y="1012"/>
                  </a:lnTo>
                  <a:lnTo>
                    <a:pt x="830" y="1033"/>
                  </a:lnTo>
                  <a:lnTo>
                    <a:pt x="856" y="1036"/>
                  </a:lnTo>
                  <a:lnTo>
                    <a:pt x="856" y="1029"/>
                  </a:lnTo>
                  <a:lnTo>
                    <a:pt x="873" y="1052"/>
                  </a:lnTo>
                  <a:lnTo>
                    <a:pt x="882" y="1043"/>
                  </a:lnTo>
                  <a:lnTo>
                    <a:pt x="896" y="1055"/>
                  </a:lnTo>
                  <a:lnTo>
                    <a:pt x="901" y="1078"/>
                  </a:lnTo>
                  <a:lnTo>
                    <a:pt x="892" y="1088"/>
                  </a:lnTo>
                  <a:lnTo>
                    <a:pt x="908" y="1097"/>
                  </a:lnTo>
                  <a:lnTo>
                    <a:pt x="903" y="1109"/>
                  </a:lnTo>
                  <a:lnTo>
                    <a:pt x="918" y="1135"/>
                  </a:lnTo>
                  <a:lnTo>
                    <a:pt x="899" y="1133"/>
                  </a:lnTo>
                  <a:lnTo>
                    <a:pt x="889" y="1145"/>
                  </a:lnTo>
                  <a:lnTo>
                    <a:pt x="908" y="1152"/>
                  </a:lnTo>
                  <a:lnTo>
                    <a:pt x="911" y="1185"/>
                  </a:lnTo>
                  <a:lnTo>
                    <a:pt x="866" y="1194"/>
                  </a:lnTo>
                  <a:lnTo>
                    <a:pt x="858" y="1209"/>
                  </a:lnTo>
                  <a:lnTo>
                    <a:pt x="887" y="1235"/>
                  </a:lnTo>
                  <a:lnTo>
                    <a:pt x="880" y="1244"/>
                  </a:lnTo>
                  <a:lnTo>
                    <a:pt x="918" y="1258"/>
                  </a:lnTo>
                  <a:lnTo>
                    <a:pt x="948" y="1249"/>
                  </a:lnTo>
                  <a:lnTo>
                    <a:pt x="984" y="1284"/>
                  </a:lnTo>
                  <a:lnTo>
                    <a:pt x="979" y="1294"/>
                  </a:lnTo>
                  <a:lnTo>
                    <a:pt x="913" y="1296"/>
                  </a:lnTo>
                  <a:lnTo>
                    <a:pt x="903" y="1320"/>
                  </a:lnTo>
                  <a:lnTo>
                    <a:pt x="875" y="1320"/>
                  </a:lnTo>
                  <a:lnTo>
                    <a:pt x="863" y="1339"/>
                  </a:lnTo>
                  <a:lnTo>
                    <a:pt x="830" y="1341"/>
                  </a:lnTo>
                  <a:lnTo>
                    <a:pt x="830" y="1341"/>
                  </a:lnTo>
                  <a:lnTo>
                    <a:pt x="832" y="1334"/>
                  </a:lnTo>
                  <a:lnTo>
                    <a:pt x="806" y="1334"/>
                  </a:lnTo>
                  <a:lnTo>
                    <a:pt x="811" y="1320"/>
                  </a:lnTo>
                  <a:lnTo>
                    <a:pt x="757" y="1315"/>
                  </a:lnTo>
                  <a:lnTo>
                    <a:pt x="738" y="1298"/>
                  </a:lnTo>
                  <a:lnTo>
                    <a:pt x="710" y="1301"/>
                  </a:lnTo>
                  <a:lnTo>
                    <a:pt x="710" y="1320"/>
                  </a:lnTo>
                  <a:lnTo>
                    <a:pt x="693" y="1327"/>
                  </a:lnTo>
                  <a:lnTo>
                    <a:pt x="662" y="1265"/>
                  </a:lnTo>
                  <a:lnTo>
                    <a:pt x="613" y="1261"/>
                  </a:lnTo>
                  <a:lnTo>
                    <a:pt x="589" y="1270"/>
                  </a:lnTo>
                  <a:lnTo>
                    <a:pt x="553" y="1227"/>
                  </a:lnTo>
                  <a:lnTo>
                    <a:pt x="516" y="1230"/>
                  </a:lnTo>
                  <a:lnTo>
                    <a:pt x="506" y="1218"/>
                  </a:lnTo>
                  <a:lnTo>
                    <a:pt x="494" y="1227"/>
                  </a:lnTo>
                  <a:lnTo>
                    <a:pt x="407" y="1190"/>
                  </a:lnTo>
                  <a:lnTo>
                    <a:pt x="388" y="1201"/>
                  </a:lnTo>
                  <a:lnTo>
                    <a:pt x="393" y="1218"/>
                  </a:lnTo>
                  <a:lnTo>
                    <a:pt x="383" y="1230"/>
                  </a:lnTo>
                  <a:lnTo>
                    <a:pt x="390" y="1235"/>
                  </a:lnTo>
                  <a:lnTo>
                    <a:pt x="381" y="1246"/>
                  </a:lnTo>
                  <a:lnTo>
                    <a:pt x="395" y="1261"/>
                  </a:lnTo>
                  <a:lnTo>
                    <a:pt x="395" y="1279"/>
                  </a:lnTo>
                  <a:lnTo>
                    <a:pt x="364" y="1272"/>
                  </a:lnTo>
                  <a:lnTo>
                    <a:pt x="296" y="1279"/>
                  </a:lnTo>
                  <a:lnTo>
                    <a:pt x="270" y="1263"/>
                  </a:lnTo>
                  <a:lnTo>
                    <a:pt x="246" y="1289"/>
                  </a:lnTo>
                  <a:lnTo>
                    <a:pt x="232" y="1268"/>
                  </a:lnTo>
                  <a:lnTo>
                    <a:pt x="199" y="1256"/>
                  </a:lnTo>
                  <a:lnTo>
                    <a:pt x="128" y="1282"/>
                  </a:lnTo>
                  <a:lnTo>
                    <a:pt x="107" y="1279"/>
                  </a:lnTo>
                  <a:lnTo>
                    <a:pt x="102" y="1265"/>
                  </a:lnTo>
                  <a:lnTo>
                    <a:pt x="85" y="1261"/>
                  </a:lnTo>
                  <a:lnTo>
                    <a:pt x="66" y="1223"/>
                  </a:lnTo>
                  <a:lnTo>
                    <a:pt x="57" y="1230"/>
                  </a:lnTo>
                  <a:lnTo>
                    <a:pt x="7" y="1194"/>
                  </a:lnTo>
                  <a:lnTo>
                    <a:pt x="7" y="1194"/>
                  </a:lnTo>
                  <a:lnTo>
                    <a:pt x="0" y="1159"/>
                  </a:lnTo>
                  <a:lnTo>
                    <a:pt x="19" y="1149"/>
                  </a:lnTo>
                  <a:lnTo>
                    <a:pt x="17" y="1112"/>
                  </a:lnTo>
                  <a:lnTo>
                    <a:pt x="26" y="1095"/>
                  </a:lnTo>
                  <a:lnTo>
                    <a:pt x="59" y="1088"/>
                  </a:lnTo>
                  <a:lnTo>
                    <a:pt x="54" y="1055"/>
                  </a:lnTo>
                  <a:lnTo>
                    <a:pt x="73" y="1045"/>
                  </a:lnTo>
                  <a:lnTo>
                    <a:pt x="83" y="1019"/>
                  </a:lnTo>
                  <a:lnTo>
                    <a:pt x="104" y="1019"/>
                  </a:lnTo>
                  <a:lnTo>
                    <a:pt x="102" y="996"/>
                  </a:lnTo>
                  <a:lnTo>
                    <a:pt x="111" y="998"/>
                  </a:lnTo>
                  <a:lnTo>
                    <a:pt x="123" y="970"/>
                  </a:lnTo>
                  <a:lnTo>
                    <a:pt x="111" y="953"/>
                  </a:lnTo>
                  <a:lnTo>
                    <a:pt x="142" y="929"/>
                  </a:lnTo>
                  <a:lnTo>
                    <a:pt x="128" y="915"/>
                  </a:lnTo>
                  <a:lnTo>
                    <a:pt x="130" y="875"/>
                  </a:lnTo>
                  <a:lnTo>
                    <a:pt x="104" y="894"/>
                  </a:lnTo>
                  <a:lnTo>
                    <a:pt x="104" y="866"/>
                  </a:lnTo>
                  <a:lnTo>
                    <a:pt x="123" y="861"/>
                  </a:lnTo>
                  <a:lnTo>
                    <a:pt x="104" y="821"/>
                  </a:lnTo>
                  <a:lnTo>
                    <a:pt x="92" y="823"/>
                  </a:lnTo>
                  <a:lnTo>
                    <a:pt x="92" y="802"/>
                  </a:lnTo>
                  <a:lnTo>
                    <a:pt x="59" y="795"/>
                  </a:lnTo>
                  <a:lnTo>
                    <a:pt x="36" y="802"/>
                  </a:lnTo>
                  <a:lnTo>
                    <a:pt x="33" y="783"/>
                  </a:lnTo>
                  <a:lnTo>
                    <a:pt x="19" y="783"/>
                  </a:lnTo>
                  <a:lnTo>
                    <a:pt x="19" y="769"/>
                  </a:lnTo>
                  <a:lnTo>
                    <a:pt x="36" y="764"/>
                  </a:lnTo>
                  <a:lnTo>
                    <a:pt x="31" y="735"/>
                  </a:lnTo>
                  <a:lnTo>
                    <a:pt x="54" y="719"/>
                  </a:lnTo>
                  <a:lnTo>
                    <a:pt x="40" y="679"/>
                  </a:lnTo>
                  <a:lnTo>
                    <a:pt x="54" y="679"/>
                  </a:lnTo>
                  <a:lnTo>
                    <a:pt x="47" y="653"/>
                  </a:lnTo>
                  <a:lnTo>
                    <a:pt x="57" y="648"/>
                  </a:lnTo>
                  <a:lnTo>
                    <a:pt x="36" y="631"/>
                  </a:lnTo>
                  <a:lnTo>
                    <a:pt x="59" y="608"/>
                  </a:lnTo>
                  <a:lnTo>
                    <a:pt x="92" y="615"/>
                  </a:lnTo>
                  <a:lnTo>
                    <a:pt x="116" y="584"/>
                  </a:lnTo>
                  <a:lnTo>
                    <a:pt x="133" y="601"/>
                  </a:lnTo>
                  <a:lnTo>
                    <a:pt x="121" y="615"/>
                  </a:lnTo>
                  <a:lnTo>
                    <a:pt x="154" y="631"/>
                  </a:lnTo>
                  <a:lnTo>
                    <a:pt x="159" y="620"/>
                  </a:lnTo>
                  <a:lnTo>
                    <a:pt x="151" y="596"/>
                  </a:lnTo>
                  <a:lnTo>
                    <a:pt x="180" y="575"/>
                  </a:lnTo>
                  <a:lnTo>
                    <a:pt x="192" y="591"/>
                  </a:lnTo>
                  <a:lnTo>
                    <a:pt x="206" y="567"/>
                  </a:lnTo>
                  <a:lnTo>
                    <a:pt x="220" y="563"/>
                  </a:lnTo>
                  <a:lnTo>
                    <a:pt x="248" y="579"/>
                  </a:lnTo>
                  <a:lnTo>
                    <a:pt x="253" y="570"/>
                  </a:lnTo>
                  <a:lnTo>
                    <a:pt x="303" y="560"/>
                  </a:lnTo>
                  <a:lnTo>
                    <a:pt x="310" y="544"/>
                  </a:lnTo>
                  <a:lnTo>
                    <a:pt x="348" y="546"/>
                  </a:lnTo>
                  <a:lnTo>
                    <a:pt x="362" y="532"/>
                  </a:lnTo>
                  <a:lnTo>
                    <a:pt x="390" y="563"/>
                  </a:lnTo>
                  <a:lnTo>
                    <a:pt x="421" y="541"/>
                  </a:lnTo>
                  <a:lnTo>
                    <a:pt x="428" y="515"/>
                  </a:lnTo>
                  <a:lnTo>
                    <a:pt x="445" y="515"/>
                  </a:lnTo>
                  <a:lnTo>
                    <a:pt x="440" y="497"/>
                  </a:lnTo>
                  <a:lnTo>
                    <a:pt x="468" y="506"/>
                  </a:lnTo>
                  <a:lnTo>
                    <a:pt x="482" y="499"/>
                  </a:lnTo>
                  <a:lnTo>
                    <a:pt x="478" y="480"/>
                  </a:lnTo>
                  <a:lnTo>
                    <a:pt x="466" y="475"/>
                  </a:lnTo>
                  <a:lnTo>
                    <a:pt x="487" y="471"/>
                  </a:lnTo>
                  <a:lnTo>
                    <a:pt x="504" y="426"/>
                  </a:lnTo>
                  <a:lnTo>
                    <a:pt x="471" y="407"/>
                  </a:lnTo>
                  <a:lnTo>
                    <a:pt x="482" y="366"/>
                  </a:lnTo>
                  <a:lnTo>
                    <a:pt x="492" y="366"/>
                  </a:lnTo>
                  <a:lnTo>
                    <a:pt x="499" y="388"/>
                  </a:lnTo>
                  <a:lnTo>
                    <a:pt x="504" y="378"/>
                  </a:lnTo>
                  <a:lnTo>
                    <a:pt x="546" y="376"/>
                  </a:lnTo>
                  <a:lnTo>
                    <a:pt x="544" y="343"/>
                  </a:lnTo>
                  <a:lnTo>
                    <a:pt x="530" y="333"/>
                  </a:lnTo>
                  <a:lnTo>
                    <a:pt x="530" y="300"/>
                  </a:lnTo>
                  <a:lnTo>
                    <a:pt x="516" y="279"/>
                  </a:lnTo>
                  <a:lnTo>
                    <a:pt x="530" y="284"/>
                  </a:lnTo>
                  <a:lnTo>
                    <a:pt x="565" y="262"/>
                  </a:lnTo>
                  <a:lnTo>
                    <a:pt x="561" y="251"/>
                  </a:lnTo>
                  <a:lnTo>
                    <a:pt x="584" y="227"/>
                  </a:lnTo>
                  <a:lnTo>
                    <a:pt x="582" y="210"/>
                  </a:lnTo>
                  <a:lnTo>
                    <a:pt x="610" y="201"/>
                  </a:lnTo>
                  <a:lnTo>
                    <a:pt x="648" y="170"/>
                  </a:lnTo>
                  <a:lnTo>
                    <a:pt x="641" y="139"/>
                  </a:lnTo>
                  <a:lnTo>
                    <a:pt x="667" y="132"/>
                  </a:lnTo>
                  <a:lnTo>
                    <a:pt x="665" y="113"/>
                  </a:lnTo>
                  <a:lnTo>
                    <a:pt x="695" y="94"/>
                  </a:lnTo>
                  <a:lnTo>
                    <a:pt x="686" y="75"/>
                  </a:lnTo>
                  <a:lnTo>
                    <a:pt x="695" y="73"/>
                  </a:lnTo>
                  <a:lnTo>
                    <a:pt x="686" y="31"/>
                  </a:lnTo>
                  <a:lnTo>
                    <a:pt x="686" y="31"/>
                  </a:lnTo>
                  <a:lnTo>
                    <a:pt x="684" y="23"/>
                  </a:lnTo>
                  <a:lnTo>
                    <a:pt x="684" y="23"/>
                  </a:lnTo>
                  <a:lnTo>
                    <a:pt x="698" y="16"/>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6" name="Freeform 135"/>
            <p:cNvSpPr>
              <a:spLocks/>
            </p:cNvSpPr>
            <p:nvPr/>
          </p:nvSpPr>
          <p:spPr bwMode="auto">
            <a:xfrm>
              <a:off x="3515" y="-604"/>
              <a:ext cx="1052" cy="691"/>
            </a:xfrm>
            <a:custGeom>
              <a:avLst/>
              <a:gdLst>
                <a:gd name="T0" fmla="*/ 402 w 1052"/>
                <a:gd name="T1" fmla="*/ 54 h 691"/>
                <a:gd name="T2" fmla="*/ 409 w 1052"/>
                <a:gd name="T3" fmla="*/ 106 h 691"/>
                <a:gd name="T4" fmla="*/ 426 w 1052"/>
                <a:gd name="T5" fmla="*/ 173 h 691"/>
                <a:gd name="T6" fmla="*/ 489 w 1052"/>
                <a:gd name="T7" fmla="*/ 227 h 691"/>
                <a:gd name="T8" fmla="*/ 532 w 1052"/>
                <a:gd name="T9" fmla="*/ 246 h 691"/>
                <a:gd name="T10" fmla="*/ 629 w 1052"/>
                <a:gd name="T11" fmla="*/ 187 h 691"/>
                <a:gd name="T12" fmla="*/ 671 w 1052"/>
                <a:gd name="T13" fmla="*/ 241 h 691"/>
                <a:gd name="T14" fmla="*/ 683 w 1052"/>
                <a:gd name="T15" fmla="*/ 350 h 691"/>
                <a:gd name="T16" fmla="*/ 745 w 1052"/>
                <a:gd name="T17" fmla="*/ 362 h 691"/>
                <a:gd name="T18" fmla="*/ 773 w 1052"/>
                <a:gd name="T19" fmla="*/ 350 h 691"/>
                <a:gd name="T20" fmla="*/ 809 w 1052"/>
                <a:gd name="T21" fmla="*/ 367 h 691"/>
                <a:gd name="T22" fmla="*/ 828 w 1052"/>
                <a:gd name="T23" fmla="*/ 445 h 691"/>
                <a:gd name="T24" fmla="*/ 863 w 1052"/>
                <a:gd name="T25" fmla="*/ 457 h 691"/>
                <a:gd name="T26" fmla="*/ 925 w 1052"/>
                <a:gd name="T27" fmla="*/ 471 h 691"/>
                <a:gd name="T28" fmla="*/ 993 w 1052"/>
                <a:gd name="T29" fmla="*/ 480 h 691"/>
                <a:gd name="T30" fmla="*/ 1017 w 1052"/>
                <a:gd name="T31" fmla="*/ 513 h 691"/>
                <a:gd name="T32" fmla="*/ 1026 w 1052"/>
                <a:gd name="T33" fmla="*/ 494 h 691"/>
                <a:gd name="T34" fmla="*/ 1050 w 1052"/>
                <a:gd name="T35" fmla="*/ 516 h 691"/>
                <a:gd name="T36" fmla="*/ 1024 w 1052"/>
                <a:gd name="T37" fmla="*/ 572 h 691"/>
                <a:gd name="T38" fmla="*/ 1040 w 1052"/>
                <a:gd name="T39" fmla="*/ 589 h 691"/>
                <a:gd name="T40" fmla="*/ 1026 w 1052"/>
                <a:gd name="T41" fmla="*/ 641 h 691"/>
                <a:gd name="T42" fmla="*/ 1019 w 1052"/>
                <a:gd name="T43" fmla="*/ 684 h 691"/>
                <a:gd name="T44" fmla="*/ 955 w 1052"/>
                <a:gd name="T45" fmla="*/ 674 h 691"/>
                <a:gd name="T46" fmla="*/ 917 w 1052"/>
                <a:gd name="T47" fmla="*/ 665 h 691"/>
                <a:gd name="T48" fmla="*/ 849 w 1052"/>
                <a:gd name="T49" fmla="*/ 629 h 691"/>
                <a:gd name="T50" fmla="*/ 828 w 1052"/>
                <a:gd name="T51" fmla="*/ 653 h 691"/>
                <a:gd name="T52" fmla="*/ 783 w 1052"/>
                <a:gd name="T53" fmla="*/ 639 h 691"/>
                <a:gd name="T54" fmla="*/ 712 w 1052"/>
                <a:gd name="T55" fmla="*/ 648 h 691"/>
                <a:gd name="T56" fmla="*/ 679 w 1052"/>
                <a:gd name="T57" fmla="*/ 662 h 691"/>
                <a:gd name="T58" fmla="*/ 636 w 1052"/>
                <a:gd name="T59" fmla="*/ 665 h 691"/>
                <a:gd name="T60" fmla="*/ 575 w 1052"/>
                <a:gd name="T61" fmla="*/ 634 h 691"/>
                <a:gd name="T62" fmla="*/ 537 w 1052"/>
                <a:gd name="T63" fmla="*/ 641 h 691"/>
                <a:gd name="T64" fmla="*/ 513 w 1052"/>
                <a:gd name="T65" fmla="*/ 625 h 691"/>
                <a:gd name="T66" fmla="*/ 482 w 1052"/>
                <a:gd name="T67" fmla="*/ 603 h 691"/>
                <a:gd name="T68" fmla="*/ 454 w 1052"/>
                <a:gd name="T69" fmla="*/ 594 h 691"/>
                <a:gd name="T70" fmla="*/ 402 w 1052"/>
                <a:gd name="T71" fmla="*/ 603 h 691"/>
                <a:gd name="T72" fmla="*/ 392 w 1052"/>
                <a:gd name="T73" fmla="*/ 584 h 691"/>
                <a:gd name="T74" fmla="*/ 378 w 1052"/>
                <a:gd name="T75" fmla="*/ 584 h 691"/>
                <a:gd name="T76" fmla="*/ 340 w 1052"/>
                <a:gd name="T77" fmla="*/ 617 h 691"/>
                <a:gd name="T78" fmla="*/ 329 w 1052"/>
                <a:gd name="T79" fmla="*/ 577 h 691"/>
                <a:gd name="T80" fmla="*/ 352 w 1052"/>
                <a:gd name="T81" fmla="*/ 530 h 691"/>
                <a:gd name="T82" fmla="*/ 317 w 1052"/>
                <a:gd name="T83" fmla="*/ 544 h 691"/>
                <a:gd name="T84" fmla="*/ 305 w 1052"/>
                <a:gd name="T85" fmla="*/ 542 h 691"/>
                <a:gd name="T86" fmla="*/ 234 w 1052"/>
                <a:gd name="T87" fmla="*/ 556 h 691"/>
                <a:gd name="T88" fmla="*/ 210 w 1052"/>
                <a:gd name="T89" fmla="*/ 549 h 691"/>
                <a:gd name="T90" fmla="*/ 156 w 1052"/>
                <a:gd name="T91" fmla="*/ 494 h 691"/>
                <a:gd name="T92" fmla="*/ 163 w 1052"/>
                <a:gd name="T93" fmla="*/ 475 h 691"/>
                <a:gd name="T94" fmla="*/ 139 w 1052"/>
                <a:gd name="T95" fmla="*/ 480 h 691"/>
                <a:gd name="T96" fmla="*/ 45 w 1052"/>
                <a:gd name="T97" fmla="*/ 471 h 691"/>
                <a:gd name="T98" fmla="*/ 35 w 1052"/>
                <a:gd name="T99" fmla="*/ 457 h 691"/>
                <a:gd name="T100" fmla="*/ 14 w 1052"/>
                <a:gd name="T101" fmla="*/ 341 h 691"/>
                <a:gd name="T102" fmla="*/ 9 w 1052"/>
                <a:gd name="T103" fmla="*/ 322 h 691"/>
                <a:gd name="T104" fmla="*/ 5 w 1052"/>
                <a:gd name="T105" fmla="*/ 218 h 691"/>
                <a:gd name="T106" fmla="*/ 16 w 1052"/>
                <a:gd name="T107" fmla="*/ 222 h 691"/>
                <a:gd name="T108" fmla="*/ 12 w 1052"/>
                <a:gd name="T109" fmla="*/ 135 h 691"/>
                <a:gd name="T110" fmla="*/ 76 w 1052"/>
                <a:gd name="T111" fmla="*/ 90 h 691"/>
                <a:gd name="T112" fmla="*/ 113 w 1052"/>
                <a:gd name="T113" fmla="*/ 71 h 691"/>
                <a:gd name="T114" fmla="*/ 217 w 1052"/>
                <a:gd name="T115" fmla="*/ 52 h 691"/>
                <a:gd name="T116" fmla="*/ 234 w 1052"/>
                <a:gd name="T117" fmla="*/ 43 h 691"/>
                <a:gd name="T118" fmla="*/ 253 w 1052"/>
                <a:gd name="T119" fmla="*/ 31 h 691"/>
                <a:gd name="T120" fmla="*/ 314 w 1052"/>
                <a:gd name="T121" fmla="*/ 19 h 691"/>
                <a:gd name="T122" fmla="*/ 390 w 1052"/>
                <a:gd name="T123" fmla="*/ 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52" h="691">
                  <a:moveTo>
                    <a:pt x="397" y="21"/>
                  </a:moveTo>
                  <a:lnTo>
                    <a:pt x="402" y="54"/>
                  </a:lnTo>
                  <a:lnTo>
                    <a:pt x="426" y="88"/>
                  </a:lnTo>
                  <a:lnTo>
                    <a:pt x="409" y="106"/>
                  </a:lnTo>
                  <a:lnTo>
                    <a:pt x="411" y="149"/>
                  </a:lnTo>
                  <a:lnTo>
                    <a:pt x="426" y="173"/>
                  </a:lnTo>
                  <a:lnTo>
                    <a:pt x="461" y="173"/>
                  </a:lnTo>
                  <a:lnTo>
                    <a:pt x="489" y="227"/>
                  </a:lnTo>
                  <a:lnTo>
                    <a:pt x="508" y="227"/>
                  </a:lnTo>
                  <a:lnTo>
                    <a:pt x="532" y="246"/>
                  </a:lnTo>
                  <a:lnTo>
                    <a:pt x="551" y="211"/>
                  </a:lnTo>
                  <a:lnTo>
                    <a:pt x="629" y="187"/>
                  </a:lnTo>
                  <a:lnTo>
                    <a:pt x="643" y="227"/>
                  </a:lnTo>
                  <a:lnTo>
                    <a:pt x="671" y="241"/>
                  </a:lnTo>
                  <a:lnTo>
                    <a:pt x="662" y="267"/>
                  </a:lnTo>
                  <a:lnTo>
                    <a:pt x="683" y="350"/>
                  </a:lnTo>
                  <a:lnTo>
                    <a:pt x="716" y="371"/>
                  </a:lnTo>
                  <a:lnTo>
                    <a:pt x="745" y="362"/>
                  </a:lnTo>
                  <a:lnTo>
                    <a:pt x="757" y="345"/>
                  </a:lnTo>
                  <a:lnTo>
                    <a:pt x="773" y="350"/>
                  </a:lnTo>
                  <a:lnTo>
                    <a:pt x="766" y="374"/>
                  </a:lnTo>
                  <a:lnTo>
                    <a:pt x="809" y="367"/>
                  </a:lnTo>
                  <a:lnTo>
                    <a:pt x="828" y="393"/>
                  </a:lnTo>
                  <a:lnTo>
                    <a:pt x="828" y="445"/>
                  </a:lnTo>
                  <a:lnTo>
                    <a:pt x="846" y="485"/>
                  </a:lnTo>
                  <a:lnTo>
                    <a:pt x="863" y="457"/>
                  </a:lnTo>
                  <a:lnTo>
                    <a:pt x="903" y="457"/>
                  </a:lnTo>
                  <a:lnTo>
                    <a:pt x="925" y="471"/>
                  </a:lnTo>
                  <a:lnTo>
                    <a:pt x="972" y="452"/>
                  </a:lnTo>
                  <a:lnTo>
                    <a:pt x="993" y="480"/>
                  </a:lnTo>
                  <a:lnTo>
                    <a:pt x="1007" y="485"/>
                  </a:lnTo>
                  <a:lnTo>
                    <a:pt x="1017" y="513"/>
                  </a:lnTo>
                  <a:lnTo>
                    <a:pt x="1029" y="513"/>
                  </a:lnTo>
                  <a:lnTo>
                    <a:pt x="1026" y="494"/>
                  </a:lnTo>
                  <a:lnTo>
                    <a:pt x="1045" y="504"/>
                  </a:lnTo>
                  <a:lnTo>
                    <a:pt x="1050" y="516"/>
                  </a:lnTo>
                  <a:lnTo>
                    <a:pt x="1021" y="542"/>
                  </a:lnTo>
                  <a:lnTo>
                    <a:pt x="1024" y="572"/>
                  </a:lnTo>
                  <a:lnTo>
                    <a:pt x="1012" y="589"/>
                  </a:lnTo>
                  <a:lnTo>
                    <a:pt x="1040" y="589"/>
                  </a:lnTo>
                  <a:lnTo>
                    <a:pt x="1052" y="629"/>
                  </a:lnTo>
                  <a:lnTo>
                    <a:pt x="1026" y="641"/>
                  </a:lnTo>
                  <a:lnTo>
                    <a:pt x="1019" y="684"/>
                  </a:lnTo>
                  <a:lnTo>
                    <a:pt x="1019" y="684"/>
                  </a:lnTo>
                  <a:lnTo>
                    <a:pt x="995" y="691"/>
                  </a:lnTo>
                  <a:lnTo>
                    <a:pt x="955" y="674"/>
                  </a:lnTo>
                  <a:lnTo>
                    <a:pt x="955" y="643"/>
                  </a:lnTo>
                  <a:lnTo>
                    <a:pt x="917" y="665"/>
                  </a:lnTo>
                  <a:lnTo>
                    <a:pt x="913" y="648"/>
                  </a:lnTo>
                  <a:lnTo>
                    <a:pt x="849" y="629"/>
                  </a:lnTo>
                  <a:lnTo>
                    <a:pt x="830" y="639"/>
                  </a:lnTo>
                  <a:lnTo>
                    <a:pt x="828" y="653"/>
                  </a:lnTo>
                  <a:lnTo>
                    <a:pt x="811" y="655"/>
                  </a:lnTo>
                  <a:lnTo>
                    <a:pt x="783" y="639"/>
                  </a:lnTo>
                  <a:lnTo>
                    <a:pt x="761" y="660"/>
                  </a:lnTo>
                  <a:lnTo>
                    <a:pt x="712" y="648"/>
                  </a:lnTo>
                  <a:lnTo>
                    <a:pt x="697" y="662"/>
                  </a:lnTo>
                  <a:lnTo>
                    <a:pt x="679" y="662"/>
                  </a:lnTo>
                  <a:lnTo>
                    <a:pt x="671" y="651"/>
                  </a:lnTo>
                  <a:lnTo>
                    <a:pt x="636" y="665"/>
                  </a:lnTo>
                  <a:lnTo>
                    <a:pt x="605" y="639"/>
                  </a:lnTo>
                  <a:lnTo>
                    <a:pt x="575" y="634"/>
                  </a:lnTo>
                  <a:lnTo>
                    <a:pt x="558" y="646"/>
                  </a:lnTo>
                  <a:lnTo>
                    <a:pt x="537" y="641"/>
                  </a:lnTo>
                  <a:lnTo>
                    <a:pt x="515" y="658"/>
                  </a:lnTo>
                  <a:lnTo>
                    <a:pt x="513" y="625"/>
                  </a:lnTo>
                  <a:lnTo>
                    <a:pt x="470" y="643"/>
                  </a:lnTo>
                  <a:lnTo>
                    <a:pt x="482" y="603"/>
                  </a:lnTo>
                  <a:lnTo>
                    <a:pt x="463" y="594"/>
                  </a:lnTo>
                  <a:lnTo>
                    <a:pt x="454" y="594"/>
                  </a:lnTo>
                  <a:lnTo>
                    <a:pt x="452" y="622"/>
                  </a:lnTo>
                  <a:lnTo>
                    <a:pt x="402" y="603"/>
                  </a:lnTo>
                  <a:lnTo>
                    <a:pt x="402" y="587"/>
                  </a:lnTo>
                  <a:lnTo>
                    <a:pt x="392" y="584"/>
                  </a:lnTo>
                  <a:lnTo>
                    <a:pt x="385" y="601"/>
                  </a:lnTo>
                  <a:lnTo>
                    <a:pt x="378" y="584"/>
                  </a:lnTo>
                  <a:lnTo>
                    <a:pt x="364" y="587"/>
                  </a:lnTo>
                  <a:lnTo>
                    <a:pt x="340" y="617"/>
                  </a:lnTo>
                  <a:lnTo>
                    <a:pt x="324" y="603"/>
                  </a:lnTo>
                  <a:lnTo>
                    <a:pt x="329" y="577"/>
                  </a:lnTo>
                  <a:lnTo>
                    <a:pt x="371" y="554"/>
                  </a:lnTo>
                  <a:lnTo>
                    <a:pt x="352" y="530"/>
                  </a:lnTo>
                  <a:lnTo>
                    <a:pt x="336" y="528"/>
                  </a:lnTo>
                  <a:lnTo>
                    <a:pt x="317" y="544"/>
                  </a:lnTo>
                  <a:lnTo>
                    <a:pt x="307" y="525"/>
                  </a:lnTo>
                  <a:lnTo>
                    <a:pt x="305" y="542"/>
                  </a:lnTo>
                  <a:lnTo>
                    <a:pt x="281" y="532"/>
                  </a:lnTo>
                  <a:lnTo>
                    <a:pt x="234" y="556"/>
                  </a:lnTo>
                  <a:lnTo>
                    <a:pt x="227" y="544"/>
                  </a:lnTo>
                  <a:lnTo>
                    <a:pt x="210" y="549"/>
                  </a:lnTo>
                  <a:lnTo>
                    <a:pt x="206" y="518"/>
                  </a:lnTo>
                  <a:lnTo>
                    <a:pt x="156" y="494"/>
                  </a:lnTo>
                  <a:lnTo>
                    <a:pt x="149" y="487"/>
                  </a:lnTo>
                  <a:lnTo>
                    <a:pt x="163" y="475"/>
                  </a:lnTo>
                  <a:lnTo>
                    <a:pt x="156" y="468"/>
                  </a:lnTo>
                  <a:lnTo>
                    <a:pt x="139" y="480"/>
                  </a:lnTo>
                  <a:lnTo>
                    <a:pt x="99" y="452"/>
                  </a:lnTo>
                  <a:lnTo>
                    <a:pt x="45" y="471"/>
                  </a:lnTo>
                  <a:lnTo>
                    <a:pt x="35" y="457"/>
                  </a:lnTo>
                  <a:lnTo>
                    <a:pt x="35" y="457"/>
                  </a:lnTo>
                  <a:lnTo>
                    <a:pt x="0" y="426"/>
                  </a:lnTo>
                  <a:lnTo>
                    <a:pt x="14" y="341"/>
                  </a:lnTo>
                  <a:lnTo>
                    <a:pt x="33" y="357"/>
                  </a:lnTo>
                  <a:lnTo>
                    <a:pt x="9" y="322"/>
                  </a:lnTo>
                  <a:lnTo>
                    <a:pt x="5" y="225"/>
                  </a:lnTo>
                  <a:lnTo>
                    <a:pt x="5" y="218"/>
                  </a:lnTo>
                  <a:lnTo>
                    <a:pt x="9" y="232"/>
                  </a:lnTo>
                  <a:lnTo>
                    <a:pt x="16" y="222"/>
                  </a:lnTo>
                  <a:lnTo>
                    <a:pt x="24" y="177"/>
                  </a:lnTo>
                  <a:lnTo>
                    <a:pt x="12" y="135"/>
                  </a:lnTo>
                  <a:lnTo>
                    <a:pt x="42" y="125"/>
                  </a:lnTo>
                  <a:lnTo>
                    <a:pt x="76" y="90"/>
                  </a:lnTo>
                  <a:lnTo>
                    <a:pt x="125" y="73"/>
                  </a:lnTo>
                  <a:lnTo>
                    <a:pt x="113" y="71"/>
                  </a:lnTo>
                  <a:lnTo>
                    <a:pt x="213" y="47"/>
                  </a:lnTo>
                  <a:lnTo>
                    <a:pt x="217" y="52"/>
                  </a:lnTo>
                  <a:lnTo>
                    <a:pt x="239" y="31"/>
                  </a:lnTo>
                  <a:lnTo>
                    <a:pt x="234" y="43"/>
                  </a:lnTo>
                  <a:lnTo>
                    <a:pt x="246" y="54"/>
                  </a:lnTo>
                  <a:lnTo>
                    <a:pt x="253" y="31"/>
                  </a:lnTo>
                  <a:lnTo>
                    <a:pt x="258" y="38"/>
                  </a:lnTo>
                  <a:lnTo>
                    <a:pt x="314" y="19"/>
                  </a:lnTo>
                  <a:lnTo>
                    <a:pt x="326" y="26"/>
                  </a:lnTo>
                  <a:lnTo>
                    <a:pt x="390" y="0"/>
                  </a:lnTo>
                  <a:lnTo>
                    <a:pt x="397" y="2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7" name="Freeform 136"/>
            <p:cNvSpPr>
              <a:spLocks/>
            </p:cNvSpPr>
            <p:nvPr/>
          </p:nvSpPr>
          <p:spPr bwMode="auto">
            <a:xfrm>
              <a:off x="2141" y="233"/>
              <a:ext cx="1149" cy="918"/>
            </a:xfrm>
            <a:custGeom>
              <a:avLst/>
              <a:gdLst>
                <a:gd name="T0" fmla="*/ 38 w 1149"/>
                <a:gd name="T1" fmla="*/ 5 h 918"/>
                <a:gd name="T2" fmla="*/ 128 w 1149"/>
                <a:gd name="T3" fmla="*/ 55 h 918"/>
                <a:gd name="T4" fmla="*/ 187 w 1149"/>
                <a:gd name="T5" fmla="*/ 19 h 918"/>
                <a:gd name="T6" fmla="*/ 272 w 1149"/>
                <a:gd name="T7" fmla="*/ 69 h 918"/>
                <a:gd name="T8" fmla="*/ 255 w 1149"/>
                <a:gd name="T9" fmla="*/ 88 h 918"/>
                <a:gd name="T10" fmla="*/ 293 w 1149"/>
                <a:gd name="T11" fmla="*/ 237 h 918"/>
                <a:gd name="T12" fmla="*/ 343 w 1149"/>
                <a:gd name="T13" fmla="*/ 204 h 918"/>
                <a:gd name="T14" fmla="*/ 610 w 1149"/>
                <a:gd name="T15" fmla="*/ 237 h 918"/>
                <a:gd name="T16" fmla="*/ 676 w 1149"/>
                <a:gd name="T17" fmla="*/ 270 h 918"/>
                <a:gd name="T18" fmla="*/ 854 w 1149"/>
                <a:gd name="T19" fmla="*/ 180 h 918"/>
                <a:gd name="T20" fmla="*/ 877 w 1149"/>
                <a:gd name="T21" fmla="*/ 178 h 918"/>
                <a:gd name="T22" fmla="*/ 891 w 1149"/>
                <a:gd name="T23" fmla="*/ 261 h 918"/>
                <a:gd name="T24" fmla="*/ 915 w 1149"/>
                <a:gd name="T25" fmla="*/ 268 h 918"/>
                <a:gd name="T26" fmla="*/ 920 w 1149"/>
                <a:gd name="T27" fmla="*/ 313 h 918"/>
                <a:gd name="T28" fmla="*/ 922 w 1149"/>
                <a:gd name="T29" fmla="*/ 374 h 918"/>
                <a:gd name="T30" fmla="*/ 941 w 1149"/>
                <a:gd name="T31" fmla="*/ 429 h 918"/>
                <a:gd name="T32" fmla="*/ 981 w 1149"/>
                <a:gd name="T33" fmla="*/ 511 h 918"/>
                <a:gd name="T34" fmla="*/ 1007 w 1149"/>
                <a:gd name="T35" fmla="*/ 511 h 918"/>
                <a:gd name="T36" fmla="*/ 1005 w 1149"/>
                <a:gd name="T37" fmla="*/ 537 h 918"/>
                <a:gd name="T38" fmla="*/ 1050 w 1149"/>
                <a:gd name="T39" fmla="*/ 613 h 918"/>
                <a:gd name="T40" fmla="*/ 1085 w 1149"/>
                <a:gd name="T41" fmla="*/ 634 h 918"/>
                <a:gd name="T42" fmla="*/ 1145 w 1149"/>
                <a:gd name="T43" fmla="*/ 719 h 918"/>
                <a:gd name="T44" fmla="*/ 1123 w 1149"/>
                <a:gd name="T45" fmla="*/ 809 h 918"/>
                <a:gd name="T46" fmla="*/ 1081 w 1149"/>
                <a:gd name="T47" fmla="*/ 859 h 918"/>
                <a:gd name="T48" fmla="*/ 1078 w 1149"/>
                <a:gd name="T49" fmla="*/ 916 h 918"/>
                <a:gd name="T50" fmla="*/ 1022 w 1149"/>
                <a:gd name="T51" fmla="*/ 873 h 918"/>
                <a:gd name="T52" fmla="*/ 958 w 1149"/>
                <a:gd name="T53" fmla="*/ 847 h 918"/>
                <a:gd name="T54" fmla="*/ 915 w 1149"/>
                <a:gd name="T55" fmla="*/ 779 h 918"/>
                <a:gd name="T56" fmla="*/ 828 w 1149"/>
                <a:gd name="T57" fmla="*/ 769 h 918"/>
                <a:gd name="T58" fmla="*/ 764 w 1149"/>
                <a:gd name="T59" fmla="*/ 795 h 918"/>
                <a:gd name="T60" fmla="*/ 707 w 1149"/>
                <a:gd name="T61" fmla="*/ 760 h 918"/>
                <a:gd name="T62" fmla="*/ 683 w 1149"/>
                <a:gd name="T63" fmla="*/ 696 h 918"/>
                <a:gd name="T64" fmla="*/ 657 w 1149"/>
                <a:gd name="T65" fmla="*/ 729 h 918"/>
                <a:gd name="T66" fmla="*/ 610 w 1149"/>
                <a:gd name="T67" fmla="*/ 729 h 918"/>
                <a:gd name="T68" fmla="*/ 508 w 1149"/>
                <a:gd name="T69" fmla="*/ 767 h 918"/>
                <a:gd name="T70" fmla="*/ 478 w 1149"/>
                <a:gd name="T71" fmla="*/ 750 h 918"/>
                <a:gd name="T72" fmla="*/ 459 w 1149"/>
                <a:gd name="T73" fmla="*/ 755 h 918"/>
                <a:gd name="T74" fmla="*/ 409 w 1149"/>
                <a:gd name="T75" fmla="*/ 736 h 918"/>
                <a:gd name="T76" fmla="*/ 345 w 1149"/>
                <a:gd name="T77" fmla="*/ 729 h 918"/>
                <a:gd name="T78" fmla="*/ 234 w 1149"/>
                <a:gd name="T79" fmla="*/ 753 h 918"/>
                <a:gd name="T80" fmla="*/ 149 w 1149"/>
                <a:gd name="T81" fmla="*/ 656 h 918"/>
                <a:gd name="T82" fmla="*/ 173 w 1149"/>
                <a:gd name="T83" fmla="*/ 653 h 918"/>
                <a:gd name="T84" fmla="*/ 234 w 1149"/>
                <a:gd name="T85" fmla="*/ 656 h 918"/>
                <a:gd name="T86" fmla="*/ 196 w 1149"/>
                <a:gd name="T87" fmla="*/ 641 h 918"/>
                <a:gd name="T88" fmla="*/ 132 w 1149"/>
                <a:gd name="T89" fmla="*/ 535 h 918"/>
                <a:gd name="T90" fmla="*/ 154 w 1149"/>
                <a:gd name="T91" fmla="*/ 421 h 918"/>
                <a:gd name="T92" fmla="*/ 147 w 1149"/>
                <a:gd name="T93" fmla="*/ 438 h 918"/>
                <a:gd name="T94" fmla="*/ 149 w 1149"/>
                <a:gd name="T95" fmla="*/ 306 h 918"/>
                <a:gd name="T96" fmla="*/ 95 w 1149"/>
                <a:gd name="T97" fmla="*/ 242 h 918"/>
                <a:gd name="T98" fmla="*/ 24 w 1149"/>
                <a:gd name="T99" fmla="*/ 116 h 918"/>
                <a:gd name="T100" fmla="*/ 28 w 1149"/>
                <a:gd name="T101" fmla="*/ 41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49" h="918">
                  <a:moveTo>
                    <a:pt x="5" y="0"/>
                  </a:moveTo>
                  <a:lnTo>
                    <a:pt x="24" y="12"/>
                  </a:lnTo>
                  <a:lnTo>
                    <a:pt x="38" y="5"/>
                  </a:lnTo>
                  <a:lnTo>
                    <a:pt x="50" y="22"/>
                  </a:lnTo>
                  <a:lnTo>
                    <a:pt x="130" y="41"/>
                  </a:lnTo>
                  <a:lnTo>
                    <a:pt x="128" y="55"/>
                  </a:lnTo>
                  <a:lnTo>
                    <a:pt x="132" y="43"/>
                  </a:lnTo>
                  <a:lnTo>
                    <a:pt x="180" y="36"/>
                  </a:lnTo>
                  <a:lnTo>
                    <a:pt x="187" y="19"/>
                  </a:lnTo>
                  <a:lnTo>
                    <a:pt x="267" y="19"/>
                  </a:lnTo>
                  <a:lnTo>
                    <a:pt x="281" y="74"/>
                  </a:lnTo>
                  <a:lnTo>
                    <a:pt x="272" y="69"/>
                  </a:lnTo>
                  <a:lnTo>
                    <a:pt x="265" y="95"/>
                  </a:lnTo>
                  <a:lnTo>
                    <a:pt x="265" y="86"/>
                  </a:lnTo>
                  <a:lnTo>
                    <a:pt x="255" y="88"/>
                  </a:lnTo>
                  <a:lnTo>
                    <a:pt x="251" y="109"/>
                  </a:lnTo>
                  <a:lnTo>
                    <a:pt x="307" y="194"/>
                  </a:lnTo>
                  <a:lnTo>
                    <a:pt x="293" y="237"/>
                  </a:lnTo>
                  <a:lnTo>
                    <a:pt x="312" y="220"/>
                  </a:lnTo>
                  <a:lnTo>
                    <a:pt x="326" y="232"/>
                  </a:lnTo>
                  <a:lnTo>
                    <a:pt x="343" y="204"/>
                  </a:lnTo>
                  <a:lnTo>
                    <a:pt x="385" y="199"/>
                  </a:lnTo>
                  <a:lnTo>
                    <a:pt x="468" y="227"/>
                  </a:lnTo>
                  <a:lnTo>
                    <a:pt x="610" y="237"/>
                  </a:lnTo>
                  <a:lnTo>
                    <a:pt x="655" y="263"/>
                  </a:lnTo>
                  <a:lnTo>
                    <a:pt x="669" y="258"/>
                  </a:lnTo>
                  <a:lnTo>
                    <a:pt x="676" y="270"/>
                  </a:lnTo>
                  <a:lnTo>
                    <a:pt x="764" y="244"/>
                  </a:lnTo>
                  <a:lnTo>
                    <a:pt x="816" y="197"/>
                  </a:lnTo>
                  <a:lnTo>
                    <a:pt x="854" y="180"/>
                  </a:lnTo>
                  <a:lnTo>
                    <a:pt x="809" y="180"/>
                  </a:lnTo>
                  <a:lnTo>
                    <a:pt x="877" y="178"/>
                  </a:lnTo>
                  <a:lnTo>
                    <a:pt x="877" y="178"/>
                  </a:lnTo>
                  <a:lnTo>
                    <a:pt x="894" y="235"/>
                  </a:lnTo>
                  <a:lnTo>
                    <a:pt x="882" y="249"/>
                  </a:lnTo>
                  <a:lnTo>
                    <a:pt x="891" y="261"/>
                  </a:lnTo>
                  <a:lnTo>
                    <a:pt x="887" y="268"/>
                  </a:lnTo>
                  <a:lnTo>
                    <a:pt x="908" y="261"/>
                  </a:lnTo>
                  <a:lnTo>
                    <a:pt x="915" y="268"/>
                  </a:lnTo>
                  <a:lnTo>
                    <a:pt x="915" y="280"/>
                  </a:lnTo>
                  <a:lnTo>
                    <a:pt x="891" y="289"/>
                  </a:lnTo>
                  <a:lnTo>
                    <a:pt x="920" y="313"/>
                  </a:lnTo>
                  <a:lnTo>
                    <a:pt x="917" y="346"/>
                  </a:lnTo>
                  <a:lnTo>
                    <a:pt x="936" y="353"/>
                  </a:lnTo>
                  <a:lnTo>
                    <a:pt x="922" y="374"/>
                  </a:lnTo>
                  <a:lnTo>
                    <a:pt x="929" y="393"/>
                  </a:lnTo>
                  <a:lnTo>
                    <a:pt x="910" y="405"/>
                  </a:lnTo>
                  <a:lnTo>
                    <a:pt x="941" y="429"/>
                  </a:lnTo>
                  <a:lnTo>
                    <a:pt x="915" y="490"/>
                  </a:lnTo>
                  <a:lnTo>
                    <a:pt x="944" y="509"/>
                  </a:lnTo>
                  <a:lnTo>
                    <a:pt x="981" y="511"/>
                  </a:lnTo>
                  <a:lnTo>
                    <a:pt x="993" y="502"/>
                  </a:lnTo>
                  <a:lnTo>
                    <a:pt x="998" y="514"/>
                  </a:lnTo>
                  <a:lnTo>
                    <a:pt x="1007" y="511"/>
                  </a:lnTo>
                  <a:lnTo>
                    <a:pt x="1005" y="523"/>
                  </a:lnTo>
                  <a:lnTo>
                    <a:pt x="1014" y="523"/>
                  </a:lnTo>
                  <a:lnTo>
                    <a:pt x="1005" y="537"/>
                  </a:lnTo>
                  <a:lnTo>
                    <a:pt x="1062" y="575"/>
                  </a:lnTo>
                  <a:lnTo>
                    <a:pt x="1069" y="594"/>
                  </a:lnTo>
                  <a:lnTo>
                    <a:pt x="1050" y="613"/>
                  </a:lnTo>
                  <a:lnTo>
                    <a:pt x="1066" y="618"/>
                  </a:lnTo>
                  <a:lnTo>
                    <a:pt x="1069" y="634"/>
                  </a:lnTo>
                  <a:lnTo>
                    <a:pt x="1085" y="634"/>
                  </a:lnTo>
                  <a:lnTo>
                    <a:pt x="1085" y="634"/>
                  </a:lnTo>
                  <a:lnTo>
                    <a:pt x="1088" y="667"/>
                  </a:lnTo>
                  <a:lnTo>
                    <a:pt x="1145" y="719"/>
                  </a:lnTo>
                  <a:lnTo>
                    <a:pt x="1133" y="748"/>
                  </a:lnTo>
                  <a:lnTo>
                    <a:pt x="1149" y="769"/>
                  </a:lnTo>
                  <a:lnTo>
                    <a:pt x="1123" y="809"/>
                  </a:lnTo>
                  <a:lnTo>
                    <a:pt x="1066" y="840"/>
                  </a:lnTo>
                  <a:lnTo>
                    <a:pt x="1062" y="852"/>
                  </a:lnTo>
                  <a:lnTo>
                    <a:pt x="1081" y="859"/>
                  </a:lnTo>
                  <a:lnTo>
                    <a:pt x="1074" y="876"/>
                  </a:lnTo>
                  <a:lnTo>
                    <a:pt x="1090" y="904"/>
                  </a:lnTo>
                  <a:lnTo>
                    <a:pt x="1078" y="916"/>
                  </a:lnTo>
                  <a:lnTo>
                    <a:pt x="1078" y="916"/>
                  </a:lnTo>
                  <a:lnTo>
                    <a:pt x="1055" y="918"/>
                  </a:lnTo>
                  <a:lnTo>
                    <a:pt x="1022" y="873"/>
                  </a:lnTo>
                  <a:lnTo>
                    <a:pt x="1017" y="892"/>
                  </a:lnTo>
                  <a:lnTo>
                    <a:pt x="977" y="883"/>
                  </a:lnTo>
                  <a:lnTo>
                    <a:pt x="958" y="847"/>
                  </a:lnTo>
                  <a:lnTo>
                    <a:pt x="953" y="854"/>
                  </a:lnTo>
                  <a:lnTo>
                    <a:pt x="920" y="840"/>
                  </a:lnTo>
                  <a:lnTo>
                    <a:pt x="915" y="779"/>
                  </a:lnTo>
                  <a:lnTo>
                    <a:pt x="884" y="746"/>
                  </a:lnTo>
                  <a:lnTo>
                    <a:pt x="823" y="760"/>
                  </a:lnTo>
                  <a:lnTo>
                    <a:pt x="828" y="769"/>
                  </a:lnTo>
                  <a:lnTo>
                    <a:pt x="792" y="788"/>
                  </a:lnTo>
                  <a:lnTo>
                    <a:pt x="787" y="807"/>
                  </a:lnTo>
                  <a:lnTo>
                    <a:pt x="764" y="795"/>
                  </a:lnTo>
                  <a:lnTo>
                    <a:pt x="745" y="809"/>
                  </a:lnTo>
                  <a:lnTo>
                    <a:pt x="745" y="762"/>
                  </a:lnTo>
                  <a:lnTo>
                    <a:pt x="707" y="760"/>
                  </a:lnTo>
                  <a:lnTo>
                    <a:pt x="698" y="729"/>
                  </a:lnTo>
                  <a:lnTo>
                    <a:pt x="707" y="717"/>
                  </a:lnTo>
                  <a:lnTo>
                    <a:pt x="683" y="696"/>
                  </a:lnTo>
                  <a:lnTo>
                    <a:pt x="667" y="696"/>
                  </a:lnTo>
                  <a:lnTo>
                    <a:pt x="669" y="712"/>
                  </a:lnTo>
                  <a:lnTo>
                    <a:pt x="657" y="729"/>
                  </a:lnTo>
                  <a:lnTo>
                    <a:pt x="638" y="722"/>
                  </a:lnTo>
                  <a:lnTo>
                    <a:pt x="627" y="743"/>
                  </a:lnTo>
                  <a:lnTo>
                    <a:pt x="610" y="729"/>
                  </a:lnTo>
                  <a:lnTo>
                    <a:pt x="565" y="729"/>
                  </a:lnTo>
                  <a:lnTo>
                    <a:pt x="549" y="750"/>
                  </a:lnTo>
                  <a:lnTo>
                    <a:pt x="508" y="767"/>
                  </a:lnTo>
                  <a:lnTo>
                    <a:pt x="504" y="743"/>
                  </a:lnTo>
                  <a:lnTo>
                    <a:pt x="494" y="753"/>
                  </a:lnTo>
                  <a:lnTo>
                    <a:pt x="478" y="750"/>
                  </a:lnTo>
                  <a:lnTo>
                    <a:pt x="485" y="764"/>
                  </a:lnTo>
                  <a:lnTo>
                    <a:pt x="466" y="772"/>
                  </a:lnTo>
                  <a:lnTo>
                    <a:pt x="459" y="755"/>
                  </a:lnTo>
                  <a:lnTo>
                    <a:pt x="445" y="760"/>
                  </a:lnTo>
                  <a:lnTo>
                    <a:pt x="433" y="734"/>
                  </a:lnTo>
                  <a:lnTo>
                    <a:pt x="409" y="736"/>
                  </a:lnTo>
                  <a:lnTo>
                    <a:pt x="390" y="724"/>
                  </a:lnTo>
                  <a:lnTo>
                    <a:pt x="371" y="741"/>
                  </a:lnTo>
                  <a:lnTo>
                    <a:pt x="345" y="729"/>
                  </a:lnTo>
                  <a:lnTo>
                    <a:pt x="345" y="729"/>
                  </a:lnTo>
                  <a:lnTo>
                    <a:pt x="272" y="708"/>
                  </a:lnTo>
                  <a:lnTo>
                    <a:pt x="234" y="753"/>
                  </a:lnTo>
                  <a:lnTo>
                    <a:pt x="208" y="757"/>
                  </a:lnTo>
                  <a:lnTo>
                    <a:pt x="180" y="741"/>
                  </a:lnTo>
                  <a:lnTo>
                    <a:pt x="149" y="656"/>
                  </a:lnTo>
                  <a:lnTo>
                    <a:pt x="149" y="656"/>
                  </a:lnTo>
                  <a:lnTo>
                    <a:pt x="170" y="663"/>
                  </a:lnTo>
                  <a:lnTo>
                    <a:pt x="173" y="653"/>
                  </a:lnTo>
                  <a:lnTo>
                    <a:pt x="180" y="663"/>
                  </a:lnTo>
                  <a:lnTo>
                    <a:pt x="206" y="651"/>
                  </a:lnTo>
                  <a:lnTo>
                    <a:pt x="234" y="656"/>
                  </a:lnTo>
                  <a:lnTo>
                    <a:pt x="210" y="639"/>
                  </a:lnTo>
                  <a:lnTo>
                    <a:pt x="220" y="630"/>
                  </a:lnTo>
                  <a:lnTo>
                    <a:pt x="196" y="641"/>
                  </a:lnTo>
                  <a:lnTo>
                    <a:pt x="149" y="587"/>
                  </a:lnTo>
                  <a:lnTo>
                    <a:pt x="147" y="544"/>
                  </a:lnTo>
                  <a:lnTo>
                    <a:pt x="132" y="535"/>
                  </a:lnTo>
                  <a:lnTo>
                    <a:pt x="161" y="478"/>
                  </a:lnTo>
                  <a:lnTo>
                    <a:pt x="151" y="473"/>
                  </a:lnTo>
                  <a:lnTo>
                    <a:pt x="154" y="421"/>
                  </a:lnTo>
                  <a:lnTo>
                    <a:pt x="175" y="426"/>
                  </a:lnTo>
                  <a:lnTo>
                    <a:pt x="154" y="414"/>
                  </a:lnTo>
                  <a:lnTo>
                    <a:pt x="147" y="438"/>
                  </a:lnTo>
                  <a:lnTo>
                    <a:pt x="137" y="414"/>
                  </a:lnTo>
                  <a:lnTo>
                    <a:pt x="132" y="308"/>
                  </a:lnTo>
                  <a:lnTo>
                    <a:pt x="149" y="306"/>
                  </a:lnTo>
                  <a:lnTo>
                    <a:pt x="130" y="298"/>
                  </a:lnTo>
                  <a:lnTo>
                    <a:pt x="125" y="313"/>
                  </a:lnTo>
                  <a:lnTo>
                    <a:pt x="95" y="242"/>
                  </a:lnTo>
                  <a:lnTo>
                    <a:pt x="54" y="213"/>
                  </a:lnTo>
                  <a:lnTo>
                    <a:pt x="40" y="135"/>
                  </a:lnTo>
                  <a:lnTo>
                    <a:pt x="24" y="116"/>
                  </a:lnTo>
                  <a:lnTo>
                    <a:pt x="43" y="95"/>
                  </a:lnTo>
                  <a:lnTo>
                    <a:pt x="40" y="57"/>
                  </a:lnTo>
                  <a:lnTo>
                    <a:pt x="28" y="41"/>
                  </a:lnTo>
                  <a:lnTo>
                    <a:pt x="0" y="31"/>
                  </a:lnTo>
                  <a:lnTo>
                    <a:pt x="5" y="0"/>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8" name="Freeform 137"/>
            <p:cNvSpPr>
              <a:spLocks/>
            </p:cNvSpPr>
            <p:nvPr/>
          </p:nvSpPr>
          <p:spPr bwMode="auto">
            <a:xfrm>
              <a:off x="2933" y="25"/>
              <a:ext cx="681" cy="842"/>
            </a:xfrm>
            <a:custGeom>
              <a:avLst/>
              <a:gdLst>
                <a:gd name="T0" fmla="*/ 542 w 681"/>
                <a:gd name="T1" fmla="*/ 0 h 842"/>
                <a:gd name="T2" fmla="*/ 646 w 681"/>
                <a:gd name="T3" fmla="*/ 111 h 842"/>
                <a:gd name="T4" fmla="*/ 674 w 681"/>
                <a:gd name="T5" fmla="*/ 187 h 842"/>
                <a:gd name="T6" fmla="*/ 636 w 681"/>
                <a:gd name="T7" fmla="*/ 227 h 842"/>
                <a:gd name="T8" fmla="*/ 660 w 681"/>
                <a:gd name="T9" fmla="*/ 227 h 842"/>
                <a:gd name="T10" fmla="*/ 648 w 681"/>
                <a:gd name="T11" fmla="*/ 272 h 842"/>
                <a:gd name="T12" fmla="*/ 641 w 681"/>
                <a:gd name="T13" fmla="*/ 296 h 842"/>
                <a:gd name="T14" fmla="*/ 639 w 681"/>
                <a:gd name="T15" fmla="*/ 296 h 842"/>
                <a:gd name="T16" fmla="*/ 648 w 681"/>
                <a:gd name="T17" fmla="*/ 343 h 842"/>
                <a:gd name="T18" fmla="*/ 665 w 681"/>
                <a:gd name="T19" fmla="*/ 338 h 842"/>
                <a:gd name="T20" fmla="*/ 669 w 681"/>
                <a:gd name="T21" fmla="*/ 365 h 842"/>
                <a:gd name="T22" fmla="*/ 665 w 681"/>
                <a:gd name="T23" fmla="*/ 367 h 842"/>
                <a:gd name="T24" fmla="*/ 646 w 681"/>
                <a:gd name="T25" fmla="*/ 402 h 842"/>
                <a:gd name="T26" fmla="*/ 648 w 681"/>
                <a:gd name="T27" fmla="*/ 409 h 842"/>
                <a:gd name="T28" fmla="*/ 669 w 681"/>
                <a:gd name="T29" fmla="*/ 471 h 842"/>
                <a:gd name="T30" fmla="*/ 676 w 681"/>
                <a:gd name="T31" fmla="*/ 499 h 842"/>
                <a:gd name="T32" fmla="*/ 643 w 681"/>
                <a:gd name="T33" fmla="*/ 488 h 842"/>
                <a:gd name="T34" fmla="*/ 643 w 681"/>
                <a:gd name="T35" fmla="*/ 506 h 842"/>
                <a:gd name="T36" fmla="*/ 572 w 681"/>
                <a:gd name="T37" fmla="*/ 603 h 842"/>
                <a:gd name="T38" fmla="*/ 570 w 681"/>
                <a:gd name="T39" fmla="*/ 603 h 842"/>
                <a:gd name="T40" fmla="*/ 565 w 681"/>
                <a:gd name="T41" fmla="*/ 594 h 842"/>
                <a:gd name="T42" fmla="*/ 542 w 681"/>
                <a:gd name="T43" fmla="*/ 613 h 842"/>
                <a:gd name="T44" fmla="*/ 551 w 681"/>
                <a:gd name="T45" fmla="*/ 660 h 842"/>
                <a:gd name="T46" fmla="*/ 558 w 681"/>
                <a:gd name="T47" fmla="*/ 665 h 842"/>
                <a:gd name="T48" fmla="*/ 563 w 681"/>
                <a:gd name="T49" fmla="*/ 681 h 842"/>
                <a:gd name="T50" fmla="*/ 546 w 681"/>
                <a:gd name="T51" fmla="*/ 722 h 842"/>
                <a:gd name="T52" fmla="*/ 513 w 681"/>
                <a:gd name="T53" fmla="*/ 776 h 842"/>
                <a:gd name="T54" fmla="*/ 454 w 681"/>
                <a:gd name="T55" fmla="*/ 790 h 842"/>
                <a:gd name="T56" fmla="*/ 412 w 681"/>
                <a:gd name="T57" fmla="*/ 797 h 842"/>
                <a:gd name="T58" fmla="*/ 369 w 681"/>
                <a:gd name="T59" fmla="*/ 809 h 842"/>
                <a:gd name="T60" fmla="*/ 362 w 681"/>
                <a:gd name="T61" fmla="*/ 809 h 842"/>
                <a:gd name="T62" fmla="*/ 317 w 681"/>
                <a:gd name="T63" fmla="*/ 814 h 842"/>
                <a:gd name="T64" fmla="*/ 293 w 681"/>
                <a:gd name="T65" fmla="*/ 842 h 842"/>
                <a:gd name="T66" fmla="*/ 277 w 681"/>
                <a:gd name="T67" fmla="*/ 842 h 842"/>
                <a:gd name="T68" fmla="*/ 258 w 681"/>
                <a:gd name="T69" fmla="*/ 821 h 842"/>
                <a:gd name="T70" fmla="*/ 270 w 681"/>
                <a:gd name="T71" fmla="*/ 783 h 842"/>
                <a:gd name="T72" fmla="*/ 222 w 681"/>
                <a:gd name="T73" fmla="*/ 734 h 842"/>
                <a:gd name="T74" fmla="*/ 215 w 681"/>
                <a:gd name="T75" fmla="*/ 719 h 842"/>
                <a:gd name="T76" fmla="*/ 201 w 681"/>
                <a:gd name="T77" fmla="*/ 710 h 842"/>
                <a:gd name="T78" fmla="*/ 152 w 681"/>
                <a:gd name="T79" fmla="*/ 717 h 842"/>
                <a:gd name="T80" fmla="*/ 149 w 681"/>
                <a:gd name="T81" fmla="*/ 637 h 842"/>
                <a:gd name="T82" fmla="*/ 137 w 681"/>
                <a:gd name="T83" fmla="*/ 601 h 842"/>
                <a:gd name="T84" fmla="*/ 144 w 681"/>
                <a:gd name="T85" fmla="*/ 561 h 842"/>
                <a:gd name="T86" fmla="*/ 128 w 681"/>
                <a:gd name="T87" fmla="*/ 521 h 842"/>
                <a:gd name="T88" fmla="*/ 123 w 681"/>
                <a:gd name="T89" fmla="*/ 488 h 842"/>
                <a:gd name="T90" fmla="*/ 116 w 681"/>
                <a:gd name="T91" fmla="*/ 469 h 842"/>
                <a:gd name="T92" fmla="*/ 99 w 681"/>
                <a:gd name="T93" fmla="*/ 469 h 842"/>
                <a:gd name="T94" fmla="*/ 102 w 681"/>
                <a:gd name="T95" fmla="*/ 443 h 842"/>
                <a:gd name="T96" fmla="*/ 85 w 681"/>
                <a:gd name="T97" fmla="*/ 386 h 842"/>
                <a:gd name="T98" fmla="*/ 81 w 681"/>
                <a:gd name="T99" fmla="*/ 383 h 842"/>
                <a:gd name="T100" fmla="*/ 0 w 681"/>
                <a:gd name="T101" fmla="*/ 341 h 842"/>
                <a:gd name="T102" fmla="*/ 21 w 681"/>
                <a:gd name="T103" fmla="*/ 244 h 842"/>
                <a:gd name="T104" fmla="*/ 55 w 681"/>
                <a:gd name="T105" fmla="*/ 218 h 842"/>
                <a:gd name="T106" fmla="*/ 204 w 681"/>
                <a:gd name="T107" fmla="*/ 130 h 842"/>
                <a:gd name="T108" fmla="*/ 350 w 681"/>
                <a:gd name="T109" fmla="*/ 88 h 842"/>
                <a:gd name="T110" fmla="*/ 400 w 681"/>
                <a:gd name="T111" fmla="*/ 83 h 842"/>
                <a:gd name="T112" fmla="*/ 400 w 681"/>
                <a:gd name="T113" fmla="*/ 81 h 842"/>
                <a:gd name="T114" fmla="*/ 513 w 681"/>
                <a:gd name="T115" fmla="*/ 3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1" h="842">
                  <a:moveTo>
                    <a:pt x="513" y="3"/>
                  </a:moveTo>
                  <a:lnTo>
                    <a:pt x="542" y="0"/>
                  </a:lnTo>
                  <a:lnTo>
                    <a:pt x="544" y="19"/>
                  </a:lnTo>
                  <a:lnTo>
                    <a:pt x="646" y="111"/>
                  </a:lnTo>
                  <a:lnTo>
                    <a:pt x="655" y="154"/>
                  </a:lnTo>
                  <a:lnTo>
                    <a:pt x="674" y="187"/>
                  </a:lnTo>
                  <a:lnTo>
                    <a:pt x="660" y="187"/>
                  </a:lnTo>
                  <a:lnTo>
                    <a:pt x="636" y="227"/>
                  </a:lnTo>
                  <a:lnTo>
                    <a:pt x="643" y="237"/>
                  </a:lnTo>
                  <a:lnTo>
                    <a:pt x="660" y="227"/>
                  </a:lnTo>
                  <a:lnTo>
                    <a:pt x="639" y="258"/>
                  </a:lnTo>
                  <a:lnTo>
                    <a:pt x="648" y="272"/>
                  </a:lnTo>
                  <a:lnTo>
                    <a:pt x="641" y="296"/>
                  </a:lnTo>
                  <a:lnTo>
                    <a:pt x="641" y="296"/>
                  </a:lnTo>
                  <a:lnTo>
                    <a:pt x="639" y="296"/>
                  </a:lnTo>
                  <a:lnTo>
                    <a:pt x="639" y="296"/>
                  </a:lnTo>
                  <a:lnTo>
                    <a:pt x="660" y="322"/>
                  </a:lnTo>
                  <a:lnTo>
                    <a:pt x="648" y="343"/>
                  </a:lnTo>
                  <a:lnTo>
                    <a:pt x="658" y="353"/>
                  </a:lnTo>
                  <a:lnTo>
                    <a:pt x="665" y="338"/>
                  </a:lnTo>
                  <a:lnTo>
                    <a:pt x="676" y="343"/>
                  </a:lnTo>
                  <a:lnTo>
                    <a:pt x="669" y="365"/>
                  </a:lnTo>
                  <a:lnTo>
                    <a:pt x="669" y="365"/>
                  </a:lnTo>
                  <a:lnTo>
                    <a:pt x="665" y="367"/>
                  </a:lnTo>
                  <a:lnTo>
                    <a:pt x="665" y="367"/>
                  </a:lnTo>
                  <a:lnTo>
                    <a:pt x="646" y="402"/>
                  </a:lnTo>
                  <a:lnTo>
                    <a:pt x="658" y="402"/>
                  </a:lnTo>
                  <a:lnTo>
                    <a:pt x="648" y="409"/>
                  </a:lnTo>
                  <a:lnTo>
                    <a:pt x="665" y="426"/>
                  </a:lnTo>
                  <a:lnTo>
                    <a:pt x="669" y="471"/>
                  </a:lnTo>
                  <a:lnTo>
                    <a:pt x="681" y="480"/>
                  </a:lnTo>
                  <a:lnTo>
                    <a:pt x="676" y="499"/>
                  </a:lnTo>
                  <a:lnTo>
                    <a:pt x="665" y="483"/>
                  </a:lnTo>
                  <a:lnTo>
                    <a:pt x="643" y="488"/>
                  </a:lnTo>
                  <a:lnTo>
                    <a:pt x="643" y="506"/>
                  </a:lnTo>
                  <a:lnTo>
                    <a:pt x="643" y="506"/>
                  </a:lnTo>
                  <a:lnTo>
                    <a:pt x="610" y="594"/>
                  </a:lnTo>
                  <a:lnTo>
                    <a:pt x="572" y="603"/>
                  </a:lnTo>
                  <a:lnTo>
                    <a:pt x="572" y="603"/>
                  </a:lnTo>
                  <a:lnTo>
                    <a:pt x="570" y="603"/>
                  </a:lnTo>
                  <a:lnTo>
                    <a:pt x="570" y="603"/>
                  </a:lnTo>
                  <a:lnTo>
                    <a:pt x="565" y="594"/>
                  </a:lnTo>
                  <a:lnTo>
                    <a:pt x="558" y="615"/>
                  </a:lnTo>
                  <a:lnTo>
                    <a:pt x="542" y="613"/>
                  </a:lnTo>
                  <a:lnTo>
                    <a:pt x="554" y="637"/>
                  </a:lnTo>
                  <a:lnTo>
                    <a:pt x="551" y="660"/>
                  </a:lnTo>
                  <a:lnTo>
                    <a:pt x="570" y="658"/>
                  </a:lnTo>
                  <a:lnTo>
                    <a:pt x="558" y="665"/>
                  </a:lnTo>
                  <a:lnTo>
                    <a:pt x="563" y="681"/>
                  </a:lnTo>
                  <a:lnTo>
                    <a:pt x="563" y="681"/>
                  </a:lnTo>
                  <a:lnTo>
                    <a:pt x="542" y="691"/>
                  </a:lnTo>
                  <a:lnTo>
                    <a:pt x="546" y="722"/>
                  </a:lnTo>
                  <a:lnTo>
                    <a:pt x="509" y="745"/>
                  </a:lnTo>
                  <a:lnTo>
                    <a:pt x="513" y="776"/>
                  </a:lnTo>
                  <a:lnTo>
                    <a:pt x="497" y="788"/>
                  </a:lnTo>
                  <a:lnTo>
                    <a:pt x="454" y="790"/>
                  </a:lnTo>
                  <a:lnTo>
                    <a:pt x="414" y="771"/>
                  </a:lnTo>
                  <a:lnTo>
                    <a:pt x="412" y="797"/>
                  </a:lnTo>
                  <a:lnTo>
                    <a:pt x="390" y="790"/>
                  </a:lnTo>
                  <a:lnTo>
                    <a:pt x="369" y="809"/>
                  </a:lnTo>
                  <a:lnTo>
                    <a:pt x="369" y="809"/>
                  </a:lnTo>
                  <a:lnTo>
                    <a:pt x="362" y="809"/>
                  </a:lnTo>
                  <a:lnTo>
                    <a:pt x="362" y="809"/>
                  </a:lnTo>
                  <a:lnTo>
                    <a:pt x="317" y="814"/>
                  </a:lnTo>
                  <a:lnTo>
                    <a:pt x="312" y="831"/>
                  </a:lnTo>
                  <a:lnTo>
                    <a:pt x="293" y="842"/>
                  </a:lnTo>
                  <a:lnTo>
                    <a:pt x="293" y="842"/>
                  </a:lnTo>
                  <a:lnTo>
                    <a:pt x="277" y="842"/>
                  </a:lnTo>
                  <a:lnTo>
                    <a:pt x="274" y="828"/>
                  </a:lnTo>
                  <a:lnTo>
                    <a:pt x="258" y="821"/>
                  </a:lnTo>
                  <a:lnTo>
                    <a:pt x="277" y="802"/>
                  </a:lnTo>
                  <a:lnTo>
                    <a:pt x="270" y="783"/>
                  </a:lnTo>
                  <a:lnTo>
                    <a:pt x="213" y="745"/>
                  </a:lnTo>
                  <a:lnTo>
                    <a:pt x="222" y="734"/>
                  </a:lnTo>
                  <a:lnTo>
                    <a:pt x="213" y="731"/>
                  </a:lnTo>
                  <a:lnTo>
                    <a:pt x="215" y="719"/>
                  </a:lnTo>
                  <a:lnTo>
                    <a:pt x="206" y="722"/>
                  </a:lnTo>
                  <a:lnTo>
                    <a:pt x="201" y="710"/>
                  </a:lnTo>
                  <a:lnTo>
                    <a:pt x="189" y="722"/>
                  </a:lnTo>
                  <a:lnTo>
                    <a:pt x="152" y="717"/>
                  </a:lnTo>
                  <a:lnTo>
                    <a:pt x="123" y="698"/>
                  </a:lnTo>
                  <a:lnTo>
                    <a:pt x="149" y="637"/>
                  </a:lnTo>
                  <a:lnTo>
                    <a:pt x="118" y="615"/>
                  </a:lnTo>
                  <a:lnTo>
                    <a:pt x="137" y="601"/>
                  </a:lnTo>
                  <a:lnTo>
                    <a:pt x="130" y="582"/>
                  </a:lnTo>
                  <a:lnTo>
                    <a:pt x="144" y="561"/>
                  </a:lnTo>
                  <a:lnTo>
                    <a:pt x="125" y="554"/>
                  </a:lnTo>
                  <a:lnTo>
                    <a:pt x="128" y="521"/>
                  </a:lnTo>
                  <a:lnTo>
                    <a:pt x="99" y="497"/>
                  </a:lnTo>
                  <a:lnTo>
                    <a:pt x="123" y="488"/>
                  </a:lnTo>
                  <a:lnTo>
                    <a:pt x="123" y="476"/>
                  </a:lnTo>
                  <a:lnTo>
                    <a:pt x="116" y="469"/>
                  </a:lnTo>
                  <a:lnTo>
                    <a:pt x="95" y="476"/>
                  </a:lnTo>
                  <a:lnTo>
                    <a:pt x="99" y="469"/>
                  </a:lnTo>
                  <a:lnTo>
                    <a:pt x="90" y="457"/>
                  </a:lnTo>
                  <a:lnTo>
                    <a:pt x="102" y="443"/>
                  </a:lnTo>
                  <a:lnTo>
                    <a:pt x="85" y="386"/>
                  </a:lnTo>
                  <a:lnTo>
                    <a:pt x="85" y="386"/>
                  </a:lnTo>
                  <a:lnTo>
                    <a:pt x="88" y="376"/>
                  </a:lnTo>
                  <a:lnTo>
                    <a:pt x="81" y="383"/>
                  </a:lnTo>
                  <a:lnTo>
                    <a:pt x="17" y="365"/>
                  </a:lnTo>
                  <a:lnTo>
                    <a:pt x="0" y="341"/>
                  </a:lnTo>
                  <a:lnTo>
                    <a:pt x="33" y="258"/>
                  </a:lnTo>
                  <a:lnTo>
                    <a:pt x="21" y="244"/>
                  </a:lnTo>
                  <a:lnTo>
                    <a:pt x="33" y="249"/>
                  </a:lnTo>
                  <a:lnTo>
                    <a:pt x="55" y="218"/>
                  </a:lnTo>
                  <a:lnTo>
                    <a:pt x="104" y="197"/>
                  </a:lnTo>
                  <a:lnTo>
                    <a:pt x="204" y="130"/>
                  </a:lnTo>
                  <a:lnTo>
                    <a:pt x="277" y="119"/>
                  </a:lnTo>
                  <a:lnTo>
                    <a:pt x="350" y="88"/>
                  </a:lnTo>
                  <a:lnTo>
                    <a:pt x="374" y="95"/>
                  </a:lnTo>
                  <a:lnTo>
                    <a:pt x="400" y="83"/>
                  </a:lnTo>
                  <a:lnTo>
                    <a:pt x="402" y="92"/>
                  </a:lnTo>
                  <a:lnTo>
                    <a:pt x="400" y="81"/>
                  </a:lnTo>
                  <a:lnTo>
                    <a:pt x="442" y="62"/>
                  </a:lnTo>
                  <a:lnTo>
                    <a:pt x="513" y="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9" name="Freeform 138"/>
            <p:cNvSpPr>
              <a:spLocks noEditPoints="1"/>
            </p:cNvSpPr>
            <p:nvPr/>
          </p:nvSpPr>
          <p:spPr bwMode="auto">
            <a:xfrm>
              <a:off x="1902" y="929"/>
              <a:ext cx="1362" cy="1329"/>
            </a:xfrm>
            <a:custGeom>
              <a:avLst/>
              <a:gdLst>
                <a:gd name="T0" fmla="*/ 156 w 1362"/>
                <a:gd name="T1" fmla="*/ 941 h 1329"/>
                <a:gd name="T2" fmla="*/ 102 w 1362"/>
                <a:gd name="T3" fmla="*/ 918 h 1329"/>
                <a:gd name="T4" fmla="*/ 610 w 1362"/>
                <a:gd name="T5" fmla="*/ 45 h 1329"/>
                <a:gd name="T6" fmla="*/ 684 w 1362"/>
                <a:gd name="T7" fmla="*/ 64 h 1329"/>
                <a:gd name="T8" fmla="*/ 717 w 1362"/>
                <a:gd name="T9" fmla="*/ 54 h 1329"/>
                <a:gd name="T10" fmla="*/ 788 w 1362"/>
                <a:gd name="T11" fmla="*/ 54 h 1329"/>
                <a:gd name="T12" fmla="*/ 877 w 1362"/>
                <a:gd name="T13" fmla="*/ 26 h 1329"/>
                <a:gd name="T14" fmla="*/ 922 w 1362"/>
                <a:gd name="T15" fmla="*/ 0 h 1329"/>
                <a:gd name="T16" fmla="*/ 984 w 1362"/>
                <a:gd name="T17" fmla="*/ 66 h 1329"/>
                <a:gd name="T18" fmla="*/ 1031 w 1362"/>
                <a:gd name="T19" fmla="*/ 92 h 1329"/>
                <a:gd name="T20" fmla="*/ 1154 w 1362"/>
                <a:gd name="T21" fmla="*/ 83 h 1329"/>
                <a:gd name="T22" fmla="*/ 1213 w 1362"/>
                <a:gd name="T23" fmla="*/ 187 h 1329"/>
                <a:gd name="T24" fmla="*/ 1317 w 1362"/>
                <a:gd name="T25" fmla="*/ 220 h 1329"/>
                <a:gd name="T26" fmla="*/ 1334 w 1362"/>
                <a:gd name="T27" fmla="*/ 272 h 1329"/>
                <a:gd name="T28" fmla="*/ 1315 w 1362"/>
                <a:gd name="T29" fmla="*/ 291 h 1329"/>
                <a:gd name="T30" fmla="*/ 1336 w 1362"/>
                <a:gd name="T31" fmla="*/ 369 h 1329"/>
                <a:gd name="T32" fmla="*/ 1303 w 1362"/>
                <a:gd name="T33" fmla="*/ 390 h 1329"/>
                <a:gd name="T34" fmla="*/ 1251 w 1362"/>
                <a:gd name="T35" fmla="*/ 478 h 1329"/>
                <a:gd name="T36" fmla="*/ 1239 w 1362"/>
                <a:gd name="T37" fmla="*/ 525 h 1329"/>
                <a:gd name="T38" fmla="*/ 1147 w 1362"/>
                <a:gd name="T39" fmla="*/ 553 h 1329"/>
                <a:gd name="T40" fmla="*/ 1095 w 1362"/>
                <a:gd name="T41" fmla="*/ 563 h 1329"/>
                <a:gd name="T42" fmla="*/ 1093 w 1362"/>
                <a:gd name="T43" fmla="*/ 608 h 1329"/>
                <a:gd name="T44" fmla="*/ 1034 w 1362"/>
                <a:gd name="T45" fmla="*/ 750 h 1329"/>
                <a:gd name="T46" fmla="*/ 1000 w 1362"/>
                <a:gd name="T47" fmla="*/ 821 h 1329"/>
                <a:gd name="T48" fmla="*/ 934 w 1362"/>
                <a:gd name="T49" fmla="*/ 873 h 1329"/>
                <a:gd name="T50" fmla="*/ 899 w 1362"/>
                <a:gd name="T51" fmla="*/ 851 h 1329"/>
                <a:gd name="T52" fmla="*/ 823 w 1362"/>
                <a:gd name="T53" fmla="*/ 866 h 1329"/>
                <a:gd name="T54" fmla="*/ 769 w 1362"/>
                <a:gd name="T55" fmla="*/ 915 h 1329"/>
                <a:gd name="T56" fmla="*/ 669 w 1362"/>
                <a:gd name="T57" fmla="*/ 929 h 1329"/>
                <a:gd name="T58" fmla="*/ 672 w 1362"/>
                <a:gd name="T59" fmla="*/ 944 h 1329"/>
                <a:gd name="T60" fmla="*/ 700 w 1362"/>
                <a:gd name="T61" fmla="*/ 1005 h 1329"/>
                <a:gd name="T62" fmla="*/ 717 w 1362"/>
                <a:gd name="T63" fmla="*/ 1015 h 1329"/>
                <a:gd name="T64" fmla="*/ 728 w 1362"/>
                <a:gd name="T65" fmla="*/ 1022 h 1329"/>
                <a:gd name="T66" fmla="*/ 721 w 1362"/>
                <a:gd name="T67" fmla="*/ 1031 h 1329"/>
                <a:gd name="T68" fmla="*/ 754 w 1362"/>
                <a:gd name="T69" fmla="*/ 1104 h 1329"/>
                <a:gd name="T70" fmla="*/ 766 w 1362"/>
                <a:gd name="T71" fmla="*/ 1180 h 1329"/>
                <a:gd name="T72" fmla="*/ 759 w 1362"/>
                <a:gd name="T73" fmla="*/ 1261 h 1329"/>
                <a:gd name="T74" fmla="*/ 728 w 1362"/>
                <a:gd name="T75" fmla="*/ 1298 h 1329"/>
                <a:gd name="T76" fmla="*/ 676 w 1362"/>
                <a:gd name="T77" fmla="*/ 1289 h 1329"/>
                <a:gd name="T78" fmla="*/ 639 w 1362"/>
                <a:gd name="T79" fmla="*/ 1306 h 1329"/>
                <a:gd name="T80" fmla="*/ 582 w 1362"/>
                <a:gd name="T81" fmla="*/ 1303 h 1329"/>
                <a:gd name="T82" fmla="*/ 530 w 1362"/>
                <a:gd name="T83" fmla="*/ 1329 h 1329"/>
                <a:gd name="T84" fmla="*/ 428 w 1362"/>
                <a:gd name="T85" fmla="*/ 1289 h 1329"/>
                <a:gd name="T86" fmla="*/ 274 w 1362"/>
                <a:gd name="T87" fmla="*/ 1135 h 1329"/>
                <a:gd name="T88" fmla="*/ 175 w 1362"/>
                <a:gd name="T89" fmla="*/ 974 h 1329"/>
                <a:gd name="T90" fmla="*/ 227 w 1362"/>
                <a:gd name="T91" fmla="*/ 896 h 1329"/>
                <a:gd name="T92" fmla="*/ 151 w 1362"/>
                <a:gd name="T93" fmla="*/ 759 h 1329"/>
                <a:gd name="T94" fmla="*/ 50 w 1362"/>
                <a:gd name="T95" fmla="*/ 764 h 1329"/>
                <a:gd name="T96" fmla="*/ 0 w 1362"/>
                <a:gd name="T97" fmla="*/ 698 h 1329"/>
                <a:gd name="T98" fmla="*/ 52 w 1362"/>
                <a:gd name="T99" fmla="*/ 636 h 1329"/>
                <a:gd name="T100" fmla="*/ 123 w 1362"/>
                <a:gd name="T101" fmla="*/ 627 h 1329"/>
                <a:gd name="T102" fmla="*/ 180 w 1362"/>
                <a:gd name="T103" fmla="*/ 605 h 1329"/>
                <a:gd name="T104" fmla="*/ 274 w 1362"/>
                <a:gd name="T105" fmla="*/ 504 h 1329"/>
                <a:gd name="T106" fmla="*/ 423 w 1362"/>
                <a:gd name="T107" fmla="*/ 428 h 1329"/>
                <a:gd name="T108" fmla="*/ 551 w 1362"/>
                <a:gd name="T109" fmla="*/ 352 h 1329"/>
                <a:gd name="T110" fmla="*/ 579 w 1362"/>
                <a:gd name="T111" fmla="*/ 213 h 1329"/>
                <a:gd name="T112" fmla="*/ 579 w 1362"/>
                <a:gd name="T113" fmla="*/ 90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2" h="1329">
                  <a:moveTo>
                    <a:pt x="118" y="896"/>
                  </a:moveTo>
                  <a:lnTo>
                    <a:pt x="133" y="906"/>
                  </a:lnTo>
                  <a:lnTo>
                    <a:pt x="128" y="927"/>
                  </a:lnTo>
                  <a:lnTo>
                    <a:pt x="156" y="941"/>
                  </a:lnTo>
                  <a:lnTo>
                    <a:pt x="161" y="972"/>
                  </a:lnTo>
                  <a:lnTo>
                    <a:pt x="137" y="937"/>
                  </a:lnTo>
                  <a:lnTo>
                    <a:pt x="116" y="934"/>
                  </a:lnTo>
                  <a:lnTo>
                    <a:pt x="102" y="918"/>
                  </a:lnTo>
                  <a:lnTo>
                    <a:pt x="97" y="899"/>
                  </a:lnTo>
                  <a:lnTo>
                    <a:pt x="118" y="896"/>
                  </a:lnTo>
                  <a:close/>
                  <a:moveTo>
                    <a:pt x="584" y="33"/>
                  </a:moveTo>
                  <a:lnTo>
                    <a:pt x="610" y="45"/>
                  </a:lnTo>
                  <a:lnTo>
                    <a:pt x="629" y="28"/>
                  </a:lnTo>
                  <a:lnTo>
                    <a:pt x="646" y="40"/>
                  </a:lnTo>
                  <a:lnTo>
                    <a:pt x="672" y="38"/>
                  </a:lnTo>
                  <a:lnTo>
                    <a:pt x="684" y="64"/>
                  </a:lnTo>
                  <a:lnTo>
                    <a:pt x="698" y="59"/>
                  </a:lnTo>
                  <a:lnTo>
                    <a:pt x="705" y="76"/>
                  </a:lnTo>
                  <a:lnTo>
                    <a:pt x="724" y="68"/>
                  </a:lnTo>
                  <a:lnTo>
                    <a:pt x="717" y="54"/>
                  </a:lnTo>
                  <a:lnTo>
                    <a:pt x="733" y="57"/>
                  </a:lnTo>
                  <a:lnTo>
                    <a:pt x="743" y="47"/>
                  </a:lnTo>
                  <a:lnTo>
                    <a:pt x="747" y="71"/>
                  </a:lnTo>
                  <a:lnTo>
                    <a:pt x="788" y="54"/>
                  </a:lnTo>
                  <a:lnTo>
                    <a:pt x="804" y="33"/>
                  </a:lnTo>
                  <a:lnTo>
                    <a:pt x="847" y="33"/>
                  </a:lnTo>
                  <a:lnTo>
                    <a:pt x="866" y="47"/>
                  </a:lnTo>
                  <a:lnTo>
                    <a:pt x="877" y="26"/>
                  </a:lnTo>
                  <a:lnTo>
                    <a:pt x="896" y="33"/>
                  </a:lnTo>
                  <a:lnTo>
                    <a:pt x="908" y="16"/>
                  </a:lnTo>
                  <a:lnTo>
                    <a:pt x="906" y="0"/>
                  </a:lnTo>
                  <a:lnTo>
                    <a:pt x="922" y="0"/>
                  </a:lnTo>
                  <a:lnTo>
                    <a:pt x="946" y="21"/>
                  </a:lnTo>
                  <a:lnTo>
                    <a:pt x="937" y="33"/>
                  </a:lnTo>
                  <a:lnTo>
                    <a:pt x="946" y="64"/>
                  </a:lnTo>
                  <a:lnTo>
                    <a:pt x="984" y="66"/>
                  </a:lnTo>
                  <a:lnTo>
                    <a:pt x="984" y="113"/>
                  </a:lnTo>
                  <a:lnTo>
                    <a:pt x="1003" y="99"/>
                  </a:lnTo>
                  <a:lnTo>
                    <a:pt x="1026" y="111"/>
                  </a:lnTo>
                  <a:lnTo>
                    <a:pt x="1031" y="92"/>
                  </a:lnTo>
                  <a:lnTo>
                    <a:pt x="1067" y="73"/>
                  </a:lnTo>
                  <a:lnTo>
                    <a:pt x="1060" y="64"/>
                  </a:lnTo>
                  <a:lnTo>
                    <a:pt x="1121" y="50"/>
                  </a:lnTo>
                  <a:lnTo>
                    <a:pt x="1154" y="83"/>
                  </a:lnTo>
                  <a:lnTo>
                    <a:pt x="1159" y="144"/>
                  </a:lnTo>
                  <a:lnTo>
                    <a:pt x="1192" y="158"/>
                  </a:lnTo>
                  <a:lnTo>
                    <a:pt x="1197" y="151"/>
                  </a:lnTo>
                  <a:lnTo>
                    <a:pt x="1213" y="187"/>
                  </a:lnTo>
                  <a:lnTo>
                    <a:pt x="1256" y="196"/>
                  </a:lnTo>
                  <a:lnTo>
                    <a:pt x="1261" y="177"/>
                  </a:lnTo>
                  <a:lnTo>
                    <a:pt x="1294" y="222"/>
                  </a:lnTo>
                  <a:lnTo>
                    <a:pt x="1317" y="220"/>
                  </a:lnTo>
                  <a:lnTo>
                    <a:pt x="1317" y="220"/>
                  </a:lnTo>
                  <a:lnTo>
                    <a:pt x="1362" y="251"/>
                  </a:lnTo>
                  <a:lnTo>
                    <a:pt x="1339" y="255"/>
                  </a:lnTo>
                  <a:lnTo>
                    <a:pt x="1334" y="272"/>
                  </a:lnTo>
                  <a:lnTo>
                    <a:pt x="1322" y="274"/>
                  </a:lnTo>
                  <a:lnTo>
                    <a:pt x="1336" y="277"/>
                  </a:lnTo>
                  <a:lnTo>
                    <a:pt x="1334" y="291"/>
                  </a:lnTo>
                  <a:lnTo>
                    <a:pt x="1315" y="291"/>
                  </a:lnTo>
                  <a:lnTo>
                    <a:pt x="1317" y="312"/>
                  </a:lnTo>
                  <a:lnTo>
                    <a:pt x="1334" y="314"/>
                  </a:lnTo>
                  <a:lnTo>
                    <a:pt x="1324" y="340"/>
                  </a:lnTo>
                  <a:lnTo>
                    <a:pt x="1336" y="369"/>
                  </a:lnTo>
                  <a:lnTo>
                    <a:pt x="1324" y="374"/>
                  </a:lnTo>
                  <a:lnTo>
                    <a:pt x="1322" y="397"/>
                  </a:lnTo>
                  <a:lnTo>
                    <a:pt x="1315" y="385"/>
                  </a:lnTo>
                  <a:lnTo>
                    <a:pt x="1303" y="390"/>
                  </a:lnTo>
                  <a:lnTo>
                    <a:pt x="1305" y="430"/>
                  </a:lnTo>
                  <a:lnTo>
                    <a:pt x="1275" y="459"/>
                  </a:lnTo>
                  <a:lnTo>
                    <a:pt x="1279" y="468"/>
                  </a:lnTo>
                  <a:lnTo>
                    <a:pt x="1251" y="478"/>
                  </a:lnTo>
                  <a:lnTo>
                    <a:pt x="1235" y="497"/>
                  </a:lnTo>
                  <a:lnTo>
                    <a:pt x="1237" y="515"/>
                  </a:lnTo>
                  <a:lnTo>
                    <a:pt x="1246" y="511"/>
                  </a:lnTo>
                  <a:lnTo>
                    <a:pt x="1239" y="525"/>
                  </a:lnTo>
                  <a:lnTo>
                    <a:pt x="1187" y="539"/>
                  </a:lnTo>
                  <a:lnTo>
                    <a:pt x="1180" y="556"/>
                  </a:lnTo>
                  <a:lnTo>
                    <a:pt x="1154" y="542"/>
                  </a:lnTo>
                  <a:lnTo>
                    <a:pt x="1147" y="553"/>
                  </a:lnTo>
                  <a:lnTo>
                    <a:pt x="1161" y="579"/>
                  </a:lnTo>
                  <a:lnTo>
                    <a:pt x="1154" y="584"/>
                  </a:lnTo>
                  <a:lnTo>
                    <a:pt x="1095" y="563"/>
                  </a:lnTo>
                  <a:lnTo>
                    <a:pt x="1095" y="563"/>
                  </a:lnTo>
                  <a:lnTo>
                    <a:pt x="1095" y="568"/>
                  </a:lnTo>
                  <a:lnTo>
                    <a:pt x="1095" y="568"/>
                  </a:lnTo>
                  <a:lnTo>
                    <a:pt x="1081" y="601"/>
                  </a:lnTo>
                  <a:lnTo>
                    <a:pt x="1093" y="608"/>
                  </a:lnTo>
                  <a:lnTo>
                    <a:pt x="1090" y="624"/>
                  </a:lnTo>
                  <a:lnTo>
                    <a:pt x="1064" y="681"/>
                  </a:lnTo>
                  <a:lnTo>
                    <a:pt x="1076" y="693"/>
                  </a:lnTo>
                  <a:lnTo>
                    <a:pt x="1034" y="750"/>
                  </a:lnTo>
                  <a:lnTo>
                    <a:pt x="1024" y="818"/>
                  </a:lnTo>
                  <a:lnTo>
                    <a:pt x="1024" y="818"/>
                  </a:lnTo>
                  <a:lnTo>
                    <a:pt x="1012" y="811"/>
                  </a:lnTo>
                  <a:lnTo>
                    <a:pt x="1000" y="821"/>
                  </a:lnTo>
                  <a:lnTo>
                    <a:pt x="989" y="863"/>
                  </a:lnTo>
                  <a:lnTo>
                    <a:pt x="970" y="854"/>
                  </a:lnTo>
                  <a:lnTo>
                    <a:pt x="953" y="882"/>
                  </a:lnTo>
                  <a:lnTo>
                    <a:pt x="934" y="873"/>
                  </a:lnTo>
                  <a:lnTo>
                    <a:pt x="948" y="854"/>
                  </a:lnTo>
                  <a:lnTo>
                    <a:pt x="932" y="849"/>
                  </a:lnTo>
                  <a:lnTo>
                    <a:pt x="922" y="858"/>
                  </a:lnTo>
                  <a:lnTo>
                    <a:pt x="899" y="851"/>
                  </a:lnTo>
                  <a:lnTo>
                    <a:pt x="847" y="861"/>
                  </a:lnTo>
                  <a:lnTo>
                    <a:pt x="844" y="875"/>
                  </a:lnTo>
                  <a:lnTo>
                    <a:pt x="814" y="882"/>
                  </a:lnTo>
                  <a:lnTo>
                    <a:pt x="823" y="866"/>
                  </a:lnTo>
                  <a:lnTo>
                    <a:pt x="809" y="863"/>
                  </a:lnTo>
                  <a:lnTo>
                    <a:pt x="785" y="875"/>
                  </a:lnTo>
                  <a:lnTo>
                    <a:pt x="790" y="894"/>
                  </a:lnTo>
                  <a:lnTo>
                    <a:pt x="769" y="915"/>
                  </a:lnTo>
                  <a:lnTo>
                    <a:pt x="740" y="911"/>
                  </a:lnTo>
                  <a:lnTo>
                    <a:pt x="724" y="922"/>
                  </a:lnTo>
                  <a:lnTo>
                    <a:pt x="695" y="908"/>
                  </a:lnTo>
                  <a:lnTo>
                    <a:pt x="669" y="929"/>
                  </a:lnTo>
                  <a:lnTo>
                    <a:pt x="653" y="927"/>
                  </a:lnTo>
                  <a:lnTo>
                    <a:pt x="665" y="934"/>
                  </a:lnTo>
                  <a:lnTo>
                    <a:pt x="660" y="944"/>
                  </a:lnTo>
                  <a:lnTo>
                    <a:pt x="672" y="944"/>
                  </a:lnTo>
                  <a:lnTo>
                    <a:pt x="667" y="951"/>
                  </a:lnTo>
                  <a:lnTo>
                    <a:pt x="686" y="958"/>
                  </a:lnTo>
                  <a:lnTo>
                    <a:pt x="676" y="979"/>
                  </a:lnTo>
                  <a:lnTo>
                    <a:pt x="700" y="1005"/>
                  </a:lnTo>
                  <a:lnTo>
                    <a:pt x="700" y="1005"/>
                  </a:lnTo>
                  <a:lnTo>
                    <a:pt x="700" y="1005"/>
                  </a:lnTo>
                  <a:lnTo>
                    <a:pt x="700" y="1005"/>
                  </a:lnTo>
                  <a:lnTo>
                    <a:pt x="717" y="1015"/>
                  </a:lnTo>
                  <a:lnTo>
                    <a:pt x="717" y="1015"/>
                  </a:lnTo>
                  <a:lnTo>
                    <a:pt x="719" y="1015"/>
                  </a:lnTo>
                  <a:lnTo>
                    <a:pt x="719" y="1015"/>
                  </a:lnTo>
                  <a:lnTo>
                    <a:pt x="728" y="1022"/>
                  </a:lnTo>
                  <a:lnTo>
                    <a:pt x="721" y="1029"/>
                  </a:lnTo>
                  <a:lnTo>
                    <a:pt x="721" y="1029"/>
                  </a:lnTo>
                  <a:lnTo>
                    <a:pt x="721" y="1031"/>
                  </a:lnTo>
                  <a:lnTo>
                    <a:pt x="721" y="1031"/>
                  </a:lnTo>
                  <a:lnTo>
                    <a:pt x="721" y="1052"/>
                  </a:lnTo>
                  <a:lnTo>
                    <a:pt x="745" y="1083"/>
                  </a:lnTo>
                  <a:lnTo>
                    <a:pt x="738" y="1093"/>
                  </a:lnTo>
                  <a:lnTo>
                    <a:pt x="754" y="1104"/>
                  </a:lnTo>
                  <a:lnTo>
                    <a:pt x="745" y="1121"/>
                  </a:lnTo>
                  <a:lnTo>
                    <a:pt x="762" y="1128"/>
                  </a:lnTo>
                  <a:lnTo>
                    <a:pt x="757" y="1154"/>
                  </a:lnTo>
                  <a:lnTo>
                    <a:pt x="766" y="1180"/>
                  </a:lnTo>
                  <a:lnTo>
                    <a:pt x="750" y="1187"/>
                  </a:lnTo>
                  <a:lnTo>
                    <a:pt x="764" y="1223"/>
                  </a:lnTo>
                  <a:lnTo>
                    <a:pt x="752" y="1256"/>
                  </a:lnTo>
                  <a:lnTo>
                    <a:pt x="759" y="1261"/>
                  </a:lnTo>
                  <a:lnTo>
                    <a:pt x="766" y="1246"/>
                  </a:lnTo>
                  <a:lnTo>
                    <a:pt x="792" y="1263"/>
                  </a:lnTo>
                  <a:lnTo>
                    <a:pt x="750" y="1303"/>
                  </a:lnTo>
                  <a:lnTo>
                    <a:pt x="728" y="1298"/>
                  </a:lnTo>
                  <a:lnTo>
                    <a:pt x="719" y="1310"/>
                  </a:lnTo>
                  <a:lnTo>
                    <a:pt x="679" y="1291"/>
                  </a:lnTo>
                  <a:lnTo>
                    <a:pt x="679" y="1291"/>
                  </a:lnTo>
                  <a:lnTo>
                    <a:pt x="676" y="1289"/>
                  </a:lnTo>
                  <a:lnTo>
                    <a:pt x="676" y="1289"/>
                  </a:lnTo>
                  <a:lnTo>
                    <a:pt x="669" y="1303"/>
                  </a:lnTo>
                  <a:lnTo>
                    <a:pt x="655" y="1296"/>
                  </a:lnTo>
                  <a:lnTo>
                    <a:pt x="639" y="1306"/>
                  </a:lnTo>
                  <a:lnTo>
                    <a:pt x="627" y="1298"/>
                  </a:lnTo>
                  <a:lnTo>
                    <a:pt x="639" y="1272"/>
                  </a:lnTo>
                  <a:lnTo>
                    <a:pt x="589" y="1284"/>
                  </a:lnTo>
                  <a:lnTo>
                    <a:pt x="582" y="1303"/>
                  </a:lnTo>
                  <a:lnTo>
                    <a:pt x="565" y="1303"/>
                  </a:lnTo>
                  <a:lnTo>
                    <a:pt x="565" y="1303"/>
                  </a:lnTo>
                  <a:lnTo>
                    <a:pt x="532" y="1303"/>
                  </a:lnTo>
                  <a:lnTo>
                    <a:pt x="530" y="1329"/>
                  </a:lnTo>
                  <a:lnTo>
                    <a:pt x="487" y="1294"/>
                  </a:lnTo>
                  <a:lnTo>
                    <a:pt x="494" y="1317"/>
                  </a:lnTo>
                  <a:lnTo>
                    <a:pt x="475" y="1289"/>
                  </a:lnTo>
                  <a:lnTo>
                    <a:pt x="428" y="1289"/>
                  </a:lnTo>
                  <a:lnTo>
                    <a:pt x="409" y="1253"/>
                  </a:lnTo>
                  <a:lnTo>
                    <a:pt x="357" y="1244"/>
                  </a:lnTo>
                  <a:lnTo>
                    <a:pt x="291" y="1201"/>
                  </a:lnTo>
                  <a:lnTo>
                    <a:pt x="274" y="1135"/>
                  </a:lnTo>
                  <a:lnTo>
                    <a:pt x="239" y="1086"/>
                  </a:lnTo>
                  <a:lnTo>
                    <a:pt x="163" y="1015"/>
                  </a:lnTo>
                  <a:lnTo>
                    <a:pt x="159" y="977"/>
                  </a:lnTo>
                  <a:lnTo>
                    <a:pt x="175" y="974"/>
                  </a:lnTo>
                  <a:lnTo>
                    <a:pt x="170" y="965"/>
                  </a:lnTo>
                  <a:lnTo>
                    <a:pt x="206" y="929"/>
                  </a:lnTo>
                  <a:lnTo>
                    <a:pt x="208" y="906"/>
                  </a:lnTo>
                  <a:lnTo>
                    <a:pt x="227" y="896"/>
                  </a:lnTo>
                  <a:lnTo>
                    <a:pt x="180" y="847"/>
                  </a:lnTo>
                  <a:lnTo>
                    <a:pt x="121" y="835"/>
                  </a:lnTo>
                  <a:lnTo>
                    <a:pt x="154" y="816"/>
                  </a:lnTo>
                  <a:lnTo>
                    <a:pt x="151" y="759"/>
                  </a:lnTo>
                  <a:lnTo>
                    <a:pt x="135" y="757"/>
                  </a:lnTo>
                  <a:lnTo>
                    <a:pt x="102" y="778"/>
                  </a:lnTo>
                  <a:lnTo>
                    <a:pt x="71" y="752"/>
                  </a:lnTo>
                  <a:lnTo>
                    <a:pt x="50" y="764"/>
                  </a:lnTo>
                  <a:lnTo>
                    <a:pt x="5" y="745"/>
                  </a:lnTo>
                  <a:lnTo>
                    <a:pt x="19" y="735"/>
                  </a:lnTo>
                  <a:lnTo>
                    <a:pt x="19" y="717"/>
                  </a:lnTo>
                  <a:lnTo>
                    <a:pt x="0" y="698"/>
                  </a:lnTo>
                  <a:lnTo>
                    <a:pt x="38" y="669"/>
                  </a:lnTo>
                  <a:lnTo>
                    <a:pt x="38" y="655"/>
                  </a:lnTo>
                  <a:lnTo>
                    <a:pt x="38" y="655"/>
                  </a:lnTo>
                  <a:lnTo>
                    <a:pt x="52" y="636"/>
                  </a:lnTo>
                  <a:lnTo>
                    <a:pt x="62" y="650"/>
                  </a:lnTo>
                  <a:lnTo>
                    <a:pt x="95" y="646"/>
                  </a:lnTo>
                  <a:lnTo>
                    <a:pt x="102" y="615"/>
                  </a:lnTo>
                  <a:lnTo>
                    <a:pt x="123" y="627"/>
                  </a:lnTo>
                  <a:lnTo>
                    <a:pt x="147" y="617"/>
                  </a:lnTo>
                  <a:lnTo>
                    <a:pt x="154" y="629"/>
                  </a:lnTo>
                  <a:lnTo>
                    <a:pt x="156" y="612"/>
                  </a:lnTo>
                  <a:lnTo>
                    <a:pt x="180" y="605"/>
                  </a:lnTo>
                  <a:lnTo>
                    <a:pt x="187" y="537"/>
                  </a:lnTo>
                  <a:lnTo>
                    <a:pt x="230" y="511"/>
                  </a:lnTo>
                  <a:lnTo>
                    <a:pt x="237" y="525"/>
                  </a:lnTo>
                  <a:lnTo>
                    <a:pt x="274" y="504"/>
                  </a:lnTo>
                  <a:lnTo>
                    <a:pt x="352" y="501"/>
                  </a:lnTo>
                  <a:lnTo>
                    <a:pt x="367" y="471"/>
                  </a:lnTo>
                  <a:lnTo>
                    <a:pt x="426" y="447"/>
                  </a:lnTo>
                  <a:lnTo>
                    <a:pt x="423" y="428"/>
                  </a:lnTo>
                  <a:lnTo>
                    <a:pt x="459" y="433"/>
                  </a:lnTo>
                  <a:lnTo>
                    <a:pt x="468" y="449"/>
                  </a:lnTo>
                  <a:lnTo>
                    <a:pt x="513" y="463"/>
                  </a:lnTo>
                  <a:lnTo>
                    <a:pt x="551" y="352"/>
                  </a:lnTo>
                  <a:lnTo>
                    <a:pt x="606" y="331"/>
                  </a:lnTo>
                  <a:lnTo>
                    <a:pt x="582" y="215"/>
                  </a:lnTo>
                  <a:lnTo>
                    <a:pt x="582" y="215"/>
                  </a:lnTo>
                  <a:lnTo>
                    <a:pt x="579" y="213"/>
                  </a:lnTo>
                  <a:lnTo>
                    <a:pt x="579" y="213"/>
                  </a:lnTo>
                  <a:lnTo>
                    <a:pt x="572" y="177"/>
                  </a:lnTo>
                  <a:lnTo>
                    <a:pt x="594" y="139"/>
                  </a:lnTo>
                  <a:lnTo>
                    <a:pt x="579" y="90"/>
                  </a:lnTo>
                  <a:lnTo>
                    <a:pt x="584" y="3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0" name="Freeform 139"/>
            <p:cNvSpPr>
              <a:spLocks/>
            </p:cNvSpPr>
            <p:nvPr/>
          </p:nvSpPr>
          <p:spPr bwMode="auto">
            <a:xfrm>
              <a:off x="3446" y="-155"/>
              <a:ext cx="1131" cy="923"/>
            </a:xfrm>
            <a:custGeom>
              <a:avLst/>
              <a:gdLst>
                <a:gd name="T0" fmla="*/ 114 w 1131"/>
                <a:gd name="T1" fmla="*/ 22 h 923"/>
                <a:gd name="T2" fmla="*/ 232 w 1131"/>
                <a:gd name="T3" fmla="*/ 26 h 923"/>
                <a:gd name="T4" fmla="*/ 279 w 1131"/>
                <a:gd name="T5" fmla="*/ 100 h 923"/>
                <a:gd name="T6" fmla="*/ 374 w 1131"/>
                <a:gd name="T7" fmla="*/ 93 h 923"/>
                <a:gd name="T8" fmla="*/ 424 w 1131"/>
                <a:gd name="T9" fmla="*/ 81 h 923"/>
                <a:gd name="T10" fmla="*/ 409 w 1131"/>
                <a:gd name="T11" fmla="*/ 168 h 923"/>
                <a:gd name="T12" fmla="*/ 461 w 1131"/>
                <a:gd name="T13" fmla="*/ 135 h 923"/>
                <a:gd name="T14" fmla="*/ 523 w 1131"/>
                <a:gd name="T15" fmla="*/ 145 h 923"/>
                <a:gd name="T16" fmla="*/ 582 w 1131"/>
                <a:gd name="T17" fmla="*/ 176 h 923"/>
                <a:gd name="T18" fmla="*/ 644 w 1131"/>
                <a:gd name="T19" fmla="*/ 185 h 923"/>
                <a:gd name="T20" fmla="*/ 748 w 1131"/>
                <a:gd name="T21" fmla="*/ 213 h 923"/>
                <a:gd name="T22" fmla="*/ 852 w 1131"/>
                <a:gd name="T23" fmla="*/ 190 h 923"/>
                <a:gd name="T24" fmla="*/ 920 w 1131"/>
                <a:gd name="T25" fmla="*/ 180 h 923"/>
                <a:gd name="T26" fmla="*/ 1024 w 1131"/>
                <a:gd name="T27" fmla="*/ 225 h 923"/>
                <a:gd name="T28" fmla="*/ 1121 w 1131"/>
                <a:gd name="T29" fmla="*/ 246 h 923"/>
                <a:gd name="T30" fmla="*/ 1131 w 1131"/>
                <a:gd name="T31" fmla="*/ 303 h 923"/>
                <a:gd name="T32" fmla="*/ 1081 w 1131"/>
                <a:gd name="T33" fmla="*/ 417 h 923"/>
                <a:gd name="T34" fmla="*/ 1062 w 1131"/>
                <a:gd name="T35" fmla="*/ 483 h 923"/>
                <a:gd name="T36" fmla="*/ 1057 w 1131"/>
                <a:gd name="T37" fmla="*/ 559 h 923"/>
                <a:gd name="T38" fmla="*/ 1001 w 1131"/>
                <a:gd name="T39" fmla="*/ 582 h 923"/>
                <a:gd name="T40" fmla="*/ 892 w 1131"/>
                <a:gd name="T41" fmla="*/ 637 h 923"/>
                <a:gd name="T42" fmla="*/ 913 w 1131"/>
                <a:gd name="T43" fmla="*/ 701 h 923"/>
                <a:gd name="T44" fmla="*/ 915 w 1131"/>
                <a:gd name="T45" fmla="*/ 741 h 923"/>
                <a:gd name="T46" fmla="*/ 868 w 1131"/>
                <a:gd name="T47" fmla="*/ 791 h 923"/>
                <a:gd name="T48" fmla="*/ 871 w 1131"/>
                <a:gd name="T49" fmla="*/ 850 h 923"/>
                <a:gd name="T50" fmla="*/ 845 w 1131"/>
                <a:gd name="T51" fmla="*/ 878 h 923"/>
                <a:gd name="T52" fmla="*/ 814 w 1131"/>
                <a:gd name="T53" fmla="*/ 909 h 923"/>
                <a:gd name="T54" fmla="*/ 757 w 1131"/>
                <a:gd name="T55" fmla="*/ 857 h 923"/>
                <a:gd name="T56" fmla="*/ 712 w 1131"/>
                <a:gd name="T57" fmla="*/ 795 h 923"/>
                <a:gd name="T58" fmla="*/ 641 w 1131"/>
                <a:gd name="T59" fmla="*/ 772 h 923"/>
                <a:gd name="T60" fmla="*/ 563 w 1131"/>
                <a:gd name="T61" fmla="*/ 767 h 923"/>
                <a:gd name="T62" fmla="*/ 461 w 1131"/>
                <a:gd name="T63" fmla="*/ 750 h 923"/>
                <a:gd name="T64" fmla="*/ 426 w 1131"/>
                <a:gd name="T65" fmla="*/ 741 h 923"/>
                <a:gd name="T66" fmla="*/ 386 w 1131"/>
                <a:gd name="T67" fmla="*/ 736 h 923"/>
                <a:gd name="T68" fmla="*/ 331 w 1131"/>
                <a:gd name="T69" fmla="*/ 720 h 923"/>
                <a:gd name="T70" fmla="*/ 199 w 1131"/>
                <a:gd name="T71" fmla="*/ 729 h 923"/>
                <a:gd name="T72" fmla="*/ 142 w 1131"/>
                <a:gd name="T73" fmla="*/ 710 h 923"/>
                <a:gd name="T74" fmla="*/ 130 w 1131"/>
                <a:gd name="T75" fmla="*/ 686 h 923"/>
                <a:gd name="T76" fmla="*/ 163 w 1131"/>
                <a:gd name="T77" fmla="*/ 679 h 923"/>
                <a:gd name="T78" fmla="*/ 137 w 1131"/>
                <a:gd name="T79" fmla="*/ 589 h 923"/>
                <a:gd name="T80" fmla="*/ 152 w 1131"/>
                <a:gd name="T81" fmla="*/ 547 h 923"/>
                <a:gd name="T82" fmla="*/ 152 w 1131"/>
                <a:gd name="T83" fmla="*/ 518 h 923"/>
                <a:gd name="T84" fmla="*/ 126 w 1131"/>
                <a:gd name="T85" fmla="*/ 476 h 923"/>
                <a:gd name="T86" fmla="*/ 137 w 1131"/>
                <a:gd name="T87" fmla="*/ 450 h 923"/>
                <a:gd name="T88" fmla="*/ 123 w 1131"/>
                <a:gd name="T89" fmla="*/ 407 h 923"/>
                <a:gd name="T90" fmla="*/ 133 w 1131"/>
                <a:gd name="T91" fmla="*/ 291 h 923"/>
                <a:gd name="T92" fmla="*/ 0 w 1131"/>
                <a:gd name="T93" fmla="*/ 183 h 923"/>
                <a:gd name="T94" fmla="*/ 83 w 1131"/>
                <a:gd name="T95" fmla="*/ 109 h 923"/>
                <a:gd name="T96" fmla="*/ 71 w 1131"/>
                <a:gd name="T97" fmla="*/ 0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31" h="923">
                  <a:moveTo>
                    <a:pt x="100" y="3"/>
                  </a:moveTo>
                  <a:lnTo>
                    <a:pt x="104" y="8"/>
                  </a:lnTo>
                  <a:lnTo>
                    <a:pt x="104" y="8"/>
                  </a:lnTo>
                  <a:lnTo>
                    <a:pt x="114" y="22"/>
                  </a:lnTo>
                  <a:lnTo>
                    <a:pt x="168" y="3"/>
                  </a:lnTo>
                  <a:lnTo>
                    <a:pt x="208" y="31"/>
                  </a:lnTo>
                  <a:lnTo>
                    <a:pt x="225" y="19"/>
                  </a:lnTo>
                  <a:lnTo>
                    <a:pt x="232" y="26"/>
                  </a:lnTo>
                  <a:lnTo>
                    <a:pt x="218" y="38"/>
                  </a:lnTo>
                  <a:lnTo>
                    <a:pt x="225" y="45"/>
                  </a:lnTo>
                  <a:lnTo>
                    <a:pt x="275" y="69"/>
                  </a:lnTo>
                  <a:lnTo>
                    <a:pt x="279" y="100"/>
                  </a:lnTo>
                  <a:lnTo>
                    <a:pt x="296" y="95"/>
                  </a:lnTo>
                  <a:lnTo>
                    <a:pt x="303" y="107"/>
                  </a:lnTo>
                  <a:lnTo>
                    <a:pt x="353" y="83"/>
                  </a:lnTo>
                  <a:lnTo>
                    <a:pt x="374" y="93"/>
                  </a:lnTo>
                  <a:lnTo>
                    <a:pt x="376" y="76"/>
                  </a:lnTo>
                  <a:lnTo>
                    <a:pt x="386" y="95"/>
                  </a:lnTo>
                  <a:lnTo>
                    <a:pt x="405" y="79"/>
                  </a:lnTo>
                  <a:lnTo>
                    <a:pt x="424" y="81"/>
                  </a:lnTo>
                  <a:lnTo>
                    <a:pt x="440" y="105"/>
                  </a:lnTo>
                  <a:lnTo>
                    <a:pt x="398" y="128"/>
                  </a:lnTo>
                  <a:lnTo>
                    <a:pt x="393" y="154"/>
                  </a:lnTo>
                  <a:lnTo>
                    <a:pt x="409" y="168"/>
                  </a:lnTo>
                  <a:lnTo>
                    <a:pt x="435" y="138"/>
                  </a:lnTo>
                  <a:lnTo>
                    <a:pt x="447" y="135"/>
                  </a:lnTo>
                  <a:lnTo>
                    <a:pt x="454" y="152"/>
                  </a:lnTo>
                  <a:lnTo>
                    <a:pt x="461" y="135"/>
                  </a:lnTo>
                  <a:lnTo>
                    <a:pt x="473" y="138"/>
                  </a:lnTo>
                  <a:lnTo>
                    <a:pt x="471" y="154"/>
                  </a:lnTo>
                  <a:lnTo>
                    <a:pt x="523" y="173"/>
                  </a:lnTo>
                  <a:lnTo>
                    <a:pt x="523" y="145"/>
                  </a:lnTo>
                  <a:lnTo>
                    <a:pt x="532" y="145"/>
                  </a:lnTo>
                  <a:lnTo>
                    <a:pt x="551" y="154"/>
                  </a:lnTo>
                  <a:lnTo>
                    <a:pt x="539" y="194"/>
                  </a:lnTo>
                  <a:lnTo>
                    <a:pt x="582" y="176"/>
                  </a:lnTo>
                  <a:lnTo>
                    <a:pt x="584" y="209"/>
                  </a:lnTo>
                  <a:lnTo>
                    <a:pt x="608" y="192"/>
                  </a:lnTo>
                  <a:lnTo>
                    <a:pt x="627" y="197"/>
                  </a:lnTo>
                  <a:lnTo>
                    <a:pt x="644" y="185"/>
                  </a:lnTo>
                  <a:lnTo>
                    <a:pt x="677" y="190"/>
                  </a:lnTo>
                  <a:lnTo>
                    <a:pt x="707" y="216"/>
                  </a:lnTo>
                  <a:lnTo>
                    <a:pt x="740" y="202"/>
                  </a:lnTo>
                  <a:lnTo>
                    <a:pt x="748" y="213"/>
                  </a:lnTo>
                  <a:lnTo>
                    <a:pt x="769" y="213"/>
                  </a:lnTo>
                  <a:lnTo>
                    <a:pt x="781" y="199"/>
                  </a:lnTo>
                  <a:lnTo>
                    <a:pt x="830" y="211"/>
                  </a:lnTo>
                  <a:lnTo>
                    <a:pt x="852" y="190"/>
                  </a:lnTo>
                  <a:lnTo>
                    <a:pt x="880" y="206"/>
                  </a:lnTo>
                  <a:lnTo>
                    <a:pt x="897" y="204"/>
                  </a:lnTo>
                  <a:lnTo>
                    <a:pt x="899" y="190"/>
                  </a:lnTo>
                  <a:lnTo>
                    <a:pt x="920" y="180"/>
                  </a:lnTo>
                  <a:lnTo>
                    <a:pt x="982" y="199"/>
                  </a:lnTo>
                  <a:lnTo>
                    <a:pt x="986" y="216"/>
                  </a:lnTo>
                  <a:lnTo>
                    <a:pt x="1024" y="194"/>
                  </a:lnTo>
                  <a:lnTo>
                    <a:pt x="1024" y="225"/>
                  </a:lnTo>
                  <a:lnTo>
                    <a:pt x="1064" y="242"/>
                  </a:lnTo>
                  <a:lnTo>
                    <a:pt x="1088" y="235"/>
                  </a:lnTo>
                  <a:lnTo>
                    <a:pt x="1088" y="235"/>
                  </a:lnTo>
                  <a:lnTo>
                    <a:pt x="1121" y="246"/>
                  </a:lnTo>
                  <a:lnTo>
                    <a:pt x="1121" y="246"/>
                  </a:lnTo>
                  <a:lnTo>
                    <a:pt x="1116" y="275"/>
                  </a:lnTo>
                  <a:lnTo>
                    <a:pt x="1131" y="280"/>
                  </a:lnTo>
                  <a:lnTo>
                    <a:pt x="1131" y="303"/>
                  </a:lnTo>
                  <a:lnTo>
                    <a:pt x="1112" y="355"/>
                  </a:lnTo>
                  <a:lnTo>
                    <a:pt x="1128" y="369"/>
                  </a:lnTo>
                  <a:lnTo>
                    <a:pt x="1105" y="405"/>
                  </a:lnTo>
                  <a:lnTo>
                    <a:pt x="1081" y="417"/>
                  </a:lnTo>
                  <a:lnTo>
                    <a:pt x="1076" y="445"/>
                  </a:lnTo>
                  <a:lnTo>
                    <a:pt x="1048" y="443"/>
                  </a:lnTo>
                  <a:lnTo>
                    <a:pt x="1041" y="452"/>
                  </a:lnTo>
                  <a:lnTo>
                    <a:pt x="1062" y="483"/>
                  </a:lnTo>
                  <a:lnTo>
                    <a:pt x="1050" y="497"/>
                  </a:lnTo>
                  <a:lnTo>
                    <a:pt x="1062" y="511"/>
                  </a:lnTo>
                  <a:lnTo>
                    <a:pt x="1048" y="521"/>
                  </a:lnTo>
                  <a:lnTo>
                    <a:pt x="1057" y="559"/>
                  </a:lnTo>
                  <a:lnTo>
                    <a:pt x="1046" y="563"/>
                  </a:lnTo>
                  <a:lnTo>
                    <a:pt x="1046" y="608"/>
                  </a:lnTo>
                  <a:lnTo>
                    <a:pt x="1015" y="599"/>
                  </a:lnTo>
                  <a:lnTo>
                    <a:pt x="1001" y="582"/>
                  </a:lnTo>
                  <a:lnTo>
                    <a:pt x="975" y="597"/>
                  </a:lnTo>
                  <a:lnTo>
                    <a:pt x="972" y="618"/>
                  </a:lnTo>
                  <a:lnTo>
                    <a:pt x="944" y="613"/>
                  </a:lnTo>
                  <a:lnTo>
                    <a:pt x="892" y="637"/>
                  </a:lnTo>
                  <a:lnTo>
                    <a:pt x="904" y="684"/>
                  </a:lnTo>
                  <a:lnTo>
                    <a:pt x="894" y="698"/>
                  </a:lnTo>
                  <a:lnTo>
                    <a:pt x="906" y="708"/>
                  </a:lnTo>
                  <a:lnTo>
                    <a:pt x="913" y="701"/>
                  </a:lnTo>
                  <a:lnTo>
                    <a:pt x="920" y="720"/>
                  </a:lnTo>
                  <a:lnTo>
                    <a:pt x="932" y="717"/>
                  </a:lnTo>
                  <a:lnTo>
                    <a:pt x="932" y="731"/>
                  </a:lnTo>
                  <a:lnTo>
                    <a:pt x="915" y="741"/>
                  </a:lnTo>
                  <a:lnTo>
                    <a:pt x="882" y="736"/>
                  </a:lnTo>
                  <a:lnTo>
                    <a:pt x="875" y="755"/>
                  </a:lnTo>
                  <a:lnTo>
                    <a:pt x="889" y="779"/>
                  </a:lnTo>
                  <a:lnTo>
                    <a:pt x="868" y="791"/>
                  </a:lnTo>
                  <a:lnTo>
                    <a:pt x="868" y="802"/>
                  </a:lnTo>
                  <a:lnTo>
                    <a:pt x="894" y="800"/>
                  </a:lnTo>
                  <a:lnTo>
                    <a:pt x="904" y="817"/>
                  </a:lnTo>
                  <a:lnTo>
                    <a:pt x="871" y="850"/>
                  </a:lnTo>
                  <a:lnTo>
                    <a:pt x="875" y="859"/>
                  </a:lnTo>
                  <a:lnTo>
                    <a:pt x="863" y="861"/>
                  </a:lnTo>
                  <a:lnTo>
                    <a:pt x="861" y="876"/>
                  </a:lnTo>
                  <a:lnTo>
                    <a:pt x="845" y="878"/>
                  </a:lnTo>
                  <a:lnTo>
                    <a:pt x="828" y="914"/>
                  </a:lnTo>
                  <a:lnTo>
                    <a:pt x="828" y="914"/>
                  </a:lnTo>
                  <a:lnTo>
                    <a:pt x="819" y="923"/>
                  </a:lnTo>
                  <a:lnTo>
                    <a:pt x="814" y="909"/>
                  </a:lnTo>
                  <a:lnTo>
                    <a:pt x="788" y="902"/>
                  </a:lnTo>
                  <a:lnTo>
                    <a:pt x="783" y="869"/>
                  </a:lnTo>
                  <a:lnTo>
                    <a:pt x="766" y="880"/>
                  </a:lnTo>
                  <a:lnTo>
                    <a:pt x="757" y="857"/>
                  </a:lnTo>
                  <a:lnTo>
                    <a:pt x="743" y="861"/>
                  </a:lnTo>
                  <a:lnTo>
                    <a:pt x="736" y="843"/>
                  </a:lnTo>
                  <a:lnTo>
                    <a:pt x="705" y="819"/>
                  </a:lnTo>
                  <a:lnTo>
                    <a:pt x="712" y="795"/>
                  </a:lnTo>
                  <a:lnTo>
                    <a:pt x="693" y="762"/>
                  </a:lnTo>
                  <a:lnTo>
                    <a:pt x="665" y="755"/>
                  </a:lnTo>
                  <a:lnTo>
                    <a:pt x="665" y="774"/>
                  </a:lnTo>
                  <a:lnTo>
                    <a:pt x="641" y="772"/>
                  </a:lnTo>
                  <a:lnTo>
                    <a:pt x="634" y="783"/>
                  </a:lnTo>
                  <a:lnTo>
                    <a:pt x="627" y="772"/>
                  </a:lnTo>
                  <a:lnTo>
                    <a:pt x="580" y="783"/>
                  </a:lnTo>
                  <a:lnTo>
                    <a:pt x="563" y="767"/>
                  </a:lnTo>
                  <a:lnTo>
                    <a:pt x="535" y="788"/>
                  </a:lnTo>
                  <a:lnTo>
                    <a:pt x="495" y="760"/>
                  </a:lnTo>
                  <a:lnTo>
                    <a:pt x="476" y="779"/>
                  </a:lnTo>
                  <a:lnTo>
                    <a:pt x="461" y="750"/>
                  </a:lnTo>
                  <a:lnTo>
                    <a:pt x="454" y="767"/>
                  </a:lnTo>
                  <a:lnTo>
                    <a:pt x="438" y="762"/>
                  </a:lnTo>
                  <a:lnTo>
                    <a:pt x="443" y="755"/>
                  </a:lnTo>
                  <a:lnTo>
                    <a:pt x="426" y="741"/>
                  </a:lnTo>
                  <a:lnTo>
                    <a:pt x="417" y="746"/>
                  </a:lnTo>
                  <a:lnTo>
                    <a:pt x="419" y="738"/>
                  </a:lnTo>
                  <a:lnTo>
                    <a:pt x="393" y="729"/>
                  </a:lnTo>
                  <a:lnTo>
                    <a:pt x="386" y="736"/>
                  </a:lnTo>
                  <a:lnTo>
                    <a:pt x="369" y="715"/>
                  </a:lnTo>
                  <a:lnTo>
                    <a:pt x="357" y="729"/>
                  </a:lnTo>
                  <a:lnTo>
                    <a:pt x="336" y="736"/>
                  </a:lnTo>
                  <a:lnTo>
                    <a:pt x="331" y="720"/>
                  </a:lnTo>
                  <a:lnTo>
                    <a:pt x="312" y="729"/>
                  </a:lnTo>
                  <a:lnTo>
                    <a:pt x="277" y="701"/>
                  </a:lnTo>
                  <a:lnTo>
                    <a:pt x="246" y="720"/>
                  </a:lnTo>
                  <a:lnTo>
                    <a:pt x="199" y="729"/>
                  </a:lnTo>
                  <a:lnTo>
                    <a:pt x="168" y="715"/>
                  </a:lnTo>
                  <a:lnTo>
                    <a:pt x="149" y="722"/>
                  </a:lnTo>
                  <a:lnTo>
                    <a:pt x="142" y="710"/>
                  </a:lnTo>
                  <a:lnTo>
                    <a:pt x="142" y="710"/>
                  </a:lnTo>
                  <a:lnTo>
                    <a:pt x="140" y="710"/>
                  </a:lnTo>
                  <a:lnTo>
                    <a:pt x="140" y="710"/>
                  </a:lnTo>
                  <a:lnTo>
                    <a:pt x="145" y="691"/>
                  </a:lnTo>
                  <a:lnTo>
                    <a:pt x="130" y="686"/>
                  </a:lnTo>
                  <a:lnTo>
                    <a:pt x="130" y="686"/>
                  </a:lnTo>
                  <a:lnTo>
                    <a:pt x="133" y="668"/>
                  </a:lnTo>
                  <a:lnTo>
                    <a:pt x="152" y="663"/>
                  </a:lnTo>
                  <a:lnTo>
                    <a:pt x="163" y="679"/>
                  </a:lnTo>
                  <a:lnTo>
                    <a:pt x="168" y="660"/>
                  </a:lnTo>
                  <a:lnTo>
                    <a:pt x="156" y="651"/>
                  </a:lnTo>
                  <a:lnTo>
                    <a:pt x="152" y="606"/>
                  </a:lnTo>
                  <a:lnTo>
                    <a:pt x="137" y="589"/>
                  </a:lnTo>
                  <a:lnTo>
                    <a:pt x="145" y="582"/>
                  </a:lnTo>
                  <a:lnTo>
                    <a:pt x="133" y="582"/>
                  </a:lnTo>
                  <a:lnTo>
                    <a:pt x="152" y="547"/>
                  </a:lnTo>
                  <a:lnTo>
                    <a:pt x="152" y="547"/>
                  </a:lnTo>
                  <a:lnTo>
                    <a:pt x="156" y="545"/>
                  </a:lnTo>
                  <a:lnTo>
                    <a:pt x="156" y="545"/>
                  </a:lnTo>
                  <a:lnTo>
                    <a:pt x="163" y="523"/>
                  </a:lnTo>
                  <a:lnTo>
                    <a:pt x="152" y="518"/>
                  </a:lnTo>
                  <a:lnTo>
                    <a:pt x="145" y="533"/>
                  </a:lnTo>
                  <a:lnTo>
                    <a:pt x="135" y="523"/>
                  </a:lnTo>
                  <a:lnTo>
                    <a:pt x="147" y="502"/>
                  </a:lnTo>
                  <a:lnTo>
                    <a:pt x="126" y="476"/>
                  </a:lnTo>
                  <a:lnTo>
                    <a:pt x="126" y="476"/>
                  </a:lnTo>
                  <a:lnTo>
                    <a:pt x="128" y="476"/>
                  </a:lnTo>
                  <a:lnTo>
                    <a:pt x="128" y="476"/>
                  </a:lnTo>
                  <a:lnTo>
                    <a:pt x="137" y="450"/>
                  </a:lnTo>
                  <a:lnTo>
                    <a:pt x="128" y="438"/>
                  </a:lnTo>
                  <a:lnTo>
                    <a:pt x="149" y="407"/>
                  </a:lnTo>
                  <a:lnTo>
                    <a:pt x="130" y="417"/>
                  </a:lnTo>
                  <a:lnTo>
                    <a:pt x="123" y="407"/>
                  </a:lnTo>
                  <a:lnTo>
                    <a:pt x="147" y="367"/>
                  </a:lnTo>
                  <a:lnTo>
                    <a:pt x="161" y="367"/>
                  </a:lnTo>
                  <a:lnTo>
                    <a:pt x="142" y="334"/>
                  </a:lnTo>
                  <a:lnTo>
                    <a:pt x="133" y="291"/>
                  </a:lnTo>
                  <a:lnTo>
                    <a:pt x="31" y="199"/>
                  </a:lnTo>
                  <a:lnTo>
                    <a:pt x="29" y="180"/>
                  </a:lnTo>
                  <a:lnTo>
                    <a:pt x="0" y="183"/>
                  </a:lnTo>
                  <a:lnTo>
                    <a:pt x="0" y="183"/>
                  </a:lnTo>
                  <a:lnTo>
                    <a:pt x="31" y="157"/>
                  </a:lnTo>
                  <a:lnTo>
                    <a:pt x="57" y="95"/>
                  </a:lnTo>
                  <a:lnTo>
                    <a:pt x="76" y="90"/>
                  </a:lnTo>
                  <a:lnTo>
                    <a:pt x="83" y="109"/>
                  </a:lnTo>
                  <a:lnTo>
                    <a:pt x="111" y="116"/>
                  </a:lnTo>
                  <a:lnTo>
                    <a:pt x="123" y="107"/>
                  </a:lnTo>
                  <a:lnTo>
                    <a:pt x="64" y="55"/>
                  </a:lnTo>
                  <a:lnTo>
                    <a:pt x="71" y="0"/>
                  </a:lnTo>
                  <a:lnTo>
                    <a:pt x="100" y="3"/>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1" name="Freeform 140"/>
            <p:cNvSpPr>
              <a:spLocks noEditPoints="1"/>
            </p:cNvSpPr>
            <p:nvPr/>
          </p:nvSpPr>
          <p:spPr bwMode="auto">
            <a:xfrm>
              <a:off x="2292" y="1740"/>
              <a:ext cx="1090" cy="1178"/>
            </a:xfrm>
            <a:custGeom>
              <a:avLst/>
              <a:gdLst>
                <a:gd name="T0" fmla="*/ 128 w 1090"/>
                <a:gd name="T1" fmla="*/ 710 h 1178"/>
                <a:gd name="T2" fmla="*/ 69 w 1090"/>
                <a:gd name="T3" fmla="*/ 696 h 1178"/>
                <a:gd name="T4" fmla="*/ 17 w 1090"/>
                <a:gd name="T5" fmla="*/ 539 h 1178"/>
                <a:gd name="T6" fmla="*/ 55 w 1090"/>
                <a:gd name="T7" fmla="*/ 556 h 1178"/>
                <a:gd name="T8" fmla="*/ 41 w 1090"/>
                <a:gd name="T9" fmla="*/ 556 h 1178"/>
                <a:gd name="T10" fmla="*/ 175 w 1090"/>
                <a:gd name="T11" fmla="*/ 492 h 1178"/>
                <a:gd name="T12" fmla="*/ 237 w 1090"/>
                <a:gd name="T13" fmla="*/ 487 h 1178"/>
                <a:gd name="T14" fmla="*/ 286 w 1090"/>
                <a:gd name="T15" fmla="*/ 476 h 1178"/>
                <a:gd name="T16" fmla="*/ 331 w 1090"/>
                <a:gd name="T17" fmla="*/ 499 h 1178"/>
                <a:gd name="T18" fmla="*/ 376 w 1090"/>
                <a:gd name="T19" fmla="*/ 435 h 1178"/>
                <a:gd name="T20" fmla="*/ 360 w 1090"/>
                <a:gd name="T21" fmla="*/ 374 h 1178"/>
                <a:gd name="T22" fmla="*/ 355 w 1090"/>
                <a:gd name="T23" fmla="*/ 310 h 1178"/>
                <a:gd name="T24" fmla="*/ 331 w 1090"/>
                <a:gd name="T25" fmla="*/ 241 h 1178"/>
                <a:gd name="T26" fmla="*/ 331 w 1090"/>
                <a:gd name="T27" fmla="*/ 218 h 1178"/>
                <a:gd name="T28" fmla="*/ 327 w 1090"/>
                <a:gd name="T29" fmla="*/ 204 h 1178"/>
                <a:gd name="T30" fmla="*/ 310 w 1090"/>
                <a:gd name="T31" fmla="*/ 192 h 1178"/>
                <a:gd name="T32" fmla="*/ 277 w 1090"/>
                <a:gd name="T33" fmla="*/ 140 h 1178"/>
                <a:gd name="T34" fmla="*/ 263 w 1090"/>
                <a:gd name="T35" fmla="*/ 116 h 1178"/>
                <a:gd name="T36" fmla="*/ 350 w 1090"/>
                <a:gd name="T37" fmla="*/ 100 h 1178"/>
                <a:gd name="T38" fmla="*/ 419 w 1090"/>
                <a:gd name="T39" fmla="*/ 52 h 1178"/>
                <a:gd name="T40" fmla="*/ 459 w 1090"/>
                <a:gd name="T41" fmla="*/ 47 h 1178"/>
                <a:gd name="T42" fmla="*/ 558 w 1090"/>
                <a:gd name="T43" fmla="*/ 40 h 1178"/>
                <a:gd name="T44" fmla="*/ 599 w 1090"/>
                <a:gd name="T45" fmla="*/ 52 h 1178"/>
                <a:gd name="T46" fmla="*/ 636 w 1090"/>
                <a:gd name="T47" fmla="*/ 7 h 1178"/>
                <a:gd name="T48" fmla="*/ 679 w 1090"/>
                <a:gd name="T49" fmla="*/ 43 h 1178"/>
                <a:gd name="T50" fmla="*/ 710 w 1090"/>
                <a:gd name="T51" fmla="*/ 59 h 1178"/>
                <a:gd name="T52" fmla="*/ 729 w 1090"/>
                <a:gd name="T53" fmla="*/ 107 h 1178"/>
                <a:gd name="T54" fmla="*/ 814 w 1090"/>
                <a:gd name="T55" fmla="*/ 126 h 1178"/>
                <a:gd name="T56" fmla="*/ 887 w 1090"/>
                <a:gd name="T57" fmla="*/ 116 h 1178"/>
                <a:gd name="T58" fmla="*/ 972 w 1090"/>
                <a:gd name="T59" fmla="*/ 258 h 1178"/>
                <a:gd name="T60" fmla="*/ 1012 w 1090"/>
                <a:gd name="T61" fmla="*/ 348 h 1178"/>
                <a:gd name="T62" fmla="*/ 1067 w 1090"/>
                <a:gd name="T63" fmla="*/ 416 h 1178"/>
                <a:gd name="T64" fmla="*/ 1076 w 1090"/>
                <a:gd name="T65" fmla="*/ 452 h 1178"/>
                <a:gd name="T66" fmla="*/ 1069 w 1090"/>
                <a:gd name="T67" fmla="*/ 450 h 1178"/>
                <a:gd name="T68" fmla="*/ 970 w 1090"/>
                <a:gd name="T69" fmla="*/ 506 h 1178"/>
                <a:gd name="T70" fmla="*/ 932 w 1090"/>
                <a:gd name="T71" fmla="*/ 601 h 1178"/>
                <a:gd name="T72" fmla="*/ 960 w 1090"/>
                <a:gd name="T73" fmla="*/ 651 h 1178"/>
                <a:gd name="T74" fmla="*/ 932 w 1090"/>
                <a:gd name="T75" fmla="*/ 707 h 1178"/>
                <a:gd name="T76" fmla="*/ 894 w 1090"/>
                <a:gd name="T77" fmla="*/ 804 h 1178"/>
                <a:gd name="T78" fmla="*/ 814 w 1090"/>
                <a:gd name="T79" fmla="*/ 875 h 1178"/>
                <a:gd name="T80" fmla="*/ 764 w 1090"/>
                <a:gd name="T81" fmla="*/ 958 h 1178"/>
                <a:gd name="T82" fmla="*/ 722 w 1090"/>
                <a:gd name="T83" fmla="*/ 991 h 1178"/>
                <a:gd name="T84" fmla="*/ 667 w 1090"/>
                <a:gd name="T85" fmla="*/ 1114 h 1178"/>
                <a:gd name="T86" fmla="*/ 615 w 1090"/>
                <a:gd name="T87" fmla="*/ 1145 h 1178"/>
                <a:gd name="T88" fmla="*/ 558 w 1090"/>
                <a:gd name="T89" fmla="*/ 1178 h 1178"/>
                <a:gd name="T90" fmla="*/ 490 w 1090"/>
                <a:gd name="T91" fmla="*/ 1152 h 1178"/>
                <a:gd name="T92" fmla="*/ 457 w 1090"/>
                <a:gd name="T93" fmla="*/ 1128 h 1178"/>
                <a:gd name="T94" fmla="*/ 447 w 1090"/>
                <a:gd name="T95" fmla="*/ 1074 h 1178"/>
                <a:gd name="T96" fmla="*/ 334 w 1090"/>
                <a:gd name="T97" fmla="*/ 1046 h 1178"/>
                <a:gd name="T98" fmla="*/ 232 w 1090"/>
                <a:gd name="T99" fmla="*/ 918 h 1178"/>
                <a:gd name="T100" fmla="*/ 135 w 1090"/>
                <a:gd name="T101" fmla="*/ 854 h 1178"/>
                <a:gd name="T102" fmla="*/ 152 w 1090"/>
                <a:gd name="T103" fmla="*/ 752 h 1178"/>
                <a:gd name="T104" fmla="*/ 189 w 1090"/>
                <a:gd name="T105" fmla="*/ 698 h 1178"/>
                <a:gd name="T106" fmla="*/ 182 w 1090"/>
                <a:gd name="T107" fmla="*/ 618 h 1178"/>
                <a:gd name="T108" fmla="*/ 161 w 1090"/>
                <a:gd name="T109" fmla="*/ 582 h 1178"/>
                <a:gd name="T110" fmla="*/ 178 w 1090"/>
                <a:gd name="T111" fmla="*/ 523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0" h="1178">
                  <a:moveTo>
                    <a:pt x="62" y="644"/>
                  </a:moveTo>
                  <a:lnTo>
                    <a:pt x="97" y="674"/>
                  </a:lnTo>
                  <a:lnTo>
                    <a:pt x="128" y="679"/>
                  </a:lnTo>
                  <a:lnTo>
                    <a:pt x="128" y="710"/>
                  </a:lnTo>
                  <a:lnTo>
                    <a:pt x="149" y="750"/>
                  </a:lnTo>
                  <a:lnTo>
                    <a:pt x="130" y="783"/>
                  </a:lnTo>
                  <a:lnTo>
                    <a:pt x="116" y="738"/>
                  </a:lnTo>
                  <a:lnTo>
                    <a:pt x="69" y="696"/>
                  </a:lnTo>
                  <a:lnTo>
                    <a:pt x="62" y="644"/>
                  </a:lnTo>
                  <a:close/>
                  <a:moveTo>
                    <a:pt x="22" y="525"/>
                  </a:moveTo>
                  <a:lnTo>
                    <a:pt x="36" y="537"/>
                  </a:lnTo>
                  <a:lnTo>
                    <a:pt x="17" y="539"/>
                  </a:lnTo>
                  <a:lnTo>
                    <a:pt x="24" y="554"/>
                  </a:lnTo>
                  <a:lnTo>
                    <a:pt x="59" y="539"/>
                  </a:lnTo>
                  <a:lnTo>
                    <a:pt x="48" y="549"/>
                  </a:lnTo>
                  <a:lnTo>
                    <a:pt x="55" y="556"/>
                  </a:lnTo>
                  <a:lnTo>
                    <a:pt x="78" y="551"/>
                  </a:lnTo>
                  <a:lnTo>
                    <a:pt x="123" y="577"/>
                  </a:lnTo>
                  <a:lnTo>
                    <a:pt x="100" y="589"/>
                  </a:lnTo>
                  <a:lnTo>
                    <a:pt x="41" y="556"/>
                  </a:lnTo>
                  <a:lnTo>
                    <a:pt x="12" y="556"/>
                  </a:lnTo>
                  <a:lnTo>
                    <a:pt x="0" y="532"/>
                  </a:lnTo>
                  <a:lnTo>
                    <a:pt x="22" y="525"/>
                  </a:lnTo>
                  <a:close/>
                  <a:moveTo>
                    <a:pt x="175" y="492"/>
                  </a:moveTo>
                  <a:lnTo>
                    <a:pt x="192" y="490"/>
                  </a:lnTo>
                  <a:lnTo>
                    <a:pt x="199" y="473"/>
                  </a:lnTo>
                  <a:lnTo>
                    <a:pt x="249" y="461"/>
                  </a:lnTo>
                  <a:lnTo>
                    <a:pt x="237" y="487"/>
                  </a:lnTo>
                  <a:lnTo>
                    <a:pt x="249" y="495"/>
                  </a:lnTo>
                  <a:lnTo>
                    <a:pt x="265" y="485"/>
                  </a:lnTo>
                  <a:lnTo>
                    <a:pt x="279" y="490"/>
                  </a:lnTo>
                  <a:lnTo>
                    <a:pt x="286" y="476"/>
                  </a:lnTo>
                  <a:lnTo>
                    <a:pt x="286" y="476"/>
                  </a:lnTo>
                  <a:lnTo>
                    <a:pt x="289" y="480"/>
                  </a:lnTo>
                  <a:lnTo>
                    <a:pt x="289" y="480"/>
                  </a:lnTo>
                  <a:lnTo>
                    <a:pt x="331" y="499"/>
                  </a:lnTo>
                  <a:lnTo>
                    <a:pt x="341" y="485"/>
                  </a:lnTo>
                  <a:lnTo>
                    <a:pt x="360" y="490"/>
                  </a:lnTo>
                  <a:lnTo>
                    <a:pt x="402" y="452"/>
                  </a:lnTo>
                  <a:lnTo>
                    <a:pt x="376" y="435"/>
                  </a:lnTo>
                  <a:lnTo>
                    <a:pt x="369" y="447"/>
                  </a:lnTo>
                  <a:lnTo>
                    <a:pt x="362" y="445"/>
                  </a:lnTo>
                  <a:lnTo>
                    <a:pt x="374" y="412"/>
                  </a:lnTo>
                  <a:lnTo>
                    <a:pt x="360" y="374"/>
                  </a:lnTo>
                  <a:lnTo>
                    <a:pt x="376" y="369"/>
                  </a:lnTo>
                  <a:lnTo>
                    <a:pt x="367" y="343"/>
                  </a:lnTo>
                  <a:lnTo>
                    <a:pt x="372" y="317"/>
                  </a:lnTo>
                  <a:lnTo>
                    <a:pt x="355" y="310"/>
                  </a:lnTo>
                  <a:lnTo>
                    <a:pt x="364" y="293"/>
                  </a:lnTo>
                  <a:lnTo>
                    <a:pt x="348" y="279"/>
                  </a:lnTo>
                  <a:lnTo>
                    <a:pt x="357" y="272"/>
                  </a:lnTo>
                  <a:lnTo>
                    <a:pt x="331" y="241"/>
                  </a:lnTo>
                  <a:lnTo>
                    <a:pt x="331" y="220"/>
                  </a:lnTo>
                  <a:lnTo>
                    <a:pt x="331" y="220"/>
                  </a:lnTo>
                  <a:lnTo>
                    <a:pt x="331" y="218"/>
                  </a:lnTo>
                  <a:lnTo>
                    <a:pt x="331" y="218"/>
                  </a:lnTo>
                  <a:lnTo>
                    <a:pt x="341" y="211"/>
                  </a:lnTo>
                  <a:lnTo>
                    <a:pt x="329" y="204"/>
                  </a:lnTo>
                  <a:lnTo>
                    <a:pt x="329" y="204"/>
                  </a:lnTo>
                  <a:lnTo>
                    <a:pt x="327" y="204"/>
                  </a:lnTo>
                  <a:lnTo>
                    <a:pt x="327" y="204"/>
                  </a:lnTo>
                  <a:lnTo>
                    <a:pt x="312" y="192"/>
                  </a:lnTo>
                  <a:lnTo>
                    <a:pt x="312" y="192"/>
                  </a:lnTo>
                  <a:lnTo>
                    <a:pt x="310" y="192"/>
                  </a:lnTo>
                  <a:lnTo>
                    <a:pt x="310" y="192"/>
                  </a:lnTo>
                  <a:lnTo>
                    <a:pt x="289" y="168"/>
                  </a:lnTo>
                  <a:lnTo>
                    <a:pt x="296" y="147"/>
                  </a:lnTo>
                  <a:lnTo>
                    <a:pt x="277" y="140"/>
                  </a:lnTo>
                  <a:lnTo>
                    <a:pt x="282" y="133"/>
                  </a:lnTo>
                  <a:lnTo>
                    <a:pt x="270" y="133"/>
                  </a:lnTo>
                  <a:lnTo>
                    <a:pt x="275" y="123"/>
                  </a:lnTo>
                  <a:lnTo>
                    <a:pt x="263" y="116"/>
                  </a:lnTo>
                  <a:lnTo>
                    <a:pt x="279" y="118"/>
                  </a:lnTo>
                  <a:lnTo>
                    <a:pt x="305" y="97"/>
                  </a:lnTo>
                  <a:lnTo>
                    <a:pt x="334" y="109"/>
                  </a:lnTo>
                  <a:lnTo>
                    <a:pt x="350" y="100"/>
                  </a:lnTo>
                  <a:lnTo>
                    <a:pt x="379" y="102"/>
                  </a:lnTo>
                  <a:lnTo>
                    <a:pt x="400" y="83"/>
                  </a:lnTo>
                  <a:lnTo>
                    <a:pt x="395" y="64"/>
                  </a:lnTo>
                  <a:lnTo>
                    <a:pt x="419" y="52"/>
                  </a:lnTo>
                  <a:lnTo>
                    <a:pt x="433" y="55"/>
                  </a:lnTo>
                  <a:lnTo>
                    <a:pt x="426" y="71"/>
                  </a:lnTo>
                  <a:lnTo>
                    <a:pt x="454" y="62"/>
                  </a:lnTo>
                  <a:lnTo>
                    <a:pt x="459" y="47"/>
                  </a:lnTo>
                  <a:lnTo>
                    <a:pt x="509" y="40"/>
                  </a:lnTo>
                  <a:lnTo>
                    <a:pt x="535" y="47"/>
                  </a:lnTo>
                  <a:lnTo>
                    <a:pt x="542" y="38"/>
                  </a:lnTo>
                  <a:lnTo>
                    <a:pt x="558" y="40"/>
                  </a:lnTo>
                  <a:lnTo>
                    <a:pt x="544" y="62"/>
                  </a:lnTo>
                  <a:lnTo>
                    <a:pt x="563" y="69"/>
                  </a:lnTo>
                  <a:lnTo>
                    <a:pt x="580" y="43"/>
                  </a:lnTo>
                  <a:lnTo>
                    <a:pt x="599" y="52"/>
                  </a:lnTo>
                  <a:lnTo>
                    <a:pt x="610" y="10"/>
                  </a:lnTo>
                  <a:lnTo>
                    <a:pt x="622" y="0"/>
                  </a:lnTo>
                  <a:lnTo>
                    <a:pt x="636" y="7"/>
                  </a:lnTo>
                  <a:lnTo>
                    <a:pt x="636" y="7"/>
                  </a:lnTo>
                  <a:lnTo>
                    <a:pt x="646" y="33"/>
                  </a:lnTo>
                  <a:lnTo>
                    <a:pt x="670" y="29"/>
                  </a:lnTo>
                  <a:lnTo>
                    <a:pt x="667" y="38"/>
                  </a:lnTo>
                  <a:lnTo>
                    <a:pt x="679" y="43"/>
                  </a:lnTo>
                  <a:lnTo>
                    <a:pt x="686" y="36"/>
                  </a:lnTo>
                  <a:lnTo>
                    <a:pt x="693" y="47"/>
                  </a:lnTo>
                  <a:lnTo>
                    <a:pt x="684" y="66"/>
                  </a:lnTo>
                  <a:lnTo>
                    <a:pt x="710" y="59"/>
                  </a:lnTo>
                  <a:lnTo>
                    <a:pt x="719" y="76"/>
                  </a:lnTo>
                  <a:lnTo>
                    <a:pt x="733" y="71"/>
                  </a:lnTo>
                  <a:lnTo>
                    <a:pt x="738" y="102"/>
                  </a:lnTo>
                  <a:lnTo>
                    <a:pt x="729" y="107"/>
                  </a:lnTo>
                  <a:lnTo>
                    <a:pt x="740" y="142"/>
                  </a:lnTo>
                  <a:lnTo>
                    <a:pt x="757" y="130"/>
                  </a:lnTo>
                  <a:lnTo>
                    <a:pt x="785" y="142"/>
                  </a:lnTo>
                  <a:lnTo>
                    <a:pt x="814" y="126"/>
                  </a:lnTo>
                  <a:lnTo>
                    <a:pt x="849" y="126"/>
                  </a:lnTo>
                  <a:lnTo>
                    <a:pt x="837" y="97"/>
                  </a:lnTo>
                  <a:lnTo>
                    <a:pt x="856" y="97"/>
                  </a:lnTo>
                  <a:lnTo>
                    <a:pt x="887" y="116"/>
                  </a:lnTo>
                  <a:lnTo>
                    <a:pt x="892" y="156"/>
                  </a:lnTo>
                  <a:lnTo>
                    <a:pt x="927" y="187"/>
                  </a:lnTo>
                  <a:lnTo>
                    <a:pt x="934" y="223"/>
                  </a:lnTo>
                  <a:lnTo>
                    <a:pt x="972" y="258"/>
                  </a:lnTo>
                  <a:lnTo>
                    <a:pt x="979" y="277"/>
                  </a:lnTo>
                  <a:lnTo>
                    <a:pt x="965" y="312"/>
                  </a:lnTo>
                  <a:lnTo>
                    <a:pt x="972" y="329"/>
                  </a:lnTo>
                  <a:lnTo>
                    <a:pt x="1012" y="348"/>
                  </a:lnTo>
                  <a:lnTo>
                    <a:pt x="1015" y="367"/>
                  </a:lnTo>
                  <a:lnTo>
                    <a:pt x="1043" y="367"/>
                  </a:lnTo>
                  <a:lnTo>
                    <a:pt x="1064" y="383"/>
                  </a:lnTo>
                  <a:lnTo>
                    <a:pt x="1067" y="416"/>
                  </a:lnTo>
                  <a:lnTo>
                    <a:pt x="1090" y="424"/>
                  </a:lnTo>
                  <a:lnTo>
                    <a:pt x="1083" y="442"/>
                  </a:lnTo>
                  <a:lnTo>
                    <a:pt x="1083" y="442"/>
                  </a:lnTo>
                  <a:lnTo>
                    <a:pt x="1076" y="452"/>
                  </a:lnTo>
                  <a:lnTo>
                    <a:pt x="1076" y="452"/>
                  </a:lnTo>
                  <a:lnTo>
                    <a:pt x="1076" y="452"/>
                  </a:lnTo>
                  <a:lnTo>
                    <a:pt x="1076" y="452"/>
                  </a:lnTo>
                  <a:lnTo>
                    <a:pt x="1069" y="450"/>
                  </a:lnTo>
                  <a:lnTo>
                    <a:pt x="1057" y="473"/>
                  </a:lnTo>
                  <a:lnTo>
                    <a:pt x="1027" y="464"/>
                  </a:lnTo>
                  <a:lnTo>
                    <a:pt x="1010" y="511"/>
                  </a:lnTo>
                  <a:lnTo>
                    <a:pt x="970" y="506"/>
                  </a:lnTo>
                  <a:lnTo>
                    <a:pt x="949" y="539"/>
                  </a:lnTo>
                  <a:lnTo>
                    <a:pt x="925" y="549"/>
                  </a:lnTo>
                  <a:lnTo>
                    <a:pt x="946" y="592"/>
                  </a:lnTo>
                  <a:lnTo>
                    <a:pt x="932" y="601"/>
                  </a:lnTo>
                  <a:lnTo>
                    <a:pt x="941" y="615"/>
                  </a:lnTo>
                  <a:lnTo>
                    <a:pt x="934" y="641"/>
                  </a:lnTo>
                  <a:lnTo>
                    <a:pt x="951" y="660"/>
                  </a:lnTo>
                  <a:lnTo>
                    <a:pt x="960" y="651"/>
                  </a:lnTo>
                  <a:lnTo>
                    <a:pt x="977" y="665"/>
                  </a:lnTo>
                  <a:lnTo>
                    <a:pt x="986" y="686"/>
                  </a:lnTo>
                  <a:lnTo>
                    <a:pt x="960" y="715"/>
                  </a:lnTo>
                  <a:lnTo>
                    <a:pt x="932" y="707"/>
                  </a:lnTo>
                  <a:lnTo>
                    <a:pt x="939" y="736"/>
                  </a:lnTo>
                  <a:lnTo>
                    <a:pt x="923" y="788"/>
                  </a:lnTo>
                  <a:lnTo>
                    <a:pt x="894" y="781"/>
                  </a:lnTo>
                  <a:lnTo>
                    <a:pt x="894" y="804"/>
                  </a:lnTo>
                  <a:lnTo>
                    <a:pt x="861" y="833"/>
                  </a:lnTo>
                  <a:lnTo>
                    <a:pt x="861" y="833"/>
                  </a:lnTo>
                  <a:lnTo>
                    <a:pt x="835" y="875"/>
                  </a:lnTo>
                  <a:lnTo>
                    <a:pt x="814" y="875"/>
                  </a:lnTo>
                  <a:lnTo>
                    <a:pt x="811" y="923"/>
                  </a:lnTo>
                  <a:lnTo>
                    <a:pt x="790" y="937"/>
                  </a:lnTo>
                  <a:lnTo>
                    <a:pt x="783" y="958"/>
                  </a:lnTo>
                  <a:lnTo>
                    <a:pt x="764" y="958"/>
                  </a:lnTo>
                  <a:lnTo>
                    <a:pt x="743" y="982"/>
                  </a:lnTo>
                  <a:lnTo>
                    <a:pt x="733" y="972"/>
                  </a:lnTo>
                  <a:lnTo>
                    <a:pt x="738" y="987"/>
                  </a:lnTo>
                  <a:lnTo>
                    <a:pt x="722" y="991"/>
                  </a:lnTo>
                  <a:lnTo>
                    <a:pt x="712" y="1024"/>
                  </a:lnTo>
                  <a:lnTo>
                    <a:pt x="719" y="1065"/>
                  </a:lnTo>
                  <a:lnTo>
                    <a:pt x="684" y="1084"/>
                  </a:lnTo>
                  <a:lnTo>
                    <a:pt x="667" y="1114"/>
                  </a:lnTo>
                  <a:lnTo>
                    <a:pt x="636" y="1102"/>
                  </a:lnTo>
                  <a:lnTo>
                    <a:pt x="618" y="1117"/>
                  </a:lnTo>
                  <a:lnTo>
                    <a:pt x="606" y="1138"/>
                  </a:lnTo>
                  <a:lnTo>
                    <a:pt x="615" y="1145"/>
                  </a:lnTo>
                  <a:lnTo>
                    <a:pt x="599" y="1152"/>
                  </a:lnTo>
                  <a:lnTo>
                    <a:pt x="596" y="1173"/>
                  </a:lnTo>
                  <a:lnTo>
                    <a:pt x="580" y="1162"/>
                  </a:lnTo>
                  <a:lnTo>
                    <a:pt x="558" y="1178"/>
                  </a:lnTo>
                  <a:lnTo>
                    <a:pt x="539" y="1176"/>
                  </a:lnTo>
                  <a:lnTo>
                    <a:pt x="513" y="1164"/>
                  </a:lnTo>
                  <a:lnTo>
                    <a:pt x="504" y="1150"/>
                  </a:lnTo>
                  <a:lnTo>
                    <a:pt x="490" y="1152"/>
                  </a:lnTo>
                  <a:lnTo>
                    <a:pt x="480" y="1136"/>
                  </a:lnTo>
                  <a:lnTo>
                    <a:pt x="471" y="1136"/>
                  </a:lnTo>
                  <a:lnTo>
                    <a:pt x="464" y="1150"/>
                  </a:lnTo>
                  <a:lnTo>
                    <a:pt x="457" y="1128"/>
                  </a:lnTo>
                  <a:lnTo>
                    <a:pt x="457" y="1128"/>
                  </a:lnTo>
                  <a:lnTo>
                    <a:pt x="457" y="1126"/>
                  </a:lnTo>
                  <a:lnTo>
                    <a:pt x="457" y="1126"/>
                  </a:lnTo>
                  <a:lnTo>
                    <a:pt x="447" y="1074"/>
                  </a:lnTo>
                  <a:lnTo>
                    <a:pt x="393" y="1065"/>
                  </a:lnTo>
                  <a:lnTo>
                    <a:pt x="383" y="1036"/>
                  </a:lnTo>
                  <a:lnTo>
                    <a:pt x="381" y="1050"/>
                  </a:lnTo>
                  <a:lnTo>
                    <a:pt x="334" y="1046"/>
                  </a:lnTo>
                  <a:lnTo>
                    <a:pt x="334" y="1046"/>
                  </a:lnTo>
                  <a:lnTo>
                    <a:pt x="317" y="991"/>
                  </a:lnTo>
                  <a:lnTo>
                    <a:pt x="291" y="956"/>
                  </a:lnTo>
                  <a:lnTo>
                    <a:pt x="232" y="918"/>
                  </a:lnTo>
                  <a:lnTo>
                    <a:pt x="213" y="882"/>
                  </a:lnTo>
                  <a:lnTo>
                    <a:pt x="140" y="840"/>
                  </a:lnTo>
                  <a:lnTo>
                    <a:pt x="130" y="842"/>
                  </a:lnTo>
                  <a:lnTo>
                    <a:pt x="135" y="854"/>
                  </a:lnTo>
                  <a:lnTo>
                    <a:pt x="128" y="842"/>
                  </a:lnTo>
                  <a:lnTo>
                    <a:pt x="128" y="790"/>
                  </a:lnTo>
                  <a:lnTo>
                    <a:pt x="168" y="781"/>
                  </a:lnTo>
                  <a:lnTo>
                    <a:pt x="152" y="752"/>
                  </a:lnTo>
                  <a:lnTo>
                    <a:pt x="175" y="750"/>
                  </a:lnTo>
                  <a:lnTo>
                    <a:pt x="192" y="722"/>
                  </a:lnTo>
                  <a:lnTo>
                    <a:pt x="182" y="700"/>
                  </a:lnTo>
                  <a:lnTo>
                    <a:pt x="189" y="698"/>
                  </a:lnTo>
                  <a:lnTo>
                    <a:pt x="187" y="681"/>
                  </a:lnTo>
                  <a:lnTo>
                    <a:pt x="173" y="670"/>
                  </a:lnTo>
                  <a:lnTo>
                    <a:pt x="201" y="670"/>
                  </a:lnTo>
                  <a:lnTo>
                    <a:pt x="182" y="618"/>
                  </a:lnTo>
                  <a:lnTo>
                    <a:pt x="166" y="610"/>
                  </a:lnTo>
                  <a:lnTo>
                    <a:pt x="171" y="599"/>
                  </a:lnTo>
                  <a:lnTo>
                    <a:pt x="154" y="592"/>
                  </a:lnTo>
                  <a:lnTo>
                    <a:pt x="161" y="582"/>
                  </a:lnTo>
                  <a:lnTo>
                    <a:pt x="140" y="589"/>
                  </a:lnTo>
                  <a:lnTo>
                    <a:pt x="128" y="577"/>
                  </a:lnTo>
                  <a:lnTo>
                    <a:pt x="142" y="551"/>
                  </a:lnTo>
                  <a:lnTo>
                    <a:pt x="178" y="523"/>
                  </a:lnTo>
                  <a:lnTo>
                    <a:pt x="168" y="499"/>
                  </a:lnTo>
                  <a:lnTo>
                    <a:pt x="175" y="492"/>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2" name="Freeform 141"/>
            <p:cNvSpPr>
              <a:spLocks noEditPoints="1"/>
            </p:cNvSpPr>
            <p:nvPr/>
          </p:nvSpPr>
          <p:spPr bwMode="auto">
            <a:xfrm>
              <a:off x="4567" y="2899"/>
              <a:ext cx="1367" cy="1143"/>
            </a:xfrm>
            <a:custGeom>
              <a:avLst/>
              <a:gdLst>
                <a:gd name="T0" fmla="*/ 331 w 1367"/>
                <a:gd name="T1" fmla="*/ 409 h 1143"/>
                <a:gd name="T2" fmla="*/ 312 w 1367"/>
                <a:gd name="T3" fmla="*/ 421 h 1143"/>
                <a:gd name="T4" fmla="*/ 267 w 1367"/>
                <a:gd name="T5" fmla="*/ 402 h 1143"/>
                <a:gd name="T6" fmla="*/ 275 w 1367"/>
                <a:gd name="T7" fmla="*/ 393 h 1143"/>
                <a:gd name="T8" fmla="*/ 293 w 1367"/>
                <a:gd name="T9" fmla="*/ 383 h 1143"/>
                <a:gd name="T10" fmla="*/ 298 w 1367"/>
                <a:gd name="T11" fmla="*/ 388 h 1143"/>
                <a:gd name="T12" fmla="*/ 450 w 1367"/>
                <a:gd name="T13" fmla="*/ 1020 h 1143"/>
                <a:gd name="T14" fmla="*/ 393 w 1367"/>
                <a:gd name="T15" fmla="*/ 982 h 1143"/>
                <a:gd name="T16" fmla="*/ 260 w 1367"/>
                <a:gd name="T17" fmla="*/ 942 h 1143"/>
                <a:gd name="T18" fmla="*/ 253 w 1367"/>
                <a:gd name="T19" fmla="*/ 937 h 1143"/>
                <a:gd name="T20" fmla="*/ 244 w 1367"/>
                <a:gd name="T21" fmla="*/ 951 h 1143"/>
                <a:gd name="T22" fmla="*/ 239 w 1367"/>
                <a:gd name="T23" fmla="*/ 982 h 1143"/>
                <a:gd name="T24" fmla="*/ 118 w 1367"/>
                <a:gd name="T25" fmla="*/ 916 h 1143"/>
                <a:gd name="T26" fmla="*/ 36 w 1367"/>
                <a:gd name="T27" fmla="*/ 875 h 1143"/>
                <a:gd name="T28" fmla="*/ 95 w 1367"/>
                <a:gd name="T29" fmla="*/ 828 h 1143"/>
                <a:gd name="T30" fmla="*/ 156 w 1367"/>
                <a:gd name="T31" fmla="*/ 788 h 1143"/>
                <a:gd name="T32" fmla="*/ 230 w 1367"/>
                <a:gd name="T33" fmla="*/ 639 h 1143"/>
                <a:gd name="T34" fmla="*/ 192 w 1367"/>
                <a:gd name="T35" fmla="*/ 575 h 1143"/>
                <a:gd name="T36" fmla="*/ 163 w 1367"/>
                <a:gd name="T37" fmla="*/ 471 h 1143"/>
                <a:gd name="T38" fmla="*/ 232 w 1367"/>
                <a:gd name="T39" fmla="*/ 495 h 1143"/>
                <a:gd name="T40" fmla="*/ 362 w 1367"/>
                <a:gd name="T41" fmla="*/ 450 h 1143"/>
                <a:gd name="T42" fmla="*/ 393 w 1367"/>
                <a:gd name="T43" fmla="*/ 504 h 1143"/>
                <a:gd name="T44" fmla="*/ 454 w 1367"/>
                <a:gd name="T45" fmla="*/ 509 h 1143"/>
                <a:gd name="T46" fmla="*/ 516 w 1367"/>
                <a:gd name="T47" fmla="*/ 547 h 1143"/>
                <a:gd name="T48" fmla="*/ 568 w 1367"/>
                <a:gd name="T49" fmla="*/ 540 h 1143"/>
                <a:gd name="T50" fmla="*/ 572 w 1367"/>
                <a:gd name="T51" fmla="*/ 473 h 1143"/>
                <a:gd name="T52" fmla="*/ 549 w 1367"/>
                <a:gd name="T53" fmla="*/ 435 h 1143"/>
                <a:gd name="T54" fmla="*/ 471 w 1367"/>
                <a:gd name="T55" fmla="*/ 414 h 1143"/>
                <a:gd name="T56" fmla="*/ 485 w 1367"/>
                <a:gd name="T57" fmla="*/ 374 h 1143"/>
                <a:gd name="T58" fmla="*/ 563 w 1367"/>
                <a:gd name="T59" fmla="*/ 343 h 1143"/>
                <a:gd name="T60" fmla="*/ 589 w 1367"/>
                <a:gd name="T61" fmla="*/ 270 h 1143"/>
                <a:gd name="T62" fmla="*/ 615 w 1367"/>
                <a:gd name="T63" fmla="*/ 232 h 1143"/>
                <a:gd name="T64" fmla="*/ 686 w 1367"/>
                <a:gd name="T65" fmla="*/ 189 h 1143"/>
                <a:gd name="T66" fmla="*/ 747 w 1367"/>
                <a:gd name="T67" fmla="*/ 144 h 1143"/>
                <a:gd name="T68" fmla="*/ 835 w 1367"/>
                <a:gd name="T69" fmla="*/ 104 h 1143"/>
                <a:gd name="T70" fmla="*/ 790 w 1367"/>
                <a:gd name="T71" fmla="*/ 3 h 1143"/>
                <a:gd name="T72" fmla="*/ 873 w 1367"/>
                <a:gd name="T73" fmla="*/ 40 h 1143"/>
                <a:gd name="T74" fmla="*/ 908 w 1367"/>
                <a:gd name="T75" fmla="*/ 14 h 1143"/>
                <a:gd name="T76" fmla="*/ 958 w 1367"/>
                <a:gd name="T77" fmla="*/ 59 h 1143"/>
                <a:gd name="T78" fmla="*/ 1053 w 1367"/>
                <a:gd name="T79" fmla="*/ 156 h 1143"/>
                <a:gd name="T80" fmla="*/ 1116 w 1367"/>
                <a:gd name="T81" fmla="*/ 246 h 1143"/>
                <a:gd name="T82" fmla="*/ 1038 w 1367"/>
                <a:gd name="T83" fmla="*/ 355 h 1143"/>
                <a:gd name="T84" fmla="*/ 1086 w 1367"/>
                <a:gd name="T85" fmla="*/ 466 h 1143"/>
                <a:gd name="T86" fmla="*/ 1220 w 1367"/>
                <a:gd name="T87" fmla="*/ 540 h 1143"/>
                <a:gd name="T88" fmla="*/ 1329 w 1367"/>
                <a:gd name="T89" fmla="*/ 537 h 1143"/>
                <a:gd name="T90" fmla="*/ 1367 w 1367"/>
                <a:gd name="T91" fmla="*/ 573 h 1143"/>
                <a:gd name="T92" fmla="*/ 1310 w 1367"/>
                <a:gd name="T93" fmla="*/ 651 h 1143"/>
                <a:gd name="T94" fmla="*/ 1246 w 1367"/>
                <a:gd name="T95" fmla="*/ 771 h 1143"/>
                <a:gd name="T96" fmla="*/ 1206 w 1367"/>
                <a:gd name="T97" fmla="*/ 790 h 1143"/>
                <a:gd name="T98" fmla="*/ 1135 w 1367"/>
                <a:gd name="T99" fmla="*/ 842 h 1143"/>
                <a:gd name="T100" fmla="*/ 1102 w 1367"/>
                <a:gd name="T101" fmla="*/ 871 h 1143"/>
                <a:gd name="T102" fmla="*/ 1071 w 1367"/>
                <a:gd name="T103" fmla="*/ 892 h 1143"/>
                <a:gd name="T104" fmla="*/ 977 w 1367"/>
                <a:gd name="T105" fmla="*/ 972 h 1143"/>
                <a:gd name="T106" fmla="*/ 963 w 1367"/>
                <a:gd name="T107" fmla="*/ 1050 h 1143"/>
                <a:gd name="T108" fmla="*/ 915 w 1367"/>
                <a:gd name="T109" fmla="*/ 1058 h 1143"/>
                <a:gd name="T110" fmla="*/ 802 w 1367"/>
                <a:gd name="T111" fmla="*/ 1093 h 1143"/>
                <a:gd name="T112" fmla="*/ 733 w 1367"/>
                <a:gd name="T113" fmla="*/ 1143 h 1143"/>
                <a:gd name="T114" fmla="*/ 695 w 1367"/>
                <a:gd name="T115" fmla="*/ 1100 h 1143"/>
                <a:gd name="T116" fmla="*/ 674 w 1367"/>
                <a:gd name="T117" fmla="*/ 1121 h 1143"/>
                <a:gd name="T118" fmla="*/ 615 w 1367"/>
                <a:gd name="T119" fmla="*/ 1121 h 1143"/>
                <a:gd name="T120" fmla="*/ 575 w 1367"/>
                <a:gd name="T121" fmla="*/ 1081 h 1143"/>
                <a:gd name="T122" fmla="*/ 513 w 1367"/>
                <a:gd name="T123" fmla="*/ 1043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67" h="1143">
                  <a:moveTo>
                    <a:pt x="298" y="388"/>
                  </a:moveTo>
                  <a:lnTo>
                    <a:pt x="303" y="393"/>
                  </a:lnTo>
                  <a:lnTo>
                    <a:pt x="303" y="393"/>
                  </a:lnTo>
                  <a:lnTo>
                    <a:pt x="331" y="409"/>
                  </a:lnTo>
                  <a:lnTo>
                    <a:pt x="331" y="409"/>
                  </a:lnTo>
                  <a:lnTo>
                    <a:pt x="331" y="412"/>
                  </a:lnTo>
                  <a:lnTo>
                    <a:pt x="331" y="412"/>
                  </a:lnTo>
                  <a:lnTo>
                    <a:pt x="312" y="421"/>
                  </a:lnTo>
                  <a:lnTo>
                    <a:pt x="298" y="459"/>
                  </a:lnTo>
                  <a:lnTo>
                    <a:pt x="258" y="452"/>
                  </a:lnTo>
                  <a:lnTo>
                    <a:pt x="253" y="428"/>
                  </a:lnTo>
                  <a:lnTo>
                    <a:pt x="267" y="402"/>
                  </a:lnTo>
                  <a:lnTo>
                    <a:pt x="267" y="402"/>
                  </a:lnTo>
                  <a:lnTo>
                    <a:pt x="270" y="395"/>
                  </a:lnTo>
                  <a:lnTo>
                    <a:pt x="270" y="395"/>
                  </a:lnTo>
                  <a:lnTo>
                    <a:pt x="275" y="393"/>
                  </a:lnTo>
                  <a:lnTo>
                    <a:pt x="275" y="393"/>
                  </a:lnTo>
                  <a:lnTo>
                    <a:pt x="279" y="393"/>
                  </a:lnTo>
                  <a:lnTo>
                    <a:pt x="279" y="393"/>
                  </a:lnTo>
                  <a:lnTo>
                    <a:pt x="293" y="383"/>
                  </a:lnTo>
                  <a:lnTo>
                    <a:pt x="293" y="383"/>
                  </a:lnTo>
                  <a:lnTo>
                    <a:pt x="293" y="386"/>
                  </a:lnTo>
                  <a:lnTo>
                    <a:pt x="293" y="386"/>
                  </a:lnTo>
                  <a:lnTo>
                    <a:pt x="298" y="388"/>
                  </a:lnTo>
                  <a:lnTo>
                    <a:pt x="298" y="388"/>
                  </a:lnTo>
                  <a:lnTo>
                    <a:pt x="298" y="388"/>
                  </a:lnTo>
                  <a:close/>
                  <a:moveTo>
                    <a:pt x="435" y="1043"/>
                  </a:moveTo>
                  <a:lnTo>
                    <a:pt x="450" y="1020"/>
                  </a:lnTo>
                  <a:lnTo>
                    <a:pt x="438" y="1008"/>
                  </a:lnTo>
                  <a:lnTo>
                    <a:pt x="450" y="1001"/>
                  </a:lnTo>
                  <a:lnTo>
                    <a:pt x="423" y="965"/>
                  </a:lnTo>
                  <a:lnTo>
                    <a:pt x="393" y="982"/>
                  </a:lnTo>
                  <a:lnTo>
                    <a:pt x="322" y="984"/>
                  </a:lnTo>
                  <a:lnTo>
                    <a:pt x="291" y="930"/>
                  </a:lnTo>
                  <a:lnTo>
                    <a:pt x="270" y="925"/>
                  </a:lnTo>
                  <a:lnTo>
                    <a:pt x="260" y="942"/>
                  </a:lnTo>
                  <a:lnTo>
                    <a:pt x="265" y="927"/>
                  </a:lnTo>
                  <a:lnTo>
                    <a:pt x="256" y="932"/>
                  </a:lnTo>
                  <a:lnTo>
                    <a:pt x="249" y="913"/>
                  </a:lnTo>
                  <a:lnTo>
                    <a:pt x="253" y="937"/>
                  </a:lnTo>
                  <a:lnTo>
                    <a:pt x="234" y="927"/>
                  </a:lnTo>
                  <a:lnTo>
                    <a:pt x="249" y="942"/>
                  </a:lnTo>
                  <a:lnTo>
                    <a:pt x="225" y="951"/>
                  </a:lnTo>
                  <a:lnTo>
                    <a:pt x="244" y="951"/>
                  </a:lnTo>
                  <a:lnTo>
                    <a:pt x="237" y="956"/>
                  </a:lnTo>
                  <a:lnTo>
                    <a:pt x="256" y="968"/>
                  </a:lnTo>
                  <a:lnTo>
                    <a:pt x="270" y="953"/>
                  </a:lnTo>
                  <a:lnTo>
                    <a:pt x="239" y="982"/>
                  </a:lnTo>
                  <a:lnTo>
                    <a:pt x="137" y="965"/>
                  </a:lnTo>
                  <a:lnTo>
                    <a:pt x="128" y="953"/>
                  </a:lnTo>
                  <a:lnTo>
                    <a:pt x="142" y="932"/>
                  </a:lnTo>
                  <a:lnTo>
                    <a:pt x="118" y="916"/>
                  </a:lnTo>
                  <a:lnTo>
                    <a:pt x="0" y="911"/>
                  </a:lnTo>
                  <a:lnTo>
                    <a:pt x="0" y="911"/>
                  </a:lnTo>
                  <a:lnTo>
                    <a:pt x="5" y="890"/>
                  </a:lnTo>
                  <a:lnTo>
                    <a:pt x="36" y="875"/>
                  </a:lnTo>
                  <a:lnTo>
                    <a:pt x="33" y="859"/>
                  </a:lnTo>
                  <a:lnTo>
                    <a:pt x="40" y="871"/>
                  </a:lnTo>
                  <a:lnTo>
                    <a:pt x="90" y="840"/>
                  </a:lnTo>
                  <a:lnTo>
                    <a:pt x="95" y="828"/>
                  </a:lnTo>
                  <a:lnTo>
                    <a:pt x="76" y="823"/>
                  </a:lnTo>
                  <a:lnTo>
                    <a:pt x="100" y="783"/>
                  </a:lnTo>
                  <a:lnTo>
                    <a:pt x="121" y="776"/>
                  </a:lnTo>
                  <a:lnTo>
                    <a:pt x="156" y="788"/>
                  </a:lnTo>
                  <a:lnTo>
                    <a:pt x="149" y="767"/>
                  </a:lnTo>
                  <a:lnTo>
                    <a:pt x="170" y="703"/>
                  </a:lnTo>
                  <a:lnTo>
                    <a:pt x="161" y="691"/>
                  </a:lnTo>
                  <a:lnTo>
                    <a:pt x="230" y="639"/>
                  </a:lnTo>
                  <a:lnTo>
                    <a:pt x="230" y="625"/>
                  </a:lnTo>
                  <a:lnTo>
                    <a:pt x="241" y="625"/>
                  </a:lnTo>
                  <a:lnTo>
                    <a:pt x="218" y="582"/>
                  </a:lnTo>
                  <a:lnTo>
                    <a:pt x="192" y="575"/>
                  </a:lnTo>
                  <a:lnTo>
                    <a:pt x="192" y="516"/>
                  </a:lnTo>
                  <a:lnTo>
                    <a:pt x="187" y="502"/>
                  </a:lnTo>
                  <a:lnTo>
                    <a:pt x="173" y="502"/>
                  </a:lnTo>
                  <a:lnTo>
                    <a:pt x="163" y="471"/>
                  </a:lnTo>
                  <a:lnTo>
                    <a:pt x="163" y="471"/>
                  </a:lnTo>
                  <a:lnTo>
                    <a:pt x="166" y="438"/>
                  </a:lnTo>
                  <a:lnTo>
                    <a:pt x="220" y="447"/>
                  </a:lnTo>
                  <a:lnTo>
                    <a:pt x="232" y="495"/>
                  </a:lnTo>
                  <a:lnTo>
                    <a:pt x="327" y="450"/>
                  </a:lnTo>
                  <a:lnTo>
                    <a:pt x="345" y="466"/>
                  </a:lnTo>
                  <a:lnTo>
                    <a:pt x="362" y="450"/>
                  </a:lnTo>
                  <a:lnTo>
                    <a:pt x="362" y="450"/>
                  </a:lnTo>
                  <a:lnTo>
                    <a:pt x="367" y="447"/>
                  </a:lnTo>
                  <a:lnTo>
                    <a:pt x="367" y="447"/>
                  </a:lnTo>
                  <a:lnTo>
                    <a:pt x="362" y="492"/>
                  </a:lnTo>
                  <a:lnTo>
                    <a:pt x="393" y="504"/>
                  </a:lnTo>
                  <a:lnTo>
                    <a:pt x="400" y="492"/>
                  </a:lnTo>
                  <a:lnTo>
                    <a:pt x="419" y="506"/>
                  </a:lnTo>
                  <a:lnTo>
                    <a:pt x="442" y="502"/>
                  </a:lnTo>
                  <a:lnTo>
                    <a:pt x="454" y="509"/>
                  </a:lnTo>
                  <a:lnTo>
                    <a:pt x="452" y="535"/>
                  </a:lnTo>
                  <a:lnTo>
                    <a:pt x="473" y="535"/>
                  </a:lnTo>
                  <a:lnTo>
                    <a:pt x="480" y="554"/>
                  </a:lnTo>
                  <a:lnTo>
                    <a:pt x="516" y="547"/>
                  </a:lnTo>
                  <a:lnTo>
                    <a:pt x="539" y="514"/>
                  </a:lnTo>
                  <a:lnTo>
                    <a:pt x="554" y="528"/>
                  </a:lnTo>
                  <a:lnTo>
                    <a:pt x="549" y="537"/>
                  </a:lnTo>
                  <a:lnTo>
                    <a:pt x="568" y="540"/>
                  </a:lnTo>
                  <a:lnTo>
                    <a:pt x="570" y="530"/>
                  </a:lnTo>
                  <a:lnTo>
                    <a:pt x="554" y="525"/>
                  </a:lnTo>
                  <a:lnTo>
                    <a:pt x="572" y="511"/>
                  </a:lnTo>
                  <a:lnTo>
                    <a:pt x="572" y="473"/>
                  </a:lnTo>
                  <a:lnTo>
                    <a:pt x="556" y="473"/>
                  </a:lnTo>
                  <a:lnTo>
                    <a:pt x="551" y="454"/>
                  </a:lnTo>
                  <a:lnTo>
                    <a:pt x="542" y="452"/>
                  </a:lnTo>
                  <a:lnTo>
                    <a:pt x="549" y="435"/>
                  </a:lnTo>
                  <a:lnTo>
                    <a:pt x="518" y="438"/>
                  </a:lnTo>
                  <a:lnTo>
                    <a:pt x="506" y="426"/>
                  </a:lnTo>
                  <a:lnTo>
                    <a:pt x="494" y="433"/>
                  </a:lnTo>
                  <a:lnTo>
                    <a:pt x="471" y="414"/>
                  </a:lnTo>
                  <a:lnTo>
                    <a:pt x="466" y="386"/>
                  </a:lnTo>
                  <a:lnTo>
                    <a:pt x="490" y="391"/>
                  </a:lnTo>
                  <a:lnTo>
                    <a:pt x="497" y="379"/>
                  </a:lnTo>
                  <a:lnTo>
                    <a:pt x="485" y="374"/>
                  </a:lnTo>
                  <a:lnTo>
                    <a:pt x="483" y="346"/>
                  </a:lnTo>
                  <a:lnTo>
                    <a:pt x="544" y="362"/>
                  </a:lnTo>
                  <a:lnTo>
                    <a:pt x="549" y="346"/>
                  </a:lnTo>
                  <a:lnTo>
                    <a:pt x="563" y="343"/>
                  </a:lnTo>
                  <a:lnTo>
                    <a:pt x="537" y="322"/>
                  </a:lnTo>
                  <a:lnTo>
                    <a:pt x="556" y="284"/>
                  </a:lnTo>
                  <a:lnTo>
                    <a:pt x="554" y="263"/>
                  </a:lnTo>
                  <a:lnTo>
                    <a:pt x="589" y="270"/>
                  </a:lnTo>
                  <a:lnTo>
                    <a:pt x="596" y="256"/>
                  </a:lnTo>
                  <a:lnTo>
                    <a:pt x="613" y="260"/>
                  </a:lnTo>
                  <a:lnTo>
                    <a:pt x="627" y="241"/>
                  </a:lnTo>
                  <a:lnTo>
                    <a:pt x="615" y="232"/>
                  </a:lnTo>
                  <a:lnTo>
                    <a:pt x="627" y="204"/>
                  </a:lnTo>
                  <a:lnTo>
                    <a:pt x="648" y="211"/>
                  </a:lnTo>
                  <a:lnTo>
                    <a:pt x="677" y="201"/>
                  </a:lnTo>
                  <a:lnTo>
                    <a:pt x="686" y="189"/>
                  </a:lnTo>
                  <a:lnTo>
                    <a:pt x="674" y="178"/>
                  </a:lnTo>
                  <a:lnTo>
                    <a:pt x="703" y="161"/>
                  </a:lnTo>
                  <a:lnTo>
                    <a:pt x="717" y="171"/>
                  </a:lnTo>
                  <a:lnTo>
                    <a:pt x="747" y="144"/>
                  </a:lnTo>
                  <a:lnTo>
                    <a:pt x="792" y="152"/>
                  </a:lnTo>
                  <a:lnTo>
                    <a:pt x="809" y="140"/>
                  </a:lnTo>
                  <a:lnTo>
                    <a:pt x="835" y="149"/>
                  </a:lnTo>
                  <a:lnTo>
                    <a:pt x="835" y="104"/>
                  </a:lnTo>
                  <a:lnTo>
                    <a:pt x="821" y="95"/>
                  </a:lnTo>
                  <a:lnTo>
                    <a:pt x="821" y="71"/>
                  </a:lnTo>
                  <a:lnTo>
                    <a:pt x="776" y="62"/>
                  </a:lnTo>
                  <a:lnTo>
                    <a:pt x="790" y="3"/>
                  </a:lnTo>
                  <a:lnTo>
                    <a:pt x="809" y="10"/>
                  </a:lnTo>
                  <a:lnTo>
                    <a:pt x="826" y="0"/>
                  </a:lnTo>
                  <a:lnTo>
                    <a:pt x="837" y="31"/>
                  </a:lnTo>
                  <a:lnTo>
                    <a:pt x="873" y="40"/>
                  </a:lnTo>
                  <a:lnTo>
                    <a:pt x="885" y="38"/>
                  </a:lnTo>
                  <a:lnTo>
                    <a:pt x="882" y="19"/>
                  </a:lnTo>
                  <a:lnTo>
                    <a:pt x="894" y="10"/>
                  </a:lnTo>
                  <a:lnTo>
                    <a:pt x="908" y="14"/>
                  </a:lnTo>
                  <a:lnTo>
                    <a:pt x="922" y="0"/>
                  </a:lnTo>
                  <a:lnTo>
                    <a:pt x="941" y="10"/>
                  </a:lnTo>
                  <a:lnTo>
                    <a:pt x="941" y="10"/>
                  </a:lnTo>
                  <a:lnTo>
                    <a:pt x="958" y="59"/>
                  </a:lnTo>
                  <a:lnTo>
                    <a:pt x="986" y="62"/>
                  </a:lnTo>
                  <a:lnTo>
                    <a:pt x="989" y="123"/>
                  </a:lnTo>
                  <a:lnTo>
                    <a:pt x="1034" y="154"/>
                  </a:lnTo>
                  <a:lnTo>
                    <a:pt x="1053" y="156"/>
                  </a:lnTo>
                  <a:lnTo>
                    <a:pt x="1062" y="147"/>
                  </a:lnTo>
                  <a:lnTo>
                    <a:pt x="1095" y="168"/>
                  </a:lnTo>
                  <a:lnTo>
                    <a:pt x="1088" y="187"/>
                  </a:lnTo>
                  <a:lnTo>
                    <a:pt x="1116" y="246"/>
                  </a:lnTo>
                  <a:lnTo>
                    <a:pt x="1071" y="249"/>
                  </a:lnTo>
                  <a:lnTo>
                    <a:pt x="1074" y="279"/>
                  </a:lnTo>
                  <a:lnTo>
                    <a:pt x="1031" y="329"/>
                  </a:lnTo>
                  <a:lnTo>
                    <a:pt x="1038" y="355"/>
                  </a:lnTo>
                  <a:lnTo>
                    <a:pt x="1067" y="383"/>
                  </a:lnTo>
                  <a:lnTo>
                    <a:pt x="1045" y="388"/>
                  </a:lnTo>
                  <a:lnTo>
                    <a:pt x="1043" y="421"/>
                  </a:lnTo>
                  <a:lnTo>
                    <a:pt x="1086" y="466"/>
                  </a:lnTo>
                  <a:lnTo>
                    <a:pt x="1090" y="490"/>
                  </a:lnTo>
                  <a:lnTo>
                    <a:pt x="1161" y="509"/>
                  </a:lnTo>
                  <a:lnTo>
                    <a:pt x="1197" y="542"/>
                  </a:lnTo>
                  <a:lnTo>
                    <a:pt x="1220" y="540"/>
                  </a:lnTo>
                  <a:lnTo>
                    <a:pt x="1228" y="556"/>
                  </a:lnTo>
                  <a:lnTo>
                    <a:pt x="1254" y="558"/>
                  </a:lnTo>
                  <a:lnTo>
                    <a:pt x="1256" y="547"/>
                  </a:lnTo>
                  <a:lnTo>
                    <a:pt x="1329" y="537"/>
                  </a:lnTo>
                  <a:lnTo>
                    <a:pt x="1336" y="523"/>
                  </a:lnTo>
                  <a:lnTo>
                    <a:pt x="1355" y="523"/>
                  </a:lnTo>
                  <a:lnTo>
                    <a:pt x="1348" y="547"/>
                  </a:lnTo>
                  <a:lnTo>
                    <a:pt x="1367" y="573"/>
                  </a:lnTo>
                  <a:lnTo>
                    <a:pt x="1365" y="596"/>
                  </a:lnTo>
                  <a:lnTo>
                    <a:pt x="1348" y="603"/>
                  </a:lnTo>
                  <a:lnTo>
                    <a:pt x="1343" y="632"/>
                  </a:lnTo>
                  <a:lnTo>
                    <a:pt x="1310" y="651"/>
                  </a:lnTo>
                  <a:lnTo>
                    <a:pt x="1306" y="674"/>
                  </a:lnTo>
                  <a:lnTo>
                    <a:pt x="1282" y="689"/>
                  </a:lnTo>
                  <a:lnTo>
                    <a:pt x="1296" y="736"/>
                  </a:lnTo>
                  <a:lnTo>
                    <a:pt x="1246" y="771"/>
                  </a:lnTo>
                  <a:lnTo>
                    <a:pt x="1220" y="774"/>
                  </a:lnTo>
                  <a:lnTo>
                    <a:pt x="1218" y="795"/>
                  </a:lnTo>
                  <a:lnTo>
                    <a:pt x="1211" y="778"/>
                  </a:lnTo>
                  <a:lnTo>
                    <a:pt x="1206" y="790"/>
                  </a:lnTo>
                  <a:lnTo>
                    <a:pt x="1183" y="788"/>
                  </a:lnTo>
                  <a:lnTo>
                    <a:pt x="1168" y="809"/>
                  </a:lnTo>
                  <a:lnTo>
                    <a:pt x="1149" y="807"/>
                  </a:lnTo>
                  <a:lnTo>
                    <a:pt x="1135" y="842"/>
                  </a:lnTo>
                  <a:lnTo>
                    <a:pt x="1145" y="861"/>
                  </a:lnTo>
                  <a:lnTo>
                    <a:pt x="1135" y="866"/>
                  </a:lnTo>
                  <a:lnTo>
                    <a:pt x="1126" y="852"/>
                  </a:lnTo>
                  <a:lnTo>
                    <a:pt x="1102" y="871"/>
                  </a:lnTo>
                  <a:lnTo>
                    <a:pt x="1093" y="861"/>
                  </a:lnTo>
                  <a:lnTo>
                    <a:pt x="1074" y="866"/>
                  </a:lnTo>
                  <a:lnTo>
                    <a:pt x="1062" y="883"/>
                  </a:lnTo>
                  <a:lnTo>
                    <a:pt x="1071" y="892"/>
                  </a:lnTo>
                  <a:lnTo>
                    <a:pt x="1045" y="927"/>
                  </a:lnTo>
                  <a:lnTo>
                    <a:pt x="1005" y="939"/>
                  </a:lnTo>
                  <a:lnTo>
                    <a:pt x="989" y="930"/>
                  </a:lnTo>
                  <a:lnTo>
                    <a:pt x="977" y="972"/>
                  </a:lnTo>
                  <a:lnTo>
                    <a:pt x="920" y="1013"/>
                  </a:lnTo>
                  <a:lnTo>
                    <a:pt x="970" y="1015"/>
                  </a:lnTo>
                  <a:lnTo>
                    <a:pt x="956" y="1027"/>
                  </a:lnTo>
                  <a:lnTo>
                    <a:pt x="963" y="1050"/>
                  </a:lnTo>
                  <a:lnTo>
                    <a:pt x="946" y="1058"/>
                  </a:lnTo>
                  <a:lnTo>
                    <a:pt x="948" y="1069"/>
                  </a:lnTo>
                  <a:lnTo>
                    <a:pt x="939" y="1074"/>
                  </a:lnTo>
                  <a:lnTo>
                    <a:pt x="915" y="1058"/>
                  </a:lnTo>
                  <a:lnTo>
                    <a:pt x="889" y="1076"/>
                  </a:lnTo>
                  <a:lnTo>
                    <a:pt x="847" y="1081"/>
                  </a:lnTo>
                  <a:lnTo>
                    <a:pt x="837" y="1112"/>
                  </a:lnTo>
                  <a:lnTo>
                    <a:pt x="802" y="1093"/>
                  </a:lnTo>
                  <a:lnTo>
                    <a:pt x="769" y="1095"/>
                  </a:lnTo>
                  <a:lnTo>
                    <a:pt x="755" y="1124"/>
                  </a:lnTo>
                  <a:lnTo>
                    <a:pt x="757" y="1143"/>
                  </a:lnTo>
                  <a:lnTo>
                    <a:pt x="733" y="1143"/>
                  </a:lnTo>
                  <a:lnTo>
                    <a:pt x="745" y="1133"/>
                  </a:lnTo>
                  <a:lnTo>
                    <a:pt x="745" y="1117"/>
                  </a:lnTo>
                  <a:lnTo>
                    <a:pt x="703" y="1117"/>
                  </a:lnTo>
                  <a:lnTo>
                    <a:pt x="695" y="1100"/>
                  </a:lnTo>
                  <a:lnTo>
                    <a:pt x="667" y="1102"/>
                  </a:lnTo>
                  <a:lnTo>
                    <a:pt x="665" y="1091"/>
                  </a:lnTo>
                  <a:lnTo>
                    <a:pt x="648" y="1102"/>
                  </a:lnTo>
                  <a:lnTo>
                    <a:pt x="674" y="1121"/>
                  </a:lnTo>
                  <a:lnTo>
                    <a:pt x="653" y="1117"/>
                  </a:lnTo>
                  <a:lnTo>
                    <a:pt x="641" y="1133"/>
                  </a:lnTo>
                  <a:lnTo>
                    <a:pt x="629" y="1131"/>
                  </a:lnTo>
                  <a:lnTo>
                    <a:pt x="615" y="1121"/>
                  </a:lnTo>
                  <a:lnTo>
                    <a:pt x="620" y="1095"/>
                  </a:lnTo>
                  <a:lnTo>
                    <a:pt x="603" y="1095"/>
                  </a:lnTo>
                  <a:lnTo>
                    <a:pt x="606" y="1084"/>
                  </a:lnTo>
                  <a:lnTo>
                    <a:pt x="575" y="1081"/>
                  </a:lnTo>
                  <a:lnTo>
                    <a:pt x="572" y="1062"/>
                  </a:lnTo>
                  <a:lnTo>
                    <a:pt x="546" y="1058"/>
                  </a:lnTo>
                  <a:lnTo>
                    <a:pt x="539" y="1072"/>
                  </a:lnTo>
                  <a:lnTo>
                    <a:pt x="513" y="1043"/>
                  </a:lnTo>
                  <a:lnTo>
                    <a:pt x="499" y="1053"/>
                  </a:lnTo>
                  <a:lnTo>
                    <a:pt x="435" y="1043"/>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3" name="Freeform 142"/>
            <p:cNvSpPr>
              <a:spLocks noEditPoints="1"/>
            </p:cNvSpPr>
            <p:nvPr/>
          </p:nvSpPr>
          <p:spPr bwMode="auto">
            <a:xfrm>
              <a:off x="4354" y="2116"/>
              <a:ext cx="1374" cy="1337"/>
            </a:xfrm>
            <a:custGeom>
              <a:avLst/>
              <a:gdLst>
                <a:gd name="T0" fmla="*/ 164 w 1374"/>
                <a:gd name="T1" fmla="*/ 182 h 1337"/>
                <a:gd name="T2" fmla="*/ 220 w 1374"/>
                <a:gd name="T3" fmla="*/ 204 h 1337"/>
                <a:gd name="T4" fmla="*/ 320 w 1374"/>
                <a:gd name="T5" fmla="*/ 142 h 1337"/>
                <a:gd name="T6" fmla="*/ 402 w 1374"/>
                <a:gd name="T7" fmla="*/ 137 h 1337"/>
                <a:gd name="T8" fmla="*/ 428 w 1374"/>
                <a:gd name="T9" fmla="*/ 194 h 1337"/>
                <a:gd name="T10" fmla="*/ 580 w 1374"/>
                <a:gd name="T11" fmla="*/ 10 h 1337"/>
                <a:gd name="T12" fmla="*/ 639 w 1374"/>
                <a:gd name="T13" fmla="*/ 40 h 1337"/>
                <a:gd name="T14" fmla="*/ 681 w 1374"/>
                <a:gd name="T15" fmla="*/ 97 h 1337"/>
                <a:gd name="T16" fmla="*/ 767 w 1374"/>
                <a:gd name="T17" fmla="*/ 100 h 1337"/>
                <a:gd name="T18" fmla="*/ 934 w 1374"/>
                <a:gd name="T19" fmla="*/ 59 h 1337"/>
                <a:gd name="T20" fmla="*/ 901 w 1374"/>
                <a:gd name="T21" fmla="*/ 173 h 1337"/>
                <a:gd name="T22" fmla="*/ 958 w 1374"/>
                <a:gd name="T23" fmla="*/ 216 h 1337"/>
                <a:gd name="T24" fmla="*/ 994 w 1374"/>
                <a:gd name="T25" fmla="*/ 119 h 1337"/>
                <a:gd name="T26" fmla="*/ 1211 w 1374"/>
                <a:gd name="T27" fmla="*/ 93 h 1337"/>
                <a:gd name="T28" fmla="*/ 1251 w 1374"/>
                <a:gd name="T29" fmla="*/ 268 h 1337"/>
                <a:gd name="T30" fmla="*/ 1266 w 1374"/>
                <a:gd name="T31" fmla="*/ 383 h 1337"/>
                <a:gd name="T32" fmla="*/ 1292 w 1374"/>
                <a:gd name="T33" fmla="*/ 525 h 1337"/>
                <a:gd name="T34" fmla="*/ 1346 w 1374"/>
                <a:gd name="T35" fmla="*/ 613 h 1337"/>
                <a:gd name="T36" fmla="*/ 1301 w 1374"/>
                <a:gd name="T37" fmla="*/ 731 h 1337"/>
                <a:gd name="T38" fmla="*/ 1209 w 1374"/>
                <a:gd name="T39" fmla="*/ 764 h 1337"/>
                <a:gd name="T40" fmla="*/ 1107 w 1374"/>
                <a:gd name="T41" fmla="*/ 793 h 1337"/>
                <a:gd name="T42" fmla="*/ 1039 w 1374"/>
                <a:gd name="T43" fmla="*/ 783 h 1337"/>
                <a:gd name="T44" fmla="*/ 1034 w 1374"/>
                <a:gd name="T45" fmla="*/ 878 h 1337"/>
                <a:gd name="T46" fmla="*/ 960 w 1374"/>
                <a:gd name="T47" fmla="*/ 927 h 1337"/>
                <a:gd name="T48" fmla="*/ 890 w 1374"/>
                <a:gd name="T49" fmla="*/ 984 h 1337"/>
                <a:gd name="T50" fmla="*/ 826 w 1374"/>
                <a:gd name="T51" fmla="*/ 1043 h 1337"/>
                <a:gd name="T52" fmla="*/ 750 w 1374"/>
                <a:gd name="T53" fmla="*/ 1105 h 1337"/>
                <a:gd name="T54" fmla="*/ 698 w 1374"/>
                <a:gd name="T55" fmla="*/ 1157 h 1337"/>
                <a:gd name="T56" fmla="*/ 710 w 1374"/>
                <a:gd name="T57" fmla="*/ 1216 h 1337"/>
                <a:gd name="T58" fmla="*/ 764 w 1374"/>
                <a:gd name="T59" fmla="*/ 1237 h 1337"/>
                <a:gd name="T60" fmla="*/ 783 w 1374"/>
                <a:gd name="T61" fmla="*/ 1313 h 1337"/>
                <a:gd name="T62" fmla="*/ 729 w 1374"/>
                <a:gd name="T63" fmla="*/ 1330 h 1337"/>
                <a:gd name="T64" fmla="*/ 655 w 1374"/>
                <a:gd name="T65" fmla="*/ 1285 h 1337"/>
                <a:gd name="T66" fmla="*/ 580 w 1374"/>
                <a:gd name="T67" fmla="*/ 1230 h 1337"/>
                <a:gd name="T68" fmla="*/ 540 w 1374"/>
                <a:gd name="T69" fmla="*/ 1233 h 1337"/>
                <a:gd name="T70" fmla="*/ 379 w 1374"/>
                <a:gd name="T71" fmla="*/ 1254 h 1337"/>
                <a:gd name="T72" fmla="*/ 277 w 1374"/>
                <a:gd name="T73" fmla="*/ 1211 h 1337"/>
                <a:gd name="T74" fmla="*/ 138 w 1374"/>
                <a:gd name="T75" fmla="*/ 1188 h 1337"/>
                <a:gd name="T76" fmla="*/ 69 w 1374"/>
                <a:gd name="T77" fmla="*/ 994 h 1337"/>
                <a:gd name="T78" fmla="*/ 116 w 1374"/>
                <a:gd name="T79" fmla="*/ 944 h 1337"/>
                <a:gd name="T80" fmla="*/ 211 w 1374"/>
                <a:gd name="T81" fmla="*/ 873 h 1337"/>
                <a:gd name="T82" fmla="*/ 268 w 1374"/>
                <a:gd name="T83" fmla="*/ 793 h 1337"/>
                <a:gd name="T84" fmla="*/ 270 w 1374"/>
                <a:gd name="T85" fmla="*/ 771 h 1337"/>
                <a:gd name="T86" fmla="*/ 315 w 1374"/>
                <a:gd name="T87" fmla="*/ 729 h 1337"/>
                <a:gd name="T88" fmla="*/ 253 w 1374"/>
                <a:gd name="T89" fmla="*/ 674 h 1337"/>
                <a:gd name="T90" fmla="*/ 192 w 1374"/>
                <a:gd name="T91" fmla="*/ 634 h 1337"/>
                <a:gd name="T92" fmla="*/ 130 w 1374"/>
                <a:gd name="T93" fmla="*/ 658 h 1337"/>
                <a:gd name="T94" fmla="*/ 78 w 1374"/>
                <a:gd name="T95" fmla="*/ 632 h 1337"/>
                <a:gd name="T96" fmla="*/ 36 w 1374"/>
                <a:gd name="T97" fmla="*/ 466 h 1337"/>
                <a:gd name="T98" fmla="*/ 26 w 1374"/>
                <a:gd name="T99" fmla="*/ 357 h 1337"/>
                <a:gd name="T100" fmla="*/ 45 w 1374"/>
                <a:gd name="T101" fmla="*/ 263 h 1337"/>
                <a:gd name="T102" fmla="*/ 76 w 1374"/>
                <a:gd name="T103" fmla="*/ 140 h 1337"/>
                <a:gd name="T104" fmla="*/ 488 w 1374"/>
                <a:gd name="T105" fmla="*/ 1176 h 1337"/>
                <a:gd name="T106" fmla="*/ 480 w 1374"/>
                <a:gd name="T107" fmla="*/ 1185 h 1337"/>
                <a:gd name="T108" fmla="*/ 544 w 1374"/>
                <a:gd name="T109" fmla="*/ 1195 h 1337"/>
                <a:gd name="T110" fmla="*/ 516 w 1374"/>
                <a:gd name="T111" fmla="*/ 1176 h 1337"/>
                <a:gd name="T112" fmla="*/ 504 w 1374"/>
                <a:gd name="T113" fmla="*/ 1166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4" h="1337">
                  <a:moveTo>
                    <a:pt x="83" y="137"/>
                  </a:moveTo>
                  <a:lnTo>
                    <a:pt x="81" y="173"/>
                  </a:lnTo>
                  <a:lnTo>
                    <a:pt x="112" y="180"/>
                  </a:lnTo>
                  <a:lnTo>
                    <a:pt x="119" y="199"/>
                  </a:lnTo>
                  <a:lnTo>
                    <a:pt x="164" y="182"/>
                  </a:lnTo>
                  <a:lnTo>
                    <a:pt x="192" y="197"/>
                  </a:lnTo>
                  <a:lnTo>
                    <a:pt x="204" y="185"/>
                  </a:lnTo>
                  <a:lnTo>
                    <a:pt x="211" y="194"/>
                  </a:lnTo>
                  <a:lnTo>
                    <a:pt x="223" y="187"/>
                  </a:lnTo>
                  <a:lnTo>
                    <a:pt x="220" y="204"/>
                  </a:lnTo>
                  <a:lnTo>
                    <a:pt x="230" y="206"/>
                  </a:lnTo>
                  <a:lnTo>
                    <a:pt x="270" y="189"/>
                  </a:lnTo>
                  <a:lnTo>
                    <a:pt x="282" y="128"/>
                  </a:lnTo>
                  <a:lnTo>
                    <a:pt x="303" y="126"/>
                  </a:lnTo>
                  <a:lnTo>
                    <a:pt x="320" y="142"/>
                  </a:lnTo>
                  <a:lnTo>
                    <a:pt x="346" y="128"/>
                  </a:lnTo>
                  <a:lnTo>
                    <a:pt x="365" y="145"/>
                  </a:lnTo>
                  <a:lnTo>
                    <a:pt x="374" y="123"/>
                  </a:lnTo>
                  <a:lnTo>
                    <a:pt x="391" y="121"/>
                  </a:lnTo>
                  <a:lnTo>
                    <a:pt x="402" y="137"/>
                  </a:lnTo>
                  <a:lnTo>
                    <a:pt x="391" y="147"/>
                  </a:lnTo>
                  <a:lnTo>
                    <a:pt x="412" y="161"/>
                  </a:lnTo>
                  <a:lnTo>
                    <a:pt x="405" y="185"/>
                  </a:lnTo>
                  <a:lnTo>
                    <a:pt x="421" y="197"/>
                  </a:lnTo>
                  <a:lnTo>
                    <a:pt x="428" y="194"/>
                  </a:lnTo>
                  <a:lnTo>
                    <a:pt x="492" y="0"/>
                  </a:lnTo>
                  <a:lnTo>
                    <a:pt x="497" y="10"/>
                  </a:lnTo>
                  <a:lnTo>
                    <a:pt x="509" y="3"/>
                  </a:lnTo>
                  <a:lnTo>
                    <a:pt x="537" y="19"/>
                  </a:lnTo>
                  <a:lnTo>
                    <a:pt x="580" y="10"/>
                  </a:lnTo>
                  <a:lnTo>
                    <a:pt x="582" y="0"/>
                  </a:lnTo>
                  <a:lnTo>
                    <a:pt x="596" y="7"/>
                  </a:lnTo>
                  <a:lnTo>
                    <a:pt x="608" y="36"/>
                  </a:lnTo>
                  <a:lnTo>
                    <a:pt x="639" y="40"/>
                  </a:lnTo>
                  <a:lnTo>
                    <a:pt x="639" y="40"/>
                  </a:lnTo>
                  <a:lnTo>
                    <a:pt x="632" y="59"/>
                  </a:lnTo>
                  <a:lnTo>
                    <a:pt x="663" y="78"/>
                  </a:lnTo>
                  <a:lnTo>
                    <a:pt x="658" y="85"/>
                  </a:lnTo>
                  <a:lnTo>
                    <a:pt x="674" y="119"/>
                  </a:lnTo>
                  <a:lnTo>
                    <a:pt x="681" y="97"/>
                  </a:lnTo>
                  <a:lnTo>
                    <a:pt x="686" y="116"/>
                  </a:lnTo>
                  <a:lnTo>
                    <a:pt x="703" y="116"/>
                  </a:lnTo>
                  <a:lnTo>
                    <a:pt x="700" y="145"/>
                  </a:lnTo>
                  <a:lnTo>
                    <a:pt x="726" y="142"/>
                  </a:lnTo>
                  <a:lnTo>
                    <a:pt x="767" y="100"/>
                  </a:lnTo>
                  <a:lnTo>
                    <a:pt x="769" y="111"/>
                  </a:lnTo>
                  <a:lnTo>
                    <a:pt x="795" y="119"/>
                  </a:lnTo>
                  <a:lnTo>
                    <a:pt x="800" y="147"/>
                  </a:lnTo>
                  <a:lnTo>
                    <a:pt x="856" y="145"/>
                  </a:lnTo>
                  <a:lnTo>
                    <a:pt x="934" y="59"/>
                  </a:lnTo>
                  <a:lnTo>
                    <a:pt x="934" y="59"/>
                  </a:lnTo>
                  <a:lnTo>
                    <a:pt x="975" y="85"/>
                  </a:lnTo>
                  <a:lnTo>
                    <a:pt x="949" y="133"/>
                  </a:lnTo>
                  <a:lnTo>
                    <a:pt x="956" y="152"/>
                  </a:lnTo>
                  <a:lnTo>
                    <a:pt x="901" y="173"/>
                  </a:lnTo>
                  <a:lnTo>
                    <a:pt x="894" y="182"/>
                  </a:lnTo>
                  <a:lnTo>
                    <a:pt x="906" y="192"/>
                  </a:lnTo>
                  <a:lnTo>
                    <a:pt x="892" y="223"/>
                  </a:lnTo>
                  <a:lnTo>
                    <a:pt x="927" y="208"/>
                  </a:lnTo>
                  <a:lnTo>
                    <a:pt x="958" y="216"/>
                  </a:lnTo>
                  <a:lnTo>
                    <a:pt x="1024" y="166"/>
                  </a:lnTo>
                  <a:lnTo>
                    <a:pt x="1029" y="149"/>
                  </a:lnTo>
                  <a:lnTo>
                    <a:pt x="1010" y="152"/>
                  </a:lnTo>
                  <a:lnTo>
                    <a:pt x="1005" y="123"/>
                  </a:lnTo>
                  <a:lnTo>
                    <a:pt x="994" y="119"/>
                  </a:lnTo>
                  <a:lnTo>
                    <a:pt x="1008" y="90"/>
                  </a:lnTo>
                  <a:lnTo>
                    <a:pt x="1112" y="36"/>
                  </a:lnTo>
                  <a:lnTo>
                    <a:pt x="1176" y="36"/>
                  </a:lnTo>
                  <a:lnTo>
                    <a:pt x="1230" y="52"/>
                  </a:lnTo>
                  <a:lnTo>
                    <a:pt x="1211" y="93"/>
                  </a:lnTo>
                  <a:lnTo>
                    <a:pt x="1247" y="135"/>
                  </a:lnTo>
                  <a:lnTo>
                    <a:pt x="1223" y="178"/>
                  </a:lnTo>
                  <a:lnTo>
                    <a:pt x="1221" y="216"/>
                  </a:lnTo>
                  <a:lnTo>
                    <a:pt x="1261" y="223"/>
                  </a:lnTo>
                  <a:lnTo>
                    <a:pt x="1251" y="268"/>
                  </a:lnTo>
                  <a:lnTo>
                    <a:pt x="1275" y="258"/>
                  </a:lnTo>
                  <a:lnTo>
                    <a:pt x="1315" y="320"/>
                  </a:lnTo>
                  <a:lnTo>
                    <a:pt x="1318" y="336"/>
                  </a:lnTo>
                  <a:lnTo>
                    <a:pt x="1299" y="367"/>
                  </a:lnTo>
                  <a:lnTo>
                    <a:pt x="1266" y="383"/>
                  </a:lnTo>
                  <a:lnTo>
                    <a:pt x="1230" y="386"/>
                  </a:lnTo>
                  <a:lnTo>
                    <a:pt x="1225" y="447"/>
                  </a:lnTo>
                  <a:lnTo>
                    <a:pt x="1268" y="490"/>
                  </a:lnTo>
                  <a:lnTo>
                    <a:pt x="1301" y="497"/>
                  </a:lnTo>
                  <a:lnTo>
                    <a:pt x="1292" y="525"/>
                  </a:lnTo>
                  <a:lnTo>
                    <a:pt x="1301" y="573"/>
                  </a:lnTo>
                  <a:lnTo>
                    <a:pt x="1322" y="577"/>
                  </a:lnTo>
                  <a:lnTo>
                    <a:pt x="1320" y="589"/>
                  </a:lnTo>
                  <a:lnTo>
                    <a:pt x="1339" y="592"/>
                  </a:lnTo>
                  <a:lnTo>
                    <a:pt x="1346" y="613"/>
                  </a:lnTo>
                  <a:lnTo>
                    <a:pt x="1374" y="627"/>
                  </a:lnTo>
                  <a:lnTo>
                    <a:pt x="1344" y="670"/>
                  </a:lnTo>
                  <a:lnTo>
                    <a:pt x="1353" y="710"/>
                  </a:lnTo>
                  <a:lnTo>
                    <a:pt x="1327" y="736"/>
                  </a:lnTo>
                  <a:lnTo>
                    <a:pt x="1301" y="731"/>
                  </a:lnTo>
                  <a:lnTo>
                    <a:pt x="1280" y="760"/>
                  </a:lnTo>
                  <a:lnTo>
                    <a:pt x="1258" y="760"/>
                  </a:lnTo>
                  <a:lnTo>
                    <a:pt x="1258" y="776"/>
                  </a:lnTo>
                  <a:lnTo>
                    <a:pt x="1242" y="783"/>
                  </a:lnTo>
                  <a:lnTo>
                    <a:pt x="1209" y="764"/>
                  </a:lnTo>
                  <a:lnTo>
                    <a:pt x="1154" y="793"/>
                  </a:lnTo>
                  <a:lnTo>
                    <a:pt x="1154" y="793"/>
                  </a:lnTo>
                  <a:lnTo>
                    <a:pt x="1135" y="783"/>
                  </a:lnTo>
                  <a:lnTo>
                    <a:pt x="1121" y="797"/>
                  </a:lnTo>
                  <a:lnTo>
                    <a:pt x="1107" y="793"/>
                  </a:lnTo>
                  <a:lnTo>
                    <a:pt x="1095" y="800"/>
                  </a:lnTo>
                  <a:lnTo>
                    <a:pt x="1100" y="821"/>
                  </a:lnTo>
                  <a:lnTo>
                    <a:pt x="1086" y="823"/>
                  </a:lnTo>
                  <a:lnTo>
                    <a:pt x="1050" y="814"/>
                  </a:lnTo>
                  <a:lnTo>
                    <a:pt x="1039" y="783"/>
                  </a:lnTo>
                  <a:lnTo>
                    <a:pt x="1024" y="793"/>
                  </a:lnTo>
                  <a:lnTo>
                    <a:pt x="1003" y="786"/>
                  </a:lnTo>
                  <a:lnTo>
                    <a:pt x="989" y="842"/>
                  </a:lnTo>
                  <a:lnTo>
                    <a:pt x="1034" y="852"/>
                  </a:lnTo>
                  <a:lnTo>
                    <a:pt x="1034" y="878"/>
                  </a:lnTo>
                  <a:lnTo>
                    <a:pt x="1048" y="885"/>
                  </a:lnTo>
                  <a:lnTo>
                    <a:pt x="1048" y="932"/>
                  </a:lnTo>
                  <a:lnTo>
                    <a:pt x="1022" y="923"/>
                  </a:lnTo>
                  <a:lnTo>
                    <a:pt x="1005" y="935"/>
                  </a:lnTo>
                  <a:lnTo>
                    <a:pt x="960" y="927"/>
                  </a:lnTo>
                  <a:lnTo>
                    <a:pt x="930" y="954"/>
                  </a:lnTo>
                  <a:lnTo>
                    <a:pt x="916" y="944"/>
                  </a:lnTo>
                  <a:lnTo>
                    <a:pt x="887" y="961"/>
                  </a:lnTo>
                  <a:lnTo>
                    <a:pt x="899" y="972"/>
                  </a:lnTo>
                  <a:lnTo>
                    <a:pt x="890" y="984"/>
                  </a:lnTo>
                  <a:lnTo>
                    <a:pt x="861" y="994"/>
                  </a:lnTo>
                  <a:lnTo>
                    <a:pt x="840" y="984"/>
                  </a:lnTo>
                  <a:lnTo>
                    <a:pt x="828" y="1015"/>
                  </a:lnTo>
                  <a:lnTo>
                    <a:pt x="840" y="1024"/>
                  </a:lnTo>
                  <a:lnTo>
                    <a:pt x="826" y="1043"/>
                  </a:lnTo>
                  <a:lnTo>
                    <a:pt x="809" y="1039"/>
                  </a:lnTo>
                  <a:lnTo>
                    <a:pt x="802" y="1053"/>
                  </a:lnTo>
                  <a:lnTo>
                    <a:pt x="767" y="1046"/>
                  </a:lnTo>
                  <a:lnTo>
                    <a:pt x="769" y="1067"/>
                  </a:lnTo>
                  <a:lnTo>
                    <a:pt x="750" y="1105"/>
                  </a:lnTo>
                  <a:lnTo>
                    <a:pt x="776" y="1126"/>
                  </a:lnTo>
                  <a:lnTo>
                    <a:pt x="762" y="1129"/>
                  </a:lnTo>
                  <a:lnTo>
                    <a:pt x="757" y="1143"/>
                  </a:lnTo>
                  <a:lnTo>
                    <a:pt x="696" y="1129"/>
                  </a:lnTo>
                  <a:lnTo>
                    <a:pt x="698" y="1157"/>
                  </a:lnTo>
                  <a:lnTo>
                    <a:pt x="710" y="1162"/>
                  </a:lnTo>
                  <a:lnTo>
                    <a:pt x="703" y="1171"/>
                  </a:lnTo>
                  <a:lnTo>
                    <a:pt x="679" y="1169"/>
                  </a:lnTo>
                  <a:lnTo>
                    <a:pt x="684" y="1197"/>
                  </a:lnTo>
                  <a:lnTo>
                    <a:pt x="710" y="1216"/>
                  </a:lnTo>
                  <a:lnTo>
                    <a:pt x="719" y="1209"/>
                  </a:lnTo>
                  <a:lnTo>
                    <a:pt x="731" y="1221"/>
                  </a:lnTo>
                  <a:lnTo>
                    <a:pt x="762" y="1218"/>
                  </a:lnTo>
                  <a:lnTo>
                    <a:pt x="755" y="1235"/>
                  </a:lnTo>
                  <a:lnTo>
                    <a:pt x="764" y="1237"/>
                  </a:lnTo>
                  <a:lnTo>
                    <a:pt x="769" y="1256"/>
                  </a:lnTo>
                  <a:lnTo>
                    <a:pt x="785" y="1256"/>
                  </a:lnTo>
                  <a:lnTo>
                    <a:pt x="785" y="1294"/>
                  </a:lnTo>
                  <a:lnTo>
                    <a:pt x="767" y="1308"/>
                  </a:lnTo>
                  <a:lnTo>
                    <a:pt x="783" y="1313"/>
                  </a:lnTo>
                  <a:lnTo>
                    <a:pt x="781" y="1323"/>
                  </a:lnTo>
                  <a:lnTo>
                    <a:pt x="764" y="1320"/>
                  </a:lnTo>
                  <a:lnTo>
                    <a:pt x="767" y="1311"/>
                  </a:lnTo>
                  <a:lnTo>
                    <a:pt x="752" y="1297"/>
                  </a:lnTo>
                  <a:lnTo>
                    <a:pt x="729" y="1330"/>
                  </a:lnTo>
                  <a:lnTo>
                    <a:pt x="693" y="1337"/>
                  </a:lnTo>
                  <a:lnTo>
                    <a:pt x="686" y="1318"/>
                  </a:lnTo>
                  <a:lnTo>
                    <a:pt x="665" y="1315"/>
                  </a:lnTo>
                  <a:lnTo>
                    <a:pt x="667" y="1292"/>
                  </a:lnTo>
                  <a:lnTo>
                    <a:pt x="655" y="1285"/>
                  </a:lnTo>
                  <a:lnTo>
                    <a:pt x="632" y="1289"/>
                  </a:lnTo>
                  <a:lnTo>
                    <a:pt x="613" y="1275"/>
                  </a:lnTo>
                  <a:lnTo>
                    <a:pt x="606" y="1287"/>
                  </a:lnTo>
                  <a:lnTo>
                    <a:pt x="575" y="1275"/>
                  </a:lnTo>
                  <a:lnTo>
                    <a:pt x="580" y="1230"/>
                  </a:lnTo>
                  <a:lnTo>
                    <a:pt x="580" y="1230"/>
                  </a:lnTo>
                  <a:lnTo>
                    <a:pt x="575" y="1233"/>
                  </a:lnTo>
                  <a:lnTo>
                    <a:pt x="575" y="1233"/>
                  </a:lnTo>
                  <a:lnTo>
                    <a:pt x="558" y="1249"/>
                  </a:lnTo>
                  <a:lnTo>
                    <a:pt x="540" y="1233"/>
                  </a:lnTo>
                  <a:lnTo>
                    <a:pt x="445" y="1278"/>
                  </a:lnTo>
                  <a:lnTo>
                    <a:pt x="433" y="1230"/>
                  </a:lnTo>
                  <a:lnTo>
                    <a:pt x="379" y="1221"/>
                  </a:lnTo>
                  <a:lnTo>
                    <a:pt x="379" y="1254"/>
                  </a:lnTo>
                  <a:lnTo>
                    <a:pt x="379" y="1254"/>
                  </a:lnTo>
                  <a:lnTo>
                    <a:pt x="322" y="1214"/>
                  </a:lnTo>
                  <a:lnTo>
                    <a:pt x="301" y="1216"/>
                  </a:lnTo>
                  <a:lnTo>
                    <a:pt x="294" y="1247"/>
                  </a:lnTo>
                  <a:lnTo>
                    <a:pt x="277" y="1242"/>
                  </a:lnTo>
                  <a:lnTo>
                    <a:pt x="277" y="1211"/>
                  </a:lnTo>
                  <a:lnTo>
                    <a:pt x="251" y="1216"/>
                  </a:lnTo>
                  <a:lnTo>
                    <a:pt x="223" y="1256"/>
                  </a:lnTo>
                  <a:lnTo>
                    <a:pt x="173" y="1218"/>
                  </a:lnTo>
                  <a:lnTo>
                    <a:pt x="142" y="1228"/>
                  </a:lnTo>
                  <a:lnTo>
                    <a:pt x="138" y="1188"/>
                  </a:lnTo>
                  <a:lnTo>
                    <a:pt x="149" y="1181"/>
                  </a:lnTo>
                  <a:lnTo>
                    <a:pt x="119" y="1143"/>
                  </a:lnTo>
                  <a:lnTo>
                    <a:pt x="104" y="1088"/>
                  </a:lnTo>
                  <a:lnTo>
                    <a:pt x="86" y="1077"/>
                  </a:lnTo>
                  <a:lnTo>
                    <a:pt x="69" y="994"/>
                  </a:lnTo>
                  <a:lnTo>
                    <a:pt x="69" y="994"/>
                  </a:lnTo>
                  <a:lnTo>
                    <a:pt x="93" y="980"/>
                  </a:lnTo>
                  <a:lnTo>
                    <a:pt x="102" y="949"/>
                  </a:lnTo>
                  <a:lnTo>
                    <a:pt x="119" y="956"/>
                  </a:lnTo>
                  <a:lnTo>
                    <a:pt x="116" y="944"/>
                  </a:lnTo>
                  <a:lnTo>
                    <a:pt x="123" y="951"/>
                  </a:lnTo>
                  <a:lnTo>
                    <a:pt x="133" y="944"/>
                  </a:lnTo>
                  <a:lnTo>
                    <a:pt x="135" y="923"/>
                  </a:lnTo>
                  <a:lnTo>
                    <a:pt x="185" y="923"/>
                  </a:lnTo>
                  <a:lnTo>
                    <a:pt x="211" y="873"/>
                  </a:lnTo>
                  <a:lnTo>
                    <a:pt x="246" y="866"/>
                  </a:lnTo>
                  <a:lnTo>
                    <a:pt x="239" y="842"/>
                  </a:lnTo>
                  <a:lnTo>
                    <a:pt x="272" y="833"/>
                  </a:lnTo>
                  <a:lnTo>
                    <a:pt x="258" y="809"/>
                  </a:lnTo>
                  <a:lnTo>
                    <a:pt x="268" y="793"/>
                  </a:lnTo>
                  <a:lnTo>
                    <a:pt x="279" y="795"/>
                  </a:lnTo>
                  <a:lnTo>
                    <a:pt x="279" y="795"/>
                  </a:lnTo>
                  <a:lnTo>
                    <a:pt x="279" y="788"/>
                  </a:lnTo>
                  <a:lnTo>
                    <a:pt x="279" y="788"/>
                  </a:lnTo>
                  <a:lnTo>
                    <a:pt x="270" y="771"/>
                  </a:lnTo>
                  <a:lnTo>
                    <a:pt x="289" y="776"/>
                  </a:lnTo>
                  <a:lnTo>
                    <a:pt x="294" y="790"/>
                  </a:lnTo>
                  <a:lnTo>
                    <a:pt x="303" y="786"/>
                  </a:lnTo>
                  <a:lnTo>
                    <a:pt x="298" y="762"/>
                  </a:lnTo>
                  <a:lnTo>
                    <a:pt x="315" y="729"/>
                  </a:lnTo>
                  <a:lnTo>
                    <a:pt x="294" y="700"/>
                  </a:lnTo>
                  <a:lnTo>
                    <a:pt x="275" y="710"/>
                  </a:lnTo>
                  <a:lnTo>
                    <a:pt x="261" y="700"/>
                  </a:lnTo>
                  <a:lnTo>
                    <a:pt x="268" y="684"/>
                  </a:lnTo>
                  <a:lnTo>
                    <a:pt x="253" y="674"/>
                  </a:lnTo>
                  <a:lnTo>
                    <a:pt x="268" y="665"/>
                  </a:lnTo>
                  <a:lnTo>
                    <a:pt x="253" y="648"/>
                  </a:lnTo>
                  <a:lnTo>
                    <a:pt x="230" y="653"/>
                  </a:lnTo>
                  <a:lnTo>
                    <a:pt x="213" y="637"/>
                  </a:lnTo>
                  <a:lnTo>
                    <a:pt x="192" y="634"/>
                  </a:lnTo>
                  <a:lnTo>
                    <a:pt x="180" y="639"/>
                  </a:lnTo>
                  <a:lnTo>
                    <a:pt x="182" y="648"/>
                  </a:lnTo>
                  <a:lnTo>
                    <a:pt x="154" y="653"/>
                  </a:lnTo>
                  <a:lnTo>
                    <a:pt x="149" y="665"/>
                  </a:lnTo>
                  <a:lnTo>
                    <a:pt x="130" y="658"/>
                  </a:lnTo>
                  <a:lnTo>
                    <a:pt x="130" y="670"/>
                  </a:lnTo>
                  <a:lnTo>
                    <a:pt x="116" y="646"/>
                  </a:lnTo>
                  <a:lnTo>
                    <a:pt x="102" y="644"/>
                  </a:lnTo>
                  <a:lnTo>
                    <a:pt x="86" y="667"/>
                  </a:lnTo>
                  <a:lnTo>
                    <a:pt x="78" y="632"/>
                  </a:lnTo>
                  <a:lnTo>
                    <a:pt x="109" y="611"/>
                  </a:lnTo>
                  <a:lnTo>
                    <a:pt x="116" y="577"/>
                  </a:lnTo>
                  <a:lnTo>
                    <a:pt x="97" y="530"/>
                  </a:lnTo>
                  <a:lnTo>
                    <a:pt x="52" y="499"/>
                  </a:lnTo>
                  <a:lnTo>
                    <a:pt x="36" y="466"/>
                  </a:lnTo>
                  <a:lnTo>
                    <a:pt x="36" y="447"/>
                  </a:lnTo>
                  <a:lnTo>
                    <a:pt x="0" y="412"/>
                  </a:lnTo>
                  <a:lnTo>
                    <a:pt x="15" y="398"/>
                  </a:lnTo>
                  <a:lnTo>
                    <a:pt x="10" y="367"/>
                  </a:lnTo>
                  <a:lnTo>
                    <a:pt x="26" y="357"/>
                  </a:lnTo>
                  <a:lnTo>
                    <a:pt x="3" y="334"/>
                  </a:lnTo>
                  <a:lnTo>
                    <a:pt x="5" y="310"/>
                  </a:lnTo>
                  <a:lnTo>
                    <a:pt x="38" y="308"/>
                  </a:lnTo>
                  <a:lnTo>
                    <a:pt x="55" y="294"/>
                  </a:lnTo>
                  <a:lnTo>
                    <a:pt x="45" y="263"/>
                  </a:lnTo>
                  <a:lnTo>
                    <a:pt x="52" y="244"/>
                  </a:lnTo>
                  <a:lnTo>
                    <a:pt x="41" y="230"/>
                  </a:lnTo>
                  <a:lnTo>
                    <a:pt x="48" y="201"/>
                  </a:lnTo>
                  <a:lnTo>
                    <a:pt x="31" y="159"/>
                  </a:lnTo>
                  <a:lnTo>
                    <a:pt x="76" y="140"/>
                  </a:lnTo>
                  <a:lnTo>
                    <a:pt x="76" y="140"/>
                  </a:lnTo>
                  <a:lnTo>
                    <a:pt x="81" y="137"/>
                  </a:lnTo>
                  <a:lnTo>
                    <a:pt x="81" y="137"/>
                  </a:lnTo>
                  <a:lnTo>
                    <a:pt x="83" y="137"/>
                  </a:lnTo>
                  <a:close/>
                  <a:moveTo>
                    <a:pt x="488" y="1176"/>
                  </a:moveTo>
                  <a:lnTo>
                    <a:pt x="488" y="1176"/>
                  </a:lnTo>
                  <a:lnTo>
                    <a:pt x="483" y="1178"/>
                  </a:lnTo>
                  <a:lnTo>
                    <a:pt x="483" y="1178"/>
                  </a:lnTo>
                  <a:lnTo>
                    <a:pt x="480" y="1185"/>
                  </a:lnTo>
                  <a:lnTo>
                    <a:pt x="480" y="1185"/>
                  </a:lnTo>
                  <a:lnTo>
                    <a:pt x="466" y="1209"/>
                  </a:lnTo>
                  <a:lnTo>
                    <a:pt x="471" y="1235"/>
                  </a:lnTo>
                  <a:lnTo>
                    <a:pt x="511" y="1242"/>
                  </a:lnTo>
                  <a:lnTo>
                    <a:pt x="525" y="1204"/>
                  </a:lnTo>
                  <a:lnTo>
                    <a:pt x="544" y="1195"/>
                  </a:lnTo>
                  <a:lnTo>
                    <a:pt x="544" y="1195"/>
                  </a:lnTo>
                  <a:lnTo>
                    <a:pt x="542" y="1192"/>
                  </a:lnTo>
                  <a:lnTo>
                    <a:pt x="542" y="1192"/>
                  </a:lnTo>
                  <a:lnTo>
                    <a:pt x="516" y="1176"/>
                  </a:lnTo>
                  <a:lnTo>
                    <a:pt x="516" y="1176"/>
                  </a:lnTo>
                  <a:lnTo>
                    <a:pt x="511" y="1169"/>
                  </a:lnTo>
                  <a:lnTo>
                    <a:pt x="511" y="1169"/>
                  </a:lnTo>
                  <a:lnTo>
                    <a:pt x="506" y="1169"/>
                  </a:lnTo>
                  <a:lnTo>
                    <a:pt x="506" y="1169"/>
                  </a:lnTo>
                  <a:lnTo>
                    <a:pt x="504" y="1166"/>
                  </a:lnTo>
                  <a:lnTo>
                    <a:pt x="504" y="1166"/>
                  </a:lnTo>
                  <a:lnTo>
                    <a:pt x="492" y="1176"/>
                  </a:lnTo>
                  <a:lnTo>
                    <a:pt x="488" y="1176"/>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grpSp>
      <p:grpSp>
        <p:nvGrpSpPr>
          <p:cNvPr id="144" name="Group 143"/>
          <p:cNvGrpSpPr/>
          <p:nvPr/>
        </p:nvGrpSpPr>
        <p:grpSpPr>
          <a:xfrm flipH="1">
            <a:off x="7533313" y="1379623"/>
            <a:ext cx="1216051" cy="309611"/>
            <a:chOff x="941091" y="2522698"/>
            <a:chExt cx="1216050" cy="309610"/>
          </a:xfrm>
        </p:grpSpPr>
        <p:sp>
          <p:nvSpPr>
            <p:cNvPr id="145" name="Rectangular Callout 144"/>
            <p:cNvSpPr/>
            <p:nvPr/>
          </p:nvSpPr>
          <p:spPr bwMode="auto">
            <a:xfrm>
              <a:off x="1109974" y="2522698"/>
              <a:ext cx="878286" cy="309610"/>
            </a:xfrm>
            <a:prstGeom prst="wedgeRectCallout">
              <a:avLst>
                <a:gd name="adj1" fmla="val 59566"/>
                <a:gd name="adj2" fmla="val 169777"/>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46" name="Rectangle 145"/>
            <p:cNvSpPr/>
            <p:nvPr/>
          </p:nvSpPr>
          <p:spPr>
            <a:xfrm>
              <a:off x="941091" y="2608264"/>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LORRAINE</a:t>
              </a:r>
            </a:p>
          </p:txBody>
        </p:sp>
      </p:grpSp>
      <p:grpSp>
        <p:nvGrpSpPr>
          <p:cNvPr id="147" name="Group 146"/>
          <p:cNvGrpSpPr/>
          <p:nvPr/>
        </p:nvGrpSpPr>
        <p:grpSpPr>
          <a:xfrm flipH="1">
            <a:off x="4391593" y="1448887"/>
            <a:ext cx="1216051" cy="309611"/>
            <a:chOff x="941091" y="2522698"/>
            <a:chExt cx="1216050" cy="309610"/>
          </a:xfrm>
        </p:grpSpPr>
        <p:sp>
          <p:nvSpPr>
            <p:cNvPr id="148" name="Rectangular Callout 147"/>
            <p:cNvSpPr/>
            <p:nvPr/>
          </p:nvSpPr>
          <p:spPr bwMode="auto">
            <a:xfrm>
              <a:off x="1109974" y="2522698"/>
              <a:ext cx="878286" cy="309610"/>
            </a:xfrm>
            <a:prstGeom prst="wedgeRectCallout">
              <a:avLst>
                <a:gd name="adj1" fmla="val -52644"/>
                <a:gd name="adj2" fmla="val 84457"/>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49" name="Rectangle 148"/>
            <p:cNvSpPr/>
            <p:nvPr/>
          </p:nvSpPr>
          <p:spPr>
            <a:xfrm>
              <a:off x="941091" y="2539013"/>
              <a:ext cx="1216050" cy="276998"/>
            </a:xfrm>
            <a:prstGeom prst="rect">
              <a:avLst/>
            </a:prstGeom>
            <a:noFill/>
          </p:spPr>
          <p:txBody>
            <a:bodyPr wrap="square" lIns="0" tIns="0" rIns="0" bIns="0" anchor="ctr">
              <a:spAutoFit/>
            </a:bodyPr>
            <a:lstStyle/>
            <a:p>
              <a:pPr algn="ctr" defTabSz="1714414"/>
              <a:r>
                <a:rPr lang="en-US" sz="900" dirty="0">
                  <a:solidFill>
                    <a:schemeClr val="bg1"/>
                  </a:solidFill>
                </a:rPr>
                <a:t>LOWER</a:t>
              </a:r>
            </a:p>
            <a:p>
              <a:pPr algn="ctr" defTabSz="1714414"/>
              <a:r>
                <a:rPr lang="en-US" sz="900" dirty="0">
                  <a:solidFill>
                    <a:schemeClr val="bg1"/>
                  </a:solidFill>
                </a:rPr>
                <a:t>NORMAND</a:t>
              </a:r>
            </a:p>
          </p:txBody>
        </p:sp>
      </p:grpSp>
      <p:grpSp>
        <p:nvGrpSpPr>
          <p:cNvPr id="150" name="Group 149"/>
          <p:cNvGrpSpPr/>
          <p:nvPr/>
        </p:nvGrpSpPr>
        <p:grpSpPr>
          <a:xfrm flipH="1">
            <a:off x="5222893" y="984713"/>
            <a:ext cx="1216051" cy="309611"/>
            <a:chOff x="941091" y="2522698"/>
            <a:chExt cx="1216050" cy="309610"/>
          </a:xfrm>
        </p:grpSpPr>
        <p:sp>
          <p:nvSpPr>
            <p:cNvPr id="151" name="Rectangular Callout 150"/>
            <p:cNvSpPr/>
            <p:nvPr/>
          </p:nvSpPr>
          <p:spPr bwMode="auto">
            <a:xfrm>
              <a:off x="1109974" y="2522698"/>
              <a:ext cx="878286" cy="309610"/>
            </a:xfrm>
            <a:prstGeom prst="wedgeRectCallout">
              <a:avLst>
                <a:gd name="adj1" fmla="val -51487"/>
                <a:gd name="adj2" fmla="val 153369"/>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52" name="Rectangle 151"/>
            <p:cNvSpPr/>
            <p:nvPr/>
          </p:nvSpPr>
          <p:spPr>
            <a:xfrm>
              <a:off x="941091" y="2608264"/>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PICARDY</a:t>
              </a:r>
            </a:p>
          </p:txBody>
        </p:sp>
      </p:grpSp>
      <p:grpSp>
        <p:nvGrpSpPr>
          <p:cNvPr id="153" name="Group 152"/>
          <p:cNvGrpSpPr/>
          <p:nvPr/>
        </p:nvGrpSpPr>
        <p:grpSpPr>
          <a:xfrm flipH="1">
            <a:off x="4391593" y="3284659"/>
            <a:ext cx="1216051" cy="309611"/>
            <a:chOff x="941091" y="2522698"/>
            <a:chExt cx="1216050" cy="309610"/>
          </a:xfrm>
        </p:grpSpPr>
        <p:sp>
          <p:nvSpPr>
            <p:cNvPr id="154" name="Rectangular Callout 153"/>
            <p:cNvSpPr/>
            <p:nvPr/>
          </p:nvSpPr>
          <p:spPr bwMode="auto">
            <a:xfrm>
              <a:off x="1109974" y="2522698"/>
              <a:ext cx="878286" cy="309610"/>
            </a:xfrm>
            <a:prstGeom prst="wedgeRectCallout">
              <a:avLst>
                <a:gd name="adj1" fmla="val -73466"/>
                <a:gd name="adj2" fmla="val -36961"/>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55" name="Rectangle 154"/>
            <p:cNvSpPr/>
            <p:nvPr/>
          </p:nvSpPr>
          <p:spPr>
            <a:xfrm>
              <a:off x="941091" y="2539013"/>
              <a:ext cx="1216050" cy="276998"/>
            </a:xfrm>
            <a:prstGeom prst="rect">
              <a:avLst/>
            </a:prstGeom>
            <a:noFill/>
          </p:spPr>
          <p:txBody>
            <a:bodyPr wrap="square" lIns="0" tIns="0" rIns="0" bIns="0" anchor="ctr">
              <a:spAutoFit/>
            </a:bodyPr>
            <a:lstStyle/>
            <a:p>
              <a:pPr algn="ctr" defTabSz="1714414"/>
              <a:r>
                <a:rPr lang="en-US" sz="900" dirty="0">
                  <a:solidFill>
                    <a:schemeClr val="bg1"/>
                  </a:solidFill>
                </a:rPr>
                <a:t>POITOU-</a:t>
              </a:r>
            </a:p>
            <a:p>
              <a:pPr algn="ctr" defTabSz="1714414"/>
              <a:r>
                <a:rPr lang="en-US" sz="900" dirty="0">
                  <a:solidFill>
                    <a:schemeClr val="bg1"/>
                  </a:solidFill>
                </a:rPr>
                <a:t>CHARENTES</a:t>
              </a:r>
            </a:p>
          </p:txBody>
        </p:sp>
      </p:grpSp>
      <p:grpSp>
        <p:nvGrpSpPr>
          <p:cNvPr id="156" name="Group 155"/>
          <p:cNvGrpSpPr/>
          <p:nvPr/>
        </p:nvGrpSpPr>
        <p:grpSpPr>
          <a:xfrm flipH="1">
            <a:off x="6742840" y="4513836"/>
            <a:ext cx="1216051" cy="309611"/>
            <a:chOff x="941091" y="2522698"/>
            <a:chExt cx="1216050" cy="309610"/>
          </a:xfrm>
        </p:grpSpPr>
        <p:sp>
          <p:nvSpPr>
            <p:cNvPr id="157" name="Rectangular Callout 156"/>
            <p:cNvSpPr/>
            <p:nvPr/>
          </p:nvSpPr>
          <p:spPr bwMode="auto">
            <a:xfrm>
              <a:off x="1109974" y="2522698"/>
              <a:ext cx="878286" cy="309610"/>
            </a:xfrm>
            <a:prstGeom prst="wedgeRectCallout">
              <a:avLst>
                <a:gd name="adj1" fmla="val 10980"/>
                <a:gd name="adj2" fmla="val -148534"/>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58" name="Rectangle 157"/>
            <p:cNvSpPr/>
            <p:nvPr/>
          </p:nvSpPr>
          <p:spPr>
            <a:xfrm>
              <a:off x="941091" y="2539013"/>
              <a:ext cx="1216050" cy="276998"/>
            </a:xfrm>
            <a:prstGeom prst="rect">
              <a:avLst/>
            </a:prstGeom>
            <a:noFill/>
          </p:spPr>
          <p:txBody>
            <a:bodyPr wrap="square" lIns="0" tIns="0" rIns="0" bIns="0" anchor="ctr">
              <a:spAutoFit/>
            </a:bodyPr>
            <a:lstStyle/>
            <a:p>
              <a:pPr algn="ctr" defTabSz="1714414"/>
              <a:r>
                <a:rPr lang="en-US" sz="900" dirty="0">
                  <a:solidFill>
                    <a:schemeClr val="bg1"/>
                  </a:solidFill>
                </a:rPr>
                <a:t>PROVENCE </a:t>
              </a:r>
            </a:p>
            <a:p>
              <a:pPr algn="ctr" defTabSz="1714414"/>
              <a:r>
                <a:rPr lang="en-US" sz="900" dirty="0">
                  <a:solidFill>
                    <a:schemeClr val="bg1"/>
                  </a:solidFill>
                </a:rPr>
                <a:t>APLES</a:t>
              </a:r>
            </a:p>
          </p:txBody>
        </p:sp>
      </p:grpSp>
      <p:grpSp>
        <p:nvGrpSpPr>
          <p:cNvPr id="159" name="Group 158"/>
          <p:cNvGrpSpPr/>
          <p:nvPr/>
        </p:nvGrpSpPr>
        <p:grpSpPr>
          <a:xfrm flipH="1">
            <a:off x="4311632" y="3853438"/>
            <a:ext cx="1216051" cy="309611"/>
            <a:chOff x="941091" y="2522698"/>
            <a:chExt cx="1216050" cy="309610"/>
          </a:xfrm>
        </p:grpSpPr>
        <p:sp>
          <p:nvSpPr>
            <p:cNvPr id="160" name="Rectangular Callout 159"/>
            <p:cNvSpPr/>
            <p:nvPr/>
          </p:nvSpPr>
          <p:spPr bwMode="auto">
            <a:xfrm>
              <a:off x="1109974" y="2522698"/>
              <a:ext cx="878286" cy="309610"/>
            </a:xfrm>
            <a:prstGeom prst="wedgeRectCallout">
              <a:avLst>
                <a:gd name="adj1" fmla="val -79250"/>
                <a:gd name="adj2" fmla="val -864"/>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61" name="Rectangle 160"/>
            <p:cNvSpPr/>
            <p:nvPr/>
          </p:nvSpPr>
          <p:spPr>
            <a:xfrm>
              <a:off x="941091" y="2608264"/>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AQUITAINE</a:t>
              </a:r>
            </a:p>
          </p:txBody>
        </p:sp>
      </p:grpSp>
      <p:grpSp>
        <p:nvGrpSpPr>
          <p:cNvPr id="162" name="Group 161"/>
          <p:cNvGrpSpPr/>
          <p:nvPr/>
        </p:nvGrpSpPr>
        <p:grpSpPr>
          <a:xfrm flipH="1">
            <a:off x="7742463" y="3259115"/>
            <a:ext cx="1216051" cy="309611"/>
            <a:chOff x="941091" y="2522698"/>
            <a:chExt cx="1216050" cy="309610"/>
          </a:xfrm>
        </p:grpSpPr>
        <p:sp>
          <p:nvSpPr>
            <p:cNvPr id="163" name="Rectangular Callout 162"/>
            <p:cNvSpPr/>
            <p:nvPr/>
          </p:nvSpPr>
          <p:spPr bwMode="auto">
            <a:xfrm>
              <a:off x="1109974" y="2522698"/>
              <a:ext cx="878286" cy="309610"/>
            </a:xfrm>
            <a:prstGeom prst="wedgeRectCallout">
              <a:avLst>
                <a:gd name="adj1" fmla="val 70957"/>
                <a:gd name="adj2" fmla="val -7627"/>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64" name="Rectangle 163"/>
            <p:cNvSpPr/>
            <p:nvPr/>
          </p:nvSpPr>
          <p:spPr>
            <a:xfrm>
              <a:off x="941091" y="2539013"/>
              <a:ext cx="1216050" cy="276998"/>
            </a:xfrm>
            <a:prstGeom prst="rect">
              <a:avLst/>
            </a:prstGeom>
            <a:noFill/>
          </p:spPr>
          <p:txBody>
            <a:bodyPr wrap="square" lIns="0" tIns="0" rIns="0" bIns="0" anchor="ctr">
              <a:spAutoFit/>
            </a:bodyPr>
            <a:lstStyle/>
            <a:p>
              <a:pPr algn="ctr" defTabSz="1714414"/>
              <a:r>
                <a:rPr lang="en-US" sz="900" dirty="0">
                  <a:solidFill>
                    <a:schemeClr val="bg1"/>
                  </a:solidFill>
                </a:rPr>
                <a:t>AUVERGNE </a:t>
              </a:r>
            </a:p>
            <a:p>
              <a:pPr algn="ctr" defTabSz="1714414"/>
              <a:r>
                <a:rPr lang="en-US" sz="900" dirty="0">
                  <a:solidFill>
                    <a:schemeClr val="bg1"/>
                  </a:solidFill>
                </a:rPr>
                <a:t>ALPES</a:t>
              </a:r>
            </a:p>
          </p:txBody>
        </p:sp>
      </p:grpSp>
      <p:grpSp>
        <p:nvGrpSpPr>
          <p:cNvPr id="165" name="Group 164"/>
          <p:cNvGrpSpPr/>
          <p:nvPr/>
        </p:nvGrpSpPr>
        <p:grpSpPr>
          <a:xfrm flipH="1">
            <a:off x="7742463" y="2754091"/>
            <a:ext cx="1216051" cy="309611"/>
            <a:chOff x="941091" y="2522698"/>
            <a:chExt cx="1216050" cy="309610"/>
          </a:xfrm>
        </p:grpSpPr>
        <p:sp>
          <p:nvSpPr>
            <p:cNvPr id="166" name="Rectangular Callout 165"/>
            <p:cNvSpPr/>
            <p:nvPr/>
          </p:nvSpPr>
          <p:spPr bwMode="auto">
            <a:xfrm>
              <a:off x="1109974" y="2522698"/>
              <a:ext cx="878286" cy="309610"/>
            </a:xfrm>
            <a:prstGeom prst="wedgeRectCallout">
              <a:avLst>
                <a:gd name="adj1" fmla="val 77315"/>
                <a:gd name="adj2" fmla="val -27917"/>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67" name="Rectangle 166"/>
            <p:cNvSpPr/>
            <p:nvPr/>
          </p:nvSpPr>
          <p:spPr>
            <a:xfrm>
              <a:off x="941091" y="2569792"/>
              <a:ext cx="1216050" cy="215443"/>
            </a:xfrm>
            <a:prstGeom prst="rect">
              <a:avLst/>
            </a:prstGeom>
            <a:noFill/>
          </p:spPr>
          <p:txBody>
            <a:bodyPr wrap="square" lIns="0" tIns="0" rIns="0" bIns="0" anchor="ctr">
              <a:spAutoFit/>
            </a:bodyPr>
            <a:lstStyle/>
            <a:p>
              <a:pPr algn="ctr" defTabSz="1714414"/>
              <a:r>
                <a:rPr lang="en-US" sz="700" dirty="0">
                  <a:solidFill>
                    <a:schemeClr val="bg1"/>
                  </a:solidFill>
                </a:rPr>
                <a:t>FRANCHE </a:t>
              </a:r>
            </a:p>
            <a:p>
              <a:pPr algn="ctr" defTabSz="1714414"/>
              <a:r>
                <a:rPr lang="en-US" sz="700" dirty="0">
                  <a:solidFill>
                    <a:schemeClr val="bg1"/>
                  </a:solidFill>
                </a:rPr>
                <a:t>COMTE</a:t>
              </a:r>
            </a:p>
          </p:txBody>
        </p:sp>
      </p:grpSp>
      <p:grpSp>
        <p:nvGrpSpPr>
          <p:cNvPr id="168" name="Group 167"/>
          <p:cNvGrpSpPr/>
          <p:nvPr/>
        </p:nvGrpSpPr>
        <p:grpSpPr>
          <a:xfrm flipH="1">
            <a:off x="5062731" y="4538091"/>
            <a:ext cx="1216051" cy="309611"/>
            <a:chOff x="941091" y="2522698"/>
            <a:chExt cx="1216050" cy="309610"/>
          </a:xfrm>
        </p:grpSpPr>
        <p:sp>
          <p:nvSpPr>
            <p:cNvPr id="169" name="Rectangular Callout 168"/>
            <p:cNvSpPr/>
            <p:nvPr/>
          </p:nvSpPr>
          <p:spPr bwMode="auto">
            <a:xfrm>
              <a:off x="1109974" y="2522698"/>
              <a:ext cx="878286" cy="309610"/>
            </a:xfrm>
            <a:prstGeom prst="wedgeRectCallout">
              <a:avLst>
                <a:gd name="adj1" fmla="val -62560"/>
                <a:gd name="adj2" fmla="val -106825"/>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70" name="Rectangle 169"/>
            <p:cNvSpPr/>
            <p:nvPr/>
          </p:nvSpPr>
          <p:spPr>
            <a:xfrm>
              <a:off x="941091" y="2539013"/>
              <a:ext cx="1216050" cy="276998"/>
            </a:xfrm>
            <a:prstGeom prst="rect">
              <a:avLst/>
            </a:prstGeom>
            <a:noFill/>
          </p:spPr>
          <p:txBody>
            <a:bodyPr wrap="square" lIns="0" tIns="0" rIns="0" bIns="0" anchor="ctr">
              <a:spAutoFit/>
            </a:bodyPr>
            <a:lstStyle/>
            <a:p>
              <a:pPr algn="ctr" defTabSz="1714414"/>
              <a:r>
                <a:rPr lang="en-US" sz="900" dirty="0">
                  <a:solidFill>
                    <a:schemeClr val="bg1"/>
                  </a:solidFill>
                </a:rPr>
                <a:t>MIDI </a:t>
              </a:r>
            </a:p>
            <a:p>
              <a:pPr algn="ctr" defTabSz="1714414"/>
              <a:r>
                <a:rPr lang="en-US" sz="900" dirty="0">
                  <a:solidFill>
                    <a:schemeClr val="bg1"/>
                  </a:solidFill>
                </a:rPr>
                <a:t>PYRENEES</a:t>
              </a:r>
            </a:p>
          </p:txBody>
        </p:sp>
      </p:grpSp>
      <p:grpSp>
        <p:nvGrpSpPr>
          <p:cNvPr id="171" name="Group 170"/>
          <p:cNvGrpSpPr/>
          <p:nvPr/>
        </p:nvGrpSpPr>
        <p:grpSpPr>
          <a:xfrm flipH="1">
            <a:off x="3886091" y="1984958"/>
            <a:ext cx="1216051" cy="309611"/>
            <a:chOff x="941091" y="2522698"/>
            <a:chExt cx="1216050" cy="309610"/>
          </a:xfrm>
        </p:grpSpPr>
        <p:sp>
          <p:nvSpPr>
            <p:cNvPr id="172" name="Rectangular Callout 171"/>
            <p:cNvSpPr/>
            <p:nvPr/>
          </p:nvSpPr>
          <p:spPr bwMode="auto">
            <a:xfrm>
              <a:off x="1109974" y="2522698"/>
              <a:ext cx="878286" cy="309610"/>
            </a:xfrm>
            <a:prstGeom prst="wedgeRectCallout">
              <a:avLst>
                <a:gd name="adj1" fmla="val -52644"/>
                <a:gd name="adj2" fmla="val 84457"/>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73" name="Rectangle 172"/>
            <p:cNvSpPr/>
            <p:nvPr/>
          </p:nvSpPr>
          <p:spPr>
            <a:xfrm>
              <a:off x="941091" y="2608264"/>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BRITTANY</a:t>
              </a:r>
            </a:p>
          </p:txBody>
        </p:sp>
      </p:grpSp>
      <p:grpSp>
        <p:nvGrpSpPr>
          <p:cNvPr id="116" name="Group 115">
            <a:extLst>
              <a:ext uri="{FF2B5EF4-FFF2-40B4-BE49-F238E27FC236}">
                <a16:creationId xmlns:a16="http://schemas.microsoft.com/office/drawing/2014/main" id="{3CE2F045-3C09-4AF1-9544-276C935739C1}"/>
              </a:ext>
            </a:extLst>
          </p:cNvPr>
          <p:cNvGrpSpPr/>
          <p:nvPr/>
        </p:nvGrpSpPr>
        <p:grpSpPr>
          <a:xfrm>
            <a:off x="2219479" y="2721720"/>
            <a:ext cx="1722547" cy="1963595"/>
            <a:chOff x="2219479" y="2651760"/>
            <a:chExt cx="1722547" cy="1963595"/>
          </a:xfrm>
        </p:grpSpPr>
        <p:sp>
          <p:nvSpPr>
            <p:cNvPr id="117" name="Rectangle: Rounded Corners 9">
              <a:extLst>
                <a:ext uri="{FF2B5EF4-FFF2-40B4-BE49-F238E27FC236}">
                  <a16:creationId xmlns:a16="http://schemas.microsoft.com/office/drawing/2014/main" id="{4A3E1D0A-7900-41CE-B021-44FB2FB971D5}"/>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18" name="Freeform: Shape 117">
              <a:extLst>
                <a:ext uri="{FF2B5EF4-FFF2-40B4-BE49-F238E27FC236}">
                  <a16:creationId xmlns:a16="http://schemas.microsoft.com/office/drawing/2014/main" id="{052C9193-0197-48F8-ABC7-3168AF3C2F53}"/>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19" name="Group 118">
            <a:extLst>
              <a:ext uri="{FF2B5EF4-FFF2-40B4-BE49-F238E27FC236}">
                <a16:creationId xmlns:a16="http://schemas.microsoft.com/office/drawing/2014/main" id="{136ABD24-8C84-4F39-8B68-259D11680E46}"/>
              </a:ext>
            </a:extLst>
          </p:cNvPr>
          <p:cNvGrpSpPr/>
          <p:nvPr/>
        </p:nvGrpSpPr>
        <p:grpSpPr>
          <a:xfrm>
            <a:off x="381115" y="2721720"/>
            <a:ext cx="1722547" cy="1963595"/>
            <a:chOff x="381115" y="2651760"/>
            <a:chExt cx="1722547" cy="1963595"/>
          </a:xfrm>
        </p:grpSpPr>
        <p:sp>
          <p:nvSpPr>
            <p:cNvPr id="120" name="Rectangle: Rounded Corners 9">
              <a:extLst>
                <a:ext uri="{FF2B5EF4-FFF2-40B4-BE49-F238E27FC236}">
                  <a16:creationId xmlns:a16="http://schemas.microsoft.com/office/drawing/2014/main" id="{749C382F-B330-4A4E-B820-C2DA95A8ABF6}"/>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74" name="Freeform: Shape 173">
              <a:extLst>
                <a:ext uri="{FF2B5EF4-FFF2-40B4-BE49-F238E27FC236}">
                  <a16:creationId xmlns:a16="http://schemas.microsoft.com/office/drawing/2014/main" id="{9345F96A-D9F3-40CC-86EE-7FD9DA550BC9}"/>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75" name="Group 174">
            <a:extLst>
              <a:ext uri="{FF2B5EF4-FFF2-40B4-BE49-F238E27FC236}">
                <a16:creationId xmlns:a16="http://schemas.microsoft.com/office/drawing/2014/main" id="{35A85B4F-8F7A-4C58-82FB-029C9DC93C8A}"/>
              </a:ext>
            </a:extLst>
          </p:cNvPr>
          <p:cNvGrpSpPr/>
          <p:nvPr/>
        </p:nvGrpSpPr>
        <p:grpSpPr>
          <a:xfrm>
            <a:off x="659050" y="2966292"/>
            <a:ext cx="1166676" cy="1166676"/>
            <a:chOff x="4419962" y="4767072"/>
            <a:chExt cx="1103462" cy="1103462"/>
          </a:xfrm>
        </p:grpSpPr>
        <p:grpSp>
          <p:nvGrpSpPr>
            <p:cNvPr id="176" name="Group 175">
              <a:extLst>
                <a:ext uri="{FF2B5EF4-FFF2-40B4-BE49-F238E27FC236}">
                  <a16:creationId xmlns:a16="http://schemas.microsoft.com/office/drawing/2014/main" id="{6D086AA8-F016-4263-9114-CE1A883CC345}"/>
                </a:ext>
              </a:extLst>
            </p:cNvPr>
            <p:cNvGrpSpPr/>
            <p:nvPr/>
          </p:nvGrpSpPr>
          <p:grpSpPr>
            <a:xfrm>
              <a:off x="4419962" y="4767072"/>
              <a:ext cx="1103462" cy="1103462"/>
              <a:chOff x="4946650" y="377825"/>
              <a:chExt cx="4387854" cy="4387851"/>
            </a:xfrm>
            <a:solidFill>
              <a:schemeClr val="bg1">
                <a:lumMod val="95000"/>
              </a:schemeClr>
            </a:solidFill>
          </p:grpSpPr>
          <p:sp>
            <p:nvSpPr>
              <p:cNvPr id="178" name="Freeform 230">
                <a:extLst>
                  <a:ext uri="{FF2B5EF4-FFF2-40B4-BE49-F238E27FC236}">
                    <a16:creationId xmlns:a16="http://schemas.microsoft.com/office/drawing/2014/main" id="{35F2D989-F4D1-4299-88AA-B6C9D75D187B}"/>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79" name="Freeform 231">
                <a:extLst>
                  <a:ext uri="{FF2B5EF4-FFF2-40B4-BE49-F238E27FC236}">
                    <a16:creationId xmlns:a16="http://schemas.microsoft.com/office/drawing/2014/main" id="{9F83DEF0-8464-4800-90EF-37F9069B6921}"/>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0" name="Freeform 232">
                <a:extLst>
                  <a:ext uri="{FF2B5EF4-FFF2-40B4-BE49-F238E27FC236}">
                    <a16:creationId xmlns:a16="http://schemas.microsoft.com/office/drawing/2014/main" id="{30EA64CC-45D4-4324-A794-8D4E540B366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1" name="Freeform 233">
                <a:extLst>
                  <a:ext uri="{FF2B5EF4-FFF2-40B4-BE49-F238E27FC236}">
                    <a16:creationId xmlns:a16="http://schemas.microsoft.com/office/drawing/2014/main" id="{30CE8E27-5AF6-44B3-9CA0-E5621F522404}"/>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2" name="Freeform 234">
                <a:extLst>
                  <a:ext uri="{FF2B5EF4-FFF2-40B4-BE49-F238E27FC236}">
                    <a16:creationId xmlns:a16="http://schemas.microsoft.com/office/drawing/2014/main" id="{E9FCF226-10EC-42DF-AD5A-A139DB09EF7C}"/>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3" name="Freeform 235">
                <a:extLst>
                  <a:ext uri="{FF2B5EF4-FFF2-40B4-BE49-F238E27FC236}">
                    <a16:creationId xmlns:a16="http://schemas.microsoft.com/office/drawing/2014/main" id="{A0FA8FAD-7B58-420F-B9FC-177F42C01325}"/>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4" name="Freeform 236">
                <a:extLst>
                  <a:ext uri="{FF2B5EF4-FFF2-40B4-BE49-F238E27FC236}">
                    <a16:creationId xmlns:a16="http://schemas.microsoft.com/office/drawing/2014/main" id="{EB967BAA-1CC8-4982-89E3-D35A2B87AAD1}"/>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5" name="Freeform 237">
                <a:extLst>
                  <a:ext uri="{FF2B5EF4-FFF2-40B4-BE49-F238E27FC236}">
                    <a16:creationId xmlns:a16="http://schemas.microsoft.com/office/drawing/2014/main" id="{7EC64504-B588-4459-AA7D-6E7798CD0407}"/>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6" name="Freeform 238">
                <a:extLst>
                  <a:ext uri="{FF2B5EF4-FFF2-40B4-BE49-F238E27FC236}">
                    <a16:creationId xmlns:a16="http://schemas.microsoft.com/office/drawing/2014/main" id="{AE07E751-9300-49C6-9E96-22B67C68FFF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7" name="Freeform 239">
                <a:extLst>
                  <a:ext uri="{FF2B5EF4-FFF2-40B4-BE49-F238E27FC236}">
                    <a16:creationId xmlns:a16="http://schemas.microsoft.com/office/drawing/2014/main" id="{97281E41-5901-47FF-B411-EBEA87887150}"/>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8" name="Freeform 240">
                <a:extLst>
                  <a:ext uri="{FF2B5EF4-FFF2-40B4-BE49-F238E27FC236}">
                    <a16:creationId xmlns:a16="http://schemas.microsoft.com/office/drawing/2014/main" id="{D0032846-1E9E-4972-B73B-DF8A5611910A}"/>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9" name="Freeform 241">
                <a:extLst>
                  <a:ext uri="{FF2B5EF4-FFF2-40B4-BE49-F238E27FC236}">
                    <a16:creationId xmlns:a16="http://schemas.microsoft.com/office/drawing/2014/main" id="{AAFBE325-18DE-49FB-988B-84CD1E4755B3}"/>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0" name="Freeform 242">
                <a:extLst>
                  <a:ext uri="{FF2B5EF4-FFF2-40B4-BE49-F238E27FC236}">
                    <a16:creationId xmlns:a16="http://schemas.microsoft.com/office/drawing/2014/main" id="{8773DC9B-B2A2-45FE-9150-0F7EDF67AC25}"/>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1" name="Freeform 243">
                <a:extLst>
                  <a:ext uri="{FF2B5EF4-FFF2-40B4-BE49-F238E27FC236}">
                    <a16:creationId xmlns:a16="http://schemas.microsoft.com/office/drawing/2014/main" id="{847C83E3-3817-471A-9401-8C6BBAA3CA5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2" name="Freeform 244">
                <a:extLst>
                  <a:ext uri="{FF2B5EF4-FFF2-40B4-BE49-F238E27FC236}">
                    <a16:creationId xmlns:a16="http://schemas.microsoft.com/office/drawing/2014/main" id="{35F3D5C1-BC19-4210-B926-E3889CC37C80}"/>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3" name="Freeform 245">
                <a:extLst>
                  <a:ext uri="{FF2B5EF4-FFF2-40B4-BE49-F238E27FC236}">
                    <a16:creationId xmlns:a16="http://schemas.microsoft.com/office/drawing/2014/main" id="{13D32296-30BE-453F-8B9E-CFFB68A75664}"/>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4" name="Freeform 246">
                <a:extLst>
                  <a:ext uri="{FF2B5EF4-FFF2-40B4-BE49-F238E27FC236}">
                    <a16:creationId xmlns:a16="http://schemas.microsoft.com/office/drawing/2014/main" id="{FDBF2E81-E716-4CF3-A397-357F685920E0}"/>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5" name="Freeform 247">
                <a:extLst>
                  <a:ext uri="{FF2B5EF4-FFF2-40B4-BE49-F238E27FC236}">
                    <a16:creationId xmlns:a16="http://schemas.microsoft.com/office/drawing/2014/main" id="{2DF508DF-0A3F-4005-8532-A52B5B7BE9C8}"/>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6" name="Freeform 248">
                <a:extLst>
                  <a:ext uri="{FF2B5EF4-FFF2-40B4-BE49-F238E27FC236}">
                    <a16:creationId xmlns:a16="http://schemas.microsoft.com/office/drawing/2014/main" id="{23977373-72C4-4483-BA7A-1E7BFBD1007A}"/>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7" name="Freeform 249">
                <a:extLst>
                  <a:ext uri="{FF2B5EF4-FFF2-40B4-BE49-F238E27FC236}">
                    <a16:creationId xmlns:a16="http://schemas.microsoft.com/office/drawing/2014/main" id="{C7BA3A71-1176-4CEF-A257-D4FEBDFABFA1}"/>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77" name="Oval 176">
              <a:extLst>
                <a:ext uri="{FF2B5EF4-FFF2-40B4-BE49-F238E27FC236}">
                  <a16:creationId xmlns:a16="http://schemas.microsoft.com/office/drawing/2014/main" id="{05F01D57-BF27-4245-82CE-F59DA13A0FA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98" name="Inhaltsplatzhalter 4">
            <a:extLst>
              <a:ext uri="{FF2B5EF4-FFF2-40B4-BE49-F238E27FC236}">
                <a16:creationId xmlns:a16="http://schemas.microsoft.com/office/drawing/2014/main" id="{04BB4DEC-5747-4DBB-B70F-DF0B99DED98E}"/>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99" name="Group 198">
            <a:extLst>
              <a:ext uri="{FF2B5EF4-FFF2-40B4-BE49-F238E27FC236}">
                <a16:creationId xmlns:a16="http://schemas.microsoft.com/office/drawing/2014/main" id="{A5DD00EC-0245-4892-9E65-91D43AECCAA7}"/>
              </a:ext>
            </a:extLst>
          </p:cNvPr>
          <p:cNvGrpSpPr/>
          <p:nvPr/>
        </p:nvGrpSpPr>
        <p:grpSpPr>
          <a:xfrm>
            <a:off x="2497414" y="2966292"/>
            <a:ext cx="1166676" cy="1166676"/>
            <a:chOff x="4419962" y="4767072"/>
            <a:chExt cx="1103462" cy="1103462"/>
          </a:xfrm>
        </p:grpSpPr>
        <p:grpSp>
          <p:nvGrpSpPr>
            <p:cNvPr id="200" name="Group 199">
              <a:extLst>
                <a:ext uri="{FF2B5EF4-FFF2-40B4-BE49-F238E27FC236}">
                  <a16:creationId xmlns:a16="http://schemas.microsoft.com/office/drawing/2014/main" id="{A4150E56-C9A1-42A2-8B0F-BFDC86A7FD0E}"/>
                </a:ext>
              </a:extLst>
            </p:cNvPr>
            <p:cNvGrpSpPr/>
            <p:nvPr/>
          </p:nvGrpSpPr>
          <p:grpSpPr>
            <a:xfrm>
              <a:off x="4419962" y="4767072"/>
              <a:ext cx="1103462" cy="1103462"/>
              <a:chOff x="4946650" y="377825"/>
              <a:chExt cx="4387854" cy="4387851"/>
            </a:xfrm>
            <a:solidFill>
              <a:schemeClr val="bg1">
                <a:lumMod val="95000"/>
              </a:schemeClr>
            </a:solidFill>
          </p:grpSpPr>
          <p:sp>
            <p:nvSpPr>
              <p:cNvPr id="202" name="Freeform 230">
                <a:extLst>
                  <a:ext uri="{FF2B5EF4-FFF2-40B4-BE49-F238E27FC236}">
                    <a16:creationId xmlns:a16="http://schemas.microsoft.com/office/drawing/2014/main" id="{B1B067D3-5C92-42A6-A835-C0833B159FF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03" name="Freeform 231">
                <a:extLst>
                  <a:ext uri="{FF2B5EF4-FFF2-40B4-BE49-F238E27FC236}">
                    <a16:creationId xmlns:a16="http://schemas.microsoft.com/office/drawing/2014/main" id="{7C7630FF-E448-4329-A233-7D28BC6D6B1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4" name="Freeform 232">
                <a:extLst>
                  <a:ext uri="{FF2B5EF4-FFF2-40B4-BE49-F238E27FC236}">
                    <a16:creationId xmlns:a16="http://schemas.microsoft.com/office/drawing/2014/main" id="{8C393CFF-4A80-44F7-9EB6-D82DDA163176}"/>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5" name="Freeform 233">
                <a:extLst>
                  <a:ext uri="{FF2B5EF4-FFF2-40B4-BE49-F238E27FC236}">
                    <a16:creationId xmlns:a16="http://schemas.microsoft.com/office/drawing/2014/main" id="{D91FF568-85B7-4674-B1E8-9780CF387EB3}"/>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6" name="Freeform 234">
                <a:extLst>
                  <a:ext uri="{FF2B5EF4-FFF2-40B4-BE49-F238E27FC236}">
                    <a16:creationId xmlns:a16="http://schemas.microsoft.com/office/drawing/2014/main" id="{7AABC3BD-9079-4A14-B050-C67C620D2A19}"/>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7" name="Freeform 235">
                <a:extLst>
                  <a:ext uri="{FF2B5EF4-FFF2-40B4-BE49-F238E27FC236}">
                    <a16:creationId xmlns:a16="http://schemas.microsoft.com/office/drawing/2014/main" id="{737B9479-D63B-4775-A10B-A7789F618ACA}"/>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8" name="Freeform 236">
                <a:extLst>
                  <a:ext uri="{FF2B5EF4-FFF2-40B4-BE49-F238E27FC236}">
                    <a16:creationId xmlns:a16="http://schemas.microsoft.com/office/drawing/2014/main" id="{ABD36445-EF59-42DB-AC80-7A9C6D424AA4}"/>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9" name="Freeform 237">
                <a:extLst>
                  <a:ext uri="{FF2B5EF4-FFF2-40B4-BE49-F238E27FC236}">
                    <a16:creationId xmlns:a16="http://schemas.microsoft.com/office/drawing/2014/main" id="{A70DA0D5-B8DA-445D-A0BA-2C906851D35F}"/>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0" name="Freeform 238">
                <a:extLst>
                  <a:ext uri="{FF2B5EF4-FFF2-40B4-BE49-F238E27FC236}">
                    <a16:creationId xmlns:a16="http://schemas.microsoft.com/office/drawing/2014/main" id="{ADDDDA94-9CF3-411D-ADF0-1CA80EC14618}"/>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1" name="Freeform 239">
                <a:extLst>
                  <a:ext uri="{FF2B5EF4-FFF2-40B4-BE49-F238E27FC236}">
                    <a16:creationId xmlns:a16="http://schemas.microsoft.com/office/drawing/2014/main" id="{EB237613-9851-44D2-A0DC-169FAAB8E469}"/>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2" name="Freeform 240">
                <a:extLst>
                  <a:ext uri="{FF2B5EF4-FFF2-40B4-BE49-F238E27FC236}">
                    <a16:creationId xmlns:a16="http://schemas.microsoft.com/office/drawing/2014/main" id="{346E2C77-89B3-46A7-B7F3-8787F8179486}"/>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3" name="Freeform 241">
                <a:extLst>
                  <a:ext uri="{FF2B5EF4-FFF2-40B4-BE49-F238E27FC236}">
                    <a16:creationId xmlns:a16="http://schemas.microsoft.com/office/drawing/2014/main" id="{A4124F39-05CB-4A59-AEBD-CCA73C9F4946}"/>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4" name="Freeform 242">
                <a:extLst>
                  <a:ext uri="{FF2B5EF4-FFF2-40B4-BE49-F238E27FC236}">
                    <a16:creationId xmlns:a16="http://schemas.microsoft.com/office/drawing/2014/main" id="{55034F1F-E0E4-465B-AFAC-531F402735DC}"/>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5" name="Freeform 243">
                <a:extLst>
                  <a:ext uri="{FF2B5EF4-FFF2-40B4-BE49-F238E27FC236}">
                    <a16:creationId xmlns:a16="http://schemas.microsoft.com/office/drawing/2014/main" id="{D5EC6BDA-3294-479C-AA22-D32031C0E928}"/>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6" name="Freeform 244">
                <a:extLst>
                  <a:ext uri="{FF2B5EF4-FFF2-40B4-BE49-F238E27FC236}">
                    <a16:creationId xmlns:a16="http://schemas.microsoft.com/office/drawing/2014/main" id="{6F8A07BD-16D1-4CEE-A8AD-55FBB9EE9681}"/>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7" name="Freeform 245">
                <a:extLst>
                  <a:ext uri="{FF2B5EF4-FFF2-40B4-BE49-F238E27FC236}">
                    <a16:creationId xmlns:a16="http://schemas.microsoft.com/office/drawing/2014/main" id="{DB2FE574-C5D9-4C81-B5FA-B4CBBC10F5BC}"/>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8" name="Freeform 246">
                <a:extLst>
                  <a:ext uri="{FF2B5EF4-FFF2-40B4-BE49-F238E27FC236}">
                    <a16:creationId xmlns:a16="http://schemas.microsoft.com/office/drawing/2014/main" id="{AED0C11E-C122-42E7-940D-F260BC6F0D0F}"/>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9" name="Freeform 247">
                <a:extLst>
                  <a:ext uri="{FF2B5EF4-FFF2-40B4-BE49-F238E27FC236}">
                    <a16:creationId xmlns:a16="http://schemas.microsoft.com/office/drawing/2014/main" id="{943E5F72-0263-40D5-85BA-C96B9B8CFB6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0" name="Freeform 248">
                <a:extLst>
                  <a:ext uri="{FF2B5EF4-FFF2-40B4-BE49-F238E27FC236}">
                    <a16:creationId xmlns:a16="http://schemas.microsoft.com/office/drawing/2014/main" id="{F5F08294-425F-4203-B17D-2DA1ADE4FF2E}"/>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1" name="Freeform 249">
                <a:extLst>
                  <a:ext uri="{FF2B5EF4-FFF2-40B4-BE49-F238E27FC236}">
                    <a16:creationId xmlns:a16="http://schemas.microsoft.com/office/drawing/2014/main" id="{8F38EB69-F4BA-420D-82E0-F92B1597A39D}"/>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01" name="Oval 200">
              <a:extLst>
                <a:ext uri="{FF2B5EF4-FFF2-40B4-BE49-F238E27FC236}">
                  <a16:creationId xmlns:a16="http://schemas.microsoft.com/office/drawing/2014/main" id="{B90B713F-7550-450D-8883-C56A98266499}"/>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22" name="Inhaltsplatzhalter 4">
            <a:extLst>
              <a:ext uri="{FF2B5EF4-FFF2-40B4-BE49-F238E27FC236}">
                <a16:creationId xmlns:a16="http://schemas.microsoft.com/office/drawing/2014/main" id="{E4722D5C-9F42-4B83-A128-BA00697E1BFE}"/>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23" name="3">
            <a:extLst>
              <a:ext uri="{FF2B5EF4-FFF2-40B4-BE49-F238E27FC236}">
                <a16:creationId xmlns:a16="http://schemas.microsoft.com/office/drawing/2014/main" id="{246BF5A8-5A07-4B3A-AE1E-875532D829C0}"/>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24" name="Freeform 317">
            <a:extLst>
              <a:ext uri="{FF2B5EF4-FFF2-40B4-BE49-F238E27FC236}">
                <a16:creationId xmlns:a16="http://schemas.microsoft.com/office/drawing/2014/main" id="{401E2213-270D-49B7-9E08-A06BDCF85A12}"/>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25" name="Freeform 319">
            <a:extLst>
              <a:ext uri="{FF2B5EF4-FFF2-40B4-BE49-F238E27FC236}">
                <a16:creationId xmlns:a16="http://schemas.microsoft.com/office/drawing/2014/main" id="{AB17AD53-45CE-49CB-B7AF-EA7D86918F87}"/>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26" name="Rounded Rectangle 318">
            <a:extLst>
              <a:ext uri="{FF2B5EF4-FFF2-40B4-BE49-F238E27FC236}">
                <a16:creationId xmlns:a16="http://schemas.microsoft.com/office/drawing/2014/main" id="{37D7E64B-1ABF-4DDF-9107-7BF326E79203}"/>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27" name="Rounded Rectangle 320">
            <a:extLst>
              <a:ext uri="{FF2B5EF4-FFF2-40B4-BE49-F238E27FC236}">
                <a16:creationId xmlns:a16="http://schemas.microsoft.com/office/drawing/2014/main" id="{EF79E0BB-5814-4528-8861-92ADBA931716}"/>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24846993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UK &amp; Ireland Map</a:t>
            </a:r>
          </a:p>
        </p:txBody>
      </p:sp>
      <p:grpSp>
        <p:nvGrpSpPr>
          <p:cNvPr id="367" name="Group 4"/>
          <p:cNvGrpSpPr>
            <a:grpSpLocks noChangeAspect="1"/>
          </p:cNvGrpSpPr>
          <p:nvPr/>
        </p:nvGrpSpPr>
        <p:grpSpPr bwMode="auto">
          <a:xfrm>
            <a:off x="5725161" y="790781"/>
            <a:ext cx="2390843" cy="4002324"/>
            <a:chOff x="873" y="-2806"/>
            <a:chExt cx="5936" cy="9937"/>
          </a:xfrm>
          <a:solidFill>
            <a:srgbClr val="D9D9D9"/>
          </a:solidFill>
        </p:grpSpPr>
        <p:sp>
          <p:nvSpPr>
            <p:cNvPr id="368" name="Freeform 367"/>
            <p:cNvSpPr>
              <a:spLocks noEditPoints="1"/>
            </p:cNvSpPr>
            <p:nvPr/>
          </p:nvSpPr>
          <p:spPr bwMode="auto">
            <a:xfrm>
              <a:off x="4652" y="1848"/>
              <a:ext cx="925" cy="1151"/>
            </a:xfrm>
            <a:custGeom>
              <a:avLst/>
              <a:gdLst>
                <a:gd name="T0" fmla="*/ 440 w 925"/>
                <a:gd name="T1" fmla="*/ 114 h 1151"/>
                <a:gd name="T2" fmla="*/ 412 w 925"/>
                <a:gd name="T3" fmla="*/ 106 h 1151"/>
                <a:gd name="T4" fmla="*/ 428 w 925"/>
                <a:gd name="T5" fmla="*/ 97 h 1151"/>
                <a:gd name="T6" fmla="*/ 334 w 925"/>
                <a:gd name="T7" fmla="*/ 21 h 1151"/>
                <a:gd name="T8" fmla="*/ 334 w 925"/>
                <a:gd name="T9" fmla="*/ 38 h 1151"/>
                <a:gd name="T10" fmla="*/ 364 w 925"/>
                <a:gd name="T11" fmla="*/ 73 h 1151"/>
                <a:gd name="T12" fmla="*/ 398 w 925"/>
                <a:gd name="T13" fmla="*/ 121 h 1151"/>
                <a:gd name="T14" fmla="*/ 433 w 925"/>
                <a:gd name="T15" fmla="*/ 130 h 1151"/>
                <a:gd name="T16" fmla="*/ 440 w 925"/>
                <a:gd name="T17" fmla="*/ 163 h 1151"/>
                <a:gd name="T18" fmla="*/ 466 w 925"/>
                <a:gd name="T19" fmla="*/ 161 h 1151"/>
                <a:gd name="T20" fmla="*/ 504 w 925"/>
                <a:gd name="T21" fmla="*/ 192 h 1151"/>
                <a:gd name="T22" fmla="*/ 513 w 925"/>
                <a:gd name="T23" fmla="*/ 215 h 1151"/>
                <a:gd name="T24" fmla="*/ 511 w 925"/>
                <a:gd name="T25" fmla="*/ 234 h 1151"/>
                <a:gd name="T26" fmla="*/ 518 w 925"/>
                <a:gd name="T27" fmla="*/ 262 h 1151"/>
                <a:gd name="T28" fmla="*/ 530 w 925"/>
                <a:gd name="T29" fmla="*/ 296 h 1151"/>
                <a:gd name="T30" fmla="*/ 535 w 925"/>
                <a:gd name="T31" fmla="*/ 329 h 1151"/>
                <a:gd name="T32" fmla="*/ 521 w 925"/>
                <a:gd name="T33" fmla="*/ 359 h 1151"/>
                <a:gd name="T34" fmla="*/ 523 w 925"/>
                <a:gd name="T35" fmla="*/ 364 h 1151"/>
                <a:gd name="T36" fmla="*/ 528 w 925"/>
                <a:gd name="T37" fmla="*/ 397 h 1151"/>
                <a:gd name="T38" fmla="*/ 547 w 925"/>
                <a:gd name="T39" fmla="*/ 423 h 1151"/>
                <a:gd name="T40" fmla="*/ 561 w 925"/>
                <a:gd name="T41" fmla="*/ 504 h 1151"/>
                <a:gd name="T42" fmla="*/ 568 w 925"/>
                <a:gd name="T43" fmla="*/ 532 h 1151"/>
                <a:gd name="T44" fmla="*/ 549 w 925"/>
                <a:gd name="T45" fmla="*/ 548 h 1151"/>
                <a:gd name="T46" fmla="*/ 577 w 925"/>
                <a:gd name="T47" fmla="*/ 584 h 1151"/>
                <a:gd name="T48" fmla="*/ 592 w 925"/>
                <a:gd name="T49" fmla="*/ 622 h 1151"/>
                <a:gd name="T50" fmla="*/ 608 w 925"/>
                <a:gd name="T51" fmla="*/ 660 h 1151"/>
                <a:gd name="T52" fmla="*/ 615 w 925"/>
                <a:gd name="T53" fmla="*/ 671 h 1151"/>
                <a:gd name="T54" fmla="*/ 615 w 925"/>
                <a:gd name="T55" fmla="*/ 686 h 1151"/>
                <a:gd name="T56" fmla="*/ 629 w 925"/>
                <a:gd name="T57" fmla="*/ 695 h 1151"/>
                <a:gd name="T58" fmla="*/ 646 w 925"/>
                <a:gd name="T59" fmla="*/ 721 h 1151"/>
                <a:gd name="T60" fmla="*/ 644 w 925"/>
                <a:gd name="T61" fmla="*/ 749 h 1151"/>
                <a:gd name="T62" fmla="*/ 644 w 925"/>
                <a:gd name="T63" fmla="*/ 759 h 1151"/>
                <a:gd name="T64" fmla="*/ 644 w 925"/>
                <a:gd name="T65" fmla="*/ 780 h 1151"/>
                <a:gd name="T66" fmla="*/ 648 w 925"/>
                <a:gd name="T67" fmla="*/ 804 h 1151"/>
                <a:gd name="T68" fmla="*/ 658 w 925"/>
                <a:gd name="T69" fmla="*/ 818 h 1151"/>
                <a:gd name="T70" fmla="*/ 662 w 925"/>
                <a:gd name="T71" fmla="*/ 839 h 1151"/>
                <a:gd name="T72" fmla="*/ 667 w 925"/>
                <a:gd name="T73" fmla="*/ 865 h 1151"/>
                <a:gd name="T74" fmla="*/ 677 w 925"/>
                <a:gd name="T75" fmla="*/ 886 h 1151"/>
                <a:gd name="T76" fmla="*/ 693 w 925"/>
                <a:gd name="T77" fmla="*/ 908 h 1151"/>
                <a:gd name="T78" fmla="*/ 726 w 925"/>
                <a:gd name="T79" fmla="*/ 934 h 1151"/>
                <a:gd name="T80" fmla="*/ 724 w 925"/>
                <a:gd name="T81" fmla="*/ 941 h 1151"/>
                <a:gd name="T82" fmla="*/ 724 w 925"/>
                <a:gd name="T83" fmla="*/ 962 h 1151"/>
                <a:gd name="T84" fmla="*/ 738 w 925"/>
                <a:gd name="T85" fmla="*/ 981 h 1151"/>
                <a:gd name="T86" fmla="*/ 736 w 925"/>
                <a:gd name="T87" fmla="*/ 993 h 1151"/>
                <a:gd name="T88" fmla="*/ 736 w 925"/>
                <a:gd name="T89" fmla="*/ 998 h 1151"/>
                <a:gd name="T90" fmla="*/ 750 w 925"/>
                <a:gd name="T91" fmla="*/ 995 h 1151"/>
                <a:gd name="T92" fmla="*/ 767 w 925"/>
                <a:gd name="T93" fmla="*/ 1000 h 1151"/>
                <a:gd name="T94" fmla="*/ 797 w 925"/>
                <a:gd name="T95" fmla="*/ 1014 h 1151"/>
                <a:gd name="T96" fmla="*/ 845 w 925"/>
                <a:gd name="T97" fmla="*/ 1028 h 1151"/>
                <a:gd name="T98" fmla="*/ 880 w 925"/>
                <a:gd name="T99" fmla="*/ 1045 h 1151"/>
                <a:gd name="T100" fmla="*/ 923 w 925"/>
                <a:gd name="T101" fmla="*/ 1054 h 1151"/>
                <a:gd name="T102" fmla="*/ 762 w 925"/>
                <a:gd name="T103" fmla="*/ 1104 h 1151"/>
                <a:gd name="T104" fmla="*/ 594 w 925"/>
                <a:gd name="T105" fmla="*/ 1104 h 1151"/>
                <a:gd name="T106" fmla="*/ 511 w 925"/>
                <a:gd name="T107" fmla="*/ 1097 h 1151"/>
                <a:gd name="T108" fmla="*/ 367 w 925"/>
                <a:gd name="T109" fmla="*/ 1142 h 1151"/>
                <a:gd name="T110" fmla="*/ 185 w 925"/>
                <a:gd name="T111" fmla="*/ 995 h 1151"/>
                <a:gd name="T112" fmla="*/ 59 w 925"/>
                <a:gd name="T113" fmla="*/ 832 h 1151"/>
                <a:gd name="T114" fmla="*/ 100 w 925"/>
                <a:gd name="T115" fmla="*/ 650 h 1151"/>
                <a:gd name="T116" fmla="*/ 12 w 925"/>
                <a:gd name="T117" fmla="*/ 501 h 1151"/>
                <a:gd name="T118" fmla="*/ 173 w 925"/>
                <a:gd name="T119" fmla="*/ 348 h 1151"/>
                <a:gd name="T120" fmla="*/ 225 w 925"/>
                <a:gd name="T121" fmla="*/ 121 h 1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25" h="1151">
                  <a:moveTo>
                    <a:pt x="428" y="99"/>
                  </a:moveTo>
                  <a:lnTo>
                    <a:pt x="428" y="99"/>
                  </a:lnTo>
                  <a:lnTo>
                    <a:pt x="433" y="99"/>
                  </a:lnTo>
                  <a:lnTo>
                    <a:pt x="433" y="97"/>
                  </a:lnTo>
                  <a:lnTo>
                    <a:pt x="433" y="97"/>
                  </a:lnTo>
                  <a:lnTo>
                    <a:pt x="433" y="99"/>
                  </a:lnTo>
                  <a:lnTo>
                    <a:pt x="435" y="102"/>
                  </a:lnTo>
                  <a:lnTo>
                    <a:pt x="438" y="102"/>
                  </a:lnTo>
                  <a:lnTo>
                    <a:pt x="438" y="99"/>
                  </a:lnTo>
                  <a:lnTo>
                    <a:pt x="440" y="99"/>
                  </a:lnTo>
                  <a:lnTo>
                    <a:pt x="443" y="102"/>
                  </a:lnTo>
                  <a:lnTo>
                    <a:pt x="440" y="104"/>
                  </a:lnTo>
                  <a:lnTo>
                    <a:pt x="440" y="106"/>
                  </a:lnTo>
                  <a:lnTo>
                    <a:pt x="438" y="109"/>
                  </a:lnTo>
                  <a:lnTo>
                    <a:pt x="440" y="114"/>
                  </a:lnTo>
                  <a:lnTo>
                    <a:pt x="440" y="116"/>
                  </a:lnTo>
                  <a:lnTo>
                    <a:pt x="440" y="116"/>
                  </a:lnTo>
                  <a:lnTo>
                    <a:pt x="435" y="116"/>
                  </a:lnTo>
                  <a:lnTo>
                    <a:pt x="433" y="116"/>
                  </a:lnTo>
                  <a:lnTo>
                    <a:pt x="433" y="114"/>
                  </a:lnTo>
                  <a:lnTo>
                    <a:pt x="431" y="116"/>
                  </a:lnTo>
                  <a:lnTo>
                    <a:pt x="431" y="116"/>
                  </a:lnTo>
                  <a:lnTo>
                    <a:pt x="428" y="116"/>
                  </a:lnTo>
                  <a:lnTo>
                    <a:pt x="426" y="114"/>
                  </a:lnTo>
                  <a:lnTo>
                    <a:pt x="426" y="109"/>
                  </a:lnTo>
                  <a:lnTo>
                    <a:pt x="424" y="106"/>
                  </a:lnTo>
                  <a:lnTo>
                    <a:pt x="421" y="106"/>
                  </a:lnTo>
                  <a:lnTo>
                    <a:pt x="419" y="104"/>
                  </a:lnTo>
                  <a:lnTo>
                    <a:pt x="414" y="104"/>
                  </a:lnTo>
                  <a:lnTo>
                    <a:pt x="412" y="106"/>
                  </a:lnTo>
                  <a:lnTo>
                    <a:pt x="409" y="109"/>
                  </a:lnTo>
                  <a:lnTo>
                    <a:pt x="407" y="109"/>
                  </a:lnTo>
                  <a:lnTo>
                    <a:pt x="405" y="106"/>
                  </a:lnTo>
                  <a:lnTo>
                    <a:pt x="402" y="102"/>
                  </a:lnTo>
                  <a:lnTo>
                    <a:pt x="402" y="99"/>
                  </a:lnTo>
                  <a:lnTo>
                    <a:pt x="405" y="99"/>
                  </a:lnTo>
                  <a:lnTo>
                    <a:pt x="407" y="99"/>
                  </a:lnTo>
                  <a:lnTo>
                    <a:pt x="409" y="99"/>
                  </a:lnTo>
                  <a:lnTo>
                    <a:pt x="414" y="102"/>
                  </a:lnTo>
                  <a:lnTo>
                    <a:pt x="417" y="102"/>
                  </a:lnTo>
                  <a:lnTo>
                    <a:pt x="424" y="102"/>
                  </a:lnTo>
                  <a:lnTo>
                    <a:pt x="426" y="99"/>
                  </a:lnTo>
                  <a:lnTo>
                    <a:pt x="426" y="99"/>
                  </a:lnTo>
                  <a:lnTo>
                    <a:pt x="426" y="99"/>
                  </a:lnTo>
                  <a:lnTo>
                    <a:pt x="428" y="97"/>
                  </a:lnTo>
                  <a:lnTo>
                    <a:pt x="431" y="97"/>
                  </a:lnTo>
                  <a:lnTo>
                    <a:pt x="428" y="99"/>
                  </a:lnTo>
                  <a:close/>
                  <a:moveTo>
                    <a:pt x="317" y="0"/>
                  </a:moveTo>
                  <a:lnTo>
                    <a:pt x="320" y="0"/>
                  </a:lnTo>
                  <a:lnTo>
                    <a:pt x="320" y="0"/>
                  </a:lnTo>
                  <a:lnTo>
                    <a:pt x="322" y="2"/>
                  </a:lnTo>
                  <a:lnTo>
                    <a:pt x="322" y="5"/>
                  </a:lnTo>
                  <a:lnTo>
                    <a:pt x="324" y="7"/>
                  </a:lnTo>
                  <a:lnTo>
                    <a:pt x="327" y="10"/>
                  </a:lnTo>
                  <a:lnTo>
                    <a:pt x="327" y="10"/>
                  </a:lnTo>
                  <a:lnTo>
                    <a:pt x="329" y="12"/>
                  </a:lnTo>
                  <a:lnTo>
                    <a:pt x="329" y="14"/>
                  </a:lnTo>
                  <a:lnTo>
                    <a:pt x="331" y="14"/>
                  </a:lnTo>
                  <a:lnTo>
                    <a:pt x="331" y="19"/>
                  </a:lnTo>
                  <a:lnTo>
                    <a:pt x="334" y="21"/>
                  </a:lnTo>
                  <a:lnTo>
                    <a:pt x="334" y="21"/>
                  </a:lnTo>
                  <a:lnTo>
                    <a:pt x="334" y="21"/>
                  </a:lnTo>
                  <a:lnTo>
                    <a:pt x="334" y="24"/>
                  </a:lnTo>
                  <a:lnTo>
                    <a:pt x="336" y="26"/>
                  </a:lnTo>
                  <a:lnTo>
                    <a:pt x="336" y="28"/>
                  </a:lnTo>
                  <a:lnTo>
                    <a:pt x="336" y="28"/>
                  </a:lnTo>
                  <a:lnTo>
                    <a:pt x="336" y="31"/>
                  </a:lnTo>
                  <a:lnTo>
                    <a:pt x="336" y="31"/>
                  </a:lnTo>
                  <a:lnTo>
                    <a:pt x="334" y="31"/>
                  </a:lnTo>
                  <a:lnTo>
                    <a:pt x="331" y="33"/>
                  </a:lnTo>
                  <a:lnTo>
                    <a:pt x="329" y="33"/>
                  </a:lnTo>
                  <a:lnTo>
                    <a:pt x="329" y="36"/>
                  </a:lnTo>
                  <a:lnTo>
                    <a:pt x="331" y="36"/>
                  </a:lnTo>
                  <a:lnTo>
                    <a:pt x="331" y="36"/>
                  </a:lnTo>
                  <a:lnTo>
                    <a:pt x="334" y="38"/>
                  </a:lnTo>
                  <a:lnTo>
                    <a:pt x="334" y="38"/>
                  </a:lnTo>
                  <a:lnTo>
                    <a:pt x="336" y="36"/>
                  </a:lnTo>
                  <a:lnTo>
                    <a:pt x="336" y="36"/>
                  </a:lnTo>
                  <a:lnTo>
                    <a:pt x="338" y="40"/>
                  </a:lnTo>
                  <a:lnTo>
                    <a:pt x="341" y="45"/>
                  </a:lnTo>
                  <a:lnTo>
                    <a:pt x="343" y="47"/>
                  </a:lnTo>
                  <a:lnTo>
                    <a:pt x="343" y="50"/>
                  </a:lnTo>
                  <a:lnTo>
                    <a:pt x="346" y="50"/>
                  </a:lnTo>
                  <a:lnTo>
                    <a:pt x="346" y="52"/>
                  </a:lnTo>
                  <a:lnTo>
                    <a:pt x="350" y="57"/>
                  </a:lnTo>
                  <a:lnTo>
                    <a:pt x="350" y="59"/>
                  </a:lnTo>
                  <a:lnTo>
                    <a:pt x="353" y="62"/>
                  </a:lnTo>
                  <a:lnTo>
                    <a:pt x="357" y="64"/>
                  </a:lnTo>
                  <a:lnTo>
                    <a:pt x="357" y="66"/>
                  </a:lnTo>
                  <a:lnTo>
                    <a:pt x="364" y="73"/>
                  </a:lnTo>
                  <a:lnTo>
                    <a:pt x="369" y="78"/>
                  </a:lnTo>
                  <a:lnTo>
                    <a:pt x="372" y="80"/>
                  </a:lnTo>
                  <a:lnTo>
                    <a:pt x="372" y="83"/>
                  </a:lnTo>
                  <a:lnTo>
                    <a:pt x="374" y="85"/>
                  </a:lnTo>
                  <a:lnTo>
                    <a:pt x="379" y="85"/>
                  </a:lnTo>
                  <a:lnTo>
                    <a:pt x="383" y="90"/>
                  </a:lnTo>
                  <a:lnTo>
                    <a:pt x="386" y="90"/>
                  </a:lnTo>
                  <a:lnTo>
                    <a:pt x="386" y="90"/>
                  </a:lnTo>
                  <a:lnTo>
                    <a:pt x="386" y="92"/>
                  </a:lnTo>
                  <a:lnTo>
                    <a:pt x="391" y="97"/>
                  </a:lnTo>
                  <a:lnTo>
                    <a:pt x="391" y="99"/>
                  </a:lnTo>
                  <a:lnTo>
                    <a:pt x="393" y="104"/>
                  </a:lnTo>
                  <a:lnTo>
                    <a:pt x="395" y="111"/>
                  </a:lnTo>
                  <a:lnTo>
                    <a:pt x="398" y="116"/>
                  </a:lnTo>
                  <a:lnTo>
                    <a:pt x="398" y="121"/>
                  </a:lnTo>
                  <a:lnTo>
                    <a:pt x="400" y="123"/>
                  </a:lnTo>
                  <a:lnTo>
                    <a:pt x="400" y="125"/>
                  </a:lnTo>
                  <a:lnTo>
                    <a:pt x="402" y="128"/>
                  </a:lnTo>
                  <a:lnTo>
                    <a:pt x="407" y="130"/>
                  </a:lnTo>
                  <a:lnTo>
                    <a:pt x="409" y="135"/>
                  </a:lnTo>
                  <a:lnTo>
                    <a:pt x="409" y="137"/>
                  </a:lnTo>
                  <a:lnTo>
                    <a:pt x="409" y="137"/>
                  </a:lnTo>
                  <a:lnTo>
                    <a:pt x="409" y="137"/>
                  </a:lnTo>
                  <a:lnTo>
                    <a:pt x="414" y="142"/>
                  </a:lnTo>
                  <a:lnTo>
                    <a:pt x="419" y="144"/>
                  </a:lnTo>
                  <a:lnTo>
                    <a:pt x="421" y="144"/>
                  </a:lnTo>
                  <a:lnTo>
                    <a:pt x="426" y="144"/>
                  </a:lnTo>
                  <a:lnTo>
                    <a:pt x="428" y="142"/>
                  </a:lnTo>
                  <a:lnTo>
                    <a:pt x="433" y="132"/>
                  </a:lnTo>
                  <a:lnTo>
                    <a:pt x="433" y="130"/>
                  </a:lnTo>
                  <a:lnTo>
                    <a:pt x="433" y="130"/>
                  </a:lnTo>
                  <a:lnTo>
                    <a:pt x="433" y="128"/>
                  </a:lnTo>
                  <a:lnTo>
                    <a:pt x="431" y="125"/>
                  </a:lnTo>
                  <a:lnTo>
                    <a:pt x="433" y="125"/>
                  </a:lnTo>
                  <a:lnTo>
                    <a:pt x="433" y="125"/>
                  </a:lnTo>
                  <a:lnTo>
                    <a:pt x="435" y="125"/>
                  </a:lnTo>
                  <a:lnTo>
                    <a:pt x="438" y="140"/>
                  </a:lnTo>
                  <a:lnTo>
                    <a:pt x="447" y="151"/>
                  </a:lnTo>
                  <a:lnTo>
                    <a:pt x="445" y="154"/>
                  </a:lnTo>
                  <a:lnTo>
                    <a:pt x="443" y="158"/>
                  </a:lnTo>
                  <a:lnTo>
                    <a:pt x="443" y="161"/>
                  </a:lnTo>
                  <a:lnTo>
                    <a:pt x="438" y="161"/>
                  </a:lnTo>
                  <a:lnTo>
                    <a:pt x="438" y="161"/>
                  </a:lnTo>
                  <a:lnTo>
                    <a:pt x="438" y="161"/>
                  </a:lnTo>
                  <a:lnTo>
                    <a:pt x="440" y="163"/>
                  </a:lnTo>
                  <a:lnTo>
                    <a:pt x="440" y="166"/>
                  </a:lnTo>
                  <a:lnTo>
                    <a:pt x="445" y="170"/>
                  </a:lnTo>
                  <a:lnTo>
                    <a:pt x="445" y="170"/>
                  </a:lnTo>
                  <a:lnTo>
                    <a:pt x="447" y="170"/>
                  </a:lnTo>
                  <a:lnTo>
                    <a:pt x="450" y="168"/>
                  </a:lnTo>
                  <a:lnTo>
                    <a:pt x="450" y="166"/>
                  </a:lnTo>
                  <a:lnTo>
                    <a:pt x="450" y="166"/>
                  </a:lnTo>
                  <a:lnTo>
                    <a:pt x="450" y="163"/>
                  </a:lnTo>
                  <a:lnTo>
                    <a:pt x="452" y="163"/>
                  </a:lnTo>
                  <a:lnTo>
                    <a:pt x="454" y="163"/>
                  </a:lnTo>
                  <a:lnTo>
                    <a:pt x="457" y="158"/>
                  </a:lnTo>
                  <a:lnTo>
                    <a:pt x="459" y="158"/>
                  </a:lnTo>
                  <a:lnTo>
                    <a:pt x="461" y="161"/>
                  </a:lnTo>
                  <a:lnTo>
                    <a:pt x="464" y="158"/>
                  </a:lnTo>
                  <a:lnTo>
                    <a:pt x="466" y="161"/>
                  </a:lnTo>
                  <a:lnTo>
                    <a:pt x="466" y="161"/>
                  </a:lnTo>
                  <a:lnTo>
                    <a:pt x="466" y="161"/>
                  </a:lnTo>
                  <a:lnTo>
                    <a:pt x="469" y="163"/>
                  </a:lnTo>
                  <a:lnTo>
                    <a:pt x="478" y="168"/>
                  </a:lnTo>
                  <a:lnTo>
                    <a:pt x="480" y="170"/>
                  </a:lnTo>
                  <a:lnTo>
                    <a:pt x="480" y="170"/>
                  </a:lnTo>
                  <a:lnTo>
                    <a:pt x="483" y="173"/>
                  </a:lnTo>
                  <a:lnTo>
                    <a:pt x="487" y="177"/>
                  </a:lnTo>
                  <a:lnTo>
                    <a:pt x="487" y="177"/>
                  </a:lnTo>
                  <a:lnTo>
                    <a:pt x="490" y="180"/>
                  </a:lnTo>
                  <a:lnTo>
                    <a:pt x="495" y="187"/>
                  </a:lnTo>
                  <a:lnTo>
                    <a:pt x="495" y="187"/>
                  </a:lnTo>
                  <a:lnTo>
                    <a:pt x="502" y="189"/>
                  </a:lnTo>
                  <a:lnTo>
                    <a:pt x="502" y="189"/>
                  </a:lnTo>
                  <a:lnTo>
                    <a:pt x="504" y="192"/>
                  </a:lnTo>
                  <a:lnTo>
                    <a:pt x="504" y="192"/>
                  </a:lnTo>
                  <a:lnTo>
                    <a:pt x="504" y="192"/>
                  </a:lnTo>
                  <a:lnTo>
                    <a:pt x="506" y="194"/>
                  </a:lnTo>
                  <a:lnTo>
                    <a:pt x="506" y="194"/>
                  </a:lnTo>
                  <a:lnTo>
                    <a:pt x="506" y="194"/>
                  </a:lnTo>
                  <a:lnTo>
                    <a:pt x="506" y="196"/>
                  </a:lnTo>
                  <a:lnTo>
                    <a:pt x="504" y="196"/>
                  </a:lnTo>
                  <a:lnTo>
                    <a:pt x="504" y="196"/>
                  </a:lnTo>
                  <a:lnTo>
                    <a:pt x="504" y="201"/>
                  </a:lnTo>
                  <a:lnTo>
                    <a:pt x="506" y="203"/>
                  </a:lnTo>
                  <a:lnTo>
                    <a:pt x="509" y="206"/>
                  </a:lnTo>
                  <a:lnTo>
                    <a:pt x="509" y="210"/>
                  </a:lnTo>
                  <a:lnTo>
                    <a:pt x="511" y="213"/>
                  </a:lnTo>
                  <a:lnTo>
                    <a:pt x="513" y="215"/>
                  </a:lnTo>
                  <a:lnTo>
                    <a:pt x="513" y="215"/>
                  </a:lnTo>
                  <a:lnTo>
                    <a:pt x="513" y="215"/>
                  </a:lnTo>
                  <a:lnTo>
                    <a:pt x="516" y="215"/>
                  </a:lnTo>
                  <a:lnTo>
                    <a:pt x="513" y="218"/>
                  </a:lnTo>
                  <a:lnTo>
                    <a:pt x="513" y="218"/>
                  </a:lnTo>
                  <a:lnTo>
                    <a:pt x="513" y="218"/>
                  </a:lnTo>
                  <a:lnTo>
                    <a:pt x="511" y="218"/>
                  </a:lnTo>
                  <a:lnTo>
                    <a:pt x="511" y="218"/>
                  </a:lnTo>
                  <a:lnTo>
                    <a:pt x="509" y="225"/>
                  </a:lnTo>
                  <a:lnTo>
                    <a:pt x="506" y="227"/>
                  </a:lnTo>
                  <a:lnTo>
                    <a:pt x="506" y="227"/>
                  </a:lnTo>
                  <a:lnTo>
                    <a:pt x="509" y="229"/>
                  </a:lnTo>
                  <a:lnTo>
                    <a:pt x="509" y="229"/>
                  </a:lnTo>
                  <a:lnTo>
                    <a:pt x="509" y="232"/>
                  </a:lnTo>
                  <a:lnTo>
                    <a:pt x="511" y="234"/>
                  </a:lnTo>
                  <a:lnTo>
                    <a:pt x="511" y="234"/>
                  </a:lnTo>
                  <a:lnTo>
                    <a:pt x="513" y="236"/>
                  </a:lnTo>
                  <a:lnTo>
                    <a:pt x="516" y="239"/>
                  </a:lnTo>
                  <a:lnTo>
                    <a:pt x="516" y="239"/>
                  </a:lnTo>
                  <a:lnTo>
                    <a:pt x="516" y="239"/>
                  </a:lnTo>
                  <a:lnTo>
                    <a:pt x="516" y="241"/>
                  </a:lnTo>
                  <a:lnTo>
                    <a:pt x="521" y="241"/>
                  </a:lnTo>
                  <a:lnTo>
                    <a:pt x="521" y="244"/>
                  </a:lnTo>
                  <a:lnTo>
                    <a:pt x="518" y="248"/>
                  </a:lnTo>
                  <a:lnTo>
                    <a:pt x="518" y="251"/>
                  </a:lnTo>
                  <a:lnTo>
                    <a:pt x="518" y="251"/>
                  </a:lnTo>
                  <a:lnTo>
                    <a:pt x="518" y="253"/>
                  </a:lnTo>
                  <a:lnTo>
                    <a:pt x="518" y="255"/>
                  </a:lnTo>
                  <a:lnTo>
                    <a:pt x="518" y="258"/>
                  </a:lnTo>
                  <a:lnTo>
                    <a:pt x="518" y="260"/>
                  </a:lnTo>
                  <a:lnTo>
                    <a:pt x="518" y="262"/>
                  </a:lnTo>
                  <a:lnTo>
                    <a:pt x="523" y="265"/>
                  </a:lnTo>
                  <a:lnTo>
                    <a:pt x="525" y="265"/>
                  </a:lnTo>
                  <a:lnTo>
                    <a:pt x="528" y="267"/>
                  </a:lnTo>
                  <a:lnTo>
                    <a:pt x="530" y="267"/>
                  </a:lnTo>
                  <a:lnTo>
                    <a:pt x="530" y="270"/>
                  </a:lnTo>
                  <a:lnTo>
                    <a:pt x="530" y="274"/>
                  </a:lnTo>
                  <a:lnTo>
                    <a:pt x="530" y="274"/>
                  </a:lnTo>
                  <a:lnTo>
                    <a:pt x="530" y="279"/>
                  </a:lnTo>
                  <a:lnTo>
                    <a:pt x="530" y="281"/>
                  </a:lnTo>
                  <a:lnTo>
                    <a:pt x="530" y="288"/>
                  </a:lnTo>
                  <a:lnTo>
                    <a:pt x="530" y="288"/>
                  </a:lnTo>
                  <a:lnTo>
                    <a:pt x="532" y="291"/>
                  </a:lnTo>
                  <a:lnTo>
                    <a:pt x="532" y="293"/>
                  </a:lnTo>
                  <a:lnTo>
                    <a:pt x="530" y="296"/>
                  </a:lnTo>
                  <a:lnTo>
                    <a:pt x="530" y="296"/>
                  </a:lnTo>
                  <a:lnTo>
                    <a:pt x="530" y="298"/>
                  </a:lnTo>
                  <a:lnTo>
                    <a:pt x="530" y="298"/>
                  </a:lnTo>
                  <a:lnTo>
                    <a:pt x="532" y="300"/>
                  </a:lnTo>
                  <a:lnTo>
                    <a:pt x="532" y="305"/>
                  </a:lnTo>
                  <a:lnTo>
                    <a:pt x="532" y="307"/>
                  </a:lnTo>
                  <a:lnTo>
                    <a:pt x="530" y="307"/>
                  </a:lnTo>
                  <a:lnTo>
                    <a:pt x="530" y="310"/>
                  </a:lnTo>
                  <a:lnTo>
                    <a:pt x="530" y="312"/>
                  </a:lnTo>
                  <a:lnTo>
                    <a:pt x="530" y="312"/>
                  </a:lnTo>
                  <a:lnTo>
                    <a:pt x="532" y="317"/>
                  </a:lnTo>
                  <a:lnTo>
                    <a:pt x="535" y="317"/>
                  </a:lnTo>
                  <a:lnTo>
                    <a:pt x="537" y="319"/>
                  </a:lnTo>
                  <a:lnTo>
                    <a:pt x="537" y="324"/>
                  </a:lnTo>
                  <a:lnTo>
                    <a:pt x="535" y="324"/>
                  </a:lnTo>
                  <a:lnTo>
                    <a:pt x="535" y="329"/>
                  </a:lnTo>
                  <a:lnTo>
                    <a:pt x="535" y="331"/>
                  </a:lnTo>
                  <a:lnTo>
                    <a:pt x="535" y="331"/>
                  </a:lnTo>
                  <a:lnTo>
                    <a:pt x="535" y="333"/>
                  </a:lnTo>
                  <a:lnTo>
                    <a:pt x="535" y="338"/>
                  </a:lnTo>
                  <a:lnTo>
                    <a:pt x="535" y="340"/>
                  </a:lnTo>
                  <a:lnTo>
                    <a:pt x="535" y="340"/>
                  </a:lnTo>
                  <a:lnTo>
                    <a:pt x="532" y="340"/>
                  </a:lnTo>
                  <a:lnTo>
                    <a:pt x="530" y="343"/>
                  </a:lnTo>
                  <a:lnTo>
                    <a:pt x="528" y="348"/>
                  </a:lnTo>
                  <a:lnTo>
                    <a:pt x="528" y="352"/>
                  </a:lnTo>
                  <a:lnTo>
                    <a:pt x="525" y="352"/>
                  </a:lnTo>
                  <a:lnTo>
                    <a:pt x="523" y="355"/>
                  </a:lnTo>
                  <a:lnTo>
                    <a:pt x="521" y="357"/>
                  </a:lnTo>
                  <a:lnTo>
                    <a:pt x="521" y="359"/>
                  </a:lnTo>
                  <a:lnTo>
                    <a:pt x="521" y="359"/>
                  </a:lnTo>
                  <a:lnTo>
                    <a:pt x="518" y="359"/>
                  </a:lnTo>
                  <a:lnTo>
                    <a:pt x="518" y="357"/>
                  </a:lnTo>
                  <a:lnTo>
                    <a:pt x="516" y="357"/>
                  </a:lnTo>
                  <a:lnTo>
                    <a:pt x="518" y="355"/>
                  </a:lnTo>
                  <a:lnTo>
                    <a:pt x="518" y="355"/>
                  </a:lnTo>
                  <a:lnTo>
                    <a:pt x="513" y="355"/>
                  </a:lnTo>
                  <a:lnTo>
                    <a:pt x="513" y="357"/>
                  </a:lnTo>
                  <a:lnTo>
                    <a:pt x="516" y="357"/>
                  </a:lnTo>
                  <a:lnTo>
                    <a:pt x="516" y="357"/>
                  </a:lnTo>
                  <a:lnTo>
                    <a:pt x="516" y="359"/>
                  </a:lnTo>
                  <a:lnTo>
                    <a:pt x="518" y="364"/>
                  </a:lnTo>
                  <a:lnTo>
                    <a:pt x="518" y="362"/>
                  </a:lnTo>
                  <a:lnTo>
                    <a:pt x="518" y="359"/>
                  </a:lnTo>
                  <a:lnTo>
                    <a:pt x="521" y="359"/>
                  </a:lnTo>
                  <a:lnTo>
                    <a:pt x="523" y="364"/>
                  </a:lnTo>
                  <a:lnTo>
                    <a:pt x="523" y="366"/>
                  </a:lnTo>
                  <a:lnTo>
                    <a:pt x="523" y="366"/>
                  </a:lnTo>
                  <a:lnTo>
                    <a:pt x="523" y="369"/>
                  </a:lnTo>
                  <a:lnTo>
                    <a:pt x="523" y="371"/>
                  </a:lnTo>
                  <a:lnTo>
                    <a:pt x="525" y="378"/>
                  </a:lnTo>
                  <a:lnTo>
                    <a:pt x="525" y="381"/>
                  </a:lnTo>
                  <a:lnTo>
                    <a:pt x="525" y="383"/>
                  </a:lnTo>
                  <a:lnTo>
                    <a:pt x="525" y="383"/>
                  </a:lnTo>
                  <a:lnTo>
                    <a:pt x="530" y="390"/>
                  </a:lnTo>
                  <a:lnTo>
                    <a:pt x="535" y="397"/>
                  </a:lnTo>
                  <a:lnTo>
                    <a:pt x="535" y="400"/>
                  </a:lnTo>
                  <a:lnTo>
                    <a:pt x="535" y="400"/>
                  </a:lnTo>
                  <a:lnTo>
                    <a:pt x="530" y="397"/>
                  </a:lnTo>
                  <a:lnTo>
                    <a:pt x="528" y="397"/>
                  </a:lnTo>
                  <a:lnTo>
                    <a:pt x="528" y="397"/>
                  </a:lnTo>
                  <a:lnTo>
                    <a:pt x="530" y="400"/>
                  </a:lnTo>
                  <a:lnTo>
                    <a:pt x="535" y="400"/>
                  </a:lnTo>
                  <a:lnTo>
                    <a:pt x="537" y="400"/>
                  </a:lnTo>
                  <a:lnTo>
                    <a:pt x="537" y="400"/>
                  </a:lnTo>
                  <a:lnTo>
                    <a:pt x="537" y="400"/>
                  </a:lnTo>
                  <a:lnTo>
                    <a:pt x="539" y="400"/>
                  </a:lnTo>
                  <a:lnTo>
                    <a:pt x="539" y="400"/>
                  </a:lnTo>
                  <a:lnTo>
                    <a:pt x="539" y="400"/>
                  </a:lnTo>
                  <a:lnTo>
                    <a:pt x="542" y="402"/>
                  </a:lnTo>
                  <a:lnTo>
                    <a:pt x="544" y="407"/>
                  </a:lnTo>
                  <a:lnTo>
                    <a:pt x="547" y="409"/>
                  </a:lnTo>
                  <a:lnTo>
                    <a:pt x="549" y="411"/>
                  </a:lnTo>
                  <a:lnTo>
                    <a:pt x="549" y="421"/>
                  </a:lnTo>
                  <a:lnTo>
                    <a:pt x="549" y="423"/>
                  </a:lnTo>
                  <a:lnTo>
                    <a:pt x="547" y="423"/>
                  </a:lnTo>
                  <a:lnTo>
                    <a:pt x="547" y="426"/>
                  </a:lnTo>
                  <a:lnTo>
                    <a:pt x="547" y="428"/>
                  </a:lnTo>
                  <a:lnTo>
                    <a:pt x="542" y="433"/>
                  </a:lnTo>
                  <a:lnTo>
                    <a:pt x="542" y="433"/>
                  </a:lnTo>
                  <a:lnTo>
                    <a:pt x="539" y="440"/>
                  </a:lnTo>
                  <a:lnTo>
                    <a:pt x="539" y="452"/>
                  </a:lnTo>
                  <a:lnTo>
                    <a:pt x="544" y="470"/>
                  </a:lnTo>
                  <a:lnTo>
                    <a:pt x="547" y="475"/>
                  </a:lnTo>
                  <a:lnTo>
                    <a:pt x="549" y="478"/>
                  </a:lnTo>
                  <a:lnTo>
                    <a:pt x="551" y="482"/>
                  </a:lnTo>
                  <a:lnTo>
                    <a:pt x="554" y="485"/>
                  </a:lnTo>
                  <a:lnTo>
                    <a:pt x="558" y="487"/>
                  </a:lnTo>
                  <a:lnTo>
                    <a:pt x="561" y="494"/>
                  </a:lnTo>
                  <a:lnTo>
                    <a:pt x="561" y="499"/>
                  </a:lnTo>
                  <a:lnTo>
                    <a:pt x="561" y="504"/>
                  </a:lnTo>
                  <a:lnTo>
                    <a:pt x="566" y="513"/>
                  </a:lnTo>
                  <a:lnTo>
                    <a:pt x="568" y="515"/>
                  </a:lnTo>
                  <a:lnTo>
                    <a:pt x="568" y="515"/>
                  </a:lnTo>
                  <a:lnTo>
                    <a:pt x="573" y="518"/>
                  </a:lnTo>
                  <a:lnTo>
                    <a:pt x="573" y="520"/>
                  </a:lnTo>
                  <a:lnTo>
                    <a:pt x="573" y="520"/>
                  </a:lnTo>
                  <a:lnTo>
                    <a:pt x="573" y="525"/>
                  </a:lnTo>
                  <a:lnTo>
                    <a:pt x="573" y="527"/>
                  </a:lnTo>
                  <a:lnTo>
                    <a:pt x="575" y="527"/>
                  </a:lnTo>
                  <a:lnTo>
                    <a:pt x="573" y="530"/>
                  </a:lnTo>
                  <a:lnTo>
                    <a:pt x="573" y="530"/>
                  </a:lnTo>
                  <a:lnTo>
                    <a:pt x="573" y="530"/>
                  </a:lnTo>
                  <a:lnTo>
                    <a:pt x="570" y="530"/>
                  </a:lnTo>
                  <a:lnTo>
                    <a:pt x="568" y="530"/>
                  </a:lnTo>
                  <a:lnTo>
                    <a:pt x="568" y="532"/>
                  </a:lnTo>
                  <a:lnTo>
                    <a:pt x="568" y="537"/>
                  </a:lnTo>
                  <a:lnTo>
                    <a:pt x="568" y="537"/>
                  </a:lnTo>
                  <a:lnTo>
                    <a:pt x="563" y="541"/>
                  </a:lnTo>
                  <a:lnTo>
                    <a:pt x="561" y="548"/>
                  </a:lnTo>
                  <a:lnTo>
                    <a:pt x="558" y="546"/>
                  </a:lnTo>
                  <a:lnTo>
                    <a:pt x="556" y="548"/>
                  </a:lnTo>
                  <a:lnTo>
                    <a:pt x="554" y="548"/>
                  </a:lnTo>
                  <a:lnTo>
                    <a:pt x="549" y="546"/>
                  </a:lnTo>
                  <a:lnTo>
                    <a:pt x="544" y="546"/>
                  </a:lnTo>
                  <a:lnTo>
                    <a:pt x="544" y="546"/>
                  </a:lnTo>
                  <a:lnTo>
                    <a:pt x="542" y="546"/>
                  </a:lnTo>
                  <a:lnTo>
                    <a:pt x="542" y="546"/>
                  </a:lnTo>
                  <a:lnTo>
                    <a:pt x="544" y="548"/>
                  </a:lnTo>
                  <a:lnTo>
                    <a:pt x="549" y="548"/>
                  </a:lnTo>
                  <a:lnTo>
                    <a:pt x="549" y="548"/>
                  </a:lnTo>
                  <a:lnTo>
                    <a:pt x="551" y="548"/>
                  </a:lnTo>
                  <a:lnTo>
                    <a:pt x="554" y="548"/>
                  </a:lnTo>
                  <a:lnTo>
                    <a:pt x="558" y="548"/>
                  </a:lnTo>
                  <a:lnTo>
                    <a:pt x="561" y="551"/>
                  </a:lnTo>
                  <a:lnTo>
                    <a:pt x="563" y="558"/>
                  </a:lnTo>
                  <a:lnTo>
                    <a:pt x="566" y="563"/>
                  </a:lnTo>
                  <a:lnTo>
                    <a:pt x="570" y="572"/>
                  </a:lnTo>
                  <a:lnTo>
                    <a:pt x="575" y="577"/>
                  </a:lnTo>
                  <a:lnTo>
                    <a:pt x="577" y="579"/>
                  </a:lnTo>
                  <a:lnTo>
                    <a:pt x="577" y="582"/>
                  </a:lnTo>
                  <a:lnTo>
                    <a:pt x="577" y="584"/>
                  </a:lnTo>
                  <a:lnTo>
                    <a:pt x="577" y="582"/>
                  </a:lnTo>
                  <a:lnTo>
                    <a:pt x="575" y="582"/>
                  </a:lnTo>
                  <a:lnTo>
                    <a:pt x="575" y="582"/>
                  </a:lnTo>
                  <a:lnTo>
                    <a:pt x="577" y="584"/>
                  </a:lnTo>
                  <a:lnTo>
                    <a:pt x="577" y="584"/>
                  </a:lnTo>
                  <a:lnTo>
                    <a:pt x="575" y="586"/>
                  </a:lnTo>
                  <a:lnTo>
                    <a:pt x="575" y="591"/>
                  </a:lnTo>
                  <a:lnTo>
                    <a:pt x="575" y="598"/>
                  </a:lnTo>
                  <a:lnTo>
                    <a:pt x="577" y="600"/>
                  </a:lnTo>
                  <a:lnTo>
                    <a:pt x="577" y="600"/>
                  </a:lnTo>
                  <a:lnTo>
                    <a:pt x="580" y="605"/>
                  </a:lnTo>
                  <a:lnTo>
                    <a:pt x="584" y="612"/>
                  </a:lnTo>
                  <a:lnTo>
                    <a:pt x="584" y="612"/>
                  </a:lnTo>
                  <a:lnTo>
                    <a:pt x="589" y="612"/>
                  </a:lnTo>
                  <a:lnTo>
                    <a:pt x="589" y="615"/>
                  </a:lnTo>
                  <a:lnTo>
                    <a:pt x="589" y="617"/>
                  </a:lnTo>
                  <a:lnTo>
                    <a:pt x="592" y="617"/>
                  </a:lnTo>
                  <a:lnTo>
                    <a:pt x="592" y="619"/>
                  </a:lnTo>
                  <a:lnTo>
                    <a:pt x="592" y="622"/>
                  </a:lnTo>
                  <a:lnTo>
                    <a:pt x="594" y="622"/>
                  </a:lnTo>
                  <a:lnTo>
                    <a:pt x="594" y="624"/>
                  </a:lnTo>
                  <a:lnTo>
                    <a:pt x="596" y="626"/>
                  </a:lnTo>
                  <a:lnTo>
                    <a:pt x="596" y="626"/>
                  </a:lnTo>
                  <a:lnTo>
                    <a:pt x="599" y="626"/>
                  </a:lnTo>
                  <a:lnTo>
                    <a:pt x="599" y="629"/>
                  </a:lnTo>
                  <a:lnTo>
                    <a:pt x="596" y="631"/>
                  </a:lnTo>
                  <a:lnTo>
                    <a:pt x="599" y="638"/>
                  </a:lnTo>
                  <a:lnTo>
                    <a:pt x="603" y="648"/>
                  </a:lnTo>
                  <a:lnTo>
                    <a:pt x="606" y="650"/>
                  </a:lnTo>
                  <a:lnTo>
                    <a:pt x="608" y="650"/>
                  </a:lnTo>
                  <a:lnTo>
                    <a:pt x="608" y="652"/>
                  </a:lnTo>
                  <a:lnTo>
                    <a:pt x="608" y="652"/>
                  </a:lnTo>
                  <a:lnTo>
                    <a:pt x="608" y="657"/>
                  </a:lnTo>
                  <a:lnTo>
                    <a:pt x="608" y="660"/>
                  </a:lnTo>
                  <a:lnTo>
                    <a:pt x="610" y="662"/>
                  </a:lnTo>
                  <a:lnTo>
                    <a:pt x="610" y="664"/>
                  </a:lnTo>
                  <a:lnTo>
                    <a:pt x="610" y="667"/>
                  </a:lnTo>
                  <a:lnTo>
                    <a:pt x="613" y="667"/>
                  </a:lnTo>
                  <a:lnTo>
                    <a:pt x="613" y="669"/>
                  </a:lnTo>
                  <a:lnTo>
                    <a:pt x="615" y="669"/>
                  </a:lnTo>
                  <a:lnTo>
                    <a:pt x="615" y="671"/>
                  </a:lnTo>
                  <a:lnTo>
                    <a:pt x="618" y="671"/>
                  </a:lnTo>
                  <a:lnTo>
                    <a:pt x="618" y="671"/>
                  </a:lnTo>
                  <a:lnTo>
                    <a:pt x="620" y="674"/>
                  </a:lnTo>
                  <a:lnTo>
                    <a:pt x="620" y="674"/>
                  </a:lnTo>
                  <a:lnTo>
                    <a:pt x="620" y="674"/>
                  </a:lnTo>
                  <a:lnTo>
                    <a:pt x="618" y="671"/>
                  </a:lnTo>
                  <a:lnTo>
                    <a:pt x="618" y="671"/>
                  </a:lnTo>
                  <a:lnTo>
                    <a:pt x="615" y="671"/>
                  </a:lnTo>
                  <a:lnTo>
                    <a:pt x="615" y="674"/>
                  </a:lnTo>
                  <a:lnTo>
                    <a:pt x="613" y="674"/>
                  </a:lnTo>
                  <a:lnTo>
                    <a:pt x="608" y="674"/>
                  </a:lnTo>
                  <a:lnTo>
                    <a:pt x="608" y="678"/>
                  </a:lnTo>
                  <a:lnTo>
                    <a:pt x="608" y="678"/>
                  </a:lnTo>
                  <a:lnTo>
                    <a:pt x="610" y="678"/>
                  </a:lnTo>
                  <a:lnTo>
                    <a:pt x="610" y="681"/>
                  </a:lnTo>
                  <a:lnTo>
                    <a:pt x="613" y="683"/>
                  </a:lnTo>
                  <a:lnTo>
                    <a:pt x="613" y="683"/>
                  </a:lnTo>
                  <a:lnTo>
                    <a:pt x="613" y="681"/>
                  </a:lnTo>
                  <a:lnTo>
                    <a:pt x="615" y="681"/>
                  </a:lnTo>
                  <a:lnTo>
                    <a:pt x="618" y="678"/>
                  </a:lnTo>
                  <a:lnTo>
                    <a:pt x="620" y="678"/>
                  </a:lnTo>
                  <a:lnTo>
                    <a:pt x="615" y="683"/>
                  </a:lnTo>
                  <a:lnTo>
                    <a:pt x="615" y="686"/>
                  </a:lnTo>
                  <a:lnTo>
                    <a:pt x="618" y="686"/>
                  </a:lnTo>
                  <a:lnTo>
                    <a:pt x="618" y="688"/>
                  </a:lnTo>
                  <a:lnTo>
                    <a:pt x="618" y="688"/>
                  </a:lnTo>
                  <a:lnTo>
                    <a:pt x="618" y="688"/>
                  </a:lnTo>
                  <a:lnTo>
                    <a:pt x="620" y="690"/>
                  </a:lnTo>
                  <a:lnTo>
                    <a:pt x="620" y="690"/>
                  </a:lnTo>
                  <a:lnTo>
                    <a:pt x="622" y="690"/>
                  </a:lnTo>
                  <a:lnTo>
                    <a:pt x="622" y="693"/>
                  </a:lnTo>
                  <a:lnTo>
                    <a:pt x="627" y="693"/>
                  </a:lnTo>
                  <a:lnTo>
                    <a:pt x="627" y="695"/>
                  </a:lnTo>
                  <a:lnTo>
                    <a:pt x="627" y="695"/>
                  </a:lnTo>
                  <a:lnTo>
                    <a:pt x="629" y="695"/>
                  </a:lnTo>
                  <a:lnTo>
                    <a:pt x="629" y="695"/>
                  </a:lnTo>
                  <a:lnTo>
                    <a:pt x="629" y="695"/>
                  </a:lnTo>
                  <a:lnTo>
                    <a:pt x="629" y="695"/>
                  </a:lnTo>
                  <a:lnTo>
                    <a:pt x="632" y="697"/>
                  </a:lnTo>
                  <a:lnTo>
                    <a:pt x="634" y="697"/>
                  </a:lnTo>
                  <a:lnTo>
                    <a:pt x="632" y="700"/>
                  </a:lnTo>
                  <a:lnTo>
                    <a:pt x="632" y="702"/>
                  </a:lnTo>
                  <a:lnTo>
                    <a:pt x="634" y="704"/>
                  </a:lnTo>
                  <a:lnTo>
                    <a:pt x="636" y="704"/>
                  </a:lnTo>
                  <a:lnTo>
                    <a:pt x="639" y="707"/>
                  </a:lnTo>
                  <a:lnTo>
                    <a:pt x="644" y="709"/>
                  </a:lnTo>
                  <a:lnTo>
                    <a:pt x="644" y="712"/>
                  </a:lnTo>
                  <a:lnTo>
                    <a:pt x="644" y="714"/>
                  </a:lnTo>
                  <a:lnTo>
                    <a:pt x="644" y="714"/>
                  </a:lnTo>
                  <a:lnTo>
                    <a:pt x="646" y="714"/>
                  </a:lnTo>
                  <a:lnTo>
                    <a:pt x="644" y="714"/>
                  </a:lnTo>
                  <a:lnTo>
                    <a:pt x="644" y="719"/>
                  </a:lnTo>
                  <a:lnTo>
                    <a:pt x="646" y="721"/>
                  </a:lnTo>
                  <a:lnTo>
                    <a:pt x="646" y="723"/>
                  </a:lnTo>
                  <a:lnTo>
                    <a:pt x="644" y="723"/>
                  </a:lnTo>
                  <a:lnTo>
                    <a:pt x="644" y="728"/>
                  </a:lnTo>
                  <a:lnTo>
                    <a:pt x="644" y="728"/>
                  </a:lnTo>
                  <a:lnTo>
                    <a:pt x="644" y="730"/>
                  </a:lnTo>
                  <a:lnTo>
                    <a:pt x="641" y="730"/>
                  </a:lnTo>
                  <a:lnTo>
                    <a:pt x="641" y="733"/>
                  </a:lnTo>
                  <a:lnTo>
                    <a:pt x="639" y="740"/>
                  </a:lnTo>
                  <a:lnTo>
                    <a:pt x="639" y="742"/>
                  </a:lnTo>
                  <a:lnTo>
                    <a:pt x="639" y="742"/>
                  </a:lnTo>
                  <a:lnTo>
                    <a:pt x="641" y="745"/>
                  </a:lnTo>
                  <a:lnTo>
                    <a:pt x="639" y="745"/>
                  </a:lnTo>
                  <a:lnTo>
                    <a:pt x="639" y="747"/>
                  </a:lnTo>
                  <a:lnTo>
                    <a:pt x="639" y="749"/>
                  </a:lnTo>
                  <a:lnTo>
                    <a:pt x="644" y="749"/>
                  </a:lnTo>
                  <a:lnTo>
                    <a:pt x="646" y="752"/>
                  </a:lnTo>
                  <a:lnTo>
                    <a:pt x="646" y="752"/>
                  </a:lnTo>
                  <a:lnTo>
                    <a:pt x="644" y="749"/>
                  </a:lnTo>
                  <a:lnTo>
                    <a:pt x="639" y="752"/>
                  </a:lnTo>
                  <a:lnTo>
                    <a:pt x="641" y="754"/>
                  </a:lnTo>
                  <a:lnTo>
                    <a:pt x="641" y="754"/>
                  </a:lnTo>
                  <a:lnTo>
                    <a:pt x="641" y="754"/>
                  </a:lnTo>
                  <a:lnTo>
                    <a:pt x="644" y="756"/>
                  </a:lnTo>
                  <a:lnTo>
                    <a:pt x="644" y="756"/>
                  </a:lnTo>
                  <a:lnTo>
                    <a:pt x="644" y="756"/>
                  </a:lnTo>
                  <a:lnTo>
                    <a:pt x="646" y="754"/>
                  </a:lnTo>
                  <a:lnTo>
                    <a:pt x="646" y="754"/>
                  </a:lnTo>
                  <a:lnTo>
                    <a:pt x="646" y="756"/>
                  </a:lnTo>
                  <a:lnTo>
                    <a:pt x="644" y="759"/>
                  </a:lnTo>
                  <a:lnTo>
                    <a:pt x="644" y="759"/>
                  </a:lnTo>
                  <a:lnTo>
                    <a:pt x="646" y="761"/>
                  </a:lnTo>
                  <a:lnTo>
                    <a:pt x="646" y="761"/>
                  </a:lnTo>
                  <a:lnTo>
                    <a:pt x="646" y="764"/>
                  </a:lnTo>
                  <a:lnTo>
                    <a:pt x="646" y="766"/>
                  </a:lnTo>
                  <a:lnTo>
                    <a:pt x="646" y="766"/>
                  </a:lnTo>
                  <a:lnTo>
                    <a:pt x="644" y="768"/>
                  </a:lnTo>
                  <a:lnTo>
                    <a:pt x="644" y="768"/>
                  </a:lnTo>
                  <a:lnTo>
                    <a:pt x="644" y="771"/>
                  </a:lnTo>
                  <a:lnTo>
                    <a:pt x="641" y="771"/>
                  </a:lnTo>
                  <a:lnTo>
                    <a:pt x="644" y="773"/>
                  </a:lnTo>
                  <a:lnTo>
                    <a:pt x="644" y="775"/>
                  </a:lnTo>
                  <a:lnTo>
                    <a:pt x="641" y="775"/>
                  </a:lnTo>
                  <a:lnTo>
                    <a:pt x="644" y="775"/>
                  </a:lnTo>
                  <a:lnTo>
                    <a:pt x="641" y="778"/>
                  </a:lnTo>
                  <a:lnTo>
                    <a:pt x="644" y="780"/>
                  </a:lnTo>
                  <a:lnTo>
                    <a:pt x="644" y="780"/>
                  </a:lnTo>
                  <a:lnTo>
                    <a:pt x="644" y="782"/>
                  </a:lnTo>
                  <a:lnTo>
                    <a:pt x="644" y="782"/>
                  </a:lnTo>
                  <a:lnTo>
                    <a:pt x="644" y="782"/>
                  </a:lnTo>
                  <a:lnTo>
                    <a:pt x="644" y="785"/>
                  </a:lnTo>
                  <a:lnTo>
                    <a:pt x="646" y="785"/>
                  </a:lnTo>
                  <a:lnTo>
                    <a:pt x="644" y="787"/>
                  </a:lnTo>
                  <a:lnTo>
                    <a:pt x="646" y="790"/>
                  </a:lnTo>
                  <a:lnTo>
                    <a:pt x="644" y="790"/>
                  </a:lnTo>
                  <a:lnTo>
                    <a:pt x="644" y="792"/>
                  </a:lnTo>
                  <a:lnTo>
                    <a:pt x="646" y="794"/>
                  </a:lnTo>
                  <a:lnTo>
                    <a:pt x="646" y="797"/>
                  </a:lnTo>
                  <a:lnTo>
                    <a:pt x="648" y="799"/>
                  </a:lnTo>
                  <a:lnTo>
                    <a:pt x="648" y="799"/>
                  </a:lnTo>
                  <a:lnTo>
                    <a:pt x="648" y="804"/>
                  </a:lnTo>
                  <a:lnTo>
                    <a:pt x="648" y="804"/>
                  </a:lnTo>
                  <a:lnTo>
                    <a:pt x="648" y="804"/>
                  </a:lnTo>
                  <a:lnTo>
                    <a:pt x="648" y="808"/>
                  </a:lnTo>
                  <a:lnTo>
                    <a:pt x="651" y="808"/>
                  </a:lnTo>
                  <a:lnTo>
                    <a:pt x="651" y="811"/>
                  </a:lnTo>
                  <a:lnTo>
                    <a:pt x="651" y="811"/>
                  </a:lnTo>
                  <a:lnTo>
                    <a:pt x="651" y="811"/>
                  </a:lnTo>
                  <a:lnTo>
                    <a:pt x="653" y="811"/>
                  </a:lnTo>
                  <a:lnTo>
                    <a:pt x="653" y="813"/>
                  </a:lnTo>
                  <a:lnTo>
                    <a:pt x="655" y="816"/>
                  </a:lnTo>
                  <a:lnTo>
                    <a:pt x="655" y="816"/>
                  </a:lnTo>
                  <a:lnTo>
                    <a:pt x="655" y="816"/>
                  </a:lnTo>
                  <a:lnTo>
                    <a:pt x="658" y="816"/>
                  </a:lnTo>
                  <a:lnTo>
                    <a:pt x="658" y="818"/>
                  </a:lnTo>
                  <a:lnTo>
                    <a:pt x="658" y="818"/>
                  </a:lnTo>
                  <a:lnTo>
                    <a:pt x="658" y="820"/>
                  </a:lnTo>
                  <a:lnTo>
                    <a:pt x="658" y="820"/>
                  </a:lnTo>
                  <a:lnTo>
                    <a:pt x="660" y="820"/>
                  </a:lnTo>
                  <a:lnTo>
                    <a:pt x="660" y="823"/>
                  </a:lnTo>
                  <a:lnTo>
                    <a:pt x="660" y="823"/>
                  </a:lnTo>
                  <a:lnTo>
                    <a:pt x="660" y="825"/>
                  </a:lnTo>
                  <a:lnTo>
                    <a:pt x="660" y="827"/>
                  </a:lnTo>
                  <a:lnTo>
                    <a:pt x="660" y="830"/>
                  </a:lnTo>
                  <a:lnTo>
                    <a:pt x="662" y="830"/>
                  </a:lnTo>
                  <a:lnTo>
                    <a:pt x="662" y="832"/>
                  </a:lnTo>
                  <a:lnTo>
                    <a:pt x="662" y="832"/>
                  </a:lnTo>
                  <a:lnTo>
                    <a:pt x="662" y="834"/>
                  </a:lnTo>
                  <a:lnTo>
                    <a:pt x="662" y="839"/>
                  </a:lnTo>
                  <a:lnTo>
                    <a:pt x="662" y="839"/>
                  </a:lnTo>
                  <a:lnTo>
                    <a:pt x="662" y="839"/>
                  </a:lnTo>
                  <a:lnTo>
                    <a:pt x="665" y="842"/>
                  </a:lnTo>
                  <a:lnTo>
                    <a:pt x="665" y="842"/>
                  </a:lnTo>
                  <a:lnTo>
                    <a:pt x="667" y="844"/>
                  </a:lnTo>
                  <a:lnTo>
                    <a:pt x="667" y="846"/>
                  </a:lnTo>
                  <a:lnTo>
                    <a:pt x="667" y="846"/>
                  </a:lnTo>
                  <a:lnTo>
                    <a:pt x="667" y="851"/>
                  </a:lnTo>
                  <a:lnTo>
                    <a:pt x="667" y="851"/>
                  </a:lnTo>
                  <a:lnTo>
                    <a:pt x="667" y="853"/>
                  </a:lnTo>
                  <a:lnTo>
                    <a:pt x="667" y="853"/>
                  </a:lnTo>
                  <a:lnTo>
                    <a:pt x="667" y="853"/>
                  </a:lnTo>
                  <a:lnTo>
                    <a:pt x="667" y="856"/>
                  </a:lnTo>
                  <a:lnTo>
                    <a:pt x="667" y="860"/>
                  </a:lnTo>
                  <a:lnTo>
                    <a:pt x="667" y="863"/>
                  </a:lnTo>
                  <a:lnTo>
                    <a:pt x="667" y="863"/>
                  </a:lnTo>
                  <a:lnTo>
                    <a:pt x="667" y="865"/>
                  </a:lnTo>
                  <a:lnTo>
                    <a:pt x="667" y="868"/>
                  </a:lnTo>
                  <a:lnTo>
                    <a:pt x="670" y="868"/>
                  </a:lnTo>
                  <a:lnTo>
                    <a:pt x="670" y="870"/>
                  </a:lnTo>
                  <a:lnTo>
                    <a:pt x="670" y="872"/>
                  </a:lnTo>
                  <a:lnTo>
                    <a:pt x="670" y="875"/>
                  </a:lnTo>
                  <a:lnTo>
                    <a:pt x="670" y="875"/>
                  </a:lnTo>
                  <a:lnTo>
                    <a:pt x="672" y="877"/>
                  </a:lnTo>
                  <a:lnTo>
                    <a:pt x="672" y="877"/>
                  </a:lnTo>
                  <a:lnTo>
                    <a:pt x="672" y="877"/>
                  </a:lnTo>
                  <a:lnTo>
                    <a:pt x="674" y="879"/>
                  </a:lnTo>
                  <a:lnTo>
                    <a:pt x="674" y="882"/>
                  </a:lnTo>
                  <a:lnTo>
                    <a:pt x="677" y="884"/>
                  </a:lnTo>
                  <a:lnTo>
                    <a:pt x="677" y="884"/>
                  </a:lnTo>
                  <a:lnTo>
                    <a:pt x="677" y="886"/>
                  </a:lnTo>
                  <a:lnTo>
                    <a:pt x="677" y="886"/>
                  </a:lnTo>
                  <a:lnTo>
                    <a:pt x="679" y="886"/>
                  </a:lnTo>
                  <a:lnTo>
                    <a:pt x="679" y="889"/>
                  </a:lnTo>
                  <a:lnTo>
                    <a:pt x="681" y="891"/>
                  </a:lnTo>
                  <a:lnTo>
                    <a:pt x="681" y="891"/>
                  </a:lnTo>
                  <a:lnTo>
                    <a:pt x="681" y="891"/>
                  </a:lnTo>
                  <a:lnTo>
                    <a:pt x="684" y="894"/>
                  </a:lnTo>
                  <a:lnTo>
                    <a:pt x="686" y="896"/>
                  </a:lnTo>
                  <a:lnTo>
                    <a:pt x="686" y="898"/>
                  </a:lnTo>
                  <a:lnTo>
                    <a:pt x="688" y="898"/>
                  </a:lnTo>
                  <a:lnTo>
                    <a:pt x="688" y="901"/>
                  </a:lnTo>
                  <a:lnTo>
                    <a:pt x="688" y="901"/>
                  </a:lnTo>
                  <a:lnTo>
                    <a:pt x="688" y="903"/>
                  </a:lnTo>
                  <a:lnTo>
                    <a:pt x="693" y="908"/>
                  </a:lnTo>
                  <a:lnTo>
                    <a:pt x="693" y="908"/>
                  </a:lnTo>
                  <a:lnTo>
                    <a:pt x="693" y="908"/>
                  </a:lnTo>
                  <a:lnTo>
                    <a:pt x="693" y="910"/>
                  </a:lnTo>
                  <a:lnTo>
                    <a:pt x="696" y="912"/>
                  </a:lnTo>
                  <a:lnTo>
                    <a:pt x="698" y="912"/>
                  </a:lnTo>
                  <a:lnTo>
                    <a:pt x="700" y="917"/>
                  </a:lnTo>
                  <a:lnTo>
                    <a:pt x="700" y="917"/>
                  </a:lnTo>
                  <a:lnTo>
                    <a:pt x="707" y="924"/>
                  </a:lnTo>
                  <a:lnTo>
                    <a:pt x="710" y="924"/>
                  </a:lnTo>
                  <a:lnTo>
                    <a:pt x="710" y="924"/>
                  </a:lnTo>
                  <a:lnTo>
                    <a:pt x="712" y="927"/>
                  </a:lnTo>
                  <a:lnTo>
                    <a:pt x="714" y="927"/>
                  </a:lnTo>
                  <a:lnTo>
                    <a:pt x="717" y="929"/>
                  </a:lnTo>
                  <a:lnTo>
                    <a:pt x="719" y="931"/>
                  </a:lnTo>
                  <a:lnTo>
                    <a:pt x="722" y="931"/>
                  </a:lnTo>
                  <a:lnTo>
                    <a:pt x="722" y="931"/>
                  </a:lnTo>
                  <a:lnTo>
                    <a:pt x="726" y="934"/>
                  </a:lnTo>
                  <a:lnTo>
                    <a:pt x="729" y="936"/>
                  </a:lnTo>
                  <a:lnTo>
                    <a:pt x="731" y="938"/>
                  </a:lnTo>
                  <a:lnTo>
                    <a:pt x="731" y="941"/>
                  </a:lnTo>
                  <a:lnTo>
                    <a:pt x="731" y="941"/>
                  </a:lnTo>
                  <a:lnTo>
                    <a:pt x="726" y="941"/>
                  </a:lnTo>
                  <a:lnTo>
                    <a:pt x="726" y="941"/>
                  </a:lnTo>
                  <a:lnTo>
                    <a:pt x="726" y="941"/>
                  </a:lnTo>
                  <a:lnTo>
                    <a:pt x="724" y="938"/>
                  </a:lnTo>
                  <a:lnTo>
                    <a:pt x="724" y="936"/>
                  </a:lnTo>
                  <a:lnTo>
                    <a:pt x="724" y="936"/>
                  </a:lnTo>
                  <a:lnTo>
                    <a:pt x="722" y="936"/>
                  </a:lnTo>
                  <a:lnTo>
                    <a:pt x="722" y="938"/>
                  </a:lnTo>
                  <a:lnTo>
                    <a:pt x="724" y="938"/>
                  </a:lnTo>
                  <a:lnTo>
                    <a:pt x="724" y="938"/>
                  </a:lnTo>
                  <a:lnTo>
                    <a:pt x="724" y="941"/>
                  </a:lnTo>
                  <a:lnTo>
                    <a:pt x="724" y="941"/>
                  </a:lnTo>
                  <a:lnTo>
                    <a:pt x="724" y="941"/>
                  </a:lnTo>
                  <a:lnTo>
                    <a:pt x="722" y="943"/>
                  </a:lnTo>
                  <a:lnTo>
                    <a:pt x="722" y="946"/>
                  </a:lnTo>
                  <a:lnTo>
                    <a:pt x="722" y="946"/>
                  </a:lnTo>
                  <a:lnTo>
                    <a:pt x="724" y="946"/>
                  </a:lnTo>
                  <a:lnTo>
                    <a:pt x="722" y="948"/>
                  </a:lnTo>
                  <a:lnTo>
                    <a:pt x="722" y="948"/>
                  </a:lnTo>
                  <a:lnTo>
                    <a:pt x="722" y="953"/>
                  </a:lnTo>
                  <a:lnTo>
                    <a:pt x="722" y="953"/>
                  </a:lnTo>
                  <a:lnTo>
                    <a:pt x="722" y="955"/>
                  </a:lnTo>
                  <a:lnTo>
                    <a:pt x="722" y="955"/>
                  </a:lnTo>
                  <a:lnTo>
                    <a:pt x="722" y="957"/>
                  </a:lnTo>
                  <a:lnTo>
                    <a:pt x="724" y="960"/>
                  </a:lnTo>
                  <a:lnTo>
                    <a:pt x="724" y="962"/>
                  </a:lnTo>
                  <a:lnTo>
                    <a:pt x="726" y="964"/>
                  </a:lnTo>
                  <a:lnTo>
                    <a:pt x="726" y="967"/>
                  </a:lnTo>
                  <a:lnTo>
                    <a:pt x="726" y="969"/>
                  </a:lnTo>
                  <a:lnTo>
                    <a:pt x="726" y="969"/>
                  </a:lnTo>
                  <a:lnTo>
                    <a:pt x="729" y="969"/>
                  </a:lnTo>
                  <a:lnTo>
                    <a:pt x="729" y="974"/>
                  </a:lnTo>
                  <a:lnTo>
                    <a:pt x="731" y="974"/>
                  </a:lnTo>
                  <a:lnTo>
                    <a:pt x="731" y="974"/>
                  </a:lnTo>
                  <a:lnTo>
                    <a:pt x="731" y="974"/>
                  </a:lnTo>
                  <a:lnTo>
                    <a:pt x="733" y="979"/>
                  </a:lnTo>
                  <a:lnTo>
                    <a:pt x="736" y="979"/>
                  </a:lnTo>
                  <a:lnTo>
                    <a:pt x="736" y="979"/>
                  </a:lnTo>
                  <a:lnTo>
                    <a:pt x="738" y="981"/>
                  </a:lnTo>
                  <a:lnTo>
                    <a:pt x="740" y="979"/>
                  </a:lnTo>
                  <a:lnTo>
                    <a:pt x="738" y="981"/>
                  </a:lnTo>
                  <a:lnTo>
                    <a:pt x="736" y="981"/>
                  </a:lnTo>
                  <a:lnTo>
                    <a:pt x="736" y="981"/>
                  </a:lnTo>
                  <a:lnTo>
                    <a:pt x="736" y="988"/>
                  </a:lnTo>
                  <a:lnTo>
                    <a:pt x="738" y="988"/>
                  </a:lnTo>
                  <a:lnTo>
                    <a:pt x="738" y="990"/>
                  </a:lnTo>
                  <a:lnTo>
                    <a:pt x="738" y="993"/>
                  </a:lnTo>
                  <a:lnTo>
                    <a:pt x="736" y="993"/>
                  </a:lnTo>
                  <a:lnTo>
                    <a:pt x="736" y="990"/>
                  </a:lnTo>
                  <a:lnTo>
                    <a:pt x="736" y="990"/>
                  </a:lnTo>
                  <a:lnTo>
                    <a:pt x="738" y="990"/>
                  </a:lnTo>
                  <a:lnTo>
                    <a:pt x="736" y="988"/>
                  </a:lnTo>
                  <a:lnTo>
                    <a:pt x="736" y="988"/>
                  </a:lnTo>
                  <a:lnTo>
                    <a:pt x="733" y="990"/>
                  </a:lnTo>
                  <a:lnTo>
                    <a:pt x="736" y="990"/>
                  </a:lnTo>
                  <a:lnTo>
                    <a:pt x="736" y="993"/>
                  </a:lnTo>
                  <a:lnTo>
                    <a:pt x="729" y="993"/>
                  </a:lnTo>
                  <a:lnTo>
                    <a:pt x="726" y="993"/>
                  </a:lnTo>
                  <a:lnTo>
                    <a:pt x="726" y="993"/>
                  </a:lnTo>
                  <a:lnTo>
                    <a:pt x="724" y="995"/>
                  </a:lnTo>
                  <a:lnTo>
                    <a:pt x="724" y="995"/>
                  </a:lnTo>
                  <a:lnTo>
                    <a:pt x="724" y="995"/>
                  </a:lnTo>
                  <a:lnTo>
                    <a:pt x="722" y="995"/>
                  </a:lnTo>
                  <a:lnTo>
                    <a:pt x="722" y="998"/>
                  </a:lnTo>
                  <a:lnTo>
                    <a:pt x="722" y="1000"/>
                  </a:lnTo>
                  <a:lnTo>
                    <a:pt x="719" y="1000"/>
                  </a:lnTo>
                  <a:lnTo>
                    <a:pt x="719" y="1002"/>
                  </a:lnTo>
                  <a:lnTo>
                    <a:pt x="733" y="1002"/>
                  </a:lnTo>
                  <a:lnTo>
                    <a:pt x="736" y="998"/>
                  </a:lnTo>
                  <a:lnTo>
                    <a:pt x="736" y="998"/>
                  </a:lnTo>
                  <a:lnTo>
                    <a:pt x="736" y="998"/>
                  </a:lnTo>
                  <a:lnTo>
                    <a:pt x="736" y="995"/>
                  </a:lnTo>
                  <a:lnTo>
                    <a:pt x="738" y="995"/>
                  </a:lnTo>
                  <a:lnTo>
                    <a:pt x="738" y="1000"/>
                  </a:lnTo>
                  <a:lnTo>
                    <a:pt x="736" y="1000"/>
                  </a:lnTo>
                  <a:lnTo>
                    <a:pt x="736" y="1000"/>
                  </a:lnTo>
                  <a:lnTo>
                    <a:pt x="736" y="1002"/>
                  </a:lnTo>
                  <a:lnTo>
                    <a:pt x="736" y="1002"/>
                  </a:lnTo>
                  <a:lnTo>
                    <a:pt x="738" y="1000"/>
                  </a:lnTo>
                  <a:lnTo>
                    <a:pt x="738" y="998"/>
                  </a:lnTo>
                  <a:lnTo>
                    <a:pt x="743" y="998"/>
                  </a:lnTo>
                  <a:lnTo>
                    <a:pt x="743" y="998"/>
                  </a:lnTo>
                  <a:lnTo>
                    <a:pt x="743" y="995"/>
                  </a:lnTo>
                  <a:lnTo>
                    <a:pt x="748" y="995"/>
                  </a:lnTo>
                  <a:lnTo>
                    <a:pt x="750" y="995"/>
                  </a:lnTo>
                  <a:lnTo>
                    <a:pt x="750" y="995"/>
                  </a:lnTo>
                  <a:lnTo>
                    <a:pt x="750" y="995"/>
                  </a:lnTo>
                  <a:lnTo>
                    <a:pt x="752" y="995"/>
                  </a:lnTo>
                  <a:lnTo>
                    <a:pt x="752" y="993"/>
                  </a:lnTo>
                  <a:lnTo>
                    <a:pt x="750" y="990"/>
                  </a:lnTo>
                  <a:lnTo>
                    <a:pt x="748" y="988"/>
                  </a:lnTo>
                  <a:lnTo>
                    <a:pt x="750" y="988"/>
                  </a:lnTo>
                  <a:lnTo>
                    <a:pt x="750" y="981"/>
                  </a:lnTo>
                  <a:lnTo>
                    <a:pt x="750" y="981"/>
                  </a:lnTo>
                  <a:lnTo>
                    <a:pt x="750" y="979"/>
                  </a:lnTo>
                  <a:lnTo>
                    <a:pt x="750" y="979"/>
                  </a:lnTo>
                  <a:lnTo>
                    <a:pt x="750" y="983"/>
                  </a:lnTo>
                  <a:lnTo>
                    <a:pt x="750" y="986"/>
                  </a:lnTo>
                  <a:lnTo>
                    <a:pt x="757" y="990"/>
                  </a:lnTo>
                  <a:lnTo>
                    <a:pt x="757" y="995"/>
                  </a:lnTo>
                  <a:lnTo>
                    <a:pt x="767" y="1000"/>
                  </a:lnTo>
                  <a:lnTo>
                    <a:pt x="774" y="1002"/>
                  </a:lnTo>
                  <a:lnTo>
                    <a:pt x="774" y="1002"/>
                  </a:lnTo>
                  <a:lnTo>
                    <a:pt x="778" y="1002"/>
                  </a:lnTo>
                  <a:lnTo>
                    <a:pt x="781" y="1002"/>
                  </a:lnTo>
                  <a:lnTo>
                    <a:pt x="785" y="1005"/>
                  </a:lnTo>
                  <a:lnTo>
                    <a:pt x="788" y="1005"/>
                  </a:lnTo>
                  <a:lnTo>
                    <a:pt x="788" y="1005"/>
                  </a:lnTo>
                  <a:lnTo>
                    <a:pt x="793" y="1005"/>
                  </a:lnTo>
                  <a:lnTo>
                    <a:pt x="793" y="1007"/>
                  </a:lnTo>
                  <a:lnTo>
                    <a:pt x="795" y="1009"/>
                  </a:lnTo>
                  <a:lnTo>
                    <a:pt x="795" y="1012"/>
                  </a:lnTo>
                  <a:lnTo>
                    <a:pt x="795" y="1012"/>
                  </a:lnTo>
                  <a:lnTo>
                    <a:pt x="797" y="1012"/>
                  </a:lnTo>
                  <a:lnTo>
                    <a:pt x="797" y="1012"/>
                  </a:lnTo>
                  <a:lnTo>
                    <a:pt x="797" y="1014"/>
                  </a:lnTo>
                  <a:lnTo>
                    <a:pt x="800" y="1014"/>
                  </a:lnTo>
                  <a:lnTo>
                    <a:pt x="804" y="1019"/>
                  </a:lnTo>
                  <a:lnTo>
                    <a:pt x="811" y="1021"/>
                  </a:lnTo>
                  <a:lnTo>
                    <a:pt x="816" y="1024"/>
                  </a:lnTo>
                  <a:lnTo>
                    <a:pt x="816" y="1024"/>
                  </a:lnTo>
                  <a:lnTo>
                    <a:pt x="819" y="1024"/>
                  </a:lnTo>
                  <a:lnTo>
                    <a:pt x="819" y="1026"/>
                  </a:lnTo>
                  <a:lnTo>
                    <a:pt x="823" y="1026"/>
                  </a:lnTo>
                  <a:lnTo>
                    <a:pt x="833" y="1031"/>
                  </a:lnTo>
                  <a:lnTo>
                    <a:pt x="835" y="1031"/>
                  </a:lnTo>
                  <a:lnTo>
                    <a:pt x="837" y="1031"/>
                  </a:lnTo>
                  <a:lnTo>
                    <a:pt x="837" y="1031"/>
                  </a:lnTo>
                  <a:lnTo>
                    <a:pt x="840" y="1031"/>
                  </a:lnTo>
                  <a:lnTo>
                    <a:pt x="842" y="1031"/>
                  </a:lnTo>
                  <a:lnTo>
                    <a:pt x="845" y="1028"/>
                  </a:lnTo>
                  <a:lnTo>
                    <a:pt x="847" y="1028"/>
                  </a:lnTo>
                  <a:lnTo>
                    <a:pt x="849" y="1031"/>
                  </a:lnTo>
                  <a:lnTo>
                    <a:pt x="854" y="1031"/>
                  </a:lnTo>
                  <a:lnTo>
                    <a:pt x="854" y="1031"/>
                  </a:lnTo>
                  <a:lnTo>
                    <a:pt x="856" y="1033"/>
                  </a:lnTo>
                  <a:lnTo>
                    <a:pt x="856" y="1033"/>
                  </a:lnTo>
                  <a:lnTo>
                    <a:pt x="859" y="1035"/>
                  </a:lnTo>
                  <a:lnTo>
                    <a:pt x="866" y="1040"/>
                  </a:lnTo>
                  <a:lnTo>
                    <a:pt x="866" y="1042"/>
                  </a:lnTo>
                  <a:lnTo>
                    <a:pt x="868" y="1042"/>
                  </a:lnTo>
                  <a:lnTo>
                    <a:pt x="868" y="1042"/>
                  </a:lnTo>
                  <a:lnTo>
                    <a:pt x="871" y="1042"/>
                  </a:lnTo>
                  <a:lnTo>
                    <a:pt x="873" y="1042"/>
                  </a:lnTo>
                  <a:lnTo>
                    <a:pt x="875" y="1045"/>
                  </a:lnTo>
                  <a:lnTo>
                    <a:pt x="880" y="1045"/>
                  </a:lnTo>
                  <a:lnTo>
                    <a:pt x="885" y="1042"/>
                  </a:lnTo>
                  <a:lnTo>
                    <a:pt x="889" y="1042"/>
                  </a:lnTo>
                  <a:lnTo>
                    <a:pt x="899" y="1047"/>
                  </a:lnTo>
                  <a:lnTo>
                    <a:pt x="901" y="1050"/>
                  </a:lnTo>
                  <a:lnTo>
                    <a:pt x="901" y="1052"/>
                  </a:lnTo>
                  <a:lnTo>
                    <a:pt x="904" y="1052"/>
                  </a:lnTo>
                  <a:lnTo>
                    <a:pt x="908" y="1052"/>
                  </a:lnTo>
                  <a:lnTo>
                    <a:pt x="908" y="1052"/>
                  </a:lnTo>
                  <a:lnTo>
                    <a:pt x="911" y="1054"/>
                  </a:lnTo>
                  <a:lnTo>
                    <a:pt x="913" y="1054"/>
                  </a:lnTo>
                  <a:lnTo>
                    <a:pt x="913" y="1052"/>
                  </a:lnTo>
                  <a:lnTo>
                    <a:pt x="915" y="1054"/>
                  </a:lnTo>
                  <a:lnTo>
                    <a:pt x="918" y="1052"/>
                  </a:lnTo>
                  <a:lnTo>
                    <a:pt x="918" y="1054"/>
                  </a:lnTo>
                  <a:lnTo>
                    <a:pt x="923" y="1054"/>
                  </a:lnTo>
                  <a:lnTo>
                    <a:pt x="923" y="1054"/>
                  </a:lnTo>
                  <a:lnTo>
                    <a:pt x="925" y="1054"/>
                  </a:lnTo>
                  <a:lnTo>
                    <a:pt x="925" y="1054"/>
                  </a:lnTo>
                  <a:lnTo>
                    <a:pt x="920" y="1064"/>
                  </a:lnTo>
                  <a:lnTo>
                    <a:pt x="906" y="1068"/>
                  </a:lnTo>
                  <a:lnTo>
                    <a:pt x="899" y="1078"/>
                  </a:lnTo>
                  <a:lnTo>
                    <a:pt x="897" y="1090"/>
                  </a:lnTo>
                  <a:lnTo>
                    <a:pt x="897" y="1113"/>
                  </a:lnTo>
                  <a:lnTo>
                    <a:pt x="875" y="1106"/>
                  </a:lnTo>
                  <a:lnTo>
                    <a:pt x="849" y="1113"/>
                  </a:lnTo>
                  <a:lnTo>
                    <a:pt x="840" y="1104"/>
                  </a:lnTo>
                  <a:lnTo>
                    <a:pt x="828" y="1104"/>
                  </a:lnTo>
                  <a:lnTo>
                    <a:pt x="802" y="1109"/>
                  </a:lnTo>
                  <a:lnTo>
                    <a:pt x="781" y="1099"/>
                  </a:lnTo>
                  <a:lnTo>
                    <a:pt x="762" y="1104"/>
                  </a:lnTo>
                  <a:lnTo>
                    <a:pt x="719" y="1099"/>
                  </a:lnTo>
                  <a:lnTo>
                    <a:pt x="703" y="1104"/>
                  </a:lnTo>
                  <a:lnTo>
                    <a:pt x="698" y="1113"/>
                  </a:lnTo>
                  <a:lnTo>
                    <a:pt x="658" y="1135"/>
                  </a:lnTo>
                  <a:lnTo>
                    <a:pt x="655" y="1130"/>
                  </a:lnTo>
                  <a:lnTo>
                    <a:pt x="641" y="1130"/>
                  </a:lnTo>
                  <a:lnTo>
                    <a:pt x="639" y="1113"/>
                  </a:lnTo>
                  <a:lnTo>
                    <a:pt x="632" y="1109"/>
                  </a:lnTo>
                  <a:lnTo>
                    <a:pt x="629" y="1113"/>
                  </a:lnTo>
                  <a:lnTo>
                    <a:pt x="620" y="1109"/>
                  </a:lnTo>
                  <a:lnTo>
                    <a:pt x="615" y="1120"/>
                  </a:lnTo>
                  <a:lnTo>
                    <a:pt x="608" y="1118"/>
                  </a:lnTo>
                  <a:lnTo>
                    <a:pt x="606" y="1111"/>
                  </a:lnTo>
                  <a:lnTo>
                    <a:pt x="601" y="1104"/>
                  </a:lnTo>
                  <a:lnTo>
                    <a:pt x="594" y="1104"/>
                  </a:lnTo>
                  <a:lnTo>
                    <a:pt x="592" y="1109"/>
                  </a:lnTo>
                  <a:lnTo>
                    <a:pt x="592" y="1118"/>
                  </a:lnTo>
                  <a:lnTo>
                    <a:pt x="601" y="1144"/>
                  </a:lnTo>
                  <a:lnTo>
                    <a:pt x="599" y="1149"/>
                  </a:lnTo>
                  <a:lnTo>
                    <a:pt x="594" y="1151"/>
                  </a:lnTo>
                  <a:lnTo>
                    <a:pt x="589" y="1146"/>
                  </a:lnTo>
                  <a:lnTo>
                    <a:pt x="582" y="1128"/>
                  </a:lnTo>
                  <a:lnTo>
                    <a:pt x="577" y="1120"/>
                  </a:lnTo>
                  <a:lnTo>
                    <a:pt x="563" y="1118"/>
                  </a:lnTo>
                  <a:lnTo>
                    <a:pt x="566" y="1130"/>
                  </a:lnTo>
                  <a:lnTo>
                    <a:pt x="558" y="1132"/>
                  </a:lnTo>
                  <a:lnTo>
                    <a:pt x="537" y="1111"/>
                  </a:lnTo>
                  <a:lnTo>
                    <a:pt x="530" y="1097"/>
                  </a:lnTo>
                  <a:lnTo>
                    <a:pt x="525" y="1092"/>
                  </a:lnTo>
                  <a:lnTo>
                    <a:pt x="511" y="1097"/>
                  </a:lnTo>
                  <a:lnTo>
                    <a:pt x="509" y="1094"/>
                  </a:lnTo>
                  <a:lnTo>
                    <a:pt x="506" y="1083"/>
                  </a:lnTo>
                  <a:lnTo>
                    <a:pt x="497" y="1078"/>
                  </a:lnTo>
                  <a:lnTo>
                    <a:pt x="471" y="1076"/>
                  </a:lnTo>
                  <a:lnTo>
                    <a:pt x="466" y="1083"/>
                  </a:lnTo>
                  <a:lnTo>
                    <a:pt x="454" y="1078"/>
                  </a:lnTo>
                  <a:lnTo>
                    <a:pt x="445" y="1080"/>
                  </a:lnTo>
                  <a:lnTo>
                    <a:pt x="445" y="1092"/>
                  </a:lnTo>
                  <a:lnTo>
                    <a:pt x="440" y="1102"/>
                  </a:lnTo>
                  <a:lnTo>
                    <a:pt x="435" y="1118"/>
                  </a:lnTo>
                  <a:lnTo>
                    <a:pt x="417" y="1102"/>
                  </a:lnTo>
                  <a:lnTo>
                    <a:pt x="412" y="1099"/>
                  </a:lnTo>
                  <a:lnTo>
                    <a:pt x="405" y="1109"/>
                  </a:lnTo>
                  <a:lnTo>
                    <a:pt x="405" y="1118"/>
                  </a:lnTo>
                  <a:lnTo>
                    <a:pt x="367" y="1142"/>
                  </a:lnTo>
                  <a:lnTo>
                    <a:pt x="353" y="1142"/>
                  </a:lnTo>
                  <a:lnTo>
                    <a:pt x="329" y="1125"/>
                  </a:lnTo>
                  <a:lnTo>
                    <a:pt x="310" y="1120"/>
                  </a:lnTo>
                  <a:lnTo>
                    <a:pt x="284" y="1130"/>
                  </a:lnTo>
                  <a:lnTo>
                    <a:pt x="265" y="1144"/>
                  </a:lnTo>
                  <a:lnTo>
                    <a:pt x="258" y="1139"/>
                  </a:lnTo>
                  <a:lnTo>
                    <a:pt x="258" y="1139"/>
                  </a:lnTo>
                  <a:lnTo>
                    <a:pt x="260" y="1125"/>
                  </a:lnTo>
                  <a:lnTo>
                    <a:pt x="256" y="1116"/>
                  </a:lnTo>
                  <a:lnTo>
                    <a:pt x="253" y="1080"/>
                  </a:lnTo>
                  <a:lnTo>
                    <a:pt x="239" y="1076"/>
                  </a:lnTo>
                  <a:lnTo>
                    <a:pt x="230" y="1059"/>
                  </a:lnTo>
                  <a:lnTo>
                    <a:pt x="194" y="1028"/>
                  </a:lnTo>
                  <a:lnTo>
                    <a:pt x="189" y="1016"/>
                  </a:lnTo>
                  <a:lnTo>
                    <a:pt x="185" y="995"/>
                  </a:lnTo>
                  <a:lnTo>
                    <a:pt x="194" y="986"/>
                  </a:lnTo>
                  <a:lnTo>
                    <a:pt x="197" y="979"/>
                  </a:lnTo>
                  <a:lnTo>
                    <a:pt x="197" y="972"/>
                  </a:lnTo>
                  <a:lnTo>
                    <a:pt x="192" y="964"/>
                  </a:lnTo>
                  <a:lnTo>
                    <a:pt x="166" y="950"/>
                  </a:lnTo>
                  <a:lnTo>
                    <a:pt x="161" y="943"/>
                  </a:lnTo>
                  <a:lnTo>
                    <a:pt x="173" y="912"/>
                  </a:lnTo>
                  <a:lnTo>
                    <a:pt x="185" y="865"/>
                  </a:lnTo>
                  <a:lnTo>
                    <a:pt x="156" y="844"/>
                  </a:lnTo>
                  <a:lnTo>
                    <a:pt x="137" y="813"/>
                  </a:lnTo>
                  <a:lnTo>
                    <a:pt x="133" y="813"/>
                  </a:lnTo>
                  <a:lnTo>
                    <a:pt x="123" y="825"/>
                  </a:lnTo>
                  <a:lnTo>
                    <a:pt x="90" y="849"/>
                  </a:lnTo>
                  <a:lnTo>
                    <a:pt x="74" y="846"/>
                  </a:lnTo>
                  <a:lnTo>
                    <a:pt x="59" y="832"/>
                  </a:lnTo>
                  <a:lnTo>
                    <a:pt x="57" y="823"/>
                  </a:lnTo>
                  <a:lnTo>
                    <a:pt x="59" y="813"/>
                  </a:lnTo>
                  <a:lnTo>
                    <a:pt x="57" y="804"/>
                  </a:lnTo>
                  <a:lnTo>
                    <a:pt x="48" y="792"/>
                  </a:lnTo>
                  <a:lnTo>
                    <a:pt x="45" y="782"/>
                  </a:lnTo>
                  <a:lnTo>
                    <a:pt x="57" y="775"/>
                  </a:lnTo>
                  <a:lnTo>
                    <a:pt x="62" y="754"/>
                  </a:lnTo>
                  <a:lnTo>
                    <a:pt x="69" y="749"/>
                  </a:lnTo>
                  <a:lnTo>
                    <a:pt x="62" y="738"/>
                  </a:lnTo>
                  <a:lnTo>
                    <a:pt x="59" y="719"/>
                  </a:lnTo>
                  <a:lnTo>
                    <a:pt x="45" y="712"/>
                  </a:lnTo>
                  <a:lnTo>
                    <a:pt x="57" y="695"/>
                  </a:lnTo>
                  <a:lnTo>
                    <a:pt x="57" y="678"/>
                  </a:lnTo>
                  <a:lnTo>
                    <a:pt x="62" y="674"/>
                  </a:lnTo>
                  <a:lnTo>
                    <a:pt x="100" y="650"/>
                  </a:lnTo>
                  <a:lnTo>
                    <a:pt x="93" y="636"/>
                  </a:lnTo>
                  <a:lnTo>
                    <a:pt x="95" y="629"/>
                  </a:lnTo>
                  <a:lnTo>
                    <a:pt x="93" y="624"/>
                  </a:lnTo>
                  <a:lnTo>
                    <a:pt x="97" y="617"/>
                  </a:lnTo>
                  <a:lnTo>
                    <a:pt x="88" y="610"/>
                  </a:lnTo>
                  <a:lnTo>
                    <a:pt x="67" y="617"/>
                  </a:lnTo>
                  <a:lnTo>
                    <a:pt x="64" y="610"/>
                  </a:lnTo>
                  <a:lnTo>
                    <a:pt x="48" y="598"/>
                  </a:lnTo>
                  <a:lnTo>
                    <a:pt x="43" y="579"/>
                  </a:lnTo>
                  <a:lnTo>
                    <a:pt x="22" y="572"/>
                  </a:lnTo>
                  <a:lnTo>
                    <a:pt x="14" y="563"/>
                  </a:lnTo>
                  <a:lnTo>
                    <a:pt x="5" y="527"/>
                  </a:lnTo>
                  <a:lnTo>
                    <a:pt x="0" y="522"/>
                  </a:lnTo>
                  <a:lnTo>
                    <a:pt x="0" y="522"/>
                  </a:lnTo>
                  <a:lnTo>
                    <a:pt x="12" y="501"/>
                  </a:lnTo>
                  <a:lnTo>
                    <a:pt x="29" y="496"/>
                  </a:lnTo>
                  <a:lnTo>
                    <a:pt x="33" y="478"/>
                  </a:lnTo>
                  <a:lnTo>
                    <a:pt x="26" y="468"/>
                  </a:lnTo>
                  <a:lnTo>
                    <a:pt x="29" y="459"/>
                  </a:lnTo>
                  <a:lnTo>
                    <a:pt x="57" y="437"/>
                  </a:lnTo>
                  <a:lnTo>
                    <a:pt x="64" y="418"/>
                  </a:lnTo>
                  <a:lnTo>
                    <a:pt x="78" y="409"/>
                  </a:lnTo>
                  <a:lnTo>
                    <a:pt x="93" y="392"/>
                  </a:lnTo>
                  <a:lnTo>
                    <a:pt x="107" y="378"/>
                  </a:lnTo>
                  <a:lnTo>
                    <a:pt x="126" y="374"/>
                  </a:lnTo>
                  <a:lnTo>
                    <a:pt x="137" y="378"/>
                  </a:lnTo>
                  <a:lnTo>
                    <a:pt x="145" y="392"/>
                  </a:lnTo>
                  <a:lnTo>
                    <a:pt x="163" y="376"/>
                  </a:lnTo>
                  <a:lnTo>
                    <a:pt x="166" y="357"/>
                  </a:lnTo>
                  <a:lnTo>
                    <a:pt x="173" y="348"/>
                  </a:lnTo>
                  <a:lnTo>
                    <a:pt x="189" y="343"/>
                  </a:lnTo>
                  <a:lnTo>
                    <a:pt x="199" y="329"/>
                  </a:lnTo>
                  <a:lnTo>
                    <a:pt x="227" y="324"/>
                  </a:lnTo>
                  <a:lnTo>
                    <a:pt x="244" y="296"/>
                  </a:lnTo>
                  <a:lnTo>
                    <a:pt x="242" y="286"/>
                  </a:lnTo>
                  <a:lnTo>
                    <a:pt x="230" y="270"/>
                  </a:lnTo>
                  <a:lnTo>
                    <a:pt x="227" y="253"/>
                  </a:lnTo>
                  <a:lnTo>
                    <a:pt x="208" y="218"/>
                  </a:lnTo>
                  <a:lnTo>
                    <a:pt x="197" y="184"/>
                  </a:lnTo>
                  <a:lnTo>
                    <a:pt x="187" y="170"/>
                  </a:lnTo>
                  <a:lnTo>
                    <a:pt x="187" y="163"/>
                  </a:lnTo>
                  <a:lnTo>
                    <a:pt x="175" y="156"/>
                  </a:lnTo>
                  <a:lnTo>
                    <a:pt x="173" y="140"/>
                  </a:lnTo>
                  <a:lnTo>
                    <a:pt x="218" y="130"/>
                  </a:lnTo>
                  <a:lnTo>
                    <a:pt x="225" y="121"/>
                  </a:lnTo>
                  <a:lnTo>
                    <a:pt x="239" y="95"/>
                  </a:lnTo>
                  <a:lnTo>
                    <a:pt x="246" y="88"/>
                  </a:lnTo>
                  <a:lnTo>
                    <a:pt x="249" y="73"/>
                  </a:lnTo>
                  <a:lnTo>
                    <a:pt x="265" y="59"/>
                  </a:lnTo>
                  <a:lnTo>
                    <a:pt x="275" y="54"/>
                  </a:lnTo>
                  <a:lnTo>
                    <a:pt x="289" y="40"/>
                  </a:lnTo>
                  <a:lnTo>
                    <a:pt x="294" y="10"/>
                  </a:lnTo>
                  <a:lnTo>
                    <a:pt x="317" y="0"/>
                  </a:lnTo>
                  <a:close/>
                </a:path>
              </a:pathLst>
            </a:custGeom>
            <a:solidFill>
              <a:srgbClr val="D9D9D9"/>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69" name="Freeform 368"/>
            <p:cNvSpPr>
              <a:spLocks noEditPoints="1"/>
            </p:cNvSpPr>
            <p:nvPr/>
          </p:nvSpPr>
          <p:spPr bwMode="auto">
            <a:xfrm>
              <a:off x="4191" y="2370"/>
              <a:ext cx="844" cy="1849"/>
            </a:xfrm>
            <a:custGeom>
              <a:avLst/>
              <a:gdLst>
                <a:gd name="T0" fmla="*/ 196 w 844"/>
                <a:gd name="T1" fmla="*/ 925 h 1849"/>
                <a:gd name="T2" fmla="*/ 220 w 844"/>
                <a:gd name="T3" fmla="*/ 955 h 1849"/>
                <a:gd name="T4" fmla="*/ 175 w 844"/>
                <a:gd name="T5" fmla="*/ 873 h 1849"/>
                <a:gd name="T6" fmla="*/ 520 w 844"/>
                <a:gd name="T7" fmla="*/ 291 h 1849"/>
                <a:gd name="T8" fmla="*/ 655 w 844"/>
                <a:gd name="T9" fmla="*/ 667 h 1849"/>
                <a:gd name="T10" fmla="*/ 629 w 844"/>
                <a:gd name="T11" fmla="*/ 979 h 1849"/>
                <a:gd name="T12" fmla="*/ 778 w 844"/>
                <a:gd name="T13" fmla="*/ 1270 h 1849"/>
                <a:gd name="T14" fmla="*/ 762 w 844"/>
                <a:gd name="T15" fmla="*/ 1674 h 1849"/>
                <a:gd name="T16" fmla="*/ 379 w 844"/>
                <a:gd name="T17" fmla="*/ 1780 h 1849"/>
                <a:gd name="T18" fmla="*/ 265 w 844"/>
                <a:gd name="T19" fmla="*/ 1589 h 1849"/>
                <a:gd name="T20" fmla="*/ 258 w 844"/>
                <a:gd name="T21" fmla="*/ 1579 h 1849"/>
                <a:gd name="T22" fmla="*/ 244 w 844"/>
                <a:gd name="T23" fmla="*/ 1544 h 1849"/>
                <a:gd name="T24" fmla="*/ 222 w 844"/>
                <a:gd name="T25" fmla="*/ 1487 h 1849"/>
                <a:gd name="T26" fmla="*/ 291 w 844"/>
                <a:gd name="T27" fmla="*/ 1452 h 1849"/>
                <a:gd name="T28" fmla="*/ 298 w 844"/>
                <a:gd name="T29" fmla="*/ 1485 h 1849"/>
                <a:gd name="T30" fmla="*/ 322 w 844"/>
                <a:gd name="T31" fmla="*/ 1523 h 1849"/>
                <a:gd name="T32" fmla="*/ 355 w 844"/>
                <a:gd name="T33" fmla="*/ 1565 h 1849"/>
                <a:gd name="T34" fmla="*/ 409 w 844"/>
                <a:gd name="T35" fmla="*/ 1561 h 1849"/>
                <a:gd name="T36" fmla="*/ 409 w 844"/>
                <a:gd name="T37" fmla="*/ 1549 h 1849"/>
                <a:gd name="T38" fmla="*/ 341 w 844"/>
                <a:gd name="T39" fmla="*/ 1516 h 1849"/>
                <a:gd name="T40" fmla="*/ 305 w 844"/>
                <a:gd name="T41" fmla="*/ 1447 h 1849"/>
                <a:gd name="T42" fmla="*/ 289 w 844"/>
                <a:gd name="T43" fmla="*/ 1423 h 1849"/>
                <a:gd name="T44" fmla="*/ 270 w 844"/>
                <a:gd name="T45" fmla="*/ 1329 h 1849"/>
                <a:gd name="T46" fmla="*/ 301 w 844"/>
                <a:gd name="T47" fmla="*/ 1279 h 1849"/>
                <a:gd name="T48" fmla="*/ 334 w 844"/>
                <a:gd name="T49" fmla="*/ 1227 h 1849"/>
                <a:gd name="T50" fmla="*/ 282 w 844"/>
                <a:gd name="T51" fmla="*/ 1185 h 1849"/>
                <a:gd name="T52" fmla="*/ 305 w 844"/>
                <a:gd name="T53" fmla="*/ 1052 h 1849"/>
                <a:gd name="T54" fmla="*/ 338 w 844"/>
                <a:gd name="T55" fmla="*/ 1116 h 1849"/>
                <a:gd name="T56" fmla="*/ 310 w 844"/>
                <a:gd name="T57" fmla="*/ 1062 h 1849"/>
                <a:gd name="T58" fmla="*/ 369 w 844"/>
                <a:gd name="T59" fmla="*/ 1031 h 1849"/>
                <a:gd name="T60" fmla="*/ 348 w 844"/>
                <a:gd name="T61" fmla="*/ 970 h 1849"/>
                <a:gd name="T62" fmla="*/ 367 w 844"/>
                <a:gd name="T63" fmla="*/ 932 h 1849"/>
                <a:gd name="T64" fmla="*/ 409 w 844"/>
                <a:gd name="T65" fmla="*/ 887 h 1849"/>
                <a:gd name="T66" fmla="*/ 376 w 844"/>
                <a:gd name="T67" fmla="*/ 835 h 1849"/>
                <a:gd name="T68" fmla="*/ 405 w 844"/>
                <a:gd name="T69" fmla="*/ 792 h 1849"/>
                <a:gd name="T70" fmla="*/ 362 w 844"/>
                <a:gd name="T71" fmla="*/ 832 h 1849"/>
                <a:gd name="T72" fmla="*/ 331 w 844"/>
                <a:gd name="T73" fmla="*/ 868 h 1849"/>
                <a:gd name="T74" fmla="*/ 293 w 844"/>
                <a:gd name="T75" fmla="*/ 832 h 1849"/>
                <a:gd name="T76" fmla="*/ 291 w 844"/>
                <a:gd name="T77" fmla="*/ 797 h 1849"/>
                <a:gd name="T78" fmla="*/ 279 w 844"/>
                <a:gd name="T79" fmla="*/ 849 h 1849"/>
                <a:gd name="T80" fmla="*/ 246 w 844"/>
                <a:gd name="T81" fmla="*/ 908 h 1849"/>
                <a:gd name="T82" fmla="*/ 225 w 844"/>
                <a:gd name="T83" fmla="*/ 932 h 1849"/>
                <a:gd name="T84" fmla="*/ 199 w 844"/>
                <a:gd name="T85" fmla="*/ 918 h 1849"/>
                <a:gd name="T86" fmla="*/ 201 w 844"/>
                <a:gd name="T87" fmla="*/ 854 h 1849"/>
                <a:gd name="T88" fmla="*/ 218 w 844"/>
                <a:gd name="T89" fmla="*/ 802 h 1849"/>
                <a:gd name="T90" fmla="*/ 199 w 844"/>
                <a:gd name="T91" fmla="*/ 783 h 1849"/>
                <a:gd name="T92" fmla="*/ 192 w 844"/>
                <a:gd name="T93" fmla="*/ 828 h 1849"/>
                <a:gd name="T94" fmla="*/ 123 w 844"/>
                <a:gd name="T95" fmla="*/ 790 h 1849"/>
                <a:gd name="T96" fmla="*/ 111 w 844"/>
                <a:gd name="T97" fmla="*/ 705 h 1849"/>
                <a:gd name="T98" fmla="*/ 114 w 844"/>
                <a:gd name="T99" fmla="*/ 695 h 1849"/>
                <a:gd name="T100" fmla="*/ 99 w 844"/>
                <a:gd name="T101" fmla="*/ 710 h 1849"/>
                <a:gd name="T102" fmla="*/ 40 w 844"/>
                <a:gd name="T103" fmla="*/ 624 h 1849"/>
                <a:gd name="T104" fmla="*/ 12 w 844"/>
                <a:gd name="T105" fmla="*/ 558 h 1849"/>
                <a:gd name="T106" fmla="*/ 33 w 844"/>
                <a:gd name="T107" fmla="*/ 490 h 1849"/>
                <a:gd name="T108" fmla="*/ 59 w 844"/>
                <a:gd name="T109" fmla="*/ 419 h 1849"/>
                <a:gd name="T110" fmla="*/ 99 w 844"/>
                <a:gd name="T111" fmla="*/ 360 h 1849"/>
                <a:gd name="T112" fmla="*/ 123 w 844"/>
                <a:gd name="T113" fmla="*/ 265 h 1849"/>
                <a:gd name="T114" fmla="*/ 173 w 844"/>
                <a:gd name="T115" fmla="*/ 268 h 1849"/>
                <a:gd name="T116" fmla="*/ 194 w 844"/>
                <a:gd name="T117" fmla="*/ 237 h 1849"/>
                <a:gd name="T118" fmla="*/ 192 w 844"/>
                <a:gd name="T119" fmla="*/ 206 h 1849"/>
                <a:gd name="T120" fmla="*/ 277 w 844"/>
                <a:gd name="T121" fmla="*/ 208 h 1849"/>
                <a:gd name="T122" fmla="*/ 272 w 844"/>
                <a:gd name="T123" fmla="*/ 192 h 1849"/>
                <a:gd name="T124" fmla="*/ 343 w 844"/>
                <a:gd name="T125" fmla="*/ 102 h 1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4" h="1849">
                  <a:moveTo>
                    <a:pt x="185" y="868"/>
                  </a:moveTo>
                  <a:lnTo>
                    <a:pt x="187" y="870"/>
                  </a:lnTo>
                  <a:lnTo>
                    <a:pt x="187" y="870"/>
                  </a:lnTo>
                  <a:lnTo>
                    <a:pt x="185" y="870"/>
                  </a:lnTo>
                  <a:lnTo>
                    <a:pt x="182" y="873"/>
                  </a:lnTo>
                  <a:lnTo>
                    <a:pt x="180" y="873"/>
                  </a:lnTo>
                  <a:lnTo>
                    <a:pt x="180" y="877"/>
                  </a:lnTo>
                  <a:lnTo>
                    <a:pt x="180" y="880"/>
                  </a:lnTo>
                  <a:lnTo>
                    <a:pt x="182" y="880"/>
                  </a:lnTo>
                  <a:lnTo>
                    <a:pt x="182" y="882"/>
                  </a:lnTo>
                  <a:lnTo>
                    <a:pt x="185" y="884"/>
                  </a:lnTo>
                  <a:lnTo>
                    <a:pt x="185" y="884"/>
                  </a:lnTo>
                  <a:lnTo>
                    <a:pt x="187" y="887"/>
                  </a:lnTo>
                  <a:lnTo>
                    <a:pt x="187" y="894"/>
                  </a:lnTo>
                  <a:lnTo>
                    <a:pt x="187" y="899"/>
                  </a:lnTo>
                  <a:lnTo>
                    <a:pt x="189" y="901"/>
                  </a:lnTo>
                  <a:lnTo>
                    <a:pt x="189" y="903"/>
                  </a:lnTo>
                  <a:lnTo>
                    <a:pt x="189" y="906"/>
                  </a:lnTo>
                  <a:lnTo>
                    <a:pt x="189" y="910"/>
                  </a:lnTo>
                  <a:lnTo>
                    <a:pt x="192" y="913"/>
                  </a:lnTo>
                  <a:lnTo>
                    <a:pt x="192" y="913"/>
                  </a:lnTo>
                  <a:lnTo>
                    <a:pt x="189" y="915"/>
                  </a:lnTo>
                  <a:lnTo>
                    <a:pt x="189" y="918"/>
                  </a:lnTo>
                  <a:lnTo>
                    <a:pt x="189" y="918"/>
                  </a:lnTo>
                  <a:lnTo>
                    <a:pt x="192" y="918"/>
                  </a:lnTo>
                  <a:lnTo>
                    <a:pt x="194" y="920"/>
                  </a:lnTo>
                  <a:lnTo>
                    <a:pt x="194" y="920"/>
                  </a:lnTo>
                  <a:lnTo>
                    <a:pt x="194" y="922"/>
                  </a:lnTo>
                  <a:lnTo>
                    <a:pt x="196" y="922"/>
                  </a:lnTo>
                  <a:lnTo>
                    <a:pt x="199" y="922"/>
                  </a:lnTo>
                  <a:lnTo>
                    <a:pt x="199" y="925"/>
                  </a:lnTo>
                  <a:lnTo>
                    <a:pt x="196" y="925"/>
                  </a:lnTo>
                  <a:lnTo>
                    <a:pt x="196" y="925"/>
                  </a:lnTo>
                  <a:lnTo>
                    <a:pt x="199" y="925"/>
                  </a:lnTo>
                  <a:lnTo>
                    <a:pt x="201" y="929"/>
                  </a:lnTo>
                  <a:lnTo>
                    <a:pt x="199" y="929"/>
                  </a:lnTo>
                  <a:lnTo>
                    <a:pt x="201" y="932"/>
                  </a:lnTo>
                  <a:lnTo>
                    <a:pt x="201" y="932"/>
                  </a:lnTo>
                  <a:lnTo>
                    <a:pt x="201" y="934"/>
                  </a:lnTo>
                  <a:lnTo>
                    <a:pt x="201" y="936"/>
                  </a:lnTo>
                  <a:lnTo>
                    <a:pt x="204" y="939"/>
                  </a:lnTo>
                  <a:lnTo>
                    <a:pt x="206" y="939"/>
                  </a:lnTo>
                  <a:lnTo>
                    <a:pt x="206" y="941"/>
                  </a:lnTo>
                  <a:lnTo>
                    <a:pt x="206" y="944"/>
                  </a:lnTo>
                  <a:lnTo>
                    <a:pt x="208" y="944"/>
                  </a:lnTo>
                  <a:lnTo>
                    <a:pt x="208" y="946"/>
                  </a:lnTo>
                  <a:lnTo>
                    <a:pt x="208" y="951"/>
                  </a:lnTo>
                  <a:lnTo>
                    <a:pt x="211" y="953"/>
                  </a:lnTo>
                  <a:lnTo>
                    <a:pt x="211" y="953"/>
                  </a:lnTo>
                  <a:lnTo>
                    <a:pt x="213" y="955"/>
                  </a:lnTo>
                  <a:lnTo>
                    <a:pt x="213" y="955"/>
                  </a:lnTo>
                  <a:lnTo>
                    <a:pt x="215" y="953"/>
                  </a:lnTo>
                  <a:lnTo>
                    <a:pt x="222" y="948"/>
                  </a:lnTo>
                  <a:lnTo>
                    <a:pt x="222" y="951"/>
                  </a:lnTo>
                  <a:lnTo>
                    <a:pt x="225" y="953"/>
                  </a:lnTo>
                  <a:lnTo>
                    <a:pt x="225" y="953"/>
                  </a:lnTo>
                  <a:lnTo>
                    <a:pt x="225" y="948"/>
                  </a:lnTo>
                  <a:lnTo>
                    <a:pt x="225" y="948"/>
                  </a:lnTo>
                  <a:lnTo>
                    <a:pt x="227" y="951"/>
                  </a:lnTo>
                  <a:lnTo>
                    <a:pt x="227" y="951"/>
                  </a:lnTo>
                  <a:lnTo>
                    <a:pt x="225" y="955"/>
                  </a:lnTo>
                  <a:lnTo>
                    <a:pt x="222" y="955"/>
                  </a:lnTo>
                  <a:lnTo>
                    <a:pt x="222" y="955"/>
                  </a:lnTo>
                  <a:lnTo>
                    <a:pt x="220" y="955"/>
                  </a:lnTo>
                  <a:lnTo>
                    <a:pt x="220" y="958"/>
                  </a:lnTo>
                  <a:lnTo>
                    <a:pt x="215" y="958"/>
                  </a:lnTo>
                  <a:lnTo>
                    <a:pt x="215" y="958"/>
                  </a:lnTo>
                  <a:lnTo>
                    <a:pt x="211" y="958"/>
                  </a:lnTo>
                  <a:lnTo>
                    <a:pt x="208" y="955"/>
                  </a:lnTo>
                  <a:lnTo>
                    <a:pt x="208" y="955"/>
                  </a:lnTo>
                  <a:lnTo>
                    <a:pt x="206" y="953"/>
                  </a:lnTo>
                  <a:lnTo>
                    <a:pt x="206" y="951"/>
                  </a:lnTo>
                  <a:lnTo>
                    <a:pt x="204" y="951"/>
                  </a:lnTo>
                  <a:lnTo>
                    <a:pt x="201" y="946"/>
                  </a:lnTo>
                  <a:lnTo>
                    <a:pt x="201" y="944"/>
                  </a:lnTo>
                  <a:lnTo>
                    <a:pt x="199" y="944"/>
                  </a:lnTo>
                  <a:lnTo>
                    <a:pt x="196" y="936"/>
                  </a:lnTo>
                  <a:lnTo>
                    <a:pt x="194" y="936"/>
                  </a:lnTo>
                  <a:lnTo>
                    <a:pt x="192" y="932"/>
                  </a:lnTo>
                  <a:lnTo>
                    <a:pt x="192" y="929"/>
                  </a:lnTo>
                  <a:lnTo>
                    <a:pt x="182" y="918"/>
                  </a:lnTo>
                  <a:lnTo>
                    <a:pt x="182" y="913"/>
                  </a:lnTo>
                  <a:lnTo>
                    <a:pt x="182" y="913"/>
                  </a:lnTo>
                  <a:lnTo>
                    <a:pt x="180" y="910"/>
                  </a:lnTo>
                  <a:lnTo>
                    <a:pt x="178" y="906"/>
                  </a:lnTo>
                  <a:lnTo>
                    <a:pt x="178" y="901"/>
                  </a:lnTo>
                  <a:lnTo>
                    <a:pt x="178" y="899"/>
                  </a:lnTo>
                  <a:lnTo>
                    <a:pt x="175" y="896"/>
                  </a:lnTo>
                  <a:lnTo>
                    <a:pt x="178" y="896"/>
                  </a:lnTo>
                  <a:lnTo>
                    <a:pt x="178" y="894"/>
                  </a:lnTo>
                  <a:lnTo>
                    <a:pt x="175" y="892"/>
                  </a:lnTo>
                  <a:lnTo>
                    <a:pt x="175" y="889"/>
                  </a:lnTo>
                  <a:lnTo>
                    <a:pt x="175" y="884"/>
                  </a:lnTo>
                  <a:lnTo>
                    <a:pt x="175" y="875"/>
                  </a:lnTo>
                  <a:lnTo>
                    <a:pt x="175" y="875"/>
                  </a:lnTo>
                  <a:lnTo>
                    <a:pt x="175" y="873"/>
                  </a:lnTo>
                  <a:lnTo>
                    <a:pt x="178" y="870"/>
                  </a:lnTo>
                  <a:lnTo>
                    <a:pt x="182" y="870"/>
                  </a:lnTo>
                  <a:lnTo>
                    <a:pt x="185" y="868"/>
                  </a:lnTo>
                  <a:lnTo>
                    <a:pt x="185" y="868"/>
                  </a:lnTo>
                  <a:lnTo>
                    <a:pt x="185" y="868"/>
                  </a:lnTo>
                  <a:close/>
                  <a:moveTo>
                    <a:pt x="461" y="0"/>
                  </a:moveTo>
                  <a:lnTo>
                    <a:pt x="466" y="5"/>
                  </a:lnTo>
                  <a:lnTo>
                    <a:pt x="475" y="41"/>
                  </a:lnTo>
                  <a:lnTo>
                    <a:pt x="483" y="50"/>
                  </a:lnTo>
                  <a:lnTo>
                    <a:pt x="504" y="57"/>
                  </a:lnTo>
                  <a:lnTo>
                    <a:pt x="509" y="76"/>
                  </a:lnTo>
                  <a:lnTo>
                    <a:pt x="525" y="86"/>
                  </a:lnTo>
                  <a:lnTo>
                    <a:pt x="528" y="95"/>
                  </a:lnTo>
                  <a:lnTo>
                    <a:pt x="549" y="88"/>
                  </a:lnTo>
                  <a:lnTo>
                    <a:pt x="558" y="95"/>
                  </a:lnTo>
                  <a:lnTo>
                    <a:pt x="554" y="102"/>
                  </a:lnTo>
                  <a:lnTo>
                    <a:pt x="556" y="107"/>
                  </a:lnTo>
                  <a:lnTo>
                    <a:pt x="554" y="114"/>
                  </a:lnTo>
                  <a:lnTo>
                    <a:pt x="561" y="128"/>
                  </a:lnTo>
                  <a:lnTo>
                    <a:pt x="523" y="152"/>
                  </a:lnTo>
                  <a:lnTo>
                    <a:pt x="518" y="156"/>
                  </a:lnTo>
                  <a:lnTo>
                    <a:pt x="518" y="173"/>
                  </a:lnTo>
                  <a:lnTo>
                    <a:pt x="506" y="190"/>
                  </a:lnTo>
                  <a:lnTo>
                    <a:pt x="520" y="197"/>
                  </a:lnTo>
                  <a:lnTo>
                    <a:pt x="523" y="216"/>
                  </a:lnTo>
                  <a:lnTo>
                    <a:pt x="532" y="227"/>
                  </a:lnTo>
                  <a:lnTo>
                    <a:pt x="523" y="232"/>
                  </a:lnTo>
                  <a:lnTo>
                    <a:pt x="518" y="251"/>
                  </a:lnTo>
                  <a:lnTo>
                    <a:pt x="506" y="260"/>
                  </a:lnTo>
                  <a:lnTo>
                    <a:pt x="509" y="270"/>
                  </a:lnTo>
                  <a:lnTo>
                    <a:pt x="518" y="282"/>
                  </a:lnTo>
                  <a:lnTo>
                    <a:pt x="520" y="291"/>
                  </a:lnTo>
                  <a:lnTo>
                    <a:pt x="518" y="301"/>
                  </a:lnTo>
                  <a:lnTo>
                    <a:pt x="520" y="310"/>
                  </a:lnTo>
                  <a:lnTo>
                    <a:pt x="535" y="324"/>
                  </a:lnTo>
                  <a:lnTo>
                    <a:pt x="551" y="327"/>
                  </a:lnTo>
                  <a:lnTo>
                    <a:pt x="584" y="303"/>
                  </a:lnTo>
                  <a:lnTo>
                    <a:pt x="594" y="291"/>
                  </a:lnTo>
                  <a:lnTo>
                    <a:pt x="598" y="291"/>
                  </a:lnTo>
                  <a:lnTo>
                    <a:pt x="617" y="322"/>
                  </a:lnTo>
                  <a:lnTo>
                    <a:pt x="646" y="343"/>
                  </a:lnTo>
                  <a:lnTo>
                    <a:pt x="634" y="390"/>
                  </a:lnTo>
                  <a:lnTo>
                    <a:pt x="622" y="421"/>
                  </a:lnTo>
                  <a:lnTo>
                    <a:pt x="627" y="428"/>
                  </a:lnTo>
                  <a:lnTo>
                    <a:pt x="653" y="442"/>
                  </a:lnTo>
                  <a:lnTo>
                    <a:pt x="658" y="450"/>
                  </a:lnTo>
                  <a:lnTo>
                    <a:pt x="658" y="454"/>
                  </a:lnTo>
                  <a:lnTo>
                    <a:pt x="655" y="464"/>
                  </a:lnTo>
                  <a:lnTo>
                    <a:pt x="646" y="473"/>
                  </a:lnTo>
                  <a:lnTo>
                    <a:pt x="650" y="494"/>
                  </a:lnTo>
                  <a:lnTo>
                    <a:pt x="655" y="506"/>
                  </a:lnTo>
                  <a:lnTo>
                    <a:pt x="693" y="537"/>
                  </a:lnTo>
                  <a:lnTo>
                    <a:pt x="700" y="554"/>
                  </a:lnTo>
                  <a:lnTo>
                    <a:pt x="714" y="558"/>
                  </a:lnTo>
                  <a:lnTo>
                    <a:pt x="717" y="591"/>
                  </a:lnTo>
                  <a:lnTo>
                    <a:pt x="721" y="603"/>
                  </a:lnTo>
                  <a:lnTo>
                    <a:pt x="719" y="617"/>
                  </a:lnTo>
                  <a:lnTo>
                    <a:pt x="719" y="617"/>
                  </a:lnTo>
                  <a:lnTo>
                    <a:pt x="712" y="615"/>
                  </a:lnTo>
                  <a:lnTo>
                    <a:pt x="700" y="624"/>
                  </a:lnTo>
                  <a:lnTo>
                    <a:pt x="674" y="624"/>
                  </a:lnTo>
                  <a:lnTo>
                    <a:pt x="660" y="634"/>
                  </a:lnTo>
                  <a:lnTo>
                    <a:pt x="650" y="648"/>
                  </a:lnTo>
                  <a:lnTo>
                    <a:pt x="655" y="667"/>
                  </a:lnTo>
                  <a:lnTo>
                    <a:pt x="655" y="679"/>
                  </a:lnTo>
                  <a:lnTo>
                    <a:pt x="624" y="705"/>
                  </a:lnTo>
                  <a:lnTo>
                    <a:pt x="629" y="712"/>
                  </a:lnTo>
                  <a:lnTo>
                    <a:pt x="641" y="721"/>
                  </a:lnTo>
                  <a:lnTo>
                    <a:pt x="646" y="728"/>
                  </a:lnTo>
                  <a:lnTo>
                    <a:pt x="646" y="752"/>
                  </a:lnTo>
                  <a:lnTo>
                    <a:pt x="643" y="762"/>
                  </a:lnTo>
                  <a:lnTo>
                    <a:pt x="648" y="776"/>
                  </a:lnTo>
                  <a:lnTo>
                    <a:pt x="646" y="790"/>
                  </a:lnTo>
                  <a:lnTo>
                    <a:pt x="643" y="795"/>
                  </a:lnTo>
                  <a:lnTo>
                    <a:pt x="634" y="795"/>
                  </a:lnTo>
                  <a:lnTo>
                    <a:pt x="622" y="788"/>
                  </a:lnTo>
                  <a:lnTo>
                    <a:pt x="608" y="795"/>
                  </a:lnTo>
                  <a:lnTo>
                    <a:pt x="598" y="806"/>
                  </a:lnTo>
                  <a:lnTo>
                    <a:pt x="577" y="804"/>
                  </a:lnTo>
                  <a:lnTo>
                    <a:pt x="575" y="816"/>
                  </a:lnTo>
                  <a:lnTo>
                    <a:pt x="546" y="854"/>
                  </a:lnTo>
                  <a:lnTo>
                    <a:pt x="542" y="863"/>
                  </a:lnTo>
                  <a:lnTo>
                    <a:pt x="528" y="870"/>
                  </a:lnTo>
                  <a:lnTo>
                    <a:pt x="525" y="889"/>
                  </a:lnTo>
                  <a:lnTo>
                    <a:pt x="530" y="901"/>
                  </a:lnTo>
                  <a:lnTo>
                    <a:pt x="542" y="915"/>
                  </a:lnTo>
                  <a:lnTo>
                    <a:pt x="568" y="929"/>
                  </a:lnTo>
                  <a:lnTo>
                    <a:pt x="570" y="936"/>
                  </a:lnTo>
                  <a:lnTo>
                    <a:pt x="572" y="955"/>
                  </a:lnTo>
                  <a:lnTo>
                    <a:pt x="577" y="962"/>
                  </a:lnTo>
                  <a:lnTo>
                    <a:pt x="587" y="962"/>
                  </a:lnTo>
                  <a:lnTo>
                    <a:pt x="610" y="958"/>
                  </a:lnTo>
                  <a:lnTo>
                    <a:pt x="622" y="960"/>
                  </a:lnTo>
                  <a:lnTo>
                    <a:pt x="624" y="965"/>
                  </a:lnTo>
                  <a:lnTo>
                    <a:pt x="627" y="977"/>
                  </a:lnTo>
                  <a:lnTo>
                    <a:pt x="629" y="979"/>
                  </a:lnTo>
                  <a:lnTo>
                    <a:pt x="624" y="993"/>
                  </a:lnTo>
                  <a:lnTo>
                    <a:pt x="632" y="1003"/>
                  </a:lnTo>
                  <a:lnTo>
                    <a:pt x="648" y="1003"/>
                  </a:lnTo>
                  <a:lnTo>
                    <a:pt x="655" y="1019"/>
                  </a:lnTo>
                  <a:lnTo>
                    <a:pt x="660" y="1019"/>
                  </a:lnTo>
                  <a:lnTo>
                    <a:pt x="684" y="1010"/>
                  </a:lnTo>
                  <a:lnTo>
                    <a:pt x="684" y="1017"/>
                  </a:lnTo>
                  <a:lnTo>
                    <a:pt x="686" y="1022"/>
                  </a:lnTo>
                  <a:lnTo>
                    <a:pt x="700" y="1022"/>
                  </a:lnTo>
                  <a:lnTo>
                    <a:pt x="707" y="1031"/>
                  </a:lnTo>
                  <a:lnTo>
                    <a:pt x="710" y="1048"/>
                  </a:lnTo>
                  <a:lnTo>
                    <a:pt x="743" y="1064"/>
                  </a:lnTo>
                  <a:lnTo>
                    <a:pt x="745" y="1085"/>
                  </a:lnTo>
                  <a:lnTo>
                    <a:pt x="762" y="1107"/>
                  </a:lnTo>
                  <a:lnTo>
                    <a:pt x="778" y="1121"/>
                  </a:lnTo>
                  <a:lnTo>
                    <a:pt x="776" y="1130"/>
                  </a:lnTo>
                  <a:lnTo>
                    <a:pt x="771" y="1140"/>
                  </a:lnTo>
                  <a:lnTo>
                    <a:pt x="747" y="1149"/>
                  </a:lnTo>
                  <a:lnTo>
                    <a:pt x="736" y="1166"/>
                  </a:lnTo>
                  <a:lnTo>
                    <a:pt x="736" y="1194"/>
                  </a:lnTo>
                  <a:lnTo>
                    <a:pt x="717" y="1220"/>
                  </a:lnTo>
                  <a:lnTo>
                    <a:pt x="721" y="1237"/>
                  </a:lnTo>
                  <a:lnTo>
                    <a:pt x="719" y="1244"/>
                  </a:lnTo>
                  <a:lnTo>
                    <a:pt x="724" y="1246"/>
                  </a:lnTo>
                  <a:lnTo>
                    <a:pt x="731" y="1256"/>
                  </a:lnTo>
                  <a:lnTo>
                    <a:pt x="736" y="1253"/>
                  </a:lnTo>
                  <a:lnTo>
                    <a:pt x="745" y="1263"/>
                  </a:lnTo>
                  <a:lnTo>
                    <a:pt x="755" y="1260"/>
                  </a:lnTo>
                  <a:lnTo>
                    <a:pt x="762" y="1253"/>
                  </a:lnTo>
                  <a:lnTo>
                    <a:pt x="771" y="1253"/>
                  </a:lnTo>
                  <a:lnTo>
                    <a:pt x="773" y="1263"/>
                  </a:lnTo>
                  <a:lnTo>
                    <a:pt x="778" y="1270"/>
                  </a:lnTo>
                  <a:lnTo>
                    <a:pt x="776" y="1284"/>
                  </a:lnTo>
                  <a:lnTo>
                    <a:pt x="783" y="1289"/>
                  </a:lnTo>
                  <a:lnTo>
                    <a:pt x="785" y="1308"/>
                  </a:lnTo>
                  <a:lnTo>
                    <a:pt x="799" y="1310"/>
                  </a:lnTo>
                  <a:lnTo>
                    <a:pt x="804" y="1327"/>
                  </a:lnTo>
                  <a:lnTo>
                    <a:pt x="823" y="1348"/>
                  </a:lnTo>
                  <a:lnTo>
                    <a:pt x="844" y="1376"/>
                  </a:lnTo>
                  <a:lnTo>
                    <a:pt x="844" y="1376"/>
                  </a:lnTo>
                  <a:lnTo>
                    <a:pt x="837" y="1386"/>
                  </a:lnTo>
                  <a:lnTo>
                    <a:pt x="833" y="1402"/>
                  </a:lnTo>
                  <a:lnTo>
                    <a:pt x="825" y="1407"/>
                  </a:lnTo>
                  <a:lnTo>
                    <a:pt x="811" y="1407"/>
                  </a:lnTo>
                  <a:lnTo>
                    <a:pt x="804" y="1428"/>
                  </a:lnTo>
                  <a:lnTo>
                    <a:pt x="802" y="1449"/>
                  </a:lnTo>
                  <a:lnTo>
                    <a:pt x="790" y="1461"/>
                  </a:lnTo>
                  <a:lnTo>
                    <a:pt x="788" y="1468"/>
                  </a:lnTo>
                  <a:lnTo>
                    <a:pt x="788" y="1475"/>
                  </a:lnTo>
                  <a:lnTo>
                    <a:pt x="797" y="1480"/>
                  </a:lnTo>
                  <a:lnTo>
                    <a:pt x="802" y="1485"/>
                  </a:lnTo>
                  <a:lnTo>
                    <a:pt x="792" y="1506"/>
                  </a:lnTo>
                  <a:lnTo>
                    <a:pt x="785" y="1509"/>
                  </a:lnTo>
                  <a:lnTo>
                    <a:pt x="785" y="1513"/>
                  </a:lnTo>
                  <a:lnTo>
                    <a:pt x="792" y="1527"/>
                  </a:lnTo>
                  <a:lnTo>
                    <a:pt x="795" y="1537"/>
                  </a:lnTo>
                  <a:lnTo>
                    <a:pt x="795" y="1594"/>
                  </a:lnTo>
                  <a:lnTo>
                    <a:pt x="797" y="1613"/>
                  </a:lnTo>
                  <a:lnTo>
                    <a:pt x="809" y="1622"/>
                  </a:lnTo>
                  <a:lnTo>
                    <a:pt x="804" y="1641"/>
                  </a:lnTo>
                  <a:lnTo>
                    <a:pt x="804" y="1641"/>
                  </a:lnTo>
                  <a:lnTo>
                    <a:pt x="790" y="1657"/>
                  </a:lnTo>
                  <a:lnTo>
                    <a:pt x="778" y="1657"/>
                  </a:lnTo>
                  <a:lnTo>
                    <a:pt x="762" y="1674"/>
                  </a:lnTo>
                  <a:lnTo>
                    <a:pt x="745" y="1674"/>
                  </a:lnTo>
                  <a:lnTo>
                    <a:pt x="733" y="1667"/>
                  </a:lnTo>
                  <a:lnTo>
                    <a:pt x="726" y="1667"/>
                  </a:lnTo>
                  <a:lnTo>
                    <a:pt x="726" y="1672"/>
                  </a:lnTo>
                  <a:lnTo>
                    <a:pt x="731" y="1681"/>
                  </a:lnTo>
                  <a:lnTo>
                    <a:pt x="729" y="1686"/>
                  </a:lnTo>
                  <a:lnTo>
                    <a:pt x="717" y="1688"/>
                  </a:lnTo>
                  <a:lnTo>
                    <a:pt x="674" y="1740"/>
                  </a:lnTo>
                  <a:lnTo>
                    <a:pt x="662" y="1745"/>
                  </a:lnTo>
                  <a:lnTo>
                    <a:pt x="646" y="1743"/>
                  </a:lnTo>
                  <a:lnTo>
                    <a:pt x="632" y="1761"/>
                  </a:lnTo>
                  <a:lnTo>
                    <a:pt x="617" y="1766"/>
                  </a:lnTo>
                  <a:lnTo>
                    <a:pt x="613" y="1778"/>
                  </a:lnTo>
                  <a:lnTo>
                    <a:pt x="615" y="1806"/>
                  </a:lnTo>
                  <a:lnTo>
                    <a:pt x="610" y="1816"/>
                  </a:lnTo>
                  <a:lnTo>
                    <a:pt x="589" y="1825"/>
                  </a:lnTo>
                  <a:lnTo>
                    <a:pt x="584" y="1835"/>
                  </a:lnTo>
                  <a:lnTo>
                    <a:pt x="575" y="1842"/>
                  </a:lnTo>
                  <a:lnTo>
                    <a:pt x="561" y="1844"/>
                  </a:lnTo>
                  <a:lnTo>
                    <a:pt x="544" y="1837"/>
                  </a:lnTo>
                  <a:lnTo>
                    <a:pt x="537" y="1849"/>
                  </a:lnTo>
                  <a:lnTo>
                    <a:pt x="523" y="1842"/>
                  </a:lnTo>
                  <a:lnTo>
                    <a:pt x="513" y="1844"/>
                  </a:lnTo>
                  <a:lnTo>
                    <a:pt x="509" y="1825"/>
                  </a:lnTo>
                  <a:lnTo>
                    <a:pt x="492" y="1818"/>
                  </a:lnTo>
                  <a:lnTo>
                    <a:pt x="440" y="1835"/>
                  </a:lnTo>
                  <a:lnTo>
                    <a:pt x="440" y="1835"/>
                  </a:lnTo>
                  <a:lnTo>
                    <a:pt x="419" y="1821"/>
                  </a:lnTo>
                  <a:lnTo>
                    <a:pt x="400" y="1821"/>
                  </a:lnTo>
                  <a:lnTo>
                    <a:pt x="393" y="1806"/>
                  </a:lnTo>
                  <a:lnTo>
                    <a:pt x="376" y="1790"/>
                  </a:lnTo>
                  <a:lnTo>
                    <a:pt x="379" y="1780"/>
                  </a:lnTo>
                  <a:lnTo>
                    <a:pt x="374" y="1764"/>
                  </a:lnTo>
                  <a:lnTo>
                    <a:pt x="360" y="1726"/>
                  </a:lnTo>
                  <a:lnTo>
                    <a:pt x="360" y="1724"/>
                  </a:lnTo>
                  <a:lnTo>
                    <a:pt x="338" y="1707"/>
                  </a:lnTo>
                  <a:lnTo>
                    <a:pt x="329" y="1688"/>
                  </a:lnTo>
                  <a:lnTo>
                    <a:pt x="329" y="1686"/>
                  </a:lnTo>
                  <a:lnTo>
                    <a:pt x="353" y="1669"/>
                  </a:lnTo>
                  <a:lnTo>
                    <a:pt x="350" y="1657"/>
                  </a:lnTo>
                  <a:lnTo>
                    <a:pt x="331" y="1634"/>
                  </a:lnTo>
                  <a:lnTo>
                    <a:pt x="308" y="1615"/>
                  </a:lnTo>
                  <a:lnTo>
                    <a:pt x="291" y="1605"/>
                  </a:lnTo>
                  <a:lnTo>
                    <a:pt x="270" y="1605"/>
                  </a:lnTo>
                  <a:lnTo>
                    <a:pt x="265" y="1598"/>
                  </a:lnTo>
                  <a:lnTo>
                    <a:pt x="265" y="1601"/>
                  </a:lnTo>
                  <a:lnTo>
                    <a:pt x="265" y="1601"/>
                  </a:lnTo>
                  <a:lnTo>
                    <a:pt x="263" y="1598"/>
                  </a:lnTo>
                  <a:lnTo>
                    <a:pt x="265" y="1598"/>
                  </a:lnTo>
                  <a:lnTo>
                    <a:pt x="265" y="1598"/>
                  </a:lnTo>
                  <a:lnTo>
                    <a:pt x="263" y="1598"/>
                  </a:lnTo>
                  <a:lnTo>
                    <a:pt x="263" y="1598"/>
                  </a:lnTo>
                  <a:lnTo>
                    <a:pt x="260" y="1598"/>
                  </a:lnTo>
                  <a:lnTo>
                    <a:pt x="260" y="1596"/>
                  </a:lnTo>
                  <a:lnTo>
                    <a:pt x="260" y="1596"/>
                  </a:lnTo>
                  <a:lnTo>
                    <a:pt x="260" y="1596"/>
                  </a:lnTo>
                  <a:lnTo>
                    <a:pt x="258" y="1589"/>
                  </a:lnTo>
                  <a:lnTo>
                    <a:pt x="263" y="1589"/>
                  </a:lnTo>
                  <a:lnTo>
                    <a:pt x="263" y="1591"/>
                  </a:lnTo>
                  <a:lnTo>
                    <a:pt x="265" y="1591"/>
                  </a:lnTo>
                  <a:lnTo>
                    <a:pt x="263" y="1589"/>
                  </a:lnTo>
                  <a:lnTo>
                    <a:pt x="267" y="1589"/>
                  </a:lnTo>
                  <a:lnTo>
                    <a:pt x="267" y="1589"/>
                  </a:lnTo>
                  <a:lnTo>
                    <a:pt x="265" y="1589"/>
                  </a:lnTo>
                  <a:lnTo>
                    <a:pt x="263" y="1587"/>
                  </a:lnTo>
                  <a:lnTo>
                    <a:pt x="260" y="1587"/>
                  </a:lnTo>
                  <a:lnTo>
                    <a:pt x="260" y="1587"/>
                  </a:lnTo>
                  <a:lnTo>
                    <a:pt x="260" y="1587"/>
                  </a:lnTo>
                  <a:lnTo>
                    <a:pt x="263" y="1587"/>
                  </a:lnTo>
                  <a:lnTo>
                    <a:pt x="263" y="1584"/>
                  </a:lnTo>
                  <a:lnTo>
                    <a:pt x="263" y="1584"/>
                  </a:lnTo>
                  <a:lnTo>
                    <a:pt x="265" y="1587"/>
                  </a:lnTo>
                  <a:lnTo>
                    <a:pt x="265" y="1587"/>
                  </a:lnTo>
                  <a:lnTo>
                    <a:pt x="267" y="1587"/>
                  </a:lnTo>
                  <a:lnTo>
                    <a:pt x="265" y="1587"/>
                  </a:lnTo>
                  <a:lnTo>
                    <a:pt x="265" y="1584"/>
                  </a:lnTo>
                  <a:lnTo>
                    <a:pt x="267" y="1584"/>
                  </a:lnTo>
                  <a:lnTo>
                    <a:pt x="267" y="1584"/>
                  </a:lnTo>
                  <a:lnTo>
                    <a:pt x="272" y="1584"/>
                  </a:lnTo>
                  <a:lnTo>
                    <a:pt x="272" y="1582"/>
                  </a:lnTo>
                  <a:lnTo>
                    <a:pt x="272" y="1584"/>
                  </a:lnTo>
                  <a:lnTo>
                    <a:pt x="272" y="1582"/>
                  </a:lnTo>
                  <a:lnTo>
                    <a:pt x="272" y="1582"/>
                  </a:lnTo>
                  <a:lnTo>
                    <a:pt x="270" y="1582"/>
                  </a:lnTo>
                  <a:lnTo>
                    <a:pt x="265" y="1582"/>
                  </a:lnTo>
                  <a:lnTo>
                    <a:pt x="263" y="1582"/>
                  </a:lnTo>
                  <a:lnTo>
                    <a:pt x="263" y="1582"/>
                  </a:lnTo>
                  <a:lnTo>
                    <a:pt x="263" y="1579"/>
                  </a:lnTo>
                  <a:lnTo>
                    <a:pt x="265" y="1579"/>
                  </a:lnTo>
                  <a:lnTo>
                    <a:pt x="265" y="1579"/>
                  </a:lnTo>
                  <a:lnTo>
                    <a:pt x="265" y="1579"/>
                  </a:lnTo>
                  <a:lnTo>
                    <a:pt x="263" y="1579"/>
                  </a:lnTo>
                  <a:lnTo>
                    <a:pt x="263" y="1582"/>
                  </a:lnTo>
                  <a:lnTo>
                    <a:pt x="260" y="1582"/>
                  </a:lnTo>
                  <a:lnTo>
                    <a:pt x="260" y="1579"/>
                  </a:lnTo>
                  <a:lnTo>
                    <a:pt x="258" y="1579"/>
                  </a:lnTo>
                  <a:lnTo>
                    <a:pt x="258" y="1579"/>
                  </a:lnTo>
                  <a:lnTo>
                    <a:pt x="260" y="1579"/>
                  </a:lnTo>
                  <a:lnTo>
                    <a:pt x="260" y="1577"/>
                  </a:lnTo>
                  <a:lnTo>
                    <a:pt x="260" y="1577"/>
                  </a:lnTo>
                  <a:lnTo>
                    <a:pt x="260" y="1577"/>
                  </a:lnTo>
                  <a:lnTo>
                    <a:pt x="258" y="1577"/>
                  </a:lnTo>
                  <a:lnTo>
                    <a:pt x="258" y="1577"/>
                  </a:lnTo>
                  <a:lnTo>
                    <a:pt x="258" y="1577"/>
                  </a:lnTo>
                  <a:lnTo>
                    <a:pt x="258" y="1577"/>
                  </a:lnTo>
                  <a:lnTo>
                    <a:pt x="256" y="1577"/>
                  </a:lnTo>
                  <a:lnTo>
                    <a:pt x="256" y="1575"/>
                  </a:lnTo>
                  <a:lnTo>
                    <a:pt x="256" y="1572"/>
                  </a:lnTo>
                  <a:lnTo>
                    <a:pt x="256" y="1570"/>
                  </a:lnTo>
                  <a:lnTo>
                    <a:pt x="258" y="1570"/>
                  </a:lnTo>
                  <a:lnTo>
                    <a:pt x="260" y="1570"/>
                  </a:lnTo>
                  <a:lnTo>
                    <a:pt x="260" y="1570"/>
                  </a:lnTo>
                  <a:lnTo>
                    <a:pt x="256" y="1570"/>
                  </a:lnTo>
                  <a:lnTo>
                    <a:pt x="256" y="1568"/>
                  </a:lnTo>
                  <a:lnTo>
                    <a:pt x="253" y="1570"/>
                  </a:lnTo>
                  <a:lnTo>
                    <a:pt x="253" y="1565"/>
                  </a:lnTo>
                  <a:lnTo>
                    <a:pt x="251" y="1565"/>
                  </a:lnTo>
                  <a:lnTo>
                    <a:pt x="251" y="1563"/>
                  </a:lnTo>
                  <a:lnTo>
                    <a:pt x="253" y="1563"/>
                  </a:lnTo>
                  <a:lnTo>
                    <a:pt x="248" y="1563"/>
                  </a:lnTo>
                  <a:lnTo>
                    <a:pt x="248" y="1561"/>
                  </a:lnTo>
                  <a:lnTo>
                    <a:pt x="248" y="1558"/>
                  </a:lnTo>
                  <a:lnTo>
                    <a:pt x="248" y="1556"/>
                  </a:lnTo>
                  <a:lnTo>
                    <a:pt x="248" y="1553"/>
                  </a:lnTo>
                  <a:lnTo>
                    <a:pt x="248" y="1551"/>
                  </a:lnTo>
                  <a:lnTo>
                    <a:pt x="246" y="1551"/>
                  </a:lnTo>
                  <a:lnTo>
                    <a:pt x="246" y="1546"/>
                  </a:lnTo>
                  <a:lnTo>
                    <a:pt x="244" y="1544"/>
                  </a:lnTo>
                  <a:lnTo>
                    <a:pt x="246" y="1544"/>
                  </a:lnTo>
                  <a:lnTo>
                    <a:pt x="246" y="1544"/>
                  </a:lnTo>
                  <a:lnTo>
                    <a:pt x="248" y="1544"/>
                  </a:lnTo>
                  <a:lnTo>
                    <a:pt x="248" y="1544"/>
                  </a:lnTo>
                  <a:lnTo>
                    <a:pt x="246" y="1542"/>
                  </a:lnTo>
                  <a:lnTo>
                    <a:pt x="244" y="1542"/>
                  </a:lnTo>
                  <a:lnTo>
                    <a:pt x="237" y="1532"/>
                  </a:lnTo>
                  <a:lnTo>
                    <a:pt x="237" y="1532"/>
                  </a:lnTo>
                  <a:lnTo>
                    <a:pt x="234" y="1530"/>
                  </a:lnTo>
                  <a:lnTo>
                    <a:pt x="232" y="1530"/>
                  </a:lnTo>
                  <a:lnTo>
                    <a:pt x="227" y="1525"/>
                  </a:lnTo>
                  <a:lnTo>
                    <a:pt x="227" y="1523"/>
                  </a:lnTo>
                  <a:lnTo>
                    <a:pt x="225" y="1520"/>
                  </a:lnTo>
                  <a:lnTo>
                    <a:pt x="225" y="1518"/>
                  </a:lnTo>
                  <a:lnTo>
                    <a:pt x="222" y="1516"/>
                  </a:lnTo>
                  <a:lnTo>
                    <a:pt x="220" y="1513"/>
                  </a:lnTo>
                  <a:lnTo>
                    <a:pt x="220" y="1511"/>
                  </a:lnTo>
                  <a:lnTo>
                    <a:pt x="218" y="1509"/>
                  </a:lnTo>
                  <a:lnTo>
                    <a:pt x="218" y="1509"/>
                  </a:lnTo>
                  <a:lnTo>
                    <a:pt x="218" y="1509"/>
                  </a:lnTo>
                  <a:lnTo>
                    <a:pt x="218" y="1506"/>
                  </a:lnTo>
                  <a:lnTo>
                    <a:pt x="215" y="1506"/>
                  </a:lnTo>
                  <a:lnTo>
                    <a:pt x="215" y="1499"/>
                  </a:lnTo>
                  <a:lnTo>
                    <a:pt x="213" y="1499"/>
                  </a:lnTo>
                  <a:lnTo>
                    <a:pt x="213" y="1497"/>
                  </a:lnTo>
                  <a:lnTo>
                    <a:pt x="213" y="1497"/>
                  </a:lnTo>
                  <a:lnTo>
                    <a:pt x="213" y="1497"/>
                  </a:lnTo>
                  <a:lnTo>
                    <a:pt x="213" y="1494"/>
                  </a:lnTo>
                  <a:lnTo>
                    <a:pt x="218" y="1492"/>
                  </a:lnTo>
                  <a:lnTo>
                    <a:pt x="218" y="1490"/>
                  </a:lnTo>
                  <a:lnTo>
                    <a:pt x="220" y="1490"/>
                  </a:lnTo>
                  <a:lnTo>
                    <a:pt x="222" y="1487"/>
                  </a:lnTo>
                  <a:lnTo>
                    <a:pt x="222" y="1485"/>
                  </a:lnTo>
                  <a:lnTo>
                    <a:pt x="225" y="1485"/>
                  </a:lnTo>
                  <a:lnTo>
                    <a:pt x="227" y="1483"/>
                  </a:lnTo>
                  <a:lnTo>
                    <a:pt x="227" y="1483"/>
                  </a:lnTo>
                  <a:lnTo>
                    <a:pt x="230" y="1480"/>
                  </a:lnTo>
                  <a:lnTo>
                    <a:pt x="232" y="1480"/>
                  </a:lnTo>
                  <a:lnTo>
                    <a:pt x="232" y="1480"/>
                  </a:lnTo>
                  <a:lnTo>
                    <a:pt x="237" y="1478"/>
                  </a:lnTo>
                  <a:lnTo>
                    <a:pt x="237" y="1478"/>
                  </a:lnTo>
                  <a:lnTo>
                    <a:pt x="239" y="1475"/>
                  </a:lnTo>
                  <a:lnTo>
                    <a:pt x="241" y="1475"/>
                  </a:lnTo>
                  <a:lnTo>
                    <a:pt x="244" y="1475"/>
                  </a:lnTo>
                  <a:lnTo>
                    <a:pt x="246" y="1473"/>
                  </a:lnTo>
                  <a:lnTo>
                    <a:pt x="248" y="1473"/>
                  </a:lnTo>
                  <a:lnTo>
                    <a:pt x="253" y="1471"/>
                  </a:lnTo>
                  <a:lnTo>
                    <a:pt x="256" y="1471"/>
                  </a:lnTo>
                  <a:lnTo>
                    <a:pt x="258" y="1468"/>
                  </a:lnTo>
                  <a:lnTo>
                    <a:pt x="258" y="1468"/>
                  </a:lnTo>
                  <a:lnTo>
                    <a:pt x="260" y="1466"/>
                  </a:lnTo>
                  <a:lnTo>
                    <a:pt x="263" y="1466"/>
                  </a:lnTo>
                  <a:lnTo>
                    <a:pt x="265" y="1466"/>
                  </a:lnTo>
                  <a:lnTo>
                    <a:pt x="265" y="1461"/>
                  </a:lnTo>
                  <a:lnTo>
                    <a:pt x="267" y="1461"/>
                  </a:lnTo>
                  <a:lnTo>
                    <a:pt x="267" y="1461"/>
                  </a:lnTo>
                  <a:lnTo>
                    <a:pt x="270" y="1461"/>
                  </a:lnTo>
                  <a:lnTo>
                    <a:pt x="272" y="1457"/>
                  </a:lnTo>
                  <a:lnTo>
                    <a:pt x="279" y="1457"/>
                  </a:lnTo>
                  <a:lnTo>
                    <a:pt x="282" y="1454"/>
                  </a:lnTo>
                  <a:lnTo>
                    <a:pt x="286" y="1452"/>
                  </a:lnTo>
                  <a:lnTo>
                    <a:pt x="286" y="1452"/>
                  </a:lnTo>
                  <a:lnTo>
                    <a:pt x="291" y="1452"/>
                  </a:lnTo>
                  <a:lnTo>
                    <a:pt x="291" y="1452"/>
                  </a:lnTo>
                  <a:lnTo>
                    <a:pt x="291" y="1454"/>
                  </a:lnTo>
                  <a:lnTo>
                    <a:pt x="293" y="1454"/>
                  </a:lnTo>
                  <a:lnTo>
                    <a:pt x="293" y="1457"/>
                  </a:lnTo>
                  <a:lnTo>
                    <a:pt x="293" y="1459"/>
                  </a:lnTo>
                  <a:lnTo>
                    <a:pt x="293" y="1461"/>
                  </a:lnTo>
                  <a:lnTo>
                    <a:pt x="296" y="1464"/>
                  </a:lnTo>
                  <a:lnTo>
                    <a:pt x="296" y="1466"/>
                  </a:lnTo>
                  <a:lnTo>
                    <a:pt x="296" y="1468"/>
                  </a:lnTo>
                  <a:lnTo>
                    <a:pt x="296" y="1468"/>
                  </a:lnTo>
                  <a:lnTo>
                    <a:pt x="298" y="1473"/>
                  </a:lnTo>
                  <a:lnTo>
                    <a:pt x="298" y="1473"/>
                  </a:lnTo>
                  <a:lnTo>
                    <a:pt x="301" y="1473"/>
                  </a:lnTo>
                  <a:lnTo>
                    <a:pt x="301" y="1475"/>
                  </a:lnTo>
                  <a:lnTo>
                    <a:pt x="303" y="1478"/>
                  </a:lnTo>
                  <a:lnTo>
                    <a:pt x="303" y="1480"/>
                  </a:lnTo>
                  <a:lnTo>
                    <a:pt x="298" y="1483"/>
                  </a:lnTo>
                  <a:lnTo>
                    <a:pt x="298" y="1483"/>
                  </a:lnTo>
                  <a:lnTo>
                    <a:pt x="296" y="1483"/>
                  </a:lnTo>
                  <a:lnTo>
                    <a:pt x="293" y="1480"/>
                  </a:lnTo>
                  <a:lnTo>
                    <a:pt x="289" y="1483"/>
                  </a:lnTo>
                  <a:lnTo>
                    <a:pt x="286" y="1480"/>
                  </a:lnTo>
                  <a:lnTo>
                    <a:pt x="286" y="1480"/>
                  </a:lnTo>
                  <a:lnTo>
                    <a:pt x="286" y="1480"/>
                  </a:lnTo>
                  <a:lnTo>
                    <a:pt x="284" y="1478"/>
                  </a:lnTo>
                  <a:lnTo>
                    <a:pt x="284" y="1478"/>
                  </a:lnTo>
                  <a:lnTo>
                    <a:pt x="284" y="1480"/>
                  </a:lnTo>
                  <a:lnTo>
                    <a:pt x="289" y="1483"/>
                  </a:lnTo>
                  <a:lnTo>
                    <a:pt x="291" y="1483"/>
                  </a:lnTo>
                  <a:lnTo>
                    <a:pt x="291" y="1483"/>
                  </a:lnTo>
                  <a:lnTo>
                    <a:pt x="293" y="1483"/>
                  </a:lnTo>
                  <a:lnTo>
                    <a:pt x="296" y="1483"/>
                  </a:lnTo>
                  <a:lnTo>
                    <a:pt x="298" y="1485"/>
                  </a:lnTo>
                  <a:lnTo>
                    <a:pt x="298" y="1485"/>
                  </a:lnTo>
                  <a:lnTo>
                    <a:pt x="298" y="1487"/>
                  </a:lnTo>
                  <a:lnTo>
                    <a:pt x="298" y="1487"/>
                  </a:lnTo>
                  <a:lnTo>
                    <a:pt x="301" y="1487"/>
                  </a:lnTo>
                  <a:lnTo>
                    <a:pt x="301" y="1487"/>
                  </a:lnTo>
                  <a:lnTo>
                    <a:pt x="301" y="1485"/>
                  </a:lnTo>
                  <a:lnTo>
                    <a:pt x="303" y="1485"/>
                  </a:lnTo>
                  <a:lnTo>
                    <a:pt x="303" y="1487"/>
                  </a:lnTo>
                  <a:lnTo>
                    <a:pt x="305" y="1490"/>
                  </a:lnTo>
                  <a:lnTo>
                    <a:pt x="305" y="1492"/>
                  </a:lnTo>
                  <a:lnTo>
                    <a:pt x="305" y="1499"/>
                  </a:lnTo>
                  <a:lnTo>
                    <a:pt x="308" y="1501"/>
                  </a:lnTo>
                  <a:lnTo>
                    <a:pt x="308" y="1504"/>
                  </a:lnTo>
                  <a:lnTo>
                    <a:pt x="310" y="1504"/>
                  </a:lnTo>
                  <a:lnTo>
                    <a:pt x="310" y="1506"/>
                  </a:lnTo>
                  <a:lnTo>
                    <a:pt x="310" y="1506"/>
                  </a:lnTo>
                  <a:lnTo>
                    <a:pt x="310" y="1509"/>
                  </a:lnTo>
                  <a:lnTo>
                    <a:pt x="310" y="1511"/>
                  </a:lnTo>
                  <a:lnTo>
                    <a:pt x="312" y="1511"/>
                  </a:lnTo>
                  <a:lnTo>
                    <a:pt x="312" y="1513"/>
                  </a:lnTo>
                  <a:lnTo>
                    <a:pt x="315" y="1516"/>
                  </a:lnTo>
                  <a:lnTo>
                    <a:pt x="315" y="1516"/>
                  </a:lnTo>
                  <a:lnTo>
                    <a:pt x="315" y="1516"/>
                  </a:lnTo>
                  <a:lnTo>
                    <a:pt x="317" y="1513"/>
                  </a:lnTo>
                  <a:lnTo>
                    <a:pt x="317" y="1516"/>
                  </a:lnTo>
                  <a:lnTo>
                    <a:pt x="317" y="1516"/>
                  </a:lnTo>
                  <a:lnTo>
                    <a:pt x="317" y="1518"/>
                  </a:lnTo>
                  <a:lnTo>
                    <a:pt x="319" y="1518"/>
                  </a:lnTo>
                  <a:lnTo>
                    <a:pt x="322" y="1520"/>
                  </a:lnTo>
                  <a:lnTo>
                    <a:pt x="322" y="1520"/>
                  </a:lnTo>
                  <a:lnTo>
                    <a:pt x="322" y="1523"/>
                  </a:lnTo>
                  <a:lnTo>
                    <a:pt x="322" y="1523"/>
                  </a:lnTo>
                  <a:lnTo>
                    <a:pt x="324" y="1527"/>
                  </a:lnTo>
                  <a:lnTo>
                    <a:pt x="324" y="1527"/>
                  </a:lnTo>
                  <a:lnTo>
                    <a:pt x="324" y="1530"/>
                  </a:lnTo>
                  <a:lnTo>
                    <a:pt x="324" y="1530"/>
                  </a:lnTo>
                  <a:lnTo>
                    <a:pt x="327" y="1532"/>
                  </a:lnTo>
                  <a:lnTo>
                    <a:pt x="327" y="1532"/>
                  </a:lnTo>
                  <a:lnTo>
                    <a:pt x="329" y="1535"/>
                  </a:lnTo>
                  <a:lnTo>
                    <a:pt x="329" y="1537"/>
                  </a:lnTo>
                  <a:lnTo>
                    <a:pt x="329" y="1537"/>
                  </a:lnTo>
                  <a:lnTo>
                    <a:pt x="329" y="1539"/>
                  </a:lnTo>
                  <a:lnTo>
                    <a:pt x="329" y="1539"/>
                  </a:lnTo>
                  <a:lnTo>
                    <a:pt x="331" y="1542"/>
                  </a:lnTo>
                  <a:lnTo>
                    <a:pt x="331" y="1544"/>
                  </a:lnTo>
                  <a:lnTo>
                    <a:pt x="336" y="1546"/>
                  </a:lnTo>
                  <a:lnTo>
                    <a:pt x="336" y="1551"/>
                  </a:lnTo>
                  <a:lnTo>
                    <a:pt x="338" y="1551"/>
                  </a:lnTo>
                  <a:lnTo>
                    <a:pt x="338" y="1553"/>
                  </a:lnTo>
                  <a:lnTo>
                    <a:pt x="341" y="1556"/>
                  </a:lnTo>
                  <a:lnTo>
                    <a:pt x="341" y="1556"/>
                  </a:lnTo>
                  <a:lnTo>
                    <a:pt x="343" y="1558"/>
                  </a:lnTo>
                  <a:lnTo>
                    <a:pt x="343" y="1558"/>
                  </a:lnTo>
                  <a:lnTo>
                    <a:pt x="343" y="1558"/>
                  </a:lnTo>
                  <a:lnTo>
                    <a:pt x="345" y="1561"/>
                  </a:lnTo>
                  <a:lnTo>
                    <a:pt x="345" y="1561"/>
                  </a:lnTo>
                  <a:lnTo>
                    <a:pt x="348" y="1561"/>
                  </a:lnTo>
                  <a:lnTo>
                    <a:pt x="350" y="1561"/>
                  </a:lnTo>
                  <a:lnTo>
                    <a:pt x="350" y="1561"/>
                  </a:lnTo>
                  <a:lnTo>
                    <a:pt x="353" y="1561"/>
                  </a:lnTo>
                  <a:lnTo>
                    <a:pt x="353" y="1563"/>
                  </a:lnTo>
                  <a:lnTo>
                    <a:pt x="355" y="1563"/>
                  </a:lnTo>
                  <a:lnTo>
                    <a:pt x="355" y="1565"/>
                  </a:lnTo>
                  <a:lnTo>
                    <a:pt x="355" y="1565"/>
                  </a:lnTo>
                  <a:lnTo>
                    <a:pt x="360" y="1568"/>
                  </a:lnTo>
                  <a:lnTo>
                    <a:pt x="362" y="1572"/>
                  </a:lnTo>
                  <a:lnTo>
                    <a:pt x="362" y="1572"/>
                  </a:lnTo>
                  <a:lnTo>
                    <a:pt x="367" y="1575"/>
                  </a:lnTo>
                  <a:lnTo>
                    <a:pt x="367" y="1572"/>
                  </a:lnTo>
                  <a:lnTo>
                    <a:pt x="369" y="1575"/>
                  </a:lnTo>
                  <a:lnTo>
                    <a:pt x="371" y="1575"/>
                  </a:lnTo>
                  <a:lnTo>
                    <a:pt x="374" y="1575"/>
                  </a:lnTo>
                  <a:lnTo>
                    <a:pt x="374" y="1575"/>
                  </a:lnTo>
                  <a:lnTo>
                    <a:pt x="376" y="1572"/>
                  </a:lnTo>
                  <a:lnTo>
                    <a:pt x="376" y="1572"/>
                  </a:lnTo>
                  <a:lnTo>
                    <a:pt x="376" y="1572"/>
                  </a:lnTo>
                  <a:lnTo>
                    <a:pt x="379" y="1572"/>
                  </a:lnTo>
                  <a:lnTo>
                    <a:pt x="381" y="1572"/>
                  </a:lnTo>
                  <a:lnTo>
                    <a:pt x="381" y="1572"/>
                  </a:lnTo>
                  <a:lnTo>
                    <a:pt x="381" y="1572"/>
                  </a:lnTo>
                  <a:lnTo>
                    <a:pt x="383" y="1572"/>
                  </a:lnTo>
                  <a:lnTo>
                    <a:pt x="383" y="1572"/>
                  </a:lnTo>
                  <a:lnTo>
                    <a:pt x="386" y="1570"/>
                  </a:lnTo>
                  <a:lnTo>
                    <a:pt x="388" y="1570"/>
                  </a:lnTo>
                  <a:lnTo>
                    <a:pt x="393" y="1568"/>
                  </a:lnTo>
                  <a:lnTo>
                    <a:pt x="395" y="1568"/>
                  </a:lnTo>
                  <a:lnTo>
                    <a:pt x="395" y="1565"/>
                  </a:lnTo>
                  <a:lnTo>
                    <a:pt x="400" y="1563"/>
                  </a:lnTo>
                  <a:lnTo>
                    <a:pt x="400" y="1563"/>
                  </a:lnTo>
                  <a:lnTo>
                    <a:pt x="402" y="1563"/>
                  </a:lnTo>
                  <a:lnTo>
                    <a:pt x="402" y="1563"/>
                  </a:lnTo>
                  <a:lnTo>
                    <a:pt x="405" y="1563"/>
                  </a:lnTo>
                  <a:lnTo>
                    <a:pt x="405" y="1563"/>
                  </a:lnTo>
                  <a:lnTo>
                    <a:pt x="405" y="1563"/>
                  </a:lnTo>
                  <a:lnTo>
                    <a:pt x="409" y="1563"/>
                  </a:lnTo>
                  <a:lnTo>
                    <a:pt x="409" y="1561"/>
                  </a:lnTo>
                  <a:lnTo>
                    <a:pt x="412" y="1563"/>
                  </a:lnTo>
                  <a:lnTo>
                    <a:pt x="412" y="1563"/>
                  </a:lnTo>
                  <a:lnTo>
                    <a:pt x="416" y="1563"/>
                  </a:lnTo>
                  <a:lnTo>
                    <a:pt x="416" y="1563"/>
                  </a:lnTo>
                  <a:lnTo>
                    <a:pt x="416" y="1563"/>
                  </a:lnTo>
                  <a:lnTo>
                    <a:pt x="416" y="1563"/>
                  </a:lnTo>
                  <a:lnTo>
                    <a:pt x="419" y="1563"/>
                  </a:lnTo>
                  <a:lnTo>
                    <a:pt x="419" y="1563"/>
                  </a:lnTo>
                  <a:lnTo>
                    <a:pt x="421" y="1563"/>
                  </a:lnTo>
                  <a:lnTo>
                    <a:pt x="423" y="1558"/>
                  </a:lnTo>
                  <a:lnTo>
                    <a:pt x="428" y="1556"/>
                  </a:lnTo>
                  <a:lnTo>
                    <a:pt x="428" y="1556"/>
                  </a:lnTo>
                  <a:lnTo>
                    <a:pt x="431" y="1556"/>
                  </a:lnTo>
                  <a:lnTo>
                    <a:pt x="431" y="1556"/>
                  </a:lnTo>
                  <a:lnTo>
                    <a:pt x="433" y="1561"/>
                  </a:lnTo>
                  <a:lnTo>
                    <a:pt x="435" y="1561"/>
                  </a:lnTo>
                  <a:lnTo>
                    <a:pt x="438" y="1561"/>
                  </a:lnTo>
                  <a:lnTo>
                    <a:pt x="438" y="1561"/>
                  </a:lnTo>
                  <a:lnTo>
                    <a:pt x="435" y="1561"/>
                  </a:lnTo>
                  <a:lnTo>
                    <a:pt x="433" y="1558"/>
                  </a:lnTo>
                  <a:lnTo>
                    <a:pt x="433" y="1553"/>
                  </a:lnTo>
                  <a:lnTo>
                    <a:pt x="428" y="1551"/>
                  </a:lnTo>
                  <a:lnTo>
                    <a:pt x="426" y="1549"/>
                  </a:lnTo>
                  <a:lnTo>
                    <a:pt x="426" y="1546"/>
                  </a:lnTo>
                  <a:lnTo>
                    <a:pt x="423" y="1546"/>
                  </a:lnTo>
                  <a:lnTo>
                    <a:pt x="423" y="1544"/>
                  </a:lnTo>
                  <a:lnTo>
                    <a:pt x="423" y="1544"/>
                  </a:lnTo>
                  <a:lnTo>
                    <a:pt x="416" y="1544"/>
                  </a:lnTo>
                  <a:lnTo>
                    <a:pt x="414" y="1546"/>
                  </a:lnTo>
                  <a:lnTo>
                    <a:pt x="414" y="1546"/>
                  </a:lnTo>
                  <a:lnTo>
                    <a:pt x="412" y="1549"/>
                  </a:lnTo>
                  <a:lnTo>
                    <a:pt x="409" y="1549"/>
                  </a:lnTo>
                  <a:lnTo>
                    <a:pt x="405" y="1544"/>
                  </a:lnTo>
                  <a:lnTo>
                    <a:pt x="402" y="1544"/>
                  </a:lnTo>
                  <a:lnTo>
                    <a:pt x="400" y="1542"/>
                  </a:lnTo>
                  <a:lnTo>
                    <a:pt x="397" y="1539"/>
                  </a:lnTo>
                  <a:lnTo>
                    <a:pt x="395" y="1539"/>
                  </a:lnTo>
                  <a:lnTo>
                    <a:pt x="395" y="1542"/>
                  </a:lnTo>
                  <a:lnTo>
                    <a:pt x="393" y="1542"/>
                  </a:lnTo>
                  <a:lnTo>
                    <a:pt x="388" y="1544"/>
                  </a:lnTo>
                  <a:lnTo>
                    <a:pt x="388" y="1544"/>
                  </a:lnTo>
                  <a:lnTo>
                    <a:pt x="388" y="1544"/>
                  </a:lnTo>
                  <a:lnTo>
                    <a:pt x="379" y="1544"/>
                  </a:lnTo>
                  <a:lnTo>
                    <a:pt x="371" y="1539"/>
                  </a:lnTo>
                  <a:lnTo>
                    <a:pt x="367" y="1539"/>
                  </a:lnTo>
                  <a:lnTo>
                    <a:pt x="367" y="1539"/>
                  </a:lnTo>
                  <a:lnTo>
                    <a:pt x="369" y="1539"/>
                  </a:lnTo>
                  <a:lnTo>
                    <a:pt x="367" y="1539"/>
                  </a:lnTo>
                  <a:lnTo>
                    <a:pt x="364" y="1537"/>
                  </a:lnTo>
                  <a:lnTo>
                    <a:pt x="362" y="1537"/>
                  </a:lnTo>
                  <a:lnTo>
                    <a:pt x="360" y="1532"/>
                  </a:lnTo>
                  <a:lnTo>
                    <a:pt x="357" y="1532"/>
                  </a:lnTo>
                  <a:lnTo>
                    <a:pt x="357" y="1530"/>
                  </a:lnTo>
                  <a:lnTo>
                    <a:pt x="355" y="1530"/>
                  </a:lnTo>
                  <a:lnTo>
                    <a:pt x="355" y="1527"/>
                  </a:lnTo>
                  <a:lnTo>
                    <a:pt x="353" y="1525"/>
                  </a:lnTo>
                  <a:lnTo>
                    <a:pt x="350" y="1523"/>
                  </a:lnTo>
                  <a:lnTo>
                    <a:pt x="348" y="1523"/>
                  </a:lnTo>
                  <a:lnTo>
                    <a:pt x="348" y="1520"/>
                  </a:lnTo>
                  <a:lnTo>
                    <a:pt x="345" y="1520"/>
                  </a:lnTo>
                  <a:lnTo>
                    <a:pt x="345" y="1520"/>
                  </a:lnTo>
                  <a:lnTo>
                    <a:pt x="343" y="1518"/>
                  </a:lnTo>
                  <a:lnTo>
                    <a:pt x="341" y="1518"/>
                  </a:lnTo>
                  <a:lnTo>
                    <a:pt x="341" y="1516"/>
                  </a:lnTo>
                  <a:lnTo>
                    <a:pt x="338" y="1513"/>
                  </a:lnTo>
                  <a:lnTo>
                    <a:pt x="336" y="1513"/>
                  </a:lnTo>
                  <a:lnTo>
                    <a:pt x="334" y="1511"/>
                  </a:lnTo>
                  <a:lnTo>
                    <a:pt x="334" y="1511"/>
                  </a:lnTo>
                  <a:lnTo>
                    <a:pt x="329" y="1509"/>
                  </a:lnTo>
                  <a:lnTo>
                    <a:pt x="329" y="1509"/>
                  </a:lnTo>
                  <a:lnTo>
                    <a:pt x="329" y="1509"/>
                  </a:lnTo>
                  <a:lnTo>
                    <a:pt x="324" y="1506"/>
                  </a:lnTo>
                  <a:lnTo>
                    <a:pt x="322" y="1504"/>
                  </a:lnTo>
                  <a:lnTo>
                    <a:pt x="319" y="1499"/>
                  </a:lnTo>
                  <a:lnTo>
                    <a:pt x="317" y="1499"/>
                  </a:lnTo>
                  <a:lnTo>
                    <a:pt x="317" y="1497"/>
                  </a:lnTo>
                  <a:lnTo>
                    <a:pt x="315" y="1494"/>
                  </a:lnTo>
                  <a:lnTo>
                    <a:pt x="312" y="1487"/>
                  </a:lnTo>
                  <a:lnTo>
                    <a:pt x="312" y="1487"/>
                  </a:lnTo>
                  <a:lnTo>
                    <a:pt x="310" y="1483"/>
                  </a:lnTo>
                  <a:lnTo>
                    <a:pt x="310" y="1483"/>
                  </a:lnTo>
                  <a:lnTo>
                    <a:pt x="310" y="1478"/>
                  </a:lnTo>
                  <a:lnTo>
                    <a:pt x="308" y="1478"/>
                  </a:lnTo>
                  <a:lnTo>
                    <a:pt x="308" y="1473"/>
                  </a:lnTo>
                  <a:lnTo>
                    <a:pt x="308" y="1473"/>
                  </a:lnTo>
                  <a:lnTo>
                    <a:pt x="305" y="1466"/>
                  </a:lnTo>
                  <a:lnTo>
                    <a:pt x="305" y="1459"/>
                  </a:lnTo>
                  <a:lnTo>
                    <a:pt x="305" y="1454"/>
                  </a:lnTo>
                  <a:lnTo>
                    <a:pt x="305" y="1452"/>
                  </a:lnTo>
                  <a:lnTo>
                    <a:pt x="303" y="1452"/>
                  </a:lnTo>
                  <a:lnTo>
                    <a:pt x="303" y="1449"/>
                  </a:lnTo>
                  <a:lnTo>
                    <a:pt x="303" y="1447"/>
                  </a:lnTo>
                  <a:lnTo>
                    <a:pt x="305" y="1447"/>
                  </a:lnTo>
                  <a:lnTo>
                    <a:pt x="305" y="1447"/>
                  </a:lnTo>
                  <a:lnTo>
                    <a:pt x="303" y="1447"/>
                  </a:lnTo>
                  <a:lnTo>
                    <a:pt x="305" y="1447"/>
                  </a:lnTo>
                  <a:lnTo>
                    <a:pt x="305" y="1445"/>
                  </a:lnTo>
                  <a:lnTo>
                    <a:pt x="303" y="1447"/>
                  </a:lnTo>
                  <a:lnTo>
                    <a:pt x="303" y="1447"/>
                  </a:lnTo>
                  <a:lnTo>
                    <a:pt x="303" y="1445"/>
                  </a:lnTo>
                  <a:lnTo>
                    <a:pt x="301" y="1445"/>
                  </a:lnTo>
                  <a:lnTo>
                    <a:pt x="303" y="1447"/>
                  </a:lnTo>
                  <a:lnTo>
                    <a:pt x="301" y="1447"/>
                  </a:lnTo>
                  <a:lnTo>
                    <a:pt x="301" y="1445"/>
                  </a:lnTo>
                  <a:lnTo>
                    <a:pt x="298" y="1442"/>
                  </a:lnTo>
                  <a:lnTo>
                    <a:pt x="298" y="1442"/>
                  </a:lnTo>
                  <a:lnTo>
                    <a:pt x="301" y="1442"/>
                  </a:lnTo>
                  <a:lnTo>
                    <a:pt x="303" y="1440"/>
                  </a:lnTo>
                  <a:lnTo>
                    <a:pt x="303" y="1440"/>
                  </a:lnTo>
                  <a:lnTo>
                    <a:pt x="301" y="1440"/>
                  </a:lnTo>
                  <a:lnTo>
                    <a:pt x="303" y="1440"/>
                  </a:lnTo>
                  <a:lnTo>
                    <a:pt x="303" y="1438"/>
                  </a:lnTo>
                  <a:lnTo>
                    <a:pt x="301" y="1440"/>
                  </a:lnTo>
                  <a:lnTo>
                    <a:pt x="301" y="1438"/>
                  </a:lnTo>
                  <a:lnTo>
                    <a:pt x="298" y="1438"/>
                  </a:lnTo>
                  <a:lnTo>
                    <a:pt x="298" y="1440"/>
                  </a:lnTo>
                  <a:lnTo>
                    <a:pt x="298" y="1440"/>
                  </a:lnTo>
                  <a:lnTo>
                    <a:pt x="298" y="1440"/>
                  </a:lnTo>
                  <a:lnTo>
                    <a:pt x="296" y="1440"/>
                  </a:lnTo>
                  <a:lnTo>
                    <a:pt x="296" y="1440"/>
                  </a:lnTo>
                  <a:lnTo>
                    <a:pt x="293" y="1438"/>
                  </a:lnTo>
                  <a:lnTo>
                    <a:pt x="291" y="1435"/>
                  </a:lnTo>
                  <a:lnTo>
                    <a:pt x="289" y="1433"/>
                  </a:lnTo>
                  <a:lnTo>
                    <a:pt x="289" y="1433"/>
                  </a:lnTo>
                  <a:lnTo>
                    <a:pt x="289" y="1431"/>
                  </a:lnTo>
                  <a:lnTo>
                    <a:pt x="291" y="1428"/>
                  </a:lnTo>
                  <a:lnTo>
                    <a:pt x="291" y="1428"/>
                  </a:lnTo>
                  <a:lnTo>
                    <a:pt x="289" y="1423"/>
                  </a:lnTo>
                  <a:lnTo>
                    <a:pt x="286" y="1419"/>
                  </a:lnTo>
                  <a:lnTo>
                    <a:pt x="284" y="1414"/>
                  </a:lnTo>
                  <a:lnTo>
                    <a:pt x="282" y="1414"/>
                  </a:lnTo>
                  <a:lnTo>
                    <a:pt x="282" y="1407"/>
                  </a:lnTo>
                  <a:lnTo>
                    <a:pt x="279" y="1405"/>
                  </a:lnTo>
                  <a:lnTo>
                    <a:pt x="279" y="1402"/>
                  </a:lnTo>
                  <a:lnTo>
                    <a:pt x="279" y="1402"/>
                  </a:lnTo>
                  <a:lnTo>
                    <a:pt x="279" y="1395"/>
                  </a:lnTo>
                  <a:lnTo>
                    <a:pt x="277" y="1395"/>
                  </a:lnTo>
                  <a:lnTo>
                    <a:pt x="277" y="1390"/>
                  </a:lnTo>
                  <a:lnTo>
                    <a:pt x="279" y="1388"/>
                  </a:lnTo>
                  <a:lnTo>
                    <a:pt x="277" y="1383"/>
                  </a:lnTo>
                  <a:lnTo>
                    <a:pt x="277" y="1383"/>
                  </a:lnTo>
                  <a:lnTo>
                    <a:pt x="272" y="1381"/>
                  </a:lnTo>
                  <a:lnTo>
                    <a:pt x="270" y="1376"/>
                  </a:lnTo>
                  <a:lnTo>
                    <a:pt x="267" y="1376"/>
                  </a:lnTo>
                  <a:lnTo>
                    <a:pt x="267" y="1374"/>
                  </a:lnTo>
                  <a:lnTo>
                    <a:pt x="265" y="1374"/>
                  </a:lnTo>
                  <a:lnTo>
                    <a:pt x="263" y="1371"/>
                  </a:lnTo>
                  <a:lnTo>
                    <a:pt x="263" y="1369"/>
                  </a:lnTo>
                  <a:lnTo>
                    <a:pt x="260" y="1369"/>
                  </a:lnTo>
                  <a:lnTo>
                    <a:pt x="258" y="1362"/>
                  </a:lnTo>
                  <a:lnTo>
                    <a:pt x="260" y="1350"/>
                  </a:lnTo>
                  <a:lnTo>
                    <a:pt x="260" y="1350"/>
                  </a:lnTo>
                  <a:lnTo>
                    <a:pt x="260" y="1348"/>
                  </a:lnTo>
                  <a:lnTo>
                    <a:pt x="263" y="1345"/>
                  </a:lnTo>
                  <a:lnTo>
                    <a:pt x="265" y="1341"/>
                  </a:lnTo>
                  <a:lnTo>
                    <a:pt x="265" y="1338"/>
                  </a:lnTo>
                  <a:lnTo>
                    <a:pt x="267" y="1338"/>
                  </a:lnTo>
                  <a:lnTo>
                    <a:pt x="267" y="1336"/>
                  </a:lnTo>
                  <a:lnTo>
                    <a:pt x="270" y="1331"/>
                  </a:lnTo>
                  <a:lnTo>
                    <a:pt x="270" y="1329"/>
                  </a:lnTo>
                  <a:lnTo>
                    <a:pt x="272" y="1329"/>
                  </a:lnTo>
                  <a:lnTo>
                    <a:pt x="274" y="1324"/>
                  </a:lnTo>
                  <a:lnTo>
                    <a:pt x="274" y="1322"/>
                  </a:lnTo>
                  <a:lnTo>
                    <a:pt x="277" y="1322"/>
                  </a:lnTo>
                  <a:lnTo>
                    <a:pt x="277" y="1317"/>
                  </a:lnTo>
                  <a:lnTo>
                    <a:pt x="279" y="1315"/>
                  </a:lnTo>
                  <a:lnTo>
                    <a:pt x="279" y="1315"/>
                  </a:lnTo>
                  <a:lnTo>
                    <a:pt x="279" y="1315"/>
                  </a:lnTo>
                  <a:lnTo>
                    <a:pt x="282" y="1312"/>
                  </a:lnTo>
                  <a:lnTo>
                    <a:pt x="282" y="1310"/>
                  </a:lnTo>
                  <a:lnTo>
                    <a:pt x="282" y="1308"/>
                  </a:lnTo>
                  <a:lnTo>
                    <a:pt x="284" y="1308"/>
                  </a:lnTo>
                  <a:lnTo>
                    <a:pt x="284" y="1303"/>
                  </a:lnTo>
                  <a:lnTo>
                    <a:pt x="284" y="1303"/>
                  </a:lnTo>
                  <a:lnTo>
                    <a:pt x="286" y="1301"/>
                  </a:lnTo>
                  <a:lnTo>
                    <a:pt x="289" y="1296"/>
                  </a:lnTo>
                  <a:lnTo>
                    <a:pt x="289" y="1296"/>
                  </a:lnTo>
                  <a:lnTo>
                    <a:pt x="289" y="1293"/>
                  </a:lnTo>
                  <a:lnTo>
                    <a:pt x="289" y="1293"/>
                  </a:lnTo>
                  <a:lnTo>
                    <a:pt x="291" y="1293"/>
                  </a:lnTo>
                  <a:lnTo>
                    <a:pt x="291" y="1293"/>
                  </a:lnTo>
                  <a:lnTo>
                    <a:pt x="291" y="1291"/>
                  </a:lnTo>
                  <a:lnTo>
                    <a:pt x="293" y="1289"/>
                  </a:lnTo>
                  <a:lnTo>
                    <a:pt x="296" y="1284"/>
                  </a:lnTo>
                  <a:lnTo>
                    <a:pt x="298" y="1284"/>
                  </a:lnTo>
                  <a:lnTo>
                    <a:pt x="301" y="1279"/>
                  </a:lnTo>
                  <a:lnTo>
                    <a:pt x="301" y="1279"/>
                  </a:lnTo>
                  <a:lnTo>
                    <a:pt x="298" y="1277"/>
                  </a:lnTo>
                  <a:lnTo>
                    <a:pt x="298" y="1277"/>
                  </a:lnTo>
                  <a:lnTo>
                    <a:pt x="298" y="1277"/>
                  </a:lnTo>
                  <a:lnTo>
                    <a:pt x="298" y="1277"/>
                  </a:lnTo>
                  <a:lnTo>
                    <a:pt x="301" y="1279"/>
                  </a:lnTo>
                  <a:lnTo>
                    <a:pt x="303" y="1279"/>
                  </a:lnTo>
                  <a:lnTo>
                    <a:pt x="303" y="1277"/>
                  </a:lnTo>
                  <a:lnTo>
                    <a:pt x="305" y="1277"/>
                  </a:lnTo>
                  <a:lnTo>
                    <a:pt x="305" y="1275"/>
                  </a:lnTo>
                  <a:lnTo>
                    <a:pt x="310" y="1270"/>
                  </a:lnTo>
                  <a:lnTo>
                    <a:pt x="310" y="1270"/>
                  </a:lnTo>
                  <a:lnTo>
                    <a:pt x="312" y="1270"/>
                  </a:lnTo>
                  <a:lnTo>
                    <a:pt x="312" y="1267"/>
                  </a:lnTo>
                  <a:lnTo>
                    <a:pt x="312" y="1267"/>
                  </a:lnTo>
                  <a:lnTo>
                    <a:pt x="315" y="1260"/>
                  </a:lnTo>
                  <a:lnTo>
                    <a:pt x="312" y="1260"/>
                  </a:lnTo>
                  <a:lnTo>
                    <a:pt x="312" y="1258"/>
                  </a:lnTo>
                  <a:lnTo>
                    <a:pt x="315" y="1258"/>
                  </a:lnTo>
                  <a:lnTo>
                    <a:pt x="315" y="1256"/>
                  </a:lnTo>
                  <a:lnTo>
                    <a:pt x="317" y="1253"/>
                  </a:lnTo>
                  <a:lnTo>
                    <a:pt x="317" y="1251"/>
                  </a:lnTo>
                  <a:lnTo>
                    <a:pt x="319" y="1251"/>
                  </a:lnTo>
                  <a:lnTo>
                    <a:pt x="319" y="1249"/>
                  </a:lnTo>
                  <a:lnTo>
                    <a:pt x="322" y="1249"/>
                  </a:lnTo>
                  <a:lnTo>
                    <a:pt x="322" y="1246"/>
                  </a:lnTo>
                  <a:lnTo>
                    <a:pt x="324" y="1244"/>
                  </a:lnTo>
                  <a:lnTo>
                    <a:pt x="329" y="1244"/>
                  </a:lnTo>
                  <a:lnTo>
                    <a:pt x="329" y="1241"/>
                  </a:lnTo>
                  <a:lnTo>
                    <a:pt x="331" y="1239"/>
                  </a:lnTo>
                  <a:lnTo>
                    <a:pt x="331" y="1239"/>
                  </a:lnTo>
                  <a:lnTo>
                    <a:pt x="331" y="1237"/>
                  </a:lnTo>
                  <a:lnTo>
                    <a:pt x="334" y="1234"/>
                  </a:lnTo>
                  <a:lnTo>
                    <a:pt x="336" y="1232"/>
                  </a:lnTo>
                  <a:lnTo>
                    <a:pt x="336" y="1232"/>
                  </a:lnTo>
                  <a:lnTo>
                    <a:pt x="331" y="1232"/>
                  </a:lnTo>
                  <a:lnTo>
                    <a:pt x="331" y="1227"/>
                  </a:lnTo>
                  <a:lnTo>
                    <a:pt x="334" y="1227"/>
                  </a:lnTo>
                  <a:lnTo>
                    <a:pt x="336" y="1225"/>
                  </a:lnTo>
                  <a:lnTo>
                    <a:pt x="336" y="1225"/>
                  </a:lnTo>
                  <a:lnTo>
                    <a:pt x="336" y="1222"/>
                  </a:lnTo>
                  <a:lnTo>
                    <a:pt x="338" y="1222"/>
                  </a:lnTo>
                  <a:lnTo>
                    <a:pt x="338" y="1220"/>
                  </a:lnTo>
                  <a:lnTo>
                    <a:pt x="336" y="1215"/>
                  </a:lnTo>
                  <a:lnTo>
                    <a:pt x="336" y="1213"/>
                  </a:lnTo>
                  <a:lnTo>
                    <a:pt x="334" y="1213"/>
                  </a:lnTo>
                  <a:lnTo>
                    <a:pt x="334" y="1213"/>
                  </a:lnTo>
                  <a:lnTo>
                    <a:pt x="334" y="1213"/>
                  </a:lnTo>
                  <a:lnTo>
                    <a:pt x="331" y="1213"/>
                  </a:lnTo>
                  <a:lnTo>
                    <a:pt x="331" y="1213"/>
                  </a:lnTo>
                  <a:lnTo>
                    <a:pt x="331" y="1213"/>
                  </a:lnTo>
                  <a:lnTo>
                    <a:pt x="329" y="1213"/>
                  </a:lnTo>
                  <a:lnTo>
                    <a:pt x="319" y="1213"/>
                  </a:lnTo>
                  <a:lnTo>
                    <a:pt x="312" y="1211"/>
                  </a:lnTo>
                  <a:lnTo>
                    <a:pt x="310" y="1208"/>
                  </a:lnTo>
                  <a:lnTo>
                    <a:pt x="310" y="1208"/>
                  </a:lnTo>
                  <a:lnTo>
                    <a:pt x="310" y="1211"/>
                  </a:lnTo>
                  <a:lnTo>
                    <a:pt x="308" y="1211"/>
                  </a:lnTo>
                  <a:lnTo>
                    <a:pt x="308" y="1211"/>
                  </a:lnTo>
                  <a:lnTo>
                    <a:pt x="305" y="1211"/>
                  </a:lnTo>
                  <a:lnTo>
                    <a:pt x="301" y="1208"/>
                  </a:lnTo>
                  <a:lnTo>
                    <a:pt x="298" y="1206"/>
                  </a:lnTo>
                  <a:lnTo>
                    <a:pt x="296" y="1206"/>
                  </a:lnTo>
                  <a:lnTo>
                    <a:pt x="296" y="1204"/>
                  </a:lnTo>
                  <a:lnTo>
                    <a:pt x="293" y="1204"/>
                  </a:lnTo>
                  <a:lnTo>
                    <a:pt x="291" y="1199"/>
                  </a:lnTo>
                  <a:lnTo>
                    <a:pt x="289" y="1196"/>
                  </a:lnTo>
                  <a:lnTo>
                    <a:pt x="286" y="1194"/>
                  </a:lnTo>
                  <a:lnTo>
                    <a:pt x="284" y="1187"/>
                  </a:lnTo>
                  <a:lnTo>
                    <a:pt x="282" y="1185"/>
                  </a:lnTo>
                  <a:lnTo>
                    <a:pt x="282" y="1175"/>
                  </a:lnTo>
                  <a:lnTo>
                    <a:pt x="282" y="1163"/>
                  </a:lnTo>
                  <a:lnTo>
                    <a:pt x="282" y="1159"/>
                  </a:lnTo>
                  <a:lnTo>
                    <a:pt x="282" y="1147"/>
                  </a:lnTo>
                  <a:lnTo>
                    <a:pt x="282" y="1142"/>
                  </a:lnTo>
                  <a:lnTo>
                    <a:pt x="282" y="1133"/>
                  </a:lnTo>
                  <a:lnTo>
                    <a:pt x="282" y="1121"/>
                  </a:lnTo>
                  <a:lnTo>
                    <a:pt x="282" y="1121"/>
                  </a:lnTo>
                  <a:lnTo>
                    <a:pt x="284" y="1104"/>
                  </a:lnTo>
                  <a:lnTo>
                    <a:pt x="286" y="1102"/>
                  </a:lnTo>
                  <a:lnTo>
                    <a:pt x="286" y="1097"/>
                  </a:lnTo>
                  <a:lnTo>
                    <a:pt x="286" y="1095"/>
                  </a:lnTo>
                  <a:lnTo>
                    <a:pt x="286" y="1083"/>
                  </a:lnTo>
                  <a:lnTo>
                    <a:pt x="284" y="1078"/>
                  </a:lnTo>
                  <a:lnTo>
                    <a:pt x="284" y="1076"/>
                  </a:lnTo>
                  <a:lnTo>
                    <a:pt x="284" y="1074"/>
                  </a:lnTo>
                  <a:lnTo>
                    <a:pt x="284" y="1071"/>
                  </a:lnTo>
                  <a:lnTo>
                    <a:pt x="284" y="1069"/>
                  </a:lnTo>
                  <a:lnTo>
                    <a:pt x="284" y="1069"/>
                  </a:lnTo>
                  <a:lnTo>
                    <a:pt x="284" y="1064"/>
                  </a:lnTo>
                  <a:lnTo>
                    <a:pt x="284" y="1064"/>
                  </a:lnTo>
                  <a:lnTo>
                    <a:pt x="284" y="1062"/>
                  </a:lnTo>
                  <a:lnTo>
                    <a:pt x="286" y="1057"/>
                  </a:lnTo>
                  <a:lnTo>
                    <a:pt x="291" y="1055"/>
                  </a:lnTo>
                  <a:lnTo>
                    <a:pt x="293" y="1055"/>
                  </a:lnTo>
                  <a:lnTo>
                    <a:pt x="296" y="1055"/>
                  </a:lnTo>
                  <a:lnTo>
                    <a:pt x="296" y="1055"/>
                  </a:lnTo>
                  <a:lnTo>
                    <a:pt x="298" y="1055"/>
                  </a:lnTo>
                  <a:lnTo>
                    <a:pt x="298" y="1055"/>
                  </a:lnTo>
                  <a:lnTo>
                    <a:pt x="303" y="1052"/>
                  </a:lnTo>
                  <a:lnTo>
                    <a:pt x="305" y="1052"/>
                  </a:lnTo>
                  <a:lnTo>
                    <a:pt x="305" y="1052"/>
                  </a:lnTo>
                  <a:lnTo>
                    <a:pt x="308" y="1057"/>
                  </a:lnTo>
                  <a:lnTo>
                    <a:pt x="305" y="1059"/>
                  </a:lnTo>
                  <a:lnTo>
                    <a:pt x="303" y="1059"/>
                  </a:lnTo>
                  <a:lnTo>
                    <a:pt x="305" y="1062"/>
                  </a:lnTo>
                  <a:lnTo>
                    <a:pt x="305" y="1062"/>
                  </a:lnTo>
                  <a:lnTo>
                    <a:pt x="305" y="1069"/>
                  </a:lnTo>
                  <a:lnTo>
                    <a:pt x="305" y="1078"/>
                  </a:lnTo>
                  <a:lnTo>
                    <a:pt x="308" y="1083"/>
                  </a:lnTo>
                  <a:lnTo>
                    <a:pt x="310" y="1083"/>
                  </a:lnTo>
                  <a:lnTo>
                    <a:pt x="310" y="1085"/>
                  </a:lnTo>
                  <a:lnTo>
                    <a:pt x="310" y="1088"/>
                  </a:lnTo>
                  <a:lnTo>
                    <a:pt x="312" y="1088"/>
                  </a:lnTo>
                  <a:lnTo>
                    <a:pt x="322" y="1092"/>
                  </a:lnTo>
                  <a:lnTo>
                    <a:pt x="322" y="1095"/>
                  </a:lnTo>
                  <a:lnTo>
                    <a:pt x="324" y="1097"/>
                  </a:lnTo>
                  <a:lnTo>
                    <a:pt x="324" y="1100"/>
                  </a:lnTo>
                  <a:lnTo>
                    <a:pt x="322" y="1100"/>
                  </a:lnTo>
                  <a:lnTo>
                    <a:pt x="319" y="1100"/>
                  </a:lnTo>
                  <a:lnTo>
                    <a:pt x="319" y="1102"/>
                  </a:lnTo>
                  <a:lnTo>
                    <a:pt x="319" y="1107"/>
                  </a:lnTo>
                  <a:lnTo>
                    <a:pt x="319" y="1107"/>
                  </a:lnTo>
                  <a:lnTo>
                    <a:pt x="322" y="1109"/>
                  </a:lnTo>
                  <a:lnTo>
                    <a:pt x="324" y="1109"/>
                  </a:lnTo>
                  <a:lnTo>
                    <a:pt x="324" y="1109"/>
                  </a:lnTo>
                  <a:lnTo>
                    <a:pt x="327" y="1107"/>
                  </a:lnTo>
                  <a:lnTo>
                    <a:pt x="329" y="1109"/>
                  </a:lnTo>
                  <a:lnTo>
                    <a:pt x="331" y="1114"/>
                  </a:lnTo>
                  <a:lnTo>
                    <a:pt x="334" y="1116"/>
                  </a:lnTo>
                  <a:lnTo>
                    <a:pt x="336" y="1116"/>
                  </a:lnTo>
                  <a:lnTo>
                    <a:pt x="338" y="1116"/>
                  </a:lnTo>
                  <a:lnTo>
                    <a:pt x="338" y="1116"/>
                  </a:lnTo>
                  <a:lnTo>
                    <a:pt x="338" y="1116"/>
                  </a:lnTo>
                  <a:lnTo>
                    <a:pt x="336" y="1116"/>
                  </a:lnTo>
                  <a:lnTo>
                    <a:pt x="334" y="1116"/>
                  </a:lnTo>
                  <a:lnTo>
                    <a:pt x="331" y="1114"/>
                  </a:lnTo>
                  <a:lnTo>
                    <a:pt x="331" y="1109"/>
                  </a:lnTo>
                  <a:lnTo>
                    <a:pt x="329" y="1109"/>
                  </a:lnTo>
                  <a:lnTo>
                    <a:pt x="329" y="1109"/>
                  </a:lnTo>
                  <a:lnTo>
                    <a:pt x="329" y="1107"/>
                  </a:lnTo>
                  <a:lnTo>
                    <a:pt x="327" y="1107"/>
                  </a:lnTo>
                  <a:lnTo>
                    <a:pt x="327" y="1107"/>
                  </a:lnTo>
                  <a:lnTo>
                    <a:pt x="324" y="1107"/>
                  </a:lnTo>
                  <a:lnTo>
                    <a:pt x="322" y="1107"/>
                  </a:lnTo>
                  <a:lnTo>
                    <a:pt x="324" y="1102"/>
                  </a:lnTo>
                  <a:lnTo>
                    <a:pt x="324" y="1102"/>
                  </a:lnTo>
                  <a:lnTo>
                    <a:pt x="327" y="1100"/>
                  </a:lnTo>
                  <a:lnTo>
                    <a:pt x="327" y="1097"/>
                  </a:lnTo>
                  <a:lnTo>
                    <a:pt x="324" y="1095"/>
                  </a:lnTo>
                  <a:lnTo>
                    <a:pt x="324" y="1092"/>
                  </a:lnTo>
                  <a:lnTo>
                    <a:pt x="324" y="1092"/>
                  </a:lnTo>
                  <a:lnTo>
                    <a:pt x="319" y="1090"/>
                  </a:lnTo>
                  <a:lnTo>
                    <a:pt x="319" y="1090"/>
                  </a:lnTo>
                  <a:lnTo>
                    <a:pt x="319" y="1090"/>
                  </a:lnTo>
                  <a:lnTo>
                    <a:pt x="319" y="1088"/>
                  </a:lnTo>
                  <a:lnTo>
                    <a:pt x="317" y="1088"/>
                  </a:lnTo>
                  <a:lnTo>
                    <a:pt x="317" y="1085"/>
                  </a:lnTo>
                  <a:lnTo>
                    <a:pt x="315" y="1081"/>
                  </a:lnTo>
                  <a:lnTo>
                    <a:pt x="312" y="1081"/>
                  </a:lnTo>
                  <a:lnTo>
                    <a:pt x="312" y="1074"/>
                  </a:lnTo>
                  <a:lnTo>
                    <a:pt x="312" y="1071"/>
                  </a:lnTo>
                  <a:lnTo>
                    <a:pt x="310" y="1069"/>
                  </a:lnTo>
                  <a:lnTo>
                    <a:pt x="312" y="1064"/>
                  </a:lnTo>
                  <a:lnTo>
                    <a:pt x="310" y="1064"/>
                  </a:lnTo>
                  <a:lnTo>
                    <a:pt x="310" y="1062"/>
                  </a:lnTo>
                  <a:lnTo>
                    <a:pt x="310" y="1055"/>
                  </a:lnTo>
                  <a:lnTo>
                    <a:pt x="310" y="1055"/>
                  </a:lnTo>
                  <a:lnTo>
                    <a:pt x="310" y="1052"/>
                  </a:lnTo>
                  <a:lnTo>
                    <a:pt x="315" y="1052"/>
                  </a:lnTo>
                  <a:lnTo>
                    <a:pt x="315" y="1052"/>
                  </a:lnTo>
                  <a:lnTo>
                    <a:pt x="319" y="1050"/>
                  </a:lnTo>
                  <a:lnTo>
                    <a:pt x="322" y="1050"/>
                  </a:lnTo>
                  <a:lnTo>
                    <a:pt x="322" y="1050"/>
                  </a:lnTo>
                  <a:lnTo>
                    <a:pt x="327" y="1045"/>
                  </a:lnTo>
                  <a:lnTo>
                    <a:pt x="329" y="1045"/>
                  </a:lnTo>
                  <a:lnTo>
                    <a:pt x="331" y="1043"/>
                  </a:lnTo>
                  <a:lnTo>
                    <a:pt x="336" y="1043"/>
                  </a:lnTo>
                  <a:lnTo>
                    <a:pt x="338" y="1043"/>
                  </a:lnTo>
                  <a:lnTo>
                    <a:pt x="341" y="1040"/>
                  </a:lnTo>
                  <a:lnTo>
                    <a:pt x="343" y="1040"/>
                  </a:lnTo>
                  <a:lnTo>
                    <a:pt x="345" y="1040"/>
                  </a:lnTo>
                  <a:lnTo>
                    <a:pt x="345" y="1038"/>
                  </a:lnTo>
                  <a:lnTo>
                    <a:pt x="348" y="1038"/>
                  </a:lnTo>
                  <a:lnTo>
                    <a:pt x="350" y="1038"/>
                  </a:lnTo>
                  <a:lnTo>
                    <a:pt x="355" y="1043"/>
                  </a:lnTo>
                  <a:lnTo>
                    <a:pt x="355" y="1043"/>
                  </a:lnTo>
                  <a:lnTo>
                    <a:pt x="360" y="1043"/>
                  </a:lnTo>
                  <a:lnTo>
                    <a:pt x="360" y="1043"/>
                  </a:lnTo>
                  <a:lnTo>
                    <a:pt x="360" y="1040"/>
                  </a:lnTo>
                  <a:lnTo>
                    <a:pt x="364" y="1040"/>
                  </a:lnTo>
                  <a:lnTo>
                    <a:pt x="367" y="1038"/>
                  </a:lnTo>
                  <a:lnTo>
                    <a:pt x="367" y="1038"/>
                  </a:lnTo>
                  <a:lnTo>
                    <a:pt x="367" y="1038"/>
                  </a:lnTo>
                  <a:lnTo>
                    <a:pt x="369" y="1036"/>
                  </a:lnTo>
                  <a:lnTo>
                    <a:pt x="369" y="1036"/>
                  </a:lnTo>
                  <a:lnTo>
                    <a:pt x="369" y="1033"/>
                  </a:lnTo>
                  <a:lnTo>
                    <a:pt x="369" y="1031"/>
                  </a:lnTo>
                  <a:lnTo>
                    <a:pt x="371" y="1031"/>
                  </a:lnTo>
                  <a:lnTo>
                    <a:pt x="374" y="1031"/>
                  </a:lnTo>
                  <a:lnTo>
                    <a:pt x="374" y="1029"/>
                  </a:lnTo>
                  <a:lnTo>
                    <a:pt x="376" y="1029"/>
                  </a:lnTo>
                  <a:lnTo>
                    <a:pt x="376" y="1026"/>
                  </a:lnTo>
                  <a:lnTo>
                    <a:pt x="379" y="1026"/>
                  </a:lnTo>
                  <a:lnTo>
                    <a:pt x="379" y="1024"/>
                  </a:lnTo>
                  <a:lnTo>
                    <a:pt x="381" y="1024"/>
                  </a:lnTo>
                  <a:lnTo>
                    <a:pt x="381" y="1022"/>
                  </a:lnTo>
                  <a:lnTo>
                    <a:pt x="376" y="1022"/>
                  </a:lnTo>
                  <a:lnTo>
                    <a:pt x="369" y="1019"/>
                  </a:lnTo>
                  <a:lnTo>
                    <a:pt x="369" y="1012"/>
                  </a:lnTo>
                  <a:lnTo>
                    <a:pt x="369" y="1012"/>
                  </a:lnTo>
                  <a:lnTo>
                    <a:pt x="369" y="1012"/>
                  </a:lnTo>
                  <a:lnTo>
                    <a:pt x="367" y="1000"/>
                  </a:lnTo>
                  <a:lnTo>
                    <a:pt x="362" y="998"/>
                  </a:lnTo>
                  <a:lnTo>
                    <a:pt x="362" y="998"/>
                  </a:lnTo>
                  <a:lnTo>
                    <a:pt x="360" y="996"/>
                  </a:lnTo>
                  <a:lnTo>
                    <a:pt x="360" y="991"/>
                  </a:lnTo>
                  <a:lnTo>
                    <a:pt x="357" y="988"/>
                  </a:lnTo>
                  <a:lnTo>
                    <a:pt x="357" y="986"/>
                  </a:lnTo>
                  <a:lnTo>
                    <a:pt x="357" y="981"/>
                  </a:lnTo>
                  <a:lnTo>
                    <a:pt x="355" y="981"/>
                  </a:lnTo>
                  <a:lnTo>
                    <a:pt x="355" y="977"/>
                  </a:lnTo>
                  <a:lnTo>
                    <a:pt x="355" y="977"/>
                  </a:lnTo>
                  <a:lnTo>
                    <a:pt x="353" y="977"/>
                  </a:lnTo>
                  <a:lnTo>
                    <a:pt x="353" y="977"/>
                  </a:lnTo>
                  <a:lnTo>
                    <a:pt x="350" y="974"/>
                  </a:lnTo>
                  <a:lnTo>
                    <a:pt x="350" y="974"/>
                  </a:lnTo>
                  <a:lnTo>
                    <a:pt x="348" y="972"/>
                  </a:lnTo>
                  <a:lnTo>
                    <a:pt x="345" y="970"/>
                  </a:lnTo>
                  <a:lnTo>
                    <a:pt x="348" y="970"/>
                  </a:lnTo>
                  <a:lnTo>
                    <a:pt x="348" y="967"/>
                  </a:lnTo>
                  <a:lnTo>
                    <a:pt x="350" y="967"/>
                  </a:lnTo>
                  <a:lnTo>
                    <a:pt x="350" y="967"/>
                  </a:lnTo>
                  <a:lnTo>
                    <a:pt x="350" y="967"/>
                  </a:lnTo>
                  <a:lnTo>
                    <a:pt x="348" y="967"/>
                  </a:lnTo>
                  <a:lnTo>
                    <a:pt x="345" y="967"/>
                  </a:lnTo>
                  <a:lnTo>
                    <a:pt x="345" y="967"/>
                  </a:lnTo>
                  <a:lnTo>
                    <a:pt x="345" y="967"/>
                  </a:lnTo>
                  <a:lnTo>
                    <a:pt x="348" y="965"/>
                  </a:lnTo>
                  <a:lnTo>
                    <a:pt x="350" y="965"/>
                  </a:lnTo>
                  <a:lnTo>
                    <a:pt x="350" y="962"/>
                  </a:lnTo>
                  <a:lnTo>
                    <a:pt x="353" y="962"/>
                  </a:lnTo>
                  <a:lnTo>
                    <a:pt x="353" y="962"/>
                  </a:lnTo>
                  <a:lnTo>
                    <a:pt x="355" y="962"/>
                  </a:lnTo>
                  <a:lnTo>
                    <a:pt x="355" y="960"/>
                  </a:lnTo>
                  <a:lnTo>
                    <a:pt x="353" y="960"/>
                  </a:lnTo>
                  <a:lnTo>
                    <a:pt x="353" y="958"/>
                  </a:lnTo>
                  <a:lnTo>
                    <a:pt x="355" y="958"/>
                  </a:lnTo>
                  <a:lnTo>
                    <a:pt x="353" y="958"/>
                  </a:lnTo>
                  <a:lnTo>
                    <a:pt x="355" y="955"/>
                  </a:lnTo>
                  <a:lnTo>
                    <a:pt x="357" y="955"/>
                  </a:lnTo>
                  <a:lnTo>
                    <a:pt x="357" y="955"/>
                  </a:lnTo>
                  <a:lnTo>
                    <a:pt x="360" y="951"/>
                  </a:lnTo>
                  <a:lnTo>
                    <a:pt x="360" y="948"/>
                  </a:lnTo>
                  <a:lnTo>
                    <a:pt x="360" y="946"/>
                  </a:lnTo>
                  <a:lnTo>
                    <a:pt x="362" y="944"/>
                  </a:lnTo>
                  <a:lnTo>
                    <a:pt x="362" y="941"/>
                  </a:lnTo>
                  <a:lnTo>
                    <a:pt x="364" y="941"/>
                  </a:lnTo>
                  <a:lnTo>
                    <a:pt x="369" y="939"/>
                  </a:lnTo>
                  <a:lnTo>
                    <a:pt x="369" y="936"/>
                  </a:lnTo>
                  <a:lnTo>
                    <a:pt x="367" y="932"/>
                  </a:lnTo>
                  <a:lnTo>
                    <a:pt x="367" y="932"/>
                  </a:lnTo>
                  <a:lnTo>
                    <a:pt x="369" y="934"/>
                  </a:lnTo>
                  <a:lnTo>
                    <a:pt x="369" y="934"/>
                  </a:lnTo>
                  <a:lnTo>
                    <a:pt x="374" y="934"/>
                  </a:lnTo>
                  <a:lnTo>
                    <a:pt x="376" y="932"/>
                  </a:lnTo>
                  <a:lnTo>
                    <a:pt x="379" y="932"/>
                  </a:lnTo>
                  <a:lnTo>
                    <a:pt x="379" y="932"/>
                  </a:lnTo>
                  <a:lnTo>
                    <a:pt x="381" y="932"/>
                  </a:lnTo>
                  <a:lnTo>
                    <a:pt x="383" y="932"/>
                  </a:lnTo>
                  <a:lnTo>
                    <a:pt x="386" y="929"/>
                  </a:lnTo>
                  <a:lnTo>
                    <a:pt x="388" y="927"/>
                  </a:lnTo>
                  <a:lnTo>
                    <a:pt x="388" y="925"/>
                  </a:lnTo>
                  <a:lnTo>
                    <a:pt x="393" y="925"/>
                  </a:lnTo>
                  <a:lnTo>
                    <a:pt x="393" y="925"/>
                  </a:lnTo>
                  <a:lnTo>
                    <a:pt x="395" y="922"/>
                  </a:lnTo>
                  <a:lnTo>
                    <a:pt x="397" y="922"/>
                  </a:lnTo>
                  <a:lnTo>
                    <a:pt x="397" y="915"/>
                  </a:lnTo>
                  <a:lnTo>
                    <a:pt x="400" y="913"/>
                  </a:lnTo>
                  <a:lnTo>
                    <a:pt x="400" y="908"/>
                  </a:lnTo>
                  <a:lnTo>
                    <a:pt x="400" y="908"/>
                  </a:lnTo>
                  <a:lnTo>
                    <a:pt x="400" y="908"/>
                  </a:lnTo>
                  <a:lnTo>
                    <a:pt x="400" y="906"/>
                  </a:lnTo>
                  <a:lnTo>
                    <a:pt x="402" y="906"/>
                  </a:lnTo>
                  <a:lnTo>
                    <a:pt x="402" y="903"/>
                  </a:lnTo>
                  <a:lnTo>
                    <a:pt x="405" y="903"/>
                  </a:lnTo>
                  <a:lnTo>
                    <a:pt x="407" y="899"/>
                  </a:lnTo>
                  <a:lnTo>
                    <a:pt x="407" y="894"/>
                  </a:lnTo>
                  <a:lnTo>
                    <a:pt x="407" y="892"/>
                  </a:lnTo>
                  <a:lnTo>
                    <a:pt x="409" y="892"/>
                  </a:lnTo>
                  <a:lnTo>
                    <a:pt x="409" y="889"/>
                  </a:lnTo>
                  <a:lnTo>
                    <a:pt x="409" y="889"/>
                  </a:lnTo>
                  <a:lnTo>
                    <a:pt x="409" y="887"/>
                  </a:lnTo>
                  <a:lnTo>
                    <a:pt x="409" y="887"/>
                  </a:lnTo>
                  <a:lnTo>
                    <a:pt x="407" y="889"/>
                  </a:lnTo>
                  <a:lnTo>
                    <a:pt x="405" y="889"/>
                  </a:lnTo>
                  <a:lnTo>
                    <a:pt x="402" y="889"/>
                  </a:lnTo>
                  <a:lnTo>
                    <a:pt x="402" y="887"/>
                  </a:lnTo>
                  <a:lnTo>
                    <a:pt x="402" y="887"/>
                  </a:lnTo>
                  <a:lnTo>
                    <a:pt x="397" y="884"/>
                  </a:lnTo>
                  <a:lnTo>
                    <a:pt x="397" y="884"/>
                  </a:lnTo>
                  <a:lnTo>
                    <a:pt x="397" y="882"/>
                  </a:lnTo>
                  <a:lnTo>
                    <a:pt x="397" y="880"/>
                  </a:lnTo>
                  <a:lnTo>
                    <a:pt x="395" y="880"/>
                  </a:lnTo>
                  <a:lnTo>
                    <a:pt x="395" y="877"/>
                  </a:lnTo>
                  <a:lnTo>
                    <a:pt x="395" y="873"/>
                  </a:lnTo>
                  <a:lnTo>
                    <a:pt x="395" y="873"/>
                  </a:lnTo>
                  <a:lnTo>
                    <a:pt x="397" y="870"/>
                  </a:lnTo>
                  <a:lnTo>
                    <a:pt x="397" y="868"/>
                  </a:lnTo>
                  <a:lnTo>
                    <a:pt x="395" y="868"/>
                  </a:lnTo>
                  <a:lnTo>
                    <a:pt x="393" y="868"/>
                  </a:lnTo>
                  <a:lnTo>
                    <a:pt x="388" y="863"/>
                  </a:lnTo>
                  <a:lnTo>
                    <a:pt x="388" y="854"/>
                  </a:lnTo>
                  <a:lnTo>
                    <a:pt x="388" y="851"/>
                  </a:lnTo>
                  <a:lnTo>
                    <a:pt x="386" y="851"/>
                  </a:lnTo>
                  <a:lnTo>
                    <a:pt x="386" y="849"/>
                  </a:lnTo>
                  <a:lnTo>
                    <a:pt x="383" y="849"/>
                  </a:lnTo>
                  <a:lnTo>
                    <a:pt x="381" y="849"/>
                  </a:lnTo>
                  <a:lnTo>
                    <a:pt x="381" y="847"/>
                  </a:lnTo>
                  <a:lnTo>
                    <a:pt x="376" y="844"/>
                  </a:lnTo>
                  <a:lnTo>
                    <a:pt x="376" y="844"/>
                  </a:lnTo>
                  <a:lnTo>
                    <a:pt x="374" y="844"/>
                  </a:lnTo>
                  <a:lnTo>
                    <a:pt x="374" y="842"/>
                  </a:lnTo>
                  <a:lnTo>
                    <a:pt x="376" y="840"/>
                  </a:lnTo>
                  <a:lnTo>
                    <a:pt x="374" y="837"/>
                  </a:lnTo>
                  <a:lnTo>
                    <a:pt x="376" y="835"/>
                  </a:lnTo>
                  <a:lnTo>
                    <a:pt x="379" y="835"/>
                  </a:lnTo>
                  <a:lnTo>
                    <a:pt x="381" y="832"/>
                  </a:lnTo>
                  <a:lnTo>
                    <a:pt x="383" y="832"/>
                  </a:lnTo>
                  <a:lnTo>
                    <a:pt x="386" y="830"/>
                  </a:lnTo>
                  <a:lnTo>
                    <a:pt x="388" y="828"/>
                  </a:lnTo>
                  <a:lnTo>
                    <a:pt x="388" y="828"/>
                  </a:lnTo>
                  <a:lnTo>
                    <a:pt x="395" y="828"/>
                  </a:lnTo>
                  <a:lnTo>
                    <a:pt x="395" y="825"/>
                  </a:lnTo>
                  <a:lnTo>
                    <a:pt x="395" y="825"/>
                  </a:lnTo>
                  <a:lnTo>
                    <a:pt x="395" y="823"/>
                  </a:lnTo>
                  <a:lnTo>
                    <a:pt x="397" y="823"/>
                  </a:lnTo>
                  <a:lnTo>
                    <a:pt x="397" y="823"/>
                  </a:lnTo>
                  <a:lnTo>
                    <a:pt x="400" y="821"/>
                  </a:lnTo>
                  <a:lnTo>
                    <a:pt x="400" y="818"/>
                  </a:lnTo>
                  <a:lnTo>
                    <a:pt x="402" y="816"/>
                  </a:lnTo>
                  <a:lnTo>
                    <a:pt x="402" y="814"/>
                  </a:lnTo>
                  <a:lnTo>
                    <a:pt x="402" y="814"/>
                  </a:lnTo>
                  <a:lnTo>
                    <a:pt x="405" y="814"/>
                  </a:lnTo>
                  <a:lnTo>
                    <a:pt x="407" y="811"/>
                  </a:lnTo>
                  <a:lnTo>
                    <a:pt x="409" y="811"/>
                  </a:lnTo>
                  <a:lnTo>
                    <a:pt x="409" y="809"/>
                  </a:lnTo>
                  <a:lnTo>
                    <a:pt x="412" y="806"/>
                  </a:lnTo>
                  <a:lnTo>
                    <a:pt x="412" y="806"/>
                  </a:lnTo>
                  <a:lnTo>
                    <a:pt x="409" y="804"/>
                  </a:lnTo>
                  <a:lnTo>
                    <a:pt x="409" y="802"/>
                  </a:lnTo>
                  <a:lnTo>
                    <a:pt x="407" y="802"/>
                  </a:lnTo>
                  <a:lnTo>
                    <a:pt x="407" y="799"/>
                  </a:lnTo>
                  <a:lnTo>
                    <a:pt x="407" y="799"/>
                  </a:lnTo>
                  <a:lnTo>
                    <a:pt x="407" y="797"/>
                  </a:lnTo>
                  <a:lnTo>
                    <a:pt x="407" y="795"/>
                  </a:lnTo>
                  <a:lnTo>
                    <a:pt x="407" y="795"/>
                  </a:lnTo>
                  <a:lnTo>
                    <a:pt x="405" y="792"/>
                  </a:lnTo>
                  <a:lnTo>
                    <a:pt x="402" y="792"/>
                  </a:lnTo>
                  <a:lnTo>
                    <a:pt x="397" y="792"/>
                  </a:lnTo>
                  <a:lnTo>
                    <a:pt x="400" y="792"/>
                  </a:lnTo>
                  <a:lnTo>
                    <a:pt x="400" y="795"/>
                  </a:lnTo>
                  <a:lnTo>
                    <a:pt x="400" y="795"/>
                  </a:lnTo>
                  <a:lnTo>
                    <a:pt x="402" y="795"/>
                  </a:lnTo>
                  <a:lnTo>
                    <a:pt x="402" y="795"/>
                  </a:lnTo>
                  <a:lnTo>
                    <a:pt x="402" y="795"/>
                  </a:lnTo>
                  <a:lnTo>
                    <a:pt x="405" y="795"/>
                  </a:lnTo>
                  <a:lnTo>
                    <a:pt x="405" y="797"/>
                  </a:lnTo>
                  <a:lnTo>
                    <a:pt x="402" y="799"/>
                  </a:lnTo>
                  <a:lnTo>
                    <a:pt x="402" y="802"/>
                  </a:lnTo>
                  <a:lnTo>
                    <a:pt x="402" y="809"/>
                  </a:lnTo>
                  <a:lnTo>
                    <a:pt x="400" y="811"/>
                  </a:lnTo>
                  <a:lnTo>
                    <a:pt x="397" y="811"/>
                  </a:lnTo>
                  <a:lnTo>
                    <a:pt x="388" y="816"/>
                  </a:lnTo>
                  <a:lnTo>
                    <a:pt x="388" y="816"/>
                  </a:lnTo>
                  <a:lnTo>
                    <a:pt x="386" y="821"/>
                  </a:lnTo>
                  <a:lnTo>
                    <a:pt x="386" y="823"/>
                  </a:lnTo>
                  <a:lnTo>
                    <a:pt x="386" y="825"/>
                  </a:lnTo>
                  <a:lnTo>
                    <a:pt x="386" y="825"/>
                  </a:lnTo>
                  <a:lnTo>
                    <a:pt x="383" y="825"/>
                  </a:lnTo>
                  <a:lnTo>
                    <a:pt x="379" y="825"/>
                  </a:lnTo>
                  <a:lnTo>
                    <a:pt x="376" y="828"/>
                  </a:lnTo>
                  <a:lnTo>
                    <a:pt x="371" y="828"/>
                  </a:lnTo>
                  <a:lnTo>
                    <a:pt x="367" y="828"/>
                  </a:lnTo>
                  <a:lnTo>
                    <a:pt x="364" y="830"/>
                  </a:lnTo>
                  <a:lnTo>
                    <a:pt x="364" y="832"/>
                  </a:lnTo>
                  <a:lnTo>
                    <a:pt x="364" y="835"/>
                  </a:lnTo>
                  <a:lnTo>
                    <a:pt x="362" y="835"/>
                  </a:lnTo>
                  <a:lnTo>
                    <a:pt x="362" y="832"/>
                  </a:lnTo>
                  <a:lnTo>
                    <a:pt x="362" y="832"/>
                  </a:lnTo>
                  <a:lnTo>
                    <a:pt x="357" y="835"/>
                  </a:lnTo>
                  <a:lnTo>
                    <a:pt x="357" y="835"/>
                  </a:lnTo>
                  <a:lnTo>
                    <a:pt x="355" y="837"/>
                  </a:lnTo>
                  <a:lnTo>
                    <a:pt x="355" y="837"/>
                  </a:lnTo>
                  <a:lnTo>
                    <a:pt x="353" y="837"/>
                  </a:lnTo>
                  <a:lnTo>
                    <a:pt x="353" y="840"/>
                  </a:lnTo>
                  <a:lnTo>
                    <a:pt x="353" y="840"/>
                  </a:lnTo>
                  <a:lnTo>
                    <a:pt x="353" y="842"/>
                  </a:lnTo>
                  <a:lnTo>
                    <a:pt x="350" y="842"/>
                  </a:lnTo>
                  <a:lnTo>
                    <a:pt x="350" y="844"/>
                  </a:lnTo>
                  <a:lnTo>
                    <a:pt x="350" y="847"/>
                  </a:lnTo>
                  <a:lnTo>
                    <a:pt x="350" y="849"/>
                  </a:lnTo>
                  <a:lnTo>
                    <a:pt x="350" y="851"/>
                  </a:lnTo>
                  <a:lnTo>
                    <a:pt x="348" y="854"/>
                  </a:lnTo>
                  <a:lnTo>
                    <a:pt x="348" y="858"/>
                  </a:lnTo>
                  <a:lnTo>
                    <a:pt x="348" y="858"/>
                  </a:lnTo>
                  <a:lnTo>
                    <a:pt x="348" y="858"/>
                  </a:lnTo>
                  <a:lnTo>
                    <a:pt x="345" y="858"/>
                  </a:lnTo>
                  <a:lnTo>
                    <a:pt x="345" y="858"/>
                  </a:lnTo>
                  <a:lnTo>
                    <a:pt x="345" y="858"/>
                  </a:lnTo>
                  <a:lnTo>
                    <a:pt x="348" y="858"/>
                  </a:lnTo>
                  <a:lnTo>
                    <a:pt x="348" y="861"/>
                  </a:lnTo>
                  <a:lnTo>
                    <a:pt x="348" y="863"/>
                  </a:lnTo>
                  <a:lnTo>
                    <a:pt x="345" y="866"/>
                  </a:lnTo>
                  <a:lnTo>
                    <a:pt x="343" y="868"/>
                  </a:lnTo>
                  <a:lnTo>
                    <a:pt x="343" y="870"/>
                  </a:lnTo>
                  <a:lnTo>
                    <a:pt x="341" y="868"/>
                  </a:lnTo>
                  <a:lnTo>
                    <a:pt x="341" y="866"/>
                  </a:lnTo>
                  <a:lnTo>
                    <a:pt x="338" y="863"/>
                  </a:lnTo>
                  <a:lnTo>
                    <a:pt x="336" y="866"/>
                  </a:lnTo>
                  <a:lnTo>
                    <a:pt x="334" y="866"/>
                  </a:lnTo>
                  <a:lnTo>
                    <a:pt x="331" y="868"/>
                  </a:lnTo>
                  <a:lnTo>
                    <a:pt x="329" y="868"/>
                  </a:lnTo>
                  <a:lnTo>
                    <a:pt x="329" y="870"/>
                  </a:lnTo>
                  <a:lnTo>
                    <a:pt x="327" y="870"/>
                  </a:lnTo>
                  <a:lnTo>
                    <a:pt x="322" y="873"/>
                  </a:lnTo>
                  <a:lnTo>
                    <a:pt x="317" y="873"/>
                  </a:lnTo>
                  <a:lnTo>
                    <a:pt x="315" y="870"/>
                  </a:lnTo>
                  <a:lnTo>
                    <a:pt x="312" y="868"/>
                  </a:lnTo>
                  <a:lnTo>
                    <a:pt x="312" y="868"/>
                  </a:lnTo>
                  <a:lnTo>
                    <a:pt x="310" y="868"/>
                  </a:lnTo>
                  <a:lnTo>
                    <a:pt x="310" y="866"/>
                  </a:lnTo>
                  <a:lnTo>
                    <a:pt x="308" y="866"/>
                  </a:lnTo>
                  <a:lnTo>
                    <a:pt x="308" y="863"/>
                  </a:lnTo>
                  <a:lnTo>
                    <a:pt x="308" y="863"/>
                  </a:lnTo>
                  <a:lnTo>
                    <a:pt x="308" y="861"/>
                  </a:lnTo>
                  <a:lnTo>
                    <a:pt x="308" y="861"/>
                  </a:lnTo>
                  <a:lnTo>
                    <a:pt x="310" y="861"/>
                  </a:lnTo>
                  <a:lnTo>
                    <a:pt x="310" y="858"/>
                  </a:lnTo>
                  <a:lnTo>
                    <a:pt x="310" y="856"/>
                  </a:lnTo>
                  <a:lnTo>
                    <a:pt x="312" y="854"/>
                  </a:lnTo>
                  <a:lnTo>
                    <a:pt x="310" y="849"/>
                  </a:lnTo>
                  <a:lnTo>
                    <a:pt x="310" y="849"/>
                  </a:lnTo>
                  <a:lnTo>
                    <a:pt x="310" y="849"/>
                  </a:lnTo>
                  <a:lnTo>
                    <a:pt x="308" y="849"/>
                  </a:lnTo>
                  <a:lnTo>
                    <a:pt x="308" y="849"/>
                  </a:lnTo>
                  <a:lnTo>
                    <a:pt x="303" y="844"/>
                  </a:lnTo>
                  <a:lnTo>
                    <a:pt x="301" y="842"/>
                  </a:lnTo>
                  <a:lnTo>
                    <a:pt x="301" y="840"/>
                  </a:lnTo>
                  <a:lnTo>
                    <a:pt x="298" y="840"/>
                  </a:lnTo>
                  <a:lnTo>
                    <a:pt x="296" y="837"/>
                  </a:lnTo>
                  <a:lnTo>
                    <a:pt x="296" y="835"/>
                  </a:lnTo>
                  <a:lnTo>
                    <a:pt x="291" y="835"/>
                  </a:lnTo>
                  <a:lnTo>
                    <a:pt x="293" y="832"/>
                  </a:lnTo>
                  <a:lnTo>
                    <a:pt x="293" y="832"/>
                  </a:lnTo>
                  <a:lnTo>
                    <a:pt x="296" y="832"/>
                  </a:lnTo>
                  <a:lnTo>
                    <a:pt x="296" y="832"/>
                  </a:lnTo>
                  <a:lnTo>
                    <a:pt x="298" y="830"/>
                  </a:lnTo>
                  <a:lnTo>
                    <a:pt x="298" y="830"/>
                  </a:lnTo>
                  <a:lnTo>
                    <a:pt x="301" y="830"/>
                  </a:lnTo>
                  <a:lnTo>
                    <a:pt x="301" y="828"/>
                  </a:lnTo>
                  <a:lnTo>
                    <a:pt x="303" y="828"/>
                  </a:lnTo>
                  <a:lnTo>
                    <a:pt x="303" y="825"/>
                  </a:lnTo>
                  <a:lnTo>
                    <a:pt x="301" y="823"/>
                  </a:lnTo>
                  <a:lnTo>
                    <a:pt x="298" y="821"/>
                  </a:lnTo>
                  <a:lnTo>
                    <a:pt x="298" y="816"/>
                  </a:lnTo>
                  <a:lnTo>
                    <a:pt x="296" y="816"/>
                  </a:lnTo>
                  <a:lnTo>
                    <a:pt x="296" y="811"/>
                  </a:lnTo>
                  <a:lnTo>
                    <a:pt x="293" y="806"/>
                  </a:lnTo>
                  <a:lnTo>
                    <a:pt x="293" y="806"/>
                  </a:lnTo>
                  <a:lnTo>
                    <a:pt x="291" y="806"/>
                  </a:lnTo>
                  <a:lnTo>
                    <a:pt x="289" y="809"/>
                  </a:lnTo>
                  <a:lnTo>
                    <a:pt x="289" y="809"/>
                  </a:lnTo>
                  <a:lnTo>
                    <a:pt x="286" y="806"/>
                  </a:lnTo>
                  <a:lnTo>
                    <a:pt x="286" y="802"/>
                  </a:lnTo>
                  <a:lnTo>
                    <a:pt x="286" y="802"/>
                  </a:lnTo>
                  <a:lnTo>
                    <a:pt x="286" y="799"/>
                  </a:lnTo>
                  <a:lnTo>
                    <a:pt x="291" y="799"/>
                  </a:lnTo>
                  <a:lnTo>
                    <a:pt x="291" y="799"/>
                  </a:lnTo>
                  <a:lnTo>
                    <a:pt x="293" y="797"/>
                  </a:lnTo>
                  <a:lnTo>
                    <a:pt x="293" y="795"/>
                  </a:lnTo>
                  <a:lnTo>
                    <a:pt x="293" y="795"/>
                  </a:lnTo>
                  <a:lnTo>
                    <a:pt x="293" y="792"/>
                  </a:lnTo>
                  <a:lnTo>
                    <a:pt x="293" y="792"/>
                  </a:lnTo>
                  <a:lnTo>
                    <a:pt x="291" y="795"/>
                  </a:lnTo>
                  <a:lnTo>
                    <a:pt x="291" y="797"/>
                  </a:lnTo>
                  <a:lnTo>
                    <a:pt x="291" y="797"/>
                  </a:lnTo>
                  <a:lnTo>
                    <a:pt x="286" y="797"/>
                  </a:lnTo>
                  <a:lnTo>
                    <a:pt x="286" y="797"/>
                  </a:lnTo>
                  <a:lnTo>
                    <a:pt x="286" y="802"/>
                  </a:lnTo>
                  <a:lnTo>
                    <a:pt x="284" y="804"/>
                  </a:lnTo>
                  <a:lnTo>
                    <a:pt x="284" y="806"/>
                  </a:lnTo>
                  <a:lnTo>
                    <a:pt x="284" y="809"/>
                  </a:lnTo>
                  <a:lnTo>
                    <a:pt x="284" y="809"/>
                  </a:lnTo>
                  <a:lnTo>
                    <a:pt x="284" y="814"/>
                  </a:lnTo>
                  <a:lnTo>
                    <a:pt x="282" y="814"/>
                  </a:lnTo>
                  <a:lnTo>
                    <a:pt x="284" y="816"/>
                  </a:lnTo>
                  <a:lnTo>
                    <a:pt x="286" y="816"/>
                  </a:lnTo>
                  <a:lnTo>
                    <a:pt x="291" y="816"/>
                  </a:lnTo>
                  <a:lnTo>
                    <a:pt x="291" y="818"/>
                  </a:lnTo>
                  <a:lnTo>
                    <a:pt x="291" y="821"/>
                  </a:lnTo>
                  <a:lnTo>
                    <a:pt x="291" y="825"/>
                  </a:lnTo>
                  <a:lnTo>
                    <a:pt x="289" y="828"/>
                  </a:lnTo>
                  <a:lnTo>
                    <a:pt x="289" y="830"/>
                  </a:lnTo>
                  <a:lnTo>
                    <a:pt x="286" y="830"/>
                  </a:lnTo>
                  <a:lnTo>
                    <a:pt x="284" y="830"/>
                  </a:lnTo>
                  <a:lnTo>
                    <a:pt x="284" y="832"/>
                  </a:lnTo>
                  <a:lnTo>
                    <a:pt x="282" y="835"/>
                  </a:lnTo>
                  <a:lnTo>
                    <a:pt x="282" y="835"/>
                  </a:lnTo>
                  <a:lnTo>
                    <a:pt x="282" y="837"/>
                  </a:lnTo>
                  <a:lnTo>
                    <a:pt x="284" y="837"/>
                  </a:lnTo>
                  <a:lnTo>
                    <a:pt x="284" y="840"/>
                  </a:lnTo>
                  <a:lnTo>
                    <a:pt x="282" y="842"/>
                  </a:lnTo>
                  <a:lnTo>
                    <a:pt x="279" y="844"/>
                  </a:lnTo>
                  <a:lnTo>
                    <a:pt x="279" y="844"/>
                  </a:lnTo>
                  <a:lnTo>
                    <a:pt x="279" y="847"/>
                  </a:lnTo>
                  <a:lnTo>
                    <a:pt x="279" y="849"/>
                  </a:lnTo>
                  <a:lnTo>
                    <a:pt x="279" y="849"/>
                  </a:lnTo>
                  <a:lnTo>
                    <a:pt x="279" y="851"/>
                  </a:lnTo>
                  <a:lnTo>
                    <a:pt x="279" y="854"/>
                  </a:lnTo>
                  <a:lnTo>
                    <a:pt x="279" y="854"/>
                  </a:lnTo>
                  <a:lnTo>
                    <a:pt x="279" y="856"/>
                  </a:lnTo>
                  <a:lnTo>
                    <a:pt x="279" y="861"/>
                  </a:lnTo>
                  <a:lnTo>
                    <a:pt x="279" y="861"/>
                  </a:lnTo>
                  <a:lnTo>
                    <a:pt x="279" y="863"/>
                  </a:lnTo>
                  <a:lnTo>
                    <a:pt x="277" y="863"/>
                  </a:lnTo>
                  <a:lnTo>
                    <a:pt x="277" y="863"/>
                  </a:lnTo>
                  <a:lnTo>
                    <a:pt x="274" y="866"/>
                  </a:lnTo>
                  <a:lnTo>
                    <a:pt x="274" y="866"/>
                  </a:lnTo>
                  <a:lnTo>
                    <a:pt x="274" y="868"/>
                  </a:lnTo>
                  <a:lnTo>
                    <a:pt x="272" y="868"/>
                  </a:lnTo>
                  <a:lnTo>
                    <a:pt x="270" y="870"/>
                  </a:lnTo>
                  <a:lnTo>
                    <a:pt x="270" y="873"/>
                  </a:lnTo>
                  <a:lnTo>
                    <a:pt x="270" y="875"/>
                  </a:lnTo>
                  <a:lnTo>
                    <a:pt x="267" y="875"/>
                  </a:lnTo>
                  <a:lnTo>
                    <a:pt x="267" y="877"/>
                  </a:lnTo>
                  <a:lnTo>
                    <a:pt x="267" y="882"/>
                  </a:lnTo>
                  <a:lnTo>
                    <a:pt x="267" y="884"/>
                  </a:lnTo>
                  <a:lnTo>
                    <a:pt x="265" y="884"/>
                  </a:lnTo>
                  <a:lnTo>
                    <a:pt x="263" y="889"/>
                  </a:lnTo>
                  <a:lnTo>
                    <a:pt x="260" y="889"/>
                  </a:lnTo>
                  <a:lnTo>
                    <a:pt x="260" y="892"/>
                  </a:lnTo>
                  <a:lnTo>
                    <a:pt x="258" y="892"/>
                  </a:lnTo>
                  <a:lnTo>
                    <a:pt x="258" y="896"/>
                  </a:lnTo>
                  <a:lnTo>
                    <a:pt x="258" y="899"/>
                  </a:lnTo>
                  <a:lnTo>
                    <a:pt x="253" y="901"/>
                  </a:lnTo>
                  <a:lnTo>
                    <a:pt x="251" y="901"/>
                  </a:lnTo>
                  <a:lnTo>
                    <a:pt x="248" y="906"/>
                  </a:lnTo>
                  <a:lnTo>
                    <a:pt x="248" y="906"/>
                  </a:lnTo>
                  <a:lnTo>
                    <a:pt x="246" y="908"/>
                  </a:lnTo>
                  <a:lnTo>
                    <a:pt x="246" y="910"/>
                  </a:lnTo>
                  <a:lnTo>
                    <a:pt x="246" y="910"/>
                  </a:lnTo>
                  <a:lnTo>
                    <a:pt x="241" y="913"/>
                  </a:lnTo>
                  <a:lnTo>
                    <a:pt x="241" y="915"/>
                  </a:lnTo>
                  <a:lnTo>
                    <a:pt x="241" y="915"/>
                  </a:lnTo>
                  <a:lnTo>
                    <a:pt x="239" y="915"/>
                  </a:lnTo>
                  <a:lnTo>
                    <a:pt x="237" y="920"/>
                  </a:lnTo>
                  <a:lnTo>
                    <a:pt x="232" y="922"/>
                  </a:lnTo>
                  <a:lnTo>
                    <a:pt x="232" y="925"/>
                  </a:lnTo>
                  <a:lnTo>
                    <a:pt x="230" y="927"/>
                  </a:lnTo>
                  <a:lnTo>
                    <a:pt x="227" y="929"/>
                  </a:lnTo>
                  <a:lnTo>
                    <a:pt x="227" y="932"/>
                  </a:lnTo>
                  <a:lnTo>
                    <a:pt x="227" y="932"/>
                  </a:lnTo>
                  <a:lnTo>
                    <a:pt x="230" y="932"/>
                  </a:lnTo>
                  <a:lnTo>
                    <a:pt x="230" y="934"/>
                  </a:lnTo>
                  <a:lnTo>
                    <a:pt x="232" y="934"/>
                  </a:lnTo>
                  <a:lnTo>
                    <a:pt x="232" y="936"/>
                  </a:lnTo>
                  <a:lnTo>
                    <a:pt x="234" y="939"/>
                  </a:lnTo>
                  <a:lnTo>
                    <a:pt x="237" y="939"/>
                  </a:lnTo>
                  <a:lnTo>
                    <a:pt x="239" y="941"/>
                  </a:lnTo>
                  <a:lnTo>
                    <a:pt x="237" y="944"/>
                  </a:lnTo>
                  <a:lnTo>
                    <a:pt x="237" y="944"/>
                  </a:lnTo>
                  <a:lnTo>
                    <a:pt x="237" y="944"/>
                  </a:lnTo>
                  <a:lnTo>
                    <a:pt x="234" y="944"/>
                  </a:lnTo>
                  <a:lnTo>
                    <a:pt x="234" y="944"/>
                  </a:lnTo>
                  <a:lnTo>
                    <a:pt x="234" y="944"/>
                  </a:lnTo>
                  <a:lnTo>
                    <a:pt x="232" y="939"/>
                  </a:lnTo>
                  <a:lnTo>
                    <a:pt x="227" y="934"/>
                  </a:lnTo>
                  <a:lnTo>
                    <a:pt x="227" y="934"/>
                  </a:lnTo>
                  <a:lnTo>
                    <a:pt x="227" y="932"/>
                  </a:lnTo>
                  <a:lnTo>
                    <a:pt x="227" y="929"/>
                  </a:lnTo>
                  <a:lnTo>
                    <a:pt x="225" y="932"/>
                  </a:lnTo>
                  <a:lnTo>
                    <a:pt x="225" y="932"/>
                  </a:lnTo>
                  <a:lnTo>
                    <a:pt x="225" y="932"/>
                  </a:lnTo>
                  <a:lnTo>
                    <a:pt x="225" y="936"/>
                  </a:lnTo>
                  <a:lnTo>
                    <a:pt x="225" y="936"/>
                  </a:lnTo>
                  <a:lnTo>
                    <a:pt x="225" y="934"/>
                  </a:lnTo>
                  <a:lnTo>
                    <a:pt x="222" y="934"/>
                  </a:lnTo>
                  <a:lnTo>
                    <a:pt x="225" y="934"/>
                  </a:lnTo>
                  <a:lnTo>
                    <a:pt x="225" y="932"/>
                  </a:lnTo>
                  <a:lnTo>
                    <a:pt x="225" y="932"/>
                  </a:lnTo>
                  <a:lnTo>
                    <a:pt x="225" y="929"/>
                  </a:lnTo>
                  <a:lnTo>
                    <a:pt x="225" y="927"/>
                  </a:lnTo>
                  <a:lnTo>
                    <a:pt x="220" y="922"/>
                  </a:lnTo>
                  <a:lnTo>
                    <a:pt x="218" y="920"/>
                  </a:lnTo>
                  <a:lnTo>
                    <a:pt x="218" y="918"/>
                  </a:lnTo>
                  <a:lnTo>
                    <a:pt x="220" y="918"/>
                  </a:lnTo>
                  <a:lnTo>
                    <a:pt x="220" y="915"/>
                  </a:lnTo>
                  <a:lnTo>
                    <a:pt x="218" y="915"/>
                  </a:lnTo>
                  <a:lnTo>
                    <a:pt x="218" y="913"/>
                  </a:lnTo>
                  <a:lnTo>
                    <a:pt x="215" y="910"/>
                  </a:lnTo>
                  <a:lnTo>
                    <a:pt x="213" y="910"/>
                  </a:lnTo>
                  <a:lnTo>
                    <a:pt x="213" y="908"/>
                  </a:lnTo>
                  <a:lnTo>
                    <a:pt x="211" y="906"/>
                  </a:lnTo>
                  <a:lnTo>
                    <a:pt x="211" y="906"/>
                  </a:lnTo>
                  <a:lnTo>
                    <a:pt x="208" y="908"/>
                  </a:lnTo>
                  <a:lnTo>
                    <a:pt x="206" y="908"/>
                  </a:lnTo>
                  <a:lnTo>
                    <a:pt x="206" y="908"/>
                  </a:lnTo>
                  <a:lnTo>
                    <a:pt x="208" y="910"/>
                  </a:lnTo>
                  <a:lnTo>
                    <a:pt x="208" y="913"/>
                  </a:lnTo>
                  <a:lnTo>
                    <a:pt x="206" y="913"/>
                  </a:lnTo>
                  <a:lnTo>
                    <a:pt x="204" y="915"/>
                  </a:lnTo>
                  <a:lnTo>
                    <a:pt x="204" y="920"/>
                  </a:lnTo>
                  <a:lnTo>
                    <a:pt x="199" y="918"/>
                  </a:lnTo>
                  <a:lnTo>
                    <a:pt x="196" y="913"/>
                  </a:lnTo>
                  <a:lnTo>
                    <a:pt x="194" y="913"/>
                  </a:lnTo>
                  <a:lnTo>
                    <a:pt x="194" y="910"/>
                  </a:lnTo>
                  <a:lnTo>
                    <a:pt x="192" y="908"/>
                  </a:lnTo>
                  <a:lnTo>
                    <a:pt x="192" y="903"/>
                  </a:lnTo>
                  <a:lnTo>
                    <a:pt x="192" y="903"/>
                  </a:lnTo>
                  <a:lnTo>
                    <a:pt x="192" y="901"/>
                  </a:lnTo>
                  <a:lnTo>
                    <a:pt x="189" y="901"/>
                  </a:lnTo>
                  <a:lnTo>
                    <a:pt x="189" y="899"/>
                  </a:lnTo>
                  <a:lnTo>
                    <a:pt x="192" y="894"/>
                  </a:lnTo>
                  <a:lnTo>
                    <a:pt x="189" y="889"/>
                  </a:lnTo>
                  <a:lnTo>
                    <a:pt x="192" y="884"/>
                  </a:lnTo>
                  <a:lnTo>
                    <a:pt x="192" y="877"/>
                  </a:lnTo>
                  <a:lnTo>
                    <a:pt x="192" y="875"/>
                  </a:lnTo>
                  <a:lnTo>
                    <a:pt x="194" y="875"/>
                  </a:lnTo>
                  <a:lnTo>
                    <a:pt x="192" y="873"/>
                  </a:lnTo>
                  <a:lnTo>
                    <a:pt x="194" y="870"/>
                  </a:lnTo>
                  <a:lnTo>
                    <a:pt x="194" y="868"/>
                  </a:lnTo>
                  <a:lnTo>
                    <a:pt x="192" y="866"/>
                  </a:lnTo>
                  <a:lnTo>
                    <a:pt x="189" y="866"/>
                  </a:lnTo>
                  <a:lnTo>
                    <a:pt x="189" y="868"/>
                  </a:lnTo>
                  <a:lnTo>
                    <a:pt x="189" y="868"/>
                  </a:lnTo>
                  <a:lnTo>
                    <a:pt x="187" y="863"/>
                  </a:lnTo>
                  <a:lnTo>
                    <a:pt x="185" y="863"/>
                  </a:lnTo>
                  <a:lnTo>
                    <a:pt x="185" y="861"/>
                  </a:lnTo>
                  <a:lnTo>
                    <a:pt x="185" y="858"/>
                  </a:lnTo>
                  <a:lnTo>
                    <a:pt x="187" y="856"/>
                  </a:lnTo>
                  <a:lnTo>
                    <a:pt x="192" y="854"/>
                  </a:lnTo>
                  <a:lnTo>
                    <a:pt x="196" y="854"/>
                  </a:lnTo>
                  <a:lnTo>
                    <a:pt x="196" y="854"/>
                  </a:lnTo>
                  <a:lnTo>
                    <a:pt x="199" y="854"/>
                  </a:lnTo>
                  <a:lnTo>
                    <a:pt x="201" y="854"/>
                  </a:lnTo>
                  <a:lnTo>
                    <a:pt x="201" y="851"/>
                  </a:lnTo>
                  <a:lnTo>
                    <a:pt x="204" y="849"/>
                  </a:lnTo>
                  <a:lnTo>
                    <a:pt x="206" y="847"/>
                  </a:lnTo>
                  <a:lnTo>
                    <a:pt x="206" y="844"/>
                  </a:lnTo>
                  <a:lnTo>
                    <a:pt x="204" y="842"/>
                  </a:lnTo>
                  <a:lnTo>
                    <a:pt x="204" y="842"/>
                  </a:lnTo>
                  <a:lnTo>
                    <a:pt x="201" y="842"/>
                  </a:lnTo>
                  <a:lnTo>
                    <a:pt x="201" y="840"/>
                  </a:lnTo>
                  <a:lnTo>
                    <a:pt x="204" y="842"/>
                  </a:lnTo>
                  <a:lnTo>
                    <a:pt x="206" y="842"/>
                  </a:lnTo>
                  <a:lnTo>
                    <a:pt x="206" y="837"/>
                  </a:lnTo>
                  <a:lnTo>
                    <a:pt x="206" y="837"/>
                  </a:lnTo>
                  <a:lnTo>
                    <a:pt x="206" y="835"/>
                  </a:lnTo>
                  <a:lnTo>
                    <a:pt x="208" y="832"/>
                  </a:lnTo>
                  <a:lnTo>
                    <a:pt x="208" y="830"/>
                  </a:lnTo>
                  <a:lnTo>
                    <a:pt x="208" y="830"/>
                  </a:lnTo>
                  <a:lnTo>
                    <a:pt x="208" y="828"/>
                  </a:lnTo>
                  <a:lnTo>
                    <a:pt x="208" y="825"/>
                  </a:lnTo>
                  <a:lnTo>
                    <a:pt x="206" y="825"/>
                  </a:lnTo>
                  <a:lnTo>
                    <a:pt x="206" y="823"/>
                  </a:lnTo>
                  <a:lnTo>
                    <a:pt x="208" y="823"/>
                  </a:lnTo>
                  <a:lnTo>
                    <a:pt x="208" y="823"/>
                  </a:lnTo>
                  <a:lnTo>
                    <a:pt x="211" y="823"/>
                  </a:lnTo>
                  <a:lnTo>
                    <a:pt x="211" y="821"/>
                  </a:lnTo>
                  <a:lnTo>
                    <a:pt x="211" y="814"/>
                  </a:lnTo>
                  <a:lnTo>
                    <a:pt x="213" y="814"/>
                  </a:lnTo>
                  <a:lnTo>
                    <a:pt x="213" y="811"/>
                  </a:lnTo>
                  <a:lnTo>
                    <a:pt x="213" y="811"/>
                  </a:lnTo>
                  <a:lnTo>
                    <a:pt x="213" y="809"/>
                  </a:lnTo>
                  <a:lnTo>
                    <a:pt x="215" y="806"/>
                  </a:lnTo>
                  <a:lnTo>
                    <a:pt x="215" y="804"/>
                  </a:lnTo>
                  <a:lnTo>
                    <a:pt x="218" y="802"/>
                  </a:lnTo>
                  <a:lnTo>
                    <a:pt x="220" y="802"/>
                  </a:lnTo>
                  <a:lnTo>
                    <a:pt x="218" y="802"/>
                  </a:lnTo>
                  <a:lnTo>
                    <a:pt x="218" y="802"/>
                  </a:lnTo>
                  <a:lnTo>
                    <a:pt x="215" y="804"/>
                  </a:lnTo>
                  <a:lnTo>
                    <a:pt x="215" y="806"/>
                  </a:lnTo>
                  <a:lnTo>
                    <a:pt x="213" y="806"/>
                  </a:lnTo>
                  <a:lnTo>
                    <a:pt x="213" y="806"/>
                  </a:lnTo>
                  <a:lnTo>
                    <a:pt x="213" y="806"/>
                  </a:lnTo>
                  <a:lnTo>
                    <a:pt x="211" y="797"/>
                  </a:lnTo>
                  <a:lnTo>
                    <a:pt x="211" y="797"/>
                  </a:lnTo>
                  <a:lnTo>
                    <a:pt x="208" y="795"/>
                  </a:lnTo>
                  <a:lnTo>
                    <a:pt x="206" y="792"/>
                  </a:lnTo>
                  <a:lnTo>
                    <a:pt x="206" y="792"/>
                  </a:lnTo>
                  <a:lnTo>
                    <a:pt x="206" y="790"/>
                  </a:lnTo>
                  <a:lnTo>
                    <a:pt x="206" y="790"/>
                  </a:lnTo>
                  <a:lnTo>
                    <a:pt x="206" y="785"/>
                  </a:lnTo>
                  <a:lnTo>
                    <a:pt x="201" y="780"/>
                  </a:lnTo>
                  <a:lnTo>
                    <a:pt x="199" y="780"/>
                  </a:lnTo>
                  <a:lnTo>
                    <a:pt x="199" y="780"/>
                  </a:lnTo>
                  <a:lnTo>
                    <a:pt x="199" y="778"/>
                  </a:lnTo>
                  <a:lnTo>
                    <a:pt x="201" y="776"/>
                  </a:lnTo>
                  <a:lnTo>
                    <a:pt x="199" y="773"/>
                  </a:lnTo>
                  <a:lnTo>
                    <a:pt x="199" y="773"/>
                  </a:lnTo>
                  <a:lnTo>
                    <a:pt x="199" y="773"/>
                  </a:lnTo>
                  <a:lnTo>
                    <a:pt x="196" y="776"/>
                  </a:lnTo>
                  <a:lnTo>
                    <a:pt x="196" y="776"/>
                  </a:lnTo>
                  <a:lnTo>
                    <a:pt x="196" y="778"/>
                  </a:lnTo>
                  <a:lnTo>
                    <a:pt x="196" y="778"/>
                  </a:lnTo>
                  <a:lnTo>
                    <a:pt x="196" y="780"/>
                  </a:lnTo>
                  <a:lnTo>
                    <a:pt x="196" y="780"/>
                  </a:lnTo>
                  <a:lnTo>
                    <a:pt x="196" y="783"/>
                  </a:lnTo>
                  <a:lnTo>
                    <a:pt x="199" y="783"/>
                  </a:lnTo>
                  <a:lnTo>
                    <a:pt x="201" y="785"/>
                  </a:lnTo>
                  <a:lnTo>
                    <a:pt x="199" y="790"/>
                  </a:lnTo>
                  <a:lnTo>
                    <a:pt x="199" y="790"/>
                  </a:lnTo>
                  <a:lnTo>
                    <a:pt x="199" y="792"/>
                  </a:lnTo>
                  <a:lnTo>
                    <a:pt x="199" y="792"/>
                  </a:lnTo>
                  <a:lnTo>
                    <a:pt x="199" y="795"/>
                  </a:lnTo>
                  <a:lnTo>
                    <a:pt x="199" y="797"/>
                  </a:lnTo>
                  <a:lnTo>
                    <a:pt x="199" y="799"/>
                  </a:lnTo>
                  <a:lnTo>
                    <a:pt x="196" y="799"/>
                  </a:lnTo>
                  <a:lnTo>
                    <a:pt x="196" y="802"/>
                  </a:lnTo>
                  <a:lnTo>
                    <a:pt x="196" y="804"/>
                  </a:lnTo>
                  <a:lnTo>
                    <a:pt x="194" y="806"/>
                  </a:lnTo>
                  <a:lnTo>
                    <a:pt x="194" y="806"/>
                  </a:lnTo>
                  <a:lnTo>
                    <a:pt x="194" y="809"/>
                  </a:lnTo>
                  <a:lnTo>
                    <a:pt x="192" y="809"/>
                  </a:lnTo>
                  <a:lnTo>
                    <a:pt x="192" y="809"/>
                  </a:lnTo>
                  <a:lnTo>
                    <a:pt x="189" y="809"/>
                  </a:lnTo>
                  <a:lnTo>
                    <a:pt x="189" y="814"/>
                  </a:lnTo>
                  <a:lnTo>
                    <a:pt x="187" y="814"/>
                  </a:lnTo>
                  <a:lnTo>
                    <a:pt x="187" y="814"/>
                  </a:lnTo>
                  <a:lnTo>
                    <a:pt x="187" y="816"/>
                  </a:lnTo>
                  <a:lnTo>
                    <a:pt x="187" y="818"/>
                  </a:lnTo>
                  <a:lnTo>
                    <a:pt x="187" y="818"/>
                  </a:lnTo>
                  <a:lnTo>
                    <a:pt x="187" y="818"/>
                  </a:lnTo>
                  <a:lnTo>
                    <a:pt x="189" y="818"/>
                  </a:lnTo>
                  <a:lnTo>
                    <a:pt x="189" y="818"/>
                  </a:lnTo>
                  <a:lnTo>
                    <a:pt x="187" y="821"/>
                  </a:lnTo>
                  <a:lnTo>
                    <a:pt x="187" y="823"/>
                  </a:lnTo>
                  <a:lnTo>
                    <a:pt x="192" y="823"/>
                  </a:lnTo>
                  <a:lnTo>
                    <a:pt x="192" y="825"/>
                  </a:lnTo>
                  <a:lnTo>
                    <a:pt x="192" y="828"/>
                  </a:lnTo>
                  <a:lnTo>
                    <a:pt x="192" y="828"/>
                  </a:lnTo>
                  <a:lnTo>
                    <a:pt x="192" y="828"/>
                  </a:lnTo>
                  <a:lnTo>
                    <a:pt x="189" y="835"/>
                  </a:lnTo>
                  <a:lnTo>
                    <a:pt x="187" y="837"/>
                  </a:lnTo>
                  <a:lnTo>
                    <a:pt x="187" y="837"/>
                  </a:lnTo>
                  <a:lnTo>
                    <a:pt x="185" y="837"/>
                  </a:lnTo>
                  <a:lnTo>
                    <a:pt x="185" y="837"/>
                  </a:lnTo>
                  <a:lnTo>
                    <a:pt x="180" y="840"/>
                  </a:lnTo>
                  <a:lnTo>
                    <a:pt x="180" y="840"/>
                  </a:lnTo>
                  <a:lnTo>
                    <a:pt x="175" y="837"/>
                  </a:lnTo>
                  <a:lnTo>
                    <a:pt x="173" y="835"/>
                  </a:lnTo>
                  <a:lnTo>
                    <a:pt x="173" y="832"/>
                  </a:lnTo>
                  <a:lnTo>
                    <a:pt x="173" y="832"/>
                  </a:lnTo>
                  <a:lnTo>
                    <a:pt x="170" y="832"/>
                  </a:lnTo>
                  <a:lnTo>
                    <a:pt x="168" y="837"/>
                  </a:lnTo>
                  <a:lnTo>
                    <a:pt x="163" y="840"/>
                  </a:lnTo>
                  <a:lnTo>
                    <a:pt x="159" y="842"/>
                  </a:lnTo>
                  <a:lnTo>
                    <a:pt x="154" y="840"/>
                  </a:lnTo>
                  <a:lnTo>
                    <a:pt x="154" y="840"/>
                  </a:lnTo>
                  <a:lnTo>
                    <a:pt x="152" y="837"/>
                  </a:lnTo>
                  <a:lnTo>
                    <a:pt x="152" y="837"/>
                  </a:lnTo>
                  <a:lnTo>
                    <a:pt x="149" y="832"/>
                  </a:lnTo>
                  <a:lnTo>
                    <a:pt x="147" y="830"/>
                  </a:lnTo>
                  <a:lnTo>
                    <a:pt x="147" y="830"/>
                  </a:lnTo>
                  <a:lnTo>
                    <a:pt x="144" y="825"/>
                  </a:lnTo>
                  <a:lnTo>
                    <a:pt x="142" y="821"/>
                  </a:lnTo>
                  <a:lnTo>
                    <a:pt x="135" y="806"/>
                  </a:lnTo>
                  <a:lnTo>
                    <a:pt x="133" y="806"/>
                  </a:lnTo>
                  <a:lnTo>
                    <a:pt x="130" y="802"/>
                  </a:lnTo>
                  <a:lnTo>
                    <a:pt x="128" y="797"/>
                  </a:lnTo>
                  <a:lnTo>
                    <a:pt x="126" y="792"/>
                  </a:lnTo>
                  <a:lnTo>
                    <a:pt x="123" y="792"/>
                  </a:lnTo>
                  <a:lnTo>
                    <a:pt x="123" y="790"/>
                  </a:lnTo>
                  <a:lnTo>
                    <a:pt x="121" y="788"/>
                  </a:lnTo>
                  <a:lnTo>
                    <a:pt x="118" y="785"/>
                  </a:lnTo>
                  <a:lnTo>
                    <a:pt x="116" y="780"/>
                  </a:lnTo>
                  <a:lnTo>
                    <a:pt x="114" y="780"/>
                  </a:lnTo>
                  <a:lnTo>
                    <a:pt x="114" y="778"/>
                  </a:lnTo>
                  <a:lnTo>
                    <a:pt x="114" y="773"/>
                  </a:lnTo>
                  <a:lnTo>
                    <a:pt x="111" y="773"/>
                  </a:lnTo>
                  <a:lnTo>
                    <a:pt x="111" y="771"/>
                  </a:lnTo>
                  <a:lnTo>
                    <a:pt x="111" y="771"/>
                  </a:lnTo>
                  <a:lnTo>
                    <a:pt x="107" y="766"/>
                  </a:lnTo>
                  <a:lnTo>
                    <a:pt x="107" y="762"/>
                  </a:lnTo>
                  <a:lnTo>
                    <a:pt x="107" y="759"/>
                  </a:lnTo>
                  <a:lnTo>
                    <a:pt x="107" y="757"/>
                  </a:lnTo>
                  <a:lnTo>
                    <a:pt x="104" y="757"/>
                  </a:lnTo>
                  <a:lnTo>
                    <a:pt x="104" y="754"/>
                  </a:lnTo>
                  <a:lnTo>
                    <a:pt x="104" y="752"/>
                  </a:lnTo>
                  <a:lnTo>
                    <a:pt x="104" y="750"/>
                  </a:lnTo>
                  <a:lnTo>
                    <a:pt x="107" y="747"/>
                  </a:lnTo>
                  <a:lnTo>
                    <a:pt x="109" y="743"/>
                  </a:lnTo>
                  <a:lnTo>
                    <a:pt x="107" y="738"/>
                  </a:lnTo>
                  <a:lnTo>
                    <a:pt x="107" y="738"/>
                  </a:lnTo>
                  <a:lnTo>
                    <a:pt x="107" y="733"/>
                  </a:lnTo>
                  <a:lnTo>
                    <a:pt x="104" y="731"/>
                  </a:lnTo>
                  <a:lnTo>
                    <a:pt x="104" y="726"/>
                  </a:lnTo>
                  <a:lnTo>
                    <a:pt x="104" y="726"/>
                  </a:lnTo>
                  <a:lnTo>
                    <a:pt x="104" y="724"/>
                  </a:lnTo>
                  <a:lnTo>
                    <a:pt x="104" y="719"/>
                  </a:lnTo>
                  <a:lnTo>
                    <a:pt x="104" y="719"/>
                  </a:lnTo>
                  <a:lnTo>
                    <a:pt x="104" y="714"/>
                  </a:lnTo>
                  <a:lnTo>
                    <a:pt x="107" y="712"/>
                  </a:lnTo>
                  <a:lnTo>
                    <a:pt x="109" y="710"/>
                  </a:lnTo>
                  <a:lnTo>
                    <a:pt x="111" y="705"/>
                  </a:lnTo>
                  <a:lnTo>
                    <a:pt x="111" y="705"/>
                  </a:lnTo>
                  <a:lnTo>
                    <a:pt x="111" y="707"/>
                  </a:lnTo>
                  <a:lnTo>
                    <a:pt x="111" y="710"/>
                  </a:lnTo>
                  <a:lnTo>
                    <a:pt x="111" y="712"/>
                  </a:lnTo>
                  <a:lnTo>
                    <a:pt x="109" y="714"/>
                  </a:lnTo>
                  <a:lnTo>
                    <a:pt x="111" y="717"/>
                  </a:lnTo>
                  <a:lnTo>
                    <a:pt x="114" y="717"/>
                  </a:lnTo>
                  <a:lnTo>
                    <a:pt x="116" y="717"/>
                  </a:lnTo>
                  <a:lnTo>
                    <a:pt x="118" y="714"/>
                  </a:lnTo>
                  <a:lnTo>
                    <a:pt x="121" y="714"/>
                  </a:lnTo>
                  <a:lnTo>
                    <a:pt x="123" y="712"/>
                  </a:lnTo>
                  <a:lnTo>
                    <a:pt x="123" y="710"/>
                  </a:lnTo>
                  <a:lnTo>
                    <a:pt x="121" y="710"/>
                  </a:lnTo>
                  <a:lnTo>
                    <a:pt x="121" y="712"/>
                  </a:lnTo>
                  <a:lnTo>
                    <a:pt x="121" y="712"/>
                  </a:lnTo>
                  <a:lnTo>
                    <a:pt x="118" y="714"/>
                  </a:lnTo>
                  <a:lnTo>
                    <a:pt x="118" y="714"/>
                  </a:lnTo>
                  <a:lnTo>
                    <a:pt x="116" y="714"/>
                  </a:lnTo>
                  <a:lnTo>
                    <a:pt x="114" y="714"/>
                  </a:lnTo>
                  <a:lnTo>
                    <a:pt x="111" y="714"/>
                  </a:lnTo>
                  <a:lnTo>
                    <a:pt x="111" y="712"/>
                  </a:lnTo>
                  <a:lnTo>
                    <a:pt x="114" y="710"/>
                  </a:lnTo>
                  <a:lnTo>
                    <a:pt x="114" y="707"/>
                  </a:lnTo>
                  <a:lnTo>
                    <a:pt x="111" y="705"/>
                  </a:lnTo>
                  <a:lnTo>
                    <a:pt x="109" y="702"/>
                  </a:lnTo>
                  <a:lnTo>
                    <a:pt x="111" y="700"/>
                  </a:lnTo>
                  <a:lnTo>
                    <a:pt x="111" y="695"/>
                  </a:lnTo>
                  <a:lnTo>
                    <a:pt x="114" y="695"/>
                  </a:lnTo>
                  <a:lnTo>
                    <a:pt x="114" y="695"/>
                  </a:lnTo>
                  <a:lnTo>
                    <a:pt x="116" y="693"/>
                  </a:lnTo>
                  <a:lnTo>
                    <a:pt x="114" y="693"/>
                  </a:lnTo>
                  <a:lnTo>
                    <a:pt x="114" y="695"/>
                  </a:lnTo>
                  <a:lnTo>
                    <a:pt x="111" y="695"/>
                  </a:lnTo>
                  <a:lnTo>
                    <a:pt x="109" y="693"/>
                  </a:lnTo>
                  <a:lnTo>
                    <a:pt x="109" y="693"/>
                  </a:lnTo>
                  <a:lnTo>
                    <a:pt x="109" y="695"/>
                  </a:lnTo>
                  <a:lnTo>
                    <a:pt x="109" y="695"/>
                  </a:lnTo>
                  <a:lnTo>
                    <a:pt x="109" y="698"/>
                  </a:lnTo>
                  <a:lnTo>
                    <a:pt x="109" y="698"/>
                  </a:lnTo>
                  <a:lnTo>
                    <a:pt x="109" y="700"/>
                  </a:lnTo>
                  <a:lnTo>
                    <a:pt x="109" y="700"/>
                  </a:lnTo>
                  <a:lnTo>
                    <a:pt x="107" y="698"/>
                  </a:lnTo>
                  <a:lnTo>
                    <a:pt x="104" y="698"/>
                  </a:lnTo>
                  <a:lnTo>
                    <a:pt x="104" y="698"/>
                  </a:lnTo>
                  <a:lnTo>
                    <a:pt x="102" y="700"/>
                  </a:lnTo>
                  <a:lnTo>
                    <a:pt x="102" y="700"/>
                  </a:lnTo>
                  <a:lnTo>
                    <a:pt x="97" y="698"/>
                  </a:lnTo>
                  <a:lnTo>
                    <a:pt x="97" y="695"/>
                  </a:lnTo>
                  <a:lnTo>
                    <a:pt x="99" y="695"/>
                  </a:lnTo>
                  <a:lnTo>
                    <a:pt x="99" y="693"/>
                  </a:lnTo>
                  <a:lnTo>
                    <a:pt x="97" y="691"/>
                  </a:lnTo>
                  <a:lnTo>
                    <a:pt x="95" y="691"/>
                  </a:lnTo>
                  <a:lnTo>
                    <a:pt x="95" y="691"/>
                  </a:lnTo>
                  <a:lnTo>
                    <a:pt x="97" y="693"/>
                  </a:lnTo>
                  <a:lnTo>
                    <a:pt x="97" y="695"/>
                  </a:lnTo>
                  <a:lnTo>
                    <a:pt x="95" y="695"/>
                  </a:lnTo>
                  <a:lnTo>
                    <a:pt x="95" y="698"/>
                  </a:lnTo>
                  <a:lnTo>
                    <a:pt x="99" y="700"/>
                  </a:lnTo>
                  <a:lnTo>
                    <a:pt x="102" y="702"/>
                  </a:lnTo>
                  <a:lnTo>
                    <a:pt x="107" y="705"/>
                  </a:lnTo>
                  <a:lnTo>
                    <a:pt x="107" y="707"/>
                  </a:lnTo>
                  <a:lnTo>
                    <a:pt x="102" y="710"/>
                  </a:lnTo>
                  <a:lnTo>
                    <a:pt x="99" y="710"/>
                  </a:lnTo>
                  <a:lnTo>
                    <a:pt x="99" y="710"/>
                  </a:lnTo>
                  <a:lnTo>
                    <a:pt x="97" y="707"/>
                  </a:lnTo>
                  <a:lnTo>
                    <a:pt x="95" y="705"/>
                  </a:lnTo>
                  <a:lnTo>
                    <a:pt x="90" y="700"/>
                  </a:lnTo>
                  <a:lnTo>
                    <a:pt x="90" y="698"/>
                  </a:lnTo>
                  <a:lnTo>
                    <a:pt x="85" y="693"/>
                  </a:lnTo>
                  <a:lnTo>
                    <a:pt x="85" y="688"/>
                  </a:lnTo>
                  <a:lnTo>
                    <a:pt x="83" y="686"/>
                  </a:lnTo>
                  <a:lnTo>
                    <a:pt x="81" y="679"/>
                  </a:lnTo>
                  <a:lnTo>
                    <a:pt x="81" y="676"/>
                  </a:lnTo>
                  <a:lnTo>
                    <a:pt x="78" y="674"/>
                  </a:lnTo>
                  <a:lnTo>
                    <a:pt x="76" y="672"/>
                  </a:lnTo>
                  <a:lnTo>
                    <a:pt x="73" y="665"/>
                  </a:lnTo>
                  <a:lnTo>
                    <a:pt x="71" y="665"/>
                  </a:lnTo>
                  <a:lnTo>
                    <a:pt x="71" y="665"/>
                  </a:lnTo>
                  <a:lnTo>
                    <a:pt x="66" y="658"/>
                  </a:lnTo>
                  <a:lnTo>
                    <a:pt x="66" y="658"/>
                  </a:lnTo>
                  <a:lnTo>
                    <a:pt x="64" y="655"/>
                  </a:lnTo>
                  <a:lnTo>
                    <a:pt x="64" y="653"/>
                  </a:lnTo>
                  <a:lnTo>
                    <a:pt x="59" y="650"/>
                  </a:lnTo>
                  <a:lnTo>
                    <a:pt x="59" y="648"/>
                  </a:lnTo>
                  <a:lnTo>
                    <a:pt x="59" y="648"/>
                  </a:lnTo>
                  <a:lnTo>
                    <a:pt x="59" y="648"/>
                  </a:lnTo>
                  <a:lnTo>
                    <a:pt x="59" y="648"/>
                  </a:lnTo>
                  <a:lnTo>
                    <a:pt x="57" y="648"/>
                  </a:lnTo>
                  <a:lnTo>
                    <a:pt x="57" y="643"/>
                  </a:lnTo>
                  <a:lnTo>
                    <a:pt x="52" y="639"/>
                  </a:lnTo>
                  <a:lnTo>
                    <a:pt x="52" y="639"/>
                  </a:lnTo>
                  <a:lnTo>
                    <a:pt x="50" y="636"/>
                  </a:lnTo>
                  <a:lnTo>
                    <a:pt x="47" y="634"/>
                  </a:lnTo>
                  <a:lnTo>
                    <a:pt x="45" y="632"/>
                  </a:lnTo>
                  <a:lnTo>
                    <a:pt x="45" y="629"/>
                  </a:lnTo>
                  <a:lnTo>
                    <a:pt x="40" y="624"/>
                  </a:lnTo>
                  <a:lnTo>
                    <a:pt x="38" y="622"/>
                  </a:lnTo>
                  <a:lnTo>
                    <a:pt x="36" y="622"/>
                  </a:lnTo>
                  <a:lnTo>
                    <a:pt x="36" y="617"/>
                  </a:lnTo>
                  <a:lnTo>
                    <a:pt x="33" y="617"/>
                  </a:lnTo>
                  <a:lnTo>
                    <a:pt x="33" y="615"/>
                  </a:lnTo>
                  <a:lnTo>
                    <a:pt x="33" y="613"/>
                  </a:lnTo>
                  <a:lnTo>
                    <a:pt x="31" y="610"/>
                  </a:lnTo>
                  <a:lnTo>
                    <a:pt x="29" y="603"/>
                  </a:lnTo>
                  <a:lnTo>
                    <a:pt x="24" y="601"/>
                  </a:lnTo>
                  <a:lnTo>
                    <a:pt x="24" y="598"/>
                  </a:lnTo>
                  <a:lnTo>
                    <a:pt x="21" y="596"/>
                  </a:lnTo>
                  <a:lnTo>
                    <a:pt x="21" y="594"/>
                  </a:lnTo>
                  <a:lnTo>
                    <a:pt x="19" y="594"/>
                  </a:lnTo>
                  <a:lnTo>
                    <a:pt x="19" y="591"/>
                  </a:lnTo>
                  <a:lnTo>
                    <a:pt x="14" y="589"/>
                  </a:lnTo>
                  <a:lnTo>
                    <a:pt x="14" y="589"/>
                  </a:lnTo>
                  <a:lnTo>
                    <a:pt x="14" y="589"/>
                  </a:lnTo>
                  <a:lnTo>
                    <a:pt x="10" y="589"/>
                  </a:lnTo>
                  <a:lnTo>
                    <a:pt x="10" y="589"/>
                  </a:lnTo>
                  <a:lnTo>
                    <a:pt x="7" y="584"/>
                  </a:lnTo>
                  <a:lnTo>
                    <a:pt x="5" y="582"/>
                  </a:lnTo>
                  <a:lnTo>
                    <a:pt x="5" y="577"/>
                  </a:lnTo>
                  <a:lnTo>
                    <a:pt x="3" y="577"/>
                  </a:lnTo>
                  <a:lnTo>
                    <a:pt x="0" y="575"/>
                  </a:lnTo>
                  <a:lnTo>
                    <a:pt x="0" y="568"/>
                  </a:lnTo>
                  <a:lnTo>
                    <a:pt x="0" y="565"/>
                  </a:lnTo>
                  <a:lnTo>
                    <a:pt x="0" y="565"/>
                  </a:lnTo>
                  <a:lnTo>
                    <a:pt x="5" y="563"/>
                  </a:lnTo>
                  <a:lnTo>
                    <a:pt x="7" y="561"/>
                  </a:lnTo>
                  <a:lnTo>
                    <a:pt x="12" y="561"/>
                  </a:lnTo>
                  <a:lnTo>
                    <a:pt x="12" y="561"/>
                  </a:lnTo>
                  <a:lnTo>
                    <a:pt x="12" y="558"/>
                  </a:lnTo>
                  <a:lnTo>
                    <a:pt x="14" y="556"/>
                  </a:lnTo>
                  <a:lnTo>
                    <a:pt x="14" y="556"/>
                  </a:lnTo>
                  <a:lnTo>
                    <a:pt x="17" y="551"/>
                  </a:lnTo>
                  <a:lnTo>
                    <a:pt x="17" y="551"/>
                  </a:lnTo>
                  <a:lnTo>
                    <a:pt x="17" y="546"/>
                  </a:lnTo>
                  <a:lnTo>
                    <a:pt x="19" y="539"/>
                  </a:lnTo>
                  <a:lnTo>
                    <a:pt x="19" y="537"/>
                  </a:lnTo>
                  <a:lnTo>
                    <a:pt x="21" y="539"/>
                  </a:lnTo>
                  <a:lnTo>
                    <a:pt x="21" y="539"/>
                  </a:lnTo>
                  <a:lnTo>
                    <a:pt x="24" y="539"/>
                  </a:lnTo>
                  <a:lnTo>
                    <a:pt x="24" y="539"/>
                  </a:lnTo>
                  <a:lnTo>
                    <a:pt x="24" y="537"/>
                  </a:lnTo>
                  <a:lnTo>
                    <a:pt x="24" y="535"/>
                  </a:lnTo>
                  <a:lnTo>
                    <a:pt x="24" y="530"/>
                  </a:lnTo>
                  <a:lnTo>
                    <a:pt x="26" y="528"/>
                  </a:lnTo>
                  <a:lnTo>
                    <a:pt x="26" y="523"/>
                  </a:lnTo>
                  <a:lnTo>
                    <a:pt x="29" y="520"/>
                  </a:lnTo>
                  <a:lnTo>
                    <a:pt x="29" y="520"/>
                  </a:lnTo>
                  <a:lnTo>
                    <a:pt x="29" y="518"/>
                  </a:lnTo>
                  <a:lnTo>
                    <a:pt x="29" y="516"/>
                  </a:lnTo>
                  <a:lnTo>
                    <a:pt x="26" y="516"/>
                  </a:lnTo>
                  <a:lnTo>
                    <a:pt x="29" y="509"/>
                  </a:lnTo>
                  <a:lnTo>
                    <a:pt x="26" y="504"/>
                  </a:lnTo>
                  <a:lnTo>
                    <a:pt x="29" y="504"/>
                  </a:lnTo>
                  <a:lnTo>
                    <a:pt x="31" y="502"/>
                  </a:lnTo>
                  <a:lnTo>
                    <a:pt x="31" y="497"/>
                  </a:lnTo>
                  <a:lnTo>
                    <a:pt x="31" y="497"/>
                  </a:lnTo>
                  <a:lnTo>
                    <a:pt x="33" y="494"/>
                  </a:lnTo>
                  <a:lnTo>
                    <a:pt x="33" y="494"/>
                  </a:lnTo>
                  <a:lnTo>
                    <a:pt x="33" y="492"/>
                  </a:lnTo>
                  <a:lnTo>
                    <a:pt x="33" y="490"/>
                  </a:lnTo>
                  <a:lnTo>
                    <a:pt x="33" y="490"/>
                  </a:lnTo>
                  <a:lnTo>
                    <a:pt x="33" y="485"/>
                  </a:lnTo>
                  <a:lnTo>
                    <a:pt x="33" y="478"/>
                  </a:lnTo>
                  <a:lnTo>
                    <a:pt x="31" y="476"/>
                  </a:lnTo>
                  <a:lnTo>
                    <a:pt x="31" y="468"/>
                  </a:lnTo>
                  <a:lnTo>
                    <a:pt x="31" y="461"/>
                  </a:lnTo>
                  <a:lnTo>
                    <a:pt x="29" y="454"/>
                  </a:lnTo>
                  <a:lnTo>
                    <a:pt x="31" y="454"/>
                  </a:lnTo>
                  <a:lnTo>
                    <a:pt x="31" y="457"/>
                  </a:lnTo>
                  <a:lnTo>
                    <a:pt x="33" y="457"/>
                  </a:lnTo>
                  <a:lnTo>
                    <a:pt x="36" y="457"/>
                  </a:lnTo>
                  <a:lnTo>
                    <a:pt x="33" y="454"/>
                  </a:lnTo>
                  <a:lnTo>
                    <a:pt x="36" y="452"/>
                  </a:lnTo>
                  <a:lnTo>
                    <a:pt x="36" y="450"/>
                  </a:lnTo>
                  <a:lnTo>
                    <a:pt x="38" y="450"/>
                  </a:lnTo>
                  <a:lnTo>
                    <a:pt x="38" y="447"/>
                  </a:lnTo>
                  <a:lnTo>
                    <a:pt x="40" y="442"/>
                  </a:lnTo>
                  <a:lnTo>
                    <a:pt x="43" y="442"/>
                  </a:lnTo>
                  <a:lnTo>
                    <a:pt x="43" y="440"/>
                  </a:lnTo>
                  <a:lnTo>
                    <a:pt x="43" y="440"/>
                  </a:lnTo>
                  <a:lnTo>
                    <a:pt x="43" y="438"/>
                  </a:lnTo>
                  <a:lnTo>
                    <a:pt x="45" y="438"/>
                  </a:lnTo>
                  <a:lnTo>
                    <a:pt x="45" y="435"/>
                  </a:lnTo>
                  <a:lnTo>
                    <a:pt x="47" y="433"/>
                  </a:lnTo>
                  <a:lnTo>
                    <a:pt x="47" y="433"/>
                  </a:lnTo>
                  <a:lnTo>
                    <a:pt x="50" y="433"/>
                  </a:lnTo>
                  <a:lnTo>
                    <a:pt x="52" y="431"/>
                  </a:lnTo>
                  <a:lnTo>
                    <a:pt x="52" y="428"/>
                  </a:lnTo>
                  <a:lnTo>
                    <a:pt x="52" y="428"/>
                  </a:lnTo>
                  <a:lnTo>
                    <a:pt x="55" y="426"/>
                  </a:lnTo>
                  <a:lnTo>
                    <a:pt x="57" y="426"/>
                  </a:lnTo>
                  <a:lnTo>
                    <a:pt x="57" y="421"/>
                  </a:lnTo>
                  <a:lnTo>
                    <a:pt x="59" y="419"/>
                  </a:lnTo>
                  <a:lnTo>
                    <a:pt x="59" y="419"/>
                  </a:lnTo>
                  <a:lnTo>
                    <a:pt x="59" y="416"/>
                  </a:lnTo>
                  <a:lnTo>
                    <a:pt x="59" y="414"/>
                  </a:lnTo>
                  <a:lnTo>
                    <a:pt x="62" y="412"/>
                  </a:lnTo>
                  <a:lnTo>
                    <a:pt x="62" y="409"/>
                  </a:lnTo>
                  <a:lnTo>
                    <a:pt x="62" y="409"/>
                  </a:lnTo>
                  <a:lnTo>
                    <a:pt x="62" y="407"/>
                  </a:lnTo>
                  <a:lnTo>
                    <a:pt x="62" y="407"/>
                  </a:lnTo>
                  <a:lnTo>
                    <a:pt x="62" y="400"/>
                  </a:lnTo>
                  <a:lnTo>
                    <a:pt x="64" y="400"/>
                  </a:lnTo>
                  <a:lnTo>
                    <a:pt x="64" y="402"/>
                  </a:lnTo>
                  <a:lnTo>
                    <a:pt x="66" y="402"/>
                  </a:lnTo>
                  <a:lnTo>
                    <a:pt x="66" y="400"/>
                  </a:lnTo>
                  <a:lnTo>
                    <a:pt x="69" y="398"/>
                  </a:lnTo>
                  <a:lnTo>
                    <a:pt x="69" y="393"/>
                  </a:lnTo>
                  <a:lnTo>
                    <a:pt x="76" y="390"/>
                  </a:lnTo>
                  <a:lnTo>
                    <a:pt x="78" y="386"/>
                  </a:lnTo>
                  <a:lnTo>
                    <a:pt x="78" y="386"/>
                  </a:lnTo>
                  <a:lnTo>
                    <a:pt x="83" y="383"/>
                  </a:lnTo>
                  <a:lnTo>
                    <a:pt x="85" y="381"/>
                  </a:lnTo>
                  <a:lnTo>
                    <a:pt x="85" y="381"/>
                  </a:lnTo>
                  <a:lnTo>
                    <a:pt x="88" y="379"/>
                  </a:lnTo>
                  <a:lnTo>
                    <a:pt x="90" y="376"/>
                  </a:lnTo>
                  <a:lnTo>
                    <a:pt x="90" y="376"/>
                  </a:lnTo>
                  <a:lnTo>
                    <a:pt x="90" y="376"/>
                  </a:lnTo>
                  <a:lnTo>
                    <a:pt x="90" y="374"/>
                  </a:lnTo>
                  <a:lnTo>
                    <a:pt x="95" y="372"/>
                  </a:lnTo>
                  <a:lnTo>
                    <a:pt x="95" y="369"/>
                  </a:lnTo>
                  <a:lnTo>
                    <a:pt x="97" y="369"/>
                  </a:lnTo>
                  <a:lnTo>
                    <a:pt x="99" y="364"/>
                  </a:lnTo>
                  <a:lnTo>
                    <a:pt x="99" y="362"/>
                  </a:lnTo>
                  <a:lnTo>
                    <a:pt x="99" y="360"/>
                  </a:lnTo>
                  <a:lnTo>
                    <a:pt x="99" y="350"/>
                  </a:lnTo>
                  <a:lnTo>
                    <a:pt x="102" y="350"/>
                  </a:lnTo>
                  <a:lnTo>
                    <a:pt x="99" y="346"/>
                  </a:lnTo>
                  <a:lnTo>
                    <a:pt x="102" y="346"/>
                  </a:lnTo>
                  <a:lnTo>
                    <a:pt x="102" y="346"/>
                  </a:lnTo>
                  <a:lnTo>
                    <a:pt x="102" y="343"/>
                  </a:lnTo>
                  <a:lnTo>
                    <a:pt x="99" y="343"/>
                  </a:lnTo>
                  <a:lnTo>
                    <a:pt x="99" y="341"/>
                  </a:lnTo>
                  <a:lnTo>
                    <a:pt x="99" y="341"/>
                  </a:lnTo>
                  <a:lnTo>
                    <a:pt x="99" y="338"/>
                  </a:lnTo>
                  <a:lnTo>
                    <a:pt x="97" y="336"/>
                  </a:lnTo>
                  <a:lnTo>
                    <a:pt x="97" y="329"/>
                  </a:lnTo>
                  <a:lnTo>
                    <a:pt x="99" y="324"/>
                  </a:lnTo>
                  <a:lnTo>
                    <a:pt x="102" y="317"/>
                  </a:lnTo>
                  <a:lnTo>
                    <a:pt x="102" y="317"/>
                  </a:lnTo>
                  <a:lnTo>
                    <a:pt x="104" y="312"/>
                  </a:lnTo>
                  <a:lnTo>
                    <a:pt x="104" y="312"/>
                  </a:lnTo>
                  <a:lnTo>
                    <a:pt x="104" y="310"/>
                  </a:lnTo>
                  <a:lnTo>
                    <a:pt x="107" y="308"/>
                  </a:lnTo>
                  <a:lnTo>
                    <a:pt x="107" y="308"/>
                  </a:lnTo>
                  <a:lnTo>
                    <a:pt x="107" y="305"/>
                  </a:lnTo>
                  <a:lnTo>
                    <a:pt x="109" y="301"/>
                  </a:lnTo>
                  <a:lnTo>
                    <a:pt x="111" y="296"/>
                  </a:lnTo>
                  <a:lnTo>
                    <a:pt x="114" y="284"/>
                  </a:lnTo>
                  <a:lnTo>
                    <a:pt x="114" y="284"/>
                  </a:lnTo>
                  <a:lnTo>
                    <a:pt x="114" y="282"/>
                  </a:lnTo>
                  <a:lnTo>
                    <a:pt x="114" y="277"/>
                  </a:lnTo>
                  <a:lnTo>
                    <a:pt x="116" y="277"/>
                  </a:lnTo>
                  <a:lnTo>
                    <a:pt x="116" y="275"/>
                  </a:lnTo>
                  <a:lnTo>
                    <a:pt x="116" y="272"/>
                  </a:lnTo>
                  <a:lnTo>
                    <a:pt x="118" y="272"/>
                  </a:lnTo>
                  <a:lnTo>
                    <a:pt x="123" y="265"/>
                  </a:lnTo>
                  <a:lnTo>
                    <a:pt x="123" y="265"/>
                  </a:lnTo>
                  <a:lnTo>
                    <a:pt x="126" y="263"/>
                  </a:lnTo>
                  <a:lnTo>
                    <a:pt x="128" y="258"/>
                  </a:lnTo>
                  <a:lnTo>
                    <a:pt x="130" y="256"/>
                  </a:lnTo>
                  <a:lnTo>
                    <a:pt x="130" y="253"/>
                  </a:lnTo>
                  <a:lnTo>
                    <a:pt x="140" y="249"/>
                  </a:lnTo>
                  <a:lnTo>
                    <a:pt x="140" y="249"/>
                  </a:lnTo>
                  <a:lnTo>
                    <a:pt x="140" y="249"/>
                  </a:lnTo>
                  <a:lnTo>
                    <a:pt x="142" y="246"/>
                  </a:lnTo>
                  <a:lnTo>
                    <a:pt x="142" y="246"/>
                  </a:lnTo>
                  <a:lnTo>
                    <a:pt x="147" y="246"/>
                  </a:lnTo>
                  <a:lnTo>
                    <a:pt x="147" y="249"/>
                  </a:lnTo>
                  <a:lnTo>
                    <a:pt x="142" y="251"/>
                  </a:lnTo>
                  <a:lnTo>
                    <a:pt x="144" y="251"/>
                  </a:lnTo>
                  <a:lnTo>
                    <a:pt x="144" y="251"/>
                  </a:lnTo>
                  <a:lnTo>
                    <a:pt x="147" y="253"/>
                  </a:lnTo>
                  <a:lnTo>
                    <a:pt x="154" y="256"/>
                  </a:lnTo>
                  <a:lnTo>
                    <a:pt x="156" y="256"/>
                  </a:lnTo>
                  <a:lnTo>
                    <a:pt x="159" y="256"/>
                  </a:lnTo>
                  <a:lnTo>
                    <a:pt x="159" y="258"/>
                  </a:lnTo>
                  <a:lnTo>
                    <a:pt x="159" y="258"/>
                  </a:lnTo>
                  <a:lnTo>
                    <a:pt x="163" y="260"/>
                  </a:lnTo>
                  <a:lnTo>
                    <a:pt x="166" y="260"/>
                  </a:lnTo>
                  <a:lnTo>
                    <a:pt x="166" y="260"/>
                  </a:lnTo>
                  <a:lnTo>
                    <a:pt x="166" y="260"/>
                  </a:lnTo>
                  <a:lnTo>
                    <a:pt x="166" y="263"/>
                  </a:lnTo>
                  <a:lnTo>
                    <a:pt x="168" y="265"/>
                  </a:lnTo>
                  <a:lnTo>
                    <a:pt x="170" y="265"/>
                  </a:lnTo>
                  <a:lnTo>
                    <a:pt x="170" y="265"/>
                  </a:lnTo>
                  <a:lnTo>
                    <a:pt x="173" y="268"/>
                  </a:lnTo>
                  <a:lnTo>
                    <a:pt x="170" y="268"/>
                  </a:lnTo>
                  <a:lnTo>
                    <a:pt x="173" y="268"/>
                  </a:lnTo>
                  <a:lnTo>
                    <a:pt x="173" y="270"/>
                  </a:lnTo>
                  <a:lnTo>
                    <a:pt x="173" y="270"/>
                  </a:lnTo>
                  <a:lnTo>
                    <a:pt x="173" y="268"/>
                  </a:lnTo>
                  <a:lnTo>
                    <a:pt x="173" y="265"/>
                  </a:lnTo>
                  <a:lnTo>
                    <a:pt x="173" y="265"/>
                  </a:lnTo>
                  <a:lnTo>
                    <a:pt x="173" y="265"/>
                  </a:lnTo>
                  <a:lnTo>
                    <a:pt x="170" y="260"/>
                  </a:lnTo>
                  <a:lnTo>
                    <a:pt x="170" y="260"/>
                  </a:lnTo>
                  <a:lnTo>
                    <a:pt x="170" y="256"/>
                  </a:lnTo>
                  <a:lnTo>
                    <a:pt x="168" y="256"/>
                  </a:lnTo>
                  <a:lnTo>
                    <a:pt x="168" y="253"/>
                  </a:lnTo>
                  <a:lnTo>
                    <a:pt x="168" y="253"/>
                  </a:lnTo>
                  <a:lnTo>
                    <a:pt x="170" y="253"/>
                  </a:lnTo>
                  <a:lnTo>
                    <a:pt x="178" y="256"/>
                  </a:lnTo>
                  <a:lnTo>
                    <a:pt x="180" y="253"/>
                  </a:lnTo>
                  <a:lnTo>
                    <a:pt x="182" y="253"/>
                  </a:lnTo>
                  <a:lnTo>
                    <a:pt x="182" y="251"/>
                  </a:lnTo>
                  <a:lnTo>
                    <a:pt x="182" y="251"/>
                  </a:lnTo>
                  <a:lnTo>
                    <a:pt x="185" y="249"/>
                  </a:lnTo>
                  <a:lnTo>
                    <a:pt x="187" y="244"/>
                  </a:lnTo>
                  <a:lnTo>
                    <a:pt x="187" y="239"/>
                  </a:lnTo>
                  <a:lnTo>
                    <a:pt x="187" y="237"/>
                  </a:lnTo>
                  <a:lnTo>
                    <a:pt x="189" y="237"/>
                  </a:lnTo>
                  <a:lnTo>
                    <a:pt x="189" y="239"/>
                  </a:lnTo>
                  <a:lnTo>
                    <a:pt x="189" y="239"/>
                  </a:lnTo>
                  <a:lnTo>
                    <a:pt x="196" y="239"/>
                  </a:lnTo>
                  <a:lnTo>
                    <a:pt x="196" y="242"/>
                  </a:lnTo>
                  <a:lnTo>
                    <a:pt x="199" y="244"/>
                  </a:lnTo>
                  <a:lnTo>
                    <a:pt x="201" y="244"/>
                  </a:lnTo>
                  <a:lnTo>
                    <a:pt x="201" y="242"/>
                  </a:lnTo>
                  <a:lnTo>
                    <a:pt x="196" y="242"/>
                  </a:lnTo>
                  <a:lnTo>
                    <a:pt x="194" y="237"/>
                  </a:lnTo>
                  <a:lnTo>
                    <a:pt x="189" y="237"/>
                  </a:lnTo>
                  <a:lnTo>
                    <a:pt x="189" y="237"/>
                  </a:lnTo>
                  <a:lnTo>
                    <a:pt x="189" y="234"/>
                  </a:lnTo>
                  <a:lnTo>
                    <a:pt x="187" y="234"/>
                  </a:lnTo>
                  <a:lnTo>
                    <a:pt x="187" y="237"/>
                  </a:lnTo>
                  <a:lnTo>
                    <a:pt x="182" y="237"/>
                  </a:lnTo>
                  <a:lnTo>
                    <a:pt x="180" y="242"/>
                  </a:lnTo>
                  <a:lnTo>
                    <a:pt x="178" y="244"/>
                  </a:lnTo>
                  <a:lnTo>
                    <a:pt x="170" y="244"/>
                  </a:lnTo>
                  <a:lnTo>
                    <a:pt x="170" y="244"/>
                  </a:lnTo>
                  <a:lnTo>
                    <a:pt x="170" y="244"/>
                  </a:lnTo>
                  <a:lnTo>
                    <a:pt x="170" y="242"/>
                  </a:lnTo>
                  <a:lnTo>
                    <a:pt x="168" y="242"/>
                  </a:lnTo>
                  <a:lnTo>
                    <a:pt x="166" y="242"/>
                  </a:lnTo>
                  <a:lnTo>
                    <a:pt x="166" y="242"/>
                  </a:lnTo>
                  <a:lnTo>
                    <a:pt x="163" y="242"/>
                  </a:lnTo>
                  <a:lnTo>
                    <a:pt x="163" y="239"/>
                  </a:lnTo>
                  <a:lnTo>
                    <a:pt x="161" y="237"/>
                  </a:lnTo>
                  <a:lnTo>
                    <a:pt x="161" y="234"/>
                  </a:lnTo>
                  <a:lnTo>
                    <a:pt x="163" y="227"/>
                  </a:lnTo>
                  <a:lnTo>
                    <a:pt x="166" y="223"/>
                  </a:lnTo>
                  <a:lnTo>
                    <a:pt x="168" y="220"/>
                  </a:lnTo>
                  <a:lnTo>
                    <a:pt x="168" y="218"/>
                  </a:lnTo>
                  <a:lnTo>
                    <a:pt x="173" y="216"/>
                  </a:lnTo>
                  <a:lnTo>
                    <a:pt x="178" y="213"/>
                  </a:lnTo>
                  <a:lnTo>
                    <a:pt x="180" y="213"/>
                  </a:lnTo>
                  <a:lnTo>
                    <a:pt x="185" y="211"/>
                  </a:lnTo>
                  <a:lnTo>
                    <a:pt x="185" y="211"/>
                  </a:lnTo>
                  <a:lnTo>
                    <a:pt x="185" y="211"/>
                  </a:lnTo>
                  <a:lnTo>
                    <a:pt x="187" y="211"/>
                  </a:lnTo>
                  <a:lnTo>
                    <a:pt x="192" y="208"/>
                  </a:lnTo>
                  <a:lnTo>
                    <a:pt x="192" y="206"/>
                  </a:lnTo>
                  <a:lnTo>
                    <a:pt x="194" y="204"/>
                  </a:lnTo>
                  <a:lnTo>
                    <a:pt x="196" y="204"/>
                  </a:lnTo>
                  <a:lnTo>
                    <a:pt x="201" y="204"/>
                  </a:lnTo>
                  <a:lnTo>
                    <a:pt x="204" y="201"/>
                  </a:lnTo>
                  <a:lnTo>
                    <a:pt x="211" y="201"/>
                  </a:lnTo>
                  <a:lnTo>
                    <a:pt x="215" y="204"/>
                  </a:lnTo>
                  <a:lnTo>
                    <a:pt x="218" y="204"/>
                  </a:lnTo>
                  <a:lnTo>
                    <a:pt x="218" y="206"/>
                  </a:lnTo>
                  <a:lnTo>
                    <a:pt x="220" y="208"/>
                  </a:lnTo>
                  <a:lnTo>
                    <a:pt x="222" y="211"/>
                  </a:lnTo>
                  <a:lnTo>
                    <a:pt x="225" y="213"/>
                  </a:lnTo>
                  <a:lnTo>
                    <a:pt x="227" y="213"/>
                  </a:lnTo>
                  <a:lnTo>
                    <a:pt x="227" y="213"/>
                  </a:lnTo>
                  <a:lnTo>
                    <a:pt x="232" y="216"/>
                  </a:lnTo>
                  <a:lnTo>
                    <a:pt x="234" y="216"/>
                  </a:lnTo>
                  <a:lnTo>
                    <a:pt x="234" y="218"/>
                  </a:lnTo>
                  <a:lnTo>
                    <a:pt x="234" y="218"/>
                  </a:lnTo>
                  <a:lnTo>
                    <a:pt x="234" y="218"/>
                  </a:lnTo>
                  <a:lnTo>
                    <a:pt x="239" y="220"/>
                  </a:lnTo>
                  <a:lnTo>
                    <a:pt x="239" y="223"/>
                  </a:lnTo>
                  <a:lnTo>
                    <a:pt x="241" y="223"/>
                  </a:lnTo>
                  <a:lnTo>
                    <a:pt x="241" y="223"/>
                  </a:lnTo>
                  <a:lnTo>
                    <a:pt x="248" y="223"/>
                  </a:lnTo>
                  <a:lnTo>
                    <a:pt x="253" y="223"/>
                  </a:lnTo>
                  <a:lnTo>
                    <a:pt x="256" y="223"/>
                  </a:lnTo>
                  <a:lnTo>
                    <a:pt x="258" y="223"/>
                  </a:lnTo>
                  <a:lnTo>
                    <a:pt x="260" y="220"/>
                  </a:lnTo>
                  <a:lnTo>
                    <a:pt x="263" y="218"/>
                  </a:lnTo>
                  <a:lnTo>
                    <a:pt x="267" y="218"/>
                  </a:lnTo>
                  <a:lnTo>
                    <a:pt x="274" y="213"/>
                  </a:lnTo>
                  <a:lnTo>
                    <a:pt x="277" y="211"/>
                  </a:lnTo>
                  <a:lnTo>
                    <a:pt x="277" y="208"/>
                  </a:lnTo>
                  <a:lnTo>
                    <a:pt x="282" y="208"/>
                  </a:lnTo>
                  <a:lnTo>
                    <a:pt x="282" y="208"/>
                  </a:lnTo>
                  <a:lnTo>
                    <a:pt x="282" y="208"/>
                  </a:lnTo>
                  <a:lnTo>
                    <a:pt x="284" y="206"/>
                  </a:lnTo>
                  <a:lnTo>
                    <a:pt x="284" y="206"/>
                  </a:lnTo>
                  <a:lnTo>
                    <a:pt x="284" y="208"/>
                  </a:lnTo>
                  <a:lnTo>
                    <a:pt x="289" y="208"/>
                  </a:lnTo>
                  <a:lnTo>
                    <a:pt x="289" y="208"/>
                  </a:lnTo>
                  <a:lnTo>
                    <a:pt x="293" y="208"/>
                  </a:lnTo>
                  <a:lnTo>
                    <a:pt x="296" y="208"/>
                  </a:lnTo>
                  <a:lnTo>
                    <a:pt x="301" y="206"/>
                  </a:lnTo>
                  <a:lnTo>
                    <a:pt x="298" y="206"/>
                  </a:lnTo>
                  <a:lnTo>
                    <a:pt x="296" y="208"/>
                  </a:lnTo>
                  <a:lnTo>
                    <a:pt x="291" y="208"/>
                  </a:lnTo>
                  <a:lnTo>
                    <a:pt x="289" y="208"/>
                  </a:lnTo>
                  <a:lnTo>
                    <a:pt x="284" y="204"/>
                  </a:lnTo>
                  <a:lnTo>
                    <a:pt x="279" y="204"/>
                  </a:lnTo>
                  <a:lnTo>
                    <a:pt x="279" y="204"/>
                  </a:lnTo>
                  <a:lnTo>
                    <a:pt x="277" y="204"/>
                  </a:lnTo>
                  <a:lnTo>
                    <a:pt x="274" y="201"/>
                  </a:lnTo>
                  <a:lnTo>
                    <a:pt x="272" y="201"/>
                  </a:lnTo>
                  <a:lnTo>
                    <a:pt x="272" y="204"/>
                  </a:lnTo>
                  <a:lnTo>
                    <a:pt x="270" y="204"/>
                  </a:lnTo>
                  <a:lnTo>
                    <a:pt x="270" y="206"/>
                  </a:lnTo>
                  <a:lnTo>
                    <a:pt x="267" y="206"/>
                  </a:lnTo>
                  <a:lnTo>
                    <a:pt x="265" y="204"/>
                  </a:lnTo>
                  <a:lnTo>
                    <a:pt x="265" y="204"/>
                  </a:lnTo>
                  <a:lnTo>
                    <a:pt x="265" y="201"/>
                  </a:lnTo>
                  <a:lnTo>
                    <a:pt x="265" y="199"/>
                  </a:lnTo>
                  <a:lnTo>
                    <a:pt x="265" y="197"/>
                  </a:lnTo>
                  <a:lnTo>
                    <a:pt x="270" y="194"/>
                  </a:lnTo>
                  <a:lnTo>
                    <a:pt x="272" y="192"/>
                  </a:lnTo>
                  <a:lnTo>
                    <a:pt x="274" y="190"/>
                  </a:lnTo>
                  <a:lnTo>
                    <a:pt x="277" y="187"/>
                  </a:lnTo>
                  <a:lnTo>
                    <a:pt x="279" y="178"/>
                  </a:lnTo>
                  <a:lnTo>
                    <a:pt x="282" y="175"/>
                  </a:lnTo>
                  <a:lnTo>
                    <a:pt x="284" y="175"/>
                  </a:lnTo>
                  <a:lnTo>
                    <a:pt x="284" y="175"/>
                  </a:lnTo>
                  <a:lnTo>
                    <a:pt x="286" y="182"/>
                  </a:lnTo>
                  <a:lnTo>
                    <a:pt x="286" y="182"/>
                  </a:lnTo>
                  <a:lnTo>
                    <a:pt x="289" y="185"/>
                  </a:lnTo>
                  <a:lnTo>
                    <a:pt x="289" y="187"/>
                  </a:lnTo>
                  <a:lnTo>
                    <a:pt x="289" y="190"/>
                  </a:lnTo>
                  <a:lnTo>
                    <a:pt x="291" y="190"/>
                  </a:lnTo>
                  <a:lnTo>
                    <a:pt x="298" y="187"/>
                  </a:lnTo>
                  <a:lnTo>
                    <a:pt x="296" y="187"/>
                  </a:lnTo>
                  <a:lnTo>
                    <a:pt x="291" y="190"/>
                  </a:lnTo>
                  <a:lnTo>
                    <a:pt x="289" y="190"/>
                  </a:lnTo>
                  <a:lnTo>
                    <a:pt x="289" y="187"/>
                  </a:lnTo>
                  <a:lnTo>
                    <a:pt x="289" y="182"/>
                  </a:lnTo>
                  <a:lnTo>
                    <a:pt x="289" y="182"/>
                  </a:lnTo>
                  <a:lnTo>
                    <a:pt x="286" y="180"/>
                  </a:lnTo>
                  <a:lnTo>
                    <a:pt x="286" y="178"/>
                  </a:lnTo>
                  <a:lnTo>
                    <a:pt x="286" y="178"/>
                  </a:lnTo>
                  <a:lnTo>
                    <a:pt x="286" y="175"/>
                  </a:lnTo>
                  <a:lnTo>
                    <a:pt x="284" y="175"/>
                  </a:lnTo>
                  <a:lnTo>
                    <a:pt x="284" y="175"/>
                  </a:lnTo>
                  <a:lnTo>
                    <a:pt x="286" y="161"/>
                  </a:lnTo>
                  <a:lnTo>
                    <a:pt x="293" y="149"/>
                  </a:lnTo>
                  <a:lnTo>
                    <a:pt x="291" y="119"/>
                  </a:lnTo>
                  <a:lnTo>
                    <a:pt x="301" y="119"/>
                  </a:lnTo>
                  <a:lnTo>
                    <a:pt x="319" y="128"/>
                  </a:lnTo>
                  <a:lnTo>
                    <a:pt x="331" y="128"/>
                  </a:lnTo>
                  <a:lnTo>
                    <a:pt x="343" y="102"/>
                  </a:lnTo>
                  <a:lnTo>
                    <a:pt x="364" y="93"/>
                  </a:lnTo>
                  <a:lnTo>
                    <a:pt x="371" y="76"/>
                  </a:lnTo>
                  <a:lnTo>
                    <a:pt x="388" y="62"/>
                  </a:lnTo>
                  <a:lnTo>
                    <a:pt x="395" y="45"/>
                  </a:lnTo>
                  <a:lnTo>
                    <a:pt x="419" y="38"/>
                  </a:lnTo>
                  <a:lnTo>
                    <a:pt x="431" y="31"/>
                  </a:lnTo>
                  <a:lnTo>
                    <a:pt x="454" y="12"/>
                  </a:lnTo>
                  <a:lnTo>
                    <a:pt x="461"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0" name="Freeform 369"/>
            <p:cNvSpPr>
              <a:spLocks noEditPoints="1"/>
            </p:cNvSpPr>
            <p:nvPr/>
          </p:nvSpPr>
          <p:spPr bwMode="auto">
            <a:xfrm>
              <a:off x="4714" y="2902"/>
              <a:ext cx="1312" cy="1040"/>
            </a:xfrm>
            <a:custGeom>
              <a:avLst/>
              <a:gdLst>
                <a:gd name="T0" fmla="*/ 913 w 1312"/>
                <a:gd name="T1" fmla="*/ 702 h 1040"/>
                <a:gd name="T2" fmla="*/ 868 w 1312"/>
                <a:gd name="T3" fmla="*/ 7 h 1040"/>
                <a:gd name="T4" fmla="*/ 894 w 1312"/>
                <a:gd name="T5" fmla="*/ 22 h 1040"/>
                <a:gd name="T6" fmla="*/ 917 w 1312"/>
                <a:gd name="T7" fmla="*/ 48 h 1040"/>
                <a:gd name="T8" fmla="*/ 974 w 1312"/>
                <a:gd name="T9" fmla="*/ 81 h 1040"/>
                <a:gd name="T10" fmla="*/ 986 w 1312"/>
                <a:gd name="T11" fmla="*/ 118 h 1040"/>
                <a:gd name="T12" fmla="*/ 1019 w 1312"/>
                <a:gd name="T13" fmla="*/ 149 h 1040"/>
                <a:gd name="T14" fmla="*/ 1038 w 1312"/>
                <a:gd name="T15" fmla="*/ 189 h 1040"/>
                <a:gd name="T16" fmla="*/ 1043 w 1312"/>
                <a:gd name="T17" fmla="*/ 222 h 1040"/>
                <a:gd name="T18" fmla="*/ 1052 w 1312"/>
                <a:gd name="T19" fmla="*/ 239 h 1040"/>
                <a:gd name="T20" fmla="*/ 1071 w 1312"/>
                <a:gd name="T21" fmla="*/ 263 h 1040"/>
                <a:gd name="T22" fmla="*/ 1107 w 1312"/>
                <a:gd name="T23" fmla="*/ 284 h 1040"/>
                <a:gd name="T24" fmla="*/ 1109 w 1312"/>
                <a:gd name="T25" fmla="*/ 312 h 1040"/>
                <a:gd name="T26" fmla="*/ 1130 w 1312"/>
                <a:gd name="T27" fmla="*/ 331 h 1040"/>
                <a:gd name="T28" fmla="*/ 1187 w 1312"/>
                <a:gd name="T29" fmla="*/ 352 h 1040"/>
                <a:gd name="T30" fmla="*/ 1192 w 1312"/>
                <a:gd name="T31" fmla="*/ 376 h 1040"/>
                <a:gd name="T32" fmla="*/ 1149 w 1312"/>
                <a:gd name="T33" fmla="*/ 395 h 1040"/>
                <a:gd name="T34" fmla="*/ 1135 w 1312"/>
                <a:gd name="T35" fmla="*/ 449 h 1040"/>
                <a:gd name="T36" fmla="*/ 1147 w 1312"/>
                <a:gd name="T37" fmla="*/ 487 h 1040"/>
                <a:gd name="T38" fmla="*/ 1163 w 1312"/>
                <a:gd name="T39" fmla="*/ 544 h 1040"/>
                <a:gd name="T40" fmla="*/ 1194 w 1312"/>
                <a:gd name="T41" fmla="*/ 591 h 1040"/>
                <a:gd name="T42" fmla="*/ 1234 w 1312"/>
                <a:gd name="T43" fmla="*/ 653 h 1040"/>
                <a:gd name="T44" fmla="*/ 1253 w 1312"/>
                <a:gd name="T45" fmla="*/ 676 h 1040"/>
                <a:gd name="T46" fmla="*/ 1284 w 1312"/>
                <a:gd name="T47" fmla="*/ 719 h 1040"/>
                <a:gd name="T48" fmla="*/ 1300 w 1312"/>
                <a:gd name="T49" fmla="*/ 750 h 1040"/>
                <a:gd name="T50" fmla="*/ 1293 w 1312"/>
                <a:gd name="T51" fmla="*/ 811 h 1040"/>
                <a:gd name="T52" fmla="*/ 1303 w 1312"/>
                <a:gd name="T53" fmla="*/ 797 h 1040"/>
                <a:gd name="T54" fmla="*/ 1284 w 1312"/>
                <a:gd name="T55" fmla="*/ 761 h 1040"/>
                <a:gd name="T56" fmla="*/ 1213 w 1312"/>
                <a:gd name="T57" fmla="*/ 766 h 1040"/>
                <a:gd name="T58" fmla="*/ 1154 w 1312"/>
                <a:gd name="T59" fmla="*/ 724 h 1040"/>
                <a:gd name="T60" fmla="*/ 1121 w 1312"/>
                <a:gd name="T61" fmla="*/ 681 h 1040"/>
                <a:gd name="T62" fmla="*/ 1078 w 1312"/>
                <a:gd name="T63" fmla="*/ 676 h 1040"/>
                <a:gd name="T64" fmla="*/ 1036 w 1312"/>
                <a:gd name="T65" fmla="*/ 693 h 1040"/>
                <a:gd name="T66" fmla="*/ 972 w 1312"/>
                <a:gd name="T67" fmla="*/ 702 h 1040"/>
                <a:gd name="T68" fmla="*/ 920 w 1312"/>
                <a:gd name="T69" fmla="*/ 688 h 1040"/>
                <a:gd name="T70" fmla="*/ 903 w 1312"/>
                <a:gd name="T71" fmla="*/ 717 h 1040"/>
                <a:gd name="T72" fmla="*/ 958 w 1312"/>
                <a:gd name="T73" fmla="*/ 712 h 1040"/>
                <a:gd name="T74" fmla="*/ 1014 w 1312"/>
                <a:gd name="T75" fmla="*/ 712 h 1040"/>
                <a:gd name="T76" fmla="*/ 1069 w 1312"/>
                <a:gd name="T77" fmla="*/ 702 h 1040"/>
                <a:gd name="T78" fmla="*/ 1116 w 1312"/>
                <a:gd name="T79" fmla="*/ 726 h 1040"/>
                <a:gd name="T80" fmla="*/ 1135 w 1312"/>
                <a:gd name="T81" fmla="*/ 752 h 1040"/>
                <a:gd name="T82" fmla="*/ 1140 w 1312"/>
                <a:gd name="T83" fmla="*/ 759 h 1040"/>
                <a:gd name="T84" fmla="*/ 1156 w 1312"/>
                <a:gd name="T85" fmla="*/ 769 h 1040"/>
                <a:gd name="T86" fmla="*/ 1159 w 1312"/>
                <a:gd name="T87" fmla="*/ 773 h 1040"/>
                <a:gd name="T88" fmla="*/ 1199 w 1312"/>
                <a:gd name="T89" fmla="*/ 806 h 1040"/>
                <a:gd name="T90" fmla="*/ 1211 w 1312"/>
                <a:gd name="T91" fmla="*/ 809 h 1040"/>
                <a:gd name="T92" fmla="*/ 1232 w 1312"/>
                <a:gd name="T93" fmla="*/ 830 h 1040"/>
                <a:gd name="T94" fmla="*/ 1215 w 1312"/>
                <a:gd name="T95" fmla="*/ 858 h 1040"/>
                <a:gd name="T96" fmla="*/ 1099 w 1312"/>
                <a:gd name="T97" fmla="*/ 783 h 1040"/>
                <a:gd name="T98" fmla="*/ 946 w 1312"/>
                <a:gd name="T99" fmla="*/ 910 h 1040"/>
                <a:gd name="T100" fmla="*/ 747 w 1312"/>
                <a:gd name="T101" fmla="*/ 946 h 1040"/>
                <a:gd name="T102" fmla="*/ 591 w 1312"/>
                <a:gd name="T103" fmla="*/ 1033 h 1040"/>
                <a:gd name="T104" fmla="*/ 440 w 1312"/>
                <a:gd name="T105" fmla="*/ 977 h 1040"/>
                <a:gd name="T106" fmla="*/ 260 w 1312"/>
                <a:gd name="T107" fmla="*/ 776 h 1040"/>
                <a:gd name="T108" fmla="*/ 246 w 1312"/>
                <a:gd name="T109" fmla="*/ 605 h 1040"/>
                <a:gd name="T110" fmla="*/ 99 w 1312"/>
                <a:gd name="T111" fmla="*/ 445 h 1040"/>
                <a:gd name="T112" fmla="*/ 83 w 1312"/>
                <a:gd name="T113" fmla="*/ 263 h 1040"/>
                <a:gd name="T114" fmla="*/ 187 w 1312"/>
                <a:gd name="T115" fmla="*/ 81 h 1040"/>
                <a:gd name="T116" fmla="*/ 402 w 1312"/>
                <a:gd name="T117" fmla="*/ 26 h 1040"/>
                <a:gd name="T118" fmla="*/ 527 w 1312"/>
                <a:gd name="T119" fmla="*/ 62 h 1040"/>
                <a:gd name="T120" fmla="*/ 716 w 1312"/>
                <a:gd name="T121" fmla="*/ 45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2" h="1040">
                  <a:moveTo>
                    <a:pt x="979" y="719"/>
                  </a:moveTo>
                  <a:lnTo>
                    <a:pt x="986" y="721"/>
                  </a:lnTo>
                  <a:lnTo>
                    <a:pt x="986" y="724"/>
                  </a:lnTo>
                  <a:lnTo>
                    <a:pt x="984" y="724"/>
                  </a:lnTo>
                  <a:lnTo>
                    <a:pt x="976" y="724"/>
                  </a:lnTo>
                  <a:lnTo>
                    <a:pt x="974" y="724"/>
                  </a:lnTo>
                  <a:lnTo>
                    <a:pt x="972" y="721"/>
                  </a:lnTo>
                  <a:lnTo>
                    <a:pt x="972" y="721"/>
                  </a:lnTo>
                  <a:lnTo>
                    <a:pt x="974" y="719"/>
                  </a:lnTo>
                  <a:lnTo>
                    <a:pt x="979" y="719"/>
                  </a:lnTo>
                  <a:close/>
                  <a:moveTo>
                    <a:pt x="920" y="690"/>
                  </a:moveTo>
                  <a:lnTo>
                    <a:pt x="920" y="698"/>
                  </a:lnTo>
                  <a:lnTo>
                    <a:pt x="920" y="698"/>
                  </a:lnTo>
                  <a:lnTo>
                    <a:pt x="920" y="700"/>
                  </a:lnTo>
                  <a:lnTo>
                    <a:pt x="917" y="700"/>
                  </a:lnTo>
                  <a:lnTo>
                    <a:pt x="915" y="700"/>
                  </a:lnTo>
                  <a:lnTo>
                    <a:pt x="915" y="700"/>
                  </a:lnTo>
                  <a:lnTo>
                    <a:pt x="913" y="702"/>
                  </a:lnTo>
                  <a:lnTo>
                    <a:pt x="913" y="702"/>
                  </a:lnTo>
                  <a:lnTo>
                    <a:pt x="913" y="702"/>
                  </a:lnTo>
                  <a:lnTo>
                    <a:pt x="910" y="702"/>
                  </a:lnTo>
                  <a:lnTo>
                    <a:pt x="910" y="702"/>
                  </a:lnTo>
                  <a:lnTo>
                    <a:pt x="910" y="700"/>
                  </a:lnTo>
                  <a:lnTo>
                    <a:pt x="910" y="700"/>
                  </a:lnTo>
                  <a:lnTo>
                    <a:pt x="913" y="693"/>
                  </a:lnTo>
                  <a:lnTo>
                    <a:pt x="917" y="693"/>
                  </a:lnTo>
                  <a:lnTo>
                    <a:pt x="917" y="690"/>
                  </a:lnTo>
                  <a:lnTo>
                    <a:pt x="920" y="690"/>
                  </a:lnTo>
                  <a:close/>
                  <a:moveTo>
                    <a:pt x="863" y="0"/>
                  </a:moveTo>
                  <a:lnTo>
                    <a:pt x="865" y="0"/>
                  </a:lnTo>
                  <a:lnTo>
                    <a:pt x="865" y="3"/>
                  </a:lnTo>
                  <a:lnTo>
                    <a:pt x="865" y="5"/>
                  </a:lnTo>
                  <a:lnTo>
                    <a:pt x="865" y="5"/>
                  </a:lnTo>
                  <a:lnTo>
                    <a:pt x="865" y="5"/>
                  </a:lnTo>
                  <a:lnTo>
                    <a:pt x="868" y="7"/>
                  </a:lnTo>
                  <a:lnTo>
                    <a:pt x="868" y="7"/>
                  </a:lnTo>
                  <a:lnTo>
                    <a:pt x="868" y="10"/>
                  </a:lnTo>
                  <a:lnTo>
                    <a:pt x="868" y="10"/>
                  </a:lnTo>
                  <a:lnTo>
                    <a:pt x="870" y="12"/>
                  </a:lnTo>
                  <a:lnTo>
                    <a:pt x="872" y="12"/>
                  </a:lnTo>
                  <a:lnTo>
                    <a:pt x="875" y="14"/>
                  </a:lnTo>
                  <a:lnTo>
                    <a:pt x="877" y="14"/>
                  </a:lnTo>
                  <a:lnTo>
                    <a:pt x="877" y="17"/>
                  </a:lnTo>
                  <a:lnTo>
                    <a:pt x="877" y="19"/>
                  </a:lnTo>
                  <a:lnTo>
                    <a:pt x="877" y="22"/>
                  </a:lnTo>
                  <a:lnTo>
                    <a:pt x="877" y="22"/>
                  </a:lnTo>
                  <a:lnTo>
                    <a:pt x="877" y="24"/>
                  </a:lnTo>
                  <a:lnTo>
                    <a:pt x="880" y="26"/>
                  </a:lnTo>
                  <a:lnTo>
                    <a:pt x="884" y="26"/>
                  </a:lnTo>
                  <a:lnTo>
                    <a:pt x="887" y="24"/>
                  </a:lnTo>
                  <a:lnTo>
                    <a:pt x="887" y="24"/>
                  </a:lnTo>
                  <a:lnTo>
                    <a:pt x="891" y="24"/>
                  </a:lnTo>
                  <a:lnTo>
                    <a:pt x="894" y="22"/>
                  </a:lnTo>
                  <a:lnTo>
                    <a:pt x="894" y="22"/>
                  </a:lnTo>
                  <a:lnTo>
                    <a:pt x="894" y="22"/>
                  </a:lnTo>
                  <a:lnTo>
                    <a:pt x="894" y="22"/>
                  </a:lnTo>
                  <a:lnTo>
                    <a:pt x="896" y="22"/>
                  </a:lnTo>
                  <a:lnTo>
                    <a:pt x="896" y="22"/>
                  </a:lnTo>
                  <a:lnTo>
                    <a:pt x="898" y="24"/>
                  </a:lnTo>
                  <a:lnTo>
                    <a:pt x="898" y="26"/>
                  </a:lnTo>
                  <a:lnTo>
                    <a:pt x="901" y="26"/>
                  </a:lnTo>
                  <a:lnTo>
                    <a:pt x="903" y="31"/>
                  </a:lnTo>
                  <a:lnTo>
                    <a:pt x="903" y="31"/>
                  </a:lnTo>
                  <a:lnTo>
                    <a:pt x="910" y="33"/>
                  </a:lnTo>
                  <a:lnTo>
                    <a:pt x="910" y="33"/>
                  </a:lnTo>
                  <a:lnTo>
                    <a:pt x="910" y="36"/>
                  </a:lnTo>
                  <a:lnTo>
                    <a:pt x="913" y="38"/>
                  </a:lnTo>
                  <a:lnTo>
                    <a:pt x="915" y="38"/>
                  </a:lnTo>
                  <a:lnTo>
                    <a:pt x="913" y="45"/>
                  </a:lnTo>
                  <a:lnTo>
                    <a:pt x="915" y="48"/>
                  </a:lnTo>
                  <a:lnTo>
                    <a:pt x="917" y="48"/>
                  </a:lnTo>
                  <a:lnTo>
                    <a:pt x="917" y="48"/>
                  </a:lnTo>
                  <a:lnTo>
                    <a:pt x="920" y="50"/>
                  </a:lnTo>
                  <a:lnTo>
                    <a:pt x="927" y="52"/>
                  </a:lnTo>
                  <a:lnTo>
                    <a:pt x="929" y="52"/>
                  </a:lnTo>
                  <a:lnTo>
                    <a:pt x="932" y="52"/>
                  </a:lnTo>
                  <a:lnTo>
                    <a:pt x="936" y="55"/>
                  </a:lnTo>
                  <a:lnTo>
                    <a:pt x="941" y="57"/>
                  </a:lnTo>
                  <a:lnTo>
                    <a:pt x="943" y="57"/>
                  </a:lnTo>
                  <a:lnTo>
                    <a:pt x="946" y="57"/>
                  </a:lnTo>
                  <a:lnTo>
                    <a:pt x="948" y="57"/>
                  </a:lnTo>
                  <a:lnTo>
                    <a:pt x="953" y="59"/>
                  </a:lnTo>
                  <a:lnTo>
                    <a:pt x="955" y="62"/>
                  </a:lnTo>
                  <a:lnTo>
                    <a:pt x="962" y="64"/>
                  </a:lnTo>
                  <a:lnTo>
                    <a:pt x="965" y="66"/>
                  </a:lnTo>
                  <a:lnTo>
                    <a:pt x="969" y="74"/>
                  </a:lnTo>
                  <a:lnTo>
                    <a:pt x="969" y="76"/>
                  </a:lnTo>
                  <a:lnTo>
                    <a:pt x="972" y="78"/>
                  </a:lnTo>
                  <a:lnTo>
                    <a:pt x="974" y="81"/>
                  </a:lnTo>
                  <a:lnTo>
                    <a:pt x="974" y="81"/>
                  </a:lnTo>
                  <a:lnTo>
                    <a:pt x="976" y="83"/>
                  </a:lnTo>
                  <a:lnTo>
                    <a:pt x="976" y="83"/>
                  </a:lnTo>
                  <a:lnTo>
                    <a:pt x="979" y="85"/>
                  </a:lnTo>
                  <a:lnTo>
                    <a:pt x="981" y="88"/>
                  </a:lnTo>
                  <a:lnTo>
                    <a:pt x="981" y="90"/>
                  </a:lnTo>
                  <a:lnTo>
                    <a:pt x="981" y="90"/>
                  </a:lnTo>
                  <a:lnTo>
                    <a:pt x="984" y="90"/>
                  </a:lnTo>
                  <a:lnTo>
                    <a:pt x="986" y="92"/>
                  </a:lnTo>
                  <a:lnTo>
                    <a:pt x="988" y="92"/>
                  </a:lnTo>
                  <a:lnTo>
                    <a:pt x="988" y="97"/>
                  </a:lnTo>
                  <a:lnTo>
                    <a:pt x="986" y="100"/>
                  </a:lnTo>
                  <a:lnTo>
                    <a:pt x="984" y="102"/>
                  </a:lnTo>
                  <a:lnTo>
                    <a:pt x="981" y="107"/>
                  </a:lnTo>
                  <a:lnTo>
                    <a:pt x="981" y="109"/>
                  </a:lnTo>
                  <a:lnTo>
                    <a:pt x="984" y="114"/>
                  </a:lnTo>
                  <a:lnTo>
                    <a:pt x="986" y="114"/>
                  </a:lnTo>
                  <a:lnTo>
                    <a:pt x="986" y="116"/>
                  </a:lnTo>
                  <a:lnTo>
                    <a:pt x="986" y="118"/>
                  </a:lnTo>
                  <a:lnTo>
                    <a:pt x="988" y="121"/>
                  </a:lnTo>
                  <a:lnTo>
                    <a:pt x="991" y="123"/>
                  </a:lnTo>
                  <a:lnTo>
                    <a:pt x="995" y="123"/>
                  </a:lnTo>
                  <a:lnTo>
                    <a:pt x="995" y="126"/>
                  </a:lnTo>
                  <a:lnTo>
                    <a:pt x="998" y="126"/>
                  </a:lnTo>
                  <a:lnTo>
                    <a:pt x="1000" y="126"/>
                  </a:lnTo>
                  <a:lnTo>
                    <a:pt x="1002" y="126"/>
                  </a:lnTo>
                  <a:lnTo>
                    <a:pt x="1005" y="128"/>
                  </a:lnTo>
                  <a:lnTo>
                    <a:pt x="1007" y="130"/>
                  </a:lnTo>
                  <a:lnTo>
                    <a:pt x="1007" y="133"/>
                  </a:lnTo>
                  <a:lnTo>
                    <a:pt x="1010" y="133"/>
                  </a:lnTo>
                  <a:lnTo>
                    <a:pt x="1012" y="133"/>
                  </a:lnTo>
                  <a:lnTo>
                    <a:pt x="1014" y="140"/>
                  </a:lnTo>
                  <a:lnTo>
                    <a:pt x="1014" y="140"/>
                  </a:lnTo>
                  <a:lnTo>
                    <a:pt x="1017" y="144"/>
                  </a:lnTo>
                  <a:lnTo>
                    <a:pt x="1017" y="144"/>
                  </a:lnTo>
                  <a:lnTo>
                    <a:pt x="1019" y="147"/>
                  </a:lnTo>
                  <a:lnTo>
                    <a:pt x="1019" y="149"/>
                  </a:lnTo>
                  <a:lnTo>
                    <a:pt x="1024" y="154"/>
                  </a:lnTo>
                  <a:lnTo>
                    <a:pt x="1024" y="159"/>
                  </a:lnTo>
                  <a:lnTo>
                    <a:pt x="1024" y="166"/>
                  </a:lnTo>
                  <a:lnTo>
                    <a:pt x="1026" y="168"/>
                  </a:lnTo>
                  <a:lnTo>
                    <a:pt x="1028" y="170"/>
                  </a:lnTo>
                  <a:lnTo>
                    <a:pt x="1028" y="170"/>
                  </a:lnTo>
                  <a:lnTo>
                    <a:pt x="1031" y="173"/>
                  </a:lnTo>
                  <a:lnTo>
                    <a:pt x="1031" y="175"/>
                  </a:lnTo>
                  <a:lnTo>
                    <a:pt x="1031" y="178"/>
                  </a:lnTo>
                  <a:lnTo>
                    <a:pt x="1031" y="180"/>
                  </a:lnTo>
                  <a:lnTo>
                    <a:pt x="1036" y="182"/>
                  </a:lnTo>
                  <a:lnTo>
                    <a:pt x="1036" y="185"/>
                  </a:lnTo>
                  <a:lnTo>
                    <a:pt x="1036" y="185"/>
                  </a:lnTo>
                  <a:lnTo>
                    <a:pt x="1036" y="187"/>
                  </a:lnTo>
                  <a:lnTo>
                    <a:pt x="1038" y="187"/>
                  </a:lnTo>
                  <a:lnTo>
                    <a:pt x="1038" y="189"/>
                  </a:lnTo>
                  <a:lnTo>
                    <a:pt x="1038" y="189"/>
                  </a:lnTo>
                  <a:lnTo>
                    <a:pt x="1038" y="189"/>
                  </a:lnTo>
                  <a:lnTo>
                    <a:pt x="1038" y="192"/>
                  </a:lnTo>
                  <a:lnTo>
                    <a:pt x="1036" y="192"/>
                  </a:lnTo>
                  <a:lnTo>
                    <a:pt x="1036" y="196"/>
                  </a:lnTo>
                  <a:lnTo>
                    <a:pt x="1038" y="196"/>
                  </a:lnTo>
                  <a:lnTo>
                    <a:pt x="1038" y="196"/>
                  </a:lnTo>
                  <a:lnTo>
                    <a:pt x="1038" y="199"/>
                  </a:lnTo>
                  <a:lnTo>
                    <a:pt x="1038" y="201"/>
                  </a:lnTo>
                  <a:lnTo>
                    <a:pt x="1038" y="208"/>
                  </a:lnTo>
                  <a:lnTo>
                    <a:pt x="1040" y="208"/>
                  </a:lnTo>
                  <a:lnTo>
                    <a:pt x="1043" y="208"/>
                  </a:lnTo>
                  <a:lnTo>
                    <a:pt x="1043" y="211"/>
                  </a:lnTo>
                  <a:lnTo>
                    <a:pt x="1043" y="213"/>
                  </a:lnTo>
                  <a:lnTo>
                    <a:pt x="1043" y="213"/>
                  </a:lnTo>
                  <a:lnTo>
                    <a:pt x="1040" y="215"/>
                  </a:lnTo>
                  <a:lnTo>
                    <a:pt x="1040" y="215"/>
                  </a:lnTo>
                  <a:lnTo>
                    <a:pt x="1043" y="215"/>
                  </a:lnTo>
                  <a:lnTo>
                    <a:pt x="1043" y="222"/>
                  </a:lnTo>
                  <a:lnTo>
                    <a:pt x="1043" y="222"/>
                  </a:lnTo>
                  <a:lnTo>
                    <a:pt x="1045" y="222"/>
                  </a:lnTo>
                  <a:lnTo>
                    <a:pt x="1045" y="225"/>
                  </a:lnTo>
                  <a:lnTo>
                    <a:pt x="1047" y="225"/>
                  </a:lnTo>
                  <a:lnTo>
                    <a:pt x="1050" y="222"/>
                  </a:lnTo>
                  <a:lnTo>
                    <a:pt x="1052" y="222"/>
                  </a:lnTo>
                  <a:lnTo>
                    <a:pt x="1055" y="225"/>
                  </a:lnTo>
                  <a:lnTo>
                    <a:pt x="1055" y="227"/>
                  </a:lnTo>
                  <a:lnTo>
                    <a:pt x="1052" y="230"/>
                  </a:lnTo>
                  <a:lnTo>
                    <a:pt x="1052" y="230"/>
                  </a:lnTo>
                  <a:lnTo>
                    <a:pt x="1050" y="230"/>
                  </a:lnTo>
                  <a:lnTo>
                    <a:pt x="1050" y="230"/>
                  </a:lnTo>
                  <a:lnTo>
                    <a:pt x="1047" y="230"/>
                  </a:lnTo>
                  <a:lnTo>
                    <a:pt x="1047" y="232"/>
                  </a:lnTo>
                  <a:lnTo>
                    <a:pt x="1047" y="232"/>
                  </a:lnTo>
                  <a:lnTo>
                    <a:pt x="1047" y="234"/>
                  </a:lnTo>
                  <a:lnTo>
                    <a:pt x="1047" y="237"/>
                  </a:lnTo>
                  <a:lnTo>
                    <a:pt x="1050" y="239"/>
                  </a:lnTo>
                  <a:lnTo>
                    <a:pt x="1052" y="239"/>
                  </a:lnTo>
                  <a:lnTo>
                    <a:pt x="1055" y="244"/>
                  </a:lnTo>
                  <a:lnTo>
                    <a:pt x="1055" y="246"/>
                  </a:lnTo>
                  <a:lnTo>
                    <a:pt x="1059" y="246"/>
                  </a:lnTo>
                  <a:lnTo>
                    <a:pt x="1059" y="248"/>
                  </a:lnTo>
                  <a:lnTo>
                    <a:pt x="1059" y="251"/>
                  </a:lnTo>
                  <a:lnTo>
                    <a:pt x="1059" y="251"/>
                  </a:lnTo>
                  <a:lnTo>
                    <a:pt x="1062" y="253"/>
                  </a:lnTo>
                  <a:lnTo>
                    <a:pt x="1062" y="253"/>
                  </a:lnTo>
                  <a:lnTo>
                    <a:pt x="1064" y="253"/>
                  </a:lnTo>
                  <a:lnTo>
                    <a:pt x="1062" y="256"/>
                  </a:lnTo>
                  <a:lnTo>
                    <a:pt x="1062" y="256"/>
                  </a:lnTo>
                  <a:lnTo>
                    <a:pt x="1062" y="258"/>
                  </a:lnTo>
                  <a:lnTo>
                    <a:pt x="1064" y="260"/>
                  </a:lnTo>
                  <a:lnTo>
                    <a:pt x="1064" y="260"/>
                  </a:lnTo>
                  <a:lnTo>
                    <a:pt x="1066" y="263"/>
                  </a:lnTo>
                  <a:lnTo>
                    <a:pt x="1069" y="265"/>
                  </a:lnTo>
                  <a:lnTo>
                    <a:pt x="1071" y="265"/>
                  </a:lnTo>
                  <a:lnTo>
                    <a:pt x="1071" y="263"/>
                  </a:lnTo>
                  <a:lnTo>
                    <a:pt x="1076" y="263"/>
                  </a:lnTo>
                  <a:lnTo>
                    <a:pt x="1078" y="265"/>
                  </a:lnTo>
                  <a:lnTo>
                    <a:pt x="1081" y="267"/>
                  </a:lnTo>
                  <a:lnTo>
                    <a:pt x="1081" y="267"/>
                  </a:lnTo>
                  <a:lnTo>
                    <a:pt x="1081" y="267"/>
                  </a:lnTo>
                  <a:lnTo>
                    <a:pt x="1083" y="267"/>
                  </a:lnTo>
                  <a:lnTo>
                    <a:pt x="1083" y="270"/>
                  </a:lnTo>
                  <a:lnTo>
                    <a:pt x="1088" y="270"/>
                  </a:lnTo>
                  <a:lnTo>
                    <a:pt x="1090" y="274"/>
                  </a:lnTo>
                  <a:lnTo>
                    <a:pt x="1102" y="279"/>
                  </a:lnTo>
                  <a:lnTo>
                    <a:pt x="1102" y="279"/>
                  </a:lnTo>
                  <a:lnTo>
                    <a:pt x="1107" y="282"/>
                  </a:lnTo>
                  <a:lnTo>
                    <a:pt x="1109" y="282"/>
                  </a:lnTo>
                  <a:lnTo>
                    <a:pt x="1111" y="282"/>
                  </a:lnTo>
                  <a:lnTo>
                    <a:pt x="1116" y="284"/>
                  </a:lnTo>
                  <a:lnTo>
                    <a:pt x="1116" y="286"/>
                  </a:lnTo>
                  <a:lnTo>
                    <a:pt x="1114" y="286"/>
                  </a:lnTo>
                  <a:lnTo>
                    <a:pt x="1107" y="284"/>
                  </a:lnTo>
                  <a:lnTo>
                    <a:pt x="1104" y="286"/>
                  </a:lnTo>
                  <a:lnTo>
                    <a:pt x="1104" y="289"/>
                  </a:lnTo>
                  <a:lnTo>
                    <a:pt x="1102" y="291"/>
                  </a:lnTo>
                  <a:lnTo>
                    <a:pt x="1102" y="291"/>
                  </a:lnTo>
                  <a:lnTo>
                    <a:pt x="1102" y="293"/>
                  </a:lnTo>
                  <a:lnTo>
                    <a:pt x="1102" y="293"/>
                  </a:lnTo>
                  <a:lnTo>
                    <a:pt x="1102" y="298"/>
                  </a:lnTo>
                  <a:lnTo>
                    <a:pt x="1102" y="298"/>
                  </a:lnTo>
                  <a:lnTo>
                    <a:pt x="1102" y="300"/>
                  </a:lnTo>
                  <a:lnTo>
                    <a:pt x="1104" y="300"/>
                  </a:lnTo>
                  <a:lnTo>
                    <a:pt x="1104" y="303"/>
                  </a:lnTo>
                  <a:lnTo>
                    <a:pt x="1104" y="305"/>
                  </a:lnTo>
                  <a:lnTo>
                    <a:pt x="1104" y="308"/>
                  </a:lnTo>
                  <a:lnTo>
                    <a:pt x="1107" y="308"/>
                  </a:lnTo>
                  <a:lnTo>
                    <a:pt x="1107" y="310"/>
                  </a:lnTo>
                  <a:lnTo>
                    <a:pt x="1107" y="312"/>
                  </a:lnTo>
                  <a:lnTo>
                    <a:pt x="1109" y="312"/>
                  </a:lnTo>
                  <a:lnTo>
                    <a:pt x="1109" y="312"/>
                  </a:lnTo>
                  <a:lnTo>
                    <a:pt x="1111" y="315"/>
                  </a:lnTo>
                  <a:lnTo>
                    <a:pt x="1111" y="317"/>
                  </a:lnTo>
                  <a:lnTo>
                    <a:pt x="1114" y="317"/>
                  </a:lnTo>
                  <a:lnTo>
                    <a:pt x="1114" y="319"/>
                  </a:lnTo>
                  <a:lnTo>
                    <a:pt x="1116" y="319"/>
                  </a:lnTo>
                  <a:lnTo>
                    <a:pt x="1116" y="319"/>
                  </a:lnTo>
                  <a:lnTo>
                    <a:pt x="1118" y="322"/>
                  </a:lnTo>
                  <a:lnTo>
                    <a:pt x="1118" y="324"/>
                  </a:lnTo>
                  <a:lnTo>
                    <a:pt x="1121" y="324"/>
                  </a:lnTo>
                  <a:lnTo>
                    <a:pt x="1121" y="324"/>
                  </a:lnTo>
                  <a:lnTo>
                    <a:pt x="1121" y="326"/>
                  </a:lnTo>
                  <a:lnTo>
                    <a:pt x="1123" y="326"/>
                  </a:lnTo>
                  <a:lnTo>
                    <a:pt x="1123" y="326"/>
                  </a:lnTo>
                  <a:lnTo>
                    <a:pt x="1125" y="326"/>
                  </a:lnTo>
                  <a:lnTo>
                    <a:pt x="1125" y="329"/>
                  </a:lnTo>
                  <a:lnTo>
                    <a:pt x="1128" y="329"/>
                  </a:lnTo>
                  <a:lnTo>
                    <a:pt x="1128" y="331"/>
                  </a:lnTo>
                  <a:lnTo>
                    <a:pt x="1130" y="331"/>
                  </a:lnTo>
                  <a:lnTo>
                    <a:pt x="1133" y="331"/>
                  </a:lnTo>
                  <a:lnTo>
                    <a:pt x="1144" y="334"/>
                  </a:lnTo>
                  <a:lnTo>
                    <a:pt x="1144" y="334"/>
                  </a:lnTo>
                  <a:lnTo>
                    <a:pt x="1144" y="334"/>
                  </a:lnTo>
                  <a:lnTo>
                    <a:pt x="1144" y="334"/>
                  </a:lnTo>
                  <a:lnTo>
                    <a:pt x="1147" y="336"/>
                  </a:lnTo>
                  <a:lnTo>
                    <a:pt x="1149" y="336"/>
                  </a:lnTo>
                  <a:lnTo>
                    <a:pt x="1149" y="336"/>
                  </a:lnTo>
                  <a:lnTo>
                    <a:pt x="1156" y="336"/>
                  </a:lnTo>
                  <a:lnTo>
                    <a:pt x="1159" y="338"/>
                  </a:lnTo>
                  <a:lnTo>
                    <a:pt x="1159" y="338"/>
                  </a:lnTo>
                  <a:lnTo>
                    <a:pt x="1161" y="341"/>
                  </a:lnTo>
                  <a:lnTo>
                    <a:pt x="1161" y="341"/>
                  </a:lnTo>
                  <a:lnTo>
                    <a:pt x="1163" y="343"/>
                  </a:lnTo>
                  <a:lnTo>
                    <a:pt x="1168" y="345"/>
                  </a:lnTo>
                  <a:lnTo>
                    <a:pt x="1175" y="350"/>
                  </a:lnTo>
                  <a:lnTo>
                    <a:pt x="1185" y="355"/>
                  </a:lnTo>
                  <a:lnTo>
                    <a:pt x="1187" y="352"/>
                  </a:lnTo>
                  <a:lnTo>
                    <a:pt x="1189" y="352"/>
                  </a:lnTo>
                  <a:lnTo>
                    <a:pt x="1189" y="355"/>
                  </a:lnTo>
                  <a:lnTo>
                    <a:pt x="1189" y="355"/>
                  </a:lnTo>
                  <a:lnTo>
                    <a:pt x="1192" y="355"/>
                  </a:lnTo>
                  <a:lnTo>
                    <a:pt x="1194" y="357"/>
                  </a:lnTo>
                  <a:lnTo>
                    <a:pt x="1196" y="357"/>
                  </a:lnTo>
                  <a:lnTo>
                    <a:pt x="1196" y="360"/>
                  </a:lnTo>
                  <a:lnTo>
                    <a:pt x="1199" y="360"/>
                  </a:lnTo>
                  <a:lnTo>
                    <a:pt x="1199" y="362"/>
                  </a:lnTo>
                  <a:lnTo>
                    <a:pt x="1201" y="362"/>
                  </a:lnTo>
                  <a:lnTo>
                    <a:pt x="1201" y="364"/>
                  </a:lnTo>
                  <a:lnTo>
                    <a:pt x="1201" y="364"/>
                  </a:lnTo>
                  <a:lnTo>
                    <a:pt x="1203" y="367"/>
                  </a:lnTo>
                  <a:lnTo>
                    <a:pt x="1203" y="369"/>
                  </a:lnTo>
                  <a:lnTo>
                    <a:pt x="1199" y="374"/>
                  </a:lnTo>
                  <a:lnTo>
                    <a:pt x="1196" y="374"/>
                  </a:lnTo>
                  <a:lnTo>
                    <a:pt x="1194" y="376"/>
                  </a:lnTo>
                  <a:lnTo>
                    <a:pt x="1192" y="376"/>
                  </a:lnTo>
                  <a:lnTo>
                    <a:pt x="1189" y="378"/>
                  </a:lnTo>
                  <a:lnTo>
                    <a:pt x="1185" y="378"/>
                  </a:lnTo>
                  <a:lnTo>
                    <a:pt x="1185" y="376"/>
                  </a:lnTo>
                  <a:lnTo>
                    <a:pt x="1182" y="378"/>
                  </a:lnTo>
                  <a:lnTo>
                    <a:pt x="1173" y="378"/>
                  </a:lnTo>
                  <a:lnTo>
                    <a:pt x="1170" y="376"/>
                  </a:lnTo>
                  <a:lnTo>
                    <a:pt x="1170" y="378"/>
                  </a:lnTo>
                  <a:lnTo>
                    <a:pt x="1163" y="381"/>
                  </a:lnTo>
                  <a:lnTo>
                    <a:pt x="1159" y="383"/>
                  </a:lnTo>
                  <a:lnTo>
                    <a:pt x="1159" y="383"/>
                  </a:lnTo>
                  <a:lnTo>
                    <a:pt x="1156" y="383"/>
                  </a:lnTo>
                  <a:lnTo>
                    <a:pt x="1156" y="386"/>
                  </a:lnTo>
                  <a:lnTo>
                    <a:pt x="1154" y="386"/>
                  </a:lnTo>
                  <a:lnTo>
                    <a:pt x="1154" y="388"/>
                  </a:lnTo>
                  <a:lnTo>
                    <a:pt x="1151" y="390"/>
                  </a:lnTo>
                  <a:lnTo>
                    <a:pt x="1151" y="393"/>
                  </a:lnTo>
                  <a:lnTo>
                    <a:pt x="1151" y="393"/>
                  </a:lnTo>
                  <a:lnTo>
                    <a:pt x="1149" y="395"/>
                  </a:lnTo>
                  <a:lnTo>
                    <a:pt x="1149" y="397"/>
                  </a:lnTo>
                  <a:lnTo>
                    <a:pt x="1149" y="397"/>
                  </a:lnTo>
                  <a:lnTo>
                    <a:pt x="1147" y="397"/>
                  </a:lnTo>
                  <a:lnTo>
                    <a:pt x="1147" y="397"/>
                  </a:lnTo>
                  <a:lnTo>
                    <a:pt x="1144" y="400"/>
                  </a:lnTo>
                  <a:lnTo>
                    <a:pt x="1144" y="402"/>
                  </a:lnTo>
                  <a:lnTo>
                    <a:pt x="1142" y="404"/>
                  </a:lnTo>
                  <a:lnTo>
                    <a:pt x="1142" y="404"/>
                  </a:lnTo>
                  <a:lnTo>
                    <a:pt x="1140" y="407"/>
                  </a:lnTo>
                  <a:lnTo>
                    <a:pt x="1140" y="409"/>
                  </a:lnTo>
                  <a:lnTo>
                    <a:pt x="1135" y="426"/>
                  </a:lnTo>
                  <a:lnTo>
                    <a:pt x="1135" y="430"/>
                  </a:lnTo>
                  <a:lnTo>
                    <a:pt x="1135" y="430"/>
                  </a:lnTo>
                  <a:lnTo>
                    <a:pt x="1135" y="438"/>
                  </a:lnTo>
                  <a:lnTo>
                    <a:pt x="1135" y="445"/>
                  </a:lnTo>
                  <a:lnTo>
                    <a:pt x="1135" y="447"/>
                  </a:lnTo>
                  <a:lnTo>
                    <a:pt x="1137" y="447"/>
                  </a:lnTo>
                  <a:lnTo>
                    <a:pt x="1135" y="449"/>
                  </a:lnTo>
                  <a:lnTo>
                    <a:pt x="1137" y="454"/>
                  </a:lnTo>
                  <a:lnTo>
                    <a:pt x="1137" y="454"/>
                  </a:lnTo>
                  <a:lnTo>
                    <a:pt x="1137" y="456"/>
                  </a:lnTo>
                  <a:lnTo>
                    <a:pt x="1137" y="456"/>
                  </a:lnTo>
                  <a:lnTo>
                    <a:pt x="1137" y="459"/>
                  </a:lnTo>
                  <a:lnTo>
                    <a:pt x="1137" y="459"/>
                  </a:lnTo>
                  <a:lnTo>
                    <a:pt x="1137" y="459"/>
                  </a:lnTo>
                  <a:lnTo>
                    <a:pt x="1137" y="461"/>
                  </a:lnTo>
                  <a:lnTo>
                    <a:pt x="1137" y="464"/>
                  </a:lnTo>
                  <a:lnTo>
                    <a:pt x="1140" y="464"/>
                  </a:lnTo>
                  <a:lnTo>
                    <a:pt x="1140" y="468"/>
                  </a:lnTo>
                  <a:lnTo>
                    <a:pt x="1142" y="471"/>
                  </a:lnTo>
                  <a:lnTo>
                    <a:pt x="1142" y="473"/>
                  </a:lnTo>
                  <a:lnTo>
                    <a:pt x="1142" y="475"/>
                  </a:lnTo>
                  <a:lnTo>
                    <a:pt x="1144" y="480"/>
                  </a:lnTo>
                  <a:lnTo>
                    <a:pt x="1144" y="480"/>
                  </a:lnTo>
                  <a:lnTo>
                    <a:pt x="1147" y="485"/>
                  </a:lnTo>
                  <a:lnTo>
                    <a:pt x="1147" y="487"/>
                  </a:lnTo>
                  <a:lnTo>
                    <a:pt x="1147" y="492"/>
                  </a:lnTo>
                  <a:lnTo>
                    <a:pt x="1147" y="494"/>
                  </a:lnTo>
                  <a:lnTo>
                    <a:pt x="1149" y="499"/>
                  </a:lnTo>
                  <a:lnTo>
                    <a:pt x="1151" y="504"/>
                  </a:lnTo>
                  <a:lnTo>
                    <a:pt x="1151" y="508"/>
                  </a:lnTo>
                  <a:lnTo>
                    <a:pt x="1151" y="508"/>
                  </a:lnTo>
                  <a:lnTo>
                    <a:pt x="1156" y="516"/>
                  </a:lnTo>
                  <a:lnTo>
                    <a:pt x="1156" y="520"/>
                  </a:lnTo>
                  <a:lnTo>
                    <a:pt x="1159" y="520"/>
                  </a:lnTo>
                  <a:lnTo>
                    <a:pt x="1159" y="523"/>
                  </a:lnTo>
                  <a:lnTo>
                    <a:pt x="1161" y="525"/>
                  </a:lnTo>
                  <a:lnTo>
                    <a:pt x="1161" y="527"/>
                  </a:lnTo>
                  <a:lnTo>
                    <a:pt x="1163" y="532"/>
                  </a:lnTo>
                  <a:lnTo>
                    <a:pt x="1163" y="537"/>
                  </a:lnTo>
                  <a:lnTo>
                    <a:pt x="1163" y="539"/>
                  </a:lnTo>
                  <a:lnTo>
                    <a:pt x="1163" y="539"/>
                  </a:lnTo>
                  <a:lnTo>
                    <a:pt x="1163" y="539"/>
                  </a:lnTo>
                  <a:lnTo>
                    <a:pt x="1163" y="544"/>
                  </a:lnTo>
                  <a:lnTo>
                    <a:pt x="1170" y="556"/>
                  </a:lnTo>
                  <a:lnTo>
                    <a:pt x="1173" y="558"/>
                  </a:lnTo>
                  <a:lnTo>
                    <a:pt x="1173" y="560"/>
                  </a:lnTo>
                  <a:lnTo>
                    <a:pt x="1175" y="560"/>
                  </a:lnTo>
                  <a:lnTo>
                    <a:pt x="1175" y="565"/>
                  </a:lnTo>
                  <a:lnTo>
                    <a:pt x="1175" y="565"/>
                  </a:lnTo>
                  <a:lnTo>
                    <a:pt x="1175" y="565"/>
                  </a:lnTo>
                  <a:lnTo>
                    <a:pt x="1177" y="568"/>
                  </a:lnTo>
                  <a:lnTo>
                    <a:pt x="1180" y="570"/>
                  </a:lnTo>
                  <a:lnTo>
                    <a:pt x="1180" y="572"/>
                  </a:lnTo>
                  <a:lnTo>
                    <a:pt x="1182" y="575"/>
                  </a:lnTo>
                  <a:lnTo>
                    <a:pt x="1185" y="577"/>
                  </a:lnTo>
                  <a:lnTo>
                    <a:pt x="1185" y="582"/>
                  </a:lnTo>
                  <a:lnTo>
                    <a:pt x="1189" y="584"/>
                  </a:lnTo>
                  <a:lnTo>
                    <a:pt x="1189" y="586"/>
                  </a:lnTo>
                  <a:lnTo>
                    <a:pt x="1192" y="591"/>
                  </a:lnTo>
                  <a:lnTo>
                    <a:pt x="1192" y="591"/>
                  </a:lnTo>
                  <a:lnTo>
                    <a:pt x="1194" y="591"/>
                  </a:lnTo>
                  <a:lnTo>
                    <a:pt x="1196" y="596"/>
                  </a:lnTo>
                  <a:lnTo>
                    <a:pt x="1199" y="598"/>
                  </a:lnTo>
                  <a:lnTo>
                    <a:pt x="1199" y="601"/>
                  </a:lnTo>
                  <a:lnTo>
                    <a:pt x="1201" y="603"/>
                  </a:lnTo>
                  <a:lnTo>
                    <a:pt x="1201" y="603"/>
                  </a:lnTo>
                  <a:lnTo>
                    <a:pt x="1203" y="605"/>
                  </a:lnTo>
                  <a:lnTo>
                    <a:pt x="1203" y="608"/>
                  </a:lnTo>
                  <a:lnTo>
                    <a:pt x="1208" y="612"/>
                  </a:lnTo>
                  <a:lnTo>
                    <a:pt x="1213" y="620"/>
                  </a:lnTo>
                  <a:lnTo>
                    <a:pt x="1215" y="624"/>
                  </a:lnTo>
                  <a:lnTo>
                    <a:pt x="1220" y="631"/>
                  </a:lnTo>
                  <a:lnTo>
                    <a:pt x="1220" y="631"/>
                  </a:lnTo>
                  <a:lnTo>
                    <a:pt x="1222" y="634"/>
                  </a:lnTo>
                  <a:lnTo>
                    <a:pt x="1222" y="634"/>
                  </a:lnTo>
                  <a:lnTo>
                    <a:pt x="1225" y="638"/>
                  </a:lnTo>
                  <a:lnTo>
                    <a:pt x="1227" y="643"/>
                  </a:lnTo>
                  <a:lnTo>
                    <a:pt x="1227" y="643"/>
                  </a:lnTo>
                  <a:lnTo>
                    <a:pt x="1234" y="653"/>
                  </a:lnTo>
                  <a:lnTo>
                    <a:pt x="1237" y="655"/>
                  </a:lnTo>
                  <a:lnTo>
                    <a:pt x="1237" y="655"/>
                  </a:lnTo>
                  <a:lnTo>
                    <a:pt x="1239" y="657"/>
                  </a:lnTo>
                  <a:lnTo>
                    <a:pt x="1239" y="660"/>
                  </a:lnTo>
                  <a:lnTo>
                    <a:pt x="1241" y="660"/>
                  </a:lnTo>
                  <a:lnTo>
                    <a:pt x="1241" y="662"/>
                  </a:lnTo>
                  <a:lnTo>
                    <a:pt x="1244" y="664"/>
                  </a:lnTo>
                  <a:lnTo>
                    <a:pt x="1244" y="664"/>
                  </a:lnTo>
                  <a:lnTo>
                    <a:pt x="1246" y="667"/>
                  </a:lnTo>
                  <a:lnTo>
                    <a:pt x="1246" y="669"/>
                  </a:lnTo>
                  <a:lnTo>
                    <a:pt x="1248" y="672"/>
                  </a:lnTo>
                  <a:lnTo>
                    <a:pt x="1248" y="672"/>
                  </a:lnTo>
                  <a:lnTo>
                    <a:pt x="1251" y="672"/>
                  </a:lnTo>
                  <a:lnTo>
                    <a:pt x="1251" y="674"/>
                  </a:lnTo>
                  <a:lnTo>
                    <a:pt x="1251" y="674"/>
                  </a:lnTo>
                  <a:lnTo>
                    <a:pt x="1251" y="676"/>
                  </a:lnTo>
                  <a:lnTo>
                    <a:pt x="1253" y="676"/>
                  </a:lnTo>
                  <a:lnTo>
                    <a:pt x="1253" y="676"/>
                  </a:lnTo>
                  <a:lnTo>
                    <a:pt x="1256" y="679"/>
                  </a:lnTo>
                  <a:lnTo>
                    <a:pt x="1258" y="683"/>
                  </a:lnTo>
                  <a:lnTo>
                    <a:pt x="1258" y="683"/>
                  </a:lnTo>
                  <a:lnTo>
                    <a:pt x="1258" y="683"/>
                  </a:lnTo>
                  <a:lnTo>
                    <a:pt x="1260" y="686"/>
                  </a:lnTo>
                  <a:lnTo>
                    <a:pt x="1263" y="693"/>
                  </a:lnTo>
                  <a:lnTo>
                    <a:pt x="1265" y="693"/>
                  </a:lnTo>
                  <a:lnTo>
                    <a:pt x="1265" y="698"/>
                  </a:lnTo>
                  <a:lnTo>
                    <a:pt x="1267" y="698"/>
                  </a:lnTo>
                  <a:lnTo>
                    <a:pt x="1272" y="705"/>
                  </a:lnTo>
                  <a:lnTo>
                    <a:pt x="1272" y="707"/>
                  </a:lnTo>
                  <a:lnTo>
                    <a:pt x="1274" y="707"/>
                  </a:lnTo>
                  <a:lnTo>
                    <a:pt x="1277" y="712"/>
                  </a:lnTo>
                  <a:lnTo>
                    <a:pt x="1277" y="712"/>
                  </a:lnTo>
                  <a:lnTo>
                    <a:pt x="1279" y="714"/>
                  </a:lnTo>
                  <a:lnTo>
                    <a:pt x="1279" y="717"/>
                  </a:lnTo>
                  <a:lnTo>
                    <a:pt x="1282" y="719"/>
                  </a:lnTo>
                  <a:lnTo>
                    <a:pt x="1284" y="719"/>
                  </a:lnTo>
                  <a:lnTo>
                    <a:pt x="1284" y="721"/>
                  </a:lnTo>
                  <a:lnTo>
                    <a:pt x="1286" y="721"/>
                  </a:lnTo>
                  <a:lnTo>
                    <a:pt x="1286" y="724"/>
                  </a:lnTo>
                  <a:lnTo>
                    <a:pt x="1286" y="724"/>
                  </a:lnTo>
                  <a:lnTo>
                    <a:pt x="1286" y="726"/>
                  </a:lnTo>
                  <a:lnTo>
                    <a:pt x="1291" y="731"/>
                  </a:lnTo>
                  <a:lnTo>
                    <a:pt x="1291" y="731"/>
                  </a:lnTo>
                  <a:lnTo>
                    <a:pt x="1291" y="733"/>
                  </a:lnTo>
                  <a:lnTo>
                    <a:pt x="1293" y="733"/>
                  </a:lnTo>
                  <a:lnTo>
                    <a:pt x="1293" y="733"/>
                  </a:lnTo>
                  <a:lnTo>
                    <a:pt x="1296" y="738"/>
                  </a:lnTo>
                  <a:lnTo>
                    <a:pt x="1298" y="740"/>
                  </a:lnTo>
                  <a:lnTo>
                    <a:pt x="1298" y="743"/>
                  </a:lnTo>
                  <a:lnTo>
                    <a:pt x="1300" y="745"/>
                  </a:lnTo>
                  <a:lnTo>
                    <a:pt x="1300" y="745"/>
                  </a:lnTo>
                  <a:lnTo>
                    <a:pt x="1300" y="750"/>
                  </a:lnTo>
                  <a:lnTo>
                    <a:pt x="1300" y="750"/>
                  </a:lnTo>
                  <a:lnTo>
                    <a:pt x="1300" y="750"/>
                  </a:lnTo>
                  <a:lnTo>
                    <a:pt x="1303" y="752"/>
                  </a:lnTo>
                  <a:lnTo>
                    <a:pt x="1308" y="769"/>
                  </a:lnTo>
                  <a:lnTo>
                    <a:pt x="1310" y="773"/>
                  </a:lnTo>
                  <a:lnTo>
                    <a:pt x="1310" y="776"/>
                  </a:lnTo>
                  <a:lnTo>
                    <a:pt x="1310" y="776"/>
                  </a:lnTo>
                  <a:lnTo>
                    <a:pt x="1310" y="778"/>
                  </a:lnTo>
                  <a:lnTo>
                    <a:pt x="1310" y="780"/>
                  </a:lnTo>
                  <a:lnTo>
                    <a:pt x="1310" y="780"/>
                  </a:lnTo>
                  <a:lnTo>
                    <a:pt x="1310" y="783"/>
                  </a:lnTo>
                  <a:lnTo>
                    <a:pt x="1312" y="787"/>
                  </a:lnTo>
                  <a:lnTo>
                    <a:pt x="1310" y="790"/>
                  </a:lnTo>
                  <a:lnTo>
                    <a:pt x="1308" y="795"/>
                  </a:lnTo>
                  <a:lnTo>
                    <a:pt x="1305" y="797"/>
                  </a:lnTo>
                  <a:lnTo>
                    <a:pt x="1305" y="799"/>
                  </a:lnTo>
                  <a:lnTo>
                    <a:pt x="1303" y="799"/>
                  </a:lnTo>
                  <a:lnTo>
                    <a:pt x="1300" y="804"/>
                  </a:lnTo>
                  <a:lnTo>
                    <a:pt x="1296" y="809"/>
                  </a:lnTo>
                  <a:lnTo>
                    <a:pt x="1293" y="811"/>
                  </a:lnTo>
                  <a:lnTo>
                    <a:pt x="1293" y="813"/>
                  </a:lnTo>
                  <a:lnTo>
                    <a:pt x="1291" y="813"/>
                  </a:lnTo>
                  <a:lnTo>
                    <a:pt x="1291" y="811"/>
                  </a:lnTo>
                  <a:lnTo>
                    <a:pt x="1291" y="809"/>
                  </a:lnTo>
                  <a:lnTo>
                    <a:pt x="1291" y="809"/>
                  </a:lnTo>
                  <a:lnTo>
                    <a:pt x="1293" y="809"/>
                  </a:lnTo>
                  <a:lnTo>
                    <a:pt x="1293" y="809"/>
                  </a:lnTo>
                  <a:lnTo>
                    <a:pt x="1296" y="809"/>
                  </a:lnTo>
                  <a:lnTo>
                    <a:pt x="1296" y="806"/>
                  </a:lnTo>
                  <a:lnTo>
                    <a:pt x="1296" y="806"/>
                  </a:lnTo>
                  <a:lnTo>
                    <a:pt x="1298" y="806"/>
                  </a:lnTo>
                  <a:lnTo>
                    <a:pt x="1298" y="804"/>
                  </a:lnTo>
                  <a:lnTo>
                    <a:pt x="1298" y="804"/>
                  </a:lnTo>
                  <a:lnTo>
                    <a:pt x="1298" y="802"/>
                  </a:lnTo>
                  <a:lnTo>
                    <a:pt x="1300" y="802"/>
                  </a:lnTo>
                  <a:lnTo>
                    <a:pt x="1300" y="799"/>
                  </a:lnTo>
                  <a:lnTo>
                    <a:pt x="1303" y="799"/>
                  </a:lnTo>
                  <a:lnTo>
                    <a:pt x="1303" y="797"/>
                  </a:lnTo>
                  <a:lnTo>
                    <a:pt x="1303" y="797"/>
                  </a:lnTo>
                  <a:lnTo>
                    <a:pt x="1308" y="795"/>
                  </a:lnTo>
                  <a:lnTo>
                    <a:pt x="1310" y="790"/>
                  </a:lnTo>
                  <a:lnTo>
                    <a:pt x="1310" y="785"/>
                  </a:lnTo>
                  <a:lnTo>
                    <a:pt x="1310" y="783"/>
                  </a:lnTo>
                  <a:lnTo>
                    <a:pt x="1308" y="780"/>
                  </a:lnTo>
                  <a:lnTo>
                    <a:pt x="1308" y="780"/>
                  </a:lnTo>
                  <a:lnTo>
                    <a:pt x="1305" y="778"/>
                  </a:lnTo>
                  <a:lnTo>
                    <a:pt x="1303" y="778"/>
                  </a:lnTo>
                  <a:lnTo>
                    <a:pt x="1303" y="776"/>
                  </a:lnTo>
                  <a:lnTo>
                    <a:pt x="1300" y="773"/>
                  </a:lnTo>
                  <a:lnTo>
                    <a:pt x="1300" y="773"/>
                  </a:lnTo>
                  <a:lnTo>
                    <a:pt x="1300" y="771"/>
                  </a:lnTo>
                  <a:lnTo>
                    <a:pt x="1298" y="771"/>
                  </a:lnTo>
                  <a:lnTo>
                    <a:pt x="1296" y="769"/>
                  </a:lnTo>
                  <a:lnTo>
                    <a:pt x="1296" y="769"/>
                  </a:lnTo>
                  <a:lnTo>
                    <a:pt x="1291" y="764"/>
                  </a:lnTo>
                  <a:lnTo>
                    <a:pt x="1284" y="761"/>
                  </a:lnTo>
                  <a:lnTo>
                    <a:pt x="1284" y="759"/>
                  </a:lnTo>
                  <a:lnTo>
                    <a:pt x="1279" y="759"/>
                  </a:lnTo>
                  <a:lnTo>
                    <a:pt x="1279" y="757"/>
                  </a:lnTo>
                  <a:lnTo>
                    <a:pt x="1274" y="757"/>
                  </a:lnTo>
                  <a:lnTo>
                    <a:pt x="1272" y="757"/>
                  </a:lnTo>
                  <a:lnTo>
                    <a:pt x="1272" y="754"/>
                  </a:lnTo>
                  <a:lnTo>
                    <a:pt x="1267" y="754"/>
                  </a:lnTo>
                  <a:lnTo>
                    <a:pt x="1260" y="752"/>
                  </a:lnTo>
                  <a:lnTo>
                    <a:pt x="1253" y="752"/>
                  </a:lnTo>
                  <a:lnTo>
                    <a:pt x="1246" y="754"/>
                  </a:lnTo>
                  <a:lnTo>
                    <a:pt x="1241" y="754"/>
                  </a:lnTo>
                  <a:lnTo>
                    <a:pt x="1239" y="757"/>
                  </a:lnTo>
                  <a:lnTo>
                    <a:pt x="1234" y="757"/>
                  </a:lnTo>
                  <a:lnTo>
                    <a:pt x="1232" y="759"/>
                  </a:lnTo>
                  <a:lnTo>
                    <a:pt x="1225" y="759"/>
                  </a:lnTo>
                  <a:lnTo>
                    <a:pt x="1225" y="761"/>
                  </a:lnTo>
                  <a:lnTo>
                    <a:pt x="1215" y="764"/>
                  </a:lnTo>
                  <a:lnTo>
                    <a:pt x="1213" y="766"/>
                  </a:lnTo>
                  <a:lnTo>
                    <a:pt x="1211" y="766"/>
                  </a:lnTo>
                  <a:lnTo>
                    <a:pt x="1199" y="764"/>
                  </a:lnTo>
                  <a:lnTo>
                    <a:pt x="1192" y="761"/>
                  </a:lnTo>
                  <a:lnTo>
                    <a:pt x="1189" y="761"/>
                  </a:lnTo>
                  <a:lnTo>
                    <a:pt x="1187" y="761"/>
                  </a:lnTo>
                  <a:lnTo>
                    <a:pt x="1173" y="747"/>
                  </a:lnTo>
                  <a:lnTo>
                    <a:pt x="1173" y="747"/>
                  </a:lnTo>
                  <a:lnTo>
                    <a:pt x="1173" y="747"/>
                  </a:lnTo>
                  <a:lnTo>
                    <a:pt x="1173" y="747"/>
                  </a:lnTo>
                  <a:lnTo>
                    <a:pt x="1173" y="745"/>
                  </a:lnTo>
                  <a:lnTo>
                    <a:pt x="1163" y="735"/>
                  </a:lnTo>
                  <a:lnTo>
                    <a:pt x="1159" y="733"/>
                  </a:lnTo>
                  <a:lnTo>
                    <a:pt x="1156" y="731"/>
                  </a:lnTo>
                  <a:lnTo>
                    <a:pt x="1159" y="728"/>
                  </a:lnTo>
                  <a:lnTo>
                    <a:pt x="1156" y="728"/>
                  </a:lnTo>
                  <a:lnTo>
                    <a:pt x="1156" y="728"/>
                  </a:lnTo>
                  <a:lnTo>
                    <a:pt x="1156" y="726"/>
                  </a:lnTo>
                  <a:lnTo>
                    <a:pt x="1154" y="724"/>
                  </a:lnTo>
                  <a:lnTo>
                    <a:pt x="1154" y="724"/>
                  </a:lnTo>
                  <a:lnTo>
                    <a:pt x="1151" y="724"/>
                  </a:lnTo>
                  <a:lnTo>
                    <a:pt x="1149" y="719"/>
                  </a:lnTo>
                  <a:lnTo>
                    <a:pt x="1142" y="712"/>
                  </a:lnTo>
                  <a:lnTo>
                    <a:pt x="1142" y="709"/>
                  </a:lnTo>
                  <a:lnTo>
                    <a:pt x="1137" y="707"/>
                  </a:lnTo>
                  <a:lnTo>
                    <a:pt x="1135" y="705"/>
                  </a:lnTo>
                  <a:lnTo>
                    <a:pt x="1133" y="705"/>
                  </a:lnTo>
                  <a:lnTo>
                    <a:pt x="1133" y="702"/>
                  </a:lnTo>
                  <a:lnTo>
                    <a:pt x="1130" y="702"/>
                  </a:lnTo>
                  <a:lnTo>
                    <a:pt x="1128" y="702"/>
                  </a:lnTo>
                  <a:lnTo>
                    <a:pt x="1128" y="700"/>
                  </a:lnTo>
                  <a:lnTo>
                    <a:pt x="1128" y="698"/>
                  </a:lnTo>
                  <a:lnTo>
                    <a:pt x="1125" y="693"/>
                  </a:lnTo>
                  <a:lnTo>
                    <a:pt x="1125" y="693"/>
                  </a:lnTo>
                  <a:lnTo>
                    <a:pt x="1125" y="688"/>
                  </a:lnTo>
                  <a:lnTo>
                    <a:pt x="1121" y="683"/>
                  </a:lnTo>
                  <a:lnTo>
                    <a:pt x="1121" y="681"/>
                  </a:lnTo>
                  <a:lnTo>
                    <a:pt x="1121" y="679"/>
                  </a:lnTo>
                  <a:lnTo>
                    <a:pt x="1118" y="679"/>
                  </a:lnTo>
                  <a:lnTo>
                    <a:pt x="1118" y="681"/>
                  </a:lnTo>
                  <a:lnTo>
                    <a:pt x="1118" y="681"/>
                  </a:lnTo>
                  <a:lnTo>
                    <a:pt x="1118" y="681"/>
                  </a:lnTo>
                  <a:lnTo>
                    <a:pt x="1116" y="679"/>
                  </a:lnTo>
                  <a:lnTo>
                    <a:pt x="1114" y="679"/>
                  </a:lnTo>
                  <a:lnTo>
                    <a:pt x="1114" y="679"/>
                  </a:lnTo>
                  <a:lnTo>
                    <a:pt x="1114" y="679"/>
                  </a:lnTo>
                  <a:lnTo>
                    <a:pt x="1109" y="676"/>
                  </a:lnTo>
                  <a:lnTo>
                    <a:pt x="1107" y="676"/>
                  </a:lnTo>
                  <a:lnTo>
                    <a:pt x="1102" y="674"/>
                  </a:lnTo>
                  <a:lnTo>
                    <a:pt x="1095" y="674"/>
                  </a:lnTo>
                  <a:lnTo>
                    <a:pt x="1092" y="674"/>
                  </a:lnTo>
                  <a:lnTo>
                    <a:pt x="1090" y="674"/>
                  </a:lnTo>
                  <a:lnTo>
                    <a:pt x="1083" y="676"/>
                  </a:lnTo>
                  <a:lnTo>
                    <a:pt x="1078" y="676"/>
                  </a:lnTo>
                  <a:lnTo>
                    <a:pt x="1078" y="676"/>
                  </a:lnTo>
                  <a:lnTo>
                    <a:pt x="1076" y="679"/>
                  </a:lnTo>
                  <a:lnTo>
                    <a:pt x="1076" y="679"/>
                  </a:lnTo>
                  <a:lnTo>
                    <a:pt x="1076" y="679"/>
                  </a:lnTo>
                  <a:lnTo>
                    <a:pt x="1073" y="679"/>
                  </a:lnTo>
                  <a:lnTo>
                    <a:pt x="1071" y="681"/>
                  </a:lnTo>
                  <a:lnTo>
                    <a:pt x="1069" y="683"/>
                  </a:lnTo>
                  <a:lnTo>
                    <a:pt x="1069" y="683"/>
                  </a:lnTo>
                  <a:lnTo>
                    <a:pt x="1069" y="683"/>
                  </a:lnTo>
                  <a:lnTo>
                    <a:pt x="1066" y="683"/>
                  </a:lnTo>
                  <a:lnTo>
                    <a:pt x="1066" y="683"/>
                  </a:lnTo>
                  <a:lnTo>
                    <a:pt x="1059" y="686"/>
                  </a:lnTo>
                  <a:lnTo>
                    <a:pt x="1057" y="686"/>
                  </a:lnTo>
                  <a:lnTo>
                    <a:pt x="1055" y="688"/>
                  </a:lnTo>
                  <a:lnTo>
                    <a:pt x="1052" y="688"/>
                  </a:lnTo>
                  <a:lnTo>
                    <a:pt x="1050" y="690"/>
                  </a:lnTo>
                  <a:lnTo>
                    <a:pt x="1043" y="690"/>
                  </a:lnTo>
                  <a:lnTo>
                    <a:pt x="1038" y="693"/>
                  </a:lnTo>
                  <a:lnTo>
                    <a:pt x="1036" y="693"/>
                  </a:lnTo>
                  <a:lnTo>
                    <a:pt x="1036" y="693"/>
                  </a:lnTo>
                  <a:lnTo>
                    <a:pt x="1033" y="693"/>
                  </a:lnTo>
                  <a:lnTo>
                    <a:pt x="1028" y="695"/>
                  </a:lnTo>
                  <a:lnTo>
                    <a:pt x="1024" y="698"/>
                  </a:lnTo>
                  <a:lnTo>
                    <a:pt x="1024" y="698"/>
                  </a:lnTo>
                  <a:lnTo>
                    <a:pt x="1019" y="698"/>
                  </a:lnTo>
                  <a:lnTo>
                    <a:pt x="1017" y="695"/>
                  </a:lnTo>
                  <a:lnTo>
                    <a:pt x="1007" y="695"/>
                  </a:lnTo>
                  <a:lnTo>
                    <a:pt x="1007" y="695"/>
                  </a:lnTo>
                  <a:lnTo>
                    <a:pt x="1002" y="695"/>
                  </a:lnTo>
                  <a:lnTo>
                    <a:pt x="1002" y="695"/>
                  </a:lnTo>
                  <a:lnTo>
                    <a:pt x="998" y="698"/>
                  </a:lnTo>
                  <a:lnTo>
                    <a:pt x="998" y="698"/>
                  </a:lnTo>
                  <a:lnTo>
                    <a:pt x="993" y="698"/>
                  </a:lnTo>
                  <a:lnTo>
                    <a:pt x="984" y="700"/>
                  </a:lnTo>
                  <a:lnTo>
                    <a:pt x="979" y="700"/>
                  </a:lnTo>
                  <a:lnTo>
                    <a:pt x="976" y="702"/>
                  </a:lnTo>
                  <a:lnTo>
                    <a:pt x="972" y="702"/>
                  </a:lnTo>
                  <a:lnTo>
                    <a:pt x="969" y="700"/>
                  </a:lnTo>
                  <a:lnTo>
                    <a:pt x="967" y="700"/>
                  </a:lnTo>
                  <a:lnTo>
                    <a:pt x="962" y="698"/>
                  </a:lnTo>
                  <a:lnTo>
                    <a:pt x="962" y="693"/>
                  </a:lnTo>
                  <a:lnTo>
                    <a:pt x="960" y="693"/>
                  </a:lnTo>
                  <a:lnTo>
                    <a:pt x="955" y="688"/>
                  </a:lnTo>
                  <a:lnTo>
                    <a:pt x="955" y="688"/>
                  </a:lnTo>
                  <a:lnTo>
                    <a:pt x="953" y="688"/>
                  </a:lnTo>
                  <a:lnTo>
                    <a:pt x="950" y="686"/>
                  </a:lnTo>
                  <a:lnTo>
                    <a:pt x="946" y="686"/>
                  </a:lnTo>
                  <a:lnTo>
                    <a:pt x="946" y="683"/>
                  </a:lnTo>
                  <a:lnTo>
                    <a:pt x="941" y="683"/>
                  </a:lnTo>
                  <a:lnTo>
                    <a:pt x="936" y="683"/>
                  </a:lnTo>
                  <a:lnTo>
                    <a:pt x="932" y="686"/>
                  </a:lnTo>
                  <a:lnTo>
                    <a:pt x="929" y="686"/>
                  </a:lnTo>
                  <a:lnTo>
                    <a:pt x="927" y="686"/>
                  </a:lnTo>
                  <a:lnTo>
                    <a:pt x="922" y="688"/>
                  </a:lnTo>
                  <a:lnTo>
                    <a:pt x="920" y="688"/>
                  </a:lnTo>
                  <a:lnTo>
                    <a:pt x="915" y="690"/>
                  </a:lnTo>
                  <a:lnTo>
                    <a:pt x="913" y="690"/>
                  </a:lnTo>
                  <a:lnTo>
                    <a:pt x="913" y="693"/>
                  </a:lnTo>
                  <a:lnTo>
                    <a:pt x="910" y="693"/>
                  </a:lnTo>
                  <a:lnTo>
                    <a:pt x="910" y="695"/>
                  </a:lnTo>
                  <a:lnTo>
                    <a:pt x="908" y="698"/>
                  </a:lnTo>
                  <a:lnTo>
                    <a:pt x="908" y="700"/>
                  </a:lnTo>
                  <a:lnTo>
                    <a:pt x="908" y="702"/>
                  </a:lnTo>
                  <a:lnTo>
                    <a:pt x="906" y="702"/>
                  </a:lnTo>
                  <a:lnTo>
                    <a:pt x="906" y="705"/>
                  </a:lnTo>
                  <a:lnTo>
                    <a:pt x="903" y="705"/>
                  </a:lnTo>
                  <a:lnTo>
                    <a:pt x="898" y="714"/>
                  </a:lnTo>
                  <a:lnTo>
                    <a:pt x="898" y="719"/>
                  </a:lnTo>
                  <a:lnTo>
                    <a:pt x="901" y="724"/>
                  </a:lnTo>
                  <a:lnTo>
                    <a:pt x="906" y="728"/>
                  </a:lnTo>
                  <a:lnTo>
                    <a:pt x="908" y="726"/>
                  </a:lnTo>
                  <a:lnTo>
                    <a:pt x="906" y="719"/>
                  </a:lnTo>
                  <a:lnTo>
                    <a:pt x="903" y="717"/>
                  </a:lnTo>
                  <a:lnTo>
                    <a:pt x="901" y="714"/>
                  </a:lnTo>
                  <a:lnTo>
                    <a:pt x="903" y="714"/>
                  </a:lnTo>
                  <a:lnTo>
                    <a:pt x="901" y="712"/>
                  </a:lnTo>
                  <a:lnTo>
                    <a:pt x="906" y="709"/>
                  </a:lnTo>
                  <a:lnTo>
                    <a:pt x="910" y="709"/>
                  </a:lnTo>
                  <a:lnTo>
                    <a:pt x="915" y="707"/>
                  </a:lnTo>
                  <a:lnTo>
                    <a:pt x="917" y="707"/>
                  </a:lnTo>
                  <a:lnTo>
                    <a:pt x="922" y="705"/>
                  </a:lnTo>
                  <a:lnTo>
                    <a:pt x="927" y="702"/>
                  </a:lnTo>
                  <a:lnTo>
                    <a:pt x="929" y="700"/>
                  </a:lnTo>
                  <a:lnTo>
                    <a:pt x="939" y="698"/>
                  </a:lnTo>
                  <a:lnTo>
                    <a:pt x="943" y="698"/>
                  </a:lnTo>
                  <a:lnTo>
                    <a:pt x="943" y="698"/>
                  </a:lnTo>
                  <a:lnTo>
                    <a:pt x="950" y="707"/>
                  </a:lnTo>
                  <a:lnTo>
                    <a:pt x="953" y="709"/>
                  </a:lnTo>
                  <a:lnTo>
                    <a:pt x="955" y="709"/>
                  </a:lnTo>
                  <a:lnTo>
                    <a:pt x="955" y="712"/>
                  </a:lnTo>
                  <a:lnTo>
                    <a:pt x="958" y="712"/>
                  </a:lnTo>
                  <a:lnTo>
                    <a:pt x="958" y="712"/>
                  </a:lnTo>
                  <a:lnTo>
                    <a:pt x="962" y="717"/>
                  </a:lnTo>
                  <a:lnTo>
                    <a:pt x="965" y="721"/>
                  </a:lnTo>
                  <a:lnTo>
                    <a:pt x="967" y="724"/>
                  </a:lnTo>
                  <a:lnTo>
                    <a:pt x="972" y="726"/>
                  </a:lnTo>
                  <a:lnTo>
                    <a:pt x="976" y="726"/>
                  </a:lnTo>
                  <a:lnTo>
                    <a:pt x="991" y="726"/>
                  </a:lnTo>
                  <a:lnTo>
                    <a:pt x="995" y="726"/>
                  </a:lnTo>
                  <a:lnTo>
                    <a:pt x="998" y="721"/>
                  </a:lnTo>
                  <a:lnTo>
                    <a:pt x="1000" y="719"/>
                  </a:lnTo>
                  <a:lnTo>
                    <a:pt x="1000" y="719"/>
                  </a:lnTo>
                  <a:lnTo>
                    <a:pt x="1002" y="717"/>
                  </a:lnTo>
                  <a:lnTo>
                    <a:pt x="1005" y="714"/>
                  </a:lnTo>
                  <a:lnTo>
                    <a:pt x="1005" y="714"/>
                  </a:lnTo>
                  <a:lnTo>
                    <a:pt x="1007" y="712"/>
                  </a:lnTo>
                  <a:lnTo>
                    <a:pt x="1010" y="712"/>
                  </a:lnTo>
                  <a:lnTo>
                    <a:pt x="1010" y="709"/>
                  </a:lnTo>
                  <a:lnTo>
                    <a:pt x="1014" y="712"/>
                  </a:lnTo>
                  <a:lnTo>
                    <a:pt x="1021" y="712"/>
                  </a:lnTo>
                  <a:lnTo>
                    <a:pt x="1021" y="712"/>
                  </a:lnTo>
                  <a:lnTo>
                    <a:pt x="1040" y="712"/>
                  </a:lnTo>
                  <a:lnTo>
                    <a:pt x="1043" y="709"/>
                  </a:lnTo>
                  <a:lnTo>
                    <a:pt x="1045" y="709"/>
                  </a:lnTo>
                  <a:lnTo>
                    <a:pt x="1050" y="707"/>
                  </a:lnTo>
                  <a:lnTo>
                    <a:pt x="1055" y="707"/>
                  </a:lnTo>
                  <a:lnTo>
                    <a:pt x="1055" y="707"/>
                  </a:lnTo>
                  <a:lnTo>
                    <a:pt x="1057" y="707"/>
                  </a:lnTo>
                  <a:lnTo>
                    <a:pt x="1062" y="705"/>
                  </a:lnTo>
                  <a:lnTo>
                    <a:pt x="1062" y="702"/>
                  </a:lnTo>
                  <a:lnTo>
                    <a:pt x="1059" y="702"/>
                  </a:lnTo>
                  <a:lnTo>
                    <a:pt x="1062" y="700"/>
                  </a:lnTo>
                  <a:lnTo>
                    <a:pt x="1062" y="700"/>
                  </a:lnTo>
                  <a:lnTo>
                    <a:pt x="1062" y="702"/>
                  </a:lnTo>
                  <a:lnTo>
                    <a:pt x="1064" y="705"/>
                  </a:lnTo>
                  <a:lnTo>
                    <a:pt x="1066" y="702"/>
                  </a:lnTo>
                  <a:lnTo>
                    <a:pt x="1069" y="702"/>
                  </a:lnTo>
                  <a:lnTo>
                    <a:pt x="1076" y="700"/>
                  </a:lnTo>
                  <a:lnTo>
                    <a:pt x="1083" y="698"/>
                  </a:lnTo>
                  <a:lnTo>
                    <a:pt x="1088" y="698"/>
                  </a:lnTo>
                  <a:lnTo>
                    <a:pt x="1092" y="698"/>
                  </a:lnTo>
                  <a:lnTo>
                    <a:pt x="1095" y="698"/>
                  </a:lnTo>
                  <a:lnTo>
                    <a:pt x="1099" y="698"/>
                  </a:lnTo>
                  <a:lnTo>
                    <a:pt x="1099" y="698"/>
                  </a:lnTo>
                  <a:lnTo>
                    <a:pt x="1102" y="700"/>
                  </a:lnTo>
                  <a:lnTo>
                    <a:pt x="1104" y="702"/>
                  </a:lnTo>
                  <a:lnTo>
                    <a:pt x="1104" y="705"/>
                  </a:lnTo>
                  <a:lnTo>
                    <a:pt x="1107" y="707"/>
                  </a:lnTo>
                  <a:lnTo>
                    <a:pt x="1109" y="714"/>
                  </a:lnTo>
                  <a:lnTo>
                    <a:pt x="1111" y="714"/>
                  </a:lnTo>
                  <a:lnTo>
                    <a:pt x="1111" y="719"/>
                  </a:lnTo>
                  <a:lnTo>
                    <a:pt x="1114" y="721"/>
                  </a:lnTo>
                  <a:lnTo>
                    <a:pt x="1114" y="724"/>
                  </a:lnTo>
                  <a:lnTo>
                    <a:pt x="1116" y="724"/>
                  </a:lnTo>
                  <a:lnTo>
                    <a:pt x="1116" y="726"/>
                  </a:lnTo>
                  <a:lnTo>
                    <a:pt x="1116" y="728"/>
                  </a:lnTo>
                  <a:lnTo>
                    <a:pt x="1118" y="731"/>
                  </a:lnTo>
                  <a:lnTo>
                    <a:pt x="1123" y="733"/>
                  </a:lnTo>
                  <a:lnTo>
                    <a:pt x="1123" y="735"/>
                  </a:lnTo>
                  <a:lnTo>
                    <a:pt x="1125" y="738"/>
                  </a:lnTo>
                  <a:lnTo>
                    <a:pt x="1125" y="740"/>
                  </a:lnTo>
                  <a:lnTo>
                    <a:pt x="1128" y="743"/>
                  </a:lnTo>
                  <a:lnTo>
                    <a:pt x="1130" y="745"/>
                  </a:lnTo>
                  <a:lnTo>
                    <a:pt x="1133" y="750"/>
                  </a:lnTo>
                  <a:lnTo>
                    <a:pt x="1133" y="750"/>
                  </a:lnTo>
                  <a:lnTo>
                    <a:pt x="1133" y="752"/>
                  </a:lnTo>
                  <a:lnTo>
                    <a:pt x="1135" y="752"/>
                  </a:lnTo>
                  <a:lnTo>
                    <a:pt x="1135" y="750"/>
                  </a:lnTo>
                  <a:lnTo>
                    <a:pt x="1135" y="750"/>
                  </a:lnTo>
                  <a:lnTo>
                    <a:pt x="1137" y="750"/>
                  </a:lnTo>
                  <a:lnTo>
                    <a:pt x="1137" y="752"/>
                  </a:lnTo>
                  <a:lnTo>
                    <a:pt x="1137" y="752"/>
                  </a:lnTo>
                  <a:lnTo>
                    <a:pt x="1135" y="752"/>
                  </a:lnTo>
                  <a:lnTo>
                    <a:pt x="1135" y="754"/>
                  </a:lnTo>
                  <a:lnTo>
                    <a:pt x="1137" y="754"/>
                  </a:lnTo>
                  <a:lnTo>
                    <a:pt x="1137" y="752"/>
                  </a:lnTo>
                  <a:lnTo>
                    <a:pt x="1137" y="752"/>
                  </a:lnTo>
                  <a:lnTo>
                    <a:pt x="1140" y="752"/>
                  </a:lnTo>
                  <a:lnTo>
                    <a:pt x="1140" y="752"/>
                  </a:lnTo>
                  <a:lnTo>
                    <a:pt x="1135" y="754"/>
                  </a:lnTo>
                  <a:lnTo>
                    <a:pt x="1137" y="757"/>
                  </a:lnTo>
                  <a:lnTo>
                    <a:pt x="1137" y="757"/>
                  </a:lnTo>
                  <a:lnTo>
                    <a:pt x="1137" y="757"/>
                  </a:lnTo>
                  <a:lnTo>
                    <a:pt x="1140" y="754"/>
                  </a:lnTo>
                  <a:lnTo>
                    <a:pt x="1142" y="757"/>
                  </a:lnTo>
                  <a:lnTo>
                    <a:pt x="1144" y="759"/>
                  </a:lnTo>
                  <a:lnTo>
                    <a:pt x="1144" y="761"/>
                  </a:lnTo>
                  <a:lnTo>
                    <a:pt x="1144" y="761"/>
                  </a:lnTo>
                  <a:lnTo>
                    <a:pt x="1142" y="759"/>
                  </a:lnTo>
                  <a:lnTo>
                    <a:pt x="1142" y="759"/>
                  </a:lnTo>
                  <a:lnTo>
                    <a:pt x="1140" y="759"/>
                  </a:lnTo>
                  <a:lnTo>
                    <a:pt x="1142" y="761"/>
                  </a:lnTo>
                  <a:lnTo>
                    <a:pt x="1147" y="764"/>
                  </a:lnTo>
                  <a:lnTo>
                    <a:pt x="1144" y="761"/>
                  </a:lnTo>
                  <a:lnTo>
                    <a:pt x="1144" y="761"/>
                  </a:lnTo>
                  <a:lnTo>
                    <a:pt x="1144" y="761"/>
                  </a:lnTo>
                  <a:lnTo>
                    <a:pt x="1147" y="761"/>
                  </a:lnTo>
                  <a:lnTo>
                    <a:pt x="1147" y="764"/>
                  </a:lnTo>
                  <a:lnTo>
                    <a:pt x="1149" y="764"/>
                  </a:lnTo>
                  <a:lnTo>
                    <a:pt x="1149" y="766"/>
                  </a:lnTo>
                  <a:lnTo>
                    <a:pt x="1149" y="766"/>
                  </a:lnTo>
                  <a:lnTo>
                    <a:pt x="1149" y="764"/>
                  </a:lnTo>
                  <a:lnTo>
                    <a:pt x="1151" y="766"/>
                  </a:lnTo>
                  <a:lnTo>
                    <a:pt x="1151" y="766"/>
                  </a:lnTo>
                  <a:lnTo>
                    <a:pt x="1149" y="766"/>
                  </a:lnTo>
                  <a:lnTo>
                    <a:pt x="1149" y="766"/>
                  </a:lnTo>
                  <a:lnTo>
                    <a:pt x="1151" y="769"/>
                  </a:lnTo>
                  <a:lnTo>
                    <a:pt x="1154" y="771"/>
                  </a:lnTo>
                  <a:lnTo>
                    <a:pt x="1156" y="769"/>
                  </a:lnTo>
                  <a:lnTo>
                    <a:pt x="1156" y="769"/>
                  </a:lnTo>
                  <a:lnTo>
                    <a:pt x="1156" y="766"/>
                  </a:lnTo>
                  <a:lnTo>
                    <a:pt x="1159" y="766"/>
                  </a:lnTo>
                  <a:lnTo>
                    <a:pt x="1159" y="766"/>
                  </a:lnTo>
                  <a:lnTo>
                    <a:pt x="1154" y="764"/>
                  </a:lnTo>
                  <a:lnTo>
                    <a:pt x="1154" y="764"/>
                  </a:lnTo>
                  <a:lnTo>
                    <a:pt x="1156" y="764"/>
                  </a:lnTo>
                  <a:lnTo>
                    <a:pt x="1159" y="764"/>
                  </a:lnTo>
                  <a:lnTo>
                    <a:pt x="1159" y="764"/>
                  </a:lnTo>
                  <a:lnTo>
                    <a:pt x="1161" y="766"/>
                  </a:lnTo>
                  <a:lnTo>
                    <a:pt x="1161" y="766"/>
                  </a:lnTo>
                  <a:lnTo>
                    <a:pt x="1161" y="766"/>
                  </a:lnTo>
                  <a:lnTo>
                    <a:pt x="1161" y="766"/>
                  </a:lnTo>
                  <a:lnTo>
                    <a:pt x="1159" y="766"/>
                  </a:lnTo>
                  <a:lnTo>
                    <a:pt x="1159" y="769"/>
                  </a:lnTo>
                  <a:lnTo>
                    <a:pt x="1154" y="771"/>
                  </a:lnTo>
                  <a:lnTo>
                    <a:pt x="1159" y="771"/>
                  </a:lnTo>
                  <a:lnTo>
                    <a:pt x="1159" y="773"/>
                  </a:lnTo>
                  <a:lnTo>
                    <a:pt x="1161" y="773"/>
                  </a:lnTo>
                  <a:lnTo>
                    <a:pt x="1161" y="776"/>
                  </a:lnTo>
                  <a:lnTo>
                    <a:pt x="1163" y="776"/>
                  </a:lnTo>
                  <a:lnTo>
                    <a:pt x="1163" y="778"/>
                  </a:lnTo>
                  <a:lnTo>
                    <a:pt x="1166" y="778"/>
                  </a:lnTo>
                  <a:lnTo>
                    <a:pt x="1168" y="783"/>
                  </a:lnTo>
                  <a:lnTo>
                    <a:pt x="1170" y="783"/>
                  </a:lnTo>
                  <a:lnTo>
                    <a:pt x="1173" y="785"/>
                  </a:lnTo>
                  <a:lnTo>
                    <a:pt x="1173" y="787"/>
                  </a:lnTo>
                  <a:lnTo>
                    <a:pt x="1177" y="792"/>
                  </a:lnTo>
                  <a:lnTo>
                    <a:pt x="1180" y="795"/>
                  </a:lnTo>
                  <a:lnTo>
                    <a:pt x="1182" y="797"/>
                  </a:lnTo>
                  <a:lnTo>
                    <a:pt x="1185" y="799"/>
                  </a:lnTo>
                  <a:lnTo>
                    <a:pt x="1189" y="802"/>
                  </a:lnTo>
                  <a:lnTo>
                    <a:pt x="1192" y="804"/>
                  </a:lnTo>
                  <a:lnTo>
                    <a:pt x="1192" y="804"/>
                  </a:lnTo>
                  <a:lnTo>
                    <a:pt x="1194" y="804"/>
                  </a:lnTo>
                  <a:lnTo>
                    <a:pt x="1199" y="806"/>
                  </a:lnTo>
                  <a:lnTo>
                    <a:pt x="1199" y="809"/>
                  </a:lnTo>
                  <a:lnTo>
                    <a:pt x="1199" y="809"/>
                  </a:lnTo>
                  <a:lnTo>
                    <a:pt x="1201" y="806"/>
                  </a:lnTo>
                  <a:lnTo>
                    <a:pt x="1201" y="806"/>
                  </a:lnTo>
                  <a:lnTo>
                    <a:pt x="1203" y="802"/>
                  </a:lnTo>
                  <a:lnTo>
                    <a:pt x="1203" y="804"/>
                  </a:lnTo>
                  <a:lnTo>
                    <a:pt x="1203" y="806"/>
                  </a:lnTo>
                  <a:lnTo>
                    <a:pt x="1206" y="806"/>
                  </a:lnTo>
                  <a:lnTo>
                    <a:pt x="1208" y="809"/>
                  </a:lnTo>
                  <a:lnTo>
                    <a:pt x="1211" y="809"/>
                  </a:lnTo>
                  <a:lnTo>
                    <a:pt x="1208" y="806"/>
                  </a:lnTo>
                  <a:lnTo>
                    <a:pt x="1206" y="804"/>
                  </a:lnTo>
                  <a:lnTo>
                    <a:pt x="1206" y="804"/>
                  </a:lnTo>
                  <a:lnTo>
                    <a:pt x="1208" y="804"/>
                  </a:lnTo>
                  <a:lnTo>
                    <a:pt x="1211" y="806"/>
                  </a:lnTo>
                  <a:lnTo>
                    <a:pt x="1211" y="806"/>
                  </a:lnTo>
                  <a:lnTo>
                    <a:pt x="1211" y="806"/>
                  </a:lnTo>
                  <a:lnTo>
                    <a:pt x="1211" y="809"/>
                  </a:lnTo>
                  <a:lnTo>
                    <a:pt x="1211" y="809"/>
                  </a:lnTo>
                  <a:lnTo>
                    <a:pt x="1213" y="809"/>
                  </a:lnTo>
                  <a:lnTo>
                    <a:pt x="1213" y="809"/>
                  </a:lnTo>
                  <a:lnTo>
                    <a:pt x="1213" y="811"/>
                  </a:lnTo>
                  <a:lnTo>
                    <a:pt x="1213" y="811"/>
                  </a:lnTo>
                  <a:lnTo>
                    <a:pt x="1215" y="813"/>
                  </a:lnTo>
                  <a:lnTo>
                    <a:pt x="1218" y="813"/>
                  </a:lnTo>
                  <a:lnTo>
                    <a:pt x="1222" y="818"/>
                  </a:lnTo>
                  <a:lnTo>
                    <a:pt x="1225" y="821"/>
                  </a:lnTo>
                  <a:lnTo>
                    <a:pt x="1225" y="821"/>
                  </a:lnTo>
                  <a:lnTo>
                    <a:pt x="1225" y="823"/>
                  </a:lnTo>
                  <a:lnTo>
                    <a:pt x="1227" y="825"/>
                  </a:lnTo>
                  <a:lnTo>
                    <a:pt x="1227" y="828"/>
                  </a:lnTo>
                  <a:lnTo>
                    <a:pt x="1230" y="828"/>
                  </a:lnTo>
                  <a:lnTo>
                    <a:pt x="1230" y="830"/>
                  </a:lnTo>
                  <a:lnTo>
                    <a:pt x="1232" y="830"/>
                  </a:lnTo>
                  <a:lnTo>
                    <a:pt x="1232" y="830"/>
                  </a:lnTo>
                  <a:lnTo>
                    <a:pt x="1232" y="830"/>
                  </a:lnTo>
                  <a:lnTo>
                    <a:pt x="1232" y="832"/>
                  </a:lnTo>
                  <a:lnTo>
                    <a:pt x="1234" y="832"/>
                  </a:lnTo>
                  <a:lnTo>
                    <a:pt x="1237" y="835"/>
                  </a:lnTo>
                  <a:lnTo>
                    <a:pt x="1237" y="837"/>
                  </a:lnTo>
                  <a:lnTo>
                    <a:pt x="1239" y="837"/>
                  </a:lnTo>
                  <a:lnTo>
                    <a:pt x="1239" y="839"/>
                  </a:lnTo>
                  <a:lnTo>
                    <a:pt x="1241" y="844"/>
                  </a:lnTo>
                  <a:lnTo>
                    <a:pt x="1244" y="847"/>
                  </a:lnTo>
                  <a:lnTo>
                    <a:pt x="1246" y="849"/>
                  </a:lnTo>
                  <a:lnTo>
                    <a:pt x="1246" y="851"/>
                  </a:lnTo>
                  <a:lnTo>
                    <a:pt x="1244" y="851"/>
                  </a:lnTo>
                  <a:lnTo>
                    <a:pt x="1244" y="851"/>
                  </a:lnTo>
                  <a:lnTo>
                    <a:pt x="1246" y="851"/>
                  </a:lnTo>
                  <a:lnTo>
                    <a:pt x="1246" y="854"/>
                  </a:lnTo>
                  <a:lnTo>
                    <a:pt x="1246" y="854"/>
                  </a:lnTo>
                  <a:lnTo>
                    <a:pt x="1237" y="858"/>
                  </a:lnTo>
                  <a:lnTo>
                    <a:pt x="1225" y="861"/>
                  </a:lnTo>
                  <a:lnTo>
                    <a:pt x="1215" y="858"/>
                  </a:lnTo>
                  <a:lnTo>
                    <a:pt x="1208" y="863"/>
                  </a:lnTo>
                  <a:lnTo>
                    <a:pt x="1192" y="901"/>
                  </a:lnTo>
                  <a:lnTo>
                    <a:pt x="1194" y="908"/>
                  </a:lnTo>
                  <a:lnTo>
                    <a:pt x="1201" y="917"/>
                  </a:lnTo>
                  <a:lnTo>
                    <a:pt x="1189" y="929"/>
                  </a:lnTo>
                  <a:lnTo>
                    <a:pt x="1182" y="932"/>
                  </a:lnTo>
                  <a:lnTo>
                    <a:pt x="1170" y="920"/>
                  </a:lnTo>
                  <a:lnTo>
                    <a:pt x="1168" y="910"/>
                  </a:lnTo>
                  <a:lnTo>
                    <a:pt x="1161" y="908"/>
                  </a:lnTo>
                  <a:lnTo>
                    <a:pt x="1159" y="901"/>
                  </a:lnTo>
                  <a:lnTo>
                    <a:pt x="1144" y="889"/>
                  </a:lnTo>
                  <a:lnTo>
                    <a:pt x="1149" y="870"/>
                  </a:lnTo>
                  <a:lnTo>
                    <a:pt x="1142" y="842"/>
                  </a:lnTo>
                  <a:lnTo>
                    <a:pt x="1154" y="825"/>
                  </a:lnTo>
                  <a:lnTo>
                    <a:pt x="1154" y="818"/>
                  </a:lnTo>
                  <a:lnTo>
                    <a:pt x="1137" y="818"/>
                  </a:lnTo>
                  <a:lnTo>
                    <a:pt x="1123" y="799"/>
                  </a:lnTo>
                  <a:lnTo>
                    <a:pt x="1099" y="783"/>
                  </a:lnTo>
                  <a:lnTo>
                    <a:pt x="1095" y="787"/>
                  </a:lnTo>
                  <a:lnTo>
                    <a:pt x="1097" y="804"/>
                  </a:lnTo>
                  <a:lnTo>
                    <a:pt x="1078" y="823"/>
                  </a:lnTo>
                  <a:lnTo>
                    <a:pt x="1066" y="825"/>
                  </a:lnTo>
                  <a:lnTo>
                    <a:pt x="1036" y="818"/>
                  </a:lnTo>
                  <a:lnTo>
                    <a:pt x="1007" y="839"/>
                  </a:lnTo>
                  <a:lnTo>
                    <a:pt x="1007" y="844"/>
                  </a:lnTo>
                  <a:lnTo>
                    <a:pt x="1043" y="847"/>
                  </a:lnTo>
                  <a:lnTo>
                    <a:pt x="1050" y="851"/>
                  </a:lnTo>
                  <a:lnTo>
                    <a:pt x="1050" y="858"/>
                  </a:lnTo>
                  <a:lnTo>
                    <a:pt x="1045" y="863"/>
                  </a:lnTo>
                  <a:lnTo>
                    <a:pt x="1014" y="868"/>
                  </a:lnTo>
                  <a:lnTo>
                    <a:pt x="1010" y="882"/>
                  </a:lnTo>
                  <a:lnTo>
                    <a:pt x="1012" y="889"/>
                  </a:lnTo>
                  <a:lnTo>
                    <a:pt x="1012" y="894"/>
                  </a:lnTo>
                  <a:lnTo>
                    <a:pt x="991" y="901"/>
                  </a:lnTo>
                  <a:lnTo>
                    <a:pt x="962" y="910"/>
                  </a:lnTo>
                  <a:lnTo>
                    <a:pt x="946" y="910"/>
                  </a:lnTo>
                  <a:lnTo>
                    <a:pt x="941" y="906"/>
                  </a:lnTo>
                  <a:lnTo>
                    <a:pt x="936" y="899"/>
                  </a:lnTo>
                  <a:lnTo>
                    <a:pt x="941" y="880"/>
                  </a:lnTo>
                  <a:lnTo>
                    <a:pt x="941" y="870"/>
                  </a:lnTo>
                  <a:lnTo>
                    <a:pt x="939" y="868"/>
                  </a:lnTo>
                  <a:lnTo>
                    <a:pt x="880" y="861"/>
                  </a:lnTo>
                  <a:lnTo>
                    <a:pt x="875" y="882"/>
                  </a:lnTo>
                  <a:lnTo>
                    <a:pt x="865" y="891"/>
                  </a:lnTo>
                  <a:lnTo>
                    <a:pt x="856" y="910"/>
                  </a:lnTo>
                  <a:lnTo>
                    <a:pt x="799" y="906"/>
                  </a:lnTo>
                  <a:lnTo>
                    <a:pt x="797" y="903"/>
                  </a:lnTo>
                  <a:lnTo>
                    <a:pt x="806" y="899"/>
                  </a:lnTo>
                  <a:lnTo>
                    <a:pt x="806" y="894"/>
                  </a:lnTo>
                  <a:lnTo>
                    <a:pt x="792" y="882"/>
                  </a:lnTo>
                  <a:lnTo>
                    <a:pt x="768" y="901"/>
                  </a:lnTo>
                  <a:lnTo>
                    <a:pt x="764" y="925"/>
                  </a:lnTo>
                  <a:lnTo>
                    <a:pt x="749" y="943"/>
                  </a:lnTo>
                  <a:lnTo>
                    <a:pt x="747" y="946"/>
                  </a:lnTo>
                  <a:lnTo>
                    <a:pt x="738" y="941"/>
                  </a:lnTo>
                  <a:lnTo>
                    <a:pt x="721" y="941"/>
                  </a:lnTo>
                  <a:lnTo>
                    <a:pt x="709" y="951"/>
                  </a:lnTo>
                  <a:lnTo>
                    <a:pt x="695" y="969"/>
                  </a:lnTo>
                  <a:lnTo>
                    <a:pt x="697" y="988"/>
                  </a:lnTo>
                  <a:lnTo>
                    <a:pt x="693" y="995"/>
                  </a:lnTo>
                  <a:lnTo>
                    <a:pt x="683" y="1003"/>
                  </a:lnTo>
                  <a:lnTo>
                    <a:pt x="688" y="1012"/>
                  </a:lnTo>
                  <a:lnTo>
                    <a:pt x="671" y="1029"/>
                  </a:lnTo>
                  <a:lnTo>
                    <a:pt x="667" y="1038"/>
                  </a:lnTo>
                  <a:lnTo>
                    <a:pt x="636" y="1040"/>
                  </a:lnTo>
                  <a:lnTo>
                    <a:pt x="626" y="1033"/>
                  </a:lnTo>
                  <a:lnTo>
                    <a:pt x="617" y="1033"/>
                  </a:lnTo>
                  <a:lnTo>
                    <a:pt x="617" y="1021"/>
                  </a:lnTo>
                  <a:lnTo>
                    <a:pt x="615" y="1019"/>
                  </a:lnTo>
                  <a:lnTo>
                    <a:pt x="600" y="1021"/>
                  </a:lnTo>
                  <a:lnTo>
                    <a:pt x="596" y="1031"/>
                  </a:lnTo>
                  <a:lnTo>
                    <a:pt x="591" y="1033"/>
                  </a:lnTo>
                  <a:lnTo>
                    <a:pt x="579" y="1033"/>
                  </a:lnTo>
                  <a:lnTo>
                    <a:pt x="567" y="1029"/>
                  </a:lnTo>
                  <a:lnTo>
                    <a:pt x="567" y="1014"/>
                  </a:lnTo>
                  <a:lnTo>
                    <a:pt x="563" y="1012"/>
                  </a:lnTo>
                  <a:lnTo>
                    <a:pt x="544" y="1014"/>
                  </a:lnTo>
                  <a:lnTo>
                    <a:pt x="530" y="1029"/>
                  </a:lnTo>
                  <a:lnTo>
                    <a:pt x="494" y="1040"/>
                  </a:lnTo>
                  <a:lnTo>
                    <a:pt x="475" y="1029"/>
                  </a:lnTo>
                  <a:lnTo>
                    <a:pt x="468" y="1031"/>
                  </a:lnTo>
                  <a:lnTo>
                    <a:pt x="456" y="1029"/>
                  </a:lnTo>
                  <a:lnTo>
                    <a:pt x="454" y="1026"/>
                  </a:lnTo>
                  <a:lnTo>
                    <a:pt x="456" y="1021"/>
                  </a:lnTo>
                  <a:lnTo>
                    <a:pt x="470" y="1012"/>
                  </a:lnTo>
                  <a:lnTo>
                    <a:pt x="470" y="1010"/>
                  </a:lnTo>
                  <a:lnTo>
                    <a:pt x="466" y="1003"/>
                  </a:lnTo>
                  <a:lnTo>
                    <a:pt x="437" y="991"/>
                  </a:lnTo>
                  <a:lnTo>
                    <a:pt x="435" y="986"/>
                  </a:lnTo>
                  <a:lnTo>
                    <a:pt x="440" y="977"/>
                  </a:lnTo>
                  <a:lnTo>
                    <a:pt x="440" y="972"/>
                  </a:lnTo>
                  <a:lnTo>
                    <a:pt x="425" y="962"/>
                  </a:lnTo>
                  <a:lnTo>
                    <a:pt x="418" y="962"/>
                  </a:lnTo>
                  <a:lnTo>
                    <a:pt x="411" y="948"/>
                  </a:lnTo>
                  <a:lnTo>
                    <a:pt x="397" y="943"/>
                  </a:lnTo>
                  <a:lnTo>
                    <a:pt x="395" y="934"/>
                  </a:lnTo>
                  <a:lnTo>
                    <a:pt x="397" y="920"/>
                  </a:lnTo>
                  <a:lnTo>
                    <a:pt x="371" y="896"/>
                  </a:lnTo>
                  <a:lnTo>
                    <a:pt x="369" y="889"/>
                  </a:lnTo>
                  <a:lnTo>
                    <a:pt x="366" y="873"/>
                  </a:lnTo>
                  <a:lnTo>
                    <a:pt x="357" y="858"/>
                  </a:lnTo>
                  <a:lnTo>
                    <a:pt x="331" y="844"/>
                  </a:lnTo>
                  <a:lnTo>
                    <a:pt x="317" y="844"/>
                  </a:lnTo>
                  <a:lnTo>
                    <a:pt x="317" y="844"/>
                  </a:lnTo>
                  <a:lnTo>
                    <a:pt x="298" y="816"/>
                  </a:lnTo>
                  <a:lnTo>
                    <a:pt x="279" y="795"/>
                  </a:lnTo>
                  <a:lnTo>
                    <a:pt x="274" y="778"/>
                  </a:lnTo>
                  <a:lnTo>
                    <a:pt x="260" y="776"/>
                  </a:lnTo>
                  <a:lnTo>
                    <a:pt x="255" y="757"/>
                  </a:lnTo>
                  <a:lnTo>
                    <a:pt x="250" y="752"/>
                  </a:lnTo>
                  <a:lnTo>
                    <a:pt x="253" y="738"/>
                  </a:lnTo>
                  <a:lnTo>
                    <a:pt x="246" y="728"/>
                  </a:lnTo>
                  <a:lnTo>
                    <a:pt x="246" y="721"/>
                  </a:lnTo>
                  <a:lnTo>
                    <a:pt x="236" y="721"/>
                  </a:lnTo>
                  <a:lnTo>
                    <a:pt x="229" y="728"/>
                  </a:lnTo>
                  <a:lnTo>
                    <a:pt x="220" y="731"/>
                  </a:lnTo>
                  <a:lnTo>
                    <a:pt x="210" y="721"/>
                  </a:lnTo>
                  <a:lnTo>
                    <a:pt x="203" y="724"/>
                  </a:lnTo>
                  <a:lnTo>
                    <a:pt x="198" y="712"/>
                  </a:lnTo>
                  <a:lnTo>
                    <a:pt x="194" y="712"/>
                  </a:lnTo>
                  <a:lnTo>
                    <a:pt x="196" y="705"/>
                  </a:lnTo>
                  <a:lnTo>
                    <a:pt x="191" y="688"/>
                  </a:lnTo>
                  <a:lnTo>
                    <a:pt x="208" y="662"/>
                  </a:lnTo>
                  <a:lnTo>
                    <a:pt x="210" y="634"/>
                  </a:lnTo>
                  <a:lnTo>
                    <a:pt x="222" y="617"/>
                  </a:lnTo>
                  <a:lnTo>
                    <a:pt x="246" y="605"/>
                  </a:lnTo>
                  <a:lnTo>
                    <a:pt x="250" y="598"/>
                  </a:lnTo>
                  <a:lnTo>
                    <a:pt x="253" y="586"/>
                  </a:lnTo>
                  <a:lnTo>
                    <a:pt x="236" y="575"/>
                  </a:lnTo>
                  <a:lnTo>
                    <a:pt x="220" y="553"/>
                  </a:lnTo>
                  <a:lnTo>
                    <a:pt x="217" y="532"/>
                  </a:lnTo>
                  <a:lnTo>
                    <a:pt x="184" y="516"/>
                  </a:lnTo>
                  <a:lnTo>
                    <a:pt x="182" y="499"/>
                  </a:lnTo>
                  <a:lnTo>
                    <a:pt x="175" y="490"/>
                  </a:lnTo>
                  <a:lnTo>
                    <a:pt x="161" y="490"/>
                  </a:lnTo>
                  <a:lnTo>
                    <a:pt x="156" y="485"/>
                  </a:lnTo>
                  <a:lnTo>
                    <a:pt x="158" y="475"/>
                  </a:lnTo>
                  <a:lnTo>
                    <a:pt x="135" y="487"/>
                  </a:lnTo>
                  <a:lnTo>
                    <a:pt x="127" y="485"/>
                  </a:lnTo>
                  <a:lnTo>
                    <a:pt x="123" y="471"/>
                  </a:lnTo>
                  <a:lnTo>
                    <a:pt x="106" y="471"/>
                  </a:lnTo>
                  <a:lnTo>
                    <a:pt x="99" y="461"/>
                  </a:lnTo>
                  <a:lnTo>
                    <a:pt x="104" y="447"/>
                  </a:lnTo>
                  <a:lnTo>
                    <a:pt x="99" y="445"/>
                  </a:lnTo>
                  <a:lnTo>
                    <a:pt x="99" y="433"/>
                  </a:lnTo>
                  <a:lnTo>
                    <a:pt x="97" y="428"/>
                  </a:lnTo>
                  <a:lnTo>
                    <a:pt x="83" y="426"/>
                  </a:lnTo>
                  <a:lnTo>
                    <a:pt x="61" y="430"/>
                  </a:lnTo>
                  <a:lnTo>
                    <a:pt x="49" y="428"/>
                  </a:lnTo>
                  <a:lnTo>
                    <a:pt x="45" y="423"/>
                  </a:lnTo>
                  <a:lnTo>
                    <a:pt x="45" y="402"/>
                  </a:lnTo>
                  <a:lnTo>
                    <a:pt x="40" y="397"/>
                  </a:lnTo>
                  <a:lnTo>
                    <a:pt x="16" y="381"/>
                  </a:lnTo>
                  <a:lnTo>
                    <a:pt x="5" y="369"/>
                  </a:lnTo>
                  <a:lnTo>
                    <a:pt x="0" y="357"/>
                  </a:lnTo>
                  <a:lnTo>
                    <a:pt x="2" y="338"/>
                  </a:lnTo>
                  <a:lnTo>
                    <a:pt x="16" y="329"/>
                  </a:lnTo>
                  <a:lnTo>
                    <a:pt x="19" y="319"/>
                  </a:lnTo>
                  <a:lnTo>
                    <a:pt x="47" y="284"/>
                  </a:lnTo>
                  <a:lnTo>
                    <a:pt x="52" y="272"/>
                  </a:lnTo>
                  <a:lnTo>
                    <a:pt x="73" y="274"/>
                  </a:lnTo>
                  <a:lnTo>
                    <a:pt x="83" y="263"/>
                  </a:lnTo>
                  <a:lnTo>
                    <a:pt x="97" y="256"/>
                  </a:lnTo>
                  <a:lnTo>
                    <a:pt x="109" y="263"/>
                  </a:lnTo>
                  <a:lnTo>
                    <a:pt x="118" y="260"/>
                  </a:lnTo>
                  <a:lnTo>
                    <a:pt x="120" y="258"/>
                  </a:lnTo>
                  <a:lnTo>
                    <a:pt x="123" y="244"/>
                  </a:lnTo>
                  <a:lnTo>
                    <a:pt x="116" y="230"/>
                  </a:lnTo>
                  <a:lnTo>
                    <a:pt x="120" y="220"/>
                  </a:lnTo>
                  <a:lnTo>
                    <a:pt x="120" y="196"/>
                  </a:lnTo>
                  <a:lnTo>
                    <a:pt x="116" y="189"/>
                  </a:lnTo>
                  <a:lnTo>
                    <a:pt x="101" y="180"/>
                  </a:lnTo>
                  <a:lnTo>
                    <a:pt x="99" y="173"/>
                  </a:lnTo>
                  <a:lnTo>
                    <a:pt x="130" y="147"/>
                  </a:lnTo>
                  <a:lnTo>
                    <a:pt x="130" y="135"/>
                  </a:lnTo>
                  <a:lnTo>
                    <a:pt x="125" y="116"/>
                  </a:lnTo>
                  <a:lnTo>
                    <a:pt x="135" y="102"/>
                  </a:lnTo>
                  <a:lnTo>
                    <a:pt x="149" y="92"/>
                  </a:lnTo>
                  <a:lnTo>
                    <a:pt x="172" y="92"/>
                  </a:lnTo>
                  <a:lnTo>
                    <a:pt x="187" y="81"/>
                  </a:lnTo>
                  <a:lnTo>
                    <a:pt x="191" y="85"/>
                  </a:lnTo>
                  <a:lnTo>
                    <a:pt x="191" y="85"/>
                  </a:lnTo>
                  <a:lnTo>
                    <a:pt x="201" y="90"/>
                  </a:lnTo>
                  <a:lnTo>
                    <a:pt x="220" y="76"/>
                  </a:lnTo>
                  <a:lnTo>
                    <a:pt x="246" y="64"/>
                  </a:lnTo>
                  <a:lnTo>
                    <a:pt x="265" y="71"/>
                  </a:lnTo>
                  <a:lnTo>
                    <a:pt x="288" y="85"/>
                  </a:lnTo>
                  <a:lnTo>
                    <a:pt x="302" y="85"/>
                  </a:lnTo>
                  <a:lnTo>
                    <a:pt x="340" y="64"/>
                  </a:lnTo>
                  <a:lnTo>
                    <a:pt x="340" y="55"/>
                  </a:lnTo>
                  <a:lnTo>
                    <a:pt x="347" y="45"/>
                  </a:lnTo>
                  <a:lnTo>
                    <a:pt x="352" y="45"/>
                  </a:lnTo>
                  <a:lnTo>
                    <a:pt x="371" y="64"/>
                  </a:lnTo>
                  <a:lnTo>
                    <a:pt x="373" y="48"/>
                  </a:lnTo>
                  <a:lnTo>
                    <a:pt x="381" y="36"/>
                  </a:lnTo>
                  <a:lnTo>
                    <a:pt x="381" y="24"/>
                  </a:lnTo>
                  <a:lnTo>
                    <a:pt x="390" y="24"/>
                  </a:lnTo>
                  <a:lnTo>
                    <a:pt x="402" y="26"/>
                  </a:lnTo>
                  <a:lnTo>
                    <a:pt x="407" y="22"/>
                  </a:lnTo>
                  <a:lnTo>
                    <a:pt x="433" y="22"/>
                  </a:lnTo>
                  <a:lnTo>
                    <a:pt x="442" y="29"/>
                  </a:lnTo>
                  <a:lnTo>
                    <a:pt x="444" y="40"/>
                  </a:lnTo>
                  <a:lnTo>
                    <a:pt x="447" y="40"/>
                  </a:lnTo>
                  <a:lnTo>
                    <a:pt x="461" y="38"/>
                  </a:lnTo>
                  <a:lnTo>
                    <a:pt x="466" y="40"/>
                  </a:lnTo>
                  <a:lnTo>
                    <a:pt x="473" y="57"/>
                  </a:lnTo>
                  <a:lnTo>
                    <a:pt x="494" y="76"/>
                  </a:lnTo>
                  <a:lnTo>
                    <a:pt x="501" y="76"/>
                  </a:lnTo>
                  <a:lnTo>
                    <a:pt x="499" y="64"/>
                  </a:lnTo>
                  <a:lnTo>
                    <a:pt x="513" y="66"/>
                  </a:lnTo>
                  <a:lnTo>
                    <a:pt x="518" y="71"/>
                  </a:lnTo>
                  <a:lnTo>
                    <a:pt x="525" y="92"/>
                  </a:lnTo>
                  <a:lnTo>
                    <a:pt x="530" y="97"/>
                  </a:lnTo>
                  <a:lnTo>
                    <a:pt x="534" y="95"/>
                  </a:lnTo>
                  <a:lnTo>
                    <a:pt x="537" y="88"/>
                  </a:lnTo>
                  <a:lnTo>
                    <a:pt x="527" y="62"/>
                  </a:lnTo>
                  <a:lnTo>
                    <a:pt x="527" y="52"/>
                  </a:lnTo>
                  <a:lnTo>
                    <a:pt x="530" y="50"/>
                  </a:lnTo>
                  <a:lnTo>
                    <a:pt x="537" y="50"/>
                  </a:lnTo>
                  <a:lnTo>
                    <a:pt x="541" y="57"/>
                  </a:lnTo>
                  <a:lnTo>
                    <a:pt x="544" y="64"/>
                  </a:lnTo>
                  <a:lnTo>
                    <a:pt x="551" y="66"/>
                  </a:lnTo>
                  <a:lnTo>
                    <a:pt x="556" y="55"/>
                  </a:lnTo>
                  <a:lnTo>
                    <a:pt x="565" y="57"/>
                  </a:lnTo>
                  <a:lnTo>
                    <a:pt x="567" y="55"/>
                  </a:lnTo>
                  <a:lnTo>
                    <a:pt x="574" y="57"/>
                  </a:lnTo>
                  <a:lnTo>
                    <a:pt x="577" y="76"/>
                  </a:lnTo>
                  <a:lnTo>
                    <a:pt x="591" y="76"/>
                  </a:lnTo>
                  <a:lnTo>
                    <a:pt x="593" y="81"/>
                  </a:lnTo>
                  <a:lnTo>
                    <a:pt x="631" y="59"/>
                  </a:lnTo>
                  <a:lnTo>
                    <a:pt x="638" y="48"/>
                  </a:lnTo>
                  <a:lnTo>
                    <a:pt x="655" y="43"/>
                  </a:lnTo>
                  <a:lnTo>
                    <a:pt x="697" y="50"/>
                  </a:lnTo>
                  <a:lnTo>
                    <a:pt x="716" y="45"/>
                  </a:lnTo>
                  <a:lnTo>
                    <a:pt x="738" y="55"/>
                  </a:lnTo>
                  <a:lnTo>
                    <a:pt x="764" y="48"/>
                  </a:lnTo>
                  <a:lnTo>
                    <a:pt x="773" y="50"/>
                  </a:lnTo>
                  <a:lnTo>
                    <a:pt x="785" y="59"/>
                  </a:lnTo>
                  <a:lnTo>
                    <a:pt x="811" y="52"/>
                  </a:lnTo>
                  <a:lnTo>
                    <a:pt x="830" y="59"/>
                  </a:lnTo>
                  <a:lnTo>
                    <a:pt x="832" y="36"/>
                  </a:lnTo>
                  <a:lnTo>
                    <a:pt x="835" y="24"/>
                  </a:lnTo>
                  <a:lnTo>
                    <a:pt x="842" y="14"/>
                  </a:lnTo>
                  <a:lnTo>
                    <a:pt x="856" y="10"/>
                  </a:lnTo>
                  <a:lnTo>
                    <a:pt x="861" y="0"/>
                  </a:lnTo>
                  <a:lnTo>
                    <a:pt x="861" y="0"/>
                  </a:lnTo>
                  <a:lnTo>
                    <a:pt x="863" y="0"/>
                  </a:lnTo>
                  <a:lnTo>
                    <a:pt x="863" y="0"/>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1" name="Freeform 370"/>
            <p:cNvSpPr>
              <a:spLocks/>
            </p:cNvSpPr>
            <p:nvPr/>
          </p:nvSpPr>
          <p:spPr bwMode="auto">
            <a:xfrm>
              <a:off x="4976" y="3685"/>
              <a:ext cx="1152" cy="1304"/>
            </a:xfrm>
            <a:custGeom>
              <a:avLst/>
              <a:gdLst>
                <a:gd name="T0" fmla="*/ 166 w 1152"/>
                <a:gd name="T1" fmla="*/ 179 h 1304"/>
                <a:gd name="T2" fmla="*/ 215 w 1152"/>
                <a:gd name="T3" fmla="*/ 246 h 1304"/>
                <a:gd name="T4" fmla="*/ 360 w 1152"/>
                <a:gd name="T5" fmla="*/ 238 h 1304"/>
                <a:gd name="T6" fmla="*/ 461 w 1152"/>
                <a:gd name="T7" fmla="*/ 158 h 1304"/>
                <a:gd name="T8" fmla="*/ 608 w 1152"/>
                <a:gd name="T9" fmla="*/ 108 h 1304"/>
                <a:gd name="T10" fmla="*/ 752 w 1152"/>
                <a:gd name="T11" fmla="*/ 106 h 1304"/>
                <a:gd name="T12" fmla="*/ 837 w 1152"/>
                <a:gd name="T13" fmla="*/ 21 h 1304"/>
                <a:gd name="T14" fmla="*/ 908 w 1152"/>
                <a:gd name="T15" fmla="*/ 130 h 1304"/>
                <a:gd name="T16" fmla="*/ 986 w 1152"/>
                <a:gd name="T17" fmla="*/ 71 h 1304"/>
                <a:gd name="T18" fmla="*/ 1008 w 1152"/>
                <a:gd name="T19" fmla="*/ 80 h 1304"/>
                <a:gd name="T20" fmla="*/ 1024 w 1152"/>
                <a:gd name="T21" fmla="*/ 97 h 1304"/>
                <a:gd name="T22" fmla="*/ 1031 w 1152"/>
                <a:gd name="T23" fmla="*/ 99 h 1304"/>
                <a:gd name="T24" fmla="*/ 1041 w 1152"/>
                <a:gd name="T25" fmla="*/ 106 h 1304"/>
                <a:gd name="T26" fmla="*/ 1060 w 1152"/>
                <a:gd name="T27" fmla="*/ 123 h 1304"/>
                <a:gd name="T28" fmla="*/ 1064 w 1152"/>
                <a:gd name="T29" fmla="*/ 137 h 1304"/>
                <a:gd name="T30" fmla="*/ 1076 w 1152"/>
                <a:gd name="T31" fmla="*/ 156 h 1304"/>
                <a:gd name="T32" fmla="*/ 1083 w 1152"/>
                <a:gd name="T33" fmla="*/ 168 h 1304"/>
                <a:gd name="T34" fmla="*/ 1090 w 1152"/>
                <a:gd name="T35" fmla="*/ 186 h 1304"/>
                <a:gd name="T36" fmla="*/ 1107 w 1152"/>
                <a:gd name="T37" fmla="*/ 215 h 1304"/>
                <a:gd name="T38" fmla="*/ 1114 w 1152"/>
                <a:gd name="T39" fmla="*/ 236 h 1304"/>
                <a:gd name="T40" fmla="*/ 1126 w 1152"/>
                <a:gd name="T41" fmla="*/ 260 h 1304"/>
                <a:gd name="T42" fmla="*/ 1135 w 1152"/>
                <a:gd name="T43" fmla="*/ 279 h 1304"/>
                <a:gd name="T44" fmla="*/ 1142 w 1152"/>
                <a:gd name="T45" fmla="*/ 302 h 1304"/>
                <a:gd name="T46" fmla="*/ 1147 w 1152"/>
                <a:gd name="T47" fmla="*/ 324 h 1304"/>
                <a:gd name="T48" fmla="*/ 1150 w 1152"/>
                <a:gd name="T49" fmla="*/ 347 h 1304"/>
                <a:gd name="T50" fmla="*/ 1145 w 1152"/>
                <a:gd name="T51" fmla="*/ 392 h 1304"/>
                <a:gd name="T52" fmla="*/ 1133 w 1152"/>
                <a:gd name="T53" fmla="*/ 418 h 1304"/>
                <a:gd name="T54" fmla="*/ 1116 w 1152"/>
                <a:gd name="T55" fmla="*/ 428 h 1304"/>
                <a:gd name="T56" fmla="*/ 1102 w 1152"/>
                <a:gd name="T57" fmla="*/ 444 h 1304"/>
                <a:gd name="T58" fmla="*/ 1083 w 1152"/>
                <a:gd name="T59" fmla="*/ 461 h 1304"/>
                <a:gd name="T60" fmla="*/ 1067 w 1152"/>
                <a:gd name="T61" fmla="*/ 470 h 1304"/>
                <a:gd name="T62" fmla="*/ 1060 w 1152"/>
                <a:gd name="T63" fmla="*/ 484 h 1304"/>
                <a:gd name="T64" fmla="*/ 1048 w 1152"/>
                <a:gd name="T65" fmla="*/ 496 h 1304"/>
                <a:gd name="T66" fmla="*/ 1038 w 1152"/>
                <a:gd name="T67" fmla="*/ 506 h 1304"/>
                <a:gd name="T68" fmla="*/ 1034 w 1152"/>
                <a:gd name="T69" fmla="*/ 517 h 1304"/>
                <a:gd name="T70" fmla="*/ 1024 w 1152"/>
                <a:gd name="T71" fmla="*/ 532 h 1304"/>
                <a:gd name="T72" fmla="*/ 1017 w 1152"/>
                <a:gd name="T73" fmla="*/ 539 h 1304"/>
                <a:gd name="T74" fmla="*/ 996 w 1152"/>
                <a:gd name="T75" fmla="*/ 569 h 1304"/>
                <a:gd name="T76" fmla="*/ 1012 w 1152"/>
                <a:gd name="T77" fmla="*/ 565 h 1304"/>
                <a:gd name="T78" fmla="*/ 1022 w 1152"/>
                <a:gd name="T79" fmla="*/ 572 h 1304"/>
                <a:gd name="T80" fmla="*/ 1038 w 1152"/>
                <a:gd name="T81" fmla="*/ 574 h 1304"/>
                <a:gd name="T82" fmla="*/ 1055 w 1152"/>
                <a:gd name="T83" fmla="*/ 588 h 1304"/>
                <a:gd name="T84" fmla="*/ 1062 w 1152"/>
                <a:gd name="T85" fmla="*/ 593 h 1304"/>
                <a:gd name="T86" fmla="*/ 1067 w 1152"/>
                <a:gd name="T87" fmla="*/ 598 h 1304"/>
                <a:gd name="T88" fmla="*/ 1079 w 1152"/>
                <a:gd name="T89" fmla="*/ 619 h 1304"/>
                <a:gd name="T90" fmla="*/ 1088 w 1152"/>
                <a:gd name="T91" fmla="*/ 633 h 1304"/>
                <a:gd name="T92" fmla="*/ 1105 w 1152"/>
                <a:gd name="T93" fmla="*/ 638 h 1304"/>
                <a:gd name="T94" fmla="*/ 1050 w 1152"/>
                <a:gd name="T95" fmla="*/ 711 h 1304"/>
                <a:gd name="T96" fmla="*/ 899 w 1152"/>
                <a:gd name="T97" fmla="*/ 775 h 1304"/>
                <a:gd name="T98" fmla="*/ 755 w 1152"/>
                <a:gd name="T99" fmla="*/ 841 h 1304"/>
                <a:gd name="T100" fmla="*/ 743 w 1152"/>
                <a:gd name="T101" fmla="*/ 1011 h 1304"/>
                <a:gd name="T102" fmla="*/ 665 w 1152"/>
                <a:gd name="T103" fmla="*/ 1087 h 1304"/>
                <a:gd name="T104" fmla="*/ 551 w 1152"/>
                <a:gd name="T105" fmla="*/ 1196 h 1304"/>
                <a:gd name="T106" fmla="*/ 518 w 1152"/>
                <a:gd name="T107" fmla="*/ 1229 h 1304"/>
                <a:gd name="T108" fmla="*/ 379 w 1152"/>
                <a:gd name="T109" fmla="*/ 1302 h 1304"/>
                <a:gd name="T110" fmla="*/ 338 w 1152"/>
                <a:gd name="T111" fmla="*/ 1151 h 1304"/>
                <a:gd name="T112" fmla="*/ 372 w 1152"/>
                <a:gd name="T113" fmla="*/ 1035 h 1304"/>
                <a:gd name="T114" fmla="*/ 253 w 1152"/>
                <a:gd name="T115" fmla="*/ 846 h 1304"/>
                <a:gd name="T116" fmla="*/ 182 w 1152"/>
                <a:gd name="T117" fmla="*/ 744 h 1304"/>
                <a:gd name="T118" fmla="*/ 128 w 1152"/>
                <a:gd name="T119" fmla="*/ 600 h 1304"/>
                <a:gd name="T120" fmla="*/ 133 w 1152"/>
                <a:gd name="T121" fmla="*/ 491 h 1304"/>
                <a:gd name="T122" fmla="*/ 31 w 1152"/>
                <a:gd name="T123" fmla="*/ 319 h 1304"/>
                <a:gd name="T124" fmla="*/ 12 w 1152"/>
                <a:gd name="T125" fmla="*/ 16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2" h="1304">
                  <a:moveTo>
                    <a:pt x="59" y="61"/>
                  </a:moveTo>
                  <a:lnTo>
                    <a:pt x="71" y="61"/>
                  </a:lnTo>
                  <a:lnTo>
                    <a:pt x="97" y="75"/>
                  </a:lnTo>
                  <a:lnTo>
                    <a:pt x="107" y="92"/>
                  </a:lnTo>
                  <a:lnTo>
                    <a:pt x="109" y="106"/>
                  </a:lnTo>
                  <a:lnTo>
                    <a:pt x="111" y="113"/>
                  </a:lnTo>
                  <a:lnTo>
                    <a:pt x="140" y="137"/>
                  </a:lnTo>
                  <a:lnTo>
                    <a:pt x="135" y="151"/>
                  </a:lnTo>
                  <a:lnTo>
                    <a:pt x="137" y="160"/>
                  </a:lnTo>
                  <a:lnTo>
                    <a:pt x="154" y="168"/>
                  </a:lnTo>
                  <a:lnTo>
                    <a:pt x="159" y="179"/>
                  </a:lnTo>
                  <a:lnTo>
                    <a:pt x="166" y="179"/>
                  </a:lnTo>
                  <a:lnTo>
                    <a:pt x="180" y="189"/>
                  </a:lnTo>
                  <a:lnTo>
                    <a:pt x="180" y="194"/>
                  </a:lnTo>
                  <a:lnTo>
                    <a:pt x="175" y="203"/>
                  </a:lnTo>
                  <a:lnTo>
                    <a:pt x="178" y="208"/>
                  </a:lnTo>
                  <a:lnTo>
                    <a:pt x="206" y="220"/>
                  </a:lnTo>
                  <a:lnTo>
                    <a:pt x="211" y="227"/>
                  </a:lnTo>
                  <a:lnTo>
                    <a:pt x="211" y="229"/>
                  </a:lnTo>
                  <a:lnTo>
                    <a:pt x="197" y="238"/>
                  </a:lnTo>
                  <a:lnTo>
                    <a:pt x="194" y="243"/>
                  </a:lnTo>
                  <a:lnTo>
                    <a:pt x="197" y="246"/>
                  </a:lnTo>
                  <a:lnTo>
                    <a:pt x="208" y="248"/>
                  </a:lnTo>
                  <a:lnTo>
                    <a:pt x="215" y="246"/>
                  </a:lnTo>
                  <a:lnTo>
                    <a:pt x="234" y="260"/>
                  </a:lnTo>
                  <a:lnTo>
                    <a:pt x="270" y="246"/>
                  </a:lnTo>
                  <a:lnTo>
                    <a:pt x="284" y="231"/>
                  </a:lnTo>
                  <a:lnTo>
                    <a:pt x="303" y="229"/>
                  </a:lnTo>
                  <a:lnTo>
                    <a:pt x="308" y="234"/>
                  </a:lnTo>
                  <a:lnTo>
                    <a:pt x="308" y="246"/>
                  </a:lnTo>
                  <a:lnTo>
                    <a:pt x="320" y="250"/>
                  </a:lnTo>
                  <a:lnTo>
                    <a:pt x="331" y="250"/>
                  </a:lnTo>
                  <a:lnTo>
                    <a:pt x="336" y="248"/>
                  </a:lnTo>
                  <a:lnTo>
                    <a:pt x="343" y="238"/>
                  </a:lnTo>
                  <a:lnTo>
                    <a:pt x="355" y="236"/>
                  </a:lnTo>
                  <a:lnTo>
                    <a:pt x="360" y="238"/>
                  </a:lnTo>
                  <a:lnTo>
                    <a:pt x="357" y="250"/>
                  </a:lnTo>
                  <a:lnTo>
                    <a:pt x="367" y="253"/>
                  </a:lnTo>
                  <a:lnTo>
                    <a:pt x="376" y="257"/>
                  </a:lnTo>
                  <a:lnTo>
                    <a:pt x="407" y="255"/>
                  </a:lnTo>
                  <a:lnTo>
                    <a:pt x="412" y="246"/>
                  </a:lnTo>
                  <a:lnTo>
                    <a:pt x="428" y="229"/>
                  </a:lnTo>
                  <a:lnTo>
                    <a:pt x="424" y="220"/>
                  </a:lnTo>
                  <a:lnTo>
                    <a:pt x="435" y="212"/>
                  </a:lnTo>
                  <a:lnTo>
                    <a:pt x="438" y="205"/>
                  </a:lnTo>
                  <a:lnTo>
                    <a:pt x="435" y="186"/>
                  </a:lnTo>
                  <a:lnTo>
                    <a:pt x="452" y="168"/>
                  </a:lnTo>
                  <a:lnTo>
                    <a:pt x="461" y="158"/>
                  </a:lnTo>
                  <a:lnTo>
                    <a:pt x="478" y="158"/>
                  </a:lnTo>
                  <a:lnTo>
                    <a:pt x="487" y="163"/>
                  </a:lnTo>
                  <a:lnTo>
                    <a:pt x="492" y="160"/>
                  </a:lnTo>
                  <a:lnTo>
                    <a:pt x="504" y="142"/>
                  </a:lnTo>
                  <a:lnTo>
                    <a:pt x="509" y="118"/>
                  </a:lnTo>
                  <a:lnTo>
                    <a:pt x="532" y="99"/>
                  </a:lnTo>
                  <a:lnTo>
                    <a:pt x="547" y="111"/>
                  </a:lnTo>
                  <a:lnTo>
                    <a:pt x="547" y="116"/>
                  </a:lnTo>
                  <a:lnTo>
                    <a:pt x="537" y="120"/>
                  </a:lnTo>
                  <a:lnTo>
                    <a:pt x="539" y="123"/>
                  </a:lnTo>
                  <a:lnTo>
                    <a:pt x="599" y="127"/>
                  </a:lnTo>
                  <a:lnTo>
                    <a:pt x="608" y="108"/>
                  </a:lnTo>
                  <a:lnTo>
                    <a:pt x="615" y="99"/>
                  </a:lnTo>
                  <a:lnTo>
                    <a:pt x="620" y="78"/>
                  </a:lnTo>
                  <a:lnTo>
                    <a:pt x="679" y="85"/>
                  </a:lnTo>
                  <a:lnTo>
                    <a:pt x="684" y="90"/>
                  </a:lnTo>
                  <a:lnTo>
                    <a:pt x="684" y="99"/>
                  </a:lnTo>
                  <a:lnTo>
                    <a:pt x="677" y="118"/>
                  </a:lnTo>
                  <a:lnTo>
                    <a:pt x="681" y="125"/>
                  </a:lnTo>
                  <a:lnTo>
                    <a:pt x="686" y="127"/>
                  </a:lnTo>
                  <a:lnTo>
                    <a:pt x="703" y="127"/>
                  </a:lnTo>
                  <a:lnTo>
                    <a:pt x="731" y="120"/>
                  </a:lnTo>
                  <a:lnTo>
                    <a:pt x="752" y="111"/>
                  </a:lnTo>
                  <a:lnTo>
                    <a:pt x="752" y="106"/>
                  </a:lnTo>
                  <a:lnTo>
                    <a:pt x="750" y="99"/>
                  </a:lnTo>
                  <a:lnTo>
                    <a:pt x="755" y="85"/>
                  </a:lnTo>
                  <a:lnTo>
                    <a:pt x="785" y="80"/>
                  </a:lnTo>
                  <a:lnTo>
                    <a:pt x="790" y="75"/>
                  </a:lnTo>
                  <a:lnTo>
                    <a:pt x="790" y="68"/>
                  </a:lnTo>
                  <a:lnTo>
                    <a:pt x="783" y="64"/>
                  </a:lnTo>
                  <a:lnTo>
                    <a:pt x="748" y="61"/>
                  </a:lnTo>
                  <a:lnTo>
                    <a:pt x="748" y="56"/>
                  </a:lnTo>
                  <a:lnTo>
                    <a:pt x="776" y="35"/>
                  </a:lnTo>
                  <a:lnTo>
                    <a:pt x="807" y="42"/>
                  </a:lnTo>
                  <a:lnTo>
                    <a:pt x="819" y="42"/>
                  </a:lnTo>
                  <a:lnTo>
                    <a:pt x="837" y="21"/>
                  </a:lnTo>
                  <a:lnTo>
                    <a:pt x="837" y="7"/>
                  </a:lnTo>
                  <a:lnTo>
                    <a:pt x="840" y="0"/>
                  </a:lnTo>
                  <a:lnTo>
                    <a:pt x="863" y="16"/>
                  </a:lnTo>
                  <a:lnTo>
                    <a:pt x="878" y="35"/>
                  </a:lnTo>
                  <a:lnTo>
                    <a:pt x="894" y="35"/>
                  </a:lnTo>
                  <a:lnTo>
                    <a:pt x="897" y="42"/>
                  </a:lnTo>
                  <a:lnTo>
                    <a:pt x="882" y="59"/>
                  </a:lnTo>
                  <a:lnTo>
                    <a:pt x="889" y="87"/>
                  </a:lnTo>
                  <a:lnTo>
                    <a:pt x="885" y="106"/>
                  </a:lnTo>
                  <a:lnTo>
                    <a:pt x="899" y="118"/>
                  </a:lnTo>
                  <a:lnTo>
                    <a:pt x="901" y="125"/>
                  </a:lnTo>
                  <a:lnTo>
                    <a:pt x="908" y="130"/>
                  </a:lnTo>
                  <a:lnTo>
                    <a:pt x="911" y="137"/>
                  </a:lnTo>
                  <a:lnTo>
                    <a:pt x="923" y="149"/>
                  </a:lnTo>
                  <a:lnTo>
                    <a:pt x="930" y="146"/>
                  </a:lnTo>
                  <a:lnTo>
                    <a:pt x="944" y="134"/>
                  </a:lnTo>
                  <a:lnTo>
                    <a:pt x="934" y="125"/>
                  </a:lnTo>
                  <a:lnTo>
                    <a:pt x="934" y="120"/>
                  </a:lnTo>
                  <a:lnTo>
                    <a:pt x="951" y="80"/>
                  </a:lnTo>
                  <a:lnTo>
                    <a:pt x="956" y="75"/>
                  </a:lnTo>
                  <a:lnTo>
                    <a:pt x="968" y="78"/>
                  </a:lnTo>
                  <a:lnTo>
                    <a:pt x="977" y="75"/>
                  </a:lnTo>
                  <a:lnTo>
                    <a:pt x="986" y="71"/>
                  </a:lnTo>
                  <a:lnTo>
                    <a:pt x="986" y="71"/>
                  </a:lnTo>
                  <a:lnTo>
                    <a:pt x="986" y="73"/>
                  </a:lnTo>
                  <a:lnTo>
                    <a:pt x="989" y="75"/>
                  </a:lnTo>
                  <a:lnTo>
                    <a:pt x="991" y="78"/>
                  </a:lnTo>
                  <a:lnTo>
                    <a:pt x="994" y="78"/>
                  </a:lnTo>
                  <a:lnTo>
                    <a:pt x="994" y="80"/>
                  </a:lnTo>
                  <a:lnTo>
                    <a:pt x="998" y="80"/>
                  </a:lnTo>
                  <a:lnTo>
                    <a:pt x="998" y="78"/>
                  </a:lnTo>
                  <a:lnTo>
                    <a:pt x="1001" y="78"/>
                  </a:lnTo>
                  <a:lnTo>
                    <a:pt x="1005" y="78"/>
                  </a:lnTo>
                  <a:lnTo>
                    <a:pt x="1008" y="78"/>
                  </a:lnTo>
                  <a:lnTo>
                    <a:pt x="1008" y="80"/>
                  </a:lnTo>
                  <a:lnTo>
                    <a:pt x="1008" y="80"/>
                  </a:lnTo>
                  <a:lnTo>
                    <a:pt x="1012" y="82"/>
                  </a:lnTo>
                  <a:lnTo>
                    <a:pt x="1012" y="85"/>
                  </a:lnTo>
                  <a:lnTo>
                    <a:pt x="1015" y="85"/>
                  </a:lnTo>
                  <a:lnTo>
                    <a:pt x="1015" y="87"/>
                  </a:lnTo>
                  <a:lnTo>
                    <a:pt x="1017" y="90"/>
                  </a:lnTo>
                  <a:lnTo>
                    <a:pt x="1017" y="92"/>
                  </a:lnTo>
                  <a:lnTo>
                    <a:pt x="1017" y="94"/>
                  </a:lnTo>
                  <a:lnTo>
                    <a:pt x="1017" y="94"/>
                  </a:lnTo>
                  <a:lnTo>
                    <a:pt x="1020" y="94"/>
                  </a:lnTo>
                  <a:lnTo>
                    <a:pt x="1022" y="94"/>
                  </a:lnTo>
                  <a:lnTo>
                    <a:pt x="1022" y="97"/>
                  </a:lnTo>
                  <a:lnTo>
                    <a:pt x="1024" y="97"/>
                  </a:lnTo>
                  <a:lnTo>
                    <a:pt x="1024" y="97"/>
                  </a:lnTo>
                  <a:lnTo>
                    <a:pt x="1024" y="97"/>
                  </a:lnTo>
                  <a:lnTo>
                    <a:pt x="1024" y="97"/>
                  </a:lnTo>
                  <a:lnTo>
                    <a:pt x="1024" y="97"/>
                  </a:lnTo>
                  <a:lnTo>
                    <a:pt x="1029" y="97"/>
                  </a:lnTo>
                  <a:lnTo>
                    <a:pt x="1029" y="97"/>
                  </a:lnTo>
                  <a:lnTo>
                    <a:pt x="1029" y="97"/>
                  </a:lnTo>
                  <a:lnTo>
                    <a:pt x="1029" y="99"/>
                  </a:lnTo>
                  <a:lnTo>
                    <a:pt x="1029" y="99"/>
                  </a:lnTo>
                  <a:lnTo>
                    <a:pt x="1031" y="99"/>
                  </a:lnTo>
                  <a:lnTo>
                    <a:pt x="1031" y="99"/>
                  </a:lnTo>
                  <a:lnTo>
                    <a:pt x="1031" y="99"/>
                  </a:lnTo>
                  <a:lnTo>
                    <a:pt x="1031" y="99"/>
                  </a:lnTo>
                  <a:lnTo>
                    <a:pt x="1034" y="99"/>
                  </a:lnTo>
                  <a:lnTo>
                    <a:pt x="1034" y="97"/>
                  </a:lnTo>
                  <a:lnTo>
                    <a:pt x="1034" y="97"/>
                  </a:lnTo>
                  <a:lnTo>
                    <a:pt x="1036" y="99"/>
                  </a:lnTo>
                  <a:lnTo>
                    <a:pt x="1036" y="99"/>
                  </a:lnTo>
                  <a:lnTo>
                    <a:pt x="1038" y="101"/>
                  </a:lnTo>
                  <a:lnTo>
                    <a:pt x="1038" y="101"/>
                  </a:lnTo>
                  <a:lnTo>
                    <a:pt x="1041" y="104"/>
                  </a:lnTo>
                  <a:lnTo>
                    <a:pt x="1041" y="104"/>
                  </a:lnTo>
                  <a:lnTo>
                    <a:pt x="1041" y="104"/>
                  </a:lnTo>
                  <a:lnTo>
                    <a:pt x="1041" y="106"/>
                  </a:lnTo>
                  <a:lnTo>
                    <a:pt x="1043" y="106"/>
                  </a:lnTo>
                  <a:lnTo>
                    <a:pt x="1046" y="108"/>
                  </a:lnTo>
                  <a:lnTo>
                    <a:pt x="1053" y="108"/>
                  </a:lnTo>
                  <a:lnTo>
                    <a:pt x="1055" y="108"/>
                  </a:lnTo>
                  <a:lnTo>
                    <a:pt x="1055" y="111"/>
                  </a:lnTo>
                  <a:lnTo>
                    <a:pt x="1055" y="111"/>
                  </a:lnTo>
                  <a:lnTo>
                    <a:pt x="1057" y="113"/>
                  </a:lnTo>
                  <a:lnTo>
                    <a:pt x="1057" y="113"/>
                  </a:lnTo>
                  <a:lnTo>
                    <a:pt x="1057" y="116"/>
                  </a:lnTo>
                  <a:lnTo>
                    <a:pt x="1057" y="118"/>
                  </a:lnTo>
                  <a:lnTo>
                    <a:pt x="1060" y="118"/>
                  </a:lnTo>
                  <a:lnTo>
                    <a:pt x="1060" y="123"/>
                  </a:lnTo>
                  <a:lnTo>
                    <a:pt x="1062" y="123"/>
                  </a:lnTo>
                  <a:lnTo>
                    <a:pt x="1062" y="125"/>
                  </a:lnTo>
                  <a:lnTo>
                    <a:pt x="1062" y="127"/>
                  </a:lnTo>
                  <a:lnTo>
                    <a:pt x="1062" y="127"/>
                  </a:lnTo>
                  <a:lnTo>
                    <a:pt x="1064" y="130"/>
                  </a:lnTo>
                  <a:lnTo>
                    <a:pt x="1062" y="132"/>
                  </a:lnTo>
                  <a:lnTo>
                    <a:pt x="1064" y="132"/>
                  </a:lnTo>
                  <a:lnTo>
                    <a:pt x="1062" y="134"/>
                  </a:lnTo>
                  <a:lnTo>
                    <a:pt x="1064" y="134"/>
                  </a:lnTo>
                  <a:lnTo>
                    <a:pt x="1064" y="134"/>
                  </a:lnTo>
                  <a:lnTo>
                    <a:pt x="1064" y="137"/>
                  </a:lnTo>
                  <a:lnTo>
                    <a:pt x="1064" y="137"/>
                  </a:lnTo>
                  <a:lnTo>
                    <a:pt x="1067" y="139"/>
                  </a:lnTo>
                  <a:lnTo>
                    <a:pt x="1067" y="142"/>
                  </a:lnTo>
                  <a:lnTo>
                    <a:pt x="1067" y="142"/>
                  </a:lnTo>
                  <a:lnTo>
                    <a:pt x="1069" y="142"/>
                  </a:lnTo>
                  <a:lnTo>
                    <a:pt x="1069" y="144"/>
                  </a:lnTo>
                  <a:lnTo>
                    <a:pt x="1072" y="146"/>
                  </a:lnTo>
                  <a:lnTo>
                    <a:pt x="1072" y="149"/>
                  </a:lnTo>
                  <a:lnTo>
                    <a:pt x="1074" y="151"/>
                  </a:lnTo>
                  <a:lnTo>
                    <a:pt x="1076" y="149"/>
                  </a:lnTo>
                  <a:lnTo>
                    <a:pt x="1076" y="153"/>
                  </a:lnTo>
                  <a:lnTo>
                    <a:pt x="1076" y="156"/>
                  </a:lnTo>
                  <a:lnTo>
                    <a:pt x="1076" y="156"/>
                  </a:lnTo>
                  <a:lnTo>
                    <a:pt x="1081" y="156"/>
                  </a:lnTo>
                  <a:lnTo>
                    <a:pt x="1081" y="156"/>
                  </a:lnTo>
                  <a:lnTo>
                    <a:pt x="1081" y="158"/>
                  </a:lnTo>
                  <a:lnTo>
                    <a:pt x="1081" y="158"/>
                  </a:lnTo>
                  <a:lnTo>
                    <a:pt x="1081" y="158"/>
                  </a:lnTo>
                  <a:lnTo>
                    <a:pt x="1081" y="160"/>
                  </a:lnTo>
                  <a:lnTo>
                    <a:pt x="1083" y="160"/>
                  </a:lnTo>
                  <a:lnTo>
                    <a:pt x="1083" y="163"/>
                  </a:lnTo>
                  <a:lnTo>
                    <a:pt x="1083" y="165"/>
                  </a:lnTo>
                  <a:lnTo>
                    <a:pt x="1083" y="165"/>
                  </a:lnTo>
                  <a:lnTo>
                    <a:pt x="1083" y="165"/>
                  </a:lnTo>
                  <a:lnTo>
                    <a:pt x="1083" y="168"/>
                  </a:lnTo>
                  <a:lnTo>
                    <a:pt x="1083" y="172"/>
                  </a:lnTo>
                  <a:lnTo>
                    <a:pt x="1083" y="172"/>
                  </a:lnTo>
                  <a:lnTo>
                    <a:pt x="1083" y="175"/>
                  </a:lnTo>
                  <a:lnTo>
                    <a:pt x="1086" y="175"/>
                  </a:lnTo>
                  <a:lnTo>
                    <a:pt x="1086" y="177"/>
                  </a:lnTo>
                  <a:lnTo>
                    <a:pt x="1086" y="177"/>
                  </a:lnTo>
                  <a:lnTo>
                    <a:pt x="1088" y="179"/>
                  </a:lnTo>
                  <a:lnTo>
                    <a:pt x="1088" y="182"/>
                  </a:lnTo>
                  <a:lnTo>
                    <a:pt x="1088" y="182"/>
                  </a:lnTo>
                  <a:lnTo>
                    <a:pt x="1090" y="186"/>
                  </a:lnTo>
                  <a:lnTo>
                    <a:pt x="1090" y="186"/>
                  </a:lnTo>
                  <a:lnTo>
                    <a:pt x="1090" y="186"/>
                  </a:lnTo>
                  <a:lnTo>
                    <a:pt x="1093" y="189"/>
                  </a:lnTo>
                  <a:lnTo>
                    <a:pt x="1093" y="191"/>
                  </a:lnTo>
                  <a:lnTo>
                    <a:pt x="1093" y="191"/>
                  </a:lnTo>
                  <a:lnTo>
                    <a:pt x="1095" y="194"/>
                  </a:lnTo>
                  <a:lnTo>
                    <a:pt x="1095" y="194"/>
                  </a:lnTo>
                  <a:lnTo>
                    <a:pt x="1098" y="196"/>
                  </a:lnTo>
                  <a:lnTo>
                    <a:pt x="1100" y="203"/>
                  </a:lnTo>
                  <a:lnTo>
                    <a:pt x="1102" y="203"/>
                  </a:lnTo>
                  <a:lnTo>
                    <a:pt x="1102" y="205"/>
                  </a:lnTo>
                  <a:lnTo>
                    <a:pt x="1102" y="208"/>
                  </a:lnTo>
                  <a:lnTo>
                    <a:pt x="1105" y="212"/>
                  </a:lnTo>
                  <a:lnTo>
                    <a:pt x="1107" y="215"/>
                  </a:lnTo>
                  <a:lnTo>
                    <a:pt x="1107" y="215"/>
                  </a:lnTo>
                  <a:lnTo>
                    <a:pt x="1107" y="215"/>
                  </a:lnTo>
                  <a:lnTo>
                    <a:pt x="1107" y="217"/>
                  </a:lnTo>
                  <a:lnTo>
                    <a:pt x="1107" y="217"/>
                  </a:lnTo>
                  <a:lnTo>
                    <a:pt x="1109" y="220"/>
                  </a:lnTo>
                  <a:lnTo>
                    <a:pt x="1109" y="222"/>
                  </a:lnTo>
                  <a:lnTo>
                    <a:pt x="1109" y="224"/>
                  </a:lnTo>
                  <a:lnTo>
                    <a:pt x="1112" y="224"/>
                  </a:lnTo>
                  <a:lnTo>
                    <a:pt x="1112" y="227"/>
                  </a:lnTo>
                  <a:lnTo>
                    <a:pt x="1114" y="234"/>
                  </a:lnTo>
                  <a:lnTo>
                    <a:pt x="1114" y="234"/>
                  </a:lnTo>
                  <a:lnTo>
                    <a:pt x="1114" y="236"/>
                  </a:lnTo>
                  <a:lnTo>
                    <a:pt x="1114" y="238"/>
                  </a:lnTo>
                  <a:lnTo>
                    <a:pt x="1116" y="241"/>
                  </a:lnTo>
                  <a:lnTo>
                    <a:pt x="1116" y="243"/>
                  </a:lnTo>
                  <a:lnTo>
                    <a:pt x="1119" y="243"/>
                  </a:lnTo>
                  <a:lnTo>
                    <a:pt x="1119" y="246"/>
                  </a:lnTo>
                  <a:lnTo>
                    <a:pt x="1121" y="250"/>
                  </a:lnTo>
                  <a:lnTo>
                    <a:pt x="1121" y="250"/>
                  </a:lnTo>
                  <a:lnTo>
                    <a:pt x="1121" y="253"/>
                  </a:lnTo>
                  <a:lnTo>
                    <a:pt x="1124" y="255"/>
                  </a:lnTo>
                  <a:lnTo>
                    <a:pt x="1124" y="255"/>
                  </a:lnTo>
                  <a:lnTo>
                    <a:pt x="1126" y="260"/>
                  </a:lnTo>
                  <a:lnTo>
                    <a:pt x="1126" y="260"/>
                  </a:lnTo>
                  <a:lnTo>
                    <a:pt x="1126" y="262"/>
                  </a:lnTo>
                  <a:lnTo>
                    <a:pt x="1128" y="264"/>
                  </a:lnTo>
                  <a:lnTo>
                    <a:pt x="1128" y="267"/>
                  </a:lnTo>
                  <a:lnTo>
                    <a:pt x="1131" y="269"/>
                  </a:lnTo>
                  <a:lnTo>
                    <a:pt x="1131" y="269"/>
                  </a:lnTo>
                  <a:lnTo>
                    <a:pt x="1131" y="272"/>
                  </a:lnTo>
                  <a:lnTo>
                    <a:pt x="1131" y="272"/>
                  </a:lnTo>
                  <a:lnTo>
                    <a:pt x="1133" y="274"/>
                  </a:lnTo>
                  <a:lnTo>
                    <a:pt x="1133" y="274"/>
                  </a:lnTo>
                  <a:lnTo>
                    <a:pt x="1133" y="274"/>
                  </a:lnTo>
                  <a:lnTo>
                    <a:pt x="1133" y="279"/>
                  </a:lnTo>
                  <a:lnTo>
                    <a:pt x="1135" y="279"/>
                  </a:lnTo>
                  <a:lnTo>
                    <a:pt x="1135" y="281"/>
                  </a:lnTo>
                  <a:lnTo>
                    <a:pt x="1135" y="283"/>
                  </a:lnTo>
                  <a:lnTo>
                    <a:pt x="1138" y="288"/>
                  </a:lnTo>
                  <a:lnTo>
                    <a:pt x="1138" y="288"/>
                  </a:lnTo>
                  <a:lnTo>
                    <a:pt x="1138" y="290"/>
                  </a:lnTo>
                  <a:lnTo>
                    <a:pt x="1138" y="293"/>
                  </a:lnTo>
                  <a:lnTo>
                    <a:pt x="1140" y="298"/>
                  </a:lnTo>
                  <a:lnTo>
                    <a:pt x="1140" y="298"/>
                  </a:lnTo>
                  <a:lnTo>
                    <a:pt x="1142" y="298"/>
                  </a:lnTo>
                  <a:lnTo>
                    <a:pt x="1142" y="300"/>
                  </a:lnTo>
                  <a:lnTo>
                    <a:pt x="1142" y="300"/>
                  </a:lnTo>
                  <a:lnTo>
                    <a:pt x="1142" y="302"/>
                  </a:lnTo>
                  <a:lnTo>
                    <a:pt x="1142" y="305"/>
                  </a:lnTo>
                  <a:lnTo>
                    <a:pt x="1142" y="305"/>
                  </a:lnTo>
                  <a:lnTo>
                    <a:pt x="1142" y="314"/>
                  </a:lnTo>
                  <a:lnTo>
                    <a:pt x="1142" y="314"/>
                  </a:lnTo>
                  <a:lnTo>
                    <a:pt x="1142" y="316"/>
                  </a:lnTo>
                  <a:lnTo>
                    <a:pt x="1145" y="319"/>
                  </a:lnTo>
                  <a:lnTo>
                    <a:pt x="1145" y="319"/>
                  </a:lnTo>
                  <a:lnTo>
                    <a:pt x="1145" y="319"/>
                  </a:lnTo>
                  <a:lnTo>
                    <a:pt x="1145" y="321"/>
                  </a:lnTo>
                  <a:lnTo>
                    <a:pt x="1145" y="324"/>
                  </a:lnTo>
                  <a:lnTo>
                    <a:pt x="1145" y="324"/>
                  </a:lnTo>
                  <a:lnTo>
                    <a:pt x="1147" y="324"/>
                  </a:lnTo>
                  <a:lnTo>
                    <a:pt x="1147" y="331"/>
                  </a:lnTo>
                  <a:lnTo>
                    <a:pt x="1147" y="333"/>
                  </a:lnTo>
                  <a:lnTo>
                    <a:pt x="1150" y="333"/>
                  </a:lnTo>
                  <a:lnTo>
                    <a:pt x="1150" y="338"/>
                  </a:lnTo>
                  <a:lnTo>
                    <a:pt x="1150" y="338"/>
                  </a:lnTo>
                  <a:lnTo>
                    <a:pt x="1150" y="340"/>
                  </a:lnTo>
                  <a:lnTo>
                    <a:pt x="1150" y="340"/>
                  </a:lnTo>
                  <a:lnTo>
                    <a:pt x="1150" y="342"/>
                  </a:lnTo>
                  <a:lnTo>
                    <a:pt x="1152" y="342"/>
                  </a:lnTo>
                  <a:lnTo>
                    <a:pt x="1152" y="345"/>
                  </a:lnTo>
                  <a:lnTo>
                    <a:pt x="1150" y="345"/>
                  </a:lnTo>
                  <a:lnTo>
                    <a:pt x="1150" y="347"/>
                  </a:lnTo>
                  <a:lnTo>
                    <a:pt x="1150" y="347"/>
                  </a:lnTo>
                  <a:lnTo>
                    <a:pt x="1150" y="347"/>
                  </a:lnTo>
                  <a:lnTo>
                    <a:pt x="1150" y="357"/>
                  </a:lnTo>
                  <a:lnTo>
                    <a:pt x="1150" y="357"/>
                  </a:lnTo>
                  <a:lnTo>
                    <a:pt x="1150" y="359"/>
                  </a:lnTo>
                  <a:lnTo>
                    <a:pt x="1147" y="361"/>
                  </a:lnTo>
                  <a:lnTo>
                    <a:pt x="1147" y="364"/>
                  </a:lnTo>
                  <a:lnTo>
                    <a:pt x="1147" y="364"/>
                  </a:lnTo>
                  <a:lnTo>
                    <a:pt x="1147" y="364"/>
                  </a:lnTo>
                  <a:lnTo>
                    <a:pt x="1147" y="387"/>
                  </a:lnTo>
                  <a:lnTo>
                    <a:pt x="1147" y="392"/>
                  </a:lnTo>
                  <a:lnTo>
                    <a:pt x="1145" y="392"/>
                  </a:lnTo>
                  <a:lnTo>
                    <a:pt x="1145" y="397"/>
                  </a:lnTo>
                  <a:lnTo>
                    <a:pt x="1145" y="397"/>
                  </a:lnTo>
                  <a:lnTo>
                    <a:pt x="1145" y="402"/>
                  </a:lnTo>
                  <a:lnTo>
                    <a:pt x="1142" y="404"/>
                  </a:lnTo>
                  <a:lnTo>
                    <a:pt x="1142" y="406"/>
                  </a:lnTo>
                  <a:lnTo>
                    <a:pt x="1142" y="409"/>
                  </a:lnTo>
                  <a:lnTo>
                    <a:pt x="1142" y="409"/>
                  </a:lnTo>
                  <a:lnTo>
                    <a:pt x="1142" y="416"/>
                  </a:lnTo>
                  <a:lnTo>
                    <a:pt x="1140" y="418"/>
                  </a:lnTo>
                  <a:lnTo>
                    <a:pt x="1140" y="418"/>
                  </a:lnTo>
                  <a:lnTo>
                    <a:pt x="1138" y="418"/>
                  </a:lnTo>
                  <a:lnTo>
                    <a:pt x="1133" y="418"/>
                  </a:lnTo>
                  <a:lnTo>
                    <a:pt x="1131" y="420"/>
                  </a:lnTo>
                  <a:lnTo>
                    <a:pt x="1128" y="423"/>
                  </a:lnTo>
                  <a:lnTo>
                    <a:pt x="1126" y="423"/>
                  </a:lnTo>
                  <a:lnTo>
                    <a:pt x="1126" y="423"/>
                  </a:lnTo>
                  <a:lnTo>
                    <a:pt x="1126" y="423"/>
                  </a:lnTo>
                  <a:lnTo>
                    <a:pt x="1126" y="425"/>
                  </a:lnTo>
                  <a:lnTo>
                    <a:pt x="1124" y="425"/>
                  </a:lnTo>
                  <a:lnTo>
                    <a:pt x="1124" y="423"/>
                  </a:lnTo>
                  <a:lnTo>
                    <a:pt x="1121" y="423"/>
                  </a:lnTo>
                  <a:lnTo>
                    <a:pt x="1121" y="425"/>
                  </a:lnTo>
                  <a:lnTo>
                    <a:pt x="1121" y="428"/>
                  </a:lnTo>
                  <a:lnTo>
                    <a:pt x="1116" y="428"/>
                  </a:lnTo>
                  <a:lnTo>
                    <a:pt x="1116" y="428"/>
                  </a:lnTo>
                  <a:lnTo>
                    <a:pt x="1116" y="430"/>
                  </a:lnTo>
                  <a:lnTo>
                    <a:pt x="1114" y="430"/>
                  </a:lnTo>
                  <a:lnTo>
                    <a:pt x="1114" y="432"/>
                  </a:lnTo>
                  <a:lnTo>
                    <a:pt x="1112" y="432"/>
                  </a:lnTo>
                  <a:lnTo>
                    <a:pt x="1109" y="435"/>
                  </a:lnTo>
                  <a:lnTo>
                    <a:pt x="1109" y="437"/>
                  </a:lnTo>
                  <a:lnTo>
                    <a:pt x="1109" y="437"/>
                  </a:lnTo>
                  <a:lnTo>
                    <a:pt x="1107" y="442"/>
                  </a:lnTo>
                  <a:lnTo>
                    <a:pt x="1105" y="442"/>
                  </a:lnTo>
                  <a:lnTo>
                    <a:pt x="1102" y="444"/>
                  </a:lnTo>
                  <a:lnTo>
                    <a:pt x="1102" y="444"/>
                  </a:lnTo>
                  <a:lnTo>
                    <a:pt x="1098" y="446"/>
                  </a:lnTo>
                  <a:lnTo>
                    <a:pt x="1098" y="446"/>
                  </a:lnTo>
                  <a:lnTo>
                    <a:pt x="1098" y="449"/>
                  </a:lnTo>
                  <a:lnTo>
                    <a:pt x="1098" y="449"/>
                  </a:lnTo>
                  <a:lnTo>
                    <a:pt x="1098" y="449"/>
                  </a:lnTo>
                  <a:lnTo>
                    <a:pt x="1098" y="451"/>
                  </a:lnTo>
                  <a:lnTo>
                    <a:pt x="1095" y="451"/>
                  </a:lnTo>
                  <a:lnTo>
                    <a:pt x="1090" y="451"/>
                  </a:lnTo>
                  <a:lnTo>
                    <a:pt x="1088" y="456"/>
                  </a:lnTo>
                  <a:lnTo>
                    <a:pt x="1086" y="456"/>
                  </a:lnTo>
                  <a:lnTo>
                    <a:pt x="1086" y="461"/>
                  </a:lnTo>
                  <a:lnTo>
                    <a:pt x="1083" y="461"/>
                  </a:lnTo>
                  <a:lnTo>
                    <a:pt x="1081" y="461"/>
                  </a:lnTo>
                  <a:lnTo>
                    <a:pt x="1081" y="463"/>
                  </a:lnTo>
                  <a:lnTo>
                    <a:pt x="1081" y="463"/>
                  </a:lnTo>
                  <a:lnTo>
                    <a:pt x="1079" y="465"/>
                  </a:lnTo>
                  <a:lnTo>
                    <a:pt x="1076" y="465"/>
                  </a:lnTo>
                  <a:lnTo>
                    <a:pt x="1076" y="465"/>
                  </a:lnTo>
                  <a:lnTo>
                    <a:pt x="1074" y="465"/>
                  </a:lnTo>
                  <a:lnTo>
                    <a:pt x="1074" y="468"/>
                  </a:lnTo>
                  <a:lnTo>
                    <a:pt x="1074" y="468"/>
                  </a:lnTo>
                  <a:lnTo>
                    <a:pt x="1072" y="470"/>
                  </a:lnTo>
                  <a:lnTo>
                    <a:pt x="1069" y="470"/>
                  </a:lnTo>
                  <a:lnTo>
                    <a:pt x="1067" y="470"/>
                  </a:lnTo>
                  <a:lnTo>
                    <a:pt x="1067" y="472"/>
                  </a:lnTo>
                  <a:lnTo>
                    <a:pt x="1069" y="472"/>
                  </a:lnTo>
                  <a:lnTo>
                    <a:pt x="1067" y="472"/>
                  </a:lnTo>
                  <a:lnTo>
                    <a:pt x="1067" y="475"/>
                  </a:lnTo>
                  <a:lnTo>
                    <a:pt x="1067" y="475"/>
                  </a:lnTo>
                  <a:lnTo>
                    <a:pt x="1064" y="475"/>
                  </a:lnTo>
                  <a:lnTo>
                    <a:pt x="1064" y="475"/>
                  </a:lnTo>
                  <a:lnTo>
                    <a:pt x="1064" y="477"/>
                  </a:lnTo>
                  <a:lnTo>
                    <a:pt x="1062" y="477"/>
                  </a:lnTo>
                  <a:lnTo>
                    <a:pt x="1062" y="480"/>
                  </a:lnTo>
                  <a:lnTo>
                    <a:pt x="1060" y="482"/>
                  </a:lnTo>
                  <a:lnTo>
                    <a:pt x="1060" y="484"/>
                  </a:lnTo>
                  <a:lnTo>
                    <a:pt x="1057" y="484"/>
                  </a:lnTo>
                  <a:lnTo>
                    <a:pt x="1053" y="484"/>
                  </a:lnTo>
                  <a:lnTo>
                    <a:pt x="1053" y="487"/>
                  </a:lnTo>
                  <a:lnTo>
                    <a:pt x="1053" y="489"/>
                  </a:lnTo>
                  <a:lnTo>
                    <a:pt x="1055" y="489"/>
                  </a:lnTo>
                  <a:lnTo>
                    <a:pt x="1055" y="491"/>
                  </a:lnTo>
                  <a:lnTo>
                    <a:pt x="1050" y="491"/>
                  </a:lnTo>
                  <a:lnTo>
                    <a:pt x="1048" y="494"/>
                  </a:lnTo>
                  <a:lnTo>
                    <a:pt x="1046" y="494"/>
                  </a:lnTo>
                  <a:lnTo>
                    <a:pt x="1046" y="494"/>
                  </a:lnTo>
                  <a:lnTo>
                    <a:pt x="1048" y="494"/>
                  </a:lnTo>
                  <a:lnTo>
                    <a:pt x="1048" y="496"/>
                  </a:lnTo>
                  <a:lnTo>
                    <a:pt x="1046" y="496"/>
                  </a:lnTo>
                  <a:lnTo>
                    <a:pt x="1046" y="496"/>
                  </a:lnTo>
                  <a:lnTo>
                    <a:pt x="1043" y="496"/>
                  </a:lnTo>
                  <a:lnTo>
                    <a:pt x="1043" y="498"/>
                  </a:lnTo>
                  <a:lnTo>
                    <a:pt x="1046" y="498"/>
                  </a:lnTo>
                  <a:lnTo>
                    <a:pt x="1046" y="498"/>
                  </a:lnTo>
                  <a:lnTo>
                    <a:pt x="1043" y="498"/>
                  </a:lnTo>
                  <a:lnTo>
                    <a:pt x="1041" y="501"/>
                  </a:lnTo>
                  <a:lnTo>
                    <a:pt x="1041" y="503"/>
                  </a:lnTo>
                  <a:lnTo>
                    <a:pt x="1041" y="503"/>
                  </a:lnTo>
                  <a:lnTo>
                    <a:pt x="1041" y="506"/>
                  </a:lnTo>
                  <a:lnTo>
                    <a:pt x="1038" y="506"/>
                  </a:lnTo>
                  <a:lnTo>
                    <a:pt x="1038" y="508"/>
                  </a:lnTo>
                  <a:lnTo>
                    <a:pt x="1036" y="508"/>
                  </a:lnTo>
                  <a:lnTo>
                    <a:pt x="1036" y="510"/>
                  </a:lnTo>
                  <a:lnTo>
                    <a:pt x="1034" y="510"/>
                  </a:lnTo>
                  <a:lnTo>
                    <a:pt x="1034" y="510"/>
                  </a:lnTo>
                  <a:lnTo>
                    <a:pt x="1034" y="513"/>
                  </a:lnTo>
                  <a:lnTo>
                    <a:pt x="1034" y="513"/>
                  </a:lnTo>
                  <a:lnTo>
                    <a:pt x="1036" y="513"/>
                  </a:lnTo>
                  <a:lnTo>
                    <a:pt x="1036" y="513"/>
                  </a:lnTo>
                  <a:lnTo>
                    <a:pt x="1034" y="513"/>
                  </a:lnTo>
                  <a:lnTo>
                    <a:pt x="1034" y="517"/>
                  </a:lnTo>
                  <a:lnTo>
                    <a:pt x="1034" y="517"/>
                  </a:lnTo>
                  <a:lnTo>
                    <a:pt x="1031" y="517"/>
                  </a:lnTo>
                  <a:lnTo>
                    <a:pt x="1031" y="520"/>
                  </a:lnTo>
                  <a:lnTo>
                    <a:pt x="1031" y="522"/>
                  </a:lnTo>
                  <a:lnTo>
                    <a:pt x="1029" y="522"/>
                  </a:lnTo>
                  <a:lnTo>
                    <a:pt x="1027" y="522"/>
                  </a:lnTo>
                  <a:lnTo>
                    <a:pt x="1027" y="524"/>
                  </a:lnTo>
                  <a:lnTo>
                    <a:pt x="1027" y="524"/>
                  </a:lnTo>
                  <a:lnTo>
                    <a:pt x="1024" y="524"/>
                  </a:lnTo>
                  <a:lnTo>
                    <a:pt x="1027" y="527"/>
                  </a:lnTo>
                  <a:lnTo>
                    <a:pt x="1024" y="529"/>
                  </a:lnTo>
                  <a:lnTo>
                    <a:pt x="1024" y="532"/>
                  </a:lnTo>
                  <a:lnTo>
                    <a:pt x="1024" y="532"/>
                  </a:lnTo>
                  <a:lnTo>
                    <a:pt x="1022" y="532"/>
                  </a:lnTo>
                  <a:lnTo>
                    <a:pt x="1022" y="532"/>
                  </a:lnTo>
                  <a:lnTo>
                    <a:pt x="1020" y="532"/>
                  </a:lnTo>
                  <a:lnTo>
                    <a:pt x="1022" y="534"/>
                  </a:lnTo>
                  <a:lnTo>
                    <a:pt x="1020" y="534"/>
                  </a:lnTo>
                  <a:lnTo>
                    <a:pt x="1020" y="536"/>
                  </a:lnTo>
                  <a:lnTo>
                    <a:pt x="1020" y="536"/>
                  </a:lnTo>
                  <a:lnTo>
                    <a:pt x="1020" y="536"/>
                  </a:lnTo>
                  <a:lnTo>
                    <a:pt x="1020" y="536"/>
                  </a:lnTo>
                  <a:lnTo>
                    <a:pt x="1020" y="539"/>
                  </a:lnTo>
                  <a:lnTo>
                    <a:pt x="1020" y="539"/>
                  </a:lnTo>
                  <a:lnTo>
                    <a:pt x="1017" y="539"/>
                  </a:lnTo>
                  <a:lnTo>
                    <a:pt x="1017" y="541"/>
                  </a:lnTo>
                  <a:lnTo>
                    <a:pt x="1017" y="541"/>
                  </a:lnTo>
                  <a:lnTo>
                    <a:pt x="1017" y="541"/>
                  </a:lnTo>
                  <a:lnTo>
                    <a:pt x="1017" y="543"/>
                  </a:lnTo>
                  <a:lnTo>
                    <a:pt x="1017" y="546"/>
                  </a:lnTo>
                  <a:lnTo>
                    <a:pt x="1010" y="553"/>
                  </a:lnTo>
                  <a:lnTo>
                    <a:pt x="1005" y="558"/>
                  </a:lnTo>
                  <a:lnTo>
                    <a:pt x="1001" y="562"/>
                  </a:lnTo>
                  <a:lnTo>
                    <a:pt x="998" y="567"/>
                  </a:lnTo>
                  <a:lnTo>
                    <a:pt x="996" y="567"/>
                  </a:lnTo>
                  <a:lnTo>
                    <a:pt x="996" y="567"/>
                  </a:lnTo>
                  <a:lnTo>
                    <a:pt x="996" y="569"/>
                  </a:lnTo>
                  <a:lnTo>
                    <a:pt x="996" y="569"/>
                  </a:lnTo>
                  <a:lnTo>
                    <a:pt x="998" y="569"/>
                  </a:lnTo>
                  <a:lnTo>
                    <a:pt x="998" y="567"/>
                  </a:lnTo>
                  <a:lnTo>
                    <a:pt x="1003" y="562"/>
                  </a:lnTo>
                  <a:lnTo>
                    <a:pt x="1005" y="558"/>
                  </a:lnTo>
                  <a:lnTo>
                    <a:pt x="1010" y="553"/>
                  </a:lnTo>
                  <a:lnTo>
                    <a:pt x="1012" y="553"/>
                  </a:lnTo>
                  <a:lnTo>
                    <a:pt x="1012" y="555"/>
                  </a:lnTo>
                  <a:lnTo>
                    <a:pt x="1015" y="558"/>
                  </a:lnTo>
                  <a:lnTo>
                    <a:pt x="1012" y="560"/>
                  </a:lnTo>
                  <a:lnTo>
                    <a:pt x="1012" y="562"/>
                  </a:lnTo>
                  <a:lnTo>
                    <a:pt x="1012" y="565"/>
                  </a:lnTo>
                  <a:lnTo>
                    <a:pt x="1010" y="567"/>
                  </a:lnTo>
                  <a:lnTo>
                    <a:pt x="1010" y="567"/>
                  </a:lnTo>
                  <a:lnTo>
                    <a:pt x="1012" y="567"/>
                  </a:lnTo>
                  <a:lnTo>
                    <a:pt x="1012" y="567"/>
                  </a:lnTo>
                  <a:lnTo>
                    <a:pt x="1017" y="567"/>
                  </a:lnTo>
                  <a:lnTo>
                    <a:pt x="1017" y="567"/>
                  </a:lnTo>
                  <a:lnTo>
                    <a:pt x="1015" y="569"/>
                  </a:lnTo>
                  <a:lnTo>
                    <a:pt x="1015" y="569"/>
                  </a:lnTo>
                  <a:lnTo>
                    <a:pt x="1017" y="569"/>
                  </a:lnTo>
                  <a:lnTo>
                    <a:pt x="1017" y="572"/>
                  </a:lnTo>
                  <a:lnTo>
                    <a:pt x="1020" y="572"/>
                  </a:lnTo>
                  <a:lnTo>
                    <a:pt x="1022" y="572"/>
                  </a:lnTo>
                  <a:lnTo>
                    <a:pt x="1022" y="572"/>
                  </a:lnTo>
                  <a:lnTo>
                    <a:pt x="1022" y="572"/>
                  </a:lnTo>
                  <a:lnTo>
                    <a:pt x="1024" y="576"/>
                  </a:lnTo>
                  <a:lnTo>
                    <a:pt x="1027" y="576"/>
                  </a:lnTo>
                  <a:lnTo>
                    <a:pt x="1027" y="572"/>
                  </a:lnTo>
                  <a:lnTo>
                    <a:pt x="1029" y="572"/>
                  </a:lnTo>
                  <a:lnTo>
                    <a:pt x="1029" y="576"/>
                  </a:lnTo>
                  <a:lnTo>
                    <a:pt x="1034" y="574"/>
                  </a:lnTo>
                  <a:lnTo>
                    <a:pt x="1036" y="572"/>
                  </a:lnTo>
                  <a:lnTo>
                    <a:pt x="1036" y="572"/>
                  </a:lnTo>
                  <a:lnTo>
                    <a:pt x="1038" y="572"/>
                  </a:lnTo>
                  <a:lnTo>
                    <a:pt x="1038" y="574"/>
                  </a:lnTo>
                  <a:lnTo>
                    <a:pt x="1043" y="581"/>
                  </a:lnTo>
                  <a:lnTo>
                    <a:pt x="1046" y="581"/>
                  </a:lnTo>
                  <a:lnTo>
                    <a:pt x="1046" y="579"/>
                  </a:lnTo>
                  <a:lnTo>
                    <a:pt x="1048" y="579"/>
                  </a:lnTo>
                  <a:lnTo>
                    <a:pt x="1048" y="581"/>
                  </a:lnTo>
                  <a:lnTo>
                    <a:pt x="1048" y="586"/>
                  </a:lnTo>
                  <a:lnTo>
                    <a:pt x="1048" y="588"/>
                  </a:lnTo>
                  <a:lnTo>
                    <a:pt x="1050" y="588"/>
                  </a:lnTo>
                  <a:lnTo>
                    <a:pt x="1050" y="588"/>
                  </a:lnTo>
                  <a:lnTo>
                    <a:pt x="1050" y="588"/>
                  </a:lnTo>
                  <a:lnTo>
                    <a:pt x="1053" y="588"/>
                  </a:lnTo>
                  <a:lnTo>
                    <a:pt x="1055" y="588"/>
                  </a:lnTo>
                  <a:lnTo>
                    <a:pt x="1055" y="591"/>
                  </a:lnTo>
                  <a:lnTo>
                    <a:pt x="1057" y="591"/>
                  </a:lnTo>
                  <a:lnTo>
                    <a:pt x="1057" y="591"/>
                  </a:lnTo>
                  <a:lnTo>
                    <a:pt x="1060" y="591"/>
                  </a:lnTo>
                  <a:lnTo>
                    <a:pt x="1060" y="591"/>
                  </a:lnTo>
                  <a:lnTo>
                    <a:pt x="1060" y="591"/>
                  </a:lnTo>
                  <a:lnTo>
                    <a:pt x="1060" y="591"/>
                  </a:lnTo>
                  <a:lnTo>
                    <a:pt x="1060" y="588"/>
                  </a:lnTo>
                  <a:lnTo>
                    <a:pt x="1062" y="591"/>
                  </a:lnTo>
                  <a:lnTo>
                    <a:pt x="1062" y="591"/>
                  </a:lnTo>
                  <a:lnTo>
                    <a:pt x="1062" y="591"/>
                  </a:lnTo>
                  <a:lnTo>
                    <a:pt x="1062" y="593"/>
                  </a:lnTo>
                  <a:lnTo>
                    <a:pt x="1064" y="593"/>
                  </a:lnTo>
                  <a:lnTo>
                    <a:pt x="1064" y="593"/>
                  </a:lnTo>
                  <a:lnTo>
                    <a:pt x="1064" y="593"/>
                  </a:lnTo>
                  <a:lnTo>
                    <a:pt x="1064" y="593"/>
                  </a:lnTo>
                  <a:lnTo>
                    <a:pt x="1064" y="593"/>
                  </a:lnTo>
                  <a:lnTo>
                    <a:pt x="1064" y="595"/>
                  </a:lnTo>
                  <a:lnTo>
                    <a:pt x="1067" y="595"/>
                  </a:lnTo>
                  <a:lnTo>
                    <a:pt x="1067" y="595"/>
                  </a:lnTo>
                  <a:lnTo>
                    <a:pt x="1064" y="598"/>
                  </a:lnTo>
                  <a:lnTo>
                    <a:pt x="1064" y="598"/>
                  </a:lnTo>
                  <a:lnTo>
                    <a:pt x="1067" y="598"/>
                  </a:lnTo>
                  <a:lnTo>
                    <a:pt x="1067" y="598"/>
                  </a:lnTo>
                  <a:lnTo>
                    <a:pt x="1069" y="600"/>
                  </a:lnTo>
                  <a:lnTo>
                    <a:pt x="1067" y="600"/>
                  </a:lnTo>
                  <a:lnTo>
                    <a:pt x="1067" y="602"/>
                  </a:lnTo>
                  <a:lnTo>
                    <a:pt x="1069" y="607"/>
                  </a:lnTo>
                  <a:lnTo>
                    <a:pt x="1072" y="607"/>
                  </a:lnTo>
                  <a:lnTo>
                    <a:pt x="1074" y="610"/>
                  </a:lnTo>
                  <a:lnTo>
                    <a:pt x="1072" y="612"/>
                  </a:lnTo>
                  <a:lnTo>
                    <a:pt x="1074" y="612"/>
                  </a:lnTo>
                  <a:lnTo>
                    <a:pt x="1074" y="612"/>
                  </a:lnTo>
                  <a:lnTo>
                    <a:pt x="1076" y="614"/>
                  </a:lnTo>
                  <a:lnTo>
                    <a:pt x="1079" y="614"/>
                  </a:lnTo>
                  <a:lnTo>
                    <a:pt x="1079" y="619"/>
                  </a:lnTo>
                  <a:lnTo>
                    <a:pt x="1079" y="621"/>
                  </a:lnTo>
                  <a:lnTo>
                    <a:pt x="1081" y="621"/>
                  </a:lnTo>
                  <a:lnTo>
                    <a:pt x="1081" y="624"/>
                  </a:lnTo>
                  <a:lnTo>
                    <a:pt x="1083" y="626"/>
                  </a:lnTo>
                  <a:lnTo>
                    <a:pt x="1083" y="631"/>
                  </a:lnTo>
                  <a:lnTo>
                    <a:pt x="1083" y="631"/>
                  </a:lnTo>
                  <a:lnTo>
                    <a:pt x="1083" y="631"/>
                  </a:lnTo>
                  <a:lnTo>
                    <a:pt x="1086" y="631"/>
                  </a:lnTo>
                  <a:lnTo>
                    <a:pt x="1086" y="633"/>
                  </a:lnTo>
                  <a:lnTo>
                    <a:pt x="1088" y="633"/>
                  </a:lnTo>
                  <a:lnTo>
                    <a:pt x="1088" y="633"/>
                  </a:lnTo>
                  <a:lnTo>
                    <a:pt x="1088" y="633"/>
                  </a:lnTo>
                  <a:lnTo>
                    <a:pt x="1090" y="636"/>
                  </a:lnTo>
                  <a:lnTo>
                    <a:pt x="1093" y="636"/>
                  </a:lnTo>
                  <a:lnTo>
                    <a:pt x="1093" y="633"/>
                  </a:lnTo>
                  <a:lnTo>
                    <a:pt x="1093" y="633"/>
                  </a:lnTo>
                  <a:lnTo>
                    <a:pt x="1095" y="633"/>
                  </a:lnTo>
                  <a:lnTo>
                    <a:pt x="1095" y="633"/>
                  </a:lnTo>
                  <a:lnTo>
                    <a:pt x="1098" y="633"/>
                  </a:lnTo>
                  <a:lnTo>
                    <a:pt x="1098" y="633"/>
                  </a:lnTo>
                  <a:lnTo>
                    <a:pt x="1098" y="636"/>
                  </a:lnTo>
                  <a:lnTo>
                    <a:pt x="1100" y="636"/>
                  </a:lnTo>
                  <a:lnTo>
                    <a:pt x="1102" y="638"/>
                  </a:lnTo>
                  <a:lnTo>
                    <a:pt x="1105" y="638"/>
                  </a:lnTo>
                  <a:lnTo>
                    <a:pt x="1107" y="638"/>
                  </a:lnTo>
                  <a:lnTo>
                    <a:pt x="1109" y="636"/>
                  </a:lnTo>
                  <a:lnTo>
                    <a:pt x="1114" y="636"/>
                  </a:lnTo>
                  <a:lnTo>
                    <a:pt x="1116" y="633"/>
                  </a:lnTo>
                  <a:lnTo>
                    <a:pt x="1116" y="633"/>
                  </a:lnTo>
                  <a:lnTo>
                    <a:pt x="1116" y="633"/>
                  </a:lnTo>
                  <a:lnTo>
                    <a:pt x="1105" y="671"/>
                  </a:lnTo>
                  <a:lnTo>
                    <a:pt x="1112" y="683"/>
                  </a:lnTo>
                  <a:lnTo>
                    <a:pt x="1112" y="688"/>
                  </a:lnTo>
                  <a:lnTo>
                    <a:pt x="1074" y="714"/>
                  </a:lnTo>
                  <a:lnTo>
                    <a:pt x="1062" y="714"/>
                  </a:lnTo>
                  <a:lnTo>
                    <a:pt x="1050" y="711"/>
                  </a:lnTo>
                  <a:lnTo>
                    <a:pt x="1024" y="725"/>
                  </a:lnTo>
                  <a:lnTo>
                    <a:pt x="1008" y="728"/>
                  </a:lnTo>
                  <a:lnTo>
                    <a:pt x="1003" y="732"/>
                  </a:lnTo>
                  <a:lnTo>
                    <a:pt x="1005" y="756"/>
                  </a:lnTo>
                  <a:lnTo>
                    <a:pt x="1001" y="766"/>
                  </a:lnTo>
                  <a:lnTo>
                    <a:pt x="994" y="773"/>
                  </a:lnTo>
                  <a:lnTo>
                    <a:pt x="977" y="773"/>
                  </a:lnTo>
                  <a:lnTo>
                    <a:pt x="953" y="766"/>
                  </a:lnTo>
                  <a:lnTo>
                    <a:pt x="937" y="773"/>
                  </a:lnTo>
                  <a:lnTo>
                    <a:pt x="930" y="770"/>
                  </a:lnTo>
                  <a:lnTo>
                    <a:pt x="911" y="780"/>
                  </a:lnTo>
                  <a:lnTo>
                    <a:pt x="899" y="775"/>
                  </a:lnTo>
                  <a:lnTo>
                    <a:pt x="889" y="777"/>
                  </a:lnTo>
                  <a:lnTo>
                    <a:pt x="880" y="766"/>
                  </a:lnTo>
                  <a:lnTo>
                    <a:pt x="852" y="773"/>
                  </a:lnTo>
                  <a:lnTo>
                    <a:pt x="826" y="761"/>
                  </a:lnTo>
                  <a:lnTo>
                    <a:pt x="783" y="782"/>
                  </a:lnTo>
                  <a:lnTo>
                    <a:pt x="766" y="782"/>
                  </a:lnTo>
                  <a:lnTo>
                    <a:pt x="752" y="777"/>
                  </a:lnTo>
                  <a:lnTo>
                    <a:pt x="740" y="782"/>
                  </a:lnTo>
                  <a:lnTo>
                    <a:pt x="748" y="792"/>
                  </a:lnTo>
                  <a:lnTo>
                    <a:pt x="752" y="806"/>
                  </a:lnTo>
                  <a:lnTo>
                    <a:pt x="748" y="836"/>
                  </a:lnTo>
                  <a:lnTo>
                    <a:pt x="755" y="841"/>
                  </a:lnTo>
                  <a:lnTo>
                    <a:pt x="778" y="839"/>
                  </a:lnTo>
                  <a:lnTo>
                    <a:pt x="776" y="851"/>
                  </a:lnTo>
                  <a:lnTo>
                    <a:pt x="785" y="862"/>
                  </a:lnTo>
                  <a:lnTo>
                    <a:pt x="781" y="881"/>
                  </a:lnTo>
                  <a:lnTo>
                    <a:pt x="809" y="900"/>
                  </a:lnTo>
                  <a:lnTo>
                    <a:pt x="816" y="926"/>
                  </a:lnTo>
                  <a:lnTo>
                    <a:pt x="814" y="933"/>
                  </a:lnTo>
                  <a:lnTo>
                    <a:pt x="793" y="962"/>
                  </a:lnTo>
                  <a:lnTo>
                    <a:pt x="776" y="974"/>
                  </a:lnTo>
                  <a:lnTo>
                    <a:pt x="771" y="985"/>
                  </a:lnTo>
                  <a:lnTo>
                    <a:pt x="743" y="997"/>
                  </a:lnTo>
                  <a:lnTo>
                    <a:pt x="743" y="1011"/>
                  </a:lnTo>
                  <a:lnTo>
                    <a:pt x="755" y="1030"/>
                  </a:lnTo>
                  <a:lnTo>
                    <a:pt x="755" y="1042"/>
                  </a:lnTo>
                  <a:lnTo>
                    <a:pt x="733" y="1047"/>
                  </a:lnTo>
                  <a:lnTo>
                    <a:pt x="724" y="1063"/>
                  </a:lnTo>
                  <a:lnTo>
                    <a:pt x="724" y="1080"/>
                  </a:lnTo>
                  <a:lnTo>
                    <a:pt x="719" y="1089"/>
                  </a:lnTo>
                  <a:lnTo>
                    <a:pt x="717" y="1092"/>
                  </a:lnTo>
                  <a:lnTo>
                    <a:pt x="707" y="1092"/>
                  </a:lnTo>
                  <a:lnTo>
                    <a:pt x="698" y="1078"/>
                  </a:lnTo>
                  <a:lnTo>
                    <a:pt x="691" y="1078"/>
                  </a:lnTo>
                  <a:lnTo>
                    <a:pt x="667" y="1082"/>
                  </a:lnTo>
                  <a:lnTo>
                    <a:pt x="665" y="1087"/>
                  </a:lnTo>
                  <a:lnTo>
                    <a:pt x="670" y="1099"/>
                  </a:lnTo>
                  <a:lnTo>
                    <a:pt x="670" y="1115"/>
                  </a:lnTo>
                  <a:lnTo>
                    <a:pt x="660" y="1134"/>
                  </a:lnTo>
                  <a:lnTo>
                    <a:pt x="660" y="1134"/>
                  </a:lnTo>
                  <a:lnTo>
                    <a:pt x="625" y="1158"/>
                  </a:lnTo>
                  <a:lnTo>
                    <a:pt x="608" y="1158"/>
                  </a:lnTo>
                  <a:lnTo>
                    <a:pt x="601" y="1170"/>
                  </a:lnTo>
                  <a:lnTo>
                    <a:pt x="587" y="1167"/>
                  </a:lnTo>
                  <a:lnTo>
                    <a:pt x="584" y="1172"/>
                  </a:lnTo>
                  <a:lnTo>
                    <a:pt x="584" y="1177"/>
                  </a:lnTo>
                  <a:lnTo>
                    <a:pt x="577" y="1186"/>
                  </a:lnTo>
                  <a:lnTo>
                    <a:pt x="551" y="1196"/>
                  </a:lnTo>
                  <a:lnTo>
                    <a:pt x="551" y="1203"/>
                  </a:lnTo>
                  <a:lnTo>
                    <a:pt x="558" y="1205"/>
                  </a:lnTo>
                  <a:lnTo>
                    <a:pt x="565" y="1219"/>
                  </a:lnTo>
                  <a:lnTo>
                    <a:pt x="577" y="1229"/>
                  </a:lnTo>
                  <a:lnTo>
                    <a:pt x="577" y="1236"/>
                  </a:lnTo>
                  <a:lnTo>
                    <a:pt x="573" y="1238"/>
                  </a:lnTo>
                  <a:lnTo>
                    <a:pt x="563" y="1241"/>
                  </a:lnTo>
                  <a:lnTo>
                    <a:pt x="563" y="1255"/>
                  </a:lnTo>
                  <a:lnTo>
                    <a:pt x="547" y="1271"/>
                  </a:lnTo>
                  <a:lnTo>
                    <a:pt x="542" y="1271"/>
                  </a:lnTo>
                  <a:lnTo>
                    <a:pt x="523" y="1229"/>
                  </a:lnTo>
                  <a:lnTo>
                    <a:pt x="518" y="1229"/>
                  </a:lnTo>
                  <a:lnTo>
                    <a:pt x="497" y="1236"/>
                  </a:lnTo>
                  <a:lnTo>
                    <a:pt x="483" y="1236"/>
                  </a:lnTo>
                  <a:lnTo>
                    <a:pt x="476" y="1243"/>
                  </a:lnTo>
                  <a:lnTo>
                    <a:pt x="447" y="1252"/>
                  </a:lnTo>
                  <a:lnTo>
                    <a:pt x="435" y="1260"/>
                  </a:lnTo>
                  <a:lnTo>
                    <a:pt x="424" y="1271"/>
                  </a:lnTo>
                  <a:lnTo>
                    <a:pt x="440" y="1278"/>
                  </a:lnTo>
                  <a:lnTo>
                    <a:pt x="435" y="1281"/>
                  </a:lnTo>
                  <a:lnTo>
                    <a:pt x="426" y="1295"/>
                  </a:lnTo>
                  <a:lnTo>
                    <a:pt x="414" y="1295"/>
                  </a:lnTo>
                  <a:lnTo>
                    <a:pt x="405" y="1302"/>
                  </a:lnTo>
                  <a:lnTo>
                    <a:pt x="379" y="1302"/>
                  </a:lnTo>
                  <a:lnTo>
                    <a:pt x="369" y="1304"/>
                  </a:lnTo>
                  <a:lnTo>
                    <a:pt x="364" y="1302"/>
                  </a:lnTo>
                  <a:lnTo>
                    <a:pt x="353" y="1262"/>
                  </a:lnTo>
                  <a:lnTo>
                    <a:pt x="350" y="1255"/>
                  </a:lnTo>
                  <a:lnTo>
                    <a:pt x="350" y="1229"/>
                  </a:lnTo>
                  <a:lnTo>
                    <a:pt x="343" y="1224"/>
                  </a:lnTo>
                  <a:lnTo>
                    <a:pt x="360" y="1217"/>
                  </a:lnTo>
                  <a:lnTo>
                    <a:pt x="374" y="1215"/>
                  </a:lnTo>
                  <a:lnTo>
                    <a:pt x="379" y="1210"/>
                  </a:lnTo>
                  <a:lnTo>
                    <a:pt x="336" y="1158"/>
                  </a:lnTo>
                  <a:lnTo>
                    <a:pt x="336" y="1158"/>
                  </a:lnTo>
                  <a:lnTo>
                    <a:pt x="338" y="1151"/>
                  </a:lnTo>
                  <a:lnTo>
                    <a:pt x="346" y="1144"/>
                  </a:lnTo>
                  <a:lnTo>
                    <a:pt x="372" y="1132"/>
                  </a:lnTo>
                  <a:lnTo>
                    <a:pt x="374" y="1125"/>
                  </a:lnTo>
                  <a:lnTo>
                    <a:pt x="364" y="1113"/>
                  </a:lnTo>
                  <a:lnTo>
                    <a:pt x="364" y="1106"/>
                  </a:lnTo>
                  <a:lnTo>
                    <a:pt x="393" y="1089"/>
                  </a:lnTo>
                  <a:lnTo>
                    <a:pt x="390" y="1070"/>
                  </a:lnTo>
                  <a:lnTo>
                    <a:pt x="383" y="1063"/>
                  </a:lnTo>
                  <a:lnTo>
                    <a:pt x="395" y="1049"/>
                  </a:lnTo>
                  <a:lnTo>
                    <a:pt x="393" y="1044"/>
                  </a:lnTo>
                  <a:lnTo>
                    <a:pt x="376" y="1042"/>
                  </a:lnTo>
                  <a:lnTo>
                    <a:pt x="372" y="1035"/>
                  </a:lnTo>
                  <a:lnTo>
                    <a:pt x="381" y="1028"/>
                  </a:lnTo>
                  <a:lnTo>
                    <a:pt x="405" y="1018"/>
                  </a:lnTo>
                  <a:lnTo>
                    <a:pt x="412" y="1011"/>
                  </a:lnTo>
                  <a:lnTo>
                    <a:pt x="412" y="1004"/>
                  </a:lnTo>
                  <a:lnTo>
                    <a:pt x="402" y="985"/>
                  </a:lnTo>
                  <a:lnTo>
                    <a:pt x="390" y="957"/>
                  </a:lnTo>
                  <a:lnTo>
                    <a:pt x="376" y="950"/>
                  </a:lnTo>
                  <a:lnTo>
                    <a:pt x="350" y="907"/>
                  </a:lnTo>
                  <a:lnTo>
                    <a:pt x="301" y="881"/>
                  </a:lnTo>
                  <a:lnTo>
                    <a:pt x="296" y="872"/>
                  </a:lnTo>
                  <a:lnTo>
                    <a:pt x="291" y="862"/>
                  </a:lnTo>
                  <a:lnTo>
                    <a:pt x="253" y="846"/>
                  </a:lnTo>
                  <a:lnTo>
                    <a:pt x="242" y="832"/>
                  </a:lnTo>
                  <a:lnTo>
                    <a:pt x="227" y="827"/>
                  </a:lnTo>
                  <a:lnTo>
                    <a:pt x="230" y="810"/>
                  </a:lnTo>
                  <a:lnTo>
                    <a:pt x="223" y="794"/>
                  </a:lnTo>
                  <a:lnTo>
                    <a:pt x="232" y="789"/>
                  </a:lnTo>
                  <a:lnTo>
                    <a:pt x="234" y="780"/>
                  </a:lnTo>
                  <a:lnTo>
                    <a:pt x="211" y="751"/>
                  </a:lnTo>
                  <a:lnTo>
                    <a:pt x="211" y="744"/>
                  </a:lnTo>
                  <a:lnTo>
                    <a:pt x="201" y="744"/>
                  </a:lnTo>
                  <a:lnTo>
                    <a:pt x="199" y="737"/>
                  </a:lnTo>
                  <a:lnTo>
                    <a:pt x="192" y="744"/>
                  </a:lnTo>
                  <a:lnTo>
                    <a:pt x="182" y="744"/>
                  </a:lnTo>
                  <a:lnTo>
                    <a:pt x="180" y="728"/>
                  </a:lnTo>
                  <a:lnTo>
                    <a:pt x="163" y="721"/>
                  </a:lnTo>
                  <a:lnTo>
                    <a:pt x="154" y="711"/>
                  </a:lnTo>
                  <a:lnTo>
                    <a:pt x="168" y="685"/>
                  </a:lnTo>
                  <a:lnTo>
                    <a:pt x="187" y="676"/>
                  </a:lnTo>
                  <a:lnTo>
                    <a:pt x="194" y="654"/>
                  </a:lnTo>
                  <a:lnTo>
                    <a:pt x="206" y="645"/>
                  </a:lnTo>
                  <a:lnTo>
                    <a:pt x="199" y="628"/>
                  </a:lnTo>
                  <a:lnTo>
                    <a:pt x="187" y="619"/>
                  </a:lnTo>
                  <a:lnTo>
                    <a:pt x="145" y="617"/>
                  </a:lnTo>
                  <a:lnTo>
                    <a:pt x="137" y="612"/>
                  </a:lnTo>
                  <a:lnTo>
                    <a:pt x="128" y="600"/>
                  </a:lnTo>
                  <a:lnTo>
                    <a:pt x="111" y="600"/>
                  </a:lnTo>
                  <a:lnTo>
                    <a:pt x="104" y="593"/>
                  </a:lnTo>
                  <a:lnTo>
                    <a:pt x="93" y="593"/>
                  </a:lnTo>
                  <a:lnTo>
                    <a:pt x="93" y="579"/>
                  </a:lnTo>
                  <a:lnTo>
                    <a:pt x="85" y="569"/>
                  </a:lnTo>
                  <a:lnTo>
                    <a:pt x="85" y="553"/>
                  </a:lnTo>
                  <a:lnTo>
                    <a:pt x="93" y="553"/>
                  </a:lnTo>
                  <a:lnTo>
                    <a:pt x="97" y="548"/>
                  </a:lnTo>
                  <a:lnTo>
                    <a:pt x="100" y="536"/>
                  </a:lnTo>
                  <a:lnTo>
                    <a:pt x="100" y="522"/>
                  </a:lnTo>
                  <a:lnTo>
                    <a:pt x="126" y="506"/>
                  </a:lnTo>
                  <a:lnTo>
                    <a:pt x="133" y="491"/>
                  </a:lnTo>
                  <a:lnTo>
                    <a:pt x="130" y="475"/>
                  </a:lnTo>
                  <a:lnTo>
                    <a:pt x="123" y="465"/>
                  </a:lnTo>
                  <a:lnTo>
                    <a:pt x="121" y="458"/>
                  </a:lnTo>
                  <a:lnTo>
                    <a:pt x="116" y="435"/>
                  </a:lnTo>
                  <a:lnTo>
                    <a:pt x="119" y="420"/>
                  </a:lnTo>
                  <a:lnTo>
                    <a:pt x="107" y="397"/>
                  </a:lnTo>
                  <a:lnTo>
                    <a:pt x="107" y="378"/>
                  </a:lnTo>
                  <a:lnTo>
                    <a:pt x="104" y="373"/>
                  </a:lnTo>
                  <a:lnTo>
                    <a:pt x="93" y="361"/>
                  </a:lnTo>
                  <a:lnTo>
                    <a:pt x="78" y="350"/>
                  </a:lnTo>
                  <a:lnTo>
                    <a:pt x="40" y="335"/>
                  </a:lnTo>
                  <a:lnTo>
                    <a:pt x="31" y="319"/>
                  </a:lnTo>
                  <a:lnTo>
                    <a:pt x="19" y="326"/>
                  </a:lnTo>
                  <a:lnTo>
                    <a:pt x="19" y="326"/>
                  </a:lnTo>
                  <a:lnTo>
                    <a:pt x="22" y="307"/>
                  </a:lnTo>
                  <a:lnTo>
                    <a:pt x="12" y="298"/>
                  </a:lnTo>
                  <a:lnTo>
                    <a:pt x="10" y="279"/>
                  </a:lnTo>
                  <a:lnTo>
                    <a:pt x="10" y="222"/>
                  </a:lnTo>
                  <a:lnTo>
                    <a:pt x="7" y="212"/>
                  </a:lnTo>
                  <a:lnTo>
                    <a:pt x="0" y="198"/>
                  </a:lnTo>
                  <a:lnTo>
                    <a:pt x="0" y="194"/>
                  </a:lnTo>
                  <a:lnTo>
                    <a:pt x="5" y="191"/>
                  </a:lnTo>
                  <a:lnTo>
                    <a:pt x="17" y="170"/>
                  </a:lnTo>
                  <a:lnTo>
                    <a:pt x="12" y="165"/>
                  </a:lnTo>
                  <a:lnTo>
                    <a:pt x="3" y="160"/>
                  </a:lnTo>
                  <a:lnTo>
                    <a:pt x="3" y="153"/>
                  </a:lnTo>
                  <a:lnTo>
                    <a:pt x="5" y="146"/>
                  </a:lnTo>
                  <a:lnTo>
                    <a:pt x="17" y="134"/>
                  </a:lnTo>
                  <a:lnTo>
                    <a:pt x="19" y="113"/>
                  </a:lnTo>
                  <a:lnTo>
                    <a:pt x="26" y="92"/>
                  </a:lnTo>
                  <a:lnTo>
                    <a:pt x="40" y="92"/>
                  </a:lnTo>
                  <a:lnTo>
                    <a:pt x="48" y="87"/>
                  </a:lnTo>
                  <a:lnTo>
                    <a:pt x="52" y="71"/>
                  </a:lnTo>
                  <a:lnTo>
                    <a:pt x="59" y="6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2" name="Freeform 371"/>
            <p:cNvSpPr>
              <a:spLocks/>
            </p:cNvSpPr>
            <p:nvPr/>
          </p:nvSpPr>
          <p:spPr bwMode="auto">
            <a:xfrm>
              <a:off x="4397" y="4006"/>
              <a:ext cx="993" cy="1111"/>
            </a:xfrm>
            <a:custGeom>
              <a:avLst/>
              <a:gdLst>
                <a:gd name="T0" fmla="*/ 672 w 993"/>
                <a:gd name="T1" fmla="*/ 40 h 1111"/>
                <a:gd name="T2" fmla="*/ 695 w 993"/>
                <a:gd name="T3" fmla="*/ 114 h 1111"/>
                <a:gd name="T4" fmla="*/ 705 w 993"/>
                <a:gd name="T5" fmla="*/ 185 h 1111"/>
                <a:gd name="T6" fmla="*/ 664 w 993"/>
                <a:gd name="T7" fmla="*/ 232 h 1111"/>
                <a:gd name="T8" fmla="*/ 690 w 993"/>
                <a:gd name="T9" fmla="*/ 279 h 1111"/>
                <a:gd name="T10" fmla="*/ 778 w 993"/>
                <a:gd name="T11" fmla="*/ 307 h 1111"/>
                <a:gd name="T12" fmla="*/ 733 w 993"/>
                <a:gd name="T13" fmla="*/ 390 h 1111"/>
                <a:gd name="T14" fmla="*/ 778 w 993"/>
                <a:gd name="T15" fmla="*/ 416 h 1111"/>
                <a:gd name="T16" fmla="*/ 811 w 993"/>
                <a:gd name="T17" fmla="*/ 468 h 1111"/>
                <a:gd name="T18" fmla="*/ 832 w 993"/>
                <a:gd name="T19" fmla="*/ 525 h 1111"/>
                <a:gd name="T20" fmla="*/ 955 w 993"/>
                <a:gd name="T21" fmla="*/ 629 h 1111"/>
                <a:gd name="T22" fmla="*/ 984 w 993"/>
                <a:gd name="T23" fmla="*/ 697 h 1111"/>
                <a:gd name="T24" fmla="*/ 974 w 993"/>
                <a:gd name="T25" fmla="*/ 728 h 1111"/>
                <a:gd name="T26" fmla="*/ 943 w 993"/>
                <a:gd name="T27" fmla="*/ 792 h 1111"/>
                <a:gd name="T28" fmla="*/ 917 w 993"/>
                <a:gd name="T29" fmla="*/ 837 h 1111"/>
                <a:gd name="T30" fmla="*/ 901 w 993"/>
                <a:gd name="T31" fmla="*/ 884 h 1111"/>
                <a:gd name="T32" fmla="*/ 861 w 993"/>
                <a:gd name="T33" fmla="*/ 882 h 1111"/>
                <a:gd name="T34" fmla="*/ 832 w 993"/>
                <a:gd name="T35" fmla="*/ 917 h 1111"/>
                <a:gd name="T36" fmla="*/ 806 w 993"/>
                <a:gd name="T37" fmla="*/ 988 h 1111"/>
                <a:gd name="T38" fmla="*/ 757 w 993"/>
                <a:gd name="T39" fmla="*/ 979 h 1111"/>
                <a:gd name="T40" fmla="*/ 754 w 993"/>
                <a:gd name="T41" fmla="*/ 943 h 1111"/>
                <a:gd name="T42" fmla="*/ 705 w 993"/>
                <a:gd name="T43" fmla="*/ 882 h 1111"/>
                <a:gd name="T44" fmla="*/ 653 w 993"/>
                <a:gd name="T45" fmla="*/ 920 h 1111"/>
                <a:gd name="T46" fmla="*/ 662 w 993"/>
                <a:gd name="T47" fmla="*/ 960 h 1111"/>
                <a:gd name="T48" fmla="*/ 601 w 993"/>
                <a:gd name="T49" fmla="*/ 946 h 1111"/>
                <a:gd name="T50" fmla="*/ 518 w 993"/>
                <a:gd name="T51" fmla="*/ 960 h 1111"/>
                <a:gd name="T52" fmla="*/ 511 w 993"/>
                <a:gd name="T53" fmla="*/ 969 h 1111"/>
                <a:gd name="T54" fmla="*/ 437 w 993"/>
                <a:gd name="T55" fmla="*/ 986 h 1111"/>
                <a:gd name="T56" fmla="*/ 388 w 993"/>
                <a:gd name="T57" fmla="*/ 974 h 1111"/>
                <a:gd name="T58" fmla="*/ 362 w 993"/>
                <a:gd name="T59" fmla="*/ 976 h 1111"/>
                <a:gd name="T60" fmla="*/ 378 w 993"/>
                <a:gd name="T61" fmla="*/ 1031 h 1111"/>
                <a:gd name="T62" fmla="*/ 336 w 993"/>
                <a:gd name="T63" fmla="*/ 1076 h 1111"/>
                <a:gd name="T64" fmla="*/ 286 w 993"/>
                <a:gd name="T65" fmla="*/ 1092 h 1111"/>
                <a:gd name="T66" fmla="*/ 274 w 993"/>
                <a:gd name="T67" fmla="*/ 1104 h 1111"/>
                <a:gd name="T68" fmla="*/ 229 w 993"/>
                <a:gd name="T69" fmla="*/ 1090 h 1111"/>
                <a:gd name="T70" fmla="*/ 168 w 993"/>
                <a:gd name="T71" fmla="*/ 1021 h 1111"/>
                <a:gd name="T72" fmla="*/ 109 w 993"/>
                <a:gd name="T73" fmla="*/ 1024 h 1111"/>
                <a:gd name="T74" fmla="*/ 64 w 993"/>
                <a:gd name="T75" fmla="*/ 936 h 1111"/>
                <a:gd name="T76" fmla="*/ 52 w 993"/>
                <a:gd name="T77" fmla="*/ 879 h 1111"/>
                <a:gd name="T78" fmla="*/ 68 w 993"/>
                <a:gd name="T79" fmla="*/ 844 h 1111"/>
                <a:gd name="T80" fmla="*/ 73 w 993"/>
                <a:gd name="T81" fmla="*/ 797 h 1111"/>
                <a:gd name="T82" fmla="*/ 125 w 993"/>
                <a:gd name="T83" fmla="*/ 757 h 1111"/>
                <a:gd name="T84" fmla="*/ 123 w 993"/>
                <a:gd name="T85" fmla="*/ 709 h 1111"/>
                <a:gd name="T86" fmla="*/ 71 w 993"/>
                <a:gd name="T87" fmla="*/ 693 h 1111"/>
                <a:gd name="T88" fmla="*/ 2 w 993"/>
                <a:gd name="T89" fmla="*/ 634 h 1111"/>
                <a:gd name="T90" fmla="*/ 50 w 993"/>
                <a:gd name="T91" fmla="*/ 575 h 1111"/>
                <a:gd name="T92" fmla="*/ 111 w 993"/>
                <a:gd name="T93" fmla="*/ 530 h 1111"/>
                <a:gd name="T94" fmla="*/ 45 w 993"/>
                <a:gd name="T95" fmla="*/ 549 h 1111"/>
                <a:gd name="T96" fmla="*/ 68 w 993"/>
                <a:gd name="T97" fmla="*/ 482 h 1111"/>
                <a:gd name="T98" fmla="*/ 97 w 993"/>
                <a:gd name="T99" fmla="*/ 402 h 1111"/>
                <a:gd name="T100" fmla="*/ 102 w 993"/>
                <a:gd name="T101" fmla="*/ 364 h 1111"/>
                <a:gd name="T102" fmla="*/ 38 w 993"/>
                <a:gd name="T103" fmla="*/ 341 h 1111"/>
                <a:gd name="T104" fmla="*/ 38 w 993"/>
                <a:gd name="T105" fmla="*/ 265 h 1111"/>
                <a:gd name="T106" fmla="*/ 106 w 993"/>
                <a:gd name="T107" fmla="*/ 208 h 1111"/>
                <a:gd name="T108" fmla="*/ 208 w 993"/>
                <a:gd name="T109" fmla="*/ 253 h 1111"/>
                <a:gd name="T110" fmla="*/ 234 w 993"/>
                <a:gd name="T111" fmla="*/ 199 h 1111"/>
                <a:gd name="T112" fmla="*/ 331 w 993"/>
                <a:gd name="T113" fmla="*/ 213 h 1111"/>
                <a:gd name="T114" fmla="*/ 383 w 993"/>
                <a:gd name="T115" fmla="*/ 189 h 1111"/>
                <a:gd name="T116" fmla="*/ 426 w 993"/>
                <a:gd name="T117" fmla="*/ 125 h 1111"/>
                <a:gd name="T118" fmla="*/ 523 w 993"/>
                <a:gd name="T119" fmla="*/ 50 h 1111"/>
                <a:gd name="T120" fmla="*/ 539 w 993"/>
                <a:gd name="T121" fmla="*/ 38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93" h="1111">
                  <a:moveTo>
                    <a:pt x="598" y="5"/>
                  </a:moveTo>
                  <a:lnTo>
                    <a:pt x="610" y="0"/>
                  </a:lnTo>
                  <a:lnTo>
                    <a:pt x="619" y="14"/>
                  </a:lnTo>
                  <a:lnTo>
                    <a:pt x="657" y="29"/>
                  </a:lnTo>
                  <a:lnTo>
                    <a:pt x="672" y="40"/>
                  </a:lnTo>
                  <a:lnTo>
                    <a:pt x="683" y="52"/>
                  </a:lnTo>
                  <a:lnTo>
                    <a:pt x="686" y="57"/>
                  </a:lnTo>
                  <a:lnTo>
                    <a:pt x="686" y="76"/>
                  </a:lnTo>
                  <a:lnTo>
                    <a:pt x="698" y="99"/>
                  </a:lnTo>
                  <a:lnTo>
                    <a:pt x="695" y="114"/>
                  </a:lnTo>
                  <a:lnTo>
                    <a:pt x="700" y="137"/>
                  </a:lnTo>
                  <a:lnTo>
                    <a:pt x="702" y="147"/>
                  </a:lnTo>
                  <a:lnTo>
                    <a:pt x="709" y="154"/>
                  </a:lnTo>
                  <a:lnTo>
                    <a:pt x="712" y="170"/>
                  </a:lnTo>
                  <a:lnTo>
                    <a:pt x="705" y="185"/>
                  </a:lnTo>
                  <a:lnTo>
                    <a:pt x="679" y="201"/>
                  </a:lnTo>
                  <a:lnTo>
                    <a:pt x="679" y="215"/>
                  </a:lnTo>
                  <a:lnTo>
                    <a:pt x="676" y="227"/>
                  </a:lnTo>
                  <a:lnTo>
                    <a:pt x="674" y="232"/>
                  </a:lnTo>
                  <a:lnTo>
                    <a:pt x="664" y="232"/>
                  </a:lnTo>
                  <a:lnTo>
                    <a:pt x="664" y="248"/>
                  </a:lnTo>
                  <a:lnTo>
                    <a:pt x="672" y="260"/>
                  </a:lnTo>
                  <a:lnTo>
                    <a:pt x="674" y="272"/>
                  </a:lnTo>
                  <a:lnTo>
                    <a:pt x="683" y="272"/>
                  </a:lnTo>
                  <a:lnTo>
                    <a:pt x="690" y="279"/>
                  </a:lnTo>
                  <a:lnTo>
                    <a:pt x="707" y="279"/>
                  </a:lnTo>
                  <a:lnTo>
                    <a:pt x="716" y="291"/>
                  </a:lnTo>
                  <a:lnTo>
                    <a:pt x="724" y="296"/>
                  </a:lnTo>
                  <a:lnTo>
                    <a:pt x="766" y="298"/>
                  </a:lnTo>
                  <a:lnTo>
                    <a:pt x="778" y="307"/>
                  </a:lnTo>
                  <a:lnTo>
                    <a:pt x="785" y="322"/>
                  </a:lnTo>
                  <a:lnTo>
                    <a:pt x="773" y="333"/>
                  </a:lnTo>
                  <a:lnTo>
                    <a:pt x="766" y="355"/>
                  </a:lnTo>
                  <a:lnTo>
                    <a:pt x="747" y="364"/>
                  </a:lnTo>
                  <a:lnTo>
                    <a:pt x="733" y="390"/>
                  </a:lnTo>
                  <a:lnTo>
                    <a:pt x="742" y="400"/>
                  </a:lnTo>
                  <a:lnTo>
                    <a:pt x="759" y="407"/>
                  </a:lnTo>
                  <a:lnTo>
                    <a:pt x="761" y="423"/>
                  </a:lnTo>
                  <a:lnTo>
                    <a:pt x="771" y="423"/>
                  </a:lnTo>
                  <a:lnTo>
                    <a:pt x="778" y="416"/>
                  </a:lnTo>
                  <a:lnTo>
                    <a:pt x="780" y="423"/>
                  </a:lnTo>
                  <a:lnTo>
                    <a:pt x="790" y="423"/>
                  </a:lnTo>
                  <a:lnTo>
                    <a:pt x="792" y="430"/>
                  </a:lnTo>
                  <a:lnTo>
                    <a:pt x="813" y="459"/>
                  </a:lnTo>
                  <a:lnTo>
                    <a:pt x="811" y="468"/>
                  </a:lnTo>
                  <a:lnTo>
                    <a:pt x="802" y="473"/>
                  </a:lnTo>
                  <a:lnTo>
                    <a:pt x="809" y="489"/>
                  </a:lnTo>
                  <a:lnTo>
                    <a:pt x="809" y="506"/>
                  </a:lnTo>
                  <a:lnTo>
                    <a:pt x="821" y="511"/>
                  </a:lnTo>
                  <a:lnTo>
                    <a:pt x="832" y="525"/>
                  </a:lnTo>
                  <a:lnTo>
                    <a:pt x="870" y="541"/>
                  </a:lnTo>
                  <a:lnTo>
                    <a:pt x="877" y="551"/>
                  </a:lnTo>
                  <a:lnTo>
                    <a:pt x="880" y="560"/>
                  </a:lnTo>
                  <a:lnTo>
                    <a:pt x="929" y="586"/>
                  </a:lnTo>
                  <a:lnTo>
                    <a:pt x="955" y="629"/>
                  </a:lnTo>
                  <a:lnTo>
                    <a:pt x="969" y="638"/>
                  </a:lnTo>
                  <a:lnTo>
                    <a:pt x="981" y="664"/>
                  </a:lnTo>
                  <a:lnTo>
                    <a:pt x="991" y="683"/>
                  </a:lnTo>
                  <a:lnTo>
                    <a:pt x="993" y="690"/>
                  </a:lnTo>
                  <a:lnTo>
                    <a:pt x="984" y="697"/>
                  </a:lnTo>
                  <a:lnTo>
                    <a:pt x="960" y="707"/>
                  </a:lnTo>
                  <a:lnTo>
                    <a:pt x="951" y="714"/>
                  </a:lnTo>
                  <a:lnTo>
                    <a:pt x="955" y="721"/>
                  </a:lnTo>
                  <a:lnTo>
                    <a:pt x="972" y="723"/>
                  </a:lnTo>
                  <a:lnTo>
                    <a:pt x="974" y="728"/>
                  </a:lnTo>
                  <a:lnTo>
                    <a:pt x="962" y="742"/>
                  </a:lnTo>
                  <a:lnTo>
                    <a:pt x="972" y="749"/>
                  </a:lnTo>
                  <a:lnTo>
                    <a:pt x="972" y="768"/>
                  </a:lnTo>
                  <a:lnTo>
                    <a:pt x="943" y="785"/>
                  </a:lnTo>
                  <a:lnTo>
                    <a:pt x="943" y="792"/>
                  </a:lnTo>
                  <a:lnTo>
                    <a:pt x="953" y="804"/>
                  </a:lnTo>
                  <a:lnTo>
                    <a:pt x="951" y="811"/>
                  </a:lnTo>
                  <a:lnTo>
                    <a:pt x="925" y="823"/>
                  </a:lnTo>
                  <a:lnTo>
                    <a:pt x="917" y="830"/>
                  </a:lnTo>
                  <a:lnTo>
                    <a:pt x="917" y="837"/>
                  </a:lnTo>
                  <a:lnTo>
                    <a:pt x="917" y="837"/>
                  </a:lnTo>
                  <a:lnTo>
                    <a:pt x="910" y="846"/>
                  </a:lnTo>
                  <a:lnTo>
                    <a:pt x="906" y="861"/>
                  </a:lnTo>
                  <a:lnTo>
                    <a:pt x="891" y="872"/>
                  </a:lnTo>
                  <a:lnTo>
                    <a:pt x="901" y="884"/>
                  </a:lnTo>
                  <a:lnTo>
                    <a:pt x="899" y="891"/>
                  </a:lnTo>
                  <a:lnTo>
                    <a:pt x="889" y="894"/>
                  </a:lnTo>
                  <a:lnTo>
                    <a:pt x="875" y="879"/>
                  </a:lnTo>
                  <a:lnTo>
                    <a:pt x="865" y="879"/>
                  </a:lnTo>
                  <a:lnTo>
                    <a:pt x="861" y="882"/>
                  </a:lnTo>
                  <a:lnTo>
                    <a:pt x="861" y="891"/>
                  </a:lnTo>
                  <a:lnTo>
                    <a:pt x="858" y="894"/>
                  </a:lnTo>
                  <a:lnTo>
                    <a:pt x="844" y="896"/>
                  </a:lnTo>
                  <a:lnTo>
                    <a:pt x="842" y="905"/>
                  </a:lnTo>
                  <a:lnTo>
                    <a:pt x="832" y="917"/>
                  </a:lnTo>
                  <a:lnTo>
                    <a:pt x="832" y="934"/>
                  </a:lnTo>
                  <a:lnTo>
                    <a:pt x="825" y="967"/>
                  </a:lnTo>
                  <a:lnTo>
                    <a:pt x="821" y="974"/>
                  </a:lnTo>
                  <a:lnTo>
                    <a:pt x="809" y="976"/>
                  </a:lnTo>
                  <a:lnTo>
                    <a:pt x="806" y="988"/>
                  </a:lnTo>
                  <a:lnTo>
                    <a:pt x="787" y="991"/>
                  </a:lnTo>
                  <a:lnTo>
                    <a:pt x="785" y="1000"/>
                  </a:lnTo>
                  <a:lnTo>
                    <a:pt x="780" y="1000"/>
                  </a:lnTo>
                  <a:lnTo>
                    <a:pt x="757" y="979"/>
                  </a:lnTo>
                  <a:lnTo>
                    <a:pt x="757" y="979"/>
                  </a:lnTo>
                  <a:lnTo>
                    <a:pt x="757" y="974"/>
                  </a:lnTo>
                  <a:lnTo>
                    <a:pt x="764" y="965"/>
                  </a:lnTo>
                  <a:lnTo>
                    <a:pt x="776" y="943"/>
                  </a:lnTo>
                  <a:lnTo>
                    <a:pt x="771" y="941"/>
                  </a:lnTo>
                  <a:lnTo>
                    <a:pt x="754" y="943"/>
                  </a:lnTo>
                  <a:lnTo>
                    <a:pt x="745" y="941"/>
                  </a:lnTo>
                  <a:lnTo>
                    <a:pt x="731" y="915"/>
                  </a:lnTo>
                  <a:lnTo>
                    <a:pt x="726" y="898"/>
                  </a:lnTo>
                  <a:lnTo>
                    <a:pt x="714" y="896"/>
                  </a:lnTo>
                  <a:lnTo>
                    <a:pt x="705" y="882"/>
                  </a:lnTo>
                  <a:lnTo>
                    <a:pt x="695" y="887"/>
                  </a:lnTo>
                  <a:lnTo>
                    <a:pt x="679" y="910"/>
                  </a:lnTo>
                  <a:lnTo>
                    <a:pt x="664" y="908"/>
                  </a:lnTo>
                  <a:lnTo>
                    <a:pt x="653" y="915"/>
                  </a:lnTo>
                  <a:lnTo>
                    <a:pt x="653" y="920"/>
                  </a:lnTo>
                  <a:lnTo>
                    <a:pt x="660" y="924"/>
                  </a:lnTo>
                  <a:lnTo>
                    <a:pt x="672" y="939"/>
                  </a:lnTo>
                  <a:lnTo>
                    <a:pt x="672" y="950"/>
                  </a:lnTo>
                  <a:lnTo>
                    <a:pt x="669" y="960"/>
                  </a:lnTo>
                  <a:lnTo>
                    <a:pt x="662" y="960"/>
                  </a:lnTo>
                  <a:lnTo>
                    <a:pt x="646" y="943"/>
                  </a:lnTo>
                  <a:lnTo>
                    <a:pt x="634" y="941"/>
                  </a:lnTo>
                  <a:lnTo>
                    <a:pt x="627" y="943"/>
                  </a:lnTo>
                  <a:lnTo>
                    <a:pt x="615" y="941"/>
                  </a:lnTo>
                  <a:lnTo>
                    <a:pt x="601" y="946"/>
                  </a:lnTo>
                  <a:lnTo>
                    <a:pt x="572" y="965"/>
                  </a:lnTo>
                  <a:lnTo>
                    <a:pt x="553" y="960"/>
                  </a:lnTo>
                  <a:lnTo>
                    <a:pt x="537" y="960"/>
                  </a:lnTo>
                  <a:lnTo>
                    <a:pt x="525" y="969"/>
                  </a:lnTo>
                  <a:lnTo>
                    <a:pt x="518" y="960"/>
                  </a:lnTo>
                  <a:lnTo>
                    <a:pt x="532" y="931"/>
                  </a:lnTo>
                  <a:lnTo>
                    <a:pt x="508" y="934"/>
                  </a:lnTo>
                  <a:lnTo>
                    <a:pt x="504" y="939"/>
                  </a:lnTo>
                  <a:lnTo>
                    <a:pt x="501" y="960"/>
                  </a:lnTo>
                  <a:lnTo>
                    <a:pt x="511" y="969"/>
                  </a:lnTo>
                  <a:lnTo>
                    <a:pt x="504" y="974"/>
                  </a:lnTo>
                  <a:lnTo>
                    <a:pt x="487" y="972"/>
                  </a:lnTo>
                  <a:lnTo>
                    <a:pt x="473" y="993"/>
                  </a:lnTo>
                  <a:lnTo>
                    <a:pt x="466" y="995"/>
                  </a:lnTo>
                  <a:lnTo>
                    <a:pt x="437" y="986"/>
                  </a:lnTo>
                  <a:lnTo>
                    <a:pt x="433" y="972"/>
                  </a:lnTo>
                  <a:lnTo>
                    <a:pt x="421" y="953"/>
                  </a:lnTo>
                  <a:lnTo>
                    <a:pt x="409" y="955"/>
                  </a:lnTo>
                  <a:lnTo>
                    <a:pt x="397" y="969"/>
                  </a:lnTo>
                  <a:lnTo>
                    <a:pt x="388" y="974"/>
                  </a:lnTo>
                  <a:lnTo>
                    <a:pt x="378" y="969"/>
                  </a:lnTo>
                  <a:lnTo>
                    <a:pt x="374" y="955"/>
                  </a:lnTo>
                  <a:lnTo>
                    <a:pt x="364" y="950"/>
                  </a:lnTo>
                  <a:lnTo>
                    <a:pt x="359" y="967"/>
                  </a:lnTo>
                  <a:lnTo>
                    <a:pt x="362" y="976"/>
                  </a:lnTo>
                  <a:lnTo>
                    <a:pt x="355" y="986"/>
                  </a:lnTo>
                  <a:lnTo>
                    <a:pt x="355" y="998"/>
                  </a:lnTo>
                  <a:lnTo>
                    <a:pt x="364" y="1007"/>
                  </a:lnTo>
                  <a:lnTo>
                    <a:pt x="366" y="1019"/>
                  </a:lnTo>
                  <a:lnTo>
                    <a:pt x="378" y="1031"/>
                  </a:lnTo>
                  <a:lnTo>
                    <a:pt x="378" y="1040"/>
                  </a:lnTo>
                  <a:lnTo>
                    <a:pt x="376" y="1047"/>
                  </a:lnTo>
                  <a:lnTo>
                    <a:pt x="359" y="1057"/>
                  </a:lnTo>
                  <a:lnTo>
                    <a:pt x="343" y="1059"/>
                  </a:lnTo>
                  <a:lnTo>
                    <a:pt x="336" y="1076"/>
                  </a:lnTo>
                  <a:lnTo>
                    <a:pt x="322" y="1073"/>
                  </a:lnTo>
                  <a:lnTo>
                    <a:pt x="307" y="1080"/>
                  </a:lnTo>
                  <a:lnTo>
                    <a:pt x="303" y="1087"/>
                  </a:lnTo>
                  <a:lnTo>
                    <a:pt x="298" y="1085"/>
                  </a:lnTo>
                  <a:lnTo>
                    <a:pt x="286" y="1092"/>
                  </a:lnTo>
                  <a:lnTo>
                    <a:pt x="281" y="1080"/>
                  </a:lnTo>
                  <a:lnTo>
                    <a:pt x="279" y="1080"/>
                  </a:lnTo>
                  <a:lnTo>
                    <a:pt x="277" y="1085"/>
                  </a:lnTo>
                  <a:lnTo>
                    <a:pt x="274" y="1104"/>
                  </a:lnTo>
                  <a:lnTo>
                    <a:pt x="274" y="1104"/>
                  </a:lnTo>
                  <a:lnTo>
                    <a:pt x="267" y="1111"/>
                  </a:lnTo>
                  <a:lnTo>
                    <a:pt x="265" y="1104"/>
                  </a:lnTo>
                  <a:lnTo>
                    <a:pt x="258" y="1102"/>
                  </a:lnTo>
                  <a:lnTo>
                    <a:pt x="248" y="1090"/>
                  </a:lnTo>
                  <a:lnTo>
                    <a:pt x="229" y="1090"/>
                  </a:lnTo>
                  <a:lnTo>
                    <a:pt x="215" y="1071"/>
                  </a:lnTo>
                  <a:lnTo>
                    <a:pt x="215" y="1064"/>
                  </a:lnTo>
                  <a:lnTo>
                    <a:pt x="210" y="1054"/>
                  </a:lnTo>
                  <a:lnTo>
                    <a:pt x="189" y="1043"/>
                  </a:lnTo>
                  <a:lnTo>
                    <a:pt x="168" y="1021"/>
                  </a:lnTo>
                  <a:lnTo>
                    <a:pt x="154" y="1024"/>
                  </a:lnTo>
                  <a:lnTo>
                    <a:pt x="130" y="1038"/>
                  </a:lnTo>
                  <a:lnTo>
                    <a:pt x="121" y="1035"/>
                  </a:lnTo>
                  <a:lnTo>
                    <a:pt x="118" y="1028"/>
                  </a:lnTo>
                  <a:lnTo>
                    <a:pt x="109" y="1024"/>
                  </a:lnTo>
                  <a:lnTo>
                    <a:pt x="106" y="1009"/>
                  </a:lnTo>
                  <a:lnTo>
                    <a:pt x="90" y="993"/>
                  </a:lnTo>
                  <a:lnTo>
                    <a:pt x="78" y="979"/>
                  </a:lnTo>
                  <a:lnTo>
                    <a:pt x="61" y="948"/>
                  </a:lnTo>
                  <a:lnTo>
                    <a:pt x="64" y="936"/>
                  </a:lnTo>
                  <a:lnTo>
                    <a:pt x="64" y="929"/>
                  </a:lnTo>
                  <a:lnTo>
                    <a:pt x="47" y="910"/>
                  </a:lnTo>
                  <a:lnTo>
                    <a:pt x="40" y="910"/>
                  </a:lnTo>
                  <a:lnTo>
                    <a:pt x="47" y="889"/>
                  </a:lnTo>
                  <a:lnTo>
                    <a:pt x="52" y="879"/>
                  </a:lnTo>
                  <a:lnTo>
                    <a:pt x="54" y="877"/>
                  </a:lnTo>
                  <a:lnTo>
                    <a:pt x="40" y="870"/>
                  </a:lnTo>
                  <a:lnTo>
                    <a:pt x="40" y="865"/>
                  </a:lnTo>
                  <a:lnTo>
                    <a:pt x="66" y="849"/>
                  </a:lnTo>
                  <a:lnTo>
                    <a:pt x="68" y="844"/>
                  </a:lnTo>
                  <a:lnTo>
                    <a:pt x="66" y="842"/>
                  </a:lnTo>
                  <a:lnTo>
                    <a:pt x="52" y="844"/>
                  </a:lnTo>
                  <a:lnTo>
                    <a:pt x="47" y="839"/>
                  </a:lnTo>
                  <a:lnTo>
                    <a:pt x="47" y="835"/>
                  </a:lnTo>
                  <a:lnTo>
                    <a:pt x="73" y="797"/>
                  </a:lnTo>
                  <a:lnTo>
                    <a:pt x="76" y="783"/>
                  </a:lnTo>
                  <a:lnTo>
                    <a:pt x="90" y="775"/>
                  </a:lnTo>
                  <a:lnTo>
                    <a:pt x="97" y="764"/>
                  </a:lnTo>
                  <a:lnTo>
                    <a:pt x="125" y="759"/>
                  </a:lnTo>
                  <a:lnTo>
                    <a:pt x="125" y="757"/>
                  </a:lnTo>
                  <a:lnTo>
                    <a:pt x="123" y="752"/>
                  </a:lnTo>
                  <a:lnTo>
                    <a:pt x="106" y="747"/>
                  </a:lnTo>
                  <a:lnTo>
                    <a:pt x="102" y="740"/>
                  </a:lnTo>
                  <a:lnTo>
                    <a:pt x="106" y="721"/>
                  </a:lnTo>
                  <a:lnTo>
                    <a:pt x="123" y="709"/>
                  </a:lnTo>
                  <a:lnTo>
                    <a:pt x="125" y="705"/>
                  </a:lnTo>
                  <a:lnTo>
                    <a:pt x="123" y="695"/>
                  </a:lnTo>
                  <a:lnTo>
                    <a:pt x="113" y="693"/>
                  </a:lnTo>
                  <a:lnTo>
                    <a:pt x="92" y="697"/>
                  </a:lnTo>
                  <a:lnTo>
                    <a:pt x="71" y="693"/>
                  </a:lnTo>
                  <a:lnTo>
                    <a:pt x="52" y="674"/>
                  </a:lnTo>
                  <a:lnTo>
                    <a:pt x="35" y="662"/>
                  </a:lnTo>
                  <a:lnTo>
                    <a:pt x="21" y="648"/>
                  </a:lnTo>
                  <a:lnTo>
                    <a:pt x="7" y="641"/>
                  </a:lnTo>
                  <a:lnTo>
                    <a:pt x="2" y="634"/>
                  </a:lnTo>
                  <a:lnTo>
                    <a:pt x="0" y="624"/>
                  </a:lnTo>
                  <a:lnTo>
                    <a:pt x="0" y="610"/>
                  </a:lnTo>
                  <a:lnTo>
                    <a:pt x="7" y="596"/>
                  </a:lnTo>
                  <a:lnTo>
                    <a:pt x="31" y="589"/>
                  </a:lnTo>
                  <a:lnTo>
                    <a:pt x="50" y="575"/>
                  </a:lnTo>
                  <a:lnTo>
                    <a:pt x="87" y="572"/>
                  </a:lnTo>
                  <a:lnTo>
                    <a:pt x="92" y="560"/>
                  </a:lnTo>
                  <a:lnTo>
                    <a:pt x="106" y="556"/>
                  </a:lnTo>
                  <a:lnTo>
                    <a:pt x="116" y="537"/>
                  </a:lnTo>
                  <a:lnTo>
                    <a:pt x="111" y="530"/>
                  </a:lnTo>
                  <a:lnTo>
                    <a:pt x="97" y="515"/>
                  </a:lnTo>
                  <a:lnTo>
                    <a:pt x="71" y="534"/>
                  </a:lnTo>
                  <a:lnTo>
                    <a:pt x="61" y="549"/>
                  </a:lnTo>
                  <a:lnTo>
                    <a:pt x="50" y="551"/>
                  </a:lnTo>
                  <a:lnTo>
                    <a:pt x="45" y="549"/>
                  </a:lnTo>
                  <a:lnTo>
                    <a:pt x="50" y="534"/>
                  </a:lnTo>
                  <a:lnTo>
                    <a:pt x="42" y="518"/>
                  </a:lnTo>
                  <a:lnTo>
                    <a:pt x="42" y="506"/>
                  </a:lnTo>
                  <a:lnTo>
                    <a:pt x="64" y="489"/>
                  </a:lnTo>
                  <a:lnTo>
                    <a:pt x="68" y="482"/>
                  </a:lnTo>
                  <a:lnTo>
                    <a:pt x="71" y="461"/>
                  </a:lnTo>
                  <a:lnTo>
                    <a:pt x="87" y="449"/>
                  </a:lnTo>
                  <a:lnTo>
                    <a:pt x="90" y="442"/>
                  </a:lnTo>
                  <a:lnTo>
                    <a:pt x="87" y="426"/>
                  </a:lnTo>
                  <a:lnTo>
                    <a:pt x="97" y="402"/>
                  </a:lnTo>
                  <a:lnTo>
                    <a:pt x="118" y="400"/>
                  </a:lnTo>
                  <a:lnTo>
                    <a:pt x="123" y="390"/>
                  </a:lnTo>
                  <a:lnTo>
                    <a:pt x="123" y="385"/>
                  </a:lnTo>
                  <a:lnTo>
                    <a:pt x="106" y="376"/>
                  </a:lnTo>
                  <a:lnTo>
                    <a:pt x="102" y="364"/>
                  </a:lnTo>
                  <a:lnTo>
                    <a:pt x="73" y="359"/>
                  </a:lnTo>
                  <a:lnTo>
                    <a:pt x="71" y="355"/>
                  </a:lnTo>
                  <a:lnTo>
                    <a:pt x="66" y="345"/>
                  </a:lnTo>
                  <a:lnTo>
                    <a:pt x="47" y="343"/>
                  </a:lnTo>
                  <a:lnTo>
                    <a:pt x="38" y="341"/>
                  </a:lnTo>
                  <a:lnTo>
                    <a:pt x="35" y="333"/>
                  </a:lnTo>
                  <a:lnTo>
                    <a:pt x="28" y="315"/>
                  </a:lnTo>
                  <a:lnTo>
                    <a:pt x="28" y="305"/>
                  </a:lnTo>
                  <a:lnTo>
                    <a:pt x="45" y="286"/>
                  </a:lnTo>
                  <a:lnTo>
                    <a:pt x="38" y="265"/>
                  </a:lnTo>
                  <a:lnTo>
                    <a:pt x="57" y="255"/>
                  </a:lnTo>
                  <a:lnTo>
                    <a:pt x="59" y="241"/>
                  </a:lnTo>
                  <a:lnTo>
                    <a:pt x="71" y="232"/>
                  </a:lnTo>
                  <a:lnTo>
                    <a:pt x="73" y="232"/>
                  </a:lnTo>
                  <a:lnTo>
                    <a:pt x="106" y="208"/>
                  </a:lnTo>
                  <a:lnTo>
                    <a:pt x="121" y="208"/>
                  </a:lnTo>
                  <a:lnTo>
                    <a:pt x="137" y="225"/>
                  </a:lnTo>
                  <a:lnTo>
                    <a:pt x="161" y="218"/>
                  </a:lnTo>
                  <a:lnTo>
                    <a:pt x="173" y="220"/>
                  </a:lnTo>
                  <a:lnTo>
                    <a:pt x="208" y="253"/>
                  </a:lnTo>
                  <a:lnTo>
                    <a:pt x="225" y="239"/>
                  </a:lnTo>
                  <a:lnTo>
                    <a:pt x="239" y="237"/>
                  </a:lnTo>
                  <a:lnTo>
                    <a:pt x="239" y="215"/>
                  </a:lnTo>
                  <a:lnTo>
                    <a:pt x="234" y="199"/>
                  </a:lnTo>
                  <a:lnTo>
                    <a:pt x="234" y="199"/>
                  </a:lnTo>
                  <a:lnTo>
                    <a:pt x="286" y="182"/>
                  </a:lnTo>
                  <a:lnTo>
                    <a:pt x="303" y="189"/>
                  </a:lnTo>
                  <a:lnTo>
                    <a:pt x="307" y="208"/>
                  </a:lnTo>
                  <a:lnTo>
                    <a:pt x="317" y="206"/>
                  </a:lnTo>
                  <a:lnTo>
                    <a:pt x="331" y="213"/>
                  </a:lnTo>
                  <a:lnTo>
                    <a:pt x="338" y="201"/>
                  </a:lnTo>
                  <a:lnTo>
                    <a:pt x="355" y="208"/>
                  </a:lnTo>
                  <a:lnTo>
                    <a:pt x="369" y="206"/>
                  </a:lnTo>
                  <a:lnTo>
                    <a:pt x="378" y="199"/>
                  </a:lnTo>
                  <a:lnTo>
                    <a:pt x="383" y="189"/>
                  </a:lnTo>
                  <a:lnTo>
                    <a:pt x="404" y="180"/>
                  </a:lnTo>
                  <a:lnTo>
                    <a:pt x="409" y="170"/>
                  </a:lnTo>
                  <a:lnTo>
                    <a:pt x="407" y="142"/>
                  </a:lnTo>
                  <a:lnTo>
                    <a:pt x="409" y="130"/>
                  </a:lnTo>
                  <a:lnTo>
                    <a:pt x="426" y="125"/>
                  </a:lnTo>
                  <a:lnTo>
                    <a:pt x="440" y="107"/>
                  </a:lnTo>
                  <a:lnTo>
                    <a:pt x="456" y="109"/>
                  </a:lnTo>
                  <a:lnTo>
                    <a:pt x="468" y="104"/>
                  </a:lnTo>
                  <a:lnTo>
                    <a:pt x="511" y="52"/>
                  </a:lnTo>
                  <a:lnTo>
                    <a:pt x="523" y="50"/>
                  </a:lnTo>
                  <a:lnTo>
                    <a:pt x="525" y="45"/>
                  </a:lnTo>
                  <a:lnTo>
                    <a:pt x="520" y="33"/>
                  </a:lnTo>
                  <a:lnTo>
                    <a:pt x="520" y="31"/>
                  </a:lnTo>
                  <a:lnTo>
                    <a:pt x="527" y="31"/>
                  </a:lnTo>
                  <a:lnTo>
                    <a:pt x="539" y="38"/>
                  </a:lnTo>
                  <a:lnTo>
                    <a:pt x="553" y="38"/>
                  </a:lnTo>
                  <a:lnTo>
                    <a:pt x="572" y="21"/>
                  </a:lnTo>
                  <a:lnTo>
                    <a:pt x="584" y="21"/>
                  </a:lnTo>
                  <a:lnTo>
                    <a:pt x="598" y="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3" name="Freeform 372"/>
            <p:cNvSpPr>
              <a:spLocks noEditPoints="1"/>
            </p:cNvSpPr>
            <p:nvPr/>
          </p:nvSpPr>
          <p:spPr bwMode="auto">
            <a:xfrm>
              <a:off x="5598" y="4186"/>
              <a:ext cx="1211" cy="1219"/>
            </a:xfrm>
            <a:custGeom>
              <a:avLst/>
              <a:gdLst>
                <a:gd name="T0" fmla="*/ 705 w 1211"/>
                <a:gd name="T1" fmla="*/ 995 h 1219"/>
                <a:gd name="T2" fmla="*/ 795 w 1211"/>
                <a:gd name="T3" fmla="*/ 952 h 1219"/>
                <a:gd name="T4" fmla="*/ 722 w 1211"/>
                <a:gd name="T5" fmla="*/ 9 h 1219"/>
                <a:gd name="T6" fmla="*/ 769 w 1211"/>
                <a:gd name="T7" fmla="*/ 26 h 1219"/>
                <a:gd name="T8" fmla="*/ 797 w 1211"/>
                <a:gd name="T9" fmla="*/ 14 h 1219"/>
                <a:gd name="T10" fmla="*/ 840 w 1211"/>
                <a:gd name="T11" fmla="*/ 19 h 1219"/>
                <a:gd name="T12" fmla="*/ 835 w 1211"/>
                <a:gd name="T13" fmla="*/ 9 h 1219"/>
                <a:gd name="T14" fmla="*/ 915 w 1211"/>
                <a:gd name="T15" fmla="*/ 33 h 1219"/>
                <a:gd name="T16" fmla="*/ 1012 w 1211"/>
                <a:gd name="T17" fmla="*/ 59 h 1219"/>
                <a:gd name="T18" fmla="*/ 1074 w 1211"/>
                <a:gd name="T19" fmla="*/ 106 h 1219"/>
                <a:gd name="T20" fmla="*/ 1138 w 1211"/>
                <a:gd name="T21" fmla="*/ 163 h 1219"/>
                <a:gd name="T22" fmla="*/ 1197 w 1211"/>
                <a:gd name="T23" fmla="*/ 269 h 1219"/>
                <a:gd name="T24" fmla="*/ 1197 w 1211"/>
                <a:gd name="T25" fmla="*/ 347 h 1219"/>
                <a:gd name="T26" fmla="*/ 1202 w 1211"/>
                <a:gd name="T27" fmla="*/ 423 h 1219"/>
                <a:gd name="T28" fmla="*/ 1178 w 1211"/>
                <a:gd name="T29" fmla="*/ 506 h 1219"/>
                <a:gd name="T30" fmla="*/ 1152 w 1211"/>
                <a:gd name="T31" fmla="*/ 558 h 1219"/>
                <a:gd name="T32" fmla="*/ 1067 w 1211"/>
                <a:gd name="T33" fmla="*/ 751 h 1219"/>
                <a:gd name="T34" fmla="*/ 1010 w 1211"/>
                <a:gd name="T35" fmla="*/ 763 h 1219"/>
                <a:gd name="T36" fmla="*/ 996 w 1211"/>
                <a:gd name="T37" fmla="*/ 721 h 1219"/>
                <a:gd name="T38" fmla="*/ 1005 w 1211"/>
                <a:gd name="T39" fmla="*/ 749 h 1219"/>
                <a:gd name="T40" fmla="*/ 1022 w 1211"/>
                <a:gd name="T41" fmla="*/ 813 h 1219"/>
                <a:gd name="T42" fmla="*/ 979 w 1211"/>
                <a:gd name="T43" fmla="*/ 813 h 1219"/>
                <a:gd name="T44" fmla="*/ 925 w 1211"/>
                <a:gd name="T45" fmla="*/ 766 h 1219"/>
                <a:gd name="T46" fmla="*/ 960 w 1211"/>
                <a:gd name="T47" fmla="*/ 792 h 1219"/>
                <a:gd name="T48" fmla="*/ 937 w 1211"/>
                <a:gd name="T49" fmla="*/ 820 h 1219"/>
                <a:gd name="T50" fmla="*/ 873 w 1211"/>
                <a:gd name="T51" fmla="*/ 825 h 1219"/>
                <a:gd name="T52" fmla="*/ 932 w 1211"/>
                <a:gd name="T53" fmla="*/ 832 h 1219"/>
                <a:gd name="T54" fmla="*/ 982 w 1211"/>
                <a:gd name="T55" fmla="*/ 825 h 1219"/>
                <a:gd name="T56" fmla="*/ 953 w 1211"/>
                <a:gd name="T57" fmla="*/ 870 h 1219"/>
                <a:gd name="T58" fmla="*/ 970 w 1211"/>
                <a:gd name="T59" fmla="*/ 884 h 1219"/>
                <a:gd name="T60" fmla="*/ 977 w 1211"/>
                <a:gd name="T61" fmla="*/ 898 h 1219"/>
                <a:gd name="T62" fmla="*/ 918 w 1211"/>
                <a:gd name="T63" fmla="*/ 955 h 1219"/>
                <a:gd name="T64" fmla="*/ 854 w 1211"/>
                <a:gd name="T65" fmla="*/ 948 h 1219"/>
                <a:gd name="T66" fmla="*/ 852 w 1211"/>
                <a:gd name="T67" fmla="*/ 938 h 1219"/>
                <a:gd name="T68" fmla="*/ 828 w 1211"/>
                <a:gd name="T69" fmla="*/ 922 h 1219"/>
                <a:gd name="T70" fmla="*/ 807 w 1211"/>
                <a:gd name="T71" fmla="*/ 938 h 1219"/>
                <a:gd name="T72" fmla="*/ 783 w 1211"/>
                <a:gd name="T73" fmla="*/ 955 h 1219"/>
                <a:gd name="T74" fmla="*/ 769 w 1211"/>
                <a:gd name="T75" fmla="*/ 964 h 1219"/>
                <a:gd name="T76" fmla="*/ 750 w 1211"/>
                <a:gd name="T77" fmla="*/ 990 h 1219"/>
                <a:gd name="T78" fmla="*/ 719 w 1211"/>
                <a:gd name="T79" fmla="*/ 995 h 1219"/>
                <a:gd name="T80" fmla="*/ 691 w 1211"/>
                <a:gd name="T81" fmla="*/ 995 h 1219"/>
                <a:gd name="T82" fmla="*/ 722 w 1211"/>
                <a:gd name="T83" fmla="*/ 1023 h 1219"/>
                <a:gd name="T84" fmla="*/ 729 w 1211"/>
                <a:gd name="T85" fmla="*/ 1016 h 1219"/>
                <a:gd name="T86" fmla="*/ 778 w 1211"/>
                <a:gd name="T87" fmla="*/ 1004 h 1219"/>
                <a:gd name="T88" fmla="*/ 811 w 1211"/>
                <a:gd name="T89" fmla="*/ 1023 h 1219"/>
                <a:gd name="T90" fmla="*/ 816 w 1211"/>
                <a:gd name="T91" fmla="*/ 1092 h 1219"/>
                <a:gd name="T92" fmla="*/ 771 w 1211"/>
                <a:gd name="T93" fmla="*/ 1132 h 1219"/>
                <a:gd name="T94" fmla="*/ 705 w 1211"/>
                <a:gd name="T95" fmla="*/ 1151 h 1219"/>
                <a:gd name="T96" fmla="*/ 639 w 1211"/>
                <a:gd name="T97" fmla="*/ 1146 h 1219"/>
                <a:gd name="T98" fmla="*/ 632 w 1211"/>
                <a:gd name="T99" fmla="*/ 1170 h 1219"/>
                <a:gd name="T100" fmla="*/ 608 w 1211"/>
                <a:gd name="T101" fmla="*/ 1163 h 1219"/>
                <a:gd name="T102" fmla="*/ 570 w 1211"/>
                <a:gd name="T103" fmla="*/ 1179 h 1219"/>
                <a:gd name="T104" fmla="*/ 490 w 1211"/>
                <a:gd name="T105" fmla="*/ 1153 h 1219"/>
                <a:gd name="T106" fmla="*/ 126 w 1211"/>
                <a:gd name="T107" fmla="*/ 1085 h 1219"/>
                <a:gd name="T108" fmla="*/ 26 w 1211"/>
                <a:gd name="T109" fmla="*/ 919 h 1219"/>
                <a:gd name="T110" fmla="*/ 43 w 1211"/>
                <a:gd name="T111" fmla="*/ 586 h 1219"/>
                <a:gd name="T112" fmla="*/ 201 w 1211"/>
                <a:gd name="T113" fmla="*/ 260 h 1219"/>
                <a:gd name="T114" fmla="*/ 516 w 1211"/>
                <a:gd name="T115" fmla="*/ 135 h 1219"/>
                <a:gd name="T116" fmla="*/ 544 w 1211"/>
                <a:gd name="T117" fmla="*/ 125 h 1219"/>
                <a:gd name="T118" fmla="*/ 584 w 1211"/>
                <a:gd name="T119" fmla="*/ 52 h 1219"/>
                <a:gd name="T120" fmla="*/ 639 w 1211"/>
                <a:gd name="T121" fmla="*/ 12 h 1219"/>
                <a:gd name="T122" fmla="*/ 688 w 1211"/>
                <a:gd name="T123" fmla="*/ 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1" h="1219">
                  <a:moveTo>
                    <a:pt x="729" y="1000"/>
                  </a:moveTo>
                  <a:lnTo>
                    <a:pt x="733" y="1000"/>
                  </a:lnTo>
                  <a:lnTo>
                    <a:pt x="736" y="1000"/>
                  </a:lnTo>
                  <a:lnTo>
                    <a:pt x="738" y="1002"/>
                  </a:lnTo>
                  <a:lnTo>
                    <a:pt x="738" y="1002"/>
                  </a:lnTo>
                  <a:lnTo>
                    <a:pt x="736" y="1004"/>
                  </a:lnTo>
                  <a:lnTo>
                    <a:pt x="733" y="1004"/>
                  </a:lnTo>
                  <a:lnTo>
                    <a:pt x="733" y="1004"/>
                  </a:lnTo>
                  <a:lnTo>
                    <a:pt x="731" y="1004"/>
                  </a:lnTo>
                  <a:lnTo>
                    <a:pt x="726" y="1004"/>
                  </a:lnTo>
                  <a:lnTo>
                    <a:pt x="724" y="1002"/>
                  </a:lnTo>
                  <a:lnTo>
                    <a:pt x="722" y="1002"/>
                  </a:lnTo>
                  <a:lnTo>
                    <a:pt x="722" y="1000"/>
                  </a:lnTo>
                  <a:lnTo>
                    <a:pt x="726" y="1000"/>
                  </a:lnTo>
                  <a:lnTo>
                    <a:pt x="729" y="1000"/>
                  </a:lnTo>
                  <a:close/>
                  <a:moveTo>
                    <a:pt x="705" y="995"/>
                  </a:moveTo>
                  <a:lnTo>
                    <a:pt x="707" y="997"/>
                  </a:lnTo>
                  <a:lnTo>
                    <a:pt x="707" y="1000"/>
                  </a:lnTo>
                  <a:lnTo>
                    <a:pt x="710" y="1000"/>
                  </a:lnTo>
                  <a:lnTo>
                    <a:pt x="710" y="1002"/>
                  </a:lnTo>
                  <a:lnTo>
                    <a:pt x="710" y="1002"/>
                  </a:lnTo>
                  <a:lnTo>
                    <a:pt x="710" y="1007"/>
                  </a:lnTo>
                  <a:lnTo>
                    <a:pt x="707" y="1007"/>
                  </a:lnTo>
                  <a:lnTo>
                    <a:pt x="705" y="1004"/>
                  </a:lnTo>
                  <a:lnTo>
                    <a:pt x="700" y="1007"/>
                  </a:lnTo>
                  <a:lnTo>
                    <a:pt x="700" y="1004"/>
                  </a:lnTo>
                  <a:lnTo>
                    <a:pt x="703" y="1002"/>
                  </a:lnTo>
                  <a:lnTo>
                    <a:pt x="703" y="1000"/>
                  </a:lnTo>
                  <a:lnTo>
                    <a:pt x="703" y="997"/>
                  </a:lnTo>
                  <a:lnTo>
                    <a:pt x="705" y="995"/>
                  </a:lnTo>
                  <a:lnTo>
                    <a:pt x="705" y="995"/>
                  </a:lnTo>
                  <a:lnTo>
                    <a:pt x="705" y="995"/>
                  </a:lnTo>
                  <a:close/>
                  <a:moveTo>
                    <a:pt x="826" y="936"/>
                  </a:moveTo>
                  <a:lnTo>
                    <a:pt x="833" y="938"/>
                  </a:lnTo>
                  <a:lnTo>
                    <a:pt x="837" y="938"/>
                  </a:lnTo>
                  <a:lnTo>
                    <a:pt x="840" y="941"/>
                  </a:lnTo>
                  <a:lnTo>
                    <a:pt x="842" y="941"/>
                  </a:lnTo>
                  <a:lnTo>
                    <a:pt x="844" y="943"/>
                  </a:lnTo>
                  <a:lnTo>
                    <a:pt x="842" y="945"/>
                  </a:lnTo>
                  <a:lnTo>
                    <a:pt x="842" y="948"/>
                  </a:lnTo>
                  <a:lnTo>
                    <a:pt x="840" y="948"/>
                  </a:lnTo>
                  <a:lnTo>
                    <a:pt x="840" y="948"/>
                  </a:lnTo>
                  <a:lnTo>
                    <a:pt x="840" y="948"/>
                  </a:lnTo>
                  <a:lnTo>
                    <a:pt x="837" y="950"/>
                  </a:lnTo>
                  <a:lnTo>
                    <a:pt x="837" y="950"/>
                  </a:lnTo>
                  <a:lnTo>
                    <a:pt x="835" y="952"/>
                  </a:lnTo>
                  <a:lnTo>
                    <a:pt x="833" y="952"/>
                  </a:lnTo>
                  <a:lnTo>
                    <a:pt x="833" y="952"/>
                  </a:lnTo>
                  <a:lnTo>
                    <a:pt x="830" y="955"/>
                  </a:lnTo>
                  <a:lnTo>
                    <a:pt x="828" y="955"/>
                  </a:lnTo>
                  <a:lnTo>
                    <a:pt x="823" y="955"/>
                  </a:lnTo>
                  <a:lnTo>
                    <a:pt x="821" y="957"/>
                  </a:lnTo>
                  <a:lnTo>
                    <a:pt x="821" y="957"/>
                  </a:lnTo>
                  <a:lnTo>
                    <a:pt x="816" y="962"/>
                  </a:lnTo>
                  <a:lnTo>
                    <a:pt x="811" y="962"/>
                  </a:lnTo>
                  <a:lnTo>
                    <a:pt x="809" y="962"/>
                  </a:lnTo>
                  <a:lnTo>
                    <a:pt x="802" y="962"/>
                  </a:lnTo>
                  <a:lnTo>
                    <a:pt x="795" y="962"/>
                  </a:lnTo>
                  <a:lnTo>
                    <a:pt x="792" y="962"/>
                  </a:lnTo>
                  <a:lnTo>
                    <a:pt x="792" y="962"/>
                  </a:lnTo>
                  <a:lnTo>
                    <a:pt x="792" y="957"/>
                  </a:lnTo>
                  <a:lnTo>
                    <a:pt x="792" y="957"/>
                  </a:lnTo>
                  <a:lnTo>
                    <a:pt x="792" y="955"/>
                  </a:lnTo>
                  <a:lnTo>
                    <a:pt x="795" y="952"/>
                  </a:lnTo>
                  <a:lnTo>
                    <a:pt x="795" y="950"/>
                  </a:lnTo>
                  <a:lnTo>
                    <a:pt x="797" y="950"/>
                  </a:lnTo>
                  <a:lnTo>
                    <a:pt x="800" y="948"/>
                  </a:lnTo>
                  <a:lnTo>
                    <a:pt x="800" y="948"/>
                  </a:lnTo>
                  <a:lnTo>
                    <a:pt x="802" y="948"/>
                  </a:lnTo>
                  <a:lnTo>
                    <a:pt x="802" y="943"/>
                  </a:lnTo>
                  <a:lnTo>
                    <a:pt x="804" y="943"/>
                  </a:lnTo>
                  <a:lnTo>
                    <a:pt x="804" y="941"/>
                  </a:lnTo>
                  <a:lnTo>
                    <a:pt x="809" y="941"/>
                  </a:lnTo>
                  <a:lnTo>
                    <a:pt x="809" y="938"/>
                  </a:lnTo>
                  <a:lnTo>
                    <a:pt x="811" y="938"/>
                  </a:lnTo>
                  <a:lnTo>
                    <a:pt x="814" y="936"/>
                  </a:lnTo>
                  <a:lnTo>
                    <a:pt x="818" y="936"/>
                  </a:lnTo>
                  <a:lnTo>
                    <a:pt x="821" y="936"/>
                  </a:lnTo>
                  <a:lnTo>
                    <a:pt x="826" y="936"/>
                  </a:lnTo>
                  <a:close/>
                  <a:moveTo>
                    <a:pt x="691" y="0"/>
                  </a:moveTo>
                  <a:lnTo>
                    <a:pt x="695" y="2"/>
                  </a:lnTo>
                  <a:lnTo>
                    <a:pt x="698" y="2"/>
                  </a:lnTo>
                  <a:lnTo>
                    <a:pt x="717" y="7"/>
                  </a:lnTo>
                  <a:lnTo>
                    <a:pt x="719" y="7"/>
                  </a:lnTo>
                  <a:lnTo>
                    <a:pt x="719" y="9"/>
                  </a:lnTo>
                  <a:lnTo>
                    <a:pt x="719" y="9"/>
                  </a:lnTo>
                  <a:lnTo>
                    <a:pt x="717" y="12"/>
                  </a:lnTo>
                  <a:lnTo>
                    <a:pt x="722" y="14"/>
                  </a:lnTo>
                  <a:lnTo>
                    <a:pt x="719" y="14"/>
                  </a:lnTo>
                  <a:lnTo>
                    <a:pt x="719" y="14"/>
                  </a:lnTo>
                  <a:lnTo>
                    <a:pt x="719" y="16"/>
                  </a:lnTo>
                  <a:lnTo>
                    <a:pt x="722" y="16"/>
                  </a:lnTo>
                  <a:lnTo>
                    <a:pt x="722" y="14"/>
                  </a:lnTo>
                  <a:lnTo>
                    <a:pt x="722" y="12"/>
                  </a:lnTo>
                  <a:lnTo>
                    <a:pt x="719" y="12"/>
                  </a:lnTo>
                  <a:lnTo>
                    <a:pt x="722" y="9"/>
                  </a:lnTo>
                  <a:lnTo>
                    <a:pt x="724" y="7"/>
                  </a:lnTo>
                  <a:lnTo>
                    <a:pt x="729" y="9"/>
                  </a:lnTo>
                  <a:lnTo>
                    <a:pt x="731" y="7"/>
                  </a:lnTo>
                  <a:lnTo>
                    <a:pt x="731" y="7"/>
                  </a:lnTo>
                  <a:lnTo>
                    <a:pt x="731" y="7"/>
                  </a:lnTo>
                  <a:lnTo>
                    <a:pt x="731" y="9"/>
                  </a:lnTo>
                  <a:lnTo>
                    <a:pt x="733" y="9"/>
                  </a:lnTo>
                  <a:lnTo>
                    <a:pt x="743" y="9"/>
                  </a:lnTo>
                  <a:lnTo>
                    <a:pt x="750" y="9"/>
                  </a:lnTo>
                  <a:lnTo>
                    <a:pt x="752" y="12"/>
                  </a:lnTo>
                  <a:lnTo>
                    <a:pt x="752" y="12"/>
                  </a:lnTo>
                  <a:lnTo>
                    <a:pt x="750" y="12"/>
                  </a:lnTo>
                  <a:lnTo>
                    <a:pt x="750" y="14"/>
                  </a:lnTo>
                  <a:lnTo>
                    <a:pt x="750" y="14"/>
                  </a:lnTo>
                  <a:lnTo>
                    <a:pt x="752" y="14"/>
                  </a:lnTo>
                  <a:lnTo>
                    <a:pt x="752" y="14"/>
                  </a:lnTo>
                  <a:lnTo>
                    <a:pt x="752" y="14"/>
                  </a:lnTo>
                  <a:lnTo>
                    <a:pt x="755" y="12"/>
                  </a:lnTo>
                  <a:lnTo>
                    <a:pt x="755" y="12"/>
                  </a:lnTo>
                  <a:lnTo>
                    <a:pt x="759" y="9"/>
                  </a:lnTo>
                  <a:lnTo>
                    <a:pt x="764" y="12"/>
                  </a:lnTo>
                  <a:lnTo>
                    <a:pt x="766" y="12"/>
                  </a:lnTo>
                  <a:lnTo>
                    <a:pt x="766" y="14"/>
                  </a:lnTo>
                  <a:lnTo>
                    <a:pt x="766" y="14"/>
                  </a:lnTo>
                  <a:lnTo>
                    <a:pt x="764" y="14"/>
                  </a:lnTo>
                  <a:lnTo>
                    <a:pt x="764" y="16"/>
                  </a:lnTo>
                  <a:lnTo>
                    <a:pt x="762" y="16"/>
                  </a:lnTo>
                  <a:lnTo>
                    <a:pt x="762" y="16"/>
                  </a:lnTo>
                  <a:lnTo>
                    <a:pt x="766" y="19"/>
                  </a:lnTo>
                  <a:lnTo>
                    <a:pt x="766" y="23"/>
                  </a:lnTo>
                  <a:lnTo>
                    <a:pt x="769" y="26"/>
                  </a:lnTo>
                  <a:lnTo>
                    <a:pt x="769" y="26"/>
                  </a:lnTo>
                  <a:lnTo>
                    <a:pt x="769" y="26"/>
                  </a:lnTo>
                  <a:lnTo>
                    <a:pt x="769" y="21"/>
                  </a:lnTo>
                  <a:lnTo>
                    <a:pt x="771" y="19"/>
                  </a:lnTo>
                  <a:lnTo>
                    <a:pt x="771" y="16"/>
                  </a:lnTo>
                  <a:lnTo>
                    <a:pt x="774" y="14"/>
                  </a:lnTo>
                  <a:lnTo>
                    <a:pt x="776" y="12"/>
                  </a:lnTo>
                  <a:lnTo>
                    <a:pt x="776" y="12"/>
                  </a:lnTo>
                  <a:lnTo>
                    <a:pt x="774" y="12"/>
                  </a:lnTo>
                  <a:lnTo>
                    <a:pt x="776" y="9"/>
                  </a:lnTo>
                  <a:lnTo>
                    <a:pt x="778" y="9"/>
                  </a:lnTo>
                  <a:lnTo>
                    <a:pt x="778" y="7"/>
                  </a:lnTo>
                  <a:lnTo>
                    <a:pt x="781" y="7"/>
                  </a:lnTo>
                  <a:lnTo>
                    <a:pt x="781" y="9"/>
                  </a:lnTo>
                  <a:lnTo>
                    <a:pt x="783" y="9"/>
                  </a:lnTo>
                  <a:lnTo>
                    <a:pt x="783" y="9"/>
                  </a:lnTo>
                  <a:lnTo>
                    <a:pt x="783" y="9"/>
                  </a:lnTo>
                  <a:lnTo>
                    <a:pt x="783" y="12"/>
                  </a:lnTo>
                  <a:lnTo>
                    <a:pt x="783" y="9"/>
                  </a:lnTo>
                  <a:lnTo>
                    <a:pt x="781" y="12"/>
                  </a:lnTo>
                  <a:lnTo>
                    <a:pt x="783" y="12"/>
                  </a:lnTo>
                  <a:lnTo>
                    <a:pt x="783" y="14"/>
                  </a:lnTo>
                  <a:lnTo>
                    <a:pt x="785" y="14"/>
                  </a:lnTo>
                  <a:lnTo>
                    <a:pt x="788" y="12"/>
                  </a:lnTo>
                  <a:lnTo>
                    <a:pt x="788" y="12"/>
                  </a:lnTo>
                  <a:lnTo>
                    <a:pt x="788" y="14"/>
                  </a:lnTo>
                  <a:lnTo>
                    <a:pt x="792" y="14"/>
                  </a:lnTo>
                  <a:lnTo>
                    <a:pt x="792" y="14"/>
                  </a:lnTo>
                  <a:lnTo>
                    <a:pt x="792" y="14"/>
                  </a:lnTo>
                  <a:lnTo>
                    <a:pt x="795" y="14"/>
                  </a:lnTo>
                  <a:lnTo>
                    <a:pt x="795" y="12"/>
                  </a:lnTo>
                  <a:lnTo>
                    <a:pt x="797" y="12"/>
                  </a:lnTo>
                  <a:lnTo>
                    <a:pt x="797" y="14"/>
                  </a:lnTo>
                  <a:lnTo>
                    <a:pt x="797" y="14"/>
                  </a:lnTo>
                  <a:lnTo>
                    <a:pt x="800" y="16"/>
                  </a:lnTo>
                  <a:lnTo>
                    <a:pt x="800" y="19"/>
                  </a:lnTo>
                  <a:lnTo>
                    <a:pt x="800" y="19"/>
                  </a:lnTo>
                  <a:lnTo>
                    <a:pt x="800" y="19"/>
                  </a:lnTo>
                  <a:lnTo>
                    <a:pt x="800" y="19"/>
                  </a:lnTo>
                  <a:lnTo>
                    <a:pt x="802" y="19"/>
                  </a:lnTo>
                  <a:lnTo>
                    <a:pt x="802" y="16"/>
                  </a:lnTo>
                  <a:lnTo>
                    <a:pt x="804" y="14"/>
                  </a:lnTo>
                  <a:lnTo>
                    <a:pt x="807" y="16"/>
                  </a:lnTo>
                  <a:lnTo>
                    <a:pt x="807" y="16"/>
                  </a:lnTo>
                  <a:lnTo>
                    <a:pt x="807" y="19"/>
                  </a:lnTo>
                  <a:lnTo>
                    <a:pt x="809" y="19"/>
                  </a:lnTo>
                  <a:lnTo>
                    <a:pt x="809" y="21"/>
                  </a:lnTo>
                  <a:lnTo>
                    <a:pt x="809" y="21"/>
                  </a:lnTo>
                  <a:lnTo>
                    <a:pt x="814" y="21"/>
                  </a:lnTo>
                  <a:lnTo>
                    <a:pt x="814" y="19"/>
                  </a:lnTo>
                  <a:lnTo>
                    <a:pt x="816" y="19"/>
                  </a:lnTo>
                  <a:lnTo>
                    <a:pt x="823" y="21"/>
                  </a:lnTo>
                  <a:lnTo>
                    <a:pt x="823" y="21"/>
                  </a:lnTo>
                  <a:lnTo>
                    <a:pt x="823" y="21"/>
                  </a:lnTo>
                  <a:lnTo>
                    <a:pt x="826" y="21"/>
                  </a:lnTo>
                  <a:lnTo>
                    <a:pt x="826" y="19"/>
                  </a:lnTo>
                  <a:lnTo>
                    <a:pt x="826" y="19"/>
                  </a:lnTo>
                  <a:lnTo>
                    <a:pt x="826" y="19"/>
                  </a:lnTo>
                  <a:lnTo>
                    <a:pt x="828" y="19"/>
                  </a:lnTo>
                  <a:lnTo>
                    <a:pt x="828" y="19"/>
                  </a:lnTo>
                  <a:lnTo>
                    <a:pt x="833" y="19"/>
                  </a:lnTo>
                  <a:lnTo>
                    <a:pt x="835" y="19"/>
                  </a:lnTo>
                  <a:lnTo>
                    <a:pt x="835" y="19"/>
                  </a:lnTo>
                  <a:lnTo>
                    <a:pt x="840" y="19"/>
                  </a:lnTo>
                  <a:lnTo>
                    <a:pt x="840" y="19"/>
                  </a:lnTo>
                  <a:lnTo>
                    <a:pt x="840" y="19"/>
                  </a:lnTo>
                  <a:lnTo>
                    <a:pt x="840" y="19"/>
                  </a:lnTo>
                  <a:lnTo>
                    <a:pt x="840" y="19"/>
                  </a:lnTo>
                  <a:lnTo>
                    <a:pt x="842" y="19"/>
                  </a:lnTo>
                  <a:lnTo>
                    <a:pt x="842" y="19"/>
                  </a:lnTo>
                  <a:lnTo>
                    <a:pt x="844" y="19"/>
                  </a:lnTo>
                  <a:lnTo>
                    <a:pt x="847" y="19"/>
                  </a:lnTo>
                  <a:lnTo>
                    <a:pt x="849" y="19"/>
                  </a:lnTo>
                  <a:lnTo>
                    <a:pt x="852" y="19"/>
                  </a:lnTo>
                  <a:lnTo>
                    <a:pt x="854" y="19"/>
                  </a:lnTo>
                  <a:lnTo>
                    <a:pt x="854" y="16"/>
                  </a:lnTo>
                  <a:lnTo>
                    <a:pt x="852" y="16"/>
                  </a:lnTo>
                  <a:lnTo>
                    <a:pt x="852" y="16"/>
                  </a:lnTo>
                  <a:lnTo>
                    <a:pt x="847" y="14"/>
                  </a:lnTo>
                  <a:lnTo>
                    <a:pt x="844" y="14"/>
                  </a:lnTo>
                  <a:lnTo>
                    <a:pt x="842" y="14"/>
                  </a:lnTo>
                  <a:lnTo>
                    <a:pt x="840" y="14"/>
                  </a:lnTo>
                  <a:lnTo>
                    <a:pt x="840" y="14"/>
                  </a:lnTo>
                  <a:lnTo>
                    <a:pt x="837" y="14"/>
                  </a:lnTo>
                  <a:lnTo>
                    <a:pt x="837" y="16"/>
                  </a:lnTo>
                  <a:lnTo>
                    <a:pt x="835" y="16"/>
                  </a:lnTo>
                  <a:lnTo>
                    <a:pt x="835" y="16"/>
                  </a:lnTo>
                  <a:lnTo>
                    <a:pt x="833" y="16"/>
                  </a:lnTo>
                  <a:lnTo>
                    <a:pt x="830" y="14"/>
                  </a:lnTo>
                  <a:lnTo>
                    <a:pt x="830" y="14"/>
                  </a:lnTo>
                  <a:lnTo>
                    <a:pt x="830" y="14"/>
                  </a:lnTo>
                  <a:lnTo>
                    <a:pt x="830" y="12"/>
                  </a:lnTo>
                  <a:lnTo>
                    <a:pt x="830" y="12"/>
                  </a:lnTo>
                  <a:lnTo>
                    <a:pt x="833" y="12"/>
                  </a:lnTo>
                  <a:lnTo>
                    <a:pt x="833" y="9"/>
                  </a:lnTo>
                  <a:lnTo>
                    <a:pt x="835" y="9"/>
                  </a:lnTo>
                  <a:lnTo>
                    <a:pt x="835" y="9"/>
                  </a:lnTo>
                  <a:lnTo>
                    <a:pt x="837" y="9"/>
                  </a:lnTo>
                  <a:lnTo>
                    <a:pt x="837" y="9"/>
                  </a:lnTo>
                  <a:lnTo>
                    <a:pt x="840" y="9"/>
                  </a:lnTo>
                  <a:lnTo>
                    <a:pt x="844" y="12"/>
                  </a:lnTo>
                  <a:lnTo>
                    <a:pt x="844" y="12"/>
                  </a:lnTo>
                  <a:lnTo>
                    <a:pt x="854" y="14"/>
                  </a:lnTo>
                  <a:lnTo>
                    <a:pt x="856" y="16"/>
                  </a:lnTo>
                  <a:lnTo>
                    <a:pt x="859" y="16"/>
                  </a:lnTo>
                  <a:lnTo>
                    <a:pt x="859" y="16"/>
                  </a:lnTo>
                  <a:lnTo>
                    <a:pt x="863" y="19"/>
                  </a:lnTo>
                  <a:lnTo>
                    <a:pt x="863" y="19"/>
                  </a:lnTo>
                  <a:lnTo>
                    <a:pt x="866" y="19"/>
                  </a:lnTo>
                  <a:lnTo>
                    <a:pt x="868" y="19"/>
                  </a:lnTo>
                  <a:lnTo>
                    <a:pt x="868" y="21"/>
                  </a:lnTo>
                  <a:lnTo>
                    <a:pt x="873" y="21"/>
                  </a:lnTo>
                  <a:lnTo>
                    <a:pt x="875" y="21"/>
                  </a:lnTo>
                  <a:lnTo>
                    <a:pt x="875" y="21"/>
                  </a:lnTo>
                  <a:lnTo>
                    <a:pt x="880" y="23"/>
                  </a:lnTo>
                  <a:lnTo>
                    <a:pt x="885" y="23"/>
                  </a:lnTo>
                  <a:lnTo>
                    <a:pt x="885" y="26"/>
                  </a:lnTo>
                  <a:lnTo>
                    <a:pt x="887" y="26"/>
                  </a:lnTo>
                  <a:lnTo>
                    <a:pt x="887" y="26"/>
                  </a:lnTo>
                  <a:lnTo>
                    <a:pt x="889" y="26"/>
                  </a:lnTo>
                  <a:lnTo>
                    <a:pt x="889" y="26"/>
                  </a:lnTo>
                  <a:lnTo>
                    <a:pt x="894" y="28"/>
                  </a:lnTo>
                  <a:lnTo>
                    <a:pt x="897" y="28"/>
                  </a:lnTo>
                  <a:lnTo>
                    <a:pt x="901" y="31"/>
                  </a:lnTo>
                  <a:lnTo>
                    <a:pt x="904" y="31"/>
                  </a:lnTo>
                  <a:lnTo>
                    <a:pt x="904" y="31"/>
                  </a:lnTo>
                  <a:lnTo>
                    <a:pt x="911" y="33"/>
                  </a:lnTo>
                  <a:lnTo>
                    <a:pt x="913" y="33"/>
                  </a:lnTo>
                  <a:lnTo>
                    <a:pt x="915" y="33"/>
                  </a:lnTo>
                  <a:lnTo>
                    <a:pt x="927" y="33"/>
                  </a:lnTo>
                  <a:lnTo>
                    <a:pt x="927" y="33"/>
                  </a:lnTo>
                  <a:lnTo>
                    <a:pt x="944" y="35"/>
                  </a:lnTo>
                  <a:lnTo>
                    <a:pt x="944" y="35"/>
                  </a:lnTo>
                  <a:lnTo>
                    <a:pt x="953" y="35"/>
                  </a:lnTo>
                  <a:lnTo>
                    <a:pt x="953" y="38"/>
                  </a:lnTo>
                  <a:lnTo>
                    <a:pt x="960" y="38"/>
                  </a:lnTo>
                  <a:lnTo>
                    <a:pt x="960" y="38"/>
                  </a:lnTo>
                  <a:lnTo>
                    <a:pt x="970" y="40"/>
                  </a:lnTo>
                  <a:lnTo>
                    <a:pt x="970" y="40"/>
                  </a:lnTo>
                  <a:lnTo>
                    <a:pt x="972" y="40"/>
                  </a:lnTo>
                  <a:lnTo>
                    <a:pt x="975" y="42"/>
                  </a:lnTo>
                  <a:lnTo>
                    <a:pt x="977" y="42"/>
                  </a:lnTo>
                  <a:lnTo>
                    <a:pt x="979" y="42"/>
                  </a:lnTo>
                  <a:lnTo>
                    <a:pt x="982" y="42"/>
                  </a:lnTo>
                  <a:lnTo>
                    <a:pt x="982" y="42"/>
                  </a:lnTo>
                  <a:lnTo>
                    <a:pt x="986" y="45"/>
                  </a:lnTo>
                  <a:lnTo>
                    <a:pt x="989" y="47"/>
                  </a:lnTo>
                  <a:lnTo>
                    <a:pt x="989" y="47"/>
                  </a:lnTo>
                  <a:lnTo>
                    <a:pt x="991" y="47"/>
                  </a:lnTo>
                  <a:lnTo>
                    <a:pt x="993" y="47"/>
                  </a:lnTo>
                  <a:lnTo>
                    <a:pt x="993" y="49"/>
                  </a:lnTo>
                  <a:lnTo>
                    <a:pt x="996" y="49"/>
                  </a:lnTo>
                  <a:lnTo>
                    <a:pt x="998" y="52"/>
                  </a:lnTo>
                  <a:lnTo>
                    <a:pt x="1001" y="52"/>
                  </a:lnTo>
                  <a:lnTo>
                    <a:pt x="1001" y="52"/>
                  </a:lnTo>
                  <a:lnTo>
                    <a:pt x="1003" y="54"/>
                  </a:lnTo>
                  <a:lnTo>
                    <a:pt x="1008" y="54"/>
                  </a:lnTo>
                  <a:lnTo>
                    <a:pt x="1010" y="57"/>
                  </a:lnTo>
                  <a:lnTo>
                    <a:pt x="1012" y="57"/>
                  </a:lnTo>
                  <a:lnTo>
                    <a:pt x="1012" y="59"/>
                  </a:lnTo>
                  <a:lnTo>
                    <a:pt x="1012" y="59"/>
                  </a:lnTo>
                  <a:lnTo>
                    <a:pt x="1012" y="59"/>
                  </a:lnTo>
                  <a:lnTo>
                    <a:pt x="1015" y="61"/>
                  </a:lnTo>
                  <a:lnTo>
                    <a:pt x="1015" y="61"/>
                  </a:lnTo>
                  <a:lnTo>
                    <a:pt x="1015" y="61"/>
                  </a:lnTo>
                  <a:lnTo>
                    <a:pt x="1017" y="64"/>
                  </a:lnTo>
                  <a:lnTo>
                    <a:pt x="1019" y="64"/>
                  </a:lnTo>
                  <a:lnTo>
                    <a:pt x="1027" y="68"/>
                  </a:lnTo>
                  <a:lnTo>
                    <a:pt x="1029" y="71"/>
                  </a:lnTo>
                  <a:lnTo>
                    <a:pt x="1031" y="71"/>
                  </a:lnTo>
                  <a:lnTo>
                    <a:pt x="1031" y="71"/>
                  </a:lnTo>
                  <a:lnTo>
                    <a:pt x="1031" y="73"/>
                  </a:lnTo>
                  <a:lnTo>
                    <a:pt x="1034" y="73"/>
                  </a:lnTo>
                  <a:lnTo>
                    <a:pt x="1034" y="73"/>
                  </a:lnTo>
                  <a:lnTo>
                    <a:pt x="1036" y="75"/>
                  </a:lnTo>
                  <a:lnTo>
                    <a:pt x="1038" y="75"/>
                  </a:lnTo>
                  <a:lnTo>
                    <a:pt x="1038" y="75"/>
                  </a:lnTo>
                  <a:lnTo>
                    <a:pt x="1041" y="78"/>
                  </a:lnTo>
                  <a:lnTo>
                    <a:pt x="1043" y="80"/>
                  </a:lnTo>
                  <a:lnTo>
                    <a:pt x="1045" y="83"/>
                  </a:lnTo>
                  <a:lnTo>
                    <a:pt x="1048" y="83"/>
                  </a:lnTo>
                  <a:lnTo>
                    <a:pt x="1053" y="87"/>
                  </a:lnTo>
                  <a:lnTo>
                    <a:pt x="1055" y="87"/>
                  </a:lnTo>
                  <a:lnTo>
                    <a:pt x="1055" y="90"/>
                  </a:lnTo>
                  <a:lnTo>
                    <a:pt x="1057" y="92"/>
                  </a:lnTo>
                  <a:lnTo>
                    <a:pt x="1057" y="94"/>
                  </a:lnTo>
                  <a:lnTo>
                    <a:pt x="1062" y="97"/>
                  </a:lnTo>
                  <a:lnTo>
                    <a:pt x="1062" y="99"/>
                  </a:lnTo>
                  <a:lnTo>
                    <a:pt x="1069" y="104"/>
                  </a:lnTo>
                  <a:lnTo>
                    <a:pt x="1069" y="104"/>
                  </a:lnTo>
                  <a:lnTo>
                    <a:pt x="1071" y="106"/>
                  </a:lnTo>
                  <a:lnTo>
                    <a:pt x="1071" y="106"/>
                  </a:lnTo>
                  <a:lnTo>
                    <a:pt x="1074" y="106"/>
                  </a:lnTo>
                  <a:lnTo>
                    <a:pt x="1076" y="111"/>
                  </a:lnTo>
                  <a:lnTo>
                    <a:pt x="1079" y="111"/>
                  </a:lnTo>
                  <a:lnTo>
                    <a:pt x="1081" y="116"/>
                  </a:lnTo>
                  <a:lnTo>
                    <a:pt x="1081" y="116"/>
                  </a:lnTo>
                  <a:lnTo>
                    <a:pt x="1083" y="116"/>
                  </a:lnTo>
                  <a:lnTo>
                    <a:pt x="1086" y="118"/>
                  </a:lnTo>
                  <a:lnTo>
                    <a:pt x="1090" y="123"/>
                  </a:lnTo>
                  <a:lnTo>
                    <a:pt x="1095" y="125"/>
                  </a:lnTo>
                  <a:lnTo>
                    <a:pt x="1098" y="127"/>
                  </a:lnTo>
                  <a:lnTo>
                    <a:pt x="1100" y="130"/>
                  </a:lnTo>
                  <a:lnTo>
                    <a:pt x="1100" y="132"/>
                  </a:lnTo>
                  <a:lnTo>
                    <a:pt x="1102" y="132"/>
                  </a:lnTo>
                  <a:lnTo>
                    <a:pt x="1102" y="132"/>
                  </a:lnTo>
                  <a:lnTo>
                    <a:pt x="1107" y="137"/>
                  </a:lnTo>
                  <a:lnTo>
                    <a:pt x="1109" y="137"/>
                  </a:lnTo>
                  <a:lnTo>
                    <a:pt x="1109" y="139"/>
                  </a:lnTo>
                  <a:lnTo>
                    <a:pt x="1112" y="139"/>
                  </a:lnTo>
                  <a:lnTo>
                    <a:pt x="1114" y="142"/>
                  </a:lnTo>
                  <a:lnTo>
                    <a:pt x="1116" y="144"/>
                  </a:lnTo>
                  <a:lnTo>
                    <a:pt x="1119" y="146"/>
                  </a:lnTo>
                  <a:lnTo>
                    <a:pt x="1119" y="146"/>
                  </a:lnTo>
                  <a:lnTo>
                    <a:pt x="1121" y="146"/>
                  </a:lnTo>
                  <a:lnTo>
                    <a:pt x="1121" y="149"/>
                  </a:lnTo>
                  <a:lnTo>
                    <a:pt x="1124" y="149"/>
                  </a:lnTo>
                  <a:lnTo>
                    <a:pt x="1124" y="149"/>
                  </a:lnTo>
                  <a:lnTo>
                    <a:pt x="1126" y="151"/>
                  </a:lnTo>
                  <a:lnTo>
                    <a:pt x="1126" y="151"/>
                  </a:lnTo>
                  <a:lnTo>
                    <a:pt x="1128" y="153"/>
                  </a:lnTo>
                  <a:lnTo>
                    <a:pt x="1131" y="156"/>
                  </a:lnTo>
                  <a:lnTo>
                    <a:pt x="1131" y="158"/>
                  </a:lnTo>
                  <a:lnTo>
                    <a:pt x="1133" y="158"/>
                  </a:lnTo>
                  <a:lnTo>
                    <a:pt x="1138" y="163"/>
                  </a:lnTo>
                  <a:lnTo>
                    <a:pt x="1140" y="165"/>
                  </a:lnTo>
                  <a:lnTo>
                    <a:pt x="1142" y="165"/>
                  </a:lnTo>
                  <a:lnTo>
                    <a:pt x="1142" y="168"/>
                  </a:lnTo>
                  <a:lnTo>
                    <a:pt x="1142" y="168"/>
                  </a:lnTo>
                  <a:lnTo>
                    <a:pt x="1145" y="170"/>
                  </a:lnTo>
                  <a:lnTo>
                    <a:pt x="1147" y="170"/>
                  </a:lnTo>
                  <a:lnTo>
                    <a:pt x="1147" y="170"/>
                  </a:lnTo>
                  <a:lnTo>
                    <a:pt x="1147" y="172"/>
                  </a:lnTo>
                  <a:lnTo>
                    <a:pt x="1150" y="175"/>
                  </a:lnTo>
                  <a:lnTo>
                    <a:pt x="1150" y="175"/>
                  </a:lnTo>
                  <a:lnTo>
                    <a:pt x="1150" y="177"/>
                  </a:lnTo>
                  <a:lnTo>
                    <a:pt x="1152" y="177"/>
                  </a:lnTo>
                  <a:lnTo>
                    <a:pt x="1154" y="179"/>
                  </a:lnTo>
                  <a:lnTo>
                    <a:pt x="1157" y="184"/>
                  </a:lnTo>
                  <a:lnTo>
                    <a:pt x="1161" y="187"/>
                  </a:lnTo>
                  <a:lnTo>
                    <a:pt x="1168" y="196"/>
                  </a:lnTo>
                  <a:lnTo>
                    <a:pt x="1173" y="203"/>
                  </a:lnTo>
                  <a:lnTo>
                    <a:pt x="1180" y="215"/>
                  </a:lnTo>
                  <a:lnTo>
                    <a:pt x="1183" y="224"/>
                  </a:lnTo>
                  <a:lnTo>
                    <a:pt x="1183" y="227"/>
                  </a:lnTo>
                  <a:lnTo>
                    <a:pt x="1183" y="229"/>
                  </a:lnTo>
                  <a:lnTo>
                    <a:pt x="1192" y="253"/>
                  </a:lnTo>
                  <a:lnTo>
                    <a:pt x="1192" y="255"/>
                  </a:lnTo>
                  <a:lnTo>
                    <a:pt x="1194" y="255"/>
                  </a:lnTo>
                  <a:lnTo>
                    <a:pt x="1194" y="257"/>
                  </a:lnTo>
                  <a:lnTo>
                    <a:pt x="1194" y="260"/>
                  </a:lnTo>
                  <a:lnTo>
                    <a:pt x="1194" y="262"/>
                  </a:lnTo>
                  <a:lnTo>
                    <a:pt x="1197" y="265"/>
                  </a:lnTo>
                  <a:lnTo>
                    <a:pt x="1194" y="267"/>
                  </a:lnTo>
                  <a:lnTo>
                    <a:pt x="1197" y="267"/>
                  </a:lnTo>
                  <a:lnTo>
                    <a:pt x="1197" y="269"/>
                  </a:lnTo>
                  <a:lnTo>
                    <a:pt x="1197" y="269"/>
                  </a:lnTo>
                  <a:lnTo>
                    <a:pt x="1197" y="272"/>
                  </a:lnTo>
                  <a:lnTo>
                    <a:pt x="1199" y="272"/>
                  </a:lnTo>
                  <a:lnTo>
                    <a:pt x="1199" y="279"/>
                  </a:lnTo>
                  <a:lnTo>
                    <a:pt x="1199" y="279"/>
                  </a:lnTo>
                  <a:lnTo>
                    <a:pt x="1199" y="281"/>
                  </a:lnTo>
                  <a:lnTo>
                    <a:pt x="1199" y="281"/>
                  </a:lnTo>
                  <a:lnTo>
                    <a:pt x="1199" y="283"/>
                  </a:lnTo>
                  <a:lnTo>
                    <a:pt x="1202" y="283"/>
                  </a:lnTo>
                  <a:lnTo>
                    <a:pt x="1202" y="288"/>
                  </a:lnTo>
                  <a:lnTo>
                    <a:pt x="1202" y="288"/>
                  </a:lnTo>
                  <a:lnTo>
                    <a:pt x="1202" y="293"/>
                  </a:lnTo>
                  <a:lnTo>
                    <a:pt x="1202" y="295"/>
                  </a:lnTo>
                  <a:lnTo>
                    <a:pt x="1202" y="298"/>
                  </a:lnTo>
                  <a:lnTo>
                    <a:pt x="1202" y="300"/>
                  </a:lnTo>
                  <a:lnTo>
                    <a:pt x="1202" y="305"/>
                  </a:lnTo>
                  <a:lnTo>
                    <a:pt x="1199" y="309"/>
                  </a:lnTo>
                  <a:lnTo>
                    <a:pt x="1199" y="312"/>
                  </a:lnTo>
                  <a:lnTo>
                    <a:pt x="1199" y="314"/>
                  </a:lnTo>
                  <a:lnTo>
                    <a:pt x="1199" y="317"/>
                  </a:lnTo>
                  <a:lnTo>
                    <a:pt x="1199" y="321"/>
                  </a:lnTo>
                  <a:lnTo>
                    <a:pt x="1199" y="321"/>
                  </a:lnTo>
                  <a:lnTo>
                    <a:pt x="1199" y="324"/>
                  </a:lnTo>
                  <a:lnTo>
                    <a:pt x="1199" y="324"/>
                  </a:lnTo>
                  <a:lnTo>
                    <a:pt x="1199" y="326"/>
                  </a:lnTo>
                  <a:lnTo>
                    <a:pt x="1199" y="328"/>
                  </a:lnTo>
                  <a:lnTo>
                    <a:pt x="1199" y="331"/>
                  </a:lnTo>
                  <a:lnTo>
                    <a:pt x="1199" y="331"/>
                  </a:lnTo>
                  <a:lnTo>
                    <a:pt x="1199" y="333"/>
                  </a:lnTo>
                  <a:lnTo>
                    <a:pt x="1199" y="333"/>
                  </a:lnTo>
                  <a:lnTo>
                    <a:pt x="1197" y="335"/>
                  </a:lnTo>
                  <a:lnTo>
                    <a:pt x="1197" y="343"/>
                  </a:lnTo>
                  <a:lnTo>
                    <a:pt x="1197" y="347"/>
                  </a:lnTo>
                  <a:lnTo>
                    <a:pt x="1199" y="361"/>
                  </a:lnTo>
                  <a:lnTo>
                    <a:pt x="1202" y="366"/>
                  </a:lnTo>
                  <a:lnTo>
                    <a:pt x="1202" y="369"/>
                  </a:lnTo>
                  <a:lnTo>
                    <a:pt x="1202" y="371"/>
                  </a:lnTo>
                  <a:lnTo>
                    <a:pt x="1204" y="373"/>
                  </a:lnTo>
                  <a:lnTo>
                    <a:pt x="1204" y="378"/>
                  </a:lnTo>
                  <a:lnTo>
                    <a:pt x="1206" y="378"/>
                  </a:lnTo>
                  <a:lnTo>
                    <a:pt x="1206" y="387"/>
                  </a:lnTo>
                  <a:lnTo>
                    <a:pt x="1209" y="387"/>
                  </a:lnTo>
                  <a:lnTo>
                    <a:pt x="1209" y="392"/>
                  </a:lnTo>
                  <a:lnTo>
                    <a:pt x="1209" y="392"/>
                  </a:lnTo>
                  <a:lnTo>
                    <a:pt x="1211" y="402"/>
                  </a:lnTo>
                  <a:lnTo>
                    <a:pt x="1211" y="404"/>
                  </a:lnTo>
                  <a:lnTo>
                    <a:pt x="1211" y="406"/>
                  </a:lnTo>
                  <a:lnTo>
                    <a:pt x="1211" y="406"/>
                  </a:lnTo>
                  <a:lnTo>
                    <a:pt x="1211" y="409"/>
                  </a:lnTo>
                  <a:lnTo>
                    <a:pt x="1209" y="413"/>
                  </a:lnTo>
                  <a:lnTo>
                    <a:pt x="1209" y="413"/>
                  </a:lnTo>
                  <a:lnTo>
                    <a:pt x="1209" y="411"/>
                  </a:lnTo>
                  <a:lnTo>
                    <a:pt x="1209" y="411"/>
                  </a:lnTo>
                  <a:lnTo>
                    <a:pt x="1209" y="411"/>
                  </a:lnTo>
                  <a:lnTo>
                    <a:pt x="1209" y="411"/>
                  </a:lnTo>
                  <a:lnTo>
                    <a:pt x="1206" y="411"/>
                  </a:lnTo>
                  <a:lnTo>
                    <a:pt x="1206" y="413"/>
                  </a:lnTo>
                  <a:lnTo>
                    <a:pt x="1204" y="413"/>
                  </a:lnTo>
                  <a:lnTo>
                    <a:pt x="1204" y="413"/>
                  </a:lnTo>
                  <a:lnTo>
                    <a:pt x="1204" y="416"/>
                  </a:lnTo>
                  <a:lnTo>
                    <a:pt x="1204" y="416"/>
                  </a:lnTo>
                  <a:lnTo>
                    <a:pt x="1204" y="416"/>
                  </a:lnTo>
                  <a:lnTo>
                    <a:pt x="1202" y="418"/>
                  </a:lnTo>
                  <a:lnTo>
                    <a:pt x="1202" y="421"/>
                  </a:lnTo>
                  <a:lnTo>
                    <a:pt x="1202" y="423"/>
                  </a:lnTo>
                  <a:lnTo>
                    <a:pt x="1202" y="423"/>
                  </a:lnTo>
                  <a:lnTo>
                    <a:pt x="1202" y="423"/>
                  </a:lnTo>
                  <a:lnTo>
                    <a:pt x="1202" y="425"/>
                  </a:lnTo>
                  <a:lnTo>
                    <a:pt x="1199" y="428"/>
                  </a:lnTo>
                  <a:lnTo>
                    <a:pt x="1197" y="437"/>
                  </a:lnTo>
                  <a:lnTo>
                    <a:pt x="1194" y="444"/>
                  </a:lnTo>
                  <a:lnTo>
                    <a:pt x="1194" y="454"/>
                  </a:lnTo>
                  <a:lnTo>
                    <a:pt x="1197" y="456"/>
                  </a:lnTo>
                  <a:lnTo>
                    <a:pt x="1197" y="458"/>
                  </a:lnTo>
                  <a:lnTo>
                    <a:pt x="1197" y="461"/>
                  </a:lnTo>
                  <a:lnTo>
                    <a:pt x="1197" y="461"/>
                  </a:lnTo>
                  <a:lnTo>
                    <a:pt x="1197" y="461"/>
                  </a:lnTo>
                  <a:lnTo>
                    <a:pt x="1197" y="465"/>
                  </a:lnTo>
                  <a:lnTo>
                    <a:pt x="1194" y="465"/>
                  </a:lnTo>
                  <a:lnTo>
                    <a:pt x="1194" y="470"/>
                  </a:lnTo>
                  <a:lnTo>
                    <a:pt x="1194" y="470"/>
                  </a:lnTo>
                  <a:lnTo>
                    <a:pt x="1194" y="475"/>
                  </a:lnTo>
                  <a:lnTo>
                    <a:pt x="1192" y="475"/>
                  </a:lnTo>
                  <a:lnTo>
                    <a:pt x="1192" y="480"/>
                  </a:lnTo>
                  <a:lnTo>
                    <a:pt x="1190" y="480"/>
                  </a:lnTo>
                  <a:lnTo>
                    <a:pt x="1190" y="484"/>
                  </a:lnTo>
                  <a:lnTo>
                    <a:pt x="1187" y="484"/>
                  </a:lnTo>
                  <a:lnTo>
                    <a:pt x="1187" y="487"/>
                  </a:lnTo>
                  <a:lnTo>
                    <a:pt x="1187" y="487"/>
                  </a:lnTo>
                  <a:lnTo>
                    <a:pt x="1187" y="489"/>
                  </a:lnTo>
                  <a:lnTo>
                    <a:pt x="1185" y="489"/>
                  </a:lnTo>
                  <a:lnTo>
                    <a:pt x="1185" y="491"/>
                  </a:lnTo>
                  <a:lnTo>
                    <a:pt x="1183" y="496"/>
                  </a:lnTo>
                  <a:lnTo>
                    <a:pt x="1183" y="499"/>
                  </a:lnTo>
                  <a:lnTo>
                    <a:pt x="1180" y="501"/>
                  </a:lnTo>
                  <a:lnTo>
                    <a:pt x="1180" y="503"/>
                  </a:lnTo>
                  <a:lnTo>
                    <a:pt x="1178" y="506"/>
                  </a:lnTo>
                  <a:lnTo>
                    <a:pt x="1178" y="506"/>
                  </a:lnTo>
                  <a:lnTo>
                    <a:pt x="1178" y="506"/>
                  </a:lnTo>
                  <a:lnTo>
                    <a:pt x="1178" y="508"/>
                  </a:lnTo>
                  <a:lnTo>
                    <a:pt x="1178" y="510"/>
                  </a:lnTo>
                  <a:lnTo>
                    <a:pt x="1176" y="510"/>
                  </a:lnTo>
                  <a:lnTo>
                    <a:pt x="1176" y="517"/>
                  </a:lnTo>
                  <a:lnTo>
                    <a:pt x="1176" y="517"/>
                  </a:lnTo>
                  <a:lnTo>
                    <a:pt x="1176" y="522"/>
                  </a:lnTo>
                  <a:lnTo>
                    <a:pt x="1173" y="522"/>
                  </a:lnTo>
                  <a:lnTo>
                    <a:pt x="1173" y="525"/>
                  </a:lnTo>
                  <a:lnTo>
                    <a:pt x="1173" y="525"/>
                  </a:lnTo>
                  <a:lnTo>
                    <a:pt x="1173" y="529"/>
                  </a:lnTo>
                  <a:lnTo>
                    <a:pt x="1171" y="532"/>
                  </a:lnTo>
                  <a:lnTo>
                    <a:pt x="1171" y="532"/>
                  </a:lnTo>
                  <a:lnTo>
                    <a:pt x="1171" y="532"/>
                  </a:lnTo>
                  <a:lnTo>
                    <a:pt x="1171" y="534"/>
                  </a:lnTo>
                  <a:lnTo>
                    <a:pt x="1168" y="534"/>
                  </a:lnTo>
                  <a:lnTo>
                    <a:pt x="1168" y="536"/>
                  </a:lnTo>
                  <a:lnTo>
                    <a:pt x="1168" y="536"/>
                  </a:lnTo>
                  <a:lnTo>
                    <a:pt x="1168" y="539"/>
                  </a:lnTo>
                  <a:lnTo>
                    <a:pt x="1168" y="539"/>
                  </a:lnTo>
                  <a:lnTo>
                    <a:pt x="1166" y="539"/>
                  </a:lnTo>
                  <a:lnTo>
                    <a:pt x="1164" y="541"/>
                  </a:lnTo>
                  <a:lnTo>
                    <a:pt x="1161" y="543"/>
                  </a:lnTo>
                  <a:lnTo>
                    <a:pt x="1161" y="546"/>
                  </a:lnTo>
                  <a:lnTo>
                    <a:pt x="1159" y="546"/>
                  </a:lnTo>
                  <a:lnTo>
                    <a:pt x="1157" y="548"/>
                  </a:lnTo>
                  <a:lnTo>
                    <a:pt x="1157" y="551"/>
                  </a:lnTo>
                  <a:lnTo>
                    <a:pt x="1154" y="551"/>
                  </a:lnTo>
                  <a:lnTo>
                    <a:pt x="1154" y="553"/>
                  </a:lnTo>
                  <a:lnTo>
                    <a:pt x="1152" y="555"/>
                  </a:lnTo>
                  <a:lnTo>
                    <a:pt x="1152" y="558"/>
                  </a:lnTo>
                  <a:lnTo>
                    <a:pt x="1150" y="567"/>
                  </a:lnTo>
                  <a:lnTo>
                    <a:pt x="1147" y="577"/>
                  </a:lnTo>
                  <a:lnTo>
                    <a:pt x="1147" y="593"/>
                  </a:lnTo>
                  <a:lnTo>
                    <a:pt x="1145" y="603"/>
                  </a:lnTo>
                  <a:lnTo>
                    <a:pt x="1145" y="605"/>
                  </a:lnTo>
                  <a:lnTo>
                    <a:pt x="1145" y="614"/>
                  </a:lnTo>
                  <a:lnTo>
                    <a:pt x="1145" y="617"/>
                  </a:lnTo>
                  <a:lnTo>
                    <a:pt x="1145" y="619"/>
                  </a:lnTo>
                  <a:lnTo>
                    <a:pt x="1142" y="624"/>
                  </a:lnTo>
                  <a:lnTo>
                    <a:pt x="1142" y="631"/>
                  </a:lnTo>
                  <a:lnTo>
                    <a:pt x="1145" y="636"/>
                  </a:lnTo>
                  <a:lnTo>
                    <a:pt x="1145" y="638"/>
                  </a:lnTo>
                  <a:lnTo>
                    <a:pt x="1142" y="638"/>
                  </a:lnTo>
                  <a:lnTo>
                    <a:pt x="1142" y="640"/>
                  </a:lnTo>
                  <a:lnTo>
                    <a:pt x="1142" y="645"/>
                  </a:lnTo>
                  <a:lnTo>
                    <a:pt x="1138" y="652"/>
                  </a:lnTo>
                  <a:lnTo>
                    <a:pt x="1138" y="655"/>
                  </a:lnTo>
                  <a:lnTo>
                    <a:pt x="1135" y="659"/>
                  </a:lnTo>
                  <a:lnTo>
                    <a:pt x="1135" y="664"/>
                  </a:lnTo>
                  <a:lnTo>
                    <a:pt x="1133" y="671"/>
                  </a:lnTo>
                  <a:lnTo>
                    <a:pt x="1133" y="676"/>
                  </a:lnTo>
                  <a:lnTo>
                    <a:pt x="1131" y="685"/>
                  </a:lnTo>
                  <a:lnTo>
                    <a:pt x="1128" y="702"/>
                  </a:lnTo>
                  <a:lnTo>
                    <a:pt x="1126" y="709"/>
                  </a:lnTo>
                  <a:lnTo>
                    <a:pt x="1126" y="714"/>
                  </a:lnTo>
                  <a:lnTo>
                    <a:pt x="1124" y="718"/>
                  </a:lnTo>
                  <a:lnTo>
                    <a:pt x="1116" y="723"/>
                  </a:lnTo>
                  <a:lnTo>
                    <a:pt x="1112" y="723"/>
                  </a:lnTo>
                  <a:lnTo>
                    <a:pt x="1095" y="733"/>
                  </a:lnTo>
                  <a:lnTo>
                    <a:pt x="1081" y="740"/>
                  </a:lnTo>
                  <a:lnTo>
                    <a:pt x="1071" y="747"/>
                  </a:lnTo>
                  <a:lnTo>
                    <a:pt x="1067" y="751"/>
                  </a:lnTo>
                  <a:lnTo>
                    <a:pt x="1067" y="756"/>
                  </a:lnTo>
                  <a:lnTo>
                    <a:pt x="1064" y="759"/>
                  </a:lnTo>
                  <a:lnTo>
                    <a:pt x="1062" y="759"/>
                  </a:lnTo>
                  <a:lnTo>
                    <a:pt x="1062" y="761"/>
                  </a:lnTo>
                  <a:lnTo>
                    <a:pt x="1060" y="761"/>
                  </a:lnTo>
                  <a:lnTo>
                    <a:pt x="1057" y="766"/>
                  </a:lnTo>
                  <a:lnTo>
                    <a:pt x="1055" y="768"/>
                  </a:lnTo>
                  <a:lnTo>
                    <a:pt x="1053" y="777"/>
                  </a:lnTo>
                  <a:lnTo>
                    <a:pt x="1053" y="777"/>
                  </a:lnTo>
                  <a:lnTo>
                    <a:pt x="1053" y="780"/>
                  </a:lnTo>
                  <a:lnTo>
                    <a:pt x="1050" y="782"/>
                  </a:lnTo>
                  <a:lnTo>
                    <a:pt x="1043" y="789"/>
                  </a:lnTo>
                  <a:lnTo>
                    <a:pt x="1034" y="796"/>
                  </a:lnTo>
                  <a:lnTo>
                    <a:pt x="1034" y="789"/>
                  </a:lnTo>
                  <a:lnTo>
                    <a:pt x="1031" y="787"/>
                  </a:lnTo>
                  <a:lnTo>
                    <a:pt x="1031" y="787"/>
                  </a:lnTo>
                  <a:lnTo>
                    <a:pt x="1031" y="787"/>
                  </a:lnTo>
                  <a:lnTo>
                    <a:pt x="1029" y="785"/>
                  </a:lnTo>
                  <a:lnTo>
                    <a:pt x="1027" y="782"/>
                  </a:lnTo>
                  <a:lnTo>
                    <a:pt x="1024" y="782"/>
                  </a:lnTo>
                  <a:lnTo>
                    <a:pt x="1022" y="780"/>
                  </a:lnTo>
                  <a:lnTo>
                    <a:pt x="1019" y="777"/>
                  </a:lnTo>
                  <a:lnTo>
                    <a:pt x="1019" y="777"/>
                  </a:lnTo>
                  <a:lnTo>
                    <a:pt x="1019" y="775"/>
                  </a:lnTo>
                  <a:lnTo>
                    <a:pt x="1019" y="775"/>
                  </a:lnTo>
                  <a:lnTo>
                    <a:pt x="1019" y="773"/>
                  </a:lnTo>
                  <a:lnTo>
                    <a:pt x="1017" y="768"/>
                  </a:lnTo>
                  <a:lnTo>
                    <a:pt x="1017" y="768"/>
                  </a:lnTo>
                  <a:lnTo>
                    <a:pt x="1017" y="766"/>
                  </a:lnTo>
                  <a:lnTo>
                    <a:pt x="1015" y="763"/>
                  </a:lnTo>
                  <a:lnTo>
                    <a:pt x="1012" y="763"/>
                  </a:lnTo>
                  <a:lnTo>
                    <a:pt x="1010" y="763"/>
                  </a:lnTo>
                  <a:lnTo>
                    <a:pt x="1010" y="761"/>
                  </a:lnTo>
                  <a:lnTo>
                    <a:pt x="1010" y="761"/>
                  </a:lnTo>
                  <a:lnTo>
                    <a:pt x="1008" y="761"/>
                  </a:lnTo>
                  <a:lnTo>
                    <a:pt x="1010" y="759"/>
                  </a:lnTo>
                  <a:lnTo>
                    <a:pt x="1012" y="756"/>
                  </a:lnTo>
                  <a:lnTo>
                    <a:pt x="1012" y="751"/>
                  </a:lnTo>
                  <a:lnTo>
                    <a:pt x="1012" y="749"/>
                  </a:lnTo>
                  <a:lnTo>
                    <a:pt x="1010" y="749"/>
                  </a:lnTo>
                  <a:lnTo>
                    <a:pt x="1010" y="747"/>
                  </a:lnTo>
                  <a:lnTo>
                    <a:pt x="1008" y="747"/>
                  </a:lnTo>
                  <a:lnTo>
                    <a:pt x="1008" y="744"/>
                  </a:lnTo>
                  <a:lnTo>
                    <a:pt x="1008" y="744"/>
                  </a:lnTo>
                  <a:lnTo>
                    <a:pt x="1008" y="744"/>
                  </a:lnTo>
                  <a:lnTo>
                    <a:pt x="1008" y="742"/>
                  </a:lnTo>
                  <a:lnTo>
                    <a:pt x="1010" y="742"/>
                  </a:lnTo>
                  <a:lnTo>
                    <a:pt x="1008" y="737"/>
                  </a:lnTo>
                  <a:lnTo>
                    <a:pt x="1008" y="737"/>
                  </a:lnTo>
                  <a:lnTo>
                    <a:pt x="1008" y="735"/>
                  </a:lnTo>
                  <a:lnTo>
                    <a:pt x="1008" y="735"/>
                  </a:lnTo>
                  <a:lnTo>
                    <a:pt x="1005" y="735"/>
                  </a:lnTo>
                  <a:lnTo>
                    <a:pt x="1005" y="733"/>
                  </a:lnTo>
                  <a:lnTo>
                    <a:pt x="1003" y="733"/>
                  </a:lnTo>
                  <a:lnTo>
                    <a:pt x="1001" y="730"/>
                  </a:lnTo>
                  <a:lnTo>
                    <a:pt x="1001" y="730"/>
                  </a:lnTo>
                  <a:lnTo>
                    <a:pt x="998" y="728"/>
                  </a:lnTo>
                  <a:lnTo>
                    <a:pt x="998" y="725"/>
                  </a:lnTo>
                  <a:lnTo>
                    <a:pt x="998" y="723"/>
                  </a:lnTo>
                  <a:lnTo>
                    <a:pt x="996" y="723"/>
                  </a:lnTo>
                  <a:lnTo>
                    <a:pt x="996" y="723"/>
                  </a:lnTo>
                  <a:lnTo>
                    <a:pt x="993" y="723"/>
                  </a:lnTo>
                  <a:lnTo>
                    <a:pt x="993" y="723"/>
                  </a:lnTo>
                  <a:lnTo>
                    <a:pt x="996" y="721"/>
                  </a:lnTo>
                  <a:lnTo>
                    <a:pt x="996" y="721"/>
                  </a:lnTo>
                  <a:lnTo>
                    <a:pt x="996" y="716"/>
                  </a:lnTo>
                  <a:lnTo>
                    <a:pt x="998" y="716"/>
                  </a:lnTo>
                  <a:lnTo>
                    <a:pt x="998" y="714"/>
                  </a:lnTo>
                  <a:lnTo>
                    <a:pt x="998" y="714"/>
                  </a:lnTo>
                  <a:lnTo>
                    <a:pt x="998" y="711"/>
                  </a:lnTo>
                  <a:lnTo>
                    <a:pt x="1001" y="711"/>
                  </a:lnTo>
                  <a:lnTo>
                    <a:pt x="1001" y="709"/>
                  </a:lnTo>
                  <a:lnTo>
                    <a:pt x="998" y="711"/>
                  </a:lnTo>
                  <a:lnTo>
                    <a:pt x="998" y="714"/>
                  </a:lnTo>
                  <a:lnTo>
                    <a:pt x="998" y="716"/>
                  </a:lnTo>
                  <a:lnTo>
                    <a:pt x="996" y="716"/>
                  </a:lnTo>
                  <a:lnTo>
                    <a:pt x="993" y="716"/>
                  </a:lnTo>
                  <a:lnTo>
                    <a:pt x="996" y="718"/>
                  </a:lnTo>
                  <a:lnTo>
                    <a:pt x="993" y="721"/>
                  </a:lnTo>
                  <a:lnTo>
                    <a:pt x="993" y="723"/>
                  </a:lnTo>
                  <a:lnTo>
                    <a:pt x="993" y="725"/>
                  </a:lnTo>
                  <a:lnTo>
                    <a:pt x="996" y="725"/>
                  </a:lnTo>
                  <a:lnTo>
                    <a:pt x="996" y="725"/>
                  </a:lnTo>
                  <a:lnTo>
                    <a:pt x="996" y="725"/>
                  </a:lnTo>
                  <a:lnTo>
                    <a:pt x="996" y="728"/>
                  </a:lnTo>
                  <a:lnTo>
                    <a:pt x="998" y="730"/>
                  </a:lnTo>
                  <a:lnTo>
                    <a:pt x="998" y="733"/>
                  </a:lnTo>
                  <a:lnTo>
                    <a:pt x="1001" y="735"/>
                  </a:lnTo>
                  <a:lnTo>
                    <a:pt x="1003" y="735"/>
                  </a:lnTo>
                  <a:lnTo>
                    <a:pt x="1003" y="737"/>
                  </a:lnTo>
                  <a:lnTo>
                    <a:pt x="1003" y="737"/>
                  </a:lnTo>
                  <a:lnTo>
                    <a:pt x="1003" y="740"/>
                  </a:lnTo>
                  <a:lnTo>
                    <a:pt x="1003" y="742"/>
                  </a:lnTo>
                  <a:lnTo>
                    <a:pt x="1003" y="744"/>
                  </a:lnTo>
                  <a:lnTo>
                    <a:pt x="1003" y="747"/>
                  </a:lnTo>
                  <a:lnTo>
                    <a:pt x="1005" y="749"/>
                  </a:lnTo>
                  <a:lnTo>
                    <a:pt x="1010" y="751"/>
                  </a:lnTo>
                  <a:lnTo>
                    <a:pt x="1010" y="754"/>
                  </a:lnTo>
                  <a:lnTo>
                    <a:pt x="1008" y="756"/>
                  </a:lnTo>
                  <a:lnTo>
                    <a:pt x="1005" y="759"/>
                  </a:lnTo>
                  <a:lnTo>
                    <a:pt x="1005" y="761"/>
                  </a:lnTo>
                  <a:lnTo>
                    <a:pt x="1008" y="766"/>
                  </a:lnTo>
                  <a:lnTo>
                    <a:pt x="1012" y="766"/>
                  </a:lnTo>
                  <a:lnTo>
                    <a:pt x="1015" y="768"/>
                  </a:lnTo>
                  <a:lnTo>
                    <a:pt x="1015" y="770"/>
                  </a:lnTo>
                  <a:lnTo>
                    <a:pt x="1015" y="777"/>
                  </a:lnTo>
                  <a:lnTo>
                    <a:pt x="1015" y="777"/>
                  </a:lnTo>
                  <a:lnTo>
                    <a:pt x="1015" y="780"/>
                  </a:lnTo>
                  <a:lnTo>
                    <a:pt x="1017" y="782"/>
                  </a:lnTo>
                  <a:lnTo>
                    <a:pt x="1022" y="785"/>
                  </a:lnTo>
                  <a:lnTo>
                    <a:pt x="1024" y="785"/>
                  </a:lnTo>
                  <a:lnTo>
                    <a:pt x="1024" y="787"/>
                  </a:lnTo>
                  <a:lnTo>
                    <a:pt x="1027" y="789"/>
                  </a:lnTo>
                  <a:lnTo>
                    <a:pt x="1027" y="789"/>
                  </a:lnTo>
                  <a:lnTo>
                    <a:pt x="1029" y="792"/>
                  </a:lnTo>
                  <a:lnTo>
                    <a:pt x="1029" y="794"/>
                  </a:lnTo>
                  <a:lnTo>
                    <a:pt x="1031" y="794"/>
                  </a:lnTo>
                  <a:lnTo>
                    <a:pt x="1031" y="794"/>
                  </a:lnTo>
                  <a:lnTo>
                    <a:pt x="1029" y="796"/>
                  </a:lnTo>
                  <a:lnTo>
                    <a:pt x="1029" y="799"/>
                  </a:lnTo>
                  <a:lnTo>
                    <a:pt x="1029" y="801"/>
                  </a:lnTo>
                  <a:lnTo>
                    <a:pt x="1024" y="806"/>
                  </a:lnTo>
                  <a:lnTo>
                    <a:pt x="1024" y="806"/>
                  </a:lnTo>
                  <a:lnTo>
                    <a:pt x="1024" y="806"/>
                  </a:lnTo>
                  <a:lnTo>
                    <a:pt x="1022" y="808"/>
                  </a:lnTo>
                  <a:lnTo>
                    <a:pt x="1022" y="811"/>
                  </a:lnTo>
                  <a:lnTo>
                    <a:pt x="1022" y="811"/>
                  </a:lnTo>
                  <a:lnTo>
                    <a:pt x="1022" y="813"/>
                  </a:lnTo>
                  <a:lnTo>
                    <a:pt x="1019" y="813"/>
                  </a:lnTo>
                  <a:lnTo>
                    <a:pt x="1019" y="813"/>
                  </a:lnTo>
                  <a:lnTo>
                    <a:pt x="1017" y="815"/>
                  </a:lnTo>
                  <a:lnTo>
                    <a:pt x="1017" y="815"/>
                  </a:lnTo>
                  <a:lnTo>
                    <a:pt x="1012" y="818"/>
                  </a:lnTo>
                  <a:lnTo>
                    <a:pt x="1008" y="820"/>
                  </a:lnTo>
                  <a:lnTo>
                    <a:pt x="1008" y="820"/>
                  </a:lnTo>
                  <a:lnTo>
                    <a:pt x="1005" y="822"/>
                  </a:lnTo>
                  <a:lnTo>
                    <a:pt x="1005" y="822"/>
                  </a:lnTo>
                  <a:lnTo>
                    <a:pt x="1005" y="822"/>
                  </a:lnTo>
                  <a:lnTo>
                    <a:pt x="1005" y="822"/>
                  </a:lnTo>
                  <a:lnTo>
                    <a:pt x="1003" y="825"/>
                  </a:lnTo>
                  <a:lnTo>
                    <a:pt x="1001" y="829"/>
                  </a:lnTo>
                  <a:lnTo>
                    <a:pt x="1001" y="829"/>
                  </a:lnTo>
                  <a:lnTo>
                    <a:pt x="998" y="832"/>
                  </a:lnTo>
                  <a:lnTo>
                    <a:pt x="998" y="834"/>
                  </a:lnTo>
                  <a:lnTo>
                    <a:pt x="998" y="837"/>
                  </a:lnTo>
                  <a:lnTo>
                    <a:pt x="996" y="839"/>
                  </a:lnTo>
                  <a:lnTo>
                    <a:pt x="993" y="839"/>
                  </a:lnTo>
                  <a:lnTo>
                    <a:pt x="993" y="834"/>
                  </a:lnTo>
                  <a:lnTo>
                    <a:pt x="996" y="834"/>
                  </a:lnTo>
                  <a:lnTo>
                    <a:pt x="996" y="829"/>
                  </a:lnTo>
                  <a:lnTo>
                    <a:pt x="996" y="827"/>
                  </a:lnTo>
                  <a:lnTo>
                    <a:pt x="996" y="827"/>
                  </a:lnTo>
                  <a:lnTo>
                    <a:pt x="996" y="827"/>
                  </a:lnTo>
                  <a:lnTo>
                    <a:pt x="993" y="827"/>
                  </a:lnTo>
                  <a:lnTo>
                    <a:pt x="993" y="825"/>
                  </a:lnTo>
                  <a:lnTo>
                    <a:pt x="993" y="825"/>
                  </a:lnTo>
                  <a:lnTo>
                    <a:pt x="993" y="822"/>
                  </a:lnTo>
                  <a:lnTo>
                    <a:pt x="989" y="820"/>
                  </a:lnTo>
                  <a:lnTo>
                    <a:pt x="986" y="818"/>
                  </a:lnTo>
                  <a:lnTo>
                    <a:pt x="979" y="813"/>
                  </a:lnTo>
                  <a:lnTo>
                    <a:pt x="979" y="811"/>
                  </a:lnTo>
                  <a:lnTo>
                    <a:pt x="977" y="811"/>
                  </a:lnTo>
                  <a:lnTo>
                    <a:pt x="977" y="806"/>
                  </a:lnTo>
                  <a:lnTo>
                    <a:pt x="977" y="801"/>
                  </a:lnTo>
                  <a:lnTo>
                    <a:pt x="977" y="794"/>
                  </a:lnTo>
                  <a:lnTo>
                    <a:pt x="977" y="794"/>
                  </a:lnTo>
                  <a:lnTo>
                    <a:pt x="977" y="792"/>
                  </a:lnTo>
                  <a:lnTo>
                    <a:pt x="977" y="792"/>
                  </a:lnTo>
                  <a:lnTo>
                    <a:pt x="977" y="792"/>
                  </a:lnTo>
                  <a:lnTo>
                    <a:pt x="975" y="792"/>
                  </a:lnTo>
                  <a:lnTo>
                    <a:pt x="975" y="792"/>
                  </a:lnTo>
                  <a:lnTo>
                    <a:pt x="975" y="789"/>
                  </a:lnTo>
                  <a:lnTo>
                    <a:pt x="972" y="789"/>
                  </a:lnTo>
                  <a:lnTo>
                    <a:pt x="970" y="789"/>
                  </a:lnTo>
                  <a:lnTo>
                    <a:pt x="970" y="789"/>
                  </a:lnTo>
                  <a:lnTo>
                    <a:pt x="967" y="789"/>
                  </a:lnTo>
                  <a:lnTo>
                    <a:pt x="967" y="787"/>
                  </a:lnTo>
                  <a:lnTo>
                    <a:pt x="965" y="787"/>
                  </a:lnTo>
                  <a:lnTo>
                    <a:pt x="963" y="787"/>
                  </a:lnTo>
                  <a:lnTo>
                    <a:pt x="960" y="787"/>
                  </a:lnTo>
                  <a:lnTo>
                    <a:pt x="960" y="785"/>
                  </a:lnTo>
                  <a:lnTo>
                    <a:pt x="956" y="785"/>
                  </a:lnTo>
                  <a:lnTo>
                    <a:pt x="953" y="780"/>
                  </a:lnTo>
                  <a:lnTo>
                    <a:pt x="949" y="780"/>
                  </a:lnTo>
                  <a:lnTo>
                    <a:pt x="944" y="780"/>
                  </a:lnTo>
                  <a:lnTo>
                    <a:pt x="941" y="777"/>
                  </a:lnTo>
                  <a:lnTo>
                    <a:pt x="937" y="775"/>
                  </a:lnTo>
                  <a:lnTo>
                    <a:pt x="937" y="773"/>
                  </a:lnTo>
                  <a:lnTo>
                    <a:pt x="932" y="773"/>
                  </a:lnTo>
                  <a:lnTo>
                    <a:pt x="930" y="770"/>
                  </a:lnTo>
                  <a:lnTo>
                    <a:pt x="930" y="770"/>
                  </a:lnTo>
                  <a:lnTo>
                    <a:pt x="925" y="766"/>
                  </a:lnTo>
                  <a:lnTo>
                    <a:pt x="923" y="763"/>
                  </a:lnTo>
                  <a:lnTo>
                    <a:pt x="920" y="763"/>
                  </a:lnTo>
                  <a:lnTo>
                    <a:pt x="918" y="761"/>
                  </a:lnTo>
                  <a:lnTo>
                    <a:pt x="918" y="761"/>
                  </a:lnTo>
                  <a:lnTo>
                    <a:pt x="918" y="759"/>
                  </a:lnTo>
                  <a:lnTo>
                    <a:pt x="915" y="756"/>
                  </a:lnTo>
                  <a:lnTo>
                    <a:pt x="915" y="756"/>
                  </a:lnTo>
                  <a:lnTo>
                    <a:pt x="915" y="759"/>
                  </a:lnTo>
                  <a:lnTo>
                    <a:pt x="915" y="761"/>
                  </a:lnTo>
                  <a:lnTo>
                    <a:pt x="918" y="761"/>
                  </a:lnTo>
                  <a:lnTo>
                    <a:pt x="918" y="763"/>
                  </a:lnTo>
                  <a:lnTo>
                    <a:pt x="920" y="763"/>
                  </a:lnTo>
                  <a:lnTo>
                    <a:pt x="918" y="766"/>
                  </a:lnTo>
                  <a:lnTo>
                    <a:pt x="920" y="766"/>
                  </a:lnTo>
                  <a:lnTo>
                    <a:pt x="923" y="770"/>
                  </a:lnTo>
                  <a:lnTo>
                    <a:pt x="927" y="777"/>
                  </a:lnTo>
                  <a:lnTo>
                    <a:pt x="932" y="780"/>
                  </a:lnTo>
                  <a:lnTo>
                    <a:pt x="932" y="780"/>
                  </a:lnTo>
                  <a:lnTo>
                    <a:pt x="934" y="780"/>
                  </a:lnTo>
                  <a:lnTo>
                    <a:pt x="937" y="780"/>
                  </a:lnTo>
                  <a:lnTo>
                    <a:pt x="939" y="782"/>
                  </a:lnTo>
                  <a:lnTo>
                    <a:pt x="939" y="782"/>
                  </a:lnTo>
                  <a:lnTo>
                    <a:pt x="941" y="787"/>
                  </a:lnTo>
                  <a:lnTo>
                    <a:pt x="941" y="787"/>
                  </a:lnTo>
                  <a:lnTo>
                    <a:pt x="946" y="787"/>
                  </a:lnTo>
                  <a:lnTo>
                    <a:pt x="946" y="787"/>
                  </a:lnTo>
                  <a:lnTo>
                    <a:pt x="951" y="787"/>
                  </a:lnTo>
                  <a:lnTo>
                    <a:pt x="953" y="789"/>
                  </a:lnTo>
                  <a:lnTo>
                    <a:pt x="956" y="789"/>
                  </a:lnTo>
                  <a:lnTo>
                    <a:pt x="956" y="789"/>
                  </a:lnTo>
                  <a:lnTo>
                    <a:pt x="960" y="792"/>
                  </a:lnTo>
                  <a:lnTo>
                    <a:pt x="960" y="792"/>
                  </a:lnTo>
                  <a:lnTo>
                    <a:pt x="965" y="794"/>
                  </a:lnTo>
                  <a:lnTo>
                    <a:pt x="967" y="794"/>
                  </a:lnTo>
                  <a:lnTo>
                    <a:pt x="970" y="794"/>
                  </a:lnTo>
                  <a:lnTo>
                    <a:pt x="970" y="794"/>
                  </a:lnTo>
                  <a:lnTo>
                    <a:pt x="972" y="799"/>
                  </a:lnTo>
                  <a:lnTo>
                    <a:pt x="972" y="808"/>
                  </a:lnTo>
                  <a:lnTo>
                    <a:pt x="972" y="811"/>
                  </a:lnTo>
                  <a:lnTo>
                    <a:pt x="975" y="818"/>
                  </a:lnTo>
                  <a:lnTo>
                    <a:pt x="975" y="820"/>
                  </a:lnTo>
                  <a:lnTo>
                    <a:pt x="975" y="820"/>
                  </a:lnTo>
                  <a:lnTo>
                    <a:pt x="975" y="820"/>
                  </a:lnTo>
                  <a:lnTo>
                    <a:pt x="970" y="820"/>
                  </a:lnTo>
                  <a:lnTo>
                    <a:pt x="965" y="818"/>
                  </a:lnTo>
                  <a:lnTo>
                    <a:pt x="960" y="815"/>
                  </a:lnTo>
                  <a:lnTo>
                    <a:pt x="958" y="815"/>
                  </a:lnTo>
                  <a:lnTo>
                    <a:pt x="958" y="818"/>
                  </a:lnTo>
                  <a:lnTo>
                    <a:pt x="953" y="818"/>
                  </a:lnTo>
                  <a:lnTo>
                    <a:pt x="953" y="820"/>
                  </a:lnTo>
                  <a:lnTo>
                    <a:pt x="951" y="820"/>
                  </a:lnTo>
                  <a:lnTo>
                    <a:pt x="951" y="820"/>
                  </a:lnTo>
                  <a:lnTo>
                    <a:pt x="949" y="820"/>
                  </a:lnTo>
                  <a:lnTo>
                    <a:pt x="949" y="822"/>
                  </a:lnTo>
                  <a:lnTo>
                    <a:pt x="946" y="822"/>
                  </a:lnTo>
                  <a:lnTo>
                    <a:pt x="946" y="822"/>
                  </a:lnTo>
                  <a:lnTo>
                    <a:pt x="944" y="822"/>
                  </a:lnTo>
                  <a:lnTo>
                    <a:pt x="944" y="820"/>
                  </a:lnTo>
                  <a:lnTo>
                    <a:pt x="944" y="820"/>
                  </a:lnTo>
                  <a:lnTo>
                    <a:pt x="941" y="820"/>
                  </a:lnTo>
                  <a:lnTo>
                    <a:pt x="939" y="820"/>
                  </a:lnTo>
                  <a:lnTo>
                    <a:pt x="939" y="820"/>
                  </a:lnTo>
                  <a:lnTo>
                    <a:pt x="937" y="820"/>
                  </a:lnTo>
                  <a:lnTo>
                    <a:pt x="937" y="820"/>
                  </a:lnTo>
                  <a:lnTo>
                    <a:pt x="932" y="820"/>
                  </a:lnTo>
                  <a:lnTo>
                    <a:pt x="930" y="820"/>
                  </a:lnTo>
                  <a:lnTo>
                    <a:pt x="930" y="820"/>
                  </a:lnTo>
                  <a:lnTo>
                    <a:pt x="927" y="813"/>
                  </a:lnTo>
                  <a:lnTo>
                    <a:pt x="925" y="813"/>
                  </a:lnTo>
                  <a:lnTo>
                    <a:pt x="918" y="811"/>
                  </a:lnTo>
                  <a:lnTo>
                    <a:pt x="918" y="813"/>
                  </a:lnTo>
                  <a:lnTo>
                    <a:pt x="915" y="813"/>
                  </a:lnTo>
                  <a:lnTo>
                    <a:pt x="915" y="813"/>
                  </a:lnTo>
                  <a:lnTo>
                    <a:pt x="915" y="813"/>
                  </a:lnTo>
                  <a:lnTo>
                    <a:pt x="911" y="815"/>
                  </a:lnTo>
                  <a:lnTo>
                    <a:pt x="908" y="815"/>
                  </a:lnTo>
                  <a:lnTo>
                    <a:pt x="906" y="818"/>
                  </a:lnTo>
                  <a:lnTo>
                    <a:pt x="904" y="820"/>
                  </a:lnTo>
                  <a:lnTo>
                    <a:pt x="904" y="822"/>
                  </a:lnTo>
                  <a:lnTo>
                    <a:pt x="904" y="822"/>
                  </a:lnTo>
                  <a:lnTo>
                    <a:pt x="899" y="820"/>
                  </a:lnTo>
                  <a:lnTo>
                    <a:pt x="894" y="820"/>
                  </a:lnTo>
                  <a:lnTo>
                    <a:pt x="894" y="822"/>
                  </a:lnTo>
                  <a:lnTo>
                    <a:pt x="889" y="822"/>
                  </a:lnTo>
                  <a:lnTo>
                    <a:pt x="889" y="820"/>
                  </a:lnTo>
                  <a:lnTo>
                    <a:pt x="887" y="822"/>
                  </a:lnTo>
                  <a:lnTo>
                    <a:pt x="885" y="818"/>
                  </a:lnTo>
                  <a:lnTo>
                    <a:pt x="882" y="818"/>
                  </a:lnTo>
                  <a:lnTo>
                    <a:pt x="878" y="820"/>
                  </a:lnTo>
                  <a:lnTo>
                    <a:pt x="878" y="820"/>
                  </a:lnTo>
                  <a:lnTo>
                    <a:pt x="875" y="820"/>
                  </a:lnTo>
                  <a:lnTo>
                    <a:pt x="875" y="820"/>
                  </a:lnTo>
                  <a:lnTo>
                    <a:pt x="875" y="822"/>
                  </a:lnTo>
                  <a:lnTo>
                    <a:pt x="873" y="822"/>
                  </a:lnTo>
                  <a:lnTo>
                    <a:pt x="873" y="822"/>
                  </a:lnTo>
                  <a:lnTo>
                    <a:pt x="873" y="825"/>
                  </a:lnTo>
                  <a:lnTo>
                    <a:pt x="870" y="825"/>
                  </a:lnTo>
                  <a:lnTo>
                    <a:pt x="870" y="822"/>
                  </a:lnTo>
                  <a:lnTo>
                    <a:pt x="870" y="822"/>
                  </a:lnTo>
                  <a:lnTo>
                    <a:pt x="868" y="822"/>
                  </a:lnTo>
                  <a:lnTo>
                    <a:pt x="868" y="825"/>
                  </a:lnTo>
                  <a:lnTo>
                    <a:pt x="870" y="825"/>
                  </a:lnTo>
                  <a:lnTo>
                    <a:pt x="868" y="825"/>
                  </a:lnTo>
                  <a:lnTo>
                    <a:pt x="868" y="825"/>
                  </a:lnTo>
                  <a:lnTo>
                    <a:pt x="868" y="825"/>
                  </a:lnTo>
                  <a:lnTo>
                    <a:pt x="870" y="825"/>
                  </a:lnTo>
                  <a:lnTo>
                    <a:pt x="870" y="827"/>
                  </a:lnTo>
                  <a:lnTo>
                    <a:pt x="878" y="827"/>
                  </a:lnTo>
                  <a:lnTo>
                    <a:pt x="880" y="829"/>
                  </a:lnTo>
                  <a:lnTo>
                    <a:pt x="880" y="829"/>
                  </a:lnTo>
                  <a:lnTo>
                    <a:pt x="882" y="827"/>
                  </a:lnTo>
                  <a:lnTo>
                    <a:pt x="885" y="827"/>
                  </a:lnTo>
                  <a:lnTo>
                    <a:pt x="885" y="829"/>
                  </a:lnTo>
                  <a:lnTo>
                    <a:pt x="889" y="829"/>
                  </a:lnTo>
                  <a:lnTo>
                    <a:pt x="889" y="829"/>
                  </a:lnTo>
                  <a:lnTo>
                    <a:pt x="897" y="829"/>
                  </a:lnTo>
                  <a:lnTo>
                    <a:pt x="899" y="832"/>
                  </a:lnTo>
                  <a:lnTo>
                    <a:pt x="899" y="832"/>
                  </a:lnTo>
                  <a:lnTo>
                    <a:pt x="901" y="832"/>
                  </a:lnTo>
                  <a:lnTo>
                    <a:pt x="906" y="832"/>
                  </a:lnTo>
                  <a:lnTo>
                    <a:pt x="911" y="829"/>
                  </a:lnTo>
                  <a:lnTo>
                    <a:pt x="911" y="829"/>
                  </a:lnTo>
                  <a:lnTo>
                    <a:pt x="913" y="827"/>
                  </a:lnTo>
                  <a:lnTo>
                    <a:pt x="923" y="825"/>
                  </a:lnTo>
                  <a:lnTo>
                    <a:pt x="923" y="825"/>
                  </a:lnTo>
                  <a:lnTo>
                    <a:pt x="925" y="827"/>
                  </a:lnTo>
                  <a:lnTo>
                    <a:pt x="927" y="829"/>
                  </a:lnTo>
                  <a:lnTo>
                    <a:pt x="932" y="832"/>
                  </a:lnTo>
                  <a:lnTo>
                    <a:pt x="937" y="832"/>
                  </a:lnTo>
                  <a:lnTo>
                    <a:pt x="941" y="829"/>
                  </a:lnTo>
                  <a:lnTo>
                    <a:pt x="944" y="829"/>
                  </a:lnTo>
                  <a:lnTo>
                    <a:pt x="946" y="829"/>
                  </a:lnTo>
                  <a:lnTo>
                    <a:pt x="946" y="829"/>
                  </a:lnTo>
                  <a:lnTo>
                    <a:pt x="949" y="829"/>
                  </a:lnTo>
                  <a:lnTo>
                    <a:pt x="951" y="829"/>
                  </a:lnTo>
                  <a:lnTo>
                    <a:pt x="951" y="827"/>
                  </a:lnTo>
                  <a:lnTo>
                    <a:pt x="953" y="827"/>
                  </a:lnTo>
                  <a:lnTo>
                    <a:pt x="956" y="829"/>
                  </a:lnTo>
                  <a:lnTo>
                    <a:pt x="958" y="827"/>
                  </a:lnTo>
                  <a:lnTo>
                    <a:pt x="958" y="825"/>
                  </a:lnTo>
                  <a:lnTo>
                    <a:pt x="965" y="825"/>
                  </a:lnTo>
                  <a:lnTo>
                    <a:pt x="967" y="827"/>
                  </a:lnTo>
                  <a:lnTo>
                    <a:pt x="967" y="827"/>
                  </a:lnTo>
                  <a:lnTo>
                    <a:pt x="967" y="827"/>
                  </a:lnTo>
                  <a:lnTo>
                    <a:pt x="970" y="827"/>
                  </a:lnTo>
                  <a:lnTo>
                    <a:pt x="970" y="827"/>
                  </a:lnTo>
                  <a:lnTo>
                    <a:pt x="970" y="829"/>
                  </a:lnTo>
                  <a:lnTo>
                    <a:pt x="972" y="832"/>
                  </a:lnTo>
                  <a:lnTo>
                    <a:pt x="972" y="832"/>
                  </a:lnTo>
                  <a:lnTo>
                    <a:pt x="975" y="832"/>
                  </a:lnTo>
                  <a:lnTo>
                    <a:pt x="977" y="832"/>
                  </a:lnTo>
                  <a:lnTo>
                    <a:pt x="977" y="829"/>
                  </a:lnTo>
                  <a:lnTo>
                    <a:pt x="975" y="829"/>
                  </a:lnTo>
                  <a:lnTo>
                    <a:pt x="975" y="827"/>
                  </a:lnTo>
                  <a:lnTo>
                    <a:pt x="977" y="827"/>
                  </a:lnTo>
                  <a:lnTo>
                    <a:pt x="977" y="827"/>
                  </a:lnTo>
                  <a:lnTo>
                    <a:pt x="977" y="827"/>
                  </a:lnTo>
                  <a:lnTo>
                    <a:pt x="979" y="825"/>
                  </a:lnTo>
                  <a:lnTo>
                    <a:pt x="979" y="825"/>
                  </a:lnTo>
                  <a:lnTo>
                    <a:pt x="982" y="825"/>
                  </a:lnTo>
                  <a:lnTo>
                    <a:pt x="982" y="827"/>
                  </a:lnTo>
                  <a:lnTo>
                    <a:pt x="982" y="827"/>
                  </a:lnTo>
                  <a:lnTo>
                    <a:pt x="982" y="827"/>
                  </a:lnTo>
                  <a:lnTo>
                    <a:pt x="982" y="829"/>
                  </a:lnTo>
                  <a:lnTo>
                    <a:pt x="982" y="834"/>
                  </a:lnTo>
                  <a:lnTo>
                    <a:pt x="982" y="834"/>
                  </a:lnTo>
                  <a:lnTo>
                    <a:pt x="979" y="834"/>
                  </a:lnTo>
                  <a:lnTo>
                    <a:pt x="975" y="839"/>
                  </a:lnTo>
                  <a:lnTo>
                    <a:pt x="972" y="841"/>
                  </a:lnTo>
                  <a:lnTo>
                    <a:pt x="972" y="841"/>
                  </a:lnTo>
                  <a:lnTo>
                    <a:pt x="972" y="841"/>
                  </a:lnTo>
                  <a:lnTo>
                    <a:pt x="972" y="844"/>
                  </a:lnTo>
                  <a:lnTo>
                    <a:pt x="970" y="846"/>
                  </a:lnTo>
                  <a:lnTo>
                    <a:pt x="970" y="846"/>
                  </a:lnTo>
                  <a:lnTo>
                    <a:pt x="967" y="848"/>
                  </a:lnTo>
                  <a:lnTo>
                    <a:pt x="967" y="851"/>
                  </a:lnTo>
                  <a:lnTo>
                    <a:pt x="965" y="851"/>
                  </a:lnTo>
                  <a:lnTo>
                    <a:pt x="965" y="853"/>
                  </a:lnTo>
                  <a:lnTo>
                    <a:pt x="965" y="855"/>
                  </a:lnTo>
                  <a:lnTo>
                    <a:pt x="965" y="860"/>
                  </a:lnTo>
                  <a:lnTo>
                    <a:pt x="963" y="860"/>
                  </a:lnTo>
                  <a:lnTo>
                    <a:pt x="963" y="863"/>
                  </a:lnTo>
                  <a:lnTo>
                    <a:pt x="963" y="863"/>
                  </a:lnTo>
                  <a:lnTo>
                    <a:pt x="960" y="865"/>
                  </a:lnTo>
                  <a:lnTo>
                    <a:pt x="960" y="867"/>
                  </a:lnTo>
                  <a:lnTo>
                    <a:pt x="960" y="870"/>
                  </a:lnTo>
                  <a:lnTo>
                    <a:pt x="960" y="872"/>
                  </a:lnTo>
                  <a:lnTo>
                    <a:pt x="958" y="874"/>
                  </a:lnTo>
                  <a:lnTo>
                    <a:pt x="953" y="874"/>
                  </a:lnTo>
                  <a:lnTo>
                    <a:pt x="951" y="872"/>
                  </a:lnTo>
                  <a:lnTo>
                    <a:pt x="953" y="870"/>
                  </a:lnTo>
                  <a:lnTo>
                    <a:pt x="953" y="870"/>
                  </a:lnTo>
                  <a:lnTo>
                    <a:pt x="953" y="870"/>
                  </a:lnTo>
                  <a:lnTo>
                    <a:pt x="951" y="872"/>
                  </a:lnTo>
                  <a:lnTo>
                    <a:pt x="953" y="874"/>
                  </a:lnTo>
                  <a:lnTo>
                    <a:pt x="951" y="874"/>
                  </a:lnTo>
                  <a:lnTo>
                    <a:pt x="951" y="877"/>
                  </a:lnTo>
                  <a:lnTo>
                    <a:pt x="949" y="877"/>
                  </a:lnTo>
                  <a:lnTo>
                    <a:pt x="949" y="877"/>
                  </a:lnTo>
                  <a:lnTo>
                    <a:pt x="944" y="879"/>
                  </a:lnTo>
                  <a:lnTo>
                    <a:pt x="944" y="879"/>
                  </a:lnTo>
                  <a:lnTo>
                    <a:pt x="944" y="879"/>
                  </a:lnTo>
                  <a:lnTo>
                    <a:pt x="944" y="879"/>
                  </a:lnTo>
                  <a:lnTo>
                    <a:pt x="946" y="879"/>
                  </a:lnTo>
                  <a:lnTo>
                    <a:pt x="949" y="879"/>
                  </a:lnTo>
                  <a:lnTo>
                    <a:pt x="949" y="881"/>
                  </a:lnTo>
                  <a:lnTo>
                    <a:pt x="949" y="884"/>
                  </a:lnTo>
                  <a:lnTo>
                    <a:pt x="949" y="884"/>
                  </a:lnTo>
                  <a:lnTo>
                    <a:pt x="951" y="884"/>
                  </a:lnTo>
                  <a:lnTo>
                    <a:pt x="951" y="879"/>
                  </a:lnTo>
                  <a:lnTo>
                    <a:pt x="951" y="879"/>
                  </a:lnTo>
                  <a:lnTo>
                    <a:pt x="951" y="879"/>
                  </a:lnTo>
                  <a:lnTo>
                    <a:pt x="953" y="877"/>
                  </a:lnTo>
                  <a:lnTo>
                    <a:pt x="960" y="879"/>
                  </a:lnTo>
                  <a:lnTo>
                    <a:pt x="963" y="877"/>
                  </a:lnTo>
                  <a:lnTo>
                    <a:pt x="963" y="877"/>
                  </a:lnTo>
                  <a:lnTo>
                    <a:pt x="963" y="877"/>
                  </a:lnTo>
                  <a:lnTo>
                    <a:pt x="965" y="877"/>
                  </a:lnTo>
                  <a:lnTo>
                    <a:pt x="965" y="877"/>
                  </a:lnTo>
                  <a:lnTo>
                    <a:pt x="967" y="877"/>
                  </a:lnTo>
                  <a:lnTo>
                    <a:pt x="967" y="879"/>
                  </a:lnTo>
                  <a:lnTo>
                    <a:pt x="970" y="881"/>
                  </a:lnTo>
                  <a:lnTo>
                    <a:pt x="967" y="884"/>
                  </a:lnTo>
                  <a:lnTo>
                    <a:pt x="970" y="884"/>
                  </a:lnTo>
                  <a:lnTo>
                    <a:pt x="970" y="886"/>
                  </a:lnTo>
                  <a:lnTo>
                    <a:pt x="970" y="889"/>
                  </a:lnTo>
                  <a:lnTo>
                    <a:pt x="970" y="891"/>
                  </a:lnTo>
                  <a:lnTo>
                    <a:pt x="970" y="891"/>
                  </a:lnTo>
                  <a:lnTo>
                    <a:pt x="967" y="891"/>
                  </a:lnTo>
                  <a:lnTo>
                    <a:pt x="967" y="893"/>
                  </a:lnTo>
                  <a:lnTo>
                    <a:pt x="970" y="893"/>
                  </a:lnTo>
                  <a:lnTo>
                    <a:pt x="972" y="891"/>
                  </a:lnTo>
                  <a:lnTo>
                    <a:pt x="972" y="891"/>
                  </a:lnTo>
                  <a:lnTo>
                    <a:pt x="972" y="886"/>
                  </a:lnTo>
                  <a:lnTo>
                    <a:pt x="970" y="884"/>
                  </a:lnTo>
                  <a:lnTo>
                    <a:pt x="970" y="879"/>
                  </a:lnTo>
                  <a:lnTo>
                    <a:pt x="970" y="879"/>
                  </a:lnTo>
                  <a:lnTo>
                    <a:pt x="967" y="874"/>
                  </a:lnTo>
                  <a:lnTo>
                    <a:pt x="970" y="874"/>
                  </a:lnTo>
                  <a:lnTo>
                    <a:pt x="970" y="877"/>
                  </a:lnTo>
                  <a:lnTo>
                    <a:pt x="970" y="877"/>
                  </a:lnTo>
                  <a:lnTo>
                    <a:pt x="970" y="877"/>
                  </a:lnTo>
                  <a:lnTo>
                    <a:pt x="970" y="874"/>
                  </a:lnTo>
                  <a:lnTo>
                    <a:pt x="972" y="877"/>
                  </a:lnTo>
                  <a:lnTo>
                    <a:pt x="972" y="877"/>
                  </a:lnTo>
                  <a:lnTo>
                    <a:pt x="975" y="879"/>
                  </a:lnTo>
                  <a:lnTo>
                    <a:pt x="975" y="879"/>
                  </a:lnTo>
                  <a:lnTo>
                    <a:pt x="977" y="881"/>
                  </a:lnTo>
                  <a:lnTo>
                    <a:pt x="979" y="884"/>
                  </a:lnTo>
                  <a:lnTo>
                    <a:pt x="979" y="884"/>
                  </a:lnTo>
                  <a:lnTo>
                    <a:pt x="982" y="884"/>
                  </a:lnTo>
                  <a:lnTo>
                    <a:pt x="982" y="893"/>
                  </a:lnTo>
                  <a:lnTo>
                    <a:pt x="982" y="893"/>
                  </a:lnTo>
                  <a:lnTo>
                    <a:pt x="982" y="893"/>
                  </a:lnTo>
                  <a:lnTo>
                    <a:pt x="977" y="896"/>
                  </a:lnTo>
                  <a:lnTo>
                    <a:pt x="977" y="898"/>
                  </a:lnTo>
                  <a:lnTo>
                    <a:pt x="977" y="900"/>
                  </a:lnTo>
                  <a:lnTo>
                    <a:pt x="977" y="900"/>
                  </a:lnTo>
                  <a:lnTo>
                    <a:pt x="975" y="900"/>
                  </a:lnTo>
                  <a:lnTo>
                    <a:pt x="975" y="903"/>
                  </a:lnTo>
                  <a:lnTo>
                    <a:pt x="975" y="905"/>
                  </a:lnTo>
                  <a:lnTo>
                    <a:pt x="972" y="907"/>
                  </a:lnTo>
                  <a:lnTo>
                    <a:pt x="970" y="907"/>
                  </a:lnTo>
                  <a:lnTo>
                    <a:pt x="967" y="910"/>
                  </a:lnTo>
                  <a:lnTo>
                    <a:pt x="967" y="912"/>
                  </a:lnTo>
                  <a:lnTo>
                    <a:pt x="965" y="912"/>
                  </a:lnTo>
                  <a:lnTo>
                    <a:pt x="965" y="915"/>
                  </a:lnTo>
                  <a:lnTo>
                    <a:pt x="963" y="917"/>
                  </a:lnTo>
                  <a:lnTo>
                    <a:pt x="960" y="919"/>
                  </a:lnTo>
                  <a:lnTo>
                    <a:pt x="958" y="924"/>
                  </a:lnTo>
                  <a:lnTo>
                    <a:pt x="956" y="924"/>
                  </a:lnTo>
                  <a:lnTo>
                    <a:pt x="956" y="926"/>
                  </a:lnTo>
                  <a:lnTo>
                    <a:pt x="951" y="931"/>
                  </a:lnTo>
                  <a:lnTo>
                    <a:pt x="951" y="931"/>
                  </a:lnTo>
                  <a:lnTo>
                    <a:pt x="949" y="933"/>
                  </a:lnTo>
                  <a:lnTo>
                    <a:pt x="946" y="933"/>
                  </a:lnTo>
                  <a:lnTo>
                    <a:pt x="946" y="936"/>
                  </a:lnTo>
                  <a:lnTo>
                    <a:pt x="941" y="938"/>
                  </a:lnTo>
                  <a:lnTo>
                    <a:pt x="939" y="938"/>
                  </a:lnTo>
                  <a:lnTo>
                    <a:pt x="937" y="941"/>
                  </a:lnTo>
                  <a:lnTo>
                    <a:pt x="932" y="943"/>
                  </a:lnTo>
                  <a:lnTo>
                    <a:pt x="927" y="945"/>
                  </a:lnTo>
                  <a:lnTo>
                    <a:pt x="927" y="945"/>
                  </a:lnTo>
                  <a:lnTo>
                    <a:pt x="925" y="945"/>
                  </a:lnTo>
                  <a:lnTo>
                    <a:pt x="925" y="948"/>
                  </a:lnTo>
                  <a:lnTo>
                    <a:pt x="918" y="952"/>
                  </a:lnTo>
                  <a:lnTo>
                    <a:pt x="918" y="952"/>
                  </a:lnTo>
                  <a:lnTo>
                    <a:pt x="918" y="955"/>
                  </a:lnTo>
                  <a:lnTo>
                    <a:pt x="918" y="955"/>
                  </a:lnTo>
                  <a:lnTo>
                    <a:pt x="915" y="955"/>
                  </a:lnTo>
                  <a:lnTo>
                    <a:pt x="915" y="952"/>
                  </a:lnTo>
                  <a:lnTo>
                    <a:pt x="911" y="955"/>
                  </a:lnTo>
                  <a:lnTo>
                    <a:pt x="908" y="957"/>
                  </a:lnTo>
                  <a:lnTo>
                    <a:pt x="908" y="957"/>
                  </a:lnTo>
                  <a:lnTo>
                    <a:pt x="906" y="959"/>
                  </a:lnTo>
                  <a:lnTo>
                    <a:pt x="904" y="959"/>
                  </a:lnTo>
                  <a:lnTo>
                    <a:pt x="904" y="959"/>
                  </a:lnTo>
                  <a:lnTo>
                    <a:pt x="901" y="959"/>
                  </a:lnTo>
                  <a:lnTo>
                    <a:pt x="901" y="962"/>
                  </a:lnTo>
                  <a:lnTo>
                    <a:pt x="897" y="962"/>
                  </a:lnTo>
                  <a:lnTo>
                    <a:pt x="897" y="964"/>
                  </a:lnTo>
                  <a:lnTo>
                    <a:pt x="894" y="962"/>
                  </a:lnTo>
                  <a:lnTo>
                    <a:pt x="889" y="964"/>
                  </a:lnTo>
                  <a:lnTo>
                    <a:pt x="882" y="964"/>
                  </a:lnTo>
                  <a:lnTo>
                    <a:pt x="880" y="964"/>
                  </a:lnTo>
                  <a:lnTo>
                    <a:pt x="873" y="964"/>
                  </a:lnTo>
                  <a:lnTo>
                    <a:pt x="863" y="967"/>
                  </a:lnTo>
                  <a:lnTo>
                    <a:pt x="861" y="964"/>
                  </a:lnTo>
                  <a:lnTo>
                    <a:pt x="861" y="964"/>
                  </a:lnTo>
                  <a:lnTo>
                    <a:pt x="859" y="962"/>
                  </a:lnTo>
                  <a:lnTo>
                    <a:pt x="859" y="959"/>
                  </a:lnTo>
                  <a:lnTo>
                    <a:pt x="856" y="959"/>
                  </a:lnTo>
                  <a:lnTo>
                    <a:pt x="856" y="959"/>
                  </a:lnTo>
                  <a:lnTo>
                    <a:pt x="856" y="957"/>
                  </a:lnTo>
                  <a:lnTo>
                    <a:pt x="856" y="955"/>
                  </a:lnTo>
                  <a:lnTo>
                    <a:pt x="854" y="955"/>
                  </a:lnTo>
                  <a:lnTo>
                    <a:pt x="854" y="950"/>
                  </a:lnTo>
                  <a:lnTo>
                    <a:pt x="854" y="948"/>
                  </a:lnTo>
                  <a:lnTo>
                    <a:pt x="854" y="948"/>
                  </a:lnTo>
                  <a:lnTo>
                    <a:pt x="854" y="948"/>
                  </a:lnTo>
                  <a:lnTo>
                    <a:pt x="854" y="948"/>
                  </a:lnTo>
                  <a:lnTo>
                    <a:pt x="854" y="948"/>
                  </a:lnTo>
                  <a:lnTo>
                    <a:pt x="856" y="952"/>
                  </a:lnTo>
                  <a:lnTo>
                    <a:pt x="856" y="952"/>
                  </a:lnTo>
                  <a:lnTo>
                    <a:pt x="856" y="952"/>
                  </a:lnTo>
                  <a:lnTo>
                    <a:pt x="859" y="952"/>
                  </a:lnTo>
                  <a:lnTo>
                    <a:pt x="859" y="952"/>
                  </a:lnTo>
                  <a:lnTo>
                    <a:pt x="859" y="950"/>
                  </a:lnTo>
                  <a:lnTo>
                    <a:pt x="856" y="948"/>
                  </a:lnTo>
                  <a:lnTo>
                    <a:pt x="856" y="948"/>
                  </a:lnTo>
                  <a:lnTo>
                    <a:pt x="856" y="945"/>
                  </a:lnTo>
                  <a:lnTo>
                    <a:pt x="854" y="943"/>
                  </a:lnTo>
                  <a:lnTo>
                    <a:pt x="852" y="943"/>
                  </a:lnTo>
                  <a:lnTo>
                    <a:pt x="849" y="943"/>
                  </a:lnTo>
                  <a:lnTo>
                    <a:pt x="849" y="941"/>
                  </a:lnTo>
                  <a:lnTo>
                    <a:pt x="852" y="938"/>
                  </a:lnTo>
                  <a:lnTo>
                    <a:pt x="854" y="941"/>
                  </a:lnTo>
                  <a:lnTo>
                    <a:pt x="856" y="941"/>
                  </a:lnTo>
                  <a:lnTo>
                    <a:pt x="859" y="941"/>
                  </a:lnTo>
                  <a:lnTo>
                    <a:pt x="861" y="941"/>
                  </a:lnTo>
                  <a:lnTo>
                    <a:pt x="863" y="938"/>
                  </a:lnTo>
                  <a:lnTo>
                    <a:pt x="863" y="938"/>
                  </a:lnTo>
                  <a:lnTo>
                    <a:pt x="866" y="936"/>
                  </a:lnTo>
                  <a:lnTo>
                    <a:pt x="866" y="936"/>
                  </a:lnTo>
                  <a:lnTo>
                    <a:pt x="870" y="933"/>
                  </a:lnTo>
                  <a:lnTo>
                    <a:pt x="873" y="931"/>
                  </a:lnTo>
                  <a:lnTo>
                    <a:pt x="870" y="931"/>
                  </a:lnTo>
                  <a:lnTo>
                    <a:pt x="870" y="933"/>
                  </a:lnTo>
                  <a:lnTo>
                    <a:pt x="868" y="933"/>
                  </a:lnTo>
                  <a:lnTo>
                    <a:pt x="861" y="936"/>
                  </a:lnTo>
                  <a:lnTo>
                    <a:pt x="861" y="938"/>
                  </a:lnTo>
                  <a:lnTo>
                    <a:pt x="852" y="938"/>
                  </a:lnTo>
                  <a:lnTo>
                    <a:pt x="852" y="938"/>
                  </a:lnTo>
                  <a:lnTo>
                    <a:pt x="852" y="936"/>
                  </a:lnTo>
                  <a:lnTo>
                    <a:pt x="849" y="938"/>
                  </a:lnTo>
                  <a:lnTo>
                    <a:pt x="844" y="936"/>
                  </a:lnTo>
                  <a:lnTo>
                    <a:pt x="844" y="936"/>
                  </a:lnTo>
                  <a:lnTo>
                    <a:pt x="842" y="933"/>
                  </a:lnTo>
                  <a:lnTo>
                    <a:pt x="837" y="929"/>
                  </a:lnTo>
                  <a:lnTo>
                    <a:pt x="837" y="926"/>
                  </a:lnTo>
                  <a:lnTo>
                    <a:pt x="835" y="924"/>
                  </a:lnTo>
                  <a:lnTo>
                    <a:pt x="835" y="922"/>
                  </a:lnTo>
                  <a:lnTo>
                    <a:pt x="833" y="922"/>
                  </a:lnTo>
                  <a:lnTo>
                    <a:pt x="833" y="919"/>
                  </a:lnTo>
                  <a:lnTo>
                    <a:pt x="833" y="912"/>
                  </a:lnTo>
                  <a:lnTo>
                    <a:pt x="837" y="912"/>
                  </a:lnTo>
                  <a:lnTo>
                    <a:pt x="835" y="912"/>
                  </a:lnTo>
                  <a:lnTo>
                    <a:pt x="833" y="910"/>
                  </a:lnTo>
                  <a:lnTo>
                    <a:pt x="833" y="910"/>
                  </a:lnTo>
                  <a:lnTo>
                    <a:pt x="830" y="907"/>
                  </a:lnTo>
                  <a:lnTo>
                    <a:pt x="833" y="905"/>
                  </a:lnTo>
                  <a:lnTo>
                    <a:pt x="830" y="905"/>
                  </a:lnTo>
                  <a:lnTo>
                    <a:pt x="828" y="903"/>
                  </a:lnTo>
                  <a:lnTo>
                    <a:pt x="826" y="903"/>
                  </a:lnTo>
                  <a:lnTo>
                    <a:pt x="823" y="900"/>
                  </a:lnTo>
                  <a:lnTo>
                    <a:pt x="826" y="903"/>
                  </a:lnTo>
                  <a:lnTo>
                    <a:pt x="828" y="903"/>
                  </a:lnTo>
                  <a:lnTo>
                    <a:pt x="830" y="905"/>
                  </a:lnTo>
                  <a:lnTo>
                    <a:pt x="830" y="912"/>
                  </a:lnTo>
                  <a:lnTo>
                    <a:pt x="830" y="915"/>
                  </a:lnTo>
                  <a:lnTo>
                    <a:pt x="828" y="917"/>
                  </a:lnTo>
                  <a:lnTo>
                    <a:pt x="828" y="919"/>
                  </a:lnTo>
                  <a:lnTo>
                    <a:pt x="828" y="919"/>
                  </a:lnTo>
                  <a:lnTo>
                    <a:pt x="828" y="922"/>
                  </a:lnTo>
                  <a:lnTo>
                    <a:pt x="830" y="924"/>
                  </a:lnTo>
                  <a:lnTo>
                    <a:pt x="833" y="929"/>
                  </a:lnTo>
                  <a:lnTo>
                    <a:pt x="828" y="926"/>
                  </a:lnTo>
                  <a:lnTo>
                    <a:pt x="826" y="924"/>
                  </a:lnTo>
                  <a:lnTo>
                    <a:pt x="823" y="924"/>
                  </a:lnTo>
                  <a:lnTo>
                    <a:pt x="823" y="922"/>
                  </a:lnTo>
                  <a:lnTo>
                    <a:pt x="823" y="922"/>
                  </a:lnTo>
                  <a:lnTo>
                    <a:pt x="823" y="924"/>
                  </a:lnTo>
                  <a:lnTo>
                    <a:pt x="821" y="924"/>
                  </a:lnTo>
                  <a:lnTo>
                    <a:pt x="818" y="924"/>
                  </a:lnTo>
                  <a:lnTo>
                    <a:pt x="816" y="924"/>
                  </a:lnTo>
                  <a:lnTo>
                    <a:pt x="816" y="924"/>
                  </a:lnTo>
                  <a:lnTo>
                    <a:pt x="826" y="926"/>
                  </a:lnTo>
                  <a:lnTo>
                    <a:pt x="828" y="929"/>
                  </a:lnTo>
                  <a:lnTo>
                    <a:pt x="828" y="931"/>
                  </a:lnTo>
                  <a:lnTo>
                    <a:pt x="830" y="933"/>
                  </a:lnTo>
                  <a:lnTo>
                    <a:pt x="833" y="933"/>
                  </a:lnTo>
                  <a:lnTo>
                    <a:pt x="837" y="936"/>
                  </a:lnTo>
                  <a:lnTo>
                    <a:pt x="830" y="936"/>
                  </a:lnTo>
                  <a:lnTo>
                    <a:pt x="830" y="933"/>
                  </a:lnTo>
                  <a:lnTo>
                    <a:pt x="826" y="931"/>
                  </a:lnTo>
                  <a:lnTo>
                    <a:pt x="823" y="931"/>
                  </a:lnTo>
                  <a:lnTo>
                    <a:pt x="818" y="933"/>
                  </a:lnTo>
                  <a:lnTo>
                    <a:pt x="814" y="933"/>
                  </a:lnTo>
                  <a:lnTo>
                    <a:pt x="811" y="936"/>
                  </a:lnTo>
                  <a:lnTo>
                    <a:pt x="804" y="936"/>
                  </a:lnTo>
                  <a:lnTo>
                    <a:pt x="804" y="936"/>
                  </a:lnTo>
                  <a:lnTo>
                    <a:pt x="804" y="938"/>
                  </a:lnTo>
                  <a:lnTo>
                    <a:pt x="809" y="936"/>
                  </a:lnTo>
                  <a:lnTo>
                    <a:pt x="809" y="938"/>
                  </a:lnTo>
                  <a:lnTo>
                    <a:pt x="809" y="938"/>
                  </a:lnTo>
                  <a:lnTo>
                    <a:pt x="807" y="938"/>
                  </a:lnTo>
                  <a:lnTo>
                    <a:pt x="807" y="941"/>
                  </a:lnTo>
                  <a:lnTo>
                    <a:pt x="804" y="941"/>
                  </a:lnTo>
                  <a:lnTo>
                    <a:pt x="802" y="943"/>
                  </a:lnTo>
                  <a:lnTo>
                    <a:pt x="802" y="943"/>
                  </a:lnTo>
                  <a:lnTo>
                    <a:pt x="800" y="945"/>
                  </a:lnTo>
                  <a:lnTo>
                    <a:pt x="797" y="948"/>
                  </a:lnTo>
                  <a:lnTo>
                    <a:pt x="792" y="950"/>
                  </a:lnTo>
                  <a:lnTo>
                    <a:pt x="792" y="952"/>
                  </a:lnTo>
                  <a:lnTo>
                    <a:pt x="790" y="955"/>
                  </a:lnTo>
                  <a:lnTo>
                    <a:pt x="790" y="955"/>
                  </a:lnTo>
                  <a:lnTo>
                    <a:pt x="790" y="952"/>
                  </a:lnTo>
                  <a:lnTo>
                    <a:pt x="792" y="950"/>
                  </a:lnTo>
                  <a:lnTo>
                    <a:pt x="792" y="948"/>
                  </a:lnTo>
                  <a:lnTo>
                    <a:pt x="795" y="945"/>
                  </a:lnTo>
                  <a:lnTo>
                    <a:pt x="797" y="943"/>
                  </a:lnTo>
                  <a:lnTo>
                    <a:pt x="797" y="943"/>
                  </a:lnTo>
                  <a:lnTo>
                    <a:pt x="797" y="943"/>
                  </a:lnTo>
                  <a:lnTo>
                    <a:pt x="797" y="943"/>
                  </a:lnTo>
                  <a:lnTo>
                    <a:pt x="792" y="945"/>
                  </a:lnTo>
                  <a:lnTo>
                    <a:pt x="792" y="948"/>
                  </a:lnTo>
                  <a:lnTo>
                    <a:pt x="792" y="948"/>
                  </a:lnTo>
                  <a:lnTo>
                    <a:pt x="792" y="950"/>
                  </a:lnTo>
                  <a:lnTo>
                    <a:pt x="792" y="950"/>
                  </a:lnTo>
                  <a:lnTo>
                    <a:pt x="792" y="950"/>
                  </a:lnTo>
                  <a:lnTo>
                    <a:pt x="790" y="950"/>
                  </a:lnTo>
                  <a:lnTo>
                    <a:pt x="790" y="955"/>
                  </a:lnTo>
                  <a:lnTo>
                    <a:pt x="790" y="959"/>
                  </a:lnTo>
                  <a:lnTo>
                    <a:pt x="790" y="962"/>
                  </a:lnTo>
                  <a:lnTo>
                    <a:pt x="788" y="962"/>
                  </a:lnTo>
                  <a:lnTo>
                    <a:pt x="788" y="959"/>
                  </a:lnTo>
                  <a:lnTo>
                    <a:pt x="785" y="957"/>
                  </a:lnTo>
                  <a:lnTo>
                    <a:pt x="783" y="955"/>
                  </a:lnTo>
                  <a:lnTo>
                    <a:pt x="781" y="955"/>
                  </a:lnTo>
                  <a:lnTo>
                    <a:pt x="778" y="955"/>
                  </a:lnTo>
                  <a:lnTo>
                    <a:pt x="778" y="955"/>
                  </a:lnTo>
                  <a:lnTo>
                    <a:pt x="774" y="952"/>
                  </a:lnTo>
                  <a:lnTo>
                    <a:pt x="769" y="955"/>
                  </a:lnTo>
                  <a:lnTo>
                    <a:pt x="766" y="955"/>
                  </a:lnTo>
                  <a:lnTo>
                    <a:pt x="766" y="957"/>
                  </a:lnTo>
                  <a:lnTo>
                    <a:pt x="769" y="955"/>
                  </a:lnTo>
                  <a:lnTo>
                    <a:pt x="771" y="955"/>
                  </a:lnTo>
                  <a:lnTo>
                    <a:pt x="774" y="955"/>
                  </a:lnTo>
                  <a:lnTo>
                    <a:pt x="774" y="955"/>
                  </a:lnTo>
                  <a:lnTo>
                    <a:pt x="774" y="955"/>
                  </a:lnTo>
                  <a:lnTo>
                    <a:pt x="781" y="957"/>
                  </a:lnTo>
                  <a:lnTo>
                    <a:pt x="783" y="959"/>
                  </a:lnTo>
                  <a:lnTo>
                    <a:pt x="785" y="962"/>
                  </a:lnTo>
                  <a:lnTo>
                    <a:pt x="788" y="964"/>
                  </a:lnTo>
                  <a:lnTo>
                    <a:pt x="788" y="967"/>
                  </a:lnTo>
                  <a:lnTo>
                    <a:pt x="788" y="967"/>
                  </a:lnTo>
                  <a:lnTo>
                    <a:pt x="790" y="969"/>
                  </a:lnTo>
                  <a:lnTo>
                    <a:pt x="788" y="969"/>
                  </a:lnTo>
                  <a:lnTo>
                    <a:pt x="785" y="971"/>
                  </a:lnTo>
                  <a:lnTo>
                    <a:pt x="785" y="971"/>
                  </a:lnTo>
                  <a:lnTo>
                    <a:pt x="781" y="969"/>
                  </a:lnTo>
                  <a:lnTo>
                    <a:pt x="778" y="969"/>
                  </a:lnTo>
                  <a:lnTo>
                    <a:pt x="774" y="967"/>
                  </a:lnTo>
                  <a:lnTo>
                    <a:pt x="774" y="967"/>
                  </a:lnTo>
                  <a:lnTo>
                    <a:pt x="774" y="964"/>
                  </a:lnTo>
                  <a:lnTo>
                    <a:pt x="771" y="964"/>
                  </a:lnTo>
                  <a:lnTo>
                    <a:pt x="771" y="964"/>
                  </a:lnTo>
                  <a:lnTo>
                    <a:pt x="771" y="964"/>
                  </a:lnTo>
                  <a:lnTo>
                    <a:pt x="771" y="967"/>
                  </a:lnTo>
                  <a:lnTo>
                    <a:pt x="769" y="964"/>
                  </a:lnTo>
                  <a:lnTo>
                    <a:pt x="769" y="964"/>
                  </a:lnTo>
                  <a:lnTo>
                    <a:pt x="771" y="967"/>
                  </a:lnTo>
                  <a:lnTo>
                    <a:pt x="766" y="969"/>
                  </a:lnTo>
                  <a:lnTo>
                    <a:pt x="766" y="969"/>
                  </a:lnTo>
                  <a:lnTo>
                    <a:pt x="771" y="969"/>
                  </a:lnTo>
                  <a:lnTo>
                    <a:pt x="774" y="969"/>
                  </a:lnTo>
                  <a:lnTo>
                    <a:pt x="774" y="971"/>
                  </a:lnTo>
                  <a:lnTo>
                    <a:pt x="771" y="971"/>
                  </a:lnTo>
                  <a:lnTo>
                    <a:pt x="771" y="971"/>
                  </a:lnTo>
                  <a:lnTo>
                    <a:pt x="774" y="971"/>
                  </a:lnTo>
                  <a:lnTo>
                    <a:pt x="776" y="971"/>
                  </a:lnTo>
                  <a:lnTo>
                    <a:pt x="781" y="974"/>
                  </a:lnTo>
                  <a:lnTo>
                    <a:pt x="781" y="974"/>
                  </a:lnTo>
                  <a:lnTo>
                    <a:pt x="783" y="976"/>
                  </a:lnTo>
                  <a:lnTo>
                    <a:pt x="785" y="976"/>
                  </a:lnTo>
                  <a:lnTo>
                    <a:pt x="783" y="976"/>
                  </a:lnTo>
                  <a:lnTo>
                    <a:pt x="778" y="978"/>
                  </a:lnTo>
                  <a:lnTo>
                    <a:pt x="776" y="983"/>
                  </a:lnTo>
                  <a:lnTo>
                    <a:pt x="776" y="983"/>
                  </a:lnTo>
                  <a:lnTo>
                    <a:pt x="776" y="983"/>
                  </a:lnTo>
                  <a:lnTo>
                    <a:pt x="771" y="985"/>
                  </a:lnTo>
                  <a:lnTo>
                    <a:pt x="769" y="985"/>
                  </a:lnTo>
                  <a:lnTo>
                    <a:pt x="769" y="985"/>
                  </a:lnTo>
                  <a:lnTo>
                    <a:pt x="769" y="988"/>
                  </a:lnTo>
                  <a:lnTo>
                    <a:pt x="769" y="988"/>
                  </a:lnTo>
                  <a:lnTo>
                    <a:pt x="766" y="988"/>
                  </a:lnTo>
                  <a:lnTo>
                    <a:pt x="766" y="990"/>
                  </a:lnTo>
                  <a:lnTo>
                    <a:pt x="766" y="990"/>
                  </a:lnTo>
                  <a:lnTo>
                    <a:pt x="762" y="990"/>
                  </a:lnTo>
                  <a:lnTo>
                    <a:pt x="757" y="990"/>
                  </a:lnTo>
                  <a:lnTo>
                    <a:pt x="752" y="990"/>
                  </a:lnTo>
                  <a:lnTo>
                    <a:pt x="750" y="990"/>
                  </a:lnTo>
                  <a:lnTo>
                    <a:pt x="748" y="990"/>
                  </a:lnTo>
                  <a:lnTo>
                    <a:pt x="748" y="990"/>
                  </a:lnTo>
                  <a:lnTo>
                    <a:pt x="745" y="988"/>
                  </a:lnTo>
                  <a:lnTo>
                    <a:pt x="743" y="988"/>
                  </a:lnTo>
                  <a:lnTo>
                    <a:pt x="743" y="988"/>
                  </a:lnTo>
                  <a:lnTo>
                    <a:pt x="740" y="988"/>
                  </a:lnTo>
                  <a:lnTo>
                    <a:pt x="740" y="988"/>
                  </a:lnTo>
                  <a:lnTo>
                    <a:pt x="740" y="985"/>
                  </a:lnTo>
                  <a:lnTo>
                    <a:pt x="740" y="988"/>
                  </a:lnTo>
                  <a:lnTo>
                    <a:pt x="740" y="988"/>
                  </a:lnTo>
                  <a:lnTo>
                    <a:pt x="743" y="988"/>
                  </a:lnTo>
                  <a:lnTo>
                    <a:pt x="743" y="990"/>
                  </a:lnTo>
                  <a:lnTo>
                    <a:pt x="745" y="990"/>
                  </a:lnTo>
                  <a:lnTo>
                    <a:pt x="740" y="990"/>
                  </a:lnTo>
                  <a:lnTo>
                    <a:pt x="738" y="990"/>
                  </a:lnTo>
                  <a:lnTo>
                    <a:pt x="738" y="990"/>
                  </a:lnTo>
                  <a:lnTo>
                    <a:pt x="733" y="990"/>
                  </a:lnTo>
                  <a:lnTo>
                    <a:pt x="733" y="988"/>
                  </a:lnTo>
                  <a:lnTo>
                    <a:pt x="731" y="988"/>
                  </a:lnTo>
                  <a:lnTo>
                    <a:pt x="731" y="988"/>
                  </a:lnTo>
                  <a:lnTo>
                    <a:pt x="731" y="988"/>
                  </a:lnTo>
                  <a:lnTo>
                    <a:pt x="731" y="990"/>
                  </a:lnTo>
                  <a:lnTo>
                    <a:pt x="726" y="990"/>
                  </a:lnTo>
                  <a:lnTo>
                    <a:pt x="726" y="988"/>
                  </a:lnTo>
                  <a:lnTo>
                    <a:pt x="726" y="988"/>
                  </a:lnTo>
                  <a:lnTo>
                    <a:pt x="726" y="990"/>
                  </a:lnTo>
                  <a:lnTo>
                    <a:pt x="724" y="990"/>
                  </a:lnTo>
                  <a:lnTo>
                    <a:pt x="724" y="990"/>
                  </a:lnTo>
                  <a:lnTo>
                    <a:pt x="722" y="993"/>
                  </a:lnTo>
                  <a:lnTo>
                    <a:pt x="719" y="993"/>
                  </a:lnTo>
                  <a:lnTo>
                    <a:pt x="719" y="993"/>
                  </a:lnTo>
                  <a:lnTo>
                    <a:pt x="719" y="995"/>
                  </a:lnTo>
                  <a:lnTo>
                    <a:pt x="719" y="995"/>
                  </a:lnTo>
                  <a:lnTo>
                    <a:pt x="717" y="995"/>
                  </a:lnTo>
                  <a:lnTo>
                    <a:pt x="712" y="995"/>
                  </a:lnTo>
                  <a:lnTo>
                    <a:pt x="714" y="997"/>
                  </a:lnTo>
                  <a:lnTo>
                    <a:pt x="712" y="997"/>
                  </a:lnTo>
                  <a:lnTo>
                    <a:pt x="712" y="997"/>
                  </a:lnTo>
                  <a:lnTo>
                    <a:pt x="707" y="995"/>
                  </a:lnTo>
                  <a:lnTo>
                    <a:pt x="707" y="993"/>
                  </a:lnTo>
                  <a:lnTo>
                    <a:pt x="705" y="993"/>
                  </a:lnTo>
                  <a:lnTo>
                    <a:pt x="703" y="993"/>
                  </a:lnTo>
                  <a:lnTo>
                    <a:pt x="703" y="993"/>
                  </a:lnTo>
                  <a:lnTo>
                    <a:pt x="703" y="993"/>
                  </a:lnTo>
                  <a:lnTo>
                    <a:pt x="700" y="995"/>
                  </a:lnTo>
                  <a:lnTo>
                    <a:pt x="703" y="995"/>
                  </a:lnTo>
                  <a:lnTo>
                    <a:pt x="700" y="997"/>
                  </a:lnTo>
                  <a:lnTo>
                    <a:pt x="700" y="1000"/>
                  </a:lnTo>
                  <a:lnTo>
                    <a:pt x="698" y="1002"/>
                  </a:lnTo>
                  <a:lnTo>
                    <a:pt x="698" y="1002"/>
                  </a:lnTo>
                  <a:lnTo>
                    <a:pt x="695" y="1000"/>
                  </a:lnTo>
                  <a:lnTo>
                    <a:pt x="693" y="997"/>
                  </a:lnTo>
                  <a:lnTo>
                    <a:pt x="693" y="997"/>
                  </a:lnTo>
                  <a:lnTo>
                    <a:pt x="695" y="997"/>
                  </a:lnTo>
                  <a:lnTo>
                    <a:pt x="698" y="1000"/>
                  </a:lnTo>
                  <a:lnTo>
                    <a:pt x="698" y="1000"/>
                  </a:lnTo>
                  <a:lnTo>
                    <a:pt x="698" y="1000"/>
                  </a:lnTo>
                  <a:lnTo>
                    <a:pt x="698" y="1000"/>
                  </a:lnTo>
                  <a:lnTo>
                    <a:pt x="698" y="1000"/>
                  </a:lnTo>
                  <a:lnTo>
                    <a:pt x="695" y="995"/>
                  </a:lnTo>
                  <a:lnTo>
                    <a:pt x="695" y="995"/>
                  </a:lnTo>
                  <a:lnTo>
                    <a:pt x="693" y="995"/>
                  </a:lnTo>
                  <a:lnTo>
                    <a:pt x="693" y="993"/>
                  </a:lnTo>
                  <a:lnTo>
                    <a:pt x="691" y="995"/>
                  </a:lnTo>
                  <a:lnTo>
                    <a:pt x="693" y="995"/>
                  </a:lnTo>
                  <a:lnTo>
                    <a:pt x="693" y="995"/>
                  </a:lnTo>
                  <a:lnTo>
                    <a:pt x="693" y="997"/>
                  </a:lnTo>
                  <a:lnTo>
                    <a:pt x="691" y="997"/>
                  </a:lnTo>
                  <a:lnTo>
                    <a:pt x="693" y="997"/>
                  </a:lnTo>
                  <a:lnTo>
                    <a:pt x="691" y="997"/>
                  </a:lnTo>
                  <a:lnTo>
                    <a:pt x="691" y="1000"/>
                  </a:lnTo>
                  <a:lnTo>
                    <a:pt x="695" y="1000"/>
                  </a:lnTo>
                  <a:lnTo>
                    <a:pt x="693" y="1000"/>
                  </a:lnTo>
                  <a:lnTo>
                    <a:pt x="695" y="1000"/>
                  </a:lnTo>
                  <a:lnTo>
                    <a:pt x="693" y="1002"/>
                  </a:lnTo>
                  <a:lnTo>
                    <a:pt x="695" y="1002"/>
                  </a:lnTo>
                  <a:lnTo>
                    <a:pt x="698" y="1004"/>
                  </a:lnTo>
                  <a:lnTo>
                    <a:pt x="700" y="1009"/>
                  </a:lnTo>
                  <a:lnTo>
                    <a:pt x="703" y="1007"/>
                  </a:lnTo>
                  <a:lnTo>
                    <a:pt x="707" y="1009"/>
                  </a:lnTo>
                  <a:lnTo>
                    <a:pt x="712" y="1009"/>
                  </a:lnTo>
                  <a:lnTo>
                    <a:pt x="717" y="1011"/>
                  </a:lnTo>
                  <a:lnTo>
                    <a:pt x="717" y="1011"/>
                  </a:lnTo>
                  <a:lnTo>
                    <a:pt x="719" y="1014"/>
                  </a:lnTo>
                  <a:lnTo>
                    <a:pt x="722" y="1011"/>
                  </a:lnTo>
                  <a:lnTo>
                    <a:pt x="726" y="1014"/>
                  </a:lnTo>
                  <a:lnTo>
                    <a:pt x="729" y="1014"/>
                  </a:lnTo>
                  <a:lnTo>
                    <a:pt x="729" y="1014"/>
                  </a:lnTo>
                  <a:lnTo>
                    <a:pt x="726" y="1014"/>
                  </a:lnTo>
                  <a:lnTo>
                    <a:pt x="726" y="1016"/>
                  </a:lnTo>
                  <a:lnTo>
                    <a:pt x="724" y="1019"/>
                  </a:lnTo>
                  <a:lnTo>
                    <a:pt x="722" y="1019"/>
                  </a:lnTo>
                  <a:lnTo>
                    <a:pt x="722" y="1019"/>
                  </a:lnTo>
                  <a:lnTo>
                    <a:pt x="722" y="1021"/>
                  </a:lnTo>
                  <a:lnTo>
                    <a:pt x="722" y="1021"/>
                  </a:lnTo>
                  <a:lnTo>
                    <a:pt x="722" y="1023"/>
                  </a:lnTo>
                  <a:lnTo>
                    <a:pt x="719" y="1026"/>
                  </a:lnTo>
                  <a:lnTo>
                    <a:pt x="717" y="1028"/>
                  </a:lnTo>
                  <a:lnTo>
                    <a:pt x="717" y="1026"/>
                  </a:lnTo>
                  <a:lnTo>
                    <a:pt x="717" y="1026"/>
                  </a:lnTo>
                  <a:lnTo>
                    <a:pt x="717" y="1026"/>
                  </a:lnTo>
                  <a:lnTo>
                    <a:pt x="714" y="1026"/>
                  </a:lnTo>
                  <a:lnTo>
                    <a:pt x="714" y="1028"/>
                  </a:lnTo>
                  <a:lnTo>
                    <a:pt x="712" y="1028"/>
                  </a:lnTo>
                  <a:lnTo>
                    <a:pt x="712" y="1030"/>
                  </a:lnTo>
                  <a:lnTo>
                    <a:pt x="714" y="1030"/>
                  </a:lnTo>
                  <a:lnTo>
                    <a:pt x="717" y="1028"/>
                  </a:lnTo>
                  <a:lnTo>
                    <a:pt x="717" y="1028"/>
                  </a:lnTo>
                  <a:lnTo>
                    <a:pt x="719" y="1030"/>
                  </a:lnTo>
                  <a:lnTo>
                    <a:pt x="719" y="1030"/>
                  </a:lnTo>
                  <a:lnTo>
                    <a:pt x="719" y="1028"/>
                  </a:lnTo>
                  <a:lnTo>
                    <a:pt x="722" y="1028"/>
                  </a:lnTo>
                  <a:lnTo>
                    <a:pt x="722" y="1026"/>
                  </a:lnTo>
                  <a:lnTo>
                    <a:pt x="724" y="1026"/>
                  </a:lnTo>
                  <a:lnTo>
                    <a:pt x="724" y="1026"/>
                  </a:lnTo>
                  <a:lnTo>
                    <a:pt x="724" y="1021"/>
                  </a:lnTo>
                  <a:lnTo>
                    <a:pt x="724" y="1021"/>
                  </a:lnTo>
                  <a:lnTo>
                    <a:pt x="726" y="1019"/>
                  </a:lnTo>
                  <a:lnTo>
                    <a:pt x="729" y="1019"/>
                  </a:lnTo>
                  <a:lnTo>
                    <a:pt x="731" y="1019"/>
                  </a:lnTo>
                  <a:lnTo>
                    <a:pt x="731" y="1026"/>
                  </a:lnTo>
                  <a:lnTo>
                    <a:pt x="731" y="1026"/>
                  </a:lnTo>
                  <a:lnTo>
                    <a:pt x="733" y="1026"/>
                  </a:lnTo>
                  <a:lnTo>
                    <a:pt x="733" y="1026"/>
                  </a:lnTo>
                  <a:lnTo>
                    <a:pt x="731" y="1026"/>
                  </a:lnTo>
                  <a:lnTo>
                    <a:pt x="731" y="1026"/>
                  </a:lnTo>
                  <a:lnTo>
                    <a:pt x="731" y="1019"/>
                  </a:lnTo>
                  <a:lnTo>
                    <a:pt x="729" y="1016"/>
                  </a:lnTo>
                  <a:lnTo>
                    <a:pt x="731" y="1016"/>
                  </a:lnTo>
                  <a:lnTo>
                    <a:pt x="733" y="1016"/>
                  </a:lnTo>
                  <a:lnTo>
                    <a:pt x="736" y="1014"/>
                  </a:lnTo>
                  <a:lnTo>
                    <a:pt x="738" y="1014"/>
                  </a:lnTo>
                  <a:lnTo>
                    <a:pt x="738" y="1014"/>
                  </a:lnTo>
                  <a:lnTo>
                    <a:pt x="738" y="1014"/>
                  </a:lnTo>
                  <a:lnTo>
                    <a:pt x="740" y="1014"/>
                  </a:lnTo>
                  <a:lnTo>
                    <a:pt x="740" y="1011"/>
                  </a:lnTo>
                  <a:lnTo>
                    <a:pt x="738" y="1011"/>
                  </a:lnTo>
                  <a:lnTo>
                    <a:pt x="740" y="1011"/>
                  </a:lnTo>
                  <a:lnTo>
                    <a:pt x="738" y="1009"/>
                  </a:lnTo>
                  <a:lnTo>
                    <a:pt x="740" y="1007"/>
                  </a:lnTo>
                  <a:lnTo>
                    <a:pt x="740" y="1004"/>
                  </a:lnTo>
                  <a:lnTo>
                    <a:pt x="745" y="1007"/>
                  </a:lnTo>
                  <a:lnTo>
                    <a:pt x="745" y="1007"/>
                  </a:lnTo>
                  <a:lnTo>
                    <a:pt x="745" y="1007"/>
                  </a:lnTo>
                  <a:lnTo>
                    <a:pt x="745" y="1007"/>
                  </a:lnTo>
                  <a:lnTo>
                    <a:pt x="745" y="1007"/>
                  </a:lnTo>
                  <a:lnTo>
                    <a:pt x="752" y="1004"/>
                  </a:lnTo>
                  <a:lnTo>
                    <a:pt x="755" y="1004"/>
                  </a:lnTo>
                  <a:lnTo>
                    <a:pt x="759" y="1009"/>
                  </a:lnTo>
                  <a:lnTo>
                    <a:pt x="762" y="1007"/>
                  </a:lnTo>
                  <a:lnTo>
                    <a:pt x="766" y="1007"/>
                  </a:lnTo>
                  <a:lnTo>
                    <a:pt x="766" y="1007"/>
                  </a:lnTo>
                  <a:lnTo>
                    <a:pt x="769" y="1007"/>
                  </a:lnTo>
                  <a:lnTo>
                    <a:pt x="771" y="1007"/>
                  </a:lnTo>
                  <a:lnTo>
                    <a:pt x="771" y="1007"/>
                  </a:lnTo>
                  <a:lnTo>
                    <a:pt x="774" y="1004"/>
                  </a:lnTo>
                  <a:lnTo>
                    <a:pt x="776" y="1004"/>
                  </a:lnTo>
                  <a:lnTo>
                    <a:pt x="776" y="1002"/>
                  </a:lnTo>
                  <a:lnTo>
                    <a:pt x="778" y="1002"/>
                  </a:lnTo>
                  <a:lnTo>
                    <a:pt x="778" y="1004"/>
                  </a:lnTo>
                  <a:lnTo>
                    <a:pt x="778" y="1002"/>
                  </a:lnTo>
                  <a:lnTo>
                    <a:pt x="778" y="1000"/>
                  </a:lnTo>
                  <a:lnTo>
                    <a:pt x="781" y="1000"/>
                  </a:lnTo>
                  <a:lnTo>
                    <a:pt x="781" y="997"/>
                  </a:lnTo>
                  <a:lnTo>
                    <a:pt x="781" y="997"/>
                  </a:lnTo>
                  <a:lnTo>
                    <a:pt x="783" y="997"/>
                  </a:lnTo>
                  <a:lnTo>
                    <a:pt x="783" y="995"/>
                  </a:lnTo>
                  <a:lnTo>
                    <a:pt x="785" y="993"/>
                  </a:lnTo>
                  <a:lnTo>
                    <a:pt x="785" y="990"/>
                  </a:lnTo>
                  <a:lnTo>
                    <a:pt x="790" y="985"/>
                  </a:lnTo>
                  <a:lnTo>
                    <a:pt x="790" y="985"/>
                  </a:lnTo>
                  <a:lnTo>
                    <a:pt x="792" y="983"/>
                  </a:lnTo>
                  <a:lnTo>
                    <a:pt x="800" y="983"/>
                  </a:lnTo>
                  <a:lnTo>
                    <a:pt x="802" y="983"/>
                  </a:lnTo>
                  <a:lnTo>
                    <a:pt x="807" y="983"/>
                  </a:lnTo>
                  <a:lnTo>
                    <a:pt x="809" y="985"/>
                  </a:lnTo>
                  <a:lnTo>
                    <a:pt x="809" y="985"/>
                  </a:lnTo>
                  <a:lnTo>
                    <a:pt x="811" y="988"/>
                  </a:lnTo>
                  <a:lnTo>
                    <a:pt x="811" y="988"/>
                  </a:lnTo>
                  <a:lnTo>
                    <a:pt x="811" y="988"/>
                  </a:lnTo>
                  <a:lnTo>
                    <a:pt x="811" y="990"/>
                  </a:lnTo>
                  <a:lnTo>
                    <a:pt x="814" y="990"/>
                  </a:lnTo>
                  <a:lnTo>
                    <a:pt x="814" y="993"/>
                  </a:lnTo>
                  <a:lnTo>
                    <a:pt x="814" y="995"/>
                  </a:lnTo>
                  <a:lnTo>
                    <a:pt x="816" y="997"/>
                  </a:lnTo>
                  <a:lnTo>
                    <a:pt x="814" y="1000"/>
                  </a:lnTo>
                  <a:lnTo>
                    <a:pt x="816" y="1002"/>
                  </a:lnTo>
                  <a:lnTo>
                    <a:pt x="816" y="1004"/>
                  </a:lnTo>
                  <a:lnTo>
                    <a:pt x="811" y="1011"/>
                  </a:lnTo>
                  <a:lnTo>
                    <a:pt x="811" y="1016"/>
                  </a:lnTo>
                  <a:lnTo>
                    <a:pt x="811" y="1019"/>
                  </a:lnTo>
                  <a:lnTo>
                    <a:pt x="811" y="1023"/>
                  </a:lnTo>
                  <a:lnTo>
                    <a:pt x="814" y="1030"/>
                  </a:lnTo>
                  <a:lnTo>
                    <a:pt x="814" y="1030"/>
                  </a:lnTo>
                  <a:lnTo>
                    <a:pt x="816" y="1033"/>
                  </a:lnTo>
                  <a:lnTo>
                    <a:pt x="814" y="1035"/>
                  </a:lnTo>
                  <a:lnTo>
                    <a:pt x="814" y="1040"/>
                  </a:lnTo>
                  <a:lnTo>
                    <a:pt x="814" y="1042"/>
                  </a:lnTo>
                  <a:lnTo>
                    <a:pt x="814" y="1045"/>
                  </a:lnTo>
                  <a:lnTo>
                    <a:pt x="811" y="1047"/>
                  </a:lnTo>
                  <a:lnTo>
                    <a:pt x="811" y="1047"/>
                  </a:lnTo>
                  <a:lnTo>
                    <a:pt x="811" y="1049"/>
                  </a:lnTo>
                  <a:lnTo>
                    <a:pt x="811" y="1052"/>
                  </a:lnTo>
                  <a:lnTo>
                    <a:pt x="811" y="1052"/>
                  </a:lnTo>
                  <a:lnTo>
                    <a:pt x="811" y="1056"/>
                  </a:lnTo>
                  <a:lnTo>
                    <a:pt x="809" y="1059"/>
                  </a:lnTo>
                  <a:lnTo>
                    <a:pt x="811" y="1061"/>
                  </a:lnTo>
                  <a:lnTo>
                    <a:pt x="809" y="1061"/>
                  </a:lnTo>
                  <a:lnTo>
                    <a:pt x="809" y="1063"/>
                  </a:lnTo>
                  <a:lnTo>
                    <a:pt x="809" y="1063"/>
                  </a:lnTo>
                  <a:lnTo>
                    <a:pt x="809" y="1066"/>
                  </a:lnTo>
                  <a:lnTo>
                    <a:pt x="809" y="1071"/>
                  </a:lnTo>
                  <a:lnTo>
                    <a:pt x="809" y="1071"/>
                  </a:lnTo>
                  <a:lnTo>
                    <a:pt x="809" y="1073"/>
                  </a:lnTo>
                  <a:lnTo>
                    <a:pt x="807" y="1075"/>
                  </a:lnTo>
                  <a:lnTo>
                    <a:pt x="811" y="1082"/>
                  </a:lnTo>
                  <a:lnTo>
                    <a:pt x="814" y="1082"/>
                  </a:lnTo>
                  <a:lnTo>
                    <a:pt x="816" y="1082"/>
                  </a:lnTo>
                  <a:lnTo>
                    <a:pt x="821" y="1082"/>
                  </a:lnTo>
                  <a:lnTo>
                    <a:pt x="818" y="1085"/>
                  </a:lnTo>
                  <a:lnTo>
                    <a:pt x="818" y="1085"/>
                  </a:lnTo>
                  <a:lnTo>
                    <a:pt x="818" y="1087"/>
                  </a:lnTo>
                  <a:lnTo>
                    <a:pt x="816" y="1089"/>
                  </a:lnTo>
                  <a:lnTo>
                    <a:pt x="816" y="1092"/>
                  </a:lnTo>
                  <a:lnTo>
                    <a:pt x="816" y="1092"/>
                  </a:lnTo>
                  <a:lnTo>
                    <a:pt x="814" y="1092"/>
                  </a:lnTo>
                  <a:lnTo>
                    <a:pt x="814" y="1094"/>
                  </a:lnTo>
                  <a:lnTo>
                    <a:pt x="811" y="1097"/>
                  </a:lnTo>
                  <a:lnTo>
                    <a:pt x="809" y="1097"/>
                  </a:lnTo>
                  <a:lnTo>
                    <a:pt x="809" y="1099"/>
                  </a:lnTo>
                  <a:lnTo>
                    <a:pt x="807" y="1101"/>
                  </a:lnTo>
                  <a:lnTo>
                    <a:pt x="804" y="1104"/>
                  </a:lnTo>
                  <a:lnTo>
                    <a:pt x="802" y="1106"/>
                  </a:lnTo>
                  <a:lnTo>
                    <a:pt x="802" y="1106"/>
                  </a:lnTo>
                  <a:lnTo>
                    <a:pt x="800" y="1108"/>
                  </a:lnTo>
                  <a:lnTo>
                    <a:pt x="800" y="1108"/>
                  </a:lnTo>
                  <a:lnTo>
                    <a:pt x="800" y="1108"/>
                  </a:lnTo>
                  <a:lnTo>
                    <a:pt x="797" y="1113"/>
                  </a:lnTo>
                  <a:lnTo>
                    <a:pt x="795" y="1113"/>
                  </a:lnTo>
                  <a:lnTo>
                    <a:pt x="795" y="1113"/>
                  </a:lnTo>
                  <a:lnTo>
                    <a:pt x="792" y="1113"/>
                  </a:lnTo>
                  <a:lnTo>
                    <a:pt x="792" y="1115"/>
                  </a:lnTo>
                  <a:lnTo>
                    <a:pt x="792" y="1115"/>
                  </a:lnTo>
                  <a:lnTo>
                    <a:pt x="790" y="1118"/>
                  </a:lnTo>
                  <a:lnTo>
                    <a:pt x="790" y="1118"/>
                  </a:lnTo>
                  <a:lnTo>
                    <a:pt x="788" y="1118"/>
                  </a:lnTo>
                  <a:lnTo>
                    <a:pt x="788" y="1120"/>
                  </a:lnTo>
                  <a:lnTo>
                    <a:pt x="788" y="1120"/>
                  </a:lnTo>
                  <a:lnTo>
                    <a:pt x="785" y="1123"/>
                  </a:lnTo>
                  <a:lnTo>
                    <a:pt x="783" y="1123"/>
                  </a:lnTo>
                  <a:lnTo>
                    <a:pt x="781" y="1123"/>
                  </a:lnTo>
                  <a:lnTo>
                    <a:pt x="781" y="1125"/>
                  </a:lnTo>
                  <a:lnTo>
                    <a:pt x="778" y="1127"/>
                  </a:lnTo>
                  <a:lnTo>
                    <a:pt x="776" y="1127"/>
                  </a:lnTo>
                  <a:lnTo>
                    <a:pt x="774" y="1130"/>
                  </a:lnTo>
                  <a:lnTo>
                    <a:pt x="771" y="1132"/>
                  </a:lnTo>
                  <a:lnTo>
                    <a:pt x="769" y="1132"/>
                  </a:lnTo>
                  <a:lnTo>
                    <a:pt x="764" y="1130"/>
                  </a:lnTo>
                  <a:lnTo>
                    <a:pt x="764" y="1130"/>
                  </a:lnTo>
                  <a:lnTo>
                    <a:pt x="764" y="1130"/>
                  </a:lnTo>
                  <a:lnTo>
                    <a:pt x="766" y="1132"/>
                  </a:lnTo>
                  <a:lnTo>
                    <a:pt x="766" y="1134"/>
                  </a:lnTo>
                  <a:lnTo>
                    <a:pt x="766" y="1134"/>
                  </a:lnTo>
                  <a:lnTo>
                    <a:pt x="766" y="1134"/>
                  </a:lnTo>
                  <a:lnTo>
                    <a:pt x="764" y="1137"/>
                  </a:lnTo>
                  <a:lnTo>
                    <a:pt x="762" y="1137"/>
                  </a:lnTo>
                  <a:lnTo>
                    <a:pt x="759" y="1141"/>
                  </a:lnTo>
                  <a:lnTo>
                    <a:pt x="757" y="1141"/>
                  </a:lnTo>
                  <a:lnTo>
                    <a:pt x="755" y="1144"/>
                  </a:lnTo>
                  <a:lnTo>
                    <a:pt x="752" y="1144"/>
                  </a:lnTo>
                  <a:lnTo>
                    <a:pt x="752" y="1144"/>
                  </a:lnTo>
                  <a:lnTo>
                    <a:pt x="750" y="1146"/>
                  </a:lnTo>
                  <a:lnTo>
                    <a:pt x="745" y="1149"/>
                  </a:lnTo>
                  <a:lnTo>
                    <a:pt x="743" y="1153"/>
                  </a:lnTo>
                  <a:lnTo>
                    <a:pt x="740" y="1153"/>
                  </a:lnTo>
                  <a:lnTo>
                    <a:pt x="738" y="1158"/>
                  </a:lnTo>
                  <a:lnTo>
                    <a:pt x="738" y="1158"/>
                  </a:lnTo>
                  <a:lnTo>
                    <a:pt x="733" y="1158"/>
                  </a:lnTo>
                  <a:lnTo>
                    <a:pt x="731" y="1158"/>
                  </a:lnTo>
                  <a:lnTo>
                    <a:pt x="731" y="1158"/>
                  </a:lnTo>
                  <a:lnTo>
                    <a:pt x="726" y="1156"/>
                  </a:lnTo>
                  <a:lnTo>
                    <a:pt x="726" y="1156"/>
                  </a:lnTo>
                  <a:lnTo>
                    <a:pt x="726" y="1153"/>
                  </a:lnTo>
                  <a:lnTo>
                    <a:pt x="722" y="1153"/>
                  </a:lnTo>
                  <a:lnTo>
                    <a:pt x="719" y="1153"/>
                  </a:lnTo>
                  <a:lnTo>
                    <a:pt x="710" y="1153"/>
                  </a:lnTo>
                  <a:lnTo>
                    <a:pt x="707" y="1151"/>
                  </a:lnTo>
                  <a:lnTo>
                    <a:pt x="705" y="1151"/>
                  </a:lnTo>
                  <a:lnTo>
                    <a:pt x="700" y="1151"/>
                  </a:lnTo>
                  <a:lnTo>
                    <a:pt x="700" y="1151"/>
                  </a:lnTo>
                  <a:lnTo>
                    <a:pt x="695" y="1151"/>
                  </a:lnTo>
                  <a:lnTo>
                    <a:pt x="693" y="1149"/>
                  </a:lnTo>
                  <a:lnTo>
                    <a:pt x="691" y="1149"/>
                  </a:lnTo>
                  <a:lnTo>
                    <a:pt x="691" y="1149"/>
                  </a:lnTo>
                  <a:lnTo>
                    <a:pt x="684" y="1149"/>
                  </a:lnTo>
                  <a:lnTo>
                    <a:pt x="679" y="1146"/>
                  </a:lnTo>
                  <a:lnTo>
                    <a:pt x="672" y="1146"/>
                  </a:lnTo>
                  <a:lnTo>
                    <a:pt x="669" y="1144"/>
                  </a:lnTo>
                  <a:lnTo>
                    <a:pt x="667" y="1144"/>
                  </a:lnTo>
                  <a:lnTo>
                    <a:pt x="665" y="1144"/>
                  </a:lnTo>
                  <a:lnTo>
                    <a:pt x="667" y="1146"/>
                  </a:lnTo>
                  <a:lnTo>
                    <a:pt x="667" y="1146"/>
                  </a:lnTo>
                  <a:lnTo>
                    <a:pt x="667" y="1146"/>
                  </a:lnTo>
                  <a:lnTo>
                    <a:pt x="667" y="1146"/>
                  </a:lnTo>
                  <a:lnTo>
                    <a:pt x="665" y="1151"/>
                  </a:lnTo>
                  <a:lnTo>
                    <a:pt x="662" y="1151"/>
                  </a:lnTo>
                  <a:lnTo>
                    <a:pt x="660" y="1151"/>
                  </a:lnTo>
                  <a:lnTo>
                    <a:pt x="658" y="1151"/>
                  </a:lnTo>
                  <a:lnTo>
                    <a:pt x="653" y="1151"/>
                  </a:lnTo>
                  <a:lnTo>
                    <a:pt x="648" y="1149"/>
                  </a:lnTo>
                  <a:lnTo>
                    <a:pt x="648" y="1149"/>
                  </a:lnTo>
                  <a:lnTo>
                    <a:pt x="648" y="1149"/>
                  </a:lnTo>
                  <a:lnTo>
                    <a:pt x="646" y="1146"/>
                  </a:lnTo>
                  <a:lnTo>
                    <a:pt x="646" y="1146"/>
                  </a:lnTo>
                  <a:lnTo>
                    <a:pt x="643" y="1146"/>
                  </a:lnTo>
                  <a:lnTo>
                    <a:pt x="636" y="1144"/>
                  </a:lnTo>
                  <a:lnTo>
                    <a:pt x="634" y="1144"/>
                  </a:lnTo>
                  <a:lnTo>
                    <a:pt x="632" y="1144"/>
                  </a:lnTo>
                  <a:lnTo>
                    <a:pt x="634" y="1146"/>
                  </a:lnTo>
                  <a:lnTo>
                    <a:pt x="639" y="1146"/>
                  </a:lnTo>
                  <a:lnTo>
                    <a:pt x="646" y="1149"/>
                  </a:lnTo>
                  <a:lnTo>
                    <a:pt x="648" y="1151"/>
                  </a:lnTo>
                  <a:lnTo>
                    <a:pt x="648" y="1151"/>
                  </a:lnTo>
                  <a:lnTo>
                    <a:pt x="648" y="1153"/>
                  </a:lnTo>
                  <a:lnTo>
                    <a:pt x="655" y="1153"/>
                  </a:lnTo>
                  <a:lnTo>
                    <a:pt x="658" y="1153"/>
                  </a:lnTo>
                  <a:lnTo>
                    <a:pt x="658" y="1153"/>
                  </a:lnTo>
                  <a:lnTo>
                    <a:pt x="660" y="1153"/>
                  </a:lnTo>
                  <a:lnTo>
                    <a:pt x="660" y="1156"/>
                  </a:lnTo>
                  <a:lnTo>
                    <a:pt x="660" y="1156"/>
                  </a:lnTo>
                  <a:lnTo>
                    <a:pt x="660" y="1156"/>
                  </a:lnTo>
                  <a:lnTo>
                    <a:pt x="660" y="1156"/>
                  </a:lnTo>
                  <a:lnTo>
                    <a:pt x="660" y="1156"/>
                  </a:lnTo>
                  <a:lnTo>
                    <a:pt x="662" y="1158"/>
                  </a:lnTo>
                  <a:lnTo>
                    <a:pt x="662" y="1158"/>
                  </a:lnTo>
                  <a:lnTo>
                    <a:pt x="662" y="1158"/>
                  </a:lnTo>
                  <a:lnTo>
                    <a:pt x="662" y="1160"/>
                  </a:lnTo>
                  <a:lnTo>
                    <a:pt x="660" y="1160"/>
                  </a:lnTo>
                  <a:lnTo>
                    <a:pt x="658" y="1163"/>
                  </a:lnTo>
                  <a:lnTo>
                    <a:pt x="655" y="1163"/>
                  </a:lnTo>
                  <a:lnTo>
                    <a:pt x="653" y="1165"/>
                  </a:lnTo>
                  <a:lnTo>
                    <a:pt x="648" y="1165"/>
                  </a:lnTo>
                  <a:lnTo>
                    <a:pt x="641" y="1167"/>
                  </a:lnTo>
                  <a:lnTo>
                    <a:pt x="639" y="1165"/>
                  </a:lnTo>
                  <a:lnTo>
                    <a:pt x="639" y="1163"/>
                  </a:lnTo>
                  <a:lnTo>
                    <a:pt x="639" y="1165"/>
                  </a:lnTo>
                  <a:lnTo>
                    <a:pt x="639" y="1165"/>
                  </a:lnTo>
                  <a:lnTo>
                    <a:pt x="639" y="1167"/>
                  </a:lnTo>
                  <a:lnTo>
                    <a:pt x="636" y="1167"/>
                  </a:lnTo>
                  <a:lnTo>
                    <a:pt x="634" y="1167"/>
                  </a:lnTo>
                  <a:lnTo>
                    <a:pt x="634" y="1170"/>
                  </a:lnTo>
                  <a:lnTo>
                    <a:pt x="632" y="1170"/>
                  </a:lnTo>
                  <a:lnTo>
                    <a:pt x="625" y="1167"/>
                  </a:lnTo>
                  <a:lnTo>
                    <a:pt x="625" y="1167"/>
                  </a:lnTo>
                  <a:lnTo>
                    <a:pt x="622" y="1167"/>
                  </a:lnTo>
                  <a:lnTo>
                    <a:pt x="620" y="1163"/>
                  </a:lnTo>
                  <a:lnTo>
                    <a:pt x="620" y="1163"/>
                  </a:lnTo>
                  <a:lnTo>
                    <a:pt x="617" y="1165"/>
                  </a:lnTo>
                  <a:lnTo>
                    <a:pt x="617" y="1165"/>
                  </a:lnTo>
                  <a:lnTo>
                    <a:pt x="617" y="1167"/>
                  </a:lnTo>
                  <a:lnTo>
                    <a:pt x="620" y="1170"/>
                  </a:lnTo>
                  <a:lnTo>
                    <a:pt x="620" y="1170"/>
                  </a:lnTo>
                  <a:lnTo>
                    <a:pt x="620" y="1170"/>
                  </a:lnTo>
                  <a:lnTo>
                    <a:pt x="617" y="1170"/>
                  </a:lnTo>
                  <a:lnTo>
                    <a:pt x="617" y="1163"/>
                  </a:lnTo>
                  <a:lnTo>
                    <a:pt x="620" y="1160"/>
                  </a:lnTo>
                  <a:lnTo>
                    <a:pt x="615" y="1160"/>
                  </a:lnTo>
                  <a:lnTo>
                    <a:pt x="610" y="1160"/>
                  </a:lnTo>
                  <a:lnTo>
                    <a:pt x="608" y="1160"/>
                  </a:lnTo>
                  <a:lnTo>
                    <a:pt x="608" y="1156"/>
                  </a:lnTo>
                  <a:lnTo>
                    <a:pt x="606" y="1151"/>
                  </a:lnTo>
                  <a:lnTo>
                    <a:pt x="603" y="1151"/>
                  </a:lnTo>
                  <a:lnTo>
                    <a:pt x="603" y="1151"/>
                  </a:lnTo>
                  <a:lnTo>
                    <a:pt x="603" y="1153"/>
                  </a:lnTo>
                  <a:lnTo>
                    <a:pt x="603" y="1151"/>
                  </a:lnTo>
                  <a:lnTo>
                    <a:pt x="601" y="1151"/>
                  </a:lnTo>
                  <a:lnTo>
                    <a:pt x="603" y="1153"/>
                  </a:lnTo>
                  <a:lnTo>
                    <a:pt x="606" y="1153"/>
                  </a:lnTo>
                  <a:lnTo>
                    <a:pt x="606" y="1156"/>
                  </a:lnTo>
                  <a:lnTo>
                    <a:pt x="606" y="1158"/>
                  </a:lnTo>
                  <a:lnTo>
                    <a:pt x="606" y="1158"/>
                  </a:lnTo>
                  <a:lnTo>
                    <a:pt x="606" y="1160"/>
                  </a:lnTo>
                  <a:lnTo>
                    <a:pt x="606" y="1160"/>
                  </a:lnTo>
                  <a:lnTo>
                    <a:pt x="608" y="1163"/>
                  </a:lnTo>
                  <a:lnTo>
                    <a:pt x="610" y="1163"/>
                  </a:lnTo>
                  <a:lnTo>
                    <a:pt x="610" y="1165"/>
                  </a:lnTo>
                  <a:lnTo>
                    <a:pt x="615" y="1165"/>
                  </a:lnTo>
                  <a:lnTo>
                    <a:pt x="615" y="1165"/>
                  </a:lnTo>
                  <a:lnTo>
                    <a:pt x="615" y="1165"/>
                  </a:lnTo>
                  <a:lnTo>
                    <a:pt x="613" y="1167"/>
                  </a:lnTo>
                  <a:lnTo>
                    <a:pt x="610" y="1167"/>
                  </a:lnTo>
                  <a:lnTo>
                    <a:pt x="608" y="1170"/>
                  </a:lnTo>
                  <a:lnTo>
                    <a:pt x="606" y="1167"/>
                  </a:lnTo>
                  <a:lnTo>
                    <a:pt x="606" y="1167"/>
                  </a:lnTo>
                  <a:lnTo>
                    <a:pt x="601" y="1172"/>
                  </a:lnTo>
                  <a:lnTo>
                    <a:pt x="599" y="1170"/>
                  </a:lnTo>
                  <a:lnTo>
                    <a:pt x="596" y="1170"/>
                  </a:lnTo>
                  <a:lnTo>
                    <a:pt x="596" y="1170"/>
                  </a:lnTo>
                  <a:lnTo>
                    <a:pt x="594" y="1170"/>
                  </a:lnTo>
                  <a:lnTo>
                    <a:pt x="594" y="1170"/>
                  </a:lnTo>
                  <a:lnTo>
                    <a:pt x="594" y="1170"/>
                  </a:lnTo>
                  <a:lnTo>
                    <a:pt x="594" y="1170"/>
                  </a:lnTo>
                  <a:lnTo>
                    <a:pt x="584" y="1170"/>
                  </a:lnTo>
                  <a:lnTo>
                    <a:pt x="582" y="1172"/>
                  </a:lnTo>
                  <a:lnTo>
                    <a:pt x="580" y="1172"/>
                  </a:lnTo>
                  <a:lnTo>
                    <a:pt x="580" y="1170"/>
                  </a:lnTo>
                  <a:lnTo>
                    <a:pt x="577" y="1170"/>
                  </a:lnTo>
                  <a:lnTo>
                    <a:pt x="575" y="1170"/>
                  </a:lnTo>
                  <a:lnTo>
                    <a:pt x="575" y="1172"/>
                  </a:lnTo>
                  <a:lnTo>
                    <a:pt x="575" y="1170"/>
                  </a:lnTo>
                  <a:lnTo>
                    <a:pt x="573" y="1172"/>
                  </a:lnTo>
                  <a:lnTo>
                    <a:pt x="575" y="1172"/>
                  </a:lnTo>
                  <a:lnTo>
                    <a:pt x="573" y="1172"/>
                  </a:lnTo>
                  <a:lnTo>
                    <a:pt x="573" y="1175"/>
                  </a:lnTo>
                  <a:lnTo>
                    <a:pt x="570" y="1175"/>
                  </a:lnTo>
                  <a:lnTo>
                    <a:pt x="570" y="1179"/>
                  </a:lnTo>
                  <a:lnTo>
                    <a:pt x="568" y="1182"/>
                  </a:lnTo>
                  <a:lnTo>
                    <a:pt x="568" y="1184"/>
                  </a:lnTo>
                  <a:lnTo>
                    <a:pt x="568" y="1186"/>
                  </a:lnTo>
                  <a:lnTo>
                    <a:pt x="568" y="1189"/>
                  </a:lnTo>
                  <a:lnTo>
                    <a:pt x="568" y="1189"/>
                  </a:lnTo>
                  <a:lnTo>
                    <a:pt x="568" y="1193"/>
                  </a:lnTo>
                  <a:lnTo>
                    <a:pt x="568" y="1193"/>
                  </a:lnTo>
                  <a:lnTo>
                    <a:pt x="568" y="1196"/>
                  </a:lnTo>
                  <a:lnTo>
                    <a:pt x="565" y="1198"/>
                  </a:lnTo>
                  <a:lnTo>
                    <a:pt x="565" y="1201"/>
                  </a:lnTo>
                  <a:lnTo>
                    <a:pt x="565" y="1201"/>
                  </a:lnTo>
                  <a:lnTo>
                    <a:pt x="565" y="1203"/>
                  </a:lnTo>
                  <a:lnTo>
                    <a:pt x="565" y="1205"/>
                  </a:lnTo>
                  <a:lnTo>
                    <a:pt x="563" y="1208"/>
                  </a:lnTo>
                  <a:lnTo>
                    <a:pt x="556" y="1208"/>
                  </a:lnTo>
                  <a:lnTo>
                    <a:pt x="556" y="1210"/>
                  </a:lnTo>
                  <a:lnTo>
                    <a:pt x="554" y="1210"/>
                  </a:lnTo>
                  <a:lnTo>
                    <a:pt x="554" y="1215"/>
                  </a:lnTo>
                  <a:lnTo>
                    <a:pt x="554" y="1215"/>
                  </a:lnTo>
                  <a:lnTo>
                    <a:pt x="542" y="1215"/>
                  </a:lnTo>
                  <a:lnTo>
                    <a:pt x="532" y="1219"/>
                  </a:lnTo>
                  <a:lnTo>
                    <a:pt x="520" y="1217"/>
                  </a:lnTo>
                  <a:lnTo>
                    <a:pt x="506" y="1203"/>
                  </a:lnTo>
                  <a:lnTo>
                    <a:pt x="483" y="1208"/>
                  </a:lnTo>
                  <a:lnTo>
                    <a:pt x="461" y="1196"/>
                  </a:lnTo>
                  <a:lnTo>
                    <a:pt x="461" y="1196"/>
                  </a:lnTo>
                  <a:lnTo>
                    <a:pt x="459" y="1191"/>
                  </a:lnTo>
                  <a:lnTo>
                    <a:pt x="459" y="1186"/>
                  </a:lnTo>
                  <a:lnTo>
                    <a:pt x="471" y="1177"/>
                  </a:lnTo>
                  <a:lnTo>
                    <a:pt x="473" y="1160"/>
                  </a:lnTo>
                  <a:lnTo>
                    <a:pt x="485" y="1163"/>
                  </a:lnTo>
                  <a:lnTo>
                    <a:pt x="490" y="1153"/>
                  </a:lnTo>
                  <a:lnTo>
                    <a:pt x="516" y="1144"/>
                  </a:lnTo>
                  <a:lnTo>
                    <a:pt x="506" y="1127"/>
                  </a:lnTo>
                  <a:lnTo>
                    <a:pt x="504" y="1113"/>
                  </a:lnTo>
                  <a:lnTo>
                    <a:pt x="492" y="1111"/>
                  </a:lnTo>
                  <a:lnTo>
                    <a:pt x="485" y="1101"/>
                  </a:lnTo>
                  <a:lnTo>
                    <a:pt x="476" y="1085"/>
                  </a:lnTo>
                  <a:lnTo>
                    <a:pt x="473" y="1075"/>
                  </a:lnTo>
                  <a:lnTo>
                    <a:pt x="466" y="1075"/>
                  </a:lnTo>
                  <a:lnTo>
                    <a:pt x="442" y="1082"/>
                  </a:lnTo>
                  <a:lnTo>
                    <a:pt x="409" y="1085"/>
                  </a:lnTo>
                  <a:lnTo>
                    <a:pt x="400" y="1094"/>
                  </a:lnTo>
                  <a:lnTo>
                    <a:pt x="395" y="1097"/>
                  </a:lnTo>
                  <a:lnTo>
                    <a:pt x="369" y="1080"/>
                  </a:lnTo>
                  <a:lnTo>
                    <a:pt x="364" y="1068"/>
                  </a:lnTo>
                  <a:lnTo>
                    <a:pt x="355" y="1061"/>
                  </a:lnTo>
                  <a:lnTo>
                    <a:pt x="348" y="1059"/>
                  </a:lnTo>
                  <a:lnTo>
                    <a:pt x="350" y="1047"/>
                  </a:lnTo>
                  <a:lnTo>
                    <a:pt x="348" y="1037"/>
                  </a:lnTo>
                  <a:lnTo>
                    <a:pt x="282" y="1028"/>
                  </a:lnTo>
                  <a:lnTo>
                    <a:pt x="277" y="1037"/>
                  </a:lnTo>
                  <a:lnTo>
                    <a:pt x="270" y="1045"/>
                  </a:lnTo>
                  <a:lnTo>
                    <a:pt x="256" y="1049"/>
                  </a:lnTo>
                  <a:lnTo>
                    <a:pt x="249" y="1054"/>
                  </a:lnTo>
                  <a:lnTo>
                    <a:pt x="244" y="1045"/>
                  </a:lnTo>
                  <a:lnTo>
                    <a:pt x="239" y="1042"/>
                  </a:lnTo>
                  <a:lnTo>
                    <a:pt x="234" y="1045"/>
                  </a:lnTo>
                  <a:lnTo>
                    <a:pt x="230" y="1063"/>
                  </a:lnTo>
                  <a:lnTo>
                    <a:pt x="199" y="1071"/>
                  </a:lnTo>
                  <a:lnTo>
                    <a:pt x="173" y="1087"/>
                  </a:lnTo>
                  <a:lnTo>
                    <a:pt x="144" y="1085"/>
                  </a:lnTo>
                  <a:lnTo>
                    <a:pt x="130" y="1089"/>
                  </a:lnTo>
                  <a:lnTo>
                    <a:pt x="126" y="1085"/>
                  </a:lnTo>
                  <a:lnTo>
                    <a:pt x="121" y="1085"/>
                  </a:lnTo>
                  <a:lnTo>
                    <a:pt x="118" y="1099"/>
                  </a:lnTo>
                  <a:lnTo>
                    <a:pt x="114" y="1104"/>
                  </a:lnTo>
                  <a:lnTo>
                    <a:pt x="114" y="1104"/>
                  </a:lnTo>
                  <a:lnTo>
                    <a:pt x="102" y="1092"/>
                  </a:lnTo>
                  <a:lnTo>
                    <a:pt x="100" y="1078"/>
                  </a:lnTo>
                  <a:lnTo>
                    <a:pt x="100" y="1066"/>
                  </a:lnTo>
                  <a:lnTo>
                    <a:pt x="111" y="1045"/>
                  </a:lnTo>
                  <a:lnTo>
                    <a:pt x="114" y="1037"/>
                  </a:lnTo>
                  <a:lnTo>
                    <a:pt x="109" y="1035"/>
                  </a:lnTo>
                  <a:lnTo>
                    <a:pt x="92" y="1040"/>
                  </a:lnTo>
                  <a:lnTo>
                    <a:pt x="92" y="1023"/>
                  </a:lnTo>
                  <a:lnTo>
                    <a:pt x="88" y="1011"/>
                  </a:lnTo>
                  <a:lnTo>
                    <a:pt x="88" y="1007"/>
                  </a:lnTo>
                  <a:lnTo>
                    <a:pt x="100" y="997"/>
                  </a:lnTo>
                  <a:lnTo>
                    <a:pt x="100" y="993"/>
                  </a:lnTo>
                  <a:lnTo>
                    <a:pt x="92" y="988"/>
                  </a:lnTo>
                  <a:lnTo>
                    <a:pt x="81" y="995"/>
                  </a:lnTo>
                  <a:lnTo>
                    <a:pt x="69" y="981"/>
                  </a:lnTo>
                  <a:lnTo>
                    <a:pt x="48" y="981"/>
                  </a:lnTo>
                  <a:lnTo>
                    <a:pt x="33" y="974"/>
                  </a:lnTo>
                  <a:lnTo>
                    <a:pt x="26" y="964"/>
                  </a:lnTo>
                  <a:lnTo>
                    <a:pt x="29" y="952"/>
                  </a:lnTo>
                  <a:lnTo>
                    <a:pt x="24" y="945"/>
                  </a:lnTo>
                  <a:lnTo>
                    <a:pt x="17" y="936"/>
                  </a:lnTo>
                  <a:lnTo>
                    <a:pt x="10" y="933"/>
                  </a:lnTo>
                  <a:lnTo>
                    <a:pt x="0" y="919"/>
                  </a:lnTo>
                  <a:lnTo>
                    <a:pt x="7" y="903"/>
                  </a:lnTo>
                  <a:lnTo>
                    <a:pt x="14" y="903"/>
                  </a:lnTo>
                  <a:lnTo>
                    <a:pt x="26" y="907"/>
                  </a:lnTo>
                  <a:lnTo>
                    <a:pt x="29" y="912"/>
                  </a:lnTo>
                  <a:lnTo>
                    <a:pt x="26" y="919"/>
                  </a:lnTo>
                  <a:lnTo>
                    <a:pt x="36" y="933"/>
                  </a:lnTo>
                  <a:lnTo>
                    <a:pt x="57" y="933"/>
                  </a:lnTo>
                  <a:lnTo>
                    <a:pt x="74" y="941"/>
                  </a:lnTo>
                  <a:lnTo>
                    <a:pt x="85" y="924"/>
                  </a:lnTo>
                  <a:lnTo>
                    <a:pt x="95" y="926"/>
                  </a:lnTo>
                  <a:lnTo>
                    <a:pt x="95" y="919"/>
                  </a:lnTo>
                  <a:lnTo>
                    <a:pt x="88" y="910"/>
                  </a:lnTo>
                  <a:lnTo>
                    <a:pt x="81" y="898"/>
                  </a:lnTo>
                  <a:lnTo>
                    <a:pt x="62" y="879"/>
                  </a:lnTo>
                  <a:lnTo>
                    <a:pt x="50" y="881"/>
                  </a:lnTo>
                  <a:lnTo>
                    <a:pt x="33" y="865"/>
                  </a:lnTo>
                  <a:lnTo>
                    <a:pt x="19" y="860"/>
                  </a:lnTo>
                  <a:lnTo>
                    <a:pt x="29" y="834"/>
                  </a:lnTo>
                  <a:lnTo>
                    <a:pt x="43" y="815"/>
                  </a:lnTo>
                  <a:lnTo>
                    <a:pt x="36" y="794"/>
                  </a:lnTo>
                  <a:lnTo>
                    <a:pt x="45" y="782"/>
                  </a:lnTo>
                  <a:lnTo>
                    <a:pt x="48" y="763"/>
                  </a:lnTo>
                  <a:lnTo>
                    <a:pt x="45" y="756"/>
                  </a:lnTo>
                  <a:lnTo>
                    <a:pt x="36" y="754"/>
                  </a:lnTo>
                  <a:lnTo>
                    <a:pt x="43" y="740"/>
                  </a:lnTo>
                  <a:lnTo>
                    <a:pt x="55" y="735"/>
                  </a:lnTo>
                  <a:lnTo>
                    <a:pt x="52" y="728"/>
                  </a:lnTo>
                  <a:lnTo>
                    <a:pt x="55" y="725"/>
                  </a:lnTo>
                  <a:lnTo>
                    <a:pt x="76" y="709"/>
                  </a:lnTo>
                  <a:lnTo>
                    <a:pt x="69" y="692"/>
                  </a:lnTo>
                  <a:lnTo>
                    <a:pt x="48" y="669"/>
                  </a:lnTo>
                  <a:lnTo>
                    <a:pt x="52" y="647"/>
                  </a:lnTo>
                  <a:lnTo>
                    <a:pt x="36" y="633"/>
                  </a:lnTo>
                  <a:lnTo>
                    <a:pt x="36" y="633"/>
                  </a:lnTo>
                  <a:lnTo>
                    <a:pt x="45" y="614"/>
                  </a:lnTo>
                  <a:lnTo>
                    <a:pt x="45" y="598"/>
                  </a:lnTo>
                  <a:lnTo>
                    <a:pt x="43" y="586"/>
                  </a:lnTo>
                  <a:lnTo>
                    <a:pt x="43" y="581"/>
                  </a:lnTo>
                  <a:lnTo>
                    <a:pt x="66" y="574"/>
                  </a:lnTo>
                  <a:lnTo>
                    <a:pt x="74" y="577"/>
                  </a:lnTo>
                  <a:lnTo>
                    <a:pt x="83" y="588"/>
                  </a:lnTo>
                  <a:lnTo>
                    <a:pt x="92" y="591"/>
                  </a:lnTo>
                  <a:lnTo>
                    <a:pt x="97" y="588"/>
                  </a:lnTo>
                  <a:lnTo>
                    <a:pt x="100" y="579"/>
                  </a:lnTo>
                  <a:lnTo>
                    <a:pt x="100" y="562"/>
                  </a:lnTo>
                  <a:lnTo>
                    <a:pt x="109" y="546"/>
                  </a:lnTo>
                  <a:lnTo>
                    <a:pt x="133" y="541"/>
                  </a:lnTo>
                  <a:lnTo>
                    <a:pt x="130" y="529"/>
                  </a:lnTo>
                  <a:lnTo>
                    <a:pt x="118" y="510"/>
                  </a:lnTo>
                  <a:lnTo>
                    <a:pt x="118" y="496"/>
                  </a:lnTo>
                  <a:lnTo>
                    <a:pt x="147" y="482"/>
                  </a:lnTo>
                  <a:lnTo>
                    <a:pt x="152" y="473"/>
                  </a:lnTo>
                  <a:lnTo>
                    <a:pt x="168" y="458"/>
                  </a:lnTo>
                  <a:lnTo>
                    <a:pt x="189" y="432"/>
                  </a:lnTo>
                  <a:lnTo>
                    <a:pt x="192" y="425"/>
                  </a:lnTo>
                  <a:lnTo>
                    <a:pt x="185" y="397"/>
                  </a:lnTo>
                  <a:lnTo>
                    <a:pt x="156" y="380"/>
                  </a:lnTo>
                  <a:lnTo>
                    <a:pt x="161" y="359"/>
                  </a:lnTo>
                  <a:lnTo>
                    <a:pt x="152" y="350"/>
                  </a:lnTo>
                  <a:lnTo>
                    <a:pt x="154" y="338"/>
                  </a:lnTo>
                  <a:lnTo>
                    <a:pt x="130" y="340"/>
                  </a:lnTo>
                  <a:lnTo>
                    <a:pt x="123" y="335"/>
                  </a:lnTo>
                  <a:lnTo>
                    <a:pt x="128" y="302"/>
                  </a:lnTo>
                  <a:lnTo>
                    <a:pt x="123" y="291"/>
                  </a:lnTo>
                  <a:lnTo>
                    <a:pt x="116" y="281"/>
                  </a:lnTo>
                  <a:lnTo>
                    <a:pt x="128" y="276"/>
                  </a:lnTo>
                  <a:lnTo>
                    <a:pt x="142" y="281"/>
                  </a:lnTo>
                  <a:lnTo>
                    <a:pt x="159" y="281"/>
                  </a:lnTo>
                  <a:lnTo>
                    <a:pt x="201" y="260"/>
                  </a:lnTo>
                  <a:lnTo>
                    <a:pt x="227" y="272"/>
                  </a:lnTo>
                  <a:lnTo>
                    <a:pt x="258" y="265"/>
                  </a:lnTo>
                  <a:lnTo>
                    <a:pt x="265" y="276"/>
                  </a:lnTo>
                  <a:lnTo>
                    <a:pt x="277" y="274"/>
                  </a:lnTo>
                  <a:lnTo>
                    <a:pt x="286" y="279"/>
                  </a:lnTo>
                  <a:lnTo>
                    <a:pt x="305" y="269"/>
                  </a:lnTo>
                  <a:lnTo>
                    <a:pt x="315" y="272"/>
                  </a:lnTo>
                  <a:lnTo>
                    <a:pt x="329" y="265"/>
                  </a:lnTo>
                  <a:lnTo>
                    <a:pt x="353" y="272"/>
                  </a:lnTo>
                  <a:lnTo>
                    <a:pt x="369" y="272"/>
                  </a:lnTo>
                  <a:lnTo>
                    <a:pt x="376" y="265"/>
                  </a:lnTo>
                  <a:lnTo>
                    <a:pt x="381" y="255"/>
                  </a:lnTo>
                  <a:lnTo>
                    <a:pt x="379" y="229"/>
                  </a:lnTo>
                  <a:lnTo>
                    <a:pt x="383" y="227"/>
                  </a:lnTo>
                  <a:lnTo>
                    <a:pt x="400" y="224"/>
                  </a:lnTo>
                  <a:lnTo>
                    <a:pt x="426" y="210"/>
                  </a:lnTo>
                  <a:lnTo>
                    <a:pt x="438" y="210"/>
                  </a:lnTo>
                  <a:lnTo>
                    <a:pt x="450" y="213"/>
                  </a:lnTo>
                  <a:lnTo>
                    <a:pt x="487" y="187"/>
                  </a:lnTo>
                  <a:lnTo>
                    <a:pt x="490" y="182"/>
                  </a:lnTo>
                  <a:lnTo>
                    <a:pt x="480" y="170"/>
                  </a:lnTo>
                  <a:lnTo>
                    <a:pt x="494" y="132"/>
                  </a:lnTo>
                  <a:lnTo>
                    <a:pt x="494" y="132"/>
                  </a:lnTo>
                  <a:lnTo>
                    <a:pt x="497" y="132"/>
                  </a:lnTo>
                  <a:lnTo>
                    <a:pt x="499" y="135"/>
                  </a:lnTo>
                  <a:lnTo>
                    <a:pt x="504" y="135"/>
                  </a:lnTo>
                  <a:lnTo>
                    <a:pt x="504" y="135"/>
                  </a:lnTo>
                  <a:lnTo>
                    <a:pt x="506" y="135"/>
                  </a:lnTo>
                  <a:lnTo>
                    <a:pt x="511" y="135"/>
                  </a:lnTo>
                  <a:lnTo>
                    <a:pt x="513" y="135"/>
                  </a:lnTo>
                  <a:lnTo>
                    <a:pt x="513" y="135"/>
                  </a:lnTo>
                  <a:lnTo>
                    <a:pt x="516" y="135"/>
                  </a:lnTo>
                  <a:lnTo>
                    <a:pt x="516" y="137"/>
                  </a:lnTo>
                  <a:lnTo>
                    <a:pt x="516" y="137"/>
                  </a:lnTo>
                  <a:lnTo>
                    <a:pt x="516" y="137"/>
                  </a:lnTo>
                  <a:lnTo>
                    <a:pt x="513" y="137"/>
                  </a:lnTo>
                  <a:lnTo>
                    <a:pt x="511" y="137"/>
                  </a:lnTo>
                  <a:lnTo>
                    <a:pt x="511" y="139"/>
                  </a:lnTo>
                  <a:lnTo>
                    <a:pt x="511" y="139"/>
                  </a:lnTo>
                  <a:lnTo>
                    <a:pt x="516" y="142"/>
                  </a:lnTo>
                  <a:lnTo>
                    <a:pt x="518" y="142"/>
                  </a:lnTo>
                  <a:lnTo>
                    <a:pt x="518" y="144"/>
                  </a:lnTo>
                  <a:lnTo>
                    <a:pt x="520" y="146"/>
                  </a:lnTo>
                  <a:lnTo>
                    <a:pt x="523" y="146"/>
                  </a:lnTo>
                  <a:lnTo>
                    <a:pt x="525" y="146"/>
                  </a:lnTo>
                  <a:lnTo>
                    <a:pt x="525" y="144"/>
                  </a:lnTo>
                  <a:lnTo>
                    <a:pt x="528" y="142"/>
                  </a:lnTo>
                  <a:lnTo>
                    <a:pt x="528" y="142"/>
                  </a:lnTo>
                  <a:lnTo>
                    <a:pt x="528" y="139"/>
                  </a:lnTo>
                  <a:lnTo>
                    <a:pt x="530" y="142"/>
                  </a:lnTo>
                  <a:lnTo>
                    <a:pt x="530" y="142"/>
                  </a:lnTo>
                  <a:lnTo>
                    <a:pt x="530" y="142"/>
                  </a:lnTo>
                  <a:lnTo>
                    <a:pt x="532" y="142"/>
                  </a:lnTo>
                  <a:lnTo>
                    <a:pt x="532" y="139"/>
                  </a:lnTo>
                  <a:lnTo>
                    <a:pt x="535" y="137"/>
                  </a:lnTo>
                  <a:lnTo>
                    <a:pt x="535" y="135"/>
                  </a:lnTo>
                  <a:lnTo>
                    <a:pt x="537" y="132"/>
                  </a:lnTo>
                  <a:lnTo>
                    <a:pt x="539" y="132"/>
                  </a:lnTo>
                  <a:lnTo>
                    <a:pt x="542" y="130"/>
                  </a:lnTo>
                  <a:lnTo>
                    <a:pt x="542" y="130"/>
                  </a:lnTo>
                  <a:lnTo>
                    <a:pt x="542" y="130"/>
                  </a:lnTo>
                  <a:lnTo>
                    <a:pt x="542" y="127"/>
                  </a:lnTo>
                  <a:lnTo>
                    <a:pt x="544" y="127"/>
                  </a:lnTo>
                  <a:lnTo>
                    <a:pt x="544" y="125"/>
                  </a:lnTo>
                  <a:lnTo>
                    <a:pt x="547" y="125"/>
                  </a:lnTo>
                  <a:lnTo>
                    <a:pt x="547" y="123"/>
                  </a:lnTo>
                  <a:lnTo>
                    <a:pt x="549" y="123"/>
                  </a:lnTo>
                  <a:lnTo>
                    <a:pt x="551" y="120"/>
                  </a:lnTo>
                  <a:lnTo>
                    <a:pt x="554" y="118"/>
                  </a:lnTo>
                  <a:lnTo>
                    <a:pt x="561" y="118"/>
                  </a:lnTo>
                  <a:lnTo>
                    <a:pt x="561" y="118"/>
                  </a:lnTo>
                  <a:lnTo>
                    <a:pt x="563" y="113"/>
                  </a:lnTo>
                  <a:lnTo>
                    <a:pt x="565" y="113"/>
                  </a:lnTo>
                  <a:lnTo>
                    <a:pt x="568" y="113"/>
                  </a:lnTo>
                  <a:lnTo>
                    <a:pt x="568" y="113"/>
                  </a:lnTo>
                  <a:lnTo>
                    <a:pt x="570" y="111"/>
                  </a:lnTo>
                  <a:lnTo>
                    <a:pt x="570" y="106"/>
                  </a:lnTo>
                  <a:lnTo>
                    <a:pt x="570" y="104"/>
                  </a:lnTo>
                  <a:lnTo>
                    <a:pt x="570" y="101"/>
                  </a:lnTo>
                  <a:lnTo>
                    <a:pt x="570" y="101"/>
                  </a:lnTo>
                  <a:lnTo>
                    <a:pt x="570" y="99"/>
                  </a:lnTo>
                  <a:lnTo>
                    <a:pt x="568" y="97"/>
                  </a:lnTo>
                  <a:lnTo>
                    <a:pt x="570" y="97"/>
                  </a:lnTo>
                  <a:lnTo>
                    <a:pt x="570" y="92"/>
                  </a:lnTo>
                  <a:lnTo>
                    <a:pt x="573" y="87"/>
                  </a:lnTo>
                  <a:lnTo>
                    <a:pt x="573" y="83"/>
                  </a:lnTo>
                  <a:lnTo>
                    <a:pt x="575" y="83"/>
                  </a:lnTo>
                  <a:lnTo>
                    <a:pt x="577" y="78"/>
                  </a:lnTo>
                  <a:lnTo>
                    <a:pt x="580" y="73"/>
                  </a:lnTo>
                  <a:lnTo>
                    <a:pt x="580" y="71"/>
                  </a:lnTo>
                  <a:lnTo>
                    <a:pt x="582" y="68"/>
                  </a:lnTo>
                  <a:lnTo>
                    <a:pt x="582" y="68"/>
                  </a:lnTo>
                  <a:lnTo>
                    <a:pt x="582" y="66"/>
                  </a:lnTo>
                  <a:lnTo>
                    <a:pt x="582" y="61"/>
                  </a:lnTo>
                  <a:lnTo>
                    <a:pt x="584" y="57"/>
                  </a:lnTo>
                  <a:lnTo>
                    <a:pt x="584" y="52"/>
                  </a:lnTo>
                  <a:lnTo>
                    <a:pt x="587" y="47"/>
                  </a:lnTo>
                  <a:lnTo>
                    <a:pt x="587" y="45"/>
                  </a:lnTo>
                  <a:lnTo>
                    <a:pt x="589" y="40"/>
                  </a:lnTo>
                  <a:lnTo>
                    <a:pt x="589" y="35"/>
                  </a:lnTo>
                  <a:lnTo>
                    <a:pt x="591" y="33"/>
                  </a:lnTo>
                  <a:lnTo>
                    <a:pt x="594" y="28"/>
                  </a:lnTo>
                  <a:lnTo>
                    <a:pt x="594" y="26"/>
                  </a:lnTo>
                  <a:lnTo>
                    <a:pt x="599" y="23"/>
                  </a:lnTo>
                  <a:lnTo>
                    <a:pt x="599" y="23"/>
                  </a:lnTo>
                  <a:lnTo>
                    <a:pt x="599" y="21"/>
                  </a:lnTo>
                  <a:lnTo>
                    <a:pt x="601" y="19"/>
                  </a:lnTo>
                  <a:lnTo>
                    <a:pt x="606" y="14"/>
                  </a:lnTo>
                  <a:lnTo>
                    <a:pt x="608" y="14"/>
                  </a:lnTo>
                  <a:lnTo>
                    <a:pt x="610" y="12"/>
                  </a:lnTo>
                  <a:lnTo>
                    <a:pt x="615" y="9"/>
                  </a:lnTo>
                  <a:lnTo>
                    <a:pt x="615" y="12"/>
                  </a:lnTo>
                  <a:lnTo>
                    <a:pt x="610" y="12"/>
                  </a:lnTo>
                  <a:lnTo>
                    <a:pt x="613" y="12"/>
                  </a:lnTo>
                  <a:lnTo>
                    <a:pt x="615" y="12"/>
                  </a:lnTo>
                  <a:lnTo>
                    <a:pt x="615" y="12"/>
                  </a:lnTo>
                  <a:lnTo>
                    <a:pt x="617" y="12"/>
                  </a:lnTo>
                  <a:lnTo>
                    <a:pt x="617" y="9"/>
                  </a:lnTo>
                  <a:lnTo>
                    <a:pt x="622" y="9"/>
                  </a:lnTo>
                  <a:lnTo>
                    <a:pt x="625" y="12"/>
                  </a:lnTo>
                  <a:lnTo>
                    <a:pt x="627" y="12"/>
                  </a:lnTo>
                  <a:lnTo>
                    <a:pt x="629" y="12"/>
                  </a:lnTo>
                  <a:lnTo>
                    <a:pt x="629" y="14"/>
                  </a:lnTo>
                  <a:lnTo>
                    <a:pt x="632" y="14"/>
                  </a:lnTo>
                  <a:lnTo>
                    <a:pt x="632" y="14"/>
                  </a:lnTo>
                  <a:lnTo>
                    <a:pt x="632" y="14"/>
                  </a:lnTo>
                  <a:lnTo>
                    <a:pt x="636" y="12"/>
                  </a:lnTo>
                  <a:lnTo>
                    <a:pt x="639" y="12"/>
                  </a:lnTo>
                  <a:lnTo>
                    <a:pt x="639" y="12"/>
                  </a:lnTo>
                  <a:lnTo>
                    <a:pt x="639" y="9"/>
                  </a:lnTo>
                  <a:lnTo>
                    <a:pt x="643" y="9"/>
                  </a:lnTo>
                  <a:lnTo>
                    <a:pt x="646" y="12"/>
                  </a:lnTo>
                  <a:lnTo>
                    <a:pt x="648" y="12"/>
                  </a:lnTo>
                  <a:lnTo>
                    <a:pt x="651" y="12"/>
                  </a:lnTo>
                  <a:lnTo>
                    <a:pt x="653" y="12"/>
                  </a:lnTo>
                  <a:lnTo>
                    <a:pt x="655" y="12"/>
                  </a:lnTo>
                  <a:lnTo>
                    <a:pt x="660" y="12"/>
                  </a:lnTo>
                  <a:lnTo>
                    <a:pt x="660" y="12"/>
                  </a:lnTo>
                  <a:lnTo>
                    <a:pt x="660" y="12"/>
                  </a:lnTo>
                  <a:lnTo>
                    <a:pt x="662" y="12"/>
                  </a:lnTo>
                  <a:lnTo>
                    <a:pt x="669" y="9"/>
                  </a:lnTo>
                  <a:lnTo>
                    <a:pt x="669" y="7"/>
                  </a:lnTo>
                  <a:lnTo>
                    <a:pt x="669" y="7"/>
                  </a:lnTo>
                  <a:lnTo>
                    <a:pt x="672" y="9"/>
                  </a:lnTo>
                  <a:lnTo>
                    <a:pt x="677" y="7"/>
                  </a:lnTo>
                  <a:lnTo>
                    <a:pt x="681" y="9"/>
                  </a:lnTo>
                  <a:lnTo>
                    <a:pt x="681" y="12"/>
                  </a:lnTo>
                  <a:lnTo>
                    <a:pt x="679" y="14"/>
                  </a:lnTo>
                  <a:lnTo>
                    <a:pt x="679" y="14"/>
                  </a:lnTo>
                  <a:lnTo>
                    <a:pt x="679" y="14"/>
                  </a:lnTo>
                  <a:lnTo>
                    <a:pt x="677" y="16"/>
                  </a:lnTo>
                  <a:lnTo>
                    <a:pt x="677" y="16"/>
                  </a:lnTo>
                  <a:lnTo>
                    <a:pt x="679" y="16"/>
                  </a:lnTo>
                  <a:lnTo>
                    <a:pt x="681" y="14"/>
                  </a:lnTo>
                  <a:lnTo>
                    <a:pt x="681" y="14"/>
                  </a:lnTo>
                  <a:lnTo>
                    <a:pt x="684" y="12"/>
                  </a:lnTo>
                  <a:lnTo>
                    <a:pt x="684" y="12"/>
                  </a:lnTo>
                  <a:lnTo>
                    <a:pt x="686" y="12"/>
                  </a:lnTo>
                  <a:lnTo>
                    <a:pt x="688" y="9"/>
                  </a:lnTo>
                  <a:lnTo>
                    <a:pt x="688" y="7"/>
                  </a:lnTo>
                  <a:lnTo>
                    <a:pt x="693" y="7"/>
                  </a:lnTo>
                  <a:lnTo>
                    <a:pt x="688" y="7"/>
                  </a:lnTo>
                  <a:lnTo>
                    <a:pt x="686" y="7"/>
                  </a:lnTo>
                  <a:lnTo>
                    <a:pt x="686" y="9"/>
                  </a:lnTo>
                  <a:lnTo>
                    <a:pt x="684" y="9"/>
                  </a:lnTo>
                  <a:lnTo>
                    <a:pt x="681" y="9"/>
                  </a:lnTo>
                  <a:lnTo>
                    <a:pt x="681" y="9"/>
                  </a:lnTo>
                  <a:lnTo>
                    <a:pt x="684" y="9"/>
                  </a:lnTo>
                  <a:lnTo>
                    <a:pt x="684" y="2"/>
                  </a:lnTo>
                  <a:lnTo>
                    <a:pt x="681" y="2"/>
                  </a:lnTo>
                  <a:lnTo>
                    <a:pt x="679" y="5"/>
                  </a:lnTo>
                  <a:lnTo>
                    <a:pt x="679" y="5"/>
                  </a:lnTo>
                  <a:lnTo>
                    <a:pt x="677" y="5"/>
                  </a:lnTo>
                  <a:lnTo>
                    <a:pt x="674" y="7"/>
                  </a:lnTo>
                  <a:lnTo>
                    <a:pt x="672" y="5"/>
                  </a:lnTo>
                  <a:lnTo>
                    <a:pt x="672" y="0"/>
                  </a:lnTo>
                  <a:lnTo>
                    <a:pt x="679" y="0"/>
                  </a:lnTo>
                  <a:lnTo>
                    <a:pt x="691" y="0"/>
                  </a:lnTo>
                  <a:lnTo>
                    <a:pt x="691" y="0"/>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4" name="Freeform 373"/>
            <p:cNvSpPr>
              <a:spLocks/>
            </p:cNvSpPr>
            <p:nvPr/>
          </p:nvSpPr>
          <p:spPr bwMode="auto">
            <a:xfrm>
              <a:off x="5712" y="5214"/>
              <a:ext cx="404" cy="317"/>
            </a:xfrm>
            <a:custGeom>
              <a:avLst/>
              <a:gdLst>
                <a:gd name="T0" fmla="*/ 7 w 404"/>
                <a:gd name="T1" fmla="*/ 71 h 317"/>
                <a:gd name="T2" fmla="*/ 14 w 404"/>
                <a:gd name="T3" fmla="*/ 57 h 317"/>
                <a:gd name="T4" fmla="*/ 33 w 404"/>
                <a:gd name="T5" fmla="*/ 57 h 317"/>
                <a:gd name="T6" fmla="*/ 87 w 404"/>
                <a:gd name="T7" fmla="*/ 43 h 317"/>
                <a:gd name="T8" fmla="*/ 123 w 404"/>
                <a:gd name="T9" fmla="*/ 17 h 317"/>
                <a:gd name="T10" fmla="*/ 130 w 404"/>
                <a:gd name="T11" fmla="*/ 17 h 317"/>
                <a:gd name="T12" fmla="*/ 144 w 404"/>
                <a:gd name="T13" fmla="*/ 21 h 317"/>
                <a:gd name="T14" fmla="*/ 165 w 404"/>
                <a:gd name="T15" fmla="*/ 12 h 317"/>
                <a:gd name="T16" fmla="*/ 236 w 404"/>
                <a:gd name="T17" fmla="*/ 9 h 317"/>
                <a:gd name="T18" fmla="*/ 236 w 404"/>
                <a:gd name="T19" fmla="*/ 31 h 317"/>
                <a:gd name="T20" fmla="*/ 253 w 404"/>
                <a:gd name="T21" fmla="*/ 40 h 317"/>
                <a:gd name="T22" fmla="*/ 284 w 404"/>
                <a:gd name="T23" fmla="*/ 69 h 317"/>
                <a:gd name="T24" fmla="*/ 295 w 404"/>
                <a:gd name="T25" fmla="*/ 57 h 317"/>
                <a:gd name="T26" fmla="*/ 354 w 404"/>
                <a:gd name="T27" fmla="*/ 47 h 317"/>
                <a:gd name="T28" fmla="*/ 364 w 404"/>
                <a:gd name="T29" fmla="*/ 57 h 317"/>
                <a:gd name="T30" fmla="*/ 380 w 404"/>
                <a:gd name="T31" fmla="*/ 83 h 317"/>
                <a:gd name="T32" fmla="*/ 395 w 404"/>
                <a:gd name="T33" fmla="*/ 99 h 317"/>
                <a:gd name="T34" fmla="*/ 378 w 404"/>
                <a:gd name="T35" fmla="*/ 128 h 317"/>
                <a:gd name="T36" fmla="*/ 362 w 404"/>
                <a:gd name="T37" fmla="*/ 132 h 317"/>
                <a:gd name="T38" fmla="*/ 347 w 404"/>
                <a:gd name="T39" fmla="*/ 158 h 317"/>
                <a:gd name="T40" fmla="*/ 350 w 404"/>
                <a:gd name="T41" fmla="*/ 168 h 317"/>
                <a:gd name="T42" fmla="*/ 345 w 404"/>
                <a:gd name="T43" fmla="*/ 182 h 317"/>
                <a:gd name="T44" fmla="*/ 319 w 404"/>
                <a:gd name="T45" fmla="*/ 213 h 317"/>
                <a:gd name="T46" fmla="*/ 317 w 404"/>
                <a:gd name="T47" fmla="*/ 260 h 317"/>
                <a:gd name="T48" fmla="*/ 300 w 404"/>
                <a:gd name="T49" fmla="*/ 284 h 317"/>
                <a:gd name="T50" fmla="*/ 288 w 404"/>
                <a:gd name="T51" fmla="*/ 312 h 317"/>
                <a:gd name="T52" fmla="*/ 269 w 404"/>
                <a:gd name="T53" fmla="*/ 310 h 317"/>
                <a:gd name="T54" fmla="*/ 253 w 404"/>
                <a:gd name="T55" fmla="*/ 310 h 317"/>
                <a:gd name="T56" fmla="*/ 241 w 404"/>
                <a:gd name="T57" fmla="*/ 279 h 317"/>
                <a:gd name="T58" fmla="*/ 220 w 404"/>
                <a:gd name="T59" fmla="*/ 291 h 317"/>
                <a:gd name="T60" fmla="*/ 201 w 404"/>
                <a:gd name="T61" fmla="*/ 293 h 317"/>
                <a:gd name="T62" fmla="*/ 179 w 404"/>
                <a:gd name="T63" fmla="*/ 310 h 317"/>
                <a:gd name="T64" fmla="*/ 156 w 404"/>
                <a:gd name="T65" fmla="*/ 272 h 317"/>
                <a:gd name="T66" fmla="*/ 135 w 404"/>
                <a:gd name="T67" fmla="*/ 281 h 317"/>
                <a:gd name="T68" fmla="*/ 125 w 404"/>
                <a:gd name="T69" fmla="*/ 246 h 317"/>
                <a:gd name="T70" fmla="*/ 99 w 404"/>
                <a:gd name="T71" fmla="*/ 279 h 317"/>
                <a:gd name="T72" fmla="*/ 90 w 404"/>
                <a:gd name="T73" fmla="*/ 265 h 317"/>
                <a:gd name="T74" fmla="*/ 92 w 404"/>
                <a:gd name="T75" fmla="*/ 232 h 317"/>
                <a:gd name="T76" fmla="*/ 75 w 404"/>
                <a:gd name="T77" fmla="*/ 229 h 317"/>
                <a:gd name="T78" fmla="*/ 47 w 404"/>
                <a:gd name="T79" fmla="*/ 206 h 317"/>
                <a:gd name="T80" fmla="*/ 28 w 404"/>
                <a:gd name="T81" fmla="*/ 196 h 317"/>
                <a:gd name="T82" fmla="*/ 12 w 404"/>
                <a:gd name="T83" fmla="*/ 180 h 317"/>
                <a:gd name="T84" fmla="*/ 7 w 404"/>
                <a:gd name="T85" fmla="*/ 151 h 317"/>
                <a:gd name="T86" fmla="*/ 2 w 404"/>
                <a:gd name="T87" fmla="*/ 7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4" h="317">
                  <a:moveTo>
                    <a:pt x="2" y="76"/>
                  </a:moveTo>
                  <a:lnTo>
                    <a:pt x="7" y="71"/>
                  </a:lnTo>
                  <a:lnTo>
                    <a:pt x="9" y="57"/>
                  </a:lnTo>
                  <a:lnTo>
                    <a:pt x="14" y="57"/>
                  </a:lnTo>
                  <a:lnTo>
                    <a:pt x="19" y="61"/>
                  </a:lnTo>
                  <a:lnTo>
                    <a:pt x="33" y="57"/>
                  </a:lnTo>
                  <a:lnTo>
                    <a:pt x="61" y="59"/>
                  </a:lnTo>
                  <a:lnTo>
                    <a:pt x="87" y="43"/>
                  </a:lnTo>
                  <a:lnTo>
                    <a:pt x="118" y="35"/>
                  </a:lnTo>
                  <a:lnTo>
                    <a:pt x="123" y="17"/>
                  </a:lnTo>
                  <a:lnTo>
                    <a:pt x="127" y="14"/>
                  </a:lnTo>
                  <a:lnTo>
                    <a:pt x="130" y="17"/>
                  </a:lnTo>
                  <a:lnTo>
                    <a:pt x="137" y="28"/>
                  </a:lnTo>
                  <a:lnTo>
                    <a:pt x="144" y="21"/>
                  </a:lnTo>
                  <a:lnTo>
                    <a:pt x="158" y="19"/>
                  </a:lnTo>
                  <a:lnTo>
                    <a:pt x="165" y="12"/>
                  </a:lnTo>
                  <a:lnTo>
                    <a:pt x="170" y="0"/>
                  </a:lnTo>
                  <a:lnTo>
                    <a:pt x="236" y="9"/>
                  </a:lnTo>
                  <a:lnTo>
                    <a:pt x="239" y="19"/>
                  </a:lnTo>
                  <a:lnTo>
                    <a:pt x="236" y="31"/>
                  </a:lnTo>
                  <a:lnTo>
                    <a:pt x="241" y="33"/>
                  </a:lnTo>
                  <a:lnTo>
                    <a:pt x="253" y="40"/>
                  </a:lnTo>
                  <a:lnTo>
                    <a:pt x="258" y="54"/>
                  </a:lnTo>
                  <a:lnTo>
                    <a:pt x="284" y="69"/>
                  </a:lnTo>
                  <a:lnTo>
                    <a:pt x="288" y="69"/>
                  </a:lnTo>
                  <a:lnTo>
                    <a:pt x="295" y="57"/>
                  </a:lnTo>
                  <a:lnTo>
                    <a:pt x="331" y="54"/>
                  </a:lnTo>
                  <a:lnTo>
                    <a:pt x="354" y="47"/>
                  </a:lnTo>
                  <a:lnTo>
                    <a:pt x="362" y="47"/>
                  </a:lnTo>
                  <a:lnTo>
                    <a:pt x="364" y="57"/>
                  </a:lnTo>
                  <a:lnTo>
                    <a:pt x="373" y="76"/>
                  </a:lnTo>
                  <a:lnTo>
                    <a:pt x="380" y="83"/>
                  </a:lnTo>
                  <a:lnTo>
                    <a:pt x="392" y="85"/>
                  </a:lnTo>
                  <a:lnTo>
                    <a:pt x="395" y="99"/>
                  </a:lnTo>
                  <a:lnTo>
                    <a:pt x="404" y="116"/>
                  </a:lnTo>
                  <a:lnTo>
                    <a:pt x="378" y="128"/>
                  </a:lnTo>
                  <a:lnTo>
                    <a:pt x="373" y="135"/>
                  </a:lnTo>
                  <a:lnTo>
                    <a:pt x="362" y="132"/>
                  </a:lnTo>
                  <a:lnTo>
                    <a:pt x="359" y="149"/>
                  </a:lnTo>
                  <a:lnTo>
                    <a:pt x="347" y="158"/>
                  </a:lnTo>
                  <a:lnTo>
                    <a:pt x="347" y="165"/>
                  </a:lnTo>
                  <a:lnTo>
                    <a:pt x="350" y="168"/>
                  </a:lnTo>
                  <a:lnTo>
                    <a:pt x="350" y="168"/>
                  </a:lnTo>
                  <a:lnTo>
                    <a:pt x="345" y="182"/>
                  </a:lnTo>
                  <a:lnTo>
                    <a:pt x="331" y="196"/>
                  </a:lnTo>
                  <a:lnTo>
                    <a:pt x="319" y="213"/>
                  </a:lnTo>
                  <a:lnTo>
                    <a:pt x="324" y="234"/>
                  </a:lnTo>
                  <a:lnTo>
                    <a:pt x="317" y="260"/>
                  </a:lnTo>
                  <a:lnTo>
                    <a:pt x="305" y="269"/>
                  </a:lnTo>
                  <a:lnTo>
                    <a:pt x="300" y="284"/>
                  </a:lnTo>
                  <a:lnTo>
                    <a:pt x="288" y="293"/>
                  </a:lnTo>
                  <a:lnTo>
                    <a:pt x="288" y="312"/>
                  </a:lnTo>
                  <a:lnTo>
                    <a:pt x="276" y="317"/>
                  </a:lnTo>
                  <a:lnTo>
                    <a:pt x="269" y="310"/>
                  </a:lnTo>
                  <a:lnTo>
                    <a:pt x="265" y="307"/>
                  </a:lnTo>
                  <a:lnTo>
                    <a:pt x="253" y="310"/>
                  </a:lnTo>
                  <a:lnTo>
                    <a:pt x="250" y="288"/>
                  </a:lnTo>
                  <a:lnTo>
                    <a:pt x="241" y="279"/>
                  </a:lnTo>
                  <a:lnTo>
                    <a:pt x="229" y="279"/>
                  </a:lnTo>
                  <a:lnTo>
                    <a:pt x="220" y="291"/>
                  </a:lnTo>
                  <a:lnTo>
                    <a:pt x="210" y="291"/>
                  </a:lnTo>
                  <a:lnTo>
                    <a:pt x="201" y="293"/>
                  </a:lnTo>
                  <a:lnTo>
                    <a:pt x="191" y="307"/>
                  </a:lnTo>
                  <a:lnTo>
                    <a:pt x="179" y="310"/>
                  </a:lnTo>
                  <a:lnTo>
                    <a:pt x="168" y="300"/>
                  </a:lnTo>
                  <a:lnTo>
                    <a:pt x="156" y="272"/>
                  </a:lnTo>
                  <a:lnTo>
                    <a:pt x="151" y="272"/>
                  </a:lnTo>
                  <a:lnTo>
                    <a:pt x="135" y="281"/>
                  </a:lnTo>
                  <a:lnTo>
                    <a:pt x="137" y="262"/>
                  </a:lnTo>
                  <a:lnTo>
                    <a:pt x="125" y="246"/>
                  </a:lnTo>
                  <a:lnTo>
                    <a:pt x="111" y="255"/>
                  </a:lnTo>
                  <a:lnTo>
                    <a:pt x="99" y="279"/>
                  </a:lnTo>
                  <a:lnTo>
                    <a:pt x="90" y="284"/>
                  </a:lnTo>
                  <a:lnTo>
                    <a:pt x="90" y="265"/>
                  </a:lnTo>
                  <a:lnTo>
                    <a:pt x="97" y="248"/>
                  </a:lnTo>
                  <a:lnTo>
                    <a:pt x="92" y="232"/>
                  </a:lnTo>
                  <a:lnTo>
                    <a:pt x="85" y="229"/>
                  </a:lnTo>
                  <a:lnTo>
                    <a:pt x="75" y="229"/>
                  </a:lnTo>
                  <a:lnTo>
                    <a:pt x="61" y="220"/>
                  </a:lnTo>
                  <a:lnTo>
                    <a:pt x="47" y="206"/>
                  </a:lnTo>
                  <a:lnTo>
                    <a:pt x="33" y="201"/>
                  </a:lnTo>
                  <a:lnTo>
                    <a:pt x="28" y="196"/>
                  </a:lnTo>
                  <a:lnTo>
                    <a:pt x="28" y="184"/>
                  </a:lnTo>
                  <a:lnTo>
                    <a:pt x="12" y="180"/>
                  </a:lnTo>
                  <a:lnTo>
                    <a:pt x="0" y="165"/>
                  </a:lnTo>
                  <a:lnTo>
                    <a:pt x="7" y="151"/>
                  </a:lnTo>
                  <a:lnTo>
                    <a:pt x="14" y="109"/>
                  </a:lnTo>
                  <a:lnTo>
                    <a:pt x="2" y="76"/>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5" name="Freeform 374"/>
            <p:cNvSpPr>
              <a:spLocks noEditPoints="1"/>
            </p:cNvSpPr>
            <p:nvPr/>
          </p:nvSpPr>
          <p:spPr bwMode="auto">
            <a:xfrm>
              <a:off x="5007" y="4819"/>
              <a:ext cx="1648" cy="1253"/>
            </a:xfrm>
            <a:custGeom>
              <a:avLst/>
              <a:gdLst>
                <a:gd name="T0" fmla="*/ 322 w 1648"/>
                <a:gd name="T1" fmla="*/ 1111 h 1253"/>
                <a:gd name="T2" fmla="*/ 395 w 1648"/>
                <a:gd name="T3" fmla="*/ 1137 h 1253"/>
                <a:gd name="T4" fmla="*/ 419 w 1648"/>
                <a:gd name="T5" fmla="*/ 1177 h 1253"/>
                <a:gd name="T6" fmla="*/ 362 w 1648"/>
                <a:gd name="T7" fmla="*/ 1239 h 1253"/>
                <a:gd name="T8" fmla="*/ 267 w 1648"/>
                <a:gd name="T9" fmla="*/ 1211 h 1253"/>
                <a:gd name="T10" fmla="*/ 177 w 1648"/>
                <a:gd name="T11" fmla="*/ 1187 h 1253"/>
                <a:gd name="T12" fmla="*/ 265 w 1648"/>
                <a:gd name="T13" fmla="*/ 1147 h 1253"/>
                <a:gd name="T14" fmla="*/ 511 w 1648"/>
                <a:gd name="T15" fmla="*/ 1066 h 1253"/>
                <a:gd name="T16" fmla="*/ 482 w 1648"/>
                <a:gd name="T17" fmla="*/ 1085 h 1253"/>
                <a:gd name="T18" fmla="*/ 452 w 1648"/>
                <a:gd name="T19" fmla="*/ 1092 h 1253"/>
                <a:gd name="T20" fmla="*/ 1324 w 1648"/>
                <a:gd name="T21" fmla="*/ 589 h 1253"/>
                <a:gd name="T22" fmla="*/ 1398 w 1648"/>
                <a:gd name="T23" fmla="*/ 650 h 1253"/>
                <a:gd name="T24" fmla="*/ 1317 w 1648"/>
                <a:gd name="T25" fmla="*/ 631 h 1253"/>
                <a:gd name="T26" fmla="*/ 1308 w 1648"/>
                <a:gd name="T27" fmla="*/ 584 h 1253"/>
                <a:gd name="T28" fmla="*/ 674 w 1648"/>
                <a:gd name="T29" fmla="*/ 362 h 1253"/>
                <a:gd name="T30" fmla="*/ 934 w 1648"/>
                <a:gd name="T31" fmla="*/ 674 h 1253"/>
                <a:gd name="T32" fmla="*/ 1168 w 1648"/>
                <a:gd name="T33" fmla="*/ 570 h 1253"/>
                <a:gd name="T34" fmla="*/ 1249 w 1648"/>
                <a:gd name="T35" fmla="*/ 563 h 1253"/>
                <a:gd name="T36" fmla="*/ 1272 w 1648"/>
                <a:gd name="T37" fmla="*/ 589 h 1253"/>
                <a:gd name="T38" fmla="*/ 1244 w 1648"/>
                <a:gd name="T39" fmla="*/ 598 h 1253"/>
                <a:gd name="T40" fmla="*/ 1206 w 1648"/>
                <a:gd name="T41" fmla="*/ 612 h 1253"/>
                <a:gd name="T42" fmla="*/ 1249 w 1648"/>
                <a:gd name="T43" fmla="*/ 634 h 1253"/>
                <a:gd name="T44" fmla="*/ 1272 w 1648"/>
                <a:gd name="T45" fmla="*/ 638 h 1253"/>
                <a:gd name="T46" fmla="*/ 1286 w 1648"/>
                <a:gd name="T47" fmla="*/ 622 h 1253"/>
                <a:gd name="T48" fmla="*/ 1317 w 1648"/>
                <a:gd name="T49" fmla="*/ 648 h 1253"/>
                <a:gd name="T50" fmla="*/ 1391 w 1648"/>
                <a:gd name="T51" fmla="*/ 664 h 1253"/>
                <a:gd name="T52" fmla="*/ 1525 w 1648"/>
                <a:gd name="T53" fmla="*/ 636 h 1253"/>
                <a:gd name="T54" fmla="*/ 1639 w 1648"/>
                <a:gd name="T55" fmla="*/ 624 h 1253"/>
                <a:gd name="T56" fmla="*/ 1627 w 1648"/>
                <a:gd name="T57" fmla="*/ 679 h 1253"/>
                <a:gd name="T58" fmla="*/ 1613 w 1648"/>
                <a:gd name="T59" fmla="*/ 823 h 1253"/>
                <a:gd name="T60" fmla="*/ 1537 w 1648"/>
                <a:gd name="T61" fmla="*/ 854 h 1253"/>
                <a:gd name="T62" fmla="*/ 1426 w 1648"/>
                <a:gd name="T63" fmla="*/ 915 h 1253"/>
                <a:gd name="T64" fmla="*/ 1331 w 1648"/>
                <a:gd name="T65" fmla="*/ 981 h 1253"/>
                <a:gd name="T66" fmla="*/ 1237 w 1648"/>
                <a:gd name="T67" fmla="*/ 1040 h 1253"/>
                <a:gd name="T68" fmla="*/ 1095 w 1648"/>
                <a:gd name="T69" fmla="*/ 1099 h 1253"/>
                <a:gd name="T70" fmla="*/ 963 w 1648"/>
                <a:gd name="T71" fmla="*/ 1097 h 1253"/>
                <a:gd name="T72" fmla="*/ 788 w 1648"/>
                <a:gd name="T73" fmla="*/ 1069 h 1253"/>
                <a:gd name="T74" fmla="*/ 624 w 1648"/>
                <a:gd name="T75" fmla="*/ 1095 h 1253"/>
                <a:gd name="T76" fmla="*/ 506 w 1648"/>
                <a:gd name="T77" fmla="*/ 1095 h 1253"/>
                <a:gd name="T78" fmla="*/ 549 w 1648"/>
                <a:gd name="T79" fmla="*/ 1066 h 1253"/>
                <a:gd name="T80" fmla="*/ 513 w 1648"/>
                <a:gd name="T81" fmla="*/ 1073 h 1253"/>
                <a:gd name="T82" fmla="*/ 504 w 1648"/>
                <a:gd name="T83" fmla="*/ 1081 h 1253"/>
                <a:gd name="T84" fmla="*/ 478 w 1648"/>
                <a:gd name="T85" fmla="*/ 1052 h 1253"/>
                <a:gd name="T86" fmla="*/ 445 w 1648"/>
                <a:gd name="T87" fmla="*/ 1059 h 1253"/>
                <a:gd name="T88" fmla="*/ 412 w 1648"/>
                <a:gd name="T89" fmla="*/ 1092 h 1253"/>
                <a:gd name="T90" fmla="*/ 414 w 1648"/>
                <a:gd name="T91" fmla="*/ 1059 h 1253"/>
                <a:gd name="T92" fmla="*/ 388 w 1648"/>
                <a:gd name="T93" fmla="*/ 1055 h 1253"/>
                <a:gd name="T94" fmla="*/ 374 w 1648"/>
                <a:gd name="T95" fmla="*/ 1092 h 1253"/>
                <a:gd name="T96" fmla="*/ 303 w 1648"/>
                <a:gd name="T97" fmla="*/ 1045 h 1253"/>
                <a:gd name="T98" fmla="*/ 272 w 1648"/>
                <a:gd name="T99" fmla="*/ 993 h 1253"/>
                <a:gd name="T100" fmla="*/ 239 w 1648"/>
                <a:gd name="T101" fmla="*/ 1003 h 1253"/>
                <a:gd name="T102" fmla="*/ 267 w 1648"/>
                <a:gd name="T103" fmla="*/ 1026 h 1253"/>
                <a:gd name="T104" fmla="*/ 300 w 1648"/>
                <a:gd name="T105" fmla="*/ 1059 h 1253"/>
                <a:gd name="T106" fmla="*/ 277 w 1648"/>
                <a:gd name="T107" fmla="*/ 1095 h 1253"/>
                <a:gd name="T108" fmla="*/ 251 w 1648"/>
                <a:gd name="T109" fmla="*/ 1076 h 1253"/>
                <a:gd name="T110" fmla="*/ 227 w 1648"/>
                <a:gd name="T111" fmla="*/ 1114 h 1253"/>
                <a:gd name="T112" fmla="*/ 206 w 1648"/>
                <a:gd name="T113" fmla="*/ 1116 h 1253"/>
                <a:gd name="T114" fmla="*/ 189 w 1648"/>
                <a:gd name="T115" fmla="*/ 1144 h 1253"/>
                <a:gd name="T116" fmla="*/ 149 w 1648"/>
                <a:gd name="T117" fmla="*/ 1135 h 1253"/>
                <a:gd name="T118" fmla="*/ 168 w 1648"/>
                <a:gd name="T119" fmla="*/ 908 h 1253"/>
                <a:gd name="T120" fmla="*/ 147 w 1648"/>
                <a:gd name="T121" fmla="*/ 407 h 1253"/>
                <a:gd name="T122" fmla="*/ 329 w 1648"/>
                <a:gd name="T123" fmla="*/ 83 h 1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8" h="1253">
                  <a:moveTo>
                    <a:pt x="315" y="1107"/>
                  </a:moveTo>
                  <a:lnTo>
                    <a:pt x="317" y="1109"/>
                  </a:lnTo>
                  <a:lnTo>
                    <a:pt x="319" y="1109"/>
                  </a:lnTo>
                  <a:lnTo>
                    <a:pt x="319" y="1111"/>
                  </a:lnTo>
                  <a:lnTo>
                    <a:pt x="319" y="1111"/>
                  </a:lnTo>
                  <a:lnTo>
                    <a:pt x="319" y="1114"/>
                  </a:lnTo>
                  <a:lnTo>
                    <a:pt x="319" y="1116"/>
                  </a:lnTo>
                  <a:lnTo>
                    <a:pt x="319" y="1121"/>
                  </a:lnTo>
                  <a:lnTo>
                    <a:pt x="322" y="1121"/>
                  </a:lnTo>
                  <a:lnTo>
                    <a:pt x="322" y="1125"/>
                  </a:lnTo>
                  <a:lnTo>
                    <a:pt x="322" y="1125"/>
                  </a:lnTo>
                  <a:lnTo>
                    <a:pt x="322" y="1128"/>
                  </a:lnTo>
                  <a:lnTo>
                    <a:pt x="324" y="1128"/>
                  </a:lnTo>
                  <a:lnTo>
                    <a:pt x="324" y="1130"/>
                  </a:lnTo>
                  <a:lnTo>
                    <a:pt x="324" y="1133"/>
                  </a:lnTo>
                  <a:lnTo>
                    <a:pt x="326" y="1135"/>
                  </a:lnTo>
                  <a:lnTo>
                    <a:pt x="326" y="1135"/>
                  </a:lnTo>
                  <a:lnTo>
                    <a:pt x="324" y="1137"/>
                  </a:lnTo>
                  <a:lnTo>
                    <a:pt x="324" y="1140"/>
                  </a:lnTo>
                  <a:lnTo>
                    <a:pt x="324" y="1142"/>
                  </a:lnTo>
                  <a:lnTo>
                    <a:pt x="324" y="1144"/>
                  </a:lnTo>
                  <a:lnTo>
                    <a:pt x="324" y="1144"/>
                  </a:lnTo>
                  <a:lnTo>
                    <a:pt x="322" y="1147"/>
                  </a:lnTo>
                  <a:lnTo>
                    <a:pt x="322" y="1149"/>
                  </a:lnTo>
                  <a:lnTo>
                    <a:pt x="322" y="1149"/>
                  </a:lnTo>
                  <a:lnTo>
                    <a:pt x="322" y="1149"/>
                  </a:lnTo>
                  <a:lnTo>
                    <a:pt x="322" y="1149"/>
                  </a:lnTo>
                  <a:lnTo>
                    <a:pt x="324" y="1147"/>
                  </a:lnTo>
                  <a:lnTo>
                    <a:pt x="324" y="1144"/>
                  </a:lnTo>
                  <a:lnTo>
                    <a:pt x="326" y="1140"/>
                  </a:lnTo>
                  <a:lnTo>
                    <a:pt x="326" y="1140"/>
                  </a:lnTo>
                  <a:lnTo>
                    <a:pt x="326" y="1137"/>
                  </a:lnTo>
                  <a:lnTo>
                    <a:pt x="326" y="1135"/>
                  </a:lnTo>
                  <a:lnTo>
                    <a:pt x="326" y="1133"/>
                  </a:lnTo>
                  <a:lnTo>
                    <a:pt x="324" y="1133"/>
                  </a:lnTo>
                  <a:lnTo>
                    <a:pt x="324" y="1130"/>
                  </a:lnTo>
                  <a:lnTo>
                    <a:pt x="324" y="1128"/>
                  </a:lnTo>
                  <a:lnTo>
                    <a:pt x="324" y="1125"/>
                  </a:lnTo>
                  <a:lnTo>
                    <a:pt x="322" y="1123"/>
                  </a:lnTo>
                  <a:lnTo>
                    <a:pt x="322" y="1121"/>
                  </a:lnTo>
                  <a:lnTo>
                    <a:pt x="322" y="1121"/>
                  </a:lnTo>
                  <a:lnTo>
                    <a:pt x="322" y="1118"/>
                  </a:lnTo>
                  <a:lnTo>
                    <a:pt x="322" y="1116"/>
                  </a:lnTo>
                  <a:lnTo>
                    <a:pt x="322" y="1111"/>
                  </a:lnTo>
                  <a:lnTo>
                    <a:pt x="322" y="1111"/>
                  </a:lnTo>
                  <a:lnTo>
                    <a:pt x="322" y="1111"/>
                  </a:lnTo>
                  <a:lnTo>
                    <a:pt x="324" y="1109"/>
                  </a:lnTo>
                  <a:lnTo>
                    <a:pt x="326" y="1107"/>
                  </a:lnTo>
                  <a:lnTo>
                    <a:pt x="329" y="1107"/>
                  </a:lnTo>
                  <a:lnTo>
                    <a:pt x="333" y="1109"/>
                  </a:lnTo>
                  <a:lnTo>
                    <a:pt x="333" y="1111"/>
                  </a:lnTo>
                  <a:lnTo>
                    <a:pt x="336" y="1114"/>
                  </a:lnTo>
                  <a:lnTo>
                    <a:pt x="338" y="1114"/>
                  </a:lnTo>
                  <a:lnTo>
                    <a:pt x="338" y="1116"/>
                  </a:lnTo>
                  <a:lnTo>
                    <a:pt x="343" y="1118"/>
                  </a:lnTo>
                  <a:lnTo>
                    <a:pt x="343" y="1121"/>
                  </a:lnTo>
                  <a:lnTo>
                    <a:pt x="345" y="1123"/>
                  </a:lnTo>
                  <a:lnTo>
                    <a:pt x="345" y="1125"/>
                  </a:lnTo>
                  <a:lnTo>
                    <a:pt x="350" y="1125"/>
                  </a:lnTo>
                  <a:lnTo>
                    <a:pt x="352" y="1125"/>
                  </a:lnTo>
                  <a:lnTo>
                    <a:pt x="352" y="1125"/>
                  </a:lnTo>
                  <a:lnTo>
                    <a:pt x="355" y="1128"/>
                  </a:lnTo>
                  <a:lnTo>
                    <a:pt x="357" y="1128"/>
                  </a:lnTo>
                  <a:lnTo>
                    <a:pt x="359" y="1130"/>
                  </a:lnTo>
                  <a:lnTo>
                    <a:pt x="357" y="1133"/>
                  </a:lnTo>
                  <a:lnTo>
                    <a:pt x="364" y="1130"/>
                  </a:lnTo>
                  <a:lnTo>
                    <a:pt x="364" y="1133"/>
                  </a:lnTo>
                  <a:lnTo>
                    <a:pt x="367" y="1133"/>
                  </a:lnTo>
                  <a:lnTo>
                    <a:pt x="369" y="1133"/>
                  </a:lnTo>
                  <a:lnTo>
                    <a:pt x="374" y="1133"/>
                  </a:lnTo>
                  <a:lnTo>
                    <a:pt x="376" y="1133"/>
                  </a:lnTo>
                  <a:lnTo>
                    <a:pt x="381" y="1133"/>
                  </a:lnTo>
                  <a:lnTo>
                    <a:pt x="383" y="1133"/>
                  </a:lnTo>
                  <a:lnTo>
                    <a:pt x="383" y="1133"/>
                  </a:lnTo>
                  <a:lnTo>
                    <a:pt x="383" y="1130"/>
                  </a:lnTo>
                  <a:lnTo>
                    <a:pt x="383" y="1130"/>
                  </a:lnTo>
                  <a:lnTo>
                    <a:pt x="383" y="1130"/>
                  </a:lnTo>
                  <a:lnTo>
                    <a:pt x="383" y="1128"/>
                  </a:lnTo>
                  <a:lnTo>
                    <a:pt x="385" y="1128"/>
                  </a:lnTo>
                  <a:lnTo>
                    <a:pt x="385" y="1133"/>
                  </a:lnTo>
                  <a:lnTo>
                    <a:pt x="385" y="1133"/>
                  </a:lnTo>
                  <a:lnTo>
                    <a:pt x="388" y="1133"/>
                  </a:lnTo>
                  <a:lnTo>
                    <a:pt x="388" y="1135"/>
                  </a:lnTo>
                  <a:lnTo>
                    <a:pt x="390" y="1135"/>
                  </a:lnTo>
                  <a:lnTo>
                    <a:pt x="390" y="1135"/>
                  </a:lnTo>
                  <a:lnTo>
                    <a:pt x="393" y="1135"/>
                  </a:lnTo>
                  <a:lnTo>
                    <a:pt x="393" y="1137"/>
                  </a:lnTo>
                  <a:lnTo>
                    <a:pt x="395" y="1137"/>
                  </a:lnTo>
                  <a:lnTo>
                    <a:pt x="400" y="1137"/>
                  </a:lnTo>
                  <a:lnTo>
                    <a:pt x="400" y="1137"/>
                  </a:lnTo>
                  <a:lnTo>
                    <a:pt x="402" y="1140"/>
                  </a:lnTo>
                  <a:lnTo>
                    <a:pt x="402" y="1140"/>
                  </a:lnTo>
                  <a:lnTo>
                    <a:pt x="407" y="1142"/>
                  </a:lnTo>
                  <a:lnTo>
                    <a:pt x="409" y="1142"/>
                  </a:lnTo>
                  <a:lnTo>
                    <a:pt x="412" y="1142"/>
                  </a:lnTo>
                  <a:lnTo>
                    <a:pt x="409" y="1144"/>
                  </a:lnTo>
                  <a:lnTo>
                    <a:pt x="412" y="1144"/>
                  </a:lnTo>
                  <a:lnTo>
                    <a:pt x="412" y="1149"/>
                  </a:lnTo>
                  <a:lnTo>
                    <a:pt x="414" y="1149"/>
                  </a:lnTo>
                  <a:lnTo>
                    <a:pt x="414" y="1151"/>
                  </a:lnTo>
                  <a:lnTo>
                    <a:pt x="416" y="1154"/>
                  </a:lnTo>
                  <a:lnTo>
                    <a:pt x="416" y="1156"/>
                  </a:lnTo>
                  <a:lnTo>
                    <a:pt x="414" y="1156"/>
                  </a:lnTo>
                  <a:lnTo>
                    <a:pt x="414" y="1161"/>
                  </a:lnTo>
                  <a:lnTo>
                    <a:pt x="416" y="1161"/>
                  </a:lnTo>
                  <a:lnTo>
                    <a:pt x="416" y="1161"/>
                  </a:lnTo>
                  <a:lnTo>
                    <a:pt x="416" y="1163"/>
                  </a:lnTo>
                  <a:lnTo>
                    <a:pt x="414" y="1163"/>
                  </a:lnTo>
                  <a:lnTo>
                    <a:pt x="414" y="1161"/>
                  </a:lnTo>
                  <a:lnTo>
                    <a:pt x="414" y="1161"/>
                  </a:lnTo>
                  <a:lnTo>
                    <a:pt x="412" y="1161"/>
                  </a:lnTo>
                  <a:lnTo>
                    <a:pt x="412" y="1161"/>
                  </a:lnTo>
                  <a:lnTo>
                    <a:pt x="412" y="1163"/>
                  </a:lnTo>
                  <a:lnTo>
                    <a:pt x="414" y="1163"/>
                  </a:lnTo>
                  <a:lnTo>
                    <a:pt x="414" y="1166"/>
                  </a:lnTo>
                  <a:lnTo>
                    <a:pt x="416" y="1166"/>
                  </a:lnTo>
                  <a:lnTo>
                    <a:pt x="416" y="1166"/>
                  </a:lnTo>
                  <a:lnTo>
                    <a:pt x="416" y="1163"/>
                  </a:lnTo>
                  <a:lnTo>
                    <a:pt x="416" y="1163"/>
                  </a:lnTo>
                  <a:lnTo>
                    <a:pt x="416" y="1163"/>
                  </a:lnTo>
                  <a:lnTo>
                    <a:pt x="416" y="1161"/>
                  </a:lnTo>
                  <a:lnTo>
                    <a:pt x="419" y="1161"/>
                  </a:lnTo>
                  <a:lnTo>
                    <a:pt x="423" y="1163"/>
                  </a:lnTo>
                  <a:lnTo>
                    <a:pt x="426" y="1166"/>
                  </a:lnTo>
                  <a:lnTo>
                    <a:pt x="428" y="1168"/>
                  </a:lnTo>
                  <a:lnTo>
                    <a:pt x="428" y="1168"/>
                  </a:lnTo>
                  <a:lnTo>
                    <a:pt x="428" y="1168"/>
                  </a:lnTo>
                  <a:lnTo>
                    <a:pt x="428" y="1170"/>
                  </a:lnTo>
                  <a:lnTo>
                    <a:pt x="421" y="1175"/>
                  </a:lnTo>
                  <a:lnTo>
                    <a:pt x="421" y="1175"/>
                  </a:lnTo>
                  <a:lnTo>
                    <a:pt x="421" y="1177"/>
                  </a:lnTo>
                  <a:lnTo>
                    <a:pt x="419" y="1177"/>
                  </a:lnTo>
                  <a:lnTo>
                    <a:pt x="416" y="1180"/>
                  </a:lnTo>
                  <a:lnTo>
                    <a:pt x="416" y="1182"/>
                  </a:lnTo>
                  <a:lnTo>
                    <a:pt x="416" y="1182"/>
                  </a:lnTo>
                  <a:lnTo>
                    <a:pt x="416" y="1185"/>
                  </a:lnTo>
                  <a:lnTo>
                    <a:pt x="416" y="1185"/>
                  </a:lnTo>
                  <a:lnTo>
                    <a:pt x="414" y="1187"/>
                  </a:lnTo>
                  <a:lnTo>
                    <a:pt x="412" y="1185"/>
                  </a:lnTo>
                  <a:lnTo>
                    <a:pt x="407" y="1185"/>
                  </a:lnTo>
                  <a:lnTo>
                    <a:pt x="404" y="1185"/>
                  </a:lnTo>
                  <a:lnTo>
                    <a:pt x="402" y="1187"/>
                  </a:lnTo>
                  <a:lnTo>
                    <a:pt x="402" y="1187"/>
                  </a:lnTo>
                  <a:lnTo>
                    <a:pt x="400" y="1187"/>
                  </a:lnTo>
                  <a:lnTo>
                    <a:pt x="397" y="1187"/>
                  </a:lnTo>
                  <a:lnTo>
                    <a:pt x="395" y="1189"/>
                  </a:lnTo>
                  <a:lnTo>
                    <a:pt x="388" y="1194"/>
                  </a:lnTo>
                  <a:lnTo>
                    <a:pt x="388" y="1194"/>
                  </a:lnTo>
                  <a:lnTo>
                    <a:pt x="388" y="1194"/>
                  </a:lnTo>
                  <a:lnTo>
                    <a:pt x="388" y="1196"/>
                  </a:lnTo>
                  <a:lnTo>
                    <a:pt x="385" y="1196"/>
                  </a:lnTo>
                  <a:lnTo>
                    <a:pt x="383" y="1199"/>
                  </a:lnTo>
                  <a:lnTo>
                    <a:pt x="381" y="1203"/>
                  </a:lnTo>
                  <a:lnTo>
                    <a:pt x="381" y="1203"/>
                  </a:lnTo>
                  <a:lnTo>
                    <a:pt x="381" y="1203"/>
                  </a:lnTo>
                  <a:lnTo>
                    <a:pt x="381" y="1208"/>
                  </a:lnTo>
                  <a:lnTo>
                    <a:pt x="381" y="1208"/>
                  </a:lnTo>
                  <a:lnTo>
                    <a:pt x="378" y="1211"/>
                  </a:lnTo>
                  <a:lnTo>
                    <a:pt x="378" y="1213"/>
                  </a:lnTo>
                  <a:lnTo>
                    <a:pt x="378" y="1213"/>
                  </a:lnTo>
                  <a:lnTo>
                    <a:pt x="378" y="1218"/>
                  </a:lnTo>
                  <a:lnTo>
                    <a:pt x="378" y="1222"/>
                  </a:lnTo>
                  <a:lnTo>
                    <a:pt x="378" y="1222"/>
                  </a:lnTo>
                  <a:lnTo>
                    <a:pt x="378" y="1222"/>
                  </a:lnTo>
                  <a:lnTo>
                    <a:pt x="376" y="1227"/>
                  </a:lnTo>
                  <a:lnTo>
                    <a:pt x="378" y="1229"/>
                  </a:lnTo>
                  <a:lnTo>
                    <a:pt x="376" y="1234"/>
                  </a:lnTo>
                  <a:lnTo>
                    <a:pt x="376" y="1234"/>
                  </a:lnTo>
                  <a:lnTo>
                    <a:pt x="374" y="1237"/>
                  </a:lnTo>
                  <a:lnTo>
                    <a:pt x="371" y="1237"/>
                  </a:lnTo>
                  <a:lnTo>
                    <a:pt x="369" y="1239"/>
                  </a:lnTo>
                  <a:lnTo>
                    <a:pt x="367" y="1239"/>
                  </a:lnTo>
                  <a:lnTo>
                    <a:pt x="367" y="1239"/>
                  </a:lnTo>
                  <a:lnTo>
                    <a:pt x="364" y="1241"/>
                  </a:lnTo>
                  <a:lnTo>
                    <a:pt x="362" y="1241"/>
                  </a:lnTo>
                  <a:lnTo>
                    <a:pt x="362" y="1239"/>
                  </a:lnTo>
                  <a:lnTo>
                    <a:pt x="359" y="1241"/>
                  </a:lnTo>
                  <a:lnTo>
                    <a:pt x="355" y="1244"/>
                  </a:lnTo>
                  <a:lnTo>
                    <a:pt x="355" y="1244"/>
                  </a:lnTo>
                  <a:lnTo>
                    <a:pt x="355" y="1244"/>
                  </a:lnTo>
                  <a:lnTo>
                    <a:pt x="352" y="1246"/>
                  </a:lnTo>
                  <a:lnTo>
                    <a:pt x="348" y="1246"/>
                  </a:lnTo>
                  <a:lnTo>
                    <a:pt x="348" y="1246"/>
                  </a:lnTo>
                  <a:lnTo>
                    <a:pt x="348" y="1246"/>
                  </a:lnTo>
                  <a:lnTo>
                    <a:pt x="345" y="1248"/>
                  </a:lnTo>
                  <a:lnTo>
                    <a:pt x="343" y="1248"/>
                  </a:lnTo>
                  <a:lnTo>
                    <a:pt x="343" y="1248"/>
                  </a:lnTo>
                  <a:lnTo>
                    <a:pt x="341" y="1248"/>
                  </a:lnTo>
                  <a:lnTo>
                    <a:pt x="341" y="1251"/>
                  </a:lnTo>
                  <a:lnTo>
                    <a:pt x="338" y="1251"/>
                  </a:lnTo>
                  <a:lnTo>
                    <a:pt x="331" y="1251"/>
                  </a:lnTo>
                  <a:lnTo>
                    <a:pt x="329" y="1251"/>
                  </a:lnTo>
                  <a:lnTo>
                    <a:pt x="329" y="1251"/>
                  </a:lnTo>
                  <a:lnTo>
                    <a:pt x="329" y="1251"/>
                  </a:lnTo>
                  <a:lnTo>
                    <a:pt x="326" y="1253"/>
                  </a:lnTo>
                  <a:lnTo>
                    <a:pt x="324" y="1251"/>
                  </a:lnTo>
                  <a:lnTo>
                    <a:pt x="322" y="1253"/>
                  </a:lnTo>
                  <a:lnTo>
                    <a:pt x="317" y="1253"/>
                  </a:lnTo>
                  <a:lnTo>
                    <a:pt x="312" y="1251"/>
                  </a:lnTo>
                  <a:lnTo>
                    <a:pt x="312" y="1251"/>
                  </a:lnTo>
                  <a:lnTo>
                    <a:pt x="312" y="1248"/>
                  </a:lnTo>
                  <a:lnTo>
                    <a:pt x="312" y="1246"/>
                  </a:lnTo>
                  <a:lnTo>
                    <a:pt x="310" y="1246"/>
                  </a:lnTo>
                  <a:lnTo>
                    <a:pt x="310" y="1244"/>
                  </a:lnTo>
                  <a:lnTo>
                    <a:pt x="307" y="1244"/>
                  </a:lnTo>
                  <a:lnTo>
                    <a:pt x="307" y="1244"/>
                  </a:lnTo>
                  <a:lnTo>
                    <a:pt x="305" y="1239"/>
                  </a:lnTo>
                  <a:lnTo>
                    <a:pt x="298" y="1234"/>
                  </a:lnTo>
                  <a:lnTo>
                    <a:pt x="296" y="1232"/>
                  </a:lnTo>
                  <a:lnTo>
                    <a:pt x="293" y="1232"/>
                  </a:lnTo>
                  <a:lnTo>
                    <a:pt x="291" y="1229"/>
                  </a:lnTo>
                  <a:lnTo>
                    <a:pt x="286" y="1227"/>
                  </a:lnTo>
                  <a:lnTo>
                    <a:pt x="284" y="1222"/>
                  </a:lnTo>
                  <a:lnTo>
                    <a:pt x="281" y="1220"/>
                  </a:lnTo>
                  <a:lnTo>
                    <a:pt x="281" y="1220"/>
                  </a:lnTo>
                  <a:lnTo>
                    <a:pt x="277" y="1218"/>
                  </a:lnTo>
                  <a:lnTo>
                    <a:pt x="277" y="1215"/>
                  </a:lnTo>
                  <a:lnTo>
                    <a:pt x="274" y="1213"/>
                  </a:lnTo>
                  <a:lnTo>
                    <a:pt x="270" y="1213"/>
                  </a:lnTo>
                  <a:lnTo>
                    <a:pt x="267" y="1211"/>
                  </a:lnTo>
                  <a:lnTo>
                    <a:pt x="265" y="1211"/>
                  </a:lnTo>
                  <a:lnTo>
                    <a:pt x="265" y="1208"/>
                  </a:lnTo>
                  <a:lnTo>
                    <a:pt x="263" y="1208"/>
                  </a:lnTo>
                  <a:lnTo>
                    <a:pt x="263" y="1208"/>
                  </a:lnTo>
                  <a:lnTo>
                    <a:pt x="260" y="1208"/>
                  </a:lnTo>
                  <a:lnTo>
                    <a:pt x="258" y="1206"/>
                  </a:lnTo>
                  <a:lnTo>
                    <a:pt x="255" y="1206"/>
                  </a:lnTo>
                  <a:lnTo>
                    <a:pt x="251" y="1203"/>
                  </a:lnTo>
                  <a:lnTo>
                    <a:pt x="248" y="1203"/>
                  </a:lnTo>
                  <a:lnTo>
                    <a:pt x="241" y="1199"/>
                  </a:lnTo>
                  <a:lnTo>
                    <a:pt x="241" y="1196"/>
                  </a:lnTo>
                  <a:lnTo>
                    <a:pt x="239" y="1194"/>
                  </a:lnTo>
                  <a:lnTo>
                    <a:pt x="237" y="1194"/>
                  </a:lnTo>
                  <a:lnTo>
                    <a:pt x="237" y="1192"/>
                  </a:lnTo>
                  <a:lnTo>
                    <a:pt x="234" y="1192"/>
                  </a:lnTo>
                  <a:lnTo>
                    <a:pt x="234" y="1192"/>
                  </a:lnTo>
                  <a:lnTo>
                    <a:pt x="234" y="1189"/>
                  </a:lnTo>
                  <a:lnTo>
                    <a:pt x="232" y="1189"/>
                  </a:lnTo>
                  <a:lnTo>
                    <a:pt x="232" y="1187"/>
                  </a:lnTo>
                  <a:lnTo>
                    <a:pt x="229" y="1187"/>
                  </a:lnTo>
                  <a:lnTo>
                    <a:pt x="229" y="1185"/>
                  </a:lnTo>
                  <a:lnTo>
                    <a:pt x="227" y="1185"/>
                  </a:lnTo>
                  <a:lnTo>
                    <a:pt x="222" y="1182"/>
                  </a:lnTo>
                  <a:lnTo>
                    <a:pt x="218" y="1182"/>
                  </a:lnTo>
                  <a:lnTo>
                    <a:pt x="215" y="1182"/>
                  </a:lnTo>
                  <a:lnTo>
                    <a:pt x="215" y="1182"/>
                  </a:lnTo>
                  <a:lnTo>
                    <a:pt x="213" y="1182"/>
                  </a:lnTo>
                  <a:lnTo>
                    <a:pt x="206" y="1185"/>
                  </a:lnTo>
                  <a:lnTo>
                    <a:pt x="206" y="1185"/>
                  </a:lnTo>
                  <a:lnTo>
                    <a:pt x="203" y="1185"/>
                  </a:lnTo>
                  <a:lnTo>
                    <a:pt x="203" y="1185"/>
                  </a:lnTo>
                  <a:lnTo>
                    <a:pt x="201" y="1185"/>
                  </a:lnTo>
                  <a:lnTo>
                    <a:pt x="196" y="1187"/>
                  </a:lnTo>
                  <a:lnTo>
                    <a:pt x="196" y="1187"/>
                  </a:lnTo>
                  <a:lnTo>
                    <a:pt x="192" y="1187"/>
                  </a:lnTo>
                  <a:lnTo>
                    <a:pt x="192" y="1189"/>
                  </a:lnTo>
                  <a:lnTo>
                    <a:pt x="187" y="1189"/>
                  </a:lnTo>
                  <a:lnTo>
                    <a:pt x="187" y="1189"/>
                  </a:lnTo>
                  <a:lnTo>
                    <a:pt x="182" y="1189"/>
                  </a:lnTo>
                  <a:lnTo>
                    <a:pt x="182" y="1189"/>
                  </a:lnTo>
                  <a:lnTo>
                    <a:pt x="180" y="1187"/>
                  </a:lnTo>
                  <a:lnTo>
                    <a:pt x="175" y="1187"/>
                  </a:lnTo>
                  <a:lnTo>
                    <a:pt x="175" y="1187"/>
                  </a:lnTo>
                  <a:lnTo>
                    <a:pt x="177" y="1187"/>
                  </a:lnTo>
                  <a:lnTo>
                    <a:pt x="177" y="1187"/>
                  </a:lnTo>
                  <a:lnTo>
                    <a:pt x="180" y="1187"/>
                  </a:lnTo>
                  <a:lnTo>
                    <a:pt x="187" y="1185"/>
                  </a:lnTo>
                  <a:lnTo>
                    <a:pt x="187" y="1185"/>
                  </a:lnTo>
                  <a:lnTo>
                    <a:pt x="187" y="1180"/>
                  </a:lnTo>
                  <a:lnTo>
                    <a:pt x="187" y="1177"/>
                  </a:lnTo>
                  <a:lnTo>
                    <a:pt x="189" y="1177"/>
                  </a:lnTo>
                  <a:lnTo>
                    <a:pt x="196" y="1175"/>
                  </a:lnTo>
                  <a:lnTo>
                    <a:pt x="199" y="1173"/>
                  </a:lnTo>
                  <a:lnTo>
                    <a:pt x="199" y="1168"/>
                  </a:lnTo>
                  <a:lnTo>
                    <a:pt x="201" y="1166"/>
                  </a:lnTo>
                  <a:lnTo>
                    <a:pt x="203" y="1163"/>
                  </a:lnTo>
                  <a:lnTo>
                    <a:pt x="203" y="1161"/>
                  </a:lnTo>
                  <a:lnTo>
                    <a:pt x="203" y="1161"/>
                  </a:lnTo>
                  <a:lnTo>
                    <a:pt x="203" y="1159"/>
                  </a:lnTo>
                  <a:lnTo>
                    <a:pt x="206" y="1156"/>
                  </a:lnTo>
                  <a:lnTo>
                    <a:pt x="206" y="1156"/>
                  </a:lnTo>
                  <a:lnTo>
                    <a:pt x="208" y="1154"/>
                  </a:lnTo>
                  <a:lnTo>
                    <a:pt x="208" y="1154"/>
                  </a:lnTo>
                  <a:lnTo>
                    <a:pt x="213" y="1154"/>
                  </a:lnTo>
                  <a:lnTo>
                    <a:pt x="215" y="1154"/>
                  </a:lnTo>
                  <a:lnTo>
                    <a:pt x="218" y="1154"/>
                  </a:lnTo>
                  <a:lnTo>
                    <a:pt x="218" y="1154"/>
                  </a:lnTo>
                  <a:lnTo>
                    <a:pt x="227" y="1154"/>
                  </a:lnTo>
                  <a:lnTo>
                    <a:pt x="229" y="1151"/>
                  </a:lnTo>
                  <a:lnTo>
                    <a:pt x="234" y="1151"/>
                  </a:lnTo>
                  <a:lnTo>
                    <a:pt x="241" y="1144"/>
                  </a:lnTo>
                  <a:lnTo>
                    <a:pt x="246" y="1144"/>
                  </a:lnTo>
                  <a:lnTo>
                    <a:pt x="246" y="1144"/>
                  </a:lnTo>
                  <a:lnTo>
                    <a:pt x="248" y="1142"/>
                  </a:lnTo>
                  <a:lnTo>
                    <a:pt x="251" y="1140"/>
                  </a:lnTo>
                  <a:lnTo>
                    <a:pt x="255" y="1137"/>
                  </a:lnTo>
                  <a:lnTo>
                    <a:pt x="255" y="1137"/>
                  </a:lnTo>
                  <a:lnTo>
                    <a:pt x="260" y="1140"/>
                  </a:lnTo>
                  <a:lnTo>
                    <a:pt x="263" y="1140"/>
                  </a:lnTo>
                  <a:lnTo>
                    <a:pt x="263" y="1142"/>
                  </a:lnTo>
                  <a:lnTo>
                    <a:pt x="263" y="1142"/>
                  </a:lnTo>
                  <a:lnTo>
                    <a:pt x="263" y="1142"/>
                  </a:lnTo>
                  <a:lnTo>
                    <a:pt x="263" y="1144"/>
                  </a:lnTo>
                  <a:lnTo>
                    <a:pt x="263" y="1144"/>
                  </a:lnTo>
                  <a:lnTo>
                    <a:pt x="263" y="1144"/>
                  </a:lnTo>
                  <a:lnTo>
                    <a:pt x="263" y="1147"/>
                  </a:lnTo>
                  <a:lnTo>
                    <a:pt x="263" y="1147"/>
                  </a:lnTo>
                  <a:lnTo>
                    <a:pt x="265" y="1147"/>
                  </a:lnTo>
                  <a:lnTo>
                    <a:pt x="265" y="1144"/>
                  </a:lnTo>
                  <a:lnTo>
                    <a:pt x="265" y="1144"/>
                  </a:lnTo>
                  <a:lnTo>
                    <a:pt x="267" y="1142"/>
                  </a:lnTo>
                  <a:lnTo>
                    <a:pt x="270" y="1144"/>
                  </a:lnTo>
                  <a:lnTo>
                    <a:pt x="272" y="1147"/>
                  </a:lnTo>
                  <a:lnTo>
                    <a:pt x="272" y="1144"/>
                  </a:lnTo>
                  <a:lnTo>
                    <a:pt x="270" y="1144"/>
                  </a:lnTo>
                  <a:lnTo>
                    <a:pt x="270" y="1144"/>
                  </a:lnTo>
                  <a:lnTo>
                    <a:pt x="272" y="1142"/>
                  </a:lnTo>
                  <a:lnTo>
                    <a:pt x="272" y="1142"/>
                  </a:lnTo>
                  <a:lnTo>
                    <a:pt x="267" y="1140"/>
                  </a:lnTo>
                  <a:lnTo>
                    <a:pt x="270" y="1140"/>
                  </a:lnTo>
                  <a:lnTo>
                    <a:pt x="270" y="1140"/>
                  </a:lnTo>
                  <a:lnTo>
                    <a:pt x="267" y="1140"/>
                  </a:lnTo>
                  <a:lnTo>
                    <a:pt x="267" y="1140"/>
                  </a:lnTo>
                  <a:lnTo>
                    <a:pt x="265" y="1140"/>
                  </a:lnTo>
                  <a:lnTo>
                    <a:pt x="265" y="1140"/>
                  </a:lnTo>
                  <a:lnTo>
                    <a:pt x="265" y="1140"/>
                  </a:lnTo>
                  <a:lnTo>
                    <a:pt x="265" y="1140"/>
                  </a:lnTo>
                  <a:lnTo>
                    <a:pt x="265" y="1140"/>
                  </a:lnTo>
                  <a:lnTo>
                    <a:pt x="267" y="1137"/>
                  </a:lnTo>
                  <a:lnTo>
                    <a:pt x="267" y="1137"/>
                  </a:lnTo>
                  <a:lnTo>
                    <a:pt x="274" y="1135"/>
                  </a:lnTo>
                  <a:lnTo>
                    <a:pt x="274" y="1135"/>
                  </a:lnTo>
                  <a:lnTo>
                    <a:pt x="277" y="1135"/>
                  </a:lnTo>
                  <a:lnTo>
                    <a:pt x="279" y="1133"/>
                  </a:lnTo>
                  <a:lnTo>
                    <a:pt x="284" y="1130"/>
                  </a:lnTo>
                  <a:lnTo>
                    <a:pt x="286" y="1130"/>
                  </a:lnTo>
                  <a:lnTo>
                    <a:pt x="289" y="1130"/>
                  </a:lnTo>
                  <a:lnTo>
                    <a:pt x="291" y="1128"/>
                  </a:lnTo>
                  <a:lnTo>
                    <a:pt x="293" y="1128"/>
                  </a:lnTo>
                  <a:lnTo>
                    <a:pt x="293" y="1125"/>
                  </a:lnTo>
                  <a:lnTo>
                    <a:pt x="296" y="1121"/>
                  </a:lnTo>
                  <a:lnTo>
                    <a:pt x="298" y="1118"/>
                  </a:lnTo>
                  <a:lnTo>
                    <a:pt x="298" y="1116"/>
                  </a:lnTo>
                  <a:lnTo>
                    <a:pt x="303" y="1114"/>
                  </a:lnTo>
                  <a:lnTo>
                    <a:pt x="305" y="1111"/>
                  </a:lnTo>
                  <a:lnTo>
                    <a:pt x="305" y="1111"/>
                  </a:lnTo>
                  <a:lnTo>
                    <a:pt x="305" y="1109"/>
                  </a:lnTo>
                  <a:lnTo>
                    <a:pt x="310" y="1107"/>
                  </a:lnTo>
                  <a:lnTo>
                    <a:pt x="315" y="1107"/>
                  </a:lnTo>
                  <a:lnTo>
                    <a:pt x="315" y="1107"/>
                  </a:lnTo>
                  <a:close/>
                  <a:moveTo>
                    <a:pt x="511" y="1064"/>
                  </a:moveTo>
                  <a:lnTo>
                    <a:pt x="511" y="1066"/>
                  </a:lnTo>
                  <a:lnTo>
                    <a:pt x="511" y="1069"/>
                  </a:lnTo>
                  <a:lnTo>
                    <a:pt x="511" y="1071"/>
                  </a:lnTo>
                  <a:lnTo>
                    <a:pt x="511" y="1071"/>
                  </a:lnTo>
                  <a:lnTo>
                    <a:pt x="508" y="1071"/>
                  </a:lnTo>
                  <a:lnTo>
                    <a:pt x="508" y="1066"/>
                  </a:lnTo>
                  <a:lnTo>
                    <a:pt x="511" y="1064"/>
                  </a:lnTo>
                  <a:close/>
                  <a:moveTo>
                    <a:pt x="475" y="1052"/>
                  </a:moveTo>
                  <a:lnTo>
                    <a:pt x="478" y="1055"/>
                  </a:lnTo>
                  <a:lnTo>
                    <a:pt x="478" y="1055"/>
                  </a:lnTo>
                  <a:lnTo>
                    <a:pt x="480" y="1057"/>
                  </a:lnTo>
                  <a:lnTo>
                    <a:pt x="480" y="1057"/>
                  </a:lnTo>
                  <a:lnTo>
                    <a:pt x="482" y="1057"/>
                  </a:lnTo>
                  <a:lnTo>
                    <a:pt x="485" y="1059"/>
                  </a:lnTo>
                  <a:lnTo>
                    <a:pt x="485" y="1062"/>
                  </a:lnTo>
                  <a:lnTo>
                    <a:pt x="485" y="1062"/>
                  </a:lnTo>
                  <a:lnTo>
                    <a:pt x="487" y="1066"/>
                  </a:lnTo>
                  <a:lnTo>
                    <a:pt x="487" y="1066"/>
                  </a:lnTo>
                  <a:lnTo>
                    <a:pt x="487" y="1069"/>
                  </a:lnTo>
                  <a:lnTo>
                    <a:pt x="487" y="1071"/>
                  </a:lnTo>
                  <a:lnTo>
                    <a:pt x="487" y="1071"/>
                  </a:lnTo>
                  <a:lnTo>
                    <a:pt x="487" y="1073"/>
                  </a:lnTo>
                  <a:lnTo>
                    <a:pt x="490" y="1078"/>
                  </a:lnTo>
                  <a:lnTo>
                    <a:pt x="487" y="1081"/>
                  </a:lnTo>
                  <a:lnTo>
                    <a:pt x="485" y="1078"/>
                  </a:lnTo>
                  <a:lnTo>
                    <a:pt x="482" y="1076"/>
                  </a:lnTo>
                  <a:lnTo>
                    <a:pt x="482" y="1073"/>
                  </a:lnTo>
                  <a:lnTo>
                    <a:pt x="480" y="1073"/>
                  </a:lnTo>
                  <a:lnTo>
                    <a:pt x="478" y="1073"/>
                  </a:lnTo>
                  <a:lnTo>
                    <a:pt x="478" y="1073"/>
                  </a:lnTo>
                  <a:lnTo>
                    <a:pt x="480" y="1073"/>
                  </a:lnTo>
                  <a:lnTo>
                    <a:pt x="482" y="1076"/>
                  </a:lnTo>
                  <a:lnTo>
                    <a:pt x="480" y="1078"/>
                  </a:lnTo>
                  <a:lnTo>
                    <a:pt x="478" y="1076"/>
                  </a:lnTo>
                  <a:lnTo>
                    <a:pt x="478" y="1078"/>
                  </a:lnTo>
                  <a:lnTo>
                    <a:pt x="480" y="1078"/>
                  </a:lnTo>
                  <a:lnTo>
                    <a:pt x="480" y="1078"/>
                  </a:lnTo>
                  <a:lnTo>
                    <a:pt x="482" y="1078"/>
                  </a:lnTo>
                  <a:lnTo>
                    <a:pt x="485" y="1081"/>
                  </a:lnTo>
                  <a:lnTo>
                    <a:pt x="487" y="1081"/>
                  </a:lnTo>
                  <a:lnTo>
                    <a:pt x="487" y="1083"/>
                  </a:lnTo>
                  <a:lnTo>
                    <a:pt x="490" y="1083"/>
                  </a:lnTo>
                  <a:lnTo>
                    <a:pt x="487" y="1085"/>
                  </a:lnTo>
                  <a:lnTo>
                    <a:pt x="487" y="1085"/>
                  </a:lnTo>
                  <a:lnTo>
                    <a:pt x="482" y="1085"/>
                  </a:lnTo>
                  <a:lnTo>
                    <a:pt x="485" y="1085"/>
                  </a:lnTo>
                  <a:lnTo>
                    <a:pt x="485" y="1085"/>
                  </a:lnTo>
                  <a:lnTo>
                    <a:pt x="487" y="1085"/>
                  </a:lnTo>
                  <a:lnTo>
                    <a:pt x="487" y="1088"/>
                  </a:lnTo>
                  <a:lnTo>
                    <a:pt x="485" y="1088"/>
                  </a:lnTo>
                  <a:lnTo>
                    <a:pt x="485" y="1088"/>
                  </a:lnTo>
                  <a:lnTo>
                    <a:pt x="485" y="1088"/>
                  </a:lnTo>
                  <a:lnTo>
                    <a:pt x="485" y="1088"/>
                  </a:lnTo>
                  <a:lnTo>
                    <a:pt x="485" y="1088"/>
                  </a:lnTo>
                  <a:lnTo>
                    <a:pt x="482" y="1088"/>
                  </a:lnTo>
                  <a:lnTo>
                    <a:pt x="482" y="1090"/>
                  </a:lnTo>
                  <a:lnTo>
                    <a:pt x="487" y="1090"/>
                  </a:lnTo>
                  <a:lnTo>
                    <a:pt x="490" y="1090"/>
                  </a:lnTo>
                  <a:lnTo>
                    <a:pt x="490" y="1092"/>
                  </a:lnTo>
                  <a:lnTo>
                    <a:pt x="487" y="1092"/>
                  </a:lnTo>
                  <a:lnTo>
                    <a:pt x="485" y="1092"/>
                  </a:lnTo>
                  <a:lnTo>
                    <a:pt x="485" y="1092"/>
                  </a:lnTo>
                  <a:lnTo>
                    <a:pt x="487" y="1092"/>
                  </a:lnTo>
                  <a:lnTo>
                    <a:pt x="487" y="1092"/>
                  </a:lnTo>
                  <a:lnTo>
                    <a:pt x="485" y="1095"/>
                  </a:lnTo>
                  <a:lnTo>
                    <a:pt x="482" y="1095"/>
                  </a:lnTo>
                  <a:lnTo>
                    <a:pt x="482" y="1095"/>
                  </a:lnTo>
                  <a:lnTo>
                    <a:pt x="482" y="1095"/>
                  </a:lnTo>
                  <a:lnTo>
                    <a:pt x="482" y="1095"/>
                  </a:lnTo>
                  <a:lnTo>
                    <a:pt x="485" y="1095"/>
                  </a:lnTo>
                  <a:lnTo>
                    <a:pt x="485" y="1095"/>
                  </a:lnTo>
                  <a:lnTo>
                    <a:pt x="487" y="1095"/>
                  </a:lnTo>
                  <a:lnTo>
                    <a:pt x="487" y="1092"/>
                  </a:lnTo>
                  <a:lnTo>
                    <a:pt x="490" y="1092"/>
                  </a:lnTo>
                  <a:lnTo>
                    <a:pt x="490" y="1090"/>
                  </a:lnTo>
                  <a:lnTo>
                    <a:pt x="492" y="1092"/>
                  </a:lnTo>
                  <a:lnTo>
                    <a:pt x="492" y="1095"/>
                  </a:lnTo>
                  <a:lnTo>
                    <a:pt x="492" y="1095"/>
                  </a:lnTo>
                  <a:lnTo>
                    <a:pt x="494" y="1095"/>
                  </a:lnTo>
                  <a:lnTo>
                    <a:pt x="494" y="1097"/>
                  </a:lnTo>
                  <a:lnTo>
                    <a:pt x="492" y="1099"/>
                  </a:lnTo>
                  <a:lnTo>
                    <a:pt x="492" y="1099"/>
                  </a:lnTo>
                  <a:lnTo>
                    <a:pt x="490" y="1099"/>
                  </a:lnTo>
                  <a:lnTo>
                    <a:pt x="487" y="1099"/>
                  </a:lnTo>
                  <a:lnTo>
                    <a:pt x="473" y="1095"/>
                  </a:lnTo>
                  <a:lnTo>
                    <a:pt x="461" y="1095"/>
                  </a:lnTo>
                  <a:lnTo>
                    <a:pt x="459" y="1092"/>
                  </a:lnTo>
                  <a:lnTo>
                    <a:pt x="452" y="1092"/>
                  </a:lnTo>
                  <a:lnTo>
                    <a:pt x="452" y="1092"/>
                  </a:lnTo>
                  <a:lnTo>
                    <a:pt x="449" y="1092"/>
                  </a:lnTo>
                  <a:lnTo>
                    <a:pt x="449" y="1088"/>
                  </a:lnTo>
                  <a:lnTo>
                    <a:pt x="449" y="1088"/>
                  </a:lnTo>
                  <a:lnTo>
                    <a:pt x="449" y="1085"/>
                  </a:lnTo>
                  <a:lnTo>
                    <a:pt x="452" y="1085"/>
                  </a:lnTo>
                  <a:lnTo>
                    <a:pt x="452" y="1085"/>
                  </a:lnTo>
                  <a:lnTo>
                    <a:pt x="452" y="1088"/>
                  </a:lnTo>
                  <a:lnTo>
                    <a:pt x="454" y="1085"/>
                  </a:lnTo>
                  <a:lnTo>
                    <a:pt x="454" y="1085"/>
                  </a:lnTo>
                  <a:lnTo>
                    <a:pt x="456" y="1085"/>
                  </a:lnTo>
                  <a:lnTo>
                    <a:pt x="461" y="1085"/>
                  </a:lnTo>
                  <a:lnTo>
                    <a:pt x="461" y="1085"/>
                  </a:lnTo>
                  <a:lnTo>
                    <a:pt x="464" y="1085"/>
                  </a:lnTo>
                  <a:lnTo>
                    <a:pt x="464" y="1083"/>
                  </a:lnTo>
                  <a:lnTo>
                    <a:pt x="464" y="1083"/>
                  </a:lnTo>
                  <a:lnTo>
                    <a:pt x="466" y="1081"/>
                  </a:lnTo>
                  <a:lnTo>
                    <a:pt x="466" y="1078"/>
                  </a:lnTo>
                  <a:lnTo>
                    <a:pt x="468" y="1073"/>
                  </a:lnTo>
                  <a:lnTo>
                    <a:pt x="468" y="1071"/>
                  </a:lnTo>
                  <a:lnTo>
                    <a:pt x="468" y="1069"/>
                  </a:lnTo>
                  <a:lnTo>
                    <a:pt x="471" y="1066"/>
                  </a:lnTo>
                  <a:lnTo>
                    <a:pt x="471" y="1066"/>
                  </a:lnTo>
                  <a:lnTo>
                    <a:pt x="466" y="1064"/>
                  </a:lnTo>
                  <a:lnTo>
                    <a:pt x="466" y="1062"/>
                  </a:lnTo>
                  <a:lnTo>
                    <a:pt x="468" y="1059"/>
                  </a:lnTo>
                  <a:lnTo>
                    <a:pt x="471" y="1059"/>
                  </a:lnTo>
                  <a:lnTo>
                    <a:pt x="471" y="1057"/>
                  </a:lnTo>
                  <a:lnTo>
                    <a:pt x="473" y="1057"/>
                  </a:lnTo>
                  <a:lnTo>
                    <a:pt x="473" y="1057"/>
                  </a:lnTo>
                  <a:lnTo>
                    <a:pt x="473" y="1057"/>
                  </a:lnTo>
                  <a:lnTo>
                    <a:pt x="473" y="1057"/>
                  </a:lnTo>
                  <a:lnTo>
                    <a:pt x="478" y="1055"/>
                  </a:lnTo>
                  <a:lnTo>
                    <a:pt x="475" y="1055"/>
                  </a:lnTo>
                  <a:lnTo>
                    <a:pt x="475" y="1052"/>
                  </a:lnTo>
                  <a:close/>
                  <a:moveTo>
                    <a:pt x="1308" y="582"/>
                  </a:moveTo>
                  <a:lnTo>
                    <a:pt x="1308" y="584"/>
                  </a:lnTo>
                  <a:lnTo>
                    <a:pt x="1310" y="584"/>
                  </a:lnTo>
                  <a:lnTo>
                    <a:pt x="1313" y="586"/>
                  </a:lnTo>
                  <a:lnTo>
                    <a:pt x="1315" y="586"/>
                  </a:lnTo>
                  <a:lnTo>
                    <a:pt x="1317" y="586"/>
                  </a:lnTo>
                  <a:lnTo>
                    <a:pt x="1320" y="589"/>
                  </a:lnTo>
                  <a:lnTo>
                    <a:pt x="1322" y="589"/>
                  </a:lnTo>
                  <a:lnTo>
                    <a:pt x="1322" y="589"/>
                  </a:lnTo>
                  <a:lnTo>
                    <a:pt x="1324" y="589"/>
                  </a:lnTo>
                  <a:lnTo>
                    <a:pt x="1329" y="589"/>
                  </a:lnTo>
                  <a:lnTo>
                    <a:pt x="1336" y="594"/>
                  </a:lnTo>
                  <a:lnTo>
                    <a:pt x="1339" y="596"/>
                  </a:lnTo>
                  <a:lnTo>
                    <a:pt x="1341" y="596"/>
                  </a:lnTo>
                  <a:lnTo>
                    <a:pt x="1343" y="598"/>
                  </a:lnTo>
                  <a:lnTo>
                    <a:pt x="1346" y="601"/>
                  </a:lnTo>
                  <a:lnTo>
                    <a:pt x="1350" y="601"/>
                  </a:lnTo>
                  <a:lnTo>
                    <a:pt x="1353" y="601"/>
                  </a:lnTo>
                  <a:lnTo>
                    <a:pt x="1355" y="601"/>
                  </a:lnTo>
                  <a:lnTo>
                    <a:pt x="1362" y="603"/>
                  </a:lnTo>
                  <a:lnTo>
                    <a:pt x="1365" y="603"/>
                  </a:lnTo>
                  <a:lnTo>
                    <a:pt x="1367" y="603"/>
                  </a:lnTo>
                  <a:lnTo>
                    <a:pt x="1374" y="603"/>
                  </a:lnTo>
                  <a:lnTo>
                    <a:pt x="1376" y="603"/>
                  </a:lnTo>
                  <a:lnTo>
                    <a:pt x="1381" y="605"/>
                  </a:lnTo>
                  <a:lnTo>
                    <a:pt x="1383" y="608"/>
                  </a:lnTo>
                  <a:lnTo>
                    <a:pt x="1383" y="608"/>
                  </a:lnTo>
                  <a:lnTo>
                    <a:pt x="1386" y="608"/>
                  </a:lnTo>
                  <a:lnTo>
                    <a:pt x="1386" y="610"/>
                  </a:lnTo>
                  <a:lnTo>
                    <a:pt x="1388" y="612"/>
                  </a:lnTo>
                  <a:lnTo>
                    <a:pt x="1388" y="615"/>
                  </a:lnTo>
                  <a:lnTo>
                    <a:pt x="1391" y="617"/>
                  </a:lnTo>
                  <a:lnTo>
                    <a:pt x="1391" y="617"/>
                  </a:lnTo>
                  <a:lnTo>
                    <a:pt x="1391" y="617"/>
                  </a:lnTo>
                  <a:lnTo>
                    <a:pt x="1393" y="617"/>
                  </a:lnTo>
                  <a:lnTo>
                    <a:pt x="1393" y="620"/>
                  </a:lnTo>
                  <a:lnTo>
                    <a:pt x="1395" y="620"/>
                  </a:lnTo>
                  <a:lnTo>
                    <a:pt x="1398" y="624"/>
                  </a:lnTo>
                  <a:lnTo>
                    <a:pt x="1400" y="624"/>
                  </a:lnTo>
                  <a:lnTo>
                    <a:pt x="1402" y="627"/>
                  </a:lnTo>
                  <a:lnTo>
                    <a:pt x="1405" y="631"/>
                  </a:lnTo>
                  <a:lnTo>
                    <a:pt x="1405" y="634"/>
                  </a:lnTo>
                  <a:lnTo>
                    <a:pt x="1405" y="634"/>
                  </a:lnTo>
                  <a:lnTo>
                    <a:pt x="1407" y="638"/>
                  </a:lnTo>
                  <a:lnTo>
                    <a:pt x="1407" y="638"/>
                  </a:lnTo>
                  <a:lnTo>
                    <a:pt x="1407" y="643"/>
                  </a:lnTo>
                  <a:lnTo>
                    <a:pt x="1405" y="643"/>
                  </a:lnTo>
                  <a:lnTo>
                    <a:pt x="1405" y="646"/>
                  </a:lnTo>
                  <a:lnTo>
                    <a:pt x="1405" y="646"/>
                  </a:lnTo>
                  <a:lnTo>
                    <a:pt x="1402" y="643"/>
                  </a:lnTo>
                  <a:lnTo>
                    <a:pt x="1398" y="646"/>
                  </a:lnTo>
                  <a:lnTo>
                    <a:pt x="1398" y="648"/>
                  </a:lnTo>
                  <a:lnTo>
                    <a:pt x="1398" y="648"/>
                  </a:lnTo>
                  <a:lnTo>
                    <a:pt x="1398" y="650"/>
                  </a:lnTo>
                  <a:lnTo>
                    <a:pt x="1393" y="653"/>
                  </a:lnTo>
                  <a:lnTo>
                    <a:pt x="1388" y="655"/>
                  </a:lnTo>
                  <a:lnTo>
                    <a:pt x="1388" y="655"/>
                  </a:lnTo>
                  <a:lnTo>
                    <a:pt x="1388" y="655"/>
                  </a:lnTo>
                  <a:lnTo>
                    <a:pt x="1381" y="655"/>
                  </a:lnTo>
                  <a:lnTo>
                    <a:pt x="1379" y="655"/>
                  </a:lnTo>
                  <a:lnTo>
                    <a:pt x="1376" y="653"/>
                  </a:lnTo>
                  <a:lnTo>
                    <a:pt x="1374" y="653"/>
                  </a:lnTo>
                  <a:lnTo>
                    <a:pt x="1374" y="653"/>
                  </a:lnTo>
                  <a:lnTo>
                    <a:pt x="1369" y="650"/>
                  </a:lnTo>
                  <a:lnTo>
                    <a:pt x="1367" y="648"/>
                  </a:lnTo>
                  <a:lnTo>
                    <a:pt x="1362" y="648"/>
                  </a:lnTo>
                  <a:lnTo>
                    <a:pt x="1360" y="648"/>
                  </a:lnTo>
                  <a:lnTo>
                    <a:pt x="1357" y="648"/>
                  </a:lnTo>
                  <a:lnTo>
                    <a:pt x="1353" y="648"/>
                  </a:lnTo>
                  <a:lnTo>
                    <a:pt x="1353" y="648"/>
                  </a:lnTo>
                  <a:lnTo>
                    <a:pt x="1346" y="646"/>
                  </a:lnTo>
                  <a:lnTo>
                    <a:pt x="1346" y="643"/>
                  </a:lnTo>
                  <a:lnTo>
                    <a:pt x="1343" y="643"/>
                  </a:lnTo>
                  <a:lnTo>
                    <a:pt x="1343" y="643"/>
                  </a:lnTo>
                  <a:lnTo>
                    <a:pt x="1341" y="643"/>
                  </a:lnTo>
                  <a:lnTo>
                    <a:pt x="1339" y="643"/>
                  </a:lnTo>
                  <a:lnTo>
                    <a:pt x="1339" y="643"/>
                  </a:lnTo>
                  <a:lnTo>
                    <a:pt x="1336" y="643"/>
                  </a:lnTo>
                  <a:lnTo>
                    <a:pt x="1336" y="643"/>
                  </a:lnTo>
                  <a:lnTo>
                    <a:pt x="1334" y="643"/>
                  </a:lnTo>
                  <a:lnTo>
                    <a:pt x="1334" y="643"/>
                  </a:lnTo>
                  <a:lnTo>
                    <a:pt x="1331" y="643"/>
                  </a:lnTo>
                  <a:lnTo>
                    <a:pt x="1329" y="641"/>
                  </a:lnTo>
                  <a:lnTo>
                    <a:pt x="1329" y="641"/>
                  </a:lnTo>
                  <a:lnTo>
                    <a:pt x="1329" y="641"/>
                  </a:lnTo>
                  <a:lnTo>
                    <a:pt x="1329" y="643"/>
                  </a:lnTo>
                  <a:lnTo>
                    <a:pt x="1327" y="643"/>
                  </a:lnTo>
                  <a:lnTo>
                    <a:pt x="1324" y="643"/>
                  </a:lnTo>
                  <a:lnTo>
                    <a:pt x="1324" y="646"/>
                  </a:lnTo>
                  <a:lnTo>
                    <a:pt x="1322" y="643"/>
                  </a:lnTo>
                  <a:lnTo>
                    <a:pt x="1320" y="643"/>
                  </a:lnTo>
                  <a:lnTo>
                    <a:pt x="1320" y="643"/>
                  </a:lnTo>
                  <a:lnTo>
                    <a:pt x="1317" y="643"/>
                  </a:lnTo>
                  <a:lnTo>
                    <a:pt x="1317" y="638"/>
                  </a:lnTo>
                  <a:lnTo>
                    <a:pt x="1320" y="636"/>
                  </a:lnTo>
                  <a:lnTo>
                    <a:pt x="1320" y="636"/>
                  </a:lnTo>
                  <a:lnTo>
                    <a:pt x="1320" y="631"/>
                  </a:lnTo>
                  <a:lnTo>
                    <a:pt x="1317" y="631"/>
                  </a:lnTo>
                  <a:lnTo>
                    <a:pt x="1317" y="629"/>
                  </a:lnTo>
                  <a:lnTo>
                    <a:pt x="1317" y="629"/>
                  </a:lnTo>
                  <a:lnTo>
                    <a:pt x="1317" y="629"/>
                  </a:lnTo>
                  <a:lnTo>
                    <a:pt x="1315" y="629"/>
                  </a:lnTo>
                  <a:lnTo>
                    <a:pt x="1313" y="629"/>
                  </a:lnTo>
                  <a:lnTo>
                    <a:pt x="1313" y="627"/>
                  </a:lnTo>
                  <a:lnTo>
                    <a:pt x="1313" y="624"/>
                  </a:lnTo>
                  <a:lnTo>
                    <a:pt x="1310" y="624"/>
                  </a:lnTo>
                  <a:lnTo>
                    <a:pt x="1308" y="622"/>
                  </a:lnTo>
                  <a:lnTo>
                    <a:pt x="1308" y="622"/>
                  </a:lnTo>
                  <a:lnTo>
                    <a:pt x="1305" y="620"/>
                  </a:lnTo>
                  <a:lnTo>
                    <a:pt x="1303" y="620"/>
                  </a:lnTo>
                  <a:lnTo>
                    <a:pt x="1301" y="620"/>
                  </a:lnTo>
                  <a:lnTo>
                    <a:pt x="1301" y="615"/>
                  </a:lnTo>
                  <a:lnTo>
                    <a:pt x="1301" y="612"/>
                  </a:lnTo>
                  <a:lnTo>
                    <a:pt x="1298" y="610"/>
                  </a:lnTo>
                  <a:lnTo>
                    <a:pt x="1296" y="610"/>
                  </a:lnTo>
                  <a:lnTo>
                    <a:pt x="1296" y="608"/>
                  </a:lnTo>
                  <a:lnTo>
                    <a:pt x="1298" y="608"/>
                  </a:lnTo>
                  <a:lnTo>
                    <a:pt x="1298" y="610"/>
                  </a:lnTo>
                  <a:lnTo>
                    <a:pt x="1298" y="610"/>
                  </a:lnTo>
                  <a:lnTo>
                    <a:pt x="1301" y="610"/>
                  </a:lnTo>
                  <a:lnTo>
                    <a:pt x="1301" y="610"/>
                  </a:lnTo>
                  <a:lnTo>
                    <a:pt x="1301" y="610"/>
                  </a:lnTo>
                  <a:lnTo>
                    <a:pt x="1301" y="610"/>
                  </a:lnTo>
                  <a:lnTo>
                    <a:pt x="1301" y="610"/>
                  </a:lnTo>
                  <a:lnTo>
                    <a:pt x="1301" y="612"/>
                  </a:lnTo>
                  <a:lnTo>
                    <a:pt x="1305" y="612"/>
                  </a:lnTo>
                  <a:lnTo>
                    <a:pt x="1308" y="610"/>
                  </a:lnTo>
                  <a:lnTo>
                    <a:pt x="1308" y="608"/>
                  </a:lnTo>
                  <a:lnTo>
                    <a:pt x="1305" y="608"/>
                  </a:lnTo>
                  <a:lnTo>
                    <a:pt x="1305" y="605"/>
                  </a:lnTo>
                  <a:lnTo>
                    <a:pt x="1305" y="605"/>
                  </a:lnTo>
                  <a:lnTo>
                    <a:pt x="1305" y="605"/>
                  </a:lnTo>
                  <a:lnTo>
                    <a:pt x="1305" y="603"/>
                  </a:lnTo>
                  <a:lnTo>
                    <a:pt x="1305" y="603"/>
                  </a:lnTo>
                  <a:lnTo>
                    <a:pt x="1303" y="601"/>
                  </a:lnTo>
                  <a:lnTo>
                    <a:pt x="1303" y="598"/>
                  </a:lnTo>
                  <a:lnTo>
                    <a:pt x="1305" y="596"/>
                  </a:lnTo>
                  <a:lnTo>
                    <a:pt x="1305" y="594"/>
                  </a:lnTo>
                  <a:lnTo>
                    <a:pt x="1305" y="594"/>
                  </a:lnTo>
                  <a:lnTo>
                    <a:pt x="1305" y="589"/>
                  </a:lnTo>
                  <a:lnTo>
                    <a:pt x="1308" y="586"/>
                  </a:lnTo>
                  <a:lnTo>
                    <a:pt x="1308" y="584"/>
                  </a:lnTo>
                  <a:lnTo>
                    <a:pt x="1308" y="582"/>
                  </a:lnTo>
                  <a:close/>
                  <a:moveTo>
                    <a:pt x="629" y="0"/>
                  </a:moveTo>
                  <a:lnTo>
                    <a:pt x="646" y="14"/>
                  </a:lnTo>
                  <a:lnTo>
                    <a:pt x="641" y="38"/>
                  </a:lnTo>
                  <a:lnTo>
                    <a:pt x="662" y="59"/>
                  </a:lnTo>
                  <a:lnTo>
                    <a:pt x="669" y="76"/>
                  </a:lnTo>
                  <a:lnTo>
                    <a:pt x="648" y="95"/>
                  </a:lnTo>
                  <a:lnTo>
                    <a:pt x="646" y="95"/>
                  </a:lnTo>
                  <a:lnTo>
                    <a:pt x="648" y="102"/>
                  </a:lnTo>
                  <a:lnTo>
                    <a:pt x="636" y="109"/>
                  </a:lnTo>
                  <a:lnTo>
                    <a:pt x="627" y="121"/>
                  </a:lnTo>
                  <a:lnTo>
                    <a:pt x="639" y="123"/>
                  </a:lnTo>
                  <a:lnTo>
                    <a:pt x="641" y="130"/>
                  </a:lnTo>
                  <a:lnTo>
                    <a:pt x="639" y="149"/>
                  </a:lnTo>
                  <a:lnTo>
                    <a:pt x="629" y="161"/>
                  </a:lnTo>
                  <a:lnTo>
                    <a:pt x="636" y="182"/>
                  </a:lnTo>
                  <a:lnTo>
                    <a:pt x="622" y="204"/>
                  </a:lnTo>
                  <a:lnTo>
                    <a:pt x="613" y="230"/>
                  </a:lnTo>
                  <a:lnTo>
                    <a:pt x="627" y="234"/>
                  </a:lnTo>
                  <a:lnTo>
                    <a:pt x="643" y="248"/>
                  </a:lnTo>
                  <a:lnTo>
                    <a:pt x="655" y="246"/>
                  </a:lnTo>
                  <a:lnTo>
                    <a:pt x="674" y="265"/>
                  </a:lnTo>
                  <a:lnTo>
                    <a:pt x="679" y="279"/>
                  </a:lnTo>
                  <a:lnTo>
                    <a:pt x="688" y="289"/>
                  </a:lnTo>
                  <a:lnTo>
                    <a:pt x="688" y="293"/>
                  </a:lnTo>
                  <a:lnTo>
                    <a:pt x="679" y="291"/>
                  </a:lnTo>
                  <a:lnTo>
                    <a:pt x="667" y="308"/>
                  </a:lnTo>
                  <a:lnTo>
                    <a:pt x="650" y="300"/>
                  </a:lnTo>
                  <a:lnTo>
                    <a:pt x="629" y="300"/>
                  </a:lnTo>
                  <a:lnTo>
                    <a:pt x="620" y="286"/>
                  </a:lnTo>
                  <a:lnTo>
                    <a:pt x="622" y="279"/>
                  </a:lnTo>
                  <a:lnTo>
                    <a:pt x="620" y="274"/>
                  </a:lnTo>
                  <a:lnTo>
                    <a:pt x="608" y="270"/>
                  </a:lnTo>
                  <a:lnTo>
                    <a:pt x="601" y="272"/>
                  </a:lnTo>
                  <a:lnTo>
                    <a:pt x="594" y="286"/>
                  </a:lnTo>
                  <a:lnTo>
                    <a:pt x="603" y="303"/>
                  </a:lnTo>
                  <a:lnTo>
                    <a:pt x="610" y="303"/>
                  </a:lnTo>
                  <a:lnTo>
                    <a:pt x="617" y="312"/>
                  </a:lnTo>
                  <a:lnTo>
                    <a:pt x="620" y="319"/>
                  </a:lnTo>
                  <a:lnTo>
                    <a:pt x="620" y="334"/>
                  </a:lnTo>
                  <a:lnTo>
                    <a:pt x="627" y="341"/>
                  </a:lnTo>
                  <a:lnTo>
                    <a:pt x="641" y="348"/>
                  </a:lnTo>
                  <a:lnTo>
                    <a:pt x="662" y="348"/>
                  </a:lnTo>
                  <a:lnTo>
                    <a:pt x="674" y="362"/>
                  </a:lnTo>
                  <a:lnTo>
                    <a:pt x="683" y="357"/>
                  </a:lnTo>
                  <a:lnTo>
                    <a:pt x="691" y="360"/>
                  </a:lnTo>
                  <a:lnTo>
                    <a:pt x="693" y="364"/>
                  </a:lnTo>
                  <a:lnTo>
                    <a:pt x="681" y="374"/>
                  </a:lnTo>
                  <a:lnTo>
                    <a:pt x="681" y="381"/>
                  </a:lnTo>
                  <a:lnTo>
                    <a:pt x="686" y="393"/>
                  </a:lnTo>
                  <a:lnTo>
                    <a:pt x="686" y="407"/>
                  </a:lnTo>
                  <a:lnTo>
                    <a:pt x="702" y="404"/>
                  </a:lnTo>
                  <a:lnTo>
                    <a:pt x="707" y="407"/>
                  </a:lnTo>
                  <a:lnTo>
                    <a:pt x="705" y="412"/>
                  </a:lnTo>
                  <a:lnTo>
                    <a:pt x="693" y="433"/>
                  </a:lnTo>
                  <a:lnTo>
                    <a:pt x="693" y="445"/>
                  </a:lnTo>
                  <a:lnTo>
                    <a:pt x="695" y="459"/>
                  </a:lnTo>
                  <a:lnTo>
                    <a:pt x="707" y="473"/>
                  </a:lnTo>
                  <a:lnTo>
                    <a:pt x="707" y="473"/>
                  </a:lnTo>
                  <a:lnTo>
                    <a:pt x="719" y="504"/>
                  </a:lnTo>
                  <a:lnTo>
                    <a:pt x="712" y="546"/>
                  </a:lnTo>
                  <a:lnTo>
                    <a:pt x="707" y="560"/>
                  </a:lnTo>
                  <a:lnTo>
                    <a:pt x="717" y="575"/>
                  </a:lnTo>
                  <a:lnTo>
                    <a:pt x="733" y="579"/>
                  </a:lnTo>
                  <a:lnTo>
                    <a:pt x="733" y="591"/>
                  </a:lnTo>
                  <a:lnTo>
                    <a:pt x="738" y="596"/>
                  </a:lnTo>
                  <a:lnTo>
                    <a:pt x="752" y="601"/>
                  </a:lnTo>
                  <a:lnTo>
                    <a:pt x="766" y="615"/>
                  </a:lnTo>
                  <a:lnTo>
                    <a:pt x="780" y="624"/>
                  </a:lnTo>
                  <a:lnTo>
                    <a:pt x="790" y="624"/>
                  </a:lnTo>
                  <a:lnTo>
                    <a:pt x="797" y="627"/>
                  </a:lnTo>
                  <a:lnTo>
                    <a:pt x="802" y="643"/>
                  </a:lnTo>
                  <a:lnTo>
                    <a:pt x="795" y="662"/>
                  </a:lnTo>
                  <a:lnTo>
                    <a:pt x="795" y="679"/>
                  </a:lnTo>
                  <a:lnTo>
                    <a:pt x="804" y="676"/>
                  </a:lnTo>
                  <a:lnTo>
                    <a:pt x="816" y="650"/>
                  </a:lnTo>
                  <a:lnTo>
                    <a:pt x="830" y="641"/>
                  </a:lnTo>
                  <a:lnTo>
                    <a:pt x="842" y="657"/>
                  </a:lnTo>
                  <a:lnTo>
                    <a:pt x="840" y="676"/>
                  </a:lnTo>
                  <a:lnTo>
                    <a:pt x="856" y="667"/>
                  </a:lnTo>
                  <a:lnTo>
                    <a:pt x="861" y="667"/>
                  </a:lnTo>
                  <a:lnTo>
                    <a:pt x="873" y="695"/>
                  </a:lnTo>
                  <a:lnTo>
                    <a:pt x="884" y="707"/>
                  </a:lnTo>
                  <a:lnTo>
                    <a:pt x="899" y="702"/>
                  </a:lnTo>
                  <a:lnTo>
                    <a:pt x="906" y="688"/>
                  </a:lnTo>
                  <a:lnTo>
                    <a:pt x="915" y="686"/>
                  </a:lnTo>
                  <a:lnTo>
                    <a:pt x="925" y="686"/>
                  </a:lnTo>
                  <a:lnTo>
                    <a:pt x="934" y="674"/>
                  </a:lnTo>
                  <a:lnTo>
                    <a:pt x="946" y="674"/>
                  </a:lnTo>
                  <a:lnTo>
                    <a:pt x="955" y="683"/>
                  </a:lnTo>
                  <a:lnTo>
                    <a:pt x="958" y="705"/>
                  </a:lnTo>
                  <a:lnTo>
                    <a:pt x="970" y="702"/>
                  </a:lnTo>
                  <a:lnTo>
                    <a:pt x="974" y="705"/>
                  </a:lnTo>
                  <a:lnTo>
                    <a:pt x="981" y="712"/>
                  </a:lnTo>
                  <a:lnTo>
                    <a:pt x="993" y="707"/>
                  </a:lnTo>
                  <a:lnTo>
                    <a:pt x="993" y="688"/>
                  </a:lnTo>
                  <a:lnTo>
                    <a:pt x="1005" y="679"/>
                  </a:lnTo>
                  <a:lnTo>
                    <a:pt x="1010" y="667"/>
                  </a:lnTo>
                  <a:lnTo>
                    <a:pt x="1022" y="655"/>
                  </a:lnTo>
                  <a:lnTo>
                    <a:pt x="1029" y="629"/>
                  </a:lnTo>
                  <a:lnTo>
                    <a:pt x="1024" y="608"/>
                  </a:lnTo>
                  <a:lnTo>
                    <a:pt x="1036" y="591"/>
                  </a:lnTo>
                  <a:lnTo>
                    <a:pt x="1050" y="577"/>
                  </a:lnTo>
                  <a:lnTo>
                    <a:pt x="1055" y="563"/>
                  </a:lnTo>
                  <a:lnTo>
                    <a:pt x="1055" y="563"/>
                  </a:lnTo>
                  <a:lnTo>
                    <a:pt x="1076" y="577"/>
                  </a:lnTo>
                  <a:lnTo>
                    <a:pt x="1097" y="570"/>
                  </a:lnTo>
                  <a:lnTo>
                    <a:pt x="1111" y="584"/>
                  </a:lnTo>
                  <a:lnTo>
                    <a:pt x="1123" y="586"/>
                  </a:lnTo>
                  <a:lnTo>
                    <a:pt x="1135" y="584"/>
                  </a:lnTo>
                  <a:lnTo>
                    <a:pt x="1147" y="582"/>
                  </a:lnTo>
                  <a:lnTo>
                    <a:pt x="1147" y="582"/>
                  </a:lnTo>
                  <a:lnTo>
                    <a:pt x="1149" y="586"/>
                  </a:lnTo>
                  <a:lnTo>
                    <a:pt x="1149" y="586"/>
                  </a:lnTo>
                  <a:lnTo>
                    <a:pt x="1152" y="586"/>
                  </a:lnTo>
                  <a:lnTo>
                    <a:pt x="1154" y="584"/>
                  </a:lnTo>
                  <a:lnTo>
                    <a:pt x="1154" y="584"/>
                  </a:lnTo>
                  <a:lnTo>
                    <a:pt x="1161" y="584"/>
                  </a:lnTo>
                  <a:lnTo>
                    <a:pt x="1161" y="582"/>
                  </a:lnTo>
                  <a:lnTo>
                    <a:pt x="1164" y="582"/>
                  </a:lnTo>
                  <a:lnTo>
                    <a:pt x="1164" y="579"/>
                  </a:lnTo>
                  <a:lnTo>
                    <a:pt x="1166" y="579"/>
                  </a:lnTo>
                  <a:lnTo>
                    <a:pt x="1168" y="579"/>
                  </a:lnTo>
                  <a:lnTo>
                    <a:pt x="1168" y="577"/>
                  </a:lnTo>
                  <a:lnTo>
                    <a:pt x="1168" y="577"/>
                  </a:lnTo>
                  <a:lnTo>
                    <a:pt x="1168" y="575"/>
                  </a:lnTo>
                  <a:lnTo>
                    <a:pt x="1168" y="572"/>
                  </a:lnTo>
                  <a:lnTo>
                    <a:pt x="1168" y="572"/>
                  </a:lnTo>
                  <a:lnTo>
                    <a:pt x="1166" y="572"/>
                  </a:lnTo>
                  <a:lnTo>
                    <a:pt x="1168" y="570"/>
                  </a:lnTo>
                  <a:lnTo>
                    <a:pt x="1166" y="570"/>
                  </a:lnTo>
                  <a:lnTo>
                    <a:pt x="1168" y="570"/>
                  </a:lnTo>
                  <a:lnTo>
                    <a:pt x="1171" y="570"/>
                  </a:lnTo>
                  <a:lnTo>
                    <a:pt x="1173" y="570"/>
                  </a:lnTo>
                  <a:lnTo>
                    <a:pt x="1173" y="570"/>
                  </a:lnTo>
                  <a:lnTo>
                    <a:pt x="1171" y="570"/>
                  </a:lnTo>
                  <a:lnTo>
                    <a:pt x="1168" y="570"/>
                  </a:lnTo>
                  <a:lnTo>
                    <a:pt x="1171" y="565"/>
                  </a:lnTo>
                  <a:lnTo>
                    <a:pt x="1171" y="565"/>
                  </a:lnTo>
                  <a:lnTo>
                    <a:pt x="1171" y="563"/>
                  </a:lnTo>
                  <a:lnTo>
                    <a:pt x="1173" y="560"/>
                  </a:lnTo>
                  <a:lnTo>
                    <a:pt x="1173" y="558"/>
                  </a:lnTo>
                  <a:lnTo>
                    <a:pt x="1173" y="558"/>
                  </a:lnTo>
                  <a:lnTo>
                    <a:pt x="1173" y="558"/>
                  </a:lnTo>
                  <a:lnTo>
                    <a:pt x="1173" y="556"/>
                  </a:lnTo>
                  <a:lnTo>
                    <a:pt x="1180" y="553"/>
                  </a:lnTo>
                  <a:lnTo>
                    <a:pt x="1182" y="553"/>
                  </a:lnTo>
                  <a:lnTo>
                    <a:pt x="1190" y="553"/>
                  </a:lnTo>
                  <a:lnTo>
                    <a:pt x="1190" y="553"/>
                  </a:lnTo>
                  <a:lnTo>
                    <a:pt x="1194" y="553"/>
                  </a:lnTo>
                  <a:lnTo>
                    <a:pt x="1197" y="553"/>
                  </a:lnTo>
                  <a:lnTo>
                    <a:pt x="1199" y="556"/>
                  </a:lnTo>
                  <a:lnTo>
                    <a:pt x="1201" y="556"/>
                  </a:lnTo>
                  <a:lnTo>
                    <a:pt x="1204" y="553"/>
                  </a:lnTo>
                  <a:lnTo>
                    <a:pt x="1208" y="553"/>
                  </a:lnTo>
                  <a:lnTo>
                    <a:pt x="1213" y="553"/>
                  </a:lnTo>
                  <a:lnTo>
                    <a:pt x="1213" y="553"/>
                  </a:lnTo>
                  <a:lnTo>
                    <a:pt x="1216" y="556"/>
                  </a:lnTo>
                  <a:lnTo>
                    <a:pt x="1216" y="558"/>
                  </a:lnTo>
                  <a:lnTo>
                    <a:pt x="1218" y="556"/>
                  </a:lnTo>
                  <a:lnTo>
                    <a:pt x="1218" y="556"/>
                  </a:lnTo>
                  <a:lnTo>
                    <a:pt x="1218" y="556"/>
                  </a:lnTo>
                  <a:lnTo>
                    <a:pt x="1223" y="556"/>
                  </a:lnTo>
                  <a:lnTo>
                    <a:pt x="1225" y="556"/>
                  </a:lnTo>
                  <a:lnTo>
                    <a:pt x="1227" y="558"/>
                  </a:lnTo>
                  <a:lnTo>
                    <a:pt x="1230" y="558"/>
                  </a:lnTo>
                  <a:lnTo>
                    <a:pt x="1230" y="556"/>
                  </a:lnTo>
                  <a:lnTo>
                    <a:pt x="1232" y="556"/>
                  </a:lnTo>
                  <a:lnTo>
                    <a:pt x="1234" y="556"/>
                  </a:lnTo>
                  <a:lnTo>
                    <a:pt x="1237" y="556"/>
                  </a:lnTo>
                  <a:lnTo>
                    <a:pt x="1242" y="558"/>
                  </a:lnTo>
                  <a:lnTo>
                    <a:pt x="1242" y="558"/>
                  </a:lnTo>
                  <a:lnTo>
                    <a:pt x="1244" y="560"/>
                  </a:lnTo>
                  <a:lnTo>
                    <a:pt x="1244" y="560"/>
                  </a:lnTo>
                  <a:lnTo>
                    <a:pt x="1244" y="563"/>
                  </a:lnTo>
                  <a:lnTo>
                    <a:pt x="1249" y="563"/>
                  </a:lnTo>
                  <a:lnTo>
                    <a:pt x="1249" y="560"/>
                  </a:lnTo>
                  <a:lnTo>
                    <a:pt x="1251" y="560"/>
                  </a:lnTo>
                  <a:lnTo>
                    <a:pt x="1260" y="560"/>
                  </a:lnTo>
                  <a:lnTo>
                    <a:pt x="1260" y="560"/>
                  </a:lnTo>
                  <a:lnTo>
                    <a:pt x="1268" y="560"/>
                  </a:lnTo>
                  <a:lnTo>
                    <a:pt x="1268" y="563"/>
                  </a:lnTo>
                  <a:lnTo>
                    <a:pt x="1272" y="563"/>
                  </a:lnTo>
                  <a:lnTo>
                    <a:pt x="1272" y="563"/>
                  </a:lnTo>
                  <a:lnTo>
                    <a:pt x="1272" y="565"/>
                  </a:lnTo>
                  <a:lnTo>
                    <a:pt x="1275" y="563"/>
                  </a:lnTo>
                  <a:lnTo>
                    <a:pt x="1275" y="563"/>
                  </a:lnTo>
                  <a:lnTo>
                    <a:pt x="1277" y="563"/>
                  </a:lnTo>
                  <a:lnTo>
                    <a:pt x="1277" y="563"/>
                  </a:lnTo>
                  <a:lnTo>
                    <a:pt x="1282" y="563"/>
                  </a:lnTo>
                  <a:lnTo>
                    <a:pt x="1284" y="565"/>
                  </a:lnTo>
                  <a:lnTo>
                    <a:pt x="1286" y="565"/>
                  </a:lnTo>
                  <a:lnTo>
                    <a:pt x="1289" y="568"/>
                  </a:lnTo>
                  <a:lnTo>
                    <a:pt x="1291" y="570"/>
                  </a:lnTo>
                  <a:lnTo>
                    <a:pt x="1296" y="572"/>
                  </a:lnTo>
                  <a:lnTo>
                    <a:pt x="1296" y="579"/>
                  </a:lnTo>
                  <a:lnTo>
                    <a:pt x="1296" y="582"/>
                  </a:lnTo>
                  <a:lnTo>
                    <a:pt x="1298" y="584"/>
                  </a:lnTo>
                  <a:lnTo>
                    <a:pt x="1298" y="584"/>
                  </a:lnTo>
                  <a:lnTo>
                    <a:pt x="1296" y="586"/>
                  </a:lnTo>
                  <a:lnTo>
                    <a:pt x="1298" y="586"/>
                  </a:lnTo>
                  <a:lnTo>
                    <a:pt x="1294" y="591"/>
                  </a:lnTo>
                  <a:lnTo>
                    <a:pt x="1294" y="591"/>
                  </a:lnTo>
                  <a:lnTo>
                    <a:pt x="1294" y="594"/>
                  </a:lnTo>
                  <a:lnTo>
                    <a:pt x="1291" y="594"/>
                  </a:lnTo>
                  <a:lnTo>
                    <a:pt x="1289" y="594"/>
                  </a:lnTo>
                  <a:lnTo>
                    <a:pt x="1289" y="594"/>
                  </a:lnTo>
                  <a:lnTo>
                    <a:pt x="1286" y="596"/>
                  </a:lnTo>
                  <a:lnTo>
                    <a:pt x="1284" y="594"/>
                  </a:lnTo>
                  <a:lnTo>
                    <a:pt x="1282" y="594"/>
                  </a:lnTo>
                  <a:lnTo>
                    <a:pt x="1282" y="596"/>
                  </a:lnTo>
                  <a:lnTo>
                    <a:pt x="1279" y="596"/>
                  </a:lnTo>
                  <a:lnTo>
                    <a:pt x="1272" y="596"/>
                  </a:lnTo>
                  <a:lnTo>
                    <a:pt x="1272" y="594"/>
                  </a:lnTo>
                  <a:lnTo>
                    <a:pt x="1272" y="594"/>
                  </a:lnTo>
                  <a:lnTo>
                    <a:pt x="1272" y="594"/>
                  </a:lnTo>
                  <a:lnTo>
                    <a:pt x="1275" y="591"/>
                  </a:lnTo>
                  <a:lnTo>
                    <a:pt x="1275" y="591"/>
                  </a:lnTo>
                  <a:lnTo>
                    <a:pt x="1272" y="589"/>
                  </a:lnTo>
                  <a:lnTo>
                    <a:pt x="1272" y="589"/>
                  </a:lnTo>
                  <a:lnTo>
                    <a:pt x="1270" y="586"/>
                  </a:lnTo>
                  <a:lnTo>
                    <a:pt x="1268" y="586"/>
                  </a:lnTo>
                  <a:lnTo>
                    <a:pt x="1268" y="584"/>
                  </a:lnTo>
                  <a:lnTo>
                    <a:pt x="1268" y="584"/>
                  </a:lnTo>
                  <a:lnTo>
                    <a:pt x="1268" y="584"/>
                  </a:lnTo>
                  <a:lnTo>
                    <a:pt x="1268" y="582"/>
                  </a:lnTo>
                  <a:lnTo>
                    <a:pt x="1265" y="584"/>
                  </a:lnTo>
                  <a:lnTo>
                    <a:pt x="1265" y="582"/>
                  </a:lnTo>
                  <a:lnTo>
                    <a:pt x="1263" y="582"/>
                  </a:lnTo>
                  <a:lnTo>
                    <a:pt x="1263" y="584"/>
                  </a:lnTo>
                  <a:lnTo>
                    <a:pt x="1263" y="584"/>
                  </a:lnTo>
                  <a:lnTo>
                    <a:pt x="1263" y="586"/>
                  </a:lnTo>
                  <a:lnTo>
                    <a:pt x="1263" y="586"/>
                  </a:lnTo>
                  <a:lnTo>
                    <a:pt x="1265" y="586"/>
                  </a:lnTo>
                  <a:lnTo>
                    <a:pt x="1265" y="589"/>
                  </a:lnTo>
                  <a:lnTo>
                    <a:pt x="1268" y="591"/>
                  </a:lnTo>
                  <a:lnTo>
                    <a:pt x="1265" y="591"/>
                  </a:lnTo>
                  <a:lnTo>
                    <a:pt x="1263" y="591"/>
                  </a:lnTo>
                  <a:lnTo>
                    <a:pt x="1260" y="594"/>
                  </a:lnTo>
                  <a:lnTo>
                    <a:pt x="1260" y="594"/>
                  </a:lnTo>
                  <a:lnTo>
                    <a:pt x="1258" y="591"/>
                  </a:lnTo>
                  <a:lnTo>
                    <a:pt x="1260" y="591"/>
                  </a:lnTo>
                  <a:lnTo>
                    <a:pt x="1260" y="589"/>
                  </a:lnTo>
                  <a:lnTo>
                    <a:pt x="1258" y="589"/>
                  </a:lnTo>
                  <a:lnTo>
                    <a:pt x="1258" y="589"/>
                  </a:lnTo>
                  <a:lnTo>
                    <a:pt x="1258" y="589"/>
                  </a:lnTo>
                  <a:lnTo>
                    <a:pt x="1258" y="589"/>
                  </a:lnTo>
                  <a:lnTo>
                    <a:pt x="1258" y="591"/>
                  </a:lnTo>
                  <a:lnTo>
                    <a:pt x="1258" y="591"/>
                  </a:lnTo>
                  <a:lnTo>
                    <a:pt x="1256" y="591"/>
                  </a:lnTo>
                  <a:lnTo>
                    <a:pt x="1256" y="591"/>
                  </a:lnTo>
                  <a:lnTo>
                    <a:pt x="1256" y="589"/>
                  </a:lnTo>
                  <a:lnTo>
                    <a:pt x="1253" y="589"/>
                  </a:lnTo>
                  <a:lnTo>
                    <a:pt x="1253" y="591"/>
                  </a:lnTo>
                  <a:lnTo>
                    <a:pt x="1249" y="591"/>
                  </a:lnTo>
                  <a:lnTo>
                    <a:pt x="1249" y="594"/>
                  </a:lnTo>
                  <a:lnTo>
                    <a:pt x="1249" y="594"/>
                  </a:lnTo>
                  <a:lnTo>
                    <a:pt x="1246" y="594"/>
                  </a:lnTo>
                  <a:lnTo>
                    <a:pt x="1246" y="596"/>
                  </a:lnTo>
                  <a:lnTo>
                    <a:pt x="1249" y="596"/>
                  </a:lnTo>
                  <a:lnTo>
                    <a:pt x="1249" y="598"/>
                  </a:lnTo>
                  <a:lnTo>
                    <a:pt x="1246" y="596"/>
                  </a:lnTo>
                  <a:lnTo>
                    <a:pt x="1244" y="598"/>
                  </a:lnTo>
                  <a:lnTo>
                    <a:pt x="1244" y="598"/>
                  </a:lnTo>
                  <a:lnTo>
                    <a:pt x="1242" y="601"/>
                  </a:lnTo>
                  <a:lnTo>
                    <a:pt x="1242" y="603"/>
                  </a:lnTo>
                  <a:lnTo>
                    <a:pt x="1244" y="603"/>
                  </a:lnTo>
                  <a:lnTo>
                    <a:pt x="1246" y="598"/>
                  </a:lnTo>
                  <a:lnTo>
                    <a:pt x="1249" y="601"/>
                  </a:lnTo>
                  <a:lnTo>
                    <a:pt x="1249" y="603"/>
                  </a:lnTo>
                  <a:lnTo>
                    <a:pt x="1246" y="603"/>
                  </a:lnTo>
                  <a:lnTo>
                    <a:pt x="1244" y="605"/>
                  </a:lnTo>
                  <a:lnTo>
                    <a:pt x="1244" y="605"/>
                  </a:lnTo>
                  <a:lnTo>
                    <a:pt x="1242" y="608"/>
                  </a:lnTo>
                  <a:lnTo>
                    <a:pt x="1239" y="608"/>
                  </a:lnTo>
                  <a:lnTo>
                    <a:pt x="1239" y="612"/>
                  </a:lnTo>
                  <a:lnTo>
                    <a:pt x="1237" y="612"/>
                  </a:lnTo>
                  <a:lnTo>
                    <a:pt x="1237" y="612"/>
                  </a:lnTo>
                  <a:lnTo>
                    <a:pt x="1239" y="612"/>
                  </a:lnTo>
                  <a:lnTo>
                    <a:pt x="1239" y="608"/>
                  </a:lnTo>
                  <a:lnTo>
                    <a:pt x="1237" y="608"/>
                  </a:lnTo>
                  <a:lnTo>
                    <a:pt x="1237" y="608"/>
                  </a:lnTo>
                  <a:lnTo>
                    <a:pt x="1237" y="608"/>
                  </a:lnTo>
                  <a:lnTo>
                    <a:pt x="1234" y="610"/>
                  </a:lnTo>
                  <a:lnTo>
                    <a:pt x="1232" y="610"/>
                  </a:lnTo>
                  <a:lnTo>
                    <a:pt x="1232" y="608"/>
                  </a:lnTo>
                  <a:lnTo>
                    <a:pt x="1227" y="608"/>
                  </a:lnTo>
                  <a:lnTo>
                    <a:pt x="1227" y="610"/>
                  </a:lnTo>
                  <a:lnTo>
                    <a:pt x="1225" y="608"/>
                  </a:lnTo>
                  <a:lnTo>
                    <a:pt x="1225" y="610"/>
                  </a:lnTo>
                  <a:lnTo>
                    <a:pt x="1223" y="610"/>
                  </a:lnTo>
                  <a:lnTo>
                    <a:pt x="1223" y="612"/>
                  </a:lnTo>
                  <a:lnTo>
                    <a:pt x="1223" y="610"/>
                  </a:lnTo>
                  <a:lnTo>
                    <a:pt x="1220" y="610"/>
                  </a:lnTo>
                  <a:lnTo>
                    <a:pt x="1220" y="612"/>
                  </a:lnTo>
                  <a:lnTo>
                    <a:pt x="1220" y="612"/>
                  </a:lnTo>
                  <a:lnTo>
                    <a:pt x="1220" y="612"/>
                  </a:lnTo>
                  <a:lnTo>
                    <a:pt x="1218" y="612"/>
                  </a:lnTo>
                  <a:lnTo>
                    <a:pt x="1218" y="612"/>
                  </a:lnTo>
                  <a:lnTo>
                    <a:pt x="1216" y="610"/>
                  </a:lnTo>
                  <a:lnTo>
                    <a:pt x="1211" y="612"/>
                  </a:lnTo>
                  <a:lnTo>
                    <a:pt x="1208" y="610"/>
                  </a:lnTo>
                  <a:lnTo>
                    <a:pt x="1206" y="610"/>
                  </a:lnTo>
                  <a:lnTo>
                    <a:pt x="1204" y="612"/>
                  </a:lnTo>
                  <a:lnTo>
                    <a:pt x="1204" y="612"/>
                  </a:lnTo>
                  <a:lnTo>
                    <a:pt x="1204" y="612"/>
                  </a:lnTo>
                  <a:lnTo>
                    <a:pt x="1206" y="612"/>
                  </a:lnTo>
                  <a:lnTo>
                    <a:pt x="1206" y="612"/>
                  </a:lnTo>
                  <a:lnTo>
                    <a:pt x="1208" y="612"/>
                  </a:lnTo>
                  <a:lnTo>
                    <a:pt x="1211" y="615"/>
                  </a:lnTo>
                  <a:lnTo>
                    <a:pt x="1213" y="615"/>
                  </a:lnTo>
                  <a:lnTo>
                    <a:pt x="1213" y="617"/>
                  </a:lnTo>
                  <a:lnTo>
                    <a:pt x="1213" y="617"/>
                  </a:lnTo>
                  <a:lnTo>
                    <a:pt x="1213" y="620"/>
                  </a:lnTo>
                  <a:lnTo>
                    <a:pt x="1216" y="620"/>
                  </a:lnTo>
                  <a:lnTo>
                    <a:pt x="1216" y="622"/>
                  </a:lnTo>
                  <a:lnTo>
                    <a:pt x="1216" y="622"/>
                  </a:lnTo>
                  <a:lnTo>
                    <a:pt x="1218" y="622"/>
                  </a:lnTo>
                  <a:lnTo>
                    <a:pt x="1218" y="624"/>
                  </a:lnTo>
                  <a:lnTo>
                    <a:pt x="1220" y="624"/>
                  </a:lnTo>
                  <a:lnTo>
                    <a:pt x="1220" y="624"/>
                  </a:lnTo>
                  <a:lnTo>
                    <a:pt x="1220" y="624"/>
                  </a:lnTo>
                  <a:lnTo>
                    <a:pt x="1223" y="627"/>
                  </a:lnTo>
                  <a:lnTo>
                    <a:pt x="1225" y="627"/>
                  </a:lnTo>
                  <a:lnTo>
                    <a:pt x="1225" y="627"/>
                  </a:lnTo>
                  <a:lnTo>
                    <a:pt x="1230" y="629"/>
                  </a:lnTo>
                  <a:lnTo>
                    <a:pt x="1230" y="627"/>
                  </a:lnTo>
                  <a:lnTo>
                    <a:pt x="1234" y="627"/>
                  </a:lnTo>
                  <a:lnTo>
                    <a:pt x="1234" y="629"/>
                  </a:lnTo>
                  <a:lnTo>
                    <a:pt x="1237" y="629"/>
                  </a:lnTo>
                  <a:lnTo>
                    <a:pt x="1237" y="629"/>
                  </a:lnTo>
                  <a:lnTo>
                    <a:pt x="1237" y="627"/>
                  </a:lnTo>
                  <a:lnTo>
                    <a:pt x="1239" y="627"/>
                  </a:lnTo>
                  <a:lnTo>
                    <a:pt x="1239" y="629"/>
                  </a:lnTo>
                  <a:lnTo>
                    <a:pt x="1237" y="629"/>
                  </a:lnTo>
                  <a:lnTo>
                    <a:pt x="1237" y="629"/>
                  </a:lnTo>
                  <a:lnTo>
                    <a:pt x="1239" y="631"/>
                  </a:lnTo>
                  <a:lnTo>
                    <a:pt x="1239" y="631"/>
                  </a:lnTo>
                  <a:lnTo>
                    <a:pt x="1239" y="631"/>
                  </a:lnTo>
                  <a:lnTo>
                    <a:pt x="1239" y="631"/>
                  </a:lnTo>
                  <a:lnTo>
                    <a:pt x="1242" y="631"/>
                  </a:lnTo>
                  <a:lnTo>
                    <a:pt x="1242" y="634"/>
                  </a:lnTo>
                  <a:lnTo>
                    <a:pt x="1239" y="634"/>
                  </a:lnTo>
                  <a:lnTo>
                    <a:pt x="1239" y="634"/>
                  </a:lnTo>
                  <a:lnTo>
                    <a:pt x="1244" y="636"/>
                  </a:lnTo>
                  <a:lnTo>
                    <a:pt x="1244" y="636"/>
                  </a:lnTo>
                  <a:lnTo>
                    <a:pt x="1246" y="636"/>
                  </a:lnTo>
                  <a:lnTo>
                    <a:pt x="1246" y="636"/>
                  </a:lnTo>
                  <a:lnTo>
                    <a:pt x="1244" y="636"/>
                  </a:lnTo>
                  <a:lnTo>
                    <a:pt x="1246" y="634"/>
                  </a:lnTo>
                  <a:lnTo>
                    <a:pt x="1246" y="634"/>
                  </a:lnTo>
                  <a:lnTo>
                    <a:pt x="1249" y="634"/>
                  </a:lnTo>
                  <a:lnTo>
                    <a:pt x="1246" y="634"/>
                  </a:lnTo>
                  <a:lnTo>
                    <a:pt x="1246" y="631"/>
                  </a:lnTo>
                  <a:lnTo>
                    <a:pt x="1246" y="629"/>
                  </a:lnTo>
                  <a:lnTo>
                    <a:pt x="1246" y="629"/>
                  </a:lnTo>
                  <a:lnTo>
                    <a:pt x="1246" y="629"/>
                  </a:lnTo>
                  <a:lnTo>
                    <a:pt x="1249" y="629"/>
                  </a:lnTo>
                  <a:lnTo>
                    <a:pt x="1251" y="629"/>
                  </a:lnTo>
                  <a:lnTo>
                    <a:pt x="1253" y="629"/>
                  </a:lnTo>
                  <a:lnTo>
                    <a:pt x="1253" y="629"/>
                  </a:lnTo>
                  <a:lnTo>
                    <a:pt x="1253" y="631"/>
                  </a:lnTo>
                  <a:lnTo>
                    <a:pt x="1253" y="631"/>
                  </a:lnTo>
                  <a:lnTo>
                    <a:pt x="1251" y="634"/>
                  </a:lnTo>
                  <a:lnTo>
                    <a:pt x="1251" y="634"/>
                  </a:lnTo>
                  <a:lnTo>
                    <a:pt x="1249" y="636"/>
                  </a:lnTo>
                  <a:lnTo>
                    <a:pt x="1249" y="638"/>
                  </a:lnTo>
                  <a:lnTo>
                    <a:pt x="1249" y="638"/>
                  </a:lnTo>
                  <a:lnTo>
                    <a:pt x="1251" y="638"/>
                  </a:lnTo>
                  <a:lnTo>
                    <a:pt x="1251" y="636"/>
                  </a:lnTo>
                  <a:lnTo>
                    <a:pt x="1251" y="636"/>
                  </a:lnTo>
                  <a:lnTo>
                    <a:pt x="1251" y="634"/>
                  </a:lnTo>
                  <a:lnTo>
                    <a:pt x="1256" y="634"/>
                  </a:lnTo>
                  <a:lnTo>
                    <a:pt x="1256" y="631"/>
                  </a:lnTo>
                  <a:lnTo>
                    <a:pt x="1256" y="631"/>
                  </a:lnTo>
                  <a:lnTo>
                    <a:pt x="1256" y="629"/>
                  </a:lnTo>
                  <a:lnTo>
                    <a:pt x="1256" y="629"/>
                  </a:lnTo>
                  <a:lnTo>
                    <a:pt x="1258" y="627"/>
                  </a:lnTo>
                  <a:lnTo>
                    <a:pt x="1256" y="624"/>
                  </a:lnTo>
                  <a:lnTo>
                    <a:pt x="1256" y="624"/>
                  </a:lnTo>
                  <a:lnTo>
                    <a:pt x="1260" y="622"/>
                  </a:lnTo>
                  <a:lnTo>
                    <a:pt x="1260" y="624"/>
                  </a:lnTo>
                  <a:lnTo>
                    <a:pt x="1263" y="624"/>
                  </a:lnTo>
                  <a:lnTo>
                    <a:pt x="1263" y="624"/>
                  </a:lnTo>
                  <a:lnTo>
                    <a:pt x="1265" y="627"/>
                  </a:lnTo>
                  <a:lnTo>
                    <a:pt x="1265" y="627"/>
                  </a:lnTo>
                  <a:lnTo>
                    <a:pt x="1265" y="627"/>
                  </a:lnTo>
                  <a:lnTo>
                    <a:pt x="1265" y="629"/>
                  </a:lnTo>
                  <a:lnTo>
                    <a:pt x="1268" y="629"/>
                  </a:lnTo>
                  <a:lnTo>
                    <a:pt x="1268" y="631"/>
                  </a:lnTo>
                  <a:lnTo>
                    <a:pt x="1268" y="631"/>
                  </a:lnTo>
                  <a:lnTo>
                    <a:pt x="1270" y="631"/>
                  </a:lnTo>
                  <a:lnTo>
                    <a:pt x="1270" y="634"/>
                  </a:lnTo>
                  <a:lnTo>
                    <a:pt x="1270" y="634"/>
                  </a:lnTo>
                  <a:lnTo>
                    <a:pt x="1270" y="636"/>
                  </a:lnTo>
                  <a:lnTo>
                    <a:pt x="1272" y="638"/>
                  </a:lnTo>
                  <a:lnTo>
                    <a:pt x="1272" y="638"/>
                  </a:lnTo>
                  <a:lnTo>
                    <a:pt x="1272" y="638"/>
                  </a:lnTo>
                  <a:lnTo>
                    <a:pt x="1275" y="638"/>
                  </a:lnTo>
                  <a:lnTo>
                    <a:pt x="1275" y="636"/>
                  </a:lnTo>
                  <a:lnTo>
                    <a:pt x="1277" y="636"/>
                  </a:lnTo>
                  <a:lnTo>
                    <a:pt x="1277" y="631"/>
                  </a:lnTo>
                  <a:lnTo>
                    <a:pt x="1277" y="629"/>
                  </a:lnTo>
                  <a:lnTo>
                    <a:pt x="1279" y="627"/>
                  </a:lnTo>
                  <a:lnTo>
                    <a:pt x="1282" y="627"/>
                  </a:lnTo>
                  <a:lnTo>
                    <a:pt x="1284" y="624"/>
                  </a:lnTo>
                  <a:lnTo>
                    <a:pt x="1286" y="624"/>
                  </a:lnTo>
                  <a:lnTo>
                    <a:pt x="1286" y="627"/>
                  </a:lnTo>
                  <a:lnTo>
                    <a:pt x="1286" y="629"/>
                  </a:lnTo>
                  <a:lnTo>
                    <a:pt x="1284" y="629"/>
                  </a:lnTo>
                  <a:lnTo>
                    <a:pt x="1284" y="631"/>
                  </a:lnTo>
                  <a:lnTo>
                    <a:pt x="1284" y="631"/>
                  </a:lnTo>
                  <a:lnTo>
                    <a:pt x="1284" y="631"/>
                  </a:lnTo>
                  <a:lnTo>
                    <a:pt x="1282" y="631"/>
                  </a:lnTo>
                  <a:lnTo>
                    <a:pt x="1282" y="631"/>
                  </a:lnTo>
                  <a:lnTo>
                    <a:pt x="1284" y="631"/>
                  </a:lnTo>
                  <a:lnTo>
                    <a:pt x="1284" y="634"/>
                  </a:lnTo>
                  <a:lnTo>
                    <a:pt x="1284" y="634"/>
                  </a:lnTo>
                  <a:lnTo>
                    <a:pt x="1284" y="634"/>
                  </a:lnTo>
                  <a:lnTo>
                    <a:pt x="1284" y="634"/>
                  </a:lnTo>
                  <a:lnTo>
                    <a:pt x="1284" y="631"/>
                  </a:lnTo>
                  <a:lnTo>
                    <a:pt x="1286" y="634"/>
                  </a:lnTo>
                  <a:lnTo>
                    <a:pt x="1289" y="631"/>
                  </a:lnTo>
                  <a:lnTo>
                    <a:pt x="1291" y="634"/>
                  </a:lnTo>
                  <a:lnTo>
                    <a:pt x="1291" y="631"/>
                  </a:lnTo>
                  <a:lnTo>
                    <a:pt x="1291" y="631"/>
                  </a:lnTo>
                  <a:lnTo>
                    <a:pt x="1294" y="631"/>
                  </a:lnTo>
                  <a:lnTo>
                    <a:pt x="1294" y="629"/>
                  </a:lnTo>
                  <a:lnTo>
                    <a:pt x="1294" y="629"/>
                  </a:lnTo>
                  <a:lnTo>
                    <a:pt x="1294" y="629"/>
                  </a:lnTo>
                  <a:lnTo>
                    <a:pt x="1294" y="627"/>
                  </a:lnTo>
                  <a:lnTo>
                    <a:pt x="1291" y="629"/>
                  </a:lnTo>
                  <a:lnTo>
                    <a:pt x="1291" y="627"/>
                  </a:lnTo>
                  <a:lnTo>
                    <a:pt x="1291" y="627"/>
                  </a:lnTo>
                  <a:lnTo>
                    <a:pt x="1291" y="627"/>
                  </a:lnTo>
                  <a:lnTo>
                    <a:pt x="1291" y="627"/>
                  </a:lnTo>
                  <a:lnTo>
                    <a:pt x="1289" y="627"/>
                  </a:lnTo>
                  <a:lnTo>
                    <a:pt x="1289" y="624"/>
                  </a:lnTo>
                  <a:lnTo>
                    <a:pt x="1286" y="624"/>
                  </a:lnTo>
                  <a:lnTo>
                    <a:pt x="1286" y="622"/>
                  </a:lnTo>
                  <a:lnTo>
                    <a:pt x="1284" y="622"/>
                  </a:lnTo>
                  <a:lnTo>
                    <a:pt x="1284" y="617"/>
                  </a:lnTo>
                  <a:lnTo>
                    <a:pt x="1284" y="615"/>
                  </a:lnTo>
                  <a:lnTo>
                    <a:pt x="1284" y="612"/>
                  </a:lnTo>
                  <a:lnTo>
                    <a:pt x="1284" y="605"/>
                  </a:lnTo>
                  <a:lnTo>
                    <a:pt x="1284" y="603"/>
                  </a:lnTo>
                  <a:lnTo>
                    <a:pt x="1286" y="605"/>
                  </a:lnTo>
                  <a:lnTo>
                    <a:pt x="1291" y="605"/>
                  </a:lnTo>
                  <a:lnTo>
                    <a:pt x="1291" y="605"/>
                  </a:lnTo>
                  <a:lnTo>
                    <a:pt x="1294" y="605"/>
                  </a:lnTo>
                  <a:lnTo>
                    <a:pt x="1296" y="603"/>
                  </a:lnTo>
                  <a:lnTo>
                    <a:pt x="1296" y="603"/>
                  </a:lnTo>
                  <a:lnTo>
                    <a:pt x="1298" y="603"/>
                  </a:lnTo>
                  <a:lnTo>
                    <a:pt x="1298" y="603"/>
                  </a:lnTo>
                  <a:lnTo>
                    <a:pt x="1298" y="603"/>
                  </a:lnTo>
                  <a:lnTo>
                    <a:pt x="1298" y="605"/>
                  </a:lnTo>
                  <a:lnTo>
                    <a:pt x="1301" y="605"/>
                  </a:lnTo>
                  <a:lnTo>
                    <a:pt x="1301" y="608"/>
                  </a:lnTo>
                  <a:lnTo>
                    <a:pt x="1298" y="608"/>
                  </a:lnTo>
                  <a:lnTo>
                    <a:pt x="1298" y="608"/>
                  </a:lnTo>
                  <a:lnTo>
                    <a:pt x="1296" y="608"/>
                  </a:lnTo>
                  <a:lnTo>
                    <a:pt x="1294" y="610"/>
                  </a:lnTo>
                  <a:lnTo>
                    <a:pt x="1296" y="617"/>
                  </a:lnTo>
                  <a:lnTo>
                    <a:pt x="1298" y="620"/>
                  </a:lnTo>
                  <a:lnTo>
                    <a:pt x="1298" y="622"/>
                  </a:lnTo>
                  <a:lnTo>
                    <a:pt x="1303" y="624"/>
                  </a:lnTo>
                  <a:lnTo>
                    <a:pt x="1305" y="624"/>
                  </a:lnTo>
                  <a:lnTo>
                    <a:pt x="1308" y="627"/>
                  </a:lnTo>
                  <a:lnTo>
                    <a:pt x="1308" y="629"/>
                  </a:lnTo>
                  <a:lnTo>
                    <a:pt x="1310" y="629"/>
                  </a:lnTo>
                  <a:lnTo>
                    <a:pt x="1310" y="631"/>
                  </a:lnTo>
                  <a:lnTo>
                    <a:pt x="1313" y="631"/>
                  </a:lnTo>
                  <a:lnTo>
                    <a:pt x="1315" y="631"/>
                  </a:lnTo>
                  <a:lnTo>
                    <a:pt x="1317" y="634"/>
                  </a:lnTo>
                  <a:lnTo>
                    <a:pt x="1317" y="636"/>
                  </a:lnTo>
                  <a:lnTo>
                    <a:pt x="1315" y="636"/>
                  </a:lnTo>
                  <a:lnTo>
                    <a:pt x="1315" y="638"/>
                  </a:lnTo>
                  <a:lnTo>
                    <a:pt x="1315" y="641"/>
                  </a:lnTo>
                  <a:lnTo>
                    <a:pt x="1315" y="641"/>
                  </a:lnTo>
                  <a:lnTo>
                    <a:pt x="1315" y="643"/>
                  </a:lnTo>
                  <a:lnTo>
                    <a:pt x="1315" y="643"/>
                  </a:lnTo>
                  <a:lnTo>
                    <a:pt x="1315" y="646"/>
                  </a:lnTo>
                  <a:lnTo>
                    <a:pt x="1317" y="646"/>
                  </a:lnTo>
                  <a:lnTo>
                    <a:pt x="1317" y="648"/>
                  </a:lnTo>
                  <a:lnTo>
                    <a:pt x="1317" y="650"/>
                  </a:lnTo>
                  <a:lnTo>
                    <a:pt x="1315" y="650"/>
                  </a:lnTo>
                  <a:lnTo>
                    <a:pt x="1315" y="650"/>
                  </a:lnTo>
                  <a:lnTo>
                    <a:pt x="1317" y="650"/>
                  </a:lnTo>
                  <a:lnTo>
                    <a:pt x="1317" y="650"/>
                  </a:lnTo>
                  <a:lnTo>
                    <a:pt x="1322" y="650"/>
                  </a:lnTo>
                  <a:lnTo>
                    <a:pt x="1324" y="650"/>
                  </a:lnTo>
                  <a:lnTo>
                    <a:pt x="1324" y="650"/>
                  </a:lnTo>
                  <a:lnTo>
                    <a:pt x="1327" y="650"/>
                  </a:lnTo>
                  <a:lnTo>
                    <a:pt x="1339" y="650"/>
                  </a:lnTo>
                  <a:lnTo>
                    <a:pt x="1341" y="653"/>
                  </a:lnTo>
                  <a:lnTo>
                    <a:pt x="1341" y="655"/>
                  </a:lnTo>
                  <a:lnTo>
                    <a:pt x="1341" y="655"/>
                  </a:lnTo>
                  <a:lnTo>
                    <a:pt x="1341" y="655"/>
                  </a:lnTo>
                  <a:lnTo>
                    <a:pt x="1343" y="655"/>
                  </a:lnTo>
                  <a:lnTo>
                    <a:pt x="1343" y="655"/>
                  </a:lnTo>
                  <a:lnTo>
                    <a:pt x="1343" y="655"/>
                  </a:lnTo>
                  <a:lnTo>
                    <a:pt x="1346" y="655"/>
                  </a:lnTo>
                  <a:lnTo>
                    <a:pt x="1346" y="655"/>
                  </a:lnTo>
                  <a:lnTo>
                    <a:pt x="1348" y="655"/>
                  </a:lnTo>
                  <a:lnTo>
                    <a:pt x="1348" y="655"/>
                  </a:lnTo>
                  <a:lnTo>
                    <a:pt x="1350" y="655"/>
                  </a:lnTo>
                  <a:lnTo>
                    <a:pt x="1350" y="657"/>
                  </a:lnTo>
                  <a:lnTo>
                    <a:pt x="1357" y="655"/>
                  </a:lnTo>
                  <a:lnTo>
                    <a:pt x="1360" y="655"/>
                  </a:lnTo>
                  <a:lnTo>
                    <a:pt x="1362" y="655"/>
                  </a:lnTo>
                  <a:lnTo>
                    <a:pt x="1365" y="655"/>
                  </a:lnTo>
                  <a:lnTo>
                    <a:pt x="1372" y="657"/>
                  </a:lnTo>
                  <a:lnTo>
                    <a:pt x="1374" y="660"/>
                  </a:lnTo>
                  <a:lnTo>
                    <a:pt x="1376" y="662"/>
                  </a:lnTo>
                  <a:lnTo>
                    <a:pt x="1381" y="664"/>
                  </a:lnTo>
                  <a:lnTo>
                    <a:pt x="1381" y="664"/>
                  </a:lnTo>
                  <a:lnTo>
                    <a:pt x="1379" y="664"/>
                  </a:lnTo>
                  <a:lnTo>
                    <a:pt x="1379" y="669"/>
                  </a:lnTo>
                  <a:lnTo>
                    <a:pt x="1379" y="669"/>
                  </a:lnTo>
                  <a:lnTo>
                    <a:pt x="1379" y="669"/>
                  </a:lnTo>
                  <a:lnTo>
                    <a:pt x="1381" y="669"/>
                  </a:lnTo>
                  <a:lnTo>
                    <a:pt x="1381" y="667"/>
                  </a:lnTo>
                  <a:lnTo>
                    <a:pt x="1383" y="664"/>
                  </a:lnTo>
                  <a:lnTo>
                    <a:pt x="1383" y="664"/>
                  </a:lnTo>
                  <a:lnTo>
                    <a:pt x="1386" y="664"/>
                  </a:lnTo>
                  <a:lnTo>
                    <a:pt x="1388" y="664"/>
                  </a:lnTo>
                  <a:lnTo>
                    <a:pt x="1391" y="664"/>
                  </a:lnTo>
                  <a:lnTo>
                    <a:pt x="1391" y="664"/>
                  </a:lnTo>
                  <a:lnTo>
                    <a:pt x="1391" y="662"/>
                  </a:lnTo>
                  <a:lnTo>
                    <a:pt x="1395" y="664"/>
                  </a:lnTo>
                  <a:lnTo>
                    <a:pt x="1398" y="662"/>
                  </a:lnTo>
                  <a:lnTo>
                    <a:pt x="1400" y="662"/>
                  </a:lnTo>
                  <a:lnTo>
                    <a:pt x="1407" y="662"/>
                  </a:lnTo>
                  <a:lnTo>
                    <a:pt x="1409" y="664"/>
                  </a:lnTo>
                  <a:lnTo>
                    <a:pt x="1412" y="664"/>
                  </a:lnTo>
                  <a:lnTo>
                    <a:pt x="1414" y="662"/>
                  </a:lnTo>
                  <a:lnTo>
                    <a:pt x="1419" y="662"/>
                  </a:lnTo>
                  <a:lnTo>
                    <a:pt x="1421" y="662"/>
                  </a:lnTo>
                  <a:lnTo>
                    <a:pt x="1424" y="662"/>
                  </a:lnTo>
                  <a:lnTo>
                    <a:pt x="1426" y="662"/>
                  </a:lnTo>
                  <a:lnTo>
                    <a:pt x="1426" y="662"/>
                  </a:lnTo>
                  <a:lnTo>
                    <a:pt x="1428" y="662"/>
                  </a:lnTo>
                  <a:lnTo>
                    <a:pt x="1431" y="660"/>
                  </a:lnTo>
                  <a:lnTo>
                    <a:pt x="1435" y="657"/>
                  </a:lnTo>
                  <a:lnTo>
                    <a:pt x="1438" y="655"/>
                  </a:lnTo>
                  <a:lnTo>
                    <a:pt x="1440" y="653"/>
                  </a:lnTo>
                  <a:lnTo>
                    <a:pt x="1443" y="650"/>
                  </a:lnTo>
                  <a:lnTo>
                    <a:pt x="1443" y="648"/>
                  </a:lnTo>
                  <a:lnTo>
                    <a:pt x="1445" y="648"/>
                  </a:lnTo>
                  <a:lnTo>
                    <a:pt x="1445" y="648"/>
                  </a:lnTo>
                  <a:lnTo>
                    <a:pt x="1459" y="648"/>
                  </a:lnTo>
                  <a:lnTo>
                    <a:pt x="1461" y="646"/>
                  </a:lnTo>
                  <a:lnTo>
                    <a:pt x="1464" y="646"/>
                  </a:lnTo>
                  <a:lnTo>
                    <a:pt x="1464" y="643"/>
                  </a:lnTo>
                  <a:lnTo>
                    <a:pt x="1469" y="646"/>
                  </a:lnTo>
                  <a:lnTo>
                    <a:pt x="1476" y="646"/>
                  </a:lnTo>
                  <a:lnTo>
                    <a:pt x="1478" y="646"/>
                  </a:lnTo>
                  <a:lnTo>
                    <a:pt x="1478" y="643"/>
                  </a:lnTo>
                  <a:lnTo>
                    <a:pt x="1478" y="643"/>
                  </a:lnTo>
                  <a:lnTo>
                    <a:pt x="1478" y="643"/>
                  </a:lnTo>
                  <a:lnTo>
                    <a:pt x="1478" y="641"/>
                  </a:lnTo>
                  <a:lnTo>
                    <a:pt x="1488" y="643"/>
                  </a:lnTo>
                  <a:lnTo>
                    <a:pt x="1492" y="641"/>
                  </a:lnTo>
                  <a:lnTo>
                    <a:pt x="1497" y="641"/>
                  </a:lnTo>
                  <a:lnTo>
                    <a:pt x="1499" y="641"/>
                  </a:lnTo>
                  <a:lnTo>
                    <a:pt x="1506" y="641"/>
                  </a:lnTo>
                  <a:lnTo>
                    <a:pt x="1511" y="641"/>
                  </a:lnTo>
                  <a:lnTo>
                    <a:pt x="1511" y="641"/>
                  </a:lnTo>
                  <a:lnTo>
                    <a:pt x="1514" y="641"/>
                  </a:lnTo>
                  <a:lnTo>
                    <a:pt x="1516" y="638"/>
                  </a:lnTo>
                  <a:lnTo>
                    <a:pt x="1523" y="638"/>
                  </a:lnTo>
                  <a:lnTo>
                    <a:pt x="1525" y="636"/>
                  </a:lnTo>
                  <a:lnTo>
                    <a:pt x="1530" y="636"/>
                  </a:lnTo>
                  <a:lnTo>
                    <a:pt x="1542" y="636"/>
                  </a:lnTo>
                  <a:lnTo>
                    <a:pt x="1549" y="638"/>
                  </a:lnTo>
                  <a:lnTo>
                    <a:pt x="1549" y="638"/>
                  </a:lnTo>
                  <a:lnTo>
                    <a:pt x="1566" y="638"/>
                  </a:lnTo>
                  <a:lnTo>
                    <a:pt x="1568" y="636"/>
                  </a:lnTo>
                  <a:lnTo>
                    <a:pt x="1568" y="636"/>
                  </a:lnTo>
                  <a:lnTo>
                    <a:pt x="1570" y="634"/>
                  </a:lnTo>
                  <a:lnTo>
                    <a:pt x="1570" y="634"/>
                  </a:lnTo>
                  <a:lnTo>
                    <a:pt x="1577" y="634"/>
                  </a:lnTo>
                  <a:lnTo>
                    <a:pt x="1577" y="634"/>
                  </a:lnTo>
                  <a:lnTo>
                    <a:pt x="1582" y="634"/>
                  </a:lnTo>
                  <a:lnTo>
                    <a:pt x="1582" y="636"/>
                  </a:lnTo>
                  <a:lnTo>
                    <a:pt x="1584" y="636"/>
                  </a:lnTo>
                  <a:lnTo>
                    <a:pt x="1584" y="634"/>
                  </a:lnTo>
                  <a:lnTo>
                    <a:pt x="1587" y="634"/>
                  </a:lnTo>
                  <a:lnTo>
                    <a:pt x="1587" y="634"/>
                  </a:lnTo>
                  <a:lnTo>
                    <a:pt x="1589" y="634"/>
                  </a:lnTo>
                  <a:lnTo>
                    <a:pt x="1592" y="634"/>
                  </a:lnTo>
                  <a:lnTo>
                    <a:pt x="1594" y="634"/>
                  </a:lnTo>
                  <a:lnTo>
                    <a:pt x="1594" y="631"/>
                  </a:lnTo>
                  <a:lnTo>
                    <a:pt x="1599" y="631"/>
                  </a:lnTo>
                  <a:lnTo>
                    <a:pt x="1599" y="631"/>
                  </a:lnTo>
                  <a:lnTo>
                    <a:pt x="1601" y="631"/>
                  </a:lnTo>
                  <a:lnTo>
                    <a:pt x="1601" y="631"/>
                  </a:lnTo>
                  <a:lnTo>
                    <a:pt x="1601" y="629"/>
                  </a:lnTo>
                  <a:lnTo>
                    <a:pt x="1603" y="631"/>
                  </a:lnTo>
                  <a:lnTo>
                    <a:pt x="1606" y="631"/>
                  </a:lnTo>
                  <a:lnTo>
                    <a:pt x="1608" y="631"/>
                  </a:lnTo>
                  <a:lnTo>
                    <a:pt x="1610" y="631"/>
                  </a:lnTo>
                  <a:lnTo>
                    <a:pt x="1613" y="631"/>
                  </a:lnTo>
                  <a:lnTo>
                    <a:pt x="1615" y="631"/>
                  </a:lnTo>
                  <a:lnTo>
                    <a:pt x="1615" y="629"/>
                  </a:lnTo>
                  <a:lnTo>
                    <a:pt x="1615" y="629"/>
                  </a:lnTo>
                  <a:lnTo>
                    <a:pt x="1615" y="627"/>
                  </a:lnTo>
                  <a:lnTo>
                    <a:pt x="1618" y="627"/>
                  </a:lnTo>
                  <a:lnTo>
                    <a:pt x="1625" y="627"/>
                  </a:lnTo>
                  <a:lnTo>
                    <a:pt x="1627" y="627"/>
                  </a:lnTo>
                  <a:lnTo>
                    <a:pt x="1629" y="627"/>
                  </a:lnTo>
                  <a:lnTo>
                    <a:pt x="1629" y="627"/>
                  </a:lnTo>
                  <a:lnTo>
                    <a:pt x="1634" y="627"/>
                  </a:lnTo>
                  <a:lnTo>
                    <a:pt x="1636" y="627"/>
                  </a:lnTo>
                  <a:lnTo>
                    <a:pt x="1636" y="627"/>
                  </a:lnTo>
                  <a:lnTo>
                    <a:pt x="1639" y="624"/>
                  </a:lnTo>
                  <a:lnTo>
                    <a:pt x="1639" y="627"/>
                  </a:lnTo>
                  <a:lnTo>
                    <a:pt x="1641" y="629"/>
                  </a:lnTo>
                  <a:lnTo>
                    <a:pt x="1644" y="629"/>
                  </a:lnTo>
                  <a:lnTo>
                    <a:pt x="1644" y="629"/>
                  </a:lnTo>
                  <a:lnTo>
                    <a:pt x="1646" y="631"/>
                  </a:lnTo>
                  <a:lnTo>
                    <a:pt x="1646" y="634"/>
                  </a:lnTo>
                  <a:lnTo>
                    <a:pt x="1646" y="634"/>
                  </a:lnTo>
                  <a:lnTo>
                    <a:pt x="1648" y="634"/>
                  </a:lnTo>
                  <a:lnTo>
                    <a:pt x="1648" y="636"/>
                  </a:lnTo>
                  <a:lnTo>
                    <a:pt x="1648" y="638"/>
                  </a:lnTo>
                  <a:lnTo>
                    <a:pt x="1648" y="641"/>
                  </a:lnTo>
                  <a:lnTo>
                    <a:pt x="1648" y="646"/>
                  </a:lnTo>
                  <a:lnTo>
                    <a:pt x="1648" y="646"/>
                  </a:lnTo>
                  <a:lnTo>
                    <a:pt x="1648" y="653"/>
                  </a:lnTo>
                  <a:lnTo>
                    <a:pt x="1646" y="653"/>
                  </a:lnTo>
                  <a:lnTo>
                    <a:pt x="1646" y="655"/>
                  </a:lnTo>
                  <a:lnTo>
                    <a:pt x="1646" y="655"/>
                  </a:lnTo>
                  <a:lnTo>
                    <a:pt x="1646" y="655"/>
                  </a:lnTo>
                  <a:lnTo>
                    <a:pt x="1646" y="657"/>
                  </a:lnTo>
                  <a:lnTo>
                    <a:pt x="1646" y="657"/>
                  </a:lnTo>
                  <a:lnTo>
                    <a:pt x="1646" y="657"/>
                  </a:lnTo>
                  <a:lnTo>
                    <a:pt x="1646" y="657"/>
                  </a:lnTo>
                  <a:lnTo>
                    <a:pt x="1646" y="660"/>
                  </a:lnTo>
                  <a:lnTo>
                    <a:pt x="1646" y="660"/>
                  </a:lnTo>
                  <a:lnTo>
                    <a:pt x="1646" y="660"/>
                  </a:lnTo>
                  <a:lnTo>
                    <a:pt x="1646" y="662"/>
                  </a:lnTo>
                  <a:lnTo>
                    <a:pt x="1644" y="662"/>
                  </a:lnTo>
                  <a:lnTo>
                    <a:pt x="1646" y="662"/>
                  </a:lnTo>
                  <a:lnTo>
                    <a:pt x="1644" y="664"/>
                  </a:lnTo>
                  <a:lnTo>
                    <a:pt x="1641" y="669"/>
                  </a:lnTo>
                  <a:lnTo>
                    <a:pt x="1639" y="672"/>
                  </a:lnTo>
                  <a:lnTo>
                    <a:pt x="1636" y="674"/>
                  </a:lnTo>
                  <a:lnTo>
                    <a:pt x="1634" y="676"/>
                  </a:lnTo>
                  <a:lnTo>
                    <a:pt x="1636" y="676"/>
                  </a:lnTo>
                  <a:lnTo>
                    <a:pt x="1634" y="676"/>
                  </a:lnTo>
                  <a:lnTo>
                    <a:pt x="1636" y="679"/>
                  </a:lnTo>
                  <a:lnTo>
                    <a:pt x="1636" y="679"/>
                  </a:lnTo>
                  <a:lnTo>
                    <a:pt x="1634" y="676"/>
                  </a:lnTo>
                  <a:lnTo>
                    <a:pt x="1634" y="679"/>
                  </a:lnTo>
                  <a:lnTo>
                    <a:pt x="1632" y="679"/>
                  </a:lnTo>
                  <a:lnTo>
                    <a:pt x="1632" y="679"/>
                  </a:lnTo>
                  <a:lnTo>
                    <a:pt x="1632" y="681"/>
                  </a:lnTo>
                  <a:lnTo>
                    <a:pt x="1629" y="676"/>
                  </a:lnTo>
                  <a:lnTo>
                    <a:pt x="1627" y="679"/>
                  </a:lnTo>
                  <a:lnTo>
                    <a:pt x="1622" y="679"/>
                  </a:lnTo>
                  <a:lnTo>
                    <a:pt x="1620" y="676"/>
                  </a:lnTo>
                  <a:lnTo>
                    <a:pt x="1620" y="676"/>
                  </a:lnTo>
                  <a:lnTo>
                    <a:pt x="1618" y="676"/>
                  </a:lnTo>
                  <a:lnTo>
                    <a:pt x="1615" y="676"/>
                  </a:lnTo>
                  <a:lnTo>
                    <a:pt x="1613" y="676"/>
                  </a:lnTo>
                  <a:lnTo>
                    <a:pt x="1610" y="679"/>
                  </a:lnTo>
                  <a:lnTo>
                    <a:pt x="1610" y="679"/>
                  </a:lnTo>
                  <a:lnTo>
                    <a:pt x="1608" y="683"/>
                  </a:lnTo>
                  <a:lnTo>
                    <a:pt x="1608" y="686"/>
                  </a:lnTo>
                  <a:lnTo>
                    <a:pt x="1608" y="686"/>
                  </a:lnTo>
                  <a:lnTo>
                    <a:pt x="1610" y="686"/>
                  </a:lnTo>
                  <a:lnTo>
                    <a:pt x="1610" y="688"/>
                  </a:lnTo>
                  <a:lnTo>
                    <a:pt x="1613" y="693"/>
                  </a:lnTo>
                  <a:lnTo>
                    <a:pt x="1613" y="700"/>
                  </a:lnTo>
                  <a:lnTo>
                    <a:pt x="1613" y="702"/>
                  </a:lnTo>
                  <a:lnTo>
                    <a:pt x="1615" y="707"/>
                  </a:lnTo>
                  <a:lnTo>
                    <a:pt x="1615" y="712"/>
                  </a:lnTo>
                  <a:lnTo>
                    <a:pt x="1618" y="714"/>
                  </a:lnTo>
                  <a:lnTo>
                    <a:pt x="1618" y="716"/>
                  </a:lnTo>
                  <a:lnTo>
                    <a:pt x="1618" y="719"/>
                  </a:lnTo>
                  <a:lnTo>
                    <a:pt x="1618" y="719"/>
                  </a:lnTo>
                  <a:lnTo>
                    <a:pt x="1620" y="726"/>
                  </a:lnTo>
                  <a:lnTo>
                    <a:pt x="1622" y="731"/>
                  </a:lnTo>
                  <a:lnTo>
                    <a:pt x="1625" y="735"/>
                  </a:lnTo>
                  <a:lnTo>
                    <a:pt x="1625" y="738"/>
                  </a:lnTo>
                  <a:lnTo>
                    <a:pt x="1627" y="747"/>
                  </a:lnTo>
                  <a:lnTo>
                    <a:pt x="1627" y="759"/>
                  </a:lnTo>
                  <a:lnTo>
                    <a:pt x="1627" y="783"/>
                  </a:lnTo>
                  <a:lnTo>
                    <a:pt x="1629" y="783"/>
                  </a:lnTo>
                  <a:lnTo>
                    <a:pt x="1627" y="790"/>
                  </a:lnTo>
                  <a:lnTo>
                    <a:pt x="1629" y="797"/>
                  </a:lnTo>
                  <a:lnTo>
                    <a:pt x="1627" y="799"/>
                  </a:lnTo>
                  <a:lnTo>
                    <a:pt x="1627" y="799"/>
                  </a:lnTo>
                  <a:lnTo>
                    <a:pt x="1627" y="802"/>
                  </a:lnTo>
                  <a:lnTo>
                    <a:pt x="1625" y="804"/>
                  </a:lnTo>
                  <a:lnTo>
                    <a:pt x="1625" y="806"/>
                  </a:lnTo>
                  <a:lnTo>
                    <a:pt x="1622" y="811"/>
                  </a:lnTo>
                  <a:lnTo>
                    <a:pt x="1618" y="813"/>
                  </a:lnTo>
                  <a:lnTo>
                    <a:pt x="1618" y="813"/>
                  </a:lnTo>
                  <a:lnTo>
                    <a:pt x="1618" y="813"/>
                  </a:lnTo>
                  <a:lnTo>
                    <a:pt x="1618" y="816"/>
                  </a:lnTo>
                  <a:lnTo>
                    <a:pt x="1618" y="818"/>
                  </a:lnTo>
                  <a:lnTo>
                    <a:pt x="1613" y="823"/>
                  </a:lnTo>
                  <a:lnTo>
                    <a:pt x="1608" y="825"/>
                  </a:lnTo>
                  <a:lnTo>
                    <a:pt x="1603" y="828"/>
                  </a:lnTo>
                  <a:lnTo>
                    <a:pt x="1603" y="825"/>
                  </a:lnTo>
                  <a:lnTo>
                    <a:pt x="1599" y="828"/>
                  </a:lnTo>
                  <a:lnTo>
                    <a:pt x="1599" y="835"/>
                  </a:lnTo>
                  <a:lnTo>
                    <a:pt x="1596" y="835"/>
                  </a:lnTo>
                  <a:lnTo>
                    <a:pt x="1596" y="832"/>
                  </a:lnTo>
                  <a:lnTo>
                    <a:pt x="1594" y="835"/>
                  </a:lnTo>
                  <a:lnTo>
                    <a:pt x="1592" y="835"/>
                  </a:lnTo>
                  <a:lnTo>
                    <a:pt x="1592" y="835"/>
                  </a:lnTo>
                  <a:lnTo>
                    <a:pt x="1592" y="835"/>
                  </a:lnTo>
                  <a:lnTo>
                    <a:pt x="1589" y="832"/>
                  </a:lnTo>
                  <a:lnTo>
                    <a:pt x="1589" y="832"/>
                  </a:lnTo>
                  <a:lnTo>
                    <a:pt x="1587" y="835"/>
                  </a:lnTo>
                  <a:lnTo>
                    <a:pt x="1584" y="835"/>
                  </a:lnTo>
                  <a:lnTo>
                    <a:pt x="1584" y="837"/>
                  </a:lnTo>
                  <a:lnTo>
                    <a:pt x="1587" y="839"/>
                  </a:lnTo>
                  <a:lnTo>
                    <a:pt x="1584" y="839"/>
                  </a:lnTo>
                  <a:lnTo>
                    <a:pt x="1584" y="842"/>
                  </a:lnTo>
                  <a:lnTo>
                    <a:pt x="1587" y="842"/>
                  </a:lnTo>
                  <a:lnTo>
                    <a:pt x="1589" y="842"/>
                  </a:lnTo>
                  <a:lnTo>
                    <a:pt x="1589" y="844"/>
                  </a:lnTo>
                  <a:lnTo>
                    <a:pt x="1584" y="844"/>
                  </a:lnTo>
                  <a:lnTo>
                    <a:pt x="1584" y="842"/>
                  </a:lnTo>
                  <a:lnTo>
                    <a:pt x="1577" y="842"/>
                  </a:lnTo>
                  <a:lnTo>
                    <a:pt x="1575" y="842"/>
                  </a:lnTo>
                  <a:lnTo>
                    <a:pt x="1575" y="844"/>
                  </a:lnTo>
                  <a:lnTo>
                    <a:pt x="1573" y="844"/>
                  </a:lnTo>
                  <a:lnTo>
                    <a:pt x="1570" y="846"/>
                  </a:lnTo>
                  <a:lnTo>
                    <a:pt x="1570" y="846"/>
                  </a:lnTo>
                  <a:lnTo>
                    <a:pt x="1568" y="846"/>
                  </a:lnTo>
                  <a:lnTo>
                    <a:pt x="1568" y="849"/>
                  </a:lnTo>
                  <a:lnTo>
                    <a:pt x="1563" y="849"/>
                  </a:lnTo>
                  <a:lnTo>
                    <a:pt x="1563" y="849"/>
                  </a:lnTo>
                  <a:lnTo>
                    <a:pt x="1563" y="849"/>
                  </a:lnTo>
                  <a:lnTo>
                    <a:pt x="1561" y="851"/>
                  </a:lnTo>
                  <a:lnTo>
                    <a:pt x="1561" y="851"/>
                  </a:lnTo>
                  <a:lnTo>
                    <a:pt x="1561" y="851"/>
                  </a:lnTo>
                  <a:lnTo>
                    <a:pt x="1556" y="851"/>
                  </a:lnTo>
                  <a:lnTo>
                    <a:pt x="1554" y="851"/>
                  </a:lnTo>
                  <a:lnTo>
                    <a:pt x="1547" y="851"/>
                  </a:lnTo>
                  <a:lnTo>
                    <a:pt x="1540" y="854"/>
                  </a:lnTo>
                  <a:lnTo>
                    <a:pt x="1537" y="854"/>
                  </a:lnTo>
                  <a:lnTo>
                    <a:pt x="1537" y="854"/>
                  </a:lnTo>
                  <a:lnTo>
                    <a:pt x="1532" y="856"/>
                  </a:lnTo>
                  <a:lnTo>
                    <a:pt x="1532" y="856"/>
                  </a:lnTo>
                  <a:lnTo>
                    <a:pt x="1530" y="858"/>
                  </a:lnTo>
                  <a:lnTo>
                    <a:pt x="1530" y="858"/>
                  </a:lnTo>
                  <a:lnTo>
                    <a:pt x="1530" y="861"/>
                  </a:lnTo>
                  <a:lnTo>
                    <a:pt x="1530" y="861"/>
                  </a:lnTo>
                  <a:lnTo>
                    <a:pt x="1530" y="863"/>
                  </a:lnTo>
                  <a:lnTo>
                    <a:pt x="1530" y="865"/>
                  </a:lnTo>
                  <a:lnTo>
                    <a:pt x="1528" y="865"/>
                  </a:lnTo>
                  <a:lnTo>
                    <a:pt x="1523" y="865"/>
                  </a:lnTo>
                  <a:lnTo>
                    <a:pt x="1523" y="868"/>
                  </a:lnTo>
                  <a:lnTo>
                    <a:pt x="1521" y="868"/>
                  </a:lnTo>
                  <a:lnTo>
                    <a:pt x="1523" y="868"/>
                  </a:lnTo>
                  <a:lnTo>
                    <a:pt x="1523" y="868"/>
                  </a:lnTo>
                  <a:lnTo>
                    <a:pt x="1525" y="870"/>
                  </a:lnTo>
                  <a:lnTo>
                    <a:pt x="1521" y="870"/>
                  </a:lnTo>
                  <a:lnTo>
                    <a:pt x="1521" y="870"/>
                  </a:lnTo>
                  <a:lnTo>
                    <a:pt x="1518" y="870"/>
                  </a:lnTo>
                  <a:lnTo>
                    <a:pt x="1518" y="870"/>
                  </a:lnTo>
                  <a:lnTo>
                    <a:pt x="1511" y="872"/>
                  </a:lnTo>
                  <a:lnTo>
                    <a:pt x="1504" y="872"/>
                  </a:lnTo>
                  <a:lnTo>
                    <a:pt x="1488" y="875"/>
                  </a:lnTo>
                  <a:lnTo>
                    <a:pt x="1483" y="877"/>
                  </a:lnTo>
                  <a:lnTo>
                    <a:pt x="1478" y="877"/>
                  </a:lnTo>
                  <a:lnTo>
                    <a:pt x="1473" y="877"/>
                  </a:lnTo>
                  <a:lnTo>
                    <a:pt x="1471" y="880"/>
                  </a:lnTo>
                  <a:lnTo>
                    <a:pt x="1469" y="880"/>
                  </a:lnTo>
                  <a:lnTo>
                    <a:pt x="1464" y="882"/>
                  </a:lnTo>
                  <a:lnTo>
                    <a:pt x="1464" y="882"/>
                  </a:lnTo>
                  <a:lnTo>
                    <a:pt x="1461" y="884"/>
                  </a:lnTo>
                  <a:lnTo>
                    <a:pt x="1459" y="884"/>
                  </a:lnTo>
                  <a:lnTo>
                    <a:pt x="1454" y="887"/>
                  </a:lnTo>
                  <a:lnTo>
                    <a:pt x="1450" y="891"/>
                  </a:lnTo>
                  <a:lnTo>
                    <a:pt x="1450" y="891"/>
                  </a:lnTo>
                  <a:lnTo>
                    <a:pt x="1447" y="894"/>
                  </a:lnTo>
                  <a:lnTo>
                    <a:pt x="1445" y="896"/>
                  </a:lnTo>
                  <a:lnTo>
                    <a:pt x="1440" y="899"/>
                  </a:lnTo>
                  <a:lnTo>
                    <a:pt x="1440" y="901"/>
                  </a:lnTo>
                  <a:lnTo>
                    <a:pt x="1433" y="906"/>
                  </a:lnTo>
                  <a:lnTo>
                    <a:pt x="1433" y="906"/>
                  </a:lnTo>
                  <a:lnTo>
                    <a:pt x="1433" y="908"/>
                  </a:lnTo>
                  <a:lnTo>
                    <a:pt x="1431" y="908"/>
                  </a:lnTo>
                  <a:lnTo>
                    <a:pt x="1431" y="910"/>
                  </a:lnTo>
                  <a:lnTo>
                    <a:pt x="1426" y="915"/>
                  </a:lnTo>
                  <a:lnTo>
                    <a:pt x="1424" y="917"/>
                  </a:lnTo>
                  <a:lnTo>
                    <a:pt x="1424" y="920"/>
                  </a:lnTo>
                  <a:lnTo>
                    <a:pt x="1421" y="922"/>
                  </a:lnTo>
                  <a:lnTo>
                    <a:pt x="1421" y="925"/>
                  </a:lnTo>
                  <a:lnTo>
                    <a:pt x="1421" y="925"/>
                  </a:lnTo>
                  <a:lnTo>
                    <a:pt x="1421" y="927"/>
                  </a:lnTo>
                  <a:lnTo>
                    <a:pt x="1419" y="934"/>
                  </a:lnTo>
                  <a:lnTo>
                    <a:pt x="1417" y="943"/>
                  </a:lnTo>
                  <a:lnTo>
                    <a:pt x="1414" y="953"/>
                  </a:lnTo>
                  <a:lnTo>
                    <a:pt x="1414" y="960"/>
                  </a:lnTo>
                  <a:lnTo>
                    <a:pt x="1417" y="972"/>
                  </a:lnTo>
                  <a:lnTo>
                    <a:pt x="1417" y="974"/>
                  </a:lnTo>
                  <a:lnTo>
                    <a:pt x="1419" y="979"/>
                  </a:lnTo>
                  <a:lnTo>
                    <a:pt x="1421" y="984"/>
                  </a:lnTo>
                  <a:lnTo>
                    <a:pt x="1424" y="993"/>
                  </a:lnTo>
                  <a:lnTo>
                    <a:pt x="1421" y="995"/>
                  </a:lnTo>
                  <a:lnTo>
                    <a:pt x="1421" y="998"/>
                  </a:lnTo>
                  <a:lnTo>
                    <a:pt x="1419" y="998"/>
                  </a:lnTo>
                  <a:lnTo>
                    <a:pt x="1419" y="998"/>
                  </a:lnTo>
                  <a:lnTo>
                    <a:pt x="1414" y="998"/>
                  </a:lnTo>
                  <a:lnTo>
                    <a:pt x="1405" y="998"/>
                  </a:lnTo>
                  <a:lnTo>
                    <a:pt x="1402" y="998"/>
                  </a:lnTo>
                  <a:lnTo>
                    <a:pt x="1400" y="998"/>
                  </a:lnTo>
                  <a:lnTo>
                    <a:pt x="1391" y="995"/>
                  </a:lnTo>
                  <a:lnTo>
                    <a:pt x="1391" y="995"/>
                  </a:lnTo>
                  <a:lnTo>
                    <a:pt x="1383" y="993"/>
                  </a:lnTo>
                  <a:lnTo>
                    <a:pt x="1383" y="993"/>
                  </a:lnTo>
                  <a:lnTo>
                    <a:pt x="1381" y="993"/>
                  </a:lnTo>
                  <a:lnTo>
                    <a:pt x="1379" y="993"/>
                  </a:lnTo>
                  <a:lnTo>
                    <a:pt x="1379" y="993"/>
                  </a:lnTo>
                  <a:lnTo>
                    <a:pt x="1376" y="991"/>
                  </a:lnTo>
                  <a:lnTo>
                    <a:pt x="1369" y="991"/>
                  </a:lnTo>
                  <a:lnTo>
                    <a:pt x="1369" y="991"/>
                  </a:lnTo>
                  <a:lnTo>
                    <a:pt x="1367" y="991"/>
                  </a:lnTo>
                  <a:lnTo>
                    <a:pt x="1367" y="988"/>
                  </a:lnTo>
                  <a:lnTo>
                    <a:pt x="1357" y="986"/>
                  </a:lnTo>
                  <a:lnTo>
                    <a:pt x="1355" y="986"/>
                  </a:lnTo>
                  <a:lnTo>
                    <a:pt x="1350" y="986"/>
                  </a:lnTo>
                  <a:lnTo>
                    <a:pt x="1346" y="986"/>
                  </a:lnTo>
                  <a:lnTo>
                    <a:pt x="1346" y="984"/>
                  </a:lnTo>
                  <a:lnTo>
                    <a:pt x="1343" y="984"/>
                  </a:lnTo>
                  <a:lnTo>
                    <a:pt x="1341" y="984"/>
                  </a:lnTo>
                  <a:lnTo>
                    <a:pt x="1339" y="984"/>
                  </a:lnTo>
                  <a:lnTo>
                    <a:pt x="1331" y="981"/>
                  </a:lnTo>
                  <a:lnTo>
                    <a:pt x="1324" y="981"/>
                  </a:lnTo>
                  <a:lnTo>
                    <a:pt x="1322" y="981"/>
                  </a:lnTo>
                  <a:lnTo>
                    <a:pt x="1320" y="981"/>
                  </a:lnTo>
                  <a:lnTo>
                    <a:pt x="1322" y="984"/>
                  </a:lnTo>
                  <a:lnTo>
                    <a:pt x="1322" y="984"/>
                  </a:lnTo>
                  <a:lnTo>
                    <a:pt x="1322" y="986"/>
                  </a:lnTo>
                  <a:lnTo>
                    <a:pt x="1320" y="986"/>
                  </a:lnTo>
                  <a:lnTo>
                    <a:pt x="1310" y="988"/>
                  </a:lnTo>
                  <a:lnTo>
                    <a:pt x="1308" y="991"/>
                  </a:lnTo>
                  <a:lnTo>
                    <a:pt x="1301" y="995"/>
                  </a:lnTo>
                  <a:lnTo>
                    <a:pt x="1298" y="998"/>
                  </a:lnTo>
                  <a:lnTo>
                    <a:pt x="1294" y="1003"/>
                  </a:lnTo>
                  <a:lnTo>
                    <a:pt x="1291" y="1005"/>
                  </a:lnTo>
                  <a:lnTo>
                    <a:pt x="1291" y="1005"/>
                  </a:lnTo>
                  <a:lnTo>
                    <a:pt x="1289" y="1005"/>
                  </a:lnTo>
                  <a:lnTo>
                    <a:pt x="1289" y="1007"/>
                  </a:lnTo>
                  <a:lnTo>
                    <a:pt x="1286" y="1010"/>
                  </a:lnTo>
                  <a:lnTo>
                    <a:pt x="1286" y="1010"/>
                  </a:lnTo>
                  <a:lnTo>
                    <a:pt x="1282" y="1012"/>
                  </a:lnTo>
                  <a:lnTo>
                    <a:pt x="1279" y="1014"/>
                  </a:lnTo>
                  <a:lnTo>
                    <a:pt x="1279" y="1017"/>
                  </a:lnTo>
                  <a:lnTo>
                    <a:pt x="1277" y="1017"/>
                  </a:lnTo>
                  <a:lnTo>
                    <a:pt x="1277" y="1021"/>
                  </a:lnTo>
                  <a:lnTo>
                    <a:pt x="1272" y="1024"/>
                  </a:lnTo>
                  <a:lnTo>
                    <a:pt x="1272" y="1026"/>
                  </a:lnTo>
                  <a:lnTo>
                    <a:pt x="1270" y="1026"/>
                  </a:lnTo>
                  <a:lnTo>
                    <a:pt x="1270" y="1029"/>
                  </a:lnTo>
                  <a:lnTo>
                    <a:pt x="1270" y="1029"/>
                  </a:lnTo>
                  <a:lnTo>
                    <a:pt x="1268" y="1029"/>
                  </a:lnTo>
                  <a:lnTo>
                    <a:pt x="1268" y="1029"/>
                  </a:lnTo>
                  <a:lnTo>
                    <a:pt x="1265" y="1031"/>
                  </a:lnTo>
                  <a:lnTo>
                    <a:pt x="1263" y="1031"/>
                  </a:lnTo>
                  <a:lnTo>
                    <a:pt x="1263" y="1031"/>
                  </a:lnTo>
                  <a:lnTo>
                    <a:pt x="1260" y="1031"/>
                  </a:lnTo>
                  <a:lnTo>
                    <a:pt x="1258" y="1031"/>
                  </a:lnTo>
                  <a:lnTo>
                    <a:pt x="1256" y="1031"/>
                  </a:lnTo>
                  <a:lnTo>
                    <a:pt x="1256" y="1033"/>
                  </a:lnTo>
                  <a:lnTo>
                    <a:pt x="1253" y="1033"/>
                  </a:lnTo>
                  <a:lnTo>
                    <a:pt x="1251" y="1036"/>
                  </a:lnTo>
                  <a:lnTo>
                    <a:pt x="1251" y="1036"/>
                  </a:lnTo>
                  <a:lnTo>
                    <a:pt x="1242" y="1038"/>
                  </a:lnTo>
                  <a:lnTo>
                    <a:pt x="1239" y="1040"/>
                  </a:lnTo>
                  <a:lnTo>
                    <a:pt x="1237" y="1040"/>
                  </a:lnTo>
                  <a:lnTo>
                    <a:pt x="1237" y="1040"/>
                  </a:lnTo>
                  <a:lnTo>
                    <a:pt x="1234" y="1040"/>
                  </a:lnTo>
                  <a:lnTo>
                    <a:pt x="1232" y="1043"/>
                  </a:lnTo>
                  <a:lnTo>
                    <a:pt x="1227" y="1043"/>
                  </a:lnTo>
                  <a:lnTo>
                    <a:pt x="1218" y="1045"/>
                  </a:lnTo>
                  <a:lnTo>
                    <a:pt x="1208" y="1045"/>
                  </a:lnTo>
                  <a:lnTo>
                    <a:pt x="1201" y="1045"/>
                  </a:lnTo>
                  <a:lnTo>
                    <a:pt x="1197" y="1047"/>
                  </a:lnTo>
                  <a:lnTo>
                    <a:pt x="1197" y="1047"/>
                  </a:lnTo>
                  <a:lnTo>
                    <a:pt x="1194" y="1047"/>
                  </a:lnTo>
                  <a:lnTo>
                    <a:pt x="1194" y="1047"/>
                  </a:lnTo>
                  <a:lnTo>
                    <a:pt x="1194" y="1050"/>
                  </a:lnTo>
                  <a:lnTo>
                    <a:pt x="1190" y="1050"/>
                  </a:lnTo>
                  <a:lnTo>
                    <a:pt x="1187" y="1052"/>
                  </a:lnTo>
                  <a:lnTo>
                    <a:pt x="1187" y="1052"/>
                  </a:lnTo>
                  <a:lnTo>
                    <a:pt x="1185" y="1052"/>
                  </a:lnTo>
                  <a:lnTo>
                    <a:pt x="1182" y="1052"/>
                  </a:lnTo>
                  <a:lnTo>
                    <a:pt x="1180" y="1055"/>
                  </a:lnTo>
                  <a:lnTo>
                    <a:pt x="1178" y="1055"/>
                  </a:lnTo>
                  <a:lnTo>
                    <a:pt x="1166" y="1057"/>
                  </a:lnTo>
                  <a:lnTo>
                    <a:pt x="1161" y="1057"/>
                  </a:lnTo>
                  <a:lnTo>
                    <a:pt x="1159" y="1057"/>
                  </a:lnTo>
                  <a:lnTo>
                    <a:pt x="1156" y="1057"/>
                  </a:lnTo>
                  <a:lnTo>
                    <a:pt x="1149" y="1059"/>
                  </a:lnTo>
                  <a:lnTo>
                    <a:pt x="1142" y="1062"/>
                  </a:lnTo>
                  <a:lnTo>
                    <a:pt x="1140" y="1064"/>
                  </a:lnTo>
                  <a:lnTo>
                    <a:pt x="1135" y="1064"/>
                  </a:lnTo>
                  <a:lnTo>
                    <a:pt x="1121" y="1071"/>
                  </a:lnTo>
                  <a:lnTo>
                    <a:pt x="1116" y="1076"/>
                  </a:lnTo>
                  <a:lnTo>
                    <a:pt x="1114" y="1078"/>
                  </a:lnTo>
                  <a:lnTo>
                    <a:pt x="1111" y="1078"/>
                  </a:lnTo>
                  <a:lnTo>
                    <a:pt x="1111" y="1083"/>
                  </a:lnTo>
                  <a:lnTo>
                    <a:pt x="1107" y="1090"/>
                  </a:lnTo>
                  <a:lnTo>
                    <a:pt x="1107" y="1090"/>
                  </a:lnTo>
                  <a:lnTo>
                    <a:pt x="1107" y="1090"/>
                  </a:lnTo>
                  <a:lnTo>
                    <a:pt x="1107" y="1090"/>
                  </a:lnTo>
                  <a:lnTo>
                    <a:pt x="1104" y="1090"/>
                  </a:lnTo>
                  <a:lnTo>
                    <a:pt x="1104" y="1090"/>
                  </a:lnTo>
                  <a:lnTo>
                    <a:pt x="1107" y="1092"/>
                  </a:lnTo>
                  <a:lnTo>
                    <a:pt x="1107" y="1092"/>
                  </a:lnTo>
                  <a:lnTo>
                    <a:pt x="1107" y="1095"/>
                  </a:lnTo>
                  <a:lnTo>
                    <a:pt x="1104" y="1095"/>
                  </a:lnTo>
                  <a:lnTo>
                    <a:pt x="1104" y="1095"/>
                  </a:lnTo>
                  <a:lnTo>
                    <a:pt x="1100" y="1097"/>
                  </a:lnTo>
                  <a:lnTo>
                    <a:pt x="1095" y="1099"/>
                  </a:lnTo>
                  <a:lnTo>
                    <a:pt x="1088" y="1107"/>
                  </a:lnTo>
                  <a:lnTo>
                    <a:pt x="1085" y="1109"/>
                  </a:lnTo>
                  <a:lnTo>
                    <a:pt x="1085" y="1111"/>
                  </a:lnTo>
                  <a:lnTo>
                    <a:pt x="1081" y="1116"/>
                  </a:lnTo>
                  <a:lnTo>
                    <a:pt x="1081" y="1116"/>
                  </a:lnTo>
                  <a:lnTo>
                    <a:pt x="1078" y="1118"/>
                  </a:lnTo>
                  <a:lnTo>
                    <a:pt x="1076" y="1123"/>
                  </a:lnTo>
                  <a:lnTo>
                    <a:pt x="1074" y="1130"/>
                  </a:lnTo>
                  <a:lnTo>
                    <a:pt x="1071" y="1130"/>
                  </a:lnTo>
                  <a:lnTo>
                    <a:pt x="1067" y="1130"/>
                  </a:lnTo>
                  <a:lnTo>
                    <a:pt x="1064" y="1133"/>
                  </a:lnTo>
                  <a:lnTo>
                    <a:pt x="1055" y="1130"/>
                  </a:lnTo>
                  <a:lnTo>
                    <a:pt x="1052" y="1130"/>
                  </a:lnTo>
                  <a:lnTo>
                    <a:pt x="1050" y="1130"/>
                  </a:lnTo>
                  <a:lnTo>
                    <a:pt x="1048" y="1130"/>
                  </a:lnTo>
                  <a:lnTo>
                    <a:pt x="1045" y="1128"/>
                  </a:lnTo>
                  <a:lnTo>
                    <a:pt x="1043" y="1125"/>
                  </a:lnTo>
                  <a:lnTo>
                    <a:pt x="1038" y="1123"/>
                  </a:lnTo>
                  <a:lnTo>
                    <a:pt x="1031" y="1121"/>
                  </a:lnTo>
                  <a:lnTo>
                    <a:pt x="1031" y="1121"/>
                  </a:lnTo>
                  <a:lnTo>
                    <a:pt x="1026" y="1118"/>
                  </a:lnTo>
                  <a:lnTo>
                    <a:pt x="1024" y="1116"/>
                  </a:lnTo>
                  <a:lnTo>
                    <a:pt x="1022" y="1116"/>
                  </a:lnTo>
                  <a:lnTo>
                    <a:pt x="1019" y="1114"/>
                  </a:lnTo>
                  <a:lnTo>
                    <a:pt x="1017" y="1114"/>
                  </a:lnTo>
                  <a:lnTo>
                    <a:pt x="1015" y="1116"/>
                  </a:lnTo>
                  <a:lnTo>
                    <a:pt x="1015" y="1116"/>
                  </a:lnTo>
                  <a:lnTo>
                    <a:pt x="1015" y="1116"/>
                  </a:lnTo>
                  <a:lnTo>
                    <a:pt x="1012" y="1116"/>
                  </a:lnTo>
                  <a:lnTo>
                    <a:pt x="1007" y="1116"/>
                  </a:lnTo>
                  <a:lnTo>
                    <a:pt x="1005" y="1116"/>
                  </a:lnTo>
                  <a:lnTo>
                    <a:pt x="991" y="1102"/>
                  </a:lnTo>
                  <a:lnTo>
                    <a:pt x="981" y="1097"/>
                  </a:lnTo>
                  <a:lnTo>
                    <a:pt x="979" y="1097"/>
                  </a:lnTo>
                  <a:lnTo>
                    <a:pt x="974" y="1097"/>
                  </a:lnTo>
                  <a:lnTo>
                    <a:pt x="974" y="1097"/>
                  </a:lnTo>
                  <a:lnTo>
                    <a:pt x="972" y="1097"/>
                  </a:lnTo>
                  <a:lnTo>
                    <a:pt x="972" y="1099"/>
                  </a:lnTo>
                  <a:lnTo>
                    <a:pt x="974" y="1102"/>
                  </a:lnTo>
                  <a:lnTo>
                    <a:pt x="974" y="1102"/>
                  </a:lnTo>
                  <a:lnTo>
                    <a:pt x="972" y="1099"/>
                  </a:lnTo>
                  <a:lnTo>
                    <a:pt x="972" y="1099"/>
                  </a:lnTo>
                  <a:lnTo>
                    <a:pt x="970" y="1097"/>
                  </a:lnTo>
                  <a:lnTo>
                    <a:pt x="963" y="1097"/>
                  </a:lnTo>
                  <a:lnTo>
                    <a:pt x="955" y="1095"/>
                  </a:lnTo>
                  <a:lnTo>
                    <a:pt x="953" y="1095"/>
                  </a:lnTo>
                  <a:lnTo>
                    <a:pt x="948" y="1092"/>
                  </a:lnTo>
                  <a:lnTo>
                    <a:pt x="946" y="1092"/>
                  </a:lnTo>
                  <a:lnTo>
                    <a:pt x="944" y="1090"/>
                  </a:lnTo>
                  <a:lnTo>
                    <a:pt x="939" y="1090"/>
                  </a:lnTo>
                  <a:lnTo>
                    <a:pt x="927" y="1083"/>
                  </a:lnTo>
                  <a:lnTo>
                    <a:pt x="925" y="1083"/>
                  </a:lnTo>
                  <a:lnTo>
                    <a:pt x="922" y="1083"/>
                  </a:lnTo>
                  <a:lnTo>
                    <a:pt x="918" y="1081"/>
                  </a:lnTo>
                  <a:lnTo>
                    <a:pt x="901" y="1073"/>
                  </a:lnTo>
                  <a:lnTo>
                    <a:pt x="901" y="1073"/>
                  </a:lnTo>
                  <a:lnTo>
                    <a:pt x="901" y="1076"/>
                  </a:lnTo>
                  <a:lnTo>
                    <a:pt x="894" y="1076"/>
                  </a:lnTo>
                  <a:lnTo>
                    <a:pt x="894" y="1076"/>
                  </a:lnTo>
                  <a:lnTo>
                    <a:pt x="894" y="1073"/>
                  </a:lnTo>
                  <a:lnTo>
                    <a:pt x="892" y="1071"/>
                  </a:lnTo>
                  <a:lnTo>
                    <a:pt x="880" y="1069"/>
                  </a:lnTo>
                  <a:lnTo>
                    <a:pt x="880" y="1071"/>
                  </a:lnTo>
                  <a:lnTo>
                    <a:pt x="880" y="1071"/>
                  </a:lnTo>
                  <a:lnTo>
                    <a:pt x="880" y="1071"/>
                  </a:lnTo>
                  <a:lnTo>
                    <a:pt x="880" y="1071"/>
                  </a:lnTo>
                  <a:lnTo>
                    <a:pt x="880" y="1069"/>
                  </a:lnTo>
                  <a:lnTo>
                    <a:pt x="877" y="1069"/>
                  </a:lnTo>
                  <a:lnTo>
                    <a:pt x="870" y="1066"/>
                  </a:lnTo>
                  <a:lnTo>
                    <a:pt x="835" y="1062"/>
                  </a:lnTo>
                  <a:lnTo>
                    <a:pt x="828" y="1062"/>
                  </a:lnTo>
                  <a:lnTo>
                    <a:pt x="825" y="1062"/>
                  </a:lnTo>
                  <a:lnTo>
                    <a:pt x="828" y="1062"/>
                  </a:lnTo>
                  <a:lnTo>
                    <a:pt x="830" y="1059"/>
                  </a:lnTo>
                  <a:lnTo>
                    <a:pt x="828" y="1059"/>
                  </a:lnTo>
                  <a:lnTo>
                    <a:pt x="825" y="1059"/>
                  </a:lnTo>
                  <a:lnTo>
                    <a:pt x="825" y="1062"/>
                  </a:lnTo>
                  <a:lnTo>
                    <a:pt x="825" y="1059"/>
                  </a:lnTo>
                  <a:lnTo>
                    <a:pt x="825" y="1062"/>
                  </a:lnTo>
                  <a:lnTo>
                    <a:pt x="825" y="1062"/>
                  </a:lnTo>
                  <a:lnTo>
                    <a:pt x="825" y="1064"/>
                  </a:lnTo>
                  <a:lnTo>
                    <a:pt x="825" y="1064"/>
                  </a:lnTo>
                  <a:lnTo>
                    <a:pt x="821" y="1062"/>
                  </a:lnTo>
                  <a:lnTo>
                    <a:pt x="809" y="1064"/>
                  </a:lnTo>
                  <a:lnTo>
                    <a:pt x="809" y="1064"/>
                  </a:lnTo>
                  <a:lnTo>
                    <a:pt x="799" y="1066"/>
                  </a:lnTo>
                  <a:lnTo>
                    <a:pt x="790" y="1069"/>
                  </a:lnTo>
                  <a:lnTo>
                    <a:pt x="788" y="1069"/>
                  </a:lnTo>
                  <a:lnTo>
                    <a:pt x="783" y="1071"/>
                  </a:lnTo>
                  <a:lnTo>
                    <a:pt x="780" y="1071"/>
                  </a:lnTo>
                  <a:lnTo>
                    <a:pt x="778" y="1073"/>
                  </a:lnTo>
                  <a:lnTo>
                    <a:pt x="771" y="1073"/>
                  </a:lnTo>
                  <a:lnTo>
                    <a:pt x="769" y="1076"/>
                  </a:lnTo>
                  <a:lnTo>
                    <a:pt x="759" y="1078"/>
                  </a:lnTo>
                  <a:lnTo>
                    <a:pt x="757" y="1078"/>
                  </a:lnTo>
                  <a:lnTo>
                    <a:pt x="743" y="1078"/>
                  </a:lnTo>
                  <a:lnTo>
                    <a:pt x="743" y="1081"/>
                  </a:lnTo>
                  <a:lnTo>
                    <a:pt x="738" y="1081"/>
                  </a:lnTo>
                  <a:lnTo>
                    <a:pt x="738" y="1081"/>
                  </a:lnTo>
                  <a:lnTo>
                    <a:pt x="731" y="1081"/>
                  </a:lnTo>
                  <a:lnTo>
                    <a:pt x="724" y="1083"/>
                  </a:lnTo>
                  <a:lnTo>
                    <a:pt x="719" y="1081"/>
                  </a:lnTo>
                  <a:lnTo>
                    <a:pt x="714" y="1081"/>
                  </a:lnTo>
                  <a:lnTo>
                    <a:pt x="714" y="1081"/>
                  </a:lnTo>
                  <a:lnTo>
                    <a:pt x="695" y="1081"/>
                  </a:lnTo>
                  <a:lnTo>
                    <a:pt x="695" y="1083"/>
                  </a:lnTo>
                  <a:lnTo>
                    <a:pt x="683" y="1081"/>
                  </a:lnTo>
                  <a:lnTo>
                    <a:pt x="683" y="1083"/>
                  </a:lnTo>
                  <a:lnTo>
                    <a:pt x="683" y="1083"/>
                  </a:lnTo>
                  <a:lnTo>
                    <a:pt x="683" y="1083"/>
                  </a:lnTo>
                  <a:lnTo>
                    <a:pt x="683" y="1083"/>
                  </a:lnTo>
                  <a:lnTo>
                    <a:pt x="676" y="1083"/>
                  </a:lnTo>
                  <a:lnTo>
                    <a:pt x="674" y="1083"/>
                  </a:lnTo>
                  <a:lnTo>
                    <a:pt x="672" y="1083"/>
                  </a:lnTo>
                  <a:lnTo>
                    <a:pt x="667" y="1085"/>
                  </a:lnTo>
                  <a:lnTo>
                    <a:pt x="665" y="1088"/>
                  </a:lnTo>
                  <a:lnTo>
                    <a:pt x="665" y="1088"/>
                  </a:lnTo>
                  <a:lnTo>
                    <a:pt x="665" y="1088"/>
                  </a:lnTo>
                  <a:lnTo>
                    <a:pt x="660" y="1088"/>
                  </a:lnTo>
                  <a:lnTo>
                    <a:pt x="660" y="1088"/>
                  </a:lnTo>
                  <a:lnTo>
                    <a:pt x="660" y="1090"/>
                  </a:lnTo>
                  <a:lnTo>
                    <a:pt x="657" y="1090"/>
                  </a:lnTo>
                  <a:lnTo>
                    <a:pt x="655" y="1090"/>
                  </a:lnTo>
                  <a:lnTo>
                    <a:pt x="648" y="1090"/>
                  </a:lnTo>
                  <a:lnTo>
                    <a:pt x="646" y="1090"/>
                  </a:lnTo>
                  <a:lnTo>
                    <a:pt x="641" y="1092"/>
                  </a:lnTo>
                  <a:lnTo>
                    <a:pt x="643" y="1092"/>
                  </a:lnTo>
                  <a:lnTo>
                    <a:pt x="641" y="1092"/>
                  </a:lnTo>
                  <a:lnTo>
                    <a:pt x="631" y="1092"/>
                  </a:lnTo>
                  <a:lnTo>
                    <a:pt x="629" y="1095"/>
                  </a:lnTo>
                  <a:lnTo>
                    <a:pt x="627" y="1095"/>
                  </a:lnTo>
                  <a:lnTo>
                    <a:pt x="624" y="1095"/>
                  </a:lnTo>
                  <a:lnTo>
                    <a:pt x="627" y="1097"/>
                  </a:lnTo>
                  <a:lnTo>
                    <a:pt x="622" y="1097"/>
                  </a:lnTo>
                  <a:lnTo>
                    <a:pt x="615" y="1099"/>
                  </a:lnTo>
                  <a:lnTo>
                    <a:pt x="610" y="1099"/>
                  </a:lnTo>
                  <a:lnTo>
                    <a:pt x="591" y="1104"/>
                  </a:lnTo>
                  <a:lnTo>
                    <a:pt x="591" y="1107"/>
                  </a:lnTo>
                  <a:lnTo>
                    <a:pt x="589" y="1109"/>
                  </a:lnTo>
                  <a:lnTo>
                    <a:pt x="589" y="1109"/>
                  </a:lnTo>
                  <a:lnTo>
                    <a:pt x="587" y="1109"/>
                  </a:lnTo>
                  <a:lnTo>
                    <a:pt x="587" y="1111"/>
                  </a:lnTo>
                  <a:lnTo>
                    <a:pt x="584" y="1111"/>
                  </a:lnTo>
                  <a:lnTo>
                    <a:pt x="584" y="1114"/>
                  </a:lnTo>
                  <a:lnTo>
                    <a:pt x="584" y="1114"/>
                  </a:lnTo>
                  <a:lnTo>
                    <a:pt x="584" y="1114"/>
                  </a:lnTo>
                  <a:lnTo>
                    <a:pt x="582" y="1114"/>
                  </a:lnTo>
                  <a:lnTo>
                    <a:pt x="582" y="1116"/>
                  </a:lnTo>
                  <a:lnTo>
                    <a:pt x="577" y="1118"/>
                  </a:lnTo>
                  <a:lnTo>
                    <a:pt x="577" y="1123"/>
                  </a:lnTo>
                  <a:lnTo>
                    <a:pt x="577" y="1125"/>
                  </a:lnTo>
                  <a:lnTo>
                    <a:pt x="575" y="1128"/>
                  </a:lnTo>
                  <a:lnTo>
                    <a:pt x="575" y="1130"/>
                  </a:lnTo>
                  <a:lnTo>
                    <a:pt x="570" y="1135"/>
                  </a:lnTo>
                  <a:lnTo>
                    <a:pt x="568" y="1137"/>
                  </a:lnTo>
                  <a:lnTo>
                    <a:pt x="565" y="1142"/>
                  </a:lnTo>
                  <a:lnTo>
                    <a:pt x="563" y="1142"/>
                  </a:lnTo>
                  <a:lnTo>
                    <a:pt x="560" y="1140"/>
                  </a:lnTo>
                  <a:lnTo>
                    <a:pt x="556" y="1137"/>
                  </a:lnTo>
                  <a:lnTo>
                    <a:pt x="556" y="1135"/>
                  </a:lnTo>
                  <a:lnTo>
                    <a:pt x="551" y="1130"/>
                  </a:lnTo>
                  <a:lnTo>
                    <a:pt x="551" y="1130"/>
                  </a:lnTo>
                  <a:lnTo>
                    <a:pt x="546" y="1128"/>
                  </a:lnTo>
                  <a:lnTo>
                    <a:pt x="544" y="1125"/>
                  </a:lnTo>
                  <a:lnTo>
                    <a:pt x="537" y="1118"/>
                  </a:lnTo>
                  <a:lnTo>
                    <a:pt x="525" y="1111"/>
                  </a:lnTo>
                  <a:lnTo>
                    <a:pt x="506" y="1102"/>
                  </a:lnTo>
                  <a:lnTo>
                    <a:pt x="501" y="1097"/>
                  </a:lnTo>
                  <a:lnTo>
                    <a:pt x="501" y="1095"/>
                  </a:lnTo>
                  <a:lnTo>
                    <a:pt x="501" y="1095"/>
                  </a:lnTo>
                  <a:lnTo>
                    <a:pt x="501" y="1092"/>
                  </a:lnTo>
                  <a:lnTo>
                    <a:pt x="501" y="1090"/>
                  </a:lnTo>
                  <a:lnTo>
                    <a:pt x="504" y="1090"/>
                  </a:lnTo>
                  <a:lnTo>
                    <a:pt x="506" y="1092"/>
                  </a:lnTo>
                  <a:lnTo>
                    <a:pt x="506" y="1095"/>
                  </a:lnTo>
                  <a:lnTo>
                    <a:pt x="506" y="1095"/>
                  </a:lnTo>
                  <a:lnTo>
                    <a:pt x="504" y="1095"/>
                  </a:lnTo>
                  <a:lnTo>
                    <a:pt x="504" y="1097"/>
                  </a:lnTo>
                  <a:lnTo>
                    <a:pt x="506" y="1097"/>
                  </a:lnTo>
                  <a:lnTo>
                    <a:pt x="506" y="1095"/>
                  </a:lnTo>
                  <a:lnTo>
                    <a:pt x="506" y="1092"/>
                  </a:lnTo>
                  <a:lnTo>
                    <a:pt x="508" y="1092"/>
                  </a:lnTo>
                  <a:lnTo>
                    <a:pt x="508" y="1090"/>
                  </a:lnTo>
                  <a:lnTo>
                    <a:pt x="513" y="1088"/>
                  </a:lnTo>
                  <a:lnTo>
                    <a:pt x="513" y="1088"/>
                  </a:lnTo>
                  <a:lnTo>
                    <a:pt x="513" y="1085"/>
                  </a:lnTo>
                  <a:lnTo>
                    <a:pt x="513" y="1083"/>
                  </a:lnTo>
                  <a:lnTo>
                    <a:pt x="516" y="1083"/>
                  </a:lnTo>
                  <a:lnTo>
                    <a:pt x="513" y="1081"/>
                  </a:lnTo>
                  <a:lnTo>
                    <a:pt x="516" y="1081"/>
                  </a:lnTo>
                  <a:lnTo>
                    <a:pt x="516" y="1081"/>
                  </a:lnTo>
                  <a:lnTo>
                    <a:pt x="516" y="1081"/>
                  </a:lnTo>
                  <a:lnTo>
                    <a:pt x="516" y="1081"/>
                  </a:lnTo>
                  <a:lnTo>
                    <a:pt x="516" y="1078"/>
                  </a:lnTo>
                  <a:lnTo>
                    <a:pt x="516" y="1081"/>
                  </a:lnTo>
                  <a:lnTo>
                    <a:pt x="516" y="1078"/>
                  </a:lnTo>
                  <a:lnTo>
                    <a:pt x="518" y="1076"/>
                  </a:lnTo>
                  <a:lnTo>
                    <a:pt x="520" y="1076"/>
                  </a:lnTo>
                  <a:lnTo>
                    <a:pt x="525" y="1076"/>
                  </a:lnTo>
                  <a:lnTo>
                    <a:pt x="527" y="1078"/>
                  </a:lnTo>
                  <a:lnTo>
                    <a:pt x="530" y="1078"/>
                  </a:lnTo>
                  <a:lnTo>
                    <a:pt x="537" y="1083"/>
                  </a:lnTo>
                  <a:lnTo>
                    <a:pt x="539" y="1081"/>
                  </a:lnTo>
                  <a:lnTo>
                    <a:pt x="539" y="1081"/>
                  </a:lnTo>
                  <a:lnTo>
                    <a:pt x="539" y="1081"/>
                  </a:lnTo>
                  <a:lnTo>
                    <a:pt x="542" y="1078"/>
                  </a:lnTo>
                  <a:lnTo>
                    <a:pt x="546" y="1078"/>
                  </a:lnTo>
                  <a:lnTo>
                    <a:pt x="546" y="1078"/>
                  </a:lnTo>
                  <a:lnTo>
                    <a:pt x="546" y="1078"/>
                  </a:lnTo>
                  <a:lnTo>
                    <a:pt x="546" y="1076"/>
                  </a:lnTo>
                  <a:lnTo>
                    <a:pt x="549" y="1073"/>
                  </a:lnTo>
                  <a:lnTo>
                    <a:pt x="551" y="1071"/>
                  </a:lnTo>
                  <a:lnTo>
                    <a:pt x="551" y="1066"/>
                  </a:lnTo>
                  <a:lnTo>
                    <a:pt x="553" y="1064"/>
                  </a:lnTo>
                  <a:lnTo>
                    <a:pt x="553" y="1059"/>
                  </a:lnTo>
                  <a:lnTo>
                    <a:pt x="551" y="1059"/>
                  </a:lnTo>
                  <a:lnTo>
                    <a:pt x="551" y="1059"/>
                  </a:lnTo>
                  <a:lnTo>
                    <a:pt x="551" y="1062"/>
                  </a:lnTo>
                  <a:lnTo>
                    <a:pt x="551" y="1064"/>
                  </a:lnTo>
                  <a:lnTo>
                    <a:pt x="549" y="1066"/>
                  </a:lnTo>
                  <a:lnTo>
                    <a:pt x="549" y="1071"/>
                  </a:lnTo>
                  <a:lnTo>
                    <a:pt x="549" y="1071"/>
                  </a:lnTo>
                  <a:lnTo>
                    <a:pt x="544" y="1073"/>
                  </a:lnTo>
                  <a:lnTo>
                    <a:pt x="544" y="1073"/>
                  </a:lnTo>
                  <a:lnTo>
                    <a:pt x="542" y="1076"/>
                  </a:lnTo>
                  <a:lnTo>
                    <a:pt x="539" y="1078"/>
                  </a:lnTo>
                  <a:lnTo>
                    <a:pt x="537" y="1078"/>
                  </a:lnTo>
                  <a:lnTo>
                    <a:pt x="534" y="1078"/>
                  </a:lnTo>
                  <a:lnTo>
                    <a:pt x="530" y="1078"/>
                  </a:lnTo>
                  <a:lnTo>
                    <a:pt x="530" y="1076"/>
                  </a:lnTo>
                  <a:lnTo>
                    <a:pt x="525" y="1073"/>
                  </a:lnTo>
                  <a:lnTo>
                    <a:pt x="523" y="1073"/>
                  </a:lnTo>
                  <a:lnTo>
                    <a:pt x="523" y="1069"/>
                  </a:lnTo>
                  <a:lnTo>
                    <a:pt x="525" y="1066"/>
                  </a:lnTo>
                  <a:lnTo>
                    <a:pt x="527" y="1066"/>
                  </a:lnTo>
                  <a:lnTo>
                    <a:pt x="527" y="1066"/>
                  </a:lnTo>
                  <a:lnTo>
                    <a:pt x="530" y="1064"/>
                  </a:lnTo>
                  <a:lnTo>
                    <a:pt x="530" y="1064"/>
                  </a:lnTo>
                  <a:lnTo>
                    <a:pt x="532" y="1062"/>
                  </a:lnTo>
                  <a:lnTo>
                    <a:pt x="532" y="1062"/>
                  </a:lnTo>
                  <a:lnTo>
                    <a:pt x="532" y="1062"/>
                  </a:lnTo>
                  <a:lnTo>
                    <a:pt x="530" y="1062"/>
                  </a:lnTo>
                  <a:lnTo>
                    <a:pt x="530" y="1062"/>
                  </a:lnTo>
                  <a:lnTo>
                    <a:pt x="527" y="1062"/>
                  </a:lnTo>
                  <a:lnTo>
                    <a:pt x="527" y="1059"/>
                  </a:lnTo>
                  <a:lnTo>
                    <a:pt x="530" y="1055"/>
                  </a:lnTo>
                  <a:lnTo>
                    <a:pt x="530" y="1055"/>
                  </a:lnTo>
                  <a:lnTo>
                    <a:pt x="530" y="1055"/>
                  </a:lnTo>
                  <a:lnTo>
                    <a:pt x="527" y="1055"/>
                  </a:lnTo>
                  <a:lnTo>
                    <a:pt x="525" y="1052"/>
                  </a:lnTo>
                  <a:lnTo>
                    <a:pt x="525" y="1055"/>
                  </a:lnTo>
                  <a:lnTo>
                    <a:pt x="525" y="1057"/>
                  </a:lnTo>
                  <a:lnTo>
                    <a:pt x="525" y="1059"/>
                  </a:lnTo>
                  <a:lnTo>
                    <a:pt x="527" y="1059"/>
                  </a:lnTo>
                  <a:lnTo>
                    <a:pt x="527" y="1062"/>
                  </a:lnTo>
                  <a:lnTo>
                    <a:pt x="525" y="1066"/>
                  </a:lnTo>
                  <a:lnTo>
                    <a:pt x="523" y="1069"/>
                  </a:lnTo>
                  <a:lnTo>
                    <a:pt x="523" y="1071"/>
                  </a:lnTo>
                  <a:lnTo>
                    <a:pt x="520" y="1073"/>
                  </a:lnTo>
                  <a:lnTo>
                    <a:pt x="518" y="1073"/>
                  </a:lnTo>
                  <a:lnTo>
                    <a:pt x="518" y="1073"/>
                  </a:lnTo>
                  <a:lnTo>
                    <a:pt x="518" y="1073"/>
                  </a:lnTo>
                  <a:lnTo>
                    <a:pt x="518" y="1073"/>
                  </a:lnTo>
                  <a:lnTo>
                    <a:pt x="513" y="1073"/>
                  </a:lnTo>
                  <a:lnTo>
                    <a:pt x="513" y="1076"/>
                  </a:lnTo>
                  <a:lnTo>
                    <a:pt x="513" y="1078"/>
                  </a:lnTo>
                  <a:lnTo>
                    <a:pt x="511" y="1078"/>
                  </a:lnTo>
                  <a:lnTo>
                    <a:pt x="511" y="1078"/>
                  </a:lnTo>
                  <a:lnTo>
                    <a:pt x="508" y="1078"/>
                  </a:lnTo>
                  <a:lnTo>
                    <a:pt x="508" y="1076"/>
                  </a:lnTo>
                  <a:lnTo>
                    <a:pt x="508" y="1073"/>
                  </a:lnTo>
                  <a:lnTo>
                    <a:pt x="513" y="1071"/>
                  </a:lnTo>
                  <a:lnTo>
                    <a:pt x="516" y="1071"/>
                  </a:lnTo>
                  <a:lnTo>
                    <a:pt x="516" y="1069"/>
                  </a:lnTo>
                  <a:lnTo>
                    <a:pt x="513" y="1069"/>
                  </a:lnTo>
                  <a:lnTo>
                    <a:pt x="513" y="1064"/>
                  </a:lnTo>
                  <a:lnTo>
                    <a:pt x="511" y="1062"/>
                  </a:lnTo>
                  <a:lnTo>
                    <a:pt x="511" y="1059"/>
                  </a:lnTo>
                  <a:lnTo>
                    <a:pt x="511" y="1057"/>
                  </a:lnTo>
                  <a:lnTo>
                    <a:pt x="513" y="1057"/>
                  </a:lnTo>
                  <a:lnTo>
                    <a:pt x="513" y="1055"/>
                  </a:lnTo>
                  <a:lnTo>
                    <a:pt x="513" y="1052"/>
                  </a:lnTo>
                  <a:lnTo>
                    <a:pt x="511" y="1052"/>
                  </a:lnTo>
                  <a:lnTo>
                    <a:pt x="511" y="1055"/>
                  </a:lnTo>
                  <a:lnTo>
                    <a:pt x="508" y="1052"/>
                  </a:lnTo>
                  <a:lnTo>
                    <a:pt x="506" y="1055"/>
                  </a:lnTo>
                  <a:lnTo>
                    <a:pt x="504" y="1052"/>
                  </a:lnTo>
                  <a:lnTo>
                    <a:pt x="504" y="1052"/>
                  </a:lnTo>
                  <a:lnTo>
                    <a:pt x="501" y="1055"/>
                  </a:lnTo>
                  <a:lnTo>
                    <a:pt x="504" y="1057"/>
                  </a:lnTo>
                  <a:lnTo>
                    <a:pt x="504" y="1059"/>
                  </a:lnTo>
                  <a:lnTo>
                    <a:pt x="504" y="1064"/>
                  </a:lnTo>
                  <a:lnTo>
                    <a:pt x="506" y="1064"/>
                  </a:lnTo>
                  <a:lnTo>
                    <a:pt x="506" y="1066"/>
                  </a:lnTo>
                  <a:lnTo>
                    <a:pt x="506" y="1071"/>
                  </a:lnTo>
                  <a:lnTo>
                    <a:pt x="506" y="1071"/>
                  </a:lnTo>
                  <a:lnTo>
                    <a:pt x="506" y="1071"/>
                  </a:lnTo>
                  <a:lnTo>
                    <a:pt x="506" y="1078"/>
                  </a:lnTo>
                  <a:lnTo>
                    <a:pt x="506" y="1078"/>
                  </a:lnTo>
                  <a:lnTo>
                    <a:pt x="506" y="1081"/>
                  </a:lnTo>
                  <a:lnTo>
                    <a:pt x="506" y="1081"/>
                  </a:lnTo>
                  <a:lnTo>
                    <a:pt x="506" y="1081"/>
                  </a:lnTo>
                  <a:lnTo>
                    <a:pt x="506" y="1083"/>
                  </a:lnTo>
                  <a:lnTo>
                    <a:pt x="506" y="1083"/>
                  </a:lnTo>
                  <a:lnTo>
                    <a:pt x="506" y="1085"/>
                  </a:lnTo>
                  <a:lnTo>
                    <a:pt x="504" y="1083"/>
                  </a:lnTo>
                  <a:lnTo>
                    <a:pt x="504" y="1083"/>
                  </a:lnTo>
                  <a:lnTo>
                    <a:pt x="504" y="1081"/>
                  </a:lnTo>
                  <a:lnTo>
                    <a:pt x="504" y="1081"/>
                  </a:lnTo>
                  <a:lnTo>
                    <a:pt x="501" y="1078"/>
                  </a:lnTo>
                  <a:lnTo>
                    <a:pt x="499" y="1078"/>
                  </a:lnTo>
                  <a:lnTo>
                    <a:pt x="499" y="1076"/>
                  </a:lnTo>
                  <a:lnTo>
                    <a:pt x="499" y="1076"/>
                  </a:lnTo>
                  <a:lnTo>
                    <a:pt x="497" y="1076"/>
                  </a:lnTo>
                  <a:lnTo>
                    <a:pt x="497" y="1073"/>
                  </a:lnTo>
                  <a:lnTo>
                    <a:pt x="494" y="1071"/>
                  </a:lnTo>
                  <a:lnTo>
                    <a:pt x="492" y="1071"/>
                  </a:lnTo>
                  <a:lnTo>
                    <a:pt x="492" y="1071"/>
                  </a:lnTo>
                  <a:lnTo>
                    <a:pt x="490" y="1071"/>
                  </a:lnTo>
                  <a:lnTo>
                    <a:pt x="490" y="1071"/>
                  </a:lnTo>
                  <a:lnTo>
                    <a:pt x="490" y="1069"/>
                  </a:lnTo>
                  <a:lnTo>
                    <a:pt x="490" y="1069"/>
                  </a:lnTo>
                  <a:lnTo>
                    <a:pt x="490" y="1069"/>
                  </a:lnTo>
                  <a:lnTo>
                    <a:pt x="490" y="1069"/>
                  </a:lnTo>
                  <a:lnTo>
                    <a:pt x="487" y="1069"/>
                  </a:lnTo>
                  <a:lnTo>
                    <a:pt x="487" y="1066"/>
                  </a:lnTo>
                  <a:lnTo>
                    <a:pt x="490" y="1066"/>
                  </a:lnTo>
                  <a:lnTo>
                    <a:pt x="490" y="1064"/>
                  </a:lnTo>
                  <a:lnTo>
                    <a:pt x="490" y="1059"/>
                  </a:lnTo>
                  <a:lnTo>
                    <a:pt x="492" y="1059"/>
                  </a:lnTo>
                  <a:lnTo>
                    <a:pt x="492" y="1057"/>
                  </a:lnTo>
                  <a:lnTo>
                    <a:pt x="492" y="1057"/>
                  </a:lnTo>
                  <a:lnTo>
                    <a:pt x="494" y="1052"/>
                  </a:lnTo>
                  <a:lnTo>
                    <a:pt x="494" y="1050"/>
                  </a:lnTo>
                  <a:lnTo>
                    <a:pt x="494" y="1050"/>
                  </a:lnTo>
                  <a:lnTo>
                    <a:pt x="490" y="1050"/>
                  </a:lnTo>
                  <a:lnTo>
                    <a:pt x="490" y="1050"/>
                  </a:lnTo>
                  <a:lnTo>
                    <a:pt x="487" y="1050"/>
                  </a:lnTo>
                  <a:lnTo>
                    <a:pt x="485" y="1050"/>
                  </a:lnTo>
                  <a:lnTo>
                    <a:pt x="485" y="1050"/>
                  </a:lnTo>
                  <a:lnTo>
                    <a:pt x="485" y="1052"/>
                  </a:lnTo>
                  <a:lnTo>
                    <a:pt x="482" y="1052"/>
                  </a:lnTo>
                  <a:lnTo>
                    <a:pt x="482" y="1055"/>
                  </a:lnTo>
                  <a:lnTo>
                    <a:pt x="482" y="1055"/>
                  </a:lnTo>
                  <a:lnTo>
                    <a:pt x="482" y="1055"/>
                  </a:lnTo>
                  <a:lnTo>
                    <a:pt x="482" y="1055"/>
                  </a:lnTo>
                  <a:lnTo>
                    <a:pt x="480" y="1055"/>
                  </a:lnTo>
                  <a:lnTo>
                    <a:pt x="480" y="1052"/>
                  </a:lnTo>
                  <a:lnTo>
                    <a:pt x="480" y="1052"/>
                  </a:lnTo>
                  <a:lnTo>
                    <a:pt x="480" y="1052"/>
                  </a:lnTo>
                  <a:lnTo>
                    <a:pt x="478" y="1052"/>
                  </a:lnTo>
                  <a:lnTo>
                    <a:pt x="478" y="1052"/>
                  </a:lnTo>
                  <a:lnTo>
                    <a:pt x="473" y="1050"/>
                  </a:lnTo>
                  <a:lnTo>
                    <a:pt x="473" y="1050"/>
                  </a:lnTo>
                  <a:lnTo>
                    <a:pt x="473" y="1052"/>
                  </a:lnTo>
                  <a:lnTo>
                    <a:pt x="473" y="1052"/>
                  </a:lnTo>
                  <a:lnTo>
                    <a:pt x="473" y="1052"/>
                  </a:lnTo>
                  <a:lnTo>
                    <a:pt x="471" y="1052"/>
                  </a:lnTo>
                  <a:lnTo>
                    <a:pt x="471" y="1057"/>
                  </a:lnTo>
                  <a:lnTo>
                    <a:pt x="471" y="1057"/>
                  </a:lnTo>
                  <a:lnTo>
                    <a:pt x="471" y="1055"/>
                  </a:lnTo>
                  <a:lnTo>
                    <a:pt x="468" y="1055"/>
                  </a:lnTo>
                  <a:lnTo>
                    <a:pt x="466" y="1055"/>
                  </a:lnTo>
                  <a:lnTo>
                    <a:pt x="461" y="1052"/>
                  </a:lnTo>
                  <a:lnTo>
                    <a:pt x="461" y="1050"/>
                  </a:lnTo>
                  <a:lnTo>
                    <a:pt x="459" y="1050"/>
                  </a:lnTo>
                  <a:lnTo>
                    <a:pt x="456" y="1050"/>
                  </a:lnTo>
                  <a:lnTo>
                    <a:pt x="452" y="1050"/>
                  </a:lnTo>
                  <a:lnTo>
                    <a:pt x="452" y="1052"/>
                  </a:lnTo>
                  <a:lnTo>
                    <a:pt x="454" y="1055"/>
                  </a:lnTo>
                  <a:lnTo>
                    <a:pt x="456" y="1055"/>
                  </a:lnTo>
                  <a:lnTo>
                    <a:pt x="459" y="1055"/>
                  </a:lnTo>
                  <a:lnTo>
                    <a:pt x="459" y="1055"/>
                  </a:lnTo>
                  <a:lnTo>
                    <a:pt x="459" y="1057"/>
                  </a:lnTo>
                  <a:lnTo>
                    <a:pt x="459" y="1057"/>
                  </a:lnTo>
                  <a:lnTo>
                    <a:pt x="461" y="1059"/>
                  </a:lnTo>
                  <a:lnTo>
                    <a:pt x="461" y="1059"/>
                  </a:lnTo>
                  <a:lnTo>
                    <a:pt x="459" y="1059"/>
                  </a:lnTo>
                  <a:lnTo>
                    <a:pt x="459" y="1059"/>
                  </a:lnTo>
                  <a:lnTo>
                    <a:pt x="459" y="1059"/>
                  </a:lnTo>
                  <a:lnTo>
                    <a:pt x="459" y="1057"/>
                  </a:lnTo>
                  <a:lnTo>
                    <a:pt x="456" y="1057"/>
                  </a:lnTo>
                  <a:lnTo>
                    <a:pt x="454" y="1055"/>
                  </a:lnTo>
                  <a:lnTo>
                    <a:pt x="454" y="1055"/>
                  </a:lnTo>
                  <a:lnTo>
                    <a:pt x="452" y="1055"/>
                  </a:lnTo>
                  <a:lnTo>
                    <a:pt x="452" y="1055"/>
                  </a:lnTo>
                  <a:lnTo>
                    <a:pt x="449" y="1057"/>
                  </a:lnTo>
                  <a:lnTo>
                    <a:pt x="449" y="1059"/>
                  </a:lnTo>
                  <a:lnTo>
                    <a:pt x="449" y="1059"/>
                  </a:lnTo>
                  <a:lnTo>
                    <a:pt x="449" y="1059"/>
                  </a:lnTo>
                  <a:lnTo>
                    <a:pt x="449" y="1062"/>
                  </a:lnTo>
                  <a:lnTo>
                    <a:pt x="449" y="1062"/>
                  </a:lnTo>
                  <a:lnTo>
                    <a:pt x="447" y="1062"/>
                  </a:lnTo>
                  <a:lnTo>
                    <a:pt x="445" y="1062"/>
                  </a:lnTo>
                  <a:lnTo>
                    <a:pt x="447" y="1062"/>
                  </a:lnTo>
                  <a:lnTo>
                    <a:pt x="445" y="1059"/>
                  </a:lnTo>
                  <a:lnTo>
                    <a:pt x="445" y="1057"/>
                  </a:lnTo>
                  <a:lnTo>
                    <a:pt x="445" y="1057"/>
                  </a:lnTo>
                  <a:lnTo>
                    <a:pt x="442" y="1057"/>
                  </a:lnTo>
                  <a:lnTo>
                    <a:pt x="440" y="1057"/>
                  </a:lnTo>
                  <a:lnTo>
                    <a:pt x="438" y="1057"/>
                  </a:lnTo>
                  <a:lnTo>
                    <a:pt x="438" y="1057"/>
                  </a:lnTo>
                  <a:lnTo>
                    <a:pt x="440" y="1059"/>
                  </a:lnTo>
                  <a:lnTo>
                    <a:pt x="440" y="1064"/>
                  </a:lnTo>
                  <a:lnTo>
                    <a:pt x="442" y="1064"/>
                  </a:lnTo>
                  <a:lnTo>
                    <a:pt x="442" y="1064"/>
                  </a:lnTo>
                  <a:lnTo>
                    <a:pt x="442" y="1066"/>
                  </a:lnTo>
                  <a:lnTo>
                    <a:pt x="440" y="1066"/>
                  </a:lnTo>
                  <a:lnTo>
                    <a:pt x="440" y="1069"/>
                  </a:lnTo>
                  <a:lnTo>
                    <a:pt x="440" y="1073"/>
                  </a:lnTo>
                  <a:lnTo>
                    <a:pt x="442" y="1073"/>
                  </a:lnTo>
                  <a:lnTo>
                    <a:pt x="442" y="1073"/>
                  </a:lnTo>
                  <a:lnTo>
                    <a:pt x="442" y="1073"/>
                  </a:lnTo>
                  <a:lnTo>
                    <a:pt x="440" y="1078"/>
                  </a:lnTo>
                  <a:lnTo>
                    <a:pt x="442" y="1083"/>
                  </a:lnTo>
                  <a:lnTo>
                    <a:pt x="442" y="1085"/>
                  </a:lnTo>
                  <a:lnTo>
                    <a:pt x="442" y="1088"/>
                  </a:lnTo>
                  <a:lnTo>
                    <a:pt x="442" y="1088"/>
                  </a:lnTo>
                  <a:lnTo>
                    <a:pt x="440" y="1090"/>
                  </a:lnTo>
                  <a:lnTo>
                    <a:pt x="442" y="1090"/>
                  </a:lnTo>
                  <a:lnTo>
                    <a:pt x="445" y="1088"/>
                  </a:lnTo>
                  <a:lnTo>
                    <a:pt x="445" y="1088"/>
                  </a:lnTo>
                  <a:lnTo>
                    <a:pt x="447" y="1088"/>
                  </a:lnTo>
                  <a:lnTo>
                    <a:pt x="447" y="1085"/>
                  </a:lnTo>
                  <a:lnTo>
                    <a:pt x="447" y="1085"/>
                  </a:lnTo>
                  <a:lnTo>
                    <a:pt x="447" y="1085"/>
                  </a:lnTo>
                  <a:lnTo>
                    <a:pt x="447" y="1085"/>
                  </a:lnTo>
                  <a:lnTo>
                    <a:pt x="447" y="1090"/>
                  </a:lnTo>
                  <a:lnTo>
                    <a:pt x="447" y="1092"/>
                  </a:lnTo>
                  <a:lnTo>
                    <a:pt x="445" y="1092"/>
                  </a:lnTo>
                  <a:lnTo>
                    <a:pt x="440" y="1095"/>
                  </a:lnTo>
                  <a:lnTo>
                    <a:pt x="438" y="1095"/>
                  </a:lnTo>
                  <a:lnTo>
                    <a:pt x="435" y="1095"/>
                  </a:lnTo>
                  <a:lnTo>
                    <a:pt x="433" y="1097"/>
                  </a:lnTo>
                  <a:lnTo>
                    <a:pt x="428" y="1097"/>
                  </a:lnTo>
                  <a:lnTo>
                    <a:pt x="426" y="1099"/>
                  </a:lnTo>
                  <a:lnTo>
                    <a:pt x="419" y="1099"/>
                  </a:lnTo>
                  <a:lnTo>
                    <a:pt x="414" y="1095"/>
                  </a:lnTo>
                  <a:lnTo>
                    <a:pt x="412" y="1095"/>
                  </a:lnTo>
                  <a:lnTo>
                    <a:pt x="412" y="1092"/>
                  </a:lnTo>
                  <a:lnTo>
                    <a:pt x="407" y="1090"/>
                  </a:lnTo>
                  <a:lnTo>
                    <a:pt x="407" y="1088"/>
                  </a:lnTo>
                  <a:lnTo>
                    <a:pt x="409" y="1088"/>
                  </a:lnTo>
                  <a:lnTo>
                    <a:pt x="407" y="1085"/>
                  </a:lnTo>
                  <a:lnTo>
                    <a:pt x="407" y="1085"/>
                  </a:lnTo>
                  <a:lnTo>
                    <a:pt x="407" y="1085"/>
                  </a:lnTo>
                  <a:lnTo>
                    <a:pt x="407" y="1083"/>
                  </a:lnTo>
                  <a:lnTo>
                    <a:pt x="407" y="1081"/>
                  </a:lnTo>
                  <a:lnTo>
                    <a:pt x="407" y="1078"/>
                  </a:lnTo>
                  <a:lnTo>
                    <a:pt x="409" y="1076"/>
                  </a:lnTo>
                  <a:lnTo>
                    <a:pt x="409" y="1078"/>
                  </a:lnTo>
                  <a:lnTo>
                    <a:pt x="409" y="1076"/>
                  </a:lnTo>
                  <a:lnTo>
                    <a:pt x="409" y="1076"/>
                  </a:lnTo>
                  <a:lnTo>
                    <a:pt x="409" y="1073"/>
                  </a:lnTo>
                  <a:lnTo>
                    <a:pt x="412" y="1073"/>
                  </a:lnTo>
                  <a:lnTo>
                    <a:pt x="414" y="1076"/>
                  </a:lnTo>
                  <a:lnTo>
                    <a:pt x="416" y="1076"/>
                  </a:lnTo>
                  <a:lnTo>
                    <a:pt x="416" y="1076"/>
                  </a:lnTo>
                  <a:lnTo>
                    <a:pt x="416" y="1076"/>
                  </a:lnTo>
                  <a:lnTo>
                    <a:pt x="416" y="1073"/>
                  </a:lnTo>
                  <a:lnTo>
                    <a:pt x="414" y="1073"/>
                  </a:lnTo>
                  <a:lnTo>
                    <a:pt x="414" y="1073"/>
                  </a:lnTo>
                  <a:lnTo>
                    <a:pt x="414" y="1073"/>
                  </a:lnTo>
                  <a:lnTo>
                    <a:pt x="414" y="1073"/>
                  </a:lnTo>
                  <a:lnTo>
                    <a:pt x="412" y="1073"/>
                  </a:lnTo>
                  <a:lnTo>
                    <a:pt x="414" y="1066"/>
                  </a:lnTo>
                  <a:lnTo>
                    <a:pt x="414" y="1066"/>
                  </a:lnTo>
                  <a:lnTo>
                    <a:pt x="416" y="1069"/>
                  </a:lnTo>
                  <a:lnTo>
                    <a:pt x="416" y="1069"/>
                  </a:lnTo>
                  <a:lnTo>
                    <a:pt x="416" y="1071"/>
                  </a:lnTo>
                  <a:lnTo>
                    <a:pt x="416" y="1069"/>
                  </a:lnTo>
                  <a:lnTo>
                    <a:pt x="416" y="1069"/>
                  </a:lnTo>
                  <a:lnTo>
                    <a:pt x="416" y="1066"/>
                  </a:lnTo>
                  <a:lnTo>
                    <a:pt x="416" y="1066"/>
                  </a:lnTo>
                  <a:lnTo>
                    <a:pt x="414" y="1064"/>
                  </a:lnTo>
                  <a:lnTo>
                    <a:pt x="412" y="1062"/>
                  </a:lnTo>
                  <a:lnTo>
                    <a:pt x="414" y="1062"/>
                  </a:lnTo>
                  <a:lnTo>
                    <a:pt x="416" y="1062"/>
                  </a:lnTo>
                  <a:lnTo>
                    <a:pt x="416" y="1059"/>
                  </a:lnTo>
                  <a:lnTo>
                    <a:pt x="416" y="1059"/>
                  </a:lnTo>
                  <a:lnTo>
                    <a:pt x="416" y="1062"/>
                  </a:lnTo>
                  <a:lnTo>
                    <a:pt x="416" y="1062"/>
                  </a:lnTo>
                  <a:lnTo>
                    <a:pt x="419" y="1059"/>
                  </a:lnTo>
                  <a:lnTo>
                    <a:pt x="414" y="1059"/>
                  </a:lnTo>
                  <a:lnTo>
                    <a:pt x="414" y="1057"/>
                  </a:lnTo>
                  <a:lnTo>
                    <a:pt x="409" y="1055"/>
                  </a:lnTo>
                  <a:lnTo>
                    <a:pt x="409" y="1050"/>
                  </a:lnTo>
                  <a:lnTo>
                    <a:pt x="409" y="1050"/>
                  </a:lnTo>
                  <a:lnTo>
                    <a:pt x="412" y="1047"/>
                  </a:lnTo>
                  <a:lnTo>
                    <a:pt x="412" y="1047"/>
                  </a:lnTo>
                  <a:lnTo>
                    <a:pt x="407" y="1047"/>
                  </a:lnTo>
                  <a:lnTo>
                    <a:pt x="407" y="1047"/>
                  </a:lnTo>
                  <a:lnTo>
                    <a:pt x="407" y="1050"/>
                  </a:lnTo>
                  <a:lnTo>
                    <a:pt x="407" y="1050"/>
                  </a:lnTo>
                  <a:lnTo>
                    <a:pt x="407" y="1050"/>
                  </a:lnTo>
                  <a:lnTo>
                    <a:pt x="404" y="1050"/>
                  </a:lnTo>
                  <a:lnTo>
                    <a:pt x="404" y="1052"/>
                  </a:lnTo>
                  <a:lnTo>
                    <a:pt x="407" y="1052"/>
                  </a:lnTo>
                  <a:lnTo>
                    <a:pt x="407" y="1052"/>
                  </a:lnTo>
                  <a:lnTo>
                    <a:pt x="407" y="1055"/>
                  </a:lnTo>
                  <a:lnTo>
                    <a:pt x="407" y="1055"/>
                  </a:lnTo>
                  <a:lnTo>
                    <a:pt x="404" y="1055"/>
                  </a:lnTo>
                  <a:lnTo>
                    <a:pt x="402" y="1055"/>
                  </a:lnTo>
                  <a:lnTo>
                    <a:pt x="400" y="1055"/>
                  </a:lnTo>
                  <a:lnTo>
                    <a:pt x="395" y="1052"/>
                  </a:lnTo>
                  <a:lnTo>
                    <a:pt x="393" y="1052"/>
                  </a:lnTo>
                  <a:lnTo>
                    <a:pt x="390" y="1052"/>
                  </a:lnTo>
                  <a:lnTo>
                    <a:pt x="388" y="1052"/>
                  </a:lnTo>
                  <a:lnTo>
                    <a:pt x="390" y="1050"/>
                  </a:lnTo>
                  <a:lnTo>
                    <a:pt x="388" y="1052"/>
                  </a:lnTo>
                  <a:lnTo>
                    <a:pt x="385" y="1050"/>
                  </a:lnTo>
                  <a:lnTo>
                    <a:pt x="385" y="1050"/>
                  </a:lnTo>
                  <a:lnTo>
                    <a:pt x="383" y="1050"/>
                  </a:lnTo>
                  <a:lnTo>
                    <a:pt x="383" y="1050"/>
                  </a:lnTo>
                  <a:lnTo>
                    <a:pt x="383" y="1050"/>
                  </a:lnTo>
                  <a:lnTo>
                    <a:pt x="378" y="1052"/>
                  </a:lnTo>
                  <a:lnTo>
                    <a:pt x="376" y="1052"/>
                  </a:lnTo>
                  <a:lnTo>
                    <a:pt x="376" y="1052"/>
                  </a:lnTo>
                  <a:lnTo>
                    <a:pt x="378" y="1055"/>
                  </a:lnTo>
                  <a:lnTo>
                    <a:pt x="378" y="1055"/>
                  </a:lnTo>
                  <a:lnTo>
                    <a:pt x="378" y="1055"/>
                  </a:lnTo>
                  <a:lnTo>
                    <a:pt x="378" y="1055"/>
                  </a:lnTo>
                  <a:lnTo>
                    <a:pt x="383" y="1055"/>
                  </a:lnTo>
                  <a:lnTo>
                    <a:pt x="383" y="1055"/>
                  </a:lnTo>
                  <a:lnTo>
                    <a:pt x="383" y="1052"/>
                  </a:lnTo>
                  <a:lnTo>
                    <a:pt x="385" y="1052"/>
                  </a:lnTo>
                  <a:lnTo>
                    <a:pt x="385" y="1055"/>
                  </a:lnTo>
                  <a:lnTo>
                    <a:pt x="388" y="1055"/>
                  </a:lnTo>
                  <a:lnTo>
                    <a:pt x="390" y="1057"/>
                  </a:lnTo>
                  <a:lnTo>
                    <a:pt x="390" y="1057"/>
                  </a:lnTo>
                  <a:lnTo>
                    <a:pt x="390" y="1059"/>
                  </a:lnTo>
                  <a:lnTo>
                    <a:pt x="388" y="1062"/>
                  </a:lnTo>
                  <a:lnTo>
                    <a:pt x="390" y="1062"/>
                  </a:lnTo>
                  <a:lnTo>
                    <a:pt x="390" y="1062"/>
                  </a:lnTo>
                  <a:lnTo>
                    <a:pt x="390" y="1064"/>
                  </a:lnTo>
                  <a:lnTo>
                    <a:pt x="393" y="1064"/>
                  </a:lnTo>
                  <a:lnTo>
                    <a:pt x="393" y="1066"/>
                  </a:lnTo>
                  <a:lnTo>
                    <a:pt x="395" y="1071"/>
                  </a:lnTo>
                  <a:lnTo>
                    <a:pt x="395" y="1071"/>
                  </a:lnTo>
                  <a:lnTo>
                    <a:pt x="397" y="1073"/>
                  </a:lnTo>
                  <a:lnTo>
                    <a:pt x="400" y="1073"/>
                  </a:lnTo>
                  <a:lnTo>
                    <a:pt x="400" y="1076"/>
                  </a:lnTo>
                  <a:lnTo>
                    <a:pt x="400" y="1076"/>
                  </a:lnTo>
                  <a:lnTo>
                    <a:pt x="402" y="1076"/>
                  </a:lnTo>
                  <a:lnTo>
                    <a:pt x="402" y="1076"/>
                  </a:lnTo>
                  <a:lnTo>
                    <a:pt x="402" y="1076"/>
                  </a:lnTo>
                  <a:lnTo>
                    <a:pt x="402" y="1078"/>
                  </a:lnTo>
                  <a:lnTo>
                    <a:pt x="402" y="1078"/>
                  </a:lnTo>
                  <a:lnTo>
                    <a:pt x="402" y="1081"/>
                  </a:lnTo>
                  <a:lnTo>
                    <a:pt x="402" y="1081"/>
                  </a:lnTo>
                  <a:lnTo>
                    <a:pt x="402" y="1081"/>
                  </a:lnTo>
                  <a:lnTo>
                    <a:pt x="404" y="1083"/>
                  </a:lnTo>
                  <a:lnTo>
                    <a:pt x="402" y="1083"/>
                  </a:lnTo>
                  <a:lnTo>
                    <a:pt x="402" y="1083"/>
                  </a:lnTo>
                  <a:lnTo>
                    <a:pt x="402" y="1083"/>
                  </a:lnTo>
                  <a:lnTo>
                    <a:pt x="404" y="1083"/>
                  </a:lnTo>
                  <a:lnTo>
                    <a:pt x="404" y="1085"/>
                  </a:lnTo>
                  <a:lnTo>
                    <a:pt x="404" y="1088"/>
                  </a:lnTo>
                  <a:lnTo>
                    <a:pt x="407" y="1090"/>
                  </a:lnTo>
                  <a:lnTo>
                    <a:pt x="404" y="1092"/>
                  </a:lnTo>
                  <a:lnTo>
                    <a:pt x="400" y="1095"/>
                  </a:lnTo>
                  <a:lnTo>
                    <a:pt x="400" y="1097"/>
                  </a:lnTo>
                  <a:lnTo>
                    <a:pt x="400" y="1097"/>
                  </a:lnTo>
                  <a:lnTo>
                    <a:pt x="397" y="1102"/>
                  </a:lnTo>
                  <a:lnTo>
                    <a:pt x="393" y="1102"/>
                  </a:lnTo>
                  <a:lnTo>
                    <a:pt x="390" y="1102"/>
                  </a:lnTo>
                  <a:lnTo>
                    <a:pt x="385" y="1097"/>
                  </a:lnTo>
                  <a:lnTo>
                    <a:pt x="383" y="1095"/>
                  </a:lnTo>
                  <a:lnTo>
                    <a:pt x="381" y="1092"/>
                  </a:lnTo>
                  <a:lnTo>
                    <a:pt x="378" y="1092"/>
                  </a:lnTo>
                  <a:lnTo>
                    <a:pt x="376" y="1092"/>
                  </a:lnTo>
                  <a:lnTo>
                    <a:pt x="374" y="1092"/>
                  </a:lnTo>
                  <a:lnTo>
                    <a:pt x="369" y="1090"/>
                  </a:lnTo>
                  <a:lnTo>
                    <a:pt x="364" y="1085"/>
                  </a:lnTo>
                  <a:lnTo>
                    <a:pt x="364" y="1085"/>
                  </a:lnTo>
                  <a:lnTo>
                    <a:pt x="362" y="1083"/>
                  </a:lnTo>
                  <a:lnTo>
                    <a:pt x="362" y="1081"/>
                  </a:lnTo>
                  <a:lnTo>
                    <a:pt x="359" y="1081"/>
                  </a:lnTo>
                  <a:lnTo>
                    <a:pt x="359" y="1078"/>
                  </a:lnTo>
                  <a:lnTo>
                    <a:pt x="359" y="1076"/>
                  </a:lnTo>
                  <a:lnTo>
                    <a:pt x="357" y="1076"/>
                  </a:lnTo>
                  <a:lnTo>
                    <a:pt x="357" y="1076"/>
                  </a:lnTo>
                  <a:lnTo>
                    <a:pt x="355" y="1073"/>
                  </a:lnTo>
                  <a:lnTo>
                    <a:pt x="355" y="1073"/>
                  </a:lnTo>
                  <a:lnTo>
                    <a:pt x="352" y="1071"/>
                  </a:lnTo>
                  <a:lnTo>
                    <a:pt x="350" y="1071"/>
                  </a:lnTo>
                  <a:lnTo>
                    <a:pt x="345" y="1069"/>
                  </a:lnTo>
                  <a:lnTo>
                    <a:pt x="343" y="1069"/>
                  </a:lnTo>
                  <a:lnTo>
                    <a:pt x="343" y="1069"/>
                  </a:lnTo>
                  <a:lnTo>
                    <a:pt x="341" y="1069"/>
                  </a:lnTo>
                  <a:lnTo>
                    <a:pt x="333" y="1062"/>
                  </a:lnTo>
                  <a:lnTo>
                    <a:pt x="331" y="1062"/>
                  </a:lnTo>
                  <a:lnTo>
                    <a:pt x="329" y="1062"/>
                  </a:lnTo>
                  <a:lnTo>
                    <a:pt x="329" y="1059"/>
                  </a:lnTo>
                  <a:lnTo>
                    <a:pt x="322" y="1057"/>
                  </a:lnTo>
                  <a:lnTo>
                    <a:pt x="319" y="1055"/>
                  </a:lnTo>
                  <a:lnTo>
                    <a:pt x="317" y="1055"/>
                  </a:lnTo>
                  <a:lnTo>
                    <a:pt x="317" y="1055"/>
                  </a:lnTo>
                  <a:lnTo>
                    <a:pt x="315" y="1055"/>
                  </a:lnTo>
                  <a:lnTo>
                    <a:pt x="312" y="1052"/>
                  </a:lnTo>
                  <a:lnTo>
                    <a:pt x="312" y="1050"/>
                  </a:lnTo>
                  <a:lnTo>
                    <a:pt x="312" y="1047"/>
                  </a:lnTo>
                  <a:lnTo>
                    <a:pt x="312" y="1047"/>
                  </a:lnTo>
                  <a:lnTo>
                    <a:pt x="315" y="1047"/>
                  </a:lnTo>
                  <a:lnTo>
                    <a:pt x="312" y="1045"/>
                  </a:lnTo>
                  <a:lnTo>
                    <a:pt x="315" y="1045"/>
                  </a:lnTo>
                  <a:lnTo>
                    <a:pt x="312" y="1043"/>
                  </a:lnTo>
                  <a:lnTo>
                    <a:pt x="312" y="1043"/>
                  </a:lnTo>
                  <a:lnTo>
                    <a:pt x="312" y="1045"/>
                  </a:lnTo>
                  <a:lnTo>
                    <a:pt x="310" y="1045"/>
                  </a:lnTo>
                  <a:lnTo>
                    <a:pt x="307" y="1043"/>
                  </a:lnTo>
                  <a:lnTo>
                    <a:pt x="303" y="1043"/>
                  </a:lnTo>
                  <a:lnTo>
                    <a:pt x="303" y="1045"/>
                  </a:lnTo>
                  <a:lnTo>
                    <a:pt x="303" y="1045"/>
                  </a:lnTo>
                  <a:lnTo>
                    <a:pt x="303" y="1045"/>
                  </a:lnTo>
                  <a:lnTo>
                    <a:pt x="303" y="1045"/>
                  </a:lnTo>
                  <a:lnTo>
                    <a:pt x="303" y="1043"/>
                  </a:lnTo>
                  <a:lnTo>
                    <a:pt x="303" y="1043"/>
                  </a:lnTo>
                  <a:lnTo>
                    <a:pt x="303" y="1043"/>
                  </a:lnTo>
                  <a:lnTo>
                    <a:pt x="303" y="1043"/>
                  </a:lnTo>
                  <a:lnTo>
                    <a:pt x="300" y="1040"/>
                  </a:lnTo>
                  <a:lnTo>
                    <a:pt x="298" y="1036"/>
                  </a:lnTo>
                  <a:lnTo>
                    <a:pt x="296" y="1033"/>
                  </a:lnTo>
                  <a:lnTo>
                    <a:pt x="296" y="1033"/>
                  </a:lnTo>
                  <a:lnTo>
                    <a:pt x="293" y="1031"/>
                  </a:lnTo>
                  <a:lnTo>
                    <a:pt x="291" y="1031"/>
                  </a:lnTo>
                  <a:lnTo>
                    <a:pt x="291" y="1029"/>
                  </a:lnTo>
                  <a:lnTo>
                    <a:pt x="289" y="1029"/>
                  </a:lnTo>
                  <a:lnTo>
                    <a:pt x="289" y="1026"/>
                  </a:lnTo>
                  <a:lnTo>
                    <a:pt x="286" y="1024"/>
                  </a:lnTo>
                  <a:lnTo>
                    <a:pt x="286" y="1024"/>
                  </a:lnTo>
                  <a:lnTo>
                    <a:pt x="284" y="1019"/>
                  </a:lnTo>
                  <a:lnTo>
                    <a:pt x="281" y="1017"/>
                  </a:lnTo>
                  <a:lnTo>
                    <a:pt x="279" y="1017"/>
                  </a:lnTo>
                  <a:lnTo>
                    <a:pt x="277" y="1017"/>
                  </a:lnTo>
                  <a:lnTo>
                    <a:pt x="274" y="1014"/>
                  </a:lnTo>
                  <a:lnTo>
                    <a:pt x="274" y="1012"/>
                  </a:lnTo>
                  <a:lnTo>
                    <a:pt x="274" y="1005"/>
                  </a:lnTo>
                  <a:lnTo>
                    <a:pt x="274" y="1005"/>
                  </a:lnTo>
                  <a:lnTo>
                    <a:pt x="274" y="1003"/>
                  </a:lnTo>
                  <a:lnTo>
                    <a:pt x="274" y="1003"/>
                  </a:lnTo>
                  <a:lnTo>
                    <a:pt x="274" y="1000"/>
                  </a:lnTo>
                  <a:lnTo>
                    <a:pt x="277" y="1000"/>
                  </a:lnTo>
                  <a:lnTo>
                    <a:pt x="281" y="998"/>
                  </a:lnTo>
                  <a:lnTo>
                    <a:pt x="281" y="995"/>
                  </a:lnTo>
                  <a:lnTo>
                    <a:pt x="279" y="993"/>
                  </a:lnTo>
                  <a:lnTo>
                    <a:pt x="277" y="993"/>
                  </a:lnTo>
                  <a:lnTo>
                    <a:pt x="279" y="995"/>
                  </a:lnTo>
                  <a:lnTo>
                    <a:pt x="279" y="995"/>
                  </a:lnTo>
                  <a:lnTo>
                    <a:pt x="277" y="995"/>
                  </a:lnTo>
                  <a:lnTo>
                    <a:pt x="274" y="993"/>
                  </a:lnTo>
                  <a:lnTo>
                    <a:pt x="274" y="995"/>
                  </a:lnTo>
                  <a:lnTo>
                    <a:pt x="274" y="993"/>
                  </a:lnTo>
                  <a:lnTo>
                    <a:pt x="272" y="991"/>
                  </a:lnTo>
                  <a:lnTo>
                    <a:pt x="274" y="991"/>
                  </a:lnTo>
                  <a:lnTo>
                    <a:pt x="274" y="991"/>
                  </a:lnTo>
                  <a:lnTo>
                    <a:pt x="274" y="991"/>
                  </a:lnTo>
                  <a:lnTo>
                    <a:pt x="274" y="991"/>
                  </a:lnTo>
                  <a:lnTo>
                    <a:pt x="272" y="991"/>
                  </a:lnTo>
                  <a:lnTo>
                    <a:pt x="272" y="993"/>
                  </a:lnTo>
                  <a:lnTo>
                    <a:pt x="272" y="995"/>
                  </a:lnTo>
                  <a:lnTo>
                    <a:pt x="274" y="995"/>
                  </a:lnTo>
                  <a:lnTo>
                    <a:pt x="274" y="995"/>
                  </a:lnTo>
                  <a:lnTo>
                    <a:pt x="277" y="995"/>
                  </a:lnTo>
                  <a:lnTo>
                    <a:pt x="279" y="998"/>
                  </a:lnTo>
                  <a:lnTo>
                    <a:pt x="277" y="1000"/>
                  </a:lnTo>
                  <a:lnTo>
                    <a:pt x="274" y="1000"/>
                  </a:lnTo>
                  <a:lnTo>
                    <a:pt x="274" y="1000"/>
                  </a:lnTo>
                  <a:lnTo>
                    <a:pt x="274" y="1003"/>
                  </a:lnTo>
                  <a:lnTo>
                    <a:pt x="272" y="1003"/>
                  </a:lnTo>
                  <a:lnTo>
                    <a:pt x="272" y="1005"/>
                  </a:lnTo>
                  <a:lnTo>
                    <a:pt x="274" y="1005"/>
                  </a:lnTo>
                  <a:lnTo>
                    <a:pt x="272" y="1005"/>
                  </a:lnTo>
                  <a:lnTo>
                    <a:pt x="274" y="1005"/>
                  </a:lnTo>
                  <a:lnTo>
                    <a:pt x="274" y="1007"/>
                  </a:lnTo>
                  <a:lnTo>
                    <a:pt x="272" y="1014"/>
                  </a:lnTo>
                  <a:lnTo>
                    <a:pt x="270" y="1014"/>
                  </a:lnTo>
                  <a:lnTo>
                    <a:pt x="270" y="1017"/>
                  </a:lnTo>
                  <a:lnTo>
                    <a:pt x="272" y="1019"/>
                  </a:lnTo>
                  <a:lnTo>
                    <a:pt x="270" y="1019"/>
                  </a:lnTo>
                  <a:lnTo>
                    <a:pt x="270" y="1019"/>
                  </a:lnTo>
                  <a:lnTo>
                    <a:pt x="267" y="1014"/>
                  </a:lnTo>
                  <a:lnTo>
                    <a:pt x="267" y="1012"/>
                  </a:lnTo>
                  <a:lnTo>
                    <a:pt x="267" y="1012"/>
                  </a:lnTo>
                  <a:lnTo>
                    <a:pt x="265" y="1010"/>
                  </a:lnTo>
                  <a:lnTo>
                    <a:pt x="265" y="1010"/>
                  </a:lnTo>
                  <a:lnTo>
                    <a:pt x="265" y="1012"/>
                  </a:lnTo>
                  <a:lnTo>
                    <a:pt x="263" y="1010"/>
                  </a:lnTo>
                  <a:lnTo>
                    <a:pt x="263" y="1010"/>
                  </a:lnTo>
                  <a:lnTo>
                    <a:pt x="263" y="1007"/>
                  </a:lnTo>
                  <a:lnTo>
                    <a:pt x="260" y="1007"/>
                  </a:lnTo>
                  <a:lnTo>
                    <a:pt x="260" y="1007"/>
                  </a:lnTo>
                  <a:lnTo>
                    <a:pt x="255" y="1005"/>
                  </a:lnTo>
                  <a:lnTo>
                    <a:pt x="255" y="1003"/>
                  </a:lnTo>
                  <a:lnTo>
                    <a:pt x="251" y="1003"/>
                  </a:lnTo>
                  <a:lnTo>
                    <a:pt x="251" y="1000"/>
                  </a:lnTo>
                  <a:lnTo>
                    <a:pt x="251" y="1000"/>
                  </a:lnTo>
                  <a:lnTo>
                    <a:pt x="248" y="1000"/>
                  </a:lnTo>
                  <a:lnTo>
                    <a:pt x="246" y="1000"/>
                  </a:lnTo>
                  <a:lnTo>
                    <a:pt x="246" y="1003"/>
                  </a:lnTo>
                  <a:lnTo>
                    <a:pt x="244" y="1003"/>
                  </a:lnTo>
                  <a:lnTo>
                    <a:pt x="241" y="1003"/>
                  </a:lnTo>
                  <a:lnTo>
                    <a:pt x="241" y="1003"/>
                  </a:lnTo>
                  <a:lnTo>
                    <a:pt x="239" y="1003"/>
                  </a:lnTo>
                  <a:lnTo>
                    <a:pt x="239" y="1000"/>
                  </a:lnTo>
                  <a:lnTo>
                    <a:pt x="237" y="1000"/>
                  </a:lnTo>
                  <a:lnTo>
                    <a:pt x="237" y="998"/>
                  </a:lnTo>
                  <a:lnTo>
                    <a:pt x="234" y="998"/>
                  </a:lnTo>
                  <a:lnTo>
                    <a:pt x="234" y="995"/>
                  </a:lnTo>
                  <a:lnTo>
                    <a:pt x="234" y="995"/>
                  </a:lnTo>
                  <a:lnTo>
                    <a:pt x="234" y="993"/>
                  </a:lnTo>
                  <a:lnTo>
                    <a:pt x="232" y="993"/>
                  </a:lnTo>
                  <a:lnTo>
                    <a:pt x="232" y="991"/>
                  </a:lnTo>
                  <a:lnTo>
                    <a:pt x="229" y="991"/>
                  </a:lnTo>
                  <a:lnTo>
                    <a:pt x="229" y="991"/>
                  </a:lnTo>
                  <a:lnTo>
                    <a:pt x="229" y="993"/>
                  </a:lnTo>
                  <a:lnTo>
                    <a:pt x="229" y="993"/>
                  </a:lnTo>
                  <a:lnTo>
                    <a:pt x="229" y="993"/>
                  </a:lnTo>
                  <a:lnTo>
                    <a:pt x="229" y="995"/>
                  </a:lnTo>
                  <a:lnTo>
                    <a:pt x="229" y="998"/>
                  </a:lnTo>
                  <a:lnTo>
                    <a:pt x="232" y="998"/>
                  </a:lnTo>
                  <a:lnTo>
                    <a:pt x="232" y="1000"/>
                  </a:lnTo>
                  <a:lnTo>
                    <a:pt x="234" y="1000"/>
                  </a:lnTo>
                  <a:lnTo>
                    <a:pt x="237" y="1003"/>
                  </a:lnTo>
                  <a:lnTo>
                    <a:pt x="237" y="1003"/>
                  </a:lnTo>
                  <a:lnTo>
                    <a:pt x="239" y="1005"/>
                  </a:lnTo>
                  <a:lnTo>
                    <a:pt x="246" y="1005"/>
                  </a:lnTo>
                  <a:lnTo>
                    <a:pt x="246" y="1007"/>
                  </a:lnTo>
                  <a:lnTo>
                    <a:pt x="248" y="1007"/>
                  </a:lnTo>
                  <a:lnTo>
                    <a:pt x="248" y="1007"/>
                  </a:lnTo>
                  <a:lnTo>
                    <a:pt x="248" y="1005"/>
                  </a:lnTo>
                  <a:lnTo>
                    <a:pt x="251" y="1007"/>
                  </a:lnTo>
                  <a:lnTo>
                    <a:pt x="253" y="1007"/>
                  </a:lnTo>
                  <a:lnTo>
                    <a:pt x="255" y="1007"/>
                  </a:lnTo>
                  <a:lnTo>
                    <a:pt x="255" y="1010"/>
                  </a:lnTo>
                  <a:lnTo>
                    <a:pt x="255" y="1010"/>
                  </a:lnTo>
                  <a:lnTo>
                    <a:pt x="255" y="1010"/>
                  </a:lnTo>
                  <a:lnTo>
                    <a:pt x="258" y="1010"/>
                  </a:lnTo>
                  <a:lnTo>
                    <a:pt x="258" y="1012"/>
                  </a:lnTo>
                  <a:lnTo>
                    <a:pt x="260" y="1017"/>
                  </a:lnTo>
                  <a:lnTo>
                    <a:pt x="260" y="1017"/>
                  </a:lnTo>
                  <a:lnTo>
                    <a:pt x="263" y="1019"/>
                  </a:lnTo>
                  <a:lnTo>
                    <a:pt x="263" y="1019"/>
                  </a:lnTo>
                  <a:lnTo>
                    <a:pt x="263" y="1021"/>
                  </a:lnTo>
                  <a:lnTo>
                    <a:pt x="267" y="1024"/>
                  </a:lnTo>
                  <a:lnTo>
                    <a:pt x="267" y="1024"/>
                  </a:lnTo>
                  <a:lnTo>
                    <a:pt x="267" y="1026"/>
                  </a:lnTo>
                  <a:lnTo>
                    <a:pt x="267" y="1026"/>
                  </a:lnTo>
                  <a:lnTo>
                    <a:pt x="267" y="1029"/>
                  </a:lnTo>
                  <a:lnTo>
                    <a:pt x="270" y="1029"/>
                  </a:lnTo>
                  <a:lnTo>
                    <a:pt x="270" y="1029"/>
                  </a:lnTo>
                  <a:lnTo>
                    <a:pt x="272" y="1031"/>
                  </a:lnTo>
                  <a:lnTo>
                    <a:pt x="272" y="1029"/>
                  </a:lnTo>
                  <a:lnTo>
                    <a:pt x="272" y="1029"/>
                  </a:lnTo>
                  <a:lnTo>
                    <a:pt x="274" y="1029"/>
                  </a:lnTo>
                  <a:lnTo>
                    <a:pt x="274" y="1029"/>
                  </a:lnTo>
                  <a:lnTo>
                    <a:pt x="274" y="1029"/>
                  </a:lnTo>
                  <a:lnTo>
                    <a:pt x="274" y="1031"/>
                  </a:lnTo>
                  <a:lnTo>
                    <a:pt x="272" y="1031"/>
                  </a:lnTo>
                  <a:lnTo>
                    <a:pt x="272" y="1031"/>
                  </a:lnTo>
                  <a:lnTo>
                    <a:pt x="274" y="1033"/>
                  </a:lnTo>
                  <a:lnTo>
                    <a:pt x="274" y="1033"/>
                  </a:lnTo>
                  <a:lnTo>
                    <a:pt x="274" y="1033"/>
                  </a:lnTo>
                  <a:lnTo>
                    <a:pt x="274" y="1036"/>
                  </a:lnTo>
                  <a:lnTo>
                    <a:pt x="277" y="1036"/>
                  </a:lnTo>
                  <a:lnTo>
                    <a:pt x="277" y="1038"/>
                  </a:lnTo>
                  <a:lnTo>
                    <a:pt x="279" y="1038"/>
                  </a:lnTo>
                  <a:lnTo>
                    <a:pt x="279" y="1040"/>
                  </a:lnTo>
                  <a:lnTo>
                    <a:pt x="281" y="1040"/>
                  </a:lnTo>
                  <a:lnTo>
                    <a:pt x="284" y="1043"/>
                  </a:lnTo>
                  <a:lnTo>
                    <a:pt x="286" y="1043"/>
                  </a:lnTo>
                  <a:lnTo>
                    <a:pt x="286" y="1045"/>
                  </a:lnTo>
                  <a:lnTo>
                    <a:pt x="289" y="1045"/>
                  </a:lnTo>
                  <a:lnTo>
                    <a:pt x="289" y="1047"/>
                  </a:lnTo>
                  <a:lnTo>
                    <a:pt x="293" y="1047"/>
                  </a:lnTo>
                  <a:lnTo>
                    <a:pt x="296" y="1050"/>
                  </a:lnTo>
                  <a:lnTo>
                    <a:pt x="296" y="1050"/>
                  </a:lnTo>
                  <a:lnTo>
                    <a:pt x="298" y="1050"/>
                  </a:lnTo>
                  <a:lnTo>
                    <a:pt x="298" y="1047"/>
                  </a:lnTo>
                  <a:lnTo>
                    <a:pt x="298" y="1047"/>
                  </a:lnTo>
                  <a:lnTo>
                    <a:pt x="298" y="1050"/>
                  </a:lnTo>
                  <a:lnTo>
                    <a:pt x="300" y="1050"/>
                  </a:lnTo>
                  <a:lnTo>
                    <a:pt x="300" y="1050"/>
                  </a:lnTo>
                  <a:lnTo>
                    <a:pt x="303" y="1052"/>
                  </a:lnTo>
                  <a:lnTo>
                    <a:pt x="305" y="1057"/>
                  </a:lnTo>
                  <a:lnTo>
                    <a:pt x="303" y="1055"/>
                  </a:lnTo>
                  <a:lnTo>
                    <a:pt x="300" y="1052"/>
                  </a:lnTo>
                  <a:lnTo>
                    <a:pt x="298" y="1055"/>
                  </a:lnTo>
                  <a:lnTo>
                    <a:pt x="298" y="1055"/>
                  </a:lnTo>
                  <a:lnTo>
                    <a:pt x="298" y="1057"/>
                  </a:lnTo>
                  <a:lnTo>
                    <a:pt x="300" y="1057"/>
                  </a:lnTo>
                  <a:lnTo>
                    <a:pt x="300" y="1059"/>
                  </a:lnTo>
                  <a:lnTo>
                    <a:pt x="300" y="1059"/>
                  </a:lnTo>
                  <a:lnTo>
                    <a:pt x="300" y="1059"/>
                  </a:lnTo>
                  <a:lnTo>
                    <a:pt x="303" y="1062"/>
                  </a:lnTo>
                  <a:lnTo>
                    <a:pt x="305" y="1062"/>
                  </a:lnTo>
                  <a:lnTo>
                    <a:pt x="305" y="1069"/>
                  </a:lnTo>
                  <a:lnTo>
                    <a:pt x="305" y="1069"/>
                  </a:lnTo>
                  <a:lnTo>
                    <a:pt x="307" y="1069"/>
                  </a:lnTo>
                  <a:lnTo>
                    <a:pt x="307" y="1066"/>
                  </a:lnTo>
                  <a:lnTo>
                    <a:pt x="307" y="1066"/>
                  </a:lnTo>
                  <a:lnTo>
                    <a:pt x="307" y="1066"/>
                  </a:lnTo>
                  <a:lnTo>
                    <a:pt x="307" y="1069"/>
                  </a:lnTo>
                  <a:lnTo>
                    <a:pt x="310" y="1069"/>
                  </a:lnTo>
                  <a:lnTo>
                    <a:pt x="310" y="1071"/>
                  </a:lnTo>
                  <a:lnTo>
                    <a:pt x="310" y="1071"/>
                  </a:lnTo>
                  <a:lnTo>
                    <a:pt x="310" y="1069"/>
                  </a:lnTo>
                  <a:lnTo>
                    <a:pt x="310" y="1069"/>
                  </a:lnTo>
                  <a:lnTo>
                    <a:pt x="310" y="1066"/>
                  </a:lnTo>
                  <a:lnTo>
                    <a:pt x="310" y="1066"/>
                  </a:lnTo>
                  <a:lnTo>
                    <a:pt x="310" y="1066"/>
                  </a:lnTo>
                  <a:lnTo>
                    <a:pt x="312" y="1066"/>
                  </a:lnTo>
                  <a:lnTo>
                    <a:pt x="312" y="1066"/>
                  </a:lnTo>
                  <a:lnTo>
                    <a:pt x="312" y="1071"/>
                  </a:lnTo>
                  <a:lnTo>
                    <a:pt x="310" y="1071"/>
                  </a:lnTo>
                  <a:lnTo>
                    <a:pt x="310" y="1073"/>
                  </a:lnTo>
                  <a:lnTo>
                    <a:pt x="307" y="1073"/>
                  </a:lnTo>
                  <a:lnTo>
                    <a:pt x="305" y="1076"/>
                  </a:lnTo>
                  <a:lnTo>
                    <a:pt x="303" y="1078"/>
                  </a:lnTo>
                  <a:lnTo>
                    <a:pt x="303" y="1078"/>
                  </a:lnTo>
                  <a:lnTo>
                    <a:pt x="303" y="1078"/>
                  </a:lnTo>
                  <a:lnTo>
                    <a:pt x="300" y="1081"/>
                  </a:lnTo>
                  <a:lnTo>
                    <a:pt x="300" y="1081"/>
                  </a:lnTo>
                  <a:lnTo>
                    <a:pt x="300" y="1083"/>
                  </a:lnTo>
                  <a:lnTo>
                    <a:pt x="298" y="1085"/>
                  </a:lnTo>
                  <a:lnTo>
                    <a:pt x="298" y="1085"/>
                  </a:lnTo>
                  <a:lnTo>
                    <a:pt x="296" y="1092"/>
                  </a:lnTo>
                  <a:lnTo>
                    <a:pt x="293" y="1092"/>
                  </a:lnTo>
                  <a:lnTo>
                    <a:pt x="291" y="1092"/>
                  </a:lnTo>
                  <a:lnTo>
                    <a:pt x="291" y="1095"/>
                  </a:lnTo>
                  <a:lnTo>
                    <a:pt x="289" y="1092"/>
                  </a:lnTo>
                  <a:lnTo>
                    <a:pt x="284" y="1092"/>
                  </a:lnTo>
                  <a:lnTo>
                    <a:pt x="281" y="1092"/>
                  </a:lnTo>
                  <a:lnTo>
                    <a:pt x="277" y="1092"/>
                  </a:lnTo>
                  <a:lnTo>
                    <a:pt x="277" y="1092"/>
                  </a:lnTo>
                  <a:lnTo>
                    <a:pt x="277" y="1095"/>
                  </a:lnTo>
                  <a:lnTo>
                    <a:pt x="274" y="1095"/>
                  </a:lnTo>
                  <a:lnTo>
                    <a:pt x="272" y="1097"/>
                  </a:lnTo>
                  <a:lnTo>
                    <a:pt x="267" y="1097"/>
                  </a:lnTo>
                  <a:lnTo>
                    <a:pt x="265" y="1095"/>
                  </a:lnTo>
                  <a:lnTo>
                    <a:pt x="263" y="1095"/>
                  </a:lnTo>
                  <a:lnTo>
                    <a:pt x="263" y="1095"/>
                  </a:lnTo>
                  <a:lnTo>
                    <a:pt x="263" y="1092"/>
                  </a:lnTo>
                  <a:lnTo>
                    <a:pt x="263" y="1090"/>
                  </a:lnTo>
                  <a:lnTo>
                    <a:pt x="263" y="1090"/>
                  </a:lnTo>
                  <a:lnTo>
                    <a:pt x="263" y="1088"/>
                  </a:lnTo>
                  <a:lnTo>
                    <a:pt x="263" y="1088"/>
                  </a:lnTo>
                  <a:lnTo>
                    <a:pt x="263" y="1085"/>
                  </a:lnTo>
                  <a:lnTo>
                    <a:pt x="263" y="1083"/>
                  </a:lnTo>
                  <a:lnTo>
                    <a:pt x="263" y="1083"/>
                  </a:lnTo>
                  <a:lnTo>
                    <a:pt x="263" y="1081"/>
                  </a:lnTo>
                  <a:lnTo>
                    <a:pt x="260" y="1081"/>
                  </a:lnTo>
                  <a:lnTo>
                    <a:pt x="260" y="1081"/>
                  </a:lnTo>
                  <a:lnTo>
                    <a:pt x="258" y="1081"/>
                  </a:lnTo>
                  <a:lnTo>
                    <a:pt x="258" y="1081"/>
                  </a:lnTo>
                  <a:lnTo>
                    <a:pt x="258" y="1078"/>
                  </a:lnTo>
                  <a:lnTo>
                    <a:pt x="258" y="1078"/>
                  </a:lnTo>
                  <a:lnTo>
                    <a:pt x="258" y="1078"/>
                  </a:lnTo>
                  <a:lnTo>
                    <a:pt x="258" y="1076"/>
                  </a:lnTo>
                  <a:lnTo>
                    <a:pt x="253" y="1076"/>
                  </a:lnTo>
                  <a:lnTo>
                    <a:pt x="253" y="1073"/>
                  </a:lnTo>
                  <a:lnTo>
                    <a:pt x="251" y="1073"/>
                  </a:lnTo>
                  <a:lnTo>
                    <a:pt x="251" y="1073"/>
                  </a:lnTo>
                  <a:lnTo>
                    <a:pt x="248" y="1073"/>
                  </a:lnTo>
                  <a:lnTo>
                    <a:pt x="248" y="1071"/>
                  </a:lnTo>
                  <a:lnTo>
                    <a:pt x="248" y="1069"/>
                  </a:lnTo>
                  <a:lnTo>
                    <a:pt x="246" y="1069"/>
                  </a:lnTo>
                  <a:lnTo>
                    <a:pt x="246" y="1066"/>
                  </a:lnTo>
                  <a:lnTo>
                    <a:pt x="244" y="1066"/>
                  </a:lnTo>
                  <a:lnTo>
                    <a:pt x="241" y="1066"/>
                  </a:lnTo>
                  <a:lnTo>
                    <a:pt x="241" y="1066"/>
                  </a:lnTo>
                  <a:lnTo>
                    <a:pt x="239" y="1066"/>
                  </a:lnTo>
                  <a:lnTo>
                    <a:pt x="239" y="1066"/>
                  </a:lnTo>
                  <a:lnTo>
                    <a:pt x="241" y="1066"/>
                  </a:lnTo>
                  <a:lnTo>
                    <a:pt x="244" y="1066"/>
                  </a:lnTo>
                  <a:lnTo>
                    <a:pt x="244" y="1069"/>
                  </a:lnTo>
                  <a:lnTo>
                    <a:pt x="248" y="1071"/>
                  </a:lnTo>
                  <a:lnTo>
                    <a:pt x="248" y="1073"/>
                  </a:lnTo>
                  <a:lnTo>
                    <a:pt x="248" y="1076"/>
                  </a:lnTo>
                  <a:lnTo>
                    <a:pt x="251" y="1076"/>
                  </a:lnTo>
                  <a:lnTo>
                    <a:pt x="251" y="1073"/>
                  </a:lnTo>
                  <a:lnTo>
                    <a:pt x="253" y="1073"/>
                  </a:lnTo>
                  <a:lnTo>
                    <a:pt x="253" y="1076"/>
                  </a:lnTo>
                  <a:lnTo>
                    <a:pt x="253" y="1076"/>
                  </a:lnTo>
                  <a:lnTo>
                    <a:pt x="255" y="1076"/>
                  </a:lnTo>
                  <a:lnTo>
                    <a:pt x="255" y="1076"/>
                  </a:lnTo>
                  <a:lnTo>
                    <a:pt x="258" y="1076"/>
                  </a:lnTo>
                  <a:lnTo>
                    <a:pt x="258" y="1078"/>
                  </a:lnTo>
                  <a:lnTo>
                    <a:pt x="258" y="1078"/>
                  </a:lnTo>
                  <a:lnTo>
                    <a:pt x="255" y="1081"/>
                  </a:lnTo>
                  <a:lnTo>
                    <a:pt x="255" y="1081"/>
                  </a:lnTo>
                  <a:lnTo>
                    <a:pt x="258" y="1081"/>
                  </a:lnTo>
                  <a:lnTo>
                    <a:pt x="260" y="1081"/>
                  </a:lnTo>
                  <a:lnTo>
                    <a:pt x="260" y="1081"/>
                  </a:lnTo>
                  <a:lnTo>
                    <a:pt x="260" y="1088"/>
                  </a:lnTo>
                  <a:lnTo>
                    <a:pt x="263" y="1088"/>
                  </a:lnTo>
                  <a:lnTo>
                    <a:pt x="263" y="1090"/>
                  </a:lnTo>
                  <a:lnTo>
                    <a:pt x="260" y="1090"/>
                  </a:lnTo>
                  <a:lnTo>
                    <a:pt x="260" y="1092"/>
                  </a:lnTo>
                  <a:lnTo>
                    <a:pt x="270" y="1097"/>
                  </a:lnTo>
                  <a:lnTo>
                    <a:pt x="270" y="1097"/>
                  </a:lnTo>
                  <a:lnTo>
                    <a:pt x="272" y="1099"/>
                  </a:lnTo>
                  <a:lnTo>
                    <a:pt x="272" y="1097"/>
                  </a:lnTo>
                  <a:lnTo>
                    <a:pt x="274" y="1097"/>
                  </a:lnTo>
                  <a:lnTo>
                    <a:pt x="274" y="1097"/>
                  </a:lnTo>
                  <a:lnTo>
                    <a:pt x="277" y="1097"/>
                  </a:lnTo>
                  <a:lnTo>
                    <a:pt x="277" y="1097"/>
                  </a:lnTo>
                  <a:lnTo>
                    <a:pt x="274" y="1099"/>
                  </a:lnTo>
                  <a:lnTo>
                    <a:pt x="272" y="1099"/>
                  </a:lnTo>
                  <a:lnTo>
                    <a:pt x="270" y="1102"/>
                  </a:lnTo>
                  <a:lnTo>
                    <a:pt x="267" y="1102"/>
                  </a:lnTo>
                  <a:lnTo>
                    <a:pt x="265" y="1104"/>
                  </a:lnTo>
                  <a:lnTo>
                    <a:pt x="263" y="1104"/>
                  </a:lnTo>
                  <a:lnTo>
                    <a:pt x="260" y="1107"/>
                  </a:lnTo>
                  <a:lnTo>
                    <a:pt x="248" y="1109"/>
                  </a:lnTo>
                  <a:lnTo>
                    <a:pt x="244" y="1111"/>
                  </a:lnTo>
                  <a:lnTo>
                    <a:pt x="239" y="1111"/>
                  </a:lnTo>
                  <a:lnTo>
                    <a:pt x="237" y="1111"/>
                  </a:lnTo>
                  <a:lnTo>
                    <a:pt x="237" y="1111"/>
                  </a:lnTo>
                  <a:lnTo>
                    <a:pt x="234" y="1111"/>
                  </a:lnTo>
                  <a:lnTo>
                    <a:pt x="232" y="1114"/>
                  </a:lnTo>
                  <a:lnTo>
                    <a:pt x="229" y="1116"/>
                  </a:lnTo>
                  <a:lnTo>
                    <a:pt x="227" y="1116"/>
                  </a:lnTo>
                  <a:lnTo>
                    <a:pt x="227" y="1114"/>
                  </a:lnTo>
                  <a:lnTo>
                    <a:pt x="227" y="1114"/>
                  </a:lnTo>
                  <a:lnTo>
                    <a:pt x="227" y="1116"/>
                  </a:lnTo>
                  <a:lnTo>
                    <a:pt x="225" y="1118"/>
                  </a:lnTo>
                  <a:lnTo>
                    <a:pt x="222" y="1118"/>
                  </a:lnTo>
                  <a:lnTo>
                    <a:pt x="222" y="1118"/>
                  </a:lnTo>
                  <a:lnTo>
                    <a:pt x="220" y="1118"/>
                  </a:lnTo>
                  <a:lnTo>
                    <a:pt x="225" y="1118"/>
                  </a:lnTo>
                  <a:lnTo>
                    <a:pt x="225" y="1116"/>
                  </a:lnTo>
                  <a:lnTo>
                    <a:pt x="225" y="1116"/>
                  </a:lnTo>
                  <a:lnTo>
                    <a:pt x="225" y="1116"/>
                  </a:lnTo>
                  <a:lnTo>
                    <a:pt x="222" y="1116"/>
                  </a:lnTo>
                  <a:lnTo>
                    <a:pt x="222" y="1116"/>
                  </a:lnTo>
                  <a:lnTo>
                    <a:pt x="222" y="1116"/>
                  </a:lnTo>
                  <a:lnTo>
                    <a:pt x="222" y="1116"/>
                  </a:lnTo>
                  <a:lnTo>
                    <a:pt x="222" y="1118"/>
                  </a:lnTo>
                  <a:lnTo>
                    <a:pt x="222" y="1118"/>
                  </a:lnTo>
                  <a:lnTo>
                    <a:pt x="220" y="1118"/>
                  </a:lnTo>
                  <a:lnTo>
                    <a:pt x="220" y="1116"/>
                  </a:lnTo>
                  <a:lnTo>
                    <a:pt x="220" y="1116"/>
                  </a:lnTo>
                  <a:lnTo>
                    <a:pt x="220" y="1116"/>
                  </a:lnTo>
                  <a:lnTo>
                    <a:pt x="220" y="1116"/>
                  </a:lnTo>
                  <a:lnTo>
                    <a:pt x="220" y="1118"/>
                  </a:lnTo>
                  <a:lnTo>
                    <a:pt x="218" y="1116"/>
                  </a:lnTo>
                  <a:lnTo>
                    <a:pt x="218" y="1118"/>
                  </a:lnTo>
                  <a:lnTo>
                    <a:pt x="220" y="1118"/>
                  </a:lnTo>
                  <a:lnTo>
                    <a:pt x="220" y="1121"/>
                  </a:lnTo>
                  <a:lnTo>
                    <a:pt x="218" y="1121"/>
                  </a:lnTo>
                  <a:lnTo>
                    <a:pt x="215" y="1121"/>
                  </a:lnTo>
                  <a:lnTo>
                    <a:pt x="215" y="1121"/>
                  </a:lnTo>
                  <a:lnTo>
                    <a:pt x="215" y="1121"/>
                  </a:lnTo>
                  <a:lnTo>
                    <a:pt x="215" y="1121"/>
                  </a:lnTo>
                  <a:lnTo>
                    <a:pt x="215" y="1123"/>
                  </a:lnTo>
                  <a:lnTo>
                    <a:pt x="211" y="1123"/>
                  </a:lnTo>
                  <a:lnTo>
                    <a:pt x="211" y="1123"/>
                  </a:lnTo>
                  <a:lnTo>
                    <a:pt x="211" y="1121"/>
                  </a:lnTo>
                  <a:lnTo>
                    <a:pt x="213" y="1118"/>
                  </a:lnTo>
                  <a:lnTo>
                    <a:pt x="215" y="1118"/>
                  </a:lnTo>
                  <a:lnTo>
                    <a:pt x="215" y="1118"/>
                  </a:lnTo>
                  <a:lnTo>
                    <a:pt x="213" y="1118"/>
                  </a:lnTo>
                  <a:lnTo>
                    <a:pt x="211" y="1121"/>
                  </a:lnTo>
                  <a:lnTo>
                    <a:pt x="211" y="1121"/>
                  </a:lnTo>
                  <a:lnTo>
                    <a:pt x="208" y="1118"/>
                  </a:lnTo>
                  <a:lnTo>
                    <a:pt x="208" y="1118"/>
                  </a:lnTo>
                  <a:lnTo>
                    <a:pt x="206" y="1116"/>
                  </a:lnTo>
                  <a:lnTo>
                    <a:pt x="206" y="1116"/>
                  </a:lnTo>
                  <a:lnTo>
                    <a:pt x="206" y="1114"/>
                  </a:lnTo>
                  <a:lnTo>
                    <a:pt x="206" y="1114"/>
                  </a:lnTo>
                  <a:lnTo>
                    <a:pt x="206" y="1116"/>
                  </a:lnTo>
                  <a:lnTo>
                    <a:pt x="206" y="1116"/>
                  </a:lnTo>
                  <a:lnTo>
                    <a:pt x="206" y="1118"/>
                  </a:lnTo>
                  <a:lnTo>
                    <a:pt x="208" y="1121"/>
                  </a:lnTo>
                  <a:lnTo>
                    <a:pt x="208" y="1123"/>
                  </a:lnTo>
                  <a:lnTo>
                    <a:pt x="208" y="1123"/>
                  </a:lnTo>
                  <a:lnTo>
                    <a:pt x="206" y="1123"/>
                  </a:lnTo>
                  <a:lnTo>
                    <a:pt x="206" y="1121"/>
                  </a:lnTo>
                  <a:lnTo>
                    <a:pt x="206" y="1121"/>
                  </a:lnTo>
                  <a:lnTo>
                    <a:pt x="206" y="1121"/>
                  </a:lnTo>
                  <a:lnTo>
                    <a:pt x="206" y="1121"/>
                  </a:lnTo>
                  <a:lnTo>
                    <a:pt x="206" y="1123"/>
                  </a:lnTo>
                  <a:lnTo>
                    <a:pt x="203" y="1123"/>
                  </a:lnTo>
                  <a:lnTo>
                    <a:pt x="203" y="1125"/>
                  </a:lnTo>
                  <a:lnTo>
                    <a:pt x="201" y="1125"/>
                  </a:lnTo>
                  <a:lnTo>
                    <a:pt x="201" y="1125"/>
                  </a:lnTo>
                  <a:lnTo>
                    <a:pt x="201" y="1125"/>
                  </a:lnTo>
                  <a:lnTo>
                    <a:pt x="201" y="1128"/>
                  </a:lnTo>
                  <a:lnTo>
                    <a:pt x="201" y="1128"/>
                  </a:lnTo>
                  <a:lnTo>
                    <a:pt x="201" y="1128"/>
                  </a:lnTo>
                  <a:lnTo>
                    <a:pt x="203" y="1128"/>
                  </a:lnTo>
                  <a:lnTo>
                    <a:pt x="203" y="1130"/>
                  </a:lnTo>
                  <a:lnTo>
                    <a:pt x="199" y="1133"/>
                  </a:lnTo>
                  <a:lnTo>
                    <a:pt x="199" y="1135"/>
                  </a:lnTo>
                  <a:lnTo>
                    <a:pt x="199" y="1135"/>
                  </a:lnTo>
                  <a:lnTo>
                    <a:pt x="196" y="1137"/>
                  </a:lnTo>
                  <a:lnTo>
                    <a:pt x="196" y="1137"/>
                  </a:lnTo>
                  <a:lnTo>
                    <a:pt x="196" y="1140"/>
                  </a:lnTo>
                  <a:lnTo>
                    <a:pt x="196" y="1140"/>
                  </a:lnTo>
                  <a:lnTo>
                    <a:pt x="196" y="1140"/>
                  </a:lnTo>
                  <a:lnTo>
                    <a:pt x="196" y="1142"/>
                  </a:lnTo>
                  <a:lnTo>
                    <a:pt x="192" y="1144"/>
                  </a:lnTo>
                  <a:lnTo>
                    <a:pt x="194" y="1144"/>
                  </a:lnTo>
                  <a:lnTo>
                    <a:pt x="192" y="1144"/>
                  </a:lnTo>
                  <a:lnTo>
                    <a:pt x="192" y="1147"/>
                  </a:lnTo>
                  <a:lnTo>
                    <a:pt x="192" y="1149"/>
                  </a:lnTo>
                  <a:lnTo>
                    <a:pt x="192" y="1149"/>
                  </a:lnTo>
                  <a:lnTo>
                    <a:pt x="189" y="1147"/>
                  </a:lnTo>
                  <a:lnTo>
                    <a:pt x="189" y="1147"/>
                  </a:lnTo>
                  <a:lnTo>
                    <a:pt x="189" y="1144"/>
                  </a:lnTo>
                  <a:lnTo>
                    <a:pt x="189" y="1144"/>
                  </a:lnTo>
                  <a:lnTo>
                    <a:pt x="189" y="1144"/>
                  </a:lnTo>
                  <a:lnTo>
                    <a:pt x="189" y="1144"/>
                  </a:lnTo>
                  <a:lnTo>
                    <a:pt x="189" y="1142"/>
                  </a:lnTo>
                  <a:lnTo>
                    <a:pt x="189" y="1142"/>
                  </a:lnTo>
                  <a:lnTo>
                    <a:pt x="187" y="1142"/>
                  </a:lnTo>
                  <a:lnTo>
                    <a:pt x="187" y="1142"/>
                  </a:lnTo>
                  <a:lnTo>
                    <a:pt x="187" y="1142"/>
                  </a:lnTo>
                  <a:lnTo>
                    <a:pt x="187" y="1144"/>
                  </a:lnTo>
                  <a:lnTo>
                    <a:pt x="187" y="1144"/>
                  </a:lnTo>
                  <a:lnTo>
                    <a:pt x="189" y="1147"/>
                  </a:lnTo>
                  <a:lnTo>
                    <a:pt x="189" y="1147"/>
                  </a:lnTo>
                  <a:lnTo>
                    <a:pt x="189" y="1149"/>
                  </a:lnTo>
                  <a:lnTo>
                    <a:pt x="184" y="1149"/>
                  </a:lnTo>
                  <a:lnTo>
                    <a:pt x="184" y="1149"/>
                  </a:lnTo>
                  <a:lnTo>
                    <a:pt x="184" y="1147"/>
                  </a:lnTo>
                  <a:lnTo>
                    <a:pt x="182" y="1147"/>
                  </a:lnTo>
                  <a:lnTo>
                    <a:pt x="182" y="1147"/>
                  </a:lnTo>
                  <a:lnTo>
                    <a:pt x="182" y="1147"/>
                  </a:lnTo>
                  <a:lnTo>
                    <a:pt x="184" y="1149"/>
                  </a:lnTo>
                  <a:lnTo>
                    <a:pt x="189" y="1149"/>
                  </a:lnTo>
                  <a:lnTo>
                    <a:pt x="189" y="1151"/>
                  </a:lnTo>
                  <a:lnTo>
                    <a:pt x="189" y="1151"/>
                  </a:lnTo>
                  <a:lnTo>
                    <a:pt x="192" y="1151"/>
                  </a:lnTo>
                  <a:lnTo>
                    <a:pt x="189" y="1151"/>
                  </a:lnTo>
                  <a:lnTo>
                    <a:pt x="192" y="1151"/>
                  </a:lnTo>
                  <a:lnTo>
                    <a:pt x="192" y="1151"/>
                  </a:lnTo>
                  <a:lnTo>
                    <a:pt x="192" y="1151"/>
                  </a:lnTo>
                  <a:lnTo>
                    <a:pt x="192" y="1154"/>
                  </a:lnTo>
                  <a:lnTo>
                    <a:pt x="194" y="1151"/>
                  </a:lnTo>
                  <a:lnTo>
                    <a:pt x="192" y="1151"/>
                  </a:lnTo>
                  <a:lnTo>
                    <a:pt x="192" y="1149"/>
                  </a:lnTo>
                  <a:lnTo>
                    <a:pt x="192" y="1149"/>
                  </a:lnTo>
                  <a:lnTo>
                    <a:pt x="194" y="1151"/>
                  </a:lnTo>
                  <a:lnTo>
                    <a:pt x="196" y="1151"/>
                  </a:lnTo>
                  <a:lnTo>
                    <a:pt x="194" y="1154"/>
                  </a:lnTo>
                  <a:lnTo>
                    <a:pt x="192" y="1154"/>
                  </a:lnTo>
                  <a:lnTo>
                    <a:pt x="189" y="1154"/>
                  </a:lnTo>
                  <a:lnTo>
                    <a:pt x="187" y="1151"/>
                  </a:lnTo>
                  <a:lnTo>
                    <a:pt x="177" y="1144"/>
                  </a:lnTo>
                  <a:lnTo>
                    <a:pt x="170" y="1142"/>
                  </a:lnTo>
                  <a:lnTo>
                    <a:pt x="166" y="1140"/>
                  </a:lnTo>
                  <a:lnTo>
                    <a:pt x="158" y="1137"/>
                  </a:lnTo>
                  <a:lnTo>
                    <a:pt x="154" y="1135"/>
                  </a:lnTo>
                  <a:lnTo>
                    <a:pt x="149" y="1135"/>
                  </a:lnTo>
                  <a:lnTo>
                    <a:pt x="147" y="1133"/>
                  </a:lnTo>
                  <a:lnTo>
                    <a:pt x="147" y="1133"/>
                  </a:lnTo>
                  <a:lnTo>
                    <a:pt x="142" y="1133"/>
                  </a:lnTo>
                  <a:lnTo>
                    <a:pt x="140" y="1133"/>
                  </a:lnTo>
                  <a:lnTo>
                    <a:pt x="135" y="1133"/>
                  </a:lnTo>
                  <a:lnTo>
                    <a:pt x="135" y="1133"/>
                  </a:lnTo>
                  <a:lnTo>
                    <a:pt x="132" y="1116"/>
                  </a:lnTo>
                  <a:lnTo>
                    <a:pt x="104" y="1116"/>
                  </a:lnTo>
                  <a:lnTo>
                    <a:pt x="106" y="1102"/>
                  </a:lnTo>
                  <a:lnTo>
                    <a:pt x="104" y="1099"/>
                  </a:lnTo>
                  <a:lnTo>
                    <a:pt x="80" y="1107"/>
                  </a:lnTo>
                  <a:lnTo>
                    <a:pt x="73" y="1095"/>
                  </a:lnTo>
                  <a:lnTo>
                    <a:pt x="69" y="1081"/>
                  </a:lnTo>
                  <a:lnTo>
                    <a:pt x="69" y="1066"/>
                  </a:lnTo>
                  <a:lnTo>
                    <a:pt x="76" y="1057"/>
                  </a:lnTo>
                  <a:lnTo>
                    <a:pt x="71" y="1031"/>
                  </a:lnTo>
                  <a:lnTo>
                    <a:pt x="57" y="1031"/>
                  </a:lnTo>
                  <a:lnTo>
                    <a:pt x="54" y="1012"/>
                  </a:lnTo>
                  <a:lnTo>
                    <a:pt x="66" y="1000"/>
                  </a:lnTo>
                  <a:lnTo>
                    <a:pt x="71" y="984"/>
                  </a:lnTo>
                  <a:lnTo>
                    <a:pt x="54" y="979"/>
                  </a:lnTo>
                  <a:lnTo>
                    <a:pt x="43" y="988"/>
                  </a:lnTo>
                  <a:lnTo>
                    <a:pt x="33" y="986"/>
                  </a:lnTo>
                  <a:lnTo>
                    <a:pt x="21" y="972"/>
                  </a:lnTo>
                  <a:lnTo>
                    <a:pt x="0" y="939"/>
                  </a:lnTo>
                  <a:lnTo>
                    <a:pt x="12" y="929"/>
                  </a:lnTo>
                  <a:lnTo>
                    <a:pt x="40" y="925"/>
                  </a:lnTo>
                  <a:lnTo>
                    <a:pt x="43" y="925"/>
                  </a:lnTo>
                  <a:lnTo>
                    <a:pt x="40" y="932"/>
                  </a:lnTo>
                  <a:lnTo>
                    <a:pt x="45" y="932"/>
                  </a:lnTo>
                  <a:lnTo>
                    <a:pt x="50" y="922"/>
                  </a:lnTo>
                  <a:lnTo>
                    <a:pt x="54" y="922"/>
                  </a:lnTo>
                  <a:lnTo>
                    <a:pt x="69" y="934"/>
                  </a:lnTo>
                  <a:lnTo>
                    <a:pt x="90" y="939"/>
                  </a:lnTo>
                  <a:lnTo>
                    <a:pt x="102" y="946"/>
                  </a:lnTo>
                  <a:lnTo>
                    <a:pt x="123" y="948"/>
                  </a:lnTo>
                  <a:lnTo>
                    <a:pt x="135" y="962"/>
                  </a:lnTo>
                  <a:lnTo>
                    <a:pt x="144" y="967"/>
                  </a:lnTo>
                  <a:lnTo>
                    <a:pt x="166" y="960"/>
                  </a:lnTo>
                  <a:lnTo>
                    <a:pt x="170" y="946"/>
                  </a:lnTo>
                  <a:lnTo>
                    <a:pt x="158" y="932"/>
                  </a:lnTo>
                  <a:lnTo>
                    <a:pt x="163" y="925"/>
                  </a:lnTo>
                  <a:lnTo>
                    <a:pt x="173" y="915"/>
                  </a:lnTo>
                  <a:lnTo>
                    <a:pt x="168" y="908"/>
                  </a:lnTo>
                  <a:lnTo>
                    <a:pt x="158" y="903"/>
                  </a:lnTo>
                  <a:lnTo>
                    <a:pt x="161" y="887"/>
                  </a:lnTo>
                  <a:lnTo>
                    <a:pt x="154" y="863"/>
                  </a:lnTo>
                  <a:lnTo>
                    <a:pt x="158" y="844"/>
                  </a:lnTo>
                  <a:lnTo>
                    <a:pt x="156" y="839"/>
                  </a:lnTo>
                  <a:lnTo>
                    <a:pt x="144" y="832"/>
                  </a:lnTo>
                  <a:lnTo>
                    <a:pt x="147" y="813"/>
                  </a:lnTo>
                  <a:lnTo>
                    <a:pt x="144" y="797"/>
                  </a:lnTo>
                  <a:lnTo>
                    <a:pt x="128" y="771"/>
                  </a:lnTo>
                  <a:lnTo>
                    <a:pt x="123" y="747"/>
                  </a:lnTo>
                  <a:lnTo>
                    <a:pt x="130" y="745"/>
                  </a:lnTo>
                  <a:lnTo>
                    <a:pt x="156" y="750"/>
                  </a:lnTo>
                  <a:lnTo>
                    <a:pt x="163" y="745"/>
                  </a:lnTo>
                  <a:lnTo>
                    <a:pt x="170" y="735"/>
                  </a:lnTo>
                  <a:lnTo>
                    <a:pt x="180" y="731"/>
                  </a:lnTo>
                  <a:lnTo>
                    <a:pt x="201" y="740"/>
                  </a:lnTo>
                  <a:lnTo>
                    <a:pt x="206" y="735"/>
                  </a:lnTo>
                  <a:lnTo>
                    <a:pt x="199" y="716"/>
                  </a:lnTo>
                  <a:lnTo>
                    <a:pt x="208" y="695"/>
                  </a:lnTo>
                  <a:lnTo>
                    <a:pt x="206" y="674"/>
                  </a:lnTo>
                  <a:lnTo>
                    <a:pt x="225" y="672"/>
                  </a:lnTo>
                  <a:lnTo>
                    <a:pt x="225" y="664"/>
                  </a:lnTo>
                  <a:lnTo>
                    <a:pt x="220" y="655"/>
                  </a:lnTo>
                  <a:lnTo>
                    <a:pt x="220" y="646"/>
                  </a:lnTo>
                  <a:lnTo>
                    <a:pt x="203" y="638"/>
                  </a:lnTo>
                  <a:lnTo>
                    <a:pt x="187" y="610"/>
                  </a:lnTo>
                  <a:lnTo>
                    <a:pt x="192" y="605"/>
                  </a:lnTo>
                  <a:lnTo>
                    <a:pt x="208" y="601"/>
                  </a:lnTo>
                  <a:lnTo>
                    <a:pt x="208" y="594"/>
                  </a:lnTo>
                  <a:lnTo>
                    <a:pt x="206" y="579"/>
                  </a:lnTo>
                  <a:lnTo>
                    <a:pt x="194" y="572"/>
                  </a:lnTo>
                  <a:lnTo>
                    <a:pt x="182" y="551"/>
                  </a:lnTo>
                  <a:lnTo>
                    <a:pt x="177" y="530"/>
                  </a:lnTo>
                  <a:lnTo>
                    <a:pt x="168" y="527"/>
                  </a:lnTo>
                  <a:lnTo>
                    <a:pt x="147" y="490"/>
                  </a:lnTo>
                  <a:lnTo>
                    <a:pt x="137" y="490"/>
                  </a:lnTo>
                  <a:lnTo>
                    <a:pt x="132" y="487"/>
                  </a:lnTo>
                  <a:lnTo>
                    <a:pt x="132" y="466"/>
                  </a:lnTo>
                  <a:lnTo>
                    <a:pt x="142" y="456"/>
                  </a:lnTo>
                  <a:lnTo>
                    <a:pt x="144" y="440"/>
                  </a:lnTo>
                  <a:lnTo>
                    <a:pt x="130" y="426"/>
                  </a:lnTo>
                  <a:lnTo>
                    <a:pt x="128" y="412"/>
                  </a:lnTo>
                  <a:lnTo>
                    <a:pt x="130" y="404"/>
                  </a:lnTo>
                  <a:lnTo>
                    <a:pt x="147" y="407"/>
                  </a:lnTo>
                  <a:lnTo>
                    <a:pt x="149" y="402"/>
                  </a:lnTo>
                  <a:lnTo>
                    <a:pt x="147" y="397"/>
                  </a:lnTo>
                  <a:lnTo>
                    <a:pt x="132" y="383"/>
                  </a:lnTo>
                  <a:lnTo>
                    <a:pt x="130" y="362"/>
                  </a:lnTo>
                  <a:lnTo>
                    <a:pt x="125" y="338"/>
                  </a:lnTo>
                  <a:lnTo>
                    <a:pt x="116" y="329"/>
                  </a:lnTo>
                  <a:lnTo>
                    <a:pt x="132" y="312"/>
                  </a:lnTo>
                  <a:lnTo>
                    <a:pt x="132" y="265"/>
                  </a:lnTo>
                  <a:lnTo>
                    <a:pt x="142" y="244"/>
                  </a:lnTo>
                  <a:lnTo>
                    <a:pt x="151" y="237"/>
                  </a:lnTo>
                  <a:lnTo>
                    <a:pt x="147" y="222"/>
                  </a:lnTo>
                  <a:lnTo>
                    <a:pt x="163" y="206"/>
                  </a:lnTo>
                  <a:lnTo>
                    <a:pt x="163" y="199"/>
                  </a:lnTo>
                  <a:lnTo>
                    <a:pt x="161" y="196"/>
                  </a:lnTo>
                  <a:lnTo>
                    <a:pt x="142" y="185"/>
                  </a:lnTo>
                  <a:lnTo>
                    <a:pt x="144" y="166"/>
                  </a:lnTo>
                  <a:lnTo>
                    <a:pt x="144" y="166"/>
                  </a:lnTo>
                  <a:lnTo>
                    <a:pt x="168" y="187"/>
                  </a:lnTo>
                  <a:lnTo>
                    <a:pt x="173" y="187"/>
                  </a:lnTo>
                  <a:lnTo>
                    <a:pt x="177" y="178"/>
                  </a:lnTo>
                  <a:lnTo>
                    <a:pt x="194" y="178"/>
                  </a:lnTo>
                  <a:lnTo>
                    <a:pt x="196" y="166"/>
                  </a:lnTo>
                  <a:lnTo>
                    <a:pt x="211" y="161"/>
                  </a:lnTo>
                  <a:lnTo>
                    <a:pt x="213" y="154"/>
                  </a:lnTo>
                  <a:lnTo>
                    <a:pt x="220" y="121"/>
                  </a:lnTo>
                  <a:lnTo>
                    <a:pt x="220" y="104"/>
                  </a:lnTo>
                  <a:lnTo>
                    <a:pt x="229" y="92"/>
                  </a:lnTo>
                  <a:lnTo>
                    <a:pt x="232" y="83"/>
                  </a:lnTo>
                  <a:lnTo>
                    <a:pt x="246" y="81"/>
                  </a:lnTo>
                  <a:lnTo>
                    <a:pt x="248" y="81"/>
                  </a:lnTo>
                  <a:lnTo>
                    <a:pt x="248" y="69"/>
                  </a:lnTo>
                  <a:lnTo>
                    <a:pt x="253" y="66"/>
                  </a:lnTo>
                  <a:lnTo>
                    <a:pt x="263" y="69"/>
                  </a:lnTo>
                  <a:lnTo>
                    <a:pt x="277" y="81"/>
                  </a:lnTo>
                  <a:lnTo>
                    <a:pt x="286" y="78"/>
                  </a:lnTo>
                  <a:lnTo>
                    <a:pt x="291" y="71"/>
                  </a:lnTo>
                  <a:lnTo>
                    <a:pt x="279" y="59"/>
                  </a:lnTo>
                  <a:lnTo>
                    <a:pt x="296" y="48"/>
                  </a:lnTo>
                  <a:lnTo>
                    <a:pt x="298" y="33"/>
                  </a:lnTo>
                  <a:lnTo>
                    <a:pt x="305" y="26"/>
                  </a:lnTo>
                  <a:lnTo>
                    <a:pt x="305" y="26"/>
                  </a:lnTo>
                  <a:lnTo>
                    <a:pt x="345" y="76"/>
                  </a:lnTo>
                  <a:lnTo>
                    <a:pt x="343" y="81"/>
                  </a:lnTo>
                  <a:lnTo>
                    <a:pt x="329" y="83"/>
                  </a:lnTo>
                  <a:lnTo>
                    <a:pt x="312" y="92"/>
                  </a:lnTo>
                  <a:lnTo>
                    <a:pt x="319" y="97"/>
                  </a:lnTo>
                  <a:lnTo>
                    <a:pt x="317" y="123"/>
                  </a:lnTo>
                  <a:lnTo>
                    <a:pt x="322" y="128"/>
                  </a:lnTo>
                  <a:lnTo>
                    <a:pt x="331" y="168"/>
                  </a:lnTo>
                  <a:lnTo>
                    <a:pt x="336" y="170"/>
                  </a:lnTo>
                  <a:lnTo>
                    <a:pt x="348" y="168"/>
                  </a:lnTo>
                  <a:lnTo>
                    <a:pt x="371" y="170"/>
                  </a:lnTo>
                  <a:lnTo>
                    <a:pt x="383" y="161"/>
                  </a:lnTo>
                  <a:lnTo>
                    <a:pt x="393" y="161"/>
                  </a:lnTo>
                  <a:lnTo>
                    <a:pt x="402" y="147"/>
                  </a:lnTo>
                  <a:lnTo>
                    <a:pt x="409" y="144"/>
                  </a:lnTo>
                  <a:lnTo>
                    <a:pt x="393" y="140"/>
                  </a:lnTo>
                  <a:lnTo>
                    <a:pt x="402" y="126"/>
                  </a:lnTo>
                  <a:lnTo>
                    <a:pt x="414" y="118"/>
                  </a:lnTo>
                  <a:lnTo>
                    <a:pt x="442" y="111"/>
                  </a:lnTo>
                  <a:lnTo>
                    <a:pt x="449" y="102"/>
                  </a:lnTo>
                  <a:lnTo>
                    <a:pt x="466" y="104"/>
                  </a:lnTo>
                  <a:lnTo>
                    <a:pt x="485" y="95"/>
                  </a:lnTo>
                  <a:lnTo>
                    <a:pt x="490" y="97"/>
                  </a:lnTo>
                  <a:lnTo>
                    <a:pt x="508" y="137"/>
                  </a:lnTo>
                  <a:lnTo>
                    <a:pt x="513" y="137"/>
                  </a:lnTo>
                  <a:lnTo>
                    <a:pt x="530" y="121"/>
                  </a:lnTo>
                  <a:lnTo>
                    <a:pt x="530" y="107"/>
                  </a:lnTo>
                  <a:lnTo>
                    <a:pt x="542" y="104"/>
                  </a:lnTo>
                  <a:lnTo>
                    <a:pt x="544" y="102"/>
                  </a:lnTo>
                  <a:lnTo>
                    <a:pt x="544" y="95"/>
                  </a:lnTo>
                  <a:lnTo>
                    <a:pt x="532" y="85"/>
                  </a:lnTo>
                  <a:lnTo>
                    <a:pt x="525" y="71"/>
                  </a:lnTo>
                  <a:lnTo>
                    <a:pt x="520" y="69"/>
                  </a:lnTo>
                  <a:lnTo>
                    <a:pt x="520" y="62"/>
                  </a:lnTo>
                  <a:lnTo>
                    <a:pt x="546" y="52"/>
                  </a:lnTo>
                  <a:lnTo>
                    <a:pt x="551" y="45"/>
                  </a:lnTo>
                  <a:lnTo>
                    <a:pt x="551" y="38"/>
                  </a:lnTo>
                  <a:lnTo>
                    <a:pt x="556" y="33"/>
                  </a:lnTo>
                  <a:lnTo>
                    <a:pt x="570" y="38"/>
                  </a:lnTo>
                  <a:lnTo>
                    <a:pt x="577" y="24"/>
                  </a:lnTo>
                  <a:lnTo>
                    <a:pt x="591" y="26"/>
                  </a:lnTo>
                  <a:lnTo>
                    <a:pt x="629" y="0"/>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6" name="Freeform 375"/>
            <p:cNvSpPr>
              <a:spLocks noEditPoints="1"/>
            </p:cNvSpPr>
            <p:nvPr/>
          </p:nvSpPr>
          <p:spPr bwMode="auto">
            <a:xfrm>
              <a:off x="2862" y="4888"/>
              <a:ext cx="2372" cy="1706"/>
            </a:xfrm>
            <a:custGeom>
              <a:avLst/>
              <a:gdLst>
                <a:gd name="T0" fmla="*/ 47 w 2372"/>
                <a:gd name="T1" fmla="*/ 1673 h 1706"/>
                <a:gd name="T2" fmla="*/ 12 w 2372"/>
                <a:gd name="T3" fmla="*/ 1673 h 1706"/>
                <a:gd name="T4" fmla="*/ 19 w 2372"/>
                <a:gd name="T5" fmla="*/ 1647 h 1706"/>
                <a:gd name="T6" fmla="*/ 38 w 2372"/>
                <a:gd name="T7" fmla="*/ 1636 h 1706"/>
                <a:gd name="T8" fmla="*/ 1878 w 2372"/>
                <a:gd name="T9" fmla="*/ 177 h 1706"/>
                <a:gd name="T10" fmla="*/ 2315 w 2372"/>
                <a:gd name="T11" fmla="*/ 458 h 1706"/>
                <a:gd name="T12" fmla="*/ 2247 w 2372"/>
                <a:gd name="T13" fmla="*/ 1075 h 1706"/>
                <a:gd name="T14" fmla="*/ 2143 w 2372"/>
                <a:gd name="T15" fmla="*/ 1078 h 1706"/>
                <a:gd name="T16" fmla="*/ 2107 w 2372"/>
                <a:gd name="T17" fmla="*/ 1087 h 1706"/>
                <a:gd name="T18" fmla="*/ 2145 w 2372"/>
                <a:gd name="T19" fmla="*/ 1125 h 1706"/>
                <a:gd name="T20" fmla="*/ 2032 w 2372"/>
                <a:gd name="T21" fmla="*/ 1149 h 1706"/>
                <a:gd name="T22" fmla="*/ 1911 w 2372"/>
                <a:gd name="T23" fmla="*/ 1186 h 1706"/>
                <a:gd name="T24" fmla="*/ 1752 w 2372"/>
                <a:gd name="T25" fmla="*/ 1080 h 1706"/>
                <a:gd name="T26" fmla="*/ 1509 w 2372"/>
                <a:gd name="T27" fmla="*/ 1108 h 1706"/>
                <a:gd name="T28" fmla="*/ 1419 w 2372"/>
                <a:gd name="T29" fmla="*/ 1134 h 1706"/>
                <a:gd name="T30" fmla="*/ 1384 w 2372"/>
                <a:gd name="T31" fmla="*/ 1208 h 1706"/>
                <a:gd name="T32" fmla="*/ 1369 w 2372"/>
                <a:gd name="T33" fmla="*/ 1293 h 1706"/>
                <a:gd name="T34" fmla="*/ 1360 w 2372"/>
                <a:gd name="T35" fmla="*/ 1354 h 1706"/>
                <a:gd name="T36" fmla="*/ 1343 w 2372"/>
                <a:gd name="T37" fmla="*/ 1326 h 1706"/>
                <a:gd name="T38" fmla="*/ 1320 w 2372"/>
                <a:gd name="T39" fmla="*/ 1454 h 1706"/>
                <a:gd name="T40" fmla="*/ 1275 w 2372"/>
                <a:gd name="T41" fmla="*/ 1423 h 1706"/>
                <a:gd name="T42" fmla="*/ 1237 w 2372"/>
                <a:gd name="T43" fmla="*/ 1451 h 1706"/>
                <a:gd name="T44" fmla="*/ 1201 w 2372"/>
                <a:gd name="T45" fmla="*/ 1399 h 1706"/>
                <a:gd name="T46" fmla="*/ 1135 w 2372"/>
                <a:gd name="T47" fmla="*/ 1397 h 1706"/>
                <a:gd name="T48" fmla="*/ 1100 w 2372"/>
                <a:gd name="T49" fmla="*/ 1378 h 1706"/>
                <a:gd name="T50" fmla="*/ 1069 w 2372"/>
                <a:gd name="T51" fmla="*/ 1342 h 1706"/>
                <a:gd name="T52" fmla="*/ 1060 w 2372"/>
                <a:gd name="T53" fmla="*/ 1288 h 1706"/>
                <a:gd name="T54" fmla="*/ 1055 w 2372"/>
                <a:gd name="T55" fmla="*/ 1309 h 1706"/>
                <a:gd name="T56" fmla="*/ 1050 w 2372"/>
                <a:gd name="T57" fmla="*/ 1321 h 1706"/>
                <a:gd name="T58" fmla="*/ 1074 w 2372"/>
                <a:gd name="T59" fmla="*/ 1352 h 1706"/>
                <a:gd name="T60" fmla="*/ 941 w 2372"/>
                <a:gd name="T61" fmla="*/ 1347 h 1706"/>
                <a:gd name="T62" fmla="*/ 851 w 2372"/>
                <a:gd name="T63" fmla="*/ 1364 h 1706"/>
                <a:gd name="T64" fmla="*/ 821 w 2372"/>
                <a:gd name="T65" fmla="*/ 1357 h 1706"/>
                <a:gd name="T66" fmla="*/ 783 w 2372"/>
                <a:gd name="T67" fmla="*/ 1428 h 1706"/>
                <a:gd name="T68" fmla="*/ 695 w 2372"/>
                <a:gd name="T69" fmla="*/ 1463 h 1706"/>
                <a:gd name="T70" fmla="*/ 662 w 2372"/>
                <a:gd name="T71" fmla="*/ 1498 h 1706"/>
                <a:gd name="T72" fmla="*/ 643 w 2372"/>
                <a:gd name="T73" fmla="*/ 1496 h 1706"/>
                <a:gd name="T74" fmla="*/ 620 w 2372"/>
                <a:gd name="T75" fmla="*/ 1541 h 1706"/>
                <a:gd name="T76" fmla="*/ 620 w 2372"/>
                <a:gd name="T77" fmla="*/ 1553 h 1706"/>
                <a:gd name="T78" fmla="*/ 601 w 2372"/>
                <a:gd name="T79" fmla="*/ 1612 h 1706"/>
                <a:gd name="T80" fmla="*/ 546 w 2372"/>
                <a:gd name="T81" fmla="*/ 1621 h 1706"/>
                <a:gd name="T82" fmla="*/ 487 w 2372"/>
                <a:gd name="T83" fmla="*/ 1543 h 1706"/>
                <a:gd name="T84" fmla="*/ 390 w 2372"/>
                <a:gd name="T85" fmla="*/ 1579 h 1706"/>
                <a:gd name="T86" fmla="*/ 334 w 2372"/>
                <a:gd name="T87" fmla="*/ 1558 h 1706"/>
                <a:gd name="T88" fmla="*/ 371 w 2372"/>
                <a:gd name="T89" fmla="*/ 1484 h 1706"/>
                <a:gd name="T90" fmla="*/ 449 w 2372"/>
                <a:gd name="T91" fmla="*/ 1470 h 1706"/>
                <a:gd name="T92" fmla="*/ 523 w 2372"/>
                <a:gd name="T93" fmla="*/ 1420 h 1706"/>
                <a:gd name="T94" fmla="*/ 598 w 2372"/>
                <a:gd name="T95" fmla="*/ 1340 h 1706"/>
                <a:gd name="T96" fmla="*/ 650 w 2372"/>
                <a:gd name="T97" fmla="*/ 1283 h 1706"/>
                <a:gd name="T98" fmla="*/ 669 w 2372"/>
                <a:gd name="T99" fmla="*/ 1208 h 1706"/>
                <a:gd name="T100" fmla="*/ 724 w 2372"/>
                <a:gd name="T101" fmla="*/ 1215 h 1706"/>
                <a:gd name="T102" fmla="*/ 745 w 2372"/>
                <a:gd name="T103" fmla="*/ 1170 h 1706"/>
                <a:gd name="T104" fmla="*/ 821 w 2372"/>
                <a:gd name="T105" fmla="*/ 1092 h 1706"/>
                <a:gd name="T106" fmla="*/ 882 w 2372"/>
                <a:gd name="T107" fmla="*/ 1000 h 1706"/>
                <a:gd name="T108" fmla="*/ 894 w 2372"/>
                <a:gd name="T109" fmla="*/ 886 h 1706"/>
                <a:gd name="T110" fmla="*/ 1036 w 2372"/>
                <a:gd name="T111" fmla="*/ 830 h 1706"/>
                <a:gd name="T112" fmla="*/ 1116 w 2372"/>
                <a:gd name="T113" fmla="*/ 801 h 1706"/>
                <a:gd name="T114" fmla="*/ 1043 w 2372"/>
                <a:gd name="T115" fmla="*/ 716 h 1706"/>
                <a:gd name="T116" fmla="*/ 1216 w 2372"/>
                <a:gd name="T117" fmla="*/ 685 h 1706"/>
                <a:gd name="T118" fmla="*/ 1469 w 2372"/>
                <a:gd name="T119" fmla="*/ 718 h 1706"/>
                <a:gd name="T120" fmla="*/ 1627 w 2372"/>
                <a:gd name="T121" fmla="*/ 707 h 1706"/>
                <a:gd name="T122" fmla="*/ 1663 w 2372"/>
                <a:gd name="T123" fmla="*/ 553 h 1706"/>
                <a:gd name="T124" fmla="*/ 1783 w 2372"/>
                <a:gd name="T125" fmla="*/ 458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2" h="1706">
                  <a:moveTo>
                    <a:pt x="14" y="1695"/>
                  </a:moveTo>
                  <a:lnTo>
                    <a:pt x="14" y="1697"/>
                  </a:lnTo>
                  <a:lnTo>
                    <a:pt x="17" y="1697"/>
                  </a:lnTo>
                  <a:lnTo>
                    <a:pt x="17" y="1697"/>
                  </a:lnTo>
                  <a:lnTo>
                    <a:pt x="19" y="1697"/>
                  </a:lnTo>
                  <a:lnTo>
                    <a:pt x="19" y="1697"/>
                  </a:lnTo>
                  <a:lnTo>
                    <a:pt x="21" y="1699"/>
                  </a:lnTo>
                  <a:lnTo>
                    <a:pt x="21" y="1697"/>
                  </a:lnTo>
                  <a:lnTo>
                    <a:pt x="19" y="1697"/>
                  </a:lnTo>
                  <a:lnTo>
                    <a:pt x="21" y="1697"/>
                  </a:lnTo>
                  <a:lnTo>
                    <a:pt x="21" y="1695"/>
                  </a:lnTo>
                  <a:lnTo>
                    <a:pt x="24" y="1697"/>
                  </a:lnTo>
                  <a:lnTo>
                    <a:pt x="24" y="1699"/>
                  </a:lnTo>
                  <a:lnTo>
                    <a:pt x="26" y="1699"/>
                  </a:lnTo>
                  <a:lnTo>
                    <a:pt x="24" y="1699"/>
                  </a:lnTo>
                  <a:lnTo>
                    <a:pt x="24" y="1702"/>
                  </a:lnTo>
                  <a:lnTo>
                    <a:pt x="24" y="1702"/>
                  </a:lnTo>
                  <a:lnTo>
                    <a:pt x="24" y="1702"/>
                  </a:lnTo>
                  <a:lnTo>
                    <a:pt x="21" y="1699"/>
                  </a:lnTo>
                  <a:lnTo>
                    <a:pt x="21" y="1699"/>
                  </a:lnTo>
                  <a:lnTo>
                    <a:pt x="19" y="1699"/>
                  </a:lnTo>
                  <a:lnTo>
                    <a:pt x="19" y="1702"/>
                  </a:lnTo>
                  <a:lnTo>
                    <a:pt x="21" y="1702"/>
                  </a:lnTo>
                  <a:lnTo>
                    <a:pt x="21" y="1704"/>
                  </a:lnTo>
                  <a:lnTo>
                    <a:pt x="19" y="1704"/>
                  </a:lnTo>
                  <a:lnTo>
                    <a:pt x="19" y="1706"/>
                  </a:lnTo>
                  <a:lnTo>
                    <a:pt x="19" y="1706"/>
                  </a:lnTo>
                  <a:lnTo>
                    <a:pt x="17" y="1706"/>
                  </a:lnTo>
                  <a:lnTo>
                    <a:pt x="17" y="1704"/>
                  </a:lnTo>
                  <a:lnTo>
                    <a:pt x="17" y="1704"/>
                  </a:lnTo>
                  <a:lnTo>
                    <a:pt x="17" y="1702"/>
                  </a:lnTo>
                  <a:lnTo>
                    <a:pt x="14" y="1702"/>
                  </a:lnTo>
                  <a:lnTo>
                    <a:pt x="14" y="1704"/>
                  </a:lnTo>
                  <a:lnTo>
                    <a:pt x="14" y="1704"/>
                  </a:lnTo>
                  <a:lnTo>
                    <a:pt x="14" y="1704"/>
                  </a:lnTo>
                  <a:lnTo>
                    <a:pt x="12" y="1704"/>
                  </a:lnTo>
                  <a:lnTo>
                    <a:pt x="12" y="1699"/>
                  </a:lnTo>
                  <a:lnTo>
                    <a:pt x="14" y="1699"/>
                  </a:lnTo>
                  <a:lnTo>
                    <a:pt x="14" y="1699"/>
                  </a:lnTo>
                  <a:lnTo>
                    <a:pt x="12" y="1697"/>
                  </a:lnTo>
                  <a:lnTo>
                    <a:pt x="12" y="1699"/>
                  </a:lnTo>
                  <a:lnTo>
                    <a:pt x="12" y="1699"/>
                  </a:lnTo>
                  <a:lnTo>
                    <a:pt x="12" y="1699"/>
                  </a:lnTo>
                  <a:lnTo>
                    <a:pt x="12" y="1699"/>
                  </a:lnTo>
                  <a:lnTo>
                    <a:pt x="10" y="1697"/>
                  </a:lnTo>
                  <a:lnTo>
                    <a:pt x="10" y="1697"/>
                  </a:lnTo>
                  <a:lnTo>
                    <a:pt x="10" y="1695"/>
                  </a:lnTo>
                  <a:lnTo>
                    <a:pt x="12" y="1695"/>
                  </a:lnTo>
                  <a:lnTo>
                    <a:pt x="12" y="1697"/>
                  </a:lnTo>
                  <a:lnTo>
                    <a:pt x="14" y="1697"/>
                  </a:lnTo>
                  <a:lnTo>
                    <a:pt x="12" y="1695"/>
                  </a:lnTo>
                  <a:lnTo>
                    <a:pt x="14" y="1695"/>
                  </a:lnTo>
                  <a:close/>
                  <a:moveTo>
                    <a:pt x="3" y="1695"/>
                  </a:moveTo>
                  <a:lnTo>
                    <a:pt x="3" y="1697"/>
                  </a:lnTo>
                  <a:lnTo>
                    <a:pt x="5" y="1697"/>
                  </a:lnTo>
                  <a:lnTo>
                    <a:pt x="5" y="1699"/>
                  </a:lnTo>
                  <a:lnTo>
                    <a:pt x="7" y="1699"/>
                  </a:lnTo>
                  <a:lnTo>
                    <a:pt x="7" y="1699"/>
                  </a:lnTo>
                  <a:lnTo>
                    <a:pt x="5" y="1702"/>
                  </a:lnTo>
                  <a:lnTo>
                    <a:pt x="5" y="1702"/>
                  </a:lnTo>
                  <a:lnTo>
                    <a:pt x="5" y="1699"/>
                  </a:lnTo>
                  <a:lnTo>
                    <a:pt x="3" y="1699"/>
                  </a:lnTo>
                  <a:lnTo>
                    <a:pt x="5" y="1699"/>
                  </a:lnTo>
                  <a:lnTo>
                    <a:pt x="3" y="1699"/>
                  </a:lnTo>
                  <a:lnTo>
                    <a:pt x="0" y="1699"/>
                  </a:lnTo>
                  <a:lnTo>
                    <a:pt x="0" y="1697"/>
                  </a:lnTo>
                  <a:lnTo>
                    <a:pt x="0" y="1697"/>
                  </a:lnTo>
                  <a:lnTo>
                    <a:pt x="0" y="1697"/>
                  </a:lnTo>
                  <a:lnTo>
                    <a:pt x="0" y="1695"/>
                  </a:lnTo>
                  <a:lnTo>
                    <a:pt x="3" y="1695"/>
                  </a:lnTo>
                  <a:close/>
                  <a:moveTo>
                    <a:pt x="40" y="1666"/>
                  </a:moveTo>
                  <a:lnTo>
                    <a:pt x="40" y="1666"/>
                  </a:lnTo>
                  <a:lnTo>
                    <a:pt x="43" y="1666"/>
                  </a:lnTo>
                  <a:lnTo>
                    <a:pt x="43" y="1669"/>
                  </a:lnTo>
                  <a:lnTo>
                    <a:pt x="43" y="1669"/>
                  </a:lnTo>
                  <a:lnTo>
                    <a:pt x="45" y="1669"/>
                  </a:lnTo>
                  <a:lnTo>
                    <a:pt x="45" y="1669"/>
                  </a:lnTo>
                  <a:lnTo>
                    <a:pt x="45" y="1671"/>
                  </a:lnTo>
                  <a:lnTo>
                    <a:pt x="47" y="1671"/>
                  </a:lnTo>
                  <a:lnTo>
                    <a:pt x="47" y="1673"/>
                  </a:lnTo>
                  <a:lnTo>
                    <a:pt x="47" y="1673"/>
                  </a:lnTo>
                  <a:lnTo>
                    <a:pt x="47" y="1671"/>
                  </a:lnTo>
                  <a:lnTo>
                    <a:pt x="50" y="1673"/>
                  </a:lnTo>
                  <a:lnTo>
                    <a:pt x="50" y="1673"/>
                  </a:lnTo>
                  <a:lnTo>
                    <a:pt x="50" y="1673"/>
                  </a:lnTo>
                  <a:lnTo>
                    <a:pt x="47" y="1673"/>
                  </a:lnTo>
                  <a:lnTo>
                    <a:pt x="47" y="1673"/>
                  </a:lnTo>
                  <a:lnTo>
                    <a:pt x="50" y="1676"/>
                  </a:lnTo>
                  <a:lnTo>
                    <a:pt x="50" y="1676"/>
                  </a:lnTo>
                  <a:lnTo>
                    <a:pt x="50" y="1676"/>
                  </a:lnTo>
                  <a:lnTo>
                    <a:pt x="50" y="1676"/>
                  </a:lnTo>
                  <a:lnTo>
                    <a:pt x="50" y="1676"/>
                  </a:lnTo>
                  <a:lnTo>
                    <a:pt x="50" y="1678"/>
                  </a:lnTo>
                  <a:lnTo>
                    <a:pt x="47" y="1683"/>
                  </a:lnTo>
                  <a:lnTo>
                    <a:pt x="45" y="1683"/>
                  </a:lnTo>
                  <a:lnTo>
                    <a:pt x="45" y="1683"/>
                  </a:lnTo>
                  <a:lnTo>
                    <a:pt x="47" y="1683"/>
                  </a:lnTo>
                  <a:lnTo>
                    <a:pt x="47" y="1685"/>
                  </a:lnTo>
                  <a:lnTo>
                    <a:pt x="47" y="1683"/>
                  </a:lnTo>
                  <a:lnTo>
                    <a:pt x="47" y="1685"/>
                  </a:lnTo>
                  <a:lnTo>
                    <a:pt x="45" y="1688"/>
                  </a:lnTo>
                  <a:lnTo>
                    <a:pt x="45" y="1688"/>
                  </a:lnTo>
                  <a:lnTo>
                    <a:pt x="40" y="1688"/>
                  </a:lnTo>
                  <a:lnTo>
                    <a:pt x="40" y="1685"/>
                  </a:lnTo>
                  <a:lnTo>
                    <a:pt x="40" y="1688"/>
                  </a:lnTo>
                  <a:lnTo>
                    <a:pt x="40" y="1688"/>
                  </a:lnTo>
                  <a:lnTo>
                    <a:pt x="38" y="1688"/>
                  </a:lnTo>
                  <a:lnTo>
                    <a:pt x="38" y="1685"/>
                  </a:lnTo>
                  <a:lnTo>
                    <a:pt x="38" y="1685"/>
                  </a:lnTo>
                  <a:lnTo>
                    <a:pt x="38" y="1688"/>
                  </a:lnTo>
                  <a:lnTo>
                    <a:pt x="38" y="1688"/>
                  </a:lnTo>
                  <a:lnTo>
                    <a:pt x="38" y="1688"/>
                  </a:lnTo>
                  <a:lnTo>
                    <a:pt x="38" y="1688"/>
                  </a:lnTo>
                  <a:lnTo>
                    <a:pt x="38" y="1688"/>
                  </a:lnTo>
                  <a:lnTo>
                    <a:pt x="38" y="1690"/>
                  </a:lnTo>
                  <a:lnTo>
                    <a:pt x="38" y="1690"/>
                  </a:lnTo>
                  <a:lnTo>
                    <a:pt x="38" y="1692"/>
                  </a:lnTo>
                  <a:lnTo>
                    <a:pt x="36" y="1692"/>
                  </a:lnTo>
                  <a:lnTo>
                    <a:pt x="36" y="1690"/>
                  </a:lnTo>
                  <a:lnTo>
                    <a:pt x="36" y="1690"/>
                  </a:lnTo>
                  <a:lnTo>
                    <a:pt x="33" y="1688"/>
                  </a:lnTo>
                  <a:lnTo>
                    <a:pt x="31" y="1688"/>
                  </a:lnTo>
                  <a:lnTo>
                    <a:pt x="31" y="1685"/>
                  </a:lnTo>
                  <a:lnTo>
                    <a:pt x="33" y="1685"/>
                  </a:lnTo>
                  <a:lnTo>
                    <a:pt x="31" y="1685"/>
                  </a:lnTo>
                  <a:lnTo>
                    <a:pt x="31" y="1685"/>
                  </a:lnTo>
                  <a:lnTo>
                    <a:pt x="31" y="1688"/>
                  </a:lnTo>
                  <a:lnTo>
                    <a:pt x="29" y="1688"/>
                  </a:lnTo>
                  <a:lnTo>
                    <a:pt x="26" y="1688"/>
                  </a:lnTo>
                  <a:lnTo>
                    <a:pt x="26" y="1688"/>
                  </a:lnTo>
                  <a:lnTo>
                    <a:pt x="24" y="1685"/>
                  </a:lnTo>
                  <a:lnTo>
                    <a:pt x="24" y="1685"/>
                  </a:lnTo>
                  <a:lnTo>
                    <a:pt x="26" y="1683"/>
                  </a:lnTo>
                  <a:lnTo>
                    <a:pt x="29" y="1680"/>
                  </a:lnTo>
                  <a:lnTo>
                    <a:pt x="29" y="1683"/>
                  </a:lnTo>
                  <a:lnTo>
                    <a:pt x="31" y="1683"/>
                  </a:lnTo>
                  <a:lnTo>
                    <a:pt x="33" y="1683"/>
                  </a:lnTo>
                  <a:lnTo>
                    <a:pt x="31" y="1683"/>
                  </a:lnTo>
                  <a:lnTo>
                    <a:pt x="33" y="1680"/>
                  </a:lnTo>
                  <a:lnTo>
                    <a:pt x="33" y="1683"/>
                  </a:lnTo>
                  <a:lnTo>
                    <a:pt x="33" y="1680"/>
                  </a:lnTo>
                  <a:lnTo>
                    <a:pt x="33" y="1680"/>
                  </a:lnTo>
                  <a:lnTo>
                    <a:pt x="33" y="1678"/>
                  </a:lnTo>
                  <a:lnTo>
                    <a:pt x="31" y="1678"/>
                  </a:lnTo>
                  <a:lnTo>
                    <a:pt x="33" y="1678"/>
                  </a:lnTo>
                  <a:lnTo>
                    <a:pt x="33" y="1678"/>
                  </a:lnTo>
                  <a:lnTo>
                    <a:pt x="33" y="1678"/>
                  </a:lnTo>
                  <a:lnTo>
                    <a:pt x="33" y="1676"/>
                  </a:lnTo>
                  <a:lnTo>
                    <a:pt x="31" y="1676"/>
                  </a:lnTo>
                  <a:lnTo>
                    <a:pt x="33" y="1676"/>
                  </a:lnTo>
                  <a:lnTo>
                    <a:pt x="31" y="1673"/>
                  </a:lnTo>
                  <a:lnTo>
                    <a:pt x="33" y="1673"/>
                  </a:lnTo>
                  <a:lnTo>
                    <a:pt x="33" y="1671"/>
                  </a:lnTo>
                  <a:lnTo>
                    <a:pt x="33" y="1669"/>
                  </a:lnTo>
                  <a:lnTo>
                    <a:pt x="36" y="1669"/>
                  </a:lnTo>
                  <a:lnTo>
                    <a:pt x="36" y="1669"/>
                  </a:lnTo>
                  <a:lnTo>
                    <a:pt x="38" y="1669"/>
                  </a:lnTo>
                  <a:lnTo>
                    <a:pt x="38" y="1666"/>
                  </a:lnTo>
                  <a:lnTo>
                    <a:pt x="40" y="1666"/>
                  </a:lnTo>
                  <a:lnTo>
                    <a:pt x="40" y="1666"/>
                  </a:lnTo>
                  <a:close/>
                  <a:moveTo>
                    <a:pt x="12" y="1666"/>
                  </a:moveTo>
                  <a:lnTo>
                    <a:pt x="12" y="1666"/>
                  </a:lnTo>
                  <a:lnTo>
                    <a:pt x="14" y="1666"/>
                  </a:lnTo>
                  <a:lnTo>
                    <a:pt x="14" y="1666"/>
                  </a:lnTo>
                  <a:lnTo>
                    <a:pt x="14" y="1669"/>
                  </a:lnTo>
                  <a:lnTo>
                    <a:pt x="14" y="1671"/>
                  </a:lnTo>
                  <a:lnTo>
                    <a:pt x="14" y="1671"/>
                  </a:lnTo>
                  <a:lnTo>
                    <a:pt x="14" y="1673"/>
                  </a:lnTo>
                  <a:lnTo>
                    <a:pt x="14" y="1673"/>
                  </a:lnTo>
                  <a:lnTo>
                    <a:pt x="14" y="1673"/>
                  </a:lnTo>
                  <a:lnTo>
                    <a:pt x="14" y="1673"/>
                  </a:lnTo>
                  <a:lnTo>
                    <a:pt x="12" y="1673"/>
                  </a:lnTo>
                  <a:lnTo>
                    <a:pt x="12" y="1673"/>
                  </a:lnTo>
                  <a:lnTo>
                    <a:pt x="10" y="1673"/>
                  </a:lnTo>
                  <a:lnTo>
                    <a:pt x="10" y="1671"/>
                  </a:lnTo>
                  <a:lnTo>
                    <a:pt x="12" y="1669"/>
                  </a:lnTo>
                  <a:lnTo>
                    <a:pt x="12" y="1669"/>
                  </a:lnTo>
                  <a:lnTo>
                    <a:pt x="10" y="1666"/>
                  </a:lnTo>
                  <a:lnTo>
                    <a:pt x="12" y="1666"/>
                  </a:lnTo>
                  <a:lnTo>
                    <a:pt x="12" y="1666"/>
                  </a:lnTo>
                  <a:close/>
                  <a:moveTo>
                    <a:pt x="55" y="1659"/>
                  </a:moveTo>
                  <a:lnTo>
                    <a:pt x="55" y="1659"/>
                  </a:lnTo>
                  <a:lnTo>
                    <a:pt x="57" y="1659"/>
                  </a:lnTo>
                  <a:lnTo>
                    <a:pt x="57" y="1659"/>
                  </a:lnTo>
                  <a:lnTo>
                    <a:pt x="55" y="1659"/>
                  </a:lnTo>
                  <a:lnTo>
                    <a:pt x="55" y="1662"/>
                  </a:lnTo>
                  <a:lnTo>
                    <a:pt x="57" y="1662"/>
                  </a:lnTo>
                  <a:lnTo>
                    <a:pt x="57" y="1662"/>
                  </a:lnTo>
                  <a:lnTo>
                    <a:pt x="57" y="1664"/>
                  </a:lnTo>
                  <a:lnTo>
                    <a:pt x="55" y="1664"/>
                  </a:lnTo>
                  <a:lnTo>
                    <a:pt x="52" y="1662"/>
                  </a:lnTo>
                  <a:lnTo>
                    <a:pt x="55" y="1659"/>
                  </a:lnTo>
                  <a:close/>
                  <a:moveTo>
                    <a:pt x="57" y="1652"/>
                  </a:moveTo>
                  <a:lnTo>
                    <a:pt x="57" y="1652"/>
                  </a:lnTo>
                  <a:lnTo>
                    <a:pt x="57" y="1654"/>
                  </a:lnTo>
                  <a:lnTo>
                    <a:pt x="59" y="1654"/>
                  </a:lnTo>
                  <a:lnTo>
                    <a:pt x="59" y="1654"/>
                  </a:lnTo>
                  <a:lnTo>
                    <a:pt x="62" y="1657"/>
                  </a:lnTo>
                  <a:lnTo>
                    <a:pt x="62" y="1659"/>
                  </a:lnTo>
                  <a:lnTo>
                    <a:pt x="59" y="1659"/>
                  </a:lnTo>
                  <a:lnTo>
                    <a:pt x="57" y="1657"/>
                  </a:lnTo>
                  <a:lnTo>
                    <a:pt x="57" y="1654"/>
                  </a:lnTo>
                  <a:lnTo>
                    <a:pt x="57" y="1654"/>
                  </a:lnTo>
                  <a:lnTo>
                    <a:pt x="55" y="1652"/>
                  </a:lnTo>
                  <a:lnTo>
                    <a:pt x="55" y="1652"/>
                  </a:lnTo>
                  <a:lnTo>
                    <a:pt x="57" y="1652"/>
                  </a:lnTo>
                  <a:close/>
                  <a:moveTo>
                    <a:pt x="10" y="1643"/>
                  </a:moveTo>
                  <a:lnTo>
                    <a:pt x="10" y="1645"/>
                  </a:lnTo>
                  <a:lnTo>
                    <a:pt x="10" y="1647"/>
                  </a:lnTo>
                  <a:lnTo>
                    <a:pt x="12" y="1647"/>
                  </a:lnTo>
                  <a:lnTo>
                    <a:pt x="12" y="1647"/>
                  </a:lnTo>
                  <a:lnTo>
                    <a:pt x="12" y="1647"/>
                  </a:lnTo>
                  <a:lnTo>
                    <a:pt x="14" y="1650"/>
                  </a:lnTo>
                  <a:lnTo>
                    <a:pt x="14" y="1650"/>
                  </a:lnTo>
                  <a:lnTo>
                    <a:pt x="14" y="1652"/>
                  </a:lnTo>
                  <a:lnTo>
                    <a:pt x="14" y="1652"/>
                  </a:lnTo>
                  <a:lnTo>
                    <a:pt x="14" y="1654"/>
                  </a:lnTo>
                  <a:lnTo>
                    <a:pt x="14" y="1654"/>
                  </a:lnTo>
                  <a:lnTo>
                    <a:pt x="14" y="1654"/>
                  </a:lnTo>
                  <a:lnTo>
                    <a:pt x="12" y="1657"/>
                  </a:lnTo>
                  <a:lnTo>
                    <a:pt x="12" y="1657"/>
                  </a:lnTo>
                  <a:lnTo>
                    <a:pt x="14" y="1659"/>
                  </a:lnTo>
                  <a:lnTo>
                    <a:pt x="14" y="1659"/>
                  </a:lnTo>
                  <a:lnTo>
                    <a:pt x="14" y="1662"/>
                  </a:lnTo>
                  <a:lnTo>
                    <a:pt x="12" y="1662"/>
                  </a:lnTo>
                  <a:lnTo>
                    <a:pt x="10" y="1662"/>
                  </a:lnTo>
                  <a:lnTo>
                    <a:pt x="7" y="1664"/>
                  </a:lnTo>
                  <a:lnTo>
                    <a:pt x="7" y="1662"/>
                  </a:lnTo>
                  <a:lnTo>
                    <a:pt x="10" y="1662"/>
                  </a:lnTo>
                  <a:lnTo>
                    <a:pt x="10" y="1659"/>
                  </a:lnTo>
                  <a:lnTo>
                    <a:pt x="7" y="1659"/>
                  </a:lnTo>
                  <a:lnTo>
                    <a:pt x="7" y="1659"/>
                  </a:lnTo>
                  <a:lnTo>
                    <a:pt x="10" y="1659"/>
                  </a:lnTo>
                  <a:lnTo>
                    <a:pt x="10" y="1657"/>
                  </a:lnTo>
                  <a:lnTo>
                    <a:pt x="10" y="1657"/>
                  </a:lnTo>
                  <a:lnTo>
                    <a:pt x="10" y="1657"/>
                  </a:lnTo>
                  <a:lnTo>
                    <a:pt x="7" y="1657"/>
                  </a:lnTo>
                  <a:lnTo>
                    <a:pt x="5" y="1657"/>
                  </a:lnTo>
                  <a:lnTo>
                    <a:pt x="5" y="1657"/>
                  </a:lnTo>
                  <a:lnTo>
                    <a:pt x="7" y="1652"/>
                  </a:lnTo>
                  <a:lnTo>
                    <a:pt x="7" y="1650"/>
                  </a:lnTo>
                  <a:lnTo>
                    <a:pt x="10" y="1650"/>
                  </a:lnTo>
                  <a:lnTo>
                    <a:pt x="10" y="1650"/>
                  </a:lnTo>
                  <a:lnTo>
                    <a:pt x="10" y="1650"/>
                  </a:lnTo>
                  <a:lnTo>
                    <a:pt x="10" y="1647"/>
                  </a:lnTo>
                  <a:lnTo>
                    <a:pt x="10" y="1647"/>
                  </a:lnTo>
                  <a:lnTo>
                    <a:pt x="10" y="1647"/>
                  </a:lnTo>
                  <a:lnTo>
                    <a:pt x="7" y="1647"/>
                  </a:lnTo>
                  <a:lnTo>
                    <a:pt x="10" y="1645"/>
                  </a:lnTo>
                  <a:lnTo>
                    <a:pt x="10" y="1643"/>
                  </a:lnTo>
                  <a:close/>
                  <a:moveTo>
                    <a:pt x="17" y="1643"/>
                  </a:moveTo>
                  <a:lnTo>
                    <a:pt x="17" y="1643"/>
                  </a:lnTo>
                  <a:lnTo>
                    <a:pt x="19" y="1645"/>
                  </a:lnTo>
                  <a:lnTo>
                    <a:pt x="19" y="1645"/>
                  </a:lnTo>
                  <a:lnTo>
                    <a:pt x="19" y="1645"/>
                  </a:lnTo>
                  <a:lnTo>
                    <a:pt x="19" y="1645"/>
                  </a:lnTo>
                  <a:lnTo>
                    <a:pt x="19" y="1647"/>
                  </a:lnTo>
                  <a:lnTo>
                    <a:pt x="19" y="1647"/>
                  </a:lnTo>
                  <a:lnTo>
                    <a:pt x="21" y="1645"/>
                  </a:lnTo>
                  <a:lnTo>
                    <a:pt x="21" y="1645"/>
                  </a:lnTo>
                  <a:lnTo>
                    <a:pt x="24" y="1647"/>
                  </a:lnTo>
                  <a:lnTo>
                    <a:pt x="21" y="1650"/>
                  </a:lnTo>
                  <a:lnTo>
                    <a:pt x="24" y="1650"/>
                  </a:lnTo>
                  <a:lnTo>
                    <a:pt x="24" y="1650"/>
                  </a:lnTo>
                  <a:lnTo>
                    <a:pt x="24" y="1650"/>
                  </a:lnTo>
                  <a:lnTo>
                    <a:pt x="24" y="1650"/>
                  </a:lnTo>
                  <a:lnTo>
                    <a:pt x="26" y="1650"/>
                  </a:lnTo>
                  <a:lnTo>
                    <a:pt x="26" y="1652"/>
                  </a:lnTo>
                  <a:lnTo>
                    <a:pt x="29" y="1652"/>
                  </a:lnTo>
                  <a:lnTo>
                    <a:pt x="29" y="1654"/>
                  </a:lnTo>
                  <a:lnTo>
                    <a:pt x="29" y="1654"/>
                  </a:lnTo>
                  <a:lnTo>
                    <a:pt x="29" y="1657"/>
                  </a:lnTo>
                  <a:lnTo>
                    <a:pt x="29" y="1659"/>
                  </a:lnTo>
                  <a:lnTo>
                    <a:pt x="29" y="1659"/>
                  </a:lnTo>
                  <a:lnTo>
                    <a:pt x="31" y="1662"/>
                  </a:lnTo>
                  <a:lnTo>
                    <a:pt x="31" y="1662"/>
                  </a:lnTo>
                  <a:lnTo>
                    <a:pt x="29" y="1662"/>
                  </a:lnTo>
                  <a:lnTo>
                    <a:pt x="26" y="1662"/>
                  </a:lnTo>
                  <a:lnTo>
                    <a:pt x="26" y="1662"/>
                  </a:lnTo>
                  <a:lnTo>
                    <a:pt x="24" y="1662"/>
                  </a:lnTo>
                  <a:lnTo>
                    <a:pt x="24" y="1666"/>
                  </a:lnTo>
                  <a:lnTo>
                    <a:pt x="21" y="1664"/>
                  </a:lnTo>
                  <a:lnTo>
                    <a:pt x="21" y="1666"/>
                  </a:lnTo>
                  <a:lnTo>
                    <a:pt x="19" y="1666"/>
                  </a:lnTo>
                  <a:lnTo>
                    <a:pt x="19" y="1664"/>
                  </a:lnTo>
                  <a:lnTo>
                    <a:pt x="21" y="1664"/>
                  </a:lnTo>
                  <a:lnTo>
                    <a:pt x="21" y="1664"/>
                  </a:lnTo>
                  <a:lnTo>
                    <a:pt x="21" y="1662"/>
                  </a:lnTo>
                  <a:lnTo>
                    <a:pt x="21" y="1659"/>
                  </a:lnTo>
                  <a:lnTo>
                    <a:pt x="19" y="1659"/>
                  </a:lnTo>
                  <a:lnTo>
                    <a:pt x="19" y="1659"/>
                  </a:lnTo>
                  <a:lnTo>
                    <a:pt x="19" y="1657"/>
                  </a:lnTo>
                  <a:lnTo>
                    <a:pt x="17" y="1654"/>
                  </a:lnTo>
                  <a:lnTo>
                    <a:pt x="17" y="1654"/>
                  </a:lnTo>
                  <a:lnTo>
                    <a:pt x="19" y="1654"/>
                  </a:lnTo>
                  <a:lnTo>
                    <a:pt x="19" y="1654"/>
                  </a:lnTo>
                  <a:lnTo>
                    <a:pt x="17" y="1652"/>
                  </a:lnTo>
                  <a:lnTo>
                    <a:pt x="17" y="1652"/>
                  </a:lnTo>
                  <a:lnTo>
                    <a:pt x="17" y="1650"/>
                  </a:lnTo>
                  <a:lnTo>
                    <a:pt x="17" y="1650"/>
                  </a:lnTo>
                  <a:lnTo>
                    <a:pt x="14" y="1647"/>
                  </a:lnTo>
                  <a:lnTo>
                    <a:pt x="12" y="1645"/>
                  </a:lnTo>
                  <a:lnTo>
                    <a:pt x="14" y="1643"/>
                  </a:lnTo>
                  <a:lnTo>
                    <a:pt x="17" y="1643"/>
                  </a:lnTo>
                  <a:lnTo>
                    <a:pt x="17" y="1643"/>
                  </a:lnTo>
                  <a:close/>
                  <a:moveTo>
                    <a:pt x="33" y="1640"/>
                  </a:moveTo>
                  <a:lnTo>
                    <a:pt x="33" y="1640"/>
                  </a:lnTo>
                  <a:lnTo>
                    <a:pt x="33" y="1643"/>
                  </a:lnTo>
                  <a:lnTo>
                    <a:pt x="33" y="1643"/>
                  </a:lnTo>
                  <a:lnTo>
                    <a:pt x="33" y="1643"/>
                  </a:lnTo>
                  <a:lnTo>
                    <a:pt x="33" y="1643"/>
                  </a:lnTo>
                  <a:lnTo>
                    <a:pt x="36" y="1645"/>
                  </a:lnTo>
                  <a:lnTo>
                    <a:pt x="36" y="1645"/>
                  </a:lnTo>
                  <a:lnTo>
                    <a:pt x="36" y="1647"/>
                  </a:lnTo>
                  <a:lnTo>
                    <a:pt x="33" y="1647"/>
                  </a:lnTo>
                  <a:lnTo>
                    <a:pt x="33" y="1645"/>
                  </a:lnTo>
                  <a:lnTo>
                    <a:pt x="33" y="1645"/>
                  </a:lnTo>
                  <a:lnTo>
                    <a:pt x="33" y="1645"/>
                  </a:lnTo>
                  <a:lnTo>
                    <a:pt x="31" y="1645"/>
                  </a:lnTo>
                  <a:lnTo>
                    <a:pt x="31" y="1643"/>
                  </a:lnTo>
                  <a:lnTo>
                    <a:pt x="31" y="1645"/>
                  </a:lnTo>
                  <a:lnTo>
                    <a:pt x="29" y="1647"/>
                  </a:lnTo>
                  <a:lnTo>
                    <a:pt x="29" y="1643"/>
                  </a:lnTo>
                  <a:lnTo>
                    <a:pt x="31" y="1640"/>
                  </a:lnTo>
                  <a:lnTo>
                    <a:pt x="31" y="1643"/>
                  </a:lnTo>
                  <a:lnTo>
                    <a:pt x="33" y="1640"/>
                  </a:lnTo>
                  <a:lnTo>
                    <a:pt x="33" y="1640"/>
                  </a:lnTo>
                  <a:close/>
                  <a:moveTo>
                    <a:pt x="26" y="1638"/>
                  </a:moveTo>
                  <a:lnTo>
                    <a:pt x="26" y="1638"/>
                  </a:lnTo>
                  <a:lnTo>
                    <a:pt x="29" y="1638"/>
                  </a:lnTo>
                  <a:lnTo>
                    <a:pt x="29" y="1640"/>
                  </a:lnTo>
                  <a:lnTo>
                    <a:pt x="26" y="1643"/>
                  </a:lnTo>
                  <a:lnTo>
                    <a:pt x="26" y="1640"/>
                  </a:lnTo>
                  <a:lnTo>
                    <a:pt x="26" y="1643"/>
                  </a:lnTo>
                  <a:lnTo>
                    <a:pt x="24" y="1643"/>
                  </a:lnTo>
                  <a:lnTo>
                    <a:pt x="24" y="1640"/>
                  </a:lnTo>
                  <a:lnTo>
                    <a:pt x="24" y="1640"/>
                  </a:lnTo>
                  <a:lnTo>
                    <a:pt x="24" y="1638"/>
                  </a:lnTo>
                  <a:lnTo>
                    <a:pt x="26" y="1638"/>
                  </a:lnTo>
                  <a:lnTo>
                    <a:pt x="26" y="1638"/>
                  </a:lnTo>
                  <a:lnTo>
                    <a:pt x="26" y="1638"/>
                  </a:lnTo>
                  <a:close/>
                  <a:moveTo>
                    <a:pt x="38" y="1633"/>
                  </a:moveTo>
                  <a:lnTo>
                    <a:pt x="38" y="1636"/>
                  </a:lnTo>
                  <a:lnTo>
                    <a:pt x="38" y="1636"/>
                  </a:lnTo>
                  <a:lnTo>
                    <a:pt x="38" y="1638"/>
                  </a:lnTo>
                  <a:lnTo>
                    <a:pt x="38" y="1638"/>
                  </a:lnTo>
                  <a:lnTo>
                    <a:pt x="40" y="1638"/>
                  </a:lnTo>
                  <a:lnTo>
                    <a:pt x="43" y="1638"/>
                  </a:lnTo>
                  <a:lnTo>
                    <a:pt x="43" y="1643"/>
                  </a:lnTo>
                  <a:lnTo>
                    <a:pt x="43" y="1645"/>
                  </a:lnTo>
                  <a:lnTo>
                    <a:pt x="45" y="1645"/>
                  </a:lnTo>
                  <a:lnTo>
                    <a:pt x="45" y="1645"/>
                  </a:lnTo>
                  <a:lnTo>
                    <a:pt x="47" y="1645"/>
                  </a:lnTo>
                  <a:lnTo>
                    <a:pt x="47" y="1645"/>
                  </a:lnTo>
                  <a:lnTo>
                    <a:pt x="47" y="1645"/>
                  </a:lnTo>
                  <a:lnTo>
                    <a:pt x="50" y="1645"/>
                  </a:lnTo>
                  <a:lnTo>
                    <a:pt x="52" y="1645"/>
                  </a:lnTo>
                  <a:lnTo>
                    <a:pt x="52" y="1645"/>
                  </a:lnTo>
                  <a:lnTo>
                    <a:pt x="52" y="1645"/>
                  </a:lnTo>
                  <a:lnTo>
                    <a:pt x="55" y="1643"/>
                  </a:lnTo>
                  <a:lnTo>
                    <a:pt x="55" y="1643"/>
                  </a:lnTo>
                  <a:lnTo>
                    <a:pt x="57" y="1645"/>
                  </a:lnTo>
                  <a:lnTo>
                    <a:pt x="57" y="1647"/>
                  </a:lnTo>
                  <a:lnTo>
                    <a:pt x="55" y="1647"/>
                  </a:lnTo>
                  <a:lnTo>
                    <a:pt x="55" y="1650"/>
                  </a:lnTo>
                  <a:lnTo>
                    <a:pt x="55" y="1650"/>
                  </a:lnTo>
                  <a:lnTo>
                    <a:pt x="55" y="1650"/>
                  </a:lnTo>
                  <a:lnTo>
                    <a:pt x="52" y="1650"/>
                  </a:lnTo>
                  <a:lnTo>
                    <a:pt x="52" y="1650"/>
                  </a:lnTo>
                  <a:lnTo>
                    <a:pt x="50" y="1650"/>
                  </a:lnTo>
                  <a:lnTo>
                    <a:pt x="47" y="1652"/>
                  </a:lnTo>
                  <a:lnTo>
                    <a:pt x="45" y="1652"/>
                  </a:lnTo>
                  <a:lnTo>
                    <a:pt x="43" y="1647"/>
                  </a:lnTo>
                  <a:lnTo>
                    <a:pt x="40" y="1647"/>
                  </a:lnTo>
                  <a:lnTo>
                    <a:pt x="40" y="1647"/>
                  </a:lnTo>
                  <a:lnTo>
                    <a:pt x="36" y="1647"/>
                  </a:lnTo>
                  <a:lnTo>
                    <a:pt x="36" y="1645"/>
                  </a:lnTo>
                  <a:lnTo>
                    <a:pt x="36" y="1643"/>
                  </a:lnTo>
                  <a:lnTo>
                    <a:pt x="36" y="1643"/>
                  </a:lnTo>
                  <a:lnTo>
                    <a:pt x="38" y="1643"/>
                  </a:lnTo>
                  <a:lnTo>
                    <a:pt x="38" y="1643"/>
                  </a:lnTo>
                  <a:lnTo>
                    <a:pt x="38" y="1640"/>
                  </a:lnTo>
                  <a:lnTo>
                    <a:pt x="38" y="1640"/>
                  </a:lnTo>
                  <a:lnTo>
                    <a:pt x="38" y="1640"/>
                  </a:lnTo>
                  <a:lnTo>
                    <a:pt x="36" y="1640"/>
                  </a:lnTo>
                  <a:lnTo>
                    <a:pt x="38" y="1638"/>
                  </a:lnTo>
                  <a:lnTo>
                    <a:pt x="38" y="1636"/>
                  </a:lnTo>
                  <a:lnTo>
                    <a:pt x="38" y="1633"/>
                  </a:lnTo>
                  <a:close/>
                  <a:moveTo>
                    <a:pt x="40" y="1633"/>
                  </a:moveTo>
                  <a:lnTo>
                    <a:pt x="43" y="1633"/>
                  </a:lnTo>
                  <a:lnTo>
                    <a:pt x="43" y="1633"/>
                  </a:lnTo>
                  <a:lnTo>
                    <a:pt x="43" y="1636"/>
                  </a:lnTo>
                  <a:lnTo>
                    <a:pt x="45" y="1636"/>
                  </a:lnTo>
                  <a:lnTo>
                    <a:pt x="45" y="1638"/>
                  </a:lnTo>
                  <a:lnTo>
                    <a:pt x="43" y="1638"/>
                  </a:lnTo>
                  <a:lnTo>
                    <a:pt x="43" y="1638"/>
                  </a:lnTo>
                  <a:lnTo>
                    <a:pt x="43" y="1636"/>
                  </a:lnTo>
                  <a:lnTo>
                    <a:pt x="40" y="1636"/>
                  </a:lnTo>
                  <a:lnTo>
                    <a:pt x="40" y="1636"/>
                  </a:lnTo>
                  <a:lnTo>
                    <a:pt x="40" y="1636"/>
                  </a:lnTo>
                  <a:lnTo>
                    <a:pt x="40" y="1633"/>
                  </a:lnTo>
                  <a:lnTo>
                    <a:pt x="40" y="1633"/>
                  </a:lnTo>
                  <a:close/>
                  <a:moveTo>
                    <a:pt x="1923" y="1177"/>
                  </a:moveTo>
                  <a:lnTo>
                    <a:pt x="1923" y="1179"/>
                  </a:lnTo>
                  <a:lnTo>
                    <a:pt x="1920" y="1186"/>
                  </a:lnTo>
                  <a:lnTo>
                    <a:pt x="1920" y="1189"/>
                  </a:lnTo>
                  <a:lnTo>
                    <a:pt x="1918" y="1189"/>
                  </a:lnTo>
                  <a:lnTo>
                    <a:pt x="1920" y="1186"/>
                  </a:lnTo>
                  <a:lnTo>
                    <a:pt x="1920" y="1177"/>
                  </a:lnTo>
                  <a:lnTo>
                    <a:pt x="1923" y="1177"/>
                  </a:lnTo>
                  <a:close/>
                  <a:moveTo>
                    <a:pt x="1913" y="1170"/>
                  </a:moveTo>
                  <a:lnTo>
                    <a:pt x="1916" y="1172"/>
                  </a:lnTo>
                  <a:lnTo>
                    <a:pt x="1918" y="1172"/>
                  </a:lnTo>
                  <a:lnTo>
                    <a:pt x="1920" y="1177"/>
                  </a:lnTo>
                  <a:lnTo>
                    <a:pt x="1920" y="1177"/>
                  </a:lnTo>
                  <a:lnTo>
                    <a:pt x="1916" y="1172"/>
                  </a:lnTo>
                  <a:lnTo>
                    <a:pt x="1916" y="1172"/>
                  </a:lnTo>
                  <a:lnTo>
                    <a:pt x="1913" y="1170"/>
                  </a:lnTo>
                  <a:lnTo>
                    <a:pt x="1913" y="1170"/>
                  </a:lnTo>
                  <a:close/>
                  <a:moveTo>
                    <a:pt x="1809" y="222"/>
                  </a:moveTo>
                  <a:lnTo>
                    <a:pt x="1812" y="203"/>
                  </a:lnTo>
                  <a:lnTo>
                    <a:pt x="1814" y="198"/>
                  </a:lnTo>
                  <a:lnTo>
                    <a:pt x="1816" y="198"/>
                  </a:lnTo>
                  <a:lnTo>
                    <a:pt x="1821" y="210"/>
                  </a:lnTo>
                  <a:lnTo>
                    <a:pt x="1833" y="203"/>
                  </a:lnTo>
                  <a:lnTo>
                    <a:pt x="1838" y="205"/>
                  </a:lnTo>
                  <a:lnTo>
                    <a:pt x="1842" y="196"/>
                  </a:lnTo>
                  <a:lnTo>
                    <a:pt x="1857" y="191"/>
                  </a:lnTo>
                  <a:lnTo>
                    <a:pt x="1871" y="194"/>
                  </a:lnTo>
                  <a:lnTo>
                    <a:pt x="1878" y="177"/>
                  </a:lnTo>
                  <a:lnTo>
                    <a:pt x="1894" y="175"/>
                  </a:lnTo>
                  <a:lnTo>
                    <a:pt x="1911" y="163"/>
                  </a:lnTo>
                  <a:lnTo>
                    <a:pt x="1913" y="158"/>
                  </a:lnTo>
                  <a:lnTo>
                    <a:pt x="1913" y="149"/>
                  </a:lnTo>
                  <a:lnTo>
                    <a:pt x="1901" y="137"/>
                  </a:lnTo>
                  <a:lnTo>
                    <a:pt x="1899" y="125"/>
                  </a:lnTo>
                  <a:lnTo>
                    <a:pt x="1890" y="116"/>
                  </a:lnTo>
                  <a:lnTo>
                    <a:pt x="1890" y="101"/>
                  </a:lnTo>
                  <a:lnTo>
                    <a:pt x="1897" y="94"/>
                  </a:lnTo>
                  <a:lnTo>
                    <a:pt x="1894" y="85"/>
                  </a:lnTo>
                  <a:lnTo>
                    <a:pt x="1899" y="68"/>
                  </a:lnTo>
                  <a:lnTo>
                    <a:pt x="1909" y="73"/>
                  </a:lnTo>
                  <a:lnTo>
                    <a:pt x="1913" y="87"/>
                  </a:lnTo>
                  <a:lnTo>
                    <a:pt x="1923" y="92"/>
                  </a:lnTo>
                  <a:lnTo>
                    <a:pt x="1932" y="87"/>
                  </a:lnTo>
                  <a:lnTo>
                    <a:pt x="1944" y="73"/>
                  </a:lnTo>
                  <a:lnTo>
                    <a:pt x="1956" y="71"/>
                  </a:lnTo>
                  <a:lnTo>
                    <a:pt x="1968" y="90"/>
                  </a:lnTo>
                  <a:lnTo>
                    <a:pt x="1972" y="104"/>
                  </a:lnTo>
                  <a:lnTo>
                    <a:pt x="2001" y="113"/>
                  </a:lnTo>
                  <a:lnTo>
                    <a:pt x="2008" y="111"/>
                  </a:lnTo>
                  <a:lnTo>
                    <a:pt x="2022" y="90"/>
                  </a:lnTo>
                  <a:lnTo>
                    <a:pt x="2039" y="92"/>
                  </a:lnTo>
                  <a:lnTo>
                    <a:pt x="2046" y="87"/>
                  </a:lnTo>
                  <a:lnTo>
                    <a:pt x="2036" y="78"/>
                  </a:lnTo>
                  <a:lnTo>
                    <a:pt x="2039" y="57"/>
                  </a:lnTo>
                  <a:lnTo>
                    <a:pt x="2043" y="52"/>
                  </a:lnTo>
                  <a:lnTo>
                    <a:pt x="2067" y="49"/>
                  </a:lnTo>
                  <a:lnTo>
                    <a:pt x="2053" y="78"/>
                  </a:lnTo>
                  <a:lnTo>
                    <a:pt x="2060" y="87"/>
                  </a:lnTo>
                  <a:lnTo>
                    <a:pt x="2072" y="78"/>
                  </a:lnTo>
                  <a:lnTo>
                    <a:pt x="2088" y="78"/>
                  </a:lnTo>
                  <a:lnTo>
                    <a:pt x="2107" y="83"/>
                  </a:lnTo>
                  <a:lnTo>
                    <a:pt x="2136" y="64"/>
                  </a:lnTo>
                  <a:lnTo>
                    <a:pt x="2150" y="59"/>
                  </a:lnTo>
                  <a:lnTo>
                    <a:pt x="2162" y="61"/>
                  </a:lnTo>
                  <a:lnTo>
                    <a:pt x="2169" y="59"/>
                  </a:lnTo>
                  <a:lnTo>
                    <a:pt x="2181" y="61"/>
                  </a:lnTo>
                  <a:lnTo>
                    <a:pt x="2199" y="78"/>
                  </a:lnTo>
                  <a:lnTo>
                    <a:pt x="2204" y="78"/>
                  </a:lnTo>
                  <a:lnTo>
                    <a:pt x="2207" y="68"/>
                  </a:lnTo>
                  <a:lnTo>
                    <a:pt x="2207" y="57"/>
                  </a:lnTo>
                  <a:lnTo>
                    <a:pt x="2195" y="40"/>
                  </a:lnTo>
                  <a:lnTo>
                    <a:pt x="2188" y="38"/>
                  </a:lnTo>
                  <a:lnTo>
                    <a:pt x="2188" y="33"/>
                  </a:lnTo>
                  <a:lnTo>
                    <a:pt x="2199" y="26"/>
                  </a:lnTo>
                  <a:lnTo>
                    <a:pt x="2214" y="28"/>
                  </a:lnTo>
                  <a:lnTo>
                    <a:pt x="2230" y="5"/>
                  </a:lnTo>
                  <a:lnTo>
                    <a:pt x="2240" y="0"/>
                  </a:lnTo>
                  <a:lnTo>
                    <a:pt x="2249" y="12"/>
                  </a:lnTo>
                  <a:lnTo>
                    <a:pt x="2261" y="16"/>
                  </a:lnTo>
                  <a:lnTo>
                    <a:pt x="2266" y="31"/>
                  </a:lnTo>
                  <a:lnTo>
                    <a:pt x="2280" y="59"/>
                  </a:lnTo>
                  <a:lnTo>
                    <a:pt x="2289" y="61"/>
                  </a:lnTo>
                  <a:lnTo>
                    <a:pt x="2306" y="59"/>
                  </a:lnTo>
                  <a:lnTo>
                    <a:pt x="2311" y="61"/>
                  </a:lnTo>
                  <a:lnTo>
                    <a:pt x="2299" y="83"/>
                  </a:lnTo>
                  <a:lnTo>
                    <a:pt x="2292" y="92"/>
                  </a:lnTo>
                  <a:lnTo>
                    <a:pt x="2292" y="94"/>
                  </a:lnTo>
                  <a:lnTo>
                    <a:pt x="2292" y="94"/>
                  </a:lnTo>
                  <a:lnTo>
                    <a:pt x="2289" y="116"/>
                  </a:lnTo>
                  <a:lnTo>
                    <a:pt x="2308" y="125"/>
                  </a:lnTo>
                  <a:lnTo>
                    <a:pt x="2311" y="130"/>
                  </a:lnTo>
                  <a:lnTo>
                    <a:pt x="2311" y="137"/>
                  </a:lnTo>
                  <a:lnTo>
                    <a:pt x="2294" y="153"/>
                  </a:lnTo>
                  <a:lnTo>
                    <a:pt x="2299" y="165"/>
                  </a:lnTo>
                  <a:lnTo>
                    <a:pt x="2289" y="175"/>
                  </a:lnTo>
                  <a:lnTo>
                    <a:pt x="2280" y="196"/>
                  </a:lnTo>
                  <a:lnTo>
                    <a:pt x="2277" y="241"/>
                  </a:lnTo>
                  <a:lnTo>
                    <a:pt x="2263" y="260"/>
                  </a:lnTo>
                  <a:lnTo>
                    <a:pt x="2270" y="269"/>
                  </a:lnTo>
                  <a:lnTo>
                    <a:pt x="2277" y="293"/>
                  </a:lnTo>
                  <a:lnTo>
                    <a:pt x="2280" y="314"/>
                  </a:lnTo>
                  <a:lnTo>
                    <a:pt x="2294" y="328"/>
                  </a:lnTo>
                  <a:lnTo>
                    <a:pt x="2294" y="333"/>
                  </a:lnTo>
                  <a:lnTo>
                    <a:pt x="2292" y="338"/>
                  </a:lnTo>
                  <a:lnTo>
                    <a:pt x="2275" y="333"/>
                  </a:lnTo>
                  <a:lnTo>
                    <a:pt x="2275" y="343"/>
                  </a:lnTo>
                  <a:lnTo>
                    <a:pt x="2275" y="357"/>
                  </a:lnTo>
                  <a:lnTo>
                    <a:pt x="2289" y="371"/>
                  </a:lnTo>
                  <a:lnTo>
                    <a:pt x="2287" y="387"/>
                  </a:lnTo>
                  <a:lnTo>
                    <a:pt x="2277" y="395"/>
                  </a:lnTo>
                  <a:lnTo>
                    <a:pt x="2280" y="416"/>
                  </a:lnTo>
                  <a:lnTo>
                    <a:pt x="2282" y="421"/>
                  </a:lnTo>
                  <a:lnTo>
                    <a:pt x="2294" y="421"/>
                  </a:lnTo>
                  <a:lnTo>
                    <a:pt x="2315" y="458"/>
                  </a:lnTo>
                  <a:lnTo>
                    <a:pt x="2325" y="461"/>
                  </a:lnTo>
                  <a:lnTo>
                    <a:pt x="2327" y="482"/>
                  </a:lnTo>
                  <a:lnTo>
                    <a:pt x="2341" y="503"/>
                  </a:lnTo>
                  <a:lnTo>
                    <a:pt x="2351" y="510"/>
                  </a:lnTo>
                  <a:lnTo>
                    <a:pt x="2356" y="525"/>
                  </a:lnTo>
                  <a:lnTo>
                    <a:pt x="2353" y="532"/>
                  </a:lnTo>
                  <a:lnTo>
                    <a:pt x="2339" y="534"/>
                  </a:lnTo>
                  <a:lnTo>
                    <a:pt x="2334" y="541"/>
                  </a:lnTo>
                  <a:lnTo>
                    <a:pt x="2348" y="567"/>
                  </a:lnTo>
                  <a:lnTo>
                    <a:pt x="2365" y="577"/>
                  </a:lnTo>
                  <a:lnTo>
                    <a:pt x="2367" y="586"/>
                  </a:lnTo>
                  <a:lnTo>
                    <a:pt x="2372" y="593"/>
                  </a:lnTo>
                  <a:lnTo>
                    <a:pt x="2372" y="603"/>
                  </a:lnTo>
                  <a:lnTo>
                    <a:pt x="2351" y="605"/>
                  </a:lnTo>
                  <a:lnTo>
                    <a:pt x="2356" y="626"/>
                  </a:lnTo>
                  <a:lnTo>
                    <a:pt x="2346" y="647"/>
                  </a:lnTo>
                  <a:lnTo>
                    <a:pt x="2351" y="664"/>
                  </a:lnTo>
                  <a:lnTo>
                    <a:pt x="2346" y="671"/>
                  </a:lnTo>
                  <a:lnTo>
                    <a:pt x="2327" y="662"/>
                  </a:lnTo>
                  <a:lnTo>
                    <a:pt x="2315" y="664"/>
                  </a:lnTo>
                  <a:lnTo>
                    <a:pt x="2308" y="676"/>
                  </a:lnTo>
                  <a:lnTo>
                    <a:pt x="2303" y="678"/>
                  </a:lnTo>
                  <a:lnTo>
                    <a:pt x="2277" y="673"/>
                  </a:lnTo>
                  <a:lnTo>
                    <a:pt x="2270" y="676"/>
                  </a:lnTo>
                  <a:lnTo>
                    <a:pt x="2275" y="702"/>
                  </a:lnTo>
                  <a:lnTo>
                    <a:pt x="2289" y="728"/>
                  </a:lnTo>
                  <a:lnTo>
                    <a:pt x="2294" y="744"/>
                  </a:lnTo>
                  <a:lnTo>
                    <a:pt x="2292" y="761"/>
                  </a:lnTo>
                  <a:lnTo>
                    <a:pt x="2303" y="768"/>
                  </a:lnTo>
                  <a:lnTo>
                    <a:pt x="2306" y="775"/>
                  </a:lnTo>
                  <a:lnTo>
                    <a:pt x="2301" y="792"/>
                  </a:lnTo>
                  <a:lnTo>
                    <a:pt x="2306" y="818"/>
                  </a:lnTo>
                  <a:lnTo>
                    <a:pt x="2306" y="832"/>
                  </a:lnTo>
                  <a:lnTo>
                    <a:pt x="2315" y="839"/>
                  </a:lnTo>
                  <a:lnTo>
                    <a:pt x="2318" y="846"/>
                  </a:lnTo>
                  <a:lnTo>
                    <a:pt x="2308" y="856"/>
                  </a:lnTo>
                  <a:lnTo>
                    <a:pt x="2306" y="863"/>
                  </a:lnTo>
                  <a:lnTo>
                    <a:pt x="2315" y="877"/>
                  </a:lnTo>
                  <a:lnTo>
                    <a:pt x="2311" y="891"/>
                  </a:lnTo>
                  <a:lnTo>
                    <a:pt x="2289" y="898"/>
                  </a:lnTo>
                  <a:lnTo>
                    <a:pt x="2282" y="893"/>
                  </a:lnTo>
                  <a:lnTo>
                    <a:pt x="2268" y="879"/>
                  </a:lnTo>
                  <a:lnTo>
                    <a:pt x="2249" y="877"/>
                  </a:lnTo>
                  <a:lnTo>
                    <a:pt x="2235" y="870"/>
                  </a:lnTo>
                  <a:lnTo>
                    <a:pt x="2214" y="865"/>
                  </a:lnTo>
                  <a:lnTo>
                    <a:pt x="2202" y="851"/>
                  </a:lnTo>
                  <a:lnTo>
                    <a:pt x="2197" y="853"/>
                  </a:lnTo>
                  <a:lnTo>
                    <a:pt x="2192" y="863"/>
                  </a:lnTo>
                  <a:lnTo>
                    <a:pt x="2185" y="863"/>
                  </a:lnTo>
                  <a:lnTo>
                    <a:pt x="2188" y="856"/>
                  </a:lnTo>
                  <a:lnTo>
                    <a:pt x="2185" y="856"/>
                  </a:lnTo>
                  <a:lnTo>
                    <a:pt x="2157" y="860"/>
                  </a:lnTo>
                  <a:lnTo>
                    <a:pt x="2147" y="867"/>
                  </a:lnTo>
                  <a:lnTo>
                    <a:pt x="2166" y="903"/>
                  </a:lnTo>
                  <a:lnTo>
                    <a:pt x="2181" y="917"/>
                  </a:lnTo>
                  <a:lnTo>
                    <a:pt x="2190" y="919"/>
                  </a:lnTo>
                  <a:lnTo>
                    <a:pt x="2202" y="910"/>
                  </a:lnTo>
                  <a:lnTo>
                    <a:pt x="2216" y="912"/>
                  </a:lnTo>
                  <a:lnTo>
                    <a:pt x="2214" y="931"/>
                  </a:lnTo>
                  <a:lnTo>
                    <a:pt x="2199" y="943"/>
                  </a:lnTo>
                  <a:lnTo>
                    <a:pt x="2204" y="962"/>
                  </a:lnTo>
                  <a:lnTo>
                    <a:pt x="2216" y="960"/>
                  </a:lnTo>
                  <a:lnTo>
                    <a:pt x="2221" y="988"/>
                  </a:lnTo>
                  <a:lnTo>
                    <a:pt x="2216" y="997"/>
                  </a:lnTo>
                  <a:lnTo>
                    <a:pt x="2214" y="1012"/>
                  </a:lnTo>
                  <a:lnTo>
                    <a:pt x="2218" y="1026"/>
                  </a:lnTo>
                  <a:lnTo>
                    <a:pt x="2225" y="1035"/>
                  </a:lnTo>
                  <a:lnTo>
                    <a:pt x="2251" y="1028"/>
                  </a:lnTo>
                  <a:lnTo>
                    <a:pt x="2254" y="1030"/>
                  </a:lnTo>
                  <a:lnTo>
                    <a:pt x="2251" y="1047"/>
                  </a:lnTo>
                  <a:lnTo>
                    <a:pt x="2280" y="1047"/>
                  </a:lnTo>
                  <a:lnTo>
                    <a:pt x="2282" y="1061"/>
                  </a:lnTo>
                  <a:lnTo>
                    <a:pt x="2282" y="1061"/>
                  </a:lnTo>
                  <a:lnTo>
                    <a:pt x="2273" y="1061"/>
                  </a:lnTo>
                  <a:lnTo>
                    <a:pt x="2270" y="1061"/>
                  </a:lnTo>
                  <a:lnTo>
                    <a:pt x="2263" y="1061"/>
                  </a:lnTo>
                  <a:lnTo>
                    <a:pt x="2256" y="1061"/>
                  </a:lnTo>
                  <a:lnTo>
                    <a:pt x="2251" y="1066"/>
                  </a:lnTo>
                  <a:lnTo>
                    <a:pt x="2251" y="1066"/>
                  </a:lnTo>
                  <a:lnTo>
                    <a:pt x="2251" y="1066"/>
                  </a:lnTo>
                  <a:lnTo>
                    <a:pt x="2251" y="1066"/>
                  </a:lnTo>
                  <a:lnTo>
                    <a:pt x="2249" y="1071"/>
                  </a:lnTo>
                  <a:lnTo>
                    <a:pt x="2249" y="1071"/>
                  </a:lnTo>
                  <a:lnTo>
                    <a:pt x="2249" y="1073"/>
                  </a:lnTo>
                  <a:lnTo>
                    <a:pt x="2249" y="1073"/>
                  </a:lnTo>
                  <a:lnTo>
                    <a:pt x="2247" y="1075"/>
                  </a:lnTo>
                  <a:lnTo>
                    <a:pt x="2247" y="1078"/>
                  </a:lnTo>
                  <a:lnTo>
                    <a:pt x="2247" y="1078"/>
                  </a:lnTo>
                  <a:lnTo>
                    <a:pt x="2244" y="1080"/>
                  </a:lnTo>
                  <a:lnTo>
                    <a:pt x="2244" y="1080"/>
                  </a:lnTo>
                  <a:lnTo>
                    <a:pt x="2242" y="1078"/>
                  </a:lnTo>
                  <a:lnTo>
                    <a:pt x="2237" y="1075"/>
                  </a:lnTo>
                  <a:lnTo>
                    <a:pt x="2235" y="1075"/>
                  </a:lnTo>
                  <a:lnTo>
                    <a:pt x="2235" y="1075"/>
                  </a:lnTo>
                  <a:lnTo>
                    <a:pt x="2233" y="1075"/>
                  </a:lnTo>
                  <a:lnTo>
                    <a:pt x="2225" y="1073"/>
                  </a:lnTo>
                  <a:lnTo>
                    <a:pt x="2221" y="1075"/>
                  </a:lnTo>
                  <a:lnTo>
                    <a:pt x="2221" y="1073"/>
                  </a:lnTo>
                  <a:lnTo>
                    <a:pt x="2216" y="1073"/>
                  </a:lnTo>
                  <a:lnTo>
                    <a:pt x="2214" y="1073"/>
                  </a:lnTo>
                  <a:lnTo>
                    <a:pt x="2207" y="1073"/>
                  </a:lnTo>
                  <a:lnTo>
                    <a:pt x="2204" y="1073"/>
                  </a:lnTo>
                  <a:lnTo>
                    <a:pt x="2199" y="1073"/>
                  </a:lnTo>
                  <a:lnTo>
                    <a:pt x="2197" y="1073"/>
                  </a:lnTo>
                  <a:lnTo>
                    <a:pt x="2195" y="1073"/>
                  </a:lnTo>
                  <a:lnTo>
                    <a:pt x="2192" y="1073"/>
                  </a:lnTo>
                  <a:lnTo>
                    <a:pt x="2190" y="1075"/>
                  </a:lnTo>
                  <a:lnTo>
                    <a:pt x="2188" y="1075"/>
                  </a:lnTo>
                  <a:lnTo>
                    <a:pt x="2183" y="1078"/>
                  </a:lnTo>
                  <a:lnTo>
                    <a:pt x="2178" y="1078"/>
                  </a:lnTo>
                  <a:lnTo>
                    <a:pt x="2173" y="1080"/>
                  </a:lnTo>
                  <a:lnTo>
                    <a:pt x="2173" y="1080"/>
                  </a:lnTo>
                  <a:lnTo>
                    <a:pt x="2169" y="1082"/>
                  </a:lnTo>
                  <a:lnTo>
                    <a:pt x="2166" y="1085"/>
                  </a:lnTo>
                  <a:lnTo>
                    <a:pt x="2164" y="1085"/>
                  </a:lnTo>
                  <a:lnTo>
                    <a:pt x="2164" y="1087"/>
                  </a:lnTo>
                  <a:lnTo>
                    <a:pt x="2159" y="1090"/>
                  </a:lnTo>
                  <a:lnTo>
                    <a:pt x="2159" y="1090"/>
                  </a:lnTo>
                  <a:lnTo>
                    <a:pt x="2157" y="1092"/>
                  </a:lnTo>
                  <a:lnTo>
                    <a:pt x="2154" y="1094"/>
                  </a:lnTo>
                  <a:lnTo>
                    <a:pt x="2152" y="1097"/>
                  </a:lnTo>
                  <a:lnTo>
                    <a:pt x="2152" y="1099"/>
                  </a:lnTo>
                  <a:lnTo>
                    <a:pt x="2152" y="1099"/>
                  </a:lnTo>
                  <a:lnTo>
                    <a:pt x="2150" y="1099"/>
                  </a:lnTo>
                  <a:lnTo>
                    <a:pt x="2150" y="1101"/>
                  </a:lnTo>
                  <a:lnTo>
                    <a:pt x="2150" y="1101"/>
                  </a:lnTo>
                  <a:lnTo>
                    <a:pt x="2147" y="1101"/>
                  </a:lnTo>
                  <a:lnTo>
                    <a:pt x="2145" y="1101"/>
                  </a:lnTo>
                  <a:lnTo>
                    <a:pt x="2145" y="1099"/>
                  </a:lnTo>
                  <a:lnTo>
                    <a:pt x="2147" y="1097"/>
                  </a:lnTo>
                  <a:lnTo>
                    <a:pt x="2147" y="1097"/>
                  </a:lnTo>
                  <a:lnTo>
                    <a:pt x="2147" y="1097"/>
                  </a:lnTo>
                  <a:lnTo>
                    <a:pt x="2150" y="1097"/>
                  </a:lnTo>
                  <a:lnTo>
                    <a:pt x="2150" y="1097"/>
                  </a:lnTo>
                  <a:lnTo>
                    <a:pt x="2152" y="1097"/>
                  </a:lnTo>
                  <a:lnTo>
                    <a:pt x="2152" y="1097"/>
                  </a:lnTo>
                  <a:lnTo>
                    <a:pt x="2152" y="1094"/>
                  </a:lnTo>
                  <a:lnTo>
                    <a:pt x="2154" y="1094"/>
                  </a:lnTo>
                  <a:lnTo>
                    <a:pt x="2154" y="1092"/>
                  </a:lnTo>
                  <a:lnTo>
                    <a:pt x="2154" y="1092"/>
                  </a:lnTo>
                  <a:lnTo>
                    <a:pt x="2154" y="1090"/>
                  </a:lnTo>
                  <a:lnTo>
                    <a:pt x="2152" y="1090"/>
                  </a:lnTo>
                  <a:lnTo>
                    <a:pt x="2152" y="1087"/>
                  </a:lnTo>
                  <a:lnTo>
                    <a:pt x="2152" y="1087"/>
                  </a:lnTo>
                  <a:lnTo>
                    <a:pt x="2152" y="1087"/>
                  </a:lnTo>
                  <a:lnTo>
                    <a:pt x="2150" y="1087"/>
                  </a:lnTo>
                  <a:lnTo>
                    <a:pt x="2150" y="1087"/>
                  </a:lnTo>
                  <a:lnTo>
                    <a:pt x="2147" y="1085"/>
                  </a:lnTo>
                  <a:lnTo>
                    <a:pt x="2147" y="1085"/>
                  </a:lnTo>
                  <a:lnTo>
                    <a:pt x="2147" y="1085"/>
                  </a:lnTo>
                  <a:lnTo>
                    <a:pt x="2145" y="1085"/>
                  </a:lnTo>
                  <a:lnTo>
                    <a:pt x="2145" y="1087"/>
                  </a:lnTo>
                  <a:lnTo>
                    <a:pt x="2145" y="1085"/>
                  </a:lnTo>
                  <a:lnTo>
                    <a:pt x="2145" y="1082"/>
                  </a:lnTo>
                  <a:lnTo>
                    <a:pt x="2147" y="1082"/>
                  </a:lnTo>
                  <a:lnTo>
                    <a:pt x="2147" y="1082"/>
                  </a:lnTo>
                  <a:lnTo>
                    <a:pt x="2145" y="1080"/>
                  </a:lnTo>
                  <a:lnTo>
                    <a:pt x="2145" y="1080"/>
                  </a:lnTo>
                  <a:lnTo>
                    <a:pt x="2145" y="1082"/>
                  </a:lnTo>
                  <a:lnTo>
                    <a:pt x="2145" y="1082"/>
                  </a:lnTo>
                  <a:lnTo>
                    <a:pt x="2145" y="1082"/>
                  </a:lnTo>
                  <a:lnTo>
                    <a:pt x="2143" y="1082"/>
                  </a:lnTo>
                  <a:lnTo>
                    <a:pt x="2143" y="1080"/>
                  </a:lnTo>
                  <a:lnTo>
                    <a:pt x="2143" y="1080"/>
                  </a:lnTo>
                  <a:lnTo>
                    <a:pt x="2143" y="1082"/>
                  </a:lnTo>
                  <a:lnTo>
                    <a:pt x="2140" y="1082"/>
                  </a:lnTo>
                  <a:lnTo>
                    <a:pt x="2140" y="1080"/>
                  </a:lnTo>
                  <a:lnTo>
                    <a:pt x="2140" y="1080"/>
                  </a:lnTo>
                  <a:lnTo>
                    <a:pt x="2140" y="1080"/>
                  </a:lnTo>
                  <a:lnTo>
                    <a:pt x="2143" y="1078"/>
                  </a:lnTo>
                  <a:lnTo>
                    <a:pt x="2143" y="1078"/>
                  </a:lnTo>
                  <a:lnTo>
                    <a:pt x="2143" y="1078"/>
                  </a:lnTo>
                  <a:lnTo>
                    <a:pt x="2140" y="1078"/>
                  </a:lnTo>
                  <a:lnTo>
                    <a:pt x="2138" y="1078"/>
                  </a:lnTo>
                  <a:lnTo>
                    <a:pt x="2138" y="1080"/>
                  </a:lnTo>
                  <a:lnTo>
                    <a:pt x="2138" y="1080"/>
                  </a:lnTo>
                  <a:lnTo>
                    <a:pt x="2136" y="1080"/>
                  </a:lnTo>
                  <a:lnTo>
                    <a:pt x="2136" y="1080"/>
                  </a:lnTo>
                  <a:lnTo>
                    <a:pt x="2136" y="1080"/>
                  </a:lnTo>
                  <a:lnTo>
                    <a:pt x="2133" y="1080"/>
                  </a:lnTo>
                  <a:lnTo>
                    <a:pt x="2131" y="1080"/>
                  </a:lnTo>
                  <a:lnTo>
                    <a:pt x="2128" y="1080"/>
                  </a:lnTo>
                  <a:lnTo>
                    <a:pt x="2128" y="1080"/>
                  </a:lnTo>
                  <a:lnTo>
                    <a:pt x="2128" y="1082"/>
                  </a:lnTo>
                  <a:lnTo>
                    <a:pt x="2128" y="1082"/>
                  </a:lnTo>
                  <a:lnTo>
                    <a:pt x="2128" y="1082"/>
                  </a:lnTo>
                  <a:lnTo>
                    <a:pt x="2126" y="1082"/>
                  </a:lnTo>
                  <a:lnTo>
                    <a:pt x="2124" y="1082"/>
                  </a:lnTo>
                  <a:lnTo>
                    <a:pt x="2121" y="1082"/>
                  </a:lnTo>
                  <a:lnTo>
                    <a:pt x="2121" y="1080"/>
                  </a:lnTo>
                  <a:lnTo>
                    <a:pt x="2114" y="1080"/>
                  </a:lnTo>
                  <a:lnTo>
                    <a:pt x="2114" y="1080"/>
                  </a:lnTo>
                  <a:lnTo>
                    <a:pt x="2112" y="1080"/>
                  </a:lnTo>
                  <a:lnTo>
                    <a:pt x="2110" y="1080"/>
                  </a:lnTo>
                  <a:lnTo>
                    <a:pt x="2110" y="1078"/>
                  </a:lnTo>
                  <a:lnTo>
                    <a:pt x="2105" y="1075"/>
                  </a:lnTo>
                  <a:lnTo>
                    <a:pt x="2105" y="1075"/>
                  </a:lnTo>
                  <a:lnTo>
                    <a:pt x="2102" y="1075"/>
                  </a:lnTo>
                  <a:lnTo>
                    <a:pt x="2102" y="1073"/>
                  </a:lnTo>
                  <a:lnTo>
                    <a:pt x="2100" y="1073"/>
                  </a:lnTo>
                  <a:lnTo>
                    <a:pt x="2100" y="1075"/>
                  </a:lnTo>
                  <a:lnTo>
                    <a:pt x="2102" y="1075"/>
                  </a:lnTo>
                  <a:lnTo>
                    <a:pt x="2100" y="1075"/>
                  </a:lnTo>
                  <a:lnTo>
                    <a:pt x="2100" y="1078"/>
                  </a:lnTo>
                  <a:lnTo>
                    <a:pt x="2100" y="1078"/>
                  </a:lnTo>
                  <a:lnTo>
                    <a:pt x="2100" y="1078"/>
                  </a:lnTo>
                  <a:lnTo>
                    <a:pt x="2098" y="1075"/>
                  </a:lnTo>
                  <a:lnTo>
                    <a:pt x="2098" y="1075"/>
                  </a:lnTo>
                  <a:lnTo>
                    <a:pt x="2098" y="1075"/>
                  </a:lnTo>
                  <a:lnTo>
                    <a:pt x="2098" y="1075"/>
                  </a:lnTo>
                  <a:lnTo>
                    <a:pt x="2095" y="1075"/>
                  </a:lnTo>
                  <a:lnTo>
                    <a:pt x="2093" y="1075"/>
                  </a:lnTo>
                  <a:lnTo>
                    <a:pt x="2091" y="1078"/>
                  </a:lnTo>
                  <a:lnTo>
                    <a:pt x="2091" y="1080"/>
                  </a:lnTo>
                  <a:lnTo>
                    <a:pt x="2088" y="1080"/>
                  </a:lnTo>
                  <a:lnTo>
                    <a:pt x="2088" y="1082"/>
                  </a:lnTo>
                  <a:lnTo>
                    <a:pt x="2091" y="1082"/>
                  </a:lnTo>
                  <a:lnTo>
                    <a:pt x="2093" y="1082"/>
                  </a:lnTo>
                  <a:lnTo>
                    <a:pt x="2093" y="1082"/>
                  </a:lnTo>
                  <a:lnTo>
                    <a:pt x="2091" y="1085"/>
                  </a:lnTo>
                  <a:lnTo>
                    <a:pt x="2086" y="1085"/>
                  </a:lnTo>
                  <a:lnTo>
                    <a:pt x="2088" y="1085"/>
                  </a:lnTo>
                  <a:lnTo>
                    <a:pt x="2086" y="1087"/>
                  </a:lnTo>
                  <a:lnTo>
                    <a:pt x="2088" y="1090"/>
                  </a:lnTo>
                  <a:lnTo>
                    <a:pt x="2086" y="1090"/>
                  </a:lnTo>
                  <a:lnTo>
                    <a:pt x="2086" y="1092"/>
                  </a:lnTo>
                  <a:lnTo>
                    <a:pt x="2086" y="1092"/>
                  </a:lnTo>
                  <a:lnTo>
                    <a:pt x="2084" y="1092"/>
                  </a:lnTo>
                  <a:lnTo>
                    <a:pt x="2084" y="1092"/>
                  </a:lnTo>
                  <a:lnTo>
                    <a:pt x="2084" y="1092"/>
                  </a:lnTo>
                  <a:lnTo>
                    <a:pt x="2084" y="1092"/>
                  </a:lnTo>
                  <a:lnTo>
                    <a:pt x="2084" y="1092"/>
                  </a:lnTo>
                  <a:lnTo>
                    <a:pt x="2084" y="1094"/>
                  </a:lnTo>
                  <a:lnTo>
                    <a:pt x="2084" y="1097"/>
                  </a:lnTo>
                  <a:lnTo>
                    <a:pt x="2084" y="1099"/>
                  </a:lnTo>
                  <a:lnTo>
                    <a:pt x="2086" y="1099"/>
                  </a:lnTo>
                  <a:lnTo>
                    <a:pt x="2086" y="1097"/>
                  </a:lnTo>
                  <a:lnTo>
                    <a:pt x="2088" y="1099"/>
                  </a:lnTo>
                  <a:lnTo>
                    <a:pt x="2091" y="1097"/>
                  </a:lnTo>
                  <a:lnTo>
                    <a:pt x="2093" y="1094"/>
                  </a:lnTo>
                  <a:lnTo>
                    <a:pt x="2093" y="1092"/>
                  </a:lnTo>
                  <a:lnTo>
                    <a:pt x="2095" y="1092"/>
                  </a:lnTo>
                  <a:lnTo>
                    <a:pt x="2095" y="1090"/>
                  </a:lnTo>
                  <a:lnTo>
                    <a:pt x="2102" y="1087"/>
                  </a:lnTo>
                  <a:lnTo>
                    <a:pt x="2102" y="1085"/>
                  </a:lnTo>
                  <a:lnTo>
                    <a:pt x="2102" y="1082"/>
                  </a:lnTo>
                  <a:lnTo>
                    <a:pt x="2105" y="1082"/>
                  </a:lnTo>
                  <a:lnTo>
                    <a:pt x="2110" y="1082"/>
                  </a:lnTo>
                  <a:lnTo>
                    <a:pt x="2112" y="1085"/>
                  </a:lnTo>
                  <a:lnTo>
                    <a:pt x="2114" y="1087"/>
                  </a:lnTo>
                  <a:lnTo>
                    <a:pt x="2114" y="1087"/>
                  </a:lnTo>
                  <a:lnTo>
                    <a:pt x="2112" y="1087"/>
                  </a:lnTo>
                  <a:lnTo>
                    <a:pt x="2112" y="1087"/>
                  </a:lnTo>
                  <a:lnTo>
                    <a:pt x="2110" y="1087"/>
                  </a:lnTo>
                  <a:lnTo>
                    <a:pt x="2107" y="1087"/>
                  </a:lnTo>
                  <a:lnTo>
                    <a:pt x="2107" y="1087"/>
                  </a:lnTo>
                  <a:lnTo>
                    <a:pt x="2107" y="1087"/>
                  </a:lnTo>
                  <a:lnTo>
                    <a:pt x="2107" y="1087"/>
                  </a:lnTo>
                  <a:lnTo>
                    <a:pt x="2107" y="1090"/>
                  </a:lnTo>
                  <a:lnTo>
                    <a:pt x="2110" y="1090"/>
                  </a:lnTo>
                  <a:lnTo>
                    <a:pt x="2110" y="1092"/>
                  </a:lnTo>
                  <a:lnTo>
                    <a:pt x="2110" y="1094"/>
                  </a:lnTo>
                  <a:lnTo>
                    <a:pt x="2110" y="1094"/>
                  </a:lnTo>
                  <a:lnTo>
                    <a:pt x="2110" y="1094"/>
                  </a:lnTo>
                  <a:lnTo>
                    <a:pt x="2110" y="1097"/>
                  </a:lnTo>
                  <a:lnTo>
                    <a:pt x="2107" y="1099"/>
                  </a:lnTo>
                  <a:lnTo>
                    <a:pt x="2107" y="1101"/>
                  </a:lnTo>
                  <a:lnTo>
                    <a:pt x="2105" y="1101"/>
                  </a:lnTo>
                  <a:lnTo>
                    <a:pt x="2105" y="1104"/>
                  </a:lnTo>
                  <a:lnTo>
                    <a:pt x="2100" y="1104"/>
                  </a:lnTo>
                  <a:lnTo>
                    <a:pt x="2100" y="1106"/>
                  </a:lnTo>
                  <a:lnTo>
                    <a:pt x="2102" y="1104"/>
                  </a:lnTo>
                  <a:lnTo>
                    <a:pt x="2105" y="1104"/>
                  </a:lnTo>
                  <a:lnTo>
                    <a:pt x="2107" y="1101"/>
                  </a:lnTo>
                  <a:lnTo>
                    <a:pt x="2110" y="1101"/>
                  </a:lnTo>
                  <a:lnTo>
                    <a:pt x="2110" y="1101"/>
                  </a:lnTo>
                  <a:lnTo>
                    <a:pt x="2110" y="1101"/>
                  </a:lnTo>
                  <a:lnTo>
                    <a:pt x="2110" y="1104"/>
                  </a:lnTo>
                  <a:lnTo>
                    <a:pt x="2110" y="1104"/>
                  </a:lnTo>
                  <a:lnTo>
                    <a:pt x="2110" y="1106"/>
                  </a:lnTo>
                  <a:lnTo>
                    <a:pt x="2110" y="1108"/>
                  </a:lnTo>
                  <a:lnTo>
                    <a:pt x="2110" y="1108"/>
                  </a:lnTo>
                  <a:lnTo>
                    <a:pt x="2110" y="1106"/>
                  </a:lnTo>
                  <a:lnTo>
                    <a:pt x="2110" y="1106"/>
                  </a:lnTo>
                  <a:lnTo>
                    <a:pt x="2112" y="1106"/>
                  </a:lnTo>
                  <a:lnTo>
                    <a:pt x="2112" y="1101"/>
                  </a:lnTo>
                  <a:lnTo>
                    <a:pt x="2114" y="1101"/>
                  </a:lnTo>
                  <a:lnTo>
                    <a:pt x="2117" y="1101"/>
                  </a:lnTo>
                  <a:lnTo>
                    <a:pt x="2119" y="1104"/>
                  </a:lnTo>
                  <a:lnTo>
                    <a:pt x="2119" y="1104"/>
                  </a:lnTo>
                  <a:lnTo>
                    <a:pt x="2119" y="1106"/>
                  </a:lnTo>
                  <a:lnTo>
                    <a:pt x="2119" y="1106"/>
                  </a:lnTo>
                  <a:lnTo>
                    <a:pt x="2119" y="1106"/>
                  </a:lnTo>
                  <a:lnTo>
                    <a:pt x="2119" y="1106"/>
                  </a:lnTo>
                  <a:lnTo>
                    <a:pt x="2121" y="1106"/>
                  </a:lnTo>
                  <a:lnTo>
                    <a:pt x="2121" y="1106"/>
                  </a:lnTo>
                  <a:lnTo>
                    <a:pt x="2124" y="1108"/>
                  </a:lnTo>
                  <a:lnTo>
                    <a:pt x="2124" y="1108"/>
                  </a:lnTo>
                  <a:lnTo>
                    <a:pt x="2121" y="1108"/>
                  </a:lnTo>
                  <a:lnTo>
                    <a:pt x="2121" y="1111"/>
                  </a:lnTo>
                  <a:lnTo>
                    <a:pt x="2124" y="1111"/>
                  </a:lnTo>
                  <a:lnTo>
                    <a:pt x="2124" y="1113"/>
                  </a:lnTo>
                  <a:lnTo>
                    <a:pt x="2124" y="1113"/>
                  </a:lnTo>
                  <a:lnTo>
                    <a:pt x="2126" y="1113"/>
                  </a:lnTo>
                  <a:lnTo>
                    <a:pt x="2126" y="1111"/>
                  </a:lnTo>
                  <a:lnTo>
                    <a:pt x="2126" y="1108"/>
                  </a:lnTo>
                  <a:lnTo>
                    <a:pt x="2128" y="1108"/>
                  </a:lnTo>
                  <a:lnTo>
                    <a:pt x="2131" y="1106"/>
                  </a:lnTo>
                  <a:lnTo>
                    <a:pt x="2133" y="1106"/>
                  </a:lnTo>
                  <a:lnTo>
                    <a:pt x="2133" y="1106"/>
                  </a:lnTo>
                  <a:lnTo>
                    <a:pt x="2133" y="1106"/>
                  </a:lnTo>
                  <a:lnTo>
                    <a:pt x="2131" y="1108"/>
                  </a:lnTo>
                  <a:lnTo>
                    <a:pt x="2131" y="1111"/>
                  </a:lnTo>
                  <a:lnTo>
                    <a:pt x="2131" y="1111"/>
                  </a:lnTo>
                  <a:lnTo>
                    <a:pt x="2131" y="1113"/>
                  </a:lnTo>
                  <a:lnTo>
                    <a:pt x="2136" y="1113"/>
                  </a:lnTo>
                  <a:lnTo>
                    <a:pt x="2133" y="1116"/>
                  </a:lnTo>
                  <a:lnTo>
                    <a:pt x="2133" y="1116"/>
                  </a:lnTo>
                  <a:lnTo>
                    <a:pt x="2133" y="1118"/>
                  </a:lnTo>
                  <a:lnTo>
                    <a:pt x="2133" y="1118"/>
                  </a:lnTo>
                  <a:lnTo>
                    <a:pt x="2133" y="1116"/>
                  </a:lnTo>
                  <a:lnTo>
                    <a:pt x="2136" y="1116"/>
                  </a:lnTo>
                  <a:lnTo>
                    <a:pt x="2136" y="1116"/>
                  </a:lnTo>
                  <a:lnTo>
                    <a:pt x="2136" y="1116"/>
                  </a:lnTo>
                  <a:lnTo>
                    <a:pt x="2138" y="1118"/>
                  </a:lnTo>
                  <a:lnTo>
                    <a:pt x="2138" y="1116"/>
                  </a:lnTo>
                  <a:lnTo>
                    <a:pt x="2138" y="1116"/>
                  </a:lnTo>
                  <a:lnTo>
                    <a:pt x="2138" y="1116"/>
                  </a:lnTo>
                  <a:lnTo>
                    <a:pt x="2138" y="1113"/>
                  </a:lnTo>
                  <a:lnTo>
                    <a:pt x="2138" y="1111"/>
                  </a:lnTo>
                  <a:lnTo>
                    <a:pt x="2140" y="1111"/>
                  </a:lnTo>
                  <a:lnTo>
                    <a:pt x="2140" y="1108"/>
                  </a:lnTo>
                  <a:lnTo>
                    <a:pt x="2143" y="1108"/>
                  </a:lnTo>
                  <a:lnTo>
                    <a:pt x="2143" y="1108"/>
                  </a:lnTo>
                  <a:lnTo>
                    <a:pt x="2143" y="1108"/>
                  </a:lnTo>
                  <a:lnTo>
                    <a:pt x="2145" y="1108"/>
                  </a:lnTo>
                  <a:lnTo>
                    <a:pt x="2145" y="1104"/>
                  </a:lnTo>
                  <a:lnTo>
                    <a:pt x="2147" y="1104"/>
                  </a:lnTo>
                  <a:lnTo>
                    <a:pt x="2147" y="1106"/>
                  </a:lnTo>
                  <a:lnTo>
                    <a:pt x="2147" y="1108"/>
                  </a:lnTo>
                  <a:lnTo>
                    <a:pt x="2150" y="1108"/>
                  </a:lnTo>
                  <a:lnTo>
                    <a:pt x="2150" y="1108"/>
                  </a:lnTo>
                  <a:lnTo>
                    <a:pt x="2145" y="1120"/>
                  </a:lnTo>
                  <a:lnTo>
                    <a:pt x="2145" y="1125"/>
                  </a:lnTo>
                  <a:lnTo>
                    <a:pt x="2145" y="1127"/>
                  </a:lnTo>
                  <a:lnTo>
                    <a:pt x="2147" y="1130"/>
                  </a:lnTo>
                  <a:lnTo>
                    <a:pt x="2147" y="1130"/>
                  </a:lnTo>
                  <a:lnTo>
                    <a:pt x="2150" y="1132"/>
                  </a:lnTo>
                  <a:lnTo>
                    <a:pt x="2157" y="1132"/>
                  </a:lnTo>
                  <a:lnTo>
                    <a:pt x="2159" y="1132"/>
                  </a:lnTo>
                  <a:lnTo>
                    <a:pt x="2159" y="1134"/>
                  </a:lnTo>
                  <a:lnTo>
                    <a:pt x="2157" y="1137"/>
                  </a:lnTo>
                  <a:lnTo>
                    <a:pt x="2154" y="1142"/>
                  </a:lnTo>
                  <a:lnTo>
                    <a:pt x="2150" y="1142"/>
                  </a:lnTo>
                  <a:lnTo>
                    <a:pt x="2147" y="1144"/>
                  </a:lnTo>
                  <a:lnTo>
                    <a:pt x="2145" y="1146"/>
                  </a:lnTo>
                  <a:lnTo>
                    <a:pt x="2145" y="1149"/>
                  </a:lnTo>
                  <a:lnTo>
                    <a:pt x="2143" y="1151"/>
                  </a:lnTo>
                  <a:lnTo>
                    <a:pt x="2143" y="1156"/>
                  </a:lnTo>
                  <a:lnTo>
                    <a:pt x="2143" y="1158"/>
                  </a:lnTo>
                  <a:lnTo>
                    <a:pt x="2145" y="1158"/>
                  </a:lnTo>
                  <a:lnTo>
                    <a:pt x="2145" y="1158"/>
                  </a:lnTo>
                  <a:lnTo>
                    <a:pt x="2147" y="1158"/>
                  </a:lnTo>
                  <a:lnTo>
                    <a:pt x="2145" y="1158"/>
                  </a:lnTo>
                  <a:lnTo>
                    <a:pt x="2147" y="1158"/>
                  </a:lnTo>
                  <a:lnTo>
                    <a:pt x="2150" y="1158"/>
                  </a:lnTo>
                  <a:lnTo>
                    <a:pt x="2150" y="1160"/>
                  </a:lnTo>
                  <a:lnTo>
                    <a:pt x="2145" y="1160"/>
                  </a:lnTo>
                  <a:lnTo>
                    <a:pt x="2145" y="1163"/>
                  </a:lnTo>
                  <a:lnTo>
                    <a:pt x="2145" y="1165"/>
                  </a:lnTo>
                  <a:lnTo>
                    <a:pt x="2145" y="1168"/>
                  </a:lnTo>
                  <a:lnTo>
                    <a:pt x="2145" y="1168"/>
                  </a:lnTo>
                  <a:lnTo>
                    <a:pt x="2145" y="1170"/>
                  </a:lnTo>
                  <a:lnTo>
                    <a:pt x="2145" y="1170"/>
                  </a:lnTo>
                  <a:lnTo>
                    <a:pt x="2143" y="1172"/>
                  </a:lnTo>
                  <a:lnTo>
                    <a:pt x="2138" y="1170"/>
                  </a:lnTo>
                  <a:lnTo>
                    <a:pt x="2126" y="1172"/>
                  </a:lnTo>
                  <a:lnTo>
                    <a:pt x="2119" y="1170"/>
                  </a:lnTo>
                  <a:lnTo>
                    <a:pt x="2119" y="1172"/>
                  </a:lnTo>
                  <a:lnTo>
                    <a:pt x="2117" y="1172"/>
                  </a:lnTo>
                  <a:lnTo>
                    <a:pt x="2112" y="1172"/>
                  </a:lnTo>
                  <a:lnTo>
                    <a:pt x="2110" y="1172"/>
                  </a:lnTo>
                  <a:lnTo>
                    <a:pt x="2107" y="1177"/>
                  </a:lnTo>
                  <a:lnTo>
                    <a:pt x="2105" y="1179"/>
                  </a:lnTo>
                  <a:lnTo>
                    <a:pt x="2102" y="1179"/>
                  </a:lnTo>
                  <a:lnTo>
                    <a:pt x="2100" y="1182"/>
                  </a:lnTo>
                  <a:lnTo>
                    <a:pt x="2098" y="1182"/>
                  </a:lnTo>
                  <a:lnTo>
                    <a:pt x="2095" y="1182"/>
                  </a:lnTo>
                  <a:lnTo>
                    <a:pt x="2093" y="1182"/>
                  </a:lnTo>
                  <a:lnTo>
                    <a:pt x="2093" y="1182"/>
                  </a:lnTo>
                  <a:lnTo>
                    <a:pt x="2093" y="1179"/>
                  </a:lnTo>
                  <a:lnTo>
                    <a:pt x="2091" y="1179"/>
                  </a:lnTo>
                  <a:lnTo>
                    <a:pt x="2091" y="1177"/>
                  </a:lnTo>
                  <a:lnTo>
                    <a:pt x="2091" y="1175"/>
                  </a:lnTo>
                  <a:lnTo>
                    <a:pt x="2091" y="1172"/>
                  </a:lnTo>
                  <a:lnTo>
                    <a:pt x="2091" y="1170"/>
                  </a:lnTo>
                  <a:lnTo>
                    <a:pt x="2091" y="1170"/>
                  </a:lnTo>
                  <a:lnTo>
                    <a:pt x="2091" y="1170"/>
                  </a:lnTo>
                  <a:lnTo>
                    <a:pt x="2091" y="1170"/>
                  </a:lnTo>
                  <a:lnTo>
                    <a:pt x="2086" y="1170"/>
                  </a:lnTo>
                  <a:lnTo>
                    <a:pt x="2086" y="1170"/>
                  </a:lnTo>
                  <a:lnTo>
                    <a:pt x="2084" y="1168"/>
                  </a:lnTo>
                  <a:lnTo>
                    <a:pt x="2081" y="1168"/>
                  </a:lnTo>
                  <a:lnTo>
                    <a:pt x="2074" y="1165"/>
                  </a:lnTo>
                  <a:lnTo>
                    <a:pt x="2072" y="1165"/>
                  </a:lnTo>
                  <a:lnTo>
                    <a:pt x="2072" y="1168"/>
                  </a:lnTo>
                  <a:lnTo>
                    <a:pt x="2067" y="1165"/>
                  </a:lnTo>
                  <a:lnTo>
                    <a:pt x="2067" y="1165"/>
                  </a:lnTo>
                  <a:lnTo>
                    <a:pt x="2062" y="1163"/>
                  </a:lnTo>
                  <a:lnTo>
                    <a:pt x="2060" y="1160"/>
                  </a:lnTo>
                  <a:lnTo>
                    <a:pt x="2058" y="1158"/>
                  </a:lnTo>
                  <a:lnTo>
                    <a:pt x="2060" y="1156"/>
                  </a:lnTo>
                  <a:lnTo>
                    <a:pt x="2058" y="1156"/>
                  </a:lnTo>
                  <a:lnTo>
                    <a:pt x="2055" y="1156"/>
                  </a:lnTo>
                  <a:lnTo>
                    <a:pt x="2055" y="1156"/>
                  </a:lnTo>
                  <a:lnTo>
                    <a:pt x="2053" y="1156"/>
                  </a:lnTo>
                  <a:lnTo>
                    <a:pt x="2053" y="1158"/>
                  </a:lnTo>
                  <a:lnTo>
                    <a:pt x="2050" y="1158"/>
                  </a:lnTo>
                  <a:lnTo>
                    <a:pt x="2050" y="1156"/>
                  </a:lnTo>
                  <a:lnTo>
                    <a:pt x="2048" y="1156"/>
                  </a:lnTo>
                  <a:lnTo>
                    <a:pt x="2048" y="1156"/>
                  </a:lnTo>
                  <a:lnTo>
                    <a:pt x="2046" y="1153"/>
                  </a:lnTo>
                  <a:lnTo>
                    <a:pt x="2041" y="1153"/>
                  </a:lnTo>
                  <a:lnTo>
                    <a:pt x="2034" y="1153"/>
                  </a:lnTo>
                  <a:lnTo>
                    <a:pt x="2034" y="1153"/>
                  </a:lnTo>
                  <a:lnTo>
                    <a:pt x="2032" y="1153"/>
                  </a:lnTo>
                  <a:lnTo>
                    <a:pt x="2032" y="1153"/>
                  </a:lnTo>
                  <a:lnTo>
                    <a:pt x="2032" y="1151"/>
                  </a:lnTo>
                  <a:lnTo>
                    <a:pt x="2032" y="1151"/>
                  </a:lnTo>
                  <a:lnTo>
                    <a:pt x="2032" y="1149"/>
                  </a:lnTo>
                  <a:lnTo>
                    <a:pt x="2027" y="1146"/>
                  </a:lnTo>
                  <a:lnTo>
                    <a:pt x="2024" y="1146"/>
                  </a:lnTo>
                  <a:lnTo>
                    <a:pt x="2024" y="1149"/>
                  </a:lnTo>
                  <a:lnTo>
                    <a:pt x="2022" y="1146"/>
                  </a:lnTo>
                  <a:lnTo>
                    <a:pt x="2020" y="1149"/>
                  </a:lnTo>
                  <a:lnTo>
                    <a:pt x="2020" y="1149"/>
                  </a:lnTo>
                  <a:lnTo>
                    <a:pt x="2015" y="1149"/>
                  </a:lnTo>
                  <a:lnTo>
                    <a:pt x="2013" y="1149"/>
                  </a:lnTo>
                  <a:lnTo>
                    <a:pt x="2015" y="1151"/>
                  </a:lnTo>
                  <a:lnTo>
                    <a:pt x="2010" y="1151"/>
                  </a:lnTo>
                  <a:lnTo>
                    <a:pt x="2010" y="1153"/>
                  </a:lnTo>
                  <a:lnTo>
                    <a:pt x="2003" y="1151"/>
                  </a:lnTo>
                  <a:lnTo>
                    <a:pt x="2003" y="1151"/>
                  </a:lnTo>
                  <a:lnTo>
                    <a:pt x="2003" y="1151"/>
                  </a:lnTo>
                  <a:lnTo>
                    <a:pt x="2003" y="1149"/>
                  </a:lnTo>
                  <a:lnTo>
                    <a:pt x="2001" y="1151"/>
                  </a:lnTo>
                  <a:lnTo>
                    <a:pt x="2001" y="1151"/>
                  </a:lnTo>
                  <a:lnTo>
                    <a:pt x="2001" y="1151"/>
                  </a:lnTo>
                  <a:lnTo>
                    <a:pt x="1996" y="1151"/>
                  </a:lnTo>
                  <a:lnTo>
                    <a:pt x="1994" y="1149"/>
                  </a:lnTo>
                  <a:lnTo>
                    <a:pt x="1994" y="1149"/>
                  </a:lnTo>
                  <a:lnTo>
                    <a:pt x="1989" y="1149"/>
                  </a:lnTo>
                  <a:lnTo>
                    <a:pt x="1989" y="1149"/>
                  </a:lnTo>
                  <a:lnTo>
                    <a:pt x="1987" y="1146"/>
                  </a:lnTo>
                  <a:lnTo>
                    <a:pt x="1982" y="1146"/>
                  </a:lnTo>
                  <a:lnTo>
                    <a:pt x="1977" y="1146"/>
                  </a:lnTo>
                  <a:lnTo>
                    <a:pt x="1975" y="1146"/>
                  </a:lnTo>
                  <a:lnTo>
                    <a:pt x="1975" y="1144"/>
                  </a:lnTo>
                  <a:lnTo>
                    <a:pt x="1965" y="1146"/>
                  </a:lnTo>
                  <a:lnTo>
                    <a:pt x="1963" y="1144"/>
                  </a:lnTo>
                  <a:lnTo>
                    <a:pt x="1961" y="1144"/>
                  </a:lnTo>
                  <a:lnTo>
                    <a:pt x="1958" y="1139"/>
                  </a:lnTo>
                  <a:lnTo>
                    <a:pt x="1956" y="1139"/>
                  </a:lnTo>
                  <a:lnTo>
                    <a:pt x="1951" y="1142"/>
                  </a:lnTo>
                  <a:lnTo>
                    <a:pt x="1949" y="1139"/>
                  </a:lnTo>
                  <a:lnTo>
                    <a:pt x="1944" y="1142"/>
                  </a:lnTo>
                  <a:lnTo>
                    <a:pt x="1939" y="1139"/>
                  </a:lnTo>
                  <a:lnTo>
                    <a:pt x="1937" y="1137"/>
                  </a:lnTo>
                  <a:lnTo>
                    <a:pt x="1935" y="1137"/>
                  </a:lnTo>
                  <a:lnTo>
                    <a:pt x="1935" y="1137"/>
                  </a:lnTo>
                  <a:lnTo>
                    <a:pt x="1932" y="1137"/>
                  </a:lnTo>
                  <a:lnTo>
                    <a:pt x="1930" y="1137"/>
                  </a:lnTo>
                  <a:lnTo>
                    <a:pt x="1927" y="1137"/>
                  </a:lnTo>
                  <a:lnTo>
                    <a:pt x="1925" y="1139"/>
                  </a:lnTo>
                  <a:lnTo>
                    <a:pt x="1925" y="1139"/>
                  </a:lnTo>
                  <a:lnTo>
                    <a:pt x="1923" y="1139"/>
                  </a:lnTo>
                  <a:lnTo>
                    <a:pt x="1923" y="1137"/>
                  </a:lnTo>
                  <a:lnTo>
                    <a:pt x="1920" y="1137"/>
                  </a:lnTo>
                  <a:lnTo>
                    <a:pt x="1918" y="1137"/>
                  </a:lnTo>
                  <a:lnTo>
                    <a:pt x="1916" y="1137"/>
                  </a:lnTo>
                  <a:lnTo>
                    <a:pt x="1913" y="1139"/>
                  </a:lnTo>
                  <a:lnTo>
                    <a:pt x="1909" y="1144"/>
                  </a:lnTo>
                  <a:lnTo>
                    <a:pt x="1906" y="1146"/>
                  </a:lnTo>
                  <a:lnTo>
                    <a:pt x="1906" y="1146"/>
                  </a:lnTo>
                  <a:lnTo>
                    <a:pt x="1904" y="1149"/>
                  </a:lnTo>
                  <a:lnTo>
                    <a:pt x="1901" y="1153"/>
                  </a:lnTo>
                  <a:lnTo>
                    <a:pt x="1901" y="1156"/>
                  </a:lnTo>
                  <a:lnTo>
                    <a:pt x="1904" y="1156"/>
                  </a:lnTo>
                  <a:lnTo>
                    <a:pt x="1906" y="1156"/>
                  </a:lnTo>
                  <a:lnTo>
                    <a:pt x="1906" y="1156"/>
                  </a:lnTo>
                  <a:lnTo>
                    <a:pt x="1906" y="1156"/>
                  </a:lnTo>
                  <a:lnTo>
                    <a:pt x="1906" y="1158"/>
                  </a:lnTo>
                  <a:lnTo>
                    <a:pt x="1904" y="1160"/>
                  </a:lnTo>
                  <a:lnTo>
                    <a:pt x="1904" y="1160"/>
                  </a:lnTo>
                  <a:lnTo>
                    <a:pt x="1904" y="1163"/>
                  </a:lnTo>
                  <a:lnTo>
                    <a:pt x="1904" y="1163"/>
                  </a:lnTo>
                  <a:lnTo>
                    <a:pt x="1911" y="1165"/>
                  </a:lnTo>
                  <a:lnTo>
                    <a:pt x="1913" y="1168"/>
                  </a:lnTo>
                  <a:lnTo>
                    <a:pt x="1911" y="1168"/>
                  </a:lnTo>
                  <a:lnTo>
                    <a:pt x="1904" y="1163"/>
                  </a:lnTo>
                  <a:lnTo>
                    <a:pt x="1899" y="1165"/>
                  </a:lnTo>
                  <a:lnTo>
                    <a:pt x="1899" y="1168"/>
                  </a:lnTo>
                  <a:lnTo>
                    <a:pt x="1897" y="1170"/>
                  </a:lnTo>
                  <a:lnTo>
                    <a:pt x="1894" y="1172"/>
                  </a:lnTo>
                  <a:lnTo>
                    <a:pt x="1894" y="1175"/>
                  </a:lnTo>
                  <a:lnTo>
                    <a:pt x="1894" y="1179"/>
                  </a:lnTo>
                  <a:lnTo>
                    <a:pt x="1897" y="1182"/>
                  </a:lnTo>
                  <a:lnTo>
                    <a:pt x="1897" y="1182"/>
                  </a:lnTo>
                  <a:lnTo>
                    <a:pt x="1897" y="1184"/>
                  </a:lnTo>
                  <a:lnTo>
                    <a:pt x="1899" y="1184"/>
                  </a:lnTo>
                  <a:lnTo>
                    <a:pt x="1901" y="1186"/>
                  </a:lnTo>
                  <a:lnTo>
                    <a:pt x="1904" y="1189"/>
                  </a:lnTo>
                  <a:lnTo>
                    <a:pt x="1904" y="1186"/>
                  </a:lnTo>
                  <a:lnTo>
                    <a:pt x="1909" y="1186"/>
                  </a:lnTo>
                  <a:lnTo>
                    <a:pt x="1909" y="1186"/>
                  </a:lnTo>
                  <a:lnTo>
                    <a:pt x="1911" y="1186"/>
                  </a:lnTo>
                  <a:lnTo>
                    <a:pt x="1911" y="1184"/>
                  </a:lnTo>
                  <a:lnTo>
                    <a:pt x="1913" y="1184"/>
                  </a:lnTo>
                  <a:lnTo>
                    <a:pt x="1913" y="1186"/>
                  </a:lnTo>
                  <a:lnTo>
                    <a:pt x="1916" y="1189"/>
                  </a:lnTo>
                  <a:lnTo>
                    <a:pt x="1916" y="1186"/>
                  </a:lnTo>
                  <a:lnTo>
                    <a:pt x="1918" y="1186"/>
                  </a:lnTo>
                  <a:lnTo>
                    <a:pt x="1918" y="1186"/>
                  </a:lnTo>
                  <a:lnTo>
                    <a:pt x="1916" y="1189"/>
                  </a:lnTo>
                  <a:lnTo>
                    <a:pt x="1913" y="1189"/>
                  </a:lnTo>
                  <a:lnTo>
                    <a:pt x="1916" y="1191"/>
                  </a:lnTo>
                  <a:lnTo>
                    <a:pt x="1916" y="1194"/>
                  </a:lnTo>
                  <a:lnTo>
                    <a:pt x="1918" y="1194"/>
                  </a:lnTo>
                  <a:lnTo>
                    <a:pt x="1918" y="1194"/>
                  </a:lnTo>
                  <a:lnTo>
                    <a:pt x="1918" y="1196"/>
                  </a:lnTo>
                  <a:lnTo>
                    <a:pt x="1918" y="1198"/>
                  </a:lnTo>
                  <a:lnTo>
                    <a:pt x="1920" y="1198"/>
                  </a:lnTo>
                  <a:lnTo>
                    <a:pt x="1920" y="1201"/>
                  </a:lnTo>
                  <a:lnTo>
                    <a:pt x="1920" y="1203"/>
                  </a:lnTo>
                  <a:lnTo>
                    <a:pt x="1920" y="1208"/>
                  </a:lnTo>
                  <a:lnTo>
                    <a:pt x="1916" y="1210"/>
                  </a:lnTo>
                  <a:lnTo>
                    <a:pt x="1916" y="1210"/>
                  </a:lnTo>
                  <a:lnTo>
                    <a:pt x="1916" y="1210"/>
                  </a:lnTo>
                  <a:lnTo>
                    <a:pt x="1916" y="1212"/>
                  </a:lnTo>
                  <a:lnTo>
                    <a:pt x="1913" y="1212"/>
                  </a:lnTo>
                  <a:lnTo>
                    <a:pt x="1913" y="1212"/>
                  </a:lnTo>
                  <a:lnTo>
                    <a:pt x="1913" y="1215"/>
                  </a:lnTo>
                  <a:lnTo>
                    <a:pt x="1911" y="1215"/>
                  </a:lnTo>
                  <a:lnTo>
                    <a:pt x="1911" y="1217"/>
                  </a:lnTo>
                  <a:lnTo>
                    <a:pt x="1911" y="1220"/>
                  </a:lnTo>
                  <a:lnTo>
                    <a:pt x="1906" y="1222"/>
                  </a:lnTo>
                  <a:lnTo>
                    <a:pt x="1906" y="1224"/>
                  </a:lnTo>
                  <a:lnTo>
                    <a:pt x="1901" y="1229"/>
                  </a:lnTo>
                  <a:lnTo>
                    <a:pt x="1901" y="1229"/>
                  </a:lnTo>
                  <a:lnTo>
                    <a:pt x="1899" y="1229"/>
                  </a:lnTo>
                  <a:lnTo>
                    <a:pt x="1899" y="1227"/>
                  </a:lnTo>
                  <a:lnTo>
                    <a:pt x="1899" y="1222"/>
                  </a:lnTo>
                  <a:lnTo>
                    <a:pt x="1901" y="1220"/>
                  </a:lnTo>
                  <a:lnTo>
                    <a:pt x="1899" y="1217"/>
                  </a:lnTo>
                  <a:lnTo>
                    <a:pt x="1901" y="1215"/>
                  </a:lnTo>
                  <a:lnTo>
                    <a:pt x="1901" y="1212"/>
                  </a:lnTo>
                  <a:lnTo>
                    <a:pt x="1901" y="1210"/>
                  </a:lnTo>
                  <a:lnTo>
                    <a:pt x="1901" y="1210"/>
                  </a:lnTo>
                  <a:lnTo>
                    <a:pt x="1899" y="1208"/>
                  </a:lnTo>
                  <a:lnTo>
                    <a:pt x="1901" y="1205"/>
                  </a:lnTo>
                  <a:lnTo>
                    <a:pt x="1901" y="1203"/>
                  </a:lnTo>
                  <a:lnTo>
                    <a:pt x="1901" y="1201"/>
                  </a:lnTo>
                  <a:lnTo>
                    <a:pt x="1901" y="1201"/>
                  </a:lnTo>
                  <a:lnTo>
                    <a:pt x="1901" y="1201"/>
                  </a:lnTo>
                  <a:lnTo>
                    <a:pt x="1904" y="1196"/>
                  </a:lnTo>
                  <a:lnTo>
                    <a:pt x="1904" y="1196"/>
                  </a:lnTo>
                  <a:lnTo>
                    <a:pt x="1904" y="1194"/>
                  </a:lnTo>
                  <a:lnTo>
                    <a:pt x="1899" y="1189"/>
                  </a:lnTo>
                  <a:lnTo>
                    <a:pt x="1897" y="1186"/>
                  </a:lnTo>
                  <a:lnTo>
                    <a:pt x="1894" y="1184"/>
                  </a:lnTo>
                  <a:lnTo>
                    <a:pt x="1894" y="1184"/>
                  </a:lnTo>
                  <a:lnTo>
                    <a:pt x="1892" y="1182"/>
                  </a:lnTo>
                  <a:lnTo>
                    <a:pt x="1892" y="1179"/>
                  </a:lnTo>
                  <a:lnTo>
                    <a:pt x="1890" y="1177"/>
                  </a:lnTo>
                  <a:lnTo>
                    <a:pt x="1887" y="1175"/>
                  </a:lnTo>
                  <a:lnTo>
                    <a:pt x="1885" y="1175"/>
                  </a:lnTo>
                  <a:lnTo>
                    <a:pt x="1883" y="1170"/>
                  </a:lnTo>
                  <a:lnTo>
                    <a:pt x="1875" y="1165"/>
                  </a:lnTo>
                  <a:lnTo>
                    <a:pt x="1875" y="1165"/>
                  </a:lnTo>
                  <a:lnTo>
                    <a:pt x="1868" y="1160"/>
                  </a:lnTo>
                  <a:lnTo>
                    <a:pt x="1868" y="1158"/>
                  </a:lnTo>
                  <a:lnTo>
                    <a:pt x="1866" y="1156"/>
                  </a:lnTo>
                  <a:lnTo>
                    <a:pt x="1866" y="1156"/>
                  </a:lnTo>
                  <a:lnTo>
                    <a:pt x="1845" y="1139"/>
                  </a:lnTo>
                  <a:lnTo>
                    <a:pt x="1845" y="1137"/>
                  </a:lnTo>
                  <a:lnTo>
                    <a:pt x="1828" y="1125"/>
                  </a:lnTo>
                  <a:lnTo>
                    <a:pt x="1819" y="1120"/>
                  </a:lnTo>
                  <a:lnTo>
                    <a:pt x="1809" y="1113"/>
                  </a:lnTo>
                  <a:lnTo>
                    <a:pt x="1809" y="1111"/>
                  </a:lnTo>
                  <a:lnTo>
                    <a:pt x="1807" y="1111"/>
                  </a:lnTo>
                  <a:lnTo>
                    <a:pt x="1800" y="1106"/>
                  </a:lnTo>
                  <a:lnTo>
                    <a:pt x="1797" y="1106"/>
                  </a:lnTo>
                  <a:lnTo>
                    <a:pt x="1778" y="1094"/>
                  </a:lnTo>
                  <a:lnTo>
                    <a:pt x="1776" y="1094"/>
                  </a:lnTo>
                  <a:lnTo>
                    <a:pt x="1771" y="1090"/>
                  </a:lnTo>
                  <a:lnTo>
                    <a:pt x="1767" y="1087"/>
                  </a:lnTo>
                  <a:lnTo>
                    <a:pt x="1764" y="1087"/>
                  </a:lnTo>
                  <a:lnTo>
                    <a:pt x="1764" y="1087"/>
                  </a:lnTo>
                  <a:lnTo>
                    <a:pt x="1764" y="1085"/>
                  </a:lnTo>
                  <a:lnTo>
                    <a:pt x="1757" y="1082"/>
                  </a:lnTo>
                  <a:lnTo>
                    <a:pt x="1755" y="1080"/>
                  </a:lnTo>
                  <a:lnTo>
                    <a:pt x="1752" y="1080"/>
                  </a:lnTo>
                  <a:lnTo>
                    <a:pt x="1750" y="1080"/>
                  </a:lnTo>
                  <a:lnTo>
                    <a:pt x="1750" y="1078"/>
                  </a:lnTo>
                  <a:lnTo>
                    <a:pt x="1748" y="1078"/>
                  </a:lnTo>
                  <a:lnTo>
                    <a:pt x="1748" y="1078"/>
                  </a:lnTo>
                  <a:lnTo>
                    <a:pt x="1745" y="1078"/>
                  </a:lnTo>
                  <a:lnTo>
                    <a:pt x="1745" y="1078"/>
                  </a:lnTo>
                  <a:lnTo>
                    <a:pt x="1743" y="1075"/>
                  </a:lnTo>
                  <a:lnTo>
                    <a:pt x="1743" y="1075"/>
                  </a:lnTo>
                  <a:lnTo>
                    <a:pt x="1738" y="1073"/>
                  </a:lnTo>
                  <a:lnTo>
                    <a:pt x="1734" y="1073"/>
                  </a:lnTo>
                  <a:lnTo>
                    <a:pt x="1731" y="1073"/>
                  </a:lnTo>
                  <a:lnTo>
                    <a:pt x="1731" y="1073"/>
                  </a:lnTo>
                  <a:lnTo>
                    <a:pt x="1729" y="1073"/>
                  </a:lnTo>
                  <a:lnTo>
                    <a:pt x="1726" y="1071"/>
                  </a:lnTo>
                  <a:lnTo>
                    <a:pt x="1722" y="1071"/>
                  </a:lnTo>
                  <a:lnTo>
                    <a:pt x="1722" y="1071"/>
                  </a:lnTo>
                  <a:lnTo>
                    <a:pt x="1717" y="1068"/>
                  </a:lnTo>
                  <a:lnTo>
                    <a:pt x="1715" y="1068"/>
                  </a:lnTo>
                  <a:lnTo>
                    <a:pt x="1715" y="1071"/>
                  </a:lnTo>
                  <a:lnTo>
                    <a:pt x="1715" y="1071"/>
                  </a:lnTo>
                  <a:lnTo>
                    <a:pt x="1710" y="1068"/>
                  </a:lnTo>
                  <a:lnTo>
                    <a:pt x="1708" y="1068"/>
                  </a:lnTo>
                  <a:lnTo>
                    <a:pt x="1705" y="1066"/>
                  </a:lnTo>
                  <a:lnTo>
                    <a:pt x="1700" y="1066"/>
                  </a:lnTo>
                  <a:lnTo>
                    <a:pt x="1689" y="1061"/>
                  </a:lnTo>
                  <a:lnTo>
                    <a:pt x="1684" y="1064"/>
                  </a:lnTo>
                  <a:lnTo>
                    <a:pt x="1684" y="1061"/>
                  </a:lnTo>
                  <a:lnTo>
                    <a:pt x="1682" y="1061"/>
                  </a:lnTo>
                  <a:lnTo>
                    <a:pt x="1679" y="1064"/>
                  </a:lnTo>
                  <a:lnTo>
                    <a:pt x="1677" y="1064"/>
                  </a:lnTo>
                  <a:lnTo>
                    <a:pt x="1674" y="1064"/>
                  </a:lnTo>
                  <a:lnTo>
                    <a:pt x="1674" y="1064"/>
                  </a:lnTo>
                  <a:lnTo>
                    <a:pt x="1672" y="1064"/>
                  </a:lnTo>
                  <a:lnTo>
                    <a:pt x="1672" y="1066"/>
                  </a:lnTo>
                  <a:lnTo>
                    <a:pt x="1672" y="1068"/>
                  </a:lnTo>
                  <a:lnTo>
                    <a:pt x="1667" y="1068"/>
                  </a:lnTo>
                  <a:lnTo>
                    <a:pt x="1667" y="1071"/>
                  </a:lnTo>
                  <a:lnTo>
                    <a:pt x="1667" y="1071"/>
                  </a:lnTo>
                  <a:lnTo>
                    <a:pt x="1667" y="1073"/>
                  </a:lnTo>
                  <a:lnTo>
                    <a:pt x="1665" y="1073"/>
                  </a:lnTo>
                  <a:lnTo>
                    <a:pt x="1663" y="1073"/>
                  </a:lnTo>
                  <a:lnTo>
                    <a:pt x="1660" y="1075"/>
                  </a:lnTo>
                  <a:lnTo>
                    <a:pt x="1658" y="1078"/>
                  </a:lnTo>
                  <a:lnTo>
                    <a:pt x="1653" y="1078"/>
                  </a:lnTo>
                  <a:lnTo>
                    <a:pt x="1651" y="1080"/>
                  </a:lnTo>
                  <a:lnTo>
                    <a:pt x="1648" y="1080"/>
                  </a:lnTo>
                  <a:lnTo>
                    <a:pt x="1646" y="1085"/>
                  </a:lnTo>
                  <a:lnTo>
                    <a:pt x="1641" y="1082"/>
                  </a:lnTo>
                  <a:lnTo>
                    <a:pt x="1639" y="1082"/>
                  </a:lnTo>
                  <a:lnTo>
                    <a:pt x="1637" y="1085"/>
                  </a:lnTo>
                  <a:lnTo>
                    <a:pt x="1632" y="1087"/>
                  </a:lnTo>
                  <a:lnTo>
                    <a:pt x="1627" y="1090"/>
                  </a:lnTo>
                  <a:lnTo>
                    <a:pt x="1625" y="1090"/>
                  </a:lnTo>
                  <a:lnTo>
                    <a:pt x="1608" y="1085"/>
                  </a:lnTo>
                  <a:lnTo>
                    <a:pt x="1599" y="1085"/>
                  </a:lnTo>
                  <a:lnTo>
                    <a:pt x="1596" y="1087"/>
                  </a:lnTo>
                  <a:lnTo>
                    <a:pt x="1596" y="1090"/>
                  </a:lnTo>
                  <a:lnTo>
                    <a:pt x="1594" y="1090"/>
                  </a:lnTo>
                  <a:lnTo>
                    <a:pt x="1594" y="1090"/>
                  </a:lnTo>
                  <a:lnTo>
                    <a:pt x="1594" y="1090"/>
                  </a:lnTo>
                  <a:lnTo>
                    <a:pt x="1592" y="1090"/>
                  </a:lnTo>
                  <a:lnTo>
                    <a:pt x="1592" y="1094"/>
                  </a:lnTo>
                  <a:lnTo>
                    <a:pt x="1592" y="1099"/>
                  </a:lnTo>
                  <a:lnTo>
                    <a:pt x="1585" y="1099"/>
                  </a:lnTo>
                  <a:lnTo>
                    <a:pt x="1580" y="1097"/>
                  </a:lnTo>
                  <a:lnTo>
                    <a:pt x="1575" y="1097"/>
                  </a:lnTo>
                  <a:lnTo>
                    <a:pt x="1570" y="1099"/>
                  </a:lnTo>
                  <a:lnTo>
                    <a:pt x="1568" y="1099"/>
                  </a:lnTo>
                  <a:lnTo>
                    <a:pt x="1568" y="1099"/>
                  </a:lnTo>
                  <a:lnTo>
                    <a:pt x="1566" y="1099"/>
                  </a:lnTo>
                  <a:lnTo>
                    <a:pt x="1563" y="1099"/>
                  </a:lnTo>
                  <a:lnTo>
                    <a:pt x="1563" y="1099"/>
                  </a:lnTo>
                  <a:lnTo>
                    <a:pt x="1561" y="1099"/>
                  </a:lnTo>
                  <a:lnTo>
                    <a:pt x="1559" y="1099"/>
                  </a:lnTo>
                  <a:lnTo>
                    <a:pt x="1556" y="1099"/>
                  </a:lnTo>
                  <a:lnTo>
                    <a:pt x="1547" y="1099"/>
                  </a:lnTo>
                  <a:lnTo>
                    <a:pt x="1542" y="1099"/>
                  </a:lnTo>
                  <a:lnTo>
                    <a:pt x="1542" y="1101"/>
                  </a:lnTo>
                  <a:lnTo>
                    <a:pt x="1540" y="1101"/>
                  </a:lnTo>
                  <a:lnTo>
                    <a:pt x="1537" y="1101"/>
                  </a:lnTo>
                  <a:lnTo>
                    <a:pt x="1523" y="1104"/>
                  </a:lnTo>
                  <a:lnTo>
                    <a:pt x="1521" y="1106"/>
                  </a:lnTo>
                  <a:lnTo>
                    <a:pt x="1518" y="1106"/>
                  </a:lnTo>
                  <a:lnTo>
                    <a:pt x="1514" y="1108"/>
                  </a:lnTo>
                  <a:lnTo>
                    <a:pt x="1511" y="1108"/>
                  </a:lnTo>
                  <a:lnTo>
                    <a:pt x="1509" y="1108"/>
                  </a:lnTo>
                  <a:lnTo>
                    <a:pt x="1507" y="1111"/>
                  </a:lnTo>
                  <a:lnTo>
                    <a:pt x="1509" y="1111"/>
                  </a:lnTo>
                  <a:lnTo>
                    <a:pt x="1507" y="1113"/>
                  </a:lnTo>
                  <a:lnTo>
                    <a:pt x="1504" y="1116"/>
                  </a:lnTo>
                  <a:lnTo>
                    <a:pt x="1504" y="1118"/>
                  </a:lnTo>
                  <a:lnTo>
                    <a:pt x="1502" y="1118"/>
                  </a:lnTo>
                  <a:lnTo>
                    <a:pt x="1502" y="1120"/>
                  </a:lnTo>
                  <a:lnTo>
                    <a:pt x="1502" y="1120"/>
                  </a:lnTo>
                  <a:lnTo>
                    <a:pt x="1499" y="1123"/>
                  </a:lnTo>
                  <a:lnTo>
                    <a:pt x="1499" y="1127"/>
                  </a:lnTo>
                  <a:lnTo>
                    <a:pt x="1497" y="1130"/>
                  </a:lnTo>
                  <a:lnTo>
                    <a:pt x="1497" y="1132"/>
                  </a:lnTo>
                  <a:lnTo>
                    <a:pt x="1495" y="1132"/>
                  </a:lnTo>
                  <a:lnTo>
                    <a:pt x="1495" y="1134"/>
                  </a:lnTo>
                  <a:lnTo>
                    <a:pt x="1492" y="1139"/>
                  </a:lnTo>
                  <a:lnTo>
                    <a:pt x="1492" y="1139"/>
                  </a:lnTo>
                  <a:lnTo>
                    <a:pt x="1490" y="1139"/>
                  </a:lnTo>
                  <a:lnTo>
                    <a:pt x="1490" y="1142"/>
                  </a:lnTo>
                  <a:lnTo>
                    <a:pt x="1483" y="1142"/>
                  </a:lnTo>
                  <a:lnTo>
                    <a:pt x="1481" y="1142"/>
                  </a:lnTo>
                  <a:lnTo>
                    <a:pt x="1478" y="1144"/>
                  </a:lnTo>
                  <a:lnTo>
                    <a:pt x="1471" y="1146"/>
                  </a:lnTo>
                  <a:lnTo>
                    <a:pt x="1471" y="1146"/>
                  </a:lnTo>
                  <a:lnTo>
                    <a:pt x="1469" y="1146"/>
                  </a:lnTo>
                  <a:lnTo>
                    <a:pt x="1466" y="1149"/>
                  </a:lnTo>
                  <a:lnTo>
                    <a:pt x="1466" y="1149"/>
                  </a:lnTo>
                  <a:lnTo>
                    <a:pt x="1462" y="1151"/>
                  </a:lnTo>
                  <a:lnTo>
                    <a:pt x="1462" y="1153"/>
                  </a:lnTo>
                  <a:lnTo>
                    <a:pt x="1464" y="1153"/>
                  </a:lnTo>
                  <a:lnTo>
                    <a:pt x="1464" y="1158"/>
                  </a:lnTo>
                  <a:lnTo>
                    <a:pt x="1462" y="1158"/>
                  </a:lnTo>
                  <a:lnTo>
                    <a:pt x="1462" y="1158"/>
                  </a:lnTo>
                  <a:lnTo>
                    <a:pt x="1459" y="1156"/>
                  </a:lnTo>
                  <a:lnTo>
                    <a:pt x="1457" y="1156"/>
                  </a:lnTo>
                  <a:lnTo>
                    <a:pt x="1455" y="1158"/>
                  </a:lnTo>
                  <a:lnTo>
                    <a:pt x="1450" y="1158"/>
                  </a:lnTo>
                  <a:lnTo>
                    <a:pt x="1447" y="1156"/>
                  </a:lnTo>
                  <a:lnTo>
                    <a:pt x="1438" y="1153"/>
                  </a:lnTo>
                  <a:lnTo>
                    <a:pt x="1436" y="1151"/>
                  </a:lnTo>
                  <a:lnTo>
                    <a:pt x="1431" y="1151"/>
                  </a:lnTo>
                  <a:lnTo>
                    <a:pt x="1431" y="1151"/>
                  </a:lnTo>
                  <a:lnTo>
                    <a:pt x="1431" y="1149"/>
                  </a:lnTo>
                  <a:lnTo>
                    <a:pt x="1431" y="1149"/>
                  </a:lnTo>
                  <a:lnTo>
                    <a:pt x="1433" y="1146"/>
                  </a:lnTo>
                  <a:lnTo>
                    <a:pt x="1433" y="1139"/>
                  </a:lnTo>
                  <a:lnTo>
                    <a:pt x="1433" y="1139"/>
                  </a:lnTo>
                  <a:lnTo>
                    <a:pt x="1433" y="1137"/>
                  </a:lnTo>
                  <a:lnTo>
                    <a:pt x="1433" y="1137"/>
                  </a:lnTo>
                  <a:lnTo>
                    <a:pt x="1431" y="1134"/>
                  </a:lnTo>
                  <a:lnTo>
                    <a:pt x="1431" y="1134"/>
                  </a:lnTo>
                  <a:lnTo>
                    <a:pt x="1426" y="1127"/>
                  </a:lnTo>
                  <a:lnTo>
                    <a:pt x="1426" y="1127"/>
                  </a:lnTo>
                  <a:lnTo>
                    <a:pt x="1426" y="1127"/>
                  </a:lnTo>
                  <a:lnTo>
                    <a:pt x="1426" y="1125"/>
                  </a:lnTo>
                  <a:lnTo>
                    <a:pt x="1426" y="1125"/>
                  </a:lnTo>
                  <a:lnTo>
                    <a:pt x="1426" y="1120"/>
                  </a:lnTo>
                  <a:lnTo>
                    <a:pt x="1424" y="1118"/>
                  </a:lnTo>
                  <a:lnTo>
                    <a:pt x="1424" y="1116"/>
                  </a:lnTo>
                  <a:lnTo>
                    <a:pt x="1421" y="1116"/>
                  </a:lnTo>
                  <a:lnTo>
                    <a:pt x="1421" y="1111"/>
                  </a:lnTo>
                  <a:lnTo>
                    <a:pt x="1419" y="1111"/>
                  </a:lnTo>
                  <a:lnTo>
                    <a:pt x="1419" y="1108"/>
                  </a:lnTo>
                  <a:lnTo>
                    <a:pt x="1419" y="1108"/>
                  </a:lnTo>
                  <a:lnTo>
                    <a:pt x="1419" y="1106"/>
                  </a:lnTo>
                  <a:lnTo>
                    <a:pt x="1417" y="1104"/>
                  </a:lnTo>
                  <a:lnTo>
                    <a:pt x="1417" y="1106"/>
                  </a:lnTo>
                  <a:lnTo>
                    <a:pt x="1414" y="1106"/>
                  </a:lnTo>
                  <a:lnTo>
                    <a:pt x="1414" y="1106"/>
                  </a:lnTo>
                  <a:lnTo>
                    <a:pt x="1412" y="1104"/>
                  </a:lnTo>
                  <a:lnTo>
                    <a:pt x="1412" y="1104"/>
                  </a:lnTo>
                  <a:lnTo>
                    <a:pt x="1412" y="1104"/>
                  </a:lnTo>
                  <a:lnTo>
                    <a:pt x="1410" y="1101"/>
                  </a:lnTo>
                  <a:lnTo>
                    <a:pt x="1410" y="1106"/>
                  </a:lnTo>
                  <a:lnTo>
                    <a:pt x="1412" y="1106"/>
                  </a:lnTo>
                  <a:lnTo>
                    <a:pt x="1410" y="1108"/>
                  </a:lnTo>
                  <a:lnTo>
                    <a:pt x="1410" y="1108"/>
                  </a:lnTo>
                  <a:lnTo>
                    <a:pt x="1410" y="1116"/>
                  </a:lnTo>
                  <a:lnTo>
                    <a:pt x="1412" y="1118"/>
                  </a:lnTo>
                  <a:lnTo>
                    <a:pt x="1412" y="1118"/>
                  </a:lnTo>
                  <a:lnTo>
                    <a:pt x="1414" y="1120"/>
                  </a:lnTo>
                  <a:lnTo>
                    <a:pt x="1417" y="1125"/>
                  </a:lnTo>
                  <a:lnTo>
                    <a:pt x="1419" y="1127"/>
                  </a:lnTo>
                  <a:lnTo>
                    <a:pt x="1419" y="1130"/>
                  </a:lnTo>
                  <a:lnTo>
                    <a:pt x="1417" y="1130"/>
                  </a:lnTo>
                  <a:lnTo>
                    <a:pt x="1417" y="1132"/>
                  </a:lnTo>
                  <a:lnTo>
                    <a:pt x="1419" y="1134"/>
                  </a:lnTo>
                  <a:lnTo>
                    <a:pt x="1419" y="1139"/>
                  </a:lnTo>
                  <a:lnTo>
                    <a:pt x="1419" y="1139"/>
                  </a:lnTo>
                  <a:lnTo>
                    <a:pt x="1419" y="1142"/>
                  </a:lnTo>
                  <a:lnTo>
                    <a:pt x="1419" y="1142"/>
                  </a:lnTo>
                  <a:lnTo>
                    <a:pt x="1421" y="1142"/>
                  </a:lnTo>
                  <a:lnTo>
                    <a:pt x="1421" y="1144"/>
                  </a:lnTo>
                  <a:lnTo>
                    <a:pt x="1421" y="1149"/>
                  </a:lnTo>
                  <a:lnTo>
                    <a:pt x="1421" y="1151"/>
                  </a:lnTo>
                  <a:lnTo>
                    <a:pt x="1421" y="1153"/>
                  </a:lnTo>
                  <a:lnTo>
                    <a:pt x="1421" y="1160"/>
                  </a:lnTo>
                  <a:lnTo>
                    <a:pt x="1424" y="1160"/>
                  </a:lnTo>
                  <a:lnTo>
                    <a:pt x="1424" y="1160"/>
                  </a:lnTo>
                  <a:lnTo>
                    <a:pt x="1424" y="1158"/>
                  </a:lnTo>
                  <a:lnTo>
                    <a:pt x="1426" y="1158"/>
                  </a:lnTo>
                  <a:lnTo>
                    <a:pt x="1428" y="1156"/>
                  </a:lnTo>
                  <a:lnTo>
                    <a:pt x="1428" y="1156"/>
                  </a:lnTo>
                  <a:lnTo>
                    <a:pt x="1428" y="1153"/>
                  </a:lnTo>
                  <a:lnTo>
                    <a:pt x="1431" y="1153"/>
                  </a:lnTo>
                  <a:lnTo>
                    <a:pt x="1431" y="1153"/>
                  </a:lnTo>
                  <a:lnTo>
                    <a:pt x="1431" y="1156"/>
                  </a:lnTo>
                  <a:lnTo>
                    <a:pt x="1431" y="1158"/>
                  </a:lnTo>
                  <a:lnTo>
                    <a:pt x="1431" y="1158"/>
                  </a:lnTo>
                  <a:lnTo>
                    <a:pt x="1428" y="1160"/>
                  </a:lnTo>
                  <a:lnTo>
                    <a:pt x="1426" y="1160"/>
                  </a:lnTo>
                  <a:lnTo>
                    <a:pt x="1426" y="1163"/>
                  </a:lnTo>
                  <a:lnTo>
                    <a:pt x="1424" y="1163"/>
                  </a:lnTo>
                  <a:lnTo>
                    <a:pt x="1424" y="1165"/>
                  </a:lnTo>
                  <a:lnTo>
                    <a:pt x="1421" y="1168"/>
                  </a:lnTo>
                  <a:lnTo>
                    <a:pt x="1421" y="1170"/>
                  </a:lnTo>
                  <a:lnTo>
                    <a:pt x="1421" y="1170"/>
                  </a:lnTo>
                  <a:lnTo>
                    <a:pt x="1419" y="1172"/>
                  </a:lnTo>
                  <a:lnTo>
                    <a:pt x="1417" y="1172"/>
                  </a:lnTo>
                  <a:lnTo>
                    <a:pt x="1414" y="1175"/>
                  </a:lnTo>
                  <a:lnTo>
                    <a:pt x="1414" y="1177"/>
                  </a:lnTo>
                  <a:lnTo>
                    <a:pt x="1412" y="1177"/>
                  </a:lnTo>
                  <a:lnTo>
                    <a:pt x="1412" y="1179"/>
                  </a:lnTo>
                  <a:lnTo>
                    <a:pt x="1412" y="1179"/>
                  </a:lnTo>
                  <a:lnTo>
                    <a:pt x="1410" y="1182"/>
                  </a:lnTo>
                  <a:lnTo>
                    <a:pt x="1410" y="1191"/>
                  </a:lnTo>
                  <a:lnTo>
                    <a:pt x="1410" y="1194"/>
                  </a:lnTo>
                  <a:lnTo>
                    <a:pt x="1407" y="1194"/>
                  </a:lnTo>
                  <a:lnTo>
                    <a:pt x="1405" y="1196"/>
                  </a:lnTo>
                  <a:lnTo>
                    <a:pt x="1402" y="1198"/>
                  </a:lnTo>
                  <a:lnTo>
                    <a:pt x="1402" y="1198"/>
                  </a:lnTo>
                  <a:lnTo>
                    <a:pt x="1400" y="1203"/>
                  </a:lnTo>
                  <a:lnTo>
                    <a:pt x="1398" y="1205"/>
                  </a:lnTo>
                  <a:lnTo>
                    <a:pt x="1398" y="1205"/>
                  </a:lnTo>
                  <a:lnTo>
                    <a:pt x="1398" y="1205"/>
                  </a:lnTo>
                  <a:lnTo>
                    <a:pt x="1398" y="1208"/>
                  </a:lnTo>
                  <a:lnTo>
                    <a:pt x="1395" y="1208"/>
                  </a:lnTo>
                  <a:lnTo>
                    <a:pt x="1395" y="1208"/>
                  </a:lnTo>
                  <a:lnTo>
                    <a:pt x="1395" y="1208"/>
                  </a:lnTo>
                  <a:lnTo>
                    <a:pt x="1395" y="1208"/>
                  </a:lnTo>
                  <a:lnTo>
                    <a:pt x="1395" y="1205"/>
                  </a:lnTo>
                  <a:lnTo>
                    <a:pt x="1395" y="1205"/>
                  </a:lnTo>
                  <a:lnTo>
                    <a:pt x="1391" y="1203"/>
                  </a:lnTo>
                  <a:lnTo>
                    <a:pt x="1386" y="1205"/>
                  </a:lnTo>
                  <a:lnTo>
                    <a:pt x="1384" y="1203"/>
                  </a:lnTo>
                  <a:lnTo>
                    <a:pt x="1379" y="1203"/>
                  </a:lnTo>
                  <a:lnTo>
                    <a:pt x="1376" y="1205"/>
                  </a:lnTo>
                  <a:lnTo>
                    <a:pt x="1376" y="1205"/>
                  </a:lnTo>
                  <a:lnTo>
                    <a:pt x="1372" y="1205"/>
                  </a:lnTo>
                  <a:lnTo>
                    <a:pt x="1372" y="1205"/>
                  </a:lnTo>
                  <a:lnTo>
                    <a:pt x="1372" y="1205"/>
                  </a:lnTo>
                  <a:lnTo>
                    <a:pt x="1369" y="1205"/>
                  </a:lnTo>
                  <a:lnTo>
                    <a:pt x="1367" y="1205"/>
                  </a:lnTo>
                  <a:lnTo>
                    <a:pt x="1365" y="1205"/>
                  </a:lnTo>
                  <a:lnTo>
                    <a:pt x="1362" y="1208"/>
                  </a:lnTo>
                  <a:lnTo>
                    <a:pt x="1358" y="1208"/>
                  </a:lnTo>
                  <a:lnTo>
                    <a:pt x="1355" y="1208"/>
                  </a:lnTo>
                  <a:lnTo>
                    <a:pt x="1355" y="1208"/>
                  </a:lnTo>
                  <a:lnTo>
                    <a:pt x="1355" y="1210"/>
                  </a:lnTo>
                  <a:lnTo>
                    <a:pt x="1355" y="1210"/>
                  </a:lnTo>
                  <a:lnTo>
                    <a:pt x="1355" y="1210"/>
                  </a:lnTo>
                  <a:lnTo>
                    <a:pt x="1358" y="1210"/>
                  </a:lnTo>
                  <a:lnTo>
                    <a:pt x="1360" y="1210"/>
                  </a:lnTo>
                  <a:lnTo>
                    <a:pt x="1367" y="1208"/>
                  </a:lnTo>
                  <a:lnTo>
                    <a:pt x="1369" y="1208"/>
                  </a:lnTo>
                  <a:lnTo>
                    <a:pt x="1372" y="1208"/>
                  </a:lnTo>
                  <a:lnTo>
                    <a:pt x="1372" y="1208"/>
                  </a:lnTo>
                  <a:lnTo>
                    <a:pt x="1374" y="1208"/>
                  </a:lnTo>
                  <a:lnTo>
                    <a:pt x="1374" y="1210"/>
                  </a:lnTo>
                  <a:lnTo>
                    <a:pt x="1374" y="1208"/>
                  </a:lnTo>
                  <a:lnTo>
                    <a:pt x="1379" y="1208"/>
                  </a:lnTo>
                  <a:lnTo>
                    <a:pt x="1379" y="1208"/>
                  </a:lnTo>
                  <a:lnTo>
                    <a:pt x="1384" y="1208"/>
                  </a:lnTo>
                  <a:lnTo>
                    <a:pt x="1384" y="1208"/>
                  </a:lnTo>
                  <a:lnTo>
                    <a:pt x="1384" y="1208"/>
                  </a:lnTo>
                  <a:lnTo>
                    <a:pt x="1391" y="1208"/>
                  </a:lnTo>
                  <a:lnTo>
                    <a:pt x="1393" y="1208"/>
                  </a:lnTo>
                  <a:lnTo>
                    <a:pt x="1393" y="1210"/>
                  </a:lnTo>
                  <a:lnTo>
                    <a:pt x="1398" y="1210"/>
                  </a:lnTo>
                  <a:lnTo>
                    <a:pt x="1398" y="1210"/>
                  </a:lnTo>
                  <a:lnTo>
                    <a:pt x="1395" y="1212"/>
                  </a:lnTo>
                  <a:lnTo>
                    <a:pt x="1395" y="1215"/>
                  </a:lnTo>
                  <a:lnTo>
                    <a:pt x="1395" y="1215"/>
                  </a:lnTo>
                  <a:lnTo>
                    <a:pt x="1393" y="1217"/>
                  </a:lnTo>
                  <a:lnTo>
                    <a:pt x="1393" y="1220"/>
                  </a:lnTo>
                  <a:lnTo>
                    <a:pt x="1393" y="1220"/>
                  </a:lnTo>
                  <a:lnTo>
                    <a:pt x="1393" y="1222"/>
                  </a:lnTo>
                  <a:lnTo>
                    <a:pt x="1393" y="1222"/>
                  </a:lnTo>
                  <a:lnTo>
                    <a:pt x="1393" y="1222"/>
                  </a:lnTo>
                  <a:lnTo>
                    <a:pt x="1391" y="1227"/>
                  </a:lnTo>
                  <a:lnTo>
                    <a:pt x="1391" y="1227"/>
                  </a:lnTo>
                  <a:lnTo>
                    <a:pt x="1391" y="1227"/>
                  </a:lnTo>
                  <a:lnTo>
                    <a:pt x="1391" y="1227"/>
                  </a:lnTo>
                  <a:lnTo>
                    <a:pt x="1391" y="1229"/>
                  </a:lnTo>
                  <a:lnTo>
                    <a:pt x="1388" y="1231"/>
                  </a:lnTo>
                  <a:lnTo>
                    <a:pt x="1391" y="1234"/>
                  </a:lnTo>
                  <a:lnTo>
                    <a:pt x="1388" y="1234"/>
                  </a:lnTo>
                  <a:lnTo>
                    <a:pt x="1388" y="1236"/>
                  </a:lnTo>
                  <a:lnTo>
                    <a:pt x="1391" y="1238"/>
                  </a:lnTo>
                  <a:lnTo>
                    <a:pt x="1391" y="1238"/>
                  </a:lnTo>
                  <a:lnTo>
                    <a:pt x="1388" y="1241"/>
                  </a:lnTo>
                  <a:lnTo>
                    <a:pt x="1388" y="1243"/>
                  </a:lnTo>
                  <a:lnTo>
                    <a:pt x="1388" y="1246"/>
                  </a:lnTo>
                  <a:lnTo>
                    <a:pt x="1388" y="1248"/>
                  </a:lnTo>
                  <a:lnTo>
                    <a:pt x="1388" y="1248"/>
                  </a:lnTo>
                  <a:lnTo>
                    <a:pt x="1388" y="1250"/>
                  </a:lnTo>
                  <a:lnTo>
                    <a:pt x="1388" y="1253"/>
                  </a:lnTo>
                  <a:lnTo>
                    <a:pt x="1391" y="1255"/>
                  </a:lnTo>
                  <a:lnTo>
                    <a:pt x="1393" y="1255"/>
                  </a:lnTo>
                  <a:lnTo>
                    <a:pt x="1393" y="1255"/>
                  </a:lnTo>
                  <a:lnTo>
                    <a:pt x="1395" y="1255"/>
                  </a:lnTo>
                  <a:lnTo>
                    <a:pt x="1395" y="1257"/>
                  </a:lnTo>
                  <a:lnTo>
                    <a:pt x="1395" y="1257"/>
                  </a:lnTo>
                  <a:lnTo>
                    <a:pt x="1395" y="1257"/>
                  </a:lnTo>
                  <a:lnTo>
                    <a:pt x="1395" y="1257"/>
                  </a:lnTo>
                  <a:lnTo>
                    <a:pt x="1395" y="1260"/>
                  </a:lnTo>
                  <a:lnTo>
                    <a:pt x="1395" y="1260"/>
                  </a:lnTo>
                  <a:lnTo>
                    <a:pt x="1400" y="1262"/>
                  </a:lnTo>
                  <a:lnTo>
                    <a:pt x="1400" y="1264"/>
                  </a:lnTo>
                  <a:lnTo>
                    <a:pt x="1402" y="1267"/>
                  </a:lnTo>
                  <a:lnTo>
                    <a:pt x="1402" y="1267"/>
                  </a:lnTo>
                  <a:lnTo>
                    <a:pt x="1402" y="1264"/>
                  </a:lnTo>
                  <a:lnTo>
                    <a:pt x="1405" y="1264"/>
                  </a:lnTo>
                  <a:lnTo>
                    <a:pt x="1405" y="1267"/>
                  </a:lnTo>
                  <a:lnTo>
                    <a:pt x="1402" y="1269"/>
                  </a:lnTo>
                  <a:lnTo>
                    <a:pt x="1400" y="1269"/>
                  </a:lnTo>
                  <a:lnTo>
                    <a:pt x="1400" y="1272"/>
                  </a:lnTo>
                  <a:lnTo>
                    <a:pt x="1393" y="1269"/>
                  </a:lnTo>
                  <a:lnTo>
                    <a:pt x="1391" y="1272"/>
                  </a:lnTo>
                  <a:lnTo>
                    <a:pt x="1391" y="1274"/>
                  </a:lnTo>
                  <a:lnTo>
                    <a:pt x="1388" y="1274"/>
                  </a:lnTo>
                  <a:lnTo>
                    <a:pt x="1388" y="1274"/>
                  </a:lnTo>
                  <a:lnTo>
                    <a:pt x="1386" y="1274"/>
                  </a:lnTo>
                  <a:lnTo>
                    <a:pt x="1384" y="1272"/>
                  </a:lnTo>
                  <a:lnTo>
                    <a:pt x="1384" y="1272"/>
                  </a:lnTo>
                  <a:lnTo>
                    <a:pt x="1381" y="1272"/>
                  </a:lnTo>
                  <a:lnTo>
                    <a:pt x="1379" y="1269"/>
                  </a:lnTo>
                  <a:lnTo>
                    <a:pt x="1381" y="1269"/>
                  </a:lnTo>
                  <a:lnTo>
                    <a:pt x="1379" y="1267"/>
                  </a:lnTo>
                  <a:lnTo>
                    <a:pt x="1376" y="1267"/>
                  </a:lnTo>
                  <a:lnTo>
                    <a:pt x="1376" y="1269"/>
                  </a:lnTo>
                  <a:lnTo>
                    <a:pt x="1376" y="1272"/>
                  </a:lnTo>
                  <a:lnTo>
                    <a:pt x="1374" y="1272"/>
                  </a:lnTo>
                  <a:lnTo>
                    <a:pt x="1374" y="1274"/>
                  </a:lnTo>
                  <a:lnTo>
                    <a:pt x="1374" y="1274"/>
                  </a:lnTo>
                  <a:lnTo>
                    <a:pt x="1374" y="1274"/>
                  </a:lnTo>
                  <a:lnTo>
                    <a:pt x="1372" y="1276"/>
                  </a:lnTo>
                  <a:lnTo>
                    <a:pt x="1369" y="1276"/>
                  </a:lnTo>
                  <a:lnTo>
                    <a:pt x="1369" y="1276"/>
                  </a:lnTo>
                  <a:lnTo>
                    <a:pt x="1369" y="1279"/>
                  </a:lnTo>
                  <a:lnTo>
                    <a:pt x="1367" y="1281"/>
                  </a:lnTo>
                  <a:lnTo>
                    <a:pt x="1367" y="1283"/>
                  </a:lnTo>
                  <a:lnTo>
                    <a:pt x="1367" y="1283"/>
                  </a:lnTo>
                  <a:lnTo>
                    <a:pt x="1365" y="1286"/>
                  </a:lnTo>
                  <a:lnTo>
                    <a:pt x="1367" y="1288"/>
                  </a:lnTo>
                  <a:lnTo>
                    <a:pt x="1367" y="1288"/>
                  </a:lnTo>
                  <a:lnTo>
                    <a:pt x="1367" y="1290"/>
                  </a:lnTo>
                  <a:lnTo>
                    <a:pt x="1369" y="1290"/>
                  </a:lnTo>
                  <a:lnTo>
                    <a:pt x="1369" y="1293"/>
                  </a:lnTo>
                  <a:lnTo>
                    <a:pt x="1367" y="1293"/>
                  </a:lnTo>
                  <a:lnTo>
                    <a:pt x="1367" y="1295"/>
                  </a:lnTo>
                  <a:lnTo>
                    <a:pt x="1367" y="1295"/>
                  </a:lnTo>
                  <a:lnTo>
                    <a:pt x="1367" y="1300"/>
                  </a:lnTo>
                  <a:lnTo>
                    <a:pt x="1367" y="1300"/>
                  </a:lnTo>
                  <a:lnTo>
                    <a:pt x="1367" y="1300"/>
                  </a:lnTo>
                  <a:lnTo>
                    <a:pt x="1369" y="1300"/>
                  </a:lnTo>
                  <a:lnTo>
                    <a:pt x="1369" y="1302"/>
                  </a:lnTo>
                  <a:lnTo>
                    <a:pt x="1367" y="1302"/>
                  </a:lnTo>
                  <a:lnTo>
                    <a:pt x="1367" y="1302"/>
                  </a:lnTo>
                  <a:lnTo>
                    <a:pt x="1369" y="1305"/>
                  </a:lnTo>
                  <a:lnTo>
                    <a:pt x="1369" y="1305"/>
                  </a:lnTo>
                  <a:lnTo>
                    <a:pt x="1369" y="1307"/>
                  </a:lnTo>
                  <a:lnTo>
                    <a:pt x="1369" y="1307"/>
                  </a:lnTo>
                  <a:lnTo>
                    <a:pt x="1367" y="1309"/>
                  </a:lnTo>
                  <a:lnTo>
                    <a:pt x="1369" y="1309"/>
                  </a:lnTo>
                  <a:lnTo>
                    <a:pt x="1372" y="1309"/>
                  </a:lnTo>
                  <a:lnTo>
                    <a:pt x="1372" y="1309"/>
                  </a:lnTo>
                  <a:lnTo>
                    <a:pt x="1374" y="1312"/>
                  </a:lnTo>
                  <a:lnTo>
                    <a:pt x="1374" y="1312"/>
                  </a:lnTo>
                  <a:lnTo>
                    <a:pt x="1376" y="1312"/>
                  </a:lnTo>
                  <a:lnTo>
                    <a:pt x="1381" y="1312"/>
                  </a:lnTo>
                  <a:lnTo>
                    <a:pt x="1384" y="1312"/>
                  </a:lnTo>
                  <a:lnTo>
                    <a:pt x="1386" y="1312"/>
                  </a:lnTo>
                  <a:lnTo>
                    <a:pt x="1388" y="1314"/>
                  </a:lnTo>
                  <a:lnTo>
                    <a:pt x="1388" y="1314"/>
                  </a:lnTo>
                  <a:lnTo>
                    <a:pt x="1391" y="1314"/>
                  </a:lnTo>
                  <a:lnTo>
                    <a:pt x="1391" y="1314"/>
                  </a:lnTo>
                  <a:lnTo>
                    <a:pt x="1393" y="1314"/>
                  </a:lnTo>
                  <a:lnTo>
                    <a:pt x="1395" y="1314"/>
                  </a:lnTo>
                  <a:lnTo>
                    <a:pt x="1402" y="1314"/>
                  </a:lnTo>
                  <a:lnTo>
                    <a:pt x="1402" y="1314"/>
                  </a:lnTo>
                  <a:lnTo>
                    <a:pt x="1402" y="1314"/>
                  </a:lnTo>
                  <a:lnTo>
                    <a:pt x="1402" y="1316"/>
                  </a:lnTo>
                  <a:lnTo>
                    <a:pt x="1400" y="1316"/>
                  </a:lnTo>
                  <a:lnTo>
                    <a:pt x="1400" y="1319"/>
                  </a:lnTo>
                  <a:lnTo>
                    <a:pt x="1400" y="1319"/>
                  </a:lnTo>
                  <a:lnTo>
                    <a:pt x="1398" y="1321"/>
                  </a:lnTo>
                  <a:lnTo>
                    <a:pt x="1400" y="1321"/>
                  </a:lnTo>
                  <a:lnTo>
                    <a:pt x="1395" y="1321"/>
                  </a:lnTo>
                  <a:lnTo>
                    <a:pt x="1395" y="1324"/>
                  </a:lnTo>
                  <a:lnTo>
                    <a:pt x="1393" y="1324"/>
                  </a:lnTo>
                  <a:lnTo>
                    <a:pt x="1393" y="1326"/>
                  </a:lnTo>
                  <a:lnTo>
                    <a:pt x="1395" y="1326"/>
                  </a:lnTo>
                  <a:lnTo>
                    <a:pt x="1398" y="1328"/>
                  </a:lnTo>
                  <a:lnTo>
                    <a:pt x="1398" y="1328"/>
                  </a:lnTo>
                  <a:lnTo>
                    <a:pt x="1391" y="1331"/>
                  </a:lnTo>
                  <a:lnTo>
                    <a:pt x="1391" y="1333"/>
                  </a:lnTo>
                  <a:lnTo>
                    <a:pt x="1388" y="1333"/>
                  </a:lnTo>
                  <a:lnTo>
                    <a:pt x="1388" y="1335"/>
                  </a:lnTo>
                  <a:lnTo>
                    <a:pt x="1388" y="1338"/>
                  </a:lnTo>
                  <a:lnTo>
                    <a:pt x="1388" y="1338"/>
                  </a:lnTo>
                  <a:lnTo>
                    <a:pt x="1388" y="1338"/>
                  </a:lnTo>
                  <a:lnTo>
                    <a:pt x="1388" y="1340"/>
                  </a:lnTo>
                  <a:lnTo>
                    <a:pt x="1388" y="1342"/>
                  </a:lnTo>
                  <a:lnTo>
                    <a:pt x="1386" y="1342"/>
                  </a:lnTo>
                  <a:lnTo>
                    <a:pt x="1386" y="1345"/>
                  </a:lnTo>
                  <a:lnTo>
                    <a:pt x="1386" y="1347"/>
                  </a:lnTo>
                  <a:lnTo>
                    <a:pt x="1386" y="1347"/>
                  </a:lnTo>
                  <a:lnTo>
                    <a:pt x="1386" y="1347"/>
                  </a:lnTo>
                  <a:lnTo>
                    <a:pt x="1388" y="1350"/>
                  </a:lnTo>
                  <a:lnTo>
                    <a:pt x="1388" y="1352"/>
                  </a:lnTo>
                  <a:lnTo>
                    <a:pt x="1386" y="1352"/>
                  </a:lnTo>
                  <a:lnTo>
                    <a:pt x="1386" y="1354"/>
                  </a:lnTo>
                  <a:lnTo>
                    <a:pt x="1386" y="1357"/>
                  </a:lnTo>
                  <a:lnTo>
                    <a:pt x="1386" y="1357"/>
                  </a:lnTo>
                  <a:lnTo>
                    <a:pt x="1386" y="1357"/>
                  </a:lnTo>
                  <a:lnTo>
                    <a:pt x="1384" y="1357"/>
                  </a:lnTo>
                  <a:lnTo>
                    <a:pt x="1381" y="1357"/>
                  </a:lnTo>
                  <a:lnTo>
                    <a:pt x="1379" y="1357"/>
                  </a:lnTo>
                  <a:lnTo>
                    <a:pt x="1379" y="1359"/>
                  </a:lnTo>
                  <a:lnTo>
                    <a:pt x="1379" y="1359"/>
                  </a:lnTo>
                  <a:lnTo>
                    <a:pt x="1379" y="1361"/>
                  </a:lnTo>
                  <a:lnTo>
                    <a:pt x="1379" y="1361"/>
                  </a:lnTo>
                  <a:lnTo>
                    <a:pt x="1379" y="1361"/>
                  </a:lnTo>
                  <a:lnTo>
                    <a:pt x="1374" y="1364"/>
                  </a:lnTo>
                  <a:lnTo>
                    <a:pt x="1372" y="1361"/>
                  </a:lnTo>
                  <a:lnTo>
                    <a:pt x="1369" y="1361"/>
                  </a:lnTo>
                  <a:lnTo>
                    <a:pt x="1369" y="1361"/>
                  </a:lnTo>
                  <a:lnTo>
                    <a:pt x="1369" y="1359"/>
                  </a:lnTo>
                  <a:lnTo>
                    <a:pt x="1367" y="1359"/>
                  </a:lnTo>
                  <a:lnTo>
                    <a:pt x="1365" y="1359"/>
                  </a:lnTo>
                  <a:lnTo>
                    <a:pt x="1365" y="1357"/>
                  </a:lnTo>
                  <a:lnTo>
                    <a:pt x="1362" y="1354"/>
                  </a:lnTo>
                  <a:lnTo>
                    <a:pt x="1360" y="1354"/>
                  </a:lnTo>
                  <a:lnTo>
                    <a:pt x="1360" y="1354"/>
                  </a:lnTo>
                  <a:lnTo>
                    <a:pt x="1360" y="1352"/>
                  </a:lnTo>
                  <a:lnTo>
                    <a:pt x="1360" y="1352"/>
                  </a:lnTo>
                  <a:lnTo>
                    <a:pt x="1360" y="1352"/>
                  </a:lnTo>
                  <a:lnTo>
                    <a:pt x="1360" y="1350"/>
                  </a:lnTo>
                  <a:lnTo>
                    <a:pt x="1360" y="1350"/>
                  </a:lnTo>
                  <a:lnTo>
                    <a:pt x="1360" y="1347"/>
                  </a:lnTo>
                  <a:lnTo>
                    <a:pt x="1360" y="1347"/>
                  </a:lnTo>
                  <a:lnTo>
                    <a:pt x="1360" y="1347"/>
                  </a:lnTo>
                  <a:lnTo>
                    <a:pt x="1360" y="1345"/>
                  </a:lnTo>
                  <a:lnTo>
                    <a:pt x="1358" y="1342"/>
                  </a:lnTo>
                  <a:lnTo>
                    <a:pt x="1358" y="1342"/>
                  </a:lnTo>
                  <a:lnTo>
                    <a:pt x="1358" y="1340"/>
                  </a:lnTo>
                  <a:lnTo>
                    <a:pt x="1358" y="1340"/>
                  </a:lnTo>
                  <a:lnTo>
                    <a:pt x="1358" y="1338"/>
                  </a:lnTo>
                  <a:lnTo>
                    <a:pt x="1358" y="1333"/>
                  </a:lnTo>
                  <a:lnTo>
                    <a:pt x="1355" y="1331"/>
                  </a:lnTo>
                  <a:lnTo>
                    <a:pt x="1355" y="1331"/>
                  </a:lnTo>
                  <a:lnTo>
                    <a:pt x="1355" y="1331"/>
                  </a:lnTo>
                  <a:lnTo>
                    <a:pt x="1353" y="1331"/>
                  </a:lnTo>
                  <a:lnTo>
                    <a:pt x="1353" y="1331"/>
                  </a:lnTo>
                  <a:lnTo>
                    <a:pt x="1353" y="1328"/>
                  </a:lnTo>
                  <a:lnTo>
                    <a:pt x="1350" y="1328"/>
                  </a:lnTo>
                  <a:lnTo>
                    <a:pt x="1350" y="1328"/>
                  </a:lnTo>
                  <a:lnTo>
                    <a:pt x="1353" y="1326"/>
                  </a:lnTo>
                  <a:lnTo>
                    <a:pt x="1350" y="1326"/>
                  </a:lnTo>
                  <a:lnTo>
                    <a:pt x="1353" y="1326"/>
                  </a:lnTo>
                  <a:lnTo>
                    <a:pt x="1355" y="1324"/>
                  </a:lnTo>
                  <a:lnTo>
                    <a:pt x="1355" y="1324"/>
                  </a:lnTo>
                  <a:lnTo>
                    <a:pt x="1358" y="1324"/>
                  </a:lnTo>
                  <a:lnTo>
                    <a:pt x="1358" y="1321"/>
                  </a:lnTo>
                  <a:lnTo>
                    <a:pt x="1353" y="1319"/>
                  </a:lnTo>
                  <a:lnTo>
                    <a:pt x="1353" y="1321"/>
                  </a:lnTo>
                  <a:lnTo>
                    <a:pt x="1353" y="1319"/>
                  </a:lnTo>
                  <a:lnTo>
                    <a:pt x="1346" y="1319"/>
                  </a:lnTo>
                  <a:lnTo>
                    <a:pt x="1343" y="1321"/>
                  </a:lnTo>
                  <a:lnTo>
                    <a:pt x="1341" y="1321"/>
                  </a:lnTo>
                  <a:lnTo>
                    <a:pt x="1341" y="1319"/>
                  </a:lnTo>
                  <a:lnTo>
                    <a:pt x="1341" y="1319"/>
                  </a:lnTo>
                  <a:lnTo>
                    <a:pt x="1339" y="1316"/>
                  </a:lnTo>
                  <a:lnTo>
                    <a:pt x="1336" y="1316"/>
                  </a:lnTo>
                  <a:lnTo>
                    <a:pt x="1334" y="1316"/>
                  </a:lnTo>
                  <a:lnTo>
                    <a:pt x="1329" y="1314"/>
                  </a:lnTo>
                  <a:lnTo>
                    <a:pt x="1329" y="1314"/>
                  </a:lnTo>
                  <a:lnTo>
                    <a:pt x="1332" y="1312"/>
                  </a:lnTo>
                  <a:lnTo>
                    <a:pt x="1332" y="1312"/>
                  </a:lnTo>
                  <a:lnTo>
                    <a:pt x="1329" y="1309"/>
                  </a:lnTo>
                  <a:lnTo>
                    <a:pt x="1329" y="1309"/>
                  </a:lnTo>
                  <a:lnTo>
                    <a:pt x="1327" y="1312"/>
                  </a:lnTo>
                  <a:lnTo>
                    <a:pt x="1324" y="1309"/>
                  </a:lnTo>
                  <a:lnTo>
                    <a:pt x="1324" y="1309"/>
                  </a:lnTo>
                  <a:lnTo>
                    <a:pt x="1327" y="1309"/>
                  </a:lnTo>
                  <a:lnTo>
                    <a:pt x="1327" y="1307"/>
                  </a:lnTo>
                  <a:lnTo>
                    <a:pt x="1324" y="1307"/>
                  </a:lnTo>
                  <a:lnTo>
                    <a:pt x="1322" y="1305"/>
                  </a:lnTo>
                  <a:lnTo>
                    <a:pt x="1320" y="1307"/>
                  </a:lnTo>
                  <a:lnTo>
                    <a:pt x="1320" y="1307"/>
                  </a:lnTo>
                  <a:lnTo>
                    <a:pt x="1324" y="1307"/>
                  </a:lnTo>
                  <a:lnTo>
                    <a:pt x="1324" y="1309"/>
                  </a:lnTo>
                  <a:lnTo>
                    <a:pt x="1322" y="1309"/>
                  </a:lnTo>
                  <a:lnTo>
                    <a:pt x="1322" y="1312"/>
                  </a:lnTo>
                  <a:lnTo>
                    <a:pt x="1327" y="1312"/>
                  </a:lnTo>
                  <a:lnTo>
                    <a:pt x="1329" y="1312"/>
                  </a:lnTo>
                  <a:lnTo>
                    <a:pt x="1329" y="1312"/>
                  </a:lnTo>
                  <a:lnTo>
                    <a:pt x="1329" y="1312"/>
                  </a:lnTo>
                  <a:lnTo>
                    <a:pt x="1329" y="1312"/>
                  </a:lnTo>
                  <a:lnTo>
                    <a:pt x="1329" y="1312"/>
                  </a:lnTo>
                  <a:lnTo>
                    <a:pt x="1329" y="1314"/>
                  </a:lnTo>
                  <a:lnTo>
                    <a:pt x="1327" y="1314"/>
                  </a:lnTo>
                  <a:lnTo>
                    <a:pt x="1327" y="1316"/>
                  </a:lnTo>
                  <a:lnTo>
                    <a:pt x="1324" y="1316"/>
                  </a:lnTo>
                  <a:lnTo>
                    <a:pt x="1320" y="1319"/>
                  </a:lnTo>
                  <a:lnTo>
                    <a:pt x="1317" y="1319"/>
                  </a:lnTo>
                  <a:lnTo>
                    <a:pt x="1317" y="1319"/>
                  </a:lnTo>
                  <a:lnTo>
                    <a:pt x="1324" y="1319"/>
                  </a:lnTo>
                  <a:lnTo>
                    <a:pt x="1327" y="1316"/>
                  </a:lnTo>
                  <a:lnTo>
                    <a:pt x="1327" y="1316"/>
                  </a:lnTo>
                  <a:lnTo>
                    <a:pt x="1332" y="1316"/>
                  </a:lnTo>
                  <a:lnTo>
                    <a:pt x="1334" y="1319"/>
                  </a:lnTo>
                  <a:lnTo>
                    <a:pt x="1334" y="1319"/>
                  </a:lnTo>
                  <a:lnTo>
                    <a:pt x="1334" y="1321"/>
                  </a:lnTo>
                  <a:lnTo>
                    <a:pt x="1336" y="1321"/>
                  </a:lnTo>
                  <a:lnTo>
                    <a:pt x="1341" y="1324"/>
                  </a:lnTo>
                  <a:lnTo>
                    <a:pt x="1343" y="1324"/>
                  </a:lnTo>
                  <a:lnTo>
                    <a:pt x="1343" y="1324"/>
                  </a:lnTo>
                  <a:lnTo>
                    <a:pt x="1343" y="1326"/>
                  </a:lnTo>
                  <a:lnTo>
                    <a:pt x="1343" y="1326"/>
                  </a:lnTo>
                  <a:lnTo>
                    <a:pt x="1343" y="1324"/>
                  </a:lnTo>
                  <a:lnTo>
                    <a:pt x="1348" y="1321"/>
                  </a:lnTo>
                  <a:lnTo>
                    <a:pt x="1348" y="1321"/>
                  </a:lnTo>
                  <a:lnTo>
                    <a:pt x="1350" y="1321"/>
                  </a:lnTo>
                  <a:lnTo>
                    <a:pt x="1350" y="1326"/>
                  </a:lnTo>
                  <a:lnTo>
                    <a:pt x="1348" y="1328"/>
                  </a:lnTo>
                  <a:lnTo>
                    <a:pt x="1348" y="1328"/>
                  </a:lnTo>
                  <a:lnTo>
                    <a:pt x="1348" y="1328"/>
                  </a:lnTo>
                  <a:lnTo>
                    <a:pt x="1350" y="1331"/>
                  </a:lnTo>
                  <a:lnTo>
                    <a:pt x="1353" y="1331"/>
                  </a:lnTo>
                  <a:lnTo>
                    <a:pt x="1353" y="1333"/>
                  </a:lnTo>
                  <a:lnTo>
                    <a:pt x="1355" y="1333"/>
                  </a:lnTo>
                  <a:lnTo>
                    <a:pt x="1355" y="1333"/>
                  </a:lnTo>
                  <a:lnTo>
                    <a:pt x="1358" y="1335"/>
                  </a:lnTo>
                  <a:lnTo>
                    <a:pt x="1355" y="1338"/>
                  </a:lnTo>
                  <a:lnTo>
                    <a:pt x="1355" y="1340"/>
                  </a:lnTo>
                  <a:lnTo>
                    <a:pt x="1355" y="1342"/>
                  </a:lnTo>
                  <a:lnTo>
                    <a:pt x="1355" y="1342"/>
                  </a:lnTo>
                  <a:lnTo>
                    <a:pt x="1353" y="1342"/>
                  </a:lnTo>
                  <a:lnTo>
                    <a:pt x="1353" y="1342"/>
                  </a:lnTo>
                  <a:lnTo>
                    <a:pt x="1348" y="1347"/>
                  </a:lnTo>
                  <a:lnTo>
                    <a:pt x="1350" y="1347"/>
                  </a:lnTo>
                  <a:lnTo>
                    <a:pt x="1350" y="1345"/>
                  </a:lnTo>
                  <a:lnTo>
                    <a:pt x="1353" y="1345"/>
                  </a:lnTo>
                  <a:lnTo>
                    <a:pt x="1355" y="1345"/>
                  </a:lnTo>
                  <a:lnTo>
                    <a:pt x="1358" y="1345"/>
                  </a:lnTo>
                  <a:lnTo>
                    <a:pt x="1358" y="1345"/>
                  </a:lnTo>
                  <a:lnTo>
                    <a:pt x="1360" y="1347"/>
                  </a:lnTo>
                  <a:lnTo>
                    <a:pt x="1360" y="1350"/>
                  </a:lnTo>
                  <a:lnTo>
                    <a:pt x="1358" y="1352"/>
                  </a:lnTo>
                  <a:lnTo>
                    <a:pt x="1358" y="1352"/>
                  </a:lnTo>
                  <a:lnTo>
                    <a:pt x="1358" y="1352"/>
                  </a:lnTo>
                  <a:lnTo>
                    <a:pt x="1358" y="1354"/>
                  </a:lnTo>
                  <a:lnTo>
                    <a:pt x="1360" y="1357"/>
                  </a:lnTo>
                  <a:lnTo>
                    <a:pt x="1365" y="1359"/>
                  </a:lnTo>
                  <a:lnTo>
                    <a:pt x="1365" y="1361"/>
                  </a:lnTo>
                  <a:lnTo>
                    <a:pt x="1365" y="1364"/>
                  </a:lnTo>
                  <a:lnTo>
                    <a:pt x="1365" y="1364"/>
                  </a:lnTo>
                  <a:lnTo>
                    <a:pt x="1365" y="1364"/>
                  </a:lnTo>
                  <a:lnTo>
                    <a:pt x="1365" y="1364"/>
                  </a:lnTo>
                  <a:lnTo>
                    <a:pt x="1362" y="1366"/>
                  </a:lnTo>
                  <a:lnTo>
                    <a:pt x="1362" y="1368"/>
                  </a:lnTo>
                  <a:lnTo>
                    <a:pt x="1360" y="1368"/>
                  </a:lnTo>
                  <a:lnTo>
                    <a:pt x="1360" y="1368"/>
                  </a:lnTo>
                  <a:lnTo>
                    <a:pt x="1362" y="1368"/>
                  </a:lnTo>
                  <a:lnTo>
                    <a:pt x="1362" y="1371"/>
                  </a:lnTo>
                  <a:lnTo>
                    <a:pt x="1360" y="1371"/>
                  </a:lnTo>
                  <a:lnTo>
                    <a:pt x="1360" y="1371"/>
                  </a:lnTo>
                  <a:lnTo>
                    <a:pt x="1358" y="1371"/>
                  </a:lnTo>
                  <a:lnTo>
                    <a:pt x="1358" y="1371"/>
                  </a:lnTo>
                  <a:lnTo>
                    <a:pt x="1355" y="1371"/>
                  </a:lnTo>
                  <a:lnTo>
                    <a:pt x="1353" y="1371"/>
                  </a:lnTo>
                  <a:lnTo>
                    <a:pt x="1348" y="1373"/>
                  </a:lnTo>
                  <a:lnTo>
                    <a:pt x="1348" y="1376"/>
                  </a:lnTo>
                  <a:lnTo>
                    <a:pt x="1346" y="1376"/>
                  </a:lnTo>
                  <a:lnTo>
                    <a:pt x="1343" y="1376"/>
                  </a:lnTo>
                  <a:lnTo>
                    <a:pt x="1341" y="1378"/>
                  </a:lnTo>
                  <a:lnTo>
                    <a:pt x="1341" y="1378"/>
                  </a:lnTo>
                  <a:lnTo>
                    <a:pt x="1339" y="1380"/>
                  </a:lnTo>
                  <a:lnTo>
                    <a:pt x="1339" y="1380"/>
                  </a:lnTo>
                  <a:lnTo>
                    <a:pt x="1336" y="1383"/>
                  </a:lnTo>
                  <a:lnTo>
                    <a:pt x="1336" y="1385"/>
                  </a:lnTo>
                  <a:lnTo>
                    <a:pt x="1332" y="1387"/>
                  </a:lnTo>
                  <a:lnTo>
                    <a:pt x="1327" y="1394"/>
                  </a:lnTo>
                  <a:lnTo>
                    <a:pt x="1324" y="1404"/>
                  </a:lnTo>
                  <a:lnTo>
                    <a:pt x="1322" y="1411"/>
                  </a:lnTo>
                  <a:lnTo>
                    <a:pt x="1322" y="1411"/>
                  </a:lnTo>
                  <a:lnTo>
                    <a:pt x="1322" y="1418"/>
                  </a:lnTo>
                  <a:lnTo>
                    <a:pt x="1322" y="1420"/>
                  </a:lnTo>
                  <a:lnTo>
                    <a:pt x="1322" y="1420"/>
                  </a:lnTo>
                  <a:lnTo>
                    <a:pt x="1320" y="1420"/>
                  </a:lnTo>
                  <a:lnTo>
                    <a:pt x="1320" y="1423"/>
                  </a:lnTo>
                  <a:lnTo>
                    <a:pt x="1320" y="1425"/>
                  </a:lnTo>
                  <a:lnTo>
                    <a:pt x="1320" y="1428"/>
                  </a:lnTo>
                  <a:lnTo>
                    <a:pt x="1320" y="1432"/>
                  </a:lnTo>
                  <a:lnTo>
                    <a:pt x="1317" y="1435"/>
                  </a:lnTo>
                  <a:lnTo>
                    <a:pt x="1320" y="1442"/>
                  </a:lnTo>
                  <a:lnTo>
                    <a:pt x="1320" y="1442"/>
                  </a:lnTo>
                  <a:lnTo>
                    <a:pt x="1322" y="1446"/>
                  </a:lnTo>
                  <a:lnTo>
                    <a:pt x="1327" y="1449"/>
                  </a:lnTo>
                  <a:lnTo>
                    <a:pt x="1327" y="1451"/>
                  </a:lnTo>
                  <a:lnTo>
                    <a:pt x="1324" y="1449"/>
                  </a:lnTo>
                  <a:lnTo>
                    <a:pt x="1324" y="1449"/>
                  </a:lnTo>
                  <a:lnTo>
                    <a:pt x="1320" y="1451"/>
                  </a:lnTo>
                  <a:lnTo>
                    <a:pt x="1320" y="1454"/>
                  </a:lnTo>
                  <a:lnTo>
                    <a:pt x="1320" y="1454"/>
                  </a:lnTo>
                  <a:lnTo>
                    <a:pt x="1317" y="1451"/>
                  </a:lnTo>
                  <a:lnTo>
                    <a:pt x="1315" y="1451"/>
                  </a:lnTo>
                  <a:lnTo>
                    <a:pt x="1310" y="1449"/>
                  </a:lnTo>
                  <a:lnTo>
                    <a:pt x="1308" y="1449"/>
                  </a:lnTo>
                  <a:lnTo>
                    <a:pt x="1306" y="1451"/>
                  </a:lnTo>
                  <a:lnTo>
                    <a:pt x="1306" y="1451"/>
                  </a:lnTo>
                  <a:lnTo>
                    <a:pt x="1303" y="1454"/>
                  </a:lnTo>
                  <a:lnTo>
                    <a:pt x="1301" y="1454"/>
                  </a:lnTo>
                  <a:lnTo>
                    <a:pt x="1301" y="1456"/>
                  </a:lnTo>
                  <a:lnTo>
                    <a:pt x="1296" y="1458"/>
                  </a:lnTo>
                  <a:lnTo>
                    <a:pt x="1296" y="1461"/>
                  </a:lnTo>
                  <a:lnTo>
                    <a:pt x="1294" y="1463"/>
                  </a:lnTo>
                  <a:lnTo>
                    <a:pt x="1291" y="1461"/>
                  </a:lnTo>
                  <a:lnTo>
                    <a:pt x="1291" y="1463"/>
                  </a:lnTo>
                  <a:lnTo>
                    <a:pt x="1289" y="1463"/>
                  </a:lnTo>
                  <a:lnTo>
                    <a:pt x="1289" y="1465"/>
                  </a:lnTo>
                  <a:lnTo>
                    <a:pt x="1287" y="1465"/>
                  </a:lnTo>
                  <a:lnTo>
                    <a:pt x="1287" y="1463"/>
                  </a:lnTo>
                  <a:lnTo>
                    <a:pt x="1287" y="1463"/>
                  </a:lnTo>
                  <a:lnTo>
                    <a:pt x="1284" y="1461"/>
                  </a:lnTo>
                  <a:lnTo>
                    <a:pt x="1284" y="1461"/>
                  </a:lnTo>
                  <a:lnTo>
                    <a:pt x="1284" y="1461"/>
                  </a:lnTo>
                  <a:lnTo>
                    <a:pt x="1284" y="1461"/>
                  </a:lnTo>
                  <a:lnTo>
                    <a:pt x="1282" y="1461"/>
                  </a:lnTo>
                  <a:lnTo>
                    <a:pt x="1282" y="1461"/>
                  </a:lnTo>
                  <a:lnTo>
                    <a:pt x="1282" y="1458"/>
                  </a:lnTo>
                  <a:lnTo>
                    <a:pt x="1282" y="1458"/>
                  </a:lnTo>
                  <a:lnTo>
                    <a:pt x="1280" y="1456"/>
                  </a:lnTo>
                  <a:lnTo>
                    <a:pt x="1280" y="1456"/>
                  </a:lnTo>
                  <a:lnTo>
                    <a:pt x="1277" y="1454"/>
                  </a:lnTo>
                  <a:lnTo>
                    <a:pt x="1275" y="1454"/>
                  </a:lnTo>
                  <a:lnTo>
                    <a:pt x="1275" y="1454"/>
                  </a:lnTo>
                  <a:lnTo>
                    <a:pt x="1275" y="1454"/>
                  </a:lnTo>
                  <a:lnTo>
                    <a:pt x="1270" y="1451"/>
                  </a:lnTo>
                  <a:lnTo>
                    <a:pt x="1270" y="1451"/>
                  </a:lnTo>
                  <a:lnTo>
                    <a:pt x="1265" y="1451"/>
                  </a:lnTo>
                  <a:lnTo>
                    <a:pt x="1265" y="1449"/>
                  </a:lnTo>
                  <a:lnTo>
                    <a:pt x="1263" y="1449"/>
                  </a:lnTo>
                  <a:lnTo>
                    <a:pt x="1263" y="1446"/>
                  </a:lnTo>
                  <a:lnTo>
                    <a:pt x="1263" y="1446"/>
                  </a:lnTo>
                  <a:lnTo>
                    <a:pt x="1265" y="1444"/>
                  </a:lnTo>
                  <a:lnTo>
                    <a:pt x="1263" y="1444"/>
                  </a:lnTo>
                  <a:lnTo>
                    <a:pt x="1265" y="1444"/>
                  </a:lnTo>
                  <a:lnTo>
                    <a:pt x="1265" y="1442"/>
                  </a:lnTo>
                  <a:lnTo>
                    <a:pt x="1268" y="1442"/>
                  </a:lnTo>
                  <a:lnTo>
                    <a:pt x="1268" y="1439"/>
                  </a:lnTo>
                  <a:lnTo>
                    <a:pt x="1268" y="1439"/>
                  </a:lnTo>
                  <a:lnTo>
                    <a:pt x="1268" y="1439"/>
                  </a:lnTo>
                  <a:lnTo>
                    <a:pt x="1270" y="1439"/>
                  </a:lnTo>
                  <a:lnTo>
                    <a:pt x="1272" y="1437"/>
                  </a:lnTo>
                  <a:lnTo>
                    <a:pt x="1277" y="1437"/>
                  </a:lnTo>
                  <a:lnTo>
                    <a:pt x="1277" y="1437"/>
                  </a:lnTo>
                  <a:lnTo>
                    <a:pt x="1280" y="1437"/>
                  </a:lnTo>
                  <a:lnTo>
                    <a:pt x="1280" y="1437"/>
                  </a:lnTo>
                  <a:lnTo>
                    <a:pt x="1282" y="1437"/>
                  </a:lnTo>
                  <a:lnTo>
                    <a:pt x="1282" y="1437"/>
                  </a:lnTo>
                  <a:lnTo>
                    <a:pt x="1280" y="1435"/>
                  </a:lnTo>
                  <a:lnTo>
                    <a:pt x="1282" y="1435"/>
                  </a:lnTo>
                  <a:lnTo>
                    <a:pt x="1282" y="1435"/>
                  </a:lnTo>
                  <a:lnTo>
                    <a:pt x="1280" y="1435"/>
                  </a:lnTo>
                  <a:lnTo>
                    <a:pt x="1277" y="1435"/>
                  </a:lnTo>
                  <a:lnTo>
                    <a:pt x="1272" y="1437"/>
                  </a:lnTo>
                  <a:lnTo>
                    <a:pt x="1270" y="1435"/>
                  </a:lnTo>
                  <a:lnTo>
                    <a:pt x="1270" y="1430"/>
                  </a:lnTo>
                  <a:lnTo>
                    <a:pt x="1272" y="1432"/>
                  </a:lnTo>
                  <a:lnTo>
                    <a:pt x="1272" y="1430"/>
                  </a:lnTo>
                  <a:lnTo>
                    <a:pt x="1270" y="1428"/>
                  </a:lnTo>
                  <a:lnTo>
                    <a:pt x="1272" y="1425"/>
                  </a:lnTo>
                  <a:lnTo>
                    <a:pt x="1275" y="1425"/>
                  </a:lnTo>
                  <a:lnTo>
                    <a:pt x="1275" y="1425"/>
                  </a:lnTo>
                  <a:lnTo>
                    <a:pt x="1275" y="1425"/>
                  </a:lnTo>
                  <a:lnTo>
                    <a:pt x="1275" y="1423"/>
                  </a:lnTo>
                  <a:lnTo>
                    <a:pt x="1277" y="1423"/>
                  </a:lnTo>
                  <a:lnTo>
                    <a:pt x="1277" y="1423"/>
                  </a:lnTo>
                  <a:lnTo>
                    <a:pt x="1280" y="1423"/>
                  </a:lnTo>
                  <a:lnTo>
                    <a:pt x="1280" y="1423"/>
                  </a:lnTo>
                  <a:lnTo>
                    <a:pt x="1277" y="1420"/>
                  </a:lnTo>
                  <a:lnTo>
                    <a:pt x="1277" y="1420"/>
                  </a:lnTo>
                  <a:lnTo>
                    <a:pt x="1277" y="1420"/>
                  </a:lnTo>
                  <a:lnTo>
                    <a:pt x="1282" y="1420"/>
                  </a:lnTo>
                  <a:lnTo>
                    <a:pt x="1284" y="1418"/>
                  </a:lnTo>
                  <a:lnTo>
                    <a:pt x="1284" y="1416"/>
                  </a:lnTo>
                  <a:lnTo>
                    <a:pt x="1282" y="1418"/>
                  </a:lnTo>
                  <a:lnTo>
                    <a:pt x="1280" y="1418"/>
                  </a:lnTo>
                  <a:lnTo>
                    <a:pt x="1277" y="1420"/>
                  </a:lnTo>
                  <a:lnTo>
                    <a:pt x="1275" y="1423"/>
                  </a:lnTo>
                  <a:lnTo>
                    <a:pt x="1275" y="1425"/>
                  </a:lnTo>
                  <a:lnTo>
                    <a:pt x="1270" y="1425"/>
                  </a:lnTo>
                  <a:lnTo>
                    <a:pt x="1270" y="1425"/>
                  </a:lnTo>
                  <a:lnTo>
                    <a:pt x="1272" y="1423"/>
                  </a:lnTo>
                  <a:lnTo>
                    <a:pt x="1272" y="1420"/>
                  </a:lnTo>
                  <a:lnTo>
                    <a:pt x="1270" y="1420"/>
                  </a:lnTo>
                  <a:lnTo>
                    <a:pt x="1270" y="1420"/>
                  </a:lnTo>
                  <a:lnTo>
                    <a:pt x="1270" y="1420"/>
                  </a:lnTo>
                  <a:lnTo>
                    <a:pt x="1268" y="1420"/>
                  </a:lnTo>
                  <a:lnTo>
                    <a:pt x="1268" y="1416"/>
                  </a:lnTo>
                  <a:lnTo>
                    <a:pt x="1270" y="1416"/>
                  </a:lnTo>
                  <a:lnTo>
                    <a:pt x="1270" y="1413"/>
                  </a:lnTo>
                  <a:lnTo>
                    <a:pt x="1268" y="1413"/>
                  </a:lnTo>
                  <a:lnTo>
                    <a:pt x="1270" y="1411"/>
                  </a:lnTo>
                  <a:lnTo>
                    <a:pt x="1268" y="1411"/>
                  </a:lnTo>
                  <a:lnTo>
                    <a:pt x="1268" y="1413"/>
                  </a:lnTo>
                  <a:lnTo>
                    <a:pt x="1265" y="1413"/>
                  </a:lnTo>
                  <a:lnTo>
                    <a:pt x="1263" y="1411"/>
                  </a:lnTo>
                  <a:lnTo>
                    <a:pt x="1263" y="1409"/>
                  </a:lnTo>
                  <a:lnTo>
                    <a:pt x="1263" y="1409"/>
                  </a:lnTo>
                  <a:lnTo>
                    <a:pt x="1263" y="1411"/>
                  </a:lnTo>
                  <a:lnTo>
                    <a:pt x="1263" y="1411"/>
                  </a:lnTo>
                  <a:lnTo>
                    <a:pt x="1263" y="1413"/>
                  </a:lnTo>
                  <a:lnTo>
                    <a:pt x="1265" y="1413"/>
                  </a:lnTo>
                  <a:lnTo>
                    <a:pt x="1265" y="1416"/>
                  </a:lnTo>
                  <a:lnTo>
                    <a:pt x="1265" y="1416"/>
                  </a:lnTo>
                  <a:lnTo>
                    <a:pt x="1265" y="1418"/>
                  </a:lnTo>
                  <a:lnTo>
                    <a:pt x="1265" y="1420"/>
                  </a:lnTo>
                  <a:lnTo>
                    <a:pt x="1265" y="1420"/>
                  </a:lnTo>
                  <a:lnTo>
                    <a:pt x="1263" y="1420"/>
                  </a:lnTo>
                  <a:lnTo>
                    <a:pt x="1263" y="1420"/>
                  </a:lnTo>
                  <a:lnTo>
                    <a:pt x="1261" y="1420"/>
                  </a:lnTo>
                  <a:lnTo>
                    <a:pt x="1261" y="1423"/>
                  </a:lnTo>
                  <a:lnTo>
                    <a:pt x="1263" y="1423"/>
                  </a:lnTo>
                  <a:lnTo>
                    <a:pt x="1263" y="1423"/>
                  </a:lnTo>
                  <a:lnTo>
                    <a:pt x="1258" y="1423"/>
                  </a:lnTo>
                  <a:lnTo>
                    <a:pt x="1256" y="1425"/>
                  </a:lnTo>
                  <a:lnTo>
                    <a:pt x="1263" y="1425"/>
                  </a:lnTo>
                  <a:lnTo>
                    <a:pt x="1268" y="1425"/>
                  </a:lnTo>
                  <a:lnTo>
                    <a:pt x="1268" y="1428"/>
                  </a:lnTo>
                  <a:lnTo>
                    <a:pt x="1270" y="1430"/>
                  </a:lnTo>
                  <a:lnTo>
                    <a:pt x="1270" y="1430"/>
                  </a:lnTo>
                  <a:lnTo>
                    <a:pt x="1270" y="1432"/>
                  </a:lnTo>
                  <a:lnTo>
                    <a:pt x="1270" y="1435"/>
                  </a:lnTo>
                  <a:lnTo>
                    <a:pt x="1270" y="1435"/>
                  </a:lnTo>
                  <a:lnTo>
                    <a:pt x="1270" y="1437"/>
                  </a:lnTo>
                  <a:lnTo>
                    <a:pt x="1268" y="1437"/>
                  </a:lnTo>
                  <a:lnTo>
                    <a:pt x="1265" y="1435"/>
                  </a:lnTo>
                  <a:lnTo>
                    <a:pt x="1265" y="1435"/>
                  </a:lnTo>
                  <a:lnTo>
                    <a:pt x="1265" y="1435"/>
                  </a:lnTo>
                  <a:lnTo>
                    <a:pt x="1268" y="1437"/>
                  </a:lnTo>
                  <a:lnTo>
                    <a:pt x="1265" y="1437"/>
                  </a:lnTo>
                  <a:lnTo>
                    <a:pt x="1268" y="1437"/>
                  </a:lnTo>
                  <a:lnTo>
                    <a:pt x="1268" y="1439"/>
                  </a:lnTo>
                  <a:lnTo>
                    <a:pt x="1263" y="1442"/>
                  </a:lnTo>
                  <a:lnTo>
                    <a:pt x="1263" y="1444"/>
                  </a:lnTo>
                  <a:lnTo>
                    <a:pt x="1261" y="1444"/>
                  </a:lnTo>
                  <a:lnTo>
                    <a:pt x="1261" y="1444"/>
                  </a:lnTo>
                  <a:lnTo>
                    <a:pt x="1258" y="1444"/>
                  </a:lnTo>
                  <a:lnTo>
                    <a:pt x="1261" y="1446"/>
                  </a:lnTo>
                  <a:lnTo>
                    <a:pt x="1258" y="1446"/>
                  </a:lnTo>
                  <a:lnTo>
                    <a:pt x="1258" y="1446"/>
                  </a:lnTo>
                  <a:lnTo>
                    <a:pt x="1261" y="1449"/>
                  </a:lnTo>
                  <a:lnTo>
                    <a:pt x="1261" y="1449"/>
                  </a:lnTo>
                  <a:lnTo>
                    <a:pt x="1258" y="1449"/>
                  </a:lnTo>
                  <a:lnTo>
                    <a:pt x="1258" y="1451"/>
                  </a:lnTo>
                  <a:lnTo>
                    <a:pt x="1261" y="1451"/>
                  </a:lnTo>
                  <a:lnTo>
                    <a:pt x="1261" y="1454"/>
                  </a:lnTo>
                  <a:lnTo>
                    <a:pt x="1261" y="1454"/>
                  </a:lnTo>
                  <a:lnTo>
                    <a:pt x="1256" y="1456"/>
                  </a:lnTo>
                  <a:lnTo>
                    <a:pt x="1256" y="1456"/>
                  </a:lnTo>
                  <a:lnTo>
                    <a:pt x="1258" y="1458"/>
                  </a:lnTo>
                  <a:lnTo>
                    <a:pt x="1258" y="1458"/>
                  </a:lnTo>
                  <a:lnTo>
                    <a:pt x="1256" y="1458"/>
                  </a:lnTo>
                  <a:lnTo>
                    <a:pt x="1256" y="1458"/>
                  </a:lnTo>
                  <a:lnTo>
                    <a:pt x="1256" y="1458"/>
                  </a:lnTo>
                  <a:lnTo>
                    <a:pt x="1256" y="1458"/>
                  </a:lnTo>
                  <a:lnTo>
                    <a:pt x="1253" y="1458"/>
                  </a:lnTo>
                  <a:lnTo>
                    <a:pt x="1251" y="1458"/>
                  </a:lnTo>
                  <a:lnTo>
                    <a:pt x="1251" y="1456"/>
                  </a:lnTo>
                  <a:lnTo>
                    <a:pt x="1251" y="1456"/>
                  </a:lnTo>
                  <a:lnTo>
                    <a:pt x="1244" y="1456"/>
                  </a:lnTo>
                  <a:lnTo>
                    <a:pt x="1242" y="1454"/>
                  </a:lnTo>
                  <a:lnTo>
                    <a:pt x="1242" y="1454"/>
                  </a:lnTo>
                  <a:lnTo>
                    <a:pt x="1239" y="1454"/>
                  </a:lnTo>
                  <a:lnTo>
                    <a:pt x="1237" y="1451"/>
                  </a:lnTo>
                  <a:lnTo>
                    <a:pt x="1237" y="1451"/>
                  </a:lnTo>
                  <a:lnTo>
                    <a:pt x="1237" y="1449"/>
                  </a:lnTo>
                  <a:lnTo>
                    <a:pt x="1235" y="1449"/>
                  </a:lnTo>
                  <a:lnTo>
                    <a:pt x="1232" y="1446"/>
                  </a:lnTo>
                  <a:lnTo>
                    <a:pt x="1232" y="1446"/>
                  </a:lnTo>
                  <a:lnTo>
                    <a:pt x="1230" y="1444"/>
                  </a:lnTo>
                  <a:lnTo>
                    <a:pt x="1225" y="1444"/>
                  </a:lnTo>
                  <a:lnTo>
                    <a:pt x="1223" y="1439"/>
                  </a:lnTo>
                  <a:lnTo>
                    <a:pt x="1223" y="1442"/>
                  </a:lnTo>
                  <a:lnTo>
                    <a:pt x="1220" y="1439"/>
                  </a:lnTo>
                  <a:lnTo>
                    <a:pt x="1218" y="1437"/>
                  </a:lnTo>
                  <a:lnTo>
                    <a:pt x="1216" y="1437"/>
                  </a:lnTo>
                  <a:lnTo>
                    <a:pt x="1218" y="1435"/>
                  </a:lnTo>
                  <a:lnTo>
                    <a:pt x="1216" y="1435"/>
                  </a:lnTo>
                  <a:lnTo>
                    <a:pt x="1216" y="1432"/>
                  </a:lnTo>
                  <a:lnTo>
                    <a:pt x="1216" y="1435"/>
                  </a:lnTo>
                  <a:lnTo>
                    <a:pt x="1218" y="1435"/>
                  </a:lnTo>
                  <a:lnTo>
                    <a:pt x="1220" y="1435"/>
                  </a:lnTo>
                  <a:lnTo>
                    <a:pt x="1220" y="1432"/>
                  </a:lnTo>
                  <a:lnTo>
                    <a:pt x="1220" y="1432"/>
                  </a:lnTo>
                  <a:lnTo>
                    <a:pt x="1220" y="1432"/>
                  </a:lnTo>
                  <a:lnTo>
                    <a:pt x="1220" y="1432"/>
                  </a:lnTo>
                  <a:lnTo>
                    <a:pt x="1220" y="1425"/>
                  </a:lnTo>
                  <a:lnTo>
                    <a:pt x="1223" y="1423"/>
                  </a:lnTo>
                  <a:lnTo>
                    <a:pt x="1223" y="1420"/>
                  </a:lnTo>
                  <a:lnTo>
                    <a:pt x="1220" y="1418"/>
                  </a:lnTo>
                  <a:lnTo>
                    <a:pt x="1220" y="1418"/>
                  </a:lnTo>
                  <a:lnTo>
                    <a:pt x="1220" y="1418"/>
                  </a:lnTo>
                  <a:lnTo>
                    <a:pt x="1220" y="1418"/>
                  </a:lnTo>
                  <a:lnTo>
                    <a:pt x="1218" y="1418"/>
                  </a:lnTo>
                  <a:lnTo>
                    <a:pt x="1216" y="1418"/>
                  </a:lnTo>
                  <a:lnTo>
                    <a:pt x="1218" y="1416"/>
                  </a:lnTo>
                  <a:lnTo>
                    <a:pt x="1213" y="1416"/>
                  </a:lnTo>
                  <a:lnTo>
                    <a:pt x="1213" y="1413"/>
                  </a:lnTo>
                  <a:lnTo>
                    <a:pt x="1211" y="1411"/>
                  </a:lnTo>
                  <a:lnTo>
                    <a:pt x="1211" y="1411"/>
                  </a:lnTo>
                  <a:lnTo>
                    <a:pt x="1211" y="1411"/>
                  </a:lnTo>
                  <a:lnTo>
                    <a:pt x="1211" y="1409"/>
                  </a:lnTo>
                  <a:lnTo>
                    <a:pt x="1211" y="1409"/>
                  </a:lnTo>
                  <a:lnTo>
                    <a:pt x="1211" y="1406"/>
                  </a:lnTo>
                  <a:lnTo>
                    <a:pt x="1213" y="1409"/>
                  </a:lnTo>
                  <a:lnTo>
                    <a:pt x="1213" y="1406"/>
                  </a:lnTo>
                  <a:lnTo>
                    <a:pt x="1211" y="1406"/>
                  </a:lnTo>
                  <a:lnTo>
                    <a:pt x="1211" y="1404"/>
                  </a:lnTo>
                  <a:lnTo>
                    <a:pt x="1213" y="1404"/>
                  </a:lnTo>
                  <a:lnTo>
                    <a:pt x="1213" y="1406"/>
                  </a:lnTo>
                  <a:lnTo>
                    <a:pt x="1213" y="1406"/>
                  </a:lnTo>
                  <a:lnTo>
                    <a:pt x="1218" y="1406"/>
                  </a:lnTo>
                  <a:lnTo>
                    <a:pt x="1218" y="1404"/>
                  </a:lnTo>
                  <a:lnTo>
                    <a:pt x="1218" y="1402"/>
                  </a:lnTo>
                  <a:lnTo>
                    <a:pt x="1223" y="1397"/>
                  </a:lnTo>
                  <a:lnTo>
                    <a:pt x="1225" y="1397"/>
                  </a:lnTo>
                  <a:lnTo>
                    <a:pt x="1225" y="1397"/>
                  </a:lnTo>
                  <a:lnTo>
                    <a:pt x="1223" y="1397"/>
                  </a:lnTo>
                  <a:lnTo>
                    <a:pt x="1220" y="1394"/>
                  </a:lnTo>
                  <a:lnTo>
                    <a:pt x="1220" y="1394"/>
                  </a:lnTo>
                  <a:lnTo>
                    <a:pt x="1220" y="1392"/>
                  </a:lnTo>
                  <a:lnTo>
                    <a:pt x="1223" y="1390"/>
                  </a:lnTo>
                  <a:lnTo>
                    <a:pt x="1225" y="1390"/>
                  </a:lnTo>
                  <a:lnTo>
                    <a:pt x="1225" y="1387"/>
                  </a:lnTo>
                  <a:lnTo>
                    <a:pt x="1227" y="1385"/>
                  </a:lnTo>
                  <a:lnTo>
                    <a:pt x="1227" y="1385"/>
                  </a:lnTo>
                  <a:lnTo>
                    <a:pt x="1225" y="1387"/>
                  </a:lnTo>
                  <a:lnTo>
                    <a:pt x="1223" y="1390"/>
                  </a:lnTo>
                  <a:lnTo>
                    <a:pt x="1223" y="1390"/>
                  </a:lnTo>
                  <a:lnTo>
                    <a:pt x="1220" y="1392"/>
                  </a:lnTo>
                  <a:lnTo>
                    <a:pt x="1220" y="1394"/>
                  </a:lnTo>
                  <a:lnTo>
                    <a:pt x="1220" y="1397"/>
                  </a:lnTo>
                  <a:lnTo>
                    <a:pt x="1220" y="1397"/>
                  </a:lnTo>
                  <a:lnTo>
                    <a:pt x="1218" y="1402"/>
                  </a:lnTo>
                  <a:lnTo>
                    <a:pt x="1216" y="1406"/>
                  </a:lnTo>
                  <a:lnTo>
                    <a:pt x="1216" y="1406"/>
                  </a:lnTo>
                  <a:lnTo>
                    <a:pt x="1213" y="1406"/>
                  </a:lnTo>
                  <a:lnTo>
                    <a:pt x="1213" y="1404"/>
                  </a:lnTo>
                  <a:lnTo>
                    <a:pt x="1211" y="1402"/>
                  </a:lnTo>
                  <a:lnTo>
                    <a:pt x="1209" y="1404"/>
                  </a:lnTo>
                  <a:lnTo>
                    <a:pt x="1209" y="1404"/>
                  </a:lnTo>
                  <a:lnTo>
                    <a:pt x="1206" y="1404"/>
                  </a:lnTo>
                  <a:lnTo>
                    <a:pt x="1206" y="1404"/>
                  </a:lnTo>
                  <a:lnTo>
                    <a:pt x="1204" y="1404"/>
                  </a:lnTo>
                  <a:lnTo>
                    <a:pt x="1201" y="1402"/>
                  </a:lnTo>
                  <a:lnTo>
                    <a:pt x="1204" y="1402"/>
                  </a:lnTo>
                  <a:lnTo>
                    <a:pt x="1204" y="1402"/>
                  </a:lnTo>
                  <a:lnTo>
                    <a:pt x="1204" y="1399"/>
                  </a:lnTo>
                  <a:lnTo>
                    <a:pt x="1201" y="1399"/>
                  </a:lnTo>
                  <a:lnTo>
                    <a:pt x="1201" y="1399"/>
                  </a:lnTo>
                  <a:lnTo>
                    <a:pt x="1201" y="1399"/>
                  </a:lnTo>
                  <a:lnTo>
                    <a:pt x="1201" y="1399"/>
                  </a:lnTo>
                  <a:lnTo>
                    <a:pt x="1199" y="1399"/>
                  </a:lnTo>
                  <a:lnTo>
                    <a:pt x="1197" y="1399"/>
                  </a:lnTo>
                  <a:lnTo>
                    <a:pt x="1199" y="1397"/>
                  </a:lnTo>
                  <a:lnTo>
                    <a:pt x="1199" y="1397"/>
                  </a:lnTo>
                  <a:lnTo>
                    <a:pt x="1197" y="1397"/>
                  </a:lnTo>
                  <a:lnTo>
                    <a:pt x="1197" y="1397"/>
                  </a:lnTo>
                  <a:lnTo>
                    <a:pt x="1197" y="1397"/>
                  </a:lnTo>
                  <a:lnTo>
                    <a:pt x="1194" y="1397"/>
                  </a:lnTo>
                  <a:lnTo>
                    <a:pt x="1194" y="1394"/>
                  </a:lnTo>
                  <a:lnTo>
                    <a:pt x="1187" y="1394"/>
                  </a:lnTo>
                  <a:lnTo>
                    <a:pt x="1187" y="1394"/>
                  </a:lnTo>
                  <a:lnTo>
                    <a:pt x="1185" y="1397"/>
                  </a:lnTo>
                  <a:lnTo>
                    <a:pt x="1185" y="1394"/>
                  </a:lnTo>
                  <a:lnTo>
                    <a:pt x="1183" y="1394"/>
                  </a:lnTo>
                  <a:lnTo>
                    <a:pt x="1183" y="1392"/>
                  </a:lnTo>
                  <a:lnTo>
                    <a:pt x="1183" y="1394"/>
                  </a:lnTo>
                  <a:lnTo>
                    <a:pt x="1180" y="1394"/>
                  </a:lnTo>
                  <a:lnTo>
                    <a:pt x="1180" y="1392"/>
                  </a:lnTo>
                  <a:lnTo>
                    <a:pt x="1180" y="1390"/>
                  </a:lnTo>
                  <a:lnTo>
                    <a:pt x="1180" y="1390"/>
                  </a:lnTo>
                  <a:lnTo>
                    <a:pt x="1178" y="1390"/>
                  </a:lnTo>
                  <a:lnTo>
                    <a:pt x="1178" y="1390"/>
                  </a:lnTo>
                  <a:lnTo>
                    <a:pt x="1178" y="1385"/>
                  </a:lnTo>
                  <a:lnTo>
                    <a:pt x="1180" y="1385"/>
                  </a:lnTo>
                  <a:lnTo>
                    <a:pt x="1180" y="1383"/>
                  </a:lnTo>
                  <a:lnTo>
                    <a:pt x="1183" y="1383"/>
                  </a:lnTo>
                  <a:lnTo>
                    <a:pt x="1183" y="1380"/>
                  </a:lnTo>
                  <a:lnTo>
                    <a:pt x="1183" y="1378"/>
                  </a:lnTo>
                  <a:lnTo>
                    <a:pt x="1185" y="1373"/>
                  </a:lnTo>
                  <a:lnTo>
                    <a:pt x="1185" y="1373"/>
                  </a:lnTo>
                  <a:lnTo>
                    <a:pt x="1185" y="1373"/>
                  </a:lnTo>
                  <a:lnTo>
                    <a:pt x="1185" y="1373"/>
                  </a:lnTo>
                  <a:lnTo>
                    <a:pt x="1185" y="1371"/>
                  </a:lnTo>
                  <a:lnTo>
                    <a:pt x="1185" y="1368"/>
                  </a:lnTo>
                  <a:lnTo>
                    <a:pt x="1185" y="1368"/>
                  </a:lnTo>
                  <a:lnTo>
                    <a:pt x="1183" y="1371"/>
                  </a:lnTo>
                  <a:lnTo>
                    <a:pt x="1183" y="1371"/>
                  </a:lnTo>
                  <a:lnTo>
                    <a:pt x="1183" y="1376"/>
                  </a:lnTo>
                  <a:lnTo>
                    <a:pt x="1183" y="1380"/>
                  </a:lnTo>
                  <a:lnTo>
                    <a:pt x="1180" y="1380"/>
                  </a:lnTo>
                  <a:lnTo>
                    <a:pt x="1180" y="1383"/>
                  </a:lnTo>
                  <a:lnTo>
                    <a:pt x="1178" y="1383"/>
                  </a:lnTo>
                  <a:lnTo>
                    <a:pt x="1178" y="1385"/>
                  </a:lnTo>
                  <a:lnTo>
                    <a:pt x="1175" y="1385"/>
                  </a:lnTo>
                  <a:lnTo>
                    <a:pt x="1175" y="1385"/>
                  </a:lnTo>
                  <a:lnTo>
                    <a:pt x="1175" y="1385"/>
                  </a:lnTo>
                  <a:lnTo>
                    <a:pt x="1175" y="1387"/>
                  </a:lnTo>
                  <a:lnTo>
                    <a:pt x="1173" y="1387"/>
                  </a:lnTo>
                  <a:lnTo>
                    <a:pt x="1173" y="1390"/>
                  </a:lnTo>
                  <a:lnTo>
                    <a:pt x="1171" y="1390"/>
                  </a:lnTo>
                  <a:lnTo>
                    <a:pt x="1171" y="1387"/>
                  </a:lnTo>
                  <a:lnTo>
                    <a:pt x="1168" y="1387"/>
                  </a:lnTo>
                  <a:lnTo>
                    <a:pt x="1168" y="1387"/>
                  </a:lnTo>
                  <a:lnTo>
                    <a:pt x="1166" y="1387"/>
                  </a:lnTo>
                  <a:lnTo>
                    <a:pt x="1164" y="1385"/>
                  </a:lnTo>
                  <a:lnTo>
                    <a:pt x="1161" y="1385"/>
                  </a:lnTo>
                  <a:lnTo>
                    <a:pt x="1159" y="1387"/>
                  </a:lnTo>
                  <a:lnTo>
                    <a:pt x="1159" y="1385"/>
                  </a:lnTo>
                  <a:lnTo>
                    <a:pt x="1157" y="1385"/>
                  </a:lnTo>
                  <a:lnTo>
                    <a:pt x="1157" y="1387"/>
                  </a:lnTo>
                  <a:lnTo>
                    <a:pt x="1157" y="1387"/>
                  </a:lnTo>
                  <a:lnTo>
                    <a:pt x="1154" y="1387"/>
                  </a:lnTo>
                  <a:lnTo>
                    <a:pt x="1154" y="1390"/>
                  </a:lnTo>
                  <a:lnTo>
                    <a:pt x="1154" y="1390"/>
                  </a:lnTo>
                  <a:lnTo>
                    <a:pt x="1152" y="1390"/>
                  </a:lnTo>
                  <a:lnTo>
                    <a:pt x="1149" y="1390"/>
                  </a:lnTo>
                  <a:lnTo>
                    <a:pt x="1147" y="1390"/>
                  </a:lnTo>
                  <a:lnTo>
                    <a:pt x="1147" y="1390"/>
                  </a:lnTo>
                  <a:lnTo>
                    <a:pt x="1145" y="1390"/>
                  </a:lnTo>
                  <a:lnTo>
                    <a:pt x="1145" y="1392"/>
                  </a:lnTo>
                  <a:lnTo>
                    <a:pt x="1145" y="1392"/>
                  </a:lnTo>
                  <a:lnTo>
                    <a:pt x="1145" y="1392"/>
                  </a:lnTo>
                  <a:lnTo>
                    <a:pt x="1145" y="1392"/>
                  </a:lnTo>
                  <a:lnTo>
                    <a:pt x="1145" y="1394"/>
                  </a:lnTo>
                  <a:lnTo>
                    <a:pt x="1142" y="1394"/>
                  </a:lnTo>
                  <a:lnTo>
                    <a:pt x="1142" y="1394"/>
                  </a:lnTo>
                  <a:lnTo>
                    <a:pt x="1142" y="1394"/>
                  </a:lnTo>
                  <a:lnTo>
                    <a:pt x="1140" y="1394"/>
                  </a:lnTo>
                  <a:lnTo>
                    <a:pt x="1140" y="1394"/>
                  </a:lnTo>
                  <a:lnTo>
                    <a:pt x="1138" y="1397"/>
                  </a:lnTo>
                  <a:lnTo>
                    <a:pt x="1138" y="1397"/>
                  </a:lnTo>
                  <a:lnTo>
                    <a:pt x="1138" y="1397"/>
                  </a:lnTo>
                  <a:lnTo>
                    <a:pt x="1135" y="1397"/>
                  </a:lnTo>
                  <a:lnTo>
                    <a:pt x="1135" y="1397"/>
                  </a:lnTo>
                  <a:lnTo>
                    <a:pt x="1135" y="1397"/>
                  </a:lnTo>
                  <a:lnTo>
                    <a:pt x="1133" y="1394"/>
                  </a:lnTo>
                  <a:lnTo>
                    <a:pt x="1133" y="1397"/>
                  </a:lnTo>
                  <a:lnTo>
                    <a:pt x="1133" y="1397"/>
                  </a:lnTo>
                  <a:lnTo>
                    <a:pt x="1131" y="1397"/>
                  </a:lnTo>
                  <a:lnTo>
                    <a:pt x="1131" y="1394"/>
                  </a:lnTo>
                  <a:lnTo>
                    <a:pt x="1128" y="1394"/>
                  </a:lnTo>
                  <a:lnTo>
                    <a:pt x="1128" y="1392"/>
                  </a:lnTo>
                  <a:lnTo>
                    <a:pt x="1126" y="1394"/>
                  </a:lnTo>
                  <a:lnTo>
                    <a:pt x="1126" y="1392"/>
                  </a:lnTo>
                  <a:lnTo>
                    <a:pt x="1123" y="1392"/>
                  </a:lnTo>
                  <a:lnTo>
                    <a:pt x="1121" y="1390"/>
                  </a:lnTo>
                  <a:lnTo>
                    <a:pt x="1121" y="1390"/>
                  </a:lnTo>
                  <a:lnTo>
                    <a:pt x="1119" y="1390"/>
                  </a:lnTo>
                  <a:lnTo>
                    <a:pt x="1119" y="1390"/>
                  </a:lnTo>
                  <a:lnTo>
                    <a:pt x="1116" y="1390"/>
                  </a:lnTo>
                  <a:lnTo>
                    <a:pt x="1116" y="1387"/>
                  </a:lnTo>
                  <a:lnTo>
                    <a:pt x="1119" y="1385"/>
                  </a:lnTo>
                  <a:lnTo>
                    <a:pt x="1119" y="1383"/>
                  </a:lnTo>
                  <a:lnTo>
                    <a:pt x="1121" y="1383"/>
                  </a:lnTo>
                  <a:lnTo>
                    <a:pt x="1123" y="1383"/>
                  </a:lnTo>
                  <a:lnTo>
                    <a:pt x="1123" y="1383"/>
                  </a:lnTo>
                  <a:lnTo>
                    <a:pt x="1126" y="1383"/>
                  </a:lnTo>
                  <a:lnTo>
                    <a:pt x="1126" y="1383"/>
                  </a:lnTo>
                  <a:lnTo>
                    <a:pt x="1128" y="1383"/>
                  </a:lnTo>
                  <a:lnTo>
                    <a:pt x="1128" y="1383"/>
                  </a:lnTo>
                  <a:lnTo>
                    <a:pt x="1128" y="1383"/>
                  </a:lnTo>
                  <a:lnTo>
                    <a:pt x="1131" y="1383"/>
                  </a:lnTo>
                  <a:lnTo>
                    <a:pt x="1131" y="1383"/>
                  </a:lnTo>
                  <a:lnTo>
                    <a:pt x="1133" y="1383"/>
                  </a:lnTo>
                  <a:lnTo>
                    <a:pt x="1133" y="1383"/>
                  </a:lnTo>
                  <a:lnTo>
                    <a:pt x="1133" y="1383"/>
                  </a:lnTo>
                  <a:lnTo>
                    <a:pt x="1131" y="1380"/>
                  </a:lnTo>
                  <a:lnTo>
                    <a:pt x="1128" y="1380"/>
                  </a:lnTo>
                  <a:lnTo>
                    <a:pt x="1128" y="1378"/>
                  </a:lnTo>
                  <a:lnTo>
                    <a:pt x="1131" y="1376"/>
                  </a:lnTo>
                  <a:lnTo>
                    <a:pt x="1131" y="1373"/>
                  </a:lnTo>
                  <a:lnTo>
                    <a:pt x="1131" y="1371"/>
                  </a:lnTo>
                  <a:lnTo>
                    <a:pt x="1133" y="1371"/>
                  </a:lnTo>
                  <a:lnTo>
                    <a:pt x="1133" y="1368"/>
                  </a:lnTo>
                  <a:lnTo>
                    <a:pt x="1135" y="1366"/>
                  </a:lnTo>
                  <a:lnTo>
                    <a:pt x="1140" y="1364"/>
                  </a:lnTo>
                  <a:lnTo>
                    <a:pt x="1140" y="1364"/>
                  </a:lnTo>
                  <a:lnTo>
                    <a:pt x="1145" y="1361"/>
                  </a:lnTo>
                  <a:lnTo>
                    <a:pt x="1145" y="1359"/>
                  </a:lnTo>
                  <a:lnTo>
                    <a:pt x="1142" y="1361"/>
                  </a:lnTo>
                  <a:lnTo>
                    <a:pt x="1142" y="1361"/>
                  </a:lnTo>
                  <a:lnTo>
                    <a:pt x="1140" y="1361"/>
                  </a:lnTo>
                  <a:lnTo>
                    <a:pt x="1138" y="1361"/>
                  </a:lnTo>
                  <a:lnTo>
                    <a:pt x="1138" y="1361"/>
                  </a:lnTo>
                  <a:lnTo>
                    <a:pt x="1138" y="1359"/>
                  </a:lnTo>
                  <a:lnTo>
                    <a:pt x="1138" y="1359"/>
                  </a:lnTo>
                  <a:lnTo>
                    <a:pt x="1135" y="1361"/>
                  </a:lnTo>
                  <a:lnTo>
                    <a:pt x="1135" y="1364"/>
                  </a:lnTo>
                  <a:lnTo>
                    <a:pt x="1133" y="1364"/>
                  </a:lnTo>
                  <a:lnTo>
                    <a:pt x="1133" y="1368"/>
                  </a:lnTo>
                  <a:lnTo>
                    <a:pt x="1131" y="1366"/>
                  </a:lnTo>
                  <a:lnTo>
                    <a:pt x="1131" y="1366"/>
                  </a:lnTo>
                  <a:lnTo>
                    <a:pt x="1128" y="1364"/>
                  </a:lnTo>
                  <a:lnTo>
                    <a:pt x="1128" y="1361"/>
                  </a:lnTo>
                  <a:lnTo>
                    <a:pt x="1131" y="1361"/>
                  </a:lnTo>
                  <a:lnTo>
                    <a:pt x="1128" y="1361"/>
                  </a:lnTo>
                  <a:lnTo>
                    <a:pt x="1128" y="1364"/>
                  </a:lnTo>
                  <a:lnTo>
                    <a:pt x="1128" y="1366"/>
                  </a:lnTo>
                  <a:lnTo>
                    <a:pt x="1131" y="1368"/>
                  </a:lnTo>
                  <a:lnTo>
                    <a:pt x="1131" y="1371"/>
                  </a:lnTo>
                  <a:lnTo>
                    <a:pt x="1131" y="1371"/>
                  </a:lnTo>
                  <a:lnTo>
                    <a:pt x="1131" y="1376"/>
                  </a:lnTo>
                  <a:lnTo>
                    <a:pt x="1128" y="1378"/>
                  </a:lnTo>
                  <a:lnTo>
                    <a:pt x="1128" y="1380"/>
                  </a:lnTo>
                  <a:lnTo>
                    <a:pt x="1128" y="1380"/>
                  </a:lnTo>
                  <a:lnTo>
                    <a:pt x="1128" y="1383"/>
                  </a:lnTo>
                  <a:lnTo>
                    <a:pt x="1126" y="1383"/>
                  </a:lnTo>
                  <a:lnTo>
                    <a:pt x="1126" y="1380"/>
                  </a:lnTo>
                  <a:lnTo>
                    <a:pt x="1121" y="1383"/>
                  </a:lnTo>
                  <a:lnTo>
                    <a:pt x="1119" y="1380"/>
                  </a:lnTo>
                  <a:lnTo>
                    <a:pt x="1116" y="1380"/>
                  </a:lnTo>
                  <a:lnTo>
                    <a:pt x="1114" y="1380"/>
                  </a:lnTo>
                  <a:lnTo>
                    <a:pt x="1114" y="1378"/>
                  </a:lnTo>
                  <a:lnTo>
                    <a:pt x="1112" y="1378"/>
                  </a:lnTo>
                  <a:lnTo>
                    <a:pt x="1109" y="1378"/>
                  </a:lnTo>
                  <a:lnTo>
                    <a:pt x="1107" y="1378"/>
                  </a:lnTo>
                  <a:lnTo>
                    <a:pt x="1105" y="1378"/>
                  </a:lnTo>
                  <a:lnTo>
                    <a:pt x="1102" y="1380"/>
                  </a:lnTo>
                  <a:lnTo>
                    <a:pt x="1100" y="1380"/>
                  </a:lnTo>
                  <a:lnTo>
                    <a:pt x="1100" y="1378"/>
                  </a:lnTo>
                  <a:lnTo>
                    <a:pt x="1100" y="1376"/>
                  </a:lnTo>
                  <a:lnTo>
                    <a:pt x="1097" y="1376"/>
                  </a:lnTo>
                  <a:lnTo>
                    <a:pt x="1095" y="1376"/>
                  </a:lnTo>
                  <a:lnTo>
                    <a:pt x="1095" y="1373"/>
                  </a:lnTo>
                  <a:lnTo>
                    <a:pt x="1095" y="1373"/>
                  </a:lnTo>
                  <a:lnTo>
                    <a:pt x="1095" y="1371"/>
                  </a:lnTo>
                  <a:lnTo>
                    <a:pt x="1097" y="1368"/>
                  </a:lnTo>
                  <a:lnTo>
                    <a:pt x="1095" y="1366"/>
                  </a:lnTo>
                  <a:lnTo>
                    <a:pt x="1095" y="1366"/>
                  </a:lnTo>
                  <a:lnTo>
                    <a:pt x="1095" y="1364"/>
                  </a:lnTo>
                  <a:lnTo>
                    <a:pt x="1093" y="1364"/>
                  </a:lnTo>
                  <a:lnTo>
                    <a:pt x="1093" y="1364"/>
                  </a:lnTo>
                  <a:lnTo>
                    <a:pt x="1093" y="1359"/>
                  </a:lnTo>
                  <a:lnTo>
                    <a:pt x="1093" y="1357"/>
                  </a:lnTo>
                  <a:lnTo>
                    <a:pt x="1095" y="1357"/>
                  </a:lnTo>
                  <a:lnTo>
                    <a:pt x="1095" y="1352"/>
                  </a:lnTo>
                  <a:lnTo>
                    <a:pt x="1095" y="1352"/>
                  </a:lnTo>
                  <a:lnTo>
                    <a:pt x="1095" y="1352"/>
                  </a:lnTo>
                  <a:lnTo>
                    <a:pt x="1093" y="1352"/>
                  </a:lnTo>
                  <a:lnTo>
                    <a:pt x="1093" y="1350"/>
                  </a:lnTo>
                  <a:lnTo>
                    <a:pt x="1090" y="1347"/>
                  </a:lnTo>
                  <a:lnTo>
                    <a:pt x="1090" y="1347"/>
                  </a:lnTo>
                  <a:lnTo>
                    <a:pt x="1090" y="1345"/>
                  </a:lnTo>
                  <a:lnTo>
                    <a:pt x="1090" y="1345"/>
                  </a:lnTo>
                  <a:lnTo>
                    <a:pt x="1090" y="1345"/>
                  </a:lnTo>
                  <a:lnTo>
                    <a:pt x="1093" y="1345"/>
                  </a:lnTo>
                  <a:lnTo>
                    <a:pt x="1093" y="1347"/>
                  </a:lnTo>
                  <a:lnTo>
                    <a:pt x="1097" y="1347"/>
                  </a:lnTo>
                  <a:lnTo>
                    <a:pt x="1097" y="1345"/>
                  </a:lnTo>
                  <a:lnTo>
                    <a:pt x="1100" y="1347"/>
                  </a:lnTo>
                  <a:lnTo>
                    <a:pt x="1100" y="1345"/>
                  </a:lnTo>
                  <a:lnTo>
                    <a:pt x="1100" y="1342"/>
                  </a:lnTo>
                  <a:lnTo>
                    <a:pt x="1102" y="1342"/>
                  </a:lnTo>
                  <a:lnTo>
                    <a:pt x="1102" y="1340"/>
                  </a:lnTo>
                  <a:lnTo>
                    <a:pt x="1102" y="1340"/>
                  </a:lnTo>
                  <a:lnTo>
                    <a:pt x="1102" y="1340"/>
                  </a:lnTo>
                  <a:lnTo>
                    <a:pt x="1105" y="1338"/>
                  </a:lnTo>
                  <a:lnTo>
                    <a:pt x="1105" y="1331"/>
                  </a:lnTo>
                  <a:lnTo>
                    <a:pt x="1112" y="1328"/>
                  </a:lnTo>
                  <a:lnTo>
                    <a:pt x="1112" y="1328"/>
                  </a:lnTo>
                  <a:lnTo>
                    <a:pt x="1112" y="1328"/>
                  </a:lnTo>
                  <a:lnTo>
                    <a:pt x="1114" y="1326"/>
                  </a:lnTo>
                  <a:lnTo>
                    <a:pt x="1112" y="1326"/>
                  </a:lnTo>
                  <a:lnTo>
                    <a:pt x="1109" y="1326"/>
                  </a:lnTo>
                  <a:lnTo>
                    <a:pt x="1107" y="1328"/>
                  </a:lnTo>
                  <a:lnTo>
                    <a:pt x="1105" y="1328"/>
                  </a:lnTo>
                  <a:lnTo>
                    <a:pt x="1102" y="1331"/>
                  </a:lnTo>
                  <a:lnTo>
                    <a:pt x="1102" y="1333"/>
                  </a:lnTo>
                  <a:lnTo>
                    <a:pt x="1102" y="1333"/>
                  </a:lnTo>
                  <a:lnTo>
                    <a:pt x="1102" y="1335"/>
                  </a:lnTo>
                  <a:lnTo>
                    <a:pt x="1100" y="1335"/>
                  </a:lnTo>
                  <a:lnTo>
                    <a:pt x="1100" y="1340"/>
                  </a:lnTo>
                  <a:lnTo>
                    <a:pt x="1100" y="1340"/>
                  </a:lnTo>
                  <a:lnTo>
                    <a:pt x="1100" y="1342"/>
                  </a:lnTo>
                  <a:lnTo>
                    <a:pt x="1097" y="1345"/>
                  </a:lnTo>
                  <a:lnTo>
                    <a:pt x="1097" y="1345"/>
                  </a:lnTo>
                  <a:lnTo>
                    <a:pt x="1095" y="1345"/>
                  </a:lnTo>
                  <a:lnTo>
                    <a:pt x="1095" y="1342"/>
                  </a:lnTo>
                  <a:lnTo>
                    <a:pt x="1093" y="1342"/>
                  </a:lnTo>
                  <a:lnTo>
                    <a:pt x="1090" y="1342"/>
                  </a:lnTo>
                  <a:lnTo>
                    <a:pt x="1090" y="1340"/>
                  </a:lnTo>
                  <a:lnTo>
                    <a:pt x="1090" y="1340"/>
                  </a:lnTo>
                  <a:lnTo>
                    <a:pt x="1088" y="1342"/>
                  </a:lnTo>
                  <a:lnTo>
                    <a:pt x="1090" y="1342"/>
                  </a:lnTo>
                  <a:lnTo>
                    <a:pt x="1088" y="1345"/>
                  </a:lnTo>
                  <a:lnTo>
                    <a:pt x="1086" y="1342"/>
                  </a:lnTo>
                  <a:lnTo>
                    <a:pt x="1083" y="1342"/>
                  </a:lnTo>
                  <a:lnTo>
                    <a:pt x="1083" y="1345"/>
                  </a:lnTo>
                  <a:lnTo>
                    <a:pt x="1081" y="1345"/>
                  </a:lnTo>
                  <a:lnTo>
                    <a:pt x="1078" y="1342"/>
                  </a:lnTo>
                  <a:lnTo>
                    <a:pt x="1078" y="1345"/>
                  </a:lnTo>
                  <a:lnTo>
                    <a:pt x="1076" y="1345"/>
                  </a:lnTo>
                  <a:lnTo>
                    <a:pt x="1076" y="1345"/>
                  </a:lnTo>
                  <a:lnTo>
                    <a:pt x="1076" y="1347"/>
                  </a:lnTo>
                  <a:lnTo>
                    <a:pt x="1074" y="1347"/>
                  </a:lnTo>
                  <a:lnTo>
                    <a:pt x="1074" y="1345"/>
                  </a:lnTo>
                  <a:lnTo>
                    <a:pt x="1074" y="1342"/>
                  </a:lnTo>
                  <a:lnTo>
                    <a:pt x="1076" y="1342"/>
                  </a:lnTo>
                  <a:lnTo>
                    <a:pt x="1074" y="1340"/>
                  </a:lnTo>
                  <a:lnTo>
                    <a:pt x="1074" y="1340"/>
                  </a:lnTo>
                  <a:lnTo>
                    <a:pt x="1074" y="1342"/>
                  </a:lnTo>
                  <a:lnTo>
                    <a:pt x="1071" y="1342"/>
                  </a:lnTo>
                  <a:lnTo>
                    <a:pt x="1071" y="1342"/>
                  </a:lnTo>
                  <a:lnTo>
                    <a:pt x="1071" y="1342"/>
                  </a:lnTo>
                  <a:lnTo>
                    <a:pt x="1071" y="1342"/>
                  </a:lnTo>
                  <a:lnTo>
                    <a:pt x="1069" y="1342"/>
                  </a:lnTo>
                  <a:lnTo>
                    <a:pt x="1067" y="1342"/>
                  </a:lnTo>
                  <a:lnTo>
                    <a:pt x="1067" y="1340"/>
                  </a:lnTo>
                  <a:lnTo>
                    <a:pt x="1064" y="1340"/>
                  </a:lnTo>
                  <a:lnTo>
                    <a:pt x="1064" y="1338"/>
                  </a:lnTo>
                  <a:lnTo>
                    <a:pt x="1064" y="1340"/>
                  </a:lnTo>
                  <a:lnTo>
                    <a:pt x="1064" y="1338"/>
                  </a:lnTo>
                  <a:lnTo>
                    <a:pt x="1067" y="1338"/>
                  </a:lnTo>
                  <a:lnTo>
                    <a:pt x="1064" y="1338"/>
                  </a:lnTo>
                  <a:lnTo>
                    <a:pt x="1064" y="1333"/>
                  </a:lnTo>
                  <a:lnTo>
                    <a:pt x="1064" y="1331"/>
                  </a:lnTo>
                  <a:lnTo>
                    <a:pt x="1064" y="1331"/>
                  </a:lnTo>
                  <a:lnTo>
                    <a:pt x="1064" y="1331"/>
                  </a:lnTo>
                  <a:lnTo>
                    <a:pt x="1064" y="1328"/>
                  </a:lnTo>
                  <a:lnTo>
                    <a:pt x="1062" y="1328"/>
                  </a:lnTo>
                  <a:lnTo>
                    <a:pt x="1062" y="1326"/>
                  </a:lnTo>
                  <a:lnTo>
                    <a:pt x="1062" y="1326"/>
                  </a:lnTo>
                  <a:lnTo>
                    <a:pt x="1062" y="1324"/>
                  </a:lnTo>
                  <a:lnTo>
                    <a:pt x="1060" y="1324"/>
                  </a:lnTo>
                  <a:lnTo>
                    <a:pt x="1062" y="1321"/>
                  </a:lnTo>
                  <a:lnTo>
                    <a:pt x="1060" y="1321"/>
                  </a:lnTo>
                  <a:lnTo>
                    <a:pt x="1060" y="1321"/>
                  </a:lnTo>
                  <a:lnTo>
                    <a:pt x="1060" y="1321"/>
                  </a:lnTo>
                  <a:lnTo>
                    <a:pt x="1060" y="1321"/>
                  </a:lnTo>
                  <a:lnTo>
                    <a:pt x="1057" y="1319"/>
                  </a:lnTo>
                  <a:lnTo>
                    <a:pt x="1055" y="1319"/>
                  </a:lnTo>
                  <a:lnTo>
                    <a:pt x="1055" y="1316"/>
                  </a:lnTo>
                  <a:lnTo>
                    <a:pt x="1055" y="1316"/>
                  </a:lnTo>
                  <a:lnTo>
                    <a:pt x="1055" y="1316"/>
                  </a:lnTo>
                  <a:lnTo>
                    <a:pt x="1057" y="1314"/>
                  </a:lnTo>
                  <a:lnTo>
                    <a:pt x="1055" y="1312"/>
                  </a:lnTo>
                  <a:lnTo>
                    <a:pt x="1057" y="1312"/>
                  </a:lnTo>
                  <a:lnTo>
                    <a:pt x="1057" y="1309"/>
                  </a:lnTo>
                  <a:lnTo>
                    <a:pt x="1060" y="1305"/>
                  </a:lnTo>
                  <a:lnTo>
                    <a:pt x="1060" y="1305"/>
                  </a:lnTo>
                  <a:lnTo>
                    <a:pt x="1060" y="1305"/>
                  </a:lnTo>
                  <a:lnTo>
                    <a:pt x="1060" y="1305"/>
                  </a:lnTo>
                  <a:lnTo>
                    <a:pt x="1060" y="1302"/>
                  </a:lnTo>
                  <a:lnTo>
                    <a:pt x="1060" y="1302"/>
                  </a:lnTo>
                  <a:lnTo>
                    <a:pt x="1060" y="1302"/>
                  </a:lnTo>
                  <a:lnTo>
                    <a:pt x="1060" y="1298"/>
                  </a:lnTo>
                  <a:lnTo>
                    <a:pt x="1060" y="1298"/>
                  </a:lnTo>
                  <a:lnTo>
                    <a:pt x="1062" y="1298"/>
                  </a:lnTo>
                  <a:lnTo>
                    <a:pt x="1064" y="1298"/>
                  </a:lnTo>
                  <a:lnTo>
                    <a:pt x="1067" y="1298"/>
                  </a:lnTo>
                  <a:lnTo>
                    <a:pt x="1067" y="1298"/>
                  </a:lnTo>
                  <a:lnTo>
                    <a:pt x="1062" y="1295"/>
                  </a:lnTo>
                  <a:lnTo>
                    <a:pt x="1062" y="1293"/>
                  </a:lnTo>
                  <a:lnTo>
                    <a:pt x="1062" y="1293"/>
                  </a:lnTo>
                  <a:lnTo>
                    <a:pt x="1064" y="1293"/>
                  </a:lnTo>
                  <a:lnTo>
                    <a:pt x="1067" y="1290"/>
                  </a:lnTo>
                  <a:lnTo>
                    <a:pt x="1069" y="1288"/>
                  </a:lnTo>
                  <a:lnTo>
                    <a:pt x="1069" y="1286"/>
                  </a:lnTo>
                  <a:lnTo>
                    <a:pt x="1071" y="1286"/>
                  </a:lnTo>
                  <a:lnTo>
                    <a:pt x="1071" y="1283"/>
                  </a:lnTo>
                  <a:lnTo>
                    <a:pt x="1074" y="1283"/>
                  </a:lnTo>
                  <a:lnTo>
                    <a:pt x="1074" y="1281"/>
                  </a:lnTo>
                  <a:lnTo>
                    <a:pt x="1074" y="1281"/>
                  </a:lnTo>
                  <a:lnTo>
                    <a:pt x="1074" y="1281"/>
                  </a:lnTo>
                  <a:lnTo>
                    <a:pt x="1074" y="1279"/>
                  </a:lnTo>
                  <a:lnTo>
                    <a:pt x="1076" y="1279"/>
                  </a:lnTo>
                  <a:lnTo>
                    <a:pt x="1076" y="1276"/>
                  </a:lnTo>
                  <a:lnTo>
                    <a:pt x="1076" y="1276"/>
                  </a:lnTo>
                  <a:lnTo>
                    <a:pt x="1078" y="1274"/>
                  </a:lnTo>
                  <a:lnTo>
                    <a:pt x="1078" y="1269"/>
                  </a:lnTo>
                  <a:lnTo>
                    <a:pt x="1078" y="1269"/>
                  </a:lnTo>
                  <a:lnTo>
                    <a:pt x="1078" y="1269"/>
                  </a:lnTo>
                  <a:lnTo>
                    <a:pt x="1078" y="1272"/>
                  </a:lnTo>
                  <a:lnTo>
                    <a:pt x="1076" y="1272"/>
                  </a:lnTo>
                  <a:lnTo>
                    <a:pt x="1076" y="1274"/>
                  </a:lnTo>
                  <a:lnTo>
                    <a:pt x="1074" y="1274"/>
                  </a:lnTo>
                  <a:lnTo>
                    <a:pt x="1074" y="1274"/>
                  </a:lnTo>
                  <a:lnTo>
                    <a:pt x="1074" y="1274"/>
                  </a:lnTo>
                  <a:lnTo>
                    <a:pt x="1071" y="1276"/>
                  </a:lnTo>
                  <a:lnTo>
                    <a:pt x="1071" y="1276"/>
                  </a:lnTo>
                  <a:lnTo>
                    <a:pt x="1071" y="1276"/>
                  </a:lnTo>
                  <a:lnTo>
                    <a:pt x="1071" y="1276"/>
                  </a:lnTo>
                  <a:lnTo>
                    <a:pt x="1071" y="1279"/>
                  </a:lnTo>
                  <a:lnTo>
                    <a:pt x="1071" y="1279"/>
                  </a:lnTo>
                  <a:lnTo>
                    <a:pt x="1071" y="1281"/>
                  </a:lnTo>
                  <a:lnTo>
                    <a:pt x="1069" y="1281"/>
                  </a:lnTo>
                  <a:lnTo>
                    <a:pt x="1069" y="1283"/>
                  </a:lnTo>
                  <a:lnTo>
                    <a:pt x="1067" y="1286"/>
                  </a:lnTo>
                  <a:lnTo>
                    <a:pt x="1064" y="1288"/>
                  </a:lnTo>
                  <a:lnTo>
                    <a:pt x="1064" y="1288"/>
                  </a:lnTo>
                  <a:lnTo>
                    <a:pt x="1062" y="1288"/>
                  </a:lnTo>
                  <a:lnTo>
                    <a:pt x="1060" y="1288"/>
                  </a:lnTo>
                  <a:lnTo>
                    <a:pt x="1060" y="1286"/>
                  </a:lnTo>
                  <a:lnTo>
                    <a:pt x="1062" y="1286"/>
                  </a:lnTo>
                  <a:lnTo>
                    <a:pt x="1062" y="1283"/>
                  </a:lnTo>
                  <a:lnTo>
                    <a:pt x="1060" y="1283"/>
                  </a:lnTo>
                  <a:lnTo>
                    <a:pt x="1057" y="1281"/>
                  </a:lnTo>
                  <a:lnTo>
                    <a:pt x="1057" y="1281"/>
                  </a:lnTo>
                  <a:lnTo>
                    <a:pt x="1057" y="1279"/>
                  </a:lnTo>
                  <a:lnTo>
                    <a:pt x="1057" y="1276"/>
                  </a:lnTo>
                  <a:lnTo>
                    <a:pt x="1057" y="1274"/>
                  </a:lnTo>
                  <a:lnTo>
                    <a:pt x="1057" y="1274"/>
                  </a:lnTo>
                  <a:lnTo>
                    <a:pt x="1057" y="1274"/>
                  </a:lnTo>
                  <a:lnTo>
                    <a:pt x="1055" y="1272"/>
                  </a:lnTo>
                  <a:lnTo>
                    <a:pt x="1052" y="1272"/>
                  </a:lnTo>
                  <a:lnTo>
                    <a:pt x="1052" y="1269"/>
                  </a:lnTo>
                  <a:lnTo>
                    <a:pt x="1052" y="1269"/>
                  </a:lnTo>
                  <a:lnTo>
                    <a:pt x="1052" y="1267"/>
                  </a:lnTo>
                  <a:lnTo>
                    <a:pt x="1052" y="1267"/>
                  </a:lnTo>
                  <a:lnTo>
                    <a:pt x="1050" y="1264"/>
                  </a:lnTo>
                  <a:lnTo>
                    <a:pt x="1048" y="1262"/>
                  </a:lnTo>
                  <a:lnTo>
                    <a:pt x="1048" y="1262"/>
                  </a:lnTo>
                  <a:lnTo>
                    <a:pt x="1045" y="1264"/>
                  </a:lnTo>
                  <a:lnTo>
                    <a:pt x="1045" y="1264"/>
                  </a:lnTo>
                  <a:lnTo>
                    <a:pt x="1043" y="1267"/>
                  </a:lnTo>
                  <a:lnTo>
                    <a:pt x="1043" y="1269"/>
                  </a:lnTo>
                  <a:lnTo>
                    <a:pt x="1043" y="1269"/>
                  </a:lnTo>
                  <a:lnTo>
                    <a:pt x="1043" y="1272"/>
                  </a:lnTo>
                  <a:lnTo>
                    <a:pt x="1043" y="1272"/>
                  </a:lnTo>
                  <a:lnTo>
                    <a:pt x="1041" y="1272"/>
                  </a:lnTo>
                  <a:lnTo>
                    <a:pt x="1041" y="1272"/>
                  </a:lnTo>
                  <a:lnTo>
                    <a:pt x="1038" y="1269"/>
                  </a:lnTo>
                  <a:lnTo>
                    <a:pt x="1038" y="1264"/>
                  </a:lnTo>
                  <a:lnTo>
                    <a:pt x="1043" y="1262"/>
                  </a:lnTo>
                  <a:lnTo>
                    <a:pt x="1045" y="1260"/>
                  </a:lnTo>
                  <a:lnTo>
                    <a:pt x="1048" y="1260"/>
                  </a:lnTo>
                  <a:lnTo>
                    <a:pt x="1048" y="1257"/>
                  </a:lnTo>
                  <a:lnTo>
                    <a:pt x="1048" y="1257"/>
                  </a:lnTo>
                  <a:lnTo>
                    <a:pt x="1045" y="1260"/>
                  </a:lnTo>
                  <a:lnTo>
                    <a:pt x="1041" y="1262"/>
                  </a:lnTo>
                  <a:lnTo>
                    <a:pt x="1038" y="1264"/>
                  </a:lnTo>
                  <a:lnTo>
                    <a:pt x="1038" y="1267"/>
                  </a:lnTo>
                  <a:lnTo>
                    <a:pt x="1038" y="1269"/>
                  </a:lnTo>
                  <a:lnTo>
                    <a:pt x="1041" y="1272"/>
                  </a:lnTo>
                  <a:lnTo>
                    <a:pt x="1043" y="1272"/>
                  </a:lnTo>
                  <a:lnTo>
                    <a:pt x="1045" y="1272"/>
                  </a:lnTo>
                  <a:lnTo>
                    <a:pt x="1045" y="1269"/>
                  </a:lnTo>
                  <a:lnTo>
                    <a:pt x="1048" y="1267"/>
                  </a:lnTo>
                  <a:lnTo>
                    <a:pt x="1050" y="1267"/>
                  </a:lnTo>
                  <a:lnTo>
                    <a:pt x="1050" y="1267"/>
                  </a:lnTo>
                  <a:lnTo>
                    <a:pt x="1050" y="1269"/>
                  </a:lnTo>
                  <a:lnTo>
                    <a:pt x="1050" y="1269"/>
                  </a:lnTo>
                  <a:lnTo>
                    <a:pt x="1050" y="1269"/>
                  </a:lnTo>
                  <a:lnTo>
                    <a:pt x="1050" y="1269"/>
                  </a:lnTo>
                  <a:lnTo>
                    <a:pt x="1052" y="1272"/>
                  </a:lnTo>
                  <a:lnTo>
                    <a:pt x="1052" y="1274"/>
                  </a:lnTo>
                  <a:lnTo>
                    <a:pt x="1052" y="1274"/>
                  </a:lnTo>
                  <a:lnTo>
                    <a:pt x="1052" y="1276"/>
                  </a:lnTo>
                  <a:lnTo>
                    <a:pt x="1052" y="1279"/>
                  </a:lnTo>
                  <a:lnTo>
                    <a:pt x="1052" y="1281"/>
                  </a:lnTo>
                  <a:lnTo>
                    <a:pt x="1052" y="1281"/>
                  </a:lnTo>
                  <a:lnTo>
                    <a:pt x="1055" y="1281"/>
                  </a:lnTo>
                  <a:lnTo>
                    <a:pt x="1055" y="1283"/>
                  </a:lnTo>
                  <a:lnTo>
                    <a:pt x="1055" y="1283"/>
                  </a:lnTo>
                  <a:lnTo>
                    <a:pt x="1055" y="1283"/>
                  </a:lnTo>
                  <a:lnTo>
                    <a:pt x="1055" y="1283"/>
                  </a:lnTo>
                  <a:lnTo>
                    <a:pt x="1057" y="1286"/>
                  </a:lnTo>
                  <a:lnTo>
                    <a:pt x="1057" y="1288"/>
                  </a:lnTo>
                  <a:lnTo>
                    <a:pt x="1055" y="1290"/>
                  </a:lnTo>
                  <a:lnTo>
                    <a:pt x="1055" y="1293"/>
                  </a:lnTo>
                  <a:lnTo>
                    <a:pt x="1055" y="1293"/>
                  </a:lnTo>
                  <a:lnTo>
                    <a:pt x="1048" y="1293"/>
                  </a:lnTo>
                  <a:lnTo>
                    <a:pt x="1048" y="1293"/>
                  </a:lnTo>
                  <a:lnTo>
                    <a:pt x="1048" y="1295"/>
                  </a:lnTo>
                  <a:lnTo>
                    <a:pt x="1045" y="1295"/>
                  </a:lnTo>
                  <a:lnTo>
                    <a:pt x="1045" y="1293"/>
                  </a:lnTo>
                  <a:lnTo>
                    <a:pt x="1043" y="1293"/>
                  </a:lnTo>
                  <a:lnTo>
                    <a:pt x="1043" y="1293"/>
                  </a:lnTo>
                  <a:lnTo>
                    <a:pt x="1045" y="1295"/>
                  </a:lnTo>
                  <a:lnTo>
                    <a:pt x="1048" y="1295"/>
                  </a:lnTo>
                  <a:lnTo>
                    <a:pt x="1050" y="1295"/>
                  </a:lnTo>
                  <a:lnTo>
                    <a:pt x="1052" y="1295"/>
                  </a:lnTo>
                  <a:lnTo>
                    <a:pt x="1052" y="1295"/>
                  </a:lnTo>
                  <a:lnTo>
                    <a:pt x="1052" y="1298"/>
                  </a:lnTo>
                  <a:lnTo>
                    <a:pt x="1052" y="1298"/>
                  </a:lnTo>
                  <a:lnTo>
                    <a:pt x="1052" y="1305"/>
                  </a:lnTo>
                  <a:lnTo>
                    <a:pt x="1055" y="1307"/>
                  </a:lnTo>
                  <a:lnTo>
                    <a:pt x="1055" y="1309"/>
                  </a:lnTo>
                  <a:lnTo>
                    <a:pt x="1055" y="1312"/>
                  </a:lnTo>
                  <a:lnTo>
                    <a:pt x="1052" y="1312"/>
                  </a:lnTo>
                  <a:lnTo>
                    <a:pt x="1052" y="1312"/>
                  </a:lnTo>
                  <a:lnTo>
                    <a:pt x="1052" y="1314"/>
                  </a:lnTo>
                  <a:lnTo>
                    <a:pt x="1052" y="1316"/>
                  </a:lnTo>
                  <a:lnTo>
                    <a:pt x="1050" y="1316"/>
                  </a:lnTo>
                  <a:lnTo>
                    <a:pt x="1050" y="1316"/>
                  </a:lnTo>
                  <a:lnTo>
                    <a:pt x="1045" y="1319"/>
                  </a:lnTo>
                  <a:lnTo>
                    <a:pt x="1045" y="1319"/>
                  </a:lnTo>
                  <a:lnTo>
                    <a:pt x="1045" y="1321"/>
                  </a:lnTo>
                  <a:lnTo>
                    <a:pt x="1043" y="1319"/>
                  </a:lnTo>
                  <a:lnTo>
                    <a:pt x="1043" y="1319"/>
                  </a:lnTo>
                  <a:lnTo>
                    <a:pt x="1041" y="1319"/>
                  </a:lnTo>
                  <a:lnTo>
                    <a:pt x="1041" y="1321"/>
                  </a:lnTo>
                  <a:lnTo>
                    <a:pt x="1038" y="1321"/>
                  </a:lnTo>
                  <a:lnTo>
                    <a:pt x="1036" y="1321"/>
                  </a:lnTo>
                  <a:lnTo>
                    <a:pt x="1038" y="1324"/>
                  </a:lnTo>
                  <a:lnTo>
                    <a:pt x="1036" y="1324"/>
                  </a:lnTo>
                  <a:lnTo>
                    <a:pt x="1036" y="1324"/>
                  </a:lnTo>
                  <a:lnTo>
                    <a:pt x="1036" y="1326"/>
                  </a:lnTo>
                  <a:lnTo>
                    <a:pt x="1034" y="1326"/>
                  </a:lnTo>
                  <a:lnTo>
                    <a:pt x="1031" y="1328"/>
                  </a:lnTo>
                  <a:lnTo>
                    <a:pt x="1031" y="1328"/>
                  </a:lnTo>
                  <a:lnTo>
                    <a:pt x="1026" y="1326"/>
                  </a:lnTo>
                  <a:lnTo>
                    <a:pt x="1024" y="1326"/>
                  </a:lnTo>
                  <a:lnTo>
                    <a:pt x="1024" y="1326"/>
                  </a:lnTo>
                  <a:lnTo>
                    <a:pt x="1024" y="1328"/>
                  </a:lnTo>
                  <a:lnTo>
                    <a:pt x="1024" y="1328"/>
                  </a:lnTo>
                  <a:lnTo>
                    <a:pt x="1024" y="1328"/>
                  </a:lnTo>
                  <a:lnTo>
                    <a:pt x="1024" y="1331"/>
                  </a:lnTo>
                  <a:lnTo>
                    <a:pt x="1022" y="1333"/>
                  </a:lnTo>
                  <a:lnTo>
                    <a:pt x="1019" y="1333"/>
                  </a:lnTo>
                  <a:lnTo>
                    <a:pt x="1019" y="1331"/>
                  </a:lnTo>
                  <a:lnTo>
                    <a:pt x="1017" y="1328"/>
                  </a:lnTo>
                  <a:lnTo>
                    <a:pt x="1017" y="1328"/>
                  </a:lnTo>
                  <a:lnTo>
                    <a:pt x="1017" y="1326"/>
                  </a:lnTo>
                  <a:lnTo>
                    <a:pt x="1015" y="1326"/>
                  </a:lnTo>
                  <a:lnTo>
                    <a:pt x="1017" y="1326"/>
                  </a:lnTo>
                  <a:lnTo>
                    <a:pt x="1015" y="1326"/>
                  </a:lnTo>
                  <a:lnTo>
                    <a:pt x="1015" y="1324"/>
                  </a:lnTo>
                  <a:lnTo>
                    <a:pt x="1015" y="1319"/>
                  </a:lnTo>
                  <a:lnTo>
                    <a:pt x="1015" y="1319"/>
                  </a:lnTo>
                  <a:lnTo>
                    <a:pt x="1015" y="1319"/>
                  </a:lnTo>
                  <a:lnTo>
                    <a:pt x="1012" y="1324"/>
                  </a:lnTo>
                  <a:lnTo>
                    <a:pt x="1010" y="1324"/>
                  </a:lnTo>
                  <a:lnTo>
                    <a:pt x="1008" y="1321"/>
                  </a:lnTo>
                  <a:lnTo>
                    <a:pt x="1008" y="1319"/>
                  </a:lnTo>
                  <a:lnTo>
                    <a:pt x="1010" y="1319"/>
                  </a:lnTo>
                  <a:lnTo>
                    <a:pt x="1010" y="1316"/>
                  </a:lnTo>
                  <a:lnTo>
                    <a:pt x="1008" y="1316"/>
                  </a:lnTo>
                  <a:lnTo>
                    <a:pt x="1008" y="1316"/>
                  </a:lnTo>
                  <a:lnTo>
                    <a:pt x="1008" y="1316"/>
                  </a:lnTo>
                  <a:lnTo>
                    <a:pt x="1008" y="1319"/>
                  </a:lnTo>
                  <a:lnTo>
                    <a:pt x="1008" y="1319"/>
                  </a:lnTo>
                  <a:lnTo>
                    <a:pt x="1008" y="1321"/>
                  </a:lnTo>
                  <a:lnTo>
                    <a:pt x="1008" y="1324"/>
                  </a:lnTo>
                  <a:lnTo>
                    <a:pt x="1010" y="1324"/>
                  </a:lnTo>
                  <a:lnTo>
                    <a:pt x="1012" y="1326"/>
                  </a:lnTo>
                  <a:lnTo>
                    <a:pt x="1012" y="1326"/>
                  </a:lnTo>
                  <a:lnTo>
                    <a:pt x="1012" y="1328"/>
                  </a:lnTo>
                  <a:lnTo>
                    <a:pt x="1015" y="1328"/>
                  </a:lnTo>
                  <a:lnTo>
                    <a:pt x="1017" y="1331"/>
                  </a:lnTo>
                  <a:lnTo>
                    <a:pt x="1019" y="1331"/>
                  </a:lnTo>
                  <a:lnTo>
                    <a:pt x="1019" y="1335"/>
                  </a:lnTo>
                  <a:lnTo>
                    <a:pt x="1022" y="1335"/>
                  </a:lnTo>
                  <a:lnTo>
                    <a:pt x="1024" y="1333"/>
                  </a:lnTo>
                  <a:lnTo>
                    <a:pt x="1026" y="1333"/>
                  </a:lnTo>
                  <a:lnTo>
                    <a:pt x="1026" y="1333"/>
                  </a:lnTo>
                  <a:lnTo>
                    <a:pt x="1029" y="1333"/>
                  </a:lnTo>
                  <a:lnTo>
                    <a:pt x="1029" y="1333"/>
                  </a:lnTo>
                  <a:lnTo>
                    <a:pt x="1031" y="1333"/>
                  </a:lnTo>
                  <a:lnTo>
                    <a:pt x="1034" y="1333"/>
                  </a:lnTo>
                  <a:lnTo>
                    <a:pt x="1034" y="1333"/>
                  </a:lnTo>
                  <a:lnTo>
                    <a:pt x="1036" y="1333"/>
                  </a:lnTo>
                  <a:lnTo>
                    <a:pt x="1036" y="1331"/>
                  </a:lnTo>
                  <a:lnTo>
                    <a:pt x="1038" y="1331"/>
                  </a:lnTo>
                  <a:lnTo>
                    <a:pt x="1038" y="1328"/>
                  </a:lnTo>
                  <a:lnTo>
                    <a:pt x="1041" y="1328"/>
                  </a:lnTo>
                  <a:lnTo>
                    <a:pt x="1041" y="1326"/>
                  </a:lnTo>
                  <a:lnTo>
                    <a:pt x="1043" y="1324"/>
                  </a:lnTo>
                  <a:lnTo>
                    <a:pt x="1045" y="1324"/>
                  </a:lnTo>
                  <a:lnTo>
                    <a:pt x="1048" y="1321"/>
                  </a:lnTo>
                  <a:lnTo>
                    <a:pt x="1048" y="1321"/>
                  </a:lnTo>
                  <a:lnTo>
                    <a:pt x="1048" y="1321"/>
                  </a:lnTo>
                  <a:lnTo>
                    <a:pt x="1050" y="1321"/>
                  </a:lnTo>
                  <a:lnTo>
                    <a:pt x="1050" y="1321"/>
                  </a:lnTo>
                  <a:lnTo>
                    <a:pt x="1050" y="1321"/>
                  </a:lnTo>
                  <a:lnTo>
                    <a:pt x="1052" y="1321"/>
                  </a:lnTo>
                  <a:lnTo>
                    <a:pt x="1052" y="1321"/>
                  </a:lnTo>
                  <a:lnTo>
                    <a:pt x="1055" y="1324"/>
                  </a:lnTo>
                  <a:lnTo>
                    <a:pt x="1057" y="1324"/>
                  </a:lnTo>
                  <a:lnTo>
                    <a:pt x="1057" y="1326"/>
                  </a:lnTo>
                  <a:lnTo>
                    <a:pt x="1055" y="1326"/>
                  </a:lnTo>
                  <a:lnTo>
                    <a:pt x="1055" y="1324"/>
                  </a:lnTo>
                  <a:lnTo>
                    <a:pt x="1052" y="1326"/>
                  </a:lnTo>
                  <a:lnTo>
                    <a:pt x="1052" y="1326"/>
                  </a:lnTo>
                  <a:lnTo>
                    <a:pt x="1055" y="1326"/>
                  </a:lnTo>
                  <a:lnTo>
                    <a:pt x="1057" y="1328"/>
                  </a:lnTo>
                  <a:lnTo>
                    <a:pt x="1057" y="1328"/>
                  </a:lnTo>
                  <a:lnTo>
                    <a:pt x="1060" y="1328"/>
                  </a:lnTo>
                  <a:lnTo>
                    <a:pt x="1060" y="1328"/>
                  </a:lnTo>
                  <a:lnTo>
                    <a:pt x="1055" y="1331"/>
                  </a:lnTo>
                  <a:lnTo>
                    <a:pt x="1060" y="1331"/>
                  </a:lnTo>
                  <a:lnTo>
                    <a:pt x="1060" y="1333"/>
                  </a:lnTo>
                  <a:lnTo>
                    <a:pt x="1060" y="1331"/>
                  </a:lnTo>
                  <a:lnTo>
                    <a:pt x="1060" y="1333"/>
                  </a:lnTo>
                  <a:lnTo>
                    <a:pt x="1060" y="1333"/>
                  </a:lnTo>
                  <a:lnTo>
                    <a:pt x="1062" y="1333"/>
                  </a:lnTo>
                  <a:lnTo>
                    <a:pt x="1062" y="1335"/>
                  </a:lnTo>
                  <a:lnTo>
                    <a:pt x="1060" y="1335"/>
                  </a:lnTo>
                  <a:lnTo>
                    <a:pt x="1060" y="1335"/>
                  </a:lnTo>
                  <a:lnTo>
                    <a:pt x="1060" y="1335"/>
                  </a:lnTo>
                  <a:lnTo>
                    <a:pt x="1060" y="1338"/>
                  </a:lnTo>
                  <a:lnTo>
                    <a:pt x="1055" y="1338"/>
                  </a:lnTo>
                  <a:lnTo>
                    <a:pt x="1055" y="1335"/>
                  </a:lnTo>
                  <a:lnTo>
                    <a:pt x="1055" y="1338"/>
                  </a:lnTo>
                  <a:lnTo>
                    <a:pt x="1050" y="1338"/>
                  </a:lnTo>
                  <a:lnTo>
                    <a:pt x="1050" y="1340"/>
                  </a:lnTo>
                  <a:lnTo>
                    <a:pt x="1050" y="1340"/>
                  </a:lnTo>
                  <a:lnTo>
                    <a:pt x="1050" y="1340"/>
                  </a:lnTo>
                  <a:lnTo>
                    <a:pt x="1048" y="1340"/>
                  </a:lnTo>
                  <a:lnTo>
                    <a:pt x="1048" y="1340"/>
                  </a:lnTo>
                  <a:lnTo>
                    <a:pt x="1048" y="1340"/>
                  </a:lnTo>
                  <a:lnTo>
                    <a:pt x="1045" y="1340"/>
                  </a:lnTo>
                  <a:lnTo>
                    <a:pt x="1043" y="1342"/>
                  </a:lnTo>
                  <a:lnTo>
                    <a:pt x="1041" y="1342"/>
                  </a:lnTo>
                  <a:lnTo>
                    <a:pt x="1041" y="1342"/>
                  </a:lnTo>
                  <a:lnTo>
                    <a:pt x="1045" y="1342"/>
                  </a:lnTo>
                  <a:lnTo>
                    <a:pt x="1045" y="1342"/>
                  </a:lnTo>
                  <a:lnTo>
                    <a:pt x="1048" y="1342"/>
                  </a:lnTo>
                  <a:lnTo>
                    <a:pt x="1048" y="1342"/>
                  </a:lnTo>
                  <a:lnTo>
                    <a:pt x="1050" y="1342"/>
                  </a:lnTo>
                  <a:lnTo>
                    <a:pt x="1050" y="1345"/>
                  </a:lnTo>
                  <a:lnTo>
                    <a:pt x="1048" y="1345"/>
                  </a:lnTo>
                  <a:lnTo>
                    <a:pt x="1050" y="1345"/>
                  </a:lnTo>
                  <a:lnTo>
                    <a:pt x="1050" y="1350"/>
                  </a:lnTo>
                  <a:lnTo>
                    <a:pt x="1052" y="1347"/>
                  </a:lnTo>
                  <a:lnTo>
                    <a:pt x="1052" y="1345"/>
                  </a:lnTo>
                  <a:lnTo>
                    <a:pt x="1052" y="1345"/>
                  </a:lnTo>
                  <a:lnTo>
                    <a:pt x="1055" y="1345"/>
                  </a:lnTo>
                  <a:lnTo>
                    <a:pt x="1060" y="1345"/>
                  </a:lnTo>
                  <a:lnTo>
                    <a:pt x="1060" y="1347"/>
                  </a:lnTo>
                  <a:lnTo>
                    <a:pt x="1060" y="1347"/>
                  </a:lnTo>
                  <a:lnTo>
                    <a:pt x="1060" y="1350"/>
                  </a:lnTo>
                  <a:lnTo>
                    <a:pt x="1060" y="1352"/>
                  </a:lnTo>
                  <a:lnTo>
                    <a:pt x="1057" y="1352"/>
                  </a:lnTo>
                  <a:lnTo>
                    <a:pt x="1057" y="1354"/>
                  </a:lnTo>
                  <a:lnTo>
                    <a:pt x="1055" y="1354"/>
                  </a:lnTo>
                  <a:lnTo>
                    <a:pt x="1055" y="1354"/>
                  </a:lnTo>
                  <a:lnTo>
                    <a:pt x="1055" y="1354"/>
                  </a:lnTo>
                  <a:lnTo>
                    <a:pt x="1052" y="1352"/>
                  </a:lnTo>
                  <a:lnTo>
                    <a:pt x="1055" y="1354"/>
                  </a:lnTo>
                  <a:lnTo>
                    <a:pt x="1055" y="1354"/>
                  </a:lnTo>
                  <a:lnTo>
                    <a:pt x="1055" y="1354"/>
                  </a:lnTo>
                  <a:lnTo>
                    <a:pt x="1055" y="1354"/>
                  </a:lnTo>
                  <a:lnTo>
                    <a:pt x="1057" y="1354"/>
                  </a:lnTo>
                  <a:lnTo>
                    <a:pt x="1062" y="1352"/>
                  </a:lnTo>
                  <a:lnTo>
                    <a:pt x="1062" y="1352"/>
                  </a:lnTo>
                  <a:lnTo>
                    <a:pt x="1060" y="1352"/>
                  </a:lnTo>
                  <a:lnTo>
                    <a:pt x="1060" y="1352"/>
                  </a:lnTo>
                  <a:lnTo>
                    <a:pt x="1062" y="1350"/>
                  </a:lnTo>
                  <a:lnTo>
                    <a:pt x="1062" y="1350"/>
                  </a:lnTo>
                  <a:lnTo>
                    <a:pt x="1064" y="1347"/>
                  </a:lnTo>
                  <a:lnTo>
                    <a:pt x="1064" y="1347"/>
                  </a:lnTo>
                  <a:lnTo>
                    <a:pt x="1067" y="1345"/>
                  </a:lnTo>
                  <a:lnTo>
                    <a:pt x="1067" y="1345"/>
                  </a:lnTo>
                  <a:lnTo>
                    <a:pt x="1069" y="1345"/>
                  </a:lnTo>
                  <a:lnTo>
                    <a:pt x="1069" y="1345"/>
                  </a:lnTo>
                  <a:lnTo>
                    <a:pt x="1069" y="1347"/>
                  </a:lnTo>
                  <a:lnTo>
                    <a:pt x="1071" y="1347"/>
                  </a:lnTo>
                  <a:lnTo>
                    <a:pt x="1071" y="1350"/>
                  </a:lnTo>
                  <a:lnTo>
                    <a:pt x="1074" y="1352"/>
                  </a:lnTo>
                  <a:lnTo>
                    <a:pt x="1074" y="1352"/>
                  </a:lnTo>
                  <a:lnTo>
                    <a:pt x="1074" y="1357"/>
                  </a:lnTo>
                  <a:lnTo>
                    <a:pt x="1071" y="1359"/>
                  </a:lnTo>
                  <a:lnTo>
                    <a:pt x="1071" y="1359"/>
                  </a:lnTo>
                  <a:lnTo>
                    <a:pt x="1069" y="1359"/>
                  </a:lnTo>
                  <a:lnTo>
                    <a:pt x="1069" y="1359"/>
                  </a:lnTo>
                  <a:lnTo>
                    <a:pt x="1069" y="1359"/>
                  </a:lnTo>
                  <a:lnTo>
                    <a:pt x="1067" y="1359"/>
                  </a:lnTo>
                  <a:lnTo>
                    <a:pt x="1064" y="1359"/>
                  </a:lnTo>
                  <a:lnTo>
                    <a:pt x="1064" y="1361"/>
                  </a:lnTo>
                  <a:lnTo>
                    <a:pt x="1062" y="1361"/>
                  </a:lnTo>
                  <a:lnTo>
                    <a:pt x="1057" y="1366"/>
                  </a:lnTo>
                  <a:lnTo>
                    <a:pt x="1057" y="1368"/>
                  </a:lnTo>
                  <a:lnTo>
                    <a:pt x="1057" y="1368"/>
                  </a:lnTo>
                  <a:lnTo>
                    <a:pt x="1057" y="1368"/>
                  </a:lnTo>
                  <a:lnTo>
                    <a:pt x="1060" y="1368"/>
                  </a:lnTo>
                  <a:lnTo>
                    <a:pt x="1062" y="1373"/>
                  </a:lnTo>
                  <a:lnTo>
                    <a:pt x="1062" y="1373"/>
                  </a:lnTo>
                  <a:lnTo>
                    <a:pt x="1062" y="1378"/>
                  </a:lnTo>
                  <a:lnTo>
                    <a:pt x="1060" y="1378"/>
                  </a:lnTo>
                  <a:lnTo>
                    <a:pt x="1060" y="1378"/>
                  </a:lnTo>
                  <a:lnTo>
                    <a:pt x="1055" y="1378"/>
                  </a:lnTo>
                  <a:lnTo>
                    <a:pt x="1052" y="1378"/>
                  </a:lnTo>
                  <a:lnTo>
                    <a:pt x="1052" y="1378"/>
                  </a:lnTo>
                  <a:lnTo>
                    <a:pt x="1050" y="1378"/>
                  </a:lnTo>
                  <a:lnTo>
                    <a:pt x="1050" y="1380"/>
                  </a:lnTo>
                  <a:lnTo>
                    <a:pt x="1050" y="1380"/>
                  </a:lnTo>
                  <a:lnTo>
                    <a:pt x="1048" y="1383"/>
                  </a:lnTo>
                  <a:lnTo>
                    <a:pt x="1045" y="1383"/>
                  </a:lnTo>
                  <a:lnTo>
                    <a:pt x="1045" y="1380"/>
                  </a:lnTo>
                  <a:lnTo>
                    <a:pt x="1045" y="1380"/>
                  </a:lnTo>
                  <a:lnTo>
                    <a:pt x="1045" y="1380"/>
                  </a:lnTo>
                  <a:lnTo>
                    <a:pt x="1045" y="1376"/>
                  </a:lnTo>
                  <a:lnTo>
                    <a:pt x="1048" y="1376"/>
                  </a:lnTo>
                  <a:lnTo>
                    <a:pt x="1048" y="1373"/>
                  </a:lnTo>
                  <a:lnTo>
                    <a:pt x="1045" y="1366"/>
                  </a:lnTo>
                  <a:lnTo>
                    <a:pt x="1038" y="1364"/>
                  </a:lnTo>
                  <a:lnTo>
                    <a:pt x="1036" y="1359"/>
                  </a:lnTo>
                  <a:lnTo>
                    <a:pt x="1031" y="1357"/>
                  </a:lnTo>
                  <a:lnTo>
                    <a:pt x="1029" y="1357"/>
                  </a:lnTo>
                  <a:lnTo>
                    <a:pt x="1029" y="1354"/>
                  </a:lnTo>
                  <a:lnTo>
                    <a:pt x="1026" y="1354"/>
                  </a:lnTo>
                  <a:lnTo>
                    <a:pt x="1022" y="1352"/>
                  </a:lnTo>
                  <a:lnTo>
                    <a:pt x="1022" y="1352"/>
                  </a:lnTo>
                  <a:lnTo>
                    <a:pt x="1022" y="1350"/>
                  </a:lnTo>
                  <a:lnTo>
                    <a:pt x="1019" y="1350"/>
                  </a:lnTo>
                  <a:lnTo>
                    <a:pt x="1019" y="1350"/>
                  </a:lnTo>
                  <a:lnTo>
                    <a:pt x="1017" y="1350"/>
                  </a:lnTo>
                  <a:lnTo>
                    <a:pt x="1017" y="1350"/>
                  </a:lnTo>
                  <a:lnTo>
                    <a:pt x="1015" y="1347"/>
                  </a:lnTo>
                  <a:lnTo>
                    <a:pt x="1012" y="1347"/>
                  </a:lnTo>
                  <a:lnTo>
                    <a:pt x="1010" y="1347"/>
                  </a:lnTo>
                  <a:lnTo>
                    <a:pt x="1010" y="1347"/>
                  </a:lnTo>
                  <a:lnTo>
                    <a:pt x="1005" y="1345"/>
                  </a:lnTo>
                  <a:lnTo>
                    <a:pt x="1005" y="1345"/>
                  </a:lnTo>
                  <a:lnTo>
                    <a:pt x="1005" y="1345"/>
                  </a:lnTo>
                  <a:lnTo>
                    <a:pt x="1005" y="1345"/>
                  </a:lnTo>
                  <a:lnTo>
                    <a:pt x="1003" y="1345"/>
                  </a:lnTo>
                  <a:lnTo>
                    <a:pt x="1003" y="1345"/>
                  </a:lnTo>
                  <a:lnTo>
                    <a:pt x="1000" y="1345"/>
                  </a:lnTo>
                  <a:lnTo>
                    <a:pt x="1000" y="1345"/>
                  </a:lnTo>
                  <a:lnTo>
                    <a:pt x="1000" y="1345"/>
                  </a:lnTo>
                  <a:lnTo>
                    <a:pt x="998" y="1345"/>
                  </a:lnTo>
                  <a:lnTo>
                    <a:pt x="998" y="1345"/>
                  </a:lnTo>
                  <a:lnTo>
                    <a:pt x="998" y="1345"/>
                  </a:lnTo>
                  <a:lnTo>
                    <a:pt x="996" y="1345"/>
                  </a:lnTo>
                  <a:lnTo>
                    <a:pt x="993" y="1345"/>
                  </a:lnTo>
                  <a:lnTo>
                    <a:pt x="993" y="1345"/>
                  </a:lnTo>
                  <a:lnTo>
                    <a:pt x="993" y="1345"/>
                  </a:lnTo>
                  <a:lnTo>
                    <a:pt x="991" y="1345"/>
                  </a:lnTo>
                  <a:lnTo>
                    <a:pt x="991" y="1347"/>
                  </a:lnTo>
                  <a:lnTo>
                    <a:pt x="984" y="1345"/>
                  </a:lnTo>
                  <a:lnTo>
                    <a:pt x="982" y="1345"/>
                  </a:lnTo>
                  <a:lnTo>
                    <a:pt x="979" y="1345"/>
                  </a:lnTo>
                  <a:lnTo>
                    <a:pt x="977" y="1345"/>
                  </a:lnTo>
                  <a:lnTo>
                    <a:pt x="970" y="1345"/>
                  </a:lnTo>
                  <a:lnTo>
                    <a:pt x="967" y="1342"/>
                  </a:lnTo>
                  <a:lnTo>
                    <a:pt x="963" y="1342"/>
                  </a:lnTo>
                  <a:lnTo>
                    <a:pt x="956" y="1342"/>
                  </a:lnTo>
                  <a:lnTo>
                    <a:pt x="953" y="1342"/>
                  </a:lnTo>
                  <a:lnTo>
                    <a:pt x="953" y="1345"/>
                  </a:lnTo>
                  <a:lnTo>
                    <a:pt x="946" y="1345"/>
                  </a:lnTo>
                  <a:lnTo>
                    <a:pt x="944" y="1345"/>
                  </a:lnTo>
                  <a:lnTo>
                    <a:pt x="944" y="1345"/>
                  </a:lnTo>
                  <a:lnTo>
                    <a:pt x="941" y="1345"/>
                  </a:lnTo>
                  <a:lnTo>
                    <a:pt x="941" y="1347"/>
                  </a:lnTo>
                  <a:lnTo>
                    <a:pt x="939" y="1347"/>
                  </a:lnTo>
                  <a:lnTo>
                    <a:pt x="939" y="1347"/>
                  </a:lnTo>
                  <a:lnTo>
                    <a:pt x="939" y="1347"/>
                  </a:lnTo>
                  <a:lnTo>
                    <a:pt x="939" y="1347"/>
                  </a:lnTo>
                  <a:lnTo>
                    <a:pt x="939" y="1350"/>
                  </a:lnTo>
                  <a:lnTo>
                    <a:pt x="937" y="1350"/>
                  </a:lnTo>
                  <a:lnTo>
                    <a:pt x="937" y="1352"/>
                  </a:lnTo>
                  <a:lnTo>
                    <a:pt x="934" y="1352"/>
                  </a:lnTo>
                  <a:lnTo>
                    <a:pt x="937" y="1352"/>
                  </a:lnTo>
                  <a:lnTo>
                    <a:pt x="937" y="1354"/>
                  </a:lnTo>
                  <a:lnTo>
                    <a:pt x="934" y="1357"/>
                  </a:lnTo>
                  <a:lnTo>
                    <a:pt x="934" y="1357"/>
                  </a:lnTo>
                  <a:lnTo>
                    <a:pt x="937" y="1357"/>
                  </a:lnTo>
                  <a:lnTo>
                    <a:pt x="937" y="1359"/>
                  </a:lnTo>
                  <a:lnTo>
                    <a:pt x="934" y="1359"/>
                  </a:lnTo>
                  <a:lnTo>
                    <a:pt x="932" y="1359"/>
                  </a:lnTo>
                  <a:lnTo>
                    <a:pt x="925" y="1361"/>
                  </a:lnTo>
                  <a:lnTo>
                    <a:pt x="927" y="1364"/>
                  </a:lnTo>
                  <a:lnTo>
                    <a:pt x="925" y="1364"/>
                  </a:lnTo>
                  <a:lnTo>
                    <a:pt x="925" y="1366"/>
                  </a:lnTo>
                  <a:lnTo>
                    <a:pt x="925" y="1366"/>
                  </a:lnTo>
                  <a:lnTo>
                    <a:pt x="920" y="1366"/>
                  </a:lnTo>
                  <a:lnTo>
                    <a:pt x="918" y="1364"/>
                  </a:lnTo>
                  <a:lnTo>
                    <a:pt x="918" y="1366"/>
                  </a:lnTo>
                  <a:lnTo>
                    <a:pt x="915" y="1364"/>
                  </a:lnTo>
                  <a:lnTo>
                    <a:pt x="913" y="1364"/>
                  </a:lnTo>
                  <a:lnTo>
                    <a:pt x="913" y="1366"/>
                  </a:lnTo>
                  <a:lnTo>
                    <a:pt x="913" y="1366"/>
                  </a:lnTo>
                  <a:lnTo>
                    <a:pt x="911" y="1368"/>
                  </a:lnTo>
                  <a:lnTo>
                    <a:pt x="908" y="1368"/>
                  </a:lnTo>
                  <a:lnTo>
                    <a:pt x="906" y="1368"/>
                  </a:lnTo>
                  <a:lnTo>
                    <a:pt x="904" y="1368"/>
                  </a:lnTo>
                  <a:lnTo>
                    <a:pt x="904" y="1368"/>
                  </a:lnTo>
                  <a:lnTo>
                    <a:pt x="904" y="1371"/>
                  </a:lnTo>
                  <a:lnTo>
                    <a:pt x="901" y="1371"/>
                  </a:lnTo>
                  <a:lnTo>
                    <a:pt x="901" y="1371"/>
                  </a:lnTo>
                  <a:lnTo>
                    <a:pt x="899" y="1371"/>
                  </a:lnTo>
                  <a:lnTo>
                    <a:pt x="899" y="1373"/>
                  </a:lnTo>
                  <a:lnTo>
                    <a:pt x="896" y="1373"/>
                  </a:lnTo>
                  <a:lnTo>
                    <a:pt x="894" y="1373"/>
                  </a:lnTo>
                  <a:lnTo>
                    <a:pt x="894" y="1373"/>
                  </a:lnTo>
                  <a:lnTo>
                    <a:pt x="894" y="1373"/>
                  </a:lnTo>
                  <a:lnTo>
                    <a:pt x="894" y="1373"/>
                  </a:lnTo>
                  <a:lnTo>
                    <a:pt x="892" y="1373"/>
                  </a:lnTo>
                  <a:lnTo>
                    <a:pt x="889" y="1373"/>
                  </a:lnTo>
                  <a:lnTo>
                    <a:pt x="887" y="1373"/>
                  </a:lnTo>
                  <a:lnTo>
                    <a:pt x="887" y="1373"/>
                  </a:lnTo>
                  <a:lnTo>
                    <a:pt x="887" y="1371"/>
                  </a:lnTo>
                  <a:lnTo>
                    <a:pt x="885" y="1373"/>
                  </a:lnTo>
                  <a:lnTo>
                    <a:pt x="885" y="1371"/>
                  </a:lnTo>
                  <a:lnTo>
                    <a:pt x="882" y="1371"/>
                  </a:lnTo>
                  <a:lnTo>
                    <a:pt x="880" y="1371"/>
                  </a:lnTo>
                  <a:lnTo>
                    <a:pt x="875" y="1366"/>
                  </a:lnTo>
                  <a:lnTo>
                    <a:pt x="873" y="1368"/>
                  </a:lnTo>
                  <a:lnTo>
                    <a:pt x="870" y="1366"/>
                  </a:lnTo>
                  <a:lnTo>
                    <a:pt x="868" y="1368"/>
                  </a:lnTo>
                  <a:lnTo>
                    <a:pt x="868" y="1371"/>
                  </a:lnTo>
                  <a:lnTo>
                    <a:pt x="866" y="1371"/>
                  </a:lnTo>
                  <a:lnTo>
                    <a:pt x="866" y="1371"/>
                  </a:lnTo>
                  <a:lnTo>
                    <a:pt x="866" y="1371"/>
                  </a:lnTo>
                  <a:lnTo>
                    <a:pt x="866" y="1373"/>
                  </a:lnTo>
                  <a:lnTo>
                    <a:pt x="863" y="1373"/>
                  </a:lnTo>
                  <a:lnTo>
                    <a:pt x="863" y="1373"/>
                  </a:lnTo>
                  <a:lnTo>
                    <a:pt x="861" y="1371"/>
                  </a:lnTo>
                  <a:lnTo>
                    <a:pt x="863" y="1371"/>
                  </a:lnTo>
                  <a:lnTo>
                    <a:pt x="863" y="1371"/>
                  </a:lnTo>
                  <a:lnTo>
                    <a:pt x="861" y="1371"/>
                  </a:lnTo>
                  <a:lnTo>
                    <a:pt x="856" y="1371"/>
                  </a:lnTo>
                  <a:lnTo>
                    <a:pt x="856" y="1373"/>
                  </a:lnTo>
                  <a:lnTo>
                    <a:pt x="856" y="1373"/>
                  </a:lnTo>
                  <a:lnTo>
                    <a:pt x="849" y="1373"/>
                  </a:lnTo>
                  <a:lnTo>
                    <a:pt x="849" y="1373"/>
                  </a:lnTo>
                  <a:lnTo>
                    <a:pt x="849" y="1373"/>
                  </a:lnTo>
                  <a:lnTo>
                    <a:pt x="844" y="1371"/>
                  </a:lnTo>
                  <a:lnTo>
                    <a:pt x="844" y="1371"/>
                  </a:lnTo>
                  <a:lnTo>
                    <a:pt x="844" y="1368"/>
                  </a:lnTo>
                  <a:lnTo>
                    <a:pt x="847" y="1368"/>
                  </a:lnTo>
                  <a:lnTo>
                    <a:pt x="847" y="1368"/>
                  </a:lnTo>
                  <a:lnTo>
                    <a:pt x="849" y="1366"/>
                  </a:lnTo>
                  <a:lnTo>
                    <a:pt x="849" y="1366"/>
                  </a:lnTo>
                  <a:lnTo>
                    <a:pt x="851" y="1366"/>
                  </a:lnTo>
                  <a:lnTo>
                    <a:pt x="851" y="1366"/>
                  </a:lnTo>
                  <a:lnTo>
                    <a:pt x="851" y="1364"/>
                  </a:lnTo>
                  <a:lnTo>
                    <a:pt x="856" y="1364"/>
                  </a:lnTo>
                  <a:lnTo>
                    <a:pt x="856" y="1364"/>
                  </a:lnTo>
                  <a:lnTo>
                    <a:pt x="851" y="1364"/>
                  </a:lnTo>
                  <a:lnTo>
                    <a:pt x="851" y="1364"/>
                  </a:lnTo>
                  <a:lnTo>
                    <a:pt x="851" y="1366"/>
                  </a:lnTo>
                  <a:lnTo>
                    <a:pt x="849" y="1364"/>
                  </a:lnTo>
                  <a:lnTo>
                    <a:pt x="849" y="1361"/>
                  </a:lnTo>
                  <a:lnTo>
                    <a:pt x="849" y="1359"/>
                  </a:lnTo>
                  <a:lnTo>
                    <a:pt x="849" y="1359"/>
                  </a:lnTo>
                  <a:lnTo>
                    <a:pt x="849" y="1357"/>
                  </a:lnTo>
                  <a:lnTo>
                    <a:pt x="849" y="1354"/>
                  </a:lnTo>
                  <a:lnTo>
                    <a:pt x="847" y="1357"/>
                  </a:lnTo>
                  <a:lnTo>
                    <a:pt x="847" y="1354"/>
                  </a:lnTo>
                  <a:lnTo>
                    <a:pt x="847" y="1352"/>
                  </a:lnTo>
                  <a:lnTo>
                    <a:pt x="847" y="1352"/>
                  </a:lnTo>
                  <a:lnTo>
                    <a:pt x="847" y="1347"/>
                  </a:lnTo>
                  <a:lnTo>
                    <a:pt x="847" y="1347"/>
                  </a:lnTo>
                  <a:lnTo>
                    <a:pt x="851" y="1347"/>
                  </a:lnTo>
                  <a:lnTo>
                    <a:pt x="851" y="1347"/>
                  </a:lnTo>
                  <a:lnTo>
                    <a:pt x="849" y="1347"/>
                  </a:lnTo>
                  <a:lnTo>
                    <a:pt x="847" y="1345"/>
                  </a:lnTo>
                  <a:lnTo>
                    <a:pt x="847" y="1342"/>
                  </a:lnTo>
                  <a:lnTo>
                    <a:pt x="847" y="1342"/>
                  </a:lnTo>
                  <a:lnTo>
                    <a:pt x="847" y="1340"/>
                  </a:lnTo>
                  <a:lnTo>
                    <a:pt x="847" y="1338"/>
                  </a:lnTo>
                  <a:lnTo>
                    <a:pt x="847" y="1335"/>
                  </a:lnTo>
                  <a:lnTo>
                    <a:pt x="847" y="1335"/>
                  </a:lnTo>
                  <a:lnTo>
                    <a:pt x="847" y="1335"/>
                  </a:lnTo>
                  <a:lnTo>
                    <a:pt x="847" y="1331"/>
                  </a:lnTo>
                  <a:lnTo>
                    <a:pt x="847" y="1331"/>
                  </a:lnTo>
                  <a:lnTo>
                    <a:pt x="847" y="1335"/>
                  </a:lnTo>
                  <a:lnTo>
                    <a:pt x="847" y="1335"/>
                  </a:lnTo>
                  <a:lnTo>
                    <a:pt x="844" y="1335"/>
                  </a:lnTo>
                  <a:lnTo>
                    <a:pt x="842" y="1333"/>
                  </a:lnTo>
                  <a:lnTo>
                    <a:pt x="842" y="1331"/>
                  </a:lnTo>
                  <a:lnTo>
                    <a:pt x="840" y="1331"/>
                  </a:lnTo>
                  <a:lnTo>
                    <a:pt x="840" y="1328"/>
                  </a:lnTo>
                  <a:lnTo>
                    <a:pt x="837" y="1328"/>
                  </a:lnTo>
                  <a:lnTo>
                    <a:pt x="837" y="1328"/>
                  </a:lnTo>
                  <a:lnTo>
                    <a:pt x="835" y="1326"/>
                  </a:lnTo>
                  <a:lnTo>
                    <a:pt x="835" y="1324"/>
                  </a:lnTo>
                  <a:lnTo>
                    <a:pt x="835" y="1324"/>
                  </a:lnTo>
                  <a:lnTo>
                    <a:pt x="837" y="1328"/>
                  </a:lnTo>
                  <a:lnTo>
                    <a:pt x="837" y="1331"/>
                  </a:lnTo>
                  <a:lnTo>
                    <a:pt x="840" y="1333"/>
                  </a:lnTo>
                  <a:lnTo>
                    <a:pt x="842" y="1335"/>
                  </a:lnTo>
                  <a:lnTo>
                    <a:pt x="842" y="1335"/>
                  </a:lnTo>
                  <a:lnTo>
                    <a:pt x="844" y="1338"/>
                  </a:lnTo>
                  <a:lnTo>
                    <a:pt x="844" y="1340"/>
                  </a:lnTo>
                  <a:lnTo>
                    <a:pt x="844" y="1345"/>
                  </a:lnTo>
                  <a:lnTo>
                    <a:pt x="844" y="1345"/>
                  </a:lnTo>
                  <a:lnTo>
                    <a:pt x="844" y="1350"/>
                  </a:lnTo>
                  <a:lnTo>
                    <a:pt x="847" y="1352"/>
                  </a:lnTo>
                  <a:lnTo>
                    <a:pt x="844" y="1357"/>
                  </a:lnTo>
                  <a:lnTo>
                    <a:pt x="847" y="1357"/>
                  </a:lnTo>
                  <a:lnTo>
                    <a:pt x="847" y="1357"/>
                  </a:lnTo>
                  <a:lnTo>
                    <a:pt x="849" y="1359"/>
                  </a:lnTo>
                  <a:lnTo>
                    <a:pt x="847" y="1359"/>
                  </a:lnTo>
                  <a:lnTo>
                    <a:pt x="849" y="1361"/>
                  </a:lnTo>
                  <a:lnTo>
                    <a:pt x="847" y="1364"/>
                  </a:lnTo>
                  <a:lnTo>
                    <a:pt x="847" y="1364"/>
                  </a:lnTo>
                  <a:lnTo>
                    <a:pt x="844" y="1368"/>
                  </a:lnTo>
                  <a:lnTo>
                    <a:pt x="842" y="1371"/>
                  </a:lnTo>
                  <a:lnTo>
                    <a:pt x="840" y="1371"/>
                  </a:lnTo>
                  <a:lnTo>
                    <a:pt x="840" y="1371"/>
                  </a:lnTo>
                  <a:lnTo>
                    <a:pt x="837" y="1371"/>
                  </a:lnTo>
                  <a:lnTo>
                    <a:pt x="837" y="1373"/>
                  </a:lnTo>
                  <a:lnTo>
                    <a:pt x="835" y="1373"/>
                  </a:lnTo>
                  <a:lnTo>
                    <a:pt x="833" y="1376"/>
                  </a:lnTo>
                  <a:lnTo>
                    <a:pt x="830" y="1373"/>
                  </a:lnTo>
                  <a:lnTo>
                    <a:pt x="830" y="1376"/>
                  </a:lnTo>
                  <a:lnTo>
                    <a:pt x="830" y="1376"/>
                  </a:lnTo>
                  <a:lnTo>
                    <a:pt x="830" y="1380"/>
                  </a:lnTo>
                  <a:lnTo>
                    <a:pt x="828" y="1380"/>
                  </a:lnTo>
                  <a:lnTo>
                    <a:pt x="828" y="1380"/>
                  </a:lnTo>
                  <a:lnTo>
                    <a:pt x="825" y="1378"/>
                  </a:lnTo>
                  <a:lnTo>
                    <a:pt x="823" y="1378"/>
                  </a:lnTo>
                  <a:lnTo>
                    <a:pt x="823" y="1376"/>
                  </a:lnTo>
                  <a:lnTo>
                    <a:pt x="823" y="1376"/>
                  </a:lnTo>
                  <a:lnTo>
                    <a:pt x="823" y="1376"/>
                  </a:lnTo>
                  <a:lnTo>
                    <a:pt x="823" y="1373"/>
                  </a:lnTo>
                  <a:lnTo>
                    <a:pt x="823" y="1368"/>
                  </a:lnTo>
                  <a:lnTo>
                    <a:pt x="823" y="1361"/>
                  </a:lnTo>
                  <a:lnTo>
                    <a:pt x="821" y="1361"/>
                  </a:lnTo>
                  <a:lnTo>
                    <a:pt x="821" y="1359"/>
                  </a:lnTo>
                  <a:lnTo>
                    <a:pt x="821" y="1359"/>
                  </a:lnTo>
                  <a:lnTo>
                    <a:pt x="821" y="1359"/>
                  </a:lnTo>
                  <a:lnTo>
                    <a:pt x="818" y="1357"/>
                  </a:lnTo>
                  <a:lnTo>
                    <a:pt x="821" y="1357"/>
                  </a:lnTo>
                  <a:lnTo>
                    <a:pt x="818" y="1357"/>
                  </a:lnTo>
                  <a:lnTo>
                    <a:pt x="816" y="1354"/>
                  </a:lnTo>
                  <a:lnTo>
                    <a:pt x="816" y="1357"/>
                  </a:lnTo>
                  <a:lnTo>
                    <a:pt x="814" y="1357"/>
                  </a:lnTo>
                  <a:lnTo>
                    <a:pt x="816" y="1359"/>
                  </a:lnTo>
                  <a:lnTo>
                    <a:pt x="814" y="1359"/>
                  </a:lnTo>
                  <a:lnTo>
                    <a:pt x="814" y="1359"/>
                  </a:lnTo>
                  <a:lnTo>
                    <a:pt x="811" y="1361"/>
                  </a:lnTo>
                  <a:lnTo>
                    <a:pt x="809" y="1361"/>
                  </a:lnTo>
                  <a:lnTo>
                    <a:pt x="807" y="1361"/>
                  </a:lnTo>
                  <a:lnTo>
                    <a:pt x="799" y="1361"/>
                  </a:lnTo>
                  <a:lnTo>
                    <a:pt x="799" y="1364"/>
                  </a:lnTo>
                  <a:lnTo>
                    <a:pt x="797" y="1364"/>
                  </a:lnTo>
                  <a:lnTo>
                    <a:pt x="797" y="1364"/>
                  </a:lnTo>
                  <a:lnTo>
                    <a:pt x="795" y="1364"/>
                  </a:lnTo>
                  <a:lnTo>
                    <a:pt x="792" y="1366"/>
                  </a:lnTo>
                  <a:lnTo>
                    <a:pt x="790" y="1366"/>
                  </a:lnTo>
                  <a:lnTo>
                    <a:pt x="788" y="1368"/>
                  </a:lnTo>
                  <a:lnTo>
                    <a:pt x="785" y="1368"/>
                  </a:lnTo>
                  <a:lnTo>
                    <a:pt x="785" y="1371"/>
                  </a:lnTo>
                  <a:lnTo>
                    <a:pt x="785" y="1373"/>
                  </a:lnTo>
                  <a:lnTo>
                    <a:pt x="783" y="1373"/>
                  </a:lnTo>
                  <a:lnTo>
                    <a:pt x="783" y="1373"/>
                  </a:lnTo>
                  <a:lnTo>
                    <a:pt x="783" y="1376"/>
                  </a:lnTo>
                  <a:lnTo>
                    <a:pt x="783" y="1376"/>
                  </a:lnTo>
                  <a:lnTo>
                    <a:pt x="783" y="1376"/>
                  </a:lnTo>
                  <a:lnTo>
                    <a:pt x="783" y="1378"/>
                  </a:lnTo>
                  <a:lnTo>
                    <a:pt x="783" y="1378"/>
                  </a:lnTo>
                  <a:lnTo>
                    <a:pt x="785" y="1378"/>
                  </a:lnTo>
                  <a:lnTo>
                    <a:pt x="783" y="1380"/>
                  </a:lnTo>
                  <a:lnTo>
                    <a:pt x="785" y="1383"/>
                  </a:lnTo>
                  <a:lnTo>
                    <a:pt x="785" y="1383"/>
                  </a:lnTo>
                  <a:lnTo>
                    <a:pt x="785" y="1385"/>
                  </a:lnTo>
                  <a:lnTo>
                    <a:pt x="788" y="1385"/>
                  </a:lnTo>
                  <a:lnTo>
                    <a:pt x="788" y="1385"/>
                  </a:lnTo>
                  <a:lnTo>
                    <a:pt x="790" y="1387"/>
                  </a:lnTo>
                  <a:lnTo>
                    <a:pt x="788" y="1387"/>
                  </a:lnTo>
                  <a:lnTo>
                    <a:pt x="788" y="1390"/>
                  </a:lnTo>
                  <a:lnTo>
                    <a:pt x="788" y="1390"/>
                  </a:lnTo>
                  <a:lnTo>
                    <a:pt x="790" y="1392"/>
                  </a:lnTo>
                  <a:lnTo>
                    <a:pt x="788" y="1392"/>
                  </a:lnTo>
                  <a:lnTo>
                    <a:pt x="788" y="1392"/>
                  </a:lnTo>
                  <a:lnTo>
                    <a:pt x="788" y="1392"/>
                  </a:lnTo>
                  <a:lnTo>
                    <a:pt x="785" y="1392"/>
                  </a:lnTo>
                  <a:lnTo>
                    <a:pt x="785" y="1392"/>
                  </a:lnTo>
                  <a:lnTo>
                    <a:pt x="783" y="1392"/>
                  </a:lnTo>
                  <a:lnTo>
                    <a:pt x="783" y="1392"/>
                  </a:lnTo>
                  <a:lnTo>
                    <a:pt x="783" y="1394"/>
                  </a:lnTo>
                  <a:lnTo>
                    <a:pt x="781" y="1394"/>
                  </a:lnTo>
                  <a:lnTo>
                    <a:pt x="781" y="1394"/>
                  </a:lnTo>
                  <a:lnTo>
                    <a:pt x="778" y="1394"/>
                  </a:lnTo>
                  <a:lnTo>
                    <a:pt x="781" y="1397"/>
                  </a:lnTo>
                  <a:lnTo>
                    <a:pt x="778" y="1397"/>
                  </a:lnTo>
                  <a:lnTo>
                    <a:pt x="776" y="1399"/>
                  </a:lnTo>
                  <a:lnTo>
                    <a:pt x="773" y="1402"/>
                  </a:lnTo>
                  <a:lnTo>
                    <a:pt x="776" y="1404"/>
                  </a:lnTo>
                  <a:lnTo>
                    <a:pt x="773" y="1404"/>
                  </a:lnTo>
                  <a:lnTo>
                    <a:pt x="776" y="1404"/>
                  </a:lnTo>
                  <a:lnTo>
                    <a:pt x="776" y="1406"/>
                  </a:lnTo>
                  <a:lnTo>
                    <a:pt x="778" y="1406"/>
                  </a:lnTo>
                  <a:lnTo>
                    <a:pt x="776" y="1409"/>
                  </a:lnTo>
                  <a:lnTo>
                    <a:pt x="776" y="1409"/>
                  </a:lnTo>
                  <a:lnTo>
                    <a:pt x="776" y="1409"/>
                  </a:lnTo>
                  <a:lnTo>
                    <a:pt x="776" y="1409"/>
                  </a:lnTo>
                  <a:lnTo>
                    <a:pt x="773" y="1411"/>
                  </a:lnTo>
                  <a:lnTo>
                    <a:pt x="773" y="1411"/>
                  </a:lnTo>
                  <a:lnTo>
                    <a:pt x="776" y="1413"/>
                  </a:lnTo>
                  <a:lnTo>
                    <a:pt x="773" y="1413"/>
                  </a:lnTo>
                  <a:lnTo>
                    <a:pt x="776" y="1413"/>
                  </a:lnTo>
                  <a:lnTo>
                    <a:pt x="773" y="1413"/>
                  </a:lnTo>
                  <a:lnTo>
                    <a:pt x="773" y="1416"/>
                  </a:lnTo>
                  <a:lnTo>
                    <a:pt x="776" y="1416"/>
                  </a:lnTo>
                  <a:lnTo>
                    <a:pt x="776" y="1416"/>
                  </a:lnTo>
                  <a:lnTo>
                    <a:pt x="776" y="1416"/>
                  </a:lnTo>
                  <a:lnTo>
                    <a:pt x="776" y="1418"/>
                  </a:lnTo>
                  <a:lnTo>
                    <a:pt x="776" y="1420"/>
                  </a:lnTo>
                  <a:lnTo>
                    <a:pt x="773" y="1420"/>
                  </a:lnTo>
                  <a:lnTo>
                    <a:pt x="776" y="1420"/>
                  </a:lnTo>
                  <a:lnTo>
                    <a:pt x="776" y="1420"/>
                  </a:lnTo>
                  <a:lnTo>
                    <a:pt x="781" y="1423"/>
                  </a:lnTo>
                  <a:lnTo>
                    <a:pt x="781" y="1423"/>
                  </a:lnTo>
                  <a:lnTo>
                    <a:pt x="783" y="1423"/>
                  </a:lnTo>
                  <a:lnTo>
                    <a:pt x="783" y="1423"/>
                  </a:lnTo>
                  <a:lnTo>
                    <a:pt x="781" y="1425"/>
                  </a:lnTo>
                  <a:lnTo>
                    <a:pt x="783" y="1425"/>
                  </a:lnTo>
                  <a:lnTo>
                    <a:pt x="783" y="1428"/>
                  </a:lnTo>
                  <a:lnTo>
                    <a:pt x="781" y="1428"/>
                  </a:lnTo>
                  <a:lnTo>
                    <a:pt x="778" y="1428"/>
                  </a:lnTo>
                  <a:lnTo>
                    <a:pt x="773" y="1432"/>
                  </a:lnTo>
                  <a:lnTo>
                    <a:pt x="773" y="1432"/>
                  </a:lnTo>
                  <a:lnTo>
                    <a:pt x="773" y="1435"/>
                  </a:lnTo>
                  <a:lnTo>
                    <a:pt x="773" y="1437"/>
                  </a:lnTo>
                  <a:lnTo>
                    <a:pt x="773" y="1437"/>
                  </a:lnTo>
                  <a:lnTo>
                    <a:pt x="773" y="1437"/>
                  </a:lnTo>
                  <a:lnTo>
                    <a:pt x="776" y="1437"/>
                  </a:lnTo>
                  <a:lnTo>
                    <a:pt x="776" y="1439"/>
                  </a:lnTo>
                  <a:lnTo>
                    <a:pt x="776" y="1439"/>
                  </a:lnTo>
                  <a:lnTo>
                    <a:pt x="776" y="1439"/>
                  </a:lnTo>
                  <a:lnTo>
                    <a:pt x="773" y="1439"/>
                  </a:lnTo>
                  <a:lnTo>
                    <a:pt x="773" y="1439"/>
                  </a:lnTo>
                  <a:lnTo>
                    <a:pt x="771" y="1442"/>
                  </a:lnTo>
                  <a:lnTo>
                    <a:pt x="769" y="1444"/>
                  </a:lnTo>
                  <a:lnTo>
                    <a:pt x="766" y="1446"/>
                  </a:lnTo>
                  <a:lnTo>
                    <a:pt x="769" y="1446"/>
                  </a:lnTo>
                  <a:lnTo>
                    <a:pt x="769" y="1449"/>
                  </a:lnTo>
                  <a:lnTo>
                    <a:pt x="769" y="1451"/>
                  </a:lnTo>
                  <a:lnTo>
                    <a:pt x="764" y="1454"/>
                  </a:lnTo>
                  <a:lnTo>
                    <a:pt x="764" y="1451"/>
                  </a:lnTo>
                  <a:lnTo>
                    <a:pt x="764" y="1451"/>
                  </a:lnTo>
                  <a:lnTo>
                    <a:pt x="764" y="1451"/>
                  </a:lnTo>
                  <a:lnTo>
                    <a:pt x="762" y="1449"/>
                  </a:lnTo>
                  <a:lnTo>
                    <a:pt x="762" y="1449"/>
                  </a:lnTo>
                  <a:lnTo>
                    <a:pt x="762" y="1449"/>
                  </a:lnTo>
                  <a:lnTo>
                    <a:pt x="762" y="1449"/>
                  </a:lnTo>
                  <a:lnTo>
                    <a:pt x="759" y="1444"/>
                  </a:lnTo>
                  <a:lnTo>
                    <a:pt x="759" y="1444"/>
                  </a:lnTo>
                  <a:lnTo>
                    <a:pt x="757" y="1442"/>
                  </a:lnTo>
                  <a:lnTo>
                    <a:pt x="752" y="1444"/>
                  </a:lnTo>
                  <a:lnTo>
                    <a:pt x="752" y="1444"/>
                  </a:lnTo>
                  <a:lnTo>
                    <a:pt x="752" y="1442"/>
                  </a:lnTo>
                  <a:lnTo>
                    <a:pt x="747" y="1442"/>
                  </a:lnTo>
                  <a:lnTo>
                    <a:pt x="747" y="1442"/>
                  </a:lnTo>
                  <a:lnTo>
                    <a:pt x="747" y="1439"/>
                  </a:lnTo>
                  <a:lnTo>
                    <a:pt x="747" y="1439"/>
                  </a:lnTo>
                  <a:lnTo>
                    <a:pt x="745" y="1439"/>
                  </a:lnTo>
                  <a:lnTo>
                    <a:pt x="745" y="1439"/>
                  </a:lnTo>
                  <a:lnTo>
                    <a:pt x="743" y="1439"/>
                  </a:lnTo>
                  <a:lnTo>
                    <a:pt x="740" y="1439"/>
                  </a:lnTo>
                  <a:lnTo>
                    <a:pt x="740" y="1439"/>
                  </a:lnTo>
                  <a:lnTo>
                    <a:pt x="740" y="1442"/>
                  </a:lnTo>
                  <a:lnTo>
                    <a:pt x="736" y="1439"/>
                  </a:lnTo>
                  <a:lnTo>
                    <a:pt x="736" y="1442"/>
                  </a:lnTo>
                  <a:lnTo>
                    <a:pt x="733" y="1442"/>
                  </a:lnTo>
                  <a:lnTo>
                    <a:pt x="733" y="1444"/>
                  </a:lnTo>
                  <a:lnTo>
                    <a:pt x="731" y="1444"/>
                  </a:lnTo>
                  <a:lnTo>
                    <a:pt x="731" y="1444"/>
                  </a:lnTo>
                  <a:lnTo>
                    <a:pt x="731" y="1446"/>
                  </a:lnTo>
                  <a:lnTo>
                    <a:pt x="731" y="1449"/>
                  </a:lnTo>
                  <a:lnTo>
                    <a:pt x="729" y="1449"/>
                  </a:lnTo>
                  <a:lnTo>
                    <a:pt x="729" y="1449"/>
                  </a:lnTo>
                  <a:lnTo>
                    <a:pt x="726" y="1449"/>
                  </a:lnTo>
                  <a:lnTo>
                    <a:pt x="726" y="1449"/>
                  </a:lnTo>
                  <a:lnTo>
                    <a:pt x="726" y="1451"/>
                  </a:lnTo>
                  <a:lnTo>
                    <a:pt x="724" y="1451"/>
                  </a:lnTo>
                  <a:lnTo>
                    <a:pt x="724" y="1454"/>
                  </a:lnTo>
                  <a:lnTo>
                    <a:pt x="724" y="1454"/>
                  </a:lnTo>
                  <a:lnTo>
                    <a:pt x="721" y="1454"/>
                  </a:lnTo>
                  <a:lnTo>
                    <a:pt x="721" y="1456"/>
                  </a:lnTo>
                  <a:lnTo>
                    <a:pt x="721" y="1456"/>
                  </a:lnTo>
                  <a:lnTo>
                    <a:pt x="719" y="1456"/>
                  </a:lnTo>
                  <a:lnTo>
                    <a:pt x="719" y="1456"/>
                  </a:lnTo>
                  <a:lnTo>
                    <a:pt x="719" y="1456"/>
                  </a:lnTo>
                  <a:lnTo>
                    <a:pt x="717" y="1458"/>
                  </a:lnTo>
                  <a:lnTo>
                    <a:pt x="719" y="1461"/>
                  </a:lnTo>
                  <a:lnTo>
                    <a:pt x="717" y="1463"/>
                  </a:lnTo>
                  <a:lnTo>
                    <a:pt x="714" y="1463"/>
                  </a:lnTo>
                  <a:lnTo>
                    <a:pt x="714" y="1463"/>
                  </a:lnTo>
                  <a:lnTo>
                    <a:pt x="714" y="1468"/>
                  </a:lnTo>
                  <a:lnTo>
                    <a:pt x="712" y="1468"/>
                  </a:lnTo>
                  <a:lnTo>
                    <a:pt x="712" y="1468"/>
                  </a:lnTo>
                  <a:lnTo>
                    <a:pt x="710" y="1470"/>
                  </a:lnTo>
                  <a:lnTo>
                    <a:pt x="710" y="1470"/>
                  </a:lnTo>
                  <a:lnTo>
                    <a:pt x="707" y="1470"/>
                  </a:lnTo>
                  <a:lnTo>
                    <a:pt x="707" y="1468"/>
                  </a:lnTo>
                  <a:lnTo>
                    <a:pt x="707" y="1468"/>
                  </a:lnTo>
                  <a:lnTo>
                    <a:pt x="707" y="1465"/>
                  </a:lnTo>
                  <a:lnTo>
                    <a:pt x="707" y="1465"/>
                  </a:lnTo>
                  <a:lnTo>
                    <a:pt x="707" y="1465"/>
                  </a:lnTo>
                  <a:lnTo>
                    <a:pt x="705" y="1463"/>
                  </a:lnTo>
                  <a:lnTo>
                    <a:pt x="702" y="1461"/>
                  </a:lnTo>
                  <a:lnTo>
                    <a:pt x="695" y="1463"/>
                  </a:lnTo>
                  <a:lnTo>
                    <a:pt x="695" y="1463"/>
                  </a:lnTo>
                  <a:lnTo>
                    <a:pt x="691" y="1465"/>
                  </a:lnTo>
                  <a:lnTo>
                    <a:pt x="691" y="1468"/>
                  </a:lnTo>
                  <a:lnTo>
                    <a:pt x="688" y="1468"/>
                  </a:lnTo>
                  <a:lnTo>
                    <a:pt x="688" y="1470"/>
                  </a:lnTo>
                  <a:lnTo>
                    <a:pt x="686" y="1470"/>
                  </a:lnTo>
                  <a:lnTo>
                    <a:pt x="686" y="1472"/>
                  </a:lnTo>
                  <a:lnTo>
                    <a:pt x="686" y="1475"/>
                  </a:lnTo>
                  <a:lnTo>
                    <a:pt x="686" y="1475"/>
                  </a:lnTo>
                  <a:lnTo>
                    <a:pt x="686" y="1477"/>
                  </a:lnTo>
                  <a:lnTo>
                    <a:pt x="686" y="1477"/>
                  </a:lnTo>
                  <a:lnTo>
                    <a:pt x="684" y="1477"/>
                  </a:lnTo>
                  <a:lnTo>
                    <a:pt x="684" y="1477"/>
                  </a:lnTo>
                  <a:lnTo>
                    <a:pt x="684" y="1480"/>
                  </a:lnTo>
                  <a:lnTo>
                    <a:pt x="684" y="1482"/>
                  </a:lnTo>
                  <a:lnTo>
                    <a:pt x="684" y="1482"/>
                  </a:lnTo>
                  <a:lnTo>
                    <a:pt x="684" y="1487"/>
                  </a:lnTo>
                  <a:lnTo>
                    <a:pt x="684" y="1494"/>
                  </a:lnTo>
                  <a:lnTo>
                    <a:pt x="681" y="1494"/>
                  </a:lnTo>
                  <a:lnTo>
                    <a:pt x="681" y="1496"/>
                  </a:lnTo>
                  <a:lnTo>
                    <a:pt x="681" y="1496"/>
                  </a:lnTo>
                  <a:lnTo>
                    <a:pt x="681" y="1496"/>
                  </a:lnTo>
                  <a:lnTo>
                    <a:pt x="679" y="1496"/>
                  </a:lnTo>
                  <a:lnTo>
                    <a:pt x="679" y="1498"/>
                  </a:lnTo>
                  <a:lnTo>
                    <a:pt x="679" y="1501"/>
                  </a:lnTo>
                  <a:lnTo>
                    <a:pt x="679" y="1501"/>
                  </a:lnTo>
                  <a:lnTo>
                    <a:pt x="679" y="1503"/>
                  </a:lnTo>
                  <a:lnTo>
                    <a:pt x="679" y="1503"/>
                  </a:lnTo>
                  <a:lnTo>
                    <a:pt x="679" y="1506"/>
                  </a:lnTo>
                  <a:lnTo>
                    <a:pt x="674" y="1506"/>
                  </a:lnTo>
                  <a:lnTo>
                    <a:pt x="672" y="1506"/>
                  </a:lnTo>
                  <a:lnTo>
                    <a:pt x="672" y="1508"/>
                  </a:lnTo>
                  <a:lnTo>
                    <a:pt x="669" y="1510"/>
                  </a:lnTo>
                  <a:lnTo>
                    <a:pt x="669" y="1510"/>
                  </a:lnTo>
                  <a:lnTo>
                    <a:pt x="667" y="1510"/>
                  </a:lnTo>
                  <a:lnTo>
                    <a:pt x="667" y="1513"/>
                  </a:lnTo>
                  <a:lnTo>
                    <a:pt x="667" y="1513"/>
                  </a:lnTo>
                  <a:lnTo>
                    <a:pt x="667" y="1513"/>
                  </a:lnTo>
                  <a:lnTo>
                    <a:pt x="665" y="1513"/>
                  </a:lnTo>
                  <a:lnTo>
                    <a:pt x="665" y="1513"/>
                  </a:lnTo>
                  <a:lnTo>
                    <a:pt x="662" y="1513"/>
                  </a:lnTo>
                  <a:lnTo>
                    <a:pt x="662" y="1508"/>
                  </a:lnTo>
                  <a:lnTo>
                    <a:pt x="662" y="1508"/>
                  </a:lnTo>
                  <a:lnTo>
                    <a:pt x="662" y="1506"/>
                  </a:lnTo>
                  <a:lnTo>
                    <a:pt x="665" y="1501"/>
                  </a:lnTo>
                  <a:lnTo>
                    <a:pt x="665" y="1501"/>
                  </a:lnTo>
                  <a:lnTo>
                    <a:pt x="667" y="1501"/>
                  </a:lnTo>
                  <a:lnTo>
                    <a:pt x="667" y="1503"/>
                  </a:lnTo>
                  <a:lnTo>
                    <a:pt x="667" y="1503"/>
                  </a:lnTo>
                  <a:lnTo>
                    <a:pt x="667" y="1503"/>
                  </a:lnTo>
                  <a:lnTo>
                    <a:pt x="672" y="1498"/>
                  </a:lnTo>
                  <a:lnTo>
                    <a:pt x="672" y="1496"/>
                  </a:lnTo>
                  <a:lnTo>
                    <a:pt x="672" y="1496"/>
                  </a:lnTo>
                  <a:lnTo>
                    <a:pt x="672" y="1496"/>
                  </a:lnTo>
                  <a:lnTo>
                    <a:pt x="674" y="1496"/>
                  </a:lnTo>
                  <a:lnTo>
                    <a:pt x="672" y="1494"/>
                  </a:lnTo>
                  <a:lnTo>
                    <a:pt x="672" y="1491"/>
                  </a:lnTo>
                  <a:lnTo>
                    <a:pt x="669" y="1491"/>
                  </a:lnTo>
                  <a:lnTo>
                    <a:pt x="669" y="1491"/>
                  </a:lnTo>
                  <a:lnTo>
                    <a:pt x="669" y="1489"/>
                  </a:lnTo>
                  <a:lnTo>
                    <a:pt x="672" y="1489"/>
                  </a:lnTo>
                  <a:lnTo>
                    <a:pt x="672" y="1489"/>
                  </a:lnTo>
                  <a:lnTo>
                    <a:pt x="672" y="1489"/>
                  </a:lnTo>
                  <a:lnTo>
                    <a:pt x="674" y="1487"/>
                  </a:lnTo>
                  <a:lnTo>
                    <a:pt x="674" y="1484"/>
                  </a:lnTo>
                  <a:lnTo>
                    <a:pt x="674" y="1484"/>
                  </a:lnTo>
                  <a:lnTo>
                    <a:pt x="672" y="1487"/>
                  </a:lnTo>
                  <a:lnTo>
                    <a:pt x="672" y="1484"/>
                  </a:lnTo>
                  <a:lnTo>
                    <a:pt x="672" y="1484"/>
                  </a:lnTo>
                  <a:lnTo>
                    <a:pt x="672" y="1487"/>
                  </a:lnTo>
                  <a:lnTo>
                    <a:pt x="672" y="1487"/>
                  </a:lnTo>
                  <a:lnTo>
                    <a:pt x="672" y="1489"/>
                  </a:lnTo>
                  <a:lnTo>
                    <a:pt x="672" y="1489"/>
                  </a:lnTo>
                  <a:lnTo>
                    <a:pt x="667" y="1489"/>
                  </a:lnTo>
                  <a:lnTo>
                    <a:pt x="667" y="1489"/>
                  </a:lnTo>
                  <a:lnTo>
                    <a:pt x="669" y="1489"/>
                  </a:lnTo>
                  <a:lnTo>
                    <a:pt x="669" y="1491"/>
                  </a:lnTo>
                  <a:lnTo>
                    <a:pt x="669" y="1491"/>
                  </a:lnTo>
                  <a:lnTo>
                    <a:pt x="669" y="1494"/>
                  </a:lnTo>
                  <a:lnTo>
                    <a:pt x="667" y="1496"/>
                  </a:lnTo>
                  <a:lnTo>
                    <a:pt x="669" y="1498"/>
                  </a:lnTo>
                  <a:lnTo>
                    <a:pt x="667" y="1501"/>
                  </a:lnTo>
                  <a:lnTo>
                    <a:pt x="667" y="1501"/>
                  </a:lnTo>
                  <a:lnTo>
                    <a:pt x="665" y="1498"/>
                  </a:lnTo>
                  <a:lnTo>
                    <a:pt x="665" y="1498"/>
                  </a:lnTo>
                  <a:lnTo>
                    <a:pt x="665" y="1498"/>
                  </a:lnTo>
                  <a:lnTo>
                    <a:pt x="662" y="1498"/>
                  </a:lnTo>
                  <a:lnTo>
                    <a:pt x="660" y="1498"/>
                  </a:lnTo>
                  <a:lnTo>
                    <a:pt x="660" y="1501"/>
                  </a:lnTo>
                  <a:lnTo>
                    <a:pt x="658" y="1501"/>
                  </a:lnTo>
                  <a:lnTo>
                    <a:pt x="658" y="1498"/>
                  </a:lnTo>
                  <a:lnTo>
                    <a:pt x="658" y="1498"/>
                  </a:lnTo>
                  <a:lnTo>
                    <a:pt x="658" y="1496"/>
                  </a:lnTo>
                  <a:lnTo>
                    <a:pt x="660" y="1494"/>
                  </a:lnTo>
                  <a:lnTo>
                    <a:pt x="660" y="1491"/>
                  </a:lnTo>
                  <a:lnTo>
                    <a:pt x="660" y="1489"/>
                  </a:lnTo>
                  <a:lnTo>
                    <a:pt x="660" y="1489"/>
                  </a:lnTo>
                  <a:lnTo>
                    <a:pt x="660" y="1487"/>
                  </a:lnTo>
                  <a:lnTo>
                    <a:pt x="660" y="1484"/>
                  </a:lnTo>
                  <a:lnTo>
                    <a:pt x="660" y="1480"/>
                  </a:lnTo>
                  <a:lnTo>
                    <a:pt x="662" y="1480"/>
                  </a:lnTo>
                  <a:lnTo>
                    <a:pt x="662" y="1480"/>
                  </a:lnTo>
                  <a:lnTo>
                    <a:pt x="660" y="1480"/>
                  </a:lnTo>
                  <a:lnTo>
                    <a:pt x="660" y="1480"/>
                  </a:lnTo>
                  <a:lnTo>
                    <a:pt x="658" y="1480"/>
                  </a:lnTo>
                  <a:lnTo>
                    <a:pt x="658" y="1477"/>
                  </a:lnTo>
                  <a:lnTo>
                    <a:pt x="655" y="1470"/>
                  </a:lnTo>
                  <a:lnTo>
                    <a:pt x="655" y="1465"/>
                  </a:lnTo>
                  <a:lnTo>
                    <a:pt x="653" y="1465"/>
                  </a:lnTo>
                  <a:lnTo>
                    <a:pt x="650" y="1465"/>
                  </a:lnTo>
                  <a:lnTo>
                    <a:pt x="650" y="1463"/>
                  </a:lnTo>
                  <a:lnTo>
                    <a:pt x="650" y="1465"/>
                  </a:lnTo>
                  <a:lnTo>
                    <a:pt x="648" y="1465"/>
                  </a:lnTo>
                  <a:lnTo>
                    <a:pt x="646" y="1468"/>
                  </a:lnTo>
                  <a:lnTo>
                    <a:pt x="646" y="1468"/>
                  </a:lnTo>
                  <a:lnTo>
                    <a:pt x="643" y="1468"/>
                  </a:lnTo>
                  <a:lnTo>
                    <a:pt x="643" y="1470"/>
                  </a:lnTo>
                  <a:lnTo>
                    <a:pt x="643" y="1472"/>
                  </a:lnTo>
                  <a:lnTo>
                    <a:pt x="641" y="1472"/>
                  </a:lnTo>
                  <a:lnTo>
                    <a:pt x="641" y="1470"/>
                  </a:lnTo>
                  <a:lnTo>
                    <a:pt x="643" y="1470"/>
                  </a:lnTo>
                  <a:lnTo>
                    <a:pt x="643" y="1468"/>
                  </a:lnTo>
                  <a:lnTo>
                    <a:pt x="641" y="1465"/>
                  </a:lnTo>
                  <a:lnTo>
                    <a:pt x="641" y="1465"/>
                  </a:lnTo>
                  <a:lnTo>
                    <a:pt x="639" y="1465"/>
                  </a:lnTo>
                  <a:lnTo>
                    <a:pt x="639" y="1463"/>
                  </a:lnTo>
                  <a:lnTo>
                    <a:pt x="639" y="1461"/>
                  </a:lnTo>
                  <a:lnTo>
                    <a:pt x="639" y="1461"/>
                  </a:lnTo>
                  <a:lnTo>
                    <a:pt x="639" y="1461"/>
                  </a:lnTo>
                  <a:lnTo>
                    <a:pt x="639" y="1463"/>
                  </a:lnTo>
                  <a:lnTo>
                    <a:pt x="636" y="1463"/>
                  </a:lnTo>
                  <a:lnTo>
                    <a:pt x="634" y="1461"/>
                  </a:lnTo>
                  <a:lnTo>
                    <a:pt x="632" y="1461"/>
                  </a:lnTo>
                  <a:lnTo>
                    <a:pt x="632" y="1458"/>
                  </a:lnTo>
                  <a:lnTo>
                    <a:pt x="629" y="1461"/>
                  </a:lnTo>
                  <a:lnTo>
                    <a:pt x="629" y="1461"/>
                  </a:lnTo>
                  <a:lnTo>
                    <a:pt x="629" y="1461"/>
                  </a:lnTo>
                  <a:lnTo>
                    <a:pt x="627" y="1461"/>
                  </a:lnTo>
                  <a:lnTo>
                    <a:pt x="627" y="1461"/>
                  </a:lnTo>
                  <a:lnTo>
                    <a:pt x="629" y="1461"/>
                  </a:lnTo>
                  <a:lnTo>
                    <a:pt x="629" y="1461"/>
                  </a:lnTo>
                  <a:lnTo>
                    <a:pt x="632" y="1461"/>
                  </a:lnTo>
                  <a:lnTo>
                    <a:pt x="632" y="1461"/>
                  </a:lnTo>
                  <a:lnTo>
                    <a:pt x="634" y="1461"/>
                  </a:lnTo>
                  <a:lnTo>
                    <a:pt x="634" y="1463"/>
                  </a:lnTo>
                  <a:lnTo>
                    <a:pt x="634" y="1465"/>
                  </a:lnTo>
                  <a:lnTo>
                    <a:pt x="636" y="1468"/>
                  </a:lnTo>
                  <a:lnTo>
                    <a:pt x="639" y="1468"/>
                  </a:lnTo>
                  <a:lnTo>
                    <a:pt x="639" y="1468"/>
                  </a:lnTo>
                  <a:lnTo>
                    <a:pt x="641" y="1470"/>
                  </a:lnTo>
                  <a:lnTo>
                    <a:pt x="641" y="1472"/>
                  </a:lnTo>
                  <a:lnTo>
                    <a:pt x="643" y="1475"/>
                  </a:lnTo>
                  <a:lnTo>
                    <a:pt x="646" y="1480"/>
                  </a:lnTo>
                  <a:lnTo>
                    <a:pt x="643" y="1482"/>
                  </a:lnTo>
                  <a:lnTo>
                    <a:pt x="641" y="1482"/>
                  </a:lnTo>
                  <a:lnTo>
                    <a:pt x="639" y="1482"/>
                  </a:lnTo>
                  <a:lnTo>
                    <a:pt x="636" y="1480"/>
                  </a:lnTo>
                  <a:lnTo>
                    <a:pt x="636" y="1480"/>
                  </a:lnTo>
                  <a:lnTo>
                    <a:pt x="636" y="1482"/>
                  </a:lnTo>
                  <a:lnTo>
                    <a:pt x="636" y="1482"/>
                  </a:lnTo>
                  <a:lnTo>
                    <a:pt x="636" y="1482"/>
                  </a:lnTo>
                  <a:lnTo>
                    <a:pt x="639" y="1484"/>
                  </a:lnTo>
                  <a:lnTo>
                    <a:pt x="641" y="1484"/>
                  </a:lnTo>
                  <a:lnTo>
                    <a:pt x="643" y="1484"/>
                  </a:lnTo>
                  <a:lnTo>
                    <a:pt x="646" y="1484"/>
                  </a:lnTo>
                  <a:lnTo>
                    <a:pt x="646" y="1484"/>
                  </a:lnTo>
                  <a:lnTo>
                    <a:pt x="648" y="1484"/>
                  </a:lnTo>
                  <a:lnTo>
                    <a:pt x="648" y="1484"/>
                  </a:lnTo>
                  <a:lnTo>
                    <a:pt x="648" y="1489"/>
                  </a:lnTo>
                  <a:lnTo>
                    <a:pt x="648" y="1489"/>
                  </a:lnTo>
                  <a:lnTo>
                    <a:pt x="646" y="1494"/>
                  </a:lnTo>
                  <a:lnTo>
                    <a:pt x="646" y="1496"/>
                  </a:lnTo>
                  <a:lnTo>
                    <a:pt x="643" y="1496"/>
                  </a:lnTo>
                  <a:lnTo>
                    <a:pt x="641" y="1496"/>
                  </a:lnTo>
                  <a:lnTo>
                    <a:pt x="636" y="1496"/>
                  </a:lnTo>
                  <a:lnTo>
                    <a:pt x="636" y="1494"/>
                  </a:lnTo>
                  <a:lnTo>
                    <a:pt x="634" y="1491"/>
                  </a:lnTo>
                  <a:lnTo>
                    <a:pt x="634" y="1491"/>
                  </a:lnTo>
                  <a:lnTo>
                    <a:pt x="634" y="1494"/>
                  </a:lnTo>
                  <a:lnTo>
                    <a:pt x="632" y="1494"/>
                  </a:lnTo>
                  <a:lnTo>
                    <a:pt x="632" y="1491"/>
                  </a:lnTo>
                  <a:lnTo>
                    <a:pt x="632" y="1491"/>
                  </a:lnTo>
                  <a:lnTo>
                    <a:pt x="629" y="1491"/>
                  </a:lnTo>
                  <a:lnTo>
                    <a:pt x="627" y="1491"/>
                  </a:lnTo>
                  <a:lnTo>
                    <a:pt x="627" y="1491"/>
                  </a:lnTo>
                  <a:lnTo>
                    <a:pt x="624" y="1491"/>
                  </a:lnTo>
                  <a:lnTo>
                    <a:pt x="627" y="1491"/>
                  </a:lnTo>
                  <a:lnTo>
                    <a:pt x="629" y="1494"/>
                  </a:lnTo>
                  <a:lnTo>
                    <a:pt x="629" y="1494"/>
                  </a:lnTo>
                  <a:lnTo>
                    <a:pt x="629" y="1494"/>
                  </a:lnTo>
                  <a:lnTo>
                    <a:pt x="632" y="1494"/>
                  </a:lnTo>
                  <a:lnTo>
                    <a:pt x="632" y="1494"/>
                  </a:lnTo>
                  <a:lnTo>
                    <a:pt x="634" y="1494"/>
                  </a:lnTo>
                  <a:lnTo>
                    <a:pt x="634" y="1496"/>
                  </a:lnTo>
                  <a:lnTo>
                    <a:pt x="636" y="1498"/>
                  </a:lnTo>
                  <a:lnTo>
                    <a:pt x="639" y="1501"/>
                  </a:lnTo>
                  <a:lnTo>
                    <a:pt x="639" y="1503"/>
                  </a:lnTo>
                  <a:lnTo>
                    <a:pt x="641" y="1503"/>
                  </a:lnTo>
                  <a:lnTo>
                    <a:pt x="641" y="1501"/>
                  </a:lnTo>
                  <a:lnTo>
                    <a:pt x="643" y="1501"/>
                  </a:lnTo>
                  <a:lnTo>
                    <a:pt x="643" y="1501"/>
                  </a:lnTo>
                  <a:lnTo>
                    <a:pt x="643" y="1501"/>
                  </a:lnTo>
                  <a:lnTo>
                    <a:pt x="646" y="1503"/>
                  </a:lnTo>
                  <a:lnTo>
                    <a:pt x="646" y="1501"/>
                  </a:lnTo>
                  <a:lnTo>
                    <a:pt x="646" y="1501"/>
                  </a:lnTo>
                  <a:lnTo>
                    <a:pt x="646" y="1503"/>
                  </a:lnTo>
                  <a:lnTo>
                    <a:pt x="648" y="1503"/>
                  </a:lnTo>
                  <a:lnTo>
                    <a:pt x="650" y="1508"/>
                  </a:lnTo>
                  <a:lnTo>
                    <a:pt x="650" y="1508"/>
                  </a:lnTo>
                  <a:lnTo>
                    <a:pt x="650" y="1510"/>
                  </a:lnTo>
                  <a:lnTo>
                    <a:pt x="648" y="1510"/>
                  </a:lnTo>
                  <a:lnTo>
                    <a:pt x="646" y="1508"/>
                  </a:lnTo>
                  <a:lnTo>
                    <a:pt x="646" y="1508"/>
                  </a:lnTo>
                  <a:lnTo>
                    <a:pt x="643" y="1506"/>
                  </a:lnTo>
                  <a:lnTo>
                    <a:pt x="643" y="1508"/>
                  </a:lnTo>
                  <a:lnTo>
                    <a:pt x="641" y="1508"/>
                  </a:lnTo>
                  <a:lnTo>
                    <a:pt x="639" y="1508"/>
                  </a:lnTo>
                  <a:lnTo>
                    <a:pt x="636" y="1510"/>
                  </a:lnTo>
                  <a:lnTo>
                    <a:pt x="639" y="1510"/>
                  </a:lnTo>
                  <a:lnTo>
                    <a:pt x="636" y="1513"/>
                  </a:lnTo>
                  <a:lnTo>
                    <a:pt x="636" y="1510"/>
                  </a:lnTo>
                  <a:lnTo>
                    <a:pt x="634" y="1513"/>
                  </a:lnTo>
                  <a:lnTo>
                    <a:pt x="634" y="1513"/>
                  </a:lnTo>
                  <a:lnTo>
                    <a:pt x="634" y="1510"/>
                  </a:lnTo>
                  <a:lnTo>
                    <a:pt x="632" y="1510"/>
                  </a:lnTo>
                  <a:lnTo>
                    <a:pt x="632" y="1513"/>
                  </a:lnTo>
                  <a:lnTo>
                    <a:pt x="634" y="1513"/>
                  </a:lnTo>
                  <a:lnTo>
                    <a:pt x="634" y="1515"/>
                  </a:lnTo>
                  <a:lnTo>
                    <a:pt x="634" y="1515"/>
                  </a:lnTo>
                  <a:lnTo>
                    <a:pt x="636" y="1515"/>
                  </a:lnTo>
                  <a:lnTo>
                    <a:pt x="636" y="1517"/>
                  </a:lnTo>
                  <a:lnTo>
                    <a:pt x="632" y="1520"/>
                  </a:lnTo>
                  <a:lnTo>
                    <a:pt x="632" y="1522"/>
                  </a:lnTo>
                  <a:lnTo>
                    <a:pt x="629" y="1522"/>
                  </a:lnTo>
                  <a:lnTo>
                    <a:pt x="627" y="1522"/>
                  </a:lnTo>
                  <a:lnTo>
                    <a:pt x="624" y="1524"/>
                  </a:lnTo>
                  <a:lnTo>
                    <a:pt x="624" y="1524"/>
                  </a:lnTo>
                  <a:lnTo>
                    <a:pt x="627" y="1524"/>
                  </a:lnTo>
                  <a:lnTo>
                    <a:pt x="627" y="1527"/>
                  </a:lnTo>
                  <a:lnTo>
                    <a:pt x="627" y="1529"/>
                  </a:lnTo>
                  <a:lnTo>
                    <a:pt x="627" y="1532"/>
                  </a:lnTo>
                  <a:lnTo>
                    <a:pt x="627" y="1534"/>
                  </a:lnTo>
                  <a:lnTo>
                    <a:pt x="629" y="1534"/>
                  </a:lnTo>
                  <a:lnTo>
                    <a:pt x="632" y="1534"/>
                  </a:lnTo>
                  <a:lnTo>
                    <a:pt x="632" y="1536"/>
                  </a:lnTo>
                  <a:lnTo>
                    <a:pt x="629" y="1536"/>
                  </a:lnTo>
                  <a:lnTo>
                    <a:pt x="629" y="1539"/>
                  </a:lnTo>
                  <a:lnTo>
                    <a:pt x="629" y="1539"/>
                  </a:lnTo>
                  <a:lnTo>
                    <a:pt x="629" y="1539"/>
                  </a:lnTo>
                  <a:lnTo>
                    <a:pt x="627" y="1541"/>
                  </a:lnTo>
                  <a:lnTo>
                    <a:pt x="624" y="1541"/>
                  </a:lnTo>
                  <a:lnTo>
                    <a:pt x="624" y="1541"/>
                  </a:lnTo>
                  <a:lnTo>
                    <a:pt x="622" y="1543"/>
                  </a:lnTo>
                  <a:lnTo>
                    <a:pt x="620" y="1543"/>
                  </a:lnTo>
                  <a:lnTo>
                    <a:pt x="620" y="1541"/>
                  </a:lnTo>
                  <a:lnTo>
                    <a:pt x="620" y="1541"/>
                  </a:lnTo>
                  <a:lnTo>
                    <a:pt x="620" y="1541"/>
                  </a:lnTo>
                  <a:lnTo>
                    <a:pt x="620" y="1541"/>
                  </a:lnTo>
                  <a:lnTo>
                    <a:pt x="620" y="1541"/>
                  </a:lnTo>
                  <a:lnTo>
                    <a:pt x="617" y="1541"/>
                  </a:lnTo>
                  <a:lnTo>
                    <a:pt x="615" y="1541"/>
                  </a:lnTo>
                  <a:lnTo>
                    <a:pt x="615" y="1541"/>
                  </a:lnTo>
                  <a:lnTo>
                    <a:pt x="615" y="1541"/>
                  </a:lnTo>
                  <a:lnTo>
                    <a:pt x="613" y="1541"/>
                  </a:lnTo>
                  <a:lnTo>
                    <a:pt x="613" y="1543"/>
                  </a:lnTo>
                  <a:lnTo>
                    <a:pt x="610" y="1543"/>
                  </a:lnTo>
                  <a:lnTo>
                    <a:pt x="610" y="1543"/>
                  </a:lnTo>
                  <a:lnTo>
                    <a:pt x="608" y="1543"/>
                  </a:lnTo>
                  <a:lnTo>
                    <a:pt x="606" y="1543"/>
                  </a:lnTo>
                  <a:lnTo>
                    <a:pt x="606" y="1543"/>
                  </a:lnTo>
                  <a:lnTo>
                    <a:pt x="603" y="1543"/>
                  </a:lnTo>
                  <a:lnTo>
                    <a:pt x="603" y="1541"/>
                  </a:lnTo>
                  <a:lnTo>
                    <a:pt x="603" y="1541"/>
                  </a:lnTo>
                  <a:lnTo>
                    <a:pt x="603" y="1541"/>
                  </a:lnTo>
                  <a:lnTo>
                    <a:pt x="603" y="1539"/>
                  </a:lnTo>
                  <a:lnTo>
                    <a:pt x="606" y="1536"/>
                  </a:lnTo>
                  <a:lnTo>
                    <a:pt x="606" y="1536"/>
                  </a:lnTo>
                  <a:lnTo>
                    <a:pt x="606" y="1536"/>
                  </a:lnTo>
                  <a:lnTo>
                    <a:pt x="606" y="1536"/>
                  </a:lnTo>
                  <a:lnTo>
                    <a:pt x="603" y="1539"/>
                  </a:lnTo>
                  <a:lnTo>
                    <a:pt x="603" y="1541"/>
                  </a:lnTo>
                  <a:lnTo>
                    <a:pt x="603" y="1541"/>
                  </a:lnTo>
                  <a:lnTo>
                    <a:pt x="601" y="1546"/>
                  </a:lnTo>
                  <a:lnTo>
                    <a:pt x="598" y="1546"/>
                  </a:lnTo>
                  <a:lnTo>
                    <a:pt x="598" y="1543"/>
                  </a:lnTo>
                  <a:lnTo>
                    <a:pt x="596" y="1543"/>
                  </a:lnTo>
                  <a:lnTo>
                    <a:pt x="596" y="1546"/>
                  </a:lnTo>
                  <a:lnTo>
                    <a:pt x="596" y="1546"/>
                  </a:lnTo>
                  <a:lnTo>
                    <a:pt x="591" y="1546"/>
                  </a:lnTo>
                  <a:lnTo>
                    <a:pt x="591" y="1543"/>
                  </a:lnTo>
                  <a:lnTo>
                    <a:pt x="591" y="1543"/>
                  </a:lnTo>
                  <a:lnTo>
                    <a:pt x="591" y="1543"/>
                  </a:lnTo>
                  <a:lnTo>
                    <a:pt x="591" y="1541"/>
                  </a:lnTo>
                  <a:lnTo>
                    <a:pt x="591" y="1541"/>
                  </a:lnTo>
                  <a:lnTo>
                    <a:pt x="591" y="1541"/>
                  </a:lnTo>
                  <a:lnTo>
                    <a:pt x="591" y="1543"/>
                  </a:lnTo>
                  <a:lnTo>
                    <a:pt x="591" y="1546"/>
                  </a:lnTo>
                  <a:lnTo>
                    <a:pt x="591" y="1546"/>
                  </a:lnTo>
                  <a:lnTo>
                    <a:pt x="594" y="1546"/>
                  </a:lnTo>
                  <a:lnTo>
                    <a:pt x="594" y="1548"/>
                  </a:lnTo>
                  <a:lnTo>
                    <a:pt x="591" y="1548"/>
                  </a:lnTo>
                  <a:lnTo>
                    <a:pt x="591" y="1548"/>
                  </a:lnTo>
                  <a:lnTo>
                    <a:pt x="591" y="1548"/>
                  </a:lnTo>
                  <a:lnTo>
                    <a:pt x="587" y="1550"/>
                  </a:lnTo>
                  <a:lnTo>
                    <a:pt x="584" y="1550"/>
                  </a:lnTo>
                  <a:lnTo>
                    <a:pt x="582" y="1550"/>
                  </a:lnTo>
                  <a:lnTo>
                    <a:pt x="580" y="1550"/>
                  </a:lnTo>
                  <a:lnTo>
                    <a:pt x="577" y="1550"/>
                  </a:lnTo>
                  <a:lnTo>
                    <a:pt x="577" y="1550"/>
                  </a:lnTo>
                  <a:lnTo>
                    <a:pt x="577" y="1550"/>
                  </a:lnTo>
                  <a:lnTo>
                    <a:pt x="580" y="1553"/>
                  </a:lnTo>
                  <a:lnTo>
                    <a:pt x="577" y="1555"/>
                  </a:lnTo>
                  <a:lnTo>
                    <a:pt x="580" y="1555"/>
                  </a:lnTo>
                  <a:lnTo>
                    <a:pt x="582" y="1553"/>
                  </a:lnTo>
                  <a:lnTo>
                    <a:pt x="584" y="1550"/>
                  </a:lnTo>
                  <a:lnTo>
                    <a:pt x="584" y="1550"/>
                  </a:lnTo>
                  <a:lnTo>
                    <a:pt x="587" y="1550"/>
                  </a:lnTo>
                  <a:lnTo>
                    <a:pt x="589" y="1550"/>
                  </a:lnTo>
                  <a:lnTo>
                    <a:pt x="591" y="1550"/>
                  </a:lnTo>
                  <a:lnTo>
                    <a:pt x="591" y="1548"/>
                  </a:lnTo>
                  <a:lnTo>
                    <a:pt x="596" y="1548"/>
                  </a:lnTo>
                  <a:lnTo>
                    <a:pt x="596" y="1548"/>
                  </a:lnTo>
                  <a:lnTo>
                    <a:pt x="598" y="1548"/>
                  </a:lnTo>
                  <a:lnTo>
                    <a:pt x="598" y="1548"/>
                  </a:lnTo>
                  <a:lnTo>
                    <a:pt x="603" y="1546"/>
                  </a:lnTo>
                  <a:lnTo>
                    <a:pt x="603" y="1546"/>
                  </a:lnTo>
                  <a:lnTo>
                    <a:pt x="606" y="1546"/>
                  </a:lnTo>
                  <a:lnTo>
                    <a:pt x="606" y="1546"/>
                  </a:lnTo>
                  <a:lnTo>
                    <a:pt x="608" y="1546"/>
                  </a:lnTo>
                  <a:lnTo>
                    <a:pt x="606" y="1548"/>
                  </a:lnTo>
                  <a:lnTo>
                    <a:pt x="606" y="1548"/>
                  </a:lnTo>
                  <a:lnTo>
                    <a:pt x="610" y="1546"/>
                  </a:lnTo>
                  <a:lnTo>
                    <a:pt x="615" y="1546"/>
                  </a:lnTo>
                  <a:lnTo>
                    <a:pt x="617" y="1548"/>
                  </a:lnTo>
                  <a:lnTo>
                    <a:pt x="620" y="1546"/>
                  </a:lnTo>
                  <a:lnTo>
                    <a:pt x="622" y="1548"/>
                  </a:lnTo>
                  <a:lnTo>
                    <a:pt x="624" y="1550"/>
                  </a:lnTo>
                  <a:lnTo>
                    <a:pt x="627" y="1550"/>
                  </a:lnTo>
                  <a:lnTo>
                    <a:pt x="627" y="1553"/>
                  </a:lnTo>
                  <a:lnTo>
                    <a:pt x="624" y="1553"/>
                  </a:lnTo>
                  <a:lnTo>
                    <a:pt x="622" y="1550"/>
                  </a:lnTo>
                  <a:lnTo>
                    <a:pt x="622" y="1553"/>
                  </a:lnTo>
                  <a:lnTo>
                    <a:pt x="620" y="1553"/>
                  </a:lnTo>
                  <a:lnTo>
                    <a:pt x="617" y="1555"/>
                  </a:lnTo>
                  <a:lnTo>
                    <a:pt x="620" y="1553"/>
                  </a:lnTo>
                  <a:lnTo>
                    <a:pt x="622" y="1553"/>
                  </a:lnTo>
                  <a:lnTo>
                    <a:pt x="622" y="1553"/>
                  </a:lnTo>
                  <a:lnTo>
                    <a:pt x="624" y="1553"/>
                  </a:lnTo>
                  <a:lnTo>
                    <a:pt x="629" y="1553"/>
                  </a:lnTo>
                  <a:lnTo>
                    <a:pt x="629" y="1555"/>
                  </a:lnTo>
                  <a:lnTo>
                    <a:pt x="632" y="1555"/>
                  </a:lnTo>
                  <a:lnTo>
                    <a:pt x="632" y="1555"/>
                  </a:lnTo>
                  <a:lnTo>
                    <a:pt x="632" y="1555"/>
                  </a:lnTo>
                  <a:lnTo>
                    <a:pt x="634" y="1553"/>
                  </a:lnTo>
                  <a:lnTo>
                    <a:pt x="634" y="1553"/>
                  </a:lnTo>
                  <a:lnTo>
                    <a:pt x="634" y="1555"/>
                  </a:lnTo>
                  <a:lnTo>
                    <a:pt x="634" y="1555"/>
                  </a:lnTo>
                  <a:lnTo>
                    <a:pt x="634" y="1558"/>
                  </a:lnTo>
                  <a:lnTo>
                    <a:pt x="634" y="1558"/>
                  </a:lnTo>
                  <a:lnTo>
                    <a:pt x="634" y="1560"/>
                  </a:lnTo>
                  <a:lnTo>
                    <a:pt x="634" y="1560"/>
                  </a:lnTo>
                  <a:lnTo>
                    <a:pt x="634" y="1562"/>
                  </a:lnTo>
                  <a:lnTo>
                    <a:pt x="634" y="1565"/>
                  </a:lnTo>
                  <a:lnTo>
                    <a:pt x="634" y="1565"/>
                  </a:lnTo>
                  <a:lnTo>
                    <a:pt x="634" y="1567"/>
                  </a:lnTo>
                  <a:lnTo>
                    <a:pt x="639" y="1567"/>
                  </a:lnTo>
                  <a:lnTo>
                    <a:pt x="639" y="1569"/>
                  </a:lnTo>
                  <a:lnTo>
                    <a:pt x="639" y="1569"/>
                  </a:lnTo>
                  <a:lnTo>
                    <a:pt x="641" y="1572"/>
                  </a:lnTo>
                  <a:lnTo>
                    <a:pt x="641" y="1572"/>
                  </a:lnTo>
                  <a:lnTo>
                    <a:pt x="641" y="1574"/>
                  </a:lnTo>
                  <a:lnTo>
                    <a:pt x="641" y="1574"/>
                  </a:lnTo>
                  <a:lnTo>
                    <a:pt x="641" y="1576"/>
                  </a:lnTo>
                  <a:lnTo>
                    <a:pt x="641" y="1576"/>
                  </a:lnTo>
                  <a:lnTo>
                    <a:pt x="643" y="1576"/>
                  </a:lnTo>
                  <a:lnTo>
                    <a:pt x="646" y="1579"/>
                  </a:lnTo>
                  <a:lnTo>
                    <a:pt x="643" y="1579"/>
                  </a:lnTo>
                  <a:lnTo>
                    <a:pt x="643" y="1579"/>
                  </a:lnTo>
                  <a:lnTo>
                    <a:pt x="641" y="1581"/>
                  </a:lnTo>
                  <a:lnTo>
                    <a:pt x="641" y="1581"/>
                  </a:lnTo>
                  <a:lnTo>
                    <a:pt x="639" y="1581"/>
                  </a:lnTo>
                  <a:lnTo>
                    <a:pt x="639" y="1588"/>
                  </a:lnTo>
                  <a:lnTo>
                    <a:pt x="639" y="1588"/>
                  </a:lnTo>
                  <a:lnTo>
                    <a:pt x="639" y="1591"/>
                  </a:lnTo>
                  <a:lnTo>
                    <a:pt x="639" y="1591"/>
                  </a:lnTo>
                  <a:lnTo>
                    <a:pt x="639" y="1591"/>
                  </a:lnTo>
                  <a:lnTo>
                    <a:pt x="639" y="1593"/>
                  </a:lnTo>
                  <a:lnTo>
                    <a:pt x="634" y="1593"/>
                  </a:lnTo>
                  <a:lnTo>
                    <a:pt x="634" y="1593"/>
                  </a:lnTo>
                  <a:lnTo>
                    <a:pt x="632" y="1595"/>
                  </a:lnTo>
                  <a:lnTo>
                    <a:pt x="629" y="1595"/>
                  </a:lnTo>
                  <a:lnTo>
                    <a:pt x="627" y="1595"/>
                  </a:lnTo>
                  <a:lnTo>
                    <a:pt x="627" y="1595"/>
                  </a:lnTo>
                  <a:lnTo>
                    <a:pt x="627" y="1595"/>
                  </a:lnTo>
                  <a:lnTo>
                    <a:pt x="624" y="1598"/>
                  </a:lnTo>
                  <a:lnTo>
                    <a:pt x="624" y="1600"/>
                  </a:lnTo>
                  <a:lnTo>
                    <a:pt x="627" y="1600"/>
                  </a:lnTo>
                  <a:lnTo>
                    <a:pt x="627" y="1602"/>
                  </a:lnTo>
                  <a:lnTo>
                    <a:pt x="624" y="1602"/>
                  </a:lnTo>
                  <a:lnTo>
                    <a:pt x="624" y="1602"/>
                  </a:lnTo>
                  <a:lnTo>
                    <a:pt x="627" y="1605"/>
                  </a:lnTo>
                  <a:lnTo>
                    <a:pt x="627" y="1605"/>
                  </a:lnTo>
                  <a:lnTo>
                    <a:pt x="627" y="1607"/>
                  </a:lnTo>
                  <a:lnTo>
                    <a:pt x="627" y="1607"/>
                  </a:lnTo>
                  <a:lnTo>
                    <a:pt x="624" y="1607"/>
                  </a:lnTo>
                  <a:lnTo>
                    <a:pt x="624" y="1607"/>
                  </a:lnTo>
                  <a:lnTo>
                    <a:pt x="624" y="1607"/>
                  </a:lnTo>
                  <a:lnTo>
                    <a:pt x="624" y="1610"/>
                  </a:lnTo>
                  <a:lnTo>
                    <a:pt x="624" y="1610"/>
                  </a:lnTo>
                  <a:lnTo>
                    <a:pt x="624" y="1610"/>
                  </a:lnTo>
                  <a:lnTo>
                    <a:pt x="624" y="1612"/>
                  </a:lnTo>
                  <a:lnTo>
                    <a:pt x="624" y="1612"/>
                  </a:lnTo>
                  <a:lnTo>
                    <a:pt x="624" y="1612"/>
                  </a:lnTo>
                  <a:lnTo>
                    <a:pt x="624" y="1612"/>
                  </a:lnTo>
                  <a:lnTo>
                    <a:pt x="624" y="1614"/>
                  </a:lnTo>
                  <a:lnTo>
                    <a:pt x="622" y="1614"/>
                  </a:lnTo>
                  <a:lnTo>
                    <a:pt x="620" y="1614"/>
                  </a:lnTo>
                  <a:lnTo>
                    <a:pt x="617" y="1617"/>
                  </a:lnTo>
                  <a:lnTo>
                    <a:pt x="617" y="1617"/>
                  </a:lnTo>
                  <a:lnTo>
                    <a:pt x="615" y="1614"/>
                  </a:lnTo>
                  <a:lnTo>
                    <a:pt x="613" y="1614"/>
                  </a:lnTo>
                  <a:lnTo>
                    <a:pt x="613" y="1612"/>
                  </a:lnTo>
                  <a:lnTo>
                    <a:pt x="613" y="1612"/>
                  </a:lnTo>
                  <a:lnTo>
                    <a:pt x="610" y="1612"/>
                  </a:lnTo>
                  <a:lnTo>
                    <a:pt x="610" y="1612"/>
                  </a:lnTo>
                  <a:lnTo>
                    <a:pt x="610" y="1612"/>
                  </a:lnTo>
                  <a:lnTo>
                    <a:pt x="608" y="1612"/>
                  </a:lnTo>
                  <a:lnTo>
                    <a:pt x="608" y="1614"/>
                  </a:lnTo>
                  <a:lnTo>
                    <a:pt x="606" y="1614"/>
                  </a:lnTo>
                  <a:lnTo>
                    <a:pt x="606" y="1612"/>
                  </a:lnTo>
                  <a:lnTo>
                    <a:pt x="601" y="1612"/>
                  </a:lnTo>
                  <a:lnTo>
                    <a:pt x="598" y="1614"/>
                  </a:lnTo>
                  <a:lnTo>
                    <a:pt x="596" y="1614"/>
                  </a:lnTo>
                  <a:lnTo>
                    <a:pt x="596" y="1612"/>
                  </a:lnTo>
                  <a:lnTo>
                    <a:pt x="594" y="1614"/>
                  </a:lnTo>
                  <a:lnTo>
                    <a:pt x="596" y="1614"/>
                  </a:lnTo>
                  <a:lnTo>
                    <a:pt x="596" y="1614"/>
                  </a:lnTo>
                  <a:lnTo>
                    <a:pt x="596" y="1614"/>
                  </a:lnTo>
                  <a:lnTo>
                    <a:pt x="594" y="1614"/>
                  </a:lnTo>
                  <a:lnTo>
                    <a:pt x="594" y="1614"/>
                  </a:lnTo>
                  <a:lnTo>
                    <a:pt x="594" y="1614"/>
                  </a:lnTo>
                  <a:lnTo>
                    <a:pt x="594" y="1614"/>
                  </a:lnTo>
                  <a:lnTo>
                    <a:pt x="594" y="1614"/>
                  </a:lnTo>
                  <a:lnTo>
                    <a:pt x="591" y="1617"/>
                  </a:lnTo>
                  <a:lnTo>
                    <a:pt x="591" y="1617"/>
                  </a:lnTo>
                  <a:lnTo>
                    <a:pt x="589" y="1617"/>
                  </a:lnTo>
                  <a:lnTo>
                    <a:pt x="591" y="1619"/>
                  </a:lnTo>
                  <a:lnTo>
                    <a:pt x="589" y="1619"/>
                  </a:lnTo>
                  <a:lnTo>
                    <a:pt x="589" y="1619"/>
                  </a:lnTo>
                  <a:lnTo>
                    <a:pt x="589" y="1626"/>
                  </a:lnTo>
                  <a:lnTo>
                    <a:pt x="587" y="1628"/>
                  </a:lnTo>
                  <a:lnTo>
                    <a:pt x="584" y="1628"/>
                  </a:lnTo>
                  <a:lnTo>
                    <a:pt x="584" y="1633"/>
                  </a:lnTo>
                  <a:lnTo>
                    <a:pt x="584" y="1633"/>
                  </a:lnTo>
                  <a:lnTo>
                    <a:pt x="582" y="1633"/>
                  </a:lnTo>
                  <a:lnTo>
                    <a:pt x="582" y="1638"/>
                  </a:lnTo>
                  <a:lnTo>
                    <a:pt x="582" y="1638"/>
                  </a:lnTo>
                  <a:lnTo>
                    <a:pt x="582" y="1640"/>
                  </a:lnTo>
                  <a:lnTo>
                    <a:pt x="582" y="1640"/>
                  </a:lnTo>
                  <a:lnTo>
                    <a:pt x="582" y="1643"/>
                  </a:lnTo>
                  <a:lnTo>
                    <a:pt x="584" y="1643"/>
                  </a:lnTo>
                  <a:lnTo>
                    <a:pt x="582" y="1645"/>
                  </a:lnTo>
                  <a:lnTo>
                    <a:pt x="582" y="1647"/>
                  </a:lnTo>
                  <a:lnTo>
                    <a:pt x="580" y="1647"/>
                  </a:lnTo>
                  <a:lnTo>
                    <a:pt x="580" y="1647"/>
                  </a:lnTo>
                  <a:lnTo>
                    <a:pt x="577" y="1645"/>
                  </a:lnTo>
                  <a:lnTo>
                    <a:pt x="577" y="1645"/>
                  </a:lnTo>
                  <a:lnTo>
                    <a:pt x="575" y="1647"/>
                  </a:lnTo>
                  <a:lnTo>
                    <a:pt x="577" y="1650"/>
                  </a:lnTo>
                  <a:lnTo>
                    <a:pt x="575" y="1650"/>
                  </a:lnTo>
                  <a:lnTo>
                    <a:pt x="572" y="1650"/>
                  </a:lnTo>
                  <a:lnTo>
                    <a:pt x="572" y="1650"/>
                  </a:lnTo>
                  <a:lnTo>
                    <a:pt x="572" y="1650"/>
                  </a:lnTo>
                  <a:lnTo>
                    <a:pt x="570" y="1650"/>
                  </a:lnTo>
                  <a:lnTo>
                    <a:pt x="570" y="1650"/>
                  </a:lnTo>
                  <a:lnTo>
                    <a:pt x="568" y="1650"/>
                  </a:lnTo>
                  <a:lnTo>
                    <a:pt x="568" y="1650"/>
                  </a:lnTo>
                  <a:lnTo>
                    <a:pt x="568" y="1650"/>
                  </a:lnTo>
                  <a:lnTo>
                    <a:pt x="568" y="1650"/>
                  </a:lnTo>
                  <a:lnTo>
                    <a:pt x="568" y="1652"/>
                  </a:lnTo>
                  <a:lnTo>
                    <a:pt x="568" y="1652"/>
                  </a:lnTo>
                  <a:lnTo>
                    <a:pt x="565" y="1652"/>
                  </a:lnTo>
                  <a:lnTo>
                    <a:pt x="565" y="1650"/>
                  </a:lnTo>
                  <a:lnTo>
                    <a:pt x="568" y="1650"/>
                  </a:lnTo>
                  <a:lnTo>
                    <a:pt x="565" y="1645"/>
                  </a:lnTo>
                  <a:lnTo>
                    <a:pt x="568" y="1645"/>
                  </a:lnTo>
                  <a:lnTo>
                    <a:pt x="565" y="1645"/>
                  </a:lnTo>
                  <a:lnTo>
                    <a:pt x="565" y="1643"/>
                  </a:lnTo>
                  <a:lnTo>
                    <a:pt x="565" y="1643"/>
                  </a:lnTo>
                  <a:lnTo>
                    <a:pt x="565" y="1640"/>
                  </a:lnTo>
                  <a:lnTo>
                    <a:pt x="565" y="1640"/>
                  </a:lnTo>
                  <a:lnTo>
                    <a:pt x="561" y="1640"/>
                  </a:lnTo>
                  <a:lnTo>
                    <a:pt x="561" y="1640"/>
                  </a:lnTo>
                  <a:lnTo>
                    <a:pt x="561" y="1640"/>
                  </a:lnTo>
                  <a:lnTo>
                    <a:pt x="561" y="1638"/>
                  </a:lnTo>
                  <a:lnTo>
                    <a:pt x="561" y="1640"/>
                  </a:lnTo>
                  <a:lnTo>
                    <a:pt x="558" y="1640"/>
                  </a:lnTo>
                  <a:lnTo>
                    <a:pt x="558" y="1640"/>
                  </a:lnTo>
                  <a:lnTo>
                    <a:pt x="558" y="1638"/>
                  </a:lnTo>
                  <a:lnTo>
                    <a:pt x="558" y="1638"/>
                  </a:lnTo>
                  <a:lnTo>
                    <a:pt x="558" y="1638"/>
                  </a:lnTo>
                  <a:lnTo>
                    <a:pt x="556" y="1638"/>
                  </a:lnTo>
                  <a:lnTo>
                    <a:pt x="556" y="1638"/>
                  </a:lnTo>
                  <a:lnTo>
                    <a:pt x="554" y="1638"/>
                  </a:lnTo>
                  <a:lnTo>
                    <a:pt x="551" y="1638"/>
                  </a:lnTo>
                  <a:lnTo>
                    <a:pt x="551" y="1636"/>
                  </a:lnTo>
                  <a:lnTo>
                    <a:pt x="551" y="1636"/>
                  </a:lnTo>
                  <a:lnTo>
                    <a:pt x="551" y="1633"/>
                  </a:lnTo>
                  <a:lnTo>
                    <a:pt x="551" y="1633"/>
                  </a:lnTo>
                  <a:lnTo>
                    <a:pt x="551" y="1631"/>
                  </a:lnTo>
                  <a:lnTo>
                    <a:pt x="551" y="1631"/>
                  </a:lnTo>
                  <a:lnTo>
                    <a:pt x="551" y="1631"/>
                  </a:lnTo>
                  <a:lnTo>
                    <a:pt x="549" y="1628"/>
                  </a:lnTo>
                  <a:lnTo>
                    <a:pt x="546" y="1628"/>
                  </a:lnTo>
                  <a:lnTo>
                    <a:pt x="546" y="1626"/>
                  </a:lnTo>
                  <a:lnTo>
                    <a:pt x="549" y="1626"/>
                  </a:lnTo>
                  <a:lnTo>
                    <a:pt x="546" y="1621"/>
                  </a:lnTo>
                  <a:lnTo>
                    <a:pt x="546" y="1621"/>
                  </a:lnTo>
                  <a:lnTo>
                    <a:pt x="542" y="1619"/>
                  </a:lnTo>
                  <a:lnTo>
                    <a:pt x="542" y="1617"/>
                  </a:lnTo>
                  <a:lnTo>
                    <a:pt x="542" y="1617"/>
                  </a:lnTo>
                  <a:lnTo>
                    <a:pt x="542" y="1614"/>
                  </a:lnTo>
                  <a:lnTo>
                    <a:pt x="544" y="1614"/>
                  </a:lnTo>
                  <a:lnTo>
                    <a:pt x="544" y="1612"/>
                  </a:lnTo>
                  <a:lnTo>
                    <a:pt x="544" y="1610"/>
                  </a:lnTo>
                  <a:lnTo>
                    <a:pt x="546" y="1610"/>
                  </a:lnTo>
                  <a:lnTo>
                    <a:pt x="546" y="1607"/>
                  </a:lnTo>
                  <a:lnTo>
                    <a:pt x="546" y="1607"/>
                  </a:lnTo>
                  <a:lnTo>
                    <a:pt x="544" y="1607"/>
                  </a:lnTo>
                  <a:lnTo>
                    <a:pt x="546" y="1607"/>
                  </a:lnTo>
                  <a:lnTo>
                    <a:pt x="546" y="1605"/>
                  </a:lnTo>
                  <a:lnTo>
                    <a:pt x="546" y="1605"/>
                  </a:lnTo>
                  <a:lnTo>
                    <a:pt x="546" y="1605"/>
                  </a:lnTo>
                  <a:lnTo>
                    <a:pt x="546" y="1602"/>
                  </a:lnTo>
                  <a:lnTo>
                    <a:pt x="546" y="1602"/>
                  </a:lnTo>
                  <a:lnTo>
                    <a:pt x="546" y="1602"/>
                  </a:lnTo>
                  <a:lnTo>
                    <a:pt x="544" y="1600"/>
                  </a:lnTo>
                  <a:lnTo>
                    <a:pt x="544" y="1598"/>
                  </a:lnTo>
                  <a:lnTo>
                    <a:pt x="544" y="1598"/>
                  </a:lnTo>
                  <a:lnTo>
                    <a:pt x="544" y="1598"/>
                  </a:lnTo>
                  <a:lnTo>
                    <a:pt x="542" y="1595"/>
                  </a:lnTo>
                  <a:lnTo>
                    <a:pt x="544" y="1595"/>
                  </a:lnTo>
                  <a:lnTo>
                    <a:pt x="544" y="1593"/>
                  </a:lnTo>
                  <a:lnTo>
                    <a:pt x="542" y="1593"/>
                  </a:lnTo>
                  <a:lnTo>
                    <a:pt x="542" y="1591"/>
                  </a:lnTo>
                  <a:lnTo>
                    <a:pt x="539" y="1591"/>
                  </a:lnTo>
                  <a:lnTo>
                    <a:pt x="539" y="1588"/>
                  </a:lnTo>
                  <a:lnTo>
                    <a:pt x="535" y="1588"/>
                  </a:lnTo>
                  <a:lnTo>
                    <a:pt x="535" y="1586"/>
                  </a:lnTo>
                  <a:lnTo>
                    <a:pt x="535" y="1586"/>
                  </a:lnTo>
                  <a:lnTo>
                    <a:pt x="535" y="1586"/>
                  </a:lnTo>
                  <a:lnTo>
                    <a:pt x="537" y="1581"/>
                  </a:lnTo>
                  <a:lnTo>
                    <a:pt x="537" y="1581"/>
                  </a:lnTo>
                  <a:lnTo>
                    <a:pt x="537" y="1579"/>
                  </a:lnTo>
                  <a:lnTo>
                    <a:pt x="537" y="1579"/>
                  </a:lnTo>
                  <a:lnTo>
                    <a:pt x="537" y="1576"/>
                  </a:lnTo>
                  <a:lnTo>
                    <a:pt x="535" y="1576"/>
                  </a:lnTo>
                  <a:lnTo>
                    <a:pt x="535" y="1574"/>
                  </a:lnTo>
                  <a:lnTo>
                    <a:pt x="530" y="1569"/>
                  </a:lnTo>
                  <a:lnTo>
                    <a:pt x="530" y="1567"/>
                  </a:lnTo>
                  <a:lnTo>
                    <a:pt x="535" y="1567"/>
                  </a:lnTo>
                  <a:lnTo>
                    <a:pt x="535" y="1565"/>
                  </a:lnTo>
                  <a:lnTo>
                    <a:pt x="535" y="1565"/>
                  </a:lnTo>
                  <a:lnTo>
                    <a:pt x="532" y="1565"/>
                  </a:lnTo>
                  <a:lnTo>
                    <a:pt x="530" y="1565"/>
                  </a:lnTo>
                  <a:lnTo>
                    <a:pt x="530" y="1562"/>
                  </a:lnTo>
                  <a:lnTo>
                    <a:pt x="532" y="1562"/>
                  </a:lnTo>
                  <a:lnTo>
                    <a:pt x="532" y="1558"/>
                  </a:lnTo>
                  <a:lnTo>
                    <a:pt x="532" y="1558"/>
                  </a:lnTo>
                  <a:lnTo>
                    <a:pt x="535" y="1555"/>
                  </a:lnTo>
                  <a:lnTo>
                    <a:pt x="532" y="1555"/>
                  </a:lnTo>
                  <a:lnTo>
                    <a:pt x="530" y="1555"/>
                  </a:lnTo>
                  <a:lnTo>
                    <a:pt x="530" y="1558"/>
                  </a:lnTo>
                  <a:lnTo>
                    <a:pt x="530" y="1562"/>
                  </a:lnTo>
                  <a:lnTo>
                    <a:pt x="530" y="1562"/>
                  </a:lnTo>
                  <a:lnTo>
                    <a:pt x="530" y="1565"/>
                  </a:lnTo>
                  <a:lnTo>
                    <a:pt x="527" y="1565"/>
                  </a:lnTo>
                  <a:lnTo>
                    <a:pt x="523" y="1562"/>
                  </a:lnTo>
                  <a:lnTo>
                    <a:pt x="523" y="1562"/>
                  </a:lnTo>
                  <a:lnTo>
                    <a:pt x="520" y="1560"/>
                  </a:lnTo>
                  <a:lnTo>
                    <a:pt x="520" y="1560"/>
                  </a:lnTo>
                  <a:lnTo>
                    <a:pt x="518" y="1558"/>
                  </a:lnTo>
                  <a:lnTo>
                    <a:pt x="518" y="1558"/>
                  </a:lnTo>
                  <a:lnTo>
                    <a:pt x="516" y="1558"/>
                  </a:lnTo>
                  <a:lnTo>
                    <a:pt x="513" y="1555"/>
                  </a:lnTo>
                  <a:lnTo>
                    <a:pt x="513" y="1555"/>
                  </a:lnTo>
                  <a:lnTo>
                    <a:pt x="513" y="1553"/>
                  </a:lnTo>
                  <a:lnTo>
                    <a:pt x="509" y="1550"/>
                  </a:lnTo>
                  <a:lnTo>
                    <a:pt x="501" y="1550"/>
                  </a:lnTo>
                  <a:lnTo>
                    <a:pt x="501" y="1550"/>
                  </a:lnTo>
                  <a:lnTo>
                    <a:pt x="499" y="1550"/>
                  </a:lnTo>
                  <a:lnTo>
                    <a:pt x="497" y="1553"/>
                  </a:lnTo>
                  <a:lnTo>
                    <a:pt x="494" y="1553"/>
                  </a:lnTo>
                  <a:lnTo>
                    <a:pt x="494" y="1548"/>
                  </a:lnTo>
                  <a:lnTo>
                    <a:pt x="492" y="1548"/>
                  </a:lnTo>
                  <a:lnTo>
                    <a:pt x="490" y="1548"/>
                  </a:lnTo>
                  <a:lnTo>
                    <a:pt x="492" y="1548"/>
                  </a:lnTo>
                  <a:lnTo>
                    <a:pt x="490" y="1548"/>
                  </a:lnTo>
                  <a:lnTo>
                    <a:pt x="490" y="1548"/>
                  </a:lnTo>
                  <a:lnTo>
                    <a:pt x="490" y="1546"/>
                  </a:lnTo>
                  <a:lnTo>
                    <a:pt x="490" y="1546"/>
                  </a:lnTo>
                  <a:lnTo>
                    <a:pt x="490" y="1546"/>
                  </a:lnTo>
                  <a:lnTo>
                    <a:pt x="487" y="1543"/>
                  </a:lnTo>
                  <a:lnTo>
                    <a:pt x="483" y="1541"/>
                  </a:lnTo>
                  <a:lnTo>
                    <a:pt x="480" y="1541"/>
                  </a:lnTo>
                  <a:lnTo>
                    <a:pt x="480" y="1541"/>
                  </a:lnTo>
                  <a:lnTo>
                    <a:pt x="478" y="1543"/>
                  </a:lnTo>
                  <a:lnTo>
                    <a:pt x="478" y="1543"/>
                  </a:lnTo>
                  <a:lnTo>
                    <a:pt x="478" y="1543"/>
                  </a:lnTo>
                  <a:lnTo>
                    <a:pt x="475" y="1541"/>
                  </a:lnTo>
                  <a:lnTo>
                    <a:pt x="473" y="1541"/>
                  </a:lnTo>
                  <a:lnTo>
                    <a:pt x="471" y="1541"/>
                  </a:lnTo>
                  <a:lnTo>
                    <a:pt x="471" y="1543"/>
                  </a:lnTo>
                  <a:lnTo>
                    <a:pt x="468" y="1543"/>
                  </a:lnTo>
                  <a:lnTo>
                    <a:pt x="468" y="1543"/>
                  </a:lnTo>
                  <a:lnTo>
                    <a:pt x="466" y="1543"/>
                  </a:lnTo>
                  <a:lnTo>
                    <a:pt x="466" y="1546"/>
                  </a:lnTo>
                  <a:lnTo>
                    <a:pt x="466" y="1546"/>
                  </a:lnTo>
                  <a:lnTo>
                    <a:pt x="464" y="1546"/>
                  </a:lnTo>
                  <a:lnTo>
                    <a:pt x="464" y="1546"/>
                  </a:lnTo>
                  <a:lnTo>
                    <a:pt x="464" y="1546"/>
                  </a:lnTo>
                  <a:lnTo>
                    <a:pt x="464" y="1543"/>
                  </a:lnTo>
                  <a:lnTo>
                    <a:pt x="464" y="1543"/>
                  </a:lnTo>
                  <a:lnTo>
                    <a:pt x="464" y="1541"/>
                  </a:lnTo>
                  <a:lnTo>
                    <a:pt x="464" y="1541"/>
                  </a:lnTo>
                  <a:lnTo>
                    <a:pt x="464" y="1541"/>
                  </a:lnTo>
                  <a:lnTo>
                    <a:pt x="461" y="1539"/>
                  </a:lnTo>
                  <a:lnTo>
                    <a:pt x="461" y="1536"/>
                  </a:lnTo>
                  <a:lnTo>
                    <a:pt x="459" y="1536"/>
                  </a:lnTo>
                  <a:lnTo>
                    <a:pt x="457" y="1534"/>
                  </a:lnTo>
                  <a:lnTo>
                    <a:pt x="457" y="1534"/>
                  </a:lnTo>
                  <a:lnTo>
                    <a:pt x="454" y="1536"/>
                  </a:lnTo>
                  <a:lnTo>
                    <a:pt x="454" y="1534"/>
                  </a:lnTo>
                  <a:lnTo>
                    <a:pt x="452" y="1534"/>
                  </a:lnTo>
                  <a:lnTo>
                    <a:pt x="452" y="1534"/>
                  </a:lnTo>
                  <a:lnTo>
                    <a:pt x="452" y="1534"/>
                  </a:lnTo>
                  <a:lnTo>
                    <a:pt x="452" y="1529"/>
                  </a:lnTo>
                  <a:lnTo>
                    <a:pt x="449" y="1529"/>
                  </a:lnTo>
                  <a:lnTo>
                    <a:pt x="447" y="1527"/>
                  </a:lnTo>
                  <a:lnTo>
                    <a:pt x="447" y="1527"/>
                  </a:lnTo>
                  <a:lnTo>
                    <a:pt x="447" y="1527"/>
                  </a:lnTo>
                  <a:lnTo>
                    <a:pt x="445" y="1527"/>
                  </a:lnTo>
                  <a:lnTo>
                    <a:pt x="442" y="1527"/>
                  </a:lnTo>
                  <a:lnTo>
                    <a:pt x="442" y="1527"/>
                  </a:lnTo>
                  <a:lnTo>
                    <a:pt x="440" y="1527"/>
                  </a:lnTo>
                  <a:lnTo>
                    <a:pt x="440" y="1524"/>
                  </a:lnTo>
                  <a:lnTo>
                    <a:pt x="438" y="1524"/>
                  </a:lnTo>
                  <a:lnTo>
                    <a:pt x="433" y="1522"/>
                  </a:lnTo>
                  <a:lnTo>
                    <a:pt x="428" y="1522"/>
                  </a:lnTo>
                  <a:lnTo>
                    <a:pt x="416" y="1524"/>
                  </a:lnTo>
                  <a:lnTo>
                    <a:pt x="414" y="1524"/>
                  </a:lnTo>
                  <a:lnTo>
                    <a:pt x="414" y="1524"/>
                  </a:lnTo>
                  <a:lnTo>
                    <a:pt x="414" y="1532"/>
                  </a:lnTo>
                  <a:lnTo>
                    <a:pt x="414" y="1532"/>
                  </a:lnTo>
                  <a:lnTo>
                    <a:pt x="414" y="1532"/>
                  </a:lnTo>
                  <a:lnTo>
                    <a:pt x="412" y="1532"/>
                  </a:lnTo>
                  <a:lnTo>
                    <a:pt x="412" y="1534"/>
                  </a:lnTo>
                  <a:lnTo>
                    <a:pt x="409" y="1534"/>
                  </a:lnTo>
                  <a:lnTo>
                    <a:pt x="409" y="1534"/>
                  </a:lnTo>
                  <a:lnTo>
                    <a:pt x="407" y="1536"/>
                  </a:lnTo>
                  <a:lnTo>
                    <a:pt x="407" y="1539"/>
                  </a:lnTo>
                  <a:lnTo>
                    <a:pt x="407" y="1539"/>
                  </a:lnTo>
                  <a:lnTo>
                    <a:pt x="407" y="1539"/>
                  </a:lnTo>
                  <a:lnTo>
                    <a:pt x="409" y="1541"/>
                  </a:lnTo>
                  <a:lnTo>
                    <a:pt x="409" y="1543"/>
                  </a:lnTo>
                  <a:lnTo>
                    <a:pt x="407" y="1543"/>
                  </a:lnTo>
                  <a:lnTo>
                    <a:pt x="407" y="1543"/>
                  </a:lnTo>
                  <a:lnTo>
                    <a:pt x="409" y="1546"/>
                  </a:lnTo>
                  <a:lnTo>
                    <a:pt x="409" y="1546"/>
                  </a:lnTo>
                  <a:lnTo>
                    <a:pt x="412" y="1550"/>
                  </a:lnTo>
                  <a:lnTo>
                    <a:pt x="414" y="1553"/>
                  </a:lnTo>
                  <a:lnTo>
                    <a:pt x="412" y="1555"/>
                  </a:lnTo>
                  <a:lnTo>
                    <a:pt x="412" y="1555"/>
                  </a:lnTo>
                  <a:lnTo>
                    <a:pt x="412" y="1558"/>
                  </a:lnTo>
                  <a:lnTo>
                    <a:pt x="412" y="1560"/>
                  </a:lnTo>
                  <a:lnTo>
                    <a:pt x="409" y="1560"/>
                  </a:lnTo>
                  <a:lnTo>
                    <a:pt x="409" y="1565"/>
                  </a:lnTo>
                  <a:lnTo>
                    <a:pt x="407" y="1567"/>
                  </a:lnTo>
                  <a:lnTo>
                    <a:pt x="405" y="1569"/>
                  </a:lnTo>
                  <a:lnTo>
                    <a:pt x="405" y="1572"/>
                  </a:lnTo>
                  <a:lnTo>
                    <a:pt x="405" y="1574"/>
                  </a:lnTo>
                  <a:lnTo>
                    <a:pt x="402" y="1574"/>
                  </a:lnTo>
                  <a:lnTo>
                    <a:pt x="402" y="1574"/>
                  </a:lnTo>
                  <a:lnTo>
                    <a:pt x="402" y="1574"/>
                  </a:lnTo>
                  <a:lnTo>
                    <a:pt x="402" y="1574"/>
                  </a:lnTo>
                  <a:lnTo>
                    <a:pt x="397" y="1572"/>
                  </a:lnTo>
                  <a:lnTo>
                    <a:pt x="397" y="1576"/>
                  </a:lnTo>
                  <a:lnTo>
                    <a:pt x="393" y="1581"/>
                  </a:lnTo>
                  <a:lnTo>
                    <a:pt x="390" y="1579"/>
                  </a:lnTo>
                  <a:lnTo>
                    <a:pt x="390" y="1581"/>
                  </a:lnTo>
                  <a:lnTo>
                    <a:pt x="388" y="1579"/>
                  </a:lnTo>
                  <a:lnTo>
                    <a:pt x="388" y="1581"/>
                  </a:lnTo>
                  <a:lnTo>
                    <a:pt x="386" y="1581"/>
                  </a:lnTo>
                  <a:lnTo>
                    <a:pt x="386" y="1581"/>
                  </a:lnTo>
                  <a:lnTo>
                    <a:pt x="386" y="1581"/>
                  </a:lnTo>
                  <a:lnTo>
                    <a:pt x="383" y="1579"/>
                  </a:lnTo>
                  <a:lnTo>
                    <a:pt x="381" y="1579"/>
                  </a:lnTo>
                  <a:lnTo>
                    <a:pt x="381" y="1581"/>
                  </a:lnTo>
                  <a:lnTo>
                    <a:pt x="381" y="1579"/>
                  </a:lnTo>
                  <a:lnTo>
                    <a:pt x="381" y="1579"/>
                  </a:lnTo>
                  <a:lnTo>
                    <a:pt x="379" y="1581"/>
                  </a:lnTo>
                  <a:lnTo>
                    <a:pt x="379" y="1584"/>
                  </a:lnTo>
                  <a:lnTo>
                    <a:pt x="376" y="1584"/>
                  </a:lnTo>
                  <a:lnTo>
                    <a:pt x="374" y="1581"/>
                  </a:lnTo>
                  <a:lnTo>
                    <a:pt x="374" y="1584"/>
                  </a:lnTo>
                  <a:lnTo>
                    <a:pt x="371" y="1581"/>
                  </a:lnTo>
                  <a:lnTo>
                    <a:pt x="371" y="1581"/>
                  </a:lnTo>
                  <a:lnTo>
                    <a:pt x="369" y="1581"/>
                  </a:lnTo>
                  <a:lnTo>
                    <a:pt x="369" y="1584"/>
                  </a:lnTo>
                  <a:lnTo>
                    <a:pt x="369" y="1584"/>
                  </a:lnTo>
                  <a:lnTo>
                    <a:pt x="367" y="1584"/>
                  </a:lnTo>
                  <a:lnTo>
                    <a:pt x="367" y="1586"/>
                  </a:lnTo>
                  <a:lnTo>
                    <a:pt x="367" y="1586"/>
                  </a:lnTo>
                  <a:lnTo>
                    <a:pt x="367" y="1586"/>
                  </a:lnTo>
                  <a:lnTo>
                    <a:pt x="367" y="1586"/>
                  </a:lnTo>
                  <a:lnTo>
                    <a:pt x="367" y="1588"/>
                  </a:lnTo>
                  <a:lnTo>
                    <a:pt x="364" y="1586"/>
                  </a:lnTo>
                  <a:lnTo>
                    <a:pt x="364" y="1588"/>
                  </a:lnTo>
                  <a:lnTo>
                    <a:pt x="362" y="1591"/>
                  </a:lnTo>
                  <a:lnTo>
                    <a:pt x="362" y="1591"/>
                  </a:lnTo>
                  <a:lnTo>
                    <a:pt x="362" y="1588"/>
                  </a:lnTo>
                  <a:lnTo>
                    <a:pt x="362" y="1586"/>
                  </a:lnTo>
                  <a:lnTo>
                    <a:pt x="360" y="1586"/>
                  </a:lnTo>
                  <a:lnTo>
                    <a:pt x="360" y="1588"/>
                  </a:lnTo>
                  <a:lnTo>
                    <a:pt x="357" y="1586"/>
                  </a:lnTo>
                  <a:lnTo>
                    <a:pt x="355" y="1586"/>
                  </a:lnTo>
                  <a:lnTo>
                    <a:pt x="355" y="1588"/>
                  </a:lnTo>
                  <a:lnTo>
                    <a:pt x="357" y="1588"/>
                  </a:lnTo>
                  <a:lnTo>
                    <a:pt x="357" y="1588"/>
                  </a:lnTo>
                  <a:lnTo>
                    <a:pt x="355" y="1591"/>
                  </a:lnTo>
                  <a:lnTo>
                    <a:pt x="355" y="1591"/>
                  </a:lnTo>
                  <a:lnTo>
                    <a:pt x="353" y="1591"/>
                  </a:lnTo>
                  <a:lnTo>
                    <a:pt x="353" y="1591"/>
                  </a:lnTo>
                  <a:lnTo>
                    <a:pt x="353" y="1591"/>
                  </a:lnTo>
                  <a:lnTo>
                    <a:pt x="350" y="1591"/>
                  </a:lnTo>
                  <a:lnTo>
                    <a:pt x="350" y="1591"/>
                  </a:lnTo>
                  <a:lnTo>
                    <a:pt x="345" y="1593"/>
                  </a:lnTo>
                  <a:lnTo>
                    <a:pt x="343" y="1593"/>
                  </a:lnTo>
                  <a:lnTo>
                    <a:pt x="341" y="1593"/>
                  </a:lnTo>
                  <a:lnTo>
                    <a:pt x="341" y="1591"/>
                  </a:lnTo>
                  <a:lnTo>
                    <a:pt x="338" y="1591"/>
                  </a:lnTo>
                  <a:lnTo>
                    <a:pt x="338" y="1591"/>
                  </a:lnTo>
                  <a:lnTo>
                    <a:pt x="338" y="1591"/>
                  </a:lnTo>
                  <a:lnTo>
                    <a:pt x="341" y="1591"/>
                  </a:lnTo>
                  <a:lnTo>
                    <a:pt x="341" y="1591"/>
                  </a:lnTo>
                  <a:lnTo>
                    <a:pt x="336" y="1586"/>
                  </a:lnTo>
                  <a:lnTo>
                    <a:pt x="336" y="1584"/>
                  </a:lnTo>
                  <a:lnTo>
                    <a:pt x="336" y="1584"/>
                  </a:lnTo>
                  <a:lnTo>
                    <a:pt x="338" y="1584"/>
                  </a:lnTo>
                  <a:lnTo>
                    <a:pt x="336" y="1581"/>
                  </a:lnTo>
                  <a:lnTo>
                    <a:pt x="334" y="1581"/>
                  </a:lnTo>
                  <a:lnTo>
                    <a:pt x="334" y="1579"/>
                  </a:lnTo>
                  <a:lnTo>
                    <a:pt x="334" y="1579"/>
                  </a:lnTo>
                  <a:lnTo>
                    <a:pt x="331" y="1576"/>
                  </a:lnTo>
                  <a:lnTo>
                    <a:pt x="331" y="1579"/>
                  </a:lnTo>
                  <a:lnTo>
                    <a:pt x="331" y="1579"/>
                  </a:lnTo>
                  <a:lnTo>
                    <a:pt x="329" y="1579"/>
                  </a:lnTo>
                  <a:lnTo>
                    <a:pt x="329" y="1576"/>
                  </a:lnTo>
                  <a:lnTo>
                    <a:pt x="329" y="1576"/>
                  </a:lnTo>
                  <a:lnTo>
                    <a:pt x="326" y="1576"/>
                  </a:lnTo>
                  <a:lnTo>
                    <a:pt x="326" y="1574"/>
                  </a:lnTo>
                  <a:lnTo>
                    <a:pt x="326" y="1574"/>
                  </a:lnTo>
                  <a:lnTo>
                    <a:pt x="326" y="1572"/>
                  </a:lnTo>
                  <a:lnTo>
                    <a:pt x="324" y="1572"/>
                  </a:lnTo>
                  <a:lnTo>
                    <a:pt x="324" y="1569"/>
                  </a:lnTo>
                  <a:lnTo>
                    <a:pt x="324" y="1567"/>
                  </a:lnTo>
                  <a:lnTo>
                    <a:pt x="324" y="1567"/>
                  </a:lnTo>
                  <a:lnTo>
                    <a:pt x="324" y="1567"/>
                  </a:lnTo>
                  <a:lnTo>
                    <a:pt x="326" y="1565"/>
                  </a:lnTo>
                  <a:lnTo>
                    <a:pt x="329" y="1565"/>
                  </a:lnTo>
                  <a:lnTo>
                    <a:pt x="326" y="1562"/>
                  </a:lnTo>
                  <a:lnTo>
                    <a:pt x="329" y="1560"/>
                  </a:lnTo>
                  <a:lnTo>
                    <a:pt x="329" y="1560"/>
                  </a:lnTo>
                  <a:lnTo>
                    <a:pt x="331" y="1560"/>
                  </a:lnTo>
                  <a:lnTo>
                    <a:pt x="334" y="1558"/>
                  </a:lnTo>
                  <a:lnTo>
                    <a:pt x="336" y="1558"/>
                  </a:lnTo>
                  <a:lnTo>
                    <a:pt x="336" y="1555"/>
                  </a:lnTo>
                  <a:lnTo>
                    <a:pt x="336" y="1553"/>
                  </a:lnTo>
                  <a:lnTo>
                    <a:pt x="336" y="1553"/>
                  </a:lnTo>
                  <a:lnTo>
                    <a:pt x="338" y="1553"/>
                  </a:lnTo>
                  <a:lnTo>
                    <a:pt x="338" y="1550"/>
                  </a:lnTo>
                  <a:lnTo>
                    <a:pt x="336" y="1550"/>
                  </a:lnTo>
                  <a:lnTo>
                    <a:pt x="336" y="1550"/>
                  </a:lnTo>
                  <a:lnTo>
                    <a:pt x="336" y="1548"/>
                  </a:lnTo>
                  <a:lnTo>
                    <a:pt x="334" y="1548"/>
                  </a:lnTo>
                  <a:lnTo>
                    <a:pt x="334" y="1546"/>
                  </a:lnTo>
                  <a:lnTo>
                    <a:pt x="334" y="1546"/>
                  </a:lnTo>
                  <a:lnTo>
                    <a:pt x="334" y="1543"/>
                  </a:lnTo>
                  <a:lnTo>
                    <a:pt x="334" y="1543"/>
                  </a:lnTo>
                  <a:lnTo>
                    <a:pt x="334" y="1543"/>
                  </a:lnTo>
                  <a:lnTo>
                    <a:pt x="334" y="1541"/>
                  </a:lnTo>
                  <a:lnTo>
                    <a:pt x="331" y="1539"/>
                  </a:lnTo>
                  <a:lnTo>
                    <a:pt x="334" y="1536"/>
                  </a:lnTo>
                  <a:lnTo>
                    <a:pt x="331" y="1534"/>
                  </a:lnTo>
                  <a:lnTo>
                    <a:pt x="331" y="1534"/>
                  </a:lnTo>
                  <a:lnTo>
                    <a:pt x="331" y="1534"/>
                  </a:lnTo>
                  <a:lnTo>
                    <a:pt x="331" y="1532"/>
                  </a:lnTo>
                  <a:lnTo>
                    <a:pt x="331" y="1529"/>
                  </a:lnTo>
                  <a:lnTo>
                    <a:pt x="331" y="1529"/>
                  </a:lnTo>
                  <a:lnTo>
                    <a:pt x="331" y="1529"/>
                  </a:lnTo>
                  <a:lnTo>
                    <a:pt x="331" y="1529"/>
                  </a:lnTo>
                  <a:lnTo>
                    <a:pt x="331" y="1527"/>
                  </a:lnTo>
                  <a:lnTo>
                    <a:pt x="329" y="1527"/>
                  </a:lnTo>
                  <a:lnTo>
                    <a:pt x="329" y="1527"/>
                  </a:lnTo>
                  <a:lnTo>
                    <a:pt x="329" y="1527"/>
                  </a:lnTo>
                  <a:lnTo>
                    <a:pt x="329" y="1524"/>
                  </a:lnTo>
                  <a:lnTo>
                    <a:pt x="326" y="1524"/>
                  </a:lnTo>
                  <a:lnTo>
                    <a:pt x="326" y="1522"/>
                  </a:lnTo>
                  <a:lnTo>
                    <a:pt x="329" y="1522"/>
                  </a:lnTo>
                  <a:lnTo>
                    <a:pt x="329" y="1522"/>
                  </a:lnTo>
                  <a:lnTo>
                    <a:pt x="331" y="1522"/>
                  </a:lnTo>
                  <a:lnTo>
                    <a:pt x="331" y="1520"/>
                  </a:lnTo>
                  <a:lnTo>
                    <a:pt x="329" y="1517"/>
                  </a:lnTo>
                  <a:lnTo>
                    <a:pt x="331" y="1517"/>
                  </a:lnTo>
                  <a:lnTo>
                    <a:pt x="331" y="1517"/>
                  </a:lnTo>
                  <a:lnTo>
                    <a:pt x="331" y="1515"/>
                  </a:lnTo>
                  <a:lnTo>
                    <a:pt x="334" y="1517"/>
                  </a:lnTo>
                  <a:lnTo>
                    <a:pt x="336" y="1515"/>
                  </a:lnTo>
                  <a:lnTo>
                    <a:pt x="336" y="1513"/>
                  </a:lnTo>
                  <a:lnTo>
                    <a:pt x="336" y="1513"/>
                  </a:lnTo>
                  <a:lnTo>
                    <a:pt x="336" y="1510"/>
                  </a:lnTo>
                  <a:lnTo>
                    <a:pt x="336" y="1508"/>
                  </a:lnTo>
                  <a:lnTo>
                    <a:pt x="336" y="1508"/>
                  </a:lnTo>
                  <a:lnTo>
                    <a:pt x="336" y="1506"/>
                  </a:lnTo>
                  <a:lnTo>
                    <a:pt x="338" y="1506"/>
                  </a:lnTo>
                  <a:lnTo>
                    <a:pt x="338" y="1506"/>
                  </a:lnTo>
                  <a:lnTo>
                    <a:pt x="338" y="1503"/>
                  </a:lnTo>
                  <a:lnTo>
                    <a:pt x="338" y="1503"/>
                  </a:lnTo>
                  <a:lnTo>
                    <a:pt x="341" y="1501"/>
                  </a:lnTo>
                  <a:lnTo>
                    <a:pt x="341" y="1501"/>
                  </a:lnTo>
                  <a:lnTo>
                    <a:pt x="343" y="1498"/>
                  </a:lnTo>
                  <a:lnTo>
                    <a:pt x="343" y="1498"/>
                  </a:lnTo>
                  <a:lnTo>
                    <a:pt x="345" y="1496"/>
                  </a:lnTo>
                  <a:lnTo>
                    <a:pt x="345" y="1496"/>
                  </a:lnTo>
                  <a:lnTo>
                    <a:pt x="345" y="1494"/>
                  </a:lnTo>
                  <a:lnTo>
                    <a:pt x="345" y="1494"/>
                  </a:lnTo>
                  <a:lnTo>
                    <a:pt x="345" y="1494"/>
                  </a:lnTo>
                  <a:lnTo>
                    <a:pt x="353" y="1496"/>
                  </a:lnTo>
                  <a:lnTo>
                    <a:pt x="353" y="1494"/>
                  </a:lnTo>
                  <a:lnTo>
                    <a:pt x="355" y="1494"/>
                  </a:lnTo>
                  <a:lnTo>
                    <a:pt x="355" y="1494"/>
                  </a:lnTo>
                  <a:lnTo>
                    <a:pt x="357" y="1491"/>
                  </a:lnTo>
                  <a:lnTo>
                    <a:pt x="357" y="1491"/>
                  </a:lnTo>
                  <a:lnTo>
                    <a:pt x="360" y="1494"/>
                  </a:lnTo>
                  <a:lnTo>
                    <a:pt x="362" y="1491"/>
                  </a:lnTo>
                  <a:lnTo>
                    <a:pt x="362" y="1494"/>
                  </a:lnTo>
                  <a:lnTo>
                    <a:pt x="364" y="1491"/>
                  </a:lnTo>
                  <a:lnTo>
                    <a:pt x="364" y="1494"/>
                  </a:lnTo>
                  <a:lnTo>
                    <a:pt x="364" y="1494"/>
                  </a:lnTo>
                  <a:lnTo>
                    <a:pt x="367" y="1491"/>
                  </a:lnTo>
                  <a:lnTo>
                    <a:pt x="367" y="1491"/>
                  </a:lnTo>
                  <a:lnTo>
                    <a:pt x="369" y="1491"/>
                  </a:lnTo>
                  <a:lnTo>
                    <a:pt x="367" y="1491"/>
                  </a:lnTo>
                  <a:lnTo>
                    <a:pt x="369" y="1489"/>
                  </a:lnTo>
                  <a:lnTo>
                    <a:pt x="369" y="1487"/>
                  </a:lnTo>
                  <a:lnTo>
                    <a:pt x="371" y="1489"/>
                  </a:lnTo>
                  <a:lnTo>
                    <a:pt x="369" y="1487"/>
                  </a:lnTo>
                  <a:lnTo>
                    <a:pt x="371" y="1484"/>
                  </a:lnTo>
                  <a:lnTo>
                    <a:pt x="371" y="1484"/>
                  </a:lnTo>
                  <a:lnTo>
                    <a:pt x="371" y="1484"/>
                  </a:lnTo>
                  <a:lnTo>
                    <a:pt x="371" y="1484"/>
                  </a:lnTo>
                  <a:lnTo>
                    <a:pt x="374" y="1484"/>
                  </a:lnTo>
                  <a:lnTo>
                    <a:pt x="374" y="1482"/>
                  </a:lnTo>
                  <a:lnTo>
                    <a:pt x="376" y="1482"/>
                  </a:lnTo>
                  <a:lnTo>
                    <a:pt x="376" y="1482"/>
                  </a:lnTo>
                  <a:lnTo>
                    <a:pt x="376" y="1480"/>
                  </a:lnTo>
                  <a:lnTo>
                    <a:pt x="376" y="1480"/>
                  </a:lnTo>
                  <a:lnTo>
                    <a:pt x="379" y="1480"/>
                  </a:lnTo>
                  <a:lnTo>
                    <a:pt x="379" y="1477"/>
                  </a:lnTo>
                  <a:lnTo>
                    <a:pt x="379" y="1475"/>
                  </a:lnTo>
                  <a:lnTo>
                    <a:pt x="381" y="1475"/>
                  </a:lnTo>
                  <a:lnTo>
                    <a:pt x="381" y="1475"/>
                  </a:lnTo>
                  <a:lnTo>
                    <a:pt x="381" y="1472"/>
                  </a:lnTo>
                  <a:lnTo>
                    <a:pt x="381" y="1475"/>
                  </a:lnTo>
                  <a:lnTo>
                    <a:pt x="381" y="1475"/>
                  </a:lnTo>
                  <a:lnTo>
                    <a:pt x="383" y="1477"/>
                  </a:lnTo>
                  <a:lnTo>
                    <a:pt x="386" y="1477"/>
                  </a:lnTo>
                  <a:lnTo>
                    <a:pt x="386" y="1475"/>
                  </a:lnTo>
                  <a:lnTo>
                    <a:pt x="386" y="1475"/>
                  </a:lnTo>
                  <a:lnTo>
                    <a:pt x="388" y="1475"/>
                  </a:lnTo>
                  <a:lnTo>
                    <a:pt x="388" y="1472"/>
                  </a:lnTo>
                  <a:lnTo>
                    <a:pt x="388" y="1472"/>
                  </a:lnTo>
                  <a:lnTo>
                    <a:pt x="390" y="1472"/>
                  </a:lnTo>
                  <a:lnTo>
                    <a:pt x="390" y="1472"/>
                  </a:lnTo>
                  <a:lnTo>
                    <a:pt x="390" y="1470"/>
                  </a:lnTo>
                  <a:lnTo>
                    <a:pt x="393" y="1468"/>
                  </a:lnTo>
                  <a:lnTo>
                    <a:pt x="393" y="1468"/>
                  </a:lnTo>
                  <a:lnTo>
                    <a:pt x="395" y="1470"/>
                  </a:lnTo>
                  <a:lnTo>
                    <a:pt x="397" y="1468"/>
                  </a:lnTo>
                  <a:lnTo>
                    <a:pt x="397" y="1468"/>
                  </a:lnTo>
                  <a:lnTo>
                    <a:pt x="397" y="1468"/>
                  </a:lnTo>
                  <a:lnTo>
                    <a:pt x="397" y="1465"/>
                  </a:lnTo>
                  <a:lnTo>
                    <a:pt x="400" y="1465"/>
                  </a:lnTo>
                  <a:lnTo>
                    <a:pt x="400" y="1465"/>
                  </a:lnTo>
                  <a:lnTo>
                    <a:pt x="402" y="1465"/>
                  </a:lnTo>
                  <a:lnTo>
                    <a:pt x="402" y="1463"/>
                  </a:lnTo>
                  <a:lnTo>
                    <a:pt x="402" y="1463"/>
                  </a:lnTo>
                  <a:lnTo>
                    <a:pt x="402" y="1463"/>
                  </a:lnTo>
                  <a:lnTo>
                    <a:pt x="402" y="1461"/>
                  </a:lnTo>
                  <a:lnTo>
                    <a:pt x="405" y="1461"/>
                  </a:lnTo>
                  <a:lnTo>
                    <a:pt x="405" y="1461"/>
                  </a:lnTo>
                  <a:lnTo>
                    <a:pt x="407" y="1458"/>
                  </a:lnTo>
                  <a:lnTo>
                    <a:pt x="409" y="1458"/>
                  </a:lnTo>
                  <a:lnTo>
                    <a:pt x="409" y="1458"/>
                  </a:lnTo>
                  <a:lnTo>
                    <a:pt x="409" y="1456"/>
                  </a:lnTo>
                  <a:lnTo>
                    <a:pt x="412" y="1458"/>
                  </a:lnTo>
                  <a:lnTo>
                    <a:pt x="416" y="1458"/>
                  </a:lnTo>
                  <a:lnTo>
                    <a:pt x="419" y="1456"/>
                  </a:lnTo>
                  <a:lnTo>
                    <a:pt x="419" y="1456"/>
                  </a:lnTo>
                  <a:lnTo>
                    <a:pt x="421" y="1456"/>
                  </a:lnTo>
                  <a:lnTo>
                    <a:pt x="421" y="1456"/>
                  </a:lnTo>
                  <a:lnTo>
                    <a:pt x="423" y="1456"/>
                  </a:lnTo>
                  <a:lnTo>
                    <a:pt x="423" y="1456"/>
                  </a:lnTo>
                  <a:lnTo>
                    <a:pt x="423" y="1456"/>
                  </a:lnTo>
                  <a:lnTo>
                    <a:pt x="423" y="1454"/>
                  </a:lnTo>
                  <a:lnTo>
                    <a:pt x="426" y="1454"/>
                  </a:lnTo>
                  <a:lnTo>
                    <a:pt x="426" y="1456"/>
                  </a:lnTo>
                  <a:lnTo>
                    <a:pt x="426" y="1456"/>
                  </a:lnTo>
                  <a:lnTo>
                    <a:pt x="428" y="1454"/>
                  </a:lnTo>
                  <a:lnTo>
                    <a:pt x="428" y="1454"/>
                  </a:lnTo>
                  <a:lnTo>
                    <a:pt x="428" y="1454"/>
                  </a:lnTo>
                  <a:lnTo>
                    <a:pt x="431" y="1454"/>
                  </a:lnTo>
                  <a:lnTo>
                    <a:pt x="433" y="1456"/>
                  </a:lnTo>
                  <a:lnTo>
                    <a:pt x="433" y="1456"/>
                  </a:lnTo>
                  <a:lnTo>
                    <a:pt x="435" y="1456"/>
                  </a:lnTo>
                  <a:lnTo>
                    <a:pt x="438" y="1456"/>
                  </a:lnTo>
                  <a:lnTo>
                    <a:pt x="438" y="1456"/>
                  </a:lnTo>
                  <a:lnTo>
                    <a:pt x="438" y="1454"/>
                  </a:lnTo>
                  <a:lnTo>
                    <a:pt x="440" y="1454"/>
                  </a:lnTo>
                  <a:lnTo>
                    <a:pt x="442" y="1456"/>
                  </a:lnTo>
                  <a:lnTo>
                    <a:pt x="440" y="1456"/>
                  </a:lnTo>
                  <a:lnTo>
                    <a:pt x="440" y="1456"/>
                  </a:lnTo>
                  <a:lnTo>
                    <a:pt x="438" y="1458"/>
                  </a:lnTo>
                  <a:lnTo>
                    <a:pt x="438" y="1458"/>
                  </a:lnTo>
                  <a:lnTo>
                    <a:pt x="440" y="1461"/>
                  </a:lnTo>
                  <a:lnTo>
                    <a:pt x="440" y="1461"/>
                  </a:lnTo>
                  <a:lnTo>
                    <a:pt x="440" y="1461"/>
                  </a:lnTo>
                  <a:lnTo>
                    <a:pt x="440" y="1463"/>
                  </a:lnTo>
                  <a:lnTo>
                    <a:pt x="442" y="1463"/>
                  </a:lnTo>
                  <a:lnTo>
                    <a:pt x="442" y="1463"/>
                  </a:lnTo>
                  <a:lnTo>
                    <a:pt x="445" y="1463"/>
                  </a:lnTo>
                  <a:lnTo>
                    <a:pt x="445" y="1465"/>
                  </a:lnTo>
                  <a:lnTo>
                    <a:pt x="442" y="1463"/>
                  </a:lnTo>
                  <a:lnTo>
                    <a:pt x="445" y="1468"/>
                  </a:lnTo>
                  <a:lnTo>
                    <a:pt x="447" y="1470"/>
                  </a:lnTo>
                  <a:lnTo>
                    <a:pt x="449" y="1470"/>
                  </a:lnTo>
                  <a:lnTo>
                    <a:pt x="449" y="1470"/>
                  </a:lnTo>
                  <a:lnTo>
                    <a:pt x="452" y="1472"/>
                  </a:lnTo>
                  <a:lnTo>
                    <a:pt x="452" y="1472"/>
                  </a:lnTo>
                  <a:lnTo>
                    <a:pt x="459" y="1472"/>
                  </a:lnTo>
                  <a:lnTo>
                    <a:pt x="459" y="1472"/>
                  </a:lnTo>
                  <a:lnTo>
                    <a:pt x="459" y="1475"/>
                  </a:lnTo>
                  <a:lnTo>
                    <a:pt x="459" y="1475"/>
                  </a:lnTo>
                  <a:lnTo>
                    <a:pt x="461" y="1477"/>
                  </a:lnTo>
                  <a:lnTo>
                    <a:pt x="461" y="1477"/>
                  </a:lnTo>
                  <a:lnTo>
                    <a:pt x="461" y="1480"/>
                  </a:lnTo>
                  <a:lnTo>
                    <a:pt x="459" y="1480"/>
                  </a:lnTo>
                  <a:lnTo>
                    <a:pt x="459" y="1482"/>
                  </a:lnTo>
                  <a:lnTo>
                    <a:pt x="459" y="1484"/>
                  </a:lnTo>
                  <a:lnTo>
                    <a:pt x="459" y="1487"/>
                  </a:lnTo>
                  <a:lnTo>
                    <a:pt x="461" y="1487"/>
                  </a:lnTo>
                  <a:lnTo>
                    <a:pt x="461" y="1484"/>
                  </a:lnTo>
                  <a:lnTo>
                    <a:pt x="461" y="1482"/>
                  </a:lnTo>
                  <a:lnTo>
                    <a:pt x="461" y="1482"/>
                  </a:lnTo>
                  <a:lnTo>
                    <a:pt x="464" y="1480"/>
                  </a:lnTo>
                  <a:lnTo>
                    <a:pt x="464" y="1480"/>
                  </a:lnTo>
                  <a:lnTo>
                    <a:pt x="464" y="1480"/>
                  </a:lnTo>
                  <a:lnTo>
                    <a:pt x="464" y="1477"/>
                  </a:lnTo>
                  <a:lnTo>
                    <a:pt x="461" y="1475"/>
                  </a:lnTo>
                  <a:lnTo>
                    <a:pt x="461" y="1475"/>
                  </a:lnTo>
                  <a:lnTo>
                    <a:pt x="461" y="1472"/>
                  </a:lnTo>
                  <a:lnTo>
                    <a:pt x="461" y="1470"/>
                  </a:lnTo>
                  <a:lnTo>
                    <a:pt x="471" y="1463"/>
                  </a:lnTo>
                  <a:lnTo>
                    <a:pt x="471" y="1463"/>
                  </a:lnTo>
                  <a:lnTo>
                    <a:pt x="475" y="1456"/>
                  </a:lnTo>
                  <a:lnTo>
                    <a:pt x="478" y="1451"/>
                  </a:lnTo>
                  <a:lnTo>
                    <a:pt x="478" y="1451"/>
                  </a:lnTo>
                  <a:lnTo>
                    <a:pt x="478" y="1451"/>
                  </a:lnTo>
                  <a:lnTo>
                    <a:pt x="480" y="1449"/>
                  </a:lnTo>
                  <a:lnTo>
                    <a:pt x="480" y="1449"/>
                  </a:lnTo>
                  <a:lnTo>
                    <a:pt x="480" y="1449"/>
                  </a:lnTo>
                  <a:lnTo>
                    <a:pt x="480" y="1446"/>
                  </a:lnTo>
                  <a:lnTo>
                    <a:pt x="480" y="1446"/>
                  </a:lnTo>
                  <a:lnTo>
                    <a:pt x="480" y="1444"/>
                  </a:lnTo>
                  <a:lnTo>
                    <a:pt x="480" y="1442"/>
                  </a:lnTo>
                  <a:lnTo>
                    <a:pt x="480" y="1442"/>
                  </a:lnTo>
                  <a:lnTo>
                    <a:pt x="478" y="1437"/>
                  </a:lnTo>
                  <a:lnTo>
                    <a:pt x="480" y="1437"/>
                  </a:lnTo>
                  <a:lnTo>
                    <a:pt x="480" y="1437"/>
                  </a:lnTo>
                  <a:lnTo>
                    <a:pt x="480" y="1437"/>
                  </a:lnTo>
                  <a:lnTo>
                    <a:pt x="483" y="1437"/>
                  </a:lnTo>
                  <a:lnTo>
                    <a:pt x="485" y="1437"/>
                  </a:lnTo>
                  <a:lnTo>
                    <a:pt x="485" y="1435"/>
                  </a:lnTo>
                  <a:lnTo>
                    <a:pt x="487" y="1435"/>
                  </a:lnTo>
                  <a:lnTo>
                    <a:pt x="487" y="1437"/>
                  </a:lnTo>
                  <a:lnTo>
                    <a:pt x="490" y="1437"/>
                  </a:lnTo>
                  <a:lnTo>
                    <a:pt x="490" y="1437"/>
                  </a:lnTo>
                  <a:lnTo>
                    <a:pt x="490" y="1439"/>
                  </a:lnTo>
                  <a:lnTo>
                    <a:pt x="490" y="1439"/>
                  </a:lnTo>
                  <a:lnTo>
                    <a:pt x="492" y="1442"/>
                  </a:lnTo>
                  <a:lnTo>
                    <a:pt x="492" y="1439"/>
                  </a:lnTo>
                  <a:lnTo>
                    <a:pt x="494" y="1439"/>
                  </a:lnTo>
                  <a:lnTo>
                    <a:pt x="494" y="1439"/>
                  </a:lnTo>
                  <a:lnTo>
                    <a:pt x="497" y="1439"/>
                  </a:lnTo>
                  <a:lnTo>
                    <a:pt x="497" y="1437"/>
                  </a:lnTo>
                  <a:lnTo>
                    <a:pt x="499" y="1437"/>
                  </a:lnTo>
                  <a:lnTo>
                    <a:pt x="501" y="1439"/>
                  </a:lnTo>
                  <a:lnTo>
                    <a:pt x="504" y="1439"/>
                  </a:lnTo>
                  <a:lnTo>
                    <a:pt x="504" y="1439"/>
                  </a:lnTo>
                  <a:lnTo>
                    <a:pt x="506" y="1439"/>
                  </a:lnTo>
                  <a:lnTo>
                    <a:pt x="509" y="1439"/>
                  </a:lnTo>
                  <a:lnTo>
                    <a:pt x="511" y="1437"/>
                  </a:lnTo>
                  <a:lnTo>
                    <a:pt x="511" y="1437"/>
                  </a:lnTo>
                  <a:lnTo>
                    <a:pt x="511" y="1435"/>
                  </a:lnTo>
                  <a:lnTo>
                    <a:pt x="513" y="1435"/>
                  </a:lnTo>
                  <a:lnTo>
                    <a:pt x="513" y="1432"/>
                  </a:lnTo>
                  <a:lnTo>
                    <a:pt x="516" y="1432"/>
                  </a:lnTo>
                  <a:lnTo>
                    <a:pt x="516" y="1432"/>
                  </a:lnTo>
                  <a:lnTo>
                    <a:pt x="516" y="1432"/>
                  </a:lnTo>
                  <a:lnTo>
                    <a:pt x="518" y="1432"/>
                  </a:lnTo>
                  <a:lnTo>
                    <a:pt x="518" y="1430"/>
                  </a:lnTo>
                  <a:lnTo>
                    <a:pt x="518" y="1428"/>
                  </a:lnTo>
                  <a:lnTo>
                    <a:pt x="518" y="1428"/>
                  </a:lnTo>
                  <a:lnTo>
                    <a:pt x="518" y="1428"/>
                  </a:lnTo>
                  <a:lnTo>
                    <a:pt x="518" y="1428"/>
                  </a:lnTo>
                  <a:lnTo>
                    <a:pt x="520" y="1425"/>
                  </a:lnTo>
                  <a:lnTo>
                    <a:pt x="520" y="1425"/>
                  </a:lnTo>
                  <a:lnTo>
                    <a:pt x="520" y="1423"/>
                  </a:lnTo>
                  <a:lnTo>
                    <a:pt x="520" y="1423"/>
                  </a:lnTo>
                  <a:lnTo>
                    <a:pt x="523" y="1423"/>
                  </a:lnTo>
                  <a:lnTo>
                    <a:pt x="523" y="1423"/>
                  </a:lnTo>
                  <a:lnTo>
                    <a:pt x="523" y="1423"/>
                  </a:lnTo>
                  <a:lnTo>
                    <a:pt x="523" y="1420"/>
                  </a:lnTo>
                  <a:lnTo>
                    <a:pt x="525" y="1420"/>
                  </a:lnTo>
                  <a:lnTo>
                    <a:pt x="525" y="1420"/>
                  </a:lnTo>
                  <a:lnTo>
                    <a:pt x="527" y="1420"/>
                  </a:lnTo>
                  <a:lnTo>
                    <a:pt x="527" y="1423"/>
                  </a:lnTo>
                  <a:lnTo>
                    <a:pt x="527" y="1420"/>
                  </a:lnTo>
                  <a:lnTo>
                    <a:pt x="530" y="1420"/>
                  </a:lnTo>
                  <a:lnTo>
                    <a:pt x="530" y="1420"/>
                  </a:lnTo>
                  <a:lnTo>
                    <a:pt x="532" y="1420"/>
                  </a:lnTo>
                  <a:lnTo>
                    <a:pt x="532" y="1418"/>
                  </a:lnTo>
                  <a:lnTo>
                    <a:pt x="532" y="1418"/>
                  </a:lnTo>
                  <a:lnTo>
                    <a:pt x="530" y="1416"/>
                  </a:lnTo>
                  <a:lnTo>
                    <a:pt x="532" y="1416"/>
                  </a:lnTo>
                  <a:lnTo>
                    <a:pt x="535" y="1413"/>
                  </a:lnTo>
                  <a:lnTo>
                    <a:pt x="537" y="1411"/>
                  </a:lnTo>
                  <a:lnTo>
                    <a:pt x="542" y="1411"/>
                  </a:lnTo>
                  <a:lnTo>
                    <a:pt x="542" y="1411"/>
                  </a:lnTo>
                  <a:lnTo>
                    <a:pt x="542" y="1411"/>
                  </a:lnTo>
                  <a:lnTo>
                    <a:pt x="544" y="1411"/>
                  </a:lnTo>
                  <a:lnTo>
                    <a:pt x="544" y="1409"/>
                  </a:lnTo>
                  <a:lnTo>
                    <a:pt x="544" y="1409"/>
                  </a:lnTo>
                  <a:lnTo>
                    <a:pt x="546" y="1406"/>
                  </a:lnTo>
                  <a:lnTo>
                    <a:pt x="549" y="1406"/>
                  </a:lnTo>
                  <a:lnTo>
                    <a:pt x="549" y="1406"/>
                  </a:lnTo>
                  <a:lnTo>
                    <a:pt x="551" y="1404"/>
                  </a:lnTo>
                  <a:lnTo>
                    <a:pt x="551" y="1404"/>
                  </a:lnTo>
                  <a:lnTo>
                    <a:pt x="554" y="1402"/>
                  </a:lnTo>
                  <a:lnTo>
                    <a:pt x="551" y="1402"/>
                  </a:lnTo>
                  <a:lnTo>
                    <a:pt x="554" y="1402"/>
                  </a:lnTo>
                  <a:lnTo>
                    <a:pt x="554" y="1402"/>
                  </a:lnTo>
                  <a:lnTo>
                    <a:pt x="554" y="1399"/>
                  </a:lnTo>
                  <a:lnTo>
                    <a:pt x="554" y="1399"/>
                  </a:lnTo>
                  <a:lnTo>
                    <a:pt x="554" y="1397"/>
                  </a:lnTo>
                  <a:lnTo>
                    <a:pt x="556" y="1392"/>
                  </a:lnTo>
                  <a:lnTo>
                    <a:pt x="556" y="1392"/>
                  </a:lnTo>
                  <a:lnTo>
                    <a:pt x="556" y="1392"/>
                  </a:lnTo>
                  <a:lnTo>
                    <a:pt x="556" y="1392"/>
                  </a:lnTo>
                  <a:lnTo>
                    <a:pt x="556" y="1392"/>
                  </a:lnTo>
                  <a:lnTo>
                    <a:pt x="556" y="1390"/>
                  </a:lnTo>
                  <a:lnTo>
                    <a:pt x="556" y="1390"/>
                  </a:lnTo>
                  <a:lnTo>
                    <a:pt x="556" y="1385"/>
                  </a:lnTo>
                  <a:lnTo>
                    <a:pt x="556" y="1383"/>
                  </a:lnTo>
                  <a:lnTo>
                    <a:pt x="556" y="1378"/>
                  </a:lnTo>
                  <a:lnTo>
                    <a:pt x="558" y="1378"/>
                  </a:lnTo>
                  <a:lnTo>
                    <a:pt x="561" y="1378"/>
                  </a:lnTo>
                  <a:lnTo>
                    <a:pt x="561" y="1378"/>
                  </a:lnTo>
                  <a:lnTo>
                    <a:pt x="563" y="1376"/>
                  </a:lnTo>
                  <a:lnTo>
                    <a:pt x="570" y="1378"/>
                  </a:lnTo>
                  <a:lnTo>
                    <a:pt x="572" y="1376"/>
                  </a:lnTo>
                  <a:lnTo>
                    <a:pt x="572" y="1376"/>
                  </a:lnTo>
                  <a:lnTo>
                    <a:pt x="572" y="1378"/>
                  </a:lnTo>
                  <a:lnTo>
                    <a:pt x="572" y="1378"/>
                  </a:lnTo>
                  <a:lnTo>
                    <a:pt x="575" y="1376"/>
                  </a:lnTo>
                  <a:lnTo>
                    <a:pt x="575" y="1376"/>
                  </a:lnTo>
                  <a:lnTo>
                    <a:pt x="575" y="1376"/>
                  </a:lnTo>
                  <a:lnTo>
                    <a:pt x="575" y="1373"/>
                  </a:lnTo>
                  <a:lnTo>
                    <a:pt x="577" y="1373"/>
                  </a:lnTo>
                  <a:lnTo>
                    <a:pt x="577" y="1371"/>
                  </a:lnTo>
                  <a:lnTo>
                    <a:pt x="577" y="1371"/>
                  </a:lnTo>
                  <a:lnTo>
                    <a:pt x="580" y="1371"/>
                  </a:lnTo>
                  <a:lnTo>
                    <a:pt x="580" y="1368"/>
                  </a:lnTo>
                  <a:lnTo>
                    <a:pt x="580" y="1368"/>
                  </a:lnTo>
                  <a:lnTo>
                    <a:pt x="582" y="1368"/>
                  </a:lnTo>
                  <a:lnTo>
                    <a:pt x="582" y="1366"/>
                  </a:lnTo>
                  <a:lnTo>
                    <a:pt x="582" y="1366"/>
                  </a:lnTo>
                  <a:lnTo>
                    <a:pt x="582" y="1364"/>
                  </a:lnTo>
                  <a:lnTo>
                    <a:pt x="582" y="1364"/>
                  </a:lnTo>
                  <a:lnTo>
                    <a:pt x="582" y="1361"/>
                  </a:lnTo>
                  <a:lnTo>
                    <a:pt x="584" y="1361"/>
                  </a:lnTo>
                  <a:lnTo>
                    <a:pt x="587" y="1361"/>
                  </a:lnTo>
                  <a:lnTo>
                    <a:pt x="587" y="1361"/>
                  </a:lnTo>
                  <a:lnTo>
                    <a:pt x="589" y="1359"/>
                  </a:lnTo>
                  <a:lnTo>
                    <a:pt x="591" y="1359"/>
                  </a:lnTo>
                  <a:lnTo>
                    <a:pt x="591" y="1357"/>
                  </a:lnTo>
                  <a:lnTo>
                    <a:pt x="591" y="1357"/>
                  </a:lnTo>
                  <a:lnTo>
                    <a:pt x="591" y="1357"/>
                  </a:lnTo>
                  <a:lnTo>
                    <a:pt x="594" y="1357"/>
                  </a:lnTo>
                  <a:lnTo>
                    <a:pt x="594" y="1354"/>
                  </a:lnTo>
                  <a:lnTo>
                    <a:pt x="596" y="1357"/>
                  </a:lnTo>
                  <a:lnTo>
                    <a:pt x="596" y="1354"/>
                  </a:lnTo>
                  <a:lnTo>
                    <a:pt x="596" y="1352"/>
                  </a:lnTo>
                  <a:lnTo>
                    <a:pt x="596" y="1350"/>
                  </a:lnTo>
                  <a:lnTo>
                    <a:pt x="596" y="1350"/>
                  </a:lnTo>
                  <a:lnTo>
                    <a:pt x="596" y="1347"/>
                  </a:lnTo>
                  <a:lnTo>
                    <a:pt x="598" y="1345"/>
                  </a:lnTo>
                  <a:lnTo>
                    <a:pt x="598" y="1340"/>
                  </a:lnTo>
                  <a:lnTo>
                    <a:pt x="598" y="1340"/>
                  </a:lnTo>
                  <a:lnTo>
                    <a:pt x="598" y="1335"/>
                  </a:lnTo>
                  <a:lnTo>
                    <a:pt x="598" y="1335"/>
                  </a:lnTo>
                  <a:lnTo>
                    <a:pt x="598" y="1333"/>
                  </a:lnTo>
                  <a:lnTo>
                    <a:pt x="596" y="1333"/>
                  </a:lnTo>
                  <a:lnTo>
                    <a:pt x="594" y="1333"/>
                  </a:lnTo>
                  <a:lnTo>
                    <a:pt x="594" y="1331"/>
                  </a:lnTo>
                  <a:lnTo>
                    <a:pt x="596" y="1331"/>
                  </a:lnTo>
                  <a:lnTo>
                    <a:pt x="596" y="1331"/>
                  </a:lnTo>
                  <a:lnTo>
                    <a:pt x="596" y="1328"/>
                  </a:lnTo>
                  <a:lnTo>
                    <a:pt x="596" y="1328"/>
                  </a:lnTo>
                  <a:lnTo>
                    <a:pt x="596" y="1326"/>
                  </a:lnTo>
                  <a:lnTo>
                    <a:pt x="594" y="1326"/>
                  </a:lnTo>
                  <a:lnTo>
                    <a:pt x="594" y="1324"/>
                  </a:lnTo>
                  <a:lnTo>
                    <a:pt x="594" y="1324"/>
                  </a:lnTo>
                  <a:lnTo>
                    <a:pt x="594" y="1324"/>
                  </a:lnTo>
                  <a:lnTo>
                    <a:pt x="596" y="1324"/>
                  </a:lnTo>
                  <a:lnTo>
                    <a:pt x="598" y="1324"/>
                  </a:lnTo>
                  <a:lnTo>
                    <a:pt x="601" y="1321"/>
                  </a:lnTo>
                  <a:lnTo>
                    <a:pt x="601" y="1321"/>
                  </a:lnTo>
                  <a:lnTo>
                    <a:pt x="598" y="1316"/>
                  </a:lnTo>
                  <a:lnTo>
                    <a:pt x="598" y="1312"/>
                  </a:lnTo>
                  <a:lnTo>
                    <a:pt x="601" y="1312"/>
                  </a:lnTo>
                  <a:lnTo>
                    <a:pt x="601" y="1314"/>
                  </a:lnTo>
                  <a:lnTo>
                    <a:pt x="603" y="1314"/>
                  </a:lnTo>
                  <a:lnTo>
                    <a:pt x="603" y="1312"/>
                  </a:lnTo>
                  <a:lnTo>
                    <a:pt x="603" y="1309"/>
                  </a:lnTo>
                  <a:lnTo>
                    <a:pt x="606" y="1309"/>
                  </a:lnTo>
                  <a:lnTo>
                    <a:pt x="606" y="1309"/>
                  </a:lnTo>
                  <a:lnTo>
                    <a:pt x="606" y="1309"/>
                  </a:lnTo>
                  <a:lnTo>
                    <a:pt x="608" y="1312"/>
                  </a:lnTo>
                  <a:lnTo>
                    <a:pt x="610" y="1312"/>
                  </a:lnTo>
                  <a:lnTo>
                    <a:pt x="613" y="1312"/>
                  </a:lnTo>
                  <a:lnTo>
                    <a:pt x="615" y="1309"/>
                  </a:lnTo>
                  <a:lnTo>
                    <a:pt x="610" y="1309"/>
                  </a:lnTo>
                  <a:lnTo>
                    <a:pt x="610" y="1309"/>
                  </a:lnTo>
                  <a:lnTo>
                    <a:pt x="610" y="1309"/>
                  </a:lnTo>
                  <a:lnTo>
                    <a:pt x="610" y="1307"/>
                  </a:lnTo>
                  <a:lnTo>
                    <a:pt x="613" y="1307"/>
                  </a:lnTo>
                  <a:lnTo>
                    <a:pt x="615" y="1307"/>
                  </a:lnTo>
                  <a:lnTo>
                    <a:pt x="617" y="1305"/>
                  </a:lnTo>
                  <a:lnTo>
                    <a:pt x="620" y="1307"/>
                  </a:lnTo>
                  <a:lnTo>
                    <a:pt x="622" y="1307"/>
                  </a:lnTo>
                  <a:lnTo>
                    <a:pt x="622" y="1305"/>
                  </a:lnTo>
                  <a:lnTo>
                    <a:pt x="622" y="1302"/>
                  </a:lnTo>
                  <a:lnTo>
                    <a:pt x="622" y="1300"/>
                  </a:lnTo>
                  <a:lnTo>
                    <a:pt x="622" y="1300"/>
                  </a:lnTo>
                  <a:lnTo>
                    <a:pt x="622" y="1298"/>
                  </a:lnTo>
                  <a:lnTo>
                    <a:pt x="622" y="1298"/>
                  </a:lnTo>
                  <a:lnTo>
                    <a:pt x="622" y="1298"/>
                  </a:lnTo>
                  <a:lnTo>
                    <a:pt x="624" y="1300"/>
                  </a:lnTo>
                  <a:lnTo>
                    <a:pt x="624" y="1300"/>
                  </a:lnTo>
                  <a:lnTo>
                    <a:pt x="624" y="1300"/>
                  </a:lnTo>
                  <a:lnTo>
                    <a:pt x="627" y="1300"/>
                  </a:lnTo>
                  <a:lnTo>
                    <a:pt x="629" y="1300"/>
                  </a:lnTo>
                  <a:lnTo>
                    <a:pt x="629" y="1302"/>
                  </a:lnTo>
                  <a:lnTo>
                    <a:pt x="629" y="1305"/>
                  </a:lnTo>
                  <a:lnTo>
                    <a:pt x="632" y="1302"/>
                  </a:lnTo>
                  <a:lnTo>
                    <a:pt x="632" y="1302"/>
                  </a:lnTo>
                  <a:lnTo>
                    <a:pt x="634" y="1302"/>
                  </a:lnTo>
                  <a:lnTo>
                    <a:pt x="634" y="1302"/>
                  </a:lnTo>
                  <a:lnTo>
                    <a:pt x="636" y="1300"/>
                  </a:lnTo>
                  <a:lnTo>
                    <a:pt x="636" y="1300"/>
                  </a:lnTo>
                  <a:lnTo>
                    <a:pt x="636" y="1300"/>
                  </a:lnTo>
                  <a:lnTo>
                    <a:pt x="639" y="1298"/>
                  </a:lnTo>
                  <a:lnTo>
                    <a:pt x="639" y="1295"/>
                  </a:lnTo>
                  <a:lnTo>
                    <a:pt x="639" y="1295"/>
                  </a:lnTo>
                  <a:lnTo>
                    <a:pt x="641" y="1295"/>
                  </a:lnTo>
                  <a:lnTo>
                    <a:pt x="643" y="1295"/>
                  </a:lnTo>
                  <a:lnTo>
                    <a:pt x="641" y="1295"/>
                  </a:lnTo>
                  <a:lnTo>
                    <a:pt x="643" y="1295"/>
                  </a:lnTo>
                  <a:lnTo>
                    <a:pt x="643" y="1293"/>
                  </a:lnTo>
                  <a:lnTo>
                    <a:pt x="643" y="1293"/>
                  </a:lnTo>
                  <a:lnTo>
                    <a:pt x="643" y="1293"/>
                  </a:lnTo>
                  <a:lnTo>
                    <a:pt x="643" y="1293"/>
                  </a:lnTo>
                  <a:lnTo>
                    <a:pt x="643" y="1290"/>
                  </a:lnTo>
                  <a:lnTo>
                    <a:pt x="646" y="1290"/>
                  </a:lnTo>
                  <a:lnTo>
                    <a:pt x="646" y="1290"/>
                  </a:lnTo>
                  <a:lnTo>
                    <a:pt x="646" y="1290"/>
                  </a:lnTo>
                  <a:lnTo>
                    <a:pt x="646" y="1288"/>
                  </a:lnTo>
                  <a:lnTo>
                    <a:pt x="646" y="1288"/>
                  </a:lnTo>
                  <a:lnTo>
                    <a:pt x="648" y="1288"/>
                  </a:lnTo>
                  <a:lnTo>
                    <a:pt x="646" y="1288"/>
                  </a:lnTo>
                  <a:lnTo>
                    <a:pt x="648" y="1288"/>
                  </a:lnTo>
                  <a:lnTo>
                    <a:pt x="648" y="1286"/>
                  </a:lnTo>
                  <a:lnTo>
                    <a:pt x="648" y="1286"/>
                  </a:lnTo>
                  <a:lnTo>
                    <a:pt x="650" y="1283"/>
                  </a:lnTo>
                  <a:lnTo>
                    <a:pt x="650" y="1281"/>
                  </a:lnTo>
                  <a:lnTo>
                    <a:pt x="650" y="1279"/>
                  </a:lnTo>
                  <a:lnTo>
                    <a:pt x="650" y="1276"/>
                  </a:lnTo>
                  <a:lnTo>
                    <a:pt x="650" y="1274"/>
                  </a:lnTo>
                  <a:lnTo>
                    <a:pt x="650" y="1274"/>
                  </a:lnTo>
                  <a:lnTo>
                    <a:pt x="650" y="1274"/>
                  </a:lnTo>
                  <a:lnTo>
                    <a:pt x="650" y="1272"/>
                  </a:lnTo>
                  <a:lnTo>
                    <a:pt x="653" y="1272"/>
                  </a:lnTo>
                  <a:lnTo>
                    <a:pt x="653" y="1272"/>
                  </a:lnTo>
                  <a:lnTo>
                    <a:pt x="650" y="1269"/>
                  </a:lnTo>
                  <a:lnTo>
                    <a:pt x="650" y="1269"/>
                  </a:lnTo>
                  <a:lnTo>
                    <a:pt x="650" y="1267"/>
                  </a:lnTo>
                  <a:lnTo>
                    <a:pt x="653" y="1267"/>
                  </a:lnTo>
                  <a:lnTo>
                    <a:pt x="653" y="1267"/>
                  </a:lnTo>
                  <a:lnTo>
                    <a:pt x="655" y="1267"/>
                  </a:lnTo>
                  <a:lnTo>
                    <a:pt x="655" y="1264"/>
                  </a:lnTo>
                  <a:lnTo>
                    <a:pt x="655" y="1262"/>
                  </a:lnTo>
                  <a:lnTo>
                    <a:pt x="650" y="1260"/>
                  </a:lnTo>
                  <a:lnTo>
                    <a:pt x="653" y="1260"/>
                  </a:lnTo>
                  <a:lnTo>
                    <a:pt x="653" y="1260"/>
                  </a:lnTo>
                  <a:lnTo>
                    <a:pt x="653" y="1260"/>
                  </a:lnTo>
                  <a:lnTo>
                    <a:pt x="653" y="1257"/>
                  </a:lnTo>
                  <a:lnTo>
                    <a:pt x="653" y="1257"/>
                  </a:lnTo>
                  <a:lnTo>
                    <a:pt x="653" y="1257"/>
                  </a:lnTo>
                  <a:lnTo>
                    <a:pt x="653" y="1255"/>
                  </a:lnTo>
                  <a:lnTo>
                    <a:pt x="653" y="1255"/>
                  </a:lnTo>
                  <a:lnTo>
                    <a:pt x="653" y="1255"/>
                  </a:lnTo>
                  <a:lnTo>
                    <a:pt x="653" y="1255"/>
                  </a:lnTo>
                  <a:lnTo>
                    <a:pt x="653" y="1255"/>
                  </a:lnTo>
                  <a:lnTo>
                    <a:pt x="653" y="1253"/>
                  </a:lnTo>
                  <a:lnTo>
                    <a:pt x="653" y="1253"/>
                  </a:lnTo>
                  <a:lnTo>
                    <a:pt x="653" y="1253"/>
                  </a:lnTo>
                  <a:lnTo>
                    <a:pt x="655" y="1250"/>
                  </a:lnTo>
                  <a:lnTo>
                    <a:pt x="655" y="1248"/>
                  </a:lnTo>
                  <a:lnTo>
                    <a:pt x="653" y="1248"/>
                  </a:lnTo>
                  <a:lnTo>
                    <a:pt x="653" y="1246"/>
                  </a:lnTo>
                  <a:lnTo>
                    <a:pt x="650" y="1243"/>
                  </a:lnTo>
                  <a:lnTo>
                    <a:pt x="650" y="1243"/>
                  </a:lnTo>
                  <a:lnTo>
                    <a:pt x="650" y="1243"/>
                  </a:lnTo>
                  <a:lnTo>
                    <a:pt x="648" y="1243"/>
                  </a:lnTo>
                  <a:lnTo>
                    <a:pt x="648" y="1243"/>
                  </a:lnTo>
                  <a:lnTo>
                    <a:pt x="650" y="1241"/>
                  </a:lnTo>
                  <a:lnTo>
                    <a:pt x="650" y="1238"/>
                  </a:lnTo>
                  <a:lnTo>
                    <a:pt x="650" y="1238"/>
                  </a:lnTo>
                  <a:lnTo>
                    <a:pt x="650" y="1238"/>
                  </a:lnTo>
                  <a:lnTo>
                    <a:pt x="653" y="1238"/>
                  </a:lnTo>
                  <a:lnTo>
                    <a:pt x="653" y="1236"/>
                  </a:lnTo>
                  <a:lnTo>
                    <a:pt x="653" y="1236"/>
                  </a:lnTo>
                  <a:lnTo>
                    <a:pt x="653" y="1234"/>
                  </a:lnTo>
                  <a:lnTo>
                    <a:pt x="655" y="1234"/>
                  </a:lnTo>
                  <a:lnTo>
                    <a:pt x="658" y="1234"/>
                  </a:lnTo>
                  <a:lnTo>
                    <a:pt x="658" y="1231"/>
                  </a:lnTo>
                  <a:lnTo>
                    <a:pt x="655" y="1231"/>
                  </a:lnTo>
                  <a:lnTo>
                    <a:pt x="658" y="1231"/>
                  </a:lnTo>
                  <a:lnTo>
                    <a:pt x="655" y="1229"/>
                  </a:lnTo>
                  <a:lnTo>
                    <a:pt x="658" y="1227"/>
                  </a:lnTo>
                  <a:lnTo>
                    <a:pt x="655" y="1224"/>
                  </a:lnTo>
                  <a:lnTo>
                    <a:pt x="658" y="1222"/>
                  </a:lnTo>
                  <a:lnTo>
                    <a:pt x="658" y="1220"/>
                  </a:lnTo>
                  <a:lnTo>
                    <a:pt x="658" y="1220"/>
                  </a:lnTo>
                  <a:lnTo>
                    <a:pt x="658" y="1220"/>
                  </a:lnTo>
                  <a:lnTo>
                    <a:pt x="658" y="1217"/>
                  </a:lnTo>
                  <a:lnTo>
                    <a:pt x="658" y="1215"/>
                  </a:lnTo>
                  <a:lnTo>
                    <a:pt x="658" y="1215"/>
                  </a:lnTo>
                  <a:lnTo>
                    <a:pt x="658" y="1210"/>
                  </a:lnTo>
                  <a:lnTo>
                    <a:pt x="658" y="1210"/>
                  </a:lnTo>
                  <a:lnTo>
                    <a:pt x="658" y="1210"/>
                  </a:lnTo>
                  <a:lnTo>
                    <a:pt x="655" y="1208"/>
                  </a:lnTo>
                  <a:lnTo>
                    <a:pt x="653" y="1208"/>
                  </a:lnTo>
                  <a:lnTo>
                    <a:pt x="653" y="1208"/>
                  </a:lnTo>
                  <a:lnTo>
                    <a:pt x="650" y="1208"/>
                  </a:lnTo>
                  <a:lnTo>
                    <a:pt x="650" y="1205"/>
                  </a:lnTo>
                  <a:lnTo>
                    <a:pt x="653" y="1205"/>
                  </a:lnTo>
                  <a:lnTo>
                    <a:pt x="653" y="1203"/>
                  </a:lnTo>
                  <a:lnTo>
                    <a:pt x="658" y="1201"/>
                  </a:lnTo>
                  <a:lnTo>
                    <a:pt x="660" y="1203"/>
                  </a:lnTo>
                  <a:lnTo>
                    <a:pt x="662" y="1203"/>
                  </a:lnTo>
                  <a:lnTo>
                    <a:pt x="660" y="1203"/>
                  </a:lnTo>
                  <a:lnTo>
                    <a:pt x="660" y="1205"/>
                  </a:lnTo>
                  <a:lnTo>
                    <a:pt x="662" y="1208"/>
                  </a:lnTo>
                  <a:lnTo>
                    <a:pt x="665" y="1208"/>
                  </a:lnTo>
                  <a:lnTo>
                    <a:pt x="665" y="1205"/>
                  </a:lnTo>
                  <a:lnTo>
                    <a:pt x="669" y="1205"/>
                  </a:lnTo>
                  <a:lnTo>
                    <a:pt x="669" y="1205"/>
                  </a:lnTo>
                  <a:lnTo>
                    <a:pt x="669" y="1208"/>
                  </a:lnTo>
                  <a:lnTo>
                    <a:pt x="669" y="1208"/>
                  </a:lnTo>
                  <a:lnTo>
                    <a:pt x="669" y="1210"/>
                  </a:lnTo>
                  <a:lnTo>
                    <a:pt x="669" y="1210"/>
                  </a:lnTo>
                  <a:lnTo>
                    <a:pt x="672" y="1210"/>
                  </a:lnTo>
                  <a:lnTo>
                    <a:pt x="672" y="1210"/>
                  </a:lnTo>
                  <a:lnTo>
                    <a:pt x="674" y="1208"/>
                  </a:lnTo>
                  <a:lnTo>
                    <a:pt x="674" y="1208"/>
                  </a:lnTo>
                  <a:lnTo>
                    <a:pt x="679" y="1208"/>
                  </a:lnTo>
                  <a:lnTo>
                    <a:pt x="679" y="1208"/>
                  </a:lnTo>
                  <a:lnTo>
                    <a:pt x="679" y="1208"/>
                  </a:lnTo>
                  <a:lnTo>
                    <a:pt x="679" y="1208"/>
                  </a:lnTo>
                  <a:lnTo>
                    <a:pt x="681" y="1205"/>
                  </a:lnTo>
                  <a:lnTo>
                    <a:pt x="681" y="1205"/>
                  </a:lnTo>
                  <a:lnTo>
                    <a:pt x="679" y="1205"/>
                  </a:lnTo>
                  <a:lnTo>
                    <a:pt x="679" y="1205"/>
                  </a:lnTo>
                  <a:lnTo>
                    <a:pt x="681" y="1203"/>
                  </a:lnTo>
                  <a:lnTo>
                    <a:pt x="681" y="1203"/>
                  </a:lnTo>
                  <a:lnTo>
                    <a:pt x="681" y="1201"/>
                  </a:lnTo>
                  <a:lnTo>
                    <a:pt x="684" y="1201"/>
                  </a:lnTo>
                  <a:lnTo>
                    <a:pt x="681" y="1201"/>
                  </a:lnTo>
                  <a:lnTo>
                    <a:pt x="684" y="1201"/>
                  </a:lnTo>
                  <a:lnTo>
                    <a:pt x="684" y="1198"/>
                  </a:lnTo>
                  <a:lnTo>
                    <a:pt x="684" y="1198"/>
                  </a:lnTo>
                  <a:lnTo>
                    <a:pt x="684" y="1196"/>
                  </a:lnTo>
                  <a:lnTo>
                    <a:pt x="686" y="1196"/>
                  </a:lnTo>
                  <a:lnTo>
                    <a:pt x="688" y="1196"/>
                  </a:lnTo>
                  <a:lnTo>
                    <a:pt x="691" y="1194"/>
                  </a:lnTo>
                  <a:lnTo>
                    <a:pt x="691" y="1194"/>
                  </a:lnTo>
                  <a:lnTo>
                    <a:pt x="691" y="1194"/>
                  </a:lnTo>
                  <a:lnTo>
                    <a:pt x="691" y="1194"/>
                  </a:lnTo>
                  <a:lnTo>
                    <a:pt x="691" y="1189"/>
                  </a:lnTo>
                  <a:lnTo>
                    <a:pt x="693" y="1189"/>
                  </a:lnTo>
                  <a:lnTo>
                    <a:pt x="698" y="1189"/>
                  </a:lnTo>
                  <a:lnTo>
                    <a:pt x="695" y="1191"/>
                  </a:lnTo>
                  <a:lnTo>
                    <a:pt x="695" y="1196"/>
                  </a:lnTo>
                  <a:lnTo>
                    <a:pt x="695" y="1196"/>
                  </a:lnTo>
                  <a:lnTo>
                    <a:pt x="695" y="1198"/>
                  </a:lnTo>
                  <a:lnTo>
                    <a:pt x="700" y="1201"/>
                  </a:lnTo>
                  <a:lnTo>
                    <a:pt x="700" y="1201"/>
                  </a:lnTo>
                  <a:lnTo>
                    <a:pt x="700" y="1203"/>
                  </a:lnTo>
                  <a:lnTo>
                    <a:pt x="702" y="1203"/>
                  </a:lnTo>
                  <a:lnTo>
                    <a:pt x="702" y="1205"/>
                  </a:lnTo>
                  <a:lnTo>
                    <a:pt x="702" y="1208"/>
                  </a:lnTo>
                  <a:lnTo>
                    <a:pt x="702" y="1208"/>
                  </a:lnTo>
                  <a:lnTo>
                    <a:pt x="700" y="1210"/>
                  </a:lnTo>
                  <a:lnTo>
                    <a:pt x="702" y="1210"/>
                  </a:lnTo>
                  <a:lnTo>
                    <a:pt x="700" y="1210"/>
                  </a:lnTo>
                  <a:lnTo>
                    <a:pt x="702" y="1212"/>
                  </a:lnTo>
                  <a:lnTo>
                    <a:pt x="702" y="1215"/>
                  </a:lnTo>
                  <a:lnTo>
                    <a:pt x="702" y="1217"/>
                  </a:lnTo>
                  <a:lnTo>
                    <a:pt x="702" y="1217"/>
                  </a:lnTo>
                  <a:lnTo>
                    <a:pt x="705" y="1217"/>
                  </a:lnTo>
                  <a:lnTo>
                    <a:pt x="702" y="1220"/>
                  </a:lnTo>
                  <a:lnTo>
                    <a:pt x="700" y="1220"/>
                  </a:lnTo>
                  <a:lnTo>
                    <a:pt x="700" y="1222"/>
                  </a:lnTo>
                  <a:lnTo>
                    <a:pt x="702" y="1222"/>
                  </a:lnTo>
                  <a:lnTo>
                    <a:pt x="705" y="1222"/>
                  </a:lnTo>
                  <a:lnTo>
                    <a:pt x="705" y="1220"/>
                  </a:lnTo>
                  <a:lnTo>
                    <a:pt x="705" y="1217"/>
                  </a:lnTo>
                  <a:lnTo>
                    <a:pt x="707" y="1217"/>
                  </a:lnTo>
                  <a:lnTo>
                    <a:pt x="714" y="1217"/>
                  </a:lnTo>
                  <a:lnTo>
                    <a:pt x="714" y="1220"/>
                  </a:lnTo>
                  <a:lnTo>
                    <a:pt x="719" y="1222"/>
                  </a:lnTo>
                  <a:lnTo>
                    <a:pt x="721" y="1222"/>
                  </a:lnTo>
                  <a:lnTo>
                    <a:pt x="724" y="1220"/>
                  </a:lnTo>
                  <a:lnTo>
                    <a:pt x="729" y="1217"/>
                  </a:lnTo>
                  <a:lnTo>
                    <a:pt x="731" y="1220"/>
                  </a:lnTo>
                  <a:lnTo>
                    <a:pt x="733" y="1220"/>
                  </a:lnTo>
                  <a:lnTo>
                    <a:pt x="736" y="1220"/>
                  </a:lnTo>
                  <a:lnTo>
                    <a:pt x="738" y="1220"/>
                  </a:lnTo>
                  <a:lnTo>
                    <a:pt x="740" y="1220"/>
                  </a:lnTo>
                  <a:lnTo>
                    <a:pt x="743" y="1222"/>
                  </a:lnTo>
                  <a:lnTo>
                    <a:pt x="743" y="1220"/>
                  </a:lnTo>
                  <a:lnTo>
                    <a:pt x="743" y="1220"/>
                  </a:lnTo>
                  <a:lnTo>
                    <a:pt x="743" y="1217"/>
                  </a:lnTo>
                  <a:lnTo>
                    <a:pt x="743" y="1217"/>
                  </a:lnTo>
                  <a:lnTo>
                    <a:pt x="740" y="1217"/>
                  </a:lnTo>
                  <a:lnTo>
                    <a:pt x="740" y="1215"/>
                  </a:lnTo>
                  <a:lnTo>
                    <a:pt x="738" y="1215"/>
                  </a:lnTo>
                  <a:lnTo>
                    <a:pt x="738" y="1215"/>
                  </a:lnTo>
                  <a:lnTo>
                    <a:pt x="738" y="1215"/>
                  </a:lnTo>
                  <a:lnTo>
                    <a:pt x="738" y="1215"/>
                  </a:lnTo>
                  <a:lnTo>
                    <a:pt x="736" y="1215"/>
                  </a:lnTo>
                  <a:lnTo>
                    <a:pt x="731" y="1215"/>
                  </a:lnTo>
                  <a:lnTo>
                    <a:pt x="726" y="1215"/>
                  </a:lnTo>
                  <a:lnTo>
                    <a:pt x="726" y="1215"/>
                  </a:lnTo>
                  <a:lnTo>
                    <a:pt x="724" y="1215"/>
                  </a:lnTo>
                  <a:lnTo>
                    <a:pt x="721" y="1215"/>
                  </a:lnTo>
                  <a:lnTo>
                    <a:pt x="721" y="1215"/>
                  </a:lnTo>
                  <a:lnTo>
                    <a:pt x="721" y="1217"/>
                  </a:lnTo>
                  <a:lnTo>
                    <a:pt x="719" y="1220"/>
                  </a:lnTo>
                  <a:lnTo>
                    <a:pt x="714" y="1217"/>
                  </a:lnTo>
                  <a:lnTo>
                    <a:pt x="714" y="1215"/>
                  </a:lnTo>
                  <a:lnTo>
                    <a:pt x="712" y="1215"/>
                  </a:lnTo>
                  <a:lnTo>
                    <a:pt x="712" y="1215"/>
                  </a:lnTo>
                  <a:lnTo>
                    <a:pt x="710" y="1212"/>
                  </a:lnTo>
                  <a:lnTo>
                    <a:pt x="710" y="1210"/>
                  </a:lnTo>
                  <a:lnTo>
                    <a:pt x="710" y="1210"/>
                  </a:lnTo>
                  <a:lnTo>
                    <a:pt x="707" y="1210"/>
                  </a:lnTo>
                  <a:lnTo>
                    <a:pt x="707" y="1208"/>
                  </a:lnTo>
                  <a:lnTo>
                    <a:pt x="707" y="1208"/>
                  </a:lnTo>
                  <a:lnTo>
                    <a:pt x="707" y="1208"/>
                  </a:lnTo>
                  <a:lnTo>
                    <a:pt x="705" y="1208"/>
                  </a:lnTo>
                  <a:lnTo>
                    <a:pt x="702" y="1205"/>
                  </a:lnTo>
                  <a:lnTo>
                    <a:pt x="702" y="1205"/>
                  </a:lnTo>
                  <a:lnTo>
                    <a:pt x="702" y="1203"/>
                  </a:lnTo>
                  <a:lnTo>
                    <a:pt x="702" y="1201"/>
                  </a:lnTo>
                  <a:lnTo>
                    <a:pt x="702" y="1201"/>
                  </a:lnTo>
                  <a:lnTo>
                    <a:pt x="702" y="1198"/>
                  </a:lnTo>
                  <a:lnTo>
                    <a:pt x="705" y="1196"/>
                  </a:lnTo>
                  <a:lnTo>
                    <a:pt x="705" y="1196"/>
                  </a:lnTo>
                  <a:lnTo>
                    <a:pt x="702" y="1194"/>
                  </a:lnTo>
                  <a:lnTo>
                    <a:pt x="702" y="1194"/>
                  </a:lnTo>
                  <a:lnTo>
                    <a:pt x="702" y="1191"/>
                  </a:lnTo>
                  <a:lnTo>
                    <a:pt x="702" y="1189"/>
                  </a:lnTo>
                  <a:lnTo>
                    <a:pt x="702" y="1189"/>
                  </a:lnTo>
                  <a:lnTo>
                    <a:pt x="705" y="1189"/>
                  </a:lnTo>
                  <a:lnTo>
                    <a:pt x="705" y="1186"/>
                  </a:lnTo>
                  <a:lnTo>
                    <a:pt x="707" y="1184"/>
                  </a:lnTo>
                  <a:lnTo>
                    <a:pt x="710" y="1184"/>
                  </a:lnTo>
                  <a:lnTo>
                    <a:pt x="710" y="1184"/>
                  </a:lnTo>
                  <a:lnTo>
                    <a:pt x="707" y="1182"/>
                  </a:lnTo>
                  <a:lnTo>
                    <a:pt x="707" y="1182"/>
                  </a:lnTo>
                  <a:lnTo>
                    <a:pt x="705" y="1182"/>
                  </a:lnTo>
                  <a:lnTo>
                    <a:pt x="705" y="1177"/>
                  </a:lnTo>
                  <a:lnTo>
                    <a:pt x="702" y="1177"/>
                  </a:lnTo>
                  <a:lnTo>
                    <a:pt x="702" y="1177"/>
                  </a:lnTo>
                  <a:lnTo>
                    <a:pt x="700" y="1177"/>
                  </a:lnTo>
                  <a:lnTo>
                    <a:pt x="700" y="1175"/>
                  </a:lnTo>
                  <a:lnTo>
                    <a:pt x="700" y="1175"/>
                  </a:lnTo>
                  <a:lnTo>
                    <a:pt x="700" y="1175"/>
                  </a:lnTo>
                  <a:lnTo>
                    <a:pt x="702" y="1175"/>
                  </a:lnTo>
                  <a:lnTo>
                    <a:pt x="705" y="1172"/>
                  </a:lnTo>
                  <a:lnTo>
                    <a:pt x="705" y="1172"/>
                  </a:lnTo>
                  <a:lnTo>
                    <a:pt x="705" y="1172"/>
                  </a:lnTo>
                  <a:lnTo>
                    <a:pt x="705" y="1170"/>
                  </a:lnTo>
                  <a:lnTo>
                    <a:pt x="705" y="1170"/>
                  </a:lnTo>
                  <a:lnTo>
                    <a:pt x="707" y="1170"/>
                  </a:lnTo>
                  <a:lnTo>
                    <a:pt x="707" y="1170"/>
                  </a:lnTo>
                  <a:lnTo>
                    <a:pt x="707" y="1172"/>
                  </a:lnTo>
                  <a:lnTo>
                    <a:pt x="710" y="1172"/>
                  </a:lnTo>
                  <a:lnTo>
                    <a:pt x="710" y="1175"/>
                  </a:lnTo>
                  <a:lnTo>
                    <a:pt x="712" y="1175"/>
                  </a:lnTo>
                  <a:lnTo>
                    <a:pt x="712" y="1177"/>
                  </a:lnTo>
                  <a:lnTo>
                    <a:pt x="714" y="1177"/>
                  </a:lnTo>
                  <a:lnTo>
                    <a:pt x="717" y="1177"/>
                  </a:lnTo>
                  <a:lnTo>
                    <a:pt x="719" y="1177"/>
                  </a:lnTo>
                  <a:lnTo>
                    <a:pt x="721" y="1177"/>
                  </a:lnTo>
                  <a:lnTo>
                    <a:pt x="721" y="1179"/>
                  </a:lnTo>
                  <a:lnTo>
                    <a:pt x="724" y="1179"/>
                  </a:lnTo>
                  <a:lnTo>
                    <a:pt x="724" y="1177"/>
                  </a:lnTo>
                  <a:lnTo>
                    <a:pt x="726" y="1177"/>
                  </a:lnTo>
                  <a:lnTo>
                    <a:pt x="726" y="1177"/>
                  </a:lnTo>
                  <a:lnTo>
                    <a:pt x="726" y="1175"/>
                  </a:lnTo>
                  <a:lnTo>
                    <a:pt x="729" y="1175"/>
                  </a:lnTo>
                  <a:lnTo>
                    <a:pt x="729" y="1172"/>
                  </a:lnTo>
                  <a:lnTo>
                    <a:pt x="731" y="1172"/>
                  </a:lnTo>
                  <a:lnTo>
                    <a:pt x="731" y="1172"/>
                  </a:lnTo>
                  <a:lnTo>
                    <a:pt x="731" y="1170"/>
                  </a:lnTo>
                  <a:lnTo>
                    <a:pt x="731" y="1170"/>
                  </a:lnTo>
                  <a:lnTo>
                    <a:pt x="736" y="1170"/>
                  </a:lnTo>
                  <a:lnTo>
                    <a:pt x="736" y="1170"/>
                  </a:lnTo>
                  <a:lnTo>
                    <a:pt x="738" y="1168"/>
                  </a:lnTo>
                  <a:lnTo>
                    <a:pt x="738" y="1168"/>
                  </a:lnTo>
                  <a:lnTo>
                    <a:pt x="740" y="1168"/>
                  </a:lnTo>
                  <a:lnTo>
                    <a:pt x="740" y="1165"/>
                  </a:lnTo>
                  <a:lnTo>
                    <a:pt x="740" y="1165"/>
                  </a:lnTo>
                  <a:lnTo>
                    <a:pt x="743" y="1168"/>
                  </a:lnTo>
                  <a:lnTo>
                    <a:pt x="743" y="1168"/>
                  </a:lnTo>
                  <a:lnTo>
                    <a:pt x="743" y="1168"/>
                  </a:lnTo>
                  <a:lnTo>
                    <a:pt x="743" y="1170"/>
                  </a:lnTo>
                  <a:lnTo>
                    <a:pt x="745" y="1170"/>
                  </a:lnTo>
                  <a:lnTo>
                    <a:pt x="745" y="1170"/>
                  </a:lnTo>
                  <a:lnTo>
                    <a:pt x="747" y="1168"/>
                  </a:lnTo>
                  <a:lnTo>
                    <a:pt x="747" y="1168"/>
                  </a:lnTo>
                  <a:lnTo>
                    <a:pt x="747" y="1170"/>
                  </a:lnTo>
                  <a:lnTo>
                    <a:pt x="750" y="1170"/>
                  </a:lnTo>
                  <a:lnTo>
                    <a:pt x="750" y="1170"/>
                  </a:lnTo>
                  <a:lnTo>
                    <a:pt x="750" y="1168"/>
                  </a:lnTo>
                  <a:lnTo>
                    <a:pt x="752" y="1168"/>
                  </a:lnTo>
                  <a:lnTo>
                    <a:pt x="752" y="1170"/>
                  </a:lnTo>
                  <a:lnTo>
                    <a:pt x="752" y="1170"/>
                  </a:lnTo>
                  <a:lnTo>
                    <a:pt x="752" y="1170"/>
                  </a:lnTo>
                  <a:lnTo>
                    <a:pt x="755" y="1168"/>
                  </a:lnTo>
                  <a:lnTo>
                    <a:pt x="755" y="1170"/>
                  </a:lnTo>
                  <a:lnTo>
                    <a:pt x="755" y="1170"/>
                  </a:lnTo>
                  <a:lnTo>
                    <a:pt x="757" y="1168"/>
                  </a:lnTo>
                  <a:lnTo>
                    <a:pt x="762" y="1168"/>
                  </a:lnTo>
                  <a:lnTo>
                    <a:pt x="766" y="1165"/>
                  </a:lnTo>
                  <a:lnTo>
                    <a:pt x="769" y="1165"/>
                  </a:lnTo>
                  <a:lnTo>
                    <a:pt x="769" y="1163"/>
                  </a:lnTo>
                  <a:lnTo>
                    <a:pt x="769" y="1163"/>
                  </a:lnTo>
                  <a:lnTo>
                    <a:pt x="771" y="1160"/>
                  </a:lnTo>
                  <a:lnTo>
                    <a:pt x="771" y="1160"/>
                  </a:lnTo>
                  <a:lnTo>
                    <a:pt x="771" y="1158"/>
                  </a:lnTo>
                  <a:lnTo>
                    <a:pt x="773" y="1158"/>
                  </a:lnTo>
                  <a:lnTo>
                    <a:pt x="773" y="1156"/>
                  </a:lnTo>
                  <a:lnTo>
                    <a:pt x="776" y="1156"/>
                  </a:lnTo>
                  <a:lnTo>
                    <a:pt x="776" y="1151"/>
                  </a:lnTo>
                  <a:lnTo>
                    <a:pt x="778" y="1149"/>
                  </a:lnTo>
                  <a:lnTo>
                    <a:pt x="778" y="1146"/>
                  </a:lnTo>
                  <a:lnTo>
                    <a:pt x="778" y="1146"/>
                  </a:lnTo>
                  <a:lnTo>
                    <a:pt x="778" y="1144"/>
                  </a:lnTo>
                  <a:lnTo>
                    <a:pt x="778" y="1144"/>
                  </a:lnTo>
                  <a:lnTo>
                    <a:pt x="778" y="1139"/>
                  </a:lnTo>
                  <a:lnTo>
                    <a:pt x="781" y="1139"/>
                  </a:lnTo>
                  <a:lnTo>
                    <a:pt x="781" y="1137"/>
                  </a:lnTo>
                  <a:lnTo>
                    <a:pt x="781" y="1134"/>
                  </a:lnTo>
                  <a:lnTo>
                    <a:pt x="781" y="1132"/>
                  </a:lnTo>
                  <a:lnTo>
                    <a:pt x="783" y="1132"/>
                  </a:lnTo>
                  <a:lnTo>
                    <a:pt x="783" y="1132"/>
                  </a:lnTo>
                  <a:lnTo>
                    <a:pt x="783" y="1125"/>
                  </a:lnTo>
                  <a:lnTo>
                    <a:pt x="783" y="1125"/>
                  </a:lnTo>
                  <a:lnTo>
                    <a:pt x="781" y="1125"/>
                  </a:lnTo>
                  <a:lnTo>
                    <a:pt x="781" y="1123"/>
                  </a:lnTo>
                  <a:lnTo>
                    <a:pt x="781" y="1123"/>
                  </a:lnTo>
                  <a:lnTo>
                    <a:pt x="781" y="1120"/>
                  </a:lnTo>
                  <a:lnTo>
                    <a:pt x="781" y="1120"/>
                  </a:lnTo>
                  <a:lnTo>
                    <a:pt x="783" y="1116"/>
                  </a:lnTo>
                  <a:lnTo>
                    <a:pt x="783" y="1116"/>
                  </a:lnTo>
                  <a:lnTo>
                    <a:pt x="783" y="1116"/>
                  </a:lnTo>
                  <a:lnTo>
                    <a:pt x="781" y="1113"/>
                  </a:lnTo>
                  <a:lnTo>
                    <a:pt x="783" y="1111"/>
                  </a:lnTo>
                  <a:lnTo>
                    <a:pt x="783" y="1111"/>
                  </a:lnTo>
                  <a:lnTo>
                    <a:pt x="785" y="1113"/>
                  </a:lnTo>
                  <a:lnTo>
                    <a:pt x="785" y="1111"/>
                  </a:lnTo>
                  <a:lnTo>
                    <a:pt x="785" y="1111"/>
                  </a:lnTo>
                  <a:lnTo>
                    <a:pt x="788" y="1111"/>
                  </a:lnTo>
                  <a:lnTo>
                    <a:pt x="790" y="1111"/>
                  </a:lnTo>
                  <a:lnTo>
                    <a:pt x="790" y="1111"/>
                  </a:lnTo>
                  <a:lnTo>
                    <a:pt x="792" y="1111"/>
                  </a:lnTo>
                  <a:lnTo>
                    <a:pt x="790" y="1108"/>
                  </a:lnTo>
                  <a:lnTo>
                    <a:pt x="792" y="1108"/>
                  </a:lnTo>
                  <a:lnTo>
                    <a:pt x="792" y="1108"/>
                  </a:lnTo>
                  <a:lnTo>
                    <a:pt x="792" y="1106"/>
                  </a:lnTo>
                  <a:lnTo>
                    <a:pt x="795" y="1108"/>
                  </a:lnTo>
                  <a:lnTo>
                    <a:pt x="792" y="1108"/>
                  </a:lnTo>
                  <a:lnTo>
                    <a:pt x="795" y="1108"/>
                  </a:lnTo>
                  <a:lnTo>
                    <a:pt x="795" y="1111"/>
                  </a:lnTo>
                  <a:lnTo>
                    <a:pt x="797" y="1111"/>
                  </a:lnTo>
                  <a:lnTo>
                    <a:pt x="799" y="1108"/>
                  </a:lnTo>
                  <a:lnTo>
                    <a:pt x="799" y="1106"/>
                  </a:lnTo>
                  <a:lnTo>
                    <a:pt x="799" y="1104"/>
                  </a:lnTo>
                  <a:lnTo>
                    <a:pt x="799" y="1104"/>
                  </a:lnTo>
                  <a:lnTo>
                    <a:pt x="802" y="1101"/>
                  </a:lnTo>
                  <a:lnTo>
                    <a:pt x="802" y="1101"/>
                  </a:lnTo>
                  <a:lnTo>
                    <a:pt x="807" y="1101"/>
                  </a:lnTo>
                  <a:lnTo>
                    <a:pt x="807" y="1101"/>
                  </a:lnTo>
                  <a:lnTo>
                    <a:pt x="809" y="1099"/>
                  </a:lnTo>
                  <a:lnTo>
                    <a:pt x="811" y="1099"/>
                  </a:lnTo>
                  <a:lnTo>
                    <a:pt x="809" y="1097"/>
                  </a:lnTo>
                  <a:lnTo>
                    <a:pt x="811" y="1097"/>
                  </a:lnTo>
                  <a:lnTo>
                    <a:pt x="811" y="1097"/>
                  </a:lnTo>
                  <a:lnTo>
                    <a:pt x="814" y="1097"/>
                  </a:lnTo>
                  <a:lnTo>
                    <a:pt x="811" y="1097"/>
                  </a:lnTo>
                  <a:lnTo>
                    <a:pt x="814" y="1094"/>
                  </a:lnTo>
                  <a:lnTo>
                    <a:pt x="818" y="1094"/>
                  </a:lnTo>
                  <a:lnTo>
                    <a:pt x="818" y="1092"/>
                  </a:lnTo>
                  <a:lnTo>
                    <a:pt x="821" y="1092"/>
                  </a:lnTo>
                  <a:lnTo>
                    <a:pt x="821" y="1092"/>
                  </a:lnTo>
                  <a:lnTo>
                    <a:pt x="821" y="1092"/>
                  </a:lnTo>
                  <a:lnTo>
                    <a:pt x="821" y="1092"/>
                  </a:lnTo>
                  <a:lnTo>
                    <a:pt x="821" y="1090"/>
                  </a:lnTo>
                  <a:lnTo>
                    <a:pt x="821" y="1087"/>
                  </a:lnTo>
                  <a:lnTo>
                    <a:pt x="821" y="1087"/>
                  </a:lnTo>
                  <a:lnTo>
                    <a:pt x="821" y="1085"/>
                  </a:lnTo>
                  <a:lnTo>
                    <a:pt x="825" y="1085"/>
                  </a:lnTo>
                  <a:lnTo>
                    <a:pt x="828" y="1085"/>
                  </a:lnTo>
                  <a:lnTo>
                    <a:pt x="830" y="1082"/>
                  </a:lnTo>
                  <a:lnTo>
                    <a:pt x="830" y="1080"/>
                  </a:lnTo>
                  <a:lnTo>
                    <a:pt x="833" y="1080"/>
                  </a:lnTo>
                  <a:lnTo>
                    <a:pt x="833" y="1078"/>
                  </a:lnTo>
                  <a:lnTo>
                    <a:pt x="835" y="1078"/>
                  </a:lnTo>
                  <a:lnTo>
                    <a:pt x="835" y="1078"/>
                  </a:lnTo>
                  <a:lnTo>
                    <a:pt x="835" y="1075"/>
                  </a:lnTo>
                  <a:lnTo>
                    <a:pt x="835" y="1073"/>
                  </a:lnTo>
                  <a:lnTo>
                    <a:pt x="835" y="1071"/>
                  </a:lnTo>
                  <a:lnTo>
                    <a:pt x="837" y="1071"/>
                  </a:lnTo>
                  <a:lnTo>
                    <a:pt x="837" y="1066"/>
                  </a:lnTo>
                  <a:lnTo>
                    <a:pt x="837" y="1064"/>
                  </a:lnTo>
                  <a:lnTo>
                    <a:pt x="837" y="1061"/>
                  </a:lnTo>
                  <a:lnTo>
                    <a:pt x="837" y="1061"/>
                  </a:lnTo>
                  <a:lnTo>
                    <a:pt x="835" y="1061"/>
                  </a:lnTo>
                  <a:lnTo>
                    <a:pt x="835" y="1059"/>
                  </a:lnTo>
                  <a:lnTo>
                    <a:pt x="840" y="1059"/>
                  </a:lnTo>
                  <a:lnTo>
                    <a:pt x="840" y="1059"/>
                  </a:lnTo>
                  <a:lnTo>
                    <a:pt x="842" y="1061"/>
                  </a:lnTo>
                  <a:lnTo>
                    <a:pt x="842" y="1059"/>
                  </a:lnTo>
                  <a:lnTo>
                    <a:pt x="842" y="1059"/>
                  </a:lnTo>
                  <a:lnTo>
                    <a:pt x="844" y="1059"/>
                  </a:lnTo>
                  <a:lnTo>
                    <a:pt x="844" y="1056"/>
                  </a:lnTo>
                  <a:lnTo>
                    <a:pt x="842" y="1056"/>
                  </a:lnTo>
                  <a:lnTo>
                    <a:pt x="842" y="1056"/>
                  </a:lnTo>
                  <a:lnTo>
                    <a:pt x="842" y="1054"/>
                  </a:lnTo>
                  <a:lnTo>
                    <a:pt x="844" y="1054"/>
                  </a:lnTo>
                  <a:lnTo>
                    <a:pt x="844" y="1052"/>
                  </a:lnTo>
                  <a:lnTo>
                    <a:pt x="847" y="1052"/>
                  </a:lnTo>
                  <a:lnTo>
                    <a:pt x="847" y="1052"/>
                  </a:lnTo>
                  <a:lnTo>
                    <a:pt x="849" y="1052"/>
                  </a:lnTo>
                  <a:lnTo>
                    <a:pt x="851" y="1049"/>
                  </a:lnTo>
                  <a:lnTo>
                    <a:pt x="851" y="1049"/>
                  </a:lnTo>
                  <a:lnTo>
                    <a:pt x="854" y="1049"/>
                  </a:lnTo>
                  <a:lnTo>
                    <a:pt x="851" y="1047"/>
                  </a:lnTo>
                  <a:lnTo>
                    <a:pt x="854" y="1047"/>
                  </a:lnTo>
                  <a:lnTo>
                    <a:pt x="851" y="1047"/>
                  </a:lnTo>
                  <a:lnTo>
                    <a:pt x="854" y="1047"/>
                  </a:lnTo>
                  <a:lnTo>
                    <a:pt x="854" y="1045"/>
                  </a:lnTo>
                  <a:lnTo>
                    <a:pt x="856" y="1042"/>
                  </a:lnTo>
                  <a:lnTo>
                    <a:pt x="861" y="1040"/>
                  </a:lnTo>
                  <a:lnTo>
                    <a:pt x="863" y="1040"/>
                  </a:lnTo>
                  <a:lnTo>
                    <a:pt x="866" y="1040"/>
                  </a:lnTo>
                  <a:lnTo>
                    <a:pt x="866" y="1040"/>
                  </a:lnTo>
                  <a:lnTo>
                    <a:pt x="868" y="1038"/>
                  </a:lnTo>
                  <a:lnTo>
                    <a:pt x="868" y="1035"/>
                  </a:lnTo>
                  <a:lnTo>
                    <a:pt x="870" y="1035"/>
                  </a:lnTo>
                  <a:lnTo>
                    <a:pt x="873" y="1035"/>
                  </a:lnTo>
                  <a:lnTo>
                    <a:pt x="875" y="1033"/>
                  </a:lnTo>
                  <a:lnTo>
                    <a:pt x="875" y="1030"/>
                  </a:lnTo>
                  <a:lnTo>
                    <a:pt x="875" y="1030"/>
                  </a:lnTo>
                  <a:lnTo>
                    <a:pt x="877" y="1030"/>
                  </a:lnTo>
                  <a:lnTo>
                    <a:pt x="877" y="1028"/>
                  </a:lnTo>
                  <a:lnTo>
                    <a:pt x="880" y="1028"/>
                  </a:lnTo>
                  <a:lnTo>
                    <a:pt x="880" y="1026"/>
                  </a:lnTo>
                  <a:lnTo>
                    <a:pt x="880" y="1026"/>
                  </a:lnTo>
                  <a:lnTo>
                    <a:pt x="882" y="1026"/>
                  </a:lnTo>
                  <a:lnTo>
                    <a:pt x="880" y="1023"/>
                  </a:lnTo>
                  <a:lnTo>
                    <a:pt x="882" y="1023"/>
                  </a:lnTo>
                  <a:lnTo>
                    <a:pt x="882" y="1021"/>
                  </a:lnTo>
                  <a:lnTo>
                    <a:pt x="882" y="1021"/>
                  </a:lnTo>
                  <a:lnTo>
                    <a:pt x="882" y="1021"/>
                  </a:lnTo>
                  <a:lnTo>
                    <a:pt x="882" y="1019"/>
                  </a:lnTo>
                  <a:lnTo>
                    <a:pt x="882" y="1019"/>
                  </a:lnTo>
                  <a:lnTo>
                    <a:pt x="882" y="1014"/>
                  </a:lnTo>
                  <a:lnTo>
                    <a:pt x="880" y="1014"/>
                  </a:lnTo>
                  <a:lnTo>
                    <a:pt x="880" y="1014"/>
                  </a:lnTo>
                  <a:lnTo>
                    <a:pt x="882" y="1012"/>
                  </a:lnTo>
                  <a:lnTo>
                    <a:pt x="882" y="1009"/>
                  </a:lnTo>
                  <a:lnTo>
                    <a:pt x="882" y="1007"/>
                  </a:lnTo>
                  <a:lnTo>
                    <a:pt x="882" y="1007"/>
                  </a:lnTo>
                  <a:lnTo>
                    <a:pt x="882" y="1004"/>
                  </a:lnTo>
                  <a:lnTo>
                    <a:pt x="882" y="1004"/>
                  </a:lnTo>
                  <a:lnTo>
                    <a:pt x="882" y="1002"/>
                  </a:lnTo>
                  <a:lnTo>
                    <a:pt x="882" y="1002"/>
                  </a:lnTo>
                  <a:lnTo>
                    <a:pt x="882" y="1000"/>
                  </a:lnTo>
                  <a:lnTo>
                    <a:pt x="882" y="1000"/>
                  </a:lnTo>
                  <a:lnTo>
                    <a:pt x="882" y="1000"/>
                  </a:lnTo>
                  <a:lnTo>
                    <a:pt x="882" y="997"/>
                  </a:lnTo>
                  <a:lnTo>
                    <a:pt x="882" y="997"/>
                  </a:lnTo>
                  <a:lnTo>
                    <a:pt x="882" y="995"/>
                  </a:lnTo>
                  <a:lnTo>
                    <a:pt x="882" y="993"/>
                  </a:lnTo>
                  <a:lnTo>
                    <a:pt x="882" y="993"/>
                  </a:lnTo>
                  <a:lnTo>
                    <a:pt x="882" y="990"/>
                  </a:lnTo>
                  <a:lnTo>
                    <a:pt x="885" y="990"/>
                  </a:lnTo>
                  <a:lnTo>
                    <a:pt x="885" y="990"/>
                  </a:lnTo>
                  <a:lnTo>
                    <a:pt x="885" y="990"/>
                  </a:lnTo>
                  <a:lnTo>
                    <a:pt x="885" y="986"/>
                  </a:lnTo>
                  <a:lnTo>
                    <a:pt x="882" y="986"/>
                  </a:lnTo>
                  <a:lnTo>
                    <a:pt x="882" y="983"/>
                  </a:lnTo>
                  <a:lnTo>
                    <a:pt x="882" y="981"/>
                  </a:lnTo>
                  <a:lnTo>
                    <a:pt x="882" y="981"/>
                  </a:lnTo>
                  <a:lnTo>
                    <a:pt x="882" y="978"/>
                  </a:lnTo>
                  <a:lnTo>
                    <a:pt x="882" y="978"/>
                  </a:lnTo>
                  <a:lnTo>
                    <a:pt x="882" y="978"/>
                  </a:lnTo>
                  <a:lnTo>
                    <a:pt x="885" y="978"/>
                  </a:lnTo>
                  <a:lnTo>
                    <a:pt x="882" y="976"/>
                  </a:lnTo>
                  <a:lnTo>
                    <a:pt x="882" y="976"/>
                  </a:lnTo>
                  <a:lnTo>
                    <a:pt x="882" y="974"/>
                  </a:lnTo>
                  <a:lnTo>
                    <a:pt x="882" y="969"/>
                  </a:lnTo>
                  <a:lnTo>
                    <a:pt x="882" y="967"/>
                  </a:lnTo>
                  <a:lnTo>
                    <a:pt x="882" y="962"/>
                  </a:lnTo>
                  <a:lnTo>
                    <a:pt x="882" y="960"/>
                  </a:lnTo>
                  <a:lnTo>
                    <a:pt x="882" y="957"/>
                  </a:lnTo>
                  <a:lnTo>
                    <a:pt x="880" y="957"/>
                  </a:lnTo>
                  <a:lnTo>
                    <a:pt x="880" y="955"/>
                  </a:lnTo>
                  <a:lnTo>
                    <a:pt x="882" y="952"/>
                  </a:lnTo>
                  <a:lnTo>
                    <a:pt x="880" y="952"/>
                  </a:lnTo>
                  <a:lnTo>
                    <a:pt x="880" y="952"/>
                  </a:lnTo>
                  <a:lnTo>
                    <a:pt x="880" y="950"/>
                  </a:lnTo>
                  <a:lnTo>
                    <a:pt x="880" y="950"/>
                  </a:lnTo>
                  <a:lnTo>
                    <a:pt x="880" y="950"/>
                  </a:lnTo>
                  <a:lnTo>
                    <a:pt x="877" y="948"/>
                  </a:lnTo>
                  <a:lnTo>
                    <a:pt x="877" y="948"/>
                  </a:lnTo>
                  <a:lnTo>
                    <a:pt x="877" y="948"/>
                  </a:lnTo>
                  <a:lnTo>
                    <a:pt x="880" y="948"/>
                  </a:lnTo>
                  <a:lnTo>
                    <a:pt x="880" y="948"/>
                  </a:lnTo>
                  <a:lnTo>
                    <a:pt x="880" y="943"/>
                  </a:lnTo>
                  <a:lnTo>
                    <a:pt x="880" y="943"/>
                  </a:lnTo>
                  <a:lnTo>
                    <a:pt x="880" y="941"/>
                  </a:lnTo>
                  <a:lnTo>
                    <a:pt x="880" y="941"/>
                  </a:lnTo>
                  <a:lnTo>
                    <a:pt x="877" y="938"/>
                  </a:lnTo>
                  <a:lnTo>
                    <a:pt x="880" y="936"/>
                  </a:lnTo>
                  <a:lnTo>
                    <a:pt x="877" y="934"/>
                  </a:lnTo>
                  <a:lnTo>
                    <a:pt x="877" y="934"/>
                  </a:lnTo>
                  <a:lnTo>
                    <a:pt x="877" y="934"/>
                  </a:lnTo>
                  <a:lnTo>
                    <a:pt x="877" y="931"/>
                  </a:lnTo>
                  <a:lnTo>
                    <a:pt x="880" y="931"/>
                  </a:lnTo>
                  <a:lnTo>
                    <a:pt x="877" y="929"/>
                  </a:lnTo>
                  <a:lnTo>
                    <a:pt x="880" y="929"/>
                  </a:lnTo>
                  <a:lnTo>
                    <a:pt x="880" y="929"/>
                  </a:lnTo>
                  <a:lnTo>
                    <a:pt x="880" y="926"/>
                  </a:lnTo>
                  <a:lnTo>
                    <a:pt x="880" y="926"/>
                  </a:lnTo>
                  <a:lnTo>
                    <a:pt x="880" y="924"/>
                  </a:lnTo>
                  <a:lnTo>
                    <a:pt x="882" y="924"/>
                  </a:lnTo>
                  <a:lnTo>
                    <a:pt x="882" y="922"/>
                  </a:lnTo>
                  <a:lnTo>
                    <a:pt x="882" y="922"/>
                  </a:lnTo>
                  <a:lnTo>
                    <a:pt x="882" y="922"/>
                  </a:lnTo>
                  <a:lnTo>
                    <a:pt x="882" y="922"/>
                  </a:lnTo>
                  <a:lnTo>
                    <a:pt x="885" y="919"/>
                  </a:lnTo>
                  <a:lnTo>
                    <a:pt x="885" y="917"/>
                  </a:lnTo>
                  <a:lnTo>
                    <a:pt x="885" y="917"/>
                  </a:lnTo>
                  <a:lnTo>
                    <a:pt x="889" y="915"/>
                  </a:lnTo>
                  <a:lnTo>
                    <a:pt x="887" y="912"/>
                  </a:lnTo>
                  <a:lnTo>
                    <a:pt x="889" y="912"/>
                  </a:lnTo>
                  <a:lnTo>
                    <a:pt x="887" y="912"/>
                  </a:lnTo>
                  <a:lnTo>
                    <a:pt x="889" y="912"/>
                  </a:lnTo>
                  <a:lnTo>
                    <a:pt x="887" y="912"/>
                  </a:lnTo>
                  <a:lnTo>
                    <a:pt x="887" y="910"/>
                  </a:lnTo>
                  <a:lnTo>
                    <a:pt x="887" y="910"/>
                  </a:lnTo>
                  <a:lnTo>
                    <a:pt x="887" y="910"/>
                  </a:lnTo>
                  <a:lnTo>
                    <a:pt x="887" y="908"/>
                  </a:lnTo>
                  <a:lnTo>
                    <a:pt x="887" y="905"/>
                  </a:lnTo>
                  <a:lnTo>
                    <a:pt x="887" y="905"/>
                  </a:lnTo>
                  <a:lnTo>
                    <a:pt x="889" y="903"/>
                  </a:lnTo>
                  <a:lnTo>
                    <a:pt x="889" y="903"/>
                  </a:lnTo>
                  <a:lnTo>
                    <a:pt x="892" y="900"/>
                  </a:lnTo>
                  <a:lnTo>
                    <a:pt x="889" y="898"/>
                  </a:lnTo>
                  <a:lnTo>
                    <a:pt x="889" y="898"/>
                  </a:lnTo>
                  <a:lnTo>
                    <a:pt x="889" y="898"/>
                  </a:lnTo>
                  <a:lnTo>
                    <a:pt x="892" y="893"/>
                  </a:lnTo>
                  <a:lnTo>
                    <a:pt x="894" y="889"/>
                  </a:lnTo>
                  <a:lnTo>
                    <a:pt x="894" y="886"/>
                  </a:lnTo>
                  <a:lnTo>
                    <a:pt x="894" y="886"/>
                  </a:lnTo>
                  <a:lnTo>
                    <a:pt x="894" y="884"/>
                  </a:lnTo>
                  <a:lnTo>
                    <a:pt x="894" y="884"/>
                  </a:lnTo>
                  <a:lnTo>
                    <a:pt x="894" y="882"/>
                  </a:lnTo>
                  <a:lnTo>
                    <a:pt x="894" y="882"/>
                  </a:lnTo>
                  <a:lnTo>
                    <a:pt x="894" y="882"/>
                  </a:lnTo>
                  <a:lnTo>
                    <a:pt x="894" y="882"/>
                  </a:lnTo>
                  <a:lnTo>
                    <a:pt x="894" y="879"/>
                  </a:lnTo>
                  <a:lnTo>
                    <a:pt x="894" y="879"/>
                  </a:lnTo>
                  <a:lnTo>
                    <a:pt x="894" y="877"/>
                  </a:lnTo>
                  <a:lnTo>
                    <a:pt x="896" y="874"/>
                  </a:lnTo>
                  <a:lnTo>
                    <a:pt x="894" y="874"/>
                  </a:lnTo>
                  <a:lnTo>
                    <a:pt x="896" y="872"/>
                  </a:lnTo>
                  <a:lnTo>
                    <a:pt x="896" y="870"/>
                  </a:lnTo>
                  <a:lnTo>
                    <a:pt x="894" y="870"/>
                  </a:lnTo>
                  <a:lnTo>
                    <a:pt x="894" y="867"/>
                  </a:lnTo>
                  <a:lnTo>
                    <a:pt x="894" y="867"/>
                  </a:lnTo>
                  <a:lnTo>
                    <a:pt x="894" y="867"/>
                  </a:lnTo>
                  <a:lnTo>
                    <a:pt x="894" y="865"/>
                  </a:lnTo>
                  <a:lnTo>
                    <a:pt x="894" y="865"/>
                  </a:lnTo>
                  <a:lnTo>
                    <a:pt x="894" y="865"/>
                  </a:lnTo>
                  <a:lnTo>
                    <a:pt x="896" y="865"/>
                  </a:lnTo>
                  <a:lnTo>
                    <a:pt x="894" y="860"/>
                  </a:lnTo>
                  <a:lnTo>
                    <a:pt x="894" y="858"/>
                  </a:lnTo>
                  <a:lnTo>
                    <a:pt x="896" y="856"/>
                  </a:lnTo>
                  <a:lnTo>
                    <a:pt x="896" y="856"/>
                  </a:lnTo>
                  <a:lnTo>
                    <a:pt x="894" y="856"/>
                  </a:lnTo>
                  <a:lnTo>
                    <a:pt x="894" y="853"/>
                  </a:lnTo>
                  <a:lnTo>
                    <a:pt x="896" y="853"/>
                  </a:lnTo>
                  <a:lnTo>
                    <a:pt x="899" y="853"/>
                  </a:lnTo>
                  <a:lnTo>
                    <a:pt x="896" y="851"/>
                  </a:lnTo>
                  <a:lnTo>
                    <a:pt x="899" y="851"/>
                  </a:lnTo>
                  <a:lnTo>
                    <a:pt x="896" y="848"/>
                  </a:lnTo>
                  <a:lnTo>
                    <a:pt x="896" y="848"/>
                  </a:lnTo>
                  <a:lnTo>
                    <a:pt x="899" y="846"/>
                  </a:lnTo>
                  <a:lnTo>
                    <a:pt x="899" y="846"/>
                  </a:lnTo>
                  <a:lnTo>
                    <a:pt x="899" y="844"/>
                  </a:lnTo>
                  <a:lnTo>
                    <a:pt x="899" y="844"/>
                  </a:lnTo>
                  <a:lnTo>
                    <a:pt x="899" y="844"/>
                  </a:lnTo>
                  <a:lnTo>
                    <a:pt x="901" y="844"/>
                  </a:lnTo>
                  <a:lnTo>
                    <a:pt x="904" y="844"/>
                  </a:lnTo>
                  <a:lnTo>
                    <a:pt x="904" y="844"/>
                  </a:lnTo>
                  <a:lnTo>
                    <a:pt x="906" y="844"/>
                  </a:lnTo>
                  <a:lnTo>
                    <a:pt x="906" y="844"/>
                  </a:lnTo>
                  <a:lnTo>
                    <a:pt x="908" y="846"/>
                  </a:lnTo>
                  <a:lnTo>
                    <a:pt x="908" y="846"/>
                  </a:lnTo>
                  <a:lnTo>
                    <a:pt x="911" y="846"/>
                  </a:lnTo>
                  <a:lnTo>
                    <a:pt x="911" y="844"/>
                  </a:lnTo>
                  <a:lnTo>
                    <a:pt x="925" y="844"/>
                  </a:lnTo>
                  <a:lnTo>
                    <a:pt x="930" y="846"/>
                  </a:lnTo>
                  <a:lnTo>
                    <a:pt x="937" y="851"/>
                  </a:lnTo>
                  <a:lnTo>
                    <a:pt x="939" y="848"/>
                  </a:lnTo>
                  <a:lnTo>
                    <a:pt x="941" y="851"/>
                  </a:lnTo>
                  <a:lnTo>
                    <a:pt x="944" y="851"/>
                  </a:lnTo>
                  <a:lnTo>
                    <a:pt x="946" y="851"/>
                  </a:lnTo>
                  <a:lnTo>
                    <a:pt x="948" y="853"/>
                  </a:lnTo>
                  <a:lnTo>
                    <a:pt x="953" y="853"/>
                  </a:lnTo>
                  <a:lnTo>
                    <a:pt x="953" y="853"/>
                  </a:lnTo>
                  <a:lnTo>
                    <a:pt x="958" y="858"/>
                  </a:lnTo>
                  <a:lnTo>
                    <a:pt x="958" y="858"/>
                  </a:lnTo>
                  <a:lnTo>
                    <a:pt x="960" y="860"/>
                  </a:lnTo>
                  <a:lnTo>
                    <a:pt x="963" y="863"/>
                  </a:lnTo>
                  <a:lnTo>
                    <a:pt x="965" y="865"/>
                  </a:lnTo>
                  <a:lnTo>
                    <a:pt x="967" y="865"/>
                  </a:lnTo>
                  <a:lnTo>
                    <a:pt x="972" y="867"/>
                  </a:lnTo>
                  <a:lnTo>
                    <a:pt x="982" y="867"/>
                  </a:lnTo>
                  <a:lnTo>
                    <a:pt x="984" y="870"/>
                  </a:lnTo>
                  <a:lnTo>
                    <a:pt x="986" y="870"/>
                  </a:lnTo>
                  <a:lnTo>
                    <a:pt x="991" y="867"/>
                  </a:lnTo>
                  <a:lnTo>
                    <a:pt x="991" y="867"/>
                  </a:lnTo>
                  <a:lnTo>
                    <a:pt x="998" y="867"/>
                  </a:lnTo>
                  <a:lnTo>
                    <a:pt x="1000" y="865"/>
                  </a:lnTo>
                  <a:lnTo>
                    <a:pt x="1000" y="865"/>
                  </a:lnTo>
                  <a:lnTo>
                    <a:pt x="1003" y="865"/>
                  </a:lnTo>
                  <a:lnTo>
                    <a:pt x="1008" y="860"/>
                  </a:lnTo>
                  <a:lnTo>
                    <a:pt x="1008" y="860"/>
                  </a:lnTo>
                  <a:lnTo>
                    <a:pt x="1015" y="853"/>
                  </a:lnTo>
                  <a:lnTo>
                    <a:pt x="1015" y="848"/>
                  </a:lnTo>
                  <a:lnTo>
                    <a:pt x="1019" y="848"/>
                  </a:lnTo>
                  <a:lnTo>
                    <a:pt x="1019" y="846"/>
                  </a:lnTo>
                  <a:lnTo>
                    <a:pt x="1019" y="846"/>
                  </a:lnTo>
                  <a:lnTo>
                    <a:pt x="1019" y="844"/>
                  </a:lnTo>
                  <a:lnTo>
                    <a:pt x="1024" y="839"/>
                  </a:lnTo>
                  <a:lnTo>
                    <a:pt x="1029" y="832"/>
                  </a:lnTo>
                  <a:lnTo>
                    <a:pt x="1031" y="830"/>
                  </a:lnTo>
                  <a:lnTo>
                    <a:pt x="1036" y="830"/>
                  </a:lnTo>
                  <a:lnTo>
                    <a:pt x="1038" y="827"/>
                  </a:lnTo>
                  <a:lnTo>
                    <a:pt x="1041" y="825"/>
                  </a:lnTo>
                  <a:lnTo>
                    <a:pt x="1041" y="822"/>
                  </a:lnTo>
                  <a:lnTo>
                    <a:pt x="1041" y="820"/>
                  </a:lnTo>
                  <a:lnTo>
                    <a:pt x="1043" y="815"/>
                  </a:lnTo>
                  <a:lnTo>
                    <a:pt x="1043" y="813"/>
                  </a:lnTo>
                  <a:lnTo>
                    <a:pt x="1045" y="811"/>
                  </a:lnTo>
                  <a:lnTo>
                    <a:pt x="1050" y="811"/>
                  </a:lnTo>
                  <a:lnTo>
                    <a:pt x="1052" y="813"/>
                  </a:lnTo>
                  <a:lnTo>
                    <a:pt x="1052" y="815"/>
                  </a:lnTo>
                  <a:lnTo>
                    <a:pt x="1050" y="815"/>
                  </a:lnTo>
                  <a:lnTo>
                    <a:pt x="1052" y="818"/>
                  </a:lnTo>
                  <a:lnTo>
                    <a:pt x="1052" y="818"/>
                  </a:lnTo>
                  <a:lnTo>
                    <a:pt x="1052" y="818"/>
                  </a:lnTo>
                  <a:lnTo>
                    <a:pt x="1052" y="818"/>
                  </a:lnTo>
                  <a:lnTo>
                    <a:pt x="1052" y="820"/>
                  </a:lnTo>
                  <a:lnTo>
                    <a:pt x="1055" y="818"/>
                  </a:lnTo>
                  <a:lnTo>
                    <a:pt x="1055" y="818"/>
                  </a:lnTo>
                  <a:lnTo>
                    <a:pt x="1057" y="815"/>
                  </a:lnTo>
                  <a:lnTo>
                    <a:pt x="1060" y="815"/>
                  </a:lnTo>
                  <a:lnTo>
                    <a:pt x="1060" y="818"/>
                  </a:lnTo>
                  <a:lnTo>
                    <a:pt x="1062" y="820"/>
                  </a:lnTo>
                  <a:lnTo>
                    <a:pt x="1062" y="822"/>
                  </a:lnTo>
                  <a:lnTo>
                    <a:pt x="1062" y="827"/>
                  </a:lnTo>
                  <a:lnTo>
                    <a:pt x="1062" y="827"/>
                  </a:lnTo>
                  <a:lnTo>
                    <a:pt x="1060" y="830"/>
                  </a:lnTo>
                  <a:lnTo>
                    <a:pt x="1060" y="830"/>
                  </a:lnTo>
                  <a:lnTo>
                    <a:pt x="1060" y="832"/>
                  </a:lnTo>
                  <a:lnTo>
                    <a:pt x="1057" y="832"/>
                  </a:lnTo>
                  <a:lnTo>
                    <a:pt x="1057" y="834"/>
                  </a:lnTo>
                  <a:lnTo>
                    <a:pt x="1055" y="834"/>
                  </a:lnTo>
                  <a:lnTo>
                    <a:pt x="1057" y="841"/>
                  </a:lnTo>
                  <a:lnTo>
                    <a:pt x="1055" y="844"/>
                  </a:lnTo>
                  <a:lnTo>
                    <a:pt x="1055" y="846"/>
                  </a:lnTo>
                  <a:lnTo>
                    <a:pt x="1055" y="846"/>
                  </a:lnTo>
                  <a:lnTo>
                    <a:pt x="1057" y="846"/>
                  </a:lnTo>
                  <a:lnTo>
                    <a:pt x="1057" y="846"/>
                  </a:lnTo>
                  <a:lnTo>
                    <a:pt x="1057" y="844"/>
                  </a:lnTo>
                  <a:lnTo>
                    <a:pt x="1057" y="837"/>
                  </a:lnTo>
                  <a:lnTo>
                    <a:pt x="1057" y="834"/>
                  </a:lnTo>
                  <a:lnTo>
                    <a:pt x="1060" y="834"/>
                  </a:lnTo>
                  <a:lnTo>
                    <a:pt x="1062" y="832"/>
                  </a:lnTo>
                  <a:lnTo>
                    <a:pt x="1064" y="832"/>
                  </a:lnTo>
                  <a:lnTo>
                    <a:pt x="1064" y="827"/>
                  </a:lnTo>
                  <a:lnTo>
                    <a:pt x="1064" y="827"/>
                  </a:lnTo>
                  <a:lnTo>
                    <a:pt x="1067" y="825"/>
                  </a:lnTo>
                  <a:lnTo>
                    <a:pt x="1067" y="822"/>
                  </a:lnTo>
                  <a:lnTo>
                    <a:pt x="1064" y="822"/>
                  </a:lnTo>
                  <a:lnTo>
                    <a:pt x="1064" y="822"/>
                  </a:lnTo>
                  <a:lnTo>
                    <a:pt x="1067" y="820"/>
                  </a:lnTo>
                  <a:lnTo>
                    <a:pt x="1067" y="818"/>
                  </a:lnTo>
                  <a:lnTo>
                    <a:pt x="1067" y="815"/>
                  </a:lnTo>
                  <a:lnTo>
                    <a:pt x="1067" y="813"/>
                  </a:lnTo>
                  <a:lnTo>
                    <a:pt x="1067" y="811"/>
                  </a:lnTo>
                  <a:lnTo>
                    <a:pt x="1069" y="808"/>
                  </a:lnTo>
                  <a:lnTo>
                    <a:pt x="1069" y="808"/>
                  </a:lnTo>
                  <a:lnTo>
                    <a:pt x="1071" y="806"/>
                  </a:lnTo>
                  <a:lnTo>
                    <a:pt x="1071" y="806"/>
                  </a:lnTo>
                  <a:lnTo>
                    <a:pt x="1074" y="803"/>
                  </a:lnTo>
                  <a:lnTo>
                    <a:pt x="1076" y="803"/>
                  </a:lnTo>
                  <a:lnTo>
                    <a:pt x="1078" y="801"/>
                  </a:lnTo>
                  <a:lnTo>
                    <a:pt x="1078" y="801"/>
                  </a:lnTo>
                  <a:lnTo>
                    <a:pt x="1078" y="799"/>
                  </a:lnTo>
                  <a:lnTo>
                    <a:pt x="1086" y="801"/>
                  </a:lnTo>
                  <a:lnTo>
                    <a:pt x="1088" y="801"/>
                  </a:lnTo>
                  <a:lnTo>
                    <a:pt x="1088" y="801"/>
                  </a:lnTo>
                  <a:lnTo>
                    <a:pt x="1093" y="801"/>
                  </a:lnTo>
                  <a:lnTo>
                    <a:pt x="1095" y="801"/>
                  </a:lnTo>
                  <a:lnTo>
                    <a:pt x="1097" y="799"/>
                  </a:lnTo>
                  <a:lnTo>
                    <a:pt x="1097" y="794"/>
                  </a:lnTo>
                  <a:lnTo>
                    <a:pt x="1097" y="792"/>
                  </a:lnTo>
                  <a:lnTo>
                    <a:pt x="1102" y="794"/>
                  </a:lnTo>
                  <a:lnTo>
                    <a:pt x="1102" y="796"/>
                  </a:lnTo>
                  <a:lnTo>
                    <a:pt x="1105" y="796"/>
                  </a:lnTo>
                  <a:lnTo>
                    <a:pt x="1105" y="796"/>
                  </a:lnTo>
                  <a:lnTo>
                    <a:pt x="1109" y="799"/>
                  </a:lnTo>
                  <a:lnTo>
                    <a:pt x="1112" y="801"/>
                  </a:lnTo>
                  <a:lnTo>
                    <a:pt x="1114" y="801"/>
                  </a:lnTo>
                  <a:lnTo>
                    <a:pt x="1116" y="803"/>
                  </a:lnTo>
                  <a:lnTo>
                    <a:pt x="1119" y="803"/>
                  </a:lnTo>
                  <a:lnTo>
                    <a:pt x="1121" y="801"/>
                  </a:lnTo>
                  <a:lnTo>
                    <a:pt x="1123" y="801"/>
                  </a:lnTo>
                  <a:lnTo>
                    <a:pt x="1121" y="799"/>
                  </a:lnTo>
                  <a:lnTo>
                    <a:pt x="1119" y="801"/>
                  </a:lnTo>
                  <a:lnTo>
                    <a:pt x="1116" y="801"/>
                  </a:lnTo>
                  <a:lnTo>
                    <a:pt x="1116" y="801"/>
                  </a:lnTo>
                  <a:lnTo>
                    <a:pt x="1116" y="799"/>
                  </a:lnTo>
                  <a:lnTo>
                    <a:pt x="1114" y="799"/>
                  </a:lnTo>
                  <a:lnTo>
                    <a:pt x="1114" y="799"/>
                  </a:lnTo>
                  <a:lnTo>
                    <a:pt x="1112" y="796"/>
                  </a:lnTo>
                  <a:lnTo>
                    <a:pt x="1109" y="796"/>
                  </a:lnTo>
                  <a:lnTo>
                    <a:pt x="1107" y="794"/>
                  </a:lnTo>
                  <a:lnTo>
                    <a:pt x="1107" y="794"/>
                  </a:lnTo>
                  <a:lnTo>
                    <a:pt x="1105" y="794"/>
                  </a:lnTo>
                  <a:lnTo>
                    <a:pt x="1105" y="794"/>
                  </a:lnTo>
                  <a:lnTo>
                    <a:pt x="1105" y="794"/>
                  </a:lnTo>
                  <a:lnTo>
                    <a:pt x="1102" y="789"/>
                  </a:lnTo>
                  <a:lnTo>
                    <a:pt x="1095" y="789"/>
                  </a:lnTo>
                  <a:lnTo>
                    <a:pt x="1093" y="789"/>
                  </a:lnTo>
                  <a:lnTo>
                    <a:pt x="1090" y="794"/>
                  </a:lnTo>
                  <a:lnTo>
                    <a:pt x="1088" y="796"/>
                  </a:lnTo>
                  <a:lnTo>
                    <a:pt x="1088" y="796"/>
                  </a:lnTo>
                  <a:lnTo>
                    <a:pt x="1086" y="796"/>
                  </a:lnTo>
                  <a:lnTo>
                    <a:pt x="1083" y="796"/>
                  </a:lnTo>
                  <a:lnTo>
                    <a:pt x="1083" y="799"/>
                  </a:lnTo>
                  <a:lnTo>
                    <a:pt x="1081" y="796"/>
                  </a:lnTo>
                  <a:lnTo>
                    <a:pt x="1081" y="796"/>
                  </a:lnTo>
                  <a:lnTo>
                    <a:pt x="1078" y="796"/>
                  </a:lnTo>
                  <a:lnTo>
                    <a:pt x="1074" y="799"/>
                  </a:lnTo>
                  <a:lnTo>
                    <a:pt x="1074" y="801"/>
                  </a:lnTo>
                  <a:lnTo>
                    <a:pt x="1071" y="801"/>
                  </a:lnTo>
                  <a:lnTo>
                    <a:pt x="1071" y="801"/>
                  </a:lnTo>
                  <a:lnTo>
                    <a:pt x="1069" y="801"/>
                  </a:lnTo>
                  <a:lnTo>
                    <a:pt x="1064" y="803"/>
                  </a:lnTo>
                  <a:lnTo>
                    <a:pt x="1062" y="806"/>
                  </a:lnTo>
                  <a:lnTo>
                    <a:pt x="1062" y="808"/>
                  </a:lnTo>
                  <a:lnTo>
                    <a:pt x="1062" y="811"/>
                  </a:lnTo>
                  <a:lnTo>
                    <a:pt x="1062" y="811"/>
                  </a:lnTo>
                  <a:lnTo>
                    <a:pt x="1062" y="811"/>
                  </a:lnTo>
                  <a:lnTo>
                    <a:pt x="1062" y="811"/>
                  </a:lnTo>
                  <a:lnTo>
                    <a:pt x="1060" y="811"/>
                  </a:lnTo>
                  <a:lnTo>
                    <a:pt x="1057" y="808"/>
                  </a:lnTo>
                  <a:lnTo>
                    <a:pt x="1055" y="808"/>
                  </a:lnTo>
                  <a:lnTo>
                    <a:pt x="1052" y="806"/>
                  </a:lnTo>
                  <a:lnTo>
                    <a:pt x="1052" y="806"/>
                  </a:lnTo>
                  <a:lnTo>
                    <a:pt x="1050" y="806"/>
                  </a:lnTo>
                  <a:lnTo>
                    <a:pt x="1050" y="803"/>
                  </a:lnTo>
                  <a:lnTo>
                    <a:pt x="1050" y="803"/>
                  </a:lnTo>
                  <a:lnTo>
                    <a:pt x="1050" y="803"/>
                  </a:lnTo>
                  <a:lnTo>
                    <a:pt x="1050" y="803"/>
                  </a:lnTo>
                  <a:lnTo>
                    <a:pt x="1048" y="801"/>
                  </a:lnTo>
                  <a:lnTo>
                    <a:pt x="1048" y="796"/>
                  </a:lnTo>
                  <a:lnTo>
                    <a:pt x="1048" y="796"/>
                  </a:lnTo>
                  <a:lnTo>
                    <a:pt x="1045" y="794"/>
                  </a:lnTo>
                  <a:lnTo>
                    <a:pt x="1045" y="770"/>
                  </a:lnTo>
                  <a:lnTo>
                    <a:pt x="1045" y="768"/>
                  </a:lnTo>
                  <a:lnTo>
                    <a:pt x="1041" y="768"/>
                  </a:lnTo>
                  <a:lnTo>
                    <a:pt x="1036" y="766"/>
                  </a:lnTo>
                  <a:lnTo>
                    <a:pt x="1036" y="766"/>
                  </a:lnTo>
                  <a:lnTo>
                    <a:pt x="1036" y="763"/>
                  </a:lnTo>
                  <a:lnTo>
                    <a:pt x="1036" y="763"/>
                  </a:lnTo>
                  <a:lnTo>
                    <a:pt x="1036" y="761"/>
                  </a:lnTo>
                  <a:lnTo>
                    <a:pt x="1038" y="761"/>
                  </a:lnTo>
                  <a:lnTo>
                    <a:pt x="1038" y="759"/>
                  </a:lnTo>
                  <a:lnTo>
                    <a:pt x="1038" y="756"/>
                  </a:lnTo>
                  <a:lnTo>
                    <a:pt x="1036" y="756"/>
                  </a:lnTo>
                  <a:lnTo>
                    <a:pt x="1034" y="754"/>
                  </a:lnTo>
                  <a:lnTo>
                    <a:pt x="1029" y="751"/>
                  </a:lnTo>
                  <a:lnTo>
                    <a:pt x="1026" y="749"/>
                  </a:lnTo>
                  <a:lnTo>
                    <a:pt x="1026" y="749"/>
                  </a:lnTo>
                  <a:lnTo>
                    <a:pt x="1029" y="747"/>
                  </a:lnTo>
                  <a:lnTo>
                    <a:pt x="1029" y="747"/>
                  </a:lnTo>
                  <a:lnTo>
                    <a:pt x="1036" y="747"/>
                  </a:lnTo>
                  <a:lnTo>
                    <a:pt x="1041" y="747"/>
                  </a:lnTo>
                  <a:lnTo>
                    <a:pt x="1043" y="747"/>
                  </a:lnTo>
                  <a:lnTo>
                    <a:pt x="1043" y="747"/>
                  </a:lnTo>
                  <a:lnTo>
                    <a:pt x="1045" y="749"/>
                  </a:lnTo>
                  <a:lnTo>
                    <a:pt x="1048" y="747"/>
                  </a:lnTo>
                  <a:lnTo>
                    <a:pt x="1048" y="744"/>
                  </a:lnTo>
                  <a:lnTo>
                    <a:pt x="1050" y="744"/>
                  </a:lnTo>
                  <a:lnTo>
                    <a:pt x="1050" y="742"/>
                  </a:lnTo>
                  <a:lnTo>
                    <a:pt x="1050" y="742"/>
                  </a:lnTo>
                  <a:lnTo>
                    <a:pt x="1050" y="740"/>
                  </a:lnTo>
                  <a:lnTo>
                    <a:pt x="1050" y="740"/>
                  </a:lnTo>
                  <a:lnTo>
                    <a:pt x="1052" y="728"/>
                  </a:lnTo>
                  <a:lnTo>
                    <a:pt x="1050" y="725"/>
                  </a:lnTo>
                  <a:lnTo>
                    <a:pt x="1050" y="723"/>
                  </a:lnTo>
                  <a:lnTo>
                    <a:pt x="1050" y="723"/>
                  </a:lnTo>
                  <a:lnTo>
                    <a:pt x="1050" y="721"/>
                  </a:lnTo>
                  <a:lnTo>
                    <a:pt x="1050" y="721"/>
                  </a:lnTo>
                  <a:lnTo>
                    <a:pt x="1048" y="718"/>
                  </a:lnTo>
                  <a:lnTo>
                    <a:pt x="1043" y="716"/>
                  </a:lnTo>
                  <a:lnTo>
                    <a:pt x="1043" y="716"/>
                  </a:lnTo>
                  <a:lnTo>
                    <a:pt x="1043" y="716"/>
                  </a:lnTo>
                  <a:lnTo>
                    <a:pt x="1043" y="714"/>
                  </a:lnTo>
                  <a:lnTo>
                    <a:pt x="1045" y="714"/>
                  </a:lnTo>
                  <a:lnTo>
                    <a:pt x="1050" y="714"/>
                  </a:lnTo>
                  <a:lnTo>
                    <a:pt x="1052" y="714"/>
                  </a:lnTo>
                  <a:lnTo>
                    <a:pt x="1052" y="711"/>
                  </a:lnTo>
                  <a:lnTo>
                    <a:pt x="1052" y="709"/>
                  </a:lnTo>
                  <a:lnTo>
                    <a:pt x="1055" y="709"/>
                  </a:lnTo>
                  <a:lnTo>
                    <a:pt x="1055" y="707"/>
                  </a:lnTo>
                  <a:lnTo>
                    <a:pt x="1055" y="707"/>
                  </a:lnTo>
                  <a:lnTo>
                    <a:pt x="1057" y="704"/>
                  </a:lnTo>
                  <a:lnTo>
                    <a:pt x="1060" y="707"/>
                  </a:lnTo>
                  <a:lnTo>
                    <a:pt x="1064" y="707"/>
                  </a:lnTo>
                  <a:lnTo>
                    <a:pt x="1067" y="707"/>
                  </a:lnTo>
                  <a:lnTo>
                    <a:pt x="1069" y="707"/>
                  </a:lnTo>
                  <a:lnTo>
                    <a:pt x="1071" y="704"/>
                  </a:lnTo>
                  <a:lnTo>
                    <a:pt x="1074" y="704"/>
                  </a:lnTo>
                  <a:lnTo>
                    <a:pt x="1074" y="704"/>
                  </a:lnTo>
                  <a:lnTo>
                    <a:pt x="1076" y="704"/>
                  </a:lnTo>
                  <a:lnTo>
                    <a:pt x="1078" y="702"/>
                  </a:lnTo>
                  <a:lnTo>
                    <a:pt x="1083" y="702"/>
                  </a:lnTo>
                  <a:lnTo>
                    <a:pt x="1083" y="699"/>
                  </a:lnTo>
                  <a:lnTo>
                    <a:pt x="1090" y="697"/>
                  </a:lnTo>
                  <a:lnTo>
                    <a:pt x="1093" y="697"/>
                  </a:lnTo>
                  <a:lnTo>
                    <a:pt x="1093" y="697"/>
                  </a:lnTo>
                  <a:lnTo>
                    <a:pt x="1095" y="697"/>
                  </a:lnTo>
                  <a:lnTo>
                    <a:pt x="1097" y="697"/>
                  </a:lnTo>
                  <a:lnTo>
                    <a:pt x="1097" y="697"/>
                  </a:lnTo>
                  <a:lnTo>
                    <a:pt x="1100" y="697"/>
                  </a:lnTo>
                  <a:lnTo>
                    <a:pt x="1100" y="697"/>
                  </a:lnTo>
                  <a:lnTo>
                    <a:pt x="1102" y="697"/>
                  </a:lnTo>
                  <a:lnTo>
                    <a:pt x="1105" y="695"/>
                  </a:lnTo>
                  <a:lnTo>
                    <a:pt x="1107" y="695"/>
                  </a:lnTo>
                  <a:lnTo>
                    <a:pt x="1109" y="695"/>
                  </a:lnTo>
                  <a:lnTo>
                    <a:pt x="1112" y="692"/>
                  </a:lnTo>
                  <a:lnTo>
                    <a:pt x="1112" y="692"/>
                  </a:lnTo>
                  <a:lnTo>
                    <a:pt x="1114" y="692"/>
                  </a:lnTo>
                  <a:lnTo>
                    <a:pt x="1114" y="692"/>
                  </a:lnTo>
                  <a:lnTo>
                    <a:pt x="1114" y="692"/>
                  </a:lnTo>
                  <a:lnTo>
                    <a:pt x="1114" y="692"/>
                  </a:lnTo>
                  <a:lnTo>
                    <a:pt x="1116" y="692"/>
                  </a:lnTo>
                  <a:lnTo>
                    <a:pt x="1119" y="692"/>
                  </a:lnTo>
                  <a:lnTo>
                    <a:pt x="1121" y="695"/>
                  </a:lnTo>
                  <a:lnTo>
                    <a:pt x="1123" y="695"/>
                  </a:lnTo>
                  <a:lnTo>
                    <a:pt x="1123" y="695"/>
                  </a:lnTo>
                  <a:lnTo>
                    <a:pt x="1126" y="695"/>
                  </a:lnTo>
                  <a:lnTo>
                    <a:pt x="1126" y="695"/>
                  </a:lnTo>
                  <a:lnTo>
                    <a:pt x="1128" y="697"/>
                  </a:lnTo>
                  <a:lnTo>
                    <a:pt x="1128" y="699"/>
                  </a:lnTo>
                  <a:lnTo>
                    <a:pt x="1133" y="699"/>
                  </a:lnTo>
                  <a:lnTo>
                    <a:pt x="1135" y="697"/>
                  </a:lnTo>
                  <a:lnTo>
                    <a:pt x="1138" y="697"/>
                  </a:lnTo>
                  <a:lnTo>
                    <a:pt x="1138" y="697"/>
                  </a:lnTo>
                  <a:lnTo>
                    <a:pt x="1138" y="695"/>
                  </a:lnTo>
                  <a:lnTo>
                    <a:pt x="1140" y="692"/>
                  </a:lnTo>
                  <a:lnTo>
                    <a:pt x="1149" y="692"/>
                  </a:lnTo>
                  <a:lnTo>
                    <a:pt x="1149" y="692"/>
                  </a:lnTo>
                  <a:lnTo>
                    <a:pt x="1152" y="690"/>
                  </a:lnTo>
                  <a:lnTo>
                    <a:pt x="1154" y="690"/>
                  </a:lnTo>
                  <a:lnTo>
                    <a:pt x="1157" y="692"/>
                  </a:lnTo>
                  <a:lnTo>
                    <a:pt x="1161" y="692"/>
                  </a:lnTo>
                  <a:lnTo>
                    <a:pt x="1161" y="690"/>
                  </a:lnTo>
                  <a:lnTo>
                    <a:pt x="1166" y="690"/>
                  </a:lnTo>
                  <a:lnTo>
                    <a:pt x="1166" y="690"/>
                  </a:lnTo>
                  <a:lnTo>
                    <a:pt x="1175" y="690"/>
                  </a:lnTo>
                  <a:lnTo>
                    <a:pt x="1175" y="690"/>
                  </a:lnTo>
                  <a:lnTo>
                    <a:pt x="1178" y="690"/>
                  </a:lnTo>
                  <a:lnTo>
                    <a:pt x="1180" y="688"/>
                  </a:lnTo>
                  <a:lnTo>
                    <a:pt x="1180" y="685"/>
                  </a:lnTo>
                  <a:lnTo>
                    <a:pt x="1183" y="685"/>
                  </a:lnTo>
                  <a:lnTo>
                    <a:pt x="1183" y="683"/>
                  </a:lnTo>
                  <a:lnTo>
                    <a:pt x="1187" y="683"/>
                  </a:lnTo>
                  <a:lnTo>
                    <a:pt x="1190" y="681"/>
                  </a:lnTo>
                  <a:lnTo>
                    <a:pt x="1192" y="683"/>
                  </a:lnTo>
                  <a:lnTo>
                    <a:pt x="1201" y="683"/>
                  </a:lnTo>
                  <a:lnTo>
                    <a:pt x="1201" y="683"/>
                  </a:lnTo>
                  <a:lnTo>
                    <a:pt x="1201" y="685"/>
                  </a:lnTo>
                  <a:lnTo>
                    <a:pt x="1204" y="685"/>
                  </a:lnTo>
                  <a:lnTo>
                    <a:pt x="1206" y="688"/>
                  </a:lnTo>
                  <a:lnTo>
                    <a:pt x="1211" y="685"/>
                  </a:lnTo>
                  <a:lnTo>
                    <a:pt x="1211" y="685"/>
                  </a:lnTo>
                  <a:lnTo>
                    <a:pt x="1211" y="683"/>
                  </a:lnTo>
                  <a:lnTo>
                    <a:pt x="1213" y="683"/>
                  </a:lnTo>
                  <a:lnTo>
                    <a:pt x="1213" y="683"/>
                  </a:lnTo>
                  <a:lnTo>
                    <a:pt x="1216" y="685"/>
                  </a:lnTo>
                  <a:lnTo>
                    <a:pt x="1216" y="683"/>
                  </a:lnTo>
                  <a:lnTo>
                    <a:pt x="1216" y="681"/>
                  </a:lnTo>
                  <a:lnTo>
                    <a:pt x="1220" y="681"/>
                  </a:lnTo>
                  <a:lnTo>
                    <a:pt x="1223" y="678"/>
                  </a:lnTo>
                  <a:lnTo>
                    <a:pt x="1227" y="678"/>
                  </a:lnTo>
                  <a:lnTo>
                    <a:pt x="1232" y="678"/>
                  </a:lnTo>
                  <a:lnTo>
                    <a:pt x="1235" y="681"/>
                  </a:lnTo>
                  <a:lnTo>
                    <a:pt x="1237" y="681"/>
                  </a:lnTo>
                  <a:lnTo>
                    <a:pt x="1239" y="681"/>
                  </a:lnTo>
                  <a:lnTo>
                    <a:pt x="1246" y="681"/>
                  </a:lnTo>
                  <a:lnTo>
                    <a:pt x="1249" y="681"/>
                  </a:lnTo>
                  <a:lnTo>
                    <a:pt x="1251" y="678"/>
                  </a:lnTo>
                  <a:lnTo>
                    <a:pt x="1251" y="676"/>
                  </a:lnTo>
                  <a:lnTo>
                    <a:pt x="1251" y="676"/>
                  </a:lnTo>
                  <a:lnTo>
                    <a:pt x="1253" y="676"/>
                  </a:lnTo>
                  <a:lnTo>
                    <a:pt x="1253" y="673"/>
                  </a:lnTo>
                  <a:lnTo>
                    <a:pt x="1253" y="671"/>
                  </a:lnTo>
                  <a:lnTo>
                    <a:pt x="1256" y="671"/>
                  </a:lnTo>
                  <a:lnTo>
                    <a:pt x="1256" y="669"/>
                  </a:lnTo>
                  <a:lnTo>
                    <a:pt x="1258" y="669"/>
                  </a:lnTo>
                  <a:lnTo>
                    <a:pt x="1261" y="671"/>
                  </a:lnTo>
                  <a:lnTo>
                    <a:pt x="1261" y="673"/>
                  </a:lnTo>
                  <a:lnTo>
                    <a:pt x="1265" y="676"/>
                  </a:lnTo>
                  <a:lnTo>
                    <a:pt x="1275" y="676"/>
                  </a:lnTo>
                  <a:lnTo>
                    <a:pt x="1277" y="678"/>
                  </a:lnTo>
                  <a:lnTo>
                    <a:pt x="1287" y="678"/>
                  </a:lnTo>
                  <a:lnTo>
                    <a:pt x="1291" y="681"/>
                  </a:lnTo>
                  <a:lnTo>
                    <a:pt x="1298" y="681"/>
                  </a:lnTo>
                  <a:lnTo>
                    <a:pt x="1303" y="683"/>
                  </a:lnTo>
                  <a:lnTo>
                    <a:pt x="1308" y="685"/>
                  </a:lnTo>
                  <a:lnTo>
                    <a:pt x="1317" y="685"/>
                  </a:lnTo>
                  <a:lnTo>
                    <a:pt x="1320" y="688"/>
                  </a:lnTo>
                  <a:lnTo>
                    <a:pt x="1327" y="688"/>
                  </a:lnTo>
                  <a:lnTo>
                    <a:pt x="1332" y="688"/>
                  </a:lnTo>
                  <a:lnTo>
                    <a:pt x="1334" y="688"/>
                  </a:lnTo>
                  <a:lnTo>
                    <a:pt x="1334" y="690"/>
                  </a:lnTo>
                  <a:lnTo>
                    <a:pt x="1336" y="690"/>
                  </a:lnTo>
                  <a:lnTo>
                    <a:pt x="1336" y="690"/>
                  </a:lnTo>
                  <a:lnTo>
                    <a:pt x="1339" y="692"/>
                  </a:lnTo>
                  <a:lnTo>
                    <a:pt x="1339" y="692"/>
                  </a:lnTo>
                  <a:lnTo>
                    <a:pt x="1341" y="690"/>
                  </a:lnTo>
                  <a:lnTo>
                    <a:pt x="1343" y="690"/>
                  </a:lnTo>
                  <a:lnTo>
                    <a:pt x="1343" y="688"/>
                  </a:lnTo>
                  <a:lnTo>
                    <a:pt x="1348" y="688"/>
                  </a:lnTo>
                  <a:lnTo>
                    <a:pt x="1353" y="688"/>
                  </a:lnTo>
                  <a:lnTo>
                    <a:pt x="1355" y="683"/>
                  </a:lnTo>
                  <a:lnTo>
                    <a:pt x="1358" y="683"/>
                  </a:lnTo>
                  <a:lnTo>
                    <a:pt x="1358" y="681"/>
                  </a:lnTo>
                  <a:lnTo>
                    <a:pt x="1365" y="681"/>
                  </a:lnTo>
                  <a:lnTo>
                    <a:pt x="1367" y="681"/>
                  </a:lnTo>
                  <a:lnTo>
                    <a:pt x="1367" y="681"/>
                  </a:lnTo>
                  <a:lnTo>
                    <a:pt x="1374" y="681"/>
                  </a:lnTo>
                  <a:lnTo>
                    <a:pt x="1376" y="681"/>
                  </a:lnTo>
                  <a:lnTo>
                    <a:pt x="1379" y="681"/>
                  </a:lnTo>
                  <a:lnTo>
                    <a:pt x="1384" y="683"/>
                  </a:lnTo>
                  <a:lnTo>
                    <a:pt x="1391" y="685"/>
                  </a:lnTo>
                  <a:lnTo>
                    <a:pt x="1393" y="688"/>
                  </a:lnTo>
                  <a:lnTo>
                    <a:pt x="1395" y="688"/>
                  </a:lnTo>
                  <a:lnTo>
                    <a:pt x="1395" y="685"/>
                  </a:lnTo>
                  <a:lnTo>
                    <a:pt x="1398" y="685"/>
                  </a:lnTo>
                  <a:lnTo>
                    <a:pt x="1400" y="690"/>
                  </a:lnTo>
                  <a:lnTo>
                    <a:pt x="1402" y="690"/>
                  </a:lnTo>
                  <a:lnTo>
                    <a:pt x="1405" y="692"/>
                  </a:lnTo>
                  <a:lnTo>
                    <a:pt x="1410" y="695"/>
                  </a:lnTo>
                  <a:lnTo>
                    <a:pt x="1410" y="695"/>
                  </a:lnTo>
                  <a:lnTo>
                    <a:pt x="1410" y="697"/>
                  </a:lnTo>
                  <a:lnTo>
                    <a:pt x="1410" y="699"/>
                  </a:lnTo>
                  <a:lnTo>
                    <a:pt x="1412" y="699"/>
                  </a:lnTo>
                  <a:lnTo>
                    <a:pt x="1417" y="699"/>
                  </a:lnTo>
                  <a:lnTo>
                    <a:pt x="1417" y="699"/>
                  </a:lnTo>
                  <a:lnTo>
                    <a:pt x="1419" y="697"/>
                  </a:lnTo>
                  <a:lnTo>
                    <a:pt x="1421" y="697"/>
                  </a:lnTo>
                  <a:lnTo>
                    <a:pt x="1426" y="702"/>
                  </a:lnTo>
                  <a:lnTo>
                    <a:pt x="1426" y="704"/>
                  </a:lnTo>
                  <a:lnTo>
                    <a:pt x="1428" y="709"/>
                  </a:lnTo>
                  <a:lnTo>
                    <a:pt x="1436" y="714"/>
                  </a:lnTo>
                  <a:lnTo>
                    <a:pt x="1436" y="716"/>
                  </a:lnTo>
                  <a:lnTo>
                    <a:pt x="1436" y="716"/>
                  </a:lnTo>
                  <a:lnTo>
                    <a:pt x="1438" y="716"/>
                  </a:lnTo>
                  <a:lnTo>
                    <a:pt x="1440" y="718"/>
                  </a:lnTo>
                  <a:lnTo>
                    <a:pt x="1445" y="718"/>
                  </a:lnTo>
                  <a:lnTo>
                    <a:pt x="1452" y="718"/>
                  </a:lnTo>
                  <a:lnTo>
                    <a:pt x="1455" y="716"/>
                  </a:lnTo>
                  <a:lnTo>
                    <a:pt x="1459" y="716"/>
                  </a:lnTo>
                  <a:lnTo>
                    <a:pt x="1464" y="718"/>
                  </a:lnTo>
                  <a:lnTo>
                    <a:pt x="1469" y="718"/>
                  </a:lnTo>
                  <a:lnTo>
                    <a:pt x="1471" y="718"/>
                  </a:lnTo>
                  <a:lnTo>
                    <a:pt x="1473" y="718"/>
                  </a:lnTo>
                  <a:lnTo>
                    <a:pt x="1478" y="718"/>
                  </a:lnTo>
                  <a:lnTo>
                    <a:pt x="1483" y="718"/>
                  </a:lnTo>
                  <a:lnTo>
                    <a:pt x="1483" y="721"/>
                  </a:lnTo>
                  <a:lnTo>
                    <a:pt x="1485" y="721"/>
                  </a:lnTo>
                  <a:lnTo>
                    <a:pt x="1490" y="721"/>
                  </a:lnTo>
                  <a:lnTo>
                    <a:pt x="1492" y="718"/>
                  </a:lnTo>
                  <a:lnTo>
                    <a:pt x="1499" y="718"/>
                  </a:lnTo>
                  <a:lnTo>
                    <a:pt x="1499" y="721"/>
                  </a:lnTo>
                  <a:lnTo>
                    <a:pt x="1504" y="721"/>
                  </a:lnTo>
                  <a:lnTo>
                    <a:pt x="1507" y="718"/>
                  </a:lnTo>
                  <a:lnTo>
                    <a:pt x="1511" y="714"/>
                  </a:lnTo>
                  <a:lnTo>
                    <a:pt x="1516" y="714"/>
                  </a:lnTo>
                  <a:lnTo>
                    <a:pt x="1521" y="714"/>
                  </a:lnTo>
                  <a:lnTo>
                    <a:pt x="1521" y="714"/>
                  </a:lnTo>
                  <a:lnTo>
                    <a:pt x="1525" y="711"/>
                  </a:lnTo>
                  <a:lnTo>
                    <a:pt x="1530" y="709"/>
                  </a:lnTo>
                  <a:lnTo>
                    <a:pt x="1533" y="709"/>
                  </a:lnTo>
                  <a:lnTo>
                    <a:pt x="1537" y="704"/>
                  </a:lnTo>
                  <a:lnTo>
                    <a:pt x="1542" y="704"/>
                  </a:lnTo>
                  <a:lnTo>
                    <a:pt x="1544" y="702"/>
                  </a:lnTo>
                  <a:lnTo>
                    <a:pt x="1549" y="704"/>
                  </a:lnTo>
                  <a:lnTo>
                    <a:pt x="1551" y="704"/>
                  </a:lnTo>
                  <a:lnTo>
                    <a:pt x="1551" y="704"/>
                  </a:lnTo>
                  <a:lnTo>
                    <a:pt x="1554" y="704"/>
                  </a:lnTo>
                  <a:lnTo>
                    <a:pt x="1556" y="704"/>
                  </a:lnTo>
                  <a:lnTo>
                    <a:pt x="1559" y="702"/>
                  </a:lnTo>
                  <a:lnTo>
                    <a:pt x="1561" y="699"/>
                  </a:lnTo>
                  <a:lnTo>
                    <a:pt x="1561" y="699"/>
                  </a:lnTo>
                  <a:lnTo>
                    <a:pt x="1563" y="697"/>
                  </a:lnTo>
                  <a:lnTo>
                    <a:pt x="1570" y="697"/>
                  </a:lnTo>
                  <a:lnTo>
                    <a:pt x="1573" y="697"/>
                  </a:lnTo>
                  <a:lnTo>
                    <a:pt x="1575" y="697"/>
                  </a:lnTo>
                  <a:lnTo>
                    <a:pt x="1577" y="697"/>
                  </a:lnTo>
                  <a:lnTo>
                    <a:pt x="1582" y="699"/>
                  </a:lnTo>
                  <a:lnTo>
                    <a:pt x="1585" y="699"/>
                  </a:lnTo>
                  <a:lnTo>
                    <a:pt x="1585" y="697"/>
                  </a:lnTo>
                  <a:lnTo>
                    <a:pt x="1589" y="699"/>
                  </a:lnTo>
                  <a:lnTo>
                    <a:pt x="1596" y="702"/>
                  </a:lnTo>
                  <a:lnTo>
                    <a:pt x="1601" y="704"/>
                  </a:lnTo>
                  <a:lnTo>
                    <a:pt x="1603" y="704"/>
                  </a:lnTo>
                  <a:lnTo>
                    <a:pt x="1606" y="702"/>
                  </a:lnTo>
                  <a:lnTo>
                    <a:pt x="1611" y="702"/>
                  </a:lnTo>
                  <a:lnTo>
                    <a:pt x="1611" y="702"/>
                  </a:lnTo>
                  <a:lnTo>
                    <a:pt x="1611" y="699"/>
                  </a:lnTo>
                  <a:lnTo>
                    <a:pt x="1618" y="697"/>
                  </a:lnTo>
                  <a:lnTo>
                    <a:pt x="1622" y="692"/>
                  </a:lnTo>
                  <a:lnTo>
                    <a:pt x="1630" y="690"/>
                  </a:lnTo>
                  <a:lnTo>
                    <a:pt x="1630" y="692"/>
                  </a:lnTo>
                  <a:lnTo>
                    <a:pt x="1625" y="697"/>
                  </a:lnTo>
                  <a:lnTo>
                    <a:pt x="1625" y="699"/>
                  </a:lnTo>
                  <a:lnTo>
                    <a:pt x="1625" y="702"/>
                  </a:lnTo>
                  <a:lnTo>
                    <a:pt x="1625" y="704"/>
                  </a:lnTo>
                  <a:lnTo>
                    <a:pt x="1625" y="707"/>
                  </a:lnTo>
                  <a:lnTo>
                    <a:pt x="1622" y="709"/>
                  </a:lnTo>
                  <a:lnTo>
                    <a:pt x="1622" y="709"/>
                  </a:lnTo>
                  <a:lnTo>
                    <a:pt x="1620" y="711"/>
                  </a:lnTo>
                  <a:lnTo>
                    <a:pt x="1618" y="709"/>
                  </a:lnTo>
                  <a:lnTo>
                    <a:pt x="1618" y="709"/>
                  </a:lnTo>
                  <a:lnTo>
                    <a:pt x="1615" y="711"/>
                  </a:lnTo>
                  <a:lnTo>
                    <a:pt x="1611" y="716"/>
                  </a:lnTo>
                  <a:lnTo>
                    <a:pt x="1608" y="721"/>
                  </a:lnTo>
                  <a:lnTo>
                    <a:pt x="1608" y="723"/>
                  </a:lnTo>
                  <a:lnTo>
                    <a:pt x="1611" y="725"/>
                  </a:lnTo>
                  <a:lnTo>
                    <a:pt x="1613" y="725"/>
                  </a:lnTo>
                  <a:lnTo>
                    <a:pt x="1615" y="730"/>
                  </a:lnTo>
                  <a:lnTo>
                    <a:pt x="1615" y="730"/>
                  </a:lnTo>
                  <a:lnTo>
                    <a:pt x="1618" y="730"/>
                  </a:lnTo>
                  <a:lnTo>
                    <a:pt x="1615" y="728"/>
                  </a:lnTo>
                  <a:lnTo>
                    <a:pt x="1613" y="725"/>
                  </a:lnTo>
                  <a:lnTo>
                    <a:pt x="1613" y="725"/>
                  </a:lnTo>
                  <a:lnTo>
                    <a:pt x="1613" y="723"/>
                  </a:lnTo>
                  <a:lnTo>
                    <a:pt x="1611" y="723"/>
                  </a:lnTo>
                  <a:lnTo>
                    <a:pt x="1611" y="721"/>
                  </a:lnTo>
                  <a:lnTo>
                    <a:pt x="1611" y="721"/>
                  </a:lnTo>
                  <a:lnTo>
                    <a:pt x="1613" y="716"/>
                  </a:lnTo>
                  <a:lnTo>
                    <a:pt x="1613" y="716"/>
                  </a:lnTo>
                  <a:lnTo>
                    <a:pt x="1615" y="714"/>
                  </a:lnTo>
                  <a:lnTo>
                    <a:pt x="1622" y="714"/>
                  </a:lnTo>
                  <a:lnTo>
                    <a:pt x="1622" y="711"/>
                  </a:lnTo>
                  <a:lnTo>
                    <a:pt x="1625" y="711"/>
                  </a:lnTo>
                  <a:lnTo>
                    <a:pt x="1625" y="709"/>
                  </a:lnTo>
                  <a:lnTo>
                    <a:pt x="1625" y="709"/>
                  </a:lnTo>
                  <a:lnTo>
                    <a:pt x="1627" y="709"/>
                  </a:lnTo>
                  <a:lnTo>
                    <a:pt x="1627" y="707"/>
                  </a:lnTo>
                  <a:lnTo>
                    <a:pt x="1630" y="699"/>
                  </a:lnTo>
                  <a:lnTo>
                    <a:pt x="1630" y="699"/>
                  </a:lnTo>
                  <a:lnTo>
                    <a:pt x="1630" y="697"/>
                  </a:lnTo>
                  <a:lnTo>
                    <a:pt x="1632" y="695"/>
                  </a:lnTo>
                  <a:lnTo>
                    <a:pt x="1632" y="695"/>
                  </a:lnTo>
                  <a:lnTo>
                    <a:pt x="1632" y="695"/>
                  </a:lnTo>
                  <a:lnTo>
                    <a:pt x="1632" y="692"/>
                  </a:lnTo>
                  <a:lnTo>
                    <a:pt x="1632" y="692"/>
                  </a:lnTo>
                  <a:lnTo>
                    <a:pt x="1634" y="690"/>
                  </a:lnTo>
                  <a:lnTo>
                    <a:pt x="1637" y="685"/>
                  </a:lnTo>
                  <a:lnTo>
                    <a:pt x="1637" y="683"/>
                  </a:lnTo>
                  <a:lnTo>
                    <a:pt x="1637" y="681"/>
                  </a:lnTo>
                  <a:lnTo>
                    <a:pt x="1639" y="681"/>
                  </a:lnTo>
                  <a:lnTo>
                    <a:pt x="1639" y="676"/>
                  </a:lnTo>
                  <a:lnTo>
                    <a:pt x="1639" y="671"/>
                  </a:lnTo>
                  <a:lnTo>
                    <a:pt x="1637" y="671"/>
                  </a:lnTo>
                  <a:lnTo>
                    <a:pt x="1637" y="669"/>
                  </a:lnTo>
                  <a:lnTo>
                    <a:pt x="1634" y="666"/>
                  </a:lnTo>
                  <a:lnTo>
                    <a:pt x="1632" y="664"/>
                  </a:lnTo>
                  <a:lnTo>
                    <a:pt x="1632" y="662"/>
                  </a:lnTo>
                  <a:lnTo>
                    <a:pt x="1630" y="659"/>
                  </a:lnTo>
                  <a:lnTo>
                    <a:pt x="1630" y="652"/>
                  </a:lnTo>
                  <a:lnTo>
                    <a:pt x="1630" y="650"/>
                  </a:lnTo>
                  <a:lnTo>
                    <a:pt x="1630" y="650"/>
                  </a:lnTo>
                  <a:lnTo>
                    <a:pt x="1630" y="647"/>
                  </a:lnTo>
                  <a:lnTo>
                    <a:pt x="1630" y="645"/>
                  </a:lnTo>
                  <a:lnTo>
                    <a:pt x="1630" y="640"/>
                  </a:lnTo>
                  <a:lnTo>
                    <a:pt x="1630" y="640"/>
                  </a:lnTo>
                  <a:lnTo>
                    <a:pt x="1630" y="638"/>
                  </a:lnTo>
                  <a:lnTo>
                    <a:pt x="1632" y="636"/>
                  </a:lnTo>
                  <a:lnTo>
                    <a:pt x="1632" y="633"/>
                  </a:lnTo>
                  <a:lnTo>
                    <a:pt x="1632" y="624"/>
                  </a:lnTo>
                  <a:lnTo>
                    <a:pt x="1632" y="612"/>
                  </a:lnTo>
                  <a:lnTo>
                    <a:pt x="1632" y="610"/>
                  </a:lnTo>
                  <a:lnTo>
                    <a:pt x="1627" y="610"/>
                  </a:lnTo>
                  <a:lnTo>
                    <a:pt x="1625" y="610"/>
                  </a:lnTo>
                  <a:lnTo>
                    <a:pt x="1625" y="610"/>
                  </a:lnTo>
                  <a:lnTo>
                    <a:pt x="1622" y="607"/>
                  </a:lnTo>
                  <a:lnTo>
                    <a:pt x="1620" y="605"/>
                  </a:lnTo>
                  <a:lnTo>
                    <a:pt x="1625" y="605"/>
                  </a:lnTo>
                  <a:lnTo>
                    <a:pt x="1627" y="607"/>
                  </a:lnTo>
                  <a:lnTo>
                    <a:pt x="1632" y="607"/>
                  </a:lnTo>
                  <a:lnTo>
                    <a:pt x="1632" y="607"/>
                  </a:lnTo>
                  <a:lnTo>
                    <a:pt x="1637" y="607"/>
                  </a:lnTo>
                  <a:lnTo>
                    <a:pt x="1637" y="610"/>
                  </a:lnTo>
                  <a:lnTo>
                    <a:pt x="1637" y="610"/>
                  </a:lnTo>
                  <a:lnTo>
                    <a:pt x="1639" y="610"/>
                  </a:lnTo>
                  <a:lnTo>
                    <a:pt x="1641" y="612"/>
                  </a:lnTo>
                  <a:lnTo>
                    <a:pt x="1644" y="612"/>
                  </a:lnTo>
                  <a:lnTo>
                    <a:pt x="1644" y="610"/>
                  </a:lnTo>
                  <a:lnTo>
                    <a:pt x="1644" y="607"/>
                  </a:lnTo>
                  <a:lnTo>
                    <a:pt x="1644" y="605"/>
                  </a:lnTo>
                  <a:lnTo>
                    <a:pt x="1644" y="603"/>
                  </a:lnTo>
                  <a:lnTo>
                    <a:pt x="1646" y="603"/>
                  </a:lnTo>
                  <a:lnTo>
                    <a:pt x="1646" y="600"/>
                  </a:lnTo>
                  <a:lnTo>
                    <a:pt x="1646" y="600"/>
                  </a:lnTo>
                  <a:lnTo>
                    <a:pt x="1646" y="600"/>
                  </a:lnTo>
                  <a:lnTo>
                    <a:pt x="1646" y="595"/>
                  </a:lnTo>
                  <a:lnTo>
                    <a:pt x="1646" y="593"/>
                  </a:lnTo>
                  <a:lnTo>
                    <a:pt x="1646" y="591"/>
                  </a:lnTo>
                  <a:lnTo>
                    <a:pt x="1646" y="591"/>
                  </a:lnTo>
                  <a:lnTo>
                    <a:pt x="1646" y="588"/>
                  </a:lnTo>
                  <a:lnTo>
                    <a:pt x="1646" y="588"/>
                  </a:lnTo>
                  <a:lnTo>
                    <a:pt x="1641" y="588"/>
                  </a:lnTo>
                  <a:lnTo>
                    <a:pt x="1641" y="586"/>
                  </a:lnTo>
                  <a:lnTo>
                    <a:pt x="1641" y="584"/>
                  </a:lnTo>
                  <a:lnTo>
                    <a:pt x="1641" y="581"/>
                  </a:lnTo>
                  <a:lnTo>
                    <a:pt x="1644" y="581"/>
                  </a:lnTo>
                  <a:lnTo>
                    <a:pt x="1646" y="581"/>
                  </a:lnTo>
                  <a:lnTo>
                    <a:pt x="1653" y="579"/>
                  </a:lnTo>
                  <a:lnTo>
                    <a:pt x="1656" y="579"/>
                  </a:lnTo>
                  <a:lnTo>
                    <a:pt x="1656" y="577"/>
                  </a:lnTo>
                  <a:lnTo>
                    <a:pt x="1656" y="572"/>
                  </a:lnTo>
                  <a:lnTo>
                    <a:pt x="1656" y="569"/>
                  </a:lnTo>
                  <a:lnTo>
                    <a:pt x="1656" y="565"/>
                  </a:lnTo>
                  <a:lnTo>
                    <a:pt x="1656" y="565"/>
                  </a:lnTo>
                  <a:lnTo>
                    <a:pt x="1653" y="562"/>
                  </a:lnTo>
                  <a:lnTo>
                    <a:pt x="1653" y="562"/>
                  </a:lnTo>
                  <a:lnTo>
                    <a:pt x="1653" y="560"/>
                  </a:lnTo>
                  <a:lnTo>
                    <a:pt x="1648" y="560"/>
                  </a:lnTo>
                  <a:lnTo>
                    <a:pt x="1648" y="560"/>
                  </a:lnTo>
                  <a:lnTo>
                    <a:pt x="1651" y="558"/>
                  </a:lnTo>
                  <a:lnTo>
                    <a:pt x="1656" y="555"/>
                  </a:lnTo>
                  <a:lnTo>
                    <a:pt x="1660" y="555"/>
                  </a:lnTo>
                  <a:lnTo>
                    <a:pt x="1663" y="553"/>
                  </a:lnTo>
                  <a:lnTo>
                    <a:pt x="1663" y="553"/>
                  </a:lnTo>
                  <a:lnTo>
                    <a:pt x="1667" y="551"/>
                  </a:lnTo>
                  <a:lnTo>
                    <a:pt x="1670" y="551"/>
                  </a:lnTo>
                  <a:lnTo>
                    <a:pt x="1670" y="553"/>
                  </a:lnTo>
                  <a:lnTo>
                    <a:pt x="1670" y="553"/>
                  </a:lnTo>
                  <a:lnTo>
                    <a:pt x="1672" y="553"/>
                  </a:lnTo>
                  <a:lnTo>
                    <a:pt x="1674" y="553"/>
                  </a:lnTo>
                  <a:lnTo>
                    <a:pt x="1677" y="553"/>
                  </a:lnTo>
                  <a:lnTo>
                    <a:pt x="1677" y="553"/>
                  </a:lnTo>
                  <a:lnTo>
                    <a:pt x="1679" y="553"/>
                  </a:lnTo>
                  <a:lnTo>
                    <a:pt x="1679" y="551"/>
                  </a:lnTo>
                  <a:lnTo>
                    <a:pt x="1684" y="551"/>
                  </a:lnTo>
                  <a:lnTo>
                    <a:pt x="1684" y="548"/>
                  </a:lnTo>
                  <a:lnTo>
                    <a:pt x="1686" y="548"/>
                  </a:lnTo>
                  <a:lnTo>
                    <a:pt x="1689" y="543"/>
                  </a:lnTo>
                  <a:lnTo>
                    <a:pt x="1689" y="543"/>
                  </a:lnTo>
                  <a:lnTo>
                    <a:pt x="1689" y="541"/>
                  </a:lnTo>
                  <a:lnTo>
                    <a:pt x="1691" y="539"/>
                  </a:lnTo>
                  <a:lnTo>
                    <a:pt x="1693" y="536"/>
                  </a:lnTo>
                  <a:lnTo>
                    <a:pt x="1693" y="534"/>
                  </a:lnTo>
                  <a:lnTo>
                    <a:pt x="1693" y="534"/>
                  </a:lnTo>
                  <a:lnTo>
                    <a:pt x="1693" y="529"/>
                  </a:lnTo>
                  <a:lnTo>
                    <a:pt x="1693" y="529"/>
                  </a:lnTo>
                  <a:lnTo>
                    <a:pt x="1693" y="529"/>
                  </a:lnTo>
                  <a:lnTo>
                    <a:pt x="1698" y="527"/>
                  </a:lnTo>
                  <a:lnTo>
                    <a:pt x="1698" y="527"/>
                  </a:lnTo>
                  <a:lnTo>
                    <a:pt x="1696" y="527"/>
                  </a:lnTo>
                  <a:lnTo>
                    <a:pt x="1696" y="525"/>
                  </a:lnTo>
                  <a:lnTo>
                    <a:pt x="1698" y="525"/>
                  </a:lnTo>
                  <a:lnTo>
                    <a:pt x="1700" y="522"/>
                  </a:lnTo>
                  <a:lnTo>
                    <a:pt x="1700" y="522"/>
                  </a:lnTo>
                  <a:lnTo>
                    <a:pt x="1703" y="522"/>
                  </a:lnTo>
                  <a:lnTo>
                    <a:pt x="1703" y="520"/>
                  </a:lnTo>
                  <a:lnTo>
                    <a:pt x="1703" y="520"/>
                  </a:lnTo>
                  <a:lnTo>
                    <a:pt x="1705" y="515"/>
                  </a:lnTo>
                  <a:lnTo>
                    <a:pt x="1708" y="515"/>
                  </a:lnTo>
                  <a:lnTo>
                    <a:pt x="1708" y="513"/>
                  </a:lnTo>
                  <a:lnTo>
                    <a:pt x="1710" y="510"/>
                  </a:lnTo>
                  <a:lnTo>
                    <a:pt x="1710" y="508"/>
                  </a:lnTo>
                  <a:lnTo>
                    <a:pt x="1710" y="508"/>
                  </a:lnTo>
                  <a:lnTo>
                    <a:pt x="1712" y="506"/>
                  </a:lnTo>
                  <a:lnTo>
                    <a:pt x="1715" y="503"/>
                  </a:lnTo>
                  <a:lnTo>
                    <a:pt x="1715" y="503"/>
                  </a:lnTo>
                  <a:lnTo>
                    <a:pt x="1717" y="503"/>
                  </a:lnTo>
                  <a:lnTo>
                    <a:pt x="1719" y="499"/>
                  </a:lnTo>
                  <a:lnTo>
                    <a:pt x="1719" y="499"/>
                  </a:lnTo>
                  <a:lnTo>
                    <a:pt x="1724" y="496"/>
                  </a:lnTo>
                  <a:lnTo>
                    <a:pt x="1726" y="494"/>
                  </a:lnTo>
                  <a:lnTo>
                    <a:pt x="1729" y="489"/>
                  </a:lnTo>
                  <a:lnTo>
                    <a:pt x="1729" y="489"/>
                  </a:lnTo>
                  <a:lnTo>
                    <a:pt x="1734" y="487"/>
                  </a:lnTo>
                  <a:lnTo>
                    <a:pt x="1734" y="484"/>
                  </a:lnTo>
                  <a:lnTo>
                    <a:pt x="1736" y="484"/>
                  </a:lnTo>
                  <a:lnTo>
                    <a:pt x="1736" y="482"/>
                  </a:lnTo>
                  <a:lnTo>
                    <a:pt x="1738" y="482"/>
                  </a:lnTo>
                  <a:lnTo>
                    <a:pt x="1738" y="482"/>
                  </a:lnTo>
                  <a:lnTo>
                    <a:pt x="1743" y="482"/>
                  </a:lnTo>
                  <a:lnTo>
                    <a:pt x="1745" y="480"/>
                  </a:lnTo>
                  <a:lnTo>
                    <a:pt x="1748" y="477"/>
                  </a:lnTo>
                  <a:lnTo>
                    <a:pt x="1748" y="477"/>
                  </a:lnTo>
                  <a:lnTo>
                    <a:pt x="1748" y="477"/>
                  </a:lnTo>
                  <a:lnTo>
                    <a:pt x="1750" y="477"/>
                  </a:lnTo>
                  <a:lnTo>
                    <a:pt x="1752" y="475"/>
                  </a:lnTo>
                  <a:lnTo>
                    <a:pt x="1755" y="475"/>
                  </a:lnTo>
                  <a:lnTo>
                    <a:pt x="1755" y="477"/>
                  </a:lnTo>
                  <a:lnTo>
                    <a:pt x="1757" y="477"/>
                  </a:lnTo>
                  <a:lnTo>
                    <a:pt x="1764" y="477"/>
                  </a:lnTo>
                  <a:lnTo>
                    <a:pt x="1764" y="477"/>
                  </a:lnTo>
                  <a:lnTo>
                    <a:pt x="1767" y="477"/>
                  </a:lnTo>
                  <a:lnTo>
                    <a:pt x="1767" y="475"/>
                  </a:lnTo>
                  <a:lnTo>
                    <a:pt x="1769" y="475"/>
                  </a:lnTo>
                  <a:lnTo>
                    <a:pt x="1771" y="473"/>
                  </a:lnTo>
                  <a:lnTo>
                    <a:pt x="1771" y="475"/>
                  </a:lnTo>
                  <a:lnTo>
                    <a:pt x="1774" y="475"/>
                  </a:lnTo>
                  <a:lnTo>
                    <a:pt x="1774" y="473"/>
                  </a:lnTo>
                  <a:lnTo>
                    <a:pt x="1771" y="473"/>
                  </a:lnTo>
                  <a:lnTo>
                    <a:pt x="1771" y="470"/>
                  </a:lnTo>
                  <a:lnTo>
                    <a:pt x="1776" y="473"/>
                  </a:lnTo>
                  <a:lnTo>
                    <a:pt x="1776" y="473"/>
                  </a:lnTo>
                  <a:lnTo>
                    <a:pt x="1776" y="475"/>
                  </a:lnTo>
                  <a:lnTo>
                    <a:pt x="1778" y="475"/>
                  </a:lnTo>
                  <a:lnTo>
                    <a:pt x="1778" y="470"/>
                  </a:lnTo>
                  <a:lnTo>
                    <a:pt x="1776" y="470"/>
                  </a:lnTo>
                  <a:lnTo>
                    <a:pt x="1776" y="465"/>
                  </a:lnTo>
                  <a:lnTo>
                    <a:pt x="1778" y="465"/>
                  </a:lnTo>
                  <a:lnTo>
                    <a:pt x="1778" y="461"/>
                  </a:lnTo>
                  <a:lnTo>
                    <a:pt x="1783" y="458"/>
                  </a:lnTo>
                  <a:lnTo>
                    <a:pt x="1783" y="456"/>
                  </a:lnTo>
                  <a:lnTo>
                    <a:pt x="1786" y="454"/>
                  </a:lnTo>
                  <a:lnTo>
                    <a:pt x="1788" y="451"/>
                  </a:lnTo>
                  <a:lnTo>
                    <a:pt x="1790" y="449"/>
                  </a:lnTo>
                  <a:lnTo>
                    <a:pt x="1790" y="447"/>
                  </a:lnTo>
                  <a:lnTo>
                    <a:pt x="1790" y="447"/>
                  </a:lnTo>
                  <a:lnTo>
                    <a:pt x="1790" y="447"/>
                  </a:lnTo>
                  <a:lnTo>
                    <a:pt x="1793" y="444"/>
                  </a:lnTo>
                  <a:lnTo>
                    <a:pt x="1795" y="439"/>
                  </a:lnTo>
                  <a:lnTo>
                    <a:pt x="1795" y="439"/>
                  </a:lnTo>
                  <a:lnTo>
                    <a:pt x="1797" y="435"/>
                  </a:lnTo>
                  <a:lnTo>
                    <a:pt x="1797" y="435"/>
                  </a:lnTo>
                  <a:lnTo>
                    <a:pt x="1797" y="432"/>
                  </a:lnTo>
                  <a:lnTo>
                    <a:pt x="1800" y="432"/>
                  </a:lnTo>
                  <a:lnTo>
                    <a:pt x="1797" y="423"/>
                  </a:lnTo>
                  <a:lnTo>
                    <a:pt x="1800" y="423"/>
                  </a:lnTo>
                  <a:lnTo>
                    <a:pt x="1800" y="421"/>
                  </a:lnTo>
                  <a:lnTo>
                    <a:pt x="1800" y="416"/>
                  </a:lnTo>
                  <a:lnTo>
                    <a:pt x="1802" y="413"/>
                  </a:lnTo>
                  <a:lnTo>
                    <a:pt x="1802" y="413"/>
                  </a:lnTo>
                  <a:lnTo>
                    <a:pt x="1802" y="413"/>
                  </a:lnTo>
                  <a:lnTo>
                    <a:pt x="1804" y="413"/>
                  </a:lnTo>
                  <a:lnTo>
                    <a:pt x="1807" y="411"/>
                  </a:lnTo>
                  <a:lnTo>
                    <a:pt x="1809" y="409"/>
                  </a:lnTo>
                  <a:lnTo>
                    <a:pt x="1809" y="409"/>
                  </a:lnTo>
                  <a:lnTo>
                    <a:pt x="1809" y="406"/>
                  </a:lnTo>
                  <a:lnTo>
                    <a:pt x="1809" y="406"/>
                  </a:lnTo>
                  <a:lnTo>
                    <a:pt x="1812" y="406"/>
                  </a:lnTo>
                  <a:lnTo>
                    <a:pt x="1812" y="404"/>
                  </a:lnTo>
                  <a:lnTo>
                    <a:pt x="1812" y="404"/>
                  </a:lnTo>
                  <a:lnTo>
                    <a:pt x="1812" y="402"/>
                  </a:lnTo>
                  <a:lnTo>
                    <a:pt x="1814" y="402"/>
                  </a:lnTo>
                  <a:lnTo>
                    <a:pt x="1814" y="399"/>
                  </a:lnTo>
                  <a:lnTo>
                    <a:pt x="1814" y="399"/>
                  </a:lnTo>
                  <a:lnTo>
                    <a:pt x="1816" y="395"/>
                  </a:lnTo>
                  <a:lnTo>
                    <a:pt x="1816" y="395"/>
                  </a:lnTo>
                  <a:lnTo>
                    <a:pt x="1816" y="392"/>
                  </a:lnTo>
                  <a:lnTo>
                    <a:pt x="1816" y="392"/>
                  </a:lnTo>
                  <a:lnTo>
                    <a:pt x="1816" y="390"/>
                  </a:lnTo>
                  <a:lnTo>
                    <a:pt x="1809" y="385"/>
                  </a:lnTo>
                  <a:lnTo>
                    <a:pt x="1809" y="385"/>
                  </a:lnTo>
                  <a:lnTo>
                    <a:pt x="1809" y="387"/>
                  </a:lnTo>
                  <a:lnTo>
                    <a:pt x="1809" y="387"/>
                  </a:lnTo>
                  <a:lnTo>
                    <a:pt x="1807" y="390"/>
                  </a:lnTo>
                  <a:lnTo>
                    <a:pt x="1804" y="390"/>
                  </a:lnTo>
                  <a:lnTo>
                    <a:pt x="1804" y="387"/>
                  </a:lnTo>
                  <a:lnTo>
                    <a:pt x="1804" y="387"/>
                  </a:lnTo>
                  <a:lnTo>
                    <a:pt x="1804" y="387"/>
                  </a:lnTo>
                  <a:lnTo>
                    <a:pt x="1802" y="385"/>
                  </a:lnTo>
                  <a:lnTo>
                    <a:pt x="1802" y="385"/>
                  </a:lnTo>
                  <a:lnTo>
                    <a:pt x="1802" y="385"/>
                  </a:lnTo>
                  <a:lnTo>
                    <a:pt x="1802" y="383"/>
                  </a:lnTo>
                  <a:lnTo>
                    <a:pt x="1802" y="383"/>
                  </a:lnTo>
                  <a:lnTo>
                    <a:pt x="1802" y="383"/>
                  </a:lnTo>
                  <a:lnTo>
                    <a:pt x="1800" y="385"/>
                  </a:lnTo>
                  <a:lnTo>
                    <a:pt x="1800" y="385"/>
                  </a:lnTo>
                  <a:lnTo>
                    <a:pt x="1795" y="366"/>
                  </a:lnTo>
                  <a:lnTo>
                    <a:pt x="1797" y="354"/>
                  </a:lnTo>
                  <a:lnTo>
                    <a:pt x="1790" y="354"/>
                  </a:lnTo>
                  <a:lnTo>
                    <a:pt x="1788" y="350"/>
                  </a:lnTo>
                  <a:lnTo>
                    <a:pt x="1802" y="338"/>
                  </a:lnTo>
                  <a:lnTo>
                    <a:pt x="1795" y="326"/>
                  </a:lnTo>
                  <a:lnTo>
                    <a:pt x="1795" y="314"/>
                  </a:lnTo>
                  <a:lnTo>
                    <a:pt x="1790" y="302"/>
                  </a:lnTo>
                  <a:lnTo>
                    <a:pt x="1790" y="298"/>
                  </a:lnTo>
                  <a:lnTo>
                    <a:pt x="1800" y="286"/>
                  </a:lnTo>
                  <a:lnTo>
                    <a:pt x="1800" y="281"/>
                  </a:lnTo>
                  <a:lnTo>
                    <a:pt x="1790" y="267"/>
                  </a:lnTo>
                  <a:lnTo>
                    <a:pt x="1795" y="253"/>
                  </a:lnTo>
                  <a:lnTo>
                    <a:pt x="1795" y="248"/>
                  </a:lnTo>
                  <a:lnTo>
                    <a:pt x="1809" y="229"/>
                  </a:lnTo>
                  <a:lnTo>
                    <a:pt x="1809" y="222"/>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377" name="Freeform 376"/>
            <p:cNvSpPr>
              <a:spLocks noEditPoints="1"/>
            </p:cNvSpPr>
            <p:nvPr/>
          </p:nvSpPr>
          <p:spPr bwMode="auto">
            <a:xfrm>
              <a:off x="3295" y="3829"/>
              <a:ext cx="1376" cy="1624"/>
            </a:xfrm>
            <a:custGeom>
              <a:avLst/>
              <a:gdLst>
                <a:gd name="T0" fmla="*/ 90 w 1376"/>
                <a:gd name="T1" fmla="*/ 1342 h 1624"/>
                <a:gd name="T2" fmla="*/ 333 w 1376"/>
                <a:gd name="T3" fmla="*/ 541 h 1624"/>
                <a:gd name="T4" fmla="*/ 433 w 1376"/>
                <a:gd name="T5" fmla="*/ 123 h 1624"/>
                <a:gd name="T6" fmla="*/ 418 w 1376"/>
                <a:gd name="T7" fmla="*/ 125 h 1624"/>
                <a:gd name="T8" fmla="*/ 1057 w 1376"/>
                <a:gd name="T9" fmla="*/ 73 h 1624"/>
                <a:gd name="T10" fmla="*/ 1175 w 1376"/>
                <a:gd name="T11" fmla="*/ 170 h 1624"/>
                <a:gd name="T12" fmla="*/ 1140 w 1376"/>
                <a:gd name="T13" fmla="*/ 518 h 1624"/>
                <a:gd name="T14" fmla="*/ 1211 w 1376"/>
                <a:gd name="T15" fmla="*/ 1201 h 1624"/>
                <a:gd name="T16" fmla="*/ 1249 w 1376"/>
                <a:gd name="T17" fmla="*/ 1508 h 1624"/>
                <a:gd name="T18" fmla="*/ 1121 w 1376"/>
                <a:gd name="T19" fmla="*/ 1565 h 1624"/>
                <a:gd name="T20" fmla="*/ 1010 w 1376"/>
                <a:gd name="T21" fmla="*/ 1624 h 1624"/>
                <a:gd name="T22" fmla="*/ 854 w 1376"/>
                <a:gd name="T23" fmla="*/ 1543 h 1624"/>
                <a:gd name="T24" fmla="*/ 799 w 1376"/>
                <a:gd name="T25" fmla="*/ 1437 h 1624"/>
                <a:gd name="T26" fmla="*/ 679 w 1376"/>
                <a:gd name="T27" fmla="*/ 1484 h 1624"/>
                <a:gd name="T28" fmla="*/ 593 w 1376"/>
                <a:gd name="T29" fmla="*/ 1494 h 1624"/>
                <a:gd name="T30" fmla="*/ 605 w 1376"/>
                <a:gd name="T31" fmla="*/ 1428 h 1624"/>
                <a:gd name="T32" fmla="*/ 690 w 1376"/>
                <a:gd name="T33" fmla="*/ 1380 h 1624"/>
                <a:gd name="T34" fmla="*/ 584 w 1376"/>
                <a:gd name="T35" fmla="*/ 1402 h 1624"/>
                <a:gd name="T36" fmla="*/ 539 w 1376"/>
                <a:gd name="T37" fmla="*/ 1324 h 1624"/>
                <a:gd name="T38" fmla="*/ 499 w 1376"/>
                <a:gd name="T39" fmla="*/ 1307 h 1624"/>
                <a:gd name="T40" fmla="*/ 385 w 1376"/>
                <a:gd name="T41" fmla="*/ 1376 h 1624"/>
                <a:gd name="T42" fmla="*/ 319 w 1376"/>
                <a:gd name="T43" fmla="*/ 1423 h 1624"/>
                <a:gd name="T44" fmla="*/ 243 w 1376"/>
                <a:gd name="T45" fmla="*/ 1449 h 1624"/>
                <a:gd name="T46" fmla="*/ 199 w 1376"/>
                <a:gd name="T47" fmla="*/ 1387 h 1624"/>
                <a:gd name="T48" fmla="*/ 265 w 1376"/>
                <a:gd name="T49" fmla="*/ 1394 h 1624"/>
                <a:gd name="T50" fmla="*/ 314 w 1376"/>
                <a:gd name="T51" fmla="*/ 1359 h 1624"/>
                <a:gd name="T52" fmla="*/ 269 w 1376"/>
                <a:gd name="T53" fmla="*/ 1321 h 1624"/>
                <a:gd name="T54" fmla="*/ 251 w 1376"/>
                <a:gd name="T55" fmla="*/ 1373 h 1624"/>
                <a:gd name="T56" fmla="*/ 180 w 1376"/>
                <a:gd name="T57" fmla="*/ 1366 h 1624"/>
                <a:gd name="T58" fmla="*/ 123 w 1376"/>
                <a:gd name="T59" fmla="*/ 1361 h 1624"/>
                <a:gd name="T60" fmla="*/ 184 w 1376"/>
                <a:gd name="T61" fmla="*/ 1298 h 1624"/>
                <a:gd name="T62" fmla="*/ 94 w 1376"/>
                <a:gd name="T63" fmla="*/ 1250 h 1624"/>
                <a:gd name="T64" fmla="*/ 137 w 1376"/>
                <a:gd name="T65" fmla="*/ 1186 h 1624"/>
                <a:gd name="T66" fmla="*/ 196 w 1376"/>
                <a:gd name="T67" fmla="*/ 1137 h 1624"/>
                <a:gd name="T68" fmla="*/ 248 w 1376"/>
                <a:gd name="T69" fmla="*/ 1144 h 1624"/>
                <a:gd name="T70" fmla="*/ 310 w 1376"/>
                <a:gd name="T71" fmla="*/ 1113 h 1624"/>
                <a:gd name="T72" fmla="*/ 388 w 1376"/>
                <a:gd name="T73" fmla="*/ 1075 h 1624"/>
                <a:gd name="T74" fmla="*/ 492 w 1376"/>
                <a:gd name="T75" fmla="*/ 1007 h 1624"/>
                <a:gd name="T76" fmla="*/ 627 w 1376"/>
                <a:gd name="T77" fmla="*/ 917 h 1624"/>
                <a:gd name="T78" fmla="*/ 681 w 1376"/>
                <a:gd name="T79" fmla="*/ 785 h 1624"/>
                <a:gd name="T80" fmla="*/ 754 w 1376"/>
                <a:gd name="T81" fmla="*/ 704 h 1624"/>
                <a:gd name="T82" fmla="*/ 669 w 1376"/>
                <a:gd name="T83" fmla="*/ 619 h 1624"/>
                <a:gd name="T84" fmla="*/ 745 w 1376"/>
                <a:gd name="T85" fmla="*/ 548 h 1624"/>
                <a:gd name="T86" fmla="*/ 653 w 1376"/>
                <a:gd name="T87" fmla="*/ 489 h 1624"/>
                <a:gd name="T88" fmla="*/ 702 w 1376"/>
                <a:gd name="T89" fmla="*/ 402 h 1624"/>
                <a:gd name="T90" fmla="*/ 624 w 1376"/>
                <a:gd name="T91" fmla="*/ 418 h 1624"/>
                <a:gd name="T92" fmla="*/ 527 w 1376"/>
                <a:gd name="T93" fmla="*/ 444 h 1624"/>
                <a:gd name="T94" fmla="*/ 459 w 1376"/>
                <a:gd name="T95" fmla="*/ 513 h 1624"/>
                <a:gd name="T96" fmla="*/ 352 w 1376"/>
                <a:gd name="T97" fmla="*/ 518 h 1624"/>
                <a:gd name="T98" fmla="*/ 404 w 1376"/>
                <a:gd name="T99" fmla="*/ 425 h 1624"/>
                <a:gd name="T100" fmla="*/ 485 w 1376"/>
                <a:gd name="T101" fmla="*/ 376 h 1624"/>
                <a:gd name="T102" fmla="*/ 567 w 1376"/>
                <a:gd name="T103" fmla="*/ 253 h 1624"/>
                <a:gd name="T104" fmla="*/ 719 w 1376"/>
                <a:gd name="T105" fmla="*/ 144 h 1624"/>
                <a:gd name="T106" fmla="*/ 823 w 1376"/>
                <a:gd name="T107" fmla="*/ 85 h 1624"/>
                <a:gd name="T108" fmla="*/ 969 w 1376"/>
                <a:gd name="T109" fmla="*/ 106 h 1624"/>
                <a:gd name="T110" fmla="*/ 549 w 1376"/>
                <a:gd name="T111" fmla="*/ 14 h 1624"/>
                <a:gd name="T112" fmla="*/ 610 w 1376"/>
                <a:gd name="T113" fmla="*/ 76 h 1624"/>
                <a:gd name="T114" fmla="*/ 655 w 1376"/>
                <a:gd name="T115" fmla="*/ 154 h 1624"/>
                <a:gd name="T116" fmla="*/ 523 w 1376"/>
                <a:gd name="T117" fmla="*/ 234 h 1624"/>
                <a:gd name="T118" fmla="*/ 482 w 1376"/>
                <a:gd name="T119" fmla="*/ 201 h 1624"/>
                <a:gd name="T120" fmla="*/ 440 w 1376"/>
                <a:gd name="T121" fmla="*/ 128 h 1624"/>
                <a:gd name="T122" fmla="*/ 449 w 1376"/>
                <a:gd name="T123" fmla="*/ 47 h 1624"/>
                <a:gd name="T124" fmla="*/ 504 w 1376"/>
                <a:gd name="T125" fmla="*/ 14 h 1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6" h="1624">
                  <a:moveTo>
                    <a:pt x="383" y="1399"/>
                  </a:moveTo>
                  <a:lnTo>
                    <a:pt x="385" y="1399"/>
                  </a:lnTo>
                  <a:lnTo>
                    <a:pt x="385" y="1402"/>
                  </a:lnTo>
                  <a:lnTo>
                    <a:pt x="383" y="1399"/>
                  </a:lnTo>
                  <a:lnTo>
                    <a:pt x="383" y="1399"/>
                  </a:lnTo>
                  <a:close/>
                  <a:moveTo>
                    <a:pt x="104" y="1373"/>
                  </a:moveTo>
                  <a:lnTo>
                    <a:pt x="104" y="1376"/>
                  </a:lnTo>
                  <a:lnTo>
                    <a:pt x="106" y="1376"/>
                  </a:lnTo>
                  <a:lnTo>
                    <a:pt x="106" y="1376"/>
                  </a:lnTo>
                  <a:lnTo>
                    <a:pt x="106" y="1378"/>
                  </a:lnTo>
                  <a:lnTo>
                    <a:pt x="104" y="1378"/>
                  </a:lnTo>
                  <a:lnTo>
                    <a:pt x="104" y="1378"/>
                  </a:lnTo>
                  <a:lnTo>
                    <a:pt x="104" y="1380"/>
                  </a:lnTo>
                  <a:lnTo>
                    <a:pt x="104" y="1380"/>
                  </a:lnTo>
                  <a:lnTo>
                    <a:pt x="102" y="1380"/>
                  </a:lnTo>
                  <a:lnTo>
                    <a:pt x="102" y="1383"/>
                  </a:lnTo>
                  <a:lnTo>
                    <a:pt x="94" y="1383"/>
                  </a:lnTo>
                  <a:lnTo>
                    <a:pt x="94" y="1380"/>
                  </a:lnTo>
                  <a:lnTo>
                    <a:pt x="94" y="1380"/>
                  </a:lnTo>
                  <a:lnTo>
                    <a:pt x="94" y="1380"/>
                  </a:lnTo>
                  <a:lnTo>
                    <a:pt x="97" y="1378"/>
                  </a:lnTo>
                  <a:lnTo>
                    <a:pt x="97" y="1378"/>
                  </a:lnTo>
                  <a:lnTo>
                    <a:pt x="99" y="1378"/>
                  </a:lnTo>
                  <a:lnTo>
                    <a:pt x="99" y="1376"/>
                  </a:lnTo>
                  <a:lnTo>
                    <a:pt x="102" y="1376"/>
                  </a:lnTo>
                  <a:lnTo>
                    <a:pt x="102" y="1373"/>
                  </a:lnTo>
                  <a:lnTo>
                    <a:pt x="104" y="1373"/>
                  </a:lnTo>
                  <a:lnTo>
                    <a:pt x="104" y="1373"/>
                  </a:lnTo>
                  <a:close/>
                  <a:moveTo>
                    <a:pt x="5" y="1352"/>
                  </a:moveTo>
                  <a:lnTo>
                    <a:pt x="5" y="1352"/>
                  </a:lnTo>
                  <a:lnTo>
                    <a:pt x="2" y="1354"/>
                  </a:lnTo>
                  <a:lnTo>
                    <a:pt x="2" y="1354"/>
                  </a:lnTo>
                  <a:lnTo>
                    <a:pt x="0" y="1352"/>
                  </a:lnTo>
                  <a:lnTo>
                    <a:pt x="2" y="1352"/>
                  </a:lnTo>
                  <a:lnTo>
                    <a:pt x="5" y="1352"/>
                  </a:lnTo>
                  <a:lnTo>
                    <a:pt x="5" y="1352"/>
                  </a:lnTo>
                  <a:close/>
                  <a:moveTo>
                    <a:pt x="90" y="1342"/>
                  </a:moveTo>
                  <a:lnTo>
                    <a:pt x="92" y="1342"/>
                  </a:lnTo>
                  <a:lnTo>
                    <a:pt x="92" y="1342"/>
                  </a:lnTo>
                  <a:lnTo>
                    <a:pt x="94" y="1345"/>
                  </a:lnTo>
                  <a:lnTo>
                    <a:pt x="99" y="1345"/>
                  </a:lnTo>
                  <a:lnTo>
                    <a:pt x="99" y="1347"/>
                  </a:lnTo>
                  <a:lnTo>
                    <a:pt x="99" y="1347"/>
                  </a:lnTo>
                  <a:lnTo>
                    <a:pt x="102" y="1347"/>
                  </a:lnTo>
                  <a:lnTo>
                    <a:pt x="102" y="1347"/>
                  </a:lnTo>
                  <a:lnTo>
                    <a:pt x="102" y="1347"/>
                  </a:lnTo>
                  <a:lnTo>
                    <a:pt x="104" y="1347"/>
                  </a:lnTo>
                  <a:lnTo>
                    <a:pt x="104" y="1350"/>
                  </a:lnTo>
                  <a:lnTo>
                    <a:pt x="104" y="1350"/>
                  </a:lnTo>
                  <a:lnTo>
                    <a:pt x="104" y="1350"/>
                  </a:lnTo>
                  <a:lnTo>
                    <a:pt x="102" y="1352"/>
                  </a:lnTo>
                  <a:lnTo>
                    <a:pt x="102" y="1352"/>
                  </a:lnTo>
                  <a:lnTo>
                    <a:pt x="99" y="1352"/>
                  </a:lnTo>
                  <a:lnTo>
                    <a:pt x="99" y="1352"/>
                  </a:lnTo>
                  <a:lnTo>
                    <a:pt x="99" y="1352"/>
                  </a:lnTo>
                  <a:lnTo>
                    <a:pt x="99" y="1350"/>
                  </a:lnTo>
                  <a:lnTo>
                    <a:pt x="97" y="1350"/>
                  </a:lnTo>
                  <a:lnTo>
                    <a:pt x="97" y="1352"/>
                  </a:lnTo>
                  <a:lnTo>
                    <a:pt x="97" y="1354"/>
                  </a:lnTo>
                  <a:lnTo>
                    <a:pt x="94" y="1354"/>
                  </a:lnTo>
                  <a:lnTo>
                    <a:pt x="94" y="1357"/>
                  </a:lnTo>
                  <a:lnTo>
                    <a:pt x="94" y="1357"/>
                  </a:lnTo>
                  <a:lnTo>
                    <a:pt x="92" y="1354"/>
                  </a:lnTo>
                  <a:lnTo>
                    <a:pt x="92" y="1354"/>
                  </a:lnTo>
                  <a:lnTo>
                    <a:pt x="90" y="1354"/>
                  </a:lnTo>
                  <a:lnTo>
                    <a:pt x="90" y="1354"/>
                  </a:lnTo>
                  <a:lnTo>
                    <a:pt x="90" y="1352"/>
                  </a:lnTo>
                  <a:lnTo>
                    <a:pt x="90" y="1352"/>
                  </a:lnTo>
                  <a:lnTo>
                    <a:pt x="87" y="1352"/>
                  </a:lnTo>
                  <a:lnTo>
                    <a:pt x="87" y="1352"/>
                  </a:lnTo>
                  <a:lnTo>
                    <a:pt x="85" y="1352"/>
                  </a:lnTo>
                  <a:lnTo>
                    <a:pt x="83" y="1350"/>
                  </a:lnTo>
                  <a:lnTo>
                    <a:pt x="83" y="1345"/>
                  </a:lnTo>
                  <a:lnTo>
                    <a:pt x="85" y="1345"/>
                  </a:lnTo>
                  <a:lnTo>
                    <a:pt x="90" y="1342"/>
                  </a:lnTo>
                  <a:lnTo>
                    <a:pt x="90" y="1342"/>
                  </a:lnTo>
                  <a:lnTo>
                    <a:pt x="90" y="1342"/>
                  </a:lnTo>
                  <a:close/>
                  <a:moveTo>
                    <a:pt x="71" y="1236"/>
                  </a:moveTo>
                  <a:lnTo>
                    <a:pt x="73" y="1238"/>
                  </a:lnTo>
                  <a:lnTo>
                    <a:pt x="73" y="1238"/>
                  </a:lnTo>
                  <a:lnTo>
                    <a:pt x="73" y="1236"/>
                  </a:lnTo>
                  <a:lnTo>
                    <a:pt x="76" y="1238"/>
                  </a:lnTo>
                  <a:lnTo>
                    <a:pt x="76" y="1238"/>
                  </a:lnTo>
                  <a:lnTo>
                    <a:pt x="73" y="1241"/>
                  </a:lnTo>
                  <a:lnTo>
                    <a:pt x="73" y="1243"/>
                  </a:lnTo>
                  <a:lnTo>
                    <a:pt x="73" y="1243"/>
                  </a:lnTo>
                  <a:lnTo>
                    <a:pt x="73" y="1246"/>
                  </a:lnTo>
                  <a:lnTo>
                    <a:pt x="73" y="1246"/>
                  </a:lnTo>
                  <a:lnTo>
                    <a:pt x="73" y="1248"/>
                  </a:lnTo>
                  <a:lnTo>
                    <a:pt x="73" y="1253"/>
                  </a:lnTo>
                  <a:lnTo>
                    <a:pt x="73" y="1255"/>
                  </a:lnTo>
                  <a:lnTo>
                    <a:pt x="73" y="1255"/>
                  </a:lnTo>
                  <a:lnTo>
                    <a:pt x="76" y="1257"/>
                  </a:lnTo>
                  <a:lnTo>
                    <a:pt x="73" y="1260"/>
                  </a:lnTo>
                  <a:lnTo>
                    <a:pt x="73" y="1262"/>
                  </a:lnTo>
                  <a:lnTo>
                    <a:pt x="71" y="1262"/>
                  </a:lnTo>
                  <a:lnTo>
                    <a:pt x="71" y="1262"/>
                  </a:lnTo>
                  <a:lnTo>
                    <a:pt x="68" y="1262"/>
                  </a:lnTo>
                  <a:lnTo>
                    <a:pt x="68" y="1262"/>
                  </a:lnTo>
                  <a:lnTo>
                    <a:pt x="71" y="1260"/>
                  </a:lnTo>
                  <a:lnTo>
                    <a:pt x="73" y="1260"/>
                  </a:lnTo>
                  <a:lnTo>
                    <a:pt x="73" y="1257"/>
                  </a:lnTo>
                  <a:lnTo>
                    <a:pt x="73" y="1257"/>
                  </a:lnTo>
                  <a:lnTo>
                    <a:pt x="71" y="1257"/>
                  </a:lnTo>
                  <a:lnTo>
                    <a:pt x="68" y="1257"/>
                  </a:lnTo>
                  <a:lnTo>
                    <a:pt x="68" y="1255"/>
                  </a:lnTo>
                  <a:lnTo>
                    <a:pt x="68" y="1255"/>
                  </a:lnTo>
                  <a:lnTo>
                    <a:pt x="68" y="1255"/>
                  </a:lnTo>
                  <a:lnTo>
                    <a:pt x="66" y="1255"/>
                  </a:lnTo>
                  <a:lnTo>
                    <a:pt x="66" y="1253"/>
                  </a:lnTo>
                  <a:lnTo>
                    <a:pt x="64" y="1253"/>
                  </a:lnTo>
                  <a:lnTo>
                    <a:pt x="64" y="1250"/>
                  </a:lnTo>
                  <a:lnTo>
                    <a:pt x="64" y="1250"/>
                  </a:lnTo>
                  <a:lnTo>
                    <a:pt x="64" y="1248"/>
                  </a:lnTo>
                  <a:lnTo>
                    <a:pt x="64" y="1248"/>
                  </a:lnTo>
                  <a:lnTo>
                    <a:pt x="64" y="1246"/>
                  </a:lnTo>
                  <a:lnTo>
                    <a:pt x="68" y="1246"/>
                  </a:lnTo>
                  <a:lnTo>
                    <a:pt x="68" y="1243"/>
                  </a:lnTo>
                  <a:lnTo>
                    <a:pt x="66" y="1243"/>
                  </a:lnTo>
                  <a:lnTo>
                    <a:pt x="66" y="1238"/>
                  </a:lnTo>
                  <a:lnTo>
                    <a:pt x="71" y="1238"/>
                  </a:lnTo>
                  <a:lnTo>
                    <a:pt x="71" y="1236"/>
                  </a:lnTo>
                  <a:close/>
                  <a:moveTo>
                    <a:pt x="338" y="534"/>
                  </a:moveTo>
                  <a:lnTo>
                    <a:pt x="340" y="534"/>
                  </a:lnTo>
                  <a:lnTo>
                    <a:pt x="343" y="536"/>
                  </a:lnTo>
                  <a:lnTo>
                    <a:pt x="343" y="536"/>
                  </a:lnTo>
                  <a:lnTo>
                    <a:pt x="343" y="539"/>
                  </a:lnTo>
                  <a:lnTo>
                    <a:pt x="343" y="541"/>
                  </a:lnTo>
                  <a:lnTo>
                    <a:pt x="340" y="544"/>
                  </a:lnTo>
                  <a:lnTo>
                    <a:pt x="340" y="544"/>
                  </a:lnTo>
                  <a:lnTo>
                    <a:pt x="340" y="546"/>
                  </a:lnTo>
                  <a:lnTo>
                    <a:pt x="338" y="546"/>
                  </a:lnTo>
                  <a:lnTo>
                    <a:pt x="338" y="546"/>
                  </a:lnTo>
                  <a:lnTo>
                    <a:pt x="336" y="546"/>
                  </a:lnTo>
                  <a:lnTo>
                    <a:pt x="336" y="546"/>
                  </a:lnTo>
                  <a:lnTo>
                    <a:pt x="333" y="546"/>
                  </a:lnTo>
                  <a:lnTo>
                    <a:pt x="333" y="546"/>
                  </a:lnTo>
                  <a:lnTo>
                    <a:pt x="336" y="546"/>
                  </a:lnTo>
                  <a:lnTo>
                    <a:pt x="336" y="548"/>
                  </a:lnTo>
                  <a:lnTo>
                    <a:pt x="333" y="551"/>
                  </a:lnTo>
                  <a:lnTo>
                    <a:pt x="333" y="551"/>
                  </a:lnTo>
                  <a:lnTo>
                    <a:pt x="331" y="553"/>
                  </a:lnTo>
                  <a:lnTo>
                    <a:pt x="331" y="553"/>
                  </a:lnTo>
                  <a:lnTo>
                    <a:pt x="331" y="551"/>
                  </a:lnTo>
                  <a:lnTo>
                    <a:pt x="331" y="551"/>
                  </a:lnTo>
                  <a:lnTo>
                    <a:pt x="331" y="548"/>
                  </a:lnTo>
                  <a:lnTo>
                    <a:pt x="333" y="546"/>
                  </a:lnTo>
                  <a:lnTo>
                    <a:pt x="333" y="544"/>
                  </a:lnTo>
                  <a:lnTo>
                    <a:pt x="333" y="544"/>
                  </a:lnTo>
                  <a:lnTo>
                    <a:pt x="333" y="541"/>
                  </a:lnTo>
                  <a:lnTo>
                    <a:pt x="333" y="536"/>
                  </a:lnTo>
                  <a:lnTo>
                    <a:pt x="333" y="536"/>
                  </a:lnTo>
                  <a:lnTo>
                    <a:pt x="333" y="534"/>
                  </a:lnTo>
                  <a:lnTo>
                    <a:pt x="336" y="534"/>
                  </a:lnTo>
                  <a:lnTo>
                    <a:pt x="338" y="534"/>
                  </a:lnTo>
                  <a:lnTo>
                    <a:pt x="338" y="534"/>
                  </a:lnTo>
                  <a:close/>
                  <a:moveTo>
                    <a:pt x="421" y="80"/>
                  </a:moveTo>
                  <a:lnTo>
                    <a:pt x="421" y="83"/>
                  </a:lnTo>
                  <a:lnTo>
                    <a:pt x="418" y="83"/>
                  </a:lnTo>
                  <a:lnTo>
                    <a:pt x="416" y="85"/>
                  </a:lnTo>
                  <a:lnTo>
                    <a:pt x="409" y="87"/>
                  </a:lnTo>
                  <a:lnTo>
                    <a:pt x="407" y="87"/>
                  </a:lnTo>
                  <a:lnTo>
                    <a:pt x="407" y="90"/>
                  </a:lnTo>
                  <a:lnTo>
                    <a:pt x="409" y="92"/>
                  </a:lnTo>
                  <a:lnTo>
                    <a:pt x="409" y="92"/>
                  </a:lnTo>
                  <a:lnTo>
                    <a:pt x="414" y="92"/>
                  </a:lnTo>
                  <a:lnTo>
                    <a:pt x="416" y="94"/>
                  </a:lnTo>
                  <a:lnTo>
                    <a:pt x="416" y="94"/>
                  </a:lnTo>
                  <a:lnTo>
                    <a:pt x="416" y="90"/>
                  </a:lnTo>
                  <a:lnTo>
                    <a:pt x="418" y="92"/>
                  </a:lnTo>
                  <a:lnTo>
                    <a:pt x="418" y="87"/>
                  </a:lnTo>
                  <a:lnTo>
                    <a:pt x="421" y="85"/>
                  </a:lnTo>
                  <a:lnTo>
                    <a:pt x="421" y="85"/>
                  </a:lnTo>
                  <a:lnTo>
                    <a:pt x="418" y="87"/>
                  </a:lnTo>
                  <a:lnTo>
                    <a:pt x="418" y="92"/>
                  </a:lnTo>
                  <a:lnTo>
                    <a:pt x="421" y="90"/>
                  </a:lnTo>
                  <a:lnTo>
                    <a:pt x="421" y="92"/>
                  </a:lnTo>
                  <a:lnTo>
                    <a:pt x="418" y="92"/>
                  </a:lnTo>
                  <a:lnTo>
                    <a:pt x="418" y="94"/>
                  </a:lnTo>
                  <a:lnTo>
                    <a:pt x="421" y="94"/>
                  </a:lnTo>
                  <a:lnTo>
                    <a:pt x="421" y="94"/>
                  </a:lnTo>
                  <a:lnTo>
                    <a:pt x="416" y="94"/>
                  </a:lnTo>
                  <a:lnTo>
                    <a:pt x="416" y="97"/>
                  </a:lnTo>
                  <a:lnTo>
                    <a:pt x="414" y="97"/>
                  </a:lnTo>
                  <a:lnTo>
                    <a:pt x="414" y="99"/>
                  </a:lnTo>
                  <a:lnTo>
                    <a:pt x="416" y="97"/>
                  </a:lnTo>
                  <a:lnTo>
                    <a:pt x="416" y="97"/>
                  </a:lnTo>
                  <a:lnTo>
                    <a:pt x="418" y="97"/>
                  </a:lnTo>
                  <a:lnTo>
                    <a:pt x="421" y="97"/>
                  </a:lnTo>
                  <a:lnTo>
                    <a:pt x="421" y="97"/>
                  </a:lnTo>
                  <a:lnTo>
                    <a:pt x="423" y="99"/>
                  </a:lnTo>
                  <a:lnTo>
                    <a:pt x="421" y="102"/>
                  </a:lnTo>
                  <a:lnTo>
                    <a:pt x="423" y="104"/>
                  </a:lnTo>
                  <a:lnTo>
                    <a:pt x="423" y="104"/>
                  </a:lnTo>
                  <a:lnTo>
                    <a:pt x="423" y="104"/>
                  </a:lnTo>
                  <a:lnTo>
                    <a:pt x="428" y="104"/>
                  </a:lnTo>
                  <a:lnTo>
                    <a:pt x="428" y="102"/>
                  </a:lnTo>
                  <a:lnTo>
                    <a:pt x="428" y="102"/>
                  </a:lnTo>
                  <a:lnTo>
                    <a:pt x="430" y="102"/>
                  </a:lnTo>
                  <a:lnTo>
                    <a:pt x="433" y="102"/>
                  </a:lnTo>
                  <a:lnTo>
                    <a:pt x="433" y="106"/>
                  </a:lnTo>
                  <a:lnTo>
                    <a:pt x="435" y="106"/>
                  </a:lnTo>
                  <a:lnTo>
                    <a:pt x="435" y="106"/>
                  </a:lnTo>
                  <a:lnTo>
                    <a:pt x="435" y="106"/>
                  </a:lnTo>
                  <a:lnTo>
                    <a:pt x="435" y="109"/>
                  </a:lnTo>
                  <a:lnTo>
                    <a:pt x="435" y="111"/>
                  </a:lnTo>
                  <a:lnTo>
                    <a:pt x="435" y="111"/>
                  </a:lnTo>
                  <a:lnTo>
                    <a:pt x="435" y="113"/>
                  </a:lnTo>
                  <a:lnTo>
                    <a:pt x="435" y="113"/>
                  </a:lnTo>
                  <a:lnTo>
                    <a:pt x="435" y="113"/>
                  </a:lnTo>
                  <a:lnTo>
                    <a:pt x="433" y="113"/>
                  </a:lnTo>
                  <a:lnTo>
                    <a:pt x="430" y="118"/>
                  </a:lnTo>
                  <a:lnTo>
                    <a:pt x="430" y="116"/>
                  </a:lnTo>
                  <a:lnTo>
                    <a:pt x="430" y="116"/>
                  </a:lnTo>
                  <a:lnTo>
                    <a:pt x="430" y="116"/>
                  </a:lnTo>
                  <a:lnTo>
                    <a:pt x="428" y="116"/>
                  </a:lnTo>
                  <a:lnTo>
                    <a:pt x="428" y="116"/>
                  </a:lnTo>
                  <a:lnTo>
                    <a:pt x="428" y="116"/>
                  </a:lnTo>
                  <a:lnTo>
                    <a:pt x="428" y="118"/>
                  </a:lnTo>
                  <a:lnTo>
                    <a:pt x="430" y="118"/>
                  </a:lnTo>
                  <a:lnTo>
                    <a:pt x="430" y="120"/>
                  </a:lnTo>
                  <a:lnTo>
                    <a:pt x="430" y="123"/>
                  </a:lnTo>
                  <a:lnTo>
                    <a:pt x="433" y="120"/>
                  </a:lnTo>
                  <a:lnTo>
                    <a:pt x="433" y="123"/>
                  </a:lnTo>
                  <a:lnTo>
                    <a:pt x="433" y="123"/>
                  </a:lnTo>
                  <a:lnTo>
                    <a:pt x="430" y="125"/>
                  </a:lnTo>
                  <a:lnTo>
                    <a:pt x="430" y="125"/>
                  </a:lnTo>
                  <a:lnTo>
                    <a:pt x="433" y="128"/>
                  </a:lnTo>
                  <a:lnTo>
                    <a:pt x="433" y="125"/>
                  </a:lnTo>
                  <a:lnTo>
                    <a:pt x="435" y="125"/>
                  </a:lnTo>
                  <a:lnTo>
                    <a:pt x="435" y="128"/>
                  </a:lnTo>
                  <a:lnTo>
                    <a:pt x="437" y="128"/>
                  </a:lnTo>
                  <a:lnTo>
                    <a:pt x="437" y="128"/>
                  </a:lnTo>
                  <a:lnTo>
                    <a:pt x="437" y="130"/>
                  </a:lnTo>
                  <a:lnTo>
                    <a:pt x="440" y="132"/>
                  </a:lnTo>
                  <a:lnTo>
                    <a:pt x="440" y="132"/>
                  </a:lnTo>
                  <a:lnTo>
                    <a:pt x="440" y="132"/>
                  </a:lnTo>
                  <a:lnTo>
                    <a:pt x="437" y="135"/>
                  </a:lnTo>
                  <a:lnTo>
                    <a:pt x="440" y="135"/>
                  </a:lnTo>
                  <a:lnTo>
                    <a:pt x="440" y="135"/>
                  </a:lnTo>
                  <a:lnTo>
                    <a:pt x="442" y="135"/>
                  </a:lnTo>
                  <a:lnTo>
                    <a:pt x="444" y="135"/>
                  </a:lnTo>
                  <a:lnTo>
                    <a:pt x="447" y="135"/>
                  </a:lnTo>
                  <a:lnTo>
                    <a:pt x="447" y="137"/>
                  </a:lnTo>
                  <a:lnTo>
                    <a:pt x="444" y="137"/>
                  </a:lnTo>
                  <a:lnTo>
                    <a:pt x="444" y="135"/>
                  </a:lnTo>
                  <a:lnTo>
                    <a:pt x="444" y="135"/>
                  </a:lnTo>
                  <a:lnTo>
                    <a:pt x="444" y="137"/>
                  </a:lnTo>
                  <a:lnTo>
                    <a:pt x="442" y="137"/>
                  </a:lnTo>
                  <a:lnTo>
                    <a:pt x="444" y="137"/>
                  </a:lnTo>
                  <a:lnTo>
                    <a:pt x="444" y="139"/>
                  </a:lnTo>
                  <a:lnTo>
                    <a:pt x="447" y="139"/>
                  </a:lnTo>
                  <a:lnTo>
                    <a:pt x="447" y="142"/>
                  </a:lnTo>
                  <a:lnTo>
                    <a:pt x="449" y="144"/>
                  </a:lnTo>
                  <a:lnTo>
                    <a:pt x="449" y="146"/>
                  </a:lnTo>
                  <a:lnTo>
                    <a:pt x="447" y="146"/>
                  </a:lnTo>
                  <a:lnTo>
                    <a:pt x="447" y="144"/>
                  </a:lnTo>
                  <a:lnTo>
                    <a:pt x="447" y="146"/>
                  </a:lnTo>
                  <a:lnTo>
                    <a:pt x="447" y="146"/>
                  </a:lnTo>
                  <a:lnTo>
                    <a:pt x="447" y="149"/>
                  </a:lnTo>
                  <a:lnTo>
                    <a:pt x="449" y="149"/>
                  </a:lnTo>
                  <a:lnTo>
                    <a:pt x="449" y="146"/>
                  </a:lnTo>
                  <a:lnTo>
                    <a:pt x="449" y="146"/>
                  </a:lnTo>
                  <a:lnTo>
                    <a:pt x="452" y="149"/>
                  </a:lnTo>
                  <a:lnTo>
                    <a:pt x="449" y="151"/>
                  </a:lnTo>
                  <a:lnTo>
                    <a:pt x="449" y="149"/>
                  </a:lnTo>
                  <a:lnTo>
                    <a:pt x="447" y="149"/>
                  </a:lnTo>
                  <a:lnTo>
                    <a:pt x="444" y="151"/>
                  </a:lnTo>
                  <a:lnTo>
                    <a:pt x="447" y="151"/>
                  </a:lnTo>
                  <a:lnTo>
                    <a:pt x="444" y="151"/>
                  </a:lnTo>
                  <a:lnTo>
                    <a:pt x="440" y="154"/>
                  </a:lnTo>
                  <a:lnTo>
                    <a:pt x="440" y="154"/>
                  </a:lnTo>
                  <a:lnTo>
                    <a:pt x="440" y="156"/>
                  </a:lnTo>
                  <a:lnTo>
                    <a:pt x="437" y="156"/>
                  </a:lnTo>
                  <a:lnTo>
                    <a:pt x="435" y="154"/>
                  </a:lnTo>
                  <a:lnTo>
                    <a:pt x="435" y="151"/>
                  </a:lnTo>
                  <a:lnTo>
                    <a:pt x="435" y="151"/>
                  </a:lnTo>
                  <a:lnTo>
                    <a:pt x="433" y="151"/>
                  </a:lnTo>
                  <a:lnTo>
                    <a:pt x="433" y="151"/>
                  </a:lnTo>
                  <a:lnTo>
                    <a:pt x="433" y="154"/>
                  </a:lnTo>
                  <a:lnTo>
                    <a:pt x="435" y="156"/>
                  </a:lnTo>
                  <a:lnTo>
                    <a:pt x="433" y="156"/>
                  </a:lnTo>
                  <a:lnTo>
                    <a:pt x="430" y="154"/>
                  </a:lnTo>
                  <a:lnTo>
                    <a:pt x="426" y="151"/>
                  </a:lnTo>
                  <a:lnTo>
                    <a:pt x="423" y="151"/>
                  </a:lnTo>
                  <a:lnTo>
                    <a:pt x="421" y="149"/>
                  </a:lnTo>
                  <a:lnTo>
                    <a:pt x="423" y="146"/>
                  </a:lnTo>
                  <a:lnTo>
                    <a:pt x="421" y="144"/>
                  </a:lnTo>
                  <a:lnTo>
                    <a:pt x="423" y="142"/>
                  </a:lnTo>
                  <a:lnTo>
                    <a:pt x="423" y="139"/>
                  </a:lnTo>
                  <a:lnTo>
                    <a:pt x="418" y="139"/>
                  </a:lnTo>
                  <a:lnTo>
                    <a:pt x="418" y="137"/>
                  </a:lnTo>
                  <a:lnTo>
                    <a:pt x="416" y="137"/>
                  </a:lnTo>
                  <a:lnTo>
                    <a:pt x="418" y="132"/>
                  </a:lnTo>
                  <a:lnTo>
                    <a:pt x="416" y="132"/>
                  </a:lnTo>
                  <a:lnTo>
                    <a:pt x="416" y="132"/>
                  </a:lnTo>
                  <a:lnTo>
                    <a:pt x="416" y="128"/>
                  </a:lnTo>
                  <a:lnTo>
                    <a:pt x="416" y="128"/>
                  </a:lnTo>
                  <a:lnTo>
                    <a:pt x="416" y="128"/>
                  </a:lnTo>
                  <a:lnTo>
                    <a:pt x="418" y="125"/>
                  </a:lnTo>
                  <a:lnTo>
                    <a:pt x="421" y="125"/>
                  </a:lnTo>
                  <a:lnTo>
                    <a:pt x="418" y="123"/>
                  </a:lnTo>
                  <a:lnTo>
                    <a:pt x="418" y="123"/>
                  </a:lnTo>
                  <a:lnTo>
                    <a:pt x="416" y="123"/>
                  </a:lnTo>
                  <a:lnTo>
                    <a:pt x="414" y="123"/>
                  </a:lnTo>
                  <a:lnTo>
                    <a:pt x="409" y="123"/>
                  </a:lnTo>
                  <a:lnTo>
                    <a:pt x="409" y="118"/>
                  </a:lnTo>
                  <a:lnTo>
                    <a:pt x="404" y="118"/>
                  </a:lnTo>
                  <a:lnTo>
                    <a:pt x="404" y="118"/>
                  </a:lnTo>
                  <a:lnTo>
                    <a:pt x="400" y="118"/>
                  </a:lnTo>
                  <a:lnTo>
                    <a:pt x="400" y="118"/>
                  </a:lnTo>
                  <a:lnTo>
                    <a:pt x="400" y="120"/>
                  </a:lnTo>
                  <a:lnTo>
                    <a:pt x="397" y="120"/>
                  </a:lnTo>
                  <a:lnTo>
                    <a:pt x="395" y="123"/>
                  </a:lnTo>
                  <a:lnTo>
                    <a:pt x="395" y="120"/>
                  </a:lnTo>
                  <a:lnTo>
                    <a:pt x="392" y="120"/>
                  </a:lnTo>
                  <a:lnTo>
                    <a:pt x="392" y="118"/>
                  </a:lnTo>
                  <a:lnTo>
                    <a:pt x="390" y="120"/>
                  </a:lnTo>
                  <a:lnTo>
                    <a:pt x="390" y="120"/>
                  </a:lnTo>
                  <a:lnTo>
                    <a:pt x="388" y="120"/>
                  </a:lnTo>
                  <a:lnTo>
                    <a:pt x="385" y="118"/>
                  </a:lnTo>
                  <a:lnTo>
                    <a:pt x="385" y="118"/>
                  </a:lnTo>
                  <a:lnTo>
                    <a:pt x="385" y="116"/>
                  </a:lnTo>
                  <a:lnTo>
                    <a:pt x="385" y="113"/>
                  </a:lnTo>
                  <a:lnTo>
                    <a:pt x="388" y="113"/>
                  </a:lnTo>
                  <a:lnTo>
                    <a:pt x="390" y="111"/>
                  </a:lnTo>
                  <a:lnTo>
                    <a:pt x="388" y="109"/>
                  </a:lnTo>
                  <a:lnTo>
                    <a:pt x="390" y="109"/>
                  </a:lnTo>
                  <a:lnTo>
                    <a:pt x="388" y="106"/>
                  </a:lnTo>
                  <a:lnTo>
                    <a:pt x="385" y="106"/>
                  </a:lnTo>
                  <a:lnTo>
                    <a:pt x="383" y="106"/>
                  </a:lnTo>
                  <a:lnTo>
                    <a:pt x="383" y="104"/>
                  </a:lnTo>
                  <a:lnTo>
                    <a:pt x="381" y="104"/>
                  </a:lnTo>
                  <a:lnTo>
                    <a:pt x="381" y="102"/>
                  </a:lnTo>
                  <a:lnTo>
                    <a:pt x="378" y="102"/>
                  </a:lnTo>
                  <a:lnTo>
                    <a:pt x="378" y="99"/>
                  </a:lnTo>
                  <a:lnTo>
                    <a:pt x="381" y="99"/>
                  </a:lnTo>
                  <a:lnTo>
                    <a:pt x="383" y="97"/>
                  </a:lnTo>
                  <a:lnTo>
                    <a:pt x="385" y="97"/>
                  </a:lnTo>
                  <a:lnTo>
                    <a:pt x="385" y="97"/>
                  </a:lnTo>
                  <a:lnTo>
                    <a:pt x="385" y="97"/>
                  </a:lnTo>
                  <a:lnTo>
                    <a:pt x="385" y="97"/>
                  </a:lnTo>
                  <a:lnTo>
                    <a:pt x="388" y="94"/>
                  </a:lnTo>
                  <a:lnTo>
                    <a:pt x="388" y="92"/>
                  </a:lnTo>
                  <a:lnTo>
                    <a:pt x="388" y="90"/>
                  </a:lnTo>
                  <a:lnTo>
                    <a:pt x="388" y="87"/>
                  </a:lnTo>
                  <a:lnTo>
                    <a:pt x="388" y="87"/>
                  </a:lnTo>
                  <a:lnTo>
                    <a:pt x="388" y="87"/>
                  </a:lnTo>
                  <a:lnTo>
                    <a:pt x="388" y="87"/>
                  </a:lnTo>
                  <a:lnTo>
                    <a:pt x="390" y="87"/>
                  </a:lnTo>
                  <a:lnTo>
                    <a:pt x="390" y="90"/>
                  </a:lnTo>
                  <a:lnTo>
                    <a:pt x="392" y="90"/>
                  </a:lnTo>
                  <a:lnTo>
                    <a:pt x="392" y="90"/>
                  </a:lnTo>
                  <a:lnTo>
                    <a:pt x="395" y="90"/>
                  </a:lnTo>
                  <a:lnTo>
                    <a:pt x="395" y="90"/>
                  </a:lnTo>
                  <a:lnTo>
                    <a:pt x="397" y="90"/>
                  </a:lnTo>
                  <a:lnTo>
                    <a:pt x="400" y="90"/>
                  </a:lnTo>
                  <a:lnTo>
                    <a:pt x="402" y="87"/>
                  </a:lnTo>
                  <a:lnTo>
                    <a:pt x="402" y="87"/>
                  </a:lnTo>
                  <a:lnTo>
                    <a:pt x="404" y="87"/>
                  </a:lnTo>
                  <a:lnTo>
                    <a:pt x="407" y="85"/>
                  </a:lnTo>
                  <a:lnTo>
                    <a:pt x="414" y="85"/>
                  </a:lnTo>
                  <a:lnTo>
                    <a:pt x="421" y="80"/>
                  </a:lnTo>
                  <a:close/>
                  <a:moveTo>
                    <a:pt x="1050" y="61"/>
                  </a:moveTo>
                  <a:lnTo>
                    <a:pt x="1055" y="64"/>
                  </a:lnTo>
                  <a:lnTo>
                    <a:pt x="1052" y="64"/>
                  </a:lnTo>
                  <a:lnTo>
                    <a:pt x="1052" y="66"/>
                  </a:lnTo>
                  <a:lnTo>
                    <a:pt x="1052" y="66"/>
                  </a:lnTo>
                  <a:lnTo>
                    <a:pt x="1052" y="68"/>
                  </a:lnTo>
                  <a:lnTo>
                    <a:pt x="1052" y="68"/>
                  </a:lnTo>
                  <a:lnTo>
                    <a:pt x="1055" y="68"/>
                  </a:lnTo>
                  <a:lnTo>
                    <a:pt x="1055" y="71"/>
                  </a:lnTo>
                  <a:lnTo>
                    <a:pt x="1055" y="71"/>
                  </a:lnTo>
                  <a:lnTo>
                    <a:pt x="1055" y="73"/>
                  </a:lnTo>
                  <a:lnTo>
                    <a:pt x="1057" y="73"/>
                  </a:lnTo>
                  <a:lnTo>
                    <a:pt x="1057" y="73"/>
                  </a:lnTo>
                  <a:lnTo>
                    <a:pt x="1057" y="76"/>
                  </a:lnTo>
                  <a:lnTo>
                    <a:pt x="1057" y="78"/>
                  </a:lnTo>
                  <a:lnTo>
                    <a:pt x="1064" y="83"/>
                  </a:lnTo>
                  <a:lnTo>
                    <a:pt x="1064" y="85"/>
                  </a:lnTo>
                  <a:lnTo>
                    <a:pt x="1064" y="85"/>
                  </a:lnTo>
                  <a:lnTo>
                    <a:pt x="1066" y="87"/>
                  </a:lnTo>
                  <a:lnTo>
                    <a:pt x="1071" y="90"/>
                  </a:lnTo>
                  <a:lnTo>
                    <a:pt x="1074" y="90"/>
                  </a:lnTo>
                  <a:lnTo>
                    <a:pt x="1074" y="87"/>
                  </a:lnTo>
                  <a:lnTo>
                    <a:pt x="1076" y="87"/>
                  </a:lnTo>
                  <a:lnTo>
                    <a:pt x="1076" y="87"/>
                  </a:lnTo>
                  <a:lnTo>
                    <a:pt x="1078" y="85"/>
                  </a:lnTo>
                  <a:lnTo>
                    <a:pt x="1078" y="85"/>
                  </a:lnTo>
                  <a:lnTo>
                    <a:pt x="1078" y="87"/>
                  </a:lnTo>
                  <a:lnTo>
                    <a:pt x="1078" y="87"/>
                  </a:lnTo>
                  <a:lnTo>
                    <a:pt x="1076" y="87"/>
                  </a:lnTo>
                  <a:lnTo>
                    <a:pt x="1076" y="90"/>
                  </a:lnTo>
                  <a:lnTo>
                    <a:pt x="1078" y="90"/>
                  </a:lnTo>
                  <a:lnTo>
                    <a:pt x="1078" y="92"/>
                  </a:lnTo>
                  <a:lnTo>
                    <a:pt x="1078" y="92"/>
                  </a:lnTo>
                  <a:lnTo>
                    <a:pt x="1078" y="94"/>
                  </a:lnTo>
                  <a:lnTo>
                    <a:pt x="1081" y="94"/>
                  </a:lnTo>
                  <a:lnTo>
                    <a:pt x="1081" y="94"/>
                  </a:lnTo>
                  <a:lnTo>
                    <a:pt x="1083" y="94"/>
                  </a:lnTo>
                  <a:lnTo>
                    <a:pt x="1083" y="97"/>
                  </a:lnTo>
                  <a:lnTo>
                    <a:pt x="1085" y="97"/>
                  </a:lnTo>
                  <a:lnTo>
                    <a:pt x="1085" y="97"/>
                  </a:lnTo>
                  <a:lnTo>
                    <a:pt x="1085" y="99"/>
                  </a:lnTo>
                  <a:lnTo>
                    <a:pt x="1090" y="99"/>
                  </a:lnTo>
                  <a:lnTo>
                    <a:pt x="1090" y="102"/>
                  </a:lnTo>
                  <a:lnTo>
                    <a:pt x="1090" y="102"/>
                  </a:lnTo>
                  <a:lnTo>
                    <a:pt x="1090" y="102"/>
                  </a:lnTo>
                  <a:lnTo>
                    <a:pt x="1092" y="102"/>
                  </a:lnTo>
                  <a:lnTo>
                    <a:pt x="1097" y="104"/>
                  </a:lnTo>
                  <a:lnTo>
                    <a:pt x="1097" y="106"/>
                  </a:lnTo>
                  <a:lnTo>
                    <a:pt x="1100" y="106"/>
                  </a:lnTo>
                  <a:lnTo>
                    <a:pt x="1100" y="106"/>
                  </a:lnTo>
                  <a:lnTo>
                    <a:pt x="1100" y="106"/>
                  </a:lnTo>
                  <a:lnTo>
                    <a:pt x="1107" y="111"/>
                  </a:lnTo>
                  <a:lnTo>
                    <a:pt x="1109" y="113"/>
                  </a:lnTo>
                  <a:lnTo>
                    <a:pt x="1109" y="113"/>
                  </a:lnTo>
                  <a:lnTo>
                    <a:pt x="1111" y="118"/>
                  </a:lnTo>
                  <a:lnTo>
                    <a:pt x="1114" y="118"/>
                  </a:lnTo>
                  <a:lnTo>
                    <a:pt x="1114" y="120"/>
                  </a:lnTo>
                  <a:lnTo>
                    <a:pt x="1116" y="120"/>
                  </a:lnTo>
                  <a:lnTo>
                    <a:pt x="1116" y="123"/>
                  </a:lnTo>
                  <a:lnTo>
                    <a:pt x="1121" y="125"/>
                  </a:lnTo>
                  <a:lnTo>
                    <a:pt x="1121" y="125"/>
                  </a:lnTo>
                  <a:lnTo>
                    <a:pt x="1123" y="128"/>
                  </a:lnTo>
                  <a:lnTo>
                    <a:pt x="1126" y="128"/>
                  </a:lnTo>
                  <a:lnTo>
                    <a:pt x="1126" y="130"/>
                  </a:lnTo>
                  <a:lnTo>
                    <a:pt x="1128" y="132"/>
                  </a:lnTo>
                  <a:lnTo>
                    <a:pt x="1128" y="132"/>
                  </a:lnTo>
                  <a:lnTo>
                    <a:pt x="1130" y="135"/>
                  </a:lnTo>
                  <a:lnTo>
                    <a:pt x="1133" y="137"/>
                  </a:lnTo>
                  <a:lnTo>
                    <a:pt x="1135" y="139"/>
                  </a:lnTo>
                  <a:lnTo>
                    <a:pt x="1142" y="139"/>
                  </a:lnTo>
                  <a:lnTo>
                    <a:pt x="1142" y="142"/>
                  </a:lnTo>
                  <a:lnTo>
                    <a:pt x="1142" y="144"/>
                  </a:lnTo>
                  <a:lnTo>
                    <a:pt x="1142" y="144"/>
                  </a:lnTo>
                  <a:lnTo>
                    <a:pt x="1144" y="149"/>
                  </a:lnTo>
                  <a:lnTo>
                    <a:pt x="1149" y="149"/>
                  </a:lnTo>
                  <a:lnTo>
                    <a:pt x="1152" y="149"/>
                  </a:lnTo>
                  <a:lnTo>
                    <a:pt x="1152" y="151"/>
                  </a:lnTo>
                  <a:lnTo>
                    <a:pt x="1154" y="154"/>
                  </a:lnTo>
                  <a:lnTo>
                    <a:pt x="1156" y="154"/>
                  </a:lnTo>
                  <a:lnTo>
                    <a:pt x="1159" y="156"/>
                  </a:lnTo>
                  <a:lnTo>
                    <a:pt x="1159" y="156"/>
                  </a:lnTo>
                  <a:lnTo>
                    <a:pt x="1163" y="156"/>
                  </a:lnTo>
                  <a:lnTo>
                    <a:pt x="1168" y="161"/>
                  </a:lnTo>
                  <a:lnTo>
                    <a:pt x="1170" y="163"/>
                  </a:lnTo>
                  <a:lnTo>
                    <a:pt x="1173" y="165"/>
                  </a:lnTo>
                  <a:lnTo>
                    <a:pt x="1173" y="165"/>
                  </a:lnTo>
                  <a:lnTo>
                    <a:pt x="1175" y="170"/>
                  </a:lnTo>
                  <a:lnTo>
                    <a:pt x="1182" y="170"/>
                  </a:lnTo>
                  <a:lnTo>
                    <a:pt x="1185" y="172"/>
                  </a:lnTo>
                  <a:lnTo>
                    <a:pt x="1185" y="170"/>
                  </a:lnTo>
                  <a:lnTo>
                    <a:pt x="1182" y="170"/>
                  </a:lnTo>
                  <a:lnTo>
                    <a:pt x="1175" y="168"/>
                  </a:lnTo>
                  <a:lnTo>
                    <a:pt x="1175" y="165"/>
                  </a:lnTo>
                  <a:lnTo>
                    <a:pt x="1173" y="165"/>
                  </a:lnTo>
                  <a:lnTo>
                    <a:pt x="1173" y="163"/>
                  </a:lnTo>
                  <a:lnTo>
                    <a:pt x="1173" y="163"/>
                  </a:lnTo>
                  <a:lnTo>
                    <a:pt x="1168" y="158"/>
                  </a:lnTo>
                  <a:lnTo>
                    <a:pt x="1163" y="154"/>
                  </a:lnTo>
                  <a:lnTo>
                    <a:pt x="1163" y="154"/>
                  </a:lnTo>
                  <a:lnTo>
                    <a:pt x="1166" y="151"/>
                  </a:lnTo>
                  <a:lnTo>
                    <a:pt x="1166" y="151"/>
                  </a:lnTo>
                  <a:lnTo>
                    <a:pt x="1168" y="154"/>
                  </a:lnTo>
                  <a:lnTo>
                    <a:pt x="1168" y="154"/>
                  </a:lnTo>
                  <a:lnTo>
                    <a:pt x="1168" y="154"/>
                  </a:lnTo>
                  <a:lnTo>
                    <a:pt x="1168" y="154"/>
                  </a:lnTo>
                  <a:lnTo>
                    <a:pt x="1168" y="154"/>
                  </a:lnTo>
                  <a:lnTo>
                    <a:pt x="1168" y="154"/>
                  </a:lnTo>
                  <a:lnTo>
                    <a:pt x="1168" y="154"/>
                  </a:lnTo>
                  <a:lnTo>
                    <a:pt x="1173" y="154"/>
                  </a:lnTo>
                  <a:lnTo>
                    <a:pt x="1173" y="151"/>
                  </a:lnTo>
                  <a:lnTo>
                    <a:pt x="1168" y="151"/>
                  </a:lnTo>
                  <a:lnTo>
                    <a:pt x="1166" y="149"/>
                  </a:lnTo>
                  <a:lnTo>
                    <a:pt x="1166" y="149"/>
                  </a:lnTo>
                  <a:lnTo>
                    <a:pt x="1163" y="149"/>
                  </a:lnTo>
                  <a:lnTo>
                    <a:pt x="1161" y="149"/>
                  </a:lnTo>
                  <a:lnTo>
                    <a:pt x="1159" y="149"/>
                  </a:lnTo>
                  <a:lnTo>
                    <a:pt x="1156" y="146"/>
                  </a:lnTo>
                  <a:lnTo>
                    <a:pt x="1156" y="142"/>
                  </a:lnTo>
                  <a:lnTo>
                    <a:pt x="1161" y="142"/>
                  </a:lnTo>
                  <a:lnTo>
                    <a:pt x="1163" y="142"/>
                  </a:lnTo>
                  <a:lnTo>
                    <a:pt x="1163" y="142"/>
                  </a:lnTo>
                  <a:lnTo>
                    <a:pt x="1159" y="142"/>
                  </a:lnTo>
                  <a:lnTo>
                    <a:pt x="1159" y="142"/>
                  </a:lnTo>
                  <a:lnTo>
                    <a:pt x="1161" y="139"/>
                  </a:lnTo>
                  <a:lnTo>
                    <a:pt x="1166" y="146"/>
                  </a:lnTo>
                  <a:lnTo>
                    <a:pt x="1187" y="146"/>
                  </a:lnTo>
                  <a:lnTo>
                    <a:pt x="1204" y="156"/>
                  </a:lnTo>
                  <a:lnTo>
                    <a:pt x="1227" y="175"/>
                  </a:lnTo>
                  <a:lnTo>
                    <a:pt x="1246" y="198"/>
                  </a:lnTo>
                  <a:lnTo>
                    <a:pt x="1249" y="210"/>
                  </a:lnTo>
                  <a:lnTo>
                    <a:pt x="1225" y="227"/>
                  </a:lnTo>
                  <a:lnTo>
                    <a:pt x="1225" y="229"/>
                  </a:lnTo>
                  <a:lnTo>
                    <a:pt x="1234" y="248"/>
                  </a:lnTo>
                  <a:lnTo>
                    <a:pt x="1256" y="265"/>
                  </a:lnTo>
                  <a:lnTo>
                    <a:pt x="1256" y="267"/>
                  </a:lnTo>
                  <a:lnTo>
                    <a:pt x="1270" y="305"/>
                  </a:lnTo>
                  <a:lnTo>
                    <a:pt x="1275" y="321"/>
                  </a:lnTo>
                  <a:lnTo>
                    <a:pt x="1272" y="331"/>
                  </a:lnTo>
                  <a:lnTo>
                    <a:pt x="1289" y="345"/>
                  </a:lnTo>
                  <a:lnTo>
                    <a:pt x="1296" y="362"/>
                  </a:lnTo>
                  <a:lnTo>
                    <a:pt x="1315" y="359"/>
                  </a:lnTo>
                  <a:lnTo>
                    <a:pt x="1336" y="376"/>
                  </a:lnTo>
                  <a:lnTo>
                    <a:pt x="1336" y="376"/>
                  </a:lnTo>
                  <a:lnTo>
                    <a:pt x="1341" y="390"/>
                  </a:lnTo>
                  <a:lnTo>
                    <a:pt x="1341" y="414"/>
                  </a:lnTo>
                  <a:lnTo>
                    <a:pt x="1327" y="416"/>
                  </a:lnTo>
                  <a:lnTo>
                    <a:pt x="1310" y="430"/>
                  </a:lnTo>
                  <a:lnTo>
                    <a:pt x="1275" y="397"/>
                  </a:lnTo>
                  <a:lnTo>
                    <a:pt x="1263" y="395"/>
                  </a:lnTo>
                  <a:lnTo>
                    <a:pt x="1239" y="402"/>
                  </a:lnTo>
                  <a:lnTo>
                    <a:pt x="1223" y="385"/>
                  </a:lnTo>
                  <a:lnTo>
                    <a:pt x="1208" y="385"/>
                  </a:lnTo>
                  <a:lnTo>
                    <a:pt x="1175" y="409"/>
                  </a:lnTo>
                  <a:lnTo>
                    <a:pt x="1173" y="406"/>
                  </a:lnTo>
                  <a:lnTo>
                    <a:pt x="1161" y="418"/>
                  </a:lnTo>
                  <a:lnTo>
                    <a:pt x="1159" y="432"/>
                  </a:lnTo>
                  <a:lnTo>
                    <a:pt x="1140" y="442"/>
                  </a:lnTo>
                  <a:lnTo>
                    <a:pt x="1147" y="463"/>
                  </a:lnTo>
                  <a:lnTo>
                    <a:pt x="1130" y="480"/>
                  </a:lnTo>
                  <a:lnTo>
                    <a:pt x="1128" y="492"/>
                  </a:lnTo>
                  <a:lnTo>
                    <a:pt x="1137" y="510"/>
                  </a:lnTo>
                  <a:lnTo>
                    <a:pt x="1140" y="518"/>
                  </a:lnTo>
                  <a:lnTo>
                    <a:pt x="1149" y="520"/>
                  </a:lnTo>
                  <a:lnTo>
                    <a:pt x="1168" y="522"/>
                  </a:lnTo>
                  <a:lnTo>
                    <a:pt x="1170" y="532"/>
                  </a:lnTo>
                  <a:lnTo>
                    <a:pt x="1175" y="536"/>
                  </a:lnTo>
                  <a:lnTo>
                    <a:pt x="1204" y="541"/>
                  </a:lnTo>
                  <a:lnTo>
                    <a:pt x="1208" y="551"/>
                  </a:lnTo>
                  <a:lnTo>
                    <a:pt x="1225" y="562"/>
                  </a:lnTo>
                  <a:lnTo>
                    <a:pt x="1225" y="567"/>
                  </a:lnTo>
                  <a:lnTo>
                    <a:pt x="1220" y="574"/>
                  </a:lnTo>
                  <a:lnTo>
                    <a:pt x="1199" y="579"/>
                  </a:lnTo>
                  <a:lnTo>
                    <a:pt x="1189" y="603"/>
                  </a:lnTo>
                  <a:lnTo>
                    <a:pt x="1192" y="619"/>
                  </a:lnTo>
                  <a:lnTo>
                    <a:pt x="1189" y="626"/>
                  </a:lnTo>
                  <a:lnTo>
                    <a:pt x="1173" y="638"/>
                  </a:lnTo>
                  <a:lnTo>
                    <a:pt x="1170" y="659"/>
                  </a:lnTo>
                  <a:lnTo>
                    <a:pt x="1166" y="666"/>
                  </a:lnTo>
                  <a:lnTo>
                    <a:pt x="1144" y="683"/>
                  </a:lnTo>
                  <a:lnTo>
                    <a:pt x="1144" y="695"/>
                  </a:lnTo>
                  <a:lnTo>
                    <a:pt x="1152" y="711"/>
                  </a:lnTo>
                  <a:lnTo>
                    <a:pt x="1147" y="726"/>
                  </a:lnTo>
                  <a:lnTo>
                    <a:pt x="1152" y="728"/>
                  </a:lnTo>
                  <a:lnTo>
                    <a:pt x="1163" y="726"/>
                  </a:lnTo>
                  <a:lnTo>
                    <a:pt x="1173" y="711"/>
                  </a:lnTo>
                  <a:lnTo>
                    <a:pt x="1199" y="692"/>
                  </a:lnTo>
                  <a:lnTo>
                    <a:pt x="1213" y="707"/>
                  </a:lnTo>
                  <a:lnTo>
                    <a:pt x="1218" y="714"/>
                  </a:lnTo>
                  <a:lnTo>
                    <a:pt x="1208" y="733"/>
                  </a:lnTo>
                  <a:lnTo>
                    <a:pt x="1194" y="737"/>
                  </a:lnTo>
                  <a:lnTo>
                    <a:pt x="1189" y="749"/>
                  </a:lnTo>
                  <a:lnTo>
                    <a:pt x="1152" y="752"/>
                  </a:lnTo>
                  <a:lnTo>
                    <a:pt x="1133" y="766"/>
                  </a:lnTo>
                  <a:lnTo>
                    <a:pt x="1109" y="773"/>
                  </a:lnTo>
                  <a:lnTo>
                    <a:pt x="1102" y="787"/>
                  </a:lnTo>
                  <a:lnTo>
                    <a:pt x="1102" y="801"/>
                  </a:lnTo>
                  <a:lnTo>
                    <a:pt x="1104" y="811"/>
                  </a:lnTo>
                  <a:lnTo>
                    <a:pt x="1109" y="818"/>
                  </a:lnTo>
                  <a:lnTo>
                    <a:pt x="1123" y="825"/>
                  </a:lnTo>
                  <a:lnTo>
                    <a:pt x="1137" y="839"/>
                  </a:lnTo>
                  <a:lnTo>
                    <a:pt x="1154" y="851"/>
                  </a:lnTo>
                  <a:lnTo>
                    <a:pt x="1173" y="870"/>
                  </a:lnTo>
                  <a:lnTo>
                    <a:pt x="1194" y="874"/>
                  </a:lnTo>
                  <a:lnTo>
                    <a:pt x="1218" y="870"/>
                  </a:lnTo>
                  <a:lnTo>
                    <a:pt x="1225" y="872"/>
                  </a:lnTo>
                  <a:lnTo>
                    <a:pt x="1227" y="882"/>
                  </a:lnTo>
                  <a:lnTo>
                    <a:pt x="1225" y="886"/>
                  </a:lnTo>
                  <a:lnTo>
                    <a:pt x="1208" y="898"/>
                  </a:lnTo>
                  <a:lnTo>
                    <a:pt x="1204" y="917"/>
                  </a:lnTo>
                  <a:lnTo>
                    <a:pt x="1208" y="924"/>
                  </a:lnTo>
                  <a:lnTo>
                    <a:pt x="1225" y="929"/>
                  </a:lnTo>
                  <a:lnTo>
                    <a:pt x="1227" y="934"/>
                  </a:lnTo>
                  <a:lnTo>
                    <a:pt x="1227" y="936"/>
                  </a:lnTo>
                  <a:lnTo>
                    <a:pt x="1199" y="941"/>
                  </a:lnTo>
                  <a:lnTo>
                    <a:pt x="1192" y="952"/>
                  </a:lnTo>
                  <a:lnTo>
                    <a:pt x="1178" y="960"/>
                  </a:lnTo>
                  <a:lnTo>
                    <a:pt x="1175" y="974"/>
                  </a:lnTo>
                  <a:lnTo>
                    <a:pt x="1149" y="1012"/>
                  </a:lnTo>
                  <a:lnTo>
                    <a:pt x="1149" y="1016"/>
                  </a:lnTo>
                  <a:lnTo>
                    <a:pt x="1154" y="1021"/>
                  </a:lnTo>
                  <a:lnTo>
                    <a:pt x="1168" y="1019"/>
                  </a:lnTo>
                  <a:lnTo>
                    <a:pt x="1170" y="1021"/>
                  </a:lnTo>
                  <a:lnTo>
                    <a:pt x="1168" y="1026"/>
                  </a:lnTo>
                  <a:lnTo>
                    <a:pt x="1142" y="1042"/>
                  </a:lnTo>
                  <a:lnTo>
                    <a:pt x="1142" y="1047"/>
                  </a:lnTo>
                  <a:lnTo>
                    <a:pt x="1156" y="1054"/>
                  </a:lnTo>
                  <a:lnTo>
                    <a:pt x="1154" y="1056"/>
                  </a:lnTo>
                  <a:lnTo>
                    <a:pt x="1149" y="1066"/>
                  </a:lnTo>
                  <a:lnTo>
                    <a:pt x="1142" y="1087"/>
                  </a:lnTo>
                  <a:lnTo>
                    <a:pt x="1149" y="1087"/>
                  </a:lnTo>
                  <a:lnTo>
                    <a:pt x="1166" y="1106"/>
                  </a:lnTo>
                  <a:lnTo>
                    <a:pt x="1166" y="1113"/>
                  </a:lnTo>
                  <a:lnTo>
                    <a:pt x="1163" y="1125"/>
                  </a:lnTo>
                  <a:lnTo>
                    <a:pt x="1180" y="1156"/>
                  </a:lnTo>
                  <a:lnTo>
                    <a:pt x="1192" y="1170"/>
                  </a:lnTo>
                  <a:lnTo>
                    <a:pt x="1208" y="1186"/>
                  </a:lnTo>
                  <a:lnTo>
                    <a:pt x="1211" y="1201"/>
                  </a:lnTo>
                  <a:lnTo>
                    <a:pt x="1220" y="1205"/>
                  </a:lnTo>
                  <a:lnTo>
                    <a:pt x="1225" y="1212"/>
                  </a:lnTo>
                  <a:lnTo>
                    <a:pt x="1232" y="1215"/>
                  </a:lnTo>
                  <a:lnTo>
                    <a:pt x="1256" y="1201"/>
                  </a:lnTo>
                  <a:lnTo>
                    <a:pt x="1270" y="1198"/>
                  </a:lnTo>
                  <a:lnTo>
                    <a:pt x="1291" y="1220"/>
                  </a:lnTo>
                  <a:lnTo>
                    <a:pt x="1312" y="1231"/>
                  </a:lnTo>
                  <a:lnTo>
                    <a:pt x="1317" y="1241"/>
                  </a:lnTo>
                  <a:lnTo>
                    <a:pt x="1317" y="1248"/>
                  </a:lnTo>
                  <a:lnTo>
                    <a:pt x="1331" y="1269"/>
                  </a:lnTo>
                  <a:lnTo>
                    <a:pt x="1350" y="1269"/>
                  </a:lnTo>
                  <a:lnTo>
                    <a:pt x="1360" y="1279"/>
                  </a:lnTo>
                  <a:lnTo>
                    <a:pt x="1367" y="1281"/>
                  </a:lnTo>
                  <a:lnTo>
                    <a:pt x="1369" y="1288"/>
                  </a:lnTo>
                  <a:lnTo>
                    <a:pt x="1376" y="1281"/>
                  </a:lnTo>
                  <a:lnTo>
                    <a:pt x="1376" y="1281"/>
                  </a:lnTo>
                  <a:lnTo>
                    <a:pt x="1374" y="1290"/>
                  </a:lnTo>
                  <a:lnTo>
                    <a:pt x="1362" y="1307"/>
                  </a:lnTo>
                  <a:lnTo>
                    <a:pt x="1362" y="1312"/>
                  </a:lnTo>
                  <a:lnTo>
                    <a:pt x="1357" y="1326"/>
                  </a:lnTo>
                  <a:lnTo>
                    <a:pt x="1364" y="1340"/>
                  </a:lnTo>
                  <a:lnTo>
                    <a:pt x="1367" y="1345"/>
                  </a:lnTo>
                  <a:lnTo>
                    <a:pt x="1357" y="1357"/>
                  </a:lnTo>
                  <a:lnTo>
                    <a:pt x="1357" y="1361"/>
                  </a:lnTo>
                  <a:lnTo>
                    <a:pt x="1362" y="1373"/>
                  </a:lnTo>
                  <a:lnTo>
                    <a:pt x="1362" y="1385"/>
                  </a:lnTo>
                  <a:lnTo>
                    <a:pt x="1369" y="1399"/>
                  </a:lnTo>
                  <a:lnTo>
                    <a:pt x="1355" y="1409"/>
                  </a:lnTo>
                  <a:lnTo>
                    <a:pt x="1357" y="1413"/>
                  </a:lnTo>
                  <a:lnTo>
                    <a:pt x="1364" y="1413"/>
                  </a:lnTo>
                  <a:lnTo>
                    <a:pt x="1362" y="1425"/>
                  </a:lnTo>
                  <a:lnTo>
                    <a:pt x="1367" y="1444"/>
                  </a:lnTo>
                  <a:lnTo>
                    <a:pt x="1367" y="1444"/>
                  </a:lnTo>
                  <a:lnTo>
                    <a:pt x="1367" y="1449"/>
                  </a:lnTo>
                  <a:lnTo>
                    <a:pt x="1364" y="1449"/>
                  </a:lnTo>
                  <a:lnTo>
                    <a:pt x="1362" y="1451"/>
                  </a:lnTo>
                  <a:lnTo>
                    <a:pt x="1362" y="1451"/>
                  </a:lnTo>
                  <a:lnTo>
                    <a:pt x="1360" y="1451"/>
                  </a:lnTo>
                  <a:lnTo>
                    <a:pt x="1355" y="1454"/>
                  </a:lnTo>
                  <a:lnTo>
                    <a:pt x="1355" y="1454"/>
                  </a:lnTo>
                  <a:lnTo>
                    <a:pt x="1353" y="1456"/>
                  </a:lnTo>
                  <a:lnTo>
                    <a:pt x="1350" y="1461"/>
                  </a:lnTo>
                  <a:lnTo>
                    <a:pt x="1350" y="1461"/>
                  </a:lnTo>
                  <a:lnTo>
                    <a:pt x="1350" y="1463"/>
                  </a:lnTo>
                  <a:lnTo>
                    <a:pt x="1348" y="1465"/>
                  </a:lnTo>
                  <a:lnTo>
                    <a:pt x="1348" y="1465"/>
                  </a:lnTo>
                  <a:lnTo>
                    <a:pt x="1345" y="1465"/>
                  </a:lnTo>
                  <a:lnTo>
                    <a:pt x="1345" y="1468"/>
                  </a:lnTo>
                  <a:lnTo>
                    <a:pt x="1345" y="1468"/>
                  </a:lnTo>
                  <a:lnTo>
                    <a:pt x="1345" y="1468"/>
                  </a:lnTo>
                  <a:lnTo>
                    <a:pt x="1343" y="1470"/>
                  </a:lnTo>
                  <a:lnTo>
                    <a:pt x="1334" y="1470"/>
                  </a:lnTo>
                  <a:lnTo>
                    <a:pt x="1324" y="1472"/>
                  </a:lnTo>
                  <a:lnTo>
                    <a:pt x="1324" y="1472"/>
                  </a:lnTo>
                  <a:lnTo>
                    <a:pt x="1319" y="1475"/>
                  </a:lnTo>
                  <a:lnTo>
                    <a:pt x="1317" y="1475"/>
                  </a:lnTo>
                  <a:lnTo>
                    <a:pt x="1315" y="1477"/>
                  </a:lnTo>
                  <a:lnTo>
                    <a:pt x="1312" y="1477"/>
                  </a:lnTo>
                  <a:lnTo>
                    <a:pt x="1305" y="1482"/>
                  </a:lnTo>
                  <a:lnTo>
                    <a:pt x="1291" y="1491"/>
                  </a:lnTo>
                  <a:lnTo>
                    <a:pt x="1289" y="1491"/>
                  </a:lnTo>
                  <a:lnTo>
                    <a:pt x="1286" y="1494"/>
                  </a:lnTo>
                  <a:lnTo>
                    <a:pt x="1284" y="1494"/>
                  </a:lnTo>
                  <a:lnTo>
                    <a:pt x="1279" y="1498"/>
                  </a:lnTo>
                  <a:lnTo>
                    <a:pt x="1275" y="1498"/>
                  </a:lnTo>
                  <a:lnTo>
                    <a:pt x="1272" y="1501"/>
                  </a:lnTo>
                  <a:lnTo>
                    <a:pt x="1267" y="1501"/>
                  </a:lnTo>
                  <a:lnTo>
                    <a:pt x="1263" y="1503"/>
                  </a:lnTo>
                  <a:lnTo>
                    <a:pt x="1260" y="1503"/>
                  </a:lnTo>
                  <a:lnTo>
                    <a:pt x="1258" y="1506"/>
                  </a:lnTo>
                  <a:lnTo>
                    <a:pt x="1256" y="1506"/>
                  </a:lnTo>
                  <a:lnTo>
                    <a:pt x="1253" y="1506"/>
                  </a:lnTo>
                  <a:lnTo>
                    <a:pt x="1251" y="1506"/>
                  </a:lnTo>
                  <a:lnTo>
                    <a:pt x="1251" y="1508"/>
                  </a:lnTo>
                  <a:lnTo>
                    <a:pt x="1249" y="1508"/>
                  </a:lnTo>
                  <a:lnTo>
                    <a:pt x="1249" y="1508"/>
                  </a:lnTo>
                  <a:lnTo>
                    <a:pt x="1246" y="1506"/>
                  </a:lnTo>
                  <a:lnTo>
                    <a:pt x="1241" y="1506"/>
                  </a:lnTo>
                  <a:lnTo>
                    <a:pt x="1241" y="1506"/>
                  </a:lnTo>
                  <a:lnTo>
                    <a:pt x="1232" y="1506"/>
                  </a:lnTo>
                  <a:lnTo>
                    <a:pt x="1225" y="1506"/>
                  </a:lnTo>
                  <a:lnTo>
                    <a:pt x="1223" y="1503"/>
                  </a:lnTo>
                  <a:lnTo>
                    <a:pt x="1218" y="1503"/>
                  </a:lnTo>
                  <a:lnTo>
                    <a:pt x="1215" y="1501"/>
                  </a:lnTo>
                  <a:lnTo>
                    <a:pt x="1215" y="1501"/>
                  </a:lnTo>
                  <a:lnTo>
                    <a:pt x="1215" y="1498"/>
                  </a:lnTo>
                  <a:lnTo>
                    <a:pt x="1215" y="1498"/>
                  </a:lnTo>
                  <a:lnTo>
                    <a:pt x="1213" y="1498"/>
                  </a:lnTo>
                  <a:lnTo>
                    <a:pt x="1211" y="1498"/>
                  </a:lnTo>
                  <a:lnTo>
                    <a:pt x="1208" y="1498"/>
                  </a:lnTo>
                  <a:lnTo>
                    <a:pt x="1208" y="1498"/>
                  </a:lnTo>
                  <a:lnTo>
                    <a:pt x="1208" y="1501"/>
                  </a:lnTo>
                  <a:lnTo>
                    <a:pt x="1206" y="1503"/>
                  </a:lnTo>
                  <a:lnTo>
                    <a:pt x="1206" y="1503"/>
                  </a:lnTo>
                  <a:lnTo>
                    <a:pt x="1206" y="1506"/>
                  </a:lnTo>
                  <a:lnTo>
                    <a:pt x="1206" y="1506"/>
                  </a:lnTo>
                  <a:lnTo>
                    <a:pt x="1201" y="1510"/>
                  </a:lnTo>
                  <a:lnTo>
                    <a:pt x="1194" y="1513"/>
                  </a:lnTo>
                  <a:lnTo>
                    <a:pt x="1194" y="1515"/>
                  </a:lnTo>
                  <a:lnTo>
                    <a:pt x="1189" y="1517"/>
                  </a:lnTo>
                  <a:lnTo>
                    <a:pt x="1187" y="1517"/>
                  </a:lnTo>
                  <a:lnTo>
                    <a:pt x="1185" y="1522"/>
                  </a:lnTo>
                  <a:lnTo>
                    <a:pt x="1178" y="1524"/>
                  </a:lnTo>
                  <a:lnTo>
                    <a:pt x="1175" y="1527"/>
                  </a:lnTo>
                  <a:lnTo>
                    <a:pt x="1175" y="1527"/>
                  </a:lnTo>
                  <a:lnTo>
                    <a:pt x="1173" y="1529"/>
                  </a:lnTo>
                  <a:lnTo>
                    <a:pt x="1170" y="1529"/>
                  </a:lnTo>
                  <a:lnTo>
                    <a:pt x="1170" y="1529"/>
                  </a:lnTo>
                  <a:lnTo>
                    <a:pt x="1168" y="1529"/>
                  </a:lnTo>
                  <a:lnTo>
                    <a:pt x="1168" y="1532"/>
                  </a:lnTo>
                  <a:lnTo>
                    <a:pt x="1168" y="1532"/>
                  </a:lnTo>
                  <a:lnTo>
                    <a:pt x="1163" y="1534"/>
                  </a:lnTo>
                  <a:lnTo>
                    <a:pt x="1163" y="1534"/>
                  </a:lnTo>
                  <a:lnTo>
                    <a:pt x="1161" y="1534"/>
                  </a:lnTo>
                  <a:lnTo>
                    <a:pt x="1159" y="1536"/>
                  </a:lnTo>
                  <a:lnTo>
                    <a:pt x="1159" y="1536"/>
                  </a:lnTo>
                  <a:lnTo>
                    <a:pt x="1156" y="1536"/>
                  </a:lnTo>
                  <a:lnTo>
                    <a:pt x="1152" y="1539"/>
                  </a:lnTo>
                  <a:lnTo>
                    <a:pt x="1147" y="1539"/>
                  </a:lnTo>
                  <a:lnTo>
                    <a:pt x="1144" y="1546"/>
                  </a:lnTo>
                  <a:lnTo>
                    <a:pt x="1144" y="1546"/>
                  </a:lnTo>
                  <a:lnTo>
                    <a:pt x="1144" y="1548"/>
                  </a:lnTo>
                  <a:lnTo>
                    <a:pt x="1142" y="1550"/>
                  </a:lnTo>
                  <a:lnTo>
                    <a:pt x="1142" y="1553"/>
                  </a:lnTo>
                  <a:lnTo>
                    <a:pt x="1140" y="1553"/>
                  </a:lnTo>
                  <a:lnTo>
                    <a:pt x="1140" y="1553"/>
                  </a:lnTo>
                  <a:lnTo>
                    <a:pt x="1137" y="1553"/>
                  </a:lnTo>
                  <a:lnTo>
                    <a:pt x="1137" y="1555"/>
                  </a:lnTo>
                  <a:lnTo>
                    <a:pt x="1140" y="1555"/>
                  </a:lnTo>
                  <a:lnTo>
                    <a:pt x="1140" y="1558"/>
                  </a:lnTo>
                  <a:lnTo>
                    <a:pt x="1140" y="1558"/>
                  </a:lnTo>
                  <a:lnTo>
                    <a:pt x="1135" y="1562"/>
                  </a:lnTo>
                  <a:lnTo>
                    <a:pt x="1130" y="1567"/>
                  </a:lnTo>
                  <a:lnTo>
                    <a:pt x="1130" y="1569"/>
                  </a:lnTo>
                  <a:lnTo>
                    <a:pt x="1128" y="1569"/>
                  </a:lnTo>
                  <a:lnTo>
                    <a:pt x="1128" y="1569"/>
                  </a:lnTo>
                  <a:lnTo>
                    <a:pt x="1126" y="1569"/>
                  </a:lnTo>
                  <a:lnTo>
                    <a:pt x="1126" y="1569"/>
                  </a:lnTo>
                  <a:lnTo>
                    <a:pt x="1126" y="1565"/>
                  </a:lnTo>
                  <a:lnTo>
                    <a:pt x="1126" y="1565"/>
                  </a:lnTo>
                  <a:lnTo>
                    <a:pt x="1126" y="1565"/>
                  </a:lnTo>
                  <a:lnTo>
                    <a:pt x="1128" y="1565"/>
                  </a:lnTo>
                  <a:lnTo>
                    <a:pt x="1128" y="1562"/>
                  </a:lnTo>
                  <a:lnTo>
                    <a:pt x="1126" y="1562"/>
                  </a:lnTo>
                  <a:lnTo>
                    <a:pt x="1126" y="1560"/>
                  </a:lnTo>
                  <a:lnTo>
                    <a:pt x="1126" y="1560"/>
                  </a:lnTo>
                  <a:lnTo>
                    <a:pt x="1123" y="1562"/>
                  </a:lnTo>
                  <a:lnTo>
                    <a:pt x="1123" y="1565"/>
                  </a:lnTo>
                  <a:lnTo>
                    <a:pt x="1121" y="1565"/>
                  </a:lnTo>
                  <a:lnTo>
                    <a:pt x="1121" y="1565"/>
                  </a:lnTo>
                  <a:lnTo>
                    <a:pt x="1118" y="1562"/>
                  </a:lnTo>
                  <a:lnTo>
                    <a:pt x="1118" y="1560"/>
                  </a:lnTo>
                  <a:lnTo>
                    <a:pt x="1118" y="1560"/>
                  </a:lnTo>
                  <a:lnTo>
                    <a:pt x="1118" y="1562"/>
                  </a:lnTo>
                  <a:lnTo>
                    <a:pt x="1118" y="1565"/>
                  </a:lnTo>
                  <a:lnTo>
                    <a:pt x="1118" y="1567"/>
                  </a:lnTo>
                  <a:lnTo>
                    <a:pt x="1118" y="1569"/>
                  </a:lnTo>
                  <a:lnTo>
                    <a:pt x="1118" y="1572"/>
                  </a:lnTo>
                  <a:lnTo>
                    <a:pt x="1118" y="1572"/>
                  </a:lnTo>
                  <a:lnTo>
                    <a:pt x="1121" y="1572"/>
                  </a:lnTo>
                  <a:lnTo>
                    <a:pt x="1121" y="1574"/>
                  </a:lnTo>
                  <a:lnTo>
                    <a:pt x="1121" y="1574"/>
                  </a:lnTo>
                  <a:lnTo>
                    <a:pt x="1123" y="1574"/>
                  </a:lnTo>
                  <a:lnTo>
                    <a:pt x="1123" y="1574"/>
                  </a:lnTo>
                  <a:lnTo>
                    <a:pt x="1123" y="1574"/>
                  </a:lnTo>
                  <a:lnTo>
                    <a:pt x="1126" y="1576"/>
                  </a:lnTo>
                  <a:lnTo>
                    <a:pt x="1123" y="1586"/>
                  </a:lnTo>
                  <a:lnTo>
                    <a:pt x="1123" y="1588"/>
                  </a:lnTo>
                  <a:lnTo>
                    <a:pt x="1121" y="1600"/>
                  </a:lnTo>
                  <a:lnTo>
                    <a:pt x="1123" y="1602"/>
                  </a:lnTo>
                  <a:lnTo>
                    <a:pt x="1123" y="1605"/>
                  </a:lnTo>
                  <a:lnTo>
                    <a:pt x="1123" y="1605"/>
                  </a:lnTo>
                  <a:lnTo>
                    <a:pt x="1121" y="1605"/>
                  </a:lnTo>
                  <a:lnTo>
                    <a:pt x="1118" y="1607"/>
                  </a:lnTo>
                  <a:lnTo>
                    <a:pt x="1114" y="1607"/>
                  </a:lnTo>
                  <a:lnTo>
                    <a:pt x="1114" y="1610"/>
                  </a:lnTo>
                  <a:lnTo>
                    <a:pt x="1114" y="1610"/>
                  </a:lnTo>
                  <a:lnTo>
                    <a:pt x="1114" y="1610"/>
                  </a:lnTo>
                  <a:lnTo>
                    <a:pt x="1104" y="1610"/>
                  </a:lnTo>
                  <a:lnTo>
                    <a:pt x="1104" y="1610"/>
                  </a:lnTo>
                  <a:lnTo>
                    <a:pt x="1102" y="1610"/>
                  </a:lnTo>
                  <a:lnTo>
                    <a:pt x="1100" y="1607"/>
                  </a:lnTo>
                  <a:lnTo>
                    <a:pt x="1095" y="1607"/>
                  </a:lnTo>
                  <a:lnTo>
                    <a:pt x="1095" y="1607"/>
                  </a:lnTo>
                  <a:lnTo>
                    <a:pt x="1095" y="1610"/>
                  </a:lnTo>
                  <a:lnTo>
                    <a:pt x="1092" y="1610"/>
                  </a:lnTo>
                  <a:lnTo>
                    <a:pt x="1090" y="1612"/>
                  </a:lnTo>
                  <a:lnTo>
                    <a:pt x="1088" y="1612"/>
                  </a:lnTo>
                  <a:lnTo>
                    <a:pt x="1083" y="1612"/>
                  </a:lnTo>
                  <a:lnTo>
                    <a:pt x="1081" y="1614"/>
                  </a:lnTo>
                  <a:lnTo>
                    <a:pt x="1078" y="1614"/>
                  </a:lnTo>
                  <a:lnTo>
                    <a:pt x="1078" y="1617"/>
                  </a:lnTo>
                  <a:lnTo>
                    <a:pt x="1076" y="1617"/>
                  </a:lnTo>
                  <a:lnTo>
                    <a:pt x="1076" y="1619"/>
                  </a:lnTo>
                  <a:lnTo>
                    <a:pt x="1074" y="1619"/>
                  </a:lnTo>
                  <a:lnTo>
                    <a:pt x="1074" y="1617"/>
                  </a:lnTo>
                  <a:lnTo>
                    <a:pt x="1069" y="1617"/>
                  </a:lnTo>
                  <a:lnTo>
                    <a:pt x="1069" y="1619"/>
                  </a:lnTo>
                  <a:lnTo>
                    <a:pt x="1069" y="1621"/>
                  </a:lnTo>
                  <a:lnTo>
                    <a:pt x="1069" y="1621"/>
                  </a:lnTo>
                  <a:lnTo>
                    <a:pt x="1066" y="1619"/>
                  </a:lnTo>
                  <a:lnTo>
                    <a:pt x="1066" y="1617"/>
                  </a:lnTo>
                  <a:lnTo>
                    <a:pt x="1069" y="1617"/>
                  </a:lnTo>
                  <a:lnTo>
                    <a:pt x="1069" y="1617"/>
                  </a:lnTo>
                  <a:lnTo>
                    <a:pt x="1069" y="1614"/>
                  </a:lnTo>
                  <a:lnTo>
                    <a:pt x="1066" y="1617"/>
                  </a:lnTo>
                  <a:lnTo>
                    <a:pt x="1064" y="1619"/>
                  </a:lnTo>
                  <a:lnTo>
                    <a:pt x="1064" y="1619"/>
                  </a:lnTo>
                  <a:lnTo>
                    <a:pt x="1064" y="1621"/>
                  </a:lnTo>
                  <a:lnTo>
                    <a:pt x="1064" y="1621"/>
                  </a:lnTo>
                  <a:lnTo>
                    <a:pt x="1062" y="1619"/>
                  </a:lnTo>
                  <a:lnTo>
                    <a:pt x="1057" y="1617"/>
                  </a:lnTo>
                  <a:lnTo>
                    <a:pt x="1055" y="1617"/>
                  </a:lnTo>
                  <a:lnTo>
                    <a:pt x="1050" y="1619"/>
                  </a:lnTo>
                  <a:lnTo>
                    <a:pt x="1048" y="1619"/>
                  </a:lnTo>
                  <a:lnTo>
                    <a:pt x="1043" y="1624"/>
                  </a:lnTo>
                  <a:lnTo>
                    <a:pt x="1040" y="1624"/>
                  </a:lnTo>
                  <a:lnTo>
                    <a:pt x="1040" y="1624"/>
                  </a:lnTo>
                  <a:lnTo>
                    <a:pt x="1038" y="1624"/>
                  </a:lnTo>
                  <a:lnTo>
                    <a:pt x="1036" y="1624"/>
                  </a:lnTo>
                  <a:lnTo>
                    <a:pt x="1031" y="1621"/>
                  </a:lnTo>
                  <a:lnTo>
                    <a:pt x="1014" y="1624"/>
                  </a:lnTo>
                  <a:lnTo>
                    <a:pt x="1012" y="1624"/>
                  </a:lnTo>
                  <a:lnTo>
                    <a:pt x="1010" y="1624"/>
                  </a:lnTo>
                  <a:lnTo>
                    <a:pt x="1010" y="1624"/>
                  </a:lnTo>
                  <a:lnTo>
                    <a:pt x="1007" y="1624"/>
                  </a:lnTo>
                  <a:lnTo>
                    <a:pt x="1007" y="1624"/>
                  </a:lnTo>
                  <a:lnTo>
                    <a:pt x="1007" y="1624"/>
                  </a:lnTo>
                  <a:lnTo>
                    <a:pt x="1007" y="1621"/>
                  </a:lnTo>
                  <a:lnTo>
                    <a:pt x="1005" y="1619"/>
                  </a:lnTo>
                  <a:lnTo>
                    <a:pt x="1000" y="1619"/>
                  </a:lnTo>
                  <a:lnTo>
                    <a:pt x="998" y="1619"/>
                  </a:lnTo>
                  <a:lnTo>
                    <a:pt x="993" y="1619"/>
                  </a:lnTo>
                  <a:lnTo>
                    <a:pt x="988" y="1619"/>
                  </a:lnTo>
                  <a:lnTo>
                    <a:pt x="981" y="1619"/>
                  </a:lnTo>
                  <a:lnTo>
                    <a:pt x="977" y="1614"/>
                  </a:lnTo>
                  <a:lnTo>
                    <a:pt x="974" y="1614"/>
                  </a:lnTo>
                  <a:lnTo>
                    <a:pt x="972" y="1617"/>
                  </a:lnTo>
                  <a:lnTo>
                    <a:pt x="967" y="1614"/>
                  </a:lnTo>
                  <a:lnTo>
                    <a:pt x="962" y="1612"/>
                  </a:lnTo>
                  <a:lnTo>
                    <a:pt x="960" y="1614"/>
                  </a:lnTo>
                  <a:lnTo>
                    <a:pt x="958" y="1612"/>
                  </a:lnTo>
                  <a:lnTo>
                    <a:pt x="953" y="1610"/>
                  </a:lnTo>
                  <a:lnTo>
                    <a:pt x="948" y="1610"/>
                  </a:lnTo>
                  <a:lnTo>
                    <a:pt x="946" y="1612"/>
                  </a:lnTo>
                  <a:lnTo>
                    <a:pt x="946" y="1612"/>
                  </a:lnTo>
                  <a:lnTo>
                    <a:pt x="943" y="1612"/>
                  </a:lnTo>
                  <a:lnTo>
                    <a:pt x="939" y="1612"/>
                  </a:lnTo>
                  <a:lnTo>
                    <a:pt x="936" y="1610"/>
                  </a:lnTo>
                  <a:lnTo>
                    <a:pt x="934" y="1610"/>
                  </a:lnTo>
                  <a:lnTo>
                    <a:pt x="932" y="1607"/>
                  </a:lnTo>
                  <a:lnTo>
                    <a:pt x="932" y="1602"/>
                  </a:lnTo>
                  <a:lnTo>
                    <a:pt x="932" y="1602"/>
                  </a:lnTo>
                  <a:lnTo>
                    <a:pt x="929" y="1600"/>
                  </a:lnTo>
                  <a:lnTo>
                    <a:pt x="925" y="1595"/>
                  </a:lnTo>
                  <a:lnTo>
                    <a:pt x="922" y="1588"/>
                  </a:lnTo>
                  <a:lnTo>
                    <a:pt x="922" y="1588"/>
                  </a:lnTo>
                  <a:lnTo>
                    <a:pt x="920" y="1586"/>
                  </a:lnTo>
                  <a:lnTo>
                    <a:pt x="920" y="1584"/>
                  </a:lnTo>
                  <a:lnTo>
                    <a:pt x="917" y="1581"/>
                  </a:lnTo>
                  <a:lnTo>
                    <a:pt x="915" y="1581"/>
                  </a:lnTo>
                  <a:lnTo>
                    <a:pt x="915" y="1579"/>
                  </a:lnTo>
                  <a:lnTo>
                    <a:pt x="910" y="1576"/>
                  </a:lnTo>
                  <a:lnTo>
                    <a:pt x="910" y="1576"/>
                  </a:lnTo>
                  <a:lnTo>
                    <a:pt x="910" y="1576"/>
                  </a:lnTo>
                  <a:lnTo>
                    <a:pt x="910" y="1574"/>
                  </a:lnTo>
                  <a:lnTo>
                    <a:pt x="903" y="1569"/>
                  </a:lnTo>
                  <a:lnTo>
                    <a:pt x="899" y="1567"/>
                  </a:lnTo>
                  <a:lnTo>
                    <a:pt x="896" y="1565"/>
                  </a:lnTo>
                  <a:lnTo>
                    <a:pt x="896" y="1562"/>
                  </a:lnTo>
                  <a:lnTo>
                    <a:pt x="894" y="1562"/>
                  </a:lnTo>
                  <a:lnTo>
                    <a:pt x="894" y="1560"/>
                  </a:lnTo>
                  <a:lnTo>
                    <a:pt x="894" y="1560"/>
                  </a:lnTo>
                  <a:lnTo>
                    <a:pt x="894" y="1553"/>
                  </a:lnTo>
                  <a:lnTo>
                    <a:pt x="889" y="1550"/>
                  </a:lnTo>
                  <a:lnTo>
                    <a:pt x="882" y="1548"/>
                  </a:lnTo>
                  <a:lnTo>
                    <a:pt x="877" y="1548"/>
                  </a:lnTo>
                  <a:lnTo>
                    <a:pt x="877" y="1550"/>
                  </a:lnTo>
                  <a:lnTo>
                    <a:pt x="875" y="1553"/>
                  </a:lnTo>
                  <a:lnTo>
                    <a:pt x="875" y="1553"/>
                  </a:lnTo>
                  <a:lnTo>
                    <a:pt x="873" y="1550"/>
                  </a:lnTo>
                  <a:lnTo>
                    <a:pt x="873" y="1550"/>
                  </a:lnTo>
                  <a:lnTo>
                    <a:pt x="873" y="1550"/>
                  </a:lnTo>
                  <a:lnTo>
                    <a:pt x="873" y="1553"/>
                  </a:lnTo>
                  <a:lnTo>
                    <a:pt x="870" y="1553"/>
                  </a:lnTo>
                  <a:lnTo>
                    <a:pt x="870" y="1553"/>
                  </a:lnTo>
                  <a:lnTo>
                    <a:pt x="870" y="1550"/>
                  </a:lnTo>
                  <a:lnTo>
                    <a:pt x="868" y="1548"/>
                  </a:lnTo>
                  <a:lnTo>
                    <a:pt x="865" y="1548"/>
                  </a:lnTo>
                  <a:lnTo>
                    <a:pt x="865" y="1550"/>
                  </a:lnTo>
                  <a:lnTo>
                    <a:pt x="865" y="1553"/>
                  </a:lnTo>
                  <a:lnTo>
                    <a:pt x="863" y="1553"/>
                  </a:lnTo>
                  <a:lnTo>
                    <a:pt x="863" y="1553"/>
                  </a:lnTo>
                  <a:lnTo>
                    <a:pt x="861" y="1550"/>
                  </a:lnTo>
                  <a:lnTo>
                    <a:pt x="858" y="1548"/>
                  </a:lnTo>
                  <a:lnTo>
                    <a:pt x="856" y="1548"/>
                  </a:lnTo>
                  <a:lnTo>
                    <a:pt x="856" y="1548"/>
                  </a:lnTo>
                  <a:lnTo>
                    <a:pt x="854" y="1546"/>
                  </a:lnTo>
                  <a:lnTo>
                    <a:pt x="854" y="1546"/>
                  </a:lnTo>
                  <a:lnTo>
                    <a:pt x="854" y="1543"/>
                  </a:lnTo>
                  <a:lnTo>
                    <a:pt x="854" y="1543"/>
                  </a:lnTo>
                  <a:lnTo>
                    <a:pt x="854" y="1541"/>
                  </a:lnTo>
                  <a:lnTo>
                    <a:pt x="851" y="1539"/>
                  </a:lnTo>
                  <a:lnTo>
                    <a:pt x="851" y="1536"/>
                  </a:lnTo>
                  <a:lnTo>
                    <a:pt x="849" y="1536"/>
                  </a:lnTo>
                  <a:lnTo>
                    <a:pt x="849" y="1534"/>
                  </a:lnTo>
                  <a:lnTo>
                    <a:pt x="844" y="1532"/>
                  </a:lnTo>
                  <a:lnTo>
                    <a:pt x="844" y="1532"/>
                  </a:lnTo>
                  <a:lnTo>
                    <a:pt x="842" y="1529"/>
                  </a:lnTo>
                  <a:lnTo>
                    <a:pt x="842" y="1529"/>
                  </a:lnTo>
                  <a:lnTo>
                    <a:pt x="842" y="1527"/>
                  </a:lnTo>
                  <a:lnTo>
                    <a:pt x="839" y="1522"/>
                  </a:lnTo>
                  <a:lnTo>
                    <a:pt x="839" y="1520"/>
                  </a:lnTo>
                  <a:lnTo>
                    <a:pt x="839" y="1517"/>
                  </a:lnTo>
                  <a:lnTo>
                    <a:pt x="835" y="1508"/>
                  </a:lnTo>
                  <a:lnTo>
                    <a:pt x="835" y="1506"/>
                  </a:lnTo>
                  <a:lnTo>
                    <a:pt x="835" y="1501"/>
                  </a:lnTo>
                  <a:lnTo>
                    <a:pt x="835" y="1501"/>
                  </a:lnTo>
                  <a:lnTo>
                    <a:pt x="835" y="1498"/>
                  </a:lnTo>
                  <a:lnTo>
                    <a:pt x="832" y="1498"/>
                  </a:lnTo>
                  <a:lnTo>
                    <a:pt x="830" y="1496"/>
                  </a:lnTo>
                  <a:lnTo>
                    <a:pt x="830" y="1491"/>
                  </a:lnTo>
                  <a:lnTo>
                    <a:pt x="830" y="1491"/>
                  </a:lnTo>
                  <a:lnTo>
                    <a:pt x="828" y="1489"/>
                  </a:lnTo>
                  <a:lnTo>
                    <a:pt x="828" y="1487"/>
                  </a:lnTo>
                  <a:lnTo>
                    <a:pt x="825" y="1487"/>
                  </a:lnTo>
                  <a:lnTo>
                    <a:pt x="825" y="1482"/>
                  </a:lnTo>
                  <a:lnTo>
                    <a:pt x="825" y="1482"/>
                  </a:lnTo>
                  <a:lnTo>
                    <a:pt x="823" y="1480"/>
                  </a:lnTo>
                  <a:lnTo>
                    <a:pt x="823" y="1480"/>
                  </a:lnTo>
                  <a:lnTo>
                    <a:pt x="823" y="1477"/>
                  </a:lnTo>
                  <a:lnTo>
                    <a:pt x="820" y="1477"/>
                  </a:lnTo>
                  <a:lnTo>
                    <a:pt x="818" y="1480"/>
                  </a:lnTo>
                  <a:lnTo>
                    <a:pt x="816" y="1480"/>
                  </a:lnTo>
                  <a:lnTo>
                    <a:pt x="813" y="1477"/>
                  </a:lnTo>
                  <a:lnTo>
                    <a:pt x="811" y="1477"/>
                  </a:lnTo>
                  <a:lnTo>
                    <a:pt x="809" y="1475"/>
                  </a:lnTo>
                  <a:lnTo>
                    <a:pt x="809" y="1475"/>
                  </a:lnTo>
                  <a:lnTo>
                    <a:pt x="809" y="1475"/>
                  </a:lnTo>
                  <a:lnTo>
                    <a:pt x="811" y="1477"/>
                  </a:lnTo>
                  <a:lnTo>
                    <a:pt x="816" y="1477"/>
                  </a:lnTo>
                  <a:lnTo>
                    <a:pt x="818" y="1477"/>
                  </a:lnTo>
                  <a:lnTo>
                    <a:pt x="818" y="1477"/>
                  </a:lnTo>
                  <a:lnTo>
                    <a:pt x="813" y="1475"/>
                  </a:lnTo>
                  <a:lnTo>
                    <a:pt x="813" y="1475"/>
                  </a:lnTo>
                  <a:lnTo>
                    <a:pt x="816" y="1475"/>
                  </a:lnTo>
                  <a:lnTo>
                    <a:pt x="818" y="1472"/>
                  </a:lnTo>
                  <a:lnTo>
                    <a:pt x="813" y="1470"/>
                  </a:lnTo>
                  <a:lnTo>
                    <a:pt x="811" y="1470"/>
                  </a:lnTo>
                  <a:lnTo>
                    <a:pt x="809" y="1470"/>
                  </a:lnTo>
                  <a:lnTo>
                    <a:pt x="809" y="1470"/>
                  </a:lnTo>
                  <a:lnTo>
                    <a:pt x="809" y="1470"/>
                  </a:lnTo>
                  <a:lnTo>
                    <a:pt x="811" y="1468"/>
                  </a:lnTo>
                  <a:lnTo>
                    <a:pt x="813" y="1468"/>
                  </a:lnTo>
                  <a:lnTo>
                    <a:pt x="813" y="1468"/>
                  </a:lnTo>
                  <a:lnTo>
                    <a:pt x="813" y="1468"/>
                  </a:lnTo>
                  <a:lnTo>
                    <a:pt x="813" y="1465"/>
                  </a:lnTo>
                  <a:lnTo>
                    <a:pt x="811" y="1463"/>
                  </a:lnTo>
                  <a:lnTo>
                    <a:pt x="811" y="1463"/>
                  </a:lnTo>
                  <a:lnTo>
                    <a:pt x="809" y="1458"/>
                  </a:lnTo>
                  <a:lnTo>
                    <a:pt x="804" y="1456"/>
                  </a:lnTo>
                  <a:lnTo>
                    <a:pt x="802" y="1454"/>
                  </a:lnTo>
                  <a:lnTo>
                    <a:pt x="799" y="1451"/>
                  </a:lnTo>
                  <a:lnTo>
                    <a:pt x="797" y="1451"/>
                  </a:lnTo>
                  <a:lnTo>
                    <a:pt x="794" y="1446"/>
                  </a:lnTo>
                  <a:lnTo>
                    <a:pt x="794" y="1444"/>
                  </a:lnTo>
                  <a:lnTo>
                    <a:pt x="794" y="1442"/>
                  </a:lnTo>
                  <a:lnTo>
                    <a:pt x="794" y="1442"/>
                  </a:lnTo>
                  <a:lnTo>
                    <a:pt x="794" y="1439"/>
                  </a:lnTo>
                  <a:lnTo>
                    <a:pt x="797" y="1437"/>
                  </a:lnTo>
                  <a:lnTo>
                    <a:pt x="799" y="1437"/>
                  </a:lnTo>
                  <a:lnTo>
                    <a:pt x="802" y="1432"/>
                  </a:lnTo>
                  <a:lnTo>
                    <a:pt x="802" y="1432"/>
                  </a:lnTo>
                  <a:lnTo>
                    <a:pt x="799" y="1432"/>
                  </a:lnTo>
                  <a:lnTo>
                    <a:pt x="799" y="1437"/>
                  </a:lnTo>
                  <a:lnTo>
                    <a:pt x="797" y="1437"/>
                  </a:lnTo>
                  <a:lnTo>
                    <a:pt x="794" y="1437"/>
                  </a:lnTo>
                  <a:lnTo>
                    <a:pt x="794" y="1439"/>
                  </a:lnTo>
                  <a:lnTo>
                    <a:pt x="792" y="1439"/>
                  </a:lnTo>
                  <a:lnTo>
                    <a:pt x="792" y="1439"/>
                  </a:lnTo>
                  <a:lnTo>
                    <a:pt x="792" y="1439"/>
                  </a:lnTo>
                  <a:lnTo>
                    <a:pt x="785" y="1442"/>
                  </a:lnTo>
                  <a:lnTo>
                    <a:pt x="780" y="1439"/>
                  </a:lnTo>
                  <a:lnTo>
                    <a:pt x="780" y="1442"/>
                  </a:lnTo>
                  <a:lnTo>
                    <a:pt x="776" y="1442"/>
                  </a:lnTo>
                  <a:lnTo>
                    <a:pt x="771" y="1439"/>
                  </a:lnTo>
                  <a:lnTo>
                    <a:pt x="768" y="1444"/>
                  </a:lnTo>
                  <a:lnTo>
                    <a:pt x="761" y="1446"/>
                  </a:lnTo>
                  <a:lnTo>
                    <a:pt x="759" y="1446"/>
                  </a:lnTo>
                  <a:lnTo>
                    <a:pt x="757" y="1446"/>
                  </a:lnTo>
                  <a:lnTo>
                    <a:pt x="757" y="1446"/>
                  </a:lnTo>
                  <a:lnTo>
                    <a:pt x="754" y="1446"/>
                  </a:lnTo>
                  <a:lnTo>
                    <a:pt x="754" y="1444"/>
                  </a:lnTo>
                  <a:lnTo>
                    <a:pt x="754" y="1444"/>
                  </a:lnTo>
                  <a:lnTo>
                    <a:pt x="742" y="1444"/>
                  </a:lnTo>
                  <a:lnTo>
                    <a:pt x="738" y="1444"/>
                  </a:lnTo>
                  <a:lnTo>
                    <a:pt x="735" y="1444"/>
                  </a:lnTo>
                  <a:lnTo>
                    <a:pt x="728" y="1449"/>
                  </a:lnTo>
                  <a:lnTo>
                    <a:pt x="726" y="1454"/>
                  </a:lnTo>
                  <a:lnTo>
                    <a:pt x="721" y="1461"/>
                  </a:lnTo>
                  <a:lnTo>
                    <a:pt x="721" y="1461"/>
                  </a:lnTo>
                  <a:lnTo>
                    <a:pt x="721" y="1461"/>
                  </a:lnTo>
                  <a:lnTo>
                    <a:pt x="719" y="1463"/>
                  </a:lnTo>
                  <a:lnTo>
                    <a:pt x="719" y="1472"/>
                  </a:lnTo>
                  <a:lnTo>
                    <a:pt x="724" y="1475"/>
                  </a:lnTo>
                  <a:lnTo>
                    <a:pt x="728" y="1477"/>
                  </a:lnTo>
                  <a:lnTo>
                    <a:pt x="731" y="1480"/>
                  </a:lnTo>
                  <a:lnTo>
                    <a:pt x="731" y="1480"/>
                  </a:lnTo>
                  <a:lnTo>
                    <a:pt x="735" y="1480"/>
                  </a:lnTo>
                  <a:lnTo>
                    <a:pt x="735" y="1482"/>
                  </a:lnTo>
                  <a:lnTo>
                    <a:pt x="733" y="1480"/>
                  </a:lnTo>
                  <a:lnTo>
                    <a:pt x="731" y="1480"/>
                  </a:lnTo>
                  <a:lnTo>
                    <a:pt x="728" y="1482"/>
                  </a:lnTo>
                  <a:lnTo>
                    <a:pt x="728" y="1482"/>
                  </a:lnTo>
                  <a:lnTo>
                    <a:pt x="728" y="1482"/>
                  </a:lnTo>
                  <a:lnTo>
                    <a:pt x="726" y="1482"/>
                  </a:lnTo>
                  <a:lnTo>
                    <a:pt x="724" y="1482"/>
                  </a:lnTo>
                  <a:lnTo>
                    <a:pt x="724" y="1484"/>
                  </a:lnTo>
                  <a:lnTo>
                    <a:pt x="721" y="1482"/>
                  </a:lnTo>
                  <a:lnTo>
                    <a:pt x="716" y="1482"/>
                  </a:lnTo>
                  <a:lnTo>
                    <a:pt x="716" y="1482"/>
                  </a:lnTo>
                  <a:lnTo>
                    <a:pt x="716" y="1482"/>
                  </a:lnTo>
                  <a:lnTo>
                    <a:pt x="716" y="1480"/>
                  </a:lnTo>
                  <a:lnTo>
                    <a:pt x="714" y="1480"/>
                  </a:lnTo>
                  <a:lnTo>
                    <a:pt x="712" y="1480"/>
                  </a:lnTo>
                  <a:lnTo>
                    <a:pt x="712" y="1482"/>
                  </a:lnTo>
                  <a:lnTo>
                    <a:pt x="709" y="1482"/>
                  </a:lnTo>
                  <a:lnTo>
                    <a:pt x="707" y="1482"/>
                  </a:lnTo>
                  <a:lnTo>
                    <a:pt x="707" y="1482"/>
                  </a:lnTo>
                  <a:lnTo>
                    <a:pt x="707" y="1482"/>
                  </a:lnTo>
                  <a:lnTo>
                    <a:pt x="705" y="1480"/>
                  </a:lnTo>
                  <a:lnTo>
                    <a:pt x="705" y="1480"/>
                  </a:lnTo>
                  <a:lnTo>
                    <a:pt x="705" y="1477"/>
                  </a:lnTo>
                  <a:lnTo>
                    <a:pt x="702" y="1477"/>
                  </a:lnTo>
                  <a:lnTo>
                    <a:pt x="702" y="1480"/>
                  </a:lnTo>
                  <a:lnTo>
                    <a:pt x="700" y="1480"/>
                  </a:lnTo>
                  <a:lnTo>
                    <a:pt x="698" y="1482"/>
                  </a:lnTo>
                  <a:lnTo>
                    <a:pt x="695" y="1482"/>
                  </a:lnTo>
                  <a:lnTo>
                    <a:pt x="693" y="1482"/>
                  </a:lnTo>
                  <a:lnTo>
                    <a:pt x="693" y="1482"/>
                  </a:lnTo>
                  <a:lnTo>
                    <a:pt x="690" y="1482"/>
                  </a:lnTo>
                  <a:lnTo>
                    <a:pt x="690" y="1487"/>
                  </a:lnTo>
                  <a:lnTo>
                    <a:pt x="690" y="1487"/>
                  </a:lnTo>
                  <a:lnTo>
                    <a:pt x="690" y="1487"/>
                  </a:lnTo>
                  <a:lnTo>
                    <a:pt x="688" y="1487"/>
                  </a:lnTo>
                  <a:lnTo>
                    <a:pt x="683" y="1484"/>
                  </a:lnTo>
                  <a:lnTo>
                    <a:pt x="683" y="1484"/>
                  </a:lnTo>
                  <a:lnTo>
                    <a:pt x="681" y="1484"/>
                  </a:lnTo>
                  <a:lnTo>
                    <a:pt x="681" y="1484"/>
                  </a:lnTo>
                  <a:lnTo>
                    <a:pt x="679" y="1484"/>
                  </a:lnTo>
                  <a:lnTo>
                    <a:pt x="676" y="1482"/>
                  </a:lnTo>
                  <a:lnTo>
                    <a:pt x="674" y="1482"/>
                  </a:lnTo>
                  <a:lnTo>
                    <a:pt x="674" y="1482"/>
                  </a:lnTo>
                  <a:lnTo>
                    <a:pt x="669" y="1482"/>
                  </a:lnTo>
                  <a:lnTo>
                    <a:pt x="667" y="1480"/>
                  </a:lnTo>
                  <a:lnTo>
                    <a:pt x="667" y="1480"/>
                  </a:lnTo>
                  <a:lnTo>
                    <a:pt x="667" y="1477"/>
                  </a:lnTo>
                  <a:lnTo>
                    <a:pt x="667" y="1477"/>
                  </a:lnTo>
                  <a:lnTo>
                    <a:pt x="667" y="1477"/>
                  </a:lnTo>
                  <a:lnTo>
                    <a:pt x="667" y="1475"/>
                  </a:lnTo>
                  <a:lnTo>
                    <a:pt x="664" y="1475"/>
                  </a:lnTo>
                  <a:lnTo>
                    <a:pt x="664" y="1477"/>
                  </a:lnTo>
                  <a:lnTo>
                    <a:pt x="660" y="1480"/>
                  </a:lnTo>
                  <a:lnTo>
                    <a:pt x="660" y="1480"/>
                  </a:lnTo>
                  <a:lnTo>
                    <a:pt x="660" y="1477"/>
                  </a:lnTo>
                  <a:lnTo>
                    <a:pt x="657" y="1480"/>
                  </a:lnTo>
                  <a:lnTo>
                    <a:pt x="657" y="1477"/>
                  </a:lnTo>
                  <a:lnTo>
                    <a:pt x="655" y="1480"/>
                  </a:lnTo>
                  <a:lnTo>
                    <a:pt x="653" y="1477"/>
                  </a:lnTo>
                  <a:lnTo>
                    <a:pt x="650" y="1480"/>
                  </a:lnTo>
                  <a:lnTo>
                    <a:pt x="648" y="1480"/>
                  </a:lnTo>
                  <a:lnTo>
                    <a:pt x="645" y="1482"/>
                  </a:lnTo>
                  <a:lnTo>
                    <a:pt x="645" y="1482"/>
                  </a:lnTo>
                  <a:lnTo>
                    <a:pt x="645" y="1484"/>
                  </a:lnTo>
                  <a:lnTo>
                    <a:pt x="645" y="1484"/>
                  </a:lnTo>
                  <a:lnTo>
                    <a:pt x="643" y="1484"/>
                  </a:lnTo>
                  <a:lnTo>
                    <a:pt x="643" y="1487"/>
                  </a:lnTo>
                  <a:lnTo>
                    <a:pt x="643" y="1487"/>
                  </a:lnTo>
                  <a:lnTo>
                    <a:pt x="643" y="1487"/>
                  </a:lnTo>
                  <a:lnTo>
                    <a:pt x="641" y="1489"/>
                  </a:lnTo>
                  <a:lnTo>
                    <a:pt x="641" y="1489"/>
                  </a:lnTo>
                  <a:lnTo>
                    <a:pt x="643" y="1489"/>
                  </a:lnTo>
                  <a:lnTo>
                    <a:pt x="643" y="1491"/>
                  </a:lnTo>
                  <a:lnTo>
                    <a:pt x="648" y="1494"/>
                  </a:lnTo>
                  <a:lnTo>
                    <a:pt x="648" y="1494"/>
                  </a:lnTo>
                  <a:lnTo>
                    <a:pt x="648" y="1496"/>
                  </a:lnTo>
                  <a:lnTo>
                    <a:pt x="650" y="1496"/>
                  </a:lnTo>
                  <a:lnTo>
                    <a:pt x="648" y="1498"/>
                  </a:lnTo>
                  <a:lnTo>
                    <a:pt x="648" y="1498"/>
                  </a:lnTo>
                  <a:lnTo>
                    <a:pt x="648" y="1501"/>
                  </a:lnTo>
                  <a:lnTo>
                    <a:pt x="643" y="1501"/>
                  </a:lnTo>
                  <a:lnTo>
                    <a:pt x="641" y="1498"/>
                  </a:lnTo>
                  <a:lnTo>
                    <a:pt x="638" y="1498"/>
                  </a:lnTo>
                  <a:lnTo>
                    <a:pt x="638" y="1496"/>
                  </a:lnTo>
                  <a:lnTo>
                    <a:pt x="631" y="1496"/>
                  </a:lnTo>
                  <a:lnTo>
                    <a:pt x="631" y="1496"/>
                  </a:lnTo>
                  <a:lnTo>
                    <a:pt x="629" y="1496"/>
                  </a:lnTo>
                  <a:lnTo>
                    <a:pt x="629" y="1496"/>
                  </a:lnTo>
                  <a:lnTo>
                    <a:pt x="627" y="1496"/>
                  </a:lnTo>
                  <a:lnTo>
                    <a:pt x="627" y="1496"/>
                  </a:lnTo>
                  <a:lnTo>
                    <a:pt x="627" y="1496"/>
                  </a:lnTo>
                  <a:lnTo>
                    <a:pt x="624" y="1496"/>
                  </a:lnTo>
                  <a:lnTo>
                    <a:pt x="624" y="1494"/>
                  </a:lnTo>
                  <a:lnTo>
                    <a:pt x="619" y="1496"/>
                  </a:lnTo>
                  <a:lnTo>
                    <a:pt x="619" y="1501"/>
                  </a:lnTo>
                  <a:lnTo>
                    <a:pt x="619" y="1503"/>
                  </a:lnTo>
                  <a:lnTo>
                    <a:pt x="622" y="1503"/>
                  </a:lnTo>
                  <a:lnTo>
                    <a:pt x="619" y="1503"/>
                  </a:lnTo>
                  <a:lnTo>
                    <a:pt x="619" y="1506"/>
                  </a:lnTo>
                  <a:lnTo>
                    <a:pt x="619" y="1503"/>
                  </a:lnTo>
                  <a:lnTo>
                    <a:pt x="617" y="1503"/>
                  </a:lnTo>
                  <a:lnTo>
                    <a:pt x="615" y="1503"/>
                  </a:lnTo>
                  <a:lnTo>
                    <a:pt x="615" y="1503"/>
                  </a:lnTo>
                  <a:lnTo>
                    <a:pt x="615" y="1503"/>
                  </a:lnTo>
                  <a:lnTo>
                    <a:pt x="612" y="1501"/>
                  </a:lnTo>
                  <a:lnTo>
                    <a:pt x="610" y="1501"/>
                  </a:lnTo>
                  <a:lnTo>
                    <a:pt x="608" y="1501"/>
                  </a:lnTo>
                  <a:lnTo>
                    <a:pt x="608" y="1501"/>
                  </a:lnTo>
                  <a:lnTo>
                    <a:pt x="605" y="1498"/>
                  </a:lnTo>
                  <a:lnTo>
                    <a:pt x="601" y="1496"/>
                  </a:lnTo>
                  <a:lnTo>
                    <a:pt x="598" y="1496"/>
                  </a:lnTo>
                  <a:lnTo>
                    <a:pt x="596" y="1494"/>
                  </a:lnTo>
                  <a:lnTo>
                    <a:pt x="596" y="1494"/>
                  </a:lnTo>
                  <a:lnTo>
                    <a:pt x="596" y="1494"/>
                  </a:lnTo>
                  <a:lnTo>
                    <a:pt x="593" y="1494"/>
                  </a:lnTo>
                  <a:lnTo>
                    <a:pt x="593" y="1491"/>
                  </a:lnTo>
                  <a:lnTo>
                    <a:pt x="593" y="1491"/>
                  </a:lnTo>
                  <a:lnTo>
                    <a:pt x="593" y="1491"/>
                  </a:lnTo>
                  <a:lnTo>
                    <a:pt x="591" y="1489"/>
                  </a:lnTo>
                  <a:lnTo>
                    <a:pt x="589" y="1489"/>
                  </a:lnTo>
                  <a:lnTo>
                    <a:pt x="586" y="1489"/>
                  </a:lnTo>
                  <a:lnTo>
                    <a:pt x="586" y="1487"/>
                  </a:lnTo>
                  <a:lnTo>
                    <a:pt x="586" y="1487"/>
                  </a:lnTo>
                  <a:lnTo>
                    <a:pt x="584" y="1487"/>
                  </a:lnTo>
                  <a:lnTo>
                    <a:pt x="584" y="1484"/>
                  </a:lnTo>
                  <a:lnTo>
                    <a:pt x="582" y="1484"/>
                  </a:lnTo>
                  <a:lnTo>
                    <a:pt x="582" y="1484"/>
                  </a:lnTo>
                  <a:lnTo>
                    <a:pt x="582" y="1484"/>
                  </a:lnTo>
                  <a:lnTo>
                    <a:pt x="579" y="1484"/>
                  </a:lnTo>
                  <a:lnTo>
                    <a:pt x="577" y="1484"/>
                  </a:lnTo>
                  <a:lnTo>
                    <a:pt x="577" y="1484"/>
                  </a:lnTo>
                  <a:lnTo>
                    <a:pt x="577" y="1487"/>
                  </a:lnTo>
                  <a:lnTo>
                    <a:pt x="577" y="1487"/>
                  </a:lnTo>
                  <a:lnTo>
                    <a:pt x="575" y="1484"/>
                  </a:lnTo>
                  <a:lnTo>
                    <a:pt x="570" y="1484"/>
                  </a:lnTo>
                  <a:lnTo>
                    <a:pt x="570" y="1484"/>
                  </a:lnTo>
                  <a:lnTo>
                    <a:pt x="570" y="1482"/>
                  </a:lnTo>
                  <a:lnTo>
                    <a:pt x="575" y="1480"/>
                  </a:lnTo>
                  <a:lnTo>
                    <a:pt x="579" y="1477"/>
                  </a:lnTo>
                  <a:lnTo>
                    <a:pt x="579" y="1477"/>
                  </a:lnTo>
                  <a:lnTo>
                    <a:pt x="579" y="1477"/>
                  </a:lnTo>
                  <a:lnTo>
                    <a:pt x="579" y="1475"/>
                  </a:lnTo>
                  <a:lnTo>
                    <a:pt x="579" y="1468"/>
                  </a:lnTo>
                  <a:lnTo>
                    <a:pt x="577" y="1458"/>
                  </a:lnTo>
                  <a:lnTo>
                    <a:pt x="577" y="1458"/>
                  </a:lnTo>
                  <a:lnTo>
                    <a:pt x="575" y="1456"/>
                  </a:lnTo>
                  <a:lnTo>
                    <a:pt x="575" y="1454"/>
                  </a:lnTo>
                  <a:lnTo>
                    <a:pt x="575" y="1454"/>
                  </a:lnTo>
                  <a:lnTo>
                    <a:pt x="572" y="1451"/>
                  </a:lnTo>
                  <a:lnTo>
                    <a:pt x="572" y="1449"/>
                  </a:lnTo>
                  <a:lnTo>
                    <a:pt x="570" y="1446"/>
                  </a:lnTo>
                  <a:lnTo>
                    <a:pt x="570" y="1449"/>
                  </a:lnTo>
                  <a:lnTo>
                    <a:pt x="567" y="1449"/>
                  </a:lnTo>
                  <a:lnTo>
                    <a:pt x="567" y="1449"/>
                  </a:lnTo>
                  <a:lnTo>
                    <a:pt x="567" y="1446"/>
                  </a:lnTo>
                  <a:lnTo>
                    <a:pt x="567" y="1446"/>
                  </a:lnTo>
                  <a:lnTo>
                    <a:pt x="570" y="1446"/>
                  </a:lnTo>
                  <a:lnTo>
                    <a:pt x="572" y="1444"/>
                  </a:lnTo>
                  <a:lnTo>
                    <a:pt x="575" y="1444"/>
                  </a:lnTo>
                  <a:lnTo>
                    <a:pt x="575" y="1442"/>
                  </a:lnTo>
                  <a:lnTo>
                    <a:pt x="579" y="1442"/>
                  </a:lnTo>
                  <a:lnTo>
                    <a:pt x="579" y="1444"/>
                  </a:lnTo>
                  <a:lnTo>
                    <a:pt x="579" y="1444"/>
                  </a:lnTo>
                  <a:lnTo>
                    <a:pt x="582" y="1444"/>
                  </a:lnTo>
                  <a:lnTo>
                    <a:pt x="584" y="1444"/>
                  </a:lnTo>
                  <a:lnTo>
                    <a:pt x="584" y="1442"/>
                  </a:lnTo>
                  <a:lnTo>
                    <a:pt x="586" y="1439"/>
                  </a:lnTo>
                  <a:lnTo>
                    <a:pt x="586" y="1439"/>
                  </a:lnTo>
                  <a:lnTo>
                    <a:pt x="586" y="1439"/>
                  </a:lnTo>
                  <a:lnTo>
                    <a:pt x="586" y="1437"/>
                  </a:lnTo>
                  <a:lnTo>
                    <a:pt x="589" y="1435"/>
                  </a:lnTo>
                  <a:lnTo>
                    <a:pt x="589" y="1435"/>
                  </a:lnTo>
                  <a:lnTo>
                    <a:pt x="591" y="1435"/>
                  </a:lnTo>
                  <a:lnTo>
                    <a:pt x="596" y="1432"/>
                  </a:lnTo>
                  <a:lnTo>
                    <a:pt x="596" y="1432"/>
                  </a:lnTo>
                  <a:lnTo>
                    <a:pt x="596" y="1430"/>
                  </a:lnTo>
                  <a:lnTo>
                    <a:pt x="596" y="1430"/>
                  </a:lnTo>
                  <a:lnTo>
                    <a:pt x="598" y="1425"/>
                  </a:lnTo>
                  <a:lnTo>
                    <a:pt x="598" y="1423"/>
                  </a:lnTo>
                  <a:lnTo>
                    <a:pt x="598" y="1420"/>
                  </a:lnTo>
                  <a:lnTo>
                    <a:pt x="601" y="1418"/>
                  </a:lnTo>
                  <a:lnTo>
                    <a:pt x="601" y="1418"/>
                  </a:lnTo>
                  <a:lnTo>
                    <a:pt x="603" y="1418"/>
                  </a:lnTo>
                  <a:lnTo>
                    <a:pt x="603" y="1420"/>
                  </a:lnTo>
                  <a:lnTo>
                    <a:pt x="605" y="1420"/>
                  </a:lnTo>
                  <a:lnTo>
                    <a:pt x="605" y="1420"/>
                  </a:lnTo>
                  <a:lnTo>
                    <a:pt x="605" y="1423"/>
                  </a:lnTo>
                  <a:lnTo>
                    <a:pt x="605" y="1425"/>
                  </a:lnTo>
                  <a:lnTo>
                    <a:pt x="605" y="1425"/>
                  </a:lnTo>
                  <a:lnTo>
                    <a:pt x="605" y="1428"/>
                  </a:lnTo>
                  <a:lnTo>
                    <a:pt x="605" y="1428"/>
                  </a:lnTo>
                  <a:lnTo>
                    <a:pt x="605" y="1430"/>
                  </a:lnTo>
                  <a:lnTo>
                    <a:pt x="605" y="1430"/>
                  </a:lnTo>
                  <a:lnTo>
                    <a:pt x="605" y="1430"/>
                  </a:lnTo>
                  <a:lnTo>
                    <a:pt x="608" y="1430"/>
                  </a:lnTo>
                  <a:lnTo>
                    <a:pt x="610" y="1432"/>
                  </a:lnTo>
                  <a:lnTo>
                    <a:pt x="610" y="1432"/>
                  </a:lnTo>
                  <a:lnTo>
                    <a:pt x="610" y="1432"/>
                  </a:lnTo>
                  <a:lnTo>
                    <a:pt x="610" y="1430"/>
                  </a:lnTo>
                  <a:lnTo>
                    <a:pt x="610" y="1428"/>
                  </a:lnTo>
                  <a:lnTo>
                    <a:pt x="610" y="1428"/>
                  </a:lnTo>
                  <a:lnTo>
                    <a:pt x="610" y="1430"/>
                  </a:lnTo>
                  <a:lnTo>
                    <a:pt x="612" y="1430"/>
                  </a:lnTo>
                  <a:lnTo>
                    <a:pt x="612" y="1428"/>
                  </a:lnTo>
                  <a:lnTo>
                    <a:pt x="612" y="1428"/>
                  </a:lnTo>
                  <a:lnTo>
                    <a:pt x="615" y="1430"/>
                  </a:lnTo>
                  <a:lnTo>
                    <a:pt x="619" y="1432"/>
                  </a:lnTo>
                  <a:lnTo>
                    <a:pt x="619" y="1432"/>
                  </a:lnTo>
                  <a:lnTo>
                    <a:pt x="622" y="1435"/>
                  </a:lnTo>
                  <a:lnTo>
                    <a:pt x="624" y="1435"/>
                  </a:lnTo>
                  <a:lnTo>
                    <a:pt x="627" y="1435"/>
                  </a:lnTo>
                  <a:lnTo>
                    <a:pt x="629" y="1432"/>
                  </a:lnTo>
                  <a:lnTo>
                    <a:pt x="631" y="1435"/>
                  </a:lnTo>
                  <a:lnTo>
                    <a:pt x="634" y="1432"/>
                  </a:lnTo>
                  <a:lnTo>
                    <a:pt x="636" y="1430"/>
                  </a:lnTo>
                  <a:lnTo>
                    <a:pt x="636" y="1430"/>
                  </a:lnTo>
                  <a:lnTo>
                    <a:pt x="638" y="1430"/>
                  </a:lnTo>
                  <a:lnTo>
                    <a:pt x="638" y="1432"/>
                  </a:lnTo>
                  <a:lnTo>
                    <a:pt x="638" y="1432"/>
                  </a:lnTo>
                  <a:lnTo>
                    <a:pt x="638" y="1432"/>
                  </a:lnTo>
                  <a:lnTo>
                    <a:pt x="638" y="1430"/>
                  </a:lnTo>
                  <a:lnTo>
                    <a:pt x="641" y="1430"/>
                  </a:lnTo>
                  <a:lnTo>
                    <a:pt x="643" y="1428"/>
                  </a:lnTo>
                  <a:lnTo>
                    <a:pt x="643" y="1428"/>
                  </a:lnTo>
                  <a:lnTo>
                    <a:pt x="645" y="1428"/>
                  </a:lnTo>
                  <a:lnTo>
                    <a:pt x="645" y="1428"/>
                  </a:lnTo>
                  <a:lnTo>
                    <a:pt x="648" y="1428"/>
                  </a:lnTo>
                  <a:lnTo>
                    <a:pt x="648" y="1425"/>
                  </a:lnTo>
                  <a:lnTo>
                    <a:pt x="650" y="1425"/>
                  </a:lnTo>
                  <a:lnTo>
                    <a:pt x="650" y="1425"/>
                  </a:lnTo>
                  <a:lnTo>
                    <a:pt x="650" y="1423"/>
                  </a:lnTo>
                  <a:lnTo>
                    <a:pt x="653" y="1420"/>
                  </a:lnTo>
                  <a:lnTo>
                    <a:pt x="662" y="1420"/>
                  </a:lnTo>
                  <a:lnTo>
                    <a:pt x="664" y="1418"/>
                  </a:lnTo>
                  <a:lnTo>
                    <a:pt x="667" y="1416"/>
                  </a:lnTo>
                  <a:lnTo>
                    <a:pt x="667" y="1413"/>
                  </a:lnTo>
                  <a:lnTo>
                    <a:pt x="669" y="1413"/>
                  </a:lnTo>
                  <a:lnTo>
                    <a:pt x="672" y="1413"/>
                  </a:lnTo>
                  <a:lnTo>
                    <a:pt x="674" y="1411"/>
                  </a:lnTo>
                  <a:lnTo>
                    <a:pt x="676" y="1411"/>
                  </a:lnTo>
                  <a:lnTo>
                    <a:pt x="681" y="1409"/>
                  </a:lnTo>
                  <a:lnTo>
                    <a:pt x="681" y="1409"/>
                  </a:lnTo>
                  <a:lnTo>
                    <a:pt x="681" y="1411"/>
                  </a:lnTo>
                  <a:lnTo>
                    <a:pt x="683" y="1411"/>
                  </a:lnTo>
                  <a:lnTo>
                    <a:pt x="683" y="1409"/>
                  </a:lnTo>
                  <a:lnTo>
                    <a:pt x="681" y="1409"/>
                  </a:lnTo>
                  <a:lnTo>
                    <a:pt x="681" y="1409"/>
                  </a:lnTo>
                  <a:lnTo>
                    <a:pt x="679" y="1406"/>
                  </a:lnTo>
                  <a:lnTo>
                    <a:pt x="683" y="1404"/>
                  </a:lnTo>
                  <a:lnTo>
                    <a:pt x="686" y="1402"/>
                  </a:lnTo>
                  <a:lnTo>
                    <a:pt x="686" y="1402"/>
                  </a:lnTo>
                  <a:lnTo>
                    <a:pt x="686" y="1402"/>
                  </a:lnTo>
                  <a:lnTo>
                    <a:pt x="686" y="1399"/>
                  </a:lnTo>
                  <a:lnTo>
                    <a:pt x="686" y="1399"/>
                  </a:lnTo>
                  <a:lnTo>
                    <a:pt x="686" y="1397"/>
                  </a:lnTo>
                  <a:lnTo>
                    <a:pt x="686" y="1397"/>
                  </a:lnTo>
                  <a:lnTo>
                    <a:pt x="683" y="1394"/>
                  </a:lnTo>
                  <a:lnTo>
                    <a:pt x="681" y="1392"/>
                  </a:lnTo>
                  <a:lnTo>
                    <a:pt x="681" y="1390"/>
                  </a:lnTo>
                  <a:lnTo>
                    <a:pt x="683" y="1390"/>
                  </a:lnTo>
                  <a:lnTo>
                    <a:pt x="686" y="1390"/>
                  </a:lnTo>
                  <a:lnTo>
                    <a:pt x="686" y="1387"/>
                  </a:lnTo>
                  <a:lnTo>
                    <a:pt x="688" y="1385"/>
                  </a:lnTo>
                  <a:lnTo>
                    <a:pt x="688" y="1383"/>
                  </a:lnTo>
                  <a:lnTo>
                    <a:pt x="690" y="1380"/>
                  </a:lnTo>
                  <a:lnTo>
                    <a:pt x="690" y="1380"/>
                  </a:lnTo>
                  <a:lnTo>
                    <a:pt x="690" y="1378"/>
                  </a:lnTo>
                  <a:lnTo>
                    <a:pt x="695" y="1378"/>
                  </a:lnTo>
                  <a:lnTo>
                    <a:pt x="695" y="1376"/>
                  </a:lnTo>
                  <a:lnTo>
                    <a:pt x="693" y="1376"/>
                  </a:lnTo>
                  <a:lnTo>
                    <a:pt x="693" y="1376"/>
                  </a:lnTo>
                  <a:lnTo>
                    <a:pt x="690" y="1378"/>
                  </a:lnTo>
                  <a:lnTo>
                    <a:pt x="688" y="1378"/>
                  </a:lnTo>
                  <a:lnTo>
                    <a:pt x="688" y="1380"/>
                  </a:lnTo>
                  <a:lnTo>
                    <a:pt x="688" y="1380"/>
                  </a:lnTo>
                  <a:lnTo>
                    <a:pt x="688" y="1380"/>
                  </a:lnTo>
                  <a:lnTo>
                    <a:pt x="686" y="1383"/>
                  </a:lnTo>
                  <a:lnTo>
                    <a:pt x="686" y="1385"/>
                  </a:lnTo>
                  <a:lnTo>
                    <a:pt x="686" y="1385"/>
                  </a:lnTo>
                  <a:lnTo>
                    <a:pt x="683" y="1385"/>
                  </a:lnTo>
                  <a:lnTo>
                    <a:pt x="681" y="1385"/>
                  </a:lnTo>
                  <a:lnTo>
                    <a:pt x="681" y="1385"/>
                  </a:lnTo>
                  <a:lnTo>
                    <a:pt x="679" y="1385"/>
                  </a:lnTo>
                  <a:lnTo>
                    <a:pt x="679" y="1390"/>
                  </a:lnTo>
                  <a:lnTo>
                    <a:pt x="681" y="1392"/>
                  </a:lnTo>
                  <a:lnTo>
                    <a:pt x="681" y="1397"/>
                  </a:lnTo>
                  <a:lnTo>
                    <a:pt x="681" y="1399"/>
                  </a:lnTo>
                  <a:lnTo>
                    <a:pt x="681" y="1399"/>
                  </a:lnTo>
                  <a:lnTo>
                    <a:pt x="679" y="1402"/>
                  </a:lnTo>
                  <a:lnTo>
                    <a:pt x="681" y="1402"/>
                  </a:lnTo>
                  <a:lnTo>
                    <a:pt x="681" y="1404"/>
                  </a:lnTo>
                  <a:lnTo>
                    <a:pt x="681" y="1404"/>
                  </a:lnTo>
                  <a:lnTo>
                    <a:pt x="679" y="1406"/>
                  </a:lnTo>
                  <a:lnTo>
                    <a:pt x="674" y="1406"/>
                  </a:lnTo>
                  <a:lnTo>
                    <a:pt x="672" y="1406"/>
                  </a:lnTo>
                  <a:lnTo>
                    <a:pt x="667" y="1409"/>
                  </a:lnTo>
                  <a:lnTo>
                    <a:pt x="667" y="1409"/>
                  </a:lnTo>
                  <a:lnTo>
                    <a:pt x="662" y="1409"/>
                  </a:lnTo>
                  <a:lnTo>
                    <a:pt x="660" y="1409"/>
                  </a:lnTo>
                  <a:lnTo>
                    <a:pt x="657" y="1411"/>
                  </a:lnTo>
                  <a:lnTo>
                    <a:pt x="655" y="1409"/>
                  </a:lnTo>
                  <a:lnTo>
                    <a:pt x="655" y="1409"/>
                  </a:lnTo>
                  <a:lnTo>
                    <a:pt x="655" y="1411"/>
                  </a:lnTo>
                  <a:lnTo>
                    <a:pt x="653" y="1411"/>
                  </a:lnTo>
                  <a:lnTo>
                    <a:pt x="653" y="1411"/>
                  </a:lnTo>
                  <a:lnTo>
                    <a:pt x="650" y="1411"/>
                  </a:lnTo>
                  <a:lnTo>
                    <a:pt x="648" y="1413"/>
                  </a:lnTo>
                  <a:lnTo>
                    <a:pt x="645" y="1413"/>
                  </a:lnTo>
                  <a:lnTo>
                    <a:pt x="641" y="1406"/>
                  </a:lnTo>
                  <a:lnTo>
                    <a:pt x="641" y="1406"/>
                  </a:lnTo>
                  <a:lnTo>
                    <a:pt x="638" y="1404"/>
                  </a:lnTo>
                  <a:lnTo>
                    <a:pt x="638" y="1402"/>
                  </a:lnTo>
                  <a:lnTo>
                    <a:pt x="636" y="1404"/>
                  </a:lnTo>
                  <a:lnTo>
                    <a:pt x="636" y="1404"/>
                  </a:lnTo>
                  <a:lnTo>
                    <a:pt x="636" y="1399"/>
                  </a:lnTo>
                  <a:lnTo>
                    <a:pt x="634" y="1399"/>
                  </a:lnTo>
                  <a:lnTo>
                    <a:pt x="631" y="1394"/>
                  </a:lnTo>
                  <a:lnTo>
                    <a:pt x="631" y="1392"/>
                  </a:lnTo>
                  <a:lnTo>
                    <a:pt x="629" y="1392"/>
                  </a:lnTo>
                  <a:lnTo>
                    <a:pt x="619" y="1390"/>
                  </a:lnTo>
                  <a:lnTo>
                    <a:pt x="615" y="1387"/>
                  </a:lnTo>
                  <a:lnTo>
                    <a:pt x="612" y="1390"/>
                  </a:lnTo>
                  <a:lnTo>
                    <a:pt x="610" y="1390"/>
                  </a:lnTo>
                  <a:lnTo>
                    <a:pt x="610" y="1390"/>
                  </a:lnTo>
                  <a:lnTo>
                    <a:pt x="610" y="1392"/>
                  </a:lnTo>
                  <a:lnTo>
                    <a:pt x="608" y="1392"/>
                  </a:lnTo>
                  <a:lnTo>
                    <a:pt x="608" y="1394"/>
                  </a:lnTo>
                  <a:lnTo>
                    <a:pt x="598" y="1394"/>
                  </a:lnTo>
                  <a:lnTo>
                    <a:pt x="598" y="1394"/>
                  </a:lnTo>
                  <a:lnTo>
                    <a:pt x="596" y="1394"/>
                  </a:lnTo>
                  <a:lnTo>
                    <a:pt x="591" y="1394"/>
                  </a:lnTo>
                  <a:lnTo>
                    <a:pt x="591" y="1394"/>
                  </a:lnTo>
                  <a:lnTo>
                    <a:pt x="586" y="1394"/>
                  </a:lnTo>
                  <a:lnTo>
                    <a:pt x="586" y="1394"/>
                  </a:lnTo>
                  <a:lnTo>
                    <a:pt x="589" y="1394"/>
                  </a:lnTo>
                  <a:lnTo>
                    <a:pt x="591" y="1394"/>
                  </a:lnTo>
                  <a:lnTo>
                    <a:pt x="591" y="1397"/>
                  </a:lnTo>
                  <a:lnTo>
                    <a:pt x="589" y="1399"/>
                  </a:lnTo>
                  <a:lnTo>
                    <a:pt x="586" y="1399"/>
                  </a:lnTo>
                  <a:lnTo>
                    <a:pt x="584" y="1402"/>
                  </a:lnTo>
                  <a:lnTo>
                    <a:pt x="577" y="1402"/>
                  </a:lnTo>
                  <a:lnTo>
                    <a:pt x="575" y="1399"/>
                  </a:lnTo>
                  <a:lnTo>
                    <a:pt x="572" y="1399"/>
                  </a:lnTo>
                  <a:lnTo>
                    <a:pt x="570" y="1399"/>
                  </a:lnTo>
                  <a:lnTo>
                    <a:pt x="567" y="1397"/>
                  </a:lnTo>
                  <a:lnTo>
                    <a:pt x="563" y="1392"/>
                  </a:lnTo>
                  <a:lnTo>
                    <a:pt x="556" y="1387"/>
                  </a:lnTo>
                  <a:lnTo>
                    <a:pt x="556" y="1385"/>
                  </a:lnTo>
                  <a:lnTo>
                    <a:pt x="553" y="1385"/>
                  </a:lnTo>
                  <a:lnTo>
                    <a:pt x="551" y="1380"/>
                  </a:lnTo>
                  <a:lnTo>
                    <a:pt x="546" y="1373"/>
                  </a:lnTo>
                  <a:lnTo>
                    <a:pt x="546" y="1373"/>
                  </a:lnTo>
                  <a:lnTo>
                    <a:pt x="544" y="1373"/>
                  </a:lnTo>
                  <a:lnTo>
                    <a:pt x="544" y="1371"/>
                  </a:lnTo>
                  <a:lnTo>
                    <a:pt x="544" y="1371"/>
                  </a:lnTo>
                  <a:lnTo>
                    <a:pt x="544" y="1371"/>
                  </a:lnTo>
                  <a:lnTo>
                    <a:pt x="541" y="1368"/>
                  </a:lnTo>
                  <a:lnTo>
                    <a:pt x="539" y="1364"/>
                  </a:lnTo>
                  <a:lnTo>
                    <a:pt x="539" y="1364"/>
                  </a:lnTo>
                  <a:lnTo>
                    <a:pt x="539" y="1361"/>
                  </a:lnTo>
                  <a:lnTo>
                    <a:pt x="537" y="1361"/>
                  </a:lnTo>
                  <a:lnTo>
                    <a:pt x="537" y="1359"/>
                  </a:lnTo>
                  <a:lnTo>
                    <a:pt x="537" y="1359"/>
                  </a:lnTo>
                  <a:lnTo>
                    <a:pt x="537" y="1354"/>
                  </a:lnTo>
                  <a:lnTo>
                    <a:pt x="537" y="1354"/>
                  </a:lnTo>
                  <a:lnTo>
                    <a:pt x="537" y="1352"/>
                  </a:lnTo>
                  <a:lnTo>
                    <a:pt x="539" y="1354"/>
                  </a:lnTo>
                  <a:lnTo>
                    <a:pt x="541" y="1354"/>
                  </a:lnTo>
                  <a:lnTo>
                    <a:pt x="544" y="1354"/>
                  </a:lnTo>
                  <a:lnTo>
                    <a:pt x="546" y="1354"/>
                  </a:lnTo>
                  <a:lnTo>
                    <a:pt x="549" y="1352"/>
                  </a:lnTo>
                  <a:lnTo>
                    <a:pt x="549" y="1352"/>
                  </a:lnTo>
                  <a:lnTo>
                    <a:pt x="551" y="1352"/>
                  </a:lnTo>
                  <a:lnTo>
                    <a:pt x="553" y="1352"/>
                  </a:lnTo>
                  <a:lnTo>
                    <a:pt x="553" y="1352"/>
                  </a:lnTo>
                  <a:lnTo>
                    <a:pt x="553" y="1354"/>
                  </a:lnTo>
                  <a:lnTo>
                    <a:pt x="556" y="1354"/>
                  </a:lnTo>
                  <a:lnTo>
                    <a:pt x="556" y="1352"/>
                  </a:lnTo>
                  <a:lnTo>
                    <a:pt x="556" y="1352"/>
                  </a:lnTo>
                  <a:lnTo>
                    <a:pt x="558" y="1354"/>
                  </a:lnTo>
                  <a:lnTo>
                    <a:pt x="558" y="1357"/>
                  </a:lnTo>
                  <a:lnTo>
                    <a:pt x="558" y="1357"/>
                  </a:lnTo>
                  <a:lnTo>
                    <a:pt x="560" y="1357"/>
                  </a:lnTo>
                  <a:lnTo>
                    <a:pt x="563" y="1359"/>
                  </a:lnTo>
                  <a:lnTo>
                    <a:pt x="565" y="1359"/>
                  </a:lnTo>
                  <a:lnTo>
                    <a:pt x="565" y="1357"/>
                  </a:lnTo>
                  <a:lnTo>
                    <a:pt x="560" y="1354"/>
                  </a:lnTo>
                  <a:lnTo>
                    <a:pt x="560" y="1354"/>
                  </a:lnTo>
                  <a:lnTo>
                    <a:pt x="560" y="1352"/>
                  </a:lnTo>
                  <a:lnTo>
                    <a:pt x="563" y="1352"/>
                  </a:lnTo>
                  <a:lnTo>
                    <a:pt x="563" y="1350"/>
                  </a:lnTo>
                  <a:lnTo>
                    <a:pt x="558" y="1350"/>
                  </a:lnTo>
                  <a:lnTo>
                    <a:pt x="556" y="1350"/>
                  </a:lnTo>
                  <a:lnTo>
                    <a:pt x="553" y="1350"/>
                  </a:lnTo>
                  <a:lnTo>
                    <a:pt x="553" y="1350"/>
                  </a:lnTo>
                  <a:lnTo>
                    <a:pt x="551" y="1347"/>
                  </a:lnTo>
                  <a:lnTo>
                    <a:pt x="549" y="1347"/>
                  </a:lnTo>
                  <a:lnTo>
                    <a:pt x="546" y="1347"/>
                  </a:lnTo>
                  <a:lnTo>
                    <a:pt x="544" y="1347"/>
                  </a:lnTo>
                  <a:lnTo>
                    <a:pt x="541" y="1347"/>
                  </a:lnTo>
                  <a:lnTo>
                    <a:pt x="541" y="1345"/>
                  </a:lnTo>
                  <a:lnTo>
                    <a:pt x="537" y="1345"/>
                  </a:lnTo>
                  <a:lnTo>
                    <a:pt x="539" y="1342"/>
                  </a:lnTo>
                  <a:lnTo>
                    <a:pt x="537" y="1342"/>
                  </a:lnTo>
                  <a:lnTo>
                    <a:pt x="537" y="1340"/>
                  </a:lnTo>
                  <a:lnTo>
                    <a:pt x="537" y="1340"/>
                  </a:lnTo>
                  <a:lnTo>
                    <a:pt x="537" y="1338"/>
                  </a:lnTo>
                  <a:lnTo>
                    <a:pt x="537" y="1335"/>
                  </a:lnTo>
                  <a:lnTo>
                    <a:pt x="537" y="1333"/>
                  </a:lnTo>
                  <a:lnTo>
                    <a:pt x="537" y="1333"/>
                  </a:lnTo>
                  <a:lnTo>
                    <a:pt x="539" y="1331"/>
                  </a:lnTo>
                  <a:lnTo>
                    <a:pt x="539" y="1328"/>
                  </a:lnTo>
                  <a:lnTo>
                    <a:pt x="539" y="1326"/>
                  </a:lnTo>
                  <a:lnTo>
                    <a:pt x="539" y="1326"/>
                  </a:lnTo>
                  <a:lnTo>
                    <a:pt x="539" y="1324"/>
                  </a:lnTo>
                  <a:lnTo>
                    <a:pt x="544" y="1319"/>
                  </a:lnTo>
                  <a:lnTo>
                    <a:pt x="544" y="1319"/>
                  </a:lnTo>
                  <a:lnTo>
                    <a:pt x="544" y="1314"/>
                  </a:lnTo>
                  <a:lnTo>
                    <a:pt x="541" y="1312"/>
                  </a:lnTo>
                  <a:lnTo>
                    <a:pt x="541" y="1309"/>
                  </a:lnTo>
                  <a:lnTo>
                    <a:pt x="541" y="1309"/>
                  </a:lnTo>
                  <a:lnTo>
                    <a:pt x="544" y="1309"/>
                  </a:lnTo>
                  <a:lnTo>
                    <a:pt x="546" y="1307"/>
                  </a:lnTo>
                  <a:lnTo>
                    <a:pt x="551" y="1305"/>
                  </a:lnTo>
                  <a:lnTo>
                    <a:pt x="551" y="1302"/>
                  </a:lnTo>
                  <a:lnTo>
                    <a:pt x="553" y="1300"/>
                  </a:lnTo>
                  <a:lnTo>
                    <a:pt x="558" y="1302"/>
                  </a:lnTo>
                  <a:lnTo>
                    <a:pt x="563" y="1298"/>
                  </a:lnTo>
                  <a:lnTo>
                    <a:pt x="563" y="1293"/>
                  </a:lnTo>
                  <a:lnTo>
                    <a:pt x="563" y="1290"/>
                  </a:lnTo>
                  <a:lnTo>
                    <a:pt x="565" y="1290"/>
                  </a:lnTo>
                  <a:lnTo>
                    <a:pt x="565" y="1288"/>
                  </a:lnTo>
                  <a:lnTo>
                    <a:pt x="565" y="1288"/>
                  </a:lnTo>
                  <a:lnTo>
                    <a:pt x="565" y="1286"/>
                  </a:lnTo>
                  <a:lnTo>
                    <a:pt x="563" y="1288"/>
                  </a:lnTo>
                  <a:lnTo>
                    <a:pt x="563" y="1288"/>
                  </a:lnTo>
                  <a:lnTo>
                    <a:pt x="563" y="1290"/>
                  </a:lnTo>
                  <a:lnTo>
                    <a:pt x="560" y="1298"/>
                  </a:lnTo>
                  <a:lnTo>
                    <a:pt x="560" y="1298"/>
                  </a:lnTo>
                  <a:lnTo>
                    <a:pt x="560" y="1300"/>
                  </a:lnTo>
                  <a:lnTo>
                    <a:pt x="558" y="1300"/>
                  </a:lnTo>
                  <a:lnTo>
                    <a:pt x="553" y="1300"/>
                  </a:lnTo>
                  <a:lnTo>
                    <a:pt x="553" y="1300"/>
                  </a:lnTo>
                  <a:lnTo>
                    <a:pt x="546" y="1305"/>
                  </a:lnTo>
                  <a:lnTo>
                    <a:pt x="541" y="1305"/>
                  </a:lnTo>
                  <a:lnTo>
                    <a:pt x="539" y="1307"/>
                  </a:lnTo>
                  <a:lnTo>
                    <a:pt x="539" y="1309"/>
                  </a:lnTo>
                  <a:lnTo>
                    <a:pt x="539" y="1309"/>
                  </a:lnTo>
                  <a:lnTo>
                    <a:pt x="539" y="1314"/>
                  </a:lnTo>
                  <a:lnTo>
                    <a:pt x="537" y="1314"/>
                  </a:lnTo>
                  <a:lnTo>
                    <a:pt x="537" y="1316"/>
                  </a:lnTo>
                  <a:lnTo>
                    <a:pt x="537" y="1319"/>
                  </a:lnTo>
                  <a:lnTo>
                    <a:pt x="534" y="1319"/>
                  </a:lnTo>
                  <a:lnTo>
                    <a:pt x="534" y="1319"/>
                  </a:lnTo>
                  <a:lnTo>
                    <a:pt x="532" y="1324"/>
                  </a:lnTo>
                  <a:lnTo>
                    <a:pt x="532" y="1324"/>
                  </a:lnTo>
                  <a:lnTo>
                    <a:pt x="532" y="1326"/>
                  </a:lnTo>
                  <a:lnTo>
                    <a:pt x="530" y="1328"/>
                  </a:lnTo>
                  <a:lnTo>
                    <a:pt x="527" y="1328"/>
                  </a:lnTo>
                  <a:lnTo>
                    <a:pt x="525" y="1331"/>
                  </a:lnTo>
                  <a:lnTo>
                    <a:pt x="525" y="1333"/>
                  </a:lnTo>
                  <a:lnTo>
                    <a:pt x="523" y="1333"/>
                  </a:lnTo>
                  <a:lnTo>
                    <a:pt x="520" y="1333"/>
                  </a:lnTo>
                  <a:lnTo>
                    <a:pt x="518" y="1331"/>
                  </a:lnTo>
                  <a:lnTo>
                    <a:pt x="515" y="1328"/>
                  </a:lnTo>
                  <a:lnTo>
                    <a:pt x="513" y="1328"/>
                  </a:lnTo>
                  <a:lnTo>
                    <a:pt x="511" y="1328"/>
                  </a:lnTo>
                  <a:lnTo>
                    <a:pt x="508" y="1328"/>
                  </a:lnTo>
                  <a:lnTo>
                    <a:pt x="506" y="1326"/>
                  </a:lnTo>
                  <a:lnTo>
                    <a:pt x="501" y="1324"/>
                  </a:lnTo>
                  <a:lnTo>
                    <a:pt x="501" y="1321"/>
                  </a:lnTo>
                  <a:lnTo>
                    <a:pt x="501" y="1321"/>
                  </a:lnTo>
                  <a:lnTo>
                    <a:pt x="504" y="1319"/>
                  </a:lnTo>
                  <a:lnTo>
                    <a:pt x="506" y="1319"/>
                  </a:lnTo>
                  <a:lnTo>
                    <a:pt x="506" y="1316"/>
                  </a:lnTo>
                  <a:lnTo>
                    <a:pt x="508" y="1316"/>
                  </a:lnTo>
                  <a:lnTo>
                    <a:pt x="508" y="1314"/>
                  </a:lnTo>
                  <a:lnTo>
                    <a:pt x="506" y="1314"/>
                  </a:lnTo>
                  <a:lnTo>
                    <a:pt x="506" y="1314"/>
                  </a:lnTo>
                  <a:lnTo>
                    <a:pt x="506" y="1312"/>
                  </a:lnTo>
                  <a:lnTo>
                    <a:pt x="504" y="1312"/>
                  </a:lnTo>
                  <a:lnTo>
                    <a:pt x="504" y="1312"/>
                  </a:lnTo>
                  <a:lnTo>
                    <a:pt x="501" y="1312"/>
                  </a:lnTo>
                  <a:lnTo>
                    <a:pt x="501" y="1309"/>
                  </a:lnTo>
                  <a:lnTo>
                    <a:pt x="499" y="1309"/>
                  </a:lnTo>
                  <a:lnTo>
                    <a:pt x="499" y="1307"/>
                  </a:lnTo>
                  <a:lnTo>
                    <a:pt x="497" y="1307"/>
                  </a:lnTo>
                  <a:lnTo>
                    <a:pt x="494" y="1307"/>
                  </a:lnTo>
                  <a:lnTo>
                    <a:pt x="494" y="1309"/>
                  </a:lnTo>
                  <a:lnTo>
                    <a:pt x="499" y="1307"/>
                  </a:lnTo>
                  <a:lnTo>
                    <a:pt x="499" y="1309"/>
                  </a:lnTo>
                  <a:lnTo>
                    <a:pt x="501" y="1312"/>
                  </a:lnTo>
                  <a:lnTo>
                    <a:pt x="504" y="1314"/>
                  </a:lnTo>
                  <a:lnTo>
                    <a:pt x="501" y="1316"/>
                  </a:lnTo>
                  <a:lnTo>
                    <a:pt x="501" y="1316"/>
                  </a:lnTo>
                  <a:lnTo>
                    <a:pt x="501" y="1319"/>
                  </a:lnTo>
                  <a:lnTo>
                    <a:pt x="497" y="1321"/>
                  </a:lnTo>
                  <a:lnTo>
                    <a:pt x="497" y="1326"/>
                  </a:lnTo>
                  <a:lnTo>
                    <a:pt x="499" y="1326"/>
                  </a:lnTo>
                  <a:lnTo>
                    <a:pt x="499" y="1328"/>
                  </a:lnTo>
                  <a:lnTo>
                    <a:pt x="501" y="1328"/>
                  </a:lnTo>
                  <a:lnTo>
                    <a:pt x="506" y="1333"/>
                  </a:lnTo>
                  <a:lnTo>
                    <a:pt x="508" y="1335"/>
                  </a:lnTo>
                  <a:lnTo>
                    <a:pt x="511" y="1338"/>
                  </a:lnTo>
                  <a:lnTo>
                    <a:pt x="511" y="1338"/>
                  </a:lnTo>
                  <a:lnTo>
                    <a:pt x="513" y="1340"/>
                  </a:lnTo>
                  <a:lnTo>
                    <a:pt x="513" y="1342"/>
                  </a:lnTo>
                  <a:lnTo>
                    <a:pt x="513" y="1342"/>
                  </a:lnTo>
                  <a:lnTo>
                    <a:pt x="513" y="1342"/>
                  </a:lnTo>
                  <a:lnTo>
                    <a:pt x="513" y="1342"/>
                  </a:lnTo>
                  <a:lnTo>
                    <a:pt x="511" y="1345"/>
                  </a:lnTo>
                  <a:lnTo>
                    <a:pt x="508" y="1347"/>
                  </a:lnTo>
                  <a:lnTo>
                    <a:pt x="506" y="1347"/>
                  </a:lnTo>
                  <a:lnTo>
                    <a:pt x="506" y="1347"/>
                  </a:lnTo>
                  <a:lnTo>
                    <a:pt x="501" y="1350"/>
                  </a:lnTo>
                  <a:lnTo>
                    <a:pt x="501" y="1350"/>
                  </a:lnTo>
                  <a:lnTo>
                    <a:pt x="501" y="1350"/>
                  </a:lnTo>
                  <a:lnTo>
                    <a:pt x="492" y="1350"/>
                  </a:lnTo>
                  <a:lnTo>
                    <a:pt x="487" y="1350"/>
                  </a:lnTo>
                  <a:lnTo>
                    <a:pt x="478" y="1350"/>
                  </a:lnTo>
                  <a:lnTo>
                    <a:pt x="475" y="1350"/>
                  </a:lnTo>
                  <a:lnTo>
                    <a:pt x="466" y="1347"/>
                  </a:lnTo>
                  <a:lnTo>
                    <a:pt x="461" y="1347"/>
                  </a:lnTo>
                  <a:lnTo>
                    <a:pt x="456" y="1345"/>
                  </a:lnTo>
                  <a:lnTo>
                    <a:pt x="452" y="1345"/>
                  </a:lnTo>
                  <a:lnTo>
                    <a:pt x="449" y="1345"/>
                  </a:lnTo>
                  <a:lnTo>
                    <a:pt x="449" y="1345"/>
                  </a:lnTo>
                  <a:lnTo>
                    <a:pt x="449" y="1345"/>
                  </a:lnTo>
                  <a:lnTo>
                    <a:pt x="447" y="1345"/>
                  </a:lnTo>
                  <a:lnTo>
                    <a:pt x="447" y="1347"/>
                  </a:lnTo>
                  <a:lnTo>
                    <a:pt x="444" y="1347"/>
                  </a:lnTo>
                  <a:lnTo>
                    <a:pt x="444" y="1347"/>
                  </a:lnTo>
                  <a:lnTo>
                    <a:pt x="442" y="1347"/>
                  </a:lnTo>
                  <a:lnTo>
                    <a:pt x="442" y="1347"/>
                  </a:lnTo>
                  <a:lnTo>
                    <a:pt x="440" y="1350"/>
                  </a:lnTo>
                  <a:lnTo>
                    <a:pt x="440" y="1352"/>
                  </a:lnTo>
                  <a:lnTo>
                    <a:pt x="435" y="1350"/>
                  </a:lnTo>
                  <a:lnTo>
                    <a:pt x="433" y="1350"/>
                  </a:lnTo>
                  <a:lnTo>
                    <a:pt x="428" y="1347"/>
                  </a:lnTo>
                  <a:lnTo>
                    <a:pt x="428" y="1347"/>
                  </a:lnTo>
                  <a:lnTo>
                    <a:pt x="423" y="1347"/>
                  </a:lnTo>
                  <a:lnTo>
                    <a:pt x="416" y="1350"/>
                  </a:lnTo>
                  <a:lnTo>
                    <a:pt x="416" y="1352"/>
                  </a:lnTo>
                  <a:lnTo>
                    <a:pt x="414" y="1352"/>
                  </a:lnTo>
                  <a:lnTo>
                    <a:pt x="414" y="1350"/>
                  </a:lnTo>
                  <a:lnTo>
                    <a:pt x="409" y="1350"/>
                  </a:lnTo>
                  <a:lnTo>
                    <a:pt x="409" y="1352"/>
                  </a:lnTo>
                  <a:lnTo>
                    <a:pt x="407" y="1352"/>
                  </a:lnTo>
                  <a:lnTo>
                    <a:pt x="400" y="1352"/>
                  </a:lnTo>
                  <a:lnTo>
                    <a:pt x="397" y="1354"/>
                  </a:lnTo>
                  <a:lnTo>
                    <a:pt x="395" y="1354"/>
                  </a:lnTo>
                  <a:lnTo>
                    <a:pt x="388" y="1361"/>
                  </a:lnTo>
                  <a:lnTo>
                    <a:pt x="388" y="1361"/>
                  </a:lnTo>
                  <a:lnTo>
                    <a:pt x="385" y="1361"/>
                  </a:lnTo>
                  <a:lnTo>
                    <a:pt x="385" y="1364"/>
                  </a:lnTo>
                  <a:lnTo>
                    <a:pt x="383" y="1364"/>
                  </a:lnTo>
                  <a:lnTo>
                    <a:pt x="383" y="1366"/>
                  </a:lnTo>
                  <a:lnTo>
                    <a:pt x="383" y="1368"/>
                  </a:lnTo>
                  <a:lnTo>
                    <a:pt x="383" y="1371"/>
                  </a:lnTo>
                  <a:lnTo>
                    <a:pt x="383" y="1371"/>
                  </a:lnTo>
                  <a:lnTo>
                    <a:pt x="383" y="1373"/>
                  </a:lnTo>
                  <a:lnTo>
                    <a:pt x="385" y="1373"/>
                  </a:lnTo>
                  <a:lnTo>
                    <a:pt x="385" y="1376"/>
                  </a:lnTo>
                  <a:lnTo>
                    <a:pt x="385" y="1376"/>
                  </a:lnTo>
                  <a:lnTo>
                    <a:pt x="385" y="1376"/>
                  </a:lnTo>
                  <a:lnTo>
                    <a:pt x="385" y="1376"/>
                  </a:lnTo>
                  <a:lnTo>
                    <a:pt x="385" y="1378"/>
                  </a:lnTo>
                  <a:lnTo>
                    <a:pt x="390" y="1378"/>
                  </a:lnTo>
                  <a:lnTo>
                    <a:pt x="392" y="1380"/>
                  </a:lnTo>
                  <a:lnTo>
                    <a:pt x="390" y="1380"/>
                  </a:lnTo>
                  <a:lnTo>
                    <a:pt x="388" y="1380"/>
                  </a:lnTo>
                  <a:lnTo>
                    <a:pt x="388" y="1383"/>
                  </a:lnTo>
                  <a:lnTo>
                    <a:pt x="385" y="1383"/>
                  </a:lnTo>
                  <a:lnTo>
                    <a:pt x="385" y="1385"/>
                  </a:lnTo>
                  <a:lnTo>
                    <a:pt x="385" y="1385"/>
                  </a:lnTo>
                  <a:lnTo>
                    <a:pt x="385" y="1387"/>
                  </a:lnTo>
                  <a:lnTo>
                    <a:pt x="383" y="1387"/>
                  </a:lnTo>
                  <a:lnTo>
                    <a:pt x="383" y="1390"/>
                  </a:lnTo>
                  <a:lnTo>
                    <a:pt x="383" y="1392"/>
                  </a:lnTo>
                  <a:lnTo>
                    <a:pt x="381" y="1392"/>
                  </a:lnTo>
                  <a:lnTo>
                    <a:pt x="381" y="1392"/>
                  </a:lnTo>
                  <a:lnTo>
                    <a:pt x="381" y="1394"/>
                  </a:lnTo>
                  <a:lnTo>
                    <a:pt x="381" y="1397"/>
                  </a:lnTo>
                  <a:lnTo>
                    <a:pt x="383" y="1399"/>
                  </a:lnTo>
                  <a:lnTo>
                    <a:pt x="383" y="1399"/>
                  </a:lnTo>
                  <a:lnTo>
                    <a:pt x="383" y="1399"/>
                  </a:lnTo>
                  <a:lnTo>
                    <a:pt x="381" y="1402"/>
                  </a:lnTo>
                  <a:lnTo>
                    <a:pt x="378" y="1402"/>
                  </a:lnTo>
                  <a:lnTo>
                    <a:pt x="378" y="1404"/>
                  </a:lnTo>
                  <a:lnTo>
                    <a:pt x="374" y="1411"/>
                  </a:lnTo>
                  <a:lnTo>
                    <a:pt x="374" y="1411"/>
                  </a:lnTo>
                  <a:lnTo>
                    <a:pt x="376" y="1413"/>
                  </a:lnTo>
                  <a:lnTo>
                    <a:pt x="376" y="1416"/>
                  </a:lnTo>
                  <a:lnTo>
                    <a:pt x="371" y="1416"/>
                  </a:lnTo>
                  <a:lnTo>
                    <a:pt x="371" y="1416"/>
                  </a:lnTo>
                  <a:lnTo>
                    <a:pt x="364" y="1413"/>
                  </a:lnTo>
                  <a:lnTo>
                    <a:pt x="362" y="1416"/>
                  </a:lnTo>
                  <a:lnTo>
                    <a:pt x="362" y="1413"/>
                  </a:lnTo>
                  <a:lnTo>
                    <a:pt x="362" y="1413"/>
                  </a:lnTo>
                  <a:lnTo>
                    <a:pt x="359" y="1413"/>
                  </a:lnTo>
                  <a:lnTo>
                    <a:pt x="359" y="1413"/>
                  </a:lnTo>
                  <a:lnTo>
                    <a:pt x="357" y="1413"/>
                  </a:lnTo>
                  <a:lnTo>
                    <a:pt x="357" y="1413"/>
                  </a:lnTo>
                  <a:lnTo>
                    <a:pt x="355" y="1413"/>
                  </a:lnTo>
                  <a:lnTo>
                    <a:pt x="352" y="1413"/>
                  </a:lnTo>
                  <a:lnTo>
                    <a:pt x="352" y="1416"/>
                  </a:lnTo>
                  <a:lnTo>
                    <a:pt x="350" y="1418"/>
                  </a:lnTo>
                  <a:lnTo>
                    <a:pt x="352" y="1420"/>
                  </a:lnTo>
                  <a:lnTo>
                    <a:pt x="352" y="1420"/>
                  </a:lnTo>
                  <a:lnTo>
                    <a:pt x="352" y="1420"/>
                  </a:lnTo>
                  <a:lnTo>
                    <a:pt x="350" y="1420"/>
                  </a:lnTo>
                  <a:lnTo>
                    <a:pt x="350" y="1423"/>
                  </a:lnTo>
                  <a:lnTo>
                    <a:pt x="348" y="1420"/>
                  </a:lnTo>
                  <a:lnTo>
                    <a:pt x="345" y="1423"/>
                  </a:lnTo>
                  <a:lnTo>
                    <a:pt x="343" y="1423"/>
                  </a:lnTo>
                  <a:lnTo>
                    <a:pt x="343" y="1423"/>
                  </a:lnTo>
                  <a:lnTo>
                    <a:pt x="345" y="1423"/>
                  </a:lnTo>
                  <a:lnTo>
                    <a:pt x="345" y="1425"/>
                  </a:lnTo>
                  <a:lnTo>
                    <a:pt x="343" y="1425"/>
                  </a:lnTo>
                  <a:lnTo>
                    <a:pt x="343" y="1425"/>
                  </a:lnTo>
                  <a:lnTo>
                    <a:pt x="343" y="1428"/>
                  </a:lnTo>
                  <a:lnTo>
                    <a:pt x="340" y="1428"/>
                  </a:lnTo>
                  <a:lnTo>
                    <a:pt x="338" y="1428"/>
                  </a:lnTo>
                  <a:lnTo>
                    <a:pt x="338" y="1428"/>
                  </a:lnTo>
                  <a:lnTo>
                    <a:pt x="338" y="1428"/>
                  </a:lnTo>
                  <a:lnTo>
                    <a:pt x="336" y="1425"/>
                  </a:lnTo>
                  <a:lnTo>
                    <a:pt x="336" y="1428"/>
                  </a:lnTo>
                  <a:lnTo>
                    <a:pt x="333" y="1428"/>
                  </a:lnTo>
                  <a:lnTo>
                    <a:pt x="333" y="1425"/>
                  </a:lnTo>
                  <a:lnTo>
                    <a:pt x="329" y="1425"/>
                  </a:lnTo>
                  <a:lnTo>
                    <a:pt x="329" y="1425"/>
                  </a:lnTo>
                  <a:lnTo>
                    <a:pt x="329" y="1423"/>
                  </a:lnTo>
                  <a:lnTo>
                    <a:pt x="331" y="1423"/>
                  </a:lnTo>
                  <a:lnTo>
                    <a:pt x="329" y="1423"/>
                  </a:lnTo>
                  <a:lnTo>
                    <a:pt x="326" y="1423"/>
                  </a:lnTo>
                  <a:lnTo>
                    <a:pt x="324" y="1420"/>
                  </a:lnTo>
                  <a:lnTo>
                    <a:pt x="324" y="1423"/>
                  </a:lnTo>
                  <a:lnTo>
                    <a:pt x="324" y="1423"/>
                  </a:lnTo>
                  <a:lnTo>
                    <a:pt x="322" y="1423"/>
                  </a:lnTo>
                  <a:lnTo>
                    <a:pt x="319" y="1423"/>
                  </a:lnTo>
                  <a:lnTo>
                    <a:pt x="319" y="1423"/>
                  </a:lnTo>
                  <a:lnTo>
                    <a:pt x="319" y="1420"/>
                  </a:lnTo>
                  <a:lnTo>
                    <a:pt x="319" y="1418"/>
                  </a:lnTo>
                  <a:lnTo>
                    <a:pt x="314" y="1418"/>
                  </a:lnTo>
                  <a:lnTo>
                    <a:pt x="314" y="1420"/>
                  </a:lnTo>
                  <a:lnTo>
                    <a:pt x="312" y="1420"/>
                  </a:lnTo>
                  <a:lnTo>
                    <a:pt x="310" y="1420"/>
                  </a:lnTo>
                  <a:lnTo>
                    <a:pt x="307" y="1420"/>
                  </a:lnTo>
                  <a:lnTo>
                    <a:pt x="303" y="1420"/>
                  </a:lnTo>
                  <a:lnTo>
                    <a:pt x="300" y="1420"/>
                  </a:lnTo>
                  <a:lnTo>
                    <a:pt x="300" y="1423"/>
                  </a:lnTo>
                  <a:lnTo>
                    <a:pt x="303" y="1425"/>
                  </a:lnTo>
                  <a:lnTo>
                    <a:pt x="303" y="1425"/>
                  </a:lnTo>
                  <a:lnTo>
                    <a:pt x="303" y="1425"/>
                  </a:lnTo>
                  <a:lnTo>
                    <a:pt x="300" y="1428"/>
                  </a:lnTo>
                  <a:lnTo>
                    <a:pt x="298" y="1425"/>
                  </a:lnTo>
                  <a:lnTo>
                    <a:pt x="298" y="1428"/>
                  </a:lnTo>
                  <a:lnTo>
                    <a:pt x="296" y="1428"/>
                  </a:lnTo>
                  <a:lnTo>
                    <a:pt x="293" y="1428"/>
                  </a:lnTo>
                  <a:lnTo>
                    <a:pt x="293" y="1430"/>
                  </a:lnTo>
                  <a:lnTo>
                    <a:pt x="291" y="1430"/>
                  </a:lnTo>
                  <a:lnTo>
                    <a:pt x="288" y="1432"/>
                  </a:lnTo>
                  <a:lnTo>
                    <a:pt x="288" y="1432"/>
                  </a:lnTo>
                  <a:lnTo>
                    <a:pt x="286" y="1435"/>
                  </a:lnTo>
                  <a:lnTo>
                    <a:pt x="286" y="1435"/>
                  </a:lnTo>
                  <a:lnTo>
                    <a:pt x="286" y="1435"/>
                  </a:lnTo>
                  <a:lnTo>
                    <a:pt x="284" y="1437"/>
                  </a:lnTo>
                  <a:lnTo>
                    <a:pt x="284" y="1437"/>
                  </a:lnTo>
                  <a:lnTo>
                    <a:pt x="284" y="1439"/>
                  </a:lnTo>
                  <a:lnTo>
                    <a:pt x="284" y="1439"/>
                  </a:lnTo>
                  <a:lnTo>
                    <a:pt x="281" y="1442"/>
                  </a:lnTo>
                  <a:lnTo>
                    <a:pt x="281" y="1442"/>
                  </a:lnTo>
                  <a:lnTo>
                    <a:pt x="284" y="1442"/>
                  </a:lnTo>
                  <a:lnTo>
                    <a:pt x="284" y="1442"/>
                  </a:lnTo>
                  <a:lnTo>
                    <a:pt x="284" y="1444"/>
                  </a:lnTo>
                  <a:lnTo>
                    <a:pt x="284" y="1446"/>
                  </a:lnTo>
                  <a:lnTo>
                    <a:pt x="286" y="1446"/>
                  </a:lnTo>
                  <a:lnTo>
                    <a:pt x="286" y="1449"/>
                  </a:lnTo>
                  <a:lnTo>
                    <a:pt x="284" y="1449"/>
                  </a:lnTo>
                  <a:lnTo>
                    <a:pt x="281" y="1446"/>
                  </a:lnTo>
                  <a:lnTo>
                    <a:pt x="281" y="1446"/>
                  </a:lnTo>
                  <a:lnTo>
                    <a:pt x="279" y="1446"/>
                  </a:lnTo>
                  <a:lnTo>
                    <a:pt x="279" y="1449"/>
                  </a:lnTo>
                  <a:lnTo>
                    <a:pt x="279" y="1449"/>
                  </a:lnTo>
                  <a:lnTo>
                    <a:pt x="277" y="1446"/>
                  </a:lnTo>
                  <a:lnTo>
                    <a:pt x="277" y="1449"/>
                  </a:lnTo>
                  <a:lnTo>
                    <a:pt x="277" y="1451"/>
                  </a:lnTo>
                  <a:lnTo>
                    <a:pt x="274" y="1449"/>
                  </a:lnTo>
                  <a:lnTo>
                    <a:pt x="274" y="1449"/>
                  </a:lnTo>
                  <a:lnTo>
                    <a:pt x="272" y="1449"/>
                  </a:lnTo>
                  <a:lnTo>
                    <a:pt x="272" y="1449"/>
                  </a:lnTo>
                  <a:lnTo>
                    <a:pt x="274" y="1451"/>
                  </a:lnTo>
                  <a:lnTo>
                    <a:pt x="274" y="1451"/>
                  </a:lnTo>
                  <a:lnTo>
                    <a:pt x="274" y="1454"/>
                  </a:lnTo>
                  <a:lnTo>
                    <a:pt x="272" y="1456"/>
                  </a:lnTo>
                  <a:lnTo>
                    <a:pt x="272" y="1456"/>
                  </a:lnTo>
                  <a:lnTo>
                    <a:pt x="272" y="1458"/>
                  </a:lnTo>
                  <a:lnTo>
                    <a:pt x="272" y="1458"/>
                  </a:lnTo>
                  <a:lnTo>
                    <a:pt x="272" y="1458"/>
                  </a:lnTo>
                  <a:lnTo>
                    <a:pt x="269" y="1456"/>
                  </a:lnTo>
                  <a:lnTo>
                    <a:pt x="265" y="1458"/>
                  </a:lnTo>
                  <a:lnTo>
                    <a:pt x="265" y="1458"/>
                  </a:lnTo>
                  <a:lnTo>
                    <a:pt x="262" y="1458"/>
                  </a:lnTo>
                  <a:lnTo>
                    <a:pt x="262" y="1458"/>
                  </a:lnTo>
                  <a:lnTo>
                    <a:pt x="260" y="1458"/>
                  </a:lnTo>
                  <a:lnTo>
                    <a:pt x="260" y="1456"/>
                  </a:lnTo>
                  <a:lnTo>
                    <a:pt x="260" y="1456"/>
                  </a:lnTo>
                  <a:lnTo>
                    <a:pt x="260" y="1456"/>
                  </a:lnTo>
                  <a:lnTo>
                    <a:pt x="258" y="1456"/>
                  </a:lnTo>
                  <a:lnTo>
                    <a:pt x="258" y="1456"/>
                  </a:lnTo>
                  <a:lnTo>
                    <a:pt x="255" y="1456"/>
                  </a:lnTo>
                  <a:lnTo>
                    <a:pt x="255" y="1454"/>
                  </a:lnTo>
                  <a:lnTo>
                    <a:pt x="248" y="1451"/>
                  </a:lnTo>
                  <a:lnTo>
                    <a:pt x="248" y="1449"/>
                  </a:lnTo>
                  <a:lnTo>
                    <a:pt x="243" y="1449"/>
                  </a:lnTo>
                  <a:lnTo>
                    <a:pt x="243" y="1446"/>
                  </a:lnTo>
                  <a:lnTo>
                    <a:pt x="241" y="1446"/>
                  </a:lnTo>
                  <a:lnTo>
                    <a:pt x="239" y="1449"/>
                  </a:lnTo>
                  <a:lnTo>
                    <a:pt x="239" y="1446"/>
                  </a:lnTo>
                  <a:lnTo>
                    <a:pt x="236" y="1449"/>
                  </a:lnTo>
                  <a:lnTo>
                    <a:pt x="234" y="1449"/>
                  </a:lnTo>
                  <a:lnTo>
                    <a:pt x="232" y="1449"/>
                  </a:lnTo>
                  <a:lnTo>
                    <a:pt x="229" y="1449"/>
                  </a:lnTo>
                  <a:lnTo>
                    <a:pt x="227" y="1446"/>
                  </a:lnTo>
                  <a:lnTo>
                    <a:pt x="225" y="1444"/>
                  </a:lnTo>
                  <a:lnTo>
                    <a:pt x="225" y="1444"/>
                  </a:lnTo>
                  <a:lnTo>
                    <a:pt x="220" y="1444"/>
                  </a:lnTo>
                  <a:lnTo>
                    <a:pt x="220" y="1442"/>
                  </a:lnTo>
                  <a:lnTo>
                    <a:pt x="215" y="1442"/>
                  </a:lnTo>
                  <a:lnTo>
                    <a:pt x="215" y="1442"/>
                  </a:lnTo>
                  <a:lnTo>
                    <a:pt x="215" y="1442"/>
                  </a:lnTo>
                  <a:lnTo>
                    <a:pt x="213" y="1442"/>
                  </a:lnTo>
                  <a:lnTo>
                    <a:pt x="213" y="1439"/>
                  </a:lnTo>
                  <a:lnTo>
                    <a:pt x="208" y="1439"/>
                  </a:lnTo>
                  <a:lnTo>
                    <a:pt x="206" y="1439"/>
                  </a:lnTo>
                  <a:lnTo>
                    <a:pt x="206" y="1437"/>
                  </a:lnTo>
                  <a:lnTo>
                    <a:pt x="206" y="1432"/>
                  </a:lnTo>
                  <a:lnTo>
                    <a:pt x="206" y="1430"/>
                  </a:lnTo>
                  <a:lnTo>
                    <a:pt x="210" y="1430"/>
                  </a:lnTo>
                  <a:lnTo>
                    <a:pt x="210" y="1428"/>
                  </a:lnTo>
                  <a:lnTo>
                    <a:pt x="210" y="1428"/>
                  </a:lnTo>
                  <a:lnTo>
                    <a:pt x="210" y="1428"/>
                  </a:lnTo>
                  <a:lnTo>
                    <a:pt x="210" y="1423"/>
                  </a:lnTo>
                  <a:lnTo>
                    <a:pt x="208" y="1420"/>
                  </a:lnTo>
                  <a:lnTo>
                    <a:pt x="208" y="1416"/>
                  </a:lnTo>
                  <a:lnTo>
                    <a:pt x="206" y="1413"/>
                  </a:lnTo>
                  <a:lnTo>
                    <a:pt x="206" y="1413"/>
                  </a:lnTo>
                  <a:lnTo>
                    <a:pt x="206" y="1413"/>
                  </a:lnTo>
                  <a:lnTo>
                    <a:pt x="206" y="1411"/>
                  </a:lnTo>
                  <a:lnTo>
                    <a:pt x="206" y="1409"/>
                  </a:lnTo>
                  <a:lnTo>
                    <a:pt x="203" y="1409"/>
                  </a:lnTo>
                  <a:lnTo>
                    <a:pt x="203" y="1406"/>
                  </a:lnTo>
                  <a:lnTo>
                    <a:pt x="194" y="1406"/>
                  </a:lnTo>
                  <a:lnTo>
                    <a:pt x="191" y="1404"/>
                  </a:lnTo>
                  <a:lnTo>
                    <a:pt x="189" y="1404"/>
                  </a:lnTo>
                  <a:lnTo>
                    <a:pt x="189" y="1402"/>
                  </a:lnTo>
                  <a:lnTo>
                    <a:pt x="187" y="1404"/>
                  </a:lnTo>
                  <a:lnTo>
                    <a:pt x="184" y="1404"/>
                  </a:lnTo>
                  <a:lnTo>
                    <a:pt x="184" y="1402"/>
                  </a:lnTo>
                  <a:lnTo>
                    <a:pt x="182" y="1402"/>
                  </a:lnTo>
                  <a:lnTo>
                    <a:pt x="182" y="1402"/>
                  </a:lnTo>
                  <a:lnTo>
                    <a:pt x="180" y="1399"/>
                  </a:lnTo>
                  <a:lnTo>
                    <a:pt x="177" y="1399"/>
                  </a:lnTo>
                  <a:lnTo>
                    <a:pt x="177" y="1402"/>
                  </a:lnTo>
                  <a:lnTo>
                    <a:pt x="175" y="1402"/>
                  </a:lnTo>
                  <a:lnTo>
                    <a:pt x="175" y="1399"/>
                  </a:lnTo>
                  <a:lnTo>
                    <a:pt x="177" y="1399"/>
                  </a:lnTo>
                  <a:lnTo>
                    <a:pt x="177" y="1399"/>
                  </a:lnTo>
                  <a:lnTo>
                    <a:pt x="177" y="1399"/>
                  </a:lnTo>
                  <a:lnTo>
                    <a:pt x="177" y="1397"/>
                  </a:lnTo>
                  <a:lnTo>
                    <a:pt x="177" y="1397"/>
                  </a:lnTo>
                  <a:lnTo>
                    <a:pt x="177" y="1394"/>
                  </a:lnTo>
                  <a:lnTo>
                    <a:pt x="177" y="1394"/>
                  </a:lnTo>
                  <a:lnTo>
                    <a:pt x="175" y="1392"/>
                  </a:lnTo>
                  <a:lnTo>
                    <a:pt x="175" y="1392"/>
                  </a:lnTo>
                  <a:lnTo>
                    <a:pt x="177" y="1390"/>
                  </a:lnTo>
                  <a:lnTo>
                    <a:pt x="180" y="1390"/>
                  </a:lnTo>
                  <a:lnTo>
                    <a:pt x="182" y="1387"/>
                  </a:lnTo>
                  <a:lnTo>
                    <a:pt x="182" y="1390"/>
                  </a:lnTo>
                  <a:lnTo>
                    <a:pt x="182" y="1387"/>
                  </a:lnTo>
                  <a:lnTo>
                    <a:pt x="182" y="1387"/>
                  </a:lnTo>
                  <a:lnTo>
                    <a:pt x="182" y="1387"/>
                  </a:lnTo>
                  <a:lnTo>
                    <a:pt x="180" y="1385"/>
                  </a:lnTo>
                  <a:lnTo>
                    <a:pt x="180" y="1385"/>
                  </a:lnTo>
                  <a:lnTo>
                    <a:pt x="182" y="1383"/>
                  </a:lnTo>
                  <a:lnTo>
                    <a:pt x="184" y="1383"/>
                  </a:lnTo>
                  <a:lnTo>
                    <a:pt x="189" y="1385"/>
                  </a:lnTo>
                  <a:lnTo>
                    <a:pt x="194" y="1385"/>
                  </a:lnTo>
                  <a:lnTo>
                    <a:pt x="196" y="1385"/>
                  </a:lnTo>
                  <a:lnTo>
                    <a:pt x="199" y="1387"/>
                  </a:lnTo>
                  <a:lnTo>
                    <a:pt x="199" y="1387"/>
                  </a:lnTo>
                  <a:lnTo>
                    <a:pt x="196" y="1390"/>
                  </a:lnTo>
                  <a:lnTo>
                    <a:pt x="196" y="1392"/>
                  </a:lnTo>
                  <a:lnTo>
                    <a:pt x="196" y="1392"/>
                  </a:lnTo>
                  <a:lnTo>
                    <a:pt x="199" y="1394"/>
                  </a:lnTo>
                  <a:lnTo>
                    <a:pt x="201" y="1394"/>
                  </a:lnTo>
                  <a:lnTo>
                    <a:pt x="201" y="1394"/>
                  </a:lnTo>
                  <a:lnTo>
                    <a:pt x="203" y="1394"/>
                  </a:lnTo>
                  <a:lnTo>
                    <a:pt x="206" y="1394"/>
                  </a:lnTo>
                  <a:lnTo>
                    <a:pt x="208" y="1394"/>
                  </a:lnTo>
                  <a:lnTo>
                    <a:pt x="208" y="1394"/>
                  </a:lnTo>
                  <a:lnTo>
                    <a:pt x="208" y="1394"/>
                  </a:lnTo>
                  <a:lnTo>
                    <a:pt x="208" y="1394"/>
                  </a:lnTo>
                  <a:lnTo>
                    <a:pt x="213" y="1394"/>
                  </a:lnTo>
                  <a:lnTo>
                    <a:pt x="213" y="1394"/>
                  </a:lnTo>
                  <a:lnTo>
                    <a:pt x="215" y="1392"/>
                  </a:lnTo>
                  <a:lnTo>
                    <a:pt x="213" y="1390"/>
                  </a:lnTo>
                  <a:lnTo>
                    <a:pt x="210" y="1387"/>
                  </a:lnTo>
                  <a:lnTo>
                    <a:pt x="210" y="1387"/>
                  </a:lnTo>
                  <a:lnTo>
                    <a:pt x="208" y="1387"/>
                  </a:lnTo>
                  <a:lnTo>
                    <a:pt x="210" y="1385"/>
                  </a:lnTo>
                  <a:lnTo>
                    <a:pt x="210" y="1383"/>
                  </a:lnTo>
                  <a:lnTo>
                    <a:pt x="210" y="1383"/>
                  </a:lnTo>
                  <a:lnTo>
                    <a:pt x="210" y="1383"/>
                  </a:lnTo>
                  <a:lnTo>
                    <a:pt x="210" y="1380"/>
                  </a:lnTo>
                  <a:lnTo>
                    <a:pt x="215" y="1380"/>
                  </a:lnTo>
                  <a:lnTo>
                    <a:pt x="215" y="1378"/>
                  </a:lnTo>
                  <a:lnTo>
                    <a:pt x="217" y="1380"/>
                  </a:lnTo>
                  <a:lnTo>
                    <a:pt x="217" y="1378"/>
                  </a:lnTo>
                  <a:lnTo>
                    <a:pt x="220" y="1378"/>
                  </a:lnTo>
                  <a:lnTo>
                    <a:pt x="220" y="1380"/>
                  </a:lnTo>
                  <a:lnTo>
                    <a:pt x="210" y="1380"/>
                  </a:lnTo>
                  <a:lnTo>
                    <a:pt x="210" y="1383"/>
                  </a:lnTo>
                  <a:lnTo>
                    <a:pt x="222" y="1383"/>
                  </a:lnTo>
                  <a:lnTo>
                    <a:pt x="220" y="1378"/>
                  </a:lnTo>
                  <a:lnTo>
                    <a:pt x="222" y="1378"/>
                  </a:lnTo>
                  <a:lnTo>
                    <a:pt x="222" y="1380"/>
                  </a:lnTo>
                  <a:lnTo>
                    <a:pt x="225" y="1378"/>
                  </a:lnTo>
                  <a:lnTo>
                    <a:pt x="225" y="1380"/>
                  </a:lnTo>
                  <a:lnTo>
                    <a:pt x="225" y="1380"/>
                  </a:lnTo>
                  <a:lnTo>
                    <a:pt x="222" y="1380"/>
                  </a:lnTo>
                  <a:lnTo>
                    <a:pt x="222" y="1380"/>
                  </a:lnTo>
                  <a:lnTo>
                    <a:pt x="222" y="1383"/>
                  </a:lnTo>
                  <a:lnTo>
                    <a:pt x="227" y="1385"/>
                  </a:lnTo>
                  <a:lnTo>
                    <a:pt x="229" y="1385"/>
                  </a:lnTo>
                  <a:lnTo>
                    <a:pt x="232" y="1385"/>
                  </a:lnTo>
                  <a:lnTo>
                    <a:pt x="236" y="1385"/>
                  </a:lnTo>
                  <a:lnTo>
                    <a:pt x="241" y="1387"/>
                  </a:lnTo>
                  <a:lnTo>
                    <a:pt x="241" y="1385"/>
                  </a:lnTo>
                  <a:lnTo>
                    <a:pt x="243" y="1385"/>
                  </a:lnTo>
                  <a:lnTo>
                    <a:pt x="246" y="1387"/>
                  </a:lnTo>
                  <a:lnTo>
                    <a:pt x="246" y="1387"/>
                  </a:lnTo>
                  <a:lnTo>
                    <a:pt x="243" y="1390"/>
                  </a:lnTo>
                  <a:lnTo>
                    <a:pt x="243" y="1390"/>
                  </a:lnTo>
                  <a:lnTo>
                    <a:pt x="243" y="1392"/>
                  </a:lnTo>
                  <a:lnTo>
                    <a:pt x="243" y="1392"/>
                  </a:lnTo>
                  <a:lnTo>
                    <a:pt x="246" y="1394"/>
                  </a:lnTo>
                  <a:lnTo>
                    <a:pt x="246" y="1394"/>
                  </a:lnTo>
                  <a:lnTo>
                    <a:pt x="246" y="1397"/>
                  </a:lnTo>
                  <a:lnTo>
                    <a:pt x="248" y="1397"/>
                  </a:lnTo>
                  <a:lnTo>
                    <a:pt x="251" y="1397"/>
                  </a:lnTo>
                  <a:lnTo>
                    <a:pt x="253" y="1397"/>
                  </a:lnTo>
                  <a:lnTo>
                    <a:pt x="253" y="1397"/>
                  </a:lnTo>
                  <a:lnTo>
                    <a:pt x="255" y="1397"/>
                  </a:lnTo>
                  <a:lnTo>
                    <a:pt x="255" y="1397"/>
                  </a:lnTo>
                  <a:lnTo>
                    <a:pt x="258" y="1397"/>
                  </a:lnTo>
                  <a:lnTo>
                    <a:pt x="258" y="1394"/>
                  </a:lnTo>
                  <a:lnTo>
                    <a:pt x="260" y="1397"/>
                  </a:lnTo>
                  <a:lnTo>
                    <a:pt x="262" y="1397"/>
                  </a:lnTo>
                  <a:lnTo>
                    <a:pt x="262" y="1397"/>
                  </a:lnTo>
                  <a:lnTo>
                    <a:pt x="265" y="1397"/>
                  </a:lnTo>
                  <a:lnTo>
                    <a:pt x="265" y="1394"/>
                  </a:lnTo>
                  <a:lnTo>
                    <a:pt x="267" y="1394"/>
                  </a:lnTo>
                  <a:lnTo>
                    <a:pt x="267" y="1392"/>
                  </a:lnTo>
                  <a:lnTo>
                    <a:pt x="265" y="1394"/>
                  </a:lnTo>
                  <a:lnTo>
                    <a:pt x="262" y="1394"/>
                  </a:lnTo>
                  <a:lnTo>
                    <a:pt x="258" y="1394"/>
                  </a:lnTo>
                  <a:lnTo>
                    <a:pt x="255" y="1392"/>
                  </a:lnTo>
                  <a:lnTo>
                    <a:pt x="251" y="1392"/>
                  </a:lnTo>
                  <a:lnTo>
                    <a:pt x="251" y="1390"/>
                  </a:lnTo>
                  <a:lnTo>
                    <a:pt x="248" y="1390"/>
                  </a:lnTo>
                  <a:lnTo>
                    <a:pt x="246" y="1387"/>
                  </a:lnTo>
                  <a:lnTo>
                    <a:pt x="246" y="1387"/>
                  </a:lnTo>
                  <a:lnTo>
                    <a:pt x="251" y="1387"/>
                  </a:lnTo>
                  <a:lnTo>
                    <a:pt x="251" y="1385"/>
                  </a:lnTo>
                  <a:lnTo>
                    <a:pt x="253" y="1383"/>
                  </a:lnTo>
                  <a:lnTo>
                    <a:pt x="255" y="1380"/>
                  </a:lnTo>
                  <a:lnTo>
                    <a:pt x="255" y="1378"/>
                  </a:lnTo>
                  <a:lnTo>
                    <a:pt x="255" y="1378"/>
                  </a:lnTo>
                  <a:lnTo>
                    <a:pt x="255" y="1380"/>
                  </a:lnTo>
                  <a:lnTo>
                    <a:pt x="258" y="1378"/>
                  </a:lnTo>
                  <a:lnTo>
                    <a:pt x="260" y="1380"/>
                  </a:lnTo>
                  <a:lnTo>
                    <a:pt x="258" y="1380"/>
                  </a:lnTo>
                  <a:lnTo>
                    <a:pt x="260" y="1380"/>
                  </a:lnTo>
                  <a:lnTo>
                    <a:pt x="262" y="1380"/>
                  </a:lnTo>
                  <a:lnTo>
                    <a:pt x="262" y="1378"/>
                  </a:lnTo>
                  <a:lnTo>
                    <a:pt x="262" y="1378"/>
                  </a:lnTo>
                  <a:lnTo>
                    <a:pt x="265" y="1378"/>
                  </a:lnTo>
                  <a:lnTo>
                    <a:pt x="267" y="1378"/>
                  </a:lnTo>
                  <a:lnTo>
                    <a:pt x="267" y="1376"/>
                  </a:lnTo>
                  <a:lnTo>
                    <a:pt x="269" y="1376"/>
                  </a:lnTo>
                  <a:lnTo>
                    <a:pt x="272" y="1378"/>
                  </a:lnTo>
                  <a:lnTo>
                    <a:pt x="274" y="1378"/>
                  </a:lnTo>
                  <a:lnTo>
                    <a:pt x="274" y="1380"/>
                  </a:lnTo>
                  <a:lnTo>
                    <a:pt x="274" y="1380"/>
                  </a:lnTo>
                  <a:lnTo>
                    <a:pt x="274" y="1383"/>
                  </a:lnTo>
                  <a:lnTo>
                    <a:pt x="281" y="1383"/>
                  </a:lnTo>
                  <a:lnTo>
                    <a:pt x="281" y="1383"/>
                  </a:lnTo>
                  <a:lnTo>
                    <a:pt x="277" y="1380"/>
                  </a:lnTo>
                  <a:lnTo>
                    <a:pt x="274" y="1380"/>
                  </a:lnTo>
                  <a:lnTo>
                    <a:pt x="274" y="1378"/>
                  </a:lnTo>
                  <a:lnTo>
                    <a:pt x="279" y="1376"/>
                  </a:lnTo>
                  <a:lnTo>
                    <a:pt x="279" y="1373"/>
                  </a:lnTo>
                  <a:lnTo>
                    <a:pt x="279" y="1373"/>
                  </a:lnTo>
                  <a:lnTo>
                    <a:pt x="281" y="1371"/>
                  </a:lnTo>
                  <a:lnTo>
                    <a:pt x="284" y="1371"/>
                  </a:lnTo>
                  <a:lnTo>
                    <a:pt x="286" y="1373"/>
                  </a:lnTo>
                  <a:lnTo>
                    <a:pt x="288" y="1371"/>
                  </a:lnTo>
                  <a:lnTo>
                    <a:pt x="288" y="1371"/>
                  </a:lnTo>
                  <a:lnTo>
                    <a:pt x="291" y="1366"/>
                  </a:lnTo>
                  <a:lnTo>
                    <a:pt x="291" y="1364"/>
                  </a:lnTo>
                  <a:lnTo>
                    <a:pt x="300" y="1366"/>
                  </a:lnTo>
                  <a:lnTo>
                    <a:pt x="300" y="1366"/>
                  </a:lnTo>
                  <a:lnTo>
                    <a:pt x="303" y="1368"/>
                  </a:lnTo>
                  <a:lnTo>
                    <a:pt x="303" y="1368"/>
                  </a:lnTo>
                  <a:lnTo>
                    <a:pt x="303" y="1371"/>
                  </a:lnTo>
                  <a:lnTo>
                    <a:pt x="303" y="1371"/>
                  </a:lnTo>
                  <a:lnTo>
                    <a:pt x="305" y="1371"/>
                  </a:lnTo>
                  <a:lnTo>
                    <a:pt x="305" y="1371"/>
                  </a:lnTo>
                  <a:lnTo>
                    <a:pt x="305" y="1373"/>
                  </a:lnTo>
                  <a:lnTo>
                    <a:pt x="305" y="1373"/>
                  </a:lnTo>
                  <a:lnTo>
                    <a:pt x="307" y="1376"/>
                  </a:lnTo>
                  <a:lnTo>
                    <a:pt x="307" y="1378"/>
                  </a:lnTo>
                  <a:lnTo>
                    <a:pt x="310" y="1378"/>
                  </a:lnTo>
                  <a:lnTo>
                    <a:pt x="307" y="1373"/>
                  </a:lnTo>
                  <a:lnTo>
                    <a:pt x="307" y="1373"/>
                  </a:lnTo>
                  <a:lnTo>
                    <a:pt x="305" y="1371"/>
                  </a:lnTo>
                  <a:lnTo>
                    <a:pt x="305" y="1371"/>
                  </a:lnTo>
                  <a:lnTo>
                    <a:pt x="305" y="1371"/>
                  </a:lnTo>
                  <a:lnTo>
                    <a:pt x="305" y="1368"/>
                  </a:lnTo>
                  <a:lnTo>
                    <a:pt x="300" y="1364"/>
                  </a:lnTo>
                  <a:lnTo>
                    <a:pt x="303" y="1361"/>
                  </a:lnTo>
                  <a:lnTo>
                    <a:pt x="307" y="1361"/>
                  </a:lnTo>
                  <a:lnTo>
                    <a:pt x="310" y="1359"/>
                  </a:lnTo>
                  <a:lnTo>
                    <a:pt x="312" y="1359"/>
                  </a:lnTo>
                  <a:lnTo>
                    <a:pt x="312" y="1359"/>
                  </a:lnTo>
                  <a:lnTo>
                    <a:pt x="312" y="1361"/>
                  </a:lnTo>
                  <a:lnTo>
                    <a:pt x="314" y="1359"/>
                  </a:lnTo>
                  <a:lnTo>
                    <a:pt x="314" y="1359"/>
                  </a:lnTo>
                  <a:lnTo>
                    <a:pt x="314" y="1359"/>
                  </a:lnTo>
                  <a:lnTo>
                    <a:pt x="310" y="1359"/>
                  </a:lnTo>
                  <a:lnTo>
                    <a:pt x="307" y="1359"/>
                  </a:lnTo>
                  <a:lnTo>
                    <a:pt x="305" y="1361"/>
                  </a:lnTo>
                  <a:lnTo>
                    <a:pt x="303" y="1361"/>
                  </a:lnTo>
                  <a:lnTo>
                    <a:pt x="298" y="1361"/>
                  </a:lnTo>
                  <a:lnTo>
                    <a:pt x="298" y="1364"/>
                  </a:lnTo>
                  <a:lnTo>
                    <a:pt x="293" y="1364"/>
                  </a:lnTo>
                  <a:lnTo>
                    <a:pt x="291" y="1364"/>
                  </a:lnTo>
                  <a:lnTo>
                    <a:pt x="291" y="1364"/>
                  </a:lnTo>
                  <a:lnTo>
                    <a:pt x="291" y="1361"/>
                  </a:lnTo>
                  <a:lnTo>
                    <a:pt x="291" y="1359"/>
                  </a:lnTo>
                  <a:lnTo>
                    <a:pt x="291" y="1357"/>
                  </a:lnTo>
                  <a:lnTo>
                    <a:pt x="291" y="1352"/>
                  </a:lnTo>
                  <a:lnTo>
                    <a:pt x="293" y="1352"/>
                  </a:lnTo>
                  <a:lnTo>
                    <a:pt x="296" y="1352"/>
                  </a:lnTo>
                  <a:lnTo>
                    <a:pt x="296" y="1352"/>
                  </a:lnTo>
                  <a:lnTo>
                    <a:pt x="296" y="1352"/>
                  </a:lnTo>
                  <a:lnTo>
                    <a:pt x="296" y="1352"/>
                  </a:lnTo>
                  <a:lnTo>
                    <a:pt x="293" y="1350"/>
                  </a:lnTo>
                  <a:lnTo>
                    <a:pt x="291" y="1350"/>
                  </a:lnTo>
                  <a:lnTo>
                    <a:pt x="288" y="1347"/>
                  </a:lnTo>
                  <a:lnTo>
                    <a:pt x="284" y="1347"/>
                  </a:lnTo>
                  <a:lnTo>
                    <a:pt x="284" y="1345"/>
                  </a:lnTo>
                  <a:lnTo>
                    <a:pt x="286" y="1345"/>
                  </a:lnTo>
                  <a:lnTo>
                    <a:pt x="286" y="1342"/>
                  </a:lnTo>
                  <a:lnTo>
                    <a:pt x="286" y="1340"/>
                  </a:lnTo>
                  <a:lnTo>
                    <a:pt x="286" y="1340"/>
                  </a:lnTo>
                  <a:lnTo>
                    <a:pt x="286" y="1338"/>
                  </a:lnTo>
                  <a:lnTo>
                    <a:pt x="286" y="1338"/>
                  </a:lnTo>
                  <a:lnTo>
                    <a:pt x="286" y="1333"/>
                  </a:lnTo>
                  <a:lnTo>
                    <a:pt x="288" y="1333"/>
                  </a:lnTo>
                  <a:lnTo>
                    <a:pt x="288" y="1331"/>
                  </a:lnTo>
                  <a:lnTo>
                    <a:pt x="288" y="1331"/>
                  </a:lnTo>
                  <a:lnTo>
                    <a:pt x="288" y="1328"/>
                  </a:lnTo>
                  <a:lnTo>
                    <a:pt x="288" y="1326"/>
                  </a:lnTo>
                  <a:lnTo>
                    <a:pt x="291" y="1324"/>
                  </a:lnTo>
                  <a:lnTo>
                    <a:pt x="296" y="1321"/>
                  </a:lnTo>
                  <a:lnTo>
                    <a:pt x="298" y="1321"/>
                  </a:lnTo>
                  <a:lnTo>
                    <a:pt x="300" y="1319"/>
                  </a:lnTo>
                  <a:lnTo>
                    <a:pt x="300" y="1316"/>
                  </a:lnTo>
                  <a:lnTo>
                    <a:pt x="300" y="1316"/>
                  </a:lnTo>
                  <a:lnTo>
                    <a:pt x="300" y="1314"/>
                  </a:lnTo>
                  <a:lnTo>
                    <a:pt x="303" y="1312"/>
                  </a:lnTo>
                  <a:lnTo>
                    <a:pt x="305" y="1309"/>
                  </a:lnTo>
                  <a:lnTo>
                    <a:pt x="312" y="1309"/>
                  </a:lnTo>
                  <a:lnTo>
                    <a:pt x="314" y="1307"/>
                  </a:lnTo>
                  <a:lnTo>
                    <a:pt x="317" y="1307"/>
                  </a:lnTo>
                  <a:lnTo>
                    <a:pt x="314" y="1307"/>
                  </a:lnTo>
                  <a:lnTo>
                    <a:pt x="307" y="1307"/>
                  </a:lnTo>
                  <a:lnTo>
                    <a:pt x="305" y="1309"/>
                  </a:lnTo>
                  <a:lnTo>
                    <a:pt x="305" y="1309"/>
                  </a:lnTo>
                  <a:lnTo>
                    <a:pt x="303" y="1309"/>
                  </a:lnTo>
                  <a:lnTo>
                    <a:pt x="303" y="1312"/>
                  </a:lnTo>
                  <a:lnTo>
                    <a:pt x="300" y="1312"/>
                  </a:lnTo>
                  <a:lnTo>
                    <a:pt x="300" y="1314"/>
                  </a:lnTo>
                  <a:lnTo>
                    <a:pt x="298" y="1316"/>
                  </a:lnTo>
                  <a:lnTo>
                    <a:pt x="296" y="1319"/>
                  </a:lnTo>
                  <a:lnTo>
                    <a:pt x="296" y="1319"/>
                  </a:lnTo>
                  <a:lnTo>
                    <a:pt x="291" y="1321"/>
                  </a:lnTo>
                  <a:lnTo>
                    <a:pt x="291" y="1321"/>
                  </a:lnTo>
                  <a:lnTo>
                    <a:pt x="288" y="1321"/>
                  </a:lnTo>
                  <a:lnTo>
                    <a:pt x="286" y="1326"/>
                  </a:lnTo>
                  <a:lnTo>
                    <a:pt x="284" y="1324"/>
                  </a:lnTo>
                  <a:lnTo>
                    <a:pt x="284" y="1324"/>
                  </a:lnTo>
                  <a:lnTo>
                    <a:pt x="281" y="1321"/>
                  </a:lnTo>
                  <a:lnTo>
                    <a:pt x="281" y="1319"/>
                  </a:lnTo>
                  <a:lnTo>
                    <a:pt x="279" y="1319"/>
                  </a:lnTo>
                  <a:lnTo>
                    <a:pt x="279" y="1316"/>
                  </a:lnTo>
                  <a:lnTo>
                    <a:pt x="279" y="1316"/>
                  </a:lnTo>
                  <a:lnTo>
                    <a:pt x="279" y="1319"/>
                  </a:lnTo>
                  <a:lnTo>
                    <a:pt x="279" y="1319"/>
                  </a:lnTo>
                  <a:lnTo>
                    <a:pt x="279" y="1321"/>
                  </a:lnTo>
                  <a:lnTo>
                    <a:pt x="274" y="1321"/>
                  </a:lnTo>
                  <a:lnTo>
                    <a:pt x="272" y="1321"/>
                  </a:lnTo>
                  <a:lnTo>
                    <a:pt x="269" y="1321"/>
                  </a:lnTo>
                  <a:lnTo>
                    <a:pt x="267" y="1324"/>
                  </a:lnTo>
                  <a:lnTo>
                    <a:pt x="267" y="1326"/>
                  </a:lnTo>
                  <a:lnTo>
                    <a:pt x="265" y="1326"/>
                  </a:lnTo>
                  <a:lnTo>
                    <a:pt x="262" y="1324"/>
                  </a:lnTo>
                  <a:lnTo>
                    <a:pt x="262" y="1324"/>
                  </a:lnTo>
                  <a:lnTo>
                    <a:pt x="262" y="1319"/>
                  </a:lnTo>
                  <a:lnTo>
                    <a:pt x="262" y="1319"/>
                  </a:lnTo>
                  <a:lnTo>
                    <a:pt x="262" y="1316"/>
                  </a:lnTo>
                  <a:lnTo>
                    <a:pt x="262" y="1316"/>
                  </a:lnTo>
                  <a:lnTo>
                    <a:pt x="267" y="1314"/>
                  </a:lnTo>
                  <a:lnTo>
                    <a:pt x="267" y="1314"/>
                  </a:lnTo>
                  <a:lnTo>
                    <a:pt x="265" y="1314"/>
                  </a:lnTo>
                  <a:lnTo>
                    <a:pt x="265" y="1314"/>
                  </a:lnTo>
                  <a:lnTo>
                    <a:pt x="262" y="1316"/>
                  </a:lnTo>
                  <a:lnTo>
                    <a:pt x="262" y="1319"/>
                  </a:lnTo>
                  <a:lnTo>
                    <a:pt x="260" y="1319"/>
                  </a:lnTo>
                  <a:lnTo>
                    <a:pt x="260" y="1321"/>
                  </a:lnTo>
                  <a:lnTo>
                    <a:pt x="262" y="1324"/>
                  </a:lnTo>
                  <a:lnTo>
                    <a:pt x="260" y="1324"/>
                  </a:lnTo>
                  <a:lnTo>
                    <a:pt x="262" y="1326"/>
                  </a:lnTo>
                  <a:lnTo>
                    <a:pt x="262" y="1328"/>
                  </a:lnTo>
                  <a:lnTo>
                    <a:pt x="265" y="1328"/>
                  </a:lnTo>
                  <a:lnTo>
                    <a:pt x="267" y="1326"/>
                  </a:lnTo>
                  <a:lnTo>
                    <a:pt x="267" y="1326"/>
                  </a:lnTo>
                  <a:lnTo>
                    <a:pt x="272" y="1324"/>
                  </a:lnTo>
                  <a:lnTo>
                    <a:pt x="274" y="1324"/>
                  </a:lnTo>
                  <a:lnTo>
                    <a:pt x="277" y="1321"/>
                  </a:lnTo>
                  <a:lnTo>
                    <a:pt x="277" y="1324"/>
                  </a:lnTo>
                  <a:lnTo>
                    <a:pt x="277" y="1324"/>
                  </a:lnTo>
                  <a:lnTo>
                    <a:pt x="279" y="1324"/>
                  </a:lnTo>
                  <a:lnTo>
                    <a:pt x="281" y="1326"/>
                  </a:lnTo>
                  <a:lnTo>
                    <a:pt x="281" y="1326"/>
                  </a:lnTo>
                  <a:lnTo>
                    <a:pt x="284" y="1328"/>
                  </a:lnTo>
                  <a:lnTo>
                    <a:pt x="284" y="1331"/>
                  </a:lnTo>
                  <a:lnTo>
                    <a:pt x="281" y="1331"/>
                  </a:lnTo>
                  <a:lnTo>
                    <a:pt x="281" y="1331"/>
                  </a:lnTo>
                  <a:lnTo>
                    <a:pt x="281" y="1331"/>
                  </a:lnTo>
                  <a:lnTo>
                    <a:pt x="281" y="1333"/>
                  </a:lnTo>
                  <a:lnTo>
                    <a:pt x="284" y="1335"/>
                  </a:lnTo>
                  <a:lnTo>
                    <a:pt x="284" y="1338"/>
                  </a:lnTo>
                  <a:lnTo>
                    <a:pt x="284" y="1338"/>
                  </a:lnTo>
                  <a:lnTo>
                    <a:pt x="284" y="1340"/>
                  </a:lnTo>
                  <a:lnTo>
                    <a:pt x="281" y="1342"/>
                  </a:lnTo>
                  <a:lnTo>
                    <a:pt x="281" y="1342"/>
                  </a:lnTo>
                  <a:lnTo>
                    <a:pt x="281" y="1342"/>
                  </a:lnTo>
                  <a:lnTo>
                    <a:pt x="281" y="1345"/>
                  </a:lnTo>
                  <a:lnTo>
                    <a:pt x="281" y="1345"/>
                  </a:lnTo>
                  <a:lnTo>
                    <a:pt x="284" y="1350"/>
                  </a:lnTo>
                  <a:lnTo>
                    <a:pt x="286" y="1352"/>
                  </a:lnTo>
                  <a:lnTo>
                    <a:pt x="288" y="1352"/>
                  </a:lnTo>
                  <a:lnTo>
                    <a:pt x="288" y="1354"/>
                  </a:lnTo>
                  <a:lnTo>
                    <a:pt x="288" y="1357"/>
                  </a:lnTo>
                  <a:lnTo>
                    <a:pt x="288" y="1359"/>
                  </a:lnTo>
                  <a:lnTo>
                    <a:pt x="286" y="1364"/>
                  </a:lnTo>
                  <a:lnTo>
                    <a:pt x="286" y="1368"/>
                  </a:lnTo>
                  <a:lnTo>
                    <a:pt x="286" y="1371"/>
                  </a:lnTo>
                  <a:lnTo>
                    <a:pt x="284" y="1371"/>
                  </a:lnTo>
                  <a:lnTo>
                    <a:pt x="284" y="1368"/>
                  </a:lnTo>
                  <a:lnTo>
                    <a:pt x="279" y="1368"/>
                  </a:lnTo>
                  <a:lnTo>
                    <a:pt x="277" y="1371"/>
                  </a:lnTo>
                  <a:lnTo>
                    <a:pt x="277" y="1373"/>
                  </a:lnTo>
                  <a:lnTo>
                    <a:pt x="274" y="1373"/>
                  </a:lnTo>
                  <a:lnTo>
                    <a:pt x="272" y="1373"/>
                  </a:lnTo>
                  <a:lnTo>
                    <a:pt x="269" y="1371"/>
                  </a:lnTo>
                  <a:lnTo>
                    <a:pt x="267" y="1371"/>
                  </a:lnTo>
                  <a:lnTo>
                    <a:pt x="265" y="1371"/>
                  </a:lnTo>
                  <a:lnTo>
                    <a:pt x="262" y="1371"/>
                  </a:lnTo>
                  <a:lnTo>
                    <a:pt x="262" y="1373"/>
                  </a:lnTo>
                  <a:lnTo>
                    <a:pt x="262" y="1373"/>
                  </a:lnTo>
                  <a:lnTo>
                    <a:pt x="260" y="1376"/>
                  </a:lnTo>
                  <a:lnTo>
                    <a:pt x="258" y="1373"/>
                  </a:lnTo>
                  <a:lnTo>
                    <a:pt x="255" y="1373"/>
                  </a:lnTo>
                  <a:lnTo>
                    <a:pt x="253" y="1373"/>
                  </a:lnTo>
                  <a:lnTo>
                    <a:pt x="253" y="1373"/>
                  </a:lnTo>
                  <a:lnTo>
                    <a:pt x="251" y="1373"/>
                  </a:lnTo>
                  <a:lnTo>
                    <a:pt x="248" y="1376"/>
                  </a:lnTo>
                  <a:lnTo>
                    <a:pt x="243" y="1378"/>
                  </a:lnTo>
                  <a:lnTo>
                    <a:pt x="243" y="1378"/>
                  </a:lnTo>
                  <a:lnTo>
                    <a:pt x="241" y="1378"/>
                  </a:lnTo>
                  <a:lnTo>
                    <a:pt x="239" y="1378"/>
                  </a:lnTo>
                  <a:lnTo>
                    <a:pt x="239" y="1378"/>
                  </a:lnTo>
                  <a:lnTo>
                    <a:pt x="239" y="1378"/>
                  </a:lnTo>
                  <a:lnTo>
                    <a:pt x="239" y="1378"/>
                  </a:lnTo>
                  <a:lnTo>
                    <a:pt x="236" y="1378"/>
                  </a:lnTo>
                  <a:lnTo>
                    <a:pt x="236" y="1378"/>
                  </a:lnTo>
                  <a:lnTo>
                    <a:pt x="234" y="1378"/>
                  </a:lnTo>
                  <a:lnTo>
                    <a:pt x="234" y="1378"/>
                  </a:lnTo>
                  <a:lnTo>
                    <a:pt x="232" y="1376"/>
                  </a:lnTo>
                  <a:lnTo>
                    <a:pt x="227" y="1376"/>
                  </a:lnTo>
                  <a:lnTo>
                    <a:pt x="225" y="1373"/>
                  </a:lnTo>
                  <a:lnTo>
                    <a:pt x="225" y="1373"/>
                  </a:lnTo>
                  <a:lnTo>
                    <a:pt x="225" y="1373"/>
                  </a:lnTo>
                  <a:lnTo>
                    <a:pt x="225" y="1371"/>
                  </a:lnTo>
                  <a:lnTo>
                    <a:pt x="225" y="1368"/>
                  </a:lnTo>
                  <a:lnTo>
                    <a:pt x="225" y="1366"/>
                  </a:lnTo>
                  <a:lnTo>
                    <a:pt x="225" y="1371"/>
                  </a:lnTo>
                  <a:lnTo>
                    <a:pt x="222" y="1371"/>
                  </a:lnTo>
                  <a:lnTo>
                    <a:pt x="222" y="1371"/>
                  </a:lnTo>
                  <a:lnTo>
                    <a:pt x="220" y="1371"/>
                  </a:lnTo>
                  <a:lnTo>
                    <a:pt x="217" y="1368"/>
                  </a:lnTo>
                  <a:lnTo>
                    <a:pt x="217" y="1371"/>
                  </a:lnTo>
                  <a:lnTo>
                    <a:pt x="215" y="1368"/>
                  </a:lnTo>
                  <a:lnTo>
                    <a:pt x="213" y="1368"/>
                  </a:lnTo>
                  <a:lnTo>
                    <a:pt x="215" y="1368"/>
                  </a:lnTo>
                  <a:lnTo>
                    <a:pt x="215" y="1368"/>
                  </a:lnTo>
                  <a:lnTo>
                    <a:pt x="217" y="1371"/>
                  </a:lnTo>
                  <a:lnTo>
                    <a:pt x="215" y="1373"/>
                  </a:lnTo>
                  <a:lnTo>
                    <a:pt x="210" y="1371"/>
                  </a:lnTo>
                  <a:lnTo>
                    <a:pt x="210" y="1373"/>
                  </a:lnTo>
                  <a:lnTo>
                    <a:pt x="210" y="1373"/>
                  </a:lnTo>
                  <a:lnTo>
                    <a:pt x="208" y="1373"/>
                  </a:lnTo>
                  <a:lnTo>
                    <a:pt x="206" y="1371"/>
                  </a:lnTo>
                  <a:lnTo>
                    <a:pt x="206" y="1371"/>
                  </a:lnTo>
                  <a:lnTo>
                    <a:pt x="206" y="1371"/>
                  </a:lnTo>
                  <a:lnTo>
                    <a:pt x="206" y="1371"/>
                  </a:lnTo>
                  <a:lnTo>
                    <a:pt x="206" y="1378"/>
                  </a:lnTo>
                  <a:lnTo>
                    <a:pt x="208" y="1376"/>
                  </a:lnTo>
                  <a:lnTo>
                    <a:pt x="208" y="1376"/>
                  </a:lnTo>
                  <a:lnTo>
                    <a:pt x="206" y="1378"/>
                  </a:lnTo>
                  <a:lnTo>
                    <a:pt x="203" y="1378"/>
                  </a:lnTo>
                  <a:lnTo>
                    <a:pt x="206" y="1378"/>
                  </a:lnTo>
                  <a:lnTo>
                    <a:pt x="203" y="1376"/>
                  </a:lnTo>
                  <a:lnTo>
                    <a:pt x="203" y="1373"/>
                  </a:lnTo>
                  <a:lnTo>
                    <a:pt x="196" y="1373"/>
                  </a:lnTo>
                  <a:lnTo>
                    <a:pt x="196" y="1378"/>
                  </a:lnTo>
                  <a:lnTo>
                    <a:pt x="199" y="1378"/>
                  </a:lnTo>
                  <a:lnTo>
                    <a:pt x="201" y="1378"/>
                  </a:lnTo>
                  <a:lnTo>
                    <a:pt x="201" y="1380"/>
                  </a:lnTo>
                  <a:lnTo>
                    <a:pt x="199" y="1380"/>
                  </a:lnTo>
                  <a:lnTo>
                    <a:pt x="194" y="1378"/>
                  </a:lnTo>
                  <a:lnTo>
                    <a:pt x="194" y="1378"/>
                  </a:lnTo>
                  <a:lnTo>
                    <a:pt x="196" y="1378"/>
                  </a:lnTo>
                  <a:lnTo>
                    <a:pt x="196" y="1373"/>
                  </a:lnTo>
                  <a:lnTo>
                    <a:pt x="194" y="1373"/>
                  </a:lnTo>
                  <a:lnTo>
                    <a:pt x="191" y="1373"/>
                  </a:lnTo>
                  <a:lnTo>
                    <a:pt x="191" y="1371"/>
                  </a:lnTo>
                  <a:lnTo>
                    <a:pt x="191" y="1368"/>
                  </a:lnTo>
                  <a:lnTo>
                    <a:pt x="189" y="1364"/>
                  </a:lnTo>
                  <a:lnTo>
                    <a:pt x="187" y="1361"/>
                  </a:lnTo>
                  <a:lnTo>
                    <a:pt x="187" y="1361"/>
                  </a:lnTo>
                  <a:lnTo>
                    <a:pt x="184" y="1361"/>
                  </a:lnTo>
                  <a:lnTo>
                    <a:pt x="184" y="1359"/>
                  </a:lnTo>
                  <a:lnTo>
                    <a:pt x="182" y="1359"/>
                  </a:lnTo>
                  <a:lnTo>
                    <a:pt x="182" y="1361"/>
                  </a:lnTo>
                  <a:lnTo>
                    <a:pt x="184" y="1361"/>
                  </a:lnTo>
                  <a:lnTo>
                    <a:pt x="182" y="1364"/>
                  </a:lnTo>
                  <a:lnTo>
                    <a:pt x="184" y="1366"/>
                  </a:lnTo>
                  <a:lnTo>
                    <a:pt x="182" y="1366"/>
                  </a:lnTo>
                  <a:lnTo>
                    <a:pt x="182" y="1366"/>
                  </a:lnTo>
                  <a:lnTo>
                    <a:pt x="180" y="1366"/>
                  </a:lnTo>
                  <a:lnTo>
                    <a:pt x="180" y="1368"/>
                  </a:lnTo>
                  <a:lnTo>
                    <a:pt x="180" y="1368"/>
                  </a:lnTo>
                  <a:lnTo>
                    <a:pt x="180" y="1371"/>
                  </a:lnTo>
                  <a:lnTo>
                    <a:pt x="177" y="1368"/>
                  </a:lnTo>
                  <a:lnTo>
                    <a:pt x="177" y="1366"/>
                  </a:lnTo>
                  <a:lnTo>
                    <a:pt x="175" y="1364"/>
                  </a:lnTo>
                  <a:lnTo>
                    <a:pt x="173" y="1366"/>
                  </a:lnTo>
                  <a:lnTo>
                    <a:pt x="170" y="1366"/>
                  </a:lnTo>
                  <a:lnTo>
                    <a:pt x="170" y="1366"/>
                  </a:lnTo>
                  <a:lnTo>
                    <a:pt x="170" y="1366"/>
                  </a:lnTo>
                  <a:lnTo>
                    <a:pt x="170" y="1368"/>
                  </a:lnTo>
                  <a:lnTo>
                    <a:pt x="170" y="1368"/>
                  </a:lnTo>
                  <a:lnTo>
                    <a:pt x="168" y="1368"/>
                  </a:lnTo>
                  <a:lnTo>
                    <a:pt x="165" y="1368"/>
                  </a:lnTo>
                  <a:lnTo>
                    <a:pt x="163" y="1368"/>
                  </a:lnTo>
                  <a:lnTo>
                    <a:pt x="163" y="1368"/>
                  </a:lnTo>
                  <a:lnTo>
                    <a:pt x="161" y="1368"/>
                  </a:lnTo>
                  <a:lnTo>
                    <a:pt x="158" y="1368"/>
                  </a:lnTo>
                  <a:lnTo>
                    <a:pt x="158" y="1366"/>
                  </a:lnTo>
                  <a:lnTo>
                    <a:pt x="156" y="1364"/>
                  </a:lnTo>
                  <a:lnTo>
                    <a:pt x="151" y="1364"/>
                  </a:lnTo>
                  <a:lnTo>
                    <a:pt x="151" y="1366"/>
                  </a:lnTo>
                  <a:lnTo>
                    <a:pt x="151" y="1366"/>
                  </a:lnTo>
                  <a:lnTo>
                    <a:pt x="151" y="1366"/>
                  </a:lnTo>
                  <a:lnTo>
                    <a:pt x="151" y="1368"/>
                  </a:lnTo>
                  <a:lnTo>
                    <a:pt x="154" y="1368"/>
                  </a:lnTo>
                  <a:lnTo>
                    <a:pt x="154" y="1368"/>
                  </a:lnTo>
                  <a:lnTo>
                    <a:pt x="154" y="1371"/>
                  </a:lnTo>
                  <a:lnTo>
                    <a:pt x="154" y="1371"/>
                  </a:lnTo>
                  <a:lnTo>
                    <a:pt x="154" y="1373"/>
                  </a:lnTo>
                  <a:lnTo>
                    <a:pt x="156" y="1373"/>
                  </a:lnTo>
                  <a:lnTo>
                    <a:pt x="161" y="1376"/>
                  </a:lnTo>
                  <a:lnTo>
                    <a:pt x="163" y="1376"/>
                  </a:lnTo>
                  <a:lnTo>
                    <a:pt x="158" y="1378"/>
                  </a:lnTo>
                  <a:lnTo>
                    <a:pt x="158" y="1380"/>
                  </a:lnTo>
                  <a:lnTo>
                    <a:pt x="161" y="1380"/>
                  </a:lnTo>
                  <a:lnTo>
                    <a:pt x="161" y="1380"/>
                  </a:lnTo>
                  <a:lnTo>
                    <a:pt x="158" y="1383"/>
                  </a:lnTo>
                  <a:lnTo>
                    <a:pt x="156" y="1383"/>
                  </a:lnTo>
                  <a:lnTo>
                    <a:pt x="158" y="1385"/>
                  </a:lnTo>
                  <a:lnTo>
                    <a:pt x="158" y="1387"/>
                  </a:lnTo>
                  <a:lnTo>
                    <a:pt x="154" y="1387"/>
                  </a:lnTo>
                  <a:lnTo>
                    <a:pt x="151" y="1387"/>
                  </a:lnTo>
                  <a:lnTo>
                    <a:pt x="151" y="1390"/>
                  </a:lnTo>
                  <a:lnTo>
                    <a:pt x="151" y="1390"/>
                  </a:lnTo>
                  <a:lnTo>
                    <a:pt x="151" y="1392"/>
                  </a:lnTo>
                  <a:lnTo>
                    <a:pt x="149" y="1394"/>
                  </a:lnTo>
                  <a:lnTo>
                    <a:pt x="149" y="1392"/>
                  </a:lnTo>
                  <a:lnTo>
                    <a:pt x="149" y="1390"/>
                  </a:lnTo>
                  <a:lnTo>
                    <a:pt x="144" y="1390"/>
                  </a:lnTo>
                  <a:lnTo>
                    <a:pt x="147" y="1387"/>
                  </a:lnTo>
                  <a:lnTo>
                    <a:pt x="144" y="1385"/>
                  </a:lnTo>
                  <a:lnTo>
                    <a:pt x="144" y="1383"/>
                  </a:lnTo>
                  <a:lnTo>
                    <a:pt x="142" y="1383"/>
                  </a:lnTo>
                  <a:lnTo>
                    <a:pt x="142" y="1380"/>
                  </a:lnTo>
                  <a:lnTo>
                    <a:pt x="142" y="1378"/>
                  </a:lnTo>
                  <a:lnTo>
                    <a:pt x="142" y="1378"/>
                  </a:lnTo>
                  <a:lnTo>
                    <a:pt x="144" y="1376"/>
                  </a:lnTo>
                  <a:lnTo>
                    <a:pt x="144" y="1373"/>
                  </a:lnTo>
                  <a:lnTo>
                    <a:pt x="142" y="1373"/>
                  </a:lnTo>
                  <a:lnTo>
                    <a:pt x="144" y="1371"/>
                  </a:lnTo>
                  <a:lnTo>
                    <a:pt x="135" y="1368"/>
                  </a:lnTo>
                  <a:lnTo>
                    <a:pt x="135" y="1366"/>
                  </a:lnTo>
                  <a:lnTo>
                    <a:pt x="137" y="1366"/>
                  </a:lnTo>
                  <a:lnTo>
                    <a:pt x="137" y="1364"/>
                  </a:lnTo>
                  <a:lnTo>
                    <a:pt x="132" y="1361"/>
                  </a:lnTo>
                  <a:lnTo>
                    <a:pt x="130" y="1359"/>
                  </a:lnTo>
                  <a:lnTo>
                    <a:pt x="125" y="1359"/>
                  </a:lnTo>
                  <a:lnTo>
                    <a:pt x="125" y="1359"/>
                  </a:lnTo>
                  <a:lnTo>
                    <a:pt x="125" y="1364"/>
                  </a:lnTo>
                  <a:lnTo>
                    <a:pt x="123" y="1364"/>
                  </a:lnTo>
                  <a:lnTo>
                    <a:pt x="123" y="1364"/>
                  </a:lnTo>
                  <a:lnTo>
                    <a:pt x="121" y="1364"/>
                  </a:lnTo>
                  <a:lnTo>
                    <a:pt x="121" y="1364"/>
                  </a:lnTo>
                  <a:lnTo>
                    <a:pt x="123" y="1361"/>
                  </a:lnTo>
                  <a:lnTo>
                    <a:pt x="123" y="1359"/>
                  </a:lnTo>
                  <a:lnTo>
                    <a:pt x="121" y="1359"/>
                  </a:lnTo>
                  <a:lnTo>
                    <a:pt x="118" y="1357"/>
                  </a:lnTo>
                  <a:lnTo>
                    <a:pt x="118" y="1357"/>
                  </a:lnTo>
                  <a:lnTo>
                    <a:pt x="116" y="1354"/>
                  </a:lnTo>
                  <a:lnTo>
                    <a:pt x="116" y="1354"/>
                  </a:lnTo>
                  <a:lnTo>
                    <a:pt x="116" y="1354"/>
                  </a:lnTo>
                  <a:lnTo>
                    <a:pt x="116" y="1354"/>
                  </a:lnTo>
                  <a:lnTo>
                    <a:pt x="113" y="1352"/>
                  </a:lnTo>
                  <a:lnTo>
                    <a:pt x="113" y="1352"/>
                  </a:lnTo>
                  <a:lnTo>
                    <a:pt x="111" y="1352"/>
                  </a:lnTo>
                  <a:lnTo>
                    <a:pt x="113" y="1350"/>
                  </a:lnTo>
                  <a:lnTo>
                    <a:pt x="111" y="1350"/>
                  </a:lnTo>
                  <a:lnTo>
                    <a:pt x="111" y="1347"/>
                  </a:lnTo>
                  <a:lnTo>
                    <a:pt x="113" y="1347"/>
                  </a:lnTo>
                  <a:lnTo>
                    <a:pt x="113" y="1347"/>
                  </a:lnTo>
                  <a:lnTo>
                    <a:pt x="116" y="1347"/>
                  </a:lnTo>
                  <a:lnTo>
                    <a:pt x="118" y="1350"/>
                  </a:lnTo>
                  <a:lnTo>
                    <a:pt x="125" y="1347"/>
                  </a:lnTo>
                  <a:lnTo>
                    <a:pt x="128" y="1350"/>
                  </a:lnTo>
                  <a:lnTo>
                    <a:pt x="130" y="1350"/>
                  </a:lnTo>
                  <a:lnTo>
                    <a:pt x="130" y="1350"/>
                  </a:lnTo>
                  <a:lnTo>
                    <a:pt x="130" y="1352"/>
                  </a:lnTo>
                  <a:lnTo>
                    <a:pt x="132" y="1352"/>
                  </a:lnTo>
                  <a:lnTo>
                    <a:pt x="132" y="1350"/>
                  </a:lnTo>
                  <a:lnTo>
                    <a:pt x="135" y="1347"/>
                  </a:lnTo>
                  <a:lnTo>
                    <a:pt x="135" y="1345"/>
                  </a:lnTo>
                  <a:lnTo>
                    <a:pt x="135" y="1342"/>
                  </a:lnTo>
                  <a:lnTo>
                    <a:pt x="135" y="1340"/>
                  </a:lnTo>
                  <a:lnTo>
                    <a:pt x="137" y="1340"/>
                  </a:lnTo>
                  <a:lnTo>
                    <a:pt x="137" y="1338"/>
                  </a:lnTo>
                  <a:lnTo>
                    <a:pt x="137" y="1338"/>
                  </a:lnTo>
                  <a:lnTo>
                    <a:pt x="137" y="1335"/>
                  </a:lnTo>
                  <a:lnTo>
                    <a:pt x="139" y="1335"/>
                  </a:lnTo>
                  <a:lnTo>
                    <a:pt x="139" y="1335"/>
                  </a:lnTo>
                  <a:lnTo>
                    <a:pt x="139" y="1333"/>
                  </a:lnTo>
                  <a:lnTo>
                    <a:pt x="142" y="1333"/>
                  </a:lnTo>
                  <a:lnTo>
                    <a:pt x="142" y="1335"/>
                  </a:lnTo>
                  <a:lnTo>
                    <a:pt x="144" y="1335"/>
                  </a:lnTo>
                  <a:lnTo>
                    <a:pt x="147" y="1331"/>
                  </a:lnTo>
                  <a:lnTo>
                    <a:pt x="149" y="1331"/>
                  </a:lnTo>
                  <a:lnTo>
                    <a:pt x="149" y="1328"/>
                  </a:lnTo>
                  <a:lnTo>
                    <a:pt x="149" y="1328"/>
                  </a:lnTo>
                  <a:lnTo>
                    <a:pt x="149" y="1326"/>
                  </a:lnTo>
                  <a:lnTo>
                    <a:pt x="154" y="1326"/>
                  </a:lnTo>
                  <a:lnTo>
                    <a:pt x="154" y="1324"/>
                  </a:lnTo>
                  <a:lnTo>
                    <a:pt x="156" y="1324"/>
                  </a:lnTo>
                  <a:lnTo>
                    <a:pt x="158" y="1321"/>
                  </a:lnTo>
                  <a:lnTo>
                    <a:pt x="158" y="1321"/>
                  </a:lnTo>
                  <a:lnTo>
                    <a:pt x="161" y="1321"/>
                  </a:lnTo>
                  <a:lnTo>
                    <a:pt x="163" y="1321"/>
                  </a:lnTo>
                  <a:lnTo>
                    <a:pt x="163" y="1321"/>
                  </a:lnTo>
                  <a:lnTo>
                    <a:pt x="168" y="1321"/>
                  </a:lnTo>
                  <a:lnTo>
                    <a:pt x="168" y="1321"/>
                  </a:lnTo>
                  <a:lnTo>
                    <a:pt x="170" y="1321"/>
                  </a:lnTo>
                  <a:lnTo>
                    <a:pt x="173" y="1321"/>
                  </a:lnTo>
                  <a:lnTo>
                    <a:pt x="173" y="1324"/>
                  </a:lnTo>
                  <a:lnTo>
                    <a:pt x="177" y="1324"/>
                  </a:lnTo>
                  <a:lnTo>
                    <a:pt x="180" y="1324"/>
                  </a:lnTo>
                  <a:lnTo>
                    <a:pt x="180" y="1321"/>
                  </a:lnTo>
                  <a:lnTo>
                    <a:pt x="182" y="1319"/>
                  </a:lnTo>
                  <a:lnTo>
                    <a:pt x="182" y="1319"/>
                  </a:lnTo>
                  <a:lnTo>
                    <a:pt x="184" y="1319"/>
                  </a:lnTo>
                  <a:lnTo>
                    <a:pt x="182" y="1316"/>
                  </a:lnTo>
                  <a:lnTo>
                    <a:pt x="184" y="1316"/>
                  </a:lnTo>
                  <a:lnTo>
                    <a:pt x="184" y="1314"/>
                  </a:lnTo>
                  <a:lnTo>
                    <a:pt x="184" y="1312"/>
                  </a:lnTo>
                  <a:lnTo>
                    <a:pt x="184" y="1312"/>
                  </a:lnTo>
                  <a:lnTo>
                    <a:pt x="184" y="1309"/>
                  </a:lnTo>
                  <a:lnTo>
                    <a:pt x="184" y="1307"/>
                  </a:lnTo>
                  <a:lnTo>
                    <a:pt x="184" y="1307"/>
                  </a:lnTo>
                  <a:lnTo>
                    <a:pt x="184" y="1307"/>
                  </a:lnTo>
                  <a:lnTo>
                    <a:pt x="184" y="1305"/>
                  </a:lnTo>
                  <a:lnTo>
                    <a:pt x="182" y="1305"/>
                  </a:lnTo>
                  <a:lnTo>
                    <a:pt x="184" y="1298"/>
                  </a:lnTo>
                  <a:lnTo>
                    <a:pt x="184" y="1295"/>
                  </a:lnTo>
                  <a:lnTo>
                    <a:pt x="184" y="1293"/>
                  </a:lnTo>
                  <a:lnTo>
                    <a:pt x="184" y="1290"/>
                  </a:lnTo>
                  <a:lnTo>
                    <a:pt x="182" y="1288"/>
                  </a:lnTo>
                  <a:lnTo>
                    <a:pt x="182" y="1286"/>
                  </a:lnTo>
                  <a:lnTo>
                    <a:pt x="182" y="1283"/>
                  </a:lnTo>
                  <a:lnTo>
                    <a:pt x="182" y="1283"/>
                  </a:lnTo>
                  <a:lnTo>
                    <a:pt x="182" y="1281"/>
                  </a:lnTo>
                  <a:lnTo>
                    <a:pt x="182" y="1281"/>
                  </a:lnTo>
                  <a:lnTo>
                    <a:pt x="182" y="1281"/>
                  </a:lnTo>
                  <a:lnTo>
                    <a:pt x="182" y="1281"/>
                  </a:lnTo>
                  <a:lnTo>
                    <a:pt x="180" y="1281"/>
                  </a:lnTo>
                  <a:lnTo>
                    <a:pt x="180" y="1276"/>
                  </a:lnTo>
                  <a:lnTo>
                    <a:pt x="180" y="1276"/>
                  </a:lnTo>
                  <a:lnTo>
                    <a:pt x="180" y="1272"/>
                  </a:lnTo>
                  <a:lnTo>
                    <a:pt x="180" y="1272"/>
                  </a:lnTo>
                  <a:lnTo>
                    <a:pt x="180" y="1269"/>
                  </a:lnTo>
                  <a:lnTo>
                    <a:pt x="180" y="1269"/>
                  </a:lnTo>
                  <a:lnTo>
                    <a:pt x="177" y="1262"/>
                  </a:lnTo>
                  <a:lnTo>
                    <a:pt x="175" y="1260"/>
                  </a:lnTo>
                  <a:lnTo>
                    <a:pt x="175" y="1255"/>
                  </a:lnTo>
                  <a:lnTo>
                    <a:pt x="170" y="1253"/>
                  </a:lnTo>
                  <a:lnTo>
                    <a:pt x="170" y="1250"/>
                  </a:lnTo>
                  <a:lnTo>
                    <a:pt x="168" y="1250"/>
                  </a:lnTo>
                  <a:lnTo>
                    <a:pt x="168" y="1250"/>
                  </a:lnTo>
                  <a:lnTo>
                    <a:pt x="165" y="1253"/>
                  </a:lnTo>
                  <a:lnTo>
                    <a:pt x="161" y="1253"/>
                  </a:lnTo>
                  <a:lnTo>
                    <a:pt x="158" y="1250"/>
                  </a:lnTo>
                  <a:lnTo>
                    <a:pt x="158" y="1253"/>
                  </a:lnTo>
                  <a:lnTo>
                    <a:pt x="158" y="1255"/>
                  </a:lnTo>
                  <a:lnTo>
                    <a:pt x="158" y="1253"/>
                  </a:lnTo>
                  <a:lnTo>
                    <a:pt x="158" y="1253"/>
                  </a:lnTo>
                  <a:lnTo>
                    <a:pt x="156" y="1250"/>
                  </a:lnTo>
                  <a:lnTo>
                    <a:pt x="151" y="1250"/>
                  </a:lnTo>
                  <a:lnTo>
                    <a:pt x="149" y="1250"/>
                  </a:lnTo>
                  <a:lnTo>
                    <a:pt x="149" y="1253"/>
                  </a:lnTo>
                  <a:lnTo>
                    <a:pt x="147" y="1253"/>
                  </a:lnTo>
                  <a:lnTo>
                    <a:pt x="147" y="1253"/>
                  </a:lnTo>
                  <a:lnTo>
                    <a:pt x="149" y="1250"/>
                  </a:lnTo>
                  <a:lnTo>
                    <a:pt x="147" y="1248"/>
                  </a:lnTo>
                  <a:lnTo>
                    <a:pt x="144" y="1248"/>
                  </a:lnTo>
                  <a:lnTo>
                    <a:pt x="142" y="1248"/>
                  </a:lnTo>
                  <a:lnTo>
                    <a:pt x="142" y="1248"/>
                  </a:lnTo>
                  <a:lnTo>
                    <a:pt x="142" y="1246"/>
                  </a:lnTo>
                  <a:lnTo>
                    <a:pt x="139" y="1246"/>
                  </a:lnTo>
                  <a:lnTo>
                    <a:pt x="139" y="1248"/>
                  </a:lnTo>
                  <a:lnTo>
                    <a:pt x="139" y="1248"/>
                  </a:lnTo>
                  <a:lnTo>
                    <a:pt x="137" y="1248"/>
                  </a:lnTo>
                  <a:lnTo>
                    <a:pt x="137" y="1248"/>
                  </a:lnTo>
                  <a:lnTo>
                    <a:pt x="137" y="1246"/>
                  </a:lnTo>
                  <a:lnTo>
                    <a:pt x="132" y="1248"/>
                  </a:lnTo>
                  <a:lnTo>
                    <a:pt x="132" y="1248"/>
                  </a:lnTo>
                  <a:lnTo>
                    <a:pt x="132" y="1246"/>
                  </a:lnTo>
                  <a:lnTo>
                    <a:pt x="132" y="1246"/>
                  </a:lnTo>
                  <a:lnTo>
                    <a:pt x="130" y="1243"/>
                  </a:lnTo>
                  <a:lnTo>
                    <a:pt x="123" y="1243"/>
                  </a:lnTo>
                  <a:lnTo>
                    <a:pt x="121" y="1246"/>
                  </a:lnTo>
                  <a:lnTo>
                    <a:pt x="116" y="1243"/>
                  </a:lnTo>
                  <a:lnTo>
                    <a:pt x="113" y="1246"/>
                  </a:lnTo>
                  <a:lnTo>
                    <a:pt x="113" y="1248"/>
                  </a:lnTo>
                  <a:lnTo>
                    <a:pt x="113" y="1246"/>
                  </a:lnTo>
                  <a:lnTo>
                    <a:pt x="113" y="1248"/>
                  </a:lnTo>
                  <a:lnTo>
                    <a:pt x="113" y="1248"/>
                  </a:lnTo>
                  <a:lnTo>
                    <a:pt x="113" y="1246"/>
                  </a:lnTo>
                  <a:lnTo>
                    <a:pt x="113" y="1246"/>
                  </a:lnTo>
                  <a:lnTo>
                    <a:pt x="111" y="1243"/>
                  </a:lnTo>
                  <a:lnTo>
                    <a:pt x="111" y="1243"/>
                  </a:lnTo>
                  <a:lnTo>
                    <a:pt x="109" y="1246"/>
                  </a:lnTo>
                  <a:lnTo>
                    <a:pt x="109" y="1246"/>
                  </a:lnTo>
                  <a:lnTo>
                    <a:pt x="109" y="1246"/>
                  </a:lnTo>
                  <a:lnTo>
                    <a:pt x="106" y="1243"/>
                  </a:lnTo>
                  <a:lnTo>
                    <a:pt x="102" y="1246"/>
                  </a:lnTo>
                  <a:lnTo>
                    <a:pt x="102" y="1246"/>
                  </a:lnTo>
                  <a:lnTo>
                    <a:pt x="99" y="1248"/>
                  </a:lnTo>
                  <a:lnTo>
                    <a:pt x="94" y="1250"/>
                  </a:lnTo>
                  <a:lnTo>
                    <a:pt x="94" y="1250"/>
                  </a:lnTo>
                  <a:lnTo>
                    <a:pt x="92" y="1253"/>
                  </a:lnTo>
                  <a:lnTo>
                    <a:pt x="92" y="1253"/>
                  </a:lnTo>
                  <a:lnTo>
                    <a:pt x="92" y="1255"/>
                  </a:lnTo>
                  <a:lnTo>
                    <a:pt x="92" y="1255"/>
                  </a:lnTo>
                  <a:lnTo>
                    <a:pt x="92" y="1255"/>
                  </a:lnTo>
                  <a:lnTo>
                    <a:pt x="92" y="1250"/>
                  </a:lnTo>
                  <a:lnTo>
                    <a:pt x="90" y="1250"/>
                  </a:lnTo>
                  <a:lnTo>
                    <a:pt x="87" y="1250"/>
                  </a:lnTo>
                  <a:lnTo>
                    <a:pt x="85" y="1253"/>
                  </a:lnTo>
                  <a:lnTo>
                    <a:pt x="83" y="1253"/>
                  </a:lnTo>
                  <a:lnTo>
                    <a:pt x="83" y="1253"/>
                  </a:lnTo>
                  <a:lnTo>
                    <a:pt x="80" y="1250"/>
                  </a:lnTo>
                  <a:lnTo>
                    <a:pt x="80" y="1248"/>
                  </a:lnTo>
                  <a:lnTo>
                    <a:pt x="83" y="1248"/>
                  </a:lnTo>
                  <a:lnTo>
                    <a:pt x="83" y="1246"/>
                  </a:lnTo>
                  <a:lnTo>
                    <a:pt x="83" y="1246"/>
                  </a:lnTo>
                  <a:lnTo>
                    <a:pt x="85" y="1246"/>
                  </a:lnTo>
                  <a:lnTo>
                    <a:pt x="85" y="1246"/>
                  </a:lnTo>
                  <a:lnTo>
                    <a:pt x="85" y="1241"/>
                  </a:lnTo>
                  <a:lnTo>
                    <a:pt x="87" y="1241"/>
                  </a:lnTo>
                  <a:lnTo>
                    <a:pt x="85" y="1238"/>
                  </a:lnTo>
                  <a:lnTo>
                    <a:pt x="85" y="1238"/>
                  </a:lnTo>
                  <a:lnTo>
                    <a:pt x="83" y="1236"/>
                  </a:lnTo>
                  <a:lnTo>
                    <a:pt x="83" y="1236"/>
                  </a:lnTo>
                  <a:lnTo>
                    <a:pt x="83" y="1234"/>
                  </a:lnTo>
                  <a:lnTo>
                    <a:pt x="85" y="1231"/>
                  </a:lnTo>
                  <a:lnTo>
                    <a:pt x="85" y="1231"/>
                  </a:lnTo>
                  <a:lnTo>
                    <a:pt x="87" y="1231"/>
                  </a:lnTo>
                  <a:lnTo>
                    <a:pt x="87" y="1231"/>
                  </a:lnTo>
                  <a:lnTo>
                    <a:pt x="90" y="1229"/>
                  </a:lnTo>
                  <a:lnTo>
                    <a:pt x="90" y="1229"/>
                  </a:lnTo>
                  <a:lnTo>
                    <a:pt x="92" y="1227"/>
                  </a:lnTo>
                  <a:lnTo>
                    <a:pt x="92" y="1224"/>
                  </a:lnTo>
                  <a:lnTo>
                    <a:pt x="90" y="1224"/>
                  </a:lnTo>
                  <a:lnTo>
                    <a:pt x="90" y="1222"/>
                  </a:lnTo>
                  <a:lnTo>
                    <a:pt x="87" y="1222"/>
                  </a:lnTo>
                  <a:lnTo>
                    <a:pt x="87" y="1220"/>
                  </a:lnTo>
                  <a:lnTo>
                    <a:pt x="83" y="1220"/>
                  </a:lnTo>
                  <a:lnTo>
                    <a:pt x="83" y="1220"/>
                  </a:lnTo>
                  <a:lnTo>
                    <a:pt x="85" y="1220"/>
                  </a:lnTo>
                  <a:lnTo>
                    <a:pt x="85" y="1215"/>
                  </a:lnTo>
                  <a:lnTo>
                    <a:pt x="90" y="1215"/>
                  </a:lnTo>
                  <a:lnTo>
                    <a:pt x="90" y="1212"/>
                  </a:lnTo>
                  <a:lnTo>
                    <a:pt x="92" y="1212"/>
                  </a:lnTo>
                  <a:lnTo>
                    <a:pt x="94" y="1210"/>
                  </a:lnTo>
                  <a:lnTo>
                    <a:pt x="94" y="1210"/>
                  </a:lnTo>
                  <a:lnTo>
                    <a:pt x="97" y="1210"/>
                  </a:lnTo>
                  <a:lnTo>
                    <a:pt x="97" y="1212"/>
                  </a:lnTo>
                  <a:lnTo>
                    <a:pt x="97" y="1212"/>
                  </a:lnTo>
                  <a:lnTo>
                    <a:pt x="99" y="1210"/>
                  </a:lnTo>
                  <a:lnTo>
                    <a:pt x="102" y="1212"/>
                  </a:lnTo>
                  <a:lnTo>
                    <a:pt x="104" y="1210"/>
                  </a:lnTo>
                  <a:lnTo>
                    <a:pt x="111" y="1210"/>
                  </a:lnTo>
                  <a:lnTo>
                    <a:pt x="111" y="1208"/>
                  </a:lnTo>
                  <a:lnTo>
                    <a:pt x="111" y="1205"/>
                  </a:lnTo>
                  <a:lnTo>
                    <a:pt x="113" y="1205"/>
                  </a:lnTo>
                  <a:lnTo>
                    <a:pt x="113" y="1205"/>
                  </a:lnTo>
                  <a:lnTo>
                    <a:pt x="116" y="1203"/>
                  </a:lnTo>
                  <a:lnTo>
                    <a:pt x="118" y="1203"/>
                  </a:lnTo>
                  <a:lnTo>
                    <a:pt x="121" y="1201"/>
                  </a:lnTo>
                  <a:lnTo>
                    <a:pt x="121" y="1198"/>
                  </a:lnTo>
                  <a:lnTo>
                    <a:pt x="121" y="1198"/>
                  </a:lnTo>
                  <a:lnTo>
                    <a:pt x="123" y="1198"/>
                  </a:lnTo>
                  <a:lnTo>
                    <a:pt x="123" y="1198"/>
                  </a:lnTo>
                  <a:lnTo>
                    <a:pt x="128" y="1198"/>
                  </a:lnTo>
                  <a:lnTo>
                    <a:pt x="130" y="1196"/>
                  </a:lnTo>
                  <a:lnTo>
                    <a:pt x="132" y="1196"/>
                  </a:lnTo>
                  <a:lnTo>
                    <a:pt x="135" y="1194"/>
                  </a:lnTo>
                  <a:lnTo>
                    <a:pt x="135" y="1194"/>
                  </a:lnTo>
                  <a:lnTo>
                    <a:pt x="132" y="1191"/>
                  </a:lnTo>
                  <a:lnTo>
                    <a:pt x="132" y="1191"/>
                  </a:lnTo>
                  <a:lnTo>
                    <a:pt x="139" y="1189"/>
                  </a:lnTo>
                  <a:lnTo>
                    <a:pt x="139" y="1186"/>
                  </a:lnTo>
                  <a:lnTo>
                    <a:pt x="137" y="1186"/>
                  </a:lnTo>
                  <a:lnTo>
                    <a:pt x="135" y="1186"/>
                  </a:lnTo>
                  <a:lnTo>
                    <a:pt x="135" y="1186"/>
                  </a:lnTo>
                  <a:lnTo>
                    <a:pt x="139" y="1186"/>
                  </a:lnTo>
                  <a:lnTo>
                    <a:pt x="139" y="1184"/>
                  </a:lnTo>
                  <a:lnTo>
                    <a:pt x="137" y="1184"/>
                  </a:lnTo>
                  <a:lnTo>
                    <a:pt x="142" y="1184"/>
                  </a:lnTo>
                  <a:lnTo>
                    <a:pt x="139" y="1182"/>
                  </a:lnTo>
                  <a:lnTo>
                    <a:pt x="139" y="1182"/>
                  </a:lnTo>
                  <a:lnTo>
                    <a:pt x="139" y="1182"/>
                  </a:lnTo>
                  <a:lnTo>
                    <a:pt x="142" y="1182"/>
                  </a:lnTo>
                  <a:lnTo>
                    <a:pt x="142" y="1182"/>
                  </a:lnTo>
                  <a:lnTo>
                    <a:pt x="147" y="1182"/>
                  </a:lnTo>
                  <a:lnTo>
                    <a:pt x="147" y="1182"/>
                  </a:lnTo>
                  <a:lnTo>
                    <a:pt x="151" y="1182"/>
                  </a:lnTo>
                  <a:lnTo>
                    <a:pt x="151" y="1182"/>
                  </a:lnTo>
                  <a:lnTo>
                    <a:pt x="154" y="1182"/>
                  </a:lnTo>
                  <a:lnTo>
                    <a:pt x="156" y="1184"/>
                  </a:lnTo>
                  <a:lnTo>
                    <a:pt x="158" y="1184"/>
                  </a:lnTo>
                  <a:lnTo>
                    <a:pt x="161" y="1182"/>
                  </a:lnTo>
                  <a:lnTo>
                    <a:pt x="158" y="1179"/>
                  </a:lnTo>
                  <a:lnTo>
                    <a:pt x="161" y="1179"/>
                  </a:lnTo>
                  <a:lnTo>
                    <a:pt x="163" y="1179"/>
                  </a:lnTo>
                  <a:lnTo>
                    <a:pt x="163" y="1177"/>
                  </a:lnTo>
                  <a:lnTo>
                    <a:pt x="165" y="1177"/>
                  </a:lnTo>
                  <a:lnTo>
                    <a:pt x="165" y="1177"/>
                  </a:lnTo>
                  <a:lnTo>
                    <a:pt x="165" y="1175"/>
                  </a:lnTo>
                  <a:lnTo>
                    <a:pt x="163" y="1175"/>
                  </a:lnTo>
                  <a:lnTo>
                    <a:pt x="163" y="1172"/>
                  </a:lnTo>
                  <a:lnTo>
                    <a:pt x="165" y="1172"/>
                  </a:lnTo>
                  <a:lnTo>
                    <a:pt x="165" y="1172"/>
                  </a:lnTo>
                  <a:lnTo>
                    <a:pt x="168" y="1172"/>
                  </a:lnTo>
                  <a:lnTo>
                    <a:pt x="168" y="1170"/>
                  </a:lnTo>
                  <a:lnTo>
                    <a:pt x="168" y="1170"/>
                  </a:lnTo>
                  <a:lnTo>
                    <a:pt x="168" y="1172"/>
                  </a:lnTo>
                  <a:lnTo>
                    <a:pt x="170" y="1172"/>
                  </a:lnTo>
                  <a:lnTo>
                    <a:pt x="173" y="1172"/>
                  </a:lnTo>
                  <a:lnTo>
                    <a:pt x="173" y="1172"/>
                  </a:lnTo>
                  <a:lnTo>
                    <a:pt x="175" y="1172"/>
                  </a:lnTo>
                  <a:lnTo>
                    <a:pt x="175" y="1172"/>
                  </a:lnTo>
                  <a:lnTo>
                    <a:pt x="182" y="1172"/>
                  </a:lnTo>
                  <a:lnTo>
                    <a:pt x="184" y="1170"/>
                  </a:lnTo>
                  <a:lnTo>
                    <a:pt x="184" y="1170"/>
                  </a:lnTo>
                  <a:lnTo>
                    <a:pt x="184" y="1168"/>
                  </a:lnTo>
                  <a:lnTo>
                    <a:pt x="184" y="1168"/>
                  </a:lnTo>
                  <a:lnTo>
                    <a:pt x="187" y="1165"/>
                  </a:lnTo>
                  <a:lnTo>
                    <a:pt x="189" y="1168"/>
                  </a:lnTo>
                  <a:lnTo>
                    <a:pt x="191" y="1168"/>
                  </a:lnTo>
                  <a:lnTo>
                    <a:pt x="191" y="1168"/>
                  </a:lnTo>
                  <a:lnTo>
                    <a:pt x="191" y="1168"/>
                  </a:lnTo>
                  <a:lnTo>
                    <a:pt x="194" y="1165"/>
                  </a:lnTo>
                  <a:lnTo>
                    <a:pt x="194" y="1165"/>
                  </a:lnTo>
                  <a:lnTo>
                    <a:pt x="194" y="1163"/>
                  </a:lnTo>
                  <a:lnTo>
                    <a:pt x="194" y="1163"/>
                  </a:lnTo>
                  <a:lnTo>
                    <a:pt x="194" y="1160"/>
                  </a:lnTo>
                  <a:lnTo>
                    <a:pt x="194" y="1160"/>
                  </a:lnTo>
                  <a:lnTo>
                    <a:pt x="194" y="1160"/>
                  </a:lnTo>
                  <a:lnTo>
                    <a:pt x="191" y="1158"/>
                  </a:lnTo>
                  <a:lnTo>
                    <a:pt x="191" y="1158"/>
                  </a:lnTo>
                  <a:lnTo>
                    <a:pt x="194" y="1158"/>
                  </a:lnTo>
                  <a:lnTo>
                    <a:pt x="194" y="1156"/>
                  </a:lnTo>
                  <a:lnTo>
                    <a:pt x="194" y="1156"/>
                  </a:lnTo>
                  <a:lnTo>
                    <a:pt x="196" y="1153"/>
                  </a:lnTo>
                  <a:lnTo>
                    <a:pt x="194" y="1153"/>
                  </a:lnTo>
                  <a:lnTo>
                    <a:pt x="191" y="1153"/>
                  </a:lnTo>
                  <a:lnTo>
                    <a:pt x="191" y="1149"/>
                  </a:lnTo>
                  <a:lnTo>
                    <a:pt x="191" y="1149"/>
                  </a:lnTo>
                  <a:lnTo>
                    <a:pt x="189" y="1149"/>
                  </a:lnTo>
                  <a:lnTo>
                    <a:pt x="189" y="1146"/>
                  </a:lnTo>
                  <a:lnTo>
                    <a:pt x="194" y="1144"/>
                  </a:lnTo>
                  <a:lnTo>
                    <a:pt x="199" y="1139"/>
                  </a:lnTo>
                  <a:lnTo>
                    <a:pt x="199" y="1139"/>
                  </a:lnTo>
                  <a:lnTo>
                    <a:pt x="199" y="1137"/>
                  </a:lnTo>
                  <a:lnTo>
                    <a:pt x="194" y="1139"/>
                  </a:lnTo>
                  <a:lnTo>
                    <a:pt x="194" y="1137"/>
                  </a:lnTo>
                  <a:lnTo>
                    <a:pt x="196" y="1137"/>
                  </a:lnTo>
                  <a:lnTo>
                    <a:pt x="196" y="1134"/>
                  </a:lnTo>
                  <a:lnTo>
                    <a:pt x="196" y="1134"/>
                  </a:lnTo>
                  <a:lnTo>
                    <a:pt x="196" y="1134"/>
                  </a:lnTo>
                  <a:lnTo>
                    <a:pt x="196" y="1134"/>
                  </a:lnTo>
                  <a:lnTo>
                    <a:pt x="194" y="1132"/>
                  </a:lnTo>
                  <a:lnTo>
                    <a:pt x="191" y="1132"/>
                  </a:lnTo>
                  <a:lnTo>
                    <a:pt x="191" y="1132"/>
                  </a:lnTo>
                  <a:lnTo>
                    <a:pt x="191" y="1130"/>
                  </a:lnTo>
                  <a:lnTo>
                    <a:pt x="191" y="1130"/>
                  </a:lnTo>
                  <a:lnTo>
                    <a:pt x="191" y="1127"/>
                  </a:lnTo>
                  <a:lnTo>
                    <a:pt x="194" y="1125"/>
                  </a:lnTo>
                  <a:lnTo>
                    <a:pt x="194" y="1125"/>
                  </a:lnTo>
                  <a:lnTo>
                    <a:pt x="201" y="1123"/>
                  </a:lnTo>
                  <a:lnTo>
                    <a:pt x="201" y="1120"/>
                  </a:lnTo>
                  <a:lnTo>
                    <a:pt x="201" y="1120"/>
                  </a:lnTo>
                  <a:lnTo>
                    <a:pt x="199" y="1120"/>
                  </a:lnTo>
                  <a:lnTo>
                    <a:pt x="196" y="1120"/>
                  </a:lnTo>
                  <a:lnTo>
                    <a:pt x="199" y="1118"/>
                  </a:lnTo>
                  <a:lnTo>
                    <a:pt x="201" y="1118"/>
                  </a:lnTo>
                  <a:lnTo>
                    <a:pt x="203" y="1118"/>
                  </a:lnTo>
                  <a:lnTo>
                    <a:pt x="203" y="1118"/>
                  </a:lnTo>
                  <a:lnTo>
                    <a:pt x="206" y="1118"/>
                  </a:lnTo>
                  <a:lnTo>
                    <a:pt x="206" y="1118"/>
                  </a:lnTo>
                  <a:lnTo>
                    <a:pt x="208" y="1118"/>
                  </a:lnTo>
                  <a:lnTo>
                    <a:pt x="208" y="1118"/>
                  </a:lnTo>
                  <a:lnTo>
                    <a:pt x="208" y="1120"/>
                  </a:lnTo>
                  <a:lnTo>
                    <a:pt x="210" y="1120"/>
                  </a:lnTo>
                  <a:lnTo>
                    <a:pt x="210" y="1120"/>
                  </a:lnTo>
                  <a:lnTo>
                    <a:pt x="213" y="1120"/>
                  </a:lnTo>
                  <a:lnTo>
                    <a:pt x="213" y="1120"/>
                  </a:lnTo>
                  <a:lnTo>
                    <a:pt x="217" y="1120"/>
                  </a:lnTo>
                  <a:lnTo>
                    <a:pt x="217" y="1120"/>
                  </a:lnTo>
                  <a:lnTo>
                    <a:pt x="220" y="1120"/>
                  </a:lnTo>
                  <a:lnTo>
                    <a:pt x="222" y="1123"/>
                  </a:lnTo>
                  <a:lnTo>
                    <a:pt x="225" y="1123"/>
                  </a:lnTo>
                  <a:lnTo>
                    <a:pt x="225" y="1125"/>
                  </a:lnTo>
                  <a:lnTo>
                    <a:pt x="227" y="1125"/>
                  </a:lnTo>
                  <a:lnTo>
                    <a:pt x="227" y="1125"/>
                  </a:lnTo>
                  <a:lnTo>
                    <a:pt x="227" y="1123"/>
                  </a:lnTo>
                  <a:lnTo>
                    <a:pt x="229" y="1125"/>
                  </a:lnTo>
                  <a:lnTo>
                    <a:pt x="232" y="1123"/>
                  </a:lnTo>
                  <a:lnTo>
                    <a:pt x="232" y="1123"/>
                  </a:lnTo>
                  <a:lnTo>
                    <a:pt x="232" y="1123"/>
                  </a:lnTo>
                  <a:lnTo>
                    <a:pt x="234" y="1123"/>
                  </a:lnTo>
                  <a:lnTo>
                    <a:pt x="234" y="1123"/>
                  </a:lnTo>
                  <a:lnTo>
                    <a:pt x="234" y="1123"/>
                  </a:lnTo>
                  <a:lnTo>
                    <a:pt x="236" y="1123"/>
                  </a:lnTo>
                  <a:lnTo>
                    <a:pt x="236" y="1123"/>
                  </a:lnTo>
                  <a:lnTo>
                    <a:pt x="236" y="1123"/>
                  </a:lnTo>
                  <a:lnTo>
                    <a:pt x="239" y="1125"/>
                  </a:lnTo>
                  <a:lnTo>
                    <a:pt x="239" y="1123"/>
                  </a:lnTo>
                  <a:lnTo>
                    <a:pt x="241" y="1123"/>
                  </a:lnTo>
                  <a:lnTo>
                    <a:pt x="241" y="1125"/>
                  </a:lnTo>
                  <a:lnTo>
                    <a:pt x="241" y="1125"/>
                  </a:lnTo>
                  <a:lnTo>
                    <a:pt x="241" y="1130"/>
                  </a:lnTo>
                  <a:lnTo>
                    <a:pt x="243" y="1130"/>
                  </a:lnTo>
                  <a:lnTo>
                    <a:pt x="243" y="1130"/>
                  </a:lnTo>
                  <a:lnTo>
                    <a:pt x="248" y="1132"/>
                  </a:lnTo>
                  <a:lnTo>
                    <a:pt x="251" y="1132"/>
                  </a:lnTo>
                  <a:lnTo>
                    <a:pt x="248" y="1132"/>
                  </a:lnTo>
                  <a:lnTo>
                    <a:pt x="243" y="1132"/>
                  </a:lnTo>
                  <a:lnTo>
                    <a:pt x="241" y="1134"/>
                  </a:lnTo>
                  <a:lnTo>
                    <a:pt x="241" y="1134"/>
                  </a:lnTo>
                  <a:lnTo>
                    <a:pt x="239" y="1139"/>
                  </a:lnTo>
                  <a:lnTo>
                    <a:pt x="239" y="1142"/>
                  </a:lnTo>
                  <a:lnTo>
                    <a:pt x="241" y="1142"/>
                  </a:lnTo>
                  <a:lnTo>
                    <a:pt x="241" y="1142"/>
                  </a:lnTo>
                  <a:lnTo>
                    <a:pt x="241" y="1142"/>
                  </a:lnTo>
                  <a:lnTo>
                    <a:pt x="243" y="1142"/>
                  </a:lnTo>
                  <a:lnTo>
                    <a:pt x="243" y="1142"/>
                  </a:lnTo>
                  <a:lnTo>
                    <a:pt x="246" y="1142"/>
                  </a:lnTo>
                  <a:lnTo>
                    <a:pt x="246" y="1142"/>
                  </a:lnTo>
                  <a:lnTo>
                    <a:pt x="246" y="1142"/>
                  </a:lnTo>
                  <a:lnTo>
                    <a:pt x="246" y="1144"/>
                  </a:lnTo>
                  <a:lnTo>
                    <a:pt x="248" y="1144"/>
                  </a:lnTo>
                  <a:lnTo>
                    <a:pt x="248" y="1146"/>
                  </a:lnTo>
                  <a:lnTo>
                    <a:pt x="251" y="1146"/>
                  </a:lnTo>
                  <a:lnTo>
                    <a:pt x="248" y="1144"/>
                  </a:lnTo>
                  <a:lnTo>
                    <a:pt x="248" y="1144"/>
                  </a:lnTo>
                  <a:lnTo>
                    <a:pt x="248" y="1142"/>
                  </a:lnTo>
                  <a:lnTo>
                    <a:pt x="251" y="1142"/>
                  </a:lnTo>
                  <a:lnTo>
                    <a:pt x="253" y="1142"/>
                  </a:lnTo>
                  <a:lnTo>
                    <a:pt x="255" y="1142"/>
                  </a:lnTo>
                  <a:lnTo>
                    <a:pt x="255" y="1142"/>
                  </a:lnTo>
                  <a:lnTo>
                    <a:pt x="255" y="1139"/>
                  </a:lnTo>
                  <a:lnTo>
                    <a:pt x="260" y="1139"/>
                  </a:lnTo>
                  <a:lnTo>
                    <a:pt x="260" y="1139"/>
                  </a:lnTo>
                  <a:lnTo>
                    <a:pt x="262" y="1137"/>
                  </a:lnTo>
                  <a:lnTo>
                    <a:pt x="262" y="1137"/>
                  </a:lnTo>
                  <a:lnTo>
                    <a:pt x="265" y="1137"/>
                  </a:lnTo>
                  <a:lnTo>
                    <a:pt x="265" y="1134"/>
                  </a:lnTo>
                  <a:lnTo>
                    <a:pt x="269" y="1134"/>
                  </a:lnTo>
                  <a:lnTo>
                    <a:pt x="269" y="1132"/>
                  </a:lnTo>
                  <a:lnTo>
                    <a:pt x="272" y="1132"/>
                  </a:lnTo>
                  <a:lnTo>
                    <a:pt x="272" y="1132"/>
                  </a:lnTo>
                  <a:lnTo>
                    <a:pt x="272" y="1134"/>
                  </a:lnTo>
                  <a:lnTo>
                    <a:pt x="274" y="1134"/>
                  </a:lnTo>
                  <a:lnTo>
                    <a:pt x="272" y="1132"/>
                  </a:lnTo>
                  <a:lnTo>
                    <a:pt x="272" y="1130"/>
                  </a:lnTo>
                  <a:lnTo>
                    <a:pt x="274" y="1130"/>
                  </a:lnTo>
                  <a:lnTo>
                    <a:pt x="277" y="1127"/>
                  </a:lnTo>
                  <a:lnTo>
                    <a:pt x="277" y="1127"/>
                  </a:lnTo>
                  <a:lnTo>
                    <a:pt x="279" y="1125"/>
                  </a:lnTo>
                  <a:lnTo>
                    <a:pt x="279" y="1125"/>
                  </a:lnTo>
                  <a:lnTo>
                    <a:pt x="277" y="1125"/>
                  </a:lnTo>
                  <a:lnTo>
                    <a:pt x="277" y="1123"/>
                  </a:lnTo>
                  <a:lnTo>
                    <a:pt x="274" y="1123"/>
                  </a:lnTo>
                  <a:lnTo>
                    <a:pt x="274" y="1120"/>
                  </a:lnTo>
                  <a:lnTo>
                    <a:pt x="274" y="1120"/>
                  </a:lnTo>
                  <a:lnTo>
                    <a:pt x="274" y="1118"/>
                  </a:lnTo>
                  <a:lnTo>
                    <a:pt x="277" y="1118"/>
                  </a:lnTo>
                  <a:lnTo>
                    <a:pt x="277" y="1118"/>
                  </a:lnTo>
                  <a:lnTo>
                    <a:pt x="277" y="1118"/>
                  </a:lnTo>
                  <a:lnTo>
                    <a:pt x="277" y="1116"/>
                  </a:lnTo>
                  <a:lnTo>
                    <a:pt x="279" y="1116"/>
                  </a:lnTo>
                  <a:lnTo>
                    <a:pt x="279" y="1116"/>
                  </a:lnTo>
                  <a:lnTo>
                    <a:pt x="281" y="1116"/>
                  </a:lnTo>
                  <a:lnTo>
                    <a:pt x="284" y="1116"/>
                  </a:lnTo>
                  <a:lnTo>
                    <a:pt x="284" y="1118"/>
                  </a:lnTo>
                  <a:lnTo>
                    <a:pt x="286" y="1118"/>
                  </a:lnTo>
                  <a:lnTo>
                    <a:pt x="286" y="1120"/>
                  </a:lnTo>
                  <a:lnTo>
                    <a:pt x="286" y="1123"/>
                  </a:lnTo>
                  <a:lnTo>
                    <a:pt x="286" y="1123"/>
                  </a:lnTo>
                  <a:lnTo>
                    <a:pt x="288" y="1123"/>
                  </a:lnTo>
                  <a:lnTo>
                    <a:pt x="291" y="1125"/>
                  </a:lnTo>
                  <a:lnTo>
                    <a:pt x="293" y="1125"/>
                  </a:lnTo>
                  <a:lnTo>
                    <a:pt x="298" y="1125"/>
                  </a:lnTo>
                  <a:lnTo>
                    <a:pt x="298" y="1127"/>
                  </a:lnTo>
                  <a:lnTo>
                    <a:pt x="300" y="1127"/>
                  </a:lnTo>
                  <a:lnTo>
                    <a:pt x="300" y="1125"/>
                  </a:lnTo>
                  <a:lnTo>
                    <a:pt x="305" y="1125"/>
                  </a:lnTo>
                  <a:lnTo>
                    <a:pt x="305" y="1125"/>
                  </a:lnTo>
                  <a:lnTo>
                    <a:pt x="307" y="1125"/>
                  </a:lnTo>
                  <a:lnTo>
                    <a:pt x="307" y="1125"/>
                  </a:lnTo>
                  <a:lnTo>
                    <a:pt x="310" y="1125"/>
                  </a:lnTo>
                  <a:lnTo>
                    <a:pt x="310" y="1125"/>
                  </a:lnTo>
                  <a:lnTo>
                    <a:pt x="312" y="1125"/>
                  </a:lnTo>
                  <a:lnTo>
                    <a:pt x="312" y="1125"/>
                  </a:lnTo>
                  <a:lnTo>
                    <a:pt x="312" y="1125"/>
                  </a:lnTo>
                  <a:lnTo>
                    <a:pt x="314" y="1125"/>
                  </a:lnTo>
                  <a:lnTo>
                    <a:pt x="319" y="1127"/>
                  </a:lnTo>
                  <a:lnTo>
                    <a:pt x="319" y="1125"/>
                  </a:lnTo>
                  <a:lnTo>
                    <a:pt x="317" y="1125"/>
                  </a:lnTo>
                  <a:lnTo>
                    <a:pt x="314" y="1123"/>
                  </a:lnTo>
                  <a:lnTo>
                    <a:pt x="314" y="1120"/>
                  </a:lnTo>
                  <a:lnTo>
                    <a:pt x="312" y="1118"/>
                  </a:lnTo>
                  <a:lnTo>
                    <a:pt x="312" y="1118"/>
                  </a:lnTo>
                  <a:lnTo>
                    <a:pt x="312" y="1116"/>
                  </a:lnTo>
                  <a:lnTo>
                    <a:pt x="307" y="1113"/>
                  </a:lnTo>
                  <a:lnTo>
                    <a:pt x="310" y="1113"/>
                  </a:lnTo>
                  <a:lnTo>
                    <a:pt x="307" y="1111"/>
                  </a:lnTo>
                  <a:lnTo>
                    <a:pt x="310" y="1111"/>
                  </a:lnTo>
                  <a:lnTo>
                    <a:pt x="310" y="1108"/>
                  </a:lnTo>
                  <a:lnTo>
                    <a:pt x="310" y="1108"/>
                  </a:lnTo>
                  <a:lnTo>
                    <a:pt x="310" y="1108"/>
                  </a:lnTo>
                  <a:lnTo>
                    <a:pt x="312" y="1106"/>
                  </a:lnTo>
                  <a:lnTo>
                    <a:pt x="312" y="1106"/>
                  </a:lnTo>
                  <a:lnTo>
                    <a:pt x="312" y="1104"/>
                  </a:lnTo>
                  <a:lnTo>
                    <a:pt x="314" y="1104"/>
                  </a:lnTo>
                  <a:lnTo>
                    <a:pt x="314" y="1101"/>
                  </a:lnTo>
                  <a:lnTo>
                    <a:pt x="317" y="1101"/>
                  </a:lnTo>
                  <a:lnTo>
                    <a:pt x="319" y="1099"/>
                  </a:lnTo>
                  <a:lnTo>
                    <a:pt x="322" y="1099"/>
                  </a:lnTo>
                  <a:lnTo>
                    <a:pt x="322" y="1099"/>
                  </a:lnTo>
                  <a:lnTo>
                    <a:pt x="324" y="1099"/>
                  </a:lnTo>
                  <a:lnTo>
                    <a:pt x="326" y="1097"/>
                  </a:lnTo>
                  <a:lnTo>
                    <a:pt x="326" y="1097"/>
                  </a:lnTo>
                  <a:lnTo>
                    <a:pt x="326" y="1099"/>
                  </a:lnTo>
                  <a:lnTo>
                    <a:pt x="331" y="1097"/>
                  </a:lnTo>
                  <a:lnTo>
                    <a:pt x="331" y="1099"/>
                  </a:lnTo>
                  <a:lnTo>
                    <a:pt x="331" y="1099"/>
                  </a:lnTo>
                  <a:lnTo>
                    <a:pt x="338" y="1094"/>
                  </a:lnTo>
                  <a:lnTo>
                    <a:pt x="338" y="1092"/>
                  </a:lnTo>
                  <a:lnTo>
                    <a:pt x="343" y="1090"/>
                  </a:lnTo>
                  <a:lnTo>
                    <a:pt x="343" y="1090"/>
                  </a:lnTo>
                  <a:lnTo>
                    <a:pt x="343" y="1087"/>
                  </a:lnTo>
                  <a:lnTo>
                    <a:pt x="343" y="1087"/>
                  </a:lnTo>
                  <a:lnTo>
                    <a:pt x="345" y="1087"/>
                  </a:lnTo>
                  <a:lnTo>
                    <a:pt x="345" y="1085"/>
                  </a:lnTo>
                  <a:lnTo>
                    <a:pt x="348" y="1082"/>
                  </a:lnTo>
                  <a:lnTo>
                    <a:pt x="348" y="1082"/>
                  </a:lnTo>
                  <a:lnTo>
                    <a:pt x="348" y="1082"/>
                  </a:lnTo>
                  <a:lnTo>
                    <a:pt x="348" y="1082"/>
                  </a:lnTo>
                  <a:lnTo>
                    <a:pt x="350" y="1082"/>
                  </a:lnTo>
                  <a:lnTo>
                    <a:pt x="352" y="1075"/>
                  </a:lnTo>
                  <a:lnTo>
                    <a:pt x="355" y="1073"/>
                  </a:lnTo>
                  <a:lnTo>
                    <a:pt x="355" y="1071"/>
                  </a:lnTo>
                  <a:lnTo>
                    <a:pt x="355" y="1071"/>
                  </a:lnTo>
                  <a:lnTo>
                    <a:pt x="357" y="1068"/>
                  </a:lnTo>
                  <a:lnTo>
                    <a:pt x="359" y="1066"/>
                  </a:lnTo>
                  <a:lnTo>
                    <a:pt x="359" y="1066"/>
                  </a:lnTo>
                  <a:lnTo>
                    <a:pt x="359" y="1064"/>
                  </a:lnTo>
                  <a:lnTo>
                    <a:pt x="357" y="1061"/>
                  </a:lnTo>
                  <a:lnTo>
                    <a:pt x="357" y="1061"/>
                  </a:lnTo>
                  <a:lnTo>
                    <a:pt x="355" y="1061"/>
                  </a:lnTo>
                  <a:lnTo>
                    <a:pt x="357" y="1059"/>
                  </a:lnTo>
                  <a:lnTo>
                    <a:pt x="359" y="1059"/>
                  </a:lnTo>
                  <a:lnTo>
                    <a:pt x="362" y="1056"/>
                  </a:lnTo>
                  <a:lnTo>
                    <a:pt x="364" y="1054"/>
                  </a:lnTo>
                  <a:lnTo>
                    <a:pt x="364" y="1052"/>
                  </a:lnTo>
                  <a:lnTo>
                    <a:pt x="364" y="1049"/>
                  </a:lnTo>
                  <a:lnTo>
                    <a:pt x="369" y="1052"/>
                  </a:lnTo>
                  <a:lnTo>
                    <a:pt x="369" y="1054"/>
                  </a:lnTo>
                  <a:lnTo>
                    <a:pt x="374" y="1054"/>
                  </a:lnTo>
                  <a:lnTo>
                    <a:pt x="374" y="1056"/>
                  </a:lnTo>
                  <a:lnTo>
                    <a:pt x="374" y="1056"/>
                  </a:lnTo>
                  <a:lnTo>
                    <a:pt x="374" y="1059"/>
                  </a:lnTo>
                  <a:lnTo>
                    <a:pt x="376" y="1059"/>
                  </a:lnTo>
                  <a:lnTo>
                    <a:pt x="376" y="1059"/>
                  </a:lnTo>
                  <a:lnTo>
                    <a:pt x="378" y="1059"/>
                  </a:lnTo>
                  <a:lnTo>
                    <a:pt x="378" y="1059"/>
                  </a:lnTo>
                  <a:lnTo>
                    <a:pt x="378" y="1059"/>
                  </a:lnTo>
                  <a:lnTo>
                    <a:pt x="378" y="1059"/>
                  </a:lnTo>
                  <a:lnTo>
                    <a:pt x="381" y="1059"/>
                  </a:lnTo>
                  <a:lnTo>
                    <a:pt x="383" y="1061"/>
                  </a:lnTo>
                  <a:lnTo>
                    <a:pt x="385" y="1064"/>
                  </a:lnTo>
                  <a:lnTo>
                    <a:pt x="388" y="1066"/>
                  </a:lnTo>
                  <a:lnTo>
                    <a:pt x="388" y="1066"/>
                  </a:lnTo>
                  <a:lnTo>
                    <a:pt x="388" y="1068"/>
                  </a:lnTo>
                  <a:lnTo>
                    <a:pt x="388" y="1068"/>
                  </a:lnTo>
                  <a:lnTo>
                    <a:pt x="390" y="1071"/>
                  </a:lnTo>
                  <a:lnTo>
                    <a:pt x="388" y="1071"/>
                  </a:lnTo>
                  <a:lnTo>
                    <a:pt x="388" y="1073"/>
                  </a:lnTo>
                  <a:lnTo>
                    <a:pt x="388" y="1073"/>
                  </a:lnTo>
                  <a:lnTo>
                    <a:pt x="388" y="1075"/>
                  </a:lnTo>
                  <a:lnTo>
                    <a:pt x="390" y="1075"/>
                  </a:lnTo>
                  <a:lnTo>
                    <a:pt x="390" y="1073"/>
                  </a:lnTo>
                  <a:lnTo>
                    <a:pt x="390" y="1068"/>
                  </a:lnTo>
                  <a:lnTo>
                    <a:pt x="392" y="1068"/>
                  </a:lnTo>
                  <a:lnTo>
                    <a:pt x="392" y="1064"/>
                  </a:lnTo>
                  <a:lnTo>
                    <a:pt x="390" y="1061"/>
                  </a:lnTo>
                  <a:lnTo>
                    <a:pt x="388" y="1061"/>
                  </a:lnTo>
                  <a:lnTo>
                    <a:pt x="388" y="1061"/>
                  </a:lnTo>
                  <a:lnTo>
                    <a:pt x="385" y="1061"/>
                  </a:lnTo>
                  <a:lnTo>
                    <a:pt x="385" y="1061"/>
                  </a:lnTo>
                  <a:lnTo>
                    <a:pt x="385" y="1059"/>
                  </a:lnTo>
                  <a:lnTo>
                    <a:pt x="388" y="1056"/>
                  </a:lnTo>
                  <a:lnTo>
                    <a:pt x="385" y="1054"/>
                  </a:lnTo>
                  <a:lnTo>
                    <a:pt x="385" y="1052"/>
                  </a:lnTo>
                  <a:lnTo>
                    <a:pt x="383" y="1049"/>
                  </a:lnTo>
                  <a:lnTo>
                    <a:pt x="383" y="1049"/>
                  </a:lnTo>
                  <a:lnTo>
                    <a:pt x="385" y="1047"/>
                  </a:lnTo>
                  <a:lnTo>
                    <a:pt x="385" y="1047"/>
                  </a:lnTo>
                  <a:lnTo>
                    <a:pt x="385" y="1045"/>
                  </a:lnTo>
                  <a:lnTo>
                    <a:pt x="385" y="1042"/>
                  </a:lnTo>
                  <a:lnTo>
                    <a:pt x="385" y="1042"/>
                  </a:lnTo>
                  <a:lnTo>
                    <a:pt x="385" y="1040"/>
                  </a:lnTo>
                  <a:lnTo>
                    <a:pt x="388" y="1040"/>
                  </a:lnTo>
                  <a:lnTo>
                    <a:pt x="388" y="1042"/>
                  </a:lnTo>
                  <a:lnTo>
                    <a:pt x="392" y="1042"/>
                  </a:lnTo>
                  <a:lnTo>
                    <a:pt x="392" y="1040"/>
                  </a:lnTo>
                  <a:lnTo>
                    <a:pt x="392" y="1040"/>
                  </a:lnTo>
                  <a:lnTo>
                    <a:pt x="395" y="1040"/>
                  </a:lnTo>
                  <a:lnTo>
                    <a:pt x="397" y="1040"/>
                  </a:lnTo>
                  <a:lnTo>
                    <a:pt x="400" y="1038"/>
                  </a:lnTo>
                  <a:lnTo>
                    <a:pt x="407" y="1038"/>
                  </a:lnTo>
                  <a:lnTo>
                    <a:pt x="407" y="1038"/>
                  </a:lnTo>
                  <a:lnTo>
                    <a:pt x="407" y="1035"/>
                  </a:lnTo>
                  <a:lnTo>
                    <a:pt x="407" y="1035"/>
                  </a:lnTo>
                  <a:lnTo>
                    <a:pt x="407" y="1035"/>
                  </a:lnTo>
                  <a:lnTo>
                    <a:pt x="418" y="1035"/>
                  </a:lnTo>
                  <a:lnTo>
                    <a:pt x="423" y="1033"/>
                  </a:lnTo>
                  <a:lnTo>
                    <a:pt x="426" y="1033"/>
                  </a:lnTo>
                  <a:lnTo>
                    <a:pt x="428" y="1033"/>
                  </a:lnTo>
                  <a:lnTo>
                    <a:pt x="428" y="1033"/>
                  </a:lnTo>
                  <a:lnTo>
                    <a:pt x="435" y="1033"/>
                  </a:lnTo>
                  <a:lnTo>
                    <a:pt x="437" y="1033"/>
                  </a:lnTo>
                  <a:lnTo>
                    <a:pt x="437" y="1033"/>
                  </a:lnTo>
                  <a:lnTo>
                    <a:pt x="440" y="1030"/>
                  </a:lnTo>
                  <a:lnTo>
                    <a:pt x="442" y="1028"/>
                  </a:lnTo>
                  <a:lnTo>
                    <a:pt x="447" y="1028"/>
                  </a:lnTo>
                  <a:lnTo>
                    <a:pt x="449" y="1030"/>
                  </a:lnTo>
                  <a:lnTo>
                    <a:pt x="449" y="1030"/>
                  </a:lnTo>
                  <a:lnTo>
                    <a:pt x="449" y="1033"/>
                  </a:lnTo>
                  <a:lnTo>
                    <a:pt x="449" y="1033"/>
                  </a:lnTo>
                  <a:lnTo>
                    <a:pt x="452" y="1033"/>
                  </a:lnTo>
                  <a:lnTo>
                    <a:pt x="454" y="1033"/>
                  </a:lnTo>
                  <a:lnTo>
                    <a:pt x="454" y="1035"/>
                  </a:lnTo>
                  <a:lnTo>
                    <a:pt x="454" y="1035"/>
                  </a:lnTo>
                  <a:lnTo>
                    <a:pt x="456" y="1035"/>
                  </a:lnTo>
                  <a:lnTo>
                    <a:pt x="461" y="1035"/>
                  </a:lnTo>
                  <a:lnTo>
                    <a:pt x="468" y="1035"/>
                  </a:lnTo>
                  <a:lnTo>
                    <a:pt x="471" y="1033"/>
                  </a:lnTo>
                  <a:lnTo>
                    <a:pt x="475" y="1033"/>
                  </a:lnTo>
                  <a:lnTo>
                    <a:pt x="478" y="1028"/>
                  </a:lnTo>
                  <a:lnTo>
                    <a:pt x="478" y="1028"/>
                  </a:lnTo>
                  <a:lnTo>
                    <a:pt x="480" y="1026"/>
                  </a:lnTo>
                  <a:lnTo>
                    <a:pt x="480" y="1023"/>
                  </a:lnTo>
                  <a:lnTo>
                    <a:pt x="482" y="1021"/>
                  </a:lnTo>
                  <a:lnTo>
                    <a:pt x="485" y="1019"/>
                  </a:lnTo>
                  <a:lnTo>
                    <a:pt x="485" y="1019"/>
                  </a:lnTo>
                  <a:lnTo>
                    <a:pt x="487" y="1016"/>
                  </a:lnTo>
                  <a:lnTo>
                    <a:pt x="489" y="1016"/>
                  </a:lnTo>
                  <a:lnTo>
                    <a:pt x="489" y="1016"/>
                  </a:lnTo>
                  <a:lnTo>
                    <a:pt x="492" y="1012"/>
                  </a:lnTo>
                  <a:lnTo>
                    <a:pt x="492" y="1009"/>
                  </a:lnTo>
                  <a:lnTo>
                    <a:pt x="492" y="1009"/>
                  </a:lnTo>
                  <a:lnTo>
                    <a:pt x="492" y="1009"/>
                  </a:lnTo>
                  <a:lnTo>
                    <a:pt x="492" y="1009"/>
                  </a:lnTo>
                  <a:lnTo>
                    <a:pt x="492" y="1007"/>
                  </a:lnTo>
                  <a:lnTo>
                    <a:pt x="494" y="1007"/>
                  </a:lnTo>
                  <a:lnTo>
                    <a:pt x="494" y="1009"/>
                  </a:lnTo>
                  <a:lnTo>
                    <a:pt x="494" y="1009"/>
                  </a:lnTo>
                  <a:lnTo>
                    <a:pt x="497" y="1009"/>
                  </a:lnTo>
                  <a:lnTo>
                    <a:pt x="499" y="1009"/>
                  </a:lnTo>
                  <a:lnTo>
                    <a:pt x="499" y="1009"/>
                  </a:lnTo>
                  <a:lnTo>
                    <a:pt x="501" y="1009"/>
                  </a:lnTo>
                  <a:lnTo>
                    <a:pt x="501" y="1007"/>
                  </a:lnTo>
                  <a:lnTo>
                    <a:pt x="504" y="1007"/>
                  </a:lnTo>
                  <a:lnTo>
                    <a:pt x="504" y="1004"/>
                  </a:lnTo>
                  <a:lnTo>
                    <a:pt x="508" y="1004"/>
                  </a:lnTo>
                  <a:lnTo>
                    <a:pt x="513" y="1000"/>
                  </a:lnTo>
                  <a:lnTo>
                    <a:pt x="515" y="995"/>
                  </a:lnTo>
                  <a:lnTo>
                    <a:pt x="515" y="995"/>
                  </a:lnTo>
                  <a:lnTo>
                    <a:pt x="523" y="990"/>
                  </a:lnTo>
                  <a:lnTo>
                    <a:pt x="523" y="988"/>
                  </a:lnTo>
                  <a:lnTo>
                    <a:pt x="525" y="986"/>
                  </a:lnTo>
                  <a:lnTo>
                    <a:pt x="530" y="981"/>
                  </a:lnTo>
                  <a:lnTo>
                    <a:pt x="532" y="978"/>
                  </a:lnTo>
                  <a:lnTo>
                    <a:pt x="532" y="976"/>
                  </a:lnTo>
                  <a:lnTo>
                    <a:pt x="537" y="971"/>
                  </a:lnTo>
                  <a:lnTo>
                    <a:pt x="539" y="971"/>
                  </a:lnTo>
                  <a:lnTo>
                    <a:pt x="541" y="969"/>
                  </a:lnTo>
                  <a:lnTo>
                    <a:pt x="544" y="969"/>
                  </a:lnTo>
                  <a:lnTo>
                    <a:pt x="544" y="971"/>
                  </a:lnTo>
                  <a:lnTo>
                    <a:pt x="546" y="971"/>
                  </a:lnTo>
                  <a:lnTo>
                    <a:pt x="546" y="976"/>
                  </a:lnTo>
                  <a:lnTo>
                    <a:pt x="546" y="976"/>
                  </a:lnTo>
                  <a:lnTo>
                    <a:pt x="549" y="976"/>
                  </a:lnTo>
                  <a:lnTo>
                    <a:pt x="553" y="976"/>
                  </a:lnTo>
                  <a:lnTo>
                    <a:pt x="556" y="971"/>
                  </a:lnTo>
                  <a:lnTo>
                    <a:pt x="558" y="974"/>
                  </a:lnTo>
                  <a:lnTo>
                    <a:pt x="558" y="974"/>
                  </a:lnTo>
                  <a:lnTo>
                    <a:pt x="558" y="974"/>
                  </a:lnTo>
                  <a:lnTo>
                    <a:pt x="560" y="974"/>
                  </a:lnTo>
                  <a:lnTo>
                    <a:pt x="570" y="969"/>
                  </a:lnTo>
                  <a:lnTo>
                    <a:pt x="570" y="967"/>
                  </a:lnTo>
                  <a:lnTo>
                    <a:pt x="572" y="964"/>
                  </a:lnTo>
                  <a:lnTo>
                    <a:pt x="572" y="964"/>
                  </a:lnTo>
                  <a:lnTo>
                    <a:pt x="575" y="964"/>
                  </a:lnTo>
                  <a:lnTo>
                    <a:pt x="575" y="964"/>
                  </a:lnTo>
                  <a:lnTo>
                    <a:pt x="577" y="962"/>
                  </a:lnTo>
                  <a:lnTo>
                    <a:pt x="579" y="960"/>
                  </a:lnTo>
                  <a:lnTo>
                    <a:pt x="579" y="960"/>
                  </a:lnTo>
                  <a:lnTo>
                    <a:pt x="582" y="960"/>
                  </a:lnTo>
                  <a:lnTo>
                    <a:pt x="584" y="955"/>
                  </a:lnTo>
                  <a:lnTo>
                    <a:pt x="589" y="952"/>
                  </a:lnTo>
                  <a:lnTo>
                    <a:pt x="589" y="952"/>
                  </a:lnTo>
                  <a:lnTo>
                    <a:pt x="591" y="950"/>
                  </a:lnTo>
                  <a:lnTo>
                    <a:pt x="591" y="948"/>
                  </a:lnTo>
                  <a:lnTo>
                    <a:pt x="593" y="948"/>
                  </a:lnTo>
                  <a:lnTo>
                    <a:pt x="596" y="945"/>
                  </a:lnTo>
                  <a:lnTo>
                    <a:pt x="601" y="945"/>
                  </a:lnTo>
                  <a:lnTo>
                    <a:pt x="603" y="945"/>
                  </a:lnTo>
                  <a:lnTo>
                    <a:pt x="603" y="943"/>
                  </a:lnTo>
                  <a:lnTo>
                    <a:pt x="605" y="943"/>
                  </a:lnTo>
                  <a:lnTo>
                    <a:pt x="608" y="943"/>
                  </a:lnTo>
                  <a:lnTo>
                    <a:pt x="608" y="941"/>
                  </a:lnTo>
                  <a:lnTo>
                    <a:pt x="610" y="938"/>
                  </a:lnTo>
                  <a:lnTo>
                    <a:pt x="612" y="938"/>
                  </a:lnTo>
                  <a:lnTo>
                    <a:pt x="619" y="934"/>
                  </a:lnTo>
                  <a:lnTo>
                    <a:pt x="622" y="929"/>
                  </a:lnTo>
                  <a:lnTo>
                    <a:pt x="622" y="926"/>
                  </a:lnTo>
                  <a:lnTo>
                    <a:pt x="622" y="926"/>
                  </a:lnTo>
                  <a:lnTo>
                    <a:pt x="622" y="926"/>
                  </a:lnTo>
                  <a:lnTo>
                    <a:pt x="624" y="924"/>
                  </a:lnTo>
                  <a:lnTo>
                    <a:pt x="624" y="924"/>
                  </a:lnTo>
                  <a:lnTo>
                    <a:pt x="624" y="922"/>
                  </a:lnTo>
                  <a:lnTo>
                    <a:pt x="627" y="922"/>
                  </a:lnTo>
                  <a:lnTo>
                    <a:pt x="627" y="922"/>
                  </a:lnTo>
                  <a:lnTo>
                    <a:pt x="627" y="922"/>
                  </a:lnTo>
                  <a:lnTo>
                    <a:pt x="627" y="922"/>
                  </a:lnTo>
                  <a:lnTo>
                    <a:pt x="629" y="919"/>
                  </a:lnTo>
                  <a:lnTo>
                    <a:pt x="629" y="917"/>
                  </a:lnTo>
                  <a:lnTo>
                    <a:pt x="627" y="917"/>
                  </a:lnTo>
                  <a:lnTo>
                    <a:pt x="629" y="915"/>
                  </a:lnTo>
                  <a:lnTo>
                    <a:pt x="629" y="915"/>
                  </a:lnTo>
                  <a:lnTo>
                    <a:pt x="629" y="912"/>
                  </a:lnTo>
                  <a:lnTo>
                    <a:pt x="629" y="912"/>
                  </a:lnTo>
                  <a:lnTo>
                    <a:pt x="629" y="910"/>
                  </a:lnTo>
                  <a:lnTo>
                    <a:pt x="631" y="910"/>
                  </a:lnTo>
                  <a:lnTo>
                    <a:pt x="636" y="910"/>
                  </a:lnTo>
                  <a:lnTo>
                    <a:pt x="636" y="910"/>
                  </a:lnTo>
                  <a:lnTo>
                    <a:pt x="636" y="910"/>
                  </a:lnTo>
                  <a:lnTo>
                    <a:pt x="641" y="903"/>
                  </a:lnTo>
                  <a:lnTo>
                    <a:pt x="638" y="900"/>
                  </a:lnTo>
                  <a:lnTo>
                    <a:pt x="641" y="900"/>
                  </a:lnTo>
                  <a:lnTo>
                    <a:pt x="643" y="898"/>
                  </a:lnTo>
                  <a:lnTo>
                    <a:pt x="643" y="898"/>
                  </a:lnTo>
                  <a:lnTo>
                    <a:pt x="645" y="898"/>
                  </a:lnTo>
                  <a:lnTo>
                    <a:pt x="645" y="893"/>
                  </a:lnTo>
                  <a:lnTo>
                    <a:pt x="648" y="891"/>
                  </a:lnTo>
                  <a:lnTo>
                    <a:pt x="650" y="886"/>
                  </a:lnTo>
                  <a:lnTo>
                    <a:pt x="653" y="886"/>
                  </a:lnTo>
                  <a:lnTo>
                    <a:pt x="653" y="884"/>
                  </a:lnTo>
                  <a:lnTo>
                    <a:pt x="653" y="884"/>
                  </a:lnTo>
                  <a:lnTo>
                    <a:pt x="653" y="882"/>
                  </a:lnTo>
                  <a:lnTo>
                    <a:pt x="653" y="882"/>
                  </a:lnTo>
                  <a:lnTo>
                    <a:pt x="653" y="879"/>
                  </a:lnTo>
                  <a:lnTo>
                    <a:pt x="655" y="877"/>
                  </a:lnTo>
                  <a:lnTo>
                    <a:pt x="657" y="874"/>
                  </a:lnTo>
                  <a:lnTo>
                    <a:pt x="657" y="874"/>
                  </a:lnTo>
                  <a:lnTo>
                    <a:pt x="657" y="872"/>
                  </a:lnTo>
                  <a:lnTo>
                    <a:pt x="660" y="867"/>
                  </a:lnTo>
                  <a:lnTo>
                    <a:pt x="660" y="865"/>
                  </a:lnTo>
                  <a:lnTo>
                    <a:pt x="662" y="863"/>
                  </a:lnTo>
                  <a:lnTo>
                    <a:pt x="662" y="856"/>
                  </a:lnTo>
                  <a:lnTo>
                    <a:pt x="662" y="856"/>
                  </a:lnTo>
                  <a:lnTo>
                    <a:pt x="664" y="851"/>
                  </a:lnTo>
                  <a:lnTo>
                    <a:pt x="664" y="846"/>
                  </a:lnTo>
                  <a:lnTo>
                    <a:pt x="667" y="846"/>
                  </a:lnTo>
                  <a:lnTo>
                    <a:pt x="667" y="844"/>
                  </a:lnTo>
                  <a:lnTo>
                    <a:pt x="669" y="839"/>
                  </a:lnTo>
                  <a:lnTo>
                    <a:pt x="669" y="839"/>
                  </a:lnTo>
                  <a:lnTo>
                    <a:pt x="669" y="837"/>
                  </a:lnTo>
                  <a:lnTo>
                    <a:pt x="669" y="837"/>
                  </a:lnTo>
                  <a:lnTo>
                    <a:pt x="672" y="834"/>
                  </a:lnTo>
                  <a:lnTo>
                    <a:pt x="672" y="832"/>
                  </a:lnTo>
                  <a:lnTo>
                    <a:pt x="674" y="832"/>
                  </a:lnTo>
                  <a:lnTo>
                    <a:pt x="674" y="830"/>
                  </a:lnTo>
                  <a:lnTo>
                    <a:pt x="674" y="830"/>
                  </a:lnTo>
                  <a:lnTo>
                    <a:pt x="676" y="827"/>
                  </a:lnTo>
                  <a:lnTo>
                    <a:pt x="676" y="827"/>
                  </a:lnTo>
                  <a:lnTo>
                    <a:pt x="676" y="825"/>
                  </a:lnTo>
                  <a:lnTo>
                    <a:pt x="676" y="822"/>
                  </a:lnTo>
                  <a:lnTo>
                    <a:pt x="674" y="820"/>
                  </a:lnTo>
                  <a:lnTo>
                    <a:pt x="676" y="820"/>
                  </a:lnTo>
                  <a:lnTo>
                    <a:pt x="676" y="818"/>
                  </a:lnTo>
                  <a:lnTo>
                    <a:pt x="676" y="818"/>
                  </a:lnTo>
                  <a:lnTo>
                    <a:pt x="676" y="815"/>
                  </a:lnTo>
                  <a:lnTo>
                    <a:pt x="676" y="815"/>
                  </a:lnTo>
                  <a:lnTo>
                    <a:pt x="676" y="815"/>
                  </a:lnTo>
                  <a:lnTo>
                    <a:pt x="676" y="813"/>
                  </a:lnTo>
                  <a:lnTo>
                    <a:pt x="676" y="813"/>
                  </a:lnTo>
                  <a:lnTo>
                    <a:pt x="679" y="813"/>
                  </a:lnTo>
                  <a:lnTo>
                    <a:pt x="679" y="811"/>
                  </a:lnTo>
                  <a:lnTo>
                    <a:pt x="676" y="806"/>
                  </a:lnTo>
                  <a:lnTo>
                    <a:pt x="679" y="806"/>
                  </a:lnTo>
                  <a:lnTo>
                    <a:pt x="679" y="804"/>
                  </a:lnTo>
                  <a:lnTo>
                    <a:pt x="681" y="801"/>
                  </a:lnTo>
                  <a:lnTo>
                    <a:pt x="681" y="799"/>
                  </a:lnTo>
                  <a:lnTo>
                    <a:pt x="679" y="799"/>
                  </a:lnTo>
                  <a:lnTo>
                    <a:pt x="679" y="799"/>
                  </a:lnTo>
                  <a:lnTo>
                    <a:pt x="679" y="796"/>
                  </a:lnTo>
                  <a:lnTo>
                    <a:pt x="679" y="796"/>
                  </a:lnTo>
                  <a:lnTo>
                    <a:pt x="679" y="796"/>
                  </a:lnTo>
                  <a:lnTo>
                    <a:pt x="679" y="789"/>
                  </a:lnTo>
                  <a:lnTo>
                    <a:pt x="681" y="787"/>
                  </a:lnTo>
                  <a:lnTo>
                    <a:pt x="681" y="785"/>
                  </a:lnTo>
                  <a:lnTo>
                    <a:pt x="681" y="785"/>
                  </a:lnTo>
                  <a:lnTo>
                    <a:pt x="683" y="780"/>
                  </a:lnTo>
                  <a:lnTo>
                    <a:pt x="686" y="775"/>
                  </a:lnTo>
                  <a:lnTo>
                    <a:pt x="686" y="773"/>
                  </a:lnTo>
                  <a:lnTo>
                    <a:pt x="688" y="768"/>
                  </a:lnTo>
                  <a:lnTo>
                    <a:pt x="688" y="766"/>
                  </a:lnTo>
                  <a:lnTo>
                    <a:pt x="693" y="761"/>
                  </a:lnTo>
                  <a:lnTo>
                    <a:pt x="693" y="756"/>
                  </a:lnTo>
                  <a:lnTo>
                    <a:pt x="693" y="754"/>
                  </a:lnTo>
                  <a:lnTo>
                    <a:pt x="693" y="749"/>
                  </a:lnTo>
                  <a:lnTo>
                    <a:pt x="693" y="740"/>
                  </a:lnTo>
                  <a:lnTo>
                    <a:pt x="693" y="737"/>
                  </a:lnTo>
                  <a:lnTo>
                    <a:pt x="693" y="735"/>
                  </a:lnTo>
                  <a:lnTo>
                    <a:pt x="690" y="728"/>
                  </a:lnTo>
                  <a:lnTo>
                    <a:pt x="690" y="723"/>
                  </a:lnTo>
                  <a:lnTo>
                    <a:pt x="693" y="723"/>
                  </a:lnTo>
                  <a:lnTo>
                    <a:pt x="695" y="721"/>
                  </a:lnTo>
                  <a:lnTo>
                    <a:pt x="695" y="726"/>
                  </a:lnTo>
                  <a:lnTo>
                    <a:pt x="698" y="726"/>
                  </a:lnTo>
                  <a:lnTo>
                    <a:pt x="698" y="726"/>
                  </a:lnTo>
                  <a:lnTo>
                    <a:pt x="700" y="726"/>
                  </a:lnTo>
                  <a:lnTo>
                    <a:pt x="700" y="728"/>
                  </a:lnTo>
                  <a:lnTo>
                    <a:pt x="700" y="728"/>
                  </a:lnTo>
                  <a:lnTo>
                    <a:pt x="700" y="726"/>
                  </a:lnTo>
                  <a:lnTo>
                    <a:pt x="702" y="726"/>
                  </a:lnTo>
                  <a:lnTo>
                    <a:pt x="702" y="726"/>
                  </a:lnTo>
                  <a:lnTo>
                    <a:pt x="705" y="726"/>
                  </a:lnTo>
                  <a:lnTo>
                    <a:pt x="707" y="726"/>
                  </a:lnTo>
                  <a:lnTo>
                    <a:pt x="707" y="726"/>
                  </a:lnTo>
                  <a:lnTo>
                    <a:pt x="707" y="726"/>
                  </a:lnTo>
                  <a:lnTo>
                    <a:pt x="709" y="726"/>
                  </a:lnTo>
                  <a:lnTo>
                    <a:pt x="714" y="723"/>
                  </a:lnTo>
                  <a:lnTo>
                    <a:pt x="714" y="723"/>
                  </a:lnTo>
                  <a:lnTo>
                    <a:pt x="716" y="721"/>
                  </a:lnTo>
                  <a:lnTo>
                    <a:pt x="719" y="721"/>
                  </a:lnTo>
                  <a:lnTo>
                    <a:pt x="721" y="721"/>
                  </a:lnTo>
                  <a:lnTo>
                    <a:pt x="721" y="721"/>
                  </a:lnTo>
                  <a:lnTo>
                    <a:pt x="721" y="718"/>
                  </a:lnTo>
                  <a:lnTo>
                    <a:pt x="724" y="718"/>
                  </a:lnTo>
                  <a:lnTo>
                    <a:pt x="724" y="718"/>
                  </a:lnTo>
                  <a:lnTo>
                    <a:pt x="726" y="716"/>
                  </a:lnTo>
                  <a:lnTo>
                    <a:pt x="726" y="716"/>
                  </a:lnTo>
                  <a:lnTo>
                    <a:pt x="724" y="716"/>
                  </a:lnTo>
                  <a:lnTo>
                    <a:pt x="724" y="714"/>
                  </a:lnTo>
                  <a:lnTo>
                    <a:pt x="726" y="711"/>
                  </a:lnTo>
                  <a:lnTo>
                    <a:pt x="728" y="711"/>
                  </a:lnTo>
                  <a:lnTo>
                    <a:pt x="728" y="711"/>
                  </a:lnTo>
                  <a:lnTo>
                    <a:pt x="726" y="711"/>
                  </a:lnTo>
                  <a:lnTo>
                    <a:pt x="726" y="711"/>
                  </a:lnTo>
                  <a:lnTo>
                    <a:pt x="728" y="709"/>
                  </a:lnTo>
                  <a:lnTo>
                    <a:pt x="728" y="709"/>
                  </a:lnTo>
                  <a:lnTo>
                    <a:pt x="728" y="709"/>
                  </a:lnTo>
                  <a:lnTo>
                    <a:pt x="731" y="709"/>
                  </a:lnTo>
                  <a:lnTo>
                    <a:pt x="731" y="709"/>
                  </a:lnTo>
                  <a:lnTo>
                    <a:pt x="731" y="711"/>
                  </a:lnTo>
                  <a:lnTo>
                    <a:pt x="733" y="711"/>
                  </a:lnTo>
                  <a:lnTo>
                    <a:pt x="733" y="709"/>
                  </a:lnTo>
                  <a:lnTo>
                    <a:pt x="733" y="709"/>
                  </a:lnTo>
                  <a:lnTo>
                    <a:pt x="733" y="711"/>
                  </a:lnTo>
                  <a:lnTo>
                    <a:pt x="735" y="711"/>
                  </a:lnTo>
                  <a:lnTo>
                    <a:pt x="735" y="711"/>
                  </a:lnTo>
                  <a:lnTo>
                    <a:pt x="735" y="709"/>
                  </a:lnTo>
                  <a:lnTo>
                    <a:pt x="738" y="709"/>
                  </a:lnTo>
                  <a:lnTo>
                    <a:pt x="738" y="704"/>
                  </a:lnTo>
                  <a:lnTo>
                    <a:pt x="740" y="702"/>
                  </a:lnTo>
                  <a:lnTo>
                    <a:pt x="745" y="702"/>
                  </a:lnTo>
                  <a:lnTo>
                    <a:pt x="745" y="702"/>
                  </a:lnTo>
                  <a:lnTo>
                    <a:pt x="747" y="702"/>
                  </a:lnTo>
                  <a:lnTo>
                    <a:pt x="747" y="702"/>
                  </a:lnTo>
                  <a:lnTo>
                    <a:pt x="750" y="704"/>
                  </a:lnTo>
                  <a:lnTo>
                    <a:pt x="752" y="707"/>
                  </a:lnTo>
                  <a:lnTo>
                    <a:pt x="754" y="704"/>
                  </a:lnTo>
                  <a:lnTo>
                    <a:pt x="754" y="704"/>
                  </a:lnTo>
                  <a:lnTo>
                    <a:pt x="754" y="702"/>
                  </a:lnTo>
                  <a:lnTo>
                    <a:pt x="754" y="702"/>
                  </a:lnTo>
                  <a:lnTo>
                    <a:pt x="754" y="704"/>
                  </a:lnTo>
                  <a:lnTo>
                    <a:pt x="752" y="704"/>
                  </a:lnTo>
                  <a:lnTo>
                    <a:pt x="752" y="704"/>
                  </a:lnTo>
                  <a:lnTo>
                    <a:pt x="750" y="702"/>
                  </a:lnTo>
                  <a:lnTo>
                    <a:pt x="750" y="700"/>
                  </a:lnTo>
                  <a:lnTo>
                    <a:pt x="747" y="700"/>
                  </a:lnTo>
                  <a:lnTo>
                    <a:pt x="747" y="700"/>
                  </a:lnTo>
                  <a:lnTo>
                    <a:pt x="745" y="700"/>
                  </a:lnTo>
                  <a:lnTo>
                    <a:pt x="742" y="700"/>
                  </a:lnTo>
                  <a:lnTo>
                    <a:pt x="738" y="700"/>
                  </a:lnTo>
                  <a:lnTo>
                    <a:pt x="738" y="700"/>
                  </a:lnTo>
                  <a:lnTo>
                    <a:pt x="735" y="702"/>
                  </a:lnTo>
                  <a:lnTo>
                    <a:pt x="733" y="704"/>
                  </a:lnTo>
                  <a:lnTo>
                    <a:pt x="733" y="704"/>
                  </a:lnTo>
                  <a:lnTo>
                    <a:pt x="733" y="702"/>
                  </a:lnTo>
                  <a:lnTo>
                    <a:pt x="728" y="704"/>
                  </a:lnTo>
                  <a:lnTo>
                    <a:pt x="724" y="707"/>
                  </a:lnTo>
                  <a:lnTo>
                    <a:pt x="721" y="707"/>
                  </a:lnTo>
                  <a:lnTo>
                    <a:pt x="719" y="707"/>
                  </a:lnTo>
                  <a:lnTo>
                    <a:pt x="719" y="707"/>
                  </a:lnTo>
                  <a:lnTo>
                    <a:pt x="716" y="707"/>
                  </a:lnTo>
                  <a:lnTo>
                    <a:pt x="714" y="709"/>
                  </a:lnTo>
                  <a:lnTo>
                    <a:pt x="707" y="711"/>
                  </a:lnTo>
                  <a:lnTo>
                    <a:pt x="705" y="711"/>
                  </a:lnTo>
                  <a:lnTo>
                    <a:pt x="702" y="711"/>
                  </a:lnTo>
                  <a:lnTo>
                    <a:pt x="700" y="714"/>
                  </a:lnTo>
                  <a:lnTo>
                    <a:pt x="698" y="714"/>
                  </a:lnTo>
                  <a:lnTo>
                    <a:pt x="693" y="714"/>
                  </a:lnTo>
                  <a:lnTo>
                    <a:pt x="693" y="714"/>
                  </a:lnTo>
                  <a:lnTo>
                    <a:pt x="686" y="714"/>
                  </a:lnTo>
                  <a:lnTo>
                    <a:pt x="686" y="711"/>
                  </a:lnTo>
                  <a:lnTo>
                    <a:pt x="683" y="709"/>
                  </a:lnTo>
                  <a:lnTo>
                    <a:pt x="683" y="707"/>
                  </a:lnTo>
                  <a:lnTo>
                    <a:pt x="681" y="707"/>
                  </a:lnTo>
                  <a:lnTo>
                    <a:pt x="681" y="700"/>
                  </a:lnTo>
                  <a:lnTo>
                    <a:pt x="679" y="697"/>
                  </a:lnTo>
                  <a:lnTo>
                    <a:pt x="679" y="697"/>
                  </a:lnTo>
                  <a:lnTo>
                    <a:pt x="676" y="695"/>
                  </a:lnTo>
                  <a:lnTo>
                    <a:pt x="676" y="692"/>
                  </a:lnTo>
                  <a:lnTo>
                    <a:pt x="676" y="690"/>
                  </a:lnTo>
                  <a:lnTo>
                    <a:pt x="674" y="690"/>
                  </a:lnTo>
                  <a:lnTo>
                    <a:pt x="674" y="690"/>
                  </a:lnTo>
                  <a:lnTo>
                    <a:pt x="674" y="688"/>
                  </a:lnTo>
                  <a:lnTo>
                    <a:pt x="672" y="685"/>
                  </a:lnTo>
                  <a:lnTo>
                    <a:pt x="672" y="683"/>
                  </a:lnTo>
                  <a:lnTo>
                    <a:pt x="669" y="681"/>
                  </a:lnTo>
                  <a:lnTo>
                    <a:pt x="669" y="681"/>
                  </a:lnTo>
                  <a:lnTo>
                    <a:pt x="669" y="678"/>
                  </a:lnTo>
                  <a:lnTo>
                    <a:pt x="669" y="678"/>
                  </a:lnTo>
                  <a:lnTo>
                    <a:pt x="667" y="676"/>
                  </a:lnTo>
                  <a:lnTo>
                    <a:pt x="667" y="674"/>
                  </a:lnTo>
                  <a:lnTo>
                    <a:pt x="667" y="674"/>
                  </a:lnTo>
                  <a:lnTo>
                    <a:pt x="664" y="671"/>
                  </a:lnTo>
                  <a:lnTo>
                    <a:pt x="664" y="669"/>
                  </a:lnTo>
                  <a:lnTo>
                    <a:pt x="662" y="669"/>
                  </a:lnTo>
                  <a:lnTo>
                    <a:pt x="662" y="666"/>
                  </a:lnTo>
                  <a:lnTo>
                    <a:pt x="657" y="662"/>
                  </a:lnTo>
                  <a:lnTo>
                    <a:pt x="657" y="659"/>
                  </a:lnTo>
                  <a:lnTo>
                    <a:pt x="657" y="659"/>
                  </a:lnTo>
                  <a:lnTo>
                    <a:pt x="657" y="655"/>
                  </a:lnTo>
                  <a:lnTo>
                    <a:pt x="657" y="652"/>
                  </a:lnTo>
                  <a:lnTo>
                    <a:pt x="657" y="650"/>
                  </a:lnTo>
                  <a:lnTo>
                    <a:pt x="660" y="650"/>
                  </a:lnTo>
                  <a:lnTo>
                    <a:pt x="660" y="648"/>
                  </a:lnTo>
                  <a:lnTo>
                    <a:pt x="660" y="648"/>
                  </a:lnTo>
                  <a:lnTo>
                    <a:pt x="660" y="645"/>
                  </a:lnTo>
                  <a:lnTo>
                    <a:pt x="662" y="643"/>
                  </a:lnTo>
                  <a:lnTo>
                    <a:pt x="662" y="643"/>
                  </a:lnTo>
                  <a:lnTo>
                    <a:pt x="662" y="640"/>
                  </a:lnTo>
                  <a:lnTo>
                    <a:pt x="662" y="636"/>
                  </a:lnTo>
                  <a:lnTo>
                    <a:pt x="662" y="636"/>
                  </a:lnTo>
                  <a:lnTo>
                    <a:pt x="664" y="633"/>
                  </a:lnTo>
                  <a:lnTo>
                    <a:pt x="667" y="629"/>
                  </a:lnTo>
                  <a:lnTo>
                    <a:pt x="667" y="626"/>
                  </a:lnTo>
                  <a:lnTo>
                    <a:pt x="669" y="622"/>
                  </a:lnTo>
                  <a:lnTo>
                    <a:pt x="669" y="619"/>
                  </a:lnTo>
                  <a:lnTo>
                    <a:pt x="669" y="619"/>
                  </a:lnTo>
                  <a:lnTo>
                    <a:pt x="672" y="617"/>
                  </a:lnTo>
                  <a:lnTo>
                    <a:pt x="672" y="617"/>
                  </a:lnTo>
                  <a:lnTo>
                    <a:pt x="674" y="614"/>
                  </a:lnTo>
                  <a:lnTo>
                    <a:pt x="672" y="614"/>
                  </a:lnTo>
                  <a:lnTo>
                    <a:pt x="679" y="610"/>
                  </a:lnTo>
                  <a:lnTo>
                    <a:pt x="681" y="610"/>
                  </a:lnTo>
                  <a:lnTo>
                    <a:pt x="681" y="607"/>
                  </a:lnTo>
                  <a:lnTo>
                    <a:pt x="683" y="605"/>
                  </a:lnTo>
                  <a:lnTo>
                    <a:pt x="683" y="603"/>
                  </a:lnTo>
                  <a:lnTo>
                    <a:pt x="686" y="603"/>
                  </a:lnTo>
                  <a:lnTo>
                    <a:pt x="688" y="600"/>
                  </a:lnTo>
                  <a:lnTo>
                    <a:pt x="690" y="598"/>
                  </a:lnTo>
                  <a:lnTo>
                    <a:pt x="693" y="591"/>
                  </a:lnTo>
                  <a:lnTo>
                    <a:pt x="690" y="588"/>
                  </a:lnTo>
                  <a:lnTo>
                    <a:pt x="690" y="586"/>
                  </a:lnTo>
                  <a:lnTo>
                    <a:pt x="690" y="584"/>
                  </a:lnTo>
                  <a:lnTo>
                    <a:pt x="690" y="581"/>
                  </a:lnTo>
                  <a:lnTo>
                    <a:pt x="693" y="579"/>
                  </a:lnTo>
                  <a:lnTo>
                    <a:pt x="693" y="579"/>
                  </a:lnTo>
                  <a:lnTo>
                    <a:pt x="695" y="579"/>
                  </a:lnTo>
                  <a:lnTo>
                    <a:pt x="695" y="577"/>
                  </a:lnTo>
                  <a:lnTo>
                    <a:pt x="695" y="577"/>
                  </a:lnTo>
                  <a:lnTo>
                    <a:pt x="695" y="577"/>
                  </a:lnTo>
                  <a:lnTo>
                    <a:pt x="695" y="579"/>
                  </a:lnTo>
                  <a:lnTo>
                    <a:pt x="695" y="579"/>
                  </a:lnTo>
                  <a:lnTo>
                    <a:pt x="693" y="581"/>
                  </a:lnTo>
                  <a:lnTo>
                    <a:pt x="695" y="584"/>
                  </a:lnTo>
                  <a:lnTo>
                    <a:pt x="698" y="584"/>
                  </a:lnTo>
                  <a:lnTo>
                    <a:pt x="700" y="581"/>
                  </a:lnTo>
                  <a:lnTo>
                    <a:pt x="702" y="581"/>
                  </a:lnTo>
                  <a:lnTo>
                    <a:pt x="702" y="581"/>
                  </a:lnTo>
                  <a:lnTo>
                    <a:pt x="702" y="579"/>
                  </a:lnTo>
                  <a:lnTo>
                    <a:pt x="705" y="579"/>
                  </a:lnTo>
                  <a:lnTo>
                    <a:pt x="705" y="577"/>
                  </a:lnTo>
                  <a:lnTo>
                    <a:pt x="705" y="577"/>
                  </a:lnTo>
                  <a:lnTo>
                    <a:pt x="707" y="577"/>
                  </a:lnTo>
                  <a:lnTo>
                    <a:pt x="709" y="577"/>
                  </a:lnTo>
                  <a:lnTo>
                    <a:pt x="709" y="574"/>
                  </a:lnTo>
                  <a:lnTo>
                    <a:pt x="712" y="574"/>
                  </a:lnTo>
                  <a:lnTo>
                    <a:pt x="712" y="572"/>
                  </a:lnTo>
                  <a:lnTo>
                    <a:pt x="712" y="572"/>
                  </a:lnTo>
                  <a:lnTo>
                    <a:pt x="712" y="574"/>
                  </a:lnTo>
                  <a:lnTo>
                    <a:pt x="714" y="574"/>
                  </a:lnTo>
                  <a:lnTo>
                    <a:pt x="714" y="574"/>
                  </a:lnTo>
                  <a:lnTo>
                    <a:pt x="716" y="572"/>
                  </a:lnTo>
                  <a:lnTo>
                    <a:pt x="721" y="570"/>
                  </a:lnTo>
                  <a:lnTo>
                    <a:pt x="721" y="570"/>
                  </a:lnTo>
                  <a:lnTo>
                    <a:pt x="721" y="570"/>
                  </a:lnTo>
                  <a:lnTo>
                    <a:pt x="721" y="567"/>
                  </a:lnTo>
                  <a:lnTo>
                    <a:pt x="721" y="565"/>
                  </a:lnTo>
                  <a:lnTo>
                    <a:pt x="724" y="565"/>
                  </a:lnTo>
                  <a:lnTo>
                    <a:pt x="724" y="560"/>
                  </a:lnTo>
                  <a:lnTo>
                    <a:pt x="726" y="560"/>
                  </a:lnTo>
                  <a:lnTo>
                    <a:pt x="733" y="558"/>
                  </a:lnTo>
                  <a:lnTo>
                    <a:pt x="733" y="555"/>
                  </a:lnTo>
                  <a:lnTo>
                    <a:pt x="735" y="555"/>
                  </a:lnTo>
                  <a:lnTo>
                    <a:pt x="738" y="551"/>
                  </a:lnTo>
                  <a:lnTo>
                    <a:pt x="740" y="551"/>
                  </a:lnTo>
                  <a:lnTo>
                    <a:pt x="742" y="551"/>
                  </a:lnTo>
                  <a:lnTo>
                    <a:pt x="742" y="548"/>
                  </a:lnTo>
                  <a:lnTo>
                    <a:pt x="742" y="548"/>
                  </a:lnTo>
                  <a:lnTo>
                    <a:pt x="745" y="548"/>
                  </a:lnTo>
                  <a:lnTo>
                    <a:pt x="745" y="548"/>
                  </a:lnTo>
                  <a:lnTo>
                    <a:pt x="747" y="551"/>
                  </a:lnTo>
                  <a:lnTo>
                    <a:pt x="750" y="551"/>
                  </a:lnTo>
                  <a:lnTo>
                    <a:pt x="752" y="551"/>
                  </a:lnTo>
                  <a:lnTo>
                    <a:pt x="752" y="548"/>
                  </a:lnTo>
                  <a:lnTo>
                    <a:pt x="754" y="546"/>
                  </a:lnTo>
                  <a:lnTo>
                    <a:pt x="754" y="546"/>
                  </a:lnTo>
                  <a:lnTo>
                    <a:pt x="754" y="546"/>
                  </a:lnTo>
                  <a:lnTo>
                    <a:pt x="752" y="548"/>
                  </a:lnTo>
                  <a:lnTo>
                    <a:pt x="750" y="548"/>
                  </a:lnTo>
                  <a:lnTo>
                    <a:pt x="750" y="551"/>
                  </a:lnTo>
                  <a:lnTo>
                    <a:pt x="745" y="548"/>
                  </a:lnTo>
                  <a:lnTo>
                    <a:pt x="742" y="546"/>
                  </a:lnTo>
                  <a:lnTo>
                    <a:pt x="740" y="548"/>
                  </a:lnTo>
                  <a:lnTo>
                    <a:pt x="738" y="548"/>
                  </a:lnTo>
                  <a:lnTo>
                    <a:pt x="735" y="551"/>
                  </a:lnTo>
                  <a:lnTo>
                    <a:pt x="733" y="551"/>
                  </a:lnTo>
                  <a:lnTo>
                    <a:pt x="733" y="553"/>
                  </a:lnTo>
                  <a:lnTo>
                    <a:pt x="733" y="553"/>
                  </a:lnTo>
                  <a:lnTo>
                    <a:pt x="728" y="555"/>
                  </a:lnTo>
                  <a:lnTo>
                    <a:pt x="726" y="558"/>
                  </a:lnTo>
                  <a:lnTo>
                    <a:pt x="726" y="558"/>
                  </a:lnTo>
                  <a:lnTo>
                    <a:pt x="724" y="558"/>
                  </a:lnTo>
                  <a:lnTo>
                    <a:pt x="724" y="558"/>
                  </a:lnTo>
                  <a:lnTo>
                    <a:pt x="724" y="558"/>
                  </a:lnTo>
                  <a:lnTo>
                    <a:pt x="721" y="558"/>
                  </a:lnTo>
                  <a:lnTo>
                    <a:pt x="719" y="558"/>
                  </a:lnTo>
                  <a:lnTo>
                    <a:pt x="719" y="560"/>
                  </a:lnTo>
                  <a:lnTo>
                    <a:pt x="719" y="560"/>
                  </a:lnTo>
                  <a:lnTo>
                    <a:pt x="716" y="560"/>
                  </a:lnTo>
                  <a:lnTo>
                    <a:pt x="716" y="562"/>
                  </a:lnTo>
                  <a:lnTo>
                    <a:pt x="712" y="562"/>
                  </a:lnTo>
                  <a:lnTo>
                    <a:pt x="709" y="562"/>
                  </a:lnTo>
                  <a:lnTo>
                    <a:pt x="707" y="562"/>
                  </a:lnTo>
                  <a:lnTo>
                    <a:pt x="705" y="565"/>
                  </a:lnTo>
                  <a:lnTo>
                    <a:pt x="705" y="570"/>
                  </a:lnTo>
                  <a:lnTo>
                    <a:pt x="702" y="572"/>
                  </a:lnTo>
                  <a:lnTo>
                    <a:pt x="700" y="572"/>
                  </a:lnTo>
                  <a:lnTo>
                    <a:pt x="698" y="574"/>
                  </a:lnTo>
                  <a:lnTo>
                    <a:pt x="695" y="574"/>
                  </a:lnTo>
                  <a:lnTo>
                    <a:pt x="695" y="574"/>
                  </a:lnTo>
                  <a:lnTo>
                    <a:pt x="695" y="574"/>
                  </a:lnTo>
                  <a:lnTo>
                    <a:pt x="693" y="572"/>
                  </a:lnTo>
                  <a:lnTo>
                    <a:pt x="693" y="572"/>
                  </a:lnTo>
                  <a:lnTo>
                    <a:pt x="690" y="572"/>
                  </a:lnTo>
                  <a:lnTo>
                    <a:pt x="688" y="572"/>
                  </a:lnTo>
                  <a:lnTo>
                    <a:pt x="688" y="570"/>
                  </a:lnTo>
                  <a:lnTo>
                    <a:pt x="686" y="567"/>
                  </a:lnTo>
                  <a:lnTo>
                    <a:pt x="686" y="565"/>
                  </a:lnTo>
                  <a:lnTo>
                    <a:pt x="686" y="562"/>
                  </a:lnTo>
                  <a:lnTo>
                    <a:pt x="683" y="562"/>
                  </a:lnTo>
                  <a:lnTo>
                    <a:pt x="683" y="560"/>
                  </a:lnTo>
                  <a:lnTo>
                    <a:pt x="683" y="558"/>
                  </a:lnTo>
                  <a:lnTo>
                    <a:pt x="681" y="558"/>
                  </a:lnTo>
                  <a:lnTo>
                    <a:pt x="681" y="555"/>
                  </a:lnTo>
                  <a:lnTo>
                    <a:pt x="681" y="551"/>
                  </a:lnTo>
                  <a:lnTo>
                    <a:pt x="679" y="548"/>
                  </a:lnTo>
                  <a:lnTo>
                    <a:pt x="676" y="546"/>
                  </a:lnTo>
                  <a:lnTo>
                    <a:pt x="674" y="544"/>
                  </a:lnTo>
                  <a:lnTo>
                    <a:pt x="672" y="541"/>
                  </a:lnTo>
                  <a:lnTo>
                    <a:pt x="672" y="539"/>
                  </a:lnTo>
                  <a:lnTo>
                    <a:pt x="672" y="536"/>
                  </a:lnTo>
                  <a:lnTo>
                    <a:pt x="669" y="534"/>
                  </a:lnTo>
                  <a:lnTo>
                    <a:pt x="669" y="534"/>
                  </a:lnTo>
                  <a:lnTo>
                    <a:pt x="664" y="529"/>
                  </a:lnTo>
                  <a:lnTo>
                    <a:pt x="662" y="527"/>
                  </a:lnTo>
                  <a:lnTo>
                    <a:pt x="660" y="522"/>
                  </a:lnTo>
                  <a:lnTo>
                    <a:pt x="660" y="522"/>
                  </a:lnTo>
                  <a:lnTo>
                    <a:pt x="660" y="522"/>
                  </a:lnTo>
                  <a:lnTo>
                    <a:pt x="657" y="518"/>
                  </a:lnTo>
                  <a:lnTo>
                    <a:pt x="655" y="515"/>
                  </a:lnTo>
                  <a:lnTo>
                    <a:pt x="653" y="513"/>
                  </a:lnTo>
                  <a:lnTo>
                    <a:pt x="650" y="510"/>
                  </a:lnTo>
                  <a:lnTo>
                    <a:pt x="650" y="508"/>
                  </a:lnTo>
                  <a:lnTo>
                    <a:pt x="650" y="508"/>
                  </a:lnTo>
                  <a:lnTo>
                    <a:pt x="648" y="503"/>
                  </a:lnTo>
                  <a:lnTo>
                    <a:pt x="648" y="503"/>
                  </a:lnTo>
                  <a:lnTo>
                    <a:pt x="645" y="501"/>
                  </a:lnTo>
                  <a:lnTo>
                    <a:pt x="645" y="499"/>
                  </a:lnTo>
                  <a:lnTo>
                    <a:pt x="645" y="496"/>
                  </a:lnTo>
                  <a:lnTo>
                    <a:pt x="645" y="496"/>
                  </a:lnTo>
                  <a:lnTo>
                    <a:pt x="645" y="496"/>
                  </a:lnTo>
                  <a:lnTo>
                    <a:pt x="648" y="494"/>
                  </a:lnTo>
                  <a:lnTo>
                    <a:pt x="648" y="494"/>
                  </a:lnTo>
                  <a:lnTo>
                    <a:pt x="650" y="492"/>
                  </a:lnTo>
                  <a:lnTo>
                    <a:pt x="650" y="492"/>
                  </a:lnTo>
                  <a:lnTo>
                    <a:pt x="653" y="489"/>
                  </a:lnTo>
                  <a:lnTo>
                    <a:pt x="655" y="489"/>
                  </a:lnTo>
                  <a:lnTo>
                    <a:pt x="657" y="487"/>
                  </a:lnTo>
                  <a:lnTo>
                    <a:pt x="657" y="484"/>
                  </a:lnTo>
                  <a:lnTo>
                    <a:pt x="657" y="484"/>
                  </a:lnTo>
                  <a:lnTo>
                    <a:pt x="657" y="487"/>
                  </a:lnTo>
                  <a:lnTo>
                    <a:pt x="657" y="487"/>
                  </a:lnTo>
                  <a:lnTo>
                    <a:pt x="657" y="489"/>
                  </a:lnTo>
                  <a:lnTo>
                    <a:pt x="655" y="489"/>
                  </a:lnTo>
                  <a:lnTo>
                    <a:pt x="655" y="489"/>
                  </a:lnTo>
                  <a:lnTo>
                    <a:pt x="655" y="489"/>
                  </a:lnTo>
                  <a:lnTo>
                    <a:pt x="657" y="489"/>
                  </a:lnTo>
                  <a:lnTo>
                    <a:pt x="657" y="492"/>
                  </a:lnTo>
                  <a:lnTo>
                    <a:pt x="660" y="492"/>
                  </a:lnTo>
                  <a:lnTo>
                    <a:pt x="660" y="489"/>
                  </a:lnTo>
                  <a:lnTo>
                    <a:pt x="662" y="489"/>
                  </a:lnTo>
                  <a:lnTo>
                    <a:pt x="662" y="484"/>
                  </a:lnTo>
                  <a:lnTo>
                    <a:pt x="662" y="484"/>
                  </a:lnTo>
                  <a:lnTo>
                    <a:pt x="664" y="484"/>
                  </a:lnTo>
                  <a:lnTo>
                    <a:pt x="664" y="484"/>
                  </a:lnTo>
                  <a:lnTo>
                    <a:pt x="662" y="484"/>
                  </a:lnTo>
                  <a:lnTo>
                    <a:pt x="662" y="484"/>
                  </a:lnTo>
                  <a:lnTo>
                    <a:pt x="660" y="484"/>
                  </a:lnTo>
                  <a:lnTo>
                    <a:pt x="660" y="484"/>
                  </a:lnTo>
                  <a:lnTo>
                    <a:pt x="657" y="484"/>
                  </a:lnTo>
                  <a:lnTo>
                    <a:pt x="657" y="482"/>
                  </a:lnTo>
                  <a:lnTo>
                    <a:pt x="657" y="482"/>
                  </a:lnTo>
                  <a:lnTo>
                    <a:pt x="657" y="482"/>
                  </a:lnTo>
                  <a:lnTo>
                    <a:pt x="657" y="480"/>
                  </a:lnTo>
                  <a:lnTo>
                    <a:pt x="660" y="477"/>
                  </a:lnTo>
                  <a:lnTo>
                    <a:pt x="660" y="475"/>
                  </a:lnTo>
                  <a:lnTo>
                    <a:pt x="662" y="473"/>
                  </a:lnTo>
                  <a:lnTo>
                    <a:pt x="662" y="468"/>
                  </a:lnTo>
                  <a:lnTo>
                    <a:pt x="660" y="463"/>
                  </a:lnTo>
                  <a:lnTo>
                    <a:pt x="660" y="463"/>
                  </a:lnTo>
                  <a:lnTo>
                    <a:pt x="657" y="456"/>
                  </a:lnTo>
                  <a:lnTo>
                    <a:pt x="655" y="456"/>
                  </a:lnTo>
                  <a:lnTo>
                    <a:pt x="655" y="451"/>
                  </a:lnTo>
                  <a:lnTo>
                    <a:pt x="653" y="451"/>
                  </a:lnTo>
                  <a:lnTo>
                    <a:pt x="653" y="449"/>
                  </a:lnTo>
                  <a:lnTo>
                    <a:pt x="650" y="444"/>
                  </a:lnTo>
                  <a:lnTo>
                    <a:pt x="650" y="440"/>
                  </a:lnTo>
                  <a:lnTo>
                    <a:pt x="648" y="440"/>
                  </a:lnTo>
                  <a:lnTo>
                    <a:pt x="648" y="435"/>
                  </a:lnTo>
                  <a:lnTo>
                    <a:pt x="650" y="435"/>
                  </a:lnTo>
                  <a:lnTo>
                    <a:pt x="653" y="432"/>
                  </a:lnTo>
                  <a:lnTo>
                    <a:pt x="653" y="432"/>
                  </a:lnTo>
                  <a:lnTo>
                    <a:pt x="655" y="432"/>
                  </a:lnTo>
                  <a:lnTo>
                    <a:pt x="657" y="432"/>
                  </a:lnTo>
                  <a:lnTo>
                    <a:pt x="660" y="430"/>
                  </a:lnTo>
                  <a:lnTo>
                    <a:pt x="662" y="430"/>
                  </a:lnTo>
                  <a:lnTo>
                    <a:pt x="664" y="430"/>
                  </a:lnTo>
                  <a:lnTo>
                    <a:pt x="667" y="428"/>
                  </a:lnTo>
                  <a:lnTo>
                    <a:pt x="679" y="428"/>
                  </a:lnTo>
                  <a:lnTo>
                    <a:pt x="679" y="428"/>
                  </a:lnTo>
                  <a:lnTo>
                    <a:pt x="681" y="428"/>
                  </a:lnTo>
                  <a:lnTo>
                    <a:pt x="681" y="428"/>
                  </a:lnTo>
                  <a:lnTo>
                    <a:pt x="681" y="428"/>
                  </a:lnTo>
                  <a:lnTo>
                    <a:pt x="683" y="425"/>
                  </a:lnTo>
                  <a:lnTo>
                    <a:pt x="688" y="423"/>
                  </a:lnTo>
                  <a:lnTo>
                    <a:pt x="688" y="421"/>
                  </a:lnTo>
                  <a:lnTo>
                    <a:pt x="686" y="421"/>
                  </a:lnTo>
                  <a:lnTo>
                    <a:pt x="688" y="418"/>
                  </a:lnTo>
                  <a:lnTo>
                    <a:pt x="688" y="416"/>
                  </a:lnTo>
                  <a:lnTo>
                    <a:pt x="690" y="416"/>
                  </a:lnTo>
                  <a:lnTo>
                    <a:pt x="690" y="414"/>
                  </a:lnTo>
                  <a:lnTo>
                    <a:pt x="693" y="411"/>
                  </a:lnTo>
                  <a:lnTo>
                    <a:pt x="693" y="409"/>
                  </a:lnTo>
                  <a:lnTo>
                    <a:pt x="693" y="409"/>
                  </a:lnTo>
                  <a:lnTo>
                    <a:pt x="695" y="409"/>
                  </a:lnTo>
                  <a:lnTo>
                    <a:pt x="695" y="409"/>
                  </a:lnTo>
                  <a:lnTo>
                    <a:pt x="698" y="406"/>
                  </a:lnTo>
                  <a:lnTo>
                    <a:pt x="698" y="406"/>
                  </a:lnTo>
                  <a:lnTo>
                    <a:pt x="700" y="404"/>
                  </a:lnTo>
                  <a:lnTo>
                    <a:pt x="700" y="402"/>
                  </a:lnTo>
                  <a:lnTo>
                    <a:pt x="702" y="402"/>
                  </a:lnTo>
                  <a:lnTo>
                    <a:pt x="707" y="399"/>
                  </a:lnTo>
                  <a:lnTo>
                    <a:pt x="707" y="399"/>
                  </a:lnTo>
                  <a:lnTo>
                    <a:pt x="709" y="399"/>
                  </a:lnTo>
                  <a:lnTo>
                    <a:pt x="709" y="399"/>
                  </a:lnTo>
                  <a:lnTo>
                    <a:pt x="709" y="397"/>
                  </a:lnTo>
                  <a:lnTo>
                    <a:pt x="709" y="397"/>
                  </a:lnTo>
                  <a:lnTo>
                    <a:pt x="707" y="397"/>
                  </a:lnTo>
                  <a:lnTo>
                    <a:pt x="705" y="399"/>
                  </a:lnTo>
                  <a:lnTo>
                    <a:pt x="705" y="399"/>
                  </a:lnTo>
                  <a:lnTo>
                    <a:pt x="702" y="399"/>
                  </a:lnTo>
                  <a:lnTo>
                    <a:pt x="700" y="402"/>
                  </a:lnTo>
                  <a:lnTo>
                    <a:pt x="700" y="404"/>
                  </a:lnTo>
                  <a:lnTo>
                    <a:pt x="698" y="406"/>
                  </a:lnTo>
                  <a:lnTo>
                    <a:pt x="695" y="406"/>
                  </a:lnTo>
                  <a:lnTo>
                    <a:pt x="695" y="406"/>
                  </a:lnTo>
                  <a:lnTo>
                    <a:pt x="693" y="409"/>
                  </a:lnTo>
                  <a:lnTo>
                    <a:pt x="690" y="409"/>
                  </a:lnTo>
                  <a:lnTo>
                    <a:pt x="690" y="409"/>
                  </a:lnTo>
                  <a:lnTo>
                    <a:pt x="683" y="411"/>
                  </a:lnTo>
                  <a:lnTo>
                    <a:pt x="679" y="414"/>
                  </a:lnTo>
                  <a:lnTo>
                    <a:pt x="679" y="414"/>
                  </a:lnTo>
                  <a:lnTo>
                    <a:pt x="676" y="416"/>
                  </a:lnTo>
                  <a:lnTo>
                    <a:pt x="676" y="416"/>
                  </a:lnTo>
                  <a:lnTo>
                    <a:pt x="676" y="416"/>
                  </a:lnTo>
                  <a:lnTo>
                    <a:pt x="674" y="418"/>
                  </a:lnTo>
                  <a:lnTo>
                    <a:pt x="672" y="418"/>
                  </a:lnTo>
                  <a:lnTo>
                    <a:pt x="672" y="421"/>
                  </a:lnTo>
                  <a:lnTo>
                    <a:pt x="669" y="421"/>
                  </a:lnTo>
                  <a:lnTo>
                    <a:pt x="669" y="421"/>
                  </a:lnTo>
                  <a:lnTo>
                    <a:pt x="667" y="421"/>
                  </a:lnTo>
                  <a:lnTo>
                    <a:pt x="664" y="421"/>
                  </a:lnTo>
                  <a:lnTo>
                    <a:pt x="664" y="418"/>
                  </a:lnTo>
                  <a:lnTo>
                    <a:pt x="667" y="416"/>
                  </a:lnTo>
                  <a:lnTo>
                    <a:pt x="667" y="414"/>
                  </a:lnTo>
                  <a:lnTo>
                    <a:pt x="667" y="414"/>
                  </a:lnTo>
                  <a:lnTo>
                    <a:pt x="672" y="411"/>
                  </a:lnTo>
                  <a:lnTo>
                    <a:pt x="672" y="409"/>
                  </a:lnTo>
                  <a:lnTo>
                    <a:pt x="669" y="409"/>
                  </a:lnTo>
                  <a:lnTo>
                    <a:pt x="669" y="406"/>
                  </a:lnTo>
                  <a:lnTo>
                    <a:pt x="667" y="406"/>
                  </a:lnTo>
                  <a:lnTo>
                    <a:pt x="667" y="409"/>
                  </a:lnTo>
                  <a:lnTo>
                    <a:pt x="664" y="409"/>
                  </a:lnTo>
                  <a:lnTo>
                    <a:pt x="664" y="406"/>
                  </a:lnTo>
                  <a:lnTo>
                    <a:pt x="662" y="406"/>
                  </a:lnTo>
                  <a:lnTo>
                    <a:pt x="662" y="406"/>
                  </a:lnTo>
                  <a:lnTo>
                    <a:pt x="660" y="406"/>
                  </a:lnTo>
                  <a:lnTo>
                    <a:pt x="660" y="406"/>
                  </a:lnTo>
                  <a:lnTo>
                    <a:pt x="657" y="406"/>
                  </a:lnTo>
                  <a:lnTo>
                    <a:pt x="657" y="409"/>
                  </a:lnTo>
                  <a:lnTo>
                    <a:pt x="660" y="409"/>
                  </a:lnTo>
                  <a:lnTo>
                    <a:pt x="660" y="409"/>
                  </a:lnTo>
                  <a:lnTo>
                    <a:pt x="660" y="409"/>
                  </a:lnTo>
                  <a:lnTo>
                    <a:pt x="660" y="411"/>
                  </a:lnTo>
                  <a:lnTo>
                    <a:pt x="657" y="411"/>
                  </a:lnTo>
                  <a:lnTo>
                    <a:pt x="657" y="416"/>
                  </a:lnTo>
                  <a:lnTo>
                    <a:pt x="655" y="416"/>
                  </a:lnTo>
                  <a:lnTo>
                    <a:pt x="655" y="418"/>
                  </a:lnTo>
                  <a:lnTo>
                    <a:pt x="653" y="418"/>
                  </a:lnTo>
                  <a:lnTo>
                    <a:pt x="653" y="421"/>
                  </a:lnTo>
                  <a:lnTo>
                    <a:pt x="650" y="421"/>
                  </a:lnTo>
                  <a:lnTo>
                    <a:pt x="650" y="421"/>
                  </a:lnTo>
                  <a:lnTo>
                    <a:pt x="645" y="421"/>
                  </a:lnTo>
                  <a:lnTo>
                    <a:pt x="645" y="421"/>
                  </a:lnTo>
                  <a:lnTo>
                    <a:pt x="643" y="423"/>
                  </a:lnTo>
                  <a:lnTo>
                    <a:pt x="645" y="423"/>
                  </a:lnTo>
                  <a:lnTo>
                    <a:pt x="645" y="423"/>
                  </a:lnTo>
                  <a:lnTo>
                    <a:pt x="645" y="423"/>
                  </a:lnTo>
                  <a:lnTo>
                    <a:pt x="636" y="423"/>
                  </a:lnTo>
                  <a:lnTo>
                    <a:pt x="634" y="423"/>
                  </a:lnTo>
                  <a:lnTo>
                    <a:pt x="631" y="421"/>
                  </a:lnTo>
                  <a:lnTo>
                    <a:pt x="631" y="421"/>
                  </a:lnTo>
                  <a:lnTo>
                    <a:pt x="629" y="418"/>
                  </a:lnTo>
                  <a:lnTo>
                    <a:pt x="627" y="418"/>
                  </a:lnTo>
                  <a:lnTo>
                    <a:pt x="627" y="418"/>
                  </a:lnTo>
                  <a:lnTo>
                    <a:pt x="624" y="418"/>
                  </a:lnTo>
                  <a:lnTo>
                    <a:pt x="624" y="418"/>
                  </a:lnTo>
                  <a:lnTo>
                    <a:pt x="622" y="418"/>
                  </a:lnTo>
                  <a:lnTo>
                    <a:pt x="619" y="416"/>
                  </a:lnTo>
                  <a:lnTo>
                    <a:pt x="615" y="416"/>
                  </a:lnTo>
                  <a:lnTo>
                    <a:pt x="615" y="414"/>
                  </a:lnTo>
                  <a:lnTo>
                    <a:pt x="610" y="414"/>
                  </a:lnTo>
                  <a:lnTo>
                    <a:pt x="610" y="414"/>
                  </a:lnTo>
                  <a:lnTo>
                    <a:pt x="610" y="414"/>
                  </a:lnTo>
                  <a:lnTo>
                    <a:pt x="608" y="414"/>
                  </a:lnTo>
                  <a:lnTo>
                    <a:pt x="610" y="414"/>
                  </a:lnTo>
                  <a:lnTo>
                    <a:pt x="608" y="418"/>
                  </a:lnTo>
                  <a:lnTo>
                    <a:pt x="603" y="416"/>
                  </a:lnTo>
                  <a:lnTo>
                    <a:pt x="598" y="418"/>
                  </a:lnTo>
                  <a:lnTo>
                    <a:pt x="596" y="418"/>
                  </a:lnTo>
                  <a:lnTo>
                    <a:pt x="596" y="418"/>
                  </a:lnTo>
                  <a:lnTo>
                    <a:pt x="596" y="421"/>
                  </a:lnTo>
                  <a:lnTo>
                    <a:pt x="591" y="421"/>
                  </a:lnTo>
                  <a:lnTo>
                    <a:pt x="591" y="421"/>
                  </a:lnTo>
                  <a:lnTo>
                    <a:pt x="591" y="421"/>
                  </a:lnTo>
                  <a:lnTo>
                    <a:pt x="589" y="421"/>
                  </a:lnTo>
                  <a:lnTo>
                    <a:pt x="586" y="421"/>
                  </a:lnTo>
                  <a:lnTo>
                    <a:pt x="586" y="421"/>
                  </a:lnTo>
                  <a:lnTo>
                    <a:pt x="584" y="421"/>
                  </a:lnTo>
                  <a:lnTo>
                    <a:pt x="582" y="421"/>
                  </a:lnTo>
                  <a:lnTo>
                    <a:pt x="582" y="421"/>
                  </a:lnTo>
                  <a:lnTo>
                    <a:pt x="579" y="421"/>
                  </a:lnTo>
                  <a:lnTo>
                    <a:pt x="579" y="421"/>
                  </a:lnTo>
                  <a:lnTo>
                    <a:pt x="572" y="421"/>
                  </a:lnTo>
                  <a:lnTo>
                    <a:pt x="572" y="421"/>
                  </a:lnTo>
                  <a:lnTo>
                    <a:pt x="570" y="421"/>
                  </a:lnTo>
                  <a:lnTo>
                    <a:pt x="567" y="423"/>
                  </a:lnTo>
                  <a:lnTo>
                    <a:pt x="565" y="423"/>
                  </a:lnTo>
                  <a:lnTo>
                    <a:pt x="565" y="423"/>
                  </a:lnTo>
                  <a:lnTo>
                    <a:pt x="563" y="423"/>
                  </a:lnTo>
                  <a:lnTo>
                    <a:pt x="563" y="425"/>
                  </a:lnTo>
                  <a:lnTo>
                    <a:pt x="563" y="430"/>
                  </a:lnTo>
                  <a:lnTo>
                    <a:pt x="560" y="432"/>
                  </a:lnTo>
                  <a:lnTo>
                    <a:pt x="560" y="432"/>
                  </a:lnTo>
                  <a:lnTo>
                    <a:pt x="563" y="432"/>
                  </a:lnTo>
                  <a:lnTo>
                    <a:pt x="563" y="435"/>
                  </a:lnTo>
                  <a:lnTo>
                    <a:pt x="563" y="435"/>
                  </a:lnTo>
                  <a:lnTo>
                    <a:pt x="560" y="437"/>
                  </a:lnTo>
                  <a:lnTo>
                    <a:pt x="558" y="435"/>
                  </a:lnTo>
                  <a:lnTo>
                    <a:pt x="558" y="435"/>
                  </a:lnTo>
                  <a:lnTo>
                    <a:pt x="549" y="432"/>
                  </a:lnTo>
                  <a:lnTo>
                    <a:pt x="544" y="432"/>
                  </a:lnTo>
                  <a:lnTo>
                    <a:pt x="541" y="432"/>
                  </a:lnTo>
                  <a:lnTo>
                    <a:pt x="539" y="432"/>
                  </a:lnTo>
                  <a:lnTo>
                    <a:pt x="534" y="432"/>
                  </a:lnTo>
                  <a:lnTo>
                    <a:pt x="530" y="432"/>
                  </a:lnTo>
                  <a:lnTo>
                    <a:pt x="527" y="435"/>
                  </a:lnTo>
                  <a:lnTo>
                    <a:pt x="525" y="437"/>
                  </a:lnTo>
                  <a:lnTo>
                    <a:pt x="525" y="437"/>
                  </a:lnTo>
                  <a:lnTo>
                    <a:pt x="525" y="437"/>
                  </a:lnTo>
                  <a:lnTo>
                    <a:pt x="525" y="440"/>
                  </a:lnTo>
                  <a:lnTo>
                    <a:pt x="525" y="442"/>
                  </a:lnTo>
                  <a:lnTo>
                    <a:pt x="523" y="440"/>
                  </a:lnTo>
                  <a:lnTo>
                    <a:pt x="523" y="437"/>
                  </a:lnTo>
                  <a:lnTo>
                    <a:pt x="523" y="437"/>
                  </a:lnTo>
                  <a:lnTo>
                    <a:pt x="523" y="437"/>
                  </a:lnTo>
                  <a:lnTo>
                    <a:pt x="523" y="435"/>
                  </a:lnTo>
                  <a:lnTo>
                    <a:pt x="523" y="435"/>
                  </a:lnTo>
                  <a:lnTo>
                    <a:pt x="518" y="440"/>
                  </a:lnTo>
                  <a:lnTo>
                    <a:pt x="518" y="440"/>
                  </a:lnTo>
                  <a:lnTo>
                    <a:pt x="518" y="440"/>
                  </a:lnTo>
                  <a:lnTo>
                    <a:pt x="518" y="442"/>
                  </a:lnTo>
                  <a:lnTo>
                    <a:pt x="520" y="442"/>
                  </a:lnTo>
                  <a:lnTo>
                    <a:pt x="523" y="442"/>
                  </a:lnTo>
                  <a:lnTo>
                    <a:pt x="525" y="442"/>
                  </a:lnTo>
                  <a:lnTo>
                    <a:pt x="527" y="442"/>
                  </a:lnTo>
                  <a:lnTo>
                    <a:pt x="527" y="442"/>
                  </a:lnTo>
                  <a:lnTo>
                    <a:pt x="527" y="440"/>
                  </a:lnTo>
                  <a:lnTo>
                    <a:pt x="527" y="440"/>
                  </a:lnTo>
                  <a:lnTo>
                    <a:pt x="527" y="442"/>
                  </a:lnTo>
                  <a:lnTo>
                    <a:pt x="527" y="444"/>
                  </a:lnTo>
                  <a:lnTo>
                    <a:pt x="520" y="444"/>
                  </a:lnTo>
                  <a:lnTo>
                    <a:pt x="515" y="444"/>
                  </a:lnTo>
                  <a:lnTo>
                    <a:pt x="513" y="444"/>
                  </a:lnTo>
                  <a:lnTo>
                    <a:pt x="506" y="447"/>
                  </a:lnTo>
                  <a:lnTo>
                    <a:pt x="506" y="447"/>
                  </a:lnTo>
                  <a:lnTo>
                    <a:pt x="504" y="449"/>
                  </a:lnTo>
                  <a:lnTo>
                    <a:pt x="499" y="451"/>
                  </a:lnTo>
                  <a:lnTo>
                    <a:pt x="499" y="451"/>
                  </a:lnTo>
                  <a:lnTo>
                    <a:pt x="497" y="451"/>
                  </a:lnTo>
                  <a:lnTo>
                    <a:pt x="494" y="454"/>
                  </a:lnTo>
                  <a:lnTo>
                    <a:pt x="494" y="458"/>
                  </a:lnTo>
                  <a:lnTo>
                    <a:pt x="492" y="458"/>
                  </a:lnTo>
                  <a:lnTo>
                    <a:pt x="489" y="463"/>
                  </a:lnTo>
                  <a:lnTo>
                    <a:pt x="487" y="466"/>
                  </a:lnTo>
                  <a:lnTo>
                    <a:pt x="492" y="468"/>
                  </a:lnTo>
                  <a:lnTo>
                    <a:pt x="492" y="470"/>
                  </a:lnTo>
                  <a:lnTo>
                    <a:pt x="489" y="473"/>
                  </a:lnTo>
                  <a:lnTo>
                    <a:pt x="487" y="473"/>
                  </a:lnTo>
                  <a:lnTo>
                    <a:pt x="487" y="473"/>
                  </a:lnTo>
                  <a:lnTo>
                    <a:pt x="480" y="477"/>
                  </a:lnTo>
                  <a:lnTo>
                    <a:pt x="478" y="480"/>
                  </a:lnTo>
                  <a:lnTo>
                    <a:pt x="478" y="482"/>
                  </a:lnTo>
                  <a:lnTo>
                    <a:pt x="478" y="484"/>
                  </a:lnTo>
                  <a:lnTo>
                    <a:pt x="475" y="484"/>
                  </a:lnTo>
                  <a:lnTo>
                    <a:pt x="475" y="487"/>
                  </a:lnTo>
                  <a:lnTo>
                    <a:pt x="478" y="487"/>
                  </a:lnTo>
                  <a:lnTo>
                    <a:pt x="480" y="489"/>
                  </a:lnTo>
                  <a:lnTo>
                    <a:pt x="480" y="489"/>
                  </a:lnTo>
                  <a:lnTo>
                    <a:pt x="478" y="492"/>
                  </a:lnTo>
                  <a:lnTo>
                    <a:pt x="475" y="494"/>
                  </a:lnTo>
                  <a:lnTo>
                    <a:pt x="478" y="496"/>
                  </a:lnTo>
                  <a:lnTo>
                    <a:pt x="478" y="499"/>
                  </a:lnTo>
                  <a:lnTo>
                    <a:pt x="480" y="501"/>
                  </a:lnTo>
                  <a:lnTo>
                    <a:pt x="482" y="501"/>
                  </a:lnTo>
                  <a:lnTo>
                    <a:pt x="482" y="501"/>
                  </a:lnTo>
                  <a:lnTo>
                    <a:pt x="485" y="501"/>
                  </a:lnTo>
                  <a:lnTo>
                    <a:pt x="485" y="501"/>
                  </a:lnTo>
                  <a:lnTo>
                    <a:pt x="485" y="501"/>
                  </a:lnTo>
                  <a:lnTo>
                    <a:pt x="485" y="503"/>
                  </a:lnTo>
                  <a:lnTo>
                    <a:pt x="487" y="506"/>
                  </a:lnTo>
                  <a:lnTo>
                    <a:pt x="485" y="508"/>
                  </a:lnTo>
                  <a:lnTo>
                    <a:pt x="485" y="513"/>
                  </a:lnTo>
                  <a:lnTo>
                    <a:pt x="482" y="513"/>
                  </a:lnTo>
                  <a:lnTo>
                    <a:pt x="482" y="515"/>
                  </a:lnTo>
                  <a:lnTo>
                    <a:pt x="482" y="515"/>
                  </a:lnTo>
                  <a:lnTo>
                    <a:pt x="480" y="515"/>
                  </a:lnTo>
                  <a:lnTo>
                    <a:pt x="480" y="515"/>
                  </a:lnTo>
                  <a:lnTo>
                    <a:pt x="480" y="513"/>
                  </a:lnTo>
                  <a:lnTo>
                    <a:pt x="478" y="513"/>
                  </a:lnTo>
                  <a:lnTo>
                    <a:pt x="478" y="513"/>
                  </a:lnTo>
                  <a:lnTo>
                    <a:pt x="471" y="515"/>
                  </a:lnTo>
                  <a:lnTo>
                    <a:pt x="468" y="515"/>
                  </a:lnTo>
                  <a:lnTo>
                    <a:pt x="468" y="518"/>
                  </a:lnTo>
                  <a:lnTo>
                    <a:pt x="468" y="520"/>
                  </a:lnTo>
                  <a:lnTo>
                    <a:pt x="468" y="522"/>
                  </a:lnTo>
                  <a:lnTo>
                    <a:pt x="468" y="522"/>
                  </a:lnTo>
                  <a:lnTo>
                    <a:pt x="468" y="522"/>
                  </a:lnTo>
                  <a:lnTo>
                    <a:pt x="468" y="522"/>
                  </a:lnTo>
                  <a:lnTo>
                    <a:pt x="466" y="525"/>
                  </a:lnTo>
                  <a:lnTo>
                    <a:pt x="466" y="525"/>
                  </a:lnTo>
                  <a:lnTo>
                    <a:pt x="463" y="527"/>
                  </a:lnTo>
                  <a:lnTo>
                    <a:pt x="463" y="527"/>
                  </a:lnTo>
                  <a:lnTo>
                    <a:pt x="461" y="525"/>
                  </a:lnTo>
                  <a:lnTo>
                    <a:pt x="459" y="522"/>
                  </a:lnTo>
                  <a:lnTo>
                    <a:pt x="459" y="522"/>
                  </a:lnTo>
                  <a:lnTo>
                    <a:pt x="456" y="522"/>
                  </a:lnTo>
                  <a:lnTo>
                    <a:pt x="456" y="520"/>
                  </a:lnTo>
                  <a:lnTo>
                    <a:pt x="456" y="520"/>
                  </a:lnTo>
                  <a:lnTo>
                    <a:pt x="456" y="518"/>
                  </a:lnTo>
                  <a:lnTo>
                    <a:pt x="456" y="515"/>
                  </a:lnTo>
                  <a:lnTo>
                    <a:pt x="456" y="515"/>
                  </a:lnTo>
                  <a:lnTo>
                    <a:pt x="456" y="513"/>
                  </a:lnTo>
                  <a:lnTo>
                    <a:pt x="456" y="513"/>
                  </a:lnTo>
                  <a:lnTo>
                    <a:pt x="459" y="513"/>
                  </a:lnTo>
                  <a:lnTo>
                    <a:pt x="459" y="513"/>
                  </a:lnTo>
                  <a:lnTo>
                    <a:pt x="459" y="513"/>
                  </a:lnTo>
                  <a:lnTo>
                    <a:pt x="459" y="510"/>
                  </a:lnTo>
                  <a:lnTo>
                    <a:pt x="459" y="510"/>
                  </a:lnTo>
                  <a:lnTo>
                    <a:pt x="459" y="510"/>
                  </a:lnTo>
                  <a:lnTo>
                    <a:pt x="459" y="508"/>
                  </a:lnTo>
                  <a:lnTo>
                    <a:pt x="459" y="506"/>
                  </a:lnTo>
                  <a:lnTo>
                    <a:pt x="456" y="506"/>
                  </a:lnTo>
                  <a:lnTo>
                    <a:pt x="456" y="506"/>
                  </a:lnTo>
                  <a:lnTo>
                    <a:pt x="456" y="503"/>
                  </a:lnTo>
                  <a:lnTo>
                    <a:pt x="454" y="503"/>
                  </a:lnTo>
                  <a:lnTo>
                    <a:pt x="452" y="501"/>
                  </a:lnTo>
                  <a:lnTo>
                    <a:pt x="447" y="499"/>
                  </a:lnTo>
                  <a:lnTo>
                    <a:pt x="447" y="496"/>
                  </a:lnTo>
                  <a:lnTo>
                    <a:pt x="444" y="496"/>
                  </a:lnTo>
                  <a:lnTo>
                    <a:pt x="442" y="494"/>
                  </a:lnTo>
                  <a:lnTo>
                    <a:pt x="440" y="494"/>
                  </a:lnTo>
                  <a:lnTo>
                    <a:pt x="435" y="492"/>
                  </a:lnTo>
                  <a:lnTo>
                    <a:pt x="428" y="489"/>
                  </a:lnTo>
                  <a:lnTo>
                    <a:pt x="426" y="489"/>
                  </a:lnTo>
                  <a:lnTo>
                    <a:pt x="423" y="492"/>
                  </a:lnTo>
                  <a:lnTo>
                    <a:pt x="423" y="492"/>
                  </a:lnTo>
                  <a:lnTo>
                    <a:pt x="421" y="494"/>
                  </a:lnTo>
                  <a:lnTo>
                    <a:pt x="421" y="494"/>
                  </a:lnTo>
                  <a:lnTo>
                    <a:pt x="421" y="496"/>
                  </a:lnTo>
                  <a:lnTo>
                    <a:pt x="418" y="496"/>
                  </a:lnTo>
                  <a:lnTo>
                    <a:pt x="418" y="496"/>
                  </a:lnTo>
                  <a:lnTo>
                    <a:pt x="418" y="499"/>
                  </a:lnTo>
                  <a:lnTo>
                    <a:pt x="418" y="501"/>
                  </a:lnTo>
                  <a:lnTo>
                    <a:pt x="414" y="503"/>
                  </a:lnTo>
                  <a:lnTo>
                    <a:pt x="414" y="506"/>
                  </a:lnTo>
                  <a:lnTo>
                    <a:pt x="411" y="506"/>
                  </a:lnTo>
                  <a:lnTo>
                    <a:pt x="409" y="508"/>
                  </a:lnTo>
                  <a:lnTo>
                    <a:pt x="407" y="508"/>
                  </a:lnTo>
                  <a:lnTo>
                    <a:pt x="404" y="510"/>
                  </a:lnTo>
                  <a:lnTo>
                    <a:pt x="404" y="506"/>
                  </a:lnTo>
                  <a:lnTo>
                    <a:pt x="402" y="506"/>
                  </a:lnTo>
                  <a:lnTo>
                    <a:pt x="400" y="503"/>
                  </a:lnTo>
                  <a:lnTo>
                    <a:pt x="400" y="503"/>
                  </a:lnTo>
                  <a:lnTo>
                    <a:pt x="395" y="506"/>
                  </a:lnTo>
                  <a:lnTo>
                    <a:pt x="395" y="508"/>
                  </a:lnTo>
                  <a:lnTo>
                    <a:pt x="392" y="508"/>
                  </a:lnTo>
                  <a:lnTo>
                    <a:pt x="390" y="508"/>
                  </a:lnTo>
                  <a:lnTo>
                    <a:pt x="390" y="510"/>
                  </a:lnTo>
                  <a:lnTo>
                    <a:pt x="388" y="510"/>
                  </a:lnTo>
                  <a:lnTo>
                    <a:pt x="388" y="513"/>
                  </a:lnTo>
                  <a:lnTo>
                    <a:pt x="388" y="513"/>
                  </a:lnTo>
                  <a:lnTo>
                    <a:pt x="385" y="513"/>
                  </a:lnTo>
                  <a:lnTo>
                    <a:pt x="383" y="513"/>
                  </a:lnTo>
                  <a:lnTo>
                    <a:pt x="383" y="510"/>
                  </a:lnTo>
                  <a:lnTo>
                    <a:pt x="385" y="510"/>
                  </a:lnTo>
                  <a:lnTo>
                    <a:pt x="383" y="508"/>
                  </a:lnTo>
                  <a:lnTo>
                    <a:pt x="383" y="508"/>
                  </a:lnTo>
                  <a:lnTo>
                    <a:pt x="378" y="506"/>
                  </a:lnTo>
                  <a:lnTo>
                    <a:pt x="374" y="506"/>
                  </a:lnTo>
                  <a:lnTo>
                    <a:pt x="371" y="506"/>
                  </a:lnTo>
                  <a:lnTo>
                    <a:pt x="369" y="508"/>
                  </a:lnTo>
                  <a:lnTo>
                    <a:pt x="369" y="510"/>
                  </a:lnTo>
                  <a:lnTo>
                    <a:pt x="369" y="510"/>
                  </a:lnTo>
                  <a:lnTo>
                    <a:pt x="369" y="515"/>
                  </a:lnTo>
                  <a:lnTo>
                    <a:pt x="366" y="520"/>
                  </a:lnTo>
                  <a:lnTo>
                    <a:pt x="366" y="520"/>
                  </a:lnTo>
                  <a:lnTo>
                    <a:pt x="366" y="522"/>
                  </a:lnTo>
                  <a:lnTo>
                    <a:pt x="364" y="525"/>
                  </a:lnTo>
                  <a:lnTo>
                    <a:pt x="364" y="525"/>
                  </a:lnTo>
                  <a:lnTo>
                    <a:pt x="364" y="522"/>
                  </a:lnTo>
                  <a:lnTo>
                    <a:pt x="362" y="522"/>
                  </a:lnTo>
                  <a:lnTo>
                    <a:pt x="362" y="520"/>
                  </a:lnTo>
                  <a:lnTo>
                    <a:pt x="362" y="522"/>
                  </a:lnTo>
                  <a:lnTo>
                    <a:pt x="359" y="522"/>
                  </a:lnTo>
                  <a:lnTo>
                    <a:pt x="357" y="520"/>
                  </a:lnTo>
                  <a:lnTo>
                    <a:pt x="357" y="520"/>
                  </a:lnTo>
                  <a:lnTo>
                    <a:pt x="357" y="520"/>
                  </a:lnTo>
                  <a:lnTo>
                    <a:pt x="355" y="518"/>
                  </a:lnTo>
                  <a:lnTo>
                    <a:pt x="352" y="518"/>
                  </a:lnTo>
                  <a:lnTo>
                    <a:pt x="352" y="518"/>
                  </a:lnTo>
                  <a:lnTo>
                    <a:pt x="350" y="515"/>
                  </a:lnTo>
                  <a:lnTo>
                    <a:pt x="350" y="513"/>
                  </a:lnTo>
                  <a:lnTo>
                    <a:pt x="348" y="513"/>
                  </a:lnTo>
                  <a:lnTo>
                    <a:pt x="348" y="513"/>
                  </a:lnTo>
                  <a:lnTo>
                    <a:pt x="348" y="510"/>
                  </a:lnTo>
                  <a:lnTo>
                    <a:pt x="348" y="510"/>
                  </a:lnTo>
                  <a:lnTo>
                    <a:pt x="350" y="510"/>
                  </a:lnTo>
                  <a:lnTo>
                    <a:pt x="350" y="508"/>
                  </a:lnTo>
                  <a:lnTo>
                    <a:pt x="350" y="506"/>
                  </a:lnTo>
                  <a:lnTo>
                    <a:pt x="352" y="506"/>
                  </a:lnTo>
                  <a:lnTo>
                    <a:pt x="352" y="506"/>
                  </a:lnTo>
                  <a:lnTo>
                    <a:pt x="355" y="503"/>
                  </a:lnTo>
                  <a:lnTo>
                    <a:pt x="355" y="503"/>
                  </a:lnTo>
                  <a:lnTo>
                    <a:pt x="355" y="501"/>
                  </a:lnTo>
                  <a:lnTo>
                    <a:pt x="355" y="501"/>
                  </a:lnTo>
                  <a:lnTo>
                    <a:pt x="355" y="501"/>
                  </a:lnTo>
                  <a:lnTo>
                    <a:pt x="355" y="496"/>
                  </a:lnTo>
                  <a:lnTo>
                    <a:pt x="357" y="494"/>
                  </a:lnTo>
                  <a:lnTo>
                    <a:pt x="362" y="492"/>
                  </a:lnTo>
                  <a:lnTo>
                    <a:pt x="359" y="489"/>
                  </a:lnTo>
                  <a:lnTo>
                    <a:pt x="362" y="489"/>
                  </a:lnTo>
                  <a:lnTo>
                    <a:pt x="362" y="487"/>
                  </a:lnTo>
                  <a:lnTo>
                    <a:pt x="362" y="487"/>
                  </a:lnTo>
                  <a:lnTo>
                    <a:pt x="362" y="487"/>
                  </a:lnTo>
                  <a:lnTo>
                    <a:pt x="364" y="484"/>
                  </a:lnTo>
                  <a:lnTo>
                    <a:pt x="364" y="484"/>
                  </a:lnTo>
                  <a:lnTo>
                    <a:pt x="362" y="484"/>
                  </a:lnTo>
                  <a:lnTo>
                    <a:pt x="366" y="482"/>
                  </a:lnTo>
                  <a:lnTo>
                    <a:pt x="366" y="480"/>
                  </a:lnTo>
                  <a:lnTo>
                    <a:pt x="369" y="480"/>
                  </a:lnTo>
                  <a:lnTo>
                    <a:pt x="369" y="480"/>
                  </a:lnTo>
                  <a:lnTo>
                    <a:pt x="369" y="480"/>
                  </a:lnTo>
                  <a:lnTo>
                    <a:pt x="369" y="477"/>
                  </a:lnTo>
                  <a:lnTo>
                    <a:pt x="369" y="477"/>
                  </a:lnTo>
                  <a:lnTo>
                    <a:pt x="369" y="475"/>
                  </a:lnTo>
                  <a:lnTo>
                    <a:pt x="369" y="473"/>
                  </a:lnTo>
                  <a:lnTo>
                    <a:pt x="366" y="473"/>
                  </a:lnTo>
                  <a:lnTo>
                    <a:pt x="369" y="468"/>
                  </a:lnTo>
                  <a:lnTo>
                    <a:pt x="369" y="466"/>
                  </a:lnTo>
                  <a:lnTo>
                    <a:pt x="369" y="466"/>
                  </a:lnTo>
                  <a:lnTo>
                    <a:pt x="366" y="466"/>
                  </a:lnTo>
                  <a:lnTo>
                    <a:pt x="369" y="466"/>
                  </a:lnTo>
                  <a:lnTo>
                    <a:pt x="369" y="463"/>
                  </a:lnTo>
                  <a:lnTo>
                    <a:pt x="371" y="463"/>
                  </a:lnTo>
                  <a:lnTo>
                    <a:pt x="371" y="463"/>
                  </a:lnTo>
                  <a:lnTo>
                    <a:pt x="374" y="463"/>
                  </a:lnTo>
                  <a:lnTo>
                    <a:pt x="374" y="463"/>
                  </a:lnTo>
                  <a:lnTo>
                    <a:pt x="374" y="463"/>
                  </a:lnTo>
                  <a:lnTo>
                    <a:pt x="376" y="463"/>
                  </a:lnTo>
                  <a:lnTo>
                    <a:pt x="376" y="461"/>
                  </a:lnTo>
                  <a:lnTo>
                    <a:pt x="376" y="461"/>
                  </a:lnTo>
                  <a:lnTo>
                    <a:pt x="378" y="461"/>
                  </a:lnTo>
                  <a:lnTo>
                    <a:pt x="378" y="461"/>
                  </a:lnTo>
                  <a:lnTo>
                    <a:pt x="378" y="461"/>
                  </a:lnTo>
                  <a:lnTo>
                    <a:pt x="383" y="461"/>
                  </a:lnTo>
                  <a:lnTo>
                    <a:pt x="383" y="458"/>
                  </a:lnTo>
                  <a:lnTo>
                    <a:pt x="383" y="454"/>
                  </a:lnTo>
                  <a:lnTo>
                    <a:pt x="385" y="451"/>
                  </a:lnTo>
                  <a:lnTo>
                    <a:pt x="385" y="449"/>
                  </a:lnTo>
                  <a:lnTo>
                    <a:pt x="385" y="449"/>
                  </a:lnTo>
                  <a:lnTo>
                    <a:pt x="388" y="447"/>
                  </a:lnTo>
                  <a:lnTo>
                    <a:pt x="390" y="449"/>
                  </a:lnTo>
                  <a:lnTo>
                    <a:pt x="392" y="447"/>
                  </a:lnTo>
                  <a:lnTo>
                    <a:pt x="395" y="444"/>
                  </a:lnTo>
                  <a:lnTo>
                    <a:pt x="395" y="444"/>
                  </a:lnTo>
                  <a:lnTo>
                    <a:pt x="397" y="442"/>
                  </a:lnTo>
                  <a:lnTo>
                    <a:pt x="397" y="440"/>
                  </a:lnTo>
                  <a:lnTo>
                    <a:pt x="395" y="437"/>
                  </a:lnTo>
                  <a:lnTo>
                    <a:pt x="397" y="437"/>
                  </a:lnTo>
                  <a:lnTo>
                    <a:pt x="400" y="435"/>
                  </a:lnTo>
                  <a:lnTo>
                    <a:pt x="400" y="432"/>
                  </a:lnTo>
                  <a:lnTo>
                    <a:pt x="400" y="432"/>
                  </a:lnTo>
                  <a:lnTo>
                    <a:pt x="402" y="430"/>
                  </a:lnTo>
                  <a:lnTo>
                    <a:pt x="402" y="428"/>
                  </a:lnTo>
                  <a:lnTo>
                    <a:pt x="404" y="425"/>
                  </a:lnTo>
                  <a:lnTo>
                    <a:pt x="404" y="425"/>
                  </a:lnTo>
                  <a:lnTo>
                    <a:pt x="404" y="425"/>
                  </a:lnTo>
                  <a:lnTo>
                    <a:pt x="404" y="425"/>
                  </a:lnTo>
                  <a:lnTo>
                    <a:pt x="404" y="423"/>
                  </a:lnTo>
                  <a:lnTo>
                    <a:pt x="407" y="423"/>
                  </a:lnTo>
                  <a:lnTo>
                    <a:pt x="407" y="423"/>
                  </a:lnTo>
                  <a:lnTo>
                    <a:pt x="409" y="425"/>
                  </a:lnTo>
                  <a:lnTo>
                    <a:pt x="409" y="423"/>
                  </a:lnTo>
                  <a:lnTo>
                    <a:pt x="411" y="423"/>
                  </a:lnTo>
                  <a:lnTo>
                    <a:pt x="411" y="423"/>
                  </a:lnTo>
                  <a:lnTo>
                    <a:pt x="414" y="423"/>
                  </a:lnTo>
                  <a:lnTo>
                    <a:pt x="414" y="421"/>
                  </a:lnTo>
                  <a:lnTo>
                    <a:pt x="416" y="421"/>
                  </a:lnTo>
                  <a:lnTo>
                    <a:pt x="418" y="416"/>
                  </a:lnTo>
                  <a:lnTo>
                    <a:pt x="418" y="414"/>
                  </a:lnTo>
                  <a:lnTo>
                    <a:pt x="418" y="411"/>
                  </a:lnTo>
                  <a:lnTo>
                    <a:pt x="418" y="411"/>
                  </a:lnTo>
                  <a:lnTo>
                    <a:pt x="421" y="409"/>
                  </a:lnTo>
                  <a:lnTo>
                    <a:pt x="421" y="409"/>
                  </a:lnTo>
                  <a:lnTo>
                    <a:pt x="423" y="409"/>
                  </a:lnTo>
                  <a:lnTo>
                    <a:pt x="423" y="409"/>
                  </a:lnTo>
                  <a:lnTo>
                    <a:pt x="426" y="406"/>
                  </a:lnTo>
                  <a:lnTo>
                    <a:pt x="426" y="406"/>
                  </a:lnTo>
                  <a:lnTo>
                    <a:pt x="428" y="406"/>
                  </a:lnTo>
                  <a:lnTo>
                    <a:pt x="428" y="406"/>
                  </a:lnTo>
                  <a:lnTo>
                    <a:pt x="430" y="406"/>
                  </a:lnTo>
                  <a:lnTo>
                    <a:pt x="430" y="406"/>
                  </a:lnTo>
                  <a:lnTo>
                    <a:pt x="433" y="406"/>
                  </a:lnTo>
                  <a:lnTo>
                    <a:pt x="433" y="404"/>
                  </a:lnTo>
                  <a:lnTo>
                    <a:pt x="437" y="402"/>
                  </a:lnTo>
                  <a:lnTo>
                    <a:pt x="437" y="399"/>
                  </a:lnTo>
                  <a:lnTo>
                    <a:pt x="437" y="399"/>
                  </a:lnTo>
                  <a:lnTo>
                    <a:pt x="437" y="397"/>
                  </a:lnTo>
                  <a:lnTo>
                    <a:pt x="440" y="397"/>
                  </a:lnTo>
                  <a:lnTo>
                    <a:pt x="440" y="397"/>
                  </a:lnTo>
                  <a:lnTo>
                    <a:pt x="442" y="397"/>
                  </a:lnTo>
                  <a:lnTo>
                    <a:pt x="442" y="392"/>
                  </a:lnTo>
                  <a:lnTo>
                    <a:pt x="444" y="392"/>
                  </a:lnTo>
                  <a:lnTo>
                    <a:pt x="444" y="390"/>
                  </a:lnTo>
                  <a:lnTo>
                    <a:pt x="444" y="390"/>
                  </a:lnTo>
                  <a:lnTo>
                    <a:pt x="447" y="390"/>
                  </a:lnTo>
                  <a:lnTo>
                    <a:pt x="447" y="390"/>
                  </a:lnTo>
                  <a:lnTo>
                    <a:pt x="444" y="390"/>
                  </a:lnTo>
                  <a:lnTo>
                    <a:pt x="447" y="392"/>
                  </a:lnTo>
                  <a:lnTo>
                    <a:pt x="444" y="392"/>
                  </a:lnTo>
                  <a:lnTo>
                    <a:pt x="444" y="392"/>
                  </a:lnTo>
                  <a:lnTo>
                    <a:pt x="444" y="395"/>
                  </a:lnTo>
                  <a:lnTo>
                    <a:pt x="444" y="395"/>
                  </a:lnTo>
                  <a:lnTo>
                    <a:pt x="444" y="397"/>
                  </a:lnTo>
                  <a:lnTo>
                    <a:pt x="447" y="397"/>
                  </a:lnTo>
                  <a:lnTo>
                    <a:pt x="449" y="397"/>
                  </a:lnTo>
                  <a:lnTo>
                    <a:pt x="454" y="397"/>
                  </a:lnTo>
                  <a:lnTo>
                    <a:pt x="454" y="397"/>
                  </a:lnTo>
                  <a:lnTo>
                    <a:pt x="459" y="397"/>
                  </a:lnTo>
                  <a:lnTo>
                    <a:pt x="459" y="395"/>
                  </a:lnTo>
                  <a:lnTo>
                    <a:pt x="461" y="395"/>
                  </a:lnTo>
                  <a:lnTo>
                    <a:pt x="459" y="395"/>
                  </a:lnTo>
                  <a:lnTo>
                    <a:pt x="461" y="399"/>
                  </a:lnTo>
                  <a:lnTo>
                    <a:pt x="463" y="397"/>
                  </a:lnTo>
                  <a:lnTo>
                    <a:pt x="468" y="395"/>
                  </a:lnTo>
                  <a:lnTo>
                    <a:pt x="471" y="395"/>
                  </a:lnTo>
                  <a:lnTo>
                    <a:pt x="471" y="392"/>
                  </a:lnTo>
                  <a:lnTo>
                    <a:pt x="473" y="390"/>
                  </a:lnTo>
                  <a:lnTo>
                    <a:pt x="473" y="390"/>
                  </a:lnTo>
                  <a:lnTo>
                    <a:pt x="473" y="390"/>
                  </a:lnTo>
                  <a:lnTo>
                    <a:pt x="475" y="388"/>
                  </a:lnTo>
                  <a:lnTo>
                    <a:pt x="475" y="388"/>
                  </a:lnTo>
                  <a:lnTo>
                    <a:pt x="475" y="388"/>
                  </a:lnTo>
                  <a:lnTo>
                    <a:pt x="478" y="388"/>
                  </a:lnTo>
                  <a:lnTo>
                    <a:pt x="480" y="385"/>
                  </a:lnTo>
                  <a:lnTo>
                    <a:pt x="480" y="383"/>
                  </a:lnTo>
                  <a:lnTo>
                    <a:pt x="485" y="378"/>
                  </a:lnTo>
                  <a:lnTo>
                    <a:pt x="482" y="378"/>
                  </a:lnTo>
                  <a:lnTo>
                    <a:pt x="485" y="376"/>
                  </a:lnTo>
                  <a:lnTo>
                    <a:pt x="485" y="376"/>
                  </a:lnTo>
                  <a:lnTo>
                    <a:pt x="487" y="376"/>
                  </a:lnTo>
                  <a:lnTo>
                    <a:pt x="487" y="373"/>
                  </a:lnTo>
                  <a:lnTo>
                    <a:pt x="489" y="376"/>
                  </a:lnTo>
                  <a:lnTo>
                    <a:pt x="492" y="373"/>
                  </a:lnTo>
                  <a:lnTo>
                    <a:pt x="492" y="371"/>
                  </a:lnTo>
                  <a:lnTo>
                    <a:pt x="492" y="371"/>
                  </a:lnTo>
                  <a:lnTo>
                    <a:pt x="492" y="371"/>
                  </a:lnTo>
                  <a:lnTo>
                    <a:pt x="494" y="369"/>
                  </a:lnTo>
                  <a:lnTo>
                    <a:pt x="494" y="366"/>
                  </a:lnTo>
                  <a:lnTo>
                    <a:pt x="497" y="366"/>
                  </a:lnTo>
                  <a:lnTo>
                    <a:pt x="497" y="362"/>
                  </a:lnTo>
                  <a:lnTo>
                    <a:pt x="497" y="362"/>
                  </a:lnTo>
                  <a:lnTo>
                    <a:pt x="499" y="362"/>
                  </a:lnTo>
                  <a:lnTo>
                    <a:pt x="499" y="359"/>
                  </a:lnTo>
                  <a:lnTo>
                    <a:pt x="504" y="354"/>
                  </a:lnTo>
                  <a:lnTo>
                    <a:pt x="504" y="354"/>
                  </a:lnTo>
                  <a:lnTo>
                    <a:pt x="506" y="352"/>
                  </a:lnTo>
                  <a:lnTo>
                    <a:pt x="506" y="350"/>
                  </a:lnTo>
                  <a:lnTo>
                    <a:pt x="506" y="350"/>
                  </a:lnTo>
                  <a:lnTo>
                    <a:pt x="506" y="347"/>
                  </a:lnTo>
                  <a:lnTo>
                    <a:pt x="515" y="347"/>
                  </a:lnTo>
                  <a:lnTo>
                    <a:pt x="515" y="347"/>
                  </a:lnTo>
                  <a:lnTo>
                    <a:pt x="515" y="350"/>
                  </a:lnTo>
                  <a:lnTo>
                    <a:pt x="515" y="350"/>
                  </a:lnTo>
                  <a:lnTo>
                    <a:pt x="518" y="347"/>
                  </a:lnTo>
                  <a:lnTo>
                    <a:pt x="518" y="350"/>
                  </a:lnTo>
                  <a:lnTo>
                    <a:pt x="520" y="350"/>
                  </a:lnTo>
                  <a:lnTo>
                    <a:pt x="523" y="347"/>
                  </a:lnTo>
                  <a:lnTo>
                    <a:pt x="523" y="347"/>
                  </a:lnTo>
                  <a:lnTo>
                    <a:pt x="523" y="345"/>
                  </a:lnTo>
                  <a:lnTo>
                    <a:pt x="525" y="343"/>
                  </a:lnTo>
                  <a:lnTo>
                    <a:pt x="530" y="340"/>
                  </a:lnTo>
                  <a:lnTo>
                    <a:pt x="530" y="336"/>
                  </a:lnTo>
                  <a:lnTo>
                    <a:pt x="532" y="336"/>
                  </a:lnTo>
                  <a:lnTo>
                    <a:pt x="534" y="333"/>
                  </a:lnTo>
                  <a:lnTo>
                    <a:pt x="539" y="331"/>
                  </a:lnTo>
                  <a:lnTo>
                    <a:pt x="539" y="326"/>
                  </a:lnTo>
                  <a:lnTo>
                    <a:pt x="541" y="326"/>
                  </a:lnTo>
                  <a:lnTo>
                    <a:pt x="544" y="324"/>
                  </a:lnTo>
                  <a:lnTo>
                    <a:pt x="544" y="321"/>
                  </a:lnTo>
                  <a:lnTo>
                    <a:pt x="546" y="321"/>
                  </a:lnTo>
                  <a:lnTo>
                    <a:pt x="549" y="317"/>
                  </a:lnTo>
                  <a:lnTo>
                    <a:pt x="551" y="314"/>
                  </a:lnTo>
                  <a:lnTo>
                    <a:pt x="551" y="312"/>
                  </a:lnTo>
                  <a:lnTo>
                    <a:pt x="551" y="312"/>
                  </a:lnTo>
                  <a:lnTo>
                    <a:pt x="551" y="310"/>
                  </a:lnTo>
                  <a:lnTo>
                    <a:pt x="553" y="310"/>
                  </a:lnTo>
                  <a:lnTo>
                    <a:pt x="553" y="305"/>
                  </a:lnTo>
                  <a:lnTo>
                    <a:pt x="556" y="286"/>
                  </a:lnTo>
                  <a:lnTo>
                    <a:pt x="556" y="284"/>
                  </a:lnTo>
                  <a:lnTo>
                    <a:pt x="556" y="281"/>
                  </a:lnTo>
                  <a:lnTo>
                    <a:pt x="551" y="265"/>
                  </a:lnTo>
                  <a:lnTo>
                    <a:pt x="551" y="255"/>
                  </a:lnTo>
                  <a:lnTo>
                    <a:pt x="556" y="248"/>
                  </a:lnTo>
                  <a:lnTo>
                    <a:pt x="560" y="248"/>
                  </a:lnTo>
                  <a:lnTo>
                    <a:pt x="560" y="248"/>
                  </a:lnTo>
                  <a:lnTo>
                    <a:pt x="560" y="250"/>
                  </a:lnTo>
                  <a:lnTo>
                    <a:pt x="565" y="250"/>
                  </a:lnTo>
                  <a:lnTo>
                    <a:pt x="565" y="250"/>
                  </a:lnTo>
                  <a:lnTo>
                    <a:pt x="560" y="253"/>
                  </a:lnTo>
                  <a:lnTo>
                    <a:pt x="558" y="255"/>
                  </a:lnTo>
                  <a:lnTo>
                    <a:pt x="563" y="262"/>
                  </a:lnTo>
                  <a:lnTo>
                    <a:pt x="563" y="267"/>
                  </a:lnTo>
                  <a:lnTo>
                    <a:pt x="563" y="269"/>
                  </a:lnTo>
                  <a:lnTo>
                    <a:pt x="565" y="269"/>
                  </a:lnTo>
                  <a:lnTo>
                    <a:pt x="565" y="267"/>
                  </a:lnTo>
                  <a:lnTo>
                    <a:pt x="565" y="267"/>
                  </a:lnTo>
                  <a:lnTo>
                    <a:pt x="567" y="262"/>
                  </a:lnTo>
                  <a:lnTo>
                    <a:pt x="570" y="262"/>
                  </a:lnTo>
                  <a:lnTo>
                    <a:pt x="570" y="262"/>
                  </a:lnTo>
                  <a:lnTo>
                    <a:pt x="567" y="262"/>
                  </a:lnTo>
                  <a:lnTo>
                    <a:pt x="567" y="260"/>
                  </a:lnTo>
                  <a:lnTo>
                    <a:pt x="567" y="255"/>
                  </a:lnTo>
                  <a:lnTo>
                    <a:pt x="567" y="253"/>
                  </a:lnTo>
                  <a:lnTo>
                    <a:pt x="567" y="253"/>
                  </a:lnTo>
                  <a:lnTo>
                    <a:pt x="567" y="246"/>
                  </a:lnTo>
                  <a:lnTo>
                    <a:pt x="570" y="246"/>
                  </a:lnTo>
                  <a:lnTo>
                    <a:pt x="570" y="243"/>
                  </a:lnTo>
                  <a:lnTo>
                    <a:pt x="572" y="241"/>
                  </a:lnTo>
                  <a:lnTo>
                    <a:pt x="572" y="241"/>
                  </a:lnTo>
                  <a:lnTo>
                    <a:pt x="575" y="239"/>
                  </a:lnTo>
                  <a:lnTo>
                    <a:pt x="582" y="236"/>
                  </a:lnTo>
                  <a:lnTo>
                    <a:pt x="584" y="236"/>
                  </a:lnTo>
                  <a:lnTo>
                    <a:pt x="584" y="232"/>
                  </a:lnTo>
                  <a:lnTo>
                    <a:pt x="584" y="229"/>
                  </a:lnTo>
                  <a:lnTo>
                    <a:pt x="586" y="229"/>
                  </a:lnTo>
                  <a:lnTo>
                    <a:pt x="591" y="222"/>
                  </a:lnTo>
                  <a:lnTo>
                    <a:pt x="593" y="217"/>
                  </a:lnTo>
                  <a:lnTo>
                    <a:pt x="601" y="213"/>
                  </a:lnTo>
                  <a:lnTo>
                    <a:pt x="601" y="210"/>
                  </a:lnTo>
                  <a:lnTo>
                    <a:pt x="612" y="203"/>
                  </a:lnTo>
                  <a:lnTo>
                    <a:pt x="612" y="203"/>
                  </a:lnTo>
                  <a:lnTo>
                    <a:pt x="617" y="201"/>
                  </a:lnTo>
                  <a:lnTo>
                    <a:pt x="617" y="198"/>
                  </a:lnTo>
                  <a:lnTo>
                    <a:pt x="617" y="196"/>
                  </a:lnTo>
                  <a:lnTo>
                    <a:pt x="617" y="196"/>
                  </a:lnTo>
                  <a:lnTo>
                    <a:pt x="617" y="191"/>
                  </a:lnTo>
                  <a:lnTo>
                    <a:pt x="617" y="189"/>
                  </a:lnTo>
                  <a:lnTo>
                    <a:pt x="617" y="189"/>
                  </a:lnTo>
                  <a:lnTo>
                    <a:pt x="617" y="184"/>
                  </a:lnTo>
                  <a:lnTo>
                    <a:pt x="617" y="184"/>
                  </a:lnTo>
                  <a:lnTo>
                    <a:pt x="619" y="182"/>
                  </a:lnTo>
                  <a:lnTo>
                    <a:pt x="622" y="180"/>
                  </a:lnTo>
                  <a:lnTo>
                    <a:pt x="622" y="180"/>
                  </a:lnTo>
                  <a:lnTo>
                    <a:pt x="627" y="175"/>
                  </a:lnTo>
                  <a:lnTo>
                    <a:pt x="629" y="175"/>
                  </a:lnTo>
                  <a:lnTo>
                    <a:pt x="634" y="172"/>
                  </a:lnTo>
                  <a:lnTo>
                    <a:pt x="641" y="170"/>
                  </a:lnTo>
                  <a:lnTo>
                    <a:pt x="641" y="170"/>
                  </a:lnTo>
                  <a:lnTo>
                    <a:pt x="643" y="170"/>
                  </a:lnTo>
                  <a:lnTo>
                    <a:pt x="648" y="163"/>
                  </a:lnTo>
                  <a:lnTo>
                    <a:pt x="650" y="163"/>
                  </a:lnTo>
                  <a:lnTo>
                    <a:pt x="653" y="161"/>
                  </a:lnTo>
                  <a:lnTo>
                    <a:pt x="660" y="156"/>
                  </a:lnTo>
                  <a:lnTo>
                    <a:pt x="657" y="154"/>
                  </a:lnTo>
                  <a:lnTo>
                    <a:pt x="660" y="154"/>
                  </a:lnTo>
                  <a:lnTo>
                    <a:pt x="660" y="158"/>
                  </a:lnTo>
                  <a:lnTo>
                    <a:pt x="662" y="158"/>
                  </a:lnTo>
                  <a:lnTo>
                    <a:pt x="662" y="161"/>
                  </a:lnTo>
                  <a:lnTo>
                    <a:pt x="662" y="161"/>
                  </a:lnTo>
                  <a:lnTo>
                    <a:pt x="664" y="161"/>
                  </a:lnTo>
                  <a:lnTo>
                    <a:pt x="664" y="161"/>
                  </a:lnTo>
                  <a:lnTo>
                    <a:pt x="664" y="158"/>
                  </a:lnTo>
                  <a:lnTo>
                    <a:pt x="667" y="158"/>
                  </a:lnTo>
                  <a:lnTo>
                    <a:pt x="667" y="161"/>
                  </a:lnTo>
                  <a:lnTo>
                    <a:pt x="669" y="161"/>
                  </a:lnTo>
                  <a:lnTo>
                    <a:pt x="672" y="158"/>
                  </a:lnTo>
                  <a:lnTo>
                    <a:pt x="676" y="158"/>
                  </a:lnTo>
                  <a:lnTo>
                    <a:pt x="676" y="158"/>
                  </a:lnTo>
                  <a:lnTo>
                    <a:pt x="679" y="158"/>
                  </a:lnTo>
                  <a:lnTo>
                    <a:pt x="676" y="161"/>
                  </a:lnTo>
                  <a:lnTo>
                    <a:pt x="679" y="163"/>
                  </a:lnTo>
                  <a:lnTo>
                    <a:pt x="679" y="163"/>
                  </a:lnTo>
                  <a:lnTo>
                    <a:pt x="681" y="163"/>
                  </a:lnTo>
                  <a:lnTo>
                    <a:pt x="681" y="163"/>
                  </a:lnTo>
                  <a:lnTo>
                    <a:pt x="683" y="161"/>
                  </a:lnTo>
                  <a:lnTo>
                    <a:pt x="688" y="158"/>
                  </a:lnTo>
                  <a:lnTo>
                    <a:pt x="695" y="161"/>
                  </a:lnTo>
                  <a:lnTo>
                    <a:pt x="698" y="158"/>
                  </a:lnTo>
                  <a:lnTo>
                    <a:pt x="700" y="158"/>
                  </a:lnTo>
                  <a:lnTo>
                    <a:pt x="705" y="156"/>
                  </a:lnTo>
                  <a:lnTo>
                    <a:pt x="705" y="156"/>
                  </a:lnTo>
                  <a:lnTo>
                    <a:pt x="707" y="156"/>
                  </a:lnTo>
                  <a:lnTo>
                    <a:pt x="707" y="154"/>
                  </a:lnTo>
                  <a:lnTo>
                    <a:pt x="714" y="151"/>
                  </a:lnTo>
                  <a:lnTo>
                    <a:pt x="716" y="149"/>
                  </a:lnTo>
                  <a:lnTo>
                    <a:pt x="719" y="149"/>
                  </a:lnTo>
                  <a:lnTo>
                    <a:pt x="719" y="146"/>
                  </a:lnTo>
                  <a:lnTo>
                    <a:pt x="719" y="146"/>
                  </a:lnTo>
                  <a:lnTo>
                    <a:pt x="719" y="144"/>
                  </a:lnTo>
                  <a:lnTo>
                    <a:pt x="721" y="144"/>
                  </a:lnTo>
                  <a:lnTo>
                    <a:pt x="724" y="142"/>
                  </a:lnTo>
                  <a:lnTo>
                    <a:pt x="726" y="142"/>
                  </a:lnTo>
                  <a:lnTo>
                    <a:pt x="726" y="142"/>
                  </a:lnTo>
                  <a:lnTo>
                    <a:pt x="726" y="142"/>
                  </a:lnTo>
                  <a:lnTo>
                    <a:pt x="728" y="139"/>
                  </a:lnTo>
                  <a:lnTo>
                    <a:pt x="728" y="139"/>
                  </a:lnTo>
                  <a:lnTo>
                    <a:pt x="728" y="139"/>
                  </a:lnTo>
                  <a:lnTo>
                    <a:pt x="728" y="139"/>
                  </a:lnTo>
                  <a:lnTo>
                    <a:pt x="728" y="139"/>
                  </a:lnTo>
                  <a:lnTo>
                    <a:pt x="731" y="139"/>
                  </a:lnTo>
                  <a:lnTo>
                    <a:pt x="733" y="137"/>
                  </a:lnTo>
                  <a:lnTo>
                    <a:pt x="735" y="137"/>
                  </a:lnTo>
                  <a:lnTo>
                    <a:pt x="735" y="137"/>
                  </a:lnTo>
                  <a:lnTo>
                    <a:pt x="738" y="135"/>
                  </a:lnTo>
                  <a:lnTo>
                    <a:pt x="740" y="135"/>
                  </a:lnTo>
                  <a:lnTo>
                    <a:pt x="742" y="132"/>
                  </a:lnTo>
                  <a:lnTo>
                    <a:pt x="750" y="132"/>
                  </a:lnTo>
                  <a:lnTo>
                    <a:pt x="752" y="132"/>
                  </a:lnTo>
                  <a:lnTo>
                    <a:pt x="754" y="130"/>
                  </a:lnTo>
                  <a:lnTo>
                    <a:pt x="757" y="130"/>
                  </a:lnTo>
                  <a:lnTo>
                    <a:pt x="757" y="128"/>
                  </a:lnTo>
                  <a:lnTo>
                    <a:pt x="759" y="128"/>
                  </a:lnTo>
                  <a:lnTo>
                    <a:pt x="761" y="125"/>
                  </a:lnTo>
                  <a:lnTo>
                    <a:pt x="761" y="125"/>
                  </a:lnTo>
                  <a:lnTo>
                    <a:pt x="768" y="120"/>
                  </a:lnTo>
                  <a:lnTo>
                    <a:pt x="773" y="118"/>
                  </a:lnTo>
                  <a:lnTo>
                    <a:pt x="778" y="113"/>
                  </a:lnTo>
                  <a:lnTo>
                    <a:pt x="778" y="113"/>
                  </a:lnTo>
                  <a:lnTo>
                    <a:pt x="780" y="116"/>
                  </a:lnTo>
                  <a:lnTo>
                    <a:pt x="783" y="116"/>
                  </a:lnTo>
                  <a:lnTo>
                    <a:pt x="785" y="116"/>
                  </a:lnTo>
                  <a:lnTo>
                    <a:pt x="785" y="113"/>
                  </a:lnTo>
                  <a:lnTo>
                    <a:pt x="787" y="113"/>
                  </a:lnTo>
                  <a:lnTo>
                    <a:pt x="790" y="113"/>
                  </a:lnTo>
                  <a:lnTo>
                    <a:pt x="790" y="113"/>
                  </a:lnTo>
                  <a:lnTo>
                    <a:pt x="790" y="111"/>
                  </a:lnTo>
                  <a:lnTo>
                    <a:pt x="790" y="111"/>
                  </a:lnTo>
                  <a:lnTo>
                    <a:pt x="792" y="111"/>
                  </a:lnTo>
                  <a:lnTo>
                    <a:pt x="792" y="109"/>
                  </a:lnTo>
                  <a:lnTo>
                    <a:pt x="797" y="109"/>
                  </a:lnTo>
                  <a:lnTo>
                    <a:pt x="799" y="109"/>
                  </a:lnTo>
                  <a:lnTo>
                    <a:pt x="799" y="104"/>
                  </a:lnTo>
                  <a:lnTo>
                    <a:pt x="797" y="99"/>
                  </a:lnTo>
                  <a:lnTo>
                    <a:pt x="794" y="90"/>
                  </a:lnTo>
                  <a:lnTo>
                    <a:pt x="794" y="90"/>
                  </a:lnTo>
                  <a:lnTo>
                    <a:pt x="792" y="87"/>
                  </a:lnTo>
                  <a:lnTo>
                    <a:pt x="790" y="85"/>
                  </a:lnTo>
                  <a:lnTo>
                    <a:pt x="790" y="85"/>
                  </a:lnTo>
                  <a:lnTo>
                    <a:pt x="785" y="83"/>
                  </a:lnTo>
                  <a:lnTo>
                    <a:pt x="778" y="80"/>
                  </a:lnTo>
                  <a:lnTo>
                    <a:pt x="778" y="76"/>
                  </a:lnTo>
                  <a:lnTo>
                    <a:pt x="780" y="73"/>
                  </a:lnTo>
                  <a:lnTo>
                    <a:pt x="783" y="73"/>
                  </a:lnTo>
                  <a:lnTo>
                    <a:pt x="783" y="71"/>
                  </a:lnTo>
                  <a:lnTo>
                    <a:pt x="785" y="71"/>
                  </a:lnTo>
                  <a:lnTo>
                    <a:pt x="787" y="73"/>
                  </a:lnTo>
                  <a:lnTo>
                    <a:pt x="790" y="73"/>
                  </a:lnTo>
                  <a:lnTo>
                    <a:pt x="792" y="73"/>
                  </a:lnTo>
                  <a:lnTo>
                    <a:pt x="797" y="76"/>
                  </a:lnTo>
                  <a:lnTo>
                    <a:pt x="799" y="76"/>
                  </a:lnTo>
                  <a:lnTo>
                    <a:pt x="799" y="76"/>
                  </a:lnTo>
                  <a:lnTo>
                    <a:pt x="802" y="76"/>
                  </a:lnTo>
                  <a:lnTo>
                    <a:pt x="802" y="76"/>
                  </a:lnTo>
                  <a:lnTo>
                    <a:pt x="802" y="80"/>
                  </a:lnTo>
                  <a:lnTo>
                    <a:pt x="802" y="80"/>
                  </a:lnTo>
                  <a:lnTo>
                    <a:pt x="804" y="83"/>
                  </a:lnTo>
                  <a:lnTo>
                    <a:pt x="804" y="83"/>
                  </a:lnTo>
                  <a:lnTo>
                    <a:pt x="802" y="85"/>
                  </a:lnTo>
                  <a:lnTo>
                    <a:pt x="804" y="87"/>
                  </a:lnTo>
                  <a:lnTo>
                    <a:pt x="806" y="87"/>
                  </a:lnTo>
                  <a:lnTo>
                    <a:pt x="809" y="87"/>
                  </a:lnTo>
                  <a:lnTo>
                    <a:pt x="813" y="87"/>
                  </a:lnTo>
                  <a:lnTo>
                    <a:pt x="823" y="85"/>
                  </a:lnTo>
                  <a:lnTo>
                    <a:pt x="823" y="85"/>
                  </a:lnTo>
                  <a:lnTo>
                    <a:pt x="825" y="85"/>
                  </a:lnTo>
                  <a:lnTo>
                    <a:pt x="825" y="83"/>
                  </a:lnTo>
                  <a:lnTo>
                    <a:pt x="830" y="83"/>
                  </a:lnTo>
                  <a:lnTo>
                    <a:pt x="830" y="83"/>
                  </a:lnTo>
                  <a:lnTo>
                    <a:pt x="830" y="83"/>
                  </a:lnTo>
                  <a:lnTo>
                    <a:pt x="830" y="85"/>
                  </a:lnTo>
                  <a:lnTo>
                    <a:pt x="830" y="85"/>
                  </a:lnTo>
                  <a:lnTo>
                    <a:pt x="832" y="87"/>
                  </a:lnTo>
                  <a:lnTo>
                    <a:pt x="832" y="90"/>
                  </a:lnTo>
                  <a:lnTo>
                    <a:pt x="835" y="92"/>
                  </a:lnTo>
                  <a:lnTo>
                    <a:pt x="837" y="92"/>
                  </a:lnTo>
                  <a:lnTo>
                    <a:pt x="839" y="92"/>
                  </a:lnTo>
                  <a:lnTo>
                    <a:pt x="847" y="94"/>
                  </a:lnTo>
                  <a:lnTo>
                    <a:pt x="847" y="97"/>
                  </a:lnTo>
                  <a:lnTo>
                    <a:pt x="847" y="102"/>
                  </a:lnTo>
                  <a:lnTo>
                    <a:pt x="847" y="104"/>
                  </a:lnTo>
                  <a:lnTo>
                    <a:pt x="849" y="104"/>
                  </a:lnTo>
                  <a:lnTo>
                    <a:pt x="849" y="106"/>
                  </a:lnTo>
                  <a:lnTo>
                    <a:pt x="851" y="106"/>
                  </a:lnTo>
                  <a:lnTo>
                    <a:pt x="858" y="111"/>
                  </a:lnTo>
                  <a:lnTo>
                    <a:pt x="865" y="111"/>
                  </a:lnTo>
                  <a:lnTo>
                    <a:pt x="873" y="111"/>
                  </a:lnTo>
                  <a:lnTo>
                    <a:pt x="875" y="111"/>
                  </a:lnTo>
                  <a:lnTo>
                    <a:pt x="877" y="111"/>
                  </a:lnTo>
                  <a:lnTo>
                    <a:pt x="882" y="111"/>
                  </a:lnTo>
                  <a:lnTo>
                    <a:pt x="884" y="111"/>
                  </a:lnTo>
                  <a:lnTo>
                    <a:pt x="894" y="111"/>
                  </a:lnTo>
                  <a:lnTo>
                    <a:pt x="896" y="111"/>
                  </a:lnTo>
                  <a:lnTo>
                    <a:pt x="899" y="111"/>
                  </a:lnTo>
                  <a:lnTo>
                    <a:pt x="901" y="111"/>
                  </a:lnTo>
                  <a:lnTo>
                    <a:pt x="901" y="111"/>
                  </a:lnTo>
                  <a:lnTo>
                    <a:pt x="901" y="113"/>
                  </a:lnTo>
                  <a:lnTo>
                    <a:pt x="901" y="111"/>
                  </a:lnTo>
                  <a:lnTo>
                    <a:pt x="901" y="113"/>
                  </a:lnTo>
                  <a:lnTo>
                    <a:pt x="903" y="113"/>
                  </a:lnTo>
                  <a:lnTo>
                    <a:pt x="903" y="113"/>
                  </a:lnTo>
                  <a:lnTo>
                    <a:pt x="910" y="113"/>
                  </a:lnTo>
                  <a:lnTo>
                    <a:pt x="915" y="111"/>
                  </a:lnTo>
                  <a:lnTo>
                    <a:pt x="917" y="111"/>
                  </a:lnTo>
                  <a:lnTo>
                    <a:pt x="917" y="111"/>
                  </a:lnTo>
                  <a:lnTo>
                    <a:pt x="920" y="111"/>
                  </a:lnTo>
                  <a:lnTo>
                    <a:pt x="925" y="109"/>
                  </a:lnTo>
                  <a:lnTo>
                    <a:pt x="927" y="109"/>
                  </a:lnTo>
                  <a:lnTo>
                    <a:pt x="927" y="106"/>
                  </a:lnTo>
                  <a:lnTo>
                    <a:pt x="934" y="104"/>
                  </a:lnTo>
                  <a:lnTo>
                    <a:pt x="936" y="104"/>
                  </a:lnTo>
                  <a:lnTo>
                    <a:pt x="936" y="104"/>
                  </a:lnTo>
                  <a:lnTo>
                    <a:pt x="936" y="102"/>
                  </a:lnTo>
                  <a:lnTo>
                    <a:pt x="939" y="102"/>
                  </a:lnTo>
                  <a:lnTo>
                    <a:pt x="939" y="102"/>
                  </a:lnTo>
                  <a:lnTo>
                    <a:pt x="941" y="102"/>
                  </a:lnTo>
                  <a:lnTo>
                    <a:pt x="943" y="99"/>
                  </a:lnTo>
                  <a:lnTo>
                    <a:pt x="946" y="97"/>
                  </a:lnTo>
                  <a:lnTo>
                    <a:pt x="951" y="94"/>
                  </a:lnTo>
                  <a:lnTo>
                    <a:pt x="951" y="94"/>
                  </a:lnTo>
                  <a:lnTo>
                    <a:pt x="953" y="92"/>
                  </a:lnTo>
                  <a:lnTo>
                    <a:pt x="958" y="92"/>
                  </a:lnTo>
                  <a:lnTo>
                    <a:pt x="958" y="92"/>
                  </a:lnTo>
                  <a:lnTo>
                    <a:pt x="958" y="94"/>
                  </a:lnTo>
                  <a:lnTo>
                    <a:pt x="958" y="94"/>
                  </a:lnTo>
                  <a:lnTo>
                    <a:pt x="958" y="94"/>
                  </a:lnTo>
                  <a:lnTo>
                    <a:pt x="958" y="97"/>
                  </a:lnTo>
                  <a:lnTo>
                    <a:pt x="960" y="99"/>
                  </a:lnTo>
                  <a:lnTo>
                    <a:pt x="962" y="99"/>
                  </a:lnTo>
                  <a:lnTo>
                    <a:pt x="962" y="102"/>
                  </a:lnTo>
                  <a:lnTo>
                    <a:pt x="965" y="104"/>
                  </a:lnTo>
                  <a:lnTo>
                    <a:pt x="965" y="106"/>
                  </a:lnTo>
                  <a:lnTo>
                    <a:pt x="967" y="106"/>
                  </a:lnTo>
                  <a:lnTo>
                    <a:pt x="967" y="106"/>
                  </a:lnTo>
                  <a:lnTo>
                    <a:pt x="969" y="106"/>
                  </a:lnTo>
                  <a:lnTo>
                    <a:pt x="972" y="109"/>
                  </a:lnTo>
                  <a:lnTo>
                    <a:pt x="974" y="111"/>
                  </a:lnTo>
                  <a:lnTo>
                    <a:pt x="974" y="111"/>
                  </a:lnTo>
                  <a:lnTo>
                    <a:pt x="969" y="109"/>
                  </a:lnTo>
                  <a:lnTo>
                    <a:pt x="969" y="106"/>
                  </a:lnTo>
                  <a:lnTo>
                    <a:pt x="967" y="104"/>
                  </a:lnTo>
                  <a:lnTo>
                    <a:pt x="962" y="99"/>
                  </a:lnTo>
                  <a:lnTo>
                    <a:pt x="960" y="99"/>
                  </a:lnTo>
                  <a:lnTo>
                    <a:pt x="960" y="97"/>
                  </a:lnTo>
                  <a:lnTo>
                    <a:pt x="960" y="97"/>
                  </a:lnTo>
                  <a:lnTo>
                    <a:pt x="960" y="97"/>
                  </a:lnTo>
                  <a:lnTo>
                    <a:pt x="960" y="97"/>
                  </a:lnTo>
                  <a:lnTo>
                    <a:pt x="962" y="97"/>
                  </a:lnTo>
                  <a:lnTo>
                    <a:pt x="960" y="94"/>
                  </a:lnTo>
                  <a:lnTo>
                    <a:pt x="960" y="94"/>
                  </a:lnTo>
                  <a:lnTo>
                    <a:pt x="960" y="94"/>
                  </a:lnTo>
                  <a:lnTo>
                    <a:pt x="962" y="90"/>
                  </a:lnTo>
                  <a:lnTo>
                    <a:pt x="962" y="90"/>
                  </a:lnTo>
                  <a:lnTo>
                    <a:pt x="965" y="87"/>
                  </a:lnTo>
                  <a:lnTo>
                    <a:pt x="967" y="85"/>
                  </a:lnTo>
                  <a:lnTo>
                    <a:pt x="972" y="83"/>
                  </a:lnTo>
                  <a:lnTo>
                    <a:pt x="977" y="83"/>
                  </a:lnTo>
                  <a:lnTo>
                    <a:pt x="977" y="83"/>
                  </a:lnTo>
                  <a:lnTo>
                    <a:pt x="979" y="83"/>
                  </a:lnTo>
                  <a:lnTo>
                    <a:pt x="979" y="83"/>
                  </a:lnTo>
                  <a:lnTo>
                    <a:pt x="981" y="80"/>
                  </a:lnTo>
                  <a:lnTo>
                    <a:pt x="979" y="83"/>
                  </a:lnTo>
                  <a:lnTo>
                    <a:pt x="981" y="83"/>
                  </a:lnTo>
                  <a:lnTo>
                    <a:pt x="981" y="83"/>
                  </a:lnTo>
                  <a:lnTo>
                    <a:pt x="981" y="83"/>
                  </a:lnTo>
                  <a:lnTo>
                    <a:pt x="986" y="83"/>
                  </a:lnTo>
                  <a:lnTo>
                    <a:pt x="988" y="83"/>
                  </a:lnTo>
                  <a:lnTo>
                    <a:pt x="988" y="80"/>
                  </a:lnTo>
                  <a:lnTo>
                    <a:pt x="991" y="78"/>
                  </a:lnTo>
                  <a:lnTo>
                    <a:pt x="998" y="76"/>
                  </a:lnTo>
                  <a:lnTo>
                    <a:pt x="1000" y="73"/>
                  </a:lnTo>
                  <a:lnTo>
                    <a:pt x="1003" y="73"/>
                  </a:lnTo>
                  <a:lnTo>
                    <a:pt x="1010" y="68"/>
                  </a:lnTo>
                  <a:lnTo>
                    <a:pt x="1014" y="68"/>
                  </a:lnTo>
                  <a:lnTo>
                    <a:pt x="1017" y="66"/>
                  </a:lnTo>
                  <a:lnTo>
                    <a:pt x="1019" y="66"/>
                  </a:lnTo>
                  <a:lnTo>
                    <a:pt x="1022" y="66"/>
                  </a:lnTo>
                  <a:lnTo>
                    <a:pt x="1022" y="64"/>
                  </a:lnTo>
                  <a:lnTo>
                    <a:pt x="1033" y="66"/>
                  </a:lnTo>
                  <a:lnTo>
                    <a:pt x="1038" y="64"/>
                  </a:lnTo>
                  <a:lnTo>
                    <a:pt x="1040" y="61"/>
                  </a:lnTo>
                  <a:lnTo>
                    <a:pt x="1043" y="61"/>
                  </a:lnTo>
                  <a:lnTo>
                    <a:pt x="1048" y="61"/>
                  </a:lnTo>
                  <a:lnTo>
                    <a:pt x="1048" y="61"/>
                  </a:lnTo>
                  <a:lnTo>
                    <a:pt x="1050" y="61"/>
                  </a:lnTo>
                  <a:close/>
                  <a:moveTo>
                    <a:pt x="513" y="0"/>
                  </a:moveTo>
                  <a:lnTo>
                    <a:pt x="515" y="2"/>
                  </a:lnTo>
                  <a:lnTo>
                    <a:pt x="518" y="5"/>
                  </a:lnTo>
                  <a:lnTo>
                    <a:pt x="520" y="5"/>
                  </a:lnTo>
                  <a:lnTo>
                    <a:pt x="520" y="2"/>
                  </a:lnTo>
                  <a:lnTo>
                    <a:pt x="523" y="5"/>
                  </a:lnTo>
                  <a:lnTo>
                    <a:pt x="525" y="5"/>
                  </a:lnTo>
                  <a:lnTo>
                    <a:pt x="523" y="7"/>
                  </a:lnTo>
                  <a:lnTo>
                    <a:pt x="525" y="7"/>
                  </a:lnTo>
                  <a:lnTo>
                    <a:pt x="525" y="7"/>
                  </a:lnTo>
                  <a:lnTo>
                    <a:pt x="525" y="7"/>
                  </a:lnTo>
                  <a:lnTo>
                    <a:pt x="525" y="7"/>
                  </a:lnTo>
                  <a:lnTo>
                    <a:pt x="527" y="7"/>
                  </a:lnTo>
                  <a:lnTo>
                    <a:pt x="527" y="5"/>
                  </a:lnTo>
                  <a:lnTo>
                    <a:pt x="527" y="5"/>
                  </a:lnTo>
                  <a:lnTo>
                    <a:pt x="530" y="5"/>
                  </a:lnTo>
                  <a:lnTo>
                    <a:pt x="530" y="5"/>
                  </a:lnTo>
                  <a:lnTo>
                    <a:pt x="530" y="7"/>
                  </a:lnTo>
                  <a:lnTo>
                    <a:pt x="534" y="5"/>
                  </a:lnTo>
                  <a:lnTo>
                    <a:pt x="534" y="5"/>
                  </a:lnTo>
                  <a:lnTo>
                    <a:pt x="537" y="5"/>
                  </a:lnTo>
                  <a:lnTo>
                    <a:pt x="541" y="5"/>
                  </a:lnTo>
                  <a:lnTo>
                    <a:pt x="541" y="7"/>
                  </a:lnTo>
                  <a:lnTo>
                    <a:pt x="541" y="7"/>
                  </a:lnTo>
                  <a:lnTo>
                    <a:pt x="544" y="9"/>
                  </a:lnTo>
                  <a:lnTo>
                    <a:pt x="544" y="12"/>
                  </a:lnTo>
                  <a:lnTo>
                    <a:pt x="544" y="12"/>
                  </a:lnTo>
                  <a:lnTo>
                    <a:pt x="544" y="12"/>
                  </a:lnTo>
                  <a:lnTo>
                    <a:pt x="546" y="14"/>
                  </a:lnTo>
                  <a:lnTo>
                    <a:pt x="549" y="14"/>
                  </a:lnTo>
                  <a:lnTo>
                    <a:pt x="551" y="12"/>
                  </a:lnTo>
                  <a:lnTo>
                    <a:pt x="553" y="12"/>
                  </a:lnTo>
                  <a:lnTo>
                    <a:pt x="556" y="9"/>
                  </a:lnTo>
                  <a:lnTo>
                    <a:pt x="556" y="9"/>
                  </a:lnTo>
                  <a:lnTo>
                    <a:pt x="558" y="12"/>
                  </a:lnTo>
                  <a:lnTo>
                    <a:pt x="560" y="12"/>
                  </a:lnTo>
                  <a:lnTo>
                    <a:pt x="560" y="12"/>
                  </a:lnTo>
                  <a:lnTo>
                    <a:pt x="563" y="12"/>
                  </a:lnTo>
                  <a:lnTo>
                    <a:pt x="565" y="12"/>
                  </a:lnTo>
                  <a:lnTo>
                    <a:pt x="565" y="12"/>
                  </a:lnTo>
                  <a:lnTo>
                    <a:pt x="570" y="12"/>
                  </a:lnTo>
                  <a:lnTo>
                    <a:pt x="572" y="14"/>
                  </a:lnTo>
                  <a:lnTo>
                    <a:pt x="572" y="14"/>
                  </a:lnTo>
                  <a:lnTo>
                    <a:pt x="572" y="14"/>
                  </a:lnTo>
                  <a:lnTo>
                    <a:pt x="575" y="14"/>
                  </a:lnTo>
                  <a:lnTo>
                    <a:pt x="579" y="16"/>
                  </a:lnTo>
                  <a:lnTo>
                    <a:pt x="579" y="12"/>
                  </a:lnTo>
                  <a:lnTo>
                    <a:pt x="582" y="12"/>
                  </a:lnTo>
                  <a:lnTo>
                    <a:pt x="579" y="14"/>
                  </a:lnTo>
                  <a:lnTo>
                    <a:pt x="582" y="14"/>
                  </a:lnTo>
                  <a:lnTo>
                    <a:pt x="582" y="16"/>
                  </a:lnTo>
                  <a:lnTo>
                    <a:pt x="584" y="16"/>
                  </a:lnTo>
                  <a:lnTo>
                    <a:pt x="582" y="21"/>
                  </a:lnTo>
                  <a:lnTo>
                    <a:pt x="584" y="21"/>
                  </a:lnTo>
                  <a:lnTo>
                    <a:pt x="584" y="21"/>
                  </a:lnTo>
                  <a:lnTo>
                    <a:pt x="586" y="21"/>
                  </a:lnTo>
                  <a:lnTo>
                    <a:pt x="586" y="24"/>
                  </a:lnTo>
                  <a:lnTo>
                    <a:pt x="586" y="24"/>
                  </a:lnTo>
                  <a:lnTo>
                    <a:pt x="586" y="24"/>
                  </a:lnTo>
                  <a:lnTo>
                    <a:pt x="586" y="26"/>
                  </a:lnTo>
                  <a:lnTo>
                    <a:pt x="586" y="28"/>
                  </a:lnTo>
                  <a:lnTo>
                    <a:pt x="589" y="28"/>
                  </a:lnTo>
                  <a:lnTo>
                    <a:pt x="589" y="33"/>
                  </a:lnTo>
                  <a:lnTo>
                    <a:pt x="589" y="33"/>
                  </a:lnTo>
                  <a:lnTo>
                    <a:pt x="589" y="38"/>
                  </a:lnTo>
                  <a:lnTo>
                    <a:pt x="586" y="42"/>
                  </a:lnTo>
                  <a:lnTo>
                    <a:pt x="586" y="42"/>
                  </a:lnTo>
                  <a:lnTo>
                    <a:pt x="584" y="45"/>
                  </a:lnTo>
                  <a:lnTo>
                    <a:pt x="586" y="45"/>
                  </a:lnTo>
                  <a:lnTo>
                    <a:pt x="589" y="45"/>
                  </a:lnTo>
                  <a:lnTo>
                    <a:pt x="589" y="47"/>
                  </a:lnTo>
                  <a:lnTo>
                    <a:pt x="589" y="47"/>
                  </a:lnTo>
                  <a:lnTo>
                    <a:pt x="589" y="50"/>
                  </a:lnTo>
                  <a:lnTo>
                    <a:pt x="591" y="50"/>
                  </a:lnTo>
                  <a:lnTo>
                    <a:pt x="591" y="50"/>
                  </a:lnTo>
                  <a:lnTo>
                    <a:pt x="591" y="50"/>
                  </a:lnTo>
                  <a:lnTo>
                    <a:pt x="591" y="52"/>
                  </a:lnTo>
                  <a:lnTo>
                    <a:pt x="591" y="52"/>
                  </a:lnTo>
                  <a:lnTo>
                    <a:pt x="591" y="54"/>
                  </a:lnTo>
                  <a:lnTo>
                    <a:pt x="591" y="57"/>
                  </a:lnTo>
                  <a:lnTo>
                    <a:pt x="591" y="59"/>
                  </a:lnTo>
                  <a:lnTo>
                    <a:pt x="596" y="59"/>
                  </a:lnTo>
                  <a:lnTo>
                    <a:pt x="596" y="57"/>
                  </a:lnTo>
                  <a:lnTo>
                    <a:pt x="598" y="57"/>
                  </a:lnTo>
                  <a:lnTo>
                    <a:pt x="598" y="59"/>
                  </a:lnTo>
                  <a:lnTo>
                    <a:pt x="603" y="59"/>
                  </a:lnTo>
                  <a:lnTo>
                    <a:pt x="603" y="59"/>
                  </a:lnTo>
                  <a:lnTo>
                    <a:pt x="605" y="61"/>
                  </a:lnTo>
                  <a:lnTo>
                    <a:pt x="605" y="61"/>
                  </a:lnTo>
                  <a:lnTo>
                    <a:pt x="608" y="59"/>
                  </a:lnTo>
                  <a:lnTo>
                    <a:pt x="608" y="61"/>
                  </a:lnTo>
                  <a:lnTo>
                    <a:pt x="608" y="61"/>
                  </a:lnTo>
                  <a:lnTo>
                    <a:pt x="605" y="64"/>
                  </a:lnTo>
                  <a:lnTo>
                    <a:pt x="605" y="66"/>
                  </a:lnTo>
                  <a:lnTo>
                    <a:pt x="605" y="68"/>
                  </a:lnTo>
                  <a:lnTo>
                    <a:pt x="608" y="68"/>
                  </a:lnTo>
                  <a:lnTo>
                    <a:pt x="608" y="68"/>
                  </a:lnTo>
                  <a:lnTo>
                    <a:pt x="610" y="71"/>
                  </a:lnTo>
                  <a:lnTo>
                    <a:pt x="610" y="71"/>
                  </a:lnTo>
                  <a:lnTo>
                    <a:pt x="608" y="73"/>
                  </a:lnTo>
                  <a:lnTo>
                    <a:pt x="608" y="73"/>
                  </a:lnTo>
                  <a:lnTo>
                    <a:pt x="608" y="76"/>
                  </a:lnTo>
                  <a:lnTo>
                    <a:pt x="610" y="76"/>
                  </a:lnTo>
                  <a:lnTo>
                    <a:pt x="610" y="76"/>
                  </a:lnTo>
                  <a:lnTo>
                    <a:pt x="610" y="76"/>
                  </a:lnTo>
                  <a:lnTo>
                    <a:pt x="612" y="76"/>
                  </a:lnTo>
                  <a:lnTo>
                    <a:pt x="612" y="80"/>
                  </a:lnTo>
                  <a:lnTo>
                    <a:pt x="612" y="83"/>
                  </a:lnTo>
                  <a:lnTo>
                    <a:pt x="612" y="85"/>
                  </a:lnTo>
                  <a:lnTo>
                    <a:pt x="612" y="85"/>
                  </a:lnTo>
                  <a:lnTo>
                    <a:pt x="615" y="92"/>
                  </a:lnTo>
                  <a:lnTo>
                    <a:pt x="619" y="94"/>
                  </a:lnTo>
                  <a:lnTo>
                    <a:pt x="622" y="94"/>
                  </a:lnTo>
                  <a:lnTo>
                    <a:pt x="622" y="97"/>
                  </a:lnTo>
                  <a:lnTo>
                    <a:pt x="619" y="102"/>
                  </a:lnTo>
                  <a:lnTo>
                    <a:pt x="617" y="104"/>
                  </a:lnTo>
                  <a:lnTo>
                    <a:pt x="617" y="106"/>
                  </a:lnTo>
                  <a:lnTo>
                    <a:pt x="617" y="109"/>
                  </a:lnTo>
                  <a:lnTo>
                    <a:pt x="619" y="111"/>
                  </a:lnTo>
                  <a:lnTo>
                    <a:pt x="624" y="111"/>
                  </a:lnTo>
                  <a:lnTo>
                    <a:pt x="624" y="109"/>
                  </a:lnTo>
                  <a:lnTo>
                    <a:pt x="631" y="109"/>
                  </a:lnTo>
                  <a:lnTo>
                    <a:pt x="634" y="109"/>
                  </a:lnTo>
                  <a:lnTo>
                    <a:pt x="636" y="109"/>
                  </a:lnTo>
                  <a:lnTo>
                    <a:pt x="641" y="106"/>
                  </a:lnTo>
                  <a:lnTo>
                    <a:pt x="641" y="104"/>
                  </a:lnTo>
                  <a:lnTo>
                    <a:pt x="648" y="104"/>
                  </a:lnTo>
                  <a:lnTo>
                    <a:pt x="650" y="104"/>
                  </a:lnTo>
                  <a:lnTo>
                    <a:pt x="653" y="99"/>
                  </a:lnTo>
                  <a:lnTo>
                    <a:pt x="653" y="97"/>
                  </a:lnTo>
                  <a:lnTo>
                    <a:pt x="655" y="94"/>
                  </a:lnTo>
                  <a:lnTo>
                    <a:pt x="660" y="92"/>
                  </a:lnTo>
                  <a:lnTo>
                    <a:pt x="662" y="92"/>
                  </a:lnTo>
                  <a:lnTo>
                    <a:pt x="662" y="92"/>
                  </a:lnTo>
                  <a:lnTo>
                    <a:pt x="669" y="92"/>
                  </a:lnTo>
                  <a:lnTo>
                    <a:pt x="669" y="92"/>
                  </a:lnTo>
                  <a:lnTo>
                    <a:pt x="672" y="92"/>
                  </a:lnTo>
                  <a:lnTo>
                    <a:pt x="676" y="94"/>
                  </a:lnTo>
                  <a:lnTo>
                    <a:pt x="679" y="94"/>
                  </a:lnTo>
                  <a:lnTo>
                    <a:pt x="679" y="94"/>
                  </a:lnTo>
                  <a:lnTo>
                    <a:pt x="683" y="94"/>
                  </a:lnTo>
                  <a:lnTo>
                    <a:pt x="683" y="97"/>
                  </a:lnTo>
                  <a:lnTo>
                    <a:pt x="688" y="97"/>
                  </a:lnTo>
                  <a:lnTo>
                    <a:pt x="688" y="94"/>
                  </a:lnTo>
                  <a:lnTo>
                    <a:pt x="693" y="94"/>
                  </a:lnTo>
                  <a:lnTo>
                    <a:pt x="695" y="94"/>
                  </a:lnTo>
                  <a:lnTo>
                    <a:pt x="698" y="97"/>
                  </a:lnTo>
                  <a:lnTo>
                    <a:pt x="698" y="97"/>
                  </a:lnTo>
                  <a:lnTo>
                    <a:pt x="700" y="97"/>
                  </a:lnTo>
                  <a:lnTo>
                    <a:pt x="700" y="97"/>
                  </a:lnTo>
                  <a:lnTo>
                    <a:pt x="700" y="97"/>
                  </a:lnTo>
                  <a:lnTo>
                    <a:pt x="700" y="97"/>
                  </a:lnTo>
                  <a:lnTo>
                    <a:pt x="700" y="97"/>
                  </a:lnTo>
                  <a:lnTo>
                    <a:pt x="698" y="102"/>
                  </a:lnTo>
                  <a:lnTo>
                    <a:pt x="698" y="102"/>
                  </a:lnTo>
                  <a:lnTo>
                    <a:pt x="695" y="104"/>
                  </a:lnTo>
                  <a:lnTo>
                    <a:pt x="693" y="104"/>
                  </a:lnTo>
                  <a:lnTo>
                    <a:pt x="693" y="104"/>
                  </a:lnTo>
                  <a:lnTo>
                    <a:pt x="693" y="104"/>
                  </a:lnTo>
                  <a:lnTo>
                    <a:pt x="693" y="111"/>
                  </a:lnTo>
                  <a:lnTo>
                    <a:pt x="690" y="111"/>
                  </a:lnTo>
                  <a:lnTo>
                    <a:pt x="690" y="111"/>
                  </a:lnTo>
                  <a:lnTo>
                    <a:pt x="688" y="111"/>
                  </a:lnTo>
                  <a:lnTo>
                    <a:pt x="688" y="111"/>
                  </a:lnTo>
                  <a:lnTo>
                    <a:pt x="686" y="113"/>
                  </a:lnTo>
                  <a:lnTo>
                    <a:pt x="686" y="118"/>
                  </a:lnTo>
                  <a:lnTo>
                    <a:pt x="683" y="123"/>
                  </a:lnTo>
                  <a:lnTo>
                    <a:pt x="679" y="128"/>
                  </a:lnTo>
                  <a:lnTo>
                    <a:pt x="679" y="130"/>
                  </a:lnTo>
                  <a:lnTo>
                    <a:pt x="679" y="135"/>
                  </a:lnTo>
                  <a:lnTo>
                    <a:pt x="679" y="137"/>
                  </a:lnTo>
                  <a:lnTo>
                    <a:pt x="672" y="139"/>
                  </a:lnTo>
                  <a:lnTo>
                    <a:pt x="672" y="142"/>
                  </a:lnTo>
                  <a:lnTo>
                    <a:pt x="672" y="144"/>
                  </a:lnTo>
                  <a:lnTo>
                    <a:pt x="669" y="144"/>
                  </a:lnTo>
                  <a:lnTo>
                    <a:pt x="664" y="146"/>
                  </a:lnTo>
                  <a:lnTo>
                    <a:pt x="664" y="146"/>
                  </a:lnTo>
                  <a:lnTo>
                    <a:pt x="662" y="149"/>
                  </a:lnTo>
                  <a:lnTo>
                    <a:pt x="660" y="149"/>
                  </a:lnTo>
                  <a:lnTo>
                    <a:pt x="655" y="154"/>
                  </a:lnTo>
                  <a:lnTo>
                    <a:pt x="653" y="156"/>
                  </a:lnTo>
                  <a:lnTo>
                    <a:pt x="650" y="158"/>
                  </a:lnTo>
                  <a:lnTo>
                    <a:pt x="648" y="158"/>
                  </a:lnTo>
                  <a:lnTo>
                    <a:pt x="643" y="161"/>
                  </a:lnTo>
                  <a:lnTo>
                    <a:pt x="641" y="170"/>
                  </a:lnTo>
                  <a:lnTo>
                    <a:pt x="641" y="170"/>
                  </a:lnTo>
                  <a:lnTo>
                    <a:pt x="638" y="170"/>
                  </a:lnTo>
                  <a:lnTo>
                    <a:pt x="638" y="168"/>
                  </a:lnTo>
                  <a:lnTo>
                    <a:pt x="634" y="168"/>
                  </a:lnTo>
                  <a:lnTo>
                    <a:pt x="631" y="172"/>
                  </a:lnTo>
                  <a:lnTo>
                    <a:pt x="631" y="172"/>
                  </a:lnTo>
                  <a:lnTo>
                    <a:pt x="631" y="172"/>
                  </a:lnTo>
                  <a:lnTo>
                    <a:pt x="631" y="172"/>
                  </a:lnTo>
                  <a:lnTo>
                    <a:pt x="629" y="172"/>
                  </a:lnTo>
                  <a:lnTo>
                    <a:pt x="629" y="175"/>
                  </a:lnTo>
                  <a:lnTo>
                    <a:pt x="624" y="175"/>
                  </a:lnTo>
                  <a:lnTo>
                    <a:pt x="622" y="175"/>
                  </a:lnTo>
                  <a:lnTo>
                    <a:pt x="617" y="180"/>
                  </a:lnTo>
                  <a:lnTo>
                    <a:pt x="617" y="184"/>
                  </a:lnTo>
                  <a:lnTo>
                    <a:pt x="615" y="189"/>
                  </a:lnTo>
                  <a:lnTo>
                    <a:pt x="617" y="191"/>
                  </a:lnTo>
                  <a:lnTo>
                    <a:pt x="615" y="196"/>
                  </a:lnTo>
                  <a:lnTo>
                    <a:pt x="615" y="196"/>
                  </a:lnTo>
                  <a:lnTo>
                    <a:pt x="615" y="198"/>
                  </a:lnTo>
                  <a:lnTo>
                    <a:pt x="612" y="198"/>
                  </a:lnTo>
                  <a:lnTo>
                    <a:pt x="610" y="201"/>
                  </a:lnTo>
                  <a:lnTo>
                    <a:pt x="610" y="201"/>
                  </a:lnTo>
                  <a:lnTo>
                    <a:pt x="608" y="203"/>
                  </a:lnTo>
                  <a:lnTo>
                    <a:pt x="605" y="203"/>
                  </a:lnTo>
                  <a:lnTo>
                    <a:pt x="601" y="203"/>
                  </a:lnTo>
                  <a:lnTo>
                    <a:pt x="601" y="206"/>
                  </a:lnTo>
                  <a:lnTo>
                    <a:pt x="596" y="208"/>
                  </a:lnTo>
                  <a:lnTo>
                    <a:pt x="593" y="210"/>
                  </a:lnTo>
                  <a:lnTo>
                    <a:pt x="591" y="213"/>
                  </a:lnTo>
                  <a:lnTo>
                    <a:pt x="591" y="215"/>
                  </a:lnTo>
                  <a:lnTo>
                    <a:pt x="589" y="215"/>
                  </a:lnTo>
                  <a:lnTo>
                    <a:pt x="586" y="215"/>
                  </a:lnTo>
                  <a:lnTo>
                    <a:pt x="584" y="220"/>
                  </a:lnTo>
                  <a:lnTo>
                    <a:pt x="584" y="222"/>
                  </a:lnTo>
                  <a:lnTo>
                    <a:pt x="579" y="224"/>
                  </a:lnTo>
                  <a:lnTo>
                    <a:pt x="575" y="229"/>
                  </a:lnTo>
                  <a:lnTo>
                    <a:pt x="565" y="232"/>
                  </a:lnTo>
                  <a:lnTo>
                    <a:pt x="563" y="232"/>
                  </a:lnTo>
                  <a:lnTo>
                    <a:pt x="563" y="232"/>
                  </a:lnTo>
                  <a:lnTo>
                    <a:pt x="563" y="229"/>
                  </a:lnTo>
                  <a:lnTo>
                    <a:pt x="563" y="229"/>
                  </a:lnTo>
                  <a:lnTo>
                    <a:pt x="560" y="229"/>
                  </a:lnTo>
                  <a:lnTo>
                    <a:pt x="558" y="229"/>
                  </a:lnTo>
                  <a:lnTo>
                    <a:pt x="556" y="229"/>
                  </a:lnTo>
                  <a:lnTo>
                    <a:pt x="553" y="229"/>
                  </a:lnTo>
                  <a:lnTo>
                    <a:pt x="556" y="229"/>
                  </a:lnTo>
                  <a:lnTo>
                    <a:pt x="556" y="232"/>
                  </a:lnTo>
                  <a:lnTo>
                    <a:pt x="556" y="234"/>
                  </a:lnTo>
                  <a:lnTo>
                    <a:pt x="549" y="239"/>
                  </a:lnTo>
                  <a:lnTo>
                    <a:pt x="546" y="239"/>
                  </a:lnTo>
                  <a:lnTo>
                    <a:pt x="546" y="241"/>
                  </a:lnTo>
                  <a:lnTo>
                    <a:pt x="546" y="241"/>
                  </a:lnTo>
                  <a:lnTo>
                    <a:pt x="549" y="241"/>
                  </a:lnTo>
                  <a:lnTo>
                    <a:pt x="549" y="241"/>
                  </a:lnTo>
                  <a:lnTo>
                    <a:pt x="553" y="241"/>
                  </a:lnTo>
                  <a:lnTo>
                    <a:pt x="558" y="243"/>
                  </a:lnTo>
                  <a:lnTo>
                    <a:pt x="560" y="243"/>
                  </a:lnTo>
                  <a:lnTo>
                    <a:pt x="560" y="246"/>
                  </a:lnTo>
                  <a:lnTo>
                    <a:pt x="560" y="246"/>
                  </a:lnTo>
                  <a:lnTo>
                    <a:pt x="560" y="246"/>
                  </a:lnTo>
                  <a:lnTo>
                    <a:pt x="558" y="243"/>
                  </a:lnTo>
                  <a:lnTo>
                    <a:pt x="556" y="243"/>
                  </a:lnTo>
                  <a:lnTo>
                    <a:pt x="546" y="243"/>
                  </a:lnTo>
                  <a:lnTo>
                    <a:pt x="539" y="239"/>
                  </a:lnTo>
                  <a:lnTo>
                    <a:pt x="537" y="236"/>
                  </a:lnTo>
                  <a:lnTo>
                    <a:pt x="532" y="234"/>
                  </a:lnTo>
                  <a:lnTo>
                    <a:pt x="527" y="232"/>
                  </a:lnTo>
                  <a:lnTo>
                    <a:pt x="525" y="232"/>
                  </a:lnTo>
                  <a:lnTo>
                    <a:pt x="523" y="232"/>
                  </a:lnTo>
                  <a:lnTo>
                    <a:pt x="523" y="234"/>
                  </a:lnTo>
                  <a:lnTo>
                    <a:pt x="523" y="236"/>
                  </a:lnTo>
                  <a:lnTo>
                    <a:pt x="523" y="236"/>
                  </a:lnTo>
                  <a:lnTo>
                    <a:pt x="520" y="236"/>
                  </a:lnTo>
                  <a:lnTo>
                    <a:pt x="520" y="239"/>
                  </a:lnTo>
                  <a:lnTo>
                    <a:pt x="520" y="241"/>
                  </a:lnTo>
                  <a:lnTo>
                    <a:pt x="518" y="241"/>
                  </a:lnTo>
                  <a:lnTo>
                    <a:pt x="518" y="241"/>
                  </a:lnTo>
                  <a:lnTo>
                    <a:pt x="518" y="236"/>
                  </a:lnTo>
                  <a:lnTo>
                    <a:pt x="520" y="236"/>
                  </a:lnTo>
                  <a:lnTo>
                    <a:pt x="520" y="234"/>
                  </a:lnTo>
                  <a:lnTo>
                    <a:pt x="520" y="234"/>
                  </a:lnTo>
                  <a:lnTo>
                    <a:pt x="523" y="232"/>
                  </a:lnTo>
                  <a:lnTo>
                    <a:pt x="518" y="224"/>
                  </a:lnTo>
                  <a:lnTo>
                    <a:pt x="518" y="220"/>
                  </a:lnTo>
                  <a:lnTo>
                    <a:pt x="518" y="220"/>
                  </a:lnTo>
                  <a:lnTo>
                    <a:pt x="518" y="217"/>
                  </a:lnTo>
                  <a:lnTo>
                    <a:pt x="520" y="215"/>
                  </a:lnTo>
                  <a:lnTo>
                    <a:pt x="523" y="215"/>
                  </a:lnTo>
                  <a:lnTo>
                    <a:pt x="523" y="215"/>
                  </a:lnTo>
                  <a:lnTo>
                    <a:pt x="527" y="213"/>
                  </a:lnTo>
                  <a:lnTo>
                    <a:pt x="527" y="213"/>
                  </a:lnTo>
                  <a:lnTo>
                    <a:pt x="527" y="213"/>
                  </a:lnTo>
                  <a:lnTo>
                    <a:pt x="532" y="213"/>
                  </a:lnTo>
                  <a:lnTo>
                    <a:pt x="532" y="210"/>
                  </a:lnTo>
                  <a:lnTo>
                    <a:pt x="534" y="208"/>
                  </a:lnTo>
                  <a:lnTo>
                    <a:pt x="534" y="203"/>
                  </a:lnTo>
                  <a:lnTo>
                    <a:pt x="534" y="198"/>
                  </a:lnTo>
                  <a:lnTo>
                    <a:pt x="532" y="194"/>
                  </a:lnTo>
                  <a:lnTo>
                    <a:pt x="532" y="194"/>
                  </a:lnTo>
                  <a:lnTo>
                    <a:pt x="532" y="196"/>
                  </a:lnTo>
                  <a:lnTo>
                    <a:pt x="527" y="196"/>
                  </a:lnTo>
                  <a:lnTo>
                    <a:pt x="525" y="201"/>
                  </a:lnTo>
                  <a:lnTo>
                    <a:pt x="525" y="203"/>
                  </a:lnTo>
                  <a:lnTo>
                    <a:pt x="523" y="206"/>
                  </a:lnTo>
                  <a:lnTo>
                    <a:pt x="520" y="206"/>
                  </a:lnTo>
                  <a:lnTo>
                    <a:pt x="520" y="208"/>
                  </a:lnTo>
                  <a:lnTo>
                    <a:pt x="520" y="210"/>
                  </a:lnTo>
                  <a:lnTo>
                    <a:pt x="520" y="210"/>
                  </a:lnTo>
                  <a:lnTo>
                    <a:pt x="515" y="213"/>
                  </a:lnTo>
                  <a:lnTo>
                    <a:pt x="515" y="213"/>
                  </a:lnTo>
                  <a:lnTo>
                    <a:pt x="513" y="215"/>
                  </a:lnTo>
                  <a:lnTo>
                    <a:pt x="513" y="220"/>
                  </a:lnTo>
                  <a:lnTo>
                    <a:pt x="511" y="220"/>
                  </a:lnTo>
                  <a:lnTo>
                    <a:pt x="508" y="222"/>
                  </a:lnTo>
                  <a:lnTo>
                    <a:pt x="508" y="222"/>
                  </a:lnTo>
                  <a:lnTo>
                    <a:pt x="506" y="222"/>
                  </a:lnTo>
                  <a:lnTo>
                    <a:pt x="506" y="224"/>
                  </a:lnTo>
                  <a:lnTo>
                    <a:pt x="506" y="224"/>
                  </a:lnTo>
                  <a:lnTo>
                    <a:pt x="504" y="222"/>
                  </a:lnTo>
                  <a:lnTo>
                    <a:pt x="506" y="222"/>
                  </a:lnTo>
                  <a:lnTo>
                    <a:pt x="506" y="220"/>
                  </a:lnTo>
                  <a:lnTo>
                    <a:pt x="504" y="220"/>
                  </a:lnTo>
                  <a:lnTo>
                    <a:pt x="504" y="217"/>
                  </a:lnTo>
                  <a:lnTo>
                    <a:pt x="501" y="217"/>
                  </a:lnTo>
                  <a:lnTo>
                    <a:pt x="499" y="217"/>
                  </a:lnTo>
                  <a:lnTo>
                    <a:pt x="499" y="217"/>
                  </a:lnTo>
                  <a:lnTo>
                    <a:pt x="501" y="215"/>
                  </a:lnTo>
                  <a:lnTo>
                    <a:pt x="501" y="210"/>
                  </a:lnTo>
                  <a:lnTo>
                    <a:pt x="499" y="213"/>
                  </a:lnTo>
                  <a:lnTo>
                    <a:pt x="497" y="208"/>
                  </a:lnTo>
                  <a:lnTo>
                    <a:pt x="499" y="203"/>
                  </a:lnTo>
                  <a:lnTo>
                    <a:pt x="494" y="201"/>
                  </a:lnTo>
                  <a:lnTo>
                    <a:pt x="494" y="203"/>
                  </a:lnTo>
                  <a:lnTo>
                    <a:pt x="494" y="201"/>
                  </a:lnTo>
                  <a:lnTo>
                    <a:pt x="489" y="203"/>
                  </a:lnTo>
                  <a:lnTo>
                    <a:pt x="489" y="203"/>
                  </a:lnTo>
                  <a:lnTo>
                    <a:pt x="487" y="203"/>
                  </a:lnTo>
                  <a:lnTo>
                    <a:pt x="485" y="206"/>
                  </a:lnTo>
                  <a:lnTo>
                    <a:pt x="485" y="206"/>
                  </a:lnTo>
                  <a:lnTo>
                    <a:pt x="485" y="206"/>
                  </a:lnTo>
                  <a:lnTo>
                    <a:pt x="482" y="206"/>
                  </a:lnTo>
                  <a:lnTo>
                    <a:pt x="482" y="203"/>
                  </a:lnTo>
                  <a:lnTo>
                    <a:pt x="482" y="203"/>
                  </a:lnTo>
                  <a:lnTo>
                    <a:pt x="482" y="201"/>
                  </a:lnTo>
                  <a:lnTo>
                    <a:pt x="482" y="201"/>
                  </a:lnTo>
                  <a:lnTo>
                    <a:pt x="482" y="198"/>
                  </a:lnTo>
                  <a:lnTo>
                    <a:pt x="482" y="198"/>
                  </a:lnTo>
                  <a:lnTo>
                    <a:pt x="482" y="201"/>
                  </a:lnTo>
                  <a:lnTo>
                    <a:pt x="480" y="201"/>
                  </a:lnTo>
                  <a:lnTo>
                    <a:pt x="480" y="198"/>
                  </a:lnTo>
                  <a:lnTo>
                    <a:pt x="473" y="198"/>
                  </a:lnTo>
                  <a:lnTo>
                    <a:pt x="473" y="196"/>
                  </a:lnTo>
                  <a:lnTo>
                    <a:pt x="475" y="196"/>
                  </a:lnTo>
                  <a:lnTo>
                    <a:pt x="475" y="196"/>
                  </a:lnTo>
                  <a:lnTo>
                    <a:pt x="475" y="194"/>
                  </a:lnTo>
                  <a:lnTo>
                    <a:pt x="473" y="194"/>
                  </a:lnTo>
                  <a:lnTo>
                    <a:pt x="475" y="191"/>
                  </a:lnTo>
                  <a:lnTo>
                    <a:pt x="475" y="189"/>
                  </a:lnTo>
                  <a:lnTo>
                    <a:pt x="475" y="187"/>
                  </a:lnTo>
                  <a:lnTo>
                    <a:pt x="478" y="187"/>
                  </a:lnTo>
                  <a:lnTo>
                    <a:pt x="478" y="182"/>
                  </a:lnTo>
                  <a:lnTo>
                    <a:pt x="480" y="182"/>
                  </a:lnTo>
                  <a:lnTo>
                    <a:pt x="480" y="182"/>
                  </a:lnTo>
                  <a:lnTo>
                    <a:pt x="475" y="182"/>
                  </a:lnTo>
                  <a:lnTo>
                    <a:pt x="475" y="180"/>
                  </a:lnTo>
                  <a:lnTo>
                    <a:pt x="478" y="180"/>
                  </a:lnTo>
                  <a:lnTo>
                    <a:pt x="475" y="175"/>
                  </a:lnTo>
                  <a:lnTo>
                    <a:pt x="473" y="172"/>
                  </a:lnTo>
                  <a:lnTo>
                    <a:pt x="471" y="170"/>
                  </a:lnTo>
                  <a:lnTo>
                    <a:pt x="468" y="170"/>
                  </a:lnTo>
                  <a:lnTo>
                    <a:pt x="466" y="168"/>
                  </a:lnTo>
                  <a:lnTo>
                    <a:pt x="466" y="165"/>
                  </a:lnTo>
                  <a:lnTo>
                    <a:pt x="466" y="163"/>
                  </a:lnTo>
                  <a:lnTo>
                    <a:pt x="468" y="163"/>
                  </a:lnTo>
                  <a:lnTo>
                    <a:pt x="468" y="161"/>
                  </a:lnTo>
                  <a:lnTo>
                    <a:pt x="463" y="158"/>
                  </a:lnTo>
                  <a:lnTo>
                    <a:pt x="463" y="158"/>
                  </a:lnTo>
                  <a:lnTo>
                    <a:pt x="461" y="158"/>
                  </a:lnTo>
                  <a:lnTo>
                    <a:pt x="459" y="154"/>
                  </a:lnTo>
                  <a:lnTo>
                    <a:pt x="454" y="151"/>
                  </a:lnTo>
                  <a:lnTo>
                    <a:pt x="454" y="151"/>
                  </a:lnTo>
                  <a:lnTo>
                    <a:pt x="454" y="151"/>
                  </a:lnTo>
                  <a:lnTo>
                    <a:pt x="454" y="149"/>
                  </a:lnTo>
                  <a:lnTo>
                    <a:pt x="452" y="149"/>
                  </a:lnTo>
                  <a:lnTo>
                    <a:pt x="452" y="146"/>
                  </a:lnTo>
                  <a:lnTo>
                    <a:pt x="452" y="144"/>
                  </a:lnTo>
                  <a:lnTo>
                    <a:pt x="454" y="144"/>
                  </a:lnTo>
                  <a:lnTo>
                    <a:pt x="452" y="144"/>
                  </a:lnTo>
                  <a:lnTo>
                    <a:pt x="452" y="142"/>
                  </a:lnTo>
                  <a:lnTo>
                    <a:pt x="449" y="142"/>
                  </a:lnTo>
                  <a:lnTo>
                    <a:pt x="449" y="139"/>
                  </a:lnTo>
                  <a:lnTo>
                    <a:pt x="449" y="139"/>
                  </a:lnTo>
                  <a:lnTo>
                    <a:pt x="449" y="137"/>
                  </a:lnTo>
                  <a:lnTo>
                    <a:pt x="452" y="135"/>
                  </a:lnTo>
                  <a:lnTo>
                    <a:pt x="452" y="132"/>
                  </a:lnTo>
                  <a:lnTo>
                    <a:pt x="452" y="132"/>
                  </a:lnTo>
                  <a:lnTo>
                    <a:pt x="449" y="135"/>
                  </a:lnTo>
                  <a:lnTo>
                    <a:pt x="449" y="135"/>
                  </a:lnTo>
                  <a:lnTo>
                    <a:pt x="449" y="137"/>
                  </a:lnTo>
                  <a:lnTo>
                    <a:pt x="447" y="135"/>
                  </a:lnTo>
                  <a:lnTo>
                    <a:pt x="447" y="132"/>
                  </a:lnTo>
                  <a:lnTo>
                    <a:pt x="447" y="132"/>
                  </a:lnTo>
                  <a:lnTo>
                    <a:pt x="444" y="132"/>
                  </a:lnTo>
                  <a:lnTo>
                    <a:pt x="447" y="130"/>
                  </a:lnTo>
                  <a:lnTo>
                    <a:pt x="444" y="130"/>
                  </a:lnTo>
                  <a:lnTo>
                    <a:pt x="447" y="130"/>
                  </a:lnTo>
                  <a:lnTo>
                    <a:pt x="444" y="130"/>
                  </a:lnTo>
                  <a:lnTo>
                    <a:pt x="447" y="128"/>
                  </a:lnTo>
                  <a:lnTo>
                    <a:pt x="444" y="128"/>
                  </a:lnTo>
                  <a:lnTo>
                    <a:pt x="444" y="128"/>
                  </a:lnTo>
                  <a:lnTo>
                    <a:pt x="442" y="128"/>
                  </a:lnTo>
                  <a:lnTo>
                    <a:pt x="442" y="130"/>
                  </a:lnTo>
                  <a:lnTo>
                    <a:pt x="442" y="130"/>
                  </a:lnTo>
                  <a:lnTo>
                    <a:pt x="442" y="130"/>
                  </a:lnTo>
                  <a:lnTo>
                    <a:pt x="442" y="128"/>
                  </a:lnTo>
                  <a:lnTo>
                    <a:pt x="442" y="128"/>
                  </a:lnTo>
                  <a:lnTo>
                    <a:pt x="442" y="128"/>
                  </a:lnTo>
                  <a:lnTo>
                    <a:pt x="442" y="128"/>
                  </a:lnTo>
                  <a:lnTo>
                    <a:pt x="442" y="125"/>
                  </a:lnTo>
                  <a:lnTo>
                    <a:pt x="440" y="128"/>
                  </a:lnTo>
                  <a:lnTo>
                    <a:pt x="440" y="128"/>
                  </a:lnTo>
                  <a:lnTo>
                    <a:pt x="437" y="125"/>
                  </a:lnTo>
                  <a:lnTo>
                    <a:pt x="437" y="123"/>
                  </a:lnTo>
                  <a:lnTo>
                    <a:pt x="437" y="123"/>
                  </a:lnTo>
                  <a:lnTo>
                    <a:pt x="437" y="123"/>
                  </a:lnTo>
                  <a:lnTo>
                    <a:pt x="435" y="123"/>
                  </a:lnTo>
                  <a:lnTo>
                    <a:pt x="435" y="123"/>
                  </a:lnTo>
                  <a:lnTo>
                    <a:pt x="435" y="123"/>
                  </a:lnTo>
                  <a:lnTo>
                    <a:pt x="435" y="120"/>
                  </a:lnTo>
                  <a:lnTo>
                    <a:pt x="437" y="120"/>
                  </a:lnTo>
                  <a:lnTo>
                    <a:pt x="437" y="120"/>
                  </a:lnTo>
                  <a:lnTo>
                    <a:pt x="440" y="118"/>
                  </a:lnTo>
                  <a:lnTo>
                    <a:pt x="440" y="116"/>
                  </a:lnTo>
                  <a:lnTo>
                    <a:pt x="442" y="116"/>
                  </a:lnTo>
                  <a:lnTo>
                    <a:pt x="444" y="111"/>
                  </a:lnTo>
                  <a:lnTo>
                    <a:pt x="449" y="109"/>
                  </a:lnTo>
                  <a:lnTo>
                    <a:pt x="449" y="106"/>
                  </a:lnTo>
                  <a:lnTo>
                    <a:pt x="449" y="106"/>
                  </a:lnTo>
                  <a:lnTo>
                    <a:pt x="449" y="109"/>
                  </a:lnTo>
                  <a:lnTo>
                    <a:pt x="452" y="109"/>
                  </a:lnTo>
                  <a:lnTo>
                    <a:pt x="452" y="106"/>
                  </a:lnTo>
                  <a:lnTo>
                    <a:pt x="454" y="106"/>
                  </a:lnTo>
                  <a:lnTo>
                    <a:pt x="456" y="106"/>
                  </a:lnTo>
                  <a:lnTo>
                    <a:pt x="456" y="104"/>
                  </a:lnTo>
                  <a:lnTo>
                    <a:pt x="456" y="102"/>
                  </a:lnTo>
                  <a:lnTo>
                    <a:pt x="459" y="102"/>
                  </a:lnTo>
                  <a:lnTo>
                    <a:pt x="459" y="99"/>
                  </a:lnTo>
                  <a:lnTo>
                    <a:pt x="456" y="99"/>
                  </a:lnTo>
                  <a:lnTo>
                    <a:pt x="454" y="104"/>
                  </a:lnTo>
                  <a:lnTo>
                    <a:pt x="452" y="104"/>
                  </a:lnTo>
                  <a:lnTo>
                    <a:pt x="452" y="104"/>
                  </a:lnTo>
                  <a:lnTo>
                    <a:pt x="452" y="102"/>
                  </a:lnTo>
                  <a:lnTo>
                    <a:pt x="449" y="102"/>
                  </a:lnTo>
                  <a:lnTo>
                    <a:pt x="449" y="106"/>
                  </a:lnTo>
                  <a:lnTo>
                    <a:pt x="447" y="106"/>
                  </a:lnTo>
                  <a:lnTo>
                    <a:pt x="447" y="106"/>
                  </a:lnTo>
                  <a:lnTo>
                    <a:pt x="447" y="102"/>
                  </a:lnTo>
                  <a:lnTo>
                    <a:pt x="447" y="99"/>
                  </a:lnTo>
                  <a:lnTo>
                    <a:pt x="449" y="97"/>
                  </a:lnTo>
                  <a:lnTo>
                    <a:pt x="447" y="94"/>
                  </a:lnTo>
                  <a:lnTo>
                    <a:pt x="447" y="92"/>
                  </a:lnTo>
                  <a:lnTo>
                    <a:pt x="444" y="92"/>
                  </a:lnTo>
                  <a:lnTo>
                    <a:pt x="444" y="90"/>
                  </a:lnTo>
                  <a:lnTo>
                    <a:pt x="442" y="87"/>
                  </a:lnTo>
                  <a:lnTo>
                    <a:pt x="440" y="87"/>
                  </a:lnTo>
                  <a:lnTo>
                    <a:pt x="440" y="87"/>
                  </a:lnTo>
                  <a:lnTo>
                    <a:pt x="440" y="87"/>
                  </a:lnTo>
                  <a:lnTo>
                    <a:pt x="437" y="85"/>
                  </a:lnTo>
                  <a:lnTo>
                    <a:pt x="440" y="83"/>
                  </a:lnTo>
                  <a:lnTo>
                    <a:pt x="437" y="83"/>
                  </a:lnTo>
                  <a:lnTo>
                    <a:pt x="437" y="83"/>
                  </a:lnTo>
                  <a:lnTo>
                    <a:pt x="437" y="80"/>
                  </a:lnTo>
                  <a:lnTo>
                    <a:pt x="437" y="80"/>
                  </a:lnTo>
                  <a:lnTo>
                    <a:pt x="437" y="78"/>
                  </a:lnTo>
                  <a:lnTo>
                    <a:pt x="440" y="80"/>
                  </a:lnTo>
                  <a:lnTo>
                    <a:pt x="442" y="80"/>
                  </a:lnTo>
                  <a:lnTo>
                    <a:pt x="444" y="78"/>
                  </a:lnTo>
                  <a:lnTo>
                    <a:pt x="444" y="76"/>
                  </a:lnTo>
                  <a:lnTo>
                    <a:pt x="442" y="73"/>
                  </a:lnTo>
                  <a:lnTo>
                    <a:pt x="442" y="73"/>
                  </a:lnTo>
                  <a:lnTo>
                    <a:pt x="444" y="71"/>
                  </a:lnTo>
                  <a:lnTo>
                    <a:pt x="444" y="71"/>
                  </a:lnTo>
                  <a:lnTo>
                    <a:pt x="444" y="71"/>
                  </a:lnTo>
                  <a:lnTo>
                    <a:pt x="444" y="71"/>
                  </a:lnTo>
                  <a:lnTo>
                    <a:pt x="444" y="68"/>
                  </a:lnTo>
                  <a:lnTo>
                    <a:pt x="444" y="68"/>
                  </a:lnTo>
                  <a:lnTo>
                    <a:pt x="444" y="66"/>
                  </a:lnTo>
                  <a:lnTo>
                    <a:pt x="447" y="64"/>
                  </a:lnTo>
                  <a:lnTo>
                    <a:pt x="442" y="64"/>
                  </a:lnTo>
                  <a:lnTo>
                    <a:pt x="444" y="64"/>
                  </a:lnTo>
                  <a:lnTo>
                    <a:pt x="447" y="59"/>
                  </a:lnTo>
                  <a:lnTo>
                    <a:pt x="449" y="59"/>
                  </a:lnTo>
                  <a:lnTo>
                    <a:pt x="449" y="57"/>
                  </a:lnTo>
                  <a:lnTo>
                    <a:pt x="449" y="54"/>
                  </a:lnTo>
                  <a:lnTo>
                    <a:pt x="449" y="47"/>
                  </a:lnTo>
                  <a:lnTo>
                    <a:pt x="452" y="47"/>
                  </a:lnTo>
                  <a:lnTo>
                    <a:pt x="449" y="45"/>
                  </a:lnTo>
                  <a:lnTo>
                    <a:pt x="447" y="45"/>
                  </a:lnTo>
                  <a:lnTo>
                    <a:pt x="447" y="42"/>
                  </a:lnTo>
                  <a:lnTo>
                    <a:pt x="447" y="40"/>
                  </a:lnTo>
                  <a:lnTo>
                    <a:pt x="447" y="40"/>
                  </a:lnTo>
                  <a:lnTo>
                    <a:pt x="444" y="40"/>
                  </a:lnTo>
                  <a:lnTo>
                    <a:pt x="444" y="38"/>
                  </a:lnTo>
                  <a:lnTo>
                    <a:pt x="447" y="35"/>
                  </a:lnTo>
                  <a:lnTo>
                    <a:pt x="447" y="35"/>
                  </a:lnTo>
                  <a:lnTo>
                    <a:pt x="444" y="33"/>
                  </a:lnTo>
                  <a:lnTo>
                    <a:pt x="442" y="33"/>
                  </a:lnTo>
                  <a:lnTo>
                    <a:pt x="442" y="31"/>
                  </a:lnTo>
                  <a:lnTo>
                    <a:pt x="442" y="31"/>
                  </a:lnTo>
                  <a:lnTo>
                    <a:pt x="442" y="31"/>
                  </a:lnTo>
                  <a:lnTo>
                    <a:pt x="442" y="31"/>
                  </a:lnTo>
                  <a:lnTo>
                    <a:pt x="442" y="28"/>
                  </a:lnTo>
                  <a:lnTo>
                    <a:pt x="440" y="26"/>
                  </a:lnTo>
                  <a:lnTo>
                    <a:pt x="440" y="24"/>
                  </a:lnTo>
                  <a:lnTo>
                    <a:pt x="442" y="24"/>
                  </a:lnTo>
                  <a:lnTo>
                    <a:pt x="447" y="19"/>
                  </a:lnTo>
                  <a:lnTo>
                    <a:pt x="449" y="19"/>
                  </a:lnTo>
                  <a:lnTo>
                    <a:pt x="449" y="21"/>
                  </a:lnTo>
                  <a:lnTo>
                    <a:pt x="449" y="21"/>
                  </a:lnTo>
                  <a:lnTo>
                    <a:pt x="454" y="21"/>
                  </a:lnTo>
                  <a:lnTo>
                    <a:pt x="454" y="21"/>
                  </a:lnTo>
                  <a:lnTo>
                    <a:pt x="456" y="19"/>
                  </a:lnTo>
                  <a:lnTo>
                    <a:pt x="456" y="21"/>
                  </a:lnTo>
                  <a:lnTo>
                    <a:pt x="461" y="21"/>
                  </a:lnTo>
                  <a:lnTo>
                    <a:pt x="461" y="19"/>
                  </a:lnTo>
                  <a:lnTo>
                    <a:pt x="463" y="19"/>
                  </a:lnTo>
                  <a:lnTo>
                    <a:pt x="463" y="19"/>
                  </a:lnTo>
                  <a:lnTo>
                    <a:pt x="463" y="19"/>
                  </a:lnTo>
                  <a:lnTo>
                    <a:pt x="463" y="16"/>
                  </a:lnTo>
                  <a:lnTo>
                    <a:pt x="466" y="14"/>
                  </a:lnTo>
                  <a:lnTo>
                    <a:pt x="466" y="16"/>
                  </a:lnTo>
                  <a:lnTo>
                    <a:pt x="468" y="16"/>
                  </a:lnTo>
                  <a:lnTo>
                    <a:pt x="471" y="14"/>
                  </a:lnTo>
                  <a:lnTo>
                    <a:pt x="473" y="12"/>
                  </a:lnTo>
                  <a:lnTo>
                    <a:pt x="473" y="12"/>
                  </a:lnTo>
                  <a:lnTo>
                    <a:pt x="473" y="14"/>
                  </a:lnTo>
                  <a:lnTo>
                    <a:pt x="473" y="14"/>
                  </a:lnTo>
                  <a:lnTo>
                    <a:pt x="471" y="14"/>
                  </a:lnTo>
                  <a:lnTo>
                    <a:pt x="471" y="16"/>
                  </a:lnTo>
                  <a:lnTo>
                    <a:pt x="475" y="19"/>
                  </a:lnTo>
                  <a:lnTo>
                    <a:pt x="475" y="19"/>
                  </a:lnTo>
                  <a:lnTo>
                    <a:pt x="475" y="16"/>
                  </a:lnTo>
                  <a:lnTo>
                    <a:pt x="478" y="14"/>
                  </a:lnTo>
                  <a:lnTo>
                    <a:pt x="480" y="14"/>
                  </a:lnTo>
                  <a:lnTo>
                    <a:pt x="480" y="16"/>
                  </a:lnTo>
                  <a:lnTo>
                    <a:pt x="482" y="16"/>
                  </a:lnTo>
                  <a:lnTo>
                    <a:pt x="482" y="16"/>
                  </a:lnTo>
                  <a:lnTo>
                    <a:pt x="485" y="16"/>
                  </a:lnTo>
                  <a:lnTo>
                    <a:pt x="482" y="14"/>
                  </a:lnTo>
                  <a:lnTo>
                    <a:pt x="485" y="12"/>
                  </a:lnTo>
                  <a:lnTo>
                    <a:pt x="482" y="9"/>
                  </a:lnTo>
                  <a:lnTo>
                    <a:pt x="485" y="9"/>
                  </a:lnTo>
                  <a:lnTo>
                    <a:pt x="485" y="9"/>
                  </a:lnTo>
                  <a:lnTo>
                    <a:pt x="487" y="9"/>
                  </a:lnTo>
                  <a:lnTo>
                    <a:pt x="487" y="7"/>
                  </a:lnTo>
                  <a:lnTo>
                    <a:pt x="489" y="7"/>
                  </a:lnTo>
                  <a:lnTo>
                    <a:pt x="492" y="7"/>
                  </a:lnTo>
                  <a:lnTo>
                    <a:pt x="492" y="9"/>
                  </a:lnTo>
                  <a:lnTo>
                    <a:pt x="489" y="12"/>
                  </a:lnTo>
                  <a:lnTo>
                    <a:pt x="494" y="12"/>
                  </a:lnTo>
                  <a:lnTo>
                    <a:pt x="494" y="12"/>
                  </a:lnTo>
                  <a:lnTo>
                    <a:pt x="494" y="14"/>
                  </a:lnTo>
                  <a:lnTo>
                    <a:pt x="494" y="14"/>
                  </a:lnTo>
                  <a:lnTo>
                    <a:pt x="494" y="12"/>
                  </a:lnTo>
                  <a:lnTo>
                    <a:pt x="494" y="12"/>
                  </a:lnTo>
                  <a:lnTo>
                    <a:pt x="497" y="12"/>
                  </a:lnTo>
                  <a:lnTo>
                    <a:pt x="499" y="12"/>
                  </a:lnTo>
                  <a:lnTo>
                    <a:pt x="501" y="14"/>
                  </a:lnTo>
                  <a:lnTo>
                    <a:pt x="504" y="14"/>
                  </a:lnTo>
                  <a:lnTo>
                    <a:pt x="504" y="14"/>
                  </a:lnTo>
                  <a:lnTo>
                    <a:pt x="504" y="14"/>
                  </a:lnTo>
                  <a:lnTo>
                    <a:pt x="501" y="12"/>
                  </a:lnTo>
                  <a:lnTo>
                    <a:pt x="504" y="9"/>
                  </a:lnTo>
                  <a:lnTo>
                    <a:pt x="504" y="7"/>
                  </a:lnTo>
                  <a:lnTo>
                    <a:pt x="501" y="9"/>
                  </a:lnTo>
                  <a:lnTo>
                    <a:pt x="501" y="9"/>
                  </a:lnTo>
                  <a:lnTo>
                    <a:pt x="501" y="7"/>
                  </a:lnTo>
                  <a:lnTo>
                    <a:pt x="501" y="7"/>
                  </a:lnTo>
                  <a:lnTo>
                    <a:pt x="501" y="7"/>
                  </a:lnTo>
                  <a:lnTo>
                    <a:pt x="506" y="7"/>
                  </a:lnTo>
                  <a:lnTo>
                    <a:pt x="506" y="5"/>
                  </a:lnTo>
                  <a:lnTo>
                    <a:pt x="506" y="5"/>
                  </a:lnTo>
                  <a:lnTo>
                    <a:pt x="508" y="5"/>
                  </a:lnTo>
                  <a:lnTo>
                    <a:pt x="508" y="2"/>
                  </a:lnTo>
                  <a:lnTo>
                    <a:pt x="511" y="5"/>
                  </a:lnTo>
                  <a:lnTo>
                    <a:pt x="511" y="2"/>
                  </a:lnTo>
                  <a:lnTo>
                    <a:pt x="513" y="0"/>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21" name="Freeform 420"/>
            <p:cNvSpPr>
              <a:spLocks noEditPoints="1"/>
            </p:cNvSpPr>
            <p:nvPr/>
          </p:nvSpPr>
          <p:spPr bwMode="auto">
            <a:xfrm>
              <a:off x="2235" y="-2806"/>
              <a:ext cx="3349" cy="5647"/>
            </a:xfrm>
            <a:custGeom>
              <a:avLst/>
              <a:gdLst>
                <a:gd name="T0" fmla="*/ 1277 w 3349"/>
                <a:gd name="T1" fmla="*/ 4720 h 5647"/>
                <a:gd name="T2" fmla="*/ 684 w 3349"/>
                <a:gd name="T3" fmla="*/ 4673 h 5647"/>
                <a:gd name="T4" fmla="*/ 703 w 3349"/>
                <a:gd name="T5" fmla="*/ 4456 h 5647"/>
                <a:gd name="T6" fmla="*/ 845 w 3349"/>
                <a:gd name="T7" fmla="*/ 4515 h 5647"/>
                <a:gd name="T8" fmla="*/ 603 w 3349"/>
                <a:gd name="T9" fmla="*/ 4198 h 5647"/>
                <a:gd name="T10" fmla="*/ 1062 w 3349"/>
                <a:gd name="T11" fmla="*/ 4011 h 5647"/>
                <a:gd name="T12" fmla="*/ 774 w 3349"/>
                <a:gd name="T13" fmla="*/ 4224 h 5647"/>
                <a:gd name="T14" fmla="*/ 738 w 3349"/>
                <a:gd name="T15" fmla="*/ 4117 h 5647"/>
                <a:gd name="T16" fmla="*/ 710 w 3349"/>
                <a:gd name="T17" fmla="*/ 3933 h 5647"/>
                <a:gd name="T18" fmla="*/ 731 w 3349"/>
                <a:gd name="T19" fmla="*/ 3723 h 5647"/>
                <a:gd name="T20" fmla="*/ 71 w 3349"/>
                <a:gd name="T21" fmla="*/ 3633 h 5647"/>
                <a:gd name="T22" fmla="*/ 819 w 3349"/>
                <a:gd name="T23" fmla="*/ 3363 h 5647"/>
                <a:gd name="T24" fmla="*/ 206 w 3349"/>
                <a:gd name="T25" fmla="*/ 3463 h 5647"/>
                <a:gd name="T26" fmla="*/ 199 w 3349"/>
                <a:gd name="T27" fmla="*/ 3193 h 5647"/>
                <a:gd name="T28" fmla="*/ 213 w 3349"/>
                <a:gd name="T29" fmla="*/ 3163 h 5647"/>
                <a:gd name="T30" fmla="*/ 819 w 3349"/>
                <a:gd name="T31" fmla="*/ 3146 h 5647"/>
                <a:gd name="T32" fmla="*/ 251 w 3349"/>
                <a:gd name="T33" fmla="*/ 3059 h 5647"/>
                <a:gd name="T34" fmla="*/ 116 w 3349"/>
                <a:gd name="T35" fmla="*/ 3023 h 5647"/>
                <a:gd name="T36" fmla="*/ 743 w 3349"/>
                <a:gd name="T37" fmla="*/ 3335 h 5647"/>
                <a:gd name="T38" fmla="*/ 821 w 3349"/>
                <a:gd name="T39" fmla="*/ 3491 h 5647"/>
                <a:gd name="T40" fmla="*/ 613 w 3349"/>
                <a:gd name="T41" fmla="*/ 3293 h 5647"/>
                <a:gd name="T42" fmla="*/ 554 w 3349"/>
                <a:gd name="T43" fmla="*/ 3122 h 5647"/>
                <a:gd name="T44" fmla="*/ 244 w 3349"/>
                <a:gd name="T45" fmla="*/ 2680 h 5647"/>
                <a:gd name="T46" fmla="*/ 658 w 3349"/>
                <a:gd name="T47" fmla="*/ 2463 h 5647"/>
                <a:gd name="T48" fmla="*/ 580 w 3349"/>
                <a:gd name="T49" fmla="*/ 2624 h 5647"/>
                <a:gd name="T50" fmla="*/ 481 w 3349"/>
                <a:gd name="T51" fmla="*/ 2673 h 5647"/>
                <a:gd name="T52" fmla="*/ 336 w 3349"/>
                <a:gd name="T53" fmla="*/ 2952 h 5647"/>
                <a:gd name="T54" fmla="*/ 308 w 3349"/>
                <a:gd name="T55" fmla="*/ 2659 h 5647"/>
                <a:gd name="T56" fmla="*/ 433 w 3349"/>
                <a:gd name="T57" fmla="*/ 2531 h 5647"/>
                <a:gd name="T58" fmla="*/ 1348 w 3349"/>
                <a:gd name="T59" fmla="*/ 4623 h 5647"/>
                <a:gd name="T60" fmla="*/ 1251 w 3349"/>
                <a:gd name="T61" fmla="*/ 4574 h 5647"/>
                <a:gd name="T62" fmla="*/ 1110 w 3349"/>
                <a:gd name="T63" fmla="*/ 4607 h 5647"/>
                <a:gd name="T64" fmla="*/ 991 w 3349"/>
                <a:gd name="T65" fmla="*/ 4578 h 5647"/>
                <a:gd name="T66" fmla="*/ 1050 w 3349"/>
                <a:gd name="T67" fmla="*/ 4250 h 5647"/>
                <a:gd name="T68" fmla="*/ 1091 w 3349"/>
                <a:gd name="T69" fmla="*/ 4032 h 5647"/>
                <a:gd name="T70" fmla="*/ 1043 w 3349"/>
                <a:gd name="T71" fmla="*/ 3976 h 5647"/>
                <a:gd name="T72" fmla="*/ 736 w 3349"/>
                <a:gd name="T73" fmla="*/ 3822 h 5647"/>
                <a:gd name="T74" fmla="*/ 878 w 3349"/>
                <a:gd name="T75" fmla="*/ 3659 h 5647"/>
                <a:gd name="T76" fmla="*/ 1093 w 3349"/>
                <a:gd name="T77" fmla="*/ 3406 h 5647"/>
                <a:gd name="T78" fmla="*/ 885 w 3349"/>
                <a:gd name="T79" fmla="*/ 3096 h 5647"/>
                <a:gd name="T80" fmla="*/ 956 w 3349"/>
                <a:gd name="T81" fmla="*/ 2825 h 5647"/>
                <a:gd name="T82" fmla="*/ 1218 w 3349"/>
                <a:gd name="T83" fmla="*/ 2803 h 5647"/>
                <a:gd name="T84" fmla="*/ 1171 w 3349"/>
                <a:gd name="T85" fmla="*/ 2468 h 5647"/>
                <a:gd name="T86" fmla="*/ 1242 w 3349"/>
                <a:gd name="T87" fmla="*/ 2267 h 5647"/>
                <a:gd name="T88" fmla="*/ 1573 w 3349"/>
                <a:gd name="T89" fmla="*/ 2205 h 5647"/>
                <a:gd name="T90" fmla="*/ 2249 w 3349"/>
                <a:gd name="T91" fmla="*/ 2120 h 5647"/>
                <a:gd name="T92" fmla="*/ 1805 w 3349"/>
                <a:gd name="T93" fmla="*/ 2851 h 5647"/>
                <a:gd name="T94" fmla="*/ 1623 w 3349"/>
                <a:gd name="T95" fmla="*/ 3174 h 5647"/>
                <a:gd name="T96" fmla="*/ 2623 w 3349"/>
                <a:gd name="T97" fmla="*/ 2999 h 5647"/>
                <a:gd name="T98" fmla="*/ 2533 w 3349"/>
                <a:gd name="T99" fmla="*/ 3891 h 5647"/>
                <a:gd name="T100" fmla="*/ 2126 w 3349"/>
                <a:gd name="T101" fmla="*/ 4441 h 5647"/>
                <a:gd name="T102" fmla="*/ 2737 w 3349"/>
                <a:gd name="T103" fmla="*/ 4652 h 5647"/>
                <a:gd name="T104" fmla="*/ 1592 w 3349"/>
                <a:gd name="T105" fmla="*/ 5427 h 5647"/>
                <a:gd name="T106" fmla="*/ 1282 w 3349"/>
                <a:gd name="T107" fmla="*/ 5413 h 5647"/>
                <a:gd name="T108" fmla="*/ 2157 w 3349"/>
                <a:gd name="T109" fmla="*/ 1988 h 5647"/>
                <a:gd name="T110" fmla="*/ 2292 w 3349"/>
                <a:gd name="T111" fmla="*/ 1777 h 5647"/>
                <a:gd name="T112" fmla="*/ 2275 w 3349"/>
                <a:gd name="T113" fmla="*/ 1959 h 5647"/>
                <a:gd name="T114" fmla="*/ 2093 w 3349"/>
                <a:gd name="T115" fmla="*/ 1818 h 5647"/>
                <a:gd name="T116" fmla="*/ 2226 w 3349"/>
                <a:gd name="T117" fmla="*/ 1593 h 5647"/>
                <a:gd name="T118" fmla="*/ 2285 w 3349"/>
                <a:gd name="T119" fmla="*/ 1454 h 5647"/>
                <a:gd name="T120" fmla="*/ 3238 w 3349"/>
                <a:gd name="T121" fmla="*/ 508 h 5647"/>
                <a:gd name="T122" fmla="*/ 3049 w 3349"/>
                <a:gd name="T123" fmla="*/ 910 h 5647"/>
                <a:gd name="T124" fmla="*/ 3295 w 3349"/>
                <a:gd name="T125" fmla="*/ 269 h 5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49" h="5647">
                  <a:moveTo>
                    <a:pt x="1441" y="5618"/>
                  </a:moveTo>
                  <a:lnTo>
                    <a:pt x="1441" y="5618"/>
                  </a:lnTo>
                  <a:lnTo>
                    <a:pt x="1441" y="5621"/>
                  </a:lnTo>
                  <a:lnTo>
                    <a:pt x="1438" y="5621"/>
                  </a:lnTo>
                  <a:lnTo>
                    <a:pt x="1441" y="5618"/>
                  </a:lnTo>
                  <a:close/>
                  <a:moveTo>
                    <a:pt x="1169" y="4725"/>
                  </a:moveTo>
                  <a:lnTo>
                    <a:pt x="1181" y="4730"/>
                  </a:lnTo>
                  <a:lnTo>
                    <a:pt x="1185" y="4734"/>
                  </a:lnTo>
                  <a:lnTo>
                    <a:pt x="1188" y="4734"/>
                  </a:lnTo>
                  <a:lnTo>
                    <a:pt x="1190" y="4737"/>
                  </a:lnTo>
                  <a:lnTo>
                    <a:pt x="1197" y="4739"/>
                  </a:lnTo>
                  <a:lnTo>
                    <a:pt x="1202" y="4744"/>
                  </a:lnTo>
                  <a:lnTo>
                    <a:pt x="1202" y="4749"/>
                  </a:lnTo>
                  <a:lnTo>
                    <a:pt x="1204" y="4749"/>
                  </a:lnTo>
                  <a:lnTo>
                    <a:pt x="1209" y="4753"/>
                  </a:lnTo>
                  <a:lnTo>
                    <a:pt x="1214" y="4756"/>
                  </a:lnTo>
                  <a:lnTo>
                    <a:pt x="1218" y="4760"/>
                  </a:lnTo>
                  <a:lnTo>
                    <a:pt x="1218" y="4765"/>
                  </a:lnTo>
                  <a:lnTo>
                    <a:pt x="1218" y="4768"/>
                  </a:lnTo>
                  <a:lnTo>
                    <a:pt x="1221" y="4768"/>
                  </a:lnTo>
                  <a:lnTo>
                    <a:pt x="1221" y="4768"/>
                  </a:lnTo>
                  <a:lnTo>
                    <a:pt x="1221" y="4770"/>
                  </a:lnTo>
                  <a:lnTo>
                    <a:pt x="1223" y="4772"/>
                  </a:lnTo>
                  <a:lnTo>
                    <a:pt x="1223" y="4775"/>
                  </a:lnTo>
                  <a:lnTo>
                    <a:pt x="1221" y="4775"/>
                  </a:lnTo>
                  <a:lnTo>
                    <a:pt x="1221" y="4775"/>
                  </a:lnTo>
                  <a:lnTo>
                    <a:pt x="1223" y="4779"/>
                  </a:lnTo>
                  <a:lnTo>
                    <a:pt x="1223" y="4784"/>
                  </a:lnTo>
                  <a:lnTo>
                    <a:pt x="1225" y="4786"/>
                  </a:lnTo>
                  <a:lnTo>
                    <a:pt x="1228" y="4789"/>
                  </a:lnTo>
                  <a:lnTo>
                    <a:pt x="1228" y="4791"/>
                  </a:lnTo>
                  <a:lnTo>
                    <a:pt x="1228" y="4798"/>
                  </a:lnTo>
                  <a:lnTo>
                    <a:pt x="1230" y="4803"/>
                  </a:lnTo>
                  <a:lnTo>
                    <a:pt x="1233" y="4808"/>
                  </a:lnTo>
                  <a:lnTo>
                    <a:pt x="1233" y="4812"/>
                  </a:lnTo>
                  <a:lnTo>
                    <a:pt x="1233" y="4815"/>
                  </a:lnTo>
                  <a:lnTo>
                    <a:pt x="1233" y="4820"/>
                  </a:lnTo>
                  <a:lnTo>
                    <a:pt x="1233" y="4822"/>
                  </a:lnTo>
                  <a:lnTo>
                    <a:pt x="1233" y="4824"/>
                  </a:lnTo>
                  <a:lnTo>
                    <a:pt x="1233" y="4829"/>
                  </a:lnTo>
                  <a:lnTo>
                    <a:pt x="1230" y="4829"/>
                  </a:lnTo>
                  <a:lnTo>
                    <a:pt x="1228" y="4831"/>
                  </a:lnTo>
                  <a:lnTo>
                    <a:pt x="1225" y="4831"/>
                  </a:lnTo>
                  <a:lnTo>
                    <a:pt x="1225" y="4836"/>
                  </a:lnTo>
                  <a:lnTo>
                    <a:pt x="1221" y="4836"/>
                  </a:lnTo>
                  <a:lnTo>
                    <a:pt x="1221" y="4836"/>
                  </a:lnTo>
                  <a:lnTo>
                    <a:pt x="1221" y="4841"/>
                  </a:lnTo>
                  <a:lnTo>
                    <a:pt x="1221" y="4841"/>
                  </a:lnTo>
                  <a:lnTo>
                    <a:pt x="1223" y="4843"/>
                  </a:lnTo>
                  <a:lnTo>
                    <a:pt x="1221" y="4846"/>
                  </a:lnTo>
                  <a:lnTo>
                    <a:pt x="1223" y="4848"/>
                  </a:lnTo>
                  <a:lnTo>
                    <a:pt x="1225" y="4848"/>
                  </a:lnTo>
                  <a:lnTo>
                    <a:pt x="1228" y="4848"/>
                  </a:lnTo>
                  <a:lnTo>
                    <a:pt x="1228" y="4848"/>
                  </a:lnTo>
                  <a:lnTo>
                    <a:pt x="1228" y="4848"/>
                  </a:lnTo>
                  <a:lnTo>
                    <a:pt x="1233" y="4848"/>
                  </a:lnTo>
                  <a:lnTo>
                    <a:pt x="1242" y="4853"/>
                  </a:lnTo>
                  <a:lnTo>
                    <a:pt x="1244" y="4855"/>
                  </a:lnTo>
                  <a:lnTo>
                    <a:pt x="1244" y="4857"/>
                  </a:lnTo>
                  <a:lnTo>
                    <a:pt x="1244" y="4857"/>
                  </a:lnTo>
                  <a:lnTo>
                    <a:pt x="1247" y="4857"/>
                  </a:lnTo>
                  <a:lnTo>
                    <a:pt x="1247" y="4860"/>
                  </a:lnTo>
                  <a:lnTo>
                    <a:pt x="1251" y="4864"/>
                  </a:lnTo>
                  <a:lnTo>
                    <a:pt x="1256" y="4869"/>
                  </a:lnTo>
                  <a:lnTo>
                    <a:pt x="1256" y="4872"/>
                  </a:lnTo>
                  <a:lnTo>
                    <a:pt x="1256" y="4872"/>
                  </a:lnTo>
                  <a:lnTo>
                    <a:pt x="1251" y="4872"/>
                  </a:lnTo>
                  <a:lnTo>
                    <a:pt x="1249" y="4876"/>
                  </a:lnTo>
                  <a:lnTo>
                    <a:pt x="1247" y="4876"/>
                  </a:lnTo>
                  <a:lnTo>
                    <a:pt x="1247" y="4879"/>
                  </a:lnTo>
                  <a:lnTo>
                    <a:pt x="1242" y="4879"/>
                  </a:lnTo>
                  <a:lnTo>
                    <a:pt x="1240" y="4879"/>
                  </a:lnTo>
                  <a:lnTo>
                    <a:pt x="1237" y="4881"/>
                  </a:lnTo>
                  <a:lnTo>
                    <a:pt x="1237" y="4883"/>
                  </a:lnTo>
                  <a:lnTo>
                    <a:pt x="1233" y="4888"/>
                  </a:lnTo>
                  <a:lnTo>
                    <a:pt x="1235" y="4893"/>
                  </a:lnTo>
                  <a:lnTo>
                    <a:pt x="1237" y="4893"/>
                  </a:lnTo>
                  <a:lnTo>
                    <a:pt x="1240" y="4895"/>
                  </a:lnTo>
                  <a:lnTo>
                    <a:pt x="1242" y="4898"/>
                  </a:lnTo>
                  <a:lnTo>
                    <a:pt x="1247" y="4902"/>
                  </a:lnTo>
                  <a:lnTo>
                    <a:pt x="1249" y="4902"/>
                  </a:lnTo>
                  <a:lnTo>
                    <a:pt x="1254" y="4905"/>
                  </a:lnTo>
                  <a:lnTo>
                    <a:pt x="1256" y="4905"/>
                  </a:lnTo>
                  <a:lnTo>
                    <a:pt x="1256" y="4907"/>
                  </a:lnTo>
                  <a:lnTo>
                    <a:pt x="1256" y="4909"/>
                  </a:lnTo>
                  <a:lnTo>
                    <a:pt x="1256" y="4912"/>
                  </a:lnTo>
                  <a:lnTo>
                    <a:pt x="1254" y="4912"/>
                  </a:lnTo>
                  <a:lnTo>
                    <a:pt x="1254" y="4914"/>
                  </a:lnTo>
                  <a:lnTo>
                    <a:pt x="1251" y="4914"/>
                  </a:lnTo>
                  <a:lnTo>
                    <a:pt x="1251" y="4916"/>
                  </a:lnTo>
                  <a:lnTo>
                    <a:pt x="1251" y="4916"/>
                  </a:lnTo>
                  <a:lnTo>
                    <a:pt x="1251" y="4921"/>
                  </a:lnTo>
                  <a:lnTo>
                    <a:pt x="1251" y="4928"/>
                  </a:lnTo>
                  <a:lnTo>
                    <a:pt x="1251" y="4928"/>
                  </a:lnTo>
                  <a:lnTo>
                    <a:pt x="1251" y="4931"/>
                  </a:lnTo>
                  <a:lnTo>
                    <a:pt x="1254" y="4933"/>
                  </a:lnTo>
                  <a:lnTo>
                    <a:pt x="1254" y="4938"/>
                  </a:lnTo>
                  <a:lnTo>
                    <a:pt x="1256" y="4945"/>
                  </a:lnTo>
                  <a:lnTo>
                    <a:pt x="1256" y="4945"/>
                  </a:lnTo>
                  <a:lnTo>
                    <a:pt x="1256" y="4950"/>
                  </a:lnTo>
                  <a:lnTo>
                    <a:pt x="1254" y="4954"/>
                  </a:lnTo>
                  <a:lnTo>
                    <a:pt x="1249" y="4957"/>
                  </a:lnTo>
                  <a:lnTo>
                    <a:pt x="1249" y="4961"/>
                  </a:lnTo>
                  <a:lnTo>
                    <a:pt x="1247" y="4961"/>
                  </a:lnTo>
                  <a:lnTo>
                    <a:pt x="1244" y="4964"/>
                  </a:lnTo>
                  <a:lnTo>
                    <a:pt x="1244" y="4966"/>
                  </a:lnTo>
                  <a:lnTo>
                    <a:pt x="1240" y="4966"/>
                  </a:lnTo>
                  <a:lnTo>
                    <a:pt x="1237" y="4966"/>
                  </a:lnTo>
                  <a:lnTo>
                    <a:pt x="1235" y="4964"/>
                  </a:lnTo>
                  <a:lnTo>
                    <a:pt x="1230" y="4964"/>
                  </a:lnTo>
                  <a:lnTo>
                    <a:pt x="1228" y="4964"/>
                  </a:lnTo>
                  <a:lnTo>
                    <a:pt x="1228" y="4964"/>
                  </a:lnTo>
                  <a:lnTo>
                    <a:pt x="1218" y="4964"/>
                  </a:lnTo>
                  <a:lnTo>
                    <a:pt x="1218" y="4966"/>
                  </a:lnTo>
                  <a:lnTo>
                    <a:pt x="1216" y="4966"/>
                  </a:lnTo>
                  <a:lnTo>
                    <a:pt x="1216" y="4968"/>
                  </a:lnTo>
                  <a:lnTo>
                    <a:pt x="1214" y="4968"/>
                  </a:lnTo>
                  <a:lnTo>
                    <a:pt x="1211" y="4971"/>
                  </a:lnTo>
                  <a:lnTo>
                    <a:pt x="1207" y="4971"/>
                  </a:lnTo>
                  <a:lnTo>
                    <a:pt x="1195" y="4971"/>
                  </a:lnTo>
                  <a:lnTo>
                    <a:pt x="1190" y="4968"/>
                  </a:lnTo>
                  <a:lnTo>
                    <a:pt x="1188" y="4968"/>
                  </a:lnTo>
                  <a:lnTo>
                    <a:pt x="1173" y="4966"/>
                  </a:lnTo>
                  <a:lnTo>
                    <a:pt x="1171" y="4964"/>
                  </a:lnTo>
                  <a:lnTo>
                    <a:pt x="1171" y="4964"/>
                  </a:lnTo>
                  <a:lnTo>
                    <a:pt x="1169" y="4961"/>
                  </a:lnTo>
                  <a:lnTo>
                    <a:pt x="1166" y="4959"/>
                  </a:lnTo>
                  <a:lnTo>
                    <a:pt x="1154" y="4954"/>
                  </a:lnTo>
                  <a:lnTo>
                    <a:pt x="1154" y="4952"/>
                  </a:lnTo>
                  <a:lnTo>
                    <a:pt x="1147" y="4947"/>
                  </a:lnTo>
                  <a:lnTo>
                    <a:pt x="1145" y="4947"/>
                  </a:lnTo>
                  <a:lnTo>
                    <a:pt x="1143" y="4945"/>
                  </a:lnTo>
                  <a:lnTo>
                    <a:pt x="1138" y="4931"/>
                  </a:lnTo>
                  <a:lnTo>
                    <a:pt x="1136" y="4924"/>
                  </a:lnTo>
                  <a:lnTo>
                    <a:pt x="1136" y="4921"/>
                  </a:lnTo>
                  <a:lnTo>
                    <a:pt x="1138" y="4921"/>
                  </a:lnTo>
                  <a:lnTo>
                    <a:pt x="1138" y="4916"/>
                  </a:lnTo>
                  <a:lnTo>
                    <a:pt x="1136" y="4916"/>
                  </a:lnTo>
                  <a:lnTo>
                    <a:pt x="1136" y="4916"/>
                  </a:lnTo>
                  <a:lnTo>
                    <a:pt x="1133" y="4916"/>
                  </a:lnTo>
                  <a:lnTo>
                    <a:pt x="1133" y="4914"/>
                  </a:lnTo>
                  <a:lnTo>
                    <a:pt x="1131" y="4912"/>
                  </a:lnTo>
                  <a:lnTo>
                    <a:pt x="1124" y="4909"/>
                  </a:lnTo>
                  <a:lnTo>
                    <a:pt x="1124" y="4909"/>
                  </a:lnTo>
                  <a:lnTo>
                    <a:pt x="1124" y="4907"/>
                  </a:lnTo>
                  <a:lnTo>
                    <a:pt x="1124" y="4907"/>
                  </a:lnTo>
                  <a:lnTo>
                    <a:pt x="1126" y="4902"/>
                  </a:lnTo>
                  <a:lnTo>
                    <a:pt x="1126" y="4902"/>
                  </a:lnTo>
                  <a:lnTo>
                    <a:pt x="1124" y="4900"/>
                  </a:lnTo>
                  <a:lnTo>
                    <a:pt x="1124" y="4895"/>
                  </a:lnTo>
                  <a:lnTo>
                    <a:pt x="1124" y="4890"/>
                  </a:lnTo>
                  <a:lnTo>
                    <a:pt x="1126" y="4881"/>
                  </a:lnTo>
                  <a:lnTo>
                    <a:pt x="1128" y="4876"/>
                  </a:lnTo>
                  <a:lnTo>
                    <a:pt x="1128" y="4872"/>
                  </a:lnTo>
                  <a:lnTo>
                    <a:pt x="1128" y="4869"/>
                  </a:lnTo>
                  <a:lnTo>
                    <a:pt x="1128" y="4869"/>
                  </a:lnTo>
                  <a:lnTo>
                    <a:pt x="1128" y="4867"/>
                  </a:lnTo>
                  <a:lnTo>
                    <a:pt x="1126" y="4860"/>
                  </a:lnTo>
                  <a:lnTo>
                    <a:pt x="1126" y="4855"/>
                  </a:lnTo>
                  <a:lnTo>
                    <a:pt x="1126" y="4853"/>
                  </a:lnTo>
                  <a:lnTo>
                    <a:pt x="1124" y="4850"/>
                  </a:lnTo>
                  <a:lnTo>
                    <a:pt x="1121" y="4848"/>
                  </a:lnTo>
                  <a:lnTo>
                    <a:pt x="1117" y="4843"/>
                  </a:lnTo>
                  <a:lnTo>
                    <a:pt x="1110" y="4829"/>
                  </a:lnTo>
                  <a:lnTo>
                    <a:pt x="1107" y="4824"/>
                  </a:lnTo>
                  <a:lnTo>
                    <a:pt x="1105" y="4822"/>
                  </a:lnTo>
                  <a:lnTo>
                    <a:pt x="1102" y="4820"/>
                  </a:lnTo>
                  <a:lnTo>
                    <a:pt x="1102" y="4817"/>
                  </a:lnTo>
                  <a:lnTo>
                    <a:pt x="1102" y="4810"/>
                  </a:lnTo>
                  <a:lnTo>
                    <a:pt x="1102" y="4808"/>
                  </a:lnTo>
                  <a:lnTo>
                    <a:pt x="1102" y="4805"/>
                  </a:lnTo>
                  <a:lnTo>
                    <a:pt x="1105" y="4803"/>
                  </a:lnTo>
                  <a:lnTo>
                    <a:pt x="1107" y="4801"/>
                  </a:lnTo>
                  <a:lnTo>
                    <a:pt x="1107" y="4801"/>
                  </a:lnTo>
                  <a:lnTo>
                    <a:pt x="1107" y="4798"/>
                  </a:lnTo>
                  <a:lnTo>
                    <a:pt x="1110" y="4791"/>
                  </a:lnTo>
                  <a:lnTo>
                    <a:pt x="1112" y="4779"/>
                  </a:lnTo>
                  <a:lnTo>
                    <a:pt x="1112" y="4775"/>
                  </a:lnTo>
                  <a:lnTo>
                    <a:pt x="1114" y="4770"/>
                  </a:lnTo>
                  <a:lnTo>
                    <a:pt x="1114" y="4765"/>
                  </a:lnTo>
                  <a:lnTo>
                    <a:pt x="1119" y="4760"/>
                  </a:lnTo>
                  <a:lnTo>
                    <a:pt x="1121" y="4758"/>
                  </a:lnTo>
                  <a:lnTo>
                    <a:pt x="1124" y="4758"/>
                  </a:lnTo>
                  <a:lnTo>
                    <a:pt x="1126" y="4756"/>
                  </a:lnTo>
                  <a:lnTo>
                    <a:pt x="1128" y="4753"/>
                  </a:lnTo>
                  <a:lnTo>
                    <a:pt x="1136" y="4753"/>
                  </a:lnTo>
                  <a:lnTo>
                    <a:pt x="1136" y="4749"/>
                  </a:lnTo>
                  <a:lnTo>
                    <a:pt x="1136" y="4746"/>
                  </a:lnTo>
                  <a:lnTo>
                    <a:pt x="1138" y="4744"/>
                  </a:lnTo>
                  <a:lnTo>
                    <a:pt x="1138" y="4742"/>
                  </a:lnTo>
                  <a:lnTo>
                    <a:pt x="1140" y="4737"/>
                  </a:lnTo>
                  <a:lnTo>
                    <a:pt x="1150" y="4734"/>
                  </a:lnTo>
                  <a:lnTo>
                    <a:pt x="1150" y="4737"/>
                  </a:lnTo>
                  <a:lnTo>
                    <a:pt x="1152" y="4739"/>
                  </a:lnTo>
                  <a:lnTo>
                    <a:pt x="1154" y="4737"/>
                  </a:lnTo>
                  <a:lnTo>
                    <a:pt x="1154" y="4739"/>
                  </a:lnTo>
                  <a:lnTo>
                    <a:pt x="1157" y="4739"/>
                  </a:lnTo>
                  <a:lnTo>
                    <a:pt x="1157" y="4739"/>
                  </a:lnTo>
                  <a:lnTo>
                    <a:pt x="1157" y="4737"/>
                  </a:lnTo>
                  <a:lnTo>
                    <a:pt x="1157" y="4737"/>
                  </a:lnTo>
                  <a:lnTo>
                    <a:pt x="1154" y="4737"/>
                  </a:lnTo>
                  <a:lnTo>
                    <a:pt x="1152" y="4734"/>
                  </a:lnTo>
                  <a:lnTo>
                    <a:pt x="1152" y="4732"/>
                  </a:lnTo>
                  <a:lnTo>
                    <a:pt x="1152" y="4732"/>
                  </a:lnTo>
                  <a:lnTo>
                    <a:pt x="1154" y="4727"/>
                  </a:lnTo>
                  <a:lnTo>
                    <a:pt x="1157" y="4727"/>
                  </a:lnTo>
                  <a:lnTo>
                    <a:pt x="1159" y="4725"/>
                  </a:lnTo>
                  <a:lnTo>
                    <a:pt x="1169" y="4725"/>
                  </a:lnTo>
                  <a:close/>
                  <a:moveTo>
                    <a:pt x="944" y="4718"/>
                  </a:moveTo>
                  <a:lnTo>
                    <a:pt x="946" y="4718"/>
                  </a:lnTo>
                  <a:lnTo>
                    <a:pt x="946" y="4718"/>
                  </a:lnTo>
                  <a:lnTo>
                    <a:pt x="946" y="4718"/>
                  </a:lnTo>
                  <a:lnTo>
                    <a:pt x="946" y="4720"/>
                  </a:lnTo>
                  <a:lnTo>
                    <a:pt x="946" y="4720"/>
                  </a:lnTo>
                  <a:lnTo>
                    <a:pt x="946" y="4723"/>
                  </a:lnTo>
                  <a:lnTo>
                    <a:pt x="949" y="4723"/>
                  </a:lnTo>
                  <a:lnTo>
                    <a:pt x="949" y="4720"/>
                  </a:lnTo>
                  <a:lnTo>
                    <a:pt x="949" y="4720"/>
                  </a:lnTo>
                  <a:lnTo>
                    <a:pt x="951" y="4723"/>
                  </a:lnTo>
                  <a:lnTo>
                    <a:pt x="951" y="4725"/>
                  </a:lnTo>
                  <a:lnTo>
                    <a:pt x="949" y="4725"/>
                  </a:lnTo>
                  <a:lnTo>
                    <a:pt x="949" y="4727"/>
                  </a:lnTo>
                  <a:lnTo>
                    <a:pt x="946" y="4730"/>
                  </a:lnTo>
                  <a:lnTo>
                    <a:pt x="944" y="4730"/>
                  </a:lnTo>
                  <a:lnTo>
                    <a:pt x="944" y="4732"/>
                  </a:lnTo>
                  <a:lnTo>
                    <a:pt x="942" y="4732"/>
                  </a:lnTo>
                  <a:lnTo>
                    <a:pt x="942" y="4734"/>
                  </a:lnTo>
                  <a:lnTo>
                    <a:pt x="942" y="4737"/>
                  </a:lnTo>
                  <a:lnTo>
                    <a:pt x="939" y="4737"/>
                  </a:lnTo>
                  <a:lnTo>
                    <a:pt x="939" y="4739"/>
                  </a:lnTo>
                  <a:lnTo>
                    <a:pt x="942" y="4739"/>
                  </a:lnTo>
                  <a:lnTo>
                    <a:pt x="942" y="4739"/>
                  </a:lnTo>
                  <a:lnTo>
                    <a:pt x="942" y="4739"/>
                  </a:lnTo>
                  <a:lnTo>
                    <a:pt x="944" y="4739"/>
                  </a:lnTo>
                  <a:lnTo>
                    <a:pt x="944" y="4744"/>
                  </a:lnTo>
                  <a:lnTo>
                    <a:pt x="944" y="4742"/>
                  </a:lnTo>
                  <a:lnTo>
                    <a:pt x="944" y="4742"/>
                  </a:lnTo>
                  <a:lnTo>
                    <a:pt x="944" y="4742"/>
                  </a:lnTo>
                  <a:lnTo>
                    <a:pt x="944" y="4744"/>
                  </a:lnTo>
                  <a:lnTo>
                    <a:pt x="944" y="4744"/>
                  </a:lnTo>
                  <a:lnTo>
                    <a:pt x="946" y="4744"/>
                  </a:lnTo>
                  <a:lnTo>
                    <a:pt x="944" y="4744"/>
                  </a:lnTo>
                  <a:lnTo>
                    <a:pt x="944" y="4746"/>
                  </a:lnTo>
                  <a:lnTo>
                    <a:pt x="942" y="4746"/>
                  </a:lnTo>
                  <a:lnTo>
                    <a:pt x="942" y="4751"/>
                  </a:lnTo>
                  <a:lnTo>
                    <a:pt x="942" y="4751"/>
                  </a:lnTo>
                  <a:lnTo>
                    <a:pt x="942" y="4751"/>
                  </a:lnTo>
                  <a:lnTo>
                    <a:pt x="942" y="4753"/>
                  </a:lnTo>
                  <a:lnTo>
                    <a:pt x="939" y="4758"/>
                  </a:lnTo>
                  <a:lnTo>
                    <a:pt x="939" y="4758"/>
                  </a:lnTo>
                  <a:lnTo>
                    <a:pt x="942" y="4756"/>
                  </a:lnTo>
                  <a:lnTo>
                    <a:pt x="942" y="4758"/>
                  </a:lnTo>
                  <a:lnTo>
                    <a:pt x="942" y="4756"/>
                  </a:lnTo>
                  <a:lnTo>
                    <a:pt x="944" y="4756"/>
                  </a:lnTo>
                  <a:lnTo>
                    <a:pt x="944" y="4756"/>
                  </a:lnTo>
                  <a:lnTo>
                    <a:pt x="944" y="4753"/>
                  </a:lnTo>
                  <a:lnTo>
                    <a:pt x="944" y="4753"/>
                  </a:lnTo>
                  <a:lnTo>
                    <a:pt x="944" y="4756"/>
                  </a:lnTo>
                  <a:lnTo>
                    <a:pt x="946" y="4756"/>
                  </a:lnTo>
                  <a:lnTo>
                    <a:pt x="946" y="4753"/>
                  </a:lnTo>
                  <a:lnTo>
                    <a:pt x="946" y="4753"/>
                  </a:lnTo>
                  <a:lnTo>
                    <a:pt x="946" y="4753"/>
                  </a:lnTo>
                  <a:lnTo>
                    <a:pt x="949" y="4753"/>
                  </a:lnTo>
                  <a:lnTo>
                    <a:pt x="946" y="4758"/>
                  </a:lnTo>
                  <a:lnTo>
                    <a:pt x="946" y="4758"/>
                  </a:lnTo>
                  <a:lnTo>
                    <a:pt x="944" y="4758"/>
                  </a:lnTo>
                  <a:lnTo>
                    <a:pt x="944" y="4760"/>
                  </a:lnTo>
                  <a:lnTo>
                    <a:pt x="944" y="4760"/>
                  </a:lnTo>
                  <a:lnTo>
                    <a:pt x="944" y="4760"/>
                  </a:lnTo>
                  <a:lnTo>
                    <a:pt x="942" y="4760"/>
                  </a:lnTo>
                  <a:lnTo>
                    <a:pt x="942" y="4760"/>
                  </a:lnTo>
                  <a:lnTo>
                    <a:pt x="942" y="4760"/>
                  </a:lnTo>
                  <a:lnTo>
                    <a:pt x="939" y="4763"/>
                  </a:lnTo>
                  <a:lnTo>
                    <a:pt x="939" y="4763"/>
                  </a:lnTo>
                  <a:lnTo>
                    <a:pt x="939" y="4763"/>
                  </a:lnTo>
                  <a:lnTo>
                    <a:pt x="939" y="4765"/>
                  </a:lnTo>
                  <a:lnTo>
                    <a:pt x="937" y="4765"/>
                  </a:lnTo>
                  <a:lnTo>
                    <a:pt x="939" y="4765"/>
                  </a:lnTo>
                  <a:lnTo>
                    <a:pt x="937" y="4768"/>
                  </a:lnTo>
                  <a:lnTo>
                    <a:pt x="939" y="4768"/>
                  </a:lnTo>
                  <a:lnTo>
                    <a:pt x="939" y="4770"/>
                  </a:lnTo>
                  <a:lnTo>
                    <a:pt x="939" y="4770"/>
                  </a:lnTo>
                  <a:lnTo>
                    <a:pt x="939" y="4770"/>
                  </a:lnTo>
                  <a:lnTo>
                    <a:pt x="939" y="4770"/>
                  </a:lnTo>
                  <a:lnTo>
                    <a:pt x="939" y="4768"/>
                  </a:lnTo>
                  <a:lnTo>
                    <a:pt x="942" y="4768"/>
                  </a:lnTo>
                  <a:lnTo>
                    <a:pt x="942" y="4770"/>
                  </a:lnTo>
                  <a:lnTo>
                    <a:pt x="942" y="4772"/>
                  </a:lnTo>
                  <a:lnTo>
                    <a:pt x="942" y="4772"/>
                  </a:lnTo>
                  <a:lnTo>
                    <a:pt x="942" y="4772"/>
                  </a:lnTo>
                  <a:lnTo>
                    <a:pt x="942" y="4775"/>
                  </a:lnTo>
                  <a:lnTo>
                    <a:pt x="942" y="4775"/>
                  </a:lnTo>
                  <a:lnTo>
                    <a:pt x="942" y="4775"/>
                  </a:lnTo>
                  <a:lnTo>
                    <a:pt x="939" y="4779"/>
                  </a:lnTo>
                  <a:lnTo>
                    <a:pt x="937" y="4779"/>
                  </a:lnTo>
                  <a:lnTo>
                    <a:pt x="935" y="4779"/>
                  </a:lnTo>
                  <a:lnTo>
                    <a:pt x="935" y="4782"/>
                  </a:lnTo>
                  <a:lnTo>
                    <a:pt x="935" y="4782"/>
                  </a:lnTo>
                  <a:lnTo>
                    <a:pt x="932" y="4784"/>
                  </a:lnTo>
                  <a:lnTo>
                    <a:pt x="930" y="4784"/>
                  </a:lnTo>
                  <a:lnTo>
                    <a:pt x="930" y="4784"/>
                  </a:lnTo>
                  <a:lnTo>
                    <a:pt x="930" y="4789"/>
                  </a:lnTo>
                  <a:lnTo>
                    <a:pt x="925" y="4791"/>
                  </a:lnTo>
                  <a:lnTo>
                    <a:pt x="925" y="4791"/>
                  </a:lnTo>
                  <a:lnTo>
                    <a:pt x="925" y="4786"/>
                  </a:lnTo>
                  <a:lnTo>
                    <a:pt x="923" y="4786"/>
                  </a:lnTo>
                  <a:lnTo>
                    <a:pt x="923" y="4782"/>
                  </a:lnTo>
                  <a:lnTo>
                    <a:pt x="923" y="4779"/>
                  </a:lnTo>
                  <a:lnTo>
                    <a:pt x="923" y="4777"/>
                  </a:lnTo>
                  <a:lnTo>
                    <a:pt x="923" y="4777"/>
                  </a:lnTo>
                  <a:lnTo>
                    <a:pt x="925" y="4777"/>
                  </a:lnTo>
                  <a:lnTo>
                    <a:pt x="925" y="4777"/>
                  </a:lnTo>
                  <a:lnTo>
                    <a:pt x="925" y="4775"/>
                  </a:lnTo>
                  <a:lnTo>
                    <a:pt x="925" y="4775"/>
                  </a:lnTo>
                  <a:lnTo>
                    <a:pt x="925" y="4772"/>
                  </a:lnTo>
                  <a:lnTo>
                    <a:pt x="925" y="4772"/>
                  </a:lnTo>
                  <a:lnTo>
                    <a:pt x="927" y="4772"/>
                  </a:lnTo>
                  <a:lnTo>
                    <a:pt x="927" y="4772"/>
                  </a:lnTo>
                  <a:lnTo>
                    <a:pt x="925" y="4770"/>
                  </a:lnTo>
                  <a:lnTo>
                    <a:pt x="925" y="4770"/>
                  </a:lnTo>
                  <a:lnTo>
                    <a:pt x="923" y="4770"/>
                  </a:lnTo>
                  <a:lnTo>
                    <a:pt x="925" y="4770"/>
                  </a:lnTo>
                  <a:lnTo>
                    <a:pt x="923" y="4770"/>
                  </a:lnTo>
                  <a:lnTo>
                    <a:pt x="923" y="4770"/>
                  </a:lnTo>
                  <a:lnTo>
                    <a:pt x="923" y="4772"/>
                  </a:lnTo>
                  <a:lnTo>
                    <a:pt x="920" y="4772"/>
                  </a:lnTo>
                  <a:lnTo>
                    <a:pt x="920" y="4770"/>
                  </a:lnTo>
                  <a:lnTo>
                    <a:pt x="920" y="4770"/>
                  </a:lnTo>
                  <a:lnTo>
                    <a:pt x="920" y="4768"/>
                  </a:lnTo>
                  <a:lnTo>
                    <a:pt x="918" y="4768"/>
                  </a:lnTo>
                  <a:lnTo>
                    <a:pt x="918" y="4765"/>
                  </a:lnTo>
                  <a:lnTo>
                    <a:pt x="920" y="4760"/>
                  </a:lnTo>
                  <a:lnTo>
                    <a:pt x="923" y="4760"/>
                  </a:lnTo>
                  <a:lnTo>
                    <a:pt x="923" y="4756"/>
                  </a:lnTo>
                  <a:lnTo>
                    <a:pt x="925" y="4753"/>
                  </a:lnTo>
                  <a:lnTo>
                    <a:pt x="930" y="4746"/>
                  </a:lnTo>
                  <a:lnTo>
                    <a:pt x="930" y="4744"/>
                  </a:lnTo>
                  <a:lnTo>
                    <a:pt x="932" y="4742"/>
                  </a:lnTo>
                  <a:lnTo>
                    <a:pt x="932" y="4742"/>
                  </a:lnTo>
                  <a:lnTo>
                    <a:pt x="932" y="4739"/>
                  </a:lnTo>
                  <a:lnTo>
                    <a:pt x="932" y="4739"/>
                  </a:lnTo>
                  <a:lnTo>
                    <a:pt x="932" y="4737"/>
                  </a:lnTo>
                  <a:lnTo>
                    <a:pt x="932" y="4737"/>
                  </a:lnTo>
                  <a:lnTo>
                    <a:pt x="932" y="4737"/>
                  </a:lnTo>
                  <a:lnTo>
                    <a:pt x="932" y="4734"/>
                  </a:lnTo>
                  <a:lnTo>
                    <a:pt x="935" y="4734"/>
                  </a:lnTo>
                  <a:lnTo>
                    <a:pt x="935" y="4737"/>
                  </a:lnTo>
                  <a:lnTo>
                    <a:pt x="937" y="4737"/>
                  </a:lnTo>
                  <a:lnTo>
                    <a:pt x="937" y="4737"/>
                  </a:lnTo>
                  <a:lnTo>
                    <a:pt x="937" y="4734"/>
                  </a:lnTo>
                  <a:lnTo>
                    <a:pt x="937" y="4732"/>
                  </a:lnTo>
                  <a:lnTo>
                    <a:pt x="937" y="4730"/>
                  </a:lnTo>
                  <a:lnTo>
                    <a:pt x="937" y="4727"/>
                  </a:lnTo>
                  <a:lnTo>
                    <a:pt x="939" y="4725"/>
                  </a:lnTo>
                  <a:lnTo>
                    <a:pt x="939" y="4725"/>
                  </a:lnTo>
                  <a:lnTo>
                    <a:pt x="935" y="4727"/>
                  </a:lnTo>
                  <a:lnTo>
                    <a:pt x="935" y="4727"/>
                  </a:lnTo>
                  <a:lnTo>
                    <a:pt x="935" y="4725"/>
                  </a:lnTo>
                  <a:lnTo>
                    <a:pt x="937" y="4720"/>
                  </a:lnTo>
                  <a:lnTo>
                    <a:pt x="937" y="4720"/>
                  </a:lnTo>
                  <a:lnTo>
                    <a:pt x="937" y="4720"/>
                  </a:lnTo>
                  <a:lnTo>
                    <a:pt x="939" y="4723"/>
                  </a:lnTo>
                  <a:lnTo>
                    <a:pt x="939" y="4723"/>
                  </a:lnTo>
                  <a:lnTo>
                    <a:pt x="939" y="4723"/>
                  </a:lnTo>
                  <a:lnTo>
                    <a:pt x="942" y="4723"/>
                  </a:lnTo>
                  <a:lnTo>
                    <a:pt x="942" y="4720"/>
                  </a:lnTo>
                  <a:lnTo>
                    <a:pt x="942" y="4718"/>
                  </a:lnTo>
                  <a:lnTo>
                    <a:pt x="944" y="4718"/>
                  </a:lnTo>
                  <a:close/>
                  <a:moveTo>
                    <a:pt x="1341" y="4664"/>
                  </a:moveTo>
                  <a:lnTo>
                    <a:pt x="1344" y="4664"/>
                  </a:lnTo>
                  <a:lnTo>
                    <a:pt x="1346" y="4664"/>
                  </a:lnTo>
                  <a:lnTo>
                    <a:pt x="1346" y="4668"/>
                  </a:lnTo>
                  <a:lnTo>
                    <a:pt x="1344" y="4668"/>
                  </a:lnTo>
                  <a:lnTo>
                    <a:pt x="1344" y="4671"/>
                  </a:lnTo>
                  <a:lnTo>
                    <a:pt x="1344" y="4682"/>
                  </a:lnTo>
                  <a:lnTo>
                    <a:pt x="1346" y="4685"/>
                  </a:lnTo>
                  <a:lnTo>
                    <a:pt x="1346" y="4685"/>
                  </a:lnTo>
                  <a:lnTo>
                    <a:pt x="1346" y="4687"/>
                  </a:lnTo>
                  <a:lnTo>
                    <a:pt x="1346" y="4690"/>
                  </a:lnTo>
                  <a:lnTo>
                    <a:pt x="1344" y="4694"/>
                  </a:lnTo>
                  <a:lnTo>
                    <a:pt x="1344" y="4694"/>
                  </a:lnTo>
                  <a:lnTo>
                    <a:pt x="1344" y="4697"/>
                  </a:lnTo>
                  <a:lnTo>
                    <a:pt x="1344" y="4697"/>
                  </a:lnTo>
                  <a:lnTo>
                    <a:pt x="1344" y="4699"/>
                  </a:lnTo>
                  <a:lnTo>
                    <a:pt x="1341" y="4699"/>
                  </a:lnTo>
                  <a:lnTo>
                    <a:pt x="1341" y="4699"/>
                  </a:lnTo>
                  <a:lnTo>
                    <a:pt x="1341" y="4699"/>
                  </a:lnTo>
                  <a:lnTo>
                    <a:pt x="1341" y="4701"/>
                  </a:lnTo>
                  <a:lnTo>
                    <a:pt x="1339" y="4704"/>
                  </a:lnTo>
                  <a:lnTo>
                    <a:pt x="1339" y="4704"/>
                  </a:lnTo>
                  <a:lnTo>
                    <a:pt x="1337" y="4706"/>
                  </a:lnTo>
                  <a:lnTo>
                    <a:pt x="1337" y="4704"/>
                  </a:lnTo>
                  <a:lnTo>
                    <a:pt x="1337" y="4699"/>
                  </a:lnTo>
                  <a:lnTo>
                    <a:pt x="1337" y="4697"/>
                  </a:lnTo>
                  <a:lnTo>
                    <a:pt x="1334" y="4697"/>
                  </a:lnTo>
                  <a:lnTo>
                    <a:pt x="1334" y="4697"/>
                  </a:lnTo>
                  <a:lnTo>
                    <a:pt x="1329" y="4697"/>
                  </a:lnTo>
                  <a:lnTo>
                    <a:pt x="1329" y="4699"/>
                  </a:lnTo>
                  <a:lnTo>
                    <a:pt x="1327" y="4701"/>
                  </a:lnTo>
                  <a:lnTo>
                    <a:pt x="1325" y="4701"/>
                  </a:lnTo>
                  <a:lnTo>
                    <a:pt x="1325" y="4704"/>
                  </a:lnTo>
                  <a:lnTo>
                    <a:pt x="1325" y="4704"/>
                  </a:lnTo>
                  <a:lnTo>
                    <a:pt x="1325" y="4706"/>
                  </a:lnTo>
                  <a:lnTo>
                    <a:pt x="1325" y="4706"/>
                  </a:lnTo>
                  <a:lnTo>
                    <a:pt x="1322" y="4706"/>
                  </a:lnTo>
                  <a:lnTo>
                    <a:pt x="1322" y="4706"/>
                  </a:lnTo>
                  <a:lnTo>
                    <a:pt x="1320" y="4706"/>
                  </a:lnTo>
                  <a:lnTo>
                    <a:pt x="1320" y="4704"/>
                  </a:lnTo>
                  <a:lnTo>
                    <a:pt x="1320" y="4704"/>
                  </a:lnTo>
                  <a:lnTo>
                    <a:pt x="1318" y="4701"/>
                  </a:lnTo>
                  <a:lnTo>
                    <a:pt x="1320" y="4697"/>
                  </a:lnTo>
                  <a:lnTo>
                    <a:pt x="1320" y="4694"/>
                  </a:lnTo>
                  <a:lnTo>
                    <a:pt x="1322" y="4692"/>
                  </a:lnTo>
                  <a:lnTo>
                    <a:pt x="1322" y="4685"/>
                  </a:lnTo>
                  <a:lnTo>
                    <a:pt x="1325" y="4682"/>
                  </a:lnTo>
                  <a:lnTo>
                    <a:pt x="1325" y="4682"/>
                  </a:lnTo>
                  <a:lnTo>
                    <a:pt x="1325" y="4682"/>
                  </a:lnTo>
                  <a:lnTo>
                    <a:pt x="1327" y="4680"/>
                  </a:lnTo>
                  <a:lnTo>
                    <a:pt x="1327" y="4678"/>
                  </a:lnTo>
                  <a:lnTo>
                    <a:pt x="1329" y="4675"/>
                  </a:lnTo>
                  <a:lnTo>
                    <a:pt x="1327" y="4675"/>
                  </a:lnTo>
                  <a:lnTo>
                    <a:pt x="1329" y="4675"/>
                  </a:lnTo>
                  <a:lnTo>
                    <a:pt x="1329" y="4673"/>
                  </a:lnTo>
                  <a:lnTo>
                    <a:pt x="1329" y="4671"/>
                  </a:lnTo>
                  <a:lnTo>
                    <a:pt x="1329" y="4668"/>
                  </a:lnTo>
                  <a:lnTo>
                    <a:pt x="1329" y="4668"/>
                  </a:lnTo>
                  <a:lnTo>
                    <a:pt x="1332" y="4666"/>
                  </a:lnTo>
                  <a:lnTo>
                    <a:pt x="1332" y="4666"/>
                  </a:lnTo>
                  <a:lnTo>
                    <a:pt x="1334" y="4666"/>
                  </a:lnTo>
                  <a:lnTo>
                    <a:pt x="1337" y="4664"/>
                  </a:lnTo>
                  <a:lnTo>
                    <a:pt x="1339" y="4664"/>
                  </a:lnTo>
                  <a:lnTo>
                    <a:pt x="1341" y="4664"/>
                  </a:lnTo>
                  <a:lnTo>
                    <a:pt x="1341" y="4664"/>
                  </a:lnTo>
                  <a:lnTo>
                    <a:pt x="1341" y="4664"/>
                  </a:lnTo>
                  <a:close/>
                  <a:moveTo>
                    <a:pt x="1154" y="4614"/>
                  </a:moveTo>
                  <a:lnTo>
                    <a:pt x="1157" y="4616"/>
                  </a:lnTo>
                  <a:lnTo>
                    <a:pt x="1154" y="4616"/>
                  </a:lnTo>
                  <a:lnTo>
                    <a:pt x="1154" y="4614"/>
                  </a:lnTo>
                  <a:lnTo>
                    <a:pt x="1154" y="4614"/>
                  </a:lnTo>
                  <a:lnTo>
                    <a:pt x="1154" y="4614"/>
                  </a:lnTo>
                  <a:close/>
                  <a:moveTo>
                    <a:pt x="1204" y="4548"/>
                  </a:moveTo>
                  <a:lnTo>
                    <a:pt x="1207" y="4550"/>
                  </a:lnTo>
                  <a:lnTo>
                    <a:pt x="1209" y="4548"/>
                  </a:lnTo>
                  <a:lnTo>
                    <a:pt x="1211" y="4550"/>
                  </a:lnTo>
                  <a:lnTo>
                    <a:pt x="1214" y="4552"/>
                  </a:lnTo>
                  <a:lnTo>
                    <a:pt x="1214" y="4552"/>
                  </a:lnTo>
                  <a:lnTo>
                    <a:pt x="1214" y="4552"/>
                  </a:lnTo>
                  <a:lnTo>
                    <a:pt x="1216" y="4552"/>
                  </a:lnTo>
                  <a:lnTo>
                    <a:pt x="1216" y="4552"/>
                  </a:lnTo>
                  <a:lnTo>
                    <a:pt x="1218" y="4552"/>
                  </a:lnTo>
                  <a:lnTo>
                    <a:pt x="1218" y="4552"/>
                  </a:lnTo>
                  <a:lnTo>
                    <a:pt x="1221" y="4557"/>
                  </a:lnTo>
                  <a:lnTo>
                    <a:pt x="1221" y="4557"/>
                  </a:lnTo>
                  <a:lnTo>
                    <a:pt x="1221" y="4557"/>
                  </a:lnTo>
                  <a:lnTo>
                    <a:pt x="1223" y="4560"/>
                  </a:lnTo>
                  <a:lnTo>
                    <a:pt x="1228" y="4564"/>
                  </a:lnTo>
                  <a:lnTo>
                    <a:pt x="1235" y="4571"/>
                  </a:lnTo>
                  <a:lnTo>
                    <a:pt x="1237" y="4574"/>
                  </a:lnTo>
                  <a:lnTo>
                    <a:pt x="1240" y="4576"/>
                  </a:lnTo>
                  <a:lnTo>
                    <a:pt x="1240" y="4576"/>
                  </a:lnTo>
                  <a:lnTo>
                    <a:pt x="1240" y="4576"/>
                  </a:lnTo>
                  <a:lnTo>
                    <a:pt x="1242" y="4576"/>
                  </a:lnTo>
                  <a:lnTo>
                    <a:pt x="1242" y="4578"/>
                  </a:lnTo>
                  <a:lnTo>
                    <a:pt x="1244" y="4581"/>
                  </a:lnTo>
                  <a:lnTo>
                    <a:pt x="1249" y="4581"/>
                  </a:lnTo>
                  <a:lnTo>
                    <a:pt x="1251" y="4583"/>
                  </a:lnTo>
                  <a:lnTo>
                    <a:pt x="1251" y="4586"/>
                  </a:lnTo>
                  <a:lnTo>
                    <a:pt x="1254" y="4586"/>
                  </a:lnTo>
                  <a:lnTo>
                    <a:pt x="1256" y="4586"/>
                  </a:lnTo>
                  <a:lnTo>
                    <a:pt x="1259" y="4590"/>
                  </a:lnTo>
                  <a:lnTo>
                    <a:pt x="1259" y="4593"/>
                  </a:lnTo>
                  <a:lnTo>
                    <a:pt x="1259" y="4595"/>
                  </a:lnTo>
                  <a:lnTo>
                    <a:pt x="1256" y="4597"/>
                  </a:lnTo>
                  <a:lnTo>
                    <a:pt x="1256" y="4597"/>
                  </a:lnTo>
                  <a:lnTo>
                    <a:pt x="1254" y="4600"/>
                  </a:lnTo>
                  <a:lnTo>
                    <a:pt x="1251" y="4600"/>
                  </a:lnTo>
                  <a:lnTo>
                    <a:pt x="1251" y="4602"/>
                  </a:lnTo>
                  <a:lnTo>
                    <a:pt x="1251" y="4604"/>
                  </a:lnTo>
                  <a:lnTo>
                    <a:pt x="1254" y="4604"/>
                  </a:lnTo>
                  <a:lnTo>
                    <a:pt x="1256" y="4604"/>
                  </a:lnTo>
                  <a:lnTo>
                    <a:pt x="1256" y="4604"/>
                  </a:lnTo>
                  <a:lnTo>
                    <a:pt x="1261" y="4604"/>
                  </a:lnTo>
                  <a:lnTo>
                    <a:pt x="1263" y="4604"/>
                  </a:lnTo>
                  <a:lnTo>
                    <a:pt x="1266" y="4604"/>
                  </a:lnTo>
                  <a:lnTo>
                    <a:pt x="1266" y="4616"/>
                  </a:lnTo>
                  <a:lnTo>
                    <a:pt x="1266" y="4619"/>
                  </a:lnTo>
                  <a:lnTo>
                    <a:pt x="1266" y="4621"/>
                  </a:lnTo>
                  <a:lnTo>
                    <a:pt x="1268" y="4623"/>
                  </a:lnTo>
                  <a:lnTo>
                    <a:pt x="1268" y="4623"/>
                  </a:lnTo>
                  <a:lnTo>
                    <a:pt x="1268" y="4623"/>
                  </a:lnTo>
                  <a:lnTo>
                    <a:pt x="1270" y="4623"/>
                  </a:lnTo>
                  <a:lnTo>
                    <a:pt x="1275" y="4621"/>
                  </a:lnTo>
                  <a:lnTo>
                    <a:pt x="1277" y="4619"/>
                  </a:lnTo>
                  <a:lnTo>
                    <a:pt x="1282" y="4619"/>
                  </a:lnTo>
                  <a:lnTo>
                    <a:pt x="1282" y="4619"/>
                  </a:lnTo>
                  <a:lnTo>
                    <a:pt x="1285" y="4621"/>
                  </a:lnTo>
                  <a:lnTo>
                    <a:pt x="1285" y="4628"/>
                  </a:lnTo>
                  <a:lnTo>
                    <a:pt x="1285" y="4633"/>
                  </a:lnTo>
                  <a:lnTo>
                    <a:pt x="1285" y="4635"/>
                  </a:lnTo>
                  <a:lnTo>
                    <a:pt x="1285" y="4635"/>
                  </a:lnTo>
                  <a:lnTo>
                    <a:pt x="1285" y="4638"/>
                  </a:lnTo>
                  <a:lnTo>
                    <a:pt x="1285" y="4645"/>
                  </a:lnTo>
                  <a:lnTo>
                    <a:pt x="1285" y="4645"/>
                  </a:lnTo>
                  <a:lnTo>
                    <a:pt x="1285" y="4649"/>
                  </a:lnTo>
                  <a:lnTo>
                    <a:pt x="1287" y="4652"/>
                  </a:lnTo>
                  <a:lnTo>
                    <a:pt x="1287" y="4654"/>
                  </a:lnTo>
                  <a:lnTo>
                    <a:pt x="1289" y="4656"/>
                  </a:lnTo>
                  <a:lnTo>
                    <a:pt x="1289" y="4666"/>
                  </a:lnTo>
                  <a:lnTo>
                    <a:pt x="1289" y="4666"/>
                  </a:lnTo>
                  <a:lnTo>
                    <a:pt x="1289" y="4668"/>
                  </a:lnTo>
                  <a:lnTo>
                    <a:pt x="1289" y="4671"/>
                  </a:lnTo>
                  <a:lnTo>
                    <a:pt x="1292" y="4675"/>
                  </a:lnTo>
                  <a:lnTo>
                    <a:pt x="1294" y="4678"/>
                  </a:lnTo>
                  <a:lnTo>
                    <a:pt x="1294" y="4678"/>
                  </a:lnTo>
                  <a:lnTo>
                    <a:pt x="1294" y="4680"/>
                  </a:lnTo>
                  <a:lnTo>
                    <a:pt x="1294" y="4685"/>
                  </a:lnTo>
                  <a:lnTo>
                    <a:pt x="1292" y="4690"/>
                  </a:lnTo>
                  <a:lnTo>
                    <a:pt x="1285" y="4690"/>
                  </a:lnTo>
                  <a:lnTo>
                    <a:pt x="1282" y="4690"/>
                  </a:lnTo>
                  <a:lnTo>
                    <a:pt x="1280" y="4692"/>
                  </a:lnTo>
                  <a:lnTo>
                    <a:pt x="1280" y="4697"/>
                  </a:lnTo>
                  <a:lnTo>
                    <a:pt x="1289" y="4704"/>
                  </a:lnTo>
                  <a:lnTo>
                    <a:pt x="1292" y="4706"/>
                  </a:lnTo>
                  <a:lnTo>
                    <a:pt x="1292" y="4708"/>
                  </a:lnTo>
                  <a:lnTo>
                    <a:pt x="1292" y="4713"/>
                  </a:lnTo>
                  <a:lnTo>
                    <a:pt x="1294" y="4716"/>
                  </a:lnTo>
                  <a:lnTo>
                    <a:pt x="1294" y="4718"/>
                  </a:lnTo>
                  <a:lnTo>
                    <a:pt x="1292" y="4716"/>
                  </a:lnTo>
                  <a:lnTo>
                    <a:pt x="1292" y="4720"/>
                  </a:lnTo>
                  <a:lnTo>
                    <a:pt x="1287" y="4720"/>
                  </a:lnTo>
                  <a:lnTo>
                    <a:pt x="1287" y="4723"/>
                  </a:lnTo>
                  <a:lnTo>
                    <a:pt x="1285" y="4723"/>
                  </a:lnTo>
                  <a:lnTo>
                    <a:pt x="1285" y="4723"/>
                  </a:lnTo>
                  <a:lnTo>
                    <a:pt x="1282" y="4723"/>
                  </a:lnTo>
                  <a:lnTo>
                    <a:pt x="1282" y="4725"/>
                  </a:lnTo>
                  <a:lnTo>
                    <a:pt x="1280" y="4725"/>
                  </a:lnTo>
                  <a:lnTo>
                    <a:pt x="1275" y="4720"/>
                  </a:lnTo>
                  <a:lnTo>
                    <a:pt x="1277" y="4720"/>
                  </a:lnTo>
                  <a:lnTo>
                    <a:pt x="1275" y="4718"/>
                  </a:lnTo>
                  <a:lnTo>
                    <a:pt x="1268" y="4716"/>
                  </a:lnTo>
                  <a:lnTo>
                    <a:pt x="1268" y="4713"/>
                  </a:lnTo>
                  <a:lnTo>
                    <a:pt x="1270" y="4713"/>
                  </a:lnTo>
                  <a:lnTo>
                    <a:pt x="1270" y="4711"/>
                  </a:lnTo>
                  <a:lnTo>
                    <a:pt x="1270" y="4711"/>
                  </a:lnTo>
                  <a:lnTo>
                    <a:pt x="1268" y="4708"/>
                  </a:lnTo>
                  <a:lnTo>
                    <a:pt x="1268" y="4708"/>
                  </a:lnTo>
                  <a:lnTo>
                    <a:pt x="1268" y="4706"/>
                  </a:lnTo>
                  <a:lnTo>
                    <a:pt x="1268" y="4706"/>
                  </a:lnTo>
                  <a:lnTo>
                    <a:pt x="1268" y="4706"/>
                  </a:lnTo>
                  <a:lnTo>
                    <a:pt x="1266" y="4704"/>
                  </a:lnTo>
                  <a:lnTo>
                    <a:pt x="1266" y="4699"/>
                  </a:lnTo>
                  <a:lnTo>
                    <a:pt x="1266" y="4697"/>
                  </a:lnTo>
                  <a:lnTo>
                    <a:pt x="1266" y="4697"/>
                  </a:lnTo>
                  <a:lnTo>
                    <a:pt x="1266" y="4692"/>
                  </a:lnTo>
                  <a:lnTo>
                    <a:pt x="1266" y="4690"/>
                  </a:lnTo>
                  <a:lnTo>
                    <a:pt x="1261" y="4690"/>
                  </a:lnTo>
                  <a:lnTo>
                    <a:pt x="1261" y="4690"/>
                  </a:lnTo>
                  <a:lnTo>
                    <a:pt x="1261" y="4690"/>
                  </a:lnTo>
                  <a:lnTo>
                    <a:pt x="1259" y="4685"/>
                  </a:lnTo>
                  <a:lnTo>
                    <a:pt x="1254" y="4685"/>
                  </a:lnTo>
                  <a:lnTo>
                    <a:pt x="1251" y="4682"/>
                  </a:lnTo>
                  <a:lnTo>
                    <a:pt x="1249" y="4680"/>
                  </a:lnTo>
                  <a:lnTo>
                    <a:pt x="1249" y="4678"/>
                  </a:lnTo>
                  <a:lnTo>
                    <a:pt x="1249" y="4675"/>
                  </a:lnTo>
                  <a:lnTo>
                    <a:pt x="1244" y="4675"/>
                  </a:lnTo>
                  <a:lnTo>
                    <a:pt x="1244" y="4678"/>
                  </a:lnTo>
                  <a:lnTo>
                    <a:pt x="1244" y="4678"/>
                  </a:lnTo>
                  <a:lnTo>
                    <a:pt x="1242" y="4678"/>
                  </a:lnTo>
                  <a:lnTo>
                    <a:pt x="1240" y="4682"/>
                  </a:lnTo>
                  <a:lnTo>
                    <a:pt x="1237" y="4680"/>
                  </a:lnTo>
                  <a:lnTo>
                    <a:pt x="1237" y="4680"/>
                  </a:lnTo>
                  <a:lnTo>
                    <a:pt x="1237" y="4675"/>
                  </a:lnTo>
                  <a:lnTo>
                    <a:pt x="1235" y="4673"/>
                  </a:lnTo>
                  <a:lnTo>
                    <a:pt x="1233" y="4666"/>
                  </a:lnTo>
                  <a:lnTo>
                    <a:pt x="1233" y="4664"/>
                  </a:lnTo>
                  <a:lnTo>
                    <a:pt x="1235" y="4661"/>
                  </a:lnTo>
                  <a:lnTo>
                    <a:pt x="1235" y="4659"/>
                  </a:lnTo>
                  <a:lnTo>
                    <a:pt x="1235" y="4656"/>
                  </a:lnTo>
                  <a:lnTo>
                    <a:pt x="1235" y="4654"/>
                  </a:lnTo>
                  <a:lnTo>
                    <a:pt x="1235" y="4649"/>
                  </a:lnTo>
                  <a:lnTo>
                    <a:pt x="1233" y="4649"/>
                  </a:lnTo>
                  <a:lnTo>
                    <a:pt x="1230" y="4649"/>
                  </a:lnTo>
                  <a:lnTo>
                    <a:pt x="1230" y="4652"/>
                  </a:lnTo>
                  <a:lnTo>
                    <a:pt x="1230" y="4654"/>
                  </a:lnTo>
                  <a:lnTo>
                    <a:pt x="1228" y="4656"/>
                  </a:lnTo>
                  <a:lnTo>
                    <a:pt x="1228" y="4654"/>
                  </a:lnTo>
                  <a:lnTo>
                    <a:pt x="1228" y="4649"/>
                  </a:lnTo>
                  <a:lnTo>
                    <a:pt x="1228" y="4649"/>
                  </a:lnTo>
                  <a:lnTo>
                    <a:pt x="1225" y="4647"/>
                  </a:lnTo>
                  <a:lnTo>
                    <a:pt x="1228" y="4645"/>
                  </a:lnTo>
                  <a:lnTo>
                    <a:pt x="1225" y="4640"/>
                  </a:lnTo>
                  <a:lnTo>
                    <a:pt x="1228" y="4640"/>
                  </a:lnTo>
                  <a:lnTo>
                    <a:pt x="1228" y="4635"/>
                  </a:lnTo>
                  <a:lnTo>
                    <a:pt x="1228" y="4626"/>
                  </a:lnTo>
                  <a:lnTo>
                    <a:pt x="1228" y="4623"/>
                  </a:lnTo>
                  <a:lnTo>
                    <a:pt x="1233" y="4623"/>
                  </a:lnTo>
                  <a:lnTo>
                    <a:pt x="1233" y="4621"/>
                  </a:lnTo>
                  <a:lnTo>
                    <a:pt x="1233" y="4619"/>
                  </a:lnTo>
                  <a:lnTo>
                    <a:pt x="1230" y="4616"/>
                  </a:lnTo>
                  <a:lnTo>
                    <a:pt x="1230" y="4616"/>
                  </a:lnTo>
                  <a:lnTo>
                    <a:pt x="1228" y="4614"/>
                  </a:lnTo>
                  <a:lnTo>
                    <a:pt x="1225" y="4614"/>
                  </a:lnTo>
                  <a:lnTo>
                    <a:pt x="1223" y="4614"/>
                  </a:lnTo>
                  <a:lnTo>
                    <a:pt x="1221" y="4616"/>
                  </a:lnTo>
                  <a:lnTo>
                    <a:pt x="1218" y="4616"/>
                  </a:lnTo>
                  <a:lnTo>
                    <a:pt x="1218" y="4616"/>
                  </a:lnTo>
                  <a:lnTo>
                    <a:pt x="1218" y="4616"/>
                  </a:lnTo>
                  <a:lnTo>
                    <a:pt x="1216" y="4614"/>
                  </a:lnTo>
                  <a:lnTo>
                    <a:pt x="1214" y="4612"/>
                  </a:lnTo>
                  <a:lnTo>
                    <a:pt x="1211" y="4612"/>
                  </a:lnTo>
                  <a:lnTo>
                    <a:pt x="1209" y="4602"/>
                  </a:lnTo>
                  <a:lnTo>
                    <a:pt x="1204" y="4600"/>
                  </a:lnTo>
                  <a:lnTo>
                    <a:pt x="1202" y="4600"/>
                  </a:lnTo>
                  <a:lnTo>
                    <a:pt x="1195" y="4586"/>
                  </a:lnTo>
                  <a:lnTo>
                    <a:pt x="1195" y="4586"/>
                  </a:lnTo>
                  <a:lnTo>
                    <a:pt x="1192" y="4586"/>
                  </a:lnTo>
                  <a:lnTo>
                    <a:pt x="1192" y="4583"/>
                  </a:lnTo>
                  <a:lnTo>
                    <a:pt x="1192" y="4574"/>
                  </a:lnTo>
                  <a:lnTo>
                    <a:pt x="1190" y="4571"/>
                  </a:lnTo>
                  <a:lnTo>
                    <a:pt x="1188" y="4571"/>
                  </a:lnTo>
                  <a:lnTo>
                    <a:pt x="1188" y="4569"/>
                  </a:lnTo>
                  <a:lnTo>
                    <a:pt x="1190" y="4567"/>
                  </a:lnTo>
                  <a:lnTo>
                    <a:pt x="1190" y="4567"/>
                  </a:lnTo>
                  <a:lnTo>
                    <a:pt x="1192" y="4567"/>
                  </a:lnTo>
                  <a:lnTo>
                    <a:pt x="1192" y="4562"/>
                  </a:lnTo>
                  <a:lnTo>
                    <a:pt x="1195" y="4562"/>
                  </a:lnTo>
                  <a:lnTo>
                    <a:pt x="1195" y="4560"/>
                  </a:lnTo>
                  <a:lnTo>
                    <a:pt x="1197" y="4560"/>
                  </a:lnTo>
                  <a:lnTo>
                    <a:pt x="1197" y="4560"/>
                  </a:lnTo>
                  <a:lnTo>
                    <a:pt x="1199" y="4557"/>
                  </a:lnTo>
                  <a:lnTo>
                    <a:pt x="1199" y="4555"/>
                  </a:lnTo>
                  <a:lnTo>
                    <a:pt x="1199" y="4555"/>
                  </a:lnTo>
                  <a:lnTo>
                    <a:pt x="1202" y="4555"/>
                  </a:lnTo>
                  <a:lnTo>
                    <a:pt x="1204" y="4552"/>
                  </a:lnTo>
                  <a:lnTo>
                    <a:pt x="1204" y="4550"/>
                  </a:lnTo>
                  <a:lnTo>
                    <a:pt x="1204" y="4548"/>
                  </a:lnTo>
                  <a:close/>
                  <a:moveTo>
                    <a:pt x="750" y="4538"/>
                  </a:moveTo>
                  <a:lnTo>
                    <a:pt x="752" y="4541"/>
                  </a:lnTo>
                  <a:lnTo>
                    <a:pt x="752" y="4545"/>
                  </a:lnTo>
                  <a:lnTo>
                    <a:pt x="752" y="4555"/>
                  </a:lnTo>
                  <a:lnTo>
                    <a:pt x="752" y="4557"/>
                  </a:lnTo>
                  <a:lnTo>
                    <a:pt x="750" y="4557"/>
                  </a:lnTo>
                  <a:lnTo>
                    <a:pt x="750" y="4562"/>
                  </a:lnTo>
                  <a:lnTo>
                    <a:pt x="750" y="4562"/>
                  </a:lnTo>
                  <a:lnTo>
                    <a:pt x="750" y="4564"/>
                  </a:lnTo>
                  <a:lnTo>
                    <a:pt x="750" y="4567"/>
                  </a:lnTo>
                  <a:lnTo>
                    <a:pt x="748" y="4571"/>
                  </a:lnTo>
                  <a:lnTo>
                    <a:pt x="748" y="4574"/>
                  </a:lnTo>
                  <a:lnTo>
                    <a:pt x="748" y="4574"/>
                  </a:lnTo>
                  <a:lnTo>
                    <a:pt x="748" y="4576"/>
                  </a:lnTo>
                  <a:lnTo>
                    <a:pt x="745" y="4578"/>
                  </a:lnTo>
                  <a:lnTo>
                    <a:pt x="748" y="4581"/>
                  </a:lnTo>
                  <a:lnTo>
                    <a:pt x="748" y="4583"/>
                  </a:lnTo>
                  <a:lnTo>
                    <a:pt x="750" y="4586"/>
                  </a:lnTo>
                  <a:lnTo>
                    <a:pt x="750" y="4586"/>
                  </a:lnTo>
                  <a:lnTo>
                    <a:pt x="750" y="4586"/>
                  </a:lnTo>
                  <a:lnTo>
                    <a:pt x="752" y="4586"/>
                  </a:lnTo>
                  <a:lnTo>
                    <a:pt x="752" y="4586"/>
                  </a:lnTo>
                  <a:lnTo>
                    <a:pt x="752" y="4588"/>
                  </a:lnTo>
                  <a:lnTo>
                    <a:pt x="755" y="4593"/>
                  </a:lnTo>
                  <a:lnTo>
                    <a:pt x="755" y="4595"/>
                  </a:lnTo>
                  <a:lnTo>
                    <a:pt x="755" y="4597"/>
                  </a:lnTo>
                  <a:lnTo>
                    <a:pt x="757" y="4600"/>
                  </a:lnTo>
                  <a:lnTo>
                    <a:pt x="757" y="4600"/>
                  </a:lnTo>
                  <a:lnTo>
                    <a:pt x="757" y="4602"/>
                  </a:lnTo>
                  <a:lnTo>
                    <a:pt x="757" y="4609"/>
                  </a:lnTo>
                  <a:lnTo>
                    <a:pt x="757" y="4612"/>
                  </a:lnTo>
                  <a:lnTo>
                    <a:pt x="760" y="4612"/>
                  </a:lnTo>
                  <a:lnTo>
                    <a:pt x="760" y="4614"/>
                  </a:lnTo>
                  <a:lnTo>
                    <a:pt x="760" y="4614"/>
                  </a:lnTo>
                  <a:lnTo>
                    <a:pt x="760" y="4614"/>
                  </a:lnTo>
                  <a:lnTo>
                    <a:pt x="760" y="4616"/>
                  </a:lnTo>
                  <a:lnTo>
                    <a:pt x="762" y="4616"/>
                  </a:lnTo>
                  <a:lnTo>
                    <a:pt x="762" y="4623"/>
                  </a:lnTo>
                  <a:lnTo>
                    <a:pt x="760" y="4626"/>
                  </a:lnTo>
                  <a:lnTo>
                    <a:pt x="760" y="4630"/>
                  </a:lnTo>
                  <a:lnTo>
                    <a:pt x="760" y="4630"/>
                  </a:lnTo>
                  <a:lnTo>
                    <a:pt x="762" y="4638"/>
                  </a:lnTo>
                  <a:lnTo>
                    <a:pt x="760" y="4638"/>
                  </a:lnTo>
                  <a:lnTo>
                    <a:pt x="760" y="4640"/>
                  </a:lnTo>
                  <a:lnTo>
                    <a:pt x="760" y="4645"/>
                  </a:lnTo>
                  <a:lnTo>
                    <a:pt x="762" y="4647"/>
                  </a:lnTo>
                  <a:lnTo>
                    <a:pt x="762" y="4647"/>
                  </a:lnTo>
                  <a:lnTo>
                    <a:pt x="762" y="4649"/>
                  </a:lnTo>
                  <a:lnTo>
                    <a:pt x="764" y="4654"/>
                  </a:lnTo>
                  <a:lnTo>
                    <a:pt x="764" y="4654"/>
                  </a:lnTo>
                  <a:lnTo>
                    <a:pt x="764" y="4656"/>
                  </a:lnTo>
                  <a:lnTo>
                    <a:pt x="767" y="4656"/>
                  </a:lnTo>
                  <a:lnTo>
                    <a:pt x="767" y="4659"/>
                  </a:lnTo>
                  <a:lnTo>
                    <a:pt x="767" y="4659"/>
                  </a:lnTo>
                  <a:lnTo>
                    <a:pt x="767" y="4661"/>
                  </a:lnTo>
                  <a:lnTo>
                    <a:pt x="767" y="4661"/>
                  </a:lnTo>
                  <a:lnTo>
                    <a:pt x="767" y="4664"/>
                  </a:lnTo>
                  <a:lnTo>
                    <a:pt x="767" y="4668"/>
                  </a:lnTo>
                  <a:lnTo>
                    <a:pt x="769" y="4666"/>
                  </a:lnTo>
                  <a:lnTo>
                    <a:pt x="769" y="4668"/>
                  </a:lnTo>
                  <a:lnTo>
                    <a:pt x="769" y="4671"/>
                  </a:lnTo>
                  <a:lnTo>
                    <a:pt x="771" y="4673"/>
                  </a:lnTo>
                  <a:lnTo>
                    <a:pt x="774" y="4675"/>
                  </a:lnTo>
                  <a:lnTo>
                    <a:pt x="774" y="4675"/>
                  </a:lnTo>
                  <a:lnTo>
                    <a:pt x="776" y="4675"/>
                  </a:lnTo>
                  <a:lnTo>
                    <a:pt x="776" y="4675"/>
                  </a:lnTo>
                  <a:lnTo>
                    <a:pt x="776" y="4678"/>
                  </a:lnTo>
                  <a:lnTo>
                    <a:pt x="778" y="4678"/>
                  </a:lnTo>
                  <a:lnTo>
                    <a:pt x="778" y="4678"/>
                  </a:lnTo>
                  <a:lnTo>
                    <a:pt x="781" y="4678"/>
                  </a:lnTo>
                  <a:lnTo>
                    <a:pt x="781" y="4680"/>
                  </a:lnTo>
                  <a:lnTo>
                    <a:pt x="781" y="4680"/>
                  </a:lnTo>
                  <a:lnTo>
                    <a:pt x="783" y="4682"/>
                  </a:lnTo>
                  <a:lnTo>
                    <a:pt x="786" y="4685"/>
                  </a:lnTo>
                  <a:lnTo>
                    <a:pt x="786" y="4685"/>
                  </a:lnTo>
                  <a:lnTo>
                    <a:pt x="786" y="4687"/>
                  </a:lnTo>
                  <a:lnTo>
                    <a:pt x="786" y="4687"/>
                  </a:lnTo>
                  <a:lnTo>
                    <a:pt x="786" y="4687"/>
                  </a:lnTo>
                  <a:lnTo>
                    <a:pt x="788" y="4687"/>
                  </a:lnTo>
                  <a:lnTo>
                    <a:pt x="788" y="4690"/>
                  </a:lnTo>
                  <a:lnTo>
                    <a:pt x="788" y="4692"/>
                  </a:lnTo>
                  <a:lnTo>
                    <a:pt x="788" y="4694"/>
                  </a:lnTo>
                  <a:lnTo>
                    <a:pt x="788" y="4697"/>
                  </a:lnTo>
                  <a:lnTo>
                    <a:pt x="788" y="4697"/>
                  </a:lnTo>
                  <a:lnTo>
                    <a:pt x="788" y="4699"/>
                  </a:lnTo>
                  <a:lnTo>
                    <a:pt x="788" y="4699"/>
                  </a:lnTo>
                  <a:lnTo>
                    <a:pt x="788" y="4699"/>
                  </a:lnTo>
                  <a:lnTo>
                    <a:pt x="788" y="4701"/>
                  </a:lnTo>
                  <a:lnTo>
                    <a:pt x="786" y="4701"/>
                  </a:lnTo>
                  <a:lnTo>
                    <a:pt x="786" y="4704"/>
                  </a:lnTo>
                  <a:lnTo>
                    <a:pt x="786" y="4706"/>
                  </a:lnTo>
                  <a:lnTo>
                    <a:pt x="786" y="4708"/>
                  </a:lnTo>
                  <a:lnTo>
                    <a:pt x="788" y="4711"/>
                  </a:lnTo>
                  <a:lnTo>
                    <a:pt x="786" y="4711"/>
                  </a:lnTo>
                  <a:lnTo>
                    <a:pt x="788" y="4716"/>
                  </a:lnTo>
                  <a:lnTo>
                    <a:pt x="790" y="4716"/>
                  </a:lnTo>
                  <a:lnTo>
                    <a:pt x="790" y="4716"/>
                  </a:lnTo>
                  <a:lnTo>
                    <a:pt x="790" y="4718"/>
                  </a:lnTo>
                  <a:lnTo>
                    <a:pt x="793" y="4718"/>
                  </a:lnTo>
                  <a:lnTo>
                    <a:pt x="793" y="4718"/>
                  </a:lnTo>
                  <a:lnTo>
                    <a:pt x="795" y="4718"/>
                  </a:lnTo>
                  <a:lnTo>
                    <a:pt x="795" y="4718"/>
                  </a:lnTo>
                  <a:lnTo>
                    <a:pt x="795" y="4718"/>
                  </a:lnTo>
                  <a:lnTo>
                    <a:pt x="795" y="4718"/>
                  </a:lnTo>
                  <a:lnTo>
                    <a:pt x="795" y="4720"/>
                  </a:lnTo>
                  <a:lnTo>
                    <a:pt x="797" y="4723"/>
                  </a:lnTo>
                  <a:lnTo>
                    <a:pt x="797" y="4725"/>
                  </a:lnTo>
                  <a:lnTo>
                    <a:pt x="795" y="4725"/>
                  </a:lnTo>
                  <a:lnTo>
                    <a:pt x="795" y="4727"/>
                  </a:lnTo>
                  <a:lnTo>
                    <a:pt x="793" y="4730"/>
                  </a:lnTo>
                  <a:lnTo>
                    <a:pt x="795" y="4732"/>
                  </a:lnTo>
                  <a:lnTo>
                    <a:pt x="795" y="4732"/>
                  </a:lnTo>
                  <a:lnTo>
                    <a:pt x="793" y="4734"/>
                  </a:lnTo>
                  <a:lnTo>
                    <a:pt x="790" y="4737"/>
                  </a:lnTo>
                  <a:lnTo>
                    <a:pt x="790" y="4739"/>
                  </a:lnTo>
                  <a:lnTo>
                    <a:pt x="790" y="4742"/>
                  </a:lnTo>
                  <a:lnTo>
                    <a:pt x="793" y="4742"/>
                  </a:lnTo>
                  <a:lnTo>
                    <a:pt x="793" y="4742"/>
                  </a:lnTo>
                  <a:lnTo>
                    <a:pt x="795" y="4742"/>
                  </a:lnTo>
                  <a:lnTo>
                    <a:pt x="795" y="4744"/>
                  </a:lnTo>
                  <a:lnTo>
                    <a:pt x="795" y="4746"/>
                  </a:lnTo>
                  <a:lnTo>
                    <a:pt x="793" y="4746"/>
                  </a:lnTo>
                  <a:lnTo>
                    <a:pt x="793" y="4746"/>
                  </a:lnTo>
                  <a:lnTo>
                    <a:pt x="793" y="4749"/>
                  </a:lnTo>
                  <a:lnTo>
                    <a:pt x="793" y="4749"/>
                  </a:lnTo>
                  <a:lnTo>
                    <a:pt x="795" y="4749"/>
                  </a:lnTo>
                  <a:lnTo>
                    <a:pt x="795" y="4749"/>
                  </a:lnTo>
                  <a:lnTo>
                    <a:pt x="797" y="4749"/>
                  </a:lnTo>
                  <a:lnTo>
                    <a:pt x="800" y="4749"/>
                  </a:lnTo>
                  <a:lnTo>
                    <a:pt x="800" y="4749"/>
                  </a:lnTo>
                  <a:lnTo>
                    <a:pt x="800" y="4751"/>
                  </a:lnTo>
                  <a:lnTo>
                    <a:pt x="797" y="4751"/>
                  </a:lnTo>
                  <a:lnTo>
                    <a:pt x="800" y="4753"/>
                  </a:lnTo>
                  <a:lnTo>
                    <a:pt x="800" y="4753"/>
                  </a:lnTo>
                  <a:lnTo>
                    <a:pt x="797" y="4756"/>
                  </a:lnTo>
                  <a:lnTo>
                    <a:pt x="797" y="4756"/>
                  </a:lnTo>
                  <a:lnTo>
                    <a:pt x="797" y="4758"/>
                  </a:lnTo>
                  <a:lnTo>
                    <a:pt x="797" y="4758"/>
                  </a:lnTo>
                  <a:lnTo>
                    <a:pt x="797" y="4758"/>
                  </a:lnTo>
                  <a:lnTo>
                    <a:pt x="797" y="4758"/>
                  </a:lnTo>
                  <a:lnTo>
                    <a:pt x="797" y="4758"/>
                  </a:lnTo>
                  <a:lnTo>
                    <a:pt x="800" y="4756"/>
                  </a:lnTo>
                  <a:lnTo>
                    <a:pt x="802" y="4756"/>
                  </a:lnTo>
                  <a:lnTo>
                    <a:pt x="800" y="4758"/>
                  </a:lnTo>
                  <a:lnTo>
                    <a:pt x="797" y="4760"/>
                  </a:lnTo>
                  <a:lnTo>
                    <a:pt x="797" y="4763"/>
                  </a:lnTo>
                  <a:lnTo>
                    <a:pt x="795" y="4765"/>
                  </a:lnTo>
                  <a:lnTo>
                    <a:pt x="795" y="4765"/>
                  </a:lnTo>
                  <a:lnTo>
                    <a:pt x="793" y="4768"/>
                  </a:lnTo>
                  <a:lnTo>
                    <a:pt x="790" y="4768"/>
                  </a:lnTo>
                  <a:lnTo>
                    <a:pt x="793" y="4768"/>
                  </a:lnTo>
                  <a:lnTo>
                    <a:pt x="793" y="4765"/>
                  </a:lnTo>
                  <a:lnTo>
                    <a:pt x="790" y="4765"/>
                  </a:lnTo>
                  <a:lnTo>
                    <a:pt x="790" y="4765"/>
                  </a:lnTo>
                  <a:lnTo>
                    <a:pt x="790" y="4768"/>
                  </a:lnTo>
                  <a:lnTo>
                    <a:pt x="788" y="4768"/>
                  </a:lnTo>
                  <a:lnTo>
                    <a:pt x="788" y="4770"/>
                  </a:lnTo>
                  <a:lnTo>
                    <a:pt x="788" y="4772"/>
                  </a:lnTo>
                  <a:lnTo>
                    <a:pt x="788" y="4772"/>
                  </a:lnTo>
                  <a:lnTo>
                    <a:pt x="786" y="4770"/>
                  </a:lnTo>
                  <a:lnTo>
                    <a:pt x="786" y="4770"/>
                  </a:lnTo>
                  <a:lnTo>
                    <a:pt x="783" y="4772"/>
                  </a:lnTo>
                  <a:lnTo>
                    <a:pt x="783" y="4775"/>
                  </a:lnTo>
                  <a:lnTo>
                    <a:pt x="786" y="4775"/>
                  </a:lnTo>
                  <a:lnTo>
                    <a:pt x="786" y="4775"/>
                  </a:lnTo>
                  <a:lnTo>
                    <a:pt x="788" y="4775"/>
                  </a:lnTo>
                  <a:lnTo>
                    <a:pt x="788" y="4775"/>
                  </a:lnTo>
                  <a:lnTo>
                    <a:pt x="788" y="4775"/>
                  </a:lnTo>
                  <a:lnTo>
                    <a:pt x="786" y="4777"/>
                  </a:lnTo>
                  <a:lnTo>
                    <a:pt x="786" y="4777"/>
                  </a:lnTo>
                  <a:lnTo>
                    <a:pt x="786" y="4779"/>
                  </a:lnTo>
                  <a:lnTo>
                    <a:pt x="783" y="4779"/>
                  </a:lnTo>
                  <a:lnTo>
                    <a:pt x="783" y="4782"/>
                  </a:lnTo>
                  <a:lnTo>
                    <a:pt x="781" y="4779"/>
                  </a:lnTo>
                  <a:lnTo>
                    <a:pt x="783" y="4779"/>
                  </a:lnTo>
                  <a:lnTo>
                    <a:pt x="781" y="4779"/>
                  </a:lnTo>
                  <a:lnTo>
                    <a:pt x="781" y="4779"/>
                  </a:lnTo>
                  <a:lnTo>
                    <a:pt x="781" y="4779"/>
                  </a:lnTo>
                  <a:lnTo>
                    <a:pt x="778" y="4779"/>
                  </a:lnTo>
                  <a:lnTo>
                    <a:pt x="778" y="4782"/>
                  </a:lnTo>
                  <a:lnTo>
                    <a:pt x="778" y="4782"/>
                  </a:lnTo>
                  <a:lnTo>
                    <a:pt x="776" y="4779"/>
                  </a:lnTo>
                  <a:lnTo>
                    <a:pt x="776" y="4777"/>
                  </a:lnTo>
                  <a:lnTo>
                    <a:pt x="778" y="4777"/>
                  </a:lnTo>
                  <a:lnTo>
                    <a:pt x="778" y="4777"/>
                  </a:lnTo>
                  <a:lnTo>
                    <a:pt x="776" y="4775"/>
                  </a:lnTo>
                  <a:lnTo>
                    <a:pt x="774" y="4777"/>
                  </a:lnTo>
                  <a:lnTo>
                    <a:pt x="774" y="4777"/>
                  </a:lnTo>
                  <a:lnTo>
                    <a:pt x="776" y="4777"/>
                  </a:lnTo>
                  <a:lnTo>
                    <a:pt x="776" y="4777"/>
                  </a:lnTo>
                  <a:lnTo>
                    <a:pt x="776" y="4779"/>
                  </a:lnTo>
                  <a:lnTo>
                    <a:pt x="774" y="4779"/>
                  </a:lnTo>
                  <a:lnTo>
                    <a:pt x="774" y="4777"/>
                  </a:lnTo>
                  <a:lnTo>
                    <a:pt x="774" y="4779"/>
                  </a:lnTo>
                  <a:lnTo>
                    <a:pt x="774" y="4782"/>
                  </a:lnTo>
                  <a:lnTo>
                    <a:pt x="776" y="4782"/>
                  </a:lnTo>
                  <a:lnTo>
                    <a:pt x="776" y="4782"/>
                  </a:lnTo>
                  <a:lnTo>
                    <a:pt x="774" y="4786"/>
                  </a:lnTo>
                  <a:lnTo>
                    <a:pt x="776" y="4786"/>
                  </a:lnTo>
                  <a:lnTo>
                    <a:pt x="776" y="4786"/>
                  </a:lnTo>
                  <a:lnTo>
                    <a:pt x="774" y="4789"/>
                  </a:lnTo>
                  <a:lnTo>
                    <a:pt x="776" y="4791"/>
                  </a:lnTo>
                  <a:lnTo>
                    <a:pt x="774" y="4794"/>
                  </a:lnTo>
                  <a:lnTo>
                    <a:pt x="771" y="4796"/>
                  </a:lnTo>
                  <a:lnTo>
                    <a:pt x="771" y="4794"/>
                  </a:lnTo>
                  <a:lnTo>
                    <a:pt x="771" y="4796"/>
                  </a:lnTo>
                  <a:lnTo>
                    <a:pt x="769" y="4796"/>
                  </a:lnTo>
                  <a:lnTo>
                    <a:pt x="767" y="4796"/>
                  </a:lnTo>
                  <a:lnTo>
                    <a:pt x="767" y="4798"/>
                  </a:lnTo>
                  <a:lnTo>
                    <a:pt x="767" y="4796"/>
                  </a:lnTo>
                  <a:lnTo>
                    <a:pt x="767" y="4796"/>
                  </a:lnTo>
                  <a:lnTo>
                    <a:pt x="767" y="4794"/>
                  </a:lnTo>
                  <a:lnTo>
                    <a:pt x="767" y="4794"/>
                  </a:lnTo>
                  <a:lnTo>
                    <a:pt x="767" y="4791"/>
                  </a:lnTo>
                  <a:lnTo>
                    <a:pt x="769" y="4794"/>
                  </a:lnTo>
                  <a:lnTo>
                    <a:pt x="769" y="4794"/>
                  </a:lnTo>
                  <a:lnTo>
                    <a:pt x="769" y="4789"/>
                  </a:lnTo>
                  <a:lnTo>
                    <a:pt x="769" y="4789"/>
                  </a:lnTo>
                  <a:lnTo>
                    <a:pt x="769" y="4789"/>
                  </a:lnTo>
                  <a:lnTo>
                    <a:pt x="769" y="4789"/>
                  </a:lnTo>
                  <a:lnTo>
                    <a:pt x="767" y="4789"/>
                  </a:lnTo>
                  <a:lnTo>
                    <a:pt x="767" y="4791"/>
                  </a:lnTo>
                  <a:lnTo>
                    <a:pt x="764" y="4791"/>
                  </a:lnTo>
                  <a:lnTo>
                    <a:pt x="762" y="4794"/>
                  </a:lnTo>
                  <a:lnTo>
                    <a:pt x="762" y="4796"/>
                  </a:lnTo>
                  <a:lnTo>
                    <a:pt x="760" y="4796"/>
                  </a:lnTo>
                  <a:lnTo>
                    <a:pt x="757" y="4796"/>
                  </a:lnTo>
                  <a:lnTo>
                    <a:pt x="757" y="4798"/>
                  </a:lnTo>
                  <a:lnTo>
                    <a:pt x="755" y="4798"/>
                  </a:lnTo>
                  <a:lnTo>
                    <a:pt x="755" y="4801"/>
                  </a:lnTo>
                  <a:lnTo>
                    <a:pt x="752" y="4801"/>
                  </a:lnTo>
                  <a:lnTo>
                    <a:pt x="752" y="4801"/>
                  </a:lnTo>
                  <a:lnTo>
                    <a:pt x="750" y="4801"/>
                  </a:lnTo>
                  <a:lnTo>
                    <a:pt x="750" y="4801"/>
                  </a:lnTo>
                  <a:lnTo>
                    <a:pt x="748" y="4801"/>
                  </a:lnTo>
                  <a:lnTo>
                    <a:pt x="748" y="4801"/>
                  </a:lnTo>
                  <a:lnTo>
                    <a:pt x="748" y="4801"/>
                  </a:lnTo>
                  <a:lnTo>
                    <a:pt x="748" y="4803"/>
                  </a:lnTo>
                  <a:lnTo>
                    <a:pt x="748" y="4803"/>
                  </a:lnTo>
                  <a:lnTo>
                    <a:pt x="745" y="4803"/>
                  </a:lnTo>
                  <a:lnTo>
                    <a:pt x="743" y="4805"/>
                  </a:lnTo>
                  <a:lnTo>
                    <a:pt x="743" y="4805"/>
                  </a:lnTo>
                  <a:lnTo>
                    <a:pt x="738" y="4808"/>
                  </a:lnTo>
                  <a:lnTo>
                    <a:pt x="736" y="4808"/>
                  </a:lnTo>
                  <a:lnTo>
                    <a:pt x="738" y="4805"/>
                  </a:lnTo>
                  <a:lnTo>
                    <a:pt x="734" y="4805"/>
                  </a:lnTo>
                  <a:lnTo>
                    <a:pt x="734" y="4805"/>
                  </a:lnTo>
                  <a:lnTo>
                    <a:pt x="731" y="4803"/>
                  </a:lnTo>
                  <a:lnTo>
                    <a:pt x="729" y="4805"/>
                  </a:lnTo>
                  <a:lnTo>
                    <a:pt x="726" y="4805"/>
                  </a:lnTo>
                  <a:lnTo>
                    <a:pt x="726" y="4808"/>
                  </a:lnTo>
                  <a:lnTo>
                    <a:pt x="726" y="4808"/>
                  </a:lnTo>
                  <a:lnTo>
                    <a:pt x="724" y="4810"/>
                  </a:lnTo>
                  <a:lnTo>
                    <a:pt x="722" y="4810"/>
                  </a:lnTo>
                  <a:lnTo>
                    <a:pt x="722" y="4810"/>
                  </a:lnTo>
                  <a:lnTo>
                    <a:pt x="719" y="4810"/>
                  </a:lnTo>
                  <a:lnTo>
                    <a:pt x="719" y="4808"/>
                  </a:lnTo>
                  <a:lnTo>
                    <a:pt x="722" y="4808"/>
                  </a:lnTo>
                  <a:lnTo>
                    <a:pt x="722" y="4805"/>
                  </a:lnTo>
                  <a:lnTo>
                    <a:pt x="722" y="4805"/>
                  </a:lnTo>
                  <a:lnTo>
                    <a:pt x="719" y="4805"/>
                  </a:lnTo>
                  <a:lnTo>
                    <a:pt x="719" y="4805"/>
                  </a:lnTo>
                  <a:lnTo>
                    <a:pt x="717" y="4808"/>
                  </a:lnTo>
                  <a:lnTo>
                    <a:pt x="717" y="4801"/>
                  </a:lnTo>
                  <a:lnTo>
                    <a:pt x="712" y="4801"/>
                  </a:lnTo>
                  <a:lnTo>
                    <a:pt x="712" y="4803"/>
                  </a:lnTo>
                  <a:lnTo>
                    <a:pt x="710" y="4803"/>
                  </a:lnTo>
                  <a:lnTo>
                    <a:pt x="710" y="4803"/>
                  </a:lnTo>
                  <a:lnTo>
                    <a:pt x="705" y="4803"/>
                  </a:lnTo>
                  <a:lnTo>
                    <a:pt x="705" y="4805"/>
                  </a:lnTo>
                  <a:lnTo>
                    <a:pt x="703" y="4808"/>
                  </a:lnTo>
                  <a:lnTo>
                    <a:pt x="705" y="4808"/>
                  </a:lnTo>
                  <a:lnTo>
                    <a:pt x="705" y="4810"/>
                  </a:lnTo>
                  <a:lnTo>
                    <a:pt x="705" y="4810"/>
                  </a:lnTo>
                  <a:lnTo>
                    <a:pt x="708" y="4810"/>
                  </a:lnTo>
                  <a:lnTo>
                    <a:pt x="708" y="4812"/>
                  </a:lnTo>
                  <a:lnTo>
                    <a:pt x="708" y="4812"/>
                  </a:lnTo>
                  <a:lnTo>
                    <a:pt x="708" y="4812"/>
                  </a:lnTo>
                  <a:lnTo>
                    <a:pt x="708" y="4815"/>
                  </a:lnTo>
                  <a:lnTo>
                    <a:pt x="705" y="4815"/>
                  </a:lnTo>
                  <a:lnTo>
                    <a:pt x="705" y="4817"/>
                  </a:lnTo>
                  <a:lnTo>
                    <a:pt x="703" y="4817"/>
                  </a:lnTo>
                  <a:lnTo>
                    <a:pt x="703" y="4820"/>
                  </a:lnTo>
                  <a:lnTo>
                    <a:pt x="703" y="4820"/>
                  </a:lnTo>
                  <a:lnTo>
                    <a:pt x="703" y="4822"/>
                  </a:lnTo>
                  <a:lnTo>
                    <a:pt x="703" y="4822"/>
                  </a:lnTo>
                  <a:lnTo>
                    <a:pt x="700" y="4824"/>
                  </a:lnTo>
                  <a:lnTo>
                    <a:pt x="698" y="4824"/>
                  </a:lnTo>
                  <a:lnTo>
                    <a:pt x="698" y="4827"/>
                  </a:lnTo>
                  <a:lnTo>
                    <a:pt x="696" y="4829"/>
                  </a:lnTo>
                  <a:lnTo>
                    <a:pt x="696" y="4834"/>
                  </a:lnTo>
                  <a:lnTo>
                    <a:pt x="696" y="4834"/>
                  </a:lnTo>
                  <a:lnTo>
                    <a:pt x="696" y="4834"/>
                  </a:lnTo>
                  <a:lnTo>
                    <a:pt x="696" y="4836"/>
                  </a:lnTo>
                  <a:lnTo>
                    <a:pt x="691" y="4838"/>
                  </a:lnTo>
                  <a:lnTo>
                    <a:pt x="689" y="4838"/>
                  </a:lnTo>
                  <a:lnTo>
                    <a:pt x="686" y="4838"/>
                  </a:lnTo>
                  <a:lnTo>
                    <a:pt x="684" y="4841"/>
                  </a:lnTo>
                  <a:lnTo>
                    <a:pt x="684" y="4841"/>
                  </a:lnTo>
                  <a:lnTo>
                    <a:pt x="684" y="4846"/>
                  </a:lnTo>
                  <a:lnTo>
                    <a:pt x="682" y="4846"/>
                  </a:lnTo>
                  <a:lnTo>
                    <a:pt x="682" y="4848"/>
                  </a:lnTo>
                  <a:lnTo>
                    <a:pt x="677" y="4848"/>
                  </a:lnTo>
                  <a:lnTo>
                    <a:pt x="677" y="4848"/>
                  </a:lnTo>
                  <a:lnTo>
                    <a:pt x="672" y="4848"/>
                  </a:lnTo>
                  <a:lnTo>
                    <a:pt x="672" y="4846"/>
                  </a:lnTo>
                  <a:lnTo>
                    <a:pt x="667" y="4848"/>
                  </a:lnTo>
                  <a:lnTo>
                    <a:pt x="665" y="4846"/>
                  </a:lnTo>
                  <a:lnTo>
                    <a:pt x="663" y="4843"/>
                  </a:lnTo>
                  <a:lnTo>
                    <a:pt x="660" y="4846"/>
                  </a:lnTo>
                  <a:lnTo>
                    <a:pt x="660" y="4846"/>
                  </a:lnTo>
                  <a:lnTo>
                    <a:pt x="658" y="4846"/>
                  </a:lnTo>
                  <a:lnTo>
                    <a:pt x="658" y="4841"/>
                  </a:lnTo>
                  <a:lnTo>
                    <a:pt x="656" y="4841"/>
                  </a:lnTo>
                  <a:lnTo>
                    <a:pt x="656" y="4841"/>
                  </a:lnTo>
                  <a:lnTo>
                    <a:pt x="651" y="4841"/>
                  </a:lnTo>
                  <a:lnTo>
                    <a:pt x="651" y="4838"/>
                  </a:lnTo>
                  <a:lnTo>
                    <a:pt x="648" y="4841"/>
                  </a:lnTo>
                  <a:lnTo>
                    <a:pt x="646" y="4838"/>
                  </a:lnTo>
                  <a:lnTo>
                    <a:pt x="646" y="4836"/>
                  </a:lnTo>
                  <a:lnTo>
                    <a:pt x="648" y="4836"/>
                  </a:lnTo>
                  <a:lnTo>
                    <a:pt x="648" y="4834"/>
                  </a:lnTo>
                  <a:lnTo>
                    <a:pt x="648" y="4834"/>
                  </a:lnTo>
                  <a:lnTo>
                    <a:pt x="648" y="4829"/>
                  </a:lnTo>
                  <a:lnTo>
                    <a:pt x="648" y="4829"/>
                  </a:lnTo>
                  <a:lnTo>
                    <a:pt x="648" y="4827"/>
                  </a:lnTo>
                  <a:lnTo>
                    <a:pt x="648" y="4824"/>
                  </a:lnTo>
                  <a:lnTo>
                    <a:pt x="648" y="4824"/>
                  </a:lnTo>
                  <a:lnTo>
                    <a:pt x="651" y="4822"/>
                  </a:lnTo>
                  <a:lnTo>
                    <a:pt x="651" y="4822"/>
                  </a:lnTo>
                  <a:lnTo>
                    <a:pt x="648" y="4820"/>
                  </a:lnTo>
                  <a:lnTo>
                    <a:pt x="648" y="4820"/>
                  </a:lnTo>
                  <a:lnTo>
                    <a:pt x="651" y="4820"/>
                  </a:lnTo>
                  <a:lnTo>
                    <a:pt x="648" y="4817"/>
                  </a:lnTo>
                  <a:lnTo>
                    <a:pt x="651" y="4815"/>
                  </a:lnTo>
                  <a:lnTo>
                    <a:pt x="648" y="4815"/>
                  </a:lnTo>
                  <a:lnTo>
                    <a:pt x="648" y="4812"/>
                  </a:lnTo>
                  <a:lnTo>
                    <a:pt x="648" y="4812"/>
                  </a:lnTo>
                  <a:lnTo>
                    <a:pt x="651" y="4812"/>
                  </a:lnTo>
                  <a:lnTo>
                    <a:pt x="651" y="4808"/>
                  </a:lnTo>
                  <a:lnTo>
                    <a:pt x="653" y="4808"/>
                  </a:lnTo>
                  <a:lnTo>
                    <a:pt x="653" y="4805"/>
                  </a:lnTo>
                  <a:lnTo>
                    <a:pt x="653" y="4805"/>
                  </a:lnTo>
                  <a:lnTo>
                    <a:pt x="653" y="4803"/>
                  </a:lnTo>
                  <a:lnTo>
                    <a:pt x="653" y="4803"/>
                  </a:lnTo>
                  <a:lnTo>
                    <a:pt x="653" y="4803"/>
                  </a:lnTo>
                  <a:lnTo>
                    <a:pt x="656" y="4801"/>
                  </a:lnTo>
                  <a:lnTo>
                    <a:pt x="656" y="4801"/>
                  </a:lnTo>
                  <a:lnTo>
                    <a:pt x="658" y="4801"/>
                  </a:lnTo>
                  <a:lnTo>
                    <a:pt x="658" y="4796"/>
                  </a:lnTo>
                  <a:lnTo>
                    <a:pt x="660" y="4796"/>
                  </a:lnTo>
                  <a:lnTo>
                    <a:pt x="660" y="4791"/>
                  </a:lnTo>
                  <a:lnTo>
                    <a:pt x="660" y="4791"/>
                  </a:lnTo>
                  <a:lnTo>
                    <a:pt x="663" y="4791"/>
                  </a:lnTo>
                  <a:lnTo>
                    <a:pt x="663" y="4789"/>
                  </a:lnTo>
                  <a:lnTo>
                    <a:pt x="663" y="4789"/>
                  </a:lnTo>
                  <a:lnTo>
                    <a:pt x="665" y="4786"/>
                  </a:lnTo>
                  <a:lnTo>
                    <a:pt x="665" y="4786"/>
                  </a:lnTo>
                  <a:lnTo>
                    <a:pt x="665" y="4786"/>
                  </a:lnTo>
                  <a:lnTo>
                    <a:pt x="665" y="4786"/>
                  </a:lnTo>
                  <a:lnTo>
                    <a:pt x="672" y="4786"/>
                  </a:lnTo>
                  <a:lnTo>
                    <a:pt x="672" y="4784"/>
                  </a:lnTo>
                  <a:lnTo>
                    <a:pt x="674" y="4786"/>
                  </a:lnTo>
                  <a:lnTo>
                    <a:pt x="677" y="4786"/>
                  </a:lnTo>
                  <a:lnTo>
                    <a:pt x="679" y="4786"/>
                  </a:lnTo>
                  <a:lnTo>
                    <a:pt x="682" y="4782"/>
                  </a:lnTo>
                  <a:lnTo>
                    <a:pt x="684" y="4782"/>
                  </a:lnTo>
                  <a:lnTo>
                    <a:pt x="684" y="4779"/>
                  </a:lnTo>
                  <a:lnTo>
                    <a:pt x="684" y="4772"/>
                  </a:lnTo>
                  <a:lnTo>
                    <a:pt x="684" y="4770"/>
                  </a:lnTo>
                  <a:lnTo>
                    <a:pt x="682" y="4768"/>
                  </a:lnTo>
                  <a:lnTo>
                    <a:pt x="682" y="4768"/>
                  </a:lnTo>
                  <a:lnTo>
                    <a:pt x="682" y="4768"/>
                  </a:lnTo>
                  <a:lnTo>
                    <a:pt x="682" y="4765"/>
                  </a:lnTo>
                  <a:lnTo>
                    <a:pt x="682" y="4765"/>
                  </a:lnTo>
                  <a:lnTo>
                    <a:pt x="682" y="4763"/>
                  </a:lnTo>
                  <a:lnTo>
                    <a:pt x="682" y="4763"/>
                  </a:lnTo>
                  <a:lnTo>
                    <a:pt x="682" y="4763"/>
                  </a:lnTo>
                  <a:lnTo>
                    <a:pt x="679" y="4763"/>
                  </a:lnTo>
                  <a:lnTo>
                    <a:pt x="679" y="4760"/>
                  </a:lnTo>
                  <a:lnTo>
                    <a:pt x="682" y="4758"/>
                  </a:lnTo>
                  <a:lnTo>
                    <a:pt x="682" y="4758"/>
                  </a:lnTo>
                  <a:lnTo>
                    <a:pt x="679" y="4756"/>
                  </a:lnTo>
                  <a:lnTo>
                    <a:pt x="679" y="4756"/>
                  </a:lnTo>
                  <a:lnTo>
                    <a:pt x="679" y="4756"/>
                  </a:lnTo>
                  <a:lnTo>
                    <a:pt x="674" y="4749"/>
                  </a:lnTo>
                  <a:lnTo>
                    <a:pt x="672" y="4742"/>
                  </a:lnTo>
                  <a:lnTo>
                    <a:pt x="663" y="4732"/>
                  </a:lnTo>
                  <a:lnTo>
                    <a:pt x="658" y="4730"/>
                  </a:lnTo>
                  <a:lnTo>
                    <a:pt x="656" y="4730"/>
                  </a:lnTo>
                  <a:lnTo>
                    <a:pt x="656" y="4730"/>
                  </a:lnTo>
                  <a:lnTo>
                    <a:pt x="653" y="4730"/>
                  </a:lnTo>
                  <a:lnTo>
                    <a:pt x="653" y="4732"/>
                  </a:lnTo>
                  <a:lnTo>
                    <a:pt x="653" y="4732"/>
                  </a:lnTo>
                  <a:lnTo>
                    <a:pt x="651" y="4732"/>
                  </a:lnTo>
                  <a:lnTo>
                    <a:pt x="648" y="4732"/>
                  </a:lnTo>
                  <a:lnTo>
                    <a:pt x="648" y="4732"/>
                  </a:lnTo>
                  <a:lnTo>
                    <a:pt x="646" y="4732"/>
                  </a:lnTo>
                  <a:lnTo>
                    <a:pt x="644" y="4730"/>
                  </a:lnTo>
                  <a:lnTo>
                    <a:pt x="644" y="4727"/>
                  </a:lnTo>
                  <a:lnTo>
                    <a:pt x="646" y="4727"/>
                  </a:lnTo>
                  <a:lnTo>
                    <a:pt x="646" y="4725"/>
                  </a:lnTo>
                  <a:lnTo>
                    <a:pt x="646" y="4723"/>
                  </a:lnTo>
                  <a:lnTo>
                    <a:pt x="646" y="4723"/>
                  </a:lnTo>
                  <a:lnTo>
                    <a:pt x="646" y="4720"/>
                  </a:lnTo>
                  <a:lnTo>
                    <a:pt x="646" y="4720"/>
                  </a:lnTo>
                  <a:lnTo>
                    <a:pt x="644" y="4718"/>
                  </a:lnTo>
                  <a:lnTo>
                    <a:pt x="648" y="4716"/>
                  </a:lnTo>
                  <a:lnTo>
                    <a:pt x="648" y="4713"/>
                  </a:lnTo>
                  <a:lnTo>
                    <a:pt x="648" y="4708"/>
                  </a:lnTo>
                  <a:lnTo>
                    <a:pt x="648" y="4708"/>
                  </a:lnTo>
                  <a:lnTo>
                    <a:pt x="651" y="4706"/>
                  </a:lnTo>
                  <a:lnTo>
                    <a:pt x="651" y="4706"/>
                  </a:lnTo>
                  <a:lnTo>
                    <a:pt x="653" y="4706"/>
                  </a:lnTo>
                  <a:lnTo>
                    <a:pt x="653" y="4704"/>
                  </a:lnTo>
                  <a:lnTo>
                    <a:pt x="653" y="4706"/>
                  </a:lnTo>
                  <a:lnTo>
                    <a:pt x="656" y="4704"/>
                  </a:lnTo>
                  <a:lnTo>
                    <a:pt x="656" y="4704"/>
                  </a:lnTo>
                  <a:lnTo>
                    <a:pt x="658" y="4704"/>
                  </a:lnTo>
                  <a:lnTo>
                    <a:pt x="658" y="4701"/>
                  </a:lnTo>
                  <a:lnTo>
                    <a:pt x="660" y="4701"/>
                  </a:lnTo>
                  <a:lnTo>
                    <a:pt x="665" y="4699"/>
                  </a:lnTo>
                  <a:lnTo>
                    <a:pt x="667" y="4697"/>
                  </a:lnTo>
                  <a:lnTo>
                    <a:pt x="667" y="4694"/>
                  </a:lnTo>
                  <a:lnTo>
                    <a:pt x="667" y="4694"/>
                  </a:lnTo>
                  <a:lnTo>
                    <a:pt x="670" y="4694"/>
                  </a:lnTo>
                  <a:lnTo>
                    <a:pt x="670" y="4694"/>
                  </a:lnTo>
                  <a:lnTo>
                    <a:pt x="672" y="4694"/>
                  </a:lnTo>
                  <a:lnTo>
                    <a:pt x="672" y="4692"/>
                  </a:lnTo>
                  <a:lnTo>
                    <a:pt x="677" y="4692"/>
                  </a:lnTo>
                  <a:lnTo>
                    <a:pt x="679" y="4690"/>
                  </a:lnTo>
                  <a:lnTo>
                    <a:pt x="684" y="4687"/>
                  </a:lnTo>
                  <a:lnTo>
                    <a:pt x="684" y="4682"/>
                  </a:lnTo>
                  <a:lnTo>
                    <a:pt x="684" y="4682"/>
                  </a:lnTo>
                  <a:lnTo>
                    <a:pt x="686" y="4682"/>
                  </a:lnTo>
                  <a:lnTo>
                    <a:pt x="689" y="4680"/>
                  </a:lnTo>
                  <a:lnTo>
                    <a:pt x="689" y="4678"/>
                  </a:lnTo>
                  <a:lnTo>
                    <a:pt x="684" y="4675"/>
                  </a:lnTo>
                  <a:lnTo>
                    <a:pt x="684" y="4675"/>
                  </a:lnTo>
                  <a:lnTo>
                    <a:pt x="684" y="4673"/>
                  </a:lnTo>
                  <a:lnTo>
                    <a:pt x="682" y="4673"/>
                  </a:lnTo>
                  <a:lnTo>
                    <a:pt x="682" y="4671"/>
                  </a:lnTo>
                  <a:lnTo>
                    <a:pt x="677" y="4673"/>
                  </a:lnTo>
                  <a:lnTo>
                    <a:pt x="677" y="4673"/>
                  </a:lnTo>
                  <a:lnTo>
                    <a:pt x="674" y="4673"/>
                  </a:lnTo>
                  <a:lnTo>
                    <a:pt x="674" y="4673"/>
                  </a:lnTo>
                  <a:lnTo>
                    <a:pt x="672" y="4673"/>
                  </a:lnTo>
                  <a:lnTo>
                    <a:pt x="670" y="4671"/>
                  </a:lnTo>
                  <a:lnTo>
                    <a:pt x="665" y="4671"/>
                  </a:lnTo>
                  <a:lnTo>
                    <a:pt x="665" y="4671"/>
                  </a:lnTo>
                  <a:lnTo>
                    <a:pt x="663" y="4673"/>
                  </a:lnTo>
                  <a:lnTo>
                    <a:pt x="663" y="4673"/>
                  </a:lnTo>
                  <a:lnTo>
                    <a:pt x="658" y="4671"/>
                  </a:lnTo>
                  <a:lnTo>
                    <a:pt x="653" y="4668"/>
                  </a:lnTo>
                  <a:lnTo>
                    <a:pt x="644" y="4671"/>
                  </a:lnTo>
                  <a:lnTo>
                    <a:pt x="641" y="4671"/>
                  </a:lnTo>
                  <a:lnTo>
                    <a:pt x="639" y="4673"/>
                  </a:lnTo>
                  <a:lnTo>
                    <a:pt x="639" y="4675"/>
                  </a:lnTo>
                  <a:lnTo>
                    <a:pt x="639" y="4675"/>
                  </a:lnTo>
                  <a:lnTo>
                    <a:pt x="639" y="4675"/>
                  </a:lnTo>
                  <a:lnTo>
                    <a:pt x="639" y="4680"/>
                  </a:lnTo>
                  <a:lnTo>
                    <a:pt x="637" y="4682"/>
                  </a:lnTo>
                  <a:lnTo>
                    <a:pt x="637" y="4685"/>
                  </a:lnTo>
                  <a:lnTo>
                    <a:pt x="634" y="4687"/>
                  </a:lnTo>
                  <a:lnTo>
                    <a:pt x="634" y="4687"/>
                  </a:lnTo>
                  <a:lnTo>
                    <a:pt x="637" y="4690"/>
                  </a:lnTo>
                  <a:lnTo>
                    <a:pt x="634" y="4692"/>
                  </a:lnTo>
                  <a:lnTo>
                    <a:pt x="634" y="4692"/>
                  </a:lnTo>
                  <a:lnTo>
                    <a:pt x="634" y="4694"/>
                  </a:lnTo>
                  <a:lnTo>
                    <a:pt x="632" y="4694"/>
                  </a:lnTo>
                  <a:lnTo>
                    <a:pt x="632" y="4694"/>
                  </a:lnTo>
                  <a:lnTo>
                    <a:pt x="632" y="4694"/>
                  </a:lnTo>
                  <a:lnTo>
                    <a:pt x="632" y="4699"/>
                  </a:lnTo>
                  <a:lnTo>
                    <a:pt x="630" y="4699"/>
                  </a:lnTo>
                  <a:lnTo>
                    <a:pt x="630" y="4706"/>
                  </a:lnTo>
                  <a:lnTo>
                    <a:pt x="627" y="4708"/>
                  </a:lnTo>
                  <a:lnTo>
                    <a:pt x="627" y="4708"/>
                  </a:lnTo>
                  <a:lnTo>
                    <a:pt x="627" y="4711"/>
                  </a:lnTo>
                  <a:lnTo>
                    <a:pt x="627" y="4711"/>
                  </a:lnTo>
                  <a:lnTo>
                    <a:pt x="625" y="4713"/>
                  </a:lnTo>
                  <a:lnTo>
                    <a:pt x="625" y="4718"/>
                  </a:lnTo>
                  <a:lnTo>
                    <a:pt x="622" y="4718"/>
                  </a:lnTo>
                  <a:lnTo>
                    <a:pt x="620" y="4720"/>
                  </a:lnTo>
                  <a:lnTo>
                    <a:pt x="618" y="4723"/>
                  </a:lnTo>
                  <a:lnTo>
                    <a:pt x="618" y="4727"/>
                  </a:lnTo>
                  <a:lnTo>
                    <a:pt x="615" y="4727"/>
                  </a:lnTo>
                  <a:lnTo>
                    <a:pt x="615" y="4730"/>
                  </a:lnTo>
                  <a:lnTo>
                    <a:pt x="613" y="4732"/>
                  </a:lnTo>
                  <a:lnTo>
                    <a:pt x="613" y="4734"/>
                  </a:lnTo>
                  <a:lnTo>
                    <a:pt x="611" y="4734"/>
                  </a:lnTo>
                  <a:lnTo>
                    <a:pt x="611" y="4737"/>
                  </a:lnTo>
                  <a:lnTo>
                    <a:pt x="611" y="4739"/>
                  </a:lnTo>
                  <a:lnTo>
                    <a:pt x="608" y="4739"/>
                  </a:lnTo>
                  <a:lnTo>
                    <a:pt x="606" y="4742"/>
                  </a:lnTo>
                  <a:lnTo>
                    <a:pt x="603" y="4744"/>
                  </a:lnTo>
                  <a:lnTo>
                    <a:pt x="601" y="4749"/>
                  </a:lnTo>
                  <a:lnTo>
                    <a:pt x="599" y="4749"/>
                  </a:lnTo>
                  <a:lnTo>
                    <a:pt x="596" y="4751"/>
                  </a:lnTo>
                  <a:lnTo>
                    <a:pt x="596" y="4751"/>
                  </a:lnTo>
                  <a:lnTo>
                    <a:pt x="594" y="4753"/>
                  </a:lnTo>
                  <a:lnTo>
                    <a:pt x="592" y="4753"/>
                  </a:lnTo>
                  <a:lnTo>
                    <a:pt x="592" y="4753"/>
                  </a:lnTo>
                  <a:lnTo>
                    <a:pt x="589" y="4756"/>
                  </a:lnTo>
                  <a:lnTo>
                    <a:pt x="589" y="4756"/>
                  </a:lnTo>
                  <a:lnTo>
                    <a:pt x="587" y="4758"/>
                  </a:lnTo>
                  <a:lnTo>
                    <a:pt x="585" y="4760"/>
                  </a:lnTo>
                  <a:lnTo>
                    <a:pt x="585" y="4760"/>
                  </a:lnTo>
                  <a:lnTo>
                    <a:pt x="582" y="4760"/>
                  </a:lnTo>
                  <a:lnTo>
                    <a:pt x="580" y="4763"/>
                  </a:lnTo>
                  <a:lnTo>
                    <a:pt x="580" y="4763"/>
                  </a:lnTo>
                  <a:lnTo>
                    <a:pt x="580" y="4765"/>
                  </a:lnTo>
                  <a:lnTo>
                    <a:pt x="577" y="4765"/>
                  </a:lnTo>
                  <a:lnTo>
                    <a:pt x="577" y="4768"/>
                  </a:lnTo>
                  <a:lnTo>
                    <a:pt x="575" y="4768"/>
                  </a:lnTo>
                  <a:lnTo>
                    <a:pt x="573" y="4770"/>
                  </a:lnTo>
                  <a:lnTo>
                    <a:pt x="573" y="4770"/>
                  </a:lnTo>
                  <a:lnTo>
                    <a:pt x="570" y="4768"/>
                  </a:lnTo>
                  <a:lnTo>
                    <a:pt x="568" y="4768"/>
                  </a:lnTo>
                  <a:lnTo>
                    <a:pt x="568" y="4765"/>
                  </a:lnTo>
                  <a:lnTo>
                    <a:pt x="563" y="4765"/>
                  </a:lnTo>
                  <a:lnTo>
                    <a:pt x="563" y="4763"/>
                  </a:lnTo>
                  <a:lnTo>
                    <a:pt x="563" y="4763"/>
                  </a:lnTo>
                  <a:lnTo>
                    <a:pt x="563" y="4760"/>
                  </a:lnTo>
                  <a:lnTo>
                    <a:pt x="561" y="4760"/>
                  </a:lnTo>
                  <a:lnTo>
                    <a:pt x="561" y="4760"/>
                  </a:lnTo>
                  <a:lnTo>
                    <a:pt x="561" y="4758"/>
                  </a:lnTo>
                  <a:lnTo>
                    <a:pt x="559" y="4756"/>
                  </a:lnTo>
                  <a:lnTo>
                    <a:pt x="561" y="4753"/>
                  </a:lnTo>
                  <a:lnTo>
                    <a:pt x="559" y="4753"/>
                  </a:lnTo>
                  <a:lnTo>
                    <a:pt x="556" y="4753"/>
                  </a:lnTo>
                  <a:lnTo>
                    <a:pt x="556" y="4753"/>
                  </a:lnTo>
                  <a:lnTo>
                    <a:pt x="556" y="4753"/>
                  </a:lnTo>
                  <a:lnTo>
                    <a:pt x="556" y="4751"/>
                  </a:lnTo>
                  <a:lnTo>
                    <a:pt x="556" y="4751"/>
                  </a:lnTo>
                  <a:lnTo>
                    <a:pt x="556" y="4749"/>
                  </a:lnTo>
                  <a:lnTo>
                    <a:pt x="556" y="4749"/>
                  </a:lnTo>
                  <a:lnTo>
                    <a:pt x="556" y="4749"/>
                  </a:lnTo>
                  <a:lnTo>
                    <a:pt x="556" y="4746"/>
                  </a:lnTo>
                  <a:lnTo>
                    <a:pt x="556" y="4749"/>
                  </a:lnTo>
                  <a:lnTo>
                    <a:pt x="559" y="4746"/>
                  </a:lnTo>
                  <a:lnTo>
                    <a:pt x="561" y="4744"/>
                  </a:lnTo>
                  <a:lnTo>
                    <a:pt x="561" y="4744"/>
                  </a:lnTo>
                  <a:lnTo>
                    <a:pt x="563" y="4742"/>
                  </a:lnTo>
                  <a:lnTo>
                    <a:pt x="568" y="4739"/>
                  </a:lnTo>
                  <a:lnTo>
                    <a:pt x="568" y="4737"/>
                  </a:lnTo>
                  <a:lnTo>
                    <a:pt x="568" y="4734"/>
                  </a:lnTo>
                  <a:lnTo>
                    <a:pt x="568" y="4732"/>
                  </a:lnTo>
                  <a:lnTo>
                    <a:pt x="570" y="4732"/>
                  </a:lnTo>
                  <a:lnTo>
                    <a:pt x="573" y="4732"/>
                  </a:lnTo>
                  <a:lnTo>
                    <a:pt x="573" y="4730"/>
                  </a:lnTo>
                  <a:lnTo>
                    <a:pt x="570" y="4730"/>
                  </a:lnTo>
                  <a:lnTo>
                    <a:pt x="570" y="4730"/>
                  </a:lnTo>
                  <a:lnTo>
                    <a:pt x="570" y="4730"/>
                  </a:lnTo>
                  <a:lnTo>
                    <a:pt x="570" y="4730"/>
                  </a:lnTo>
                  <a:lnTo>
                    <a:pt x="568" y="4730"/>
                  </a:lnTo>
                  <a:lnTo>
                    <a:pt x="566" y="4730"/>
                  </a:lnTo>
                  <a:lnTo>
                    <a:pt x="566" y="4730"/>
                  </a:lnTo>
                  <a:lnTo>
                    <a:pt x="566" y="4727"/>
                  </a:lnTo>
                  <a:lnTo>
                    <a:pt x="563" y="4727"/>
                  </a:lnTo>
                  <a:lnTo>
                    <a:pt x="563" y="4727"/>
                  </a:lnTo>
                  <a:lnTo>
                    <a:pt x="563" y="4727"/>
                  </a:lnTo>
                  <a:lnTo>
                    <a:pt x="566" y="4725"/>
                  </a:lnTo>
                  <a:lnTo>
                    <a:pt x="566" y="4723"/>
                  </a:lnTo>
                  <a:lnTo>
                    <a:pt x="566" y="4723"/>
                  </a:lnTo>
                  <a:lnTo>
                    <a:pt x="566" y="4720"/>
                  </a:lnTo>
                  <a:lnTo>
                    <a:pt x="568" y="4718"/>
                  </a:lnTo>
                  <a:lnTo>
                    <a:pt x="568" y="4716"/>
                  </a:lnTo>
                  <a:lnTo>
                    <a:pt x="568" y="4716"/>
                  </a:lnTo>
                  <a:lnTo>
                    <a:pt x="568" y="4711"/>
                  </a:lnTo>
                  <a:lnTo>
                    <a:pt x="570" y="4711"/>
                  </a:lnTo>
                  <a:lnTo>
                    <a:pt x="573" y="4708"/>
                  </a:lnTo>
                  <a:lnTo>
                    <a:pt x="573" y="4708"/>
                  </a:lnTo>
                  <a:lnTo>
                    <a:pt x="575" y="4706"/>
                  </a:lnTo>
                  <a:lnTo>
                    <a:pt x="575" y="4706"/>
                  </a:lnTo>
                  <a:lnTo>
                    <a:pt x="577" y="4704"/>
                  </a:lnTo>
                  <a:lnTo>
                    <a:pt x="582" y="4699"/>
                  </a:lnTo>
                  <a:lnTo>
                    <a:pt x="582" y="4699"/>
                  </a:lnTo>
                  <a:lnTo>
                    <a:pt x="585" y="4699"/>
                  </a:lnTo>
                  <a:lnTo>
                    <a:pt x="587" y="4699"/>
                  </a:lnTo>
                  <a:lnTo>
                    <a:pt x="587" y="4699"/>
                  </a:lnTo>
                  <a:lnTo>
                    <a:pt x="585" y="4699"/>
                  </a:lnTo>
                  <a:lnTo>
                    <a:pt x="585" y="4699"/>
                  </a:lnTo>
                  <a:lnTo>
                    <a:pt x="582" y="4697"/>
                  </a:lnTo>
                  <a:lnTo>
                    <a:pt x="582" y="4697"/>
                  </a:lnTo>
                  <a:lnTo>
                    <a:pt x="582" y="4697"/>
                  </a:lnTo>
                  <a:lnTo>
                    <a:pt x="582" y="4697"/>
                  </a:lnTo>
                  <a:lnTo>
                    <a:pt x="582" y="4694"/>
                  </a:lnTo>
                  <a:lnTo>
                    <a:pt x="582" y="4694"/>
                  </a:lnTo>
                  <a:lnTo>
                    <a:pt x="582" y="4690"/>
                  </a:lnTo>
                  <a:lnTo>
                    <a:pt x="582" y="4690"/>
                  </a:lnTo>
                  <a:lnTo>
                    <a:pt x="585" y="4687"/>
                  </a:lnTo>
                  <a:lnTo>
                    <a:pt x="585" y="4687"/>
                  </a:lnTo>
                  <a:lnTo>
                    <a:pt x="587" y="4685"/>
                  </a:lnTo>
                  <a:lnTo>
                    <a:pt x="587" y="4682"/>
                  </a:lnTo>
                  <a:lnTo>
                    <a:pt x="589" y="4680"/>
                  </a:lnTo>
                  <a:lnTo>
                    <a:pt x="589" y="4671"/>
                  </a:lnTo>
                  <a:lnTo>
                    <a:pt x="587" y="4668"/>
                  </a:lnTo>
                  <a:lnTo>
                    <a:pt x="585" y="4668"/>
                  </a:lnTo>
                  <a:lnTo>
                    <a:pt x="585" y="4668"/>
                  </a:lnTo>
                  <a:lnTo>
                    <a:pt x="582" y="4671"/>
                  </a:lnTo>
                  <a:lnTo>
                    <a:pt x="580" y="4671"/>
                  </a:lnTo>
                  <a:lnTo>
                    <a:pt x="577" y="4668"/>
                  </a:lnTo>
                  <a:lnTo>
                    <a:pt x="575" y="4668"/>
                  </a:lnTo>
                  <a:lnTo>
                    <a:pt x="575" y="4668"/>
                  </a:lnTo>
                  <a:lnTo>
                    <a:pt x="575" y="4666"/>
                  </a:lnTo>
                  <a:lnTo>
                    <a:pt x="575" y="4666"/>
                  </a:lnTo>
                  <a:lnTo>
                    <a:pt x="575" y="4666"/>
                  </a:lnTo>
                  <a:lnTo>
                    <a:pt x="575" y="4666"/>
                  </a:lnTo>
                  <a:lnTo>
                    <a:pt x="573" y="4666"/>
                  </a:lnTo>
                  <a:lnTo>
                    <a:pt x="573" y="4664"/>
                  </a:lnTo>
                  <a:lnTo>
                    <a:pt x="575" y="4664"/>
                  </a:lnTo>
                  <a:lnTo>
                    <a:pt x="575" y="4661"/>
                  </a:lnTo>
                  <a:lnTo>
                    <a:pt x="575" y="4661"/>
                  </a:lnTo>
                  <a:lnTo>
                    <a:pt x="575" y="4661"/>
                  </a:lnTo>
                  <a:lnTo>
                    <a:pt x="575" y="4661"/>
                  </a:lnTo>
                  <a:lnTo>
                    <a:pt x="575" y="4659"/>
                  </a:lnTo>
                  <a:lnTo>
                    <a:pt x="577" y="4659"/>
                  </a:lnTo>
                  <a:lnTo>
                    <a:pt x="580" y="4654"/>
                  </a:lnTo>
                  <a:lnTo>
                    <a:pt x="582" y="4654"/>
                  </a:lnTo>
                  <a:lnTo>
                    <a:pt x="585" y="4649"/>
                  </a:lnTo>
                  <a:lnTo>
                    <a:pt x="587" y="4649"/>
                  </a:lnTo>
                  <a:lnTo>
                    <a:pt x="589" y="4649"/>
                  </a:lnTo>
                  <a:lnTo>
                    <a:pt x="589" y="4647"/>
                  </a:lnTo>
                  <a:lnTo>
                    <a:pt x="587" y="4645"/>
                  </a:lnTo>
                  <a:lnTo>
                    <a:pt x="587" y="4642"/>
                  </a:lnTo>
                  <a:lnTo>
                    <a:pt x="589" y="4642"/>
                  </a:lnTo>
                  <a:lnTo>
                    <a:pt x="589" y="4642"/>
                  </a:lnTo>
                  <a:lnTo>
                    <a:pt x="587" y="4642"/>
                  </a:lnTo>
                  <a:lnTo>
                    <a:pt x="587" y="4640"/>
                  </a:lnTo>
                  <a:lnTo>
                    <a:pt x="587" y="4640"/>
                  </a:lnTo>
                  <a:lnTo>
                    <a:pt x="587" y="4638"/>
                  </a:lnTo>
                  <a:lnTo>
                    <a:pt x="587" y="4638"/>
                  </a:lnTo>
                  <a:lnTo>
                    <a:pt x="587" y="4635"/>
                  </a:lnTo>
                  <a:lnTo>
                    <a:pt x="587" y="4633"/>
                  </a:lnTo>
                  <a:lnTo>
                    <a:pt x="585" y="4633"/>
                  </a:lnTo>
                  <a:lnTo>
                    <a:pt x="585" y="4633"/>
                  </a:lnTo>
                  <a:lnTo>
                    <a:pt x="585" y="4633"/>
                  </a:lnTo>
                  <a:lnTo>
                    <a:pt x="587" y="4630"/>
                  </a:lnTo>
                  <a:lnTo>
                    <a:pt x="589" y="4630"/>
                  </a:lnTo>
                  <a:lnTo>
                    <a:pt x="587" y="4628"/>
                  </a:lnTo>
                  <a:lnTo>
                    <a:pt x="589" y="4626"/>
                  </a:lnTo>
                  <a:lnTo>
                    <a:pt x="589" y="4623"/>
                  </a:lnTo>
                  <a:lnTo>
                    <a:pt x="587" y="4626"/>
                  </a:lnTo>
                  <a:lnTo>
                    <a:pt x="587" y="4623"/>
                  </a:lnTo>
                  <a:lnTo>
                    <a:pt x="587" y="4623"/>
                  </a:lnTo>
                  <a:lnTo>
                    <a:pt x="587" y="4621"/>
                  </a:lnTo>
                  <a:lnTo>
                    <a:pt x="589" y="4621"/>
                  </a:lnTo>
                  <a:lnTo>
                    <a:pt x="587" y="4619"/>
                  </a:lnTo>
                  <a:lnTo>
                    <a:pt x="589" y="4619"/>
                  </a:lnTo>
                  <a:lnTo>
                    <a:pt x="589" y="4619"/>
                  </a:lnTo>
                  <a:lnTo>
                    <a:pt x="589" y="4616"/>
                  </a:lnTo>
                  <a:lnTo>
                    <a:pt x="589" y="4614"/>
                  </a:lnTo>
                  <a:lnTo>
                    <a:pt x="589" y="4612"/>
                  </a:lnTo>
                  <a:lnTo>
                    <a:pt x="592" y="4612"/>
                  </a:lnTo>
                  <a:lnTo>
                    <a:pt x="592" y="4609"/>
                  </a:lnTo>
                  <a:lnTo>
                    <a:pt x="594" y="4609"/>
                  </a:lnTo>
                  <a:lnTo>
                    <a:pt x="594" y="4609"/>
                  </a:lnTo>
                  <a:lnTo>
                    <a:pt x="596" y="4609"/>
                  </a:lnTo>
                  <a:lnTo>
                    <a:pt x="599" y="4609"/>
                  </a:lnTo>
                  <a:lnTo>
                    <a:pt x="599" y="4607"/>
                  </a:lnTo>
                  <a:lnTo>
                    <a:pt x="601" y="4604"/>
                  </a:lnTo>
                  <a:lnTo>
                    <a:pt x="603" y="4604"/>
                  </a:lnTo>
                  <a:lnTo>
                    <a:pt x="603" y="4604"/>
                  </a:lnTo>
                  <a:lnTo>
                    <a:pt x="606" y="4604"/>
                  </a:lnTo>
                  <a:lnTo>
                    <a:pt x="606" y="4607"/>
                  </a:lnTo>
                  <a:lnTo>
                    <a:pt x="603" y="4609"/>
                  </a:lnTo>
                  <a:lnTo>
                    <a:pt x="606" y="4609"/>
                  </a:lnTo>
                  <a:lnTo>
                    <a:pt x="606" y="4609"/>
                  </a:lnTo>
                  <a:lnTo>
                    <a:pt x="606" y="4609"/>
                  </a:lnTo>
                  <a:lnTo>
                    <a:pt x="608" y="4609"/>
                  </a:lnTo>
                  <a:lnTo>
                    <a:pt x="608" y="4612"/>
                  </a:lnTo>
                  <a:lnTo>
                    <a:pt x="608" y="4612"/>
                  </a:lnTo>
                  <a:lnTo>
                    <a:pt x="611" y="4612"/>
                  </a:lnTo>
                  <a:lnTo>
                    <a:pt x="611" y="4609"/>
                  </a:lnTo>
                  <a:lnTo>
                    <a:pt x="613" y="4607"/>
                  </a:lnTo>
                  <a:lnTo>
                    <a:pt x="618" y="4607"/>
                  </a:lnTo>
                  <a:lnTo>
                    <a:pt x="620" y="4607"/>
                  </a:lnTo>
                  <a:lnTo>
                    <a:pt x="622" y="4600"/>
                  </a:lnTo>
                  <a:lnTo>
                    <a:pt x="625" y="4597"/>
                  </a:lnTo>
                  <a:lnTo>
                    <a:pt x="627" y="4597"/>
                  </a:lnTo>
                  <a:lnTo>
                    <a:pt x="627" y="4595"/>
                  </a:lnTo>
                  <a:lnTo>
                    <a:pt x="630" y="4595"/>
                  </a:lnTo>
                  <a:lnTo>
                    <a:pt x="630" y="4593"/>
                  </a:lnTo>
                  <a:lnTo>
                    <a:pt x="632" y="4590"/>
                  </a:lnTo>
                  <a:lnTo>
                    <a:pt x="637" y="4593"/>
                  </a:lnTo>
                  <a:lnTo>
                    <a:pt x="637" y="4590"/>
                  </a:lnTo>
                  <a:lnTo>
                    <a:pt x="634" y="4590"/>
                  </a:lnTo>
                  <a:lnTo>
                    <a:pt x="634" y="4590"/>
                  </a:lnTo>
                  <a:lnTo>
                    <a:pt x="637" y="4590"/>
                  </a:lnTo>
                  <a:lnTo>
                    <a:pt x="639" y="4588"/>
                  </a:lnTo>
                  <a:lnTo>
                    <a:pt x="639" y="4586"/>
                  </a:lnTo>
                  <a:lnTo>
                    <a:pt x="639" y="4588"/>
                  </a:lnTo>
                  <a:lnTo>
                    <a:pt x="639" y="4588"/>
                  </a:lnTo>
                  <a:lnTo>
                    <a:pt x="641" y="4583"/>
                  </a:lnTo>
                  <a:lnTo>
                    <a:pt x="644" y="4581"/>
                  </a:lnTo>
                  <a:lnTo>
                    <a:pt x="646" y="4581"/>
                  </a:lnTo>
                  <a:lnTo>
                    <a:pt x="648" y="4578"/>
                  </a:lnTo>
                  <a:lnTo>
                    <a:pt x="648" y="4578"/>
                  </a:lnTo>
                  <a:lnTo>
                    <a:pt x="653" y="4578"/>
                  </a:lnTo>
                  <a:lnTo>
                    <a:pt x="653" y="4581"/>
                  </a:lnTo>
                  <a:lnTo>
                    <a:pt x="653" y="4583"/>
                  </a:lnTo>
                  <a:lnTo>
                    <a:pt x="653" y="4586"/>
                  </a:lnTo>
                  <a:lnTo>
                    <a:pt x="653" y="4588"/>
                  </a:lnTo>
                  <a:lnTo>
                    <a:pt x="653" y="4588"/>
                  </a:lnTo>
                  <a:lnTo>
                    <a:pt x="653" y="4590"/>
                  </a:lnTo>
                  <a:lnTo>
                    <a:pt x="651" y="4593"/>
                  </a:lnTo>
                  <a:lnTo>
                    <a:pt x="651" y="4593"/>
                  </a:lnTo>
                  <a:lnTo>
                    <a:pt x="648" y="4595"/>
                  </a:lnTo>
                  <a:lnTo>
                    <a:pt x="648" y="4597"/>
                  </a:lnTo>
                  <a:lnTo>
                    <a:pt x="648" y="4597"/>
                  </a:lnTo>
                  <a:lnTo>
                    <a:pt x="646" y="4600"/>
                  </a:lnTo>
                  <a:lnTo>
                    <a:pt x="646" y="4612"/>
                  </a:lnTo>
                  <a:lnTo>
                    <a:pt x="646" y="4612"/>
                  </a:lnTo>
                  <a:lnTo>
                    <a:pt x="646" y="4612"/>
                  </a:lnTo>
                  <a:lnTo>
                    <a:pt x="646" y="4616"/>
                  </a:lnTo>
                  <a:lnTo>
                    <a:pt x="644" y="4616"/>
                  </a:lnTo>
                  <a:lnTo>
                    <a:pt x="644" y="4616"/>
                  </a:lnTo>
                  <a:lnTo>
                    <a:pt x="646" y="4619"/>
                  </a:lnTo>
                  <a:lnTo>
                    <a:pt x="644" y="4619"/>
                  </a:lnTo>
                  <a:lnTo>
                    <a:pt x="644" y="4621"/>
                  </a:lnTo>
                  <a:lnTo>
                    <a:pt x="644" y="4621"/>
                  </a:lnTo>
                  <a:lnTo>
                    <a:pt x="644" y="4623"/>
                  </a:lnTo>
                  <a:lnTo>
                    <a:pt x="644" y="4623"/>
                  </a:lnTo>
                  <a:lnTo>
                    <a:pt x="641" y="4626"/>
                  </a:lnTo>
                  <a:lnTo>
                    <a:pt x="641" y="4628"/>
                  </a:lnTo>
                  <a:lnTo>
                    <a:pt x="644" y="4628"/>
                  </a:lnTo>
                  <a:lnTo>
                    <a:pt x="644" y="4630"/>
                  </a:lnTo>
                  <a:lnTo>
                    <a:pt x="644" y="4630"/>
                  </a:lnTo>
                  <a:lnTo>
                    <a:pt x="646" y="4633"/>
                  </a:lnTo>
                  <a:lnTo>
                    <a:pt x="646" y="4635"/>
                  </a:lnTo>
                  <a:lnTo>
                    <a:pt x="648" y="4635"/>
                  </a:lnTo>
                  <a:lnTo>
                    <a:pt x="651" y="4635"/>
                  </a:lnTo>
                  <a:lnTo>
                    <a:pt x="653" y="4635"/>
                  </a:lnTo>
                  <a:lnTo>
                    <a:pt x="653" y="4635"/>
                  </a:lnTo>
                  <a:lnTo>
                    <a:pt x="653" y="4633"/>
                  </a:lnTo>
                  <a:lnTo>
                    <a:pt x="653" y="4633"/>
                  </a:lnTo>
                  <a:lnTo>
                    <a:pt x="653" y="4630"/>
                  </a:lnTo>
                  <a:lnTo>
                    <a:pt x="651" y="4628"/>
                  </a:lnTo>
                  <a:lnTo>
                    <a:pt x="651" y="4626"/>
                  </a:lnTo>
                  <a:lnTo>
                    <a:pt x="653" y="4623"/>
                  </a:lnTo>
                  <a:lnTo>
                    <a:pt x="653" y="4623"/>
                  </a:lnTo>
                  <a:lnTo>
                    <a:pt x="653" y="4621"/>
                  </a:lnTo>
                  <a:lnTo>
                    <a:pt x="656" y="4621"/>
                  </a:lnTo>
                  <a:lnTo>
                    <a:pt x="656" y="4614"/>
                  </a:lnTo>
                  <a:lnTo>
                    <a:pt x="656" y="4612"/>
                  </a:lnTo>
                  <a:lnTo>
                    <a:pt x="656" y="4609"/>
                  </a:lnTo>
                  <a:lnTo>
                    <a:pt x="660" y="4607"/>
                  </a:lnTo>
                  <a:lnTo>
                    <a:pt x="660" y="4607"/>
                  </a:lnTo>
                  <a:lnTo>
                    <a:pt x="660" y="4604"/>
                  </a:lnTo>
                  <a:lnTo>
                    <a:pt x="660" y="4602"/>
                  </a:lnTo>
                  <a:lnTo>
                    <a:pt x="663" y="4600"/>
                  </a:lnTo>
                  <a:lnTo>
                    <a:pt x="660" y="4597"/>
                  </a:lnTo>
                  <a:lnTo>
                    <a:pt x="658" y="4593"/>
                  </a:lnTo>
                  <a:lnTo>
                    <a:pt x="660" y="4593"/>
                  </a:lnTo>
                  <a:lnTo>
                    <a:pt x="667" y="4593"/>
                  </a:lnTo>
                  <a:lnTo>
                    <a:pt x="670" y="4593"/>
                  </a:lnTo>
                  <a:lnTo>
                    <a:pt x="670" y="4590"/>
                  </a:lnTo>
                  <a:lnTo>
                    <a:pt x="672" y="4590"/>
                  </a:lnTo>
                  <a:lnTo>
                    <a:pt x="672" y="4590"/>
                  </a:lnTo>
                  <a:lnTo>
                    <a:pt x="672" y="4590"/>
                  </a:lnTo>
                  <a:lnTo>
                    <a:pt x="674" y="4590"/>
                  </a:lnTo>
                  <a:lnTo>
                    <a:pt x="674" y="4590"/>
                  </a:lnTo>
                  <a:lnTo>
                    <a:pt x="674" y="4590"/>
                  </a:lnTo>
                  <a:lnTo>
                    <a:pt x="677" y="4588"/>
                  </a:lnTo>
                  <a:lnTo>
                    <a:pt x="677" y="4588"/>
                  </a:lnTo>
                  <a:lnTo>
                    <a:pt x="679" y="4586"/>
                  </a:lnTo>
                  <a:lnTo>
                    <a:pt x="682" y="4586"/>
                  </a:lnTo>
                  <a:lnTo>
                    <a:pt x="682" y="4581"/>
                  </a:lnTo>
                  <a:lnTo>
                    <a:pt x="679" y="4581"/>
                  </a:lnTo>
                  <a:lnTo>
                    <a:pt x="679" y="4578"/>
                  </a:lnTo>
                  <a:lnTo>
                    <a:pt x="682" y="4578"/>
                  </a:lnTo>
                  <a:lnTo>
                    <a:pt x="682" y="4578"/>
                  </a:lnTo>
                  <a:lnTo>
                    <a:pt x="684" y="4578"/>
                  </a:lnTo>
                  <a:lnTo>
                    <a:pt x="686" y="4576"/>
                  </a:lnTo>
                  <a:lnTo>
                    <a:pt x="686" y="4576"/>
                  </a:lnTo>
                  <a:lnTo>
                    <a:pt x="691" y="4574"/>
                  </a:lnTo>
                  <a:lnTo>
                    <a:pt x="691" y="4574"/>
                  </a:lnTo>
                  <a:lnTo>
                    <a:pt x="693" y="4571"/>
                  </a:lnTo>
                  <a:lnTo>
                    <a:pt x="693" y="4571"/>
                  </a:lnTo>
                  <a:lnTo>
                    <a:pt x="696" y="4571"/>
                  </a:lnTo>
                  <a:lnTo>
                    <a:pt x="696" y="4569"/>
                  </a:lnTo>
                  <a:lnTo>
                    <a:pt x="696" y="4569"/>
                  </a:lnTo>
                  <a:lnTo>
                    <a:pt x="698" y="4567"/>
                  </a:lnTo>
                  <a:lnTo>
                    <a:pt x="698" y="4564"/>
                  </a:lnTo>
                  <a:lnTo>
                    <a:pt x="700" y="4564"/>
                  </a:lnTo>
                  <a:lnTo>
                    <a:pt x="700" y="4562"/>
                  </a:lnTo>
                  <a:lnTo>
                    <a:pt x="700" y="4562"/>
                  </a:lnTo>
                  <a:lnTo>
                    <a:pt x="700" y="4562"/>
                  </a:lnTo>
                  <a:lnTo>
                    <a:pt x="703" y="4562"/>
                  </a:lnTo>
                  <a:lnTo>
                    <a:pt x="703" y="4560"/>
                  </a:lnTo>
                  <a:lnTo>
                    <a:pt x="708" y="4560"/>
                  </a:lnTo>
                  <a:lnTo>
                    <a:pt x="708" y="4557"/>
                  </a:lnTo>
                  <a:lnTo>
                    <a:pt x="710" y="4557"/>
                  </a:lnTo>
                  <a:lnTo>
                    <a:pt x="710" y="4552"/>
                  </a:lnTo>
                  <a:lnTo>
                    <a:pt x="712" y="4552"/>
                  </a:lnTo>
                  <a:lnTo>
                    <a:pt x="712" y="4550"/>
                  </a:lnTo>
                  <a:lnTo>
                    <a:pt x="712" y="4550"/>
                  </a:lnTo>
                  <a:lnTo>
                    <a:pt x="715" y="4550"/>
                  </a:lnTo>
                  <a:lnTo>
                    <a:pt x="715" y="4548"/>
                  </a:lnTo>
                  <a:lnTo>
                    <a:pt x="717" y="4548"/>
                  </a:lnTo>
                  <a:lnTo>
                    <a:pt x="717" y="4548"/>
                  </a:lnTo>
                  <a:lnTo>
                    <a:pt x="717" y="4548"/>
                  </a:lnTo>
                  <a:lnTo>
                    <a:pt x="722" y="4548"/>
                  </a:lnTo>
                  <a:lnTo>
                    <a:pt x="726" y="4548"/>
                  </a:lnTo>
                  <a:lnTo>
                    <a:pt x="726" y="4545"/>
                  </a:lnTo>
                  <a:lnTo>
                    <a:pt x="729" y="4545"/>
                  </a:lnTo>
                  <a:lnTo>
                    <a:pt x="729" y="4545"/>
                  </a:lnTo>
                  <a:lnTo>
                    <a:pt x="729" y="4545"/>
                  </a:lnTo>
                  <a:lnTo>
                    <a:pt x="729" y="4543"/>
                  </a:lnTo>
                  <a:lnTo>
                    <a:pt x="731" y="4543"/>
                  </a:lnTo>
                  <a:lnTo>
                    <a:pt x="731" y="4543"/>
                  </a:lnTo>
                  <a:lnTo>
                    <a:pt x="731" y="4541"/>
                  </a:lnTo>
                  <a:lnTo>
                    <a:pt x="734" y="4541"/>
                  </a:lnTo>
                  <a:lnTo>
                    <a:pt x="736" y="4541"/>
                  </a:lnTo>
                  <a:lnTo>
                    <a:pt x="736" y="4541"/>
                  </a:lnTo>
                  <a:lnTo>
                    <a:pt x="736" y="4541"/>
                  </a:lnTo>
                  <a:lnTo>
                    <a:pt x="741" y="4541"/>
                  </a:lnTo>
                  <a:lnTo>
                    <a:pt x="741" y="4541"/>
                  </a:lnTo>
                  <a:lnTo>
                    <a:pt x="741" y="4541"/>
                  </a:lnTo>
                  <a:lnTo>
                    <a:pt x="743" y="4541"/>
                  </a:lnTo>
                  <a:lnTo>
                    <a:pt x="741" y="4541"/>
                  </a:lnTo>
                  <a:lnTo>
                    <a:pt x="745" y="4538"/>
                  </a:lnTo>
                  <a:lnTo>
                    <a:pt x="750" y="4538"/>
                  </a:lnTo>
                  <a:close/>
                  <a:moveTo>
                    <a:pt x="1457" y="4524"/>
                  </a:moveTo>
                  <a:lnTo>
                    <a:pt x="1457" y="4526"/>
                  </a:lnTo>
                  <a:lnTo>
                    <a:pt x="1455" y="4526"/>
                  </a:lnTo>
                  <a:lnTo>
                    <a:pt x="1455" y="4526"/>
                  </a:lnTo>
                  <a:lnTo>
                    <a:pt x="1455" y="4524"/>
                  </a:lnTo>
                  <a:lnTo>
                    <a:pt x="1457" y="4524"/>
                  </a:lnTo>
                  <a:close/>
                  <a:moveTo>
                    <a:pt x="700" y="4460"/>
                  </a:moveTo>
                  <a:lnTo>
                    <a:pt x="703" y="4460"/>
                  </a:lnTo>
                  <a:lnTo>
                    <a:pt x="703" y="4460"/>
                  </a:lnTo>
                  <a:lnTo>
                    <a:pt x="705" y="4460"/>
                  </a:lnTo>
                  <a:lnTo>
                    <a:pt x="710" y="4460"/>
                  </a:lnTo>
                  <a:lnTo>
                    <a:pt x="710" y="4463"/>
                  </a:lnTo>
                  <a:lnTo>
                    <a:pt x="708" y="4463"/>
                  </a:lnTo>
                  <a:lnTo>
                    <a:pt x="708" y="4463"/>
                  </a:lnTo>
                  <a:lnTo>
                    <a:pt x="710" y="4465"/>
                  </a:lnTo>
                  <a:lnTo>
                    <a:pt x="710" y="4467"/>
                  </a:lnTo>
                  <a:lnTo>
                    <a:pt x="710" y="4467"/>
                  </a:lnTo>
                  <a:lnTo>
                    <a:pt x="710" y="4467"/>
                  </a:lnTo>
                  <a:lnTo>
                    <a:pt x="710" y="4467"/>
                  </a:lnTo>
                  <a:lnTo>
                    <a:pt x="708" y="4467"/>
                  </a:lnTo>
                  <a:lnTo>
                    <a:pt x="708" y="4467"/>
                  </a:lnTo>
                  <a:lnTo>
                    <a:pt x="708" y="4467"/>
                  </a:lnTo>
                  <a:lnTo>
                    <a:pt x="708" y="4465"/>
                  </a:lnTo>
                  <a:lnTo>
                    <a:pt x="705" y="4467"/>
                  </a:lnTo>
                  <a:lnTo>
                    <a:pt x="705" y="4467"/>
                  </a:lnTo>
                  <a:lnTo>
                    <a:pt x="703" y="4467"/>
                  </a:lnTo>
                  <a:lnTo>
                    <a:pt x="698" y="4467"/>
                  </a:lnTo>
                  <a:lnTo>
                    <a:pt x="698" y="4470"/>
                  </a:lnTo>
                  <a:lnTo>
                    <a:pt x="696" y="4470"/>
                  </a:lnTo>
                  <a:lnTo>
                    <a:pt x="696" y="4474"/>
                  </a:lnTo>
                  <a:lnTo>
                    <a:pt x="696" y="4477"/>
                  </a:lnTo>
                  <a:lnTo>
                    <a:pt x="696" y="4477"/>
                  </a:lnTo>
                  <a:lnTo>
                    <a:pt x="696" y="4477"/>
                  </a:lnTo>
                  <a:lnTo>
                    <a:pt x="693" y="4479"/>
                  </a:lnTo>
                  <a:lnTo>
                    <a:pt x="693" y="4479"/>
                  </a:lnTo>
                  <a:lnTo>
                    <a:pt x="691" y="4482"/>
                  </a:lnTo>
                  <a:lnTo>
                    <a:pt x="691" y="4482"/>
                  </a:lnTo>
                  <a:lnTo>
                    <a:pt x="691" y="4482"/>
                  </a:lnTo>
                  <a:lnTo>
                    <a:pt x="689" y="4484"/>
                  </a:lnTo>
                  <a:lnTo>
                    <a:pt x="686" y="4484"/>
                  </a:lnTo>
                  <a:lnTo>
                    <a:pt x="686" y="4482"/>
                  </a:lnTo>
                  <a:lnTo>
                    <a:pt x="684" y="4482"/>
                  </a:lnTo>
                  <a:lnTo>
                    <a:pt x="684" y="4479"/>
                  </a:lnTo>
                  <a:lnTo>
                    <a:pt x="686" y="4479"/>
                  </a:lnTo>
                  <a:lnTo>
                    <a:pt x="686" y="4477"/>
                  </a:lnTo>
                  <a:lnTo>
                    <a:pt x="689" y="4474"/>
                  </a:lnTo>
                  <a:lnTo>
                    <a:pt x="689" y="4472"/>
                  </a:lnTo>
                  <a:lnTo>
                    <a:pt x="686" y="4470"/>
                  </a:lnTo>
                  <a:lnTo>
                    <a:pt x="682" y="4470"/>
                  </a:lnTo>
                  <a:lnTo>
                    <a:pt x="682" y="4472"/>
                  </a:lnTo>
                  <a:lnTo>
                    <a:pt x="679" y="4472"/>
                  </a:lnTo>
                  <a:lnTo>
                    <a:pt x="677" y="4470"/>
                  </a:lnTo>
                  <a:lnTo>
                    <a:pt x="674" y="4470"/>
                  </a:lnTo>
                  <a:lnTo>
                    <a:pt x="674" y="4470"/>
                  </a:lnTo>
                  <a:lnTo>
                    <a:pt x="677" y="4467"/>
                  </a:lnTo>
                  <a:lnTo>
                    <a:pt x="684" y="4470"/>
                  </a:lnTo>
                  <a:lnTo>
                    <a:pt x="684" y="4467"/>
                  </a:lnTo>
                  <a:lnTo>
                    <a:pt x="684" y="4467"/>
                  </a:lnTo>
                  <a:lnTo>
                    <a:pt x="677" y="4467"/>
                  </a:lnTo>
                  <a:lnTo>
                    <a:pt x="679" y="4465"/>
                  </a:lnTo>
                  <a:lnTo>
                    <a:pt x="679" y="4465"/>
                  </a:lnTo>
                  <a:lnTo>
                    <a:pt x="679" y="4463"/>
                  </a:lnTo>
                  <a:lnTo>
                    <a:pt x="679" y="4463"/>
                  </a:lnTo>
                  <a:lnTo>
                    <a:pt x="686" y="4463"/>
                  </a:lnTo>
                  <a:lnTo>
                    <a:pt x="689" y="4463"/>
                  </a:lnTo>
                  <a:lnTo>
                    <a:pt x="693" y="4463"/>
                  </a:lnTo>
                  <a:lnTo>
                    <a:pt x="693" y="4460"/>
                  </a:lnTo>
                  <a:lnTo>
                    <a:pt x="693" y="4460"/>
                  </a:lnTo>
                  <a:lnTo>
                    <a:pt x="696" y="4463"/>
                  </a:lnTo>
                  <a:lnTo>
                    <a:pt x="696" y="4463"/>
                  </a:lnTo>
                  <a:lnTo>
                    <a:pt x="696" y="4463"/>
                  </a:lnTo>
                  <a:lnTo>
                    <a:pt x="698" y="4463"/>
                  </a:lnTo>
                  <a:lnTo>
                    <a:pt x="698" y="4460"/>
                  </a:lnTo>
                  <a:lnTo>
                    <a:pt x="700" y="4460"/>
                  </a:lnTo>
                  <a:close/>
                  <a:moveTo>
                    <a:pt x="741" y="4370"/>
                  </a:moveTo>
                  <a:lnTo>
                    <a:pt x="741" y="4373"/>
                  </a:lnTo>
                  <a:lnTo>
                    <a:pt x="743" y="4373"/>
                  </a:lnTo>
                  <a:lnTo>
                    <a:pt x="743" y="4373"/>
                  </a:lnTo>
                  <a:lnTo>
                    <a:pt x="743" y="4375"/>
                  </a:lnTo>
                  <a:lnTo>
                    <a:pt x="743" y="4378"/>
                  </a:lnTo>
                  <a:lnTo>
                    <a:pt x="743" y="4378"/>
                  </a:lnTo>
                  <a:lnTo>
                    <a:pt x="745" y="4378"/>
                  </a:lnTo>
                  <a:lnTo>
                    <a:pt x="745" y="4380"/>
                  </a:lnTo>
                  <a:lnTo>
                    <a:pt x="745" y="4382"/>
                  </a:lnTo>
                  <a:lnTo>
                    <a:pt x="743" y="4385"/>
                  </a:lnTo>
                  <a:lnTo>
                    <a:pt x="743" y="4385"/>
                  </a:lnTo>
                  <a:lnTo>
                    <a:pt x="743" y="4387"/>
                  </a:lnTo>
                  <a:lnTo>
                    <a:pt x="741" y="4387"/>
                  </a:lnTo>
                  <a:lnTo>
                    <a:pt x="741" y="4389"/>
                  </a:lnTo>
                  <a:lnTo>
                    <a:pt x="741" y="4392"/>
                  </a:lnTo>
                  <a:lnTo>
                    <a:pt x="738" y="4394"/>
                  </a:lnTo>
                  <a:lnTo>
                    <a:pt x="738" y="4394"/>
                  </a:lnTo>
                  <a:lnTo>
                    <a:pt x="738" y="4396"/>
                  </a:lnTo>
                  <a:lnTo>
                    <a:pt x="738" y="4396"/>
                  </a:lnTo>
                  <a:lnTo>
                    <a:pt x="738" y="4399"/>
                  </a:lnTo>
                  <a:lnTo>
                    <a:pt x="736" y="4399"/>
                  </a:lnTo>
                  <a:lnTo>
                    <a:pt x="736" y="4401"/>
                  </a:lnTo>
                  <a:lnTo>
                    <a:pt x="736" y="4401"/>
                  </a:lnTo>
                  <a:lnTo>
                    <a:pt x="734" y="4401"/>
                  </a:lnTo>
                  <a:lnTo>
                    <a:pt x="734" y="4404"/>
                  </a:lnTo>
                  <a:lnTo>
                    <a:pt x="734" y="4406"/>
                  </a:lnTo>
                  <a:lnTo>
                    <a:pt x="734" y="4404"/>
                  </a:lnTo>
                  <a:lnTo>
                    <a:pt x="731" y="4406"/>
                  </a:lnTo>
                  <a:lnTo>
                    <a:pt x="731" y="4411"/>
                  </a:lnTo>
                  <a:lnTo>
                    <a:pt x="731" y="4413"/>
                  </a:lnTo>
                  <a:lnTo>
                    <a:pt x="729" y="4413"/>
                  </a:lnTo>
                  <a:lnTo>
                    <a:pt x="729" y="4415"/>
                  </a:lnTo>
                  <a:lnTo>
                    <a:pt x="729" y="4418"/>
                  </a:lnTo>
                  <a:lnTo>
                    <a:pt x="729" y="4418"/>
                  </a:lnTo>
                  <a:lnTo>
                    <a:pt x="726" y="4418"/>
                  </a:lnTo>
                  <a:lnTo>
                    <a:pt x="726" y="4420"/>
                  </a:lnTo>
                  <a:lnTo>
                    <a:pt x="724" y="4420"/>
                  </a:lnTo>
                  <a:lnTo>
                    <a:pt x="722" y="4422"/>
                  </a:lnTo>
                  <a:lnTo>
                    <a:pt x="722" y="4422"/>
                  </a:lnTo>
                  <a:lnTo>
                    <a:pt x="722" y="4425"/>
                  </a:lnTo>
                  <a:lnTo>
                    <a:pt x="722" y="4425"/>
                  </a:lnTo>
                  <a:lnTo>
                    <a:pt x="722" y="4425"/>
                  </a:lnTo>
                  <a:lnTo>
                    <a:pt x="724" y="4427"/>
                  </a:lnTo>
                  <a:lnTo>
                    <a:pt x="722" y="4427"/>
                  </a:lnTo>
                  <a:lnTo>
                    <a:pt x="722" y="4430"/>
                  </a:lnTo>
                  <a:lnTo>
                    <a:pt x="722" y="4430"/>
                  </a:lnTo>
                  <a:lnTo>
                    <a:pt x="717" y="4430"/>
                  </a:lnTo>
                  <a:lnTo>
                    <a:pt x="717" y="4432"/>
                  </a:lnTo>
                  <a:lnTo>
                    <a:pt x="715" y="4432"/>
                  </a:lnTo>
                  <a:lnTo>
                    <a:pt x="717" y="4432"/>
                  </a:lnTo>
                  <a:lnTo>
                    <a:pt x="719" y="4434"/>
                  </a:lnTo>
                  <a:lnTo>
                    <a:pt x="719" y="4437"/>
                  </a:lnTo>
                  <a:lnTo>
                    <a:pt x="722" y="4437"/>
                  </a:lnTo>
                  <a:lnTo>
                    <a:pt x="724" y="4439"/>
                  </a:lnTo>
                  <a:lnTo>
                    <a:pt x="724" y="4441"/>
                  </a:lnTo>
                  <a:lnTo>
                    <a:pt x="722" y="4441"/>
                  </a:lnTo>
                  <a:lnTo>
                    <a:pt x="722" y="4441"/>
                  </a:lnTo>
                  <a:lnTo>
                    <a:pt x="719" y="4444"/>
                  </a:lnTo>
                  <a:lnTo>
                    <a:pt x="719" y="4444"/>
                  </a:lnTo>
                  <a:lnTo>
                    <a:pt x="722" y="4444"/>
                  </a:lnTo>
                  <a:lnTo>
                    <a:pt x="722" y="4446"/>
                  </a:lnTo>
                  <a:lnTo>
                    <a:pt x="719" y="4448"/>
                  </a:lnTo>
                  <a:lnTo>
                    <a:pt x="719" y="4448"/>
                  </a:lnTo>
                  <a:lnTo>
                    <a:pt x="719" y="4451"/>
                  </a:lnTo>
                  <a:lnTo>
                    <a:pt x="717" y="4453"/>
                  </a:lnTo>
                  <a:lnTo>
                    <a:pt x="717" y="4453"/>
                  </a:lnTo>
                  <a:lnTo>
                    <a:pt x="717" y="4453"/>
                  </a:lnTo>
                  <a:lnTo>
                    <a:pt x="715" y="4453"/>
                  </a:lnTo>
                  <a:lnTo>
                    <a:pt x="715" y="4456"/>
                  </a:lnTo>
                  <a:lnTo>
                    <a:pt x="712" y="4456"/>
                  </a:lnTo>
                  <a:lnTo>
                    <a:pt x="712" y="4458"/>
                  </a:lnTo>
                  <a:lnTo>
                    <a:pt x="712" y="4458"/>
                  </a:lnTo>
                  <a:lnTo>
                    <a:pt x="710" y="4458"/>
                  </a:lnTo>
                  <a:lnTo>
                    <a:pt x="708" y="4460"/>
                  </a:lnTo>
                  <a:lnTo>
                    <a:pt x="708" y="4460"/>
                  </a:lnTo>
                  <a:lnTo>
                    <a:pt x="705" y="4460"/>
                  </a:lnTo>
                  <a:lnTo>
                    <a:pt x="703" y="4460"/>
                  </a:lnTo>
                  <a:lnTo>
                    <a:pt x="705" y="4458"/>
                  </a:lnTo>
                  <a:lnTo>
                    <a:pt x="703" y="4458"/>
                  </a:lnTo>
                  <a:lnTo>
                    <a:pt x="703" y="4456"/>
                  </a:lnTo>
                  <a:lnTo>
                    <a:pt x="703" y="4456"/>
                  </a:lnTo>
                  <a:lnTo>
                    <a:pt x="705" y="4456"/>
                  </a:lnTo>
                  <a:lnTo>
                    <a:pt x="705" y="4453"/>
                  </a:lnTo>
                  <a:lnTo>
                    <a:pt x="703" y="4451"/>
                  </a:lnTo>
                  <a:lnTo>
                    <a:pt x="703" y="4451"/>
                  </a:lnTo>
                  <a:lnTo>
                    <a:pt x="703" y="4451"/>
                  </a:lnTo>
                  <a:lnTo>
                    <a:pt x="700" y="4451"/>
                  </a:lnTo>
                  <a:lnTo>
                    <a:pt x="700" y="4453"/>
                  </a:lnTo>
                  <a:lnTo>
                    <a:pt x="700" y="4456"/>
                  </a:lnTo>
                  <a:lnTo>
                    <a:pt x="700" y="4456"/>
                  </a:lnTo>
                  <a:lnTo>
                    <a:pt x="700" y="4456"/>
                  </a:lnTo>
                  <a:lnTo>
                    <a:pt x="696" y="4456"/>
                  </a:lnTo>
                  <a:lnTo>
                    <a:pt x="696" y="4456"/>
                  </a:lnTo>
                  <a:lnTo>
                    <a:pt x="696" y="4458"/>
                  </a:lnTo>
                  <a:lnTo>
                    <a:pt x="693" y="4458"/>
                  </a:lnTo>
                  <a:lnTo>
                    <a:pt x="693" y="4456"/>
                  </a:lnTo>
                  <a:lnTo>
                    <a:pt x="689" y="4456"/>
                  </a:lnTo>
                  <a:lnTo>
                    <a:pt x="689" y="4456"/>
                  </a:lnTo>
                  <a:lnTo>
                    <a:pt x="686" y="4456"/>
                  </a:lnTo>
                  <a:lnTo>
                    <a:pt x="686" y="4453"/>
                  </a:lnTo>
                  <a:lnTo>
                    <a:pt x="689" y="4453"/>
                  </a:lnTo>
                  <a:lnTo>
                    <a:pt x="689" y="4453"/>
                  </a:lnTo>
                  <a:lnTo>
                    <a:pt x="689" y="4453"/>
                  </a:lnTo>
                  <a:lnTo>
                    <a:pt x="689" y="4451"/>
                  </a:lnTo>
                  <a:lnTo>
                    <a:pt x="693" y="4451"/>
                  </a:lnTo>
                  <a:lnTo>
                    <a:pt x="693" y="4448"/>
                  </a:lnTo>
                  <a:lnTo>
                    <a:pt x="693" y="4448"/>
                  </a:lnTo>
                  <a:lnTo>
                    <a:pt x="693" y="4446"/>
                  </a:lnTo>
                  <a:lnTo>
                    <a:pt x="691" y="4446"/>
                  </a:lnTo>
                  <a:lnTo>
                    <a:pt x="689" y="4446"/>
                  </a:lnTo>
                  <a:lnTo>
                    <a:pt x="689" y="4448"/>
                  </a:lnTo>
                  <a:lnTo>
                    <a:pt x="689" y="4448"/>
                  </a:lnTo>
                  <a:lnTo>
                    <a:pt x="686" y="4451"/>
                  </a:lnTo>
                  <a:lnTo>
                    <a:pt x="684" y="4451"/>
                  </a:lnTo>
                  <a:lnTo>
                    <a:pt x="684" y="4451"/>
                  </a:lnTo>
                  <a:lnTo>
                    <a:pt x="684" y="4453"/>
                  </a:lnTo>
                  <a:lnTo>
                    <a:pt x="682" y="4453"/>
                  </a:lnTo>
                  <a:lnTo>
                    <a:pt x="682" y="4453"/>
                  </a:lnTo>
                  <a:lnTo>
                    <a:pt x="682" y="4453"/>
                  </a:lnTo>
                  <a:lnTo>
                    <a:pt x="679" y="4456"/>
                  </a:lnTo>
                  <a:lnTo>
                    <a:pt x="677" y="4456"/>
                  </a:lnTo>
                  <a:lnTo>
                    <a:pt x="674" y="4453"/>
                  </a:lnTo>
                  <a:lnTo>
                    <a:pt x="674" y="4451"/>
                  </a:lnTo>
                  <a:lnTo>
                    <a:pt x="679" y="4451"/>
                  </a:lnTo>
                  <a:lnTo>
                    <a:pt x="679" y="4448"/>
                  </a:lnTo>
                  <a:lnTo>
                    <a:pt x="679" y="4446"/>
                  </a:lnTo>
                  <a:lnTo>
                    <a:pt x="682" y="4446"/>
                  </a:lnTo>
                  <a:lnTo>
                    <a:pt x="684" y="4444"/>
                  </a:lnTo>
                  <a:lnTo>
                    <a:pt x="686" y="4444"/>
                  </a:lnTo>
                  <a:lnTo>
                    <a:pt x="686" y="4444"/>
                  </a:lnTo>
                  <a:lnTo>
                    <a:pt x="686" y="4439"/>
                  </a:lnTo>
                  <a:lnTo>
                    <a:pt x="686" y="4437"/>
                  </a:lnTo>
                  <a:lnTo>
                    <a:pt x="691" y="4437"/>
                  </a:lnTo>
                  <a:lnTo>
                    <a:pt x="691" y="4437"/>
                  </a:lnTo>
                  <a:lnTo>
                    <a:pt x="691" y="4437"/>
                  </a:lnTo>
                  <a:lnTo>
                    <a:pt x="691" y="4437"/>
                  </a:lnTo>
                  <a:lnTo>
                    <a:pt x="689" y="4437"/>
                  </a:lnTo>
                  <a:lnTo>
                    <a:pt x="689" y="4437"/>
                  </a:lnTo>
                  <a:lnTo>
                    <a:pt x="686" y="4437"/>
                  </a:lnTo>
                  <a:lnTo>
                    <a:pt x="684" y="4437"/>
                  </a:lnTo>
                  <a:lnTo>
                    <a:pt x="684" y="4437"/>
                  </a:lnTo>
                  <a:lnTo>
                    <a:pt x="684" y="4434"/>
                  </a:lnTo>
                  <a:lnTo>
                    <a:pt x="684" y="4434"/>
                  </a:lnTo>
                  <a:lnTo>
                    <a:pt x="686" y="4434"/>
                  </a:lnTo>
                  <a:lnTo>
                    <a:pt x="686" y="4432"/>
                  </a:lnTo>
                  <a:lnTo>
                    <a:pt x="691" y="4432"/>
                  </a:lnTo>
                  <a:lnTo>
                    <a:pt x="691" y="4430"/>
                  </a:lnTo>
                  <a:lnTo>
                    <a:pt x="689" y="4430"/>
                  </a:lnTo>
                  <a:lnTo>
                    <a:pt x="686" y="4430"/>
                  </a:lnTo>
                  <a:lnTo>
                    <a:pt x="684" y="4430"/>
                  </a:lnTo>
                  <a:lnTo>
                    <a:pt x="684" y="4430"/>
                  </a:lnTo>
                  <a:lnTo>
                    <a:pt x="684" y="4430"/>
                  </a:lnTo>
                  <a:lnTo>
                    <a:pt x="686" y="4427"/>
                  </a:lnTo>
                  <a:lnTo>
                    <a:pt x="689" y="4427"/>
                  </a:lnTo>
                  <a:lnTo>
                    <a:pt x="689" y="4427"/>
                  </a:lnTo>
                  <a:lnTo>
                    <a:pt x="689" y="4427"/>
                  </a:lnTo>
                  <a:lnTo>
                    <a:pt x="691" y="4425"/>
                  </a:lnTo>
                  <a:lnTo>
                    <a:pt x="693" y="4422"/>
                  </a:lnTo>
                  <a:lnTo>
                    <a:pt x="691" y="4420"/>
                  </a:lnTo>
                  <a:lnTo>
                    <a:pt x="689" y="4420"/>
                  </a:lnTo>
                  <a:lnTo>
                    <a:pt x="689" y="4420"/>
                  </a:lnTo>
                  <a:lnTo>
                    <a:pt x="689" y="4418"/>
                  </a:lnTo>
                  <a:lnTo>
                    <a:pt x="689" y="4415"/>
                  </a:lnTo>
                  <a:lnTo>
                    <a:pt x="691" y="4411"/>
                  </a:lnTo>
                  <a:lnTo>
                    <a:pt x="691" y="4411"/>
                  </a:lnTo>
                  <a:lnTo>
                    <a:pt x="693" y="4411"/>
                  </a:lnTo>
                  <a:lnTo>
                    <a:pt x="696" y="4406"/>
                  </a:lnTo>
                  <a:lnTo>
                    <a:pt x="696" y="4406"/>
                  </a:lnTo>
                  <a:lnTo>
                    <a:pt x="696" y="4404"/>
                  </a:lnTo>
                  <a:lnTo>
                    <a:pt x="698" y="4404"/>
                  </a:lnTo>
                  <a:lnTo>
                    <a:pt x="698" y="4404"/>
                  </a:lnTo>
                  <a:lnTo>
                    <a:pt x="700" y="4404"/>
                  </a:lnTo>
                  <a:lnTo>
                    <a:pt x="703" y="4399"/>
                  </a:lnTo>
                  <a:lnTo>
                    <a:pt x="703" y="4399"/>
                  </a:lnTo>
                  <a:lnTo>
                    <a:pt x="705" y="4399"/>
                  </a:lnTo>
                  <a:lnTo>
                    <a:pt x="705" y="4399"/>
                  </a:lnTo>
                  <a:lnTo>
                    <a:pt x="708" y="4396"/>
                  </a:lnTo>
                  <a:lnTo>
                    <a:pt x="708" y="4396"/>
                  </a:lnTo>
                  <a:lnTo>
                    <a:pt x="708" y="4396"/>
                  </a:lnTo>
                  <a:lnTo>
                    <a:pt x="708" y="4394"/>
                  </a:lnTo>
                  <a:lnTo>
                    <a:pt x="708" y="4392"/>
                  </a:lnTo>
                  <a:lnTo>
                    <a:pt x="708" y="4394"/>
                  </a:lnTo>
                  <a:lnTo>
                    <a:pt x="710" y="4392"/>
                  </a:lnTo>
                  <a:lnTo>
                    <a:pt x="710" y="4392"/>
                  </a:lnTo>
                  <a:lnTo>
                    <a:pt x="710" y="4392"/>
                  </a:lnTo>
                  <a:lnTo>
                    <a:pt x="712" y="4389"/>
                  </a:lnTo>
                  <a:lnTo>
                    <a:pt x="712" y="4392"/>
                  </a:lnTo>
                  <a:lnTo>
                    <a:pt x="712" y="4392"/>
                  </a:lnTo>
                  <a:lnTo>
                    <a:pt x="715" y="4392"/>
                  </a:lnTo>
                  <a:lnTo>
                    <a:pt x="715" y="4392"/>
                  </a:lnTo>
                  <a:lnTo>
                    <a:pt x="717" y="4392"/>
                  </a:lnTo>
                  <a:lnTo>
                    <a:pt x="717" y="4394"/>
                  </a:lnTo>
                  <a:lnTo>
                    <a:pt x="717" y="4394"/>
                  </a:lnTo>
                  <a:lnTo>
                    <a:pt x="719" y="4396"/>
                  </a:lnTo>
                  <a:lnTo>
                    <a:pt x="722" y="4394"/>
                  </a:lnTo>
                  <a:lnTo>
                    <a:pt x="724" y="4394"/>
                  </a:lnTo>
                  <a:lnTo>
                    <a:pt x="724" y="4392"/>
                  </a:lnTo>
                  <a:lnTo>
                    <a:pt x="724" y="4389"/>
                  </a:lnTo>
                  <a:lnTo>
                    <a:pt x="724" y="4389"/>
                  </a:lnTo>
                  <a:lnTo>
                    <a:pt x="722" y="4387"/>
                  </a:lnTo>
                  <a:lnTo>
                    <a:pt x="724" y="4387"/>
                  </a:lnTo>
                  <a:lnTo>
                    <a:pt x="724" y="4385"/>
                  </a:lnTo>
                  <a:lnTo>
                    <a:pt x="722" y="4387"/>
                  </a:lnTo>
                  <a:lnTo>
                    <a:pt x="722" y="4385"/>
                  </a:lnTo>
                  <a:lnTo>
                    <a:pt x="722" y="4385"/>
                  </a:lnTo>
                  <a:lnTo>
                    <a:pt x="724" y="4380"/>
                  </a:lnTo>
                  <a:lnTo>
                    <a:pt x="726" y="4380"/>
                  </a:lnTo>
                  <a:lnTo>
                    <a:pt x="726" y="4382"/>
                  </a:lnTo>
                  <a:lnTo>
                    <a:pt x="729" y="4380"/>
                  </a:lnTo>
                  <a:lnTo>
                    <a:pt x="729" y="4380"/>
                  </a:lnTo>
                  <a:lnTo>
                    <a:pt x="729" y="4378"/>
                  </a:lnTo>
                  <a:lnTo>
                    <a:pt x="729" y="4378"/>
                  </a:lnTo>
                  <a:lnTo>
                    <a:pt x="731" y="4378"/>
                  </a:lnTo>
                  <a:lnTo>
                    <a:pt x="734" y="4378"/>
                  </a:lnTo>
                  <a:lnTo>
                    <a:pt x="734" y="4378"/>
                  </a:lnTo>
                  <a:lnTo>
                    <a:pt x="734" y="4375"/>
                  </a:lnTo>
                  <a:lnTo>
                    <a:pt x="736" y="4373"/>
                  </a:lnTo>
                  <a:lnTo>
                    <a:pt x="738" y="4373"/>
                  </a:lnTo>
                  <a:lnTo>
                    <a:pt x="738" y="4373"/>
                  </a:lnTo>
                  <a:lnTo>
                    <a:pt x="736" y="4370"/>
                  </a:lnTo>
                  <a:lnTo>
                    <a:pt x="736" y="4370"/>
                  </a:lnTo>
                  <a:lnTo>
                    <a:pt x="741" y="4370"/>
                  </a:lnTo>
                  <a:lnTo>
                    <a:pt x="741" y="4370"/>
                  </a:lnTo>
                  <a:close/>
                  <a:moveTo>
                    <a:pt x="951" y="4356"/>
                  </a:moveTo>
                  <a:lnTo>
                    <a:pt x="953" y="4356"/>
                  </a:lnTo>
                  <a:lnTo>
                    <a:pt x="953" y="4356"/>
                  </a:lnTo>
                  <a:lnTo>
                    <a:pt x="956" y="4359"/>
                  </a:lnTo>
                  <a:lnTo>
                    <a:pt x="958" y="4361"/>
                  </a:lnTo>
                  <a:lnTo>
                    <a:pt x="958" y="4361"/>
                  </a:lnTo>
                  <a:lnTo>
                    <a:pt x="958" y="4363"/>
                  </a:lnTo>
                  <a:lnTo>
                    <a:pt x="961" y="4366"/>
                  </a:lnTo>
                  <a:lnTo>
                    <a:pt x="961" y="4368"/>
                  </a:lnTo>
                  <a:lnTo>
                    <a:pt x="961" y="4373"/>
                  </a:lnTo>
                  <a:lnTo>
                    <a:pt x="963" y="4373"/>
                  </a:lnTo>
                  <a:lnTo>
                    <a:pt x="961" y="4378"/>
                  </a:lnTo>
                  <a:lnTo>
                    <a:pt x="958" y="4378"/>
                  </a:lnTo>
                  <a:lnTo>
                    <a:pt x="958" y="4380"/>
                  </a:lnTo>
                  <a:lnTo>
                    <a:pt x="961" y="4380"/>
                  </a:lnTo>
                  <a:lnTo>
                    <a:pt x="961" y="4385"/>
                  </a:lnTo>
                  <a:lnTo>
                    <a:pt x="963" y="4385"/>
                  </a:lnTo>
                  <a:lnTo>
                    <a:pt x="961" y="4389"/>
                  </a:lnTo>
                  <a:lnTo>
                    <a:pt x="961" y="4392"/>
                  </a:lnTo>
                  <a:lnTo>
                    <a:pt x="958" y="4392"/>
                  </a:lnTo>
                  <a:lnTo>
                    <a:pt x="958" y="4392"/>
                  </a:lnTo>
                  <a:lnTo>
                    <a:pt x="958" y="4396"/>
                  </a:lnTo>
                  <a:lnTo>
                    <a:pt x="956" y="4399"/>
                  </a:lnTo>
                  <a:lnTo>
                    <a:pt x="956" y="4399"/>
                  </a:lnTo>
                  <a:lnTo>
                    <a:pt x="953" y="4401"/>
                  </a:lnTo>
                  <a:lnTo>
                    <a:pt x="953" y="4401"/>
                  </a:lnTo>
                  <a:lnTo>
                    <a:pt x="951" y="4404"/>
                  </a:lnTo>
                  <a:lnTo>
                    <a:pt x="951" y="4406"/>
                  </a:lnTo>
                  <a:lnTo>
                    <a:pt x="949" y="4408"/>
                  </a:lnTo>
                  <a:lnTo>
                    <a:pt x="946" y="4415"/>
                  </a:lnTo>
                  <a:lnTo>
                    <a:pt x="944" y="4415"/>
                  </a:lnTo>
                  <a:lnTo>
                    <a:pt x="944" y="4418"/>
                  </a:lnTo>
                  <a:lnTo>
                    <a:pt x="942" y="4420"/>
                  </a:lnTo>
                  <a:lnTo>
                    <a:pt x="939" y="4425"/>
                  </a:lnTo>
                  <a:lnTo>
                    <a:pt x="937" y="4430"/>
                  </a:lnTo>
                  <a:lnTo>
                    <a:pt x="935" y="4437"/>
                  </a:lnTo>
                  <a:lnTo>
                    <a:pt x="935" y="4437"/>
                  </a:lnTo>
                  <a:lnTo>
                    <a:pt x="930" y="4441"/>
                  </a:lnTo>
                  <a:lnTo>
                    <a:pt x="930" y="4444"/>
                  </a:lnTo>
                  <a:lnTo>
                    <a:pt x="930" y="4444"/>
                  </a:lnTo>
                  <a:lnTo>
                    <a:pt x="930" y="4446"/>
                  </a:lnTo>
                  <a:lnTo>
                    <a:pt x="927" y="4448"/>
                  </a:lnTo>
                  <a:lnTo>
                    <a:pt x="930" y="4448"/>
                  </a:lnTo>
                  <a:lnTo>
                    <a:pt x="930" y="4451"/>
                  </a:lnTo>
                  <a:lnTo>
                    <a:pt x="927" y="4453"/>
                  </a:lnTo>
                  <a:lnTo>
                    <a:pt x="925" y="4453"/>
                  </a:lnTo>
                  <a:lnTo>
                    <a:pt x="925" y="4458"/>
                  </a:lnTo>
                  <a:lnTo>
                    <a:pt x="923" y="4460"/>
                  </a:lnTo>
                  <a:lnTo>
                    <a:pt x="923" y="4460"/>
                  </a:lnTo>
                  <a:lnTo>
                    <a:pt x="923" y="4463"/>
                  </a:lnTo>
                  <a:lnTo>
                    <a:pt x="923" y="4465"/>
                  </a:lnTo>
                  <a:lnTo>
                    <a:pt x="920" y="4467"/>
                  </a:lnTo>
                  <a:lnTo>
                    <a:pt x="918" y="4470"/>
                  </a:lnTo>
                  <a:lnTo>
                    <a:pt x="918" y="4470"/>
                  </a:lnTo>
                  <a:lnTo>
                    <a:pt x="918" y="4472"/>
                  </a:lnTo>
                  <a:lnTo>
                    <a:pt x="916" y="4472"/>
                  </a:lnTo>
                  <a:lnTo>
                    <a:pt x="916" y="4472"/>
                  </a:lnTo>
                  <a:lnTo>
                    <a:pt x="916" y="4472"/>
                  </a:lnTo>
                  <a:lnTo>
                    <a:pt x="916" y="4472"/>
                  </a:lnTo>
                  <a:lnTo>
                    <a:pt x="913" y="4472"/>
                  </a:lnTo>
                  <a:lnTo>
                    <a:pt x="911" y="4472"/>
                  </a:lnTo>
                  <a:lnTo>
                    <a:pt x="911" y="4472"/>
                  </a:lnTo>
                  <a:lnTo>
                    <a:pt x="911" y="4477"/>
                  </a:lnTo>
                  <a:lnTo>
                    <a:pt x="909" y="4477"/>
                  </a:lnTo>
                  <a:lnTo>
                    <a:pt x="909" y="4482"/>
                  </a:lnTo>
                  <a:lnTo>
                    <a:pt x="909" y="4482"/>
                  </a:lnTo>
                  <a:lnTo>
                    <a:pt x="909" y="4484"/>
                  </a:lnTo>
                  <a:lnTo>
                    <a:pt x="906" y="4484"/>
                  </a:lnTo>
                  <a:lnTo>
                    <a:pt x="906" y="4486"/>
                  </a:lnTo>
                  <a:lnTo>
                    <a:pt x="904" y="4489"/>
                  </a:lnTo>
                  <a:lnTo>
                    <a:pt x="904" y="4489"/>
                  </a:lnTo>
                  <a:lnTo>
                    <a:pt x="904" y="4496"/>
                  </a:lnTo>
                  <a:lnTo>
                    <a:pt x="904" y="4498"/>
                  </a:lnTo>
                  <a:lnTo>
                    <a:pt x="901" y="4498"/>
                  </a:lnTo>
                  <a:lnTo>
                    <a:pt x="901" y="4498"/>
                  </a:lnTo>
                  <a:lnTo>
                    <a:pt x="901" y="4500"/>
                  </a:lnTo>
                  <a:lnTo>
                    <a:pt x="901" y="4500"/>
                  </a:lnTo>
                  <a:lnTo>
                    <a:pt x="899" y="4505"/>
                  </a:lnTo>
                  <a:lnTo>
                    <a:pt x="897" y="4510"/>
                  </a:lnTo>
                  <a:lnTo>
                    <a:pt x="894" y="4510"/>
                  </a:lnTo>
                  <a:lnTo>
                    <a:pt x="897" y="4510"/>
                  </a:lnTo>
                  <a:lnTo>
                    <a:pt x="894" y="4512"/>
                  </a:lnTo>
                  <a:lnTo>
                    <a:pt x="892" y="4512"/>
                  </a:lnTo>
                  <a:lnTo>
                    <a:pt x="892" y="4510"/>
                  </a:lnTo>
                  <a:lnTo>
                    <a:pt x="890" y="4510"/>
                  </a:lnTo>
                  <a:lnTo>
                    <a:pt x="890" y="4510"/>
                  </a:lnTo>
                  <a:lnTo>
                    <a:pt x="890" y="4512"/>
                  </a:lnTo>
                  <a:lnTo>
                    <a:pt x="892" y="4512"/>
                  </a:lnTo>
                  <a:lnTo>
                    <a:pt x="892" y="4512"/>
                  </a:lnTo>
                  <a:lnTo>
                    <a:pt x="890" y="4512"/>
                  </a:lnTo>
                  <a:lnTo>
                    <a:pt x="890" y="4515"/>
                  </a:lnTo>
                  <a:lnTo>
                    <a:pt x="890" y="4524"/>
                  </a:lnTo>
                  <a:lnTo>
                    <a:pt x="887" y="4529"/>
                  </a:lnTo>
                  <a:lnTo>
                    <a:pt x="885" y="4531"/>
                  </a:lnTo>
                  <a:lnTo>
                    <a:pt x="883" y="4534"/>
                  </a:lnTo>
                  <a:lnTo>
                    <a:pt x="883" y="4536"/>
                  </a:lnTo>
                  <a:lnTo>
                    <a:pt x="883" y="4538"/>
                  </a:lnTo>
                  <a:lnTo>
                    <a:pt x="885" y="4536"/>
                  </a:lnTo>
                  <a:lnTo>
                    <a:pt x="885" y="4536"/>
                  </a:lnTo>
                  <a:lnTo>
                    <a:pt x="885" y="4536"/>
                  </a:lnTo>
                  <a:lnTo>
                    <a:pt x="885" y="4538"/>
                  </a:lnTo>
                  <a:lnTo>
                    <a:pt x="883" y="4543"/>
                  </a:lnTo>
                  <a:lnTo>
                    <a:pt x="883" y="4543"/>
                  </a:lnTo>
                  <a:lnTo>
                    <a:pt x="883" y="4543"/>
                  </a:lnTo>
                  <a:lnTo>
                    <a:pt x="883" y="4548"/>
                  </a:lnTo>
                  <a:lnTo>
                    <a:pt x="880" y="4550"/>
                  </a:lnTo>
                  <a:lnTo>
                    <a:pt x="878" y="4552"/>
                  </a:lnTo>
                  <a:lnTo>
                    <a:pt x="878" y="4555"/>
                  </a:lnTo>
                  <a:lnTo>
                    <a:pt x="875" y="4557"/>
                  </a:lnTo>
                  <a:lnTo>
                    <a:pt x="875" y="4560"/>
                  </a:lnTo>
                  <a:lnTo>
                    <a:pt x="873" y="4562"/>
                  </a:lnTo>
                  <a:lnTo>
                    <a:pt x="873" y="4562"/>
                  </a:lnTo>
                  <a:lnTo>
                    <a:pt x="873" y="4562"/>
                  </a:lnTo>
                  <a:lnTo>
                    <a:pt x="873" y="4564"/>
                  </a:lnTo>
                  <a:lnTo>
                    <a:pt x="871" y="4567"/>
                  </a:lnTo>
                  <a:lnTo>
                    <a:pt x="871" y="4569"/>
                  </a:lnTo>
                  <a:lnTo>
                    <a:pt x="871" y="4569"/>
                  </a:lnTo>
                  <a:lnTo>
                    <a:pt x="871" y="4569"/>
                  </a:lnTo>
                  <a:lnTo>
                    <a:pt x="871" y="4571"/>
                  </a:lnTo>
                  <a:lnTo>
                    <a:pt x="871" y="4574"/>
                  </a:lnTo>
                  <a:lnTo>
                    <a:pt x="871" y="4574"/>
                  </a:lnTo>
                  <a:lnTo>
                    <a:pt x="871" y="4576"/>
                  </a:lnTo>
                  <a:lnTo>
                    <a:pt x="871" y="4576"/>
                  </a:lnTo>
                  <a:lnTo>
                    <a:pt x="871" y="4578"/>
                  </a:lnTo>
                  <a:lnTo>
                    <a:pt x="871" y="4578"/>
                  </a:lnTo>
                  <a:lnTo>
                    <a:pt x="873" y="4578"/>
                  </a:lnTo>
                  <a:lnTo>
                    <a:pt x="873" y="4578"/>
                  </a:lnTo>
                  <a:lnTo>
                    <a:pt x="866" y="4588"/>
                  </a:lnTo>
                  <a:lnTo>
                    <a:pt x="866" y="4588"/>
                  </a:lnTo>
                  <a:lnTo>
                    <a:pt x="866" y="4588"/>
                  </a:lnTo>
                  <a:lnTo>
                    <a:pt x="868" y="4583"/>
                  </a:lnTo>
                  <a:lnTo>
                    <a:pt x="868" y="4578"/>
                  </a:lnTo>
                  <a:lnTo>
                    <a:pt x="866" y="4578"/>
                  </a:lnTo>
                  <a:lnTo>
                    <a:pt x="864" y="4578"/>
                  </a:lnTo>
                  <a:lnTo>
                    <a:pt x="864" y="4578"/>
                  </a:lnTo>
                  <a:lnTo>
                    <a:pt x="861" y="4578"/>
                  </a:lnTo>
                  <a:lnTo>
                    <a:pt x="861" y="4578"/>
                  </a:lnTo>
                  <a:lnTo>
                    <a:pt x="861" y="4581"/>
                  </a:lnTo>
                  <a:lnTo>
                    <a:pt x="861" y="4581"/>
                  </a:lnTo>
                  <a:lnTo>
                    <a:pt x="861" y="4581"/>
                  </a:lnTo>
                  <a:lnTo>
                    <a:pt x="861" y="4583"/>
                  </a:lnTo>
                  <a:lnTo>
                    <a:pt x="859" y="4586"/>
                  </a:lnTo>
                  <a:lnTo>
                    <a:pt x="859" y="4588"/>
                  </a:lnTo>
                  <a:lnTo>
                    <a:pt x="861" y="4590"/>
                  </a:lnTo>
                  <a:lnTo>
                    <a:pt x="861" y="4590"/>
                  </a:lnTo>
                  <a:lnTo>
                    <a:pt x="861" y="4593"/>
                  </a:lnTo>
                  <a:lnTo>
                    <a:pt x="861" y="4593"/>
                  </a:lnTo>
                  <a:lnTo>
                    <a:pt x="861" y="4595"/>
                  </a:lnTo>
                  <a:lnTo>
                    <a:pt x="864" y="4595"/>
                  </a:lnTo>
                  <a:lnTo>
                    <a:pt x="861" y="4595"/>
                  </a:lnTo>
                  <a:lnTo>
                    <a:pt x="861" y="4597"/>
                  </a:lnTo>
                  <a:lnTo>
                    <a:pt x="861" y="4597"/>
                  </a:lnTo>
                  <a:lnTo>
                    <a:pt x="861" y="4597"/>
                  </a:lnTo>
                  <a:lnTo>
                    <a:pt x="859" y="4597"/>
                  </a:lnTo>
                  <a:lnTo>
                    <a:pt x="859" y="4600"/>
                  </a:lnTo>
                  <a:lnTo>
                    <a:pt x="857" y="4600"/>
                  </a:lnTo>
                  <a:lnTo>
                    <a:pt x="859" y="4597"/>
                  </a:lnTo>
                  <a:lnTo>
                    <a:pt x="857" y="4597"/>
                  </a:lnTo>
                  <a:lnTo>
                    <a:pt x="857" y="4600"/>
                  </a:lnTo>
                  <a:lnTo>
                    <a:pt x="857" y="4597"/>
                  </a:lnTo>
                  <a:lnTo>
                    <a:pt x="857" y="4595"/>
                  </a:lnTo>
                  <a:lnTo>
                    <a:pt x="854" y="4595"/>
                  </a:lnTo>
                  <a:lnTo>
                    <a:pt x="854" y="4595"/>
                  </a:lnTo>
                  <a:lnTo>
                    <a:pt x="854" y="4595"/>
                  </a:lnTo>
                  <a:lnTo>
                    <a:pt x="849" y="4595"/>
                  </a:lnTo>
                  <a:lnTo>
                    <a:pt x="847" y="4597"/>
                  </a:lnTo>
                  <a:lnTo>
                    <a:pt x="845" y="4597"/>
                  </a:lnTo>
                  <a:lnTo>
                    <a:pt x="842" y="4600"/>
                  </a:lnTo>
                  <a:lnTo>
                    <a:pt x="840" y="4604"/>
                  </a:lnTo>
                  <a:lnTo>
                    <a:pt x="840" y="4609"/>
                  </a:lnTo>
                  <a:lnTo>
                    <a:pt x="840" y="4612"/>
                  </a:lnTo>
                  <a:lnTo>
                    <a:pt x="838" y="4614"/>
                  </a:lnTo>
                  <a:lnTo>
                    <a:pt x="838" y="4614"/>
                  </a:lnTo>
                  <a:lnTo>
                    <a:pt x="835" y="4626"/>
                  </a:lnTo>
                  <a:lnTo>
                    <a:pt x="835" y="4628"/>
                  </a:lnTo>
                  <a:lnTo>
                    <a:pt x="838" y="4628"/>
                  </a:lnTo>
                  <a:lnTo>
                    <a:pt x="838" y="4628"/>
                  </a:lnTo>
                  <a:lnTo>
                    <a:pt x="838" y="4630"/>
                  </a:lnTo>
                  <a:lnTo>
                    <a:pt x="840" y="4630"/>
                  </a:lnTo>
                  <a:lnTo>
                    <a:pt x="840" y="4630"/>
                  </a:lnTo>
                  <a:lnTo>
                    <a:pt x="838" y="4633"/>
                  </a:lnTo>
                  <a:lnTo>
                    <a:pt x="840" y="4633"/>
                  </a:lnTo>
                  <a:lnTo>
                    <a:pt x="840" y="4635"/>
                  </a:lnTo>
                  <a:lnTo>
                    <a:pt x="840" y="4635"/>
                  </a:lnTo>
                  <a:lnTo>
                    <a:pt x="840" y="4635"/>
                  </a:lnTo>
                  <a:lnTo>
                    <a:pt x="840" y="4638"/>
                  </a:lnTo>
                  <a:lnTo>
                    <a:pt x="838" y="4638"/>
                  </a:lnTo>
                  <a:lnTo>
                    <a:pt x="838" y="4640"/>
                  </a:lnTo>
                  <a:lnTo>
                    <a:pt x="833" y="4642"/>
                  </a:lnTo>
                  <a:lnTo>
                    <a:pt x="833" y="4645"/>
                  </a:lnTo>
                  <a:lnTo>
                    <a:pt x="835" y="4645"/>
                  </a:lnTo>
                  <a:lnTo>
                    <a:pt x="835" y="4645"/>
                  </a:lnTo>
                  <a:lnTo>
                    <a:pt x="833" y="4649"/>
                  </a:lnTo>
                  <a:lnTo>
                    <a:pt x="833" y="4649"/>
                  </a:lnTo>
                  <a:lnTo>
                    <a:pt x="831" y="4652"/>
                  </a:lnTo>
                  <a:lnTo>
                    <a:pt x="831" y="4654"/>
                  </a:lnTo>
                  <a:lnTo>
                    <a:pt x="833" y="4654"/>
                  </a:lnTo>
                  <a:lnTo>
                    <a:pt x="833" y="4656"/>
                  </a:lnTo>
                  <a:lnTo>
                    <a:pt x="831" y="4656"/>
                  </a:lnTo>
                  <a:lnTo>
                    <a:pt x="831" y="4659"/>
                  </a:lnTo>
                  <a:lnTo>
                    <a:pt x="828" y="4661"/>
                  </a:lnTo>
                  <a:lnTo>
                    <a:pt x="828" y="4664"/>
                  </a:lnTo>
                  <a:lnTo>
                    <a:pt x="826" y="4664"/>
                  </a:lnTo>
                  <a:lnTo>
                    <a:pt x="823" y="4664"/>
                  </a:lnTo>
                  <a:lnTo>
                    <a:pt x="821" y="4664"/>
                  </a:lnTo>
                  <a:lnTo>
                    <a:pt x="821" y="4664"/>
                  </a:lnTo>
                  <a:lnTo>
                    <a:pt x="821" y="4664"/>
                  </a:lnTo>
                  <a:lnTo>
                    <a:pt x="821" y="4661"/>
                  </a:lnTo>
                  <a:lnTo>
                    <a:pt x="816" y="4661"/>
                  </a:lnTo>
                  <a:lnTo>
                    <a:pt x="816" y="4664"/>
                  </a:lnTo>
                  <a:lnTo>
                    <a:pt x="814" y="4661"/>
                  </a:lnTo>
                  <a:lnTo>
                    <a:pt x="812" y="4661"/>
                  </a:lnTo>
                  <a:lnTo>
                    <a:pt x="812" y="4661"/>
                  </a:lnTo>
                  <a:lnTo>
                    <a:pt x="812" y="4661"/>
                  </a:lnTo>
                  <a:lnTo>
                    <a:pt x="809" y="4659"/>
                  </a:lnTo>
                  <a:lnTo>
                    <a:pt x="807" y="4659"/>
                  </a:lnTo>
                  <a:lnTo>
                    <a:pt x="805" y="4659"/>
                  </a:lnTo>
                  <a:lnTo>
                    <a:pt x="802" y="4659"/>
                  </a:lnTo>
                  <a:lnTo>
                    <a:pt x="800" y="4661"/>
                  </a:lnTo>
                  <a:lnTo>
                    <a:pt x="797" y="4661"/>
                  </a:lnTo>
                  <a:lnTo>
                    <a:pt x="797" y="4661"/>
                  </a:lnTo>
                  <a:lnTo>
                    <a:pt x="795" y="4661"/>
                  </a:lnTo>
                  <a:lnTo>
                    <a:pt x="793" y="4661"/>
                  </a:lnTo>
                  <a:lnTo>
                    <a:pt x="793" y="4659"/>
                  </a:lnTo>
                  <a:lnTo>
                    <a:pt x="793" y="4656"/>
                  </a:lnTo>
                  <a:lnTo>
                    <a:pt x="790" y="4656"/>
                  </a:lnTo>
                  <a:lnTo>
                    <a:pt x="786" y="4654"/>
                  </a:lnTo>
                  <a:lnTo>
                    <a:pt x="783" y="4654"/>
                  </a:lnTo>
                  <a:lnTo>
                    <a:pt x="778" y="4652"/>
                  </a:lnTo>
                  <a:lnTo>
                    <a:pt x="778" y="4649"/>
                  </a:lnTo>
                  <a:lnTo>
                    <a:pt x="778" y="4649"/>
                  </a:lnTo>
                  <a:lnTo>
                    <a:pt x="778" y="4649"/>
                  </a:lnTo>
                  <a:lnTo>
                    <a:pt x="776" y="4647"/>
                  </a:lnTo>
                  <a:lnTo>
                    <a:pt x="776" y="4645"/>
                  </a:lnTo>
                  <a:lnTo>
                    <a:pt x="776" y="4645"/>
                  </a:lnTo>
                  <a:lnTo>
                    <a:pt x="771" y="4642"/>
                  </a:lnTo>
                  <a:lnTo>
                    <a:pt x="771" y="4640"/>
                  </a:lnTo>
                  <a:lnTo>
                    <a:pt x="771" y="4638"/>
                  </a:lnTo>
                  <a:lnTo>
                    <a:pt x="771" y="4638"/>
                  </a:lnTo>
                  <a:lnTo>
                    <a:pt x="771" y="4638"/>
                  </a:lnTo>
                  <a:lnTo>
                    <a:pt x="771" y="4635"/>
                  </a:lnTo>
                  <a:lnTo>
                    <a:pt x="771" y="4635"/>
                  </a:lnTo>
                  <a:lnTo>
                    <a:pt x="771" y="4633"/>
                  </a:lnTo>
                  <a:lnTo>
                    <a:pt x="769" y="4630"/>
                  </a:lnTo>
                  <a:lnTo>
                    <a:pt x="769" y="4628"/>
                  </a:lnTo>
                  <a:lnTo>
                    <a:pt x="769" y="4628"/>
                  </a:lnTo>
                  <a:lnTo>
                    <a:pt x="769" y="4626"/>
                  </a:lnTo>
                  <a:lnTo>
                    <a:pt x="769" y="4621"/>
                  </a:lnTo>
                  <a:lnTo>
                    <a:pt x="769" y="4621"/>
                  </a:lnTo>
                  <a:lnTo>
                    <a:pt x="769" y="4621"/>
                  </a:lnTo>
                  <a:lnTo>
                    <a:pt x="767" y="4619"/>
                  </a:lnTo>
                  <a:lnTo>
                    <a:pt x="767" y="4619"/>
                  </a:lnTo>
                  <a:lnTo>
                    <a:pt x="767" y="4619"/>
                  </a:lnTo>
                  <a:lnTo>
                    <a:pt x="767" y="4614"/>
                  </a:lnTo>
                  <a:lnTo>
                    <a:pt x="767" y="4614"/>
                  </a:lnTo>
                  <a:lnTo>
                    <a:pt x="767" y="4612"/>
                  </a:lnTo>
                  <a:lnTo>
                    <a:pt x="767" y="4612"/>
                  </a:lnTo>
                  <a:lnTo>
                    <a:pt x="767" y="4612"/>
                  </a:lnTo>
                  <a:lnTo>
                    <a:pt x="769" y="4609"/>
                  </a:lnTo>
                  <a:lnTo>
                    <a:pt x="769" y="4602"/>
                  </a:lnTo>
                  <a:lnTo>
                    <a:pt x="769" y="4600"/>
                  </a:lnTo>
                  <a:lnTo>
                    <a:pt x="767" y="4600"/>
                  </a:lnTo>
                  <a:lnTo>
                    <a:pt x="767" y="4597"/>
                  </a:lnTo>
                  <a:lnTo>
                    <a:pt x="764" y="4597"/>
                  </a:lnTo>
                  <a:lnTo>
                    <a:pt x="764" y="4595"/>
                  </a:lnTo>
                  <a:lnTo>
                    <a:pt x="764" y="4595"/>
                  </a:lnTo>
                  <a:lnTo>
                    <a:pt x="764" y="4593"/>
                  </a:lnTo>
                  <a:lnTo>
                    <a:pt x="767" y="4590"/>
                  </a:lnTo>
                  <a:lnTo>
                    <a:pt x="767" y="4588"/>
                  </a:lnTo>
                  <a:lnTo>
                    <a:pt x="767" y="4586"/>
                  </a:lnTo>
                  <a:lnTo>
                    <a:pt x="764" y="4586"/>
                  </a:lnTo>
                  <a:lnTo>
                    <a:pt x="764" y="4583"/>
                  </a:lnTo>
                  <a:lnTo>
                    <a:pt x="767" y="4583"/>
                  </a:lnTo>
                  <a:lnTo>
                    <a:pt x="767" y="4578"/>
                  </a:lnTo>
                  <a:lnTo>
                    <a:pt x="767" y="4576"/>
                  </a:lnTo>
                  <a:lnTo>
                    <a:pt x="767" y="4576"/>
                  </a:lnTo>
                  <a:lnTo>
                    <a:pt x="769" y="4574"/>
                  </a:lnTo>
                  <a:lnTo>
                    <a:pt x="769" y="4571"/>
                  </a:lnTo>
                  <a:lnTo>
                    <a:pt x="769" y="4569"/>
                  </a:lnTo>
                  <a:lnTo>
                    <a:pt x="771" y="4569"/>
                  </a:lnTo>
                  <a:lnTo>
                    <a:pt x="771" y="4569"/>
                  </a:lnTo>
                  <a:lnTo>
                    <a:pt x="776" y="4567"/>
                  </a:lnTo>
                  <a:lnTo>
                    <a:pt x="776" y="4564"/>
                  </a:lnTo>
                  <a:lnTo>
                    <a:pt x="776" y="4564"/>
                  </a:lnTo>
                  <a:lnTo>
                    <a:pt x="776" y="4562"/>
                  </a:lnTo>
                  <a:lnTo>
                    <a:pt x="776" y="4560"/>
                  </a:lnTo>
                  <a:lnTo>
                    <a:pt x="776" y="4557"/>
                  </a:lnTo>
                  <a:lnTo>
                    <a:pt x="778" y="4555"/>
                  </a:lnTo>
                  <a:lnTo>
                    <a:pt x="778" y="4552"/>
                  </a:lnTo>
                  <a:lnTo>
                    <a:pt x="781" y="4552"/>
                  </a:lnTo>
                  <a:lnTo>
                    <a:pt x="781" y="4550"/>
                  </a:lnTo>
                  <a:lnTo>
                    <a:pt x="781" y="4550"/>
                  </a:lnTo>
                  <a:lnTo>
                    <a:pt x="783" y="4548"/>
                  </a:lnTo>
                  <a:lnTo>
                    <a:pt x="783" y="4548"/>
                  </a:lnTo>
                  <a:lnTo>
                    <a:pt x="783" y="4545"/>
                  </a:lnTo>
                  <a:lnTo>
                    <a:pt x="788" y="4538"/>
                  </a:lnTo>
                  <a:lnTo>
                    <a:pt x="790" y="4536"/>
                  </a:lnTo>
                  <a:lnTo>
                    <a:pt x="790" y="4536"/>
                  </a:lnTo>
                  <a:lnTo>
                    <a:pt x="793" y="4534"/>
                  </a:lnTo>
                  <a:lnTo>
                    <a:pt x="795" y="4534"/>
                  </a:lnTo>
                  <a:lnTo>
                    <a:pt x="795" y="4534"/>
                  </a:lnTo>
                  <a:lnTo>
                    <a:pt x="797" y="4531"/>
                  </a:lnTo>
                  <a:lnTo>
                    <a:pt x="797" y="4529"/>
                  </a:lnTo>
                  <a:lnTo>
                    <a:pt x="800" y="4529"/>
                  </a:lnTo>
                  <a:lnTo>
                    <a:pt x="800" y="4529"/>
                  </a:lnTo>
                  <a:lnTo>
                    <a:pt x="800" y="4531"/>
                  </a:lnTo>
                  <a:lnTo>
                    <a:pt x="802" y="4531"/>
                  </a:lnTo>
                  <a:lnTo>
                    <a:pt x="805" y="4529"/>
                  </a:lnTo>
                  <a:lnTo>
                    <a:pt x="805" y="4529"/>
                  </a:lnTo>
                  <a:lnTo>
                    <a:pt x="807" y="4529"/>
                  </a:lnTo>
                  <a:lnTo>
                    <a:pt x="809" y="4526"/>
                  </a:lnTo>
                  <a:lnTo>
                    <a:pt x="809" y="4526"/>
                  </a:lnTo>
                  <a:lnTo>
                    <a:pt x="809" y="4524"/>
                  </a:lnTo>
                  <a:lnTo>
                    <a:pt x="809" y="4524"/>
                  </a:lnTo>
                  <a:lnTo>
                    <a:pt x="812" y="4524"/>
                  </a:lnTo>
                  <a:lnTo>
                    <a:pt x="812" y="4526"/>
                  </a:lnTo>
                  <a:lnTo>
                    <a:pt x="814" y="4526"/>
                  </a:lnTo>
                  <a:lnTo>
                    <a:pt x="816" y="4526"/>
                  </a:lnTo>
                  <a:lnTo>
                    <a:pt x="819" y="4526"/>
                  </a:lnTo>
                  <a:lnTo>
                    <a:pt x="819" y="4526"/>
                  </a:lnTo>
                  <a:lnTo>
                    <a:pt x="819" y="4526"/>
                  </a:lnTo>
                  <a:lnTo>
                    <a:pt x="819" y="4529"/>
                  </a:lnTo>
                  <a:lnTo>
                    <a:pt x="821" y="4529"/>
                  </a:lnTo>
                  <a:lnTo>
                    <a:pt x="823" y="4526"/>
                  </a:lnTo>
                  <a:lnTo>
                    <a:pt x="823" y="4526"/>
                  </a:lnTo>
                  <a:lnTo>
                    <a:pt x="826" y="4526"/>
                  </a:lnTo>
                  <a:lnTo>
                    <a:pt x="831" y="4524"/>
                  </a:lnTo>
                  <a:lnTo>
                    <a:pt x="831" y="4522"/>
                  </a:lnTo>
                  <a:lnTo>
                    <a:pt x="831" y="4522"/>
                  </a:lnTo>
                  <a:lnTo>
                    <a:pt x="833" y="4522"/>
                  </a:lnTo>
                  <a:lnTo>
                    <a:pt x="835" y="4524"/>
                  </a:lnTo>
                  <a:lnTo>
                    <a:pt x="840" y="4522"/>
                  </a:lnTo>
                  <a:lnTo>
                    <a:pt x="842" y="4522"/>
                  </a:lnTo>
                  <a:lnTo>
                    <a:pt x="842" y="4519"/>
                  </a:lnTo>
                  <a:lnTo>
                    <a:pt x="845" y="4519"/>
                  </a:lnTo>
                  <a:lnTo>
                    <a:pt x="845" y="4519"/>
                  </a:lnTo>
                  <a:lnTo>
                    <a:pt x="847" y="4519"/>
                  </a:lnTo>
                  <a:lnTo>
                    <a:pt x="847" y="4519"/>
                  </a:lnTo>
                  <a:lnTo>
                    <a:pt x="847" y="4519"/>
                  </a:lnTo>
                  <a:lnTo>
                    <a:pt x="847" y="4519"/>
                  </a:lnTo>
                  <a:lnTo>
                    <a:pt x="849" y="4519"/>
                  </a:lnTo>
                  <a:lnTo>
                    <a:pt x="849" y="4522"/>
                  </a:lnTo>
                  <a:lnTo>
                    <a:pt x="849" y="4522"/>
                  </a:lnTo>
                  <a:lnTo>
                    <a:pt x="852" y="4522"/>
                  </a:lnTo>
                  <a:lnTo>
                    <a:pt x="852" y="4522"/>
                  </a:lnTo>
                  <a:lnTo>
                    <a:pt x="852" y="4519"/>
                  </a:lnTo>
                  <a:lnTo>
                    <a:pt x="854" y="4517"/>
                  </a:lnTo>
                  <a:lnTo>
                    <a:pt x="857" y="4519"/>
                  </a:lnTo>
                  <a:lnTo>
                    <a:pt x="857" y="4517"/>
                  </a:lnTo>
                  <a:lnTo>
                    <a:pt x="859" y="4515"/>
                  </a:lnTo>
                  <a:lnTo>
                    <a:pt x="861" y="4515"/>
                  </a:lnTo>
                  <a:lnTo>
                    <a:pt x="864" y="4515"/>
                  </a:lnTo>
                  <a:lnTo>
                    <a:pt x="864" y="4512"/>
                  </a:lnTo>
                  <a:lnTo>
                    <a:pt x="864" y="4510"/>
                  </a:lnTo>
                  <a:lnTo>
                    <a:pt x="866" y="4508"/>
                  </a:lnTo>
                  <a:lnTo>
                    <a:pt x="866" y="4508"/>
                  </a:lnTo>
                  <a:lnTo>
                    <a:pt x="866" y="4505"/>
                  </a:lnTo>
                  <a:lnTo>
                    <a:pt x="866" y="4505"/>
                  </a:lnTo>
                  <a:lnTo>
                    <a:pt x="866" y="4505"/>
                  </a:lnTo>
                  <a:lnTo>
                    <a:pt x="864" y="4505"/>
                  </a:lnTo>
                  <a:lnTo>
                    <a:pt x="866" y="4503"/>
                  </a:lnTo>
                  <a:lnTo>
                    <a:pt x="864" y="4503"/>
                  </a:lnTo>
                  <a:lnTo>
                    <a:pt x="864" y="4503"/>
                  </a:lnTo>
                  <a:lnTo>
                    <a:pt x="864" y="4500"/>
                  </a:lnTo>
                  <a:lnTo>
                    <a:pt x="864" y="4500"/>
                  </a:lnTo>
                  <a:lnTo>
                    <a:pt x="861" y="4500"/>
                  </a:lnTo>
                  <a:lnTo>
                    <a:pt x="861" y="4503"/>
                  </a:lnTo>
                  <a:lnTo>
                    <a:pt x="861" y="4503"/>
                  </a:lnTo>
                  <a:lnTo>
                    <a:pt x="864" y="4505"/>
                  </a:lnTo>
                  <a:lnTo>
                    <a:pt x="861" y="4505"/>
                  </a:lnTo>
                  <a:lnTo>
                    <a:pt x="859" y="4505"/>
                  </a:lnTo>
                  <a:lnTo>
                    <a:pt x="859" y="4505"/>
                  </a:lnTo>
                  <a:lnTo>
                    <a:pt x="857" y="4508"/>
                  </a:lnTo>
                  <a:lnTo>
                    <a:pt x="854" y="4508"/>
                  </a:lnTo>
                  <a:lnTo>
                    <a:pt x="854" y="4508"/>
                  </a:lnTo>
                  <a:lnTo>
                    <a:pt x="854" y="4508"/>
                  </a:lnTo>
                  <a:lnTo>
                    <a:pt x="854" y="4505"/>
                  </a:lnTo>
                  <a:lnTo>
                    <a:pt x="852" y="4508"/>
                  </a:lnTo>
                  <a:lnTo>
                    <a:pt x="852" y="4508"/>
                  </a:lnTo>
                  <a:lnTo>
                    <a:pt x="849" y="4508"/>
                  </a:lnTo>
                  <a:lnTo>
                    <a:pt x="852" y="4510"/>
                  </a:lnTo>
                  <a:lnTo>
                    <a:pt x="849" y="4510"/>
                  </a:lnTo>
                  <a:lnTo>
                    <a:pt x="849" y="4512"/>
                  </a:lnTo>
                  <a:lnTo>
                    <a:pt x="849" y="4512"/>
                  </a:lnTo>
                  <a:lnTo>
                    <a:pt x="849" y="4512"/>
                  </a:lnTo>
                  <a:lnTo>
                    <a:pt x="849" y="4515"/>
                  </a:lnTo>
                  <a:lnTo>
                    <a:pt x="849" y="4515"/>
                  </a:lnTo>
                  <a:lnTo>
                    <a:pt x="849" y="4515"/>
                  </a:lnTo>
                  <a:lnTo>
                    <a:pt x="849" y="4515"/>
                  </a:lnTo>
                  <a:lnTo>
                    <a:pt x="847" y="4517"/>
                  </a:lnTo>
                  <a:lnTo>
                    <a:pt x="847" y="4517"/>
                  </a:lnTo>
                  <a:lnTo>
                    <a:pt x="845" y="4517"/>
                  </a:lnTo>
                  <a:lnTo>
                    <a:pt x="845" y="4517"/>
                  </a:lnTo>
                  <a:lnTo>
                    <a:pt x="845" y="4517"/>
                  </a:lnTo>
                  <a:lnTo>
                    <a:pt x="845" y="4515"/>
                  </a:lnTo>
                  <a:lnTo>
                    <a:pt x="845" y="4515"/>
                  </a:lnTo>
                  <a:lnTo>
                    <a:pt x="842" y="4517"/>
                  </a:lnTo>
                  <a:lnTo>
                    <a:pt x="842" y="4517"/>
                  </a:lnTo>
                  <a:lnTo>
                    <a:pt x="840" y="4517"/>
                  </a:lnTo>
                  <a:lnTo>
                    <a:pt x="840" y="4517"/>
                  </a:lnTo>
                  <a:lnTo>
                    <a:pt x="840" y="4517"/>
                  </a:lnTo>
                  <a:lnTo>
                    <a:pt x="835" y="4515"/>
                  </a:lnTo>
                  <a:lnTo>
                    <a:pt x="835" y="4517"/>
                  </a:lnTo>
                  <a:lnTo>
                    <a:pt x="835" y="4517"/>
                  </a:lnTo>
                  <a:lnTo>
                    <a:pt x="835" y="4515"/>
                  </a:lnTo>
                  <a:lnTo>
                    <a:pt x="835" y="4515"/>
                  </a:lnTo>
                  <a:lnTo>
                    <a:pt x="831" y="4512"/>
                  </a:lnTo>
                  <a:lnTo>
                    <a:pt x="828" y="4512"/>
                  </a:lnTo>
                  <a:lnTo>
                    <a:pt x="828" y="4512"/>
                  </a:lnTo>
                  <a:lnTo>
                    <a:pt x="828" y="4512"/>
                  </a:lnTo>
                  <a:lnTo>
                    <a:pt x="828" y="4515"/>
                  </a:lnTo>
                  <a:lnTo>
                    <a:pt x="826" y="4515"/>
                  </a:lnTo>
                  <a:lnTo>
                    <a:pt x="826" y="4512"/>
                  </a:lnTo>
                  <a:lnTo>
                    <a:pt x="823" y="4510"/>
                  </a:lnTo>
                  <a:lnTo>
                    <a:pt x="823" y="4508"/>
                  </a:lnTo>
                  <a:lnTo>
                    <a:pt x="823" y="4508"/>
                  </a:lnTo>
                  <a:lnTo>
                    <a:pt x="821" y="4510"/>
                  </a:lnTo>
                  <a:lnTo>
                    <a:pt x="819" y="4510"/>
                  </a:lnTo>
                  <a:lnTo>
                    <a:pt x="816" y="4508"/>
                  </a:lnTo>
                  <a:lnTo>
                    <a:pt x="816" y="4505"/>
                  </a:lnTo>
                  <a:lnTo>
                    <a:pt x="814" y="4505"/>
                  </a:lnTo>
                  <a:lnTo>
                    <a:pt x="814" y="4505"/>
                  </a:lnTo>
                  <a:lnTo>
                    <a:pt x="812" y="4505"/>
                  </a:lnTo>
                  <a:lnTo>
                    <a:pt x="812" y="4505"/>
                  </a:lnTo>
                  <a:lnTo>
                    <a:pt x="812" y="4505"/>
                  </a:lnTo>
                  <a:lnTo>
                    <a:pt x="812" y="4508"/>
                  </a:lnTo>
                  <a:lnTo>
                    <a:pt x="812" y="4508"/>
                  </a:lnTo>
                  <a:lnTo>
                    <a:pt x="809" y="4505"/>
                  </a:lnTo>
                  <a:lnTo>
                    <a:pt x="809" y="4508"/>
                  </a:lnTo>
                  <a:lnTo>
                    <a:pt x="807" y="4508"/>
                  </a:lnTo>
                  <a:lnTo>
                    <a:pt x="807" y="4505"/>
                  </a:lnTo>
                  <a:lnTo>
                    <a:pt x="809" y="4505"/>
                  </a:lnTo>
                  <a:lnTo>
                    <a:pt x="809" y="4500"/>
                  </a:lnTo>
                  <a:lnTo>
                    <a:pt x="812" y="4500"/>
                  </a:lnTo>
                  <a:lnTo>
                    <a:pt x="812" y="4500"/>
                  </a:lnTo>
                  <a:lnTo>
                    <a:pt x="812" y="4498"/>
                  </a:lnTo>
                  <a:lnTo>
                    <a:pt x="809" y="4498"/>
                  </a:lnTo>
                  <a:lnTo>
                    <a:pt x="809" y="4493"/>
                  </a:lnTo>
                  <a:lnTo>
                    <a:pt x="809" y="4493"/>
                  </a:lnTo>
                  <a:lnTo>
                    <a:pt x="812" y="4493"/>
                  </a:lnTo>
                  <a:lnTo>
                    <a:pt x="812" y="4491"/>
                  </a:lnTo>
                  <a:lnTo>
                    <a:pt x="814" y="4489"/>
                  </a:lnTo>
                  <a:lnTo>
                    <a:pt x="814" y="4486"/>
                  </a:lnTo>
                  <a:lnTo>
                    <a:pt x="814" y="4484"/>
                  </a:lnTo>
                  <a:lnTo>
                    <a:pt x="816" y="4482"/>
                  </a:lnTo>
                  <a:lnTo>
                    <a:pt x="816" y="4482"/>
                  </a:lnTo>
                  <a:lnTo>
                    <a:pt x="819" y="4479"/>
                  </a:lnTo>
                  <a:lnTo>
                    <a:pt x="819" y="4479"/>
                  </a:lnTo>
                  <a:lnTo>
                    <a:pt x="819" y="4479"/>
                  </a:lnTo>
                  <a:lnTo>
                    <a:pt x="821" y="4477"/>
                  </a:lnTo>
                  <a:lnTo>
                    <a:pt x="821" y="4477"/>
                  </a:lnTo>
                  <a:lnTo>
                    <a:pt x="821" y="4474"/>
                  </a:lnTo>
                  <a:lnTo>
                    <a:pt x="823" y="4472"/>
                  </a:lnTo>
                  <a:lnTo>
                    <a:pt x="823" y="4472"/>
                  </a:lnTo>
                  <a:lnTo>
                    <a:pt x="826" y="4470"/>
                  </a:lnTo>
                  <a:lnTo>
                    <a:pt x="828" y="4470"/>
                  </a:lnTo>
                  <a:lnTo>
                    <a:pt x="828" y="4470"/>
                  </a:lnTo>
                  <a:lnTo>
                    <a:pt x="828" y="4467"/>
                  </a:lnTo>
                  <a:lnTo>
                    <a:pt x="828" y="4467"/>
                  </a:lnTo>
                  <a:lnTo>
                    <a:pt x="828" y="4465"/>
                  </a:lnTo>
                  <a:lnTo>
                    <a:pt x="828" y="4463"/>
                  </a:lnTo>
                  <a:lnTo>
                    <a:pt x="828" y="4458"/>
                  </a:lnTo>
                  <a:lnTo>
                    <a:pt x="831" y="4458"/>
                  </a:lnTo>
                  <a:lnTo>
                    <a:pt x="833" y="4453"/>
                  </a:lnTo>
                  <a:lnTo>
                    <a:pt x="835" y="4453"/>
                  </a:lnTo>
                  <a:lnTo>
                    <a:pt x="835" y="4451"/>
                  </a:lnTo>
                  <a:lnTo>
                    <a:pt x="838" y="4451"/>
                  </a:lnTo>
                  <a:lnTo>
                    <a:pt x="838" y="4448"/>
                  </a:lnTo>
                  <a:lnTo>
                    <a:pt x="840" y="4448"/>
                  </a:lnTo>
                  <a:lnTo>
                    <a:pt x="840" y="4448"/>
                  </a:lnTo>
                  <a:lnTo>
                    <a:pt x="842" y="4446"/>
                  </a:lnTo>
                  <a:lnTo>
                    <a:pt x="847" y="4441"/>
                  </a:lnTo>
                  <a:lnTo>
                    <a:pt x="852" y="4441"/>
                  </a:lnTo>
                  <a:lnTo>
                    <a:pt x="854" y="4437"/>
                  </a:lnTo>
                  <a:lnTo>
                    <a:pt x="854" y="4437"/>
                  </a:lnTo>
                  <a:lnTo>
                    <a:pt x="857" y="4437"/>
                  </a:lnTo>
                  <a:lnTo>
                    <a:pt x="857" y="4437"/>
                  </a:lnTo>
                  <a:lnTo>
                    <a:pt x="857" y="4432"/>
                  </a:lnTo>
                  <a:lnTo>
                    <a:pt x="859" y="4430"/>
                  </a:lnTo>
                  <a:lnTo>
                    <a:pt x="859" y="4430"/>
                  </a:lnTo>
                  <a:lnTo>
                    <a:pt x="861" y="4427"/>
                  </a:lnTo>
                  <a:lnTo>
                    <a:pt x="864" y="4425"/>
                  </a:lnTo>
                  <a:lnTo>
                    <a:pt x="866" y="4425"/>
                  </a:lnTo>
                  <a:lnTo>
                    <a:pt x="866" y="4425"/>
                  </a:lnTo>
                  <a:lnTo>
                    <a:pt x="868" y="4422"/>
                  </a:lnTo>
                  <a:lnTo>
                    <a:pt x="868" y="4422"/>
                  </a:lnTo>
                  <a:lnTo>
                    <a:pt x="871" y="4420"/>
                  </a:lnTo>
                  <a:lnTo>
                    <a:pt x="873" y="4418"/>
                  </a:lnTo>
                  <a:lnTo>
                    <a:pt x="875" y="4418"/>
                  </a:lnTo>
                  <a:lnTo>
                    <a:pt x="878" y="4415"/>
                  </a:lnTo>
                  <a:lnTo>
                    <a:pt x="880" y="4415"/>
                  </a:lnTo>
                  <a:lnTo>
                    <a:pt x="880" y="4413"/>
                  </a:lnTo>
                  <a:lnTo>
                    <a:pt x="883" y="4413"/>
                  </a:lnTo>
                  <a:lnTo>
                    <a:pt x="885" y="4411"/>
                  </a:lnTo>
                  <a:lnTo>
                    <a:pt x="887" y="4411"/>
                  </a:lnTo>
                  <a:lnTo>
                    <a:pt x="887" y="4408"/>
                  </a:lnTo>
                  <a:lnTo>
                    <a:pt x="887" y="4408"/>
                  </a:lnTo>
                  <a:lnTo>
                    <a:pt x="890" y="4408"/>
                  </a:lnTo>
                  <a:lnTo>
                    <a:pt x="890" y="4406"/>
                  </a:lnTo>
                  <a:lnTo>
                    <a:pt x="890" y="4406"/>
                  </a:lnTo>
                  <a:lnTo>
                    <a:pt x="894" y="4406"/>
                  </a:lnTo>
                  <a:lnTo>
                    <a:pt x="897" y="4406"/>
                  </a:lnTo>
                  <a:lnTo>
                    <a:pt x="897" y="4404"/>
                  </a:lnTo>
                  <a:lnTo>
                    <a:pt x="897" y="4401"/>
                  </a:lnTo>
                  <a:lnTo>
                    <a:pt x="897" y="4399"/>
                  </a:lnTo>
                  <a:lnTo>
                    <a:pt x="897" y="4399"/>
                  </a:lnTo>
                  <a:lnTo>
                    <a:pt x="899" y="4396"/>
                  </a:lnTo>
                  <a:lnTo>
                    <a:pt x="901" y="4396"/>
                  </a:lnTo>
                  <a:lnTo>
                    <a:pt x="901" y="4394"/>
                  </a:lnTo>
                  <a:lnTo>
                    <a:pt x="904" y="4394"/>
                  </a:lnTo>
                  <a:lnTo>
                    <a:pt x="906" y="4394"/>
                  </a:lnTo>
                  <a:lnTo>
                    <a:pt x="906" y="4394"/>
                  </a:lnTo>
                  <a:lnTo>
                    <a:pt x="906" y="4392"/>
                  </a:lnTo>
                  <a:lnTo>
                    <a:pt x="906" y="4389"/>
                  </a:lnTo>
                  <a:lnTo>
                    <a:pt x="906" y="4387"/>
                  </a:lnTo>
                  <a:lnTo>
                    <a:pt x="906" y="4387"/>
                  </a:lnTo>
                  <a:lnTo>
                    <a:pt x="909" y="4385"/>
                  </a:lnTo>
                  <a:lnTo>
                    <a:pt x="911" y="4385"/>
                  </a:lnTo>
                  <a:lnTo>
                    <a:pt x="911" y="4387"/>
                  </a:lnTo>
                  <a:lnTo>
                    <a:pt x="913" y="4389"/>
                  </a:lnTo>
                  <a:lnTo>
                    <a:pt x="913" y="4389"/>
                  </a:lnTo>
                  <a:lnTo>
                    <a:pt x="916" y="4389"/>
                  </a:lnTo>
                  <a:lnTo>
                    <a:pt x="916" y="4389"/>
                  </a:lnTo>
                  <a:lnTo>
                    <a:pt x="916" y="4387"/>
                  </a:lnTo>
                  <a:lnTo>
                    <a:pt x="916" y="4387"/>
                  </a:lnTo>
                  <a:lnTo>
                    <a:pt x="916" y="4385"/>
                  </a:lnTo>
                  <a:lnTo>
                    <a:pt x="918" y="4382"/>
                  </a:lnTo>
                  <a:lnTo>
                    <a:pt x="918" y="4382"/>
                  </a:lnTo>
                  <a:lnTo>
                    <a:pt x="918" y="4382"/>
                  </a:lnTo>
                  <a:lnTo>
                    <a:pt x="918" y="4380"/>
                  </a:lnTo>
                  <a:lnTo>
                    <a:pt x="920" y="4382"/>
                  </a:lnTo>
                  <a:lnTo>
                    <a:pt x="923" y="4378"/>
                  </a:lnTo>
                  <a:lnTo>
                    <a:pt x="923" y="4378"/>
                  </a:lnTo>
                  <a:lnTo>
                    <a:pt x="925" y="4378"/>
                  </a:lnTo>
                  <a:lnTo>
                    <a:pt x="925" y="4378"/>
                  </a:lnTo>
                  <a:lnTo>
                    <a:pt x="927" y="4375"/>
                  </a:lnTo>
                  <a:lnTo>
                    <a:pt x="927" y="4375"/>
                  </a:lnTo>
                  <a:lnTo>
                    <a:pt x="927" y="4378"/>
                  </a:lnTo>
                  <a:lnTo>
                    <a:pt x="927" y="4378"/>
                  </a:lnTo>
                  <a:lnTo>
                    <a:pt x="930" y="4375"/>
                  </a:lnTo>
                  <a:lnTo>
                    <a:pt x="930" y="4373"/>
                  </a:lnTo>
                  <a:lnTo>
                    <a:pt x="930" y="4373"/>
                  </a:lnTo>
                  <a:lnTo>
                    <a:pt x="930" y="4373"/>
                  </a:lnTo>
                  <a:lnTo>
                    <a:pt x="932" y="4373"/>
                  </a:lnTo>
                  <a:lnTo>
                    <a:pt x="935" y="4370"/>
                  </a:lnTo>
                  <a:lnTo>
                    <a:pt x="932" y="4368"/>
                  </a:lnTo>
                  <a:lnTo>
                    <a:pt x="932" y="4366"/>
                  </a:lnTo>
                  <a:lnTo>
                    <a:pt x="935" y="4366"/>
                  </a:lnTo>
                  <a:lnTo>
                    <a:pt x="935" y="4363"/>
                  </a:lnTo>
                  <a:lnTo>
                    <a:pt x="937" y="4363"/>
                  </a:lnTo>
                  <a:lnTo>
                    <a:pt x="937" y="4363"/>
                  </a:lnTo>
                  <a:lnTo>
                    <a:pt x="937" y="4361"/>
                  </a:lnTo>
                  <a:lnTo>
                    <a:pt x="939" y="4361"/>
                  </a:lnTo>
                  <a:lnTo>
                    <a:pt x="939" y="4361"/>
                  </a:lnTo>
                  <a:lnTo>
                    <a:pt x="939" y="4361"/>
                  </a:lnTo>
                  <a:lnTo>
                    <a:pt x="942" y="4361"/>
                  </a:lnTo>
                  <a:lnTo>
                    <a:pt x="944" y="4363"/>
                  </a:lnTo>
                  <a:lnTo>
                    <a:pt x="944" y="4363"/>
                  </a:lnTo>
                  <a:lnTo>
                    <a:pt x="946" y="4363"/>
                  </a:lnTo>
                  <a:lnTo>
                    <a:pt x="946" y="4363"/>
                  </a:lnTo>
                  <a:lnTo>
                    <a:pt x="946" y="4361"/>
                  </a:lnTo>
                  <a:lnTo>
                    <a:pt x="946" y="4361"/>
                  </a:lnTo>
                  <a:lnTo>
                    <a:pt x="944" y="4356"/>
                  </a:lnTo>
                  <a:lnTo>
                    <a:pt x="946" y="4356"/>
                  </a:lnTo>
                  <a:lnTo>
                    <a:pt x="951" y="4356"/>
                  </a:lnTo>
                  <a:lnTo>
                    <a:pt x="951" y="4354"/>
                  </a:lnTo>
                  <a:lnTo>
                    <a:pt x="951" y="4354"/>
                  </a:lnTo>
                  <a:lnTo>
                    <a:pt x="951" y="4356"/>
                  </a:lnTo>
                  <a:close/>
                  <a:moveTo>
                    <a:pt x="961" y="4311"/>
                  </a:moveTo>
                  <a:lnTo>
                    <a:pt x="963" y="4311"/>
                  </a:lnTo>
                  <a:lnTo>
                    <a:pt x="963" y="4311"/>
                  </a:lnTo>
                  <a:lnTo>
                    <a:pt x="963" y="4314"/>
                  </a:lnTo>
                  <a:lnTo>
                    <a:pt x="965" y="4316"/>
                  </a:lnTo>
                  <a:lnTo>
                    <a:pt x="965" y="4316"/>
                  </a:lnTo>
                  <a:lnTo>
                    <a:pt x="968" y="4318"/>
                  </a:lnTo>
                  <a:lnTo>
                    <a:pt x="968" y="4321"/>
                  </a:lnTo>
                  <a:lnTo>
                    <a:pt x="968" y="4323"/>
                  </a:lnTo>
                  <a:lnTo>
                    <a:pt x="965" y="4323"/>
                  </a:lnTo>
                  <a:lnTo>
                    <a:pt x="965" y="4323"/>
                  </a:lnTo>
                  <a:lnTo>
                    <a:pt x="968" y="4330"/>
                  </a:lnTo>
                  <a:lnTo>
                    <a:pt x="970" y="4333"/>
                  </a:lnTo>
                  <a:lnTo>
                    <a:pt x="970" y="4335"/>
                  </a:lnTo>
                  <a:lnTo>
                    <a:pt x="970" y="4337"/>
                  </a:lnTo>
                  <a:lnTo>
                    <a:pt x="970" y="4340"/>
                  </a:lnTo>
                  <a:lnTo>
                    <a:pt x="970" y="4340"/>
                  </a:lnTo>
                  <a:lnTo>
                    <a:pt x="968" y="4340"/>
                  </a:lnTo>
                  <a:lnTo>
                    <a:pt x="965" y="4340"/>
                  </a:lnTo>
                  <a:lnTo>
                    <a:pt x="965" y="4340"/>
                  </a:lnTo>
                  <a:lnTo>
                    <a:pt x="965" y="4340"/>
                  </a:lnTo>
                  <a:lnTo>
                    <a:pt x="965" y="4337"/>
                  </a:lnTo>
                  <a:lnTo>
                    <a:pt x="963" y="4337"/>
                  </a:lnTo>
                  <a:lnTo>
                    <a:pt x="961" y="4340"/>
                  </a:lnTo>
                  <a:lnTo>
                    <a:pt x="961" y="4342"/>
                  </a:lnTo>
                  <a:lnTo>
                    <a:pt x="958" y="4344"/>
                  </a:lnTo>
                  <a:lnTo>
                    <a:pt x="958" y="4344"/>
                  </a:lnTo>
                  <a:lnTo>
                    <a:pt x="956" y="4347"/>
                  </a:lnTo>
                  <a:lnTo>
                    <a:pt x="953" y="4347"/>
                  </a:lnTo>
                  <a:lnTo>
                    <a:pt x="951" y="4347"/>
                  </a:lnTo>
                  <a:lnTo>
                    <a:pt x="951" y="4347"/>
                  </a:lnTo>
                  <a:lnTo>
                    <a:pt x="949" y="4347"/>
                  </a:lnTo>
                  <a:lnTo>
                    <a:pt x="949" y="4347"/>
                  </a:lnTo>
                  <a:lnTo>
                    <a:pt x="944" y="4347"/>
                  </a:lnTo>
                  <a:lnTo>
                    <a:pt x="942" y="4347"/>
                  </a:lnTo>
                  <a:lnTo>
                    <a:pt x="942" y="4347"/>
                  </a:lnTo>
                  <a:lnTo>
                    <a:pt x="939" y="4347"/>
                  </a:lnTo>
                  <a:lnTo>
                    <a:pt x="937" y="4347"/>
                  </a:lnTo>
                  <a:lnTo>
                    <a:pt x="935" y="4344"/>
                  </a:lnTo>
                  <a:lnTo>
                    <a:pt x="932" y="4344"/>
                  </a:lnTo>
                  <a:lnTo>
                    <a:pt x="932" y="4344"/>
                  </a:lnTo>
                  <a:lnTo>
                    <a:pt x="932" y="4342"/>
                  </a:lnTo>
                  <a:lnTo>
                    <a:pt x="932" y="4340"/>
                  </a:lnTo>
                  <a:lnTo>
                    <a:pt x="930" y="4340"/>
                  </a:lnTo>
                  <a:lnTo>
                    <a:pt x="930" y="4335"/>
                  </a:lnTo>
                  <a:lnTo>
                    <a:pt x="932" y="4335"/>
                  </a:lnTo>
                  <a:lnTo>
                    <a:pt x="932" y="4333"/>
                  </a:lnTo>
                  <a:lnTo>
                    <a:pt x="932" y="4333"/>
                  </a:lnTo>
                  <a:lnTo>
                    <a:pt x="935" y="4330"/>
                  </a:lnTo>
                  <a:lnTo>
                    <a:pt x="935" y="4330"/>
                  </a:lnTo>
                  <a:lnTo>
                    <a:pt x="937" y="4330"/>
                  </a:lnTo>
                  <a:lnTo>
                    <a:pt x="937" y="4330"/>
                  </a:lnTo>
                  <a:lnTo>
                    <a:pt x="937" y="4330"/>
                  </a:lnTo>
                  <a:lnTo>
                    <a:pt x="939" y="4328"/>
                  </a:lnTo>
                  <a:lnTo>
                    <a:pt x="939" y="4328"/>
                  </a:lnTo>
                  <a:lnTo>
                    <a:pt x="939" y="4323"/>
                  </a:lnTo>
                  <a:lnTo>
                    <a:pt x="942" y="4323"/>
                  </a:lnTo>
                  <a:lnTo>
                    <a:pt x="942" y="4321"/>
                  </a:lnTo>
                  <a:lnTo>
                    <a:pt x="944" y="4318"/>
                  </a:lnTo>
                  <a:lnTo>
                    <a:pt x="944" y="4318"/>
                  </a:lnTo>
                  <a:lnTo>
                    <a:pt x="946" y="4318"/>
                  </a:lnTo>
                  <a:lnTo>
                    <a:pt x="951" y="4316"/>
                  </a:lnTo>
                  <a:lnTo>
                    <a:pt x="951" y="4316"/>
                  </a:lnTo>
                  <a:lnTo>
                    <a:pt x="953" y="4316"/>
                  </a:lnTo>
                  <a:lnTo>
                    <a:pt x="953" y="4316"/>
                  </a:lnTo>
                  <a:lnTo>
                    <a:pt x="953" y="4316"/>
                  </a:lnTo>
                  <a:lnTo>
                    <a:pt x="953" y="4316"/>
                  </a:lnTo>
                  <a:lnTo>
                    <a:pt x="953" y="4314"/>
                  </a:lnTo>
                  <a:lnTo>
                    <a:pt x="961" y="4314"/>
                  </a:lnTo>
                  <a:lnTo>
                    <a:pt x="961" y="4314"/>
                  </a:lnTo>
                  <a:lnTo>
                    <a:pt x="961" y="4311"/>
                  </a:lnTo>
                  <a:lnTo>
                    <a:pt x="961" y="4311"/>
                  </a:lnTo>
                  <a:close/>
                  <a:moveTo>
                    <a:pt x="1001" y="4285"/>
                  </a:moveTo>
                  <a:lnTo>
                    <a:pt x="1001" y="4288"/>
                  </a:lnTo>
                  <a:lnTo>
                    <a:pt x="1001" y="4288"/>
                  </a:lnTo>
                  <a:lnTo>
                    <a:pt x="1003" y="4285"/>
                  </a:lnTo>
                  <a:lnTo>
                    <a:pt x="1003" y="4285"/>
                  </a:lnTo>
                  <a:lnTo>
                    <a:pt x="1003" y="4288"/>
                  </a:lnTo>
                  <a:lnTo>
                    <a:pt x="1006" y="4288"/>
                  </a:lnTo>
                  <a:lnTo>
                    <a:pt x="1008" y="4290"/>
                  </a:lnTo>
                  <a:lnTo>
                    <a:pt x="1008" y="4292"/>
                  </a:lnTo>
                  <a:lnTo>
                    <a:pt x="1008" y="4295"/>
                  </a:lnTo>
                  <a:lnTo>
                    <a:pt x="1010" y="4297"/>
                  </a:lnTo>
                  <a:lnTo>
                    <a:pt x="1008" y="4297"/>
                  </a:lnTo>
                  <a:lnTo>
                    <a:pt x="1008" y="4302"/>
                  </a:lnTo>
                  <a:lnTo>
                    <a:pt x="1010" y="4302"/>
                  </a:lnTo>
                  <a:lnTo>
                    <a:pt x="1010" y="4307"/>
                  </a:lnTo>
                  <a:lnTo>
                    <a:pt x="1003" y="4311"/>
                  </a:lnTo>
                  <a:lnTo>
                    <a:pt x="1001" y="4314"/>
                  </a:lnTo>
                  <a:lnTo>
                    <a:pt x="998" y="4314"/>
                  </a:lnTo>
                  <a:lnTo>
                    <a:pt x="998" y="4311"/>
                  </a:lnTo>
                  <a:lnTo>
                    <a:pt x="998" y="4307"/>
                  </a:lnTo>
                  <a:lnTo>
                    <a:pt x="998" y="4307"/>
                  </a:lnTo>
                  <a:lnTo>
                    <a:pt x="996" y="4304"/>
                  </a:lnTo>
                  <a:lnTo>
                    <a:pt x="996" y="4304"/>
                  </a:lnTo>
                  <a:lnTo>
                    <a:pt x="996" y="4302"/>
                  </a:lnTo>
                  <a:lnTo>
                    <a:pt x="996" y="4299"/>
                  </a:lnTo>
                  <a:lnTo>
                    <a:pt x="996" y="4297"/>
                  </a:lnTo>
                  <a:lnTo>
                    <a:pt x="996" y="4295"/>
                  </a:lnTo>
                  <a:lnTo>
                    <a:pt x="998" y="4290"/>
                  </a:lnTo>
                  <a:lnTo>
                    <a:pt x="998" y="4290"/>
                  </a:lnTo>
                  <a:lnTo>
                    <a:pt x="998" y="4288"/>
                  </a:lnTo>
                  <a:lnTo>
                    <a:pt x="998" y="4288"/>
                  </a:lnTo>
                  <a:lnTo>
                    <a:pt x="996" y="4288"/>
                  </a:lnTo>
                  <a:lnTo>
                    <a:pt x="998" y="4288"/>
                  </a:lnTo>
                  <a:lnTo>
                    <a:pt x="998" y="4285"/>
                  </a:lnTo>
                  <a:lnTo>
                    <a:pt x="1001" y="4285"/>
                  </a:lnTo>
                  <a:close/>
                  <a:moveTo>
                    <a:pt x="961" y="4281"/>
                  </a:moveTo>
                  <a:lnTo>
                    <a:pt x="961" y="4285"/>
                  </a:lnTo>
                  <a:lnTo>
                    <a:pt x="958" y="4285"/>
                  </a:lnTo>
                  <a:lnTo>
                    <a:pt x="961" y="4288"/>
                  </a:lnTo>
                  <a:lnTo>
                    <a:pt x="961" y="4290"/>
                  </a:lnTo>
                  <a:lnTo>
                    <a:pt x="961" y="4292"/>
                  </a:lnTo>
                  <a:lnTo>
                    <a:pt x="961" y="4292"/>
                  </a:lnTo>
                  <a:lnTo>
                    <a:pt x="961" y="4292"/>
                  </a:lnTo>
                  <a:lnTo>
                    <a:pt x="961" y="4297"/>
                  </a:lnTo>
                  <a:lnTo>
                    <a:pt x="961" y="4297"/>
                  </a:lnTo>
                  <a:lnTo>
                    <a:pt x="961" y="4299"/>
                  </a:lnTo>
                  <a:lnTo>
                    <a:pt x="958" y="4302"/>
                  </a:lnTo>
                  <a:lnTo>
                    <a:pt x="961" y="4304"/>
                  </a:lnTo>
                  <a:lnTo>
                    <a:pt x="961" y="4307"/>
                  </a:lnTo>
                  <a:lnTo>
                    <a:pt x="963" y="4307"/>
                  </a:lnTo>
                  <a:lnTo>
                    <a:pt x="963" y="4309"/>
                  </a:lnTo>
                  <a:lnTo>
                    <a:pt x="961" y="4309"/>
                  </a:lnTo>
                  <a:lnTo>
                    <a:pt x="961" y="4309"/>
                  </a:lnTo>
                  <a:lnTo>
                    <a:pt x="958" y="4309"/>
                  </a:lnTo>
                  <a:lnTo>
                    <a:pt x="958" y="4309"/>
                  </a:lnTo>
                  <a:lnTo>
                    <a:pt x="956" y="4309"/>
                  </a:lnTo>
                  <a:lnTo>
                    <a:pt x="956" y="4309"/>
                  </a:lnTo>
                  <a:lnTo>
                    <a:pt x="956" y="4307"/>
                  </a:lnTo>
                  <a:lnTo>
                    <a:pt x="956" y="4307"/>
                  </a:lnTo>
                  <a:lnTo>
                    <a:pt x="956" y="4304"/>
                  </a:lnTo>
                  <a:lnTo>
                    <a:pt x="956" y="4302"/>
                  </a:lnTo>
                  <a:lnTo>
                    <a:pt x="953" y="4299"/>
                  </a:lnTo>
                  <a:lnTo>
                    <a:pt x="953" y="4299"/>
                  </a:lnTo>
                  <a:lnTo>
                    <a:pt x="953" y="4302"/>
                  </a:lnTo>
                  <a:lnTo>
                    <a:pt x="951" y="4304"/>
                  </a:lnTo>
                  <a:lnTo>
                    <a:pt x="949" y="4304"/>
                  </a:lnTo>
                  <a:lnTo>
                    <a:pt x="949" y="4304"/>
                  </a:lnTo>
                  <a:lnTo>
                    <a:pt x="949" y="4302"/>
                  </a:lnTo>
                  <a:lnTo>
                    <a:pt x="949" y="4297"/>
                  </a:lnTo>
                  <a:lnTo>
                    <a:pt x="951" y="4295"/>
                  </a:lnTo>
                  <a:lnTo>
                    <a:pt x="953" y="4295"/>
                  </a:lnTo>
                  <a:lnTo>
                    <a:pt x="956" y="4292"/>
                  </a:lnTo>
                  <a:lnTo>
                    <a:pt x="956" y="4292"/>
                  </a:lnTo>
                  <a:lnTo>
                    <a:pt x="956" y="4288"/>
                  </a:lnTo>
                  <a:lnTo>
                    <a:pt x="956" y="4288"/>
                  </a:lnTo>
                  <a:lnTo>
                    <a:pt x="956" y="4285"/>
                  </a:lnTo>
                  <a:lnTo>
                    <a:pt x="956" y="4285"/>
                  </a:lnTo>
                  <a:lnTo>
                    <a:pt x="958" y="4285"/>
                  </a:lnTo>
                  <a:lnTo>
                    <a:pt x="958" y="4285"/>
                  </a:lnTo>
                  <a:lnTo>
                    <a:pt x="958" y="4283"/>
                  </a:lnTo>
                  <a:lnTo>
                    <a:pt x="961" y="4281"/>
                  </a:lnTo>
                  <a:lnTo>
                    <a:pt x="961" y="4281"/>
                  </a:lnTo>
                  <a:lnTo>
                    <a:pt x="961" y="4281"/>
                  </a:lnTo>
                  <a:close/>
                  <a:moveTo>
                    <a:pt x="987" y="4250"/>
                  </a:moveTo>
                  <a:lnTo>
                    <a:pt x="989" y="4252"/>
                  </a:lnTo>
                  <a:lnTo>
                    <a:pt x="989" y="4252"/>
                  </a:lnTo>
                  <a:lnTo>
                    <a:pt x="989" y="4255"/>
                  </a:lnTo>
                  <a:lnTo>
                    <a:pt x="989" y="4255"/>
                  </a:lnTo>
                  <a:lnTo>
                    <a:pt x="989" y="4257"/>
                  </a:lnTo>
                  <a:lnTo>
                    <a:pt x="989" y="4259"/>
                  </a:lnTo>
                  <a:lnTo>
                    <a:pt x="989" y="4259"/>
                  </a:lnTo>
                  <a:lnTo>
                    <a:pt x="989" y="4259"/>
                  </a:lnTo>
                  <a:lnTo>
                    <a:pt x="989" y="4259"/>
                  </a:lnTo>
                  <a:lnTo>
                    <a:pt x="989" y="4262"/>
                  </a:lnTo>
                  <a:lnTo>
                    <a:pt x="989" y="4264"/>
                  </a:lnTo>
                  <a:lnTo>
                    <a:pt x="989" y="4264"/>
                  </a:lnTo>
                  <a:lnTo>
                    <a:pt x="991" y="4264"/>
                  </a:lnTo>
                  <a:lnTo>
                    <a:pt x="991" y="4266"/>
                  </a:lnTo>
                  <a:lnTo>
                    <a:pt x="991" y="4266"/>
                  </a:lnTo>
                  <a:lnTo>
                    <a:pt x="991" y="4266"/>
                  </a:lnTo>
                  <a:lnTo>
                    <a:pt x="991" y="4264"/>
                  </a:lnTo>
                  <a:lnTo>
                    <a:pt x="991" y="4262"/>
                  </a:lnTo>
                  <a:lnTo>
                    <a:pt x="994" y="4262"/>
                  </a:lnTo>
                  <a:lnTo>
                    <a:pt x="994" y="4262"/>
                  </a:lnTo>
                  <a:lnTo>
                    <a:pt x="994" y="4259"/>
                  </a:lnTo>
                  <a:lnTo>
                    <a:pt x="994" y="4259"/>
                  </a:lnTo>
                  <a:lnTo>
                    <a:pt x="996" y="4259"/>
                  </a:lnTo>
                  <a:lnTo>
                    <a:pt x="996" y="4257"/>
                  </a:lnTo>
                  <a:lnTo>
                    <a:pt x="998" y="4257"/>
                  </a:lnTo>
                  <a:lnTo>
                    <a:pt x="998" y="4255"/>
                  </a:lnTo>
                  <a:lnTo>
                    <a:pt x="1001" y="4255"/>
                  </a:lnTo>
                  <a:lnTo>
                    <a:pt x="1001" y="4255"/>
                  </a:lnTo>
                  <a:lnTo>
                    <a:pt x="1001" y="4257"/>
                  </a:lnTo>
                  <a:lnTo>
                    <a:pt x="1001" y="4259"/>
                  </a:lnTo>
                  <a:lnTo>
                    <a:pt x="1001" y="4259"/>
                  </a:lnTo>
                  <a:lnTo>
                    <a:pt x="1001" y="4262"/>
                  </a:lnTo>
                  <a:lnTo>
                    <a:pt x="998" y="4264"/>
                  </a:lnTo>
                  <a:lnTo>
                    <a:pt x="998" y="4266"/>
                  </a:lnTo>
                  <a:lnTo>
                    <a:pt x="996" y="4269"/>
                  </a:lnTo>
                  <a:lnTo>
                    <a:pt x="994" y="4266"/>
                  </a:lnTo>
                  <a:lnTo>
                    <a:pt x="994" y="4266"/>
                  </a:lnTo>
                  <a:lnTo>
                    <a:pt x="994" y="4266"/>
                  </a:lnTo>
                  <a:lnTo>
                    <a:pt x="994" y="4266"/>
                  </a:lnTo>
                  <a:lnTo>
                    <a:pt x="994" y="4269"/>
                  </a:lnTo>
                  <a:lnTo>
                    <a:pt x="994" y="4269"/>
                  </a:lnTo>
                  <a:lnTo>
                    <a:pt x="996" y="4269"/>
                  </a:lnTo>
                  <a:lnTo>
                    <a:pt x="996" y="4269"/>
                  </a:lnTo>
                  <a:lnTo>
                    <a:pt x="996" y="4271"/>
                  </a:lnTo>
                  <a:lnTo>
                    <a:pt x="996" y="4273"/>
                  </a:lnTo>
                  <a:lnTo>
                    <a:pt x="996" y="4276"/>
                  </a:lnTo>
                  <a:lnTo>
                    <a:pt x="996" y="4276"/>
                  </a:lnTo>
                  <a:lnTo>
                    <a:pt x="994" y="4278"/>
                  </a:lnTo>
                  <a:lnTo>
                    <a:pt x="994" y="4278"/>
                  </a:lnTo>
                  <a:lnTo>
                    <a:pt x="994" y="4281"/>
                  </a:lnTo>
                  <a:lnTo>
                    <a:pt x="994" y="4283"/>
                  </a:lnTo>
                  <a:lnTo>
                    <a:pt x="991" y="4285"/>
                  </a:lnTo>
                  <a:lnTo>
                    <a:pt x="991" y="4290"/>
                  </a:lnTo>
                  <a:lnTo>
                    <a:pt x="991" y="4292"/>
                  </a:lnTo>
                  <a:lnTo>
                    <a:pt x="991" y="4292"/>
                  </a:lnTo>
                  <a:lnTo>
                    <a:pt x="989" y="4295"/>
                  </a:lnTo>
                  <a:lnTo>
                    <a:pt x="989" y="4295"/>
                  </a:lnTo>
                  <a:lnTo>
                    <a:pt x="989" y="4295"/>
                  </a:lnTo>
                  <a:lnTo>
                    <a:pt x="991" y="4297"/>
                  </a:lnTo>
                  <a:lnTo>
                    <a:pt x="989" y="4302"/>
                  </a:lnTo>
                  <a:lnTo>
                    <a:pt x="989" y="4302"/>
                  </a:lnTo>
                  <a:lnTo>
                    <a:pt x="989" y="4304"/>
                  </a:lnTo>
                  <a:lnTo>
                    <a:pt x="991" y="4307"/>
                  </a:lnTo>
                  <a:lnTo>
                    <a:pt x="989" y="4307"/>
                  </a:lnTo>
                  <a:lnTo>
                    <a:pt x="989" y="4307"/>
                  </a:lnTo>
                  <a:lnTo>
                    <a:pt x="987" y="4307"/>
                  </a:lnTo>
                  <a:lnTo>
                    <a:pt x="989" y="4309"/>
                  </a:lnTo>
                  <a:lnTo>
                    <a:pt x="991" y="4309"/>
                  </a:lnTo>
                  <a:lnTo>
                    <a:pt x="991" y="4314"/>
                  </a:lnTo>
                  <a:lnTo>
                    <a:pt x="991" y="4314"/>
                  </a:lnTo>
                  <a:lnTo>
                    <a:pt x="991" y="4318"/>
                  </a:lnTo>
                  <a:lnTo>
                    <a:pt x="989" y="4318"/>
                  </a:lnTo>
                  <a:lnTo>
                    <a:pt x="991" y="4321"/>
                  </a:lnTo>
                  <a:lnTo>
                    <a:pt x="989" y="4321"/>
                  </a:lnTo>
                  <a:lnTo>
                    <a:pt x="987" y="4323"/>
                  </a:lnTo>
                  <a:lnTo>
                    <a:pt x="987" y="4323"/>
                  </a:lnTo>
                  <a:lnTo>
                    <a:pt x="984" y="4323"/>
                  </a:lnTo>
                  <a:lnTo>
                    <a:pt x="984" y="4321"/>
                  </a:lnTo>
                  <a:lnTo>
                    <a:pt x="987" y="4321"/>
                  </a:lnTo>
                  <a:lnTo>
                    <a:pt x="987" y="4321"/>
                  </a:lnTo>
                  <a:lnTo>
                    <a:pt x="984" y="4318"/>
                  </a:lnTo>
                  <a:lnTo>
                    <a:pt x="980" y="4314"/>
                  </a:lnTo>
                  <a:lnTo>
                    <a:pt x="980" y="4309"/>
                  </a:lnTo>
                  <a:lnTo>
                    <a:pt x="982" y="4309"/>
                  </a:lnTo>
                  <a:lnTo>
                    <a:pt x="982" y="4309"/>
                  </a:lnTo>
                  <a:lnTo>
                    <a:pt x="980" y="4309"/>
                  </a:lnTo>
                  <a:lnTo>
                    <a:pt x="980" y="4307"/>
                  </a:lnTo>
                  <a:lnTo>
                    <a:pt x="980" y="4304"/>
                  </a:lnTo>
                  <a:lnTo>
                    <a:pt x="980" y="4304"/>
                  </a:lnTo>
                  <a:lnTo>
                    <a:pt x="977" y="4304"/>
                  </a:lnTo>
                  <a:lnTo>
                    <a:pt x="977" y="4302"/>
                  </a:lnTo>
                  <a:lnTo>
                    <a:pt x="975" y="4299"/>
                  </a:lnTo>
                  <a:lnTo>
                    <a:pt x="977" y="4299"/>
                  </a:lnTo>
                  <a:lnTo>
                    <a:pt x="977" y="4297"/>
                  </a:lnTo>
                  <a:lnTo>
                    <a:pt x="977" y="4297"/>
                  </a:lnTo>
                  <a:lnTo>
                    <a:pt x="977" y="4297"/>
                  </a:lnTo>
                  <a:lnTo>
                    <a:pt x="975" y="4297"/>
                  </a:lnTo>
                  <a:lnTo>
                    <a:pt x="972" y="4295"/>
                  </a:lnTo>
                  <a:lnTo>
                    <a:pt x="972" y="4295"/>
                  </a:lnTo>
                  <a:lnTo>
                    <a:pt x="972" y="4295"/>
                  </a:lnTo>
                  <a:lnTo>
                    <a:pt x="975" y="4290"/>
                  </a:lnTo>
                  <a:lnTo>
                    <a:pt x="975" y="4290"/>
                  </a:lnTo>
                  <a:lnTo>
                    <a:pt x="975" y="4288"/>
                  </a:lnTo>
                  <a:lnTo>
                    <a:pt x="975" y="4288"/>
                  </a:lnTo>
                  <a:lnTo>
                    <a:pt x="975" y="4285"/>
                  </a:lnTo>
                  <a:lnTo>
                    <a:pt x="975" y="4283"/>
                  </a:lnTo>
                  <a:lnTo>
                    <a:pt x="975" y="4283"/>
                  </a:lnTo>
                  <a:lnTo>
                    <a:pt x="975" y="4281"/>
                  </a:lnTo>
                  <a:lnTo>
                    <a:pt x="975" y="4281"/>
                  </a:lnTo>
                  <a:lnTo>
                    <a:pt x="975" y="4283"/>
                  </a:lnTo>
                  <a:lnTo>
                    <a:pt x="975" y="4283"/>
                  </a:lnTo>
                  <a:lnTo>
                    <a:pt x="972" y="4283"/>
                  </a:lnTo>
                  <a:lnTo>
                    <a:pt x="972" y="4281"/>
                  </a:lnTo>
                  <a:lnTo>
                    <a:pt x="972" y="4281"/>
                  </a:lnTo>
                  <a:lnTo>
                    <a:pt x="972" y="4276"/>
                  </a:lnTo>
                  <a:lnTo>
                    <a:pt x="975" y="4278"/>
                  </a:lnTo>
                  <a:lnTo>
                    <a:pt x="975" y="4281"/>
                  </a:lnTo>
                  <a:lnTo>
                    <a:pt x="977" y="4278"/>
                  </a:lnTo>
                  <a:lnTo>
                    <a:pt x="977" y="4281"/>
                  </a:lnTo>
                  <a:lnTo>
                    <a:pt x="977" y="4278"/>
                  </a:lnTo>
                  <a:lnTo>
                    <a:pt x="980" y="4278"/>
                  </a:lnTo>
                  <a:lnTo>
                    <a:pt x="977" y="4276"/>
                  </a:lnTo>
                  <a:lnTo>
                    <a:pt x="977" y="4276"/>
                  </a:lnTo>
                  <a:lnTo>
                    <a:pt x="975" y="4276"/>
                  </a:lnTo>
                  <a:lnTo>
                    <a:pt x="975" y="4276"/>
                  </a:lnTo>
                  <a:lnTo>
                    <a:pt x="975" y="4273"/>
                  </a:lnTo>
                  <a:lnTo>
                    <a:pt x="977" y="4273"/>
                  </a:lnTo>
                  <a:lnTo>
                    <a:pt x="977" y="4271"/>
                  </a:lnTo>
                  <a:lnTo>
                    <a:pt x="980" y="4271"/>
                  </a:lnTo>
                  <a:lnTo>
                    <a:pt x="977" y="4273"/>
                  </a:lnTo>
                  <a:lnTo>
                    <a:pt x="980" y="4273"/>
                  </a:lnTo>
                  <a:lnTo>
                    <a:pt x="980" y="4273"/>
                  </a:lnTo>
                  <a:lnTo>
                    <a:pt x="980" y="4271"/>
                  </a:lnTo>
                  <a:lnTo>
                    <a:pt x="980" y="4269"/>
                  </a:lnTo>
                  <a:lnTo>
                    <a:pt x="977" y="4269"/>
                  </a:lnTo>
                  <a:lnTo>
                    <a:pt x="977" y="4262"/>
                  </a:lnTo>
                  <a:lnTo>
                    <a:pt x="980" y="4262"/>
                  </a:lnTo>
                  <a:lnTo>
                    <a:pt x="980" y="4259"/>
                  </a:lnTo>
                  <a:lnTo>
                    <a:pt x="980" y="4257"/>
                  </a:lnTo>
                  <a:lnTo>
                    <a:pt x="982" y="4257"/>
                  </a:lnTo>
                  <a:lnTo>
                    <a:pt x="982" y="4255"/>
                  </a:lnTo>
                  <a:lnTo>
                    <a:pt x="982" y="4255"/>
                  </a:lnTo>
                  <a:lnTo>
                    <a:pt x="982" y="4252"/>
                  </a:lnTo>
                  <a:lnTo>
                    <a:pt x="984" y="4252"/>
                  </a:lnTo>
                  <a:lnTo>
                    <a:pt x="984" y="4252"/>
                  </a:lnTo>
                  <a:lnTo>
                    <a:pt x="984" y="4250"/>
                  </a:lnTo>
                  <a:lnTo>
                    <a:pt x="987" y="4250"/>
                  </a:lnTo>
                  <a:close/>
                  <a:moveTo>
                    <a:pt x="622" y="4179"/>
                  </a:moveTo>
                  <a:lnTo>
                    <a:pt x="625" y="4179"/>
                  </a:lnTo>
                  <a:lnTo>
                    <a:pt x="625" y="4181"/>
                  </a:lnTo>
                  <a:lnTo>
                    <a:pt x="627" y="4181"/>
                  </a:lnTo>
                  <a:lnTo>
                    <a:pt x="625" y="4184"/>
                  </a:lnTo>
                  <a:lnTo>
                    <a:pt x="625" y="4191"/>
                  </a:lnTo>
                  <a:lnTo>
                    <a:pt x="622" y="4193"/>
                  </a:lnTo>
                  <a:lnTo>
                    <a:pt x="622" y="4193"/>
                  </a:lnTo>
                  <a:lnTo>
                    <a:pt x="622" y="4195"/>
                  </a:lnTo>
                  <a:lnTo>
                    <a:pt x="620" y="4195"/>
                  </a:lnTo>
                  <a:lnTo>
                    <a:pt x="620" y="4203"/>
                  </a:lnTo>
                  <a:lnTo>
                    <a:pt x="618" y="4203"/>
                  </a:lnTo>
                  <a:lnTo>
                    <a:pt x="618" y="4203"/>
                  </a:lnTo>
                  <a:lnTo>
                    <a:pt x="618" y="4203"/>
                  </a:lnTo>
                  <a:lnTo>
                    <a:pt x="615" y="4207"/>
                  </a:lnTo>
                  <a:lnTo>
                    <a:pt x="615" y="4207"/>
                  </a:lnTo>
                  <a:lnTo>
                    <a:pt x="615" y="4207"/>
                  </a:lnTo>
                  <a:lnTo>
                    <a:pt x="613" y="4210"/>
                  </a:lnTo>
                  <a:lnTo>
                    <a:pt x="613" y="4212"/>
                  </a:lnTo>
                  <a:lnTo>
                    <a:pt x="613" y="4212"/>
                  </a:lnTo>
                  <a:lnTo>
                    <a:pt x="613" y="4212"/>
                  </a:lnTo>
                  <a:lnTo>
                    <a:pt x="611" y="4212"/>
                  </a:lnTo>
                  <a:lnTo>
                    <a:pt x="611" y="4214"/>
                  </a:lnTo>
                  <a:lnTo>
                    <a:pt x="608" y="4214"/>
                  </a:lnTo>
                  <a:lnTo>
                    <a:pt x="606" y="4219"/>
                  </a:lnTo>
                  <a:lnTo>
                    <a:pt x="606" y="4219"/>
                  </a:lnTo>
                  <a:lnTo>
                    <a:pt x="603" y="4217"/>
                  </a:lnTo>
                  <a:lnTo>
                    <a:pt x="603" y="4217"/>
                  </a:lnTo>
                  <a:lnTo>
                    <a:pt x="603" y="4217"/>
                  </a:lnTo>
                  <a:lnTo>
                    <a:pt x="603" y="4217"/>
                  </a:lnTo>
                  <a:lnTo>
                    <a:pt x="601" y="4217"/>
                  </a:lnTo>
                  <a:lnTo>
                    <a:pt x="601" y="4217"/>
                  </a:lnTo>
                  <a:lnTo>
                    <a:pt x="601" y="4219"/>
                  </a:lnTo>
                  <a:lnTo>
                    <a:pt x="599" y="4219"/>
                  </a:lnTo>
                  <a:lnTo>
                    <a:pt x="599" y="4217"/>
                  </a:lnTo>
                  <a:lnTo>
                    <a:pt x="601" y="4217"/>
                  </a:lnTo>
                  <a:lnTo>
                    <a:pt x="601" y="4217"/>
                  </a:lnTo>
                  <a:lnTo>
                    <a:pt x="599" y="4217"/>
                  </a:lnTo>
                  <a:lnTo>
                    <a:pt x="599" y="4214"/>
                  </a:lnTo>
                  <a:lnTo>
                    <a:pt x="596" y="4214"/>
                  </a:lnTo>
                  <a:lnTo>
                    <a:pt x="596" y="4214"/>
                  </a:lnTo>
                  <a:lnTo>
                    <a:pt x="596" y="4214"/>
                  </a:lnTo>
                  <a:lnTo>
                    <a:pt x="594" y="4212"/>
                  </a:lnTo>
                  <a:lnTo>
                    <a:pt x="594" y="4212"/>
                  </a:lnTo>
                  <a:lnTo>
                    <a:pt x="594" y="4210"/>
                  </a:lnTo>
                  <a:lnTo>
                    <a:pt x="596" y="4210"/>
                  </a:lnTo>
                  <a:lnTo>
                    <a:pt x="596" y="4210"/>
                  </a:lnTo>
                  <a:lnTo>
                    <a:pt x="599" y="4210"/>
                  </a:lnTo>
                  <a:lnTo>
                    <a:pt x="599" y="4207"/>
                  </a:lnTo>
                  <a:lnTo>
                    <a:pt x="601" y="4207"/>
                  </a:lnTo>
                  <a:lnTo>
                    <a:pt x="603" y="4205"/>
                  </a:lnTo>
                  <a:lnTo>
                    <a:pt x="603" y="4205"/>
                  </a:lnTo>
                  <a:lnTo>
                    <a:pt x="603" y="4205"/>
                  </a:lnTo>
                  <a:lnTo>
                    <a:pt x="603" y="4203"/>
                  </a:lnTo>
                  <a:lnTo>
                    <a:pt x="606" y="4203"/>
                  </a:lnTo>
                  <a:lnTo>
                    <a:pt x="606" y="4203"/>
                  </a:lnTo>
                  <a:lnTo>
                    <a:pt x="606" y="4200"/>
                  </a:lnTo>
                  <a:lnTo>
                    <a:pt x="606" y="4198"/>
                  </a:lnTo>
                  <a:lnTo>
                    <a:pt x="603" y="4198"/>
                  </a:lnTo>
                  <a:lnTo>
                    <a:pt x="603" y="4198"/>
                  </a:lnTo>
                  <a:lnTo>
                    <a:pt x="603" y="4198"/>
                  </a:lnTo>
                  <a:lnTo>
                    <a:pt x="603" y="4198"/>
                  </a:lnTo>
                  <a:lnTo>
                    <a:pt x="601" y="4198"/>
                  </a:lnTo>
                  <a:lnTo>
                    <a:pt x="601" y="4198"/>
                  </a:lnTo>
                  <a:lnTo>
                    <a:pt x="601" y="4198"/>
                  </a:lnTo>
                  <a:lnTo>
                    <a:pt x="601" y="4198"/>
                  </a:lnTo>
                  <a:lnTo>
                    <a:pt x="601" y="4198"/>
                  </a:lnTo>
                  <a:lnTo>
                    <a:pt x="603" y="4195"/>
                  </a:lnTo>
                  <a:lnTo>
                    <a:pt x="601" y="4195"/>
                  </a:lnTo>
                  <a:lnTo>
                    <a:pt x="601" y="4195"/>
                  </a:lnTo>
                  <a:lnTo>
                    <a:pt x="599" y="4195"/>
                  </a:lnTo>
                  <a:lnTo>
                    <a:pt x="599" y="4195"/>
                  </a:lnTo>
                  <a:lnTo>
                    <a:pt x="601" y="4195"/>
                  </a:lnTo>
                  <a:lnTo>
                    <a:pt x="601" y="4193"/>
                  </a:lnTo>
                  <a:lnTo>
                    <a:pt x="601" y="4193"/>
                  </a:lnTo>
                  <a:lnTo>
                    <a:pt x="603" y="4191"/>
                  </a:lnTo>
                  <a:lnTo>
                    <a:pt x="603" y="4191"/>
                  </a:lnTo>
                  <a:lnTo>
                    <a:pt x="606" y="4188"/>
                  </a:lnTo>
                  <a:lnTo>
                    <a:pt x="611" y="4188"/>
                  </a:lnTo>
                  <a:lnTo>
                    <a:pt x="611" y="4186"/>
                  </a:lnTo>
                  <a:lnTo>
                    <a:pt x="613" y="4184"/>
                  </a:lnTo>
                  <a:lnTo>
                    <a:pt x="615" y="4184"/>
                  </a:lnTo>
                  <a:lnTo>
                    <a:pt x="615" y="4181"/>
                  </a:lnTo>
                  <a:lnTo>
                    <a:pt x="613" y="4181"/>
                  </a:lnTo>
                  <a:lnTo>
                    <a:pt x="615" y="4179"/>
                  </a:lnTo>
                  <a:lnTo>
                    <a:pt x="615" y="4179"/>
                  </a:lnTo>
                  <a:lnTo>
                    <a:pt x="615" y="4181"/>
                  </a:lnTo>
                  <a:lnTo>
                    <a:pt x="618" y="4184"/>
                  </a:lnTo>
                  <a:lnTo>
                    <a:pt x="620" y="4184"/>
                  </a:lnTo>
                  <a:lnTo>
                    <a:pt x="620" y="4181"/>
                  </a:lnTo>
                  <a:lnTo>
                    <a:pt x="622" y="4179"/>
                  </a:lnTo>
                  <a:lnTo>
                    <a:pt x="622" y="4179"/>
                  </a:lnTo>
                  <a:lnTo>
                    <a:pt x="622" y="4179"/>
                  </a:lnTo>
                  <a:lnTo>
                    <a:pt x="622" y="4179"/>
                  </a:lnTo>
                  <a:lnTo>
                    <a:pt x="622" y="4179"/>
                  </a:lnTo>
                  <a:close/>
                  <a:moveTo>
                    <a:pt x="1053" y="4115"/>
                  </a:moveTo>
                  <a:lnTo>
                    <a:pt x="1058" y="4117"/>
                  </a:lnTo>
                  <a:lnTo>
                    <a:pt x="1058" y="4117"/>
                  </a:lnTo>
                  <a:lnTo>
                    <a:pt x="1058" y="4120"/>
                  </a:lnTo>
                  <a:lnTo>
                    <a:pt x="1055" y="4120"/>
                  </a:lnTo>
                  <a:lnTo>
                    <a:pt x="1055" y="4122"/>
                  </a:lnTo>
                  <a:lnTo>
                    <a:pt x="1053" y="4122"/>
                  </a:lnTo>
                  <a:lnTo>
                    <a:pt x="1053" y="4122"/>
                  </a:lnTo>
                  <a:lnTo>
                    <a:pt x="1055" y="4122"/>
                  </a:lnTo>
                  <a:lnTo>
                    <a:pt x="1053" y="4127"/>
                  </a:lnTo>
                  <a:lnTo>
                    <a:pt x="1053" y="4127"/>
                  </a:lnTo>
                  <a:lnTo>
                    <a:pt x="1050" y="4129"/>
                  </a:lnTo>
                  <a:lnTo>
                    <a:pt x="1048" y="4132"/>
                  </a:lnTo>
                  <a:lnTo>
                    <a:pt x="1048" y="4132"/>
                  </a:lnTo>
                  <a:lnTo>
                    <a:pt x="1046" y="4132"/>
                  </a:lnTo>
                  <a:lnTo>
                    <a:pt x="1046" y="4136"/>
                  </a:lnTo>
                  <a:lnTo>
                    <a:pt x="1043" y="4136"/>
                  </a:lnTo>
                  <a:lnTo>
                    <a:pt x="1041" y="4139"/>
                  </a:lnTo>
                  <a:lnTo>
                    <a:pt x="1041" y="4139"/>
                  </a:lnTo>
                  <a:lnTo>
                    <a:pt x="1041" y="4139"/>
                  </a:lnTo>
                  <a:lnTo>
                    <a:pt x="1039" y="4141"/>
                  </a:lnTo>
                  <a:lnTo>
                    <a:pt x="1041" y="4143"/>
                  </a:lnTo>
                  <a:lnTo>
                    <a:pt x="1039" y="4146"/>
                  </a:lnTo>
                  <a:lnTo>
                    <a:pt x="1039" y="4146"/>
                  </a:lnTo>
                  <a:lnTo>
                    <a:pt x="1036" y="4148"/>
                  </a:lnTo>
                  <a:lnTo>
                    <a:pt x="1036" y="4146"/>
                  </a:lnTo>
                  <a:lnTo>
                    <a:pt x="1034" y="4148"/>
                  </a:lnTo>
                  <a:lnTo>
                    <a:pt x="1034" y="4148"/>
                  </a:lnTo>
                  <a:lnTo>
                    <a:pt x="1036" y="4148"/>
                  </a:lnTo>
                  <a:lnTo>
                    <a:pt x="1036" y="4148"/>
                  </a:lnTo>
                  <a:lnTo>
                    <a:pt x="1034" y="4151"/>
                  </a:lnTo>
                  <a:lnTo>
                    <a:pt x="1034" y="4151"/>
                  </a:lnTo>
                  <a:lnTo>
                    <a:pt x="1034" y="4153"/>
                  </a:lnTo>
                  <a:lnTo>
                    <a:pt x="1032" y="4153"/>
                  </a:lnTo>
                  <a:lnTo>
                    <a:pt x="1032" y="4155"/>
                  </a:lnTo>
                  <a:lnTo>
                    <a:pt x="1032" y="4155"/>
                  </a:lnTo>
                  <a:lnTo>
                    <a:pt x="1029" y="4160"/>
                  </a:lnTo>
                  <a:lnTo>
                    <a:pt x="1027" y="4162"/>
                  </a:lnTo>
                  <a:lnTo>
                    <a:pt x="1024" y="4162"/>
                  </a:lnTo>
                  <a:lnTo>
                    <a:pt x="1024" y="4160"/>
                  </a:lnTo>
                  <a:lnTo>
                    <a:pt x="1027" y="4158"/>
                  </a:lnTo>
                  <a:lnTo>
                    <a:pt x="1027" y="4155"/>
                  </a:lnTo>
                  <a:lnTo>
                    <a:pt x="1024" y="4155"/>
                  </a:lnTo>
                  <a:lnTo>
                    <a:pt x="1022" y="4155"/>
                  </a:lnTo>
                  <a:lnTo>
                    <a:pt x="1022" y="4155"/>
                  </a:lnTo>
                  <a:lnTo>
                    <a:pt x="1020" y="4153"/>
                  </a:lnTo>
                  <a:lnTo>
                    <a:pt x="1017" y="4155"/>
                  </a:lnTo>
                  <a:lnTo>
                    <a:pt x="1017" y="4155"/>
                  </a:lnTo>
                  <a:lnTo>
                    <a:pt x="1017" y="4155"/>
                  </a:lnTo>
                  <a:lnTo>
                    <a:pt x="1015" y="4155"/>
                  </a:lnTo>
                  <a:lnTo>
                    <a:pt x="1015" y="4155"/>
                  </a:lnTo>
                  <a:lnTo>
                    <a:pt x="1015" y="4153"/>
                  </a:lnTo>
                  <a:lnTo>
                    <a:pt x="1013" y="4153"/>
                  </a:lnTo>
                  <a:lnTo>
                    <a:pt x="1013" y="4155"/>
                  </a:lnTo>
                  <a:lnTo>
                    <a:pt x="1010" y="4155"/>
                  </a:lnTo>
                  <a:lnTo>
                    <a:pt x="1010" y="4153"/>
                  </a:lnTo>
                  <a:lnTo>
                    <a:pt x="1010" y="4151"/>
                  </a:lnTo>
                  <a:lnTo>
                    <a:pt x="1010" y="4148"/>
                  </a:lnTo>
                  <a:lnTo>
                    <a:pt x="1013" y="4148"/>
                  </a:lnTo>
                  <a:lnTo>
                    <a:pt x="1013" y="4146"/>
                  </a:lnTo>
                  <a:lnTo>
                    <a:pt x="1013" y="4146"/>
                  </a:lnTo>
                  <a:lnTo>
                    <a:pt x="1015" y="4143"/>
                  </a:lnTo>
                  <a:lnTo>
                    <a:pt x="1017" y="4143"/>
                  </a:lnTo>
                  <a:lnTo>
                    <a:pt x="1017" y="4139"/>
                  </a:lnTo>
                  <a:lnTo>
                    <a:pt x="1017" y="4139"/>
                  </a:lnTo>
                  <a:lnTo>
                    <a:pt x="1017" y="4139"/>
                  </a:lnTo>
                  <a:lnTo>
                    <a:pt x="1020" y="4139"/>
                  </a:lnTo>
                  <a:lnTo>
                    <a:pt x="1020" y="4136"/>
                  </a:lnTo>
                  <a:lnTo>
                    <a:pt x="1020" y="4134"/>
                  </a:lnTo>
                  <a:lnTo>
                    <a:pt x="1020" y="4132"/>
                  </a:lnTo>
                  <a:lnTo>
                    <a:pt x="1022" y="4132"/>
                  </a:lnTo>
                  <a:lnTo>
                    <a:pt x="1022" y="4129"/>
                  </a:lnTo>
                  <a:lnTo>
                    <a:pt x="1022" y="4129"/>
                  </a:lnTo>
                  <a:lnTo>
                    <a:pt x="1024" y="4129"/>
                  </a:lnTo>
                  <a:lnTo>
                    <a:pt x="1024" y="4129"/>
                  </a:lnTo>
                  <a:lnTo>
                    <a:pt x="1027" y="4129"/>
                  </a:lnTo>
                  <a:lnTo>
                    <a:pt x="1029" y="4129"/>
                  </a:lnTo>
                  <a:lnTo>
                    <a:pt x="1029" y="4129"/>
                  </a:lnTo>
                  <a:lnTo>
                    <a:pt x="1032" y="4129"/>
                  </a:lnTo>
                  <a:lnTo>
                    <a:pt x="1034" y="4127"/>
                  </a:lnTo>
                  <a:lnTo>
                    <a:pt x="1034" y="4127"/>
                  </a:lnTo>
                  <a:lnTo>
                    <a:pt x="1039" y="4125"/>
                  </a:lnTo>
                  <a:lnTo>
                    <a:pt x="1039" y="4125"/>
                  </a:lnTo>
                  <a:lnTo>
                    <a:pt x="1039" y="4127"/>
                  </a:lnTo>
                  <a:lnTo>
                    <a:pt x="1039" y="4127"/>
                  </a:lnTo>
                  <a:lnTo>
                    <a:pt x="1041" y="4127"/>
                  </a:lnTo>
                  <a:lnTo>
                    <a:pt x="1041" y="4127"/>
                  </a:lnTo>
                  <a:lnTo>
                    <a:pt x="1046" y="4125"/>
                  </a:lnTo>
                  <a:lnTo>
                    <a:pt x="1046" y="4120"/>
                  </a:lnTo>
                  <a:lnTo>
                    <a:pt x="1050" y="4122"/>
                  </a:lnTo>
                  <a:lnTo>
                    <a:pt x="1050" y="4120"/>
                  </a:lnTo>
                  <a:lnTo>
                    <a:pt x="1050" y="4117"/>
                  </a:lnTo>
                  <a:lnTo>
                    <a:pt x="1053" y="4117"/>
                  </a:lnTo>
                  <a:lnTo>
                    <a:pt x="1053" y="4117"/>
                  </a:lnTo>
                  <a:lnTo>
                    <a:pt x="1050" y="4115"/>
                  </a:lnTo>
                  <a:lnTo>
                    <a:pt x="1050" y="4115"/>
                  </a:lnTo>
                  <a:lnTo>
                    <a:pt x="1053" y="4115"/>
                  </a:lnTo>
                  <a:lnTo>
                    <a:pt x="1053" y="4115"/>
                  </a:lnTo>
                  <a:close/>
                  <a:moveTo>
                    <a:pt x="1098" y="4016"/>
                  </a:moveTo>
                  <a:lnTo>
                    <a:pt x="1100" y="4018"/>
                  </a:lnTo>
                  <a:lnTo>
                    <a:pt x="1100" y="4016"/>
                  </a:lnTo>
                  <a:lnTo>
                    <a:pt x="1100" y="4018"/>
                  </a:lnTo>
                  <a:lnTo>
                    <a:pt x="1098" y="4023"/>
                  </a:lnTo>
                  <a:lnTo>
                    <a:pt x="1098" y="4025"/>
                  </a:lnTo>
                  <a:lnTo>
                    <a:pt x="1093" y="4025"/>
                  </a:lnTo>
                  <a:lnTo>
                    <a:pt x="1093" y="4025"/>
                  </a:lnTo>
                  <a:lnTo>
                    <a:pt x="1091" y="4025"/>
                  </a:lnTo>
                  <a:lnTo>
                    <a:pt x="1091" y="4028"/>
                  </a:lnTo>
                  <a:lnTo>
                    <a:pt x="1088" y="4028"/>
                  </a:lnTo>
                  <a:lnTo>
                    <a:pt x="1088" y="4025"/>
                  </a:lnTo>
                  <a:lnTo>
                    <a:pt x="1088" y="4023"/>
                  </a:lnTo>
                  <a:lnTo>
                    <a:pt x="1088" y="4023"/>
                  </a:lnTo>
                  <a:lnTo>
                    <a:pt x="1088" y="4023"/>
                  </a:lnTo>
                  <a:lnTo>
                    <a:pt x="1091" y="4021"/>
                  </a:lnTo>
                  <a:lnTo>
                    <a:pt x="1093" y="4018"/>
                  </a:lnTo>
                  <a:lnTo>
                    <a:pt x="1093" y="4018"/>
                  </a:lnTo>
                  <a:lnTo>
                    <a:pt x="1095" y="4018"/>
                  </a:lnTo>
                  <a:lnTo>
                    <a:pt x="1095" y="4016"/>
                  </a:lnTo>
                  <a:lnTo>
                    <a:pt x="1098" y="4016"/>
                  </a:lnTo>
                  <a:close/>
                  <a:moveTo>
                    <a:pt x="445" y="3999"/>
                  </a:moveTo>
                  <a:lnTo>
                    <a:pt x="445" y="4002"/>
                  </a:lnTo>
                  <a:lnTo>
                    <a:pt x="447" y="4004"/>
                  </a:lnTo>
                  <a:lnTo>
                    <a:pt x="447" y="4004"/>
                  </a:lnTo>
                  <a:lnTo>
                    <a:pt x="447" y="4006"/>
                  </a:lnTo>
                  <a:lnTo>
                    <a:pt x="447" y="4006"/>
                  </a:lnTo>
                  <a:lnTo>
                    <a:pt x="447" y="4009"/>
                  </a:lnTo>
                  <a:lnTo>
                    <a:pt x="450" y="4009"/>
                  </a:lnTo>
                  <a:lnTo>
                    <a:pt x="452" y="4011"/>
                  </a:lnTo>
                  <a:lnTo>
                    <a:pt x="455" y="4013"/>
                  </a:lnTo>
                  <a:lnTo>
                    <a:pt x="457" y="4011"/>
                  </a:lnTo>
                  <a:lnTo>
                    <a:pt x="457" y="4013"/>
                  </a:lnTo>
                  <a:lnTo>
                    <a:pt x="459" y="4013"/>
                  </a:lnTo>
                  <a:lnTo>
                    <a:pt x="459" y="4021"/>
                  </a:lnTo>
                  <a:lnTo>
                    <a:pt x="459" y="4023"/>
                  </a:lnTo>
                  <a:lnTo>
                    <a:pt x="459" y="4023"/>
                  </a:lnTo>
                  <a:lnTo>
                    <a:pt x="459" y="4025"/>
                  </a:lnTo>
                  <a:lnTo>
                    <a:pt x="459" y="4025"/>
                  </a:lnTo>
                  <a:lnTo>
                    <a:pt x="457" y="4028"/>
                  </a:lnTo>
                  <a:lnTo>
                    <a:pt x="457" y="4028"/>
                  </a:lnTo>
                  <a:lnTo>
                    <a:pt x="457" y="4028"/>
                  </a:lnTo>
                  <a:lnTo>
                    <a:pt x="455" y="4028"/>
                  </a:lnTo>
                  <a:lnTo>
                    <a:pt x="450" y="4028"/>
                  </a:lnTo>
                  <a:lnTo>
                    <a:pt x="450" y="4025"/>
                  </a:lnTo>
                  <a:lnTo>
                    <a:pt x="450" y="4025"/>
                  </a:lnTo>
                  <a:lnTo>
                    <a:pt x="450" y="4028"/>
                  </a:lnTo>
                  <a:lnTo>
                    <a:pt x="447" y="4028"/>
                  </a:lnTo>
                  <a:lnTo>
                    <a:pt x="447" y="4028"/>
                  </a:lnTo>
                  <a:lnTo>
                    <a:pt x="445" y="4028"/>
                  </a:lnTo>
                  <a:lnTo>
                    <a:pt x="445" y="4028"/>
                  </a:lnTo>
                  <a:lnTo>
                    <a:pt x="443" y="4028"/>
                  </a:lnTo>
                  <a:lnTo>
                    <a:pt x="440" y="4028"/>
                  </a:lnTo>
                  <a:lnTo>
                    <a:pt x="440" y="4028"/>
                  </a:lnTo>
                  <a:lnTo>
                    <a:pt x="438" y="4028"/>
                  </a:lnTo>
                  <a:lnTo>
                    <a:pt x="438" y="4028"/>
                  </a:lnTo>
                  <a:lnTo>
                    <a:pt x="436" y="4028"/>
                  </a:lnTo>
                  <a:lnTo>
                    <a:pt x="436" y="4025"/>
                  </a:lnTo>
                  <a:lnTo>
                    <a:pt x="436" y="4025"/>
                  </a:lnTo>
                  <a:lnTo>
                    <a:pt x="431" y="4025"/>
                  </a:lnTo>
                  <a:lnTo>
                    <a:pt x="428" y="4025"/>
                  </a:lnTo>
                  <a:lnTo>
                    <a:pt x="426" y="4025"/>
                  </a:lnTo>
                  <a:lnTo>
                    <a:pt x="424" y="4028"/>
                  </a:lnTo>
                  <a:lnTo>
                    <a:pt x="424" y="4028"/>
                  </a:lnTo>
                  <a:lnTo>
                    <a:pt x="421" y="4028"/>
                  </a:lnTo>
                  <a:lnTo>
                    <a:pt x="421" y="4028"/>
                  </a:lnTo>
                  <a:lnTo>
                    <a:pt x="421" y="4028"/>
                  </a:lnTo>
                  <a:lnTo>
                    <a:pt x="419" y="4028"/>
                  </a:lnTo>
                  <a:lnTo>
                    <a:pt x="419" y="4030"/>
                  </a:lnTo>
                  <a:lnTo>
                    <a:pt x="419" y="4030"/>
                  </a:lnTo>
                  <a:lnTo>
                    <a:pt x="417" y="4032"/>
                  </a:lnTo>
                  <a:lnTo>
                    <a:pt x="417" y="4032"/>
                  </a:lnTo>
                  <a:lnTo>
                    <a:pt x="417" y="4037"/>
                  </a:lnTo>
                  <a:lnTo>
                    <a:pt x="417" y="4039"/>
                  </a:lnTo>
                  <a:lnTo>
                    <a:pt x="419" y="4037"/>
                  </a:lnTo>
                  <a:lnTo>
                    <a:pt x="419" y="4042"/>
                  </a:lnTo>
                  <a:lnTo>
                    <a:pt x="421" y="4042"/>
                  </a:lnTo>
                  <a:lnTo>
                    <a:pt x="424" y="4042"/>
                  </a:lnTo>
                  <a:lnTo>
                    <a:pt x="424" y="4042"/>
                  </a:lnTo>
                  <a:lnTo>
                    <a:pt x="424" y="4044"/>
                  </a:lnTo>
                  <a:lnTo>
                    <a:pt x="421" y="4047"/>
                  </a:lnTo>
                  <a:lnTo>
                    <a:pt x="421" y="4047"/>
                  </a:lnTo>
                  <a:lnTo>
                    <a:pt x="421" y="4047"/>
                  </a:lnTo>
                  <a:lnTo>
                    <a:pt x="421" y="4047"/>
                  </a:lnTo>
                  <a:lnTo>
                    <a:pt x="419" y="4049"/>
                  </a:lnTo>
                  <a:lnTo>
                    <a:pt x="419" y="4049"/>
                  </a:lnTo>
                  <a:lnTo>
                    <a:pt x="419" y="4051"/>
                  </a:lnTo>
                  <a:lnTo>
                    <a:pt x="419" y="4054"/>
                  </a:lnTo>
                  <a:lnTo>
                    <a:pt x="417" y="4056"/>
                  </a:lnTo>
                  <a:lnTo>
                    <a:pt x="417" y="4056"/>
                  </a:lnTo>
                  <a:lnTo>
                    <a:pt x="417" y="4056"/>
                  </a:lnTo>
                  <a:lnTo>
                    <a:pt x="417" y="4058"/>
                  </a:lnTo>
                  <a:lnTo>
                    <a:pt x="414" y="4058"/>
                  </a:lnTo>
                  <a:lnTo>
                    <a:pt x="414" y="4058"/>
                  </a:lnTo>
                  <a:lnTo>
                    <a:pt x="412" y="4058"/>
                  </a:lnTo>
                  <a:lnTo>
                    <a:pt x="412" y="4056"/>
                  </a:lnTo>
                  <a:lnTo>
                    <a:pt x="410" y="4056"/>
                  </a:lnTo>
                  <a:lnTo>
                    <a:pt x="410" y="4058"/>
                  </a:lnTo>
                  <a:lnTo>
                    <a:pt x="407" y="4058"/>
                  </a:lnTo>
                  <a:lnTo>
                    <a:pt x="407" y="4056"/>
                  </a:lnTo>
                  <a:lnTo>
                    <a:pt x="407" y="4056"/>
                  </a:lnTo>
                  <a:lnTo>
                    <a:pt x="407" y="4058"/>
                  </a:lnTo>
                  <a:lnTo>
                    <a:pt x="407" y="4058"/>
                  </a:lnTo>
                  <a:lnTo>
                    <a:pt x="402" y="4056"/>
                  </a:lnTo>
                  <a:lnTo>
                    <a:pt x="402" y="4058"/>
                  </a:lnTo>
                  <a:lnTo>
                    <a:pt x="400" y="4058"/>
                  </a:lnTo>
                  <a:lnTo>
                    <a:pt x="400" y="4058"/>
                  </a:lnTo>
                  <a:lnTo>
                    <a:pt x="400" y="4058"/>
                  </a:lnTo>
                  <a:lnTo>
                    <a:pt x="400" y="4056"/>
                  </a:lnTo>
                  <a:lnTo>
                    <a:pt x="398" y="4056"/>
                  </a:lnTo>
                  <a:lnTo>
                    <a:pt x="398" y="4056"/>
                  </a:lnTo>
                  <a:lnTo>
                    <a:pt x="393" y="4056"/>
                  </a:lnTo>
                  <a:lnTo>
                    <a:pt x="386" y="4058"/>
                  </a:lnTo>
                  <a:lnTo>
                    <a:pt x="384" y="4058"/>
                  </a:lnTo>
                  <a:lnTo>
                    <a:pt x="384" y="4063"/>
                  </a:lnTo>
                  <a:lnTo>
                    <a:pt x="384" y="4063"/>
                  </a:lnTo>
                  <a:lnTo>
                    <a:pt x="381" y="4065"/>
                  </a:lnTo>
                  <a:lnTo>
                    <a:pt x="379" y="4068"/>
                  </a:lnTo>
                  <a:lnTo>
                    <a:pt x="379" y="4068"/>
                  </a:lnTo>
                  <a:lnTo>
                    <a:pt x="376" y="4070"/>
                  </a:lnTo>
                  <a:lnTo>
                    <a:pt x="376" y="4073"/>
                  </a:lnTo>
                  <a:lnTo>
                    <a:pt x="376" y="4073"/>
                  </a:lnTo>
                  <a:lnTo>
                    <a:pt x="374" y="4075"/>
                  </a:lnTo>
                  <a:lnTo>
                    <a:pt x="376" y="4077"/>
                  </a:lnTo>
                  <a:lnTo>
                    <a:pt x="376" y="4082"/>
                  </a:lnTo>
                  <a:lnTo>
                    <a:pt x="376" y="4082"/>
                  </a:lnTo>
                  <a:lnTo>
                    <a:pt x="379" y="4084"/>
                  </a:lnTo>
                  <a:lnTo>
                    <a:pt x="379" y="4087"/>
                  </a:lnTo>
                  <a:lnTo>
                    <a:pt x="376" y="4087"/>
                  </a:lnTo>
                  <a:lnTo>
                    <a:pt x="376" y="4094"/>
                  </a:lnTo>
                  <a:lnTo>
                    <a:pt x="379" y="4094"/>
                  </a:lnTo>
                  <a:lnTo>
                    <a:pt x="379" y="4096"/>
                  </a:lnTo>
                  <a:lnTo>
                    <a:pt x="379" y="4096"/>
                  </a:lnTo>
                  <a:lnTo>
                    <a:pt x="379" y="4096"/>
                  </a:lnTo>
                  <a:lnTo>
                    <a:pt x="376" y="4096"/>
                  </a:lnTo>
                  <a:lnTo>
                    <a:pt x="374" y="4096"/>
                  </a:lnTo>
                  <a:lnTo>
                    <a:pt x="374" y="4099"/>
                  </a:lnTo>
                  <a:lnTo>
                    <a:pt x="372" y="4099"/>
                  </a:lnTo>
                  <a:lnTo>
                    <a:pt x="369" y="4101"/>
                  </a:lnTo>
                  <a:lnTo>
                    <a:pt x="365" y="4101"/>
                  </a:lnTo>
                  <a:lnTo>
                    <a:pt x="365" y="4099"/>
                  </a:lnTo>
                  <a:lnTo>
                    <a:pt x="365" y="4101"/>
                  </a:lnTo>
                  <a:lnTo>
                    <a:pt x="362" y="4101"/>
                  </a:lnTo>
                  <a:lnTo>
                    <a:pt x="362" y="4099"/>
                  </a:lnTo>
                  <a:lnTo>
                    <a:pt x="360" y="4099"/>
                  </a:lnTo>
                  <a:lnTo>
                    <a:pt x="360" y="4099"/>
                  </a:lnTo>
                  <a:lnTo>
                    <a:pt x="358" y="4099"/>
                  </a:lnTo>
                  <a:lnTo>
                    <a:pt x="358" y="4094"/>
                  </a:lnTo>
                  <a:lnTo>
                    <a:pt x="355" y="4094"/>
                  </a:lnTo>
                  <a:lnTo>
                    <a:pt x="355" y="4091"/>
                  </a:lnTo>
                  <a:lnTo>
                    <a:pt x="353" y="4091"/>
                  </a:lnTo>
                  <a:lnTo>
                    <a:pt x="353" y="4087"/>
                  </a:lnTo>
                  <a:lnTo>
                    <a:pt x="350" y="4084"/>
                  </a:lnTo>
                  <a:lnTo>
                    <a:pt x="343" y="4084"/>
                  </a:lnTo>
                  <a:lnTo>
                    <a:pt x="341" y="4087"/>
                  </a:lnTo>
                  <a:lnTo>
                    <a:pt x="341" y="4087"/>
                  </a:lnTo>
                  <a:lnTo>
                    <a:pt x="341" y="4087"/>
                  </a:lnTo>
                  <a:lnTo>
                    <a:pt x="339" y="4091"/>
                  </a:lnTo>
                  <a:lnTo>
                    <a:pt x="336" y="4091"/>
                  </a:lnTo>
                  <a:lnTo>
                    <a:pt x="336" y="4091"/>
                  </a:lnTo>
                  <a:lnTo>
                    <a:pt x="334" y="4091"/>
                  </a:lnTo>
                  <a:lnTo>
                    <a:pt x="336" y="4089"/>
                  </a:lnTo>
                  <a:lnTo>
                    <a:pt x="334" y="4089"/>
                  </a:lnTo>
                  <a:lnTo>
                    <a:pt x="334" y="4087"/>
                  </a:lnTo>
                  <a:lnTo>
                    <a:pt x="334" y="4087"/>
                  </a:lnTo>
                  <a:lnTo>
                    <a:pt x="334" y="4084"/>
                  </a:lnTo>
                  <a:lnTo>
                    <a:pt x="334" y="4084"/>
                  </a:lnTo>
                  <a:lnTo>
                    <a:pt x="334" y="4084"/>
                  </a:lnTo>
                  <a:lnTo>
                    <a:pt x="336" y="4084"/>
                  </a:lnTo>
                  <a:lnTo>
                    <a:pt x="336" y="4082"/>
                  </a:lnTo>
                  <a:lnTo>
                    <a:pt x="339" y="4080"/>
                  </a:lnTo>
                  <a:lnTo>
                    <a:pt x="339" y="4077"/>
                  </a:lnTo>
                  <a:lnTo>
                    <a:pt x="339" y="4077"/>
                  </a:lnTo>
                  <a:lnTo>
                    <a:pt x="339" y="4075"/>
                  </a:lnTo>
                  <a:lnTo>
                    <a:pt x="336" y="4075"/>
                  </a:lnTo>
                  <a:lnTo>
                    <a:pt x="336" y="4070"/>
                  </a:lnTo>
                  <a:lnTo>
                    <a:pt x="336" y="4068"/>
                  </a:lnTo>
                  <a:lnTo>
                    <a:pt x="336" y="4068"/>
                  </a:lnTo>
                  <a:lnTo>
                    <a:pt x="336" y="4065"/>
                  </a:lnTo>
                  <a:lnTo>
                    <a:pt x="336" y="4065"/>
                  </a:lnTo>
                  <a:lnTo>
                    <a:pt x="336" y="4065"/>
                  </a:lnTo>
                  <a:lnTo>
                    <a:pt x="336" y="4063"/>
                  </a:lnTo>
                  <a:lnTo>
                    <a:pt x="339" y="4058"/>
                  </a:lnTo>
                  <a:lnTo>
                    <a:pt x="336" y="4058"/>
                  </a:lnTo>
                  <a:lnTo>
                    <a:pt x="336" y="4056"/>
                  </a:lnTo>
                  <a:lnTo>
                    <a:pt x="336" y="4051"/>
                  </a:lnTo>
                  <a:lnTo>
                    <a:pt x="336" y="4051"/>
                  </a:lnTo>
                  <a:lnTo>
                    <a:pt x="334" y="4049"/>
                  </a:lnTo>
                  <a:lnTo>
                    <a:pt x="334" y="4049"/>
                  </a:lnTo>
                  <a:lnTo>
                    <a:pt x="334" y="4049"/>
                  </a:lnTo>
                  <a:lnTo>
                    <a:pt x="332" y="4049"/>
                  </a:lnTo>
                  <a:lnTo>
                    <a:pt x="332" y="4047"/>
                  </a:lnTo>
                  <a:lnTo>
                    <a:pt x="329" y="4044"/>
                  </a:lnTo>
                  <a:lnTo>
                    <a:pt x="329" y="4047"/>
                  </a:lnTo>
                  <a:lnTo>
                    <a:pt x="329" y="4047"/>
                  </a:lnTo>
                  <a:lnTo>
                    <a:pt x="327" y="4047"/>
                  </a:lnTo>
                  <a:lnTo>
                    <a:pt x="327" y="4049"/>
                  </a:lnTo>
                  <a:lnTo>
                    <a:pt x="324" y="4049"/>
                  </a:lnTo>
                  <a:lnTo>
                    <a:pt x="324" y="4047"/>
                  </a:lnTo>
                  <a:lnTo>
                    <a:pt x="324" y="4047"/>
                  </a:lnTo>
                  <a:lnTo>
                    <a:pt x="327" y="4044"/>
                  </a:lnTo>
                  <a:lnTo>
                    <a:pt x="327" y="4044"/>
                  </a:lnTo>
                  <a:lnTo>
                    <a:pt x="327" y="4044"/>
                  </a:lnTo>
                  <a:lnTo>
                    <a:pt x="329" y="4044"/>
                  </a:lnTo>
                  <a:lnTo>
                    <a:pt x="329" y="4044"/>
                  </a:lnTo>
                  <a:lnTo>
                    <a:pt x="332" y="4044"/>
                  </a:lnTo>
                  <a:lnTo>
                    <a:pt x="332" y="4044"/>
                  </a:lnTo>
                  <a:lnTo>
                    <a:pt x="332" y="4044"/>
                  </a:lnTo>
                  <a:lnTo>
                    <a:pt x="334" y="4044"/>
                  </a:lnTo>
                  <a:lnTo>
                    <a:pt x="334" y="4042"/>
                  </a:lnTo>
                  <a:lnTo>
                    <a:pt x="334" y="4039"/>
                  </a:lnTo>
                  <a:lnTo>
                    <a:pt x="336" y="4039"/>
                  </a:lnTo>
                  <a:lnTo>
                    <a:pt x="336" y="4035"/>
                  </a:lnTo>
                  <a:lnTo>
                    <a:pt x="339" y="4035"/>
                  </a:lnTo>
                  <a:lnTo>
                    <a:pt x="341" y="4032"/>
                  </a:lnTo>
                  <a:lnTo>
                    <a:pt x="341" y="4032"/>
                  </a:lnTo>
                  <a:lnTo>
                    <a:pt x="341" y="4030"/>
                  </a:lnTo>
                  <a:lnTo>
                    <a:pt x="348" y="4030"/>
                  </a:lnTo>
                  <a:lnTo>
                    <a:pt x="348" y="4030"/>
                  </a:lnTo>
                  <a:lnTo>
                    <a:pt x="348" y="4028"/>
                  </a:lnTo>
                  <a:lnTo>
                    <a:pt x="348" y="4025"/>
                  </a:lnTo>
                  <a:lnTo>
                    <a:pt x="348" y="4025"/>
                  </a:lnTo>
                  <a:lnTo>
                    <a:pt x="348" y="4023"/>
                  </a:lnTo>
                  <a:lnTo>
                    <a:pt x="358" y="4023"/>
                  </a:lnTo>
                  <a:lnTo>
                    <a:pt x="358" y="4023"/>
                  </a:lnTo>
                  <a:lnTo>
                    <a:pt x="358" y="4025"/>
                  </a:lnTo>
                  <a:lnTo>
                    <a:pt x="360" y="4025"/>
                  </a:lnTo>
                  <a:lnTo>
                    <a:pt x="362" y="4028"/>
                  </a:lnTo>
                  <a:lnTo>
                    <a:pt x="365" y="4025"/>
                  </a:lnTo>
                  <a:lnTo>
                    <a:pt x="365" y="4025"/>
                  </a:lnTo>
                  <a:lnTo>
                    <a:pt x="367" y="4025"/>
                  </a:lnTo>
                  <a:lnTo>
                    <a:pt x="367" y="4023"/>
                  </a:lnTo>
                  <a:lnTo>
                    <a:pt x="369" y="4023"/>
                  </a:lnTo>
                  <a:lnTo>
                    <a:pt x="369" y="4025"/>
                  </a:lnTo>
                  <a:lnTo>
                    <a:pt x="372" y="4025"/>
                  </a:lnTo>
                  <a:lnTo>
                    <a:pt x="372" y="4025"/>
                  </a:lnTo>
                  <a:lnTo>
                    <a:pt x="372" y="4025"/>
                  </a:lnTo>
                  <a:lnTo>
                    <a:pt x="372" y="4028"/>
                  </a:lnTo>
                  <a:lnTo>
                    <a:pt x="369" y="4028"/>
                  </a:lnTo>
                  <a:lnTo>
                    <a:pt x="369" y="4030"/>
                  </a:lnTo>
                  <a:lnTo>
                    <a:pt x="372" y="4030"/>
                  </a:lnTo>
                  <a:lnTo>
                    <a:pt x="372" y="4030"/>
                  </a:lnTo>
                  <a:lnTo>
                    <a:pt x="374" y="4030"/>
                  </a:lnTo>
                  <a:lnTo>
                    <a:pt x="376" y="4030"/>
                  </a:lnTo>
                  <a:lnTo>
                    <a:pt x="376" y="4028"/>
                  </a:lnTo>
                  <a:lnTo>
                    <a:pt x="376" y="4028"/>
                  </a:lnTo>
                  <a:lnTo>
                    <a:pt x="376" y="4028"/>
                  </a:lnTo>
                  <a:lnTo>
                    <a:pt x="379" y="4028"/>
                  </a:lnTo>
                  <a:lnTo>
                    <a:pt x="379" y="4028"/>
                  </a:lnTo>
                  <a:lnTo>
                    <a:pt x="379" y="4032"/>
                  </a:lnTo>
                  <a:lnTo>
                    <a:pt x="381" y="4032"/>
                  </a:lnTo>
                  <a:lnTo>
                    <a:pt x="384" y="4032"/>
                  </a:lnTo>
                  <a:lnTo>
                    <a:pt x="384" y="4032"/>
                  </a:lnTo>
                  <a:lnTo>
                    <a:pt x="386" y="4032"/>
                  </a:lnTo>
                  <a:lnTo>
                    <a:pt x="391" y="4030"/>
                  </a:lnTo>
                  <a:lnTo>
                    <a:pt x="391" y="4030"/>
                  </a:lnTo>
                  <a:lnTo>
                    <a:pt x="391" y="4028"/>
                  </a:lnTo>
                  <a:lnTo>
                    <a:pt x="393" y="4028"/>
                  </a:lnTo>
                  <a:lnTo>
                    <a:pt x="393" y="4023"/>
                  </a:lnTo>
                  <a:lnTo>
                    <a:pt x="395" y="4021"/>
                  </a:lnTo>
                  <a:lnTo>
                    <a:pt x="398" y="4021"/>
                  </a:lnTo>
                  <a:lnTo>
                    <a:pt x="398" y="4021"/>
                  </a:lnTo>
                  <a:lnTo>
                    <a:pt x="400" y="4021"/>
                  </a:lnTo>
                  <a:lnTo>
                    <a:pt x="400" y="4018"/>
                  </a:lnTo>
                  <a:lnTo>
                    <a:pt x="402" y="4018"/>
                  </a:lnTo>
                  <a:lnTo>
                    <a:pt x="402" y="4018"/>
                  </a:lnTo>
                  <a:lnTo>
                    <a:pt x="405" y="4018"/>
                  </a:lnTo>
                  <a:lnTo>
                    <a:pt x="405" y="4016"/>
                  </a:lnTo>
                  <a:lnTo>
                    <a:pt x="407" y="4016"/>
                  </a:lnTo>
                  <a:lnTo>
                    <a:pt x="407" y="4016"/>
                  </a:lnTo>
                  <a:lnTo>
                    <a:pt x="407" y="4013"/>
                  </a:lnTo>
                  <a:lnTo>
                    <a:pt x="412" y="4013"/>
                  </a:lnTo>
                  <a:lnTo>
                    <a:pt x="414" y="4011"/>
                  </a:lnTo>
                  <a:lnTo>
                    <a:pt x="419" y="4011"/>
                  </a:lnTo>
                  <a:lnTo>
                    <a:pt x="419" y="4011"/>
                  </a:lnTo>
                  <a:lnTo>
                    <a:pt x="419" y="4013"/>
                  </a:lnTo>
                  <a:lnTo>
                    <a:pt x="421" y="4013"/>
                  </a:lnTo>
                  <a:lnTo>
                    <a:pt x="421" y="4016"/>
                  </a:lnTo>
                  <a:lnTo>
                    <a:pt x="421" y="4016"/>
                  </a:lnTo>
                  <a:lnTo>
                    <a:pt x="421" y="4018"/>
                  </a:lnTo>
                  <a:lnTo>
                    <a:pt x="424" y="4018"/>
                  </a:lnTo>
                  <a:lnTo>
                    <a:pt x="426" y="4018"/>
                  </a:lnTo>
                  <a:lnTo>
                    <a:pt x="426" y="4018"/>
                  </a:lnTo>
                  <a:lnTo>
                    <a:pt x="428" y="4016"/>
                  </a:lnTo>
                  <a:lnTo>
                    <a:pt x="428" y="4016"/>
                  </a:lnTo>
                  <a:lnTo>
                    <a:pt x="428" y="4018"/>
                  </a:lnTo>
                  <a:lnTo>
                    <a:pt x="433" y="4018"/>
                  </a:lnTo>
                  <a:lnTo>
                    <a:pt x="433" y="4016"/>
                  </a:lnTo>
                  <a:lnTo>
                    <a:pt x="436" y="4016"/>
                  </a:lnTo>
                  <a:lnTo>
                    <a:pt x="433" y="4013"/>
                  </a:lnTo>
                  <a:lnTo>
                    <a:pt x="433" y="4009"/>
                  </a:lnTo>
                  <a:lnTo>
                    <a:pt x="436" y="4009"/>
                  </a:lnTo>
                  <a:lnTo>
                    <a:pt x="436" y="4009"/>
                  </a:lnTo>
                  <a:lnTo>
                    <a:pt x="436" y="4009"/>
                  </a:lnTo>
                  <a:lnTo>
                    <a:pt x="436" y="4009"/>
                  </a:lnTo>
                  <a:lnTo>
                    <a:pt x="438" y="4009"/>
                  </a:lnTo>
                  <a:lnTo>
                    <a:pt x="440" y="4009"/>
                  </a:lnTo>
                  <a:lnTo>
                    <a:pt x="443" y="4009"/>
                  </a:lnTo>
                  <a:lnTo>
                    <a:pt x="443" y="4002"/>
                  </a:lnTo>
                  <a:lnTo>
                    <a:pt x="445" y="3999"/>
                  </a:lnTo>
                  <a:close/>
                  <a:moveTo>
                    <a:pt x="1088" y="3995"/>
                  </a:moveTo>
                  <a:lnTo>
                    <a:pt x="1088" y="3997"/>
                  </a:lnTo>
                  <a:lnTo>
                    <a:pt x="1088" y="3997"/>
                  </a:lnTo>
                  <a:lnTo>
                    <a:pt x="1088" y="3999"/>
                  </a:lnTo>
                  <a:lnTo>
                    <a:pt x="1086" y="4002"/>
                  </a:lnTo>
                  <a:lnTo>
                    <a:pt x="1086" y="4004"/>
                  </a:lnTo>
                  <a:lnTo>
                    <a:pt x="1081" y="4009"/>
                  </a:lnTo>
                  <a:lnTo>
                    <a:pt x="1081" y="4009"/>
                  </a:lnTo>
                  <a:lnTo>
                    <a:pt x="1079" y="4013"/>
                  </a:lnTo>
                  <a:lnTo>
                    <a:pt x="1076" y="4013"/>
                  </a:lnTo>
                  <a:lnTo>
                    <a:pt x="1074" y="4016"/>
                  </a:lnTo>
                  <a:lnTo>
                    <a:pt x="1074" y="4018"/>
                  </a:lnTo>
                  <a:lnTo>
                    <a:pt x="1072" y="4021"/>
                  </a:lnTo>
                  <a:lnTo>
                    <a:pt x="1072" y="4021"/>
                  </a:lnTo>
                  <a:lnTo>
                    <a:pt x="1069" y="4023"/>
                  </a:lnTo>
                  <a:lnTo>
                    <a:pt x="1065" y="4028"/>
                  </a:lnTo>
                  <a:lnTo>
                    <a:pt x="1062" y="4030"/>
                  </a:lnTo>
                  <a:lnTo>
                    <a:pt x="1060" y="4035"/>
                  </a:lnTo>
                  <a:lnTo>
                    <a:pt x="1058" y="4037"/>
                  </a:lnTo>
                  <a:lnTo>
                    <a:pt x="1058" y="4037"/>
                  </a:lnTo>
                  <a:lnTo>
                    <a:pt x="1058" y="4042"/>
                  </a:lnTo>
                  <a:lnTo>
                    <a:pt x="1055" y="4042"/>
                  </a:lnTo>
                  <a:lnTo>
                    <a:pt x="1053" y="4047"/>
                  </a:lnTo>
                  <a:lnTo>
                    <a:pt x="1053" y="4047"/>
                  </a:lnTo>
                  <a:lnTo>
                    <a:pt x="1050" y="4051"/>
                  </a:lnTo>
                  <a:lnTo>
                    <a:pt x="1048" y="4051"/>
                  </a:lnTo>
                  <a:lnTo>
                    <a:pt x="1046" y="4054"/>
                  </a:lnTo>
                  <a:lnTo>
                    <a:pt x="1046" y="4054"/>
                  </a:lnTo>
                  <a:lnTo>
                    <a:pt x="1041" y="4056"/>
                  </a:lnTo>
                  <a:lnTo>
                    <a:pt x="1039" y="4058"/>
                  </a:lnTo>
                  <a:lnTo>
                    <a:pt x="1036" y="4058"/>
                  </a:lnTo>
                  <a:lnTo>
                    <a:pt x="1034" y="4061"/>
                  </a:lnTo>
                  <a:lnTo>
                    <a:pt x="1034" y="4061"/>
                  </a:lnTo>
                  <a:lnTo>
                    <a:pt x="1032" y="4065"/>
                  </a:lnTo>
                  <a:lnTo>
                    <a:pt x="1032" y="4068"/>
                  </a:lnTo>
                  <a:lnTo>
                    <a:pt x="1029" y="4070"/>
                  </a:lnTo>
                  <a:lnTo>
                    <a:pt x="1027" y="4070"/>
                  </a:lnTo>
                  <a:lnTo>
                    <a:pt x="1024" y="4073"/>
                  </a:lnTo>
                  <a:lnTo>
                    <a:pt x="1017" y="4077"/>
                  </a:lnTo>
                  <a:lnTo>
                    <a:pt x="1015" y="4080"/>
                  </a:lnTo>
                  <a:lnTo>
                    <a:pt x="1013" y="4082"/>
                  </a:lnTo>
                  <a:lnTo>
                    <a:pt x="1010" y="4082"/>
                  </a:lnTo>
                  <a:lnTo>
                    <a:pt x="1006" y="4084"/>
                  </a:lnTo>
                  <a:lnTo>
                    <a:pt x="1006" y="4084"/>
                  </a:lnTo>
                  <a:lnTo>
                    <a:pt x="1006" y="4084"/>
                  </a:lnTo>
                  <a:lnTo>
                    <a:pt x="1006" y="4080"/>
                  </a:lnTo>
                  <a:lnTo>
                    <a:pt x="1008" y="4080"/>
                  </a:lnTo>
                  <a:lnTo>
                    <a:pt x="1008" y="4080"/>
                  </a:lnTo>
                  <a:lnTo>
                    <a:pt x="1010" y="4075"/>
                  </a:lnTo>
                  <a:lnTo>
                    <a:pt x="1015" y="4073"/>
                  </a:lnTo>
                  <a:lnTo>
                    <a:pt x="1017" y="4070"/>
                  </a:lnTo>
                  <a:lnTo>
                    <a:pt x="1017" y="4068"/>
                  </a:lnTo>
                  <a:lnTo>
                    <a:pt x="1015" y="4063"/>
                  </a:lnTo>
                  <a:lnTo>
                    <a:pt x="1017" y="4058"/>
                  </a:lnTo>
                  <a:lnTo>
                    <a:pt x="1017" y="4056"/>
                  </a:lnTo>
                  <a:lnTo>
                    <a:pt x="1017" y="4056"/>
                  </a:lnTo>
                  <a:lnTo>
                    <a:pt x="1017" y="4054"/>
                  </a:lnTo>
                  <a:lnTo>
                    <a:pt x="1017" y="4054"/>
                  </a:lnTo>
                  <a:lnTo>
                    <a:pt x="1017" y="4054"/>
                  </a:lnTo>
                  <a:lnTo>
                    <a:pt x="1015" y="4056"/>
                  </a:lnTo>
                  <a:lnTo>
                    <a:pt x="1013" y="4056"/>
                  </a:lnTo>
                  <a:lnTo>
                    <a:pt x="1013" y="4056"/>
                  </a:lnTo>
                  <a:lnTo>
                    <a:pt x="1013" y="4058"/>
                  </a:lnTo>
                  <a:lnTo>
                    <a:pt x="1010" y="4056"/>
                  </a:lnTo>
                  <a:lnTo>
                    <a:pt x="1006" y="4058"/>
                  </a:lnTo>
                  <a:lnTo>
                    <a:pt x="1006" y="4058"/>
                  </a:lnTo>
                  <a:lnTo>
                    <a:pt x="1008" y="4056"/>
                  </a:lnTo>
                  <a:lnTo>
                    <a:pt x="1008" y="4056"/>
                  </a:lnTo>
                  <a:lnTo>
                    <a:pt x="1008" y="4056"/>
                  </a:lnTo>
                  <a:lnTo>
                    <a:pt x="1010" y="4054"/>
                  </a:lnTo>
                  <a:lnTo>
                    <a:pt x="1010" y="4054"/>
                  </a:lnTo>
                  <a:lnTo>
                    <a:pt x="1013" y="4054"/>
                  </a:lnTo>
                  <a:lnTo>
                    <a:pt x="1015" y="4051"/>
                  </a:lnTo>
                  <a:lnTo>
                    <a:pt x="1017" y="4051"/>
                  </a:lnTo>
                  <a:lnTo>
                    <a:pt x="1017" y="4051"/>
                  </a:lnTo>
                  <a:lnTo>
                    <a:pt x="1020" y="4049"/>
                  </a:lnTo>
                  <a:lnTo>
                    <a:pt x="1020" y="4051"/>
                  </a:lnTo>
                  <a:lnTo>
                    <a:pt x="1020" y="4051"/>
                  </a:lnTo>
                  <a:lnTo>
                    <a:pt x="1022" y="4051"/>
                  </a:lnTo>
                  <a:lnTo>
                    <a:pt x="1024" y="4049"/>
                  </a:lnTo>
                  <a:lnTo>
                    <a:pt x="1024" y="4049"/>
                  </a:lnTo>
                  <a:lnTo>
                    <a:pt x="1027" y="4047"/>
                  </a:lnTo>
                  <a:lnTo>
                    <a:pt x="1032" y="4047"/>
                  </a:lnTo>
                  <a:lnTo>
                    <a:pt x="1032" y="4047"/>
                  </a:lnTo>
                  <a:lnTo>
                    <a:pt x="1036" y="4044"/>
                  </a:lnTo>
                  <a:lnTo>
                    <a:pt x="1036" y="4042"/>
                  </a:lnTo>
                  <a:lnTo>
                    <a:pt x="1039" y="4039"/>
                  </a:lnTo>
                  <a:lnTo>
                    <a:pt x="1039" y="4039"/>
                  </a:lnTo>
                  <a:lnTo>
                    <a:pt x="1039" y="4037"/>
                  </a:lnTo>
                  <a:lnTo>
                    <a:pt x="1041" y="4037"/>
                  </a:lnTo>
                  <a:lnTo>
                    <a:pt x="1041" y="4037"/>
                  </a:lnTo>
                  <a:lnTo>
                    <a:pt x="1043" y="4037"/>
                  </a:lnTo>
                  <a:lnTo>
                    <a:pt x="1043" y="4037"/>
                  </a:lnTo>
                  <a:lnTo>
                    <a:pt x="1043" y="4037"/>
                  </a:lnTo>
                  <a:lnTo>
                    <a:pt x="1043" y="4035"/>
                  </a:lnTo>
                  <a:lnTo>
                    <a:pt x="1043" y="4035"/>
                  </a:lnTo>
                  <a:lnTo>
                    <a:pt x="1048" y="4030"/>
                  </a:lnTo>
                  <a:lnTo>
                    <a:pt x="1048" y="4030"/>
                  </a:lnTo>
                  <a:lnTo>
                    <a:pt x="1050" y="4028"/>
                  </a:lnTo>
                  <a:lnTo>
                    <a:pt x="1053" y="4025"/>
                  </a:lnTo>
                  <a:lnTo>
                    <a:pt x="1055" y="4021"/>
                  </a:lnTo>
                  <a:lnTo>
                    <a:pt x="1055" y="4018"/>
                  </a:lnTo>
                  <a:lnTo>
                    <a:pt x="1055" y="4016"/>
                  </a:lnTo>
                  <a:lnTo>
                    <a:pt x="1058" y="4016"/>
                  </a:lnTo>
                  <a:lnTo>
                    <a:pt x="1058" y="4013"/>
                  </a:lnTo>
                  <a:lnTo>
                    <a:pt x="1060" y="4013"/>
                  </a:lnTo>
                  <a:lnTo>
                    <a:pt x="1062" y="4011"/>
                  </a:lnTo>
                  <a:lnTo>
                    <a:pt x="1062" y="4009"/>
                  </a:lnTo>
                  <a:lnTo>
                    <a:pt x="1062" y="4009"/>
                  </a:lnTo>
                  <a:lnTo>
                    <a:pt x="1065" y="4006"/>
                  </a:lnTo>
                  <a:lnTo>
                    <a:pt x="1065" y="4006"/>
                  </a:lnTo>
                  <a:lnTo>
                    <a:pt x="1065" y="4009"/>
                  </a:lnTo>
                  <a:lnTo>
                    <a:pt x="1065" y="4009"/>
                  </a:lnTo>
                  <a:lnTo>
                    <a:pt x="1067" y="4009"/>
                  </a:lnTo>
                  <a:lnTo>
                    <a:pt x="1067" y="4006"/>
                  </a:lnTo>
                  <a:lnTo>
                    <a:pt x="1069" y="4004"/>
                  </a:lnTo>
                  <a:lnTo>
                    <a:pt x="1069" y="4004"/>
                  </a:lnTo>
                  <a:lnTo>
                    <a:pt x="1067" y="4004"/>
                  </a:lnTo>
                  <a:lnTo>
                    <a:pt x="1067" y="4004"/>
                  </a:lnTo>
                  <a:lnTo>
                    <a:pt x="1067" y="4002"/>
                  </a:lnTo>
                  <a:lnTo>
                    <a:pt x="1067" y="4002"/>
                  </a:lnTo>
                  <a:lnTo>
                    <a:pt x="1067" y="3999"/>
                  </a:lnTo>
                  <a:lnTo>
                    <a:pt x="1067" y="3999"/>
                  </a:lnTo>
                  <a:lnTo>
                    <a:pt x="1067" y="3999"/>
                  </a:lnTo>
                  <a:lnTo>
                    <a:pt x="1069" y="3999"/>
                  </a:lnTo>
                  <a:lnTo>
                    <a:pt x="1072" y="4002"/>
                  </a:lnTo>
                  <a:lnTo>
                    <a:pt x="1069" y="4002"/>
                  </a:lnTo>
                  <a:lnTo>
                    <a:pt x="1072" y="4004"/>
                  </a:lnTo>
                  <a:lnTo>
                    <a:pt x="1074" y="4004"/>
                  </a:lnTo>
                  <a:lnTo>
                    <a:pt x="1074" y="4002"/>
                  </a:lnTo>
                  <a:lnTo>
                    <a:pt x="1074" y="4004"/>
                  </a:lnTo>
                  <a:lnTo>
                    <a:pt x="1074" y="4004"/>
                  </a:lnTo>
                  <a:lnTo>
                    <a:pt x="1076" y="4004"/>
                  </a:lnTo>
                  <a:lnTo>
                    <a:pt x="1076" y="4004"/>
                  </a:lnTo>
                  <a:lnTo>
                    <a:pt x="1076" y="4002"/>
                  </a:lnTo>
                  <a:lnTo>
                    <a:pt x="1076" y="4002"/>
                  </a:lnTo>
                  <a:lnTo>
                    <a:pt x="1076" y="4002"/>
                  </a:lnTo>
                  <a:lnTo>
                    <a:pt x="1076" y="4002"/>
                  </a:lnTo>
                  <a:lnTo>
                    <a:pt x="1079" y="4002"/>
                  </a:lnTo>
                  <a:lnTo>
                    <a:pt x="1079" y="4002"/>
                  </a:lnTo>
                  <a:lnTo>
                    <a:pt x="1081" y="3999"/>
                  </a:lnTo>
                  <a:lnTo>
                    <a:pt x="1084" y="3999"/>
                  </a:lnTo>
                  <a:lnTo>
                    <a:pt x="1084" y="3997"/>
                  </a:lnTo>
                  <a:lnTo>
                    <a:pt x="1088" y="3995"/>
                  </a:lnTo>
                  <a:close/>
                  <a:moveTo>
                    <a:pt x="750" y="3912"/>
                  </a:moveTo>
                  <a:lnTo>
                    <a:pt x="750" y="3914"/>
                  </a:lnTo>
                  <a:lnTo>
                    <a:pt x="752" y="3914"/>
                  </a:lnTo>
                  <a:lnTo>
                    <a:pt x="755" y="3914"/>
                  </a:lnTo>
                  <a:lnTo>
                    <a:pt x="755" y="3919"/>
                  </a:lnTo>
                  <a:lnTo>
                    <a:pt x="755" y="3921"/>
                  </a:lnTo>
                  <a:lnTo>
                    <a:pt x="757" y="3924"/>
                  </a:lnTo>
                  <a:lnTo>
                    <a:pt x="762" y="3924"/>
                  </a:lnTo>
                  <a:lnTo>
                    <a:pt x="767" y="3926"/>
                  </a:lnTo>
                  <a:lnTo>
                    <a:pt x="767" y="3926"/>
                  </a:lnTo>
                  <a:lnTo>
                    <a:pt x="769" y="3928"/>
                  </a:lnTo>
                  <a:lnTo>
                    <a:pt x="776" y="3928"/>
                  </a:lnTo>
                  <a:lnTo>
                    <a:pt x="778" y="3928"/>
                  </a:lnTo>
                  <a:lnTo>
                    <a:pt x="778" y="3928"/>
                  </a:lnTo>
                  <a:lnTo>
                    <a:pt x="781" y="3931"/>
                  </a:lnTo>
                  <a:lnTo>
                    <a:pt x="783" y="3935"/>
                  </a:lnTo>
                  <a:lnTo>
                    <a:pt x="783" y="3938"/>
                  </a:lnTo>
                  <a:lnTo>
                    <a:pt x="783" y="3938"/>
                  </a:lnTo>
                  <a:lnTo>
                    <a:pt x="783" y="3938"/>
                  </a:lnTo>
                  <a:lnTo>
                    <a:pt x="781" y="3940"/>
                  </a:lnTo>
                  <a:lnTo>
                    <a:pt x="781" y="3943"/>
                  </a:lnTo>
                  <a:lnTo>
                    <a:pt x="781" y="3943"/>
                  </a:lnTo>
                  <a:lnTo>
                    <a:pt x="778" y="3943"/>
                  </a:lnTo>
                  <a:lnTo>
                    <a:pt x="776" y="3943"/>
                  </a:lnTo>
                  <a:lnTo>
                    <a:pt x="781" y="3945"/>
                  </a:lnTo>
                  <a:lnTo>
                    <a:pt x="781" y="3947"/>
                  </a:lnTo>
                  <a:lnTo>
                    <a:pt x="781" y="3947"/>
                  </a:lnTo>
                  <a:lnTo>
                    <a:pt x="783" y="3950"/>
                  </a:lnTo>
                  <a:lnTo>
                    <a:pt x="786" y="3950"/>
                  </a:lnTo>
                  <a:lnTo>
                    <a:pt x="786" y="3950"/>
                  </a:lnTo>
                  <a:lnTo>
                    <a:pt x="786" y="3947"/>
                  </a:lnTo>
                  <a:lnTo>
                    <a:pt x="788" y="3947"/>
                  </a:lnTo>
                  <a:lnTo>
                    <a:pt x="790" y="3950"/>
                  </a:lnTo>
                  <a:lnTo>
                    <a:pt x="793" y="3952"/>
                  </a:lnTo>
                  <a:lnTo>
                    <a:pt x="795" y="3952"/>
                  </a:lnTo>
                  <a:lnTo>
                    <a:pt x="795" y="3952"/>
                  </a:lnTo>
                  <a:lnTo>
                    <a:pt x="795" y="3954"/>
                  </a:lnTo>
                  <a:lnTo>
                    <a:pt x="800" y="3957"/>
                  </a:lnTo>
                  <a:lnTo>
                    <a:pt x="800" y="3961"/>
                  </a:lnTo>
                  <a:lnTo>
                    <a:pt x="802" y="3964"/>
                  </a:lnTo>
                  <a:lnTo>
                    <a:pt x="802" y="3969"/>
                  </a:lnTo>
                  <a:lnTo>
                    <a:pt x="805" y="3969"/>
                  </a:lnTo>
                  <a:lnTo>
                    <a:pt x="805" y="3971"/>
                  </a:lnTo>
                  <a:lnTo>
                    <a:pt x="807" y="3976"/>
                  </a:lnTo>
                  <a:lnTo>
                    <a:pt x="809" y="3976"/>
                  </a:lnTo>
                  <a:lnTo>
                    <a:pt x="809" y="3978"/>
                  </a:lnTo>
                  <a:lnTo>
                    <a:pt x="812" y="3978"/>
                  </a:lnTo>
                  <a:lnTo>
                    <a:pt x="812" y="3978"/>
                  </a:lnTo>
                  <a:lnTo>
                    <a:pt x="816" y="3978"/>
                  </a:lnTo>
                  <a:lnTo>
                    <a:pt x="816" y="3980"/>
                  </a:lnTo>
                  <a:lnTo>
                    <a:pt x="816" y="3983"/>
                  </a:lnTo>
                  <a:lnTo>
                    <a:pt x="819" y="3985"/>
                  </a:lnTo>
                  <a:lnTo>
                    <a:pt x="819" y="3985"/>
                  </a:lnTo>
                  <a:lnTo>
                    <a:pt x="816" y="3987"/>
                  </a:lnTo>
                  <a:lnTo>
                    <a:pt x="816" y="3987"/>
                  </a:lnTo>
                  <a:lnTo>
                    <a:pt x="816" y="3992"/>
                  </a:lnTo>
                  <a:lnTo>
                    <a:pt x="819" y="3992"/>
                  </a:lnTo>
                  <a:lnTo>
                    <a:pt x="819" y="3995"/>
                  </a:lnTo>
                  <a:lnTo>
                    <a:pt x="821" y="3997"/>
                  </a:lnTo>
                  <a:lnTo>
                    <a:pt x="823" y="3999"/>
                  </a:lnTo>
                  <a:lnTo>
                    <a:pt x="823" y="3999"/>
                  </a:lnTo>
                  <a:lnTo>
                    <a:pt x="823" y="4002"/>
                  </a:lnTo>
                  <a:lnTo>
                    <a:pt x="823" y="4006"/>
                  </a:lnTo>
                  <a:lnTo>
                    <a:pt x="826" y="4011"/>
                  </a:lnTo>
                  <a:lnTo>
                    <a:pt x="826" y="4011"/>
                  </a:lnTo>
                  <a:lnTo>
                    <a:pt x="828" y="4013"/>
                  </a:lnTo>
                  <a:lnTo>
                    <a:pt x="828" y="4016"/>
                  </a:lnTo>
                  <a:lnTo>
                    <a:pt x="828" y="4016"/>
                  </a:lnTo>
                  <a:lnTo>
                    <a:pt x="828" y="4018"/>
                  </a:lnTo>
                  <a:lnTo>
                    <a:pt x="828" y="4021"/>
                  </a:lnTo>
                  <a:lnTo>
                    <a:pt x="826" y="4021"/>
                  </a:lnTo>
                  <a:lnTo>
                    <a:pt x="826" y="4023"/>
                  </a:lnTo>
                  <a:lnTo>
                    <a:pt x="831" y="4023"/>
                  </a:lnTo>
                  <a:lnTo>
                    <a:pt x="831" y="4023"/>
                  </a:lnTo>
                  <a:lnTo>
                    <a:pt x="831" y="4025"/>
                  </a:lnTo>
                  <a:lnTo>
                    <a:pt x="831" y="4030"/>
                  </a:lnTo>
                  <a:lnTo>
                    <a:pt x="833" y="4030"/>
                  </a:lnTo>
                  <a:lnTo>
                    <a:pt x="833" y="4032"/>
                  </a:lnTo>
                  <a:lnTo>
                    <a:pt x="835" y="4032"/>
                  </a:lnTo>
                  <a:lnTo>
                    <a:pt x="835" y="4030"/>
                  </a:lnTo>
                  <a:lnTo>
                    <a:pt x="838" y="4030"/>
                  </a:lnTo>
                  <a:lnTo>
                    <a:pt x="838" y="4030"/>
                  </a:lnTo>
                  <a:lnTo>
                    <a:pt x="838" y="4028"/>
                  </a:lnTo>
                  <a:lnTo>
                    <a:pt x="840" y="4028"/>
                  </a:lnTo>
                  <a:lnTo>
                    <a:pt x="842" y="4028"/>
                  </a:lnTo>
                  <a:lnTo>
                    <a:pt x="845" y="4030"/>
                  </a:lnTo>
                  <a:lnTo>
                    <a:pt x="847" y="4030"/>
                  </a:lnTo>
                  <a:lnTo>
                    <a:pt x="847" y="4032"/>
                  </a:lnTo>
                  <a:lnTo>
                    <a:pt x="847" y="4035"/>
                  </a:lnTo>
                  <a:lnTo>
                    <a:pt x="849" y="4035"/>
                  </a:lnTo>
                  <a:lnTo>
                    <a:pt x="847" y="4035"/>
                  </a:lnTo>
                  <a:lnTo>
                    <a:pt x="854" y="4032"/>
                  </a:lnTo>
                  <a:lnTo>
                    <a:pt x="857" y="4030"/>
                  </a:lnTo>
                  <a:lnTo>
                    <a:pt x="859" y="4030"/>
                  </a:lnTo>
                  <a:lnTo>
                    <a:pt x="864" y="4030"/>
                  </a:lnTo>
                  <a:lnTo>
                    <a:pt x="868" y="4032"/>
                  </a:lnTo>
                  <a:lnTo>
                    <a:pt x="873" y="4030"/>
                  </a:lnTo>
                  <a:lnTo>
                    <a:pt x="873" y="4032"/>
                  </a:lnTo>
                  <a:lnTo>
                    <a:pt x="875" y="4030"/>
                  </a:lnTo>
                  <a:lnTo>
                    <a:pt x="878" y="4030"/>
                  </a:lnTo>
                  <a:lnTo>
                    <a:pt x="880" y="4030"/>
                  </a:lnTo>
                  <a:lnTo>
                    <a:pt x="883" y="4032"/>
                  </a:lnTo>
                  <a:lnTo>
                    <a:pt x="885" y="4032"/>
                  </a:lnTo>
                  <a:lnTo>
                    <a:pt x="885" y="4035"/>
                  </a:lnTo>
                  <a:lnTo>
                    <a:pt x="887" y="4037"/>
                  </a:lnTo>
                  <a:lnTo>
                    <a:pt x="887" y="4037"/>
                  </a:lnTo>
                  <a:lnTo>
                    <a:pt x="890" y="4042"/>
                  </a:lnTo>
                  <a:lnTo>
                    <a:pt x="894" y="4042"/>
                  </a:lnTo>
                  <a:lnTo>
                    <a:pt x="894" y="4042"/>
                  </a:lnTo>
                  <a:lnTo>
                    <a:pt x="894" y="4042"/>
                  </a:lnTo>
                  <a:lnTo>
                    <a:pt x="894" y="4035"/>
                  </a:lnTo>
                  <a:lnTo>
                    <a:pt x="894" y="4035"/>
                  </a:lnTo>
                  <a:lnTo>
                    <a:pt x="897" y="4035"/>
                  </a:lnTo>
                  <a:lnTo>
                    <a:pt x="899" y="4037"/>
                  </a:lnTo>
                  <a:lnTo>
                    <a:pt x="906" y="4035"/>
                  </a:lnTo>
                  <a:lnTo>
                    <a:pt x="909" y="4035"/>
                  </a:lnTo>
                  <a:lnTo>
                    <a:pt x="911" y="4037"/>
                  </a:lnTo>
                  <a:lnTo>
                    <a:pt x="911" y="4039"/>
                  </a:lnTo>
                  <a:lnTo>
                    <a:pt x="911" y="4039"/>
                  </a:lnTo>
                  <a:lnTo>
                    <a:pt x="911" y="4042"/>
                  </a:lnTo>
                  <a:lnTo>
                    <a:pt x="913" y="4042"/>
                  </a:lnTo>
                  <a:lnTo>
                    <a:pt x="913" y="4044"/>
                  </a:lnTo>
                  <a:lnTo>
                    <a:pt x="918" y="4044"/>
                  </a:lnTo>
                  <a:lnTo>
                    <a:pt x="918" y="4047"/>
                  </a:lnTo>
                  <a:lnTo>
                    <a:pt x="918" y="4047"/>
                  </a:lnTo>
                  <a:lnTo>
                    <a:pt x="918" y="4047"/>
                  </a:lnTo>
                  <a:lnTo>
                    <a:pt x="920" y="4049"/>
                  </a:lnTo>
                  <a:lnTo>
                    <a:pt x="920" y="4049"/>
                  </a:lnTo>
                  <a:lnTo>
                    <a:pt x="920" y="4054"/>
                  </a:lnTo>
                  <a:lnTo>
                    <a:pt x="923" y="4054"/>
                  </a:lnTo>
                  <a:lnTo>
                    <a:pt x="923" y="4056"/>
                  </a:lnTo>
                  <a:lnTo>
                    <a:pt x="925" y="4058"/>
                  </a:lnTo>
                  <a:lnTo>
                    <a:pt x="925" y="4058"/>
                  </a:lnTo>
                  <a:lnTo>
                    <a:pt x="927" y="4058"/>
                  </a:lnTo>
                  <a:lnTo>
                    <a:pt x="927" y="4061"/>
                  </a:lnTo>
                  <a:lnTo>
                    <a:pt x="932" y="4061"/>
                  </a:lnTo>
                  <a:lnTo>
                    <a:pt x="935" y="4063"/>
                  </a:lnTo>
                  <a:lnTo>
                    <a:pt x="935" y="4063"/>
                  </a:lnTo>
                  <a:lnTo>
                    <a:pt x="935" y="4065"/>
                  </a:lnTo>
                  <a:lnTo>
                    <a:pt x="939" y="4063"/>
                  </a:lnTo>
                  <a:lnTo>
                    <a:pt x="939" y="4063"/>
                  </a:lnTo>
                  <a:lnTo>
                    <a:pt x="939" y="4063"/>
                  </a:lnTo>
                  <a:lnTo>
                    <a:pt x="944" y="4063"/>
                  </a:lnTo>
                  <a:lnTo>
                    <a:pt x="944" y="4061"/>
                  </a:lnTo>
                  <a:lnTo>
                    <a:pt x="946" y="4061"/>
                  </a:lnTo>
                  <a:lnTo>
                    <a:pt x="951" y="4068"/>
                  </a:lnTo>
                  <a:lnTo>
                    <a:pt x="951" y="4070"/>
                  </a:lnTo>
                  <a:lnTo>
                    <a:pt x="951" y="4070"/>
                  </a:lnTo>
                  <a:lnTo>
                    <a:pt x="949" y="4070"/>
                  </a:lnTo>
                  <a:lnTo>
                    <a:pt x="951" y="4073"/>
                  </a:lnTo>
                  <a:lnTo>
                    <a:pt x="953" y="4073"/>
                  </a:lnTo>
                  <a:lnTo>
                    <a:pt x="953" y="4075"/>
                  </a:lnTo>
                  <a:lnTo>
                    <a:pt x="956" y="4075"/>
                  </a:lnTo>
                  <a:lnTo>
                    <a:pt x="958" y="4075"/>
                  </a:lnTo>
                  <a:lnTo>
                    <a:pt x="963" y="4082"/>
                  </a:lnTo>
                  <a:lnTo>
                    <a:pt x="968" y="4084"/>
                  </a:lnTo>
                  <a:lnTo>
                    <a:pt x="965" y="4087"/>
                  </a:lnTo>
                  <a:lnTo>
                    <a:pt x="965" y="4087"/>
                  </a:lnTo>
                  <a:lnTo>
                    <a:pt x="963" y="4089"/>
                  </a:lnTo>
                  <a:lnTo>
                    <a:pt x="965" y="4091"/>
                  </a:lnTo>
                  <a:lnTo>
                    <a:pt x="968" y="4089"/>
                  </a:lnTo>
                  <a:lnTo>
                    <a:pt x="968" y="4089"/>
                  </a:lnTo>
                  <a:lnTo>
                    <a:pt x="968" y="4089"/>
                  </a:lnTo>
                  <a:lnTo>
                    <a:pt x="968" y="4091"/>
                  </a:lnTo>
                  <a:lnTo>
                    <a:pt x="968" y="4091"/>
                  </a:lnTo>
                  <a:lnTo>
                    <a:pt x="972" y="4094"/>
                  </a:lnTo>
                  <a:lnTo>
                    <a:pt x="972" y="4094"/>
                  </a:lnTo>
                  <a:lnTo>
                    <a:pt x="975" y="4091"/>
                  </a:lnTo>
                  <a:lnTo>
                    <a:pt x="975" y="4091"/>
                  </a:lnTo>
                  <a:lnTo>
                    <a:pt x="975" y="4089"/>
                  </a:lnTo>
                  <a:lnTo>
                    <a:pt x="977" y="4087"/>
                  </a:lnTo>
                  <a:lnTo>
                    <a:pt x="980" y="4087"/>
                  </a:lnTo>
                  <a:lnTo>
                    <a:pt x="982" y="4091"/>
                  </a:lnTo>
                  <a:lnTo>
                    <a:pt x="982" y="4094"/>
                  </a:lnTo>
                  <a:lnTo>
                    <a:pt x="982" y="4096"/>
                  </a:lnTo>
                  <a:lnTo>
                    <a:pt x="982" y="4099"/>
                  </a:lnTo>
                  <a:lnTo>
                    <a:pt x="982" y="4101"/>
                  </a:lnTo>
                  <a:lnTo>
                    <a:pt x="982" y="4101"/>
                  </a:lnTo>
                  <a:lnTo>
                    <a:pt x="982" y="4103"/>
                  </a:lnTo>
                  <a:lnTo>
                    <a:pt x="982" y="4106"/>
                  </a:lnTo>
                  <a:lnTo>
                    <a:pt x="982" y="4110"/>
                  </a:lnTo>
                  <a:lnTo>
                    <a:pt x="982" y="4110"/>
                  </a:lnTo>
                  <a:lnTo>
                    <a:pt x="982" y="4115"/>
                  </a:lnTo>
                  <a:lnTo>
                    <a:pt x="982" y="4115"/>
                  </a:lnTo>
                  <a:lnTo>
                    <a:pt x="980" y="4110"/>
                  </a:lnTo>
                  <a:lnTo>
                    <a:pt x="980" y="4113"/>
                  </a:lnTo>
                  <a:lnTo>
                    <a:pt x="980" y="4115"/>
                  </a:lnTo>
                  <a:lnTo>
                    <a:pt x="980" y="4115"/>
                  </a:lnTo>
                  <a:lnTo>
                    <a:pt x="977" y="4115"/>
                  </a:lnTo>
                  <a:lnTo>
                    <a:pt x="975" y="4113"/>
                  </a:lnTo>
                  <a:lnTo>
                    <a:pt x="975" y="4113"/>
                  </a:lnTo>
                  <a:lnTo>
                    <a:pt x="972" y="4115"/>
                  </a:lnTo>
                  <a:lnTo>
                    <a:pt x="972" y="4113"/>
                  </a:lnTo>
                  <a:lnTo>
                    <a:pt x="970" y="4113"/>
                  </a:lnTo>
                  <a:lnTo>
                    <a:pt x="970" y="4110"/>
                  </a:lnTo>
                  <a:lnTo>
                    <a:pt x="972" y="4110"/>
                  </a:lnTo>
                  <a:lnTo>
                    <a:pt x="972" y="4108"/>
                  </a:lnTo>
                  <a:lnTo>
                    <a:pt x="972" y="4106"/>
                  </a:lnTo>
                  <a:lnTo>
                    <a:pt x="970" y="4106"/>
                  </a:lnTo>
                  <a:lnTo>
                    <a:pt x="968" y="4106"/>
                  </a:lnTo>
                  <a:lnTo>
                    <a:pt x="965" y="4101"/>
                  </a:lnTo>
                  <a:lnTo>
                    <a:pt x="965" y="4101"/>
                  </a:lnTo>
                  <a:lnTo>
                    <a:pt x="965" y="4103"/>
                  </a:lnTo>
                  <a:lnTo>
                    <a:pt x="965" y="4103"/>
                  </a:lnTo>
                  <a:lnTo>
                    <a:pt x="965" y="4103"/>
                  </a:lnTo>
                  <a:lnTo>
                    <a:pt x="965" y="4101"/>
                  </a:lnTo>
                  <a:lnTo>
                    <a:pt x="963" y="4103"/>
                  </a:lnTo>
                  <a:lnTo>
                    <a:pt x="963" y="4103"/>
                  </a:lnTo>
                  <a:lnTo>
                    <a:pt x="963" y="4106"/>
                  </a:lnTo>
                  <a:lnTo>
                    <a:pt x="963" y="4106"/>
                  </a:lnTo>
                  <a:lnTo>
                    <a:pt x="963" y="4106"/>
                  </a:lnTo>
                  <a:lnTo>
                    <a:pt x="963" y="4106"/>
                  </a:lnTo>
                  <a:lnTo>
                    <a:pt x="963" y="4106"/>
                  </a:lnTo>
                  <a:lnTo>
                    <a:pt x="965" y="4106"/>
                  </a:lnTo>
                  <a:lnTo>
                    <a:pt x="968" y="4106"/>
                  </a:lnTo>
                  <a:lnTo>
                    <a:pt x="968" y="4106"/>
                  </a:lnTo>
                  <a:lnTo>
                    <a:pt x="968" y="4108"/>
                  </a:lnTo>
                  <a:lnTo>
                    <a:pt x="968" y="4108"/>
                  </a:lnTo>
                  <a:lnTo>
                    <a:pt x="968" y="4110"/>
                  </a:lnTo>
                  <a:lnTo>
                    <a:pt x="968" y="4110"/>
                  </a:lnTo>
                  <a:lnTo>
                    <a:pt x="968" y="4113"/>
                  </a:lnTo>
                  <a:lnTo>
                    <a:pt x="968" y="4120"/>
                  </a:lnTo>
                  <a:lnTo>
                    <a:pt x="968" y="4120"/>
                  </a:lnTo>
                  <a:lnTo>
                    <a:pt x="968" y="4117"/>
                  </a:lnTo>
                  <a:lnTo>
                    <a:pt x="970" y="4117"/>
                  </a:lnTo>
                  <a:lnTo>
                    <a:pt x="970" y="4115"/>
                  </a:lnTo>
                  <a:lnTo>
                    <a:pt x="970" y="4115"/>
                  </a:lnTo>
                  <a:lnTo>
                    <a:pt x="972" y="4120"/>
                  </a:lnTo>
                  <a:lnTo>
                    <a:pt x="972" y="4120"/>
                  </a:lnTo>
                  <a:lnTo>
                    <a:pt x="972" y="4122"/>
                  </a:lnTo>
                  <a:lnTo>
                    <a:pt x="977" y="4120"/>
                  </a:lnTo>
                  <a:lnTo>
                    <a:pt x="977" y="4120"/>
                  </a:lnTo>
                  <a:lnTo>
                    <a:pt x="977" y="4122"/>
                  </a:lnTo>
                  <a:lnTo>
                    <a:pt x="980" y="4122"/>
                  </a:lnTo>
                  <a:lnTo>
                    <a:pt x="980" y="4122"/>
                  </a:lnTo>
                  <a:lnTo>
                    <a:pt x="977" y="4125"/>
                  </a:lnTo>
                  <a:lnTo>
                    <a:pt x="977" y="4127"/>
                  </a:lnTo>
                  <a:lnTo>
                    <a:pt x="977" y="4127"/>
                  </a:lnTo>
                  <a:lnTo>
                    <a:pt x="975" y="4132"/>
                  </a:lnTo>
                  <a:lnTo>
                    <a:pt x="975" y="4136"/>
                  </a:lnTo>
                  <a:lnTo>
                    <a:pt x="972" y="4136"/>
                  </a:lnTo>
                  <a:lnTo>
                    <a:pt x="972" y="4139"/>
                  </a:lnTo>
                  <a:lnTo>
                    <a:pt x="972" y="4139"/>
                  </a:lnTo>
                  <a:lnTo>
                    <a:pt x="972" y="4139"/>
                  </a:lnTo>
                  <a:lnTo>
                    <a:pt x="972" y="4146"/>
                  </a:lnTo>
                  <a:lnTo>
                    <a:pt x="970" y="4148"/>
                  </a:lnTo>
                  <a:lnTo>
                    <a:pt x="968" y="4148"/>
                  </a:lnTo>
                  <a:lnTo>
                    <a:pt x="965" y="4151"/>
                  </a:lnTo>
                  <a:lnTo>
                    <a:pt x="965" y="4151"/>
                  </a:lnTo>
                  <a:lnTo>
                    <a:pt x="965" y="4148"/>
                  </a:lnTo>
                  <a:lnTo>
                    <a:pt x="963" y="4148"/>
                  </a:lnTo>
                  <a:lnTo>
                    <a:pt x="961" y="4148"/>
                  </a:lnTo>
                  <a:lnTo>
                    <a:pt x="958" y="4148"/>
                  </a:lnTo>
                  <a:lnTo>
                    <a:pt x="951" y="4148"/>
                  </a:lnTo>
                  <a:lnTo>
                    <a:pt x="949" y="4146"/>
                  </a:lnTo>
                  <a:lnTo>
                    <a:pt x="949" y="4146"/>
                  </a:lnTo>
                  <a:lnTo>
                    <a:pt x="946" y="4143"/>
                  </a:lnTo>
                  <a:lnTo>
                    <a:pt x="946" y="4143"/>
                  </a:lnTo>
                  <a:lnTo>
                    <a:pt x="946" y="4143"/>
                  </a:lnTo>
                  <a:lnTo>
                    <a:pt x="946" y="4141"/>
                  </a:lnTo>
                  <a:lnTo>
                    <a:pt x="946" y="4139"/>
                  </a:lnTo>
                  <a:lnTo>
                    <a:pt x="946" y="4139"/>
                  </a:lnTo>
                  <a:lnTo>
                    <a:pt x="949" y="4136"/>
                  </a:lnTo>
                  <a:lnTo>
                    <a:pt x="946" y="4132"/>
                  </a:lnTo>
                  <a:lnTo>
                    <a:pt x="949" y="4132"/>
                  </a:lnTo>
                  <a:lnTo>
                    <a:pt x="949" y="4132"/>
                  </a:lnTo>
                  <a:lnTo>
                    <a:pt x="949" y="4129"/>
                  </a:lnTo>
                  <a:lnTo>
                    <a:pt x="951" y="4127"/>
                  </a:lnTo>
                  <a:lnTo>
                    <a:pt x="951" y="4125"/>
                  </a:lnTo>
                  <a:lnTo>
                    <a:pt x="949" y="4125"/>
                  </a:lnTo>
                  <a:lnTo>
                    <a:pt x="949" y="4125"/>
                  </a:lnTo>
                  <a:lnTo>
                    <a:pt x="946" y="4125"/>
                  </a:lnTo>
                  <a:lnTo>
                    <a:pt x="944" y="4125"/>
                  </a:lnTo>
                  <a:lnTo>
                    <a:pt x="946" y="4127"/>
                  </a:lnTo>
                  <a:lnTo>
                    <a:pt x="944" y="4129"/>
                  </a:lnTo>
                  <a:lnTo>
                    <a:pt x="944" y="4129"/>
                  </a:lnTo>
                  <a:lnTo>
                    <a:pt x="942" y="4127"/>
                  </a:lnTo>
                  <a:lnTo>
                    <a:pt x="942" y="4125"/>
                  </a:lnTo>
                  <a:lnTo>
                    <a:pt x="939" y="4125"/>
                  </a:lnTo>
                  <a:lnTo>
                    <a:pt x="937" y="4127"/>
                  </a:lnTo>
                  <a:lnTo>
                    <a:pt x="935" y="4127"/>
                  </a:lnTo>
                  <a:lnTo>
                    <a:pt x="935" y="4127"/>
                  </a:lnTo>
                  <a:lnTo>
                    <a:pt x="935" y="4129"/>
                  </a:lnTo>
                  <a:lnTo>
                    <a:pt x="935" y="4129"/>
                  </a:lnTo>
                  <a:lnTo>
                    <a:pt x="939" y="4129"/>
                  </a:lnTo>
                  <a:lnTo>
                    <a:pt x="942" y="4134"/>
                  </a:lnTo>
                  <a:lnTo>
                    <a:pt x="942" y="4136"/>
                  </a:lnTo>
                  <a:lnTo>
                    <a:pt x="942" y="4139"/>
                  </a:lnTo>
                  <a:lnTo>
                    <a:pt x="939" y="4141"/>
                  </a:lnTo>
                  <a:lnTo>
                    <a:pt x="937" y="4143"/>
                  </a:lnTo>
                  <a:lnTo>
                    <a:pt x="935" y="4143"/>
                  </a:lnTo>
                  <a:lnTo>
                    <a:pt x="930" y="4143"/>
                  </a:lnTo>
                  <a:lnTo>
                    <a:pt x="930" y="4143"/>
                  </a:lnTo>
                  <a:lnTo>
                    <a:pt x="927" y="4146"/>
                  </a:lnTo>
                  <a:lnTo>
                    <a:pt x="930" y="4148"/>
                  </a:lnTo>
                  <a:lnTo>
                    <a:pt x="927" y="4148"/>
                  </a:lnTo>
                  <a:lnTo>
                    <a:pt x="927" y="4153"/>
                  </a:lnTo>
                  <a:lnTo>
                    <a:pt x="927" y="4153"/>
                  </a:lnTo>
                  <a:lnTo>
                    <a:pt x="925" y="4155"/>
                  </a:lnTo>
                  <a:lnTo>
                    <a:pt x="925" y="4155"/>
                  </a:lnTo>
                  <a:lnTo>
                    <a:pt x="923" y="4158"/>
                  </a:lnTo>
                  <a:lnTo>
                    <a:pt x="920" y="4160"/>
                  </a:lnTo>
                  <a:lnTo>
                    <a:pt x="916" y="4162"/>
                  </a:lnTo>
                  <a:lnTo>
                    <a:pt x="913" y="4162"/>
                  </a:lnTo>
                  <a:lnTo>
                    <a:pt x="913" y="4165"/>
                  </a:lnTo>
                  <a:lnTo>
                    <a:pt x="911" y="4165"/>
                  </a:lnTo>
                  <a:lnTo>
                    <a:pt x="911" y="4165"/>
                  </a:lnTo>
                  <a:lnTo>
                    <a:pt x="911" y="4167"/>
                  </a:lnTo>
                  <a:lnTo>
                    <a:pt x="913" y="4167"/>
                  </a:lnTo>
                  <a:lnTo>
                    <a:pt x="916" y="4167"/>
                  </a:lnTo>
                  <a:lnTo>
                    <a:pt x="918" y="4167"/>
                  </a:lnTo>
                  <a:lnTo>
                    <a:pt x="920" y="4165"/>
                  </a:lnTo>
                  <a:lnTo>
                    <a:pt x="923" y="4165"/>
                  </a:lnTo>
                  <a:lnTo>
                    <a:pt x="930" y="4162"/>
                  </a:lnTo>
                  <a:lnTo>
                    <a:pt x="935" y="4158"/>
                  </a:lnTo>
                  <a:lnTo>
                    <a:pt x="935" y="4158"/>
                  </a:lnTo>
                  <a:lnTo>
                    <a:pt x="937" y="4155"/>
                  </a:lnTo>
                  <a:lnTo>
                    <a:pt x="939" y="4153"/>
                  </a:lnTo>
                  <a:lnTo>
                    <a:pt x="942" y="4153"/>
                  </a:lnTo>
                  <a:lnTo>
                    <a:pt x="946" y="4151"/>
                  </a:lnTo>
                  <a:lnTo>
                    <a:pt x="949" y="4153"/>
                  </a:lnTo>
                  <a:lnTo>
                    <a:pt x="951" y="4151"/>
                  </a:lnTo>
                  <a:lnTo>
                    <a:pt x="956" y="4151"/>
                  </a:lnTo>
                  <a:lnTo>
                    <a:pt x="961" y="4151"/>
                  </a:lnTo>
                  <a:lnTo>
                    <a:pt x="961" y="4155"/>
                  </a:lnTo>
                  <a:lnTo>
                    <a:pt x="961" y="4158"/>
                  </a:lnTo>
                  <a:lnTo>
                    <a:pt x="958" y="4158"/>
                  </a:lnTo>
                  <a:lnTo>
                    <a:pt x="958" y="4162"/>
                  </a:lnTo>
                  <a:lnTo>
                    <a:pt x="958" y="4162"/>
                  </a:lnTo>
                  <a:lnTo>
                    <a:pt x="956" y="4165"/>
                  </a:lnTo>
                  <a:lnTo>
                    <a:pt x="956" y="4165"/>
                  </a:lnTo>
                  <a:lnTo>
                    <a:pt x="956" y="4167"/>
                  </a:lnTo>
                  <a:lnTo>
                    <a:pt x="953" y="4169"/>
                  </a:lnTo>
                  <a:lnTo>
                    <a:pt x="953" y="4172"/>
                  </a:lnTo>
                  <a:lnTo>
                    <a:pt x="951" y="4172"/>
                  </a:lnTo>
                  <a:lnTo>
                    <a:pt x="949" y="4174"/>
                  </a:lnTo>
                  <a:lnTo>
                    <a:pt x="949" y="4174"/>
                  </a:lnTo>
                  <a:lnTo>
                    <a:pt x="946" y="4177"/>
                  </a:lnTo>
                  <a:lnTo>
                    <a:pt x="944" y="4177"/>
                  </a:lnTo>
                  <a:lnTo>
                    <a:pt x="942" y="4177"/>
                  </a:lnTo>
                  <a:lnTo>
                    <a:pt x="939" y="4181"/>
                  </a:lnTo>
                  <a:lnTo>
                    <a:pt x="939" y="4184"/>
                  </a:lnTo>
                  <a:lnTo>
                    <a:pt x="937" y="4184"/>
                  </a:lnTo>
                  <a:lnTo>
                    <a:pt x="937" y="4184"/>
                  </a:lnTo>
                  <a:lnTo>
                    <a:pt x="937" y="4184"/>
                  </a:lnTo>
                  <a:lnTo>
                    <a:pt x="935" y="4186"/>
                  </a:lnTo>
                  <a:lnTo>
                    <a:pt x="935" y="4188"/>
                  </a:lnTo>
                  <a:lnTo>
                    <a:pt x="935" y="4188"/>
                  </a:lnTo>
                  <a:lnTo>
                    <a:pt x="932" y="4188"/>
                  </a:lnTo>
                  <a:lnTo>
                    <a:pt x="932" y="4188"/>
                  </a:lnTo>
                  <a:lnTo>
                    <a:pt x="930" y="4191"/>
                  </a:lnTo>
                  <a:lnTo>
                    <a:pt x="927" y="4191"/>
                  </a:lnTo>
                  <a:lnTo>
                    <a:pt x="927" y="4191"/>
                  </a:lnTo>
                  <a:lnTo>
                    <a:pt x="923" y="4193"/>
                  </a:lnTo>
                  <a:lnTo>
                    <a:pt x="923" y="4193"/>
                  </a:lnTo>
                  <a:lnTo>
                    <a:pt x="923" y="4195"/>
                  </a:lnTo>
                  <a:lnTo>
                    <a:pt x="920" y="4195"/>
                  </a:lnTo>
                  <a:lnTo>
                    <a:pt x="918" y="4195"/>
                  </a:lnTo>
                  <a:lnTo>
                    <a:pt x="918" y="4198"/>
                  </a:lnTo>
                  <a:lnTo>
                    <a:pt x="916" y="4200"/>
                  </a:lnTo>
                  <a:lnTo>
                    <a:pt x="913" y="4203"/>
                  </a:lnTo>
                  <a:lnTo>
                    <a:pt x="913" y="4203"/>
                  </a:lnTo>
                  <a:lnTo>
                    <a:pt x="911" y="4203"/>
                  </a:lnTo>
                  <a:lnTo>
                    <a:pt x="911" y="4203"/>
                  </a:lnTo>
                  <a:lnTo>
                    <a:pt x="911" y="4203"/>
                  </a:lnTo>
                  <a:lnTo>
                    <a:pt x="909" y="4203"/>
                  </a:lnTo>
                  <a:lnTo>
                    <a:pt x="909" y="4203"/>
                  </a:lnTo>
                  <a:lnTo>
                    <a:pt x="909" y="4205"/>
                  </a:lnTo>
                  <a:lnTo>
                    <a:pt x="906" y="4205"/>
                  </a:lnTo>
                  <a:lnTo>
                    <a:pt x="904" y="4207"/>
                  </a:lnTo>
                  <a:lnTo>
                    <a:pt x="892" y="4210"/>
                  </a:lnTo>
                  <a:lnTo>
                    <a:pt x="892" y="4210"/>
                  </a:lnTo>
                  <a:lnTo>
                    <a:pt x="894" y="4212"/>
                  </a:lnTo>
                  <a:lnTo>
                    <a:pt x="894" y="4214"/>
                  </a:lnTo>
                  <a:lnTo>
                    <a:pt x="892" y="4214"/>
                  </a:lnTo>
                  <a:lnTo>
                    <a:pt x="885" y="4214"/>
                  </a:lnTo>
                  <a:lnTo>
                    <a:pt x="885" y="4214"/>
                  </a:lnTo>
                  <a:lnTo>
                    <a:pt x="883" y="4214"/>
                  </a:lnTo>
                  <a:lnTo>
                    <a:pt x="883" y="4214"/>
                  </a:lnTo>
                  <a:lnTo>
                    <a:pt x="883" y="4214"/>
                  </a:lnTo>
                  <a:lnTo>
                    <a:pt x="880" y="4212"/>
                  </a:lnTo>
                  <a:lnTo>
                    <a:pt x="878" y="4214"/>
                  </a:lnTo>
                  <a:lnTo>
                    <a:pt x="875" y="4212"/>
                  </a:lnTo>
                  <a:lnTo>
                    <a:pt x="871" y="4212"/>
                  </a:lnTo>
                  <a:lnTo>
                    <a:pt x="868" y="4210"/>
                  </a:lnTo>
                  <a:lnTo>
                    <a:pt x="866" y="4210"/>
                  </a:lnTo>
                  <a:lnTo>
                    <a:pt x="866" y="4207"/>
                  </a:lnTo>
                  <a:lnTo>
                    <a:pt x="864" y="4205"/>
                  </a:lnTo>
                  <a:lnTo>
                    <a:pt x="864" y="4205"/>
                  </a:lnTo>
                  <a:lnTo>
                    <a:pt x="866" y="4205"/>
                  </a:lnTo>
                  <a:lnTo>
                    <a:pt x="866" y="4203"/>
                  </a:lnTo>
                  <a:lnTo>
                    <a:pt x="871" y="4203"/>
                  </a:lnTo>
                  <a:lnTo>
                    <a:pt x="871" y="4203"/>
                  </a:lnTo>
                  <a:lnTo>
                    <a:pt x="871" y="4200"/>
                  </a:lnTo>
                  <a:lnTo>
                    <a:pt x="873" y="4200"/>
                  </a:lnTo>
                  <a:lnTo>
                    <a:pt x="873" y="4198"/>
                  </a:lnTo>
                  <a:lnTo>
                    <a:pt x="873" y="4198"/>
                  </a:lnTo>
                  <a:lnTo>
                    <a:pt x="875" y="4198"/>
                  </a:lnTo>
                  <a:lnTo>
                    <a:pt x="875" y="4195"/>
                  </a:lnTo>
                  <a:lnTo>
                    <a:pt x="875" y="4195"/>
                  </a:lnTo>
                  <a:lnTo>
                    <a:pt x="875" y="4193"/>
                  </a:lnTo>
                  <a:lnTo>
                    <a:pt x="878" y="4191"/>
                  </a:lnTo>
                  <a:lnTo>
                    <a:pt x="878" y="4191"/>
                  </a:lnTo>
                  <a:lnTo>
                    <a:pt x="878" y="4191"/>
                  </a:lnTo>
                  <a:lnTo>
                    <a:pt x="878" y="4191"/>
                  </a:lnTo>
                  <a:lnTo>
                    <a:pt x="875" y="4188"/>
                  </a:lnTo>
                  <a:lnTo>
                    <a:pt x="878" y="4188"/>
                  </a:lnTo>
                  <a:lnTo>
                    <a:pt x="878" y="4188"/>
                  </a:lnTo>
                  <a:lnTo>
                    <a:pt x="883" y="4188"/>
                  </a:lnTo>
                  <a:lnTo>
                    <a:pt x="885" y="4186"/>
                  </a:lnTo>
                  <a:lnTo>
                    <a:pt x="885" y="4184"/>
                  </a:lnTo>
                  <a:lnTo>
                    <a:pt x="885" y="4184"/>
                  </a:lnTo>
                  <a:lnTo>
                    <a:pt x="883" y="4184"/>
                  </a:lnTo>
                  <a:lnTo>
                    <a:pt x="883" y="4184"/>
                  </a:lnTo>
                  <a:lnTo>
                    <a:pt x="885" y="4181"/>
                  </a:lnTo>
                  <a:lnTo>
                    <a:pt x="885" y="4181"/>
                  </a:lnTo>
                  <a:lnTo>
                    <a:pt x="885" y="4179"/>
                  </a:lnTo>
                  <a:lnTo>
                    <a:pt x="883" y="4179"/>
                  </a:lnTo>
                  <a:lnTo>
                    <a:pt x="880" y="4177"/>
                  </a:lnTo>
                  <a:lnTo>
                    <a:pt x="878" y="4179"/>
                  </a:lnTo>
                  <a:lnTo>
                    <a:pt x="878" y="4177"/>
                  </a:lnTo>
                  <a:lnTo>
                    <a:pt x="878" y="4177"/>
                  </a:lnTo>
                  <a:lnTo>
                    <a:pt x="878" y="4179"/>
                  </a:lnTo>
                  <a:lnTo>
                    <a:pt x="875" y="4179"/>
                  </a:lnTo>
                  <a:lnTo>
                    <a:pt x="875" y="4181"/>
                  </a:lnTo>
                  <a:lnTo>
                    <a:pt x="873" y="4181"/>
                  </a:lnTo>
                  <a:lnTo>
                    <a:pt x="873" y="4181"/>
                  </a:lnTo>
                  <a:lnTo>
                    <a:pt x="873" y="4179"/>
                  </a:lnTo>
                  <a:lnTo>
                    <a:pt x="873" y="4179"/>
                  </a:lnTo>
                  <a:lnTo>
                    <a:pt x="875" y="4179"/>
                  </a:lnTo>
                  <a:lnTo>
                    <a:pt x="875" y="4177"/>
                  </a:lnTo>
                  <a:lnTo>
                    <a:pt x="873" y="4177"/>
                  </a:lnTo>
                  <a:lnTo>
                    <a:pt x="873" y="4177"/>
                  </a:lnTo>
                  <a:lnTo>
                    <a:pt x="871" y="4177"/>
                  </a:lnTo>
                  <a:lnTo>
                    <a:pt x="871" y="4177"/>
                  </a:lnTo>
                  <a:lnTo>
                    <a:pt x="871" y="4177"/>
                  </a:lnTo>
                  <a:lnTo>
                    <a:pt x="868" y="4179"/>
                  </a:lnTo>
                  <a:lnTo>
                    <a:pt x="866" y="4177"/>
                  </a:lnTo>
                  <a:lnTo>
                    <a:pt x="864" y="4179"/>
                  </a:lnTo>
                  <a:lnTo>
                    <a:pt x="864" y="4179"/>
                  </a:lnTo>
                  <a:lnTo>
                    <a:pt x="864" y="4179"/>
                  </a:lnTo>
                  <a:lnTo>
                    <a:pt x="864" y="4179"/>
                  </a:lnTo>
                  <a:lnTo>
                    <a:pt x="864" y="4181"/>
                  </a:lnTo>
                  <a:lnTo>
                    <a:pt x="859" y="4181"/>
                  </a:lnTo>
                  <a:lnTo>
                    <a:pt x="859" y="4184"/>
                  </a:lnTo>
                  <a:lnTo>
                    <a:pt x="859" y="4184"/>
                  </a:lnTo>
                  <a:lnTo>
                    <a:pt x="859" y="4186"/>
                  </a:lnTo>
                  <a:lnTo>
                    <a:pt x="857" y="4186"/>
                  </a:lnTo>
                  <a:lnTo>
                    <a:pt x="857" y="4186"/>
                  </a:lnTo>
                  <a:lnTo>
                    <a:pt x="854" y="4188"/>
                  </a:lnTo>
                  <a:lnTo>
                    <a:pt x="854" y="4191"/>
                  </a:lnTo>
                  <a:lnTo>
                    <a:pt x="849" y="4195"/>
                  </a:lnTo>
                  <a:lnTo>
                    <a:pt x="849" y="4198"/>
                  </a:lnTo>
                  <a:lnTo>
                    <a:pt x="847" y="4198"/>
                  </a:lnTo>
                  <a:lnTo>
                    <a:pt x="847" y="4200"/>
                  </a:lnTo>
                  <a:lnTo>
                    <a:pt x="847" y="4200"/>
                  </a:lnTo>
                  <a:lnTo>
                    <a:pt x="847" y="4200"/>
                  </a:lnTo>
                  <a:lnTo>
                    <a:pt x="845" y="4203"/>
                  </a:lnTo>
                  <a:lnTo>
                    <a:pt x="842" y="4205"/>
                  </a:lnTo>
                  <a:lnTo>
                    <a:pt x="840" y="4207"/>
                  </a:lnTo>
                  <a:lnTo>
                    <a:pt x="835" y="4207"/>
                  </a:lnTo>
                  <a:lnTo>
                    <a:pt x="831" y="4207"/>
                  </a:lnTo>
                  <a:lnTo>
                    <a:pt x="831" y="4210"/>
                  </a:lnTo>
                  <a:lnTo>
                    <a:pt x="828" y="4210"/>
                  </a:lnTo>
                  <a:lnTo>
                    <a:pt x="826" y="4207"/>
                  </a:lnTo>
                  <a:lnTo>
                    <a:pt x="823" y="4207"/>
                  </a:lnTo>
                  <a:lnTo>
                    <a:pt x="823" y="4207"/>
                  </a:lnTo>
                  <a:lnTo>
                    <a:pt x="821" y="4205"/>
                  </a:lnTo>
                  <a:lnTo>
                    <a:pt x="821" y="4205"/>
                  </a:lnTo>
                  <a:lnTo>
                    <a:pt x="816" y="4205"/>
                  </a:lnTo>
                  <a:lnTo>
                    <a:pt x="816" y="4205"/>
                  </a:lnTo>
                  <a:lnTo>
                    <a:pt x="814" y="4210"/>
                  </a:lnTo>
                  <a:lnTo>
                    <a:pt x="812" y="4212"/>
                  </a:lnTo>
                  <a:lnTo>
                    <a:pt x="812" y="4214"/>
                  </a:lnTo>
                  <a:lnTo>
                    <a:pt x="809" y="4214"/>
                  </a:lnTo>
                  <a:lnTo>
                    <a:pt x="809" y="4214"/>
                  </a:lnTo>
                  <a:lnTo>
                    <a:pt x="807" y="4214"/>
                  </a:lnTo>
                  <a:lnTo>
                    <a:pt x="807" y="4217"/>
                  </a:lnTo>
                  <a:lnTo>
                    <a:pt x="805" y="4217"/>
                  </a:lnTo>
                  <a:lnTo>
                    <a:pt x="805" y="4219"/>
                  </a:lnTo>
                  <a:lnTo>
                    <a:pt x="805" y="4219"/>
                  </a:lnTo>
                  <a:lnTo>
                    <a:pt x="802" y="4221"/>
                  </a:lnTo>
                  <a:lnTo>
                    <a:pt x="802" y="4221"/>
                  </a:lnTo>
                  <a:lnTo>
                    <a:pt x="797" y="4224"/>
                  </a:lnTo>
                  <a:lnTo>
                    <a:pt x="797" y="4224"/>
                  </a:lnTo>
                  <a:lnTo>
                    <a:pt x="797" y="4226"/>
                  </a:lnTo>
                  <a:lnTo>
                    <a:pt x="795" y="4226"/>
                  </a:lnTo>
                  <a:lnTo>
                    <a:pt x="793" y="4229"/>
                  </a:lnTo>
                  <a:lnTo>
                    <a:pt x="793" y="4229"/>
                  </a:lnTo>
                  <a:lnTo>
                    <a:pt x="790" y="4231"/>
                  </a:lnTo>
                  <a:lnTo>
                    <a:pt x="786" y="4231"/>
                  </a:lnTo>
                  <a:lnTo>
                    <a:pt x="783" y="4231"/>
                  </a:lnTo>
                  <a:lnTo>
                    <a:pt x="781" y="4231"/>
                  </a:lnTo>
                  <a:lnTo>
                    <a:pt x="778" y="4229"/>
                  </a:lnTo>
                  <a:lnTo>
                    <a:pt x="778" y="4229"/>
                  </a:lnTo>
                  <a:lnTo>
                    <a:pt x="776" y="4229"/>
                  </a:lnTo>
                  <a:lnTo>
                    <a:pt x="776" y="4226"/>
                  </a:lnTo>
                  <a:lnTo>
                    <a:pt x="776" y="4226"/>
                  </a:lnTo>
                  <a:lnTo>
                    <a:pt x="776" y="4226"/>
                  </a:lnTo>
                  <a:lnTo>
                    <a:pt x="774" y="4226"/>
                  </a:lnTo>
                  <a:lnTo>
                    <a:pt x="774" y="4224"/>
                  </a:lnTo>
                  <a:lnTo>
                    <a:pt x="774" y="4224"/>
                  </a:lnTo>
                  <a:lnTo>
                    <a:pt x="774" y="4224"/>
                  </a:lnTo>
                  <a:lnTo>
                    <a:pt x="771" y="4224"/>
                  </a:lnTo>
                  <a:lnTo>
                    <a:pt x="769" y="4226"/>
                  </a:lnTo>
                  <a:lnTo>
                    <a:pt x="769" y="4226"/>
                  </a:lnTo>
                  <a:lnTo>
                    <a:pt x="767" y="4226"/>
                  </a:lnTo>
                  <a:lnTo>
                    <a:pt x="767" y="4226"/>
                  </a:lnTo>
                  <a:lnTo>
                    <a:pt x="764" y="4229"/>
                  </a:lnTo>
                  <a:lnTo>
                    <a:pt x="760" y="4226"/>
                  </a:lnTo>
                  <a:lnTo>
                    <a:pt x="757" y="4229"/>
                  </a:lnTo>
                  <a:lnTo>
                    <a:pt x="752" y="4229"/>
                  </a:lnTo>
                  <a:lnTo>
                    <a:pt x="752" y="4229"/>
                  </a:lnTo>
                  <a:lnTo>
                    <a:pt x="748" y="4229"/>
                  </a:lnTo>
                  <a:lnTo>
                    <a:pt x="748" y="4229"/>
                  </a:lnTo>
                  <a:lnTo>
                    <a:pt x="745" y="4233"/>
                  </a:lnTo>
                  <a:lnTo>
                    <a:pt x="743" y="4236"/>
                  </a:lnTo>
                  <a:lnTo>
                    <a:pt x="741" y="4238"/>
                  </a:lnTo>
                  <a:lnTo>
                    <a:pt x="741" y="4238"/>
                  </a:lnTo>
                  <a:lnTo>
                    <a:pt x="741" y="4236"/>
                  </a:lnTo>
                  <a:lnTo>
                    <a:pt x="741" y="4236"/>
                  </a:lnTo>
                  <a:lnTo>
                    <a:pt x="738" y="4236"/>
                  </a:lnTo>
                  <a:lnTo>
                    <a:pt x="738" y="4238"/>
                  </a:lnTo>
                  <a:lnTo>
                    <a:pt x="731" y="4238"/>
                  </a:lnTo>
                  <a:lnTo>
                    <a:pt x="731" y="4236"/>
                  </a:lnTo>
                  <a:lnTo>
                    <a:pt x="731" y="4236"/>
                  </a:lnTo>
                  <a:lnTo>
                    <a:pt x="731" y="4236"/>
                  </a:lnTo>
                  <a:lnTo>
                    <a:pt x="731" y="4233"/>
                  </a:lnTo>
                  <a:lnTo>
                    <a:pt x="729" y="4233"/>
                  </a:lnTo>
                  <a:lnTo>
                    <a:pt x="726" y="4233"/>
                  </a:lnTo>
                  <a:lnTo>
                    <a:pt x="726" y="4233"/>
                  </a:lnTo>
                  <a:lnTo>
                    <a:pt x="724" y="4238"/>
                  </a:lnTo>
                  <a:lnTo>
                    <a:pt x="724" y="4238"/>
                  </a:lnTo>
                  <a:lnTo>
                    <a:pt x="722" y="4236"/>
                  </a:lnTo>
                  <a:lnTo>
                    <a:pt x="719" y="4236"/>
                  </a:lnTo>
                  <a:lnTo>
                    <a:pt x="719" y="4236"/>
                  </a:lnTo>
                  <a:lnTo>
                    <a:pt x="719" y="4236"/>
                  </a:lnTo>
                  <a:lnTo>
                    <a:pt x="719" y="4236"/>
                  </a:lnTo>
                  <a:lnTo>
                    <a:pt x="719" y="4236"/>
                  </a:lnTo>
                  <a:lnTo>
                    <a:pt x="719" y="4233"/>
                  </a:lnTo>
                  <a:lnTo>
                    <a:pt x="712" y="4236"/>
                  </a:lnTo>
                  <a:lnTo>
                    <a:pt x="712" y="4236"/>
                  </a:lnTo>
                  <a:lnTo>
                    <a:pt x="710" y="4236"/>
                  </a:lnTo>
                  <a:lnTo>
                    <a:pt x="710" y="4236"/>
                  </a:lnTo>
                  <a:lnTo>
                    <a:pt x="708" y="4233"/>
                  </a:lnTo>
                  <a:lnTo>
                    <a:pt x="705" y="4233"/>
                  </a:lnTo>
                  <a:lnTo>
                    <a:pt x="705" y="4236"/>
                  </a:lnTo>
                  <a:lnTo>
                    <a:pt x="705" y="4236"/>
                  </a:lnTo>
                  <a:lnTo>
                    <a:pt x="705" y="4238"/>
                  </a:lnTo>
                  <a:lnTo>
                    <a:pt x="703" y="4238"/>
                  </a:lnTo>
                  <a:lnTo>
                    <a:pt x="700" y="4240"/>
                  </a:lnTo>
                  <a:lnTo>
                    <a:pt x="700" y="4240"/>
                  </a:lnTo>
                  <a:lnTo>
                    <a:pt x="698" y="4238"/>
                  </a:lnTo>
                  <a:lnTo>
                    <a:pt x="696" y="4238"/>
                  </a:lnTo>
                  <a:lnTo>
                    <a:pt x="696" y="4236"/>
                  </a:lnTo>
                  <a:lnTo>
                    <a:pt x="696" y="4236"/>
                  </a:lnTo>
                  <a:lnTo>
                    <a:pt x="693" y="4236"/>
                  </a:lnTo>
                  <a:lnTo>
                    <a:pt x="691" y="4236"/>
                  </a:lnTo>
                  <a:lnTo>
                    <a:pt x="691" y="4236"/>
                  </a:lnTo>
                  <a:lnTo>
                    <a:pt x="689" y="4236"/>
                  </a:lnTo>
                  <a:lnTo>
                    <a:pt x="689" y="4238"/>
                  </a:lnTo>
                  <a:lnTo>
                    <a:pt x="686" y="4240"/>
                  </a:lnTo>
                  <a:lnTo>
                    <a:pt x="686" y="4245"/>
                  </a:lnTo>
                  <a:lnTo>
                    <a:pt x="686" y="4247"/>
                  </a:lnTo>
                  <a:lnTo>
                    <a:pt x="686" y="4250"/>
                  </a:lnTo>
                  <a:lnTo>
                    <a:pt x="684" y="4250"/>
                  </a:lnTo>
                  <a:lnTo>
                    <a:pt x="684" y="4252"/>
                  </a:lnTo>
                  <a:lnTo>
                    <a:pt x="684" y="4252"/>
                  </a:lnTo>
                  <a:lnTo>
                    <a:pt x="682" y="4252"/>
                  </a:lnTo>
                  <a:lnTo>
                    <a:pt x="682" y="4257"/>
                  </a:lnTo>
                  <a:lnTo>
                    <a:pt x="682" y="4257"/>
                  </a:lnTo>
                  <a:lnTo>
                    <a:pt x="679" y="4255"/>
                  </a:lnTo>
                  <a:lnTo>
                    <a:pt x="679" y="4255"/>
                  </a:lnTo>
                  <a:lnTo>
                    <a:pt x="677" y="4255"/>
                  </a:lnTo>
                  <a:lnTo>
                    <a:pt x="679" y="4255"/>
                  </a:lnTo>
                  <a:lnTo>
                    <a:pt x="679" y="4252"/>
                  </a:lnTo>
                  <a:lnTo>
                    <a:pt x="677" y="4252"/>
                  </a:lnTo>
                  <a:lnTo>
                    <a:pt x="677" y="4252"/>
                  </a:lnTo>
                  <a:lnTo>
                    <a:pt x="679" y="4250"/>
                  </a:lnTo>
                  <a:lnTo>
                    <a:pt x="679" y="4250"/>
                  </a:lnTo>
                  <a:lnTo>
                    <a:pt x="679" y="4250"/>
                  </a:lnTo>
                  <a:lnTo>
                    <a:pt x="677" y="4250"/>
                  </a:lnTo>
                  <a:lnTo>
                    <a:pt x="677" y="4250"/>
                  </a:lnTo>
                  <a:lnTo>
                    <a:pt x="674" y="4250"/>
                  </a:lnTo>
                  <a:lnTo>
                    <a:pt x="674" y="4247"/>
                  </a:lnTo>
                  <a:lnTo>
                    <a:pt x="674" y="4250"/>
                  </a:lnTo>
                  <a:lnTo>
                    <a:pt x="674" y="4250"/>
                  </a:lnTo>
                  <a:lnTo>
                    <a:pt x="672" y="4250"/>
                  </a:lnTo>
                  <a:lnTo>
                    <a:pt x="672" y="4252"/>
                  </a:lnTo>
                  <a:lnTo>
                    <a:pt x="672" y="4252"/>
                  </a:lnTo>
                  <a:lnTo>
                    <a:pt x="672" y="4250"/>
                  </a:lnTo>
                  <a:lnTo>
                    <a:pt x="670" y="4250"/>
                  </a:lnTo>
                  <a:lnTo>
                    <a:pt x="670" y="4250"/>
                  </a:lnTo>
                  <a:lnTo>
                    <a:pt x="667" y="4250"/>
                  </a:lnTo>
                  <a:lnTo>
                    <a:pt x="667" y="4252"/>
                  </a:lnTo>
                  <a:lnTo>
                    <a:pt x="670" y="4252"/>
                  </a:lnTo>
                  <a:lnTo>
                    <a:pt x="670" y="4255"/>
                  </a:lnTo>
                  <a:lnTo>
                    <a:pt x="667" y="4255"/>
                  </a:lnTo>
                  <a:lnTo>
                    <a:pt x="667" y="4255"/>
                  </a:lnTo>
                  <a:lnTo>
                    <a:pt x="667" y="4252"/>
                  </a:lnTo>
                  <a:lnTo>
                    <a:pt x="667" y="4252"/>
                  </a:lnTo>
                  <a:lnTo>
                    <a:pt x="667" y="4250"/>
                  </a:lnTo>
                  <a:lnTo>
                    <a:pt x="667" y="4250"/>
                  </a:lnTo>
                  <a:lnTo>
                    <a:pt x="667" y="4250"/>
                  </a:lnTo>
                  <a:lnTo>
                    <a:pt x="667" y="4247"/>
                  </a:lnTo>
                  <a:lnTo>
                    <a:pt x="665" y="4247"/>
                  </a:lnTo>
                  <a:lnTo>
                    <a:pt x="665" y="4252"/>
                  </a:lnTo>
                  <a:lnTo>
                    <a:pt x="665" y="4252"/>
                  </a:lnTo>
                  <a:lnTo>
                    <a:pt x="663" y="4255"/>
                  </a:lnTo>
                  <a:lnTo>
                    <a:pt x="660" y="4255"/>
                  </a:lnTo>
                  <a:lnTo>
                    <a:pt x="660" y="4252"/>
                  </a:lnTo>
                  <a:lnTo>
                    <a:pt x="660" y="4252"/>
                  </a:lnTo>
                  <a:lnTo>
                    <a:pt x="658" y="4252"/>
                  </a:lnTo>
                  <a:lnTo>
                    <a:pt x="653" y="4252"/>
                  </a:lnTo>
                  <a:lnTo>
                    <a:pt x="651" y="4250"/>
                  </a:lnTo>
                  <a:lnTo>
                    <a:pt x="651" y="4247"/>
                  </a:lnTo>
                  <a:lnTo>
                    <a:pt x="651" y="4245"/>
                  </a:lnTo>
                  <a:lnTo>
                    <a:pt x="651" y="4245"/>
                  </a:lnTo>
                  <a:lnTo>
                    <a:pt x="651" y="4243"/>
                  </a:lnTo>
                  <a:lnTo>
                    <a:pt x="651" y="4243"/>
                  </a:lnTo>
                  <a:lnTo>
                    <a:pt x="651" y="4243"/>
                  </a:lnTo>
                  <a:lnTo>
                    <a:pt x="651" y="4240"/>
                  </a:lnTo>
                  <a:lnTo>
                    <a:pt x="653" y="4240"/>
                  </a:lnTo>
                  <a:lnTo>
                    <a:pt x="653" y="4240"/>
                  </a:lnTo>
                  <a:lnTo>
                    <a:pt x="648" y="4240"/>
                  </a:lnTo>
                  <a:lnTo>
                    <a:pt x="648" y="4238"/>
                  </a:lnTo>
                  <a:lnTo>
                    <a:pt x="648" y="4240"/>
                  </a:lnTo>
                  <a:lnTo>
                    <a:pt x="646" y="4240"/>
                  </a:lnTo>
                  <a:lnTo>
                    <a:pt x="646" y="4240"/>
                  </a:lnTo>
                  <a:lnTo>
                    <a:pt x="644" y="4240"/>
                  </a:lnTo>
                  <a:lnTo>
                    <a:pt x="644" y="4240"/>
                  </a:lnTo>
                  <a:lnTo>
                    <a:pt x="644" y="4240"/>
                  </a:lnTo>
                  <a:lnTo>
                    <a:pt x="644" y="4240"/>
                  </a:lnTo>
                  <a:lnTo>
                    <a:pt x="641" y="4240"/>
                  </a:lnTo>
                  <a:lnTo>
                    <a:pt x="641" y="4240"/>
                  </a:lnTo>
                  <a:lnTo>
                    <a:pt x="641" y="4240"/>
                  </a:lnTo>
                  <a:lnTo>
                    <a:pt x="641" y="4240"/>
                  </a:lnTo>
                  <a:lnTo>
                    <a:pt x="641" y="4238"/>
                  </a:lnTo>
                  <a:lnTo>
                    <a:pt x="639" y="4238"/>
                  </a:lnTo>
                  <a:lnTo>
                    <a:pt x="639" y="4236"/>
                  </a:lnTo>
                  <a:lnTo>
                    <a:pt x="639" y="4236"/>
                  </a:lnTo>
                  <a:lnTo>
                    <a:pt x="641" y="4236"/>
                  </a:lnTo>
                  <a:lnTo>
                    <a:pt x="641" y="4233"/>
                  </a:lnTo>
                  <a:lnTo>
                    <a:pt x="639" y="4233"/>
                  </a:lnTo>
                  <a:lnTo>
                    <a:pt x="639" y="4231"/>
                  </a:lnTo>
                  <a:lnTo>
                    <a:pt x="639" y="4231"/>
                  </a:lnTo>
                  <a:lnTo>
                    <a:pt x="639" y="4231"/>
                  </a:lnTo>
                  <a:lnTo>
                    <a:pt x="639" y="4231"/>
                  </a:lnTo>
                  <a:lnTo>
                    <a:pt x="637" y="4236"/>
                  </a:lnTo>
                  <a:lnTo>
                    <a:pt x="637" y="4238"/>
                  </a:lnTo>
                  <a:lnTo>
                    <a:pt x="634" y="4238"/>
                  </a:lnTo>
                  <a:lnTo>
                    <a:pt x="634" y="4238"/>
                  </a:lnTo>
                  <a:lnTo>
                    <a:pt x="630" y="4238"/>
                  </a:lnTo>
                  <a:lnTo>
                    <a:pt x="630" y="4236"/>
                  </a:lnTo>
                  <a:lnTo>
                    <a:pt x="630" y="4236"/>
                  </a:lnTo>
                  <a:lnTo>
                    <a:pt x="630" y="4236"/>
                  </a:lnTo>
                  <a:lnTo>
                    <a:pt x="627" y="4236"/>
                  </a:lnTo>
                  <a:lnTo>
                    <a:pt x="627" y="4238"/>
                  </a:lnTo>
                  <a:lnTo>
                    <a:pt x="625" y="4238"/>
                  </a:lnTo>
                  <a:lnTo>
                    <a:pt x="625" y="4236"/>
                  </a:lnTo>
                  <a:lnTo>
                    <a:pt x="622" y="4233"/>
                  </a:lnTo>
                  <a:lnTo>
                    <a:pt x="622" y="4233"/>
                  </a:lnTo>
                  <a:lnTo>
                    <a:pt x="622" y="4236"/>
                  </a:lnTo>
                  <a:lnTo>
                    <a:pt x="622" y="4233"/>
                  </a:lnTo>
                  <a:lnTo>
                    <a:pt x="622" y="4233"/>
                  </a:lnTo>
                  <a:lnTo>
                    <a:pt x="622" y="4233"/>
                  </a:lnTo>
                  <a:lnTo>
                    <a:pt x="622" y="4231"/>
                  </a:lnTo>
                  <a:lnTo>
                    <a:pt x="622" y="4231"/>
                  </a:lnTo>
                  <a:lnTo>
                    <a:pt x="622" y="4231"/>
                  </a:lnTo>
                  <a:lnTo>
                    <a:pt x="625" y="4231"/>
                  </a:lnTo>
                  <a:lnTo>
                    <a:pt x="625" y="4229"/>
                  </a:lnTo>
                  <a:lnTo>
                    <a:pt x="627" y="4231"/>
                  </a:lnTo>
                  <a:lnTo>
                    <a:pt x="627" y="4231"/>
                  </a:lnTo>
                  <a:lnTo>
                    <a:pt x="627" y="4229"/>
                  </a:lnTo>
                  <a:lnTo>
                    <a:pt x="627" y="4229"/>
                  </a:lnTo>
                  <a:lnTo>
                    <a:pt x="627" y="4229"/>
                  </a:lnTo>
                  <a:lnTo>
                    <a:pt x="627" y="4226"/>
                  </a:lnTo>
                  <a:lnTo>
                    <a:pt x="630" y="4224"/>
                  </a:lnTo>
                  <a:lnTo>
                    <a:pt x="630" y="4224"/>
                  </a:lnTo>
                  <a:lnTo>
                    <a:pt x="634" y="4224"/>
                  </a:lnTo>
                  <a:lnTo>
                    <a:pt x="634" y="4226"/>
                  </a:lnTo>
                  <a:lnTo>
                    <a:pt x="639" y="4226"/>
                  </a:lnTo>
                  <a:lnTo>
                    <a:pt x="639" y="4226"/>
                  </a:lnTo>
                  <a:lnTo>
                    <a:pt x="641" y="4226"/>
                  </a:lnTo>
                  <a:lnTo>
                    <a:pt x="641" y="4224"/>
                  </a:lnTo>
                  <a:lnTo>
                    <a:pt x="641" y="4221"/>
                  </a:lnTo>
                  <a:lnTo>
                    <a:pt x="641" y="4219"/>
                  </a:lnTo>
                  <a:lnTo>
                    <a:pt x="639" y="4219"/>
                  </a:lnTo>
                  <a:lnTo>
                    <a:pt x="639" y="4221"/>
                  </a:lnTo>
                  <a:lnTo>
                    <a:pt x="639" y="4221"/>
                  </a:lnTo>
                  <a:lnTo>
                    <a:pt x="639" y="4221"/>
                  </a:lnTo>
                  <a:lnTo>
                    <a:pt x="637" y="4221"/>
                  </a:lnTo>
                  <a:lnTo>
                    <a:pt x="634" y="4221"/>
                  </a:lnTo>
                  <a:lnTo>
                    <a:pt x="634" y="4221"/>
                  </a:lnTo>
                  <a:lnTo>
                    <a:pt x="634" y="4221"/>
                  </a:lnTo>
                  <a:lnTo>
                    <a:pt x="630" y="4221"/>
                  </a:lnTo>
                  <a:lnTo>
                    <a:pt x="630" y="4219"/>
                  </a:lnTo>
                  <a:lnTo>
                    <a:pt x="632" y="4219"/>
                  </a:lnTo>
                  <a:lnTo>
                    <a:pt x="632" y="4219"/>
                  </a:lnTo>
                  <a:lnTo>
                    <a:pt x="632" y="4219"/>
                  </a:lnTo>
                  <a:lnTo>
                    <a:pt x="634" y="4219"/>
                  </a:lnTo>
                  <a:lnTo>
                    <a:pt x="634" y="4219"/>
                  </a:lnTo>
                  <a:lnTo>
                    <a:pt x="632" y="4219"/>
                  </a:lnTo>
                  <a:lnTo>
                    <a:pt x="632" y="4217"/>
                  </a:lnTo>
                  <a:lnTo>
                    <a:pt x="632" y="4217"/>
                  </a:lnTo>
                  <a:lnTo>
                    <a:pt x="632" y="4217"/>
                  </a:lnTo>
                  <a:lnTo>
                    <a:pt x="632" y="4217"/>
                  </a:lnTo>
                  <a:lnTo>
                    <a:pt x="632" y="4214"/>
                  </a:lnTo>
                  <a:lnTo>
                    <a:pt x="630" y="4217"/>
                  </a:lnTo>
                  <a:lnTo>
                    <a:pt x="630" y="4217"/>
                  </a:lnTo>
                  <a:lnTo>
                    <a:pt x="627" y="4217"/>
                  </a:lnTo>
                  <a:lnTo>
                    <a:pt x="627" y="4217"/>
                  </a:lnTo>
                  <a:lnTo>
                    <a:pt x="630" y="4214"/>
                  </a:lnTo>
                  <a:lnTo>
                    <a:pt x="630" y="4212"/>
                  </a:lnTo>
                  <a:lnTo>
                    <a:pt x="632" y="4212"/>
                  </a:lnTo>
                  <a:lnTo>
                    <a:pt x="632" y="4212"/>
                  </a:lnTo>
                  <a:lnTo>
                    <a:pt x="630" y="4212"/>
                  </a:lnTo>
                  <a:lnTo>
                    <a:pt x="630" y="4210"/>
                  </a:lnTo>
                  <a:lnTo>
                    <a:pt x="630" y="4207"/>
                  </a:lnTo>
                  <a:lnTo>
                    <a:pt x="630" y="4207"/>
                  </a:lnTo>
                  <a:lnTo>
                    <a:pt x="630" y="4207"/>
                  </a:lnTo>
                  <a:lnTo>
                    <a:pt x="630" y="4205"/>
                  </a:lnTo>
                  <a:lnTo>
                    <a:pt x="630" y="4203"/>
                  </a:lnTo>
                  <a:lnTo>
                    <a:pt x="630" y="4200"/>
                  </a:lnTo>
                  <a:lnTo>
                    <a:pt x="632" y="4203"/>
                  </a:lnTo>
                  <a:lnTo>
                    <a:pt x="632" y="4203"/>
                  </a:lnTo>
                  <a:lnTo>
                    <a:pt x="632" y="4195"/>
                  </a:lnTo>
                  <a:lnTo>
                    <a:pt x="634" y="4195"/>
                  </a:lnTo>
                  <a:lnTo>
                    <a:pt x="634" y="4191"/>
                  </a:lnTo>
                  <a:lnTo>
                    <a:pt x="634" y="4191"/>
                  </a:lnTo>
                  <a:lnTo>
                    <a:pt x="637" y="4188"/>
                  </a:lnTo>
                  <a:lnTo>
                    <a:pt x="637" y="4188"/>
                  </a:lnTo>
                  <a:lnTo>
                    <a:pt x="637" y="4188"/>
                  </a:lnTo>
                  <a:lnTo>
                    <a:pt x="637" y="4188"/>
                  </a:lnTo>
                  <a:lnTo>
                    <a:pt x="637" y="4186"/>
                  </a:lnTo>
                  <a:lnTo>
                    <a:pt x="641" y="4184"/>
                  </a:lnTo>
                  <a:lnTo>
                    <a:pt x="641" y="4184"/>
                  </a:lnTo>
                  <a:lnTo>
                    <a:pt x="646" y="4184"/>
                  </a:lnTo>
                  <a:lnTo>
                    <a:pt x="646" y="4184"/>
                  </a:lnTo>
                  <a:lnTo>
                    <a:pt x="646" y="4181"/>
                  </a:lnTo>
                  <a:lnTo>
                    <a:pt x="648" y="4184"/>
                  </a:lnTo>
                  <a:lnTo>
                    <a:pt x="648" y="4184"/>
                  </a:lnTo>
                  <a:lnTo>
                    <a:pt x="651" y="4184"/>
                  </a:lnTo>
                  <a:lnTo>
                    <a:pt x="653" y="4184"/>
                  </a:lnTo>
                  <a:lnTo>
                    <a:pt x="653" y="4186"/>
                  </a:lnTo>
                  <a:lnTo>
                    <a:pt x="653" y="4186"/>
                  </a:lnTo>
                  <a:lnTo>
                    <a:pt x="658" y="4186"/>
                  </a:lnTo>
                  <a:lnTo>
                    <a:pt x="658" y="4186"/>
                  </a:lnTo>
                  <a:lnTo>
                    <a:pt x="660" y="4186"/>
                  </a:lnTo>
                  <a:lnTo>
                    <a:pt x="660" y="4186"/>
                  </a:lnTo>
                  <a:lnTo>
                    <a:pt x="660" y="4186"/>
                  </a:lnTo>
                  <a:lnTo>
                    <a:pt x="663" y="4188"/>
                  </a:lnTo>
                  <a:lnTo>
                    <a:pt x="663" y="4188"/>
                  </a:lnTo>
                  <a:lnTo>
                    <a:pt x="663" y="4186"/>
                  </a:lnTo>
                  <a:lnTo>
                    <a:pt x="663" y="4186"/>
                  </a:lnTo>
                  <a:lnTo>
                    <a:pt x="665" y="4186"/>
                  </a:lnTo>
                  <a:lnTo>
                    <a:pt x="667" y="4186"/>
                  </a:lnTo>
                  <a:lnTo>
                    <a:pt x="670" y="4186"/>
                  </a:lnTo>
                  <a:lnTo>
                    <a:pt x="670" y="4188"/>
                  </a:lnTo>
                  <a:lnTo>
                    <a:pt x="670" y="4188"/>
                  </a:lnTo>
                  <a:lnTo>
                    <a:pt x="670" y="4193"/>
                  </a:lnTo>
                  <a:lnTo>
                    <a:pt x="672" y="4191"/>
                  </a:lnTo>
                  <a:lnTo>
                    <a:pt x="672" y="4188"/>
                  </a:lnTo>
                  <a:lnTo>
                    <a:pt x="672" y="4188"/>
                  </a:lnTo>
                  <a:lnTo>
                    <a:pt x="674" y="4191"/>
                  </a:lnTo>
                  <a:lnTo>
                    <a:pt x="677" y="4191"/>
                  </a:lnTo>
                  <a:lnTo>
                    <a:pt x="677" y="4193"/>
                  </a:lnTo>
                  <a:lnTo>
                    <a:pt x="679" y="4195"/>
                  </a:lnTo>
                  <a:lnTo>
                    <a:pt x="679" y="4195"/>
                  </a:lnTo>
                  <a:lnTo>
                    <a:pt x="679" y="4198"/>
                  </a:lnTo>
                  <a:lnTo>
                    <a:pt x="679" y="4200"/>
                  </a:lnTo>
                  <a:lnTo>
                    <a:pt x="682" y="4203"/>
                  </a:lnTo>
                  <a:lnTo>
                    <a:pt x="682" y="4203"/>
                  </a:lnTo>
                  <a:lnTo>
                    <a:pt x="679" y="4205"/>
                  </a:lnTo>
                  <a:lnTo>
                    <a:pt x="677" y="4203"/>
                  </a:lnTo>
                  <a:lnTo>
                    <a:pt x="672" y="4203"/>
                  </a:lnTo>
                  <a:lnTo>
                    <a:pt x="672" y="4203"/>
                  </a:lnTo>
                  <a:lnTo>
                    <a:pt x="670" y="4200"/>
                  </a:lnTo>
                  <a:lnTo>
                    <a:pt x="670" y="4203"/>
                  </a:lnTo>
                  <a:lnTo>
                    <a:pt x="670" y="4203"/>
                  </a:lnTo>
                  <a:lnTo>
                    <a:pt x="670" y="4205"/>
                  </a:lnTo>
                  <a:lnTo>
                    <a:pt x="672" y="4205"/>
                  </a:lnTo>
                  <a:lnTo>
                    <a:pt x="672" y="4203"/>
                  </a:lnTo>
                  <a:lnTo>
                    <a:pt x="672" y="4205"/>
                  </a:lnTo>
                  <a:lnTo>
                    <a:pt x="674" y="4205"/>
                  </a:lnTo>
                  <a:lnTo>
                    <a:pt x="677" y="4205"/>
                  </a:lnTo>
                  <a:lnTo>
                    <a:pt x="679" y="4205"/>
                  </a:lnTo>
                  <a:lnTo>
                    <a:pt x="679" y="4207"/>
                  </a:lnTo>
                  <a:lnTo>
                    <a:pt x="679" y="4207"/>
                  </a:lnTo>
                  <a:lnTo>
                    <a:pt x="679" y="4207"/>
                  </a:lnTo>
                  <a:lnTo>
                    <a:pt x="682" y="4207"/>
                  </a:lnTo>
                  <a:lnTo>
                    <a:pt x="684" y="4207"/>
                  </a:lnTo>
                  <a:lnTo>
                    <a:pt x="684" y="4207"/>
                  </a:lnTo>
                  <a:lnTo>
                    <a:pt x="686" y="4207"/>
                  </a:lnTo>
                  <a:lnTo>
                    <a:pt x="689" y="4207"/>
                  </a:lnTo>
                  <a:lnTo>
                    <a:pt x="693" y="4207"/>
                  </a:lnTo>
                  <a:lnTo>
                    <a:pt x="693" y="4210"/>
                  </a:lnTo>
                  <a:lnTo>
                    <a:pt x="696" y="4210"/>
                  </a:lnTo>
                  <a:lnTo>
                    <a:pt x="696" y="4210"/>
                  </a:lnTo>
                  <a:lnTo>
                    <a:pt x="698" y="4210"/>
                  </a:lnTo>
                  <a:lnTo>
                    <a:pt x="696" y="4207"/>
                  </a:lnTo>
                  <a:lnTo>
                    <a:pt x="696" y="4207"/>
                  </a:lnTo>
                  <a:lnTo>
                    <a:pt x="693" y="4205"/>
                  </a:lnTo>
                  <a:lnTo>
                    <a:pt x="693" y="4205"/>
                  </a:lnTo>
                  <a:lnTo>
                    <a:pt x="693" y="4203"/>
                  </a:lnTo>
                  <a:lnTo>
                    <a:pt x="696" y="4200"/>
                  </a:lnTo>
                  <a:lnTo>
                    <a:pt x="696" y="4198"/>
                  </a:lnTo>
                  <a:lnTo>
                    <a:pt x="693" y="4195"/>
                  </a:lnTo>
                  <a:lnTo>
                    <a:pt x="693" y="4198"/>
                  </a:lnTo>
                  <a:lnTo>
                    <a:pt x="693" y="4198"/>
                  </a:lnTo>
                  <a:lnTo>
                    <a:pt x="691" y="4198"/>
                  </a:lnTo>
                  <a:lnTo>
                    <a:pt x="691" y="4200"/>
                  </a:lnTo>
                  <a:lnTo>
                    <a:pt x="691" y="4198"/>
                  </a:lnTo>
                  <a:lnTo>
                    <a:pt x="691" y="4200"/>
                  </a:lnTo>
                  <a:lnTo>
                    <a:pt x="689" y="4200"/>
                  </a:lnTo>
                  <a:lnTo>
                    <a:pt x="691" y="4198"/>
                  </a:lnTo>
                  <a:lnTo>
                    <a:pt x="691" y="4195"/>
                  </a:lnTo>
                  <a:lnTo>
                    <a:pt x="691" y="4195"/>
                  </a:lnTo>
                  <a:lnTo>
                    <a:pt x="689" y="4193"/>
                  </a:lnTo>
                  <a:lnTo>
                    <a:pt x="689" y="4193"/>
                  </a:lnTo>
                  <a:lnTo>
                    <a:pt x="689" y="4191"/>
                  </a:lnTo>
                  <a:lnTo>
                    <a:pt x="689" y="4188"/>
                  </a:lnTo>
                  <a:lnTo>
                    <a:pt x="691" y="4186"/>
                  </a:lnTo>
                  <a:lnTo>
                    <a:pt x="698" y="4186"/>
                  </a:lnTo>
                  <a:lnTo>
                    <a:pt x="700" y="4188"/>
                  </a:lnTo>
                  <a:lnTo>
                    <a:pt x="700" y="4188"/>
                  </a:lnTo>
                  <a:lnTo>
                    <a:pt x="700" y="4188"/>
                  </a:lnTo>
                  <a:lnTo>
                    <a:pt x="703" y="4191"/>
                  </a:lnTo>
                  <a:lnTo>
                    <a:pt x="703" y="4191"/>
                  </a:lnTo>
                  <a:lnTo>
                    <a:pt x="705" y="4191"/>
                  </a:lnTo>
                  <a:lnTo>
                    <a:pt x="705" y="4193"/>
                  </a:lnTo>
                  <a:lnTo>
                    <a:pt x="705" y="4193"/>
                  </a:lnTo>
                  <a:lnTo>
                    <a:pt x="708" y="4193"/>
                  </a:lnTo>
                  <a:lnTo>
                    <a:pt x="708" y="4193"/>
                  </a:lnTo>
                  <a:lnTo>
                    <a:pt x="710" y="4193"/>
                  </a:lnTo>
                  <a:lnTo>
                    <a:pt x="710" y="4193"/>
                  </a:lnTo>
                  <a:lnTo>
                    <a:pt x="710" y="4193"/>
                  </a:lnTo>
                  <a:lnTo>
                    <a:pt x="712" y="4193"/>
                  </a:lnTo>
                  <a:lnTo>
                    <a:pt x="712" y="4193"/>
                  </a:lnTo>
                  <a:lnTo>
                    <a:pt x="715" y="4195"/>
                  </a:lnTo>
                  <a:lnTo>
                    <a:pt x="717" y="4195"/>
                  </a:lnTo>
                  <a:lnTo>
                    <a:pt x="717" y="4195"/>
                  </a:lnTo>
                  <a:lnTo>
                    <a:pt x="719" y="4195"/>
                  </a:lnTo>
                  <a:lnTo>
                    <a:pt x="719" y="4195"/>
                  </a:lnTo>
                  <a:lnTo>
                    <a:pt x="722" y="4195"/>
                  </a:lnTo>
                  <a:lnTo>
                    <a:pt x="724" y="4195"/>
                  </a:lnTo>
                  <a:lnTo>
                    <a:pt x="724" y="4193"/>
                  </a:lnTo>
                  <a:lnTo>
                    <a:pt x="722" y="4193"/>
                  </a:lnTo>
                  <a:lnTo>
                    <a:pt x="719" y="4193"/>
                  </a:lnTo>
                  <a:lnTo>
                    <a:pt x="722" y="4191"/>
                  </a:lnTo>
                  <a:lnTo>
                    <a:pt x="724" y="4191"/>
                  </a:lnTo>
                  <a:lnTo>
                    <a:pt x="724" y="4188"/>
                  </a:lnTo>
                  <a:lnTo>
                    <a:pt x="726" y="4188"/>
                  </a:lnTo>
                  <a:lnTo>
                    <a:pt x="729" y="4191"/>
                  </a:lnTo>
                  <a:lnTo>
                    <a:pt x="734" y="4191"/>
                  </a:lnTo>
                  <a:lnTo>
                    <a:pt x="734" y="4193"/>
                  </a:lnTo>
                  <a:lnTo>
                    <a:pt x="736" y="4193"/>
                  </a:lnTo>
                  <a:lnTo>
                    <a:pt x="738" y="4191"/>
                  </a:lnTo>
                  <a:lnTo>
                    <a:pt x="738" y="4193"/>
                  </a:lnTo>
                  <a:lnTo>
                    <a:pt x="741" y="4193"/>
                  </a:lnTo>
                  <a:lnTo>
                    <a:pt x="741" y="4191"/>
                  </a:lnTo>
                  <a:lnTo>
                    <a:pt x="743" y="4191"/>
                  </a:lnTo>
                  <a:lnTo>
                    <a:pt x="745" y="4188"/>
                  </a:lnTo>
                  <a:lnTo>
                    <a:pt x="745" y="4188"/>
                  </a:lnTo>
                  <a:lnTo>
                    <a:pt x="748" y="4188"/>
                  </a:lnTo>
                  <a:lnTo>
                    <a:pt x="748" y="4188"/>
                  </a:lnTo>
                  <a:lnTo>
                    <a:pt x="748" y="4186"/>
                  </a:lnTo>
                  <a:lnTo>
                    <a:pt x="745" y="4184"/>
                  </a:lnTo>
                  <a:lnTo>
                    <a:pt x="745" y="4184"/>
                  </a:lnTo>
                  <a:lnTo>
                    <a:pt x="748" y="4184"/>
                  </a:lnTo>
                  <a:lnTo>
                    <a:pt x="748" y="4184"/>
                  </a:lnTo>
                  <a:lnTo>
                    <a:pt x="750" y="4186"/>
                  </a:lnTo>
                  <a:lnTo>
                    <a:pt x="757" y="4186"/>
                  </a:lnTo>
                  <a:lnTo>
                    <a:pt x="757" y="4186"/>
                  </a:lnTo>
                  <a:lnTo>
                    <a:pt x="760" y="4186"/>
                  </a:lnTo>
                  <a:lnTo>
                    <a:pt x="760" y="4188"/>
                  </a:lnTo>
                  <a:lnTo>
                    <a:pt x="762" y="4186"/>
                  </a:lnTo>
                  <a:lnTo>
                    <a:pt x="762" y="4186"/>
                  </a:lnTo>
                  <a:lnTo>
                    <a:pt x="760" y="4186"/>
                  </a:lnTo>
                  <a:lnTo>
                    <a:pt x="762" y="4184"/>
                  </a:lnTo>
                  <a:lnTo>
                    <a:pt x="762" y="4184"/>
                  </a:lnTo>
                  <a:lnTo>
                    <a:pt x="764" y="4186"/>
                  </a:lnTo>
                  <a:lnTo>
                    <a:pt x="764" y="4186"/>
                  </a:lnTo>
                  <a:lnTo>
                    <a:pt x="767" y="4184"/>
                  </a:lnTo>
                  <a:lnTo>
                    <a:pt x="767" y="4181"/>
                  </a:lnTo>
                  <a:lnTo>
                    <a:pt x="767" y="4179"/>
                  </a:lnTo>
                  <a:lnTo>
                    <a:pt x="769" y="4179"/>
                  </a:lnTo>
                  <a:lnTo>
                    <a:pt x="774" y="4179"/>
                  </a:lnTo>
                  <a:lnTo>
                    <a:pt x="774" y="4177"/>
                  </a:lnTo>
                  <a:lnTo>
                    <a:pt x="778" y="4174"/>
                  </a:lnTo>
                  <a:lnTo>
                    <a:pt x="778" y="4174"/>
                  </a:lnTo>
                  <a:lnTo>
                    <a:pt x="781" y="4172"/>
                  </a:lnTo>
                  <a:lnTo>
                    <a:pt x="778" y="4172"/>
                  </a:lnTo>
                  <a:lnTo>
                    <a:pt x="778" y="4172"/>
                  </a:lnTo>
                  <a:lnTo>
                    <a:pt x="778" y="4172"/>
                  </a:lnTo>
                  <a:lnTo>
                    <a:pt x="781" y="4172"/>
                  </a:lnTo>
                  <a:lnTo>
                    <a:pt x="781" y="4172"/>
                  </a:lnTo>
                  <a:lnTo>
                    <a:pt x="781" y="4174"/>
                  </a:lnTo>
                  <a:lnTo>
                    <a:pt x="783" y="4174"/>
                  </a:lnTo>
                  <a:lnTo>
                    <a:pt x="786" y="4174"/>
                  </a:lnTo>
                  <a:lnTo>
                    <a:pt x="786" y="4172"/>
                  </a:lnTo>
                  <a:lnTo>
                    <a:pt x="788" y="4172"/>
                  </a:lnTo>
                  <a:lnTo>
                    <a:pt x="788" y="4172"/>
                  </a:lnTo>
                  <a:lnTo>
                    <a:pt x="788" y="4172"/>
                  </a:lnTo>
                  <a:lnTo>
                    <a:pt x="790" y="4172"/>
                  </a:lnTo>
                  <a:lnTo>
                    <a:pt x="790" y="4169"/>
                  </a:lnTo>
                  <a:lnTo>
                    <a:pt x="790" y="4169"/>
                  </a:lnTo>
                  <a:lnTo>
                    <a:pt x="795" y="4169"/>
                  </a:lnTo>
                  <a:lnTo>
                    <a:pt x="795" y="4167"/>
                  </a:lnTo>
                  <a:lnTo>
                    <a:pt x="795" y="4169"/>
                  </a:lnTo>
                  <a:lnTo>
                    <a:pt x="797" y="4169"/>
                  </a:lnTo>
                  <a:lnTo>
                    <a:pt x="802" y="4167"/>
                  </a:lnTo>
                  <a:lnTo>
                    <a:pt x="802" y="4165"/>
                  </a:lnTo>
                  <a:lnTo>
                    <a:pt x="805" y="4162"/>
                  </a:lnTo>
                  <a:lnTo>
                    <a:pt x="805" y="4162"/>
                  </a:lnTo>
                  <a:lnTo>
                    <a:pt x="807" y="4160"/>
                  </a:lnTo>
                  <a:lnTo>
                    <a:pt x="807" y="4160"/>
                  </a:lnTo>
                  <a:lnTo>
                    <a:pt x="807" y="4158"/>
                  </a:lnTo>
                  <a:lnTo>
                    <a:pt x="809" y="4158"/>
                  </a:lnTo>
                  <a:lnTo>
                    <a:pt x="809" y="4155"/>
                  </a:lnTo>
                  <a:lnTo>
                    <a:pt x="805" y="4155"/>
                  </a:lnTo>
                  <a:lnTo>
                    <a:pt x="805" y="4155"/>
                  </a:lnTo>
                  <a:lnTo>
                    <a:pt x="805" y="4153"/>
                  </a:lnTo>
                  <a:lnTo>
                    <a:pt x="805" y="4153"/>
                  </a:lnTo>
                  <a:lnTo>
                    <a:pt x="805" y="4151"/>
                  </a:lnTo>
                  <a:lnTo>
                    <a:pt x="802" y="4151"/>
                  </a:lnTo>
                  <a:lnTo>
                    <a:pt x="802" y="4148"/>
                  </a:lnTo>
                  <a:lnTo>
                    <a:pt x="805" y="4148"/>
                  </a:lnTo>
                  <a:lnTo>
                    <a:pt x="805" y="4148"/>
                  </a:lnTo>
                  <a:lnTo>
                    <a:pt x="807" y="4148"/>
                  </a:lnTo>
                  <a:lnTo>
                    <a:pt x="809" y="4148"/>
                  </a:lnTo>
                  <a:lnTo>
                    <a:pt x="809" y="4148"/>
                  </a:lnTo>
                  <a:lnTo>
                    <a:pt x="812" y="4148"/>
                  </a:lnTo>
                  <a:lnTo>
                    <a:pt x="812" y="4153"/>
                  </a:lnTo>
                  <a:lnTo>
                    <a:pt x="814" y="4153"/>
                  </a:lnTo>
                  <a:lnTo>
                    <a:pt x="814" y="4151"/>
                  </a:lnTo>
                  <a:lnTo>
                    <a:pt x="816" y="4151"/>
                  </a:lnTo>
                  <a:lnTo>
                    <a:pt x="819" y="4151"/>
                  </a:lnTo>
                  <a:lnTo>
                    <a:pt x="816" y="4151"/>
                  </a:lnTo>
                  <a:lnTo>
                    <a:pt x="816" y="4151"/>
                  </a:lnTo>
                  <a:lnTo>
                    <a:pt x="816" y="4151"/>
                  </a:lnTo>
                  <a:lnTo>
                    <a:pt x="814" y="4148"/>
                  </a:lnTo>
                  <a:lnTo>
                    <a:pt x="814" y="4148"/>
                  </a:lnTo>
                  <a:lnTo>
                    <a:pt x="816" y="4148"/>
                  </a:lnTo>
                  <a:lnTo>
                    <a:pt x="814" y="4148"/>
                  </a:lnTo>
                  <a:lnTo>
                    <a:pt x="814" y="4148"/>
                  </a:lnTo>
                  <a:lnTo>
                    <a:pt x="814" y="4148"/>
                  </a:lnTo>
                  <a:lnTo>
                    <a:pt x="814" y="4148"/>
                  </a:lnTo>
                  <a:lnTo>
                    <a:pt x="812" y="4148"/>
                  </a:lnTo>
                  <a:lnTo>
                    <a:pt x="812" y="4148"/>
                  </a:lnTo>
                  <a:lnTo>
                    <a:pt x="812" y="4146"/>
                  </a:lnTo>
                  <a:lnTo>
                    <a:pt x="809" y="4146"/>
                  </a:lnTo>
                  <a:lnTo>
                    <a:pt x="809" y="4143"/>
                  </a:lnTo>
                  <a:lnTo>
                    <a:pt x="809" y="4143"/>
                  </a:lnTo>
                  <a:lnTo>
                    <a:pt x="805" y="4146"/>
                  </a:lnTo>
                  <a:lnTo>
                    <a:pt x="802" y="4146"/>
                  </a:lnTo>
                  <a:lnTo>
                    <a:pt x="802" y="4143"/>
                  </a:lnTo>
                  <a:lnTo>
                    <a:pt x="800" y="4141"/>
                  </a:lnTo>
                  <a:lnTo>
                    <a:pt x="797" y="4143"/>
                  </a:lnTo>
                  <a:lnTo>
                    <a:pt x="795" y="4143"/>
                  </a:lnTo>
                  <a:lnTo>
                    <a:pt x="795" y="4143"/>
                  </a:lnTo>
                  <a:lnTo>
                    <a:pt x="793" y="4146"/>
                  </a:lnTo>
                  <a:lnTo>
                    <a:pt x="793" y="4146"/>
                  </a:lnTo>
                  <a:lnTo>
                    <a:pt x="790" y="4146"/>
                  </a:lnTo>
                  <a:lnTo>
                    <a:pt x="790" y="4148"/>
                  </a:lnTo>
                  <a:lnTo>
                    <a:pt x="790" y="4148"/>
                  </a:lnTo>
                  <a:lnTo>
                    <a:pt x="788" y="4151"/>
                  </a:lnTo>
                  <a:lnTo>
                    <a:pt x="788" y="4153"/>
                  </a:lnTo>
                  <a:lnTo>
                    <a:pt x="786" y="4153"/>
                  </a:lnTo>
                  <a:lnTo>
                    <a:pt x="786" y="4153"/>
                  </a:lnTo>
                  <a:lnTo>
                    <a:pt x="786" y="4153"/>
                  </a:lnTo>
                  <a:lnTo>
                    <a:pt x="786" y="4158"/>
                  </a:lnTo>
                  <a:lnTo>
                    <a:pt x="783" y="4158"/>
                  </a:lnTo>
                  <a:lnTo>
                    <a:pt x="781" y="4160"/>
                  </a:lnTo>
                  <a:lnTo>
                    <a:pt x="778" y="4160"/>
                  </a:lnTo>
                  <a:lnTo>
                    <a:pt x="781" y="4155"/>
                  </a:lnTo>
                  <a:lnTo>
                    <a:pt x="781" y="4155"/>
                  </a:lnTo>
                  <a:lnTo>
                    <a:pt x="776" y="4153"/>
                  </a:lnTo>
                  <a:lnTo>
                    <a:pt x="776" y="4153"/>
                  </a:lnTo>
                  <a:lnTo>
                    <a:pt x="776" y="4155"/>
                  </a:lnTo>
                  <a:lnTo>
                    <a:pt x="774" y="4155"/>
                  </a:lnTo>
                  <a:lnTo>
                    <a:pt x="774" y="4158"/>
                  </a:lnTo>
                  <a:lnTo>
                    <a:pt x="771" y="4162"/>
                  </a:lnTo>
                  <a:lnTo>
                    <a:pt x="769" y="4162"/>
                  </a:lnTo>
                  <a:lnTo>
                    <a:pt x="767" y="4162"/>
                  </a:lnTo>
                  <a:lnTo>
                    <a:pt x="762" y="4167"/>
                  </a:lnTo>
                  <a:lnTo>
                    <a:pt x="757" y="4167"/>
                  </a:lnTo>
                  <a:lnTo>
                    <a:pt x="757" y="4167"/>
                  </a:lnTo>
                  <a:lnTo>
                    <a:pt x="752" y="4167"/>
                  </a:lnTo>
                  <a:lnTo>
                    <a:pt x="752" y="4167"/>
                  </a:lnTo>
                  <a:lnTo>
                    <a:pt x="752" y="4167"/>
                  </a:lnTo>
                  <a:lnTo>
                    <a:pt x="752" y="4167"/>
                  </a:lnTo>
                  <a:lnTo>
                    <a:pt x="750" y="4167"/>
                  </a:lnTo>
                  <a:lnTo>
                    <a:pt x="748" y="4167"/>
                  </a:lnTo>
                  <a:lnTo>
                    <a:pt x="743" y="4167"/>
                  </a:lnTo>
                  <a:lnTo>
                    <a:pt x="743" y="4167"/>
                  </a:lnTo>
                  <a:lnTo>
                    <a:pt x="741" y="4167"/>
                  </a:lnTo>
                  <a:lnTo>
                    <a:pt x="736" y="4169"/>
                  </a:lnTo>
                  <a:lnTo>
                    <a:pt x="734" y="4169"/>
                  </a:lnTo>
                  <a:lnTo>
                    <a:pt x="734" y="4169"/>
                  </a:lnTo>
                  <a:lnTo>
                    <a:pt x="731" y="4172"/>
                  </a:lnTo>
                  <a:lnTo>
                    <a:pt x="729" y="4172"/>
                  </a:lnTo>
                  <a:lnTo>
                    <a:pt x="729" y="4174"/>
                  </a:lnTo>
                  <a:lnTo>
                    <a:pt x="722" y="4174"/>
                  </a:lnTo>
                  <a:lnTo>
                    <a:pt x="722" y="4174"/>
                  </a:lnTo>
                  <a:lnTo>
                    <a:pt x="715" y="4174"/>
                  </a:lnTo>
                  <a:lnTo>
                    <a:pt x="715" y="4172"/>
                  </a:lnTo>
                  <a:lnTo>
                    <a:pt x="715" y="4172"/>
                  </a:lnTo>
                  <a:lnTo>
                    <a:pt x="712" y="4169"/>
                  </a:lnTo>
                  <a:lnTo>
                    <a:pt x="712" y="4169"/>
                  </a:lnTo>
                  <a:lnTo>
                    <a:pt x="712" y="4167"/>
                  </a:lnTo>
                  <a:lnTo>
                    <a:pt x="712" y="4167"/>
                  </a:lnTo>
                  <a:lnTo>
                    <a:pt x="712" y="4165"/>
                  </a:lnTo>
                  <a:lnTo>
                    <a:pt x="710" y="4165"/>
                  </a:lnTo>
                  <a:lnTo>
                    <a:pt x="710" y="4162"/>
                  </a:lnTo>
                  <a:lnTo>
                    <a:pt x="710" y="4160"/>
                  </a:lnTo>
                  <a:lnTo>
                    <a:pt x="710" y="4158"/>
                  </a:lnTo>
                  <a:lnTo>
                    <a:pt x="710" y="4158"/>
                  </a:lnTo>
                  <a:lnTo>
                    <a:pt x="710" y="4155"/>
                  </a:lnTo>
                  <a:lnTo>
                    <a:pt x="710" y="4153"/>
                  </a:lnTo>
                  <a:lnTo>
                    <a:pt x="710" y="4153"/>
                  </a:lnTo>
                  <a:lnTo>
                    <a:pt x="710" y="4151"/>
                  </a:lnTo>
                  <a:lnTo>
                    <a:pt x="712" y="4148"/>
                  </a:lnTo>
                  <a:lnTo>
                    <a:pt x="715" y="4146"/>
                  </a:lnTo>
                  <a:lnTo>
                    <a:pt x="717" y="4143"/>
                  </a:lnTo>
                  <a:lnTo>
                    <a:pt x="719" y="4139"/>
                  </a:lnTo>
                  <a:lnTo>
                    <a:pt x="722" y="4139"/>
                  </a:lnTo>
                  <a:lnTo>
                    <a:pt x="722" y="4136"/>
                  </a:lnTo>
                  <a:lnTo>
                    <a:pt x="729" y="4134"/>
                  </a:lnTo>
                  <a:lnTo>
                    <a:pt x="729" y="4134"/>
                  </a:lnTo>
                  <a:lnTo>
                    <a:pt x="734" y="4129"/>
                  </a:lnTo>
                  <a:lnTo>
                    <a:pt x="736" y="4127"/>
                  </a:lnTo>
                  <a:lnTo>
                    <a:pt x="736" y="4127"/>
                  </a:lnTo>
                  <a:lnTo>
                    <a:pt x="736" y="4127"/>
                  </a:lnTo>
                  <a:lnTo>
                    <a:pt x="736" y="4125"/>
                  </a:lnTo>
                  <a:lnTo>
                    <a:pt x="738" y="4125"/>
                  </a:lnTo>
                  <a:lnTo>
                    <a:pt x="738" y="4120"/>
                  </a:lnTo>
                  <a:lnTo>
                    <a:pt x="738" y="4120"/>
                  </a:lnTo>
                  <a:lnTo>
                    <a:pt x="738" y="4117"/>
                  </a:lnTo>
                  <a:lnTo>
                    <a:pt x="741" y="4117"/>
                  </a:lnTo>
                  <a:lnTo>
                    <a:pt x="741" y="4113"/>
                  </a:lnTo>
                  <a:lnTo>
                    <a:pt x="741" y="4113"/>
                  </a:lnTo>
                  <a:lnTo>
                    <a:pt x="743" y="4113"/>
                  </a:lnTo>
                  <a:lnTo>
                    <a:pt x="743" y="4110"/>
                  </a:lnTo>
                  <a:lnTo>
                    <a:pt x="743" y="4108"/>
                  </a:lnTo>
                  <a:lnTo>
                    <a:pt x="743" y="4108"/>
                  </a:lnTo>
                  <a:lnTo>
                    <a:pt x="743" y="4106"/>
                  </a:lnTo>
                  <a:lnTo>
                    <a:pt x="741" y="4106"/>
                  </a:lnTo>
                  <a:lnTo>
                    <a:pt x="741" y="4103"/>
                  </a:lnTo>
                  <a:lnTo>
                    <a:pt x="743" y="4103"/>
                  </a:lnTo>
                  <a:lnTo>
                    <a:pt x="745" y="4103"/>
                  </a:lnTo>
                  <a:lnTo>
                    <a:pt x="745" y="4103"/>
                  </a:lnTo>
                  <a:lnTo>
                    <a:pt x="748" y="4099"/>
                  </a:lnTo>
                  <a:lnTo>
                    <a:pt x="748" y="4094"/>
                  </a:lnTo>
                  <a:lnTo>
                    <a:pt x="750" y="4094"/>
                  </a:lnTo>
                  <a:lnTo>
                    <a:pt x="750" y="4094"/>
                  </a:lnTo>
                  <a:lnTo>
                    <a:pt x="750" y="4091"/>
                  </a:lnTo>
                  <a:lnTo>
                    <a:pt x="752" y="4091"/>
                  </a:lnTo>
                  <a:lnTo>
                    <a:pt x="764" y="4091"/>
                  </a:lnTo>
                  <a:lnTo>
                    <a:pt x="764" y="4094"/>
                  </a:lnTo>
                  <a:lnTo>
                    <a:pt x="767" y="4094"/>
                  </a:lnTo>
                  <a:lnTo>
                    <a:pt x="769" y="4094"/>
                  </a:lnTo>
                  <a:lnTo>
                    <a:pt x="774" y="4096"/>
                  </a:lnTo>
                  <a:lnTo>
                    <a:pt x="776" y="4094"/>
                  </a:lnTo>
                  <a:lnTo>
                    <a:pt x="781" y="4094"/>
                  </a:lnTo>
                  <a:lnTo>
                    <a:pt x="783" y="4091"/>
                  </a:lnTo>
                  <a:lnTo>
                    <a:pt x="786" y="4089"/>
                  </a:lnTo>
                  <a:lnTo>
                    <a:pt x="786" y="4087"/>
                  </a:lnTo>
                  <a:lnTo>
                    <a:pt x="788" y="4087"/>
                  </a:lnTo>
                  <a:lnTo>
                    <a:pt x="788" y="4084"/>
                  </a:lnTo>
                  <a:lnTo>
                    <a:pt x="790" y="4084"/>
                  </a:lnTo>
                  <a:lnTo>
                    <a:pt x="790" y="4082"/>
                  </a:lnTo>
                  <a:lnTo>
                    <a:pt x="795" y="4080"/>
                  </a:lnTo>
                  <a:lnTo>
                    <a:pt x="795" y="4077"/>
                  </a:lnTo>
                  <a:lnTo>
                    <a:pt x="800" y="4077"/>
                  </a:lnTo>
                  <a:lnTo>
                    <a:pt x="802" y="4077"/>
                  </a:lnTo>
                  <a:lnTo>
                    <a:pt x="802" y="4077"/>
                  </a:lnTo>
                  <a:lnTo>
                    <a:pt x="802" y="4075"/>
                  </a:lnTo>
                  <a:lnTo>
                    <a:pt x="805" y="4075"/>
                  </a:lnTo>
                  <a:lnTo>
                    <a:pt x="805" y="4073"/>
                  </a:lnTo>
                  <a:lnTo>
                    <a:pt x="805" y="4073"/>
                  </a:lnTo>
                  <a:lnTo>
                    <a:pt x="805" y="4070"/>
                  </a:lnTo>
                  <a:lnTo>
                    <a:pt x="805" y="4070"/>
                  </a:lnTo>
                  <a:lnTo>
                    <a:pt x="805" y="4068"/>
                  </a:lnTo>
                  <a:lnTo>
                    <a:pt x="809" y="4068"/>
                  </a:lnTo>
                  <a:lnTo>
                    <a:pt x="809" y="4068"/>
                  </a:lnTo>
                  <a:lnTo>
                    <a:pt x="809" y="4065"/>
                  </a:lnTo>
                  <a:lnTo>
                    <a:pt x="812" y="4065"/>
                  </a:lnTo>
                  <a:lnTo>
                    <a:pt x="812" y="4063"/>
                  </a:lnTo>
                  <a:lnTo>
                    <a:pt x="812" y="4058"/>
                  </a:lnTo>
                  <a:lnTo>
                    <a:pt x="812" y="4056"/>
                  </a:lnTo>
                  <a:lnTo>
                    <a:pt x="809" y="4056"/>
                  </a:lnTo>
                  <a:lnTo>
                    <a:pt x="809" y="4056"/>
                  </a:lnTo>
                  <a:lnTo>
                    <a:pt x="807" y="4054"/>
                  </a:lnTo>
                  <a:lnTo>
                    <a:pt x="807" y="4054"/>
                  </a:lnTo>
                  <a:lnTo>
                    <a:pt x="809" y="4054"/>
                  </a:lnTo>
                  <a:lnTo>
                    <a:pt x="807" y="4049"/>
                  </a:lnTo>
                  <a:lnTo>
                    <a:pt x="807" y="4049"/>
                  </a:lnTo>
                  <a:lnTo>
                    <a:pt x="805" y="4049"/>
                  </a:lnTo>
                  <a:lnTo>
                    <a:pt x="802" y="4051"/>
                  </a:lnTo>
                  <a:lnTo>
                    <a:pt x="802" y="4051"/>
                  </a:lnTo>
                  <a:lnTo>
                    <a:pt x="800" y="4056"/>
                  </a:lnTo>
                  <a:lnTo>
                    <a:pt x="795" y="4058"/>
                  </a:lnTo>
                  <a:lnTo>
                    <a:pt x="795" y="4058"/>
                  </a:lnTo>
                  <a:lnTo>
                    <a:pt x="795" y="4058"/>
                  </a:lnTo>
                  <a:lnTo>
                    <a:pt x="795" y="4061"/>
                  </a:lnTo>
                  <a:lnTo>
                    <a:pt x="790" y="4061"/>
                  </a:lnTo>
                  <a:lnTo>
                    <a:pt x="790" y="4061"/>
                  </a:lnTo>
                  <a:lnTo>
                    <a:pt x="786" y="4061"/>
                  </a:lnTo>
                  <a:lnTo>
                    <a:pt x="786" y="4061"/>
                  </a:lnTo>
                  <a:lnTo>
                    <a:pt x="783" y="4061"/>
                  </a:lnTo>
                  <a:lnTo>
                    <a:pt x="781" y="4063"/>
                  </a:lnTo>
                  <a:lnTo>
                    <a:pt x="781" y="4063"/>
                  </a:lnTo>
                  <a:lnTo>
                    <a:pt x="781" y="4063"/>
                  </a:lnTo>
                  <a:lnTo>
                    <a:pt x="776" y="4065"/>
                  </a:lnTo>
                  <a:lnTo>
                    <a:pt x="776" y="4065"/>
                  </a:lnTo>
                  <a:lnTo>
                    <a:pt x="774" y="4065"/>
                  </a:lnTo>
                  <a:lnTo>
                    <a:pt x="771" y="4065"/>
                  </a:lnTo>
                  <a:lnTo>
                    <a:pt x="771" y="4068"/>
                  </a:lnTo>
                  <a:lnTo>
                    <a:pt x="769" y="4068"/>
                  </a:lnTo>
                  <a:lnTo>
                    <a:pt x="767" y="4068"/>
                  </a:lnTo>
                  <a:lnTo>
                    <a:pt x="764" y="4068"/>
                  </a:lnTo>
                  <a:lnTo>
                    <a:pt x="764" y="4068"/>
                  </a:lnTo>
                  <a:lnTo>
                    <a:pt x="760" y="4068"/>
                  </a:lnTo>
                  <a:lnTo>
                    <a:pt x="760" y="4068"/>
                  </a:lnTo>
                  <a:lnTo>
                    <a:pt x="760" y="4070"/>
                  </a:lnTo>
                  <a:lnTo>
                    <a:pt x="757" y="4070"/>
                  </a:lnTo>
                  <a:lnTo>
                    <a:pt x="757" y="4073"/>
                  </a:lnTo>
                  <a:lnTo>
                    <a:pt x="755" y="4073"/>
                  </a:lnTo>
                  <a:lnTo>
                    <a:pt x="752" y="4075"/>
                  </a:lnTo>
                  <a:lnTo>
                    <a:pt x="750" y="4075"/>
                  </a:lnTo>
                  <a:lnTo>
                    <a:pt x="750" y="4073"/>
                  </a:lnTo>
                  <a:lnTo>
                    <a:pt x="750" y="4073"/>
                  </a:lnTo>
                  <a:lnTo>
                    <a:pt x="748" y="4070"/>
                  </a:lnTo>
                  <a:lnTo>
                    <a:pt x="748" y="4070"/>
                  </a:lnTo>
                  <a:lnTo>
                    <a:pt x="748" y="4073"/>
                  </a:lnTo>
                  <a:lnTo>
                    <a:pt x="748" y="4073"/>
                  </a:lnTo>
                  <a:lnTo>
                    <a:pt x="745" y="4073"/>
                  </a:lnTo>
                  <a:lnTo>
                    <a:pt x="745" y="4070"/>
                  </a:lnTo>
                  <a:lnTo>
                    <a:pt x="745" y="4070"/>
                  </a:lnTo>
                  <a:lnTo>
                    <a:pt x="745" y="4070"/>
                  </a:lnTo>
                  <a:lnTo>
                    <a:pt x="745" y="4068"/>
                  </a:lnTo>
                  <a:lnTo>
                    <a:pt x="743" y="4068"/>
                  </a:lnTo>
                  <a:lnTo>
                    <a:pt x="743" y="4068"/>
                  </a:lnTo>
                  <a:lnTo>
                    <a:pt x="743" y="4068"/>
                  </a:lnTo>
                  <a:lnTo>
                    <a:pt x="741" y="4068"/>
                  </a:lnTo>
                  <a:lnTo>
                    <a:pt x="741" y="4068"/>
                  </a:lnTo>
                  <a:lnTo>
                    <a:pt x="738" y="4068"/>
                  </a:lnTo>
                  <a:lnTo>
                    <a:pt x="738" y="4068"/>
                  </a:lnTo>
                  <a:lnTo>
                    <a:pt x="738" y="4065"/>
                  </a:lnTo>
                  <a:lnTo>
                    <a:pt x="736" y="4065"/>
                  </a:lnTo>
                  <a:lnTo>
                    <a:pt x="736" y="4065"/>
                  </a:lnTo>
                  <a:lnTo>
                    <a:pt x="736" y="4065"/>
                  </a:lnTo>
                  <a:lnTo>
                    <a:pt x="736" y="4068"/>
                  </a:lnTo>
                  <a:lnTo>
                    <a:pt x="738" y="4068"/>
                  </a:lnTo>
                  <a:lnTo>
                    <a:pt x="738" y="4070"/>
                  </a:lnTo>
                  <a:lnTo>
                    <a:pt x="738" y="4070"/>
                  </a:lnTo>
                  <a:lnTo>
                    <a:pt x="738" y="4070"/>
                  </a:lnTo>
                  <a:lnTo>
                    <a:pt x="741" y="4070"/>
                  </a:lnTo>
                  <a:lnTo>
                    <a:pt x="741" y="4073"/>
                  </a:lnTo>
                  <a:lnTo>
                    <a:pt x="743" y="4073"/>
                  </a:lnTo>
                  <a:lnTo>
                    <a:pt x="743" y="4075"/>
                  </a:lnTo>
                  <a:lnTo>
                    <a:pt x="741" y="4075"/>
                  </a:lnTo>
                  <a:lnTo>
                    <a:pt x="741" y="4077"/>
                  </a:lnTo>
                  <a:lnTo>
                    <a:pt x="738" y="4077"/>
                  </a:lnTo>
                  <a:lnTo>
                    <a:pt x="738" y="4077"/>
                  </a:lnTo>
                  <a:lnTo>
                    <a:pt x="736" y="4077"/>
                  </a:lnTo>
                  <a:lnTo>
                    <a:pt x="736" y="4080"/>
                  </a:lnTo>
                  <a:lnTo>
                    <a:pt x="734" y="4080"/>
                  </a:lnTo>
                  <a:lnTo>
                    <a:pt x="734" y="4082"/>
                  </a:lnTo>
                  <a:lnTo>
                    <a:pt x="734" y="4082"/>
                  </a:lnTo>
                  <a:lnTo>
                    <a:pt x="729" y="4082"/>
                  </a:lnTo>
                  <a:lnTo>
                    <a:pt x="726" y="4082"/>
                  </a:lnTo>
                  <a:lnTo>
                    <a:pt x="726" y="4082"/>
                  </a:lnTo>
                  <a:lnTo>
                    <a:pt x="726" y="4080"/>
                  </a:lnTo>
                  <a:lnTo>
                    <a:pt x="724" y="4080"/>
                  </a:lnTo>
                  <a:lnTo>
                    <a:pt x="724" y="4082"/>
                  </a:lnTo>
                  <a:lnTo>
                    <a:pt x="722" y="4082"/>
                  </a:lnTo>
                  <a:lnTo>
                    <a:pt x="722" y="4080"/>
                  </a:lnTo>
                  <a:lnTo>
                    <a:pt x="719" y="4080"/>
                  </a:lnTo>
                  <a:lnTo>
                    <a:pt x="717" y="4080"/>
                  </a:lnTo>
                  <a:lnTo>
                    <a:pt x="717" y="4082"/>
                  </a:lnTo>
                  <a:lnTo>
                    <a:pt x="717" y="4084"/>
                  </a:lnTo>
                  <a:lnTo>
                    <a:pt x="717" y="4084"/>
                  </a:lnTo>
                  <a:lnTo>
                    <a:pt x="717" y="4084"/>
                  </a:lnTo>
                  <a:lnTo>
                    <a:pt x="712" y="4084"/>
                  </a:lnTo>
                  <a:lnTo>
                    <a:pt x="712" y="4082"/>
                  </a:lnTo>
                  <a:lnTo>
                    <a:pt x="710" y="4084"/>
                  </a:lnTo>
                  <a:lnTo>
                    <a:pt x="710" y="4082"/>
                  </a:lnTo>
                  <a:lnTo>
                    <a:pt x="710" y="4082"/>
                  </a:lnTo>
                  <a:lnTo>
                    <a:pt x="708" y="4082"/>
                  </a:lnTo>
                  <a:lnTo>
                    <a:pt x="708" y="4077"/>
                  </a:lnTo>
                  <a:lnTo>
                    <a:pt x="710" y="4077"/>
                  </a:lnTo>
                  <a:lnTo>
                    <a:pt x="710" y="4077"/>
                  </a:lnTo>
                  <a:lnTo>
                    <a:pt x="708" y="4075"/>
                  </a:lnTo>
                  <a:lnTo>
                    <a:pt x="705" y="4075"/>
                  </a:lnTo>
                  <a:lnTo>
                    <a:pt x="705" y="4075"/>
                  </a:lnTo>
                  <a:lnTo>
                    <a:pt x="705" y="4077"/>
                  </a:lnTo>
                  <a:lnTo>
                    <a:pt x="705" y="4077"/>
                  </a:lnTo>
                  <a:lnTo>
                    <a:pt x="703" y="4075"/>
                  </a:lnTo>
                  <a:lnTo>
                    <a:pt x="700" y="4075"/>
                  </a:lnTo>
                  <a:lnTo>
                    <a:pt x="703" y="4077"/>
                  </a:lnTo>
                  <a:lnTo>
                    <a:pt x="703" y="4077"/>
                  </a:lnTo>
                  <a:lnTo>
                    <a:pt x="703" y="4080"/>
                  </a:lnTo>
                  <a:lnTo>
                    <a:pt x="703" y="4077"/>
                  </a:lnTo>
                  <a:lnTo>
                    <a:pt x="700" y="4080"/>
                  </a:lnTo>
                  <a:lnTo>
                    <a:pt x="698" y="4077"/>
                  </a:lnTo>
                  <a:lnTo>
                    <a:pt x="698" y="4077"/>
                  </a:lnTo>
                  <a:lnTo>
                    <a:pt x="696" y="4077"/>
                  </a:lnTo>
                  <a:lnTo>
                    <a:pt x="696" y="4080"/>
                  </a:lnTo>
                  <a:lnTo>
                    <a:pt x="693" y="4080"/>
                  </a:lnTo>
                  <a:lnTo>
                    <a:pt x="693" y="4080"/>
                  </a:lnTo>
                  <a:lnTo>
                    <a:pt x="693" y="4080"/>
                  </a:lnTo>
                  <a:lnTo>
                    <a:pt x="691" y="4080"/>
                  </a:lnTo>
                  <a:lnTo>
                    <a:pt x="691" y="4077"/>
                  </a:lnTo>
                  <a:lnTo>
                    <a:pt x="691" y="4075"/>
                  </a:lnTo>
                  <a:lnTo>
                    <a:pt x="689" y="4075"/>
                  </a:lnTo>
                  <a:lnTo>
                    <a:pt x="689" y="4073"/>
                  </a:lnTo>
                  <a:lnTo>
                    <a:pt x="686" y="4073"/>
                  </a:lnTo>
                  <a:lnTo>
                    <a:pt x="686" y="4073"/>
                  </a:lnTo>
                  <a:lnTo>
                    <a:pt x="684" y="4073"/>
                  </a:lnTo>
                  <a:lnTo>
                    <a:pt x="682" y="4070"/>
                  </a:lnTo>
                  <a:lnTo>
                    <a:pt x="682" y="4070"/>
                  </a:lnTo>
                  <a:lnTo>
                    <a:pt x="679" y="4070"/>
                  </a:lnTo>
                  <a:lnTo>
                    <a:pt x="679" y="4068"/>
                  </a:lnTo>
                  <a:lnTo>
                    <a:pt x="682" y="4068"/>
                  </a:lnTo>
                  <a:lnTo>
                    <a:pt x="682" y="4065"/>
                  </a:lnTo>
                  <a:lnTo>
                    <a:pt x="684" y="4065"/>
                  </a:lnTo>
                  <a:lnTo>
                    <a:pt x="684" y="4063"/>
                  </a:lnTo>
                  <a:lnTo>
                    <a:pt x="682" y="4065"/>
                  </a:lnTo>
                  <a:lnTo>
                    <a:pt x="682" y="4065"/>
                  </a:lnTo>
                  <a:lnTo>
                    <a:pt x="679" y="4065"/>
                  </a:lnTo>
                  <a:lnTo>
                    <a:pt x="679" y="4068"/>
                  </a:lnTo>
                  <a:lnTo>
                    <a:pt x="679" y="4070"/>
                  </a:lnTo>
                  <a:lnTo>
                    <a:pt x="679" y="4070"/>
                  </a:lnTo>
                  <a:lnTo>
                    <a:pt x="679" y="4070"/>
                  </a:lnTo>
                  <a:lnTo>
                    <a:pt x="677" y="4070"/>
                  </a:lnTo>
                  <a:lnTo>
                    <a:pt x="677" y="4073"/>
                  </a:lnTo>
                  <a:lnTo>
                    <a:pt x="677" y="4073"/>
                  </a:lnTo>
                  <a:lnTo>
                    <a:pt x="677" y="4075"/>
                  </a:lnTo>
                  <a:lnTo>
                    <a:pt x="674" y="4075"/>
                  </a:lnTo>
                  <a:lnTo>
                    <a:pt x="674" y="4070"/>
                  </a:lnTo>
                  <a:lnTo>
                    <a:pt x="674" y="4070"/>
                  </a:lnTo>
                  <a:lnTo>
                    <a:pt x="674" y="4065"/>
                  </a:lnTo>
                  <a:lnTo>
                    <a:pt x="672" y="4065"/>
                  </a:lnTo>
                  <a:lnTo>
                    <a:pt x="670" y="4068"/>
                  </a:lnTo>
                  <a:lnTo>
                    <a:pt x="670" y="4068"/>
                  </a:lnTo>
                  <a:lnTo>
                    <a:pt x="667" y="4070"/>
                  </a:lnTo>
                  <a:lnTo>
                    <a:pt x="667" y="4070"/>
                  </a:lnTo>
                  <a:lnTo>
                    <a:pt x="667" y="4068"/>
                  </a:lnTo>
                  <a:lnTo>
                    <a:pt x="667" y="4068"/>
                  </a:lnTo>
                  <a:lnTo>
                    <a:pt x="665" y="4068"/>
                  </a:lnTo>
                  <a:lnTo>
                    <a:pt x="665" y="4068"/>
                  </a:lnTo>
                  <a:lnTo>
                    <a:pt x="665" y="4068"/>
                  </a:lnTo>
                  <a:lnTo>
                    <a:pt x="665" y="4070"/>
                  </a:lnTo>
                  <a:lnTo>
                    <a:pt x="665" y="4070"/>
                  </a:lnTo>
                  <a:lnTo>
                    <a:pt x="663" y="4068"/>
                  </a:lnTo>
                  <a:lnTo>
                    <a:pt x="663" y="4068"/>
                  </a:lnTo>
                  <a:lnTo>
                    <a:pt x="660" y="4068"/>
                  </a:lnTo>
                  <a:lnTo>
                    <a:pt x="663" y="4063"/>
                  </a:lnTo>
                  <a:lnTo>
                    <a:pt x="660" y="4063"/>
                  </a:lnTo>
                  <a:lnTo>
                    <a:pt x="660" y="4061"/>
                  </a:lnTo>
                  <a:lnTo>
                    <a:pt x="660" y="4061"/>
                  </a:lnTo>
                  <a:lnTo>
                    <a:pt x="660" y="4058"/>
                  </a:lnTo>
                  <a:lnTo>
                    <a:pt x="660" y="4058"/>
                  </a:lnTo>
                  <a:lnTo>
                    <a:pt x="663" y="4056"/>
                  </a:lnTo>
                  <a:lnTo>
                    <a:pt x="663" y="4056"/>
                  </a:lnTo>
                  <a:lnTo>
                    <a:pt x="660" y="4054"/>
                  </a:lnTo>
                  <a:lnTo>
                    <a:pt x="660" y="4054"/>
                  </a:lnTo>
                  <a:lnTo>
                    <a:pt x="660" y="4051"/>
                  </a:lnTo>
                  <a:lnTo>
                    <a:pt x="660" y="4051"/>
                  </a:lnTo>
                  <a:lnTo>
                    <a:pt x="663" y="4051"/>
                  </a:lnTo>
                  <a:lnTo>
                    <a:pt x="663" y="4051"/>
                  </a:lnTo>
                  <a:lnTo>
                    <a:pt x="663" y="4051"/>
                  </a:lnTo>
                  <a:lnTo>
                    <a:pt x="665" y="4056"/>
                  </a:lnTo>
                  <a:lnTo>
                    <a:pt x="665" y="4056"/>
                  </a:lnTo>
                  <a:lnTo>
                    <a:pt x="663" y="4056"/>
                  </a:lnTo>
                  <a:lnTo>
                    <a:pt x="665" y="4058"/>
                  </a:lnTo>
                  <a:lnTo>
                    <a:pt x="665" y="4056"/>
                  </a:lnTo>
                  <a:lnTo>
                    <a:pt x="665" y="4056"/>
                  </a:lnTo>
                  <a:lnTo>
                    <a:pt x="665" y="4054"/>
                  </a:lnTo>
                  <a:lnTo>
                    <a:pt x="665" y="4054"/>
                  </a:lnTo>
                  <a:lnTo>
                    <a:pt x="667" y="4054"/>
                  </a:lnTo>
                  <a:lnTo>
                    <a:pt x="667" y="4051"/>
                  </a:lnTo>
                  <a:lnTo>
                    <a:pt x="672" y="4054"/>
                  </a:lnTo>
                  <a:lnTo>
                    <a:pt x="672" y="4051"/>
                  </a:lnTo>
                  <a:lnTo>
                    <a:pt x="674" y="4051"/>
                  </a:lnTo>
                  <a:lnTo>
                    <a:pt x="674" y="4054"/>
                  </a:lnTo>
                  <a:lnTo>
                    <a:pt x="677" y="4054"/>
                  </a:lnTo>
                  <a:lnTo>
                    <a:pt x="677" y="4056"/>
                  </a:lnTo>
                  <a:lnTo>
                    <a:pt x="677" y="4056"/>
                  </a:lnTo>
                  <a:lnTo>
                    <a:pt x="677" y="4058"/>
                  </a:lnTo>
                  <a:lnTo>
                    <a:pt x="679" y="4058"/>
                  </a:lnTo>
                  <a:lnTo>
                    <a:pt x="679" y="4056"/>
                  </a:lnTo>
                  <a:lnTo>
                    <a:pt x="679" y="4056"/>
                  </a:lnTo>
                  <a:lnTo>
                    <a:pt x="682" y="4054"/>
                  </a:lnTo>
                  <a:lnTo>
                    <a:pt x="682" y="4054"/>
                  </a:lnTo>
                  <a:lnTo>
                    <a:pt x="684" y="4056"/>
                  </a:lnTo>
                  <a:lnTo>
                    <a:pt x="684" y="4056"/>
                  </a:lnTo>
                  <a:lnTo>
                    <a:pt x="686" y="4054"/>
                  </a:lnTo>
                  <a:lnTo>
                    <a:pt x="686" y="4056"/>
                  </a:lnTo>
                  <a:lnTo>
                    <a:pt x="689" y="4056"/>
                  </a:lnTo>
                  <a:lnTo>
                    <a:pt x="689" y="4054"/>
                  </a:lnTo>
                  <a:lnTo>
                    <a:pt x="689" y="4054"/>
                  </a:lnTo>
                  <a:lnTo>
                    <a:pt x="693" y="4051"/>
                  </a:lnTo>
                  <a:lnTo>
                    <a:pt x="693" y="4054"/>
                  </a:lnTo>
                  <a:lnTo>
                    <a:pt x="698" y="4056"/>
                  </a:lnTo>
                  <a:lnTo>
                    <a:pt x="698" y="4054"/>
                  </a:lnTo>
                  <a:lnTo>
                    <a:pt x="698" y="4049"/>
                  </a:lnTo>
                  <a:lnTo>
                    <a:pt x="700" y="4049"/>
                  </a:lnTo>
                  <a:lnTo>
                    <a:pt x="700" y="4049"/>
                  </a:lnTo>
                  <a:lnTo>
                    <a:pt x="703" y="4049"/>
                  </a:lnTo>
                  <a:lnTo>
                    <a:pt x="708" y="4054"/>
                  </a:lnTo>
                  <a:lnTo>
                    <a:pt x="708" y="4054"/>
                  </a:lnTo>
                  <a:lnTo>
                    <a:pt x="710" y="4054"/>
                  </a:lnTo>
                  <a:lnTo>
                    <a:pt x="710" y="4056"/>
                  </a:lnTo>
                  <a:lnTo>
                    <a:pt x="712" y="4056"/>
                  </a:lnTo>
                  <a:lnTo>
                    <a:pt x="712" y="4056"/>
                  </a:lnTo>
                  <a:lnTo>
                    <a:pt x="715" y="4056"/>
                  </a:lnTo>
                  <a:lnTo>
                    <a:pt x="715" y="4056"/>
                  </a:lnTo>
                  <a:lnTo>
                    <a:pt x="717" y="4058"/>
                  </a:lnTo>
                  <a:lnTo>
                    <a:pt x="717" y="4061"/>
                  </a:lnTo>
                  <a:lnTo>
                    <a:pt x="717" y="4061"/>
                  </a:lnTo>
                  <a:lnTo>
                    <a:pt x="717" y="4061"/>
                  </a:lnTo>
                  <a:lnTo>
                    <a:pt x="719" y="4063"/>
                  </a:lnTo>
                  <a:lnTo>
                    <a:pt x="722" y="4063"/>
                  </a:lnTo>
                  <a:lnTo>
                    <a:pt x="722" y="4063"/>
                  </a:lnTo>
                  <a:lnTo>
                    <a:pt x="722" y="4063"/>
                  </a:lnTo>
                  <a:lnTo>
                    <a:pt x="724" y="4065"/>
                  </a:lnTo>
                  <a:lnTo>
                    <a:pt x="724" y="4061"/>
                  </a:lnTo>
                  <a:lnTo>
                    <a:pt x="729" y="4061"/>
                  </a:lnTo>
                  <a:lnTo>
                    <a:pt x="731" y="4063"/>
                  </a:lnTo>
                  <a:lnTo>
                    <a:pt x="731" y="4065"/>
                  </a:lnTo>
                  <a:lnTo>
                    <a:pt x="731" y="4065"/>
                  </a:lnTo>
                  <a:lnTo>
                    <a:pt x="731" y="4065"/>
                  </a:lnTo>
                  <a:lnTo>
                    <a:pt x="731" y="4065"/>
                  </a:lnTo>
                  <a:lnTo>
                    <a:pt x="734" y="4065"/>
                  </a:lnTo>
                  <a:lnTo>
                    <a:pt x="734" y="4065"/>
                  </a:lnTo>
                  <a:lnTo>
                    <a:pt x="734" y="4063"/>
                  </a:lnTo>
                  <a:lnTo>
                    <a:pt x="731" y="4063"/>
                  </a:lnTo>
                  <a:lnTo>
                    <a:pt x="729" y="4063"/>
                  </a:lnTo>
                  <a:lnTo>
                    <a:pt x="729" y="4061"/>
                  </a:lnTo>
                  <a:lnTo>
                    <a:pt x="731" y="4061"/>
                  </a:lnTo>
                  <a:lnTo>
                    <a:pt x="729" y="4058"/>
                  </a:lnTo>
                  <a:lnTo>
                    <a:pt x="734" y="4061"/>
                  </a:lnTo>
                  <a:lnTo>
                    <a:pt x="736" y="4063"/>
                  </a:lnTo>
                  <a:lnTo>
                    <a:pt x="736" y="4063"/>
                  </a:lnTo>
                  <a:lnTo>
                    <a:pt x="738" y="4063"/>
                  </a:lnTo>
                  <a:lnTo>
                    <a:pt x="738" y="4063"/>
                  </a:lnTo>
                  <a:lnTo>
                    <a:pt x="741" y="4061"/>
                  </a:lnTo>
                  <a:lnTo>
                    <a:pt x="743" y="4061"/>
                  </a:lnTo>
                  <a:lnTo>
                    <a:pt x="743" y="4058"/>
                  </a:lnTo>
                  <a:lnTo>
                    <a:pt x="743" y="4058"/>
                  </a:lnTo>
                  <a:lnTo>
                    <a:pt x="743" y="4058"/>
                  </a:lnTo>
                  <a:lnTo>
                    <a:pt x="743" y="4056"/>
                  </a:lnTo>
                  <a:lnTo>
                    <a:pt x="741" y="4058"/>
                  </a:lnTo>
                  <a:lnTo>
                    <a:pt x="741" y="4056"/>
                  </a:lnTo>
                  <a:lnTo>
                    <a:pt x="741" y="4056"/>
                  </a:lnTo>
                  <a:lnTo>
                    <a:pt x="738" y="4054"/>
                  </a:lnTo>
                  <a:lnTo>
                    <a:pt x="738" y="4054"/>
                  </a:lnTo>
                  <a:lnTo>
                    <a:pt x="738" y="4051"/>
                  </a:lnTo>
                  <a:lnTo>
                    <a:pt x="738" y="4051"/>
                  </a:lnTo>
                  <a:lnTo>
                    <a:pt x="738" y="4051"/>
                  </a:lnTo>
                  <a:lnTo>
                    <a:pt x="738" y="4051"/>
                  </a:lnTo>
                  <a:lnTo>
                    <a:pt x="736" y="4049"/>
                  </a:lnTo>
                  <a:lnTo>
                    <a:pt x="731" y="4049"/>
                  </a:lnTo>
                  <a:lnTo>
                    <a:pt x="731" y="4047"/>
                  </a:lnTo>
                  <a:lnTo>
                    <a:pt x="729" y="4047"/>
                  </a:lnTo>
                  <a:lnTo>
                    <a:pt x="726" y="4047"/>
                  </a:lnTo>
                  <a:lnTo>
                    <a:pt x="726" y="4047"/>
                  </a:lnTo>
                  <a:lnTo>
                    <a:pt x="724" y="4044"/>
                  </a:lnTo>
                  <a:lnTo>
                    <a:pt x="724" y="4042"/>
                  </a:lnTo>
                  <a:lnTo>
                    <a:pt x="724" y="4042"/>
                  </a:lnTo>
                  <a:lnTo>
                    <a:pt x="722" y="4042"/>
                  </a:lnTo>
                  <a:lnTo>
                    <a:pt x="722" y="4042"/>
                  </a:lnTo>
                  <a:lnTo>
                    <a:pt x="722" y="4042"/>
                  </a:lnTo>
                  <a:lnTo>
                    <a:pt x="722" y="4042"/>
                  </a:lnTo>
                  <a:lnTo>
                    <a:pt x="719" y="4042"/>
                  </a:lnTo>
                  <a:lnTo>
                    <a:pt x="719" y="4042"/>
                  </a:lnTo>
                  <a:lnTo>
                    <a:pt x="717" y="4039"/>
                  </a:lnTo>
                  <a:lnTo>
                    <a:pt x="717" y="4037"/>
                  </a:lnTo>
                  <a:lnTo>
                    <a:pt x="717" y="4037"/>
                  </a:lnTo>
                  <a:lnTo>
                    <a:pt x="715" y="4037"/>
                  </a:lnTo>
                  <a:lnTo>
                    <a:pt x="715" y="4037"/>
                  </a:lnTo>
                  <a:lnTo>
                    <a:pt x="712" y="4037"/>
                  </a:lnTo>
                  <a:lnTo>
                    <a:pt x="715" y="4037"/>
                  </a:lnTo>
                  <a:lnTo>
                    <a:pt x="712" y="4035"/>
                  </a:lnTo>
                  <a:lnTo>
                    <a:pt x="712" y="4035"/>
                  </a:lnTo>
                  <a:lnTo>
                    <a:pt x="710" y="4035"/>
                  </a:lnTo>
                  <a:lnTo>
                    <a:pt x="710" y="4032"/>
                  </a:lnTo>
                  <a:lnTo>
                    <a:pt x="708" y="4035"/>
                  </a:lnTo>
                  <a:lnTo>
                    <a:pt x="708" y="4032"/>
                  </a:lnTo>
                  <a:lnTo>
                    <a:pt x="708" y="4030"/>
                  </a:lnTo>
                  <a:lnTo>
                    <a:pt x="703" y="4030"/>
                  </a:lnTo>
                  <a:lnTo>
                    <a:pt x="700" y="4028"/>
                  </a:lnTo>
                  <a:lnTo>
                    <a:pt x="700" y="4025"/>
                  </a:lnTo>
                  <a:lnTo>
                    <a:pt x="698" y="4025"/>
                  </a:lnTo>
                  <a:lnTo>
                    <a:pt x="698" y="4025"/>
                  </a:lnTo>
                  <a:lnTo>
                    <a:pt x="696" y="4025"/>
                  </a:lnTo>
                  <a:lnTo>
                    <a:pt x="696" y="4025"/>
                  </a:lnTo>
                  <a:lnTo>
                    <a:pt x="693" y="4025"/>
                  </a:lnTo>
                  <a:lnTo>
                    <a:pt x="693" y="4028"/>
                  </a:lnTo>
                  <a:lnTo>
                    <a:pt x="689" y="4028"/>
                  </a:lnTo>
                  <a:lnTo>
                    <a:pt x="689" y="4028"/>
                  </a:lnTo>
                  <a:lnTo>
                    <a:pt x="686" y="4028"/>
                  </a:lnTo>
                  <a:lnTo>
                    <a:pt x="684" y="4028"/>
                  </a:lnTo>
                  <a:lnTo>
                    <a:pt x="684" y="4028"/>
                  </a:lnTo>
                  <a:lnTo>
                    <a:pt x="682" y="4030"/>
                  </a:lnTo>
                  <a:lnTo>
                    <a:pt x="679" y="4030"/>
                  </a:lnTo>
                  <a:lnTo>
                    <a:pt x="677" y="4030"/>
                  </a:lnTo>
                  <a:lnTo>
                    <a:pt x="677" y="4030"/>
                  </a:lnTo>
                  <a:lnTo>
                    <a:pt x="674" y="4030"/>
                  </a:lnTo>
                  <a:lnTo>
                    <a:pt x="674" y="4030"/>
                  </a:lnTo>
                  <a:lnTo>
                    <a:pt x="672" y="4030"/>
                  </a:lnTo>
                  <a:lnTo>
                    <a:pt x="667" y="4030"/>
                  </a:lnTo>
                  <a:lnTo>
                    <a:pt x="670" y="4028"/>
                  </a:lnTo>
                  <a:lnTo>
                    <a:pt x="667" y="4025"/>
                  </a:lnTo>
                  <a:lnTo>
                    <a:pt x="667" y="4025"/>
                  </a:lnTo>
                  <a:lnTo>
                    <a:pt x="667" y="4025"/>
                  </a:lnTo>
                  <a:lnTo>
                    <a:pt x="660" y="4025"/>
                  </a:lnTo>
                  <a:lnTo>
                    <a:pt x="660" y="4025"/>
                  </a:lnTo>
                  <a:lnTo>
                    <a:pt x="658" y="4025"/>
                  </a:lnTo>
                  <a:lnTo>
                    <a:pt x="658" y="4023"/>
                  </a:lnTo>
                  <a:lnTo>
                    <a:pt x="658" y="4023"/>
                  </a:lnTo>
                  <a:lnTo>
                    <a:pt x="656" y="4023"/>
                  </a:lnTo>
                  <a:lnTo>
                    <a:pt x="653" y="4021"/>
                  </a:lnTo>
                  <a:lnTo>
                    <a:pt x="653" y="4023"/>
                  </a:lnTo>
                  <a:lnTo>
                    <a:pt x="648" y="4023"/>
                  </a:lnTo>
                  <a:lnTo>
                    <a:pt x="648" y="4021"/>
                  </a:lnTo>
                  <a:lnTo>
                    <a:pt x="648" y="4021"/>
                  </a:lnTo>
                  <a:lnTo>
                    <a:pt x="646" y="4018"/>
                  </a:lnTo>
                  <a:lnTo>
                    <a:pt x="646" y="4011"/>
                  </a:lnTo>
                  <a:lnTo>
                    <a:pt x="646" y="4011"/>
                  </a:lnTo>
                  <a:lnTo>
                    <a:pt x="646" y="4009"/>
                  </a:lnTo>
                  <a:lnTo>
                    <a:pt x="646" y="4009"/>
                  </a:lnTo>
                  <a:lnTo>
                    <a:pt x="646" y="4006"/>
                  </a:lnTo>
                  <a:lnTo>
                    <a:pt x="646" y="4006"/>
                  </a:lnTo>
                  <a:lnTo>
                    <a:pt x="646" y="4004"/>
                  </a:lnTo>
                  <a:lnTo>
                    <a:pt x="648" y="4004"/>
                  </a:lnTo>
                  <a:lnTo>
                    <a:pt x="648" y="4002"/>
                  </a:lnTo>
                  <a:lnTo>
                    <a:pt x="651" y="4002"/>
                  </a:lnTo>
                  <a:lnTo>
                    <a:pt x="651" y="4002"/>
                  </a:lnTo>
                  <a:lnTo>
                    <a:pt x="656" y="4002"/>
                  </a:lnTo>
                  <a:lnTo>
                    <a:pt x="658" y="3999"/>
                  </a:lnTo>
                  <a:lnTo>
                    <a:pt x="658" y="3999"/>
                  </a:lnTo>
                  <a:lnTo>
                    <a:pt x="660" y="3999"/>
                  </a:lnTo>
                  <a:lnTo>
                    <a:pt x="660" y="3999"/>
                  </a:lnTo>
                  <a:lnTo>
                    <a:pt x="663" y="3995"/>
                  </a:lnTo>
                  <a:lnTo>
                    <a:pt x="663" y="3995"/>
                  </a:lnTo>
                  <a:lnTo>
                    <a:pt x="665" y="3995"/>
                  </a:lnTo>
                  <a:lnTo>
                    <a:pt x="665" y="3995"/>
                  </a:lnTo>
                  <a:lnTo>
                    <a:pt x="665" y="3992"/>
                  </a:lnTo>
                  <a:lnTo>
                    <a:pt x="667" y="3990"/>
                  </a:lnTo>
                  <a:lnTo>
                    <a:pt x="667" y="3987"/>
                  </a:lnTo>
                  <a:lnTo>
                    <a:pt x="670" y="3987"/>
                  </a:lnTo>
                  <a:lnTo>
                    <a:pt x="670" y="3985"/>
                  </a:lnTo>
                  <a:lnTo>
                    <a:pt x="672" y="3985"/>
                  </a:lnTo>
                  <a:lnTo>
                    <a:pt x="672" y="3983"/>
                  </a:lnTo>
                  <a:lnTo>
                    <a:pt x="674" y="3983"/>
                  </a:lnTo>
                  <a:lnTo>
                    <a:pt x="674" y="3980"/>
                  </a:lnTo>
                  <a:lnTo>
                    <a:pt x="672" y="3980"/>
                  </a:lnTo>
                  <a:lnTo>
                    <a:pt x="670" y="3980"/>
                  </a:lnTo>
                  <a:lnTo>
                    <a:pt x="667" y="3980"/>
                  </a:lnTo>
                  <a:lnTo>
                    <a:pt x="665" y="3983"/>
                  </a:lnTo>
                  <a:lnTo>
                    <a:pt x="665" y="3983"/>
                  </a:lnTo>
                  <a:lnTo>
                    <a:pt x="665" y="3983"/>
                  </a:lnTo>
                  <a:lnTo>
                    <a:pt x="663" y="3985"/>
                  </a:lnTo>
                  <a:lnTo>
                    <a:pt x="660" y="3985"/>
                  </a:lnTo>
                  <a:lnTo>
                    <a:pt x="658" y="3983"/>
                  </a:lnTo>
                  <a:lnTo>
                    <a:pt x="658" y="3983"/>
                  </a:lnTo>
                  <a:lnTo>
                    <a:pt x="658" y="3983"/>
                  </a:lnTo>
                  <a:lnTo>
                    <a:pt x="658" y="3980"/>
                  </a:lnTo>
                  <a:lnTo>
                    <a:pt x="658" y="3973"/>
                  </a:lnTo>
                  <a:lnTo>
                    <a:pt x="658" y="3973"/>
                  </a:lnTo>
                  <a:lnTo>
                    <a:pt x="656" y="3971"/>
                  </a:lnTo>
                  <a:lnTo>
                    <a:pt x="656" y="3971"/>
                  </a:lnTo>
                  <a:lnTo>
                    <a:pt x="656" y="3969"/>
                  </a:lnTo>
                  <a:lnTo>
                    <a:pt x="656" y="3969"/>
                  </a:lnTo>
                  <a:lnTo>
                    <a:pt x="656" y="3966"/>
                  </a:lnTo>
                  <a:lnTo>
                    <a:pt x="656" y="3964"/>
                  </a:lnTo>
                  <a:lnTo>
                    <a:pt x="653" y="3964"/>
                  </a:lnTo>
                  <a:lnTo>
                    <a:pt x="653" y="3959"/>
                  </a:lnTo>
                  <a:lnTo>
                    <a:pt x="653" y="3959"/>
                  </a:lnTo>
                  <a:lnTo>
                    <a:pt x="653" y="3957"/>
                  </a:lnTo>
                  <a:lnTo>
                    <a:pt x="656" y="3957"/>
                  </a:lnTo>
                  <a:lnTo>
                    <a:pt x="656" y="3959"/>
                  </a:lnTo>
                  <a:lnTo>
                    <a:pt x="656" y="3959"/>
                  </a:lnTo>
                  <a:lnTo>
                    <a:pt x="658" y="3961"/>
                  </a:lnTo>
                  <a:lnTo>
                    <a:pt x="658" y="3961"/>
                  </a:lnTo>
                  <a:lnTo>
                    <a:pt x="660" y="3961"/>
                  </a:lnTo>
                  <a:lnTo>
                    <a:pt x="660" y="3961"/>
                  </a:lnTo>
                  <a:lnTo>
                    <a:pt x="660" y="3959"/>
                  </a:lnTo>
                  <a:lnTo>
                    <a:pt x="663" y="3959"/>
                  </a:lnTo>
                  <a:lnTo>
                    <a:pt x="663" y="3959"/>
                  </a:lnTo>
                  <a:lnTo>
                    <a:pt x="665" y="3959"/>
                  </a:lnTo>
                  <a:lnTo>
                    <a:pt x="667" y="3959"/>
                  </a:lnTo>
                  <a:lnTo>
                    <a:pt x="667" y="3959"/>
                  </a:lnTo>
                  <a:lnTo>
                    <a:pt x="667" y="3957"/>
                  </a:lnTo>
                  <a:lnTo>
                    <a:pt x="667" y="3957"/>
                  </a:lnTo>
                  <a:lnTo>
                    <a:pt x="672" y="3957"/>
                  </a:lnTo>
                  <a:lnTo>
                    <a:pt x="674" y="3957"/>
                  </a:lnTo>
                  <a:lnTo>
                    <a:pt x="674" y="3957"/>
                  </a:lnTo>
                  <a:lnTo>
                    <a:pt x="674" y="3959"/>
                  </a:lnTo>
                  <a:lnTo>
                    <a:pt x="677" y="3959"/>
                  </a:lnTo>
                  <a:lnTo>
                    <a:pt x="677" y="3959"/>
                  </a:lnTo>
                  <a:lnTo>
                    <a:pt x="679" y="3959"/>
                  </a:lnTo>
                  <a:lnTo>
                    <a:pt x="679" y="3959"/>
                  </a:lnTo>
                  <a:lnTo>
                    <a:pt x="682" y="3959"/>
                  </a:lnTo>
                  <a:lnTo>
                    <a:pt x="682" y="3959"/>
                  </a:lnTo>
                  <a:lnTo>
                    <a:pt x="682" y="3957"/>
                  </a:lnTo>
                  <a:lnTo>
                    <a:pt x="684" y="3957"/>
                  </a:lnTo>
                  <a:lnTo>
                    <a:pt x="684" y="3954"/>
                  </a:lnTo>
                  <a:lnTo>
                    <a:pt x="684" y="3952"/>
                  </a:lnTo>
                  <a:lnTo>
                    <a:pt x="684" y="3952"/>
                  </a:lnTo>
                  <a:lnTo>
                    <a:pt x="684" y="3950"/>
                  </a:lnTo>
                  <a:lnTo>
                    <a:pt x="684" y="3952"/>
                  </a:lnTo>
                  <a:lnTo>
                    <a:pt x="686" y="3950"/>
                  </a:lnTo>
                  <a:lnTo>
                    <a:pt x="686" y="3952"/>
                  </a:lnTo>
                  <a:lnTo>
                    <a:pt x="689" y="3952"/>
                  </a:lnTo>
                  <a:lnTo>
                    <a:pt x="689" y="3952"/>
                  </a:lnTo>
                  <a:lnTo>
                    <a:pt x="691" y="3954"/>
                  </a:lnTo>
                  <a:lnTo>
                    <a:pt x="691" y="3954"/>
                  </a:lnTo>
                  <a:lnTo>
                    <a:pt x="693" y="3957"/>
                  </a:lnTo>
                  <a:lnTo>
                    <a:pt x="693" y="3954"/>
                  </a:lnTo>
                  <a:lnTo>
                    <a:pt x="693" y="3954"/>
                  </a:lnTo>
                  <a:lnTo>
                    <a:pt x="696" y="3954"/>
                  </a:lnTo>
                  <a:lnTo>
                    <a:pt x="696" y="3957"/>
                  </a:lnTo>
                  <a:lnTo>
                    <a:pt x="698" y="3957"/>
                  </a:lnTo>
                  <a:lnTo>
                    <a:pt x="698" y="3957"/>
                  </a:lnTo>
                  <a:lnTo>
                    <a:pt x="698" y="3959"/>
                  </a:lnTo>
                  <a:lnTo>
                    <a:pt x="700" y="3959"/>
                  </a:lnTo>
                  <a:lnTo>
                    <a:pt x="700" y="3961"/>
                  </a:lnTo>
                  <a:lnTo>
                    <a:pt x="703" y="3964"/>
                  </a:lnTo>
                  <a:lnTo>
                    <a:pt x="705" y="3964"/>
                  </a:lnTo>
                  <a:lnTo>
                    <a:pt x="705" y="3964"/>
                  </a:lnTo>
                  <a:lnTo>
                    <a:pt x="705" y="3966"/>
                  </a:lnTo>
                  <a:lnTo>
                    <a:pt x="705" y="3961"/>
                  </a:lnTo>
                  <a:lnTo>
                    <a:pt x="705" y="3961"/>
                  </a:lnTo>
                  <a:lnTo>
                    <a:pt x="703" y="3961"/>
                  </a:lnTo>
                  <a:lnTo>
                    <a:pt x="703" y="3959"/>
                  </a:lnTo>
                  <a:lnTo>
                    <a:pt x="703" y="3959"/>
                  </a:lnTo>
                  <a:lnTo>
                    <a:pt x="703" y="3957"/>
                  </a:lnTo>
                  <a:lnTo>
                    <a:pt x="705" y="3957"/>
                  </a:lnTo>
                  <a:lnTo>
                    <a:pt x="705" y="3959"/>
                  </a:lnTo>
                  <a:lnTo>
                    <a:pt x="705" y="3959"/>
                  </a:lnTo>
                  <a:lnTo>
                    <a:pt x="705" y="3957"/>
                  </a:lnTo>
                  <a:lnTo>
                    <a:pt x="703" y="3957"/>
                  </a:lnTo>
                  <a:lnTo>
                    <a:pt x="703" y="3952"/>
                  </a:lnTo>
                  <a:lnTo>
                    <a:pt x="703" y="3952"/>
                  </a:lnTo>
                  <a:lnTo>
                    <a:pt x="700" y="3952"/>
                  </a:lnTo>
                  <a:lnTo>
                    <a:pt x="700" y="3950"/>
                  </a:lnTo>
                  <a:lnTo>
                    <a:pt x="700" y="3950"/>
                  </a:lnTo>
                  <a:lnTo>
                    <a:pt x="700" y="3947"/>
                  </a:lnTo>
                  <a:lnTo>
                    <a:pt x="700" y="3945"/>
                  </a:lnTo>
                  <a:lnTo>
                    <a:pt x="700" y="3945"/>
                  </a:lnTo>
                  <a:lnTo>
                    <a:pt x="700" y="3943"/>
                  </a:lnTo>
                  <a:lnTo>
                    <a:pt x="700" y="3940"/>
                  </a:lnTo>
                  <a:lnTo>
                    <a:pt x="700" y="3938"/>
                  </a:lnTo>
                  <a:lnTo>
                    <a:pt x="700" y="3938"/>
                  </a:lnTo>
                  <a:lnTo>
                    <a:pt x="700" y="3935"/>
                  </a:lnTo>
                  <a:lnTo>
                    <a:pt x="700" y="3933"/>
                  </a:lnTo>
                  <a:lnTo>
                    <a:pt x="703" y="3933"/>
                  </a:lnTo>
                  <a:lnTo>
                    <a:pt x="703" y="3933"/>
                  </a:lnTo>
                  <a:lnTo>
                    <a:pt x="703" y="3933"/>
                  </a:lnTo>
                  <a:lnTo>
                    <a:pt x="705" y="3933"/>
                  </a:lnTo>
                  <a:lnTo>
                    <a:pt x="708" y="3933"/>
                  </a:lnTo>
                  <a:lnTo>
                    <a:pt x="708" y="3933"/>
                  </a:lnTo>
                  <a:lnTo>
                    <a:pt x="708" y="3933"/>
                  </a:lnTo>
                  <a:lnTo>
                    <a:pt x="710" y="3935"/>
                  </a:lnTo>
                  <a:lnTo>
                    <a:pt x="712" y="3935"/>
                  </a:lnTo>
                  <a:lnTo>
                    <a:pt x="712" y="3938"/>
                  </a:lnTo>
                  <a:lnTo>
                    <a:pt x="715" y="3938"/>
                  </a:lnTo>
                  <a:lnTo>
                    <a:pt x="715" y="3938"/>
                  </a:lnTo>
                  <a:lnTo>
                    <a:pt x="715" y="3938"/>
                  </a:lnTo>
                  <a:lnTo>
                    <a:pt x="712" y="3938"/>
                  </a:lnTo>
                  <a:lnTo>
                    <a:pt x="712" y="3935"/>
                  </a:lnTo>
                  <a:lnTo>
                    <a:pt x="710" y="3933"/>
                  </a:lnTo>
                  <a:lnTo>
                    <a:pt x="710" y="3931"/>
                  </a:lnTo>
                  <a:lnTo>
                    <a:pt x="710" y="3931"/>
                  </a:lnTo>
                  <a:lnTo>
                    <a:pt x="712" y="3933"/>
                  </a:lnTo>
                  <a:lnTo>
                    <a:pt x="712" y="3931"/>
                  </a:lnTo>
                  <a:lnTo>
                    <a:pt x="712" y="3931"/>
                  </a:lnTo>
                  <a:lnTo>
                    <a:pt x="715" y="3928"/>
                  </a:lnTo>
                  <a:lnTo>
                    <a:pt x="715" y="3926"/>
                  </a:lnTo>
                  <a:lnTo>
                    <a:pt x="715" y="3926"/>
                  </a:lnTo>
                  <a:lnTo>
                    <a:pt x="717" y="3926"/>
                  </a:lnTo>
                  <a:lnTo>
                    <a:pt x="719" y="3924"/>
                  </a:lnTo>
                  <a:lnTo>
                    <a:pt x="719" y="3924"/>
                  </a:lnTo>
                  <a:lnTo>
                    <a:pt x="719" y="3926"/>
                  </a:lnTo>
                  <a:lnTo>
                    <a:pt x="722" y="3926"/>
                  </a:lnTo>
                  <a:lnTo>
                    <a:pt x="722" y="3926"/>
                  </a:lnTo>
                  <a:lnTo>
                    <a:pt x="722" y="3926"/>
                  </a:lnTo>
                  <a:lnTo>
                    <a:pt x="724" y="3926"/>
                  </a:lnTo>
                  <a:lnTo>
                    <a:pt x="724" y="3926"/>
                  </a:lnTo>
                  <a:lnTo>
                    <a:pt x="724" y="3926"/>
                  </a:lnTo>
                  <a:lnTo>
                    <a:pt x="726" y="3926"/>
                  </a:lnTo>
                  <a:lnTo>
                    <a:pt x="726" y="3926"/>
                  </a:lnTo>
                  <a:lnTo>
                    <a:pt x="726" y="3926"/>
                  </a:lnTo>
                  <a:lnTo>
                    <a:pt x="729" y="3926"/>
                  </a:lnTo>
                  <a:lnTo>
                    <a:pt x="731" y="3924"/>
                  </a:lnTo>
                  <a:lnTo>
                    <a:pt x="731" y="3921"/>
                  </a:lnTo>
                  <a:lnTo>
                    <a:pt x="734" y="3921"/>
                  </a:lnTo>
                  <a:lnTo>
                    <a:pt x="734" y="3921"/>
                  </a:lnTo>
                  <a:lnTo>
                    <a:pt x="738" y="3919"/>
                  </a:lnTo>
                  <a:lnTo>
                    <a:pt x="738" y="3917"/>
                  </a:lnTo>
                  <a:lnTo>
                    <a:pt x="738" y="3917"/>
                  </a:lnTo>
                  <a:lnTo>
                    <a:pt x="741" y="3917"/>
                  </a:lnTo>
                  <a:lnTo>
                    <a:pt x="743" y="3917"/>
                  </a:lnTo>
                  <a:lnTo>
                    <a:pt x="745" y="3919"/>
                  </a:lnTo>
                  <a:lnTo>
                    <a:pt x="748" y="3917"/>
                  </a:lnTo>
                  <a:lnTo>
                    <a:pt x="748" y="3914"/>
                  </a:lnTo>
                  <a:lnTo>
                    <a:pt x="750" y="3912"/>
                  </a:lnTo>
                  <a:close/>
                  <a:moveTo>
                    <a:pt x="585" y="3881"/>
                  </a:moveTo>
                  <a:lnTo>
                    <a:pt x="585" y="3881"/>
                  </a:lnTo>
                  <a:lnTo>
                    <a:pt x="585" y="3881"/>
                  </a:lnTo>
                  <a:lnTo>
                    <a:pt x="587" y="3883"/>
                  </a:lnTo>
                  <a:lnTo>
                    <a:pt x="587" y="3883"/>
                  </a:lnTo>
                  <a:lnTo>
                    <a:pt x="587" y="3881"/>
                  </a:lnTo>
                  <a:lnTo>
                    <a:pt x="587" y="3881"/>
                  </a:lnTo>
                  <a:lnTo>
                    <a:pt x="589" y="3883"/>
                  </a:lnTo>
                  <a:lnTo>
                    <a:pt x="589" y="3883"/>
                  </a:lnTo>
                  <a:lnTo>
                    <a:pt x="592" y="3886"/>
                  </a:lnTo>
                  <a:lnTo>
                    <a:pt x="592" y="3891"/>
                  </a:lnTo>
                  <a:lnTo>
                    <a:pt x="592" y="3891"/>
                  </a:lnTo>
                  <a:lnTo>
                    <a:pt x="592" y="3895"/>
                  </a:lnTo>
                  <a:lnTo>
                    <a:pt x="592" y="3895"/>
                  </a:lnTo>
                  <a:lnTo>
                    <a:pt x="592" y="3895"/>
                  </a:lnTo>
                  <a:lnTo>
                    <a:pt x="592" y="3895"/>
                  </a:lnTo>
                  <a:lnTo>
                    <a:pt x="592" y="3898"/>
                  </a:lnTo>
                  <a:lnTo>
                    <a:pt x="589" y="3900"/>
                  </a:lnTo>
                  <a:lnTo>
                    <a:pt x="589" y="3900"/>
                  </a:lnTo>
                  <a:lnTo>
                    <a:pt x="589" y="3902"/>
                  </a:lnTo>
                  <a:lnTo>
                    <a:pt x="589" y="3905"/>
                  </a:lnTo>
                  <a:lnTo>
                    <a:pt x="587" y="3905"/>
                  </a:lnTo>
                  <a:lnTo>
                    <a:pt x="587" y="3907"/>
                  </a:lnTo>
                  <a:lnTo>
                    <a:pt x="585" y="3907"/>
                  </a:lnTo>
                  <a:lnTo>
                    <a:pt x="585" y="3914"/>
                  </a:lnTo>
                  <a:lnTo>
                    <a:pt x="585" y="3914"/>
                  </a:lnTo>
                  <a:lnTo>
                    <a:pt x="585" y="3917"/>
                  </a:lnTo>
                  <a:lnTo>
                    <a:pt x="582" y="3917"/>
                  </a:lnTo>
                  <a:lnTo>
                    <a:pt x="582" y="3917"/>
                  </a:lnTo>
                  <a:lnTo>
                    <a:pt x="582" y="3919"/>
                  </a:lnTo>
                  <a:lnTo>
                    <a:pt x="580" y="3921"/>
                  </a:lnTo>
                  <a:lnTo>
                    <a:pt x="577" y="3924"/>
                  </a:lnTo>
                  <a:lnTo>
                    <a:pt x="577" y="3924"/>
                  </a:lnTo>
                  <a:lnTo>
                    <a:pt x="575" y="3928"/>
                  </a:lnTo>
                  <a:lnTo>
                    <a:pt x="575" y="3931"/>
                  </a:lnTo>
                  <a:lnTo>
                    <a:pt x="573" y="3933"/>
                  </a:lnTo>
                  <a:lnTo>
                    <a:pt x="573" y="3935"/>
                  </a:lnTo>
                  <a:lnTo>
                    <a:pt x="573" y="3935"/>
                  </a:lnTo>
                  <a:lnTo>
                    <a:pt x="573" y="3938"/>
                  </a:lnTo>
                  <a:lnTo>
                    <a:pt x="570" y="3938"/>
                  </a:lnTo>
                  <a:lnTo>
                    <a:pt x="568" y="3940"/>
                  </a:lnTo>
                  <a:lnTo>
                    <a:pt x="570" y="3940"/>
                  </a:lnTo>
                  <a:lnTo>
                    <a:pt x="570" y="3943"/>
                  </a:lnTo>
                  <a:lnTo>
                    <a:pt x="568" y="3943"/>
                  </a:lnTo>
                  <a:lnTo>
                    <a:pt x="568" y="3945"/>
                  </a:lnTo>
                  <a:lnTo>
                    <a:pt x="566" y="3945"/>
                  </a:lnTo>
                  <a:lnTo>
                    <a:pt x="566" y="3947"/>
                  </a:lnTo>
                  <a:lnTo>
                    <a:pt x="563" y="3947"/>
                  </a:lnTo>
                  <a:lnTo>
                    <a:pt x="563" y="3945"/>
                  </a:lnTo>
                  <a:lnTo>
                    <a:pt x="561" y="3945"/>
                  </a:lnTo>
                  <a:lnTo>
                    <a:pt x="561" y="3943"/>
                  </a:lnTo>
                  <a:lnTo>
                    <a:pt x="559" y="3940"/>
                  </a:lnTo>
                  <a:lnTo>
                    <a:pt x="559" y="3940"/>
                  </a:lnTo>
                  <a:lnTo>
                    <a:pt x="559" y="3940"/>
                  </a:lnTo>
                  <a:lnTo>
                    <a:pt x="559" y="3938"/>
                  </a:lnTo>
                  <a:lnTo>
                    <a:pt x="556" y="3938"/>
                  </a:lnTo>
                  <a:lnTo>
                    <a:pt x="556" y="3940"/>
                  </a:lnTo>
                  <a:lnTo>
                    <a:pt x="556" y="3943"/>
                  </a:lnTo>
                  <a:lnTo>
                    <a:pt x="559" y="3945"/>
                  </a:lnTo>
                  <a:lnTo>
                    <a:pt x="556" y="3950"/>
                  </a:lnTo>
                  <a:lnTo>
                    <a:pt x="556" y="3952"/>
                  </a:lnTo>
                  <a:lnTo>
                    <a:pt x="556" y="3952"/>
                  </a:lnTo>
                  <a:lnTo>
                    <a:pt x="554" y="3952"/>
                  </a:lnTo>
                  <a:lnTo>
                    <a:pt x="554" y="3952"/>
                  </a:lnTo>
                  <a:lnTo>
                    <a:pt x="554" y="3957"/>
                  </a:lnTo>
                  <a:lnTo>
                    <a:pt x="554" y="3957"/>
                  </a:lnTo>
                  <a:lnTo>
                    <a:pt x="549" y="3957"/>
                  </a:lnTo>
                  <a:lnTo>
                    <a:pt x="549" y="3959"/>
                  </a:lnTo>
                  <a:lnTo>
                    <a:pt x="547" y="3959"/>
                  </a:lnTo>
                  <a:lnTo>
                    <a:pt x="547" y="3959"/>
                  </a:lnTo>
                  <a:lnTo>
                    <a:pt x="547" y="3959"/>
                  </a:lnTo>
                  <a:lnTo>
                    <a:pt x="547" y="3959"/>
                  </a:lnTo>
                  <a:lnTo>
                    <a:pt x="547" y="3964"/>
                  </a:lnTo>
                  <a:lnTo>
                    <a:pt x="544" y="3964"/>
                  </a:lnTo>
                  <a:lnTo>
                    <a:pt x="544" y="3966"/>
                  </a:lnTo>
                  <a:lnTo>
                    <a:pt x="544" y="3966"/>
                  </a:lnTo>
                  <a:lnTo>
                    <a:pt x="542" y="3966"/>
                  </a:lnTo>
                  <a:lnTo>
                    <a:pt x="542" y="3969"/>
                  </a:lnTo>
                  <a:lnTo>
                    <a:pt x="540" y="3969"/>
                  </a:lnTo>
                  <a:lnTo>
                    <a:pt x="540" y="3966"/>
                  </a:lnTo>
                  <a:lnTo>
                    <a:pt x="540" y="3966"/>
                  </a:lnTo>
                  <a:lnTo>
                    <a:pt x="537" y="3966"/>
                  </a:lnTo>
                  <a:lnTo>
                    <a:pt x="537" y="3966"/>
                  </a:lnTo>
                  <a:lnTo>
                    <a:pt x="537" y="3971"/>
                  </a:lnTo>
                  <a:lnTo>
                    <a:pt x="537" y="3973"/>
                  </a:lnTo>
                  <a:lnTo>
                    <a:pt x="533" y="3973"/>
                  </a:lnTo>
                  <a:lnTo>
                    <a:pt x="533" y="3973"/>
                  </a:lnTo>
                  <a:lnTo>
                    <a:pt x="530" y="3973"/>
                  </a:lnTo>
                  <a:lnTo>
                    <a:pt x="530" y="3973"/>
                  </a:lnTo>
                  <a:lnTo>
                    <a:pt x="530" y="3973"/>
                  </a:lnTo>
                  <a:lnTo>
                    <a:pt x="530" y="3971"/>
                  </a:lnTo>
                  <a:lnTo>
                    <a:pt x="528" y="3971"/>
                  </a:lnTo>
                  <a:lnTo>
                    <a:pt x="528" y="3971"/>
                  </a:lnTo>
                  <a:lnTo>
                    <a:pt x="525" y="3973"/>
                  </a:lnTo>
                  <a:lnTo>
                    <a:pt x="523" y="3973"/>
                  </a:lnTo>
                  <a:lnTo>
                    <a:pt x="523" y="3973"/>
                  </a:lnTo>
                  <a:lnTo>
                    <a:pt x="523" y="3976"/>
                  </a:lnTo>
                  <a:lnTo>
                    <a:pt x="521" y="3976"/>
                  </a:lnTo>
                  <a:lnTo>
                    <a:pt x="521" y="3976"/>
                  </a:lnTo>
                  <a:lnTo>
                    <a:pt x="518" y="3976"/>
                  </a:lnTo>
                  <a:lnTo>
                    <a:pt x="518" y="3973"/>
                  </a:lnTo>
                  <a:lnTo>
                    <a:pt x="521" y="3971"/>
                  </a:lnTo>
                  <a:lnTo>
                    <a:pt x="518" y="3971"/>
                  </a:lnTo>
                  <a:lnTo>
                    <a:pt x="518" y="3976"/>
                  </a:lnTo>
                  <a:lnTo>
                    <a:pt x="516" y="3978"/>
                  </a:lnTo>
                  <a:lnTo>
                    <a:pt x="516" y="3980"/>
                  </a:lnTo>
                  <a:lnTo>
                    <a:pt x="516" y="3983"/>
                  </a:lnTo>
                  <a:lnTo>
                    <a:pt x="514" y="3983"/>
                  </a:lnTo>
                  <a:lnTo>
                    <a:pt x="514" y="3983"/>
                  </a:lnTo>
                  <a:lnTo>
                    <a:pt x="511" y="3983"/>
                  </a:lnTo>
                  <a:lnTo>
                    <a:pt x="511" y="3983"/>
                  </a:lnTo>
                  <a:lnTo>
                    <a:pt x="511" y="3980"/>
                  </a:lnTo>
                  <a:lnTo>
                    <a:pt x="509" y="3980"/>
                  </a:lnTo>
                  <a:lnTo>
                    <a:pt x="509" y="3976"/>
                  </a:lnTo>
                  <a:lnTo>
                    <a:pt x="511" y="3976"/>
                  </a:lnTo>
                  <a:lnTo>
                    <a:pt x="511" y="3973"/>
                  </a:lnTo>
                  <a:lnTo>
                    <a:pt x="511" y="3973"/>
                  </a:lnTo>
                  <a:lnTo>
                    <a:pt x="511" y="3971"/>
                  </a:lnTo>
                  <a:lnTo>
                    <a:pt x="509" y="3971"/>
                  </a:lnTo>
                  <a:lnTo>
                    <a:pt x="509" y="3969"/>
                  </a:lnTo>
                  <a:lnTo>
                    <a:pt x="509" y="3969"/>
                  </a:lnTo>
                  <a:lnTo>
                    <a:pt x="507" y="3971"/>
                  </a:lnTo>
                  <a:lnTo>
                    <a:pt x="507" y="3976"/>
                  </a:lnTo>
                  <a:lnTo>
                    <a:pt x="504" y="3976"/>
                  </a:lnTo>
                  <a:lnTo>
                    <a:pt x="504" y="3978"/>
                  </a:lnTo>
                  <a:lnTo>
                    <a:pt x="504" y="3978"/>
                  </a:lnTo>
                  <a:lnTo>
                    <a:pt x="504" y="3980"/>
                  </a:lnTo>
                  <a:lnTo>
                    <a:pt x="504" y="3980"/>
                  </a:lnTo>
                  <a:lnTo>
                    <a:pt x="502" y="3980"/>
                  </a:lnTo>
                  <a:lnTo>
                    <a:pt x="502" y="3983"/>
                  </a:lnTo>
                  <a:lnTo>
                    <a:pt x="502" y="3983"/>
                  </a:lnTo>
                  <a:lnTo>
                    <a:pt x="502" y="3985"/>
                  </a:lnTo>
                  <a:lnTo>
                    <a:pt x="499" y="3985"/>
                  </a:lnTo>
                  <a:lnTo>
                    <a:pt x="499" y="3985"/>
                  </a:lnTo>
                  <a:lnTo>
                    <a:pt x="499" y="3985"/>
                  </a:lnTo>
                  <a:lnTo>
                    <a:pt x="497" y="3985"/>
                  </a:lnTo>
                  <a:lnTo>
                    <a:pt x="497" y="3985"/>
                  </a:lnTo>
                  <a:lnTo>
                    <a:pt x="497" y="3985"/>
                  </a:lnTo>
                  <a:lnTo>
                    <a:pt x="497" y="3985"/>
                  </a:lnTo>
                  <a:lnTo>
                    <a:pt x="497" y="3983"/>
                  </a:lnTo>
                  <a:lnTo>
                    <a:pt x="497" y="3983"/>
                  </a:lnTo>
                  <a:lnTo>
                    <a:pt x="497" y="3980"/>
                  </a:lnTo>
                  <a:lnTo>
                    <a:pt x="497" y="3980"/>
                  </a:lnTo>
                  <a:lnTo>
                    <a:pt x="497" y="3976"/>
                  </a:lnTo>
                  <a:lnTo>
                    <a:pt x="497" y="3976"/>
                  </a:lnTo>
                  <a:lnTo>
                    <a:pt x="490" y="3976"/>
                  </a:lnTo>
                  <a:lnTo>
                    <a:pt x="485" y="3976"/>
                  </a:lnTo>
                  <a:lnTo>
                    <a:pt x="481" y="3978"/>
                  </a:lnTo>
                  <a:lnTo>
                    <a:pt x="481" y="3980"/>
                  </a:lnTo>
                  <a:lnTo>
                    <a:pt x="481" y="3980"/>
                  </a:lnTo>
                  <a:lnTo>
                    <a:pt x="481" y="3987"/>
                  </a:lnTo>
                  <a:lnTo>
                    <a:pt x="481" y="3990"/>
                  </a:lnTo>
                  <a:lnTo>
                    <a:pt x="481" y="3992"/>
                  </a:lnTo>
                  <a:lnTo>
                    <a:pt x="478" y="3992"/>
                  </a:lnTo>
                  <a:lnTo>
                    <a:pt x="478" y="3992"/>
                  </a:lnTo>
                  <a:lnTo>
                    <a:pt x="476" y="3995"/>
                  </a:lnTo>
                  <a:lnTo>
                    <a:pt x="473" y="3992"/>
                  </a:lnTo>
                  <a:lnTo>
                    <a:pt x="473" y="3987"/>
                  </a:lnTo>
                  <a:lnTo>
                    <a:pt x="471" y="3987"/>
                  </a:lnTo>
                  <a:lnTo>
                    <a:pt x="471" y="3985"/>
                  </a:lnTo>
                  <a:lnTo>
                    <a:pt x="471" y="3983"/>
                  </a:lnTo>
                  <a:lnTo>
                    <a:pt x="466" y="3983"/>
                  </a:lnTo>
                  <a:lnTo>
                    <a:pt x="466" y="3978"/>
                  </a:lnTo>
                  <a:lnTo>
                    <a:pt x="469" y="3976"/>
                  </a:lnTo>
                  <a:lnTo>
                    <a:pt x="473" y="3976"/>
                  </a:lnTo>
                  <a:lnTo>
                    <a:pt x="476" y="3971"/>
                  </a:lnTo>
                  <a:lnTo>
                    <a:pt x="478" y="3971"/>
                  </a:lnTo>
                  <a:lnTo>
                    <a:pt x="478" y="3969"/>
                  </a:lnTo>
                  <a:lnTo>
                    <a:pt x="478" y="3969"/>
                  </a:lnTo>
                  <a:lnTo>
                    <a:pt x="478" y="3966"/>
                  </a:lnTo>
                  <a:lnTo>
                    <a:pt x="481" y="3966"/>
                  </a:lnTo>
                  <a:lnTo>
                    <a:pt x="481" y="3964"/>
                  </a:lnTo>
                  <a:lnTo>
                    <a:pt x="483" y="3964"/>
                  </a:lnTo>
                  <a:lnTo>
                    <a:pt x="483" y="3964"/>
                  </a:lnTo>
                  <a:lnTo>
                    <a:pt x="483" y="3966"/>
                  </a:lnTo>
                  <a:lnTo>
                    <a:pt x="483" y="3969"/>
                  </a:lnTo>
                  <a:lnTo>
                    <a:pt x="488" y="3969"/>
                  </a:lnTo>
                  <a:lnTo>
                    <a:pt x="492" y="3966"/>
                  </a:lnTo>
                  <a:lnTo>
                    <a:pt x="492" y="3966"/>
                  </a:lnTo>
                  <a:lnTo>
                    <a:pt x="492" y="3964"/>
                  </a:lnTo>
                  <a:lnTo>
                    <a:pt x="492" y="3964"/>
                  </a:lnTo>
                  <a:lnTo>
                    <a:pt x="492" y="3961"/>
                  </a:lnTo>
                  <a:lnTo>
                    <a:pt x="492" y="3961"/>
                  </a:lnTo>
                  <a:lnTo>
                    <a:pt x="495" y="3959"/>
                  </a:lnTo>
                  <a:lnTo>
                    <a:pt x="495" y="3959"/>
                  </a:lnTo>
                  <a:lnTo>
                    <a:pt x="495" y="3959"/>
                  </a:lnTo>
                  <a:lnTo>
                    <a:pt x="497" y="3959"/>
                  </a:lnTo>
                  <a:lnTo>
                    <a:pt x="497" y="3957"/>
                  </a:lnTo>
                  <a:lnTo>
                    <a:pt x="499" y="3954"/>
                  </a:lnTo>
                  <a:lnTo>
                    <a:pt x="499" y="3952"/>
                  </a:lnTo>
                  <a:lnTo>
                    <a:pt x="499" y="3947"/>
                  </a:lnTo>
                  <a:lnTo>
                    <a:pt x="502" y="3947"/>
                  </a:lnTo>
                  <a:lnTo>
                    <a:pt x="502" y="3945"/>
                  </a:lnTo>
                  <a:lnTo>
                    <a:pt x="504" y="3945"/>
                  </a:lnTo>
                  <a:lnTo>
                    <a:pt x="504" y="3945"/>
                  </a:lnTo>
                  <a:lnTo>
                    <a:pt x="504" y="3943"/>
                  </a:lnTo>
                  <a:lnTo>
                    <a:pt x="507" y="3945"/>
                  </a:lnTo>
                  <a:lnTo>
                    <a:pt x="511" y="3943"/>
                  </a:lnTo>
                  <a:lnTo>
                    <a:pt x="514" y="3940"/>
                  </a:lnTo>
                  <a:lnTo>
                    <a:pt x="514" y="3938"/>
                  </a:lnTo>
                  <a:lnTo>
                    <a:pt x="511" y="3933"/>
                  </a:lnTo>
                  <a:lnTo>
                    <a:pt x="511" y="3931"/>
                  </a:lnTo>
                  <a:lnTo>
                    <a:pt x="514" y="3931"/>
                  </a:lnTo>
                  <a:lnTo>
                    <a:pt x="514" y="3928"/>
                  </a:lnTo>
                  <a:lnTo>
                    <a:pt x="518" y="3926"/>
                  </a:lnTo>
                  <a:lnTo>
                    <a:pt x="521" y="3928"/>
                  </a:lnTo>
                  <a:lnTo>
                    <a:pt x="521" y="3926"/>
                  </a:lnTo>
                  <a:lnTo>
                    <a:pt x="521" y="3926"/>
                  </a:lnTo>
                  <a:lnTo>
                    <a:pt x="523" y="3921"/>
                  </a:lnTo>
                  <a:lnTo>
                    <a:pt x="523" y="3921"/>
                  </a:lnTo>
                  <a:lnTo>
                    <a:pt x="523" y="3921"/>
                  </a:lnTo>
                  <a:lnTo>
                    <a:pt x="528" y="3921"/>
                  </a:lnTo>
                  <a:lnTo>
                    <a:pt x="528" y="3919"/>
                  </a:lnTo>
                  <a:lnTo>
                    <a:pt x="528" y="3917"/>
                  </a:lnTo>
                  <a:lnTo>
                    <a:pt x="528" y="3917"/>
                  </a:lnTo>
                  <a:lnTo>
                    <a:pt x="530" y="3917"/>
                  </a:lnTo>
                  <a:lnTo>
                    <a:pt x="533" y="3917"/>
                  </a:lnTo>
                  <a:lnTo>
                    <a:pt x="533" y="3919"/>
                  </a:lnTo>
                  <a:lnTo>
                    <a:pt x="533" y="3919"/>
                  </a:lnTo>
                  <a:lnTo>
                    <a:pt x="533" y="3917"/>
                  </a:lnTo>
                  <a:lnTo>
                    <a:pt x="535" y="3914"/>
                  </a:lnTo>
                  <a:lnTo>
                    <a:pt x="535" y="3912"/>
                  </a:lnTo>
                  <a:lnTo>
                    <a:pt x="535" y="3909"/>
                  </a:lnTo>
                  <a:lnTo>
                    <a:pt x="535" y="3909"/>
                  </a:lnTo>
                  <a:lnTo>
                    <a:pt x="537" y="3909"/>
                  </a:lnTo>
                  <a:lnTo>
                    <a:pt x="537" y="3909"/>
                  </a:lnTo>
                  <a:lnTo>
                    <a:pt x="540" y="3909"/>
                  </a:lnTo>
                  <a:lnTo>
                    <a:pt x="540" y="3909"/>
                  </a:lnTo>
                  <a:lnTo>
                    <a:pt x="542" y="3907"/>
                  </a:lnTo>
                  <a:lnTo>
                    <a:pt x="542" y="3907"/>
                  </a:lnTo>
                  <a:lnTo>
                    <a:pt x="544" y="3909"/>
                  </a:lnTo>
                  <a:lnTo>
                    <a:pt x="544" y="3909"/>
                  </a:lnTo>
                  <a:lnTo>
                    <a:pt x="547" y="3905"/>
                  </a:lnTo>
                  <a:lnTo>
                    <a:pt x="547" y="3902"/>
                  </a:lnTo>
                  <a:lnTo>
                    <a:pt x="547" y="3902"/>
                  </a:lnTo>
                  <a:lnTo>
                    <a:pt x="547" y="3900"/>
                  </a:lnTo>
                  <a:lnTo>
                    <a:pt x="549" y="3900"/>
                  </a:lnTo>
                  <a:lnTo>
                    <a:pt x="551" y="3900"/>
                  </a:lnTo>
                  <a:lnTo>
                    <a:pt x="551" y="3900"/>
                  </a:lnTo>
                  <a:lnTo>
                    <a:pt x="549" y="3900"/>
                  </a:lnTo>
                  <a:lnTo>
                    <a:pt x="551" y="3898"/>
                  </a:lnTo>
                  <a:lnTo>
                    <a:pt x="551" y="3898"/>
                  </a:lnTo>
                  <a:lnTo>
                    <a:pt x="554" y="3898"/>
                  </a:lnTo>
                  <a:lnTo>
                    <a:pt x="554" y="3898"/>
                  </a:lnTo>
                  <a:lnTo>
                    <a:pt x="551" y="3898"/>
                  </a:lnTo>
                  <a:lnTo>
                    <a:pt x="551" y="3895"/>
                  </a:lnTo>
                  <a:lnTo>
                    <a:pt x="554" y="3893"/>
                  </a:lnTo>
                  <a:lnTo>
                    <a:pt x="554" y="3895"/>
                  </a:lnTo>
                  <a:lnTo>
                    <a:pt x="556" y="3893"/>
                  </a:lnTo>
                  <a:lnTo>
                    <a:pt x="559" y="3893"/>
                  </a:lnTo>
                  <a:lnTo>
                    <a:pt x="559" y="3895"/>
                  </a:lnTo>
                  <a:lnTo>
                    <a:pt x="559" y="3895"/>
                  </a:lnTo>
                  <a:lnTo>
                    <a:pt x="559" y="3893"/>
                  </a:lnTo>
                  <a:lnTo>
                    <a:pt x="559" y="3893"/>
                  </a:lnTo>
                  <a:lnTo>
                    <a:pt x="559" y="3893"/>
                  </a:lnTo>
                  <a:lnTo>
                    <a:pt x="561" y="3891"/>
                  </a:lnTo>
                  <a:lnTo>
                    <a:pt x="561" y="3891"/>
                  </a:lnTo>
                  <a:lnTo>
                    <a:pt x="561" y="3891"/>
                  </a:lnTo>
                  <a:lnTo>
                    <a:pt x="563" y="3891"/>
                  </a:lnTo>
                  <a:lnTo>
                    <a:pt x="563" y="3891"/>
                  </a:lnTo>
                  <a:lnTo>
                    <a:pt x="563" y="3891"/>
                  </a:lnTo>
                  <a:lnTo>
                    <a:pt x="566" y="3888"/>
                  </a:lnTo>
                  <a:lnTo>
                    <a:pt x="566" y="3888"/>
                  </a:lnTo>
                  <a:lnTo>
                    <a:pt x="566" y="3888"/>
                  </a:lnTo>
                  <a:lnTo>
                    <a:pt x="566" y="3886"/>
                  </a:lnTo>
                  <a:lnTo>
                    <a:pt x="566" y="3886"/>
                  </a:lnTo>
                  <a:lnTo>
                    <a:pt x="566" y="3886"/>
                  </a:lnTo>
                  <a:lnTo>
                    <a:pt x="568" y="3886"/>
                  </a:lnTo>
                  <a:lnTo>
                    <a:pt x="568" y="3886"/>
                  </a:lnTo>
                  <a:lnTo>
                    <a:pt x="568" y="3886"/>
                  </a:lnTo>
                  <a:lnTo>
                    <a:pt x="570" y="3886"/>
                  </a:lnTo>
                  <a:lnTo>
                    <a:pt x="570" y="3883"/>
                  </a:lnTo>
                  <a:lnTo>
                    <a:pt x="570" y="3881"/>
                  </a:lnTo>
                  <a:lnTo>
                    <a:pt x="573" y="3883"/>
                  </a:lnTo>
                  <a:lnTo>
                    <a:pt x="575" y="3881"/>
                  </a:lnTo>
                  <a:lnTo>
                    <a:pt x="575" y="3883"/>
                  </a:lnTo>
                  <a:lnTo>
                    <a:pt x="577" y="3886"/>
                  </a:lnTo>
                  <a:lnTo>
                    <a:pt x="577" y="3883"/>
                  </a:lnTo>
                  <a:lnTo>
                    <a:pt x="577" y="3883"/>
                  </a:lnTo>
                  <a:lnTo>
                    <a:pt x="580" y="3883"/>
                  </a:lnTo>
                  <a:lnTo>
                    <a:pt x="580" y="3881"/>
                  </a:lnTo>
                  <a:lnTo>
                    <a:pt x="585" y="3881"/>
                  </a:lnTo>
                  <a:close/>
                  <a:moveTo>
                    <a:pt x="894" y="3796"/>
                  </a:moveTo>
                  <a:lnTo>
                    <a:pt x="897" y="3796"/>
                  </a:lnTo>
                  <a:lnTo>
                    <a:pt x="894" y="3798"/>
                  </a:lnTo>
                  <a:lnTo>
                    <a:pt x="894" y="3798"/>
                  </a:lnTo>
                  <a:lnTo>
                    <a:pt x="892" y="3796"/>
                  </a:lnTo>
                  <a:lnTo>
                    <a:pt x="892" y="3796"/>
                  </a:lnTo>
                  <a:lnTo>
                    <a:pt x="894" y="3796"/>
                  </a:lnTo>
                  <a:lnTo>
                    <a:pt x="894" y="3796"/>
                  </a:lnTo>
                  <a:close/>
                  <a:moveTo>
                    <a:pt x="19" y="3794"/>
                  </a:moveTo>
                  <a:lnTo>
                    <a:pt x="22" y="3796"/>
                  </a:lnTo>
                  <a:lnTo>
                    <a:pt x="26" y="3796"/>
                  </a:lnTo>
                  <a:lnTo>
                    <a:pt x="29" y="3798"/>
                  </a:lnTo>
                  <a:lnTo>
                    <a:pt x="31" y="3798"/>
                  </a:lnTo>
                  <a:lnTo>
                    <a:pt x="34" y="3801"/>
                  </a:lnTo>
                  <a:lnTo>
                    <a:pt x="24" y="3801"/>
                  </a:lnTo>
                  <a:lnTo>
                    <a:pt x="22" y="3803"/>
                  </a:lnTo>
                  <a:lnTo>
                    <a:pt x="22" y="3803"/>
                  </a:lnTo>
                  <a:lnTo>
                    <a:pt x="19" y="3805"/>
                  </a:lnTo>
                  <a:lnTo>
                    <a:pt x="17" y="3805"/>
                  </a:lnTo>
                  <a:lnTo>
                    <a:pt x="12" y="3803"/>
                  </a:lnTo>
                  <a:lnTo>
                    <a:pt x="12" y="3803"/>
                  </a:lnTo>
                  <a:lnTo>
                    <a:pt x="10" y="3801"/>
                  </a:lnTo>
                  <a:lnTo>
                    <a:pt x="8" y="3801"/>
                  </a:lnTo>
                  <a:lnTo>
                    <a:pt x="5" y="3801"/>
                  </a:lnTo>
                  <a:lnTo>
                    <a:pt x="5" y="3796"/>
                  </a:lnTo>
                  <a:lnTo>
                    <a:pt x="5" y="3796"/>
                  </a:lnTo>
                  <a:lnTo>
                    <a:pt x="19" y="3794"/>
                  </a:lnTo>
                  <a:close/>
                  <a:moveTo>
                    <a:pt x="871" y="3775"/>
                  </a:moveTo>
                  <a:lnTo>
                    <a:pt x="871" y="3777"/>
                  </a:lnTo>
                  <a:lnTo>
                    <a:pt x="873" y="3777"/>
                  </a:lnTo>
                  <a:lnTo>
                    <a:pt x="875" y="3779"/>
                  </a:lnTo>
                  <a:lnTo>
                    <a:pt x="875" y="3779"/>
                  </a:lnTo>
                  <a:lnTo>
                    <a:pt x="878" y="3779"/>
                  </a:lnTo>
                  <a:lnTo>
                    <a:pt x="878" y="3779"/>
                  </a:lnTo>
                  <a:lnTo>
                    <a:pt x="878" y="3779"/>
                  </a:lnTo>
                  <a:lnTo>
                    <a:pt x="880" y="3779"/>
                  </a:lnTo>
                  <a:lnTo>
                    <a:pt x="880" y="3779"/>
                  </a:lnTo>
                  <a:lnTo>
                    <a:pt x="883" y="3779"/>
                  </a:lnTo>
                  <a:lnTo>
                    <a:pt x="883" y="3782"/>
                  </a:lnTo>
                  <a:lnTo>
                    <a:pt x="887" y="3782"/>
                  </a:lnTo>
                  <a:lnTo>
                    <a:pt x="887" y="3784"/>
                  </a:lnTo>
                  <a:lnTo>
                    <a:pt x="890" y="3787"/>
                  </a:lnTo>
                  <a:lnTo>
                    <a:pt x="890" y="3787"/>
                  </a:lnTo>
                  <a:lnTo>
                    <a:pt x="890" y="3787"/>
                  </a:lnTo>
                  <a:lnTo>
                    <a:pt x="890" y="3789"/>
                  </a:lnTo>
                  <a:lnTo>
                    <a:pt x="892" y="3787"/>
                  </a:lnTo>
                  <a:lnTo>
                    <a:pt x="892" y="3784"/>
                  </a:lnTo>
                  <a:lnTo>
                    <a:pt x="894" y="3784"/>
                  </a:lnTo>
                  <a:lnTo>
                    <a:pt x="899" y="3789"/>
                  </a:lnTo>
                  <a:lnTo>
                    <a:pt x="901" y="3789"/>
                  </a:lnTo>
                  <a:lnTo>
                    <a:pt x="901" y="3789"/>
                  </a:lnTo>
                  <a:lnTo>
                    <a:pt x="904" y="3789"/>
                  </a:lnTo>
                  <a:lnTo>
                    <a:pt x="904" y="3791"/>
                  </a:lnTo>
                  <a:lnTo>
                    <a:pt x="901" y="3794"/>
                  </a:lnTo>
                  <a:lnTo>
                    <a:pt x="897" y="3794"/>
                  </a:lnTo>
                  <a:lnTo>
                    <a:pt x="897" y="3796"/>
                  </a:lnTo>
                  <a:lnTo>
                    <a:pt x="894" y="3796"/>
                  </a:lnTo>
                  <a:lnTo>
                    <a:pt x="892" y="3794"/>
                  </a:lnTo>
                  <a:lnTo>
                    <a:pt x="892" y="3791"/>
                  </a:lnTo>
                  <a:lnTo>
                    <a:pt x="892" y="3791"/>
                  </a:lnTo>
                  <a:lnTo>
                    <a:pt x="890" y="3794"/>
                  </a:lnTo>
                  <a:lnTo>
                    <a:pt x="890" y="3796"/>
                  </a:lnTo>
                  <a:lnTo>
                    <a:pt x="890" y="3796"/>
                  </a:lnTo>
                  <a:lnTo>
                    <a:pt x="887" y="3798"/>
                  </a:lnTo>
                  <a:lnTo>
                    <a:pt x="885" y="3796"/>
                  </a:lnTo>
                  <a:lnTo>
                    <a:pt x="883" y="3798"/>
                  </a:lnTo>
                  <a:lnTo>
                    <a:pt x="878" y="3798"/>
                  </a:lnTo>
                  <a:lnTo>
                    <a:pt x="878" y="3796"/>
                  </a:lnTo>
                  <a:lnTo>
                    <a:pt x="878" y="3796"/>
                  </a:lnTo>
                  <a:lnTo>
                    <a:pt x="873" y="3794"/>
                  </a:lnTo>
                  <a:lnTo>
                    <a:pt x="873" y="3794"/>
                  </a:lnTo>
                  <a:lnTo>
                    <a:pt x="873" y="3796"/>
                  </a:lnTo>
                  <a:lnTo>
                    <a:pt x="873" y="3796"/>
                  </a:lnTo>
                  <a:lnTo>
                    <a:pt x="873" y="3794"/>
                  </a:lnTo>
                  <a:lnTo>
                    <a:pt x="871" y="3794"/>
                  </a:lnTo>
                  <a:lnTo>
                    <a:pt x="871" y="3794"/>
                  </a:lnTo>
                  <a:lnTo>
                    <a:pt x="868" y="3794"/>
                  </a:lnTo>
                  <a:lnTo>
                    <a:pt x="868" y="3794"/>
                  </a:lnTo>
                  <a:lnTo>
                    <a:pt x="868" y="3794"/>
                  </a:lnTo>
                  <a:lnTo>
                    <a:pt x="868" y="3796"/>
                  </a:lnTo>
                  <a:lnTo>
                    <a:pt x="866" y="3794"/>
                  </a:lnTo>
                  <a:lnTo>
                    <a:pt x="864" y="3794"/>
                  </a:lnTo>
                  <a:lnTo>
                    <a:pt x="864" y="3791"/>
                  </a:lnTo>
                  <a:lnTo>
                    <a:pt x="866" y="3791"/>
                  </a:lnTo>
                  <a:lnTo>
                    <a:pt x="866" y="3789"/>
                  </a:lnTo>
                  <a:lnTo>
                    <a:pt x="866" y="3789"/>
                  </a:lnTo>
                  <a:lnTo>
                    <a:pt x="866" y="3789"/>
                  </a:lnTo>
                  <a:lnTo>
                    <a:pt x="866" y="3787"/>
                  </a:lnTo>
                  <a:lnTo>
                    <a:pt x="868" y="3787"/>
                  </a:lnTo>
                  <a:lnTo>
                    <a:pt x="866" y="3784"/>
                  </a:lnTo>
                  <a:lnTo>
                    <a:pt x="868" y="3784"/>
                  </a:lnTo>
                  <a:lnTo>
                    <a:pt x="868" y="3782"/>
                  </a:lnTo>
                  <a:lnTo>
                    <a:pt x="868" y="3782"/>
                  </a:lnTo>
                  <a:lnTo>
                    <a:pt x="868" y="3779"/>
                  </a:lnTo>
                  <a:lnTo>
                    <a:pt x="871" y="3779"/>
                  </a:lnTo>
                  <a:lnTo>
                    <a:pt x="868" y="3777"/>
                  </a:lnTo>
                  <a:lnTo>
                    <a:pt x="868" y="3777"/>
                  </a:lnTo>
                  <a:lnTo>
                    <a:pt x="871" y="3775"/>
                  </a:lnTo>
                  <a:close/>
                  <a:moveTo>
                    <a:pt x="26" y="3758"/>
                  </a:moveTo>
                  <a:lnTo>
                    <a:pt x="26" y="3758"/>
                  </a:lnTo>
                  <a:lnTo>
                    <a:pt x="29" y="3758"/>
                  </a:lnTo>
                  <a:lnTo>
                    <a:pt x="29" y="3758"/>
                  </a:lnTo>
                  <a:lnTo>
                    <a:pt x="29" y="3758"/>
                  </a:lnTo>
                  <a:lnTo>
                    <a:pt x="29" y="3761"/>
                  </a:lnTo>
                  <a:lnTo>
                    <a:pt x="29" y="3761"/>
                  </a:lnTo>
                  <a:lnTo>
                    <a:pt x="29" y="3761"/>
                  </a:lnTo>
                  <a:lnTo>
                    <a:pt x="26" y="3761"/>
                  </a:lnTo>
                  <a:lnTo>
                    <a:pt x="26" y="3761"/>
                  </a:lnTo>
                  <a:lnTo>
                    <a:pt x="26" y="3763"/>
                  </a:lnTo>
                  <a:lnTo>
                    <a:pt x="24" y="3765"/>
                  </a:lnTo>
                  <a:lnTo>
                    <a:pt x="24" y="3765"/>
                  </a:lnTo>
                  <a:lnTo>
                    <a:pt x="24" y="3765"/>
                  </a:lnTo>
                  <a:lnTo>
                    <a:pt x="26" y="3768"/>
                  </a:lnTo>
                  <a:lnTo>
                    <a:pt x="26" y="3770"/>
                  </a:lnTo>
                  <a:lnTo>
                    <a:pt x="26" y="3770"/>
                  </a:lnTo>
                  <a:lnTo>
                    <a:pt x="26" y="3770"/>
                  </a:lnTo>
                  <a:lnTo>
                    <a:pt x="26" y="3772"/>
                  </a:lnTo>
                  <a:lnTo>
                    <a:pt x="24" y="3775"/>
                  </a:lnTo>
                  <a:lnTo>
                    <a:pt x="22" y="3772"/>
                  </a:lnTo>
                  <a:lnTo>
                    <a:pt x="22" y="3775"/>
                  </a:lnTo>
                  <a:lnTo>
                    <a:pt x="22" y="3777"/>
                  </a:lnTo>
                  <a:lnTo>
                    <a:pt x="24" y="3777"/>
                  </a:lnTo>
                  <a:lnTo>
                    <a:pt x="26" y="3779"/>
                  </a:lnTo>
                  <a:lnTo>
                    <a:pt x="24" y="3784"/>
                  </a:lnTo>
                  <a:lnTo>
                    <a:pt x="24" y="3784"/>
                  </a:lnTo>
                  <a:lnTo>
                    <a:pt x="22" y="3787"/>
                  </a:lnTo>
                  <a:lnTo>
                    <a:pt x="17" y="3787"/>
                  </a:lnTo>
                  <a:lnTo>
                    <a:pt x="17" y="3789"/>
                  </a:lnTo>
                  <a:lnTo>
                    <a:pt x="15" y="3789"/>
                  </a:lnTo>
                  <a:lnTo>
                    <a:pt x="10" y="3789"/>
                  </a:lnTo>
                  <a:lnTo>
                    <a:pt x="10" y="3791"/>
                  </a:lnTo>
                  <a:lnTo>
                    <a:pt x="8" y="3791"/>
                  </a:lnTo>
                  <a:lnTo>
                    <a:pt x="8" y="3791"/>
                  </a:lnTo>
                  <a:lnTo>
                    <a:pt x="8" y="3791"/>
                  </a:lnTo>
                  <a:lnTo>
                    <a:pt x="10" y="3789"/>
                  </a:lnTo>
                  <a:lnTo>
                    <a:pt x="8" y="3789"/>
                  </a:lnTo>
                  <a:lnTo>
                    <a:pt x="8" y="3787"/>
                  </a:lnTo>
                  <a:lnTo>
                    <a:pt x="0" y="3787"/>
                  </a:lnTo>
                  <a:lnTo>
                    <a:pt x="0" y="3787"/>
                  </a:lnTo>
                  <a:lnTo>
                    <a:pt x="0" y="3784"/>
                  </a:lnTo>
                  <a:lnTo>
                    <a:pt x="3" y="3784"/>
                  </a:lnTo>
                  <a:lnTo>
                    <a:pt x="3" y="3779"/>
                  </a:lnTo>
                  <a:lnTo>
                    <a:pt x="5" y="3777"/>
                  </a:lnTo>
                  <a:lnTo>
                    <a:pt x="5" y="3777"/>
                  </a:lnTo>
                  <a:lnTo>
                    <a:pt x="5" y="3777"/>
                  </a:lnTo>
                  <a:lnTo>
                    <a:pt x="8" y="3777"/>
                  </a:lnTo>
                  <a:lnTo>
                    <a:pt x="8" y="3775"/>
                  </a:lnTo>
                  <a:lnTo>
                    <a:pt x="8" y="3772"/>
                  </a:lnTo>
                  <a:lnTo>
                    <a:pt x="8" y="3772"/>
                  </a:lnTo>
                  <a:lnTo>
                    <a:pt x="5" y="3772"/>
                  </a:lnTo>
                  <a:lnTo>
                    <a:pt x="5" y="3770"/>
                  </a:lnTo>
                  <a:lnTo>
                    <a:pt x="5" y="3770"/>
                  </a:lnTo>
                  <a:lnTo>
                    <a:pt x="8" y="3770"/>
                  </a:lnTo>
                  <a:lnTo>
                    <a:pt x="8" y="3770"/>
                  </a:lnTo>
                  <a:lnTo>
                    <a:pt x="5" y="3768"/>
                  </a:lnTo>
                  <a:lnTo>
                    <a:pt x="5" y="3765"/>
                  </a:lnTo>
                  <a:lnTo>
                    <a:pt x="8" y="3765"/>
                  </a:lnTo>
                  <a:lnTo>
                    <a:pt x="10" y="3763"/>
                  </a:lnTo>
                  <a:lnTo>
                    <a:pt x="10" y="3765"/>
                  </a:lnTo>
                  <a:lnTo>
                    <a:pt x="10" y="3765"/>
                  </a:lnTo>
                  <a:lnTo>
                    <a:pt x="12" y="3765"/>
                  </a:lnTo>
                  <a:lnTo>
                    <a:pt x="15" y="3765"/>
                  </a:lnTo>
                  <a:lnTo>
                    <a:pt x="17" y="3763"/>
                  </a:lnTo>
                  <a:lnTo>
                    <a:pt x="19" y="3763"/>
                  </a:lnTo>
                  <a:lnTo>
                    <a:pt x="19" y="3758"/>
                  </a:lnTo>
                  <a:lnTo>
                    <a:pt x="22" y="3758"/>
                  </a:lnTo>
                  <a:lnTo>
                    <a:pt x="24" y="3758"/>
                  </a:lnTo>
                  <a:lnTo>
                    <a:pt x="26" y="3758"/>
                  </a:lnTo>
                  <a:close/>
                  <a:moveTo>
                    <a:pt x="743" y="3657"/>
                  </a:moveTo>
                  <a:lnTo>
                    <a:pt x="745" y="3659"/>
                  </a:lnTo>
                  <a:lnTo>
                    <a:pt x="745" y="3659"/>
                  </a:lnTo>
                  <a:lnTo>
                    <a:pt x="748" y="3661"/>
                  </a:lnTo>
                  <a:lnTo>
                    <a:pt x="748" y="3661"/>
                  </a:lnTo>
                  <a:lnTo>
                    <a:pt x="750" y="3664"/>
                  </a:lnTo>
                  <a:lnTo>
                    <a:pt x="750" y="3664"/>
                  </a:lnTo>
                  <a:lnTo>
                    <a:pt x="752" y="3666"/>
                  </a:lnTo>
                  <a:lnTo>
                    <a:pt x="755" y="3671"/>
                  </a:lnTo>
                  <a:lnTo>
                    <a:pt x="755" y="3671"/>
                  </a:lnTo>
                  <a:lnTo>
                    <a:pt x="755" y="3673"/>
                  </a:lnTo>
                  <a:lnTo>
                    <a:pt x="757" y="3675"/>
                  </a:lnTo>
                  <a:lnTo>
                    <a:pt x="757" y="3675"/>
                  </a:lnTo>
                  <a:lnTo>
                    <a:pt x="755" y="3675"/>
                  </a:lnTo>
                  <a:lnTo>
                    <a:pt x="755" y="3680"/>
                  </a:lnTo>
                  <a:lnTo>
                    <a:pt x="755" y="3683"/>
                  </a:lnTo>
                  <a:lnTo>
                    <a:pt x="755" y="3690"/>
                  </a:lnTo>
                  <a:lnTo>
                    <a:pt x="755" y="3692"/>
                  </a:lnTo>
                  <a:lnTo>
                    <a:pt x="755" y="3692"/>
                  </a:lnTo>
                  <a:lnTo>
                    <a:pt x="755" y="3697"/>
                  </a:lnTo>
                  <a:lnTo>
                    <a:pt x="752" y="3701"/>
                  </a:lnTo>
                  <a:lnTo>
                    <a:pt x="755" y="3701"/>
                  </a:lnTo>
                  <a:lnTo>
                    <a:pt x="752" y="3701"/>
                  </a:lnTo>
                  <a:lnTo>
                    <a:pt x="755" y="3704"/>
                  </a:lnTo>
                  <a:lnTo>
                    <a:pt x="755" y="3706"/>
                  </a:lnTo>
                  <a:lnTo>
                    <a:pt x="755" y="3709"/>
                  </a:lnTo>
                  <a:lnTo>
                    <a:pt x="752" y="3709"/>
                  </a:lnTo>
                  <a:lnTo>
                    <a:pt x="752" y="3711"/>
                  </a:lnTo>
                  <a:lnTo>
                    <a:pt x="752" y="3711"/>
                  </a:lnTo>
                  <a:lnTo>
                    <a:pt x="752" y="3709"/>
                  </a:lnTo>
                  <a:lnTo>
                    <a:pt x="750" y="3709"/>
                  </a:lnTo>
                  <a:lnTo>
                    <a:pt x="750" y="3709"/>
                  </a:lnTo>
                  <a:lnTo>
                    <a:pt x="750" y="3706"/>
                  </a:lnTo>
                  <a:lnTo>
                    <a:pt x="748" y="3709"/>
                  </a:lnTo>
                  <a:lnTo>
                    <a:pt x="748" y="3711"/>
                  </a:lnTo>
                  <a:lnTo>
                    <a:pt x="750" y="3711"/>
                  </a:lnTo>
                  <a:lnTo>
                    <a:pt x="750" y="3713"/>
                  </a:lnTo>
                  <a:lnTo>
                    <a:pt x="748" y="3713"/>
                  </a:lnTo>
                  <a:lnTo>
                    <a:pt x="750" y="3713"/>
                  </a:lnTo>
                  <a:lnTo>
                    <a:pt x="750" y="3716"/>
                  </a:lnTo>
                  <a:lnTo>
                    <a:pt x="748" y="3716"/>
                  </a:lnTo>
                  <a:lnTo>
                    <a:pt x="748" y="3716"/>
                  </a:lnTo>
                  <a:lnTo>
                    <a:pt x="748" y="3713"/>
                  </a:lnTo>
                  <a:lnTo>
                    <a:pt x="748" y="3713"/>
                  </a:lnTo>
                  <a:lnTo>
                    <a:pt x="745" y="3716"/>
                  </a:lnTo>
                  <a:lnTo>
                    <a:pt x="748" y="3716"/>
                  </a:lnTo>
                  <a:lnTo>
                    <a:pt x="748" y="3718"/>
                  </a:lnTo>
                  <a:lnTo>
                    <a:pt x="745" y="3720"/>
                  </a:lnTo>
                  <a:lnTo>
                    <a:pt x="745" y="3720"/>
                  </a:lnTo>
                  <a:lnTo>
                    <a:pt x="743" y="3723"/>
                  </a:lnTo>
                  <a:lnTo>
                    <a:pt x="743" y="3723"/>
                  </a:lnTo>
                  <a:lnTo>
                    <a:pt x="741" y="3720"/>
                  </a:lnTo>
                  <a:lnTo>
                    <a:pt x="731" y="3723"/>
                  </a:lnTo>
                  <a:lnTo>
                    <a:pt x="729" y="3720"/>
                  </a:lnTo>
                  <a:lnTo>
                    <a:pt x="726" y="3720"/>
                  </a:lnTo>
                  <a:lnTo>
                    <a:pt x="722" y="3716"/>
                  </a:lnTo>
                  <a:lnTo>
                    <a:pt x="719" y="3716"/>
                  </a:lnTo>
                  <a:lnTo>
                    <a:pt x="717" y="3716"/>
                  </a:lnTo>
                  <a:lnTo>
                    <a:pt x="717" y="3713"/>
                  </a:lnTo>
                  <a:lnTo>
                    <a:pt x="717" y="3713"/>
                  </a:lnTo>
                  <a:lnTo>
                    <a:pt x="715" y="3711"/>
                  </a:lnTo>
                  <a:lnTo>
                    <a:pt x="715" y="3711"/>
                  </a:lnTo>
                  <a:lnTo>
                    <a:pt x="715" y="3711"/>
                  </a:lnTo>
                  <a:lnTo>
                    <a:pt x="715" y="3711"/>
                  </a:lnTo>
                  <a:lnTo>
                    <a:pt x="712" y="3709"/>
                  </a:lnTo>
                  <a:lnTo>
                    <a:pt x="710" y="3706"/>
                  </a:lnTo>
                  <a:lnTo>
                    <a:pt x="710" y="3704"/>
                  </a:lnTo>
                  <a:lnTo>
                    <a:pt x="710" y="3699"/>
                  </a:lnTo>
                  <a:lnTo>
                    <a:pt x="710" y="3697"/>
                  </a:lnTo>
                  <a:lnTo>
                    <a:pt x="710" y="3694"/>
                  </a:lnTo>
                  <a:lnTo>
                    <a:pt x="710" y="3692"/>
                  </a:lnTo>
                  <a:lnTo>
                    <a:pt x="710" y="3692"/>
                  </a:lnTo>
                  <a:lnTo>
                    <a:pt x="710" y="3690"/>
                  </a:lnTo>
                  <a:lnTo>
                    <a:pt x="712" y="3690"/>
                  </a:lnTo>
                  <a:lnTo>
                    <a:pt x="712" y="3687"/>
                  </a:lnTo>
                  <a:lnTo>
                    <a:pt x="712" y="3687"/>
                  </a:lnTo>
                  <a:lnTo>
                    <a:pt x="717" y="3687"/>
                  </a:lnTo>
                  <a:lnTo>
                    <a:pt x="717" y="3685"/>
                  </a:lnTo>
                  <a:lnTo>
                    <a:pt x="719" y="3685"/>
                  </a:lnTo>
                  <a:lnTo>
                    <a:pt x="722" y="3683"/>
                  </a:lnTo>
                  <a:lnTo>
                    <a:pt x="726" y="3683"/>
                  </a:lnTo>
                  <a:lnTo>
                    <a:pt x="731" y="3685"/>
                  </a:lnTo>
                  <a:lnTo>
                    <a:pt x="734" y="3685"/>
                  </a:lnTo>
                  <a:lnTo>
                    <a:pt x="734" y="3685"/>
                  </a:lnTo>
                  <a:lnTo>
                    <a:pt x="736" y="3683"/>
                  </a:lnTo>
                  <a:lnTo>
                    <a:pt x="736" y="3680"/>
                  </a:lnTo>
                  <a:lnTo>
                    <a:pt x="736" y="3678"/>
                  </a:lnTo>
                  <a:lnTo>
                    <a:pt x="734" y="3675"/>
                  </a:lnTo>
                  <a:lnTo>
                    <a:pt x="734" y="3673"/>
                  </a:lnTo>
                  <a:lnTo>
                    <a:pt x="734" y="3673"/>
                  </a:lnTo>
                  <a:lnTo>
                    <a:pt x="734" y="3671"/>
                  </a:lnTo>
                  <a:lnTo>
                    <a:pt x="736" y="3668"/>
                  </a:lnTo>
                  <a:lnTo>
                    <a:pt x="734" y="3668"/>
                  </a:lnTo>
                  <a:lnTo>
                    <a:pt x="734" y="3666"/>
                  </a:lnTo>
                  <a:lnTo>
                    <a:pt x="731" y="3664"/>
                  </a:lnTo>
                  <a:lnTo>
                    <a:pt x="734" y="3664"/>
                  </a:lnTo>
                  <a:lnTo>
                    <a:pt x="736" y="3664"/>
                  </a:lnTo>
                  <a:lnTo>
                    <a:pt x="736" y="3661"/>
                  </a:lnTo>
                  <a:lnTo>
                    <a:pt x="736" y="3661"/>
                  </a:lnTo>
                  <a:lnTo>
                    <a:pt x="738" y="3659"/>
                  </a:lnTo>
                  <a:lnTo>
                    <a:pt x="743" y="3659"/>
                  </a:lnTo>
                  <a:lnTo>
                    <a:pt x="743" y="3657"/>
                  </a:lnTo>
                  <a:lnTo>
                    <a:pt x="743" y="3657"/>
                  </a:lnTo>
                  <a:close/>
                  <a:moveTo>
                    <a:pt x="50" y="3652"/>
                  </a:moveTo>
                  <a:lnTo>
                    <a:pt x="50" y="3654"/>
                  </a:lnTo>
                  <a:lnTo>
                    <a:pt x="55" y="3652"/>
                  </a:lnTo>
                  <a:lnTo>
                    <a:pt x="55" y="3654"/>
                  </a:lnTo>
                  <a:lnTo>
                    <a:pt x="57" y="3654"/>
                  </a:lnTo>
                  <a:lnTo>
                    <a:pt x="60" y="3657"/>
                  </a:lnTo>
                  <a:lnTo>
                    <a:pt x="62" y="3657"/>
                  </a:lnTo>
                  <a:lnTo>
                    <a:pt x="64" y="3657"/>
                  </a:lnTo>
                  <a:lnTo>
                    <a:pt x="64" y="3657"/>
                  </a:lnTo>
                  <a:lnTo>
                    <a:pt x="69" y="3657"/>
                  </a:lnTo>
                  <a:lnTo>
                    <a:pt x="69" y="3657"/>
                  </a:lnTo>
                  <a:lnTo>
                    <a:pt x="69" y="3659"/>
                  </a:lnTo>
                  <a:lnTo>
                    <a:pt x="71" y="3659"/>
                  </a:lnTo>
                  <a:lnTo>
                    <a:pt x="71" y="3657"/>
                  </a:lnTo>
                  <a:lnTo>
                    <a:pt x="74" y="3657"/>
                  </a:lnTo>
                  <a:lnTo>
                    <a:pt x="74" y="3657"/>
                  </a:lnTo>
                  <a:lnTo>
                    <a:pt x="74" y="3659"/>
                  </a:lnTo>
                  <a:lnTo>
                    <a:pt x="71" y="3659"/>
                  </a:lnTo>
                  <a:lnTo>
                    <a:pt x="69" y="3659"/>
                  </a:lnTo>
                  <a:lnTo>
                    <a:pt x="69" y="3661"/>
                  </a:lnTo>
                  <a:lnTo>
                    <a:pt x="67" y="3661"/>
                  </a:lnTo>
                  <a:lnTo>
                    <a:pt x="67" y="3664"/>
                  </a:lnTo>
                  <a:lnTo>
                    <a:pt x="69" y="3664"/>
                  </a:lnTo>
                  <a:lnTo>
                    <a:pt x="74" y="3664"/>
                  </a:lnTo>
                  <a:lnTo>
                    <a:pt x="76" y="3664"/>
                  </a:lnTo>
                  <a:lnTo>
                    <a:pt x="76" y="3666"/>
                  </a:lnTo>
                  <a:lnTo>
                    <a:pt x="79" y="3666"/>
                  </a:lnTo>
                  <a:lnTo>
                    <a:pt x="81" y="3664"/>
                  </a:lnTo>
                  <a:lnTo>
                    <a:pt x="81" y="3666"/>
                  </a:lnTo>
                  <a:lnTo>
                    <a:pt x="83" y="3666"/>
                  </a:lnTo>
                  <a:lnTo>
                    <a:pt x="86" y="3664"/>
                  </a:lnTo>
                  <a:lnTo>
                    <a:pt x="86" y="3664"/>
                  </a:lnTo>
                  <a:lnTo>
                    <a:pt x="86" y="3666"/>
                  </a:lnTo>
                  <a:lnTo>
                    <a:pt x="88" y="3666"/>
                  </a:lnTo>
                  <a:lnTo>
                    <a:pt x="88" y="3666"/>
                  </a:lnTo>
                  <a:lnTo>
                    <a:pt x="88" y="3666"/>
                  </a:lnTo>
                  <a:lnTo>
                    <a:pt x="90" y="3668"/>
                  </a:lnTo>
                  <a:lnTo>
                    <a:pt x="93" y="3668"/>
                  </a:lnTo>
                  <a:lnTo>
                    <a:pt x="93" y="3668"/>
                  </a:lnTo>
                  <a:lnTo>
                    <a:pt x="93" y="3671"/>
                  </a:lnTo>
                  <a:lnTo>
                    <a:pt x="95" y="3671"/>
                  </a:lnTo>
                  <a:lnTo>
                    <a:pt x="97" y="3673"/>
                  </a:lnTo>
                  <a:lnTo>
                    <a:pt x="97" y="3673"/>
                  </a:lnTo>
                  <a:lnTo>
                    <a:pt x="97" y="3673"/>
                  </a:lnTo>
                  <a:lnTo>
                    <a:pt x="95" y="3673"/>
                  </a:lnTo>
                  <a:lnTo>
                    <a:pt x="93" y="3673"/>
                  </a:lnTo>
                  <a:lnTo>
                    <a:pt x="93" y="3671"/>
                  </a:lnTo>
                  <a:lnTo>
                    <a:pt x="93" y="3671"/>
                  </a:lnTo>
                  <a:lnTo>
                    <a:pt x="88" y="3671"/>
                  </a:lnTo>
                  <a:lnTo>
                    <a:pt x="86" y="3671"/>
                  </a:lnTo>
                  <a:lnTo>
                    <a:pt x="86" y="3671"/>
                  </a:lnTo>
                  <a:lnTo>
                    <a:pt x="83" y="3671"/>
                  </a:lnTo>
                  <a:lnTo>
                    <a:pt x="79" y="3671"/>
                  </a:lnTo>
                  <a:lnTo>
                    <a:pt x="76" y="3668"/>
                  </a:lnTo>
                  <a:lnTo>
                    <a:pt x="76" y="3668"/>
                  </a:lnTo>
                  <a:lnTo>
                    <a:pt x="76" y="3668"/>
                  </a:lnTo>
                  <a:lnTo>
                    <a:pt x="74" y="3668"/>
                  </a:lnTo>
                  <a:lnTo>
                    <a:pt x="71" y="3673"/>
                  </a:lnTo>
                  <a:lnTo>
                    <a:pt x="69" y="3673"/>
                  </a:lnTo>
                  <a:lnTo>
                    <a:pt x="67" y="3673"/>
                  </a:lnTo>
                  <a:lnTo>
                    <a:pt x="67" y="3678"/>
                  </a:lnTo>
                  <a:lnTo>
                    <a:pt x="67" y="3678"/>
                  </a:lnTo>
                  <a:lnTo>
                    <a:pt x="69" y="3678"/>
                  </a:lnTo>
                  <a:lnTo>
                    <a:pt x="71" y="3678"/>
                  </a:lnTo>
                  <a:lnTo>
                    <a:pt x="71" y="3678"/>
                  </a:lnTo>
                  <a:lnTo>
                    <a:pt x="74" y="3678"/>
                  </a:lnTo>
                  <a:lnTo>
                    <a:pt x="76" y="3678"/>
                  </a:lnTo>
                  <a:lnTo>
                    <a:pt x="79" y="3678"/>
                  </a:lnTo>
                  <a:lnTo>
                    <a:pt x="79" y="3678"/>
                  </a:lnTo>
                  <a:lnTo>
                    <a:pt x="83" y="3678"/>
                  </a:lnTo>
                  <a:lnTo>
                    <a:pt x="83" y="3678"/>
                  </a:lnTo>
                  <a:lnTo>
                    <a:pt x="83" y="3683"/>
                  </a:lnTo>
                  <a:lnTo>
                    <a:pt x="81" y="3683"/>
                  </a:lnTo>
                  <a:lnTo>
                    <a:pt x="81" y="3685"/>
                  </a:lnTo>
                  <a:lnTo>
                    <a:pt x="81" y="3685"/>
                  </a:lnTo>
                  <a:lnTo>
                    <a:pt x="79" y="3685"/>
                  </a:lnTo>
                  <a:lnTo>
                    <a:pt x="79" y="3685"/>
                  </a:lnTo>
                  <a:lnTo>
                    <a:pt x="79" y="3683"/>
                  </a:lnTo>
                  <a:lnTo>
                    <a:pt x="79" y="3685"/>
                  </a:lnTo>
                  <a:lnTo>
                    <a:pt x="76" y="3685"/>
                  </a:lnTo>
                  <a:lnTo>
                    <a:pt x="76" y="3685"/>
                  </a:lnTo>
                  <a:lnTo>
                    <a:pt x="76" y="3687"/>
                  </a:lnTo>
                  <a:lnTo>
                    <a:pt x="76" y="3687"/>
                  </a:lnTo>
                  <a:lnTo>
                    <a:pt x="74" y="3687"/>
                  </a:lnTo>
                  <a:lnTo>
                    <a:pt x="74" y="3687"/>
                  </a:lnTo>
                  <a:lnTo>
                    <a:pt x="69" y="3687"/>
                  </a:lnTo>
                  <a:lnTo>
                    <a:pt x="69" y="3685"/>
                  </a:lnTo>
                  <a:lnTo>
                    <a:pt x="69" y="3685"/>
                  </a:lnTo>
                  <a:lnTo>
                    <a:pt x="67" y="3687"/>
                  </a:lnTo>
                  <a:lnTo>
                    <a:pt x="67" y="3690"/>
                  </a:lnTo>
                  <a:lnTo>
                    <a:pt x="67" y="3690"/>
                  </a:lnTo>
                  <a:lnTo>
                    <a:pt x="64" y="3687"/>
                  </a:lnTo>
                  <a:lnTo>
                    <a:pt x="62" y="3687"/>
                  </a:lnTo>
                  <a:lnTo>
                    <a:pt x="62" y="3690"/>
                  </a:lnTo>
                  <a:lnTo>
                    <a:pt x="60" y="3690"/>
                  </a:lnTo>
                  <a:lnTo>
                    <a:pt x="55" y="3687"/>
                  </a:lnTo>
                  <a:lnTo>
                    <a:pt x="55" y="3685"/>
                  </a:lnTo>
                  <a:lnTo>
                    <a:pt x="57" y="3685"/>
                  </a:lnTo>
                  <a:lnTo>
                    <a:pt x="57" y="3683"/>
                  </a:lnTo>
                  <a:lnTo>
                    <a:pt x="55" y="3683"/>
                  </a:lnTo>
                  <a:lnTo>
                    <a:pt x="55" y="3680"/>
                  </a:lnTo>
                  <a:lnTo>
                    <a:pt x="52" y="3680"/>
                  </a:lnTo>
                  <a:lnTo>
                    <a:pt x="52" y="3678"/>
                  </a:lnTo>
                  <a:lnTo>
                    <a:pt x="52" y="3675"/>
                  </a:lnTo>
                  <a:lnTo>
                    <a:pt x="55" y="3675"/>
                  </a:lnTo>
                  <a:lnTo>
                    <a:pt x="55" y="3678"/>
                  </a:lnTo>
                  <a:lnTo>
                    <a:pt x="55" y="3678"/>
                  </a:lnTo>
                  <a:lnTo>
                    <a:pt x="55" y="3678"/>
                  </a:lnTo>
                  <a:lnTo>
                    <a:pt x="57" y="3678"/>
                  </a:lnTo>
                  <a:lnTo>
                    <a:pt x="60" y="3678"/>
                  </a:lnTo>
                  <a:lnTo>
                    <a:pt x="62" y="3678"/>
                  </a:lnTo>
                  <a:lnTo>
                    <a:pt x="62" y="3675"/>
                  </a:lnTo>
                  <a:lnTo>
                    <a:pt x="62" y="3675"/>
                  </a:lnTo>
                  <a:lnTo>
                    <a:pt x="64" y="3673"/>
                  </a:lnTo>
                  <a:lnTo>
                    <a:pt x="60" y="3671"/>
                  </a:lnTo>
                  <a:lnTo>
                    <a:pt x="57" y="3671"/>
                  </a:lnTo>
                  <a:lnTo>
                    <a:pt x="57" y="3673"/>
                  </a:lnTo>
                  <a:lnTo>
                    <a:pt x="57" y="3673"/>
                  </a:lnTo>
                  <a:lnTo>
                    <a:pt x="55" y="3671"/>
                  </a:lnTo>
                  <a:lnTo>
                    <a:pt x="52" y="3671"/>
                  </a:lnTo>
                  <a:lnTo>
                    <a:pt x="50" y="3668"/>
                  </a:lnTo>
                  <a:lnTo>
                    <a:pt x="50" y="3668"/>
                  </a:lnTo>
                  <a:lnTo>
                    <a:pt x="48" y="3668"/>
                  </a:lnTo>
                  <a:lnTo>
                    <a:pt x="48" y="3668"/>
                  </a:lnTo>
                  <a:lnTo>
                    <a:pt x="45" y="3668"/>
                  </a:lnTo>
                  <a:lnTo>
                    <a:pt x="43" y="3668"/>
                  </a:lnTo>
                  <a:lnTo>
                    <a:pt x="43" y="3666"/>
                  </a:lnTo>
                  <a:lnTo>
                    <a:pt x="43" y="3666"/>
                  </a:lnTo>
                  <a:lnTo>
                    <a:pt x="45" y="3664"/>
                  </a:lnTo>
                  <a:lnTo>
                    <a:pt x="48" y="3666"/>
                  </a:lnTo>
                  <a:lnTo>
                    <a:pt x="48" y="3661"/>
                  </a:lnTo>
                  <a:lnTo>
                    <a:pt x="50" y="3661"/>
                  </a:lnTo>
                  <a:lnTo>
                    <a:pt x="52" y="3659"/>
                  </a:lnTo>
                  <a:lnTo>
                    <a:pt x="50" y="3657"/>
                  </a:lnTo>
                  <a:lnTo>
                    <a:pt x="50" y="3657"/>
                  </a:lnTo>
                  <a:lnTo>
                    <a:pt x="50" y="3654"/>
                  </a:lnTo>
                  <a:lnTo>
                    <a:pt x="50" y="3652"/>
                  </a:lnTo>
                  <a:lnTo>
                    <a:pt x="50" y="3652"/>
                  </a:lnTo>
                  <a:close/>
                  <a:moveTo>
                    <a:pt x="157" y="3607"/>
                  </a:moveTo>
                  <a:lnTo>
                    <a:pt x="157" y="3607"/>
                  </a:lnTo>
                  <a:lnTo>
                    <a:pt x="157" y="3609"/>
                  </a:lnTo>
                  <a:lnTo>
                    <a:pt x="159" y="3609"/>
                  </a:lnTo>
                  <a:lnTo>
                    <a:pt x="159" y="3609"/>
                  </a:lnTo>
                  <a:lnTo>
                    <a:pt x="161" y="3612"/>
                  </a:lnTo>
                  <a:lnTo>
                    <a:pt x="161" y="3612"/>
                  </a:lnTo>
                  <a:lnTo>
                    <a:pt x="159" y="3614"/>
                  </a:lnTo>
                  <a:lnTo>
                    <a:pt x="159" y="3614"/>
                  </a:lnTo>
                  <a:lnTo>
                    <a:pt x="157" y="3614"/>
                  </a:lnTo>
                  <a:lnTo>
                    <a:pt x="154" y="3614"/>
                  </a:lnTo>
                  <a:lnTo>
                    <a:pt x="152" y="3614"/>
                  </a:lnTo>
                  <a:lnTo>
                    <a:pt x="152" y="3612"/>
                  </a:lnTo>
                  <a:lnTo>
                    <a:pt x="154" y="3609"/>
                  </a:lnTo>
                  <a:lnTo>
                    <a:pt x="154" y="3609"/>
                  </a:lnTo>
                  <a:lnTo>
                    <a:pt x="157" y="3609"/>
                  </a:lnTo>
                  <a:lnTo>
                    <a:pt x="154" y="3607"/>
                  </a:lnTo>
                  <a:lnTo>
                    <a:pt x="157" y="3607"/>
                  </a:lnTo>
                  <a:close/>
                  <a:moveTo>
                    <a:pt x="147" y="3607"/>
                  </a:moveTo>
                  <a:lnTo>
                    <a:pt x="147" y="3607"/>
                  </a:lnTo>
                  <a:lnTo>
                    <a:pt x="147" y="3607"/>
                  </a:lnTo>
                  <a:lnTo>
                    <a:pt x="149" y="3607"/>
                  </a:lnTo>
                  <a:lnTo>
                    <a:pt x="149" y="3607"/>
                  </a:lnTo>
                  <a:lnTo>
                    <a:pt x="149" y="3607"/>
                  </a:lnTo>
                  <a:lnTo>
                    <a:pt x="149" y="3609"/>
                  </a:lnTo>
                  <a:lnTo>
                    <a:pt x="152" y="3612"/>
                  </a:lnTo>
                  <a:lnTo>
                    <a:pt x="152" y="3614"/>
                  </a:lnTo>
                  <a:lnTo>
                    <a:pt x="149" y="3616"/>
                  </a:lnTo>
                  <a:lnTo>
                    <a:pt x="147" y="3616"/>
                  </a:lnTo>
                  <a:lnTo>
                    <a:pt x="145" y="3616"/>
                  </a:lnTo>
                  <a:lnTo>
                    <a:pt x="145" y="3614"/>
                  </a:lnTo>
                  <a:lnTo>
                    <a:pt x="142" y="3614"/>
                  </a:lnTo>
                  <a:lnTo>
                    <a:pt x="142" y="3612"/>
                  </a:lnTo>
                  <a:lnTo>
                    <a:pt x="142" y="3609"/>
                  </a:lnTo>
                  <a:lnTo>
                    <a:pt x="142" y="3609"/>
                  </a:lnTo>
                  <a:lnTo>
                    <a:pt x="142" y="3609"/>
                  </a:lnTo>
                  <a:lnTo>
                    <a:pt x="142" y="3607"/>
                  </a:lnTo>
                  <a:lnTo>
                    <a:pt x="145" y="3607"/>
                  </a:lnTo>
                  <a:lnTo>
                    <a:pt x="145" y="3607"/>
                  </a:lnTo>
                  <a:lnTo>
                    <a:pt x="145" y="3607"/>
                  </a:lnTo>
                  <a:lnTo>
                    <a:pt x="147" y="3607"/>
                  </a:lnTo>
                  <a:close/>
                  <a:moveTo>
                    <a:pt x="168" y="3586"/>
                  </a:moveTo>
                  <a:lnTo>
                    <a:pt x="168" y="3586"/>
                  </a:lnTo>
                  <a:lnTo>
                    <a:pt x="168" y="3586"/>
                  </a:lnTo>
                  <a:lnTo>
                    <a:pt x="171" y="3586"/>
                  </a:lnTo>
                  <a:lnTo>
                    <a:pt x="168" y="3586"/>
                  </a:lnTo>
                  <a:lnTo>
                    <a:pt x="168" y="3588"/>
                  </a:lnTo>
                  <a:lnTo>
                    <a:pt x="168" y="3588"/>
                  </a:lnTo>
                  <a:lnTo>
                    <a:pt x="168" y="3590"/>
                  </a:lnTo>
                  <a:lnTo>
                    <a:pt x="171" y="3593"/>
                  </a:lnTo>
                  <a:lnTo>
                    <a:pt x="171" y="3593"/>
                  </a:lnTo>
                  <a:lnTo>
                    <a:pt x="171" y="3595"/>
                  </a:lnTo>
                  <a:lnTo>
                    <a:pt x="171" y="3595"/>
                  </a:lnTo>
                  <a:lnTo>
                    <a:pt x="171" y="3595"/>
                  </a:lnTo>
                  <a:lnTo>
                    <a:pt x="166" y="3595"/>
                  </a:lnTo>
                  <a:lnTo>
                    <a:pt x="166" y="3600"/>
                  </a:lnTo>
                  <a:lnTo>
                    <a:pt x="166" y="3600"/>
                  </a:lnTo>
                  <a:lnTo>
                    <a:pt x="166" y="3602"/>
                  </a:lnTo>
                  <a:lnTo>
                    <a:pt x="166" y="3602"/>
                  </a:lnTo>
                  <a:lnTo>
                    <a:pt x="166" y="3602"/>
                  </a:lnTo>
                  <a:lnTo>
                    <a:pt x="164" y="3602"/>
                  </a:lnTo>
                  <a:lnTo>
                    <a:pt x="161" y="3602"/>
                  </a:lnTo>
                  <a:lnTo>
                    <a:pt x="161" y="3602"/>
                  </a:lnTo>
                  <a:lnTo>
                    <a:pt x="161" y="3602"/>
                  </a:lnTo>
                  <a:lnTo>
                    <a:pt x="161" y="3600"/>
                  </a:lnTo>
                  <a:lnTo>
                    <a:pt x="159" y="3600"/>
                  </a:lnTo>
                  <a:lnTo>
                    <a:pt x="157" y="3600"/>
                  </a:lnTo>
                  <a:lnTo>
                    <a:pt x="157" y="3600"/>
                  </a:lnTo>
                  <a:lnTo>
                    <a:pt x="157" y="3600"/>
                  </a:lnTo>
                  <a:lnTo>
                    <a:pt x="154" y="3600"/>
                  </a:lnTo>
                  <a:lnTo>
                    <a:pt x="152" y="3600"/>
                  </a:lnTo>
                  <a:lnTo>
                    <a:pt x="149" y="3597"/>
                  </a:lnTo>
                  <a:lnTo>
                    <a:pt x="149" y="3597"/>
                  </a:lnTo>
                  <a:lnTo>
                    <a:pt x="149" y="3595"/>
                  </a:lnTo>
                  <a:lnTo>
                    <a:pt x="149" y="3595"/>
                  </a:lnTo>
                  <a:lnTo>
                    <a:pt x="149" y="3595"/>
                  </a:lnTo>
                  <a:lnTo>
                    <a:pt x="152" y="3593"/>
                  </a:lnTo>
                  <a:lnTo>
                    <a:pt x="152" y="3593"/>
                  </a:lnTo>
                  <a:lnTo>
                    <a:pt x="154" y="3593"/>
                  </a:lnTo>
                  <a:lnTo>
                    <a:pt x="154" y="3593"/>
                  </a:lnTo>
                  <a:lnTo>
                    <a:pt x="157" y="3590"/>
                  </a:lnTo>
                  <a:lnTo>
                    <a:pt x="159" y="3593"/>
                  </a:lnTo>
                  <a:lnTo>
                    <a:pt x="159" y="3593"/>
                  </a:lnTo>
                  <a:lnTo>
                    <a:pt x="159" y="3595"/>
                  </a:lnTo>
                  <a:lnTo>
                    <a:pt x="161" y="3595"/>
                  </a:lnTo>
                  <a:lnTo>
                    <a:pt x="161" y="3593"/>
                  </a:lnTo>
                  <a:lnTo>
                    <a:pt x="164" y="3593"/>
                  </a:lnTo>
                  <a:lnTo>
                    <a:pt x="164" y="3597"/>
                  </a:lnTo>
                  <a:lnTo>
                    <a:pt x="161" y="3597"/>
                  </a:lnTo>
                  <a:lnTo>
                    <a:pt x="164" y="3600"/>
                  </a:lnTo>
                  <a:lnTo>
                    <a:pt x="164" y="3595"/>
                  </a:lnTo>
                  <a:lnTo>
                    <a:pt x="166" y="3595"/>
                  </a:lnTo>
                  <a:lnTo>
                    <a:pt x="164" y="3595"/>
                  </a:lnTo>
                  <a:lnTo>
                    <a:pt x="164" y="3593"/>
                  </a:lnTo>
                  <a:lnTo>
                    <a:pt x="161" y="3593"/>
                  </a:lnTo>
                  <a:lnTo>
                    <a:pt x="159" y="3590"/>
                  </a:lnTo>
                  <a:lnTo>
                    <a:pt x="157" y="3590"/>
                  </a:lnTo>
                  <a:lnTo>
                    <a:pt x="157" y="3590"/>
                  </a:lnTo>
                  <a:lnTo>
                    <a:pt x="157" y="3590"/>
                  </a:lnTo>
                  <a:lnTo>
                    <a:pt x="159" y="3590"/>
                  </a:lnTo>
                  <a:lnTo>
                    <a:pt x="159" y="3588"/>
                  </a:lnTo>
                  <a:lnTo>
                    <a:pt x="159" y="3588"/>
                  </a:lnTo>
                  <a:lnTo>
                    <a:pt x="161" y="3588"/>
                  </a:lnTo>
                  <a:lnTo>
                    <a:pt x="161" y="3588"/>
                  </a:lnTo>
                  <a:lnTo>
                    <a:pt x="161" y="3588"/>
                  </a:lnTo>
                  <a:lnTo>
                    <a:pt x="164" y="3586"/>
                  </a:lnTo>
                  <a:lnTo>
                    <a:pt x="164" y="3586"/>
                  </a:lnTo>
                  <a:lnTo>
                    <a:pt x="166" y="3586"/>
                  </a:lnTo>
                  <a:lnTo>
                    <a:pt x="166" y="3586"/>
                  </a:lnTo>
                  <a:lnTo>
                    <a:pt x="168" y="3586"/>
                  </a:lnTo>
                  <a:lnTo>
                    <a:pt x="168" y="3586"/>
                  </a:lnTo>
                  <a:close/>
                  <a:moveTo>
                    <a:pt x="109" y="3555"/>
                  </a:moveTo>
                  <a:lnTo>
                    <a:pt x="112" y="3557"/>
                  </a:lnTo>
                  <a:lnTo>
                    <a:pt x="112" y="3557"/>
                  </a:lnTo>
                  <a:lnTo>
                    <a:pt x="112" y="3557"/>
                  </a:lnTo>
                  <a:lnTo>
                    <a:pt x="112" y="3557"/>
                  </a:lnTo>
                  <a:lnTo>
                    <a:pt x="112" y="3562"/>
                  </a:lnTo>
                  <a:lnTo>
                    <a:pt x="112" y="3562"/>
                  </a:lnTo>
                  <a:lnTo>
                    <a:pt x="112" y="3564"/>
                  </a:lnTo>
                  <a:lnTo>
                    <a:pt x="114" y="3567"/>
                  </a:lnTo>
                  <a:lnTo>
                    <a:pt x="121" y="3567"/>
                  </a:lnTo>
                  <a:lnTo>
                    <a:pt x="123" y="3569"/>
                  </a:lnTo>
                  <a:lnTo>
                    <a:pt x="121" y="3571"/>
                  </a:lnTo>
                  <a:lnTo>
                    <a:pt x="121" y="3571"/>
                  </a:lnTo>
                  <a:lnTo>
                    <a:pt x="123" y="3571"/>
                  </a:lnTo>
                  <a:lnTo>
                    <a:pt x="123" y="3571"/>
                  </a:lnTo>
                  <a:lnTo>
                    <a:pt x="121" y="3574"/>
                  </a:lnTo>
                  <a:lnTo>
                    <a:pt x="123" y="3574"/>
                  </a:lnTo>
                  <a:lnTo>
                    <a:pt x="121" y="3574"/>
                  </a:lnTo>
                  <a:lnTo>
                    <a:pt x="121" y="3574"/>
                  </a:lnTo>
                  <a:lnTo>
                    <a:pt x="121" y="3576"/>
                  </a:lnTo>
                  <a:lnTo>
                    <a:pt x="121" y="3576"/>
                  </a:lnTo>
                  <a:lnTo>
                    <a:pt x="121" y="3576"/>
                  </a:lnTo>
                  <a:lnTo>
                    <a:pt x="119" y="3576"/>
                  </a:lnTo>
                  <a:lnTo>
                    <a:pt x="119" y="3579"/>
                  </a:lnTo>
                  <a:lnTo>
                    <a:pt x="121" y="3581"/>
                  </a:lnTo>
                  <a:lnTo>
                    <a:pt x="121" y="3581"/>
                  </a:lnTo>
                  <a:lnTo>
                    <a:pt x="116" y="3581"/>
                  </a:lnTo>
                  <a:lnTo>
                    <a:pt x="114" y="3583"/>
                  </a:lnTo>
                  <a:lnTo>
                    <a:pt x="114" y="3583"/>
                  </a:lnTo>
                  <a:lnTo>
                    <a:pt x="112" y="3586"/>
                  </a:lnTo>
                  <a:lnTo>
                    <a:pt x="109" y="3586"/>
                  </a:lnTo>
                  <a:lnTo>
                    <a:pt x="109" y="3586"/>
                  </a:lnTo>
                  <a:lnTo>
                    <a:pt x="109" y="3588"/>
                  </a:lnTo>
                  <a:lnTo>
                    <a:pt x="109" y="3588"/>
                  </a:lnTo>
                  <a:lnTo>
                    <a:pt x="109" y="3590"/>
                  </a:lnTo>
                  <a:lnTo>
                    <a:pt x="112" y="3590"/>
                  </a:lnTo>
                  <a:lnTo>
                    <a:pt x="116" y="3593"/>
                  </a:lnTo>
                  <a:lnTo>
                    <a:pt x="116" y="3593"/>
                  </a:lnTo>
                  <a:lnTo>
                    <a:pt x="116" y="3593"/>
                  </a:lnTo>
                  <a:lnTo>
                    <a:pt x="116" y="3595"/>
                  </a:lnTo>
                  <a:lnTo>
                    <a:pt x="119" y="3597"/>
                  </a:lnTo>
                  <a:lnTo>
                    <a:pt x="121" y="3597"/>
                  </a:lnTo>
                  <a:lnTo>
                    <a:pt x="121" y="3595"/>
                  </a:lnTo>
                  <a:lnTo>
                    <a:pt x="121" y="3595"/>
                  </a:lnTo>
                  <a:lnTo>
                    <a:pt x="121" y="3595"/>
                  </a:lnTo>
                  <a:lnTo>
                    <a:pt x="123" y="3595"/>
                  </a:lnTo>
                  <a:lnTo>
                    <a:pt x="123" y="3597"/>
                  </a:lnTo>
                  <a:lnTo>
                    <a:pt x="126" y="3597"/>
                  </a:lnTo>
                  <a:lnTo>
                    <a:pt x="126" y="3597"/>
                  </a:lnTo>
                  <a:lnTo>
                    <a:pt x="126" y="3600"/>
                  </a:lnTo>
                  <a:lnTo>
                    <a:pt x="128" y="3600"/>
                  </a:lnTo>
                  <a:lnTo>
                    <a:pt x="128" y="3597"/>
                  </a:lnTo>
                  <a:lnTo>
                    <a:pt x="128" y="3597"/>
                  </a:lnTo>
                  <a:lnTo>
                    <a:pt x="128" y="3597"/>
                  </a:lnTo>
                  <a:lnTo>
                    <a:pt x="128" y="3597"/>
                  </a:lnTo>
                  <a:lnTo>
                    <a:pt x="128" y="3600"/>
                  </a:lnTo>
                  <a:lnTo>
                    <a:pt x="131" y="3600"/>
                  </a:lnTo>
                  <a:lnTo>
                    <a:pt x="131" y="3600"/>
                  </a:lnTo>
                  <a:lnTo>
                    <a:pt x="133" y="3602"/>
                  </a:lnTo>
                  <a:lnTo>
                    <a:pt x="133" y="3605"/>
                  </a:lnTo>
                  <a:lnTo>
                    <a:pt x="135" y="3605"/>
                  </a:lnTo>
                  <a:lnTo>
                    <a:pt x="135" y="3605"/>
                  </a:lnTo>
                  <a:lnTo>
                    <a:pt x="135" y="3605"/>
                  </a:lnTo>
                  <a:lnTo>
                    <a:pt x="133" y="3605"/>
                  </a:lnTo>
                  <a:lnTo>
                    <a:pt x="133" y="3602"/>
                  </a:lnTo>
                  <a:lnTo>
                    <a:pt x="135" y="3602"/>
                  </a:lnTo>
                  <a:lnTo>
                    <a:pt x="135" y="3602"/>
                  </a:lnTo>
                  <a:lnTo>
                    <a:pt x="135" y="3602"/>
                  </a:lnTo>
                  <a:lnTo>
                    <a:pt x="138" y="3602"/>
                  </a:lnTo>
                  <a:lnTo>
                    <a:pt x="140" y="3602"/>
                  </a:lnTo>
                  <a:lnTo>
                    <a:pt x="140" y="3605"/>
                  </a:lnTo>
                  <a:lnTo>
                    <a:pt x="140" y="3605"/>
                  </a:lnTo>
                  <a:lnTo>
                    <a:pt x="140" y="3605"/>
                  </a:lnTo>
                  <a:lnTo>
                    <a:pt x="140" y="3605"/>
                  </a:lnTo>
                  <a:lnTo>
                    <a:pt x="138" y="3605"/>
                  </a:lnTo>
                  <a:lnTo>
                    <a:pt x="138" y="3605"/>
                  </a:lnTo>
                  <a:lnTo>
                    <a:pt x="140" y="3607"/>
                  </a:lnTo>
                  <a:lnTo>
                    <a:pt x="138" y="3607"/>
                  </a:lnTo>
                  <a:lnTo>
                    <a:pt x="138" y="3609"/>
                  </a:lnTo>
                  <a:lnTo>
                    <a:pt x="135" y="3609"/>
                  </a:lnTo>
                  <a:lnTo>
                    <a:pt x="135" y="3609"/>
                  </a:lnTo>
                  <a:lnTo>
                    <a:pt x="133" y="3607"/>
                  </a:lnTo>
                  <a:lnTo>
                    <a:pt x="133" y="3607"/>
                  </a:lnTo>
                  <a:lnTo>
                    <a:pt x="131" y="3607"/>
                  </a:lnTo>
                  <a:lnTo>
                    <a:pt x="131" y="3605"/>
                  </a:lnTo>
                  <a:lnTo>
                    <a:pt x="131" y="3605"/>
                  </a:lnTo>
                  <a:lnTo>
                    <a:pt x="131" y="3607"/>
                  </a:lnTo>
                  <a:lnTo>
                    <a:pt x="128" y="3607"/>
                  </a:lnTo>
                  <a:lnTo>
                    <a:pt x="126" y="3607"/>
                  </a:lnTo>
                  <a:lnTo>
                    <a:pt x="126" y="3607"/>
                  </a:lnTo>
                  <a:lnTo>
                    <a:pt x="126" y="3609"/>
                  </a:lnTo>
                  <a:lnTo>
                    <a:pt x="126" y="3609"/>
                  </a:lnTo>
                  <a:lnTo>
                    <a:pt x="126" y="3609"/>
                  </a:lnTo>
                  <a:lnTo>
                    <a:pt x="128" y="3609"/>
                  </a:lnTo>
                  <a:lnTo>
                    <a:pt x="131" y="3607"/>
                  </a:lnTo>
                  <a:lnTo>
                    <a:pt x="131" y="3607"/>
                  </a:lnTo>
                  <a:lnTo>
                    <a:pt x="131" y="3609"/>
                  </a:lnTo>
                  <a:lnTo>
                    <a:pt x="133" y="3609"/>
                  </a:lnTo>
                  <a:lnTo>
                    <a:pt x="133" y="3609"/>
                  </a:lnTo>
                  <a:lnTo>
                    <a:pt x="135" y="3609"/>
                  </a:lnTo>
                  <a:lnTo>
                    <a:pt x="135" y="3612"/>
                  </a:lnTo>
                  <a:lnTo>
                    <a:pt x="133" y="3612"/>
                  </a:lnTo>
                  <a:lnTo>
                    <a:pt x="133" y="3614"/>
                  </a:lnTo>
                  <a:lnTo>
                    <a:pt x="135" y="3614"/>
                  </a:lnTo>
                  <a:lnTo>
                    <a:pt x="138" y="3614"/>
                  </a:lnTo>
                  <a:lnTo>
                    <a:pt x="138" y="3614"/>
                  </a:lnTo>
                  <a:lnTo>
                    <a:pt x="140" y="3614"/>
                  </a:lnTo>
                  <a:lnTo>
                    <a:pt x="140" y="3616"/>
                  </a:lnTo>
                  <a:lnTo>
                    <a:pt x="142" y="3616"/>
                  </a:lnTo>
                  <a:lnTo>
                    <a:pt x="142" y="3616"/>
                  </a:lnTo>
                  <a:lnTo>
                    <a:pt x="142" y="3619"/>
                  </a:lnTo>
                  <a:lnTo>
                    <a:pt x="145" y="3619"/>
                  </a:lnTo>
                  <a:lnTo>
                    <a:pt x="145" y="3621"/>
                  </a:lnTo>
                  <a:lnTo>
                    <a:pt x="145" y="3621"/>
                  </a:lnTo>
                  <a:lnTo>
                    <a:pt x="142" y="3623"/>
                  </a:lnTo>
                  <a:lnTo>
                    <a:pt x="142" y="3626"/>
                  </a:lnTo>
                  <a:lnTo>
                    <a:pt x="142" y="3626"/>
                  </a:lnTo>
                  <a:lnTo>
                    <a:pt x="142" y="3626"/>
                  </a:lnTo>
                  <a:lnTo>
                    <a:pt x="145" y="3628"/>
                  </a:lnTo>
                  <a:lnTo>
                    <a:pt x="142" y="3628"/>
                  </a:lnTo>
                  <a:lnTo>
                    <a:pt x="140" y="3628"/>
                  </a:lnTo>
                  <a:lnTo>
                    <a:pt x="140" y="3626"/>
                  </a:lnTo>
                  <a:lnTo>
                    <a:pt x="138" y="3626"/>
                  </a:lnTo>
                  <a:lnTo>
                    <a:pt x="133" y="3626"/>
                  </a:lnTo>
                  <a:lnTo>
                    <a:pt x="133" y="3623"/>
                  </a:lnTo>
                  <a:lnTo>
                    <a:pt x="131" y="3623"/>
                  </a:lnTo>
                  <a:lnTo>
                    <a:pt x="131" y="3623"/>
                  </a:lnTo>
                  <a:lnTo>
                    <a:pt x="131" y="3626"/>
                  </a:lnTo>
                  <a:lnTo>
                    <a:pt x="131" y="3626"/>
                  </a:lnTo>
                  <a:lnTo>
                    <a:pt x="131" y="3626"/>
                  </a:lnTo>
                  <a:lnTo>
                    <a:pt x="131" y="3628"/>
                  </a:lnTo>
                  <a:lnTo>
                    <a:pt x="131" y="3628"/>
                  </a:lnTo>
                  <a:lnTo>
                    <a:pt x="131" y="3628"/>
                  </a:lnTo>
                  <a:lnTo>
                    <a:pt x="131" y="3631"/>
                  </a:lnTo>
                  <a:lnTo>
                    <a:pt x="131" y="3631"/>
                  </a:lnTo>
                  <a:lnTo>
                    <a:pt x="126" y="3631"/>
                  </a:lnTo>
                  <a:lnTo>
                    <a:pt x="126" y="3633"/>
                  </a:lnTo>
                  <a:lnTo>
                    <a:pt x="123" y="3633"/>
                  </a:lnTo>
                  <a:lnTo>
                    <a:pt x="123" y="3633"/>
                  </a:lnTo>
                  <a:lnTo>
                    <a:pt x="123" y="3633"/>
                  </a:lnTo>
                  <a:lnTo>
                    <a:pt x="123" y="3633"/>
                  </a:lnTo>
                  <a:lnTo>
                    <a:pt x="123" y="3633"/>
                  </a:lnTo>
                  <a:lnTo>
                    <a:pt x="121" y="3633"/>
                  </a:lnTo>
                  <a:lnTo>
                    <a:pt x="121" y="3635"/>
                  </a:lnTo>
                  <a:lnTo>
                    <a:pt x="121" y="3638"/>
                  </a:lnTo>
                  <a:lnTo>
                    <a:pt x="123" y="3635"/>
                  </a:lnTo>
                  <a:lnTo>
                    <a:pt x="123" y="3638"/>
                  </a:lnTo>
                  <a:lnTo>
                    <a:pt x="123" y="3640"/>
                  </a:lnTo>
                  <a:lnTo>
                    <a:pt x="121" y="3640"/>
                  </a:lnTo>
                  <a:lnTo>
                    <a:pt x="121" y="3638"/>
                  </a:lnTo>
                  <a:lnTo>
                    <a:pt x="119" y="3638"/>
                  </a:lnTo>
                  <a:lnTo>
                    <a:pt x="119" y="3640"/>
                  </a:lnTo>
                  <a:lnTo>
                    <a:pt x="121" y="3642"/>
                  </a:lnTo>
                  <a:lnTo>
                    <a:pt x="121" y="3642"/>
                  </a:lnTo>
                  <a:lnTo>
                    <a:pt x="121" y="3645"/>
                  </a:lnTo>
                  <a:lnTo>
                    <a:pt x="121" y="3645"/>
                  </a:lnTo>
                  <a:lnTo>
                    <a:pt x="119" y="3642"/>
                  </a:lnTo>
                  <a:lnTo>
                    <a:pt x="116" y="3645"/>
                  </a:lnTo>
                  <a:lnTo>
                    <a:pt x="116" y="3642"/>
                  </a:lnTo>
                  <a:lnTo>
                    <a:pt x="116" y="3642"/>
                  </a:lnTo>
                  <a:lnTo>
                    <a:pt x="114" y="3642"/>
                  </a:lnTo>
                  <a:lnTo>
                    <a:pt x="114" y="3642"/>
                  </a:lnTo>
                  <a:lnTo>
                    <a:pt x="114" y="3642"/>
                  </a:lnTo>
                  <a:lnTo>
                    <a:pt x="112" y="3642"/>
                  </a:lnTo>
                  <a:lnTo>
                    <a:pt x="114" y="3645"/>
                  </a:lnTo>
                  <a:lnTo>
                    <a:pt x="116" y="3647"/>
                  </a:lnTo>
                  <a:lnTo>
                    <a:pt x="116" y="3647"/>
                  </a:lnTo>
                  <a:lnTo>
                    <a:pt x="119" y="3649"/>
                  </a:lnTo>
                  <a:lnTo>
                    <a:pt x="119" y="3652"/>
                  </a:lnTo>
                  <a:lnTo>
                    <a:pt x="116" y="3652"/>
                  </a:lnTo>
                  <a:lnTo>
                    <a:pt x="116" y="3654"/>
                  </a:lnTo>
                  <a:lnTo>
                    <a:pt x="114" y="3654"/>
                  </a:lnTo>
                  <a:lnTo>
                    <a:pt x="114" y="3654"/>
                  </a:lnTo>
                  <a:lnTo>
                    <a:pt x="112" y="3654"/>
                  </a:lnTo>
                  <a:lnTo>
                    <a:pt x="112" y="3652"/>
                  </a:lnTo>
                  <a:lnTo>
                    <a:pt x="109" y="3654"/>
                  </a:lnTo>
                  <a:lnTo>
                    <a:pt x="109" y="3654"/>
                  </a:lnTo>
                  <a:lnTo>
                    <a:pt x="109" y="3654"/>
                  </a:lnTo>
                  <a:lnTo>
                    <a:pt x="109" y="3657"/>
                  </a:lnTo>
                  <a:lnTo>
                    <a:pt x="107" y="3657"/>
                  </a:lnTo>
                  <a:lnTo>
                    <a:pt x="107" y="3659"/>
                  </a:lnTo>
                  <a:lnTo>
                    <a:pt x="105" y="3659"/>
                  </a:lnTo>
                  <a:lnTo>
                    <a:pt x="105" y="3657"/>
                  </a:lnTo>
                  <a:lnTo>
                    <a:pt x="100" y="3657"/>
                  </a:lnTo>
                  <a:lnTo>
                    <a:pt x="100" y="3657"/>
                  </a:lnTo>
                  <a:lnTo>
                    <a:pt x="97" y="3659"/>
                  </a:lnTo>
                  <a:lnTo>
                    <a:pt x="97" y="3659"/>
                  </a:lnTo>
                  <a:lnTo>
                    <a:pt x="95" y="3657"/>
                  </a:lnTo>
                  <a:lnTo>
                    <a:pt x="93" y="3657"/>
                  </a:lnTo>
                  <a:lnTo>
                    <a:pt x="93" y="3657"/>
                  </a:lnTo>
                  <a:lnTo>
                    <a:pt x="93" y="3659"/>
                  </a:lnTo>
                  <a:lnTo>
                    <a:pt x="93" y="3659"/>
                  </a:lnTo>
                  <a:lnTo>
                    <a:pt x="90" y="3659"/>
                  </a:lnTo>
                  <a:lnTo>
                    <a:pt x="90" y="3657"/>
                  </a:lnTo>
                  <a:lnTo>
                    <a:pt x="90" y="3657"/>
                  </a:lnTo>
                  <a:lnTo>
                    <a:pt x="90" y="3657"/>
                  </a:lnTo>
                  <a:lnTo>
                    <a:pt x="90" y="3654"/>
                  </a:lnTo>
                  <a:lnTo>
                    <a:pt x="90" y="3654"/>
                  </a:lnTo>
                  <a:lnTo>
                    <a:pt x="90" y="3652"/>
                  </a:lnTo>
                  <a:lnTo>
                    <a:pt x="93" y="3649"/>
                  </a:lnTo>
                  <a:lnTo>
                    <a:pt x="90" y="3649"/>
                  </a:lnTo>
                  <a:lnTo>
                    <a:pt x="90" y="3649"/>
                  </a:lnTo>
                  <a:lnTo>
                    <a:pt x="88" y="3649"/>
                  </a:lnTo>
                  <a:lnTo>
                    <a:pt x="88" y="3649"/>
                  </a:lnTo>
                  <a:lnTo>
                    <a:pt x="88" y="3649"/>
                  </a:lnTo>
                  <a:lnTo>
                    <a:pt x="86" y="3652"/>
                  </a:lnTo>
                  <a:lnTo>
                    <a:pt x="86" y="3652"/>
                  </a:lnTo>
                  <a:lnTo>
                    <a:pt x="86" y="3652"/>
                  </a:lnTo>
                  <a:lnTo>
                    <a:pt x="83" y="3652"/>
                  </a:lnTo>
                  <a:lnTo>
                    <a:pt x="83" y="3657"/>
                  </a:lnTo>
                  <a:lnTo>
                    <a:pt x="81" y="3657"/>
                  </a:lnTo>
                  <a:lnTo>
                    <a:pt x="79" y="3657"/>
                  </a:lnTo>
                  <a:lnTo>
                    <a:pt x="79" y="3657"/>
                  </a:lnTo>
                  <a:lnTo>
                    <a:pt x="76" y="3657"/>
                  </a:lnTo>
                  <a:lnTo>
                    <a:pt x="74" y="3657"/>
                  </a:lnTo>
                  <a:lnTo>
                    <a:pt x="74" y="3654"/>
                  </a:lnTo>
                  <a:lnTo>
                    <a:pt x="69" y="3657"/>
                  </a:lnTo>
                  <a:lnTo>
                    <a:pt x="67" y="3654"/>
                  </a:lnTo>
                  <a:lnTo>
                    <a:pt x="64" y="3654"/>
                  </a:lnTo>
                  <a:lnTo>
                    <a:pt x="62" y="3652"/>
                  </a:lnTo>
                  <a:lnTo>
                    <a:pt x="55" y="3652"/>
                  </a:lnTo>
                  <a:lnTo>
                    <a:pt x="55" y="3649"/>
                  </a:lnTo>
                  <a:lnTo>
                    <a:pt x="52" y="3649"/>
                  </a:lnTo>
                  <a:lnTo>
                    <a:pt x="52" y="3647"/>
                  </a:lnTo>
                  <a:lnTo>
                    <a:pt x="52" y="3645"/>
                  </a:lnTo>
                  <a:lnTo>
                    <a:pt x="55" y="3645"/>
                  </a:lnTo>
                  <a:lnTo>
                    <a:pt x="55" y="3645"/>
                  </a:lnTo>
                  <a:lnTo>
                    <a:pt x="55" y="3642"/>
                  </a:lnTo>
                  <a:lnTo>
                    <a:pt x="55" y="3635"/>
                  </a:lnTo>
                  <a:lnTo>
                    <a:pt x="57" y="3635"/>
                  </a:lnTo>
                  <a:lnTo>
                    <a:pt x="57" y="3633"/>
                  </a:lnTo>
                  <a:lnTo>
                    <a:pt x="60" y="3633"/>
                  </a:lnTo>
                  <a:lnTo>
                    <a:pt x="62" y="3631"/>
                  </a:lnTo>
                  <a:lnTo>
                    <a:pt x="64" y="3631"/>
                  </a:lnTo>
                  <a:lnTo>
                    <a:pt x="64" y="3631"/>
                  </a:lnTo>
                  <a:lnTo>
                    <a:pt x="67" y="3631"/>
                  </a:lnTo>
                  <a:lnTo>
                    <a:pt x="69" y="3631"/>
                  </a:lnTo>
                  <a:lnTo>
                    <a:pt x="69" y="3633"/>
                  </a:lnTo>
                  <a:lnTo>
                    <a:pt x="71" y="3633"/>
                  </a:lnTo>
                  <a:lnTo>
                    <a:pt x="69" y="3631"/>
                  </a:lnTo>
                  <a:lnTo>
                    <a:pt x="69" y="3631"/>
                  </a:lnTo>
                  <a:lnTo>
                    <a:pt x="71" y="3631"/>
                  </a:lnTo>
                  <a:lnTo>
                    <a:pt x="71" y="3631"/>
                  </a:lnTo>
                  <a:lnTo>
                    <a:pt x="71" y="3633"/>
                  </a:lnTo>
                  <a:lnTo>
                    <a:pt x="74" y="3633"/>
                  </a:lnTo>
                  <a:lnTo>
                    <a:pt x="74" y="3631"/>
                  </a:lnTo>
                  <a:lnTo>
                    <a:pt x="74" y="3631"/>
                  </a:lnTo>
                  <a:lnTo>
                    <a:pt x="74" y="3631"/>
                  </a:lnTo>
                  <a:lnTo>
                    <a:pt x="76" y="3626"/>
                  </a:lnTo>
                  <a:lnTo>
                    <a:pt x="76" y="3626"/>
                  </a:lnTo>
                  <a:lnTo>
                    <a:pt x="74" y="3626"/>
                  </a:lnTo>
                  <a:lnTo>
                    <a:pt x="74" y="3623"/>
                  </a:lnTo>
                  <a:lnTo>
                    <a:pt x="71" y="3623"/>
                  </a:lnTo>
                  <a:lnTo>
                    <a:pt x="69" y="3621"/>
                  </a:lnTo>
                  <a:lnTo>
                    <a:pt x="71" y="3619"/>
                  </a:lnTo>
                  <a:lnTo>
                    <a:pt x="71" y="3619"/>
                  </a:lnTo>
                  <a:lnTo>
                    <a:pt x="74" y="3619"/>
                  </a:lnTo>
                  <a:lnTo>
                    <a:pt x="76" y="3619"/>
                  </a:lnTo>
                  <a:lnTo>
                    <a:pt x="79" y="3619"/>
                  </a:lnTo>
                  <a:lnTo>
                    <a:pt x="79" y="3619"/>
                  </a:lnTo>
                  <a:lnTo>
                    <a:pt x="79" y="3619"/>
                  </a:lnTo>
                  <a:lnTo>
                    <a:pt x="79" y="3616"/>
                  </a:lnTo>
                  <a:lnTo>
                    <a:pt x="79" y="3616"/>
                  </a:lnTo>
                  <a:lnTo>
                    <a:pt x="79" y="3614"/>
                  </a:lnTo>
                  <a:lnTo>
                    <a:pt x="79" y="3612"/>
                  </a:lnTo>
                  <a:lnTo>
                    <a:pt x="79" y="3612"/>
                  </a:lnTo>
                  <a:lnTo>
                    <a:pt x="79" y="3609"/>
                  </a:lnTo>
                  <a:lnTo>
                    <a:pt x="79" y="3609"/>
                  </a:lnTo>
                  <a:lnTo>
                    <a:pt x="79" y="3607"/>
                  </a:lnTo>
                  <a:lnTo>
                    <a:pt x="79" y="3607"/>
                  </a:lnTo>
                  <a:lnTo>
                    <a:pt x="79" y="3607"/>
                  </a:lnTo>
                  <a:lnTo>
                    <a:pt x="81" y="3607"/>
                  </a:lnTo>
                  <a:lnTo>
                    <a:pt x="81" y="3605"/>
                  </a:lnTo>
                  <a:lnTo>
                    <a:pt x="81" y="3605"/>
                  </a:lnTo>
                  <a:lnTo>
                    <a:pt x="81" y="3607"/>
                  </a:lnTo>
                  <a:lnTo>
                    <a:pt x="83" y="3607"/>
                  </a:lnTo>
                  <a:lnTo>
                    <a:pt x="83" y="3605"/>
                  </a:lnTo>
                  <a:lnTo>
                    <a:pt x="79" y="3602"/>
                  </a:lnTo>
                  <a:lnTo>
                    <a:pt x="79" y="3605"/>
                  </a:lnTo>
                  <a:lnTo>
                    <a:pt x="79" y="3602"/>
                  </a:lnTo>
                  <a:lnTo>
                    <a:pt x="76" y="3600"/>
                  </a:lnTo>
                  <a:lnTo>
                    <a:pt x="76" y="3600"/>
                  </a:lnTo>
                  <a:lnTo>
                    <a:pt x="76" y="3600"/>
                  </a:lnTo>
                  <a:lnTo>
                    <a:pt x="74" y="3600"/>
                  </a:lnTo>
                  <a:lnTo>
                    <a:pt x="74" y="3600"/>
                  </a:lnTo>
                  <a:lnTo>
                    <a:pt x="74" y="3600"/>
                  </a:lnTo>
                  <a:lnTo>
                    <a:pt x="71" y="3600"/>
                  </a:lnTo>
                  <a:lnTo>
                    <a:pt x="69" y="3600"/>
                  </a:lnTo>
                  <a:lnTo>
                    <a:pt x="69" y="3597"/>
                  </a:lnTo>
                  <a:lnTo>
                    <a:pt x="69" y="3595"/>
                  </a:lnTo>
                  <a:lnTo>
                    <a:pt x="74" y="3597"/>
                  </a:lnTo>
                  <a:lnTo>
                    <a:pt x="74" y="3595"/>
                  </a:lnTo>
                  <a:lnTo>
                    <a:pt x="74" y="3595"/>
                  </a:lnTo>
                  <a:lnTo>
                    <a:pt x="79" y="3595"/>
                  </a:lnTo>
                  <a:lnTo>
                    <a:pt x="79" y="3595"/>
                  </a:lnTo>
                  <a:lnTo>
                    <a:pt x="81" y="3595"/>
                  </a:lnTo>
                  <a:lnTo>
                    <a:pt x="83" y="3597"/>
                  </a:lnTo>
                  <a:lnTo>
                    <a:pt x="83" y="3597"/>
                  </a:lnTo>
                  <a:lnTo>
                    <a:pt x="83" y="3595"/>
                  </a:lnTo>
                  <a:lnTo>
                    <a:pt x="86" y="3595"/>
                  </a:lnTo>
                  <a:lnTo>
                    <a:pt x="86" y="3595"/>
                  </a:lnTo>
                  <a:lnTo>
                    <a:pt x="86" y="3595"/>
                  </a:lnTo>
                  <a:lnTo>
                    <a:pt x="88" y="3595"/>
                  </a:lnTo>
                  <a:lnTo>
                    <a:pt x="88" y="3595"/>
                  </a:lnTo>
                  <a:lnTo>
                    <a:pt x="90" y="3595"/>
                  </a:lnTo>
                  <a:lnTo>
                    <a:pt x="95" y="3593"/>
                  </a:lnTo>
                  <a:lnTo>
                    <a:pt x="97" y="3593"/>
                  </a:lnTo>
                  <a:lnTo>
                    <a:pt x="100" y="3590"/>
                  </a:lnTo>
                  <a:lnTo>
                    <a:pt x="100" y="3588"/>
                  </a:lnTo>
                  <a:lnTo>
                    <a:pt x="100" y="3588"/>
                  </a:lnTo>
                  <a:lnTo>
                    <a:pt x="102" y="3586"/>
                  </a:lnTo>
                  <a:lnTo>
                    <a:pt x="102" y="3586"/>
                  </a:lnTo>
                  <a:lnTo>
                    <a:pt x="102" y="3588"/>
                  </a:lnTo>
                  <a:lnTo>
                    <a:pt x="105" y="3586"/>
                  </a:lnTo>
                  <a:lnTo>
                    <a:pt x="105" y="3586"/>
                  </a:lnTo>
                  <a:lnTo>
                    <a:pt x="105" y="3586"/>
                  </a:lnTo>
                  <a:lnTo>
                    <a:pt x="107" y="3581"/>
                  </a:lnTo>
                  <a:lnTo>
                    <a:pt x="109" y="3571"/>
                  </a:lnTo>
                  <a:lnTo>
                    <a:pt x="107" y="3571"/>
                  </a:lnTo>
                  <a:lnTo>
                    <a:pt x="107" y="3569"/>
                  </a:lnTo>
                  <a:lnTo>
                    <a:pt x="107" y="3569"/>
                  </a:lnTo>
                  <a:lnTo>
                    <a:pt x="105" y="3569"/>
                  </a:lnTo>
                  <a:lnTo>
                    <a:pt x="105" y="3569"/>
                  </a:lnTo>
                  <a:lnTo>
                    <a:pt x="105" y="3567"/>
                  </a:lnTo>
                  <a:lnTo>
                    <a:pt x="107" y="3567"/>
                  </a:lnTo>
                  <a:lnTo>
                    <a:pt x="107" y="3567"/>
                  </a:lnTo>
                  <a:lnTo>
                    <a:pt x="105" y="3564"/>
                  </a:lnTo>
                  <a:lnTo>
                    <a:pt x="105" y="3564"/>
                  </a:lnTo>
                  <a:lnTo>
                    <a:pt x="105" y="3562"/>
                  </a:lnTo>
                  <a:lnTo>
                    <a:pt x="105" y="3562"/>
                  </a:lnTo>
                  <a:lnTo>
                    <a:pt x="105" y="3562"/>
                  </a:lnTo>
                  <a:lnTo>
                    <a:pt x="105" y="3557"/>
                  </a:lnTo>
                  <a:lnTo>
                    <a:pt x="105" y="3555"/>
                  </a:lnTo>
                  <a:lnTo>
                    <a:pt x="109" y="3555"/>
                  </a:lnTo>
                  <a:lnTo>
                    <a:pt x="109" y="3555"/>
                  </a:lnTo>
                  <a:close/>
                  <a:moveTo>
                    <a:pt x="651" y="3555"/>
                  </a:moveTo>
                  <a:lnTo>
                    <a:pt x="653" y="3557"/>
                  </a:lnTo>
                  <a:lnTo>
                    <a:pt x="653" y="3557"/>
                  </a:lnTo>
                  <a:lnTo>
                    <a:pt x="656" y="3557"/>
                  </a:lnTo>
                  <a:lnTo>
                    <a:pt x="658" y="3560"/>
                  </a:lnTo>
                  <a:lnTo>
                    <a:pt x="658" y="3560"/>
                  </a:lnTo>
                  <a:lnTo>
                    <a:pt x="660" y="3560"/>
                  </a:lnTo>
                  <a:lnTo>
                    <a:pt x="660" y="3560"/>
                  </a:lnTo>
                  <a:lnTo>
                    <a:pt x="660" y="3562"/>
                  </a:lnTo>
                  <a:lnTo>
                    <a:pt x="663" y="3564"/>
                  </a:lnTo>
                  <a:lnTo>
                    <a:pt x="665" y="3564"/>
                  </a:lnTo>
                  <a:lnTo>
                    <a:pt x="665" y="3567"/>
                  </a:lnTo>
                  <a:lnTo>
                    <a:pt x="667" y="3567"/>
                  </a:lnTo>
                  <a:lnTo>
                    <a:pt x="667" y="3564"/>
                  </a:lnTo>
                  <a:lnTo>
                    <a:pt x="670" y="3564"/>
                  </a:lnTo>
                  <a:lnTo>
                    <a:pt x="670" y="3569"/>
                  </a:lnTo>
                  <a:lnTo>
                    <a:pt x="672" y="3571"/>
                  </a:lnTo>
                  <a:lnTo>
                    <a:pt x="674" y="3574"/>
                  </a:lnTo>
                  <a:lnTo>
                    <a:pt x="674" y="3571"/>
                  </a:lnTo>
                  <a:lnTo>
                    <a:pt x="677" y="3571"/>
                  </a:lnTo>
                  <a:lnTo>
                    <a:pt x="679" y="3571"/>
                  </a:lnTo>
                  <a:lnTo>
                    <a:pt x="682" y="3574"/>
                  </a:lnTo>
                  <a:lnTo>
                    <a:pt x="684" y="3576"/>
                  </a:lnTo>
                  <a:lnTo>
                    <a:pt x="684" y="3576"/>
                  </a:lnTo>
                  <a:lnTo>
                    <a:pt x="684" y="3576"/>
                  </a:lnTo>
                  <a:lnTo>
                    <a:pt x="686" y="3579"/>
                  </a:lnTo>
                  <a:lnTo>
                    <a:pt x="686" y="3579"/>
                  </a:lnTo>
                  <a:lnTo>
                    <a:pt x="689" y="3581"/>
                  </a:lnTo>
                  <a:lnTo>
                    <a:pt x="689" y="3581"/>
                  </a:lnTo>
                  <a:lnTo>
                    <a:pt x="689" y="3583"/>
                  </a:lnTo>
                  <a:lnTo>
                    <a:pt x="691" y="3586"/>
                  </a:lnTo>
                  <a:lnTo>
                    <a:pt x="691" y="3588"/>
                  </a:lnTo>
                  <a:lnTo>
                    <a:pt x="691" y="3588"/>
                  </a:lnTo>
                  <a:lnTo>
                    <a:pt x="691" y="3590"/>
                  </a:lnTo>
                  <a:lnTo>
                    <a:pt x="689" y="3593"/>
                  </a:lnTo>
                  <a:lnTo>
                    <a:pt x="686" y="3593"/>
                  </a:lnTo>
                  <a:lnTo>
                    <a:pt x="686" y="3593"/>
                  </a:lnTo>
                  <a:lnTo>
                    <a:pt x="677" y="3595"/>
                  </a:lnTo>
                  <a:lnTo>
                    <a:pt x="674" y="3595"/>
                  </a:lnTo>
                  <a:lnTo>
                    <a:pt x="674" y="3597"/>
                  </a:lnTo>
                  <a:lnTo>
                    <a:pt x="677" y="3600"/>
                  </a:lnTo>
                  <a:lnTo>
                    <a:pt x="679" y="3600"/>
                  </a:lnTo>
                  <a:lnTo>
                    <a:pt x="686" y="3600"/>
                  </a:lnTo>
                  <a:lnTo>
                    <a:pt x="686" y="3600"/>
                  </a:lnTo>
                  <a:lnTo>
                    <a:pt x="693" y="3600"/>
                  </a:lnTo>
                  <a:lnTo>
                    <a:pt x="693" y="3602"/>
                  </a:lnTo>
                  <a:lnTo>
                    <a:pt x="696" y="3605"/>
                  </a:lnTo>
                  <a:lnTo>
                    <a:pt x="696" y="3605"/>
                  </a:lnTo>
                  <a:lnTo>
                    <a:pt x="693" y="3607"/>
                  </a:lnTo>
                  <a:lnTo>
                    <a:pt x="693" y="3607"/>
                  </a:lnTo>
                  <a:lnTo>
                    <a:pt x="693" y="3607"/>
                  </a:lnTo>
                  <a:lnTo>
                    <a:pt x="693" y="3609"/>
                  </a:lnTo>
                  <a:lnTo>
                    <a:pt x="693" y="3609"/>
                  </a:lnTo>
                  <a:lnTo>
                    <a:pt x="693" y="3612"/>
                  </a:lnTo>
                  <a:lnTo>
                    <a:pt x="691" y="3614"/>
                  </a:lnTo>
                  <a:lnTo>
                    <a:pt x="689" y="3616"/>
                  </a:lnTo>
                  <a:lnTo>
                    <a:pt x="691" y="3633"/>
                  </a:lnTo>
                  <a:lnTo>
                    <a:pt x="689" y="3635"/>
                  </a:lnTo>
                  <a:lnTo>
                    <a:pt x="689" y="3635"/>
                  </a:lnTo>
                  <a:lnTo>
                    <a:pt x="689" y="3635"/>
                  </a:lnTo>
                  <a:lnTo>
                    <a:pt x="686" y="3638"/>
                  </a:lnTo>
                  <a:lnTo>
                    <a:pt x="684" y="3640"/>
                  </a:lnTo>
                  <a:lnTo>
                    <a:pt x="684" y="3640"/>
                  </a:lnTo>
                  <a:lnTo>
                    <a:pt x="684" y="3642"/>
                  </a:lnTo>
                  <a:lnTo>
                    <a:pt x="684" y="3645"/>
                  </a:lnTo>
                  <a:lnTo>
                    <a:pt x="682" y="3645"/>
                  </a:lnTo>
                  <a:lnTo>
                    <a:pt x="682" y="3647"/>
                  </a:lnTo>
                  <a:lnTo>
                    <a:pt x="679" y="3649"/>
                  </a:lnTo>
                  <a:lnTo>
                    <a:pt x="679" y="3649"/>
                  </a:lnTo>
                  <a:lnTo>
                    <a:pt x="677" y="3649"/>
                  </a:lnTo>
                  <a:lnTo>
                    <a:pt x="672" y="3652"/>
                  </a:lnTo>
                  <a:lnTo>
                    <a:pt x="670" y="3654"/>
                  </a:lnTo>
                  <a:lnTo>
                    <a:pt x="670" y="3657"/>
                  </a:lnTo>
                  <a:lnTo>
                    <a:pt x="670" y="3657"/>
                  </a:lnTo>
                  <a:lnTo>
                    <a:pt x="670" y="3659"/>
                  </a:lnTo>
                  <a:lnTo>
                    <a:pt x="667" y="3659"/>
                  </a:lnTo>
                  <a:lnTo>
                    <a:pt x="667" y="3661"/>
                  </a:lnTo>
                  <a:lnTo>
                    <a:pt x="667" y="3661"/>
                  </a:lnTo>
                  <a:lnTo>
                    <a:pt x="667" y="3664"/>
                  </a:lnTo>
                  <a:lnTo>
                    <a:pt x="665" y="3664"/>
                  </a:lnTo>
                  <a:lnTo>
                    <a:pt x="665" y="3664"/>
                  </a:lnTo>
                  <a:lnTo>
                    <a:pt x="663" y="3664"/>
                  </a:lnTo>
                  <a:lnTo>
                    <a:pt x="663" y="3666"/>
                  </a:lnTo>
                  <a:lnTo>
                    <a:pt x="660" y="3666"/>
                  </a:lnTo>
                  <a:lnTo>
                    <a:pt x="660" y="3666"/>
                  </a:lnTo>
                  <a:lnTo>
                    <a:pt x="660" y="3666"/>
                  </a:lnTo>
                  <a:lnTo>
                    <a:pt x="660" y="3666"/>
                  </a:lnTo>
                  <a:lnTo>
                    <a:pt x="658" y="3666"/>
                  </a:lnTo>
                  <a:lnTo>
                    <a:pt x="656" y="3666"/>
                  </a:lnTo>
                  <a:lnTo>
                    <a:pt x="656" y="3666"/>
                  </a:lnTo>
                  <a:lnTo>
                    <a:pt x="653" y="3666"/>
                  </a:lnTo>
                  <a:lnTo>
                    <a:pt x="651" y="3666"/>
                  </a:lnTo>
                  <a:lnTo>
                    <a:pt x="651" y="3666"/>
                  </a:lnTo>
                  <a:lnTo>
                    <a:pt x="651" y="3664"/>
                  </a:lnTo>
                  <a:lnTo>
                    <a:pt x="648" y="3664"/>
                  </a:lnTo>
                  <a:lnTo>
                    <a:pt x="648" y="3659"/>
                  </a:lnTo>
                  <a:lnTo>
                    <a:pt x="646" y="3661"/>
                  </a:lnTo>
                  <a:lnTo>
                    <a:pt x="644" y="3659"/>
                  </a:lnTo>
                  <a:lnTo>
                    <a:pt x="646" y="3659"/>
                  </a:lnTo>
                  <a:lnTo>
                    <a:pt x="644" y="3657"/>
                  </a:lnTo>
                  <a:lnTo>
                    <a:pt x="644" y="3654"/>
                  </a:lnTo>
                  <a:lnTo>
                    <a:pt x="641" y="3654"/>
                  </a:lnTo>
                  <a:lnTo>
                    <a:pt x="641" y="3654"/>
                  </a:lnTo>
                  <a:lnTo>
                    <a:pt x="639" y="3654"/>
                  </a:lnTo>
                  <a:lnTo>
                    <a:pt x="637" y="3654"/>
                  </a:lnTo>
                  <a:lnTo>
                    <a:pt x="637" y="3652"/>
                  </a:lnTo>
                  <a:lnTo>
                    <a:pt x="634" y="3652"/>
                  </a:lnTo>
                  <a:lnTo>
                    <a:pt x="634" y="3652"/>
                  </a:lnTo>
                  <a:lnTo>
                    <a:pt x="634" y="3652"/>
                  </a:lnTo>
                  <a:lnTo>
                    <a:pt x="632" y="3649"/>
                  </a:lnTo>
                  <a:lnTo>
                    <a:pt x="632" y="3647"/>
                  </a:lnTo>
                  <a:lnTo>
                    <a:pt x="632" y="3647"/>
                  </a:lnTo>
                  <a:lnTo>
                    <a:pt x="632" y="3645"/>
                  </a:lnTo>
                  <a:lnTo>
                    <a:pt x="632" y="3645"/>
                  </a:lnTo>
                  <a:lnTo>
                    <a:pt x="632" y="3642"/>
                  </a:lnTo>
                  <a:lnTo>
                    <a:pt x="630" y="3640"/>
                  </a:lnTo>
                  <a:lnTo>
                    <a:pt x="630" y="3638"/>
                  </a:lnTo>
                  <a:lnTo>
                    <a:pt x="630" y="3638"/>
                  </a:lnTo>
                  <a:lnTo>
                    <a:pt x="627" y="3635"/>
                  </a:lnTo>
                  <a:lnTo>
                    <a:pt x="627" y="3635"/>
                  </a:lnTo>
                  <a:lnTo>
                    <a:pt x="627" y="3633"/>
                  </a:lnTo>
                  <a:lnTo>
                    <a:pt x="625" y="3631"/>
                  </a:lnTo>
                  <a:lnTo>
                    <a:pt x="625" y="3631"/>
                  </a:lnTo>
                  <a:lnTo>
                    <a:pt x="625" y="3633"/>
                  </a:lnTo>
                  <a:lnTo>
                    <a:pt x="620" y="3631"/>
                  </a:lnTo>
                  <a:lnTo>
                    <a:pt x="620" y="3631"/>
                  </a:lnTo>
                  <a:lnTo>
                    <a:pt x="618" y="3628"/>
                  </a:lnTo>
                  <a:lnTo>
                    <a:pt x="615" y="3628"/>
                  </a:lnTo>
                  <a:lnTo>
                    <a:pt x="615" y="3626"/>
                  </a:lnTo>
                  <a:lnTo>
                    <a:pt x="615" y="3626"/>
                  </a:lnTo>
                  <a:lnTo>
                    <a:pt x="615" y="3626"/>
                  </a:lnTo>
                  <a:lnTo>
                    <a:pt x="613" y="3626"/>
                  </a:lnTo>
                  <a:lnTo>
                    <a:pt x="613" y="3623"/>
                  </a:lnTo>
                  <a:lnTo>
                    <a:pt x="611" y="3623"/>
                  </a:lnTo>
                  <a:lnTo>
                    <a:pt x="611" y="3621"/>
                  </a:lnTo>
                  <a:lnTo>
                    <a:pt x="606" y="3619"/>
                  </a:lnTo>
                  <a:lnTo>
                    <a:pt x="606" y="3616"/>
                  </a:lnTo>
                  <a:lnTo>
                    <a:pt x="603" y="3616"/>
                  </a:lnTo>
                  <a:lnTo>
                    <a:pt x="603" y="3614"/>
                  </a:lnTo>
                  <a:lnTo>
                    <a:pt x="601" y="3614"/>
                  </a:lnTo>
                  <a:lnTo>
                    <a:pt x="601" y="3612"/>
                  </a:lnTo>
                  <a:lnTo>
                    <a:pt x="599" y="3612"/>
                  </a:lnTo>
                  <a:lnTo>
                    <a:pt x="599" y="3614"/>
                  </a:lnTo>
                  <a:lnTo>
                    <a:pt x="599" y="3614"/>
                  </a:lnTo>
                  <a:lnTo>
                    <a:pt x="596" y="3609"/>
                  </a:lnTo>
                  <a:lnTo>
                    <a:pt x="594" y="3607"/>
                  </a:lnTo>
                  <a:lnTo>
                    <a:pt x="592" y="3607"/>
                  </a:lnTo>
                  <a:lnTo>
                    <a:pt x="592" y="3607"/>
                  </a:lnTo>
                  <a:lnTo>
                    <a:pt x="589" y="3605"/>
                  </a:lnTo>
                  <a:lnTo>
                    <a:pt x="587" y="3602"/>
                  </a:lnTo>
                  <a:lnTo>
                    <a:pt x="587" y="3600"/>
                  </a:lnTo>
                  <a:lnTo>
                    <a:pt x="589" y="3600"/>
                  </a:lnTo>
                  <a:lnTo>
                    <a:pt x="592" y="3600"/>
                  </a:lnTo>
                  <a:lnTo>
                    <a:pt x="592" y="3600"/>
                  </a:lnTo>
                  <a:lnTo>
                    <a:pt x="594" y="3600"/>
                  </a:lnTo>
                  <a:lnTo>
                    <a:pt x="594" y="3600"/>
                  </a:lnTo>
                  <a:lnTo>
                    <a:pt x="596" y="3597"/>
                  </a:lnTo>
                  <a:lnTo>
                    <a:pt x="599" y="3595"/>
                  </a:lnTo>
                  <a:lnTo>
                    <a:pt x="599" y="3590"/>
                  </a:lnTo>
                  <a:lnTo>
                    <a:pt x="601" y="3590"/>
                  </a:lnTo>
                  <a:lnTo>
                    <a:pt x="601" y="3588"/>
                  </a:lnTo>
                  <a:lnTo>
                    <a:pt x="603" y="3588"/>
                  </a:lnTo>
                  <a:lnTo>
                    <a:pt x="603" y="3586"/>
                  </a:lnTo>
                  <a:lnTo>
                    <a:pt x="606" y="3586"/>
                  </a:lnTo>
                  <a:lnTo>
                    <a:pt x="606" y="3586"/>
                  </a:lnTo>
                  <a:lnTo>
                    <a:pt x="611" y="3583"/>
                  </a:lnTo>
                  <a:lnTo>
                    <a:pt x="613" y="3581"/>
                  </a:lnTo>
                  <a:lnTo>
                    <a:pt x="613" y="3581"/>
                  </a:lnTo>
                  <a:lnTo>
                    <a:pt x="613" y="3579"/>
                  </a:lnTo>
                  <a:lnTo>
                    <a:pt x="613" y="3579"/>
                  </a:lnTo>
                  <a:lnTo>
                    <a:pt x="615" y="3579"/>
                  </a:lnTo>
                  <a:lnTo>
                    <a:pt x="615" y="3574"/>
                  </a:lnTo>
                  <a:lnTo>
                    <a:pt x="615" y="3574"/>
                  </a:lnTo>
                  <a:lnTo>
                    <a:pt x="618" y="3571"/>
                  </a:lnTo>
                  <a:lnTo>
                    <a:pt x="620" y="3569"/>
                  </a:lnTo>
                  <a:lnTo>
                    <a:pt x="620" y="3569"/>
                  </a:lnTo>
                  <a:lnTo>
                    <a:pt x="622" y="3567"/>
                  </a:lnTo>
                  <a:lnTo>
                    <a:pt x="625" y="3567"/>
                  </a:lnTo>
                  <a:lnTo>
                    <a:pt x="632" y="3560"/>
                  </a:lnTo>
                  <a:lnTo>
                    <a:pt x="637" y="3562"/>
                  </a:lnTo>
                  <a:lnTo>
                    <a:pt x="639" y="3562"/>
                  </a:lnTo>
                  <a:lnTo>
                    <a:pt x="639" y="3562"/>
                  </a:lnTo>
                  <a:lnTo>
                    <a:pt x="639" y="3564"/>
                  </a:lnTo>
                  <a:lnTo>
                    <a:pt x="641" y="3562"/>
                  </a:lnTo>
                  <a:lnTo>
                    <a:pt x="641" y="3562"/>
                  </a:lnTo>
                  <a:lnTo>
                    <a:pt x="641" y="3562"/>
                  </a:lnTo>
                  <a:lnTo>
                    <a:pt x="641" y="3560"/>
                  </a:lnTo>
                  <a:lnTo>
                    <a:pt x="644" y="3560"/>
                  </a:lnTo>
                  <a:lnTo>
                    <a:pt x="644" y="3560"/>
                  </a:lnTo>
                  <a:lnTo>
                    <a:pt x="641" y="3560"/>
                  </a:lnTo>
                  <a:lnTo>
                    <a:pt x="641" y="3560"/>
                  </a:lnTo>
                  <a:lnTo>
                    <a:pt x="644" y="3557"/>
                  </a:lnTo>
                  <a:lnTo>
                    <a:pt x="646" y="3555"/>
                  </a:lnTo>
                  <a:lnTo>
                    <a:pt x="651" y="3555"/>
                  </a:lnTo>
                  <a:lnTo>
                    <a:pt x="651" y="3555"/>
                  </a:lnTo>
                  <a:close/>
                  <a:moveTo>
                    <a:pt x="138" y="3553"/>
                  </a:moveTo>
                  <a:lnTo>
                    <a:pt x="138" y="3555"/>
                  </a:lnTo>
                  <a:lnTo>
                    <a:pt x="142" y="3555"/>
                  </a:lnTo>
                  <a:lnTo>
                    <a:pt x="145" y="3560"/>
                  </a:lnTo>
                  <a:lnTo>
                    <a:pt x="145" y="3560"/>
                  </a:lnTo>
                  <a:lnTo>
                    <a:pt x="145" y="3560"/>
                  </a:lnTo>
                  <a:lnTo>
                    <a:pt x="145" y="3560"/>
                  </a:lnTo>
                  <a:lnTo>
                    <a:pt x="147" y="3562"/>
                  </a:lnTo>
                  <a:lnTo>
                    <a:pt x="147" y="3562"/>
                  </a:lnTo>
                  <a:lnTo>
                    <a:pt x="145" y="3564"/>
                  </a:lnTo>
                  <a:lnTo>
                    <a:pt x="142" y="3564"/>
                  </a:lnTo>
                  <a:lnTo>
                    <a:pt x="142" y="3564"/>
                  </a:lnTo>
                  <a:lnTo>
                    <a:pt x="142" y="3564"/>
                  </a:lnTo>
                  <a:lnTo>
                    <a:pt x="142" y="3567"/>
                  </a:lnTo>
                  <a:lnTo>
                    <a:pt x="142" y="3567"/>
                  </a:lnTo>
                  <a:lnTo>
                    <a:pt x="140" y="3569"/>
                  </a:lnTo>
                  <a:lnTo>
                    <a:pt x="138" y="3571"/>
                  </a:lnTo>
                  <a:lnTo>
                    <a:pt x="135" y="3571"/>
                  </a:lnTo>
                  <a:lnTo>
                    <a:pt x="135" y="3571"/>
                  </a:lnTo>
                  <a:lnTo>
                    <a:pt x="133" y="3571"/>
                  </a:lnTo>
                  <a:lnTo>
                    <a:pt x="133" y="3571"/>
                  </a:lnTo>
                  <a:lnTo>
                    <a:pt x="131" y="3569"/>
                  </a:lnTo>
                  <a:lnTo>
                    <a:pt x="131" y="3567"/>
                  </a:lnTo>
                  <a:lnTo>
                    <a:pt x="131" y="3564"/>
                  </a:lnTo>
                  <a:lnTo>
                    <a:pt x="133" y="3564"/>
                  </a:lnTo>
                  <a:lnTo>
                    <a:pt x="135" y="3560"/>
                  </a:lnTo>
                  <a:lnTo>
                    <a:pt x="135" y="3560"/>
                  </a:lnTo>
                  <a:lnTo>
                    <a:pt x="133" y="3557"/>
                  </a:lnTo>
                  <a:lnTo>
                    <a:pt x="133" y="3557"/>
                  </a:lnTo>
                  <a:lnTo>
                    <a:pt x="135" y="3555"/>
                  </a:lnTo>
                  <a:lnTo>
                    <a:pt x="135" y="3553"/>
                  </a:lnTo>
                  <a:lnTo>
                    <a:pt x="135" y="3555"/>
                  </a:lnTo>
                  <a:lnTo>
                    <a:pt x="138" y="3553"/>
                  </a:lnTo>
                  <a:lnTo>
                    <a:pt x="138" y="3553"/>
                  </a:lnTo>
                  <a:lnTo>
                    <a:pt x="138" y="3553"/>
                  </a:lnTo>
                  <a:close/>
                  <a:moveTo>
                    <a:pt x="192" y="3527"/>
                  </a:moveTo>
                  <a:lnTo>
                    <a:pt x="192" y="3527"/>
                  </a:lnTo>
                  <a:lnTo>
                    <a:pt x="194" y="3527"/>
                  </a:lnTo>
                  <a:lnTo>
                    <a:pt x="194" y="3527"/>
                  </a:lnTo>
                  <a:lnTo>
                    <a:pt x="194" y="3527"/>
                  </a:lnTo>
                  <a:lnTo>
                    <a:pt x="194" y="3527"/>
                  </a:lnTo>
                  <a:lnTo>
                    <a:pt x="197" y="3527"/>
                  </a:lnTo>
                  <a:lnTo>
                    <a:pt x="194" y="3531"/>
                  </a:lnTo>
                  <a:lnTo>
                    <a:pt x="197" y="3534"/>
                  </a:lnTo>
                  <a:lnTo>
                    <a:pt x="194" y="3534"/>
                  </a:lnTo>
                  <a:lnTo>
                    <a:pt x="194" y="3536"/>
                  </a:lnTo>
                  <a:lnTo>
                    <a:pt x="194" y="3536"/>
                  </a:lnTo>
                  <a:lnTo>
                    <a:pt x="194" y="3536"/>
                  </a:lnTo>
                  <a:lnTo>
                    <a:pt x="194" y="3536"/>
                  </a:lnTo>
                  <a:lnTo>
                    <a:pt x="194" y="3538"/>
                  </a:lnTo>
                  <a:lnTo>
                    <a:pt x="194" y="3541"/>
                  </a:lnTo>
                  <a:lnTo>
                    <a:pt x="194" y="3541"/>
                  </a:lnTo>
                  <a:lnTo>
                    <a:pt x="192" y="3543"/>
                  </a:lnTo>
                  <a:lnTo>
                    <a:pt x="192" y="3545"/>
                  </a:lnTo>
                  <a:lnTo>
                    <a:pt x="192" y="3548"/>
                  </a:lnTo>
                  <a:lnTo>
                    <a:pt x="192" y="3550"/>
                  </a:lnTo>
                  <a:lnTo>
                    <a:pt x="192" y="3550"/>
                  </a:lnTo>
                  <a:lnTo>
                    <a:pt x="190" y="3548"/>
                  </a:lnTo>
                  <a:lnTo>
                    <a:pt x="190" y="3550"/>
                  </a:lnTo>
                  <a:lnTo>
                    <a:pt x="190" y="3550"/>
                  </a:lnTo>
                  <a:lnTo>
                    <a:pt x="187" y="3550"/>
                  </a:lnTo>
                  <a:lnTo>
                    <a:pt x="185" y="3550"/>
                  </a:lnTo>
                  <a:lnTo>
                    <a:pt x="183" y="3550"/>
                  </a:lnTo>
                  <a:lnTo>
                    <a:pt x="183" y="3548"/>
                  </a:lnTo>
                  <a:lnTo>
                    <a:pt x="180" y="3548"/>
                  </a:lnTo>
                  <a:lnTo>
                    <a:pt x="183" y="3550"/>
                  </a:lnTo>
                  <a:lnTo>
                    <a:pt x="185" y="3550"/>
                  </a:lnTo>
                  <a:lnTo>
                    <a:pt x="185" y="3550"/>
                  </a:lnTo>
                  <a:lnTo>
                    <a:pt x="187" y="3550"/>
                  </a:lnTo>
                  <a:lnTo>
                    <a:pt x="187" y="3550"/>
                  </a:lnTo>
                  <a:lnTo>
                    <a:pt x="190" y="3553"/>
                  </a:lnTo>
                  <a:lnTo>
                    <a:pt x="190" y="3553"/>
                  </a:lnTo>
                  <a:lnTo>
                    <a:pt x="192" y="3553"/>
                  </a:lnTo>
                  <a:lnTo>
                    <a:pt x="192" y="3553"/>
                  </a:lnTo>
                  <a:lnTo>
                    <a:pt x="190" y="3555"/>
                  </a:lnTo>
                  <a:lnTo>
                    <a:pt x="190" y="3555"/>
                  </a:lnTo>
                  <a:lnTo>
                    <a:pt x="190" y="3557"/>
                  </a:lnTo>
                  <a:lnTo>
                    <a:pt x="190" y="3557"/>
                  </a:lnTo>
                  <a:lnTo>
                    <a:pt x="190" y="3557"/>
                  </a:lnTo>
                  <a:lnTo>
                    <a:pt x="190" y="3557"/>
                  </a:lnTo>
                  <a:lnTo>
                    <a:pt x="187" y="3560"/>
                  </a:lnTo>
                  <a:lnTo>
                    <a:pt x="190" y="3560"/>
                  </a:lnTo>
                  <a:lnTo>
                    <a:pt x="187" y="3560"/>
                  </a:lnTo>
                  <a:lnTo>
                    <a:pt x="187" y="3560"/>
                  </a:lnTo>
                  <a:lnTo>
                    <a:pt x="185" y="3562"/>
                  </a:lnTo>
                  <a:lnTo>
                    <a:pt x="185" y="3562"/>
                  </a:lnTo>
                  <a:lnTo>
                    <a:pt x="183" y="3560"/>
                  </a:lnTo>
                  <a:lnTo>
                    <a:pt x="180" y="3560"/>
                  </a:lnTo>
                  <a:lnTo>
                    <a:pt x="178" y="3560"/>
                  </a:lnTo>
                  <a:lnTo>
                    <a:pt x="178" y="3557"/>
                  </a:lnTo>
                  <a:lnTo>
                    <a:pt x="178" y="3557"/>
                  </a:lnTo>
                  <a:lnTo>
                    <a:pt x="175" y="3555"/>
                  </a:lnTo>
                  <a:lnTo>
                    <a:pt x="175" y="3555"/>
                  </a:lnTo>
                  <a:lnTo>
                    <a:pt x="175" y="3553"/>
                  </a:lnTo>
                  <a:lnTo>
                    <a:pt x="175" y="3553"/>
                  </a:lnTo>
                  <a:lnTo>
                    <a:pt x="175" y="3550"/>
                  </a:lnTo>
                  <a:lnTo>
                    <a:pt x="175" y="3550"/>
                  </a:lnTo>
                  <a:lnTo>
                    <a:pt x="175" y="3550"/>
                  </a:lnTo>
                  <a:lnTo>
                    <a:pt x="175" y="3548"/>
                  </a:lnTo>
                  <a:lnTo>
                    <a:pt x="175" y="3548"/>
                  </a:lnTo>
                  <a:lnTo>
                    <a:pt x="178" y="3545"/>
                  </a:lnTo>
                  <a:lnTo>
                    <a:pt x="178" y="3543"/>
                  </a:lnTo>
                  <a:lnTo>
                    <a:pt x="178" y="3541"/>
                  </a:lnTo>
                  <a:lnTo>
                    <a:pt x="175" y="3538"/>
                  </a:lnTo>
                  <a:lnTo>
                    <a:pt x="173" y="3538"/>
                  </a:lnTo>
                  <a:lnTo>
                    <a:pt x="175" y="3538"/>
                  </a:lnTo>
                  <a:lnTo>
                    <a:pt x="175" y="3536"/>
                  </a:lnTo>
                  <a:lnTo>
                    <a:pt x="175" y="3534"/>
                  </a:lnTo>
                  <a:lnTo>
                    <a:pt x="175" y="3534"/>
                  </a:lnTo>
                  <a:lnTo>
                    <a:pt x="173" y="3531"/>
                  </a:lnTo>
                  <a:lnTo>
                    <a:pt x="173" y="3531"/>
                  </a:lnTo>
                  <a:lnTo>
                    <a:pt x="175" y="3531"/>
                  </a:lnTo>
                  <a:lnTo>
                    <a:pt x="173" y="3529"/>
                  </a:lnTo>
                  <a:lnTo>
                    <a:pt x="175" y="3529"/>
                  </a:lnTo>
                  <a:lnTo>
                    <a:pt x="180" y="3531"/>
                  </a:lnTo>
                  <a:lnTo>
                    <a:pt x="180" y="3531"/>
                  </a:lnTo>
                  <a:lnTo>
                    <a:pt x="183" y="3529"/>
                  </a:lnTo>
                  <a:lnTo>
                    <a:pt x="183" y="3529"/>
                  </a:lnTo>
                  <a:lnTo>
                    <a:pt x="183" y="3527"/>
                  </a:lnTo>
                  <a:lnTo>
                    <a:pt x="185" y="3529"/>
                  </a:lnTo>
                  <a:lnTo>
                    <a:pt x="185" y="3529"/>
                  </a:lnTo>
                  <a:lnTo>
                    <a:pt x="187" y="3529"/>
                  </a:lnTo>
                  <a:lnTo>
                    <a:pt x="187" y="3529"/>
                  </a:lnTo>
                  <a:lnTo>
                    <a:pt x="187" y="3529"/>
                  </a:lnTo>
                  <a:lnTo>
                    <a:pt x="187" y="3529"/>
                  </a:lnTo>
                  <a:lnTo>
                    <a:pt x="190" y="3529"/>
                  </a:lnTo>
                  <a:lnTo>
                    <a:pt x="190" y="3529"/>
                  </a:lnTo>
                  <a:lnTo>
                    <a:pt x="192" y="3527"/>
                  </a:lnTo>
                  <a:close/>
                  <a:moveTo>
                    <a:pt x="712" y="3460"/>
                  </a:moveTo>
                  <a:lnTo>
                    <a:pt x="712" y="3460"/>
                  </a:lnTo>
                  <a:lnTo>
                    <a:pt x="715" y="3463"/>
                  </a:lnTo>
                  <a:lnTo>
                    <a:pt x="717" y="3463"/>
                  </a:lnTo>
                  <a:lnTo>
                    <a:pt x="719" y="3463"/>
                  </a:lnTo>
                  <a:lnTo>
                    <a:pt x="722" y="3463"/>
                  </a:lnTo>
                  <a:lnTo>
                    <a:pt x="724" y="3467"/>
                  </a:lnTo>
                  <a:lnTo>
                    <a:pt x="724" y="3470"/>
                  </a:lnTo>
                  <a:lnTo>
                    <a:pt x="722" y="3470"/>
                  </a:lnTo>
                  <a:lnTo>
                    <a:pt x="722" y="3475"/>
                  </a:lnTo>
                  <a:lnTo>
                    <a:pt x="719" y="3477"/>
                  </a:lnTo>
                  <a:lnTo>
                    <a:pt x="717" y="3477"/>
                  </a:lnTo>
                  <a:lnTo>
                    <a:pt x="717" y="3477"/>
                  </a:lnTo>
                  <a:lnTo>
                    <a:pt x="715" y="3477"/>
                  </a:lnTo>
                  <a:lnTo>
                    <a:pt x="712" y="3477"/>
                  </a:lnTo>
                  <a:lnTo>
                    <a:pt x="712" y="3477"/>
                  </a:lnTo>
                  <a:lnTo>
                    <a:pt x="710" y="3477"/>
                  </a:lnTo>
                  <a:lnTo>
                    <a:pt x="710" y="3475"/>
                  </a:lnTo>
                  <a:lnTo>
                    <a:pt x="710" y="3475"/>
                  </a:lnTo>
                  <a:lnTo>
                    <a:pt x="708" y="3477"/>
                  </a:lnTo>
                  <a:lnTo>
                    <a:pt x="708" y="3479"/>
                  </a:lnTo>
                  <a:lnTo>
                    <a:pt x="710" y="3482"/>
                  </a:lnTo>
                  <a:lnTo>
                    <a:pt x="710" y="3484"/>
                  </a:lnTo>
                  <a:lnTo>
                    <a:pt x="712" y="3484"/>
                  </a:lnTo>
                  <a:lnTo>
                    <a:pt x="712" y="3484"/>
                  </a:lnTo>
                  <a:lnTo>
                    <a:pt x="712" y="3486"/>
                  </a:lnTo>
                  <a:lnTo>
                    <a:pt x="712" y="3486"/>
                  </a:lnTo>
                  <a:lnTo>
                    <a:pt x="712" y="3486"/>
                  </a:lnTo>
                  <a:lnTo>
                    <a:pt x="710" y="3489"/>
                  </a:lnTo>
                  <a:lnTo>
                    <a:pt x="708" y="3489"/>
                  </a:lnTo>
                  <a:lnTo>
                    <a:pt x="708" y="3491"/>
                  </a:lnTo>
                  <a:lnTo>
                    <a:pt x="708" y="3491"/>
                  </a:lnTo>
                  <a:lnTo>
                    <a:pt x="705" y="3493"/>
                  </a:lnTo>
                  <a:lnTo>
                    <a:pt x="705" y="3493"/>
                  </a:lnTo>
                  <a:lnTo>
                    <a:pt x="703" y="3493"/>
                  </a:lnTo>
                  <a:lnTo>
                    <a:pt x="703" y="3493"/>
                  </a:lnTo>
                  <a:lnTo>
                    <a:pt x="698" y="3493"/>
                  </a:lnTo>
                  <a:lnTo>
                    <a:pt x="696" y="3491"/>
                  </a:lnTo>
                  <a:lnTo>
                    <a:pt x="696" y="3491"/>
                  </a:lnTo>
                  <a:lnTo>
                    <a:pt x="696" y="3491"/>
                  </a:lnTo>
                  <a:lnTo>
                    <a:pt x="696" y="3489"/>
                  </a:lnTo>
                  <a:lnTo>
                    <a:pt x="693" y="3489"/>
                  </a:lnTo>
                  <a:lnTo>
                    <a:pt x="693" y="3489"/>
                  </a:lnTo>
                  <a:lnTo>
                    <a:pt x="689" y="3484"/>
                  </a:lnTo>
                  <a:lnTo>
                    <a:pt x="689" y="3482"/>
                  </a:lnTo>
                  <a:lnTo>
                    <a:pt x="686" y="3479"/>
                  </a:lnTo>
                  <a:lnTo>
                    <a:pt x="686" y="3475"/>
                  </a:lnTo>
                  <a:lnTo>
                    <a:pt x="689" y="3472"/>
                  </a:lnTo>
                  <a:lnTo>
                    <a:pt x="693" y="3472"/>
                  </a:lnTo>
                  <a:lnTo>
                    <a:pt x="693" y="3470"/>
                  </a:lnTo>
                  <a:lnTo>
                    <a:pt x="696" y="3470"/>
                  </a:lnTo>
                  <a:lnTo>
                    <a:pt x="696" y="3470"/>
                  </a:lnTo>
                  <a:lnTo>
                    <a:pt x="698" y="3470"/>
                  </a:lnTo>
                  <a:lnTo>
                    <a:pt x="698" y="3467"/>
                  </a:lnTo>
                  <a:lnTo>
                    <a:pt x="703" y="3467"/>
                  </a:lnTo>
                  <a:lnTo>
                    <a:pt x="705" y="3470"/>
                  </a:lnTo>
                  <a:lnTo>
                    <a:pt x="705" y="3472"/>
                  </a:lnTo>
                  <a:lnTo>
                    <a:pt x="705" y="3472"/>
                  </a:lnTo>
                  <a:lnTo>
                    <a:pt x="705" y="3470"/>
                  </a:lnTo>
                  <a:lnTo>
                    <a:pt x="703" y="3467"/>
                  </a:lnTo>
                  <a:lnTo>
                    <a:pt x="703" y="3467"/>
                  </a:lnTo>
                  <a:lnTo>
                    <a:pt x="705" y="3467"/>
                  </a:lnTo>
                  <a:lnTo>
                    <a:pt x="705" y="3465"/>
                  </a:lnTo>
                  <a:lnTo>
                    <a:pt x="705" y="3463"/>
                  </a:lnTo>
                  <a:lnTo>
                    <a:pt x="708" y="3460"/>
                  </a:lnTo>
                  <a:lnTo>
                    <a:pt x="708" y="3463"/>
                  </a:lnTo>
                  <a:lnTo>
                    <a:pt x="712" y="3460"/>
                  </a:lnTo>
                  <a:close/>
                  <a:moveTo>
                    <a:pt x="812" y="3319"/>
                  </a:moveTo>
                  <a:lnTo>
                    <a:pt x="814" y="3321"/>
                  </a:lnTo>
                  <a:lnTo>
                    <a:pt x="816" y="3319"/>
                  </a:lnTo>
                  <a:lnTo>
                    <a:pt x="816" y="3319"/>
                  </a:lnTo>
                  <a:lnTo>
                    <a:pt x="816" y="3321"/>
                  </a:lnTo>
                  <a:lnTo>
                    <a:pt x="819" y="3319"/>
                  </a:lnTo>
                  <a:lnTo>
                    <a:pt x="821" y="3321"/>
                  </a:lnTo>
                  <a:lnTo>
                    <a:pt x="821" y="3321"/>
                  </a:lnTo>
                  <a:lnTo>
                    <a:pt x="823" y="3323"/>
                  </a:lnTo>
                  <a:lnTo>
                    <a:pt x="826" y="3323"/>
                  </a:lnTo>
                  <a:lnTo>
                    <a:pt x="828" y="3321"/>
                  </a:lnTo>
                  <a:lnTo>
                    <a:pt x="828" y="3321"/>
                  </a:lnTo>
                  <a:lnTo>
                    <a:pt x="831" y="3323"/>
                  </a:lnTo>
                  <a:lnTo>
                    <a:pt x="833" y="3323"/>
                  </a:lnTo>
                  <a:lnTo>
                    <a:pt x="833" y="3326"/>
                  </a:lnTo>
                  <a:lnTo>
                    <a:pt x="835" y="3326"/>
                  </a:lnTo>
                  <a:lnTo>
                    <a:pt x="835" y="3326"/>
                  </a:lnTo>
                  <a:lnTo>
                    <a:pt x="835" y="3323"/>
                  </a:lnTo>
                  <a:lnTo>
                    <a:pt x="835" y="3326"/>
                  </a:lnTo>
                  <a:lnTo>
                    <a:pt x="838" y="3328"/>
                  </a:lnTo>
                  <a:lnTo>
                    <a:pt x="840" y="3328"/>
                  </a:lnTo>
                  <a:lnTo>
                    <a:pt x="842" y="3330"/>
                  </a:lnTo>
                  <a:lnTo>
                    <a:pt x="847" y="3335"/>
                  </a:lnTo>
                  <a:lnTo>
                    <a:pt x="847" y="3335"/>
                  </a:lnTo>
                  <a:lnTo>
                    <a:pt x="849" y="3340"/>
                  </a:lnTo>
                  <a:lnTo>
                    <a:pt x="849" y="3342"/>
                  </a:lnTo>
                  <a:lnTo>
                    <a:pt x="849" y="3342"/>
                  </a:lnTo>
                  <a:lnTo>
                    <a:pt x="849" y="3345"/>
                  </a:lnTo>
                  <a:lnTo>
                    <a:pt x="849" y="3345"/>
                  </a:lnTo>
                  <a:lnTo>
                    <a:pt x="849" y="3347"/>
                  </a:lnTo>
                  <a:lnTo>
                    <a:pt x="847" y="3349"/>
                  </a:lnTo>
                  <a:lnTo>
                    <a:pt x="845" y="3349"/>
                  </a:lnTo>
                  <a:lnTo>
                    <a:pt x="847" y="3352"/>
                  </a:lnTo>
                  <a:lnTo>
                    <a:pt x="847" y="3354"/>
                  </a:lnTo>
                  <a:lnTo>
                    <a:pt x="847" y="3356"/>
                  </a:lnTo>
                  <a:lnTo>
                    <a:pt x="845" y="3356"/>
                  </a:lnTo>
                  <a:lnTo>
                    <a:pt x="845" y="3359"/>
                  </a:lnTo>
                  <a:lnTo>
                    <a:pt x="845" y="3359"/>
                  </a:lnTo>
                  <a:lnTo>
                    <a:pt x="845" y="3356"/>
                  </a:lnTo>
                  <a:lnTo>
                    <a:pt x="842" y="3356"/>
                  </a:lnTo>
                  <a:lnTo>
                    <a:pt x="842" y="3359"/>
                  </a:lnTo>
                  <a:lnTo>
                    <a:pt x="842" y="3361"/>
                  </a:lnTo>
                  <a:lnTo>
                    <a:pt x="840" y="3363"/>
                  </a:lnTo>
                  <a:lnTo>
                    <a:pt x="838" y="3363"/>
                  </a:lnTo>
                  <a:lnTo>
                    <a:pt x="835" y="3363"/>
                  </a:lnTo>
                  <a:lnTo>
                    <a:pt x="833" y="3363"/>
                  </a:lnTo>
                  <a:lnTo>
                    <a:pt x="831" y="3366"/>
                  </a:lnTo>
                  <a:lnTo>
                    <a:pt x="823" y="3363"/>
                  </a:lnTo>
                  <a:lnTo>
                    <a:pt x="821" y="3363"/>
                  </a:lnTo>
                  <a:lnTo>
                    <a:pt x="821" y="3363"/>
                  </a:lnTo>
                  <a:lnTo>
                    <a:pt x="819" y="3363"/>
                  </a:lnTo>
                  <a:lnTo>
                    <a:pt x="819" y="3363"/>
                  </a:lnTo>
                  <a:lnTo>
                    <a:pt x="816" y="3361"/>
                  </a:lnTo>
                  <a:lnTo>
                    <a:pt x="816" y="3359"/>
                  </a:lnTo>
                  <a:lnTo>
                    <a:pt x="814" y="3356"/>
                  </a:lnTo>
                  <a:lnTo>
                    <a:pt x="812" y="3354"/>
                  </a:lnTo>
                  <a:lnTo>
                    <a:pt x="812" y="3354"/>
                  </a:lnTo>
                  <a:lnTo>
                    <a:pt x="809" y="3354"/>
                  </a:lnTo>
                  <a:lnTo>
                    <a:pt x="809" y="3352"/>
                  </a:lnTo>
                  <a:lnTo>
                    <a:pt x="807" y="3352"/>
                  </a:lnTo>
                  <a:lnTo>
                    <a:pt x="807" y="3349"/>
                  </a:lnTo>
                  <a:lnTo>
                    <a:pt x="807" y="3349"/>
                  </a:lnTo>
                  <a:lnTo>
                    <a:pt x="807" y="3349"/>
                  </a:lnTo>
                  <a:lnTo>
                    <a:pt x="802" y="3342"/>
                  </a:lnTo>
                  <a:lnTo>
                    <a:pt x="800" y="3340"/>
                  </a:lnTo>
                  <a:lnTo>
                    <a:pt x="800" y="3340"/>
                  </a:lnTo>
                  <a:lnTo>
                    <a:pt x="800" y="3337"/>
                  </a:lnTo>
                  <a:lnTo>
                    <a:pt x="800" y="3337"/>
                  </a:lnTo>
                  <a:lnTo>
                    <a:pt x="800" y="3333"/>
                  </a:lnTo>
                  <a:lnTo>
                    <a:pt x="800" y="3333"/>
                  </a:lnTo>
                  <a:lnTo>
                    <a:pt x="800" y="3328"/>
                  </a:lnTo>
                  <a:lnTo>
                    <a:pt x="802" y="3326"/>
                  </a:lnTo>
                  <a:lnTo>
                    <a:pt x="802" y="3323"/>
                  </a:lnTo>
                  <a:lnTo>
                    <a:pt x="802" y="3323"/>
                  </a:lnTo>
                  <a:lnTo>
                    <a:pt x="805" y="3321"/>
                  </a:lnTo>
                  <a:lnTo>
                    <a:pt x="807" y="3323"/>
                  </a:lnTo>
                  <a:lnTo>
                    <a:pt x="807" y="3319"/>
                  </a:lnTo>
                  <a:lnTo>
                    <a:pt x="809" y="3319"/>
                  </a:lnTo>
                  <a:lnTo>
                    <a:pt x="812" y="3319"/>
                  </a:lnTo>
                  <a:close/>
                  <a:moveTo>
                    <a:pt x="223" y="3297"/>
                  </a:moveTo>
                  <a:lnTo>
                    <a:pt x="225" y="3297"/>
                  </a:lnTo>
                  <a:lnTo>
                    <a:pt x="225" y="3300"/>
                  </a:lnTo>
                  <a:lnTo>
                    <a:pt x="225" y="3302"/>
                  </a:lnTo>
                  <a:lnTo>
                    <a:pt x="225" y="3302"/>
                  </a:lnTo>
                  <a:lnTo>
                    <a:pt x="223" y="3302"/>
                  </a:lnTo>
                  <a:lnTo>
                    <a:pt x="220" y="3304"/>
                  </a:lnTo>
                  <a:lnTo>
                    <a:pt x="220" y="3304"/>
                  </a:lnTo>
                  <a:lnTo>
                    <a:pt x="220" y="3304"/>
                  </a:lnTo>
                  <a:lnTo>
                    <a:pt x="220" y="3304"/>
                  </a:lnTo>
                  <a:lnTo>
                    <a:pt x="218" y="3302"/>
                  </a:lnTo>
                  <a:lnTo>
                    <a:pt x="220" y="3300"/>
                  </a:lnTo>
                  <a:lnTo>
                    <a:pt x="223" y="3297"/>
                  </a:lnTo>
                  <a:lnTo>
                    <a:pt x="223" y="3297"/>
                  </a:lnTo>
                  <a:lnTo>
                    <a:pt x="223" y="3297"/>
                  </a:lnTo>
                  <a:close/>
                  <a:moveTo>
                    <a:pt x="235" y="3241"/>
                  </a:moveTo>
                  <a:lnTo>
                    <a:pt x="235" y="3243"/>
                  </a:lnTo>
                  <a:lnTo>
                    <a:pt x="232" y="3243"/>
                  </a:lnTo>
                  <a:lnTo>
                    <a:pt x="232" y="3243"/>
                  </a:lnTo>
                  <a:lnTo>
                    <a:pt x="232" y="3248"/>
                  </a:lnTo>
                  <a:lnTo>
                    <a:pt x="232" y="3250"/>
                  </a:lnTo>
                  <a:lnTo>
                    <a:pt x="232" y="3252"/>
                  </a:lnTo>
                  <a:lnTo>
                    <a:pt x="232" y="3252"/>
                  </a:lnTo>
                  <a:lnTo>
                    <a:pt x="232" y="3250"/>
                  </a:lnTo>
                  <a:lnTo>
                    <a:pt x="235" y="3248"/>
                  </a:lnTo>
                  <a:lnTo>
                    <a:pt x="235" y="3245"/>
                  </a:lnTo>
                  <a:lnTo>
                    <a:pt x="235" y="3248"/>
                  </a:lnTo>
                  <a:lnTo>
                    <a:pt x="237" y="3248"/>
                  </a:lnTo>
                  <a:lnTo>
                    <a:pt x="235" y="3250"/>
                  </a:lnTo>
                  <a:lnTo>
                    <a:pt x="235" y="3255"/>
                  </a:lnTo>
                  <a:lnTo>
                    <a:pt x="235" y="3257"/>
                  </a:lnTo>
                  <a:lnTo>
                    <a:pt x="235" y="3257"/>
                  </a:lnTo>
                  <a:lnTo>
                    <a:pt x="232" y="3257"/>
                  </a:lnTo>
                  <a:lnTo>
                    <a:pt x="230" y="3257"/>
                  </a:lnTo>
                  <a:lnTo>
                    <a:pt x="230" y="3259"/>
                  </a:lnTo>
                  <a:lnTo>
                    <a:pt x="227" y="3262"/>
                  </a:lnTo>
                  <a:lnTo>
                    <a:pt x="227" y="3262"/>
                  </a:lnTo>
                  <a:lnTo>
                    <a:pt x="225" y="3262"/>
                  </a:lnTo>
                  <a:lnTo>
                    <a:pt x="225" y="3262"/>
                  </a:lnTo>
                  <a:lnTo>
                    <a:pt x="223" y="3262"/>
                  </a:lnTo>
                  <a:lnTo>
                    <a:pt x="225" y="3262"/>
                  </a:lnTo>
                  <a:lnTo>
                    <a:pt x="225" y="3262"/>
                  </a:lnTo>
                  <a:lnTo>
                    <a:pt x="225" y="3262"/>
                  </a:lnTo>
                  <a:lnTo>
                    <a:pt x="227" y="3262"/>
                  </a:lnTo>
                  <a:lnTo>
                    <a:pt x="227" y="3264"/>
                  </a:lnTo>
                  <a:lnTo>
                    <a:pt x="225" y="3264"/>
                  </a:lnTo>
                  <a:lnTo>
                    <a:pt x="223" y="3264"/>
                  </a:lnTo>
                  <a:lnTo>
                    <a:pt x="225" y="3267"/>
                  </a:lnTo>
                  <a:lnTo>
                    <a:pt x="220" y="3267"/>
                  </a:lnTo>
                  <a:lnTo>
                    <a:pt x="220" y="3264"/>
                  </a:lnTo>
                  <a:lnTo>
                    <a:pt x="216" y="3262"/>
                  </a:lnTo>
                  <a:lnTo>
                    <a:pt x="216" y="3262"/>
                  </a:lnTo>
                  <a:lnTo>
                    <a:pt x="216" y="3262"/>
                  </a:lnTo>
                  <a:lnTo>
                    <a:pt x="216" y="3262"/>
                  </a:lnTo>
                  <a:lnTo>
                    <a:pt x="216" y="3262"/>
                  </a:lnTo>
                  <a:lnTo>
                    <a:pt x="216" y="3262"/>
                  </a:lnTo>
                  <a:lnTo>
                    <a:pt x="211" y="3259"/>
                  </a:lnTo>
                  <a:lnTo>
                    <a:pt x="211" y="3259"/>
                  </a:lnTo>
                  <a:lnTo>
                    <a:pt x="213" y="3259"/>
                  </a:lnTo>
                  <a:lnTo>
                    <a:pt x="213" y="3257"/>
                  </a:lnTo>
                  <a:lnTo>
                    <a:pt x="213" y="3257"/>
                  </a:lnTo>
                  <a:lnTo>
                    <a:pt x="216" y="3257"/>
                  </a:lnTo>
                  <a:lnTo>
                    <a:pt x="216" y="3257"/>
                  </a:lnTo>
                  <a:lnTo>
                    <a:pt x="216" y="3257"/>
                  </a:lnTo>
                  <a:lnTo>
                    <a:pt x="216" y="3255"/>
                  </a:lnTo>
                  <a:lnTo>
                    <a:pt x="216" y="3255"/>
                  </a:lnTo>
                  <a:lnTo>
                    <a:pt x="216" y="3255"/>
                  </a:lnTo>
                  <a:lnTo>
                    <a:pt x="216" y="3255"/>
                  </a:lnTo>
                  <a:lnTo>
                    <a:pt x="216" y="3252"/>
                  </a:lnTo>
                  <a:lnTo>
                    <a:pt x="218" y="3252"/>
                  </a:lnTo>
                  <a:lnTo>
                    <a:pt x="218" y="3252"/>
                  </a:lnTo>
                  <a:lnTo>
                    <a:pt x="218" y="3250"/>
                  </a:lnTo>
                  <a:lnTo>
                    <a:pt x="218" y="3250"/>
                  </a:lnTo>
                  <a:lnTo>
                    <a:pt x="218" y="3250"/>
                  </a:lnTo>
                  <a:lnTo>
                    <a:pt x="218" y="3248"/>
                  </a:lnTo>
                  <a:lnTo>
                    <a:pt x="220" y="3245"/>
                  </a:lnTo>
                  <a:lnTo>
                    <a:pt x="223" y="3245"/>
                  </a:lnTo>
                  <a:lnTo>
                    <a:pt x="223" y="3245"/>
                  </a:lnTo>
                  <a:lnTo>
                    <a:pt x="225" y="3243"/>
                  </a:lnTo>
                  <a:lnTo>
                    <a:pt x="230" y="3245"/>
                  </a:lnTo>
                  <a:lnTo>
                    <a:pt x="230" y="3243"/>
                  </a:lnTo>
                  <a:lnTo>
                    <a:pt x="227" y="3243"/>
                  </a:lnTo>
                  <a:lnTo>
                    <a:pt x="230" y="3241"/>
                  </a:lnTo>
                  <a:lnTo>
                    <a:pt x="230" y="3241"/>
                  </a:lnTo>
                  <a:lnTo>
                    <a:pt x="230" y="3243"/>
                  </a:lnTo>
                  <a:lnTo>
                    <a:pt x="232" y="3243"/>
                  </a:lnTo>
                  <a:lnTo>
                    <a:pt x="232" y="3241"/>
                  </a:lnTo>
                  <a:lnTo>
                    <a:pt x="235" y="3241"/>
                  </a:lnTo>
                  <a:lnTo>
                    <a:pt x="235" y="3241"/>
                  </a:lnTo>
                  <a:close/>
                  <a:moveTo>
                    <a:pt x="149" y="3241"/>
                  </a:moveTo>
                  <a:lnTo>
                    <a:pt x="149" y="3243"/>
                  </a:lnTo>
                  <a:lnTo>
                    <a:pt x="147" y="3243"/>
                  </a:lnTo>
                  <a:lnTo>
                    <a:pt x="147" y="3243"/>
                  </a:lnTo>
                  <a:lnTo>
                    <a:pt x="147" y="3248"/>
                  </a:lnTo>
                  <a:lnTo>
                    <a:pt x="147" y="3248"/>
                  </a:lnTo>
                  <a:lnTo>
                    <a:pt x="147" y="3248"/>
                  </a:lnTo>
                  <a:lnTo>
                    <a:pt x="145" y="3248"/>
                  </a:lnTo>
                  <a:lnTo>
                    <a:pt x="145" y="3252"/>
                  </a:lnTo>
                  <a:lnTo>
                    <a:pt x="142" y="3255"/>
                  </a:lnTo>
                  <a:lnTo>
                    <a:pt x="142" y="3255"/>
                  </a:lnTo>
                  <a:lnTo>
                    <a:pt x="145" y="3255"/>
                  </a:lnTo>
                  <a:lnTo>
                    <a:pt x="147" y="3255"/>
                  </a:lnTo>
                  <a:lnTo>
                    <a:pt x="147" y="3252"/>
                  </a:lnTo>
                  <a:lnTo>
                    <a:pt x="152" y="3252"/>
                  </a:lnTo>
                  <a:lnTo>
                    <a:pt x="152" y="3250"/>
                  </a:lnTo>
                  <a:lnTo>
                    <a:pt x="154" y="3250"/>
                  </a:lnTo>
                  <a:lnTo>
                    <a:pt x="154" y="3250"/>
                  </a:lnTo>
                  <a:lnTo>
                    <a:pt x="157" y="3250"/>
                  </a:lnTo>
                  <a:lnTo>
                    <a:pt x="157" y="3250"/>
                  </a:lnTo>
                  <a:lnTo>
                    <a:pt x="157" y="3250"/>
                  </a:lnTo>
                  <a:lnTo>
                    <a:pt x="159" y="3248"/>
                  </a:lnTo>
                  <a:lnTo>
                    <a:pt x="161" y="3248"/>
                  </a:lnTo>
                  <a:lnTo>
                    <a:pt x="166" y="3250"/>
                  </a:lnTo>
                  <a:lnTo>
                    <a:pt x="166" y="3252"/>
                  </a:lnTo>
                  <a:lnTo>
                    <a:pt x="171" y="3255"/>
                  </a:lnTo>
                  <a:lnTo>
                    <a:pt x="171" y="3257"/>
                  </a:lnTo>
                  <a:lnTo>
                    <a:pt x="173" y="3257"/>
                  </a:lnTo>
                  <a:lnTo>
                    <a:pt x="173" y="3259"/>
                  </a:lnTo>
                  <a:lnTo>
                    <a:pt x="173" y="3259"/>
                  </a:lnTo>
                  <a:lnTo>
                    <a:pt x="173" y="3262"/>
                  </a:lnTo>
                  <a:lnTo>
                    <a:pt x="173" y="3262"/>
                  </a:lnTo>
                  <a:lnTo>
                    <a:pt x="175" y="3262"/>
                  </a:lnTo>
                  <a:lnTo>
                    <a:pt x="180" y="3262"/>
                  </a:lnTo>
                  <a:lnTo>
                    <a:pt x="180" y="3264"/>
                  </a:lnTo>
                  <a:lnTo>
                    <a:pt x="183" y="3264"/>
                  </a:lnTo>
                  <a:lnTo>
                    <a:pt x="185" y="3267"/>
                  </a:lnTo>
                  <a:lnTo>
                    <a:pt x="185" y="3267"/>
                  </a:lnTo>
                  <a:lnTo>
                    <a:pt x="185" y="3264"/>
                  </a:lnTo>
                  <a:lnTo>
                    <a:pt x="185" y="3264"/>
                  </a:lnTo>
                  <a:lnTo>
                    <a:pt x="190" y="3264"/>
                  </a:lnTo>
                  <a:lnTo>
                    <a:pt x="190" y="3267"/>
                  </a:lnTo>
                  <a:lnTo>
                    <a:pt x="192" y="3267"/>
                  </a:lnTo>
                  <a:lnTo>
                    <a:pt x="194" y="3267"/>
                  </a:lnTo>
                  <a:lnTo>
                    <a:pt x="194" y="3269"/>
                  </a:lnTo>
                  <a:lnTo>
                    <a:pt x="197" y="3274"/>
                  </a:lnTo>
                  <a:lnTo>
                    <a:pt x="197" y="3276"/>
                  </a:lnTo>
                  <a:lnTo>
                    <a:pt x="197" y="3276"/>
                  </a:lnTo>
                  <a:lnTo>
                    <a:pt x="197" y="3276"/>
                  </a:lnTo>
                  <a:lnTo>
                    <a:pt x="194" y="3278"/>
                  </a:lnTo>
                  <a:lnTo>
                    <a:pt x="194" y="3278"/>
                  </a:lnTo>
                  <a:lnTo>
                    <a:pt x="192" y="3278"/>
                  </a:lnTo>
                  <a:lnTo>
                    <a:pt x="192" y="3278"/>
                  </a:lnTo>
                  <a:lnTo>
                    <a:pt x="194" y="3276"/>
                  </a:lnTo>
                  <a:lnTo>
                    <a:pt x="194" y="3276"/>
                  </a:lnTo>
                  <a:lnTo>
                    <a:pt x="192" y="3276"/>
                  </a:lnTo>
                  <a:lnTo>
                    <a:pt x="190" y="3276"/>
                  </a:lnTo>
                  <a:lnTo>
                    <a:pt x="190" y="3276"/>
                  </a:lnTo>
                  <a:lnTo>
                    <a:pt x="190" y="3278"/>
                  </a:lnTo>
                  <a:lnTo>
                    <a:pt x="192" y="3281"/>
                  </a:lnTo>
                  <a:lnTo>
                    <a:pt x="194" y="3281"/>
                  </a:lnTo>
                  <a:lnTo>
                    <a:pt x="197" y="3283"/>
                  </a:lnTo>
                  <a:lnTo>
                    <a:pt x="197" y="3283"/>
                  </a:lnTo>
                  <a:lnTo>
                    <a:pt x="199" y="3285"/>
                  </a:lnTo>
                  <a:lnTo>
                    <a:pt x="199" y="3285"/>
                  </a:lnTo>
                  <a:lnTo>
                    <a:pt x="197" y="3285"/>
                  </a:lnTo>
                  <a:lnTo>
                    <a:pt x="197" y="3285"/>
                  </a:lnTo>
                  <a:lnTo>
                    <a:pt x="197" y="3285"/>
                  </a:lnTo>
                  <a:lnTo>
                    <a:pt x="197" y="3285"/>
                  </a:lnTo>
                  <a:lnTo>
                    <a:pt x="199" y="3288"/>
                  </a:lnTo>
                  <a:lnTo>
                    <a:pt x="199" y="3288"/>
                  </a:lnTo>
                  <a:lnTo>
                    <a:pt x="201" y="3288"/>
                  </a:lnTo>
                  <a:lnTo>
                    <a:pt x="201" y="3290"/>
                  </a:lnTo>
                  <a:lnTo>
                    <a:pt x="206" y="3290"/>
                  </a:lnTo>
                  <a:lnTo>
                    <a:pt x="206" y="3290"/>
                  </a:lnTo>
                  <a:lnTo>
                    <a:pt x="206" y="3290"/>
                  </a:lnTo>
                  <a:lnTo>
                    <a:pt x="206" y="3293"/>
                  </a:lnTo>
                  <a:lnTo>
                    <a:pt x="209" y="3293"/>
                  </a:lnTo>
                  <a:lnTo>
                    <a:pt x="211" y="3293"/>
                  </a:lnTo>
                  <a:lnTo>
                    <a:pt x="211" y="3295"/>
                  </a:lnTo>
                  <a:lnTo>
                    <a:pt x="209" y="3295"/>
                  </a:lnTo>
                  <a:lnTo>
                    <a:pt x="211" y="3295"/>
                  </a:lnTo>
                  <a:lnTo>
                    <a:pt x="211" y="3297"/>
                  </a:lnTo>
                  <a:lnTo>
                    <a:pt x="211" y="3297"/>
                  </a:lnTo>
                  <a:lnTo>
                    <a:pt x="206" y="3300"/>
                  </a:lnTo>
                  <a:lnTo>
                    <a:pt x="204" y="3300"/>
                  </a:lnTo>
                  <a:lnTo>
                    <a:pt x="204" y="3300"/>
                  </a:lnTo>
                  <a:lnTo>
                    <a:pt x="204" y="3297"/>
                  </a:lnTo>
                  <a:lnTo>
                    <a:pt x="201" y="3297"/>
                  </a:lnTo>
                  <a:lnTo>
                    <a:pt x="201" y="3297"/>
                  </a:lnTo>
                  <a:lnTo>
                    <a:pt x="199" y="3297"/>
                  </a:lnTo>
                  <a:lnTo>
                    <a:pt x="197" y="3297"/>
                  </a:lnTo>
                  <a:lnTo>
                    <a:pt x="197" y="3297"/>
                  </a:lnTo>
                  <a:lnTo>
                    <a:pt x="194" y="3297"/>
                  </a:lnTo>
                  <a:lnTo>
                    <a:pt x="194" y="3297"/>
                  </a:lnTo>
                  <a:lnTo>
                    <a:pt x="197" y="3297"/>
                  </a:lnTo>
                  <a:lnTo>
                    <a:pt x="199" y="3300"/>
                  </a:lnTo>
                  <a:lnTo>
                    <a:pt x="199" y="3300"/>
                  </a:lnTo>
                  <a:lnTo>
                    <a:pt x="201" y="3300"/>
                  </a:lnTo>
                  <a:lnTo>
                    <a:pt x="204" y="3302"/>
                  </a:lnTo>
                  <a:lnTo>
                    <a:pt x="204" y="3302"/>
                  </a:lnTo>
                  <a:lnTo>
                    <a:pt x="206" y="3300"/>
                  </a:lnTo>
                  <a:lnTo>
                    <a:pt x="206" y="3300"/>
                  </a:lnTo>
                  <a:lnTo>
                    <a:pt x="211" y="3300"/>
                  </a:lnTo>
                  <a:lnTo>
                    <a:pt x="211" y="3300"/>
                  </a:lnTo>
                  <a:lnTo>
                    <a:pt x="213" y="3300"/>
                  </a:lnTo>
                  <a:lnTo>
                    <a:pt x="213" y="3300"/>
                  </a:lnTo>
                  <a:lnTo>
                    <a:pt x="211" y="3300"/>
                  </a:lnTo>
                  <a:lnTo>
                    <a:pt x="211" y="3297"/>
                  </a:lnTo>
                  <a:lnTo>
                    <a:pt x="213" y="3300"/>
                  </a:lnTo>
                  <a:lnTo>
                    <a:pt x="213" y="3297"/>
                  </a:lnTo>
                  <a:lnTo>
                    <a:pt x="216" y="3297"/>
                  </a:lnTo>
                  <a:lnTo>
                    <a:pt x="216" y="3297"/>
                  </a:lnTo>
                  <a:lnTo>
                    <a:pt x="218" y="3297"/>
                  </a:lnTo>
                  <a:lnTo>
                    <a:pt x="218" y="3295"/>
                  </a:lnTo>
                  <a:lnTo>
                    <a:pt x="220" y="3295"/>
                  </a:lnTo>
                  <a:lnTo>
                    <a:pt x="220" y="3295"/>
                  </a:lnTo>
                  <a:lnTo>
                    <a:pt x="223" y="3295"/>
                  </a:lnTo>
                  <a:lnTo>
                    <a:pt x="223" y="3295"/>
                  </a:lnTo>
                  <a:lnTo>
                    <a:pt x="223" y="3295"/>
                  </a:lnTo>
                  <a:lnTo>
                    <a:pt x="223" y="3297"/>
                  </a:lnTo>
                  <a:lnTo>
                    <a:pt x="220" y="3297"/>
                  </a:lnTo>
                  <a:lnTo>
                    <a:pt x="220" y="3297"/>
                  </a:lnTo>
                  <a:lnTo>
                    <a:pt x="220" y="3297"/>
                  </a:lnTo>
                  <a:lnTo>
                    <a:pt x="220" y="3300"/>
                  </a:lnTo>
                  <a:lnTo>
                    <a:pt x="218" y="3304"/>
                  </a:lnTo>
                  <a:lnTo>
                    <a:pt x="218" y="3304"/>
                  </a:lnTo>
                  <a:lnTo>
                    <a:pt x="218" y="3304"/>
                  </a:lnTo>
                  <a:lnTo>
                    <a:pt x="218" y="3304"/>
                  </a:lnTo>
                  <a:lnTo>
                    <a:pt x="218" y="3304"/>
                  </a:lnTo>
                  <a:lnTo>
                    <a:pt x="218" y="3304"/>
                  </a:lnTo>
                  <a:lnTo>
                    <a:pt x="218" y="3304"/>
                  </a:lnTo>
                  <a:lnTo>
                    <a:pt x="216" y="3304"/>
                  </a:lnTo>
                  <a:lnTo>
                    <a:pt x="216" y="3307"/>
                  </a:lnTo>
                  <a:lnTo>
                    <a:pt x="216" y="3307"/>
                  </a:lnTo>
                  <a:lnTo>
                    <a:pt x="216" y="3309"/>
                  </a:lnTo>
                  <a:lnTo>
                    <a:pt x="216" y="3309"/>
                  </a:lnTo>
                  <a:lnTo>
                    <a:pt x="213" y="3309"/>
                  </a:lnTo>
                  <a:lnTo>
                    <a:pt x="213" y="3309"/>
                  </a:lnTo>
                  <a:lnTo>
                    <a:pt x="213" y="3309"/>
                  </a:lnTo>
                  <a:lnTo>
                    <a:pt x="209" y="3309"/>
                  </a:lnTo>
                  <a:lnTo>
                    <a:pt x="209" y="3311"/>
                  </a:lnTo>
                  <a:lnTo>
                    <a:pt x="206" y="3311"/>
                  </a:lnTo>
                  <a:lnTo>
                    <a:pt x="204" y="3314"/>
                  </a:lnTo>
                  <a:lnTo>
                    <a:pt x="204" y="3314"/>
                  </a:lnTo>
                  <a:lnTo>
                    <a:pt x="199" y="3311"/>
                  </a:lnTo>
                  <a:lnTo>
                    <a:pt x="199" y="3314"/>
                  </a:lnTo>
                  <a:lnTo>
                    <a:pt x="199" y="3314"/>
                  </a:lnTo>
                  <a:lnTo>
                    <a:pt x="199" y="3314"/>
                  </a:lnTo>
                  <a:lnTo>
                    <a:pt x="199" y="3316"/>
                  </a:lnTo>
                  <a:lnTo>
                    <a:pt x="197" y="3316"/>
                  </a:lnTo>
                  <a:lnTo>
                    <a:pt x="197" y="3316"/>
                  </a:lnTo>
                  <a:lnTo>
                    <a:pt x="194" y="3316"/>
                  </a:lnTo>
                  <a:lnTo>
                    <a:pt x="194" y="3314"/>
                  </a:lnTo>
                  <a:lnTo>
                    <a:pt x="194" y="3311"/>
                  </a:lnTo>
                  <a:lnTo>
                    <a:pt x="194" y="3311"/>
                  </a:lnTo>
                  <a:lnTo>
                    <a:pt x="192" y="3311"/>
                  </a:lnTo>
                  <a:lnTo>
                    <a:pt x="192" y="3311"/>
                  </a:lnTo>
                  <a:lnTo>
                    <a:pt x="187" y="3309"/>
                  </a:lnTo>
                  <a:lnTo>
                    <a:pt x="185" y="3307"/>
                  </a:lnTo>
                  <a:lnTo>
                    <a:pt x="185" y="3307"/>
                  </a:lnTo>
                  <a:lnTo>
                    <a:pt x="185" y="3309"/>
                  </a:lnTo>
                  <a:lnTo>
                    <a:pt x="185" y="3309"/>
                  </a:lnTo>
                  <a:lnTo>
                    <a:pt x="190" y="3309"/>
                  </a:lnTo>
                  <a:lnTo>
                    <a:pt x="190" y="3311"/>
                  </a:lnTo>
                  <a:lnTo>
                    <a:pt x="192" y="3311"/>
                  </a:lnTo>
                  <a:lnTo>
                    <a:pt x="192" y="3314"/>
                  </a:lnTo>
                  <a:lnTo>
                    <a:pt x="192" y="3314"/>
                  </a:lnTo>
                  <a:lnTo>
                    <a:pt x="192" y="3314"/>
                  </a:lnTo>
                  <a:lnTo>
                    <a:pt x="194" y="3316"/>
                  </a:lnTo>
                  <a:lnTo>
                    <a:pt x="197" y="3316"/>
                  </a:lnTo>
                  <a:lnTo>
                    <a:pt x="197" y="3319"/>
                  </a:lnTo>
                  <a:lnTo>
                    <a:pt x="197" y="3319"/>
                  </a:lnTo>
                  <a:lnTo>
                    <a:pt x="197" y="3319"/>
                  </a:lnTo>
                  <a:lnTo>
                    <a:pt x="201" y="3319"/>
                  </a:lnTo>
                  <a:lnTo>
                    <a:pt x="204" y="3319"/>
                  </a:lnTo>
                  <a:lnTo>
                    <a:pt x="204" y="3321"/>
                  </a:lnTo>
                  <a:lnTo>
                    <a:pt x="204" y="3321"/>
                  </a:lnTo>
                  <a:lnTo>
                    <a:pt x="206" y="3321"/>
                  </a:lnTo>
                  <a:lnTo>
                    <a:pt x="206" y="3321"/>
                  </a:lnTo>
                  <a:lnTo>
                    <a:pt x="206" y="3321"/>
                  </a:lnTo>
                  <a:lnTo>
                    <a:pt x="206" y="3319"/>
                  </a:lnTo>
                  <a:lnTo>
                    <a:pt x="206" y="3319"/>
                  </a:lnTo>
                  <a:lnTo>
                    <a:pt x="206" y="3316"/>
                  </a:lnTo>
                  <a:lnTo>
                    <a:pt x="206" y="3316"/>
                  </a:lnTo>
                  <a:lnTo>
                    <a:pt x="206" y="3319"/>
                  </a:lnTo>
                  <a:lnTo>
                    <a:pt x="204" y="3319"/>
                  </a:lnTo>
                  <a:lnTo>
                    <a:pt x="204" y="3319"/>
                  </a:lnTo>
                  <a:lnTo>
                    <a:pt x="201" y="3316"/>
                  </a:lnTo>
                  <a:lnTo>
                    <a:pt x="204" y="3316"/>
                  </a:lnTo>
                  <a:lnTo>
                    <a:pt x="206" y="3316"/>
                  </a:lnTo>
                  <a:lnTo>
                    <a:pt x="209" y="3314"/>
                  </a:lnTo>
                  <a:lnTo>
                    <a:pt x="211" y="3314"/>
                  </a:lnTo>
                  <a:lnTo>
                    <a:pt x="209" y="3319"/>
                  </a:lnTo>
                  <a:lnTo>
                    <a:pt x="211" y="3319"/>
                  </a:lnTo>
                  <a:lnTo>
                    <a:pt x="211" y="3319"/>
                  </a:lnTo>
                  <a:lnTo>
                    <a:pt x="209" y="3319"/>
                  </a:lnTo>
                  <a:lnTo>
                    <a:pt x="209" y="3321"/>
                  </a:lnTo>
                  <a:lnTo>
                    <a:pt x="209" y="3321"/>
                  </a:lnTo>
                  <a:lnTo>
                    <a:pt x="209" y="3321"/>
                  </a:lnTo>
                  <a:lnTo>
                    <a:pt x="211" y="3323"/>
                  </a:lnTo>
                  <a:lnTo>
                    <a:pt x="211" y="3323"/>
                  </a:lnTo>
                  <a:lnTo>
                    <a:pt x="213" y="3319"/>
                  </a:lnTo>
                  <a:lnTo>
                    <a:pt x="213" y="3319"/>
                  </a:lnTo>
                  <a:lnTo>
                    <a:pt x="218" y="3319"/>
                  </a:lnTo>
                  <a:lnTo>
                    <a:pt x="218" y="3321"/>
                  </a:lnTo>
                  <a:lnTo>
                    <a:pt x="218" y="3321"/>
                  </a:lnTo>
                  <a:lnTo>
                    <a:pt x="220" y="3323"/>
                  </a:lnTo>
                  <a:lnTo>
                    <a:pt x="220" y="3323"/>
                  </a:lnTo>
                  <a:lnTo>
                    <a:pt x="218" y="3323"/>
                  </a:lnTo>
                  <a:lnTo>
                    <a:pt x="218" y="3323"/>
                  </a:lnTo>
                  <a:lnTo>
                    <a:pt x="218" y="3323"/>
                  </a:lnTo>
                  <a:lnTo>
                    <a:pt x="218" y="3326"/>
                  </a:lnTo>
                  <a:lnTo>
                    <a:pt x="218" y="3326"/>
                  </a:lnTo>
                  <a:lnTo>
                    <a:pt x="218" y="3326"/>
                  </a:lnTo>
                  <a:lnTo>
                    <a:pt x="218" y="3326"/>
                  </a:lnTo>
                  <a:lnTo>
                    <a:pt x="218" y="3328"/>
                  </a:lnTo>
                  <a:lnTo>
                    <a:pt x="218" y="3328"/>
                  </a:lnTo>
                  <a:lnTo>
                    <a:pt x="218" y="3330"/>
                  </a:lnTo>
                  <a:lnTo>
                    <a:pt x="220" y="3330"/>
                  </a:lnTo>
                  <a:lnTo>
                    <a:pt x="220" y="3333"/>
                  </a:lnTo>
                  <a:lnTo>
                    <a:pt x="220" y="3337"/>
                  </a:lnTo>
                  <a:lnTo>
                    <a:pt x="220" y="3337"/>
                  </a:lnTo>
                  <a:lnTo>
                    <a:pt x="220" y="3337"/>
                  </a:lnTo>
                  <a:lnTo>
                    <a:pt x="220" y="3337"/>
                  </a:lnTo>
                  <a:lnTo>
                    <a:pt x="223" y="3337"/>
                  </a:lnTo>
                  <a:lnTo>
                    <a:pt x="225" y="3337"/>
                  </a:lnTo>
                  <a:lnTo>
                    <a:pt x="225" y="3337"/>
                  </a:lnTo>
                  <a:lnTo>
                    <a:pt x="225" y="3335"/>
                  </a:lnTo>
                  <a:lnTo>
                    <a:pt x="227" y="3335"/>
                  </a:lnTo>
                  <a:lnTo>
                    <a:pt x="227" y="3335"/>
                  </a:lnTo>
                  <a:lnTo>
                    <a:pt x="227" y="3335"/>
                  </a:lnTo>
                  <a:lnTo>
                    <a:pt x="230" y="3335"/>
                  </a:lnTo>
                  <a:lnTo>
                    <a:pt x="230" y="3335"/>
                  </a:lnTo>
                  <a:lnTo>
                    <a:pt x="232" y="3337"/>
                  </a:lnTo>
                  <a:lnTo>
                    <a:pt x="232" y="3340"/>
                  </a:lnTo>
                  <a:lnTo>
                    <a:pt x="232" y="3340"/>
                  </a:lnTo>
                  <a:lnTo>
                    <a:pt x="232" y="3342"/>
                  </a:lnTo>
                  <a:lnTo>
                    <a:pt x="232" y="3342"/>
                  </a:lnTo>
                  <a:lnTo>
                    <a:pt x="232" y="3342"/>
                  </a:lnTo>
                  <a:lnTo>
                    <a:pt x="230" y="3345"/>
                  </a:lnTo>
                  <a:lnTo>
                    <a:pt x="230" y="3345"/>
                  </a:lnTo>
                  <a:lnTo>
                    <a:pt x="230" y="3345"/>
                  </a:lnTo>
                  <a:lnTo>
                    <a:pt x="227" y="3345"/>
                  </a:lnTo>
                  <a:lnTo>
                    <a:pt x="227" y="3347"/>
                  </a:lnTo>
                  <a:lnTo>
                    <a:pt x="230" y="3349"/>
                  </a:lnTo>
                  <a:lnTo>
                    <a:pt x="230" y="3349"/>
                  </a:lnTo>
                  <a:lnTo>
                    <a:pt x="230" y="3349"/>
                  </a:lnTo>
                  <a:lnTo>
                    <a:pt x="230" y="3349"/>
                  </a:lnTo>
                  <a:lnTo>
                    <a:pt x="230" y="3352"/>
                  </a:lnTo>
                  <a:lnTo>
                    <a:pt x="230" y="3352"/>
                  </a:lnTo>
                  <a:lnTo>
                    <a:pt x="230" y="3354"/>
                  </a:lnTo>
                  <a:lnTo>
                    <a:pt x="227" y="3356"/>
                  </a:lnTo>
                  <a:lnTo>
                    <a:pt x="227" y="3359"/>
                  </a:lnTo>
                  <a:lnTo>
                    <a:pt x="227" y="3359"/>
                  </a:lnTo>
                  <a:lnTo>
                    <a:pt x="225" y="3359"/>
                  </a:lnTo>
                  <a:lnTo>
                    <a:pt x="225" y="3359"/>
                  </a:lnTo>
                  <a:lnTo>
                    <a:pt x="225" y="3359"/>
                  </a:lnTo>
                  <a:lnTo>
                    <a:pt x="223" y="3361"/>
                  </a:lnTo>
                  <a:lnTo>
                    <a:pt x="220" y="3359"/>
                  </a:lnTo>
                  <a:lnTo>
                    <a:pt x="220" y="3361"/>
                  </a:lnTo>
                  <a:lnTo>
                    <a:pt x="218" y="3359"/>
                  </a:lnTo>
                  <a:lnTo>
                    <a:pt x="216" y="3356"/>
                  </a:lnTo>
                  <a:lnTo>
                    <a:pt x="216" y="3356"/>
                  </a:lnTo>
                  <a:lnTo>
                    <a:pt x="216" y="3359"/>
                  </a:lnTo>
                  <a:lnTo>
                    <a:pt x="216" y="3361"/>
                  </a:lnTo>
                  <a:lnTo>
                    <a:pt x="213" y="3361"/>
                  </a:lnTo>
                  <a:lnTo>
                    <a:pt x="216" y="3361"/>
                  </a:lnTo>
                  <a:lnTo>
                    <a:pt x="213" y="3363"/>
                  </a:lnTo>
                  <a:lnTo>
                    <a:pt x="213" y="3366"/>
                  </a:lnTo>
                  <a:lnTo>
                    <a:pt x="213" y="3366"/>
                  </a:lnTo>
                  <a:lnTo>
                    <a:pt x="211" y="3366"/>
                  </a:lnTo>
                  <a:lnTo>
                    <a:pt x="213" y="3366"/>
                  </a:lnTo>
                  <a:lnTo>
                    <a:pt x="213" y="3368"/>
                  </a:lnTo>
                  <a:lnTo>
                    <a:pt x="211" y="3368"/>
                  </a:lnTo>
                  <a:lnTo>
                    <a:pt x="211" y="3368"/>
                  </a:lnTo>
                  <a:lnTo>
                    <a:pt x="209" y="3371"/>
                  </a:lnTo>
                  <a:lnTo>
                    <a:pt x="206" y="3373"/>
                  </a:lnTo>
                  <a:lnTo>
                    <a:pt x="206" y="3375"/>
                  </a:lnTo>
                  <a:lnTo>
                    <a:pt x="204" y="3375"/>
                  </a:lnTo>
                  <a:lnTo>
                    <a:pt x="204" y="3378"/>
                  </a:lnTo>
                  <a:lnTo>
                    <a:pt x="209" y="3380"/>
                  </a:lnTo>
                  <a:lnTo>
                    <a:pt x="209" y="3380"/>
                  </a:lnTo>
                  <a:lnTo>
                    <a:pt x="206" y="3380"/>
                  </a:lnTo>
                  <a:lnTo>
                    <a:pt x="206" y="3380"/>
                  </a:lnTo>
                  <a:lnTo>
                    <a:pt x="206" y="3380"/>
                  </a:lnTo>
                  <a:lnTo>
                    <a:pt x="206" y="3382"/>
                  </a:lnTo>
                  <a:lnTo>
                    <a:pt x="206" y="3382"/>
                  </a:lnTo>
                  <a:lnTo>
                    <a:pt x="209" y="3387"/>
                  </a:lnTo>
                  <a:lnTo>
                    <a:pt x="206" y="3387"/>
                  </a:lnTo>
                  <a:lnTo>
                    <a:pt x="204" y="3389"/>
                  </a:lnTo>
                  <a:lnTo>
                    <a:pt x="204" y="3389"/>
                  </a:lnTo>
                  <a:lnTo>
                    <a:pt x="201" y="3392"/>
                  </a:lnTo>
                  <a:lnTo>
                    <a:pt x="201" y="3392"/>
                  </a:lnTo>
                  <a:lnTo>
                    <a:pt x="201" y="3392"/>
                  </a:lnTo>
                  <a:lnTo>
                    <a:pt x="201" y="3394"/>
                  </a:lnTo>
                  <a:lnTo>
                    <a:pt x="201" y="3394"/>
                  </a:lnTo>
                  <a:lnTo>
                    <a:pt x="201" y="3394"/>
                  </a:lnTo>
                  <a:lnTo>
                    <a:pt x="201" y="3397"/>
                  </a:lnTo>
                  <a:lnTo>
                    <a:pt x="201" y="3397"/>
                  </a:lnTo>
                  <a:lnTo>
                    <a:pt x="201" y="3397"/>
                  </a:lnTo>
                  <a:lnTo>
                    <a:pt x="204" y="3399"/>
                  </a:lnTo>
                  <a:lnTo>
                    <a:pt x="201" y="3399"/>
                  </a:lnTo>
                  <a:lnTo>
                    <a:pt x="201" y="3399"/>
                  </a:lnTo>
                  <a:lnTo>
                    <a:pt x="199" y="3399"/>
                  </a:lnTo>
                  <a:lnTo>
                    <a:pt x="199" y="3401"/>
                  </a:lnTo>
                  <a:lnTo>
                    <a:pt x="201" y="3404"/>
                  </a:lnTo>
                  <a:lnTo>
                    <a:pt x="199" y="3406"/>
                  </a:lnTo>
                  <a:lnTo>
                    <a:pt x="199" y="3408"/>
                  </a:lnTo>
                  <a:lnTo>
                    <a:pt x="199" y="3408"/>
                  </a:lnTo>
                  <a:lnTo>
                    <a:pt x="197" y="3408"/>
                  </a:lnTo>
                  <a:lnTo>
                    <a:pt x="197" y="3408"/>
                  </a:lnTo>
                  <a:lnTo>
                    <a:pt x="194" y="3408"/>
                  </a:lnTo>
                  <a:lnTo>
                    <a:pt x="194" y="3411"/>
                  </a:lnTo>
                  <a:lnTo>
                    <a:pt x="194" y="3411"/>
                  </a:lnTo>
                  <a:lnTo>
                    <a:pt x="192" y="3408"/>
                  </a:lnTo>
                  <a:lnTo>
                    <a:pt x="192" y="3408"/>
                  </a:lnTo>
                  <a:lnTo>
                    <a:pt x="190" y="3408"/>
                  </a:lnTo>
                  <a:lnTo>
                    <a:pt x="190" y="3408"/>
                  </a:lnTo>
                  <a:lnTo>
                    <a:pt x="190" y="3408"/>
                  </a:lnTo>
                  <a:lnTo>
                    <a:pt x="190" y="3411"/>
                  </a:lnTo>
                  <a:lnTo>
                    <a:pt x="190" y="3411"/>
                  </a:lnTo>
                  <a:lnTo>
                    <a:pt x="190" y="3411"/>
                  </a:lnTo>
                  <a:lnTo>
                    <a:pt x="187" y="3411"/>
                  </a:lnTo>
                  <a:lnTo>
                    <a:pt x="185" y="3411"/>
                  </a:lnTo>
                  <a:lnTo>
                    <a:pt x="183" y="3408"/>
                  </a:lnTo>
                  <a:lnTo>
                    <a:pt x="180" y="3408"/>
                  </a:lnTo>
                  <a:lnTo>
                    <a:pt x="178" y="3408"/>
                  </a:lnTo>
                  <a:lnTo>
                    <a:pt x="178" y="3404"/>
                  </a:lnTo>
                  <a:lnTo>
                    <a:pt x="180" y="3404"/>
                  </a:lnTo>
                  <a:lnTo>
                    <a:pt x="180" y="3406"/>
                  </a:lnTo>
                  <a:lnTo>
                    <a:pt x="180" y="3404"/>
                  </a:lnTo>
                  <a:lnTo>
                    <a:pt x="180" y="3404"/>
                  </a:lnTo>
                  <a:lnTo>
                    <a:pt x="178" y="3404"/>
                  </a:lnTo>
                  <a:lnTo>
                    <a:pt x="178" y="3401"/>
                  </a:lnTo>
                  <a:lnTo>
                    <a:pt x="178" y="3399"/>
                  </a:lnTo>
                  <a:lnTo>
                    <a:pt x="178" y="3399"/>
                  </a:lnTo>
                  <a:lnTo>
                    <a:pt x="178" y="3401"/>
                  </a:lnTo>
                  <a:lnTo>
                    <a:pt x="178" y="3401"/>
                  </a:lnTo>
                  <a:lnTo>
                    <a:pt x="178" y="3401"/>
                  </a:lnTo>
                  <a:lnTo>
                    <a:pt x="175" y="3401"/>
                  </a:lnTo>
                  <a:lnTo>
                    <a:pt x="175" y="3399"/>
                  </a:lnTo>
                  <a:lnTo>
                    <a:pt x="173" y="3399"/>
                  </a:lnTo>
                  <a:lnTo>
                    <a:pt x="171" y="3399"/>
                  </a:lnTo>
                  <a:lnTo>
                    <a:pt x="171" y="3404"/>
                  </a:lnTo>
                  <a:lnTo>
                    <a:pt x="168" y="3401"/>
                  </a:lnTo>
                  <a:lnTo>
                    <a:pt x="168" y="3401"/>
                  </a:lnTo>
                  <a:lnTo>
                    <a:pt x="168" y="3404"/>
                  </a:lnTo>
                  <a:lnTo>
                    <a:pt x="166" y="3404"/>
                  </a:lnTo>
                  <a:lnTo>
                    <a:pt x="164" y="3404"/>
                  </a:lnTo>
                  <a:lnTo>
                    <a:pt x="161" y="3401"/>
                  </a:lnTo>
                  <a:lnTo>
                    <a:pt x="161" y="3399"/>
                  </a:lnTo>
                  <a:lnTo>
                    <a:pt x="159" y="3399"/>
                  </a:lnTo>
                  <a:lnTo>
                    <a:pt x="159" y="3399"/>
                  </a:lnTo>
                  <a:lnTo>
                    <a:pt x="159" y="3401"/>
                  </a:lnTo>
                  <a:lnTo>
                    <a:pt x="159" y="3404"/>
                  </a:lnTo>
                  <a:lnTo>
                    <a:pt x="159" y="3404"/>
                  </a:lnTo>
                  <a:lnTo>
                    <a:pt x="159" y="3404"/>
                  </a:lnTo>
                  <a:lnTo>
                    <a:pt x="159" y="3406"/>
                  </a:lnTo>
                  <a:lnTo>
                    <a:pt x="161" y="3406"/>
                  </a:lnTo>
                  <a:lnTo>
                    <a:pt x="161" y="3406"/>
                  </a:lnTo>
                  <a:lnTo>
                    <a:pt x="161" y="3408"/>
                  </a:lnTo>
                  <a:lnTo>
                    <a:pt x="164" y="3408"/>
                  </a:lnTo>
                  <a:lnTo>
                    <a:pt x="164" y="3406"/>
                  </a:lnTo>
                  <a:lnTo>
                    <a:pt x="164" y="3406"/>
                  </a:lnTo>
                  <a:lnTo>
                    <a:pt x="166" y="3408"/>
                  </a:lnTo>
                  <a:lnTo>
                    <a:pt x="166" y="3408"/>
                  </a:lnTo>
                  <a:lnTo>
                    <a:pt x="166" y="3408"/>
                  </a:lnTo>
                  <a:lnTo>
                    <a:pt x="168" y="3406"/>
                  </a:lnTo>
                  <a:lnTo>
                    <a:pt x="168" y="3406"/>
                  </a:lnTo>
                  <a:lnTo>
                    <a:pt x="171" y="3404"/>
                  </a:lnTo>
                  <a:lnTo>
                    <a:pt x="171" y="3404"/>
                  </a:lnTo>
                  <a:lnTo>
                    <a:pt x="175" y="3404"/>
                  </a:lnTo>
                  <a:lnTo>
                    <a:pt x="178" y="3406"/>
                  </a:lnTo>
                  <a:lnTo>
                    <a:pt x="178" y="3406"/>
                  </a:lnTo>
                  <a:lnTo>
                    <a:pt x="178" y="3408"/>
                  </a:lnTo>
                  <a:lnTo>
                    <a:pt x="178" y="3411"/>
                  </a:lnTo>
                  <a:lnTo>
                    <a:pt x="183" y="3411"/>
                  </a:lnTo>
                  <a:lnTo>
                    <a:pt x="180" y="3411"/>
                  </a:lnTo>
                  <a:lnTo>
                    <a:pt x="180" y="3411"/>
                  </a:lnTo>
                  <a:lnTo>
                    <a:pt x="180" y="3413"/>
                  </a:lnTo>
                  <a:lnTo>
                    <a:pt x="180" y="3413"/>
                  </a:lnTo>
                  <a:lnTo>
                    <a:pt x="180" y="3413"/>
                  </a:lnTo>
                  <a:lnTo>
                    <a:pt x="180" y="3415"/>
                  </a:lnTo>
                  <a:lnTo>
                    <a:pt x="183" y="3415"/>
                  </a:lnTo>
                  <a:lnTo>
                    <a:pt x="185" y="3418"/>
                  </a:lnTo>
                  <a:lnTo>
                    <a:pt x="192" y="3415"/>
                  </a:lnTo>
                  <a:lnTo>
                    <a:pt x="194" y="3415"/>
                  </a:lnTo>
                  <a:lnTo>
                    <a:pt x="194" y="3418"/>
                  </a:lnTo>
                  <a:lnTo>
                    <a:pt x="194" y="3423"/>
                  </a:lnTo>
                  <a:lnTo>
                    <a:pt x="197" y="3420"/>
                  </a:lnTo>
                  <a:lnTo>
                    <a:pt x="199" y="3423"/>
                  </a:lnTo>
                  <a:lnTo>
                    <a:pt x="199" y="3423"/>
                  </a:lnTo>
                  <a:lnTo>
                    <a:pt x="199" y="3425"/>
                  </a:lnTo>
                  <a:lnTo>
                    <a:pt x="199" y="3425"/>
                  </a:lnTo>
                  <a:lnTo>
                    <a:pt x="199" y="3427"/>
                  </a:lnTo>
                  <a:lnTo>
                    <a:pt x="199" y="3427"/>
                  </a:lnTo>
                  <a:lnTo>
                    <a:pt x="199" y="3427"/>
                  </a:lnTo>
                  <a:lnTo>
                    <a:pt x="197" y="3434"/>
                  </a:lnTo>
                  <a:lnTo>
                    <a:pt x="199" y="3434"/>
                  </a:lnTo>
                  <a:lnTo>
                    <a:pt x="199" y="3437"/>
                  </a:lnTo>
                  <a:lnTo>
                    <a:pt x="199" y="3437"/>
                  </a:lnTo>
                  <a:lnTo>
                    <a:pt x="201" y="3437"/>
                  </a:lnTo>
                  <a:lnTo>
                    <a:pt x="201" y="3437"/>
                  </a:lnTo>
                  <a:lnTo>
                    <a:pt x="201" y="3441"/>
                  </a:lnTo>
                  <a:lnTo>
                    <a:pt x="201" y="3441"/>
                  </a:lnTo>
                  <a:lnTo>
                    <a:pt x="204" y="3444"/>
                  </a:lnTo>
                  <a:lnTo>
                    <a:pt x="206" y="3446"/>
                  </a:lnTo>
                  <a:lnTo>
                    <a:pt x="206" y="3449"/>
                  </a:lnTo>
                  <a:lnTo>
                    <a:pt x="204" y="3449"/>
                  </a:lnTo>
                  <a:lnTo>
                    <a:pt x="204" y="3451"/>
                  </a:lnTo>
                  <a:lnTo>
                    <a:pt x="206" y="3453"/>
                  </a:lnTo>
                  <a:lnTo>
                    <a:pt x="206" y="3456"/>
                  </a:lnTo>
                  <a:lnTo>
                    <a:pt x="206" y="3456"/>
                  </a:lnTo>
                  <a:lnTo>
                    <a:pt x="206" y="3458"/>
                  </a:lnTo>
                  <a:lnTo>
                    <a:pt x="206" y="3458"/>
                  </a:lnTo>
                  <a:lnTo>
                    <a:pt x="206" y="3460"/>
                  </a:lnTo>
                  <a:lnTo>
                    <a:pt x="206" y="3460"/>
                  </a:lnTo>
                  <a:lnTo>
                    <a:pt x="206" y="3460"/>
                  </a:lnTo>
                  <a:lnTo>
                    <a:pt x="209" y="3460"/>
                  </a:lnTo>
                  <a:lnTo>
                    <a:pt x="209" y="3463"/>
                  </a:lnTo>
                  <a:lnTo>
                    <a:pt x="206" y="3463"/>
                  </a:lnTo>
                  <a:lnTo>
                    <a:pt x="206" y="3465"/>
                  </a:lnTo>
                  <a:lnTo>
                    <a:pt x="206" y="3465"/>
                  </a:lnTo>
                  <a:lnTo>
                    <a:pt x="206" y="3465"/>
                  </a:lnTo>
                  <a:lnTo>
                    <a:pt x="204" y="3467"/>
                  </a:lnTo>
                  <a:lnTo>
                    <a:pt x="201" y="3467"/>
                  </a:lnTo>
                  <a:lnTo>
                    <a:pt x="201" y="3467"/>
                  </a:lnTo>
                  <a:lnTo>
                    <a:pt x="204" y="3472"/>
                  </a:lnTo>
                  <a:lnTo>
                    <a:pt x="201" y="3472"/>
                  </a:lnTo>
                  <a:lnTo>
                    <a:pt x="201" y="3472"/>
                  </a:lnTo>
                  <a:lnTo>
                    <a:pt x="199" y="3472"/>
                  </a:lnTo>
                  <a:lnTo>
                    <a:pt x="197" y="3475"/>
                  </a:lnTo>
                  <a:lnTo>
                    <a:pt x="192" y="3475"/>
                  </a:lnTo>
                  <a:lnTo>
                    <a:pt x="187" y="3475"/>
                  </a:lnTo>
                  <a:lnTo>
                    <a:pt x="180" y="3470"/>
                  </a:lnTo>
                  <a:lnTo>
                    <a:pt x="178" y="3470"/>
                  </a:lnTo>
                  <a:lnTo>
                    <a:pt x="178" y="3470"/>
                  </a:lnTo>
                  <a:lnTo>
                    <a:pt x="178" y="3470"/>
                  </a:lnTo>
                  <a:lnTo>
                    <a:pt x="180" y="3470"/>
                  </a:lnTo>
                  <a:lnTo>
                    <a:pt x="180" y="3472"/>
                  </a:lnTo>
                  <a:lnTo>
                    <a:pt x="180" y="3475"/>
                  </a:lnTo>
                  <a:lnTo>
                    <a:pt x="180" y="3477"/>
                  </a:lnTo>
                  <a:lnTo>
                    <a:pt x="180" y="3477"/>
                  </a:lnTo>
                  <a:lnTo>
                    <a:pt x="178" y="3477"/>
                  </a:lnTo>
                  <a:lnTo>
                    <a:pt x="178" y="3477"/>
                  </a:lnTo>
                  <a:lnTo>
                    <a:pt x="175" y="3477"/>
                  </a:lnTo>
                  <a:lnTo>
                    <a:pt x="175" y="3475"/>
                  </a:lnTo>
                  <a:lnTo>
                    <a:pt x="175" y="3475"/>
                  </a:lnTo>
                  <a:lnTo>
                    <a:pt x="173" y="3475"/>
                  </a:lnTo>
                  <a:lnTo>
                    <a:pt x="171" y="3475"/>
                  </a:lnTo>
                  <a:lnTo>
                    <a:pt x="171" y="3472"/>
                  </a:lnTo>
                  <a:lnTo>
                    <a:pt x="171" y="3472"/>
                  </a:lnTo>
                  <a:lnTo>
                    <a:pt x="168" y="3472"/>
                  </a:lnTo>
                  <a:lnTo>
                    <a:pt x="168" y="3475"/>
                  </a:lnTo>
                  <a:lnTo>
                    <a:pt x="168" y="3475"/>
                  </a:lnTo>
                  <a:lnTo>
                    <a:pt x="166" y="3475"/>
                  </a:lnTo>
                  <a:lnTo>
                    <a:pt x="166" y="3475"/>
                  </a:lnTo>
                  <a:lnTo>
                    <a:pt x="164" y="3475"/>
                  </a:lnTo>
                  <a:lnTo>
                    <a:pt x="164" y="3472"/>
                  </a:lnTo>
                  <a:lnTo>
                    <a:pt x="164" y="3472"/>
                  </a:lnTo>
                  <a:lnTo>
                    <a:pt x="161" y="3472"/>
                  </a:lnTo>
                  <a:lnTo>
                    <a:pt x="159" y="3472"/>
                  </a:lnTo>
                  <a:lnTo>
                    <a:pt x="159" y="3472"/>
                  </a:lnTo>
                  <a:lnTo>
                    <a:pt x="159" y="3475"/>
                  </a:lnTo>
                  <a:lnTo>
                    <a:pt x="159" y="3475"/>
                  </a:lnTo>
                  <a:lnTo>
                    <a:pt x="161" y="3475"/>
                  </a:lnTo>
                  <a:lnTo>
                    <a:pt x="164" y="3477"/>
                  </a:lnTo>
                  <a:lnTo>
                    <a:pt x="166" y="3477"/>
                  </a:lnTo>
                  <a:lnTo>
                    <a:pt x="166" y="3477"/>
                  </a:lnTo>
                  <a:lnTo>
                    <a:pt x="168" y="3479"/>
                  </a:lnTo>
                  <a:lnTo>
                    <a:pt x="168" y="3479"/>
                  </a:lnTo>
                  <a:lnTo>
                    <a:pt x="168" y="3477"/>
                  </a:lnTo>
                  <a:lnTo>
                    <a:pt x="168" y="3475"/>
                  </a:lnTo>
                  <a:lnTo>
                    <a:pt x="171" y="3475"/>
                  </a:lnTo>
                  <a:lnTo>
                    <a:pt x="171" y="3477"/>
                  </a:lnTo>
                  <a:lnTo>
                    <a:pt x="175" y="3477"/>
                  </a:lnTo>
                  <a:lnTo>
                    <a:pt x="175" y="3477"/>
                  </a:lnTo>
                  <a:lnTo>
                    <a:pt x="175" y="3477"/>
                  </a:lnTo>
                  <a:lnTo>
                    <a:pt x="178" y="3477"/>
                  </a:lnTo>
                  <a:lnTo>
                    <a:pt x="178" y="3479"/>
                  </a:lnTo>
                  <a:lnTo>
                    <a:pt x="178" y="3479"/>
                  </a:lnTo>
                  <a:lnTo>
                    <a:pt x="180" y="3479"/>
                  </a:lnTo>
                  <a:lnTo>
                    <a:pt x="180" y="3479"/>
                  </a:lnTo>
                  <a:lnTo>
                    <a:pt x="180" y="3479"/>
                  </a:lnTo>
                  <a:lnTo>
                    <a:pt x="178" y="3482"/>
                  </a:lnTo>
                  <a:lnTo>
                    <a:pt x="175" y="3482"/>
                  </a:lnTo>
                  <a:lnTo>
                    <a:pt x="175" y="3482"/>
                  </a:lnTo>
                  <a:lnTo>
                    <a:pt x="175" y="3482"/>
                  </a:lnTo>
                  <a:lnTo>
                    <a:pt x="175" y="3482"/>
                  </a:lnTo>
                  <a:lnTo>
                    <a:pt x="175" y="3482"/>
                  </a:lnTo>
                  <a:lnTo>
                    <a:pt x="175" y="3482"/>
                  </a:lnTo>
                  <a:lnTo>
                    <a:pt x="173" y="3482"/>
                  </a:lnTo>
                  <a:lnTo>
                    <a:pt x="173" y="3482"/>
                  </a:lnTo>
                  <a:lnTo>
                    <a:pt x="171" y="3482"/>
                  </a:lnTo>
                  <a:lnTo>
                    <a:pt x="168" y="3479"/>
                  </a:lnTo>
                  <a:lnTo>
                    <a:pt x="168" y="3484"/>
                  </a:lnTo>
                  <a:lnTo>
                    <a:pt x="173" y="3484"/>
                  </a:lnTo>
                  <a:lnTo>
                    <a:pt x="175" y="3486"/>
                  </a:lnTo>
                  <a:lnTo>
                    <a:pt x="175" y="3484"/>
                  </a:lnTo>
                  <a:lnTo>
                    <a:pt x="175" y="3484"/>
                  </a:lnTo>
                  <a:lnTo>
                    <a:pt x="178" y="3484"/>
                  </a:lnTo>
                  <a:lnTo>
                    <a:pt x="180" y="3484"/>
                  </a:lnTo>
                  <a:lnTo>
                    <a:pt x="180" y="3482"/>
                  </a:lnTo>
                  <a:lnTo>
                    <a:pt x="185" y="3482"/>
                  </a:lnTo>
                  <a:lnTo>
                    <a:pt x="185" y="3482"/>
                  </a:lnTo>
                  <a:lnTo>
                    <a:pt x="187" y="3482"/>
                  </a:lnTo>
                  <a:lnTo>
                    <a:pt x="187" y="3482"/>
                  </a:lnTo>
                  <a:lnTo>
                    <a:pt x="190" y="3482"/>
                  </a:lnTo>
                  <a:lnTo>
                    <a:pt x="192" y="3482"/>
                  </a:lnTo>
                  <a:lnTo>
                    <a:pt x="192" y="3482"/>
                  </a:lnTo>
                  <a:lnTo>
                    <a:pt x="197" y="3482"/>
                  </a:lnTo>
                  <a:lnTo>
                    <a:pt x="197" y="3482"/>
                  </a:lnTo>
                  <a:lnTo>
                    <a:pt x="199" y="3484"/>
                  </a:lnTo>
                  <a:lnTo>
                    <a:pt x="201" y="3484"/>
                  </a:lnTo>
                  <a:lnTo>
                    <a:pt x="201" y="3486"/>
                  </a:lnTo>
                  <a:lnTo>
                    <a:pt x="201" y="3486"/>
                  </a:lnTo>
                  <a:lnTo>
                    <a:pt x="204" y="3486"/>
                  </a:lnTo>
                  <a:lnTo>
                    <a:pt x="204" y="3489"/>
                  </a:lnTo>
                  <a:lnTo>
                    <a:pt x="206" y="3486"/>
                  </a:lnTo>
                  <a:lnTo>
                    <a:pt x="209" y="3489"/>
                  </a:lnTo>
                  <a:lnTo>
                    <a:pt x="206" y="3491"/>
                  </a:lnTo>
                  <a:lnTo>
                    <a:pt x="206" y="3493"/>
                  </a:lnTo>
                  <a:lnTo>
                    <a:pt x="206" y="3493"/>
                  </a:lnTo>
                  <a:lnTo>
                    <a:pt x="206" y="3493"/>
                  </a:lnTo>
                  <a:lnTo>
                    <a:pt x="204" y="3493"/>
                  </a:lnTo>
                  <a:lnTo>
                    <a:pt x="206" y="3496"/>
                  </a:lnTo>
                  <a:lnTo>
                    <a:pt x="206" y="3493"/>
                  </a:lnTo>
                  <a:lnTo>
                    <a:pt x="209" y="3493"/>
                  </a:lnTo>
                  <a:lnTo>
                    <a:pt x="209" y="3496"/>
                  </a:lnTo>
                  <a:lnTo>
                    <a:pt x="209" y="3496"/>
                  </a:lnTo>
                  <a:lnTo>
                    <a:pt x="209" y="3496"/>
                  </a:lnTo>
                  <a:lnTo>
                    <a:pt x="211" y="3496"/>
                  </a:lnTo>
                  <a:lnTo>
                    <a:pt x="211" y="3496"/>
                  </a:lnTo>
                  <a:lnTo>
                    <a:pt x="211" y="3498"/>
                  </a:lnTo>
                  <a:lnTo>
                    <a:pt x="211" y="3498"/>
                  </a:lnTo>
                  <a:lnTo>
                    <a:pt x="211" y="3496"/>
                  </a:lnTo>
                  <a:lnTo>
                    <a:pt x="216" y="3496"/>
                  </a:lnTo>
                  <a:lnTo>
                    <a:pt x="216" y="3498"/>
                  </a:lnTo>
                  <a:lnTo>
                    <a:pt x="216" y="3498"/>
                  </a:lnTo>
                  <a:lnTo>
                    <a:pt x="216" y="3501"/>
                  </a:lnTo>
                  <a:lnTo>
                    <a:pt x="216" y="3501"/>
                  </a:lnTo>
                  <a:lnTo>
                    <a:pt x="216" y="3501"/>
                  </a:lnTo>
                  <a:lnTo>
                    <a:pt x="218" y="3501"/>
                  </a:lnTo>
                  <a:lnTo>
                    <a:pt x="218" y="3503"/>
                  </a:lnTo>
                  <a:lnTo>
                    <a:pt x="223" y="3503"/>
                  </a:lnTo>
                  <a:lnTo>
                    <a:pt x="223" y="3503"/>
                  </a:lnTo>
                  <a:lnTo>
                    <a:pt x="223" y="3503"/>
                  </a:lnTo>
                  <a:lnTo>
                    <a:pt x="225" y="3505"/>
                  </a:lnTo>
                  <a:lnTo>
                    <a:pt x="225" y="3505"/>
                  </a:lnTo>
                  <a:lnTo>
                    <a:pt x="223" y="3505"/>
                  </a:lnTo>
                  <a:lnTo>
                    <a:pt x="223" y="3508"/>
                  </a:lnTo>
                  <a:lnTo>
                    <a:pt x="223" y="3508"/>
                  </a:lnTo>
                  <a:lnTo>
                    <a:pt x="223" y="3508"/>
                  </a:lnTo>
                  <a:lnTo>
                    <a:pt x="223" y="3508"/>
                  </a:lnTo>
                  <a:lnTo>
                    <a:pt x="223" y="3510"/>
                  </a:lnTo>
                  <a:lnTo>
                    <a:pt x="220" y="3510"/>
                  </a:lnTo>
                  <a:lnTo>
                    <a:pt x="218" y="3512"/>
                  </a:lnTo>
                  <a:lnTo>
                    <a:pt x="220" y="3512"/>
                  </a:lnTo>
                  <a:lnTo>
                    <a:pt x="220" y="3512"/>
                  </a:lnTo>
                  <a:lnTo>
                    <a:pt x="220" y="3512"/>
                  </a:lnTo>
                  <a:lnTo>
                    <a:pt x="218" y="3515"/>
                  </a:lnTo>
                  <a:lnTo>
                    <a:pt x="218" y="3512"/>
                  </a:lnTo>
                  <a:lnTo>
                    <a:pt x="218" y="3515"/>
                  </a:lnTo>
                  <a:lnTo>
                    <a:pt x="218" y="3515"/>
                  </a:lnTo>
                  <a:lnTo>
                    <a:pt x="213" y="3515"/>
                  </a:lnTo>
                  <a:lnTo>
                    <a:pt x="213" y="3517"/>
                  </a:lnTo>
                  <a:lnTo>
                    <a:pt x="213" y="3517"/>
                  </a:lnTo>
                  <a:lnTo>
                    <a:pt x="213" y="3519"/>
                  </a:lnTo>
                  <a:lnTo>
                    <a:pt x="216" y="3519"/>
                  </a:lnTo>
                  <a:lnTo>
                    <a:pt x="216" y="3524"/>
                  </a:lnTo>
                  <a:lnTo>
                    <a:pt x="209" y="3522"/>
                  </a:lnTo>
                  <a:lnTo>
                    <a:pt x="209" y="3522"/>
                  </a:lnTo>
                  <a:lnTo>
                    <a:pt x="209" y="3522"/>
                  </a:lnTo>
                  <a:lnTo>
                    <a:pt x="209" y="3522"/>
                  </a:lnTo>
                  <a:lnTo>
                    <a:pt x="206" y="3519"/>
                  </a:lnTo>
                  <a:lnTo>
                    <a:pt x="204" y="3519"/>
                  </a:lnTo>
                  <a:lnTo>
                    <a:pt x="204" y="3519"/>
                  </a:lnTo>
                  <a:lnTo>
                    <a:pt x="201" y="3519"/>
                  </a:lnTo>
                  <a:lnTo>
                    <a:pt x="197" y="3517"/>
                  </a:lnTo>
                  <a:lnTo>
                    <a:pt x="197" y="3517"/>
                  </a:lnTo>
                  <a:lnTo>
                    <a:pt x="192" y="3512"/>
                  </a:lnTo>
                  <a:lnTo>
                    <a:pt x="190" y="3512"/>
                  </a:lnTo>
                  <a:lnTo>
                    <a:pt x="187" y="3512"/>
                  </a:lnTo>
                  <a:lnTo>
                    <a:pt x="187" y="3512"/>
                  </a:lnTo>
                  <a:lnTo>
                    <a:pt x="187" y="3512"/>
                  </a:lnTo>
                  <a:lnTo>
                    <a:pt x="183" y="3512"/>
                  </a:lnTo>
                  <a:lnTo>
                    <a:pt x="180" y="3512"/>
                  </a:lnTo>
                  <a:lnTo>
                    <a:pt x="180" y="3510"/>
                  </a:lnTo>
                  <a:lnTo>
                    <a:pt x="180" y="3510"/>
                  </a:lnTo>
                  <a:lnTo>
                    <a:pt x="180" y="3512"/>
                  </a:lnTo>
                  <a:lnTo>
                    <a:pt x="180" y="3512"/>
                  </a:lnTo>
                  <a:lnTo>
                    <a:pt x="178" y="3515"/>
                  </a:lnTo>
                  <a:lnTo>
                    <a:pt x="178" y="3515"/>
                  </a:lnTo>
                  <a:lnTo>
                    <a:pt x="180" y="3515"/>
                  </a:lnTo>
                  <a:lnTo>
                    <a:pt x="180" y="3517"/>
                  </a:lnTo>
                  <a:lnTo>
                    <a:pt x="178" y="3517"/>
                  </a:lnTo>
                  <a:lnTo>
                    <a:pt x="178" y="3517"/>
                  </a:lnTo>
                  <a:lnTo>
                    <a:pt x="175" y="3517"/>
                  </a:lnTo>
                  <a:lnTo>
                    <a:pt x="173" y="3517"/>
                  </a:lnTo>
                  <a:lnTo>
                    <a:pt x="173" y="3517"/>
                  </a:lnTo>
                  <a:lnTo>
                    <a:pt x="173" y="3517"/>
                  </a:lnTo>
                  <a:lnTo>
                    <a:pt x="171" y="3517"/>
                  </a:lnTo>
                  <a:lnTo>
                    <a:pt x="171" y="3515"/>
                  </a:lnTo>
                  <a:lnTo>
                    <a:pt x="171" y="3515"/>
                  </a:lnTo>
                  <a:lnTo>
                    <a:pt x="168" y="3515"/>
                  </a:lnTo>
                  <a:lnTo>
                    <a:pt x="168" y="3515"/>
                  </a:lnTo>
                  <a:lnTo>
                    <a:pt x="168" y="3517"/>
                  </a:lnTo>
                  <a:lnTo>
                    <a:pt x="168" y="3517"/>
                  </a:lnTo>
                  <a:lnTo>
                    <a:pt x="166" y="3517"/>
                  </a:lnTo>
                  <a:lnTo>
                    <a:pt x="164" y="3517"/>
                  </a:lnTo>
                  <a:lnTo>
                    <a:pt x="161" y="3517"/>
                  </a:lnTo>
                  <a:lnTo>
                    <a:pt x="161" y="3517"/>
                  </a:lnTo>
                  <a:lnTo>
                    <a:pt x="159" y="3517"/>
                  </a:lnTo>
                  <a:lnTo>
                    <a:pt x="159" y="3517"/>
                  </a:lnTo>
                  <a:lnTo>
                    <a:pt x="157" y="3517"/>
                  </a:lnTo>
                  <a:lnTo>
                    <a:pt x="152" y="3517"/>
                  </a:lnTo>
                  <a:lnTo>
                    <a:pt x="152" y="3517"/>
                  </a:lnTo>
                  <a:lnTo>
                    <a:pt x="149" y="3517"/>
                  </a:lnTo>
                  <a:lnTo>
                    <a:pt x="149" y="3517"/>
                  </a:lnTo>
                  <a:lnTo>
                    <a:pt x="145" y="3517"/>
                  </a:lnTo>
                  <a:lnTo>
                    <a:pt x="142" y="3515"/>
                  </a:lnTo>
                  <a:lnTo>
                    <a:pt x="142" y="3512"/>
                  </a:lnTo>
                  <a:lnTo>
                    <a:pt x="142" y="3510"/>
                  </a:lnTo>
                  <a:lnTo>
                    <a:pt x="140" y="3510"/>
                  </a:lnTo>
                  <a:lnTo>
                    <a:pt x="138" y="3508"/>
                  </a:lnTo>
                  <a:lnTo>
                    <a:pt x="138" y="3508"/>
                  </a:lnTo>
                  <a:lnTo>
                    <a:pt x="135" y="3508"/>
                  </a:lnTo>
                  <a:lnTo>
                    <a:pt x="135" y="3505"/>
                  </a:lnTo>
                  <a:lnTo>
                    <a:pt x="135" y="3505"/>
                  </a:lnTo>
                  <a:lnTo>
                    <a:pt x="135" y="3503"/>
                  </a:lnTo>
                  <a:lnTo>
                    <a:pt x="138" y="3503"/>
                  </a:lnTo>
                  <a:lnTo>
                    <a:pt x="135" y="3501"/>
                  </a:lnTo>
                  <a:lnTo>
                    <a:pt x="135" y="3501"/>
                  </a:lnTo>
                  <a:lnTo>
                    <a:pt x="135" y="3498"/>
                  </a:lnTo>
                  <a:lnTo>
                    <a:pt x="133" y="3496"/>
                  </a:lnTo>
                  <a:lnTo>
                    <a:pt x="133" y="3493"/>
                  </a:lnTo>
                  <a:lnTo>
                    <a:pt x="131" y="3493"/>
                  </a:lnTo>
                  <a:lnTo>
                    <a:pt x="131" y="3493"/>
                  </a:lnTo>
                  <a:lnTo>
                    <a:pt x="131" y="3493"/>
                  </a:lnTo>
                  <a:lnTo>
                    <a:pt x="128" y="3493"/>
                  </a:lnTo>
                  <a:lnTo>
                    <a:pt x="128" y="3496"/>
                  </a:lnTo>
                  <a:lnTo>
                    <a:pt x="126" y="3496"/>
                  </a:lnTo>
                  <a:lnTo>
                    <a:pt x="126" y="3493"/>
                  </a:lnTo>
                  <a:lnTo>
                    <a:pt x="126" y="3493"/>
                  </a:lnTo>
                  <a:lnTo>
                    <a:pt x="126" y="3491"/>
                  </a:lnTo>
                  <a:lnTo>
                    <a:pt x="128" y="3491"/>
                  </a:lnTo>
                  <a:lnTo>
                    <a:pt x="128" y="3493"/>
                  </a:lnTo>
                  <a:lnTo>
                    <a:pt x="131" y="3491"/>
                  </a:lnTo>
                  <a:lnTo>
                    <a:pt x="131" y="3489"/>
                  </a:lnTo>
                  <a:lnTo>
                    <a:pt x="131" y="3486"/>
                  </a:lnTo>
                  <a:lnTo>
                    <a:pt x="131" y="3484"/>
                  </a:lnTo>
                  <a:lnTo>
                    <a:pt x="131" y="3484"/>
                  </a:lnTo>
                  <a:lnTo>
                    <a:pt x="131" y="3484"/>
                  </a:lnTo>
                  <a:lnTo>
                    <a:pt x="131" y="3482"/>
                  </a:lnTo>
                  <a:lnTo>
                    <a:pt x="128" y="3479"/>
                  </a:lnTo>
                  <a:lnTo>
                    <a:pt x="128" y="3479"/>
                  </a:lnTo>
                  <a:lnTo>
                    <a:pt x="128" y="3477"/>
                  </a:lnTo>
                  <a:lnTo>
                    <a:pt x="126" y="3477"/>
                  </a:lnTo>
                  <a:lnTo>
                    <a:pt x="126" y="3475"/>
                  </a:lnTo>
                  <a:lnTo>
                    <a:pt x="128" y="3465"/>
                  </a:lnTo>
                  <a:lnTo>
                    <a:pt x="128" y="3465"/>
                  </a:lnTo>
                  <a:lnTo>
                    <a:pt x="128" y="3463"/>
                  </a:lnTo>
                  <a:lnTo>
                    <a:pt x="126" y="3463"/>
                  </a:lnTo>
                  <a:lnTo>
                    <a:pt x="126" y="3460"/>
                  </a:lnTo>
                  <a:lnTo>
                    <a:pt x="126" y="3460"/>
                  </a:lnTo>
                  <a:lnTo>
                    <a:pt x="126" y="3458"/>
                  </a:lnTo>
                  <a:lnTo>
                    <a:pt x="126" y="3458"/>
                  </a:lnTo>
                  <a:lnTo>
                    <a:pt x="126" y="3456"/>
                  </a:lnTo>
                  <a:lnTo>
                    <a:pt x="123" y="3453"/>
                  </a:lnTo>
                  <a:lnTo>
                    <a:pt x="123" y="3449"/>
                  </a:lnTo>
                  <a:lnTo>
                    <a:pt x="121" y="3449"/>
                  </a:lnTo>
                  <a:lnTo>
                    <a:pt x="121" y="3446"/>
                  </a:lnTo>
                  <a:lnTo>
                    <a:pt x="121" y="3444"/>
                  </a:lnTo>
                  <a:lnTo>
                    <a:pt x="121" y="3444"/>
                  </a:lnTo>
                  <a:lnTo>
                    <a:pt x="121" y="3441"/>
                  </a:lnTo>
                  <a:lnTo>
                    <a:pt x="121" y="3439"/>
                  </a:lnTo>
                  <a:lnTo>
                    <a:pt x="121" y="3437"/>
                  </a:lnTo>
                  <a:lnTo>
                    <a:pt x="121" y="3434"/>
                  </a:lnTo>
                  <a:lnTo>
                    <a:pt x="121" y="3430"/>
                  </a:lnTo>
                  <a:lnTo>
                    <a:pt x="121" y="3427"/>
                  </a:lnTo>
                  <a:lnTo>
                    <a:pt x="119" y="3427"/>
                  </a:lnTo>
                  <a:lnTo>
                    <a:pt x="119" y="3425"/>
                  </a:lnTo>
                  <a:lnTo>
                    <a:pt x="119" y="3425"/>
                  </a:lnTo>
                  <a:lnTo>
                    <a:pt x="119" y="3425"/>
                  </a:lnTo>
                  <a:lnTo>
                    <a:pt x="121" y="3423"/>
                  </a:lnTo>
                  <a:lnTo>
                    <a:pt x="121" y="3415"/>
                  </a:lnTo>
                  <a:lnTo>
                    <a:pt x="119" y="3413"/>
                  </a:lnTo>
                  <a:lnTo>
                    <a:pt x="116" y="3413"/>
                  </a:lnTo>
                  <a:lnTo>
                    <a:pt x="116" y="3411"/>
                  </a:lnTo>
                  <a:lnTo>
                    <a:pt x="116" y="3411"/>
                  </a:lnTo>
                  <a:lnTo>
                    <a:pt x="116" y="3411"/>
                  </a:lnTo>
                  <a:lnTo>
                    <a:pt x="116" y="3411"/>
                  </a:lnTo>
                  <a:lnTo>
                    <a:pt x="116" y="3408"/>
                  </a:lnTo>
                  <a:lnTo>
                    <a:pt x="116" y="3408"/>
                  </a:lnTo>
                  <a:lnTo>
                    <a:pt x="116" y="3406"/>
                  </a:lnTo>
                  <a:lnTo>
                    <a:pt x="116" y="3401"/>
                  </a:lnTo>
                  <a:lnTo>
                    <a:pt x="116" y="3401"/>
                  </a:lnTo>
                  <a:lnTo>
                    <a:pt x="116" y="3399"/>
                  </a:lnTo>
                  <a:lnTo>
                    <a:pt x="114" y="3399"/>
                  </a:lnTo>
                  <a:lnTo>
                    <a:pt x="114" y="3399"/>
                  </a:lnTo>
                  <a:lnTo>
                    <a:pt x="114" y="3399"/>
                  </a:lnTo>
                  <a:lnTo>
                    <a:pt x="114" y="3399"/>
                  </a:lnTo>
                  <a:lnTo>
                    <a:pt x="112" y="3397"/>
                  </a:lnTo>
                  <a:lnTo>
                    <a:pt x="109" y="3394"/>
                  </a:lnTo>
                  <a:lnTo>
                    <a:pt x="109" y="3394"/>
                  </a:lnTo>
                  <a:lnTo>
                    <a:pt x="109" y="3394"/>
                  </a:lnTo>
                  <a:lnTo>
                    <a:pt x="107" y="3394"/>
                  </a:lnTo>
                  <a:lnTo>
                    <a:pt x="107" y="3397"/>
                  </a:lnTo>
                  <a:lnTo>
                    <a:pt x="107" y="3397"/>
                  </a:lnTo>
                  <a:lnTo>
                    <a:pt x="105" y="3397"/>
                  </a:lnTo>
                  <a:lnTo>
                    <a:pt x="105" y="3397"/>
                  </a:lnTo>
                  <a:lnTo>
                    <a:pt x="102" y="3394"/>
                  </a:lnTo>
                  <a:lnTo>
                    <a:pt x="102" y="3394"/>
                  </a:lnTo>
                  <a:lnTo>
                    <a:pt x="105" y="3392"/>
                  </a:lnTo>
                  <a:lnTo>
                    <a:pt x="105" y="3392"/>
                  </a:lnTo>
                  <a:lnTo>
                    <a:pt x="105" y="3392"/>
                  </a:lnTo>
                  <a:lnTo>
                    <a:pt x="107" y="3392"/>
                  </a:lnTo>
                  <a:lnTo>
                    <a:pt x="114" y="3392"/>
                  </a:lnTo>
                  <a:lnTo>
                    <a:pt x="114" y="3392"/>
                  </a:lnTo>
                  <a:lnTo>
                    <a:pt x="114" y="3392"/>
                  </a:lnTo>
                  <a:lnTo>
                    <a:pt x="114" y="3392"/>
                  </a:lnTo>
                  <a:lnTo>
                    <a:pt x="116" y="3392"/>
                  </a:lnTo>
                  <a:lnTo>
                    <a:pt x="114" y="3389"/>
                  </a:lnTo>
                  <a:lnTo>
                    <a:pt x="116" y="3389"/>
                  </a:lnTo>
                  <a:lnTo>
                    <a:pt x="116" y="3389"/>
                  </a:lnTo>
                  <a:lnTo>
                    <a:pt x="116" y="3389"/>
                  </a:lnTo>
                  <a:lnTo>
                    <a:pt x="116" y="3389"/>
                  </a:lnTo>
                  <a:lnTo>
                    <a:pt x="116" y="3389"/>
                  </a:lnTo>
                  <a:lnTo>
                    <a:pt x="116" y="3387"/>
                  </a:lnTo>
                  <a:lnTo>
                    <a:pt x="119" y="3385"/>
                  </a:lnTo>
                  <a:lnTo>
                    <a:pt x="119" y="3385"/>
                  </a:lnTo>
                  <a:lnTo>
                    <a:pt x="119" y="3385"/>
                  </a:lnTo>
                  <a:lnTo>
                    <a:pt x="119" y="3382"/>
                  </a:lnTo>
                  <a:lnTo>
                    <a:pt x="119" y="3382"/>
                  </a:lnTo>
                  <a:lnTo>
                    <a:pt x="119" y="3380"/>
                  </a:lnTo>
                  <a:lnTo>
                    <a:pt x="119" y="3380"/>
                  </a:lnTo>
                  <a:lnTo>
                    <a:pt x="119" y="3375"/>
                  </a:lnTo>
                  <a:lnTo>
                    <a:pt x="121" y="3373"/>
                  </a:lnTo>
                  <a:lnTo>
                    <a:pt x="121" y="3366"/>
                  </a:lnTo>
                  <a:lnTo>
                    <a:pt x="116" y="3366"/>
                  </a:lnTo>
                  <a:lnTo>
                    <a:pt x="116" y="3363"/>
                  </a:lnTo>
                  <a:lnTo>
                    <a:pt x="116" y="3363"/>
                  </a:lnTo>
                  <a:lnTo>
                    <a:pt x="119" y="3363"/>
                  </a:lnTo>
                  <a:lnTo>
                    <a:pt x="119" y="3363"/>
                  </a:lnTo>
                  <a:lnTo>
                    <a:pt x="121" y="3363"/>
                  </a:lnTo>
                  <a:lnTo>
                    <a:pt x="121" y="3361"/>
                  </a:lnTo>
                  <a:lnTo>
                    <a:pt x="121" y="3361"/>
                  </a:lnTo>
                  <a:lnTo>
                    <a:pt x="121" y="3356"/>
                  </a:lnTo>
                  <a:lnTo>
                    <a:pt x="121" y="3354"/>
                  </a:lnTo>
                  <a:lnTo>
                    <a:pt x="121" y="3354"/>
                  </a:lnTo>
                  <a:lnTo>
                    <a:pt x="121" y="3352"/>
                  </a:lnTo>
                  <a:lnTo>
                    <a:pt x="121" y="3352"/>
                  </a:lnTo>
                  <a:lnTo>
                    <a:pt x="123" y="3349"/>
                  </a:lnTo>
                  <a:lnTo>
                    <a:pt x="123" y="3349"/>
                  </a:lnTo>
                  <a:lnTo>
                    <a:pt x="123" y="3347"/>
                  </a:lnTo>
                  <a:lnTo>
                    <a:pt x="126" y="3347"/>
                  </a:lnTo>
                  <a:lnTo>
                    <a:pt x="126" y="3347"/>
                  </a:lnTo>
                  <a:lnTo>
                    <a:pt x="126" y="3347"/>
                  </a:lnTo>
                  <a:lnTo>
                    <a:pt x="126" y="3349"/>
                  </a:lnTo>
                  <a:lnTo>
                    <a:pt x="128" y="3347"/>
                  </a:lnTo>
                  <a:lnTo>
                    <a:pt x="128" y="3347"/>
                  </a:lnTo>
                  <a:lnTo>
                    <a:pt x="128" y="3345"/>
                  </a:lnTo>
                  <a:lnTo>
                    <a:pt x="128" y="3345"/>
                  </a:lnTo>
                  <a:lnTo>
                    <a:pt x="131" y="3345"/>
                  </a:lnTo>
                  <a:lnTo>
                    <a:pt x="131" y="3342"/>
                  </a:lnTo>
                  <a:lnTo>
                    <a:pt x="131" y="3342"/>
                  </a:lnTo>
                  <a:lnTo>
                    <a:pt x="131" y="3340"/>
                  </a:lnTo>
                  <a:lnTo>
                    <a:pt x="133" y="3340"/>
                  </a:lnTo>
                  <a:lnTo>
                    <a:pt x="133" y="3337"/>
                  </a:lnTo>
                  <a:lnTo>
                    <a:pt x="133" y="3335"/>
                  </a:lnTo>
                  <a:lnTo>
                    <a:pt x="131" y="3335"/>
                  </a:lnTo>
                  <a:lnTo>
                    <a:pt x="131" y="3333"/>
                  </a:lnTo>
                  <a:lnTo>
                    <a:pt x="131" y="3333"/>
                  </a:lnTo>
                  <a:lnTo>
                    <a:pt x="131" y="3330"/>
                  </a:lnTo>
                  <a:lnTo>
                    <a:pt x="131" y="3330"/>
                  </a:lnTo>
                  <a:lnTo>
                    <a:pt x="131" y="3330"/>
                  </a:lnTo>
                  <a:lnTo>
                    <a:pt x="131" y="3328"/>
                  </a:lnTo>
                  <a:lnTo>
                    <a:pt x="133" y="3328"/>
                  </a:lnTo>
                  <a:lnTo>
                    <a:pt x="131" y="3326"/>
                  </a:lnTo>
                  <a:lnTo>
                    <a:pt x="133" y="3323"/>
                  </a:lnTo>
                  <a:lnTo>
                    <a:pt x="133" y="3321"/>
                  </a:lnTo>
                  <a:lnTo>
                    <a:pt x="133" y="3314"/>
                  </a:lnTo>
                  <a:lnTo>
                    <a:pt x="133" y="3309"/>
                  </a:lnTo>
                  <a:lnTo>
                    <a:pt x="133" y="3309"/>
                  </a:lnTo>
                  <a:lnTo>
                    <a:pt x="133" y="3307"/>
                  </a:lnTo>
                  <a:lnTo>
                    <a:pt x="133" y="3307"/>
                  </a:lnTo>
                  <a:lnTo>
                    <a:pt x="133" y="3307"/>
                  </a:lnTo>
                  <a:lnTo>
                    <a:pt x="133" y="3304"/>
                  </a:lnTo>
                  <a:lnTo>
                    <a:pt x="131" y="3304"/>
                  </a:lnTo>
                  <a:lnTo>
                    <a:pt x="133" y="3304"/>
                  </a:lnTo>
                  <a:lnTo>
                    <a:pt x="131" y="3302"/>
                  </a:lnTo>
                  <a:lnTo>
                    <a:pt x="131" y="3300"/>
                  </a:lnTo>
                  <a:lnTo>
                    <a:pt x="131" y="3300"/>
                  </a:lnTo>
                  <a:lnTo>
                    <a:pt x="131" y="3297"/>
                  </a:lnTo>
                  <a:lnTo>
                    <a:pt x="128" y="3290"/>
                  </a:lnTo>
                  <a:lnTo>
                    <a:pt x="128" y="3288"/>
                  </a:lnTo>
                  <a:lnTo>
                    <a:pt x="126" y="3278"/>
                  </a:lnTo>
                  <a:lnTo>
                    <a:pt x="123" y="3276"/>
                  </a:lnTo>
                  <a:lnTo>
                    <a:pt x="123" y="3276"/>
                  </a:lnTo>
                  <a:lnTo>
                    <a:pt x="121" y="3271"/>
                  </a:lnTo>
                  <a:lnTo>
                    <a:pt x="119" y="3267"/>
                  </a:lnTo>
                  <a:lnTo>
                    <a:pt x="116" y="3267"/>
                  </a:lnTo>
                  <a:lnTo>
                    <a:pt x="116" y="3264"/>
                  </a:lnTo>
                  <a:lnTo>
                    <a:pt x="116" y="3264"/>
                  </a:lnTo>
                  <a:lnTo>
                    <a:pt x="116" y="3262"/>
                  </a:lnTo>
                  <a:lnTo>
                    <a:pt x="119" y="3259"/>
                  </a:lnTo>
                  <a:lnTo>
                    <a:pt x="121" y="3259"/>
                  </a:lnTo>
                  <a:lnTo>
                    <a:pt x="123" y="3262"/>
                  </a:lnTo>
                  <a:lnTo>
                    <a:pt x="126" y="3262"/>
                  </a:lnTo>
                  <a:lnTo>
                    <a:pt x="126" y="3262"/>
                  </a:lnTo>
                  <a:lnTo>
                    <a:pt x="128" y="3259"/>
                  </a:lnTo>
                  <a:lnTo>
                    <a:pt x="128" y="3259"/>
                  </a:lnTo>
                  <a:lnTo>
                    <a:pt x="128" y="3259"/>
                  </a:lnTo>
                  <a:lnTo>
                    <a:pt x="128" y="3257"/>
                  </a:lnTo>
                  <a:lnTo>
                    <a:pt x="128" y="3257"/>
                  </a:lnTo>
                  <a:lnTo>
                    <a:pt x="131" y="3257"/>
                  </a:lnTo>
                  <a:lnTo>
                    <a:pt x="131" y="3255"/>
                  </a:lnTo>
                  <a:lnTo>
                    <a:pt x="131" y="3255"/>
                  </a:lnTo>
                  <a:lnTo>
                    <a:pt x="131" y="3252"/>
                  </a:lnTo>
                  <a:lnTo>
                    <a:pt x="133" y="3252"/>
                  </a:lnTo>
                  <a:lnTo>
                    <a:pt x="133" y="3250"/>
                  </a:lnTo>
                  <a:lnTo>
                    <a:pt x="133" y="3250"/>
                  </a:lnTo>
                  <a:lnTo>
                    <a:pt x="133" y="3252"/>
                  </a:lnTo>
                  <a:lnTo>
                    <a:pt x="133" y="3252"/>
                  </a:lnTo>
                  <a:lnTo>
                    <a:pt x="133" y="3252"/>
                  </a:lnTo>
                  <a:lnTo>
                    <a:pt x="135" y="3250"/>
                  </a:lnTo>
                  <a:lnTo>
                    <a:pt x="138" y="3252"/>
                  </a:lnTo>
                  <a:lnTo>
                    <a:pt x="138" y="3252"/>
                  </a:lnTo>
                  <a:lnTo>
                    <a:pt x="140" y="3252"/>
                  </a:lnTo>
                  <a:lnTo>
                    <a:pt x="140" y="3252"/>
                  </a:lnTo>
                  <a:lnTo>
                    <a:pt x="142" y="3252"/>
                  </a:lnTo>
                  <a:lnTo>
                    <a:pt x="142" y="3250"/>
                  </a:lnTo>
                  <a:lnTo>
                    <a:pt x="145" y="3248"/>
                  </a:lnTo>
                  <a:lnTo>
                    <a:pt x="145" y="3248"/>
                  </a:lnTo>
                  <a:lnTo>
                    <a:pt x="145" y="3245"/>
                  </a:lnTo>
                  <a:lnTo>
                    <a:pt x="145" y="3245"/>
                  </a:lnTo>
                  <a:lnTo>
                    <a:pt x="145" y="3238"/>
                  </a:lnTo>
                  <a:lnTo>
                    <a:pt x="147" y="3236"/>
                  </a:lnTo>
                  <a:lnTo>
                    <a:pt x="149" y="3233"/>
                  </a:lnTo>
                  <a:lnTo>
                    <a:pt x="149" y="3233"/>
                  </a:lnTo>
                  <a:lnTo>
                    <a:pt x="149" y="3236"/>
                  </a:lnTo>
                  <a:lnTo>
                    <a:pt x="149" y="3238"/>
                  </a:lnTo>
                  <a:lnTo>
                    <a:pt x="149" y="3241"/>
                  </a:lnTo>
                  <a:close/>
                  <a:moveTo>
                    <a:pt x="213" y="3198"/>
                  </a:moveTo>
                  <a:lnTo>
                    <a:pt x="216" y="3200"/>
                  </a:lnTo>
                  <a:lnTo>
                    <a:pt x="216" y="3200"/>
                  </a:lnTo>
                  <a:lnTo>
                    <a:pt x="218" y="3200"/>
                  </a:lnTo>
                  <a:lnTo>
                    <a:pt x="218" y="3200"/>
                  </a:lnTo>
                  <a:lnTo>
                    <a:pt x="220" y="3203"/>
                  </a:lnTo>
                  <a:lnTo>
                    <a:pt x="218" y="3203"/>
                  </a:lnTo>
                  <a:lnTo>
                    <a:pt x="218" y="3203"/>
                  </a:lnTo>
                  <a:lnTo>
                    <a:pt x="218" y="3203"/>
                  </a:lnTo>
                  <a:lnTo>
                    <a:pt x="218" y="3205"/>
                  </a:lnTo>
                  <a:lnTo>
                    <a:pt x="218" y="3205"/>
                  </a:lnTo>
                  <a:lnTo>
                    <a:pt x="218" y="3205"/>
                  </a:lnTo>
                  <a:lnTo>
                    <a:pt x="213" y="3203"/>
                  </a:lnTo>
                  <a:lnTo>
                    <a:pt x="213" y="3203"/>
                  </a:lnTo>
                  <a:lnTo>
                    <a:pt x="213" y="3203"/>
                  </a:lnTo>
                  <a:lnTo>
                    <a:pt x="211" y="3203"/>
                  </a:lnTo>
                  <a:lnTo>
                    <a:pt x="211" y="3198"/>
                  </a:lnTo>
                  <a:lnTo>
                    <a:pt x="211" y="3198"/>
                  </a:lnTo>
                  <a:lnTo>
                    <a:pt x="211" y="3198"/>
                  </a:lnTo>
                  <a:lnTo>
                    <a:pt x="211" y="3198"/>
                  </a:lnTo>
                  <a:lnTo>
                    <a:pt x="213" y="3198"/>
                  </a:lnTo>
                  <a:lnTo>
                    <a:pt x="213" y="3198"/>
                  </a:lnTo>
                  <a:close/>
                  <a:moveTo>
                    <a:pt x="197" y="3189"/>
                  </a:moveTo>
                  <a:lnTo>
                    <a:pt x="197" y="3189"/>
                  </a:lnTo>
                  <a:lnTo>
                    <a:pt x="199" y="3189"/>
                  </a:lnTo>
                  <a:lnTo>
                    <a:pt x="199" y="3189"/>
                  </a:lnTo>
                  <a:lnTo>
                    <a:pt x="197" y="3191"/>
                  </a:lnTo>
                  <a:lnTo>
                    <a:pt x="197" y="3191"/>
                  </a:lnTo>
                  <a:lnTo>
                    <a:pt x="197" y="3191"/>
                  </a:lnTo>
                  <a:lnTo>
                    <a:pt x="197" y="3189"/>
                  </a:lnTo>
                  <a:lnTo>
                    <a:pt x="194" y="3189"/>
                  </a:lnTo>
                  <a:lnTo>
                    <a:pt x="194" y="3189"/>
                  </a:lnTo>
                  <a:lnTo>
                    <a:pt x="197" y="3189"/>
                  </a:lnTo>
                  <a:lnTo>
                    <a:pt x="197" y="3189"/>
                  </a:lnTo>
                  <a:close/>
                  <a:moveTo>
                    <a:pt x="192" y="3177"/>
                  </a:moveTo>
                  <a:lnTo>
                    <a:pt x="194" y="3177"/>
                  </a:lnTo>
                  <a:lnTo>
                    <a:pt x="194" y="3177"/>
                  </a:lnTo>
                  <a:lnTo>
                    <a:pt x="197" y="3181"/>
                  </a:lnTo>
                  <a:lnTo>
                    <a:pt x="199" y="3179"/>
                  </a:lnTo>
                  <a:lnTo>
                    <a:pt x="201" y="3181"/>
                  </a:lnTo>
                  <a:lnTo>
                    <a:pt x="199" y="3184"/>
                  </a:lnTo>
                  <a:lnTo>
                    <a:pt x="201" y="3184"/>
                  </a:lnTo>
                  <a:lnTo>
                    <a:pt x="201" y="3186"/>
                  </a:lnTo>
                  <a:lnTo>
                    <a:pt x="201" y="3186"/>
                  </a:lnTo>
                  <a:lnTo>
                    <a:pt x="199" y="3186"/>
                  </a:lnTo>
                  <a:lnTo>
                    <a:pt x="199" y="3189"/>
                  </a:lnTo>
                  <a:lnTo>
                    <a:pt x="201" y="3189"/>
                  </a:lnTo>
                  <a:lnTo>
                    <a:pt x="201" y="3189"/>
                  </a:lnTo>
                  <a:lnTo>
                    <a:pt x="199" y="3189"/>
                  </a:lnTo>
                  <a:lnTo>
                    <a:pt x="199" y="3189"/>
                  </a:lnTo>
                  <a:lnTo>
                    <a:pt x="194" y="3186"/>
                  </a:lnTo>
                  <a:lnTo>
                    <a:pt x="194" y="3184"/>
                  </a:lnTo>
                  <a:lnTo>
                    <a:pt x="192" y="3181"/>
                  </a:lnTo>
                  <a:lnTo>
                    <a:pt x="192" y="3181"/>
                  </a:lnTo>
                  <a:lnTo>
                    <a:pt x="192" y="3179"/>
                  </a:lnTo>
                  <a:lnTo>
                    <a:pt x="190" y="3179"/>
                  </a:lnTo>
                  <a:lnTo>
                    <a:pt x="190" y="3177"/>
                  </a:lnTo>
                  <a:lnTo>
                    <a:pt x="192" y="3177"/>
                  </a:lnTo>
                  <a:lnTo>
                    <a:pt x="192" y="3177"/>
                  </a:lnTo>
                  <a:lnTo>
                    <a:pt x="192" y="3177"/>
                  </a:lnTo>
                  <a:close/>
                  <a:moveTo>
                    <a:pt x="230" y="3177"/>
                  </a:moveTo>
                  <a:lnTo>
                    <a:pt x="230" y="3177"/>
                  </a:lnTo>
                  <a:lnTo>
                    <a:pt x="232" y="3179"/>
                  </a:lnTo>
                  <a:lnTo>
                    <a:pt x="232" y="3179"/>
                  </a:lnTo>
                  <a:lnTo>
                    <a:pt x="230" y="3179"/>
                  </a:lnTo>
                  <a:lnTo>
                    <a:pt x="227" y="3179"/>
                  </a:lnTo>
                  <a:lnTo>
                    <a:pt x="227" y="3177"/>
                  </a:lnTo>
                  <a:lnTo>
                    <a:pt x="230" y="3177"/>
                  </a:lnTo>
                  <a:close/>
                  <a:moveTo>
                    <a:pt x="171" y="3165"/>
                  </a:moveTo>
                  <a:lnTo>
                    <a:pt x="175" y="3167"/>
                  </a:lnTo>
                  <a:lnTo>
                    <a:pt x="175" y="3170"/>
                  </a:lnTo>
                  <a:lnTo>
                    <a:pt x="173" y="3172"/>
                  </a:lnTo>
                  <a:lnTo>
                    <a:pt x="171" y="3172"/>
                  </a:lnTo>
                  <a:lnTo>
                    <a:pt x="171" y="3174"/>
                  </a:lnTo>
                  <a:lnTo>
                    <a:pt x="166" y="3174"/>
                  </a:lnTo>
                  <a:lnTo>
                    <a:pt x="166" y="3177"/>
                  </a:lnTo>
                  <a:lnTo>
                    <a:pt x="164" y="3179"/>
                  </a:lnTo>
                  <a:lnTo>
                    <a:pt x="164" y="3179"/>
                  </a:lnTo>
                  <a:lnTo>
                    <a:pt x="166" y="3177"/>
                  </a:lnTo>
                  <a:lnTo>
                    <a:pt x="168" y="3179"/>
                  </a:lnTo>
                  <a:lnTo>
                    <a:pt x="168" y="3177"/>
                  </a:lnTo>
                  <a:lnTo>
                    <a:pt x="168" y="3177"/>
                  </a:lnTo>
                  <a:lnTo>
                    <a:pt x="173" y="3177"/>
                  </a:lnTo>
                  <a:lnTo>
                    <a:pt x="175" y="3179"/>
                  </a:lnTo>
                  <a:lnTo>
                    <a:pt x="175" y="3179"/>
                  </a:lnTo>
                  <a:lnTo>
                    <a:pt x="175" y="3177"/>
                  </a:lnTo>
                  <a:lnTo>
                    <a:pt x="178" y="3177"/>
                  </a:lnTo>
                  <a:lnTo>
                    <a:pt x="178" y="3174"/>
                  </a:lnTo>
                  <a:lnTo>
                    <a:pt x="178" y="3174"/>
                  </a:lnTo>
                  <a:lnTo>
                    <a:pt x="178" y="3174"/>
                  </a:lnTo>
                  <a:lnTo>
                    <a:pt x="175" y="3174"/>
                  </a:lnTo>
                  <a:lnTo>
                    <a:pt x="175" y="3172"/>
                  </a:lnTo>
                  <a:lnTo>
                    <a:pt x="178" y="3172"/>
                  </a:lnTo>
                  <a:lnTo>
                    <a:pt x="178" y="3172"/>
                  </a:lnTo>
                  <a:lnTo>
                    <a:pt x="180" y="3172"/>
                  </a:lnTo>
                  <a:lnTo>
                    <a:pt x="180" y="3172"/>
                  </a:lnTo>
                  <a:lnTo>
                    <a:pt x="180" y="3174"/>
                  </a:lnTo>
                  <a:lnTo>
                    <a:pt x="183" y="3174"/>
                  </a:lnTo>
                  <a:lnTo>
                    <a:pt x="183" y="3174"/>
                  </a:lnTo>
                  <a:lnTo>
                    <a:pt x="185" y="3174"/>
                  </a:lnTo>
                  <a:lnTo>
                    <a:pt x="187" y="3177"/>
                  </a:lnTo>
                  <a:lnTo>
                    <a:pt x="187" y="3177"/>
                  </a:lnTo>
                  <a:lnTo>
                    <a:pt x="187" y="3179"/>
                  </a:lnTo>
                  <a:lnTo>
                    <a:pt x="192" y="3181"/>
                  </a:lnTo>
                  <a:lnTo>
                    <a:pt x="192" y="3186"/>
                  </a:lnTo>
                  <a:lnTo>
                    <a:pt x="194" y="3186"/>
                  </a:lnTo>
                  <a:lnTo>
                    <a:pt x="194" y="3189"/>
                  </a:lnTo>
                  <a:lnTo>
                    <a:pt x="194" y="3189"/>
                  </a:lnTo>
                  <a:lnTo>
                    <a:pt x="194" y="3189"/>
                  </a:lnTo>
                  <a:lnTo>
                    <a:pt x="194" y="3189"/>
                  </a:lnTo>
                  <a:lnTo>
                    <a:pt x="197" y="3193"/>
                  </a:lnTo>
                  <a:lnTo>
                    <a:pt x="197" y="3193"/>
                  </a:lnTo>
                  <a:lnTo>
                    <a:pt x="197" y="3191"/>
                  </a:lnTo>
                  <a:lnTo>
                    <a:pt x="197" y="3191"/>
                  </a:lnTo>
                  <a:lnTo>
                    <a:pt x="199" y="3191"/>
                  </a:lnTo>
                  <a:lnTo>
                    <a:pt x="199" y="3193"/>
                  </a:lnTo>
                  <a:lnTo>
                    <a:pt x="201" y="3191"/>
                  </a:lnTo>
                  <a:lnTo>
                    <a:pt x="201" y="3189"/>
                  </a:lnTo>
                  <a:lnTo>
                    <a:pt x="204" y="3186"/>
                  </a:lnTo>
                  <a:lnTo>
                    <a:pt x="201" y="3184"/>
                  </a:lnTo>
                  <a:lnTo>
                    <a:pt x="201" y="3184"/>
                  </a:lnTo>
                  <a:lnTo>
                    <a:pt x="201" y="3181"/>
                  </a:lnTo>
                  <a:lnTo>
                    <a:pt x="206" y="3184"/>
                  </a:lnTo>
                  <a:lnTo>
                    <a:pt x="209" y="3181"/>
                  </a:lnTo>
                  <a:lnTo>
                    <a:pt x="211" y="3184"/>
                  </a:lnTo>
                  <a:lnTo>
                    <a:pt x="211" y="3186"/>
                  </a:lnTo>
                  <a:lnTo>
                    <a:pt x="209" y="3186"/>
                  </a:lnTo>
                  <a:lnTo>
                    <a:pt x="209" y="3186"/>
                  </a:lnTo>
                  <a:lnTo>
                    <a:pt x="211" y="3186"/>
                  </a:lnTo>
                  <a:lnTo>
                    <a:pt x="211" y="3189"/>
                  </a:lnTo>
                  <a:lnTo>
                    <a:pt x="211" y="3189"/>
                  </a:lnTo>
                  <a:lnTo>
                    <a:pt x="211" y="3191"/>
                  </a:lnTo>
                  <a:lnTo>
                    <a:pt x="211" y="3193"/>
                  </a:lnTo>
                  <a:lnTo>
                    <a:pt x="211" y="3193"/>
                  </a:lnTo>
                  <a:lnTo>
                    <a:pt x="213" y="3191"/>
                  </a:lnTo>
                  <a:lnTo>
                    <a:pt x="211" y="3189"/>
                  </a:lnTo>
                  <a:lnTo>
                    <a:pt x="213" y="3189"/>
                  </a:lnTo>
                  <a:lnTo>
                    <a:pt x="213" y="3189"/>
                  </a:lnTo>
                  <a:lnTo>
                    <a:pt x="218" y="3189"/>
                  </a:lnTo>
                  <a:lnTo>
                    <a:pt x="218" y="3191"/>
                  </a:lnTo>
                  <a:lnTo>
                    <a:pt x="220" y="3191"/>
                  </a:lnTo>
                  <a:lnTo>
                    <a:pt x="223" y="3196"/>
                  </a:lnTo>
                  <a:lnTo>
                    <a:pt x="225" y="3196"/>
                  </a:lnTo>
                  <a:lnTo>
                    <a:pt x="227" y="3198"/>
                  </a:lnTo>
                  <a:lnTo>
                    <a:pt x="227" y="3198"/>
                  </a:lnTo>
                  <a:lnTo>
                    <a:pt x="227" y="3198"/>
                  </a:lnTo>
                  <a:lnTo>
                    <a:pt x="225" y="3200"/>
                  </a:lnTo>
                  <a:lnTo>
                    <a:pt x="225" y="3200"/>
                  </a:lnTo>
                  <a:lnTo>
                    <a:pt x="225" y="3200"/>
                  </a:lnTo>
                  <a:lnTo>
                    <a:pt x="223" y="3203"/>
                  </a:lnTo>
                  <a:lnTo>
                    <a:pt x="223" y="3203"/>
                  </a:lnTo>
                  <a:lnTo>
                    <a:pt x="223" y="3203"/>
                  </a:lnTo>
                  <a:lnTo>
                    <a:pt x="220" y="3200"/>
                  </a:lnTo>
                  <a:lnTo>
                    <a:pt x="223" y="3200"/>
                  </a:lnTo>
                  <a:lnTo>
                    <a:pt x="220" y="3200"/>
                  </a:lnTo>
                  <a:lnTo>
                    <a:pt x="220" y="3198"/>
                  </a:lnTo>
                  <a:lnTo>
                    <a:pt x="220" y="3200"/>
                  </a:lnTo>
                  <a:lnTo>
                    <a:pt x="218" y="3200"/>
                  </a:lnTo>
                  <a:lnTo>
                    <a:pt x="218" y="3200"/>
                  </a:lnTo>
                  <a:lnTo>
                    <a:pt x="218" y="3200"/>
                  </a:lnTo>
                  <a:lnTo>
                    <a:pt x="218" y="3200"/>
                  </a:lnTo>
                  <a:lnTo>
                    <a:pt x="216" y="3200"/>
                  </a:lnTo>
                  <a:lnTo>
                    <a:pt x="216" y="3198"/>
                  </a:lnTo>
                  <a:lnTo>
                    <a:pt x="213" y="3198"/>
                  </a:lnTo>
                  <a:lnTo>
                    <a:pt x="213" y="3196"/>
                  </a:lnTo>
                  <a:lnTo>
                    <a:pt x="211" y="3196"/>
                  </a:lnTo>
                  <a:lnTo>
                    <a:pt x="211" y="3198"/>
                  </a:lnTo>
                  <a:lnTo>
                    <a:pt x="211" y="3200"/>
                  </a:lnTo>
                  <a:lnTo>
                    <a:pt x="211" y="3203"/>
                  </a:lnTo>
                  <a:lnTo>
                    <a:pt x="211" y="3203"/>
                  </a:lnTo>
                  <a:lnTo>
                    <a:pt x="211" y="3203"/>
                  </a:lnTo>
                  <a:lnTo>
                    <a:pt x="211" y="3205"/>
                  </a:lnTo>
                  <a:lnTo>
                    <a:pt x="209" y="3205"/>
                  </a:lnTo>
                  <a:lnTo>
                    <a:pt x="209" y="3205"/>
                  </a:lnTo>
                  <a:lnTo>
                    <a:pt x="211" y="3205"/>
                  </a:lnTo>
                  <a:lnTo>
                    <a:pt x="211" y="3203"/>
                  </a:lnTo>
                  <a:lnTo>
                    <a:pt x="213" y="3203"/>
                  </a:lnTo>
                  <a:lnTo>
                    <a:pt x="213" y="3205"/>
                  </a:lnTo>
                  <a:lnTo>
                    <a:pt x="218" y="3205"/>
                  </a:lnTo>
                  <a:lnTo>
                    <a:pt x="218" y="3207"/>
                  </a:lnTo>
                  <a:lnTo>
                    <a:pt x="220" y="3207"/>
                  </a:lnTo>
                  <a:lnTo>
                    <a:pt x="220" y="3207"/>
                  </a:lnTo>
                  <a:lnTo>
                    <a:pt x="220" y="3207"/>
                  </a:lnTo>
                  <a:lnTo>
                    <a:pt x="225" y="3207"/>
                  </a:lnTo>
                  <a:lnTo>
                    <a:pt x="225" y="3210"/>
                  </a:lnTo>
                  <a:lnTo>
                    <a:pt x="225" y="3212"/>
                  </a:lnTo>
                  <a:lnTo>
                    <a:pt x="223" y="3210"/>
                  </a:lnTo>
                  <a:lnTo>
                    <a:pt x="223" y="3210"/>
                  </a:lnTo>
                  <a:lnTo>
                    <a:pt x="220" y="3207"/>
                  </a:lnTo>
                  <a:lnTo>
                    <a:pt x="220" y="3210"/>
                  </a:lnTo>
                  <a:lnTo>
                    <a:pt x="220" y="3210"/>
                  </a:lnTo>
                  <a:lnTo>
                    <a:pt x="220" y="3210"/>
                  </a:lnTo>
                  <a:lnTo>
                    <a:pt x="220" y="3210"/>
                  </a:lnTo>
                  <a:lnTo>
                    <a:pt x="220" y="3210"/>
                  </a:lnTo>
                  <a:lnTo>
                    <a:pt x="218" y="3210"/>
                  </a:lnTo>
                  <a:lnTo>
                    <a:pt x="216" y="3212"/>
                  </a:lnTo>
                  <a:lnTo>
                    <a:pt x="211" y="3212"/>
                  </a:lnTo>
                  <a:lnTo>
                    <a:pt x="211" y="3210"/>
                  </a:lnTo>
                  <a:lnTo>
                    <a:pt x="211" y="3210"/>
                  </a:lnTo>
                  <a:lnTo>
                    <a:pt x="211" y="3210"/>
                  </a:lnTo>
                  <a:lnTo>
                    <a:pt x="209" y="3210"/>
                  </a:lnTo>
                  <a:lnTo>
                    <a:pt x="209" y="3207"/>
                  </a:lnTo>
                  <a:lnTo>
                    <a:pt x="206" y="3205"/>
                  </a:lnTo>
                  <a:lnTo>
                    <a:pt x="204" y="3203"/>
                  </a:lnTo>
                  <a:lnTo>
                    <a:pt x="204" y="3203"/>
                  </a:lnTo>
                  <a:lnTo>
                    <a:pt x="204" y="3205"/>
                  </a:lnTo>
                  <a:lnTo>
                    <a:pt x="206" y="3207"/>
                  </a:lnTo>
                  <a:lnTo>
                    <a:pt x="209" y="3210"/>
                  </a:lnTo>
                  <a:lnTo>
                    <a:pt x="209" y="3210"/>
                  </a:lnTo>
                  <a:lnTo>
                    <a:pt x="206" y="3210"/>
                  </a:lnTo>
                  <a:lnTo>
                    <a:pt x="204" y="3210"/>
                  </a:lnTo>
                  <a:lnTo>
                    <a:pt x="204" y="3210"/>
                  </a:lnTo>
                  <a:lnTo>
                    <a:pt x="206" y="3210"/>
                  </a:lnTo>
                  <a:lnTo>
                    <a:pt x="204" y="3210"/>
                  </a:lnTo>
                  <a:lnTo>
                    <a:pt x="204" y="3210"/>
                  </a:lnTo>
                  <a:lnTo>
                    <a:pt x="204" y="3210"/>
                  </a:lnTo>
                  <a:lnTo>
                    <a:pt x="206" y="3212"/>
                  </a:lnTo>
                  <a:lnTo>
                    <a:pt x="204" y="3215"/>
                  </a:lnTo>
                  <a:lnTo>
                    <a:pt x="206" y="3217"/>
                  </a:lnTo>
                  <a:lnTo>
                    <a:pt x="204" y="3217"/>
                  </a:lnTo>
                  <a:lnTo>
                    <a:pt x="204" y="3217"/>
                  </a:lnTo>
                  <a:lnTo>
                    <a:pt x="204" y="3217"/>
                  </a:lnTo>
                  <a:lnTo>
                    <a:pt x="204" y="3215"/>
                  </a:lnTo>
                  <a:lnTo>
                    <a:pt x="201" y="3217"/>
                  </a:lnTo>
                  <a:lnTo>
                    <a:pt x="201" y="3212"/>
                  </a:lnTo>
                  <a:lnTo>
                    <a:pt x="199" y="3212"/>
                  </a:lnTo>
                  <a:lnTo>
                    <a:pt x="199" y="3210"/>
                  </a:lnTo>
                  <a:lnTo>
                    <a:pt x="199" y="3210"/>
                  </a:lnTo>
                  <a:lnTo>
                    <a:pt x="199" y="3210"/>
                  </a:lnTo>
                  <a:lnTo>
                    <a:pt x="199" y="3207"/>
                  </a:lnTo>
                  <a:lnTo>
                    <a:pt x="199" y="3207"/>
                  </a:lnTo>
                  <a:lnTo>
                    <a:pt x="199" y="3207"/>
                  </a:lnTo>
                  <a:lnTo>
                    <a:pt x="197" y="3207"/>
                  </a:lnTo>
                  <a:lnTo>
                    <a:pt x="197" y="3207"/>
                  </a:lnTo>
                  <a:lnTo>
                    <a:pt x="197" y="3207"/>
                  </a:lnTo>
                  <a:lnTo>
                    <a:pt x="197" y="3207"/>
                  </a:lnTo>
                  <a:lnTo>
                    <a:pt x="197" y="3210"/>
                  </a:lnTo>
                  <a:lnTo>
                    <a:pt x="197" y="3210"/>
                  </a:lnTo>
                  <a:lnTo>
                    <a:pt x="197" y="3212"/>
                  </a:lnTo>
                  <a:lnTo>
                    <a:pt x="199" y="3212"/>
                  </a:lnTo>
                  <a:lnTo>
                    <a:pt x="197" y="3212"/>
                  </a:lnTo>
                  <a:lnTo>
                    <a:pt x="197" y="3212"/>
                  </a:lnTo>
                  <a:lnTo>
                    <a:pt x="194" y="3212"/>
                  </a:lnTo>
                  <a:lnTo>
                    <a:pt x="194" y="3212"/>
                  </a:lnTo>
                  <a:lnTo>
                    <a:pt x="197" y="3215"/>
                  </a:lnTo>
                  <a:lnTo>
                    <a:pt x="197" y="3215"/>
                  </a:lnTo>
                  <a:lnTo>
                    <a:pt x="197" y="3212"/>
                  </a:lnTo>
                  <a:lnTo>
                    <a:pt x="199" y="3212"/>
                  </a:lnTo>
                  <a:lnTo>
                    <a:pt x="199" y="3215"/>
                  </a:lnTo>
                  <a:lnTo>
                    <a:pt x="197" y="3215"/>
                  </a:lnTo>
                  <a:lnTo>
                    <a:pt x="197" y="3217"/>
                  </a:lnTo>
                  <a:lnTo>
                    <a:pt x="197" y="3217"/>
                  </a:lnTo>
                  <a:lnTo>
                    <a:pt x="197" y="3217"/>
                  </a:lnTo>
                  <a:lnTo>
                    <a:pt x="197" y="3217"/>
                  </a:lnTo>
                  <a:lnTo>
                    <a:pt x="199" y="3217"/>
                  </a:lnTo>
                  <a:lnTo>
                    <a:pt x="201" y="3217"/>
                  </a:lnTo>
                  <a:lnTo>
                    <a:pt x="201" y="3217"/>
                  </a:lnTo>
                  <a:lnTo>
                    <a:pt x="199" y="3219"/>
                  </a:lnTo>
                  <a:lnTo>
                    <a:pt x="201" y="3222"/>
                  </a:lnTo>
                  <a:lnTo>
                    <a:pt x="204" y="3222"/>
                  </a:lnTo>
                  <a:lnTo>
                    <a:pt x="204" y="3224"/>
                  </a:lnTo>
                  <a:lnTo>
                    <a:pt x="204" y="3224"/>
                  </a:lnTo>
                  <a:lnTo>
                    <a:pt x="204" y="3222"/>
                  </a:lnTo>
                  <a:lnTo>
                    <a:pt x="206" y="3222"/>
                  </a:lnTo>
                  <a:lnTo>
                    <a:pt x="209" y="3222"/>
                  </a:lnTo>
                  <a:lnTo>
                    <a:pt x="209" y="3222"/>
                  </a:lnTo>
                  <a:lnTo>
                    <a:pt x="206" y="3222"/>
                  </a:lnTo>
                  <a:lnTo>
                    <a:pt x="206" y="3219"/>
                  </a:lnTo>
                  <a:lnTo>
                    <a:pt x="206" y="3219"/>
                  </a:lnTo>
                  <a:lnTo>
                    <a:pt x="206" y="3219"/>
                  </a:lnTo>
                  <a:lnTo>
                    <a:pt x="204" y="3219"/>
                  </a:lnTo>
                  <a:lnTo>
                    <a:pt x="206" y="3217"/>
                  </a:lnTo>
                  <a:lnTo>
                    <a:pt x="209" y="3217"/>
                  </a:lnTo>
                  <a:lnTo>
                    <a:pt x="209" y="3217"/>
                  </a:lnTo>
                  <a:lnTo>
                    <a:pt x="211" y="3217"/>
                  </a:lnTo>
                  <a:lnTo>
                    <a:pt x="213" y="3217"/>
                  </a:lnTo>
                  <a:lnTo>
                    <a:pt x="216" y="3217"/>
                  </a:lnTo>
                  <a:lnTo>
                    <a:pt x="218" y="3217"/>
                  </a:lnTo>
                  <a:lnTo>
                    <a:pt x="220" y="3217"/>
                  </a:lnTo>
                  <a:lnTo>
                    <a:pt x="220" y="3217"/>
                  </a:lnTo>
                  <a:lnTo>
                    <a:pt x="218" y="3217"/>
                  </a:lnTo>
                  <a:lnTo>
                    <a:pt x="220" y="3219"/>
                  </a:lnTo>
                  <a:lnTo>
                    <a:pt x="223" y="3219"/>
                  </a:lnTo>
                  <a:lnTo>
                    <a:pt x="223" y="3219"/>
                  </a:lnTo>
                  <a:lnTo>
                    <a:pt x="223" y="3222"/>
                  </a:lnTo>
                  <a:lnTo>
                    <a:pt x="225" y="3222"/>
                  </a:lnTo>
                  <a:lnTo>
                    <a:pt x="225" y="3224"/>
                  </a:lnTo>
                  <a:lnTo>
                    <a:pt x="227" y="3224"/>
                  </a:lnTo>
                  <a:lnTo>
                    <a:pt x="227" y="3224"/>
                  </a:lnTo>
                  <a:lnTo>
                    <a:pt x="227" y="3226"/>
                  </a:lnTo>
                  <a:lnTo>
                    <a:pt x="227" y="3229"/>
                  </a:lnTo>
                  <a:lnTo>
                    <a:pt x="230" y="3229"/>
                  </a:lnTo>
                  <a:lnTo>
                    <a:pt x="230" y="3229"/>
                  </a:lnTo>
                  <a:lnTo>
                    <a:pt x="227" y="3231"/>
                  </a:lnTo>
                  <a:lnTo>
                    <a:pt x="227" y="3231"/>
                  </a:lnTo>
                  <a:lnTo>
                    <a:pt x="225" y="3231"/>
                  </a:lnTo>
                  <a:lnTo>
                    <a:pt x="225" y="3231"/>
                  </a:lnTo>
                  <a:lnTo>
                    <a:pt x="225" y="3231"/>
                  </a:lnTo>
                  <a:lnTo>
                    <a:pt x="225" y="3231"/>
                  </a:lnTo>
                  <a:lnTo>
                    <a:pt x="225" y="3231"/>
                  </a:lnTo>
                  <a:lnTo>
                    <a:pt x="225" y="3233"/>
                  </a:lnTo>
                  <a:lnTo>
                    <a:pt x="227" y="3233"/>
                  </a:lnTo>
                  <a:lnTo>
                    <a:pt x="227" y="3233"/>
                  </a:lnTo>
                  <a:lnTo>
                    <a:pt x="230" y="3233"/>
                  </a:lnTo>
                  <a:lnTo>
                    <a:pt x="227" y="3236"/>
                  </a:lnTo>
                  <a:lnTo>
                    <a:pt x="227" y="3236"/>
                  </a:lnTo>
                  <a:lnTo>
                    <a:pt x="227" y="3238"/>
                  </a:lnTo>
                  <a:lnTo>
                    <a:pt x="227" y="3238"/>
                  </a:lnTo>
                  <a:lnTo>
                    <a:pt x="230" y="3238"/>
                  </a:lnTo>
                  <a:lnTo>
                    <a:pt x="230" y="3241"/>
                  </a:lnTo>
                  <a:lnTo>
                    <a:pt x="225" y="3243"/>
                  </a:lnTo>
                  <a:lnTo>
                    <a:pt x="223" y="3243"/>
                  </a:lnTo>
                  <a:lnTo>
                    <a:pt x="223" y="3241"/>
                  </a:lnTo>
                  <a:lnTo>
                    <a:pt x="223" y="3243"/>
                  </a:lnTo>
                  <a:lnTo>
                    <a:pt x="220" y="3243"/>
                  </a:lnTo>
                  <a:lnTo>
                    <a:pt x="220" y="3243"/>
                  </a:lnTo>
                  <a:lnTo>
                    <a:pt x="216" y="3243"/>
                  </a:lnTo>
                  <a:lnTo>
                    <a:pt x="216" y="3243"/>
                  </a:lnTo>
                  <a:lnTo>
                    <a:pt x="213" y="3241"/>
                  </a:lnTo>
                  <a:lnTo>
                    <a:pt x="213" y="3243"/>
                  </a:lnTo>
                  <a:lnTo>
                    <a:pt x="211" y="3243"/>
                  </a:lnTo>
                  <a:lnTo>
                    <a:pt x="211" y="3245"/>
                  </a:lnTo>
                  <a:lnTo>
                    <a:pt x="211" y="3245"/>
                  </a:lnTo>
                  <a:lnTo>
                    <a:pt x="211" y="3248"/>
                  </a:lnTo>
                  <a:lnTo>
                    <a:pt x="213" y="3248"/>
                  </a:lnTo>
                  <a:lnTo>
                    <a:pt x="213" y="3250"/>
                  </a:lnTo>
                  <a:lnTo>
                    <a:pt x="209" y="3250"/>
                  </a:lnTo>
                  <a:lnTo>
                    <a:pt x="204" y="3248"/>
                  </a:lnTo>
                  <a:lnTo>
                    <a:pt x="204" y="3248"/>
                  </a:lnTo>
                  <a:lnTo>
                    <a:pt x="201" y="3245"/>
                  </a:lnTo>
                  <a:lnTo>
                    <a:pt x="199" y="3245"/>
                  </a:lnTo>
                  <a:lnTo>
                    <a:pt x="199" y="3245"/>
                  </a:lnTo>
                  <a:lnTo>
                    <a:pt x="197" y="3245"/>
                  </a:lnTo>
                  <a:lnTo>
                    <a:pt x="197" y="3245"/>
                  </a:lnTo>
                  <a:lnTo>
                    <a:pt x="197" y="3245"/>
                  </a:lnTo>
                  <a:lnTo>
                    <a:pt x="197" y="3245"/>
                  </a:lnTo>
                  <a:lnTo>
                    <a:pt x="197" y="3248"/>
                  </a:lnTo>
                  <a:lnTo>
                    <a:pt x="197" y="3248"/>
                  </a:lnTo>
                  <a:lnTo>
                    <a:pt x="197" y="3250"/>
                  </a:lnTo>
                  <a:lnTo>
                    <a:pt x="197" y="3250"/>
                  </a:lnTo>
                  <a:lnTo>
                    <a:pt x="199" y="3250"/>
                  </a:lnTo>
                  <a:lnTo>
                    <a:pt x="199" y="3250"/>
                  </a:lnTo>
                  <a:lnTo>
                    <a:pt x="199" y="3250"/>
                  </a:lnTo>
                  <a:lnTo>
                    <a:pt x="201" y="3252"/>
                  </a:lnTo>
                  <a:lnTo>
                    <a:pt x="204" y="3252"/>
                  </a:lnTo>
                  <a:lnTo>
                    <a:pt x="204" y="3252"/>
                  </a:lnTo>
                  <a:lnTo>
                    <a:pt x="206" y="3252"/>
                  </a:lnTo>
                  <a:lnTo>
                    <a:pt x="209" y="3252"/>
                  </a:lnTo>
                  <a:lnTo>
                    <a:pt x="209" y="3252"/>
                  </a:lnTo>
                  <a:lnTo>
                    <a:pt x="209" y="3255"/>
                  </a:lnTo>
                  <a:lnTo>
                    <a:pt x="211" y="3257"/>
                  </a:lnTo>
                  <a:lnTo>
                    <a:pt x="211" y="3257"/>
                  </a:lnTo>
                  <a:lnTo>
                    <a:pt x="206" y="3257"/>
                  </a:lnTo>
                  <a:lnTo>
                    <a:pt x="206" y="3259"/>
                  </a:lnTo>
                  <a:lnTo>
                    <a:pt x="206" y="3259"/>
                  </a:lnTo>
                  <a:lnTo>
                    <a:pt x="206" y="3262"/>
                  </a:lnTo>
                  <a:lnTo>
                    <a:pt x="201" y="3259"/>
                  </a:lnTo>
                  <a:lnTo>
                    <a:pt x="201" y="3262"/>
                  </a:lnTo>
                  <a:lnTo>
                    <a:pt x="199" y="3262"/>
                  </a:lnTo>
                  <a:lnTo>
                    <a:pt x="201" y="3262"/>
                  </a:lnTo>
                  <a:lnTo>
                    <a:pt x="199" y="3264"/>
                  </a:lnTo>
                  <a:lnTo>
                    <a:pt x="199" y="3262"/>
                  </a:lnTo>
                  <a:lnTo>
                    <a:pt x="197" y="3262"/>
                  </a:lnTo>
                  <a:lnTo>
                    <a:pt x="197" y="3259"/>
                  </a:lnTo>
                  <a:lnTo>
                    <a:pt x="197" y="3259"/>
                  </a:lnTo>
                  <a:lnTo>
                    <a:pt x="197" y="3259"/>
                  </a:lnTo>
                  <a:lnTo>
                    <a:pt x="197" y="3259"/>
                  </a:lnTo>
                  <a:lnTo>
                    <a:pt x="197" y="3259"/>
                  </a:lnTo>
                  <a:lnTo>
                    <a:pt x="199" y="3259"/>
                  </a:lnTo>
                  <a:lnTo>
                    <a:pt x="197" y="3257"/>
                  </a:lnTo>
                  <a:lnTo>
                    <a:pt x="199" y="3257"/>
                  </a:lnTo>
                  <a:lnTo>
                    <a:pt x="199" y="3255"/>
                  </a:lnTo>
                  <a:lnTo>
                    <a:pt x="199" y="3255"/>
                  </a:lnTo>
                  <a:lnTo>
                    <a:pt x="199" y="3255"/>
                  </a:lnTo>
                  <a:lnTo>
                    <a:pt x="201" y="3257"/>
                  </a:lnTo>
                  <a:lnTo>
                    <a:pt x="201" y="3255"/>
                  </a:lnTo>
                  <a:lnTo>
                    <a:pt x="201" y="3255"/>
                  </a:lnTo>
                  <a:lnTo>
                    <a:pt x="201" y="3252"/>
                  </a:lnTo>
                  <a:lnTo>
                    <a:pt x="199" y="3252"/>
                  </a:lnTo>
                  <a:lnTo>
                    <a:pt x="199" y="3255"/>
                  </a:lnTo>
                  <a:lnTo>
                    <a:pt x="197" y="3255"/>
                  </a:lnTo>
                  <a:lnTo>
                    <a:pt x="197" y="3255"/>
                  </a:lnTo>
                  <a:lnTo>
                    <a:pt x="194" y="3252"/>
                  </a:lnTo>
                  <a:lnTo>
                    <a:pt x="194" y="3252"/>
                  </a:lnTo>
                  <a:lnTo>
                    <a:pt x="194" y="3252"/>
                  </a:lnTo>
                  <a:lnTo>
                    <a:pt x="194" y="3252"/>
                  </a:lnTo>
                  <a:lnTo>
                    <a:pt x="192" y="3252"/>
                  </a:lnTo>
                  <a:lnTo>
                    <a:pt x="192" y="3250"/>
                  </a:lnTo>
                  <a:lnTo>
                    <a:pt x="190" y="3250"/>
                  </a:lnTo>
                  <a:lnTo>
                    <a:pt x="190" y="3250"/>
                  </a:lnTo>
                  <a:lnTo>
                    <a:pt x="187" y="3250"/>
                  </a:lnTo>
                  <a:lnTo>
                    <a:pt x="187" y="3250"/>
                  </a:lnTo>
                  <a:lnTo>
                    <a:pt x="187" y="3250"/>
                  </a:lnTo>
                  <a:lnTo>
                    <a:pt x="190" y="3252"/>
                  </a:lnTo>
                  <a:lnTo>
                    <a:pt x="190" y="3252"/>
                  </a:lnTo>
                  <a:lnTo>
                    <a:pt x="187" y="3252"/>
                  </a:lnTo>
                  <a:lnTo>
                    <a:pt x="185" y="3252"/>
                  </a:lnTo>
                  <a:lnTo>
                    <a:pt x="185" y="3248"/>
                  </a:lnTo>
                  <a:lnTo>
                    <a:pt x="183" y="3248"/>
                  </a:lnTo>
                  <a:lnTo>
                    <a:pt x="180" y="3248"/>
                  </a:lnTo>
                  <a:lnTo>
                    <a:pt x="180" y="3248"/>
                  </a:lnTo>
                  <a:lnTo>
                    <a:pt x="180" y="3248"/>
                  </a:lnTo>
                  <a:lnTo>
                    <a:pt x="178" y="3248"/>
                  </a:lnTo>
                  <a:lnTo>
                    <a:pt x="178" y="3250"/>
                  </a:lnTo>
                  <a:lnTo>
                    <a:pt x="180" y="3250"/>
                  </a:lnTo>
                  <a:lnTo>
                    <a:pt x="180" y="3255"/>
                  </a:lnTo>
                  <a:lnTo>
                    <a:pt x="178" y="3255"/>
                  </a:lnTo>
                  <a:lnTo>
                    <a:pt x="178" y="3252"/>
                  </a:lnTo>
                  <a:lnTo>
                    <a:pt x="173" y="3252"/>
                  </a:lnTo>
                  <a:lnTo>
                    <a:pt x="173" y="3250"/>
                  </a:lnTo>
                  <a:lnTo>
                    <a:pt x="171" y="3250"/>
                  </a:lnTo>
                  <a:lnTo>
                    <a:pt x="171" y="3250"/>
                  </a:lnTo>
                  <a:lnTo>
                    <a:pt x="171" y="3248"/>
                  </a:lnTo>
                  <a:lnTo>
                    <a:pt x="171" y="3248"/>
                  </a:lnTo>
                  <a:lnTo>
                    <a:pt x="168" y="3245"/>
                  </a:lnTo>
                  <a:lnTo>
                    <a:pt x="166" y="3243"/>
                  </a:lnTo>
                  <a:lnTo>
                    <a:pt x="161" y="3243"/>
                  </a:lnTo>
                  <a:lnTo>
                    <a:pt x="159" y="3243"/>
                  </a:lnTo>
                  <a:lnTo>
                    <a:pt x="159" y="3243"/>
                  </a:lnTo>
                  <a:lnTo>
                    <a:pt x="157" y="3241"/>
                  </a:lnTo>
                  <a:lnTo>
                    <a:pt x="152" y="3241"/>
                  </a:lnTo>
                  <a:lnTo>
                    <a:pt x="152" y="3238"/>
                  </a:lnTo>
                  <a:lnTo>
                    <a:pt x="152" y="3238"/>
                  </a:lnTo>
                  <a:lnTo>
                    <a:pt x="154" y="3238"/>
                  </a:lnTo>
                  <a:lnTo>
                    <a:pt x="154" y="3238"/>
                  </a:lnTo>
                  <a:lnTo>
                    <a:pt x="157" y="3238"/>
                  </a:lnTo>
                  <a:lnTo>
                    <a:pt x="159" y="3238"/>
                  </a:lnTo>
                  <a:lnTo>
                    <a:pt x="161" y="3236"/>
                  </a:lnTo>
                  <a:lnTo>
                    <a:pt x="154" y="3236"/>
                  </a:lnTo>
                  <a:lnTo>
                    <a:pt x="154" y="3233"/>
                  </a:lnTo>
                  <a:lnTo>
                    <a:pt x="154" y="3233"/>
                  </a:lnTo>
                  <a:lnTo>
                    <a:pt x="152" y="3233"/>
                  </a:lnTo>
                  <a:lnTo>
                    <a:pt x="149" y="3231"/>
                  </a:lnTo>
                  <a:lnTo>
                    <a:pt x="147" y="3231"/>
                  </a:lnTo>
                  <a:lnTo>
                    <a:pt x="145" y="3231"/>
                  </a:lnTo>
                  <a:lnTo>
                    <a:pt x="145" y="3231"/>
                  </a:lnTo>
                  <a:lnTo>
                    <a:pt x="142" y="3233"/>
                  </a:lnTo>
                  <a:lnTo>
                    <a:pt x="142" y="3231"/>
                  </a:lnTo>
                  <a:lnTo>
                    <a:pt x="140" y="3231"/>
                  </a:lnTo>
                  <a:lnTo>
                    <a:pt x="140" y="3229"/>
                  </a:lnTo>
                  <a:lnTo>
                    <a:pt x="138" y="3229"/>
                  </a:lnTo>
                  <a:lnTo>
                    <a:pt x="138" y="3231"/>
                  </a:lnTo>
                  <a:lnTo>
                    <a:pt x="135" y="3231"/>
                  </a:lnTo>
                  <a:lnTo>
                    <a:pt x="135" y="3229"/>
                  </a:lnTo>
                  <a:lnTo>
                    <a:pt x="135" y="3219"/>
                  </a:lnTo>
                  <a:lnTo>
                    <a:pt x="135" y="3219"/>
                  </a:lnTo>
                  <a:lnTo>
                    <a:pt x="135" y="3219"/>
                  </a:lnTo>
                  <a:lnTo>
                    <a:pt x="135" y="3215"/>
                  </a:lnTo>
                  <a:lnTo>
                    <a:pt x="133" y="3212"/>
                  </a:lnTo>
                  <a:lnTo>
                    <a:pt x="131" y="3210"/>
                  </a:lnTo>
                  <a:lnTo>
                    <a:pt x="131" y="3210"/>
                  </a:lnTo>
                  <a:lnTo>
                    <a:pt x="133" y="3210"/>
                  </a:lnTo>
                  <a:lnTo>
                    <a:pt x="131" y="3210"/>
                  </a:lnTo>
                  <a:lnTo>
                    <a:pt x="131" y="3210"/>
                  </a:lnTo>
                  <a:lnTo>
                    <a:pt x="126" y="3207"/>
                  </a:lnTo>
                  <a:lnTo>
                    <a:pt x="126" y="3203"/>
                  </a:lnTo>
                  <a:lnTo>
                    <a:pt x="126" y="3203"/>
                  </a:lnTo>
                  <a:lnTo>
                    <a:pt x="126" y="3200"/>
                  </a:lnTo>
                  <a:lnTo>
                    <a:pt x="128" y="3200"/>
                  </a:lnTo>
                  <a:lnTo>
                    <a:pt x="131" y="3200"/>
                  </a:lnTo>
                  <a:lnTo>
                    <a:pt x="131" y="3200"/>
                  </a:lnTo>
                  <a:lnTo>
                    <a:pt x="131" y="3200"/>
                  </a:lnTo>
                  <a:lnTo>
                    <a:pt x="131" y="3200"/>
                  </a:lnTo>
                  <a:lnTo>
                    <a:pt x="131" y="3198"/>
                  </a:lnTo>
                  <a:lnTo>
                    <a:pt x="131" y="3196"/>
                  </a:lnTo>
                  <a:lnTo>
                    <a:pt x="131" y="3196"/>
                  </a:lnTo>
                  <a:lnTo>
                    <a:pt x="126" y="3196"/>
                  </a:lnTo>
                  <a:lnTo>
                    <a:pt x="126" y="3193"/>
                  </a:lnTo>
                  <a:lnTo>
                    <a:pt x="126" y="3193"/>
                  </a:lnTo>
                  <a:lnTo>
                    <a:pt x="126" y="3193"/>
                  </a:lnTo>
                  <a:lnTo>
                    <a:pt x="128" y="3191"/>
                  </a:lnTo>
                  <a:lnTo>
                    <a:pt x="128" y="3191"/>
                  </a:lnTo>
                  <a:lnTo>
                    <a:pt x="126" y="3191"/>
                  </a:lnTo>
                  <a:lnTo>
                    <a:pt x="126" y="3189"/>
                  </a:lnTo>
                  <a:lnTo>
                    <a:pt x="126" y="3186"/>
                  </a:lnTo>
                  <a:lnTo>
                    <a:pt x="128" y="3186"/>
                  </a:lnTo>
                  <a:lnTo>
                    <a:pt x="128" y="3186"/>
                  </a:lnTo>
                  <a:lnTo>
                    <a:pt x="131" y="3186"/>
                  </a:lnTo>
                  <a:lnTo>
                    <a:pt x="131" y="3184"/>
                  </a:lnTo>
                  <a:lnTo>
                    <a:pt x="131" y="3184"/>
                  </a:lnTo>
                  <a:lnTo>
                    <a:pt x="133" y="3184"/>
                  </a:lnTo>
                  <a:lnTo>
                    <a:pt x="133" y="3184"/>
                  </a:lnTo>
                  <a:lnTo>
                    <a:pt x="135" y="3184"/>
                  </a:lnTo>
                  <a:lnTo>
                    <a:pt x="135" y="3184"/>
                  </a:lnTo>
                  <a:lnTo>
                    <a:pt x="138" y="3184"/>
                  </a:lnTo>
                  <a:lnTo>
                    <a:pt x="138" y="3184"/>
                  </a:lnTo>
                  <a:lnTo>
                    <a:pt x="140" y="3184"/>
                  </a:lnTo>
                  <a:lnTo>
                    <a:pt x="142" y="3184"/>
                  </a:lnTo>
                  <a:lnTo>
                    <a:pt x="142" y="3181"/>
                  </a:lnTo>
                  <a:lnTo>
                    <a:pt x="142" y="3181"/>
                  </a:lnTo>
                  <a:lnTo>
                    <a:pt x="145" y="3179"/>
                  </a:lnTo>
                  <a:lnTo>
                    <a:pt x="145" y="3177"/>
                  </a:lnTo>
                  <a:lnTo>
                    <a:pt x="145" y="3174"/>
                  </a:lnTo>
                  <a:lnTo>
                    <a:pt x="147" y="3172"/>
                  </a:lnTo>
                  <a:lnTo>
                    <a:pt x="147" y="3167"/>
                  </a:lnTo>
                  <a:lnTo>
                    <a:pt x="149" y="3167"/>
                  </a:lnTo>
                  <a:lnTo>
                    <a:pt x="149" y="3167"/>
                  </a:lnTo>
                  <a:lnTo>
                    <a:pt x="152" y="3167"/>
                  </a:lnTo>
                  <a:lnTo>
                    <a:pt x="159" y="3167"/>
                  </a:lnTo>
                  <a:lnTo>
                    <a:pt x="159" y="3174"/>
                  </a:lnTo>
                  <a:lnTo>
                    <a:pt x="159" y="3174"/>
                  </a:lnTo>
                  <a:lnTo>
                    <a:pt x="161" y="3174"/>
                  </a:lnTo>
                  <a:lnTo>
                    <a:pt x="161" y="3174"/>
                  </a:lnTo>
                  <a:lnTo>
                    <a:pt x="161" y="3172"/>
                  </a:lnTo>
                  <a:lnTo>
                    <a:pt x="161" y="3172"/>
                  </a:lnTo>
                  <a:lnTo>
                    <a:pt x="161" y="3170"/>
                  </a:lnTo>
                  <a:lnTo>
                    <a:pt x="164" y="3167"/>
                  </a:lnTo>
                  <a:lnTo>
                    <a:pt x="164" y="3170"/>
                  </a:lnTo>
                  <a:lnTo>
                    <a:pt x="164" y="3170"/>
                  </a:lnTo>
                  <a:lnTo>
                    <a:pt x="168" y="3170"/>
                  </a:lnTo>
                  <a:lnTo>
                    <a:pt x="168" y="3172"/>
                  </a:lnTo>
                  <a:lnTo>
                    <a:pt x="171" y="3172"/>
                  </a:lnTo>
                  <a:lnTo>
                    <a:pt x="171" y="3170"/>
                  </a:lnTo>
                  <a:lnTo>
                    <a:pt x="171" y="3170"/>
                  </a:lnTo>
                  <a:lnTo>
                    <a:pt x="171" y="3170"/>
                  </a:lnTo>
                  <a:lnTo>
                    <a:pt x="173" y="3167"/>
                  </a:lnTo>
                  <a:lnTo>
                    <a:pt x="171" y="3167"/>
                  </a:lnTo>
                  <a:lnTo>
                    <a:pt x="171" y="3165"/>
                  </a:lnTo>
                  <a:lnTo>
                    <a:pt x="171" y="3165"/>
                  </a:lnTo>
                  <a:close/>
                  <a:moveTo>
                    <a:pt x="227" y="3158"/>
                  </a:moveTo>
                  <a:lnTo>
                    <a:pt x="232" y="3160"/>
                  </a:lnTo>
                  <a:lnTo>
                    <a:pt x="232" y="3160"/>
                  </a:lnTo>
                  <a:lnTo>
                    <a:pt x="232" y="3160"/>
                  </a:lnTo>
                  <a:lnTo>
                    <a:pt x="235" y="3160"/>
                  </a:lnTo>
                  <a:lnTo>
                    <a:pt x="235" y="3160"/>
                  </a:lnTo>
                  <a:lnTo>
                    <a:pt x="235" y="3160"/>
                  </a:lnTo>
                  <a:lnTo>
                    <a:pt x="235" y="3160"/>
                  </a:lnTo>
                  <a:lnTo>
                    <a:pt x="235" y="3160"/>
                  </a:lnTo>
                  <a:lnTo>
                    <a:pt x="237" y="3158"/>
                  </a:lnTo>
                  <a:lnTo>
                    <a:pt x="237" y="3160"/>
                  </a:lnTo>
                  <a:lnTo>
                    <a:pt x="237" y="3160"/>
                  </a:lnTo>
                  <a:lnTo>
                    <a:pt x="239" y="3158"/>
                  </a:lnTo>
                  <a:lnTo>
                    <a:pt x="242" y="3158"/>
                  </a:lnTo>
                  <a:lnTo>
                    <a:pt x="244" y="3160"/>
                  </a:lnTo>
                  <a:lnTo>
                    <a:pt x="246" y="3160"/>
                  </a:lnTo>
                  <a:lnTo>
                    <a:pt x="244" y="3163"/>
                  </a:lnTo>
                  <a:lnTo>
                    <a:pt x="246" y="3165"/>
                  </a:lnTo>
                  <a:lnTo>
                    <a:pt x="249" y="3165"/>
                  </a:lnTo>
                  <a:lnTo>
                    <a:pt x="249" y="3167"/>
                  </a:lnTo>
                  <a:lnTo>
                    <a:pt x="249" y="3167"/>
                  </a:lnTo>
                  <a:lnTo>
                    <a:pt x="249" y="3170"/>
                  </a:lnTo>
                  <a:lnTo>
                    <a:pt x="249" y="3170"/>
                  </a:lnTo>
                  <a:lnTo>
                    <a:pt x="249" y="3170"/>
                  </a:lnTo>
                  <a:lnTo>
                    <a:pt x="249" y="3172"/>
                  </a:lnTo>
                  <a:lnTo>
                    <a:pt x="246" y="3172"/>
                  </a:lnTo>
                  <a:lnTo>
                    <a:pt x="246" y="3170"/>
                  </a:lnTo>
                  <a:lnTo>
                    <a:pt x="244" y="3170"/>
                  </a:lnTo>
                  <a:lnTo>
                    <a:pt x="244" y="3172"/>
                  </a:lnTo>
                  <a:lnTo>
                    <a:pt x="242" y="3172"/>
                  </a:lnTo>
                  <a:lnTo>
                    <a:pt x="242" y="3172"/>
                  </a:lnTo>
                  <a:lnTo>
                    <a:pt x="246" y="3172"/>
                  </a:lnTo>
                  <a:lnTo>
                    <a:pt x="246" y="3172"/>
                  </a:lnTo>
                  <a:lnTo>
                    <a:pt x="249" y="3172"/>
                  </a:lnTo>
                  <a:lnTo>
                    <a:pt x="249" y="3174"/>
                  </a:lnTo>
                  <a:lnTo>
                    <a:pt x="249" y="3174"/>
                  </a:lnTo>
                  <a:lnTo>
                    <a:pt x="249" y="3177"/>
                  </a:lnTo>
                  <a:lnTo>
                    <a:pt x="249" y="3177"/>
                  </a:lnTo>
                  <a:lnTo>
                    <a:pt x="249" y="3179"/>
                  </a:lnTo>
                  <a:lnTo>
                    <a:pt x="246" y="3179"/>
                  </a:lnTo>
                  <a:lnTo>
                    <a:pt x="246" y="3181"/>
                  </a:lnTo>
                  <a:lnTo>
                    <a:pt x="249" y="3181"/>
                  </a:lnTo>
                  <a:lnTo>
                    <a:pt x="246" y="3181"/>
                  </a:lnTo>
                  <a:lnTo>
                    <a:pt x="246" y="3181"/>
                  </a:lnTo>
                  <a:lnTo>
                    <a:pt x="246" y="3181"/>
                  </a:lnTo>
                  <a:lnTo>
                    <a:pt x="244" y="3181"/>
                  </a:lnTo>
                  <a:lnTo>
                    <a:pt x="244" y="3184"/>
                  </a:lnTo>
                  <a:lnTo>
                    <a:pt x="244" y="3184"/>
                  </a:lnTo>
                  <a:lnTo>
                    <a:pt x="244" y="3184"/>
                  </a:lnTo>
                  <a:lnTo>
                    <a:pt x="244" y="3186"/>
                  </a:lnTo>
                  <a:lnTo>
                    <a:pt x="242" y="3186"/>
                  </a:lnTo>
                  <a:lnTo>
                    <a:pt x="242" y="3186"/>
                  </a:lnTo>
                  <a:lnTo>
                    <a:pt x="242" y="3186"/>
                  </a:lnTo>
                  <a:lnTo>
                    <a:pt x="242" y="3189"/>
                  </a:lnTo>
                  <a:lnTo>
                    <a:pt x="242" y="3189"/>
                  </a:lnTo>
                  <a:lnTo>
                    <a:pt x="239" y="3189"/>
                  </a:lnTo>
                  <a:lnTo>
                    <a:pt x="239" y="3191"/>
                  </a:lnTo>
                  <a:lnTo>
                    <a:pt x="237" y="3191"/>
                  </a:lnTo>
                  <a:lnTo>
                    <a:pt x="237" y="3189"/>
                  </a:lnTo>
                  <a:lnTo>
                    <a:pt x="237" y="3186"/>
                  </a:lnTo>
                  <a:lnTo>
                    <a:pt x="235" y="3189"/>
                  </a:lnTo>
                  <a:lnTo>
                    <a:pt x="235" y="3186"/>
                  </a:lnTo>
                  <a:lnTo>
                    <a:pt x="232" y="3186"/>
                  </a:lnTo>
                  <a:lnTo>
                    <a:pt x="232" y="3184"/>
                  </a:lnTo>
                  <a:lnTo>
                    <a:pt x="235" y="3184"/>
                  </a:lnTo>
                  <a:lnTo>
                    <a:pt x="235" y="3184"/>
                  </a:lnTo>
                  <a:lnTo>
                    <a:pt x="232" y="3181"/>
                  </a:lnTo>
                  <a:lnTo>
                    <a:pt x="235" y="3181"/>
                  </a:lnTo>
                  <a:lnTo>
                    <a:pt x="235" y="3179"/>
                  </a:lnTo>
                  <a:lnTo>
                    <a:pt x="235" y="3179"/>
                  </a:lnTo>
                  <a:lnTo>
                    <a:pt x="235" y="3179"/>
                  </a:lnTo>
                  <a:lnTo>
                    <a:pt x="235" y="3177"/>
                  </a:lnTo>
                  <a:lnTo>
                    <a:pt x="232" y="3177"/>
                  </a:lnTo>
                  <a:lnTo>
                    <a:pt x="232" y="3174"/>
                  </a:lnTo>
                  <a:lnTo>
                    <a:pt x="230" y="3174"/>
                  </a:lnTo>
                  <a:lnTo>
                    <a:pt x="230" y="3174"/>
                  </a:lnTo>
                  <a:lnTo>
                    <a:pt x="227" y="3174"/>
                  </a:lnTo>
                  <a:lnTo>
                    <a:pt x="227" y="3174"/>
                  </a:lnTo>
                  <a:lnTo>
                    <a:pt x="227" y="3174"/>
                  </a:lnTo>
                  <a:lnTo>
                    <a:pt x="227" y="3172"/>
                  </a:lnTo>
                  <a:lnTo>
                    <a:pt x="225" y="3172"/>
                  </a:lnTo>
                  <a:lnTo>
                    <a:pt x="225" y="3170"/>
                  </a:lnTo>
                  <a:lnTo>
                    <a:pt x="225" y="3170"/>
                  </a:lnTo>
                  <a:lnTo>
                    <a:pt x="225" y="3167"/>
                  </a:lnTo>
                  <a:lnTo>
                    <a:pt x="227" y="3165"/>
                  </a:lnTo>
                  <a:lnTo>
                    <a:pt x="227" y="3163"/>
                  </a:lnTo>
                  <a:lnTo>
                    <a:pt x="230" y="3165"/>
                  </a:lnTo>
                  <a:lnTo>
                    <a:pt x="235" y="3167"/>
                  </a:lnTo>
                  <a:lnTo>
                    <a:pt x="235" y="3167"/>
                  </a:lnTo>
                  <a:lnTo>
                    <a:pt x="237" y="3167"/>
                  </a:lnTo>
                  <a:lnTo>
                    <a:pt x="239" y="3167"/>
                  </a:lnTo>
                  <a:lnTo>
                    <a:pt x="239" y="3165"/>
                  </a:lnTo>
                  <a:lnTo>
                    <a:pt x="237" y="3165"/>
                  </a:lnTo>
                  <a:lnTo>
                    <a:pt x="232" y="3163"/>
                  </a:lnTo>
                  <a:lnTo>
                    <a:pt x="230" y="3163"/>
                  </a:lnTo>
                  <a:lnTo>
                    <a:pt x="230" y="3160"/>
                  </a:lnTo>
                  <a:lnTo>
                    <a:pt x="227" y="3160"/>
                  </a:lnTo>
                  <a:lnTo>
                    <a:pt x="225" y="3160"/>
                  </a:lnTo>
                  <a:lnTo>
                    <a:pt x="225" y="3158"/>
                  </a:lnTo>
                  <a:lnTo>
                    <a:pt x="227" y="3158"/>
                  </a:lnTo>
                  <a:lnTo>
                    <a:pt x="227" y="3158"/>
                  </a:lnTo>
                  <a:close/>
                  <a:moveTo>
                    <a:pt x="499" y="3158"/>
                  </a:moveTo>
                  <a:lnTo>
                    <a:pt x="499" y="3160"/>
                  </a:lnTo>
                  <a:lnTo>
                    <a:pt x="499" y="3163"/>
                  </a:lnTo>
                  <a:lnTo>
                    <a:pt x="499" y="3163"/>
                  </a:lnTo>
                  <a:lnTo>
                    <a:pt x="499" y="3160"/>
                  </a:lnTo>
                  <a:lnTo>
                    <a:pt x="497" y="3160"/>
                  </a:lnTo>
                  <a:lnTo>
                    <a:pt x="497" y="3160"/>
                  </a:lnTo>
                  <a:lnTo>
                    <a:pt x="499" y="3158"/>
                  </a:lnTo>
                  <a:close/>
                  <a:moveTo>
                    <a:pt x="197" y="3151"/>
                  </a:moveTo>
                  <a:lnTo>
                    <a:pt x="197" y="3153"/>
                  </a:lnTo>
                  <a:lnTo>
                    <a:pt x="199" y="3153"/>
                  </a:lnTo>
                  <a:lnTo>
                    <a:pt x="199" y="3155"/>
                  </a:lnTo>
                  <a:lnTo>
                    <a:pt x="201" y="3155"/>
                  </a:lnTo>
                  <a:lnTo>
                    <a:pt x="201" y="3158"/>
                  </a:lnTo>
                  <a:lnTo>
                    <a:pt x="199" y="3158"/>
                  </a:lnTo>
                  <a:lnTo>
                    <a:pt x="199" y="3160"/>
                  </a:lnTo>
                  <a:lnTo>
                    <a:pt x="199" y="3160"/>
                  </a:lnTo>
                  <a:lnTo>
                    <a:pt x="199" y="3160"/>
                  </a:lnTo>
                  <a:lnTo>
                    <a:pt x="204" y="3160"/>
                  </a:lnTo>
                  <a:lnTo>
                    <a:pt x="204" y="3158"/>
                  </a:lnTo>
                  <a:lnTo>
                    <a:pt x="201" y="3158"/>
                  </a:lnTo>
                  <a:lnTo>
                    <a:pt x="201" y="3155"/>
                  </a:lnTo>
                  <a:lnTo>
                    <a:pt x="204" y="3155"/>
                  </a:lnTo>
                  <a:lnTo>
                    <a:pt x="204" y="3155"/>
                  </a:lnTo>
                  <a:lnTo>
                    <a:pt x="209" y="3155"/>
                  </a:lnTo>
                  <a:lnTo>
                    <a:pt x="209" y="3155"/>
                  </a:lnTo>
                  <a:lnTo>
                    <a:pt x="211" y="3155"/>
                  </a:lnTo>
                  <a:lnTo>
                    <a:pt x="211" y="3158"/>
                  </a:lnTo>
                  <a:lnTo>
                    <a:pt x="213" y="3158"/>
                  </a:lnTo>
                  <a:lnTo>
                    <a:pt x="213" y="3158"/>
                  </a:lnTo>
                  <a:lnTo>
                    <a:pt x="216" y="3160"/>
                  </a:lnTo>
                  <a:lnTo>
                    <a:pt x="213" y="3160"/>
                  </a:lnTo>
                  <a:lnTo>
                    <a:pt x="216" y="3163"/>
                  </a:lnTo>
                  <a:lnTo>
                    <a:pt x="213" y="3163"/>
                  </a:lnTo>
                  <a:lnTo>
                    <a:pt x="216" y="3163"/>
                  </a:lnTo>
                  <a:lnTo>
                    <a:pt x="218" y="3163"/>
                  </a:lnTo>
                  <a:lnTo>
                    <a:pt x="216" y="3163"/>
                  </a:lnTo>
                  <a:lnTo>
                    <a:pt x="216" y="3163"/>
                  </a:lnTo>
                  <a:lnTo>
                    <a:pt x="216" y="3160"/>
                  </a:lnTo>
                  <a:lnTo>
                    <a:pt x="216" y="3160"/>
                  </a:lnTo>
                  <a:lnTo>
                    <a:pt x="218" y="3158"/>
                  </a:lnTo>
                  <a:lnTo>
                    <a:pt x="218" y="3155"/>
                  </a:lnTo>
                  <a:lnTo>
                    <a:pt x="218" y="3155"/>
                  </a:lnTo>
                  <a:lnTo>
                    <a:pt x="220" y="3158"/>
                  </a:lnTo>
                  <a:lnTo>
                    <a:pt x="220" y="3158"/>
                  </a:lnTo>
                  <a:lnTo>
                    <a:pt x="223" y="3160"/>
                  </a:lnTo>
                  <a:lnTo>
                    <a:pt x="220" y="3160"/>
                  </a:lnTo>
                  <a:lnTo>
                    <a:pt x="218" y="3160"/>
                  </a:lnTo>
                  <a:lnTo>
                    <a:pt x="220" y="3163"/>
                  </a:lnTo>
                  <a:lnTo>
                    <a:pt x="223" y="3163"/>
                  </a:lnTo>
                  <a:lnTo>
                    <a:pt x="220" y="3165"/>
                  </a:lnTo>
                  <a:lnTo>
                    <a:pt x="223" y="3167"/>
                  </a:lnTo>
                  <a:lnTo>
                    <a:pt x="223" y="3170"/>
                  </a:lnTo>
                  <a:lnTo>
                    <a:pt x="223" y="3172"/>
                  </a:lnTo>
                  <a:lnTo>
                    <a:pt x="223" y="3172"/>
                  </a:lnTo>
                  <a:lnTo>
                    <a:pt x="223" y="3174"/>
                  </a:lnTo>
                  <a:lnTo>
                    <a:pt x="225" y="3174"/>
                  </a:lnTo>
                  <a:lnTo>
                    <a:pt x="225" y="3177"/>
                  </a:lnTo>
                  <a:lnTo>
                    <a:pt x="227" y="3177"/>
                  </a:lnTo>
                  <a:lnTo>
                    <a:pt x="227" y="3179"/>
                  </a:lnTo>
                  <a:lnTo>
                    <a:pt x="227" y="3179"/>
                  </a:lnTo>
                  <a:lnTo>
                    <a:pt x="227" y="3179"/>
                  </a:lnTo>
                  <a:lnTo>
                    <a:pt x="230" y="3181"/>
                  </a:lnTo>
                  <a:lnTo>
                    <a:pt x="227" y="3181"/>
                  </a:lnTo>
                  <a:lnTo>
                    <a:pt x="227" y="3184"/>
                  </a:lnTo>
                  <a:lnTo>
                    <a:pt x="227" y="3184"/>
                  </a:lnTo>
                  <a:lnTo>
                    <a:pt x="227" y="3186"/>
                  </a:lnTo>
                  <a:lnTo>
                    <a:pt x="227" y="3186"/>
                  </a:lnTo>
                  <a:lnTo>
                    <a:pt x="225" y="3186"/>
                  </a:lnTo>
                  <a:lnTo>
                    <a:pt x="225" y="3186"/>
                  </a:lnTo>
                  <a:lnTo>
                    <a:pt x="223" y="3186"/>
                  </a:lnTo>
                  <a:lnTo>
                    <a:pt x="223" y="3184"/>
                  </a:lnTo>
                  <a:lnTo>
                    <a:pt x="218" y="3184"/>
                  </a:lnTo>
                  <a:lnTo>
                    <a:pt x="218" y="3184"/>
                  </a:lnTo>
                  <a:lnTo>
                    <a:pt x="218" y="3184"/>
                  </a:lnTo>
                  <a:lnTo>
                    <a:pt x="218" y="3181"/>
                  </a:lnTo>
                  <a:lnTo>
                    <a:pt x="218" y="3181"/>
                  </a:lnTo>
                  <a:lnTo>
                    <a:pt x="216" y="3181"/>
                  </a:lnTo>
                  <a:lnTo>
                    <a:pt x="213" y="3179"/>
                  </a:lnTo>
                  <a:lnTo>
                    <a:pt x="213" y="3179"/>
                  </a:lnTo>
                  <a:lnTo>
                    <a:pt x="213" y="3177"/>
                  </a:lnTo>
                  <a:lnTo>
                    <a:pt x="211" y="3177"/>
                  </a:lnTo>
                  <a:lnTo>
                    <a:pt x="211" y="3177"/>
                  </a:lnTo>
                  <a:lnTo>
                    <a:pt x="211" y="3179"/>
                  </a:lnTo>
                  <a:lnTo>
                    <a:pt x="211" y="3179"/>
                  </a:lnTo>
                  <a:lnTo>
                    <a:pt x="211" y="3181"/>
                  </a:lnTo>
                  <a:lnTo>
                    <a:pt x="209" y="3181"/>
                  </a:lnTo>
                  <a:lnTo>
                    <a:pt x="206" y="3181"/>
                  </a:lnTo>
                  <a:lnTo>
                    <a:pt x="204" y="3181"/>
                  </a:lnTo>
                  <a:lnTo>
                    <a:pt x="201" y="3177"/>
                  </a:lnTo>
                  <a:lnTo>
                    <a:pt x="204" y="3177"/>
                  </a:lnTo>
                  <a:lnTo>
                    <a:pt x="201" y="3174"/>
                  </a:lnTo>
                  <a:lnTo>
                    <a:pt x="201" y="3174"/>
                  </a:lnTo>
                  <a:lnTo>
                    <a:pt x="201" y="3172"/>
                  </a:lnTo>
                  <a:lnTo>
                    <a:pt x="199" y="3174"/>
                  </a:lnTo>
                  <a:lnTo>
                    <a:pt x="199" y="3172"/>
                  </a:lnTo>
                  <a:lnTo>
                    <a:pt x="199" y="3172"/>
                  </a:lnTo>
                  <a:lnTo>
                    <a:pt x="197" y="3172"/>
                  </a:lnTo>
                  <a:lnTo>
                    <a:pt x="197" y="3170"/>
                  </a:lnTo>
                  <a:lnTo>
                    <a:pt x="194" y="3170"/>
                  </a:lnTo>
                  <a:lnTo>
                    <a:pt x="194" y="3172"/>
                  </a:lnTo>
                  <a:lnTo>
                    <a:pt x="197" y="3172"/>
                  </a:lnTo>
                  <a:lnTo>
                    <a:pt x="197" y="3174"/>
                  </a:lnTo>
                  <a:lnTo>
                    <a:pt x="194" y="3174"/>
                  </a:lnTo>
                  <a:lnTo>
                    <a:pt x="192" y="3174"/>
                  </a:lnTo>
                  <a:lnTo>
                    <a:pt x="192" y="3172"/>
                  </a:lnTo>
                  <a:lnTo>
                    <a:pt x="190" y="3172"/>
                  </a:lnTo>
                  <a:lnTo>
                    <a:pt x="190" y="3172"/>
                  </a:lnTo>
                  <a:lnTo>
                    <a:pt x="192" y="3170"/>
                  </a:lnTo>
                  <a:lnTo>
                    <a:pt x="192" y="3170"/>
                  </a:lnTo>
                  <a:lnTo>
                    <a:pt x="192" y="3167"/>
                  </a:lnTo>
                  <a:lnTo>
                    <a:pt x="190" y="3167"/>
                  </a:lnTo>
                  <a:lnTo>
                    <a:pt x="187" y="3170"/>
                  </a:lnTo>
                  <a:lnTo>
                    <a:pt x="187" y="3170"/>
                  </a:lnTo>
                  <a:lnTo>
                    <a:pt x="187" y="3172"/>
                  </a:lnTo>
                  <a:lnTo>
                    <a:pt x="185" y="3170"/>
                  </a:lnTo>
                  <a:lnTo>
                    <a:pt x="180" y="3172"/>
                  </a:lnTo>
                  <a:lnTo>
                    <a:pt x="180" y="3170"/>
                  </a:lnTo>
                  <a:lnTo>
                    <a:pt x="185" y="3170"/>
                  </a:lnTo>
                  <a:lnTo>
                    <a:pt x="185" y="3170"/>
                  </a:lnTo>
                  <a:lnTo>
                    <a:pt x="185" y="3170"/>
                  </a:lnTo>
                  <a:lnTo>
                    <a:pt x="185" y="3167"/>
                  </a:lnTo>
                  <a:lnTo>
                    <a:pt x="185" y="3167"/>
                  </a:lnTo>
                  <a:lnTo>
                    <a:pt x="187" y="3167"/>
                  </a:lnTo>
                  <a:lnTo>
                    <a:pt x="187" y="3167"/>
                  </a:lnTo>
                  <a:lnTo>
                    <a:pt x="187" y="3167"/>
                  </a:lnTo>
                  <a:lnTo>
                    <a:pt x="187" y="3167"/>
                  </a:lnTo>
                  <a:lnTo>
                    <a:pt x="185" y="3165"/>
                  </a:lnTo>
                  <a:lnTo>
                    <a:pt x="185" y="3165"/>
                  </a:lnTo>
                  <a:lnTo>
                    <a:pt x="185" y="3165"/>
                  </a:lnTo>
                  <a:lnTo>
                    <a:pt x="185" y="3165"/>
                  </a:lnTo>
                  <a:lnTo>
                    <a:pt x="185" y="3165"/>
                  </a:lnTo>
                  <a:lnTo>
                    <a:pt x="180" y="3165"/>
                  </a:lnTo>
                  <a:lnTo>
                    <a:pt x="180" y="3163"/>
                  </a:lnTo>
                  <a:lnTo>
                    <a:pt x="180" y="3163"/>
                  </a:lnTo>
                  <a:lnTo>
                    <a:pt x="180" y="3163"/>
                  </a:lnTo>
                  <a:lnTo>
                    <a:pt x="178" y="3160"/>
                  </a:lnTo>
                  <a:lnTo>
                    <a:pt x="178" y="3160"/>
                  </a:lnTo>
                  <a:lnTo>
                    <a:pt x="180" y="3160"/>
                  </a:lnTo>
                  <a:lnTo>
                    <a:pt x="180" y="3158"/>
                  </a:lnTo>
                  <a:lnTo>
                    <a:pt x="183" y="3158"/>
                  </a:lnTo>
                  <a:lnTo>
                    <a:pt x="183" y="3160"/>
                  </a:lnTo>
                  <a:lnTo>
                    <a:pt x="183" y="3160"/>
                  </a:lnTo>
                  <a:lnTo>
                    <a:pt x="183" y="3160"/>
                  </a:lnTo>
                  <a:lnTo>
                    <a:pt x="185" y="3160"/>
                  </a:lnTo>
                  <a:lnTo>
                    <a:pt x="185" y="3160"/>
                  </a:lnTo>
                  <a:lnTo>
                    <a:pt x="185" y="3163"/>
                  </a:lnTo>
                  <a:lnTo>
                    <a:pt x="187" y="3163"/>
                  </a:lnTo>
                  <a:lnTo>
                    <a:pt x="187" y="3163"/>
                  </a:lnTo>
                  <a:lnTo>
                    <a:pt x="187" y="3163"/>
                  </a:lnTo>
                  <a:lnTo>
                    <a:pt x="190" y="3163"/>
                  </a:lnTo>
                  <a:lnTo>
                    <a:pt x="190" y="3165"/>
                  </a:lnTo>
                  <a:lnTo>
                    <a:pt x="192" y="3165"/>
                  </a:lnTo>
                  <a:lnTo>
                    <a:pt x="192" y="3163"/>
                  </a:lnTo>
                  <a:lnTo>
                    <a:pt x="192" y="3163"/>
                  </a:lnTo>
                  <a:lnTo>
                    <a:pt x="192" y="3163"/>
                  </a:lnTo>
                  <a:lnTo>
                    <a:pt x="192" y="3163"/>
                  </a:lnTo>
                  <a:lnTo>
                    <a:pt x="192" y="3160"/>
                  </a:lnTo>
                  <a:lnTo>
                    <a:pt x="192" y="3160"/>
                  </a:lnTo>
                  <a:lnTo>
                    <a:pt x="194" y="3160"/>
                  </a:lnTo>
                  <a:lnTo>
                    <a:pt x="194" y="3163"/>
                  </a:lnTo>
                  <a:lnTo>
                    <a:pt x="197" y="3163"/>
                  </a:lnTo>
                  <a:lnTo>
                    <a:pt x="197" y="3160"/>
                  </a:lnTo>
                  <a:lnTo>
                    <a:pt x="197" y="3160"/>
                  </a:lnTo>
                  <a:lnTo>
                    <a:pt x="197" y="3160"/>
                  </a:lnTo>
                  <a:lnTo>
                    <a:pt x="194" y="3160"/>
                  </a:lnTo>
                  <a:lnTo>
                    <a:pt x="197" y="3160"/>
                  </a:lnTo>
                  <a:lnTo>
                    <a:pt x="197" y="3158"/>
                  </a:lnTo>
                  <a:lnTo>
                    <a:pt x="194" y="3158"/>
                  </a:lnTo>
                  <a:lnTo>
                    <a:pt x="194" y="3158"/>
                  </a:lnTo>
                  <a:lnTo>
                    <a:pt x="194" y="3158"/>
                  </a:lnTo>
                  <a:lnTo>
                    <a:pt x="190" y="3155"/>
                  </a:lnTo>
                  <a:lnTo>
                    <a:pt x="190" y="3155"/>
                  </a:lnTo>
                  <a:lnTo>
                    <a:pt x="192" y="3155"/>
                  </a:lnTo>
                  <a:lnTo>
                    <a:pt x="192" y="3155"/>
                  </a:lnTo>
                  <a:lnTo>
                    <a:pt x="192" y="3153"/>
                  </a:lnTo>
                  <a:lnTo>
                    <a:pt x="190" y="3155"/>
                  </a:lnTo>
                  <a:lnTo>
                    <a:pt x="187" y="3153"/>
                  </a:lnTo>
                  <a:lnTo>
                    <a:pt x="187" y="3153"/>
                  </a:lnTo>
                  <a:lnTo>
                    <a:pt x="187" y="3153"/>
                  </a:lnTo>
                  <a:lnTo>
                    <a:pt x="190" y="3151"/>
                  </a:lnTo>
                  <a:lnTo>
                    <a:pt x="192" y="3153"/>
                  </a:lnTo>
                  <a:lnTo>
                    <a:pt x="197" y="3151"/>
                  </a:lnTo>
                  <a:close/>
                  <a:moveTo>
                    <a:pt x="809" y="3146"/>
                  </a:moveTo>
                  <a:lnTo>
                    <a:pt x="812" y="3148"/>
                  </a:lnTo>
                  <a:lnTo>
                    <a:pt x="812" y="3148"/>
                  </a:lnTo>
                  <a:lnTo>
                    <a:pt x="814" y="3151"/>
                  </a:lnTo>
                  <a:lnTo>
                    <a:pt x="814" y="3155"/>
                  </a:lnTo>
                  <a:lnTo>
                    <a:pt x="816" y="3158"/>
                  </a:lnTo>
                  <a:lnTo>
                    <a:pt x="816" y="3158"/>
                  </a:lnTo>
                  <a:lnTo>
                    <a:pt x="816" y="3160"/>
                  </a:lnTo>
                  <a:lnTo>
                    <a:pt x="819" y="3160"/>
                  </a:lnTo>
                  <a:lnTo>
                    <a:pt x="819" y="3160"/>
                  </a:lnTo>
                  <a:lnTo>
                    <a:pt x="819" y="3165"/>
                  </a:lnTo>
                  <a:lnTo>
                    <a:pt x="821" y="3165"/>
                  </a:lnTo>
                  <a:lnTo>
                    <a:pt x="821" y="3167"/>
                  </a:lnTo>
                  <a:lnTo>
                    <a:pt x="821" y="3170"/>
                  </a:lnTo>
                  <a:lnTo>
                    <a:pt x="819" y="3170"/>
                  </a:lnTo>
                  <a:lnTo>
                    <a:pt x="821" y="3172"/>
                  </a:lnTo>
                  <a:lnTo>
                    <a:pt x="819" y="3177"/>
                  </a:lnTo>
                  <a:lnTo>
                    <a:pt x="819" y="3179"/>
                  </a:lnTo>
                  <a:lnTo>
                    <a:pt x="819" y="3179"/>
                  </a:lnTo>
                  <a:lnTo>
                    <a:pt x="819" y="3181"/>
                  </a:lnTo>
                  <a:lnTo>
                    <a:pt x="819" y="3184"/>
                  </a:lnTo>
                  <a:lnTo>
                    <a:pt x="816" y="3184"/>
                  </a:lnTo>
                  <a:lnTo>
                    <a:pt x="816" y="3186"/>
                  </a:lnTo>
                  <a:lnTo>
                    <a:pt x="816" y="3186"/>
                  </a:lnTo>
                  <a:lnTo>
                    <a:pt x="816" y="3191"/>
                  </a:lnTo>
                  <a:lnTo>
                    <a:pt x="814" y="3193"/>
                  </a:lnTo>
                  <a:lnTo>
                    <a:pt x="814" y="3196"/>
                  </a:lnTo>
                  <a:lnTo>
                    <a:pt x="812" y="3198"/>
                  </a:lnTo>
                  <a:lnTo>
                    <a:pt x="812" y="3200"/>
                  </a:lnTo>
                  <a:lnTo>
                    <a:pt x="812" y="3203"/>
                  </a:lnTo>
                  <a:lnTo>
                    <a:pt x="809" y="3203"/>
                  </a:lnTo>
                  <a:lnTo>
                    <a:pt x="809" y="3205"/>
                  </a:lnTo>
                  <a:lnTo>
                    <a:pt x="809" y="3205"/>
                  </a:lnTo>
                  <a:lnTo>
                    <a:pt x="807" y="3207"/>
                  </a:lnTo>
                  <a:lnTo>
                    <a:pt x="807" y="3207"/>
                  </a:lnTo>
                  <a:lnTo>
                    <a:pt x="807" y="3207"/>
                  </a:lnTo>
                  <a:lnTo>
                    <a:pt x="807" y="3210"/>
                  </a:lnTo>
                  <a:lnTo>
                    <a:pt x="805" y="3210"/>
                  </a:lnTo>
                  <a:lnTo>
                    <a:pt x="805" y="3210"/>
                  </a:lnTo>
                  <a:lnTo>
                    <a:pt x="802" y="3210"/>
                  </a:lnTo>
                  <a:lnTo>
                    <a:pt x="802" y="3212"/>
                  </a:lnTo>
                  <a:lnTo>
                    <a:pt x="802" y="3212"/>
                  </a:lnTo>
                  <a:lnTo>
                    <a:pt x="797" y="3215"/>
                  </a:lnTo>
                  <a:lnTo>
                    <a:pt x="797" y="3217"/>
                  </a:lnTo>
                  <a:lnTo>
                    <a:pt x="797" y="3217"/>
                  </a:lnTo>
                  <a:lnTo>
                    <a:pt x="797" y="3217"/>
                  </a:lnTo>
                  <a:lnTo>
                    <a:pt x="797" y="3219"/>
                  </a:lnTo>
                  <a:lnTo>
                    <a:pt x="795" y="3219"/>
                  </a:lnTo>
                  <a:lnTo>
                    <a:pt x="795" y="3222"/>
                  </a:lnTo>
                  <a:lnTo>
                    <a:pt x="795" y="3222"/>
                  </a:lnTo>
                  <a:lnTo>
                    <a:pt x="795" y="3224"/>
                  </a:lnTo>
                  <a:lnTo>
                    <a:pt x="795" y="3224"/>
                  </a:lnTo>
                  <a:lnTo>
                    <a:pt x="795" y="3226"/>
                  </a:lnTo>
                  <a:lnTo>
                    <a:pt x="797" y="3231"/>
                  </a:lnTo>
                  <a:lnTo>
                    <a:pt x="797" y="3231"/>
                  </a:lnTo>
                  <a:lnTo>
                    <a:pt x="800" y="3233"/>
                  </a:lnTo>
                  <a:lnTo>
                    <a:pt x="800" y="3233"/>
                  </a:lnTo>
                  <a:lnTo>
                    <a:pt x="800" y="3233"/>
                  </a:lnTo>
                  <a:lnTo>
                    <a:pt x="800" y="3233"/>
                  </a:lnTo>
                  <a:lnTo>
                    <a:pt x="800" y="3236"/>
                  </a:lnTo>
                  <a:lnTo>
                    <a:pt x="800" y="3238"/>
                  </a:lnTo>
                  <a:lnTo>
                    <a:pt x="800" y="3241"/>
                  </a:lnTo>
                  <a:lnTo>
                    <a:pt x="800" y="3245"/>
                  </a:lnTo>
                  <a:lnTo>
                    <a:pt x="802" y="3245"/>
                  </a:lnTo>
                  <a:lnTo>
                    <a:pt x="802" y="3248"/>
                  </a:lnTo>
                  <a:lnTo>
                    <a:pt x="802" y="3257"/>
                  </a:lnTo>
                  <a:lnTo>
                    <a:pt x="802" y="3262"/>
                  </a:lnTo>
                  <a:lnTo>
                    <a:pt x="802" y="3262"/>
                  </a:lnTo>
                  <a:lnTo>
                    <a:pt x="802" y="3264"/>
                  </a:lnTo>
                  <a:lnTo>
                    <a:pt x="805" y="3267"/>
                  </a:lnTo>
                  <a:lnTo>
                    <a:pt x="805" y="3267"/>
                  </a:lnTo>
                  <a:lnTo>
                    <a:pt x="805" y="3269"/>
                  </a:lnTo>
                  <a:lnTo>
                    <a:pt x="807" y="3271"/>
                  </a:lnTo>
                  <a:lnTo>
                    <a:pt x="809" y="3274"/>
                  </a:lnTo>
                  <a:lnTo>
                    <a:pt x="809" y="3276"/>
                  </a:lnTo>
                  <a:lnTo>
                    <a:pt x="809" y="3278"/>
                  </a:lnTo>
                  <a:lnTo>
                    <a:pt x="812" y="3278"/>
                  </a:lnTo>
                  <a:lnTo>
                    <a:pt x="812" y="3278"/>
                  </a:lnTo>
                  <a:lnTo>
                    <a:pt x="814" y="3278"/>
                  </a:lnTo>
                  <a:lnTo>
                    <a:pt x="814" y="3278"/>
                  </a:lnTo>
                  <a:lnTo>
                    <a:pt x="814" y="3281"/>
                  </a:lnTo>
                  <a:lnTo>
                    <a:pt x="814" y="3288"/>
                  </a:lnTo>
                  <a:lnTo>
                    <a:pt x="814" y="3293"/>
                  </a:lnTo>
                  <a:lnTo>
                    <a:pt x="812" y="3295"/>
                  </a:lnTo>
                  <a:lnTo>
                    <a:pt x="812" y="3297"/>
                  </a:lnTo>
                  <a:lnTo>
                    <a:pt x="809" y="3297"/>
                  </a:lnTo>
                  <a:lnTo>
                    <a:pt x="809" y="3297"/>
                  </a:lnTo>
                  <a:lnTo>
                    <a:pt x="809" y="3297"/>
                  </a:lnTo>
                  <a:lnTo>
                    <a:pt x="809" y="3300"/>
                  </a:lnTo>
                  <a:lnTo>
                    <a:pt x="807" y="3300"/>
                  </a:lnTo>
                  <a:lnTo>
                    <a:pt x="807" y="3300"/>
                  </a:lnTo>
                  <a:lnTo>
                    <a:pt x="805" y="3302"/>
                  </a:lnTo>
                  <a:lnTo>
                    <a:pt x="802" y="3307"/>
                  </a:lnTo>
                  <a:lnTo>
                    <a:pt x="802" y="3309"/>
                  </a:lnTo>
                  <a:lnTo>
                    <a:pt x="802" y="3309"/>
                  </a:lnTo>
                  <a:lnTo>
                    <a:pt x="802" y="3309"/>
                  </a:lnTo>
                  <a:lnTo>
                    <a:pt x="800" y="3311"/>
                  </a:lnTo>
                  <a:lnTo>
                    <a:pt x="797" y="3311"/>
                  </a:lnTo>
                  <a:lnTo>
                    <a:pt x="797" y="3311"/>
                  </a:lnTo>
                  <a:lnTo>
                    <a:pt x="795" y="3311"/>
                  </a:lnTo>
                  <a:lnTo>
                    <a:pt x="793" y="3314"/>
                  </a:lnTo>
                  <a:lnTo>
                    <a:pt x="793" y="3314"/>
                  </a:lnTo>
                  <a:lnTo>
                    <a:pt x="793" y="3314"/>
                  </a:lnTo>
                  <a:lnTo>
                    <a:pt x="790" y="3314"/>
                  </a:lnTo>
                  <a:lnTo>
                    <a:pt x="788" y="3316"/>
                  </a:lnTo>
                  <a:lnTo>
                    <a:pt x="786" y="3316"/>
                  </a:lnTo>
                  <a:lnTo>
                    <a:pt x="783" y="3314"/>
                  </a:lnTo>
                  <a:lnTo>
                    <a:pt x="781" y="3314"/>
                  </a:lnTo>
                  <a:lnTo>
                    <a:pt x="778" y="3311"/>
                  </a:lnTo>
                  <a:lnTo>
                    <a:pt x="778" y="3311"/>
                  </a:lnTo>
                  <a:lnTo>
                    <a:pt x="776" y="3311"/>
                  </a:lnTo>
                  <a:lnTo>
                    <a:pt x="776" y="3309"/>
                  </a:lnTo>
                  <a:lnTo>
                    <a:pt x="776" y="3307"/>
                  </a:lnTo>
                  <a:lnTo>
                    <a:pt x="776" y="3304"/>
                  </a:lnTo>
                  <a:lnTo>
                    <a:pt x="776" y="3304"/>
                  </a:lnTo>
                  <a:lnTo>
                    <a:pt x="776" y="3300"/>
                  </a:lnTo>
                  <a:lnTo>
                    <a:pt x="774" y="3300"/>
                  </a:lnTo>
                  <a:lnTo>
                    <a:pt x="774" y="3295"/>
                  </a:lnTo>
                  <a:lnTo>
                    <a:pt x="771" y="3295"/>
                  </a:lnTo>
                  <a:lnTo>
                    <a:pt x="769" y="3295"/>
                  </a:lnTo>
                  <a:lnTo>
                    <a:pt x="769" y="3295"/>
                  </a:lnTo>
                  <a:lnTo>
                    <a:pt x="769" y="3295"/>
                  </a:lnTo>
                  <a:lnTo>
                    <a:pt x="769" y="3295"/>
                  </a:lnTo>
                  <a:lnTo>
                    <a:pt x="769" y="3297"/>
                  </a:lnTo>
                  <a:lnTo>
                    <a:pt x="767" y="3295"/>
                  </a:lnTo>
                  <a:lnTo>
                    <a:pt x="769" y="3293"/>
                  </a:lnTo>
                  <a:lnTo>
                    <a:pt x="769" y="3293"/>
                  </a:lnTo>
                  <a:lnTo>
                    <a:pt x="769" y="3290"/>
                  </a:lnTo>
                  <a:lnTo>
                    <a:pt x="771" y="3288"/>
                  </a:lnTo>
                  <a:lnTo>
                    <a:pt x="769" y="3285"/>
                  </a:lnTo>
                  <a:lnTo>
                    <a:pt x="771" y="3285"/>
                  </a:lnTo>
                  <a:lnTo>
                    <a:pt x="771" y="3283"/>
                  </a:lnTo>
                  <a:lnTo>
                    <a:pt x="769" y="3283"/>
                  </a:lnTo>
                  <a:lnTo>
                    <a:pt x="769" y="3281"/>
                  </a:lnTo>
                  <a:lnTo>
                    <a:pt x="769" y="3281"/>
                  </a:lnTo>
                  <a:lnTo>
                    <a:pt x="769" y="3281"/>
                  </a:lnTo>
                  <a:lnTo>
                    <a:pt x="769" y="3278"/>
                  </a:lnTo>
                  <a:lnTo>
                    <a:pt x="769" y="3278"/>
                  </a:lnTo>
                  <a:lnTo>
                    <a:pt x="771" y="3276"/>
                  </a:lnTo>
                  <a:lnTo>
                    <a:pt x="771" y="3276"/>
                  </a:lnTo>
                  <a:lnTo>
                    <a:pt x="774" y="3271"/>
                  </a:lnTo>
                  <a:lnTo>
                    <a:pt x="774" y="3271"/>
                  </a:lnTo>
                  <a:lnTo>
                    <a:pt x="774" y="3267"/>
                  </a:lnTo>
                  <a:lnTo>
                    <a:pt x="774" y="3264"/>
                  </a:lnTo>
                  <a:lnTo>
                    <a:pt x="774" y="3262"/>
                  </a:lnTo>
                  <a:lnTo>
                    <a:pt x="771" y="3259"/>
                  </a:lnTo>
                  <a:lnTo>
                    <a:pt x="771" y="3257"/>
                  </a:lnTo>
                  <a:lnTo>
                    <a:pt x="771" y="3255"/>
                  </a:lnTo>
                  <a:lnTo>
                    <a:pt x="769" y="3250"/>
                  </a:lnTo>
                  <a:lnTo>
                    <a:pt x="769" y="3248"/>
                  </a:lnTo>
                  <a:lnTo>
                    <a:pt x="769" y="3248"/>
                  </a:lnTo>
                  <a:lnTo>
                    <a:pt x="771" y="3248"/>
                  </a:lnTo>
                  <a:lnTo>
                    <a:pt x="771" y="3245"/>
                  </a:lnTo>
                  <a:lnTo>
                    <a:pt x="769" y="3245"/>
                  </a:lnTo>
                  <a:lnTo>
                    <a:pt x="769" y="3238"/>
                  </a:lnTo>
                  <a:lnTo>
                    <a:pt x="769" y="3238"/>
                  </a:lnTo>
                  <a:lnTo>
                    <a:pt x="769" y="3231"/>
                  </a:lnTo>
                  <a:lnTo>
                    <a:pt x="769" y="3231"/>
                  </a:lnTo>
                  <a:lnTo>
                    <a:pt x="769" y="3229"/>
                  </a:lnTo>
                  <a:lnTo>
                    <a:pt x="771" y="3226"/>
                  </a:lnTo>
                  <a:lnTo>
                    <a:pt x="771" y="3224"/>
                  </a:lnTo>
                  <a:lnTo>
                    <a:pt x="771" y="3224"/>
                  </a:lnTo>
                  <a:lnTo>
                    <a:pt x="771" y="3219"/>
                  </a:lnTo>
                  <a:lnTo>
                    <a:pt x="774" y="3217"/>
                  </a:lnTo>
                  <a:lnTo>
                    <a:pt x="771" y="3215"/>
                  </a:lnTo>
                  <a:lnTo>
                    <a:pt x="774" y="3212"/>
                  </a:lnTo>
                  <a:lnTo>
                    <a:pt x="776" y="3210"/>
                  </a:lnTo>
                  <a:lnTo>
                    <a:pt x="776" y="3210"/>
                  </a:lnTo>
                  <a:lnTo>
                    <a:pt x="778" y="3205"/>
                  </a:lnTo>
                  <a:lnTo>
                    <a:pt x="778" y="3203"/>
                  </a:lnTo>
                  <a:lnTo>
                    <a:pt x="781" y="3200"/>
                  </a:lnTo>
                  <a:lnTo>
                    <a:pt x="781" y="3198"/>
                  </a:lnTo>
                  <a:lnTo>
                    <a:pt x="783" y="3198"/>
                  </a:lnTo>
                  <a:lnTo>
                    <a:pt x="783" y="3196"/>
                  </a:lnTo>
                  <a:lnTo>
                    <a:pt x="783" y="3196"/>
                  </a:lnTo>
                  <a:lnTo>
                    <a:pt x="786" y="3196"/>
                  </a:lnTo>
                  <a:lnTo>
                    <a:pt x="786" y="3196"/>
                  </a:lnTo>
                  <a:lnTo>
                    <a:pt x="786" y="3196"/>
                  </a:lnTo>
                  <a:lnTo>
                    <a:pt x="790" y="3198"/>
                  </a:lnTo>
                  <a:lnTo>
                    <a:pt x="790" y="3198"/>
                  </a:lnTo>
                  <a:lnTo>
                    <a:pt x="790" y="3198"/>
                  </a:lnTo>
                  <a:lnTo>
                    <a:pt x="793" y="3198"/>
                  </a:lnTo>
                  <a:lnTo>
                    <a:pt x="795" y="3198"/>
                  </a:lnTo>
                  <a:lnTo>
                    <a:pt x="797" y="3200"/>
                  </a:lnTo>
                  <a:lnTo>
                    <a:pt x="800" y="3200"/>
                  </a:lnTo>
                  <a:lnTo>
                    <a:pt x="800" y="3198"/>
                  </a:lnTo>
                  <a:lnTo>
                    <a:pt x="802" y="3198"/>
                  </a:lnTo>
                  <a:lnTo>
                    <a:pt x="802" y="3196"/>
                  </a:lnTo>
                  <a:lnTo>
                    <a:pt x="805" y="3196"/>
                  </a:lnTo>
                  <a:lnTo>
                    <a:pt x="805" y="3193"/>
                  </a:lnTo>
                  <a:lnTo>
                    <a:pt x="805" y="3193"/>
                  </a:lnTo>
                  <a:lnTo>
                    <a:pt x="802" y="3193"/>
                  </a:lnTo>
                  <a:lnTo>
                    <a:pt x="802" y="3191"/>
                  </a:lnTo>
                  <a:lnTo>
                    <a:pt x="797" y="3191"/>
                  </a:lnTo>
                  <a:lnTo>
                    <a:pt x="795" y="3189"/>
                  </a:lnTo>
                  <a:lnTo>
                    <a:pt x="795" y="3189"/>
                  </a:lnTo>
                  <a:lnTo>
                    <a:pt x="797" y="3189"/>
                  </a:lnTo>
                  <a:lnTo>
                    <a:pt x="797" y="3186"/>
                  </a:lnTo>
                  <a:lnTo>
                    <a:pt x="800" y="3186"/>
                  </a:lnTo>
                  <a:lnTo>
                    <a:pt x="800" y="3186"/>
                  </a:lnTo>
                  <a:lnTo>
                    <a:pt x="800" y="3184"/>
                  </a:lnTo>
                  <a:lnTo>
                    <a:pt x="800" y="3184"/>
                  </a:lnTo>
                  <a:lnTo>
                    <a:pt x="800" y="3181"/>
                  </a:lnTo>
                  <a:lnTo>
                    <a:pt x="800" y="3181"/>
                  </a:lnTo>
                  <a:lnTo>
                    <a:pt x="800" y="3184"/>
                  </a:lnTo>
                  <a:lnTo>
                    <a:pt x="797" y="3184"/>
                  </a:lnTo>
                  <a:lnTo>
                    <a:pt x="797" y="3181"/>
                  </a:lnTo>
                  <a:lnTo>
                    <a:pt x="795" y="3179"/>
                  </a:lnTo>
                  <a:lnTo>
                    <a:pt x="795" y="3177"/>
                  </a:lnTo>
                  <a:lnTo>
                    <a:pt x="793" y="3174"/>
                  </a:lnTo>
                  <a:lnTo>
                    <a:pt x="793" y="3170"/>
                  </a:lnTo>
                  <a:lnTo>
                    <a:pt x="793" y="3167"/>
                  </a:lnTo>
                  <a:lnTo>
                    <a:pt x="795" y="3167"/>
                  </a:lnTo>
                  <a:lnTo>
                    <a:pt x="795" y="3167"/>
                  </a:lnTo>
                  <a:lnTo>
                    <a:pt x="795" y="3167"/>
                  </a:lnTo>
                  <a:lnTo>
                    <a:pt x="797" y="3167"/>
                  </a:lnTo>
                  <a:lnTo>
                    <a:pt x="797" y="3167"/>
                  </a:lnTo>
                  <a:lnTo>
                    <a:pt x="797" y="3167"/>
                  </a:lnTo>
                  <a:lnTo>
                    <a:pt x="797" y="3165"/>
                  </a:lnTo>
                  <a:lnTo>
                    <a:pt x="800" y="3167"/>
                  </a:lnTo>
                  <a:lnTo>
                    <a:pt x="800" y="3167"/>
                  </a:lnTo>
                  <a:lnTo>
                    <a:pt x="802" y="3167"/>
                  </a:lnTo>
                  <a:lnTo>
                    <a:pt x="802" y="3172"/>
                  </a:lnTo>
                  <a:lnTo>
                    <a:pt x="802" y="3174"/>
                  </a:lnTo>
                  <a:lnTo>
                    <a:pt x="802" y="3174"/>
                  </a:lnTo>
                  <a:lnTo>
                    <a:pt x="800" y="3179"/>
                  </a:lnTo>
                  <a:lnTo>
                    <a:pt x="802" y="3179"/>
                  </a:lnTo>
                  <a:lnTo>
                    <a:pt x="802" y="3177"/>
                  </a:lnTo>
                  <a:lnTo>
                    <a:pt x="802" y="3174"/>
                  </a:lnTo>
                  <a:lnTo>
                    <a:pt x="805" y="3172"/>
                  </a:lnTo>
                  <a:lnTo>
                    <a:pt x="805" y="3172"/>
                  </a:lnTo>
                  <a:lnTo>
                    <a:pt x="805" y="3170"/>
                  </a:lnTo>
                  <a:lnTo>
                    <a:pt x="807" y="3170"/>
                  </a:lnTo>
                  <a:lnTo>
                    <a:pt x="807" y="3170"/>
                  </a:lnTo>
                  <a:lnTo>
                    <a:pt x="812" y="3170"/>
                  </a:lnTo>
                  <a:lnTo>
                    <a:pt x="814" y="3167"/>
                  </a:lnTo>
                  <a:lnTo>
                    <a:pt x="814" y="3167"/>
                  </a:lnTo>
                  <a:lnTo>
                    <a:pt x="814" y="3167"/>
                  </a:lnTo>
                  <a:lnTo>
                    <a:pt x="812" y="3165"/>
                  </a:lnTo>
                  <a:lnTo>
                    <a:pt x="812" y="3165"/>
                  </a:lnTo>
                  <a:lnTo>
                    <a:pt x="812" y="3165"/>
                  </a:lnTo>
                  <a:lnTo>
                    <a:pt x="814" y="3163"/>
                  </a:lnTo>
                  <a:lnTo>
                    <a:pt x="812" y="3160"/>
                  </a:lnTo>
                  <a:lnTo>
                    <a:pt x="814" y="3158"/>
                  </a:lnTo>
                  <a:lnTo>
                    <a:pt x="812" y="3155"/>
                  </a:lnTo>
                  <a:lnTo>
                    <a:pt x="812" y="3153"/>
                  </a:lnTo>
                  <a:lnTo>
                    <a:pt x="809" y="3153"/>
                  </a:lnTo>
                  <a:lnTo>
                    <a:pt x="807" y="3153"/>
                  </a:lnTo>
                  <a:lnTo>
                    <a:pt x="807" y="3151"/>
                  </a:lnTo>
                  <a:lnTo>
                    <a:pt x="805" y="3151"/>
                  </a:lnTo>
                  <a:lnTo>
                    <a:pt x="802" y="3148"/>
                  </a:lnTo>
                  <a:lnTo>
                    <a:pt x="805" y="3148"/>
                  </a:lnTo>
                  <a:lnTo>
                    <a:pt x="805" y="3148"/>
                  </a:lnTo>
                  <a:lnTo>
                    <a:pt x="807" y="3146"/>
                  </a:lnTo>
                  <a:lnTo>
                    <a:pt x="809" y="3146"/>
                  </a:lnTo>
                  <a:close/>
                  <a:moveTo>
                    <a:pt x="131" y="3115"/>
                  </a:moveTo>
                  <a:lnTo>
                    <a:pt x="133" y="3115"/>
                  </a:lnTo>
                  <a:lnTo>
                    <a:pt x="133" y="3118"/>
                  </a:lnTo>
                  <a:lnTo>
                    <a:pt x="131" y="3118"/>
                  </a:lnTo>
                  <a:lnTo>
                    <a:pt x="131" y="3120"/>
                  </a:lnTo>
                  <a:lnTo>
                    <a:pt x="131" y="3122"/>
                  </a:lnTo>
                  <a:lnTo>
                    <a:pt x="133" y="3122"/>
                  </a:lnTo>
                  <a:lnTo>
                    <a:pt x="133" y="3125"/>
                  </a:lnTo>
                  <a:lnTo>
                    <a:pt x="135" y="3125"/>
                  </a:lnTo>
                  <a:lnTo>
                    <a:pt x="135" y="3127"/>
                  </a:lnTo>
                  <a:lnTo>
                    <a:pt x="138" y="3127"/>
                  </a:lnTo>
                  <a:lnTo>
                    <a:pt x="138" y="3127"/>
                  </a:lnTo>
                  <a:lnTo>
                    <a:pt x="138" y="3127"/>
                  </a:lnTo>
                  <a:lnTo>
                    <a:pt x="138" y="3125"/>
                  </a:lnTo>
                  <a:lnTo>
                    <a:pt x="140" y="3125"/>
                  </a:lnTo>
                  <a:lnTo>
                    <a:pt x="140" y="3120"/>
                  </a:lnTo>
                  <a:lnTo>
                    <a:pt x="142" y="3120"/>
                  </a:lnTo>
                  <a:lnTo>
                    <a:pt x="145" y="3118"/>
                  </a:lnTo>
                  <a:lnTo>
                    <a:pt x="147" y="3118"/>
                  </a:lnTo>
                  <a:lnTo>
                    <a:pt x="149" y="3118"/>
                  </a:lnTo>
                  <a:lnTo>
                    <a:pt x="149" y="3120"/>
                  </a:lnTo>
                  <a:lnTo>
                    <a:pt x="149" y="3120"/>
                  </a:lnTo>
                  <a:lnTo>
                    <a:pt x="152" y="3120"/>
                  </a:lnTo>
                  <a:lnTo>
                    <a:pt x="152" y="3122"/>
                  </a:lnTo>
                  <a:lnTo>
                    <a:pt x="149" y="3122"/>
                  </a:lnTo>
                  <a:lnTo>
                    <a:pt x="149" y="3125"/>
                  </a:lnTo>
                  <a:lnTo>
                    <a:pt x="152" y="3122"/>
                  </a:lnTo>
                  <a:lnTo>
                    <a:pt x="152" y="3122"/>
                  </a:lnTo>
                  <a:lnTo>
                    <a:pt x="154" y="3122"/>
                  </a:lnTo>
                  <a:lnTo>
                    <a:pt x="154" y="3125"/>
                  </a:lnTo>
                  <a:lnTo>
                    <a:pt x="157" y="3127"/>
                  </a:lnTo>
                  <a:lnTo>
                    <a:pt x="157" y="3129"/>
                  </a:lnTo>
                  <a:lnTo>
                    <a:pt x="159" y="3129"/>
                  </a:lnTo>
                  <a:lnTo>
                    <a:pt x="161" y="3127"/>
                  </a:lnTo>
                  <a:lnTo>
                    <a:pt x="161" y="3129"/>
                  </a:lnTo>
                  <a:lnTo>
                    <a:pt x="164" y="3132"/>
                  </a:lnTo>
                  <a:lnTo>
                    <a:pt x="161" y="3134"/>
                  </a:lnTo>
                  <a:lnTo>
                    <a:pt x="161" y="3137"/>
                  </a:lnTo>
                  <a:lnTo>
                    <a:pt x="161" y="3137"/>
                  </a:lnTo>
                  <a:lnTo>
                    <a:pt x="159" y="3137"/>
                  </a:lnTo>
                  <a:lnTo>
                    <a:pt x="159" y="3137"/>
                  </a:lnTo>
                  <a:lnTo>
                    <a:pt x="159" y="3139"/>
                  </a:lnTo>
                  <a:lnTo>
                    <a:pt x="157" y="3139"/>
                  </a:lnTo>
                  <a:lnTo>
                    <a:pt x="157" y="3137"/>
                  </a:lnTo>
                  <a:lnTo>
                    <a:pt x="157" y="3137"/>
                  </a:lnTo>
                  <a:lnTo>
                    <a:pt x="157" y="3137"/>
                  </a:lnTo>
                  <a:lnTo>
                    <a:pt x="157" y="3137"/>
                  </a:lnTo>
                  <a:lnTo>
                    <a:pt x="157" y="3137"/>
                  </a:lnTo>
                  <a:lnTo>
                    <a:pt x="154" y="3137"/>
                  </a:lnTo>
                  <a:lnTo>
                    <a:pt x="152" y="3139"/>
                  </a:lnTo>
                  <a:lnTo>
                    <a:pt x="152" y="3141"/>
                  </a:lnTo>
                  <a:lnTo>
                    <a:pt x="154" y="3141"/>
                  </a:lnTo>
                  <a:lnTo>
                    <a:pt x="154" y="3144"/>
                  </a:lnTo>
                  <a:lnTo>
                    <a:pt x="157" y="3146"/>
                  </a:lnTo>
                  <a:lnTo>
                    <a:pt x="157" y="3146"/>
                  </a:lnTo>
                  <a:lnTo>
                    <a:pt x="157" y="3148"/>
                  </a:lnTo>
                  <a:lnTo>
                    <a:pt x="157" y="3151"/>
                  </a:lnTo>
                  <a:lnTo>
                    <a:pt x="154" y="3153"/>
                  </a:lnTo>
                  <a:lnTo>
                    <a:pt x="154" y="3155"/>
                  </a:lnTo>
                  <a:lnTo>
                    <a:pt x="154" y="3158"/>
                  </a:lnTo>
                  <a:lnTo>
                    <a:pt x="157" y="3158"/>
                  </a:lnTo>
                  <a:lnTo>
                    <a:pt x="157" y="3160"/>
                  </a:lnTo>
                  <a:lnTo>
                    <a:pt x="154" y="3160"/>
                  </a:lnTo>
                  <a:lnTo>
                    <a:pt x="154" y="3160"/>
                  </a:lnTo>
                  <a:lnTo>
                    <a:pt x="154" y="3163"/>
                  </a:lnTo>
                  <a:lnTo>
                    <a:pt x="154" y="3165"/>
                  </a:lnTo>
                  <a:lnTo>
                    <a:pt x="152" y="3163"/>
                  </a:lnTo>
                  <a:lnTo>
                    <a:pt x="152" y="3163"/>
                  </a:lnTo>
                  <a:lnTo>
                    <a:pt x="149" y="3160"/>
                  </a:lnTo>
                  <a:lnTo>
                    <a:pt x="147" y="3160"/>
                  </a:lnTo>
                  <a:lnTo>
                    <a:pt x="147" y="3160"/>
                  </a:lnTo>
                  <a:lnTo>
                    <a:pt x="147" y="3160"/>
                  </a:lnTo>
                  <a:lnTo>
                    <a:pt x="147" y="3158"/>
                  </a:lnTo>
                  <a:lnTo>
                    <a:pt x="147" y="3153"/>
                  </a:lnTo>
                  <a:lnTo>
                    <a:pt x="145" y="3153"/>
                  </a:lnTo>
                  <a:lnTo>
                    <a:pt x="145" y="3146"/>
                  </a:lnTo>
                  <a:lnTo>
                    <a:pt x="145" y="3144"/>
                  </a:lnTo>
                  <a:lnTo>
                    <a:pt x="145" y="3144"/>
                  </a:lnTo>
                  <a:lnTo>
                    <a:pt x="140" y="3139"/>
                  </a:lnTo>
                  <a:lnTo>
                    <a:pt x="138" y="3134"/>
                  </a:lnTo>
                  <a:lnTo>
                    <a:pt x="133" y="3129"/>
                  </a:lnTo>
                  <a:lnTo>
                    <a:pt x="133" y="3127"/>
                  </a:lnTo>
                  <a:lnTo>
                    <a:pt x="133" y="3127"/>
                  </a:lnTo>
                  <a:lnTo>
                    <a:pt x="128" y="3122"/>
                  </a:lnTo>
                  <a:lnTo>
                    <a:pt x="128" y="3122"/>
                  </a:lnTo>
                  <a:lnTo>
                    <a:pt x="128" y="3120"/>
                  </a:lnTo>
                  <a:lnTo>
                    <a:pt x="128" y="3120"/>
                  </a:lnTo>
                  <a:lnTo>
                    <a:pt x="131" y="3115"/>
                  </a:lnTo>
                  <a:lnTo>
                    <a:pt x="131" y="3115"/>
                  </a:lnTo>
                  <a:lnTo>
                    <a:pt x="131" y="3115"/>
                  </a:lnTo>
                  <a:close/>
                  <a:moveTo>
                    <a:pt x="116" y="3099"/>
                  </a:moveTo>
                  <a:lnTo>
                    <a:pt x="116" y="3099"/>
                  </a:lnTo>
                  <a:lnTo>
                    <a:pt x="116" y="3101"/>
                  </a:lnTo>
                  <a:lnTo>
                    <a:pt x="119" y="3101"/>
                  </a:lnTo>
                  <a:lnTo>
                    <a:pt x="119" y="3103"/>
                  </a:lnTo>
                  <a:lnTo>
                    <a:pt x="121" y="3106"/>
                  </a:lnTo>
                  <a:lnTo>
                    <a:pt x="121" y="3106"/>
                  </a:lnTo>
                  <a:lnTo>
                    <a:pt x="121" y="3106"/>
                  </a:lnTo>
                  <a:lnTo>
                    <a:pt x="123" y="3106"/>
                  </a:lnTo>
                  <a:lnTo>
                    <a:pt x="123" y="3106"/>
                  </a:lnTo>
                  <a:lnTo>
                    <a:pt x="131" y="3106"/>
                  </a:lnTo>
                  <a:lnTo>
                    <a:pt x="128" y="3108"/>
                  </a:lnTo>
                  <a:lnTo>
                    <a:pt x="131" y="3111"/>
                  </a:lnTo>
                  <a:lnTo>
                    <a:pt x="126" y="3111"/>
                  </a:lnTo>
                  <a:lnTo>
                    <a:pt x="128" y="3108"/>
                  </a:lnTo>
                  <a:lnTo>
                    <a:pt x="126" y="3108"/>
                  </a:lnTo>
                  <a:lnTo>
                    <a:pt x="126" y="3111"/>
                  </a:lnTo>
                  <a:lnTo>
                    <a:pt x="126" y="3111"/>
                  </a:lnTo>
                  <a:lnTo>
                    <a:pt x="128" y="3111"/>
                  </a:lnTo>
                  <a:lnTo>
                    <a:pt x="128" y="3113"/>
                  </a:lnTo>
                  <a:lnTo>
                    <a:pt x="131" y="3113"/>
                  </a:lnTo>
                  <a:lnTo>
                    <a:pt x="131" y="3113"/>
                  </a:lnTo>
                  <a:lnTo>
                    <a:pt x="126" y="3115"/>
                  </a:lnTo>
                  <a:lnTo>
                    <a:pt x="123" y="3115"/>
                  </a:lnTo>
                  <a:lnTo>
                    <a:pt x="123" y="3115"/>
                  </a:lnTo>
                  <a:lnTo>
                    <a:pt x="123" y="3115"/>
                  </a:lnTo>
                  <a:lnTo>
                    <a:pt x="123" y="3115"/>
                  </a:lnTo>
                  <a:lnTo>
                    <a:pt x="123" y="3115"/>
                  </a:lnTo>
                  <a:lnTo>
                    <a:pt x="121" y="3115"/>
                  </a:lnTo>
                  <a:lnTo>
                    <a:pt x="121" y="3115"/>
                  </a:lnTo>
                  <a:lnTo>
                    <a:pt x="119" y="3115"/>
                  </a:lnTo>
                  <a:lnTo>
                    <a:pt x="119" y="3113"/>
                  </a:lnTo>
                  <a:lnTo>
                    <a:pt x="116" y="3113"/>
                  </a:lnTo>
                  <a:lnTo>
                    <a:pt x="116" y="3111"/>
                  </a:lnTo>
                  <a:lnTo>
                    <a:pt x="116" y="3111"/>
                  </a:lnTo>
                  <a:lnTo>
                    <a:pt x="116" y="3108"/>
                  </a:lnTo>
                  <a:lnTo>
                    <a:pt x="114" y="3108"/>
                  </a:lnTo>
                  <a:lnTo>
                    <a:pt x="114" y="3103"/>
                  </a:lnTo>
                  <a:lnTo>
                    <a:pt x="114" y="3101"/>
                  </a:lnTo>
                  <a:lnTo>
                    <a:pt x="116" y="3099"/>
                  </a:lnTo>
                  <a:lnTo>
                    <a:pt x="116" y="3099"/>
                  </a:lnTo>
                  <a:lnTo>
                    <a:pt x="116" y="3099"/>
                  </a:lnTo>
                  <a:close/>
                  <a:moveTo>
                    <a:pt x="819" y="3148"/>
                  </a:moveTo>
                  <a:lnTo>
                    <a:pt x="819" y="3146"/>
                  </a:lnTo>
                  <a:lnTo>
                    <a:pt x="816" y="3146"/>
                  </a:lnTo>
                  <a:lnTo>
                    <a:pt x="816" y="3146"/>
                  </a:lnTo>
                  <a:lnTo>
                    <a:pt x="814" y="3146"/>
                  </a:lnTo>
                  <a:lnTo>
                    <a:pt x="814" y="3144"/>
                  </a:lnTo>
                  <a:lnTo>
                    <a:pt x="812" y="3144"/>
                  </a:lnTo>
                  <a:lnTo>
                    <a:pt x="812" y="3141"/>
                  </a:lnTo>
                  <a:lnTo>
                    <a:pt x="816" y="3144"/>
                  </a:lnTo>
                  <a:lnTo>
                    <a:pt x="816" y="3141"/>
                  </a:lnTo>
                  <a:lnTo>
                    <a:pt x="816" y="3141"/>
                  </a:lnTo>
                  <a:lnTo>
                    <a:pt x="814" y="3141"/>
                  </a:lnTo>
                  <a:lnTo>
                    <a:pt x="812" y="3137"/>
                  </a:lnTo>
                  <a:lnTo>
                    <a:pt x="812" y="3137"/>
                  </a:lnTo>
                  <a:lnTo>
                    <a:pt x="812" y="3137"/>
                  </a:lnTo>
                  <a:lnTo>
                    <a:pt x="812" y="3134"/>
                  </a:lnTo>
                  <a:lnTo>
                    <a:pt x="812" y="3132"/>
                  </a:lnTo>
                  <a:lnTo>
                    <a:pt x="814" y="3132"/>
                  </a:lnTo>
                  <a:lnTo>
                    <a:pt x="814" y="3132"/>
                  </a:lnTo>
                  <a:lnTo>
                    <a:pt x="814" y="3132"/>
                  </a:lnTo>
                  <a:lnTo>
                    <a:pt x="819" y="3127"/>
                  </a:lnTo>
                  <a:lnTo>
                    <a:pt x="819" y="3127"/>
                  </a:lnTo>
                  <a:lnTo>
                    <a:pt x="819" y="3125"/>
                  </a:lnTo>
                  <a:lnTo>
                    <a:pt x="819" y="3127"/>
                  </a:lnTo>
                  <a:lnTo>
                    <a:pt x="816" y="3127"/>
                  </a:lnTo>
                  <a:lnTo>
                    <a:pt x="816" y="3129"/>
                  </a:lnTo>
                  <a:lnTo>
                    <a:pt x="814" y="3129"/>
                  </a:lnTo>
                  <a:lnTo>
                    <a:pt x="812" y="3129"/>
                  </a:lnTo>
                  <a:lnTo>
                    <a:pt x="812" y="3127"/>
                  </a:lnTo>
                  <a:lnTo>
                    <a:pt x="812" y="3125"/>
                  </a:lnTo>
                  <a:lnTo>
                    <a:pt x="809" y="3125"/>
                  </a:lnTo>
                  <a:lnTo>
                    <a:pt x="809" y="3122"/>
                  </a:lnTo>
                  <a:lnTo>
                    <a:pt x="809" y="3122"/>
                  </a:lnTo>
                  <a:lnTo>
                    <a:pt x="809" y="3120"/>
                  </a:lnTo>
                  <a:lnTo>
                    <a:pt x="812" y="3120"/>
                  </a:lnTo>
                  <a:lnTo>
                    <a:pt x="814" y="3122"/>
                  </a:lnTo>
                  <a:lnTo>
                    <a:pt x="814" y="3122"/>
                  </a:lnTo>
                  <a:lnTo>
                    <a:pt x="816" y="3120"/>
                  </a:lnTo>
                  <a:lnTo>
                    <a:pt x="819" y="3120"/>
                  </a:lnTo>
                  <a:lnTo>
                    <a:pt x="821" y="3120"/>
                  </a:lnTo>
                  <a:lnTo>
                    <a:pt x="821" y="3118"/>
                  </a:lnTo>
                  <a:lnTo>
                    <a:pt x="819" y="3118"/>
                  </a:lnTo>
                  <a:lnTo>
                    <a:pt x="821" y="3118"/>
                  </a:lnTo>
                  <a:lnTo>
                    <a:pt x="819" y="3115"/>
                  </a:lnTo>
                  <a:lnTo>
                    <a:pt x="819" y="3115"/>
                  </a:lnTo>
                  <a:lnTo>
                    <a:pt x="819" y="3113"/>
                  </a:lnTo>
                  <a:lnTo>
                    <a:pt x="816" y="3111"/>
                  </a:lnTo>
                  <a:lnTo>
                    <a:pt x="816" y="3108"/>
                  </a:lnTo>
                  <a:lnTo>
                    <a:pt x="816" y="3108"/>
                  </a:lnTo>
                  <a:lnTo>
                    <a:pt x="816" y="3106"/>
                  </a:lnTo>
                  <a:lnTo>
                    <a:pt x="816" y="3106"/>
                  </a:lnTo>
                  <a:lnTo>
                    <a:pt x="819" y="3103"/>
                  </a:lnTo>
                  <a:lnTo>
                    <a:pt x="816" y="3101"/>
                  </a:lnTo>
                  <a:lnTo>
                    <a:pt x="816" y="3101"/>
                  </a:lnTo>
                  <a:lnTo>
                    <a:pt x="816" y="3101"/>
                  </a:lnTo>
                  <a:lnTo>
                    <a:pt x="814" y="3099"/>
                  </a:lnTo>
                  <a:lnTo>
                    <a:pt x="816" y="3099"/>
                  </a:lnTo>
                  <a:lnTo>
                    <a:pt x="816" y="3096"/>
                  </a:lnTo>
                  <a:lnTo>
                    <a:pt x="816" y="3094"/>
                  </a:lnTo>
                  <a:lnTo>
                    <a:pt x="819" y="3094"/>
                  </a:lnTo>
                  <a:lnTo>
                    <a:pt x="819" y="3092"/>
                  </a:lnTo>
                  <a:lnTo>
                    <a:pt x="819" y="3092"/>
                  </a:lnTo>
                  <a:lnTo>
                    <a:pt x="823" y="3092"/>
                  </a:lnTo>
                  <a:lnTo>
                    <a:pt x="823" y="3094"/>
                  </a:lnTo>
                  <a:lnTo>
                    <a:pt x="826" y="3096"/>
                  </a:lnTo>
                  <a:lnTo>
                    <a:pt x="826" y="3096"/>
                  </a:lnTo>
                  <a:lnTo>
                    <a:pt x="826" y="3096"/>
                  </a:lnTo>
                  <a:lnTo>
                    <a:pt x="828" y="3096"/>
                  </a:lnTo>
                  <a:lnTo>
                    <a:pt x="826" y="3094"/>
                  </a:lnTo>
                  <a:lnTo>
                    <a:pt x="828" y="3092"/>
                  </a:lnTo>
                  <a:lnTo>
                    <a:pt x="826" y="3089"/>
                  </a:lnTo>
                  <a:lnTo>
                    <a:pt x="823" y="3089"/>
                  </a:lnTo>
                  <a:lnTo>
                    <a:pt x="823" y="3089"/>
                  </a:lnTo>
                  <a:lnTo>
                    <a:pt x="823" y="3087"/>
                  </a:lnTo>
                  <a:lnTo>
                    <a:pt x="823" y="3085"/>
                  </a:lnTo>
                  <a:lnTo>
                    <a:pt x="828" y="3087"/>
                  </a:lnTo>
                  <a:lnTo>
                    <a:pt x="828" y="3085"/>
                  </a:lnTo>
                  <a:lnTo>
                    <a:pt x="831" y="3085"/>
                  </a:lnTo>
                  <a:lnTo>
                    <a:pt x="831" y="3087"/>
                  </a:lnTo>
                  <a:lnTo>
                    <a:pt x="831" y="3089"/>
                  </a:lnTo>
                  <a:lnTo>
                    <a:pt x="833" y="3092"/>
                  </a:lnTo>
                  <a:lnTo>
                    <a:pt x="831" y="3094"/>
                  </a:lnTo>
                  <a:lnTo>
                    <a:pt x="833" y="3099"/>
                  </a:lnTo>
                  <a:lnTo>
                    <a:pt x="833" y="3099"/>
                  </a:lnTo>
                  <a:lnTo>
                    <a:pt x="833" y="3099"/>
                  </a:lnTo>
                  <a:lnTo>
                    <a:pt x="833" y="3101"/>
                  </a:lnTo>
                  <a:lnTo>
                    <a:pt x="833" y="3103"/>
                  </a:lnTo>
                  <a:lnTo>
                    <a:pt x="831" y="3103"/>
                  </a:lnTo>
                  <a:lnTo>
                    <a:pt x="831" y="3106"/>
                  </a:lnTo>
                  <a:lnTo>
                    <a:pt x="833" y="3106"/>
                  </a:lnTo>
                  <a:lnTo>
                    <a:pt x="833" y="3106"/>
                  </a:lnTo>
                  <a:lnTo>
                    <a:pt x="831" y="3108"/>
                  </a:lnTo>
                  <a:lnTo>
                    <a:pt x="831" y="3108"/>
                  </a:lnTo>
                  <a:lnTo>
                    <a:pt x="831" y="3108"/>
                  </a:lnTo>
                  <a:lnTo>
                    <a:pt x="831" y="3113"/>
                  </a:lnTo>
                  <a:lnTo>
                    <a:pt x="831" y="3113"/>
                  </a:lnTo>
                  <a:lnTo>
                    <a:pt x="831" y="3115"/>
                  </a:lnTo>
                  <a:lnTo>
                    <a:pt x="831" y="3115"/>
                  </a:lnTo>
                  <a:lnTo>
                    <a:pt x="828" y="3115"/>
                  </a:lnTo>
                  <a:lnTo>
                    <a:pt x="828" y="3118"/>
                  </a:lnTo>
                  <a:lnTo>
                    <a:pt x="828" y="3120"/>
                  </a:lnTo>
                  <a:lnTo>
                    <a:pt x="828" y="3120"/>
                  </a:lnTo>
                  <a:lnTo>
                    <a:pt x="828" y="3122"/>
                  </a:lnTo>
                  <a:lnTo>
                    <a:pt x="828" y="3125"/>
                  </a:lnTo>
                  <a:lnTo>
                    <a:pt x="828" y="3125"/>
                  </a:lnTo>
                  <a:lnTo>
                    <a:pt x="828" y="3127"/>
                  </a:lnTo>
                  <a:lnTo>
                    <a:pt x="826" y="3127"/>
                  </a:lnTo>
                  <a:lnTo>
                    <a:pt x="826" y="3129"/>
                  </a:lnTo>
                  <a:lnTo>
                    <a:pt x="826" y="3132"/>
                  </a:lnTo>
                  <a:lnTo>
                    <a:pt x="823" y="3134"/>
                  </a:lnTo>
                  <a:lnTo>
                    <a:pt x="823" y="3134"/>
                  </a:lnTo>
                  <a:lnTo>
                    <a:pt x="823" y="3134"/>
                  </a:lnTo>
                  <a:lnTo>
                    <a:pt x="826" y="3137"/>
                  </a:lnTo>
                  <a:lnTo>
                    <a:pt x="826" y="3139"/>
                  </a:lnTo>
                  <a:lnTo>
                    <a:pt x="823" y="3139"/>
                  </a:lnTo>
                  <a:lnTo>
                    <a:pt x="823" y="3141"/>
                  </a:lnTo>
                  <a:lnTo>
                    <a:pt x="823" y="3141"/>
                  </a:lnTo>
                  <a:lnTo>
                    <a:pt x="823" y="3141"/>
                  </a:lnTo>
                  <a:lnTo>
                    <a:pt x="826" y="3144"/>
                  </a:lnTo>
                  <a:lnTo>
                    <a:pt x="826" y="3144"/>
                  </a:lnTo>
                  <a:lnTo>
                    <a:pt x="823" y="3144"/>
                  </a:lnTo>
                  <a:lnTo>
                    <a:pt x="823" y="3146"/>
                  </a:lnTo>
                  <a:lnTo>
                    <a:pt x="823" y="3146"/>
                  </a:lnTo>
                  <a:lnTo>
                    <a:pt x="823" y="3148"/>
                  </a:lnTo>
                  <a:lnTo>
                    <a:pt x="819" y="3148"/>
                  </a:lnTo>
                  <a:lnTo>
                    <a:pt x="819" y="3148"/>
                  </a:lnTo>
                  <a:close/>
                  <a:moveTo>
                    <a:pt x="254" y="3051"/>
                  </a:moveTo>
                  <a:lnTo>
                    <a:pt x="254" y="3051"/>
                  </a:lnTo>
                  <a:lnTo>
                    <a:pt x="258" y="3051"/>
                  </a:lnTo>
                  <a:lnTo>
                    <a:pt x="258" y="3054"/>
                  </a:lnTo>
                  <a:lnTo>
                    <a:pt x="261" y="3054"/>
                  </a:lnTo>
                  <a:lnTo>
                    <a:pt x="261" y="3056"/>
                  </a:lnTo>
                  <a:lnTo>
                    <a:pt x="261" y="3056"/>
                  </a:lnTo>
                  <a:lnTo>
                    <a:pt x="258" y="3056"/>
                  </a:lnTo>
                  <a:lnTo>
                    <a:pt x="261" y="3059"/>
                  </a:lnTo>
                  <a:lnTo>
                    <a:pt x="261" y="3059"/>
                  </a:lnTo>
                  <a:lnTo>
                    <a:pt x="258" y="3059"/>
                  </a:lnTo>
                  <a:lnTo>
                    <a:pt x="256" y="3059"/>
                  </a:lnTo>
                  <a:lnTo>
                    <a:pt x="256" y="3056"/>
                  </a:lnTo>
                  <a:lnTo>
                    <a:pt x="254" y="3056"/>
                  </a:lnTo>
                  <a:lnTo>
                    <a:pt x="254" y="3056"/>
                  </a:lnTo>
                  <a:lnTo>
                    <a:pt x="254" y="3056"/>
                  </a:lnTo>
                  <a:lnTo>
                    <a:pt x="249" y="3056"/>
                  </a:lnTo>
                  <a:lnTo>
                    <a:pt x="249" y="3054"/>
                  </a:lnTo>
                  <a:lnTo>
                    <a:pt x="251" y="3054"/>
                  </a:lnTo>
                  <a:lnTo>
                    <a:pt x="251" y="3054"/>
                  </a:lnTo>
                  <a:lnTo>
                    <a:pt x="251" y="3051"/>
                  </a:lnTo>
                  <a:lnTo>
                    <a:pt x="251" y="3051"/>
                  </a:lnTo>
                  <a:lnTo>
                    <a:pt x="251" y="3051"/>
                  </a:lnTo>
                  <a:lnTo>
                    <a:pt x="254" y="3051"/>
                  </a:lnTo>
                  <a:close/>
                  <a:moveTo>
                    <a:pt x="135" y="3009"/>
                  </a:moveTo>
                  <a:lnTo>
                    <a:pt x="140" y="3009"/>
                  </a:lnTo>
                  <a:lnTo>
                    <a:pt x="140" y="3011"/>
                  </a:lnTo>
                  <a:lnTo>
                    <a:pt x="142" y="3009"/>
                  </a:lnTo>
                  <a:lnTo>
                    <a:pt x="142" y="3009"/>
                  </a:lnTo>
                  <a:lnTo>
                    <a:pt x="145" y="3009"/>
                  </a:lnTo>
                  <a:lnTo>
                    <a:pt x="142" y="3011"/>
                  </a:lnTo>
                  <a:lnTo>
                    <a:pt x="142" y="3011"/>
                  </a:lnTo>
                  <a:lnTo>
                    <a:pt x="140" y="3014"/>
                  </a:lnTo>
                  <a:lnTo>
                    <a:pt x="140" y="3014"/>
                  </a:lnTo>
                  <a:lnTo>
                    <a:pt x="138" y="3016"/>
                  </a:lnTo>
                  <a:lnTo>
                    <a:pt x="135" y="3016"/>
                  </a:lnTo>
                  <a:lnTo>
                    <a:pt x="135" y="3021"/>
                  </a:lnTo>
                  <a:lnTo>
                    <a:pt x="135" y="3021"/>
                  </a:lnTo>
                  <a:lnTo>
                    <a:pt x="135" y="3023"/>
                  </a:lnTo>
                  <a:lnTo>
                    <a:pt x="135" y="3023"/>
                  </a:lnTo>
                  <a:lnTo>
                    <a:pt x="133" y="3023"/>
                  </a:lnTo>
                  <a:lnTo>
                    <a:pt x="133" y="3021"/>
                  </a:lnTo>
                  <a:lnTo>
                    <a:pt x="133" y="3021"/>
                  </a:lnTo>
                  <a:lnTo>
                    <a:pt x="133" y="3021"/>
                  </a:lnTo>
                  <a:lnTo>
                    <a:pt x="133" y="3018"/>
                  </a:lnTo>
                  <a:lnTo>
                    <a:pt x="133" y="3018"/>
                  </a:lnTo>
                  <a:lnTo>
                    <a:pt x="128" y="3018"/>
                  </a:lnTo>
                  <a:lnTo>
                    <a:pt x="128" y="3021"/>
                  </a:lnTo>
                  <a:lnTo>
                    <a:pt x="126" y="3021"/>
                  </a:lnTo>
                  <a:lnTo>
                    <a:pt x="123" y="3021"/>
                  </a:lnTo>
                  <a:lnTo>
                    <a:pt x="123" y="3021"/>
                  </a:lnTo>
                  <a:lnTo>
                    <a:pt x="123" y="3021"/>
                  </a:lnTo>
                  <a:lnTo>
                    <a:pt x="123" y="3021"/>
                  </a:lnTo>
                  <a:lnTo>
                    <a:pt x="123" y="3021"/>
                  </a:lnTo>
                  <a:lnTo>
                    <a:pt x="121" y="3021"/>
                  </a:lnTo>
                  <a:lnTo>
                    <a:pt x="121" y="3021"/>
                  </a:lnTo>
                  <a:lnTo>
                    <a:pt x="119" y="3021"/>
                  </a:lnTo>
                  <a:lnTo>
                    <a:pt x="119" y="3018"/>
                  </a:lnTo>
                  <a:lnTo>
                    <a:pt x="119" y="3018"/>
                  </a:lnTo>
                  <a:lnTo>
                    <a:pt x="116" y="3021"/>
                  </a:lnTo>
                  <a:lnTo>
                    <a:pt x="116" y="3021"/>
                  </a:lnTo>
                  <a:lnTo>
                    <a:pt x="114" y="3021"/>
                  </a:lnTo>
                  <a:lnTo>
                    <a:pt x="114" y="3018"/>
                  </a:lnTo>
                  <a:lnTo>
                    <a:pt x="112" y="3016"/>
                  </a:lnTo>
                  <a:lnTo>
                    <a:pt x="112" y="3014"/>
                  </a:lnTo>
                  <a:lnTo>
                    <a:pt x="114" y="3016"/>
                  </a:lnTo>
                  <a:lnTo>
                    <a:pt x="114" y="3016"/>
                  </a:lnTo>
                  <a:lnTo>
                    <a:pt x="116" y="3016"/>
                  </a:lnTo>
                  <a:lnTo>
                    <a:pt x="116" y="3016"/>
                  </a:lnTo>
                  <a:lnTo>
                    <a:pt x="116" y="3016"/>
                  </a:lnTo>
                  <a:lnTo>
                    <a:pt x="116" y="3016"/>
                  </a:lnTo>
                  <a:lnTo>
                    <a:pt x="121" y="3016"/>
                  </a:lnTo>
                  <a:lnTo>
                    <a:pt x="123" y="3014"/>
                  </a:lnTo>
                  <a:lnTo>
                    <a:pt x="126" y="3014"/>
                  </a:lnTo>
                  <a:lnTo>
                    <a:pt x="126" y="3011"/>
                  </a:lnTo>
                  <a:lnTo>
                    <a:pt x="123" y="3011"/>
                  </a:lnTo>
                  <a:lnTo>
                    <a:pt x="123" y="3009"/>
                  </a:lnTo>
                  <a:lnTo>
                    <a:pt x="123" y="3009"/>
                  </a:lnTo>
                  <a:lnTo>
                    <a:pt x="126" y="3009"/>
                  </a:lnTo>
                  <a:lnTo>
                    <a:pt x="126" y="3011"/>
                  </a:lnTo>
                  <a:lnTo>
                    <a:pt x="128" y="3009"/>
                  </a:lnTo>
                  <a:lnTo>
                    <a:pt x="126" y="3011"/>
                  </a:lnTo>
                  <a:lnTo>
                    <a:pt x="126" y="3014"/>
                  </a:lnTo>
                  <a:lnTo>
                    <a:pt x="128" y="3014"/>
                  </a:lnTo>
                  <a:lnTo>
                    <a:pt x="128" y="3011"/>
                  </a:lnTo>
                  <a:lnTo>
                    <a:pt x="131" y="3011"/>
                  </a:lnTo>
                  <a:lnTo>
                    <a:pt x="133" y="3011"/>
                  </a:lnTo>
                  <a:lnTo>
                    <a:pt x="133" y="3009"/>
                  </a:lnTo>
                  <a:lnTo>
                    <a:pt x="133" y="3009"/>
                  </a:lnTo>
                  <a:lnTo>
                    <a:pt x="135" y="3009"/>
                  </a:lnTo>
                  <a:lnTo>
                    <a:pt x="135" y="3009"/>
                  </a:lnTo>
                  <a:close/>
                  <a:moveTo>
                    <a:pt x="232" y="2983"/>
                  </a:moveTo>
                  <a:lnTo>
                    <a:pt x="232" y="2983"/>
                  </a:lnTo>
                  <a:lnTo>
                    <a:pt x="235" y="2985"/>
                  </a:lnTo>
                  <a:lnTo>
                    <a:pt x="237" y="2988"/>
                  </a:lnTo>
                  <a:lnTo>
                    <a:pt x="235" y="2988"/>
                  </a:lnTo>
                  <a:lnTo>
                    <a:pt x="232" y="2988"/>
                  </a:lnTo>
                  <a:lnTo>
                    <a:pt x="232" y="2988"/>
                  </a:lnTo>
                  <a:lnTo>
                    <a:pt x="232" y="2990"/>
                  </a:lnTo>
                  <a:lnTo>
                    <a:pt x="232" y="2990"/>
                  </a:lnTo>
                  <a:lnTo>
                    <a:pt x="235" y="2992"/>
                  </a:lnTo>
                  <a:lnTo>
                    <a:pt x="237" y="2990"/>
                  </a:lnTo>
                  <a:lnTo>
                    <a:pt x="237" y="2992"/>
                  </a:lnTo>
                  <a:lnTo>
                    <a:pt x="239" y="2992"/>
                  </a:lnTo>
                  <a:lnTo>
                    <a:pt x="242" y="2995"/>
                  </a:lnTo>
                  <a:lnTo>
                    <a:pt x="242" y="2995"/>
                  </a:lnTo>
                  <a:lnTo>
                    <a:pt x="242" y="2995"/>
                  </a:lnTo>
                  <a:lnTo>
                    <a:pt x="244" y="2995"/>
                  </a:lnTo>
                  <a:lnTo>
                    <a:pt x="244" y="2995"/>
                  </a:lnTo>
                  <a:lnTo>
                    <a:pt x="246" y="2997"/>
                  </a:lnTo>
                  <a:lnTo>
                    <a:pt x="246" y="2997"/>
                  </a:lnTo>
                  <a:lnTo>
                    <a:pt x="246" y="2997"/>
                  </a:lnTo>
                  <a:lnTo>
                    <a:pt x="244" y="2999"/>
                  </a:lnTo>
                  <a:lnTo>
                    <a:pt x="244" y="2999"/>
                  </a:lnTo>
                  <a:lnTo>
                    <a:pt x="246" y="2999"/>
                  </a:lnTo>
                  <a:lnTo>
                    <a:pt x="246" y="2999"/>
                  </a:lnTo>
                  <a:lnTo>
                    <a:pt x="249" y="2999"/>
                  </a:lnTo>
                  <a:lnTo>
                    <a:pt x="249" y="2999"/>
                  </a:lnTo>
                  <a:lnTo>
                    <a:pt x="246" y="3002"/>
                  </a:lnTo>
                  <a:lnTo>
                    <a:pt x="246" y="3002"/>
                  </a:lnTo>
                  <a:lnTo>
                    <a:pt x="249" y="3002"/>
                  </a:lnTo>
                  <a:lnTo>
                    <a:pt x="249" y="3002"/>
                  </a:lnTo>
                  <a:lnTo>
                    <a:pt x="249" y="3002"/>
                  </a:lnTo>
                  <a:lnTo>
                    <a:pt x="251" y="3002"/>
                  </a:lnTo>
                  <a:lnTo>
                    <a:pt x="251" y="3002"/>
                  </a:lnTo>
                  <a:lnTo>
                    <a:pt x="251" y="3004"/>
                  </a:lnTo>
                  <a:lnTo>
                    <a:pt x="251" y="3004"/>
                  </a:lnTo>
                  <a:lnTo>
                    <a:pt x="249" y="3004"/>
                  </a:lnTo>
                  <a:lnTo>
                    <a:pt x="249" y="3007"/>
                  </a:lnTo>
                  <a:lnTo>
                    <a:pt x="249" y="3007"/>
                  </a:lnTo>
                  <a:lnTo>
                    <a:pt x="249" y="3009"/>
                  </a:lnTo>
                  <a:lnTo>
                    <a:pt x="249" y="3009"/>
                  </a:lnTo>
                  <a:lnTo>
                    <a:pt x="249" y="3011"/>
                  </a:lnTo>
                  <a:lnTo>
                    <a:pt x="249" y="3011"/>
                  </a:lnTo>
                  <a:lnTo>
                    <a:pt x="249" y="3011"/>
                  </a:lnTo>
                  <a:lnTo>
                    <a:pt x="251" y="3011"/>
                  </a:lnTo>
                  <a:lnTo>
                    <a:pt x="251" y="3011"/>
                  </a:lnTo>
                  <a:lnTo>
                    <a:pt x="251" y="3014"/>
                  </a:lnTo>
                  <a:lnTo>
                    <a:pt x="249" y="3014"/>
                  </a:lnTo>
                  <a:lnTo>
                    <a:pt x="249" y="3014"/>
                  </a:lnTo>
                  <a:lnTo>
                    <a:pt x="246" y="3016"/>
                  </a:lnTo>
                  <a:lnTo>
                    <a:pt x="244" y="3016"/>
                  </a:lnTo>
                  <a:lnTo>
                    <a:pt x="246" y="3016"/>
                  </a:lnTo>
                  <a:lnTo>
                    <a:pt x="249" y="3016"/>
                  </a:lnTo>
                  <a:lnTo>
                    <a:pt x="249" y="3018"/>
                  </a:lnTo>
                  <a:lnTo>
                    <a:pt x="249" y="3018"/>
                  </a:lnTo>
                  <a:lnTo>
                    <a:pt x="246" y="3018"/>
                  </a:lnTo>
                  <a:lnTo>
                    <a:pt x="246" y="3018"/>
                  </a:lnTo>
                  <a:lnTo>
                    <a:pt x="249" y="3021"/>
                  </a:lnTo>
                  <a:lnTo>
                    <a:pt x="246" y="3021"/>
                  </a:lnTo>
                  <a:lnTo>
                    <a:pt x="246" y="3021"/>
                  </a:lnTo>
                  <a:lnTo>
                    <a:pt x="244" y="3021"/>
                  </a:lnTo>
                  <a:lnTo>
                    <a:pt x="244" y="3023"/>
                  </a:lnTo>
                  <a:lnTo>
                    <a:pt x="244" y="3023"/>
                  </a:lnTo>
                  <a:lnTo>
                    <a:pt x="246" y="3023"/>
                  </a:lnTo>
                  <a:lnTo>
                    <a:pt x="246" y="3023"/>
                  </a:lnTo>
                  <a:lnTo>
                    <a:pt x="251" y="3023"/>
                  </a:lnTo>
                  <a:lnTo>
                    <a:pt x="251" y="3023"/>
                  </a:lnTo>
                  <a:lnTo>
                    <a:pt x="251" y="3025"/>
                  </a:lnTo>
                  <a:lnTo>
                    <a:pt x="254" y="3023"/>
                  </a:lnTo>
                  <a:lnTo>
                    <a:pt x="254" y="3023"/>
                  </a:lnTo>
                  <a:lnTo>
                    <a:pt x="254" y="3025"/>
                  </a:lnTo>
                  <a:lnTo>
                    <a:pt x="254" y="3025"/>
                  </a:lnTo>
                  <a:lnTo>
                    <a:pt x="254" y="3025"/>
                  </a:lnTo>
                  <a:lnTo>
                    <a:pt x="254" y="3028"/>
                  </a:lnTo>
                  <a:lnTo>
                    <a:pt x="254" y="3028"/>
                  </a:lnTo>
                  <a:lnTo>
                    <a:pt x="254" y="3025"/>
                  </a:lnTo>
                  <a:lnTo>
                    <a:pt x="256" y="3025"/>
                  </a:lnTo>
                  <a:lnTo>
                    <a:pt x="256" y="3025"/>
                  </a:lnTo>
                  <a:lnTo>
                    <a:pt x="256" y="3025"/>
                  </a:lnTo>
                  <a:lnTo>
                    <a:pt x="256" y="3023"/>
                  </a:lnTo>
                  <a:lnTo>
                    <a:pt x="254" y="3023"/>
                  </a:lnTo>
                  <a:lnTo>
                    <a:pt x="254" y="3023"/>
                  </a:lnTo>
                  <a:lnTo>
                    <a:pt x="254" y="3023"/>
                  </a:lnTo>
                  <a:lnTo>
                    <a:pt x="256" y="3021"/>
                  </a:lnTo>
                  <a:lnTo>
                    <a:pt x="258" y="3018"/>
                  </a:lnTo>
                  <a:lnTo>
                    <a:pt x="258" y="3018"/>
                  </a:lnTo>
                  <a:lnTo>
                    <a:pt x="258" y="3016"/>
                  </a:lnTo>
                  <a:lnTo>
                    <a:pt x="258" y="3016"/>
                  </a:lnTo>
                  <a:lnTo>
                    <a:pt x="261" y="3016"/>
                  </a:lnTo>
                  <a:lnTo>
                    <a:pt x="263" y="3014"/>
                  </a:lnTo>
                  <a:lnTo>
                    <a:pt x="263" y="3014"/>
                  </a:lnTo>
                  <a:lnTo>
                    <a:pt x="265" y="3014"/>
                  </a:lnTo>
                  <a:lnTo>
                    <a:pt x="265" y="3016"/>
                  </a:lnTo>
                  <a:lnTo>
                    <a:pt x="265" y="3018"/>
                  </a:lnTo>
                  <a:lnTo>
                    <a:pt x="263" y="3018"/>
                  </a:lnTo>
                  <a:lnTo>
                    <a:pt x="263" y="3018"/>
                  </a:lnTo>
                  <a:lnTo>
                    <a:pt x="263" y="3018"/>
                  </a:lnTo>
                  <a:lnTo>
                    <a:pt x="263" y="3021"/>
                  </a:lnTo>
                  <a:lnTo>
                    <a:pt x="265" y="3021"/>
                  </a:lnTo>
                  <a:lnTo>
                    <a:pt x="265" y="3023"/>
                  </a:lnTo>
                  <a:lnTo>
                    <a:pt x="263" y="3023"/>
                  </a:lnTo>
                  <a:lnTo>
                    <a:pt x="263" y="3023"/>
                  </a:lnTo>
                  <a:lnTo>
                    <a:pt x="261" y="3023"/>
                  </a:lnTo>
                  <a:lnTo>
                    <a:pt x="261" y="3025"/>
                  </a:lnTo>
                  <a:lnTo>
                    <a:pt x="261" y="3025"/>
                  </a:lnTo>
                  <a:lnTo>
                    <a:pt x="261" y="3025"/>
                  </a:lnTo>
                  <a:lnTo>
                    <a:pt x="261" y="3025"/>
                  </a:lnTo>
                  <a:lnTo>
                    <a:pt x="263" y="3025"/>
                  </a:lnTo>
                  <a:lnTo>
                    <a:pt x="263" y="3025"/>
                  </a:lnTo>
                  <a:lnTo>
                    <a:pt x="261" y="3028"/>
                  </a:lnTo>
                  <a:lnTo>
                    <a:pt x="258" y="3028"/>
                  </a:lnTo>
                  <a:lnTo>
                    <a:pt x="258" y="3030"/>
                  </a:lnTo>
                  <a:lnTo>
                    <a:pt x="261" y="3030"/>
                  </a:lnTo>
                  <a:lnTo>
                    <a:pt x="258" y="3033"/>
                  </a:lnTo>
                  <a:lnTo>
                    <a:pt x="261" y="3033"/>
                  </a:lnTo>
                  <a:lnTo>
                    <a:pt x="263" y="3033"/>
                  </a:lnTo>
                  <a:lnTo>
                    <a:pt x="263" y="3033"/>
                  </a:lnTo>
                  <a:lnTo>
                    <a:pt x="265" y="3030"/>
                  </a:lnTo>
                  <a:lnTo>
                    <a:pt x="265" y="3030"/>
                  </a:lnTo>
                  <a:lnTo>
                    <a:pt x="265" y="3030"/>
                  </a:lnTo>
                  <a:lnTo>
                    <a:pt x="265" y="3030"/>
                  </a:lnTo>
                  <a:lnTo>
                    <a:pt x="263" y="3030"/>
                  </a:lnTo>
                  <a:lnTo>
                    <a:pt x="263" y="3028"/>
                  </a:lnTo>
                  <a:lnTo>
                    <a:pt x="263" y="3028"/>
                  </a:lnTo>
                  <a:lnTo>
                    <a:pt x="268" y="3025"/>
                  </a:lnTo>
                  <a:lnTo>
                    <a:pt x="268" y="3028"/>
                  </a:lnTo>
                  <a:lnTo>
                    <a:pt x="268" y="3028"/>
                  </a:lnTo>
                  <a:lnTo>
                    <a:pt x="272" y="3028"/>
                  </a:lnTo>
                  <a:lnTo>
                    <a:pt x="272" y="3028"/>
                  </a:lnTo>
                  <a:lnTo>
                    <a:pt x="270" y="3028"/>
                  </a:lnTo>
                  <a:lnTo>
                    <a:pt x="270" y="3025"/>
                  </a:lnTo>
                  <a:lnTo>
                    <a:pt x="275" y="3025"/>
                  </a:lnTo>
                  <a:lnTo>
                    <a:pt x="277" y="3028"/>
                  </a:lnTo>
                  <a:lnTo>
                    <a:pt x="275" y="3025"/>
                  </a:lnTo>
                  <a:lnTo>
                    <a:pt x="275" y="3025"/>
                  </a:lnTo>
                  <a:lnTo>
                    <a:pt x="275" y="3025"/>
                  </a:lnTo>
                  <a:lnTo>
                    <a:pt x="275" y="3025"/>
                  </a:lnTo>
                  <a:lnTo>
                    <a:pt x="275" y="3023"/>
                  </a:lnTo>
                  <a:lnTo>
                    <a:pt x="270" y="3023"/>
                  </a:lnTo>
                  <a:lnTo>
                    <a:pt x="270" y="3023"/>
                  </a:lnTo>
                  <a:lnTo>
                    <a:pt x="268" y="3021"/>
                  </a:lnTo>
                  <a:lnTo>
                    <a:pt x="265" y="3018"/>
                  </a:lnTo>
                  <a:lnTo>
                    <a:pt x="265" y="3018"/>
                  </a:lnTo>
                  <a:lnTo>
                    <a:pt x="268" y="3016"/>
                  </a:lnTo>
                  <a:lnTo>
                    <a:pt x="268" y="3014"/>
                  </a:lnTo>
                  <a:lnTo>
                    <a:pt x="270" y="3014"/>
                  </a:lnTo>
                  <a:lnTo>
                    <a:pt x="270" y="3016"/>
                  </a:lnTo>
                  <a:lnTo>
                    <a:pt x="272" y="3016"/>
                  </a:lnTo>
                  <a:lnTo>
                    <a:pt x="275" y="3018"/>
                  </a:lnTo>
                  <a:lnTo>
                    <a:pt x="277" y="3018"/>
                  </a:lnTo>
                  <a:lnTo>
                    <a:pt x="277" y="3018"/>
                  </a:lnTo>
                  <a:lnTo>
                    <a:pt x="277" y="3018"/>
                  </a:lnTo>
                  <a:lnTo>
                    <a:pt x="277" y="3016"/>
                  </a:lnTo>
                  <a:lnTo>
                    <a:pt x="275" y="3014"/>
                  </a:lnTo>
                  <a:lnTo>
                    <a:pt x="280" y="3011"/>
                  </a:lnTo>
                  <a:lnTo>
                    <a:pt x="280" y="3011"/>
                  </a:lnTo>
                  <a:lnTo>
                    <a:pt x="282" y="3014"/>
                  </a:lnTo>
                  <a:lnTo>
                    <a:pt x="282" y="3014"/>
                  </a:lnTo>
                  <a:lnTo>
                    <a:pt x="284" y="3016"/>
                  </a:lnTo>
                  <a:lnTo>
                    <a:pt x="284" y="3016"/>
                  </a:lnTo>
                  <a:lnTo>
                    <a:pt x="282" y="3018"/>
                  </a:lnTo>
                  <a:lnTo>
                    <a:pt x="280" y="3018"/>
                  </a:lnTo>
                  <a:lnTo>
                    <a:pt x="280" y="3021"/>
                  </a:lnTo>
                  <a:lnTo>
                    <a:pt x="280" y="3021"/>
                  </a:lnTo>
                  <a:lnTo>
                    <a:pt x="280" y="3021"/>
                  </a:lnTo>
                  <a:lnTo>
                    <a:pt x="277" y="3021"/>
                  </a:lnTo>
                  <a:lnTo>
                    <a:pt x="277" y="3023"/>
                  </a:lnTo>
                  <a:lnTo>
                    <a:pt x="280" y="3023"/>
                  </a:lnTo>
                  <a:lnTo>
                    <a:pt x="280" y="3023"/>
                  </a:lnTo>
                  <a:lnTo>
                    <a:pt x="280" y="3025"/>
                  </a:lnTo>
                  <a:lnTo>
                    <a:pt x="282" y="3025"/>
                  </a:lnTo>
                  <a:lnTo>
                    <a:pt x="282" y="3025"/>
                  </a:lnTo>
                  <a:lnTo>
                    <a:pt x="287" y="3028"/>
                  </a:lnTo>
                  <a:lnTo>
                    <a:pt x="287" y="3028"/>
                  </a:lnTo>
                  <a:lnTo>
                    <a:pt x="287" y="3028"/>
                  </a:lnTo>
                  <a:lnTo>
                    <a:pt x="287" y="3030"/>
                  </a:lnTo>
                  <a:lnTo>
                    <a:pt x="289" y="3030"/>
                  </a:lnTo>
                  <a:lnTo>
                    <a:pt x="289" y="3028"/>
                  </a:lnTo>
                  <a:lnTo>
                    <a:pt x="289" y="3028"/>
                  </a:lnTo>
                  <a:lnTo>
                    <a:pt x="291" y="3028"/>
                  </a:lnTo>
                  <a:lnTo>
                    <a:pt x="289" y="3028"/>
                  </a:lnTo>
                  <a:lnTo>
                    <a:pt x="291" y="3030"/>
                  </a:lnTo>
                  <a:lnTo>
                    <a:pt x="291" y="3030"/>
                  </a:lnTo>
                  <a:lnTo>
                    <a:pt x="291" y="3030"/>
                  </a:lnTo>
                  <a:lnTo>
                    <a:pt x="291" y="3030"/>
                  </a:lnTo>
                  <a:lnTo>
                    <a:pt x="294" y="3030"/>
                  </a:lnTo>
                  <a:lnTo>
                    <a:pt x="294" y="3033"/>
                  </a:lnTo>
                  <a:lnTo>
                    <a:pt x="294" y="3033"/>
                  </a:lnTo>
                  <a:lnTo>
                    <a:pt x="294" y="3033"/>
                  </a:lnTo>
                  <a:lnTo>
                    <a:pt x="296" y="3033"/>
                  </a:lnTo>
                  <a:lnTo>
                    <a:pt x="296" y="3035"/>
                  </a:lnTo>
                  <a:lnTo>
                    <a:pt x="296" y="3035"/>
                  </a:lnTo>
                  <a:lnTo>
                    <a:pt x="296" y="3037"/>
                  </a:lnTo>
                  <a:lnTo>
                    <a:pt x="294" y="3037"/>
                  </a:lnTo>
                  <a:lnTo>
                    <a:pt x="294" y="3037"/>
                  </a:lnTo>
                  <a:lnTo>
                    <a:pt x="294" y="3037"/>
                  </a:lnTo>
                  <a:lnTo>
                    <a:pt x="291" y="3040"/>
                  </a:lnTo>
                  <a:lnTo>
                    <a:pt x="294" y="3042"/>
                  </a:lnTo>
                  <a:lnTo>
                    <a:pt x="291" y="3042"/>
                  </a:lnTo>
                  <a:lnTo>
                    <a:pt x="291" y="3044"/>
                  </a:lnTo>
                  <a:lnTo>
                    <a:pt x="289" y="3044"/>
                  </a:lnTo>
                  <a:lnTo>
                    <a:pt x="289" y="3047"/>
                  </a:lnTo>
                  <a:lnTo>
                    <a:pt x="287" y="3049"/>
                  </a:lnTo>
                  <a:lnTo>
                    <a:pt x="287" y="3049"/>
                  </a:lnTo>
                  <a:lnTo>
                    <a:pt x="287" y="3049"/>
                  </a:lnTo>
                  <a:lnTo>
                    <a:pt x="287" y="3051"/>
                  </a:lnTo>
                  <a:lnTo>
                    <a:pt x="284" y="3051"/>
                  </a:lnTo>
                  <a:lnTo>
                    <a:pt x="284" y="3054"/>
                  </a:lnTo>
                  <a:lnTo>
                    <a:pt x="282" y="3054"/>
                  </a:lnTo>
                  <a:lnTo>
                    <a:pt x="282" y="3059"/>
                  </a:lnTo>
                  <a:lnTo>
                    <a:pt x="282" y="3061"/>
                  </a:lnTo>
                  <a:lnTo>
                    <a:pt x="280" y="3061"/>
                  </a:lnTo>
                  <a:lnTo>
                    <a:pt x="280" y="3063"/>
                  </a:lnTo>
                  <a:lnTo>
                    <a:pt x="277" y="3063"/>
                  </a:lnTo>
                  <a:lnTo>
                    <a:pt x="277" y="3066"/>
                  </a:lnTo>
                  <a:lnTo>
                    <a:pt x="277" y="3066"/>
                  </a:lnTo>
                  <a:lnTo>
                    <a:pt x="277" y="3063"/>
                  </a:lnTo>
                  <a:lnTo>
                    <a:pt x="275" y="3063"/>
                  </a:lnTo>
                  <a:lnTo>
                    <a:pt x="275" y="3063"/>
                  </a:lnTo>
                  <a:lnTo>
                    <a:pt x="272" y="3063"/>
                  </a:lnTo>
                  <a:lnTo>
                    <a:pt x="270" y="3061"/>
                  </a:lnTo>
                  <a:lnTo>
                    <a:pt x="270" y="3059"/>
                  </a:lnTo>
                  <a:lnTo>
                    <a:pt x="268" y="3056"/>
                  </a:lnTo>
                  <a:lnTo>
                    <a:pt x="268" y="3056"/>
                  </a:lnTo>
                  <a:lnTo>
                    <a:pt x="268" y="3056"/>
                  </a:lnTo>
                  <a:lnTo>
                    <a:pt x="265" y="3056"/>
                  </a:lnTo>
                  <a:lnTo>
                    <a:pt x="265" y="3054"/>
                  </a:lnTo>
                  <a:lnTo>
                    <a:pt x="265" y="3054"/>
                  </a:lnTo>
                  <a:lnTo>
                    <a:pt x="265" y="3054"/>
                  </a:lnTo>
                  <a:lnTo>
                    <a:pt x="265" y="3054"/>
                  </a:lnTo>
                  <a:lnTo>
                    <a:pt x="265" y="3051"/>
                  </a:lnTo>
                  <a:lnTo>
                    <a:pt x="265" y="3051"/>
                  </a:lnTo>
                  <a:lnTo>
                    <a:pt x="263" y="3051"/>
                  </a:lnTo>
                  <a:lnTo>
                    <a:pt x="263" y="3051"/>
                  </a:lnTo>
                  <a:lnTo>
                    <a:pt x="261" y="3049"/>
                  </a:lnTo>
                  <a:lnTo>
                    <a:pt x="261" y="3049"/>
                  </a:lnTo>
                  <a:lnTo>
                    <a:pt x="268" y="3047"/>
                  </a:lnTo>
                  <a:lnTo>
                    <a:pt x="268" y="3047"/>
                  </a:lnTo>
                  <a:lnTo>
                    <a:pt x="268" y="3047"/>
                  </a:lnTo>
                  <a:lnTo>
                    <a:pt x="268" y="3047"/>
                  </a:lnTo>
                  <a:lnTo>
                    <a:pt x="268" y="3044"/>
                  </a:lnTo>
                  <a:lnTo>
                    <a:pt x="270" y="3044"/>
                  </a:lnTo>
                  <a:lnTo>
                    <a:pt x="270" y="3042"/>
                  </a:lnTo>
                  <a:lnTo>
                    <a:pt x="270" y="3042"/>
                  </a:lnTo>
                  <a:lnTo>
                    <a:pt x="270" y="3042"/>
                  </a:lnTo>
                  <a:lnTo>
                    <a:pt x="270" y="3042"/>
                  </a:lnTo>
                  <a:lnTo>
                    <a:pt x="270" y="3042"/>
                  </a:lnTo>
                  <a:lnTo>
                    <a:pt x="268" y="3042"/>
                  </a:lnTo>
                  <a:lnTo>
                    <a:pt x="268" y="3044"/>
                  </a:lnTo>
                  <a:lnTo>
                    <a:pt x="265" y="3044"/>
                  </a:lnTo>
                  <a:lnTo>
                    <a:pt x="265" y="3044"/>
                  </a:lnTo>
                  <a:lnTo>
                    <a:pt x="263" y="3047"/>
                  </a:lnTo>
                  <a:lnTo>
                    <a:pt x="263" y="3047"/>
                  </a:lnTo>
                  <a:lnTo>
                    <a:pt x="261" y="3047"/>
                  </a:lnTo>
                  <a:lnTo>
                    <a:pt x="258" y="3047"/>
                  </a:lnTo>
                  <a:lnTo>
                    <a:pt x="256" y="3047"/>
                  </a:lnTo>
                  <a:lnTo>
                    <a:pt x="256" y="3049"/>
                  </a:lnTo>
                  <a:lnTo>
                    <a:pt x="256" y="3049"/>
                  </a:lnTo>
                  <a:lnTo>
                    <a:pt x="256" y="3049"/>
                  </a:lnTo>
                  <a:lnTo>
                    <a:pt x="256" y="3049"/>
                  </a:lnTo>
                  <a:lnTo>
                    <a:pt x="256" y="3049"/>
                  </a:lnTo>
                  <a:lnTo>
                    <a:pt x="256" y="3051"/>
                  </a:lnTo>
                  <a:lnTo>
                    <a:pt x="254" y="3049"/>
                  </a:lnTo>
                  <a:lnTo>
                    <a:pt x="254" y="3051"/>
                  </a:lnTo>
                  <a:lnTo>
                    <a:pt x="254" y="3049"/>
                  </a:lnTo>
                  <a:lnTo>
                    <a:pt x="254" y="3049"/>
                  </a:lnTo>
                  <a:lnTo>
                    <a:pt x="251" y="3044"/>
                  </a:lnTo>
                  <a:lnTo>
                    <a:pt x="251" y="3044"/>
                  </a:lnTo>
                  <a:lnTo>
                    <a:pt x="249" y="3042"/>
                  </a:lnTo>
                  <a:lnTo>
                    <a:pt x="246" y="3042"/>
                  </a:lnTo>
                  <a:lnTo>
                    <a:pt x="246" y="3044"/>
                  </a:lnTo>
                  <a:lnTo>
                    <a:pt x="249" y="3044"/>
                  </a:lnTo>
                  <a:lnTo>
                    <a:pt x="251" y="3047"/>
                  </a:lnTo>
                  <a:lnTo>
                    <a:pt x="251" y="3049"/>
                  </a:lnTo>
                  <a:lnTo>
                    <a:pt x="254" y="3049"/>
                  </a:lnTo>
                  <a:lnTo>
                    <a:pt x="249" y="3051"/>
                  </a:lnTo>
                  <a:lnTo>
                    <a:pt x="251" y="3051"/>
                  </a:lnTo>
                  <a:lnTo>
                    <a:pt x="251" y="3054"/>
                  </a:lnTo>
                  <a:lnTo>
                    <a:pt x="249" y="3054"/>
                  </a:lnTo>
                  <a:lnTo>
                    <a:pt x="249" y="3054"/>
                  </a:lnTo>
                  <a:lnTo>
                    <a:pt x="249" y="3054"/>
                  </a:lnTo>
                  <a:lnTo>
                    <a:pt x="249" y="3051"/>
                  </a:lnTo>
                  <a:lnTo>
                    <a:pt x="246" y="3054"/>
                  </a:lnTo>
                  <a:lnTo>
                    <a:pt x="246" y="3051"/>
                  </a:lnTo>
                  <a:lnTo>
                    <a:pt x="244" y="3051"/>
                  </a:lnTo>
                  <a:lnTo>
                    <a:pt x="244" y="3049"/>
                  </a:lnTo>
                  <a:lnTo>
                    <a:pt x="244" y="3049"/>
                  </a:lnTo>
                  <a:lnTo>
                    <a:pt x="244" y="3049"/>
                  </a:lnTo>
                  <a:lnTo>
                    <a:pt x="242" y="3049"/>
                  </a:lnTo>
                  <a:lnTo>
                    <a:pt x="242" y="3049"/>
                  </a:lnTo>
                  <a:lnTo>
                    <a:pt x="242" y="3049"/>
                  </a:lnTo>
                  <a:lnTo>
                    <a:pt x="242" y="3051"/>
                  </a:lnTo>
                  <a:lnTo>
                    <a:pt x="242" y="3051"/>
                  </a:lnTo>
                  <a:lnTo>
                    <a:pt x="244" y="3054"/>
                  </a:lnTo>
                  <a:lnTo>
                    <a:pt x="244" y="3054"/>
                  </a:lnTo>
                  <a:lnTo>
                    <a:pt x="242" y="3054"/>
                  </a:lnTo>
                  <a:lnTo>
                    <a:pt x="242" y="3054"/>
                  </a:lnTo>
                  <a:lnTo>
                    <a:pt x="242" y="3054"/>
                  </a:lnTo>
                  <a:lnTo>
                    <a:pt x="239" y="3054"/>
                  </a:lnTo>
                  <a:lnTo>
                    <a:pt x="239" y="3054"/>
                  </a:lnTo>
                  <a:lnTo>
                    <a:pt x="237" y="3054"/>
                  </a:lnTo>
                  <a:lnTo>
                    <a:pt x="237" y="3056"/>
                  </a:lnTo>
                  <a:lnTo>
                    <a:pt x="239" y="3056"/>
                  </a:lnTo>
                  <a:lnTo>
                    <a:pt x="239" y="3056"/>
                  </a:lnTo>
                  <a:lnTo>
                    <a:pt x="239" y="3056"/>
                  </a:lnTo>
                  <a:lnTo>
                    <a:pt x="239" y="3056"/>
                  </a:lnTo>
                  <a:lnTo>
                    <a:pt x="242" y="3056"/>
                  </a:lnTo>
                  <a:lnTo>
                    <a:pt x="242" y="3056"/>
                  </a:lnTo>
                  <a:lnTo>
                    <a:pt x="244" y="3056"/>
                  </a:lnTo>
                  <a:lnTo>
                    <a:pt x="244" y="3056"/>
                  </a:lnTo>
                  <a:lnTo>
                    <a:pt x="244" y="3056"/>
                  </a:lnTo>
                  <a:lnTo>
                    <a:pt x="244" y="3056"/>
                  </a:lnTo>
                  <a:lnTo>
                    <a:pt x="244" y="3054"/>
                  </a:lnTo>
                  <a:lnTo>
                    <a:pt x="246" y="3056"/>
                  </a:lnTo>
                  <a:lnTo>
                    <a:pt x="246" y="3056"/>
                  </a:lnTo>
                  <a:lnTo>
                    <a:pt x="246" y="3056"/>
                  </a:lnTo>
                  <a:lnTo>
                    <a:pt x="249" y="3056"/>
                  </a:lnTo>
                  <a:lnTo>
                    <a:pt x="249" y="3056"/>
                  </a:lnTo>
                  <a:lnTo>
                    <a:pt x="249" y="3059"/>
                  </a:lnTo>
                  <a:lnTo>
                    <a:pt x="249" y="3059"/>
                  </a:lnTo>
                  <a:lnTo>
                    <a:pt x="249" y="3059"/>
                  </a:lnTo>
                  <a:lnTo>
                    <a:pt x="249" y="3059"/>
                  </a:lnTo>
                  <a:lnTo>
                    <a:pt x="251" y="3059"/>
                  </a:lnTo>
                  <a:lnTo>
                    <a:pt x="251" y="3059"/>
                  </a:lnTo>
                  <a:lnTo>
                    <a:pt x="251" y="3056"/>
                  </a:lnTo>
                  <a:lnTo>
                    <a:pt x="251" y="3059"/>
                  </a:lnTo>
                  <a:lnTo>
                    <a:pt x="254" y="3059"/>
                  </a:lnTo>
                  <a:lnTo>
                    <a:pt x="254" y="3061"/>
                  </a:lnTo>
                  <a:lnTo>
                    <a:pt x="251" y="3061"/>
                  </a:lnTo>
                  <a:lnTo>
                    <a:pt x="254" y="3063"/>
                  </a:lnTo>
                  <a:lnTo>
                    <a:pt x="251" y="3063"/>
                  </a:lnTo>
                  <a:lnTo>
                    <a:pt x="251" y="3066"/>
                  </a:lnTo>
                  <a:lnTo>
                    <a:pt x="251" y="3066"/>
                  </a:lnTo>
                  <a:lnTo>
                    <a:pt x="251" y="3068"/>
                  </a:lnTo>
                  <a:lnTo>
                    <a:pt x="251" y="3068"/>
                  </a:lnTo>
                  <a:lnTo>
                    <a:pt x="251" y="3070"/>
                  </a:lnTo>
                  <a:lnTo>
                    <a:pt x="249" y="3070"/>
                  </a:lnTo>
                  <a:lnTo>
                    <a:pt x="251" y="3070"/>
                  </a:lnTo>
                  <a:lnTo>
                    <a:pt x="251" y="3073"/>
                  </a:lnTo>
                  <a:lnTo>
                    <a:pt x="251" y="3073"/>
                  </a:lnTo>
                  <a:lnTo>
                    <a:pt x="251" y="3073"/>
                  </a:lnTo>
                  <a:lnTo>
                    <a:pt x="251" y="3075"/>
                  </a:lnTo>
                  <a:lnTo>
                    <a:pt x="251" y="3075"/>
                  </a:lnTo>
                  <a:lnTo>
                    <a:pt x="251" y="3075"/>
                  </a:lnTo>
                  <a:lnTo>
                    <a:pt x="251" y="3075"/>
                  </a:lnTo>
                  <a:lnTo>
                    <a:pt x="246" y="3075"/>
                  </a:lnTo>
                  <a:lnTo>
                    <a:pt x="249" y="3077"/>
                  </a:lnTo>
                  <a:lnTo>
                    <a:pt x="251" y="3077"/>
                  </a:lnTo>
                  <a:lnTo>
                    <a:pt x="251" y="3077"/>
                  </a:lnTo>
                  <a:lnTo>
                    <a:pt x="251" y="3077"/>
                  </a:lnTo>
                  <a:lnTo>
                    <a:pt x="251" y="3077"/>
                  </a:lnTo>
                  <a:lnTo>
                    <a:pt x="251" y="3080"/>
                  </a:lnTo>
                  <a:lnTo>
                    <a:pt x="251" y="3080"/>
                  </a:lnTo>
                  <a:lnTo>
                    <a:pt x="251" y="3080"/>
                  </a:lnTo>
                  <a:lnTo>
                    <a:pt x="251" y="3082"/>
                  </a:lnTo>
                  <a:lnTo>
                    <a:pt x="251" y="3082"/>
                  </a:lnTo>
                  <a:lnTo>
                    <a:pt x="251" y="3082"/>
                  </a:lnTo>
                  <a:lnTo>
                    <a:pt x="254" y="3082"/>
                  </a:lnTo>
                  <a:lnTo>
                    <a:pt x="254" y="3082"/>
                  </a:lnTo>
                  <a:lnTo>
                    <a:pt x="254" y="3082"/>
                  </a:lnTo>
                  <a:lnTo>
                    <a:pt x="254" y="3082"/>
                  </a:lnTo>
                  <a:lnTo>
                    <a:pt x="254" y="3080"/>
                  </a:lnTo>
                  <a:lnTo>
                    <a:pt x="256" y="3080"/>
                  </a:lnTo>
                  <a:lnTo>
                    <a:pt x="256" y="3080"/>
                  </a:lnTo>
                  <a:lnTo>
                    <a:pt x="258" y="3077"/>
                  </a:lnTo>
                  <a:lnTo>
                    <a:pt x="261" y="3077"/>
                  </a:lnTo>
                  <a:lnTo>
                    <a:pt x="263" y="3080"/>
                  </a:lnTo>
                  <a:lnTo>
                    <a:pt x="265" y="3080"/>
                  </a:lnTo>
                  <a:lnTo>
                    <a:pt x="265" y="3077"/>
                  </a:lnTo>
                  <a:lnTo>
                    <a:pt x="268" y="3077"/>
                  </a:lnTo>
                  <a:lnTo>
                    <a:pt x="268" y="3077"/>
                  </a:lnTo>
                  <a:lnTo>
                    <a:pt x="270" y="3077"/>
                  </a:lnTo>
                  <a:lnTo>
                    <a:pt x="272" y="3075"/>
                  </a:lnTo>
                  <a:lnTo>
                    <a:pt x="275" y="3075"/>
                  </a:lnTo>
                  <a:lnTo>
                    <a:pt x="275" y="3075"/>
                  </a:lnTo>
                  <a:lnTo>
                    <a:pt x="275" y="3077"/>
                  </a:lnTo>
                  <a:lnTo>
                    <a:pt x="277" y="3077"/>
                  </a:lnTo>
                  <a:lnTo>
                    <a:pt x="277" y="3077"/>
                  </a:lnTo>
                  <a:lnTo>
                    <a:pt x="277" y="3082"/>
                  </a:lnTo>
                  <a:lnTo>
                    <a:pt x="277" y="3082"/>
                  </a:lnTo>
                  <a:lnTo>
                    <a:pt x="277" y="3085"/>
                  </a:lnTo>
                  <a:lnTo>
                    <a:pt x="275" y="3085"/>
                  </a:lnTo>
                  <a:lnTo>
                    <a:pt x="272" y="3087"/>
                  </a:lnTo>
                  <a:lnTo>
                    <a:pt x="272" y="3087"/>
                  </a:lnTo>
                  <a:lnTo>
                    <a:pt x="275" y="3087"/>
                  </a:lnTo>
                  <a:lnTo>
                    <a:pt x="275" y="3089"/>
                  </a:lnTo>
                  <a:lnTo>
                    <a:pt x="272" y="3092"/>
                  </a:lnTo>
                  <a:lnTo>
                    <a:pt x="272" y="3092"/>
                  </a:lnTo>
                  <a:lnTo>
                    <a:pt x="272" y="3092"/>
                  </a:lnTo>
                  <a:lnTo>
                    <a:pt x="272" y="3092"/>
                  </a:lnTo>
                  <a:lnTo>
                    <a:pt x="272" y="3094"/>
                  </a:lnTo>
                  <a:lnTo>
                    <a:pt x="272" y="3096"/>
                  </a:lnTo>
                  <a:lnTo>
                    <a:pt x="270" y="3099"/>
                  </a:lnTo>
                  <a:lnTo>
                    <a:pt x="270" y="3099"/>
                  </a:lnTo>
                  <a:lnTo>
                    <a:pt x="270" y="3101"/>
                  </a:lnTo>
                  <a:lnTo>
                    <a:pt x="270" y="3103"/>
                  </a:lnTo>
                  <a:lnTo>
                    <a:pt x="270" y="3103"/>
                  </a:lnTo>
                  <a:lnTo>
                    <a:pt x="268" y="3103"/>
                  </a:lnTo>
                  <a:lnTo>
                    <a:pt x="265" y="3106"/>
                  </a:lnTo>
                  <a:lnTo>
                    <a:pt x="263" y="3106"/>
                  </a:lnTo>
                  <a:lnTo>
                    <a:pt x="263" y="3106"/>
                  </a:lnTo>
                  <a:lnTo>
                    <a:pt x="263" y="3108"/>
                  </a:lnTo>
                  <a:lnTo>
                    <a:pt x="263" y="3108"/>
                  </a:lnTo>
                  <a:lnTo>
                    <a:pt x="263" y="3108"/>
                  </a:lnTo>
                  <a:lnTo>
                    <a:pt x="261" y="3108"/>
                  </a:lnTo>
                  <a:lnTo>
                    <a:pt x="261" y="3111"/>
                  </a:lnTo>
                  <a:lnTo>
                    <a:pt x="258" y="3108"/>
                  </a:lnTo>
                  <a:lnTo>
                    <a:pt x="256" y="3111"/>
                  </a:lnTo>
                  <a:lnTo>
                    <a:pt x="254" y="3111"/>
                  </a:lnTo>
                  <a:lnTo>
                    <a:pt x="251" y="3111"/>
                  </a:lnTo>
                  <a:lnTo>
                    <a:pt x="251" y="3111"/>
                  </a:lnTo>
                  <a:lnTo>
                    <a:pt x="249" y="3111"/>
                  </a:lnTo>
                  <a:lnTo>
                    <a:pt x="249" y="3111"/>
                  </a:lnTo>
                  <a:lnTo>
                    <a:pt x="246" y="3111"/>
                  </a:lnTo>
                  <a:lnTo>
                    <a:pt x="246" y="3111"/>
                  </a:lnTo>
                  <a:lnTo>
                    <a:pt x="244" y="3108"/>
                  </a:lnTo>
                  <a:lnTo>
                    <a:pt x="244" y="3106"/>
                  </a:lnTo>
                  <a:lnTo>
                    <a:pt x="244" y="3106"/>
                  </a:lnTo>
                  <a:lnTo>
                    <a:pt x="244" y="3103"/>
                  </a:lnTo>
                  <a:lnTo>
                    <a:pt x="242" y="3103"/>
                  </a:lnTo>
                  <a:lnTo>
                    <a:pt x="242" y="3106"/>
                  </a:lnTo>
                  <a:lnTo>
                    <a:pt x="239" y="3108"/>
                  </a:lnTo>
                  <a:lnTo>
                    <a:pt x="239" y="3108"/>
                  </a:lnTo>
                  <a:lnTo>
                    <a:pt x="239" y="3111"/>
                  </a:lnTo>
                  <a:lnTo>
                    <a:pt x="237" y="3111"/>
                  </a:lnTo>
                  <a:lnTo>
                    <a:pt x="235" y="3108"/>
                  </a:lnTo>
                  <a:lnTo>
                    <a:pt x="232" y="3108"/>
                  </a:lnTo>
                  <a:lnTo>
                    <a:pt x="227" y="3106"/>
                  </a:lnTo>
                  <a:lnTo>
                    <a:pt x="225" y="3108"/>
                  </a:lnTo>
                  <a:lnTo>
                    <a:pt x="225" y="3108"/>
                  </a:lnTo>
                  <a:lnTo>
                    <a:pt x="225" y="3108"/>
                  </a:lnTo>
                  <a:lnTo>
                    <a:pt x="225" y="3111"/>
                  </a:lnTo>
                  <a:lnTo>
                    <a:pt x="220" y="3111"/>
                  </a:lnTo>
                  <a:lnTo>
                    <a:pt x="220" y="3111"/>
                  </a:lnTo>
                  <a:lnTo>
                    <a:pt x="220" y="3113"/>
                  </a:lnTo>
                  <a:lnTo>
                    <a:pt x="220" y="3111"/>
                  </a:lnTo>
                  <a:lnTo>
                    <a:pt x="218" y="3111"/>
                  </a:lnTo>
                  <a:lnTo>
                    <a:pt x="218" y="3113"/>
                  </a:lnTo>
                  <a:lnTo>
                    <a:pt x="216" y="3111"/>
                  </a:lnTo>
                  <a:lnTo>
                    <a:pt x="216" y="3113"/>
                  </a:lnTo>
                  <a:lnTo>
                    <a:pt x="216" y="3113"/>
                  </a:lnTo>
                  <a:lnTo>
                    <a:pt x="204" y="3113"/>
                  </a:lnTo>
                  <a:lnTo>
                    <a:pt x="204" y="3113"/>
                  </a:lnTo>
                  <a:lnTo>
                    <a:pt x="201" y="3113"/>
                  </a:lnTo>
                  <a:lnTo>
                    <a:pt x="201" y="3113"/>
                  </a:lnTo>
                  <a:lnTo>
                    <a:pt x="201" y="3113"/>
                  </a:lnTo>
                  <a:lnTo>
                    <a:pt x="204" y="3115"/>
                  </a:lnTo>
                  <a:lnTo>
                    <a:pt x="204" y="3115"/>
                  </a:lnTo>
                  <a:lnTo>
                    <a:pt x="204" y="3113"/>
                  </a:lnTo>
                  <a:lnTo>
                    <a:pt x="204" y="3113"/>
                  </a:lnTo>
                  <a:lnTo>
                    <a:pt x="206" y="3115"/>
                  </a:lnTo>
                  <a:lnTo>
                    <a:pt x="209" y="3115"/>
                  </a:lnTo>
                  <a:lnTo>
                    <a:pt x="209" y="3115"/>
                  </a:lnTo>
                  <a:lnTo>
                    <a:pt x="211" y="3115"/>
                  </a:lnTo>
                  <a:lnTo>
                    <a:pt x="213" y="3115"/>
                  </a:lnTo>
                  <a:lnTo>
                    <a:pt x="216" y="3113"/>
                  </a:lnTo>
                  <a:lnTo>
                    <a:pt x="216" y="3115"/>
                  </a:lnTo>
                  <a:lnTo>
                    <a:pt x="220" y="3115"/>
                  </a:lnTo>
                  <a:lnTo>
                    <a:pt x="223" y="3115"/>
                  </a:lnTo>
                  <a:lnTo>
                    <a:pt x="223" y="3113"/>
                  </a:lnTo>
                  <a:lnTo>
                    <a:pt x="225" y="3113"/>
                  </a:lnTo>
                  <a:lnTo>
                    <a:pt x="225" y="3113"/>
                  </a:lnTo>
                  <a:lnTo>
                    <a:pt x="227" y="3115"/>
                  </a:lnTo>
                  <a:lnTo>
                    <a:pt x="227" y="3115"/>
                  </a:lnTo>
                  <a:lnTo>
                    <a:pt x="230" y="3115"/>
                  </a:lnTo>
                  <a:lnTo>
                    <a:pt x="230" y="3115"/>
                  </a:lnTo>
                  <a:lnTo>
                    <a:pt x="232" y="3115"/>
                  </a:lnTo>
                  <a:lnTo>
                    <a:pt x="232" y="3115"/>
                  </a:lnTo>
                  <a:lnTo>
                    <a:pt x="235" y="3113"/>
                  </a:lnTo>
                  <a:lnTo>
                    <a:pt x="237" y="3115"/>
                  </a:lnTo>
                  <a:lnTo>
                    <a:pt x="237" y="3115"/>
                  </a:lnTo>
                  <a:lnTo>
                    <a:pt x="239" y="3115"/>
                  </a:lnTo>
                  <a:lnTo>
                    <a:pt x="239" y="3115"/>
                  </a:lnTo>
                  <a:lnTo>
                    <a:pt x="239" y="3115"/>
                  </a:lnTo>
                  <a:lnTo>
                    <a:pt x="242" y="3118"/>
                  </a:lnTo>
                  <a:lnTo>
                    <a:pt x="242" y="3118"/>
                  </a:lnTo>
                  <a:lnTo>
                    <a:pt x="244" y="3118"/>
                  </a:lnTo>
                  <a:lnTo>
                    <a:pt x="244" y="3118"/>
                  </a:lnTo>
                  <a:lnTo>
                    <a:pt x="246" y="3118"/>
                  </a:lnTo>
                  <a:lnTo>
                    <a:pt x="246" y="3118"/>
                  </a:lnTo>
                  <a:lnTo>
                    <a:pt x="246" y="3118"/>
                  </a:lnTo>
                  <a:lnTo>
                    <a:pt x="246" y="3115"/>
                  </a:lnTo>
                  <a:lnTo>
                    <a:pt x="244" y="3115"/>
                  </a:lnTo>
                  <a:lnTo>
                    <a:pt x="244" y="3113"/>
                  </a:lnTo>
                  <a:lnTo>
                    <a:pt x="246" y="3111"/>
                  </a:lnTo>
                  <a:lnTo>
                    <a:pt x="249" y="3113"/>
                  </a:lnTo>
                  <a:lnTo>
                    <a:pt x="246" y="3111"/>
                  </a:lnTo>
                  <a:lnTo>
                    <a:pt x="249" y="3111"/>
                  </a:lnTo>
                  <a:lnTo>
                    <a:pt x="251" y="3111"/>
                  </a:lnTo>
                  <a:lnTo>
                    <a:pt x="256" y="3111"/>
                  </a:lnTo>
                  <a:lnTo>
                    <a:pt x="256" y="3113"/>
                  </a:lnTo>
                  <a:lnTo>
                    <a:pt x="256" y="3113"/>
                  </a:lnTo>
                  <a:lnTo>
                    <a:pt x="258" y="3113"/>
                  </a:lnTo>
                  <a:lnTo>
                    <a:pt x="261" y="3113"/>
                  </a:lnTo>
                  <a:lnTo>
                    <a:pt x="261" y="3115"/>
                  </a:lnTo>
                  <a:lnTo>
                    <a:pt x="261" y="3115"/>
                  </a:lnTo>
                  <a:lnTo>
                    <a:pt x="263" y="3120"/>
                  </a:lnTo>
                  <a:lnTo>
                    <a:pt x="261" y="3120"/>
                  </a:lnTo>
                  <a:lnTo>
                    <a:pt x="261" y="3122"/>
                  </a:lnTo>
                  <a:lnTo>
                    <a:pt x="258" y="3122"/>
                  </a:lnTo>
                  <a:lnTo>
                    <a:pt x="258" y="3125"/>
                  </a:lnTo>
                  <a:lnTo>
                    <a:pt x="261" y="3125"/>
                  </a:lnTo>
                  <a:lnTo>
                    <a:pt x="261" y="3127"/>
                  </a:lnTo>
                  <a:lnTo>
                    <a:pt x="263" y="3127"/>
                  </a:lnTo>
                  <a:lnTo>
                    <a:pt x="263" y="3129"/>
                  </a:lnTo>
                  <a:lnTo>
                    <a:pt x="261" y="3129"/>
                  </a:lnTo>
                  <a:lnTo>
                    <a:pt x="261" y="3132"/>
                  </a:lnTo>
                  <a:lnTo>
                    <a:pt x="261" y="3132"/>
                  </a:lnTo>
                  <a:lnTo>
                    <a:pt x="261" y="3134"/>
                  </a:lnTo>
                  <a:lnTo>
                    <a:pt x="261" y="3134"/>
                  </a:lnTo>
                  <a:lnTo>
                    <a:pt x="261" y="3134"/>
                  </a:lnTo>
                  <a:lnTo>
                    <a:pt x="258" y="3134"/>
                  </a:lnTo>
                  <a:lnTo>
                    <a:pt x="258" y="3137"/>
                  </a:lnTo>
                  <a:lnTo>
                    <a:pt x="261" y="3137"/>
                  </a:lnTo>
                  <a:lnTo>
                    <a:pt x="258" y="3137"/>
                  </a:lnTo>
                  <a:lnTo>
                    <a:pt x="261" y="3139"/>
                  </a:lnTo>
                  <a:lnTo>
                    <a:pt x="258" y="3139"/>
                  </a:lnTo>
                  <a:lnTo>
                    <a:pt x="258" y="3139"/>
                  </a:lnTo>
                  <a:lnTo>
                    <a:pt x="256" y="3139"/>
                  </a:lnTo>
                  <a:lnTo>
                    <a:pt x="256" y="3139"/>
                  </a:lnTo>
                  <a:lnTo>
                    <a:pt x="256" y="3141"/>
                  </a:lnTo>
                  <a:lnTo>
                    <a:pt x="256" y="3144"/>
                  </a:lnTo>
                  <a:lnTo>
                    <a:pt x="254" y="3144"/>
                  </a:lnTo>
                  <a:lnTo>
                    <a:pt x="254" y="3146"/>
                  </a:lnTo>
                  <a:lnTo>
                    <a:pt x="256" y="3146"/>
                  </a:lnTo>
                  <a:lnTo>
                    <a:pt x="254" y="3148"/>
                  </a:lnTo>
                  <a:lnTo>
                    <a:pt x="256" y="3151"/>
                  </a:lnTo>
                  <a:lnTo>
                    <a:pt x="256" y="3151"/>
                  </a:lnTo>
                  <a:lnTo>
                    <a:pt x="254" y="3153"/>
                  </a:lnTo>
                  <a:lnTo>
                    <a:pt x="254" y="3153"/>
                  </a:lnTo>
                  <a:lnTo>
                    <a:pt x="254" y="3153"/>
                  </a:lnTo>
                  <a:lnTo>
                    <a:pt x="254" y="3153"/>
                  </a:lnTo>
                  <a:lnTo>
                    <a:pt x="251" y="3153"/>
                  </a:lnTo>
                  <a:lnTo>
                    <a:pt x="249" y="3153"/>
                  </a:lnTo>
                  <a:lnTo>
                    <a:pt x="249" y="3153"/>
                  </a:lnTo>
                  <a:lnTo>
                    <a:pt x="249" y="3153"/>
                  </a:lnTo>
                  <a:lnTo>
                    <a:pt x="246" y="3153"/>
                  </a:lnTo>
                  <a:lnTo>
                    <a:pt x="246" y="3153"/>
                  </a:lnTo>
                  <a:lnTo>
                    <a:pt x="246" y="3155"/>
                  </a:lnTo>
                  <a:lnTo>
                    <a:pt x="242" y="3153"/>
                  </a:lnTo>
                  <a:lnTo>
                    <a:pt x="239" y="3155"/>
                  </a:lnTo>
                  <a:lnTo>
                    <a:pt x="239" y="3153"/>
                  </a:lnTo>
                  <a:lnTo>
                    <a:pt x="239" y="3153"/>
                  </a:lnTo>
                  <a:lnTo>
                    <a:pt x="239" y="3153"/>
                  </a:lnTo>
                  <a:lnTo>
                    <a:pt x="237" y="3153"/>
                  </a:lnTo>
                  <a:lnTo>
                    <a:pt x="235" y="3153"/>
                  </a:lnTo>
                  <a:lnTo>
                    <a:pt x="235" y="3153"/>
                  </a:lnTo>
                  <a:lnTo>
                    <a:pt x="232" y="3153"/>
                  </a:lnTo>
                  <a:lnTo>
                    <a:pt x="232" y="3151"/>
                  </a:lnTo>
                  <a:lnTo>
                    <a:pt x="230" y="3151"/>
                  </a:lnTo>
                  <a:lnTo>
                    <a:pt x="230" y="3153"/>
                  </a:lnTo>
                  <a:lnTo>
                    <a:pt x="230" y="3153"/>
                  </a:lnTo>
                  <a:lnTo>
                    <a:pt x="230" y="3155"/>
                  </a:lnTo>
                  <a:lnTo>
                    <a:pt x="227" y="3155"/>
                  </a:lnTo>
                  <a:lnTo>
                    <a:pt x="227" y="3155"/>
                  </a:lnTo>
                  <a:lnTo>
                    <a:pt x="230" y="3155"/>
                  </a:lnTo>
                  <a:lnTo>
                    <a:pt x="230" y="3155"/>
                  </a:lnTo>
                  <a:lnTo>
                    <a:pt x="230" y="3155"/>
                  </a:lnTo>
                  <a:lnTo>
                    <a:pt x="227" y="3155"/>
                  </a:lnTo>
                  <a:lnTo>
                    <a:pt x="225" y="3153"/>
                  </a:lnTo>
                  <a:lnTo>
                    <a:pt x="223" y="3155"/>
                  </a:lnTo>
                  <a:lnTo>
                    <a:pt x="223" y="3155"/>
                  </a:lnTo>
                  <a:lnTo>
                    <a:pt x="220" y="3153"/>
                  </a:lnTo>
                  <a:lnTo>
                    <a:pt x="220" y="3155"/>
                  </a:lnTo>
                  <a:lnTo>
                    <a:pt x="218" y="3155"/>
                  </a:lnTo>
                  <a:lnTo>
                    <a:pt x="216" y="3153"/>
                  </a:lnTo>
                  <a:lnTo>
                    <a:pt x="216" y="3153"/>
                  </a:lnTo>
                  <a:lnTo>
                    <a:pt x="213" y="3155"/>
                  </a:lnTo>
                  <a:lnTo>
                    <a:pt x="209" y="3155"/>
                  </a:lnTo>
                  <a:lnTo>
                    <a:pt x="206" y="3155"/>
                  </a:lnTo>
                  <a:lnTo>
                    <a:pt x="204" y="3155"/>
                  </a:lnTo>
                  <a:lnTo>
                    <a:pt x="204" y="3153"/>
                  </a:lnTo>
                  <a:lnTo>
                    <a:pt x="199" y="3153"/>
                  </a:lnTo>
                  <a:lnTo>
                    <a:pt x="199" y="3153"/>
                  </a:lnTo>
                  <a:lnTo>
                    <a:pt x="197" y="3151"/>
                  </a:lnTo>
                  <a:lnTo>
                    <a:pt x="197" y="3151"/>
                  </a:lnTo>
                  <a:lnTo>
                    <a:pt x="194" y="3151"/>
                  </a:lnTo>
                  <a:lnTo>
                    <a:pt x="190" y="3151"/>
                  </a:lnTo>
                  <a:lnTo>
                    <a:pt x="190" y="3148"/>
                  </a:lnTo>
                  <a:lnTo>
                    <a:pt x="190" y="3148"/>
                  </a:lnTo>
                  <a:lnTo>
                    <a:pt x="192" y="3148"/>
                  </a:lnTo>
                  <a:lnTo>
                    <a:pt x="190" y="3148"/>
                  </a:lnTo>
                  <a:lnTo>
                    <a:pt x="187" y="3148"/>
                  </a:lnTo>
                  <a:lnTo>
                    <a:pt x="187" y="3148"/>
                  </a:lnTo>
                  <a:lnTo>
                    <a:pt x="185" y="3151"/>
                  </a:lnTo>
                  <a:lnTo>
                    <a:pt x="183" y="3151"/>
                  </a:lnTo>
                  <a:lnTo>
                    <a:pt x="180" y="3151"/>
                  </a:lnTo>
                  <a:lnTo>
                    <a:pt x="183" y="3153"/>
                  </a:lnTo>
                  <a:lnTo>
                    <a:pt x="180" y="3153"/>
                  </a:lnTo>
                  <a:lnTo>
                    <a:pt x="180" y="3151"/>
                  </a:lnTo>
                  <a:lnTo>
                    <a:pt x="180" y="3151"/>
                  </a:lnTo>
                  <a:lnTo>
                    <a:pt x="180" y="3151"/>
                  </a:lnTo>
                  <a:lnTo>
                    <a:pt x="180" y="3153"/>
                  </a:lnTo>
                  <a:lnTo>
                    <a:pt x="178" y="3153"/>
                  </a:lnTo>
                  <a:lnTo>
                    <a:pt x="178" y="3155"/>
                  </a:lnTo>
                  <a:lnTo>
                    <a:pt x="175" y="3155"/>
                  </a:lnTo>
                  <a:lnTo>
                    <a:pt x="175" y="3153"/>
                  </a:lnTo>
                  <a:lnTo>
                    <a:pt x="175" y="3153"/>
                  </a:lnTo>
                  <a:lnTo>
                    <a:pt x="175" y="3155"/>
                  </a:lnTo>
                  <a:lnTo>
                    <a:pt x="173" y="3155"/>
                  </a:lnTo>
                  <a:lnTo>
                    <a:pt x="173" y="3153"/>
                  </a:lnTo>
                  <a:lnTo>
                    <a:pt x="171" y="3153"/>
                  </a:lnTo>
                  <a:lnTo>
                    <a:pt x="171" y="3153"/>
                  </a:lnTo>
                  <a:lnTo>
                    <a:pt x="168" y="3153"/>
                  </a:lnTo>
                  <a:lnTo>
                    <a:pt x="168" y="3151"/>
                  </a:lnTo>
                  <a:lnTo>
                    <a:pt x="166" y="3151"/>
                  </a:lnTo>
                  <a:lnTo>
                    <a:pt x="166" y="3148"/>
                  </a:lnTo>
                  <a:lnTo>
                    <a:pt x="164" y="3148"/>
                  </a:lnTo>
                  <a:lnTo>
                    <a:pt x="164" y="3146"/>
                  </a:lnTo>
                  <a:lnTo>
                    <a:pt x="164" y="3141"/>
                  </a:lnTo>
                  <a:lnTo>
                    <a:pt x="166" y="3141"/>
                  </a:lnTo>
                  <a:lnTo>
                    <a:pt x="166" y="3144"/>
                  </a:lnTo>
                  <a:lnTo>
                    <a:pt x="168" y="3144"/>
                  </a:lnTo>
                  <a:lnTo>
                    <a:pt x="168" y="3141"/>
                  </a:lnTo>
                  <a:lnTo>
                    <a:pt x="166" y="3141"/>
                  </a:lnTo>
                  <a:lnTo>
                    <a:pt x="166" y="3141"/>
                  </a:lnTo>
                  <a:lnTo>
                    <a:pt x="166" y="3141"/>
                  </a:lnTo>
                  <a:lnTo>
                    <a:pt x="166" y="3139"/>
                  </a:lnTo>
                  <a:lnTo>
                    <a:pt x="166" y="3139"/>
                  </a:lnTo>
                  <a:lnTo>
                    <a:pt x="166" y="3139"/>
                  </a:lnTo>
                  <a:lnTo>
                    <a:pt x="168" y="3139"/>
                  </a:lnTo>
                  <a:lnTo>
                    <a:pt x="168" y="3137"/>
                  </a:lnTo>
                  <a:lnTo>
                    <a:pt x="168" y="3137"/>
                  </a:lnTo>
                  <a:lnTo>
                    <a:pt x="168" y="3134"/>
                  </a:lnTo>
                  <a:lnTo>
                    <a:pt x="166" y="3134"/>
                  </a:lnTo>
                  <a:lnTo>
                    <a:pt x="166" y="3132"/>
                  </a:lnTo>
                  <a:lnTo>
                    <a:pt x="168" y="3132"/>
                  </a:lnTo>
                  <a:lnTo>
                    <a:pt x="168" y="3132"/>
                  </a:lnTo>
                  <a:lnTo>
                    <a:pt x="166" y="3129"/>
                  </a:lnTo>
                  <a:lnTo>
                    <a:pt x="164" y="3129"/>
                  </a:lnTo>
                  <a:lnTo>
                    <a:pt x="164" y="3129"/>
                  </a:lnTo>
                  <a:lnTo>
                    <a:pt x="164" y="3129"/>
                  </a:lnTo>
                  <a:lnTo>
                    <a:pt x="161" y="3129"/>
                  </a:lnTo>
                  <a:lnTo>
                    <a:pt x="161" y="3127"/>
                  </a:lnTo>
                  <a:lnTo>
                    <a:pt x="161" y="3127"/>
                  </a:lnTo>
                  <a:lnTo>
                    <a:pt x="161" y="3127"/>
                  </a:lnTo>
                  <a:lnTo>
                    <a:pt x="159" y="3127"/>
                  </a:lnTo>
                  <a:lnTo>
                    <a:pt x="159" y="3125"/>
                  </a:lnTo>
                  <a:lnTo>
                    <a:pt x="159" y="3125"/>
                  </a:lnTo>
                  <a:lnTo>
                    <a:pt x="159" y="3122"/>
                  </a:lnTo>
                  <a:lnTo>
                    <a:pt x="157" y="3122"/>
                  </a:lnTo>
                  <a:lnTo>
                    <a:pt x="157" y="3120"/>
                  </a:lnTo>
                  <a:lnTo>
                    <a:pt x="157" y="3120"/>
                  </a:lnTo>
                  <a:lnTo>
                    <a:pt x="154" y="3118"/>
                  </a:lnTo>
                  <a:lnTo>
                    <a:pt x="152" y="3118"/>
                  </a:lnTo>
                  <a:lnTo>
                    <a:pt x="152" y="3115"/>
                  </a:lnTo>
                  <a:lnTo>
                    <a:pt x="154" y="3113"/>
                  </a:lnTo>
                  <a:lnTo>
                    <a:pt x="152" y="3113"/>
                  </a:lnTo>
                  <a:lnTo>
                    <a:pt x="157" y="3113"/>
                  </a:lnTo>
                  <a:lnTo>
                    <a:pt x="157" y="3115"/>
                  </a:lnTo>
                  <a:lnTo>
                    <a:pt x="157" y="3115"/>
                  </a:lnTo>
                  <a:lnTo>
                    <a:pt x="157" y="3113"/>
                  </a:lnTo>
                  <a:lnTo>
                    <a:pt x="157" y="3113"/>
                  </a:lnTo>
                  <a:lnTo>
                    <a:pt x="157" y="3113"/>
                  </a:lnTo>
                  <a:lnTo>
                    <a:pt x="157" y="3113"/>
                  </a:lnTo>
                  <a:lnTo>
                    <a:pt x="154" y="3113"/>
                  </a:lnTo>
                  <a:lnTo>
                    <a:pt x="152" y="3113"/>
                  </a:lnTo>
                  <a:lnTo>
                    <a:pt x="149" y="3113"/>
                  </a:lnTo>
                  <a:lnTo>
                    <a:pt x="147" y="3111"/>
                  </a:lnTo>
                  <a:lnTo>
                    <a:pt x="147" y="3111"/>
                  </a:lnTo>
                  <a:lnTo>
                    <a:pt x="147" y="3111"/>
                  </a:lnTo>
                  <a:lnTo>
                    <a:pt x="147" y="3108"/>
                  </a:lnTo>
                  <a:lnTo>
                    <a:pt x="145" y="3108"/>
                  </a:lnTo>
                  <a:lnTo>
                    <a:pt x="142" y="3106"/>
                  </a:lnTo>
                  <a:lnTo>
                    <a:pt x="142" y="3106"/>
                  </a:lnTo>
                  <a:lnTo>
                    <a:pt x="140" y="3106"/>
                  </a:lnTo>
                  <a:lnTo>
                    <a:pt x="138" y="3103"/>
                  </a:lnTo>
                  <a:lnTo>
                    <a:pt x="135" y="3103"/>
                  </a:lnTo>
                  <a:lnTo>
                    <a:pt x="133" y="3101"/>
                  </a:lnTo>
                  <a:lnTo>
                    <a:pt x="131" y="3101"/>
                  </a:lnTo>
                  <a:lnTo>
                    <a:pt x="126" y="3094"/>
                  </a:lnTo>
                  <a:lnTo>
                    <a:pt x="121" y="3089"/>
                  </a:lnTo>
                  <a:lnTo>
                    <a:pt x="123" y="3089"/>
                  </a:lnTo>
                  <a:lnTo>
                    <a:pt x="121" y="3087"/>
                  </a:lnTo>
                  <a:lnTo>
                    <a:pt x="121" y="3087"/>
                  </a:lnTo>
                  <a:lnTo>
                    <a:pt x="119" y="3087"/>
                  </a:lnTo>
                  <a:lnTo>
                    <a:pt x="119" y="3087"/>
                  </a:lnTo>
                  <a:lnTo>
                    <a:pt x="119" y="3085"/>
                  </a:lnTo>
                  <a:lnTo>
                    <a:pt x="116" y="3085"/>
                  </a:lnTo>
                  <a:lnTo>
                    <a:pt x="114" y="3085"/>
                  </a:lnTo>
                  <a:lnTo>
                    <a:pt x="114" y="3082"/>
                  </a:lnTo>
                  <a:lnTo>
                    <a:pt x="114" y="3082"/>
                  </a:lnTo>
                  <a:lnTo>
                    <a:pt x="114" y="3085"/>
                  </a:lnTo>
                  <a:lnTo>
                    <a:pt x="114" y="3085"/>
                  </a:lnTo>
                  <a:lnTo>
                    <a:pt x="114" y="3087"/>
                  </a:lnTo>
                  <a:lnTo>
                    <a:pt x="114" y="3087"/>
                  </a:lnTo>
                  <a:lnTo>
                    <a:pt x="116" y="3087"/>
                  </a:lnTo>
                  <a:lnTo>
                    <a:pt x="116" y="3089"/>
                  </a:lnTo>
                  <a:lnTo>
                    <a:pt x="116" y="3089"/>
                  </a:lnTo>
                  <a:lnTo>
                    <a:pt x="116" y="3092"/>
                  </a:lnTo>
                  <a:lnTo>
                    <a:pt x="116" y="3092"/>
                  </a:lnTo>
                  <a:lnTo>
                    <a:pt x="114" y="3094"/>
                  </a:lnTo>
                  <a:lnTo>
                    <a:pt x="112" y="3094"/>
                  </a:lnTo>
                  <a:lnTo>
                    <a:pt x="112" y="3096"/>
                  </a:lnTo>
                  <a:lnTo>
                    <a:pt x="112" y="3096"/>
                  </a:lnTo>
                  <a:lnTo>
                    <a:pt x="109" y="3099"/>
                  </a:lnTo>
                  <a:lnTo>
                    <a:pt x="109" y="3099"/>
                  </a:lnTo>
                  <a:lnTo>
                    <a:pt x="107" y="3099"/>
                  </a:lnTo>
                  <a:lnTo>
                    <a:pt x="102" y="3099"/>
                  </a:lnTo>
                  <a:lnTo>
                    <a:pt x="102" y="3101"/>
                  </a:lnTo>
                  <a:lnTo>
                    <a:pt x="102" y="3101"/>
                  </a:lnTo>
                  <a:lnTo>
                    <a:pt x="102" y="3103"/>
                  </a:lnTo>
                  <a:lnTo>
                    <a:pt x="100" y="3103"/>
                  </a:lnTo>
                  <a:lnTo>
                    <a:pt x="97" y="3101"/>
                  </a:lnTo>
                  <a:lnTo>
                    <a:pt x="93" y="3101"/>
                  </a:lnTo>
                  <a:lnTo>
                    <a:pt x="93" y="3101"/>
                  </a:lnTo>
                  <a:lnTo>
                    <a:pt x="90" y="3101"/>
                  </a:lnTo>
                  <a:lnTo>
                    <a:pt x="88" y="3101"/>
                  </a:lnTo>
                  <a:lnTo>
                    <a:pt x="88" y="3101"/>
                  </a:lnTo>
                  <a:lnTo>
                    <a:pt x="90" y="3101"/>
                  </a:lnTo>
                  <a:lnTo>
                    <a:pt x="90" y="3099"/>
                  </a:lnTo>
                  <a:lnTo>
                    <a:pt x="90" y="3099"/>
                  </a:lnTo>
                  <a:lnTo>
                    <a:pt x="90" y="3096"/>
                  </a:lnTo>
                  <a:lnTo>
                    <a:pt x="90" y="3094"/>
                  </a:lnTo>
                  <a:lnTo>
                    <a:pt x="90" y="3094"/>
                  </a:lnTo>
                  <a:lnTo>
                    <a:pt x="90" y="3094"/>
                  </a:lnTo>
                  <a:lnTo>
                    <a:pt x="88" y="3092"/>
                  </a:lnTo>
                  <a:lnTo>
                    <a:pt x="88" y="3089"/>
                  </a:lnTo>
                  <a:lnTo>
                    <a:pt x="86" y="3089"/>
                  </a:lnTo>
                  <a:lnTo>
                    <a:pt x="86" y="3087"/>
                  </a:lnTo>
                  <a:lnTo>
                    <a:pt x="86" y="3087"/>
                  </a:lnTo>
                  <a:lnTo>
                    <a:pt x="86" y="3087"/>
                  </a:lnTo>
                  <a:lnTo>
                    <a:pt x="86" y="3085"/>
                  </a:lnTo>
                  <a:lnTo>
                    <a:pt x="83" y="3087"/>
                  </a:lnTo>
                  <a:lnTo>
                    <a:pt x="81" y="3087"/>
                  </a:lnTo>
                  <a:lnTo>
                    <a:pt x="79" y="3087"/>
                  </a:lnTo>
                  <a:lnTo>
                    <a:pt x="81" y="3085"/>
                  </a:lnTo>
                  <a:lnTo>
                    <a:pt x="81" y="3082"/>
                  </a:lnTo>
                  <a:lnTo>
                    <a:pt x="74" y="3080"/>
                  </a:lnTo>
                  <a:lnTo>
                    <a:pt x="71" y="3080"/>
                  </a:lnTo>
                  <a:lnTo>
                    <a:pt x="71" y="3082"/>
                  </a:lnTo>
                  <a:lnTo>
                    <a:pt x="71" y="3082"/>
                  </a:lnTo>
                  <a:lnTo>
                    <a:pt x="69" y="3082"/>
                  </a:lnTo>
                  <a:lnTo>
                    <a:pt x="69" y="3082"/>
                  </a:lnTo>
                  <a:lnTo>
                    <a:pt x="71" y="3082"/>
                  </a:lnTo>
                  <a:lnTo>
                    <a:pt x="71" y="3080"/>
                  </a:lnTo>
                  <a:lnTo>
                    <a:pt x="69" y="3080"/>
                  </a:lnTo>
                  <a:lnTo>
                    <a:pt x="69" y="3077"/>
                  </a:lnTo>
                  <a:lnTo>
                    <a:pt x="69" y="3077"/>
                  </a:lnTo>
                  <a:lnTo>
                    <a:pt x="67" y="3075"/>
                  </a:lnTo>
                  <a:lnTo>
                    <a:pt x="67" y="3075"/>
                  </a:lnTo>
                  <a:lnTo>
                    <a:pt x="67" y="3073"/>
                  </a:lnTo>
                  <a:lnTo>
                    <a:pt x="64" y="3070"/>
                  </a:lnTo>
                  <a:lnTo>
                    <a:pt x="64" y="3070"/>
                  </a:lnTo>
                  <a:lnTo>
                    <a:pt x="62" y="3070"/>
                  </a:lnTo>
                  <a:lnTo>
                    <a:pt x="62" y="3073"/>
                  </a:lnTo>
                  <a:lnTo>
                    <a:pt x="60" y="3073"/>
                  </a:lnTo>
                  <a:lnTo>
                    <a:pt x="60" y="3070"/>
                  </a:lnTo>
                  <a:lnTo>
                    <a:pt x="60" y="3070"/>
                  </a:lnTo>
                  <a:lnTo>
                    <a:pt x="60" y="3070"/>
                  </a:lnTo>
                  <a:lnTo>
                    <a:pt x="60" y="3066"/>
                  </a:lnTo>
                  <a:lnTo>
                    <a:pt x="60" y="3066"/>
                  </a:lnTo>
                  <a:lnTo>
                    <a:pt x="62" y="3066"/>
                  </a:lnTo>
                  <a:lnTo>
                    <a:pt x="62" y="3063"/>
                  </a:lnTo>
                  <a:lnTo>
                    <a:pt x="64" y="3063"/>
                  </a:lnTo>
                  <a:lnTo>
                    <a:pt x="64" y="3061"/>
                  </a:lnTo>
                  <a:lnTo>
                    <a:pt x="62" y="3061"/>
                  </a:lnTo>
                  <a:lnTo>
                    <a:pt x="62" y="3061"/>
                  </a:lnTo>
                  <a:lnTo>
                    <a:pt x="64" y="3059"/>
                  </a:lnTo>
                  <a:lnTo>
                    <a:pt x="64" y="3059"/>
                  </a:lnTo>
                  <a:lnTo>
                    <a:pt x="64" y="3061"/>
                  </a:lnTo>
                  <a:lnTo>
                    <a:pt x="67" y="3061"/>
                  </a:lnTo>
                  <a:lnTo>
                    <a:pt x="67" y="3061"/>
                  </a:lnTo>
                  <a:lnTo>
                    <a:pt x="67" y="3061"/>
                  </a:lnTo>
                  <a:lnTo>
                    <a:pt x="67" y="3066"/>
                  </a:lnTo>
                  <a:lnTo>
                    <a:pt x="69" y="3068"/>
                  </a:lnTo>
                  <a:lnTo>
                    <a:pt x="69" y="3068"/>
                  </a:lnTo>
                  <a:lnTo>
                    <a:pt x="71" y="3068"/>
                  </a:lnTo>
                  <a:lnTo>
                    <a:pt x="71" y="3068"/>
                  </a:lnTo>
                  <a:lnTo>
                    <a:pt x="74" y="3068"/>
                  </a:lnTo>
                  <a:lnTo>
                    <a:pt x="74" y="3068"/>
                  </a:lnTo>
                  <a:lnTo>
                    <a:pt x="74" y="3068"/>
                  </a:lnTo>
                  <a:lnTo>
                    <a:pt x="74" y="3066"/>
                  </a:lnTo>
                  <a:lnTo>
                    <a:pt x="74" y="3066"/>
                  </a:lnTo>
                  <a:lnTo>
                    <a:pt x="74" y="3063"/>
                  </a:lnTo>
                  <a:lnTo>
                    <a:pt x="71" y="3063"/>
                  </a:lnTo>
                  <a:lnTo>
                    <a:pt x="71" y="3063"/>
                  </a:lnTo>
                  <a:lnTo>
                    <a:pt x="71" y="3061"/>
                  </a:lnTo>
                  <a:lnTo>
                    <a:pt x="71" y="3061"/>
                  </a:lnTo>
                  <a:lnTo>
                    <a:pt x="74" y="3061"/>
                  </a:lnTo>
                  <a:lnTo>
                    <a:pt x="74" y="3061"/>
                  </a:lnTo>
                  <a:lnTo>
                    <a:pt x="74" y="3061"/>
                  </a:lnTo>
                  <a:lnTo>
                    <a:pt x="76" y="3059"/>
                  </a:lnTo>
                  <a:lnTo>
                    <a:pt x="74" y="3056"/>
                  </a:lnTo>
                  <a:lnTo>
                    <a:pt x="76" y="3054"/>
                  </a:lnTo>
                  <a:lnTo>
                    <a:pt x="74" y="3054"/>
                  </a:lnTo>
                  <a:lnTo>
                    <a:pt x="71" y="3051"/>
                  </a:lnTo>
                  <a:lnTo>
                    <a:pt x="71" y="3051"/>
                  </a:lnTo>
                  <a:lnTo>
                    <a:pt x="71" y="3051"/>
                  </a:lnTo>
                  <a:lnTo>
                    <a:pt x="69" y="3054"/>
                  </a:lnTo>
                  <a:lnTo>
                    <a:pt x="69" y="3051"/>
                  </a:lnTo>
                  <a:lnTo>
                    <a:pt x="71" y="3051"/>
                  </a:lnTo>
                  <a:lnTo>
                    <a:pt x="69" y="3049"/>
                  </a:lnTo>
                  <a:lnTo>
                    <a:pt x="71" y="3049"/>
                  </a:lnTo>
                  <a:lnTo>
                    <a:pt x="74" y="3049"/>
                  </a:lnTo>
                  <a:lnTo>
                    <a:pt x="74" y="3049"/>
                  </a:lnTo>
                  <a:lnTo>
                    <a:pt x="76" y="3049"/>
                  </a:lnTo>
                  <a:lnTo>
                    <a:pt x="76" y="3047"/>
                  </a:lnTo>
                  <a:lnTo>
                    <a:pt x="76" y="3047"/>
                  </a:lnTo>
                  <a:lnTo>
                    <a:pt x="76" y="3047"/>
                  </a:lnTo>
                  <a:lnTo>
                    <a:pt x="76" y="3047"/>
                  </a:lnTo>
                  <a:lnTo>
                    <a:pt x="76" y="3044"/>
                  </a:lnTo>
                  <a:lnTo>
                    <a:pt x="81" y="3047"/>
                  </a:lnTo>
                  <a:lnTo>
                    <a:pt x="81" y="3047"/>
                  </a:lnTo>
                  <a:lnTo>
                    <a:pt x="81" y="3044"/>
                  </a:lnTo>
                  <a:lnTo>
                    <a:pt x="81" y="3044"/>
                  </a:lnTo>
                  <a:lnTo>
                    <a:pt x="83" y="3042"/>
                  </a:lnTo>
                  <a:lnTo>
                    <a:pt x="83" y="3042"/>
                  </a:lnTo>
                  <a:lnTo>
                    <a:pt x="83" y="3040"/>
                  </a:lnTo>
                  <a:lnTo>
                    <a:pt x="83" y="3037"/>
                  </a:lnTo>
                  <a:lnTo>
                    <a:pt x="81" y="3037"/>
                  </a:lnTo>
                  <a:lnTo>
                    <a:pt x="81" y="3037"/>
                  </a:lnTo>
                  <a:lnTo>
                    <a:pt x="83" y="3035"/>
                  </a:lnTo>
                  <a:lnTo>
                    <a:pt x="83" y="3035"/>
                  </a:lnTo>
                  <a:lnTo>
                    <a:pt x="83" y="3035"/>
                  </a:lnTo>
                  <a:lnTo>
                    <a:pt x="83" y="3033"/>
                  </a:lnTo>
                  <a:lnTo>
                    <a:pt x="86" y="3030"/>
                  </a:lnTo>
                  <a:lnTo>
                    <a:pt x="88" y="3028"/>
                  </a:lnTo>
                  <a:lnTo>
                    <a:pt x="86" y="3028"/>
                  </a:lnTo>
                  <a:lnTo>
                    <a:pt x="86" y="3023"/>
                  </a:lnTo>
                  <a:lnTo>
                    <a:pt x="88" y="3023"/>
                  </a:lnTo>
                  <a:lnTo>
                    <a:pt x="88" y="3025"/>
                  </a:lnTo>
                  <a:lnTo>
                    <a:pt x="90" y="3025"/>
                  </a:lnTo>
                  <a:lnTo>
                    <a:pt x="88" y="3023"/>
                  </a:lnTo>
                  <a:lnTo>
                    <a:pt x="88" y="3023"/>
                  </a:lnTo>
                  <a:lnTo>
                    <a:pt x="88" y="3023"/>
                  </a:lnTo>
                  <a:lnTo>
                    <a:pt x="88" y="3021"/>
                  </a:lnTo>
                  <a:lnTo>
                    <a:pt x="86" y="3018"/>
                  </a:lnTo>
                  <a:lnTo>
                    <a:pt x="86" y="3018"/>
                  </a:lnTo>
                  <a:lnTo>
                    <a:pt x="86" y="3016"/>
                  </a:lnTo>
                  <a:lnTo>
                    <a:pt x="86" y="3016"/>
                  </a:lnTo>
                  <a:lnTo>
                    <a:pt x="88" y="3018"/>
                  </a:lnTo>
                  <a:lnTo>
                    <a:pt x="90" y="3016"/>
                  </a:lnTo>
                  <a:lnTo>
                    <a:pt x="88" y="3016"/>
                  </a:lnTo>
                  <a:lnTo>
                    <a:pt x="90" y="3016"/>
                  </a:lnTo>
                  <a:lnTo>
                    <a:pt x="90" y="3014"/>
                  </a:lnTo>
                  <a:lnTo>
                    <a:pt x="93" y="3014"/>
                  </a:lnTo>
                  <a:lnTo>
                    <a:pt x="95" y="3014"/>
                  </a:lnTo>
                  <a:lnTo>
                    <a:pt x="97" y="3016"/>
                  </a:lnTo>
                  <a:lnTo>
                    <a:pt x="97" y="3016"/>
                  </a:lnTo>
                  <a:lnTo>
                    <a:pt x="97" y="3018"/>
                  </a:lnTo>
                  <a:lnTo>
                    <a:pt x="100" y="3018"/>
                  </a:lnTo>
                  <a:lnTo>
                    <a:pt x="100" y="3016"/>
                  </a:lnTo>
                  <a:lnTo>
                    <a:pt x="100" y="3016"/>
                  </a:lnTo>
                  <a:lnTo>
                    <a:pt x="100" y="3016"/>
                  </a:lnTo>
                  <a:lnTo>
                    <a:pt x="100" y="3018"/>
                  </a:lnTo>
                  <a:lnTo>
                    <a:pt x="102" y="3018"/>
                  </a:lnTo>
                  <a:lnTo>
                    <a:pt x="105" y="3016"/>
                  </a:lnTo>
                  <a:lnTo>
                    <a:pt x="102" y="3016"/>
                  </a:lnTo>
                  <a:lnTo>
                    <a:pt x="102" y="3014"/>
                  </a:lnTo>
                  <a:lnTo>
                    <a:pt x="107" y="3014"/>
                  </a:lnTo>
                  <a:lnTo>
                    <a:pt x="107" y="3014"/>
                  </a:lnTo>
                  <a:lnTo>
                    <a:pt x="107" y="3014"/>
                  </a:lnTo>
                  <a:lnTo>
                    <a:pt x="109" y="3014"/>
                  </a:lnTo>
                  <a:lnTo>
                    <a:pt x="109" y="3018"/>
                  </a:lnTo>
                  <a:lnTo>
                    <a:pt x="114" y="3023"/>
                  </a:lnTo>
                  <a:lnTo>
                    <a:pt x="116" y="3023"/>
                  </a:lnTo>
                  <a:lnTo>
                    <a:pt x="119" y="3025"/>
                  </a:lnTo>
                  <a:lnTo>
                    <a:pt x="119" y="3025"/>
                  </a:lnTo>
                  <a:lnTo>
                    <a:pt x="119" y="3023"/>
                  </a:lnTo>
                  <a:lnTo>
                    <a:pt x="116" y="3023"/>
                  </a:lnTo>
                  <a:lnTo>
                    <a:pt x="116" y="3023"/>
                  </a:lnTo>
                  <a:lnTo>
                    <a:pt x="121" y="3023"/>
                  </a:lnTo>
                  <a:lnTo>
                    <a:pt x="123" y="3023"/>
                  </a:lnTo>
                  <a:lnTo>
                    <a:pt x="123" y="3025"/>
                  </a:lnTo>
                  <a:lnTo>
                    <a:pt x="121" y="3028"/>
                  </a:lnTo>
                  <a:lnTo>
                    <a:pt x="121" y="3028"/>
                  </a:lnTo>
                  <a:lnTo>
                    <a:pt x="121" y="3028"/>
                  </a:lnTo>
                  <a:lnTo>
                    <a:pt x="126" y="3030"/>
                  </a:lnTo>
                  <a:lnTo>
                    <a:pt x="123" y="3028"/>
                  </a:lnTo>
                  <a:lnTo>
                    <a:pt x="126" y="3030"/>
                  </a:lnTo>
                  <a:lnTo>
                    <a:pt x="128" y="3030"/>
                  </a:lnTo>
                  <a:lnTo>
                    <a:pt x="131" y="3028"/>
                  </a:lnTo>
                  <a:lnTo>
                    <a:pt x="133" y="3028"/>
                  </a:lnTo>
                  <a:lnTo>
                    <a:pt x="133" y="3030"/>
                  </a:lnTo>
                  <a:lnTo>
                    <a:pt x="133" y="3030"/>
                  </a:lnTo>
                  <a:lnTo>
                    <a:pt x="131" y="3030"/>
                  </a:lnTo>
                  <a:lnTo>
                    <a:pt x="128" y="3033"/>
                  </a:lnTo>
                  <a:lnTo>
                    <a:pt x="128" y="3033"/>
                  </a:lnTo>
                  <a:lnTo>
                    <a:pt x="128" y="3030"/>
                  </a:lnTo>
                  <a:lnTo>
                    <a:pt x="126" y="3030"/>
                  </a:lnTo>
                  <a:lnTo>
                    <a:pt x="128" y="3033"/>
                  </a:lnTo>
                  <a:lnTo>
                    <a:pt x="126" y="3033"/>
                  </a:lnTo>
                  <a:lnTo>
                    <a:pt x="126" y="3035"/>
                  </a:lnTo>
                  <a:lnTo>
                    <a:pt x="128" y="3035"/>
                  </a:lnTo>
                  <a:lnTo>
                    <a:pt x="128" y="3035"/>
                  </a:lnTo>
                  <a:lnTo>
                    <a:pt x="133" y="3037"/>
                  </a:lnTo>
                  <a:lnTo>
                    <a:pt x="135" y="3037"/>
                  </a:lnTo>
                  <a:lnTo>
                    <a:pt x="135" y="3037"/>
                  </a:lnTo>
                  <a:lnTo>
                    <a:pt x="135" y="3040"/>
                  </a:lnTo>
                  <a:lnTo>
                    <a:pt x="138" y="3040"/>
                  </a:lnTo>
                  <a:lnTo>
                    <a:pt x="140" y="3037"/>
                  </a:lnTo>
                  <a:lnTo>
                    <a:pt x="142" y="3035"/>
                  </a:lnTo>
                  <a:lnTo>
                    <a:pt x="142" y="3033"/>
                  </a:lnTo>
                  <a:lnTo>
                    <a:pt x="142" y="3030"/>
                  </a:lnTo>
                  <a:lnTo>
                    <a:pt x="142" y="3030"/>
                  </a:lnTo>
                  <a:lnTo>
                    <a:pt x="142" y="3028"/>
                  </a:lnTo>
                  <a:lnTo>
                    <a:pt x="145" y="3025"/>
                  </a:lnTo>
                  <a:lnTo>
                    <a:pt x="147" y="3023"/>
                  </a:lnTo>
                  <a:lnTo>
                    <a:pt x="145" y="3018"/>
                  </a:lnTo>
                  <a:lnTo>
                    <a:pt x="142" y="3018"/>
                  </a:lnTo>
                  <a:lnTo>
                    <a:pt x="142" y="3018"/>
                  </a:lnTo>
                  <a:lnTo>
                    <a:pt x="147" y="3016"/>
                  </a:lnTo>
                  <a:lnTo>
                    <a:pt x="154" y="3014"/>
                  </a:lnTo>
                  <a:lnTo>
                    <a:pt x="161" y="3009"/>
                  </a:lnTo>
                  <a:lnTo>
                    <a:pt x="164" y="3007"/>
                  </a:lnTo>
                  <a:lnTo>
                    <a:pt x="164" y="3002"/>
                  </a:lnTo>
                  <a:lnTo>
                    <a:pt x="161" y="2999"/>
                  </a:lnTo>
                  <a:lnTo>
                    <a:pt x="159" y="2999"/>
                  </a:lnTo>
                  <a:lnTo>
                    <a:pt x="159" y="3002"/>
                  </a:lnTo>
                  <a:lnTo>
                    <a:pt x="157" y="3002"/>
                  </a:lnTo>
                  <a:lnTo>
                    <a:pt x="157" y="3002"/>
                  </a:lnTo>
                  <a:lnTo>
                    <a:pt x="157" y="2999"/>
                  </a:lnTo>
                  <a:lnTo>
                    <a:pt x="157" y="2999"/>
                  </a:lnTo>
                  <a:lnTo>
                    <a:pt x="157" y="2997"/>
                  </a:lnTo>
                  <a:lnTo>
                    <a:pt x="157" y="2997"/>
                  </a:lnTo>
                  <a:lnTo>
                    <a:pt x="159" y="2997"/>
                  </a:lnTo>
                  <a:lnTo>
                    <a:pt x="161" y="2999"/>
                  </a:lnTo>
                  <a:lnTo>
                    <a:pt x="164" y="2997"/>
                  </a:lnTo>
                  <a:lnTo>
                    <a:pt x="164" y="2995"/>
                  </a:lnTo>
                  <a:lnTo>
                    <a:pt x="164" y="2992"/>
                  </a:lnTo>
                  <a:lnTo>
                    <a:pt x="164" y="2992"/>
                  </a:lnTo>
                  <a:lnTo>
                    <a:pt x="166" y="2992"/>
                  </a:lnTo>
                  <a:lnTo>
                    <a:pt x="166" y="2995"/>
                  </a:lnTo>
                  <a:lnTo>
                    <a:pt x="166" y="2995"/>
                  </a:lnTo>
                  <a:lnTo>
                    <a:pt x="168" y="2992"/>
                  </a:lnTo>
                  <a:lnTo>
                    <a:pt x="168" y="2990"/>
                  </a:lnTo>
                  <a:lnTo>
                    <a:pt x="168" y="2990"/>
                  </a:lnTo>
                  <a:lnTo>
                    <a:pt x="168" y="2990"/>
                  </a:lnTo>
                  <a:lnTo>
                    <a:pt x="171" y="2988"/>
                  </a:lnTo>
                  <a:lnTo>
                    <a:pt x="173" y="2985"/>
                  </a:lnTo>
                  <a:lnTo>
                    <a:pt x="173" y="2988"/>
                  </a:lnTo>
                  <a:lnTo>
                    <a:pt x="175" y="2990"/>
                  </a:lnTo>
                  <a:lnTo>
                    <a:pt x="175" y="2992"/>
                  </a:lnTo>
                  <a:lnTo>
                    <a:pt x="175" y="2992"/>
                  </a:lnTo>
                  <a:lnTo>
                    <a:pt x="171" y="2995"/>
                  </a:lnTo>
                  <a:lnTo>
                    <a:pt x="171" y="2995"/>
                  </a:lnTo>
                  <a:lnTo>
                    <a:pt x="168" y="2997"/>
                  </a:lnTo>
                  <a:lnTo>
                    <a:pt x="168" y="3002"/>
                  </a:lnTo>
                  <a:lnTo>
                    <a:pt x="168" y="3004"/>
                  </a:lnTo>
                  <a:lnTo>
                    <a:pt x="168" y="3004"/>
                  </a:lnTo>
                  <a:lnTo>
                    <a:pt x="164" y="3011"/>
                  </a:lnTo>
                  <a:lnTo>
                    <a:pt x="164" y="3014"/>
                  </a:lnTo>
                  <a:lnTo>
                    <a:pt x="161" y="3014"/>
                  </a:lnTo>
                  <a:lnTo>
                    <a:pt x="161" y="3016"/>
                  </a:lnTo>
                  <a:lnTo>
                    <a:pt x="161" y="3016"/>
                  </a:lnTo>
                  <a:lnTo>
                    <a:pt x="164" y="3018"/>
                  </a:lnTo>
                  <a:lnTo>
                    <a:pt x="166" y="3018"/>
                  </a:lnTo>
                  <a:lnTo>
                    <a:pt x="166" y="3021"/>
                  </a:lnTo>
                  <a:lnTo>
                    <a:pt x="168" y="3021"/>
                  </a:lnTo>
                  <a:lnTo>
                    <a:pt x="168" y="3021"/>
                  </a:lnTo>
                  <a:lnTo>
                    <a:pt x="168" y="3018"/>
                  </a:lnTo>
                  <a:lnTo>
                    <a:pt x="171" y="3018"/>
                  </a:lnTo>
                  <a:lnTo>
                    <a:pt x="171" y="3018"/>
                  </a:lnTo>
                  <a:lnTo>
                    <a:pt x="171" y="3018"/>
                  </a:lnTo>
                  <a:lnTo>
                    <a:pt x="173" y="3021"/>
                  </a:lnTo>
                  <a:lnTo>
                    <a:pt x="173" y="3021"/>
                  </a:lnTo>
                  <a:lnTo>
                    <a:pt x="175" y="3021"/>
                  </a:lnTo>
                  <a:lnTo>
                    <a:pt x="175" y="3023"/>
                  </a:lnTo>
                  <a:lnTo>
                    <a:pt x="178" y="3023"/>
                  </a:lnTo>
                  <a:lnTo>
                    <a:pt x="178" y="3021"/>
                  </a:lnTo>
                  <a:lnTo>
                    <a:pt x="178" y="3023"/>
                  </a:lnTo>
                  <a:lnTo>
                    <a:pt x="178" y="3021"/>
                  </a:lnTo>
                  <a:lnTo>
                    <a:pt x="178" y="3023"/>
                  </a:lnTo>
                  <a:lnTo>
                    <a:pt x="183" y="3023"/>
                  </a:lnTo>
                  <a:lnTo>
                    <a:pt x="183" y="3023"/>
                  </a:lnTo>
                  <a:lnTo>
                    <a:pt x="185" y="3023"/>
                  </a:lnTo>
                  <a:lnTo>
                    <a:pt x="185" y="3023"/>
                  </a:lnTo>
                  <a:lnTo>
                    <a:pt x="185" y="3025"/>
                  </a:lnTo>
                  <a:lnTo>
                    <a:pt x="185" y="3025"/>
                  </a:lnTo>
                  <a:lnTo>
                    <a:pt x="185" y="3028"/>
                  </a:lnTo>
                  <a:lnTo>
                    <a:pt x="185" y="3028"/>
                  </a:lnTo>
                  <a:lnTo>
                    <a:pt x="185" y="3030"/>
                  </a:lnTo>
                  <a:lnTo>
                    <a:pt x="185" y="3030"/>
                  </a:lnTo>
                  <a:lnTo>
                    <a:pt x="185" y="3030"/>
                  </a:lnTo>
                  <a:lnTo>
                    <a:pt x="183" y="3033"/>
                  </a:lnTo>
                  <a:lnTo>
                    <a:pt x="185" y="3033"/>
                  </a:lnTo>
                  <a:lnTo>
                    <a:pt x="185" y="3033"/>
                  </a:lnTo>
                  <a:lnTo>
                    <a:pt x="185" y="3033"/>
                  </a:lnTo>
                  <a:lnTo>
                    <a:pt x="187" y="3033"/>
                  </a:lnTo>
                  <a:lnTo>
                    <a:pt x="187" y="3033"/>
                  </a:lnTo>
                  <a:lnTo>
                    <a:pt x="187" y="3030"/>
                  </a:lnTo>
                  <a:lnTo>
                    <a:pt x="185" y="3028"/>
                  </a:lnTo>
                  <a:lnTo>
                    <a:pt x="187" y="3028"/>
                  </a:lnTo>
                  <a:lnTo>
                    <a:pt x="190" y="3028"/>
                  </a:lnTo>
                  <a:lnTo>
                    <a:pt x="190" y="3028"/>
                  </a:lnTo>
                  <a:lnTo>
                    <a:pt x="187" y="3025"/>
                  </a:lnTo>
                  <a:lnTo>
                    <a:pt x="187" y="3025"/>
                  </a:lnTo>
                  <a:lnTo>
                    <a:pt x="185" y="3025"/>
                  </a:lnTo>
                  <a:lnTo>
                    <a:pt x="187" y="3023"/>
                  </a:lnTo>
                  <a:lnTo>
                    <a:pt x="187" y="3023"/>
                  </a:lnTo>
                  <a:lnTo>
                    <a:pt x="187" y="3025"/>
                  </a:lnTo>
                  <a:lnTo>
                    <a:pt x="190" y="3023"/>
                  </a:lnTo>
                  <a:lnTo>
                    <a:pt x="187" y="3021"/>
                  </a:lnTo>
                  <a:lnTo>
                    <a:pt x="187" y="3023"/>
                  </a:lnTo>
                  <a:lnTo>
                    <a:pt x="187" y="3021"/>
                  </a:lnTo>
                  <a:lnTo>
                    <a:pt x="187" y="3018"/>
                  </a:lnTo>
                  <a:lnTo>
                    <a:pt x="185" y="3018"/>
                  </a:lnTo>
                  <a:lnTo>
                    <a:pt x="185" y="3018"/>
                  </a:lnTo>
                  <a:lnTo>
                    <a:pt x="183" y="3018"/>
                  </a:lnTo>
                  <a:lnTo>
                    <a:pt x="183" y="3018"/>
                  </a:lnTo>
                  <a:lnTo>
                    <a:pt x="180" y="3018"/>
                  </a:lnTo>
                  <a:lnTo>
                    <a:pt x="180" y="3018"/>
                  </a:lnTo>
                  <a:lnTo>
                    <a:pt x="180" y="3016"/>
                  </a:lnTo>
                  <a:lnTo>
                    <a:pt x="180" y="3016"/>
                  </a:lnTo>
                  <a:lnTo>
                    <a:pt x="180" y="3016"/>
                  </a:lnTo>
                  <a:lnTo>
                    <a:pt x="175" y="3018"/>
                  </a:lnTo>
                  <a:lnTo>
                    <a:pt x="173" y="3016"/>
                  </a:lnTo>
                  <a:lnTo>
                    <a:pt x="173" y="3016"/>
                  </a:lnTo>
                  <a:lnTo>
                    <a:pt x="175" y="3016"/>
                  </a:lnTo>
                  <a:lnTo>
                    <a:pt x="175" y="3016"/>
                  </a:lnTo>
                  <a:lnTo>
                    <a:pt x="175" y="3014"/>
                  </a:lnTo>
                  <a:lnTo>
                    <a:pt x="178" y="3014"/>
                  </a:lnTo>
                  <a:lnTo>
                    <a:pt x="178" y="3014"/>
                  </a:lnTo>
                  <a:lnTo>
                    <a:pt x="180" y="3014"/>
                  </a:lnTo>
                  <a:lnTo>
                    <a:pt x="180" y="3014"/>
                  </a:lnTo>
                  <a:lnTo>
                    <a:pt x="183" y="3011"/>
                  </a:lnTo>
                  <a:lnTo>
                    <a:pt x="185" y="3011"/>
                  </a:lnTo>
                  <a:lnTo>
                    <a:pt x="185" y="3011"/>
                  </a:lnTo>
                  <a:lnTo>
                    <a:pt x="187" y="3011"/>
                  </a:lnTo>
                  <a:lnTo>
                    <a:pt x="187" y="3011"/>
                  </a:lnTo>
                  <a:lnTo>
                    <a:pt x="187" y="3011"/>
                  </a:lnTo>
                  <a:lnTo>
                    <a:pt x="187" y="3011"/>
                  </a:lnTo>
                  <a:lnTo>
                    <a:pt x="187" y="3011"/>
                  </a:lnTo>
                  <a:lnTo>
                    <a:pt x="187" y="3014"/>
                  </a:lnTo>
                  <a:lnTo>
                    <a:pt x="187" y="3011"/>
                  </a:lnTo>
                  <a:lnTo>
                    <a:pt x="187" y="3014"/>
                  </a:lnTo>
                  <a:lnTo>
                    <a:pt x="187" y="3014"/>
                  </a:lnTo>
                  <a:lnTo>
                    <a:pt x="187" y="3016"/>
                  </a:lnTo>
                  <a:lnTo>
                    <a:pt x="190" y="3016"/>
                  </a:lnTo>
                  <a:lnTo>
                    <a:pt x="190" y="3018"/>
                  </a:lnTo>
                  <a:lnTo>
                    <a:pt x="190" y="3018"/>
                  </a:lnTo>
                  <a:lnTo>
                    <a:pt x="190" y="3021"/>
                  </a:lnTo>
                  <a:lnTo>
                    <a:pt x="190" y="3021"/>
                  </a:lnTo>
                  <a:lnTo>
                    <a:pt x="192" y="3021"/>
                  </a:lnTo>
                  <a:lnTo>
                    <a:pt x="194" y="3023"/>
                  </a:lnTo>
                  <a:lnTo>
                    <a:pt x="194" y="3023"/>
                  </a:lnTo>
                  <a:lnTo>
                    <a:pt x="192" y="3023"/>
                  </a:lnTo>
                  <a:lnTo>
                    <a:pt x="192" y="3023"/>
                  </a:lnTo>
                  <a:lnTo>
                    <a:pt x="192" y="3023"/>
                  </a:lnTo>
                  <a:lnTo>
                    <a:pt x="194" y="3025"/>
                  </a:lnTo>
                  <a:lnTo>
                    <a:pt x="192" y="3028"/>
                  </a:lnTo>
                  <a:lnTo>
                    <a:pt x="194" y="3028"/>
                  </a:lnTo>
                  <a:lnTo>
                    <a:pt x="197" y="3028"/>
                  </a:lnTo>
                  <a:lnTo>
                    <a:pt x="197" y="3025"/>
                  </a:lnTo>
                  <a:lnTo>
                    <a:pt x="199" y="3025"/>
                  </a:lnTo>
                  <a:lnTo>
                    <a:pt x="199" y="3023"/>
                  </a:lnTo>
                  <a:lnTo>
                    <a:pt x="197" y="3023"/>
                  </a:lnTo>
                  <a:lnTo>
                    <a:pt x="197" y="3021"/>
                  </a:lnTo>
                  <a:lnTo>
                    <a:pt x="201" y="3021"/>
                  </a:lnTo>
                  <a:lnTo>
                    <a:pt x="206" y="3021"/>
                  </a:lnTo>
                  <a:lnTo>
                    <a:pt x="206" y="3018"/>
                  </a:lnTo>
                  <a:lnTo>
                    <a:pt x="204" y="3018"/>
                  </a:lnTo>
                  <a:lnTo>
                    <a:pt x="201" y="3021"/>
                  </a:lnTo>
                  <a:lnTo>
                    <a:pt x="201" y="3018"/>
                  </a:lnTo>
                  <a:lnTo>
                    <a:pt x="199" y="3018"/>
                  </a:lnTo>
                  <a:lnTo>
                    <a:pt x="197" y="3021"/>
                  </a:lnTo>
                  <a:lnTo>
                    <a:pt x="197" y="3018"/>
                  </a:lnTo>
                  <a:lnTo>
                    <a:pt x="194" y="3018"/>
                  </a:lnTo>
                  <a:lnTo>
                    <a:pt x="192" y="3016"/>
                  </a:lnTo>
                  <a:lnTo>
                    <a:pt x="192" y="3016"/>
                  </a:lnTo>
                  <a:lnTo>
                    <a:pt x="190" y="3014"/>
                  </a:lnTo>
                  <a:lnTo>
                    <a:pt x="194" y="3011"/>
                  </a:lnTo>
                  <a:lnTo>
                    <a:pt x="194" y="3011"/>
                  </a:lnTo>
                  <a:lnTo>
                    <a:pt x="199" y="3011"/>
                  </a:lnTo>
                  <a:lnTo>
                    <a:pt x="204" y="3009"/>
                  </a:lnTo>
                  <a:lnTo>
                    <a:pt x="204" y="3007"/>
                  </a:lnTo>
                  <a:lnTo>
                    <a:pt x="206" y="3007"/>
                  </a:lnTo>
                  <a:lnTo>
                    <a:pt x="206" y="3007"/>
                  </a:lnTo>
                  <a:lnTo>
                    <a:pt x="209" y="3004"/>
                  </a:lnTo>
                  <a:lnTo>
                    <a:pt x="209" y="3004"/>
                  </a:lnTo>
                  <a:lnTo>
                    <a:pt x="209" y="3004"/>
                  </a:lnTo>
                  <a:lnTo>
                    <a:pt x="211" y="3004"/>
                  </a:lnTo>
                  <a:lnTo>
                    <a:pt x="209" y="3002"/>
                  </a:lnTo>
                  <a:lnTo>
                    <a:pt x="209" y="2999"/>
                  </a:lnTo>
                  <a:lnTo>
                    <a:pt x="213" y="2997"/>
                  </a:lnTo>
                  <a:lnTo>
                    <a:pt x="213" y="2995"/>
                  </a:lnTo>
                  <a:lnTo>
                    <a:pt x="216" y="2995"/>
                  </a:lnTo>
                  <a:lnTo>
                    <a:pt x="216" y="2990"/>
                  </a:lnTo>
                  <a:lnTo>
                    <a:pt x="220" y="2990"/>
                  </a:lnTo>
                  <a:lnTo>
                    <a:pt x="223" y="2992"/>
                  </a:lnTo>
                  <a:lnTo>
                    <a:pt x="223" y="2992"/>
                  </a:lnTo>
                  <a:lnTo>
                    <a:pt x="223" y="2995"/>
                  </a:lnTo>
                  <a:lnTo>
                    <a:pt x="223" y="2995"/>
                  </a:lnTo>
                  <a:lnTo>
                    <a:pt x="225" y="2992"/>
                  </a:lnTo>
                  <a:lnTo>
                    <a:pt x="225" y="2992"/>
                  </a:lnTo>
                  <a:lnTo>
                    <a:pt x="225" y="2990"/>
                  </a:lnTo>
                  <a:lnTo>
                    <a:pt x="225" y="2990"/>
                  </a:lnTo>
                  <a:lnTo>
                    <a:pt x="225" y="2988"/>
                  </a:lnTo>
                  <a:lnTo>
                    <a:pt x="227" y="2988"/>
                  </a:lnTo>
                  <a:lnTo>
                    <a:pt x="227" y="2988"/>
                  </a:lnTo>
                  <a:lnTo>
                    <a:pt x="227" y="2985"/>
                  </a:lnTo>
                  <a:lnTo>
                    <a:pt x="230" y="2983"/>
                  </a:lnTo>
                  <a:lnTo>
                    <a:pt x="230" y="2983"/>
                  </a:lnTo>
                  <a:lnTo>
                    <a:pt x="230" y="2983"/>
                  </a:lnTo>
                  <a:lnTo>
                    <a:pt x="232" y="2983"/>
                  </a:lnTo>
                  <a:lnTo>
                    <a:pt x="232" y="2983"/>
                  </a:lnTo>
                  <a:close/>
                  <a:moveTo>
                    <a:pt x="641" y="2973"/>
                  </a:moveTo>
                  <a:lnTo>
                    <a:pt x="644" y="2976"/>
                  </a:lnTo>
                  <a:lnTo>
                    <a:pt x="646" y="2978"/>
                  </a:lnTo>
                  <a:lnTo>
                    <a:pt x="646" y="2981"/>
                  </a:lnTo>
                  <a:lnTo>
                    <a:pt x="646" y="2981"/>
                  </a:lnTo>
                  <a:lnTo>
                    <a:pt x="648" y="2981"/>
                  </a:lnTo>
                  <a:lnTo>
                    <a:pt x="651" y="2981"/>
                  </a:lnTo>
                  <a:lnTo>
                    <a:pt x="651" y="2981"/>
                  </a:lnTo>
                  <a:lnTo>
                    <a:pt x="653" y="2981"/>
                  </a:lnTo>
                  <a:lnTo>
                    <a:pt x="653" y="2978"/>
                  </a:lnTo>
                  <a:lnTo>
                    <a:pt x="656" y="2978"/>
                  </a:lnTo>
                  <a:lnTo>
                    <a:pt x="656" y="2976"/>
                  </a:lnTo>
                  <a:lnTo>
                    <a:pt x="658" y="2976"/>
                  </a:lnTo>
                  <a:lnTo>
                    <a:pt x="658" y="2976"/>
                  </a:lnTo>
                  <a:lnTo>
                    <a:pt x="663" y="2973"/>
                  </a:lnTo>
                  <a:lnTo>
                    <a:pt x="665" y="2976"/>
                  </a:lnTo>
                  <a:lnTo>
                    <a:pt x="665" y="2973"/>
                  </a:lnTo>
                  <a:lnTo>
                    <a:pt x="667" y="2973"/>
                  </a:lnTo>
                  <a:lnTo>
                    <a:pt x="667" y="2976"/>
                  </a:lnTo>
                  <a:lnTo>
                    <a:pt x="670" y="2981"/>
                  </a:lnTo>
                  <a:lnTo>
                    <a:pt x="670" y="2983"/>
                  </a:lnTo>
                  <a:lnTo>
                    <a:pt x="667" y="2983"/>
                  </a:lnTo>
                  <a:lnTo>
                    <a:pt x="667" y="2985"/>
                  </a:lnTo>
                  <a:lnTo>
                    <a:pt x="667" y="2985"/>
                  </a:lnTo>
                  <a:lnTo>
                    <a:pt x="667" y="2988"/>
                  </a:lnTo>
                  <a:lnTo>
                    <a:pt x="665" y="2988"/>
                  </a:lnTo>
                  <a:lnTo>
                    <a:pt x="665" y="2988"/>
                  </a:lnTo>
                  <a:lnTo>
                    <a:pt x="667" y="2990"/>
                  </a:lnTo>
                  <a:lnTo>
                    <a:pt x="667" y="2988"/>
                  </a:lnTo>
                  <a:lnTo>
                    <a:pt x="672" y="2988"/>
                  </a:lnTo>
                  <a:lnTo>
                    <a:pt x="672" y="2990"/>
                  </a:lnTo>
                  <a:lnTo>
                    <a:pt x="674" y="2992"/>
                  </a:lnTo>
                  <a:lnTo>
                    <a:pt x="674" y="2995"/>
                  </a:lnTo>
                  <a:lnTo>
                    <a:pt x="677" y="2997"/>
                  </a:lnTo>
                  <a:lnTo>
                    <a:pt x="677" y="2997"/>
                  </a:lnTo>
                  <a:lnTo>
                    <a:pt x="682" y="2997"/>
                  </a:lnTo>
                  <a:lnTo>
                    <a:pt x="682" y="2997"/>
                  </a:lnTo>
                  <a:lnTo>
                    <a:pt x="684" y="2997"/>
                  </a:lnTo>
                  <a:lnTo>
                    <a:pt x="686" y="2999"/>
                  </a:lnTo>
                  <a:lnTo>
                    <a:pt x="686" y="3002"/>
                  </a:lnTo>
                  <a:lnTo>
                    <a:pt x="686" y="3004"/>
                  </a:lnTo>
                  <a:lnTo>
                    <a:pt x="689" y="3004"/>
                  </a:lnTo>
                  <a:lnTo>
                    <a:pt x="689" y="3004"/>
                  </a:lnTo>
                  <a:lnTo>
                    <a:pt x="691" y="3011"/>
                  </a:lnTo>
                  <a:lnTo>
                    <a:pt x="691" y="3011"/>
                  </a:lnTo>
                  <a:lnTo>
                    <a:pt x="691" y="3016"/>
                  </a:lnTo>
                  <a:lnTo>
                    <a:pt x="693" y="3018"/>
                  </a:lnTo>
                  <a:lnTo>
                    <a:pt x="696" y="3023"/>
                  </a:lnTo>
                  <a:lnTo>
                    <a:pt x="696" y="3028"/>
                  </a:lnTo>
                  <a:lnTo>
                    <a:pt x="696" y="3030"/>
                  </a:lnTo>
                  <a:lnTo>
                    <a:pt x="696" y="3033"/>
                  </a:lnTo>
                  <a:lnTo>
                    <a:pt x="698" y="3033"/>
                  </a:lnTo>
                  <a:lnTo>
                    <a:pt x="696" y="3035"/>
                  </a:lnTo>
                  <a:lnTo>
                    <a:pt x="696" y="3037"/>
                  </a:lnTo>
                  <a:lnTo>
                    <a:pt x="698" y="3037"/>
                  </a:lnTo>
                  <a:lnTo>
                    <a:pt x="698" y="3040"/>
                  </a:lnTo>
                  <a:lnTo>
                    <a:pt x="703" y="3040"/>
                  </a:lnTo>
                  <a:lnTo>
                    <a:pt x="703" y="3040"/>
                  </a:lnTo>
                  <a:lnTo>
                    <a:pt x="703" y="3040"/>
                  </a:lnTo>
                  <a:lnTo>
                    <a:pt x="705" y="3040"/>
                  </a:lnTo>
                  <a:lnTo>
                    <a:pt x="708" y="3040"/>
                  </a:lnTo>
                  <a:lnTo>
                    <a:pt x="708" y="3040"/>
                  </a:lnTo>
                  <a:lnTo>
                    <a:pt x="710" y="3040"/>
                  </a:lnTo>
                  <a:lnTo>
                    <a:pt x="710" y="3037"/>
                  </a:lnTo>
                  <a:lnTo>
                    <a:pt x="712" y="3037"/>
                  </a:lnTo>
                  <a:lnTo>
                    <a:pt x="712" y="3037"/>
                  </a:lnTo>
                  <a:lnTo>
                    <a:pt x="712" y="3040"/>
                  </a:lnTo>
                  <a:lnTo>
                    <a:pt x="712" y="3040"/>
                  </a:lnTo>
                  <a:lnTo>
                    <a:pt x="712" y="3040"/>
                  </a:lnTo>
                  <a:lnTo>
                    <a:pt x="715" y="3042"/>
                  </a:lnTo>
                  <a:lnTo>
                    <a:pt x="717" y="3042"/>
                  </a:lnTo>
                  <a:lnTo>
                    <a:pt x="717" y="3042"/>
                  </a:lnTo>
                  <a:lnTo>
                    <a:pt x="717" y="3042"/>
                  </a:lnTo>
                  <a:lnTo>
                    <a:pt x="719" y="3042"/>
                  </a:lnTo>
                  <a:lnTo>
                    <a:pt x="719" y="3044"/>
                  </a:lnTo>
                  <a:lnTo>
                    <a:pt x="719" y="3044"/>
                  </a:lnTo>
                  <a:lnTo>
                    <a:pt x="719" y="3044"/>
                  </a:lnTo>
                  <a:lnTo>
                    <a:pt x="722" y="3047"/>
                  </a:lnTo>
                  <a:lnTo>
                    <a:pt x="722" y="3049"/>
                  </a:lnTo>
                  <a:lnTo>
                    <a:pt x="724" y="3051"/>
                  </a:lnTo>
                  <a:lnTo>
                    <a:pt x="724" y="3051"/>
                  </a:lnTo>
                  <a:lnTo>
                    <a:pt x="726" y="3054"/>
                  </a:lnTo>
                  <a:lnTo>
                    <a:pt x="726" y="3056"/>
                  </a:lnTo>
                  <a:lnTo>
                    <a:pt x="726" y="3059"/>
                  </a:lnTo>
                  <a:lnTo>
                    <a:pt x="726" y="3059"/>
                  </a:lnTo>
                  <a:lnTo>
                    <a:pt x="726" y="3059"/>
                  </a:lnTo>
                  <a:lnTo>
                    <a:pt x="729" y="3063"/>
                  </a:lnTo>
                  <a:lnTo>
                    <a:pt x="729" y="3066"/>
                  </a:lnTo>
                  <a:lnTo>
                    <a:pt x="731" y="3070"/>
                  </a:lnTo>
                  <a:lnTo>
                    <a:pt x="731" y="3070"/>
                  </a:lnTo>
                  <a:lnTo>
                    <a:pt x="734" y="3070"/>
                  </a:lnTo>
                  <a:lnTo>
                    <a:pt x="734" y="3070"/>
                  </a:lnTo>
                  <a:lnTo>
                    <a:pt x="736" y="3075"/>
                  </a:lnTo>
                  <a:lnTo>
                    <a:pt x="736" y="3077"/>
                  </a:lnTo>
                  <a:lnTo>
                    <a:pt x="736" y="3077"/>
                  </a:lnTo>
                  <a:lnTo>
                    <a:pt x="736" y="3080"/>
                  </a:lnTo>
                  <a:lnTo>
                    <a:pt x="738" y="3080"/>
                  </a:lnTo>
                  <a:lnTo>
                    <a:pt x="738" y="3082"/>
                  </a:lnTo>
                  <a:lnTo>
                    <a:pt x="738" y="3085"/>
                  </a:lnTo>
                  <a:lnTo>
                    <a:pt x="743" y="3085"/>
                  </a:lnTo>
                  <a:lnTo>
                    <a:pt x="743" y="3082"/>
                  </a:lnTo>
                  <a:lnTo>
                    <a:pt x="745" y="3082"/>
                  </a:lnTo>
                  <a:lnTo>
                    <a:pt x="743" y="3085"/>
                  </a:lnTo>
                  <a:lnTo>
                    <a:pt x="743" y="3089"/>
                  </a:lnTo>
                  <a:lnTo>
                    <a:pt x="743" y="3089"/>
                  </a:lnTo>
                  <a:lnTo>
                    <a:pt x="743" y="3089"/>
                  </a:lnTo>
                  <a:lnTo>
                    <a:pt x="743" y="3092"/>
                  </a:lnTo>
                  <a:lnTo>
                    <a:pt x="743" y="3092"/>
                  </a:lnTo>
                  <a:lnTo>
                    <a:pt x="741" y="3092"/>
                  </a:lnTo>
                  <a:lnTo>
                    <a:pt x="741" y="3094"/>
                  </a:lnTo>
                  <a:lnTo>
                    <a:pt x="741" y="3094"/>
                  </a:lnTo>
                  <a:lnTo>
                    <a:pt x="741" y="3099"/>
                  </a:lnTo>
                  <a:lnTo>
                    <a:pt x="741" y="3101"/>
                  </a:lnTo>
                  <a:lnTo>
                    <a:pt x="741" y="3103"/>
                  </a:lnTo>
                  <a:lnTo>
                    <a:pt x="743" y="3106"/>
                  </a:lnTo>
                  <a:lnTo>
                    <a:pt x="743" y="3111"/>
                  </a:lnTo>
                  <a:lnTo>
                    <a:pt x="741" y="3111"/>
                  </a:lnTo>
                  <a:lnTo>
                    <a:pt x="741" y="3113"/>
                  </a:lnTo>
                  <a:lnTo>
                    <a:pt x="743" y="3113"/>
                  </a:lnTo>
                  <a:lnTo>
                    <a:pt x="743" y="3115"/>
                  </a:lnTo>
                  <a:lnTo>
                    <a:pt x="745" y="3120"/>
                  </a:lnTo>
                  <a:lnTo>
                    <a:pt x="745" y="3122"/>
                  </a:lnTo>
                  <a:lnTo>
                    <a:pt x="743" y="3125"/>
                  </a:lnTo>
                  <a:lnTo>
                    <a:pt x="743" y="3125"/>
                  </a:lnTo>
                  <a:lnTo>
                    <a:pt x="743" y="3127"/>
                  </a:lnTo>
                  <a:lnTo>
                    <a:pt x="743" y="3134"/>
                  </a:lnTo>
                  <a:lnTo>
                    <a:pt x="743" y="3134"/>
                  </a:lnTo>
                  <a:lnTo>
                    <a:pt x="743" y="3137"/>
                  </a:lnTo>
                  <a:lnTo>
                    <a:pt x="743" y="3137"/>
                  </a:lnTo>
                  <a:lnTo>
                    <a:pt x="743" y="3139"/>
                  </a:lnTo>
                  <a:lnTo>
                    <a:pt x="743" y="3144"/>
                  </a:lnTo>
                  <a:lnTo>
                    <a:pt x="743" y="3144"/>
                  </a:lnTo>
                  <a:lnTo>
                    <a:pt x="743" y="3151"/>
                  </a:lnTo>
                  <a:lnTo>
                    <a:pt x="743" y="3153"/>
                  </a:lnTo>
                  <a:lnTo>
                    <a:pt x="741" y="3158"/>
                  </a:lnTo>
                  <a:lnTo>
                    <a:pt x="741" y="3158"/>
                  </a:lnTo>
                  <a:lnTo>
                    <a:pt x="741" y="3158"/>
                  </a:lnTo>
                  <a:lnTo>
                    <a:pt x="741" y="3163"/>
                  </a:lnTo>
                  <a:lnTo>
                    <a:pt x="741" y="3165"/>
                  </a:lnTo>
                  <a:lnTo>
                    <a:pt x="741" y="3165"/>
                  </a:lnTo>
                  <a:lnTo>
                    <a:pt x="743" y="3167"/>
                  </a:lnTo>
                  <a:lnTo>
                    <a:pt x="743" y="3170"/>
                  </a:lnTo>
                  <a:lnTo>
                    <a:pt x="743" y="3172"/>
                  </a:lnTo>
                  <a:lnTo>
                    <a:pt x="743" y="3179"/>
                  </a:lnTo>
                  <a:lnTo>
                    <a:pt x="745" y="3179"/>
                  </a:lnTo>
                  <a:lnTo>
                    <a:pt x="743" y="3181"/>
                  </a:lnTo>
                  <a:lnTo>
                    <a:pt x="745" y="3186"/>
                  </a:lnTo>
                  <a:lnTo>
                    <a:pt x="745" y="3189"/>
                  </a:lnTo>
                  <a:lnTo>
                    <a:pt x="745" y="3189"/>
                  </a:lnTo>
                  <a:lnTo>
                    <a:pt x="745" y="3193"/>
                  </a:lnTo>
                  <a:lnTo>
                    <a:pt x="745" y="3198"/>
                  </a:lnTo>
                  <a:lnTo>
                    <a:pt x="745" y="3198"/>
                  </a:lnTo>
                  <a:lnTo>
                    <a:pt x="743" y="3200"/>
                  </a:lnTo>
                  <a:lnTo>
                    <a:pt x="743" y="3205"/>
                  </a:lnTo>
                  <a:lnTo>
                    <a:pt x="743" y="3207"/>
                  </a:lnTo>
                  <a:lnTo>
                    <a:pt x="743" y="3207"/>
                  </a:lnTo>
                  <a:lnTo>
                    <a:pt x="743" y="3210"/>
                  </a:lnTo>
                  <a:lnTo>
                    <a:pt x="741" y="3219"/>
                  </a:lnTo>
                  <a:lnTo>
                    <a:pt x="741" y="3226"/>
                  </a:lnTo>
                  <a:lnTo>
                    <a:pt x="741" y="3226"/>
                  </a:lnTo>
                  <a:lnTo>
                    <a:pt x="738" y="3231"/>
                  </a:lnTo>
                  <a:lnTo>
                    <a:pt x="738" y="3231"/>
                  </a:lnTo>
                  <a:lnTo>
                    <a:pt x="738" y="3231"/>
                  </a:lnTo>
                  <a:lnTo>
                    <a:pt x="734" y="3233"/>
                  </a:lnTo>
                  <a:lnTo>
                    <a:pt x="731" y="3233"/>
                  </a:lnTo>
                  <a:lnTo>
                    <a:pt x="729" y="3236"/>
                  </a:lnTo>
                  <a:lnTo>
                    <a:pt x="729" y="3238"/>
                  </a:lnTo>
                  <a:lnTo>
                    <a:pt x="729" y="3238"/>
                  </a:lnTo>
                  <a:lnTo>
                    <a:pt x="726" y="3241"/>
                  </a:lnTo>
                  <a:lnTo>
                    <a:pt x="726" y="3241"/>
                  </a:lnTo>
                  <a:lnTo>
                    <a:pt x="722" y="3238"/>
                  </a:lnTo>
                  <a:lnTo>
                    <a:pt x="722" y="3238"/>
                  </a:lnTo>
                  <a:lnTo>
                    <a:pt x="722" y="3238"/>
                  </a:lnTo>
                  <a:lnTo>
                    <a:pt x="719" y="3238"/>
                  </a:lnTo>
                  <a:lnTo>
                    <a:pt x="719" y="3241"/>
                  </a:lnTo>
                  <a:lnTo>
                    <a:pt x="719" y="3241"/>
                  </a:lnTo>
                  <a:lnTo>
                    <a:pt x="719" y="3243"/>
                  </a:lnTo>
                  <a:lnTo>
                    <a:pt x="719" y="3245"/>
                  </a:lnTo>
                  <a:lnTo>
                    <a:pt x="717" y="3243"/>
                  </a:lnTo>
                  <a:lnTo>
                    <a:pt x="717" y="3243"/>
                  </a:lnTo>
                  <a:lnTo>
                    <a:pt x="715" y="3243"/>
                  </a:lnTo>
                  <a:lnTo>
                    <a:pt x="715" y="3243"/>
                  </a:lnTo>
                  <a:lnTo>
                    <a:pt x="715" y="3243"/>
                  </a:lnTo>
                  <a:lnTo>
                    <a:pt x="715" y="3245"/>
                  </a:lnTo>
                  <a:lnTo>
                    <a:pt x="717" y="3248"/>
                  </a:lnTo>
                  <a:lnTo>
                    <a:pt x="717" y="3250"/>
                  </a:lnTo>
                  <a:lnTo>
                    <a:pt x="715" y="3250"/>
                  </a:lnTo>
                  <a:lnTo>
                    <a:pt x="715" y="3252"/>
                  </a:lnTo>
                  <a:lnTo>
                    <a:pt x="715" y="3252"/>
                  </a:lnTo>
                  <a:lnTo>
                    <a:pt x="715" y="3255"/>
                  </a:lnTo>
                  <a:lnTo>
                    <a:pt x="712" y="3255"/>
                  </a:lnTo>
                  <a:lnTo>
                    <a:pt x="712" y="3255"/>
                  </a:lnTo>
                  <a:lnTo>
                    <a:pt x="712" y="3255"/>
                  </a:lnTo>
                  <a:lnTo>
                    <a:pt x="715" y="3255"/>
                  </a:lnTo>
                  <a:lnTo>
                    <a:pt x="717" y="3255"/>
                  </a:lnTo>
                  <a:lnTo>
                    <a:pt x="717" y="3252"/>
                  </a:lnTo>
                  <a:lnTo>
                    <a:pt x="719" y="3252"/>
                  </a:lnTo>
                  <a:lnTo>
                    <a:pt x="719" y="3252"/>
                  </a:lnTo>
                  <a:lnTo>
                    <a:pt x="719" y="3252"/>
                  </a:lnTo>
                  <a:lnTo>
                    <a:pt x="719" y="3250"/>
                  </a:lnTo>
                  <a:lnTo>
                    <a:pt x="722" y="3250"/>
                  </a:lnTo>
                  <a:lnTo>
                    <a:pt x="722" y="3248"/>
                  </a:lnTo>
                  <a:lnTo>
                    <a:pt x="722" y="3248"/>
                  </a:lnTo>
                  <a:lnTo>
                    <a:pt x="722" y="3245"/>
                  </a:lnTo>
                  <a:lnTo>
                    <a:pt x="722" y="3243"/>
                  </a:lnTo>
                  <a:lnTo>
                    <a:pt x="724" y="3245"/>
                  </a:lnTo>
                  <a:lnTo>
                    <a:pt x="724" y="3245"/>
                  </a:lnTo>
                  <a:lnTo>
                    <a:pt x="726" y="3248"/>
                  </a:lnTo>
                  <a:lnTo>
                    <a:pt x="726" y="3248"/>
                  </a:lnTo>
                  <a:lnTo>
                    <a:pt x="729" y="3248"/>
                  </a:lnTo>
                  <a:lnTo>
                    <a:pt x="731" y="3245"/>
                  </a:lnTo>
                  <a:lnTo>
                    <a:pt x="734" y="3245"/>
                  </a:lnTo>
                  <a:lnTo>
                    <a:pt x="734" y="3245"/>
                  </a:lnTo>
                  <a:lnTo>
                    <a:pt x="736" y="3245"/>
                  </a:lnTo>
                  <a:lnTo>
                    <a:pt x="738" y="3245"/>
                  </a:lnTo>
                  <a:lnTo>
                    <a:pt x="743" y="3245"/>
                  </a:lnTo>
                  <a:lnTo>
                    <a:pt x="745" y="3245"/>
                  </a:lnTo>
                  <a:lnTo>
                    <a:pt x="745" y="3248"/>
                  </a:lnTo>
                  <a:lnTo>
                    <a:pt x="745" y="3248"/>
                  </a:lnTo>
                  <a:lnTo>
                    <a:pt x="745" y="3250"/>
                  </a:lnTo>
                  <a:lnTo>
                    <a:pt x="748" y="3252"/>
                  </a:lnTo>
                  <a:lnTo>
                    <a:pt x="750" y="3255"/>
                  </a:lnTo>
                  <a:lnTo>
                    <a:pt x="750" y="3257"/>
                  </a:lnTo>
                  <a:lnTo>
                    <a:pt x="750" y="3257"/>
                  </a:lnTo>
                  <a:lnTo>
                    <a:pt x="750" y="3257"/>
                  </a:lnTo>
                  <a:lnTo>
                    <a:pt x="750" y="3264"/>
                  </a:lnTo>
                  <a:lnTo>
                    <a:pt x="750" y="3264"/>
                  </a:lnTo>
                  <a:lnTo>
                    <a:pt x="750" y="3267"/>
                  </a:lnTo>
                  <a:lnTo>
                    <a:pt x="748" y="3267"/>
                  </a:lnTo>
                  <a:lnTo>
                    <a:pt x="748" y="3269"/>
                  </a:lnTo>
                  <a:lnTo>
                    <a:pt x="745" y="3276"/>
                  </a:lnTo>
                  <a:lnTo>
                    <a:pt x="745" y="3276"/>
                  </a:lnTo>
                  <a:lnTo>
                    <a:pt x="741" y="3276"/>
                  </a:lnTo>
                  <a:lnTo>
                    <a:pt x="741" y="3278"/>
                  </a:lnTo>
                  <a:lnTo>
                    <a:pt x="743" y="3281"/>
                  </a:lnTo>
                  <a:lnTo>
                    <a:pt x="743" y="3283"/>
                  </a:lnTo>
                  <a:lnTo>
                    <a:pt x="745" y="3283"/>
                  </a:lnTo>
                  <a:lnTo>
                    <a:pt x="745" y="3283"/>
                  </a:lnTo>
                  <a:lnTo>
                    <a:pt x="745" y="3285"/>
                  </a:lnTo>
                  <a:lnTo>
                    <a:pt x="748" y="3288"/>
                  </a:lnTo>
                  <a:lnTo>
                    <a:pt x="748" y="3290"/>
                  </a:lnTo>
                  <a:lnTo>
                    <a:pt x="748" y="3290"/>
                  </a:lnTo>
                  <a:lnTo>
                    <a:pt x="750" y="3293"/>
                  </a:lnTo>
                  <a:lnTo>
                    <a:pt x="750" y="3293"/>
                  </a:lnTo>
                  <a:lnTo>
                    <a:pt x="750" y="3297"/>
                  </a:lnTo>
                  <a:lnTo>
                    <a:pt x="752" y="3300"/>
                  </a:lnTo>
                  <a:lnTo>
                    <a:pt x="755" y="3302"/>
                  </a:lnTo>
                  <a:lnTo>
                    <a:pt x="755" y="3302"/>
                  </a:lnTo>
                  <a:lnTo>
                    <a:pt x="755" y="3304"/>
                  </a:lnTo>
                  <a:lnTo>
                    <a:pt x="757" y="3307"/>
                  </a:lnTo>
                  <a:lnTo>
                    <a:pt x="757" y="3307"/>
                  </a:lnTo>
                  <a:lnTo>
                    <a:pt x="760" y="3307"/>
                  </a:lnTo>
                  <a:lnTo>
                    <a:pt x="760" y="3304"/>
                  </a:lnTo>
                  <a:lnTo>
                    <a:pt x="760" y="3302"/>
                  </a:lnTo>
                  <a:lnTo>
                    <a:pt x="760" y="3302"/>
                  </a:lnTo>
                  <a:lnTo>
                    <a:pt x="760" y="3300"/>
                  </a:lnTo>
                  <a:lnTo>
                    <a:pt x="760" y="3300"/>
                  </a:lnTo>
                  <a:lnTo>
                    <a:pt x="762" y="3304"/>
                  </a:lnTo>
                  <a:lnTo>
                    <a:pt x="764" y="3304"/>
                  </a:lnTo>
                  <a:lnTo>
                    <a:pt x="764" y="3304"/>
                  </a:lnTo>
                  <a:lnTo>
                    <a:pt x="764" y="3307"/>
                  </a:lnTo>
                  <a:lnTo>
                    <a:pt x="764" y="3307"/>
                  </a:lnTo>
                  <a:lnTo>
                    <a:pt x="762" y="3307"/>
                  </a:lnTo>
                  <a:lnTo>
                    <a:pt x="762" y="3307"/>
                  </a:lnTo>
                  <a:lnTo>
                    <a:pt x="760" y="3307"/>
                  </a:lnTo>
                  <a:lnTo>
                    <a:pt x="760" y="3309"/>
                  </a:lnTo>
                  <a:lnTo>
                    <a:pt x="760" y="3311"/>
                  </a:lnTo>
                  <a:lnTo>
                    <a:pt x="760" y="3311"/>
                  </a:lnTo>
                  <a:lnTo>
                    <a:pt x="760" y="3314"/>
                  </a:lnTo>
                  <a:lnTo>
                    <a:pt x="760" y="3314"/>
                  </a:lnTo>
                  <a:lnTo>
                    <a:pt x="760" y="3316"/>
                  </a:lnTo>
                  <a:lnTo>
                    <a:pt x="760" y="3316"/>
                  </a:lnTo>
                  <a:lnTo>
                    <a:pt x="760" y="3316"/>
                  </a:lnTo>
                  <a:lnTo>
                    <a:pt x="762" y="3316"/>
                  </a:lnTo>
                  <a:lnTo>
                    <a:pt x="762" y="3319"/>
                  </a:lnTo>
                  <a:lnTo>
                    <a:pt x="762" y="3321"/>
                  </a:lnTo>
                  <a:lnTo>
                    <a:pt x="760" y="3323"/>
                  </a:lnTo>
                  <a:lnTo>
                    <a:pt x="760" y="3326"/>
                  </a:lnTo>
                  <a:lnTo>
                    <a:pt x="760" y="3323"/>
                  </a:lnTo>
                  <a:lnTo>
                    <a:pt x="757" y="3323"/>
                  </a:lnTo>
                  <a:lnTo>
                    <a:pt x="757" y="3323"/>
                  </a:lnTo>
                  <a:lnTo>
                    <a:pt x="755" y="3326"/>
                  </a:lnTo>
                  <a:lnTo>
                    <a:pt x="752" y="3326"/>
                  </a:lnTo>
                  <a:lnTo>
                    <a:pt x="752" y="3326"/>
                  </a:lnTo>
                  <a:lnTo>
                    <a:pt x="750" y="3326"/>
                  </a:lnTo>
                  <a:lnTo>
                    <a:pt x="748" y="3326"/>
                  </a:lnTo>
                  <a:lnTo>
                    <a:pt x="745" y="3328"/>
                  </a:lnTo>
                  <a:lnTo>
                    <a:pt x="743" y="3330"/>
                  </a:lnTo>
                  <a:lnTo>
                    <a:pt x="743" y="3330"/>
                  </a:lnTo>
                  <a:lnTo>
                    <a:pt x="741" y="3333"/>
                  </a:lnTo>
                  <a:lnTo>
                    <a:pt x="741" y="3335"/>
                  </a:lnTo>
                  <a:lnTo>
                    <a:pt x="738" y="3335"/>
                  </a:lnTo>
                  <a:lnTo>
                    <a:pt x="738" y="3335"/>
                  </a:lnTo>
                  <a:lnTo>
                    <a:pt x="734" y="3340"/>
                  </a:lnTo>
                  <a:lnTo>
                    <a:pt x="734" y="3340"/>
                  </a:lnTo>
                  <a:lnTo>
                    <a:pt x="734" y="3342"/>
                  </a:lnTo>
                  <a:lnTo>
                    <a:pt x="736" y="3342"/>
                  </a:lnTo>
                  <a:lnTo>
                    <a:pt x="738" y="3340"/>
                  </a:lnTo>
                  <a:lnTo>
                    <a:pt x="738" y="3342"/>
                  </a:lnTo>
                  <a:lnTo>
                    <a:pt x="741" y="3340"/>
                  </a:lnTo>
                  <a:lnTo>
                    <a:pt x="741" y="3337"/>
                  </a:lnTo>
                  <a:lnTo>
                    <a:pt x="743" y="3335"/>
                  </a:lnTo>
                  <a:lnTo>
                    <a:pt x="743" y="3335"/>
                  </a:lnTo>
                  <a:lnTo>
                    <a:pt x="745" y="3335"/>
                  </a:lnTo>
                  <a:lnTo>
                    <a:pt x="748" y="3330"/>
                  </a:lnTo>
                  <a:lnTo>
                    <a:pt x="752" y="3328"/>
                  </a:lnTo>
                  <a:lnTo>
                    <a:pt x="755" y="3328"/>
                  </a:lnTo>
                  <a:lnTo>
                    <a:pt x="762" y="3328"/>
                  </a:lnTo>
                  <a:lnTo>
                    <a:pt x="762" y="3328"/>
                  </a:lnTo>
                  <a:lnTo>
                    <a:pt x="767" y="3330"/>
                  </a:lnTo>
                  <a:lnTo>
                    <a:pt x="767" y="3330"/>
                  </a:lnTo>
                  <a:lnTo>
                    <a:pt x="769" y="3330"/>
                  </a:lnTo>
                  <a:lnTo>
                    <a:pt x="774" y="3330"/>
                  </a:lnTo>
                  <a:lnTo>
                    <a:pt x="776" y="3328"/>
                  </a:lnTo>
                  <a:lnTo>
                    <a:pt x="776" y="3328"/>
                  </a:lnTo>
                  <a:lnTo>
                    <a:pt x="786" y="3330"/>
                  </a:lnTo>
                  <a:lnTo>
                    <a:pt x="786" y="3330"/>
                  </a:lnTo>
                  <a:lnTo>
                    <a:pt x="788" y="3333"/>
                  </a:lnTo>
                  <a:lnTo>
                    <a:pt x="788" y="3333"/>
                  </a:lnTo>
                  <a:lnTo>
                    <a:pt x="786" y="3335"/>
                  </a:lnTo>
                  <a:lnTo>
                    <a:pt x="788" y="3340"/>
                  </a:lnTo>
                  <a:lnTo>
                    <a:pt x="786" y="3340"/>
                  </a:lnTo>
                  <a:lnTo>
                    <a:pt x="786" y="3342"/>
                  </a:lnTo>
                  <a:lnTo>
                    <a:pt x="788" y="3345"/>
                  </a:lnTo>
                  <a:lnTo>
                    <a:pt x="788" y="3345"/>
                  </a:lnTo>
                  <a:lnTo>
                    <a:pt x="790" y="3345"/>
                  </a:lnTo>
                  <a:lnTo>
                    <a:pt x="790" y="3345"/>
                  </a:lnTo>
                  <a:lnTo>
                    <a:pt x="790" y="3347"/>
                  </a:lnTo>
                  <a:lnTo>
                    <a:pt x="788" y="3352"/>
                  </a:lnTo>
                  <a:lnTo>
                    <a:pt x="783" y="3354"/>
                  </a:lnTo>
                  <a:lnTo>
                    <a:pt x="781" y="3356"/>
                  </a:lnTo>
                  <a:lnTo>
                    <a:pt x="781" y="3356"/>
                  </a:lnTo>
                  <a:lnTo>
                    <a:pt x="776" y="3359"/>
                  </a:lnTo>
                  <a:lnTo>
                    <a:pt x="778" y="3359"/>
                  </a:lnTo>
                  <a:lnTo>
                    <a:pt x="776" y="3359"/>
                  </a:lnTo>
                  <a:lnTo>
                    <a:pt x="776" y="3359"/>
                  </a:lnTo>
                  <a:lnTo>
                    <a:pt x="776" y="3359"/>
                  </a:lnTo>
                  <a:lnTo>
                    <a:pt x="774" y="3361"/>
                  </a:lnTo>
                  <a:lnTo>
                    <a:pt x="774" y="3361"/>
                  </a:lnTo>
                  <a:lnTo>
                    <a:pt x="774" y="3363"/>
                  </a:lnTo>
                  <a:lnTo>
                    <a:pt x="771" y="3363"/>
                  </a:lnTo>
                  <a:lnTo>
                    <a:pt x="771" y="3366"/>
                  </a:lnTo>
                  <a:lnTo>
                    <a:pt x="774" y="3368"/>
                  </a:lnTo>
                  <a:lnTo>
                    <a:pt x="774" y="3371"/>
                  </a:lnTo>
                  <a:lnTo>
                    <a:pt x="776" y="3371"/>
                  </a:lnTo>
                  <a:lnTo>
                    <a:pt x="778" y="3366"/>
                  </a:lnTo>
                  <a:lnTo>
                    <a:pt x="781" y="3366"/>
                  </a:lnTo>
                  <a:lnTo>
                    <a:pt x="781" y="3363"/>
                  </a:lnTo>
                  <a:lnTo>
                    <a:pt x="783" y="3363"/>
                  </a:lnTo>
                  <a:lnTo>
                    <a:pt x="786" y="3361"/>
                  </a:lnTo>
                  <a:lnTo>
                    <a:pt x="788" y="3361"/>
                  </a:lnTo>
                  <a:lnTo>
                    <a:pt x="788" y="3361"/>
                  </a:lnTo>
                  <a:lnTo>
                    <a:pt x="790" y="3361"/>
                  </a:lnTo>
                  <a:lnTo>
                    <a:pt x="790" y="3359"/>
                  </a:lnTo>
                  <a:lnTo>
                    <a:pt x="793" y="3359"/>
                  </a:lnTo>
                  <a:lnTo>
                    <a:pt x="793" y="3356"/>
                  </a:lnTo>
                  <a:lnTo>
                    <a:pt x="793" y="3356"/>
                  </a:lnTo>
                  <a:lnTo>
                    <a:pt x="795" y="3354"/>
                  </a:lnTo>
                  <a:lnTo>
                    <a:pt x="797" y="3354"/>
                  </a:lnTo>
                  <a:lnTo>
                    <a:pt x="800" y="3352"/>
                  </a:lnTo>
                  <a:lnTo>
                    <a:pt x="800" y="3352"/>
                  </a:lnTo>
                  <a:lnTo>
                    <a:pt x="805" y="3354"/>
                  </a:lnTo>
                  <a:lnTo>
                    <a:pt x="805" y="3354"/>
                  </a:lnTo>
                  <a:lnTo>
                    <a:pt x="805" y="3354"/>
                  </a:lnTo>
                  <a:lnTo>
                    <a:pt x="805" y="3356"/>
                  </a:lnTo>
                  <a:lnTo>
                    <a:pt x="805" y="3356"/>
                  </a:lnTo>
                  <a:lnTo>
                    <a:pt x="805" y="3356"/>
                  </a:lnTo>
                  <a:lnTo>
                    <a:pt x="809" y="3359"/>
                  </a:lnTo>
                  <a:lnTo>
                    <a:pt x="809" y="3361"/>
                  </a:lnTo>
                  <a:lnTo>
                    <a:pt x="812" y="3363"/>
                  </a:lnTo>
                  <a:lnTo>
                    <a:pt x="812" y="3366"/>
                  </a:lnTo>
                  <a:lnTo>
                    <a:pt x="814" y="3366"/>
                  </a:lnTo>
                  <a:lnTo>
                    <a:pt x="814" y="3366"/>
                  </a:lnTo>
                  <a:lnTo>
                    <a:pt x="819" y="3366"/>
                  </a:lnTo>
                  <a:lnTo>
                    <a:pt x="821" y="3368"/>
                  </a:lnTo>
                  <a:lnTo>
                    <a:pt x="821" y="3371"/>
                  </a:lnTo>
                  <a:lnTo>
                    <a:pt x="823" y="3368"/>
                  </a:lnTo>
                  <a:lnTo>
                    <a:pt x="826" y="3368"/>
                  </a:lnTo>
                  <a:lnTo>
                    <a:pt x="831" y="3371"/>
                  </a:lnTo>
                  <a:lnTo>
                    <a:pt x="831" y="3373"/>
                  </a:lnTo>
                  <a:lnTo>
                    <a:pt x="833" y="3373"/>
                  </a:lnTo>
                  <a:lnTo>
                    <a:pt x="833" y="3373"/>
                  </a:lnTo>
                  <a:lnTo>
                    <a:pt x="840" y="3375"/>
                  </a:lnTo>
                  <a:lnTo>
                    <a:pt x="840" y="3378"/>
                  </a:lnTo>
                  <a:lnTo>
                    <a:pt x="842" y="3375"/>
                  </a:lnTo>
                  <a:lnTo>
                    <a:pt x="842" y="3375"/>
                  </a:lnTo>
                  <a:lnTo>
                    <a:pt x="842" y="3373"/>
                  </a:lnTo>
                  <a:lnTo>
                    <a:pt x="842" y="3373"/>
                  </a:lnTo>
                  <a:lnTo>
                    <a:pt x="842" y="3373"/>
                  </a:lnTo>
                  <a:lnTo>
                    <a:pt x="845" y="3373"/>
                  </a:lnTo>
                  <a:lnTo>
                    <a:pt x="845" y="3373"/>
                  </a:lnTo>
                  <a:lnTo>
                    <a:pt x="847" y="3373"/>
                  </a:lnTo>
                  <a:lnTo>
                    <a:pt x="847" y="3375"/>
                  </a:lnTo>
                  <a:lnTo>
                    <a:pt x="849" y="3375"/>
                  </a:lnTo>
                  <a:lnTo>
                    <a:pt x="854" y="3380"/>
                  </a:lnTo>
                  <a:lnTo>
                    <a:pt x="857" y="3382"/>
                  </a:lnTo>
                  <a:lnTo>
                    <a:pt x="857" y="3385"/>
                  </a:lnTo>
                  <a:lnTo>
                    <a:pt x="857" y="3385"/>
                  </a:lnTo>
                  <a:lnTo>
                    <a:pt x="857" y="3387"/>
                  </a:lnTo>
                  <a:lnTo>
                    <a:pt x="857" y="3387"/>
                  </a:lnTo>
                  <a:lnTo>
                    <a:pt x="857" y="3389"/>
                  </a:lnTo>
                  <a:lnTo>
                    <a:pt x="854" y="3389"/>
                  </a:lnTo>
                  <a:lnTo>
                    <a:pt x="854" y="3392"/>
                  </a:lnTo>
                  <a:lnTo>
                    <a:pt x="854" y="3392"/>
                  </a:lnTo>
                  <a:lnTo>
                    <a:pt x="854" y="3392"/>
                  </a:lnTo>
                  <a:lnTo>
                    <a:pt x="859" y="3394"/>
                  </a:lnTo>
                  <a:lnTo>
                    <a:pt x="861" y="3394"/>
                  </a:lnTo>
                  <a:lnTo>
                    <a:pt x="866" y="3394"/>
                  </a:lnTo>
                  <a:lnTo>
                    <a:pt x="866" y="3392"/>
                  </a:lnTo>
                  <a:lnTo>
                    <a:pt x="868" y="3392"/>
                  </a:lnTo>
                  <a:lnTo>
                    <a:pt x="868" y="3394"/>
                  </a:lnTo>
                  <a:lnTo>
                    <a:pt x="871" y="3394"/>
                  </a:lnTo>
                  <a:lnTo>
                    <a:pt x="871" y="3392"/>
                  </a:lnTo>
                  <a:lnTo>
                    <a:pt x="868" y="3392"/>
                  </a:lnTo>
                  <a:lnTo>
                    <a:pt x="868" y="3392"/>
                  </a:lnTo>
                  <a:lnTo>
                    <a:pt x="871" y="3389"/>
                  </a:lnTo>
                  <a:lnTo>
                    <a:pt x="873" y="3387"/>
                  </a:lnTo>
                  <a:lnTo>
                    <a:pt x="875" y="3387"/>
                  </a:lnTo>
                  <a:lnTo>
                    <a:pt x="875" y="3387"/>
                  </a:lnTo>
                  <a:lnTo>
                    <a:pt x="878" y="3385"/>
                  </a:lnTo>
                  <a:lnTo>
                    <a:pt x="880" y="3382"/>
                  </a:lnTo>
                  <a:lnTo>
                    <a:pt x="883" y="3380"/>
                  </a:lnTo>
                  <a:lnTo>
                    <a:pt x="883" y="3380"/>
                  </a:lnTo>
                  <a:lnTo>
                    <a:pt x="887" y="3378"/>
                  </a:lnTo>
                  <a:lnTo>
                    <a:pt x="887" y="3378"/>
                  </a:lnTo>
                  <a:lnTo>
                    <a:pt x="887" y="3380"/>
                  </a:lnTo>
                  <a:lnTo>
                    <a:pt x="885" y="3382"/>
                  </a:lnTo>
                  <a:lnTo>
                    <a:pt x="887" y="3382"/>
                  </a:lnTo>
                  <a:lnTo>
                    <a:pt x="890" y="3382"/>
                  </a:lnTo>
                  <a:lnTo>
                    <a:pt x="890" y="3382"/>
                  </a:lnTo>
                  <a:lnTo>
                    <a:pt x="887" y="3385"/>
                  </a:lnTo>
                  <a:lnTo>
                    <a:pt x="885" y="3385"/>
                  </a:lnTo>
                  <a:lnTo>
                    <a:pt x="885" y="3387"/>
                  </a:lnTo>
                  <a:lnTo>
                    <a:pt x="890" y="3385"/>
                  </a:lnTo>
                  <a:lnTo>
                    <a:pt x="890" y="3382"/>
                  </a:lnTo>
                  <a:lnTo>
                    <a:pt x="894" y="3380"/>
                  </a:lnTo>
                  <a:lnTo>
                    <a:pt x="897" y="3378"/>
                  </a:lnTo>
                  <a:lnTo>
                    <a:pt x="901" y="3378"/>
                  </a:lnTo>
                  <a:lnTo>
                    <a:pt x="901" y="3380"/>
                  </a:lnTo>
                  <a:lnTo>
                    <a:pt x="901" y="3380"/>
                  </a:lnTo>
                  <a:lnTo>
                    <a:pt x="904" y="3378"/>
                  </a:lnTo>
                  <a:lnTo>
                    <a:pt x="904" y="3378"/>
                  </a:lnTo>
                  <a:lnTo>
                    <a:pt x="906" y="3375"/>
                  </a:lnTo>
                  <a:lnTo>
                    <a:pt x="909" y="3375"/>
                  </a:lnTo>
                  <a:lnTo>
                    <a:pt x="909" y="3373"/>
                  </a:lnTo>
                  <a:lnTo>
                    <a:pt x="911" y="3373"/>
                  </a:lnTo>
                  <a:lnTo>
                    <a:pt x="911" y="3371"/>
                  </a:lnTo>
                  <a:lnTo>
                    <a:pt x="913" y="3371"/>
                  </a:lnTo>
                  <a:lnTo>
                    <a:pt x="916" y="3371"/>
                  </a:lnTo>
                  <a:lnTo>
                    <a:pt x="918" y="3366"/>
                  </a:lnTo>
                  <a:lnTo>
                    <a:pt x="920" y="3366"/>
                  </a:lnTo>
                  <a:lnTo>
                    <a:pt x="920" y="3366"/>
                  </a:lnTo>
                  <a:lnTo>
                    <a:pt x="923" y="3366"/>
                  </a:lnTo>
                  <a:lnTo>
                    <a:pt x="925" y="3366"/>
                  </a:lnTo>
                  <a:lnTo>
                    <a:pt x="925" y="3366"/>
                  </a:lnTo>
                  <a:lnTo>
                    <a:pt x="930" y="3366"/>
                  </a:lnTo>
                  <a:lnTo>
                    <a:pt x="930" y="3363"/>
                  </a:lnTo>
                  <a:lnTo>
                    <a:pt x="930" y="3363"/>
                  </a:lnTo>
                  <a:lnTo>
                    <a:pt x="930" y="3363"/>
                  </a:lnTo>
                  <a:lnTo>
                    <a:pt x="932" y="3363"/>
                  </a:lnTo>
                  <a:lnTo>
                    <a:pt x="935" y="3363"/>
                  </a:lnTo>
                  <a:lnTo>
                    <a:pt x="937" y="3363"/>
                  </a:lnTo>
                  <a:lnTo>
                    <a:pt x="939" y="3366"/>
                  </a:lnTo>
                  <a:lnTo>
                    <a:pt x="939" y="3366"/>
                  </a:lnTo>
                  <a:lnTo>
                    <a:pt x="942" y="3366"/>
                  </a:lnTo>
                  <a:lnTo>
                    <a:pt x="944" y="3363"/>
                  </a:lnTo>
                  <a:lnTo>
                    <a:pt x="946" y="3366"/>
                  </a:lnTo>
                  <a:lnTo>
                    <a:pt x="949" y="3366"/>
                  </a:lnTo>
                  <a:lnTo>
                    <a:pt x="949" y="3368"/>
                  </a:lnTo>
                  <a:lnTo>
                    <a:pt x="949" y="3368"/>
                  </a:lnTo>
                  <a:lnTo>
                    <a:pt x="951" y="3366"/>
                  </a:lnTo>
                  <a:lnTo>
                    <a:pt x="951" y="3366"/>
                  </a:lnTo>
                  <a:lnTo>
                    <a:pt x="951" y="3368"/>
                  </a:lnTo>
                  <a:lnTo>
                    <a:pt x="949" y="3371"/>
                  </a:lnTo>
                  <a:lnTo>
                    <a:pt x="949" y="3371"/>
                  </a:lnTo>
                  <a:lnTo>
                    <a:pt x="946" y="3371"/>
                  </a:lnTo>
                  <a:lnTo>
                    <a:pt x="944" y="3373"/>
                  </a:lnTo>
                  <a:lnTo>
                    <a:pt x="942" y="3373"/>
                  </a:lnTo>
                  <a:lnTo>
                    <a:pt x="942" y="3373"/>
                  </a:lnTo>
                  <a:lnTo>
                    <a:pt x="942" y="3375"/>
                  </a:lnTo>
                  <a:lnTo>
                    <a:pt x="942" y="3375"/>
                  </a:lnTo>
                  <a:lnTo>
                    <a:pt x="949" y="3375"/>
                  </a:lnTo>
                  <a:lnTo>
                    <a:pt x="949" y="3375"/>
                  </a:lnTo>
                  <a:lnTo>
                    <a:pt x="953" y="3375"/>
                  </a:lnTo>
                  <a:lnTo>
                    <a:pt x="956" y="3373"/>
                  </a:lnTo>
                  <a:lnTo>
                    <a:pt x="958" y="3373"/>
                  </a:lnTo>
                  <a:lnTo>
                    <a:pt x="958" y="3373"/>
                  </a:lnTo>
                  <a:lnTo>
                    <a:pt x="963" y="3375"/>
                  </a:lnTo>
                  <a:lnTo>
                    <a:pt x="963" y="3373"/>
                  </a:lnTo>
                  <a:lnTo>
                    <a:pt x="963" y="3373"/>
                  </a:lnTo>
                  <a:lnTo>
                    <a:pt x="968" y="3373"/>
                  </a:lnTo>
                  <a:lnTo>
                    <a:pt x="970" y="3373"/>
                  </a:lnTo>
                  <a:lnTo>
                    <a:pt x="975" y="3373"/>
                  </a:lnTo>
                  <a:lnTo>
                    <a:pt x="975" y="3373"/>
                  </a:lnTo>
                  <a:lnTo>
                    <a:pt x="975" y="3373"/>
                  </a:lnTo>
                  <a:lnTo>
                    <a:pt x="975" y="3373"/>
                  </a:lnTo>
                  <a:lnTo>
                    <a:pt x="977" y="3375"/>
                  </a:lnTo>
                  <a:lnTo>
                    <a:pt x="977" y="3378"/>
                  </a:lnTo>
                  <a:lnTo>
                    <a:pt x="980" y="3380"/>
                  </a:lnTo>
                  <a:lnTo>
                    <a:pt x="982" y="3380"/>
                  </a:lnTo>
                  <a:lnTo>
                    <a:pt x="982" y="3380"/>
                  </a:lnTo>
                  <a:lnTo>
                    <a:pt x="982" y="3382"/>
                  </a:lnTo>
                  <a:lnTo>
                    <a:pt x="980" y="3385"/>
                  </a:lnTo>
                  <a:lnTo>
                    <a:pt x="980" y="3385"/>
                  </a:lnTo>
                  <a:lnTo>
                    <a:pt x="980" y="3387"/>
                  </a:lnTo>
                  <a:lnTo>
                    <a:pt x="980" y="3387"/>
                  </a:lnTo>
                  <a:lnTo>
                    <a:pt x="977" y="3389"/>
                  </a:lnTo>
                  <a:lnTo>
                    <a:pt x="977" y="3389"/>
                  </a:lnTo>
                  <a:lnTo>
                    <a:pt x="975" y="3392"/>
                  </a:lnTo>
                  <a:lnTo>
                    <a:pt x="975" y="3394"/>
                  </a:lnTo>
                  <a:lnTo>
                    <a:pt x="972" y="3397"/>
                  </a:lnTo>
                  <a:lnTo>
                    <a:pt x="972" y="3397"/>
                  </a:lnTo>
                  <a:lnTo>
                    <a:pt x="972" y="3399"/>
                  </a:lnTo>
                  <a:lnTo>
                    <a:pt x="972" y="3401"/>
                  </a:lnTo>
                  <a:lnTo>
                    <a:pt x="972" y="3401"/>
                  </a:lnTo>
                  <a:lnTo>
                    <a:pt x="972" y="3404"/>
                  </a:lnTo>
                  <a:lnTo>
                    <a:pt x="972" y="3406"/>
                  </a:lnTo>
                  <a:lnTo>
                    <a:pt x="975" y="3406"/>
                  </a:lnTo>
                  <a:lnTo>
                    <a:pt x="975" y="3408"/>
                  </a:lnTo>
                  <a:lnTo>
                    <a:pt x="972" y="3413"/>
                  </a:lnTo>
                  <a:lnTo>
                    <a:pt x="972" y="3413"/>
                  </a:lnTo>
                  <a:lnTo>
                    <a:pt x="972" y="3413"/>
                  </a:lnTo>
                  <a:lnTo>
                    <a:pt x="972" y="3415"/>
                  </a:lnTo>
                  <a:lnTo>
                    <a:pt x="972" y="3418"/>
                  </a:lnTo>
                  <a:lnTo>
                    <a:pt x="972" y="3418"/>
                  </a:lnTo>
                  <a:lnTo>
                    <a:pt x="970" y="3423"/>
                  </a:lnTo>
                  <a:lnTo>
                    <a:pt x="970" y="3423"/>
                  </a:lnTo>
                  <a:lnTo>
                    <a:pt x="970" y="3425"/>
                  </a:lnTo>
                  <a:lnTo>
                    <a:pt x="965" y="3427"/>
                  </a:lnTo>
                  <a:lnTo>
                    <a:pt x="965" y="3427"/>
                  </a:lnTo>
                  <a:lnTo>
                    <a:pt x="965" y="3430"/>
                  </a:lnTo>
                  <a:lnTo>
                    <a:pt x="963" y="3430"/>
                  </a:lnTo>
                  <a:lnTo>
                    <a:pt x="963" y="3432"/>
                  </a:lnTo>
                  <a:lnTo>
                    <a:pt x="961" y="3432"/>
                  </a:lnTo>
                  <a:lnTo>
                    <a:pt x="958" y="3432"/>
                  </a:lnTo>
                  <a:lnTo>
                    <a:pt x="958" y="3434"/>
                  </a:lnTo>
                  <a:lnTo>
                    <a:pt x="958" y="3434"/>
                  </a:lnTo>
                  <a:lnTo>
                    <a:pt x="958" y="3437"/>
                  </a:lnTo>
                  <a:lnTo>
                    <a:pt x="956" y="3437"/>
                  </a:lnTo>
                  <a:lnTo>
                    <a:pt x="956" y="3439"/>
                  </a:lnTo>
                  <a:lnTo>
                    <a:pt x="951" y="3439"/>
                  </a:lnTo>
                  <a:lnTo>
                    <a:pt x="951" y="3441"/>
                  </a:lnTo>
                  <a:lnTo>
                    <a:pt x="951" y="3441"/>
                  </a:lnTo>
                  <a:lnTo>
                    <a:pt x="951" y="3444"/>
                  </a:lnTo>
                  <a:lnTo>
                    <a:pt x="949" y="3444"/>
                  </a:lnTo>
                  <a:lnTo>
                    <a:pt x="946" y="3446"/>
                  </a:lnTo>
                  <a:lnTo>
                    <a:pt x="946" y="3446"/>
                  </a:lnTo>
                  <a:lnTo>
                    <a:pt x="944" y="3446"/>
                  </a:lnTo>
                  <a:lnTo>
                    <a:pt x="942" y="3449"/>
                  </a:lnTo>
                  <a:lnTo>
                    <a:pt x="939" y="3449"/>
                  </a:lnTo>
                  <a:lnTo>
                    <a:pt x="935" y="3449"/>
                  </a:lnTo>
                  <a:lnTo>
                    <a:pt x="932" y="3451"/>
                  </a:lnTo>
                  <a:lnTo>
                    <a:pt x="932" y="3453"/>
                  </a:lnTo>
                  <a:lnTo>
                    <a:pt x="930" y="3453"/>
                  </a:lnTo>
                  <a:lnTo>
                    <a:pt x="927" y="3456"/>
                  </a:lnTo>
                  <a:lnTo>
                    <a:pt x="925" y="3458"/>
                  </a:lnTo>
                  <a:lnTo>
                    <a:pt x="920" y="3458"/>
                  </a:lnTo>
                  <a:lnTo>
                    <a:pt x="920" y="3458"/>
                  </a:lnTo>
                  <a:lnTo>
                    <a:pt x="918" y="3458"/>
                  </a:lnTo>
                  <a:lnTo>
                    <a:pt x="918" y="3460"/>
                  </a:lnTo>
                  <a:lnTo>
                    <a:pt x="916" y="3460"/>
                  </a:lnTo>
                  <a:lnTo>
                    <a:pt x="916" y="3460"/>
                  </a:lnTo>
                  <a:lnTo>
                    <a:pt x="913" y="3460"/>
                  </a:lnTo>
                  <a:lnTo>
                    <a:pt x="913" y="3458"/>
                  </a:lnTo>
                  <a:lnTo>
                    <a:pt x="913" y="3458"/>
                  </a:lnTo>
                  <a:lnTo>
                    <a:pt x="911" y="3456"/>
                  </a:lnTo>
                  <a:lnTo>
                    <a:pt x="911" y="3456"/>
                  </a:lnTo>
                  <a:lnTo>
                    <a:pt x="909" y="3453"/>
                  </a:lnTo>
                  <a:lnTo>
                    <a:pt x="909" y="3453"/>
                  </a:lnTo>
                  <a:lnTo>
                    <a:pt x="906" y="3451"/>
                  </a:lnTo>
                  <a:lnTo>
                    <a:pt x="906" y="3451"/>
                  </a:lnTo>
                  <a:lnTo>
                    <a:pt x="904" y="3453"/>
                  </a:lnTo>
                  <a:lnTo>
                    <a:pt x="904" y="3456"/>
                  </a:lnTo>
                  <a:lnTo>
                    <a:pt x="906" y="3458"/>
                  </a:lnTo>
                  <a:lnTo>
                    <a:pt x="906" y="3458"/>
                  </a:lnTo>
                  <a:lnTo>
                    <a:pt x="909" y="3460"/>
                  </a:lnTo>
                  <a:lnTo>
                    <a:pt x="909" y="3463"/>
                  </a:lnTo>
                  <a:lnTo>
                    <a:pt x="909" y="3465"/>
                  </a:lnTo>
                  <a:lnTo>
                    <a:pt x="909" y="3465"/>
                  </a:lnTo>
                  <a:lnTo>
                    <a:pt x="909" y="3465"/>
                  </a:lnTo>
                  <a:lnTo>
                    <a:pt x="909" y="3467"/>
                  </a:lnTo>
                  <a:lnTo>
                    <a:pt x="909" y="3470"/>
                  </a:lnTo>
                  <a:lnTo>
                    <a:pt x="909" y="3470"/>
                  </a:lnTo>
                  <a:lnTo>
                    <a:pt x="909" y="3470"/>
                  </a:lnTo>
                  <a:lnTo>
                    <a:pt x="909" y="3472"/>
                  </a:lnTo>
                  <a:lnTo>
                    <a:pt x="906" y="3477"/>
                  </a:lnTo>
                  <a:lnTo>
                    <a:pt x="906" y="3477"/>
                  </a:lnTo>
                  <a:lnTo>
                    <a:pt x="909" y="3477"/>
                  </a:lnTo>
                  <a:lnTo>
                    <a:pt x="909" y="3479"/>
                  </a:lnTo>
                  <a:lnTo>
                    <a:pt x="906" y="3482"/>
                  </a:lnTo>
                  <a:lnTo>
                    <a:pt x="909" y="3482"/>
                  </a:lnTo>
                  <a:lnTo>
                    <a:pt x="911" y="3482"/>
                  </a:lnTo>
                  <a:lnTo>
                    <a:pt x="911" y="3477"/>
                  </a:lnTo>
                  <a:lnTo>
                    <a:pt x="911" y="3475"/>
                  </a:lnTo>
                  <a:lnTo>
                    <a:pt x="913" y="3475"/>
                  </a:lnTo>
                  <a:lnTo>
                    <a:pt x="913" y="3475"/>
                  </a:lnTo>
                  <a:lnTo>
                    <a:pt x="916" y="3475"/>
                  </a:lnTo>
                  <a:lnTo>
                    <a:pt x="918" y="3475"/>
                  </a:lnTo>
                  <a:lnTo>
                    <a:pt x="916" y="3475"/>
                  </a:lnTo>
                  <a:lnTo>
                    <a:pt x="916" y="3479"/>
                  </a:lnTo>
                  <a:lnTo>
                    <a:pt x="916" y="3479"/>
                  </a:lnTo>
                  <a:lnTo>
                    <a:pt x="918" y="3479"/>
                  </a:lnTo>
                  <a:lnTo>
                    <a:pt x="918" y="3482"/>
                  </a:lnTo>
                  <a:lnTo>
                    <a:pt x="916" y="3482"/>
                  </a:lnTo>
                  <a:lnTo>
                    <a:pt x="916" y="3482"/>
                  </a:lnTo>
                  <a:lnTo>
                    <a:pt x="916" y="3482"/>
                  </a:lnTo>
                  <a:lnTo>
                    <a:pt x="916" y="3482"/>
                  </a:lnTo>
                  <a:lnTo>
                    <a:pt x="913" y="3482"/>
                  </a:lnTo>
                  <a:lnTo>
                    <a:pt x="913" y="3482"/>
                  </a:lnTo>
                  <a:lnTo>
                    <a:pt x="913" y="3482"/>
                  </a:lnTo>
                  <a:lnTo>
                    <a:pt x="913" y="3482"/>
                  </a:lnTo>
                  <a:lnTo>
                    <a:pt x="913" y="3484"/>
                  </a:lnTo>
                  <a:lnTo>
                    <a:pt x="913" y="3484"/>
                  </a:lnTo>
                  <a:lnTo>
                    <a:pt x="913" y="3486"/>
                  </a:lnTo>
                  <a:lnTo>
                    <a:pt x="911" y="3486"/>
                  </a:lnTo>
                  <a:lnTo>
                    <a:pt x="909" y="3486"/>
                  </a:lnTo>
                  <a:lnTo>
                    <a:pt x="906" y="3486"/>
                  </a:lnTo>
                  <a:lnTo>
                    <a:pt x="904" y="3486"/>
                  </a:lnTo>
                  <a:lnTo>
                    <a:pt x="904" y="3489"/>
                  </a:lnTo>
                  <a:lnTo>
                    <a:pt x="906" y="3489"/>
                  </a:lnTo>
                  <a:lnTo>
                    <a:pt x="904" y="3489"/>
                  </a:lnTo>
                  <a:lnTo>
                    <a:pt x="904" y="3491"/>
                  </a:lnTo>
                  <a:lnTo>
                    <a:pt x="909" y="3491"/>
                  </a:lnTo>
                  <a:lnTo>
                    <a:pt x="909" y="3491"/>
                  </a:lnTo>
                  <a:lnTo>
                    <a:pt x="909" y="3493"/>
                  </a:lnTo>
                  <a:lnTo>
                    <a:pt x="909" y="3496"/>
                  </a:lnTo>
                  <a:lnTo>
                    <a:pt x="906" y="3496"/>
                  </a:lnTo>
                  <a:lnTo>
                    <a:pt x="906" y="3501"/>
                  </a:lnTo>
                  <a:lnTo>
                    <a:pt x="904" y="3501"/>
                  </a:lnTo>
                  <a:lnTo>
                    <a:pt x="904" y="3503"/>
                  </a:lnTo>
                  <a:lnTo>
                    <a:pt x="901" y="3503"/>
                  </a:lnTo>
                  <a:lnTo>
                    <a:pt x="901" y="3508"/>
                  </a:lnTo>
                  <a:lnTo>
                    <a:pt x="899" y="3510"/>
                  </a:lnTo>
                  <a:lnTo>
                    <a:pt x="897" y="3510"/>
                  </a:lnTo>
                  <a:lnTo>
                    <a:pt x="897" y="3510"/>
                  </a:lnTo>
                  <a:lnTo>
                    <a:pt x="894" y="3512"/>
                  </a:lnTo>
                  <a:lnTo>
                    <a:pt x="892" y="3512"/>
                  </a:lnTo>
                  <a:lnTo>
                    <a:pt x="892" y="3512"/>
                  </a:lnTo>
                  <a:lnTo>
                    <a:pt x="890" y="3512"/>
                  </a:lnTo>
                  <a:lnTo>
                    <a:pt x="890" y="3510"/>
                  </a:lnTo>
                  <a:lnTo>
                    <a:pt x="885" y="3510"/>
                  </a:lnTo>
                  <a:lnTo>
                    <a:pt x="885" y="3510"/>
                  </a:lnTo>
                  <a:lnTo>
                    <a:pt x="883" y="3510"/>
                  </a:lnTo>
                  <a:lnTo>
                    <a:pt x="880" y="3510"/>
                  </a:lnTo>
                  <a:lnTo>
                    <a:pt x="880" y="3512"/>
                  </a:lnTo>
                  <a:lnTo>
                    <a:pt x="883" y="3512"/>
                  </a:lnTo>
                  <a:lnTo>
                    <a:pt x="880" y="3512"/>
                  </a:lnTo>
                  <a:lnTo>
                    <a:pt x="880" y="3517"/>
                  </a:lnTo>
                  <a:lnTo>
                    <a:pt x="880" y="3517"/>
                  </a:lnTo>
                  <a:lnTo>
                    <a:pt x="880" y="3517"/>
                  </a:lnTo>
                  <a:lnTo>
                    <a:pt x="878" y="3517"/>
                  </a:lnTo>
                  <a:lnTo>
                    <a:pt x="878" y="3519"/>
                  </a:lnTo>
                  <a:lnTo>
                    <a:pt x="878" y="3522"/>
                  </a:lnTo>
                  <a:lnTo>
                    <a:pt x="878" y="3522"/>
                  </a:lnTo>
                  <a:lnTo>
                    <a:pt x="878" y="3524"/>
                  </a:lnTo>
                  <a:lnTo>
                    <a:pt x="875" y="3527"/>
                  </a:lnTo>
                  <a:lnTo>
                    <a:pt x="875" y="3527"/>
                  </a:lnTo>
                  <a:lnTo>
                    <a:pt x="875" y="3527"/>
                  </a:lnTo>
                  <a:lnTo>
                    <a:pt x="873" y="3531"/>
                  </a:lnTo>
                  <a:lnTo>
                    <a:pt x="871" y="3531"/>
                  </a:lnTo>
                  <a:lnTo>
                    <a:pt x="871" y="3534"/>
                  </a:lnTo>
                  <a:lnTo>
                    <a:pt x="868" y="3534"/>
                  </a:lnTo>
                  <a:lnTo>
                    <a:pt x="866" y="3534"/>
                  </a:lnTo>
                  <a:lnTo>
                    <a:pt x="866" y="3536"/>
                  </a:lnTo>
                  <a:lnTo>
                    <a:pt x="866" y="3538"/>
                  </a:lnTo>
                  <a:lnTo>
                    <a:pt x="866" y="3541"/>
                  </a:lnTo>
                  <a:lnTo>
                    <a:pt x="864" y="3543"/>
                  </a:lnTo>
                  <a:lnTo>
                    <a:pt x="864" y="3543"/>
                  </a:lnTo>
                  <a:lnTo>
                    <a:pt x="864" y="3543"/>
                  </a:lnTo>
                  <a:lnTo>
                    <a:pt x="864" y="3545"/>
                  </a:lnTo>
                  <a:lnTo>
                    <a:pt x="861" y="3545"/>
                  </a:lnTo>
                  <a:lnTo>
                    <a:pt x="861" y="3550"/>
                  </a:lnTo>
                  <a:lnTo>
                    <a:pt x="864" y="3550"/>
                  </a:lnTo>
                  <a:lnTo>
                    <a:pt x="861" y="3550"/>
                  </a:lnTo>
                  <a:lnTo>
                    <a:pt x="864" y="3553"/>
                  </a:lnTo>
                  <a:lnTo>
                    <a:pt x="864" y="3553"/>
                  </a:lnTo>
                  <a:lnTo>
                    <a:pt x="861" y="3553"/>
                  </a:lnTo>
                  <a:lnTo>
                    <a:pt x="859" y="3550"/>
                  </a:lnTo>
                  <a:lnTo>
                    <a:pt x="859" y="3550"/>
                  </a:lnTo>
                  <a:lnTo>
                    <a:pt x="859" y="3553"/>
                  </a:lnTo>
                  <a:lnTo>
                    <a:pt x="859" y="3553"/>
                  </a:lnTo>
                  <a:lnTo>
                    <a:pt x="859" y="3555"/>
                  </a:lnTo>
                  <a:lnTo>
                    <a:pt x="859" y="3555"/>
                  </a:lnTo>
                  <a:lnTo>
                    <a:pt x="859" y="3557"/>
                  </a:lnTo>
                  <a:lnTo>
                    <a:pt x="859" y="3557"/>
                  </a:lnTo>
                  <a:lnTo>
                    <a:pt x="859" y="3557"/>
                  </a:lnTo>
                  <a:lnTo>
                    <a:pt x="859" y="3557"/>
                  </a:lnTo>
                  <a:lnTo>
                    <a:pt x="859" y="3557"/>
                  </a:lnTo>
                  <a:lnTo>
                    <a:pt x="857" y="3557"/>
                  </a:lnTo>
                  <a:lnTo>
                    <a:pt x="857" y="3557"/>
                  </a:lnTo>
                  <a:lnTo>
                    <a:pt x="854" y="3560"/>
                  </a:lnTo>
                  <a:lnTo>
                    <a:pt x="854" y="3560"/>
                  </a:lnTo>
                  <a:lnTo>
                    <a:pt x="852" y="3562"/>
                  </a:lnTo>
                  <a:lnTo>
                    <a:pt x="852" y="3562"/>
                  </a:lnTo>
                  <a:lnTo>
                    <a:pt x="852" y="3564"/>
                  </a:lnTo>
                  <a:lnTo>
                    <a:pt x="849" y="3564"/>
                  </a:lnTo>
                  <a:lnTo>
                    <a:pt x="849" y="3567"/>
                  </a:lnTo>
                  <a:lnTo>
                    <a:pt x="849" y="3569"/>
                  </a:lnTo>
                  <a:lnTo>
                    <a:pt x="849" y="3569"/>
                  </a:lnTo>
                  <a:lnTo>
                    <a:pt x="847" y="3569"/>
                  </a:lnTo>
                  <a:lnTo>
                    <a:pt x="847" y="3571"/>
                  </a:lnTo>
                  <a:lnTo>
                    <a:pt x="845" y="3569"/>
                  </a:lnTo>
                  <a:lnTo>
                    <a:pt x="845" y="3571"/>
                  </a:lnTo>
                  <a:lnTo>
                    <a:pt x="842" y="3571"/>
                  </a:lnTo>
                  <a:lnTo>
                    <a:pt x="842" y="3571"/>
                  </a:lnTo>
                  <a:lnTo>
                    <a:pt x="840" y="3574"/>
                  </a:lnTo>
                  <a:lnTo>
                    <a:pt x="838" y="3574"/>
                  </a:lnTo>
                  <a:lnTo>
                    <a:pt x="835" y="3576"/>
                  </a:lnTo>
                  <a:lnTo>
                    <a:pt x="835" y="3576"/>
                  </a:lnTo>
                  <a:lnTo>
                    <a:pt x="833" y="3576"/>
                  </a:lnTo>
                  <a:lnTo>
                    <a:pt x="833" y="3576"/>
                  </a:lnTo>
                  <a:lnTo>
                    <a:pt x="833" y="3581"/>
                  </a:lnTo>
                  <a:lnTo>
                    <a:pt x="831" y="3581"/>
                  </a:lnTo>
                  <a:lnTo>
                    <a:pt x="831" y="3583"/>
                  </a:lnTo>
                  <a:lnTo>
                    <a:pt x="831" y="3583"/>
                  </a:lnTo>
                  <a:lnTo>
                    <a:pt x="828" y="3583"/>
                  </a:lnTo>
                  <a:lnTo>
                    <a:pt x="826" y="3583"/>
                  </a:lnTo>
                  <a:lnTo>
                    <a:pt x="826" y="3581"/>
                  </a:lnTo>
                  <a:lnTo>
                    <a:pt x="826" y="3581"/>
                  </a:lnTo>
                  <a:lnTo>
                    <a:pt x="823" y="3581"/>
                  </a:lnTo>
                  <a:lnTo>
                    <a:pt x="821" y="3581"/>
                  </a:lnTo>
                  <a:lnTo>
                    <a:pt x="821" y="3583"/>
                  </a:lnTo>
                  <a:lnTo>
                    <a:pt x="821" y="3583"/>
                  </a:lnTo>
                  <a:lnTo>
                    <a:pt x="819" y="3583"/>
                  </a:lnTo>
                  <a:lnTo>
                    <a:pt x="819" y="3583"/>
                  </a:lnTo>
                  <a:lnTo>
                    <a:pt x="819" y="3583"/>
                  </a:lnTo>
                  <a:lnTo>
                    <a:pt x="816" y="3583"/>
                  </a:lnTo>
                  <a:lnTo>
                    <a:pt x="816" y="3586"/>
                  </a:lnTo>
                  <a:lnTo>
                    <a:pt x="814" y="3588"/>
                  </a:lnTo>
                  <a:lnTo>
                    <a:pt x="812" y="3588"/>
                  </a:lnTo>
                  <a:lnTo>
                    <a:pt x="812" y="3590"/>
                  </a:lnTo>
                  <a:lnTo>
                    <a:pt x="809" y="3590"/>
                  </a:lnTo>
                  <a:lnTo>
                    <a:pt x="807" y="3586"/>
                  </a:lnTo>
                  <a:lnTo>
                    <a:pt x="807" y="3586"/>
                  </a:lnTo>
                  <a:lnTo>
                    <a:pt x="805" y="3588"/>
                  </a:lnTo>
                  <a:lnTo>
                    <a:pt x="805" y="3588"/>
                  </a:lnTo>
                  <a:lnTo>
                    <a:pt x="805" y="3588"/>
                  </a:lnTo>
                  <a:lnTo>
                    <a:pt x="802" y="3590"/>
                  </a:lnTo>
                  <a:lnTo>
                    <a:pt x="802" y="3590"/>
                  </a:lnTo>
                  <a:lnTo>
                    <a:pt x="802" y="3593"/>
                  </a:lnTo>
                  <a:lnTo>
                    <a:pt x="802" y="3593"/>
                  </a:lnTo>
                  <a:lnTo>
                    <a:pt x="802" y="3593"/>
                  </a:lnTo>
                  <a:lnTo>
                    <a:pt x="800" y="3590"/>
                  </a:lnTo>
                  <a:lnTo>
                    <a:pt x="800" y="3590"/>
                  </a:lnTo>
                  <a:lnTo>
                    <a:pt x="800" y="3590"/>
                  </a:lnTo>
                  <a:lnTo>
                    <a:pt x="800" y="3590"/>
                  </a:lnTo>
                  <a:lnTo>
                    <a:pt x="800" y="3588"/>
                  </a:lnTo>
                  <a:lnTo>
                    <a:pt x="800" y="3588"/>
                  </a:lnTo>
                  <a:lnTo>
                    <a:pt x="800" y="3586"/>
                  </a:lnTo>
                  <a:lnTo>
                    <a:pt x="800" y="3586"/>
                  </a:lnTo>
                  <a:lnTo>
                    <a:pt x="800" y="3586"/>
                  </a:lnTo>
                  <a:lnTo>
                    <a:pt x="800" y="3583"/>
                  </a:lnTo>
                  <a:lnTo>
                    <a:pt x="800" y="3583"/>
                  </a:lnTo>
                  <a:lnTo>
                    <a:pt x="800" y="3581"/>
                  </a:lnTo>
                  <a:lnTo>
                    <a:pt x="800" y="3581"/>
                  </a:lnTo>
                  <a:lnTo>
                    <a:pt x="800" y="3579"/>
                  </a:lnTo>
                  <a:lnTo>
                    <a:pt x="797" y="3576"/>
                  </a:lnTo>
                  <a:lnTo>
                    <a:pt x="795" y="3576"/>
                  </a:lnTo>
                  <a:lnTo>
                    <a:pt x="795" y="3576"/>
                  </a:lnTo>
                  <a:lnTo>
                    <a:pt x="795" y="3574"/>
                  </a:lnTo>
                  <a:lnTo>
                    <a:pt x="795" y="3574"/>
                  </a:lnTo>
                  <a:lnTo>
                    <a:pt x="795" y="3571"/>
                  </a:lnTo>
                  <a:lnTo>
                    <a:pt x="795" y="3571"/>
                  </a:lnTo>
                  <a:lnTo>
                    <a:pt x="795" y="3571"/>
                  </a:lnTo>
                  <a:lnTo>
                    <a:pt x="795" y="3569"/>
                  </a:lnTo>
                  <a:lnTo>
                    <a:pt x="795" y="3567"/>
                  </a:lnTo>
                  <a:lnTo>
                    <a:pt x="793" y="3567"/>
                  </a:lnTo>
                  <a:lnTo>
                    <a:pt x="793" y="3564"/>
                  </a:lnTo>
                  <a:lnTo>
                    <a:pt x="793" y="3564"/>
                  </a:lnTo>
                  <a:lnTo>
                    <a:pt x="793" y="3562"/>
                  </a:lnTo>
                  <a:lnTo>
                    <a:pt x="793" y="3562"/>
                  </a:lnTo>
                  <a:lnTo>
                    <a:pt x="793" y="3557"/>
                  </a:lnTo>
                  <a:lnTo>
                    <a:pt x="793" y="3557"/>
                  </a:lnTo>
                  <a:lnTo>
                    <a:pt x="795" y="3557"/>
                  </a:lnTo>
                  <a:lnTo>
                    <a:pt x="795" y="3553"/>
                  </a:lnTo>
                  <a:lnTo>
                    <a:pt x="795" y="3553"/>
                  </a:lnTo>
                  <a:lnTo>
                    <a:pt x="797" y="3548"/>
                  </a:lnTo>
                  <a:lnTo>
                    <a:pt x="797" y="3548"/>
                  </a:lnTo>
                  <a:lnTo>
                    <a:pt x="797" y="3545"/>
                  </a:lnTo>
                  <a:lnTo>
                    <a:pt x="800" y="3545"/>
                  </a:lnTo>
                  <a:lnTo>
                    <a:pt x="800" y="3545"/>
                  </a:lnTo>
                  <a:lnTo>
                    <a:pt x="802" y="3545"/>
                  </a:lnTo>
                  <a:lnTo>
                    <a:pt x="805" y="3545"/>
                  </a:lnTo>
                  <a:lnTo>
                    <a:pt x="805" y="3543"/>
                  </a:lnTo>
                  <a:lnTo>
                    <a:pt x="802" y="3543"/>
                  </a:lnTo>
                  <a:lnTo>
                    <a:pt x="802" y="3543"/>
                  </a:lnTo>
                  <a:lnTo>
                    <a:pt x="805" y="3543"/>
                  </a:lnTo>
                  <a:lnTo>
                    <a:pt x="805" y="3543"/>
                  </a:lnTo>
                  <a:lnTo>
                    <a:pt x="805" y="3543"/>
                  </a:lnTo>
                  <a:lnTo>
                    <a:pt x="805" y="3545"/>
                  </a:lnTo>
                  <a:lnTo>
                    <a:pt x="807" y="3545"/>
                  </a:lnTo>
                  <a:lnTo>
                    <a:pt x="807" y="3543"/>
                  </a:lnTo>
                  <a:lnTo>
                    <a:pt x="807" y="3543"/>
                  </a:lnTo>
                  <a:lnTo>
                    <a:pt x="807" y="3541"/>
                  </a:lnTo>
                  <a:lnTo>
                    <a:pt x="805" y="3541"/>
                  </a:lnTo>
                  <a:lnTo>
                    <a:pt x="807" y="3541"/>
                  </a:lnTo>
                  <a:lnTo>
                    <a:pt x="807" y="3538"/>
                  </a:lnTo>
                  <a:lnTo>
                    <a:pt x="805" y="3538"/>
                  </a:lnTo>
                  <a:lnTo>
                    <a:pt x="805" y="3536"/>
                  </a:lnTo>
                  <a:lnTo>
                    <a:pt x="807" y="3536"/>
                  </a:lnTo>
                  <a:lnTo>
                    <a:pt x="807" y="3531"/>
                  </a:lnTo>
                  <a:lnTo>
                    <a:pt x="805" y="3531"/>
                  </a:lnTo>
                  <a:lnTo>
                    <a:pt x="805" y="3529"/>
                  </a:lnTo>
                  <a:lnTo>
                    <a:pt x="807" y="3529"/>
                  </a:lnTo>
                  <a:lnTo>
                    <a:pt x="807" y="3529"/>
                  </a:lnTo>
                  <a:lnTo>
                    <a:pt x="807" y="3527"/>
                  </a:lnTo>
                  <a:lnTo>
                    <a:pt x="807" y="3527"/>
                  </a:lnTo>
                  <a:lnTo>
                    <a:pt x="809" y="3522"/>
                  </a:lnTo>
                  <a:lnTo>
                    <a:pt x="809" y="3522"/>
                  </a:lnTo>
                  <a:lnTo>
                    <a:pt x="812" y="3519"/>
                  </a:lnTo>
                  <a:lnTo>
                    <a:pt x="812" y="3517"/>
                  </a:lnTo>
                  <a:lnTo>
                    <a:pt x="809" y="3517"/>
                  </a:lnTo>
                  <a:lnTo>
                    <a:pt x="812" y="3517"/>
                  </a:lnTo>
                  <a:lnTo>
                    <a:pt x="812" y="3515"/>
                  </a:lnTo>
                  <a:lnTo>
                    <a:pt x="816" y="3515"/>
                  </a:lnTo>
                  <a:lnTo>
                    <a:pt x="816" y="3515"/>
                  </a:lnTo>
                  <a:lnTo>
                    <a:pt x="816" y="3512"/>
                  </a:lnTo>
                  <a:lnTo>
                    <a:pt x="816" y="3512"/>
                  </a:lnTo>
                  <a:lnTo>
                    <a:pt x="814" y="3510"/>
                  </a:lnTo>
                  <a:lnTo>
                    <a:pt x="816" y="3508"/>
                  </a:lnTo>
                  <a:lnTo>
                    <a:pt x="814" y="3508"/>
                  </a:lnTo>
                  <a:lnTo>
                    <a:pt x="814" y="3508"/>
                  </a:lnTo>
                  <a:lnTo>
                    <a:pt x="809" y="3508"/>
                  </a:lnTo>
                  <a:lnTo>
                    <a:pt x="809" y="3508"/>
                  </a:lnTo>
                  <a:lnTo>
                    <a:pt x="809" y="3510"/>
                  </a:lnTo>
                  <a:lnTo>
                    <a:pt x="809" y="3510"/>
                  </a:lnTo>
                  <a:lnTo>
                    <a:pt x="807" y="3508"/>
                  </a:lnTo>
                  <a:lnTo>
                    <a:pt x="809" y="3501"/>
                  </a:lnTo>
                  <a:lnTo>
                    <a:pt x="812" y="3501"/>
                  </a:lnTo>
                  <a:lnTo>
                    <a:pt x="812" y="3498"/>
                  </a:lnTo>
                  <a:lnTo>
                    <a:pt x="812" y="3496"/>
                  </a:lnTo>
                  <a:lnTo>
                    <a:pt x="814" y="3496"/>
                  </a:lnTo>
                  <a:lnTo>
                    <a:pt x="814" y="3493"/>
                  </a:lnTo>
                  <a:lnTo>
                    <a:pt x="816" y="3493"/>
                  </a:lnTo>
                  <a:lnTo>
                    <a:pt x="816" y="3493"/>
                  </a:lnTo>
                  <a:lnTo>
                    <a:pt x="816" y="3493"/>
                  </a:lnTo>
                  <a:lnTo>
                    <a:pt x="819" y="3491"/>
                  </a:lnTo>
                  <a:lnTo>
                    <a:pt x="819" y="3493"/>
                  </a:lnTo>
                  <a:lnTo>
                    <a:pt x="819" y="3491"/>
                  </a:lnTo>
                  <a:lnTo>
                    <a:pt x="821" y="3491"/>
                  </a:lnTo>
                  <a:lnTo>
                    <a:pt x="821" y="3493"/>
                  </a:lnTo>
                  <a:lnTo>
                    <a:pt x="823" y="3491"/>
                  </a:lnTo>
                  <a:lnTo>
                    <a:pt x="826" y="3489"/>
                  </a:lnTo>
                  <a:lnTo>
                    <a:pt x="823" y="3489"/>
                  </a:lnTo>
                  <a:lnTo>
                    <a:pt x="821" y="3486"/>
                  </a:lnTo>
                  <a:lnTo>
                    <a:pt x="826" y="3484"/>
                  </a:lnTo>
                  <a:lnTo>
                    <a:pt x="828" y="3482"/>
                  </a:lnTo>
                  <a:lnTo>
                    <a:pt x="828" y="3482"/>
                  </a:lnTo>
                  <a:lnTo>
                    <a:pt x="828" y="3482"/>
                  </a:lnTo>
                  <a:lnTo>
                    <a:pt x="831" y="3479"/>
                  </a:lnTo>
                  <a:lnTo>
                    <a:pt x="833" y="3479"/>
                  </a:lnTo>
                  <a:lnTo>
                    <a:pt x="833" y="3479"/>
                  </a:lnTo>
                  <a:lnTo>
                    <a:pt x="833" y="3479"/>
                  </a:lnTo>
                  <a:lnTo>
                    <a:pt x="835" y="3479"/>
                  </a:lnTo>
                  <a:lnTo>
                    <a:pt x="838" y="3479"/>
                  </a:lnTo>
                  <a:lnTo>
                    <a:pt x="838" y="3477"/>
                  </a:lnTo>
                  <a:lnTo>
                    <a:pt x="838" y="3479"/>
                  </a:lnTo>
                  <a:lnTo>
                    <a:pt x="838" y="3477"/>
                  </a:lnTo>
                  <a:lnTo>
                    <a:pt x="838" y="3475"/>
                  </a:lnTo>
                  <a:lnTo>
                    <a:pt x="840" y="3472"/>
                  </a:lnTo>
                  <a:lnTo>
                    <a:pt x="840" y="3472"/>
                  </a:lnTo>
                  <a:lnTo>
                    <a:pt x="840" y="3472"/>
                  </a:lnTo>
                  <a:lnTo>
                    <a:pt x="842" y="3472"/>
                  </a:lnTo>
                  <a:lnTo>
                    <a:pt x="842" y="3467"/>
                  </a:lnTo>
                  <a:lnTo>
                    <a:pt x="845" y="3467"/>
                  </a:lnTo>
                  <a:lnTo>
                    <a:pt x="845" y="3467"/>
                  </a:lnTo>
                  <a:lnTo>
                    <a:pt x="845" y="3470"/>
                  </a:lnTo>
                  <a:lnTo>
                    <a:pt x="847" y="3467"/>
                  </a:lnTo>
                  <a:lnTo>
                    <a:pt x="849" y="3465"/>
                  </a:lnTo>
                  <a:lnTo>
                    <a:pt x="849" y="3463"/>
                  </a:lnTo>
                  <a:lnTo>
                    <a:pt x="854" y="3460"/>
                  </a:lnTo>
                  <a:lnTo>
                    <a:pt x="854" y="3460"/>
                  </a:lnTo>
                  <a:lnTo>
                    <a:pt x="857" y="3460"/>
                  </a:lnTo>
                  <a:lnTo>
                    <a:pt x="859" y="3460"/>
                  </a:lnTo>
                  <a:lnTo>
                    <a:pt x="859" y="3460"/>
                  </a:lnTo>
                  <a:lnTo>
                    <a:pt x="861" y="3460"/>
                  </a:lnTo>
                  <a:lnTo>
                    <a:pt x="866" y="3460"/>
                  </a:lnTo>
                  <a:lnTo>
                    <a:pt x="866" y="3458"/>
                  </a:lnTo>
                  <a:lnTo>
                    <a:pt x="871" y="3458"/>
                  </a:lnTo>
                  <a:lnTo>
                    <a:pt x="873" y="3456"/>
                  </a:lnTo>
                  <a:lnTo>
                    <a:pt x="873" y="3456"/>
                  </a:lnTo>
                  <a:lnTo>
                    <a:pt x="875" y="3456"/>
                  </a:lnTo>
                  <a:lnTo>
                    <a:pt x="878" y="3453"/>
                  </a:lnTo>
                  <a:lnTo>
                    <a:pt x="880" y="3451"/>
                  </a:lnTo>
                  <a:lnTo>
                    <a:pt x="880" y="3449"/>
                  </a:lnTo>
                  <a:lnTo>
                    <a:pt x="887" y="3444"/>
                  </a:lnTo>
                  <a:lnTo>
                    <a:pt x="887" y="3441"/>
                  </a:lnTo>
                  <a:lnTo>
                    <a:pt x="887" y="3441"/>
                  </a:lnTo>
                  <a:lnTo>
                    <a:pt x="885" y="3444"/>
                  </a:lnTo>
                  <a:lnTo>
                    <a:pt x="883" y="3444"/>
                  </a:lnTo>
                  <a:lnTo>
                    <a:pt x="883" y="3444"/>
                  </a:lnTo>
                  <a:lnTo>
                    <a:pt x="883" y="3444"/>
                  </a:lnTo>
                  <a:lnTo>
                    <a:pt x="883" y="3446"/>
                  </a:lnTo>
                  <a:lnTo>
                    <a:pt x="880" y="3446"/>
                  </a:lnTo>
                  <a:lnTo>
                    <a:pt x="880" y="3449"/>
                  </a:lnTo>
                  <a:lnTo>
                    <a:pt x="880" y="3449"/>
                  </a:lnTo>
                  <a:lnTo>
                    <a:pt x="880" y="3449"/>
                  </a:lnTo>
                  <a:lnTo>
                    <a:pt x="878" y="3449"/>
                  </a:lnTo>
                  <a:lnTo>
                    <a:pt x="878" y="3446"/>
                  </a:lnTo>
                  <a:lnTo>
                    <a:pt x="878" y="3446"/>
                  </a:lnTo>
                  <a:lnTo>
                    <a:pt x="875" y="3449"/>
                  </a:lnTo>
                  <a:lnTo>
                    <a:pt x="873" y="3449"/>
                  </a:lnTo>
                  <a:lnTo>
                    <a:pt x="875" y="3451"/>
                  </a:lnTo>
                  <a:lnTo>
                    <a:pt x="873" y="3451"/>
                  </a:lnTo>
                  <a:lnTo>
                    <a:pt x="873" y="3451"/>
                  </a:lnTo>
                  <a:lnTo>
                    <a:pt x="871" y="3453"/>
                  </a:lnTo>
                  <a:lnTo>
                    <a:pt x="866" y="3451"/>
                  </a:lnTo>
                  <a:lnTo>
                    <a:pt x="866" y="3451"/>
                  </a:lnTo>
                  <a:lnTo>
                    <a:pt x="864" y="3451"/>
                  </a:lnTo>
                  <a:lnTo>
                    <a:pt x="864" y="3449"/>
                  </a:lnTo>
                  <a:lnTo>
                    <a:pt x="861" y="3449"/>
                  </a:lnTo>
                  <a:lnTo>
                    <a:pt x="861" y="3451"/>
                  </a:lnTo>
                  <a:lnTo>
                    <a:pt x="864" y="3453"/>
                  </a:lnTo>
                  <a:lnTo>
                    <a:pt x="864" y="3456"/>
                  </a:lnTo>
                  <a:lnTo>
                    <a:pt x="864" y="3456"/>
                  </a:lnTo>
                  <a:lnTo>
                    <a:pt x="864" y="3456"/>
                  </a:lnTo>
                  <a:lnTo>
                    <a:pt x="861" y="3456"/>
                  </a:lnTo>
                  <a:lnTo>
                    <a:pt x="864" y="3456"/>
                  </a:lnTo>
                  <a:lnTo>
                    <a:pt x="861" y="3456"/>
                  </a:lnTo>
                  <a:lnTo>
                    <a:pt x="859" y="3456"/>
                  </a:lnTo>
                  <a:lnTo>
                    <a:pt x="859" y="3453"/>
                  </a:lnTo>
                  <a:lnTo>
                    <a:pt x="859" y="3453"/>
                  </a:lnTo>
                  <a:lnTo>
                    <a:pt x="859" y="3456"/>
                  </a:lnTo>
                  <a:lnTo>
                    <a:pt x="859" y="3458"/>
                  </a:lnTo>
                  <a:lnTo>
                    <a:pt x="857" y="3456"/>
                  </a:lnTo>
                  <a:lnTo>
                    <a:pt x="857" y="3458"/>
                  </a:lnTo>
                  <a:lnTo>
                    <a:pt x="854" y="3456"/>
                  </a:lnTo>
                  <a:lnTo>
                    <a:pt x="852" y="3458"/>
                  </a:lnTo>
                  <a:lnTo>
                    <a:pt x="852" y="3458"/>
                  </a:lnTo>
                  <a:lnTo>
                    <a:pt x="849" y="3456"/>
                  </a:lnTo>
                  <a:lnTo>
                    <a:pt x="847" y="3456"/>
                  </a:lnTo>
                  <a:lnTo>
                    <a:pt x="847" y="3453"/>
                  </a:lnTo>
                  <a:lnTo>
                    <a:pt x="845" y="3453"/>
                  </a:lnTo>
                  <a:lnTo>
                    <a:pt x="842" y="3453"/>
                  </a:lnTo>
                  <a:lnTo>
                    <a:pt x="842" y="3453"/>
                  </a:lnTo>
                  <a:lnTo>
                    <a:pt x="842" y="3453"/>
                  </a:lnTo>
                  <a:lnTo>
                    <a:pt x="840" y="3453"/>
                  </a:lnTo>
                  <a:lnTo>
                    <a:pt x="840" y="3453"/>
                  </a:lnTo>
                  <a:lnTo>
                    <a:pt x="838" y="3453"/>
                  </a:lnTo>
                  <a:lnTo>
                    <a:pt x="835" y="3456"/>
                  </a:lnTo>
                  <a:lnTo>
                    <a:pt x="835" y="3453"/>
                  </a:lnTo>
                  <a:lnTo>
                    <a:pt x="833" y="3456"/>
                  </a:lnTo>
                  <a:lnTo>
                    <a:pt x="833" y="3456"/>
                  </a:lnTo>
                  <a:lnTo>
                    <a:pt x="831" y="3456"/>
                  </a:lnTo>
                  <a:lnTo>
                    <a:pt x="828" y="3456"/>
                  </a:lnTo>
                  <a:lnTo>
                    <a:pt x="828" y="3458"/>
                  </a:lnTo>
                  <a:lnTo>
                    <a:pt x="826" y="3458"/>
                  </a:lnTo>
                  <a:lnTo>
                    <a:pt x="823" y="3460"/>
                  </a:lnTo>
                  <a:lnTo>
                    <a:pt x="821" y="3460"/>
                  </a:lnTo>
                  <a:lnTo>
                    <a:pt x="821" y="3460"/>
                  </a:lnTo>
                  <a:lnTo>
                    <a:pt x="819" y="3460"/>
                  </a:lnTo>
                  <a:lnTo>
                    <a:pt x="819" y="3460"/>
                  </a:lnTo>
                  <a:lnTo>
                    <a:pt x="814" y="3458"/>
                  </a:lnTo>
                  <a:lnTo>
                    <a:pt x="812" y="3458"/>
                  </a:lnTo>
                  <a:lnTo>
                    <a:pt x="812" y="3456"/>
                  </a:lnTo>
                  <a:lnTo>
                    <a:pt x="812" y="3453"/>
                  </a:lnTo>
                  <a:lnTo>
                    <a:pt x="814" y="3451"/>
                  </a:lnTo>
                  <a:lnTo>
                    <a:pt x="814" y="3444"/>
                  </a:lnTo>
                  <a:lnTo>
                    <a:pt x="812" y="3441"/>
                  </a:lnTo>
                  <a:lnTo>
                    <a:pt x="812" y="3439"/>
                  </a:lnTo>
                  <a:lnTo>
                    <a:pt x="809" y="3437"/>
                  </a:lnTo>
                  <a:lnTo>
                    <a:pt x="809" y="3437"/>
                  </a:lnTo>
                  <a:lnTo>
                    <a:pt x="809" y="3434"/>
                  </a:lnTo>
                  <a:lnTo>
                    <a:pt x="809" y="3432"/>
                  </a:lnTo>
                  <a:lnTo>
                    <a:pt x="807" y="3430"/>
                  </a:lnTo>
                  <a:lnTo>
                    <a:pt x="807" y="3427"/>
                  </a:lnTo>
                  <a:lnTo>
                    <a:pt x="807" y="3427"/>
                  </a:lnTo>
                  <a:lnTo>
                    <a:pt x="807" y="3427"/>
                  </a:lnTo>
                  <a:lnTo>
                    <a:pt x="807" y="3427"/>
                  </a:lnTo>
                  <a:lnTo>
                    <a:pt x="805" y="3425"/>
                  </a:lnTo>
                  <a:lnTo>
                    <a:pt x="802" y="3425"/>
                  </a:lnTo>
                  <a:lnTo>
                    <a:pt x="802" y="3427"/>
                  </a:lnTo>
                  <a:lnTo>
                    <a:pt x="802" y="3427"/>
                  </a:lnTo>
                  <a:lnTo>
                    <a:pt x="802" y="3425"/>
                  </a:lnTo>
                  <a:lnTo>
                    <a:pt x="800" y="3425"/>
                  </a:lnTo>
                  <a:lnTo>
                    <a:pt x="800" y="3425"/>
                  </a:lnTo>
                  <a:lnTo>
                    <a:pt x="800" y="3423"/>
                  </a:lnTo>
                  <a:lnTo>
                    <a:pt x="800" y="3420"/>
                  </a:lnTo>
                  <a:lnTo>
                    <a:pt x="800" y="3420"/>
                  </a:lnTo>
                  <a:lnTo>
                    <a:pt x="800" y="3418"/>
                  </a:lnTo>
                  <a:lnTo>
                    <a:pt x="800" y="3415"/>
                  </a:lnTo>
                  <a:lnTo>
                    <a:pt x="797" y="3415"/>
                  </a:lnTo>
                  <a:lnTo>
                    <a:pt x="797" y="3413"/>
                  </a:lnTo>
                  <a:lnTo>
                    <a:pt x="795" y="3413"/>
                  </a:lnTo>
                  <a:lnTo>
                    <a:pt x="795" y="3413"/>
                  </a:lnTo>
                  <a:lnTo>
                    <a:pt x="795" y="3413"/>
                  </a:lnTo>
                  <a:lnTo>
                    <a:pt x="795" y="3411"/>
                  </a:lnTo>
                  <a:lnTo>
                    <a:pt x="795" y="3411"/>
                  </a:lnTo>
                  <a:lnTo>
                    <a:pt x="795" y="3408"/>
                  </a:lnTo>
                  <a:lnTo>
                    <a:pt x="793" y="3408"/>
                  </a:lnTo>
                  <a:lnTo>
                    <a:pt x="793" y="3408"/>
                  </a:lnTo>
                  <a:lnTo>
                    <a:pt x="793" y="3408"/>
                  </a:lnTo>
                  <a:lnTo>
                    <a:pt x="793" y="3411"/>
                  </a:lnTo>
                  <a:lnTo>
                    <a:pt x="793" y="3411"/>
                  </a:lnTo>
                  <a:lnTo>
                    <a:pt x="793" y="3413"/>
                  </a:lnTo>
                  <a:lnTo>
                    <a:pt x="793" y="3413"/>
                  </a:lnTo>
                  <a:lnTo>
                    <a:pt x="793" y="3418"/>
                  </a:lnTo>
                  <a:lnTo>
                    <a:pt x="795" y="3423"/>
                  </a:lnTo>
                  <a:lnTo>
                    <a:pt x="795" y="3423"/>
                  </a:lnTo>
                  <a:lnTo>
                    <a:pt x="797" y="3423"/>
                  </a:lnTo>
                  <a:lnTo>
                    <a:pt x="797" y="3425"/>
                  </a:lnTo>
                  <a:lnTo>
                    <a:pt x="797" y="3427"/>
                  </a:lnTo>
                  <a:lnTo>
                    <a:pt x="797" y="3427"/>
                  </a:lnTo>
                  <a:lnTo>
                    <a:pt x="797" y="3432"/>
                  </a:lnTo>
                  <a:lnTo>
                    <a:pt x="797" y="3434"/>
                  </a:lnTo>
                  <a:lnTo>
                    <a:pt x="797" y="3437"/>
                  </a:lnTo>
                  <a:lnTo>
                    <a:pt x="797" y="3437"/>
                  </a:lnTo>
                  <a:lnTo>
                    <a:pt x="797" y="3441"/>
                  </a:lnTo>
                  <a:lnTo>
                    <a:pt x="797" y="3441"/>
                  </a:lnTo>
                  <a:lnTo>
                    <a:pt x="797" y="3446"/>
                  </a:lnTo>
                  <a:lnTo>
                    <a:pt x="795" y="3446"/>
                  </a:lnTo>
                  <a:lnTo>
                    <a:pt x="795" y="3446"/>
                  </a:lnTo>
                  <a:lnTo>
                    <a:pt x="795" y="3449"/>
                  </a:lnTo>
                  <a:lnTo>
                    <a:pt x="793" y="3449"/>
                  </a:lnTo>
                  <a:lnTo>
                    <a:pt x="793" y="3451"/>
                  </a:lnTo>
                  <a:lnTo>
                    <a:pt x="788" y="3449"/>
                  </a:lnTo>
                  <a:lnTo>
                    <a:pt x="788" y="3451"/>
                  </a:lnTo>
                  <a:lnTo>
                    <a:pt x="786" y="3451"/>
                  </a:lnTo>
                  <a:lnTo>
                    <a:pt x="788" y="3453"/>
                  </a:lnTo>
                  <a:lnTo>
                    <a:pt x="788" y="3453"/>
                  </a:lnTo>
                  <a:lnTo>
                    <a:pt x="788" y="3458"/>
                  </a:lnTo>
                  <a:lnTo>
                    <a:pt x="788" y="3458"/>
                  </a:lnTo>
                  <a:lnTo>
                    <a:pt x="786" y="3463"/>
                  </a:lnTo>
                  <a:lnTo>
                    <a:pt x="786" y="3463"/>
                  </a:lnTo>
                  <a:lnTo>
                    <a:pt x="786" y="3465"/>
                  </a:lnTo>
                  <a:lnTo>
                    <a:pt x="783" y="3465"/>
                  </a:lnTo>
                  <a:lnTo>
                    <a:pt x="783" y="3465"/>
                  </a:lnTo>
                  <a:lnTo>
                    <a:pt x="783" y="3470"/>
                  </a:lnTo>
                  <a:lnTo>
                    <a:pt x="783" y="3470"/>
                  </a:lnTo>
                  <a:lnTo>
                    <a:pt x="783" y="3470"/>
                  </a:lnTo>
                  <a:lnTo>
                    <a:pt x="781" y="3470"/>
                  </a:lnTo>
                  <a:lnTo>
                    <a:pt x="781" y="3472"/>
                  </a:lnTo>
                  <a:lnTo>
                    <a:pt x="781" y="3475"/>
                  </a:lnTo>
                  <a:lnTo>
                    <a:pt x="778" y="3475"/>
                  </a:lnTo>
                  <a:lnTo>
                    <a:pt x="778" y="3477"/>
                  </a:lnTo>
                  <a:lnTo>
                    <a:pt x="778" y="3477"/>
                  </a:lnTo>
                  <a:lnTo>
                    <a:pt x="778" y="3479"/>
                  </a:lnTo>
                  <a:lnTo>
                    <a:pt x="778" y="3482"/>
                  </a:lnTo>
                  <a:lnTo>
                    <a:pt x="778" y="3482"/>
                  </a:lnTo>
                  <a:lnTo>
                    <a:pt x="776" y="3484"/>
                  </a:lnTo>
                  <a:lnTo>
                    <a:pt x="776" y="3486"/>
                  </a:lnTo>
                  <a:lnTo>
                    <a:pt x="776" y="3486"/>
                  </a:lnTo>
                  <a:lnTo>
                    <a:pt x="776" y="3486"/>
                  </a:lnTo>
                  <a:lnTo>
                    <a:pt x="774" y="3489"/>
                  </a:lnTo>
                  <a:lnTo>
                    <a:pt x="774" y="3491"/>
                  </a:lnTo>
                  <a:lnTo>
                    <a:pt x="774" y="3491"/>
                  </a:lnTo>
                  <a:lnTo>
                    <a:pt x="771" y="3493"/>
                  </a:lnTo>
                  <a:lnTo>
                    <a:pt x="771" y="3493"/>
                  </a:lnTo>
                  <a:lnTo>
                    <a:pt x="771" y="3493"/>
                  </a:lnTo>
                  <a:lnTo>
                    <a:pt x="771" y="3496"/>
                  </a:lnTo>
                  <a:lnTo>
                    <a:pt x="769" y="3496"/>
                  </a:lnTo>
                  <a:lnTo>
                    <a:pt x="769" y="3496"/>
                  </a:lnTo>
                  <a:lnTo>
                    <a:pt x="767" y="3493"/>
                  </a:lnTo>
                  <a:lnTo>
                    <a:pt x="767" y="3493"/>
                  </a:lnTo>
                  <a:lnTo>
                    <a:pt x="764" y="3491"/>
                  </a:lnTo>
                  <a:lnTo>
                    <a:pt x="764" y="3491"/>
                  </a:lnTo>
                  <a:lnTo>
                    <a:pt x="762" y="3491"/>
                  </a:lnTo>
                  <a:lnTo>
                    <a:pt x="764" y="3491"/>
                  </a:lnTo>
                  <a:lnTo>
                    <a:pt x="762" y="3489"/>
                  </a:lnTo>
                  <a:lnTo>
                    <a:pt x="762" y="3489"/>
                  </a:lnTo>
                  <a:lnTo>
                    <a:pt x="760" y="3489"/>
                  </a:lnTo>
                  <a:lnTo>
                    <a:pt x="760" y="3489"/>
                  </a:lnTo>
                  <a:lnTo>
                    <a:pt x="757" y="3489"/>
                  </a:lnTo>
                  <a:lnTo>
                    <a:pt x="757" y="3489"/>
                  </a:lnTo>
                  <a:lnTo>
                    <a:pt x="755" y="3486"/>
                  </a:lnTo>
                  <a:lnTo>
                    <a:pt x="755" y="3484"/>
                  </a:lnTo>
                  <a:lnTo>
                    <a:pt x="755" y="3482"/>
                  </a:lnTo>
                  <a:lnTo>
                    <a:pt x="757" y="3482"/>
                  </a:lnTo>
                  <a:lnTo>
                    <a:pt x="757" y="3479"/>
                  </a:lnTo>
                  <a:lnTo>
                    <a:pt x="757" y="3479"/>
                  </a:lnTo>
                  <a:lnTo>
                    <a:pt x="757" y="3477"/>
                  </a:lnTo>
                  <a:lnTo>
                    <a:pt x="757" y="3477"/>
                  </a:lnTo>
                  <a:lnTo>
                    <a:pt x="757" y="3477"/>
                  </a:lnTo>
                  <a:lnTo>
                    <a:pt x="757" y="3475"/>
                  </a:lnTo>
                  <a:lnTo>
                    <a:pt x="757" y="3472"/>
                  </a:lnTo>
                  <a:lnTo>
                    <a:pt x="757" y="3470"/>
                  </a:lnTo>
                  <a:lnTo>
                    <a:pt x="760" y="3465"/>
                  </a:lnTo>
                  <a:lnTo>
                    <a:pt x="760" y="3460"/>
                  </a:lnTo>
                  <a:lnTo>
                    <a:pt x="760" y="3460"/>
                  </a:lnTo>
                  <a:lnTo>
                    <a:pt x="760" y="3456"/>
                  </a:lnTo>
                  <a:lnTo>
                    <a:pt x="755" y="3451"/>
                  </a:lnTo>
                  <a:lnTo>
                    <a:pt x="757" y="3446"/>
                  </a:lnTo>
                  <a:lnTo>
                    <a:pt x="757" y="3441"/>
                  </a:lnTo>
                  <a:lnTo>
                    <a:pt x="755" y="3439"/>
                  </a:lnTo>
                  <a:lnTo>
                    <a:pt x="752" y="3439"/>
                  </a:lnTo>
                  <a:lnTo>
                    <a:pt x="750" y="3439"/>
                  </a:lnTo>
                  <a:lnTo>
                    <a:pt x="750" y="3441"/>
                  </a:lnTo>
                  <a:lnTo>
                    <a:pt x="748" y="3444"/>
                  </a:lnTo>
                  <a:lnTo>
                    <a:pt x="745" y="3444"/>
                  </a:lnTo>
                  <a:lnTo>
                    <a:pt x="745" y="3444"/>
                  </a:lnTo>
                  <a:lnTo>
                    <a:pt x="743" y="3441"/>
                  </a:lnTo>
                  <a:lnTo>
                    <a:pt x="743" y="3441"/>
                  </a:lnTo>
                  <a:lnTo>
                    <a:pt x="741" y="3441"/>
                  </a:lnTo>
                  <a:lnTo>
                    <a:pt x="741" y="3441"/>
                  </a:lnTo>
                  <a:lnTo>
                    <a:pt x="741" y="3441"/>
                  </a:lnTo>
                  <a:lnTo>
                    <a:pt x="738" y="3439"/>
                  </a:lnTo>
                  <a:lnTo>
                    <a:pt x="738" y="3437"/>
                  </a:lnTo>
                  <a:lnTo>
                    <a:pt x="738" y="3437"/>
                  </a:lnTo>
                  <a:lnTo>
                    <a:pt x="738" y="3434"/>
                  </a:lnTo>
                  <a:lnTo>
                    <a:pt x="736" y="3434"/>
                  </a:lnTo>
                  <a:lnTo>
                    <a:pt x="736" y="3434"/>
                  </a:lnTo>
                  <a:lnTo>
                    <a:pt x="736" y="3437"/>
                  </a:lnTo>
                  <a:lnTo>
                    <a:pt x="736" y="3437"/>
                  </a:lnTo>
                  <a:lnTo>
                    <a:pt x="734" y="3434"/>
                  </a:lnTo>
                  <a:lnTo>
                    <a:pt x="734" y="3434"/>
                  </a:lnTo>
                  <a:lnTo>
                    <a:pt x="731" y="3434"/>
                  </a:lnTo>
                  <a:lnTo>
                    <a:pt x="731" y="3434"/>
                  </a:lnTo>
                  <a:lnTo>
                    <a:pt x="731" y="3434"/>
                  </a:lnTo>
                  <a:lnTo>
                    <a:pt x="731" y="3434"/>
                  </a:lnTo>
                  <a:lnTo>
                    <a:pt x="731" y="3432"/>
                  </a:lnTo>
                  <a:lnTo>
                    <a:pt x="729" y="3432"/>
                  </a:lnTo>
                  <a:lnTo>
                    <a:pt x="729" y="3434"/>
                  </a:lnTo>
                  <a:lnTo>
                    <a:pt x="729" y="3437"/>
                  </a:lnTo>
                  <a:lnTo>
                    <a:pt x="731" y="3437"/>
                  </a:lnTo>
                  <a:lnTo>
                    <a:pt x="731" y="3439"/>
                  </a:lnTo>
                  <a:lnTo>
                    <a:pt x="731" y="3439"/>
                  </a:lnTo>
                  <a:lnTo>
                    <a:pt x="734" y="3441"/>
                  </a:lnTo>
                  <a:lnTo>
                    <a:pt x="731" y="3441"/>
                  </a:lnTo>
                  <a:lnTo>
                    <a:pt x="729" y="3441"/>
                  </a:lnTo>
                  <a:lnTo>
                    <a:pt x="731" y="3449"/>
                  </a:lnTo>
                  <a:lnTo>
                    <a:pt x="729" y="3451"/>
                  </a:lnTo>
                  <a:lnTo>
                    <a:pt x="729" y="3453"/>
                  </a:lnTo>
                  <a:lnTo>
                    <a:pt x="729" y="3453"/>
                  </a:lnTo>
                  <a:lnTo>
                    <a:pt x="726" y="3453"/>
                  </a:lnTo>
                  <a:lnTo>
                    <a:pt x="724" y="3453"/>
                  </a:lnTo>
                  <a:lnTo>
                    <a:pt x="722" y="3453"/>
                  </a:lnTo>
                  <a:lnTo>
                    <a:pt x="719" y="3456"/>
                  </a:lnTo>
                  <a:lnTo>
                    <a:pt x="717" y="3453"/>
                  </a:lnTo>
                  <a:lnTo>
                    <a:pt x="712" y="3453"/>
                  </a:lnTo>
                  <a:lnTo>
                    <a:pt x="712" y="3451"/>
                  </a:lnTo>
                  <a:lnTo>
                    <a:pt x="710" y="3451"/>
                  </a:lnTo>
                  <a:lnTo>
                    <a:pt x="710" y="3451"/>
                  </a:lnTo>
                  <a:lnTo>
                    <a:pt x="708" y="3451"/>
                  </a:lnTo>
                  <a:lnTo>
                    <a:pt x="700" y="3453"/>
                  </a:lnTo>
                  <a:lnTo>
                    <a:pt x="698" y="3453"/>
                  </a:lnTo>
                  <a:lnTo>
                    <a:pt x="698" y="3456"/>
                  </a:lnTo>
                  <a:lnTo>
                    <a:pt x="693" y="3456"/>
                  </a:lnTo>
                  <a:lnTo>
                    <a:pt x="691" y="3458"/>
                  </a:lnTo>
                  <a:lnTo>
                    <a:pt x="686" y="3458"/>
                  </a:lnTo>
                  <a:lnTo>
                    <a:pt x="686" y="3458"/>
                  </a:lnTo>
                  <a:lnTo>
                    <a:pt x="684" y="3458"/>
                  </a:lnTo>
                  <a:lnTo>
                    <a:pt x="682" y="3458"/>
                  </a:lnTo>
                  <a:lnTo>
                    <a:pt x="682" y="3458"/>
                  </a:lnTo>
                  <a:lnTo>
                    <a:pt x="679" y="3460"/>
                  </a:lnTo>
                  <a:lnTo>
                    <a:pt x="679" y="3460"/>
                  </a:lnTo>
                  <a:lnTo>
                    <a:pt x="677" y="3460"/>
                  </a:lnTo>
                  <a:lnTo>
                    <a:pt x="677" y="3460"/>
                  </a:lnTo>
                  <a:lnTo>
                    <a:pt x="677" y="3460"/>
                  </a:lnTo>
                  <a:lnTo>
                    <a:pt x="677" y="3460"/>
                  </a:lnTo>
                  <a:lnTo>
                    <a:pt x="674" y="3460"/>
                  </a:lnTo>
                  <a:lnTo>
                    <a:pt x="674" y="3460"/>
                  </a:lnTo>
                  <a:lnTo>
                    <a:pt x="672" y="3463"/>
                  </a:lnTo>
                  <a:lnTo>
                    <a:pt x="667" y="3463"/>
                  </a:lnTo>
                  <a:lnTo>
                    <a:pt x="665" y="3465"/>
                  </a:lnTo>
                  <a:lnTo>
                    <a:pt x="663" y="3465"/>
                  </a:lnTo>
                  <a:lnTo>
                    <a:pt x="663" y="3465"/>
                  </a:lnTo>
                  <a:lnTo>
                    <a:pt x="660" y="3465"/>
                  </a:lnTo>
                  <a:lnTo>
                    <a:pt x="660" y="3467"/>
                  </a:lnTo>
                  <a:lnTo>
                    <a:pt x="658" y="3467"/>
                  </a:lnTo>
                  <a:lnTo>
                    <a:pt x="658" y="3467"/>
                  </a:lnTo>
                  <a:lnTo>
                    <a:pt x="658" y="3465"/>
                  </a:lnTo>
                  <a:lnTo>
                    <a:pt x="658" y="3465"/>
                  </a:lnTo>
                  <a:lnTo>
                    <a:pt x="656" y="3465"/>
                  </a:lnTo>
                  <a:lnTo>
                    <a:pt x="653" y="3465"/>
                  </a:lnTo>
                  <a:lnTo>
                    <a:pt x="653" y="3465"/>
                  </a:lnTo>
                  <a:lnTo>
                    <a:pt x="653" y="3463"/>
                  </a:lnTo>
                  <a:lnTo>
                    <a:pt x="653" y="3463"/>
                  </a:lnTo>
                  <a:lnTo>
                    <a:pt x="658" y="3463"/>
                  </a:lnTo>
                  <a:lnTo>
                    <a:pt x="658" y="3456"/>
                  </a:lnTo>
                  <a:lnTo>
                    <a:pt x="658" y="3456"/>
                  </a:lnTo>
                  <a:lnTo>
                    <a:pt x="663" y="3453"/>
                  </a:lnTo>
                  <a:lnTo>
                    <a:pt x="665" y="3451"/>
                  </a:lnTo>
                  <a:lnTo>
                    <a:pt x="665" y="3449"/>
                  </a:lnTo>
                  <a:lnTo>
                    <a:pt x="665" y="3449"/>
                  </a:lnTo>
                  <a:lnTo>
                    <a:pt x="667" y="3449"/>
                  </a:lnTo>
                  <a:lnTo>
                    <a:pt x="667" y="3444"/>
                  </a:lnTo>
                  <a:lnTo>
                    <a:pt x="672" y="3439"/>
                  </a:lnTo>
                  <a:lnTo>
                    <a:pt x="672" y="3434"/>
                  </a:lnTo>
                  <a:lnTo>
                    <a:pt x="672" y="3430"/>
                  </a:lnTo>
                  <a:lnTo>
                    <a:pt x="667" y="3427"/>
                  </a:lnTo>
                  <a:lnTo>
                    <a:pt x="667" y="3427"/>
                  </a:lnTo>
                  <a:lnTo>
                    <a:pt x="665" y="3430"/>
                  </a:lnTo>
                  <a:lnTo>
                    <a:pt x="663" y="3432"/>
                  </a:lnTo>
                  <a:lnTo>
                    <a:pt x="663" y="3432"/>
                  </a:lnTo>
                  <a:lnTo>
                    <a:pt x="658" y="3437"/>
                  </a:lnTo>
                  <a:lnTo>
                    <a:pt x="653" y="3439"/>
                  </a:lnTo>
                  <a:lnTo>
                    <a:pt x="653" y="3441"/>
                  </a:lnTo>
                  <a:lnTo>
                    <a:pt x="651" y="3441"/>
                  </a:lnTo>
                  <a:lnTo>
                    <a:pt x="651" y="3444"/>
                  </a:lnTo>
                  <a:lnTo>
                    <a:pt x="644" y="3444"/>
                  </a:lnTo>
                  <a:lnTo>
                    <a:pt x="639" y="3441"/>
                  </a:lnTo>
                  <a:lnTo>
                    <a:pt x="637" y="3439"/>
                  </a:lnTo>
                  <a:lnTo>
                    <a:pt x="637" y="3439"/>
                  </a:lnTo>
                  <a:lnTo>
                    <a:pt x="637" y="3437"/>
                  </a:lnTo>
                  <a:lnTo>
                    <a:pt x="634" y="3437"/>
                  </a:lnTo>
                  <a:lnTo>
                    <a:pt x="632" y="3432"/>
                  </a:lnTo>
                  <a:lnTo>
                    <a:pt x="634" y="3432"/>
                  </a:lnTo>
                  <a:lnTo>
                    <a:pt x="632" y="3432"/>
                  </a:lnTo>
                  <a:lnTo>
                    <a:pt x="630" y="3430"/>
                  </a:lnTo>
                  <a:lnTo>
                    <a:pt x="630" y="3427"/>
                  </a:lnTo>
                  <a:lnTo>
                    <a:pt x="627" y="3427"/>
                  </a:lnTo>
                  <a:lnTo>
                    <a:pt x="627" y="3427"/>
                  </a:lnTo>
                  <a:lnTo>
                    <a:pt x="627" y="3425"/>
                  </a:lnTo>
                  <a:lnTo>
                    <a:pt x="625" y="3425"/>
                  </a:lnTo>
                  <a:lnTo>
                    <a:pt x="625" y="3423"/>
                  </a:lnTo>
                  <a:lnTo>
                    <a:pt x="625" y="3420"/>
                  </a:lnTo>
                  <a:lnTo>
                    <a:pt x="625" y="3420"/>
                  </a:lnTo>
                  <a:lnTo>
                    <a:pt x="622" y="3420"/>
                  </a:lnTo>
                  <a:lnTo>
                    <a:pt x="622" y="3415"/>
                  </a:lnTo>
                  <a:lnTo>
                    <a:pt x="622" y="3413"/>
                  </a:lnTo>
                  <a:lnTo>
                    <a:pt x="622" y="3413"/>
                  </a:lnTo>
                  <a:lnTo>
                    <a:pt x="622" y="3408"/>
                  </a:lnTo>
                  <a:lnTo>
                    <a:pt x="627" y="3406"/>
                  </a:lnTo>
                  <a:lnTo>
                    <a:pt x="627" y="3406"/>
                  </a:lnTo>
                  <a:lnTo>
                    <a:pt x="630" y="3406"/>
                  </a:lnTo>
                  <a:lnTo>
                    <a:pt x="632" y="3406"/>
                  </a:lnTo>
                  <a:lnTo>
                    <a:pt x="632" y="3406"/>
                  </a:lnTo>
                  <a:lnTo>
                    <a:pt x="639" y="3406"/>
                  </a:lnTo>
                  <a:lnTo>
                    <a:pt x="641" y="3404"/>
                  </a:lnTo>
                  <a:lnTo>
                    <a:pt x="641" y="3401"/>
                  </a:lnTo>
                  <a:lnTo>
                    <a:pt x="641" y="3392"/>
                  </a:lnTo>
                  <a:lnTo>
                    <a:pt x="641" y="3389"/>
                  </a:lnTo>
                  <a:lnTo>
                    <a:pt x="644" y="3389"/>
                  </a:lnTo>
                  <a:lnTo>
                    <a:pt x="644" y="3385"/>
                  </a:lnTo>
                  <a:lnTo>
                    <a:pt x="641" y="3385"/>
                  </a:lnTo>
                  <a:lnTo>
                    <a:pt x="639" y="3387"/>
                  </a:lnTo>
                  <a:lnTo>
                    <a:pt x="639" y="3387"/>
                  </a:lnTo>
                  <a:lnTo>
                    <a:pt x="639" y="3387"/>
                  </a:lnTo>
                  <a:lnTo>
                    <a:pt x="639" y="3392"/>
                  </a:lnTo>
                  <a:lnTo>
                    <a:pt x="639" y="3394"/>
                  </a:lnTo>
                  <a:lnTo>
                    <a:pt x="639" y="3397"/>
                  </a:lnTo>
                  <a:lnTo>
                    <a:pt x="637" y="3397"/>
                  </a:lnTo>
                  <a:lnTo>
                    <a:pt x="637" y="3399"/>
                  </a:lnTo>
                  <a:lnTo>
                    <a:pt x="637" y="3399"/>
                  </a:lnTo>
                  <a:lnTo>
                    <a:pt x="637" y="3399"/>
                  </a:lnTo>
                  <a:lnTo>
                    <a:pt x="634" y="3399"/>
                  </a:lnTo>
                  <a:lnTo>
                    <a:pt x="634" y="3399"/>
                  </a:lnTo>
                  <a:lnTo>
                    <a:pt x="622" y="3399"/>
                  </a:lnTo>
                  <a:lnTo>
                    <a:pt x="618" y="3401"/>
                  </a:lnTo>
                  <a:lnTo>
                    <a:pt x="615" y="3401"/>
                  </a:lnTo>
                  <a:lnTo>
                    <a:pt x="613" y="3401"/>
                  </a:lnTo>
                  <a:lnTo>
                    <a:pt x="611" y="3399"/>
                  </a:lnTo>
                  <a:lnTo>
                    <a:pt x="608" y="3399"/>
                  </a:lnTo>
                  <a:lnTo>
                    <a:pt x="608" y="3397"/>
                  </a:lnTo>
                  <a:lnTo>
                    <a:pt x="606" y="3394"/>
                  </a:lnTo>
                  <a:lnTo>
                    <a:pt x="606" y="3394"/>
                  </a:lnTo>
                  <a:lnTo>
                    <a:pt x="603" y="3392"/>
                  </a:lnTo>
                  <a:lnTo>
                    <a:pt x="603" y="3387"/>
                  </a:lnTo>
                  <a:lnTo>
                    <a:pt x="601" y="3385"/>
                  </a:lnTo>
                  <a:lnTo>
                    <a:pt x="599" y="3382"/>
                  </a:lnTo>
                  <a:lnTo>
                    <a:pt x="599" y="3380"/>
                  </a:lnTo>
                  <a:lnTo>
                    <a:pt x="599" y="3380"/>
                  </a:lnTo>
                  <a:lnTo>
                    <a:pt x="594" y="3378"/>
                  </a:lnTo>
                  <a:lnTo>
                    <a:pt x="594" y="3378"/>
                  </a:lnTo>
                  <a:lnTo>
                    <a:pt x="592" y="3375"/>
                  </a:lnTo>
                  <a:lnTo>
                    <a:pt x="592" y="3371"/>
                  </a:lnTo>
                  <a:lnTo>
                    <a:pt x="592" y="3371"/>
                  </a:lnTo>
                  <a:lnTo>
                    <a:pt x="589" y="3368"/>
                  </a:lnTo>
                  <a:lnTo>
                    <a:pt x="589" y="3368"/>
                  </a:lnTo>
                  <a:lnTo>
                    <a:pt x="589" y="3366"/>
                  </a:lnTo>
                  <a:lnTo>
                    <a:pt x="589" y="3363"/>
                  </a:lnTo>
                  <a:lnTo>
                    <a:pt x="589" y="3363"/>
                  </a:lnTo>
                  <a:lnTo>
                    <a:pt x="587" y="3361"/>
                  </a:lnTo>
                  <a:lnTo>
                    <a:pt x="587" y="3359"/>
                  </a:lnTo>
                  <a:lnTo>
                    <a:pt x="587" y="3359"/>
                  </a:lnTo>
                  <a:lnTo>
                    <a:pt x="587" y="3356"/>
                  </a:lnTo>
                  <a:lnTo>
                    <a:pt x="589" y="3356"/>
                  </a:lnTo>
                  <a:lnTo>
                    <a:pt x="589" y="3356"/>
                  </a:lnTo>
                  <a:lnTo>
                    <a:pt x="589" y="3354"/>
                  </a:lnTo>
                  <a:lnTo>
                    <a:pt x="589" y="3354"/>
                  </a:lnTo>
                  <a:lnTo>
                    <a:pt x="587" y="3354"/>
                  </a:lnTo>
                  <a:lnTo>
                    <a:pt x="585" y="3352"/>
                  </a:lnTo>
                  <a:lnTo>
                    <a:pt x="582" y="3352"/>
                  </a:lnTo>
                  <a:lnTo>
                    <a:pt x="580" y="3352"/>
                  </a:lnTo>
                  <a:lnTo>
                    <a:pt x="577" y="3352"/>
                  </a:lnTo>
                  <a:lnTo>
                    <a:pt x="577" y="3349"/>
                  </a:lnTo>
                  <a:lnTo>
                    <a:pt x="577" y="3349"/>
                  </a:lnTo>
                  <a:lnTo>
                    <a:pt x="577" y="3347"/>
                  </a:lnTo>
                  <a:lnTo>
                    <a:pt x="577" y="3347"/>
                  </a:lnTo>
                  <a:lnTo>
                    <a:pt x="577" y="3340"/>
                  </a:lnTo>
                  <a:lnTo>
                    <a:pt x="577" y="3340"/>
                  </a:lnTo>
                  <a:lnTo>
                    <a:pt x="577" y="3337"/>
                  </a:lnTo>
                  <a:lnTo>
                    <a:pt x="575" y="3335"/>
                  </a:lnTo>
                  <a:lnTo>
                    <a:pt x="577" y="3335"/>
                  </a:lnTo>
                  <a:lnTo>
                    <a:pt x="577" y="3333"/>
                  </a:lnTo>
                  <a:lnTo>
                    <a:pt x="575" y="3333"/>
                  </a:lnTo>
                  <a:lnTo>
                    <a:pt x="577" y="3330"/>
                  </a:lnTo>
                  <a:lnTo>
                    <a:pt x="582" y="3328"/>
                  </a:lnTo>
                  <a:lnTo>
                    <a:pt x="585" y="3326"/>
                  </a:lnTo>
                  <a:lnTo>
                    <a:pt x="587" y="3326"/>
                  </a:lnTo>
                  <a:lnTo>
                    <a:pt x="587" y="3326"/>
                  </a:lnTo>
                  <a:lnTo>
                    <a:pt x="587" y="3326"/>
                  </a:lnTo>
                  <a:lnTo>
                    <a:pt x="589" y="3321"/>
                  </a:lnTo>
                  <a:lnTo>
                    <a:pt x="592" y="3321"/>
                  </a:lnTo>
                  <a:lnTo>
                    <a:pt x="594" y="3323"/>
                  </a:lnTo>
                  <a:lnTo>
                    <a:pt x="594" y="3321"/>
                  </a:lnTo>
                  <a:lnTo>
                    <a:pt x="596" y="3321"/>
                  </a:lnTo>
                  <a:lnTo>
                    <a:pt x="596" y="3321"/>
                  </a:lnTo>
                  <a:lnTo>
                    <a:pt x="596" y="3319"/>
                  </a:lnTo>
                  <a:lnTo>
                    <a:pt x="596" y="3319"/>
                  </a:lnTo>
                  <a:lnTo>
                    <a:pt x="599" y="3316"/>
                  </a:lnTo>
                  <a:lnTo>
                    <a:pt x="601" y="3319"/>
                  </a:lnTo>
                  <a:lnTo>
                    <a:pt x="601" y="3321"/>
                  </a:lnTo>
                  <a:lnTo>
                    <a:pt x="603" y="3321"/>
                  </a:lnTo>
                  <a:lnTo>
                    <a:pt x="603" y="3316"/>
                  </a:lnTo>
                  <a:lnTo>
                    <a:pt x="601" y="3316"/>
                  </a:lnTo>
                  <a:lnTo>
                    <a:pt x="601" y="3311"/>
                  </a:lnTo>
                  <a:lnTo>
                    <a:pt x="601" y="3309"/>
                  </a:lnTo>
                  <a:lnTo>
                    <a:pt x="601" y="3307"/>
                  </a:lnTo>
                  <a:lnTo>
                    <a:pt x="601" y="3307"/>
                  </a:lnTo>
                  <a:lnTo>
                    <a:pt x="601" y="3304"/>
                  </a:lnTo>
                  <a:lnTo>
                    <a:pt x="603" y="3307"/>
                  </a:lnTo>
                  <a:lnTo>
                    <a:pt x="606" y="3309"/>
                  </a:lnTo>
                  <a:lnTo>
                    <a:pt x="608" y="3309"/>
                  </a:lnTo>
                  <a:lnTo>
                    <a:pt x="608" y="3309"/>
                  </a:lnTo>
                  <a:lnTo>
                    <a:pt x="611" y="3309"/>
                  </a:lnTo>
                  <a:lnTo>
                    <a:pt x="613" y="3311"/>
                  </a:lnTo>
                  <a:lnTo>
                    <a:pt x="615" y="3314"/>
                  </a:lnTo>
                  <a:lnTo>
                    <a:pt x="620" y="3314"/>
                  </a:lnTo>
                  <a:lnTo>
                    <a:pt x="622" y="3316"/>
                  </a:lnTo>
                  <a:lnTo>
                    <a:pt x="627" y="3321"/>
                  </a:lnTo>
                  <a:lnTo>
                    <a:pt x="630" y="3323"/>
                  </a:lnTo>
                  <a:lnTo>
                    <a:pt x="630" y="3323"/>
                  </a:lnTo>
                  <a:lnTo>
                    <a:pt x="630" y="3323"/>
                  </a:lnTo>
                  <a:lnTo>
                    <a:pt x="632" y="3326"/>
                  </a:lnTo>
                  <a:lnTo>
                    <a:pt x="632" y="3328"/>
                  </a:lnTo>
                  <a:lnTo>
                    <a:pt x="632" y="3328"/>
                  </a:lnTo>
                  <a:lnTo>
                    <a:pt x="634" y="3330"/>
                  </a:lnTo>
                  <a:lnTo>
                    <a:pt x="634" y="3330"/>
                  </a:lnTo>
                  <a:lnTo>
                    <a:pt x="637" y="3337"/>
                  </a:lnTo>
                  <a:lnTo>
                    <a:pt x="639" y="3337"/>
                  </a:lnTo>
                  <a:lnTo>
                    <a:pt x="639" y="3337"/>
                  </a:lnTo>
                  <a:lnTo>
                    <a:pt x="641" y="3340"/>
                  </a:lnTo>
                  <a:lnTo>
                    <a:pt x="646" y="3342"/>
                  </a:lnTo>
                  <a:lnTo>
                    <a:pt x="648" y="3342"/>
                  </a:lnTo>
                  <a:lnTo>
                    <a:pt x="651" y="3342"/>
                  </a:lnTo>
                  <a:lnTo>
                    <a:pt x="656" y="3345"/>
                  </a:lnTo>
                  <a:lnTo>
                    <a:pt x="658" y="3342"/>
                  </a:lnTo>
                  <a:lnTo>
                    <a:pt x="658" y="3340"/>
                  </a:lnTo>
                  <a:lnTo>
                    <a:pt x="658" y="3340"/>
                  </a:lnTo>
                  <a:lnTo>
                    <a:pt x="651" y="3340"/>
                  </a:lnTo>
                  <a:lnTo>
                    <a:pt x="651" y="3340"/>
                  </a:lnTo>
                  <a:lnTo>
                    <a:pt x="648" y="3340"/>
                  </a:lnTo>
                  <a:lnTo>
                    <a:pt x="646" y="3337"/>
                  </a:lnTo>
                  <a:lnTo>
                    <a:pt x="641" y="3333"/>
                  </a:lnTo>
                  <a:lnTo>
                    <a:pt x="641" y="3330"/>
                  </a:lnTo>
                  <a:lnTo>
                    <a:pt x="639" y="3328"/>
                  </a:lnTo>
                  <a:lnTo>
                    <a:pt x="637" y="3323"/>
                  </a:lnTo>
                  <a:lnTo>
                    <a:pt x="637" y="3323"/>
                  </a:lnTo>
                  <a:lnTo>
                    <a:pt x="637" y="3321"/>
                  </a:lnTo>
                  <a:lnTo>
                    <a:pt x="634" y="3319"/>
                  </a:lnTo>
                  <a:lnTo>
                    <a:pt x="632" y="3316"/>
                  </a:lnTo>
                  <a:lnTo>
                    <a:pt x="627" y="3314"/>
                  </a:lnTo>
                  <a:lnTo>
                    <a:pt x="627" y="3314"/>
                  </a:lnTo>
                  <a:lnTo>
                    <a:pt x="627" y="3311"/>
                  </a:lnTo>
                  <a:lnTo>
                    <a:pt x="625" y="3309"/>
                  </a:lnTo>
                  <a:lnTo>
                    <a:pt x="622" y="3309"/>
                  </a:lnTo>
                  <a:lnTo>
                    <a:pt x="622" y="3307"/>
                  </a:lnTo>
                  <a:lnTo>
                    <a:pt x="620" y="3307"/>
                  </a:lnTo>
                  <a:lnTo>
                    <a:pt x="620" y="3307"/>
                  </a:lnTo>
                  <a:lnTo>
                    <a:pt x="618" y="3307"/>
                  </a:lnTo>
                  <a:lnTo>
                    <a:pt x="615" y="3307"/>
                  </a:lnTo>
                  <a:lnTo>
                    <a:pt x="615" y="3304"/>
                  </a:lnTo>
                  <a:lnTo>
                    <a:pt x="615" y="3302"/>
                  </a:lnTo>
                  <a:lnTo>
                    <a:pt x="618" y="3302"/>
                  </a:lnTo>
                  <a:lnTo>
                    <a:pt x="618" y="3302"/>
                  </a:lnTo>
                  <a:lnTo>
                    <a:pt x="613" y="3302"/>
                  </a:lnTo>
                  <a:lnTo>
                    <a:pt x="613" y="3302"/>
                  </a:lnTo>
                  <a:lnTo>
                    <a:pt x="613" y="3295"/>
                  </a:lnTo>
                  <a:lnTo>
                    <a:pt x="615" y="3290"/>
                  </a:lnTo>
                  <a:lnTo>
                    <a:pt x="618" y="3288"/>
                  </a:lnTo>
                  <a:lnTo>
                    <a:pt x="620" y="3288"/>
                  </a:lnTo>
                  <a:lnTo>
                    <a:pt x="620" y="3288"/>
                  </a:lnTo>
                  <a:lnTo>
                    <a:pt x="620" y="3288"/>
                  </a:lnTo>
                  <a:lnTo>
                    <a:pt x="615" y="3288"/>
                  </a:lnTo>
                  <a:lnTo>
                    <a:pt x="613" y="3290"/>
                  </a:lnTo>
                  <a:lnTo>
                    <a:pt x="613" y="3293"/>
                  </a:lnTo>
                  <a:lnTo>
                    <a:pt x="613" y="3293"/>
                  </a:lnTo>
                  <a:lnTo>
                    <a:pt x="613" y="3295"/>
                  </a:lnTo>
                  <a:lnTo>
                    <a:pt x="611" y="3295"/>
                  </a:lnTo>
                  <a:lnTo>
                    <a:pt x="611" y="3297"/>
                  </a:lnTo>
                  <a:lnTo>
                    <a:pt x="603" y="3297"/>
                  </a:lnTo>
                  <a:lnTo>
                    <a:pt x="601" y="3297"/>
                  </a:lnTo>
                  <a:lnTo>
                    <a:pt x="601" y="3297"/>
                  </a:lnTo>
                  <a:lnTo>
                    <a:pt x="599" y="3300"/>
                  </a:lnTo>
                  <a:lnTo>
                    <a:pt x="599" y="3302"/>
                  </a:lnTo>
                  <a:lnTo>
                    <a:pt x="599" y="3300"/>
                  </a:lnTo>
                  <a:lnTo>
                    <a:pt x="599" y="3300"/>
                  </a:lnTo>
                  <a:lnTo>
                    <a:pt x="596" y="3300"/>
                  </a:lnTo>
                  <a:lnTo>
                    <a:pt x="594" y="3300"/>
                  </a:lnTo>
                  <a:lnTo>
                    <a:pt x="592" y="3302"/>
                  </a:lnTo>
                  <a:lnTo>
                    <a:pt x="589" y="3302"/>
                  </a:lnTo>
                  <a:lnTo>
                    <a:pt x="589" y="3304"/>
                  </a:lnTo>
                  <a:lnTo>
                    <a:pt x="589" y="3307"/>
                  </a:lnTo>
                  <a:lnTo>
                    <a:pt x="587" y="3307"/>
                  </a:lnTo>
                  <a:lnTo>
                    <a:pt x="587" y="3304"/>
                  </a:lnTo>
                  <a:lnTo>
                    <a:pt x="587" y="3302"/>
                  </a:lnTo>
                  <a:lnTo>
                    <a:pt x="587" y="3300"/>
                  </a:lnTo>
                  <a:lnTo>
                    <a:pt x="587" y="3300"/>
                  </a:lnTo>
                  <a:lnTo>
                    <a:pt x="587" y="3300"/>
                  </a:lnTo>
                  <a:lnTo>
                    <a:pt x="589" y="3295"/>
                  </a:lnTo>
                  <a:lnTo>
                    <a:pt x="589" y="3293"/>
                  </a:lnTo>
                  <a:lnTo>
                    <a:pt x="589" y="3290"/>
                  </a:lnTo>
                  <a:lnTo>
                    <a:pt x="589" y="3290"/>
                  </a:lnTo>
                  <a:lnTo>
                    <a:pt x="589" y="3288"/>
                  </a:lnTo>
                  <a:lnTo>
                    <a:pt x="589" y="3285"/>
                  </a:lnTo>
                  <a:lnTo>
                    <a:pt x="587" y="3285"/>
                  </a:lnTo>
                  <a:lnTo>
                    <a:pt x="587" y="3288"/>
                  </a:lnTo>
                  <a:lnTo>
                    <a:pt x="585" y="3285"/>
                  </a:lnTo>
                  <a:lnTo>
                    <a:pt x="585" y="3285"/>
                  </a:lnTo>
                  <a:lnTo>
                    <a:pt x="582" y="3285"/>
                  </a:lnTo>
                  <a:lnTo>
                    <a:pt x="582" y="3285"/>
                  </a:lnTo>
                  <a:lnTo>
                    <a:pt x="580" y="3283"/>
                  </a:lnTo>
                  <a:lnTo>
                    <a:pt x="577" y="3283"/>
                  </a:lnTo>
                  <a:lnTo>
                    <a:pt x="577" y="3281"/>
                  </a:lnTo>
                  <a:lnTo>
                    <a:pt x="577" y="3278"/>
                  </a:lnTo>
                  <a:lnTo>
                    <a:pt x="580" y="3276"/>
                  </a:lnTo>
                  <a:lnTo>
                    <a:pt x="582" y="3274"/>
                  </a:lnTo>
                  <a:lnTo>
                    <a:pt x="582" y="3274"/>
                  </a:lnTo>
                  <a:lnTo>
                    <a:pt x="580" y="3271"/>
                  </a:lnTo>
                  <a:lnTo>
                    <a:pt x="580" y="3271"/>
                  </a:lnTo>
                  <a:lnTo>
                    <a:pt x="577" y="3271"/>
                  </a:lnTo>
                  <a:lnTo>
                    <a:pt x="575" y="3269"/>
                  </a:lnTo>
                  <a:lnTo>
                    <a:pt x="575" y="3267"/>
                  </a:lnTo>
                  <a:lnTo>
                    <a:pt x="573" y="3264"/>
                  </a:lnTo>
                  <a:lnTo>
                    <a:pt x="573" y="3262"/>
                  </a:lnTo>
                  <a:lnTo>
                    <a:pt x="575" y="3257"/>
                  </a:lnTo>
                  <a:lnTo>
                    <a:pt x="577" y="3255"/>
                  </a:lnTo>
                  <a:lnTo>
                    <a:pt x="577" y="3255"/>
                  </a:lnTo>
                  <a:lnTo>
                    <a:pt x="575" y="3255"/>
                  </a:lnTo>
                  <a:lnTo>
                    <a:pt x="575" y="3255"/>
                  </a:lnTo>
                  <a:lnTo>
                    <a:pt x="573" y="3250"/>
                  </a:lnTo>
                  <a:lnTo>
                    <a:pt x="573" y="3248"/>
                  </a:lnTo>
                  <a:lnTo>
                    <a:pt x="573" y="3248"/>
                  </a:lnTo>
                  <a:lnTo>
                    <a:pt x="570" y="3250"/>
                  </a:lnTo>
                  <a:lnTo>
                    <a:pt x="573" y="3252"/>
                  </a:lnTo>
                  <a:lnTo>
                    <a:pt x="570" y="3255"/>
                  </a:lnTo>
                  <a:lnTo>
                    <a:pt x="570" y="3259"/>
                  </a:lnTo>
                  <a:lnTo>
                    <a:pt x="570" y="3259"/>
                  </a:lnTo>
                  <a:lnTo>
                    <a:pt x="570" y="3262"/>
                  </a:lnTo>
                  <a:lnTo>
                    <a:pt x="568" y="3262"/>
                  </a:lnTo>
                  <a:lnTo>
                    <a:pt x="568" y="3264"/>
                  </a:lnTo>
                  <a:lnTo>
                    <a:pt x="566" y="3267"/>
                  </a:lnTo>
                  <a:lnTo>
                    <a:pt x="563" y="3269"/>
                  </a:lnTo>
                  <a:lnTo>
                    <a:pt x="563" y="3271"/>
                  </a:lnTo>
                  <a:lnTo>
                    <a:pt x="561" y="3274"/>
                  </a:lnTo>
                  <a:lnTo>
                    <a:pt x="559" y="3274"/>
                  </a:lnTo>
                  <a:lnTo>
                    <a:pt x="559" y="3276"/>
                  </a:lnTo>
                  <a:lnTo>
                    <a:pt x="559" y="3278"/>
                  </a:lnTo>
                  <a:lnTo>
                    <a:pt x="556" y="3278"/>
                  </a:lnTo>
                  <a:lnTo>
                    <a:pt x="556" y="3278"/>
                  </a:lnTo>
                  <a:lnTo>
                    <a:pt x="556" y="3274"/>
                  </a:lnTo>
                  <a:lnTo>
                    <a:pt x="556" y="3271"/>
                  </a:lnTo>
                  <a:lnTo>
                    <a:pt x="561" y="3267"/>
                  </a:lnTo>
                  <a:lnTo>
                    <a:pt x="559" y="3267"/>
                  </a:lnTo>
                  <a:lnTo>
                    <a:pt x="559" y="3269"/>
                  </a:lnTo>
                  <a:lnTo>
                    <a:pt x="556" y="3269"/>
                  </a:lnTo>
                  <a:lnTo>
                    <a:pt x="556" y="3269"/>
                  </a:lnTo>
                  <a:lnTo>
                    <a:pt x="556" y="3264"/>
                  </a:lnTo>
                  <a:lnTo>
                    <a:pt x="556" y="3264"/>
                  </a:lnTo>
                  <a:lnTo>
                    <a:pt x="559" y="3262"/>
                  </a:lnTo>
                  <a:lnTo>
                    <a:pt x="559" y="3259"/>
                  </a:lnTo>
                  <a:lnTo>
                    <a:pt x="559" y="3259"/>
                  </a:lnTo>
                  <a:lnTo>
                    <a:pt x="559" y="3257"/>
                  </a:lnTo>
                  <a:lnTo>
                    <a:pt x="559" y="3255"/>
                  </a:lnTo>
                  <a:lnTo>
                    <a:pt x="559" y="3255"/>
                  </a:lnTo>
                  <a:lnTo>
                    <a:pt x="559" y="3255"/>
                  </a:lnTo>
                  <a:lnTo>
                    <a:pt x="556" y="3255"/>
                  </a:lnTo>
                  <a:lnTo>
                    <a:pt x="556" y="3252"/>
                  </a:lnTo>
                  <a:lnTo>
                    <a:pt x="556" y="3250"/>
                  </a:lnTo>
                  <a:lnTo>
                    <a:pt x="554" y="3248"/>
                  </a:lnTo>
                  <a:lnTo>
                    <a:pt x="554" y="3248"/>
                  </a:lnTo>
                  <a:lnTo>
                    <a:pt x="554" y="3252"/>
                  </a:lnTo>
                  <a:lnTo>
                    <a:pt x="551" y="3252"/>
                  </a:lnTo>
                  <a:lnTo>
                    <a:pt x="551" y="3252"/>
                  </a:lnTo>
                  <a:lnTo>
                    <a:pt x="554" y="3257"/>
                  </a:lnTo>
                  <a:lnTo>
                    <a:pt x="551" y="3257"/>
                  </a:lnTo>
                  <a:lnTo>
                    <a:pt x="549" y="3259"/>
                  </a:lnTo>
                  <a:lnTo>
                    <a:pt x="549" y="3259"/>
                  </a:lnTo>
                  <a:lnTo>
                    <a:pt x="549" y="3259"/>
                  </a:lnTo>
                  <a:lnTo>
                    <a:pt x="547" y="3259"/>
                  </a:lnTo>
                  <a:lnTo>
                    <a:pt x="549" y="3257"/>
                  </a:lnTo>
                  <a:lnTo>
                    <a:pt x="551" y="3255"/>
                  </a:lnTo>
                  <a:lnTo>
                    <a:pt x="549" y="3255"/>
                  </a:lnTo>
                  <a:lnTo>
                    <a:pt x="549" y="3255"/>
                  </a:lnTo>
                  <a:lnTo>
                    <a:pt x="547" y="3255"/>
                  </a:lnTo>
                  <a:lnTo>
                    <a:pt x="544" y="3259"/>
                  </a:lnTo>
                  <a:lnTo>
                    <a:pt x="544" y="3262"/>
                  </a:lnTo>
                  <a:lnTo>
                    <a:pt x="544" y="3264"/>
                  </a:lnTo>
                  <a:lnTo>
                    <a:pt x="544" y="3264"/>
                  </a:lnTo>
                  <a:lnTo>
                    <a:pt x="544" y="3264"/>
                  </a:lnTo>
                  <a:lnTo>
                    <a:pt x="542" y="3264"/>
                  </a:lnTo>
                  <a:lnTo>
                    <a:pt x="540" y="3264"/>
                  </a:lnTo>
                  <a:lnTo>
                    <a:pt x="540" y="3262"/>
                  </a:lnTo>
                  <a:lnTo>
                    <a:pt x="540" y="3259"/>
                  </a:lnTo>
                  <a:lnTo>
                    <a:pt x="535" y="3259"/>
                  </a:lnTo>
                  <a:lnTo>
                    <a:pt x="533" y="3262"/>
                  </a:lnTo>
                  <a:lnTo>
                    <a:pt x="533" y="3264"/>
                  </a:lnTo>
                  <a:lnTo>
                    <a:pt x="535" y="3264"/>
                  </a:lnTo>
                  <a:lnTo>
                    <a:pt x="535" y="3264"/>
                  </a:lnTo>
                  <a:lnTo>
                    <a:pt x="535" y="3269"/>
                  </a:lnTo>
                  <a:lnTo>
                    <a:pt x="535" y="3269"/>
                  </a:lnTo>
                  <a:lnTo>
                    <a:pt x="535" y="3271"/>
                  </a:lnTo>
                  <a:lnTo>
                    <a:pt x="535" y="3274"/>
                  </a:lnTo>
                  <a:lnTo>
                    <a:pt x="537" y="3281"/>
                  </a:lnTo>
                  <a:lnTo>
                    <a:pt x="537" y="3281"/>
                  </a:lnTo>
                  <a:lnTo>
                    <a:pt x="537" y="3285"/>
                  </a:lnTo>
                  <a:lnTo>
                    <a:pt x="537" y="3285"/>
                  </a:lnTo>
                  <a:lnTo>
                    <a:pt x="537" y="3285"/>
                  </a:lnTo>
                  <a:lnTo>
                    <a:pt x="537" y="3288"/>
                  </a:lnTo>
                  <a:lnTo>
                    <a:pt x="535" y="3288"/>
                  </a:lnTo>
                  <a:lnTo>
                    <a:pt x="535" y="3290"/>
                  </a:lnTo>
                  <a:lnTo>
                    <a:pt x="537" y="3290"/>
                  </a:lnTo>
                  <a:lnTo>
                    <a:pt x="537" y="3293"/>
                  </a:lnTo>
                  <a:lnTo>
                    <a:pt x="537" y="3293"/>
                  </a:lnTo>
                  <a:lnTo>
                    <a:pt x="537" y="3295"/>
                  </a:lnTo>
                  <a:lnTo>
                    <a:pt x="537" y="3295"/>
                  </a:lnTo>
                  <a:lnTo>
                    <a:pt x="537" y="3300"/>
                  </a:lnTo>
                  <a:lnTo>
                    <a:pt x="537" y="3300"/>
                  </a:lnTo>
                  <a:lnTo>
                    <a:pt x="537" y="3302"/>
                  </a:lnTo>
                  <a:lnTo>
                    <a:pt x="537" y="3304"/>
                  </a:lnTo>
                  <a:lnTo>
                    <a:pt x="537" y="3304"/>
                  </a:lnTo>
                  <a:lnTo>
                    <a:pt x="537" y="3309"/>
                  </a:lnTo>
                  <a:lnTo>
                    <a:pt x="537" y="3309"/>
                  </a:lnTo>
                  <a:lnTo>
                    <a:pt x="535" y="3311"/>
                  </a:lnTo>
                  <a:lnTo>
                    <a:pt x="535" y="3311"/>
                  </a:lnTo>
                  <a:lnTo>
                    <a:pt x="535" y="3311"/>
                  </a:lnTo>
                  <a:lnTo>
                    <a:pt x="528" y="3311"/>
                  </a:lnTo>
                  <a:lnTo>
                    <a:pt x="528" y="3311"/>
                  </a:lnTo>
                  <a:lnTo>
                    <a:pt x="528" y="3309"/>
                  </a:lnTo>
                  <a:lnTo>
                    <a:pt x="523" y="3309"/>
                  </a:lnTo>
                  <a:lnTo>
                    <a:pt x="518" y="3304"/>
                  </a:lnTo>
                  <a:lnTo>
                    <a:pt x="518" y="3304"/>
                  </a:lnTo>
                  <a:lnTo>
                    <a:pt x="516" y="3304"/>
                  </a:lnTo>
                  <a:lnTo>
                    <a:pt x="514" y="3302"/>
                  </a:lnTo>
                  <a:lnTo>
                    <a:pt x="514" y="3302"/>
                  </a:lnTo>
                  <a:lnTo>
                    <a:pt x="511" y="3300"/>
                  </a:lnTo>
                  <a:lnTo>
                    <a:pt x="511" y="3300"/>
                  </a:lnTo>
                  <a:lnTo>
                    <a:pt x="509" y="3300"/>
                  </a:lnTo>
                  <a:lnTo>
                    <a:pt x="509" y="3297"/>
                  </a:lnTo>
                  <a:lnTo>
                    <a:pt x="509" y="3297"/>
                  </a:lnTo>
                  <a:lnTo>
                    <a:pt x="509" y="3297"/>
                  </a:lnTo>
                  <a:lnTo>
                    <a:pt x="507" y="3297"/>
                  </a:lnTo>
                  <a:lnTo>
                    <a:pt x="504" y="3295"/>
                  </a:lnTo>
                  <a:lnTo>
                    <a:pt x="504" y="3295"/>
                  </a:lnTo>
                  <a:lnTo>
                    <a:pt x="502" y="3295"/>
                  </a:lnTo>
                  <a:lnTo>
                    <a:pt x="502" y="3295"/>
                  </a:lnTo>
                  <a:lnTo>
                    <a:pt x="495" y="3293"/>
                  </a:lnTo>
                  <a:lnTo>
                    <a:pt x="495" y="3290"/>
                  </a:lnTo>
                  <a:lnTo>
                    <a:pt x="492" y="3290"/>
                  </a:lnTo>
                  <a:lnTo>
                    <a:pt x="490" y="3290"/>
                  </a:lnTo>
                  <a:lnTo>
                    <a:pt x="483" y="3290"/>
                  </a:lnTo>
                  <a:lnTo>
                    <a:pt x="483" y="3288"/>
                  </a:lnTo>
                  <a:lnTo>
                    <a:pt x="481" y="3288"/>
                  </a:lnTo>
                  <a:lnTo>
                    <a:pt x="481" y="3288"/>
                  </a:lnTo>
                  <a:lnTo>
                    <a:pt x="481" y="3285"/>
                  </a:lnTo>
                  <a:lnTo>
                    <a:pt x="478" y="3285"/>
                  </a:lnTo>
                  <a:lnTo>
                    <a:pt x="476" y="3283"/>
                  </a:lnTo>
                  <a:lnTo>
                    <a:pt x="476" y="3283"/>
                  </a:lnTo>
                  <a:lnTo>
                    <a:pt x="473" y="3281"/>
                  </a:lnTo>
                  <a:lnTo>
                    <a:pt x="471" y="3281"/>
                  </a:lnTo>
                  <a:lnTo>
                    <a:pt x="471" y="3278"/>
                  </a:lnTo>
                  <a:lnTo>
                    <a:pt x="469" y="3278"/>
                  </a:lnTo>
                  <a:lnTo>
                    <a:pt x="469" y="3278"/>
                  </a:lnTo>
                  <a:lnTo>
                    <a:pt x="466" y="3278"/>
                  </a:lnTo>
                  <a:lnTo>
                    <a:pt x="464" y="3278"/>
                  </a:lnTo>
                  <a:lnTo>
                    <a:pt x="462" y="3278"/>
                  </a:lnTo>
                  <a:lnTo>
                    <a:pt x="459" y="3276"/>
                  </a:lnTo>
                  <a:lnTo>
                    <a:pt x="457" y="3269"/>
                  </a:lnTo>
                  <a:lnTo>
                    <a:pt x="455" y="3269"/>
                  </a:lnTo>
                  <a:lnTo>
                    <a:pt x="455" y="3264"/>
                  </a:lnTo>
                  <a:lnTo>
                    <a:pt x="455" y="3264"/>
                  </a:lnTo>
                  <a:lnTo>
                    <a:pt x="455" y="3262"/>
                  </a:lnTo>
                  <a:lnTo>
                    <a:pt x="452" y="3262"/>
                  </a:lnTo>
                  <a:lnTo>
                    <a:pt x="452" y="3259"/>
                  </a:lnTo>
                  <a:lnTo>
                    <a:pt x="455" y="3259"/>
                  </a:lnTo>
                  <a:lnTo>
                    <a:pt x="457" y="3257"/>
                  </a:lnTo>
                  <a:lnTo>
                    <a:pt x="457" y="3255"/>
                  </a:lnTo>
                  <a:lnTo>
                    <a:pt x="455" y="3255"/>
                  </a:lnTo>
                  <a:lnTo>
                    <a:pt x="455" y="3255"/>
                  </a:lnTo>
                  <a:lnTo>
                    <a:pt x="455" y="3252"/>
                  </a:lnTo>
                  <a:lnTo>
                    <a:pt x="452" y="3245"/>
                  </a:lnTo>
                  <a:lnTo>
                    <a:pt x="452" y="3241"/>
                  </a:lnTo>
                  <a:lnTo>
                    <a:pt x="450" y="3241"/>
                  </a:lnTo>
                  <a:lnTo>
                    <a:pt x="450" y="3236"/>
                  </a:lnTo>
                  <a:lnTo>
                    <a:pt x="445" y="3233"/>
                  </a:lnTo>
                  <a:lnTo>
                    <a:pt x="445" y="3233"/>
                  </a:lnTo>
                  <a:lnTo>
                    <a:pt x="445" y="3231"/>
                  </a:lnTo>
                  <a:lnTo>
                    <a:pt x="443" y="3231"/>
                  </a:lnTo>
                  <a:lnTo>
                    <a:pt x="440" y="3233"/>
                  </a:lnTo>
                  <a:lnTo>
                    <a:pt x="440" y="3231"/>
                  </a:lnTo>
                  <a:lnTo>
                    <a:pt x="440" y="3229"/>
                  </a:lnTo>
                  <a:lnTo>
                    <a:pt x="440" y="3229"/>
                  </a:lnTo>
                  <a:lnTo>
                    <a:pt x="440" y="3229"/>
                  </a:lnTo>
                  <a:lnTo>
                    <a:pt x="438" y="3226"/>
                  </a:lnTo>
                  <a:lnTo>
                    <a:pt x="440" y="3226"/>
                  </a:lnTo>
                  <a:lnTo>
                    <a:pt x="438" y="3226"/>
                  </a:lnTo>
                  <a:lnTo>
                    <a:pt x="438" y="3226"/>
                  </a:lnTo>
                  <a:lnTo>
                    <a:pt x="433" y="3226"/>
                  </a:lnTo>
                  <a:lnTo>
                    <a:pt x="433" y="3229"/>
                  </a:lnTo>
                  <a:lnTo>
                    <a:pt x="433" y="3229"/>
                  </a:lnTo>
                  <a:lnTo>
                    <a:pt x="433" y="3229"/>
                  </a:lnTo>
                  <a:lnTo>
                    <a:pt x="431" y="3231"/>
                  </a:lnTo>
                  <a:lnTo>
                    <a:pt x="431" y="3233"/>
                  </a:lnTo>
                  <a:lnTo>
                    <a:pt x="428" y="3233"/>
                  </a:lnTo>
                  <a:lnTo>
                    <a:pt x="426" y="3231"/>
                  </a:lnTo>
                  <a:lnTo>
                    <a:pt x="428" y="3229"/>
                  </a:lnTo>
                  <a:lnTo>
                    <a:pt x="431" y="3226"/>
                  </a:lnTo>
                  <a:lnTo>
                    <a:pt x="431" y="3224"/>
                  </a:lnTo>
                  <a:lnTo>
                    <a:pt x="428" y="3224"/>
                  </a:lnTo>
                  <a:lnTo>
                    <a:pt x="428" y="3215"/>
                  </a:lnTo>
                  <a:lnTo>
                    <a:pt x="431" y="3215"/>
                  </a:lnTo>
                  <a:lnTo>
                    <a:pt x="433" y="3212"/>
                  </a:lnTo>
                  <a:lnTo>
                    <a:pt x="433" y="3210"/>
                  </a:lnTo>
                  <a:lnTo>
                    <a:pt x="433" y="3207"/>
                  </a:lnTo>
                  <a:lnTo>
                    <a:pt x="433" y="3207"/>
                  </a:lnTo>
                  <a:lnTo>
                    <a:pt x="431" y="3205"/>
                  </a:lnTo>
                  <a:lnTo>
                    <a:pt x="431" y="3200"/>
                  </a:lnTo>
                  <a:lnTo>
                    <a:pt x="433" y="3198"/>
                  </a:lnTo>
                  <a:lnTo>
                    <a:pt x="436" y="3198"/>
                  </a:lnTo>
                  <a:lnTo>
                    <a:pt x="440" y="3198"/>
                  </a:lnTo>
                  <a:lnTo>
                    <a:pt x="447" y="3200"/>
                  </a:lnTo>
                  <a:lnTo>
                    <a:pt x="450" y="3205"/>
                  </a:lnTo>
                  <a:lnTo>
                    <a:pt x="450" y="3205"/>
                  </a:lnTo>
                  <a:lnTo>
                    <a:pt x="452" y="3205"/>
                  </a:lnTo>
                  <a:lnTo>
                    <a:pt x="452" y="3205"/>
                  </a:lnTo>
                  <a:lnTo>
                    <a:pt x="455" y="3205"/>
                  </a:lnTo>
                  <a:lnTo>
                    <a:pt x="457" y="3205"/>
                  </a:lnTo>
                  <a:lnTo>
                    <a:pt x="459" y="3207"/>
                  </a:lnTo>
                  <a:lnTo>
                    <a:pt x="462" y="3205"/>
                  </a:lnTo>
                  <a:lnTo>
                    <a:pt x="462" y="3205"/>
                  </a:lnTo>
                  <a:lnTo>
                    <a:pt x="459" y="3203"/>
                  </a:lnTo>
                  <a:lnTo>
                    <a:pt x="457" y="3200"/>
                  </a:lnTo>
                  <a:lnTo>
                    <a:pt x="455" y="3198"/>
                  </a:lnTo>
                  <a:lnTo>
                    <a:pt x="452" y="3198"/>
                  </a:lnTo>
                  <a:lnTo>
                    <a:pt x="450" y="3196"/>
                  </a:lnTo>
                  <a:lnTo>
                    <a:pt x="447" y="3191"/>
                  </a:lnTo>
                  <a:lnTo>
                    <a:pt x="447" y="3186"/>
                  </a:lnTo>
                  <a:lnTo>
                    <a:pt x="447" y="3181"/>
                  </a:lnTo>
                  <a:lnTo>
                    <a:pt x="447" y="3177"/>
                  </a:lnTo>
                  <a:lnTo>
                    <a:pt x="447" y="3170"/>
                  </a:lnTo>
                  <a:lnTo>
                    <a:pt x="447" y="3165"/>
                  </a:lnTo>
                  <a:lnTo>
                    <a:pt x="447" y="3165"/>
                  </a:lnTo>
                  <a:lnTo>
                    <a:pt x="447" y="3163"/>
                  </a:lnTo>
                  <a:lnTo>
                    <a:pt x="450" y="3160"/>
                  </a:lnTo>
                  <a:lnTo>
                    <a:pt x="450" y="3160"/>
                  </a:lnTo>
                  <a:lnTo>
                    <a:pt x="450" y="3158"/>
                  </a:lnTo>
                  <a:lnTo>
                    <a:pt x="452" y="3158"/>
                  </a:lnTo>
                  <a:lnTo>
                    <a:pt x="452" y="3155"/>
                  </a:lnTo>
                  <a:lnTo>
                    <a:pt x="452" y="3155"/>
                  </a:lnTo>
                  <a:lnTo>
                    <a:pt x="452" y="3155"/>
                  </a:lnTo>
                  <a:lnTo>
                    <a:pt x="455" y="3153"/>
                  </a:lnTo>
                  <a:lnTo>
                    <a:pt x="457" y="3151"/>
                  </a:lnTo>
                  <a:lnTo>
                    <a:pt x="462" y="3148"/>
                  </a:lnTo>
                  <a:lnTo>
                    <a:pt x="464" y="3148"/>
                  </a:lnTo>
                  <a:lnTo>
                    <a:pt x="466" y="3151"/>
                  </a:lnTo>
                  <a:lnTo>
                    <a:pt x="466" y="3153"/>
                  </a:lnTo>
                  <a:lnTo>
                    <a:pt x="469" y="3155"/>
                  </a:lnTo>
                  <a:lnTo>
                    <a:pt x="469" y="3160"/>
                  </a:lnTo>
                  <a:lnTo>
                    <a:pt x="469" y="3165"/>
                  </a:lnTo>
                  <a:lnTo>
                    <a:pt x="471" y="3165"/>
                  </a:lnTo>
                  <a:lnTo>
                    <a:pt x="473" y="3167"/>
                  </a:lnTo>
                  <a:lnTo>
                    <a:pt x="473" y="3170"/>
                  </a:lnTo>
                  <a:lnTo>
                    <a:pt x="473" y="3170"/>
                  </a:lnTo>
                  <a:lnTo>
                    <a:pt x="476" y="3170"/>
                  </a:lnTo>
                  <a:lnTo>
                    <a:pt x="476" y="3170"/>
                  </a:lnTo>
                  <a:lnTo>
                    <a:pt x="478" y="3170"/>
                  </a:lnTo>
                  <a:lnTo>
                    <a:pt x="478" y="3174"/>
                  </a:lnTo>
                  <a:lnTo>
                    <a:pt x="478" y="3174"/>
                  </a:lnTo>
                  <a:lnTo>
                    <a:pt x="478" y="3177"/>
                  </a:lnTo>
                  <a:lnTo>
                    <a:pt x="481" y="3179"/>
                  </a:lnTo>
                  <a:lnTo>
                    <a:pt x="483" y="3181"/>
                  </a:lnTo>
                  <a:lnTo>
                    <a:pt x="483" y="3181"/>
                  </a:lnTo>
                  <a:lnTo>
                    <a:pt x="481" y="3181"/>
                  </a:lnTo>
                  <a:lnTo>
                    <a:pt x="483" y="3184"/>
                  </a:lnTo>
                  <a:lnTo>
                    <a:pt x="485" y="3186"/>
                  </a:lnTo>
                  <a:lnTo>
                    <a:pt x="488" y="3186"/>
                  </a:lnTo>
                  <a:lnTo>
                    <a:pt x="488" y="3189"/>
                  </a:lnTo>
                  <a:lnTo>
                    <a:pt x="488" y="3189"/>
                  </a:lnTo>
                  <a:lnTo>
                    <a:pt x="485" y="3191"/>
                  </a:lnTo>
                  <a:lnTo>
                    <a:pt x="488" y="3191"/>
                  </a:lnTo>
                  <a:lnTo>
                    <a:pt x="488" y="3191"/>
                  </a:lnTo>
                  <a:lnTo>
                    <a:pt x="488" y="3191"/>
                  </a:lnTo>
                  <a:lnTo>
                    <a:pt x="488" y="3196"/>
                  </a:lnTo>
                  <a:lnTo>
                    <a:pt x="488" y="3198"/>
                  </a:lnTo>
                  <a:lnTo>
                    <a:pt x="488" y="3198"/>
                  </a:lnTo>
                  <a:lnTo>
                    <a:pt x="488" y="3198"/>
                  </a:lnTo>
                  <a:lnTo>
                    <a:pt x="488" y="3196"/>
                  </a:lnTo>
                  <a:lnTo>
                    <a:pt x="490" y="3196"/>
                  </a:lnTo>
                  <a:lnTo>
                    <a:pt x="495" y="3198"/>
                  </a:lnTo>
                  <a:lnTo>
                    <a:pt x="495" y="3200"/>
                  </a:lnTo>
                  <a:lnTo>
                    <a:pt x="495" y="3203"/>
                  </a:lnTo>
                  <a:lnTo>
                    <a:pt x="495" y="3205"/>
                  </a:lnTo>
                  <a:lnTo>
                    <a:pt x="495" y="3205"/>
                  </a:lnTo>
                  <a:lnTo>
                    <a:pt x="497" y="3207"/>
                  </a:lnTo>
                  <a:lnTo>
                    <a:pt x="499" y="3210"/>
                  </a:lnTo>
                  <a:lnTo>
                    <a:pt x="499" y="3212"/>
                  </a:lnTo>
                  <a:lnTo>
                    <a:pt x="502" y="3215"/>
                  </a:lnTo>
                  <a:lnTo>
                    <a:pt x="502" y="3212"/>
                  </a:lnTo>
                  <a:lnTo>
                    <a:pt x="502" y="3215"/>
                  </a:lnTo>
                  <a:lnTo>
                    <a:pt x="504" y="3215"/>
                  </a:lnTo>
                  <a:lnTo>
                    <a:pt x="507" y="3215"/>
                  </a:lnTo>
                  <a:lnTo>
                    <a:pt x="504" y="3217"/>
                  </a:lnTo>
                  <a:lnTo>
                    <a:pt x="507" y="3217"/>
                  </a:lnTo>
                  <a:lnTo>
                    <a:pt x="507" y="3219"/>
                  </a:lnTo>
                  <a:lnTo>
                    <a:pt x="509" y="3219"/>
                  </a:lnTo>
                  <a:lnTo>
                    <a:pt x="509" y="3219"/>
                  </a:lnTo>
                  <a:lnTo>
                    <a:pt x="511" y="3219"/>
                  </a:lnTo>
                  <a:lnTo>
                    <a:pt x="511" y="3219"/>
                  </a:lnTo>
                  <a:lnTo>
                    <a:pt x="511" y="3217"/>
                  </a:lnTo>
                  <a:lnTo>
                    <a:pt x="511" y="3215"/>
                  </a:lnTo>
                  <a:lnTo>
                    <a:pt x="514" y="3217"/>
                  </a:lnTo>
                  <a:lnTo>
                    <a:pt x="514" y="3212"/>
                  </a:lnTo>
                  <a:lnTo>
                    <a:pt x="514" y="3212"/>
                  </a:lnTo>
                  <a:lnTo>
                    <a:pt x="514" y="3212"/>
                  </a:lnTo>
                  <a:lnTo>
                    <a:pt x="514" y="3210"/>
                  </a:lnTo>
                  <a:lnTo>
                    <a:pt x="514" y="3210"/>
                  </a:lnTo>
                  <a:lnTo>
                    <a:pt x="516" y="3210"/>
                  </a:lnTo>
                  <a:lnTo>
                    <a:pt x="516" y="3210"/>
                  </a:lnTo>
                  <a:lnTo>
                    <a:pt x="521" y="3210"/>
                  </a:lnTo>
                  <a:lnTo>
                    <a:pt x="521" y="3215"/>
                  </a:lnTo>
                  <a:lnTo>
                    <a:pt x="523" y="3215"/>
                  </a:lnTo>
                  <a:lnTo>
                    <a:pt x="523" y="3217"/>
                  </a:lnTo>
                  <a:lnTo>
                    <a:pt x="523" y="3219"/>
                  </a:lnTo>
                  <a:lnTo>
                    <a:pt x="525" y="3222"/>
                  </a:lnTo>
                  <a:lnTo>
                    <a:pt x="525" y="3226"/>
                  </a:lnTo>
                  <a:lnTo>
                    <a:pt x="523" y="3226"/>
                  </a:lnTo>
                  <a:lnTo>
                    <a:pt x="525" y="3226"/>
                  </a:lnTo>
                  <a:lnTo>
                    <a:pt x="523" y="3229"/>
                  </a:lnTo>
                  <a:lnTo>
                    <a:pt x="525" y="3229"/>
                  </a:lnTo>
                  <a:lnTo>
                    <a:pt x="525" y="3229"/>
                  </a:lnTo>
                  <a:lnTo>
                    <a:pt x="525" y="3229"/>
                  </a:lnTo>
                  <a:lnTo>
                    <a:pt x="528" y="3229"/>
                  </a:lnTo>
                  <a:lnTo>
                    <a:pt x="528" y="3226"/>
                  </a:lnTo>
                  <a:lnTo>
                    <a:pt x="528" y="3226"/>
                  </a:lnTo>
                  <a:lnTo>
                    <a:pt x="528" y="3224"/>
                  </a:lnTo>
                  <a:lnTo>
                    <a:pt x="528" y="3222"/>
                  </a:lnTo>
                  <a:lnTo>
                    <a:pt x="530" y="3222"/>
                  </a:lnTo>
                  <a:lnTo>
                    <a:pt x="530" y="3222"/>
                  </a:lnTo>
                  <a:lnTo>
                    <a:pt x="528" y="3219"/>
                  </a:lnTo>
                  <a:lnTo>
                    <a:pt x="528" y="3217"/>
                  </a:lnTo>
                  <a:lnTo>
                    <a:pt x="523" y="3215"/>
                  </a:lnTo>
                  <a:lnTo>
                    <a:pt x="523" y="3210"/>
                  </a:lnTo>
                  <a:lnTo>
                    <a:pt x="523" y="3210"/>
                  </a:lnTo>
                  <a:lnTo>
                    <a:pt x="523" y="3207"/>
                  </a:lnTo>
                  <a:lnTo>
                    <a:pt x="523" y="3205"/>
                  </a:lnTo>
                  <a:lnTo>
                    <a:pt x="523" y="3203"/>
                  </a:lnTo>
                  <a:lnTo>
                    <a:pt x="521" y="3203"/>
                  </a:lnTo>
                  <a:lnTo>
                    <a:pt x="521" y="3203"/>
                  </a:lnTo>
                  <a:lnTo>
                    <a:pt x="518" y="3200"/>
                  </a:lnTo>
                  <a:lnTo>
                    <a:pt x="518" y="3198"/>
                  </a:lnTo>
                  <a:lnTo>
                    <a:pt x="518" y="3200"/>
                  </a:lnTo>
                  <a:lnTo>
                    <a:pt x="516" y="3198"/>
                  </a:lnTo>
                  <a:lnTo>
                    <a:pt x="516" y="3198"/>
                  </a:lnTo>
                  <a:lnTo>
                    <a:pt x="516" y="3200"/>
                  </a:lnTo>
                  <a:lnTo>
                    <a:pt x="516" y="3200"/>
                  </a:lnTo>
                  <a:lnTo>
                    <a:pt x="516" y="3203"/>
                  </a:lnTo>
                  <a:lnTo>
                    <a:pt x="516" y="3203"/>
                  </a:lnTo>
                  <a:lnTo>
                    <a:pt x="514" y="3200"/>
                  </a:lnTo>
                  <a:lnTo>
                    <a:pt x="514" y="3203"/>
                  </a:lnTo>
                  <a:lnTo>
                    <a:pt x="514" y="3203"/>
                  </a:lnTo>
                  <a:lnTo>
                    <a:pt x="511" y="3200"/>
                  </a:lnTo>
                  <a:lnTo>
                    <a:pt x="511" y="3200"/>
                  </a:lnTo>
                  <a:lnTo>
                    <a:pt x="509" y="3200"/>
                  </a:lnTo>
                  <a:lnTo>
                    <a:pt x="507" y="3196"/>
                  </a:lnTo>
                  <a:lnTo>
                    <a:pt x="507" y="3196"/>
                  </a:lnTo>
                  <a:lnTo>
                    <a:pt x="509" y="3196"/>
                  </a:lnTo>
                  <a:lnTo>
                    <a:pt x="511" y="3196"/>
                  </a:lnTo>
                  <a:lnTo>
                    <a:pt x="511" y="3196"/>
                  </a:lnTo>
                  <a:lnTo>
                    <a:pt x="514" y="3193"/>
                  </a:lnTo>
                  <a:lnTo>
                    <a:pt x="511" y="3193"/>
                  </a:lnTo>
                  <a:lnTo>
                    <a:pt x="514" y="3191"/>
                  </a:lnTo>
                  <a:lnTo>
                    <a:pt x="514" y="3191"/>
                  </a:lnTo>
                  <a:lnTo>
                    <a:pt x="511" y="3186"/>
                  </a:lnTo>
                  <a:lnTo>
                    <a:pt x="509" y="3186"/>
                  </a:lnTo>
                  <a:lnTo>
                    <a:pt x="509" y="3186"/>
                  </a:lnTo>
                  <a:lnTo>
                    <a:pt x="509" y="3186"/>
                  </a:lnTo>
                  <a:lnTo>
                    <a:pt x="509" y="3181"/>
                  </a:lnTo>
                  <a:lnTo>
                    <a:pt x="507" y="3179"/>
                  </a:lnTo>
                  <a:lnTo>
                    <a:pt x="507" y="3177"/>
                  </a:lnTo>
                  <a:lnTo>
                    <a:pt x="507" y="3177"/>
                  </a:lnTo>
                  <a:lnTo>
                    <a:pt x="507" y="3174"/>
                  </a:lnTo>
                  <a:lnTo>
                    <a:pt x="507" y="3174"/>
                  </a:lnTo>
                  <a:lnTo>
                    <a:pt x="507" y="3174"/>
                  </a:lnTo>
                  <a:lnTo>
                    <a:pt x="507" y="3170"/>
                  </a:lnTo>
                  <a:lnTo>
                    <a:pt x="504" y="3170"/>
                  </a:lnTo>
                  <a:lnTo>
                    <a:pt x="504" y="3167"/>
                  </a:lnTo>
                  <a:lnTo>
                    <a:pt x="502" y="3167"/>
                  </a:lnTo>
                  <a:lnTo>
                    <a:pt x="502" y="3163"/>
                  </a:lnTo>
                  <a:lnTo>
                    <a:pt x="502" y="3160"/>
                  </a:lnTo>
                  <a:lnTo>
                    <a:pt x="502" y="3160"/>
                  </a:lnTo>
                  <a:lnTo>
                    <a:pt x="502" y="3158"/>
                  </a:lnTo>
                  <a:lnTo>
                    <a:pt x="504" y="3158"/>
                  </a:lnTo>
                  <a:lnTo>
                    <a:pt x="504" y="3158"/>
                  </a:lnTo>
                  <a:lnTo>
                    <a:pt x="504" y="3160"/>
                  </a:lnTo>
                  <a:lnTo>
                    <a:pt x="511" y="3160"/>
                  </a:lnTo>
                  <a:lnTo>
                    <a:pt x="511" y="3158"/>
                  </a:lnTo>
                  <a:lnTo>
                    <a:pt x="511" y="3158"/>
                  </a:lnTo>
                  <a:lnTo>
                    <a:pt x="514" y="3155"/>
                  </a:lnTo>
                  <a:lnTo>
                    <a:pt x="514" y="3155"/>
                  </a:lnTo>
                  <a:lnTo>
                    <a:pt x="516" y="3155"/>
                  </a:lnTo>
                  <a:lnTo>
                    <a:pt x="518" y="3153"/>
                  </a:lnTo>
                  <a:lnTo>
                    <a:pt x="521" y="3153"/>
                  </a:lnTo>
                  <a:lnTo>
                    <a:pt x="525" y="3155"/>
                  </a:lnTo>
                  <a:lnTo>
                    <a:pt x="525" y="3158"/>
                  </a:lnTo>
                  <a:lnTo>
                    <a:pt x="528" y="3160"/>
                  </a:lnTo>
                  <a:lnTo>
                    <a:pt x="533" y="3165"/>
                  </a:lnTo>
                  <a:lnTo>
                    <a:pt x="533" y="3167"/>
                  </a:lnTo>
                  <a:lnTo>
                    <a:pt x="535" y="3167"/>
                  </a:lnTo>
                  <a:lnTo>
                    <a:pt x="535" y="3167"/>
                  </a:lnTo>
                  <a:lnTo>
                    <a:pt x="535" y="3165"/>
                  </a:lnTo>
                  <a:lnTo>
                    <a:pt x="537" y="3165"/>
                  </a:lnTo>
                  <a:lnTo>
                    <a:pt x="537" y="3163"/>
                  </a:lnTo>
                  <a:lnTo>
                    <a:pt x="535" y="3160"/>
                  </a:lnTo>
                  <a:lnTo>
                    <a:pt x="535" y="3158"/>
                  </a:lnTo>
                  <a:lnTo>
                    <a:pt x="537" y="3158"/>
                  </a:lnTo>
                  <a:lnTo>
                    <a:pt x="537" y="3158"/>
                  </a:lnTo>
                  <a:lnTo>
                    <a:pt x="540" y="3153"/>
                  </a:lnTo>
                  <a:lnTo>
                    <a:pt x="535" y="3151"/>
                  </a:lnTo>
                  <a:lnTo>
                    <a:pt x="533" y="3148"/>
                  </a:lnTo>
                  <a:lnTo>
                    <a:pt x="528" y="3148"/>
                  </a:lnTo>
                  <a:lnTo>
                    <a:pt x="528" y="3146"/>
                  </a:lnTo>
                  <a:lnTo>
                    <a:pt x="525" y="3144"/>
                  </a:lnTo>
                  <a:lnTo>
                    <a:pt x="528" y="3141"/>
                  </a:lnTo>
                  <a:lnTo>
                    <a:pt x="523" y="3139"/>
                  </a:lnTo>
                  <a:lnTo>
                    <a:pt x="523" y="3137"/>
                  </a:lnTo>
                  <a:lnTo>
                    <a:pt x="523" y="3137"/>
                  </a:lnTo>
                  <a:lnTo>
                    <a:pt x="523" y="3134"/>
                  </a:lnTo>
                  <a:lnTo>
                    <a:pt x="518" y="3132"/>
                  </a:lnTo>
                  <a:lnTo>
                    <a:pt x="518" y="3129"/>
                  </a:lnTo>
                  <a:lnTo>
                    <a:pt x="518" y="3129"/>
                  </a:lnTo>
                  <a:lnTo>
                    <a:pt x="518" y="3129"/>
                  </a:lnTo>
                  <a:lnTo>
                    <a:pt x="516" y="3127"/>
                  </a:lnTo>
                  <a:lnTo>
                    <a:pt x="514" y="3127"/>
                  </a:lnTo>
                  <a:lnTo>
                    <a:pt x="514" y="3127"/>
                  </a:lnTo>
                  <a:lnTo>
                    <a:pt x="509" y="3122"/>
                  </a:lnTo>
                  <a:lnTo>
                    <a:pt x="509" y="3122"/>
                  </a:lnTo>
                  <a:lnTo>
                    <a:pt x="507" y="3122"/>
                  </a:lnTo>
                  <a:lnTo>
                    <a:pt x="502" y="3118"/>
                  </a:lnTo>
                  <a:lnTo>
                    <a:pt x="502" y="3118"/>
                  </a:lnTo>
                  <a:lnTo>
                    <a:pt x="499" y="3115"/>
                  </a:lnTo>
                  <a:lnTo>
                    <a:pt x="497" y="3115"/>
                  </a:lnTo>
                  <a:lnTo>
                    <a:pt x="495" y="3115"/>
                  </a:lnTo>
                  <a:lnTo>
                    <a:pt x="495" y="3118"/>
                  </a:lnTo>
                  <a:lnTo>
                    <a:pt x="495" y="3118"/>
                  </a:lnTo>
                  <a:lnTo>
                    <a:pt x="497" y="3120"/>
                  </a:lnTo>
                  <a:lnTo>
                    <a:pt x="497" y="3122"/>
                  </a:lnTo>
                  <a:lnTo>
                    <a:pt x="495" y="3122"/>
                  </a:lnTo>
                  <a:lnTo>
                    <a:pt x="492" y="3122"/>
                  </a:lnTo>
                  <a:lnTo>
                    <a:pt x="495" y="3118"/>
                  </a:lnTo>
                  <a:lnTo>
                    <a:pt x="492" y="3113"/>
                  </a:lnTo>
                  <a:lnTo>
                    <a:pt x="495" y="3113"/>
                  </a:lnTo>
                  <a:lnTo>
                    <a:pt x="497" y="3113"/>
                  </a:lnTo>
                  <a:lnTo>
                    <a:pt x="497" y="3111"/>
                  </a:lnTo>
                  <a:lnTo>
                    <a:pt x="499" y="3108"/>
                  </a:lnTo>
                  <a:lnTo>
                    <a:pt x="499" y="3108"/>
                  </a:lnTo>
                  <a:lnTo>
                    <a:pt x="499" y="3103"/>
                  </a:lnTo>
                  <a:lnTo>
                    <a:pt x="499" y="3101"/>
                  </a:lnTo>
                  <a:lnTo>
                    <a:pt x="499" y="3096"/>
                  </a:lnTo>
                  <a:lnTo>
                    <a:pt x="499" y="3092"/>
                  </a:lnTo>
                  <a:lnTo>
                    <a:pt x="502" y="3089"/>
                  </a:lnTo>
                  <a:lnTo>
                    <a:pt x="502" y="3082"/>
                  </a:lnTo>
                  <a:lnTo>
                    <a:pt x="504" y="3082"/>
                  </a:lnTo>
                  <a:lnTo>
                    <a:pt x="504" y="3077"/>
                  </a:lnTo>
                  <a:lnTo>
                    <a:pt x="504" y="3075"/>
                  </a:lnTo>
                  <a:lnTo>
                    <a:pt x="502" y="3075"/>
                  </a:lnTo>
                  <a:lnTo>
                    <a:pt x="502" y="3073"/>
                  </a:lnTo>
                  <a:lnTo>
                    <a:pt x="502" y="3073"/>
                  </a:lnTo>
                  <a:lnTo>
                    <a:pt x="502" y="3070"/>
                  </a:lnTo>
                  <a:lnTo>
                    <a:pt x="502" y="3068"/>
                  </a:lnTo>
                  <a:lnTo>
                    <a:pt x="502" y="3063"/>
                  </a:lnTo>
                  <a:lnTo>
                    <a:pt x="504" y="3063"/>
                  </a:lnTo>
                  <a:lnTo>
                    <a:pt x="507" y="3066"/>
                  </a:lnTo>
                  <a:lnTo>
                    <a:pt x="504" y="3066"/>
                  </a:lnTo>
                  <a:lnTo>
                    <a:pt x="507" y="3066"/>
                  </a:lnTo>
                  <a:lnTo>
                    <a:pt x="511" y="3066"/>
                  </a:lnTo>
                  <a:lnTo>
                    <a:pt x="514" y="3068"/>
                  </a:lnTo>
                  <a:lnTo>
                    <a:pt x="514" y="3068"/>
                  </a:lnTo>
                  <a:lnTo>
                    <a:pt x="518" y="3070"/>
                  </a:lnTo>
                  <a:lnTo>
                    <a:pt x="518" y="3073"/>
                  </a:lnTo>
                  <a:lnTo>
                    <a:pt x="521" y="3075"/>
                  </a:lnTo>
                  <a:lnTo>
                    <a:pt x="521" y="3075"/>
                  </a:lnTo>
                  <a:lnTo>
                    <a:pt x="523" y="3075"/>
                  </a:lnTo>
                  <a:lnTo>
                    <a:pt x="525" y="3077"/>
                  </a:lnTo>
                  <a:lnTo>
                    <a:pt x="528" y="3080"/>
                  </a:lnTo>
                  <a:lnTo>
                    <a:pt x="528" y="3080"/>
                  </a:lnTo>
                  <a:lnTo>
                    <a:pt x="528" y="3082"/>
                  </a:lnTo>
                  <a:lnTo>
                    <a:pt x="528" y="3082"/>
                  </a:lnTo>
                  <a:lnTo>
                    <a:pt x="528" y="3082"/>
                  </a:lnTo>
                  <a:lnTo>
                    <a:pt x="530" y="3087"/>
                  </a:lnTo>
                  <a:lnTo>
                    <a:pt x="530" y="3087"/>
                  </a:lnTo>
                  <a:lnTo>
                    <a:pt x="533" y="3089"/>
                  </a:lnTo>
                  <a:lnTo>
                    <a:pt x="533" y="3094"/>
                  </a:lnTo>
                  <a:lnTo>
                    <a:pt x="533" y="3094"/>
                  </a:lnTo>
                  <a:lnTo>
                    <a:pt x="535" y="3096"/>
                  </a:lnTo>
                  <a:lnTo>
                    <a:pt x="535" y="3096"/>
                  </a:lnTo>
                  <a:lnTo>
                    <a:pt x="535" y="3101"/>
                  </a:lnTo>
                  <a:lnTo>
                    <a:pt x="535" y="3103"/>
                  </a:lnTo>
                  <a:lnTo>
                    <a:pt x="535" y="3103"/>
                  </a:lnTo>
                  <a:lnTo>
                    <a:pt x="535" y="3115"/>
                  </a:lnTo>
                  <a:lnTo>
                    <a:pt x="537" y="3118"/>
                  </a:lnTo>
                  <a:lnTo>
                    <a:pt x="537" y="3118"/>
                  </a:lnTo>
                  <a:lnTo>
                    <a:pt x="540" y="3118"/>
                  </a:lnTo>
                  <a:lnTo>
                    <a:pt x="540" y="3118"/>
                  </a:lnTo>
                  <a:lnTo>
                    <a:pt x="542" y="3120"/>
                  </a:lnTo>
                  <a:lnTo>
                    <a:pt x="542" y="3120"/>
                  </a:lnTo>
                  <a:lnTo>
                    <a:pt x="542" y="3120"/>
                  </a:lnTo>
                  <a:lnTo>
                    <a:pt x="542" y="3122"/>
                  </a:lnTo>
                  <a:lnTo>
                    <a:pt x="544" y="3122"/>
                  </a:lnTo>
                  <a:lnTo>
                    <a:pt x="547" y="3120"/>
                  </a:lnTo>
                  <a:lnTo>
                    <a:pt x="549" y="3118"/>
                  </a:lnTo>
                  <a:lnTo>
                    <a:pt x="551" y="3120"/>
                  </a:lnTo>
                  <a:lnTo>
                    <a:pt x="554" y="3120"/>
                  </a:lnTo>
                  <a:lnTo>
                    <a:pt x="554" y="3122"/>
                  </a:lnTo>
                  <a:lnTo>
                    <a:pt x="554" y="3122"/>
                  </a:lnTo>
                  <a:lnTo>
                    <a:pt x="554" y="3122"/>
                  </a:lnTo>
                  <a:lnTo>
                    <a:pt x="554" y="3125"/>
                  </a:lnTo>
                  <a:lnTo>
                    <a:pt x="554" y="3125"/>
                  </a:lnTo>
                  <a:lnTo>
                    <a:pt x="556" y="3125"/>
                  </a:lnTo>
                  <a:lnTo>
                    <a:pt x="556" y="3127"/>
                  </a:lnTo>
                  <a:lnTo>
                    <a:pt x="561" y="3127"/>
                  </a:lnTo>
                  <a:lnTo>
                    <a:pt x="561" y="3127"/>
                  </a:lnTo>
                  <a:lnTo>
                    <a:pt x="563" y="3129"/>
                  </a:lnTo>
                  <a:lnTo>
                    <a:pt x="568" y="3132"/>
                  </a:lnTo>
                  <a:lnTo>
                    <a:pt x="568" y="3132"/>
                  </a:lnTo>
                  <a:lnTo>
                    <a:pt x="570" y="3139"/>
                  </a:lnTo>
                  <a:lnTo>
                    <a:pt x="570" y="3139"/>
                  </a:lnTo>
                  <a:lnTo>
                    <a:pt x="575" y="3141"/>
                  </a:lnTo>
                  <a:lnTo>
                    <a:pt x="575" y="3141"/>
                  </a:lnTo>
                  <a:lnTo>
                    <a:pt x="577" y="3144"/>
                  </a:lnTo>
                  <a:lnTo>
                    <a:pt x="580" y="3146"/>
                  </a:lnTo>
                  <a:lnTo>
                    <a:pt x="580" y="3146"/>
                  </a:lnTo>
                  <a:lnTo>
                    <a:pt x="582" y="3148"/>
                  </a:lnTo>
                  <a:lnTo>
                    <a:pt x="582" y="3151"/>
                  </a:lnTo>
                  <a:lnTo>
                    <a:pt x="585" y="3153"/>
                  </a:lnTo>
                  <a:lnTo>
                    <a:pt x="585" y="3153"/>
                  </a:lnTo>
                  <a:lnTo>
                    <a:pt x="585" y="3158"/>
                  </a:lnTo>
                  <a:lnTo>
                    <a:pt x="587" y="3158"/>
                  </a:lnTo>
                  <a:lnTo>
                    <a:pt x="587" y="3160"/>
                  </a:lnTo>
                  <a:lnTo>
                    <a:pt x="587" y="3160"/>
                  </a:lnTo>
                  <a:lnTo>
                    <a:pt x="587" y="3163"/>
                  </a:lnTo>
                  <a:lnTo>
                    <a:pt x="589" y="3163"/>
                  </a:lnTo>
                  <a:lnTo>
                    <a:pt x="589" y="3160"/>
                  </a:lnTo>
                  <a:lnTo>
                    <a:pt x="589" y="3160"/>
                  </a:lnTo>
                  <a:lnTo>
                    <a:pt x="592" y="3158"/>
                  </a:lnTo>
                  <a:lnTo>
                    <a:pt x="592" y="3155"/>
                  </a:lnTo>
                  <a:lnTo>
                    <a:pt x="594" y="3153"/>
                  </a:lnTo>
                  <a:lnTo>
                    <a:pt x="596" y="3151"/>
                  </a:lnTo>
                  <a:lnTo>
                    <a:pt x="596" y="3148"/>
                  </a:lnTo>
                  <a:lnTo>
                    <a:pt x="599" y="3146"/>
                  </a:lnTo>
                  <a:lnTo>
                    <a:pt x="601" y="3144"/>
                  </a:lnTo>
                  <a:lnTo>
                    <a:pt x="603" y="3144"/>
                  </a:lnTo>
                  <a:lnTo>
                    <a:pt x="603" y="3146"/>
                  </a:lnTo>
                  <a:lnTo>
                    <a:pt x="603" y="3148"/>
                  </a:lnTo>
                  <a:lnTo>
                    <a:pt x="606" y="3148"/>
                  </a:lnTo>
                  <a:lnTo>
                    <a:pt x="606" y="3148"/>
                  </a:lnTo>
                  <a:lnTo>
                    <a:pt x="603" y="3151"/>
                  </a:lnTo>
                  <a:lnTo>
                    <a:pt x="603" y="3151"/>
                  </a:lnTo>
                  <a:lnTo>
                    <a:pt x="603" y="3151"/>
                  </a:lnTo>
                  <a:lnTo>
                    <a:pt x="603" y="3153"/>
                  </a:lnTo>
                  <a:lnTo>
                    <a:pt x="603" y="3155"/>
                  </a:lnTo>
                  <a:lnTo>
                    <a:pt x="601" y="3158"/>
                  </a:lnTo>
                  <a:lnTo>
                    <a:pt x="601" y="3158"/>
                  </a:lnTo>
                  <a:lnTo>
                    <a:pt x="601" y="3158"/>
                  </a:lnTo>
                  <a:lnTo>
                    <a:pt x="601" y="3160"/>
                  </a:lnTo>
                  <a:lnTo>
                    <a:pt x="601" y="3160"/>
                  </a:lnTo>
                  <a:lnTo>
                    <a:pt x="599" y="3160"/>
                  </a:lnTo>
                  <a:lnTo>
                    <a:pt x="599" y="3165"/>
                  </a:lnTo>
                  <a:lnTo>
                    <a:pt x="599" y="3165"/>
                  </a:lnTo>
                  <a:lnTo>
                    <a:pt x="599" y="3165"/>
                  </a:lnTo>
                  <a:lnTo>
                    <a:pt x="599" y="3165"/>
                  </a:lnTo>
                  <a:lnTo>
                    <a:pt x="596" y="3167"/>
                  </a:lnTo>
                  <a:lnTo>
                    <a:pt x="596" y="3167"/>
                  </a:lnTo>
                  <a:lnTo>
                    <a:pt x="596" y="3170"/>
                  </a:lnTo>
                  <a:lnTo>
                    <a:pt x="596" y="3170"/>
                  </a:lnTo>
                  <a:lnTo>
                    <a:pt x="596" y="3172"/>
                  </a:lnTo>
                  <a:lnTo>
                    <a:pt x="594" y="3172"/>
                  </a:lnTo>
                  <a:lnTo>
                    <a:pt x="594" y="3172"/>
                  </a:lnTo>
                  <a:lnTo>
                    <a:pt x="592" y="3174"/>
                  </a:lnTo>
                  <a:lnTo>
                    <a:pt x="594" y="3179"/>
                  </a:lnTo>
                  <a:lnTo>
                    <a:pt x="594" y="3179"/>
                  </a:lnTo>
                  <a:lnTo>
                    <a:pt x="594" y="3179"/>
                  </a:lnTo>
                  <a:lnTo>
                    <a:pt x="594" y="3179"/>
                  </a:lnTo>
                  <a:lnTo>
                    <a:pt x="596" y="3177"/>
                  </a:lnTo>
                  <a:lnTo>
                    <a:pt x="596" y="3179"/>
                  </a:lnTo>
                  <a:lnTo>
                    <a:pt x="596" y="3179"/>
                  </a:lnTo>
                  <a:lnTo>
                    <a:pt x="596" y="3179"/>
                  </a:lnTo>
                  <a:lnTo>
                    <a:pt x="599" y="3179"/>
                  </a:lnTo>
                  <a:lnTo>
                    <a:pt x="599" y="3181"/>
                  </a:lnTo>
                  <a:lnTo>
                    <a:pt x="599" y="3184"/>
                  </a:lnTo>
                  <a:lnTo>
                    <a:pt x="599" y="3184"/>
                  </a:lnTo>
                  <a:lnTo>
                    <a:pt x="599" y="3186"/>
                  </a:lnTo>
                  <a:lnTo>
                    <a:pt x="601" y="3186"/>
                  </a:lnTo>
                  <a:lnTo>
                    <a:pt x="601" y="3184"/>
                  </a:lnTo>
                  <a:lnTo>
                    <a:pt x="601" y="3179"/>
                  </a:lnTo>
                  <a:lnTo>
                    <a:pt x="601" y="3177"/>
                  </a:lnTo>
                  <a:lnTo>
                    <a:pt x="599" y="3174"/>
                  </a:lnTo>
                  <a:lnTo>
                    <a:pt x="599" y="3170"/>
                  </a:lnTo>
                  <a:lnTo>
                    <a:pt x="601" y="3167"/>
                  </a:lnTo>
                  <a:lnTo>
                    <a:pt x="603" y="3167"/>
                  </a:lnTo>
                  <a:lnTo>
                    <a:pt x="603" y="3165"/>
                  </a:lnTo>
                  <a:lnTo>
                    <a:pt x="606" y="3163"/>
                  </a:lnTo>
                  <a:lnTo>
                    <a:pt x="606" y="3163"/>
                  </a:lnTo>
                  <a:lnTo>
                    <a:pt x="606" y="3158"/>
                  </a:lnTo>
                  <a:lnTo>
                    <a:pt x="608" y="3155"/>
                  </a:lnTo>
                  <a:lnTo>
                    <a:pt x="608" y="3155"/>
                  </a:lnTo>
                  <a:lnTo>
                    <a:pt x="613" y="3155"/>
                  </a:lnTo>
                  <a:lnTo>
                    <a:pt x="615" y="3153"/>
                  </a:lnTo>
                  <a:lnTo>
                    <a:pt x="618" y="3153"/>
                  </a:lnTo>
                  <a:lnTo>
                    <a:pt x="615" y="3151"/>
                  </a:lnTo>
                  <a:lnTo>
                    <a:pt x="618" y="3146"/>
                  </a:lnTo>
                  <a:lnTo>
                    <a:pt x="615" y="3146"/>
                  </a:lnTo>
                  <a:lnTo>
                    <a:pt x="613" y="3144"/>
                  </a:lnTo>
                  <a:lnTo>
                    <a:pt x="613" y="3141"/>
                  </a:lnTo>
                  <a:lnTo>
                    <a:pt x="615" y="3139"/>
                  </a:lnTo>
                  <a:lnTo>
                    <a:pt x="615" y="3139"/>
                  </a:lnTo>
                  <a:lnTo>
                    <a:pt x="615" y="3137"/>
                  </a:lnTo>
                  <a:lnTo>
                    <a:pt x="618" y="3137"/>
                  </a:lnTo>
                  <a:lnTo>
                    <a:pt x="622" y="3139"/>
                  </a:lnTo>
                  <a:lnTo>
                    <a:pt x="622" y="3139"/>
                  </a:lnTo>
                  <a:lnTo>
                    <a:pt x="622" y="3141"/>
                  </a:lnTo>
                  <a:lnTo>
                    <a:pt x="622" y="3141"/>
                  </a:lnTo>
                  <a:lnTo>
                    <a:pt x="625" y="3141"/>
                  </a:lnTo>
                  <a:lnTo>
                    <a:pt x="625" y="3141"/>
                  </a:lnTo>
                  <a:lnTo>
                    <a:pt x="625" y="3141"/>
                  </a:lnTo>
                  <a:lnTo>
                    <a:pt x="625" y="3144"/>
                  </a:lnTo>
                  <a:lnTo>
                    <a:pt x="625" y="3144"/>
                  </a:lnTo>
                  <a:lnTo>
                    <a:pt x="625" y="3146"/>
                  </a:lnTo>
                  <a:lnTo>
                    <a:pt x="627" y="3148"/>
                  </a:lnTo>
                  <a:lnTo>
                    <a:pt x="627" y="3148"/>
                  </a:lnTo>
                  <a:lnTo>
                    <a:pt x="627" y="3151"/>
                  </a:lnTo>
                  <a:lnTo>
                    <a:pt x="627" y="3151"/>
                  </a:lnTo>
                  <a:lnTo>
                    <a:pt x="627" y="3153"/>
                  </a:lnTo>
                  <a:lnTo>
                    <a:pt x="627" y="3153"/>
                  </a:lnTo>
                  <a:lnTo>
                    <a:pt x="630" y="3158"/>
                  </a:lnTo>
                  <a:lnTo>
                    <a:pt x="630" y="3158"/>
                  </a:lnTo>
                  <a:lnTo>
                    <a:pt x="630" y="3158"/>
                  </a:lnTo>
                  <a:lnTo>
                    <a:pt x="630" y="3160"/>
                  </a:lnTo>
                  <a:lnTo>
                    <a:pt x="630" y="3160"/>
                  </a:lnTo>
                  <a:lnTo>
                    <a:pt x="632" y="3158"/>
                  </a:lnTo>
                  <a:lnTo>
                    <a:pt x="632" y="3158"/>
                  </a:lnTo>
                  <a:lnTo>
                    <a:pt x="632" y="3158"/>
                  </a:lnTo>
                  <a:lnTo>
                    <a:pt x="632" y="3158"/>
                  </a:lnTo>
                  <a:lnTo>
                    <a:pt x="634" y="3158"/>
                  </a:lnTo>
                  <a:lnTo>
                    <a:pt x="634" y="3160"/>
                  </a:lnTo>
                  <a:lnTo>
                    <a:pt x="634" y="3160"/>
                  </a:lnTo>
                  <a:lnTo>
                    <a:pt x="637" y="3160"/>
                  </a:lnTo>
                  <a:lnTo>
                    <a:pt x="639" y="3165"/>
                  </a:lnTo>
                  <a:lnTo>
                    <a:pt x="641" y="3165"/>
                  </a:lnTo>
                  <a:lnTo>
                    <a:pt x="641" y="3167"/>
                  </a:lnTo>
                  <a:lnTo>
                    <a:pt x="644" y="3167"/>
                  </a:lnTo>
                  <a:lnTo>
                    <a:pt x="644" y="3174"/>
                  </a:lnTo>
                  <a:lnTo>
                    <a:pt x="644" y="3177"/>
                  </a:lnTo>
                  <a:lnTo>
                    <a:pt x="644" y="3177"/>
                  </a:lnTo>
                  <a:lnTo>
                    <a:pt x="644" y="3177"/>
                  </a:lnTo>
                  <a:lnTo>
                    <a:pt x="644" y="3177"/>
                  </a:lnTo>
                  <a:lnTo>
                    <a:pt x="646" y="3177"/>
                  </a:lnTo>
                  <a:lnTo>
                    <a:pt x="646" y="3174"/>
                  </a:lnTo>
                  <a:lnTo>
                    <a:pt x="646" y="3174"/>
                  </a:lnTo>
                  <a:lnTo>
                    <a:pt x="646" y="3170"/>
                  </a:lnTo>
                  <a:lnTo>
                    <a:pt x="646" y="3170"/>
                  </a:lnTo>
                  <a:lnTo>
                    <a:pt x="646" y="3170"/>
                  </a:lnTo>
                  <a:lnTo>
                    <a:pt x="646" y="3167"/>
                  </a:lnTo>
                  <a:lnTo>
                    <a:pt x="648" y="3170"/>
                  </a:lnTo>
                  <a:lnTo>
                    <a:pt x="648" y="3174"/>
                  </a:lnTo>
                  <a:lnTo>
                    <a:pt x="648" y="3179"/>
                  </a:lnTo>
                  <a:lnTo>
                    <a:pt x="653" y="3184"/>
                  </a:lnTo>
                  <a:lnTo>
                    <a:pt x="653" y="3186"/>
                  </a:lnTo>
                  <a:lnTo>
                    <a:pt x="653" y="3189"/>
                  </a:lnTo>
                  <a:lnTo>
                    <a:pt x="651" y="3193"/>
                  </a:lnTo>
                  <a:lnTo>
                    <a:pt x="653" y="3193"/>
                  </a:lnTo>
                  <a:lnTo>
                    <a:pt x="651" y="3193"/>
                  </a:lnTo>
                  <a:lnTo>
                    <a:pt x="651" y="3196"/>
                  </a:lnTo>
                  <a:lnTo>
                    <a:pt x="653" y="3196"/>
                  </a:lnTo>
                  <a:lnTo>
                    <a:pt x="653" y="3198"/>
                  </a:lnTo>
                  <a:lnTo>
                    <a:pt x="653" y="3198"/>
                  </a:lnTo>
                  <a:lnTo>
                    <a:pt x="653" y="3200"/>
                  </a:lnTo>
                  <a:lnTo>
                    <a:pt x="656" y="3200"/>
                  </a:lnTo>
                  <a:lnTo>
                    <a:pt x="656" y="3200"/>
                  </a:lnTo>
                  <a:lnTo>
                    <a:pt x="656" y="3203"/>
                  </a:lnTo>
                  <a:lnTo>
                    <a:pt x="658" y="3200"/>
                  </a:lnTo>
                  <a:lnTo>
                    <a:pt x="658" y="3203"/>
                  </a:lnTo>
                  <a:lnTo>
                    <a:pt x="658" y="3200"/>
                  </a:lnTo>
                  <a:lnTo>
                    <a:pt x="656" y="3196"/>
                  </a:lnTo>
                  <a:lnTo>
                    <a:pt x="656" y="3196"/>
                  </a:lnTo>
                  <a:lnTo>
                    <a:pt x="656" y="3193"/>
                  </a:lnTo>
                  <a:lnTo>
                    <a:pt x="656" y="3191"/>
                  </a:lnTo>
                  <a:lnTo>
                    <a:pt x="656" y="3186"/>
                  </a:lnTo>
                  <a:lnTo>
                    <a:pt x="656" y="3184"/>
                  </a:lnTo>
                  <a:lnTo>
                    <a:pt x="653" y="3181"/>
                  </a:lnTo>
                  <a:lnTo>
                    <a:pt x="653" y="3181"/>
                  </a:lnTo>
                  <a:lnTo>
                    <a:pt x="653" y="3181"/>
                  </a:lnTo>
                  <a:lnTo>
                    <a:pt x="653" y="3181"/>
                  </a:lnTo>
                  <a:lnTo>
                    <a:pt x="653" y="3179"/>
                  </a:lnTo>
                  <a:lnTo>
                    <a:pt x="653" y="3174"/>
                  </a:lnTo>
                  <a:lnTo>
                    <a:pt x="653" y="3174"/>
                  </a:lnTo>
                  <a:lnTo>
                    <a:pt x="656" y="3174"/>
                  </a:lnTo>
                  <a:lnTo>
                    <a:pt x="658" y="3174"/>
                  </a:lnTo>
                  <a:lnTo>
                    <a:pt x="658" y="3174"/>
                  </a:lnTo>
                  <a:lnTo>
                    <a:pt x="658" y="3177"/>
                  </a:lnTo>
                  <a:lnTo>
                    <a:pt x="658" y="3177"/>
                  </a:lnTo>
                  <a:lnTo>
                    <a:pt x="660" y="3177"/>
                  </a:lnTo>
                  <a:lnTo>
                    <a:pt x="660" y="3174"/>
                  </a:lnTo>
                  <a:lnTo>
                    <a:pt x="658" y="3172"/>
                  </a:lnTo>
                  <a:lnTo>
                    <a:pt x="653" y="3170"/>
                  </a:lnTo>
                  <a:lnTo>
                    <a:pt x="653" y="3170"/>
                  </a:lnTo>
                  <a:lnTo>
                    <a:pt x="651" y="3167"/>
                  </a:lnTo>
                  <a:lnTo>
                    <a:pt x="651" y="3165"/>
                  </a:lnTo>
                  <a:lnTo>
                    <a:pt x="648" y="3163"/>
                  </a:lnTo>
                  <a:lnTo>
                    <a:pt x="648" y="3163"/>
                  </a:lnTo>
                  <a:lnTo>
                    <a:pt x="648" y="3163"/>
                  </a:lnTo>
                  <a:lnTo>
                    <a:pt x="641" y="3155"/>
                  </a:lnTo>
                  <a:lnTo>
                    <a:pt x="639" y="3155"/>
                  </a:lnTo>
                  <a:lnTo>
                    <a:pt x="639" y="3153"/>
                  </a:lnTo>
                  <a:lnTo>
                    <a:pt x="634" y="3148"/>
                  </a:lnTo>
                  <a:lnTo>
                    <a:pt x="634" y="3148"/>
                  </a:lnTo>
                  <a:lnTo>
                    <a:pt x="632" y="3148"/>
                  </a:lnTo>
                  <a:lnTo>
                    <a:pt x="630" y="3144"/>
                  </a:lnTo>
                  <a:lnTo>
                    <a:pt x="630" y="3139"/>
                  </a:lnTo>
                  <a:lnTo>
                    <a:pt x="632" y="3139"/>
                  </a:lnTo>
                  <a:lnTo>
                    <a:pt x="630" y="3139"/>
                  </a:lnTo>
                  <a:lnTo>
                    <a:pt x="627" y="3137"/>
                  </a:lnTo>
                  <a:lnTo>
                    <a:pt x="627" y="3134"/>
                  </a:lnTo>
                  <a:lnTo>
                    <a:pt x="630" y="3132"/>
                  </a:lnTo>
                  <a:lnTo>
                    <a:pt x="630" y="3129"/>
                  </a:lnTo>
                  <a:lnTo>
                    <a:pt x="627" y="3127"/>
                  </a:lnTo>
                  <a:lnTo>
                    <a:pt x="625" y="3125"/>
                  </a:lnTo>
                  <a:lnTo>
                    <a:pt x="622" y="3122"/>
                  </a:lnTo>
                  <a:lnTo>
                    <a:pt x="620" y="3122"/>
                  </a:lnTo>
                  <a:lnTo>
                    <a:pt x="622" y="3120"/>
                  </a:lnTo>
                  <a:lnTo>
                    <a:pt x="622" y="3120"/>
                  </a:lnTo>
                  <a:lnTo>
                    <a:pt x="622" y="3122"/>
                  </a:lnTo>
                  <a:lnTo>
                    <a:pt x="625" y="3122"/>
                  </a:lnTo>
                  <a:lnTo>
                    <a:pt x="625" y="3118"/>
                  </a:lnTo>
                  <a:lnTo>
                    <a:pt x="622" y="3118"/>
                  </a:lnTo>
                  <a:lnTo>
                    <a:pt x="622" y="3118"/>
                  </a:lnTo>
                  <a:lnTo>
                    <a:pt x="620" y="3118"/>
                  </a:lnTo>
                  <a:lnTo>
                    <a:pt x="620" y="3115"/>
                  </a:lnTo>
                  <a:lnTo>
                    <a:pt x="618" y="3113"/>
                  </a:lnTo>
                  <a:lnTo>
                    <a:pt x="618" y="3113"/>
                  </a:lnTo>
                  <a:lnTo>
                    <a:pt x="618" y="3113"/>
                  </a:lnTo>
                  <a:lnTo>
                    <a:pt x="618" y="3111"/>
                  </a:lnTo>
                  <a:lnTo>
                    <a:pt x="618" y="3111"/>
                  </a:lnTo>
                  <a:lnTo>
                    <a:pt x="618" y="3108"/>
                  </a:lnTo>
                  <a:lnTo>
                    <a:pt x="618" y="3108"/>
                  </a:lnTo>
                  <a:lnTo>
                    <a:pt x="618" y="3103"/>
                  </a:lnTo>
                  <a:lnTo>
                    <a:pt x="620" y="3099"/>
                  </a:lnTo>
                  <a:lnTo>
                    <a:pt x="620" y="3099"/>
                  </a:lnTo>
                  <a:lnTo>
                    <a:pt x="622" y="3101"/>
                  </a:lnTo>
                  <a:lnTo>
                    <a:pt x="625" y="3103"/>
                  </a:lnTo>
                  <a:lnTo>
                    <a:pt x="625" y="3103"/>
                  </a:lnTo>
                  <a:lnTo>
                    <a:pt x="625" y="3099"/>
                  </a:lnTo>
                  <a:lnTo>
                    <a:pt x="630" y="3096"/>
                  </a:lnTo>
                  <a:lnTo>
                    <a:pt x="630" y="3096"/>
                  </a:lnTo>
                  <a:lnTo>
                    <a:pt x="632" y="3092"/>
                  </a:lnTo>
                  <a:lnTo>
                    <a:pt x="632" y="3089"/>
                  </a:lnTo>
                  <a:lnTo>
                    <a:pt x="634" y="3087"/>
                  </a:lnTo>
                  <a:lnTo>
                    <a:pt x="634" y="3082"/>
                  </a:lnTo>
                  <a:lnTo>
                    <a:pt x="637" y="3082"/>
                  </a:lnTo>
                  <a:lnTo>
                    <a:pt x="637" y="3082"/>
                  </a:lnTo>
                  <a:lnTo>
                    <a:pt x="634" y="3082"/>
                  </a:lnTo>
                  <a:lnTo>
                    <a:pt x="634" y="3080"/>
                  </a:lnTo>
                  <a:lnTo>
                    <a:pt x="632" y="3080"/>
                  </a:lnTo>
                  <a:lnTo>
                    <a:pt x="632" y="3082"/>
                  </a:lnTo>
                  <a:lnTo>
                    <a:pt x="630" y="3082"/>
                  </a:lnTo>
                  <a:lnTo>
                    <a:pt x="630" y="3082"/>
                  </a:lnTo>
                  <a:lnTo>
                    <a:pt x="630" y="3082"/>
                  </a:lnTo>
                  <a:lnTo>
                    <a:pt x="630" y="3085"/>
                  </a:lnTo>
                  <a:lnTo>
                    <a:pt x="627" y="3085"/>
                  </a:lnTo>
                  <a:lnTo>
                    <a:pt x="622" y="3085"/>
                  </a:lnTo>
                  <a:lnTo>
                    <a:pt x="622" y="3085"/>
                  </a:lnTo>
                  <a:lnTo>
                    <a:pt x="618" y="3085"/>
                  </a:lnTo>
                  <a:lnTo>
                    <a:pt x="618" y="3085"/>
                  </a:lnTo>
                  <a:lnTo>
                    <a:pt x="620" y="3082"/>
                  </a:lnTo>
                  <a:lnTo>
                    <a:pt x="620" y="3077"/>
                  </a:lnTo>
                  <a:lnTo>
                    <a:pt x="618" y="3075"/>
                  </a:lnTo>
                  <a:lnTo>
                    <a:pt x="618" y="3073"/>
                  </a:lnTo>
                  <a:lnTo>
                    <a:pt x="618" y="3073"/>
                  </a:lnTo>
                  <a:lnTo>
                    <a:pt x="618" y="3070"/>
                  </a:lnTo>
                  <a:lnTo>
                    <a:pt x="618" y="3068"/>
                  </a:lnTo>
                  <a:lnTo>
                    <a:pt x="618" y="3066"/>
                  </a:lnTo>
                  <a:lnTo>
                    <a:pt x="618" y="3063"/>
                  </a:lnTo>
                  <a:lnTo>
                    <a:pt x="618" y="3063"/>
                  </a:lnTo>
                  <a:lnTo>
                    <a:pt x="620" y="3063"/>
                  </a:lnTo>
                  <a:lnTo>
                    <a:pt x="620" y="3059"/>
                  </a:lnTo>
                  <a:lnTo>
                    <a:pt x="618" y="3059"/>
                  </a:lnTo>
                  <a:lnTo>
                    <a:pt x="618" y="3056"/>
                  </a:lnTo>
                  <a:lnTo>
                    <a:pt x="613" y="3049"/>
                  </a:lnTo>
                  <a:lnTo>
                    <a:pt x="611" y="3047"/>
                  </a:lnTo>
                  <a:lnTo>
                    <a:pt x="611" y="3047"/>
                  </a:lnTo>
                  <a:lnTo>
                    <a:pt x="611" y="3044"/>
                  </a:lnTo>
                  <a:lnTo>
                    <a:pt x="611" y="3044"/>
                  </a:lnTo>
                  <a:lnTo>
                    <a:pt x="606" y="3040"/>
                  </a:lnTo>
                  <a:lnTo>
                    <a:pt x="603" y="3035"/>
                  </a:lnTo>
                  <a:lnTo>
                    <a:pt x="603" y="3030"/>
                  </a:lnTo>
                  <a:lnTo>
                    <a:pt x="603" y="3030"/>
                  </a:lnTo>
                  <a:lnTo>
                    <a:pt x="603" y="3030"/>
                  </a:lnTo>
                  <a:lnTo>
                    <a:pt x="606" y="3028"/>
                  </a:lnTo>
                  <a:lnTo>
                    <a:pt x="613" y="3028"/>
                  </a:lnTo>
                  <a:lnTo>
                    <a:pt x="615" y="3025"/>
                  </a:lnTo>
                  <a:lnTo>
                    <a:pt x="615" y="3025"/>
                  </a:lnTo>
                  <a:lnTo>
                    <a:pt x="613" y="3023"/>
                  </a:lnTo>
                  <a:lnTo>
                    <a:pt x="613" y="3021"/>
                  </a:lnTo>
                  <a:lnTo>
                    <a:pt x="611" y="3018"/>
                  </a:lnTo>
                  <a:lnTo>
                    <a:pt x="611" y="3018"/>
                  </a:lnTo>
                  <a:lnTo>
                    <a:pt x="613" y="3016"/>
                  </a:lnTo>
                  <a:lnTo>
                    <a:pt x="615" y="3016"/>
                  </a:lnTo>
                  <a:lnTo>
                    <a:pt x="615" y="3016"/>
                  </a:lnTo>
                  <a:lnTo>
                    <a:pt x="618" y="3016"/>
                  </a:lnTo>
                  <a:lnTo>
                    <a:pt x="618" y="3016"/>
                  </a:lnTo>
                  <a:lnTo>
                    <a:pt x="620" y="3016"/>
                  </a:lnTo>
                  <a:lnTo>
                    <a:pt x="622" y="3016"/>
                  </a:lnTo>
                  <a:lnTo>
                    <a:pt x="622" y="3016"/>
                  </a:lnTo>
                  <a:lnTo>
                    <a:pt x="625" y="3016"/>
                  </a:lnTo>
                  <a:lnTo>
                    <a:pt x="627" y="3016"/>
                  </a:lnTo>
                  <a:lnTo>
                    <a:pt x="630" y="3014"/>
                  </a:lnTo>
                  <a:lnTo>
                    <a:pt x="632" y="3011"/>
                  </a:lnTo>
                  <a:lnTo>
                    <a:pt x="632" y="3011"/>
                  </a:lnTo>
                  <a:lnTo>
                    <a:pt x="634" y="3009"/>
                  </a:lnTo>
                  <a:lnTo>
                    <a:pt x="637" y="3009"/>
                  </a:lnTo>
                  <a:lnTo>
                    <a:pt x="639" y="3007"/>
                  </a:lnTo>
                  <a:lnTo>
                    <a:pt x="639" y="3004"/>
                  </a:lnTo>
                  <a:lnTo>
                    <a:pt x="641" y="3002"/>
                  </a:lnTo>
                  <a:lnTo>
                    <a:pt x="641" y="2999"/>
                  </a:lnTo>
                  <a:lnTo>
                    <a:pt x="644" y="2999"/>
                  </a:lnTo>
                  <a:lnTo>
                    <a:pt x="644" y="2997"/>
                  </a:lnTo>
                  <a:lnTo>
                    <a:pt x="641" y="2997"/>
                  </a:lnTo>
                  <a:lnTo>
                    <a:pt x="641" y="2995"/>
                  </a:lnTo>
                  <a:lnTo>
                    <a:pt x="644" y="2995"/>
                  </a:lnTo>
                  <a:lnTo>
                    <a:pt x="644" y="2992"/>
                  </a:lnTo>
                  <a:lnTo>
                    <a:pt x="644" y="2992"/>
                  </a:lnTo>
                  <a:lnTo>
                    <a:pt x="641" y="2988"/>
                  </a:lnTo>
                  <a:lnTo>
                    <a:pt x="641" y="2985"/>
                  </a:lnTo>
                  <a:lnTo>
                    <a:pt x="639" y="2985"/>
                  </a:lnTo>
                  <a:lnTo>
                    <a:pt x="639" y="2983"/>
                  </a:lnTo>
                  <a:lnTo>
                    <a:pt x="637" y="2983"/>
                  </a:lnTo>
                  <a:lnTo>
                    <a:pt x="637" y="2983"/>
                  </a:lnTo>
                  <a:lnTo>
                    <a:pt x="639" y="2983"/>
                  </a:lnTo>
                  <a:lnTo>
                    <a:pt x="641" y="2981"/>
                  </a:lnTo>
                  <a:lnTo>
                    <a:pt x="641" y="2978"/>
                  </a:lnTo>
                  <a:lnTo>
                    <a:pt x="641" y="2978"/>
                  </a:lnTo>
                  <a:lnTo>
                    <a:pt x="641" y="2978"/>
                  </a:lnTo>
                  <a:lnTo>
                    <a:pt x="639" y="2978"/>
                  </a:lnTo>
                  <a:lnTo>
                    <a:pt x="637" y="2976"/>
                  </a:lnTo>
                  <a:lnTo>
                    <a:pt x="637" y="2976"/>
                  </a:lnTo>
                  <a:lnTo>
                    <a:pt x="639" y="2973"/>
                  </a:lnTo>
                  <a:lnTo>
                    <a:pt x="641" y="2973"/>
                  </a:lnTo>
                  <a:lnTo>
                    <a:pt x="641" y="2973"/>
                  </a:lnTo>
                  <a:close/>
                  <a:moveTo>
                    <a:pt x="471" y="2817"/>
                  </a:moveTo>
                  <a:lnTo>
                    <a:pt x="473" y="2817"/>
                  </a:lnTo>
                  <a:lnTo>
                    <a:pt x="476" y="2820"/>
                  </a:lnTo>
                  <a:lnTo>
                    <a:pt x="483" y="2820"/>
                  </a:lnTo>
                  <a:lnTo>
                    <a:pt x="483" y="2822"/>
                  </a:lnTo>
                  <a:lnTo>
                    <a:pt x="483" y="2822"/>
                  </a:lnTo>
                  <a:lnTo>
                    <a:pt x="483" y="2822"/>
                  </a:lnTo>
                  <a:lnTo>
                    <a:pt x="485" y="2825"/>
                  </a:lnTo>
                  <a:lnTo>
                    <a:pt x="485" y="2822"/>
                  </a:lnTo>
                  <a:lnTo>
                    <a:pt x="485" y="2822"/>
                  </a:lnTo>
                  <a:lnTo>
                    <a:pt x="488" y="2825"/>
                  </a:lnTo>
                  <a:lnTo>
                    <a:pt x="488" y="2822"/>
                  </a:lnTo>
                  <a:lnTo>
                    <a:pt x="492" y="2825"/>
                  </a:lnTo>
                  <a:lnTo>
                    <a:pt x="492" y="2825"/>
                  </a:lnTo>
                  <a:lnTo>
                    <a:pt x="495" y="2827"/>
                  </a:lnTo>
                  <a:lnTo>
                    <a:pt x="497" y="2827"/>
                  </a:lnTo>
                  <a:lnTo>
                    <a:pt x="495" y="2829"/>
                  </a:lnTo>
                  <a:lnTo>
                    <a:pt x="497" y="2829"/>
                  </a:lnTo>
                  <a:lnTo>
                    <a:pt x="497" y="2832"/>
                  </a:lnTo>
                  <a:lnTo>
                    <a:pt x="497" y="2834"/>
                  </a:lnTo>
                  <a:lnTo>
                    <a:pt x="499" y="2834"/>
                  </a:lnTo>
                  <a:lnTo>
                    <a:pt x="499" y="2836"/>
                  </a:lnTo>
                  <a:lnTo>
                    <a:pt x="499" y="2836"/>
                  </a:lnTo>
                  <a:lnTo>
                    <a:pt x="499" y="2839"/>
                  </a:lnTo>
                  <a:lnTo>
                    <a:pt x="495" y="2841"/>
                  </a:lnTo>
                  <a:lnTo>
                    <a:pt x="492" y="2841"/>
                  </a:lnTo>
                  <a:lnTo>
                    <a:pt x="490" y="2843"/>
                  </a:lnTo>
                  <a:lnTo>
                    <a:pt x="488" y="2843"/>
                  </a:lnTo>
                  <a:lnTo>
                    <a:pt x="485" y="2846"/>
                  </a:lnTo>
                  <a:lnTo>
                    <a:pt x="485" y="2846"/>
                  </a:lnTo>
                  <a:lnTo>
                    <a:pt x="485" y="2841"/>
                  </a:lnTo>
                  <a:lnTo>
                    <a:pt x="485" y="2841"/>
                  </a:lnTo>
                  <a:lnTo>
                    <a:pt x="485" y="2841"/>
                  </a:lnTo>
                  <a:lnTo>
                    <a:pt x="485" y="2841"/>
                  </a:lnTo>
                  <a:lnTo>
                    <a:pt x="483" y="2843"/>
                  </a:lnTo>
                  <a:lnTo>
                    <a:pt x="481" y="2843"/>
                  </a:lnTo>
                  <a:lnTo>
                    <a:pt x="481" y="2841"/>
                  </a:lnTo>
                  <a:lnTo>
                    <a:pt x="481" y="2841"/>
                  </a:lnTo>
                  <a:lnTo>
                    <a:pt x="478" y="2843"/>
                  </a:lnTo>
                  <a:lnTo>
                    <a:pt x="478" y="2843"/>
                  </a:lnTo>
                  <a:lnTo>
                    <a:pt x="476" y="2843"/>
                  </a:lnTo>
                  <a:lnTo>
                    <a:pt x="476" y="2843"/>
                  </a:lnTo>
                  <a:lnTo>
                    <a:pt x="476" y="2841"/>
                  </a:lnTo>
                  <a:lnTo>
                    <a:pt x="473" y="2841"/>
                  </a:lnTo>
                  <a:lnTo>
                    <a:pt x="471" y="2839"/>
                  </a:lnTo>
                  <a:lnTo>
                    <a:pt x="473" y="2839"/>
                  </a:lnTo>
                  <a:lnTo>
                    <a:pt x="473" y="2839"/>
                  </a:lnTo>
                  <a:lnTo>
                    <a:pt x="476" y="2839"/>
                  </a:lnTo>
                  <a:lnTo>
                    <a:pt x="476" y="2836"/>
                  </a:lnTo>
                  <a:lnTo>
                    <a:pt x="478" y="2834"/>
                  </a:lnTo>
                  <a:lnTo>
                    <a:pt x="476" y="2834"/>
                  </a:lnTo>
                  <a:lnTo>
                    <a:pt x="476" y="2832"/>
                  </a:lnTo>
                  <a:lnTo>
                    <a:pt x="473" y="2829"/>
                  </a:lnTo>
                  <a:lnTo>
                    <a:pt x="473" y="2829"/>
                  </a:lnTo>
                  <a:lnTo>
                    <a:pt x="473" y="2829"/>
                  </a:lnTo>
                  <a:lnTo>
                    <a:pt x="473" y="2829"/>
                  </a:lnTo>
                  <a:lnTo>
                    <a:pt x="473" y="2829"/>
                  </a:lnTo>
                  <a:lnTo>
                    <a:pt x="471" y="2836"/>
                  </a:lnTo>
                  <a:lnTo>
                    <a:pt x="471" y="2836"/>
                  </a:lnTo>
                  <a:lnTo>
                    <a:pt x="469" y="2834"/>
                  </a:lnTo>
                  <a:lnTo>
                    <a:pt x="469" y="2834"/>
                  </a:lnTo>
                  <a:lnTo>
                    <a:pt x="469" y="2834"/>
                  </a:lnTo>
                  <a:lnTo>
                    <a:pt x="466" y="2832"/>
                  </a:lnTo>
                  <a:lnTo>
                    <a:pt x="469" y="2829"/>
                  </a:lnTo>
                  <a:lnTo>
                    <a:pt x="469" y="2829"/>
                  </a:lnTo>
                  <a:lnTo>
                    <a:pt x="469" y="2827"/>
                  </a:lnTo>
                  <a:lnTo>
                    <a:pt x="466" y="2825"/>
                  </a:lnTo>
                  <a:lnTo>
                    <a:pt x="466" y="2825"/>
                  </a:lnTo>
                  <a:lnTo>
                    <a:pt x="466" y="2825"/>
                  </a:lnTo>
                  <a:lnTo>
                    <a:pt x="466" y="2825"/>
                  </a:lnTo>
                  <a:lnTo>
                    <a:pt x="464" y="2822"/>
                  </a:lnTo>
                  <a:lnTo>
                    <a:pt x="466" y="2822"/>
                  </a:lnTo>
                  <a:lnTo>
                    <a:pt x="469" y="2822"/>
                  </a:lnTo>
                  <a:lnTo>
                    <a:pt x="471" y="2825"/>
                  </a:lnTo>
                  <a:lnTo>
                    <a:pt x="471" y="2822"/>
                  </a:lnTo>
                  <a:lnTo>
                    <a:pt x="471" y="2822"/>
                  </a:lnTo>
                  <a:lnTo>
                    <a:pt x="471" y="2820"/>
                  </a:lnTo>
                  <a:lnTo>
                    <a:pt x="471" y="2822"/>
                  </a:lnTo>
                  <a:lnTo>
                    <a:pt x="469" y="2820"/>
                  </a:lnTo>
                  <a:lnTo>
                    <a:pt x="469" y="2820"/>
                  </a:lnTo>
                  <a:lnTo>
                    <a:pt x="469" y="2817"/>
                  </a:lnTo>
                  <a:lnTo>
                    <a:pt x="471" y="2817"/>
                  </a:lnTo>
                  <a:close/>
                  <a:moveTo>
                    <a:pt x="606" y="2704"/>
                  </a:moveTo>
                  <a:lnTo>
                    <a:pt x="608" y="2704"/>
                  </a:lnTo>
                  <a:lnTo>
                    <a:pt x="608" y="2706"/>
                  </a:lnTo>
                  <a:lnTo>
                    <a:pt x="611" y="2706"/>
                  </a:lnTo>
                  <a:lnTo>
                    <a:pt x="611" y="2709"/>
                  </a:lnTo>
                  <a:lnTo>
                    <a:pt x="611" y="2709"/>
                  </a:lnTo>
                  <a:lnTo>
                    <a:pt x="611" y="2711"/>
                  </a:lnTo>
                  <a:lnTo>
                    <a:pt x="608" y="2711"/>
                  </a:lnTo>
                  <a:lnTo>
                    <a:pt x="606" y="2711"/>
                  </a:lnTo>
                  <a:lnTo>
                    <a:pt x="603" y="2709"/>
                  </a:lnTo>
                  <a:lnTo>
                    <a:pt x="603" y="2711"/>
                  </a:lnTo>
                  <a:lnTo>
                    <a:pt x="599" y="2711"/>
                  </a:lnTo>
                  <a:lnTo>
                    <a:pt x="599" y="2711"/>
                  </a:lnTo>
                  <a:lnTo>
                    <a:pt x="599" y="2711"/>
                  </a:lnTo>
                  <a:lnTo>
                    <a:pt x="596" y="2711"/>
                  </a:lnTo>
                  <a:lnTo>
                    <a:pt x="594" y="2711"/>
                  </a:lnTo>
                  <a:lnTo>
                    <a:pt x="594" y="2709"/>
                  </a:lnTo>
                  <a:lnTo>
                    <a:pt x="592" y="2709"/>
                  </a:lnTo>
                  <a:lnTo>
                    <a:pt x="592" y="2706"/>
                  </a:lnTo>
                  <a:lnTo>
                    <a:pt x="594" y="2706"/>
                  </a:lnTo>
                  <a:lnTo>
                    <a:pt x="594" y="2704"/>
                  </a:lnTo>
                  <a:lnTo>
                    <a:pt x="594" y="2704"/>
                  </a:lnTo>
                  <a:lnTo>
                    <a:pt x="596" y="2704"/>
                  </a:lnTo>
                  <a:lnTo>
                    <a:pt x="596" y="2704"/>
                  </a:lnTo>
                  <a:lnTo>
                    <a:pt x="599" y="2704"/>
                  </a:lnTo>
                  <a:lnTo>
                    <a:pt x="599" y="2704"/>
                  </a:lnTo>
                  <a:lnTo>
                    <a:pt x="601" y="2704"/>
                  </a:lnTo>
                  <a:lnTo>
                    <a:pt x="603" y="2704"/>
                  </a:lnTo>
                  <a:lnTo>
                    <a:pt x="606" y="2704"/>
                  </a:lnTo>
                  <a:lnTo>
                    <a:pt x="606" y="2704"/>
                  </a:lnTo>
                  <a:lnTo>
                    <a:pt x="606" y="2704"/>
                  </a:lnTo>
                  <a:close/>
                  <a:moveTo>
                    <a:pt x="459" y="2702"/>
                  </a:moveTo>
                  <a:lnTo>
                    <a:pt x="462" y="2704"/>
                  </a:lnTo>
                  <a:lnTo>
                    <a:pt x="464" y="2711"/>
                  </a:lnTo>
                  <a:lnTo>
                    <a:pt x="464" y="2711"/>
                  </a:lnTo>
                  <a:lnTo>
                    <a:pt x="464" y="2716"/>
                  </a:lnTo>
                  <a:lnTo>
                    <a:pt x="464" y="2716"/>
                  </a:lnTo>
                  <a:lnTo>
                    <a:pt x="464" y="2716"/>
                  </a:lnTo>
                  <a:lnTo>
                    <a:pt x="464" y="2721"/>
                  </a:lnTo>
                  <a:lnTo>
                    <a:pt x="462" y="2721"/>
                  </a:lnTo>
                  <a:lnTo>
                    <a:pt x="459" y="2723"/>
                  </a:lnTo>
                  <a:lnTo>
                    <a:pt x="459" y="2723"/>
                  </a:lnTo>
                  <a:lnTo>
                    <a:pt x="457" y="2721"/>
                  </a:lnTo>
                  <a:lnTo>
                    <a:pt x="457" y="2713"/>
                  </a:lnTo>
                  <a:lnTo>
                    <a:pt x="452" y="2711"/>
                  </a:lnTo>
                  <a:lnTo>
                    <a:pt x="452" y="2709"/>
                  </a:lnTo>
                  <a:lnTo>
                    <a:pt x="452" y="2706"/>
                  </a:lnTo>
                  <a:lnTo>
                    <a:pt x="452" y="2706"/>
                  </a:lnTo>
                  <a:lnTo>
                    <a:pt x="455" y="2702"/>
                  </a:lnTo>
                  <a:lnTo>
                    <a:pt x="457" y="2702"/>
                  </a:lnTo>
                  <a:lnTo>
                    <a:pt x="459" y="2702"/>
                  </a:lnTo>
                  <a:lnTo>
                    <a:pt x="459" y="2702"/>
                  </a:lnTo>
                  <a:close/>
                  <a:moveTo>
                    <a:pt x="263" y="2673"/>
                  </a:moveTo>
                  <a:lnTo>
                    <a:pt x="265" y="2676"/>
                  </a:lnTo>
                  <a:lnTo>
                    <a:pt x="265" y="2678"/>
                  </a:lnTo>
                  <a:lnTo>
                    <a:pt x="265" y="2678"/>
                  </a:lnTo>
                  <a:lnTo>
                    <a:pt x="265" y="2678"/>
                  </a:lnTo>
                  <a:lnTo>
                    <a:pt x="265" y="2678"/>
                  </a:lnTo>
                  <a:lnTo>
                    <a:pt x="268" y="2678"/>
                  </a:lnTo>
                  <a:lnTo>
                    <a:pt x="268" y="2678"/>
                  </a:lnTo>
                  <a:lnTo>
                    <a:pt x="268" y="2678"/>
                  </a:lnTo>
                  <a:lnTo>
                    <a:pt x="270" y="2680"/>
                  </a:lnTo>
                  <a:lnTo>
                    <a:pt x="270" y="2678"/>
                  </a:lnTo>
                  <a:lnTo>
                    <a:pt x="272" y="2680"/>
                  </a:lnTo>
                  <a:lnTo>
                    <a:pt x="272" y="2680"/>
                  </a:lnTo>
                  <a:lnTo>
                    <a:pt x="275" y="2683"/>
                  </a:lnTo>
                  <a:lnTo>
                    <a:pt x="275" y="2683"/>
                  </a:lnTo>
                  <a:lnTo>
                    <a:pt x="275" y="2683"/>
                  </a:lnTo>
                  <a:lnTo>
                    <a:pt x="275" y="2685"/>
                  </a:lnTo>
                  <a:lnTo>
                    <a:pt x="275" y="2685"/>
                  </a:lnTo>
                  <a:lnTo>
                    <a:pt x="275" y="2690"/>
                  </a:lnTo>
                  <a:lnTo>
                    <a:pt x="277" y="2690"/>
                  </a:lnTo>
                  <a:lnTo>
                    <a:pt x="277" y="2692"/>
                  </a:lnTo>
                  <a:lnTo>
                    <a:pt x="277" y="2692"/>
                  </a:lnTo>
                  <a:lnTo>
                    <a:pt x="277" y="2692"/>
                  </a:lnTo>
                  <a:lnTo>
                    <a:pt x="275" y="2692"/>
                  </a:lnTo>
                  <a:lnTo>
                    <a:pt x="275" y="2695"/>
                  </a:lnTo>
                  <a:lnTo>
                    <a:pt x="277" y="2697"/>
                  </a:lnTo>
                  <a:lnTo>
                    <a:pt x="277" y="2697"/>
                  </a:lnTo>
                  <a:lnTo>
                    <a:pt x="277" y="2699"/>
                  </a:lnTo>
                  <a:lnTo>
                    <a:pt x="280" y="2699"/>
                  </a:lnTo>
                  <a:lnTo>
                    <a:pt x="280" y="2699"/>
                  </a:lnTo>
                  <a:lnTo>
                    <a:pt x="277" y="2699"/>
                  </a:lnTo>
                  <a:lnTo>
                    <a:pt x="277" y="2702"/>
                  </a:lnTo>
                  <a:lnTo>
                    <a:pt x="277" y="2702"/>
                  </a:lnTo>
                  <a:lnTo>
                    <a:pt x="277" y="2704"/>
                  </a:lnTo>
                  <a:lnTo>
                    <a:pt x="277" y="2704"/>
                  </a:lnTo>
                  <a:lnTo>
                    <a:pt x="272" y="2704"/>
                  </a:lnTo>
                  <a:lnTo>
                    <a:pt x="272" y="2706"/>
                  </a:lnTo>
                  <a:lnTo>
                    <a:pt x="270" y="2706"/>
                  </a:lnTo>
                  <a:lnTo>
                    <a:pt x="268" y="2706"/>
                  </a:lnTo>
                  <a:lnTo>
                    <a:pt x="268" y="2704"/>
                  </a:lnTo>
                  <a:lnTo>
                    <a:pt x="268" y="2704"/>
                  </a:lnTo>
                  <a:lnTo>
                    <a:pt x="268" y="2702"/>
                  </a:lnTo>
                  <a:lnTo>
                    <a:pt x="265" y="2699"/>
                  </a:lnTo>
                  <a:lnTo>
                    <a:pt x="263" y="2702"/>
                  </a:lnTo>
                  <a:lnTo>
                    <a:pt x="261" y="2699"/>
                  </a:lnTo>
                  <a:lnTo>
                    <a:pt x="261" y="2699"/>
                  </a:lnTo>
                  <a:lnTo>
                    <a:pt x="261" y="2699"/>
                  </a:lnTo>
                  <a:lnTo>
                    <a:pt x="258" y="2699"/>
                  </a:lnTo>
                  <a:lnTo>
                    <a:pt x="258" y="2699"/>
                  </a:lnTo>
                  <a:lnTo>
                    <a:pt x="258" y="2699"/>
                  </a:lnTo>
                  <a:lnTo>
                    <a:pt x="254" y="2699"/>
                  </a:lnTo>
                  <a:lnTo>
                    <a:pt x="254" y="2702"/>
                  </a:lnTo>
                  <a:lnTo>
                    <a:pt x="251" y="2702"/>
                  </a:lnTo>
                  <a:lnTo>
                    <a:pt x="251" y="2699"/>
                  </a:lnTo>
                  <a:lnTo>
                    <a:pt x="251" y="2699"/>
                  </a:lnTo>
                  <a:lnTo>
                    <a:pt x="251" y="2697"/>
                  </a:lnTo>
                  <a:lnTo>
                    <a:pt x="249" y="2697"/>
                  </a:lnTo>
                  <a:lnTo>
                    <a:pt x="249" y="2697"/>
                  </a:lnTo>
                  <a:lnTo>
                    <a:pt x="249" y="2692"/>
                  </a:lnTo>
                  <a:lnTo>
                    <a:pt x="246" y="2692"/>
                  </a:lnTo>
                  <a:lnTo>
                    <a:pt x="246" y="2692"/>
                  </a:lnTo>
                  <a:lnTo>
                    <a:pt x="246" y="2692"/>
                  </a:lnTo>
                  <a:lnTo>
                    <a:pt x="246" y="2690"/>
                  </a:lnTo>
                  <a:lnTo>
                    <a:pt x="244" y="2690"/>
                  </a:lnTo>
                  <a:lnTo>
                    <a:pt x="244" y="2687"/>
                  </a:lnTo>
                  <a:lnTo>
                    <a:pt x="244" y="2687"/>
                  </a:lnTo>
                  <a:lnTo>
                    <a:pt x="244" y="2687"/>
                  </a:lnTo>
                  <a:lnTo>
                    <a:pt x="244" y="2685"/>
                  </a:lnTo>
                  <a:lnTo>
                    <a:pt x="242" y="2685"/>
                  </a:lnTo>
                  <a:lnTo>
                    <a:pt x="242" y="2680"/>
                  </a:lnTo>
                  <a:lnTo>
                    <a:pt x="244" y="2680"/>
                  </a:lnTo>
                  <a:lnTo>
                    <a:pt x="244" y="2680"/>
                  </a:lnTo>
                  <a:lnTo>
                    <a:pt x="246" y="2680"/>
                  </a:lnTo>
                  <a:lnTo>
                    <a:pt x="246" y="2680"/>
                  </a:lnTo>
                  <a:lnTo>
                    <a:pt x="246" y="2678"/>
                  </a:lnTo>
                  <a:lnTo>
                    <a:pt x="251" y="2678"/>
                  </a:lnTo>
                  <a:lnTo>
                    <a:pt x="251" y="2676"/>
                  </a:lnTo>
                  <a:lnTo>
                    <a:pt x="254" y="2676"/>
                  </a:lnTo>
                  <a:lnTo>
                    <a:pt x="256" y="2676"/>
                  </a:lnTo>
                  <a:lnTo>
                    <a:pt x="256" y="2676"/>
                  </a:lnTo>
                  <a:lnTo>
                    <a:pt x="256" y="2676"/>
                  </a:lnTo>
                  <a:lnTo>
                    <a:pt x="258" y="2676"/>
                  </a:lnTo>
                  <a:lnTo>
                    <a:pt x="258" y="2676"/>
                  </a:lnTo>
                  <a:lnTo>
                    <a:pt x="261" y="2673"/>
                  </a:lnTo>
                  <a:lnTo>
                    <a:pt x="263" y="2673"/>
                  </a:lnTo>
                  <a:close/>
                  <a:moveTo>
                    <a:pt x="627" y="2619"/>
                  </a:moveTo>
                  <a:lnTo>
                    <a:pt x="630" y="2621"/>
                  </a:lnTo>
                  <a:lnTo>
                    <a:pt x="630" y="2619"/>
                  </a:lnTo>
                  <a:lnTo>
                    <a:pt x="630" y="2626"/>
                  </a:lnTo>
                  <a:lnTo>
                    <a:pt x="630" y="2626"/>
                  </a:lnTo>
                  <a:lnTo>
                    <a:pt x="630" y="2624"/>
                  </a:lnTo>
                  <a:lnTo>
                    <a:pt x="627" y="2624"/>
                  </a:lnTo>
                  <a:lnTo>
                    <a:pt x="627" y="2621"/>
                  </a:lnTo>
                  <a:lnTo>
                    <a:pt x="627" y="2621"/>
                  </a:lnTo>
                  <a:lnTo>
                    <a:pt x="625" y="2621"/>
                  </a:lnTo>
                  <a:lnTo>
                    <a:pt x="625" y="2619"/>
                  </a:lnTo>
                  <a:lnTo>
                    <a:pt x="627" y="2619"/>
                  </a:lnTo>
                  <a:lnTo>
                    <a:pt x="627" y="2619"/>
                  </a:lnTo>
                  <a:close/>
                  <a:moveTo>
                    <a:pt x="625" y="2617"/>
                  </a:moveTo>
                  <a:lnTo>
                    <a:pt x="625" y="2619"/>
                  </a:lnTo>
                  <a:lnTo>
                    <a:pt x="627" y="2619"/>
                  </a:lnTo>
                  <a:lnTo>
                    <a:pt x="627" y="2619"/>
                  </a:lnTo>
                  <a:lnTo>
                    <a:pt x="625" y="2619"/>
                  </a:lnTo>
                  <a:lnTo>
                    <a:pt x="625" y="2617"/>
                  </a:lnTo>
                  <a:close/>
                  <a:moveTo>
                    <a:pt x="580" y="2614"/>
                  </a:moveTo>
                  <a:lnTo>
                    <a:pt x="580" y="2617"/>
                  </a:lnTo>
                  <a:lnTo>
                    <a:pt x="582" y="2617"/>
                  </a:lnTo>
                  <a:lnTo>
                    <a:pt x="582" y="2617"/>
                  </a:lnTo>
                  <a:lnTo>
                    <a:pt x="582" y="2617"/>
                  </a:lnTo>
                  <a:lnTo>
                    <a:pt x="582" y="2617"/>
                  </a:lnTo>
                  <a:lnTo>
                    <a:pt x="580" y="2617"/>
                  </a:lnTo>
                  <a:lnTo>
                    <a:pt x="580" y="2617"/>
                  </a:lnTo>
                  <a:lnTo>
                    <a:pt x="577" y="2617"/>
                  </a:lnTo>
                  <a:lnTo>
                    <a:pt x="580" y="2614"/>
                  </a:lnTo>
                  <a:close/>
                  <a:moveTo>
                    <a:pt x="625" y="2617"/>
                  </a:moveTo>
                  <a:lnTo>
                    <a:pt x="622" y="2617"/>
                  </a:lnTo>
                  <a:lnTo>
                    <a:pt x="622" y="2617"/>
                  </a:lnTo>
                  <a:lnTo>
                    <a:pt x="622" y="2614"/>
                  </a:lnTo>
                  <a:lnTo>
                    <a:pt x="627" y="2614"/>
                  </a:lnTo>
                  <a:lnTo>
                    <a:pt x="627" y="2617"/>
                  </a:lnTo>
                  <a:lnTo>
                    <a:pt x="625" y="2617"/>
                  </a:lnTo>
                  <a:close/>
                  <a:moveTo>
                    <a:pt x="603" y="2607"/>
                  </a:moveTo>
                  <a:lnTo>
                    <a:pt x="603" y="2609"/>
                  </a:lnTo>
                  <a:lnTo>
                    <a:pt x="603" y="2609"/>
                  </a:lnTo>
                  <a:lnTo>
                    <a:pt x="601" y="2612"/>
                  </a:lnTo>
                  <a:lnTo>
                    <a:pt x="601" y="2614"/>
                  </a:lnTo>
                  <a:lnTo>
                    <a:pt x="601" y="2614"/>
                  </a:lnTo>
                  <a:lnTo>
                    <a:pt x="596" y="2619"/>
                  </a:lnTo>
                  <a:lnTo>
                    <a:pt x="594" y="2619"/>
                  </a:lnTo>
                  <a:lnTo>
                    <a:pt x="594" y="2617"/>
                  </a:lnTo>
                  <a:lnTo>
                    <a:pt x="592" y="2619"/>
                  </a:lnTo>
                  <a:lnTo>
                    <a:pt x="592" y="2614"/>
                  </a:lnTo>
                  <a:lnTo>
                    <a:pt x="592" y="2614"/>
                  </a:lnTo>
                  <a:lnTo>
                    <a:pt x="594" y="2614"/>
                  </a:lnTo>
                  <a:lnTo>
                    <a:pt x="594" y="2612"/>
                  </a:lnTo>
                  <a:lnTo>
                    <a:pt x="596" y="2609"/>
                  </a:lnTo>
                  <a:lnTo>
                    <a:pt x="596" y="2609"/>
                  </a:lnTo>
                  <a:lnTo>
                    <a:pt x="596" y="2609"/>
                  </a:lnTo>
                  <a:lnTo>
                    <a:pt x="601" y="2609"/>
                  </a:lnTo>
                  <a:lnTo>
                    <a:pt x="601" y="2609"/>
                  </a:lnTo>
                  <a:lnTo>
                    <a:pt x="601" y="2609"/>
                  </a:lnTo>
                  <a:lnTo>
                    <a:pt x="603" y="2609"/>
                  </a:lnTo>
                  <a:lnTo>
                    <a:pt x="601" y="2607"/>
                  </a:lnTo>
                  <a:lnTo>
                    <a:pt x="603" y="2607"/>
                  </a:lnTo>
                  <a:lnTo>
                    <a:pt x="603" y="2607"/>
                  </a:lnTo>
                  <a:close/>
                  <a:moveTo>
                    <a:pt x="625" y="2598"/>
                  </a:moveTo>
                  <a:lnTo>
                    <a:pt x="625" y="2598"/>
                  </a:lnTo>
                  <a:lnTo>
                    <a:pt x="625" y="2600"/>
                  </a:lnTo>
                  <a:lnTo>
                    <a:pt x="622" y="2600"/>
                  </a:lnTo>
                  <a:lnTo>
                    <a:pt x="622" y="2600"/>
                  </a:lnTo>
                  <a:lnTo>
                    <a:pt x="622" y="2598"/>
                  </a:lnTo>
                  <a:lnTo>
                    <a:pt x="625" y="2598"/>
                  </a:lnTo>
                  <a:close/>
                  <a:moveTo>
                    <a:pt x="627" y="2598"/>
                  </a:moveTo>
                  <a:lnTo>
                    <a:pt x="630" y="2598"/>
                  </a:lnTo>
                  <a:lnTo>
                    <a:pt x="630" y="2600"/>
                  </a:lnTo>
                  <a:lnTo>
                    <a:pt x="627" y="2602"/>
                  </a:lnTo>
                  <a:lnTo>
                    <a:pt x="625" y="2602"/>
                  </a:lnTo>
                  <a:lnTo>
                    <a:pt x="625" y="2598"/>
                  </a:lnTo>
                  <a:lnTo>
                    <a:pt x="627" y="2598"/>
                  </a:lnTo>
                  <a:lnTo>
                    <a:pt x="627" y="2598"/>
                  </a:lnTo>
                  <a:close/>
                  <a:moveTo>
                    <a:pt x="606" y="2595"/>
                  </a:moveTo>
                  <a:lnTo>
                    <a:pt x="606" y="2595"/>
                  </a:lnTo>
                  <a:lnTo>
                    <a:pt x="603" y="2595"/>
                  </a:lnTo>
                  <a:lnTo>
                    <a:pt x="603" y="2595"/>
                  </a:lnTo>
                  <a:lnTo>
                    <a:pt x="606" y="2595"/>
                  </a:lnTo>
                  <a:close/>
                  <a:moveTo>
                    <a:pt x="613" y="2593"/>
                  </a:moveTo>
                  <a:lnTo>
                    <a:pt x="613" y="2595"/>
                  </a:lnTo>
                  <a:lnTo>
                    <a:pt x="611" y="2595"/>
                  </a:lnTo>
                  <a:lnTo>
                    <a:pt x="611" y="2598"/>
                  </a:lnTo>
                  <a:lnTo>
                    <a:pt x="608" y="2598"/>
                  </a:lnTo>
                  <a:lnTo>
                    <a:pt x="608" y="2598"/>
                  </a:lnTo>
                  <a:lnTo>
                    <a:pt x="608" y="2595"/>
                  </a:lnTo>
                  <a:lnTo>
                    <a:pt x="608" y="2595"/>
                  </a:lnTo>
                  <a:lnTo>
                    <a:pt x="608" y="2593"/>
                  </a:lnTo>
                  <a:lnTo>
                    <a:pt x="611" y="2593"/>
                  </a:lnTo>
                  <a:lnTo>
                    <a:pt x="613" y="2593"/>
                  </a:lnTo>
                  <a:close/>
                  <a:moveTo>
                    <a:pt x="615" y="2593"/>
                  </a:moveTo>
                  <a:lnTo>
                    <a:pt x="615" y="2593"/>
                  </a:lnTo>
                  <a:lnTo>
                    <a:pt x="615" y="2593"/>
                  </a:lnTo>
                  <a:lnTo>
                    <a:pt x="615" y="2595"/>
                  </a:lnTo>
                  <a:lnTo>
                    <a:pt x="615" y="2595"/>
                  </a:lnTo>
                  <a:lnTo>
                    <a:pt x="615" y="2593"/>
                  </a:lnTo>
                  <a:lnTo>
                    <a:pt x="615" y="2593"/>
                  </a:lnTo>
                  <a:close/>
                  <a:moveTo>
                    <a:pt x="715" y="2534"/>
                  </a:moveTo>
                  <a:lnTo>
                    <a:pt x="715" y="2536"/>
                  </a:lnTo>
                  <a:lnTo>
                    <a:pt x="712" y="2536"/>
                  </a:lnTo>
                  <a:lnTo>
                    <a:pt x="712" y="2534"/>
                  </a:lnTo>
                  <a:lnTo>
                    <a:pt x="715" y="2534"/>
                  </a:lnTo>
                  <a:close/>
                  <a:moveTo>
                    <a:pt x="381" y="2458"/>
                  </a:moveTo>
                  <a:lnTo>
                    <a:pt x="381" y="2461"/>
                  </a:lnTo>
                  <a:lnTo>
                    <a:pt x="384" y="2461"/>
                  </a:lnTo>
                  <a:lnTo>
                    <a:pt x="384" y="2463"/>
                  </a:lnTo>
                  <a:lnTo>
                    <a:pt x="388" y="2461"/>
                  </a:lnTo>
                  <a:lnTo>
                    <a:pt x="388" y="2461"/>
                  </a:lnTo>
                  <a:lnTo>
                    <a:pt x="388" y="2463"/>
                  </a:lnTo>
                  <a:lnTo>
                    <a:pt x="388" y="2463"/>
                  </a:lnTo>
                  <a:lnTo>
                    <a:pt x="388" y="2465"/>
                  </a:lnTo>
                  <a:lnTo>
                    <a:pt x="391" y="2465"/>
                  </a:lnTo>
                  <a:lnTo>
                    <a:pt x="393" y="2463"/>
                  </a:lnTo>
                  <a:lnTo>
                    <a:pt x="391" y="2463"/>
                  </a:lnTo>
                  <a:lnTo>
                    <a:pt x="391" y="2463"/>
                  </a:lnTo>
                  <a:lnTo>
                    <a:pt x="393" y="2463"/>
                  </a:lnTo>
                  <a:lnTo>
                    <a:pt x="393" y="2463"/>
                  </a:lnTo>
                  <a:lnTo>
                    <a:pt x="393" y="2463"/>
                  </a:lnTo>
                  <a:lnTo>
                    <a:pt x="395" y="2465"/>
                  </a:lnTo>
                  <a:lnTo>
                    <a:pt x="395" y="2468"/>
                  </a:lnTo>
                  <a:lnTo>
                    <a:pt x="393" y="2470"/>
                  </a:lnTo>
                  <a:lnTo>
                    <a:pt x="391" y="2470"/>
                  </a:lnTo>
                  <a:lnTo>
                    <a:pt x="391" y="2470"/>
                  </a:lnTo>
                  <a:lnTo>
                    <a:pt x="388" y="2470"/>
                  </a:lnTo>
                  <a:lnTo>
                    <a:pt x="386" y="2470"/>
                  </a:lnTo>
                  <a:lnTo>
                    <a:pt x="391" y="2472"/>
                  </a:lnTo>
                  <a:lnTo>
                    <a:pt x="393" y="2472"/>
                  </a:lnTo>
                  <a:lnTo>
                    <a:pt x="395" y="2472"/>
                  </a:lnTo>
                  <a:lnTo>
                    <a:pt x="395" y="2472"/>
                  </a:lnTo>
                  <a:lnTo>
                    <a:pt x="398" y="2470"/>
                  </a:lnTo>
                  <a:lnTo>
                    <a:pt x="398" y="2472"/>
                  </a:lnTo>
                  <a:lnTo>
                    <a:pt x="400" y="2472"/>
                  </a:lnTo>
                  <a:lnTo>
                    <a:pt x="400" y="2472"/>
                  </a:lnTo>
                  <a:lnTo>
                    <a:pt x="400" y="2472"/>
                  </a:lnTo>
                  <a:lnTo>
                    <a:pt x="400" y="2475"/>
                  </a:lnTo>
                  <a:lnTo>
                    <a:pt x="400" y="2475"/>
                  </a:lnTo>
                  <a:lnTo>
                    <a:pt x="400" y="2475"/>
                  </a:lnTo>
                  <a:lnTo>
                    <a:pt x="402" y="2475"/>
                  </a:lnTo>
                  <a:lnTo>
                    <a:pt x="402" y="2475"/>
                  </a:lnTo>
                  <a:lnTo>
                    <a:pt x="402" y="2477"/>
                  </a:lnTo>
                  <a:lnTo>
                    <a:pt x="402" y="2477"/>
                  </a:lnTo>
                  <a:lnTo>
                    <a:pt x="402" y="2479"/>
                  </a:lnTo>
                  <a:lnTo>
                    <a:pt x="402" y="2482"/>
                  </a:lnTo>
                  <a:lnTo>
                    <a:pt x="402" y="2482"/>
                  </a:lnTo>
                  <a:lnTo>
                    <a:pt x="402" y="2484"/>
                  </a:lnTo>
                  <a:lnTo>
                    <a:pt x="402" y="2484"/>
                  </a:lnTo>
                  <a:lnTo>
                    <a:pt x="402" y="2487"/>
                  </a:lnTo>
                  <a:lnTo>
                    <a:pt x="402" y="2487"/>
                  </a:lnTo>
                  <a:lnTo>
                    <a:pt x="402" y="2487"/>
                  </a:lnTo>
                  <a:lnTo>
                    <a:pt x="402" y="2487"/>
                  </a:lnTo>
                  <a:lnTo>
                    <a:pt x="402" y="2489"/>
                  </a:lnTo>
                  <a:lnTo>
                    <a:pt x="402" y="2489"/>
                  </a:lnTo>
                  <a:lnTo>
                    <a:pt x="402" y="2491"/>
                  </a:lnTo>
                  <a:lnTo>
                    <a:pt x="405" y="2491"/>
                  </a:lnTo>
                  <a:lnTo>
                    <a:pt x="405" y="2494"/>
                  </a:lnTo>
                  <a:lnTo>
                    <a:pt x="405" y="2494"/>
                  </a:lnTo>
                  <a:lnTo>
                    <a:pt x="405" y="2494"/>
                  </a:lnTo>
                  <a:lnTo>
                    <a:pt x="405" y="2494"/>
                  </a:lnTo>
                  <a:lnTo>
                    <a:pt x="405" y="2489"/>
                  </a:lnTo>
                  <a:lnTo>
                    <a:pt x="407" y="2489"/>
                  </a:lnTo>
                  <a:lnTo>
                    <a:pt x="407" y="2491"/>
                  </a:lnTo>
                  <a:lnTo>
                    <a:pt x="407" y="2491"/>
                  </a:lnTo>
                  <a:lnTo>
                    <a:pt x="407" y="2494"/>
                  </a:lnTo>
                  <a:lnTo>
                    <a:pt x="410" y="2496"/>
                  </a:lnTo>
                  <a:lnTo>
                    <a:pt x="410" y="2496"/>
                  </a:lnTo>
                  <a:lnTo>
                    <a:pt x="410" y="2496"/>
                  </a:lnTo>
                  <a:lnTo>
                    <a:pt x="412" y="2496"/>
                  </a:lnTo>
                  <a:lnTo>
                    <a:pt x="412" y="2498"/>
                  </a:lnTo>
                  <a:lnTo>
                    <a:pt x="414" y="2498"/>
                  </a:lnTo>
                  <a:lnTo>
                    <a:pt x="414" y="2498"/>
                  </a:lnTo>
                  <a:lnTo>
                    <a:pt x="412" y="2496"/>
                  </a:lnTo>
                  <a:lnTo>
                    <a:pt x="412" y="2496"/>
                  </a:lnTo>
                  <a:lnTo>
                    <a:pt x="410" y="2494"/>
                  </a:lnTo>
                  <a:lnTo>
                    <a:pt x="410" y="2491"/>
                  </a:lnTo>
                  <a:lnTo>
                    <a:pt x="410" y="2491"/>
                  </a:lnTo>
                  <a:lnTo>
                    <a:pt x="412" y="2491"/>
                  </a:lnTo>
                  <a:lnTo>
                    <a:pt x="412" y="2491"/>
                  </a:lnTo>
                  <a:lnTo>
                    <a:pt x="412" y="2491"/>
                  </a:lnTo>
                  <a:lnTo>
                    <a:pt x="412" y="2491"/>
                  </a:lnTo>
                  <a:lnTo>
                    <a:pt x="412" y="2489"/>
                  </a:lnTo>
                  <a:lnTo>
                    <a:pt x="414" y="2489"/>
                  </a:lnTo>
                  <a:lnTo>
                    <a:pt x="414" y="2489"/>
                  </a:lnTo>
                  <a:lnTo>
                    <a:pt x="414" y="2489"/>
                  </a:lnTo>
                  <a:lnTo>
                    <a:pt x="414" y="2491"/>
                  </a:lnTo>
                  <a:lnTo>
                    <a:pt x="414" y="2491"/>
                  </a:lnTo>
                  <a:lnTo>
                    <a:pt x="414" y="2491"/>
                  </a:lnTo>
                  <a:lnTo>
                    <a:pt x="417" y="2491"/>
                  </a:lnTo>
                  <a:lnTo>
                    <a:pt x="417" y="2494"/>
                  </a:lnTo>
                  <a:lnTo>
                    <a:pt x="419" y="2494"/>
                  </a:lnTo>
                  <a:lnTo>
                    <a:pt x="419" y="2496"/>
                  </a:lnTo>
                  <a:lnTo>
                    <a:pt x="417" y="2494"/>
                  </a:lnTo>
                  <a:lnTo>
                    <a:pt x="417" y="2496"/>
                  </a:lnTo>
                  <a:lnTo>
                    <a:pt x="419" y="2496"/>
                  </a:lnTo>
                  <a:lnTo>
                    <a:pt x="421" y="2498"/>
                  </a:lnTo>
                  <a:lnTo>
                    <a:pt x="421" y="2501"/>
                  </a:lnTo>
                  <a:lnTo>
                    <a:pt x="424" y="2498"/>
                  </a:lnTo>
                  <a:lnTo>
                    <a:pt x="421" y="2501"/>
                  </a:lnTo>
                  <a:lnTo>
                    <a:pt x="424" y="2503"/>
                  </a:lnTo>
                  <a:lnTo>
                    <a:pt x="424" y="2505"/>
                  </a:lnTo>
                  <a:lnTo>
                    <a:pt x="426" y="2508"/>
                  </a:lnTo>
                  <a:lnTo>
                    <a:pt x="426" y="2508"/>
                  </a:lnTo>
                  <a:lnTo>
                    <a:pt x="426" y="2505"/>
                  </a:lnTo>
                  <a:lnTo>
                    <a:pt x="426" y="2505"/>
                  </a:lnTo>
                  <a:lnTo>
                    <a:pt x="426" y="2503"/>
                  </a:lnTo>
                  <a:lnTo>
                    <a:pt x="426" y="2498"/>
                  </a:lnTo>
                  <a:lnTo>
                    <a:pt x="426" y="2498"/>
                  </a:lnTo>
                  <a:lnTo>
                    <a:pt x="426" y="2501"/>
                  </a:lnTo>
                  <a:lnTo>
                    <a:pt x="428" y="2501"/>
                  </a:lnTo>
                  <a:lnTo>
                    <a:pt x="428" y="2503"/>
                  </a:lnTo>
                  <a:lnTo>
                    <a:pt x="428" y="2503"/>
                  </a:lnTo>
                  <a:lnTo>
                    <a:pt x="428" y="2503"/>
                  </a:lnTo>
                  <a:lnTo>
                    <a:pt x="428" y="2503"/>
                  </a:lnTo>
                  <a:lnTo>
                    <a:pt x="428" y="2505"/>
                  </a:lnTo>
                  <a:lnTo>
                    <a:pt x="428" y="2505"/>
                  </a:lnTo>
                  <a:lnTo>
                    <a:pt x="431" y="2508"/>
                  </a:lnTo>
                  <a:lnTo>
                    <a:pt x="431" y="2508"/>
                  </a:lnTo>
                  <a:lnTo>
                    <a:pt x="431" y="2510"/>
                  </a:lnTo>
                  <a:lnTo>
                    <a:pt x="431" y="2513"/>
                  </a:lnTo>
                  <a:lnTo>
                    <a:pt x="431" y="2513"/>
                  </a:lnTo>
                  <a:lnTo>
                    <a:pt x="431" y="2515"/>
                  </a:lnTo>
                  <a:lnTo>
                    <a:pt x="431" y="2517"/>
                  </a:lnTo>
                  <a:lnTo>
                    <a:pt x="431" y="2517"/>
                  </a:lnTo>
                  <a:lnTo>
                    <a:pt x="431" y="2517"/>
                  </a:lnTo>
                  <a:lnTo>
                    <a:pt x="431" y="2520"/>
                  </a:lnTo>
                  <a:lnTo>
                    <a:pt x="431" y="2524"/>
                  </a:lnTo>
                  <a:lnTo>
                    <a:pt x="426" y="2524"/>
                  </a:lnTo>
                  <a:lnTo>
                    <a:pt x="424" y="2522"/>
                  </a:lnTo>
                  <a:lnTo>
                    <a:pt x="424" y="2520"/>
                  </a:lnTo>
                  <a:lnTo>
                    <a:pt x="421" y="2520"/>
                  </a:lnTo>
                  <a:lnTo>
                    <a:pt x="419" y="2520"/>
                  </a:lnTo>
                  <a:lnTo>
                    <a:pt x="417" y="2520"/>
                  </a:lnTo>
                  <a:lnTo>
                    <a:pt x="414" y="2520"/>
                  </a:lnTo>
                  <a:lnTo>
                    <a:pt x="412" y="2520"/>
                  </a:lnTo>
                  <a:lnTo>
                    <a:pt x="410" y="2520"/>
                  </a:lnTo>
                  <a:lnTo>
                    <a:pt x="407" y="2522"/>
                  </a:lnTo>
                  <a:lnTo>
                    <a:pt x="407" y="2522"/>
                  </a:lnTo>
                  <a:lnTo>
                    <a:pt x="398" y="2520"/>
                  </a:lnTo>
                  <a:lnTo>
                    <a:pt x="398" y="2520"/>
                  </a:lnTo>
                  <a:lnTo>
                    <a:pt x="395" y="2520"/>
                  </a:lnTo>
                  <a:lnTo>
                    <a:pt x="395" y="2520"/>
                  </a:lnTo>
                  <a:lnTo>
                    <a:pt x="393" y="2520"/>
                  </a:lnTo>
                  <a:lnTo>
                    <a:pt x="393" y="2520"/>
                  </a:lnTo>
                  <a:lnTo>
                    <a:pt x="393" y="2520"/>
                  </a:lnTo>
                  <a:lnTo>
                    <a:pt x="393" y="2520"/>
                  </a:lnTo>
                  <a:lnTo>
                    <a:pt x="391" y="2520"/>
                  </a:lnTo>
                  <a:lnTo>
                    <a:pt x="391" y="2520"/>
                  </a:lnTo>
                  <a:lnTo>
                    <a:pt x="388" y="2515"/>
                  </a:lnTo>
                  <a:lnTo>
                    <a:pt x="388" y="2515"/>
                  </a:lnTo>
                  <a:lnTo>
                    <a:pt x="388" y="2513"/>
                  </a:lnTo>
                  <a:lnTo>
                    <a:pt x="386" y="2510"/>
                  </a:lnTo>
                  <a:lnTo>
                    <a:pt x="386" y="2510"/>
                  </a:lnTo>
                  <a:lnTo>
                    <a:pt x="386" y="2510"/>
                  </a:lnTo>
                  <a:lnTo>
                    <a:pt x="386" y="2510"/>
                  </a:lnTo>
                  <a:lnTo>
                    <a:pt x="386" y="2510"/>
                  </a:lnTo>
                  <a:lnTo>
                    <a:pt x="386" y="2508"/>
                  </a:lnTo>
                  <a:lnTo>
                    <a:pt x="386" y="2508"/>
                  </a:lnTo>
                  <a:lnTo>
                    <a:pt x="386" y="2505"/>
                  </a:lnTo>
                  <a:lnTo>
                    <a:pt x="388" y="2508"/>
                  </a:lnTo>
                  <a:lnTo>
                    <a:pt x="391" y="2508"/>
                  </a:lnTo>
                  <a:lnTo>
                    <a:pt x="391" y="2508"/>
                  </a:lnTo>
                  <a:lnTo>
                    <a:pt x="393" y="2505"/>
                  </a:lnTo>
                  <a:lnTo>
                    <a:pt x="393" y="2505"/>
                  </a:lnTo>
                  <a:lnTo>
                    <a:pt x="393" y="2508"/>
                  </a:lnTo>
                  <a:lnTo>
                    <a:pt x="395" y="2505"/>
                  </a:lnTo>
                  <a:lnTo>
                    <a:pt x="393" y="2503"/>
                  </a:lnTo>
                  <a:lnTo>
                    <a:pt x="391" y="2503"/>
                  </a:lnTo>
                  <a:lnTo>
                    <a:pt x="391" y="2503"/>
                  </a:lnTo>
                  <a:lnTo>
                    <a:pt x="391" y="2501"/>
                  </a:lnTo>
                  <a:lnTo>
                    <a:pt x="391" y="2501"/>
                  </a:lnTo>
                  <a:lnTo>
                    <a:pt x="391" y="2501"/>
                  </a:lnTo>
                  <a:lnTo>
                    <a:pt x="388" y="2501"/>
                  </a:lnTo>
                  <a:lnTo>
                    <a:pt x="386" y="2498"/>
                  </a:lnTo>
                  <a:lnTo>
                    <a:pt x="386" y="2494"/>
                  </a:lnTo>
                  <a:lnTo>
                    <a:pt x="386" y="2494"/>
                  </a:lnTo>
                  <a:lnTo>
                    <a:pt x="386" y="2491"/>
                  </a:lnTo>
                  <a:lnTo>
                    <a:pt x="384" y="2489"/>
                  </a:lnTo>
                  <a:lnTo>
                    <a:pt x="384" y="2489"/>
                  </a:lnTo>
                  <a:lnTo>
                    <a:pt x="384" y="2489"/>
                  </a:lnTo>
                  <a:lnTo>
                    <a:pt x="384" y="2489"/>
                  </a:lnTo>
                  <a:lnTo>
                    <a:pt x="384" y="2489"/>
                  </a:lnTo>
                  <a:lnTo>
                    <a:pt x="381" y="2489"/>
                  </a:lnTo>
                  <a:lnTo>
                    <a:pt x="379" y="2489"/>
                  </a:lnTo>
                  <a:lnTo>
                    <a:pt x="379" y="2487"/>
                  </a:lnTo>
                  <a:lnTo>
                    <a:pt x="379" y="2484"/>
                  </a:lnTo>
                  <a:lnTo>
                    <a:pt x="379" y="2482"/>
                  </a:lnTo>
                  <a:lnTo>
                    <a:pt x="381" y="2482"/>
                  </a:lnTo>
                  <a:lnTo>
                    <a:pt x="381" y="2482"/>
                  </a:lnTo>
                  <a:lnTo>
                    <a:pt x="379" y="2482"/>
                  </a:lnTo>
                  <a:lnTo>
                    <a:pt x="379" y="2479"/>
                  </a:lnTo>
                  <a:lnTo>
                    <a:pt x="379" y="2479"/>
                  </a:lnTo>
                  <a:lnTo>
                    <a:pt x="379" y="2477"/>
                  </a:lnTo>
                  <a:lnTo>
                    <a:pt x="379" y="2475"/>
                  </a:lnTo>
                  <a:lnTo>
                    <a:pt x="376" y="2475"/>
                  </a:lnTo>
                  <a:lnTo>
                    <a:pt x="376" y="2472"/>
                  </a:lnTo>
                  <a:lnTo>
                    <a:pt x="379" y="2472"/>
                  </a:lnTo>
                  <a:lnTo>
                    <a:pt x="379" y="2470"/>
                  </a:lnTo>
                  <a:lnTo>
                    <a:pt x="381" y="2470"/>
                  </a:lnTo>
                  <a:lnTo>
                    <a:pt x="381" y="2472"/>
                  </a:lnTo>
                  <a:lnTo>
                    <a:pt x="381" y="2472"/>
                  </a:lnTo>
                  <a:lnTo>
                    <a:pt x="381" y="2472"/>
                  </a:lnTo>
                  <a:lnTo>
                    <a:pt x="384" y="2472"/>
                  </a:lnTo>
                  <a:lnTo>
                    <a:pt x="384" y="2472"/>
                  </a:lnTo>
                  <a:lnTo>
                    <a:pt x="384" y="2470"/>
                  </a:lnTo>
                  <a:lnTo>
                    <a:pt x="384" y="2468"/>
                  </a:lnTo>
                  <a:lnTo>
                    <a:pt x="384" y="2468"/>
                  </a:lnTo>
                  <a:lnTo>
                    <a:pt x="381" y="2465"/>
                  </a:lnTo>
                  <a:lnTo>
                    <a:pt x="381" y="2465"/>
                  </a:lnTo>
                  <a:lnTo>
                    <a:pt x="381" y="2465"/>
                  </a:lnTo>
                  <a:lnTo>
                    <a:pt x="381" y="2463"/>
                  </a:lnTo>
                  <a:lnTo>
                    <a:pt x="381" y="2461"/>
                  </a:lnTo>
                  <a:lnTo>
                    <a:pt x="379" y="2461"/>
                  </a:lnTo>
                  <a:lnTo>
                    <a:pt x="379" y="2461"/>
                  </a:lnTo>
                  <a:lnTo>
                    <a:pt x="379" y="2461"/>
                  </a:lnTo>
                  <a:lnTo>
                    <a:pt x="379" y="2458"/>
                  </a:lnTo>
                  <a:lnTo>
                    <a:pt x="381" y="2458"/>
                  </a:lnTo>
                  <a:lnTo>
                    <a:pt x="381" y="2458"/>
                  </a:lnTo>
                  <a:close/>
                  <a:moveTo>
                    <a:pt x="686" y="2449"/>
                  </a:moveTo>
                  <a:lnTo>
                    <a:pt x="684" y="2449"/>
                  </a:lnTo>
                  <a:lnTo>
                    <a:pt x="684" y="2449"/>
                  </a:lnTo>
                  <a:lnTo>
                    <a:pt x="682" y="2449"/>
                  </a:lnTo>
                  <a:lnTo>
                    <a:pt x="682" y="2449"/>
                  </a:lnTo>
                  <a:lnTo>
                    <a:pt x="686" y="2446"/>
                  </a:lnTo>
                  <a:lnTo>
                    <a:pt x="686" y="2449"/>
                  </a:lnTo>
                  <a:close/>
                  <a:moveTo>
                    <a:pt x="684" y="2444"/>
                  </a:moveTo>
                  <a:lnTo>
                    <a:pt x="686" y="2446"/>
                  </a:lnTo>
                  <a:lnTo>
                    <a:pt x="686" y="2446"/>
                  </a:lnTo>
                  <a:lnTo>
                    <a:pt x="684" y="2446"/>
                  </a:lnTo>
                  <a:lnTo>
                    <a:pt x="684" y="2446"/>
                  </a:lnTo>
                  <a:lnTo>
                    <a:pt x="682" y="2446"/>
                  </a:lnTo>
                  <a:lnTo>
                    <a:pt x="679" y="2446"/>
                  </a:lnTo>
                  <a:lnTo>
                    <a:pt x="679" y="2444"/>
                  </a:lnTo>
                  <a:lnTo>
                    <a:pt x="684" y="2444"/>
                  </a:lnTo>
                  <a:close/>
                  <a:moveTo>
                    <a:pt x="684" y="2231"/>
                  </a:moveTo>
                  <a:lnTo>
                    <a:pt x="684" y="2234"/>
                  </a:lnTo>
                  <a:lnTo>
                    <a:pt x="686" y="2234"/>
                  </a:lnTo>
                  <a:lnTo>
                    <a:pt x="691" y="2236"/>
                  </a:lnTo>
                  <a:lnTo>
                    <a:pt x="691" y="2238"/>
                  </a:lnTo>
                  <a:lnTo>
                    <a:pt x="689" y="2241"/>
                  </a:lnTo>
                  <a:lnTo>
                    <a:pt x="691" y="2241"/>
                  </a:lnTo>
                  <a:lnTo>
                    <a:pt x="691" y="2241"/>
                  </a:lnTo>
                  <a:lnTo>
                    <a:pt x="691" y="2241"/>
                  </a:lnTo>
                  <a:lnTo>
                    <a:pt x="693" y="2243"/>
                  </a:lnTo>
                  <a:lnTo>
                    <a:pt x="696" y="2243"/>
                  </a:lnTo>
                  <a:lnTo>
                    <a:pt x="698" y="2243"/>
                  </a:lnTo>
                  <a:lnTo>
                    <a:pt x="698" y="2245"/>
                  </a:lnTo>
                  <a:lnTo>
                    <a:pt x="700" y="2248"/>
                  </a:lnTo>
                  <a:lnTo>
                    <a:pt x="700" y="2248"/>
                  </a:lnTo>
                  <a:lnTo>
                    <a:pt x="703" y="2248"/>
                  </a:lnTo>
                  <a:lnTo>
                    <a:pt x="703" y="2250"/>
                  </a:lnTo>
                  <a:lnTo>
                    <a:pt x="703" y="2250"/>
                  </a:lnTo>
                  <a:lnTo>
                    <a:pt x="703" y="2250"/>
                  </a:lnTo>
                  <a:lnTo>
                    <a:pt x="703" y="2253"/>
                  </a:lnTo>
                  <a:lnTo>
                    <a:pt x="705" y="2253"/>
                  </a:lnTo>
                  <a:lnTo>
                    <a:pt x="705" y="2255"/>
                  </a:lnTo>
                  <a:lnTo>
                    <a:pt x="703" y="2255"/>
                  </a:lnTo>
                  <a:lnTo>
                    <a:pt x="703" y="2257"/>
                  </a:lnTo>
                  <a:lnTo>
                    <a:pt x="700" y="2257"/>
                  </a:lnTo>
                  <a:lnTo>
                    <a:pt x="700" y="2257"/>
                  </a:lnTo>
                  <a:lnTo>
                    <a:pt x="700" y="2260"/>
                  </a:lnTo>
                  <a:lnTo>
                    <a:pt x="703" y="2260"/>
                  </a:lnTo>
                  <a:lnTo>
                    <a:pt x="705" y="2260"/>
                  </a:lnTo>
                  <a:lnTo>
                    <a:pt x="705" y="2260"/>
                  </a:lnTo>
                  <a:lnTo>
                    <a:pt x="705" y="2262"/>
                  </a:lnTo>
                  <a:lnTo>
                    <a:pt x="705" y="2262"/>
                  </a:lnTo>
                  <a:lnTo>
                    <a:pt x="705" y="2264"/>
                  </a:lnTo>
                  <a:lnTo>
                    <a:pt x="708" y="2264"/>
                  </a:lnTo>
                  <a:lnTo>
                    <a:pt x="710" y="2264"/>
                  </a:lnTo>
                  <a:lnTo>
                    <a:pt x="712" y="2264"/>
                  </a:lnTo>
                  <a:lnTo>
                    <a:pt x="712" y="2264"/>
                  </a:lnTo>
                  <a:lnTo>
                    <a:pt x="710" y="2267"/>
                  </a:lnTo>
                  <a:lnTo>
                    <a:pt x="712" y="2269"/>
                  </a:lnTo>
                  <a:lnTo>
                    <a:pt x="717" y="2271"/>
                  </a:lnTo>
                  <a:lnTo>
                    <a:pt x="719" y="2276"/>
                  </a:lnTo>
                  <a:lnTo>
                    <a:pt x="724" y="2276"/>
                  </a:lnTo>
                  <a:lnTo>
                    <a:pt x="722" y="2279"/>
                  </a:lnTo>
                  <a:lnTo>
                    <a:pt x="724" y="2279"/>
                  </a:lnTo>
                  <a:lnTo>
                    <a:pt x="722" y="2283"/>
                  </a:lnTo>
                  <a:lnTo>
                    <a:pt x="719" y="2286"/>
                  </a:lnTo>
                  <a:lnTo>
                    <a:pt x="717" y="2288"/>
                  </a:lnTo>
                  <a:lnTo>
                    <a:pt x="717" y="2290"/>
                  </a:lnTo>
                  <a:lnTo>
                    <a:pt x="717" y="2290"/>
                  </a:lnTo>
                  <a:lnTo>
                    <a:pt x="717" y="2290"/>
                  </a:lnTo>
                  <a:lnTo>
                    <a:pt x="717" y="2290"/>
                  </a:lnTo>
                  <a:lnTo>
                    <a:pt x="717" y="2293"/>
                  </a:lnTo>
                  <a:lnTo>
                    <a:pt x="719" y="2295"/>
                  </a:lnTo>
                  <a:lnTo>
                    <a:pt x="719" y="2295"/>
                  </a:lnTo>
                  <a:lnTo>
                    <a:pt x="717" y="2297"/>
                  </a:lnTo>
                  <a:lnTo>
                    <a:pt x="717" y="2297"/>
                  </a:lnTo>
                  <a:lnTo>
                    <a:pt x="717" y="2300"/>
                  </a:lnTo>
                  <a:lnTo>
                    <a:pt x="719" y="2302"/>
                  </a:lnTo>
                  <a:lnTo>
                    <a:pt x="722" y="2302"/>
                  </a:lnTo>
                  <a:lnTo>
                    <a:pt x="722" y="2302"/>
                  </a:lnTo>
                  <a:lnTo>
                    <a:pt x="722" y="2302"/>
                  </a:lnTo>
                  <a:lnTo>
                    <a:pt x="722" y="2302"/>
                  </a:lnTo>
                  <a:lnTo>
                    <a:pt x="722" y="2302"/>
                  </a:lnTo>
                  <a:lnTo>
                    <a:pt x="722" y="2305"/>
                  </a:lnTo>
                  <a:lnTo>
                    <a:pt x="724" y="2305"/>
                  </a:lnTo>
                  <a:lnTo>
                    <a:pt x="724" y="2307"/>
                  </a:lnTo>
                  <a:lnTo>
                    <a:pt x="724" y="2307"/>
                  </a:lnTo>
                  <a:lnTo>
                    <a:pt x="724" y="2309"/>
                  </a:lnTo>
                  <a:lnTo>
                    <a:pt x="726" y="2309"/>
                  </a:lnTo>
                  <a:lnTo>
                    <a:pt x="726" y="2309"/>
                  </a:lnTo>
                  <a:lnTo>
                    <a:pt x="726" y="2309"/>
                  </a:lnTo>
                  <a:lnTo>
                    <a:pt x="726" y="2309"/>
                  </a:lnTo>
                  <a:lnTo>
                    <a:pt x="726" y="2309"/>
                  </a:lnTo>
                  <a:lnTo>
                    <a:pt x="726" y="2309"/>
                  </a:lnTo>
                  <a:lnTo>
                    <a:pt x="726" y="2312"/>
                  </a:lnTo>
                  <a:lnTo>
                    <a:pt x="729" y="2312"/>
                  </a:lnTo>
                  <a:lnTo>
                    <a:pt x="729" y="2312"/>
                  </a:lnTo>
                  <a:lnTo>
                    <a:pt x="729" y="2314"/>
                  </a:lnTo>
                  <a:lnTo>
                    <a:pt x="731" y="2312"/>
                  </a:lnTo>
                  <a:lnTo>
                    <a:pt x="731" y="2314"/>
                  </a:lnTo>
                  <a:lnTo>
                    <a:pt x="729" y="2316"/>
                  </a:lnTo>
                  <a:lnTo>
                    <a:pt x="729" y="2326"/>
                  </a:lnTo>
                  <a:lnTo>
                    <a:pt x="724" y="2328"/>
                  </a:lnTo>
                  <a:lnTo>
                    <a:pt x="722" y="2331"/>
                  </a:lnTo>
                  <a:lnTo>
                    <a:pt x="719" y="2333"/>
                  </a:lnTo>
                  <a:lnTo>
                    <a:pt x="717" y="2342"/>
                  </a:lnTo>
                  <a:lnTo>
                    <a:pt x="717" y="2345"/>
                  </a:lnTo>
                  <a:lnTo>
                    <a:pt x="715" y="2345"/>
                  </a:lnTo>
                  <a:lnTo>
                    <a:pt x="715" y="2347"/>
                  </a:lnTo>
                  <a:lnTo>
                    <a:pt x="712" y="2347"/>
                  </a:lnTo>
                  <a:lnTo>
                    <a:pt x="712" y="2349"/>
                  </a:lnTo>
                  <a:lnTo>
                    <a:pt x="715" y="2352"/>
                  </a:lnTo>
                  <a:lnTo>
                    <a:pt x="712" y="2354"/>
                  </a:lnTo>
                  <a:lnTo>
                    <a:pt x="710" y="2354"/>
                  </a:lnTo>
                  <a:lnTo>
                    <a:pt x="710" y="2357"/>
                  </a:lnTo>
                  <a:lnTo>
                    <a:pt x="712" y="2357"/>
                  </a:lnTo>
                  <a:lnTo>
                    <a:pt x="710" y="2359"/>
                  </a:lnTo>
                  <a:lnTo>
                    <a:pt x="710" y="2359"/>
                  </a:lnTo>
                  <a:lnTo>
                    <a:pt x="710" y="2359"/>
                  </a:lnTo>
                  <a:lnTo>
                    <a:pt x="710" y="2361"/>
                  </a:lnTo>
                  <a:lnTo>
                    <a:pt x="710" y="2364"/>
                  </a:lnTo>
                  <a:lnTo>
                    <a:pt x="710" y="2364"/>
                  </a:lnTo>
                  <a:lnTo>
                    <a:pt x="710" y="2364"/>
                  </a:lnTo>
                  <a:lnTo>
                    <a:pt x="710" y="2364"/>
                  </a:lnTo>
                  <a:lnTo>
                    <a:pt x="710" y="2366"/>
                  </a:lnTo>
                  <a:lnTo>
                    <a:pt x="708" y="2368"/>
                  </a:lnTo>
                  <a:lnTo>
                    <a:pt x="708" y="2368"/>
                  </a:lnTo>
                  <a:lnTo>
                    <a:pt x="705" y="2371"/>
                  </a:lnTo>
                  <a:lnTo>
                    <a:pt x="708" y="2373"/>
                  </a:lnTo>
                  <a:lnTo>
                    <a:pt x="710" y="2375"/>
                  </a:lnTo>
                  <a:lnTo>
                    <a:pt x="708" y="2375"/>
                  </a:lnTo>
                  <a:lnTo>
                    <a:pt x="712" y="2380"/>
                  </a:lnTo>
                  <a:lnTo>
                    <a:pt x="715" y="2385"/>
                  </a:lnTo>
                  <a:lnTo>
                    <a:pt x="717" y="2385"/>
                  </a:lnTo>
                  <a:lnTo>
                    <a:pt x="717" y="2387"/>
                  </a:lnTo>
                  <a:lnTo>
                    <a:pt x="722" y="2387"/>
                  </a:lnTo>
                  <a:lnTo>
                    <a:pt x="722" y="2390"/>
                  </a:lnTo>
                  <a:lnTo>
                    <a:pt x="724" y="2390"/>
                  </a:lnTo>
                  <a:lnTo>
                    <a:pt x="726" y="2392"/>
                  </a:lnTo>
                  <a:lnTo>
                    <a:pt x="729" y="2390"/>
                  </a:lnTo>
                  <a:lnTo>
                    <a:pt x="731" y="2390"/>
                  </a:lnTo>
                  <a:lnTo>
                    <a:pt x="731" y="2392"/>
                  </a:lnTo>
                  <a:lnTo>
                    <a:pt x="731" y="2392"/>
                  </a:lnTo>
                  <a:lnTo>
                    <a:pt x="731" y="2394"/>
                  </a:lnTo>
                  <a:lnTo>
                    <a:pt x="731" y="2394"/>
                  </a:lnTo>
                  <a:lnTo>
                    <a:pt x="729" y="2394"/>
                  </a:lnTo>
                  <a:lnTo>
                    <a:pt x="729" y="2397"/>
                  </a:lnTo>
                  <a:lnTo>
                    <a:pt x="724" y="2397"/>
                  </a:lnTo>
                  <a:lnTo>
                    <a:pt x="724" y="2397"/>
                  </a:lnTo>
                  <a:lnTo>
                    <a:pt x="722" y="2397"/>
                  </a:lnTo>
                  <a:lnTo>
                    <a:pt x="722" y="2397"/>
                  </a:lnTo>
                  <a:lnTo>
                    <a:pt x="717" y="2397"/>
                  </a:lnTo>
                  <a:lnTo>
                    <a:pt x="715" y="2399"/>
                  </a:lnTo>
                  <a:lnTo>
                    <a:pt x="715" y="2399"/>
                  </a:lnTo>
                  <a:lnTo>
                    <a:pt x="715" y="2399"/>
                  </a:lnTo>
                  <a:lnTo>
                    <a:pt x="715" y="2401"/>
                  </a:lnTo>
                  <a:lnTo>
                    <a:pt x="712" y="2401"/>
                  </a:lnTo>
                  <a:lnTo>
                    <a:pt x="712" y="2404"/>
                  </a:lnTo>
                  <a:lnTo>
                    <a:pt x="712" y="2406"/>
                  </a:lnTo>
                  <a:lnTo>
                    <a:pt x="710" y="2406"/>
                  </a:lnTo>
                  <a:lnTo>
                    <a:pt x="710" y="2409"/>
                  </a:lnTo>
                  <a:lnTo>
                    <a:pt x="705" y="2413"/>
                  </a:lnTo>
                  <a:lnTo>
                    <a:pt x="703" y="2418"/>
                  </a:lnTo>
                  <a:lnTo>
                    <a:pt x="703" y="2418"/>
                  </a:lnTo>
                  <a:lnTo>
                    <a:pt x="700" y="2418"/>
                  </a:lnTo>
                  <a:lnTo>
                    <a:pt x="698" y="2418"/>
                  </a:lnTo>
                  <a:lnTo>
                    <a:pt x="698" y="2420"/>
                  </a:lnTo>
                  <a:lnTo>
                    <a:pt x="696" y="2423"/>
                  </a:lnTo>
                  <a:lnTo>
                    <a:pt x="696" y="2425"/>
                  </a:lnTo>
                  <a:lnTo>
                    <a:pt x="693" y="2427"/>
                  </a:lnTo>
                  <a:lnTo>
                    <a:pt x="691" y="2427"/>
                  </a:lnTo>
                  <a:lnTo>
                    <a:pt x="691" y="2427"/>
                  </a:lnTo>
                  <a:lnTo>
                    <a:pt x="693" y="2427"/>
                  </a:lnTo>
                  <a:lnTo>
                    <a:pt x="696" y="2430"/>
                  </a:lnTo>
                  <a:lnTo>
                    <a:pt x="696" y="2430"/>
                  </a:lnTo>
                  <a:lnTo>
                    <a:pt x="696" y="2430"/>
                  </a:lnTo>
                  <a:lnTo>
                    <a:pt x="696" y="2435"/>
                  </a:lnTo>
                  <a:lnTo>
                    <a:pt x="693" y="2439"/>
                  </a:lnTo>
                  <a:lnTo>
                    <a:pt x="691" y="2439"/>
                  </a:lnTo>
                  <a:lnTo>
                    <a:pt x="686" y="2439"/>
                  </a:lnTo>
                  <a:lnTo>
                    <a:pt x="686" y="2439"/>
                  </a:lnTo>
                  <a:lnTo>
                    <a:pt x="686" y="2439"/>
                  </a:lnTo>
                  <a:lnTo>
                    <a:pt x="684" y="2439"/>
                  </a:lnTo>
                  <a:lnTo>
                    <a:pt x="682" y="2442"/>
                  </a:lnTo>
                  <a:lnTo>
                    <a:pt x="679" y="2442"/>
                  </a:lnTo>
                  <a:lnTo>
                    <a:pt x="679" y="2439"/>
                  </a:lnTo>
                  <a:lnTo>
                    <a:pt x="677" y="2439"/>
                  </a:lnTo>
                  <a:lnTo>
                    <a:pt x="674" y="2442"/>
                  </a:lnTo>
                  <a:lnTo>
                    <a:pt x="674" y="2444"/>
                  </a:lnTo>
                  <a:lnTo>
                    <a:pt x="674" y="2446"/>
                  </a:lnTo>
                  <a:lnTo>
                    <a:pt x="674" y="2449"/>
                  </a:lnTo>
                  <a:lnTo>
                    <a:pt x="674" y="2449"/>
                  </a:lnTo>
                  <a:lnTo>
                    <a:pt x="674" y="2451"/>
                  </a:lnTo>
                  <a:lnTo>
                    <a:pt x="674" y="2453"/>
                  </a:lnTo>
                  <a:lnTo>
                    <a:pt x="674" y="2453"/>
                  </a:lnTo>
                  <a:lnTo>
                    <a:pt x="674" y="2456"/>
                  </a:lnTo>
                  <a:lnTo>
                    <a:pt x="677" y="2456"/>
                  </a:lnTo>
                  <a:lnTo>
                    <a:pt x="677" y="2456"/>
                  </a:lnTo>
                  <a:lnTo>
                    <a:pt x="677" y="2456"/>
                  </a:lnTo>
                  <a:lnTo>
                    <a:pt x="677" y="2456"/>
                  </a:lnTo>
                  <a:lnTo>
                    <a:pt x="677" y="2458"/>
                  </a:lnTo>
                  <a:lnTo>
                    <a:pt x="677" y="2458"/>
                  </a:lnTo>
                  <a:lnTo>
                    <a:pt x="674" y="2458"/>
                  </a:lnTo>
                  <a:lnTo>
                    <a:pt x="674" y="2461"/>
                  </a:lnTo>
                  <a:lnTo>
                    <a:pt x="674" y="2461"/>
                  </a:lnTo>
                  <a:lnTo>
                    <a:pt x="674" y="2461"/>
                  </a:lnTo>
                  <a:lnTo>
                    <a:pt x="674" y="2463"/>
                  </a:lnTo>
                  <a:lnTo>
                    <a:pt x="672" y="2463"/>
                  </a:lnTo>
                  <a:lnTo>
                    <a:pt x="670" y="2463"/>
                  </a:lnTo>
                  <a:lnTo>
                    <a:pt x="667" y="2465"/>
                  </a:lnTo>
                  <a:lnTo>
                    <a:pt x="663" y="2465"/>
                  </a:lnTo>
                  <a:lnTo>
                    <a:pt x="658" y="2463"/>
                  </a:lnTo>
                  <a:lnTo>
                    <a:pt x="656" y="2463"/>
                  </a:lnTo>
                  <a:lnTo>
                    <a:pt x="653" y="2465"/>
                  </a:lnTo>
                  <a:lnTo>
                    <a:pt x="653" y="2472"/>
                  </a:lnTo>
                  <a:lnTo>
                    <a:pt x="653" y="2475"/>
                  </a:lnTo>
                  <a:lnTo>
                    <a:pt x="653" y="2479"/>
                  </a:lnTo>
                  <a:lnTo>
                    <a:pt x="658" y="2479"/>
                  </a:lnTo>
                  <a:lnTo>
                    <a:pt x="658" y="2484"/>
                  </a:lnTo>
                  <a:lnTo>
                    <a:pt x="656" y="2487"/>
                  </a:lnTo>
                  <a:lnTo>
                    <a:pt x="658" y="2487"/>
                  </a:lnTo>
                  <a:lnTo>
                    <a:pt x="653" y="2487"/>
                  </a:lnTo>
                  <a:lnTo>
                    <a:pt x="653" y="2487"/>
                  </a:lnTo>
                  <a:lnTo>
                    <a:pt x="656" y="2489"/>
                  </a:lnTo>
                  <a:lnTo>
                    <a:pt x="656" y="2491"/>
                  </a:lnTo>
                  <a:lnTo>
                    <a:pt x="653" y="2491"/>
                  </a:lnTo>
                  <a:lnTo>
                    <a:pt x="653" y="2491"/>
                  </a:lnTo>
                  <a:lnTo>
                    <a:pt x="651" y="2491"/>
                  </a:lnTo>
                  <a:lnTo>
                    <a:pt x="648" y="2491"/>
                  </a:lnTo>
                  <a:lnTo>
                    <a:pt x="646" y="2491"/>
                  </a:lnTo>
                  <a:lnTo>
                    <a:pt x="644" y="2491"/>
                  </a:lnTo>
                  <a:lnTo>
                    <a:pt x="644" y="2494"/>
                  </a:lnTo>
                  <a:lnTo>
                    <a:pt x="646" y="2494"/>
                  </a:lnTo>
                  <a:lnTo>
                    <a:pt x="646" y="2496"/>
                  </a:lnTo>
                  <a:lnTo>
                    <a:pt x="644" y="2498"/>
                  </a:lnTo>
                  <a:lnTo>
                    <a:pt x="644" y="2501"/>
                  </a:lnTo>
                  <a:lnTo>
                    <a:pt x="644" y="2501"/>
                  </a:lnTo>
                  <a:lnTo>
                    <a:pt x="644" y="2501"/>
                  </a:lnTo>
                  <a:lnTo>
                    <a:pt x="646" y="2501"/>
                  </a:lnTo>
                  <a:lnTo>
                    <a:pt x="648" y="2501"/>
                  </a:lnTo>
                  <a:lnTo>
                    <a:pt x="651" y="2501"/>
                  </a:lnTo>
                  <a:lnTo>
                    <a:pt x="651" y="2503"/>
                  </a:lnTo>
                  <a:lnTo>
                    <a:pt x="651" y="2505"/>
                  </a:lnTo>
                  <a:lnTo>
                    <a:pt x="656" y="2510"/>
                  </a:lnTo>
                  <a:lnTo>
                    <a:pt x="658" y="2510"/>
                  </a:lnTo>
                  <a:lnTo>
                    <a:pt x="660" y="2510"/>
                  </a:lnTo>
                  <a:lnTo>
                    <a:pt x="660" y="2510"/>
                  </a:lnTo>
                  <a:lnTo>
                    <a:pt x="665" y="2513"/>
                  </a:lnTo>
                  <a:lnTo>
                    <a:pt x="665" y="2517"/>
                  </a:lnTo>
                  <a:lnTo>
                    <a:pt x="665" y="2517"/>
                  </a:lnTo>
                  <a:lnTo>
                    <a:pt x="667" y="2517"/>
                  </a:lnTo>
                  <a:lnTo>
                    <a:pt x="670" y="2520"/>
                  </a:lnTo>
                  <a:lnTo>
                    <a:pt x="670" y="2520"/>
                  </a:lnTo>
                  <a:lnTo>
                    <a:pt x="670" y="2520"/>
                  </a:lnTo>
                  <a:lnTo>
                    <a:pt x="674" y="2520"/>
                  </a:lnTo>
                  <a:lnTo>
                    <a:pt x="674" y="2517"/>
                  </a:lnTo>
                  <a:lnTo>
                    <a:pt x="674" y="2515"/>
                  </a:lnTo>
                  <a:lnTo>
                    <a:pt x="677" y="2513"/>
                  </a:lnTo>
                  <a:lnTo>
                    <a:pt x="679" y="2513"/>
                  </a:lnTo>
                  <a:lnTo>
                    <a:pt x="682" y="2513"/>
                  </a:lnTo>
                  <a:lnTo>
                    <a:pt x="686" y="2505"/>
                  </a:lnTo>
                  <a:lnTo>
                    <a:pt x="691" y="2503"/>
                  </a:lnTo>
                  <a:lnTo>
                    <a:pt x="696" y="2503"/>
                  </a:lnTo>
                  <a:lnTo>
                    <a:pt x="698" y="2503"/>
                  </a:lnTo>
                  <a:lnTo>
                    <a:pt x="700" y="2501"/>
                  </a:lnTo>
                  <a:lnTo>
                    <a:pt x="700" y="2501"/>
                  </a:lnTo>
                  <a:lnTo>
                    <a:pt x="703" y="2498"/>
                  </a:lnTo>
                  <a:lnTo>
                    <a:pt x="705" y="2498"/>
                  </a:lnTo>
                  <a:lnTo>
                    <a:pt x="705" y="2496"/>
                  </a:lnTo>
                  <a:lnTo>
                    <a:pt x="705" y="2491"/>
                  </a:lnTo>
                  <a:lnTo>
                    <a:pt x="708" y="2491"/>
                  </a:lnTo>
                  <a:lnTo>
                    <a:pt x="708" y="2491"/>
                  </a:lnTo>
                  <a:lnTo>
                    <a:pt x="710" y="2491"/>
                  </a:lnTo>
                  <a:lnTo>
                    <a:pt x="712" y="2487"/>
                  </a:lnTo>
                  <a:lnTo>
                    <a:pt x="712" y="2484"/>
                  </a:lnTo>
                  <a:lnTo>
                    <a:pt x="712" y="2484"/>
                  </a:lnTo>
                  <a:lnTo>
                    <a:pt x="712" y="2482"/>
                  </a:lnTo>
                  <a:lnTo>
                    <a:pt x="715" y="2482"/>
                  </a:lnTo>
                  <a:lnTo>
                    <a:pt x="717" y="2482"/>
                  </a:lnTo>
                  <a:lnTo>
                    <a:pt x="722" y="2477"/>
                  </a:lnTo>
                  <a:lnTo>
                    <a:pt x="726" y="2477"/>
                  </a:lnTo>
                  <a:lnTo>
                    <a:pt x="726" y="2477"/>
                  </a:lnTo>
                  <a:lnTo>
                    <a:pt x="726" y="2477"/>
                  </a:lnTo>
                  <a:lnTo>
                    <a:pt x="729" y="2475"/>
                  </a:lnTo>
                  <a:lnTo>
                    <a:pt x="729" y="2475"/>
                  </a:lnTo>
                  <a:lnTo>
                    <a:pt x="731" y="2475"/>
                  </a:lnTo>
                  <a:lnTo>
                    <a:pt x="731" y="2472"/>
                  </a:lnTo>
                  <a:lnTo>
                    <a:pt x="731" y="2472"/>
                  </a:lnTo>
                  <a:lnTo>
                    <a:pt x="731" y="2472"/>
                  </a:lnTo>
                  <a:lnTo>
                    <a:pt x="731" y="2470"/>
                  </a:lnTo>
                  <a:lnTo>
                    <a:pt x="731" y="2470"/>
                  </a:lnTo>
                  <a:lnTo>
                    <a:pt x="731" y="2468"/>
                  </a:lnTo>
                  <a:lnTo>
                    <a:pt x="731" y="2468"/>
                  </a:lnTo>
                  <a:lnTo>
                    <a:pt x="734" y="2468"/>
                  </a:lnTo>
                  <a:lnTo>
                    <a:pt x="736" y="2468"/>
                  </a:lnTo>
                  <a:lnTo>
                    <a:pt x="736" y="2468"/>
                  </a:lnTo>
                  <a:lnTo>
                    <a:pt x="738" y="2470"/>
                  </a:lnTo>
                  <a:lnTo>
                    <a:pt x="741" y="2470"/>
                  </a:lnTo>
                  <a:lnTo>
                    <a:pt x="741" y="2470"/>
                  </a:lnTo>
                  <a:lnTo>
                    <a:pt x="741" y="2470"/>
                  </a:lnTo>
                  <a:lnTo>
                    <a:pt x="741" y="2468"/>
                  </a:lnTo>
                  <a:lnTo>
                    <a:pt x="743" y="2468"/>
                  </a:lnTo>
                  <a:lnTo>
                    <a:pt x="743" y="2470"/>
                  </a:lnTo>
                  <a:lnTo>
                    <a:pt x="745" y="2470"/>
                  </a:lnTo>
                  <a:lnTo>
                    <a:pt x="745" y="2470"/>
                  </a:lnTo>
                  <a:lnTo>
                    <a:pt x="745" y="2470"/>
                  </a:lnTo>
                  <a:lnTo>
                    <a:pt x="745" y="2472"/>
                  </a:lnTo>
                  <a:lnTo>
                    <a:pt x="745" y="2472"/>
                  </a:lnTo>
                  <a:lnTo>
                    <a:pt x="745" y="2472"/>
                  </a:lnTo>
                  <a:lnTo>
                    <a:pt x="745" y="2475"/>
                  </a:lnTo>
                  <a:lnTo>
                    <a:pt x="745" y="2477"/>
                  </a:lnTo>
                  <a:lnTo>
                    <a:pt x="743" y="2477"/>
                  </a:lnTo>
                  <a:lnTo>
                    <a:pt x="743" y="2479"/>
                  </a:lnTo>
                  <a:lnTo>
                    <a:pt x="738" y="2479"/>
                  </a:lnTo>
                  <a:lnTo>
                    <a:pt x="736" y="2484"/>
                  </a:lnTo>
                  <a:lnTo>
                    <a:pt x="736" y="2487"/>
                  </a:lnTo>
                  <a:lnTo>
                    <a:pt x="738" y="2487"/>
                  </a:lnTo>
                  <a:lnTo>
                    <a:pt x="741" y="2487"/>
                  </a:lnTo>
                  <a:lnTo>
                    <a:pt x="741" y="2487"/>
                  </a:lnTo>
                  <a:lnTo>
                    <a:pt x="741" y="2489"/>
                  </a:lnTo>
                  <a:lnTo>
                    <a:pt x="738" y="2489"/>
                  </a:lnTo>
                  <a:lnTo>
                    <a:pt x="738" y="2491"/>
                  </a:lnTo>
                  <a:lnTo>
                    <a:pt x="736" y="2491"/>
                  </a:lnTo>
                  <a:lnTo>
                    <a:pt x="736" y="2491"/>
                  </a:lnTo>
                  <a:lnTo>
                    <a:pt x="736" y="2491"/>
                  </a:lnTo>
                  <a:lnTo>
                    <a:pt x="736" y="2494"/>
                  </a:lnTo>
                  <a:lnTo>
                    <a:pt x="736" y="2496"/>
                  </a:lnTo>
                  <a:lnTo>
                    <a:pt x="736" y="2496"/>
                  </a:lnTo>
                  <a:lnTo>
                    <a:pt x="736" y="2496"/>
                  </a:lnTo>
                  <a:lnTo>
                    <a:pt x="734" y="2496"/>
                  </a:lnTo>
                  <a:lnTo>
                    <a:pt x="731" y="2498"/>
                  </a:lnTo>
                  <a:lnTo>
                    <a:pt x="731" y="2501"/>
                  </a:lnTo>
                  <a:lnTo>
                    <a:pt x="734" y="2501"/>
                  </a:lnTo>
                  <a:lnTo>
                    <a:pt x="734" y="2503"/>
                  </a:lnTo>
                  <a:lnTo>
                    <a:pt x="738" y="2505"/>
                  </a:lnTo>
                  <a:lnTo>
                    <a:pt x="738" y="2505"/>
                  </a:lnTo>
                  <a:lnTo>
                    <a:pt x="736" y="2508"/>
                  </a:lnTo>
                  <a:lnTo>
                    <a:pt x="736" y="2508"/>
                  </a:lnTo>
                  <a:lnTo>
                    <a:pt x="736" y="2508"/>
                  </a:lnTo>
                  <a:lnTo>
                    <a:pt x="736" y="2508"/>
                  </a:lnTo>
                  <a:lnTo>
                    <a:pt x="734" y="2508"/>
                  </a:lnTo>
                  <a:lnTo>
                    <a:pt x="734" y="2508"/>
                  </a:lnTo>
                  <a:lnTo>
                    <a:pt x="731" y="2508"/>
                  </a:lnTo>
                  <a:lnTo>
                    <a:pt x="731" y="2510"/>
                  </a:lnTo>
                  <a:lnTo>
                    <a:pt x="734" y="2510"/>
                  </a:lnTo>
                  <a:lnTo>
                    <a:pt x="734" y="2513"/>
                  </a:lnTo>
                  <a:lnTo>
                    <a:pt x="734" y="2513"/>
                  </a:lnTo>
                  <a:lnTo>
                    <a:pt x="734" y="2513"/>
                  </a:lnTo>
                  <a:lnTo>
                    <a:pt x="734" y="2513"/>
                  </a:lnTo>
                  <a:lnTo>
                    <a:pt x="731" y="2513"/>
                  </a:lnTo>
                  <a:lnTo>
                    <a:pt x="731" y="2517"/>
                  </a:lnTo>
                  <a:lnTo>
                    <a:pt x="729" y="2517"/>
                  </a:lnTo>
                  <a:lnTo>
                    <a:pt x="729" y="2517"/>
                  </a:lnTo>
                  <a:lnTo>
                    <a:pt x="726" y="2520"/>
                  </a:lnTo>
                  <a:lnTo>
                    <a:pt x="726" y="2520"/>
                  </a:lnTo>
                  <a:lnTo>
                    <a:pt x="726" y="2522"/>
                  </a:lnTo>
                  <a:lnTo>
                    <a:pt x="724" y="2522"/>
                  </a:lnTo>
                  <a:lnTo>
                    <a:pt x="726" y="2522"/>
                  </a:lnTo>
                  <a:lnTo>
                    <a:pt x="724" y="2522"/>
                  </a:lnTo>
                  <a:lnTo>
                    <a:pt x="722" y="2522"/>
                  </a:lnTo>
                  <a:lnTo>
                    <a:pt x="722" y="2524"/>
                  </a:lnTo>
                  <a:lnTo>
                    <a:pt x="717" y="2524"/>
                  </a:lnTo>
                  <a:lnTo>
                    <a:pt x="717" y="2527"/>
                  </a:lnTo>
                  <a:lnTo>
                    <a:pt x="717" y="2527"/>
                  </a:lnTo>
                  <a:lnTo>
                    <a:pt x="717" y="2527"/>
                  </a:lnTo>
                  <a:lnTo>
                    <a:pt x="717" y="2527"/>
                  </a:lnTo>
                  <a:lnTo>
                    <a:pt x="715" y="2524"/>
                  </a:lnTo>
                  <a:lnTo>
                    <a:pt x="715" y="2524"/>
                  </a:lnTo>
                  <a:lnTo>
                    <a:pt x="712" y="2527"/>
                  </a:lnTo>
                  <a:lnTo>
                    <a:pt x="712" y="2527"/>
                  </a:lnTo>
                  <a:lnTo>
                    <a:pt x="710" y="2527"/>
                  </a:lnTo>
                  <a:lnTo>
                    <a:pt x="710" y="2527"/>
                  </a:lnTo>
                  <a:lnTo>
                    <a:pt x="710" y="2529"/>
                  </a:lnTo>
                  <a:lnTo>
                    <a:pt x="710" y="2529"/>
                  </a:lnTo>
                  <a:lnTo>
                    <a:pt x="710" y="2531"/>
                  </a:lnTo>
                  <a:lnTo>
                    <a:pt x="710" y="2531"/>
                  </a:lnTo>
                  <a:lnTo>
                    <a:pt x="710" y="2534"/>
                  </a:lnTo>
                  <a:lnTo>
                    <a:pt x="712" y="2534"/>
                  </a:lnTo>
                  <a:lnTo>
                    <a:pt x="712" y="2536"/>
                  </a:lnTo>
                  <a:lnTo>
                    <a:pt x="710" y="2536"/>
                  </a:lnTo>
                  <a:lnTo>
                    <a:pt x="708" y="2536"/>
                  </a:lnTo>
                  <a:lnTo>
                    <a:pt x="708" y="2536"/>
                  </a:lnTo>
                  <a:lnTo>
                    <a:pt x="708" y="2536"/>
                  </a:lnTo>
                  <a:lnTo>
                    <a:pt x="708" y="2539"/>
                  </a:lnTo>
                  <a:lnTo>
                    <a:pt x="703" y="2539"/>
                  </a:lnTo>
                  <a:lnTo>
                    <a:pt x="700" y="2543"/>
                  </a:lnTo>
                  <a:lnTo>
                    <a:pt x="698" y="2543"/>
                  </a:lnTo>
                  <a:lnTo>
                    <a:pt x="698" y="2543"/>
                  </a:lnTo>
                  <a:lnTo>
                    <a:pt x="696" y="2543"/>
                  </a:lnTo>
                  <a:lnTo>
                    <a:pt x="691" y="2543"/>
                  </a:lnTo>
                  <a:lnTo>
                    <a:pt x="691" y="2543"/>
                  </a:lnTo>
                  <a:lnTo>
                    <a:pt x="686" y="2543"/>
                  </a:lnTo>
                  <a:lnTo>
                    <a:pt x="686" y="2541"/>
                  </a:lnTo>
                  <a:lnTo>
                    <a:pt x="686" y="2541"/>
                  </a:lnTo>
                  <a:lnTo>
                    <a:pt x="686" y="2539"/>
                  </a:lnTo>
                  <a:lnTo>
                    <a:pt x="684" y="2539"/>
                  </a:lnTo>
                  <a:lnTo>
                    <a:pt x="684" y="2539"/>
                  </a:lnTo>
                  <a:lnTo>
                    <a:pt x="684" y="2536"/>
                  </a:lnTo>
                  <a:lnTo>
                    <a:pt x="679" y="2536"/>
                  </a:lnTo>
                  <a:lnTo>
                    <a:pt x="677" y="2531"/>
                  </a:lnTo>
                  <a:lnTo>
                    <a:pt x="677" y="2529"/>
                  </a:lnTo>
                  <a:lnTo>
                    <a:pt x="677" y="2529"/>
                  </a:lnTo>
                  <a:lnTo>
                    <a:pt x="677" y="2527"/>
                  </a:lnTo>
                  <a:lnTo>
                    <a:pt x="674" y="2527"/>
                  </a:lnTo>
                  <a:lnTo>
                    <a:pt x="674" y="2524"/>
                  </a:lnTo>
                  <a:lnTo>
                    <a:pt x="672" y="2522"/>
                  </a:lnTo>
                  <a:lnTo>
                    <a:pt x="672" y="2522"/>
                  </a:lnTo>
                  <a:lnTo>
                    <a:pt x="672" y="2520"/>
                  </a:lnTo>
                  <a:lnTo>
                    <a:pt x="663" y="2520"/>
                  </a:lnTo>
                  <a:lnTo>
                    <a:pt x="660" y="2522"/>
                  </a:lnTo>
                  <a:lnTo>
                    <a:pt x="660" y="2522"/>
                  </a:lnTo>
                  <a:lnTo>
                    <a:pt x="658" y="2522"/>
                  </a:lnTo>
                  <a:lnTo>
                    <a:pt x="658" y="2522"/>
                  </a:lnTo>
                  <a:lnTo>
                    <a:pt x="658" y="2524"/>
                  </a:lnTo>
                  <a:lnTo>
                    <a:pt x="658" y="2524"/>
                  </a:lnTo>
                  <a:lnTo>
                    <a:pt x="658" y="2524"/>
                  </a:lnTo>
                  <a:lnTo>
                    <a:pt x="658" y="2524"/>
                  </a:lnTo>
                  <a:lnTo>
                    <a:pt x="656" y="2524"/>
                  </a:lnTo>
                  <a:lnTo>
                    <a:pt x="656" y="2524"/>
                  </a:lnTo>
                  <a:lnTo>
                    <a:pt x="656" y="2524"/>
                  </a:lnTo>
                  <a:lnTo>
                    <a:pt x="656" y="2527"/>
                  </a:lnTo>
                  <a:lnTo>
                    <a:pt x="653" y="2527"/>
                  </a:lnTo>
                  <a:lnTo>
                    <a:pt x="653" y="2527"/>
                  </a:lnTo>
                  <a:lnTo>
                    <a:pt x="656" y="2529"/>
                  </a:lnTo>
                  <a:lnTo>
                    <a:pt x="658" y="2529"/>
                  </a:lnTo>
                  <a:lnTo>
                    <a:pt x="656" y="2529"/>
                  </a:lnTo>
                  <a:lnTo>
                    <a:pt x="658" y="2529"/>
                  </a:lnTo>
                  <a:lnTo>
                    <a:pt x="656" y="2531"/>
                  </a:lnTo>
                  <a:lnTo>
                    <a:pt x="656" y="2531"/>
                  </a:lnTo>
                  <a:lnTo>
                    <a:pt x="656" y="2534"/>
                  </a:lnTo>
                  <a:lnTo>
                    <a:pt x="656" y="2536"/>
                  </a:lnTo>
                  <a:lnTo>
                    <a:pt x="653" y="2534"/>
                  </a:lnTo>
                  <a:lnTo>
                    <a:pt x="653" y="2534"/>
                  </a:lnTo>
                  <a:lnTo>
                    <a:pt x="656" y="2534"/>
                  </a:lnTo>
                  <a:lnTo>
                    <a:pt x="656" y="2534"/>
                  </a:lnTo>
                  <a:lnTo>
                    <a:pt x="653" y="2534"/>
                  </a:lnTo>
                  <a:lnTo>
                    <a:pt x="653" y="2534"/>
                  </a:lnTo>
                  <a:lnTo>
                    <a:pt x="651" y="2534"/>
                  </a:lnTo>
                  <a:lnTo>
                    <a:pt x="651" y="2534"/>
                  </a:lnTo>
                  <a:lnTo>
                    <a:pt x="651" y="2534"/>
                  </a:lnTo>
                  <a:lnTo>
                    <a:pt x="651" y="2536"/>
                  </a:lnTo>
                  <a:lnTo>
                    <a:pt x="648" y="2536"/>
                  </a:lnTo>
                  <a:lnTo>
                    <a:pt x="648" y="2534"/>
                  </a:lnTo>
                  <a:lnTo>
                    <a:pt x="648" y="2534"/>
                  </a:lnTo>
                  <a:lnTo>
                    <a:pt x="648" y="2536"/>
                  </a:lnTo>
                  <a:lnTo>
                    <a:pt x="648" y="2539"/>
                  </a:lnTo>
                  <a:lnTo>
                    <a:pt x="644" y="2539"/>
                  </a:lnTo>
                  <a:lnTo>
                    <a:pt x="644" y="2536"/>
                  </a:lnTo>
                  <a:lnTo>
                    <a:pt x="644" y="2536"/>
                  </a:lnTo>
                  <a:lnTo>
                    <a:pt x="644" y="2536"/>
                  </a:lnTo>
                  <a:lnTo>
                    <a:pt x="641" y="2536"/>
                  </a:lnTo>
                  <a:lnTo>
                    <a:pt x="639" y="2536"/>
                  </a:lnTo>
                  <a:lnTo>
                    <a:pt x="639" y="2536"/>
                  </a:lnTo>
                  <a:lnTo>
                    <a:pt x="639" y="2534"/>
                  </a:lnTo>
                  <a:lnTo>
                    <a:pt x="639" y="2531"/>
                  </a:lnTo>
                  <a:lnTo>
                    <a:pt x="639" y="2531"/>
                  </a:lnTo>
                  <a:lnTo>
                    <a:pt x="639" y="2531"/>
                  </a:lnTo>
                  <a:lnTo>
                    <a:pt x="639" y="2531"/>
                  </a:lnTo>
                  <a:lnTo>
                    <a:pt x="639" y="2531"/>
                  </a:lnTo>
                  <a:lnTo>
                    <a:pt x="639" y="2527"/>
                  </a:lnTo>
                  <a:lnTo>
                    <a:pt x="637" y="2527"/>
                  </a:lnTo>
                  <a:lnTo>
                    <a:pt x="634" y="2527"/>
                  </a:lnTo>
                  <a:lnTo>
                    <a:pt x="637" y="2524"/>
                  </a:lnTo>
                  <a:lnTo>
                    <a:pt x="637" y="2522"/>
                  </a:lnTo>
                  <a:lnTo>
                    <a:pt x="634" y="2522"/>
                  </a:lnTo>
                  <a:lnTo>
                    <a:pt x="632" y="2524"/>
                  </a:lnTo>
                  <a:lnTo>
                    <a:pt x="632" y="2524"/>
                  </a:lnTo>
                  <a:lnTo>
                    <a:pt x="634" y="2524"/>
                  </a:lnTo>
                  <a:lnTo>
                    <a:pt x="634" y="2527"/>
                  </a:lnTo>
                  <a:lnTo>
                    <a:pt x="632" y="2527"/>
                  </a:lnTo>
                  <a:lnTo>
                    <a:pt x="630" y="2524"/>
                  </a:lnTo>
                  <a:lnTo>
                    <a:pt x="630" y="2522"/>
                  </a:lnTo>
                  <a:lnTo>
                    <a:pt x="627" y="2524"/>
                  </a:lnTo>
                  <a:lnTo>
                    <a:pt x="627" y="2524"/>
                  </a:lnTo>
                  <a:lnTo>
                    <a:pt x="627" y="2524"/>
                  </a:lnTo>
                  <a:lnTo>
                    <a:pt x="625" y="2522"/>
                  </a:lnTo>
                  <a:lnTo>
                    <a:pt x="625" y="2522"/>
                  </a:lnTo>
                  <a:lnTo>
                    <a:pt x="627" y="2522"/>
                  </a:lnTo>
                  <a:lnTo>
                    <a:pt x="627" y="2522"/>
                  </a:lnTo>
                  <a:lnTo>
                    <a:pt x="622" y="2522"/>
                  </a:lnTo>
                  <a:lnTo>
                    <a:pt x="620" y="2517"/>
                  </a:lnTo>
                  <a:lnTo>
                    <a:pt x="620" y="2517"/>
                  </a:lnTo>
                  <a:lnTo>
                    <a:pt x="618" y="2520"/>
                  </a:lnTo>
                  <a:lnTo>
                    <a:pt x="620" y="2522"/>
                  </a:lnTo>
                  <a:lnTo>
                    <a:pt x="620" y="2524"/>
                  </a:lnTo>
                  <a:lnTo>
                    <a:pt x="622" y="2527"/>
                  </a:lnTo>
                  <a:lnTo>
                    <a:pt x="622" y="2527"/>
                  </a:lnTo>
                  <a:lnTo>
                    <a:pt x="622" y="2527"/>
                  </a:lnTo>
                  <a:lnTo>
                    <a:pt x="622" y="2529"/>
                  </a:lnTo>
                  <a:lnTo>
                    <a:pt x="622" y="2529"/>
                  </a:lnTo>
                  <a:lnTo>
                    <a:pt x="625" y="2531"/>
                  </a:lnTo>
                  <a:lnTo>
                    <a:pt x="625" y="2536"/>
                  </a:lnTo>
                  <a:lnTo>
                    <a:pt x="625" y="2534"/>
                  </a:lnTo>
                  <a:lnTo>
                    <a:pt x="625" y="2536"/>
                  </a:lnTo>
                  <a:lnTo>
                    <a:pt x="627" y="2536"/>
                  </a:lnTo>
                  <a:lnTo>
                    <a:pt x="627" y="2534"/>
                  </a:lnTo>
                  <a:lnTo>
                    <a:pt x="627" y="2536"/>
                  </a:lnTo>
                  <a:lnTo>
                    <a:pt x="627" y="2534"/>
                  </a:lnTo>
                  <a:lnTo>
                    <a:pt x="627" y="2534"/>
                  </a:lnTo>
                  <a:lnTo>
                    <a:pt x="627" y="2534"/>
                  </a:lnTo>
                  <a:lnTo>
                    <a:pt x="627" y="2534"/>
                  </a:lnTo>
                  <a:lnTo>
                    <a:pt x="630" y="2531"/>
                  </a:lnTo>
                  <a:lnTo>
                    <a:pt x="632" y="2531"/>
                  </a:lnTo>
                  <a:lnTo>
                    <a:pt x="632" y="2534"/>
                  </a:lnTo>
                  <a:lnTo>
                    <a:pt x="632" y="2534"/>
                  </a:lnTo>
                  <a:lnTo>
                    <a:pt x="632" y="2536"/>
                  </a:lnTo>
                  <a:lnTo>
                    <a:pt x="632" y="2539"/>
                  </a:lnTo>
                  <a:lnTo>
                    <a:pt x="630" y="2539"/>
                  </a:lnTo>
                  <a:lnTo>
                    <a:pt x="627" y="2539"/>
                  </a:lnTo>
                  <a:lnTo>
                    <a:pt x="627" y="2541"/>
                  </a:lnTo>
                  <a:lnTo>
                    <a:pt x="627" y="2541"/>
                  </a:lnTo>
                  <a:lnTo>
                    <a:pt x="627" y="2543"/>
                  </a:lnTo>
                  <a:lnTo>
                    <a:pt x="625" y="2543"/>
                  </a:lnTo>
                  <a:lnTo>
                    <a:pt x="625" y="2543"/>
                  </a:lnTo>
                  <a:lnTo>
                    <a:pt x="627" y="2546"/>
                  </a:lnTo>
                  <a:lnTo>
                    <a:pt x="630" y="2548"/>
                  </a:lnTo>
                  <a:lnTo>
                    <a:pt x="630" y="2548"/>
                  </a:lnTo>
                  <a:lnTo>
                    <a:pt x="627" y="2548"/>
                  </a:lnTo>
                  <a:lnTo>
                    <a:pt x="627" y="2548"/>
                  </a:lnTo>
                  <a:lnTo>
                    <a:pt x="627" y="2550"/>
                  </a:lnTo>
                  <a:lnTo>
                    <a:pt x="630" y="2553"/>
                  </a:lnTo>
                  <a:lnTo>
                    <a:pt x="630" y="2553"/>
                  </a:lnTo>
                  <a:lnTo>
                    <a:pt x="630" y="2557"/>
                  </a:lnTo>
                  <a:lnTo>
                    <a:pt x="632" y="2560"/>
                  </a:lnTo>
                  <a:lnTo>
                    <a:pt x="632" y="2560"/>
                  </a:lnTo>
                  <a:lnTo>
                    <a:pt x="632" y="2562"/>
                  </a:lnTo>
                  <a:lnTo>
                    <a:pt x="632" y="2565"/>
                  </a:lnTo>
                  <a:lnTo>
                    <a:pt x="634" y="2567"/>
                  </a:lnTo>
                  <a:lnTo>
                    <a:pt x="634" y="2569"/>
                  </a:lnTo>
                  <a:lnTo>
                    <a:pt x="632" y="2572"/>
                  </a:lnTo>
                  <a:lnTo>
                    <a:pt x="630" y="2572"/>
                  </a:lnTo>
                  <a:lnTo>
                    <a:pt x="630" y="2574"/>
                  </a:lnTo>
                  <a:lnTo>
                    <a:pt x="627" y="2574"/>
                  </a:lnTo>
                  <a:lnTo>
                    <a:pt x="625" y="2574"/>
                  </a:lnTo>
                  <a:lnTo>
                    <a:pt x="620" y="2574"/>
                  </a:lnTo>
                  <a:lnTo>
                    <a:pt x="620" y="2576"/>
                  </a:lnTo>
                  <a:lnTo>
                    <a:pt x="618" y="2576"/>
                  </a:lnTo>
                  <a:lnTo>
                    <a:pt x="615" y="2576"/>
                  </a:lnTo>
                  <a:lnTo>
                    <a:pt x="615" y="2579"/>
                  </a:lnTo>
                  <a:lnTo>
                    <a:pt x="613" y="2579"/>
                  </a:lnTo>
                  <a:lnTo>
                    <a:pt x="608" y="2579"/>
                  </a:lnTo>
                  <a:lnTo>
                    <a:pt x="608" y="2579"/>
                  </a:lnTo>
                  <a:lnTo>
                    <a:pt x="608" y="2579"/>
                  </a:lnTo>
                  <a:lnTo>
                    <a:pt x="611" y="2579"/>
                  </a:lnTo>
                  <a:lnTo>
                    <a:pt x="611" y="2581"/>
                  </a:lnTo>
                  <a:lnTo>
                    <a:pt x="608" y="2581"/>
                  </a:lnTo>
                  <a:lnTo>
                    <a:pt x="608" y="2583"/>
                  </a:lnTo>
                  <a:lnTo>
                    <a:pt x="611" y="2583"/>
                  </a:lnTo>
                  <a:lnTo>
                    <a:pt x="613" y="2579"/>
                  </a:lnTo>
                  <a:lnTo>
                    <a:pt x="615" y="2579"/>
                  </a:lnTo>
                  <a:lnTo>
                    <a:pt x="618" y="2579"/>
                  </a:lnTo>
                  <a:lnTo>
                    <a:pt x="620" y="2576"/>
                  </a:lnTo>
                  <a:lnTo>
                    <a:pt x="625" y="2576"/>
                  </a:lnTo>
                  <a:lnTo>
                    <a:pt x="625" y="2576"/>
                  </a:lnTo>
                  <a:lnTo>
                    <a:pt x="627" y="2576"/>
                  </a:lnTo>
                  <a:lnTo>
                    <a:pt x="630" y="2576"/>
                  </a:lnTo>
                  <a:lnTo>
                    <a:pt x="632" y="2576"/>
                  </a:lnTo>
                  <a:lnTo>
                    <a:pt x="634" y="2581"/>
                  </a:lnTo>
                  <a:lnTo>
                    <a:pt x="632" y="2583"/>
                  </a:lnTo>
                  <a:lnTo>
                    <a:pt x="632" y="2583"/>
                  </a:lnTo>
                  <a:lnTo>
                    <a:pt x="632" y="2586"/>
                  </a:lnTo>
                  <a:lnTo>
                    <a:pt x="632" y="2586"/>
                  </a:lnTo>
                  <a:lnTo>
                    <a:pt x="632" y="2588"/>
                  </a:lnTo>
                  <a:lnTo>
                    <a:pt x="632" y="2588"/>
                  </a:lnTo>
                  <a:lnTo>
                    <a:pt x="630" y="2588"/>
                  </a:lnTo>
                  <a:lnTo>
                    <a:pt x="630" y="2588"/>
                  </a:lnTo>
                  <a:lnTo>
                    <a:pt x="627" y="2588"/>
                  </a:lnTo>
                  <a:lnTo>
                    <a:pt x="627" y="2591"/>
                  </a:lnTo>
                  <a:lnTo>
                    <a:pt x="625" y="2591"/>
                  </a:lnTo>
                  <a:lnTo>
                    <a:pt x="622" y="2591"/>
                  </a:lnTo>
                  <a:lnTo>
                    <a:pt x="620" y="2586"/>
                  </a:lnTo>
                  <a:lnTo>
                    <a:pt x="615" y="2586"/>
                  </a:lnTo>
                  <a:lnTo>
                    <a:pt x="615" y="2586"/>
                  </a:lnTo>
                  <a:lnTo>
                    <a:pt x="615" y="2586"/>
                  </a:lnTo>
                  <a:lnTo>
                    <a:pt x="615" y="2588"/>
                  </a:lnTo>
                  <a:lnTo>
                    <a:pt x="615" y="2591"/>
                  </a:lnTo>
                  <a:lnTo>
                    <a:pt x="615" y="2591"/>
                  </a:lnTo>
                  <a:lnTo>
                    <a:pt x="615" y="2591"/>
                  </a:lnTo>
                  <a:lnTo>
                    <a:pt x="613" y="2591"/>
                  </a:lnTo>
                  <a:lnTo>
                    <a:pt x="613" y="2588"/>
                  </a:lnTo>
                  <a:lnTo>
                    <a:pt x="611" y="2588"/>
                  </a:lnTo>
                  <a:lnTo>
                    <a:pt x="608" y="2591"/>
                  </a:lnTo>
                  <a:lnTo>
                    <a:pt x="606" y="2591"/>
                  </a:lnTo>
                  <a:lnTo>
                    <a:pt x="603" y="2591"/>
                  </a:lnTo>
                  <a:lnTo>
                    <a:pt x="601" y="2591"/>
                  </a:lnTo>
                  <a:lnTo>
                    <a:pt x="601" y="2588"/>
                  </a:lnTo>
                  <a:lnTo>
                    <a:pt x="601" y="2588"/>
                  </a:lnTo>
                  <a:lnTo>
                    <a:pt x="594" y="2588"/>
                  </a:lnTo>
                  <a:lnTo>
                    <a:pt x="594" y="2586"/>
                  </a:lnTo>
                  <a:lnTo>
                    <a:pt x="592" y="2586"/>
                  </a:lnTo>
                  <a:lnTo>
                    <a:pt x="589" y="2586"/>
                  </a:lnTo>
                  <a:lnTo>
                    <a:pt x="587" y="2586"/>
                  </a:lnTo>
                  <a:lnTo>
                    <a:pt x="587" y="2583"/>
                  </a:lnTo>
                  <a:lnTo>
                    <a:pt x="585" y="2581"/>
                  </a:lnTo>
                  <a:lnTo>
                    <a:pt x="580" y="2581"/>
                  </a:lnTo>
                  <a:lnTo>
                    <a:pt x="580" y="2581"/>
                  </a:lnTo>
                  <a:lnTo>
                    <a:pt x="577" y="2581"/>
                  </a:lnTo>
                  <a:lnTo>
                    <a:pt x="575" y="2579"/>
                  </a:lnTo>
                  <a:lnTo>
                    <a:pt x="575" y="2579"/>
                  </a:lnTo>
                  <a:lnTo>
                    <a:pt x="575" y="2581"/>
                  </a:lnTo>
                  <a:lnTo>
                    <a:pt x="575" y="2581"/>
                  </a:lnTo>
                  <a:lnTo>
                    <a:pt x="575" y="2581"/>
                  </a:lnTo>
                  <a:lnTo>
                    <a:pt x="575" y="2581"/>
                  </a:lnTo>
                  <a:lnTo>
                    <a:pt x="575" y="2583"/>
                  </a:lnTo>
                  <a:lnTo>
                    <a:pt x="577" y="2583"/>
                  </a:lnTo>
                  <a:lnTo>
                    <a:pt x="577" y="2583"/>
                  </a:lnTo>
                  <a:lnTo>
                    <a:pt x="580" y="2583"/>
                  </a:lnTo>
                  <a:lnTo>
                    <a:pt x="580" y="2583"/>
                  </a:lnTo>
                  <a:lnTo>
                    <a:pt x="580" y="2583"/>
                  </a:lnTo>
                  <a:lnTo>
                    <a:pt x="580" y="2583"/>
                  </a:lnTo>
                  <a:lnTo>
                    <a:pt x="582" y="2583"/>
                  </a:lnTo>
                  <a:lnTo>
                    <a:pt x="585" y="2586"/>
                  </a:lnTo>
                  <a:lnTo>
                    <a:pt x="585" y="2586"/>
                  </a:lnTo>
                  <a:lnTo>
                    <a:pt x="587" y="2586"/>
                  </a:lnTo>
                  <a:lnTo>
                    <a:pt x="585" y="2591"/>
                  </a:lnTo>
                  <a:lnTo>
                    <a:pt x="587" y="2591"/>
                  </a:lnTo>
                  <a:lnTo>
                    <a:pt x="587" y="2588"/>
                  </a:lnTo>
                  <a:lnTo>
                    <a:pt x="589" y="2588"/>
                  </a:lnTo>
                  <a:lnTo>
                    <a:pt x="592" y="2591"/>
                  </a:lnTo>
                  <a:lnTo>
                    <a:pt x="592" y="2593"/>
                  </a:lnTo>
                  <a:lnTo>
                    <a:pt x="594" y="2593"/>
                  </a:lnTo>
                  <a:lnTo>
                    <a:pt x="594" y="2595"/>
                  </a:lnTo>
                  <a:lnTo>
                    <a:pt x="594" y="2593"/>
                  </a:lnTo>
                  <a:lnTo>
                    <a:pt x="592" y="2591"/>
                  </a:lnTo>
                  <a:lnTo>
                    <a:pt x="592" y="2588"/>
                  </a:lnTo>
                  <a:lnTo>
                    <a:pt x="594" y="2588"/>
                  </a:lnTo>
                  <a:lnTo>
                    <a:pt x="596" y="2591"/>
                  </a:lnTo>
                  <a:lnTo>
                    <a:pt x="594" y="2591"/>
                  </a:lnTo>
                  <a:lnTo>
                    <a:pt x="596" y="2591"/>
                  </a:lnTo>
                  <a:lnTo>
                    <a:pt x="599" y="2591"/>
                  </a:lnTo>
                  <a:lnTo>
                    <a:pt x="601" y="2591"/>
                  </a:lnTo>
                  <a:lnTo>
                    <a:pt x="601" y="2591"/>
                  </a:lnTo>
                  <a:lnTo>
                    <a:pt x="601" y="2593"/>
                  </a:lnTo>
                  <a:lnTo>
                    <a:pt x="603" y="2593"/>
                  </a:lnTo>
                  <a:lnTo>
                    <a:pt x="603" y="2598"/>
                  </a:lnTo>
                  <a:lnTo>
                    <a:pt x="603" y="2598"/>
                  </a:lnTo>
                  <a:lnTo>
                    <a:pt x="603" y="2598"/>
                  </a:lnTo>
                  <a:lnTo>
                    <a:pt x="603" y="2598"/>
                  </a:lnTo>
                  <a:lnTo>
                    <a:pt x="601" y="2600"/>
                  </a:lnTo>
                  <a:lnTo>
                    <a:pt x="601" y="2600"/>
                  </a:lnTo>
                  <a:lnTo>
                    <a:pt x="601" y="2598"/>
                  </a:lnTo>
                  <a:lnTo>
                    <a:pt x="599" y="2600"/>
                  </a:lnTo>
                  <a:lnTo>
                    <a:pt x="596" y="2602"/>
                  </a:lnTo>
                  <a:lnTo>
                    <a:pt x="594" y="2605"/>
                  </a:lnTo>
                  <a:lnTo>
                    <a:pt x="592" y="2605"/>
                  </a:lnTo>
                  <a:lnTo>
                    <a:pt x="592" y="2607"/>
                  </a:lnTo>
                  <a:lnTo>
                    <a:pt x="592" y="2609"/>
                  </a:lnTo>
                  <a:lnTo>
                    <a:pt x="589" y="2612"/>
                  </a:lnTo>
                  <a:lnTo>
                    <a:pt x="587" y="2612"/>
                  </a:lnTo>
                  <a:lnTo>
                    <a:pt x="587" y="2614"/>
                  </a:lnTo>
                  <a:lnTo>
                    <a:pt x="585" y="2614"/>
                  </a:lnTo>
                  <a:lnTo>
                    <a:pt x="582" y="2614"/>
                  </a:lnTo>
                  <a:lnTo>
                    <a:pt x="577" y="2614"/>
                  </a:lnTo>
                  <a:lnTo>
                    <a:pt x="575" y="2614"/>
                  </a:lnTo>
                  <a:lnTo>
                    <a:pt x="575" y="2617"/>
                  </a:lnTo>
                  <a:lnTo>
                    <a:pt x="573" y="2619"/>
                  </a:lnTo>
                  <a:lnTo>
                    <a:pt x="570" y="2617"/>
                  </a:lnTo>
                  <a:lnTo>
                    <a:pt x="570" y="2614"/>
                  </a:lnTo>
                  <a:lnTo>
                    <a:pt x="568" y="2617"/>
                  </a:lnTo>
                  <a:lnTo>
                    <a:pt x="570" y="2617"/>
                  </a:lnTo>
                  <a:lnTo>
                    <a:pt x="568" y="2617"/>
                  </a:lnTo>
                  <a:lnTo>
                    <a:pt x="568" y="2617"/>
                  </a:lnTo>
                  <a:lnTo>
                    <a:pt x="568" y="2617"/>
                  </a:lnTo>
                  <a:lnTo>
                    <a:pt x="568" y="2614"/>
                  </a:lnTo>
                  <a:lnTo>
                    <a:pt x="566" y="2614"/>
                  </a:lnTo>
                  <a:lnTo>
                    <a:pt x="563" y="2614"/>
                  </a:lnTo>
                  <a:lnTo>
                    <a:pt x="566" y="2617"/>
                  </a:lnTo>
                  <a:lnTo>
                    <a:pt x="563" y="2619"/>
                  </a:lnTo>
                  <a:lnTo>
                    <a:pt x="561" y="2619"/>
                  </a:lnTo>
                  <a:lnTo>
                    <a:pt x="561" y="2619"/>
                  </a:lnTo>
                  <a:lnTo>
                    <a:pt x="561" y="2621"/>
                  </a:lnTo>
                  <a:lnTo>
                    <a:pt x="559" y="2621"/>
                  </a:lnTo>
                  <a:lnTo>
                    <a:pt x="559" y="2621"/>
                  </a:lnTo>
                  <a:lnTo>
                    <a:pt x="556" y="2619"/>
                  </a:lnTo>
                  <a:lnTo>
                    <a:pt x="559" y="2619"/>
                  </a:lnTo>
                  <a:lnTo>
                    <a:pt x="554" y="2619"/>
                  </a:lnTo>
                  <a:lnTo>
                    <a:pt x="554" y="2617"/>
                  </a:lnTo>
                  <a:lnTo>
                    <a:pt x="554" y="2617"/>
                  </a:lnTo>
                  <a:lnTo>
                    <a:pt x="554" y="2619"/>
                  </a:lnTo>
                  <a:lnTo>
                    <a:pt x="554" y="2619"/>
                  </a:lnTo>
                  <a:lnTo>
                    <a:pt x="554" y="2621"/>
                  </a:lnTo>
                  <a:lnTo>
                    <a:pt x="551" y="2621"/>
                  </a:lnTo>
                  <a:lnTo>
                    <a:pt x="549" y="2624"/>
                  </a:lnTo>
                  <a:lnTo>
                    <a:pt x="542" y="2624"/>
                  </a:lnTo>
                  <a:lnTo>
                    <a:pt x="537" y="2624"/>
                  </a:lnTo>
                  <a:lnTo>
                    <a:pt x="537" y="2624"/>
                  </a:lnTo>
                  <a:lnTo>
                    <a:pt x="533" y="2626"/>
                  </a:lnTo>
                  <a:lnTo>
                    <a:pt x="533" y="2626"/>
                  </a:lnTo>
                  <a:lnTo>
                    <a:pt x="530" y="2626"/>
                  </a:lnTo>
                  <a:lnTo>
                    <a:pt x="530" y="2626"/>
                  </a:lnTo>
                  <a:lnTo>
                    <a:pt x="525" y="2626"/>
                  </a:lnTo>
                  <a:lnTo>
                    <a:pt x="525" y="2628"/>
                  </a:lnTo>
                  <a:lnTo>
                    <a:pt x="521" y="2628"/>
                  </a:lnTo>
                  <a:lnTo>
                    <a:pt x="518" y="2628"/>
                  </a:lnTo>
                  <a:lnTo>
                    <a:pt x="514" y="2628"/>
                  </a:lnTo>
                  <a:lnTo>
                    <a:pt x="511" y="2631"/>
                  </a:lnTo>
                  <a:lnTo>
                    <a:pt x="509" y="2631"/>
                  </a:lnTo>
                  <a:lnTo>
                    <a:pt x="504" y="2631"/>
                  </a:lnTo>
                  <a:lnTo>
                    <a:pt x="504" y="2633"/>
                  </a:lnTo>
                  <a:lnTo>
                    <a:pt x="507" y="2633"/>
                  </a:lnTo>
                  <a:lnTo>
                    <a:pt x="507" y="2635"/>
                  </a:lnTo>
                  <a:lnTo>
                    <a:pt x="509" y="2635"/>
                  </a:lnTo>
                  <a:lnTo>
                    <a:pt x="509" y="2633"/>
                  </a:lnTo>
                  <a:lnTo>
                    <a:pt x="509" y="2633"/>
                  </a:lnTo>
                  <a:lnTo>
                    <a:pt x="509" y="2633"/>
                  </a:lnTo>
                  <a:lnTo>
                    <a:pt x="516" y="2631"/>
                  </a:lnTo>
                  <a:lnTo>
                    <a:pt x="516" y="2631"/>
                  </a:lnTo>
                  <a:lnTo>
                    <a:pt x="516" y="2633"/>
                  </a:lnTo>
                  <a:lnTo>
                    <a:pt x="516" y="2633"/>
                  </a:lnTo>
                  <a:lnTo>
                    <a:pt x="516" y="2633"/>
                  </a:lnTo>
                  <a:lnTo>
                    <a:pt x="518" y="2628"/>
                  </a:lnTo>
                  <a:lnTo>
                    <a:pt x="518" y="2628"/>
                  </a:lnTo>
                  <a:lnTo>
                    <a:pt x="521" y="2628"/>
                  </a:lnTo>
                  <a:lnTo>
                    <a:pt x="523" y="2628"/>
                  </a:lnTo>
                  <a:lnTo>
                    <a:pt x="523" y="2628"/>
                  </a:lnTo>
                  <a:lnTo>
                    <a:pt x="523" y="2628"/>
                  </a:lnTo>
                  <a:lnTo>
                    <a:pt x="528" y="2628"/>
                  </a:lnTo>
                  <a:lnTo>
                    <a:pt x="530" y="2628"/>
                  </a:lnTo>
                  <a:lnTo>
                    <a:pt x="533" y="2628"/>
                  </a:lnTo>
                  <a:lnTo>
                    <a:pt x="535" y="2631"/>
                  </a:lnTo>
                  <a:lnTo>
                    <a:pt x="535" y="2631"/>
                  </a:lnTo>
                  <a:lnTo>
                    <a:pt x="537" y="2633"/>
                  </a:lnTo>
                  <a:lnTo>
                    <a:pt x="537" y="2631"/>
                  </a:lnTo>
                  <a:lnTo>
                    <a:pt x="537" y="2631"/>
                  </a:lnTo>
                  <a:lnTo>
                    <a:pt x="537" y="2628"/>
                  </a:lnTo>
                  <a:lnTo>
                    <a:pt x="537" y="2628"/>
                  </a:lnTo>
                  <a:lnTo>
                    <a:pt x="540" y="2628"/>
                  </a:lnTo>
                  <a:lnTo>
                    <a:pt x="542" y="2628"/>
                  </a:lnTo>
                  <a:lnTo>
                    <a:pt x="542" y="2628"/>
                  </a:lnTo>
                  <a:lnTo>
                    <a:pt x="542" y="2628"/>
                  </a:lnTo>
                  <a:lnTo>
                    <a:pt x="544" y="2628"/>
                  </a:lnTo>
                  <a:lnTo>
                    <a:pt x="544" y="2628"/>
                  </a:lnTo>
                  <a:lnTo>
                    <a:pt x="547" y="2628"/>
                  </a:lnTo>
                  <a:lnTo>
                    <a:pt x="549" y="2628"/>
                  </a:lnTo>
                  <a:lnTo>
                    <a:pt x="549" y="2628"/>
                  </a:lnTo>
                  <a:lnTo>
                    <a:pt x="549" y="2631"/>
                  </a:lnTo>
                  <a:lnTo>
                    <a:pt x="549" y="2628"/>
                  </a:lnTo>
                  <a:lnTo>
                    <a:pt x="551" y="2628"/>
                  </a:lnTo>
                  <a:lnTo>
                    <a:pt x="551" y="2628"/>
                  </a:lnTo>
                  <a:lnTo>
                    <a:pt x="554" y="2628"/>
                  </a:lnTo>
                  <a:lnTo>
                    <a:pt x="556" y="2628"/>
                  </a:lnTo>
                  <a:lnTo>
                    <a:pt x="556" y="2628"/>
                  </a:lnTo>
                  <a:lnTo>
                    <a:pt x="556" y="2628"/>
                  </a:lnTo>
                  <a:lnTo>
                    <a:pt x="559" y="2628"/>
                  </a:lnTo>
                  <a:lnTo>
                    <a:pt x="563" y="2624"/>
                  </a:lnTo>
                  <a:lnTo>
                    <a:pt x="568" y="2624"/>
                  </a:lnTo>
                  <a:lnTo>
                    <a:pt x="577" y="2621"/>
                  </a:lnTo>
                  <a:lnTo>
                    <a:pt x="577" y="2624"/>
                  </a:lnTo>
                  <a:lnTo>
                    <a:pt x="580" y="2624"/>
                  </a:lnTo>
                  <a:lnTo>
                    <a:pt x="580" y="2624"/>
                  </a:lnTo>
                  <a:lnTo>
                    <a:pt x="582" y="2621"/>
                  </a:lnTo>
                  <a:lnTo>
                    <a:pt x="582" y="2621"/>
                  </a:lnTo>
                  <a:lnTo>
                    <a:pt x="587" y="2619"/>
                  </a:lnTo>
                  <a:lnTo>
                    <a:pt x="589" y="2621"/>
                  </a:lnTo>
                  <a:lnTo>
                    <a:pt x="592" y="2621"/>
                  </a:lnTo>
                  <a:lnTo>
                    <a:pt x="592" y="2621"/>
                  </a:lnTo>
                  <a:lnTo>
                    <a:pt x="592" y="2621"/>
                  </a:lnTo>
                  <a:lnTo>
                    <a:pt x="594" y="2621"/>
                  </a:lnTo>
                  <a:lnTo>
                    <a:pt x="596" y="2621"/>
                  </a:lnTo>
                  <a:lnTo>
                    <a:pt x="596" y="2621"/>
                  </a:lnTo>
                  <a:lnTo>
                    <a:pt x="599" y="2624"/>
                  </a:lnTo>
                  <a:lnTo>
                    <a:pt x="601" y="2624"/>
                  </a:lnTo>
                  <a:lnTo>
                    <a:pt x="601" y="2624"/>
                  </a:lnTo>
                  <a:lnTo>
                    <a:pt x="603" y="2624"/>
                  </a:lnTo>
                  <a:lnTo>
                    <a:pt x="603" y="2624"/>
                  </a:lnTo>
                  <a:lnTo>
                    <a:pt x="603" y="2624"/>
                  </a:lnTo>
                  <a:lnTo>
                    <a:pt x="603" y="2619"/>
                  </a:lnTo>
                  <a:lnTo>
                    <a:pt x="606" y="2619"/>
                  </a:lnTo>
                  <a:lnTo>
                    <a:pt x="606" y="2619"/>
                  </a:lnTo>
                  <a:lnTo>
                    <a:pt x="606" y="2619"/>
                  </a:lnTo>
                  <a:lnTo>
                    <a:pt x="603" y="2619"/>
                  </a:lnTo>
                  <a:lnTo>
                    <a:pt x="601" y="2619"/>
                  </a:lnTo>
                  <a:lnTo>
                    <a:pt x="601" y="2619"/>
                  </a:lnTo>
                  <a:lnTo>
                    <a:pt x="599" y="2619"/>
                  </a:lnTo>
                  <a:lnTo>
                    <a:pt x="599" y="2619"/>
                  </a:lnTo>
                  <a:lnTo>
                    <a:pt x="601" y="2617"/>
                  </a:lnTo>
                  <a:lnTo>
                    <a:pt x="603" y="2617"/>
                  </a:lnTo>
                  <a:lnTo>
                    <a:pt x="603" y="2614"/>
                  </a:lnTo>
                  <a:lnTo>
                    <a:pt x="603" y="2612"/>
                  </a:lnTo>
                  <a:lnTo>
                    <a:pt x="608" y="2612"/>
                  </a:lnTo>
                  <a:lnTo>
                    <a:pt x="608" y="2612"/>
                  </a:lnTo>
                  <a:lnTo>
                    <a:pt x="608" y="2612"/>
                  </a:lnTo>
                  <a:lnTo>
                    <a:pt x="608" y="2614"/>
                  </a:lnTo>
                  <a:lnTo>
                    <a:pt x="608" y="2614"/>
                  </a:lnTo>
                  <a:lnTo>
                    <a:pt x="611" y="2614"/>
                  </a:lnTo>
                  <a:lnTo>
                    <a:pt x="611" y="2612"/>
                  </a:lnTo>
                  <a:lnTo>
                    <a:pt x="608" y="2609"/>
                  </a:lnTo>
                  <a:lnTo>
                    <a:pt x="611" y="2609"/>
                  </a:lnTo>
                  <a:lnTo>
                    <a:pt x="611" y="2609"/>
                  </a:lnTo>
                  <a:lnTo>
                    <a:pt x="615" y="2609"/>
                  </a:lnTo>
                  <a:lnTo>
                    <a:pt x="615" y="2607"/>
                  </a:lnTo>
                  <a:lnTo>
                    <a:pt x="618" y="2607"/>
                  </a:lnTo>
                  <a:lnTo>
                    <a:pt x="618" y="2607"/>
                  </a:lnTo>
                  <a:lnTo>
                    <a:pt x="618" y="2609"/>
                  </a:lnTo>
                  <a:lnTo>
                    <a:pt x="618" y="2614"/>
                  </a:lnTo>
                  <a:lnTo>
                    <a:pt x="620" y="2614"/>
                  </a:lnTo>
                  <a:lnTo>
                    <a:pt x="618" y="2612"/>
                  </a:lnTo>
                  <a:lnTo>
                    <a:pt x="618" y="2609"/>
                  </a:lnTo>
                  <a:lnTo>
                    <a:pt x="620" y="2609"/>
                  </a:lnTo>
                  <a:lnTo>
                    <a:pt x="622" y="2609"/>
                  </a:lnTo>
                  <a:lnTo>
                    <a:pt x="620" y="2612"/>
                  </a:lnTo>
                  <a:lnTo>
                    <a:pt x="620" y="2612"/>
                  </a:lnTo>
                  <a:lnTo>
                    <a:pt x="622" y="2612"/>
                  </a:lnTo>
                  <a:lnTo>
                    <a:pt x="625" y="2612"/>
                  </a:lnTo>
                  <a:lnTo>
                    <a:pt x="622" y="2614"/>
                  </a:lnTo>
                  <a:lnTo>
                    <a:pt x="622" y="2614"/>
                  </a:lnTo>
                  <a:lnTo>
                    <a:pt x="620" y="2617"/>
                  </a:lnTo>
                  <a:lnTo>
                    <a:pt x="618" y="2614"/>
                  </a:lnTo>
                  <a:lnTo>
                    <a:pt x="620" y="2617"/>
                  </a:lnTo>
                  <a:lnTo>
                    <a:pt x="618" y="2617"/>
                  </a:lnTo>
                  <a:lnTo>
                    <a:pt x="618" y="2619"/>
                  </a:lnTo>
                  <a:lnTo>
                    <a:pt x="615" y="2619"/>
                  </a:lnTo>
                  <a:lnTo>
                    <a:pt x="615" y="2621"/>
                  </a:lnTo>
                  <a:lnTo>
                    <a:pt x="618" y="2621"/>
                  </a:lnTo>
                  <a:lnTo>
                    <a:pt x="622" y="2619"/>
                  </a:lnTo>
                  <a:lnTo>
                    <a:pt x="622" y="2621"/>
                  </a:lnTo>
                  <a:lnTo>
                    <a:pt x="625" y="2624"/>
                  </a:lnTo>
                  <a:lnTo>
                    <a:pt x="622" y="2624"/>
                  </a:lnTo>
                  <a:lnTo>
                    <a:pt x="620" y="2624"/>
                  </a:lnTo>
                  <a:lnTo>
                    <a:pt x="620" y="2626"/>
                  </a:lnTo>
                  <a:lnTo>
                    <a:pt x="620" y="2626"/>
                  </a:lnTo>
                  <a:lnTo>
                    <a:pt x="618" y="2624"/>
                  </a:lnTo>
                  <a:lnTo>
                    <a:pt x="618" y="2624"/>
                  </a:lnTo>
                  <a:lnTo>
                    <a:pt x="618" y="2624"/>
                  </a:lnTo>
                  <a:lnTo>
                    <a:pt x="618" y="2628"/>
                  </a:lnTo>
                  <a:lnTo>
                    <a:pt x="618" y="2628"/>
                  </a:lnTo>
                  <a:lnTo>
                    <a:pt x="618" y="2628"/>
                  </a:lnTo>
                  <a:lnTo>
                    <a:pt x="618" y="2631"/>
                  </a:lnTo>
                  <a:lnTo>
                    <a:pt x="620" y="2631"/>
                  </a:lnTo>
                  <a:lnTo>
                    <a:pt x="622" y="2628"/>
                  </a:lnTo>
                  <a:lnTo>
                    <a:pt x="622" y="2626"/>
                  </a:lnTo>
                  <a:lnTo>
                    <a:pt x="625" y="2626"/>
                  </a:lnTo>
                  <a:lnTo>
                    <a:pt x="625" y="2624"/>
                  </a:lnTo>
                  <a:lnTo>
                    <a:pt x="627" y="2624"/>
                  </a:lnTo>
                  <a:lnTo>
                    <a:pt x="627" y="2624"/>
                  </a:lnTo>
                  <a:lnTo>
                    <a:pt x="627" y="2626"/>
                  </a:lnTo>
                  <a:lnTo>
                    <a:pt x="627" y="2628"/>
                  </a:lnTo>
                  <a:lnTo>
                    <a:pt x="627" y="2628"/>
                  </a:lnTo>
                  <a:lnTo>
                    <a:pt x="627" y="2628"/>
                  </a:lnTo>
                  <a:lnTo>
                    <a:pt x="625" y="2631"/>
                  </a:lnTo>
                  <a:lnTo>
                    <a:pt x="627" y="2633"/>
                  </a:lnTo>
                  <a:lnTo>
                    <a:pt x="627" y="2633"/>
                  </a:lnTo>
                  <a:lnTo>
                    <a:pt x="625" y="2635"/>
                  </a:lnTo>
                  <a:lnTo>
                    <a:pt x="627" y="2635"/>
                  </a:lnTo>
                  <a:lnTo>
                    <a:pt x="627" y="2635"/>
                  </a:lnTo>
                  <a:lnTo>
                    <a:pt x="627" y="2635"/>
                  </a:lnTo>
                  <a:lnTo>
                    <a:pt x="630" y="2635"/>
                  </a:lnTo>
                  <a:lnTo>
                    <a:pt x="632" y="2638"/>
                  </a:lnTo>
                  <a:lnTo>
                    <a:pt x="632" y="2640"/>
                  </a:lnTo>
                  <a:lnTo>
                    <a:pt x="627" y="2647"/>
                  </a:lnTo>
                  <a:lnTo>
                    <a:pt x="627" y="2647"/>
                  </a:lnTo>
                  <a:lnTo>
                    <a:pt x="632" y="2650"/>
                  </a:lnTo>
                  <a:lnTo>
                    <a:pt x="632" y="2652"/>
                  </a:lnTo>
                  <a:lnTo>
                    <a:pt x="632" y="2652"/>
                  </a:lnTo>
                  <a:lnTo>
                    <a:pt x="632" y="2657"/>
                  </a:lnTo>
                  <a:lnTo>
                    <a:pt x="632" y="2657"/>
                  </a:lnTo>
                  <a:lnTo>
                    <a:pt x="630" y="2659"/>
                  </a:lnTo>
                  <a:lnTo>
                    <a:pt x="630" y="2659"/>
                  </a:lnTo>
                  <a:lnTo>
                    <a:pt x="630" y="2661"/>
                  </a:lnTo>
                  <a:lnTo>
                    <a:pt x="632" y="2661"/>
                  </a:lnTo>
                  <a:lnTo>
                    <a:pt x="632" y="2664"/>
                  </a:lnTo>
                  <a:lnTo>
                    <a:pt x="630" y="2664"/>
                  </a:lnTo>
                  <a:lnTo>
                    <a:pt x="630" y="2664"/>
                  </a:lnTo>
                  <a:lnTo>
                    <a:pt x="627" y="2666"/>
                  </a:lnTo>
                  <a:lnTo>
                    <a:pt x="622" y="2666"/>
                  </a:lnTo>
                  <a:lnTo>
                    <a:pt x="622" y="2666"/>
                  </a:lnTo>
                  <a:lnTo>
                    <a:pt x="620" y="2666"/>
                  </a:lnTo>
                  <a:lnTo>
                    <a:pt x="620" y="2666"/>
                  </a:lnTo>
                  <a:lnTo>
                    <a:pt x="608" y="2666"/>
                  </a:lnTo>
                  <a:lnTo>
                    <a:pt x="606" y="2664"/>
                  </a:lnTo>
                  <a:lnTo>
                    <a:pt x="601" y="2664"/>
                  </a:lnTo>
                  <a:lnTo>
                    <a:pt x="599" y="2664"/>
                  </a:lnTo>
                  <a:lnTo>
                    <a:pt x="599" y="2664"/>
                  </a:lnTo>
                  <a:lnTo>
                    <a:pt x="606" y="2664"/>
                  </a:lnTo>
                  <a:lnTo>
                    <a:pt x="606" y="2666"/>
                  </a:lnTo>
                  <a:lnTo>
                    <a:pt x="606" y="2666"/>
                  </a:lnTo>
                  <a:lnTo>
                    <a:pt x="606" y="2666"/>
                  </a:lnTo>
                  <a:lnTo>
                    <a:pt x="608" y="2666"/>
                  </a:lnTo>
                  <a:lnTo>
                    <a:pt x="608" y="2666"/>
                  </a:lnTo>
                  <a:lnTo>
                    <a:pt x="611" y="2666"/>
                  </a:lnTo>
                  <a:lnTo>
                    <a:pt x="611" y="2666"/>
                  </a:lnTo>
                  <a:lnTo>
                    <a:pt x="613" y="2666"/>
                  </a:lnTo>
                  <a:lnTo>
                    <a:pt x="613" y="2669"/>
                  </a:lnTo>
                  <a:lnTo>
                    <a:pt x="613" y="2669"/>
                  </a:lnTo>
                  <a:lnTo>
                    <a:pt x="613" y="2669"/>
                  </a:lnTo>
                  <a:lnTo>
                    <a:pt x="615" y="2669"/>
                  </a:lnTo>
                  <a:lnTo>
                    <a:pt x="615" y="2671"/>
                  </a:lnTo>
                  <a:lnTo>
                    <a:pt x="618" y="2671"/>
                  </a:lnTo>
                  <a:lnTo>
                    <a:pt x="618" y="2671"/>
                  </a:lnTo>
                  <a:lnTo>
                    <a:pt x="618" y="2671"/>
                  </a:lnTo>
                  <a:lnTo>
                    <a:pt x="625" y="2671"/>
                  </a:lnTo>
                  <a:lnTo>
                    <a:pt x="625" y="2669"/>
                  </a:lnTo>
                  <a:lnTo>
                    <a:pt x="627" y="2669"/>
                  </a:lnTo>
                  <a:lnTo>
                    <a:pt x="632" y="2671"/>
                  </a:lnTo>
                  <a:lnTo>
                    <a:pt x="634" y="2671"/>
                  </a:lnTo>
                  <a:lnTo>
                    <a:pt x="637" y="2671"/>
                  </a:lnTo>
                  <a:lnTo>
                    <a:pt x="637" y="2683"/>
                  </a:lnTo>
                  <a:lnTo>
                    <a:pt x="637" y="2683"/>
                  </a:lnTo>
                  <a:lnTo>
                    <a:pt x="634" y="2683"/>
                  </a:lnTo>
                  <a:lnTo>
                    <a:pt x="634" y="2685"/>
                  </a:lnTo>
                  <a:lnTo>
                    <a:pt x="634" y="2692"/>
                  </a:lnTo>
                  <a:lnTo>
                    <a:pt x="632" y="2692"/>
                  </a:lnTo>
                  <a:lnTo>
                    <a:pt x="627" y="2695"/>
                  </a:lnTo>
                  <a:lnTo>
                    <a:pt x="627" y="2697"/>
                  </a:lnTo>
                  <a:lnTo>
                    <a:pt x="625" y="2699"/>
                  </a:lnTo>
                  <a:lnTo>
                    <a:pt x="627" y="2699"/>
                  </a:lnTo>
                  <a:lnTo>
                    <a:pt x="625" y="2702"/>
                  </a:lnTo>
                  <a:lnTo>
                    <a:pt x="622" y="2702"/>
                  </a:lnTo>
                  <a:lnTo>
                    <a:pt x="622" y="2704"/>
                  </a:lnTo>
                  <a:lnTo>
                    <a:pt x="622" y="2709"/>
                  </a:lnTo>
                  <a:lnTo>
                    <a:pt x="622" y="2709"/>
                  </a:lnTo>
                  <a:lnTo>
                    <a:pt x="620" y="2709"/>
                  </a:lnTo>
                  <a:lnTo>
                    <a:pt x="618" y="2709"/>
                  </a:lnTo>
                  <a:lnTo>
                    <a:pt x="618" y="2709"/>
                  </a:lnTo>
                  <a:lnTo>
                    <a:pt x="615" y="2706"/>
                  </a:lnTo>
                  <a:lnTo>
                    <a:pt x="615" y="2704"/>
                  </a:lnTo>
                  <a:lnTo>
                    <a:pt x="615" y="2704"/>
                  </a:lnTo>
                  <a:lnTo>
                    <a:pt x="613" y="2699"/>
                  </a:lnTo>
                  <a:lnTo>
                    <a:pt x="611" y="2699"/>
                  </a:lnTo>
                  <a:lnTo>
                    <a:pt x="608" y="2697"/>
                  </a:lnTo>
                  <a:lnTo>
                    <a:pt x="608" y="2697"/>
                  </a:lnTo>
                  <a:lnTo>
                    <a:pt x="606" y="2699"/>
                  </a:lnTo>
                  <a:lnTo>
                    <a:pt x="603" y="2699"/>
                  </a:lnTo>
                  <a:lnTo>
                    <a:pt x="601" y="2697"/>
                  </a:lnTo>
                  <a:lnTo>
                    <a:pt x="601" y="2697"/>
                  </a:lnTo>
                  <a:lnTo>
                    <a:pt x="601" y="2695"/>
                  </a:lnTo>
                  <a:lnTo>
                    <a:pt x="599" y="2695"/>
                  </a:lnTo>
                  <a:lnTo>
                    <a:pt x="599" y="2697"/>
                  </a:lnTo>
                  <a:lnTo>
                    <a:pt x="599" y="2697"/>
                  </a:lnTo>
                  <a:lnTo>
                    <a:pt x="599" y="2697"/>
                  </a:lnTo>
                  <a:lnTo>
                    <a:pt x="599" y="2699"/>
                  </a:lnTo>
                  <a:lnTo>
                    <a:pt x="599" y="2699"/>
                  </a:lnTo>
                  <a:lnTo>
                    <a:pt x="596" y="2699"/>
                  </a:lnTo>
                  <a:lnTo>
                    <a:pt x="596" y="2699"/>
                  </a:lnTo>
                  <a:lnTo>
                    <a:pt x="596" y="2702"/>
                  </a:lnTo>
                  <a:lnTo>
                    <a:pt x="592" y="2704"/>
                  </a:lnTo>
                  <a:lnTo>
                    <a:pt x="589" y="2697"/>
                  </a:lnTo>
                  <a:lnTo>
                    <a:pt x="589" y="2697"/>
                  </a:lnTo>
                  <a:lnTo>
                    <a:pt x="587" y="2697"/>
                  </a:lnTo>
                  <a:lnTo>
                    <a:pt x="585" y="2692"/>
                  </a:lnTo>
                  <a:lnTo>
                    <a:pt x="585" y="2692"/>
                  </a:lnTo>
                  <a:lnTo>
                    <a:pt x="585" y="2695"/>
                  </a:lnTo>
                  <a:lnTo>
                    <a:pt x="585" y="2695"/>
                  </a:lnTo>
                  <a:lnTo>
                    <a:pt x="585" y="2697"/>
                  </a:lnTo>
                  <a:lnTo>
                    <a:pt x="585" y="2699"/>
                  </a:lnTo>
                  <a:lnTo>
                    <a:pt x="582" y="2699"/>
                  </a:lnTo>
                  <a:lnTo>
                    <a:pt x="580" y="2699"/>
                  </a:lnTo>
                  <a:lnTo>
                    <a:pt x="580" y="2699"/>
                  </a:lnTo>
                  <a:lnTo>
                    <a:pt x="575" y="2699"/>
                  </a:lnTo>
                  <a:lnTo>
                    <a:pt x="575" y="2699"/>
                  </a:lnTo>
                  <a:lnTo>
                    <a:pt x="573" y="2699"/>
                  </a:lnTo>
                  <a:lnTo>
                    <a:pt x="573" y="2697"/>
                  </a:lnTo>
                  <a:lnTo>
                    <a:pt x="573" y="2697"/>
                  </a:lnTo>
                  <a:lnTo>
                    <a:pt x="573" y="2697"/>
                  </a:lnTo>
                  <a:lnTo>
                    <a:pt x="573" y="2697"/>
                  </a:lnTo>
                  <a:lnTo>
                    <a:pt x="573" y="2699"/>
                  </a:lnTo>
                  <a:lnTo>
                    <a:pt x="573" y="2699"/>
                  </a:lnTo>
                  <a:lnTo>
                    <a:pt x="573" y="2699"/>
                  </a:lnTo>
                  <a:lnTo>
                    <a:pt x="573" y="2702"/>
                  </a:lnTo>
                  <a:lnTo>
                    <a:pt x="570" y="2702"/>
                  </a:lnTo>
                  <a:lnTo>
                    <a:pt x="568" y="2704"/>
                  </a:lnTo>
                  <a:lnTo>
                    <a:pt x="568" y="2704"/>
                  </a:lnTo>
                  <a:lnTo>
                    <a:pt x="566" y="2702"/>
                  </a:lnTo>
                  <a:lnTo>
                    <a:pt x="561" y="2702"/>
                  </a:lnTo>
                  <a:lnTo>
                    <a:pt x="559" y="2699"/>
                  </a:lnTo>
                  <a:lnTo>
                    <a:pt x="556" y="2697"/>
                  </a:lnTo>
                  <a:lnTo>
                    <a:pt x="556" y="2695"/>
                  </a:lnTo>
                  <a:lnTo>
                    <a:pt x="556" y="2697"/>
                  </a:lnTo>
                  <a:lnTo>
                    <a:pt x="556" y="2699"/>
                  </a:lnTo>
                  <a:lnTo>
                    <a:pt x="554" y="2702"/>
                  </a:lnTo>
                  <a:lnTo>
                    <a:pt x="556" y="2702"/>
                  </a:lnTo>
                  <a:lnTo>
                    <a:pt x="556" y="2704"/>
                  </a:lnTo>
                  <a:lnTo>
                    <a:pt x="551" y="2704"/>
                  </a:lnTo>
                  <a:lnTo>
                    <a:pt x="549" y="2704"/>
                  </a:lnTo>
                  <a:lnTo>
                    <a:pt x="547" y="2702"/>
                  </a:lnTo>
                  <a:lnTo>
                    <a:pt x="544" y="2702"/>
                  </a:lnTo>
                  <a:lnTo>
                    <a:pt x="542" y="2702"/>
                  </a:lnTo>
                  <a:lnTo>
                    <a:pt x="540" y="2704"/>
                  </a:lnTo>
                  <a:lnTo>
                    <a:pt x="533" y="2704"/>
                  </a:lnTo>
                  <a:lnTo>
                    <a:pt x="533" y="2704"/>
                  </a:lnTo>
                  <a:lnTo>
                    <a:pt x="535" y="2706"/>
                  </a:lnTo>
                  <a:lnTo>
                    <a:pt x="537" y="2706"/>
                  </a:lnTo>
                  <a:lnTo>
                    <a:pt x="540" y="2706"/>
                  </a:lnTo>
                  <a:lnTo>
                    <a:pt x="544" y="2704"/>
                  </a:lnTo>
                  <a:lnTo>
                    <a:pt x="547" y="2706"/>
                  </a:lnTo>
                  <a:lnTo>
                    <a:pt x="547" y="2706"/>
                  </a:lnTo>
                  <a:lnTo>
                    <a:pt x="551" y="2709"/>
                  </a:lnTo>
                  <a:lnTo>
                    <a:pt x="551" y="2709"/>
                  </a:lnTo>
                  <a:lnTo>
                    <a:pt x="559" y="2709"/>
                  </a:lnTo>
                  <a:lnTo>
                    <a:pt x="559" y="2709"/>
                  </a:lnTo>
                  <a:lnTo>
                    <a:pt x="566" y="2709"/>
                  </a:lnTo>
                  <a:lnTo>
                    <a:pt x="568" y="2706"/>
                  </a:lnTo>
                  <a:lnTo>
                    <a:pt x="575" y="2706"/>
                  </a:lnTo>
                  <a:lnTo>
                    <a:pt x="575" y="2706"/>
                  </a:lnTo>
                  <a:lnTo>
                    <a:pt x="575" y="2706"/>
                  </a:lnTo>
                  <a:lnTo>
                    <a:pt x="575" y="2706"/>
                  </a:lnTo>
                  <a:lnTo>
                    <a:pt x="582" y="2706"/>
                  </a:lnTo>
                  <a:lnTo>
                    <a:pt x="585" y="2709"/>
                  </a:lnTo>
                  <a:lnTo>
                    <a:pt x="585" y="2709"/>
                  </a:lnTo>
                  <a:lnTo>
                    <a:pt x="587" y="2711"/>
                  </a:lnTo>
                  <a:lnTo>
                    <a:pt x="587" y="2711"/>
                  </a:lnTo>
                  <a:lnTo>
                    <a:pt x="587" y="2713"/>
                  </a:lnTo>
                  <a:lnTo>
                    <a:pt x="589" y="2713"/>
                  </a:lnTo>
                  <a:lnTo>
                    <a:pt x="592" y="2716"/>
                  </a:lnTo>
                  <a:lnTo>
                    <a:pt x="592" y="2718"/>
                  </a:lnTo>
                  <a:lnTo>
                    <a:pt x="594" y="2718"/>
                  </a:lnTo>
                  <a:lnTo>
                    <a:pt x="592" y="2718"/>
                  </a:lnTo>
                  <a:lnTo>
                    <a:pt x="592" y="2718"/>
                  </a:lnTo>
                  <a:lnTo>
                    <a:pt x="592" y="2721"/>
                  </a:lnTo>
                  <a:lnTo>
                    <a:pt x="589" y="2721"/>
                  </a:lnTo>
                  <a:lnTo>
                    <a:pt x="589" y="2723"/>
                  </a:lnTo>
                  <a:lnTo>
                    <a:pt x="592" y="2723"/>
                  </a:lnTo>
                  <a:lnTo>
                    <a:pt x="592" y="2725"/>
                  </a:lnTo>
                  <a:lnTo>
                    <a:pt x="594" y="2725"/>
                  </a:lnTo>
                  <a:lnTo>
                    <a:pt x="594" y="2728"/>
                  </a:lnTo>
                  <a:lnTo>
                    <a:pt x="594" y="2728"/>
                  </a:lnTo>
                  <a:lnTo>
                    <a:pt x="594" y="2730"/>
                  </a:lnTo>
                  <a:lnTo>
                    <a:pt x="594" y="2730"/>
                  </a:lnTo>
                  <a:lnTo>
                    <a:pt x="594" y="2732"/>
                  </a:lnTo>
                  <a:lnTo>
                    <a:pt x="592" y="2732"/>
                  </a:lnTo>
                  <a:lnTo>
                    <a:pt x="594" y="2732"/>
                  </a:lnTo>
                  <a:lnTo>
                    <a:pt x="592" y="2732"/>
                  </a:lnTo>
                  <a:lnTo>
                    <a:pt x="592" y="2735"/>
                  </a:lnTo>
                  <a:lnTo>
                    <a:pt x="592" y="2735"/>
                  </a:lnTo>
                  <a:lnTo>
                    <a:pt x="592" y="2737"/>
                  </a:lnTo>
                  <a:lnTo>
                    <a:pt x="594" y="2737"/>
                  </a:lnTo>
                  <a:lnTo>
                    <a:pt x="592" y="2737"/>
                  </a:lnTo>
                  <a:lnTo>
                    <a:pt x="594" y="2737"/>
                  </a:lnTo>
                  <a:lnTo>
                    <a:pt x="594" y="2739"/>
                  </a:lnTo>
                  <a:lnTo>
                    <a:pt x="592" y="2739"/>
                  </a:lnTo>
                  <a:lnTo>
                    <a:pt x="592" y="2742"/>
                  </a:lnTo>
                  <a:lnTo>
                    <a:pt x="589" y="2744"/>
                  </a:lnTo>
                  <a:lnTo>
                    <a:pt x="589" y="2744"/>
                  </a:lnTo>
                  <a:lnTo>
                    <a:pt x="587" y="2744"/>
                  </a:lnTo>
                  <a:lnTo>
                    <a:pt x="585" y="2744"/>
                  </a:lnTo>
                  <a:lnTo>
                    <a:pt x="585" y="2747"/>
                  </a:lnTo>
                  <a:lnTo>
                    <a:pt x="585" y="2749"/>
                  </a:lnTo>
                  <a:lnTo>
                    <a:pt x="587" y="2749"/>
                  </a:lnTo>
                  <a:lnTo>
                    <a:pt x="585" y="2756"/>
                  </a:lnTo>
                  <a:lnTo>
                    <a:pt x="585" y="2758"/>
                  </a:lnTo>
                  <a:lnTo>
                    <a:pt x="585" y="2761"/>
                  </a:lnTo>
                  <a:lnTo>
                    <a:pt x="585" y="2761"/>
                  </a:lnTo>
                  <a:lnTo>
                    <a:pt x="585" y="2763"/>
                  </a:lnTo>
                  <a:lnTo>
                    <a:pt x="585" y="2763"/>
                  </a:lnTo>
                  <a:lnTo>
                    <a:pt x="582" y="2763"/>
                  </a:lnTo>
                  <a:lnTo>
                    <a:pt x="582" y="2765"/>
                  </a:lnTo>
                  <a:lnTo>
                    <a:pt x="580" y="2765"/>
                  </a:lnTo>
                  <a:lnTo>
                    <a:pt x="577" y="2763"/>
                  </a:lnTo>
                  <a:lnTo>
                    <a:pt x="577" y="2765"/>
                  </a:lnTo>
                  <a:lnTo>
                    <a:pt x="577" y="2765"/>
                  </a:lnTo>
                  <a:lnTo>
                    <a:pt x="573" y="2765"/>
                  </a:lnTo>
                  <a:lnTo>
                    <a:pt x="570" y="2763"/>
                  </a:lnTo>
                  <a:lnTo>
                    <a:pt x="568" y="2763"/>
                  </a:lnTo>
                  <a:lnTo>
                    <a:pt x="568" y="2763"/>
                  </a:lnTo>
                  <a:lnTo>
                    <a:pt x="568" y="2763"/>
                  </a:lnTo>
                  <a:lnTo>
                    <a:pt x="568" y="2765"/>
                  </a:lnTo>
                  <a:lnTo>
                    <a:pt x="566" y="2768"/>
                  </a:lnTo>
                  <a:lnTo>
                    <a:pt x="568" y="2768"/>
                  </a:lnTo>
                  <a:lnTo>
                    <a:pt x="566" y="2768"/>
                  </a:lnTo>
                  <a:lnTo>
                    <a:pt x="566" y="2768"/>
                  </a:lnTo>
                  <a:lnTo>
                    <a:pt x="566" y="2768"/>
                  </a:lnTo>
                  <a:lnTo>
                    <a:pt x="566" y="2770"/>
                  </a:lnTo>
                  <a:lnTo>
                    <a:pt x="563" y="2773"/>
                  </a:lnTo>
                  <a:lnTo>
                    <a:pt x="563" y="2773"/>
                  </a:lnTo>
                  <a:lnTo>
                    <a:pt x="561" y="2773"/>
                  </a:lnTo>
                  <a:lnTo>
                    <a:pt x="561" y="2775"/>
                  </a:lnTo>
                  <a:lnTo>
                    <a:pt x="559" y="2775"/>
                  </a:lnTo>
                  <a:lnTo>
                    <a:pt x="556" y="2770"/>
                  </a:lnTo>
                  <a:lnTo>
                    <a:pt x="556" y="2768"/>
                  </a:lnTo>
                  <a:lnTo>
                    <a:pt x="556" y="2768"/>
                  </a:lnTo>
                  <a:lnTo>
                    <a:pt x="556" y="2768"/>
                  </a:lnTo>
                  <a:lnTo>
                    <a:pt x="554" y="2768"/>
                  </a:lnTo>
                  <a:lnTo>
                    <a:pt x="554" y="2765"/>
                  </a:lnTo>
                  <a:lnTo>
                    <a:pt x="556" y="2765"/>
                  </a:lnTo>
                  <a:lnTo>
                    <a:pt x="556" y="2765"/>
                  </a:lnTo>
                  <a:lnTo>
                    <a:pt x="556" y="2765"/>
                  </a:lnTo>
                  <a:lnTo>
                    <a:pt x="554" y="2763"/>
                  </a:lnTo>
                  <a:lnTo>
                    <a:pt x="551" y="2763"/>
                  </a:lnTo>
                  <a:lnTo>
                    <a:pt x="551" y="2761"/>
                  </a:lnTo>
                  <a:lnTo>
                    <a:pt x="551" y="2763"/>
                  </a:lnTo>
                  <a:lnTo>
                    <a:pt x="549" y="2761"/>
                  </a:lnTo>
                  <a:lnTo>
                    <a:pt x="549" y="2758"/>
                  </a:lnTo>
                  <a:lnTo>
                    <a:pt x="549" y="2758"/>
                  </a:lnTo>
                  <a:lnTo>
                    <a:pt x="547" y="2756"/>
                  </a:lnTo>
                  <a:lnTo>
                    <a:pt x="547" y="2756"/>
                  </a:lnTo>
                  <a:lnTo>
                    <a:pt x="547" y="2754"/>
                  </a:lnTo>
                  <a:lnTo>
                    <a:pt x="547" y="2751"/>
                  </a:lnTo>
                  <a:lnTo>
                    <a:pt x="547" y="2749"/>
                  </a:lnTo>
                  <a:lnTo>
                    <a:pt x="547" y="2747"/>
                  </a:lnTo>
                  <a:lnTo>
                    <a:pt x="544" y="2749"/>
                  </a:lnTo>
                  <a:lnTo>
                    <a:pt x="544" y="2751"/>
                  </a:lnTo>
                  <a:lnTo>
                    <a:pt x="544" y="2751"/>
                  </a:lnTo>
                  <a:lnTo>
                    <a:pt x="547" y="2754"/>
                  </a:lnTo>
                  <a:lnTo>
                    <a:pt x="547" y="2756"/>
                  </a:lnTo>
                  <a:lnTo>
                    <a:pt x="547" y="2756"/>
                  </a:lnTo>
                  <a:lnTo>
                    <a:pt x="547" y="2758"/>
                  </a:lnTo>
                  <a:lnTo>
                    <a:pt x="547" y="2758"/>
                  </a:lnTo>
                  <a:lnTo>
                    <a:pt x="547" y="2761"/>
                  </a:lnTo>
                  <a:lnTo>
                    <a:pt x="547" y="2761"/>
                  </a:lnTo>
                  <a:lnTo>
                    <a:pt x="547" y="2763"/>
                  </a:lnTo>
                  <a:lnTo>
                    <a:pt x="544" y="2763"/>
                  </a:lnTo>
                  <a:lnTo>
                    <a:pt x="544" y="2763"/>
                  </a:lnTo>
                  <a:lnTo>
                    <a:pt x="547" y="2765"/>
                  </a:lnTo>
                  <a:lnTo>
                    <a:pt x="547" y="2765"/>
                  </a:lnTo>
                  <a:lnTo>
                    <a:pt x="547" y="2765"/>
                  </a:lnTo>
                  <a:lnTo>
                    <a:pt x="547" y="2765"/>
                  </a:lnTo>
                  <a:lnTo>
                    <a:pt x="547" y="2768"/>
                  </a:lnTo>
                  <a:lnTo>
                    <a:pt x="549" y="2770"/>
                  </a:lnTo>
                  <a:lnTo>
                    <a:pt x="549" y="2770"/>
                  </a:lnTo>
                  <a:lnTo>
                    <a:pt x="549" y="2770"/>
                  </a:lnTo>
                  <a:lnTo>
                    <a:pt x="549" y="2773"/>
                  </a:lnTo>
                  <a:lnTo>
                    <a:pt x="549" y="2775"/>
                  </a:lnTo>
                  <a:lnTo>
                    <a:pt x="551" y="2777"/>
                  </a:lnTo>
                  <a:lnTo>
                    <a:pt x="551" y="2777"/>
                  </a:lnTo>
                  <a:lnTo>
                    <a:pt x="551" y="2780"/>
                  </a:lnTo>
                  <a:lnTo>
                    <a:pt x="551" y="2782"/>
                  </a:lnTo>
                  <a:lnTo>
                    <a:pt x="551" y="2784"/>
                  </a:lnTo>
                  <a:lnTo>
                    <a:pt x="547" y="2784"/>
                  </a:lnTo>
                  <a:lnTo>
                    <a:pt x="544" y="2784"/>
                  </a:lnTo>
                  <a:lnTo>
                    <a:pt x="544" y="2784"/>
                  </a:lnTo>
                  <a:lnTo>
                    <a:pt x="542" y="2784"/>
                  </a:lnTo>
                  <a:lnTo>
                    <a:pt x="542" y="2784"/>
                  </a:lnTo>
                  <a:lnTo>
                    <a:pt x="542" y="2787"/>
                  </a:lnTo>
                  <a:lnTo>
                    <a:pt x="540" y="2787"/>
                  </a:lnTo>
                  <a:lnTo>
                    <a:pt x="540" y="2784"/>
                  </a:lnTo>
                  <a:lnTo>
                    <a:pt x="540" y="2787"/>
                  </a:lnTo>
                  <a:lnTo>
                    <a:pt x="537" y="2787"/>
                  </a:lnTo>
                  <a:lnTo>
                    <a:pt x="537" y="2787"/>
                  </a:lnTo>
                  <a:lnTo>
                    <a:pt x="537" y="2784"/>
                  </a:lnTo>
                  <a:lnTo>
                    <a:pt x="535" y="2782"/>
                  </a:lnTo>
                  <a:lnTo>
                    <a:pt x="535" y="2780"/>
                  </a:lnTo>
                  <a:lnTo>
                    <a:pt x="535" y="2780"/>
                  </a:lnTo>
                  <a:lnTo>
                    <a:pt x="537" y="2780"/>
                  </a:lnTo>
                  <a:lnTo>
                    <a:pt x="537" y="2780"/>
                  </a:lnTo>
                  <a:lnTo>
                    <a:pt x="535" y="2780"/>
                  </a:lnTo>
                  <a:lnTo>
                    <a:pt x="533" y="2777"/>
                  </a:lnTo>
                  <a:lnTo>
                    <a:pt x="533" y="2780"/>
                  </a:lnTo>
                  <a:lnTo>
                    <a:pt x="533" y="2782"/>
                  </a:lnTo>
                  <a:lnTo>
                    <a:pt x="535" y="2782"/>
                  </a:lnTo>
                  <a:lnTo>
                    <a:pt x="535" y="2784"/>
                  </a:lnTo>
                  <a:lnTo>
                    <a:pt x="535" y="2784"/>
                  </a:lnTo>
                  <a:lnTo>
                    <a:pt x="535" y="2784"/>
                  </a:lnTo>
                  <a:lnTo>
                    <a:pt x="535" y="2784"/>
                  </a:lnTo>
                  <a:lnTo>
                    <a:pt x="535" y="2787"/>
                  </a:lnTo>
                  <a:lnTo>
                    <a:pt x="535" y="2787"/>
                  </a:lnTo>
                  <a:lnTo>
                    <a:pt x="535" y="2791"/>
                  </a:lnTo>
                  <a:lnTo>
                    <a:pt x="533" y="2791"/>
                  </a:lnTo>
                  <a:lnTo>
                    <a:pt x="533" y="2789"/>
                  </a:lnTo>
                  <a:lnTo>
                    <a:pt x="533" y="2789"/>
                  </a:lnTo>
                  <a:lnTo>
                    <a:pt x="530" y="2789"/>
                  </a:lnTo>
                  <a:lnTo>
                    <a:pt x="530" y="2787"/>
                  </a:lnTo>
                  <a:lnTo>
                    <a:pt x="533" y="2784"/>
                  </a:lnTo>
                  <a:lnTo>
                    <a:pt x="530" y="2784"/>
                  </a:lnTo>
                  <a:lnTo>
                    <a:pt x="528" y="2787"/>
                  </a:lnTo>
                  <a:lnTo>
                    <a:pt x="528" y="2787"/>
                  </a:lnTo>
                  <a:lnTo>
                    <a:pt x="525" y="2782"/>
                  </a:lnTo>
                  <a:lnTo>
                    <a:pt x="525" y="2780"/>
                  </a:lnTo>
                  <a:lnTo>
                    <a:pt x="523" y="2780"/>
                  </a:lnTo>
                  <a:lnTo>
                    <a:pt x="521" y="2777"/>
                  </a:lnTo>
                  <a:lnTo>
                    <a:pt x="523" y="2777"/>
                  </a:lnTo>
                  <a:lnTo>
                    <a:pt x="521" y="2777"/>
                  </a:lnTo>
                  <a:lnTo>
                    <a:pt x="518" y="2775"/>
                  </a:lnTo>
                  <a:lnTo>
                    <a:pt x="521" y="2775"/>
                  </a:lnTo>
                  <a:lnTo>
                    <a:pt x="521" y="2775"/>
                  </a:lnTo>
                  <a:lnTo>
                    <a:pt x="523" y="2777"/>
                  </a:lnTo>
                  <a:lnTo>
                    <a:pt x="523" y="2777"/>
                  </a:lnTo>
                  <a:lnTo>
                    <a:pt x="518" y="2773"/>
                  </a:lnTo>
                  <a:lnTo>
                    <a:pt x="518" y="2768"/>
                  </a:lnTo>
                  <a:lnTo>
                    <a:pt x="514" y="2763"/>
                  </a:lnTo>
                  <a:lnTo>
                    <a:pt x="516" y="2761"/>
                  </a:lnTo>
                  <a:lnTo>
                    <a:pt x="514" y="2758"/>
                  </a:lnTo>
                  <a:lnTo>
                    <a:pt x="514" y="2758"/>
                  </a:lnTo>
                  <a:lnTo>
                    <a:pt x="514" y="2758"/>
                  </a:lnTo>
                  <a:lnTo>
                    <a:pt x="516" y="2756"/>
                  </a:lnTo>
                  <a:lnTo>
                    <a:pt x="514" y="2754"/>
                  </a:lnTo>
                  <a:lnTo>
                    <a:pt x="514" y="2754"/>
                  </a:lnTo>
                  <a:lnTo>
                    <a:pt x="514" y="2754"/>
                  </a:lnTo>
                  <a:lnTo>
                    <a:pt x="514" y="2754"/>
                  </a:lnTo>
                  <a:lnTo>
                    <a:pt x="514" y="2756"/>
                  </a:lnTo>
                  <a:lnTo>
                    <a:pt x="514" y="2756"/>
                  </a:lnTo>
                  <a:lnTo>
                    <a:pt x="511" y="2756"/>
                  </a:lnTo>
                  <a:lnTo>
                    <a:pt x="507" y="2751"/>
                  </a:lnTo>
                  <a:lnTo>
                    <a:pt x="507" y="2751"/>
                  </a:lnTo>
                  <a:lnTo>
                    <a:pt x="504" y="2751"/>
                  </a:lnTo>
                  <a:lnTo>
                    <a:pt x="504" y="2749"/>
                  </a:lnTo>
                  <a:lnTo>
                    <a:pt x="504" y="2749"/>
                  </a:lnTo>
                  <a:lnTo>
                    <a:pt x="504" y="2747"/>
                  </a:lnTo>
                  <a:lnTo>
                    <a:pt x="502" y="2747"/>
                  </a:lnTo>
                  <a:lnTo>
                    <a:pt x="502" y="2744"/>
                  </a:lnTo>
                  <a:lnTo>
                    <a:pt x="499" y="2742"/>
                  </a:lnTo>
                  <a:lnTo>
                    <a:pt x="499" y="2744"/>
                  </a:lnTo>
                  <a:lnTo>
                    <a:pt x="499" y="2747"/>
                  </a:lnTo>
                  <a:lnTo>
                    <a:pt x="499" y="2747"/>
                  </a:lnTo>
                  <a:lnTo>
                    <a:pt x="499" y="2749"/>
                  </a:lnTo>
                  <a:lnTo>
                    <a:pt x="504" y="2754"/>
                  </a:lnTo>
                  <a:lnTo>
                    <a:pt x="507" y="2756"/>
                  </a:lnTo>
                  <a:lnTo>
                    <a:pt x="507" y="2758"/>
                  </a:lnTo>
                  <a:lnTo>
                    <a:pt x="507" y="2758"/>
                  </a:lnTo>
                  <a:lnTo>
                    <a:pt x="509" y="2763"/>
                  </a:lnTo>
                  <a:lnTo>
                    <a:pt x="509" y="2763"/>
                  </a:lnTo>
                  <a:lnTo>
                    <a:pt x="509" y="2765"/>
                  </a:lnTo>
                  <a:lnTo>
                    <a:pt x="509" y="2765"/>
                  </a:lnTo>
                  <a:lnTo>
                    <a:pt x="509" y="2765"/>
                  </a:lnTo>
                  <a:lnTo>
                    <a:pt x="509" y="2765"/>
                  </a:lnTo>
                  <a:lnTo>
                    <a:pt x="509" y="2768"/>
                  </a:lnTo>
                  <a:lnTo>
                    <a:pt x="509" y="2768"/>
                  </a:lnTo>
                  <a:lnTo>
                    <a:pt x="509" y="2770"/>
                  </a:lnTo>
                  <a:lnTo>
                    <a:pt x="509" y="2770"/>
                  </a:lnTo>
                  <a:lnTo>
                    <a:pt x="509" y="2770"/>
                  </a:lnTo>
                  <a:lnTo>
                    <a:pt x="511" y="2770"/>
                  </a:lnTo>
                  <a:lnTo>
                    <a:pt x="514" y="2775"/>
                  </a:lnTo>
                  <a:lnTo>
                    <a:pt x="514" y="2775"/>
                  </a:lnTo>
                  <a:lnTo>
                    <a:pt x="514" y="2780"/>
                  </a:lnTo>
                  <a:lnTo>
                    <a:pt x="516" y="2782"/>
                  </a:lnTo>
                  <a:lnTo>
                    <a:pt x="518" y="2782"/>
                  </a:lnTo>
                  <a:lnTo>
                    <a:pt x="518" y="2784"/>
                  </a:lnTo>
                  <a:lnTo>
                    <a:pt x="516" y="2787"/>
                  </a:lnTo>
                  <a:lnTo>
                    <a:pt x="514" y="2787"/>
                  </a:lnTo>
                  <a:lnTo>
                    <a:pt x="514" y="2784"/>
                  </a:lnTo>
                  <a:lnTo>
                    <a:pt x="511" y="2787"/>
                  </a:lnTo>
                  <a:lnTo>
                    <a:pt x="511" y="2784"/>
                  </a:lnTo>
                  <a:lnTo>
                    <a:pt x="509" y="2784"/>
                  </a:lnTo>
                  <a:lnTo>
                    <a:pt x="509" y="2784"/>
                  </a:lnTo>
                  <a:lnTo>
                    <a:pt x="509" y="2782"/>
                  </a:lnTo>
                  <a:lnTo>
                    <a:pt x="507" y="2782"/>
                  </a:lnTo>
                  <a:lnTo>
                    <a:pt x="507" y="2777"/>
                  </a:lnTo>
                  <a:lnTo>
                    <a:pt x="507" y="2777"/>
                  </a:lnTo>
                  <a:lnTo>
                    <a:pt x="507" y="2777"/>
                  </a:lnTo>
                  <a:lnTo>
                    <a:pt x="504" y="2780"/>
                  </a:lnTo>
                  <a:lnTo>
                    <a:pt x="507" y="2780"/>
                  </a:lnTo>
                  <a:lnTo>
                    <a:pt x="507" y="2780"/>
                  </a:lnTo>
                  <a:lnTo>
                    <a:pt x="504" y="2780"/>
                  </a:lnTo>
                  <a:lnTo>
                    <a:pt x="502" y="2780"/>
                  </a:lnTo>
                  <a:lnTo>
                    <a:pt x="499" y="2777"/>
                  </a:lnTo>
                  <a:lnTo>
                    <a:pt x="499" y="2777"/>
                  </a:lnTo>
                  <a:lnTo>
                    <a:pt x="499" y="2780"/>
                  </a:lnTo>
                  <a:lnTo>
                    <a:pt x="499" y="2782"/>
                  </a:lnTo>
                  <a:lnTo>
                    <a:pt x="499" y="2784"/>
                  </a:lnTo>
                  <a:lnTo>
                    <a:pt x="495" y="2782"/>
                  </a:lnTo>
                  <a:lnTo>
                    <a:pt x="495" y="2782"/>
                  </a:lnTo>
                  <a:lnTo>
                    <a:pt x="492" y="2780"/>
                  </a:lnTo>
                  <a:lnTo>
                    <a:pt x="492" y="2780"/>
                  </a:lnTo>
                  <a:lnTo>
                    <a:pt x="490" y="2777"/>
                  </a:lnTo>
                  <a:lnTo>
                    <a:pt x="488" y="2773"/>
                  </a:lnTo>
                  <a:lnTo>
                    <a:pt x="488" y="2773"/>
                  </a:lnTo>
                  <a:lnTo>
                    <a:pt x="485" y="2768"/>
                  </a:lnTo>
                  <a:lnTo>
                    <a:pt x="483" y="2761"/>
                  </a:lnTo>
                  <a:lnTo>
                    <a:pt x="481" y="2756"/>
                  </a:lnTo>
                  <a:lnTo>
                    <a:pt x="478" y="2754"/>
                  </a:lnTo>
                  <a:lnTo>
                    <a:pt x="478" y="2751"/>
                  </a:lnTo>
                  <a:lnTo>
                    <a:pt x="476" y="2751"/>
                  </a:lnTo>
                  <a:lnTo>
                    <a:pt x="476" y="2749"/>
                  </a:lnTo>
                  <a:lnTo>
                    <a:pt x="476" y="2747"/>
                  </a:lnTo>
                  <a:lnTo>
                    <a:pt x="476" y="2744"/>
                  </a:lnTo>
                  <a:lnTo>
                    <a:pt x="473" y="2744"/>
                  </a:lnTo>
                  <a:lnTo>
                    <a:pt x="473" y="2744"/>
                  </a:lnTo>
                  <a:lnTo>
                    <a:pt x="473" y="2747"/>
                  </a:lnTo>
                  <a:lnTo>
                    <a:pt x="471" y="2747"/>
                  </a:lnTo>
                  <a:lnTo>
                    <a:pt x="471" y="2744"/>
                  </a:lnTo>
                  <a:lnTo>
                    <a:pt x="471" y="2742"/>
                  </a:lnTo>
                  <a:lnTo>
                    <a:pt x="471" y="2742"/>
                  </a:lnTo>
                  <a:lnTo>
                    <a:pt x="471" y="2739"/>
                  </a:lnTo>
                  <a:lnTo>
                    <a:pt x="469" y="2739"/>
                  </a:lnTo>
                  <a:lnTo>
                    <a:pt x="469" y="2739"/>
                  </a:lnTo>
                  <a:lnTo>
                    <a:pt x="469" y="2730"/>
                  </a:lnTo>
                  <a:lnTo>
                    <a:pt x="466" y="2728"/>
                  </a:lnTo>
                  <a:lnTo>
                    <a:pt x="466" y="2725"/>
                  </a:lnTo>
                  <a:lnTo>
                    <a:pt x="466" y="2725"/>
                  </a:lnTo>
                  <a:lnTo>
                    <a:pt x="466" y="2721"/>
                  </a:lnTo>
                  <a:lnTo>
                    <a:pt x="469" y="2718"/>
                  </a:lnTo>
                  <a:lnTo>
                    <a:pt x="466" y="2718"/>
                  </a:lnTo>
                  <a:lnTo>
                    <a:pt x="469" y="2718"/>
                  </a:lnTo>
                  <a:lnTo>
                    <a:pt x="469" y="2716"/>
                  </a:lnTo>
                  <a:lnTo>
                    <a:pt x="469" y="2716"/>
                  </a:lnTo>
                  <a:lnTo>
                    <a:pt x="469" y="2713"/>
                  </a:lnTo>
                  <a:lnTo>
                    <a:pt x="469" y="2709"/>
                  </a:lnTo>
                  <a:lnTo>
                    <a:pt x="466" y="2706"/>
                  </a:lnTo>
                  <a:lnTo>
                    <a:pt x="466" y="2704"/>
                  </a:lnTo>
                  <a:lnTo>
                    <a:pt x="466" y="2702"/>
                  </a:lnTo>
                  <a:lnTo>
                    <a:pt x="466" y="2699"/>
                  </a:lnTo>
                  <a:lnTo>
                    <a:pt x="466" y="2697"/>
                  </a:lnTo>
                  <a:lnTo>
                    <a:pt x="466" y="2695"/>
                  </a:lnTo>
                  <a:lnTo>
                    <a:pt x="471" y="2692"/>
                  </a:lnTo>
                  <a:lnTo>
                    <a:pt x="471" y="2690"/>
                  </a:lnTo>
                  <a:lnTo>
                    <a:pt x="471" y="2687"/>
                  </a:lnTo>
                  <a:lnTo>
                    <a:pt x="476" y="2683"/>
                  </a:lnTo>
                  <a:lnTo>
                    <a:pt x="478" y="2676"/>
                  </a:lnTo>
                  <a:lnTo>
                    <a:pt x="481" y="2673"/>
                  </a:lnTo>
                  <a:lnTo>
                    <a:pt x="485" y="2676"/>
                  </a:lnTo>
                  <a:lnTo>
                    <a:pt x="488" y="2673"/>
                  </a:lnTo>
                  <a:lnTo>
                    <a:pt x="488" y="2669"/>
                  </a:lnTo>
                  <a:lnTo>
                    <a:pt x="488" y="2664"/>
                  </a:lnTo>
                  <a:lnTo>
                    <a:pt x="488" y="2661"/>
                  </a:lnTo>
                  <a:lnTo>
                    <a:pt x="490" y="2659"/>
                  </a:lnTo>
                  <a:lnTo>
                    <a:pt x="492" y="2657"/>
                  </a:lnTo>
                  <a:lnTo>
                    <a:pt x="499" y="2657"/>
                  </a:lnTo>
                  <a:lnTo>
                    <a:pt x="499" y="2659"/>
                  </a:lnTo>
                  <a:lnTo>
                    <a:pt x="504" y="2659"/>
                  </a:lnTo>
                  <a:lnTo>
                    <a:pt x="504" y="2659"/>
                  </a:lnTo>
                  <a:lnTo>
                    <a:pt x="507" y="2659"/>
                  </a:lnTo>
                  <a:lnTo>
                    <a:pt x="509" y="2661"/>
                  </a:lnTo>
                  <a:lnTo>
                    <a:pt x="509" y="2664"/>
                  </a:lnTo>
                  <a:lnTo>
                    <a:pt x="509" y="2664"/>
                  </a:lnTo>
                  <a:lnTo>
                    <a:pt x="509" y="2664"/>
                  </a:lnTo>
                  <a:lnTo>
                    <a:pt x="511" y="2664"/>
                  </a:lnTo>
                  <a:lnTo>
                    <a:pt x="514" y="2661"/>
                  </a:lnTo>
                  <a:lnTo>
                    <a:pt x="518" y="2661"/>
                  </a:lnTo>
                  <a:lnTo>
                    <a:pt x="521" y="2661"/>
                  </a:lnTo>
                  <a:lnTo>
                    <a:pt x="521" y="2661"/>
                  </a:lnTo>
                  <a:lnTo>
                    <a:pt x="518" y="2661"/>
                  </a:lnTo>
                  <a:lnTo>
                    <a:pt x="516" y="2659"/>
                  </a:lnTo>
                  <a:lnTo>
                    <a:pt x="509" y="2659"/>
                  </a:lnTo>
                  <a:lnTo>
                    <a:pt x="509" y="2659"/>
                  </a:lnTo>
                  <a:lnTo>
                    <a:pt x="507" y="2659"/>
                  </a:lnTo>
                  <a:lnTo>
                    <a:pt x="502" y="2657"/>
                  </a:lnTo>
                  <a:lnTo>
                    <a:pt x="497" y="2657"/>
                  </a:lnTo>
                  <a:lnTo>
                    <a:pt x="495" y="2657"/>
                  </a:lnTo>
                  <a:lnTo>
                    <a:pt x="495" y="2657"/>
                  </a:lnTo>
                  <a:lnTo>
                    <a:pt x="483" y="2657"/>
                  </a:lnTo>
                  <a:lnTo>
                    <a:pt x="483" y="2657"/>
                  </a:lnTo>
                  <a:lnTo>
                    <a:pt x="478" y="2657"/>
                  </a:lnTo>
                  <a:lnTo>
                    <a:pt x="478" y="2657"/>
                  </a:lnTo>
                  <a:lnTo>
                    <a:pt x="478" y="2657"/>
                  </a:lnTo>
                  <a:lnTo>
                    <a:pt x="478" y="2659"/>
                  </a:lnTo>
                  <a:lnTo>
                    <a:pt x="481" y="2657"/>
                  </a:lnTo>
                  <a:lnTo>
                    <a:pt x="485" y="2659"/>
                  </a:lnTo>
                  <a:lnTo>
                    <a:pt x="488" y="2661"/>
                  </a:lnTo>
                  <a:lnTo>
                    <a:pt x="488" y="2666"/>
                  </a:lnTo>
                  <a:lnTo>
                    <a:pt x="485" y="2666"/>
                  </a:lnTo>
                  <a:lnTo>
                    <a:pt x="485" y="2669"/>
                  </a:lnTo>
                  <a:lnTo>
                    <a:pt x="481" y="2673"/>
                  </a:lnTo>
                  <a:lnTo>
                    <a:pt x="478" y="2673"/>
                  </a:lnTo>
                  <a:lnTo>
                    <a:pt x="476" y="2678"/>
                  </a:lnTo>
                  <a:lnTo>
                    <a:pt x="471" y="2680"/>
                  </a:lnTo>
                  <a:lnTo>
                    <a:pt x="471" y="2685"/>
                  </a:lnTo>
                  <a:lnTo>
                    <a:pt x="469" y="2687"/>
                  </a:lnTo>
                  <a:lnTo>
                    <a:pt x="469" y="2687"/>
                  </a:lnTo>
                  <a:lnTo>
                    <a:pt x="464" y="2692"/>
                  </a:lnTo>
                  <a:lnTo>
                    <a:pt x="464" y="2692"/>
                  </a:lnTo>
                  <a:lnTo>
                    <a:pt x="462" y="2695"/>
                  </a:lnTo>
                  <a:lnTo>
                    <a:pt x="462" y="2697"/>
                  </a:lnTo>
                  <a:lnTo>
                    <a:pt x="447" y="2704"/>
                  </a:lnTo>
                  <a:lnTo>
                    <a:pt x="445" y="2704"/>
                  </a:lnTo>
                  <a:lnTo>
                    <a:pt x="445" y="2706"/>
                  </a:lnTo>
                  <a:lnTo>
                    <a:pt x="447" y="2709"/>
                  </a:lnTo>
                  <a:lnTo>
                    <a:pt x="447" y="2709"/>
                  </a:lnTo>
                  <a:lnTo>
                    <a:pt x="447" y="2709"/>
                  </a:lnTo>
                  <a:lnTo>
                    <a:pt x="447" y="2711"/>
                  </a:lnTo>
                  <a:lnTo>
                    <a:pt x="447" y="2711"/>
                  </a:lnTo>
                  <a:lnTo>
                    <a:pt x="445" y="2713"/>
                  </a:lnTo>
                  <a:lnTo>
                    <a:pt x="445" y="2713"/>
                  </a:lnTo>
                  <a:lnTo>
                    <a:pt x="447" y="2716"/>
                  </a:lnTo>
                  <a:lnTo>
                    <a:pt x="450" y="2713"/>
                  </a:lnTo>
                  <a:lnTo>
                    <a:pt x="450" y="2713"/>
                  </a:lnTo>
                  <a:lnTo>
                    <a:pt x="452" y="2716"/>
                  </a:lnTo>
                  <a:lnTo>
                    <a:pt x="455" y="2718"/>
                  </a:lnTo>
                  <a:lnTo>
                    <a:pt x="455" y="2721"/>
                  </a:lnTo>
                  <a:lnTo>
                    <a:pt x="455" y="2721"/>
                  </a:lnTo>
                  <a:lnTo>
                    <a:pt x="455" y="2723"/>
                  </a:lnTo>
                  <a:lnTo>
                    <a:pt x="457" y="2725"/>
                  </a:lnTo>
                  <a:lnTo>
                    <a:pt x="457" y="2728"/>
                  </a:lnTo>
                  <a:lnTo>
                    <a:pt x="457" y="2728"/>
                  </a:lnTo>
                  <a:lnTo>
                    <a:pt x="457" y="2730"/>
                  </a:lnTo>
                  <a:lnTo>
                    <a:pt x="459" y="2730"/>
                  </a:lnTo>
                  <a:lnTo>
                    <a:pt x="457" y="2730"/>
                  </a:lnTo>
                  <a:lnTo>
                    <a:pt x="459" y="2730"/>
                  </a:lnTo>
                  <a:lnTo>
                    <a:pt x="459" y="2732"/>
                  </a:lnTo>
                  <a:lnTo>
                    <a:pt x="459" y="2735"/>
                  </a:lnTo>
                  <a:lnTo>
                    <a:pt x="459" y="2737"/>
                  </a:lnTo>
                  <a:lnTo>
                    <a:pt x="459" y="2737"/>
                  </a:lnTo>
                  <a:lnTo>
                    <a:pt x="459" y="2739"/>
                  </a:lnTo>
                  <a:lnTo>
                    <a:pt x="462" y="2742"/>
                  </a:lnTo>
                  <a:lnTo>
                    <a:pt x="462" y="2744"/>
                  </a:lnTo>
                  <a:lnTo>
                    <a:pt x="459" y="2747"/>
                  </a:lnTo>
                  <a:lnTo>
                    <a:pt x="459" y="2749"/>
                  </a:lnTo>
                  <a:lnTo>
                    <a:pt x="459" y="2751"/>
                  </a:lnTo>
                  <a:lnTo>
                    <a:pt x="459" y="2751"/>
                  </a:lnTo>
                  <a:lnTo>
                    <a:pt x="457" y="2751"/>
                  </a:lnTo>
                  <a:lnTo>
                    <a:pt x="457" y="2751"/>
                  </a:lnTo>
                  <a:lnTo>
                    <a:pt x="455" y="2751"/>
                  </a:lnTo>
                  <a:lnTo>
                    <a:pt x="452" y="2751"/>
                  </a:lnTo>
                  <a:lnTo>
                    <a:pt x="450" y="2751"/>
                  </a:lnTo>
                  <a:lnTo>
                    <a:pt x="455" y="2751"/>
                  </a:lnTo>
                  <a:lnTo>
                    <a:pt x="457" y="2754"/>
                  </a:lnTo>
                  <a:lnTo>
                    <a:pt x="462" y="2754"/>
                  </a:lnTo>
                  <a:lnTo>
                    <a:pt x="462" y="2754"/>
                  </a:lnTo>
                  <a:lnTo>
                    <a:pt x="464" y="2749"/>
                  </a:lnTo>
                  <a:lnTo>
                    <a:pt x="469" y="2749"/>
                  </a:lnTo>
                  <a:lnTo>
                    <a:pt x="469" y="2754"/>
                  </a:lnTo>
                  <a:lnTo>
                    <a:pt x="469" y="2756"/>
                  </a:lnTo>
                  <a:lnTo>
                    <a:pt x="471" y="2758"/>
                  </a:lnTo>
                  <a:lnTo>
                    <a:pt x="473" y="2761"/>
                  </a:lnTo>
                  <a:lnTo>
                    <a:pt x="473" y="2761"/>
                  </a:lnTo>
                  <a:lnTo>
                    <a:pt x="476" y="2763"/>
                  </a:lnTo>
                  <a:lnTo>
                    <a:pt x="476" y="2763"/>
                  </a:lnTo>
                  <a:lnTo>
                    <a:pt x="476" y="2765"/>
                  </a:lnTo>
                  <a:lnTo>
                    <a:pt x="476" y="2765"/>
                  </a:lnTo>
                  <a:lnTo>
                    <a:pt x="476" y="2768"/>
                  </a:lnTo>
                  <a:lnTo>
                    <a:pt x="481" y="2770"/>
                  </a:lnTo>
                  <a:lnTo>
                    <a:pt x="481" y="2777"/>
                  </a:lnTo>
                  <a:lnTo>
                    <a:pt x="483" y="2777"/>
                  </a:lnTo>
                  <a:lnTo>
                    <a:pt x="485" y="2780"/>
                  </a:lnTo>
                  <a:lnTo>
                    <a:pt x="485" y="2780"/>
                  </a:lnTo>
                  <a:lnTo>
                    <a:pt x="483" y="2780"/>
                  </a:lnTo>
                  <a:lnTo>
                    <a:pt x="483" y="2782"/>
                  </a:lnTo>
                  <a:lnTo>
                    <a:pt x="485" y="2784"/>
                  </a:lnTo>
                  <a:lnTo>
                    <a:pt x="485" y="2784"/>
                  </a:lnTo>
                  <a:lnTo>
                    <a:pt x="483" y="2784"/>
                  </a:lnTo>
                  <a:lnTo>
                    <a:pt x="483" y="2784"/>
                  </a:lnTo>
                  <a:lnTo>
                    <a:pt x="483" y="2784"/>
                  </a:lnTo>
                  <a:lnTo>
                    <a:pt x="481" y="2784"/>
                  </a:lnTo>
                  <a:lnTo>
                    <a:pt x="481" y="2784"/>
                  </a:lnTo>
                  <a:lnTo>
                    <a:pt x="478" y="2784"/>
                  </a:lnTo>
                  <a:lnTo>
                    <a:pt x="476" y="2784"/>
                  </a:lnTo>
                  <a:lnTo>
                    <a:pt x="473" y="2784"/>
                  </a:lnTo>
                  <a:lnTo>
                    <a:pt x="471" y="2784"/>
                  </a:lnTo>
                  <a:lnTo>
                    <a:pt x="471" y="2784"/>
                  </a:lnTo>
                  <a:lnTo>
                    <a:pt x="471" y="2787"/>
                  </a:lnTo>
                  <a:lnTo>
                    <a:pt x="466" y="2787"/>
                  </a:lnTo>
                  <a:lnTo>
                    <a:pt x="466" y="2787"/>
                  </a:lnTo>
                  <a:lnTo>
                    <a:pt x="466" y="2787"/>
                  </a:lnTo>
                  <a:lnTo>
                    <a:pt x="469" y="2789"/>
                  </a:lnTo>
                  <a:lnTo>
                    <a:pt x="471" y="2789"/>
                  </a:lnTo>
                  <a:lnTo>
                    <a:pt x="473" y="2789"/>
                  </a:lnTo>
                  <a:lnTo>
                    <a:pt x="478" y="2794"/>
                  </a:lnTo>
                  <a:lnTo>
                    <a:pt x="481" y="2794"/>
                  </a:lnTo>
                  <a:lnTo>
                    <a:pt x="481" y="2794"/>
                  </a:lnTo>
                  <a:lnTo>
                    <a:pt x="481" y="2796"/>
                  </a:lnTo>
                  <a:lnTo>
                    <a:pt x="483" y="2796"/>
                  </a:lnTo>
                  <a:lnTo>
                    <a:pt x="485" y="2799"/>
                  </a:lnTo>
                  <a:lnTo>
                    <a:pt x="488" y="2803"/>
                  </a:lnTo>
                  <a:lnTo>
                    <a:pt x="485" y="2803"/>
                  </a:lnTo>
                  <a:lnTo>
                    <a:pt x="485" y="2803"/>
                  </a:lnTo>
                  <a:lnTo>
                    <a:pt x="485" y="2806"/>
                  </a:lnTo>
                  <a:lnTo>
                    <a:pt x="488" y="2806"/>
                  </a:lnTo>
                  <a:lnTo>
                    <a:pt x="485" y="2808"/>
                  </a:lnTo>
                  <a:lnTo>
                    <a:pt x="490" y="2810"/>
                  </a:lnTo>
                  <a:lnTo>
                    <a:pt x="488" y="2817"/>
                  </a:lnTo>
                  <a:lnTo>
                    <a:pt x="485" y="2817"/>
                  </a:lnTo>
                  <a:lnTo>
                    <a:pt x="481" y="2817"/>
                  </a:lnTo>
                  <a:lnTo>
                    <a:pt x="481" y="2817"/>
                  </a:lnTo>
                  <a:lnTo>
                    <a:pt x="478" y="2817"/>
                  </a:lnTo>
                  <a:lnTo>
                    <a:pt x="476" y="2817"/>
                  </a:lnTo>
                  <a:lnTo>
                    <a:pt x="476" y="2817"/>
                  </a:lnTo>
                  <a:lnTo>
                    <a:pt x="473" y="2817"/>
                  </a:lnTo>
                  <a:lnTo>
                    <a:pt x="471" y="2817"/>
                  </a:lnTo>
                  <a:lnTo>
                    <a:pt x="471" y="2815"/>
                  </a:lnTo>
                  <a:lnTo>
                    <a:pt x="469" y="2815"/>
                  </a:lnTo>
                  <a:lnTo>
                    <a:pt x="466" y="2815"/>
                  </a:lnTo>
                  <a:lnTo>
                    <a:pt x="464" y="2815"/>
                  </a:lnTo>
                  <a:lnTo>
                    <a:pt x="462" y="2813"/>
                  </a:lnTo>
                  <a:lnTo>
                    <a:pt x="462" y="2813"/>
                  </a:lnTo>
                  <a:lnTo>
                    <a:pt x="459" y="2815"/>
                  </a:lnTo>
                  <a:lnTo>
                    <a:pt x="457" y="2815"/>
                  </a:lnTo>
                  <a:lnTo>
                    <a:pt x="455" y="2813"/>
                  </a:lnTo>
                  <a:lnTo>
                    <a:pt x="455" y="2810"/>
                  </a:lnTo>
                  <a:lnTo>
                    <a:pt x="452" y="2813"/>
                  </a:lnTo>
                  <a:lnTo>
                    <a:pt x="452" y="2813"/>
                  </a:lnTo>
                  <a:lnTo>
                    <a:pt x="452" y="2813"/>
                  </a:lnTo>
                  <a:lnTo>
                    <a:pt x="450" y="2813"/>
                  </a:lnTo>
                  <a:lnTo>
                    <a:pt x="447" y="2813"/>
                  </a:lnTo>
                  <a:lnTo>
                    <a:pt x="447" y="2810"/>
                  </a:lnTo>
                  <a:lnTo>
                    <a:pt x="445" y="2810"/>
                  </a:lnTo>
                  <a:lnTo>
                    <a:pt x="445" y="2810"/>
                  </a:lnTo>
                  <a:lnTo>
                    <a:pt x="443" y="2806"/>
                  </a:lnTo>
                  <a:lnTo>
                    <a:pt x="443" y="2803"/>
                  </a:lnTo>
                  <a:lnTo>
                    <a:pt x="443" y="2803"/>
                  </a:lnTo>
                  <a:lnTo>
                    <a:pt x="440" y="2806"/>
                  </a:lnTo>
                  <a:lnTo>
                    <a:pt x="440" y="2806"/>
                  </a:lnTo>
                  <a:lnTo>
                    <a:pt x="438" y="2806"/>
                  </a:lnTo>
                  <a:lnTo>
                    <a:pt x="436" y="2803"/>
                  </a:lnTo>
                  <a:lnTo>
                    <a:pt x="436" y="2801"/>
                  </a:lnTo>
                  <a:lnTo>
                    <a:pt x="433" y="2801"/>
                  </a:lnTo>
                  <a:lnTo>
                    <a:pt x="433" y="2801"/>
                  </a:lnTo>
                  <a:lnTo>
                    <a:pt x="433" y="2803"/>
                  </a:lnTo>
                  <a:lnTo>
                    <a:pt x="431" y="2801"/>
                  </a:lnTo>
                  <a:lnTo>
                    <a:pt x="431" y="2803"/>
                  </a:lnTo>
                  <a:lnTo>
                    <a:pt x="428" y="2803"/>
                  </a:lnTo>
                  <a:lnTo>
                    <a:pt x="426" y="2803"/>
                  </a:lnTo>
                  <a:lnTo>
                    <a:pt x="424" y="2803"/>
                  </a:lnTo>
                  <a:lnTo>
                    <a:pt x="421" y="2801"/>
                  </a:lnTo>
                  <a:lnTo>
                    <a:pt x="421" y="2803"/>
                  </a:lnTo>
                  <a:lnTo>
                    <a:pt x="424" y="2803"/>
                  </a:lnTo>
                  <a:lnTo>
                    <a:pt x="426" y="2806"/>
                  </a:lnTo>
                  <a:lnTo>
                    <a:pt x="426" y="2808"/>
                  </a:lnTo>
                  <a:lnTo>
                    <a:pt x="428" y="2810"/>
                  </a:lnTo>
                  <a:lnTo>
                    <a:pt x="426" y="2813"/>
                  </a:lnTo>
                  <a:lnTo>
                    <a:pt x="426" y="2813"/>
                  </a:lnTo>
                  <a:lnTo>
                    <a:pt x="428" y="2813"/>
                  </a:lnTo>
                  <a:lnTo>
                    <a:pt x="428" y="2815"/>
                  </a:lnTo>
                  <a:lnTo>
                    <a:pt x="428" y="2815"/>
                  </a:lnTo>
                  <a:lnTo>
                    <a:pt x="428" y="2817"/>
                  </a:lnTo>
                  <a:lnTo>
                    <a:pt x="426" y="2817"/>
                  </a:lnTo>
                  <a:lnTo>
                    <a:pt x="424" y="2817"/>
                  </a:lnTo>
                  <a:lnTo>
                    <a:pt x="421" y="2815"/>
                  </a:lnTo>
                  <a:lnTo>
                    <a:pt x="421" y="2813"/>
                  </a:lnTo>
                  <a:lnTo>
                    <a:pt x="421" y="2815"/>
                  </a:lnTo>
                  <a:lnTo>
                    <a:pt x="421" y="2817"/>
                  </a:lnTo>
                  <a:lnTo>
                    <a:pt x="419" y="2817"/>
                  </a:lnTo>
                  <a:lnTo>
                    <a:pt x="419" y="2815"/>
                  </a:lnTo>
                  <a:lnTo>
                    <a:pt x="419" y="2815"/>
                  </a:lnTo>
                  <a:lnTo>
                    <a:pt x="419" y="2817"/>
                  </a:lnTo>
                  <a:lnTo>
                    <a:pt x="417" y="2817"/>
                  </a:lnTo>
                  <a:lnTo>
                    <a:pt x="417" y="2817"/>
                  </a:lnTo>
                  <a:lnTo>
                    <a:pt x="419" y="2817"/>
                  </a:lnTo>
                  <a:lnTo>
                    <a:pt x="419" y="2820"/>
                  </a:lnTo>
                  <a:lnTo>
                    <a:pt x="419" y="2822"/>
                  </a:lnTo>
                  <a:lnTo>
                    <a:pt x="421" y="2827"/>
                  </a:lnTo>
                  <a:lnTo>
                    <a:pt x="421" y="2829"/>
                  </a:lnTo>
                  <a:lnTo>
                    <a:pt x="421" y="2829"/>
                  </a:lnTo>
                  <a:lnTo>
                    <a:pt x="424" y="2829"/>
                  </a:lnTo>
                  <a:lnTo>
                    <a:pt x="424" y="2829"/>
                  </a:lnTo>
                  <a:lnTo>
                    <a:pt x="426" y="2829"/>
                  </a:lnTo>
                  <a:lnTo>
                    <a:pt x="426" y="2827"/>
                  </a:lnTo>
                  <a:lnTo>
                    <a:pt x="426" y="2827"/>
                  </a:lnTo>
                  <a:lnTo>
                    <a:pt x="428" y="2827"/>
                  </a:lnTo>
                  <a:lnTo>
                    <a:pt x="431" y="2827"/>
                  </a:lnTo>
                  <a:lnTo>
                    <a:pt x="433" y="2827"/>
                  </a:lnTo>
                  <a:lnTo>
                    <a:pt x="433" y="2829"/>
                  </a:lnTo>
                  <a:lnTo>
                    <a:pt x="436" y="2829"/>
                  </a:lnTo>
                  <a:lnTo>
                    <a:pt x="436" y="2832"/>
                  </a:lnTo>
                  <a:lnTo>
                    <a:pt x="438" y="2832"/>
                  </a:lnTo>
                  <a:lnTo>
                    <a:pt x="438" y="2834"/>
                  </a:lnTo>
                  <a:lnTo>
                    <a:pt x="438" y="2834"/>
                  </a:lnTo>
                  <a:lnTo>
                    <a:pt x="438" y="2834"/>
                  </a:lnTo>
                  <a:lnTo>
                    <a:pt x="440" y="2834"/>
                  </a:lnTo>
                  <a:lnTo>
                    <a:pt x="440" y="2834"/>
                  </a:lnTo>
                  <a:lnTo>
                    <a:pt x="440" y="2836"/>
                  </a:lnTo>
                  <a:lnTo>
                    <a:pt x="440" y="2839"/>
                  </a:lnTo>
                  <a:lnTo>
                    <a:pt x="440" y="2841"/>
                  </a:lnTo>
                  <a:lnTo>
                    <a:pt x="440" y="2839"/>
                  </a:lnTo>
                  <a:lnTo>
                    <a:pt x="440" y="2841"/>
                  </a:lnTo>
                  <a:lnTo>
                    <a:pt x="438" y="2841"/>
                  </a:lnTo>
                  <a:lnTo>
                    <a:pt x="438" y="2843"/>
                  </a:lnTo>
                  <a:lnTo>
                    <a:pt x="440" y="2843"/>
                  </a:lnTo>
                  <a:lnTo>
                    <a:pt x="440" y="2843"/>
                  </a:lnTo>
                  <a:lnTo>
                    <a:pt x="440" y="2843"/>
                  </a:lnTo>
                  <a:lnTo>
                    <a:pt x="440" y="2843"/>
                  </a:lnTo>
                  <a:lnTo>
                    <a:pt x="443" y="2846"/>
                  </a:lnTo>
                  <a:lnTo>
                    <a:pt x="443" y="2848"/>
                  </a:lnTo>
                  <a:lnTo>
                    <a:pt x="445" y="2848"/>
                  </a:lnTo>
                  <a:lnTo>
                    <a:pt x="445" y="2851"/>
                  </a:lnTo>
                  <a:lnTo>
                    <a:pt x="445" y="2851"/>
                  </a:lnTo>
                  <a:lnTo>
                    <a:pt x="445" y="2853"/>
                  </a:lnTo>
                  <a:lnTo>
                    <a:pt x="445" y="2853"/>
                  </a:lnTo>
                  <a:lnTo>
                    <a:pt x="450" y="2851"/>
                  </a:lnTo>
                  <a:lnTo>
                    <a:pt x="450" y="2851"/>
                  </a:lnTo>
                  <a:lnTo>
                    <a:pt x="452" y="2853"/>
                  </a:lnTo>
                  <a:lnTo>
                    <a:pt x="452" y="2855"/>
                  </a:lnTo>
                  <a:lnTo>
                    <a:pt x="450" y="2855"/>
                  </a:lnTo>
                  <a:lnTo>
                    <a:pt x="450" y="2855"/>
                  </a:lnTo>
                  <a:lnTo>
                    <a:pt x="450" y="2855"/>
                  </a:lnTo>
                  <a:lnTo>
                    <a:pt x="452" y="2858"/>
                  </a:lnTo>
                  <a:lnTo>
                    <a:pt x="452" y="2858"/>
                  </a:lnTo>
                  <a:lnTo>
                    <a:pt x="452" y="2860"/>
                  </a:lnTo>
                  <a:lnTo>
                    <a:pt x="452" y="2862"/>
                  </a:lnTo>
                  <a:lnTo>
                    <a:pt x="452" y="2862"/>
                  </a:lnTo>
                  <a:lnTo>
                    <a:pt x="452" y="2862"/>
                  </a:lnTo>
                  <a:lnTo>
                    <a:pt x="452" y="2862"/>
                  </a:lnTo>
                  <a:lnTo>
                    <a:pt x="452" y="2865"/>
                  </a:lnTo>
                  <a:lnTo>
                    <a:pt x="455" y="2867"/>
                  </a:lnTo>
                  <a:lnTo>
                    <a:pt x="452" y="2867"/>
                  </a:lnTo>
                  <a:lnTo>
                    <a:pt x="452" y="2867"/>
                  </a:lnTo>
                  <a:lnTo>
                    <a:pt x="452" y="2869"/>
                  </a:lnTo>
                  <a:lnTo>
                    <a:pt x="450" y="2869"/>
                  </a:lnTo>
                  <a:lnTo>
                    <a:pt x="447" y="2869"/>
                  </a:lnTo>
                  <a:lnTo>
                    <a:pt x="447" y="2872"/>
                  </a:lnTo>
                  <a:lnTo>
                    <a:pt x="447" y="2872"/>
                  </a:lnTo>
                  <a:lnTo>
                    <a:pt x="445" y="2869"/>
                  </a:lnTo>
                  <a:lnTo>
                    <a:pt x="445" y="2865"/>
                  </a:lnTo>
                  <a:lnTo>
                    <a:pt x="445" y="2865"/>
                  </a:lnTo>
                  <a:lnTo>
                    <a:pt x="443" y="2865"/>
                  </a:lnTo>
                  <a:lnTo>
                    <a:pt x="443" y="2869"/>
                  </a:lnTo>
                  <a:lnTo>
                    <a:pt x="443" y="2872"/>
                  </a:lnTo>
                  <a:lnTo>
                    <a:pt x="440" y="2872"/>
                  </a:lnTo>
                  <a:lnTo>
                    <a:pt x="440" y="2872"/>
                  </a:lnTo>
                  <a:lnTo>
                    <a:pt x="438" y="2869"/>
                  </a:lnTo>
                  <a:lnTo>
                    <a:pt x="438" y="2869"/>
                  </a:lnTo>
                  <a:lnTo>
                    <a:pt x="438" y="2869"/>
                  </a:lnTo>
                  <a:lnTo>
                    <a:pt x="438" y="2865"/>
                  </a:lnTo>
                  <a:lnTo>
                    <a:pt x="438" y="2865"/>
                  </a:lnTo>
                  <a:lnTo>
                    <a:pt x="438" y="2867"/>
                  </a:lnTo>
                  <a:lnTo>
                    <a:pt x="436" y="2869"/>
                  </a:lnTo>
                  <a:lnTo>
                    <a:pt x="433" y="2867"/>
                  </a:lnTo>
                  <a:lnTo>
                    <a:pt x="431" y="2867"/>
                  </a:lnTo>
                  <a:lnTo>
                    <a:pt x="431" y="2865"/>
                  </a:lnTo>
                  <a:lnTo>
                    <a:pt x="428" y="2865"/>
                  </a:lnTo>
                  <a:lnTo>
                    <a:pt x="428" y="2862"/>
                  </a:lnTo>
                  <a:lnTo>
                    <a:pt x="426" y="2862"/>
                  </a:lnTo>
                  <a:lnTo>
                    <a:pt x="426" y="2860"/>
                  </a:lnTo>
                  <a:lnTo>
                    <a:pt x="426" y="2860"/>
                  </a:lnTo>
                  <a:lnTo>
                    <a:pt x="424" y="2862"/>
                  </a:lnTo>
                  <a:lnTo>
                    <a:pt x="424" y="2862"/>
                  </a:lnTo>
                  <a:lnTo>
                    <a:pt x="426" y="2865"/>
                  </a:lnTo>
                  <a:lnTo>
                    <a:pt x="426" y="2865"/>
                  </a:lnTo>
                  <a:lnTo>
                    <a:pt x="426" y="2867"/>
                  </a:lnTo>
                  <a:lnTo>
                    <a:pt x="428" y="2867"/>
                  </a:lnTo>
                  <a:lnTo>
                    <a:pt x="428" y="2874"/>
                  </a:lnTo>
                  <a:lnTo>
                    <a:pt x="426" y="2874"/>
                  </a:lnTo>
                  <a:lnTo>
                    <a:pt x="426" y="2872"/>
                  </a:lnTo>
                  <a:lnTo>
                    <a:pt x="424" y="2872"/>
                  </a:lnTo>
                  <a:lnTo>
                    <a:pt x="426" y="2874"/>
                  </a:lnTo>
                  <a:lnTo>
                    <a:pt x="428" y="2874"/>
                  </a:lnTo>
                  <a:lnTo>
                    <a:pt x="428" y="2877"/>
                  </a:lnTo>
                  <a:lnTo>
                    <a:pt x="428" y="2877"/>
                  </a:lnTo>
                  <a:lnTo>
                    <a:pt x="428" y="2879"/>
                  </a:lnTo>
                  <a:lnTo>
                    <a:pt x="431" y="2879"/>
                  </a:lnTo>
                  <a:lnTo>
                    <a:pt x="431" y="2881"/>
                  </a:lnTo>
                  <a:lnTo>
                    <a:pt x="428" y="2881"/>
                  </a:lnTo>
                  <a:lnTo>
                    <a:pt x="428" y="2884"/>
                  </a:lnTo>
                  <a:lnTo>
                    <a:pt x="428" y="2884"/>
                  </a:lnTo>
                  <a:lnTo>
                    <a:pt x="428" y="2886"/>
                  </a:lnTo>
                  <a:lnTo>
                    <a:pt x="428" y="2886"/>
                  </a:lnTo>
                  <a:lnTo>
                    <a:pt x="426" y="2886"/>
                  </a:lnTo>
                  <a:lnTo>
                    <a:pt x="424" y="2886"/>
                  </a:lnTo>
                  <a:lnTo>
                    <a:pt x="424" y="2884"/>
                  </a:lnTo>
                  <a:lnTo>
                    <a:pt x="421" y="2881"/>
                  </a:lnTo>
                  <a:lnTo>
                    <a:pt x="421" y="2881"/>
                  </a:lnTo>
                  <a:lnTo>
                    <a:pt x="421" y="2879"/>
                  </a:lnTo>
                  <a:lnTo>
                    <a:pt x="421" y="2879"/>
                  </a:lnTo>
                  <a:lnTo>
                    <a:pt x="421" y="2879"/>
                  </a:lnTo>
                  <a:lnTo>
                    <a:pt x="419" y="2879"/>
                  </a:lnTo>
                  <a:lnTo>
                    <a:pt x="419" y="2877"/>
                  </a:lnTo>
                  <a:lnTo>
                    <a:pt x="419" y="2877"/>
                  </a:lnTo>
                  <a:lnTo>
                    <a:pt x="419" y="2877"/>
                  </a:lnTo>
                  <a:lnTo>
                    <a:pt x="419" y="2879"/>
                  </a:lnTo>
                  <a:lnTo>
                    <a:pt x="417" y="2879"/>
                  </a:lnTo>
                  <a:lnTo>
                    <a:pt x="417" y="2879"/>
                  </a:lnTo>
                  <a:lnTo>
                    <a:pt x="419" y="2879"/>
                  </a:lnTo>
                  <a:lnTo>
                    <a:pt x="419" y="2881"/>
                  </a:lnTo>
                  <a:lnTo>
                    <a:pt x="417" y="2881"/>
                  </a:lnTo>
                  <a:lnTo>
                    <a:pt x="414" y="2881"/>
                  </a:lnTo>
                  <a:lnTo>
                    <a:pt x="412" y="2879"/>
                  </a:lnTo>
                  <a:lnTo>
                    <a:pt x="412" y="2879"/>
                  </a:lnTo>
                  <a:lnTo>
                    <a:pt x="417" y="2884"/>
                  </a:lnTo>
                  <a:lnTo>
                    <a:pt x="419" y="2886"/>
                  </a:lnTo>
                  <a:lnTo>
                    <a:pt x="419" y="2886"/>
                  </a:lnTo>
                  <a:lnTo>
                    <a:pt x="419" y="2888"/>
                  </a:lnTo>
                  <a:lnTo>
                    <a:pt x="417" y="2886"/>
                  </a:lnTo>
                  <a:lnTo>
                    <a:pt x="417" y="2888"/>
                  </a:lnTo>
                  <a:lnTo>
                    <a:pt x="412" y="2886"/>
                  </a:lnTo>
                  <a:lnTo>
                    <a:pt x="412" y="2886"/>
                  </a:lnTo>
                  <a:lnTo>
                    <a:pt x="412" y="2888"/>
                  </a:lnTo>
                  <a:lnTo>
                    <a:pt x="412" y="2888"/>
                  </a:lnTo>
                  <a:lnTo>
                    <a:pt x="410" y="2888"/>
                  </a:lnTo>
                  <a:lnTo>
                    <a:pt x="410" y="2888"/>
                  </a:lnTo>
                  <a:lnTo>
                    <a:pt x="412" y="2886"/>
                  </a:lnTo>
                  <a:lnTo>
                    <a:pt x="410" y="2886"/>
                  </a:lnTo>
                  <a:lnTo>
                    <a:pt x="410" y="2886"/>
                  </a:lnTo>
                  <a:lnTo>
                    <a:pt x="410" y="2884"/>
                  </a:lnTo>
                  <a:lnTo>
                    <a:pt x="410" y="2886"/>
                  </a:lnTo>
                  <a:lnTo>
                    <a:pt x="410" y="2884"/>
                  </a:lnTo>
                  <a:lnTo>
                    <a:pt x="410" y="2881"/>
                  </a:lnTo>
                  <a:lnTo>
                    <a:pt x="407" y="2881"/>
                  </a:lnTo>
                  <a:lnTo>
                    <a:pt x="410" y="2879"/>
                  </a:lnTo>
                  <a:lnTo>
                    <a:pt x="410" y="2879"/>
                  </a:lnTo>
                  <a:lnTo>
                    <a:pt x="410" y="2877"/>
                  </a:lnTo>
                  <a:lnTo>
                    <a:pt x="407" y="2874"/>
                  </a:lnTo>
                  <a:lnTo>
                    <a:pt x="402" y="2867"/>
                  </a:lnTo>
                  <a:lnTo>
                    <a:pt x="402" y="2865"/>
                  </a:lnTo>
                  <a:lnTo>
                    <a:pt x="402" y="2862"/>
                  </a:lnTo>
                  <a:lnTo>
                    <a:pt x="400" y="2862"/>
                  </a:lnTo>
                  <a:lnTo>
                    <a:pt x="400" y="2865"/>
                  </a:lnTo>
                  <a:lnTo>
                    <a:pt x="400" y="2865"/>
                  </a:lnTo>
                  <a:lnTo>
                    <a:pt x="395" y="2862"/>
                  </a:lnTo>
                  <a:lnTo>
                    <a:pt x="398" y="2867"/>
                  </a:lnTo>
                  <a:lnTo>
                    <a:pt x="400" y="2869"/>
                  </a:lnTo>
                  <a:lnTo>
                    <a:pt x="402" y="2872"/>
                  </a:lnTo>
                  <a:lnTo>
                    <a:pt x="402" y="2872"/>
                  </a:lnTo>
                  <a:lnTo>
                    <a:pt x="402" y="2872"/>
                  </a:lnTo>
                  <a:lnTo>
                    <a:pt x="402" y="2874"/>
                  </a:lnTo>
                  <a:lnTo>
                    <a:pt x="405" y="2874"/>
                  </a:lnTo>
                  <a:lnTo>
                    <a:pt x="407" y="2877"/>
                  </a:lnTo>
                  <a:lnTo>
                    <a:pt x="405" y="2877"/>
                  </a:lnTo>
                  <a:lnTo>
                    <a:pt x="402" y="2879"/>
                  </a:lnTo>
                  <a:lnTo>
                    <a:pt x="402" y="2881"/>
                  </a:lnTo>
                  <a:lnTo>
                    <a:pt x="402" y="2884"/>
                  </a:lnTo>
                  <a:lnTo>
                    <a:pt x="402" y="2884"/>
                  </a:lnTo>
                  <a:lnTo>
                    <a:pt x="402" y="2886"/>
                  </a:lnTo>
                  <a:lnTo>
                    <a:pt x="402" y="2888"/>
                  </a:lnTo>
                  <a:lnTo>
                    <a:pt x="400" y="2888"/>
                  </a:lnTo>
                  <a:lnTo>
                    <a:pt x="400" y="2888"/>
                  </a:lnTo>
                  <a:lnTo>
                    <a:pt x="398" y="2886"/>
                  </a:lnTo>
                  <a:lnTo>
                    <a:pt x="398" y="2886"/>
                  </a:lnTo>
                  <a:lnTo>
                    <a:pt x="398" y="2884"/>
                  </a:lnTo>
                  <a:lnTo>
                    <a:pt x="398" y="2881"/>
                  </a:lnTo>
                  <a:lnTo>
                    <a:pt x="398" y="2881"/>
                  </a:lnTo>
                  <a:lnTo>
                    <a:pt x="395" y="2879"/>
                  </a:lnTo>
                  <a:lnTo>
                    <a:pt x="395" y="2879"/>
                  </a:lnTo>
                  <a:lnTo>
                    <a:pt x="395" y="2881"/>
                  </a:lnTo>
                  <a:lnTo>
                    <a:pt x="395" y="2884"/>
                  </a:lnTo>
                  <a:lnTo>
                    <a:pt x="395" y="2884"/>
                  </a:lnTo>
                  <a:lnTo>
                    <a:pt x="393" y="2881"/>
                  </a:lnTo>
                  <a:lnTo>
                    <a:pt x="393" y="2881"/>
                  </a:lnTo>
                  <a:lnTo>
                    <a:pt x="393" y="2881"/>
                  </a:lnTo>
                  <a:lnTo>
                    <a:pt x="393" y="2884"/>
                  </a:lnTo>
                  <a:lnTo>
                    <a:pt x="395" y="2886"/>
                  </a:lnTo>
                  <a:lnTo>
                    <a:pt x="395" y="2886"/>
                  </a:lnTo>
                  <a:lnTo>
                    <a:pt x="393" y="2886"/>
                  </a:lnTo>
                  <a:lnTo>
                    <a:pt x="393" y="2886"/>
                  </a:lnTo>
                  <a:lnTo>
                    <a:pt x="393" y="2886"/>
                  </a:lnTo>
                  <a:lnTo>
                    <a:pt x="393" y="2888"/>
                  </a:lnTo>
                  <a:lnTo>
                    <a:pt x="395" y="2888"/>
                  </a:lnTo>
                  <a:lnTo>
                    <a:pt x="395" y="2891"/>
                  </a:lnTo>
                  <a:lnTo>
                    <a:pt x="395" y="2891"/>
                  </a:lnTo>
                  <a:lnTo>
                    <a:pt x="395" y="2891"/>
                  </a:lnTo>
                  <a:lnTo>
                    <a:pt x="395" y="2893"/>
                  </a:lnTo>
                  <a:lnTo>
                    <a:pt x="395" y="2893"/>
                  </a:lnTo>
                  <a:lnTo>
                    <a:pt x="393" y="2893"/>
                  </a:lnTo>
                  <a:lnTo>
                    <a:pt x="393" y="2893"/>
                  </a:lnTo>
                  <a:lnTo>
                    <a:pt x="395" y="2895"/>
                  </a:lnTo>
                  <a:lnTo>
                    <a:pt x="395" y="2898"/>
                  </a:lnTo>
                  <a:lnTo>
                    <a:pt x="395" y="2898"/>
                  </a:lnTo>
                  <a:lnTo>
                    <a:pt x="395" y="2900"/>
                  </a:lnTo>
                  <a:lnTo>
                    <a:pt x="395" y="2900"/>
                  </a:lnTo>
                  <a:lnTo>
                    <a:pt x="391" y="2900"/>
                  </a:lnTo>
                  <a:lnTo>
                    <a:pt x="388" y="2898"/>
                  </a:lnTo>
                  <a:lnTo>
                    <a:pt x="388" y="2895"/>
                  </a:lnTo>
                  <a:lnTo>
                    <a:pt x="386" y="2895"/>
                  </a:lnTo>
                  <a:lnTo>
                    <a:pt x="386" y="2893"/>
                  </a:lnTo>
                  <a:lnTo>
                    <a:pt x="384" y="2893"/>
                  </a:lnTo>
                  <a:lnTo>
                    <a:pt x="384" y="2895"/>
                  </a:lnTo>
                  <a:lnTo>
                    <a:pt x="386" y="2898"/>
                  </a:lnTo>
                  <a:lnTo>
                    <a:pt x="386" y="2898"/>
                  </a:lnTo>
                  <a:lnTo>
                    <a:pt x="384" y="2898"/>
                  </a:lnTo>
                  <a:lnTo>
                    <a:pt x="381" y="2898"/>
                  </a:lnTo>
                  <a:lnTo>
                    <a:pt x="381" y="2898"/>
                  </a:lnTo>
                  <a:lnTo>
                    <a:pt x="381" y="2900"/>
                  </a:lnTo>
                  <a:lnTo>
                    <a:pt x="384" y="2900"/>
                  </a:lnTo>
                  <a:lnTo>
                    <a:pt x="384" y="2905"/>
                  </a:lnTo>
                  <a:lnTo>
                    <a:pt x="386" y="2907"/>
                  </a:lnTo>
                  <a:lnTo>
                    <a:pt x="386" y="2907"/>
                  </a:lnTo>
                  <a:lnTo>
                    <a:pt x="386" y="2910"/>
                  </a:lnTo>
                  <a:lnTo>
                    <a:pt x="386" y="2910"/>
                  </a:lnTo>
                  <a:lnTo>
                    <a:pt x="388" y="2912"/>
                  </a:lnTo>
                  <a:lnTo>
                    <a:pt x="388" y="2914"/>
                  </a:lnTo>
                  <a:lnTo>
                    <a:pt x="386" y="2914"/>
                  </a:lnTo>
                  <a:lnTo>
                    <a:pt x="386" y="2914"/>
                  </a:lnTo>
                  <a:lnTo>
                    <a:pt x="384" y="2917"/>
                  </a:lnTo>
                  <a:lnTo>
                    <a:pt x="384" y="2917"/>
                  </a:lnTo>
                  <a:lnTo>
                    <a:pt x="381" y="2917"/>
                  </a:lnTo>
                  <a:lnTo>
                    <a:pt x="381" y="2917"/>
                  </a:lnTo>
                  <a:lnTo>
                    <a:pt x="381" y="2917"/>
                  </a:lnTo>
                  <a:lnTo>
                    <a:pt x="379" y="2914"/>
                  </a:lnTo>
                  <a:lnTo>
                    <a:pt x="376" y="2914"/>
                  </a:lnTo>
                  <a:lnTo>
                    <a:pt x="376" y="2914"/>
                  </a:lnTo>
                  <a:lnTo>
                    <a:pt x="374" y="2914"/>
                  </a:lnTo>
                  <a:lnTo>
                    <a:pt x="374" y="2912"/>
                  </a:lnTo>
                  <a:lnTo>
                    <a:pt x="374" y="2912"/>
                  </a:lnTo>
                  <a:lnTo>
                    <a:pt x="374" y="2910"/>
                  </a:lnTo>
                  <a:lnTo>
                    <a:pt x="372" y="2907"/>
                  </a:lnTo>
                  <a:lnTo>
                    <a:pt x="367" y="2907"/>
                  </a:lnTo>
                  <a:lnTo>
                    <a:pt x="367" y="2910"/>
                  </a:lnTo>
                  <a:lnTo>
                    <a:pt x="369" y="2910"/>
                  </a:lnTo>
                  <a:lnTo>
                    <a:pt x="372" y="2914"/>
                  </a:lnTo>
                  <a:lnTo>
                    <a:pt x="369" y="2914"/>
                  </a:lnTo>
                  <a:lnTo>
                    <a:pt x="369" y="2914"/>
                  </a:lnTo>
                  <a:lnTo>
                    <a:pt x="365" y="2912"/>
                  </a:lnTo>
                  <a:lnTo>
                    <a:pt x="365" y="2912"/>
                  </a:lnTo>
                  <a:lnTo>
                    <a:pt x="365" y="2912"/>
                  </a:lnTo>
                  <a:lnTo>
                    <a:pt x="365" y="2914"/>
                  </a:lnTo>
                  <a:lnTo>
                    <a:pt x="365" y="2914"/>
                  </a:lnTo>
                  <a:lnTo>
                    <a:pt x="367" y="2914"/>
                  </a:lnTo>
                  <a:lnTo>
                    <a:pt x="369" y="2917"/>
                  </a:lnTo>
                  <a:lnTo>
                    <a:pt x="372" y="2917"/>
                  </a:lnTo>
                  <a:lnTo>
                    <a:pt x="372" y="2917"/>
                  </a:lnTo>
                  <a:lnTo>
                    <a:pt x="372" y="2917"/>
                  </a:lnTo>
                  <a:lnTo>
                    <a:pt x="372" y="2917"/>
                  </a:lnTo>
                  <a:lnTo>
                    <a:pt x="369" y="2919"/>
                  </a:lnTo>
                  <a:lnTo>
                    <a:pt x="372" y="2919"/>
                  </a:lnTo>
                  <a:lnTo>
                    <a:pt x="372" y="2921"/>
                  </a:lnTo>
                  <a:lnTo>
                    <a:pt x="374" y="2919"/>
                  </a:lnTo>
                  <a:lnTo>
                    <a:pt x="374" y="2921"/>
                  </a:lnTo>
                  <a:lnTo>
                    <a:pt x="374" y="2924"/>
                  </a:lnTo>
                  <a:lnTo>
                    <a:pt x="372" y="2924"/>
                  </a:lnTo>
                  <a:lnTo>
                    <a:pt x="372" y="2924"/>
                  </a:lnTo>
                  <a:lnTo>
                    <a:pt x="369" y="2926"/>
                  </a:lnTo>
                  <a:lnTo>
                    <a:pt x="369" y="2926"/>
                  </a:lnTo>
                  <a:lnTo>
                    <a:pt x="367" y="2926"/>
                  </a:lnTo>
                  <a:lnTo>
                    <a:pt x="365" y="2929"/>
                  </a:lnTo>
                  <a:lnTo>
                    <a:pt x="365" y="2929"/>
                  </a:lnTo>
                  <a:lnTo>
                    <a:pt x="362" y="2929"/>
                  </a:lnTo>
                  <a:lnTo>
                    <a:pt x="360" y="2929"/>
                  </a:lnTo>
                  <a:lnTo>
                    <a:pt x="358" y="2929"/>
                  </a:lnTo>
                  <a:lnTo>
                    <a:pt x="358" y="2931"/>
                  </a:lnTo>
                  <a:lnTo>
                    <a:pt x="355" y="2931"/>
                  </a:lnTo>
                  <a:lnTo>
                    <a:pt x="355" y="2931"/>
                  </a:lnTo>
                  <a:lnTo>
                    <a:pt x="355" y="2931"/>
                  </a:lnTo>
                  <a:lnTo>
                    <a:pt x="355" y="2936"/>
                  </a:lnTo>
                  <a:lnTo>
                    <a:pt x="355" y="2936"/>
                  </a:lnTo>
                  <a:lnTo>
                    <a:pt x="355" y="2938"/>
                  </a:lnTo>
                  <a:lnTo>
                    <a:pt x="355" y="2938"/>
                  </a:lnTo>
                  <a:lnTo>
                    <a:pt x="355" y="2940"/>
                  </a:lnTo>
                  <a:lnTo>
                    <a:pt x="355" y="2943"/>
                  </a:lnTo>
                  <a:lnTo>
                    <a:pt x="353" y="2943"/>
                  </a:lnTo>
                  <a:lnTo>
                    <a:pt x="353" y="2945"/>
                  </a:lnTo>
                  <a:lnTo>
                    <a:pt x="355" y="2945"/>
                  </a:lnTo>
                  <a:lnTo>
                    <a:pt x="355" y="2945"/>
                  </a:lnTo>
                  <a:lnTo>
                    <a:pt x="353" y="2945"/>
                  </a:lnTo>
                  <a:lnTo>
                    <a:pt x="353" y="2947"/>
                  </a:lnTo>
                  <a:lnTo>
                    <a:pt x="353" y="2945"/>
                  </a:lnTo>
                  <a:lnTo>
                    <a:pt x="348" y="2945"/>
                  </a:lnTo>
                  <a:lnTo>
                    <a:pt x="348" y="2947"/>
                  </a:lnTo>
                  <a:lnTo>
                    <a:pt x="348" y="2950"/>
                  </a:lnTo>
                  <a:lnTo>
                    <a:pt x="348" y="2952"/>
                  </a:lnTo>
                  <a:lnTo>
                    <a:pt x="346" y="2950"/>
                  </a:lnTo>
                  <a:lnTo>
                    <a:pt x="346" y="2950"/>
                  </a:lnTo>
                  <a:lnTo>
                    <a:pt x="346" y="2947"/>
                  </a:lnTo>
                  <a:lnTo>
                    <a:pt x="346" y="2947"/>
                  </a:lnTo>
                  <a:lnTo>
                    <a:pt x="343" y="2947"/>
                  </a:lnTo>
                  <a:lnTo>
                    <a:pt x="346" y="2947"/>
                  </a:lnTo>
                  <a:lnTo>
                    <a:pt x="346" y="2950"/>
                  </a:lnTo>
                  <a:lnTo>
                    <a:pt x="343" y="2950"/>
                  </a:lnTo>
                  <a:lnTo>
                    <a:pt x="343" y="2947"/>
                  </a:lnTo>
                  <a:lnTo>
                    <a:pt x="341" y="2945"/>
                  </a:lnTo>
                  <a:lnTo>
                    <a:pt x="341" y="2945"/>
                  </a:lnTo>
                  <a:lnTo>
                    <a:pt x="336" y="2943"/>
                  </a:lnTo>
                  <a:lnTo>
                    <a:pt x="339" y="2945"/>
                  </a:lnTo>
                  <a:lnTo>
                    <a:pt x="339" y="2950"/>
                  </a:lnTo>
                  <a:lnTo>
                    <a:pt x="341" y="2950"/>
                  </a:lnTo>
                  <a:lnTo>
                    <a:pt x="341" y="2952"/>
                  </a:lnTo>
                  <a:lnTo>
                    <a:pt x="343" y="2955"/>
                  </a:lnTo>
                  <a:lnTo>
                    <a:pt x="343" y="2957"/>
                  </a:lnTo>
                  <a:lnTo>
                    <a:pt x="339" y="2955"/>
                  </a:lnTo>
                  <a:lnTo>
                    <a:pt x="336" y="2955"/>
                  </a:lnTo>
                  <a:lnTo>
                    <a:pt x="336" y="2952"/>
                  </a:lnTo>
                  <a:lnTo>
                    <a:pt x="336" y="2950"/>
                  </a:lnTo>
                  <a:lnTo>
                    <a:pt x="336" y="2950"/>
                  </a:lnTo>
                  <a:lnTo>
                    <a:pt x="334" y="2947"/>
                  </a:lnTo>
                  <a:lnTo>
                    <a:pt x="334" y="2945"/>
                  </a:lnTo>
                  <a:lnTo>
                    <a:pt x="332" y="2943"/>
                  </a:lnTo>
                  <a:lnTo>
                    <a:pt x="332" y="2943"/>
                  </a:lnTo>
                  <a:lnTo>
                    <a:pt x="329" y="2940"/>
                  </a:lnTo>
                  <a:lnTo>
                    <a:pt x="327" y="2936"/>
                  </a:lnTo>
                  <a:lnTo>
                    <a:pt x="327" y="2936"/>
                  </a:lnTo>
                  <a:lnTo>
                    <a:pt x="324" y="2936"/>
                  </a:lnTo>
                  <a:lnTo>
                    <a:pt x="324" y="2933"/>
                  </a:lnTo>
                  <a:lnTo>
                    <a:pt x="322" y="2933"/>
                  </a:lnTo>
                  <a:lnTo>
                    <a:pt x="322" y="2936"/>
                  </a:lnTo>
                  <a:lnTo>
                    <a:pt x="320" y="2933"/>
                  </a:lnTo>
                  <a:lnTo>
                    <a:pt x="320" y="2931"/>
                  </a:lnTo>
                  <a:lnTo>
                    <a:pt x="317" y="2931"/>
                  </a:lnTo>
                  <a:lnTo>
                    <a:pt x="317" y="2931"/>
                  </a:lnTo>
                  <a:lnTo>
                    <a:pt x="317" y="2929"/>
                  </a:lnTo>
                  <a:lnTo>
                    <a:pt x="315" y="2929"/>
                  </a:lnTo>
                  <a:lnTo>
                    <a:pt x="315" y="2926"/>
                  </a:lnTo>
                  <a:lnTo>
                    <a:pt x="315" y="2926"/>
                  </a:lnTo>
                  <a:lnTo>
                    <a:pt x="315" y="2924"/>
                  </a:lnTo>
                  <a:lnTo>
                    <a:pt x="315" y="2924"/>
                  </a:lnTo>
                  <a:lnTo>
                    <a:pt x="315" y="2921"/>
                  </a:lnTo>
                  <a:lnTo>
                    <a:pt x="315" y="2921"/>
                  </a:lnTo>
                  <a:lnTo>
                    <a:pt x="315" y="2921"/>
                  </a:lnTo>
                  <a:lnTo>
                    <a:pt x="315" y="2921"/>
                  </a:lnTo>
                  <a:lnTo>
                    <a:pt x="313" y="2921"/>
                  </a:lnTo>
                  <a:lnTo>
                    <a:pt x="313" y="2919"/>
                  </a:lnTo>
                  <a:lnTo>
                    <a:pt x="310" y="2919"/>
                  </a:lnTo>
                  <a:lnTo>
                    <a:pt x="310" y="2917"/>
                  </a:lnTo>
                  <a:lnTo>
                    <a:pt x="308" y="2917"/>
                  </a:lnTo>
                  <a:lnTo>
                    <a:pt x="308" y="2917"/>
                  </a:lnTo>
                  <a:lnTo>
                    <a:pt x="303" y="2914"/>
                  </a:lnTo>
                  <a:lnTo>
                    <a:pt x="303" y="2912"/>
                  </a:lnTo>
                  <a:lnTo>
                    <a:pt x="303" y="2912"/>
                  </a:lnTo>
                  <a:lnTo>
                    <a:pt x="301" y="2910"/>
                  </a:lnTo>
                  <a:lnTo>
                    <a:pt x="298" y="2910"/>
                  </a:lnTo>
                  <a:lnTo>
                    <a:pt x="298" y="2910"/>
                  </a:lnTo>
                  <a:lnTo>
                    <a:pt x="298" y="2907"/>
                  </a:lnTo>
                  <a:lnTo>
                    <a:pt x="298" y="2907"/>
                  </a:lnTo>
                  <a:lnTo>
                    <a:pt x="296" y="2905"/>
                  </a:lnTo>
                  <a:lnTo>
                    <a:pt x="294" y="2905"/>
                  </a:lnTo>
                  <a:lnTo>
                    <a:pt x="294" y="2900"/>
                  </a:lnTo>
                  <a:lnTo>
                    <a:pt x="291" y="2900"/>
                  </a:lnTo>
                  <a:lnTo>
                    <a:pt x="289" y="2895"/>
                  </a:lnTo>
                  <a:lnTo>
                    <a:pt x="289" y="2893"/>
                  </a:lnTo>
                  <a:lnTo>
                    <a:pt x="289" y="2891"/>
                  </a:lnTo>
                  <a:lnTo>
                    <a:pt x="289" y="2891"/>
                  </a:lnTo>
                  <a:lnTo>
                    <a:pt x="289" y="2888"/>
                  </a:lnTo>
                  <a:lnTo>
                    <a:pt x="287" y="2888"/>
                  </a:lnTo>
                  <a:lnTo>
                    <a:pt x="287" y="2888"/>
                  </a:lnTo>
                  <a:lnTo>
                    <a:pt x="284" y="2884"/>
                  </a:lnTo>
                  <a:lnTo>
                    <a:pt x="284" y="2884"/>
                  </a:lnTo>
                  <a:lnTo>
                    <a:pt x="280" y="2884"/>
                  </a:lnTo>
                  <a:lnTo>
                    <a:pt x="280" y="2884"/>
                  </a:lnTo>
                  <a:lnTo>
                    <a:pt x="277" y="2881"/>
                  </a:lnTo>
                  <a:lnTo>
                    <a:pt x="277" y="2884"/>
                  </a:lnTo>
                  <a:lnTo>
                    <a:pt x="277" y="2884"/>
                  </a:lnTo>
                  <a:lnTo>
                    <a:pt x="275" y="2884"/>
                  </a:lnTo>
                  <a:lnTo>
                    <a:pt x="275" y="2881"/>
                  </a:lnTo>
                  <a:lnTo>
                    <a:pt x="270" y="2879"/>
                  </a:lnTo>
                  <a:lnTo>
                    <a:pt x="268" y="2877"/>
                  </a:lnTo>
                  <a:lnTo>
                    <a:pt x="268" y="2874"/>
                  </a:lnTo>
                  <a:lnTo>
                    <a:pt x="265" y="2872"/>
                  </a:lnTo>
                  <a:lnTo>
                    <a:pt x="265" y="2869"/>
                  </a:lnTo>
                  <a:lnTo>
                    <a:pt x="263" y="2869"/>
                  </a:lnTo>
                  <a:lnTo>
                    <a:pt x="263" y="2867"/>
                  </a:lnTo>
                  <a:lnTo>
                    <a:pt x="265" y="2865"/>
                  </a:lnTo>
                  <a:lnTo>
                    <a:pt x="265" y="2862"/>
                  </a:lnTo>
                  <a:lnTo>
                    <a:pt x="263" y="2860"/>
                  </a:lnTo>
                  <a:lnTo>
                    <a:pt x="263" y="2860"/>
                  </a:lnTo>
                  <a:lnTo>
                    <a:pt x="263" y="2860"/>
                  </a:lnTo>
                  <a:lnTo>
                    <a:pt x="261" y="2858"/>
                  </a:lnTo>
                  <a:lnTo>
                    <a:pt x="261" y="2855"/>
                  </a:lnTo>
                  <a:lnTo>
                    <a:pt x="261" y="2855"/>
                  </a:lnTo>
                  <a:lnTo>
                    <a:pt x="263" y="2855"/>
                  </a:lnTo>
                  <a:lnTo>
                    <a:pt x="265" y="2855"/>
                  </a:lnTo>
                  <a:lnTo>
                    <a:pt x="270" y="2855"/>
                  </a:lnTo>
                  <a:lnTo>
                    <a:pt x="270" y="2855"/>
                  </a:lnTo>
                  <a:lnTo>
                    <a:pt x="272" y="2853"/>
                  </a:lnTo>
                  <a:lnTo>
                    <a:pt x="275" y="2853"/>
                  </a:lnTo>
                  <a:lnTo>
                    <a:pt x="277" y="2853"/>
                  </a:lnTo>
                  <a:lnTo>
                    <a:pt x="280" y="2858"/>
                  </a:lnTo>
                  <a:lnTo>
                    <a:pt x="280" y="2858"/>
                  </a:lnTo>
                  <a:lnTo>
                    <a:pt x="284" y="2860"/>
                  </a:lnTo>
                  <a:lnTo>
                    <a:pt x="287" y="2860"/>
                  </a:lnTo>
                  <a:lnTo>
                    <a:pt x="287" y="2862"/>
                  </a:lnTo>
                  <a:lnTo>
                    <a:pt x="287" y="2865"/>
                  </a:lnTo>
                  <a:lnTo>
                    <a:pt x="289" y="2865"/>
                  </a:lnTo>
                  <a:lnTo>
                    <a:pt x="287" y="2867"/>
                  </a:lnTo>
                  <a:lnTo>
                    <a:pt x="289" y="2869"/>
                  </a:lnTo>
                  <a:lnTo>
                    <a:pt x="287" y="2874"/>
                  </a:lnTo>
                  <a:lnTo>
                    <a:pt x="287" y="2877"/>
                  </a:lnTo>
                  <a:lnTo>
                    <a:pt x="287" y="2879"/>
                  </a:lnTo>
                  <a:lnTo>
                    <a:pt x="289" y="2879"/>
                  </a:lnTo>
                  <a:lnTo>
                    <a:pt x="291" y="2877"/>
                  </a:lnTo>
                  <a:lnTo>
                    <a:pt x="291" y="2877"/>
                  </a:lnTo>
                  <a:lnTo>
                    <a:pt x="289" y="2874"/>
                  </a:lnTo>
                  <a:lnTo>
                    <a:pt x="289" y="2874"/>
                  </a:lnTo>
                  <a:lnTo>
                    <a:pt x="289" y="2867"/>
                  </a:lnTo>
                  <a:lnTo>
                    <a:pt x="296" y="2869"/>
                  </a:lnTo>
                  <a:lnTo>
                    <a:pt x="298" y="2867"/>
                  </a:lnTo>
                  <a:lnTo>
                    <a:pt x="303" y="2865"/>
                  </a:lnTo>
                  <a:lnTo>
                    <a:pt x="306" y="2862"/>
                  </a:lnTo>
                  <a:lnTo>
                    <a:pt x="306" y="2862"/>
                  </a:lnTo>
                  <a:lnTo>
                    <a:pt x="306" y="2860"/>
                  </a:lnTo>
                  <a:lnTo>
                    <a:pt x="306" y="2860"/>
                  </a:lnTo>
                  <a:lnTo>
                    <a:pt x="310" y="2860"/>
                  </a:lnTo>
                  <a:lnTo>
                    <a:pt x="315" y="2860"/>
                  </a:lnTo>
                  <a:lnTo>
                    <a:pt x="315" y="2858"/>
                  </a:lnTo>
                  <a:lnTo>
                    <a:pt x="315" y="2858"/>
                  </a:lnTo>
                  <a:lnTo>
                    <a:pt x="317" y="2855"/>
                  </a:lnTo>
                  <a:lnTo>
                    <a:pt x="317" y="2855"/>
                  </a:lnTo>
                  <a:lnTo>
                    <a:pt x="320" y="2853"/>
                  </a:lnTo>
                  <a:lnTo>
                    <a:pt x="320" y="2853"/>
                  </a:lnTo>
                  <a:lnTo>
                    <a:pt x="320" y="2851"/>
                  </a:lnTo>
                  <a:lnTo>
                    <a:pt x="322" y="2851"/>
                  </a:lnTo>
                  <a:lnTo>
                    <a:pt x="324" y="2848"/>
                  </a:lnTo>
                  <a:lnTo>
                    <a:pt x="324" y="2846"/>
                  </a:lnTo>
                  <a:lnTo>
                    <a:pt x="324" y="2846"/>
                  </a:lnTo>
                  <a:lnTo>
                    <a:pt x="324" y="2843"/>
                  </a:lnTo>
                  <a:lnTo>
                    <a:pt x="324" y="2843"/>
                  </a:lnTo>
                  <a:lnTo>
                    <a:pt x="324" y="2841"/>
                  </a:lnTo>
                  <a:lnTo>
                    <a:pt x="324" y="2839"/>
                  </a:lnTo>
                  <a:lnTo>
                    <a:pt x="324" y="2836"/>
                  </a:lnTo>
                  <a:lnTo>
                    <a:pt x="327" y="2836"/>
                  </a:lnTo>
                  <a:lnTo>
                    <a:pt x="329" y="2834"/>
                  </a:lnTo>
                  <a:lnTo>
                    <a:pt x="329" y="2834"/>
                  </a:lnTo>
                  <a:lnTo>
                    <a:pt x="327" y="2832"/>
                  </a:lnTo>
                  <a:lnTo>
                    <a:pt x="327" y="2829"/>
                  </a:lnTo>
                  <a:lnTo>
                    <a:pt x="329" y="2829"/>
                  </a:lnTo>
                  <a:lnTo>
                    <a:pt x="329" y="2827"/>
                  </a:lnTo>
                  <a:lnTo>
                    <a:pt x="332" y="2827"/>
                  </a:lnTo>
                  <a:lnTo>
                    <a:pt x="334" y="2827"/>
                  </a:lnTo>
                  <a:lnTo>
                    <a:pt x="334" y="2832"/>
                  </a:lnTo>
                  <a:lnTo>
                    <a:pt x="334" y="2834"/>
                  </a:lnTo>
                  <a:lnTo>
                    <a:pt x="336" y="2832"/>
                  </a:lnTo>
                  <a:lnTo>
                    <a:pt x="336" y="2832"/>
                  </a:lnTo>
                  <a:lnTo>
                    <a:pt x="339" y="2832"/>
                  </a:lnTo>
                  <a:lnTo>
                    <a:pt x="341" y="2829"/>
                  </a:lnTo>
                  <a:lnTo>
                    <a:pt x="343" y="2829"/>
                  </a:lnTo>
                  <a:lnTo>
                    <a:pt x="343" y="2827"/>
                  </a:lnTo>
                  <a:lnTo>
                    <a:pt x="346" y="2829"/>
                  </a:lnTo>
                  <a:lnTo>
                    <a:pt x="346" y="2827"/>
                  </a:lnTo>
                  <a:lnTo>
                    <a:pt x="348" y="2827"/>
                  </a:lnTo>
                  <a:lnTo>
                    <a:pt x="348" y="2825"/>
                  </a:lnTo>
                  <a:lnTo>
                    <a:pt x="348" y="2822"/>
                  </a:lnTo>
                  <a:lnTo>
                    <a:pt x="348" y="2822"/>
                  </a:lnTo>
                  <a:lnTo>
                    <a:pt x="350" y="2827"/>
                  </a:lnTo>
                  <a:lnTo>
                    <a:pt x="350" y="2827"/>
                  </a:lnTo>
                  <a:lnTo>
                    <a:pt x="353" y="2829"/>
                  </a:lnTo>
                  <a:lnTo>
                    <a:pt x="350" y="2829"/>
                  </a:lnTo>
                  <a:lnTo>
                    <a:pt x="353" y="2829"/>
                  </a:lnTo>
                  <a:lnTo>
                    <a:pt x="353" y="2829"/>
                  </a:lnTo>
                  <a:lnTo>
                    <a:pt x="353" y="2829"/>
                  </a:lnTo>
                  <a:lnTo>
                    <a:pt x="353" y="2829"/>
                  </a:lnTo>
                  <a:lnTo>
                    <a:pt x="355" y="2829"/>
                  </a:lnTo>
                  <a:lnTo>
                    <a:pt x="355" y="2829"/>
                  </a:lnTo>
                  <a:lnTo>
                    <a:pt x="355" y="2827"/>
                  </a:lnTo>
                  <a:lnTo>
                    <a:pt x="355" y="2827"/>
                  </a:lnTo>
                  <a:lnTo>
                    <a:pt x="355" y="2825"/>
                  </a:lnTo>
                  <a:lnTo>
                    <a:pt x="358" y="2827"/>
                  </a:lnTo>
                  <a:lnTo>
                    <a:pt x="358" y="2827"/>
                  </a:lnTo>
                  <a:lnTo>
                    <a:pt x="360" y="2829"/>
                  </a:lnTo>
                  <a:lnTo>
                    <a:pt x="360" y="2829"/>
                  </a:lnTo>
                  <a:lnTo>
                    <a:pt x="362" y="2829"/>
                  </a:lnTo>
                  <a:lnTo>
                    <a:pt x="365" y="2832"/>
                  </a:lnTo>
                  <a:lnTo>
                    <a:pt x="367" y="2829"/>
                  </a:lnTo>
                  <a:lnTo>
                    <a:pt x="367" y="2827"/>
                  </a:lnTo>
                  <a:lnTo>
                    <a:pt x="369" y="2829"/>
                  </a:lnTo>
                  <a:lnTo>
                    <a:pt x="372" y="2827"/>
                  </a:lnTo>
                  <a:lnTo>
                    <a:pt x="372" y="2827"/>
                  </a:lnTo>
                  <a:lnTo>
                    <a:pt x="369" y="2827"/>
                  </a:lnTo>
                  <a:lnTo>
                    <a:pt x="367" y="2825"/>
                  </a:lnTo>
                  <a:lnTo>
                    <a:pt x="367" y="2825"/>
                  </a:lnTo>
                  <a:lnTo>
                    <a:pt x="365" y="2825"/>
                  </a:lnTo>
                  <a:lnTo>
                    <a:pt x="365" y="2822"/>
                  </a:lnTo>
                  <a:lnTo>
                    <a:pt x="362" y="2822"/>
                  </a:lnTo>
                  <a:lnTo>
                    <a:pt x="360" y="2820"/>
                  </a:lnTo>
                  <a:lnTo>
                    <a:pt x="358" y="2820"/>
                  </a:lnTo>
                  <a:lnTo>
                    <a:pt x="358" y="2817"/>
                  </a:lnTo>
                  <a:lnTo>
                    <a:pt x="355" y="2820"/>
                  </a:lnTo>
                  <a:lnTo>
                    <a:pt x="355" y="2817"/>
                  </a:lnTo>
                  <a:lnTo>
                    <a:pt x="355" y="2817"/>
                  </a:lnTo>
                  <a:lnTo>
                    <a:pt x="353" y="2817"/>
                  </a:lnTo>
                  <a:lnTo>
                    <a:pt x="353" y="2815"/>
                  </a:lnTo>
                  <a:lnTo>
                    <a:pt x="350" y="2815"/>
                  </a:lnTo>
                  <a:lnTo>
                    <a:pt x="350" y="2815"/>
                  </a:lnTo>
                  <a:lnTo>
                    <a:pt x="350" y="2815"/>
                  </a:lnTo>
                  <a:lnTo>
                    <a:pt x="346" y="2813"/>
                  </a:lnTo>
                  <a:lnTo>
                    <a:pt x="346" y="2813"/>
                  </a:lnTo>
                  <a:lnTo>
                    <a:pt x="343" y="2808"/>
                  </a:lnTo>
                  <a:lnTo>
                    <a:pt x="346" y="2808"/>
                  </a:lnTo>
                  <a:lnTo>
                    <a:pt x="350" y="2806"/>
                  </a:lnTo>
                  <a:lnTo>
                    <a:pt x="350" y="2801"/>
                  </a:lnTo>
                  <a:lnTo>
                    <a:pt x="350" y="2801"/>
                  </a:lnTo>
                  <a:lnTo>
                    <a:pt x="348" y="2799"/>
                  </a:lnTo>
                  <a:lnTo>
                    <a:pt x="350" y="2799"/>
                  </a:lnTo>
                  <a:lnTo>
                    <a:pt x="350" y="2796"/>
                  </a:lnTo>
                  <a:lnTo>
                    <a:pt x="350" y="2796"/>
                  </a:lnTo>
                  <a:lnTo>
                    <a:pt x="350" y="2796"/>
                  </a:lnTo>
                  <a:lnTo>
                    <a:pt x="355" y="2799"/>
                  </a:lnTo>
                  <a:lnTo>
                    <a:pt x="358" y="2794"/>
                  </a:lnTo>
                  <a:lnTo>
                    <a:pt x="360" y="2794"/>
                  </a:lnTo>
                  <a:lnTo>
                    <a:pt x="362" y="2791"/>
                  </a:lnTo>
                  <a:lnTo>
                    <a:pt x="365" y="2789"/>
                  </a:lnTo>
                  <a:lnTo>
                    <a:pt x="367" y="2789"/>
                  </a:lnTo>
                  <a:lnTo>
                    <a:pt x="367" y="2789"/>
                  </a:lnTo>
                  <a:lnTo>
                    <a:pt x="369" y="2789"/>
                  </a:lnTo>
                  <a:lnTo>
                    <a:pt x="369" y="2791"/>
                  </a:lnTo>
                  <a:lnTo>
                    <a:pt x="374" y="2791"/>
                  </a:lnTo>
                  <a:lnTo>
                    <a:pt x="374" y="2794"/>
                  </a:lnTo>
                  <a:lnTo>
                    <a:pt x="376" y="2794"/>
                  </a:lnTo>
                  <a:lnTo>
                    <a:pt x="376" y="2794"/>
                  </a:lnTo>
                  <a:lnTo>
                    <a:pt x="379" y="2794"/>
                  </a:lnTo>
                  <a:lnTo>
                    <a:pt x="379" y="2794"/>
                  </a:lnTo>
                  <a:lnTo>
                    <a:pt x="381" y="2794"/>
                  </a:lnTo>
                  <a:lnTo>
                    <a:pt x="381" y="2794"/>
                  </a:lnTo>
                  <a:lnTo>
                    <a:pt x="384" y="2794"/>
                  </a:lnTo>
                  <a:lnTo>
                    <a:pt x="384" y="2796"/>
                  </a:lnTo>
                  <a:lnTo>
                    <a:pt x="386" y="2796"/>
                  </a:lnTo>
                  <a:lnTo>
                    <a:pt x="386" y="2799"/>
                  </a:lnTo>
                  <a:lnTo>
                    <a:pt x="386" y="2799"/>
                  </a:lnTo>
                  <a:lnTo>
                    <a:pt x="388" y="2799"/>
                  </a:lnTo>
                  <a:lnTo>
                    <a:pt x="391" y="2796"/>
                  </a:lnTo>
                  <a:lnTo>
                    <a:pt x="391" y="2796"/>
                  </a:lnTo>
                  <a:lnTo>
                    <a:pt x="398" y="2801"/>
                  </a:lnTo>
                  <a:lnTo>
                    <a:pt x="398" y="2799"/>
                  </a:lnTo>
                  <a:lnTo>
                    <a:pt x="398" y="2799"/>
                  </a:lnTo>
                  <a:lnTo>
                    <a:pt x="398" y="2796"/>
                  </a:lnTo>
                  <a:lnTo>
                    <a:pt x="398" y="2796"/>
                  </a:lnTo>
                  <a:lnTo>
                    <a:pt x="400" y="2794"/>
                  </a:lnTo>
                  <a:lnTo>
                    <a:pt x="405" y="2796"/>
                  </a:lnTo>
                  <a:lnTo>
                    <a:pt x="412" y="2799"/>
                  </a:lnTo>
                  <a:lnTo>
                    <a:pt x="412" y="2799"/>
                  </a:lnTo>
                  <a:lnTo>
                    <a:pt x="414" y="2799"/>
                  </a:lnTo>
                  <a:lnTo>
                    <a:pt x="417" y="2799"/>
                  </a:lnTo>
                  <a:lnTo>
                    <a:pt x="414" y="2799"/>
                  </a:lnTo>
                  <a:lnTo>
                    <a:pt x="412" y="2796"/>
                  </a:lnTo>
                  <a:lnTo>
                    <a:pt x="412" y="2796"/>
                  </a:lnTo>
                  <a:lnTo>
                    <a:pt x="412" y="2796"/>
                  </a:lnTo>
                  <a:lnTo>
                    <a:pt x="407" y="2794"/>
                  </a:lnTo>
                  <a:lnTo>
                    <a:pt x="405" y="2791"/>
                  </a:lnTo>
                  <a:lnTo>
                    <a:pt x="402" y="2791"/>
                  </a:lnTo>
                  <a:lnTo>
                    <a:pt x="400" y="2789"/>
                  </a:lnTo>
                  <a:lnTo>
                    <a:pt x="400" y="2787"/>
                  </a:lnTo>
                  <a:lnTo>
                    <a:pt x="398" y="2787"/>
                  </a:lnTo>
                  <a:lnTo>
                    <a:pt x="395" y="2784"/>
                  </a:lnTo>
                  <a:lnTo>
                    <a:pt x="395" y="2784"/>
                  </a:lnTo>
                  <a:lnTo>
                    <a:pt x="393" y="2784"/>
                  </a:lnTo>
                  <a:lnTo>
                    <a:pt x="393" y="2782"/>
                  </a:lnTo>
                  <a:lnTo>
                    <a:pt x="393" y="2780"/>
                  </a:lnTo>
                  <a:lnTo>
                    <a:pt x="393" y="2780"/>
                  </a:lnTo>
                  <a:lnTo>
                    <a:pt x="391" y="2777"/>
                  </a:lnTo>
                  <a:lnTo>
                    <a:pt x="391" y="2777"/>
                  </a:lnTo>
                  <a:lnTo>
                    <a:pt x="391" y="2777"/>
                  </a:lnTo>
                  <a:lnTo>
                    <a:pt x="391" y="2777"/>
                  </a:lnTo>
                  <a:lnTo>
                    <a:pt x="393" y="2777"/>
                  </a:lnTo>
                  <a:lnTo>
                    <a:pt x="393" y="2777"/>
                  </a:lnTo>
                  <a:lnTo>
                    <a:pt x="393" y="2775"/>
                  </a:lnTo>
                  <a:lnTo>
                    <a:pt x="395" y="2775"/>
                  </a:lnTo>
                  <a:lnTo>
                    <a:pt x="398" y="2777"/>
                  </a:lnTo>
                  <a:lnTo>
                    <a:pt x="398" y="2777"/>
                  </a:lnTo>
                  <a:lnTo>
                    <a:pt x="400" y="2775"/>
                  </a:lnTo>
                  <a:lnTo>
                    <a:pt x="402" y="2775"/>
                  </a:lnTo>
                  <a:lnTo>
                    <a:pt x="402" y="2773"/>
                  </a:lnTo>
                  <a:lnTo>
                    <a:pt x="400" y="2773"/>
                  </a:lnTo>
                  <a:lnTo>
                    <a:pt x="400" y="2773"/>
                  </a:lnTo>
                  <a:lnTo>
                    <a:pt x="400" y="2770"/>
                  </a:lnTo>
                  <a:lnTo>
                    <a:pt x="398" y="2770"/>
                  </a:lnTo>
                  <a:lnTo>
                    <a:pt x="395" y="2773"/>
                  </a:lnTo>
                  <a:lnTo>
                    <a:pt x="393" y="2773"/>
                  </a:lnTo>
                  <a:lnTo>
                    <a:pt x="393" y="2773"/>
                  </a:lnTo>
                  <a:lnTo>
                    <a:pt x="391" y="2773"/>
                  </a:lnTo>
                  <a:lnTo>
                    <a:pt x="391" y="2770"/>
                  </a:lnTo>
                  <a:lnTo>
                    <a:pt x="391" y="2770"/>
                  </a:lnTo>
                  <a:lnTo>
                    <a:pt x="388" y="2770"/>
                  </a:lnTo>
                  <a:lnTo>
                    <a:pt x="388" y="2773"/>
                  </a:lnTo>
                  <a:lnTo>
                    <a:pt x="386" y="2773"/>
                  </a:lnTo>
                  <a:lnTo>
                    <a:pt x="384" y="2773"/>
                  </a:lnTo>
                  <a:lnTo>
                    <a:pt x="384" y="2773"/>
                  </a:lnTo>
                  <a:lnTo>
                    <a:pt x="384" y="2773"/>
                  </a:lnTo>
                  <a:lnTo>
                    <a:pt x="381" y="2770"/>
                  </a:lnTo>
                  <a:lnTo>
                    <a:pt x="384" y="2768"/>
                  </a:lnTo>
                  <a:lnTo>
                    <a:pt x="381" y="2768"/>
                  </a:lnTo>
                  <a:lnTo>
                    <a:pt x="376" y="2768"/>
                  </a:lnTo>
                  <a:lnTo>
                    <a:pt x="376" y="2768"/>
                  </a:lnTo>
                  <a:lnTo>
                    <a:pt x="372" y="2768"/>
                  </a:lnTo>
                  <a:lnTo>
                    <a:pt x="369" y="2768"/>
                  </a:lnTo>
                  <a:lnTo>
                    <a:pt x="367" y="2765"/>
                  </a:lnTo>
                  <a:lnTo>
                    <a:pt x="367" y="2763"/>
                  </a:lnTo>
                  <a:lnTo>
                    <a:pt x="372" y="2758"/>
                  </a:lnTo>
                  <a:lnTo>
                    <a:pt x="374" y="2758"/>
                  </a:lnTo>
                  <a:lnTo>
                    <a:pt x="374" y="2756"/>
                  </a:lnTo>
                  <a:lnTo>
                    <a:pt x="372" y="2754"/>
                  </a:lnTo>
                  <a:lnTo>
                    <a:pt x="372" y="2754"/>
                  </a:lnTo>
                  <a:lnTo>
                    <a:pt x="372" y="2756"/>
                  </a:lnTo>
                  <a:lnTo>
                    <a:pt x="369" y="2761"/>
                  </a:lnTo>
                  <a:lnTo>
                    <a:pt x="365" y="2763"/>
                  </a:lnTo>
                  <a:lnTo>
                    <a:pt x="365" y="2763"/>
                  </a:lnTo>
                  <a:lnTo>
                    <a:pt x="365" y="2763"/>
                  </a:lnTo>
                  <a:lnTo>
                    <a:pt x="362" y="2763"/>
                  </a:lnTo>
                  <a:lnTo>
                    <a:pt x="360" y="2761"/>
                  </a:lnTo>
                  <a:lnTo>
                    <a:pt x="362" y="2758"/>
                  </a:lnTo>
                  <a:lnTo>
                    <a:pt x="360" y="2758"/>
                  </a:lnTo>
                  <a:lnTo>
                    <a:pt x="358" y="2758"/>
                  </a:lnTo>
                  <a:lnTo>
                    <a:pt x="358" y="2758"/>
                  </a:lnTo>
                  <a:lnTo>
                    <a:pt x="353" y="2756"/>
                  </a:lnTo>
                  <a:lnTo>
                    <a:pt x="353" y="2754"/>
                  </a:lnTo>
                  <a:lnTo>
                    <a:pt x="353" y="2754"/>
                  </a:lnTo>
                  <a:lnTo>
                    <a:pt x="348" y="2756"/>
                  </a:lnTo>
                  <a:lnTo>
                    <a:pt x="348" y="2756"/>
                  </a:lnTo>
                  <a:lnTo>
                    <a:pt x="346" y="2756"/>
                  </a:lnTo>
                  <a:lnTo>
                    <a:pt x="346" y="2754"/>
                  </a:lnTo>
                  <a:lnTo>
                    <a:pt x="346" y="2754"/>
                  </a:lnTo>
                  <a:lnTo>
                    <a:pt x="346" y="2754"/>
                  </a:lnTo>
                  <a:lnTo>
                    <a:pt x="346" y="2754"/>
                  </a:lnTo>
                  <a:lnTo>
                    <a:pt x="343" y="2754"/>
                  </a:lnTo>
                  <a:lnTo>
                    <a:pt x="341" y="2754"/>
                  </a:lnTo>
                  <a:lnTo>
                    <a:pt x="339" y="2754"/>
                  </a:lnTo>
                  <a:lnTo>
                    <a:pt x="339" y="2751"/>
                  </a:lnTo>
                  <a:lnTo>
                    <a:pt x="339" y="2751"/>
                  </a:lnTo>
                  <a:lnTo>
                    <a:pt x="339" y="2751"/>
                  </a:lnTo>
                  <a:lnTo>
                    <a:pt x="336" y="2751"/>
                  </a:lnTo>
                  <a:lnTo>
                    <a:pt x="332" y="2749"/>
                  </a:lnTo>
                  <a:lnTo>
                    <a:pt x="332" y="2747"/>
                  </a:lnTo>
                  <a:lnTo>
                    <a:pt x="332" y="2747"/>
                  </a:lnTo>
                  <a:lnTo>
                    <a:pt x="329" y="2744"/>
                  </a:lnTo>
                  <a:lnTo>
                    <a:pt x="327" y="2742"/>
                  </a:lnTo>
                  <a:lnTo>
                    <a:pt x="327" y="2742"/>
                  </a:lnTo>
                  <a:lnTo>
                    <a:pt x="327" y="2742"/>
                  </a:lnTo>
                  <a:lnTo>
                    <a:pt x="327" y="2739"/>
                  </a:lnTo>
                  <a:lnTo>
                    <a:pt x="324" y="2742"/>
                  </a:lnTo>
                  <a:lnTo>
                    <a:pt x="324" y="2742"/>
                  </a:lnTo>
                  <a:lnTo>
                    <a:pt x="324" y="2742"/>
                  </a:lnTo>
                  <a:lnTo>
                    <a:pt x="327" y="2744"/>
                  </a:lnTo>
                  <a:lnTo>
                    <a:pt x="327" y="2744"/>
                  </a:lnTo>
                  <a:lnTo>
                    <a:pt x="327" y="2744"/>
                  </a:lnTo>
                  <a:lnTo>
                    <a:pt x="329" y="2747"/>
                  </a:lnTo>
                  <a:lnTo>
                    <a:pt x="327" y="2747"/>
                  </a:lnTo>
                  <a:lnTo>
                    <a:pt x="327" y="2747"/>
                  </a:lnTo>
                  <a:lnTo>
                    <a:pt x="329" y="2749"/>
                  </a:lnTo>
                  <a:lnTo>
                    <a:pt x="329" y="2749"/>
                  </a:lnTo>
                  <a:lnTo>
                    <a:pt x="324" y="2751"/>
                  </a:lnTo>
                  <a:lnTo>
                    <a:pt x="324" y="2754"/>
                  </a:lnTo>
                  <a:lnTo>
                    <a:pt x="324" y="2754"/>
                  </a:lnTo>
                  <a:lnTo>
                    <a:pt x="324" y="2751"/>
                  </a:lnTo>
                  <a:lnTo>
                    <a:pt x="322" y="2751"/>
                  </a:lnTo>
                  <a:lnTo>
                    <a:pt x="322" y="2751"/>
                  </a:lnTo>
                  <a:lnTo>
                    <a:pt x="320" y="2751"/>
                  </a:lnTo>
                  <a:lnTo>
                    <a:pt x="320" y="2749"/>
                  </a:lnTo>
                  <a:lnTo>
                    <a:pt x="320" y="2749"/>
                  </a:lnTo>
                  <a:lnTo>
                    <a:pt x="317" y="2751"/>
                  </a:lnTo>
                  <a:lnTo>
                    <a:pt x="315" y="2754"/>
                  </a:lnTo>
                  <a:lnTo>
                    <a:pt x="313" y="2751"/>
                  </a:lnTo>
                  <a:lnTo>
                    <a:pt x="310" y="2751"/>
                  </a:lnTo>
                  <a:lnTo>
                    <a:pt x="310" y="2749"/>
                  </a:lnTo>
                  <a:lnTo>
                    <a:pt x="306" y="2749"/>
                  </a:lnTo>
                  <a:lnTo>
                    <a:pt x="306" y="2747"/>
                  </a:lnTo>
                  <a:lnTo>
                    <a:pt x="303" y="2747"/>
                  </a:lnTo>
                  <a:lnTo>
                    <a:pt x="303" y="2747"/>
                  </a:lnTo>
                  <a:lnTo>
                    <a:pt x="303" y="2747"/>
                  </a:lnTo>
                  <a:lnTo>
                    <a:pt x="301" y="2747"/>
                  </a:lnTo>
                  <a:lnTo>
                    <a:pt x="301" y="2744"/>
                  </a:lnTo>
                  <a:lnTo>
                    <a:pt x="298" y="2744"/>
                  </a:lnTo>
                  <a:lnTo>
                    <a:pt x="298" y="2744"/>
                  </a:lnTo>
                  <a:lnTo>
                    <a:pt x="298" y="2742"/>
                  </a:lnTo>
                  <a:lnTo>
                    <a:pt x="298" y="2742"/>
                  </a:lnTo>
                  <a:lnTo>
                    <a:pt x="296" y="2739"/>
                  </a:lnTo>
                  <a:lnTo>
                    <a:pt x="298" y="2739"/>
                  </a:lnTo>
                  <a:lnTo>
                    <a:pt x="298" y="2737"/>
                  </a:lnTo>
                  <a:lnTo>
                    <a:pt x="296" y="2737"/>
                  </a:lnTo>
                  <a:lnTo>
                    <a:pt x="294" y="2737"/>
                  </a:lnTo>
                  <a:lnTo>
                    <a:pt x="294" y="2739"/>
                  </a:lnTo>
                  <a:lnTo>
                    <a:pt x="296" y="2739"/>
                  </a:lnTo>
                  <a:lnTo>
                    <a:pt x="294" y="2739"/>
                  </a:lnTo>
                  <a:lnTo>
                    <a:pt x="291" y="2742"/>
                  </a:lnTo>
                  <a:lnTo>
                    <a:pt x="291" y="2742"/>
                  </a:lnTo>
                  <a:lnTo>
                    <a:pt x="287" y="2739"/>
                  </a:lnTo>
                  <a:lnTo>
                    <a:pt x="287" y="2737"/>
                  </a:lnTo>
                  <a:lnTo>
                    <a:pt x="287" y="2737"/>
                  </a:lnTo>
                  <a:lnTo>
                    <a:pt x="287" y="2737"/>
                  </a:lnTo>
                  <a:lnTo>
                    <a:pt x="287" y="2735"/>
                  </a:lnTo>
                  <a:lnTo>
                    <a:pt x="284" y="2735"/>
                  </a:lnTo>
                  <a:lnTo>
                    <a:pt x="284" y="2732"/>
                  </a:lnTo>
                  <a:lnTo>
                    <a:pt x="284" y="2728"/>
                  </a:lnTo>
                  <a:lnTo>
                    <a:pt x="287" y="2728"/>
                  </a:lnTo>
                  <a:lnTo>
                    <a:pt x="287" y="2728"/>
                  </a:lnTo>
                  <a:lnTo>
                    <a:pt x="284" y="2723"/>
                  </a:lnTo>
                  <a:lnTo>
                    <a:pt x="284" y="2723"/>
                  </a:lnTo>
                  <a:lnTo>
                    <a:pt x="284" y="2721"/>
                  </a:lnTo>
                  <a:lnTo>
                    <a:pt x="284" y="2721"/>
                  </a:lnTo>
                  <a:lnTo>
                    <a:pt x="284" y="2721"/>
                  </a:lnTo>
                  <a:lnTo>
                    <a:pt x="284" y="2718"/>
                  </a:lnTo>
                  <a:lnTo>
                    <a:pt x="284" y="2716"/>
                  </a:lnTo>
                  <a:lnTo>
                    <a:pt x="282" y="2716"/>
                  </a:lnTo>
                  <a:lnTo>
                    <a:pt x="282" y="2713"/>
                  </a:lnTo>
                  <a:lnTo>
                    <a:pt x="280" y="2713"/>
                  </a:lnTo>
                  <a:lnTo>
                    <a:pt x="280" y="2713"/>
                  </a:lnTo>
                  <a:lnTo>
                    <a:pt x="280" y="2716"/>
                  </a:lnTo>
                  <a:lnTo>
                    <a:pt x="277" y="2716"/>
                  </a:lnTo>
                  <a:lnTo>
                    <a:pt x="277" y="2716"/>
                  </a:lnTo>
                  <a:lnTo>
                    <a:pt x="277" y="2718"/>
                  </a:lnTo>
                  <a:lnTo>
                    <a:pt x="277" y="2718"/>
                  </a:lnTo>
                  <a:lnTo>
                    <a:pt x="277" y="2718"/>
                  </a:lnTo>
                  <a:lnTo>
                    <a:pt x="277" y="2721"/>
                  </a:lnTo>
                  <a:lnTo>
                    <a:pt x="277" y="2721"/>
                  </a:lnTo>
                  <a:lnTo>
                    <a:pt x="275" y="2721"/>
                  </a:lnTo>
                  <a:lnTo>
                    <a:pt x="275" y="2721"/>
                  </a:lnTo>
                  <a:lnTo>
                    <a:pt x="272" y="2723"/>
                  </a:lnTo>
                  <a:lnTo>
                    <a:pt x="272" y="2721"/>
                  </a:lnTo>
                  <a:lnTo>
                    <a:pt x="270" y="2721"/>
                  </a:lnTo>
                  <a:lnTo>
                    <a:pt x="270" y="2718"/>
                  </a:lnTo>
                  <a:lnTo>
                    <a:pt x="270" y="2716"/>
                  </a:lnTo>
                  <a:lnTo>
                    <a:pt x="272" y="2716"/>
                  </a:lnTo>
                  <a:lnTo>
                    <a:pt x="272" y="2713"/>
                  </a:lnTo>
                  <a:lnTo>
                    <a:pt x="270" y="2713"/>
                  </a:lnTo>
                  <a:lnTo>
                    <a:pt x="272" y="2711"/>
                  </a:lnTo>
                  <a:lnTo>
                    <a:pt x="275" y="2711"/>
                  </a:lnTo>
                  <a:lnTo>
                    <a:pt x="277" y="2709"/>
                  </a:lnTo>
                  <a:lnTo>
                    <a:pt x="280" y="2709"/>
                  </a:lnTo>
                  <a:lnTo>
                    <a:pt x="280" y="2709"/>
                  </a:lnTo>
                  <a:lnTo>
                    <a:pt x="282" y="2706"/>
                  </a:lnTo>
                  <a:lnTo>
                    <a:pt x="282" y="2704"/>
                  </a:lnTo>
                  <a:lnTo>
                    <a:pt x="282" y="2702"/>
                  </a:lnTo>
                  <a:lnTo>
                    <a:pt x="280" y="2702"/>
                  </a:lnTo>
                  <a:lnTo>
                    <a:pt x="280" y="2699"/>
                  </a:lnTo>
                  <a:lnTo>
                    <a:pt x="282" y="2697"/>
                  </a:lnTo>
                  <a:lnTo>
                    <a:pt x="284" y="2690"/>
                  </a:lnTo>
                  <a:lnTo>
                    <a:pt x="284" y="2690"/>
                  </a:lnTo>
                  <a:lnTo>
                    <a:pt x="284" y="2690"/>
                  </a:lnTo>
                  <a:lnTo>
                    <a:pt x="284" y="2690"/>
                  </a:lnTo>
                  <a:lnTo>
                    <a:pt x="287" y="2690"/>
                  </a:lnTo>
                  <a:lnTo>
                    <a:pt x="287" y="2690"/>
                  </a:lnTo>
                  <a:lnTo>
                    <a:pt x="289" y="2690"/>
                  </a:lnTo>
                  <a:lnTo>
                    <a:pt x="289" y="2692"/>
                  </a:lnTo>
                  <a:lnTo>
                    <a:pt x="291" y="2692"/>
                  </a:lnTo>
                  <a:lnTo>
                    <a:pt x="291" y="2695"/>
                  </a:lnTo>
                  <a:lnTo>
                    <a:pt x="294" y="2695"/>
                  </a:lnTo>
                  <a:lnTo>
                    <a:pt x="294" y="2697"/>
                  </a:lnTo>
                  <a:lnTo>
                    <a:pt x="294" y="2699"/>
                  </a:lnTo>
                  <a:lnTo>
                    <a:pt x="296" y="2699"/>
                  </a:lnTo>
                  <a:lnTo>
                    <a:pt x="296" y="2699"/>
                  </a:lnTo>
                  <a:lnTo>
                    <a:pt x="298" y="2699"/>
                  </a:lnTo>
                  <a:lnTo>
                    <a:pt x="298" y="2699"/>
                  </a:lnTo>
                  <a:lnTo>
                    <a:pt x="301" y="2699"/>
                  </a:lnTo>
                  <a:lnTo>
                    <a:pt x="298" y="2695"/>
                  </a:lnTo>
                  <a:lnTo>
                    <a:pt x="301" y="2695"/>
                  </a:lnTo>
                  <a:lnTo>
                    <a:pt x="301" y="2690"/>
                  </a:lnTo>
                  <a:lnTo>
                    <a:pt x="303" y="2690"/>
                  </a:lnTo>
                  <a:lnTo>
                    <a:pt x="303" y="2687"/>
                  </a:lnTo>
                  <a:lnTo>
                    <a:pt x="303" y="2687"/>
                  </a:lnTo>
                  <a:lnTo>
                    <a:pt x="303" y="2685"/>
                  </a:lnTo>
                  <a:lnTo>
                    <a:pt x="306" y="2685"/>
                  </a:lnTo>
                  <a:lnTo>
                    <a:pt x="308" y="2685"/>
                  </a:lnTo>
                  <a:lnTo>
                    <a:pt x="310" y="2683"/>
                  </a:lnTo>
                  <a:lnTo>
                    <a:pt x="313" y="2680"/>
                  </a:lnTo>
                  <a:lnTo>
                    <a:pt x="317" y="2678"/>
                  </a:lnTo>
                  <a:lnTo>
                    <a:pt x="317" y="2678"/>
                  </a:lnTo>
                  <a:lnTo>
                    <a:pt x="320" y="2678"/>
                  </a:lnTo>
                  <a:lnTo>
                    <a:pt x="322" y="2676"/>
                  </a:lnTo>
                  <a:lnTo>
                    <a:pt x="324" y="2673"/>
                  </a:lnTo>
                  <a:lnTo>
                    <a:pt x="327" y="2673"/>
                  </a:lnTo>
                  <a:lnTo>
                    <a:pt x="327" y="2673"/>
                  </a:lnTo>
                  <a:lnTo>
                    <a:pt x="327" y="2673"/>
                  </a:lnTo>
                  <a:lnTo>
                    <a:pt x="329" y="2671"/>
                  </a:lnTo>
                  <a:lnTo>
                    <a:pt x="332" y="2671"/>
                  </a:lnTo>
                  <a:lnTo>
                    <a:pt x="334" y="2671"/>
                  </a:lnTo>
                  <a:lnTo>
                    <a:pt x="339" y="2671"/>
                  </a:lnTo>
                  <a:lnTo>
                    <a:pt x="341" y="2671"/>
                  </a:lnTo>
                  <a:lnTo>
                    <a:pt x="343" y="2671"/>
                  </a:lnTo>
                  <a:lnTo>
                    <a:pt x="343" y="2669"/>
                  </a:lnTo>
                  <a:lnTo>
                    <a:pt x="346" y="2669"/>
                  </a:lnTo>
                  <a:lnTo>
                    <a:pt x="348" y="2666"/>
                  </a:lnTo>
                  <a:lnTo>
                    <a:pt x="350" y="2666"/>
                  </a:lnTo>
                  <a:lnTo>
                    <a:pt x="353" y="2666"/>
                  </a:lnTo>
                  <a:lnTo>
                    <a:pt x="355" y="2664"/>
                  </a:lnTo>
                  <a:lnTo>
                    <a:pt x="362" y="2664"/>
                  </a:lnTo>
                  <a:lnTo>
                    <a:pt x="362" y="2661"/>
                  </a:lnTo>
                  <a:lnTo>
                    <a:pt x="367" y="2661"/>
                  </a:lnTo>
                  <a:lnTo>
                    <a:pt x="369" y="2664"/>
                  </a:lnTo>
                  <a:lnTo>
                    <a:pt x="372" y="2664"/>
                  </a:lnTo>
                  <a:lnTo>
                    <a:pt x="367" y="2661"/>
                  </a:lnTo>
                  <a:lnTo>
                    <a:pt x="365" y="2661"/>
                  </a:lnTo>
                  <a:lnTo>
                    <a:pt x="362" y="2661"/>
                  </a:lnTo>
                  <a:lnTo>
                    <a:pt x="362" y="2661"/>
                  </a:lnTo>
                  <a:lnTo>
                    <a:pt x="360" y="2661"/>
                  </a:lnTo>
                  <a:lnTo>
                    <a:pt x="360" y="2661"/>
                  </a:lnTo>
                  <a:lnTo>
                    <a:pt x="358" y="2664"/>
                  </a:lnTo>
                  <a:lnTo>
                    <a:pt x="355" y="2664"/>
                  </a:lnTo>
                  <a:lnTo>
                    <a:pt x="353" y="2664"/>
                  </a:lnTo>
                  <a:lnTo>
                    <a:pt x="346" y="2664"/>
                  </a:lnTo>
                  <a:lnTo>
                    <a:pt x="341" y="2666"/>
                  </a:lnTo>
                  <a:lnTo>
                    <a:pt x="334" y="2666"/>
                  </a:lnTo>
                  <a:lnTo>
                    <a:pt x="334" y="2666"/>
                  </a:lnTo>
                  <a:lnTo>
                    <a:pt x="334" y="2669"/>
                  </a:lnTo>
                  <a:lnTo>
                    <a:pt x="332" y="2666"/>
                  </a:lnTo>
                  <a:lnTo>
                    <a:pt x="327" y="2669"/>
                  </a:lnTo>
                  <a:lnTo>
                    <a:pt x="327" y="2671"/>
                  </a:lnTo>
                  <a:lnTo>
                    <a:pt x="324" y="2671"/>
                  </a:lnTo>
                  <a:lnTo>
                    <a:pt x="324" y="2671"/>
                  </a:lnTo>
                  <a:lnTo>
                    <a:pt x="322" y="2671"/>
                  </a:lnTo>
                  <a:lnTo>
                    <a:pt x="322" y="2671"/>
                  </a:lnTo>
                  <a:lnTo>
                    <a:pt x="317" y="2671"/>
                  </a:lnTo>
                  <a:lnTo>
                    <a:pt x="317" y="2673"/>
                  </a:lnTo>
                  <a:lnTo>
                    <a:pt x="315" y="2676"/>
                  </a:lnTo>
                  <a:lnTo>
                    <a:pt x="313" y="2676"/>
                  </a:lnTo>
                  <a:lnTo>
                    <a:pt x="310" y="2676"/>
                  </a:lnTo>
                  <a:lnTo>
                    <a:pt x="308" y="2678"/>
                  </a:lnTo>
                  <a:lnTo>
                    <a:pt x="308" y="2678"/>
                  </a:lnTo>
                  <a:lnTo>
                    <a:pt x="308" y="2678"/>
                  </a:lnTo>
                  <a:lnTo>
                    <a:pt x="306" y="2676"/>
                  </a:lnTo>
                  <a:lnTo>
                    <a:pt x="306" y="2676"/>
                  </a:lnTo>
                  <a:lnTo>
                    <a:pt x="306" y="2676"/>
                  </a:lnTo>
                  <a:lnTo>
                    <a:pt x="303" y="2676"/>
                  </a:lnTo>
                  <a:lnTo>
                    <a:pt x="303" y="2678"/>
                  </a:lnTo>
                  <a:lnTo>
                    <a:pt x="301" y="2676"/>
                  </a:lnTo>
                  <a:lnTo>
                    <a:pt x="301" y="2671"/>
                  </a:lnTo>
                  <a:lnTo>
                    <a:pt x="298" y="2671"/>
                  </a:lnTo>
                  <a:lnTo>
                    <a:pt x="296" y="2671"/>
                  </a:lnTo>
                  <a:lnTo>
                    <a:pt x="296" y="2671"/>
                  </a:lnTo>
                  <a:lnTo>
                    <a:pt x="294" y="2669"/>
                  </a:lnTo>
                  <a:lnTo>
                    <a:pt x="296" y="2666"/>
                  </a:lnTo>
                  <a:lnTo>
                    <a:pt x="296" y="2666"/>
                  </a:lnTo>
                  <a:lnTo>
                    <a:pt x="301" y="2666"/>
                  </a:lnTo>
                  <a:lnTo>
                    <a:pt x="303" y="2664"/>
                  </a:lnTo>
                  <a:lnTo>
                    <a:pt x="303" y="2664"/>
                  </a:lnTo>
                  <a:lnTo>
                    <a:pt x="303" y="2661"/>
                  </a:lnTo>
                  <a:lnTo>
                    <a:pt x="306" y="2661"/>
                  </a:lnTo>
                  <a:lnTo>
                    <a:pt x="308" y="2664"/>
                  </a:lnTo>
                  <a:lnTo>
                    <a:pt x="310" y="2664"/>
                  </a:lnTo>
                  <a:lnTo>
                    <a:pt x="313" y="2661"/>
                  </a:lnTo>
                  <a:lnTo>
                    <a:pt x="315" y="2661"/>
                  </a:lnTo>
                  <a:lnTo>
                    <a:pt x="315" y="2659"/>
                  </a:lnTo>
                  <a:lnTo>
                    <a:pt x="313" y="2657"/>
                  </a:lnTo>
                  <a:lnTo>
                    <a:pt x="308" y="2657"/>
                  </a:lnTo>
                  <a:lnTo>
                    <a:pt x="308" y="2659"/>
                  </a:lnTo>
                  <a:lnTo>
                    <a:pt x="303" y="2659"/>
                  </a:lnTo>
                  <a:lnTo>
                    <a:pt x="301" y="2661"/>
                  </a:lnTo>
                  <a:lnTo>
                    <a:pt x="298" y="2661"/>
                  </a:lnTo>
                  <a:lnTo>
                    <a:pt x="296" y="2659"/>
                  </a:lnTo>
                  <a:lnTo>
                    <a:pt x="298" y="2657"/>
                  </a:lnTo>
                  <a:lnTo>
                    <a:pt x="298" y="2654"/>
                  </a:lnTo>
                  <a:lnTo>
                    <a:pt x="298" y="2654"/>
                  </a:lnTo>
                  <a:lnTo>
                    <a:pt x="298" y="2652"/>
                  </a:lnTo>
                  <a:lnTo>
                    <a:pt x="301" y="2650"/>
                  </a:lnTo>
                  <a:lnTo>
                    <a:pt x="303" y="2650"/>
                  </a:lnTo>
                  <a:lnTo>
                    <a:pt x="306" y="2650"/>
                  </a:lnTo>
                  <a:lnTo>
                    <a:pt x="308" y="2650"/>
                  </a:lnTo>
                  <a:lnTo>
                    <a:pt x="306" y="2650"/>
                  </a:lnTo>
                  <a:lnTo>
                    <a:pt x="306" y="2647"/>
                  </a:lnTo>
                  <a:lnTo>
                    <a:pt x="308" y="2647"/>
                  </a:lnTo>
                  <a:lnTo>
                    <a:pt x="308" y="2647"/>
                  </a:lnTo>
                  <a:lnTo>
                    <a:pt x="308" y="2647"/>
                  </a:lnTo>
                  <a:lnTo>
                    <a:pt x="310" y="2647"/>
                  </a:lnTo>
                  <a:lnTo>
                    <a:pt x="313" y="2645"/>
                  </a:lnTo>
                  <a:lnTo>
                    <a:pt x="315" y="2645"/>
                  </a:lnTo>
                  <a:lnTo>
                    <a:pt x="315" y="2643"/>
                  </a:lnTo>
                  <a:lnTo>
                    <a:pt x="313" y="2643"/>
                  </a:lnTo>
                  <a:lnTo>
                    <a:pt x="313" y="2635"/>
                  </a:lnTo>
                  <a:lnTo>
                    <a:pt x="313" y="2635"/>
                  </a:lnTo>
                  <a:lnTo>
                    <a:pt x="310" y="2635"/>
                  </a:lnTo>
                  <a:lnTo>
                    <a:pt x="310" y="2638"/>
                  </a:lnTo>
                  <a:lnTo>
                    <a:pt x="308" y="2643"/>
                  </a:lnTo>
                  <a:lnTo>
                    <a:pt x="306" y="2643"/>
                  </a:lnTo>
                  <a:lnTo>
                    <a:pt x="303" y="2643"/>
                  </a:lnTo>
                  <a:lnTo>
                    <a:pt x="301" y="2645"/>
                  </a:lnTo>
                  <a:lnTo>
                    <a:pt x="298" y="2647"/>
                  </a:lnTo>
                  <a:lnTo>
                    <a:pt x="298" y="2647"/>
                  </a:lnTo>
                  <a:lnTo>
                    <a:pt x="296" y="2647"/>
                  </a:lnTo>
                  <a:lnTo>
                    <a:pt x="296" y="2647"/>
                  </a:lnTo>
                  <a:lnTo>
                    <a:pt x="296" y="2647"/>
                  </a:lnTo>
                  <a:lnTo>
                    <a:pt x="294" y="2650"/>
                  </a:lnTo>
                  <a:lnTo>
                    <a:pt x="296" y="2650"/>
                  </a:lnTo>
                  <a:lnTo>
                    <a:pt x="296" y="2650"/>
                  </a:lnTo>
                  <a:lnTo>
                    <a:pt x="296" y="2654"/>
                  </a:lnTo>
                  <a:lnTo>
                    <a:pt x="294" y="2654"/>
                  </a:lnTo>
                  <a:lnTo>
                    <a:pt x="294" y="2654"/>
                  </a:lnTo>
                  <a:lnTo>
                    <a:pt x="291" y="2654"/>
                  </a:lnTo>
                  <a:lnTo>
                    <a:pt x="291" y="2652"/>
                  </a:lnTo>
                  <a:lnTo>
                    <a:pt x="289" y="2652"/>
                  </a:lnTo>
                  <a:lnTo>
                    <a:pt x="289" y="2650"/>
                  </a:lnTo>
                  <a:lnTo>
                    <a:pt x="287" y="2652"/>
                  </a:lnTo>
                  <a:lnTo>
                    <a:pt x="287" y="2652"/>
                  </a:lnTo>
                  <a:lnTo>
                    <a:pt x="287" y="2652"/>
                  </a:lnTo>
                  <a:lnTo>
                    <a:pt x="284" y="2652"/>
                  </a:lnTo>
                  <a:lnTo>
                    <a:pt x="284" y="2650"/>
                  </a:lnTo>
                  <a:lnTo>
                    <a:pt x="284" y="2650"/>
                  </a:lnTo>
                  <a:lnTo>
                    <a:pt x="284" y="2650"/>
                  </a:lnTo>
                  <a:lnTo>
                    <a:pt x="282" y="2650"/>
                  </a:lnTo>
                  <a:lnTo>
                    <a:pt x="282" y="2650"/>
                  </a:lnTo>
                  <a:lnTo>
                    <a:pt x="284" y="2647"/>
                  </a:lnTo>
                  <a:lnTo>
                    <a:pt x="287" y="2647"/>
                  </a:lnTo>
                  <a:lnTo>
                    <a:pt x="287" y="2647"/>
                  </a:lnTo>
                  <a:lnTo>
                    <a:pt x="282" y="2647"/>
                  </a:lnTo>
                  <a:lnTo>
                    <a:pt x="280" y="2645"/>
                  </a:lnTo>
                  <a:lnTo>
                    <a:pt x="277" y="2647"/>
                  </a:lnTo>
                  <a:lnTo>
                    <a:pt x="277" y="2645"/>
                  </a:lnTo>
                  <a:lnTo>
                    <a:pt x="277" y="2643"/>
                  </a:lnTo>
                  <a:lnTo>
                    <a:pt x="277" y="2643"/>
                  </a:lnTo>
                  <a:lnTo>
                    <a:pt x="275" y="2640"/>
                  </a:lnTo>
                  <a:lnTo>
                    <a:pt x="277" y="2640"/>
                  </a:lnTo>
                  <a:lnTo>
                    <a:pt x="277" y="2640"/>
                  </a:lnTo>
                  <a:lnTo>
                    <a:pt x="277" y="2640"/>
                  </a:lnTo>
                  <a:lnTo>
                    <a:pt x="277" y="2638"/>
                  </a:lnTo>
                  <a:lnTo>
                    <a:pt x="277" y="2638"/>
                  </a:lnTo>
                  <a:lnTo>
                    <a:pt x="275" y="2633"/>
                  </a:lnTo>
                  <a:lnTo>
                    <a:pt x="275" y="2631"/>
                  </a:lnTo>
                  <a:lnTo>
                    <a:pt x="277" y="2628"/>
                  </a:lnTo>
                  <a:lnTo>
                    <a:pt x="275" y="2628"/>
                  </a:lnTo>
                  <a:lnTo>
                    <a:pt x="277" y="2626"/>
                  </a:lnTo>
                  <a:lnTo>
                    <a:pt x="275" y="2624"/>
                  </a:lnTo>
                  <a:lnTo>
                    <a:pt x="275" y="2621"/>
                  </a:lnTo>
                  <a:lnTo>
                    <a:pt x="275" y="2621"/>
                  </a:lnTo>
                  <a:lnTo>
                    <a:pt x="272" y="2621"/>
                  </a:lnTo>
                  <a:lnTo>
                    <a:pt x="272" y="2621"/>
                  </a:lnTo>
                  <a:lnTo>
                    <a:pt x="272" y="2621"/>
                  </a:lnTo>
                  <a:lnTo>
                    <a:pt x="275" y="2619"/>
                  </a:lnTo>
                  <a:lnTo>
                    <a:pt x="275" y="2619"/>
                  </a:lnTo>
                  <a:lnTo>
                    <a:pt x="272" y="2619"/>
                  </a:lnTo>
                  <a:lnTo>
                    <a:pt x="270" y="2617"/>
                  </a:lnTo>
                  <a:lnTo>
                    <a:pt x="270" y="2617"/>
                  </a:lnTo>
                  <a:lnTo>
                    <a:pt x="272" y="2617"/>
                  </a:lnTo>
                  <a:lnTo>
                    <a:pt x="272" y="2617"/>
                  </a:lnTo>
                  <a:lnTo>
                    <a:pt x="270" y="2614"/>
                  </a:lnTo>
                  <a:lnTo>
                    <a:pt x="272" y="2614"/>
                  </a:lnTo>
                  <a:lnTo>
                    <a:pt x="272" y="2612"/>
                  </a:lnTo>
                  <a:lnTo>
                    <a:pt x="272" y="2612"/>
                  </a:lnTo>
                  <a:lnTo>
                    <a:pt x="272" y="2609"/>
                  </a:lnTo>
                  <a:lnTo>
                    <a:pt x="270" y="2607"/>
                  </a:lnTo>
                  <a:lnTo>
                    <a:pt x="270" y="2607"/>
                  </a:lnTo>
                  <a:lnTo>
                    <a:pt x="270" y="2607"/>
                  </a:lnTo>
                  <a:lnTo>
                    <a:pt x="270" y="2605"/>
                  </a:lnTo>
                  <a:lnTo>
                    <a:pt x="270" y="2605"/>
                  </a:lnTo>
                  <a:lnTo>
                    <a:pt x="268" y="2605"/>
                  </a:lnTo>
                  <a:lnTo>
                    <a:pt x="268" y="2605"/>
                  </a:lnTo>
                  <a:lnTo>
                    <a:pt x="268" y="2605"/>
                  </a:lnTo>
                  <a:lnTo>
                    <a:pt x="265" y="2605"/>
                  </a:lnTo>
                  <a:lnTo>
                    <a:pt x="265" y="2605"/>
                  </a:lnTo>
                  <a:lnTo>
                    <a:pt x="265" y="2602"/>
                  </a:lnTo>
                  <a:lnTo>
                    <a:pt x="265" y="2602"/>
                  </a:lnTo>
                  <a:lnTo>
                    <a:pt x="263" y="2602"/>
                  </a:lnTo>
                  <a:lnTo>
                    <a:pt x="263" y="2602"/>
                  </a:lnTo>
                  <a:lnTo>
                    <a:pt x="263" y="2602"/>
                  </a:lnTo>
                  <a:lnTo>
                    <a:pt x="263" y="2600"/>
                  </a:lnTo>
                  <a:lnTo>
                    <a:pt x="261" y="2598"/>
                  </a:lnTo>
                  <a:lnTo>
                    <a:pt x="261" y="2598"/>
                  </a:lnTo>
                  <a:lnTo>
                    <a:pt x="261" y="2595"/>
                  </a:lnTo>
                  <a:lnTo>
                    <a:pt x="263" y="2595"/>
                  </a:lnTo>
                  <a:lnTo>
                    <a:pt x="263" y="2595"/>
                  </a:lnTo>
                  <a:lnTo>
                    <a:pt x="261" y="2595"/>
                  </a:lnTo>
                  <a:lnTo>
                    <a:pt x="261" y="2593"/>
                  </a:lnTo>
                  <a:lnTo>
                    <a:pt x="261" y="2593"/>
                  </a:lnTo>
                  <a:lnTo>
                    <a:pt x="261" y="2591"/>
                  </a:lnTo>
                  <a:lnTo>
                    <a:pt x="261" y="2591"/>
                  </a:lnTo>
                  <a:lnTo>
                    <a:pt x="261" y="2588"/>
                  </a:lnTo>
                  <a:lnTo>
                    <a:pt x="263" y="2588"/>
                  </a:lnTo>
                  <a:lnTo>
                    <a:pt x="263" y="2583"/>
                  </a:lnTo>
                  <a:lnTo>
                    <a:pt x="263" y="2581"/>
                  </a:lnTo>
                  <a:lnTo>
                    <a:pt x="265" y="2581"/>
                  </a:lnTo>
                  <a:lnTo>
                    <a:pt x="268" y="2581"/>
                  </a:lnTo>
                  <a:lnTo>
                    <a:pt x="268" y="2583"/>
                  </a:lnTo>
                  <a:lnTo>
                    <a:pt x="270" y="2583"/>
                  </a:lnTo>
                  <a:lnTo>
                    <a:pt x="270" y="2581"/>
                  </a:lnTo>
                  <a:lnTo>
                    <a:pt x="272" y="2579"/>
                  </a:lnTo>
                  <a:lnTo>
                    <a:pt x="272" y="2579"/>
                  </a:lnTo>
                  <a:lnTo>
                    <a:pt x="272" y="2579"/>
                  </a:lnTo>
                  <a:lnTo>
                    <a:pt x="272" y="2576"/>
                  </a:lnTo>
                  <a:lnTo>
                    <a:pt x="272" y="2576"/>
                  </a:lnTo>
                  <a:lnTo>
                    <a:pt x="270" y="2576"/>
                  </a:lnTo>
                  <a:lnTo>
                    <a:pt x="270" y="2574"/>
                  </a:lnTo>
                  <a:lnTo>
                    <a:pt x="270" y="2574"/>
                  </a:lnTo>
                  <a:lnTo>
                    <a:pt x="270" y="2574"/>
                  </a:lnTo>
                  <a:lnTo>
                    <a:pt x="270" y="2572"/>
                  </a:lnTo>
                  <a:lnTo>
                    <a:pt x="270" y="2572"/>
                  </a:lnTo>
                  <a:lnTo>
                    <a:pt x="272" y="2572"/>
                  </a:lnTo>
                  <a:lnTo>
                    <a:pt x="272" y="2572"/>
                  </a:lnTo>
                  <a:lnTo>
                    <a:pt x="275" y="2572"/>
                  </a:lnTo>
                  <a:lnTo>
                    <a:pt x="277" y="2569"/>
                  </a:lnTo>
                  <a:lnTo>
                    <a:pt x="277" y="2569"/>
                  </a:lnTo>
                  <a:lnTo>
                    <a:pt x="277" y="2569"/>
                  </a:lnTo>
                  <a:lnTo>
                    <a:pt x="277" y="2569"/>
                  </a:lnTo>
                  <a:lnTo>
                    <a:pt x="277" y="2567"/>
                  </a:lnTo>
                  <a:lnTo>
                    <a:pt x="280" y="2565"/>
                  </a:lnTo>
                  <a:lnTo>
                    <a:pt x="280" y="2565"/>
                  </a:lnTo>
                  <a:lnTo>
                    <a:pt x="280" y="2562"/>
                  </a:lnTo>
                  <a:lnTo>
                    <a:pt x="280" y="2562"/>
                  </a:lnTo>
                  <a:lnTo>
                    <a:pt x="280" y="2562"/>
                  </a:lnTo>
                  <a:lnTo>
                    <a:pt x="282" y="2560"/>
                  </a:lnTo>
                  <a:lnTo>
                    <a:pt x="282" y="2560"/>
                  </a:lnTo>
                  <a:lnTo>
                    <a:pt x="282" y="2560"/>
                  </a:lnTo>
                  <a:lnTo>
                    <a:pt x="282" y="2560"/>
                  </a:lnTo>
                  <a:lnTo>
                    <a:pt x="280" y="2557"/>
                  </a:lnTo>
                  <a:lnTo>
                    <a:pt x="280" y="2557"/>
                  </a:lnTo>
                  <a:lnTo>
                    <a:pt x="280" y="2557"/>
                  </a:lnTo>
                  <a:lnTo>
                    <a:pt x="277" y="2555"/>
                  </a:lnTo>
                  <a:lnTo>
                    <a:pt x="277" y="2555"/>
                  </a:lnTo>
                  <a:lnTo>
                    <a:pt x="277" y="2555"/>
                  </a:lnTo>
                  <a:lnTo>
                    <a:pt x="277" y="2553"/>
                  </a:lnTo>
                  <a:lnTo>
                    <a:pt x="277" y="2550"/>
                  </a:lnTo>
                  <a:lnTo>
                    <a:pt x="275" y="2548"/>
                  </a:lnTo>
                  <a:lnTo>
                    <a:pt x="275" y="2548"/>
                  </a:lnTo>
                  <a:lnTo>
                    <a:pt x="272" y="2548"/>
                  </a:lnTo>
                  <a:lnTo>
                    <a:pt x="272" y="2546"/>
                  </a:lnTo>
                  <a:lnTo>
                    <a:pt x="275" y="2543"/>
                  </a:lnTo>
                  <a:lnTo>
                    <a:pt x="275" y="2541"/>
                  </a:lnTo>
                  <a:lnTo>
                    <a:pt x="277" y="2541"/>
                  </a:lnTo>
                  <a:lnTo>
                    <a:pt x="277" y="2539"/>
                  </a:lnTo>
                  <a:lnTo>
                    <a:pt x="277" y="2539"/>
                  </a:lnTo>
                  <a:lnTo>
                    <a:pt x="277" y="2539"/>
                  </a:lnTo>
                  <a:lnTo>
                    <a:pt x="280" y="2539"/>
                  </a:lnTo>
                  <a:lnTo>
                    <a:pt x="280" y="2536"/>
                  </a:lnTo>
                  <a:lnTo>
                    <a:pt x="282" y="2539"/>
                  </a:lnTo>
                  <a:lnTo>
                    <a:pt x="282" y="2536"/>
                  </a:lnTo>
                  <a:lnTo>
                    <a:pt x="284" y="2536"/>
                  </a:lnTo>
                  <a:lnTo>
                    <a:pt x="284" y="2534"/>
                  </a:lnTo>
                  <a:lnTo>
                    <a:pt x="287" y="2534"/>
                  </a:lnTo>
                  <a:lnTo>
                    <a:pt x="287" y="2534"/>
                  </a:lnTo>
                  <a:lnTo>
                    <a:pt x="287" y="2539"/>
                  </a:lnTo>
                  <a:lnTo>
                    <a:pt x="287" y="2541"/>
                  </a:lnTo>
                  <a:lnTo>
                    <a:pt x="287" y="2541"/>
                  </a:lnTo>
                  <a:lnTo>
                    <a:pt x="289" y="2541"/>
                  </a:lnTo>
                  <a:lnTo>
                    <a:pt x="289" y="2539"/>
                  </a:lnTo>
                  <a:lnTo>
                    <a:pt x="289" y="2539"/>
                  </a:lnTo>
                  <a:lnTo>
                    <a:pt x="291" y="2541"/>
                  </a:lnTo>
                  <a:lnTo>
                    <a:pt x="294" y="2541"/>
                  </a:lnTo>
                  <a:lnTo>
                    <a:pt x="296" y="2541"/>
                  </a:lnTo>
                  <a:lnTo>
                    <a:pt x="296" y="2541"/>
                  </a:lnTo>
                  <a:lnTo>
                    <a:pt x="298" y="2543"/>
                  </a:lnTo>
                  <a:lnTo>
                    <a:pt x="296" y="2543"/>
                  </a:lnTo>
                  <a:lnTo>
                    <a:pt x="298" y="2543"/>
                  </a:lnTo>
                  <a:lnTo>
                    <a:pt x="298" y="2543"/>
                  </a:lnTo>
                  <a:lnTo>
                    <a:pt x="298" y="2543"/>
                  </a:lnTo>
                  <a:lnTo>
                    <a:pt x="301" y="2543"/>
                  </a:lnTo>
                  <a:lnTo>
                    <a:pt x="298" y="2543"/>
                  </a:lnTo>
                  <a:lnTo>
                    <a:pt x="298" y="2541"/>
                  </a:lnTo>
                  <a:lnTo>
                    <a:pt x="301" y="2541"/>
                  </a:lnTo>
                  <a:lnTo>
                    <a:pt x="298" y="2539"/>
                  </a:lnTo>
                  <a:lnTo>
                    <a:pt x="298" y="2539"/>
                  </a:lnTo>
                  <a:lnTo>
                    <a:pt x="298" y="2539"/>
                  </a:lnTo>
                  <a:lnTo>
                    <a:pt x="301" y="2539"/>
                  </a:lnTo>
                  <a:lnTo>
                    <a:pt x="301" y="2541"/>
                  </a:lnTo>
                  <a:lnTo>
                    <a:pt x="303" y="2541"/>
                  </a:lnTo>
                  <a:lnTo>
                    <a:pt x="303" y="2543"/>
                  </a:lnTo>
                  <a:lnTo>
                    <a:pt x="303" y="2546"/>
                  </a:lnTo>
                  <a:lnTo>
                    <a:pt x="301" y="2546"/>
                  </a:lnTo>
                  <a:lnTo>
                    <a:pt x="301" y="2548"/>
                  </a:lnTo>
                  <a:lnTo>
                    <a:pt x="303" y="2548"/>
                  </a:lnTo>
                  <a:lnTo>
                    <a:pt x="303" y="2548"/>
                  </a:lnTo>
                  <a:lnTo>
                    <a:pt x="308" y="2546"/>
                  </a:lnTo>
                  <a:lnTo>
                    <a:pt x="308" y="2543"/>
                  </a:lnTo>
                  <a:lnTo>
                    <a:pt x="308" y="2543"/>
                  </a:lnTo>
                  <a:lnTo>
                    <a:pt x="308" y="2541"/>
                  </a:lnTo>
                  <a:lnTo>
                    <a:pt x="310" y="2541"/>
                  </a:lnTo>
                  <a:lnTo>
                    <a:pt x="310" y="2541"/>
                  </a:lnTo>
                  <a:lnTo>
                    <a:pt x="313" y="2539"/>
                  </a:lnTo>
                  <a:lnTo>
                    <a:pt x="317" y="2539"/>
                  </a:lnTo>
                  <a:lnTo>
                    <a:pt x="317" y="2539"/>
                  </a:lnTo>
                  <a:lnTo>
                    <a:pt x="317" y="2541"/>
                  </a:lnTo>
                  <a:lnTo>
                    <a:pt x="320" y="2541"/>
                  </a:lnTo>
                  <a:lnTo>
                    <a:pt x="317" y="2541"/>
                  </a:lnTo>
                  <a:lnTo>
                    <a:pt x="320" y="2539"/>
                  </a:lnTo>
                  <a:lnTo>
                    <a:pt x="317" y="2534"/>
                  </a:lnTo>
                  <a:lnTo>
                    <a:pt x="317" y="2534"/>
                  </a:lnTo>
                  <a:lnTo>
                    <a:pt x="317" y="2536"/>
                  </a:lnTo>
                  <a:lnTo>
                    <a:pt x="315" y="2536"/>
                  </a:lnTo>
                  <a:lnTo>
                    <a:pt x="315" y="2536"/>
                  </a:lnTo>
                  <a:lnTo>
                    <a:pt x="315" y="2531"/>
                  </a:lnTo>
                  <a:lnTo>
                    <a:pt x="313" y="2531"/>
                  </a:lnTo>
                  <a:lnTo>
                    <a:pt x="313" y="2531"/>
                  </a:lnTo>
                  <a:lnTo>
                    <a:pt x="313" y="2534"/>
                  </a:lnTo>
                  <a:lnTo>
                    <a:pt x="313" y="2534"/>
                  </a:lnTo>
                  <a:lnTo>
                    <a:pt x="310" y="2534"/>
                  </a:lnTo>
                  <a:lnTo>
                    <a:pt x="310" y="2531"/>
                  </a:lnTo>
                  <a:lnTo>
                    <a:pt x="313" y="2531"/>
                  </a:lnTo>
                  <a:lnTo>
                    <a:pt x="310" y="2527"/>
                  </a:lnTo>
                  <a:lnTo>
                    <a:pt x="310" y="2527"/>
                  </a:lnTo>
                  <a:lnTo>
                    <a:pt x="308" y="2529"/>
                  </a:lnTo>
                  <a:lnTo>
                    <a:pt x="308" y="2531"/>
                  </a:lnTo>
                  <a:lnTo>
                    <a:pt x="310" y="2534"/>
                  </a:lnTo>
                  <a:lnTo>
                    <a:pt x="310" y="2536"/>
                  </a:lnTo>
                  <a:lnTo>
                    <a:pt x="308" y="2536"/>
                  </a:lnTo>
                  <a:lnTo>
                    <a:pt x="306" y="2539"/>
                  </a:lnTo>
                  <a:lnTo>
                    <a:pt x="306" y="2539"/>
                  </a:lnTo>
                  <a:lnTo>
                    <a:pt x="303" y="2536"/>
                  </a:lnTo>
                  <a:lnTo>
                    <a:pt x="303" y="2536"/>
                  </a:lnTo>
                  <a:lnTo>
                    <a:pt x="301" y="2536"/>
                  </a:lnTo>
                  <a:lnTo>
                    <a:pt x="301" y="2536"/>
                  </a:lnTo>
                  <a:lnTo>
                    <a:pt x="303" y="2536"/>
                  </a:lnTo>
                  <a:lnTo>
                    <a:pt x="303" y="2534"/>
                  </a:lnTo>
                  <a:lnTo>
                    <a:pt x="303" y="2534"/>
                  </a:lnTo>
                  <a:lnTo>
                    <a:pt x="303" y="2534"/>
                  </a:lnTo>
                  <a:lnTo>
                    <a:pt x="303" y="2531"/>
                  </a:lnTo>
                  <a:lnTo>
                    <a:pt x="301" y="2531"/>
                  </a:lnTo>
                  <a:lnTo>
                    <a:pt x="301" y="2531"/>
                  </a:lnTo>
                  <a:lnTo>
                    <a:pt x="298" y="2531"/>
                  </a:lnTo>
                  <a:lnTo>
                    <a:pt x="296" y="2531"/>
                  </a:lnTo>
                  <a:lnTo>
                    <a:pt x="294" y="2531"/>
                  </a:lnTo>
                  <a:lnTo>
                    <a:pt x="294" y="2531"/>
                  </a:lnTo>
                  <a:lnTo>
                    <a:pt x="294" y="2531"/>
                  </a:lnTo>
                  <a:lnTo>
                    <a:pt x="294" y="2531"/>
                  </a:lnTo>
                  <a:lnTo>
                    <a:pt x="294" y="2529"/>
                  </a:lnTo>
                  <a:lnTo>
                    <a:pt x="294" y="2529"/>
                  </a:lnTo>
                  <a:lnTo>
                    <a:pt x="294" y="2529"/>
                  </a:lnTo>
                  <a:lnTo>
                    <a:pt x="296" y="2529"/>
                  </a:lnTo>
                  <a:lnTo>
                    <a:pt x="296" y="2529"/>
                  </a:lnTo>
                  <a:lnTo>
                    <a:pt x="294" y="2529"/>
                  </a:lnTo>
                  <a:lnTo>
                    <a:pt x="296" y="2524"/>
                  </a:lnTo>
                  <a:lnTo>
                    <a:pt x="296" y="2524"/>
                  </a:lnTo>
                  <a:lnTo>
                    <a:pt x="296" y="2522"/>
                  </a:lnTo>
                  <a:lnTo>
                    <a:pt x="296" y="2522"/>
                  </a:lnTo>
                  <a:lnTo>
                    <a:pt x="296" y="2522"/>
                  </a:lnTo>
                  <a:lnTo>
                    <a:pt x="298" y="2520"/>
                  </a:lnTo>
                  <a:lnTo>
                    <a:pt x="298" y="2520"/>
                  </a:lnTo>
                  <a:lnTo>
                    <a:pt x="301" y="2520"/>
                  </a:lnTo>
                  <a:lnTo>
                    <a:pt x="301" y="2517"/>
                  </a:lnTo>
                  <a:lnTo>
                    <a:pt x="298" y="2517"/>
                  </a:lnTo>
                  <a:lnTo>
                    <a:pt x="296" y="2517"/>
                  </a:lnTo>
                  <a:lnTo>
                    <a:pt x="296" y="2515"/>
                  </a:lnTo>
                  <a:lnTo>
                    <a:pt x="298" y="2515"/>
                  </a:lnTo>
                  <a:lnTo>
                    <a:pt x="298" y="2513"/>
                  </a:lnTo>
                  <a:lnTo>
                    <a:pt x="301" y="2510"/>
                  </a:lnTo>
                  <a:lnTo>
                    <a:pt x="301" y="2510"/>
                  </a:lnTo>
                  <a:lnTo>
                    <a:pt x="298" y="2508"/>
                  </a:lnTo>
                  <a:lnTo>
                    <a:pt x="298" y="2505"/>
                  </a:lnTo>
                  <a:lnTo>
                    <a:pt x="301" y="2503"/>
                  </a:lnTo>
                  <a:lnTo>
                    <a:pt x="301" y="2503"/>
                  </a:lnTo>
                  <a:lnTo>
                    <a:pt x="303" y="2501"/>
                  </a:lnTo>
                  <a:lnTo>
                    <a:pt x="301" y="2498"/>
                  </a:lnTo>
                  <a:lnTo>
                    <a:pt x="303" y="2496"/>
                  </a:lnTo>
                  <a:lnTo>
                    <a:pt x="306" y="2496"/>
                  </a:lnTo>
                  <a:lnTo>
                    <a:pt x="308" y="2496"/>
                  </a:lnTo>
                  <a:lnTo>
                    <a:pt x="308" y="2496"/>
                  </a:lnTo>
                  <a:lnTo>
                    <a:pt x="306" y="2494"/>
                  </a:lnTo>
                  <a:lnTo>
                    <a:pt x="308" y="2491"/>
                  </a:lnTo>
                  <a:lnTo>
                    <a:pt x="308" y="2491"/>
                  </a:lnTo>
                  <a:lnTo>
                    <a:pt x="308" y="2489"/>
                  </a:lnTo>
                  <a:lnTo>
                    <a:pt x="310" y="2489"/>
                  </a:lnTo>
                  <a:lnTo>
                    <a:pt x="310" y="2487"/>
                  </a:lnTo>
                  <a:lnTo>
                    <a:pt x="313" y="2487"/>
                  </a:lnTo>
                  <a:lnTo>
                    <a:pt x="313" y="2487"/>
                  </a:lnTo>
                  <a:lnTo>
                    <a:pt x="315" y="2487"/>
                  </a:lnTo>
                  <a:lnTo>
                    <a:pt x="315" y="2487"/>
                  </a:lnTo>
                  <a:lnTo>
                    <a:pt x="315" y="2489"/>
                  </a:lnTo>
                  <a:lnTo>
                    <a:pt x="315" y="2489"/>
                  </a:lnTo>
                  <a:lnTo>
                    <a:pt x="315" y="2489"/>
                  </a:lnTo>
                  <a:lnTo>
                    <a:pt x="313" y="2494"/>
                  </a:lnTo>
                  <a:lnTo>
                    <a:pt x="313" y="2496"/>
                  </a:lnTo>
                  <a:lnTo>
                    <a:pt x="313" y="2496"/>
                  </a:lnTo>
                  <a:lnTo>
                    <a:pt x="313" y="2496"/>
                  </a:lnTo>
                  <a:lnTo>
                    <a:pt x="317" y="2496"/>
                  </a:lnTo>
                  <a:lnTo>
                    <a:pt x="317" y="2494"/>
                  </a:lnTo>
                  <a:lnTo>
                    <a:pt x="320" y="2496"/>
                  </a:lnTo>
                  <a:lnTo>
                    <a:pt x="327" y="2496"/>
                  </a:lnTo>
                  <a:lnTo>
                    <a:pt x="327" y="2496"/>
                  </a:lnTo>
                  <a:lnTo>
                    <a:pt x="329" y="2496"/>
                  </a:lnTo>
                  <a:lnTo>
                    <a:pt x="329" y="2498"/>
                  </a:lnTo>
                  <a:lnTo>
                    <a:pt x="329" y="2498"/>
                  </a:lnTo>
                  <a:lnTo>
                    <a:pt x="327" y="2498"/>
                  </a:lnTo>
                  <a:lnTo>
                    <a:pt x="329" y="2501"/>
                  </a:lnTo>
                  <a:lnTo>
                    <a:pt x="329" y="2501"/>
                  </a:lnTo>
                  <a:lnTo>
                    <a:pt x="329" y="2501"/>
                  </a:lnTo>
                  <a:lnTo>
                    <a:pt x="329" y="2501"/>
                  </a:lnTo>
                  <a:lnTo>
                    <a:pt x="332" y="2503"/>
                  </a:lnTo>
                  <a:lnTo>
                    <a:pt x="334" y="2503"/>
                  </a:lnTo>
                  <a:lnTo>
                    <a:pt x="334" y="2503"/>
                  </a:lnTo>
                  <a:lnTo>
                    <a:pt x="334" y="2505"/>
                  </a:lnTo>
                  <a:lnTo>
                    <a:pt x="336" y="2505"/>
                  </a:lnTo>
                  <a:lnTo>
                    <a:pt x="336" y="2508"/>
                  </a:lnTo>
                  <a:lnTo>
                    <a:pt x="341" y="2510"/>
                  </a:lnTo>
                  <a:lnTo>
                    <a:pt x="343" y="2508"/>
                  </a:lnTo>
                  <a:lnTo>
                    <a:pt x="343" y="2505"/>
                  </a:lnTo>
                  <a:lnTo>
                    <a:pt x="343" y="2505"/>
                  </a:lnTo>
                  <a:lnTo>
                    <a:pt x="341" y="2503"/>
                  </a:lnTo>
                  <a:lnTo>
                    <a:pt x="343" y="2501"/>
                  </a:lnTo>
                  <a:lnTo>
                    <a:pt x="341" y="2501"/>
                  </a:lnTo>
                  <a:lnTo>
                    <a:pt x="341" y="2498"/>
                  </a:lnTo>
                  <a:lnTo>
                    <a:pt x="341" y="2498"/>
                  </a:lnTo>
                  <a:lnTo>
                    <a:pt x="341" y="2496"/>
                  </a:lnTo>
                  <a:lnTo>
                    <a:pt x="343" y="2498"/>
                  </a:lnTo>
                  <a:lnTo>
                    <a:pt x="343" y="2496"/>
                  </a:lnTo>
                  <a:lnTo>
                    <a:pt x="343" y="2494"/>
                  </a:lnTo>
                  <a:lnTo>
                    <a:pt x="346" y="2494"/>
                  </a:lnTo>
                  <a:lnTo>
                    <a:pt x="346" y="2496"/>
                  </a:lnTo>
                  <a:lnTo>
                    <a:pt x="348" y="2496"/>
                  </a:lnTo>
                  <a:lnTo>
                    <a:pt x="348" y="2498"/>
                  </a:lnTo>
                  <a:lnTo>
                    <a:pt x="348" y="2498"/>
                  </a:lnTo>
                  <a:lnTo>
                    <a:pt x="348" y="2498"/>
                  </a:lnTo>
                  <a:lnTo>
                    <a:pt x="350" y="2498"/>
                  </a:lnTo>
                  <a:lnTo>
                    <a:pt x="348" y="2501"/>
                  </a:lnTo>
                  <a:lnTo>
                    <a:pt x="350" y="2501"/>
                  </a:lnTo>
                  <a:lnTo>
                    <a:pt x="350" y="2501"/>
                  </a:lnTo>
                  <a:lnTo>
                    <a:pt x="350" y="2503"/>
                  </a:lnTo>
                  <a:lnTo>
                    <a:pt x="350" y="2505"/>
                  </a:lnTo>
                  <a:lnTo>
                    <a:pt x="353" y="2505"/>
                  </a:lnTo>
                  <a:lnTo>
                    <a:pt x="353" y="2505"/>
                  </a:lnTo>
                  <a:lnTo>
                    <a:pt x="355" y="2505"/>
                  </a:lnTo>
                  <a:lnTo>
                    <a:pt x="355" y="2508"/>
                  </a:lnTo>
                  <a:lnTo>
                    <a:pt x="355" y="2508"/>
                  </a:lnTo>
                  <a:lnTo>
                    <a:pt x="353" y="2510"/>
                  </a:lnTo>
                  <a:lnTo>
                    <a:pt x="355" y="2513"/>
                  </a:lnTo>
                  <a:lnTo>
                    <a:pt x="360" y="2513"/>
                  </a:lnTo>
                  <a:lnTo>
                    <a:pt x="365" y="2513"/>
                  </a:lnTo>
                  <a:lnTo>
                    <a:pt x="365" y="2510"/>
                  </a:lnTo>
                  <a:lnTo>
                    <a:pt x="367" y="2510"/>
                  </a:lnTo>
                  <a:lnTo>
                    <a:pt x="367" y="2513"/>
                  </a:lnTo>
                  <a:lnTo>
                    <a:pt x="369" y="2513"/>
                  </a:lnTo>
                  <a:lnTo>
                    <a:pt x="369" y="2515"/>
                  </a:lnTo>
                  <a:lnTo>
                    <a:pt x="369" y="2515"/>
                  </a:lnTo>
                  <a:lnTo>
                    <a:pt x="369" y="2515"/>
                  </a:lnTo>
                  <a:lnTo>
                    <a:pt x="372" y="2515"/>
                  </a:lnTo>
                  <a:lnTo>
                    <a:pt x="369" y="2517"/>
                  </a:lnTo>
                  <a:lnTo>
                    <a:pt x="367" y="2517"/>
                  </a:lnTo>
                  <a:lnTo>
                    <a:pt x="369" y="2522"/>
                  </a:lnTo>
                  <a:lnTo>
                    <a:pt x="369" y="2524"/>
                  </a:lnTo>
                  <a:lnTo>
                    <a:pt x="362" y="2524"/>
                  </a:lnTo>
                  <a:lnTo>
                    <a:pt x="360" y="2524"/>
                  </a:lnTo>
                  <a:lnTo>
                    <a:pt x="358" y="2524"/>
                  </a:lnTo>
                  <a:lnTo>
                    <a:pt x="358" y="2524"/>
                  </a:lnTo>
                  <a:lnTo>
                    <a:pt x="358" y="2524"/>
                  </a:lnTo>
                  <a:lnTo>
                    <a:pt x="353" y="2524"/>
                  </a:lnTo>
                  <a:lnTo>
                    <a:pt x="353" y="2524"/>
                  </a:lnTo>
                  <a:lnTo>
                    <a:pt x="353" y="2529"/>
                  </a:lnTo>
                  <a:lnTo>
                    <a:pt x="350" y="2524"/>
                  </a:lnTo>
                  <a:lnTo>
                    <a:pt x="348" y="2524"/>
                  </a:lnTo>
                  <a:lnTo>
                    <a:pt x="346" y="2524"/>
                  </a:lnTo>
                  <a:lnTo>
                    <a:pt x="346" y="2522"/>
                  </a:lnTo>
                  <a:lnTo>
                    <a:pt x="343" y="2522"/>
                  </a:lnTo>
                  <a:lnTo>
                    <a:pt x="343" y="2524"/>
                  </a:lnTo>
                  <a:lnTo>
                    <a:pt x="350" y="2527"/>
                  </a:lnTo>
                  <a:lnTo>
                    <a:pt x="350" y="2529"/>
                  </a:lnTo>
                  <a:lnTo>
                    <a:pt x="350" y="2529"/>
                  </a:lnTo>
                  <a:lnTo>
                    <a:pt x="350" y="2529"/>
                  </a:lnTo>
                  <a:lnTo>
                    <a:pt x="353" y="2531"/>
                  </a:lnTo>
                  <a:lnTo>
                    <a:pt x="353" y="2531"/>
                  </a:lnTo>
                  <a:lnTo>
                    <a:pt x="353" y="2531"/>
                  </a:lnTo>
                  <a:lnTo>
                    <a:pt x="355" y="2531"/>
                  </a:lnTo>
                  <a:lnTo>
                    <a:pt x="355" y="2534"/>
                  </a:lnTo>
                  <a:lnTo>
                    <a:pt x="355" y="2534"/>
                  </a:lnTo>
                  <a:lnTo>
                    <a:pt x="355" y="2534"/>
                  </a:lnTo>
                  <a:lnTo>
                    <a:pt x="358" y="2536"/>
                  </a:lnTo>
                  <a:lnTo>
                    <a:pt x="365" y="2536"/>
                  </a:lnTo>
                  <a:lnTo>
                    <a:pt x="365" y="2539"/>
                  </a:lnTo>
                  <a:lnTo>
                    <a:pt x="365" y="2539"/>
                  </a:lnTo>
                  <a:lnTo>
                    <a:pt x="365" y="2539"/>
                  </a:lnTo>
                  <a:lnTo>
                    <a:pt x="365" y="2539"/>
                  </a:lnTo>
                  <a:lnTo>
                    <a:pt x="367" y="2541"/>
                  </a:lnTo>
                  <a:lnTo>
                    <a:pt x="367" y="2539"/>
                  </a:lnTo>
                  <a:lnTo>
                    <a:pt x="367" y="2539"/>
                  </a:lnTo>
                  <a:lnTo>
                    <a:pt x="369" y="2539"/>
                  </a:lnTo>
                  <a:lnTo>
                    <a:pt x="369" y="2541"/>
                  </a:lnTo>
                  <a:lnTo>
                    <a:pt x="372" y="2541"/>
                  </a:lnTo>
                  <a:lnTo>
                    <a:pt x="372" y="2541"/>
                  </a:lnTo>
                  <a:lnTo>
                    <a:pt x="376" y="2539"/>
                  </a:lnTo>
                  <a:lnTo>
                    <a:pt x="379" y="2541"/>
                  </a:lnTo>
                  <a:lnTo>
                    <a:pt x="379" y="2543"/>
                  </a:lnTo>
                  <a:lnTo>
                    <a:pt x="381" y="2548"/>
                  </a:lnTo>
                  <a:lnTo>
                    <a:pt x="381" y="2553"/>
                  </a:lnTo>
                  <a:lnTo>
                    <a:pt x="381" y="2555"/>
                  </a:lnTo>
                  <a:lnTo>
                    <a:pt x="379" y="2565"/>
                  </a:lnTo>
                  <a:lnTo>
                    <a:pt x="381" y="2574"/>
                  </a:lnTo>
                  <a:lnTo>
                    <a:pt x="384" y="2583"/>
                  </a:lnTo>
                  <a:lnTo>
                    <a:pt x="386" y="2591"/>
                  </a:lnTo>
                  <a:lnTo>
                    <a:pt x="386" y="2593"/>
                  </a:lnTo>
                  <a:lnTo>
                    <a:pt x="388" y="2598"/>
                  </a:lnTo>
                  <a:lnTo>
                    <a:pt x="391" y="2598"/>
                  </a:lnTo>
                  <a:lnTo>
                    <a:pt x="393" y="2605"/>
                  </a:lnTo>
                  <a:lnTo>
                    <a:pt x="393" y="2605"/>
                  </a:lnTo>
                  <a:lnTo>
                    <a:pt x="393" y="2602"/>
                  </a:lnTo>
                  <a:lnTo>
                    <a:pt x="388" y="2593"/>
                  </a:lnTo>
                  <a:lnTo>
                    <a:pt x="391" y="2591"/>
                  </a:lnTo>
                  <a:lnTo>
                    <a:pt x="391" y="2591"/>
                  </a:lnTo>
                  <a:lnTo>
                    <a:pt x="391" y="2588"/>
                  </a:lnTo>
                  <a:lnTo>
                    <a:pt x="391" y="2588"/>
                  </a:lnTo>
                  <a:lnTo>
                    <a:pt x="388" y="2586"/>
                  </a:lnTo>
                  <a:lnTo>
                    <a:pt x="388" y="2581"/>
                  </a:lnTo>
                  <a:lnTo>
                    <a:pt x="386" y="2581"/>
                  </a:lnTo>
                  <a:lnTo>
                    <a:pt x="386" y="2579"/>
                  </a:lnTo>
                  <a:lnTo>
                    <a:pt x="384" y="2576"/>
                  </a:lnTo>
                  <a:lnTo>
                    <a:pt x="381" y="2569"/>
                  </a:lnTo>
                  <a:lnTo>
                    <a:pt x="381" y="2562"/>
                  </a:lnTo>
                  <a:lnTo>
                    <a:pt x="384" y="2562"/>
                  </a:lnTo>
                  <a:lnTo>
                    <a:pt x="384" y="2560"/>
                  </a:lnTo>
                  <a:lnTo>
                    <a:pt x="384" y="2560"/>
                  </a:lnTo>
                  <a:lnTo>
                    <a:pt x="381" y="2562"/>
                  </a:lnTo>
                  <a:lnTo>
                    <a:pt x="381" y="2562"/>
                  </a:lnTo>
                  <a:lnTo>
                    <a:pt x="381" y="2560"/>
                  </a:lnTo>
                  <a:lnTo>
                    <a:pt x="384" y="2553"/>
                  </a:lnTo>
                  <a:lnTo>
                    <a:pt x="384" y="2553"/>
                  </a:lnTo>
                  <a:lnTo>
                    <a:pt x="386" y="2550"/>
                  </a:lnTo>
                  <a:lnTo>
                    <a:pt x="386" y="2550"/>
                  </a:lnTo>
                  <a:lnTo>
                    <a:pt x="386" y="2553"/>
                  </a:lnTo>
                  <a:lnTo>
                    <a:pt x="386" y="2553"/>
                  </a:lnTo>
                  <a:lnTo>
                    <a:pt x="388" y="2553"/>
                  </a:lnTo>
                  <a:lnTo>
                    <a:pt x="388" y="2553"/>
                  </a:lnTo>
                  <a:lnTo>
                    <a:pt x="388" y="2550"/>
                  </a:lnTo>
                  <a:lnTo>
                    <a:pt x="386" y="2548"/>
                  </a:lnTo>
                  <a:lnTo>
                    <a:pt x="384" y="2543"/>
                  </a:lnTo>
                  <a:lnTo>
                    <a:pt x="386" y="2541"/>
                  </a:lnTo>
                  <a:lnTo>
                    <a:pt x="384" y="2539"/>
                  </a:lnTo>
                  <a:lnTo>
                    <a:pt x="386" y="2536"/>
                  </a:lnTo>
                  <a:lnTo>
                    <a:pt x="386" y="2536"/>
                  </a:lnTo>
                  <a:lnTo>
                    <a:pt x="386" y="2536"/>
                  </a:lnTo>
                  <a:lnTo>
                    <a:pt x="388" y="2539"/>
                  </a:lnTo>
                  <a:lnTo>
                    <a:pt x="388" y="2541"/>
                  </a:lnTo>
                  <a:lnTo>
                    <a:pt x="386" y="2541"/>
                  </a:lnTo>
                  <a:lnTo>
                    <a:pt x="388" y="2541"/>
                  </a:lnTo>
                  <a:lnTo>
                    <a:pt x="393" y="2543"/>
                  </a:lnTo>
                  <a:lnTo>
                    <a:pt x="393" y="2543"/>
                  </a:lnTo>
                  <a:lnTo>
                    <a:pt x="393" y="2543"/>
                  </a:lnTo>
                  <a:lnTo>
                    <a:pt x="393" y="2541"/>
                  </a:lnTo>
                  <a:lnTo>
                    <a:pt x="393" y="2541"/>
                  </a:lnTo>
                  <a:lnTo>
                    <a:pt x="391" y="2539"/>
                  </a:lnTo>
                  <a:lnTo>
                    <a:pt x="391" y="2536"/>
                  </a:lnTo>
                  <a:lnTo>
                    <a:pt x="391" y="2534"/>
                  </a:lnTo>
                  <a:lnTo>
                    <a:pt x="393" y="2536"/>
                  </a:lnTo>
                  <a:lnTo>
                    <a:pt x="393" y="2539"/>
                  </a:lnTo>
                  <a:lnTo>
                    <a:pt x="393" y="2539"/>
                  </a:lnTo>
                  <a:lnTo>
                    <a:pt x="393" y="2536"/>
                  </a:lnTo>
                  <a:lnTo>
                    <a:pt x="393" y="2536"/>
                  </a:lnTo>
                  <a:lnTo>
                    <a:pt x="393" y="2534"/>
                  </a:lnTo>
                  <a:lnTo>
                    <a:pt x="393" y="2534"/>
                  </a:lnTo>
                  <a:lnTo>
                    <a:pt x="393" y="2534"/>
                  </a:lnTo>
                  <a:lnTo>
                    <a:pt x="393" y="2534"/>
                  </a:lnTo>
                  <a:lnTo>
                    <a:pt x="395" y="2534"/>
                  </a:lnTo>
                  <a:lnTo>
                    <a:pt x="395" y="2534"/>
                  </a:lnTo>
                  <a:lnTo>
                    <a:pt x="395" y="2531"/>
                  </a:lnTo>
                  <a:lnTo>
                    <a:pt x="398" y="2531"/>
                  </a:lnTo>
                  <a:lnTo>
                    <a:pt x="398" y="2529"/>
                  </a:lnTo>
                  <a:lnTo>
                    <a:pt x="398" y="2527"/>
                  </a:lnTo>
                  <a:lnTo>
                    <a:pt x="398" y="2527"/>
                  </a:lnTo>
                  <a:lnTo>
                    <a:pt x="400" y="2527"/>
                  </a:lnTo>
                  <a:lnTo>
                    <a:pt x="402" y="2529"/>
                  </a:lnTo>
                  <a:lnTo>
                    <a:pt x="400" y="2529"/>
                  </a:lnTo>
                  <a:lnTo>
                    <a:pt x="402" y="2529"/>
                  </a:lnTo>
                  <a:lnTo>
                    <a:pt x="405" y="2527"/>
                  </a:lnTo>
                  <a:lnTo>
                    <a:pt x="402" y="2527"/>
                  </a:lnTo>
                  <a:lnTo>
                    <a:pt x="405" y="2527"/>
                  </a:lnTo>
                  <a:lnTo>
                    <a:pt x="405" y="2524"/>
                  </a:lnTo>
                  <a:lnTo>
                    <a:pt x="405" y="2524"/>
                  </a:lnTo>
                  <a:lnTo>
                    <a:pt x="407" y="2524"/>
                  </a:lnTo>
                  <a:lnTo>
                    <a:pt x="410" y="2524"/>
                  </a:lnTo>
                  <a:lnTo>
                    <a:pt x="410" y="2522"/>
                  </a:lnTo>
                  <a:lnTo>
                    <a:pt x="410" y="2522"/>
                  </a:lnTo>
                  <a:lnTo>
                    <a:pt x="410" y="2524"/>
                  </a:lnTo>
                  <a:lnTo>
                    <a:pt x="412" y="2527"/>
                  </a:lnTo>
                  <a:lnTo>
                    <a:pt x="412" y="2524"/>
                  </a:lnTo>
                  <a:lnTo>
                    <a:pt x="414" y="2524"/>
                  </a:lnTo>
                  <a:lnTo>
                    <a:pt x="414" y="2524"/>
                  </a:lnTo>
                  <a:lnTo>
                    <a:pt x="417" y="2524"/>
                  </a:lnTo>
                  <a:lnTo>
                    <a:pt x="417" y="2524"/>
                  </a:lnTo>
                  <a:lnTo>
                    <a:pt x="419" y="2524"/>
                  </a:lnTo>
                  <a:lnTo>
                    <a:pt x="419" y="2524"/>
                  </a:lnTo>
                  <a:lnTo>
                    <a:pt x="419" y="2527"/>
                  </a:lnTo>
                  <a:lnTo>
                    <a:pt x="419" y="2527"/>
                  </a:lnTo>
                  <a:lnTo>
                    <a:pt x="419" y="2524"/>
                  </a:lnTo>
                  <a:lnTo>
                    <a:pt x="421" y="2524"/>
                  </a:lnTo>
                  <a:lnTo>
                    <a:pt x="424" y="2527"/>
                  </a:lnTo>
                  <a:lnTo>
                    <a:pt x="424" y="2527"/>
                  </a:lnTo>
                  <a:lnTo>
                    <a:pt x="424" y="2527"/>
                  </a:lnTo>
                  <a:lnTo>
                    <a:pt x="426" y="2527"/>
                  </a:lnTo>
                  <a:lnTo>
                    <a:pt x="426" y="2527"/>
                  </a:lnTo>
                  <a:lnTo>
                    <a:pt x="426" y="2527"/>
                  </a:lnTo>
                  <a:lnTo>
                    <a:pt x="428" y="2529"/>
                  </a:lnTo>
                  <a:lnTo>
                    <a:pt x="428" y="2531"/>
                  </a:lnTo>
                  <a:lnTo>
                    <a:pt x="428" y="2531"/>
                  </a:lnTo>
                  <a:lnTo>
                    <a:pt x="431" y="2531"/>
                  </a:lnTo>
                  <a:lnTo>
                    <a:pt x="431" y="2529"/>
                  </a:lnTo>
                  <a:lnTo>
                    <a:pt x="433" y="2531"/>
                  </a:lnTo>
                  <a:lnTo>
                    <a:pt x="433" y="2534"/>
                  </a:lnTo>
                  <a:lnTo>
                    <a:pt x="431" y="2534"/>
                  </a:lnTo>
                  <a:lnTo>
                    <a:pt x="433" y="2534"/>
                  </a:lnTo>
                  <a:lnTo>
                    <a:pt x="433" y="2531"/>
                  </a:lnTo>
                  <a:lnTo>
                    <a:pt x="433" y="2531"/>
                  </a:lnTo>
                  <a:lnTo>
                    <a:pt x="433" y="2531"/>
                  </a:lnTo>
                  <a:lnTo>
                    <a:pt x="433" y="2531"/>
                  </a:lnTo>
                  <a:lnTo>
                    <a:pt x="433" y="2531"/>
                  </a:lnTo>
                  <a:lnTo>
                    <a:pt x="436" y="2531"/>
                  </a:lnTo>
                  <a:lnTo>
                    <a:pt x="436" y="2531"/>
                  </a:lnTo>
                  <a:lnTo>
                    <a:pt x="436" y="2534"/>
                  </a:lnTo>
                  <a:lnTo>
                    <a:pt x="438" y="2534"/>
                  </a:lnTo>
                  <a:lnTo>
                    <a:pt x="436" y="2534"/>
                  </a:lnTo>
                  <a:lnTo>
                    <a:pt x="440" y="2534"/>
                  </a:lnTo>
                  <a:lnTo>
                    <a:pt x="443" y="2536"/>
                  </a:lnTo>
                  <a:lnTo>
                    <a:pt x="443" y="2536"/>
                  </a:lnTo>
                  <a:lnTo>
                    <a:pt x="443" y="2536"/>
                  </a:lnTo>
                  <a:lnTo>
                    <a:pt x="445" y="2534"/>
                  </a:lnTo>
                  <a:lnTo>
                    <a:pt x="445" y="2534"/>
                  </a:lnTo>
                  <a:lnTo>
                    <a:pt x="445" y="2534"/>
                  </a:lnTo>
                  <a:lnTo>
                    <a:pt x="447" y="2534"/>
                  </a:lnTo>
                  <a:lnTo>
                    <a:pt x="447" y="2531"/>
                  </a:lnTo>
                  <a:lnTo>
                    <a:pt x="447" y="2531"/>
                  </a:lnTo>
                  <a:lnTo>
                    <a:pt x="450" y="2534"/>
                  </a:lnTo>
                  <a:lnTo>
                    <a:pt x="447" y="2536"/>
                  </a:lnTo>
                  <a:lnTo>
                    <a:pt x="450" y="2536"/>
                  </a:lnTo>
                  <a:lnTo>
                    <a:pt x="450" y="2536"/>
                  </a:lnTo>
                  <a:lnTo>
                    <a:pt x="450" y="2539"/>
                  </a:lnTo>
                  <a:lnTo>
                    <a:pt x="450" y="2539"/>
                  </a:lnTo>
                  <a:lnTo>
                    <a:pt x="450" y="2541"/>
                  </a:lnTo>
                  <a:lnTo>
                    <a:pt x="452" y="2541"/>
                  </a:lnTo>
                  <a:lnTo>
                    <a:pt x="452" y="2546"/>
                  </a:lnTo>
                  <a:lnTo>
                    <a:pt x="455" y="2546"/>
                  </a:lnTo>
                  <a:lnTo>
                    <a:pt x="455" y="2548"/>
                  </a:lnTo>
                  <a:lnTo>
                    <a:pt x="455" y="2550"/>
                  </a:lnTo>
                  <a:lnTo>
                    <a:pt x="455" y="2550"/>
                  </a:lnTo>
                  <a:lnTo>
                    <a:pt x="457" y="2553"/>
                  </a:lnTo>
                  <a:lnTo>
                    <a:pt x="455" y="2553"/>
                  </a:lnTo>
                  <a:lnTo>
                    <a:pt x="455" y="2555"/>
                  </a:lnTo>
                  <a:lnTo>
                    <a:pt x="455" y="2555"/>
                  </a:lnTo>
                  <a:lnTo>
                    <a:pt x="457" y="2553"/>
                  </a:lnTo>
                  <a:lnTo>
                    <a:pt x="457" y="2553"/>
                  </a:lnTo>
                  <a:lnTo>
                    <a:pt x="455" y="2548"/>
                  </a:lnTo>
                  <a:lnTo>
                    <a:pt x="457" y="2548"/>
                  </a:lnTo>
                  <a:lnTo>
                    <a:pt x="457" y="2548"/>
                  </a:lnTo>
                  <a:lnTo>
                    <a:pt x="459" y="2548"/>
                  </a:lnTo>
                  <a:lnTo>
                    <a:pt x="459" y="2550"/>
                  </a:lnTo>
                  <a:lnTo>
                    <a:pt x="459" y="2550"/>
                  </a:lnTo>
                  <a:lnTo>
                    <a:pt x="459" y="2550"/>
                  </a:lnTo>
                  <a:lnTo>
                    <a:pt x="462" y="2550"/>
                  </a:lnTo>
                  <a:lnTo>
                    <a:pt x="462" y="2550"/>
                  </a:lnTo>
                  <a:lnTo>
                    <a:pt x="462" y="2550"/>
                  </a:lnTo>
                  <a:lnTo>
                    <a:pt x="462" y="2553"/>
                  </a:lnTo>
                  <a:lnTo>
                    <a:pt x="464" y="2553"/>
                  </a:lnTo>
                  <a:lnTo>
                    <a:pt x="464" y="2550"/>
                  </a:lnTo>
                  <a:lnTo>
                    <a:pt x="464" y="2550"/>
                  </a:lnTo>
                  <a:lnTo>
                    <a:pt x="464" y="2550"/>
                  </a:lnTo>
                  <a:lnTo>
                    <a:pt x="464" y="2550"/>
                  </a:lnTo>
                  <a:lnTo>
                    <a:pt x="462" y="2548"/>
                  </a:lnTo>
                  <a:lnTo>
                    <a:pt x="462" y="2546"/>
                  </a:lnTo>
                  <a:lnTo>
                    <a:pt x="459" y="2546"/>
                  </a:lnTo>
                  <a:lnTo>
                    <a:pt x="459" y="2546"/>
                  </a:lnTo>
                  <a:lnTo>
                    <a:pt x="459" y="2546"/>
                  </a:lnTo>
                  <a:lnTo>
                    <a:pt x="459" y="2541"/>
                  </a:lnTo>
                  <a:lnTo>
                    <a:pt x="459" y="2539"/>
                  </a:lnTo>
                  <a:lnTo>
                    <a:pt x="462" y="2539"/>
                  </a:lnTo>
                  <a:lnTo>
                    <a:pt x="462" y="2539"/>
                  </a:lnTo>
                  <a:lnTo>
                    <a:pt x="466" y="2539"/>
                  </a:lnTo>
                  <a:lnTo>
                    <a:pt x="466" y="2539"/>
                  </a:lnTo>
                  <a:lnTo>
                    <a:pt x="464" y="2539"/>
                  </a:lnTo>
                  <a:lnTo>
                    <a:pt x="464" y="2536"/>
                  </a:lnTo>
                  <a:lnTo>
                    <a:pt x="462" y="2536"/>
                  </a:lnTo>
                  <a:lnTo>
                    <a:pt x="459" y="2534"/>
                  </a:lnTo>
                  <a:lnTo>
                    <a:pt x="457" y="2531"/>
                  </a:lnTo>
                  <a:lnTo>
                    <a:pt x="457" y="2529"/>
                  </a:lnTo>
                  <a:lnTo>
                    <a:pt x="457" y="2529"/>
                  </a:lnTo>
                  <a:lnTo>
                    <a:pt x="455" y="2527"/>
                  </a:lnTo>
                  <a:lnTo>
                    <a:pt x="455" y="2527"/>
                  </a:lnTo>
                  <a:lnTo>
                    <a:pt x="455" y="2529"/>
                  </a:lnTo>
                  <a:lnTo>
                    <a:pt x="457" y="2529"/>
                  </a:lnTo>
                  <a:lnTo>
                    <a:pt x="455" y="2534"/>
                  </a:lnTo>
                  <a:lnTo>
                    <a:pt x="457" y="2534"/>
                  </a:lnTo>
                  <a:lnTo>
                    <a:pt x="457" y="2534"/>
                  </a:lnTo>
                  <a:lnTo>
                    <a:pt x="457" y="2536"/>
                  </a:lnTo>
                  <a:lnTo>
                    <a:pt x="457" y="2536"/>
                  </a:lnTo>
                  <a:lnTo>
                    <a:pt x="455" y="2536"/>
                  </a:lnTo>
                  <a:lnTo>
                    <a:pt x="455" y="2539"/>
                  </a:lnTo>
                  <a:lnTo>
                    <a:pt x="455" y="2539"/>
                  </a:lnTo>
                  <a:lnTo>
                    <a:pt x="452" y="2539"/>
                  </a:lnTo>
                  <a:lnTo>
                    <a:pt x="452" y="2539"/>
                  </a:lnTo>
                  <a:lnTo>
                    <a:pt x="452" y="2534"/>
                  </a:lnTo>
                  <a:lnTo>
                    <a:pt x="452" y="2534"/>
                  </a:lnTo>
                  <a:lnTo>
                    <a:pt x="455" y="2534"/>
                  </a:lnTo>
                  <a:lnTo>
                    <a:pt x="455" y="2534"/>
                  </a:lnTo>
                  <a:lnTo>
                    <a:pt x="455" y="2534"/>
                  </a:lnTo>
                  <a:lnTo>
                    <a:pt x="452" y="2531"/>
                  </a:lnTo>
                  <a:lnTo>
                    <a:pt x="455" y="2529"/>
                  </a:lnTo>
                  <a:lnTo>
                    <a:pt x="452" y="2527"/>
                  </a:lnTo>
                  <a:lnTo>
                    <a:pt x="452" y="2527"/>
                  </a:lnTo>
                  <a:lnTo>
                    <a:pt x="452" y="2529"/>
                  </a:lnTo>
                  <a:lnTo>
                    <a:pt x="450" y="2531"/>
                  </a:lnTo>
                  <a:lnTo>
                    <a:pt x="447" y="2529"/>
                  </a:lnTo>
                  <a:lnTo>
                    <a:pt x="447" y="2529"/>
                  </a:lnTo>
                  <a:lnTo>
                    <a:pt x="447" y="2529"/>
                  </a:lnTo>
                  <a:lnTo>
                    <a:pt x="445" y="2527"/>
                  </a:lnTo>
                  <a:lnTo>
                    <a:pt x="445" y="2527"/>
                  </a:lnTo>
                  <a:lnTo>
                    <a:pt x="447" y="2529"/>
                  </a:lnTo>
                  <a:lnTo>
                    <a:pt x="445" y="2531"/>
                  </a:lnTo>
                  <a:lnTo>
                    <a:pt x="445" y="2529"/>
                  </a:lnTo>
                  <a:lnTo>
                    <a:pt x="445" y="2529"/>
                  </a:lnTo>
                  <a:lnTo>
                    <a:pt x="445" y="2527"/>
                  </a:lnTo>
                  <a:lnTo>
                    <a:pt x="443" y="2527"/>
                  </a:lnTo>
                  <a:lnTo>
                    <a:pt x="443" y="2524"/>
                  </a:lnTo>
                  <a:lnTo>
                    <a:pt x="440" y="2524"/>
                  </a:lnTo>
                  <a:lnTo>
                    <a:pt x="440" y="2522"/>
                  </a:lnTo>
                  <a:lnTo>
                    <a:pt x="443" y="2522"/>
                  </a:lnTo>
                  <a:lnTo>
                    <a:pt x="443" y="2520"/>
                  </a:lnTo>
                  <a:lnTo>
                    <a:pt x="443" y="2517"/>
                  </a:lnTo>
                  <a:lnTo>
                    <a:pt x="443" y="2515"/>
                  </a:lnTo>
                  <a:lnTo>
                    <a:pt x="447" y="2515"/>
                  </a:lnTo>
                  <a:lnTo>
                    <a:pt x="450" y="2517"/>
                  </a:lnTo>
                  <a:lnTo>
                    <a:pt x="450" y="2515"/>
                  </a:lnTo>
                  <a:lnTo>
                    <a:pt x="450" y="2513"/>
                  </a:lnTo>
                  <a:lnTo>
                    <a:pt x="447" y="2513"/>
                  </a:lnTo>
                  <a:lnTo>
                    <a:pt x="447" y="2510"/>
                  </a:lnTo>
                  <a:lnTo>
                    <a:pt x="445" y="2510"/>
                  </a:lnTo>
                  <a:lnTo>
                    <a:pt x="443" y="2510"/>
                  </a:lnTo>
                  <a:lnTo>
                    <a:pt x="443" y="2508"/>
                  </a:lnTo>
                  <a:lnTo>
                    <a:pt x="440" y="2505"/>
                  </a:lnTo>
                  <a:lnTo>
                    <a:pt x="440" y="2503"/>
                  </a:lnTo>
                  <a:lnTo>
                    <a:pt x="440" y="2503"/>
                  </a:lnTo>
                  <a:lnTo>
                    <a:pt x="440" y="2501"/>
                  </a:lnTo>
                  <a:lnTo>
                    <a:pt x="440" y="2501"/>
                  </a:lnTo>
                  <a:lnTo>
                    <a:pt x="440" y="2498"/>
                  </a:lnTo>
                  <a:lnTo>
                    <a:pt x="438" y="2498"/>
                  </a:lnTo>
                  <a:lnTo>
                    <a:pt x="438" y="2498"/>
                  </a:lnTo>
                  <a:lnTo>
                    <a:pt x="438" y="2496"/>
                  </a:lnTo>
                  <a:lnTo>
                    <a:pt x="438" y="2496"/>
                  </a:lnTo>
                  <a:lnTo>
                    <a:pt x="436" y="2494"/>
                  </a:lnTo>
                  <a:lnTo>
                    <a:pt x="436" y="2491"/>
                  </a:lnTo>
                  <a:lnTo>
                    <a:pt x="436" y="2491"/>
                  </a:lnTo>
                  <a:lnTo>
                    <a:pt x="436" y="2494"/>
                  </a:lnTo>
                  <a:lnTo>
                    <a:pt x="433" y="2494"/>
                  </a:lnTo>
                  <a:lnTo>
                    <a:pt x="436" y="2494"/>
                  </a:lnTo>
                  <a:lnTo>
                    <a:pt x="433" y="2496"/>
                  </a:lnTo>
                  <a:lnTo>
                    <a:pt x="433" y="2494"/>
                  </a:lnTo>
                  <a:lnTo>
                    <a:pt x="431" y="2491"/>
                  </a:lnTo>
                  <a:lnTo>
                    <a:pt x="431" y="2491"/>
                  </a:lnTo>
                  <a:lnTo>
                    <a:pt x="428" y="2491"/>
                  </a:lnTo>
                  <a:lnTo>
                    <a:pt x="428" y="2494"/>
                  </a:lnTo>
                  <a:lnTo>
                    <a:pt x="428" y="2494"/>
                  </a:lnTo>
                  <a:lnTo>
                    <a:pt x="428" y="2491"/>
                  </a:lnTo>
                  <a:lnTo>
                    <a:pt x="428" y="2489"/>
                  </a:lnTo>
                  <a:lnTo>
                    <a:pt x="428" y="2489"/>
                  </a:lnTo>
                  <a:lnTo>
                    <a:pt x="428" y="2489"/>
                  </a:lnTo>
                  <a:lnTo>
                    <a:pt x="426" y="2489"/>
                  </a:lnTo>
                  <a:lnTo>
                    <a:pt x="426" y="2487"/>
                  </a:lnTo>
                  <a:lnTo>
                    <a:pt x="426" y="2487"/>
                  </a:lnTo>
                  <a:lnTo>
                    <a:pt x="426" y="2487"/>
                  </a:lnTo>
                  <a:lnTo>
                    <a:pt x="426" y="2487"/>
                  </a:lnTo>
                  <a:lnTo>
                    <a:pt x="424" y="2484"/>
                  </a:lnTo>
                  <a:lnTo>
                    <a:pt x="424" y="2484"/>
                  </a:lnTo>
                  <a:lnTo>
                    <a:pt x="424" y="2482"/>
                  </a:lnTo>
                  <a:lnTo>
                    <a:pt x="424" y="2482"/>
                  </a:lnTo>
                  <a:lnTo>
                    <a:pt x="421" y="2479"/>
                  </a:lnTo>
                  <a:lnTo>
                    <a:pt x="421" y="2479"/>
                  </a:lnTo>
                  <a:lnTo>
                    <a:pt x="421" y="2477"/>
                  </a:lnTo>
                  <a:lnTo>
                    <a:pt x="419" y="2477"/>
                  </a:lnTo>
                  <a:lnTo>
                    <a:pt x="419" y="2475"/>
                  </a:lnTo>
                  <a:lnTo>
                    <a:pt x="419" y="2472"/>
                  </a:lnTo>
                  <a:lnTo>
                    <a:pt x="419" y="2470"/>
                  </a:lnTo>
                  <a:lnTo>
                    <a:pt x="419" y="2470"/>
                  </a:lnTo>
                  <a:lnTo>
                    <a:pt x="419" y="2468"/>
                  </a:lnTo>
                  <a:lnTo>
                    <a:pt x="417" y="2468"/>
                  </a:lnTo>
                  <a:lnTo>
                    <a:pt x="417" y="2465"/>
                  </a:lnTo>
                  <a:lnTo>
                    <a:pt x="417" y="2465"/>
                  </a:lnTo>
                  <a:lnTo>
                    <a:pt x="417" y="2465"/>
                  </a:lnTo>
                  <a:lnTo>
                    <a:pt x="417" y="2465"/>
                  </a:lnTo>
                  <a:lnTo>
                    <a:pt x="417" y="2463"/>
                  </a:lnTo>
                  <a:lnTo>
                    <a:pt x="417" y="2463"/>
                  </a:lnTo>
                  <a:lnTo>
                    <a:pt x="414" y="2461"/>
                  </a:lnTo>
                  <a:lnTo>
                    <a:pt x="414" y="2461"/>
                  </a:lnTo>
                  <a:lnTo>
                    <a:pt x="414" y="2458"/>
                  </a:lnTo>
                  <a:lnTo>
                    <a:pt x="414" y="2458"/>
                  </a:lnTo>
                  <a:lnTo>
                    <a:pt x="414" y="2456"/>
                  </a:lnTo>
                  <a:lnTo>
                    <a:pt x="419" y="2458"/>
                  </a:lnTo>
                  <a:lnTo>
                    <a:pt x="419" y="2456"/>
                  </a:lnTo>
                  <a:lnTo>
                    <a:pt x="419" y="2458"/>
                  </a:lnTo>
                  <a:lnTo>
                    <a:pt x="421" y="2456"/>
                  </a:lnTo>
                  <a:lnTo>
                    <a:pt x="421" y="2456"/>
                  </a:lnTo>
                  <a:lnTo>
                    <a:pt x="424" y="2456"/>
                  </a:lnTo>
                  <a:lnTo>
                    <a:pt x="424" y="2456"/>
                  </a:lnTo>
                  <a:lnTo>
                    <a:pt x="424" y="2456"/>
                  </a:lnTo>
                  <a:lnTo>
                    <a:pt x="426" y="2456"/>
                  </a:lnTo>
                  <a:lnTo>
                    <a:pt x="428" y="2456"/>
                  </a:lnTo>
                  <a:lnTo>
                    <a:pt x="428" y="2453"/>
                  </a:lnTo>
                  <a:lnTo>
                    <a:pt x="428" y="2453"/>
                  </a:lnTo>
                  <a:lnTo>
                    <a:pt x="428" y="2453"/>
                  </a:lnTo>
                  <a:lnTo>
                    <a:pt x="426" y="2453"/>
                  </a:lnTo>
                  <a:lnTo>
                    <a:pt x="426" y="2453"/>
                  </a:lnTo>
                  <a:lnTo>
                    <a:pt x="424" y="2453"/>
                  </a:lnTo>
                  <a:lnTo>
                    <a:pt x="424" y="2453"/>
                  </a:lnTo>
                  <a:lnTo>
                    <a:pt x="421" y="2451"/>
                  </a:lnTo>
                  <a:lnTo>
                    <a:pt x="421" y="2451"/>
                  </a:lnTo>
                  <a:lnTo>
                    <a:pt x="419" y="2453"/>
                  </a:lnTo>
                  <a:lnTo>
                    <a:pt x="414" y="2453"/>
                  </a:lnTo>
                  <a:lnTo>
                    <a:pt x="412" y="2451"/>
                  </a:lnTo>
                  <a:lnTo>
                    <a:pt x="410" y="2451"/>
                  </a:lnTo>
                  <a:lnTo>
                    <a:pt x="410" y="2449"/>
                  </a:lnTo>
                  <a:lnTo>
                    <a:pt x="410" y="2449"/>
                  </a:lnTo>
                  <a:lnTo>
                    <a:pt x="410" y="2449"/>
                  </a:lnTo>
                  <a:lnTo>
                    <a:pt x="410" y="2446"/>
                  </a:lnTo>
                  <a:lnTo>
                    <a:pt x="412" y="2446"/>
                  </a:lnTo>
                  <a:lnTo>
                    <a:pt x="412" y="2446"/>
                  </a:lnTo>
                  <a:lnTo>
                    <a:pt x="412" y="2446"/>
                  </a:lnTo>
                  <a:lnTo>
                    <a:pt x="412" y="2444"/>
                  </a:lnTo>
                  <a:lnTo>
                    <a:pt x="414" y="2444"/>
                  </a:lnTo>
                  <a:lnTo>
                    <a:pt x="414" y="2444"/>
                  </a:lnTo>
                  <a:lnTo>
                    <a:pt x="414" y="2444"/>
                  </a:lnTo>
                  <a:lnTo>
                    <a:pt x="417" y="2442"/>
                  </a:lnTo>
                  <a:lnTo>
                    <a:pt x="417" y="2442"/>
                  </a:lnTo>
                  <a:lnTo>
                    <a:pt x="417" y="2442"/>
                  </a:lnTo>
                  <a:lnTo>
                    <a:pt x="419" y="2442"/>
                  </a:lnTo>
                  <a:lnTo>
                    <a:pt x="419" y="2442"/>
                  </a:lnTo>
                  <a:lnTo>
                    <a:pt x="421" y="2439"/>
                  </a:lnTo>
                  <a:lnTo>
                    <a:pt x="419" y="2439"/>
                  </a:lnTo>
                  <a:lnTo>
                    <a:pt x="421" y="2439"/>
                  </a:lnTo>
                  <a:lnTo>
                    <a:pt x="421" y="2437"/>
                  </a:lnTo>
                  <a:lnTo>
                    <a:pt x="419" y="2437"/>
                  </a:lnTo>
                  <a:lnTo>
                    <a:pt x="419" y="2435"/>
                  </a:lnTo>
                  <a:lnTo>
                    <a:pt x="421" y="2435"/>
                  </a:lnTo>
                  <a:lnTo>
                    <a:pt x="424" y="2435"/>
                  </a:lnTo>
                  <a:lnTo>
                    <a:pt x="424" y="2435"/>
                  </a:lnTo>
                  <a:lnTo>
                    <a:pt x="424" y="2435"/>
                  </a:lnTo>
                  <a:lnTo>
                    <a:pt x="421" y="2435"/>
                  </a:lnTo>
                  <a:lnTo>
                    <a:pt x="421" y="2432"/>
                  </a:lnTo>
                  <a:lnTo>
                    <a:pt x="421" y="2432"/>
                  </a:lnTo>
                  <a:lnTo>
                    <a:pt x="419" y="2430"/>
                  </a:lnTo>
                  <a:lnTo>
                    <a:pt x="421" y="2430"/>
                  </a:lnTo>
                  <a:lnTo>
                    <a:pt x="421" y="2430"/>
                  </a:lnTo>
                  <a:lnTo>
                    <a:pt x="424" y="2427"/>
                  </a:lnTo>
                  <a:lnTo>
                    <a:pt x="426" y="2427"/>
                  </a:lnTo>
                  <a:lnTo>
                    <a:pt x="426" y="2427"/>
                  </a:lnTo>
                  <a:lnTo>
                    <a:pt x="428" y="2427"/>
                  </a:lnTo>
                  <a:lnTo>
                    <a:pt x="428" y="2427"/>
                  </a:lnTo>
                  <a:lnTo>
                    <a:pt x="431" y="2425"/>
                  </a:lnTo>
                  <a:lnTo>
                    <a:pt x="431" y="2425"/>
                  </a:lnTo>
                  <a:lnTo>
                    <a:pt x="433" y="2425"/>
                  </a:lnTo>
                  <a:lnTo>
                    <a:pt x="433" y="2425"/>
                  </a:lnTo>
                  <a:lnTo>
                    <a:pt x="436" y="2425"/>
                  </a:lnTo>
                  <a:lnTo>
                    <a:pt x="438" y="2425"/>
                  </a:lnTo>
                  <a:lnTo>
                    <a:pt x="438" y="2427"/>
                  </a:lnTo>
                  <a:lnTo>
                    <a:pt x="438" y="2427"/>
                  </a:lnTo>
                  <a:lnTo>
                    <a:pt x="440" y="2425"/>
                  </a:lnTo>
                  <a:lnTo>
                    <a:pt x="440" y="2425"/>
                  </a:lnTo>
                  <a:lnTo>
                    <a:pt x="440" y="2425"/>
                  </a:lnTo>
                  <a:lnTo>
                    <a:pt x="443" y="2425"/>
                  </a:lnTo>
                  <a:lnTo>
                    <a:pt x="440" y="2427"/>
                  </a:lnTo>
                  <a:lnTo>
                    <a:pt x="443" y="2427"/>
                  </a:lnTo>
                  <a:lnTo>
                    <a:pt x="445" y="2427"/>
                  </a:lnTo>
                  <a:lnTo>
                    <a:pt x="445" y="2427"/>
                  </a:lnTo>
                  <a:lnTo>
                    <a:pt x="445" y="2425"/>
                  </a:lnTo>
                  <a:lnTo>
                    <a:pt x="445" y="2423"/>
                  </a:lnTo>
                  <a:lnTo>
                    <a:pt x="445" y="2423"/>
                  </a:lnTo>
                  <a:lnTo>
                    <a:pt x="445" y="2423"/>
                  </a:lnTo>
                  <a:lnTo>
                    <a:pt x="445" y="2420"/>
                  </a:lnTo>
                  <a:lnTo>
                    <a:pt x="450" y="2420"/>
                  </a:lnTo>
                  <a:lnTo>
                    <a:pt x="452" y="2420"/>
                  </a:lnTo>
                  <a:lnTo>
                    <a:pt x="452" y="2420"/>
                  </a:lnTo>
                  <a:lnTo>
                    <a:pt x="452" y="2420"/>
                  </a:lnTo>
                  <a:lnTo>
                    <a:pt x="452" y="2420"/>
                  </a:lnTo>
                  <a:lnTo>
                    <a:pt x="452" y="2420"/>
                  </a:lnTo>
                  <a:lnTo>
                    <a:pt x="452" y="2418"/>
                  </a:lnTo>
                  <a:lnTo>
                    <a:pt x="452" y="2418"/>
                  </a:lnTo>
                  <a:lnTo>
                    <a:pt x="450" y="2416"/>
                  </a:lnTo>
                  <a:lnTo>
                    <a:pt x="452" y="2416"/>
                  </a:lnTo>
                  <a:lnTo>
                    <a:pt x="452" y="2416"/>
                  </a:lnTo>
                  <a:lnTo>
                    <a:pt x="452" y="2413"/>
                  </a:lnTo>
                  <a:lnTo>
                    <a:pt x="455" y="2416"/>
                  </a:lnTo>
                  <a:lnTo>
                    <a:pt x="457" y="2413"/>
                  </a:lnTo>
                  <a:lnTo>
                    <a:pt x="457" y="2411"/>
                  </a:lnTo>
                  <a:lnTo>
                    <a:pt x="459" y="2409"/>
                  </a:lnTo>
                  <a:lnTo>
                    <a:pt x="459" y="2406"/>
                  </a:lnTo>
                  <a:lnTo>
                    <a:pt x="464" y="2406"/>
                  </a:lnTo>
                  <a:lnTo>
                    <a:pt x="464" y="2404"/>
                  </a:lnTo>
                  <a:lnTo>
                    <a:pt x="466" y="2404"/>
                  </a:lnTo>
                  <a:lnTo>
                    <a:pt x="466" y="2401"/>
                  </a:lnTo>
                  <a:lnTo>
                    <a:pt x="466" y="2401"/>
                  </a:lnTo>
                  <a:lnTo>
                    <a:pt x="466" y="2401"/>
                  </a:lnTo>
                  <a:lnTo>
                    <a:pt x="469" y="2399"/>
                  </a:lnTo>
                  <a:lnTo>
                    <a:pt x="469" y="2399"/>
                  </a:lnTo>
                  <a:lnTo>
                    <a:pt x="469" y="2399"/>
                  </a:lnTo>
                  <a:lnTo>
                    <a:pt x="469" y="2399"/>
                  </a:lnTo>
                  <a:lnTo>
                    <a:pt x="471" y="2399"/>
                  </a:lnTo>
                  <a:lnTo>
                    <a:pt x="471" y="2399"/>
                  </a:lnTo>
                  <a:lnTo>
                    <a:pt x="471" y="2399"/>
                  </a:lnTo>
                  <a:lnTo>
                    <a:pt x="473" y="2399"/>
                  </a:lnTo>
                  <a:lnTo>
                    <a:pt x="473" y="2404"/>
                  </a:lnTo>
                  <a:lnTo>
                    <a:pt x="473" y="2404"/>
                  </a:lnTo>
                  <a:lnTo>
                    <a:pt x="476" y="2404"/>
                  </a:lnTo>
                  <a:lnTo>
                    <a:pt x="476" y="2404"/>
                  </a:lnTo>
                  <a:lnTo>
                    <a:pt x="478" y="2404"/>
                  </a:lnTo>
                  <a:lnTo>
                    <a:pt x="478" y="2401"/>
                  </a:lnTo>
                  <a:lnTo>
                    <a:pt x="476" y="2401"/>
                  </a:lnTo>
                  <a:lnTo>
                    <a:pt x="478" y="2399"/>
                  </a:lnTo>
                  <a:lnTo>
                    <a:pt x="483" y="2397"/>
                  </a:lnTo>
                  <a:lnTo>
                    <a:pt x="483" y="2394"/>
                  </a:lnTo>
                  <a:lnTo>
                    <a:pt x="485" y="2394"/>
                  </a:lnTo>
                  <a:lnTo>
                    <a:pt x="483" y="2392"/>
                  </a:lnTo>
                  <a:lnTo>
                    <a:pt x="485" y="2392"/>
                  </a:lnTo>
                  <a:lnTo>
                    <a:pt x="485" y="2390"/>
                  </a:lnTo>
                  <a:lnTo>
                    <a:pt x="485" y="2390"/>
                  </a:lnTo>
                  <a:lnTo>
                    <a:pt x="488" y="2387"/>
                  </a:lnTo>
                  <a:lnTo>
                    <a:pt x="488" y="2385"/>
                  </a:lnTo>
                  <a:lnTo>
                    <a:pt x="490" y="2387"/>
                  </a:lnTo>
                  <a:lnTo>
                    <a:pt x="492" y="2385"/>
                  </a:lnTo>
                  <a:lnTo>
                    <a:pt x="492" y="2385"/>
                  </a:lnTo>
                  <a:lnTo>
                    <a:pt x="492" y="2385"/>
                  </a:lnTo>
                  <a:lnTo>
                    <a:pt x="495" y="2385"/>
                  </a:lnTo>
                  <a:lnTo>
                    <a:pt x="495" y="2385"/>
                  </a:lnTo>
                  <a:lnTo>
                    <a:pt x="495" y="2383"/>
                  </a:lnTo>
                  <a:lnTo>
                    <a:pt x="497" y="2383"/>
                  </a:lnTo>
                  <a:lnTo>
                    <a:pt x="497" y="2385"/>
                  </a:lnTo>
                  <a:lnTo>
                    <a:pt x="499" y="2387"/>
                  </a:lnTo>
                  <a:lnTo>
                    <a:pt x="499" y="2390"/>
                  </a:lnTo>
                  <a:lnTo>
                    <a:pt x="499" y="2392"/>
                  </a:lnTo>
                  <a:lnTo>
                    <a:pt x="502" y="2392"/>
                  </a:lnTo>
                  <a:lnTo>
                    <a:pt x="502" y="2390"/>
                  </a:lnTo>
                  <a:lnTo>
                    <a:pt x="504" y="2387"/>
                  </a:lnTo>
                  <a:lnTo>
                    <a:pt x="504" y="2387"/>
                  </a:lnTo>
                  <a:lnTo>
                    <a:pt x="507" y="2387"/>
                  </a:lnTo>
                  <a:lnTo>
                    <a:pt x="507" y="2387"/>
                  </a:lnTo>
                  <a:lnTo>
                    <a:pt x="509" y="2387"/>
                  </a:lnTo>
                  <a:lnTo>
                    <a:pt x="509" y="2390"/>
                  </a:lnTo>
                  <a:lnTo>
                    <a:pt x="511" y="2390"/>
                  </a:lnTo>
                  <a:lnTo>
                    <a:pt x="511" y="2387"/>
                  </a:lnTo>
                  <a:lnTo>
                    <a:pt x="511" y="2387"/>
                  </a:lnTo>
                  <a:lnTo>
                    <a:pt x="509" y="2385"/>
                  </a:lnTo>
                  <a:lnTo>
                    <a:pt x="509" y="2385"/>
                  </a:lnTo>
                  <a:lnTo>
                    <a:pt x="514" y="2385"/>
                  </a:lnTo>
                  <a:lnTo>
                    <a:pt x="516" y="2385"/>
                  </a:lnTo>
                  <a:lnTo>
                    <a:pt x="516" y="2385"/>
                  </a:lnTo>
                  <a:lnTo>
                    <a:pt x="518" y="2383"/>
                  </a:lnTo>
                  <a:lnTo>
                    <a:pt x="521" y="2380"/>
                  </a:lnTo>
                  <a:lnTo>
                    <a:pt x="521" y="2380"/>
                  </a:lnTo>
                  <a:lnTo>
                    <a:pt x="525" y="2378"/>
                  </a:lnTo>
                  <a:lnTo>
                    <a:pt x="525" y="2375"/>
                  </a:lnTo>
                  <a:lnTo>
                    <a:pt x="525" y="2378"/>
                  </a:lnTo>
                  <a:lnTo>
                    <a:pt x="528" y="2378"/>
                  </a:lnTo>
                  <a:lnTo>
                    <a:pt x="528" y="2375"/>
                  </a:lnTo>
                  <a:lnTo>
                    <a:pt x="528" y="2375"/>
                  </a:lnTo>
                  <a:lnTo>
                    <a:pt x="528" y="2373"/>
                  </a:lnTo>
                  <a:lnTo>
                    <a:pt x="530" y="2373"/>
                  </a:lnTo>
                  <a:lnTo>
                    <a:pt x="537" y="2373"/>
                  </a:lnTo>
                  <a:lnTo>
                    <a:pt x="540" y="2373"/>
                  </a:lnTo>
                  <a:lnTo>
                    <a:pt x="540" y="2371"/>
                  </a:lnTo>
                  <a:lnTo>
                    <a:pt x="542" y="2371"/>
                  </a:lnTo>
                  <a:lnTo>
                    <a:pt x="544" y="2373"/>
                  </a:lnTo>
                  <a:lnTo>
                    <a:pt x="544" y="2373"/>
                  </a:lnTo>
                  <a:lnTo>
                    <a:pt x="544" y="2371"/>
                  </a:lnTo>
                  <a:lnTo>
                    <a:pt x="544" y="2368"/>
                  </a:lnTo>
                  <a:lnTo>
                    <a:pt x="544" y="2366"/>
                  </a:lnTo>
                  <a:lnTo>
                    <a:pt x="547" y="2364"/>
                  </a:lnTo>
                  <a:lnTo>
                    <a:pt x="547" y="2364"/>
                  </a:lnTo>
                  <a:lnTo>
                    <a:pt x="549" y="2364"/>
                  </a:lnTo>
                  <a:lnTo>
                    <a:pt x="549" y="2359"/>
                  </a:lnTo>
                  <a:lnTo>
                    <a:pt x="549" y="2359"/>
                  </a:lnTo>
                  <a:lnTo>
                    <a:pt x="551" y="2359"/>
                  </a:lnTo>
                  <a:lnTo>
                    <a:pt x="551" y="2354"/>
                  </a:lnTo>
                  <a:lnTo>
                    <a:pt x="554" y="2354"/>
                  </a:lnTo>
                  <a:lnTo>
                    <a:pt x="554" y="2354"/>
                  </a:lnTo>
                  <a:lnTo>
                    <a:pt x="554" y="2352"/>
                  </a:lnTo>
                  <a:lnTo>
                    <a:pt x="556" y="2349"/>
                  </a:lnTo>
                  <a:lnTo>
                    <a:pt x="556" y="2349"/>
                  </a:lnTo>
                  <a:lnTo>
                    <a:pt x="556" y="2347"/>
                  </a:lnTo>
                  <a:lnTo>
                    <a:pt x="556" y="2345"/>
                  </a:lnTo>
                  <a:lnTo>
                    <a:pt x="559" y="2345"/>
                  </a:lnTo>
                  <a:lnTo>
                    <a:pt x="559" y="2342"/>
                  </a:lnTo>
                  <a:lnTo>
                    <a:pt x="563" y="2342"/>
                  </a:lnTo>
                  <a:lnTo>
                    <a:pt x="563" y="2342"/>
                  </a:lnTo>
                  <a:lnTo>
                    <a:pt x="568" y="2342"/>
                  </a:lnTo>
                  <a:lnTo>
                    <a:pt x="570" y="2340"/>
                  </a:lnTo>
                  <a:lnTo>
                    <a:pt x="570" y="2338"/>
                  </a:lnTo>
                  <a:lnTo>
                    <a:pt x="573" y="2338"/>
                  </a:lnTo>
                  <a:lnTo>
                    <a:pt x="573" y="2333"/>
                  </a:lnTo>
                  <a:lnTo>
                    <a:pt x="573" y="2333"/>
                  </a:lnTo>
                  <a:lnTo>
                    <a:pt x="575" y="2331"/>
                  </a:lnTo>
                  <a:lnTo>
                    <a:pt x="580" y="2331"/>
                  </a:lnTo>
                  <a:lnTo>
                    <a:pt x="580" y="2328"/>
                  </a:lnTo>
                  <a:lnTo>
                    <a:pt x="585" y="2326"/>
                  </a:lnTo>
                  <a:lnTo>
                    <a:pt x="585" y="2326"/>
                  </a:lnTo>
                  <a:lnTo>
                    <a:pt x="587" y="2323"/>
                  </a:lnTo>
                  <a:lnTo>
                    <a:pt x="589" y="2323"/>
                  </a:lnTo>
                  <a:lnTo>
                    <a:pt x="589" y="2323"/>
                  </a:lnTo>
                  <a:lnTo>
                    <a:pt x="589" y="2321"/>
                  </a:lnTo>
                  <a:lnTo>
                    <a:pt x="589" y="2321"/>
                  </a:lnTo>
                  <a:lnTo>
                    <a:pt x="592" y="2319"/>
                  </a:lnTo>
                  <a:lnTo>
                    <a:pt x="592" y="2319"/>
                  </a:lnTo>
                  <a:lnTo>
                    <a:pt x="594" y="2316"/>
                  </a:lnTo>
                  <a:lnTo>
                    <a:pt x="594" y="2316"/>
                  </a:lnTo>
                  <a:lnTo>
                    <a:pt x="594" y="2316"/>
                  </a:lnTo>
                  <a:lnTo>
                    <a:pt x="594" y="2314"/>
                  </a:lnTo>
                  <a:lnTo>
                    <a:pt x="594" y="2314"/>
                  </a:lnTo>
                  <a:lnTo>
                    <a:pt x="594" y="2314"/>
                  </a:lnTo>
                  <a:lnTo>
                    <a:pt x="596" y="2312"/>
                  </a:lnTo>
                  <a:lnTo>
                    <a:pt x="596" y="2312"/>
                  </a:lnTo>
                  <a:lnTo>
                    <a:pt x="596" y="2312"/>
                  </a:lnTo>
                  <a:lnTo>
                    <a:pt x="599" y="2309"/>
                  </a:lnTo>
                  <a:lnTo>
                    <a:pt x="599" y="2309"/>
                  </a:lnTo>
                  <a:lnTo>
                    <a:pt x="599" y="2309"/>
                  </a:lnTo>
                  <a:lnTo>
                    <a:pt x="601" y="2307"/>
                  </a:lnTo>
                  <a:lnTo>
                    <a:pt x="603" y="2307"/>
                  </a:lnTo>
                  <a:lnTo>
                    <a:pt x="608" y="2302"/>
                  </a:lnTo>
                  <a:lnTo>
                    <a:pt x="611" y="2300"/>
                  </a:lnTo>
                  <a:lnTo>
                    <a:pt x="618" y="2295"/>
                  </a:lnTo>
                  <a:lnTo>
                    <a:pt x="622" y="2295"/>
                  </a:lnTo>
                  <a:lnTo>
                    <a:pt x="622" y="2295"/>
                  </a:lnTo>
                  <a:lnTo>
                    <a:pt x="625" y="2295"/>
                  </a:lnTo>
                  <a:lnTo>
                    <a:pt x="625" y="2293"/>
                  </a:lnTo>
                  <a:lnTo>
                    <a:pt x="627" y="2293"/>
                  </a:lnTo>
                  <a:lnTo>
                    <a:pt x="627" y="2293"/>
                  </a:lnTo>
                  <a:lnTo>
                    <a:pt x="630" y="2290"/>
                  </a:lnTo>
                  <a:lnTo>
                    <a:pt x="632" y="2288"/>
                  </a:lnTo>
                  <a:lnTo>
                    <a:pt x="634" y="2288"/>
                  </a:lnTo>
                  <a:lnTo>
                    <a:pt x="634" y="2288"/>
                  </a:lnTo>
                  <a:lnTo>
                    <a:pt x="634" y="2286"/>
                  </a:lnTo>
                  <a:lnTo>
                    <a:pt x="637" y="2286"/>
                  </a:lnTo>
                  <a:lnTo>
                    <a:pt x="639" y="2286"/>
                  </a:lnTo>
                  <a:lnTo>
                    <a:pt x="641" y="2281"/>
                  </a:lnTo>
                  <a:lnTo>
                    <a:pt x="644" y="2279"/>
                  </a:lnTo>
                  <a:lnTo>
                    <a:pt x="644" y="2276"/>
                  </a:lnTo>
                  <a:lnTo>
                    <a:pt x="646" y="2276"/>
                  </a:lnTo>
                  <a:lnTo>
                    <a:pt x="646" y="2271"/>
                  </a:lnTo>
                  <a:lnTo>
                    <a:pt x="648" y="2269"/>
                  </a:lnTo>
                  <a:lnTo>
                    <a:pt x="648" y="2269"/>
                  </a:lnTo>
                  <a:lnTo>
                    <a:pt x="648" y="2269"/>
                  </a:lnTo>
                  <a:lnTo>
                    <a:pt x="648" y="2267"/>
                  </a:lnTo>
                  <a:lnTo>
                    <a:pt x="658" y="2269"/>
                  </a:lnTo>
                  <a:lnTo>
                    <a:pt x="660" y="2269"/>
                  </a:lnTo>
                  <a:lnTo>
                    <a:pt x="660" y="2267"/>
                  </a:lnTo>
                  <a:lnTo>
                    <a:pt x="660" y="2267"/>
                  </a:lnTo>
                  <a:lnTo>
                    <a:pt x="660" y="2267"/>
                  </a:lnTo>
                  <a:lnTo>
                    <a:pt x="665" y="2267"/>
                  </a:lnTo>
                  <a:lnTo>
                    <a:pt x="665" y="2264"/>
                  </a:lnTo>
                  <a:lnTo>
                    <a:pt x="667" y="2262"/>
                  </a:lnTo>
                  <a:lnTo>
                    <a:pt x="667" y="2262"/>
                  </a:lnTo>
                  <a:lnTo>
                    <a:pt x="670" y="2257"/>
                  </a:lnTo>
                  <a:lnTo>
                    <a:pt x="672" y="2257"/>
                  </a:lnTo>
                  <a:lnTo>
                    <a:pt x="672" y="2255"/>
                  </a:lnTo>
                  <a:lnTo>
                    <a:pt x="674" y="2255"/>
                  </a:lnTo>
                  <a:lnTo>
                    <a:pt x="677" y="2253"/>
                  </a:lnTo>
                  <a:lnTo>
                    <a:pt x="677" y="2253"/>
                  </a:lnTo>
                  <a:lnTo>
                    <a:pt x="679" y="2253"/>
                  </a:lnTo>
                  <a:lnTo>
                    <a:pt x="679" y="2250"/>
                  </a:lnTo>
                  <a:lnTo>
                    <a:pt x="677" y="2248"/>
                  </a:lnTo>
                  <a:lnTo>
                    <a:pt x="677" y="2245"/>
                  </a:lnTo>
                  <a:lnTo>
                    <a:pt x="674" y="2245"/>
                  </a:lnTo>
                  <a:lnTo>
                    <a:pt x="674" y="2245"/>
                  </a:lnTo>
                  <a:lnTo>
                    <a:pt x="677" y="2245"/>
                  </a:lnTo>
                  <a:lnTo>
                    <a:pt x="679" y="2243"/>
                  </a:lnTo>
                  <a:lnTo>
                    <a:pt x="677" y="2241"/>
                  </a:lnTo>
                  <a:lnTo>
                    <a:pt x="672" y="2243"/>
                  </a:lnTo>
                  <a:lnTo>
                    <a:pt x="672" y="2241"/>
                  </a:lnTo>
                  <a:lnTo>
                    <a:pt x="672" y="2238"/>
                  </a:lnTo>
                  <a:lnTo>
                    <a:pt x="674" y="2238"/>
                  </a:lnTo>
                  <a:lnTo>
                    <a:pt x="674" y="2238"/>
                  </a:lnTo>
                  <a:lnTo>
                    <a:pt x="677" y="2238"/>
                  </a:lnTo>
                  <a:lnTo>
                    <a:pt x="677" y="2236"/>
                  </a:lnTo>
                  <a:lnTo>
                    <a:pt x="677" y="2236"/>
                  </a:lnTo>
                  <a:lnTo>
                    <a:pt x="677" y="2236"/>
                  </a:lnTo>
                  <a:lnTo>
                    <a:pt x="679" y="2236"/>
                  </a:lnTo>
                  <a:lnTo>
                    <a:pt x="679" y="2236"/>
                  </a:lnTo>
                  <a:lnTo>
                    <a:pt x="684" y="2234"/>
                  </a:lnTo>
                  <a:lnTo>
                    <a:pt x="684" y="2234"/>
                  </a:lnTo>
                  <a:lnTo>
                    <a:pt x="684" y="2231"/>
                  </a:lnTo>
                  <a:lnTo>
                    <a:pt x="684" y="2231"/>
                  </a:lnTo>
                  <a:lnTo>
                    <a:pt x="684" y="2231"/>
                  </a:lnTo>
                  <a:lnTo>
                    <a:pt x="684" y="2231"/>
                  </a:lnTo>
                  <a:lnTo>
                    <a:pt x="684" y="2231"/>
                  </a:lnTo>
                  <a:close/>
                  <a:moveTo>
                    <a:pt x="1351" y="4718"/>
                  </a:moveTo>
                  <a:lnTo>
                    <a:pt x="1353" y="4718"/>
                  </a:lnTo>
                  <a:lnTo>
                    <a:pt x="1356" y="4718"/>
                  </a:lnTo>
                  <a:lnTo>
                    <a:pt x="1356" y="4716"/>
                  </a:lnTo>
                  <a:lnTo>
                    <a:pt x="1356" y="4713"/>
                  </a:lnTo>
                  <a:lnTo>
                    <a:pt x="1358" y="4708"/>
                  </a:lnTo>
                  <a:lnTo>
                    <a:pt x="1358" y="4706"/>
                  </a:lnTo>
                  <a:lnTo>
                    <a:pt x="1353" y="4699"/>
                  </a:lnTo>
                  <a:lnTo>
                    <a:pt x="1353" y="4699"/>
                  </a:lnTo>
                  <a:lnTo>
                    <a:pt x="1356" y="4697"/>
                  </a:lnTo>
                  <a:lnTo>
                    <a:pt x="1356" y="4694"/>
                  </a:lnTo>
                  <a:lnTo>
                    <a:pt x="1356" y="4697"/>
                  </a:lnTo>
                  <a:lnTo>
                    <a:pt x="1356" y="4697"/>
                  </a:lnTo>
                  <a:lnTo>
                    <a:pt x="1356" y="4699"/>
                  </a:lnTo>
                  <a:lnTo>
                    <a:pt x="1356" y="4699"/>
                  </a:lnTo>
                  <a:lnTo>
                    <a:pt x="1358" y="4701"/>
                  </a:lnTo>
                  <a:lnTo>
                    <a:pt x="1358" y="4701"/>
                  </a:lnTo>
                  <a:lnTo>
                    <a:pt x="1360" y="4701"/>
                  </a:lnTo>
                  <a:lnTo>
                    <a:pt x="1358" y="4704"/>
                  </a:lnTo>
                  <a:lnTo>
                    <a:pt x="1360" y="4704"/>
                  </a:lnTo>
                  <a:lnTo>
                    <a:pt x="1360" y="4704"/>
                  </a:lnTo>
                  <a:lnTo>
                    <a:pt x="1360" y="4704"/>
                  </a:lnTo>
                  <a:lnTo>
                    <a:pt x="1363" y="4704"/>
                  </a:lnTo>
                  <a:lnTo>
                    <a:pt x="1360" y="4701"/>
                  </a:lnTo>
                  <a:lnTo>
                    <a:pt x="1363" y="4701"/>
                  </a:lnTo>
                  <a:lnTo>
                    <a:pt x="1363" y="4701"/>
                  </a:lnTo>
                  <a:lnTo>
                    <a:pt x="1365" y="4701"/>
                  </a:lnTo>
                  <a:lnTo>
                    <a:pt x="1365" y="4699"/>
                  </a:lnTo>
                  <a:lnTo>
                    <a:pt x="1363" y="4699"/>
                  </a:lnTo>
                  <a:lnTo>
                    <a:pt x="1363" y="4697"/>
                  </a:lnTo>
                  <a:lnTo>
                    <a:pt x="1363" y="4697"/>
                  </a:lnTo>
                  <a:lnTo>
                    <a:pt x="1365" y="4692"/>
                  </a:lnTo>
                  <a:lnTo>
                    <a:pt x="1365" y="4690"/>
                  </a:lnTo>
                  <a:lnTo>
                    <a:pt x="1363" y="4690"/>
                  </a:lnTo>
                  <a:lnTo>
                    <a:pt x="1363" y="4687"/>
                  </a:lnTo>
                  <a:lnTo>
                    <a:pt x="1365" y="4685"/>
                  </a:lnTo>
                  <a:lnTo>
                    <a:pt x="1365" y="4685"/>
                  </a:lnTo>
                  <a:lnTo>
                    <a:pt x="1365" y="4682"/>
                  </a:lnTo>
                  <a:lnTo>
                    <a:pt x="1365" y="4682"/>
                  </a:lnTo>
                  <a:lnTo>
                    <a:pt x="1363" y="4682"/>
                  </a:lnTo>
                  <a:lnTo>
                    <a:pt x="1363" y="4680"/>
                  </a:lnTo>
                  <a:lnTo>
                    <a:pt x="1363" y="4678"/>
                  </a:lnTo>
                  <a:lnTo>
                    <a:pt x="1365" y="4675"/>
                  </a:lnTo>
                  <a:lnTo>
                    <a:pt x="1363" y="4673"/>
                  </a:lnTo>
                  <a:lnTo>
                    <a:pt x="1363" y="4673"/>
                  </a:lnTo>
                  <a:lnTo>
                    <a:pt x="1360" y="4668"/>
                  </a:lnTo>
                  <a:lnTo>
                    <a:pt x="1360" y="4668"/>
                  </a:lnTo>
                  <a:lnTo>
                    <a:pt x="1360" y="4666"/>
                  </a:lnTo>
                  <a:lnTo>
                    <a:pt x="1358" y="4666"/>
                  </a:lnTo>
                  <a:lnTo>
                    <a:pt x="1358" y="4664"/>
                  </a:lnTo>
                  <a:lnTo>
                    <a:pt x="1358" y="4661"/>
                  </a:lnTo>
                  <a:lnTo>
                    <a:pt x="1358" y="4659"/>
                  </a:lnTo>
                  <a:lnTo>
                    <a:pt x="1358" y="4659"/>
                  </a:lnTo>
                  <a:lnTo>
                    <a:pt x="1358" y="4656"/>
                  </a:lnTo>
                  <a:lnTo>
                    <a:pt x="1358" y="4656"/>
                  </a:lnTo>
                  <a:lnTo>
                    <a:pt x="1356" y="4656"/>
                  </a:lnTo>
                  <a:lnTo>
                    <a:pt x="1356" y="4654"/>
                  </a:lnTo>
                  <a:lnTo>
                    <a:pt x="1353" y="4649"/>
                  </a:lnTo>
                  <a:lnTo>
                    <a:pt x="1351" y="4649"/>
                  </a:lnTo>
                  <a:lnTo>
                    <a:pt x="1351" y="4645"/>
                  </a:lnTo>
                  <a:lnTo>
                    <a:pt x="1348" y="4642"/>
                  </a:lnTo>
                  <a:lnTo>
                    <a:pt x="1351" y="4642"/>
                  </a:lnTo>
                  <a:lnTo>
                    <a:pt x="1348" y="4638"/>
                  </a:lnTo>
                  <a:lnTo>
                    <a:pt x="1348" y="4628"/>
                  </a:lnTo>
                  <a:lnTo>
                    <a:pt x="1348" y="4623"/>
                  </a:lnTo>
                  <a:lnTo>
                    <a:pt x="1348" y="4621"/>
                  </a:lnTo>
                  <a:lnTo>
                    <a:pt x="1348" y="4616"/>
                  </a:lnTo>
                  <a:lnTo>
                    <a:pt x="1348" y="4609"/>
                  </a:lnTo>
                  <a:lnTo>
                    <a:pt x="1348" y="4597"/>
                  </a:lnTo>
                  <a:lnTo>
                    <a:pt x="1348" y="4595"/>
                  </a:lnTo>
                  <a:lnTo>
                    <a:pt x="1348" y="4588"/>
                  </a:lnTo>
                  <a:lnTo>
                    <a:pt x="1348" y="4586"/>
                  </a:lnTo>
                  <a:lnTo>
                    <a:pt x="1346" y="4583"/>
                  </a:lnTo>
                  <a:lnTo>
                    <a:pt x="1344" y="4578"/>
                  </a:lnTo>
                  <a:lnTo>
                    <a:pt x="1344" y="4578"/>
                  </a:lnTo>
                  <a:lnTo>
                    <a:pt x="1346" y="4574"/>
                  </a:lnTo>
                  <a:lnTo>
                    <a:pt x="1344" y="4574"/>
                  </a:lnTo>
                  <a:lnTo>
                    <a:pt x="1346" y="4571"/>
                  </a:lnTo>
                  <a:lnTo>
                    <a:pt x="1346" y="4574"/>
                  </a:lnTo>
                  <a:lnTo>
                    <a:pt x="1346" y="4574"/>
                  </a:lnTo>
                  <a:lnTo>
                    <a:pt x="1351" y="4569"/>
                  </a:lnTo>
                  <a:lnTo>
                    <a:pt x="1351" y="4569"/>
                  </a:lnTo>
                  <a:lnTo>
                    <a:pt x="1353" y="4567"/>
                  </a:lnTo>
                  <a:lnTo>
                    <a:pt x="1353" y="4564"/>
                  </a:lnTo>
                  <a:lnTo>
                    <a:pt x="1356" y="4562"/>
                  </a:lnTo>
                  <a:lnTo>
                    <a:pt x="1353" y="4562"/>
                  </a:lnTo>
                  <a:lnTo>
                    <a:pt x="1353" y="4560"/>
                  </a:lnTo>
                  <a:lnTo>
                    <a:pt x="1351" y="4557"/>
                  </a:lnTo>
                  <a:lnTo>
                    <a:pt x="1353" y="4552"/>
                  </a:lnTo>
                  <a:lnTo>
                    <a:pt x="1356" y="4552"/>
                  </a:lnTo>
                  <a:lnTo>
                    <a:pt x="1356" y="4545"/>
                  </a:lnTo>
                  <a:lnTo>
                    <a:pt x="1356" y="4543"/>
                  </a:lnTo>
                  <a:lnTo>
                    <a:pt x="1353" y="4543"/>
                  </a:lnTo>
                  <a:lnTo>
                    <a:pt x="1353" y="4543"/>
                  </a:lnTo>
                  <a:lnTo>
                    <a:pt x="1353" y="4538"/>
                  </a:lnTo>
                  <a:lnTo>
                    <a:pt x="1353" y="4534"/>
                  </a:lnTo>
                  <a:lnTo>
                    <a:pt x="1360" y="4531"/>
                  </a:lnTo>
                  <a:lnTo>
                    <a:pt x="1360" y="4529"/>
                  </a:lnTo>
                  <a:lnTo>
                    <a:pt x="1365" y="4526"/>
                  </a:lnTo>
                  <a:lnTo>
                    <a:pt x="1365" y="4526"/>
                  </a:lnTo>
                  <a:lnTo>
                    <a:pt x="1367" y="4526"/>
                  </a:lnTo>
                  <a:lnTo>
                    <a:pt x="1377" y="4522"/>
                  </a:lnTo>
                  <a:lnTo>
                    <a:pt x="1379" y="4519"/>
                  </a:lnTo>
                  <a:lnTo>
                    <a:pt x="1382" y="4517"/>
                  </a:lnTo>
                  <a:lnTo>
                    <a:pt x="1384" y="4515"/>
                  </a:lnTo>
                  <a:lnTo>
                    <a:pt x="1386" y="4517"/>
                  </a:lnTo>
                  <a:lnTo>
                    <a:pt x="1386" y="4519"/>
                  </a:lnTo>
                  <a:lnTo>
                    <a:pt x="1391" y="4522"/>
                  </a:lnTo>
                  <a:lnTo>
                    <a:pt x="1391" y="4517"/>
                  </a:lnTo>
                  <a:lnTo>
                    <a:pt x="1396" y="4517"/>
                  </a:lnTo>
                  <a:lnTo>
                    <a:pt x="1396" y="4515"/>
                  </a:lnTo>
                  <a:lnTo>
                    <a:pt x="1403" y="4517"/>
                  </a:lnTo>
                  <a:lnTo>
                    <a:pt x="1408" y="4519"/>
                  </a:lnTo>
                  <a:lnTo>
                    <a:pt x="1410" y="4522"/>
                  </a:lnTo>
                  <a:lnTo>
                    <a:pt x="1415" y="4526"/>
                  </a:lnTo>
                  <a:lnTo>
                    <a:pt x="1417" y="4529"/>
                  </a:lnTo>
                  <a:lnTo>
                    <a:pt x="1422" y="4531"/>
                  </a:lnTo>
                  <a:lnTo>
                    <a:pt x="1422" y="4531"/>
                  </a:lnTo>
                  <a:lnTo>
                    <a:pt x="1424" y="4531"/>
                  </a:lnTo>
                  <a:lnTo>
                    <a:pt x="1424" y="4531"/>
                  </a:lnTo>
                  <a:lnTo>
                    <a:pt x="1424" y="4529"/>
                  </a:lnTo>
                  <a:lnTo>
                    <a:pt x="1429" y="4529"/>
                  </a:lnTo>
                  <a:lnTo>
                    <a:pt x="1434" y="4531"/>
                  </a:lnTo>
                  <a:lnTo>
                    <a:pt x="1434" y="4534"/>
                  </a:lnTo>
                  <a:lnTo>
                    <a:pt x="1431" y="4534"/>
                  </a:lnTo>
                  <a:lnTo>
                    <a:pt x="1431" y="4531"/>
                  </a:lnTo>
                  <a:lnTo>
                    <a:pt x="1429" y="4531"/>
                  </a:lnTo>
                  <a:lnTo>
                    <a:pt x="1429" y="4534"/>
                  </a:lnTo>
                  <a:lnTo>
                    <a:pt x="1431" y="4534"/>
                  </a:lnTo>
                  <a:lnTo>
                    <a:pt x="1431" y="4534"/>
                  </a:lnTo>
                  <a:lnTo>
                    <a:pt x="1434" y="4534"/>
                  </a:lnTo>
                  <a:lnTo>
                    <a:pt x="1445" y="4538"/>
                  </a:lnTo>
                  <a:lnTo>
                    <a:pt x="1448" y="4538"/>
                  </a:lnTo>
                  <a:lnTo>
                    <a:pt x="1448" y="4538"/>
                  </a:lnTo>
                  <a:lnTo>
                    <a:pt x="1450" y="4538"/>
                  </a:lnTo>
                  <a:lnTo>
                    <a:pt x="1455" y="4541"/>
                  </a:lnTo>
                  <a:lnTo>
                    <a:pt x="1462" y="4541"/>
                  </a:lnTo>
                  <a:lnTo>
                    <a:pt x="1464" y="4541"/>
                  </a:lnTo>
                  <a:lnTo>
                    <a:pt x="1467" y="4543"/>
                  </a:lnTo>
                  <a:lnTo>
                    <a:pt x="1469" y="4543"/>
                  </a:lnTo>
                  <a:lnTo>
                    <a:pt x="1471" y="4543"/>
                  </a:lnTo>
                  <a:lnTo>
                    <a:pt x="1476" y="4543"/>
                  </a:lnTo>
                  <a:lnTo>
                    <a:pt x="1476" y="4541"/>
                  </a:lnTo>
                  <a:lnTo>
                    <a:pt x="1478" y="4541"/>
                  </a:lnTo>
                  <a:lnTo>
                    <a:pt x="1478" y="4543"/>
                  </a:lnTo>
                  <a:lnTo>
                    <a:pt x="1483" y="4543"/>
                  </a:lnTo>
                  <a:lnTo>
                    <a:pt x="1486" y="4545"/>
                  </a:lnTo>
                  <a:lnTo>
                    <a:pt x="1493" y="4548"/>
                  </a:lnTo>
                  <a:lnTo>
                    <a:pt x="1500" y="4550"/>
                  </a:lnTo>
                  <a:lnTo>
                    <a:pt x="1504" y="4550"/>
                  </a:lnTo>
                  <a:lnTo>
                    <a:pt x="1514" y="4550"/>
                  </a:lnTo>
                  <a:lnTo>
                    <a:pt x="1523" y="4550"/>
                  </a:lnTo>
                  <a:lnTo>
                    <a:pt x="1526" y="4550"/>
                  </a:lnTo>
                  <a:lnTo>
                    <a:pt x="1531" y="4548"/>
                  </a:lnTo>
                  <a:lnTo>
                    <a:pt x="1531" y="4543"/>
                  </a:lnTo>
                  <a:lnTo>
                    <a:pt x="1528" y="4543"/>
                  </a:lnTo>
                  <a:lnTo>
                    <a:pt x="1523" y="4541"/>
                  </a:lnTo>
                  <a:lnTo>
                    <a:pt x="1519" y="4543"/>
                  </a:lnTo>
                  <a:lnTo>
                    <a:pt x="1514" y="4541"/>
                  </a:lnTo>
                  <a:lnTo>
                    <a:pt x="1512" y="4538"/>
                  </a:lnTo>
                  <a:lnTo>
                    <a:pt x="1509" y="4541"/>
                  </a:lnTo>
                  <a:lnTo>
                    <a:pt x="1507" y="4541"/>
                  </a:lnTo>
                  <a:lnTo>
                    <a:pt x="1507" y="4538"/>
                  </a:lnTo>
                  <a:lnTo>
                    <a:pt x="1507" y="4538"/>
                  </a:lnTo>
                  <a:lnTo>
                    <a:pt x="1507" y="4536"/>
                  </a:lnTo>
                  <a:lnTo>
                    <a:pt x="1507" y="4534"/>
                  </a:lnTo>
                  <a:lnTo>
                    <a:pt x="1507" y="4536"/>
                  </a:lnTo>
                  <a:lnTo>
                    <a:pt x="1500" y="4538"/>
                  </a:lnTo>
                  <a:lnTo>
                    <a:pt x="1497" y="4538"/>
                  </a:lnTo>
                  <a:lnTo>
                    <a:pt x="1495" y="4536"/>
                  </a:lnTo>
                  <a:lnTo>
                    <a:pt x="1493" y="4534"/>
                  </a:lnTo>
                  <a:lnTo>
                    <a:pt x="1486" y="4531"/>
                  </a:lnTo>
                  <a:lnTo>
                    <a:pt x="1483" y="4531"/>
                  </a:lnTo>
                  <a:lnTo>
                    <a:pt x="1478" y="4526"/>
                  </a:lnTo>
                  <a:lnTo>
                    <a:pt x="1478" y="4526"/>
                  </a:lnTo>
                  <a:lnTo>
                    <a:pt x="1471" y="4526"/>
                  </a:lnTo>
                  <a:lnTo>
                    <a:pt x="1471" y="4524"/>
                  </a:lnTo>
                  <a:lnTo>
                    <a:pt x="1467" y="4522"/>
                  </a:lnTo>
                  <a:lnTo>
                    <a:pt x="1467" y="4522"/>
                  </a:lnTo>
                  <a:lnTo>
                    <a:pt x="1464" y="4519"/>
                  </a:lnTo>
                  <a:lnTo>
                    <a:pt x="1462" y="4519"/>
                  </a:lnTo>
                  <a:lnTo>
                    <a:pt x="1460" y="4519"/>
                  </a:lnTo>
                  <a:lnTo>
                    <a:pt x="1460" y="4519"/>
                  </a:lnTo>
                  <a:lnTo>
                    <a:pt x="1460" y="4522"/>
                  </a:lnTo>
                  <a:lnTo>
                    <a:pt x="1455" y="4519"/>
                  </a:lnTo>
                  <a:lnTo>
                    <a:pt x="1455" y="4519"/>
                  </a:lnTo>
                  <a:lnTo>
                    <a:pt x="1452" y="4517"/>
                  </a:lnTo>
                  <a:lnTo>
                    <a:pt x="1452" y="4512"/>
                  </a:lnTo>
                  <a:lnTo>
                    <a:pt x="1450" y="4510"/>
                  </a:lnTo>
                  <a:lnTo>
                    <a:pt x="1448" y="4510"/>
                  </a:lnTo>
                  <a:lnTo>
                    <a:pt x="1448" y="4512"/>
                  </a:lnTo>
                  <a:lnTo>
                    <a:pt x="1445" y="4512"/>
                  </a:lnTo>
                  <a:lnTo>
                    <a:pt x="1445" y="4512"/>
                  </a:lnTo>
                  <a:lnTo>
                    <a:pt x="1441" y="4512"/>
                  </a:lnTo>
                  <a:lnTo>
                    <a:pt x="1438" y="4510"/>
                  </a:lnTo>
                  <a:lnTo>
                    <a:pt x="1438" y="4508"/>
                  </a:lnTo>
                  <a:lnTo>
                    <a:pt x="1438" y="4505"/>
                  </a:lnTo>
                  <a:lnTo>
                    <a:pt x="1441" y="4505"/>
                  </a:lnTo>
                  <a:lnTo>
                    <a:pt x="1441" y="4505"/>
                  </a:lnTo>
                  <a:lnTo>
                    <a:pt x="1445" y="4508"/>
                  </a:lnTo>
                  <a:lnTo>
                    <a:pt x="1448" y="4505"/>
                  </a:lnTo>
                  <a:lnTo>
                    <a:pt x="1448" y="4505"/>
                  </a:lnTo>
                  <a:lnTo>
                    <a:pt x="1445" y="4503"/>
                  </a:lnTo>
                  <a:lnTo>
                    <a:pt x="1443" y="4503"/>
                  </a:lnTo>
                  <a:lnTo>
                    <a:pt x="1443" y="4500"/>
                  </a:lnTo>
                  <a:lnTo>
                    <a:pt x="1443" y="4500"/>
                  </a:lnTo>
                  <a:lnTo>
                    <a:pt x="1443" y="4496"/>
                  </a:lnTo>
                  <a:lnTo>
                    <a:pt x="1443" y="4496"/>
                  </a:lnTo>
                  <a:lnTo>
                    <a:pt x="1443" y="4493"/>
                  </a:lnTo>
                  <a:lnTo>
                    <a:pt x="1441" y="4491"/>
                  </a:lnTo>
                  <a:lnTo>
                    <a:pt x="1436" y="4491"/>
                  </a:lnTo>
                  <a:lnTo>
                    <a:pt x="1436" y="4489"/>
                  </a:lnTo>
                  <a:lnTo>
                    <a:pt x="1434" y="4489"/>
                  </a:lnTo>
                  <a:lnTo>
                    <a:pt x="1431" y="4486"/>
                  </a:lnTo>
                  <a:lnTo>
                    <a:pt x="1429" y="4484"/>
                  </a:lnTo>
                  <a:lnTo>
                    <a:pt x="1422" y="4484"/>
                  </a:lnTo>
                  <a:lnTo>
                    <a:pt x="1422" y="4482"/>
                  </a:lnTo>
                  <a:lnTo>
                    <a:pt x="1415" y="4479"/>
                  </a:lnTo>
                  <a:lnTo>
                    <a:pt x="1410" y="4479"/>
                  </a:lnTo>
                  <a:lnTo>
                    <a:pt x="1410" y="4477"/>
                  </a:lnTo>
                  <a:lnTo>
                    <a:pt x="1410" y="4474"/>
                  </a:lnTo>
                  <a:lnTo>
                    <a:pt x="1405" y="4472"/>
                  </a:lnTo>
                  <a:lnTo>
                    <a:pt x="1405" y="4474"/>
                  </a:lnTo>
                  <a:lnTo>
                    <a:pt x="1405" y="4474"/>
                  </a:lnTo>
                  <a:lnTo>
                    <a:pt x="1403" y="4472"/>
                  </a:lnTo>
                  <a:lnTo>
                    <a:pt x="1403" y="4472"/>
                  </a:lnTo>
                  <a:lnTo>
                    <a:pt x="1400" y="4472"/>
                  </a:lnTo>
                  <a:lnTo>
                    <a:pt x="1398" y="4472"/>
                  </a:lnTo>
                  <a:lnTo>
                    <a:pt x="1398" y="4472"/>
                  </a:lnTo>
                  <a:lnTo>
                    <a:pt x="1398" y="4470"/>
                  </a:lnTo>
                  <a:lnTo>
                    <a:pt x="1398" y="4463"/>
                  </a:lnTo>
                  <a:lnTo>
                    <a:pt x="1398" y="4463"/>
                  </a:lnTo>
                  <a:lnTo>
                    <a:pt x="1396" y="4460"/>
                  </a:lnTo>
                  <a:lnTo>
                    <a:pt x="1396" y="4460"/>
                  </a:lnTo>
                  <a:lnTo>
                    <a:pt x="1393" y="4458"/>
                  </a:lnTo>
                  <a:lnTo>
                    <a:pt x="1393" y="4458"/>
                  </a:lnTo>
                  <a:lnTo>
                    <a:pt x="1393" y="4456"/>
                  </a:lnTo>
                  <a:lnTo>
                    <a:pt x="1389" y="4446"/>
                  </a:lnTo>
                  <a:lnTo>
                    <a:pt x="1386" y="4444"/>
                  </a:lnTo>
                  <a:lnTo>
                    <a:pt x="1386" y="4444"/>
                  </a:lnTo>
                  <a:lnTo>
                    <a:pt x="1384" y="4439"/>
                  </a:lnTo>
                  <a:lnTo>
                    <a:pt x="1382" y="4439"/>
                  </a:lnTo>
                  <a:lnTo>
                    <a:pt x="1382" y="4437"/>
                  </a:lnTo>
                  <a:lnTo>
                    <a:pt x="1382" y="4430"/>
                  </a:lnTo>
                  <a:lnTo>
                    <a:pt x="1384" y="4430"/>
                  </a:lnTo>
                  <a:lnTo>
                    <a:pt x="1384" y="4430"/>
                  </a:lnTo>
                  <a:lnTo>
                    <a:pt x="1382" y="4427"/>
                  </a:lnTo>
                  <a:lnTo>
                    <a:pt x="1379" y="4425"/>
                  </a:lnTo>
                  <a:lnTo>
                    <a:pt x="1379" y="4420"/>
                  </a:lnTo>
                  <a:lnTo>
                    <a:pt x="1379" y="4418"/>
                  </a:lnTo>
                  <a:lnTo>
                    <a:pt x="1377" y="4415"/>
                  </a:lnTo>
                  <a:lnTo>
                    <a:pt x="1374" y="4415"/>
                  </a:lnTo>
                  <a:lnTo>
                    <a:pt x="1372" y="4434"/>
                  </a:lnTo>
                  <a:lnTo>
                    <a:pt x="1374" y="4441"/>
                  </a:lnTo>
                  <a:lnTo>
                    <a:pt x="1377" y="4444"/>
                  </a:lnTo>
                  <a:lnTo>
                    <a:pt x="1382" y="4456"/>
                  </a:lnTo>
                  <a:lnTo>
                    <a:pt x="1382" y="4458"/>
                  </a:lnTo>
                  <a:lnTo>
                    <a:pt x="1382" y="4460"/>
                  </a:lnTo>
                  <a:lnTo>
                    <a:pt x="1384" y="4463"/>
                  </a:lnTo>
                  <a:lnTo>
                    <a:pt x="1384" y="4463"/>
                  </a:lnTo>
                  <a:lnTo>
                    <a:pt x="1386" y="4465"/>
                  </a:lnTo>
                  <a:lnTo>
                    <a:pt x="1386" y="4467"/>
                  </a:lnTo>
                  <a:lnTo>
                    <a:pt x="1389" y="4472"/>
                  </a:lnTo>
                  <a:lnTo>
                    <a:pt x="1389" y="4472"/>
                  </a:lnTo>
                  <a:lnTo>
                    <a:pt x="1391" y="4472"/>
                  </a:lnTo>
                  <a:lnTo>
                    <a:pt x="1391" y="4472"/>
                  </a:lnTo>
                  <a:lnTo>
                    <a:pt x="1393" y="4472"/>
                  </a:lnTo>
                  <a:lnTo>
                    <a:pt x="1396" y="4474"/>
                  </a:lnTo>
                  <a:lnTo>
                    <a:pt x="1396" y="4477"/>
                  </a:lnTo>
                  <a:lnTo>
                    <a:pt x="1396" y="4477"/>
                  </a:lnTo>
                  <a:lnTo>
                    <a:pt x="1396" y="4479"/>
                  </a:lnTo>
                  <a:lnTo>
                    <a:pt x="1398" y="4482"/>
                  </a:lnTo>
                  <a:lnTo>
                    <a:pt x="1400" y="4484"/>
                  </a:lnTo>
                  <a:lnTo>
                    <a:pt x="1405" y="4482"/>
                  </a:lnTo>
                  <a:lnTo>
                    <a:pt x="1405" y="4482"/>
                  </a:lnTo>
                  <a:lnTo>
                    <a:pt x="1408" y="4484"/>
                  </a:lnTo>
                  <a:lnTo>
                    <a:pt x="1410" y="4486"/>
                  </a:lnTo>
                  <a:lnTo>
                    <a:pt x="1410" y="4489"/>
                  </a:lnTo>
                  <a:lnTo>
                    <a:pt x="1408" y="4489"/>
                  </a:lnTo>
                  <a:lnTo>
                    <a:pt x="1408" y="4489"/>
                  </a:lnTo>
                  <a:lnTo>
                    <a:pt x="1410" y="4493"/>
                  </a:lnTo>
                  <a:lnTo>
                    <a:pt x="1408" y="4496"/>
                  </a:lnTo>
                  <a:lnTo>
                    <a:pt x="1405" y="4496"/>
                  </a:lnTo>
                  <a:lnTo>
                    <a:pt x="1405" y="4496"/>
                  </a:lnTo>
                  <a:lnTo>
                    <a:pt x="1403" y="4496"/>
                  </a:lnTo>
                  <a:lnTo>
                    <a:pt x="1398" y="4498"/>
                  </a:lnTo>
                  <a:lnTo>
                    <a:pt x="1393" y="4498"/>
                  </a:lnTo>
                  <a:lnTo>
                    <a:pt x="1391" y="4500"/>
                  </a:lnTo>
                  <a:lnTo>
                    <a:pt x="1389" y="4500"/>
                  </a:lnTo>
                  <a:lnTo>
                    <a:pt x="1386" y="4498"/>
                  </a:lnTo>
                  <a:lnTo>
                    <a:pt x="1384" y="4498"/>
                  </a:lnTo>
                  <a:lnTo>
                    <a:pt x="1379" y="4498"/>
                  </a:lnTo>
                  <a:lnTo>
                    <a:pt x="1374" y="4498"/>
                  </a:lnTo>
                  <a:lnTo>
                    <a:pt x="1370" y="4496"/>
                  </a:lnTo>
                  <a:lnTo>
                    <a:pt x="1367" y="4493"/>
                  </a:lnTo>
                  <a:lnTo>
                    <a:pt x="1365" y="4489"/>
                  </a:lnTo>
                  <a:lnTo>
                    <a:pt x="1367" y="4484"/>
                  </a:lnTo>
                  <a:lnTo>
                    <a:pt x="1365" y="4482"/>
                  </a:lnTo>
                  <a:lnTo>
                    <a:pt x="1360" y="4474"/>
                  </a:lnTo>
                  <a:lnTo>
                    <a:pt x="1360" y="4472"/>
                  </a:lnTo>
                  <a:lnTo>
                    <a:pt x="1358" y="4465"/>
                  </a:lnTo>
                  <a:lnTo>
                    <a:pt x="1360" y="4458"/>
                  </a:lnTo>
                  <a:lnTo>
                    <a:pt x="1358" y="4453"/>
                  </a:lnTo>
                  <a:lnTo>
                    <a:pt x="1358" y="4451"/>
                  </a:lnTo>
                  <a:lnTo>
                    <a:pt x="1358" y="4448"/>
                  </a:lnTo>
                  <a:lnTo>
                    <a:pt x="1356" y="4446"/>
                  </a:lnTo>
                  <a:lnTo>
                    <a:pt x="1353" y="4441"/>
                  </a:lnTo>
                  <a:lnTo>
                    <a:pt x="1353" y="4439"/>
                  </a:lnTo>
                  <a:lnTo>
                    <a:pt x="1353" y="4434"/>
                  </a:lnTo>
                  <a:lnTo>
                    <a:pt x="1353" y="4432"/>
                  </a:lnTo>
                  <a:lnTo>
                    <a:pt x="1356" y="4430"/>
                  </a:lnTo>
                  <a:lnTo>
                    <a:pt x="1356" y="4427"/>
                  </a:lnTo>
                  <a:lnTo>
                    <a:pt x="1358" y="4425"/>
                  </a:lnTo>
                  <a:lnTo>
                    <a:pt x="1358" y="4425"/>
                  </a:lnTo>
                  <a:lnTo>
                    <a:pt x="1363" y="4411"/>
                  </a:lnTo>
                  <a:lnTo>
                    <a:pt x="1365" y="4404"/>
                  </a:lnTo>
                  <a:lnTo>
                    <a:pt x="1367" y="4399"/>
                  </a:lnTo>
                  <a:lnTo>
                    <a:pt x="1367" y="4399"/>
                  </a:lnTo>
                  <a:lnTo>
                    <a:pt x="1370" y="4396"/>
                  </a:lnTo>
                  <a:lnTo>
                    <a:pt x="1372" y="4389"/>
                  </a:lnTo>
                  <a:lnTo>
                    <a:pt x="1372" y="4387"/>
                  </a:lnTo>
                  <a:lnTo>
                    <a:pt x="1372" y="4387"/>
                  </a:lnTo>
                  <a:lnTo>
                    <a:pt x="1372" y="4387"/>
                  </a:lnTo>
                  <a:lnTo>
                    <a:pt x="1374" y="4382"/>
                  </a:lnTo>
                  <a:lnTo>
                    <a:pt x="1377" y="4382"/>
                  </a:lnTo>
                  <a:lnTo>
                    <a:pt x="1382" y="4378"/>
                  </a:lnTo>
                  <a:lnTo>
                    <a:pt x="1384" y="4373"/>
                  </a:lnTo>
                  <a:lnTo>
                    <a:pt x="1384" y="4370"/>
                  </a:lnTo>
                  <a:lnTo>
                    <a:pt x="1386" y="4361"/>
                  </a:lnTo>
                  <a:lnTo>
                    <a:pt x="1389" y="4359"/>
                  </a:lnTo>
                  <a:lnTo>
                    <a:pt x="1389" y="4354"/>
                  </a:lnTo>
                  <a:lnTo>
                    <a:pt x="1391" y="4352"/>
                  </a:lnTo>
                  <a:lnTo>
                    <a:pt x="1393" y="4347"/>
                  </a:lnTo>
                  <a:lnTo>
                    <a:pt x="1400" y="4337"/>
                  </a:lnTo>
                  <a:lnTo>
                    <a:pt x="1400" y="4335"/>
                  </a:lnTo>
                  <a:lnTo>
                    <a:pt x="1400" y="4333"/>
                  </a:lnTo>
                  <a:lnTo>
                    <a:pt x="1403" y="4328"/>
                  </a:lnTo>
                  <a:lnTo>
                    <a:pt x="1408" y="4323"/>
                  </a:lnTo>
                  <a:lnTo>
                    <a:pt x="1412" y="4321"/>
                  </a:lnTo>
                  <a:lnTo>
                    <a:pt x="1415" y="4316"/>
                  </a:lnTo>
                  <a:lnTo>
                    <a:pt x="1417" y="4314"/>
                  </a:lnTo>
                  <a:lnTo>
                    <a:pt x="1417" y="4311"/>
                  </a:lnTo>
                  <a:lnTo>
                    <a:pt x="1417" y="4309"/>
                  </a:lnTo>
                  <a:lnTo>
                    <a:pt x="1419" y="4309"/>
                  </a:lnTo>
                  <a:lnTo>
                    <a:pt x="1415" y="4307"/>
                  </a:lnTo>
                  <a:lnTo>
                    <a:pt x="1415" y="4309"/>
                  </a:lnTo>
                  <a:lnTo>
                    <a:pt x="1412" y="4314"/>
                  </a:lnTo>
                  <a:lnTo>
                    <a:pt x="1408" y="4314"/>
                  </a:lnTo>
                  <a:lnTo>
                    <a:pt x="1405" y="4316"/>
                  </a:lnTo>
                  <a:lnTo>
                    <a:pt x="1403" y="4318"/>
                  </a:lnTo>
                  <a:lnTo>
                    <a:pt x="1403" y="4321"/>
                  </a:lnTo>
                  <a:lnTo>
                    <a:pt x="1403" y="4323"/>
                  </a:lnTo>
                  <a:lnTo>
                    <a:pt x="1400" y="4323"/>
                  </a:lnTo>
                  <a:lnTo>
                    <a:pt x="1398" y="4328"/>
                  </a:lnTo>
                  <a:lnTo>
                    <a:pt x="1396" y="4333"/>
                  </a:lnTo>
                  <a:lnTo>
                    <a:pt x="1393" y="4335"/>
                  </a:lnTo>
                  <a:lnTo>
                    <a:pt x="1393" y="4340"/>
                  </a:lnTo>
                  <a:lnTo>
                    <a:pt x="1391" y="4342"/>
                  </a:lnTo>
                  <a:lnTo>
                    <a:pt x="1391" y="4344"/>
                  </a:lnTo>
                  <a:lnTo>
                    <a:pt x="1389" y="4344"/>
                  </a:lnTo>
                  <a:lnTo>
                    <a:pt x="1389" y="4347"/>
                  </a:lnTo>
                  <a:lnTo>
                    <a:pt x="1384" y="4352"/>
                  </a:lnTo>
                  <a:lnTo>
                    <a:pt x="1384" y="4354"/>
                  </a:lnTo>
                  <a:lnTo>
                    <a:pt x="1384" y="4356"/>
                  </a:lnTo>
                  <a:lnTo>
                    <a:pt x="1382" y="4359"/>
                  </a:lnTo>
                  <a:lnTo>
                    <a:pt x="1382" y="4361"/>
                  </a:lnTo>
                  <a:lnTo>
                    <a:pt x="1379" y="4368"/>
                  </a:lnTo>
                  <a:lnTo>
                    <a:pt x="1379" y="4375"/>
                  </a:lnTo>
                  <a:lnTo>
                    <a:pt x="1377" y="4375"/>
                  </a:lnTo>
                  <a:lnTo>
                    <a:pt x="1377" y="4378"/>
                  </a:lnTo>
                  <a:lnTo>
                    <a:pt x="1377" y="4378"/>
                  </a:lnTo>
                  <a:lnTo>
                    <a:pt x="1374" y="4378"/>
                  </a:lnTo>
                  <a:lnTo>
                    <a:pt x="1374" y="4378"/>
                  </a:lnTo>
                  <a:lnTo>
                    <a:pt x="1372" y="4378"/>
                  </a:lnTo>
                  <a:lnTo>
                    <a:pt x="1372" y="4380"/>
                  </a:lnTo>
                  <a:lnTo>
                    <a:pt x="1370" y="4382"/>
                  </a:lnTo>
                  <a:lnTo>
                    <a:pt x="1367" y="4385"/>
                  </a:lnTo>
                  <a:lnTo>
                    <a:pt x="1367" y="4387"/>
                  </a:lnTo>
                  <a:lnTo>
                    <a:pt x="1365" y="4392"/>
                  </a:lnTo>
                  <a:lnTo>
                    <a:pt x="1365" y="4394"/>
                  </a:lnTo>
                  <a:lnTo>
                    <a:pt x="1363" y="4399"/>
                  </a:lnTo>
                  <a:lnTo>
                    <a:pt x="1360" y="4399"/>
                  </a:lnTo>
                  <a:lnTo>
                    <a:pt x="1358" y="4394"/>
                  </a:lnTo>
                  <a:lnTo>
                    <a:pt x="1356" y="4394"/>
                  </a:lnTo>
                  <a:lnTo>
                    <a:pt x="1353" y="4394"/>
                  </a:lnTo>
                  <a:lnTo>
                    <a:pt x="1351" y="4394"/>
                  </a:lnTo>
                  <a:lnTo>
                    <a:pt x="1348" y="4382"/>
                  </a:lnTo>
                  <a:lnTo>
                    <a:pt x="1346" y="4375"/>
                  </a:lnTo>
                  <a:lnTo>
                    <a:pt x="1348" y="4373"/>
                  </a:lnTo>
                  <a:lnTo>
                    <a:pt x="1351" y="4366"/>
                  </a:lnTo>
                  <a:lnTo>
                    <a:pt x="1351" y="4361"/>
                  </a:lnTo>
                  <a:lnTo>
                    <a:pt x="1351" y="4356"/>
                  </a:lnTo>
                  <a:lnTo>
                    <a:pt x="1351" y="4354"/>
                  </a:lnTo>
                  <a:lnTo>
                    <a:pt x="1348" y="4354"/>
                  </a:lnTo>
                  <a:lnTo>
                    <a:pt x="1348" y="4352"/>
                  </a:lnTo>
                  <a:lnTo>
                    <a:pt x="1348" y="4352"/>
                  </a:lnTo>
                  <a:lnTo>
                    <a:pt x="1346" y="4349"/>
                  </a:lnTo>
                  <a:lnTo>
                    <a:pt x="1346" y="4347"/>
                  </a:lnTo>
                  <a:lnTo>
                    <a:pt x="1344" y="4344"/>
                  </a:lnTo>
                  <a:lnTo>
                    <a:pt x="1344" y="4342"/>
                  </a:lnTo>
                  <a:lnTo>
                    <a:pt x="1344" y="4337"/>
                  </a:lnTo>
                  <a:lnTo>
                    <a:pt x="1341" y="4337"/>
                  </a:lnTo>
                  <a:lnTo>
                    <a:pt x="1339" y="4337"/>
                  </a:lnTo>
                  <a:lnTo>
                    <a:pt x="1337" y="4340"/>
                  </a:lnTo>
                  <a:lnTo>
                    <a:pt x="1337" y="4342"/>
                  </a:lnTo>
                  <a:lnTo>
                    <a:pt x="1337" y="4344"/>
                  </a:lnTo>
                  <a:lnTo>
                    <a:pt x="1339" y="4349"/>
                  </a:lnTo>
                  <a:lnTo>
                    <a:pt x="1344" y="4356"/>
                  </a:lnTo>
                  <a:lnTo>
                    <a:pt x="1344" y="4359"/>
                  </a:lnTo>
                  <a:lnTo>
                    <a:pt x="1344" y="4370"/>
                  </a:lnTo>
                  <a:lnTo>
                    <a:pt x="1341" y="4370"/>
                  </a:lnTo>
                  <a:lnTo>
                    <a:pt x="1339" y="4375"/>
                  </a:lnTo>
                  <a:lnTo>
                    <a:pt x="1341" y="4378"/>
                  </a:lnTo>
                  <a:lnTo>
                    <a:pt x="1339" y="4378"/>
                  </a:lnTo>
                  <a:lnTo>
                    <a:pt x="1339" y="4382"/>
                  </a:lnTo>
                  <a:lnTo>
                    <a:pt x="1339" y="4382"/>
                  </a:lnTo>
                  <a:lnTo>
                    <a:pt x="1339" y="4385"/>
                  </a:lnTo>
                  <a:lnTo>
                    <a:pt x="1339" y="4387"/>
                  </a:lnTo>
                  <a:lnTo>
                    <a:pt x="1344" y="4392"/>
                  </a:lnTo>
                  <a:lnTo>
                    <a:pt x="1344" y="4394"/>
                  </a:lnTo>
                  <a:lnTo>
                    <a:pt x="1344" y="4394"/>
                  </a:lnTo>
                  <a:lnTo>
                    <a:pt x="1346" y="4394"/>
                  </a:lnTo>
                  <a:lnTo>
                    <a:pt x="1348" y="4396"/>
                  </a:lnTo>
                  <a:lnTo>
                    <a:pt x="1348" y="4399"/>
                  </a:lnTo>
                  <a:lnTo>
                    <a:pt x="1351" y="4401"/>
                  </a:lnTo>
                  <a:lnTo>
                    <a:pt x="1351" y="4401"/>
                  </a:lnTo>
                  <a:lnTo>
                    <a:pt x="1356" y="4404"/>
                  </a:lnTo>
                  <a:lnTo>
                    <a:pt x="1356" y="4408"/>
                  </a:lnTo>
                  <a:lnTo>
                    <a:pt x="1356" y="4413"/>
                  </a:lnTo>
                  <a:lnTo>
                    <a:pt x="1356" y="4413"/>
                  </a:lnTo>
                  <a:lnTo>
                    <a:pt x="1353" y="4415"/>
                  </a:lnTo>
                  <a:lnTo>
                    <a:pt x="1353" y="4420"/>
                  </a:lnTo>
                  <a:lnTo>
                    <a:pt x="1351" y="4420"/>
                  </a:lnTo>
                  <a:lnTo>
                    <a:pt x="1351" y="4420"/>
                  </a:lnTo>
                  <a:lnTo>
                    <a:pt x="1348" y="4427"/>
                  </a:lnTo>
                  <a:lnTo>
                    <a:pt x="1346" y="4432"/>
                  </a:lnTo>
                  <a:lnTo>
                    <a:pt x="1344" y="4434"/>
                  </a:lnTo>
                  <a:lnTo>
                    <a:pt x="1341" y="4437"/>
                  </a:lnTo>
                  <a:lnTo>
                    <a:pt x="1341" y="4437"/>
                  </a:lnTo>
                  <a:lnTo>
                    <a:pt x="1341" y="4439"/>
                  </a:lnTo>
                  <a:lnTo>
                    <a:pt x="1339" y="4441"/>
                  </a:lnTo>
                  <a:lnTo>
                    <a:pt x="1339" y="4444"/>
                  </a:lnTo>
                  <a:lnTo>
                    <a:pt x="1339" y="4444"/>
                  </a:lnTo>
                  <a:lnTo>
                    <a:pt x="1341" y="4446"/>
                  </a:lnTo>
                  <a:lnTo>
                    <a:pt x="1341" y="4453"/>
                  </a:lnTo>
                  <a:lnTo>
                    <a:pt x="1341" y="4456"/>
                  </a:lnTo>
                  <a:lnTo>
                    <a:pt x="1341" y="4456"/>
                  </a:lnTo>
                  <a:lnTo>
                    <a:pt x="1341" y="4458"/>
                  </a:lnTo>
                  <a:lnTo>
                    <a:pt x="1341" y="4463"/>
                  </a:lnTo>
                  <a:lnTo>
                    <a:pt x="1344" y="4465"/>
                  </a:lnTo>
                  <a:lnTo>
                    <a:pt x="1344" y="4465"/>
                  </a:lnTo>
                  <a:lnTo>
                    <a:pt x="1344" y="4467"/>
                  </a:lnTo>
                  <a:lnTo>
                    <a:pt x="1344" y="4470"/>
                  </a:lnTo>
                  <a:lnTo>
                    <a:pt x="1341" y="4474"/>
                  </a:lnTo>
                  <a:lnTo>
                    <a:pt x="1344" y="4482"/>
                  </a:lnTo>
                  <a:lnTo>
                    <a:pt x="1346" y="4486"/>
                  </a:lnTo>
                  <a:lnTo>
                    <a:pt x="1346" y="4493"/>
                  </a:lnTo>
                  <a:lnTo>
                    <a:pt x="1346" y="4496"/>
                  </a:lnTo>
                  <a:lnTo>
                    <a:pt x="1346" y="4498"/>
                  </a:lnTo>
                  <a:lnTo>
                    <a:pt x="1341" y="4498"/>
                  </a:lnTo>
                  <a:lnTo>
                    <a:pt x="1334" y="4496"/>
                  </a:lnTo>
                  <a:lnTo>
                    <a:pt x="1329" y="4493"/>
                  </a:lnTo>
                  <a:lnTo>
                    <a:pt x="1329" y="4493"/>
                  </a:lnTo>
                  <a:lnTo>
                    <a:pt x="1329" y="4493"/>
                  </a:lnTo>
                  <a:lnTo>
                    <a:pt x="1329" y="4491"/>
                  </a:lnTo>
                  <a:lnTo>
                    <a:pt x="1325" y="4489"/>
                  </a:lnTo>
                  <a:lnTo>
                    <a:pt x="1325" y="4489"/>
                  </a:lnTo>
                  <a:lnTo>
                    <a:pt x="1320" y="4491"/>
                  </a:lnTo>
                  <a:lnTo>
                    <a:pt x="1320" y="4489"/>
                  </a:lnTo>
                  <a:lnTo>
                    <a:pt x="1318" y="4486"/>
                  </a:lnTo>
                  <a:lnTo>
                    <a:pt x="1318" y="4486"/>
                  </a:lnTo>
                  <a:lnTo>
                    <a:pt x="1318" y="4484"/>
                  </a:lnTo>
                  <a:lnTo>
                    <a:pt x="1315" y="4486"/>
                  </a:lnTo>
                  <a:lnTo>
                    <a:pt x="1318" y="4491"/>
                  </a:lnTo>
                  <a:lnTo>
                    <a:pt x="1318" y="4491"/>
                  </a:lnTo>
                  <a:lnTo>
                    <a:pt x="1315" y="4491"/>
                  </a:lnTo>
                  <a:lnTo>
                    <a:pt x="1315" y="4493"/>
                  </a:lnTo>
                  <a:lnTo>
                    <a:pt x="1315" y="4493"/>
                  </a:lnTo>
                  <a:lnTo>
                    <a:pt x="1313" y="4493"/>
                  </a:lnTo>
                  <a:lnTo>
                    <a:pt x="1315" y="4493"/>
                  </a:lnTo>
                  <a:lnTo>
                    <a:pt x="1318" y="4496"/>
                  </a:lnTo>
                  <a:lnTo>
                    <a:pt x="1318" y="4498"/>
                  </a:lnTo>
                  <a:lnTo>
                    <a:pt x="1320" y="4498"/>
                  </a:lnTo>
                  <a:lnTo>
                    <a:pt x="1322" y="4500"/>
                  </a:lnTo>
                  <a:lnTo>
                    <a:pt x="1325" y="4500"/>
                  </a:lnTo>
                  <a:lnTo>
                    <a:pt x="1327" y="4500"/>
                  </a:lnTo>
                  <a:lnTo>
                    <a:pt x="1329" y="4500"/>
                  </a:lnTo>
                  <a:lnTo>
                    <a:pt x="1329" y="4500"/>
                  </a:lnTo>
                  <a:lnTo>
                    <a:pt x="1332" y="4503"/>
                  </a:lnTo>
                  <a:lnTo>
                    <a:pt x="1337" y="4505"/>
                  </a:lnTo>
                  <a:lnTo>
                    <a:pt x="1339" y="4510"/>
                  </a:lnTo>
                  <a:lnTo>
                    <a:pt x="1339" y="4515"/>
                  </a:lnTo>
                  <a:lnTo>
                    <a:pt x="1339" y="4519"/>
                  </a:lnTo>
                  <a:lnTo>
                    <a:pt x="1339" y="4519"/>
                  </a:lnTo>
                  <a:lnTo>
                    <a:pt x="1337" y="4522"/>
                  </a:lnTo>
                  <a:lnTo>
                    <a:pt x="1337" y="4524"/>
                  </a:lnTo>
                  <a:lnTo>
                    <a:pt x="1334" y="4524"/>
                  </a:lnTo>
                  <a:lnTo>
                    <a:pt x="1334" y="4526"/>
                  </a:lnTo>
                  <a:lnTo>
                    <a:pt x="1334" y="4526"/>
                  </a:lnTo>
                  <a:lnTo>
                    <a:pt x="1332" y="4526"/>
                  </a:lnTo>
                  <a:lnTo>
                    <a:pt x="1332" y="4529"/>
                  </a:lnTo>
                  <a:lnTo>
                    <a:pt x="1334" y="4529"/>
                  </a:lnTo>
                  <a:lnTo>
                    <a:pt x="1334" y="4531"/>
                  </a:lnTo>
                  <a:lnTo>
                    <a:pt x="1332" y="4531"/>
                  </a:lnTo>
                  <a:lnTo>
                    <a:pt x="1329" y="4534"/>
                  </a:lnTo>
                  <a:lnTo>
                    <a:pt x="1325" y="4545"/>
                  </a:lnTo>
                  <a:lnTo>
                    <a:pt x="1327" y="4545"/>
                  </a:lnTo>
                  <a:lnTo>
                    <a:pt x="1325" y="4548"/>
                  </a:lnTo>
                  <a:lnTo>
                    <a:pt x="1325" y="4550"/>
                  </a:lnTo>
                  <a:lnTo>
                    <a:pt x="1320" y="4560"/>
                  </a:lnTo>
                  <a:lnTo>
                    <a:pt x="1322" y="4560"/>
                  </a:lnTo>
                  <a:lnTo>
                    <a:pt x="1320" y="4560"/>
                  </a:lnTo>
                  <a:lnTo>
                    <a:pt x="1320" y="4567"/>
                  </a:lnTo>
                  <a:lnTo>
                    <a:pt x="1320" y="4567"/>
                  </a:lnTo>
                  <a:lnTo>
                    <a:pt x="1320" y="4569"/>
                  </a:lnTo>
                  <a:lnTo>
                    <a:pt x="1320" y="4574"/>
                  </a:lnTo>
                  <a:lnTo>
                    <a:pt x="1318" y="4578"/>
                  </a:lnTo>
                  <a:lnTo>
                    <a:pt x="1315" y="4578"/>
                  </a:lnTo>
                  <a:lnTo>
                    <a:pt x="1315" y="4581"/>
                  </a:lnTo>
                  <a:lnTo>
                    <a:pt x="1313" y="4583"/>
                  </a:lnTo>
                  <a:lnTo>
                    <a:pt x="1313" y="4586"/>
                  </a:lnTo>
                  <a:lnTo>
                    <a:pt x="1311" y="4586"/>
                  </a:lnTo>
                  <a:lnTo>
                    <a:pt x="1311" y="4588"/>
                  </a:lnTo>
                  <a:lnTo>
                    <a:pt x="1308" y="4588"/>
                  </a:lnTo>
                  <a:lnTo>
                    <a:pt x="1308" y="4593"/>
                  </a:lnTo>
                  <a:lnTo>
                    <a:pt x="1308" y="4597"/>
                  </a:lnTo>
                  <a:lnTo>
                    <a:pt x="1306" y="4597"/>
                  </a:lnTo>
                  <a:lnTo>
                    <a:pt x="1306" y="4602"/>
                  </a:lnTo>
                  <a:lnTo>
                    <a:pt x="1306" y="4604"/>
                  </a:lnTo>
                  <a:lnTo>
                    <a:pt x="1306" y="4604"/>
                  </a:lnTo>
                  <a:lnTo>
                    <a:pt x="1303" y="4604"/>
                  </a:lnTo>
                  <a:lnTo>
                    <a:pt x="1303" y="4604"/>
                  </a:lnTo>
                  <a:lnTo>
                    <a:pt x="1301" y="4604"/>
                  </a:lnTo>
                  <a:lnTo>
                    <a:pt x="1301" y="4602"/>
                  </a:lnTo>
                  <a:lnTo>
                    <a:pt x="1294" y="4602"/>
                  </a:lnTo>
                  <a:lnTo>
                    <a:pt x="1294" y="4602"/>
                  </a:lnTo>
                  <a:lnTo>
                    <a:pt x="1287" y="4600"/>
                  </a:lnTo>
                  <a:lnTo>
                    <a:pt x="1285" y="4602"/>
                  </a:lnTo>
                  <a:lnTo>
                    <a:pt x="1285" y="4600"/>
                  </a:lnTo>
                  <a:lnTo>
                    <a:pt x="1285" y="4600"/>
                  </a:lnTo>
                  <a:lnTo>
                    <a:pt x="1282" y="4597"/>
                  </a:lnTo>
                  <a:lnTo>
                    <a:pt x="1277" y="4600"/>
                  </a:lnTo>
                  <a:lnTo>
                    <a:pt x="1275" y="4597"/>
                  </a:lnTo>
                  <a:lnTo>
                    <a:pt x="1277" y="4597"/>
                  </a:lnTo>
                  <a:lnTo>
                    <a:pt x="1275" y="4597"/>
                  </a:lnTo>
                  <a:lnTo>
                    <a:pt x="1275" y="4597"/>
                  </a:lnTo>
                  <a:lnTo>
                    <a:pt x="1275" y="4595"/>
                  </a:lnTo>
                  <a:lnTo>
                    <a:pt x="1273" y="4597"/>
                  </a:lnTo>
                  <a:lnTo>
                    <a:pt x="1273" y="4595"/>
                  </a:lnTo>
                  <a:lnTo>
                    <a:pt x="1275" y="4590"/>
                  </a:lnTo>
                  <a:lnTo>
                    <a:pt x="1275" y="4586"/>
                  </a:lnTo>
                  <a:lnTo>
                    <a:pt x="1273" y="4581"/>
                  </a:lnTo>
                  <a:lnTo>
                    <a:pt x="1273" y="4576"/>
                  </a:lnTo>
                  <a:lnTo>
                    <a:pt x="1270" y="4576"/>
                  </a:lnTo>
                  <a:lnTo>
                    <a:pt x="1273" y="4574"/>
                  </a:lnTo>
                  <a:lnTo>
                    <a:pt x="1270" y="4567"/>
                  </a:lnTo>
                  <a:lnTo>
                    <a:pt x="1268" y="4552"/>
                  </a:lnTo>
                  <a:lnTo>
                    <a:pt x="1268" y="4548"/>
                  </a:lnTo>
                  <a:lnTo>
                    <a:pt x="1266" y="4545"/>
                  </a:lnTo>
                  <a:lnTo>
                    <a:pt x="1266" y="4543"/>
                  </a:lnTo>
                  <a:lnTo>
                    <a:pt x="1266" y="4543"/>
                  </a:lnTo>
                  <a:lnTo>
                    <a:pt x="1266" y="4541"/>
                  </a:lnTo>
                  <a:lnTo>
                    <a:pt x="1263" y="4531"/>
                  </a:lnTo>
                  <a:lnTo>
                    <a:pt x="1261" y="4526"/>
                  </a:lnTo>
                  <a:lnTo>
                    <a:pt x="1259" y="4524"/>
                  </a:lnTo>
                  <a:lnTo>
                    <a:pt x="1256" y="4519"/>
                  </a:lnTo>
                  <a:lnTo>
                    <a:pt x="1251" y="4517"/>
                  </a:lnTo>
                  <a:lnTo>
                    <a:pt x="1249" y="4515"/>
                  </a:lnTo>
                  <a:lnTo>
                    <a:pt x="1244" y="4510"/>
                  </a:lnTo>
                  <a:lnTo>
                    <a:pt x="1244" y="4508"/>
                  </a:lnTo>
                  <a:lnTo>
                    <a:pt x="1242" y="4496"/>
                  </a:lnTo>
                  <a:lnTo>
                    <a:pt x="1240" y="4493"/>
                  </a:lnTo>
                  <a:lnTo>
                    <a:pt x="1240" y="4493"/>
                  </a:lnTo>
                  <a:lnTo>
                    <a:pt x="1240" y="4489"/>
                  </a:lnTo>
                  <a:lnTo>
                    <a:pt x="1237" y="4489"/>
                  </a:lnTo>
                  <a:lnTo>
                    <a:pt x="1237" y="4486"/>
                  </a:lnTo>
                  <a:lnTo>
                    <a:pt x="1235" y="4484"/>
                  </a:lnTo>
                  <a:lnTo>
                    <a:pt x="1237" y="4484"/>
                  </a:lnTo>
                  <a:lnTo>
                    <a:pt x="1237" y="4484"/>
                  </a:lnTo>
                  <a:lnTo>
                    <a:pt x="1237" y="4484"/>
                  </a:lnTo>
                  <a:lnTo>
                    <a:pt x="1235" y="4479"/>
                  </a:lnTo>
                  <a:lnTo>
                    <a:pt x="1235" y="4479"/>
                  </a:lnTo>
                  <a:lnTo>
                    <a:pt x="1233" y="4479"/>
                  </a:lnTo>
                  <a:lnTo>
                    <a:pt x="1235" y="4482"/>
                  </a:lnTo>
                  <a:lnTo>
                    <a:pt x="1233" y="4489"/>
                  </a:lnTo>
                  <a:lnTo>
                    <a:pt x="1233" y="4489"/>
                  </a:lnTo>
                  <a:lnTo>
                    <a:pt x="1237" y="4500"/>
                  </a:lnTo>
                  <a:lnTo>
                    <a:pt x="1237" y="4510"/>
                  </a:lnTo>
                  <a:lnTo>
                    <a:pt x="1240" y="4510"/>
                  </a:lnTo>
                  <a:lnTo>
                    <a:pt x="1240" y="4512"/>
                  </a:lnTo>
                  <a:lnTo>
                    <a:pt x="1242" y="4515"/>
                  </a:lnTo>
                  <a:lnTo>
                    <a:pt x="1244" y="4515"/>
                  </a:lnTo>
                  <a:lnTo>
                    <a:pt x="1244" y="4519"/>
                  </a:lnTo>
                  <a:lnTo>
                    <a:pt x="1247" y="4522"/>
                  </a:lnTo>
                  <a:lnTo>
                    <a:pt x="1249" y="4524"/>
                  </a:lnTo>
                  <a:lnTo>
                    <a:pt x="1251" y="4529"/>
                  </a:lnTo>
                  <a:lnTo>
                    <a:pt x="1256" y="4538"/>
                  </a:lnTo>
                  <a:lnTo>
                    <a:pt x="1256" y="4548"/>
                  </a:lnTo>
                  <a:lnTo>
                    <a:pt x="1259" y="4552"/>
                  </a:lnTo>
                  <a:lnTo>
                    <a:pt x="1259" y="4569"/>
                  </a:lnTo>
                  <a:lnTo>
                    <a:pt x="1259" y="4571"/>
                  </a:lnTo>
                  <a:lnTo>
                    <a:pt x="1256" y="4574"/>
                  </a:lnTo>
                  <a:lnTo>
                    <a:pt x="1251" y="4574"/>
                  </a:lnTo>
                  <a:lnTo>
                    <a:pt x="1251" y="4571"/>
                  </a:lnTo>
                  <a:lnTo>
                    <a:pt x="1247" y="4571"/>
                  </a:lnTo>
                  <a:lnTo>
                    <a:pt x="1247" y="4571"/>
                  </a:lnTo>
                  <a:lnTo>
                    <a:pt x="1247" y="4571"/>
                  </a:lnTo>
                  <a:lnTo>
                    <a:pt x="1242" y="4571"/>
                  </a:lnTo>
                  <a:lnTo>
                    <a:pt x="1240" y="4569"/>
                  </a:lnTo>
                  <a:lnTo>
                    <a:pt x="1237" y="4567"/>
                  </a:lnTo>
                  <a:lnTo>
                    <a:pt x="1235" y="4562"/>
                  </a:lnTo>
                  <a:lnTo>
                    <a:pt x="1230" y="4560"/>
                  </a:lnTo>
                  <a:lnTo>
                    <a:pt x="1228" y="4557"/>
                  </a:lnTo>
                  <a:lnTo>
                    <a:pt x="1228" y="4555"/>
                  </a:lnTo>
                  <a:lnTo>
                    <a:pt x="1225" y="4552"/>
                  </a:lnTo>
                  <a:lnTo>
                    <a:pt x="1221" y="4552"/>
                  </a:lnTo>
                  <a:lnTo>
                    <a:pt x="1221" y="4550"/>
                  </a:lnTo>
                  <a:lnTo>
                    <a:pt x="1221" y="4548"/>
                  </a:lnTo>
                  <a:lnTo>
                    <a:pt x="1218" y="4548"/>
                  </a:lnTo>
                  <a:lnTo>
                    <a:pt x="1216" y="4545"/>
                  </a:lnTo>
                  <a:lnTo>
                    <a:pt x="1216" y="4545"/>
                  </a:lnTo>
                  <a:lnTo>
                    <a:pt x="1211" y="4543"/>
                  </a:lnTo>
                  <a:lnTo>
                    <a:pt x="1211" y="4543"/>
                  </a:lnTo>
                  <a:lnTo>
                    <a:pt x="1209" y="4543"/>
                  </a:lnTo>
                  <a:lnTo>
                    <a:pt x="1209" y="4543"/>
                  </a:lnTo>
                  <a:lnTo>
                    <a:pt x="1209" y="4538"/>
                  </a:lnTo>
                  <a:lnTo>
                    <a:pt x="1207" y="4536"/>
                  </a:lnTo>
                  <a:lnTo>
                    <a:pt x="1207" y="4536"/>
                  </a:lnTo>
                  <a:lnTo>
                    <a:pt x="1207" y="4538"/>
                  </a:lnTo>
                  <a:lnTo>
                    <a:pt x="1207" y="4538"/>
                  </a:lnTo>
                  <a:lnTo>
                    <a:pt x="1204" y="4534"/>
                  </a:lnTo>
                  <a:lnTo>
                    <a:pt x="1204" y="4531"/>
                  </a:lnTo>
                  <a:lnTo>
                    <a:pt x="1204" y="4529"/>
                  </a:lnTo>
                  <a:lnTo>
                    <a:pt x="1204" y="4524"/>
                  </a:lnTo>
                  <a:lnTo>
                    <a:pt x="1204" y="4524"/>
                  </a:lnTo>
                  <a:lnTo>
                    <a:pt x="1204" y="4517"/>
                  </a:lnTo>
                  <a:lnTo>
                    <a:pt x="1204" y="4515"/>
                  </a:lnTo>
                  <a:lnTo>
                    <a:pt x="1204" y="4512"/>
                  </a:lnTo>
                  <a:lnTo>
                    <a:pt x="1204" y="4512"/>
                  </a:lnTo>
                  <a:lnTo>
                    <a:pt x="1207" y="4508"/>
                  </a:lnTo>
                  <a:lnTo>
                    <a:pt x="1204" y="4508"/>
                  </a:lnTo>
                  <a:lnTo>
                    <a:pt x="1204" y="4505"/>
                  </a:lnTo>
                  <a:lnTo>
                    <a:pt x="1204" y="4503"/>
                  </a:lnTo>
                  <a:lnTo>
                    <a:pt x="1204" y="4503"/>
                  </a:lnTo>
                  <a:lnTo>
                    <a:pt x="1202" y="4503"/>
                  </a:lnTo>
                  <a:lnTo>
                    <a:pt x="1199" y="4508"/>
                  </a:lnTo>
                  <a:lnTo>
                    <a:pt x="1199" y="4510"/>
                  </a:lnTo>
                  <a:lnTo>
                    <a:pt x="1199" y="4512"/>
                  </a:lnTo>
                  <a:lnTo>
                    <a:pt x="1199" y="4515"/>
                  </a:lnTo>
                  <a:lnTo>
                    <a:pt x="1199" y="4522"/>
                  </a:lnTo>
                  <a:lnTo>
                    <a:pt x="1199" y="4522"/>
                  </a:lnTo>
                  <a:lnTo>
                    <a:pt x="1199" y="4524"/>
                  </a:lnTo>
                  <a:lnTo>
                    <a:pt x="1199" y="4526"/>
                  </a:lnTo>
                  <a:lnTo>
                    <a:pt x="1197" y="4529"/>
                  </a:lnTo>
                  <a:lnTo>
                    <a:pt x="1197" y="4536"/>
                  </a:lnTo>
                  <a:lnTo>
                    <a:pt x="1202" y="4538"/>
                  </a:lnTo>
                  <a:lnTo>
                    <a:pt x="1202" y="4541"/>
                  </a:lnTo>
                  <a:lnTo>
                    <a:pt x="1199" y="4541"/>
                  </a:lnTo>
                  <a:lnTo>
                    <a:pt x="1199" y="4543"/>
                  </a:lnTo>
                  <a:lnTo>
                    <a:pt x="1199" y="4543"/>
                  </a:lnTo>
                  <a:lnTo>
                    <a:pt x="1199" y="4543"/>
                  </a:lnTo>
                  <a:lnTo>
                    <a:pt x="1197" y="4545"/>
                  </a:lnTo>
                  <a:lnTo>
                    <a:pt x="1195" y="4552"/>
                  </a:lnTo>
                  <a:lnTo>
                    <a:pt x="1195" y="4557"/>
                  </a:lnTo>
                  <a:lnTo>
                    <a:pt x="1190" y="4557"/>
                  </a:lnTo>
                  <a:lnTo>
                    <a:pt x="1185" y="4564"/>
                  </a:lnTo>
                  <a:lnTo>
                    <a:pt x="1183" y="4564"/>
                  </a:lnTo>
                  <a:lnTo>
                    <a:pt x="1183" y="4567"/>
                  </a:lnTo>
                  <a:lnTo>
                    <a:pt x="1181" y="4567"/>
                  </a:lnTo>
                  <a:lnTo>
                    <a:pt x="1178" y="4569"/>
                  </a:lnTo>
                  <a:lnTo>
                    <a:pt x="1178" y="4576"/>
                  </a:lnTo>
                  <a:lnTo>
                    <a:pt x="1178" y="4581"/>
                  </a:lnTo>
                  <a:lnTo>
                    <a:pt x="1183" y="4586"/>
                  </a:lnTo>
                  <a:lnTo>
                    <a:pt x="1185" y="4590"/>
                  </a:lnTo>
                  <a:lnTo>
                    <a:pt x="1188" y="4600"/>
                  </a:lnTo>
                  <a:lnTo>
                    <a:pt x="1190" y="4600"/>
                  </a:lnTo>
                  <a:lnTo>
                    <a:pt x="1190" y="4600"/>
                  </a:lnTo>
                  <a:lnTo>
                    <a:pt x="1190" y="4602"/>
                  </a:lnTo>
                  <a:lnTo>
                    <a:pt x="1192" y="4607"/>
                  </a:lnTo>
                  <a:lnTo>
                    <a:pt x="1192" y="4607"/>
                  </a:lnTo>
                  <a:lnTo>
                    <a:pt x="1195" y="4607"/>
                  </a:lnTo>
                  <a:lnTo>
                    <a:pt x="1195" y="4609"/>
                  </a:lnTo>
                  <a:lnTo>
                    <a:pt x="1195" y="4609"/>
                  </a:lnTo>
                  <a:lnTo>
                    <a:pt x="1195" y="4612"/>
                  </a:lnTo>
                  <a:lnTo>
                    <a:pt x="1195" y="4619"/>
                  </a:lnTo>
                  <a:lnTo>
                    <a:pt x="1195" y="4621"/>
                  </a:lnTo>
                  <a:lnTo>
                    <a:pt x="1195" y="4621"/>
                  </a:lnTo>
                  <a:lnTo>
                    <a:pt x="1197" y="4621"/>
                  </a:lnTo>
                  <a:lnTo>
                    <a:pt x="1197" y="4630"/>
                  </a:lnTo>
                  <a:lnTo>
                    <a:pt x="1197" y="4630"/>
                  </a:lnTo>
                  <a:lnTo>
                    <a:pt x="1197" y="4633"/>
                  </a:lnTo>
                  <a:lnTo>
                    <a:pt x="1197" y="4635"/>
                  </a:lnTo>
                  <a:lnTo>
                    <a:pt x="1195" y="4635"/>
                  </a:lnTo>
                  <a:lnTo>
                    <a:pt x="1192" y="4633"/>
                  </a:lnTo>
                  <a:lnTo>
                    <a:pt x="1192" y="4633"/>
                  </a:lnTo>
                  <a:lnTo>
                    <a:pt x="1192" y="4635"/>
                  </a:lnTo>
                  <a:lnTo>
                    <a:pt x="1190" y="4635"/>
                  </a:lnTo>
                  <a:lnTo>
                    <a:pt x="1188" y="4630"/>
                  </a:lnTo>
                  <a:lnTo>
                    <a:pt x="1185" y="4628"/>
                  </a:lnTo>
                  <a:lnTo>
                    <a:pt x="1185" y="4626"/>
                  </a:lnTo>
                  <a:lnTo>
                    <a:pt x="1183" y="4623"/>
                  </a:lnTo>
                  <a:lnTo>
                    <a:pt x="1181" y="4623"/>
                  </a:lnTo>
                  <a:lnTo>
                    <a:pt x="1173" y="4623"/>
                  </a:lnTo>
                  <a:lnTo>
                    <a:pt x="1173" y="4621"/>
                  </a:lnTo>
                  <a:lnTo>
                    <a:pt x="1173" y="4616"/>
                  </a:lnTo>
                  <a:lnTo>
                    <a:pt x="1171" y="4614"/>
                  </a:lnTo>
                  <a:lnTo>
                    <a:pt x="1171" y="4614"/>
                  </a:lnTo>
                  <a:lnTo>
                    <a:pt x="1169" y="4612"/>
                  </a:lnTo>
                  <a:lnTo>
                    <a:pt x="1166" y="4612"/>
                  </a:lnTo>
                  <a:lnTo>
                    <a:pt x="1166" y="4614"/>
                  </a:lnTo>
                  <a:lnTo>
                    <a:pt x="1166" y="4616"/>
                  </a:lnTo>
                  <a:lnTo>
                    <a:pt x="1164" y="4616"/>
                  </a:lnTo>
                  <a:lnTo>
                    <a:pt x="1164" y="4616"/>
                  </a:lnTo>
                  <a:lnTo>
                    <a:pt x="1162" y="4616"/>
                  </a:lnTo>
                  <a:lnTo>
                    <a:pt x="1162" y="4616"/>
                  </a:lnTo>
                  <a:lnTo>
                    <a:pt x="1162" y="4616"/>
                  </a:lnTo>
                  <a:lnTo>
                    <a:pt x="1159" y="4616"/>
                  </a:lnTo>
                  <a:lnTo>
                    <a:pt x="1159" y="4616"/>
                  </a:lnTo>
                  <a:lnTo>
                    <a:pt x="1157" y="4614"/>
                  </a:lnTo>
                  <a:lnTo>
                    <a:pt x="1157" y="4616"/>
                  </a:lnTo>
                  <a:lnTo>
                    <a:pt x="1154" y="4614"/>
                  </a:lnTo>
                  <a:lnTo>
                    <a:pt x="1154" y="4609"/>
                  </a:lnTo>
                  <a:lnTo>
                    <a:pt x="1154" y="4609"/>
                  </a:lnTo>
                  <a:lnTo>
                    <a:pt x="1152" y="4607"/>
                  </a:lnTo>
                  <a:lnTo>
                    <a:pt x="1152" y="4609"/>
                  </a:lnTo>
                  <a:lnTo>
                    <a:pt x="1150" y="4609"/>
                  </a:lnTo>
                  <a:lnTo>
                    <a:pt x="1150" y="4612"/>
                  </a:lnTo>
                  <a:lnTo>
                    <a:pt x="1150" y="4612"/>
                  </a:lnTo>
                  <a:lnTo>
                    <a:pt x="1147" y="4612"/>
                  </a:lnTo>
                  <a:lnTo>
                    <a:pt x="1147" y="4614"/>
                  </a:lnTo>
                  <a:lnTo>
                    <a:pt x="1143" y="4612"/>
                  </a:lnTo>
                  <a:lnTo>
                    <a:pt x="1143" y="4612"/>
                  </a:lnTo>
                  <a:lnTo>
                    <a:pt x="1147" y="4609"/>
                  </a:lnTo>
                  <a:lnTo>
                    <a:pt x="1140" y="4609"/>
                  </a:lnTo>
                  <a:lnTo>
                    <a:pt x="1143" y="4602"/>
                  </a:lnTo>
                  <a:lnTo>
                    <a:pt x="1145" y="4597"/>
                  </a:lnTo>
                  <a:lnTo>
                    <a:pt x="1143" y="4597"/>
                  </a:lnTo>
                  <a:lnTo>
                    <a:pt x="1143" y="4597"/>
                  </a:lnTo>
                  <a:lnTo>
                    <a:pt x="1140" y="4593"/>
                  </a:lnTo>
                  <a:lnTo>
                    <a:pt x="1140" y="4593"/>
                  </a:lnTo>
                  <a:lnTo>
                    <a:pt x="1143" y="4590"/>
                  </a:lnTo>
                  <a:lnTo>
                    <a:pt x="1140" y="4590"/>
                  </a:lnTo>
                  <a:lnTo>
                    <a:pt x="1138" y="4588"/>
                  </a:lnTo>
                  <a:lnTo>
                    <a:pt x="1138" y="4590"/>
                  </a:lnTo>
                  <a:lnTo>
                    <a:pt x="1136" y="4590"/>
                  </a:lnTo>
                  <a:lnTo>
                    <a:pt x="1136" y="4590"/>
                  </a:lnTo>
                  <a:lnTo>
                    <a:pt x="1138" y="4588"/>
                  </a:lnTo>
                  <a:lnTo>
                    <a:pt x="1138" y="4588"/>
                  </a:lnTo>
                  <a:lnTo>
                    <a:pt x="1138" y="4586"/>
                  </a:lnTo>
                  <a:lnTo>
                    <a:pt x="1138" y="4586"/>
                  </a:lnTo>
                  <a:lnTo>
                    <a:pt x="1136" y="4586"/>
                  </a:lnTo>
                  <a:lnTo>
                    <a:pt x="1136" y="4583"/>
                  </a:lnTo>
                  <a:lnTo>
                    <a:pt x="1136" y="4583"/>
                  </a:lnTo>
                  <a:lnTo>
                    <a:pt x="1136" y="4583"/>
                  </a:lnTo>
                  <a:lnTo>
                    <a:pt x="1136" y="4583"/>
                  </a:lnTo>
                  <a:lnTo>
                    <a:pt x="1133" y="4583"/>
                  </a:lnTo>
                  <a:lnTo>
                    <a:pt x="1133" y="4586"/>
                  </a:lnTo>
                  <a:lnTo>
                    <a:pt x="1131" y="4583"/>
                  </a:lnTo>
                  <a:lnTo>
                    <a:pt x="1133" y="4583"/>
                  </a:lnTo>
                  <a:lnTo>
                    <a:pt x="1131" y="4581"/>
                  </a:lnTo>
                  <a:lnTo>
                    <a:pt x="1128" y="4583"/>
                  </a:lnTo>
                  <a:lnTo>
                    <a:pt x="1126" y="4583"/>
                  </a:lnTo>
                  <a:lnTo>
                    <a:pt x="1126" y="4581"/>
                  </a:lnTo>
                  <a:lnTo>
                    <a:pt x="1128" y="4576"/>
                  </a:lnTo>
                  <a:lnTo>
                    <a:pt x="1126" y="4574"/>
                  </a:lnTo>
                  <a:lnTo>
                    <a:pt x="1126" y="4574"/>
                  </a:lnTo>
                  <a:lnTo>
                    <a:pt x="1124" y="4576"/>
                  </a:lnTo>
                  <a:lnTo>
                    <a:pt x="1124" y="4576"/>
                  </a:lnTo>
                  <a:lnTo>
                    <a:pt x="1124" y="4574"/>
                  </a:lnTo>
                  <a:lnTo>
                    <a:pt x="1124" y="4571"/>
                  </a:lnTo>
                  <a:lnTo>
                    <a:pt x="1124" y="4569"/>
                  </a:lnTo>
                  <a:lnTo>
                    <a:pt x="1126" y="4569"/>
                  </a:lnTo>
                  <a:lnTo>
                    <a:pt x="1126" y="4569"/>
                  </a:lnTo>
                  <a:lnTo>
                    <a:pt x="1128" y="4569"/>
                  </a:lnTo>
                  <a:lnTo>
                    <a:pt x="1128" y="4569"/>
                  </a:lnTo>
                  <a:lnTo>
                    <a:pt x="1126" y="4567"/>
                  </a:lnTo>
                  <a:lnTo>
                    <a:pt x="1126" y="4567"/>
                  </a:lnTo>
                  <a:lnTo>
                    <a:pt x="1124" y="4564"/>
                  </a:lnTo>
                  <a:lnTo>
                    <a:pt x="1126" y="4557"/>
                  </a:lnTo>
                  <a:lnTo>
                    <a:pt x="1126" y="4557"/>
                  </a:lnTo>
                  <a:lnTo>
                    <a:pt x="1128" y="4557"/>
                  </a:lnTo>
                  <a:lnTo>
                    <a:pt x="1128" y="4555"/>
                  </a:lnTo>
                  <a:lnTo>
                    <a:pt x="1126" y="4552"/>
                  </a:lnTo>
                  <a:lnTo>
                    <a:pt x="1126" y="4548"/>
                  </a:lnTo>
                  <a:lnTo>
                    <a:pt x="1126" y="4545"/>
                  </a:lnTo>
                  <a:lnTo>
                    <a:pt x="1128" y="4543"/>
                  </a:lnTo>
                  <a:lnTo>
                    <a:pt x="1128" y="4536"/>
                  </a:lnTo>
                  <a:lnTo>
                    <a:pt x="1133" y="4529"/>
                  </a:lnTo>
                  <a:lnTo>
                    <a:pt x="1136" y="4519"/>
                  </a:lnTo>
                  <a:lnTo>
                    <a:pt x="1133" y="4519"/>
                  </a:lnTo>
                  <a:lnTo>
                    <a:pt x="1133" y="4517"/>
                  </a:lnTo>
                  <a:lnTo>
                    <a:pt x="1131" y="4517"/>
                  </a:lnTo>
                  <a:lnTo>
                    <a:pt x="1131" y="4517"/>
                  </a:lnTo>
                  <a:lnTo>
                    <a:pt x="1131" y="4517"/>
                  </a:lnTo>
                  <a:lnTo>
                    <a:pt x="1128" y="4517"/>
                  </a:lnTo>
                  <a:lnTo>
                    <a:pt x="1128" y="4515"/>
                  </a:lnTo>
                  <a:lnTo>
                    <a:pt x="1128" y="4515"/>
                  </a:lnTo>
                  <a:lnTo>
                    <a:pt x="1126" y="4512"/>
                  </a:lnTo>
                  <a:lnTo>
                    <a:pt x="1128" y="4512"/>
                  </a:lnTo>
                  <a:lnTo>
                    <a:pt x="1126" y="4508"/>
                  </a:lnTo>
                  <a:lnTo>
                    <a:pt x="1128" y="4505"/>
                  </a:lnTo>
                  <a:lnTo>
                    <a:pt x="1128" y="4503"/>
                  </a:lnTo>
                  <a:lnTo>
                    <a:pt x="1131" y="4503"/>
                  </a:lnTo>
                  <a:lnTo>
                    <a:pt x="1131" y="4498"/>
                  </a:lnTo>
                  <a:lnTo>
                    <a:pt x="1131" y="4496"/>
                  </a:lnTo>
                  <a:lnTo>
                    <a:pt x="1128" y="4491"/>
                  </a:lnTo>
                  <a:lnTo>
                    <a:pt x="1128" y="4489"/>
                  </a:lnTo>
                  <a:lnTo>
                    <a:pt x="1131" y="4486"/>
                  </a:lnTo>
                  <a:lnTo>
                    <a:pt x="1131" y="4486"/>
                  </a:lnTo>
                  <a:lnTo>
                    <a:pt x="1133" y="4484"/>
                  </a:lnTo>
                  <a:lnTo>
                    <a:pt x="1133" y="4484"/>
                  </a:lnTo>
                  <a:lnTo>
                    <a:pt x="1133" y="4482"/>
                  </a:lnTo>
                  <a:lnTo>
                    <a:pt x="1136" y="4479"/>
                  </a:lnTo>
                  <a:lnTo>
                    <a:pt x="1136" y="4479"/>
                  </a:lnTo>
                  <a:lnTo>
                    <a:pt x="1136" y="4477"/>
                  </a:lnTo>
                  <a:lnTo>
                    <a:pt x="1138" y="4477"/>
                  </a:lnTo>
                  <a:lnTo>
                    <a:pt x="1140" y="4477"/>
                  </a:lnTo>
                  <a:lnTo>
                    <a:pt x="1140" y="4474"/>
                  </a:lnTo>
                  <a:lnTo>
                    <a:pt x="1143" y="4474"/>
                  </a:lnTo>
                  <a:lnTo>
                    <a:pt x="1145" y="4467"/>
                  </a:lnTo>
                  <a:lnTo>
                    <a:pt x="1147" y="4465"/>
                  </a:lnTo>
                  <a:lnTo>
                    <a:pt x="1147" y="4465"/>
                  </a:lnTo>
                  <a:lnTo>
                    <a:pt x="1147" y="4465"/>
                  </a:lnTo>
                  <a:lnTo>
                    <a:pt x="1150" y="4463"/>
                  </a:lnTo>
                  <a:lnTo>
                    <a:pt x="1150" y="4460"/>
                  </a:lnTo>
                  <a:lnTo>
                    <a:pt x="1150" y="4456"/>
                  </a:lnTo>
                  <a:lnTo>
                    <a:pt x="1152" y="4456"/>
                  </a:lnTo>
                  <a:lnTo>
                    <a:pt x="1152" y="4451"/>
                  </a:lnTo>
                  <a:lnTo>
                    <a:pt x="1152" y="4448"/>
                  </a:lnTo>
                  <a:lnTo>
                    <a:pt x="1152" y="4446"/>
                  </a:lnTo>
                  <a:lnTo>
                    <a:pt x="1154" y="4444"/>
                  </a:lnTo>
                  <a:lnTo>
                    <a:pt x="1159" y="4437"/>
                  </a:lnTo>
                  <a:lnTo>
                    <a:pt x="1162" y="4434"/>
                  </a:lnTo>
                  <a:lnTo>
                    <a:pt x="1162" y="4432"/>
                  </a:lnTo>
                  <a:lnTo>
                    <a:pt x="1164" y="4430"/>
                  </a:lnTo>
                  <a:lnTo>
                    <a:pt x="1164" y="4430"/>
                  </a:lnTo>
                  <a:lnTo>
                    <a:pt x="1164" y="4427"/>
                  </a:lnTo>
                  <a:lnTo>
                    <a:pt x="1166" y="4427"/>
                  </a:lnTo>
                  <a:lnTo>
                    <a:pt x="1166" y="4425"/>
                  </a:lnTo>
                  <a:lnTo>
                    <a:pt x="1166" y="4422"/>
                  </a:lnTo>
                  <a:lnTo>
                    <a:pt x="1171" y="4418"/>
                  </a:lnTo>
                  <a:lnTo>
                    <a:pt x="1176" y="4415"/>
                  </a:lnTo>
                  <a:lnTo>
                    <a:pt x="1176" y="4415"/>
                  </a:lnTo>
                  <a:lnTo>
                    <a:pt x="1176" y="4413"/>
                  </a:lnTo>
                  <a:lnTo>
                    <a:pt x="1178" y="4411"/>
                  </a:lnTo>
                  <a:lnTo>
                    <a:pt x="1183" y="4406"/>
                  </a:lnTo>
                  <a:lnTo>
                    <a:pt x="1183" y="4406"/>
                  </a:lnTo>
                  <a:lnTo>
                    <a:pt x="1188" y="4401"/>
                  </a:lnTo>
                  <a:lnTo>
                    <a:pt x="1190" y="4401"/>
                  </a:lnTo>
                  <a:lnTo>
                    <a:pt x="1190" y="4396"/>
                  </a:lnTo>
                  <a:lnTo>
                    <a:pt x="1195" y="4392"/>
                  </a:lnTo>
                  <a:lnTo>
                    <a:pt x="1195" y="4389"/>
                  </a:lnTo>
                  <a:lnTo>
                    <a:pt x="1195" y="4387"/>
                  </a:lnTo>
                  <a:lnTo>
                    <a:pt x="1195" y="4385"/>
                  </a:lnTo>
                  <a:lnTo>
                    <a:pt x="1192" y="4385"/>
                  </a:lnTo>
                  <a:lnTo>
                    <a:pt x="1192" y="4382"/>
                  </a:lnTo>
                  <a:lnTo>
                    <a:pt x="1195" y="4382"/>
                  </a:lnTo>
                  <a:lnTo>
                    <a:pt x="1195" y="4380"/>
                  </a:lnTo>
                  <a:lnTo>
                    <a:pt x="1195" y="4378"/>
                  </a:lnTo>
                  <a:lnTo>
                    <a:pt x="1197" y="4375"/>
                  </a:lnTo>
                  <a:lnTo>
                    <a:pt x="1197" y="4373"/>
                  </a:lnTo>
                  <a:lnTo>
                    <a:pt x="1207" y="4366"/>
                  </a:lnTo>
                  <a:lnTo>
                    <a:pt x="1209" y="4366"/>
                  </a:lnTo>
                  <a:lnTo>
                    <a:pt x="1211" y="4366"/>
                  </a:lnTo>
                  <a:lnTo>
                    <a:pt x="1214" y="4363"/>
                  </a:lnTo>
                  <a:lnTo>
                    <a:pt x="1214" y="4363"/>
                  </a:lnTo>
                  <a:lnTo>
                    <a:pt x="1216" y="4363"/>
                  </a:lnTo>
                  <a:lnTo>
                    <a:pt x="1216" y="4363"/>
                  </a:lnTo>
                  <a:lnTo>
                    <a:pt x="1223" y="4363"/>
                  </a:lnTo>
                  <a:lnTo>
                    <a:pt x="1225" y="4363"/>
                  </a:lnTo>
                  <a:lnTo>
                    <a:pt x="1230" y="4361"/>
                  </a:lnTo>
                  <a:lnTo>
                    <a:pt x="1235" y="4356"/>
                  </a:lnTo>
                  <a:lnTo>
                    <a:pt x="1240" y="4354"/>
                  </a:lnTo>
                  <a:lnTo>
                    <a:pt x="1240" y="4352"/>
                  </a:lnTo>
                  <a:lnTo>
                    <a:pt x="1247" y="4349"/>
                  </a:lnTo>
                  <a:lnTo>
                    <a:pt x="1249" y="4347"/>
                  </a:lnTo>
                  <a:lnTo>
                    <a:pt x="1249" y="4344"/>
                  </a:lnTo>
                  <a:lnTo>
                    <a:pt x="1249" y="4344"/>
                  </a:lnTo>
                  <a:lnTo>
                    <a:pt x="1251" y="4344"/>
                  </a:lnTo>
                  <a:lnTo>
                    <a:pt x="1251" y="4344"/>
                  </a:lnTo>
                  <a:lnTo>
                    <a:pt x="1254" y="4340"/>
                  </a:lnTo>
                  <a:lnTo>
                    <a:pt x="1256" y="4340"/>
                  </a:lnTo>
                  <a:lnTo>
                    <a:pt x="1256" y="4337"/>
                  </a:lnTo>
                  <a:lnTo>
                    <a:pt x="1254" y="4333"/>
                  </a:lnTo>
                  <a:lnTo>
                    <a:pt x="1256" y="4323"/>
                  </a:lnTo>
                  <a:lnTo>
                    <a:pt x="1259" y="4318"/>
                  </a:lnTo>
                  <a:lnTo>
                    <a:pt x="1259" y="4316"/>
                  </a:lnTo>
                  <a:lnTo>
                    <a:pt x="1261" y="4316"/>
                  </a:lnTo>
                  <a:lnTo>
                    <a:pt x="1261" y="4314"/>
                  </a:lnTo>
                  <a:lnTo>
                    <a:pt x="1263" y="4309"/>
                  </a:lnTo>
                  <a:lnTo>
                    <a:pt x="1266" y="4309"/>
                  </a:lnTo>
                  <a:lnTo>
                    <a:pt x="1266" y="4304"/>
                  </a:lnTo>
                  <a:lnTo>
                    <a:pt x="1268" y="4304"/>
                  </a:lnTo>
                  <a:lnTo>
                    <a:pt x="1270" y="4299"/>
                  </a:lnTo>
                  <a:lnTo>
                    <a:pt x="1273" y="4297"/>
                  </a:lnTo>
                  <a:lnTo>
                    <a:pt x="1275" y="4295"/>
                  </a:lnTo>
                  <a:lnTo>
                    <a:pt x="1277" y="4295"/>
                  </a:lnTo>
                  <a:lnTo>
                    <a:pt x="1277" y="4292"/>
                  </a:lnTo>
                  <a:lnTo>
                    <a:pt x="1280" y="4292"/>
                  </a:lnTo>
                  <a:lnTo>
                    <a:pt x="1280" y="4290"/>
                  </a:lnTo>
                  <a:lnTo>
                    <a:pt x="1292" y="4285"/>
                  </a:lnTo>
                  <a:lnTo>
                    <a:pt x="1292" y="4283"/>
                  </a:lnTo>
                  <a:lnTo>
                    <a:pt x="1296" y="4283"/>
                  </a:lnTo>
                  <a:lnTo>
                    <a:pt x="1299" y="4281"/>
                  </a:lnTo>
                  <a:lnTo>
                    <a:pt x="1299" y="4281"/>
                  </a:lnTo>
                  <a:lnTo>
                    <a:pt x="1303" y="4281"/>
                  </a:lnTo>
                  <a:lnTo>
                    <a:pt x="1306" y="4278"/>
                  </a:lnTo>
                  <a:lnTo>
                    <a:pt x="1311" y="4271"/>
                  </a:lnTo>
                  <a:lnTo>
                    <a:pt x="1313" y="4271"/>
                  </a:lnTo>
                  <a:lnTo>
                    <a:pt x="1315" y="4269"/>
                  </a:lnTo>
                  <a:lnTo>
                    <a:pt x="1318" y="4269"/>
                  </a:lnTo>
                  <a:lnTo>
                    <a:pt x="1320" y="4264"/>
                  </a:lnTo>
                  <a:lnTo>
                    <a:pt x="1322" y="4262"/>
                  </a:lnTo>
                  <a:lnTo>
                    <a:pt x="1325" y="4259"/>
                  </a:lnTo>
                  <a:lnTo>
                    <a:pt x="1327" y="4259"/>
                  </a:lnTo>
                  <a:lnTo>
                    <a:pt x="1327" y="4257"/>
                  </a:lnTo>
                  <a:lnTo>
                    <a:pt x="1332" y="4252"/>
                  </a:lnTo>
                  <a:lnTo>
                    <a:pt x="1327" y="4250"/>
                  </a:lnTo>
                  <a:lnTo>
                    <a:pt x="1320" y="4259"/>
                  </a:lnTo>
                  <a:lnTo>
                    <a:pt x="1315" y="4262"/>
                  </a:lnTo>
                  <a:lnTo>
                    <a:pt x="1308" y="4264"/>
                  </a:lnTo>
                  <a:lnTo>
                    <a:pt x="1301" y="4271"/>
                  </a:lnTo>
                  <a:lnTo>
                    <a:pt x="1296" y="4273"/>
                  </a:lnTo>
                  <a:lnTo>
                    <a:pt x="1292" y="4273"/>
                  </a:lnTo>
                  <a:lnTo>
                    <a:pt x="1285" y="4276"/>
                  </a:lnTo>
                  <a:lnTo>
                    <a:pt x="1275" y="4281"/>
                  </a:lnTo>
                  <a:lnTo>
                    <a:pt x="1273" y="4281"/>
                  </a:lnTo>
                  <a:lnTo>
                    <a:pt x="1273" y="4281"/>
                  </a:lnTo>
                  <a:lnTo>
                    <a:pt x="1273" y="4271"/>
                  </a:lnTo>
                  <a:lnTo>
                    <a:pt x="1270" y="4271"/>
                  </a:lnTo>
                  <a:lnTo>
                    <a:pt x="1268" y="4271"/>
                  </a:lnTo>
                  <a:lnTo>
                    <a:pt x="1263" y="4278"/>
                  </a:lnTo>
                  <a:lnTo>
                    <a:pt x="1261" y="4281"/>
                  </a:lnTo>
                  <a:lnTo>
                    <a:pt x="1259" y="4283"/>
                  </a:lnTo>
                  <a:lnTo>
                    <a:pt x="1261" y="4283"/>
                  </a:lnTo>
                  <a:lnTo>
                    <a:pt x="1261" y="4285"/>
                  </a:lnTo>
                  <a:lnTo>
                    <a:pt x="1259" y="4285"/>
                  </a:lnTo>
                  <a:lnTo>
                    <a:pt x="1256" y="4292"/>
                  </a:lnTo>
                  <a:lnTo>
                    <a:pt x="1256" y="4292"/>
                  </a:lnTo>
                  <a:lnTo>
                    <a:pt x="1254" y="4295"/>
                  </a:lnTo>
                  <a:lnTo>
                    <a:pt x="1251" y="4295"/>
                  </a:lnTo>
                  <a:lnTo>
                    <a:pt x="1251" y="4295"/>
                  </a:lnTo>
                  <a:lnTo>
                    <a:pt x="1249" y="4302"/>
                  </a:lnTo>
                  <a:lnTo>
                    <a:pt x="1249" y="4307"/>
                  </a:lnTo>
                  <a:lnTo>
                    <a:pt x="1247" y="4307"/>
                  </a:lnTo>
                  <a:lnTo>
                    <a:pt x="1247" y="4307"/>
                  </a:lnTo>
                  <a:lnTo>
                    <a:pt x="1244" y="4309"/>
                  </a:lnTo>
                  <a:lnTo>
                    <a:pt x="1244" y="4314"/>
                  </a:lnTo>
                  <a:lnTo>
                    <a:pt x="1242" y="4314"/>
                  </a:lnTo>
                  <a:lnTo>
                    <a:pt x="1242" y="4316"/>
                  </a:lnTo>
                  <a:lnTo>
                    <a:pt x="1244" y="4316"/>
                  </a:lnTo>
                  <a:lnTo>
                    <a:pt x="1244" y="4318"/>
                  </a:lnTo>
                  <a:lnTo>
                    <a:pt x="1244" y="4326"/>
                  </a:lnTo>
                  <a:lnTo>
                    <a:pt x="1242" y="4328"/>
                  </a:lnTo>
                  <a:lnTo>
                    <a:pt x="1240" y="4330"/>
                  </a:lnTo>
                  <a:lnTo>
                    <a:pt x="1240" y="4333"/>
                  </a:lnTo>
                  <a:lnTo>
                    <a:pt x="1237" y="4335"/>
                  </a:lnTo>
                  <a:lnTo>
                    <a:pt x="1237" y="4337"/>
                  </a:lnTo>
                  <a:lnTo>
                    <a:pt x="1237" y="4340"/>
                  </a:lnTo>
                  <a:lnTo>
                    <a:pt x="1235" y="4340"/>
                  </a:lnTo>
                  <a:lnTo>
                    <a:pt x="1233" y="4344"/>
                  </a:lnTo>
                  <a:lnTo>
                    <a:pt x="1228" y="4347"/>
                  </a:lnTo>
                  <a:lnTo>
                    <a:pt x="1223" y="4349"/>
                  </a:lnTo>
                  <a:lnTo>
                    <a:pt x="1221" y="4347"/>
                  </a:lnTo>
                  <a:lnTo>
                    <a:pt x="1216" y="4349"/>
                  </a:lnTo>
                  <a:lnTo>
                    <a:pt x="1216" y="4349"/>
                  </a:lnTo>
                  <a:lnTo>
                    <a:pt x="1214" y="4349"/>
                  </a:lnTo>
                  <a:lnTo>
                    <a:pt x="1214" y="4352"/>
                  </a:lnTo>
                  <a:lnTo>
                    <a:pt x="1211" y="4354"/>
                  </a:lnTo>
                  <a:lnTo>
                    <a:pt x="1207" y="4354"/>
                  </a:lnTo>
                  <a:lnTo>
                    <a:pt x="1202" y="4354"/>
                  </a:lnTo>
                  <a:lnTo>
                    <a:pt x="1197" y="4359"/>
                  </a:lnTo>
                  <a:lnTo>
                    <a:pt x="1197" y="4359"/>
                  </a:lnTo>
                  <a:lnTo>
                    <a:pt x="1195" y="4361"/>
                  </a:lnTo>
                  <a:lnTo>
                    <a:pt x="1195" y="4363"/>
                  </a:lnTo>
                  <a:lnTo>
                    <a:pt x="1190" y="4366"/>
                  </a:lnTo>
                  <a:lnTo>
                    <a:pt x="1188" y="4368"/>
                  </a:lnTo>
                  <a:lnTo>
                    <a:pt x="1183" y="4370"/>
                  </a:lnTo>
                  <a:lnTo>
                    <a:pt x="1183" y="4370"/>
                  </a:lnTo>
                  <a:lnTo>
                    <a:pt x="1181" y="4373"/>
                  </a:lnTo>
                  <a:lnTo>
                    <a:pt x="1181" y="4378"/>
                  </a:lnTo>
                  <a:lnTo>
                    <a:pt x="1176" y="4378"/>
                  </a:lnTo>
                  <a:lnTo>
                    <a:pt x="1176" y="4380"/>
                  </a:lnTo>
                  <a:lnTo>
                    <a:pt x="1173" y="4382"/>
                  </a:lnTo>
                  <a:lnTo>
                    <a:pt x="1173" y="4385"/>
                  </a:lnTo>
                  <a:lnTo>
                    <a:pt x="1171" y="4387"/>
                  </a:lnTo>
                  <a:lnTo>
                    <a:pt x="1171" y="4392"/>
                  </a:lnTo>
                  <a:lnTo>
                    <a:pt x="1171" y="4392"/>
                  </a:lnTo>
                  <a:lnTo>
                    <a:pt x="1171" y="4394"/>
                  </a:lnTo>
                  <a:lnTo>
                    <a:pt x="1169" y="4396"/>
                  </a:lnTo>
                  <a:lnTo>
                    <a:pt x="1169" y="4396"/>
                  </a:lnTo>
                  <a:lnTo>
                    <a:pt x="1171" y="4401"/>
                  </a:lnTo>
                  <a:lnTo>
                    <a:pt x="1169" y="4401"/>
                  </a:lnTo>
                  <a:lnTo>
                    <a:pt x="1169" y="4401"/>
                  </a:lnTo>
                  <a:lnTo>
                    <a:pt x="1164" y="4404"/>
                  </a:lnTo>
                  <a:lnTo>
                    <a:pt x="1164" y="4404"/>
                  </a:lnTo>
                  <a:lnTo>
                    <a:pt x="1157" y="4408"/>
                  </a:lnTo>
                  <a:lnTo>
                    <a:pt x="1154" y="4411"/>
                  </a:lnTo>
                  <a:lnTo>
                    <a:pt x="1154" y="4411"/>
                  </a:lnTo>
                  <a:lnTo>
                    <a:pt x="1154" y="4413"/>
                  </a:lnTo>
                  <a:lnTo>
                    <a:pt x="1154" y="4415"/>
                  </a:lnTo>
                  <a:lnTo>
                    <a:pt x="1152" y="4420"/>
                  </a:lnTo>
                  <a:lnTo>
                    <a:pt x="1152" y="4425"/>
                  </a:lnTo>
                  <a:lnTo>
                    <a:pt x="1152" y="4425"/>
                  </a:lnTo>
                  <a:lnTo>
                    <a:pt x="1150" y="4427"/>
                  </a:lnTo>
                  <a:lnTo>
                    <a:pt x="1147" y="4430"/>
                  </a:lnTo>
                  <a:lnTo>
                    <a:pt x="1147" y="4430"/>
                  </a:lnTo>
                  <a:lnTo>
                    <a:pt x="1145" y="4432"/>
                  </a:lnTo>
                  <a:lnTo>
                    <a:pt x="1145" y="4432"/>
                  </a:lnTo>
                  <a:lnTo>
                    <a:pt x="1143" y="4434"/>
                  </a:lnTo>
                  <a:lnTo>
                    <a:pt x="1143" y="4434"/>
                  </a:lnTo>
                  <a:lnTo>
                    <a:pt x="1143" y="4434"/>
                  </a:lnTo>
                  <a:lnTo>
                    <a:pt x="1140" y="4434"/>
                  </a:lnTo>
                  <a:lnTo>
                    <a:pt x="1140" y="4434"/>
                  </a:lnTo>
                  <a:lnTo>
                    <a:pt x="1138" y="4432"/>
                  </a:lnTo>
                  <a:lnTo>
                    <a:pt x="1138" y="4432"/>
                  </a:lnTo>
                  <a:lnTo>
                    <a:pt x="1138" y="4430"/>
                  </a:lnTo>
                  <a:lnTo>
                    <a:pt x="1138" y="4430"/>
                  </a:lnTo>
                  <a:lnTo>
                    <a:pt x="1138" y="4427"/>
                  </a:lnTo>
                  <a:lnTo>
                    <a:pt x="1138" y="4425"/>
                  </a:lnTo>
                  <a:lnTo>
                    <a:pt x="1136" y="4425"/>
                  </a:lnTo>
                  <a:lnTo>
                    <a:pt x="1133" y="4425"/>
                  </a:lnTo>
                  <a:lnTo>
                    <a:pt x="1133" y="4427"/>
                  </a:lnTo>
                  <a:lnTo>
                    <a:pt x="1131" y="4430"/>
                  </a:lnTo>
                  <a:lnTo>
                    <a:pt x="1133" y="4432"/>
                  </a:lnTo>
                  <a:lnTo>
                    <a:pt x="1136" y="4434"/>
                  </a:lnTo>
                  <a:lnTo>
                    <a:pt x="1138" y="4434"/>
                  </a:lnTo>
                  <a:lnTo>
                    <a:pt x="1136" y="4437"/>
                  </a:lnTo>
                  <a:lnTo>
                    <a:pt x="1133" y="4437"/>
                  </a:lnTo>
                  <a:lnTo>
                    <a:pt x="1133" y="4439"/>
                  </a:lnTo>
                  <a:lnTo>
                    <a:pt x="1131" y="4439"/>
                  </a:lnTo>
                  <a:lnTo>
                    <a:pt x="1131" y="4441"/>
                  </a:lnTo>
                  <a:lnTo>
                    <a:pt x="1128" y="4444"/>
                  </a:lnTo>
                  <a:lnTo>
                    <a:pt x="1131" y="4444"/>
                  </a:lnTo>
                  <a:lnTo>
                    <a:pt x="1131" y="4448"/>
                  </a:lnTo>
                  <a:lnTo>
                    <a:pt x="1131" y="4451"/>
                  </a:lnTo>
                  <a:lnTo>
                    <a:pt x="1131" y="4451"/>
                  </a:lnTo>
                  <a:lnTo>
                    <a:pt x="1131" y="4458"/>
                  </a:lnTo>
                  <a:lnTo>
                    <a:pt x="1128" y="4463"/>
                  </a:lnTo>
                  <a:lnTo>
                    <a:pt x="1128" y="4465"/>
                  </a:lnTo>
                  <a:lnTo>
                    <a:pt x="1126" y="4467"/>
                  </a:lnTo>
                  <a:lnTo>
                    <a:pt x="1124" y="4465"/>
                  </a:lnTo>
                  <a:lnTo>
                    <a:pt x="1124" y="4465"/>
                  </a:lnTo>
                  <a:lnTo>
                    <a:pt x="1121" y="4463"/>
                  </a:lnTo>
                  <a:lnTo>
                    <a:pt x="1121" y="4465"/>
                  </a:lnTo>
                  <a:lnTo>
                    <a:pt x="1119" y="4465"/>
                  </a:lnTo>
                  <a:lnTo>
                    <a:pt x="1119" y="4465"/>
                  </a:lnTo>
                  <a:lnTo>
                    <a:pt x="1117" y="4472"/>
                  </a:lnTo>
                  <a:lnTo>
                    <a:pt x="1114" y="4472"/>
                  </a:lnTo>
                  <a:lnTo>
                    <a:pt x="1110" y="4482"/>
                  </a:lnTo>
                  <a:lnTo>
                    <a:pt x="1107" y="4482"/>
                  </a:lnTo>
                  <a:lnTo>
                    <a:pt x="1107" y="4479"/>
                  </a:lnTo>
                  <a:lnTo>
                    <a:pt x="1107" y="4479"/>
                  </a:lnTo>
                  <a:lnTo>
                    <a:pt x="1107" y="4479"/>
                  </a:lnTo>
                  <a:lnTo>
                    <a:pt x="1107" y="4479"/>
                  </a:lnTo>
                  <a:lnTo>
                    <a:pt x="1107" y="4482"/>
                  </a:lnTo>
                  <a:lnTo>
                    <a:pt x="1105" y="4482"/>
                  </a:lnTo>
                  <a:lnTo>
                    <a:pt x="1105" y="4479"/>
                  </a:lnTo>
                  <a:lnTo>
                    <a:pt x="1102" y="4479"/>
                  </a:lnTo>
                  <a:lnTo>
                    <a:pt x="1100" y="4482"/>
                  </a:lnTo>
                  <a:lnTo>
                    <a:pt x="1098" y="4484"/>
                  </a:lnTo>
                  <a:lnTo>
                    <a:pt x="1098" y="4479"/>
                  </a:lnTo>
                  <a:lnTo>
                    <a:pt x="1095" y="4479"/>
                  </a:lnTo>
                  <a:lnTo>
                    <a:pt x="1095" y="4479"/>
                  </a:lnTo>
                  <a:lnTo>
                    <a:pt x="1095" y="4479"/>
                  </a:lnTo>
                  <a:lnTo>
                    <a:pt x="1093" y="4477"/>
                  </a:lnTo>
                  <a:lnTo>
                    <a:pt x="1093" y="4479"/>
                  </a:lnTo>
                  <a:lnTo>
                    <a:pt x="1091" y="4477"/>
                  </a:lnTo>
                  <a:lnTo>
                    <a:pt x="1088" y="4474"/>
                  </a:lnTo>
                  <a:lnTo>
                    <a:pt x="1088" y="4474"/>
                  </a:lnTo>
                  <a:lnTo>
                    <a:pt x="1088" y="4474"/>
                  </a:lnTo>
                  <a:lnTo>
                    <a:pt x="1086" y="4470"/>
                  </a:lnTo>
                  <a:lnTo>
                    <a:pt x="1088" y="4465"/>
                  </a:lnTo>
                  <a:lnTo>
                    <a:pt x="1086" y="4463"/>
                  </a:lnTo>
                  <a:lnTo>
                    <a:pt x="1086" y="4460"/>
                  </a:lnTo>
                  <a:lnTo>
                    <a:pt x="1086" y="4456"/>
                  </a:lnTo>
                  <a:lnTo>
                    <a:pt x="1084" y="4453"/>
                  </a:lnTo>
                  <a:lnTo>
                    <a:pt x="1081" y="4453"/>
                  </a:lnTo>
                  <a:lnTo>
                    <a:pt x="1081" y="4456"/>
                  </a:lnTo>
                  <a:lnTo>
                    <a:pt x="1081" y="4458"/>
                  </a:lnTo>
                  <a:lnTo>
                    <a:pt x="1081" y="4460"/>
                  </a:lnTo>
                  <a:lnTo>
                    <a:pt x="1081" y="4460"/>
                  </a:lnTo>
                  <a:lnTo>
                    <a:pt x="1079" y="4465"/>
                  </a:lnTo>
                  <a:lnTo>
                    <a:pt x="1079" y="4470"/>
                  </a:lnTo>
                  <a:lnTo>
                    <a:pt x="1079" y="4472"/>
                  </a:lnTo>
                  <a:lnTo>
                    <a:pt x="1079" y="4472"/>
                  </a:lnTo>
                  <a:lnTo>
                    <a:pt x="1081" y="4474"/>
                  </a:lnTo>
                  <a:lnTo>
                    <a:pt x="1076" y="4477"/>
                  </a:lnTo>
                  <a:lnTo>
                    <a:pt x="1076" y="4479"/>
                  </a:lnTo>
                  <a:lnTo>
                    <a:pt x="1079" y="4484"/>
                  </a:lnTo>
                  <a:lnTo>
                    <a:pt x="1079" y="4486"/>
                  </a:lnTo>
                  <a:lnTo>
                    <a:pt x="1079" y="4491"/>
                  </a:lnTo>
                  <a:lnTo>
                    <a:pt x="1079" y="4491"/>
                  </a:lnTo>
                  <a:lnTo>
                    <a:pt x="1079" y="4493"/>
                  </a:lnTo>
                  <a:lnTo>
                    <a:pt x="1079" y="4498"/>
                  </a:lnTo>
                  <a:lnTo>
                    <a:pt x="1079" y="4500"/>
                  </a:lnTo>
                  <a:lnTo>
                    <a:pt x="1079" y="4505"/>
                  </a:lnTo>
                  <a:lnTo>
                    <a:pt x="1079" y="4505"/>
                  </a:lnTo>
                  <a:lnTo>
                    <a:pt x="1081" y="4508"/>
                  </a:lnTo>
                  <a:lnTo>
                    <a:pt x="1081" y="4508"/>
                  </a:lnTo>
                  <a:lnTo>
                    <a:pt x="1079" y="4508"/>
                  </a:lnTo>
                  <a:lnTo>
                    <a:pt x="1076" y="4508"/>
                  </a:lnTo>
                  <a:lnTo>
                    <a:pt x="1076" y="4510"/>
                  </a:lnTo>
                  <a:lnTo>
                    <a:pt x="1079" y="4515"/>
                  </a:lnTo>
                  <a:lnTo>
                    <a:pt x="1079" y="4515"/>
                  </a:lnTo>
                  <a:lnTo>
                    <a:pt x="1079" y="4519"/>
                  </a:lnTo>
                  <a:lnTo>
                    <a:pt x="1081" y="4522"/>
                  </a:lnTo>
                  <a:lnTo>
                    <a:pt x="1086" y="4524"/>
                  </a:lnTo>
                  <a:lnTo>
                    <a:pt x="1088" y="4531"/>
                  </a:lnTo>
                  <a:lnTo>
                    <a:pt x="1088" y="4541"/>
                  </a:lnTo>
                  <a:lnTo>
                    <a:pt x="1088" y="4543"/>
                  </a:lnTo>
                  <a:lnTo>
                    <a:pt x="1091" y="4557"/>
                  </a:lnTo>
                  <a:lnTo>
                    <a:pt x="1091" y="4560"/>
                  </a:lnTo>
                  <a:lnTo>
                    <a:pt x="1091" y="4564"/>
                  </a:lnTo>
                  <a:lnTo>
                    <a:pt x="1093" y="4564"/>
                  </a:lnTo>
                  <a:lnTo>
                    <a:pt x="1093" y="4567"/>
                  </a:lnTo>
                  <a:lnTo>
                    <a:pt x="1093" y="4567"/>
                  </a:lnTo>
                  <a:lnTo>
                    <a:pt x="1093" y="4574"/>
                  </a:lnTo>
                  <a:lnTo>
                    <a:pt x="1093" y="4576"/>
                  </a:lnTo>
                  <a:lnTo>
                    <a:pt x="1093" y="4578"/>
                  </a:lnTo>
                  <a:lnTo>
                    <a:pt x="1095" y="4578"/>
                  </a:lnTo>
                  <a:lnTo>
                    <a:pt x="1095" y="4578"/>
                  </a:lnTo>
                  <a:lnTo>
                    <a:pt x="1098" y="4576"/>
                  </a:lnTo>
                  <a:lnTo>
                    <a:pt x="1100" y="4581"/>
                  </a:lnTo>
                  <a:lnTo>
                    <a:pt x="1100" y="4583"/>
                  </a:lnTo>
                  <a:lnTo>
                    <a:pt x="1098" y="4583"/>
                  </a:lnTo>
                  <a:lnTo>
                    <a:pt x="1095" y="4581"/>
                  </a:lnTo>
                  <a:lnTo>
                    <a:pt x="1098" y="4588"/>
                  </a:lnTo>
                  <a:lnTo>
                    <a:pt x="1100" y="4593"/>
                  </a:lnTo>
                  <a:lnTo>
                    <a:pt x="1102" y="4597"/>
                  </a:lnTo>
                  <a:lnTo>
                    <a:pt x="1102" y="4597"/>
                  </a:lnTo>
                  <a:lnTo>
                    <a:pt x="1102" y="4597"/>
                  </a:lnTo>
                  <a:lnTo>
                    <a:pt x="1100" y="4600"/>
                  </a:lnTo>
                  <a:lnTo>
                    <a:pt x="1098" y="4600"/>
                  </a:lnTo>
                  <a:lnTo>
                    <a:pt x="1098" y="4597"/>
                  </a:lnTo>
                  <a:lnTo>
                    <a:pt x="1095" y="4602"/>
                  </a:lnTo>
                  <a:lnTo>
                    <a:pt x="1100" y="4600"/>
                  </a:lnTo>
                  <a:lnTo>
                    <a:pt x="1102" y="4600"/>
                  </a:lnTo>
                  <a:lnTo>
                    <a:pt x="1105" y="4602"/>
                  </a:lnTo>
                  <a:lnTo>
                    <a:pt x="1110" y="4602"/>
                  </a:lnTo>
                  <a:lnTo>
                    <a:pt x="1110" y="4607"/>
                  </a:lnTo>
                  <a:lnTo>
                    <a:pt x="1112" y="4612"/>
                  </a:lnTo>
                  <a:lnTo>
                    <a:pt x="1117" y="4614"/>
                  </a:lnTo>
                  <a:lnTo>
                    <a:pt x="1117" y="4616"/>
                  </a:lnTo>
                  <a:lnTo>
                    <a:pt x="1119" y="4621"/>
                  </a:lnTo>
                  <a:lnTo>
                    <a:pt x="1121" y="4628"/>
                  </a:lnTo>
                  <a:lnTo>
                    <a:pt x="1128" y="4630"/>
                  </a:lnTo>
                  <a:lnTo>
                    <a:pt x="1131" y="4633"/>
                  </a:lnTo>
                  <a:lnTo>
                    <a:pt x="1131" y="4638"/>
                  </a:lnTo>
                  <a:lnTo>
                    <a:pt x="1133" y="4640"/>
                  </a:lnTo>
                  <a:lnTo>
                    <a:pt x="1133" y="4645"/>
                  </a:lnTo>
                  <a:lnTo>
                    <a:pt x="1136" y="4649"/>
                  </a:lnTo>
                  <a:lnTo>
                    <a:pt x="1138" y="4649"/>
                  </a:lnTo>
                  <a:lnTo>
                    <a:pt x="1138" y="4654"/>
                  </a:lnTo>
                  <a:lnTo>
                    <a:pt x="1138" y="4656"/>
                  </a:lnTo>
                  <a:lnTo>
                    <a:pt x="1140" y="4659"/>
                  </a:lnTo>
                  <a:lnTo>
                    <a:pt x="1140" y="4661"/>
                  </a:lnTo>
                  <a:lnTo>
                    <a:pt x="1140" y="4664"/>
                  </a:lnTo>
                  <a:lnTo>
                    <a:pt x="1140" y="4666"/>
                  </a:lnTo>
                  <a:lnTo>
                    <a:pt x="1143" y="4668"/>
                  </a:lnTo>
                  <a:lnTo>
                    <a:pt x="1143" y="4671"/>
                  </a:lnTo>
                  <a:lnTo>
                    <a:pt x="1140" y="4675"/>
                  </a:lnTo>
                  <a:lnTo>
                    <a:pt x="1143" y="4678"/>
                  </a:lnTo>
                  <a:lnTo>
                    <a:pt x="1140" y="4680"/>
                  </a:lnTo>
                  <a:lnTo>
                    <a:pt x="1140" y="4682"/>
                  </a:lnTo>
                  <a:lnTo>
                    <a:pt x="1140" y="4685"/>
                  </a:lnTo>
                  <a:lnTo>
                    <a:pt x="1136" y="4687"/>
                  </a:lnTo>
                  <a:lnTo>
                    <a:pt x="1136" y="4690"/>
                  </a:lnTo>
                  <a:lnTo>
                    <a:pt x="1133" y="4687"/>
                  </a:lnTo>
                  <a:lnTo>
                    <a:pt x="1124" y="4687"/>
                  </a:lnTo>
                  <a:lnTo>
                    <a:pt x="1124" y="4690"/>
                  </a:lnTo>
                  <a:lnTo>
                    <a:pt x="1119" y="4694"/>
                  </a:lnTo>
                  <a:lnTo>
                    <a:pt x="1114" y="4697"/>
                  </a:lnTo>
                  <a:lnTo>
                    <a:pt x="1112" y="4697"/>
                  </a:lnTo>
                  <a:lnTo>
                    <a:pt x="1112" y="4697"/>
                  </a:lnTo>
                  <a:lnTo>
                    <a:pt x="1107" y="4699"/>
                  </a:lnTo>
                  <a:lnTo>
                    <a:pt x="1102" y="4699"/>
                  </a:lnTo>
                  <a:lnTo>
                    <a:pt x="1102" y="4701"/>
                  </a:lnTo>
                  <a:lnTo>
                    <a:pt x="1100" y="4704"/>
                  </a:lnTo>
                  <a:lnTo>
                    <a:pt x="1098" y="4708"/>
                  </a:lnTo>
                  <a:lnTo>
                    <a:pt x="1095" y="4711"/>
                  </a:lnTo>
                  <a:lnTo>
                    <a:pt x="1095" y="4713"/>
                  </a:lnTo>
                  <a:lnTo>
                    <a:pt x="1093" y="4713"/>
                  </a:lnTo>
                  <a:lnTo>
                    <a:pt x="1091" y="4716"/>
                  </a:lnTo>
                  <a:lnTo>
                    <a:pt x="1088" y="4718"/>
                  </a:lnTo>
                  <a:lnTo>
                    <a:pt x="1088" y="4720"/>
                  </a:lnTo>
                  <a:lnTo>
                    <a:pt x="1086" y="4723"/>
                  </a:lnTo>
                  <a:lnTo>
                    <a:pt x="1084" y="4725"/>
                  </a:lnTo>
                  <a:lnTo>
                    <a:pt x="1084" y="4727"/>
                  </a:lnTo>
                  <a:lnTo>
                    <a:pt x="1081" y="4730"/>
                  </a:lnTo>
                  <a:lnTo>
                    <a:pt x="1081" y="4732"/>
                  </a:lnTo>
                  <a:lnTo>
                    <a:pt x="1079" y="4732"/>
                  </a:lnTo>
                  <a:lnTo>
                    <a:pt x="1079" y="4734"/>
                  </a:lnTo>
                  <a:lnTo>
                    <a:pt x="1079" y="4734"/>
                  </a:lnTo>
                  <a:lnTo>
                    <a:pt x="1076" y="4739"/>
                  </a:lnTo>
                  <a:lnTo>
                    <a:pt x="1079" y="4739"/>
                  </a:lnTo>
                  <a:lnTo>
                    <a:pt x="1079" y="4742"/>
                  </a:lnTo>
                  <a:lnTo>
                    <a:pt x="1079" y="4742"/>
                  </a:lnTo>
                  <a:lnTo>
                    <a:pt x="1079" y="4744"/>
                  </a:lnTo>
                  <a:lnTo>
                    <a:pt x="1079" y="4744"/>
                  </a:lnTo>
                  <a:lnTo>
                    <a:pt x="1079" y="4751"/>
                  </a:lnTo>
                  <a:lnTo>
                    <a:pt x="1076" y="4756"/>
                  </a:lnTo>
                  <a:lnTo>
                    <a:pt x="1074" y="4756"/>
                  </a:lnTo>
                  <a:lnTo>
                    <a:pt x="1072" y="4758"/>
                  </a:lnTo>
                  <a:lnTo>
                    <a:pt x="1072" y="4758"/>
                  </a:lnTo>
                  <a:lnTo>
                    <a:pt x="1074" y="4758"/>
                  </a:lnTo>
                  <a:lnTo>
                    <a:pt x="1074" y="4763"/>
                  </a:lnTo>
                  <a:lnTo>
                    <a:pt x="1072" y="4765"/>
                  </a:lnTo>
                  <a:lnTo>
                    <a:pt x="1072" y="4772"/>
                  </a:lnTo>
                  <a:lnTo>
                    <a:pt x="1069" y="4782"/>
                  </a:lnTo>
                  <a:lnTo>
                    <a:pt x="1067" y="4784"/>
                  </a:lnTo>
                  <a:lnTo>
                    <a:pt x="1067" y="4786"/>
                  </a:lnTo>
                  <a:lnTo>
                    <a:pt x="1062" y="4789"/>
                  </a:lnTo>
                  <a:lnTo>
                    <a:pt x="1062" y="4789"/>
                  </a:lnTo>
                  <a:lnTo>
                    <a:pt x="1060" y="4791"/>
                  </a:lnTo>
                  <a:lnTo>
                    <a:pt x="1062" y="4794"/>
                  </a:lnTo>
                  <a:lnTo>
                    <a:pt x="1062" y="4796"/>
                  </a:lnTo>
                  <a:lnTo>
                    <a:pt x="1062" y="4798"/>
                  </a:lnTo>
                  <a:lnTo>
                    <a:pt x="1065" y="4801"/>
                  </a:lnTo>
                  <a:lnTo>
                    <a:pt x="1065" y="4805"/>
                  </a:lnTo>
                  <a:lnTo>
                    <a:pt x="1065" y="4810"/>
                  </a:lnTo>
                  <a:lnTo>
                    <a:pt x="1062" y="4812"/>
                  </a:lnTo>
                  <a:lnTo>
                    <a:pt x="1065" y="4820"/>
                  </a:lnTo>
                  <a:lnTo>
                    <a:pt x="1065" y="4824"/>
                  </a:lnTo>
                  <a:lnTo>
                    <a:pt x="1067" y="4834"/>
                  </a:lnTo>
                  <a:lnTo>
                    <a:pt x="1072" y="4834"/>
                  </a:lnTo>
                  <a:lnTo>
                    <a:pt x="1072" y="4836"/>
                  </a:lnTo>
                  <a:lnTo>
                    <a:pt x="1072" y="4838"/>
                  </a:lnTo>
                  <a:lnTo>
                    <a:pt x="1072" y="4841"/>
                  </a:lnTo>
                  <a:lnTo>
                    <a:pt x="1069" y="4841"/>
                  </a:lnTo>
                  <a:lnTo>
                    <a:pt x="1072" y="4843"/>
                  </a:lnTo>
                  <a:lnTo>
                    <a:pt x="1072" y="4848"/>
                  </a:lnTo>
                  <a:lnTo>
                    <a:pt x="1072" y="4848"/>
                  </a:lnTo>
                  <a:lnTo>
                    <a:pt x="1072" y="4850"/>
                  </a:lnTo>
                  <a:lnTo>
                    <a:pt x="1072" y="4850"/>
                  </a:lnTo>
                  <a:lnTo>
                    <a:pt x="1069" y="4850"/>
                  </a:lnTo>
                  <a:lnTo>
                    <a:pt x="1069" y="4855"/>
                  </a:lnTo>
                  <a:lnTo>
                    <a:pt x="1069" y="4855"/>
                  </a:lnTo>
                  <a:lnTo>
                    <a:pt x="1067" y="4853"/>
                  </a:lnTo>
                  <a:lnTo>
                    <a:pt x="1067" y="4850"/>
                  </a:lnTo>
                  <a:lnTo>
                    <a:pt x="1067" y="4846"/>
                  </a:lnTo>
                  <a:lnTo>
                    <a:pt x="1067" y="4846"/>
                  </a:lnTo>
                  <a:lnTo>
                    <a:pt x="1067" y="4846"/>
                  </a:lnTo>
                  <a:lnTo>
                    <a:pt x="1062" y="4846"/>
                  </a:lnTo>
                  <a:lnTo>
                    <a:pt x="1060" y="4848"/>
                  </a:lnTo>
                  <a:lnTo>
                    <a:pt x="1058" y="4848"/>
                  </a:lnTo>
                  <a:lnTo>
                    <a:pt x="1060" y="4850"/>
                  </a:lnTo>
                  <a:lnTo>
                    <a:pt x="1060" y="4853"/>
                  </a:lnTo>
                  <a:lnTo>
                    <a:pt x="1058" y="4853"/>
                  </a:lnTo>
                  <a:lnTo>
                    <a:pt x="1058" y="4855"/>
                  </a:lnTo>
                  <a:lnTo>
                    <a:pt x="1055" y="4857"/>
                  </a:lnTo>
                  <a:lnTo>
                    <a:pt x="1058" y="4860"/>
                  </a:lnTo>
                  <a:lnTo>
                    <a:pt x="1058" y="4860"/>
                  </a:lnTo>
                  <a:lnTo>
                    <a:pt x="1058" y="4864"/>
                  </a:lnTo>
                  <a:lnTo>
                    <a:pt x="1055" y="4869"/>
                  </a:lnTo>
                  <a:lnTo>
                    <a:pt x="1058" y="4869"/>
                  </a:lnTo>
                  <a:lnTo>
                    <a:pt x="1058" y="4872"/>
                  </a:lnTo>
                  <a:lnTo>
                    <a:pt x="1058" y="4872"/>
                  </a:lnTo>
                  <a:lnTo>
                    <a:pt x="1058" y="4874"/>
                  </a:lnTo>
                  <a:lnTo>
                    <a:pt x="1058" y="4874"/>
                  </a:lnTo>
                  <a:lnTo>
                    <a:pt x="1055" y="4879"/>
                  </a:lnTo>
                  <a:lnTo>
                    <a:pt x="1058" y="4881"/>
                  </a:lnTo>
                  <a:lnTo>
                    <a:pt x="1058" y="4881"/>
                  </a:lnTo>
                  <a:lnTo>
                    <a:pt x="1060" y="4883"/>
                  </a:lnTo>
                  <a:lnTo>
                    <a:pt x="1058" y="4883"/>
                  </a:lnTo>
                  <a:lnTo>
                    <a:pt x="1058" y="4888"/>
                  </a:lnTo>
                  <a:lnTo>
                    <a:pt x="1058" y="4888"/>
                  </a:lnTo>
                  <a:lnTo>
                    <a:pt x="1058" y="4890"/>
                  </a:lnTo>
                  <a:lnTo>
                    <a:pt x="1058" y="4890"/>
                  </a:lnTo>
                  <a:lnTo>
                    <a:pt x="1058" y="4890"/>
                  </a:lnTo>
                  <a:lnTo>
                    <a:pt x="1055" y="4890"/>
                  </a:lnTo>
                  <a:lnTo>
                    <a:pt x="1053" y="4890"/>
                  </a:lnTo>
                  <a:lnTo>
                    <a:pt x="1050" y="4902"/>
                  </a:lnTo>
                  <a:lnTo>
                    <a:pt x="1050" y="4902"/>
                  </a:lnTo>
                  <a:lnTo>
                    <a:pt x="1050" y="4905"/>
                  </a:lnTo>
                  <a:lnTo>
                    <a:pt x="1048" y="4909"/>
                  </a:lnTo>
                  <a:lnTo>
                    <a:pt x="1048" y="4912"/>
                  </a:lnTo>
                  <a:lnTo>
                    <a:pt x="1048" y="4912"/>
                  </a:lnTo>
                  <a:lnTo>
                    <a:pt x="1048" y="4914"/>
                  </a:lnTo>
                  <a:lnTo>
                    <a:pt x="1048" y="4916"/>
                  </a:lnTo>
                  <a:lnTo>
                    <a:pt x="1048" y="4916"/>
                  </a:lnTo>
                  <a:lnTo>
                    <a:pt x="1046" y="4916"/>
                  </a:lnTo>
                  <a:lnTo>
                    <a:pt x="1046" y="4916"/>
                  </a:lnTo>
                  <a:lnTo>
                    <a:pt x="1046" y="4921"/>
                  </a:lnTo>
                  <a:lnTo>
                    <a:pt x="1046" y="4924"/>
                  </a:lnTo>
                  <a:lnTo>
                    <a:pt x="1048" y="4924"/>
                  </a:lnTo>
                  <a:lnTo>
                    <a:pt x="1048" y="4924"/>
                  </a:lnTo>
                  <a:lnTo>
                    <a:pt x="1048" y="4926"/>
                  </a:lnTo>
                  <a:lnTo>
                    <a:pt x="1048" y="4926"/>
                  </a:lnTo>
                  <a:lnTo>
                    <a:pt x="1046" y="4926"/>
                  </a:lnTo>
                  <a:lnTo>
                    <a:pt x="1043" y="4928"/>
                  </a:lnTo>
                  <a:lnTo>
                    <a:pt x="1041" y="4928"/>
                  </a:lnTo>
                  <a:lnTo>
                    <a:pt x="1043" y="4931"/>
                  </a:lnTo>
                  <a:lnTo>
                    <a:pt x="1041" y="4933"/>
                  </a:lnTo>
                  <a:lnTo>
                    <a:pt x="1039" y="4933"/>
                  </a:lnTo>
                  <a:lnTo>
                    <a:pt x="1039" y="4935"/>
                  </a:lnTo>
                  <a:lnTo>
                    <a:pt x="1036" y="4938"/>
                  </a:lnTo>
                  <a:lnTo>
                    <a:pt x="1039" y="4938"/>
                  </a:lnTo>
                  <a:lnTo>
                    <a:pt x="1034" y="4938"/>
                  </a:lnTo>
                  <a:lnTo>
                    <a:pt x="1032" y="4940"/>
                  </a:lnTo>
                  <a:lnTo>
                    <a:pt x="1032" y="4940"/>
                  </a:lnTo>
                  <a:lnTo>
                    <a:pt x="1032" y="4942"/>
                  </a:lnTo>
                  <a:lnTo>
                    <a:pt x="1034" y="4947"/>
                  </a:lnTo>
                  <a:lnTo>
                    <a:pt x="1032" y="4947"/>
                  </a:lnTo>
                  <a:lnTo>
                    <a:pt x="1032" y="4952"/>
                  </a:lnTo>
                  <a:lnTo>
                    <a:pt x="1032" y="4954"/>
                  </a:lnTo>
                  <a:lnTo>
                    <a:pt x="1032" y="4957"/>
                  </a:lnTo>
                  <a:lnTo>
                    <a:pt x="1029" y="4961"/>
                  </a:lnTo>
                  <a:lnTo>
                    <a:pt x="1029" y="4964"/>
                  </a:lnTo>
                  <a:lnTo>
                    <a:pt x="1029" y="4964"/>
                  </a:lnTo>
                  <a:lnTo>
                    <a:pt x="1027" y="4964"/>
                  </a:lnTo>
                  <a:lnTo>
                    <a:pt x="1027" y="4966"/>
                  </a:lnTo>
                  <a:lnTo>
                    <a:pt x="1027" y="4968"/>
                  </a:lnTo>
                  <a:lnTo>
                    <a:pt x="1029" y="4971"/>
                  </a:lnTo>
                  <a:lnTo>
                    <a:pt x="1027" y="4971"/>
                  </a:lnTo>
                  <a:lnTo>
                    <a:pt x="1027" y="4971"/>
                  </a:lnTo>
                  <a:lnTo>
                    <a:pt x="1022" y="4971"/>
                  </a:lnTo>
                  <a:lnTo>
                    <a:pt x="1020" y="4976"/>
                  </a:lnTo>
                  <a:lnTo>
                    <a:pt x="1020" y="4978"/>
                  </a:lnTo>
                  <a:lnTo>
                    <a:pt x="1017" y="4978"/>
                  </a:lnTo>
                  <a:lnTo>
                    <a:pt x="1015" y="4978"/>
                  </a:lnTo>
                  <a:lnTo>
                    <a:pt x="1015" y="4978"/>
                  </a:lnTo>
                  <a:lnTo>
                    <a:pt x="1013" y="4980"/>
                  </a:lnTo>
                  <a:lnTo>
                    <a:pt x="1013" y="4978"/>
                  </a:lnTo>
                  <a:lnTo>
                    <a:pt x="1010" y="4976"/>
                  </a:lnTo>
                  <a:lnTo>
                    <a:pt x="1006" y="4976"/>
                  </a:lnTo>
                  <a:lnTo>
                    <a:pt x="1003" y="4976"/>
                  </a:lnTo>
                  <a:lnTo>
                    <a:pt x="1003" y="4978"/>
                  </a:lnTo>
                  <a:lnTo>
                    <a:pt x="1006" y="4978"/>
                  </a:lnTo>
                  <a:lnTo>
                    <a:pt x="1006" y="4980"/>
                  </a:lnTo>
                  <a:lnTo>
                    <a:pt x="1006" y="4980"/>
                  </a:lnTo>
                  <a:lnTo>
                    <a:pt x="1006" y="4983"/>
                  </a:lnTo>
                  <a:lnTo>
                    <a:pt x="1010" y="4985"/>
                  </a:lnTo>
                  <a:lnTo>
                    <a:pt x="1010" y="4987"/>
                  </a:lnTo>
                  <a:lnTo>
                    <a:pt x="1013" y="4987"/>
                  </a:lnTo>
                  <a:lnTo>
                    <a:pt x="1015" y="4987"/>
                  </a:lnTo>
                  <a:lnTo>
                    <a:pt x="1017" y="4987"/>
                  </a:lnTo>
                  <a:lnTo>
                    <a:pt x="1020" y="4987"/>
                  </a:lnTo>
                  <a:lnTo>
                    <a:pt x="1020" y="4987"/>
                  </a:lnTo>
                  <a:lnTo>
                    <a:pt x="1022" y="4987"/>
                  </a:lnTo>
                  <a:lnTo>
                    <a:pt x="1022" y="4983"/>
                  </a:lnTo>
                  <a:lnTo>
                    <a:pt x="1022" y="4980"/>
                  </a:lnTo>
                  <a:lnTo>
                    <a:pt x="1022" y="4980"/>
                  </a:lnTo>
                  <a:lnTo>
                    <a:pt x="1022" y="4985"/>
                  </a:lnTo>
                  <a:lnTo>
                    <a:pt x="1029" y="4985"/>
                  </a:lnTo>
                  <a:lnTo>
                    <a:pt x="1032" y="4994"/>
                  </a:lnTo>
                  <a:lnTo>
                    <a:pt x="1034" y="4994"/>
                  </a:lnTo>
                  <a:lnTo>
                    <a:pt x="1034" y="4997"/>
                  </a:lnTo>
                  <a:lnTo>
                    <a:pt x="1039" y="5002"/>
                  </a:lnTo>
                  <a:lnTo>
                    <a:pt x="1039" y="5006"/>
                  </a:lnTo>
                  <a:lnTo>
                    <a:pt x="1041" y="5006"/>
                  </a:lnTo>
                  <a:lnTo>
                    <a:pt x="1043" y="5016"/>
                  </a:lnTo>
                  <a:lnTo>
                    <a:pt x="1046" y="5025"/>
                  </a:lnTo>
                  <a:lnTo>
                    <a:pt x="1043" y="5032"/>
                  </a:lnTo>
                  <a:lnTo>
                    <a:pt x="1041" y="5035"/>
                  </a:lnTo>
                  <a:lnTo>
                    <a:pt x="1036" y="5044"/>
                  </a:lnTo>
                  <a:lnTo>
                    <a:pt x="1034" y="5046"/>
                  </a:lnTo>
                  <a:lnTo>
                    <a:pt x="1034" y="5046"/>
                  </a:lnTo>
                  <a:lnTo>
                    <a:pt x="1032" y="5049"/>
                  </a:lnTo>
                  <a:lnTo>
                    <a:pt x="1029" y="5056"/>
                  </a:lnTo>
                  <a:lnTo>
                    <a:pt x="1024" y="5058"/>
                  </a:lnTo>
                  <a:lnTo>
                    <a:pt x="1022" y="5061"/>
                  </a:lnTo>
                  <a:lnTo>
                    <a:pt x="1022" y="5065"/>
                  </a:lnTo>
                  <a:lnTo>
                    <a:pt x="1022" y="5065"/>
                  </a:lnTo>
                  <a:lnTo>
                    <a:pt x="1020" y="5068"/>
                  </a:lnTo>
                  <a:lnTo>
                    <a:pt x="1015" y="5068"/>
                  </a:lnTo>
                  <a:lnTo>
                    <a:pt x="1013" y="5070"/>
                  </a:lnTo>
                  <a:lnTo>
                    <a:pt x="1008" y="5075"/>
                  </a:lnTo>
                  <a:lnTo>
                    <a:pt x="1003" y="5077"/>
                  </a:lnTo>
                  <a:lnTo>
                    <a:pt x="994" y="5080"/>
                  </a:lnTo>
                  <a:lnTo>
                    <a:pt x="989" y="5077"/>
                  </a:lnTo>
                  <a:lnTo>
                    <a:pt x="987" y="5077"/>
                  </a:lnTo>
                  <a:lnTo>
                    <a:pt x="984" y="5080"/>
                  </a:lnTo>
                  <a:lnTo>
                    <a:pt x="982" y="5080"/>
                  </a:lnTo>
                  <a:lnTo>
                    <a:pt x="982" y="5077"/>
                  </a:lnTo>
                  <a:lnTo>
                    <a:pt x="982" y="5077"/>
                  </a:lnTo>
                  <a:lnTo>
                    <a:pt x="980" y="5077"/>
                  </a:lnTo>
                  <a:lnTo>
                    <a:pt x="977" y="5077"/>
                  </a:lnTo>
                  <a:lnTo>
                    <a:pt x="975" y="5077"/>
                  </a:lnTo>
                  <a:lnTo>
                    <a:pt x="970" y="5080"/>
                  </a:lnTo>
                  <a:lnTo>
                    <a:pt x="970" y="5080"/>
                  </a:lnTo>
                  <a:lnTo>
                    <a:pt x="970" y="5077"/>
                  </a:lnTo>
                  <a:lnTo>
                    <a:pt x="963" y="5077"/>
                  </a:lnTo>
                  <a:lnTo>
                    <a:pt x="963" y="5080"/>
                  </a:lnTo>
                  <a:lnTo>
                    <a:pt x="961" y="5080"/>
                  </a:lnTo>
                  <a:lnTo>
                    <a:pt x="961" y="5082"/>
                  </a:lnTo>
                  <a:lnTo>
                    <a:pt x="961" y="5082"/>
                  </a:lnTo>
                  <a:lnTo>
                    <a:pt x="958" y="5082"/>
                  </a:lnTo>
                  <a:lnTo>
                    <a:pt x="956" y="5082"/>
                  </a:lnTo>
                  <a:lnTo>
                    <a:pt x="953" y="5084"/>
                  </a:lnTo>
                  <a:lnTo>
                    <a:pt x="953" y="5084"/>
                  </a:lnTo>
                  <a:lnTo>
                    <a:pt x="951" y="5087"/>
                  </a:lnTo>
                  <a:lnTo>
                    <a:pt x="949" y="5089"/>
                  </a:lnTo>
                  <a:lnTo>
                    <a:pt x="946" y="5091"/>
                  </a:lnTo>
                  <a:lnTo>
                    <a:pt x="932" y="5094"/>
                  </a:lnTo>
                  <a:lnTo>
                    <a:pt x="925" y="5094"/>
                  </a:lnTo>
                  <a:lnTo>
                    <a:pt x="909" y="5087"/>
                  </a:lnTo>
                  <a:lnTo>
                    <a:pt x="906" y="5080"/>
                  </a:lnTo>
                  <a:lnTo>
                    <a:pt x="906" y="5075"/>
                  </a:lnTo>
                  <a:lnTo>
                    <a:pt x="909" y="5068"/>
                  </a:lnTo>
                  <a:lnTo>
                    <a:pt x="906" y="5061"/>
                  </a:lnTo>
                  <a:lnTo>
                    <a:pt x="909" y="5058"/>
                  </a:lnTo>
                  <a:lnTo>
                    <a:pt x="909" y="5054"/>
                  </a:lnTo>
                  <a:lnTo>
                    <a:pt x="909" y="5049"/>
                  </a:lnTo>
                  <a:lnTo>
                    <a:pt x="906" y="5044"/>
                  </a:lnTo>
                  <a:lnTo>
                    <a:pt x="906" y="5037"/>
                  </a:lnTo>
                  <a:lnTo>
                    <a:pt x="906" y="5035"/>
                  </a:lnTo>
                  <a:lnTo>
                    <a:pt x="906" y="5032"/>
                  </a:lnTo>
                  <a:lnTo>
                    <a:pt x="906" y="5030"/>
                  </a:lnTo>
                  <a:lnTo>
                    <a:pt x="906" y="5030"/>
                  </a:lnTo>
                  <a:lnTo>
                    <a:pt x="906" y="5028"/>
                  </a:lnTo>
                  <a:lnTo>
                    <a:pt x="909" y="5028"/>
                  </a:lnTo>
                  <a:lnTo>
                    <a:pt x="909" y="5023"/>
                  </a:lnTo>
                  <a:lnTo>
                    <a:pt x="909" y="5020"/>
                  </a:lnTo>
                  <a:lnTo>
                    <a:pt x="911" y="5016"/>
                  </a:lnTo>
                  <a:lnTo>
                    <a:pt x="909" y="5006"/>
                  </a:lnTo>
                  <a:lnTo>
                    <a:pt x="911" y="5004"/>
                  </a:lnTo>
                  <a:lnTo>
                    <a:pt x="911" y="5004"/>
                  </a:lnTo>
                  <a:lnTo>
                    <a:pt x="911" y="5004"/>
                  </a:lnTo>
                  <a:lnTo>
                    <a:pt x="916" y="5002"/>
                  </a:lnTo>
                  <a:lnTo>
                    <a:pt x="918" y="4999"/>
                  </a:lnTo>
                  <a:lnTo>
                    <a:pt x="918" y="4997"/>
                  </a:lnTo>
                  <a:lnTo>
                    <a:pt x="920" y="4997"/>
                  </a:lnTo>
                  <a:lnTo>
                    <a:pt x="920" y="4992"/>
                  </a:lnTo>
                  <a:lnTo>
                    <a:pt x="923" y="4992"/>
                  </a:lnTo>
                  <a:lnTo>
                    <a:pt x="925" y="4990"/>
                  </a:lnTo>
                  <a:lnTo>
                    <a:pt x="930" y="4987"/>
                  </a:lnTo>
                  <a:lnTo>
                    <a:pt x="930" y="4985"/>
                  </a:lnTo>
                  <a:lnTo>
                    <a:pt x="930" y="4983"/>
                  </a:lnTo>
                  <a:lnTo>
                    <a:pt x="927" y="4980"/>
                  </a:lnTo>
                  <a:lnTo>
                    <a:pt x="930" y="4980"/>
                  </a:lnTo>
                  <a:lnTo>
                    <a:pt x="932" y="4980"/>
                  </a:lnTo>
                  <a:lnTo>
                    <a:pt x="932" y="4978"/>
                  </a:lnTo>
                  <a:lnTo>
                    <a:pt x="930" y="4978"/>
                  </a:lnTo>
                  <a:lnTo>
                    <a:pt x="930" y="4978"/>
                  </a:lnTo>
                  <a:lnTo>
                    <a:pt x="932" y="4978"/>
                  </a:lnTo>
                  <a:lnTo>
                    <a:pt x="935" y="4980"/>
                  </a:lnTo>
                  <a:lnTo>
                    <a:pt x="935" y="4980"/>
                  </a:lnTo>
                  <a:lnTo>
                    <a:pt x="937" y="4978"/>
                  </a:lnTo>
                  <a:lnTo>
                    <a:pt x="937" y="4980"/>
                  </a:lnTo>
                  <a:lnTo>
                    <a:pt x="939" y="4980"/>
                  </a:lnTo>
                  <a:lnTo>
                    <a:pt x="939" y="4978"/>
                  </a:lnTo>
                  <a:lnTo>
                    <a:pt x="942" y="4978"/>
                  </a:lnTo>
                  <a:lnTo>
                    <a:pt x="946" y="4973"/>
                  </a:lnTo>
                  <a:lnTo>
                    <a:pt x="946" y="4971"/>
                  </a:lnTo>
                  <a:lnTo>
                    <a:pt x="949" y="4957"/>
                  </a:lnTo>
                  <a:lnTo>
                    <a:pt x="949" y="4938"/>
                  </a:lnTo>
                  <a:lnTo>
                    <a:pt x="949" y="4924"/>
                  </a:lnTo>
                  <a:lnTo>
                    <a:pt x="951" y="4916"/>
                  </a:lnTo>
                  <a:lnTo>
                    <a:pt x="951" y="4909"/>
                  </a:lnTo>
                  <a:lnTo>
                    <a:pt x="949" y="4905"/>
                  </a:lnTo>
                  <a:lnTo>
                    <a:pt x="949" y="4898"/>
                  </a:lnTo>
                  <a:lnTo>
                    <a:pt x="949" y="4895"/>
                  </a:lnTo>
                  <a:lnTo>
                    <a:pt x="951" y="4890"/>
                  </a:lnTo>
                  <a:lnTo>
                    <a:pt x="953" y="4890"/>
                  </a:lnTo>
                  <a:lnTo>
                    <a:pt x="953" y="4876"/>
                  </a:lnTo>
                  <a:lnTo>
                    <a:pt x="953" y="4869"/>
                  </a:lnTo>
                  <a:lnTo>
                    <a:pt x="951" y="4864"/>
                  </a:lnTo>
                  <a:lnTo>
                    <a:pt x="949" y="4857"/>
                  </a:lnTo>
                  <a:lnTo>
                    <a:pt x="949" y="4857"/>
                  </a:lnTo>
                  <a:lnTo>
                    <a:pt x="949" y="4848"/>
                  </a:lnTo>
                  <a:lnTo>
                    <a:pt x="949" y="4846"/>
                  </a:lnTo>
                  <a:lnTo>
                    <a:pt x="958" y="4841"/>
                  </a:lnTo>
                  <a:lnTo>
                    <a:pt x="958" y="4841"/>
                  </a:lnTo>
                  <a:lnTo>
                    <a:pt x="961" y="4834"/>
                  </a:lnTo>
                  <a:lnTo>
                    <a:pt x="963" y="4831"/>
                  </a:lnTo>
                  <a:lnTo>
                    <a:pt x="963" y="4829"/>
                  </a:lnTo>
                  <a:lnTo>
                    <a:pt x="965" y="4817"/>
                  </a:lnTo>
                  <a:lnTo>
                    <a:pt x="963" y="4817"/>
                  </a:lnTo>
                  <a:lnTo>
                    <a:pt x="965" y="4815"/>
                  </a:lnTo>
                  <a:lnTo>
                    <a:pt x="965" y="4815"/>
                  </a:lnTo>
                  <a:lnTo>
                    <a:pt x="968" y="4805"/>
                  </a:lnTo>
                  <a:lnTo>
                    <a:pt x="968" y="4803"/>
                  </a:lnTo>
                  <a:lnTo>
                    <a:pt x="968" y="4803"/>
                  </a:lnTo>
                  <a:lnTo>
                    <a:pt x="970" y="4798"/>
                  </a:lnTo>
                  <a:lnTo>
                    <a:pt x="968" y="4796"/>
                  </a:lnTo>
                  <a:lnTo>
                    <a:pt x="970" y="4789"/>
                  </a:lnTo>
                  <a:lnTo>
                    <a:pt x="968" y="4789"/>
                  </a:lnTo>
                  <a:lnTo>
                    <a:pt x="970" y="4786"/>
                  </a:lnTo>
                  <a:lnTo>
                    <a:pt x="970" y="4784"/>
                  </a:lnTo>
                  <a:lnTo>
                    <a:pt x="970" y="4782"/>
                  </a:lnTo>
                  <a:lnTo>
                    <a:pt x="972" y="4777"/>
                  </a:lnTo>
                  <a:lnTo>
                    <a:pt x="970" y="4775"/>
                  </a:lnTo>
                  <a:lnTo>
                    <a:pt x="972" y="4772"/>
                  </a:lnTo>
                  <a:lnTo>
                    <a:pt x="975" y="4770"/>
                  </a:lnTo>
                  <a:lnTo>
                    <a:pt x="972" y="4765"/>
                  </a:lnTo>
                  <a:lnTo>
                    <a:pt x="968" y="4760"/>
                  </a:lnTo>
                  <a:lnTo>
                    <a:pt x="968" y="4758"/>
                  </a:lnTo>
                  <a:lnTo>
                    <a:pt x="970" y="4756"/>
                  </a:lnTo>
                  <a:lnTo>
                    <a:pt x="972" y="4756"/>
                  </a:lnTo>
                  <a:lnTo>
                    <a:pt x="987" y="4746"/>
                  </a:lnTo>
                  <a:lnTo>
                    <a:pt x="989" y="4744"/>
                  </a:lnTo>
                  <a:lnTo>
                    <a:pt x="991" y="4737"/>
                  </a:lnTo>
                  <a:lnTo>
                    <a:pt x="994" y="4734"/>
                  </a:lnTo>
                  <a:lnTo>
                    <a:pt x="996" y="4730"/>
                  </a:lnTo>
                  <a:lnTo>
                    <a:pt x="1001" y="4720"/>
                  </a:lnTo>
                  <a:lnTo>
                    <a:pt x="1003" y="4718"/>
                  </a:lnTo>
                  <a:lnTo>
                    <a:pt x="1006" y="4713"/>
                  </a:lnTo>
                  <a:lnTo>
                    <a:pt x="1006" y="4711"/>
                  </a:lnTo>
                  <a:lnTo>
                    <a:pt x="1006" y="4711"/>
                  </a:lnTo>
                  <a:lnTo>
                    <a:pt x="1006" y="4708"/>
                  </a:lnTo>
                  <a:lnTo>
                    <a:pt x="1006" y="4708"/>
                  </a:lnTo>
                  <a:lnTo>
                    <a:pt x="1008" y="4708"/>
                  </a:lnTo>
                  <a:lnTo>
                    <a:pt x="1008" y="4706"/>
                  </a:lnTo>
                  <a:lnTo>
                    <a:pt x="1008" y="4706"/>
                  </a:lnTo>
                  <a:lnTo>
                    <a:pt x="1010" y="4704"/>
                  </a:lnTo>
                  <a:lnTo>
                    <a:pt x="1010" y="4704"/>
                  </a:lnTo>
                  <a:lnTo>
                    <a:pt x="1010" y="4701"/>
                  </a:lnTo>
                  <a:lnTo>
                    <a:pt x="1013" y="4701"/>
                  </a:lnTo>
                  <a:lnTo>
                    <a:pt x="1013" y="4699"/>
                  </a:lnTo>
                  <a:lnTo>
                    <a:pt x="1013" y="4697"/>
                  </a:lnTo>
                  <a:lnTo>
                    <a:pt x="1013" y="4694"/>
                  </a:lnTo>
                  <a:lnTo>
                    <a:pt x="1013" y="4694"/>
                  </a:lnTo>
                  <a:lnTo>
                    <a:pt x="1015" y="4690"/>
                  </a:lnTo>
                  <a:lnTo>
                    <a:pt x="1017" y="4687"/>
                  </a:lnTo>
                  <a:lnTo>
                    <a:pt x="1017" y="4685"/>
                  </a:lnTo>
                  <a:lnTo>
                    <a:pt x="1022" y="4685"/>
                  </a:lnTo>
                  <a:lnTo>
                    <a:pt x="1022" y="4685"/>
                  </a:lnTo>
                  <a:lnTo>
                    <a:pt x="1024" y="4685"/>
                  </a:lnTo>
                  <a:lnTo>
                    <a:pt x="1027" y="4685"/>
                  </a:lnTo>
                  <a:lnTo>
                    <a:pt x="1029" y="4682"/>
                  </a:lnTo>
                  <a:lnTo>
                    <a:pt x="1032" y="4680"/>
                  </a:lnTo>
                  <a:lnTo>
                    <a:pt x="1036" y="4678"/>
                  </a:lnTo>
                  <a:lnTo>
                    <a:pt x="1039" y="4673"/>
                  </a:lnTo>
                  <a:lnTo>
                    <a:pt x="1041" y="4671"/>
                  </a:lnTo>
                  <a:lnTo>
                    <a:pt x="1043" y="4671"/>
                  </a:lnTo>
                  <a:lnTo>
                    <a:pt x="1046" y="4668"/>
                  </a:lnTo>
                  <a:lnTo>
                    <a:pt x="1046" y="4666"/>
                  </a:lnTo>
                  <a:lnTo>
                    <a:pt x="1048" y="4664"/>
                  </a:lnTo>
                  <a:lnTo>
                    <a:pt x="1048" y="4661"/>
                  </a:lnTo>
                  <a:lnTo>
                    <a:pt x="1053" y="4661"/>
                  </a:lnTo>
                  <a:lnTo>
                    <a:pt x="1053" y="4659"/>
                  </a:lnTo>
                  <a:lnTo>
                    <a:pt x="1058" y="4659"/>
                  </a:lnTo>
                  <a:lnTo>
                    <a:pt x="1058" y="4656"/>
                  </a:lnTo>
                  <a:lnTo>
                    <a:pt x="1058" y="4654"/>
                  </a:lnTo>
                  <a:lnTo>
                    <a:pt x="1060" y="4656"/>
                  </a:lnTo>
                  <a:lnTo>
                    <a:pt x="1060" y="4656"/>
                  </a:lnTo>
                  <a:lnTo>
                    <a:pt x="1062" y="4654"/>
                  </a:lnTo>
                  <a:lnTo>
                    <a:pt x="1062" y="4654"/>
                  </a:lnTo>
                  <a:lnTo>
                    <a:pt x="1062" y="4649"/>
                  </a:lnTo>
                  <a:lnTo>
                    <a:pt x="1062" y="4649"/>
                  </a:lnTo>
                  <a:lnTo>
                    <a:pt x="1065" y="4647"/>
                  </a:lnTo>
                  <a:lnTo>
                    <a:pt x="1067" y="4647"/>
                  </a:lnTo>
                  <a:lnTo>
                    <a:pt x="1067" y="4645"/>
                  </a:lnTo>
                  <a:lnTo>
                    <a:pt x="1067" y="4642"/>
                  </a:lnTo>
                  <a:lnTo>
                    <a:pt x="1067" y="4642"/>
                  </a:lnTo>
                  <a:lnTo>
                    <a:pt x="1069" y="4642"/>
                  </a:lnTo>
                  <a:lnTo>
                    <a:pt x="1067" y="4642"/>
                  </a:lnTo>
                  <a:lnTo>
                    <a:pt x="1067" y="4640"/>
                  </a:lnTo>
                  <a:lnTo>
                    <a:pt x="1069" y="4635"/>
                  </a:lnTo>
                  <a:lnTo>
                    <a:pt x="1069" y="4633"/>
                  </a:lnTo>
                  <a:lnTo>
                    <a:pt x="1072" y="4630"/>
                  </a:lnTo>
                  <a:lnTo>
                    <a:pt x="1072" y="4630"/>
                  </a:lnTo>
                  <a:lnTo>
                    <a:pt x="1074" y="4628"/>
                  </a:lnTo>
                  <a:lnTo>
                    <a:pt x="1074" y="4628"/>
                  </a:lnTo>
                  <a:lnTo>
                    <a:pt x="1074" y="4626"/>
                  </a:lnTo>
                  <a:lnTo>
                    <a:pt x="1076" y="4626"/>
                  </a:lnTo>
                  <a:lnTo>
                    <a:pt x="1076" y="4626"/>
                  </a:lnTo>
                  <a:lnTo>
                    <a:pt x="1079" y="4621"/>
                  </a:lnTo>
                  <a:lnTo>
                    <a:pt x="1079" y="4621"/>
                  </a:lnTo>
                  <a:lnTo>
                    <a:pt x="1079" y="4619"/>
                  </a:lnTo>
                  <a:lnTo>
                    <a:pt x="1076" y="4621"/>
                  </a:lnTo>
                  <a:lnTo>
                    <a:pt x="1076" y="4619"/>
                  </a:lnTo>
                  <a:lnTo>
                    <a:pt x="1076" y="4616"/>
                  </a:lnTo>
                  <a:lnTo>
                    <a:pt x="1081" y="4609"/>
                  </a:lnTo>
                  <a:lnTo>
                    <a:pt x="1081" y="4609"/>
                  </a:lnTo>
                  <a:lnTo>
                    <a:pt x="1084" y="4607"/>
                  </a:lnTo>
                  <a:lnTo>
                    <a:pt x="1081" y="4604"/>
                  </a:lnTo>
                  <a:lnTo>
                    <a:pt x="1081" y="4607"/>
                  </a:lnTo>
                  <a:lnTo>
                    <a:pt x="1079" y="4607"/>
                  </a:lnTo>
                  <a:lnTo>
                    <a:pt x="1076" y="4609"/>
                  </a:lnTo>
                  <a:lnTo>
                    <a:pt x="1076" y="4614"/>
                  </a:lnTo>
                  <a:lnTo>
                    <a:pt x="1074" y="4616"/>
                  </a:lnTo>
                  <a:lnTo>
                    <a:pt x="1074" y="4621"/>
                  </a:lnTo>
                  <a:lnTo>
                    <a:pt x="1072" y="4623"/>
                  </a:lnTo>
                  <a:lnTo>
                    <a:pt x="1072" y="4626"/>
                  </a:lnTo>
                  <a:lnTo>
                    <a:pt x="1069" y="4628"/>
                  </a:lnTo>
                  <a:lnTo>
                    <a:pt x="1069" y="4626"/>
                  </a:lnTo>
                  <a:lnTo>
                    <a:pt x="1067" y="4626"/>
                  </a:lnTo>
                  <a:lnTo>
                    <a:pt x="1065" y="4628"/>
                  </a:lnTo>
                  <a:lnTo>
                    <a:pt x="1065" y="4630"/>
                  </a:lnTo>
                  <a:lnTo>
                    <a:pt x="1065" y="4635"/>
                  </a:lnTo>
                  <a:lnTo>
                    <a:pt x="1062" y="4638"/>
                  </a:lnTo>
                  <a:lnTo>
                    <a:pt x="1060" y="4640"/>
                  </a:lnTo>
                  <a:lnTo>
                    <a:pt x="1058" y="4642"/>
                  </a:lnTo>
                  <a:lnTo>
                    <a:pt x="1055" y="4642"/>
                  </a:lnTo>
                  <a:lnTo>
                    <a:pt x="1050" y="4647"/>
                  </a:lnTo>
                  <a:lnTo>
                    <a:pt x="1048" y="4652"/>
                  </a:lnTo>
                  <a:lnTo>
                    <a:pt x="1046" y="4654"/>
                  </a:lnTo>
                  <a:lnTo>
                    <a:pt x="1043" y="4659"/>
                  </a:lnTo>
                  <a:lnTo>
                    <a:pt x="1041" y="4661"/>
                  </a:lnTo>
                  <a:lnTo>
                    <a:pt x="1039" y="4664"/>
                  </a:lnTo>
                  <a:lnTo>
                    <a:pt x="1034" y="4668"/>
                  </a:lnTo>
                  <a:lnTo>
                    <a:pt x="1034" y="4668"/>
                  </a:lnTo>
                  <a:lnTo>
                    <a:pt x="1029" y="4671"/>
                  </a:lnTo>
                  <a:lnTo>
                    <a:pt x="1027" y="4671"/>
                  </a:lnTo>
                  <a:lnTo>
                    <a:pt x="1027" y="4675"/>
                  </a:lnTo>
                  <a:lnTo>
                    <a:pt x="1020" y="4678"/>
                  </a:lnTo>
                  <a:lnTo>
                    <a:pt x="1017" y="4680"/>
                  </a:lnTo>
                  <a:lnTo>
                    <a:pt x="1015" y="4678"/>
                  </a:lnTo>
                  <a:lnTo>
                    <a:pt x="1017" y="4675"/>
                  </a:lnTo>
                  <a:lnTo>
                    <a:pt x="1017" y="4675"/>
                  </a:lnTo>
                  <a:lnTo>
                    <a:pt x="1015" y="4675"/>
                  </a:lnTo>
                  <a:lnTo>
                    <a:pt x="1015" y="4675"/>
                  </a:lnTo>
                  <a:lnTo>
                    <a:pt x="1013" y="4680"/>
                  </a:lnTo>
                  <a:lnTo>
                    <a:pt x="1013" y="4682"/>
                  </a:lnTo>
                  <a:lnTo>
                    <a:pt x="1008" y="4685"/>
                  </a:lnTo>
                  <a:lnTo>
                    <a:pt x="1006" y="4687"/>
                  </a:lnTo>
                  <a:lnTo>
                    <a:pt x="1006" y="4687"/>
                  </a:lnTo>
                  <a:lnTo>
                    <a:pt x="1006" y="4687"/>
                  </a:lnTo>
                  <a:lnTo>
                    <a:pt x="1003" y="4690"/>
                  </a:lnTo>
                  <a:lnTo>
                    <a:pt x="1001" y="4690"/>
                  </a:lnTo>
                  <a:lnTo>
                    <a:pt x="996" y="4692"/>
                  </a:lnTo>
                  <a:lnTo>
                    <a:pt x="996" y="4692"/>
                  </a:lnTo>
                  <a:lnTo>
                    <a:pt x="996" y="4690"/>
                  </a:lnTo>
                  <a:lnTo>
                    <a:pt x="996" y="4687"/>
                  </a:lnTo>
                  <a:lnTo>
                    <a:pt x="996" y="4685"/>
                  </a:lnTo>
                  <a:lnTo>
                    <a:pt x="996" y="4682"/>
                  </a:lnTo>
                  <a:lnTo>
                    <a:pt x="996" y="4682"/>
                  </a:lnTo>
                  <a:lnTo>
                    <a:pt x="996" y="4680"/>
                  </a:lnTo>
                  <a:lnTo>
                    <a:pt x="998" y="4680"/>
                  </a:lnTo>
                  <a:lnTo>
                    <a:pt x="998" y="4678"/>
                  </a:lnTo>
                  <a:lnTo>
                    <a:pt x="1003" y="4678"/>
                  </a:lnTo>
                  <a:lnTo>
                    <a:pt x="998" y="4678"/>
                  </a:lnTo>
                  <a:lnTo>
                    <a:pt x="998" y="4678"/>
                  </a:lnTo>
                  <a:lnTo>
                    <a:pt x="996" y="4675"/>
                  </a:lnTo>
                  <a:lnTo>
                    <a:pt x="996" y="4675"/>
                  </a:lnTo>
                  <a:lnTo>
                    <a:pt x="996" y="4673"/>
                  </a:lnTo>
                  <a:lnTo>
                    <a:pt x="994" y="4673"/>
                  </a:lnTo>
                  <a:lnTo>
                    <a:pt x="994" y="4671"/>
                  </a:lnTo>
                  <a:lnTo>
                    <a:pt x="998" y="4666"/>
                  </a:lnTo>
                  <a:lnTo>
                    <a:pt x="1001" y="4666"/>
                  </a:lnTo>
                  <a:lnTo>
                    <a:pt x="1001" y="4664"/>
                  </a:lnTo>
                  <a:lnTo>
                    <a:pt x="998" y="4661"/>
                  </a:lnTo>
                  <a:lnTo>
                    <a:pt x="996" y="4664"/>
                  </a:lnTo>
                  <a:lnTo>
                    <a:pt x="996" y="4664"/>
                  </a:lnTo>
                  <a:lnTo>
                    <a:pt x="994" y="4666"/>
                  </a:lnTo>
                  <a:lnTo>
                    <a:pt x="991" y="4666"/>
                  </a:lnTo>
                  <a:lnTo>
                    <a:pt x="991" y="4668"/>
                  </a:lnTo>
                  <a:lnTo>
                    <a:pt x="984" y="4668"/>
                  </a:lnTo>
                  <a:lnTo>
                    <a:pt x="982" y="4666"/>
                  </a:lnTo>
                  <a:lnTo>
                    <a:pt x="980" y="4664"/>
                  </a:lnTo>
                  <a:lnTo>
                    <a:pt x="977" y="4664"/>
                  </a:lnTo>
                  <a:lnTo>
                    <a:pt x="977" y="4661"/>
                  </a:lnTo>
                  <a:lnTo>
                    <a:pt x="975" y="4659"/>
                  </a:lnTo>
                  <a:lnTo>
                    <a:pt x="975" y="4659"/>
                  </a:lnTo>
                  <a:lnTo>
                    <a:pt x="972" y="4659"/>
                  </a:lnTo>
                  <a:lnTo>
                    <a:pt x="972" y="4656"/>
                  </a:lnTo>
                  <a:lnTo>
                    <a:pt x="972" y="4654"/>
                  </a:lnTo>
                  <a:lnTo>
                    <a:pt x="970" y="4649"/>
                  </a:lnTo>
                  <a:lnTo>
                    <a:pt x="972" y="4649"/>
                  </a:lnTo>
                  <a:lnTo>
                    <a:pt x="972" y="4647"/>
                  </a:lnTo>
                  <a:lnTo>
                    <a:pt x="972" y="4647"/>
                  </a:lnTo>
                  <a:lnTo>
                    <a:pt x="970" y="4647"/>
                  </a:lnTo>
                  <a:lnTo>
                    <a:pt x="970" y="4645"/>
                  </a:lnTo>
                  <a:lnTo>
                    <a:pt x="972" y="4635"/>
                  </a:lnTo>
                  <a:lnTo>
                    <a:pt x="972" y="4630"/>
                  </a:lnTo>
                  <a:lnTo>
                    <a:pt x="975" y="4626"/>
                  </a:lnTo>
                  <a:lnTo>
                    <a:pt x="972" y="4621"/>
                  </a:lnTo>
                  <a:lnTo>
                    <a:pt x="972" y="4619"/>
                  </a:lnTo>
                  <a:lnTo>
                    <a:pt x="972" y="4616"/>
                  </a:lnTo>
                  <a:lnTo>
                    <a:pt x="975" y="4612"/>
                  </a:lnTo>
                  <a:lnTo>
                    <a:pt x="977" y="4612"/>
                  </a:lnTo>
                  <a:lnTo>
                    <a:pt x="977" y="4609"/>
                  </a:lnTo>
                  <a:lnTo>
                    <a:pt x="977" y="4609"/>
                  </a:lnTo>
                  <a:lnTo>
                    <a:pt x="980" y="4602"/>
                  </a:lnTo>
                  <a:lnTo>
                    <a:pt x="980" y="4600"/>
                  </a:lnTo>
                  <a:lnTo>
                    <a:pt x="982" y="4597"/>
                  </a:lnTo>
                  <a:lnTo>
                    <a:pt x="991" y="4586"/>
                  </a:lnTo>
                  <a:lnTo>
                    <a:pt x="991" y="4583"/>
                  </a:lnTo>
                  <a:lnTo>
                    <a:pt x="991" y="4583"/>
                  </a:lnTo>
                  <a:lnTo>
                    <a:pt x="991" y="4583"/>
                  </a:lnTo>
                  <a:lnTo>
                    <a:pt x="991" y="4581"/>
                  </a:lnTo>
                  <a:lnTo>
                    <a:pt x="991" y="4581"/>
                  </a:lnTo>
                  <a:lnTo>
                    <a:pt x="991" y="4581"/>
                  </a:lnTo>
                  <a:lnTo>
                    <a:pt x="989" y="4583"/>
                  </a:lnTo>
                  <a:lnTo>
                    <a:pt x="989" y="4581"/>
                  </a:lnTo>
                  <a:lnTo>
                    <a:pt x="991" y="4578"/>
                  </a:lnTo>
                  <a:lnTo>
                    <a:pt x="991" y="4578"/>
                  </a:lnTo>
                  <a:lnTo>
                    <a:pt x="994" y="4576"/>
                  </a:lnTo>
                  <a:lnTo>
                    <a:pt x="994" y="4576"/>
                  </a:lnTo>
                  <a:lnTo>
                    <a:pt x="994" y="4576"/>
                  </a:lnTo>
                  <a:lnTo>
                    <a:pt x="994" y="4574"/>
                  </a:lnTo>
                  <a:lnTo>
                    <a:pt x="994" y="4571"/>
                  </a:lnTo>
                  <a:lnTo>
                    <a:pt x="996" y="4567"/>
                  </a:lnTo>
                  <a:lnTo>
                    <a:pt x="998" y="4564"/>
                  </a:lnTo>
                  <a:lnTo>
                    <a:pt x="1001" y="4560"/>
                  </a:lnTo>
                  <a:lnTo>
                    <a:pt x="1001" y="4557"/>
                  </a:lnTo>
                  <a:lnTo>
                    <a:pt x="1006" y="4555"/>
                  </a:lnTo>
                  <a:lnTo>
                    <a:pt x="1008" y="4555"/>
                  </a:lnTo>
                  <a:lnTo>
                    <a:pt x="1010" y="4555"/>
                  </a:lnTo>
                  <a:lnTo>
                    <a:pt x="1013" y="4550"/>
                  </a:lnTo>
                  <a:lnTo>
                    <a:pt x="1013" y="4548"/>
                  </a:lnTo>
                  <a:lnTo>
                    <a:pt x="1013" y="4545"/>
                  </a:lnTo>
                  <a:lnTo>
                    <a:pt x="1015" y="4543"/>
                  </a:lnTo>
                  <a:lnTo>
                    <a:pt x="1017" y="4541"/>
                  </a:lnTo>
                  <a:lnTo>
                    <a:pt x="1015" y="4538"/>
                  </a:lnTo>
                  <a:lnTo>
                    <a:pt x="1015" y="4538"/>
                  </a:lnTo>
                  <a:lnTo>
                    <a:pt x="1013" y="4538"/>
                  </a:lnTo>
                  <a:lnTo>
                    <a:pt x="1013" y="4538"/>
                  </a:lnTo>
                  <a:lnTo>
                    <a:pt x="1006" y="4545"/>
                  </a:lnTo>
                  <a:lnTo>
                    <a:pt x="1003" y="4545"/>
                  </a:lnTo>
                  <a:lnTo>
                    <a:pt x="1003" y="4545"/>
                  </a:lnTo>
                  <a:lnTo>
                    <a:pt x="1001" y="4545"/>
                  </a:lnTo>
                  <a:lnTo>
                    <a:pt x="1001" y="4545"/>
                  </a:lnTo>
                  <a:lnTo>
                    <a:pt x="996" y="4550"/>
                  </a:lnTo>
                  <a:lnTo>
                    <a:pt x="994" y="4550"/>
                  </a:lnTo>
                  <a:lnTo>
                    <a:pt x="994" y="4555"/>
                  </a:lnTo>
                  <a:lnTo>
                    <a:pt x="989" y="4557"/>
                  </a:lnTo>
                  <a:lnTo>
                    <a:pt x="989" y="4560"/>
                  </a:lnTo>
                  <a:lnTo>
                    <a:pt x="987" y="4562"/>
                  </a:lnTo>
                  <a:lnTo>
                    <a:pt x="984" y="4562"/>
                  </a:lnTo>
                  <a:lnTo>
                    <a:pt x="984" y="4564"/>
                  </a:lnTo>
                  <a:lnTo>
                    <a:pt x="982" y="4569"/>
                  </a:lnTo>
                  <a:lnTo>
                    <a:pt x="980" y="4571"/>
                  </a:lnTo>
                  <a:lnTo>
                    <a:pt x="980" y="4569"/>
                  </a:lnTo>
                  <a:lnTo>
                    <a:pt x="982" y="4569"/>
                  </a:lnTo>
                  <a:lnTo>
                    <a:pt x="980" y="4567"/>
                  </a:lnTo>
                  <a:lnTo>
                    <a:pt x="977" y="4569"/>
                  </a:lnTo>
                  <a:lnTo>
                    <a:pt x="977" y="4569"/>
                  </a:lnTo>
                  <a:lnTo>
                    <a:pt x="975" y="4569"/>
                  </a:lnTo>
                  <a:lnTo>
                    <a:pt x="970" y="4578"/>
                  </a:lnTo>
                  <a:lnTo>
                    <a:pt x="968" y="4581"/>
                  </a:lnTo>
                  <a:lnTo>
                    <a:pt x="968" y="4581"/>
                  </a:lnTo>
                  <a:lnTo>
                    <a:pt x="963" y="4583"/>
                  </a:lnTo>
                  <a:lnTo>
                    <a:pt x="963" y="4583"/>
                  </a:lnTo>
                  <a:lnTo>
                    <a:pt x="963" y="4581"/>
                  </a:lnTo>
                  <a:lnTo>
                    <a:pt x="963" y="4576"/>
                  </a:lnTo>
                  <a:lnTo>
                    <a:pt x="963" y="4576"/>
                  </a:lnTo>
                  <a:lnTo>
                    <a:pt x="961" y="4576"/>
                  </a:lnTo>
                  <a:lnTo>
                    <a:pt x="961" y="4571"/>
                  </a:lnTo>
                  <a:lnTo>
                    <a:pt x="963" y="4569"/>
                  </a:lnTo>
                  <a:lnTo>
                    <a:pt x="965" y="4564"/>
                  </a:lnTo>
                  <a:lnTo>
                    <a:pt x="963" y="4562"/>
                  </a:lnTo>
                  <a:lnTo>
                    <a:pt x="963" y="4562"/>
                  </a:lnTo>
                  <a:lnTo>
                    <a:pt x="963" y="4562"/>
                  </a:lnTo>
                  <a:lnTo>
                    <a:pt x="961" y="4564"/>
                  </a:lnTo>
                  <a:lnTo>
                    <a:pt x="961" y="4562"/>
                  </a:lnTo>
                  <a:lnTo>
                    <a:pt x="961" y="4562"/>
                  </a:lnTo>
                  <a:lnTo>
                    <a:pt x="961" y="4562"/>
                  </a:lnTo>
                  <a:lnTo>
                    <a:pt x="963" y="4555"/>
                  </a:lnTo>
                  <a:lnTo>
                    <a:pt x="965" y="4550"/>
                  </a:lnTo>
                  <a:lnTo>
                    <a:pt x="965" y="4550"/>
                  </a:lnTo>
                  <a:lnTo>
                    <a:pt x="963" y="4548"/>
                  </a:lnTo>
                  <a:lnTo>
                    <a:pt x="968" y="4541"/>
                  </a:lnTo>
                  <a:lnTo>
                    <a:pt x="970" y="4536"/>
                  </a:lnTo>
                  <a:lnTo>
                    <a:pt x="972" y="4531"/>
                  </a:lnTo>
                  <a:lnTo>
                    <a:pt x="972" y="4529"/>
                  </a:lnTo>
                  <a:lnTo>
                    <a:pt x="972" y="4526"/>
                  </a:lnTo>
                  <a:lnTo>
                    <a:pt x="975" y="4526"/>
                  </a:lnTo>
                  <a:lnTo>
                    <a:pt x="975" y="4524"/>
                  </a:lnTo>
                  <a:lnTo>
                    <a:pt x="977" y="4522"/>
                  </a:lnTo>
                  <a:lnTo>
                    <a:pt x="984" y="4512"/>
                  </a:lnTo>
                  <a:lnTo>
                    <a:pt x="987" y="4508"/>
                  </a:lnTo>
                  <a:lnTo>
                    <a:pt x="989" y="4505"/>
                  </a:lnTo>
                  <a:lnTo>
                    <a:pt x="991" y="4503"/>
                  </a:lnTo>
                  <a:lnTo>
                    <a:pt x="994" y="4500"/>
                  </a:lnTo>
                  <a:lnTo>
                    <a:pt x="994" y="4496"/>
                  </a:lnTo>
                  <a:lnTo>
                    <a:pt x="996" y="4491"/>
                  </a:lnTo>
                  <a:lnTo>
                    <a:pt x="998" y="4486"/>
                  </a:lnTo>
                  <a:lnTo>
                    <a:pt x="1001" y="4484"/>
                  </a:lnTo>
                  <a:lnTo>
                    <a:pt x="1003" y="4479"/>
                  </a:lnTo>
                  <a:lnTo>
                    <a:pt x="1006" y="4477"/>
                  </a:lnTo>
                  <a:lnTo>
                    <a:pt x="1008" y="4477"/>
                  </a:lnTo>
                  <a:lnTo>
                    <a:pt x="1010" y="4474"/>
                  </a:lnTo>
                  <a:lnTo>
                    <a:pt x="1015" y="4474"/>
                  </a:lnTo>
                  <a:lnTo>
                    <a:pt x="1015" y="4472"/>
                  </a:lnTo>
                  <a:lnTo>
                    <a:pt x="1017" y="4470"/>
                  </a:lnTo>
                  <a:lnTo>
                    <a:pt x="1017" y="4467"/>
                  </a:lnTo>
                  <a:lnTo>
                    <a:pt x="1020" y="4465"/>
                  </a:lnTo>
                  <a:lnTo>
                    <a:pt x="1020" y="4463"/>
                  </a:lnTo>
                  <a:lnTo>
                    <a:pt x="1020" y="4463"/>
                  </a:lnTo>
                  <a:lnTo>
                    <a:pt x="1022" y="4460"/>
                  </a:lnTo>
                  <a:lnTo>
                    <a:pt x="1022" y="4458"/>
                  </a:lnTo>
                  <a:lnTo>
                    <a:pt x="1022" y="4458"/>
                  </a:lnTo>
                  <a:lnTo>
                    <a:pt x="1020" y="4458"/>
                  </a:lnTo>
                  <a:lnTo>
                    <a:pt x="1020" y="4463"/>
                  </a:lnTo>
                  <a:lnTo>
                    <a:pt x="1017" y="4463"/>
                  </a:lnTo>
                  <a:lnTo>
                    <a:pt x="1015" y="4467"/>
                  </a:lnTo>
                  <a:lnTo>
                    <a:pt x="1015" y="4467"/>
                  </a:lnTo>
                  <a:lnTo>
                    <a:pt x="1015" y="4465"/>
                  </a:lnTo>
                  <a:lnTo>
                    <a:pt x="1013" y="4467"/>
                  </a:lnTo>
                  <a:lnTo>
                    <a:pt x="1010" y="4470"/>
                  </a:lnTo>
                  <a:lnTo>
                    <a:pt x="1008" y="4472"/>
                  </a:lnTo>
                  <a:lnTo>
                    <a:pt x="1006" y="4470"/>
                  </a:lnTo>
                  <a:lnTo>
                    <a:pt x="1008" y="4470"/>
                  </a:lnTo>
                  <a:lnTo>
                    <a:pt x="1006" y="4470"/>
                  </a:lnTo>
                  <a:lnTo>
                    <a:pt x="1006" y="4470"/>
                  </a:lnTo>
                  <a:lnTo>
                    <a:pt x="1006" y="4470"/>
                  </a:lnTo>
                  <a:lnTo>
                    <a:pt x="1008" y="4465"/>
                  </a:lnTo>
                  <a:lnTo>
                    <a:pt x="1013" y="4460"/>
                  </a:lnTo>
                  <a:lnTo>
                    <a:pt x="1015" y="4458"/>
                  </a:lnTo>
                  <a:lnTo>
                    <a:pt x="1015" y="4456"/>
                  </a:lnTo>
                  <a:lnTo>
                    <a:pt x="1017" y="4456"/>
                  </a:lnTo>
                  <a:lnTo>
                    <a:pt x="1020" y="4448"/>
                  </a:lnTo>
                  <a:lnTo>
                    <a:pt x="1020" y="4448"/>
                  </a:lnTo>
                  <a:lnTo>
                    <a:pt x="1017" y="4451"/>
                  </a:lnTo>
                  <a:lnTo>
                    <a:pt x="1015" y="4453"/>
                  </a:lnTo>
                  <a:lnTo>
                    <a:pt x="1013" y="4456"/>
                  </a:lnTo>
                  <a:lnTo>
                    <a:pt x="1010" y="4458"/>
                  </a:lnTo>
                  <a:lnTo>
                    <a:pt x="1008" y="4458"/>
                  </a:lnTo>
                  <a:lnTo>
                    <a:pt x="1008" y="4456"/>
                  </a:lnTo>
                  <a:lnTo>
                    <a:pt x="1013" y="4451"/>
                  </a:lnTo>
                  <a:lnTo>
                    <a:pt x="1013" y="4451"/>
                  </a:lnTo>
                  <a:lnTo>
                    <a:pt x="1010" y="4451"/>
                  </a:lnTo>
                  <a:lnTo>
                    <a:pt x="1010" y="4451"/>
                  </a:lnTo>
                  <a:lnTo>
                    <a:pt x="1010" y="4451"/>
                  </a:lnTo>
                  <a:lnTo>
                    <a:pt x="1008" y="4456"/>
                  </a:lnTo>
                  <a:lnTo>
                    <a:pt x="1008" y="4458"/>
                  </a:lnTo>
                  <a:lnTo>
                    <a:pt x="1006" y="4458"/>
                  </a:lnTo>
                  <a:lnTo>
                    <a:pt x="1006" y="4463"/>
                  </a:lnTo>
                  <a:lnTo>
                    <a:pt x="1006" y="4463"/>
                  </a:lnTo>
                  <a:lnTo>
                    <a:pt x="1001" y="4463"/>
                  </a:lnTo>
                  <a:lnTo>
                    <a:pt x="1001" y="4463"/>
                  </a:lnTo>
                  <a:lnTo>
                    <a:pt x="1001" y="4463"/>
                  </a:lnTo>
                  <a:lnTo>
                    <a:pt x="998" y="4463"/>
                  </a:lnTo>
                  <a:lnTo>
                    <a:pt x="1001" y="4460"/>
                  </a:lnTo>
                  <a:lnTo>
                    <a:pt x="1001" y="4458"/>
                  </a:lnTo>
                  <a:lnTo>
                    <a:pt x="998" y="4463"/>
                  </a:lnTo>
                  <a:lnTo>
                    <a:pt x="996" y="4463"/>
                  </a:lnTo>
                  <a:lnTo>
                    <a:pt x="996" y="4465"/>
                  </a:lnTo>
                  <a:lnTo>
                    <a:pt x="994" y="4463"/>
                  </a:lnTo>
                  <a:lnTo>
                    <a:pt x="991" y="4463"/>
                  </a:lnTo>
                  <a:lnTo>
                    <a:pt x="991" y="4465"/>
                  </a:lnTo>
                  <a:lnTo>
                    <a:pt x="991" y="4465"/>
                  </a:lnTo>
                  <a:lnTo>
                    <a:pt x="991" y="4467"/>
                  </a:lnTo>
                  <a:lnTo>
                    <a:pt x="994" y="4467"/>
                  </a:lnTo>
                  <a:lnTo>
                    <a:pt x="996" y="4467"/>
                  </a:lnTo>
                  <a:lnTo>
                    <a:pt x="998" y="4470"/>
                  </a:lnTo>
                  <a:lnTo>
                    <a:pt x="991" y="4479"/>
                  </a:lnTo>
                  <a:lnTo>
                    <a:pt x="991" y="4479"/>
                  </a:lnTo>
                  <a:lnTo>
                    <a:pt x="991" y="4482"/>
                  </a:lnTo>
                  <a:lnTo>
                    <a:pt x="989" y="4482"/>
                  </a:lnTo>
                  <a:lnTo>
                    <a:pt x="987" y="4493"/>
                  </a:lnTo>
                  <a:lnTo>
                    <a:pt x="982" y="4498"/>
                  </a:lnTo>
                  <a:lnTo>
                    <a:pt x="980" y="4500"/>
                  </a:lnTo>
                  <a:lnTo>
                    <a:pt x="975" y="4498"/>
                  </a:lnTo>
                  <a:lnTo>
                    <a:pt x="980" y="4493"/>
                  </a:lnTo>
                  <a:lnTo>
                    <a:pt x="980" y="4491"/>
                  </a:lnTo>
                  <a:lnTo>
                    <a:pt x="980" y="4489"/>
                  </a:lnTo>
                  <a:lnTo>
                    <a:pt x="982" y="4484"/>
                  </a:lnTo>
                  <a:lnTo>
                    <a:pt x="984" y="4482"/>
                  </a:lnTo>
                  <a:lnTo>
                    <a:pt x="984" y="4477"/>
                  </a:lnTo>
                  <a:lnTo>
                    <a:pt x="987" y="4472"/>
                  </a:lnTo>
                  <a:lnTo>
                    <a:pt x="984" y="4474"/>
                  </a:lnTo>
                  <a:lnTo>
                    <a:pt x="982" y="4479"/>
                  </a:lnTo>
                  <a:lnTo>
                    <a:pt x="982" y="4479"/>
                  </a:lnTo>
                  <a:lnTo>
                    <a:pt x="982" y="4479"/>
                  </a:lnTo>
                  <a:lnTo>
                    <a:pt x="982" y="4482"/>
                  </a:lnTo>
                  <a:lnTo>
                    <a:pt x="982" y="4482"/>
                  </a:lnTo>
                  <a:lnTo>
                    <a:pt x="980" y="4484"/>
                  </a:lnTo>
                  <a:lnTo>
                    <a:pt x="980" y="4482"/>
                  </a:lnTo>
                  <a:lnTo>
                    <a:pt x="980" y="4484"/>
                  </a:lnTo>
                  <a:lnTo>
                    <a:pt x="977" y="4489"/>
                  </a:lnTo>
                  <a:lnTo>
                    <a:pt x="977" y="4489"/>
                  </a:lnTo>
                  <a:lnTo>
                    <a:pt x="977" y="4489"/>
                  </a:lnTo>
                  <a:lnTo>
                    <a:pt x="977" y="4491"/>
                  </a:lnTo>
                  <a:lnTo>
                    <a:pt x="977" y="4493"/>
                  </a:lnTo>
                  <a:lnTo>
                    <a:pt x="975" y="4493"/>
                  </a:lnTo>
                  <a:lnTo>
                    <a:pt x="975" y="4496"/>
                  </a:lnTo>
                  <a:lnTo>
                    <a:pt x="975" y="4496"/>
                  </a:lnTo>
                  <a:lnTo>
                    <a:pt x="972" y="4498"/>
                  </a:lnTo>
                  <a:lnTo>
                    <a:pt x="972" y="4500"/>
                  </a:lnTo>
                  <a:lnTo>
                    <a:pt x="972" y="4503"/>
                  </a:lnTo>
                  <a:lnTo>
                    <a:pt x="972" y="4503"/>
                  </a:lnTo>
                  <a:lnTo>
                    <a:pt x="970" y="4505"/>
                  </a:lnTo>
                  <a:lnTo>
                    <a:pt x="970" y="4503"/>
                  </a:lnTo>
                  <a:lnTo>
                    <a:pt x="970" y="4503"/>
                  </a:lnTo>
                  <a:lnTo>
                    <a:pt x="968" y="4503"/>
                  </a:lnTo>
                  <a:lnTo>
                    <a:pt x="968" y="4503"/>
                  </a:lnTo>
                  <a:lnTo>
                    <a:pt x="970" y="4505"/>
                  </a:lnTo>
                  <a:lnTo>
                    <a:pt x="970" y="4508"/>
                  </a:lnTo>
                  <a:lnTo>
                    <a:pt x="970" y="4508"/>
                  </a:lnTo>
                  <a:lnTo>
                    <a:pt x="970" y="4508"/>
                  </a:lnTo>
                  <a:lnTo>
                    <a:pt x="972" y="4505"/>
                  </a:lnTo>
                  <a:lnTo>
                    <a:pt x="975" y="4503"/>
                  </a:lnTo>
                  <a:lnTo>
                    <a:pt x="977" y="4500"/>
                  </a:lnTo>
                  <a:lnTo>
                    <a:pt x="977" y="4500"/>
                  </a:lnTo>
                  <a:lnTo>
                    <a:pt x="977" y="4500"/>
                  </a:lnTo>
                  <a:lnTo>
                    <a:pt x="980" y="4500"/>
                  </a:lnTo>
                  <a:lnTo>
                    <a:pt x="980" y="4500"/>
                  </a:lnTo>
                  <a:lnTo>
                    <a:pt x="980" y="4503"/>
                  </a:lnTo>
                  <a:lnTo>
                    <a:pt x="977" y="4505"/>
                  </a:lnTo>
                  <a:lnTo>
                    <a:pt x="977" y="4505"/>
                  </a:lnTo>
                  <a:lnTo>
                    <a:pt x="977" y="4505"/>
                  </a:lnTo>
                  <a:lnTo>
                    <a:pt x="972" y="4515"/>
                  </a:lnTo>
                  <a:lnTo>
                    <a:pt x="970" y="4515"/>
                  </a:lnTo>
                  <a:lnTo>
                    <a:pt x="970" y="4515"/>
                  </a:lnTo>
                  <a:lnTo>
                    <a:pt x="970" y="4517"/>
                  </a:lnTo>
                  <a:lnTo>
                    <a:pt x="970" y="4517"/>
                  </a:lnTo>
                  <a:lnTo>
                    <a:pt x="968" y="4517"/>
                  </a:lnTo>
                  <a:lnTo>
                    <a:pt x="968" y="4519"/>
                  </a:lnTo>
                  <a:lnTo>
                    <a:pt x="968" y="4522"/>
                  </a:lnTo>
                  <a:lnTo>
                    <a:pt x="965" y="4522"/>
                  </a:lnTo>
                  <a:lnTo>
                    <a:pt x="965" y="4524"/>
                  </a:lnTo>
                  <a:lnTo>
                    <a:pt x="963" y="4524"/>
                  </a:lnTo>
                  <a:lnTo>
                    <a:pt x="965" y="4526"/>
                  </a:lnTo>
                  <a:lnTo>
                    <a:pt x="970" y="4519"/>
                  </a:lnTo>
                  <a:lnTo>
                    <a:pt x="972" y="4517"/>
                  </a:lnTo>
                  <a:lnTo>
                    <a:pt x="972" y="4517"/>
                  </a:lnTo>
                  <a:lnTo>
                    <a:pt x="968" y="4524"/>
                  </a:lnTo>
                  <a:lnTo>
                    <a:pt x="968" y="4526"/>
                  </a:lnTo>
                  <a:lnTo>
                    <a:pt x="968" y="4531"/>
                  </a:lnTo>
                  <a:lnTo>
                    <a:pt x="963" y="4536"/>
                  </a:lnTo>
                  <a:lnTo>
                    <a:pt x="961" y="4541"/>
                  </a:lnTo>
                  <a:lnTo>
                    <a:pt x="958" y="4545"/>
                  </a:lnTo>
                  <a:lnTo>
                    <a:pt x="958" y="4543"/>
                  </a:lnTo>
                  <a:lnTo>
                    <a:pt x="956" y="4543"/>
                  </a:lnTo>
                  <a:lnTo>
                    <a:pt x="956" y="4543"/>
                  </a:lnTo>
                  <a:lnTo>
                    <a:pt x="953" y="4543"/>
                  </a:lnTo>
                  <a:lnTo>
                    <a:pt x="953" y="4543"/>
                  </a:lnTo>
                  <a:lnTo>
                    <a:pt x="956" y="4543"/>
                  </a:lnTo>
                  <a:lnTo>
                    <a:pt x="956" y="4541"/>
                  </a:lnTo>
                  <a:lnTo>
                    <a:pt x="953" y="4538"/>
                  </a:lnTo>
                  <a:lnTo>
                    <a:pt x="953" y="4538"/>
                  </a:lnTo>
                  <a:lnTo>
                    <a:pt x="951" y="4541"/>
                  </a:lnTo>
                  <a:lnTo>
                    <a:pt x="951" y="4541"/>
                  </a:lnTo>
                  <a:lnTo>
                    <a:pt x="953" y="4536"/>
                  </a:lnTo>
                  <a:lnTo>
                    <a:pt x="953" y="4534"/>
                  </a:lnTo>
                  <a:lnTo>
                    <a:pt x="953" y="4531"/>
                  </a:lnTo>
                  <a:lnTo>
                    <a:pt x="953" y="4526"/>
                  </a:lnTo>
                  <a:lnTo>
                    <a:pt x="956" y="4526"/>
                  </a:lnTo>
                  <a:lnTo>
                    <a:pt x="956" y="4524"/>
                  </a:lnTo>
                  <a:lnTo>
                    <a:pt x="956" y="4524"/>
                  </a:lnTo>
                  <a:lnTo>
                    <a:pt x="958" y="4524"/>
                  </a:lnTo>
                  <a:lnTo>
                    <a:pt x="958" y="4522"/>
                  </a:lnTo>
                  <a:lnTo>
                    <a:pt x="961" y="4522"/>
                  </a:lnTo>
                  <a:lnTo>
                    <a:pt x="963" y="4515"/>
                  </a:lnTo>
                  <a:lnTo>
                    <a:pt x="963" y="4515"/>
                  </a:lnTo>
                  <a:lnTo>
                    <a:pt x="961" y="4515"/>
                  </a:lnTo>
                  <a:lnTo>
                    <a:pt x="961" y="4517"/>
                  </a:lnTo>
                  <a:lnTo>
                    <a:pt x="958" y="4517"/>
                  </a:lnTo>
                  <a:lnTo>
                    <a:pt x="958" y="4519"/>
                  </a:lnTo>
                  <a:lnTo>
                    <a:pt x="956" y="4519"/>
                  </a:lnTo>
                  <a:lnTo>
                    <a:pt x="953" y="4519"/>
                  </a:lnTo>
                  <a:lnTo>
                    <a:pt x="953" y="4522"/>
                  </a:lnTo>
                  <a:lnTo>
                    <a:pt x="951" y="4524"/>
                  </a:lnTo>
                  <a:lnTo>
                    <a:pt x="949" y="4529"/>
                  </a:lnTo>
                  <a:lnTo>
                    <a:pt x="949" y="4529"/>
                  </a:lnTo>
                  <a:lnTo>
                    <a:pt x="949" y="4526"/>
                  </a:lnTo>
                  <a:lnTo>
                    <a:pt x="951" y="4524"/>
                  </a:lnTo>
                  <a:lnTo>
                    <a:pt x="953" y="4517"/>
                  </a:lnTo>
                  <a:lnTo>
                    <a:pt x="951" y="4515"/>
                  </a:lnTo>
                  <a:lnTo>
                    <a:pt x="953" y="4512"/>
                  </a:lnTo>
                  <a:lnTo>
                    <a:pt x="953" y="4510"/>
                  </a:lnTo>
                  <a:lnTo>
                    <a:pt x="956" y="4508"/>
                  </a:lnTo>
                  <a:lnTo>
                    <a:pt x="956" y="4505"/>
                  </a:lnTo>
                  <a:lnTo>
                    <a:pt x="963" y="4498"/>
                  </a:lnTo>
                  <a:lnTo>
                    <a:pt x="965" y="4493"/>
                  </a:lnTo>
                  <a:lnTo>
                    <a:pt x="961" y="4498"/>
                  </a:lnTo>
                  <a:lnTo>
                    <a:pt x="963" y="4493"/>
                  </a:lnTo>
                  <a:lnTo>
                    <a:pt x="968" y="4486"/>
                  </a:lnTo>
                  <a:lnTo>
                    <a:pt x="972" y="4474"/>
                  </a:lnTo>
                  <a:lnTo>
                    <a:pt x="975" y="4472"/>
                  </a:lnTo>
                  <a:lnTo>
                    <a:pt x="975" y="4472"/>
                  </a:lnTo>
                  <a:lnTo>
                    <a:pt x="975" y="4472"/>
                  </a:lnTo>
                  <a:lnTo>
                    <a:pt x="977" y="4467"/>
                  </a:lnTo>
                  <a:lnTo>
                    <a:pt x="975" y="4465"/>
                  </a:lnTo>
                  <a:lnTo>
                    <a:pt x="975" y="4467"/>
                  </a:lnTo>
                  <a:lnTo>
                    <a:pt x="972" y="4467"/>
                  </a:lnTo>
                  <a:lnTo>
                    <a:pt x="972" y="4465"/>
                  </a:lnTo>
                  <a:lnTo>
                    <a:pt x="972" y="4463"/>
                  </a:lnTo>
                  <a:lnTo>
                    <a:pt x="975" y="4460"/>
                  </a:lnTo>
                  <a:lnTo>
                    <a:pt x="975" y="4463"/>
                  </a:lnTo>
                  <a:lnTo>
                    <a:pt x="977" y="4463"/>
                  </a:lnTo>
                  <a:lnTo>
                    <a:pt x="977" y="4463"/>
                  </a:lnTo>
                  <a:lnTo>
                    <a:pt x="980" y="4458"/>
                  </a:lnTo>
                  <a:lnTo>
                    <a:pt x="980" y="4460"/>
                  </a:lnTo>
                  <a:lnTo>
                    <a:pt x="980" y="4460"/>
                  </a:lnTo>
                  <a:lnTo>
                    <a:pt x="982" y="4458"/>
                  </a:lnTo>
                  <a:lnTo>
                    <a:pt x="987" y="4460"/>
                  </a:lnTo>
                  <a:lnTo>
                    <a:pt x="987" y="4458"/>
                  </a:lnTo>
                  <a:lnTo>
                    <a:pt x="987" y="4456"/>
                  </a:lnTo>
                  <a:lnTo>
                    <a:pt x="984" y="4456"/>
                  </a:lnTo>
                  <a:lnTo>
                    <a:pt x="984" y="4453"/>
                  </a:lnTo>
                  <a:lnTo>
                    <a:pt x="987" y="4451"/>
                  </a:lnTo>
                  <a:lnTo>
                    <a:pt x="987" y="4448"/>
                  </a:lnTo>
                  <a:lnTo>
                    <a:pt x="984" y="4448"/>
                  </a:lnTo>
                  <a:lnTo>
                    <a:pt x="984" y="4451"/>
                  </a:lnTo>
                  <a:lnTo>
                    <a:pt x="982" y="4453"/>
                  </a:lnTo>
                  <a:lnTo>
                    <a:pt x="982" y="4451"/>
                  </a:lnTo>
                  <a:lnTo>
                    <a:pt x="982" y="4448"/>
                  </a:lnTo>
                  <a:lnTo>
                    <a:pt x="984" y="4448"/>
                  </a:lnTo>
                  <a:lnTo>
                    <a:pt x="984" y="4446"/>
                  </a:lnTo>
                  <a:lnTo>
                    <a:pt x="987" y="4446"/>
                  </a:lnTo>
                  <a:lnTo>
                    <a:pt x="987" y="4446"/>
                  </a:lnTo>
                  <a:lnTo>
                    <a:pt x="987" y="4444"/>
                  </a:lnTo>
                  <a:lnTo>
                    <a:pt x="989" y="4439"/>
                  </a:lnTo>
                  <a:lnTo>
                    <a:pt x="994" y="4434"/>
                  </a:lnTo>
                  <a:lnTo>
                    <a:pt x="994" y="4432"/>
                  </a:lnTo>
                  <a:lnTo>
                    <a:pt x="996" y="4430"/>
                  </a:lnTo>
                  <a:lnTo>
                    <a:pt x="996" y="4432"/>
                  </a:lnTo>
                  <a:lnTo>
                    <a:pt x="996" y="4432"/>
                  </a:lnTo>
                  <a:lnTo>
                    <a:pt x="998" y="4427"/>
                  </a:lnTo>
                  <a:lnTo>
                    <a:pt x="1001" y="4425"/>
                  </a:lnTo>
                  <a:lnTo>
                    <a:pt x="1001" y="4422"/>
                  </a:lnTo>
                  <a:lnTo>
                    <a:pt x="1003" y="4418"/>
                  </a:lnTo>
                  <a:lnTo>
                    <a:pt x="1003" y="4418"/>
                  </a:lnTo>
                  <a:lnTo>
                    <a:pt x="1003" y="4415"/>
                  </a:lnTo>
                  <a:lnTo>
                    <a:pt x="1006" y="4415"/>
                  </a:lnTo>
                  <a:lnTo>
                    <a:pt x="1006" y="4413"/>
                  </a:lnTo>
                  <a:lnTo>
                    <a:pt x="1008" y="4411"/>
                  </a:lnTo>
                  <a:lnTo>
                    <a:pt x="1010" y="4411"/>
                  </a:lnTo>
                  <a:lnTo>
                    <a:pt x="1010" y="4406"/>
                  </a:lnTo>
                  <a:lnTo>
                    <a:pt x="1010" y="4406"/>
                  </a:lnTo>
                  <a:lnTo>
                    <a:pt x="1010" y="4404"/>
                  </a:lnTo>
                  <a:lnTo>
                    <a:pt x="1013" y="4404"/>
                  </a:lnTo>
                  <a:lnTo>
                    <a:pt x="1015" y="4404"/>
                  </a:lnTo>
                  <a:lnTo>
                    <a:pt x="1020" y="4408"/>
                  </a:lnTo>
                  <a:lnTo>
                    <a:pt x="1020" y="4408"/>
                  </a:lnTo>
                  <a:lnTo>
                    <a:pt x="1024" y="4404"/>
                  </a:lnTo>
                  <a:lnTo>
                    <a:pt x="1027" y="4406"/>
                  </a:lnTo>
                  <a:lnTo>
                    <a:pt x="1029" y="4408"/>
                  </a:lnTo>
                  <a:lnTo>
                    <a:pt x="1029" y="4411"/>
                  </a:lnTo>
                  <a:lnTo>
                    <a:pt x="1029" y="4411"/>
                  </a:lnTo>
                  <a:lnTo>
                    <a:pt x="1027" y="4415"/>
                  </a:lnTo>
                  <a:lnTo>
                    <a:pt x="1032" y="4418"/>
                  </a:lnTo>
                  <a:lnTo>
                    <a:pt x="1032" y="4418"/>
                  </a:lnTo>
                  <a:lnTo>
                    <a:pt x="1034" y="4418"/>
                  </a:lnTo>
                  <a:lnTo>
                    <a:pt x="1039" y="4420"/>
                  </a:lnTo>
                  <a:lnTo>
                    <a:pt x="1036" y="4418"/>
                  </a:lnTo>
                  <a:lnTo>
                    <a:pt x="1036" y="4415"/>
                  </a:lnTo>
                  <a:lnTo>
                    <a:pt x="1036" y="4413"/>
                  </a:lnTo>
                  <a:lnTo>
                    <a:pt x="1036" y="4413"/>
                  </a:lnTo>
                  <a:lnTo>
                    <a:pt x="1036" y="4413"/>
                  </a:lnTo>
                  <a:lnTo>
                    <a:pt x="1039" y="4411"/>
                  </a:lnTo>
                  <a:lnTo>
                    <a:pt x="1034" y="4411"/>
                  </a:lnTo>
                  <a:lnTo>
                    <a:pt x="1032" y="4411"/>
                  </a:lnTo>
                  <a:lnTo>
                    <a:pt x="1032" y="4411"/>
                  </a:lnTo>
                  <a:lnTo>
                    <a:pt x="1032" y="4411"/>
                  </a:lnTo>
                  <a:lnTo>
                    <a:pt x="1032" y="4408"/>
                  </a:lnTo>
                  <a:lnTo>
                    <a:pt x="1032" y="4408"/>
                  </a:lnTo>
                  <a:lnTo>
                    <a:pt x="1036" y="4404"/>
                  </a:lnTo>
                  <a:lnTo>
                    <a:pt x="1036" y="4401"/>
                  </a:lnTo>
                  <a:lnTo>
                    <a:pt x="1039" y="4401"/>
                  </a:lnTo>
                  <a:lnTo>
                    <a:pt x="1039" y="4399"/>
                  </a:lnTo>
                  <a:lnTo>
                    <a:pt x="1036" y="4396"/>
                  </a:lnTo>
                  <a:lnTo>
                    <a:pt x="1036" y="4396"/>
                  </a:lnTo>
                  <a:lnTo>
                    <a:pt x="1034" y="4396"/>
                  </a:lnTo>
                  <a:lnTo>
                    <a:pt x="1034" y="4396"/>
                  </a:lnTo>
                  <a:lnTo>
                    <a:pt x="1034" y="4394"/>
                  </a:lnTo>
                  <a:lnTo>
                    <a:pt x="1034" y="4394"/>
                  </a:lnTo>
                  <a:lnTo>
                    <a:pt x="1032" y="4394"/>
                  </a:lnTo>
                  <a:lnTo>
                    <a:pt x="1029" y="4396"/>
                  </a:lnTo>
                  <a:lnTo>
                    <a:pt x="1027" y="4396"/>
                  </a:lnTo>
                  <a:lnTo>
                    <a:pt x="1027" y="4396"/>
                  </a:lnTo>
                  <a:lnTo>
                    <a:pt x="1024" y="4396"/>
                  </a:lnTo>
                  <a:lnTo>
                    <a:pt x="1027" y="4392"/>
                  </a:lnTo>
                  <a:lnTo>
                    <a:pt x="1027" y="4392"/>
                  </a:lnTo>
                  <a:lnTo>
                    <a:pt x="1029" y="4389"/>
                  </a:lnTo>
                  <a:lnTo>
                    <a:pt x="1027" y="4389"/>
                  </a:lnTo>
                  <a:lnTo>
                    <a:pt x="1027" y="4389"/>
                  </a:lnTo>
                  <a:lnTo>
                    <a:pt x="1027" y="4387"/>
                  </a:lnTo>
                  <a:lnTo>
                    <a:pt x="1027" y="4389"/>
                  </a:lnTo>
                  <a:lnTo>
                    <a:pt x="1024" y="4389"/>
                  </a:lnTo>
                  <a:lnTo>
                    <a:pt x="1022" y="4392"/>
                  </a:lnTo>
                  <a:lnTo>
                    <a:pt x="1022" y="4392"/>
                  </a:lnTo>
                  <a:lnTo>
                    <a:pt x="1022" y="4389"/>
                  </a:lnTo>
                  <a:lnTo>
                    <a:pt x="1020" y="4389"/>
                  </a:lnTo>
                  <a:lnTo>
                    <a:pt x="1020" y="4385"/>
                  </a:lnTo>
                  <a:lnTo>
                    <a:pt x="1022" y="4380"/>
                  </a:lnTo>
                  <a:lnTo>
                    <a:pt x="1022" y="4378"/>
                  </a:lnTo>
                  <a:lnTo>
                    <a:pt x="1024" y="4375"/>
                  </a:lnTo>
                  <a:lnTo>
                    <a:pt x="1024" y="4370"/>
                  </a:lnTo>
                  <a:lnTo>
                    <a:pt x="1027" y="4368"/>
                  </a:lnTo>
                  <a:lnTo>
                    <a:pt x="1027" y="4366"/>
                  </a:lnTo>
                  <a:lnTo>
                    <a:pt x="1029" y="4366"/>
                  </a:lnTo>
                  <a:lnTo>
                    <a:pt x="1029" y="4361"/>
                  </a:lnTo>
                  <a:lnTo>
                    <a:pt x="1032" y="4359"/>
                  </a:lnTo>
                  <a:lnTo>
                    <a:pt x="1032" y="4356"/>
                  </a:lnTo>
                  <a:lnTo>
                    <a:pt x="1034" y="4354"/>
                  </a:lnTo>
                  <a:lnTo>
                    <a:pt x="1034" y="4352"/>
                  </a:lnTo>
                  <a:lnTo>
                    <a:pt x="1036" y="4349"/>
                  </a:lnTo>
                  <a:lnTo>
                    <a:pt x="1036" y="4347"/>
                  </a:lnTo>
                  <a:lnTo>
                    <a:pt x="1041" y="4344"/>
                  </a:lnTo>
                  <a:lnTo>
                    <a:pt x="1041" y="4344"/>
                  </a:lnTo>
                  <a:lnTo>
                    <a:pt x="1041" y="4342"/>
                  </a:lnTo>
                  <a:lnTo>
                    <a:pt x="1043" y="4337"/>
                  </a:lnTo>
                  <a:lnTo>
                    <a:pt x="1043" y="4333"/>
                  </a:lnTo>
                  <a:lnTo>
                    <a:pt x="1046" y="4330"/>
                  </a:lnTo>
                  <a:lnTo>
                    <a:pt x="1046" y="4328"/>
                  </a:lnTo>
                  <a:lnTo>
                    <a:pt x="1048" y="4328"/>
                  </a:lnTo>
                  <a:lnTo>
                    <a:pt x="1050" y="4326"/>
                  </a:lnTo>
                  <a:lnTo>
                    <a:pt x="1050" y="4323"/>
                  </a:lnTo>
                  <a:lnTo>
                    <a:pt x="1053" y="4323"/>
                  </a:lnTo>
                  <a:lnTo>
                    <a:pt x="1050" y="4321"/>
                  </a:lnTo>
                  <a:lnTo>
                    <a:pt x="1046" y="4318"/>
                  </a:lnTo>
                  <a:lnTo>
                    <a:pt x="1041" y="4321"/>
                  </a:lnTo>
                  <a:lnTo>
                    <a:pt x="1039" y="4323"/>
                  </a:lnTo>
                  <a:lnTo>
                    <a:pt x="1039" y="4326"/>
                  </a:lnTo>
                  <a:lnTo>
                    <a:pt x="1039" y="4326"/>
                  </a:lnTo>
                  <a:lnTo>
                    <a:pt x="1039" y="4328"/>
                  </a:lnTo>
                  <a:lnTo>
                    <a:pt x="1036" y="4328"/>
                  </a:lnTo>
                  <a:lnTo>
                    <a:pt x="1036" y="4328"/>
                  </a:lnTo>
                  <a:lnTo>
                    <a:pt x="1032" y="4333"/>
                  </a:lnTo>
                  <a:lnTo>
                    <a:pt x="1029" y="4335"/>
                  </a:lnTo>
                  <a:lnTo>
                    <a:pt x="1029" y="4337"/>
                  </a:lnTo>
                  <a:lnTo>
                    <a:pt x="1027" y="4337"/>
                  </a:lnTo>
                  <a:lnTo>
                    <a:pt x="1024" y="4340"/>
                  </a:lnTo>
                  <a:lnTo>
                    <a:pt x="1024" y="4342"/>
                  </a:lnTo>
                  <a:lnTo>
                    <a:pt x="1022" y="4342"/>
                  </a:lnTo>
                  <a:lnTo>
                    <a:pt x="1020" y="4347"/>
                  </a:lnTo>
                  <a:lnTo>
                    <a:pt x="1015" y="4349"/>
                  </a:lnTo>
                  <a:lnTo>
                    <a:pt x="1015" y="4352"/>
                  </a:lnTo>
                  <a:lnTo>
                    <a:pt x="1015" y="4352"/>
                  </a:lnTo>
                  <a:lnTo>
                    <a:pt x="1015" y="4354"/>
                  </a:lnTo>
                  <a:lnTo>
                    <a:pt x="1013" y="4356"/>
                  </a:lnTo>
                  <a:lnTo>
                    <a:pt x="1013" y="4359"/>
                  </a:lnTo>
                  <a:lnTo>
                    <a:pt x="1008" y="4361"/>
                  </a:lnTo>
                  <a:lnTo>
                    <a:pt x="1008" y="4363"/>
                  </a:lnTo>
                  <a:lnTo>
                    <a:pt x="1008" y="4366"/>
                  </a:lnTo>
                  <a:lnTo>
                    <a:pt x="1006" y="4368"/>
                  </a:lnTo>
                  <a:lnTo>
                    <a:pt x="1001" y="4373"/>
                  </a:lnTo>
                  <a:lnTo>
                    <a:pt x="1001" y="4370"/>
                  </a:lnTo>
                  <a:lnTo>
                    <a:pt x="996" y="4370"/>
                  </a:lnTo>
                  <a:lnTo>
                    <a:pt x="1003" y="4361"/>
                  </a:lnTo>
                  <a:lnTo>
                    <a:pt x="1006" y="4359"/>
                  </a:lnTo>
                  <a:lnTo>
                    <a:pt x="1006" y="4356"/>
                  </a:lnTo>
                  <a:lnTo>
                    <a:pt x="1008" y="4356"/>
                  </a:lnTo>
                  <a:lnTo>
                    <a:pt x="1008" y="4354"/>
                  </a:lnTo>
                  <a:lnTo>
                    <a:pt x="1010" y="4352"/>
                  </a:lnTo>
                  <a:lnTo>
                    <a:pt x="1008" y="4352"/>
                  </a:lnTo>
                  <a:lnTo>
                    <a:pt x="1003" y="4356"/>
                  </a:lnTo>
                  <a:lnTo>
                    <a:pt x="1003" y="4356"/>
                  </a:lnTo>
                  <a:lnTo>
                    <a:pt x="1003" y="4356"/>
                  </a:lnTo>
                  <a:lnTo>
                    <a:pt x="1003" y="4352"/>
                  </a:lnTo>
                  <a:lnTo>
                    <a:pt x="1003" y="4349"/>
                  </a:lnTo>
                  <a:lnTo>
                    <a:pt x="1006" y="4347"/>
                  </a:lnTo>
                  <a:lnTo>
                    <a:pt x="1006" y="4344"/>
                  </a:lnTo>
                  <a:lnTo>
                    <a:pt x="1006" y="4344"/>
                  </a:lnTo>
                  <a:lnTo>
                    <a:pt x="1003" y="4344"/>
                  </a:lnTo>
                  <a:lnTo>
                    <a:pt x="1003" y="4344"/>
                  </a:lnTo>
                  <a:lnTo>
                    <a:pt x="1003" y="4344"/>
                  </a:lnTo>
                  <a:lnTo>
                    <a:pt x="1006" y="4344"/>
                  </a:lnTo>
                  <a:lnTo>
                    <a:pt x="1006" y="4342"/>
                  </a:lnTo>
                  <a:lnTo>
                    <a:pt x="1008" y="4340"/>
                  </a:lnTo>
                  <a:lnTo>
                    <a:pt x="1008" y="4337"/>
                  </a:lnTo>
                  <a:lnTo>
                    <a:pt x="1010" y="4340"/>
                  </a:lnTo>
                  <a:lnTo>
                    <a:pt x="1010" y="4337"/>
                  </a:lnTo>
                  <a:lnTo>
                    <a:pt x="1010" y="4335"/>
                  </a:lnTo>
                  <a:lnTo>
                    <a:pt x="1010" y="4335"/>
                  </a:lnTo>
                  <a:lnTo>
                    <a:pt x="1010" y="4335"/>
                  </a:lnTo>
                  <a:lnTo>
                    <a:pt x="1010" y="4333"/>
                  </a:lnTo>
                  <a:lnTo>
                    <a:pt x="1010" y="4330"/>
                  </a:lnTo>
                  <a:lnTo>
                    <a:pt x="1013" y="4330"/>
                  </a:lnTo>
                  <a:lnTo>
                    <a:pt x="1010" y="4330"/>
                  </a:lnTo>
                  <a:lnTo>
                    <a:pt x="1013" y="4328"/>
                  </a:lnTo>
                  <a:lnTo>
                    <a:pt x="1015" y="4328"/>
                  </a:lnTo>
                  <a:lnTo>
                    <a:pt x="1015" y="4326"/>
                  </a:lnTo>
                  <a:lnTo>
                    <a:pt x="1015" y="4323"/>
                  </a:lnTo>
                  <a:lnTo>
                    <a:pt x="1015" y="4323"/>
                  </a:lnTo>
                  <a:lnTo>
                    <a:pt x="1017" y="4321"/>
                  </a:lnTo>
                  <a:lnTo>
                    <a:pt x="1017" y="4316"/>
                  </a:lnTo>
                  <a:lnTo>
                    <a:pt x="1022" y="4311"/>
                  </a:lnTo>
                  <a:lnTo>
                    <a:pt x="1022" y="4309"/>
                  </a:lnTo>
                  <a:lnTo>
                    <a:pt x="1024" y="4309"/>
                  </a:lnTo>
                  <a:lnTo>
                    <a:pt x="1024" y="4307"/>
                  </a:lnTo>
                  <a:lnTo>
                    <a:pt x="1024" y="4304"/>
                  </a:lnTo>
                  <a:lnTo>
                    <a:pt x="1024" y="4304"/>
                  </a:lnTo>
                  <a:lnTo>
                    <a:pt x="1022" y="4302"/>
                  </a:lnTo>
                  <a:lnTo>
                    <a:pt x="1024" y="4302"/>
                  </a:lnTo>
                  <a:lnTo>
                    <a:pt x="1024" y="4302"/>
                  </a:lnTo>
                  <a:lnTo>
                    <a:pt x="1024" y="4302"/>
                  </a:lnTo>
                  <a:lnTo>
                    <a:pt x="1024" y="4299"/>
                  </a:lnTo>
                  <a:lnTo>
                    <a:pt x="1027" y="4297"/>
                  </a:lnTo>
                  <a:lnTo>
                    <a:pt x="1027" y="4299"/>
                  </a:lnTo>
                  <a:lnTo>
                    <a:pt x="1027" y="4299"/>
                  </a:lnTo>
                  <a:lnTo>
                    <a:pt x="1027" y="4299"/>
                  </a:lnTo>
                  <a:lnTo>
                    <a:pt x="1029" y="4299"/>
                  </a:lnTo>
                  <a:lnTo>
                    <a:pt x="1029" y="4297"/>
                  </a:lnTo>
                  <a:lnTo>
                    <a:pt x="1032" y="4297"/>
                  </a:lnTo>
                  <a:lnTo>
                    <a:pt x="1032" y="4295"/>
                  </a:lnTo>
                  <a:lnTo>
                    <a:pt x="1029" y="4295"/>
                  </a:lnTo>
                  <a:lnTo>
                    <a:pt x="1029" y="4290"/>
                  </a:lnTo>
                  <a:lnTo>
                    <a:pt x="1029" y="4285"/>
                  </a:lnTo>
                  <a:lnTo>
                    <a:pt x="1024" y="4283"/>
                  </a:lnTo>
                  <a:lnTo>
                    <a:pt x="1022" y="4283"/>
                  </a:lnTo>
                  <a:lnTo>
                    <a:pt x="1022" y="4283"/>
                  </a:lnTo>
                  <a:lnTo>
                    <a:pt x="1020" y="4281"/>
                  </a:lnTo>
                  <a:lnTo>
                    <a:pt x="1020" y="4278"/>
                  </a:lnTo>
                  <a:lnTo>
                    <a:pt x="1020" y="4278"/>
                  </a:lnTo>
                  <a:lnTo>
                    <a:pt x="1024" y="4278"/>
                  </a:lnTo>
                  <a:lnTo>
                    <a:pt x="1024" y="4276"/>
                  </a:lnTo>
                  <a:lnTo>
                    <a:pt x="1024" y="4276"/>
                  </a:lnTo>
                  <a:lnTo>
                    <a:pt x="1029" y="4278"/>
                  </a:lnTo>
                  <a:lnTo>
                    <a:pt x="1032" y="4278"/>
                  </a:lnTo>
                  <a:lnTo>
                    <a:pt x="1034" y="4276"/>
                  </a:lnTo>
                  <a:lnTo>
                    <a:pt x="1034" y="4273"/>
                  </a:lnTo>
                  <a:lnTo>
                    <a:pt x="1034" y="4271"/>
                  </a:lnTo>
                  <a:lnTo>
                    <a:pt x="1036" y="4273"/>
                  </a:lnTo>
                  <a:lnTo>
                    <a:pt x="1039" y="4271"/>
                  </a:lnTo>
                  <a:lnTo>
                    <a:pt x="1039" y="4271"/>
                  </a:lnTo>
                  <a:lnTo>
                    <a:pt x="1039" y="4269"/>
                  </a:lnTo>
                  <a:lnTo>
                    <a:pt x="1041" y="4269"/>
                  </a:lnTo>
                  <a:lnTo>
                    <a:pt x="1041" y="4269"/>
                  </a:lnTo>
                  <a:lnTo>
                    <a:pt x="1041" y="4269"/>
                  </a:lnTo>
                  <a:lnTo>
                    <a:pt x="1041" y="4271"/>
                  </a:lnTo>
                  <a:lnTo>
                    <a:pt x="1043" y="4271"/>
                  </a:lnTo>
                  <a:lnTo>
                    <a:pt x="1043" y="4271"/>
                  </a:lnTo>
                  <a:lnTo>
                    <a:pt x="1046" y="4271"/>
                  </a:lnTo>
                  <a:lnTo>
                    <a:pt x="1046" y="4271"/>
                  </a:lnTo>
                  <a:lnTo>
                    <a:pt x="1048" y="4271"/>
                  </a:lnTo>
                  <a:lnTo>
                    <a:pt x="1048" y="4266"/>
                  </a:lnTo>
                  <a:lnTo>
                    <a:pt x="1048" y="4264"/>
                  </a:lnTo>
                  <a:lnTo>
                    <a:pt x="1053" y="4262"/>
                  </a:lnTo>
                  <a:lnTo>
                    <a:pt x="1053" y="4262"/>
                  </a:lnTo>
                  <a:lnTo>
                    <a:pt x="1053" y="4262"/>
                  </a:lnTo>
                  <a:lnTo>
                    <a:pt x="1060" y="4264"/>
                  </a:lnTo>
                  <a:lnTo>
                    <a:pt x="1060" y="4262"/>
                  </a:lnTo>
                  <a:lnTo>
                    <a:pt x="1060" y="4262"/>
                  </a:lnTo>
                  <a:lnTo>
                    <a:pt x="1058" y="4262"/>
                  </a:lnTo>
                  <a:lnTo>
                    <a:pt x="1058" y="4259"/>
                  </a:lnTo>
                  <a:lnTo>
                    <a:pt x="1055" y="4257"/>
                  </a:lnTo>
                  <a:lnTo>
                    <a:pt x="1053" y="4255"/>
                  </a:lnTo>
                  <a:lnTo>
                    <a:pt x="1055" y="4252"/>
                  </a:lnTo>
                  <a:lnTo>
                    <a:pt x="1055" y="4250"/>
                  </a:lnTo>
                  <a:lnTo>
                    <a:pt x="1050" y="4250"/>
                  </a:lnTo>
                  <a:lnTo>
                    <a:pt x="1048" y="4252"/>
                  </a:lnTo>
                  <a:lnTo>
                    <a:pt x="1048" y="4255"/>
                  </a:lnTo>
                  <a:lnTo>
                    <a:pt x="1048" y="4255"/>
                  </a:lnTo>
                  <a:lnTo>
                    <a:pt x="1046" y="4257"/>
                  </a:lnTo>
                  <a:lnTo>
                    <a:pt x="1043" y="4259"/>
                  </a:lnTo>
                  <a:lnTo>
                    <a:pt x="1043" y="4257"/>
                  </a:lnTo>
                  <a:lnTo>
                    <a:pt x="1041" y="4257"/>
                  </a:lnTo>
                  <a:lnTo>
                    <a:pt x="1036" y="4259"/>
                  </a:lnTo>
                  <a:lnTo>
                    <a:pt x="1036" y="4259"/>
                  </a:lnTo>
                  <a:lnTo>
                    <a:pt x="1036" y="4262"/>
                  </a:lnTo>
                  <a:lnTo>
                    <a:pt x="1032" y="4259"/>
                  </a:lnTo>
                  <a:lnTo>
                    <a:pt x="1029" y="4259"/>
                  </a:lnTo>
                  <a:lnTo>
                    <a:pt x="1022" y="4259"/>
                  </a:lnTo>
                  <a:lnTo>
                    <a:pt x="1015" y="4264"/>
                  </a:lnTo>
                  <a:lnTo>
                    <a:pt x="1015" y="4266"/>
                  </a:lnTo>
                  <a:lnTo>
                    <a:pt x="1013" y="4269"/>
                  </a:lnTo>
                  <a:lnTo>
                    <a:pt x="1013" y="4269"/>
                  </a:lnTo>
                  <a:lnTo>
                    <a:pt x="1008" y="4266"/>
                  </a:lnTo>
                  <a:lnTo>
                    <a:pt x="1006" y="4269"/>
                  </a:lnTo>
                  <a:lnTo>
                    <a:pt x="1006" y="4266"/>
                  </a:lnTo>
                  <a:lnTo>
                    <a:pt x="1006" y="4262"/>
                  </a:lnTo>
                  <a:lnTo>
                    <a:pt x="1008" y="4257"/>
                  </a:lnTo>
                  <a:lnTo>
                    <a:pt x="1008" y="4257"/>
                  </a:lnTo>
                  <a:lnTo>
                    <a:pt x="1008" y="4255"/>
                  </a:lnTo>
                  <a:lnTo>
                    <a:pt x="1010" y="4245"/>
                  </a:lnTo>
                  <a:lnTo>
                    <a:pt x="1013" y="4243"/>
                  </a:lnTo>
                  <a:lnTo>
                    <a:pt x="1013" y="4240"/>
                  </a:lnTo>
                  <a:lnTo>
                    <a:pt x="1013" y="4240"/>
                  </a:lnTo>
                  <a:lnTo>
                    <a:pt x="1015" y="4238"/>
                  </a:lnTo>
                  <a:lnTo>
                    <a:pt x="1010" y="4236"/>
                  </a:lnTo>
                  <a:lnTo>
                    <a:pt x="1010" y="4238"/>
                  </a:lnTo>
                  <a:lnTo>
                    <a:pt x="1008" y="4240"/>
                  </a:lnTo>
                  <a:lnTo>
                    <a:pt x="1008" y="4238"/>
                  </a:lnTo>
                  <a:lnTo>
                    <a:pt x="1010" y="4224"/>
                  </a:lnTo>
                  <a:lnTo>
                    <a:pt x="1010" y="4219"/>
                  </a:lnTo>
                  <a:lnTo>
                    <a:pt x="1010" y="4219"/>
                  </a:lnTo>
                  <a:lnTo>
                    <a:pt x="1013" y="4212"/>
                  </a:lnTo>
                  <a:lnTo>
                    <a:pt x="1013" y="4212"/>
                  </a:lnTo>
                  <a:lnTo>
                    <a:pt x="1013" y="4212"/>
                  </a:lnTo>
                  <a:lnTo>
                    <a:pt x="1013" y="4210"/>
                  </a:lnTo>
                  <a:lnTo>
                    <a:pt x="1013" y="4210"/>
                  </a:lnTo>
                  <a:lnTo>
                    <a:pt x="1013" y="4210"/>
                  </a:lnTo>
                  <a:lnTo>
                    <a:pt x="1010" y="4212"/>
                  </a:lnTo>
                  <a:lnTo>
                    <a:pt x="1010" y="4212"/>
                  </a:lnTo>
                  <a:lnTo>
                    <a:pt x="1008" y="4219"/>
                  </a:lnTo>
                  <a:lnTo>
                    <a:pt x="1008" y="4221"/>
                  </a:lnTo>
                  <a:lnTo>
                    <a:pt x="1006" y="4224"/>
                  </a:lnTo>
                  <a:lnTo>
                    <a:pt x="1003" y="4224"/>
                  </a:lnTo>
                  <a:lnTo>
                    <a:pt x="1001" y="4226"/>
                  </a:lnTo>
                  <a:lnTo>
                    <a:pt x="1001" y="4231"/>
                  </a:lnTo>
                  <a:lnTo>
                    <a:pt x="1003" y="4231"/>
                  </a:lnTo>
                  <a:lnTo>
                    <a:pt x="1003" y="4233"/>
                  </a:lnTo>
                  <a:lnTo>
                    <a:pt x="1003" y="4236"/>
                  </a:lnTo>
                  <a:lnTo>
                    <a:pt x="1006" y="4240"/>
                  </a:lnTo>
                  <a:lnTo>
                    <a:pt x="1003" y="4243"/>
                  </a:lnTo>
                  <a:lnTo>
                    <a:pt x="1003" y="4243"/>
                  </a:lnTo>
                  <a:lnTo>
                    <a:pt x="1001" y="4243"/>
                  </a:lnTo>
                  <a:lnTo>
                    <a:pt x="1001" y="4243"/>
                  </a:lnTo>
                  <a:lnTo>
                    <a:pt x="1001" y="4243"/>
                  </a:lnTo>
                  <a:lnTo>
                    <a:pt x="998" y="4245"/>
                  </a:lnTo>
                  <a:lnTo>
                    <a:pt x="998" y="4247"/>
                  </a:lnTo>
                  <a:lnTo>
                    <a:pt x="996" y="4250"/>
                  </a:lnTo>
                  <a:lnTo>
                    <a:pt x="996" y="4252"/>
                  </a:lnTo>
                  <a:lnTo>
                    <a:pt x="996" y="4252"/>
                  </a:lnTo>
                  <a:lnTo>
                    <a:pt x="994" y="4255"/>
                  </a:lnTo>
                  <a:lnTo>
                    <a:pt x="994" y="4255"/>
                  </a:lnTo>
                  <a:lnTo>
                    <a:pt x="991" y="4255"/>
                  </a:lnTo>
                  <a:lnTo>
                    <a:pt x="989" y="4252"/>
                  </a:lnTo>
                  <a:lnTo>
                    <a:pt x="989" y="4250"/>
                  </a:lnTo>
                  <a:lnTo>
                    <a:pt x="989" y="4250"/>
                  </a:lnTo>
                  <a:lnTo>
                    <a:pt x="987" y="4247"/>
                  </a:lnTo>
                  <a:lnTo>
                    <a:pt x="987" y="4245"/>
                  </a:lnTo>
                  <a:lnTo>
                    <a:pt x="987" y="4245"/>
                  </a:lnTo>
                  <a:lnTo>
                    <a:pt x="987" y="4243"/>
                  </a:lnTo>
                  <a:lnTo>
                    <a:pt x="987" y="4240"/>
                  </a:lnTo>
                  <a:lnTo>
                    <a:pt x="987" y="4238"/>
                  </a:lnTo>
                  <a:lnTo>
                    <a:pt x="987" y="4236"/>
                  </a:lnTo>
                  <a:lnTo>
                    <a:pt x="989" y="4233"/>
                  </a:lnTo>
                  <a:lnTo>
                    <a:pt x="989" y="4233"/>
                  </a:lnTo>
                  <a:lnTo>
                    <a:pt x="982" y="4229"/>
                  </a:lnTo>
                  <a:lnTo>
                    <a:pt x="980" y="4231"/>
                  </a:lnTo>
                  <a:lnTo>
                    <a:pt x="980" y="4229"/>
                  </a:lnTo>
                  <a:lnTo>
                    <a:pt x="980" y="4229"/>
                  </a:lnTo>
                  <a:lnTo>
                    <a:pt x="977" y="4226"/>
                  </a:lnTo>
                  <a:lnTo>
                    <a:pt x="977" y="4226"/>
                  </a:lnTo>
                  <a:lnTo>
                    <a:pt x="980" y="4226"/>
                  </a:lnTo>
                  <a:lnTo>
                    <a:pt x="980" y="4226"/>
                  </a:lnTo>
                  <a:lnTo>
                    <a:pt x="980" y="4226"/>
                  </a:lnTo>
                  <a:lnTo>
                    <a:pt x="980" y="4224"/>
                  </a:lnTo>
                  <a:lnTo>
                    <a:pt x="980" y="4221"/>
                  </a:lnTo>
                  <a:lnTo>
                    <a:pt x="982" y="4221"/>
                  </a:lnTo>
                  <a:lnTo>
                    <a:pt x="982" y="4219"/>
                  </a:lnTo>
                  <a:lnTo>
                    <a:pt x="984" y="4214"/>
                  </a:lnTo>
                  <a:lnTo>
                    <a:pt x="984" y="4214"/>
                  </a:lnTo>
                  <a:lnTo>
                    <a:pt x="987" y="4212"/>
                  </a:lnTo>
                  <a:lnTo>
                    <a:pt x="989" y="4210"/>
                  </a:lnTo>
                  <a:lnTo>
                    <a:pt x="991" y="4210"/>
                  </a:lnTo>
                  <a:lnTo>
                    <a:pt x="991" y="4210"/>
                  </a:lnTo>
                  <a:lnTo>
                    <a:pt x="994" y="4207"/>
                  </a:lnTo>
                  <a:lnTo>
                    <a:pt x="994" y="4205"/>
                  </a:lnTo>
                  <a:lnTo>
                    <a:pt x="996" y="4205"/>
                  </a:lnTo>
                  <a:lnTo>
                    <a:pt x="996" y="4207"/>
                  </a:lnTo>
                  <a:lnTo>
                    <a:pt x="998" y="4207"/>
                  </a:lnTo>
                  <a:lnTo>
                    <a:pt x="1001" y="4207"/>
                  </a:lnTo>
                  <a:lnTo>
                    <a:pt x="1001" y="4207"/>
                  </a:lnTo>
                  <a:lnTo>
                    <a:pt x="1001" y="4207"/>
                  </a:lnTo>
                  <a:lnTo>
                    <a:pt x="998" y="4210"/>
                  </a:lnTo>
                  <a:lnTo>
                    <a:pt x="998" y="4207"/>
                  </a:lnTo>
                  <a:lnTo>
                    <a:pt x="998" y="4210"/>
                  </a:lnTo>
                  <a:lnTo>
                    <a:pt x="1001" y="4210"/>
                  </a:lnTo>
                  <a:lnTo>
                    <a:pt x="1001" y="4210"/>
                  </a:lnTo>
                  <a:lnTo>
                    <a:pt x="1003" y="4207"/>
                  </a:lnTo>
                  <a:lnTo>
                    <a:pt x="1003" y="4210"/>
                  </a:lnTo>
                  <a:lnTo>
                    <a:pt x="998" y="4214"/>
                  </a:lnTo>
                  <a:lnTo>
                    <a:pt x="998" y="4214"/>
                  </a:lnTo>
                  <a:lnTo>
                    <a:pt x="996" y="4219"/>
                  </a:lnTo>
                  <a:lnTo>
                    <a:pt x="998" y="4221"/>
                  </a:lnTo>
                  <a:lnTo>
                    <a:pt x="998" y="4217"/>
                  </a:lnTo>
                  <a:lnTo>
                    <a:pt x="998" y="4217"/>
                  </a:lnTo>
                  <a:lnTo>
                    <a:pt x="1001" y="4212"/>
                  </a:lnTo>
                  <a:lnTo>
                    <a:pt x="1003" y="4212"/>
                  </a:lnTo>
                  <a:lnTo>
                    <a:pt x="1003" y="4212"/>
                  </a:lnTo>
                  <a:lnTo>
                    <a:pt x="1003" y="4210"/>
                  </a:lnTo>
                  <a:lnTo>
                    <a:pt x="1006" y="4210"/>
                  </a:lnTo>
                  <a:lnTo>
                    <a:pt x="1006" y="4207"/>
                  </a:lnTo>
                  <a:lnTo>
                    <a:pt x="1006" y="4205"/>
                  </a:lnTo>
                  <a:lnTo>
                    <a:pt x="1006" y="4203"/>
                  </a:lnTo>
                  <a:lnTo>
                    <a:pt x="1008" y="4203"/>
                  </a:lnTo>
                  <a:lnTo>
                    <a:pt x="1008" y="4203"/>
                  </a:lnTo>
                  <a:lnTo>
                    <a:pt x="1008" y="4203"/>
                  </a:lnTo>
                  <a:lnTo>
                    <a:pt x="1008" y="4200"/>
                  </a:lnTo>
                  <a:lnTo>
                    <a:pt x="1010" y="4200"/>
                  </a:lnTo>
                  <a:lnTo>
                    <a:pt x="1008" y="4200"/>
                  </a:lnTo>
                  <a:lnTo>
                    <a:pt x="1010" y="4198"/>
                  </a:lnTo>
                  <a:lnTo>
                    <a:pt x="1013" y="4198"/>
                  </a:lnTo>
                  <a:lnTo>
                    <a:pt x="1010" y="4200"/>
                  </a:lnTo>
                  <a:lnTo>
                    <a:pt x="1010" y="4203"/>
                  </a:lnTo>
                  <a:lnTo>
                    <a:pt x="1008" y="4205"/>
                  </a:lnTo>
                  <a:lnTo>
                    <a:pt x="1008" y="4205"/>
                  </a:lnTo>
                  <a:lnTo>
                    <a:pt x="1008" y="4207"/>
                  </a:lnTo>
                  <a:lnTo>
                    <a:pt x="1010" y="4203"/>
                  </a:lnTo>
                  <a:lnTo>
                    <a:pt x="1013" y="4200"/>
                  </a:lnTo>
                  <a:lnTo>
                    <a:pt x="1015" y="4198"/>
                  </a:lnTo>
                  <a:lnTo>
                    <a:pt x="1015" y="4195"/>
                  </a:lnTo>
                  <a:lnTo>
                    <a:pt x="1017" y="4193"/>
                  </a:lnTo>
                  <a:lnTo>
                    <a:pt x="1020" y="4191"/>
                  </a:lnTo>
                  <a:lnTo>
                    <a:pt x="1020" y="4188"/>
                  </a:lnTo>
                  <a:lnTo>
                    <a:pt x="1022" y="4186"/>
                  </a:lnTo>
                  <a:lnTo>
                    <a:pt x="1024" y="4184"/>
                  </a:lnTo>
                  <a:lnTo>
                    <a:pt x="1027" y="4184"/>
                  </a:lnTo>
                  <a:lnTo>
                    <a:pt x="1029" y="4181"/>
                  </a:lnTo>
                  <a:lnTo>
                    <a:pt x="1029" y="4181"/>
                  </a:lnTo>
                  <a:lnTo>
                    <a:pt x="1029" y="4184"/>
                  </a:lnTo>
                  <a:lnTo>
                    <a:pt x="1032" y="4186"/>
                  </a:lnTo>
                  <a:lnTo>
                    <a:pt x="1032" y="4181"/>
                  </a:lnTo>
                  <a:lnTo>
                    <a:pt x="1034" y="4181"/>
                  </a:lnTo>
                  <a:lnTo>
                    <a:pt x="1034" y="4181"/>
                  </a:lnTo>
                  <a:lnTo>
                    <a:pt x="1036" y="4181"/>
                  </a:lnTo>
                  <a:lnTo>
                    <a:pt x="1036" y="4181"/>
                  </a:lnTo>
                  <a:lnTo>
                    <a:pt x="1036" y="4181"/>
                  </a:lnTo>
                  <a:lnTo>
                    <a:pt x="1039" y="4184"/>
                  </a:lnTo>
                  <a:lnTo>
                    <a:pt x="1039" y="4186"/>
                  </a:lnTo>
                  <a:lnTo>
                    <a:pt x="1041" y="4186"/>
                  </a:lnTo>
                  <a:lnTo>
                    <a:pt x="1043" y="4186"/>
                  </a:lnTo>
                  <a:lnTo>
                    <a:pt x="1046" y="4186"/>
                  </a:lnTo>
                  <a:lnTo>
                    <a:pt x="1048" y="4184"/>
                  </a:lnTo>
                  <a:lnTo>
                    <a:pt x="1050" y="4181"/>
                  </a:lnTo>
                  <a:lnTo>
                    <a:pt x="1053" y="4179"/>
                  </a:lnTo>
                  <a:lnTo>
                    <a:pt x="1055" y="4179"/>
                  </a:lnTo>
                  <a:lnTo>
                    <a:pt x="1060" y="4177"/>
                  </a:lnTo>
                  <a:lnTo>
                    <a:pt x="1065" y="4179"/>
                  </a:lnTo>
                  <a:lnTo>
                    <a:pt x="1067" y="4177"/>
                  </a:lnTo>
                  <a:lnTo>
                    <a:pt x="1067" y="4177"/>
                  </a:lnTo>
                  <a:lnTo>
                    <a:pt x="1072" y="4174"/>
                  </a:lnTo>
                  <a:lnTo>
                    <a:pt x="1074" y="4172"/>
                  </a:lnTo>
                  <a:lnTo>
                    <a:pt x="1079" y="4169"/>
                  </a:lnTo>
                  <a:lnTo>
                    <a:pt x="1079" y="4169"/>
                  </a:lnTo>
                  <a:lnTo>
                    <a:pt x="1079" y="4169"/>
                  </a:lnTo>
                  <a:lnTo>
                    <a:pt x="1076" y="4165"/>
                  </a:lnTo>
                  <a:lnTo>
                    <a:pt x="1076" y="4165"/>
                  </a:lnTo>
                  <a:lnTo>
                    <a:pt x="1074" y="4165"/>
                  </a:lnTo>
                  <a:lnTo>
                    <a:pt x="1069" y="4169"/>
                  </a:lnTo>
                  <a:lnTo>
                    <a:pt x="1067" y="4172"/>
                  </a:lnTo>
                  <a:lnTo>
                    <a:pt x="1065" y="4174"/>
                  </a:lnTo>
                  <a:lnTo>
                    <a:pt x="1065" y="4174"/>
                  </a:lnTo>
                  <a:lnTo>
                    <a:pt x="1062" y="4177"/>
                  </a:lnTo>
                  <a:lnTo>
                    <a:pt x="1060" y="4177"/>
                  </a:lnTo>
                  <a:lnTo>
                    <a:pt x="1060" y="4174"/>
                  </a:lnTo>
                  <a:lnTo>
                    <a:pt x="1055" y="4174"/>
                  </a:lnTo>
                  <a:lnTo>
                    <a:pt x="1055" y="4174"/>
                  </a:lnTo>
                  <a:lnTo>
                    <a:pt x="1053" y="4174"/>
                  </a:lnTo>
                  <a:lnTo>
                    <a:pt x="1050" y="4177"/>
                  </a:lnTo>
                  <a:lnTo>
                    <a:pt x="1050" y="4177"/>
                  </a:lnTo>
                  <a:lnTo>
                    <a:pt x="1048" y="4179"/>
                  </a:lnTo>
                  <a:lnTo>
                    <a:pt x="1046" y="4184"/>
                  </a:lnTo>
                  <a:lnTo>
                    <a:pt x="1041" y="4184"/>
                  </a:lnTo>
                  <a:lnTo>
                    <a:pt x="1041" y="4184"/>
                  </a:lnTo>
                  <a:lnTo>
                    <a:pt x="1041" y="4181"/>
                  </a:lnTo>
                  <a:lnTo>
                    <a:pt x="1041" y="4179"/>
                  </a:lnTo>
                  <a:lnTo>
                    <a:pt x="1039" y="4179"/>
                  </a:lnTo>
                  <a:lnTo>
                    <a:pt x="1039" y="4179"/>
                  </a:lnTo>
                  <a:lnTo>
                    <a:pt x="1039" y="4177"/>
                  </a:lnTo>
                  <a:lnTo>
                    <a:pt x="1036" y="4177"/>
                  </a:lnTo>
                  <a:lnTo>
                    <a:pt x="1034" y="4169"/>
                  </a:lnTo>
                  <a:lnTo>
                    <a:pt x="1036" y="4165"/>
                  </a:lnTo>
                  <a:lnTo>
                    <a:pt x="1039" y="4162"/>
                  </a:lnTo>
                  <a:lnTo>
                    <a:pt x="1036" y="4162"/>
                  </a:lnTo>
                  <a:lnTo>
                    <a:pt x="1036" y="4160"/>
                  </a:lnTo>
                  <a:lnTo>
                    <a:pt x="1039" y="4158"/>
                  </a:lnTo>
                  <a:lnTo>
                    <a:pt x="1039" y="4158"/>
                  </a:lnTo>
                  <a:lnTo>
                    <a:pt x="1041" y="4158"/>
                  </a:lnTo>
                  <a:lnTo>
                    <a:pt x="1041" y="4155"/>
                  </a:lnTo>
                  <a:lnTo>
                    <a:pt x="1041" y="4155"/>
                  </a:lnTo>
                  <a:lnTo>
                    <a:pt x="1039" y="4155"/>
                  </a:lnTo>
                  <a:lnTo>
                    <a:pt x="1039" y="4155"/>
                  </a:lnTo>
                  <a:lnTo>
                    <a:pt x="1041" y="4151"/>
                  </a:lnTo>
                  <a:lnTo>
                    <a:pt x="1041" y="4148"/>
                  </a:lnTo>
                  <a:lnTo>
                    <a:pt x="1043" y="4148"/>
                  </a:lnTo>
                  <a:lnTo>
                    <a:pt x="1043" y="4146"/>
                  </a:lnTo>
                  <a:lnTo>
                    <a:pt x="1043" y="4146"/>
                  </a:lnTo>
                  <a:lnTo>
                    <a:pt x="1046" y="4143"/>
                  </a:lnTo>
                  <a:lnTo>
                    <a:pt x="1046" y="4141"/>
                  </a:lnTo>
                  <a:lnTo>
                    <a:pt x="1050" y="4139"/>
                  </a:lnTo>
                  <a:lnTo>
                    <a:pt x="1050" y="4136"/>
                  </a:lnTo>
                  <a:lnTo>
                    <a:pt x="1050" y="4134"/>
                  </a:lnTo>
                  <a:lnTo>
                    <a:pt x="1055" y="4132"/>
                  </a:lnTo>
                  <a:lnTo>
                    <a:pt x="1058" y="4129"/>
                  </a:lnTo>
                  <a:lnTo>
                    <a:pt x="1058" y="4129"/>
                  </a:lnTo>
                  <a:lnTo>
                    <a:pt x="1058" y="4127"/>
                  </a:lnTo>
                  <a:lnTo>
                    <a:pt x="1062" y="4127"/>
                  </a:lnTo>
                  <a:lnTo>
                    <a:pt x="1062" y="4125"/>
                  </a:lnTo>
                  <a:lnTo>
                    <a:pt x="1062" y="4127"/>
                  </a:lnTo>
                  <a:lnTo>
                    <a:pt x="1065" y="4125"/>
                  </a:lnTo>
                  <a:lnTo>
                    <a:pt x="1065" y="4122"/>
                  </a:lnTo>
                  <a:lnTo>
                    <a:pt x="1062" y="4120"/>
                  </a:lnTo>
                  <a:lnTo>
                    <a:pt x="1060" y="4117"/>
                  </a:lnTo>
                  <a:lnTo>
                    <a:pt x="1060" y="4115"/>
                  </a:lnTo>
                  <a:lnTo>
                    <a:pt x="1060" y="4113"/>
                  </a:lnTo>
                  <a:lnTo>
                    <a:pt x="1060" y="4110"/>
                  </a:lnTo>
                  <a:lnTo>
                    <a:pt x="1060" y="4108"/>
                  </a:lnTo>
                  <a:lnTo>
                    <a:pt x="1060" y="4108"/>
                  </a:lnTo>
                  <a:lnTo>
                    <a:pt x="1060" y="4103"/>
                  </a:lnTo>
                  <a:lnTo>
                    <a:pt x="1062" y="4103"/>
                  </a:lnTo>
                  <a:lnTo>
                    <a:pt x="1062" y="4106"/>
                  </a:lnTo>
                  <a:lnTo>
                    <a:pt x="1062" y="4106"/>
                  </a:lnTo>
                  <a:lnTo>
                    <a:pt x="1067" y="4103"/>
                  </a:lnTo>
                  <a:lnTo>
                    <a:pt x="1069" y="4099"/>
                  </a:lnTo>
                  <a:lnTo>
                    <a:pt x="1069" y="4096"/>
                  </a:lnTo>
                  <a:lnTo>
                    <a:pt x="1072" y="4096"/>
                  </a:lnTo>
                  <a:lnTo>
                    <a:pt x="1074" y="4094"/>
                  </a:lnTo>
                  <a:lnTo>
                    <a:pt x="1076" y="4094"/>
                  </a:lnTo>
                  <a:lnTo>
                    <a:pt x="1076" y="4091"/>
                  </a:lnTo>
                  <a:lnTo>
                    <a:pt x="1079" y="4091"/>
                  </a:lnTo>
                  <a:lnTo>
                    <a:pt x="1079" y="4091"/>
                  </a:lnTo>
                  <a:lnTo>
                    <a:pt x="1081" y="4091"/>
                  </a:lnTo>
                  <a:lnTo>
                    <a:pt x="1079" y="4089"/>
                  </a:lnTo>
                  <a:lnTo>
                    <a:pt x="1084" y="4087"/>
                  </a:lnTo>
                  <a:lnTo>
                    <a:pt x="1084" y="4089"/>
                  </a:lnTo>
                  <a:lnTo>
                    <a:pt x="1084" y="4091"/>
                  </a:lnTo>
                  <a:lnTo>
                    <a:pt x="1084" y="4091"/>
                  </a:lnTo>
                  <a:lnTo>
                    <a:pt x="1081" y="4094"/>
                  </a:lnTo>
                  <a:lnTo>
                    <a:pt x="1081" y="4094"/>
                  </a:lnTo>
                  <a:lnTo>
                    <a:pt x="1084" y="4096"/>
                  </a:lnTo>
                  <a:lnTo>
                    <a:pt x="1086" y="4094"/>
                  </a:lnTo>
                  <a:lnTo>
                    <a:pt x="1088" y="4094"/>
                  </a:lnTo>
                  <a:lnTo>
                    <a:pt x="1093" y="4089"/>
                  </a:lnTo>
                  <a:lnTo>
                    <a:pt x="1095" y="4089"/>
                  </a:lnTo>
                  <a:lnTo>
                    <a:pt x="1093" y="4091"/>
                  </a:lnTo>
                  <a:lnTo>
                    <a:pt x="1095" y="4094"/>
                  </a:lnTo>
                  <a:lnTo>
                    <a:pt x="1098" y="4094"/>
                  </a:lnTo>
                  <a:lnTo>
                    <a:pt x="1098" y="4091"/>
                  </a:lnTo>
                  <a:lnTo>
                    <a:pt x="1098" y="4091"/>
                  </a:lnTo>
                  <a:lnTo>
                    <a:pt x="1100" y="4091"/>
                  </a:lnTo>
                  <a:lnTo>
                    <a:pt x="1102" y="4091"/>
                  </a:lnTo>
                  <a:lnTo>
                    <a:pt x="1105" y="4089"/>
                  </a:lnTo>
                  <a:lnTo>
                    <a:pt x="1107" y="4089"/>
                  </a:lnTo>
                  <a:lnTo>
                    <a:pt x="1114" y="4089"/>
                  </a:lnTo>
                  <a:lnTo>
                    <a:pt x="1117" y="4089"/>
                  </a:lnTo>
                  <a:lnTo>
                    <a:pt x="1119" y="4089"/>
                  </a:lnTo>
                  <a:lnTo>
                    <a:pt x="1119" y="4089"/>
                  </a:lnTo>
                  <a:lnTo>
                    <a:pt x="1124" y="4087"/>
                  </a:lnTo>
                  <a:lnTo>
                    <a:pt x="1124" y="4084"/>
                  </a:lnTo>
                  <a:lnTo>
                    <a:pt x="1126" y="4084"/>
                  </a:lnTo>
                  <a:lnTo>
                    <a:pt x="1128" y="4087"/>
                  </a:lnTo>
                  <a:lnTo>
                    <a:pt x="1131" y="4089"/>
                  </a:lnTo>
                  <a:lnTo>
                    <a:pt x="1131" y="4091"/>
                  </a:lnTo>
                  <a:lnTo>
                    <a:pt x="1131" y="4091"/>
                  </a:lnTo>
                  <a:lnTo>
                    <a:pt x="1133" y="4089"/>
                  </a:lnTo>
                  <a:lnTo>
                    <a:pt x="1136" y="4094"/>
                  </a:lnTo>
                  <a:lnTo>
                    <a:pt x="1138" y="4091"/>
                  </a:lnTo>
                  <a:lnTo>
                    <a:pt x="1140" y="4089"/>
                  </a:lnTo>
                  <a:lnTo>
                    <a:pt x="1140" y="4087"/>
                  </a:lnTo>
                  <a:lnTo>
                    <a:pt x="1140" y="4087"/>
                  </a:lnTo>
                  <a:lnTo>
                    <a:pt x="1143" y="4087"/>
                  </a:lnTo>
                  <a:lnTo>
                    <a:pt x="1143" y="4089"/>
                  </a:lnTo>
                  <a:lnTo>
                    <a:pt x="1145" y="4089"/>
                  </a:lnTo>
                  <a:lnTo>
                    <a:pt x="1147" y="4089"/>
                  </a:lnTo>
                  <a:lnTo>
                    <a:pt x="1150" y="4089"/>
                  </a:lnTo>
                  <a:lnTo>
                    <a:pt x="1152" y="4089"/>
                  </a:lnTo>
                  <a:lnTo>
                    <a:pt x="1152" y="4089"/>
                  </a:lnTo>
                  <a:lnTo>
                    <a:pt x="1152" y="4091"/>
                  </a:lnTo>
                  <a:lnTo>
                    <a:pt x="1154" y="4091"/>
                  </a:lnTo>
                  <a:lnTo>
                    <a:pt x="1157" y="4091"/>
                  </a:lnTo>
                  <a:lnTo>
                    <a:pt x="1157" y="4094"/>
                  </a:lnTo>
                  <a:lnTo>
                    <a:pt x="1159" y="4091"/>
                  </a:lnTo>
                  <a:lnTo>
                    <a:pt x="1162" y="4091"/>
                  </a:lnTo>
                  <a:lnTo>
                    <a:pt x="1162" y="4089"/>
                  </a:lnTo>
                  <a:lnTo>
                    <a:pt x="1164" y="4091"/>
                  </a:lnTo>
                  <a:lnTo>
                    <a:pt x="1164" y="4087"/>
                  </a:lnTo>
                  <a:lnTo>
                    <a:pt x="1164" y="4087"/>
                  </a:lnTo>
                  <a:lnTo>
                    <a:pt x="1166" y="4087"/>
                  </a:lnTo>
                  <a:lnTo>
                    <a:pt x="1169" y="4091"/>
                  </a:lnTo>
                  <a:lnTo>
                    <a:pt x="1171" y="4094"/>
                  </a:lnTo>
                  <a:lnTo>
                    <a:pt x="1171" y="4096"/>
                  </a:lnTo>
                  <a:lnTo>
                    <a:pt x="1173" y="4099"/>
                  </a:lnTo>
                  <a:lnTo>
                    <a:pt x="1173" y="4101"/>
                  </a:lnTo>
                  <a:lnTo>
                    <a:pt x="1176" y="4103"/>
                  </a:lnTo>
                  <a:lnTo>
                    <a:pt x="1178" y="4106"/>
                  </a:lnTo>
                  <a:lnTo>
                    <a:pt x="1183" y="4101"/>
                  </a:lnTo>
                  <a:lnTo>
                    <a:pt x="1183" y="4099"/>
                  </a:lnTo>
                  <a:lnTo>
                    <a:pt x="1183" y="4099"/>
                  </a:lnTo>
                  <a:lnTo>
                    <a:pt x="1185" y="4099"/>
                  </a:lnTo>
                  <a:lnTo>
                    <a:pt x="1190" y="4099"/>
                  </a:lnTo>
                  <a:lnTo>
                    <a:pt x="1192" y="4099"/>
                  </a:lnTo>
                  <a:lnTo>
                    <a:pt x="1192" y="4096"/>
                  </a:lnTo>
                  <a:lnTo>
                    <a:pt x="1197" y="4094"/>
                  </a:lnTo>
                  <a:lnTo>
                    <a:pt x="1199" y="4096"/>
                  </a:lnTo>
                  <a:lnTo>
                    <a:pt x="1204" y="4094"/>
                  </a:lnTo>
                  <a:lnTo>
                    <a:pt x="1207" y="4091"/>
                  </a:lnTo>
                  <a:lnTo>
                    <a:pt x="1209" y="4089"/>
                  </a:lnTo>
                  <a:lnTo>
                    <a:pt x="1209" y="4089"/>
                  </a:lnTo>
                  <a:lnTo>
                    <a:pt x="1211" y="4087"/>
                  </a:lnTo>
                  <a:lnTo>
                    <a:pt x="1214" y="4084"/>
                  </a:lnTo>
                  <a:lnTo>
                    <a:pt x="1216" y="4082"/>
                  </a:lnTo>
                  <a:lnTo>
                    <a:pt x="1216" y="4082"/>
                  </a:lnTo>
                  <a:lnTo>
                    <a:pt x="1216" y="4080"/>
                  </a:lnTo>
                  <a:lnTo>
                    <a:pt x="1216" y="4080"/>
                  </a:lnTo>
                  <a:lnTo>
                    <a:pt x="1216" y="4080"/>
                  </a:lnTo>
                  <a:lnTo>
                    <a:pt x="1216" y="4077"/>
                  </a:lnTo>
                  <a:lnTo>
                    <a:pt x="1218" y="4075"/>
                  </a:lnTo>
                  <a:lnTo>
                    <a:pt x="1218" y="4075"/>
                  </a:lnTo>
                  <a:lnTo>
                    <a:pt x="1223" y="4073"/>
                  </a:lnTo>
                  <a:lnTo>
                    <a:pt x="1228" y="4070"/>
                  </a:lnTo>
                  <a:lnTo>
                    <a:pt x="1230" y="4070"/>
                  </a:lnTo>
                  <a:lnTo>
                    <a:pt x="1225" y="4068"/>
                  </a:lnTo>
                  <a:lnTo>
                    <a:pt x="1225" y="4065"/>
                  </a:lnTo>
                  <a:lnTo>
                    <a:pt x="1225" y="4065"/>
                  </a:lnTo>
                  <a:lnTo>
                    <a:pt x="1225" y="4065"/>
                  </a:lnTo>
                  <a:lnTo>
                    <a:pt x="1228" y="4061"/>
                  </a:lnTo>
                  <a:lnTo>
                    <a:pt x="1228" y="4058"/>
                  </a:lnTo>
                  <a:lnTo>
                    <a:pt x="1233" y="4058"/>
                  </a:lnTo>
                  <a:lnTo>
                    <a:pt x="1233" y="4058"/>
                  </a:lnTo>
                  <a:lnTo>
                    <a:pt x="1235" y="4056"/>
                  </a:lnTo>
                  <a:lnTo>
                    <a:pt x="1235" y="4054"/>
                  </a:lnTo>
                  <a:lnTo>
                    <a:pt x="1235" y="4054"/>
                  </a:lnTo>
                  <a:lnTo>
                    <a:pt x="1237" y="4051"/>
                  </a:lnTo>
                  <a:lnTo>
                    <a:pt x="1237" y="4049"/>
                  </a:lnTo>
                  <a:lnTo>
                    <a:pt x="1237" y="4047"/>
                  </a:lnTo>
                  <a:lnTo>
                    <a:pt x="1240" y="4044"/>
                  </a:lnTo>
                  <a:lnTo>
                    <a:pt x="1242" y="4044"/>
                  </a:lnTo>
                  <a:lnTo>
                    <a:pt x="1244" y="4039"/>
                  </a:lnTo>
                  <a:lnTo>
                    <a:pt x="1244" y="4037"/>
                  </a:lnTo>
                  <a:lnTo>
                    <a:pt x="1247" y="4035"/>
                  </a:lnTo>
                  <a:lnTo>
                    <a:pt x="1247" y="4032"/>
                  </a:lnTo>
                  <a:lnTo>
                    <a:pt x="1249" y="4023"/>
                  </a:lnTo>
                  <a:lnTo>
                    <a:pt x="1249" y="4021"/>
                  </a:lnTo>
                  <a:lnTo>
                    <a:pt x="1251" y="4021"/>
                  </a:lnTo>
                  <a:lnTo>
                    <a:pt x="1254" y="4018"/>
                  </a:lnTo>
                  <a:lnTo>
                    <a:pt x="1254" y="4016"/>
                  </a:lnTo>
                  <a:lnTo>
                    <a:pt x="1254" y="4016"/>
                  </a:lnTo>
                  <a:lnTo>
                    <a:pt x="1256" y="4011"/>
                  </a:lnTo>
                  <a:lnTo>
                    <a:pt x="1256" y="4009"/>
                  </a:lnTo>
                  <a:lnTo>
                    <a:pt x="1259" y="4009"/>
                  </a:lnTo>
                  <a:lnTo>
                    <a:pt x="1259" y="4004"/>
                  </a:lnTo>
                  <a:lnTo>
                    <a:pt x="1261" y="4002"/>
                  </a:lnTo>
                  <a:lnTo>
                    <a:pt x="1263" y="3999"/>
                  </a:lnTo>
                  <a:lnTo>
                    <a:pt x="1263" y="3999"/>
                  </a:lnTo>
                  <a:lnTo>
                    <a:pt x="1261" y="3997"/>
                  </a:lnTo>
                  <a:lnTo>
                    <a:pt x="1259" y="3997"/>
                  </a:lnTo>
                  <a:lnTo>
                    <a:pt x="1259" y="3997"/>
                  </a:lnTo>
                  <a:lnTo>
                    <a:pt x="1256" y="3999"/>
                  </a:lnTo>
                  <a:lnTo>
                    <a:pt x="1256" y="4004"/>
                  </a:lnTo>
                  <a:lnTo>
                    <a:pt x="1251" y="4011"/>
                  </a:lnTo>
                  <a:lnTo>
                    <a:pt x="1251" y="4013"/>
                  </a:lnTo>
                  <a:lnTo>
                    <a:pt x="1249" y="4016"/>
                  </a:lnTo>
                  <a:lnTo>
                    <a:pt x="1249" y="4018"/>
                  </a:lnTo>
                  <a:lnTo>
                    <a:pt x="1244" y="4023"/>
                  </a:lnTo>
                  <a:lnTo>
                    <a:pt x="1244" y="4030"/>
                  </a:lnTo>
                  <a:lnTo>
                    <a:pt x="1242" y="4032"/>
                  </a:lnTo>
                  <a:lnTo>
                    <a:pt x="1240" y="4035"/>
                  </a:lnTo>
                  <a:lnTo>
                    <a:pt x="1237" y="4037"/>
                  </a:lnTo>
                  <a:lnTo>
                    <a:pt x="1237" y="4039"/>
                  </a:lnTo>
                  <a:lnTo>
                    <a:pt x="1235" y="4039"/>
                  </a:lnTo>
                  <a:lnTo>
                    <a:pt x="1233" y="4042"/>
                  </a:lnTo>
                  <a:lnTo>
                    <a:pt x="1230" y="4047"/>
                  </a:lnTo>
                  <a:lnTo>
                    <a:pt x="1230" y="4047"/>
                  </a:lnTo>
                  <a:lnTo>
                    <a:pt x="1228" y="4047"/>
                  </a:lnTo>
                  <a:lnTo>
                    <a:pt x="1228" y="4047"/>
                  </a:lnTo>
                  <a:lnTo>
                    <a:pt x="1228" y="4047"/>
                  </a:lnTo>
                  <a:lnTo>
                    <a:pt x="1225" y="4047"/>
                  </a:lnTo>
                  <a:lnTo>
                    <a:pt x="1223" y="4047"/>
                  </a:lnTo>
                  <a:lnTo>
                    <a:pt x="1223" y="4047"/>
                  </a:lnTo>
                  <a:lnTo>
                    <a:pt x="1221" y="4049"/>
                  </a:lnTo>
                  <a:lnTo>
                    <a:pt x="1218" y="4056"/>
                  </a:lnTo>
                  <a:lnTo>
                    <a:pt x="1218" y="4058"/>
                  </a:lnTo>
                  <a:lnTo>
                    <a:pt x="1216" y="4063"/>
                  </a:lnTo>
                  <a:lnTo>
                    <a:pt x="1214" y="4063"/>
                  </a:lnTo>
                  <a:lnTo>
                    <a:pt x="1214" y="4065"/>
                  </a:lnTo>
                  <a:lnTo>
                    <a:pt x="1211" y="4065"/>
                  </a:lnTo>
                  <a:lnTo>
                    <a:pt x="1211" y="4065"/>
                  </a:lnTo>
                  <a:lnTo>
                    <a:pt x="1211" y="4070"/>
                  </a:lnTo>
                  <a:lnTo>
                    <a:pt x="1211" y="4075"/>
                  </a:lnTo>
                  <a:lnTo>
                    <a:pt x="1209" y="4075"/>
                  </a:lnTo>
                  <a:lnTo>
                    <a:pt x="1209" y="4077"/>
                  </a:lnTo>
                  <a:lnTo>
                    <a:pt x="1207" y="4077"/>
                  </a:lnTo>
                  <a:lnTo>
                    <a:pt x="1207" y="4082"/>
                  </a:lnTo>
                  <a:lnTo>
                    <a:pt x="1207" y="4084"/>
                  </a:lnTo>
                  <a:lnTo>
                    <a:pt x="1207" y="4084"/>
                  </a:lnTo>
                  <a:lnTo>
                    <a:pt x="1202" y="4087"/>
                  </a:lnTo>
                  <a:lnTo>
                    <a:pt x="1202" y="4087"/>
                  </a:lnTo>
                  <a:lnTo>
                    <a:pt x="1197" y="4089"/>
                  </a:lnTo>
                  <a:lnTo>
                    <a:pt x="1197" y="4089"/>
                  </a:lnTo>
                  <a:lnTo>
                    <a:pt x="1197" y="4089"/>
                  </a:lnTo>
                  <a:lnTo>
                    <a:pt x="1197" y="4089"/>
                  </a:lnTo>
                  <a:lnTo>
                    <a:pt x="1195" y="4091"/>
                  </a:lnTo>
                  <a:lnTo>
                    <a:pt x="1192" y="4091"/>
                  </a:lnTo>
                  <a:lnTo>
                    <a:pt x="1192" y="4091"/>
                  </a:lnTo>
                  <a:lnTo>
                    <a:pt x="1190" y="4091"/>
                  </a:lnTo>
                  <a:lnTo>
                    <a:pt x="1190" y="4091"/>
                  </a:lnTo>
                  <a:lnTo>
                    <a:pt x="1188" y="4094"/>
                  </a:lnTo>
                  <a:lnTo>
                    <a:pt x="1185" y="4096"/>
                  </a:lnTo>
                  <a:lnTo>
                    <a:pt x="1183" y="4096"/>
                  </a:lnTo>
                  <a:lnTo>
                    <a:pt x="1183" y="4096"/>
                  </a:lnTo>
                  <a:lnTo>
                    <a:pt x="1183" y="4094"/>
                  </a:lnTo>
                  <a:lnTo>
                    <a:pt x="1181" y="4091"/>
                  </a:lnTo>
                  <a:lnTo>
                    <a:pt x="1178" y="4089"/>
                  </a:lnTo>
                  <a:lnTo>
                    <a:pt x="1178" y="4089"/>
                  </a:lnTo>
                  <a:lnTo>
                    <a:pt x="1173" y="4087"/>
                  </a:lnTo>
                  <a:lnTo>
                    <a:pt x="1173" y="4084"/>
                  </a:lnTo>
                  <a:lnTo>
                    <a:pt x="1171" y="4082"/>
                  </a:lnTo>
                  <a:lnTo>
                    <a:pt x="1171" y="4082"/>
                  </a:lnTo>
                  <a:lnTo>
                    <a:pt x="1169" y="4082"/>
                  </a:lnTo>
                  <a:lnTo>
                    <a:pt x="1166" y="4082"/>
                  </a:lnTo>
                  <a:lnTo>
                    <a:pt x="1162" y="4082"/>
                  </a:lnTo>
                  <a:lnTo>
                    <a:pt x="1159" y="4082"/>
                  </a:lnTo>
                  <a:lnTo>
                    <a:pt x="1159" y="4084"/>
                  </a:lnTo>
                  <a:lnTo>
                    <a:pt x="1154" y="4084"/>
                  </a:lnTo>
                  <a:lnTo>
                    <a:pt x="1154" y="4082"/>
                  </a:lnTo>
                  <a:lnTo>
                    <a:pt x="1152" y="4082"/>
                  </a:lnTo>
                  <a:lnTo>
                    <a:pt x="1152" y="4082"/>
                  </a:lnTo>
                  <a:lnTo>
                    <a:pt x="1147" y="4082"/>
                  </a:lnTo>
                  <a:lnTo>
                    <a:pt x="1145" y="4082"/>
                  </a:lnTo>
                  <a:lnTo>
                    <a:pt x="1145" y="4082"/>
                  </a:lnTo>
                  <a:lnTo>
                    <a:pt x="1140" y="4082"/>
                  </a:lnTo>
                  <a:lnTo>
                    <a:pt x="1138" y="4080"/>
                  </a:lnTo>
                  <a:lnTo>
                    <a:pt x="1138" y="4080"/>
                  </a:lnTo>
                  <a:lnTo>
                    <a:pt x="1138" y="4080"/>
                  </a:lnTo>
                  <a:lnTo>
                    <a:pt x="1136" y="4080"/>
                  </a:lnTo>
                  <a:lnTo>
                    <a:pt x="1136" y="4080"/>
                  </a:lnTo>
                  <a:lnTo>
                    <a:pt x="1133" y="4077"/>
                  </a:lnTo>
                  <a:lnTo>
                    <a:pt x="1131" y="4075"/>
                  </a:lnTo>
                  <a:lnTo>
                    <a:pt x="1126" y="4075"/>
                  </a:lnTo>
                  <a:lnTo>
                    <a:pt x="1126" y="4075"/>
                  </a:lnTo>
                  <a:lnTo>
                    <a:pt x="1124" y="4075"/>
                  </a:lnTo>
                  <a:lnTo>
                    <a:pt x="1121" y="4075"/>
                  </a:lnTo>
                  <a:lnTo>
                    <a:pt x="1119" y="4075"/>
                  </a:lnTo>
                  <a:lnTo>
                    <a:pt x="1119" y="4077"/>
                  </a:lnTo>
                  <a:lnTo>
                    <a:pt x="1119" y="4082"/>
                  </a:lnTo>
                  <a:lnTo>
                    <a:pt x="1119" y="4084"/>
                  </a:lnTo>
                  <a:lnTo>
                    <a:pt x="1119" y="4084"/>
                  </a:lnTo>
                  <a:lnTo>
                    <a:pt x="1112" y="4087"/>
                  </a:lnTo>
                  <a:lnTo>
                    <a:pt x="1107" y="4084"/>
                  </a:lnTo>
                  <a:lnTo>
                    <a:pt x="1105" y="4087"/>
                  </a:lnTo>
                  <a:lnTo>
                    <a:pt x="1100" y="4087"/>
                  </a:lnTo>
                  <a:lnTo>
                    <a:pt x="1095" y="4087"/>
                  </a:lnTo>
                  <a:lnTo>
                    <a:pt x="1098" y="4084"/>
                  </a:lnTo>
                  <a:lnTo>
                    <a:pt x="1100" y="4082"/>
                  </a:lnTo>
                  <a:lnTo>
                    <a:pt x="1100" y="4075"/>
                  </a:lnTo>
                  <a:lnTo>
                    <a:pt x="1100" y="4073"/>
                  </a:lnTo>
                  <a:lnTo>
                    <a:pt x="1100" y="4073"/>
                  </a:lnTo>
                  <a:lnTo>
                    <a:pt x="1098" y="4063"/>
                  </a:lnTo>
                  <a:lnTo>
                    <a:pt x="1095" y="4061"/>
                  </a:lnTo>
                  <a:lnTo>
                    <a:pt x="1095" y="4058"/>
                  </a:lnTo>
                  <a:lnTo>
                    <a:pt x="1095" y="4056"/>
                  </a:lnTo>
                  <a:lnTo>
                    <a:pt x="1093" y="4054"/>
                  </a:lnTo>
                  <a:lnTo>
                    <a:pt x="1091" y="4054"/>
                  </a:lnTo>
                  <a:lnTo>
                    <a:pt x="1088" y="4054"/>
                  </a:lnTo>
                  <a:lnTo>
                    <a:pt x="1088" y="4054"/>
                  </a:lnTo>
                  <a:lnTo>
                    <a:pt x="1088" y="4054"/>
                  </a:lnTo>
                  <a:lnTo>
                    <a:pt x="1091" y="4049"/>
                  </a:lnTo>
                  <a:lnTo>
                    <a:pt x="1088" y="4049"/>
                  </a:lnTo>
                  <a:lnTo>
                    <a:pt x="1088" y="4049"/>
                  </a:lnTo>
                  <a:lnTo>
                    <a:pt x="1091" y="4049"/>
                  </a:lnTo>
                  <a:lnTo>
                    <a:pt x="1088" y="4051"/>
                  </a:lnTo>
                  <a:lnTo>
                    <a:pt x="1086" y="4054"/>
                  </a:lnTo>
                  <a:lnTo>
                    <a:pt x="1084" y="4056"/>
                  </a:lnTo>
                  <a:lnTo>
                    <a:pt x="1084" y="4058"/>
                  </a:lnTo>
                  <a:lnTo>
                    <a:pt x="1081" y="4061"/>
                  </a:lnTo>
                  <a:lnTo>
                    <a:pt x="1081" y="4063"/>
                  </a:lnTo>
                  <a:lnTo>
                    <a:pt x="1079" y="4068"/>
                  </a:lnTo>
                  <a:lnTo>
                    <a:pt x="1076" y="4068"/>
                  </a:lnTo>
                  <a:lnTo>
                    <a:pt x="1074" y="4070"/>
                  </a:lnTo>
                  <a:lnTo>
                    <a:pt x="1072" y="4073"/>
                  </a:lnTo>
                  <a:lnTo>
                    <a:pt x="1072" y="4070"/>
                  </a:lnTo>
                  <a:lnTo>
                    <a:pt x="1074" y="4068"/>
                  </a:lnTo>
                  <a:lnTo>
                    <a:pt x="1076" y="4065"/>
                  </a:lnTo>
                  <a:lnTo>
                    <a:pt x="1076" y="4061"/>
                  </a:lnTo>
                  <a:lnTo>
                    <a:pt x="1076" y="4061"/>
                  </a:lnTo>
                  <a:lnTo>
                    <a:pt x="1074" y="4061"/>
                  </a:lnTo>
                  <a:lnTo>
                    <a:pt x="1072" y="4063"/>
                  </a:lnTo>
                  <a:lnTo>
                    <a:pt x="1069" y="4065"/>
                  </a:lnTo>
                  <a:lnTo>
                    <a:pt x="1067" y="4068"/>
                  </a:lnTo>
                  <a:lnTo>
                    <a:pt x="1065" y="4065"/>
                  </a:lnTo>
                  <a:lnTo>
                    <a:pt x="1065" y="4065"/>
                  </a:lnTo>
                  <a:lnTo>
                    <a:pt x="1069" y="4058"/>
                  </a:lnTo>
                  <a:lnTo>
                    <a:pt x="1069" y="4058"/>
                  </a:lnTo>
                  <a:lnTo>
                    <a:pt x="1072" y="4056"/>
                  </a:lnTo>
                  <a:lnTo>
                    <a:pt x="1074" y="4056"/>
                  </a:lnTo>
                  <a:lnTo>
                    <a:pt x="1074" y="4054"/>
                  </a:lnTo>
                  <a:lnTo>
                    <a:pt x="1076" y="4054"/>
                  </a:lnTo>
                  <a:lnTo>
                    <a:pt x="1074" y="4051"/>
                  </a:lnTo>
                  <a:lnTo>
                    <a:pt x="1074" y="4051"/>
                  </a:lnTo>
                  <a:lnTo>
                    <a:pt x="1074" y="4051"/>
                  </a:lnTo>
                  <a:lnTo>
                    <a:pt x="1079" y="4049"/>
                  </a:lnTo>
                  <a:lnTo>
                    <a:pt x="1079" y="4047"/>
                  </a:lnTo>
                  <a:lnTo>
                    <a:pt x="1076" y="4047"/>
                  </a:lnTo>
                  <a:lnTo>
                    <a:pt x="1076" y="4049"/>
                  </a:lnTo>
                  <a:lnTo>
                    <a:pt x="1076" y="4044"/>
                  </a:lnTo>
                  <a:lnTo>
                    <a:pt x="1081" y="4039"/>
                  </a:lnTo>
                  <a:lnTo>
                    <a:pt x="1081" y="4037"/>
                  </a:lnTo>
                  <a:lnTo>
                    <a:pt x="1081" y="4035"/>
                  </a:lnTo>
                  <a:lnTo>
                    <a:pt x="1081" y="4032"/>
                  </a:lnTo>
                  <a:lnTo>
                    <a:pt x="1084" y="4032"/>
                  </a:lnTo>
                  <a:lnTo>
                    <a:pt x="1086" y="4030"/>
                  </a:lnTo>
                  <a:lnTo>
                    <a:pt x="1086" y="4032"/>
                  </a:lnTo>
                  <a:lnTo>
                    <a:pt x="1088" y="4035"/>
                  </a:lnTo>
                  <a:lnTo>
                    <a:pt x="1088" y="4032"/>
                  </a:lnTo>
                  <a:lnTo>
                    <a:pt x="1091" y="4032"/>
                  </a:lnTo>
                  <a:lnTo>
                    <a:pt x="1091" y="4028"/>
                  </a:lnTo>
                  <a:lnTo>
                    <a:pt x="1093" y="4028"/>
                  </a:lnTo>
                  <a:lnTo>
                    <a:pt x="1095" y="4028"/>
                  </a:lnTo>
                  <a:lnTo>
                    <a:pt x="1095" y="4030"/>
                  </a:lnTo>
                  <a:lnTo>
                    <a:pt x="1098" y="4030"/>
                  </a:lnTo>
                  <a:lnTo>
                    <a:pt x="1100" y="4028"/>
                  </a:lnTo>
                  <a:lnTo>
                    <a:pt x="1100" y="4028"/>
                  </a:lnTo>
                  <a:lnTo>
                    <a:pt x="1102" y="4030"/>
                  </a:lnTo>
                  <a:lnTo>
                    <a:pt x="1100" y="4032"/>
                  </a:lnTo>
                  <a:lnTo>
                    <a:pt x="1100" y="4035"/>
                  </a:lnTo>
                  <a:lnTo>
                    <a:pt x="1105" y="4037"/>
                  </a:lnTo>
                  <a:lnTo>
                    <a:pt x="1107" y="4039"/>
                  </a:lnTo>
                  <a:lnTo>
                    <a:pt x="1110" y="4042"/>
                  </a:lnTo>
                  <a:lnTo>
                    <a:pt x="1114" y="4039"/>
                  </a:lnTo>
                  <a:lnTo>
                    <a:pt x="1117" y="4037"/>
                  </a:lnTo>
                  <a:lnTo>
                    <a:pt x="1117" y="4035"/>
                  </a:lnTo>
                  <a:lnTo>
                    <a:pt x="1119" y="4035"/>
                  </a:lnTo>
                  <a:lnTo>
                    <a:pt x="1119" y="4037"/>
                  </a:lnTo>
                  <a:lnTo>
                    <a:pt x="1121" y="4037"/>
                  </a:lnTo>
                  <a:lnTo>
                    <a:pt x="1121" y="4037"/>
                  </a:lnTo>
                  <a:lnTo>
                    <a:pt x="1124" y="4035"/>
                  </a:lnTo>
                  <a:lnTo>
                    <a:pt x="1121" y="4035"/>
                  </a:lnTo>
                  <a:lnTo>
                    <a:pt x="1121" y="4035"/>
                  </a:lnTo>
                  <a:lnTo>
                    <a:pt x="1121" y="4035"/>
                  </a:lnTo>
                  <a:lnTo>
                    <a:pt x="1124" y="4032"/>
                  </a:lnTo>
                  <a:lnTo>
                    <a:pt x="1124" y="4032"/>
                  </a:lnTo>
                  <a:lnTo>
                    <a:pt x="1126" y="4032"/>
                  </a:lnTo>
                  <a:lnTo>
                    <a:pt x="1131" y="4032"/>
                  </a:lnTo>
                  <a:lnTo>
                    <a:pt x="1133" y="4032"/>
                  </a:lnTo>
                  <a:lnTo>
                    <a:pt x="1136" y="4028"/>
                  </a:lnTo>
                  <a:lnTo>
                    <a:pt x="1138" y="4028"/>
                  </a:lnTo>
                  <a:lnTo>
                    <a:pt x="1136" y="4025"/>
                  </a:lnTo>
                  <a:lnTo>
                    <a:pt x="1143" y="4023"/>
                  </a:lnTo>
                  <a:lnTo>
                    <a:pt x="1143" y="4023"/>
                  </a:lnTo>
                  <a:lnTo>
                    <a:pt x="1145" y="4021"/>
                  </a:lnTo>
                  <a:lnTo>
                    <a:pt x="1147" y="4016"/>
                  </a:lnTo>
                  <a:lnTo>
                    <a:pt x="1147" y="4016"/>
                  </a:lnTo>
                  <a:lnTo>
                    <a:pt x="1147" y="4013"/>
                  </a:lnTo>
                  <a:lnTo>
                    <a:pt x="1150" y="4013"/>
                  </a:lnTo>
                  <a:lnTo>
                    <a:pt x="1150" y="4011"/>
                  </a:lnTo>
                  <a:lnTo>
                    <a:pt x="1152" y="4011"/>
                  </a:lnTo>
                  <a:lnTo>
                    <a:pt x="1152" y="4011"/>
                  </a:lnTo>
                  <a:lnTo>
                    <a:pt x="1152" y="4009"/>
                  </a:lnTo>
                  <a:lnTo>
                    <a:pt x="1154" y="4009"/>
                  </a:lnTo>
                  <a:lnTo>
                    <a:pt x="1157" y="4009"/>
                  </a:lnTo>
                  <a:lnTo>
                    <a:pt x="1162" y="4011"/>
                  </a:lnTo>
                  <a:lnTo>
                    <a:pt x="1166" y="4009"/>
                  </a:lnTo>
                  <a:lnTo>
                    <a:pt x="1173" y="4009"/>
                  </a:lnTo>
                  <a:lnTo>
                    <a:pt x="1173" y="4006"/>
                  </a:lnTo>
                  <a:lnTo>
                    <a:pt x="1176" y="4004"/>
                  </a:lnTo>
                  <a:lnTo>
                    <a:pt x="1173" y="3999"/>
                  </a:lnTo>
                  <a:lnTo>
                    <a:pt x="1173" y="3999"/>
                  </a:lnTo>
                  <a:lnTo>
                    <a:pt x="1169" y="4002"/>
                  </a:lnTo>
                  <a:lnTo>
                    <a:pt x="1169" y="4002"/>
                  </a:lnTo>
                  <a:lnTo>
                    <a:pt x="1154" y="4009"/>
                  </a:lnTo>
                  <a:lnTo>
                    <a:pt x="1150" y="4006"/>
                  </a:lnTo>
                  <a:lnTo>
                    <a:pt x="1150" y="4006"/>
                  </a:lnTo>
                  <a:lnTo>
                    <a:pt x="1147" y="4006"/>
                  </a:lnTo>
                  <a:lnTo>
                    <a:pt x="1145" y="4006"/>
                  </a:lnTo>
                  <a:lnTo>
                    <a:pt x="1138" y="4009"/>
                  </a:lnTo>
                  <a:lnTo>
                    <a:pt x="1138" y="4009"/>
                  </a:lnTo>
                  <a:lnTo>
                    <a:pt x="1136" y="4013"/>
                  </a:lnTo>
                  <a:lnTo>
                    <a:pt x="1136" y="4013"/>
                  </a:lnTo>
                  <a:lnTo>
                    <a:pt x="1133" y="4016"/>
                  </a:lnTo>
                  <a:lnTo>
                    <a:pt x="1133" y="4016"/>
                  </a:lnTo>
                  <a:lnTo>
                    <a:pt x="1131" y="4018"/>
                  </a:lnTo>
                  <a:lnTo>
                    <a:pt x="1128" y="4021"/>
                  </a:lnTo>
                  <a:lnTo>
                    <a:pt x="1128" y="4021"/>
                  </a:lnTo>
                  <a:lnTo>
                    <a:pt x="1121" y="4028"/>
                  </a:lnTo>
                  <a:lnTo>
                    <a:pt x="1119" y="4028"/>
                  </a:lnTo>
                  <a:lnTo>
                    <a:pt x="1119" y="4028"/>
                  </a:lnTo>
                  <a:lnTo>
                    <a:pt x="1117" y="4030"/>
                  </a:lnTo>
                  <a:lnTo>
                    <a:pt x="1117" y="4028"/>
                  </a:lnTo>
                  <a:lnTo>
                    <a:pt x="1117" y="4028"/>
                  </a:lnTo>
                  <a:lnTo>
                    <a:pt x="1114" y="4025"/>
                  </a:lnTo>
                  <a:lnTo>
                    <a:pt x="1114" y="4025"/>
                  </a:lnTo>
                  <a:lnTo>
                    <a:pt x="1112" y="4028"/>
                  </a:lnTo>
                  <a:lnTo>
                    <a:pt x="1110" y="4030"/>
                  </a:lnTo>
                  <a:lnTo>
                    <a:pt x="1110" y="4028"/>
                  </a:lnTo>
                  <a:lnTo>
                    <a:pt x="1107" y="4025"/>
                  </a:lnTo>
                  <a:lnTo>
                    <a:pt x="1107" y="4021"/>
                  </a:lnTo>
                  <a:lnTo>
                    <a:pt x="1107" y="4021"/>
                  </a:lnTo>
                  <a:lnTo>
                    <a:pt x="1105" y="4021"/>
                  </a:lnTo>
                  <a:lnTo>
                    <a:pt x="1105" y="4021"/>
                  </a:lnTo>
                  <a:lnTo>
                    <a:pt x="1102" y="4016"/>
                  </a:lnTo>
                  <a:lnTo>
                    <a:pt x="1105" y="4013"/>
                  </a:lnTo>
                  <a:lnTo>
                    <a:pt x="1102" y="4011"/>
                  </a:lnTo>
                  <a:lnTo>
                    <a:pt x="1098" y="4013"/>
                  </a:lnTo>
                  <a:lnTo>
                    <a:pt x="1093" y="4016"/>
                  </a:lnTo>
                  <a:lnTo>
                    <a:pt x="1093" y="4013"/>
                  </a:lnTo>
                  <a:lnTo>
                    <a:pt x="1095" y="4011"/>
                  </a:lnTo>
                  <a:lnTo>
                    <a:pt x="1095" y="4011"/>
                  </a:lnTo>
                  <a:lnTo>
                    <a:pt x="1098" y="4006"/>
                  </a:lnTo>
                  <a:lnTo>
                    <a:pt x="1098" y="4006"/>
                  </a:lnTo>
                  <a:lnTo>
                    <a:pt x="1095" y="4006"/>
                  </a:lnTo>
                  <a:lnTo>
                    <a:pt x="1093" y="4009"/>
                  </a:lnTo>
                  <a:lnTo>
                    <a:pt x="1091" y="4009"/>
                  </a:lnTo>
                  <a:lnTo>
                    <a:pt x="1091" y="4009"/>
                  </a:lnTo>
                  <a:lnTo>
                    <a:pt x="1093" y="4004"/>
                  </a:lnTo>
                  <a:lnTo>
                    <a:pt x="1095" y="4002"/>
                  </a:lnTo>
                  <a:lnTo>
                    <a:pt x="1095" y="4002"/>
                  </a:lnTo>
                  <a:lnTo>
                    <a:pt x="1098" y="4002"/>
                  </a:lnTo>
                  <a:lnTo>
                    <a:pt x="1098" y="3999"/>
                  </a:lnTo>
                  <a:lnTo>
                    <a:pt x="1098" y="3997"/>
                  </a:lnTo>
                  <a:lnTo>
                    <a:pt x="1098" y="3997"/>
                  </a:lnTo>
                  <a:lnTo>
                    <a:pt x="1100" y="3995"/>
                  </a:lnTo>
                  <a:lnTo>
                    <a:pt x="1102" y="3992"/>
                  </a:lnTo>
                  <a:lnTo>
                    <a:pt x="1105" y="3990"/>
                  </a:lnTo>
                  <a:lnTo>
                    <a:pt x="1107" y="3990"/>
                  </a:lnTo>
                  <a:lnTo>
                    <a:pt x="1107" y="3990"/>
                  </a:lnTo>
                  <a:lnTo>
                    <a:pt x="1107" y="3992"/>
                  </a:lnTo>
                  <a:lnTo>
                    <a:pt x="1107" y="3995"/>
                  </a:lnTo>
                  <a:lnTo>
                    <a:pt x="1107" y="3995"/>
                  </a:lnTo>
                  <a:lnTo>
                    <a:pt x="1105" y="3997"/>
                  </a:lnTo>
                  <a:lnTo>
                    <a:pt x="1105" y="3995"/>
                  </a:lnTo>
                  <a:lnTo>
                    <a:pt x="1105" y="3997"/>
                  </a:lnTo>
                  <a:lnTo>
                    <a:pt x="1107" y="3997"/>
                  </a:lnTo>
                  <a:lnTo>
                    <a:pt x="1107" y="3997"/>
                  </a:lnTo>
                  <a:lnTo>
                    <a:pt x="1107" y="3995"/>
                  </a:lnTo>
                  <a:lnTo>
                    <a:pt x="1110" y="3995"/>
                  </a:lnTo>
                  <a:lnTo>
                    <a:pt x="1112" y="3992"/>
                  </a:lnTo>
                  <a:lnTo>
                    <a:pt x="1112" y="3990"/>
                  </a:lnTo>
                  <a:lnTo>
                    <a:pt x="1112" y="3990"/>
                  </a:lnTo>
                  <a:lnTo>
                    <a:pt x="1110" y="3990"/>
                  </a:lnTo>
                  <a:lnTo>
                    <a:pt x="1110" y="3987"/>
                  </a:lnTo>
                  <a:lnTo>
                    <a:pt x="1110" y="3983"/>
                  </a:lnTo>
                  <a:lnTo>
                    <a:pt x="1107" y="3985"/>
                  </a:lnTo>
                  <a:lnTo>
                    <a:pt x="1107" y="3983"/>
                  </a:lnTo>
                  <a:lnTo>
                    <a:pt x="1107" y="3978"/>
                  </a:lnTo>
                  <a:lnTo>
                    <a:pt x="1110" y="3978"/>
                  </a:lnTo>
                  <a:lnTo>
                    <a:pt x="1110" y="3980"/>
                  </a:lnTo>
                  <a:lnTo>
                    <a:pt x="1110" y="3980"/>
                  </a:lnTo>
                  <a:lnTo>
                    <a:pt x="1112" y="3978"/>
                  </a:lnTo>
                  <a:lnTo>
                    <a:pt x="1112" y="3976"/>
                  </a:lnTo>
                  <a:lnTo>
                    <a:pt x="1114" y="3971"/>
                  </a:lnTo>
                  <a:lnTo>
                    <a:pt x="1114" y="3969"/>
                  </a:lnTo>
                  <a:lnTo>
                    <a:pt x="1117" y="3966"/>
                  </a:lnTo>
                  <a:lnTo>
                    <a:pt x="1119" y="3964"/>
                  </a:lnTo>
                  <a:lnTo>
                    <a:pt x="1119" y="3964"/>
                  </a:lnTo>
                  <a:lnTo>
                    <a:pt x="1119" y="3959"/>
                  </a:lnTo>
                  <a:lnTo>
                    <a:pt x="1119" y="3959"/>
                  </a:lnTo>
                  <a:lnTo>
                    <a:pt x="1121" y="3957"/>
                  </a:lnTo>
                  <a:lnTo>
                    <a:pt x="1124" y="3954"/>
                  </a:lnTo>
                  <a:lnTo>
                    <a:pt x="1124" y="3954"/>
                  </a:lnTo>
                  <a:lnTo>
                    <a:pt x="1126" y="3952"/>
                  </a:lnTo>
                  <a:lnTo>
                    <a:pt x="1131" y="3947"/>
                  </a:lnTo>
                  <a:lnTo>
                    <a:pt x="1136" y="3945"/>
                  </a:lnTo>
                  <a:lnTo>
                    <a:pt x="1136" y="3945"/>
                  </a:lnTo>
                  <a:lnTo>
                    <a:pt x="1140" y="3943"/>
                  </a:lnTo>
                  <a:lnTo>
                    <a:pt x="1140" y="3940"/>
                  </a:lnTo>
                  <a:lnTo>
                    <a:pt x="1140" y="3938"/>
                  </a:lnTo>
                  <a:lnTo>
                    <a:pt x="1143" y="3935"/>
                  </a:lnTo>
                  <a:lnTo>
                    <a:pt x="1145" y="3933"/>
                  </a:lnTo>
                  <a:lnTo>
                    <a:pt x="1150" y="3931"/>
                  </a:lnTo>
                  <a:lnTo>
                    <a:pt x="1150" y="3926"/>
                  </a:lnTo>
                  <a:lnTo>
                    <a:pt x="1152" y="3924"/>
                  </a:lnTo>
                  <a:lnTo>
                    <a:pt x="1150" y="3921"/>
                  </a:lnTo>
                  <a:lnTo>
                    <a:pt x="1147" y="3921"/>
                  </a:lnTo>
                  <a:lnTo>
                    <a:pt x="1145" y="3921"/>
                  </a:lnTo>
                  <a:lnTo>
                    <a:pt x="1143" y="3921"/>
                  </a:lnTo>
                  <a:lnTo>
                    <a:pt x="1143" y="3921"/>
                  </a:lnTo>
                  <a:lnTo>
                    <a:pt x="1143" y="3919"/>
                  </a:lnTo>
                  <a:lnTo>
                    <a:pt x="1140" y="3919"/>
                  </a:lnTo>
                  <a:lnTo>
                    <a:pt x="1136" y="3921"/>
                  </a:lnTo>
                  <a:lnTo>
                    <a:pt x="1140" y="3917"/>
                  </a:lnTo>
                  <a:lnTo>
                    <a:pt x="1143" y="3912"/>
                  </a:lnTo>
                  <a:lnTo>
                    <a:pt x="1145" y="3909"/>
                  </a:lnTo>
                  <a:lnTo>
                    <a:pt x="1150" y="3907"/>
                  </a:lnTo>
                  <a:lnTo>
                    <a:pt x="1152" y="3907"/>
                  </a:lnTo>
                  <a:lnTo>
                    <a:pt x="1154" y="3907"/>
                  </a:lnTo>
                  <a:lnTo>
                    <a:pt x="1154" y="3905"/>
                  </a:lnTo>
                  <a:lnTo>
                    <a:pt x="1154" y="3905"/>
                  </a:lnTo>
                  <a:lnTo>
                    <a:pt x="1157" y="3905"/>
                  </a:lnTo>
                  <a:lnTo>
                    <a:pt x="1157" y="3902"/>
                  </a:lnTo>
                  <a:lnTo>
                    <a:pt x="1157" y="3902"/>
                  </a:lnTo>
                  <a:lnTo>
                    <a:pt x="1162" y="3900"/>
                  </a:lnTo>
                  <a:lnTo>
                    <a:pt x="1164" y="3902"/>
                  </a:lnTo>
                  <a:lnTo>
                    <a:pt x="1164" y="3900"/>
                  </a:lnTo>
                  <a:lnTo>
                    <a:pt x="1166" y="3900"/>
                  </a:lnTo>
                  <a:lnTo>
                    <a:pt x="1166" y="3898"/>
                  </a:lnTo>
                  <a:lnTo>
                    <a:pt x="1166" y="3900"/>
                  </a:lnTo>
                  <a:lnTo>
                    <a:pt x="1171" y="3900"/>
                  </a:lnTo>
                  <a:lnTo>
                    <a:pt x="1171" y="3900"/>
                  </a:lnTo>
                  <a:lnTo>
                    <a:pt x="1171" y="3902"/>
                  </a:lnTo>
                  <a:lnTo>
                    <a:pt x="1173" y="3902"/>
                  </a:lnTo>
                  <a:lnTo>
                    <a:pt x="1173" y="3898"/>
                  </a:lnTo>
                  <a:lnTo>
                    <a:pt x="1176" y="3895"/>
                  </a:lnTo>
                  <a:lnTo>
                    <a:pt x="1178" y="3893"/>
                  </a:lnTo>
                  <a:lnTo>
                    <a:pt x="1183" y="3891"/>
                  </a:lnTo>
                  <a:lnTo>
                    <a:pt x="1185" y="3888"/>
                  </a:lnTo>
                  <a:lnTo>
                    <a:pt x="1188" y="3886"/>
                  </a:lnTo>
                  <a:lnTo>
                    <a:pt x="1192" y="3886"/>
                  </a:lnTo>
                  <a:lnTo>
                    <a:pt x="1199" y="3886"/>
                  </a:lnTo>
                  <a:lnTo>
                    <a:pt x="1199" y="3886"/>
                  </a:lnTo>
                  <a:lnTo>
                    <a:pt x="1202" y="3886"/>
                  </a:lnTo>
                  <a:lnTo>
                    <a:pt x="1204" y="3883"/>
                  </a:lnTo>
                  <a:lnTo>
                    <a:pt x="1214" y="3886"/>
                  </a:lnTo>
                  <a:lnTo>
                    <a:pt x="1214" y="3888"/>
                  </a:lnTo>
                  <a:lnTo>
                    <a:pt x="1218" y="3891"/>
                  </a:lnTo>
                  <a:lnTo>
                    <a:pt x="1218" y="3893"/>
                  </a:lnTo>
                  <a:lnTo>
                    <a:pt x="1221" y="3895"/>
                  </a:lnTo>
                  <a:lnTo>
                    <a:pt x="1223" y="3895"/>
                  </a:lnTo>
                  <a:lnTo>
                    <a:pt x="1228" y="3893"/>
                  </a:lnTo>
                  <a:lnTo>
                    <a:pt x="1228" y="3893"/>
                  </a:lnTo>
                  <a:lnTo>
                    <a:pt x="1230" y="3893"/>
                  </a:lnTo>
                  <a:lnTo>
                    <a:pt x="1230" y="3891"/>
                  </a:lnTo>
                  <a:lnTo>
                    <a:pt x="1230" y="3891"/>
                  </a:lnTo>
                  <a:lnTo>
                    <a:pt x="1230" y="3891"/>
                  </a:lnTo>
                  <a:lnTo>
                    <a:pt x="1233" y="3891"/>
                  </a:lnTo>
                  <a:lnTo>
                    <a:pt x="1240" y="3891"/>
                  </a:lnTo>
                  <a:lnTo>
                    <a:pt x="1240" y="3891"/>
                  </a:lnTo>
                  <a:lnTo>
                    <a:pt x="1242" y="3888"/>
                  </a:lnTo>
                  <a:lnTo>
                    <a:pt x="1242" y="3888"/>
                  </a:lnTo>
                  <a:lnTo>
                    <a:pt x="1242" y="3886"/>
                  </a:lnTo>
                  <a:lnTo>
                    <a:pt x="1242" y="3886"/>
                  </a:lnTo>
                  <a:lnTo>
                    <a:pt x="1242" y="3881"/>
                  </a:lnTo>
                  <a:lnTo>
                    <a:pt x="1247" y="3879"/>
                  </a:lnTo>
                  <a:lnTo>
                    <a:pt x="1251" y="3879"/>
                  </a:lnTo>
                  <a:lnTo>
                    <a:pt x="1251" y="3879"/>
                  </a:lnTo>
                  <a:lnTo>
                    <a:pt x="1259" y="3876"/>
                  </a:lnTo>
                  <a:lnTo>
                    <a:pt x="1259" y="3876"/>
                  </a:lnTo>
                  <a:lnTo>
                    <a:pt x="1266" y="3874"/>
                  </a:lnTo>
                  <a:lnTo>
                    <a:pt x="1268" y="3874"/>
                  </a:lnTo>
                  <a:lnTo>
                    <a:pt x="1270" y="3872"/>
                  </a:lnTo>
                  <a:lnTo>
                    <a:pt x="1270" y="3869"/>
                  </a:lnTo>
                  <a:lnTo>
                    <a:pt x="1268" y="3869"/>
                  </a:lnTo>
                  <a:lnTo>
                    <a:pt x="1266" y="3869"/>
                  </a:lnTo>
                  <a:lnTo>
                    <a:pt x="1263" y="3872"/>
                  </a:lnTo>
                  <a:lnTo>
                    <a:pt x="1263" y="3872"/>
                  </a:lnTo>
                  <a:lnTo>
                    <a:pt x="1261" y="3872"/>
                  </a:lnTo>
                  <a:lnTo>
                    <a:pt x="1261" y="3872"/>
                  </a:lnTo>
                  <a:lnTo>
                    <a:pt x="1256" y="3872"/>
                  </a:lnTo>
                  <a:lnTo>
                    <a:pt x="1254" y="3874"/>
                  </a:lnTo>
                  <a:lnTo>
                    <a:pt x="1251" y="3874"/>
                  </a:lnTo>
                  <a:lnTo>
                    <a:pt x="1247" y="3874"/>
                  </a:lnTo>
                  <a:lnTo>
                    <a:pt x="1244" y="3876"/>
                  </a:lnTo>
                  <a:lnTo>
                    <a:pt x="1242" y="3879"/>
                  </a:lnTo>
                  <a:lnTo>
                    <a:pt x="1240" y="3879"/>
                  </a:lnTo>
                  <a:lnTo>
                    <a:pt x="1235" y="3879"/>
                  </a:lnTo>
                  <a:lnTo>
                    <a:pt x="1233" y="3879"/>
                  </a:lnTo>
                  <a:lnTo>
                    <a:pt x="1233" y="3881"/>
                  </a:lnTo>
                  <a:lnTo>
                    <a:pt x="1230" y="3881"/>
                  </a:lnTo>
                  <a:lnTo>
                    <a:pt x="1230" y="3883"/>
                  </a:lnTo>
                  <a:lnTo>
                    <a:pt x="1225" y="3883"/>
                  </a:lnTo>
                  <a:lnTo>
                    <a:pt x="1225" y="3886"/>
                  </a:lnTo>
                  <a:lnTo>
                    <a:pt x="1223" y="3886"/>
                  </a:lnTo>
                  <a:lnTo>
                    <a:pt x="1223" y="3886"/>
                  </a:lnTo>
                  <a:lnTo>
                    <a:pt x="1218" y="3886"/>
                  </a:lnTo>
                  <a:lnTo>
                    <a:pt x="1218" y="3886"/>
                  </a:lnTo>
                  <a:lnTo>
                    <a:pt x="1218" y="3888"/>
                  </a:lnTo>
                  <a:lnTo>
                    <a:pt x="1216" y="3888"/>
                  </a:lnTo>
                  <a:lnTo>
                    <a:pt x="1216" y="3883"/>
                  </a:lnTo>
                  <a:lnTo>
                    <a:pt x="1214" y="3883"/>
                  </a:lnTo>
                  <a:lnTo>
                    <a:pt x="1214" y="3881"/>
                  </a:lnTo>
                  <a:lnTo>
                    <a:pt x="1214" y="3881"/>
                  </a:lnTo>
                  <a:lnTo>
                    <a:pt x="1214" y="3883"/>
                  </a:lnTo>
                  <a:lnTo>
                    <a:pt x="1214" y="3881"/>
                  </a:lnTo>
                  <a:lnTo>
                    <a:pt x="1211" y="3881"/>
                  </a:lnTo>
                  <a:lnTo>
                    <a:pt x="1211" y="3881"/>
                  </a:lnTo>
                  <a:lnTo>
                    <a:pt x="1209" y="3883"/>
                  </a:lnTo>
                  <a:lnTo>
                    <a:pt x="1209" y="3883"/>
                  </a:lnTo>
                  <a:lnTo>
                    <a:pt x="1207" y="3883"/>
                  </a:lnTo>
                  <a:lnTo>
                    <a:pt x="1204" y="3883"/>
                  </a:lnTo>
                  <a:lnTo>
                    <a:pt x="1204" y="3879"/>
                  </a:lnTo>
                  <a:lnTo>
                    <a:pt x="1207" y="3879"/>
                  </a:lnTo>
                  <a:lnTo>
                    <a:pt x="1207" y="3876"/>
                  </a:lnTo>
                  <a:lnTo>
                    <a:pt x="1204" y="3874"/>
                  </a:lnTo>
                  <a:lnTo>
                    <a:pt x="1204" y="3874"/>
                  </a:lnTo>
                  <a:lnTo>
                    <a:pt x="1199" y="3874"/>
                  </a:lnTo>
                  <a:lnTo>
                    <a:pt x="1195" y="3872"/>
                  </a:lnTo>
                  <a:lnTo>
                    <a:pt x="1190" y="3874"/>
                  </a:lnTo>
                  <a:lnTo>
                    <a:pt x="1188" y="3872"/>
                  </a:lnTo>
                  <a:lnTo>
                    <a:pt x="1188" y="3874"/>
                  </a:lnTo>
                  <a:lnTo>
                    <a:pt x="1185" y="3874"/>
                  </a:lnTo>
                  <a:lnTo>
                    <a:pt x="1181" y="3874"/>
                  </a:lnTo>
                  <a:lnTo>
                    <a:pt x="1181" y="3872"/>
                  </a:lnTo>
                  <a:lnTo>
                    <a:pt x="1178" y="3872"/>
                  </a:lnTo>
                  <a:lnTo>
                    <a:pt x="1176" y="3872"/>
                  </a:lnTo>
                  <a:lnTo>
                    <a:pt x="1176" y="3872"/>
                  </a:lnTo>
                  <a:lnTo>
                    <a:pt x="1176" y="3869"/>
                  </a:lnTo>
                  <a:lnTo>
                    <a:pt x="1178" y="3865"/>
                  </a:lnTo>
                  <a:lnTo>
                    <a:pt x="1178" y="3862"/>
                  </a:lnTo>
                  <a:lnTo>
                    <a:pt x="1178" y="3860"/>
                  </a:lnTo>
                  <a:lnTo>
                    <a:pt x="1181" y="3855"/>
                  </a:lnTo>
                  <a:lnTo>
                    <a:pt x="1181" y="3855"/>
                  </a:lnTo>
                  <a:lnTo>
                    <a:pt x="1181" y="3855"/>
                  </a:lnTo>
                  <a:lnTo>
                    <a:pt x="1183" y="3850"/>
                  </a:lnTo>
                  <a:lnTo>
                    <a:pt x="1188" y="3846"/>
                  </a:lnTo>
                  <a:lnTo>
                    <a:pt x="1190" y="3843"/>
                  </a:lnTo>
                  <a:lnTo>
                    <a:pt x="1195" y="3839"/>
                  </a:lnTo>
                  <a:lnTo>
                    <a:pt x="1195" y="3839"/>
                  </a:lnTo>
                  <a:lnTo>
                    <a:pt x="1195" y="3836"/>
                  </a:lnTo>
                  <a:lnTo>
                    <a:pt x="1197" y="3834"/>
                  </a:lnTo>
                  <a:lnTo>
                    <a:pt x="1197" y="3834"/>
                  </a:lnTo>
                  <a:lnTo>
                    <a:pt x="1199" y="3831"/>
                  </a:lnTo>
                  <a:lnTo>
                    <a:pt x="1202" y="3829"/>
                  </a:lnTo>
                  <a:lnTo>
                    <a:pt x="1202" y="3824"/>
                  </a:lnTo>
                  <a:lnTo>
                    <a:pt x="1207" y="3820"/>
                  </a:lnTo>
                  <a:lnTo>
                    <a:pt x="1207" y="3820"/>
                  </a:lnTo>
                  <a:lnTo>
                    <a:pt x="1209" y="3817"/>
                  </a:lnTo>
                  <a:lnTo>
                    <a:pt x="1209" y="3815"/>
                  </a:lnTo>
                  <a:lnTo>
                    <a:pt x="1211" y="3813"/>
                  </a:lnTo>
                  <a:lnTo>
                    <a:pt x="1216" y="3803"/>
                  </a:lnTo>
                  <a:lnTo>
                    <a:pt x="1218" y="3801"/>
                  </a:lnTo>
                  <a:lnTo>
                    <a:pt x="1221" y="3794"/>
                  </a:lnTo>
                  <a:lnTo>
                    <a:pt x="1225" y="3791"/>
                  </a:lnTo>
                  <a:lnTo>
                    <a:pt x="1228" y="3787"/>
                  </a:lnTo>
                  <a:lnTo>
                    <a:pt x="1235" y="3777"/>
                  </a:lnTo>
                  <a:lnTo>
                    <a:pt x="1237" y="3775"/>
                  </a:lnTo>
                  <a:lnTo>
                    <a:pt x="1237" y="3775"/>
                  </a:lnTo>
                  <a:lnTo>
                    <a:pt x="1237" y="3772"/>
                  </a:lnTo>
                  <a:lnTo>
                    <a:pt x="1242" y="3770"/>
                  </a:lnTo>
                  <a:lnTo>
                    <a:pt x="1242" y="3768"/>
                  </a:lnTo>
                  <a:lnTo>
                    <a:pt x="1242" y="3768"/>
                  </a:lnTo>
                  <a:lnTo>
                    <a:pt x="1240" y="3768"/>
                  </a:lnTo>
                  <a:lnTo>
                    <a:pt x="1240" y="3770"/>
                  </a:lnTo>
                  <a:lnTo>
                    <a:pt x="1240" y="3770"/>
                  </a:lnTo>
                  <a:lnTo>
                    <a:pt x="1240" y="3768"/>
                  </a:lnTo>
                  <a:lnTo>
                    <a:pt x="1240" y="3768"/>
                  </a:lnTo>
                  <a:lnTo>
                    <a:pt x="1242" y="3765"/>
                  </a:lnTo>
                  <a:lnTo>
                    <a:pt x="1244" y="3765"/>
                  </a:lnTo>
                  <a:lnTo>
                    <a:pt x="1247" y="3763"/>
                  </a:lnTo>
                  <a:lnTo>
                    <a:pt x="1247" y="3763"/>
                  </a:lnTo>
                  <a:lnTo>
                    <a:pt x="1247" y="3763"/>
                  </a:lnTo>
                  <a:lnTo>
                    <a:pt x="1244" y="3763"/>
                  </a:lnTo>
                  <a:lnTo>
                    <a:pt x="1244" y="3763"/>
                  </a:lnTo>
                  <a:lnTo>
                    <a:pt x="1244" y="3763"/>
                  </a:lnTo>
                  <a:lnTo>
                    <a:pt x="1242" y="3761"/>
                  </a:lnTo>
                  <a:lnTo>
                    <a:pt x="1242" y="3758"/>
                  </a:lnTo>
                  <a:lnTo>
                    <a:pt x="1242" y="3758"/>
                  </a:lnTo>
                  <a:lnTo>
                    <a:pt x="1244" y="3758"/>
                  </a:lnTo>
                  <a:lnTo>
                    <a:pt x="1244" y="3756"/>
                  </a:lnTo>
                  <a:lnTo>
                    <a:pt x="1240" y="3751"/>
                  </a:lnTo>
                  <a:lnTo>
                    <a:pt x="1235" y="3751"/>
                  </a:lnTo>
                  <a:lnTo>
                    <a:pt x="1235" y="3751"/>
                  </a:lnTo>
                  <a:lnTo>
                    <a:pt x="1235" y="3749"/>
                  </a:lnTo>
                  <a:lnTo>
                    <a:pt x="1230" y="3749"/>
                  </a:lnTo>
                  <a:lnTo>
                    <a:pt x="1230" y="3751"/>
                  </a:lnTo>
                  <a:lnTo>
                    <a:pt x="1228" y="3751"/>
                  </a:lnTo>
                  <a:lnTo>
                    <a:pt x="1228" y="3751"/>
                  </a:lnTo>
                  <a:lnTo>
                    <a:pt x="1223" y="3753"/>
                  </a:lnTo>
                  <a:lnTo>
                    <a:pt x="1223" y="3753"/>
                  </a:lnTo>
                  <a:lnTo>
                    <a:pt x="1214" y="3746"/>
                  </a:lnTo>
                  <a:lnTo>
                    <a:pt x="1216" y="3744"/>
                  </a:lnTo>
                  <a:lnTo>
                    <a:pt x="1214" y="3744"/>
                  </a:lnTo>
                  <a:lnTo>
                    <a:pt x="1211" y="3742"/>
                  </a:lnTo>
                  <a:lnTo>
                    <a:pt x="1211" y="3742"/>
                  </a:lnTo>
                  <a:lnTo>
                    <a:pt x="1209" y="3739"/>
                  </a:lnTo>
                  <a:lnTo>
                    <a:pt x="1202" y="3739"/>
                  </a:lnTo>
                  <a:lnTo>
                    <a:pt x="1204" y="3739"/>
                  </a:lnTo>
                  <a:lnTo>
                    <a:pt x="1195" y="3737"/>
                  </a:lnTo>
                  <a:lnTo>
                    <a:pt x="1190" y="3737"/>
                  </a:lnTo>
                  <a:lnTo>
                    <a:pt x="1178" y="3739"/>
                  </a:lnTo>
                  <a:lnTo>
                    <a:pt x="1178" y="3739"/>
                  </a:lnTo>
                  <a:lnTo>
                    <a:pt x="1176" y="3739"/>
                  </a:lnTo>
                  <a:lnTo>
                    <a:pt x="1173" y="3739"/>
                  </a:lnTo>
                  <a:lnTo>
                    <a:pt x="1173" y="3739"/>
                  </a:lnTo>
                  <a:lnTo>
                    <a:pt x="1171" y="3739"/>
                  </a:lnTo>
                  <a:lnTo>
                    <a:pt x="1171" y="3739"/>
                  </a:lnTo>
                  <a:lnTo>
                    <a:pt x="1171" y="3739"/>
                  </a:lnTo>
                  <a:lnTo>
                    <a:pt x="1169" y="3739"/>
                  </a:lnTo>
                  <a:lnTo>
                    <a:pt x="1166" y="3739"/>
                  </a:lnTo>
                  <a:lnTo>
                    <a:pt x="1166" y="3739"/>
                  </a:lnTo>
                  <a:lnTo>
                    <a:pt x="1162" y="3739"/>
                  </a:lnTo>
                  <a:lnTo>
                    <a:pt x="1162" y="3737"/>
                  </a:lnTo>
                  <a:lnTo>
                    <a:pt x="1159" y="3739"/>
                  </a:lnTo>
                  <a:lnTo>
                    <a:pt x="1159" y="3737"/>
                  </a:lnTo>
                  <a:lnTo>
                    <a:pt x="1154" y="3737"/>
                  </a:lnTo>
                  <a:lnTo>
                    <a:pt x="1152" y="3737"/>
                  </a:lnTo>
                  <a:lnTo>
                    <a:pt x="1150" y="3737"/>
                  </a:lnTo>
                  <a:lnTo>
                    <a:pt x="1147" y="3737"/>
                  </a:lnTo>
                  <a:lnTo>
                    <a:pt x="1145" y="3737"/>
                  </a:lnTo>
                  <a:lnTo>
                    <a:pt x="1140" y="3735"/>
                  </a:lnTo>
                  <a:lnTo>
                    <a:pt x="1133" y="3735"/>
                  </a:lnTo>
                  <a:lnTo>
                    <a:pt x="1133" y="3735"/>
                  </a:lnTo>
                  <a:lnTo>
                    <a:pt x="1133" y="3737"/>
                  </a:lnTo>
                  <a:lnTo>
                    <a:pt x="1136" y="3739"/>
                  </a:lnTo>
                  <a:lnTo>
                    <a:pt x="1136" y="3742"/>
                  </a:lnTo>
                  <a:lnTo>
                    <a:pt x="1140" y="3742"/>
                  </a:lnTo>
                  <a:lnTo>
                    <a:pt x="1140" y="3742"/>
                  </a:lnTo>
                  <a:lnTo>
                    <a:pt x="1147" y="3744"/>
                  </a:lnTo>
                  <a:lnTo>
                    <a:pt x="1150" y="3744"/>
                  </a:lnTo>
                  <a:lnTo>
                    <a:pt x="1150" y="3744"/>
                  </a:lnTo>
                  <a:lnTo>
                    <a:pt x="1152" y="3744"/>
                  </a:lnTo>
                  <a:lnTo>
                    <a:pt x="1152" y="3744"/>
                  </a:lnTo>
                  <a:lnTo>
                    <a:pt x="1154" y="3744"/>
                  </a:lnTo>
                  <a:lnTo>
                    <a:pt x="1157" y="3744"/>
                  </a:lnTo>
                  <a:lnTo>
                    <a:pt x="1159" y="3746"/>
                  </a:lnTo>
                  <a:lnTo>
                    <a:pt x="1162" y="3746"/>
                  </a:lnTo>
                  <a:lnTo>
                    <a:pt x="1164" y="3746"/>
                  </a:lnTo>
                  <a:lnTo>
                    <a:pt x="1169" y="3746"/>
                  </a:lnTo>
                  <a:lnTo>
                    <a:pt x="1171" y="3746"/>
                  </a:lnTo>
                  <a:lnTo>
                    <a:pt x="1171" y="3749"/>
                  </a:lnTo>
                  <a:lnTo>
                    <a:pt x="1176" y="3749"/>
                  </a:lnTo>
                  <a:lnTo>
                    <a:pt x="1183" y="3749"/>
                  </a:lnTo>
                  <a:lnTo>
                    <a:pt x="1195" y="3746"/>
                  </a:lnTo>
                  <a:lnTo>
                    <a:pt x="1197" y="3746"/>
                  </a:lnTo>
                  <a:lnTo>
                    <a:pt x="1204" y="3746"/>
                  </a:lnTo>
                  <a:lnTo>
                    <a:pt x="1207" y="3746"/>
                  </a:lnTo>
                  <a:lnTo>
                    <a:pt x="1207" y="3746"/>
                  </a:lnTo>
                  <a:lnTo>
                    <a:pt x="1211" y="3746"/>
                  </a:lnTo>
                  <a:lnTo>
                    <a:pt x="1211" y="3746"/>
                  </a:lnTo>
                  <a:lnTo>
                    <a:pt x="1214" y="3746"/>
                  </a:lnTo>
                  <a:lnTo>
                    <a:pt x="1218" y="3753"/>
                  </a:lnTo>
                  <a:lnTo>
                    <a:pt x="1221" y="3753"/>
                  </a:lnTo>
                  <a:lnTo>
                    <a:pt x="1225" y="3753"/>
                  </a:lnTo>
                  <a:lnTo>
                    <a:pt x="1235" y="3756"/>
                  </a:lnTo>
                  <a:lnTo>
                    <a:pt x="1237" y="3756"/>
                  </a:lnTo>
                  <a:lnTo>
                    <a:pt x="1237" y="3756"/>
                  </a:lnTo>
                  <a:lnTo>
                    <a:pt x="1235" y="3758"/>
                  </a:lnTo>
                  <a:lnTo>
                    <a:pt x="1235" y="3761"/>
                  </a:lnTo>
                  <a:lnTo>
                    <a:pt x="1235" y="3763"/>
                  </a:lnTo>
                  <a:lnTo>
                    <a:pt x="1235" y="3765"/>
                  </a:lnTo>
                  <a:lnTo>
                    <a:pt x="1233" y="3768"/>
                  </a:lnTo>
                  <a:lnTo>
                    <a:pt x="1230" y="3770"/>
                  </a:lnTo>
                  <a:lnTo>
                    <a:pt x="1230" y="3770"/>
                  </a:lnTo>
                  <a:lnTo>
                    <a:pt x="1228" y="3770"/>
                  </a:lnTo>
                  <a:lnTo>
                    <a:pt x="1228" y="3775"/>
                  </a:lnTo>
                  <a:lnTo>
                    <a:pt x="1221" y="3782"/>
                  </a:lnTo>
                  <a:lnTo>
                    <a:pt x="1221" y="3784"/>
                  </a:lnTo>
                  <a:lnTo>
                    <a:pt x="1221" y="3787"/>
                  </a:lnTo>
                  <a:lnTo>
                    <a:pt x="1214" y="3789"/>
                  </a:lnTo>
                  <a:lnTo>
                    <a:pt x="1214" y="3791"/>
                  </a:lnTo>
                  <a:lnTo>
                    <a:pt x="1211" y="3791"/>
                  </a:lnTo>
                  <a:lnTo>
                    <a:pt x="1211" y="3794"/>
                  </a:lnTo>
                  <a:lnTo>
                    <a:pt x="1202" y="3801"/>
                  </a:lnTo>
                  <a:lnTo>
                    <a:pt x="1197" y="3808"/>
                  </a:lnTo>
                  <a:lnTo>
                    <a:pt x="1195" y="3810"/>
                  </a:lnTo>
                  <a:lnTo>
                    <a:pt x="1192" y="3813"/>
                  </a:lnTo>
                  <a:lnTo>
                    <a:pt x="1192" y="3815"/>
                  </a:lnTo>
                  <a:lnTo>
                    <a:pt x="1190" y="3815"/>
                  </a:lnTo>
                  <a:lnTo>
                    <a:pt x="1188" y="3817"/>
                  </a:lnTo>
                  <a:lnTo>
                    <a:pt x="1188" y="3817"/>
                  </a:lnTo>
                  <a:lnTo>
                    <a:pt x="1188" y="3815"/>
                  </a:lnTo>
                  <a:lnTo>
                    <a:pt x="1185" y="3815"/>
                  </a:lnTo>
                  <a:lnTo>
                    <a:pt x="1183" y="3815"/>
                  </a:lnTo>
                  <a:lnTo>
                    <a:pt x="1183" y="3820"/>
                  </a:lnTo>
                  <a:lnTo>
                    <a:pt x="1183" y="3820"/>
                  </a:lnTo>
                  <a:lnTo>
                    <a:pt x="1183" y="3820"/>
                  </a:lnTo>
                  <a:lnTo>
                    <a:pt x="1181" y="3820"/>
                  </a:lnTo>
                  <a:lnTo>
                    <a:pt x="1181" y="3822"/>
                  </a:lnTo>
                  <a:lnTo>
                    <a:pt x="1183" y="3824"/>
                  </a:lnTo>
                  <a:lnTo>
                    <a:pt x="1183" y="3827"/>
                  </a:lnTo>
                  <a:lnTo>
                    <a:pt x="1183" y="3827"/>
                  </a:lnTo>
                  <a:lnTo>
                    <a:pt x="1183" y="3829"/>
                  </a:lnTo>
                  <a:lnTo>
                    <a:pt x="1176" y="3836"/>
                  </a:lnTo>
                  <a:lnTo>
                    <a:pt x="1173" y="3841"/>
                  </a:lnTo>
                  <a:lnTo>
                    <a:pt x="1171" y="3841"/>
                  </a:lnTo>
                  <a:lnTo>
                    <a:pt x="1171" y="3846"/>
                  </a:lnTo>
                  <a:lnTo>
                    <a:pt x="1171" y="3846"/>
                  </a:lnTo>
                  <a:lnTo>
                    <a:pt x="1171" y="3848"/>
                  </a:lnTo>
                  <a:lnTo>
                    <a:pt x="1171" y="3850"/>
                  </a:lnTo>
                  <a:lnTo>
                    <a:pt x="1171" y="3850"/>
                  </a:lnTo>
                  <a:lnTo>
                    <a:pt x="1176" y="3855"/>
                  </a:lnTo>
                  <a:lnTo>
                    <a:pt x="1176" y="3857"/>
                  </a:lnTo>
                  <a:lnTo>
                    <a:pt x="1166" y="3860"/>
                  </a:lnTo>
                  <a:lnTo>
                    <a:pt x="1162" y="3865"/>
                  </a:lnTo>
                  <a:lnTo>
                    <a:pt x="1162" y="3865"/>
                  </a:lnTo>
                  <a:lnTo>
                    <a:pt x="1159" y="3867"/>
                  </a:lnTo>
                  <a:lnTo>
                    <a:pt x="1159" y="3869"/>
                  </a:lnTo>
                  <a:lnTo>
                    <a:pt x="1159" y="3872"/>
                  </a:lnTo>
                  <a:lnTo>
                    <a:pt x="1157" y="3872"/>
                  </a:lnTo>
                  <a:lnTo>
                    <a:pt x="1157" y="3874"/>
                  </a:lnTo>
                  <a:lnTo>
                    <a:pt x="1154" y="3874"/>
                  </a:lnTo>
                  <a:lnTo>
                    <a:pt x="1154" y="3874"/>
                  </a:lnTo>
                  <a:lnTo>
                    <a:pt x="1154" y="3872"/>
                  </a:lnTo>
                  <a:lnTo>
                    <a:pt x="1154" y="3872"/>
                  </a:lnTo>
                  <a:lnTo>
                    <a:pt x="1154" y="3869"/>
                  </a:lnTo>
                  <a:lnTo>
                    <a:pt x="1154" y="3869"/>
                  </a:lnTo>
                  <a:lnTo>
                    <a:pt x="1154" y="3867"/>
                  </a:lnTo>
                  <a:lnTo>
                    <a:pt x="1154" y="3865"/>
                  </a:lnTo>
                  <a:lnTo>
                    <a:pt x="1150" y="3865"/>
                  </a:lnTo>
                  <a:lnTo>
                    <a:pt x="1147" y="3865"/>
                  </a:lnTo>
                  <a:lnTo>
                    <a:pt x="1145" y="3869"/>
                  </a:lnTo>
                  <a:lnTo>
                    <a:pt x="1143" y="3869"/>
                  </a:lnTo>
                  <a:lnTo>
                    <a:pt x="1143" y="3872"/>
                  </a:lnTo>
                  <a:lnTo>
                    <a:pt x="1140" y="3872"/>
                  </a:lnTo>
                  <a:lnTo>
                    <a:pt x="1140" y="3876"/>
                  </a:lnTo>
                  <a:lnTo>
                    <a:pt x="1131" y="3883"/>
                  </a:lnTo>
                  <a:lnTo>
                    <a:pt x="1131" y="3883"/>
                  </a:lnTo>
                  <a:lnTo>
                    <a:pt x="1131" y="3886"/>
                  </a:lnTo>
                  <a:lnTo>
                    <a:pt x="1128" y="3886"/>
                  </a:lnTo>
                  <a:lnTo>
                    <a:pt x="1124" y="3888"/>
                  </a:lnTo>
                  <a:lnTo>
                    <a:pt x="1121" y="3893"/>
                  </a:lnTo>
                  <a:lnTo>
                    <a:pt x="1124" y="3895"/>
                  </a:lnTo>
                  <a:lnTo>
                    <a:pt x="1121" y="3898"/>
                  </a:lnTo>
                  <a:lnTo>
                    <a:pt x="1119" y="3900"/>
                  </a:lnTo>
                  <a:lnTo>
                    <a:pt x="1117" y="3902"/>
                  </a:lnTo>
                  <a:lnTo>
                    <a:pt x="1117" y="3905"/>
                  </a:lnTo>
                  <a:lnTo>
                    <a:pt x="1114" y="3907"/>
                  </a:lnTo>
                  <a:lnTo>
                    <a:pt x="1110" y="3912"/>
                  </a:lnTo>
                  <a:lnTo>
                    <a:pt x="1110" y="3912"/>
                  </a:lnTo>
                  <a:lnTo>
                    <a:pt x="1107" y="3912"/>
                  </a:lnTo>
                  <a:lnTo>
                    <a:pt x="1107" y="3914"/>
                  </a:lnTo>
                  <a:lnTo>
                    <a:pt x="1107" y="3914"/>
                  </a:lnTo>
                  <a:lnTo>
                    <a:pt x="1102" y="3921"/>
                  </a:lnTo>
                  <a:lnTo>
                    <a:pt x="1098" y="3924"/>
                  </a:lnTo>
                  <a:lnTo>
                    <a:pt x="1098" y="3926"/>
                  </a:lnTo>
                  <a:lnTo>
                    <a:pt x="1095" y="3926"/>
                  </a:lnTo>
                  <a:lnTo>
                    <a:pt x="1093" y="3921"/>
                  </a:lnTo>
                  <a:lnTo>
                    <a:pt x="1091" y="3921"/>
                  </a:lnTo>
                  <a:lnTo>
                    <a:pt x="1086" y="3926"/>
                  </a:lnTo>
                  <a:lnTo>
                    <a:pt x="1084" y="3926"/>
                  </a:lnTo>
                  <a:lnTo>
                    <a:pt x="1084" y="3928"/>
                  </a:lnTo>
                  <a:lnTo>
                    <a:pt x="1081" y="3931"/>
                  </a:lnTo>
                  <a:lnTo>
                    <a:pt x="1079" y="3935"/>
                  </a:lnTo>
                  <a:lnTo>
                    <a:pt x="1076" y="3938"/>
                  </a:lnTo>
                  <a:lnTo>
                    <a:pt x="1076" y="3940"/>
                  </a:lnTo>
                  <a:lnTo>
                    <a:pt x="1072" y="3943"/>
                  </a:lnTo>
                  <a:lnTo>
                    <a:pt x="1072" y="3945"/>
                  </a:lnTo>
                  <a:lnTo>
                    <a:pt x="1069" y="3945"/>
                  </a:lnTo>
                  <a:lnTo>
                    <a:pt x="1069" y="3947"/>
                  </a:lnTo>
                  <a:lnTo>
                    <a:pt x="1067" y="3950"/>
                  </a:lnTo>
                  <a:lnTo>
                    <a:pt x="1067" y="3950"/>
                  </a:lnTo>
                  <a:lnTo>
                    <a:pt x="1065" y="3950"/>
                  </a:lnTo>
                  <a:lnTo>
                    <a:pt x="1062" y="3950"/>
                  </a:lnTo>
                  <a:lnTo>
                    <a:pt x="1058" y="3950"/>
                  </a:lnTo>
                  <a:lnTo>
                    <a:pt x="1060" y="3952"/>
                  </a:lnTo>
                  <a:lnTo>
                    <a:pt x="1058" y="3954"/>
                  </a:lnTo>
                  <a:lnTo>
                    <a:pt x="1058" y="3954"/>
                  </a:lnTo>
                  <a:lnTo>
                    <a:pt x="1055" y="3952"/>
                  </a:lnTo>
                  <a:lnTo>
                    <a:pt x="1053" y="3950"/>
                  </a:lnTo>
                  <a:lnTo>
                    <a:pt x="1048" y="3947"/>
                  </a:lnTo>
                  <a:lnTo>
                    <a:pt x="1041" y="3947"/>
                  </a:lnTo>
                  <a:lnTo>
                    <a:pt x="1041" y="3950"/>
                  </a:lnTo>
                  <a:lnTo>
                    <a:pt x="1041" y="3952"/>
                  </a:lnTo>
                  <a:lnTo>
                    <a:pt x="1043" y="3952"/>
                  </a:lnTo>
                  <a:lnTo>
                    <a:pt x="1048" y="3954"/>
                  </a:lnTo>
                  <a:lnTo>
                    <a:pt x="1053" y="3957"/>
                  </a:lnTo>
                  <a:lnTo>
                    <a:pt x="1055" y="3957"/>
                  </a:lnTo>
                  <a:lnTo>
                    <a:pt x="1055" y="3959"/>
                  </a:lnTo>
                  <a:lnTo>
                    <a:pt x="1055" y="3961"/>
                  </a:lnTo>
                  <a:lnTo>
                    <a:pt x="1053" y="3964"/>
                  </a:lnTo>
                  <a:lnTo>
                    <a:pt x="1053" y="3966"/>
                  </a:lnTo>
                  <a:lnTo>
                    <a:pt x="1048" y="3971"/>
                  </a:lnTo>
                  <a:lnTo>
                    <a:pt x="1048" y="3973"/>
                  </a:lnTo>
                  <a:lnTo>
                    <a:pt x="1046" y="3976"/>
                  </a:lnTo>
                  <a:lnTo>
                    <a:pt x="1043" y="3976"/>
                  </a:lnTo>
                  <a:lnTo>
                    <a:pt x="1043" y="3980"/>
                  </a:lnTo>
                  <a:lnTo>
                    <a:pt x="1041" y="3985"/>
                  </a:lnTo>
                  <a:lnTo>
                    <a:pt x="1039" y="3990"/>
                  </a:lnTo>
                  <a:lnTo>
                    <a:pt x="1039" y="3990"/>
                  </a:lnTo>
                  <a:lnTo>
                    <a:pt x="1034" y="3992"/>
                  </a:lnTo>
                  <a:lnTo>
                    <a:pt x="1034" y="3995"/>
                  </a:lnTo>
                  <a:lnTo>
                    <a:pt x="1032" y="3997"/>
                  </a:lnTo>
                  <a:lnTo>
                    <a:pt x="1029" y="3999"/>
                  </a:lnTo>
                  <a:lnTo>
                    <a:pt x="1029" y="4002"/>
                  </a:lnTo>
                  <a:lnTo>
                    <a:pt x="1029" y="4004"/>
                  </a:lnTo>
                  <a:lnTo>
                    <a:pt x="1029" y="4004"/>
                  </a:lnTo>
                  <a:lnTo>
                    <a:pt x="1027" y="4006"/>
                  </a:lnTo>
                  <a:lnTo>
                    <a:pt x="1024" y="4006"/>
                  </a:lnTo>
                  <a:lnTo>
                    <a:pt x="1022" y="4009"/>
                  </a:lnTo>
                  <a:lnTo>
                    <a:pt x="1024" y="4011"/>
                  </a:lnTo>
                  <a:lnTo>
                    <a:pt x="1020" y="4013"/>
                  </a:lnTo>
                  <a:lnTo>
                    <a:pt x="1020" y="4016"/>
                  </a:lnTo>
                  <a:lnTo>
                    <a:pt x="1017" y="4016"/>
                  </a:lnTo>
                  <a:lnTo>
                    <a:pt x="1015" y="4018"/>
                  </a:lnTo>
                  <a:lnTo>
                    <a:pt x="1010" y="4021"/>
                  </a:lnTo>
                  <a:lnTo>
                    <a:pt x="1008" y="4025"/>
                  </a:lnTo>
                  <a:lnTo>
                    <a:pt x="1006" y="4028"/>
                  </a:lnTo>
                  <a:lnTo>
                    <a:pt x="1003" y="4030"/>
                  </a:lnTo>
                  <a:lnTo>
                    <a:pt x="1003" y="4030"/>
                  </a:lnTo>
                  <a:lnTo>
                    <a:pt x="998" y="4032"/>
                  </a:lnTo>
                  <a:lnTo>
                    <a:pt x="994" y="4035"/>
                  </a:lnTo>
                  <a:lnTo>
                    <a:pt x="991" y="4037"/>
                  </a:lnTo>
                  <a:lnTo>
                    <a:pt x="989" y="4037"/>
                  </a:lnTo>
                  <a:lnTo>
                    <a:pt x="987" y="4039"/>
                  </a:lnTo>
                  <a:lnTo>
                    <a:pt x="982" y="4044"/>
                  </a:lnTo>
                  <a:lnTo>
                    <a:pt x="980" y="4044"/>
                  </a:lnTo>
                  <a:lnTo>
                    <a:pt x="968" y="4049"/>
                  </a:lnTo>
                  <a:lnTo>
                    <a:pt x="965" y="4051"/>
                  </a:lnTo>
                  <a:lnTo>
                    <a:pt x="963" y="4054"/>
                  </a:lnTo>
                  <a:lnTo>
                    <a:pt x="963" y="4054"/>
                  </a:lnTo>
                  <a:lnTo>
                    <a:pt x="961" y="4051"/>
                  </a:lnTo>
                  <a:lnTo>
                    <a:pt x="958" y="4049"/>
                  </a:lnTo>
                  <a:lnTo>
                    <a:pt x="961" y="4047"/>
                  </a:lnTo>
                  <a:lnTo>
                    <a:pt x="958" y="4042"/>
                  </a:lnTo>
                  <a:lnTo>
                    <a:pt x="951" y="4037"/>
                  </a:lnTo>
                  <a:lnTo>
                    <a:pt x="939" y="4037"/>
                  </a:lnTo>
                  <a:lnTo>
                    <a:pt x="939" y="4035"/>
                  </a:lnTo>
                  <a:lnTo>
                    <a:pt x="937" y="4035"/>
                  </a:lnTo>
                  <a:lnTo>
                    <a:pt x="937" y="4032"/>
                  </a:lnTo>
                  <a:lnTo>
                    <a:pt x="937" y="4032"/>
                  </a:lnTo>
                  <a:lnTo>
                    <a:pt x="935" y="4030"/>
                  </a:lnTo>
                  <a:lnTo>
                    <a:pt x="932" y="4030"/>
                  </a:lnTo>
                  <a:lnTo>
                    <a:pt x="932" y="4030"/>
                  </a:lnTo>
                  <a:lnTo>
                    <a:pt x="930" y="4032"/>
                  </a:lnTo>
                  <a:lnTo>
                    <a:pt x="930" y="4035"/>
                  </a:lnTo>
                  <a:lnTo>
                    <a:pt x="927" y="4035"/>
                  </a:lnTo>
                  <a:lnTo>
                    <a:pt x="927" y="4035"/>
                  </a:lnTo>
                  <a:lnTo>
                    <a:pt x="927" y="4032"/>
                  </a:lnTo>
                  <a:lnTo>
                    <a:pt x="925" y="4030"/>
                  </a:lnTo>
                  <a:lnTo>
                    <a:pt x="925" y="4028"/>
                  </a:lnTo>
                  <a:lnTo>
                    <a:pt x="920" y="4023"/>
                  </a:lnTo>
                  <a:lnTo>
                    <a:pt x="920" y="4018"/>
                  </a:lnTo>
                  <a:lnTo>
                    <a:pt x="918" y="4018"/>
                  </a:lnTo>
                  <a:lnTo>
                    <a:pt x="918" y="4021"/>
                  </a:lnTo>
                  <a:lnTo>
                    <a:pt x="913" y="4023"/>
                  </a:lnTo>
                  <a:lnTo>
                    <a:pt x="911" y="4023"/>
                  </a:lnTo>
                  <a:lnTo>
                    <a:pt x="904" y="4023"/>
                  </a:lnTo>
                  <a:lnTo>
                    <a:pt x="897" y="4018"/>
                  </a:lnTo>
                  <a:lnTo>
                    <a:pt x="892" y="4018"/>
                  </a:lnTo>
                  <a:lnTo>
                    <a:pt x="885" y="4013"/>
                  </a:lnTo>
                  <a:lnTo>
                    <a:pt x="885" y="4013"/>
                  </a:lnTo>
                  <a:lnTo>
                    <a:pt x="883" y="4013"/>
                  </a:lnTo>
                  <a:lnTo>
                    <a:pt x="875" y="4013"/>
                  </a:lnTo>
                  <a:lnTo>
                    <a:pt x="875" y="4011"/>
                  </a:lnTo>
                  <a:lnTo>
                    <a:pt x="875" y="4009"/>
                  </a:lnTo>
                  <a:lnTo>
                    <a:pt x="871" y="4009"/>
                  </a:lnTo>
                  <a:lnTo>
                    <a:pt x="871" y="4009"/>
                  </a:lnTo>
                  <a:lnTo>
                    <a:pt x="871" y="4009"/>
                  </a:lnTo>
                  <a:lnTo>
                    <a:pt x="873" y="4009"/>
                  </a:lnTo>
                  <a:lnTo>
                    <a:pt x="873" y="4006"/>
                  </a:lnTo>
                  <a:lnTo>
                    <a:pt x="868" y="4006"/>
                  </a:lnTo>
                  <a:lnTo>
                    <a:pt x="868" y="4004"/>
                  </a:lnTo>
                  <a:lnTo>
                    <a:pt x="866" y="4004"/>
                  </a:lnTo>
                  <a:lnTo>
                    <a:pt x="864" y="4006"/>
                  </a:lnTo>
                  <a:lnTo>
                    <a:pt x="857" y="4004"/>
                  </a:lnTo>
                  <a:lnTo>
                    <a:pt x="857" y="4002"/>
                  </a:lnTo>
                  <a:lnTo>
                    <a:pt x="849" y="3997"/>
                  </a:lnTo>
                  <a:lnTo>
                    <a:pt x="847" y="3995"/>
                  </a:lnTo>
                  <a:lnTo>
                    <a:pt x="845" y="3990"/>
                  </a:lnTo>
                  <a:lnTo>
                    <a:pt x="842" y="3990"/>
                  </a:lnTo>
                  <a:lnTo>
                    <a:pt x="840" y="3987"/>
                  </a:lnTo>
                  <a:lnTo>
                    <a:pt x="838" y="3985"/>
                  </a:lnTo>
                  <a:lnTo>
                    <a:pt x="838" y="3980"/>
                  </a:lnTo>
                  <a:lnTo>
                    <a:pt x="835" y="3980"/>
                  </a:lnTo>
                  <a:lnTo>
                    <a:pt x="831" y="3978"/>
                  </a:lnTo>
                  <a:lnTo>
                    <a:pt x="831" y="3973"/>
                  </a:lnTo>
                  <a:lnTo>
                    <a:pt x="828" y="3971"/>
                  </a:lnTo>
                  <a:lnTo>
                    <a:pt x="826" y="3969"/>
                  </a:lnTo>
                  <a:lnTo>
                    <a:pt x="826" y="3966"/>
                  </a:lnTo>
                  <a:lnTo>
                    <a:pt x="823" y="3966"/>
                  </a:lnTo>
                  <a:lnTo>
                    <a:pt x="821" y="3952"/>
                  </a:lnTo>
                  <a:lnTo>
                    <a:pt x="819" y="3952"/>
                  </a:lnTo>
                  <a:lnTo>
                    <a:pt x="819" y="3952"/>
                  </a:lnTo>
                  <a:lnTo>
                    <a:pt x="816" y="3950"/>
                  </a:lnTo>
                  <a:lnTo>
                    <a:pt x="812" y="3945"/>
                  </a:lnTo>
                  <a:lnTo>
                    <a:pt x="809" y="3945"/>
                  </a:lnTo>
                  <a:lnTo>
                    <a:pt x="809" y="3943"/>
                  </a:lnTo>
                  <a:lnTo>
                    <a:pt x="807" y="3940"/>
                  </a:lnTo>
                  <a:lnTo>
                    <a:pt x="809" y="3938"/>
                  </a:lnTo>
                  <a:lnTo>
                    <a:pt x="807" y="3935"/>
                  </a:lnTo>
                  <a:lnTo>
                    <a:pt x="809" y="3935"/>
                  </a:lnTo>
                  <a:lnTo>
                    <a:pt x="809" y="3931"/>
                  </a:lnTo>
                  <a:lnTo>
                    <a:pt x="809" y="3928"/>
                  </a:lnTo>
                  <a:lnTo>
                    <a:pt x="807" y="3921"/>
                  </a:lnTo>
                  <a:lnTo>
                    <a:pt x="809" y="3921"/>
                  </a:lnTo>
                  <a:lnTo>
                    <a:pt x="809" y="3919"/>
                  </a:lnTo>
                  <a:lnTo>
                    <a:pt x="814" y="3917"/>
                  </a:lnTo>
                  <a:lnTo>
                    <a:pt x="816" y="3919"/>
                  </a:lnTo>
                  <a:lnTo>
                    <a:pt x="823" y="3919"/>
                  </a:lnTo>
                  <a:lnTo>
                    <a:pt x="826" y="3919"/>
                  </a:lnTo>
                  <a:lnTo>
                    <a:pt x="826" y="3917"/>
                  </a:lnTo>
                  <a:lnTo>
                    <a:pt x="828" y="3917"/>
                  </a:lnTo>
                  <a:lnTo>
                    <a:pt x="833" y="3914"/>
                  </a:lnTo>
                  <a:lnTo>
                    <a:pt x="833" y="3914"/>
                  </a:lnTo>
                  <a:lnTo>
                    <a:pt x="833" y="3914"/>
                  </a:lnTo>
                  <a:lnTo>
                    <a:pt x="835" y="3912"/>
                  </a:lnTo>
                  <a:lnTo>
                    <a:pt x="838" y="3912"/>
                  </a:lnTo>
                  <a:lnTo>
                    <a:pt x="840" y="3914"/>
                  </a:lnTo>
                  <a:lnTo>
                    <a:pt x="840" y="3917"/>
                  </a:lnTo>
                  <a:lnTo>
                    <a:pt x="845" y="3917"/>
                  </a:lnTo>
                  <a:lnTo>
                    <a:pt x="849" y="3917"/>
                  </a:lnTo>
                  <a:lnTo>
                    <a:pt x="849" y="3914"/>
                  </a:lnTo>
                  <a:lnTo>
                    <a:pt x="849" y="3914"/>
                  </a:lnTo>
                  <a:lnTo>
                    <a:pt x="852" y="3912"/>
                  </a:lnTo>
                  <a:lnTo>
                    <a:pt x="852" y="3912"/>
                  </a:lnTo>
                  <a:lnTo>
                    <a:pt x="849" y="3909"/>
                  </a:lnTo>
                  <a:lnTo>
                    <a:pt x="847" y="3912"/>
                  </a:lnTo>
                  <a:lnTo>
                    <a:pt x="847" y="3912"/>
                  </a:lnTo>
                  <a:lnTo>
                    <a:pt x="845" y="3909"/>
                  </a:lnTo>
                  <a:lnTo>
                    <a:pt x="842" y="3912"/>
                  </a:lnTo>
                  <a:lnTo>
                    <a:pt x="842" y="3912"/>
                  </a:lnTo>
                  <a:lnTo>
                    <a:pt x="838" y="3912"/>
                  </a:lnTo>
                  <a:lnTo>
                    <a:pt x="835" y="3912"/>
                  </a:lnTo>
                  <a:lnTo>
                    <a:pt x="835" y="3909"/>
                  </a:lnTo>
                  <a:lnTo>
                    <a:pt x="835" y="3909"/>
                  </a:lnTo>
                  <a:lnTo>
                    <a:pt x="835" y="3907"/>
                  </a:lnTo>
                  <a:lnTo>
                    <a:pt x="838" y="3907"/>
                  </a:lnTo>
                  <a:lnTo>
                    <a:pt x="838" y="3905"/>
                  </a:lnTo>
                  <a:lnTo>
                    <a:pt x="838" y="3900"/>
                  </a:lnTo>
                  <a:lnTo>
                    <a:pt x="840" y="3900"/>
                  </a:lnTo>
                  <a:lnTo>
                    <a:pt x="840" y="3902"/>
                  </a:lnTo>
                  <a:lnTo>
                    <a:pt x="842" y="3905"/>
                  </a:lnTo>
                  <a:lnTo>
                    <a:pt x="842" y="3902"/>
                  </a:lnTo>
                  <a:lnTo>
                    <a:pt x="842" y="3900"/>
                  </a:lnTo>
                  <a:lnTo>
                    <a:pt x="845" y="3902"/>
                  </a:lnTo>
                  <a:lnTo>
                    <a:pt x="845" y="3902"/>
                  </a:lnTo>
                  <a:lnTo>
                    <a:pt x="845" y="3902"/>
                  </a:lnTo>
                  <a:lnTo>
                    <a:pt x="845" y="3900"/>
                  </a:lnTo>
                  <a:lnTo>
                    <a:pt x="847" y="3900"/>
                  </a:lnTo>
                  <a:lnTo>
                    <a:pt x="847" y="3900"/>
                  </a:lnTo>
                  <a:lnTo>
                    <a:pt x="849" y="3905"/>
                  </a:lnTo>
                  <a:lnTo>
                    <a:pt x="849" y="3907"/>
                  </a:lnTo>
                  <a:lnTo>
                    <a:pt x="852" y="3905"/>
                  </a:lnTo>
                  <a:lnTo>
                    <a:pt x="857" y="3907"/>
                  </a:lnTo>
                  <a:lnTo>
                    <a:pt x="857" y="3909"/>
                  </a:lnTo>
                  <a:lnTo>
                    <a:pt x="857" y="3909"/>
                  </a:lnTo>
                  <a:lnTo>
                    <a:pt x="859" y="3912"/>
                  </a:lnTo>
                  <a:lnTo>
                    <a:pt x="861" y="3914"/>
                  </a:lnTo>
                  <a:lnTo>
                    <a:pt x="859" y="3914"/>
                  </a:lnTo>
                  <a:lnTo>
                    <a:pt x="861" y="3914"/>
                  </a:lnTo>
                  <a:lnTo>
                    <a:pt x="861" y="3912"/>
                  </a:lnTo>
                  <a:lnTo>
                    <a:pt x="861" y="3912"/>
                  </a:lnTo>
                  <a:lnTo>
                    <a:pt x="861" y="3912"/>
                  </a:lnTo>
                  <a:lnTo>
                    <a:pt x="861" y="3909"/>
                  </a:lnTo>
                  <a:lnTo>
                    <a:pt x="861" y="3907"/>
                  </a:lnTo>
                  <a:lnTo>
                    <a:pt x="866" y="3902"/>
                  </a:lnTo>
                  <a:lnTo>
                    <a:pt x="866" y="3900"/>
                  </a:lnTo>
                  <a:lnTo>
                    <a:pt x="868" y="3900"/>
                  </a:lnTo>
                  <a:lnTo>
                    <a:pt x="871" y="3900"/>
                  </a:lnTo>
                  <a:lnTo>
                    <a:pt x="871" y="3902"/>
                  </a:lnTo>
                  <a:lnTo>
                    <a:pt x="873" y="3902"/>
                  </a:lnTo>
                  <a:lnTo>
                    <a:pt x="873" y="3905"/>
                  </a:lnTo>
                  <a:lnTo>
                    <a:pt x="873" y="3907"/>
                  </a:lnTo>
                  <a:lnTo>
                    <a:pt x="873" y="3907"/>
                  </a:lnTo>
                  <a:lnTo>
                    <a:pt x="871" y="3909"/>
                  </a:lnTo>
                  <a:lnTo>
                    <a:pt x="868" y="3912"/>
                  </a:lnTo>
                  <a:lnTo>
                    <a:pt x="868" y="3914"/>
                  </a:lnTo>
                  <a:lnTo>
                    <a:pt x="866" y="3914"/>
                  </a:lnTo>
                  <a:lnTo>
                    <a:pt x="864" y="3917"/>
                  </a:lnTo>
                  <a:lnTo>
                    <a:pt x="861" y="3917"/>
                  </a:lnTo>
                  <a:lnTo>
                    <a:pt x="864" y="3919"/>
                  </a:lnTo>
                  <a:lnTo>
                    <a:pt x="864" y="3924"/>
                  </a:lnTo>
                  <a:lnTo>
                    <a:pt x="864" y="3926"/>
                  </a:lnTo>
                  <a:lnTo>
                    <a:pt x="864" y="3926"/>
                  </a:lnTo>
                  <a:lnTo>
                    <a:pt x="868" y="3924"/>
                  </a:lnTo>
                  <a:lnTo>
                    <a:pt x="871" y="3926"/>
                  </a:lnTo>
                  <a:lnTo>
                    <a:pt x="871" y="3926"/>
                  </a:lnTo>
                  <a:lnTo>
                    <a:pt x="873" y="3928"/>
                  </a:lnTo>
                  <a:lnTo>
                    <a:pt x="873" y="3926"/>
                  </a:lnTo>
                  <a:lnTo>
                    <a:pt x="875" y="3928"/>
                  </a:lnTo>
                  <a:lnTo>
                    <a:pt x="878" y="3928"/>
                  </a:lnTo>
                  <a:lnTo>
                    <a:pt x="880" y="3931"/>
                  </a:lnTo>
                  <a:lnTo>
                    <a:pt x="880" y="3933"/>
                  </a:lnTo>
                  <a:lnTo>
                    <a:pt x="880" y="3933"/>
                  </a:lnTo>
                  <a:lnTo>
                    <a:pt x="883" y="3935"/>
                  </a:lnTo>
                  <a:lnTo>
                    <a:pt x="887" y="3935"/>
                  </a:lnTo>
                  <a:lnTo>
                    <a:pt x="887" y="3938"/>
                  </a:lnTo>
                  <a:lnTo>
                    <a:pt x="890" y="3940"/>
                  </a:lnTo>
                  <a:lnTo>
                    <a:pt x="892" y="3943"/>
                  </a:lnTo>
                  <a:lnTo>
                    <a:pt x="894" y="3940"/>
                  </a:lnTo>
                  <a:lnTo>
                    <a:pt x="894" y="3938"/>
                  </a:lnTo>
                  <a:lnTo>
                    <a:pt x="890" y="3935"/>
                  </a:lnTo>
                  <a:lnTo>
                    <a:pt x="890" y="3933"/>
                  </a:lnTo>
                  <a:lnTo>
                    <a:pt x="885" y="3931"/>
                  </a:lnTo>
                  <a:lnTo>
                    <a:pt x="883" y="3928"/>
                  </a:lnTo>
                  <a:lnTo>
                    <a:pt x="878" y="3928"/>
                  </a:lnTo>
                  <a:lnTo>
                    <a:pt x="875" y="3928"/>
                  </a:lnTo>
                  <a:lnTo>
                    <a:pt x="875" y="3926"/>
                  </a:lnTo>
                  <a:lnTo>
                    <a:pt x="871" y="3924"/>
                  </a:lnTo>
                  <a:lnTo>
                    <a:pt x="871" y="3921"/>
                  </a:lnTo>
                  <a:lnTo>
                    <a:pt x="868" y="3917"/>
                  </a:lnTo>
                  <a:lnTo>
                    <a:pt x="868" y="3914"/>
                  </a:lnTo>
                  <a:lnTo>
                    <a:pt x="871" y="3914"/>
                  </a:lnTo>
                  <a:lnTo>
                    <a:pt x="871" y="3912"/>
                  </a:lnTo>
                  <a:lnTo>
                    <a:pt x="875" y="3909"/>
                  </a:lnTo>
                  <a:lnTo>
                    <a:pt x="875" y="3909"/>
                  </a:lnTo>
                  <a:lnTo>
                    <a:pt x="880" y="3909"/>
                  </a:lnTo>
                  <a:lnTo>
                    <a:pt x="880" y="3907"/>
                  </a:lnTo>
                  <a:lnTo>
                    <a:pt x="883" y="3907"/>
                  </a:lnTo>
                  <a:lnTo>
                    <a:pt x="887" y="3909"/>
                  </a:lnTo>
                  <a:lnTo>
                    <a:pt x="890" y="3907"/>
                  </a:lnTo>
                  <a:lnTo>
                    <a:pt x="890" y="3907"/>
                  </a:lnTo>
                  <a:lnTo>
                    <a:pt x="892" y="3905"/>
                  </a:lnTo>
                  <a:lnTo>
                    <a:pt x="897" y="3902"/>
                  </a:lnTo>
                  <a:lnTo>
                    <a:pt x="897" y="3902"/>
                  </a:lnTo>
                  <a:lnTo>
                    <a:pt x="897" y="3900"/>
                  </a:lnTo>
                  <a:lnTo>
                    <a:pt x="899" y="3900"/>
                  </a:lnTo>
                  <a:lnTo>
                    <a:pt x="901" y="3898"/>
                  </a:lnTo>
                  <a:lnTo>
                    <a:pt x="904" y="3895"/>
                  </a:lnTo>
                  <a:lnTo>
                    <a:pt x="904" y="3895"/>
                  </a:lnTo>
                  <a:lnTo>
                    <a:pt x="909" y="3895"/>
                  </a:lnTo>
                  <a:lnTo>
                    <a:pt x="909" y="3893"/>
                  </a:lnTo>
                  <a:lnTo>
                    <a:pt x="911" y="3893"/>
                  </a:lnTo>
                  <a:lnTo>
                    <a:pt x="913" y="3891"/>
                  </a:lnTo>
                  <a:lnTo>
                    <a:pt x="916" y="3883"/>
                  </a:lnTo>
                  <a:lnTo>
                    <a:pt x="918" y="3881"/>
                  </a:lnTo>
                  <a:lnTo>
                    <a:pt x="923" y="3881"/>
                  </a:lnTo>
                  <a:lnTo>
                    <a:pt x="925" y="3879"/>
                  </a:lnTo>
                  <a:lnTo>
                    <a:pt x="930" y="3876"/>
                  </a:lnTo>
                  <a:lnTo>
                    <a:pt x="930" y="3876"/>
                  </a:lnTo>
                  <a:lnTo>
                    <a:pt x="932" y="3874"/>
                  </a:lnTo>
                  <a:lnTo>
                    <a:pt x="932" y="3874"/>
                  </a:lnTo>
                  <a:lnTo>
                    <a:pt x="935" y="3872"/>
                  </a:lnTo>
                  <a:lnTo>
                    <a:pt x="937" y="3874"/>
                  </a:lnTo>
                  <a:lnTo>
                    <a:pt x="939" y="3874"/>
                  </a:lnTo>
                  <a:lnTo>
                    <a:pt x="942" y="3874"/>
                  </a:lnTo>
                  <a:lnTo>
                    <a:pt x="944" y="3876"/>
                  </a:lnTo>
                  <a:lnTo>
                    <a:pt x="946" y="3876"/>
                  </a:lnTo>
                  <a:lnTo>
                    <a:pt x="949" y="3879"/>
                  </a:lnTo>
                  <a:lnTo>
                    <a:pt x="953" y="3886"/>
                  </a:lnTo>
                  <a:lnTo>
                    <a:pt x="953" y="3886"/>
                  </a:lnTo>
                  <a:lnTo>
                    <a:pt x="953" y="3888"/>
                  </a:lnTo>
                  <a:lnTo>
                    <a:pt x="956" y="3888"/>
                  </a:lnTo>
                  <a:lnTo>
                    <a:pt x="958" y="3888"/>
                  </a:lnTo>
                  <a:lnTo>
                    <a:pt x="965" y="3888"/>
                  </a:lnTo>
                  <a:lnTo>
                    <a:pt x="965" y="3888"/>
                  </a:lnTo>
                  <a:lnTo>
                    <a:pt x="968" y="3891"/>
                  </a:lnTo>
                  <a:lnTo>
                    <a:pt x="970" y="3893"/>
                  </a:lnTo>
                  <a:lnTo>
                    <a:pt x="972" y="3893"/>
                  </a:lnTo>
                  <a:lnTo>
                    <a:pt x="977" y="3895"/>
                  </a:lnTo>
                  <a:lnTo>
                    <a:pt x="984" y="3893"/>
                  </a:lnTo>
                  <a:lnTo>
                    <a:pt x="984" y="3893"/>
                  </a:lnTo>
                  <a:lnTo>
                    <a:pt x="987" y="3893"/>
                  </a:lnTo>
                  <a:lnTo>
                    <a:pt x="991" y="3895"/>
                  </a:lnTo>
                  <a:lnTo>
                    <a:pt x="996" y="3893"/>
                  </a:lnTo>
                  <a:lnTo>
                    <a:pt x="1001" y="3893"/>
                  </a:lnTo>
                  <a:lnTo>
                    <a:pt x="1003" y="3891"/>
                  </a:lnTo>
                  <a:lnTo>
                    <a:pt x="1003" y="3891"/>
                  </a:lnTo>
                  <a:lnTo>
                    <a:pt x="1006" y="3888"/>
                  </a:lnTo>
                  <a:lnTo>
                    <a:pt x="1010" y="3891"/>
                  </a:lnTo>
                  <a:lnTo>
                    <a:pt x="1022" y="3888"/>
                  </a:lnTo>
                  <a:lnTo>
                    <a:pt x="1029" y="3888"/>
                  </a:lnTo>
                  <a:lnTo>
                    <a:pt x="1032" y="3888"/>
                  </a:lnTo>
                  <a:lnTo>
                    <a:pt x="1034" y="3886"/>
                  </a:lnTo>
                  <a:lnTo>
                    <a:pt x="1034" y="3886"/>
                  </a:lnTo>
                  <a:lnTo>
                    <a:pt x="1034" y="3886"/>
                  </a:lnTo>
                  <a:lnTo>
                    <a:pt x="1034" y="3886"/>
                  </a:lnTo>
                  <a:lnTo>
                    <a:pt x="1029" y="3883"/>
                  </a:lnTo>
                  <a:lnTo>
                    <a:pt x="1024" y="3886"/>
                  </a:lnTo>
                  <a:lnTo>
                    <a:pt x="1020" y="3881"/>
                  </a:lnTo>
                  <a:lnTo>
                    <a:pt x="1017" y="3881"/>
                  </a:lnTo>
                  <a:lnTo>
                    <a:pt x="1017" y="3881"/>
                  </a:lnTo>
                  <a:lnTo>
                    <a:pt x="1015" y="3881"/>
                  </a:lnTo>
                  <a:lnTo>
                    <a:pt x="1013" y="3883"/>
                  </a:lnTo>
                  <a:lnTo>
                    <a:pt x="1010" y="3883"/>
                  </a:lnTo>
                  <a:lnTo>
                    <a:pt x="1008" y="3886"/>
                  </a:lnTo>
                  <a:lnTo>
                    <a:pt x="1008" y="3883"/>
                  </a:lnTo>
                  <a:lnTo>
                    <a:pt x="1006" y="3881"/>
                  </a:lnTo>
                  <a:lnTo>
                    <a:pt x="1001" y="3883"/>
                  </a:lnTo>
                  <a:lnTo>
                    <a:pt x="996" y="3883"/>
                  </a:lnTo>
                  <a:lnTo>
                    <a:pt x="989" y="3888"/>
                  </a:lnTo>
                  <a:lnTo>
                    <a:pt x="984" y="3888"/>
                  </a:lnTo>
                  <a:lnTo>
                    <a:pt x="984" y="3888"/>
                  </a:lnTo>
                  <a:lnTo>
                    <a:pt x="982" y="3888"/>
                  </a:lnTo>
                  <a:lnTo>
                    <a:pt x="975" y="3891"/>
                  </a:lnTo>
                  <a:lnTo>
                    <a:pt x="972" y="3891"/>
                  </a:lnTo>
                  <a:lnTo>
                    <a:pt x="972" y="3888"/>
                  </a:lnTo>
                  <a:lnTo>
                    <a:pt x="975" y="3888"/>
                  </a:lnTo>
                  <a:lnTo>
                    <a:pt x="975" y="3886"/>
                  </a:lnTo>
                  <a:lnTo>
                    <a:pt x="972" y="3886"/>
                  </a:lnTo>
                  <a:lnTo>
                    <a:pt x="970" y="3883"/>
                  </a:lnTo>
                  <a:lnTo>
                    <a:pt x="968" y="3883"/>
                  </a:lnTo>
                  <a:lnTo>
                    <a:pt x="965" y="3883"/>
                  </a:lnTo>
                  <a:lnTo>
                    <a:pt x="963" y="3883"/>
                  </a:lnTo>
                  <a:lnTo>
                    <a:pt x="963" y="3881"/>
                  </a:lnTo>
                  <a:lnTo>
                    <a:pt x="965" y="3881"/>
                  </a:lnTo>
                  <a:lnTo>
                    <a:pt x="965" y="3881"/>
                  </a:lnTo>
                  <a:lnTo>
                    <a:pt x="963" y="3879"/>
                  </a:lnTo>
                  <a:lnTo>
                    <a:pt x="961" y="3879"/>
                  </a:lnTo>
                  <a:lnTo>
                    <a:pt x="961" y="3879"/>
                  </a:lnTo>
                  <a:lnTo>
                    <a:pt x="961" y="3879"/>
                  </a:lnTo>
                  <a:lnTo>
                    <a:pt x="961" y="3876"/>
                  </a:lnTo>
                  <a:lnTo>
                    <a:pt x="961" y="3876"/>
                  </a:lnTo>
                  <a:lnTo>
                    <a:pt x="961" y="3876"/>
                  </a:lnTo>
                  <a:lnTo>
                    <a:pt x="961" y="3874"/>
                  </a:lnTo>
                  <a:lnTo>
                    <a:pt x="956" y="3874"/>
                  </a:lnTo>
                  <a:lnTo>
                    <a:pt x="953" y="3872"/>
                  </a:lnTo>
                  <a:lnTo>
                    <a:pt x="951" y="3869"/>
                  </a:lnTo>
                  <a:lnTo>
                    <a:pt x="949" y="3867"/>
                  </a:lnTo>
                  <a:lnTo>
                    <a:pt x="949" y="3865"/>
                  </a:lnTo>
                  <a:lnTo>
                    <a:pt x="946" y="3865"/>
                  </a:lnTo>
                  <a:lnTo>
                    <a:pt x="944" y="3865"/>
                  </a:lnTo>
                  <a:lnTo>
                    <a:pt x="939" y="3865"/>
                  </a:lnTo>
                  <a:lnTo>
                    <a:pt x="935" y="3865"/>
                  </a:lnTo>
                  <a:lnTo>
                    <a:pt x="930" y="3867"/>
                  </a:lnTo>
                  <a:lnTo>
                    <a:pt x="930" y="3867"/>
                  </a:lnTo>
                  <a:lnTo>
                    <a:pt x="927" y="3867"/>
                  </a:lnTo>
                  <a:lnTo>
                    <a:pt x="927" y="3867"/>
                  </a:lnTo>
                  <a:lnTo>
                    <a:pt x="927" y="3865"/>
                  </a:lnTo>
                  <a:lnTo>
                    <a:pt x="925" y="3865"/>
                  </a:lnTo>
                  <a:lnTo>
                    <a:pt x="923" y="3867"/>
                  </a:lnTo>
                  <a:lnTo>
                    <a:pt x="920" y="3865"/>
                  </a:lnTo>
                  <a:lnTo>
                    <a:pt x="920" y="3860"/>
                  </a:lnTo>
                  <a:lnTo>
                    <a:pt x="918" y="3860"/>
                  </a:lnTo>
                  <a:lnTo>
                    <a:pt x="918" y="3860"/>
                  </a:lnTo>
                  <a:lnTo>
                    <a:pt x="920" y="3860"/>
                  </a:lnTo>
                  <a:lnTo>
                    <a:pt x="920" y="3862"/>
                  </a:lnTo>
                  <a:lnTo>
                    <a:pt x="918" y="3869"/>
                  </a:lnTo>
                  <a:lnTo>
                    <a:pt x="916" y="3869"/>
                  </a:lnTo>
                  <a:lnTo>
                    <a:pt x="916" y="3869"/>
                  </a:lnTo>
                  <a:lnTo>
                    <a:pt x="913" y="3872"/>
                  </a:lnTo>
                  <a:lnTo>
                    <a:pt x="911" y="3876"/>
                  </a:lnTo>
                  <a:lnTo>
                    <a:pt x="909" y="3879"/>
                  </a:lnTo>
                  <a:lnTo>
                    <a:pt x="909" y="3879"/>
                  </a:lnTo>
                  <a:lnTo>
                    <a:pt x="906" y="3879"/>
                  </a:lnTo>
                  <a:lnTo>
                    <a:pt x="904" y="3883"/>
                  </a:lnTo>
                  <a:lnTo>
                    <a:pt x="901" y="3886"/>
                  </a:lnTo>
                  <a:lnTo>
                    <a:pt x="901" y="3886"/>
                  </a:lnTo>
                  <a:lnTo>
                    <a:pt x="899" y="3886"/>
                  </a:lnTo>
                  <a:lnTo>
                    <a:pt x="899" y="3888"/>
                  </a:lnTo>
                  <a:lnTo>
                    <a:pt x="897" y="3888"/>
                  </a:lnTo>
                  <a:lnTo>
                    <a:pt x="892" y="3893"/>
                  </a:lnTo>
                  <a:lnTo>
                    <a:pt x="892" y="3895"/>
                  </a:lnTo>
                  <a:lnTo>
                    <a:pt x="890" y="3898"/>
                  </a:lnTo>
                  <a:lnTo>
                    <a:pt x="890" y="3898"/>
                  </a:lnTo>
                  <a:lnTo>
                    <a:pt x="887" y="3898"/>
                  </a:lnTo>
                  <a:lnTo>
                    <a:pt x="887" y="3898"/>
                  </a:lnTo>
                  <a:lnTo>
                    <a:pt x="887" y="3898"/>
                  </a:lnTo>
                  <a:lnTo>
                    <a:pt x="885" y="3898"/>
                  </a:lnTo>
                  <a:lnTo>
                    <a:pt x="885" y="3898"/>
                  </a:lnTo>
                  <a:lnTo>
                    <a:pt x="880" y="3893"/>
                  </a:lnTo>
                  <a:lnTo>
                    <a:pt x="880" y="3893"/>
                  </a:lnTo>
                  <a:lnTo>
                    <a:pt x="880" y="3891"/>
                  </a:lnTo>
                  <a:lnTo>
                    <a:pt x="878" y="3891"/>
                  </a:lnTo>
                  <a:lnTo>
                    <a:pt x="878" y="3891"/>
                  </a:lnTo>
                  <a:lnTo>
                    <a:pt x="875" y="3891"/>
                  </a:lnTo>
                  <a:lnTo>
                    <a:pt x="875" y="3891"/>
                  </a:lnTo>
                  <a:lnTo>
                    <a:pt x="873" y="3893"/>
                  </a:lnTo>
                  <a:lnTo>
                    <a:pt x="871" y="3893"/>
                  </a:lnTo>
                  <a:lnTo>
                    <a:pt x="866" y="3895"/>
                  </a:lnTo>
                  <a:lnTo>
                    <a:pt x="864" y="3895"/>
                  </a:lnTo>
                  <a:lnTo>
                    <a:pt x="864" y="3895"/>
                  </a:lnTo>
                  <a:lnTo>
                    <a:pt x="864" y="3895"/>
                  </a:lnTo>
                  <a:lnTo>
                    <a:pt x="864" y="3895"/>
                  </a:lnTo>
                  <a:lnTo>
                    <a:pt x="861" y="3898"/>
                  </a:lnTo>
                  <a:lnTo>
                    <a:pt x="861" y="3898"/>
                  </a:lnTo>
                  <a:lnTo>
                    <a:pt x="859" y="3895"/>
                  </a:lnTo>
                  <a:lnTo>
                    <a:pt x="859" y="3898"/>
                  </a:lnTo>
                  <a:lnTo>
                    <a:pt x="857" y="3895"/>
                  </a:lnTo>
                  <a:lnTo>
                    <a:pt x="857" y="3893"/>
                  </a:lnTo>
                  <a:lnTo>
                    <a:pt x="857" y="3893"/>
                  </a:lnTo>
                  <a:lnTo>
                    <a:pt x="857" y="3895"/>
                  </a:lnTo>
                  <a:lnTo>
                    <a:pt x="854" y="3895"/>
                  </a:lnTo>
                  <a:lnTo>
                    <a:pt x="854" y="3895"/>
                  </a:lnTo>
                  <a:lnTo>
                    <a:pt x="849" y="3893"/>
                  </a:lnTo>
                  <a:lnTo>
                    <a:pt x="849" y="3895"/>
                  </a:lnTo>
                  <a:lnTo>
                    <a:pt x="847" y="3895"/>
                  </a:lnTo>
                  <a:lnTo>
                    <a:pt x="845" y="3893"/>
                  </a:lnTo>
                  <a:lnTo>
                    <a:pt x="845" y="3888"/>
                  </a:lnTo>
                  <a:lnTo>
                    <a:pt x="845" y="3888"/>
                  </a:lnTo>
                  <a:lnTo>
                    <a:pt x="842" y="3886"/>
                  </a:lnTo>
                  <a:lnTo>
                    <a:pt x="842" y="3886"/>
                  </a:lnTo>
                  <a:lnTo>
                    <a:pt x="842" y="3886"/>
                  </a:lnTo>
                  <a:lnTo>
                    <a:pt x="840" y="3883"/>
                  </a:lnTo>
                  <a:lnTo>
                    <a:pt x="840" y="3888"/>
                  </a:lnTo>
                  <a:lnTo>
                    <a:pt x="840" y="3891"/>
                  </a:lnTo>
                  <a:lnTo>
                    <a:pt x="838" y="3893"/>
                  </a:lnTo>
                  <a:lnTo>
                    <a:pt x="835" y="3891"/>
                  </a:lnTo>
                  <a:lnTo>
                    <a:pt x="838" y="3888"/>
                  </a:lnTo>
                  <a:lnTo>
                    <a:pt x="838" y="3888"/>
                  </a:lnTo>
                  <a:lnTo>
                    <a:pt x="838" y="3886"/>
                  </a:lnTo>
                  <a:lnTo>
                    <a:pt x="835" y="3886"/>
                  </a:lnTo>
                  <a:lnTo>
                    <a:pt x="835" y="3886"/>
                  </a:lnTo>
                  <a:lnTo>
                    <a:pt x="835" y="3888"/>
                  </a:lnTo>
                  <a:lnTo>
                    <a:pt x="833" y="3888"/>
                  </a:lnTo>
                  <a:lnTo>
                    <a:pt x="831" y="3888"/>
                  </a:lnTo>
                  <a:lnTo>
                    <a:pt x="831" y="3886"/>
                  </a:lnTo>
                  <a:lnTo>
                    <a:pt x="831" y="3886"/>
                  </a:lnTo>
                  <a:lnTo>
                    <a:pt x="828" y="3891"/>
                  </a:lnTo>
                  <a:lnTo>
                    <a:pt x="828" y="3891"/>
                  </a:lnTo>
                  <a:lnTo>
                    <a:pt x="823" y="3891"/>
                  </a:lnTo>
                  <a:lnTo>
                    <a:pt x="826" y="3893"/>
                  </a:lnTo>
                  <a:lnTo>
                    <a:pt x="826" y="3898"/>
                  </a:lnTo>
                  <a:lnTo>
                    <a:pt x="823" y="3898"/>
                  </a:lnTo>
                  <a:lnTo>
                    <a:pt x="821" y="3898"/>
                  </a:lnTo>
                  <a:lnTo>
                    <a:pt x="816" y="3893"/>
                  </a:lnTo>
                  <a:lnTo>
                    <a:pt x="816" y="3891"/>
                  </a:lnTo>
                  <a:lnTo>
                    <a:pt x="819" y="3888"/>
                  </a:lnTo>
                  <a:lnTo>
                    <a:pt x="816" y="3888"/>
                  </a:lnTo>
                  <a:lnTo>
                    <a:pt x="816" y="3888"/>
                  </a:lnTo>
                  <a:lnTo>
                    <a:pt x="814" y="3891"/>
                  </a:lnTo>
                  <a:lnTo>
                    <a:pt x="812" y="3888"/>
                  </a:lnTo>
                  <a:lnTo>
                    <a:pt x="809" y="3888"/>
                  </a:lnTo>
                  <a:lnTo>
                    <a:pt x="805" y="3888"/>
                  </a:lnTo>
                  <a:lnTo>
                    <a:pt x="805" y="3888"/>
                  </a:lnTo>
                  <a:lnTo>
                    <a:pt x="795" y="3891"/>
                  </a:lnTo>
                  <a:lnTo>
                    <a:pt x="795" y="3891"/>
                  </a:lnTo>
                  <a:lnTo>
                    <a:pt x="790" y="3886"/>
                  </a:lnTo>
                  <a:lnTo>
                    <a:pt x="790" y="3883"/>
                  </a:lnTo>
                  <a:lnTo>
                    <a:pt x="790" y="3883"/>
                  </a:lnTo>
                  <a:lnTo>
                    <a:pt x="786" y="3881"/>
                  </a:lnTo>
                  <a:lnTo>
                    <a:pt x="786" y="3879"/>
                  </a:lnTo>
                  <a:lnTo>
                    <a:pt x="786" y="3879"/>
                  </a:lnTo>
                  <a:lnTo>
                    <a:pt x="778" y="3879"/>
                  </a:lnTo>
                  <a:lnTo>
                    <a:pt x="776" y="3879"/>
                  </a:lnTo>
                  <a:lnTo>
                    <a:pt x="776" y="3881"/>
                  </a:lnTo>
                  <a:lnTo>
                    <a:pt x="776" y="3881"/>
                  </a:lnTo>
                  <a:lnTo>
                    <a:pt x="774" y="3881"/>
                  </a:lnTo>
                  <a:lnTo>
                    <a:pt x="774" y="3881"/>
                  </a:lnTo>
                  <a:lnTo>
                    <a:pt x="774" y="3881"/>
                  </a:lnTo>
                  <a:lnTo>
                    <a:pt x="771" y="3881"/>
                  </a:lnTo>
                  <a:lnTo>
                    <a:pt x="769" y="3879"/>
                  </a:lnTo>
                  <a:lnTo>
                    <a:pt x="769" y="3881"/>
                  </a:lnTo>
                  <a:lnTo>
                    <a:pt x="764" y="3881"/>
                  </a:lnTo>
                  <a:lnTo>
                    <a:pt x="764" y="3883"/>
                  </a:lnTo>
                  <a:lnTo>
                    <a:pt x="764" y="3883"/>
                  </a:lnTo>
                  <a:lnTo>
                    <a:pt x="764" y="3883"/>
                  </a:lnTo>
                  <a:lnTo>
                    <a:pt x="764" y="3886"/>
                  </a:lnTo>
                  <a:lnTo>
                    <a:pt x="762" y="3883"/>
                  </a:lnTo>
                  <a:lnTo>
                    <a:pt x="762" y="3883"/>
                  </a:lnTo>
                  <a:lnTo>
                    <a:pt x="762" y="3881"/>
                  </a:lnTo>
                  <a:lnTo>
                    <a:pt x="757" y="3881"/>
                  </a:lnTo>
                  <a:lnTo>
                    <a:pt x="757" y="3883"/>
                  </a:lnTo>
                  <a:lnTo>
                    <a:pt x="755" y="3883"/>
                  </a:lnTo>
                  <a:lnTo>
                    <a:pt x="755" y="3881"/>
                  </a:lnTo>
                  <a:lnTo>
                    <a:pt x="755" y="3881"/>
                  </a:lnTo>
                  <a:lnTo>
                    <a:pt x="755" y="3881"/>
                  </a:lnTo>
                  <a:lnTo>
                    <a:pt x="755" y="3881"/>
                  </a:lnTo>
                  <a:lnTo>
                    <a:pt x="757" y="3879"/>
                  </a:lnTo>
                  <a:lnTo>
                    <a:pt x="757" y="3879"/>
                  </a:lnTo>
                  <a:lnTo>
                    <a:pt x="757" y="3879"/>
                  </a:lnTo>
                  <a:lnTo>
                    <a:pt x="755" y="3879"/>
                  </a:lnTo>
                  <a:lnTo>
                    <a:pt x="755" y="3879"/>
                  </a:lnTo>
                  <a:lnTo>
                    <a:pt x="755" y="3876"/>
                  </a:lnTo>
                  <a:lnTo>
                    <a:pt x="755" y="3876"/>
                  </a:lnTo>
                  <a:lnTo>
                    <a:pt x="750" y="3879"/>
                  </a:lnTo>
                  <a:lnTo>
                    <a:pt x="748" y="3881"/>
                  </a:lnTo>
                  <a:lnTo>
                    <a:pt x="748" y="3883"/>
                  </a:lnTo>
                  <a:lnTo>
                    <a:pt x="745" y="3886"/>
                  </a:lnTo>
                  <a:lnTo>
                    <a:pt x="741" y="3888"/>
                  </a:lnTo>
                  <a:lnTo>
                    <a:pt x="738" y="3888"/>
                  </a:lnTo>
                  <a:lnTo>
                    <a:pt x="731" y="3886"/>
                  </a:lnTo>
                  <a:lnTo>
                    <a:pt x="731" y="3886"/>
                  </a:lnTo>
                  <a:lnTo>
                    <a:pt x="731" y="3886"/>
                  </a:lnTo>
                  <a:lnTo>
                    <a:pt x="719" y="3886"/>
                  </a:lnTo>
                  <a:lnTo>
                    <a:pt x="719" y="3883"/>
                  </a:lnTo>
                  <a:lnTo>
                    <a:pt x="719" y="3881"/>
                  </a:lnTo>
                  <a:lnTo>
                    <a:pt x="717" y="3881"/>
                  </a:lnTo>
                  <a:lnTo>
                    <a:pt x="717" y="3881"/>
                  </a:lnTo>
                  <a:lnTo>
                    <a:pt x="712" y="3879"/>
                  </a:lnTo>
                  <a:lnTo>
                    <a:pt x="710" y="3876"/>
                  </a:lnTo>
                  <a:lnTo>
                    <a:pt x="710" y="3876"/>
                  </a:lnTo>
                  <a:lnTo>
                    <a:pt x="708" y="3874"/>
                  </a:lnTo>
                  <a:lnTo>
                    <a:pt x="708" y="3872"/>
                  </a:lnTo>
                  <a:lnTo>
                    <a:pt x="705" y="3872"/>
                  </a:lnTo>
                  <a:lnTo>
                    <a:pt x="705" y="3872"/>
                  </a:lnTo>
                  <a:lnTo>
                    <a:pt x="705" y="3872"/>
                  </a:lnTo>
                  <a:lnTo>
                    <a:pt x="703" y="3867"/>
                  </a:lnTo>
                  <a:lnTo>
                    <a:pt x="703" y="3865"/>
                  </a:lnTo>
                  <a:lnTo>
                    <a:pt x="700" y="3865"/>
                  </a:lnTo>
                  <a:lnTo>
                    <a:pt x="700" y="3860"/>
                  </a:lnTo>
                  <a:lnTo>
                    <a:pt x="700" y="3860"/>
                  </a:lnTo>
                  <a:lnTo>
                    <a:pt x="703" y="3857"/>
                  </a:lnTo>
                  <a:lnTo>
                    <a:pt x="700" y="3855"/>
                  </a:lnTo>
                  <a:lnTo>
                    <a:pt x="703" y="3855"/>
                  </a:lnTo>
                  <a:lnTo>
                    <a:pt x="703" y="3853"/>
                  </a:lnTo>
                  <a:lnTo>
                    <a:pt x="700" y="3850"/>
                  </a:lnTo>
                  <a:lnTo>
                    <a:pt x="700" y="3848"/>
                  </a:lnTo>
                  <a:lnTo>
                    <a:pt x="708" y="3848"/>
                  </a:lnTo>
                  <a:lnTo>
                    <a:pt x="710" y="3846"/>
                  </a:lnTo>
                  <a:lnTo>
                    <a:pt x="708" y="3846"/>
                  </a:lnTo>
                  <a:lnTo>
                    <a:pt x="708" y="3846"/>
                  </a:lnTo>
                  <a:lnTo>
                    <a:pt x="708" y="3843"/>
                  </a:lnTo>
                  <a:lnTo>
                    <a:pt x="710" y="3841"/>
                  </a:lnTo>
                  <a:lnTo>
                    <a:pt x="712" y="3841"/>
                  </a:lnTo>
                  <a:lnTo>
                    <a:pt x="715" y="3839"/>
                  </a:lnTo>
                  <a:lnTo>
                    <a:pt x="715" y="3839"/>
                  </a:lnTo>
                  <a:lnTo>
                    <a:pt x="719" y="3841"/>
                  </a:lnTo>
                  <a:lnTo>
                    <a:pt x="722" y="3839"/>
                  </a:lnTo>
                  <a:lnTo>
                    <a:pt x="722" y="3839"/>
                  </a:lnTo>
                  <a:lnTo>
                    <a:pt x="719" y="3836"/>
                  </a:lnTo>
                  <a:lnTo>
                    <a:pt x="719" y="3836"/>
                  </a:lnTo>
                  <a:lnTo>
                    <a:pt x="722" y="3836"/>
                  </a:lnTo>
                  <a:lnTo>
                    <a:pt x="722" y="3834"/>
                  </a:lnTo>
                  <a:lnTo>
                    <a:pt x="719" y="3834"/>
                  </a:lnTo>
                  <a:lnTo>
                    <a:pt x="719" y="3834"/>
                  </a:lnTo>
                  <a:lnTo>
                    <a:pt x="719" y="3831"/>
                  </a:lnTo>
                  <a:lnTo>
                    <a:pt x="722" y="3831"/>
                  </a:lnTo>
                  <a:lnTo>
                    <a:pt x="722" y="3831"/>
                  </a:lnTo>
                  <a:lnTo>
                    <a:pt x="719" y="3829"/>
                  </a:lnTo>
                  <a:lnTo>
                    <a:pt x="717" y="3827"/>
                  </a:lnTo>
                  <a:lnTo>
                    <a:pt x="719" y="3824"/>
                  </a:lnTo>
                  <a:lnTo>
                    <a:pt x="724" y="3824"/>
                  </a:lnTo>
                  <a:lnTo>
                    <a:pt x="726" y="3824"/>
                  </a:lnTo>
                  <a:lnTo>
                    <a:pt x="726" y="3824"/>
                  </a:lnTo>
                  <a:lnTo>
                    <a:pt x="726" y="3827"/>
                  </a:lnTo>
                  <a:lnTo>
                    <a:pt x="729" y="3827"/>
                  </a:lnTo>
                  <a:lnTo>
                    <a:pt x="731" y="3827"/>
                  </a:lnTo>
                  <a:lnTo>
                    <a:pt x="734" y="3824"/>
                  </a:lnTo>
                  <a:lnTo>
                    <a:pt x="734" y="3824"/>
                  </a:lnTo>
                  <a:lnTo>
                    <a:pt x="736" y="3822"/>
                  </a:lnTo>
                  <a:lnTo>
                    <a:pt x="734" y="3822"/>
                  </a:lnTo>
                  <a:lnTo>
                    <a:pt x="736" y="3822"/>
                  </a:lnTo>
                  <a:lnTo>
                    <a:pt x="738" y="3820"/>
                  </a:lnTo>
                  <a:lnTo>
                    <a:pt x="741" y="3820"/>
                  </a:lnTo>
                  <a:lnTo>
                    <a:pt x="741" y="3820"/>
                  </a:lnTo>
                  <a:lnTo>
                    <a:pt x="745" y="3820"/>
                  </a:lnTo>
                  <a:lnTo>
                    <a:pt x="745" y="3817"/>
                  </a:lnTo>
                  <a:lnTo>
                    <a:pt x="748" y="3817"/>
                  </a:lnTo>
                  <a:lnTo>
                    <a:pt x="748" y="3817"/>
                  </a:lnTo>
                  <a:lnTo>
                    <a:pt x="750" y="3817"/>
                  </a:lnTo>
                  <a:lnTo>
                    <a:pt x="755" y="3815"/>
                  </a:lnTo>
                  <a:lnTo>
                    <a:pt x="755" y="3815"/>
                  </a:lnTo>
                  <a:lnTo>
                    <a:pt x="762" y="3815"/>
                  </a:lnTo>
                  <a:lnTo>
                    <a:pt x="764" y="3817"/>
                  </a:lnTo>
                  <a:lnTo>
                    <a:pt x="764" y="3820"/>
                  </a:lnTo>
                  <a:lnTo>
                    <a:pt x="764" y="3817"/>
                  </a:lnTo>
                  <a:lnTo>
                    <a:pt x="767" y="3817"/>
                  </a:lnTo>
                  <a:lnTo>
                    <a:pt x="771" y="3817"/>
                  </a:lnTo>
                  <a:lnTo>
                    <a:pt x="774" y="3817"/>
                  </a:lnTo>
                  <a:lnTo>
                    <a:pt x="776" y="3817"/>
                  </a:lnTo>
                  <a:lnTo>
                    <a:pt x="776" y="3820"/>
                  </a:lnTo>
                  <a:lnTo>
                    <a:pt x="776" y="3820"/>
                  </a:lnTo>
                  <a:lnTo>
                    <a:pt x="776" y="3820"/>
                  </a:lnTo>
                  <a:lnTo>
                    <a:pt x="776" y="3820"/>
                  </a:lnTo>
                  <a:lnTo>
                    <a:pt x="783" y="3820"/>
                  </a:lnTo>
                  <a:lnTo>
                    <a:pt x="783" y="3820"/>
                  </a:lnTo>
                  <a:lnTo>
                    <a:pt x="781" y="3817"/>
                  </a:lnTo>
                  <a:lnTo>
                    <a:pt x="781" y="3815"/>
                  </a:lnTo>
                  <a:lnTo>
                    <a:pt x="783" y="3817"/>
                  </a:lnTo>
                  <a:lnTo>
                    <a:pt x="783" y="3817"/>
                  </a:lnTo>
                  <a:lnTo>
                    <a:pt x="783" y="3817"/>
                  </a:lnTo>
                  <a:lnTo>
                    <a:pt x="786" y="3820"/>
                  </a:lnTo>
                  <a:lnTo>
                    <a:pt x="786" y="3817"/>
                  </a:lnTo>
                  <a:lnTo>
                    <a:pt x="783" y="3815"/>
                  </a:lnTo>
                  <a:lnTo>
                    <a:pt x="786" y="3815"/>
                  </a:lnTo>
                  <a:lnTo>
                    <a:pt x="786" y="3815"/>
                  </a:lnTo>
                  <a:lnTo>
                    <a:pt x="788" y="3815"/>
                  </a:lnTo>
                  <a:lnTo>
                    <a:pt x="788" y="3815"/>
                  </a:lnTo>
                  <a:lnTo>
                    <a:pt x="795" y="3817"/>
                  </a:lnTo>
                  <a:lnTo>
                    <a:pt x="795" y="3815"/>
                  </a:lnTo>
                  <a:lnTo>
                    <a:pt x="797" y="3815"/>
                  </a:lnTo>
                  <a:lnTo>
                    <a:pt x="800" y="3817"/>
                  </a:lnTo>
                  <a:lnTo>
                    <a:pt x="802" y="3815"/>
                  </a:lnTo>
                  <a:lnTo>
                    <a:pt x="802" y="3815"/>
                  </a:lnTo>
                  <a:lnTo>
                    <a:pt x="802" y="3813"/>
                  </a:lnTo>
                  <a:lnTo>
                    <a:pt x="802" y="3813"/>
                  </a:lnTo>
                  <a:lnTo>
                    <a:pt x="805" y="3810"/>
                  </a:lnTo>
                  <a:lnTo>
                    <a:pt x="805" y="3810"/>
                  </a:lnTo>
                  <a:lnTo>
                    <a:pt x="805" y="3810"/>
                  </a:lnTo>
                  <a:lnTo>
                    <a:pt x="807" y="3810"/>
                  </a:lnTo>
                  <a:lnTo>
                    <a:pt x="809" y="3813"/>
                  </a:lnTo>
                  <a:lnTo>
                    <a:pt x="809" y="3810"/>
                  </a:lnTo>
                  <a:lnTo>
                    <a:pt x="812" y="3810"/>
                  </a:lnTo>
                  <a:lnTo>
                    <a:pt x="816" y="3813"/>
                  </a:lnTo>
                  <a:lnTo>
                    <a:pt x="819" y="3813"/>
                  </a:lnTo>
                  <a:lnTo>
                    <a:pt x="821" y="3810"/>
                  </a:lnTo>
                  <a:lnTo>
                    <a:pt x="821" y="3810"/>
                  </a:lnTo>
                  <a:lnTo>
                    <a:pt x="821" y="3808"/>
                  </a:lnTo>
                  <a:lnTo>
                    <a:pt x="823" y="3808"/>
                  </a:lnTo>
                  <a:lnTo>
                    <a:pt x="823" y="3810"/>
                  </a:lnTo>
                  <a:lnTo>
                    <a:pt x="826" y="3808"/>
                  </a:lnTo>
                  <a:lnTo>
                    <a:pt x="826" y="3803"/>
                  </a:lnTo>
                  <a:lnTo>
                    <a:pt x="826" y="3801"/>
                  </a:lnTo>
                  <a:lnTo>
                    <a:pt x="826" y="3801"/>
                  </a:lnTo>
                  <a:lnTo>
                    <a:pt x="826" y="3798"/>
                  </a:lnTo>
                  <a:lnTo>
                    <a:pt x="828" y="3798"/>
                  </a:lnTo>
                  <a:lnTo>
                    <a:pt x="831" y="3798"/>
                  </a:lnTo>
                  <a:lnTo>
                    <a:pt x="831" y="3801"/>
                  </a:lnTo>
                  <a:lnTo>
                    <a:pt x="833" y="3801"/>
                  </a:lnTo>
                  <a:lnTo>
                    <a:pt x="833" y="3803"/>
                  </a:lnTo>
                  <a:lnTo>
                    <a:pt x="838" y="3803"/>
                  </a:lnTo>
                  <a:lnTo>
                    <a:pt x="838" y="3805"/>
                  </a:lnTo>
                  <a:lnTo>
                    <a:pt x="838" y="3808"/>
                  </a:lnTo>
                  <a:lnTo>
                    <a:pt x="840" y="3810"/>
                  </a:lnTo>
                  <a:lnTo>
                    <a:pt x="840" y="3810"/>
                  </a:lnTo>
                  <a:lnTo>
                    <a:pt x="842" y="3810"/>
                  </a:lnTo>
                  <a:lnTo>
                    <a:pt x="842" y="3815"/>
                  </a:lnTo>
                  <a:lnTo>
                    <a:pt x="845" y="3815"/>
                  </a:lnTo>
                  <a:lnTo>
                    <a:pt x="845" y="3817"/>
                  </a:lnTo>
                  <a:lnTo>
                    <a:pt x="847" y="3817"/>
                  </a:lnTo>
                  <a:lnTo>
                    <a:pt x="849" y="3820"/>
                  </a:lnTo>
                  <a:lnTo>
                    <a:pt x="852" y="3827"/>
                  </a:lnTo>
                  <a:lnTo>
                    <a:pt x="854" y="3827"/>
                  </a:lnTo>
                  <a:lnTo>
                    <a:pt x="854" y="3827"/>
                  </a:lnTo>
                  <a:lnTo>
                    <a:pt x="854" y="3829"/>
                  </a:lnTo>
                  <a:lnTo>
                    <a:pt x="857" y="3829"/>
                  </a:lnTo>
                  <a:lnTo>
                    <a:pt x="857" y="3829"/>
                  </a:lnTo>
                  <a:lnTo>
                    <a:pt x="857" y="3827"/>
                  </a:lnTo>
                  <a:lnTo>
                    <a:pt x="859" y="3824"/>
                  </a:lnTo>
                  <a:lnTo>
                    <a:pt x="861" y="3824"/>
                  </a:lnTo>
                  <a:lnTo>
                    <a:pt x="861" y="3822"/>
                  </a:lnTo>
                  <a:lnTo>
                    <a:pt x="864" y="3822"/>
                  </a:lnTo>
                  <a:lnTo>
                    <a:pt x="864" y="3817"/>
                  </a:lnTo>
                  <a:lnTo>
                    <a:pt x="866" y="3817"/>
                  </a:lnTo>
                  <a:lnTo>
                    <a:pt x="868" y="3820"/>
                  </a:lnTo>
                  <a:lnTo>
                    <a:pt x="873" y="3824"/>
                  </a:lnTo>
                  <a:lnTo>
                    <a:pt x="873" y="3824"/>
                  </a:lnTo>
                  <a:lnTo>
                    <a:pt x="873" y="3827"/>
                  </a:lnTo>
                  <a:lnTo>
                    <a:pt x="873" y="3829"/>
                  </a:lnTo>
                  <a:lnTo>
                    <a:pt x="873" y="3829"/>
                  </a:lnTo>
                  <a:lnTo>
                    <a:pt x="873" y="3831"/>
                  </a:lnTo>
                  <a:lnTo>
                    <a:pt x="871" y="3834"/>
                  </a:lnTo>
                  <a:lnTo>
                    <a:pt x="871" y="3834"/>
                  </a:lnTo>
                  <a:lnTo>
                    <a:pt x="871" y="3836"/>
                  </a:lnTo>
                  <a:lnTo>
                    <a:pt x="873" y="3836"/>
                  </a:lnTo>
                  <a:lnTo>
                    <a:pt x="873" y="3836"/>
                  </a:lnTo>
                  <a:lnTo>
                    <a:pt x="875" y="3836"/>
                  </a:lnTo>
                  <a:lnTo>
                    <a:pt x="875" y="3834"/>
                  </a:lnTo>
                  <a:lnTo>
                    <a:pt x="878" y="3834"/>
                  </a:lnTo>
                  <a:lnTo>
                    <a:pt x="878" y="3836"/>
                  </a:lnTo>
                  <a:lnTo>
                    <a:pt x="880" y="3836"/>
                  </a:lnTo>
                  <a:lnTo>
                    <a:pt x="880" y="3834"/>
                  </a:lnTo>
                  <a:lnTo>
                    <a:pt x="878" y="3834"/>
                  </a:lnTo>
                  <a:lnTo>
                    <a:pt x="878" y="3834"/>
                  </a:lnTo>
                  <a:lnTo>
                    <a:pt x="880" y="3831"/>
                  </a:lnTo>
                  <a:lnTo>
                    <a:pt x="880" y="3834"/>
                  </a:lnTo>
                  <a:lnTo>
                    <a:pt x="883" y="3836"/>
                  </a:lnTo>
                  <a:lnTo>
                    <a:pt x="885" y="3836"/>
                  </a:lnTo>
                  <a:lnTo>
                    <a:pt x="885" y="3836"/>
                  </a:lnTo>
                  <a:lnTo>
                    <a:pt x="885" y="3834"/>
                  </a:lnTo>
                  <a:lnTo>
                    <a:pt x="883" y="3834"/>
                  </a:lnTo>
                  <a:lnTo>
                    <a:pt x="883" y="3831"/>
                  </a:lnTo>
                  <a:lnTo>
                    <a:pt x="885" y="3831"/>
                  </a:lnTo>
                  <a:lnTo>
                    <a:pt x="885" y="3829"/>
                  </a:lnTo>
                  <a:lnTo>
                    <a:pt x="885" y="3829"/>
                  </a:lnTo>
                  <a:lnTo>
                    <a:pt x="885" y="3827"/>
                  </a:lnTo>
                  <a:lnTo>
                    <a:pt x="885" y="3827"/>
                  </a:lnTo>
                  <a:lnTo>
                    <a:pt x="885" y="3829"/>
                  </a:lnTo>
                  <a:lnTo>
                    <a:pt x="883" y="3827"/>
                  </a:lnTo>
                  <a:lnTo>
                    <a:pt x="880" y="3827"/>
                  </a:lnTo>
                  <a:lnTo>
                    <a:pt x="880" y="3824"/>
                  </a:lnTo>
                  <a:lnTo>
                    <a:pt x="883" y="3824"/>
                  </a:lnTo>
                  <a:lnTo>
                    <a:pt x="883" y="3822"/>
                  </a:lnTo>
                  <a:lnTo>
                    <a:pt x="883" y="3822"/>
                  </a:lnTo>
                  <a:lnTo>
                    <a:pt x="883" y="3820"/>
                  </a:lnTo>
                  <a:lnTo>
                    <a:pt x="880" y="3820"/>
                  </a:lnTo>
                  <a:lnTo>
                    <a:pt x="880" y="3820"/>
                  </a:lnTo>
                  <a:lnTo>
                    <a:pt x="880" y="3822"/>
                  </a:lnTo>
                  <a:lnTo>
                    <a:pt x="878" y="3822"/>
                  </a:lnTo>
                  <a:lnTo>
                    <a:pt x="875" y="3820"/>
                  </a:lnTo>
                  <a:lnTo>
                    <a:pt x="873" y="3820"/>
                  </a:lnTo>
                  <a:lnTo>
                    <a:pt x="873" y="3820"/>
                  </a:lnTo>
                  <a:lnTo>
                    <a:pt x="871" y="3820"/>
                  </a:lnTo>
                  <a:lnTo>
                    <a:pt x="871" y="3817"/>
                  </a:lnTo>
                  <a:lnTo>
                    <a:pt x="868" y="3817"/>
                  </a:lnTo>
                  <a:lnTo>
                    <a:pt x="868" y="3817"/>
                  </a:lnTo>
                  <a:lnTo>
                    <a:pt x="864" y="3815"/>
                  </a:lnTo>
                  <a:lnTo>
                    <a:pt x="864" y="3815"/>
                  </a:lnTo>
                  <a:lnTo>
                    <a:pt x="866" y="3815"/>
                  </a:lnTo>
                  <a:lnTo>
                    <a:pt x="866" y="3813"/>
                  </a:lnTo>
                  <a:lnTo>
                    <a:pt x="864" y="3813"/>
                  </a:lnTo>
                  <a:lnTo>
                    <a:pt x="866" y="3813"/>
                  </a:lnTo>
                  <a:lnTo>
                    <a:pt x="864" y="3810"/>
                  </a:lnTo>
                  <a:lnTo>
                    <a:pt x="861" y="3810"/>
                  </a:lnTo>
                  <a:lnTo>
                    <a:pt x="861" y="3808"/>
                  </a:lnTo>
                  <a:lnTo>
                    <a:pt x="861" y="3808"/>
                  </a:lnTo>
                  <a:lnTo>
                    <a:pt x="861" y="3805"/>
                  </a:lnTo>
                  <a:lnTo>
                    <a:pt x="861" y="3803"/>
                  </a:lnTo>
                  <a:lnTo>
                    <a:pt x="864" y="3803"/>
                  </a:lnTo>
                  <a:lnTo>
                    <a:pt x="864" y="3798"/>
                  </a:lnTo>
                  <a:lnTo>
                    <a:pt x="866" y="3798"/>
                  </a:lnTo>
                  <a:lnTo>
                    <a:pt x="868" y="3798"/>
                  </a:lnTo>
                  <a:lnTo>
                    <a:pt x="868" y="3798"/>
                  </a:lnTo>
                  <a:lnTo>
                    <a:pt x="871" y="3798"/>
                  </a:lnTo>
                  <a:lnTo>
                    <a:pt x="871" y="3798"/>
                  </a:lnTo>
                  <a:lnTo>
                    <a:pt x="873" y="3801"/>
                  </a:lnTo>
                  <a:lnTo>
                    <a:pt x="875" y="3801"/>
                  </a:lnTo>
                  <a:lnTo>
                    <a:pt x="875" y="3803"/>
                  </a:lnTo>
                  <a:lnTo>
                    <a:pt x="878" y="3805"/>
                  </a:lnTo>
                  <a:lnTo>
                    <a:pt x="880" y="3805"/>
                  </a:lnTo>
                  <a:lnTo>
                    <a:pt x="880" y="3808"/>
                  </a:lnTo>
                  <a:lnTo>
                    <a:pt x="880" y="3808"/>
                  </a:lnTo>
                  <a:lnTo>
                    <a:pt x="880" y="3805"/>
                  </a:lnTo>
                  <a:lnTo>
                    <a:pt x="880" y="3803"/>
                  </a:lnTo>
                  <a:lnTo>
                    <a:pt x="883" y="3803"/>
                  </a:lnTo>
                  <a:lnTo>
                    <a:pt x="885" y="3803"/>
                  </a:lnTo>
                  <a:lnTo>
                    <a:pt x="890" y="3803"/>
                  </a:lnTo>
                  <a:lnTo>
                    <a:pt x="892" y="3810"/>
                  </a:lnTo>
                  <a:lnTo>
                    <a:pt x="892" y="3810"/>
                  </a:lnTo>
                  <a:lnTo>
                    <a:pt x="892" y="3808"/>
                  </a:lnTo>
                  <a:lnTo>
                    <a:pt x="894" y="3805"/>
                  </a:lnTo>
                  <a:lnTo>
                    <a:pt x="892" y="3803"/>
                  </a:lnTo>
                  <a:lnTo>
                    <a:pt x="894" y="3801"/>
                  </a:lnTo>
                  <a:lnTo>
                    <a:pt x="894" y="3798"/>
                  </a:lnTo>
                  <a:lnTo>
                    <a:pt x="892" y="3798"/>
                  </a:lnTo>
                  <a:lnTo>
                    <a:pt x="892" y="3798"/>
                  </a:lnTo>
                  <a:lnTo>
                    <a:pt x="892" y="3798"/>
                  </a:lnTo>
                  <a:lnTo>
                    <a:pt x="894" y="3798"/>
                  </a:lnTo>
                  <a:lnTo>
                    <a:pt x="894" y="3798"/>
                  </a:lnTo>
                  <a:lnTo>
                    <a:pt x="897" y="3798"/>
                  </a:lnTo>
                  <a:lnTo>
                    <a:pt x="899" y="3796"/>
                  </a:lnTo>
                  <a:lnTo>
                    <a:pt x="904" y="3798"/>
                  </a:lnTo>
                  <a:lnTo>
                    <a:pt x="906" y="3798"/>
                  </a:lnTo>
                  <a:lnTo>
                    <a:pt x="906" y="3796"/>
                  </a:lnTo>
                  <a:lnTo>
                    <a:pt x="906" y="3796"/>
                  </a:lnTo>
                  <a:lnTo>
                    <a:pt x="906" y="3794"/>
                  </a:lnTo>
                  <a:lnTo>
                    <a:pt x="909" y="3794"/>
                  </a:lnTo>
                  <a:lnTo>
                    <a:pt x="909" y="3791"/>
                  </a:lnTo>
                  <a:lnTo>
                    <a:pt x="911" y="3791"/>
                  </a:lnTo>
                  <a:lnTo>
                    <a:pt x="913" y="3794"/>
                  </a:lnTo>
                  <a:lnTo>
                    <a:pt x="913" y="3796"/>
                  </a:lnTo>
                  <a:lnTo>
                    <a:pt x="916" y="3796"/>
                  </a:lnTo>
                  <a:lnTo>
                    <a:pt x="916" y="3798"/>
                  </a:lnTo>
                  <a:lnTo>
                    <a:pt x="916" y="3798"/>
                  </a:lnTo>
                  <a:lnTo>
                    <a:pt x="916" y="3798"/>
                  </a:lnTo>
                  <a:lnTo>
                    <a:pt x="916" y="3798"/>
                  </a:lnTo>
                  <a:lnTo>
                    <a:pt x="918" y="3796"/>
                  </a:lnTo>
                  <a:lnTo>
                    <a:pt x="918" y="3798"/>
                  </a:lnTo>
                  <a:lnTo>
                    <a:pt x="920" y="3798"/>
                  </a:lnTo>
                  <a:lnTo>
                    <a:pt x="920" y="3798"/>
                  </a:lnTo>
                  <a:lnTo>
                    <a:pt x="923" y="3798"/>
                  </a:lnTo>
                  <a:lnTo>
                    <a:pt x="925" y="3798"/>
                  </a:lnTo>
                  <a:lnTo>
                    <a:pt x="925" y="3798"/>
                  </a:lnTo>
                  <a:lnTo>
                    <a:pt x="925" y="3801"/>
                  </a:lnTo>
                  <a:lnTo>
                    <a:pt x="927" y="3801"/>
                  </a:lnTo>
                  <a:lnTo>
                    <a:pt x="930" y="3801"/>
                  </a:lnTo>
                  <a:lnTo>
                    <a:pt x="930" y="3798"/>
                  </a:lnTo>
                  <a:lnTo>
                    <a:pt x="923" y="3796"/>
                  </a:lnTo>
                  <a:lnTo>
                    <a:pt x="923" y="3796"/>
                  </a:lnTo>
                  <a:lnTo>
                    <a:pt x="923" y="3794"/>
                  </a:lnTo>
                  <a:lnTo>
                    <a:pt x="918" y="3794"/>
                  </a:lnTo>
                  <a:lnTo>
                    <a:pt x="911" y="3789"/>
                  </a:lnTo>
                  <a:lnTo>
                    <a:pt x="906" y="3789"/>
                  </a:lnTo>
                  <a:lnTo>
                    <a:pt x="904" y="3789"/>
                  </a:lnTo>
                  <a:lnTo>
                    <a:pt x="901" y="3787"/>
                  </a:lnTo>
                  <a:lnTo>
                    <a:pt x="897" y="3784"/>
                  </a:lnTo>
                  <a:lnTo>
                    <a:pt x="897" y="3784"/>
                  </a:lnTo>
                  <a:lnTo>
                    <a:pt x="894" y="3784"/>
                  </a:lnTo>
                  <a:lnTo>
                    <a:pt x="892" y="3782"/>
                  </a:lnTo>
                  <a:lnTo>
                    <a:pt x="892" y="3782"/>
                  </a:lnTo>
                  <a:lnTo>
                    <a:pt x="890" y="3782"/>
                  </a:lnTo>
                  <a:lnTo>
                    <a:pt x="887" y="3782"/>
                  </a:lnTo>
                  <a:lnTo>
                    <a:pt x="885" y="3779"/>
                  </a:lnTo>
                  <a:lnTo>
                    <a:pt x="878" y="3777"/>
                  </a:lnTo>
                  <a:lnTo>
                    <a:pt x="875" y="3777"/>
                  </a:lnTo>
                  <a:lnTo>
                    <a:pt x="875" y="3777"/>
                  </a:lnTo>
                  <a:lnTo>
                    <a:pt x="875" y="3775"/>
                  </a:lnTo>
                  <a:lnTo>
                    <a:pt x="875" y="3772"/>
                  </a:lnTo>
                  <a:lnTo>
                    <a:pt x="875" y="3772"/>
                  </a:lnTo>
                  <a:lnTo>
                    <a:pt x="875" y="3768"/>
                  </a:lnTo>
                  <a:lnTo>
                    <a:pt x="875" y="3765"/>
                  </a:lnTo>
                  <a:lnTo>
                    <a:pt x="875" y="3765"/>
                  </a:lnTo>
                  <a:lnTo>
                    <a:pt x="875" y="3763"/>
                  </a:lnTo>
                  <a:lnTo>
                    <a:pt x="878" y="3763"/>
                  </a:lnTo>
                  <a:lnTo>
                    <a:pt x="878" y="3761"/>
                  </a:lnTo>
                  <a:lnTo>
                    <a:pt x="878" y="3761"/>
                  </a:lnTo>
                  <a:lnTo>
                    <a:pt x="878" y="3758"/>
                  </a:lnTo>
                  <a:lnTo>
                    <a:pt x="878" y="3758"/>
                  </a:lnTo>
                  <a:lnTo>
                    <a:pt x="878" y="3756"/>
                  </a:lnTo>
                  <a:lnTo>
                    <a:pt x="880" y="3753"/>
                  </a:lnTo>
                  <a:lnTo>
                    <a:pt x="883" y="3756"/>
                  </a:lnTo>
                  <a:lnTo>
                    <a:pt x="883" y="3753"/>
                  </a:lnTo>
                  <a:lnTo>
                    <a:pt x="885" y="3753"/>
                  </a:lnTo>
                  <a:lnTo>
                    <a:pt x="885" y="3753"/>
                  </a:lnTo>
                  <a:lnTo>
                    <a:pt x="887" y="3753"/>
                  </a:lnTo>
                  <a:lnTo>
                    <a:pt x="892" y="3756"/>
                  </a:lnTo>
                  <a:lnTo>
                    <a:pt x="892" y="3753"/>
                  </a:lnTo>
                  <a:lnTo>
                    <a:pt x="894" y="3753"/>
                  </a:lnTo>
                  <a:lnTo>
                    <a:pt x="894" y="3753"/>
                  </a:lnTo>
                  <a:lnTo>
                    <a:pt x="894" y="3753"/>
                  </a:lnTo>
                  <a:lnTo>
                    <a:pt x="897" y="3753"/>
                  </a:lnTo>
                  <a:lnTo>
                    <a:pt x="897" y="3756"/>
                  </a:lnTo>
                  <a:lnTo>
                    <a:pt x="897" y="3756"/>
                  </a:lnTo>
                  <a:lnTo>
                    <a:pt x="899" y="3758"/>
                  </a:lnTo>
                  <a:lnTo>
                    <a:pt x="899" y="3753"/>
                  </a:lnTo>
                  <a:lnTo>
                    <a:pt x="904" y="3751"/>
                  </a:lnTo>
                  <a:lnTo>
                    <a:pt x="904" y="3751"/>
                  </a:lnTo>
                  <a:lnTo>
                    <a:pt x="906" y="3751"/>
                  </a:lnTo>
                  <a:lnTo>
                    <a:pt x="909" y="3751"/>
                  </a:lnTo>
                  <a:lnTo>
                    <a:pt x="909" y="3751"/>
                  </a:lnTo>
                  <a:lnTo>
                    <a:pt x="913" y="3751"/>
                  </a:lnTo>
                  <a:lnTo>
                    <a:pt x="913" y="3751"/>
                  </a:lnTo>
                  <a:lnTo>
                    <a:pt x="916" y="3749"/>
                  </a:lnTo>
                  <a:lnTo>
                    <a:pt x="920" y="3749"/>
                  </a:lnTo>
                  <a:lnTo>
                    <a:pt x="918" y="3746"/>
                  </a:lnTo>
                  <a:lnTo>
                    <a:pt x="925" y="3744"/>
                  </a:lnTo>
                  <a:lnTo>
                    <a:pt x="925" y="3742"/>
                  </a:lnTo>
                  <a:lnTo>
                    <a:pt x="925" y="3742"/>
                  </a:lnTo>
                  <a:lnTo>
                    <a:pt x="927" y="3742"/>
                  </a:lnTo>
                  <a:lnTo>
                    <a:pt x="930" y="3742"/>
                  </a:lnTo>
                  <a:lnTo>
                    <a:pt x="932" y="3742"/>
                  </a:lnTo>
                  <a:lnTo>
                    <a:pt x="932" y="3744"/>
                  </a:lnTo>
                  <a:lnTo>
                    <a:pt x="935" y="3744"/>
                  </a:lnTo>
                  <a:lnTo>
                    <a:pt x="937" y="3744"/>
                  </a:lnTo>
                  <a:lnTo>
                    <a:pt x="937" y="3742"/>
                  </a:lnTo>
                  <a:lnTo>
                    <a:pt x="937" y="3742"/>
                  </a:lnTo>
                  <a:lnTo>
                    <a:pt x="939" y="3746"/>
                  </a:lnTo>
                  <a:lnTo>
                    <a:pt x="942" y="3746"/>
                  </a:lnTo>
                  <a:lnTo>
                    <a:pt x="946" y="3746"/>
                  </a:lnTo>
                  <a:lnTo>
                    <a:pt x="951" y="3742"/>
                  </a:lnTo>
                  <a:lnTo>
                    <a:pt x="951" y="3737"/>
                  </a:lnTo>
                  <a:lnTo>
                    <a:pt x="951" y="3737"/>
                  </a:lnTo>
                  <a:lnTo>
                    <a:pt x="951" y="3735"/>
                  </a:lnTo>
                  <a:lnTo>
                    <a:pt x="953" y="3735"/>
                  </a:lnTo>
                  <a:lnTo>
                    <a:pt x="953" y="3732"/>
                  </a:lnTo>
                  <a:lnTo>
                    <a:pt x="951" y="3732"/>
                  </a:lnTo>
                  <a:lnTo>
                    <a:pt x="951" y="3730"/>
                  </a:lnTo>
                  <a:lnTo>
                    <a:pt x="956" y="3727"/>
                  </a:lnTo>
                  <a:lnTo>
                    <a:pt x="958" y="3723"/>
                  </a:lnTo>
                  <a:lnTo>
                    <a:pt x="961" y="3723"/>
                  </a:lnTo>
                  <a:lnTo>
                    <a:pt x="961" y="3723"/>
                  </a:lnTo>
                  <a:lnTo>
                    <a:pt x="963" y="3723"/>
                  </a:lnTo>
                  <a:lnTo>
                    <a:pt x="963" y="3723"/>
                  </a:lnTo>
                  <a:lnTo>
                    <a:pt x="963" y="3723"/>
                  </a:lnTo>
                  <a:lnTo>
                    <a:pt x="963" y="3723"/>
                  </a:lnTo>
                  <a:lnTo>
                    <a:pt x="968" y="3720"/>
                  </a:lnTo>
                  <a:lnTo>
                    <a:pt x="970" y="3720"/>
                  </a:lnTo>
                  <a:lnTo>
                    <a:pt x="968" y="3718"/>
                  </a:lnTo>
                  <a:lnTo>
                    <a:pt x="965" y="3716"/>
                  </a:lnTo>
                  <a:lnTo>
                    <a:pt x="965" y="3713"/>
                  </a:lnTo>
                  <a:lnTo>
                    <a:pt x="965" y="3713"/>
                  </a:lnTo>
                  <a:lnTo>
                    <a:pt x="963" y="3716"/>
                  </a:lnTo>
                  <a:lnTo>
                    <a:pt x="961" y="3713"/>
                  </a:lnTo>
                  <a:lnTo>
                    <a:pt x="961" y="3716"/>
                  </a:lnTo>
                  <a:lnTo>
                    <a:pt x="956" y="3718"/>
                  </a:lnTo>
                  <a:lnTo>
                    <a:pt x="956" y="3718"/>
                  </a:lnTo>
                  <a:lnTo>
                    <a:pt x="956" y="3718"/>
                  </a:lnTo>
                  <a:lnTo>
                    <a:pt x="956" y="3720"/>
                  </a:lnTo>
                  <a:lnTo>
                    <a:pt x="953" y="3723"/>
                  </a:lnTo>
                  <a:lnTo>
                    <a:pt x="951" y="3725"/>
                  </a:lnTo>
                  <a:lnTo>
                    <a:pt x="949" y="3727"/>
                  </a:lnTo>
                  <a:lnTo>
                    <a:pt x="949" y="3727"/>
                  </a:lnTo>
                  <a:lnTo>
                    <a:pt x="946" y="3735"/>
                  </a:lnTo>
                  <a:lnTo>
                    <a:pt x="949" y="3737"/>
                  </a:lnTo>
                  <a:lnTo>
                    <a:pt x="946" y="3737"/>
                  </a:lnTo>
                  <a:lnTo>
                    <a:pt x="946" y="3739"/>
                  </a:lnTo>
                  <a:lnTo>
                    <a:pt x="944" y="3739"/>
                  </a:lnTo>
                  <a:lnTo>
                    <a:pt x="942" y="3739"/>
                  </a:lnTo>
                  <a:lnTo>
                    <a:pt x="942" y="3737"/>
                  </a:lnTo>
                  <a:lnTo>
                    <a:pt x="939" y="3737"/>
                  </a:lnTo>
                  <a:lnTo>
                    <a:pt x="937" y="3735"/>
                  </a:lnTo>
                  <a:lnTo>
                    <a:pt x="937" y="3735"/>
                  </a:lnTo>
                  <a:lnTo>
                    <a:pt x="937" y="3737"/>
                  </a:lnTo>
                  <a:lnTo>
                    <a:pt x="939" y="3737"/>
                  </a:lnTo>
                  <a:lnTo>
                    <a:pt x="939" y="3739"/>
                  </a:lnTo>
                  <a:lnTo>
                    <a:pt x="937" y="3739"/>
                  </a:lnTo>
                  <a:lnTo>
                    <a:pt x="937" y="3739"/>
                  </a:lnTo>
                  <a:lnTo>
                    <a:pt x="937" y="3742"/>
                  </a:lnTo>
                  <a:lnTo>
                    <a:pt x="937" y="3742"/>
                  </a:lnTo>
                  <a:lnTo>
                    <a:pt x="935" y="3737"/>
                  </a:lnTo>
                  <a:lnTo>
                    <a:pt x="932" y="3735"/>
                  </a:lnTo>
                  <a:lnTo>
                    <a:pt x="927" y="3737"/>
                  </a:lnTo>
                  <a:lnTo>
                    <a:pt x="927" y="3732"/>
                  </a:lnTo>
                  <a:lnTo>
                    <a:pt x="927" y="3732"/>
                  </a:lnTo>
                  <a:lnTo>
                    <a:pt x="925" y="3732"/>
                  </a:lnTo>
                  <a:lnTo>
                    <a:pt x="920" y="3732"/>
                  </a:lnTo>
                  <a:lnTo>
                    <a:pt x="920" y="3732"/>
                  </a:lnTo>
                  <a:lnTo>
                    <a:pt x="920" y="3732"/>
                  </a:lnTo>
                  <a:lnTo>
                    <a:pt x="918" y="3730"/>
                  </a:lnTo>
                  <a:lnTo>
                    <a:pt x="916" y="3732"/>
                  </a:lnTo>
                  <a:lnTo>
                    <a:pt x="916" y="3730"/>
                  </a:lnTo>
                  <a:lnTo>
                    <a:pt x="913" y="3732"/>
                  </a:lnTo>
                  <a:lnTo>
                    <a:pt x="913" y="3732"/>
                  </a:lnTo>
                  <a:lnTo>
                    <a:pt x="913" y="3730"/>
                  </a:lnTo>
                  <a:lnTo>
                    <a:pt x="913" y="3730"/>
                  </a:lnTo>
                  <a:lnTo>
                    <a:pt x="913" y="3727"/>
                  </a:lnTo>
                  <a:lnTo>
                    <a:pt x="913" y="3727"/>
                  </a:lnTo>
                  <a:lnTo>
                    <a:pt x="913" y="3725"/>
                  </a:lnTo>
                  <a:lnTo>
                    <a:pt x="916" y="3725"/>
                  </a:lnTo>
                  <a:lnTo>
                    <a:pt x="923" y="3718"/>
                  </a:lnTo>
                  <a:lnTo>
                    <a:pt x="923" y="3718"/>
                  </a:lnTo>
                  <a:lnTo>
                    <a:pt x="925" y="3716"/>
                  </a:lnTo>
                  <a:lnTo>
                    <a:pt x="927" y="3713"/>
                  </a:lnTo>
                  <a:lnTo>
                    <a:pt x="927" y="3713"/>
                  </a:lnTo>
                  <a:lnTo>
                    <a:pt x="927" y="3713"/>
                  </a:lnTo>
                  <a:lnTo>
                    <a:pt x="930" y="3713"/>
                  </a:lnTo>
                  <a:lnTo>
                    <a:pt x="930" y="3711"/>
                  </a:lnTo>
                  <a:lnTo>
                    <a:pt x="935" y="3709"/>
                  </a:lnTo>
                  <a:lnTo>
                    <a:pt x="937" y="3711"/>
                  </a:lnTo>
                  <a:lnTo>
                    <a:pt x="942" y="3709"/>
                  </a:lnTo>
                  <a:lnTo>
                    <a:pt x="942" y="3709"/>
                  </a:lnTo>
                  <a:lnTo>
                    <a:pt x="942" y="3709"/>
                  </a:lnTo>
                  <a:lnTo>
                    <a:pt x="944" y="3709"/>
                  </a:lnTo>
                  <a:lnTo>
                    <a:pt x="944" y="3709"/>
                  </a:lnTo>
                  <a:lnTo>
                    <a:pt x="939" y="3706"/>
                  </a:lnTo>
                  <a:lnTo>
                    <a:pt x="935" y="3706"/>
                  </a:lnTo>
                  <a:lnTo>
                    <a:pt x="935" y="3706"/>
                  </a:lnTo>
                  <a:lnTo>
                    <a:pt x="937" y="3704"/>
                  </a:lnTo>
                  <a:lnTo>
                    <a:pt x="939" y="3704"/>
                  </a:lnTo>
                  <a:lnTo>
                    <a:pt x="939" y="3704"/>
                  </a:lnTo>
                  <a:lnTo>
                    <a:pt x="939" y="3701"/>
                  </a:lnTo>
                  <a:lnTo>
                    <a:pt x="937" y="3701"/>
                  </a:lnTo>
                  <a:lnTo>
                    <a:pt x="937" y="3699"/>
                  </a:lnTo>
                  <a:lnTo>
                    <a:pt x="937" y="3699"/>
                  </a:lnTo>
                  <a:lnTo>
                    <a:pt x="935" y="3701"/>
                  </a:lnTo>
                  <a:lnTo>
                    <a:pt x="932" y="3701"/>
                  </a:lnTo>
                  <a:lnTo>
                    <a:pt x="927" y="3701"/>
                  </a:lnTo>
                  <a:lnTo>
                    <a:pt x="925" y="3701"/>
                  </a:lnTo>
                  <a:lnTo>
                    <a:pt x="923" y="3701"/>
                  </a:lnTo>
                  <a:lnTo>
                    <a:pt x="923" y="3701"/>
                  </a:lnTo>
                  <a:lnTo>
                    <a:pt x="920" y="3701"/>
                  </a:lnTo>
                  <a:lnTo>
                    <a:pt x="918" y="3701"/>
                  </a:lnTo>
                  <a:lnTo>
                    <a:pt x="918" y="3701"/>
                  </a:lnTo>
                  <a:lnTo>
                    <a:pt x="916" y="3701"/>
                  </a:lnTo>
                  <a:lnTo>
                    <a:pt x="911" y="3706"/>
                  </a:lnTo>
                  <a:lnTo>
                    <a:pt x="911" y="3704"/>
                  </a:lnTo>
                  <a:lnTo>
                    <a:pt x="911" y="3704"/>
                  </a:lnTo>
                  <a:lnTo>
                    <a:pt x="906" y="3704"/>
                  </a:lnTo>
                  <a:lnTo>
                    <a:pt x="906" y="3704"/>
                  </a:lnTo>
                  <a:lnTo>
                    <a:pt x="906" y="3706"/>
                  </a:lnTo>
                  <a:lnTo>
                    <a:pt x="904" y="3706"/>
                  </a:lnTo>
                  <a:lnTo>
                    <a:pt x="906" y="3704"/>
                  </a:lnTo>
                  <a:lnTo>
                    <a:pt x="906" y="3704"/>
                  </a:lnTo>
                  <a:lnTo>
                    <a:pt x="906" y="3704"/>
                  </a:lnTo>
                  <a:lnTo>
                    <a:pt x="906" y="3704"/>
                  </a:lnTo>
                  <a:lnTo>
                    <a:pt x="904" y="3704"/>
                  </a:lnTo>
                  <a:lnTo>
                    <a:pt x="904" y="3704"/>
                  </a:lnTo>
                  <a:lnTo>
                    <a:pt x="904" y="3706"/>
                  </a:lnTo>
                  <a:lnTo>
                    <a:pt x="899" y="3709"/>
                  </a:lnTo>
                  <a:lnTo>
                    <a:pt x="897" y="3709"/>
                  </a:lnTo>
                  <a:lnTo>
                    <a:pt x="899" y="3711"/>
                  </a:lnTo>
                  <a:lnTo>
                    <a:pt x="897" y="3711"/>
                  </a:lnTo>
                  <a:lnTo>
                    <a:pt x="897" y="3713"/>
                  </a:lnTo>
                  <a:lnTo>
                    <a:pt x="894" y="3713"/>
                  </a:lnTo>
                  <a:lnTo>
                    <a:pt x="894" y="3711"/>
                  </a:lnTo>
                  <a:lnTo>
                    <a:pt x="897" y="3709"/>
                  </a:lnTo>
                  <a:lnTo>
                    <a:pt x="897" y="3709"/>
                  </a:lnTo>
                  <a:lnTo>
                    <a:pt x="894" y="3709"/>
                  </a:lnTo>
                  <a:lnTo>
                    <a:pt x="894" y="3706"/>
                  </a:lnTo>
                  <a:lnTo>
                    <a:pt x="892" y="3706"/>
                  </a:lnTo>
                  <a:lnTo>
                    <a:pt x="892" y="3706"/>
                  </a:lnTo>
                  <a:lnTo>
                    <a:pt x="890" y="3709"/>
                  </a:lnTo>
                  <a:lnTo>
                    <a:pt x="890" y="3709"/>
                  </a:lnTo>
                  <a:lnTo>
                    <a:pt x="887" y="3711"/>
                  </a:lnTo>
                  <a:lnTo>
                    <a:pt x="885" y="3711"/>
                  </a:lnTo>
                  <a:lnTo>
                    <a:pt x="883" y="3713"/>
                  </a:lnTo>
                  <a:lnTo>
                    <a:pt x="883" y="3713"/>
                  </a:lnTo>
                  <a:lnTo>
                    <a:pt x="880" y="3711"/>
                  </a:lnTo>
                  <a:lnTo>
                    <a:pt x="880" y="3713"/>
                  </a:lnTo>
                  <a:lnTo>
                    <a:pt x="880" y="3711"/>
                  </a:lnTo>
                  <a:lnTo>
                    <a:pt x="878" y="3713"/>
                  </a:lnTo>
                  <a:lnTo>
                    <a:pt x="878" y="3711"/>
                  </a:lnTo>
                  <a:lnTo>
                    <a:pt x="875" y="3711"/>
                  </a:lnTo>
                  <a:lnTo>
                    <a:pt x="873" y="3713"/>
                  </a:lnTo>
                  <a:lnTo>
                    <a:pt x="873" y="3713"/>
                  </a:lnTo>
                  <a:lnTo>
                    <a:pt x="868" y="3716"/>
                  </a:lnTo>
                  <a:lnTo>
                    <a:pt x="868" y="3716"/>
                  </a:lnTo>
                  <a:lnTo>
                    <a:pt x="868" y="3718"/>
                  </a:lnTo>
                  <a:lnTo>
                    <a:pt x="868" y="3718"/>
                  </a:lnTo>
                  <a:lnTo>
                    <a:pt x="868" y="3718"/>
                  </a:lnTo>
                  <a:lnTo>
                    <a:pt x="866" y="3718"/>
                  </a:lnTo>
                  <a:lnTo>
                    <a:pt x="866" y="3718"/>
                  </a:lnTo>
                  <a:lnTo>
                    <a:pt x="864" y="3718"/>
                  </a:lnTo>
                  <a:lnTo>
                    <a:pt x="864" y="3718"/>
                  </a:lnTo>
                  <a:lnTo>
                    <a:pt x="861" y="3718"/>
                  </a:lnTo>
                  <a:lnTo>
                    <a:pt x="861" y="3716"/>
                  </a:lnTo>
                  <a:lnTo>
                    <a:pt x="861" y="3716"/>
                  </a:lnTo>
                  <a:lnTo>
                    <a:pt x="859" y="3718"/>
                  </a:lnTo>
                  <a:lnTo>
                    <a:pt x="859" y="3718"/>
                  </a:lnTo>
                  <a:lnTo>
                    <a:pt x="859" y="3716"/>
                  </a:lnTo>
                  <a:lnTo>
                    <a:pt x="857" y="3716"/>
                  </a:lnTo>
                  <a:lnTo>
                    <a:pt x="857" y="3711"/>
                  </a:lnTo>
                  <a:lnTo>
                    <a:pt x="854" y="3711"/>
                  </a:lnTo>
                  <a:lnTo>
                    <a:pt x="852" y="3713"/>
                  </a:lnTo>
                  <a:lnTo>
                    <a:pt x="852" y="3713"/>
                  </a:lnTo>
                  <a:lnTo>
                    <a:pt x="849" y="3713"/>
                  </a:lnTo>
                  <a:lnTo>
                    <a:pt x="849" y="3713"/>
                  </a:lnTo>
                  <a:lnTo>
                    <a:pt x="849" y="3709"/>
                  </a:lnTo>
                  <a:lnTo>
                    <a:pt x="849" y="3709"/>
                  </a:lnTo>
                  <a:lnTo>
                    <a:pt x="849" y="3709"/>
                  </a:lnTo>
                  <a:lnTo>
                    <a:pt x="847" y="3706"/>
                  </a:lnTo>
                  <a:lnTo>
                    <a:pt x="847" y="3706"/>
                  </a:lnTo>
                  <a:lnTo>
                    <a:pt x="847" y="3704"/>
                  </a:lnTo>
                  <a:lnTo>
                    <a:pt x="847" y="3704"/>
                  </a:lnTo>
                  <a:lnTo>
                    <a:pt x="849" y="3701"/>
                  </a:lnTo>
                  <a:lnTo>
                    <a:pt x="854" y="3701"/>
                  </a:lnTo>
                  <a:lnTo>
                    <a:pt x="857" y="3701"/>
                  </a:lnTo>
                  <a:lnTo>
                    <a:pt x="857" y="3701"/>
                  </a:lnTo>
                  <a:lnTo>
                    <a:pt x="857" y="3699"/>
                  </a:lnTo>
                  <a:lnTo>
                    <a:pt x="859" y="3699"/>
                  </a:lnTo>
                  <a:lnTo>
                    <a:pt x="859" y="3697"/>
                  </a:lnTo>
                  <a:lnTo>
                    <a:pt x="861" y="3697"/>
                  </a:lnTo>
                  <a:lnTo>
                    <a:pt x="859" y="3694"/>
                  </a:lnTo>
                  <a:lnTo>
                    <a:pt x="859" y="3694"/>
                  </a:lnTo>
                  <a:lnTo>
                    <a:pt x="861" y="3694"/>
                  </a:lnTo>
                  <a:lnTo>
                    <a:pt x="861" y="3692"/>
                  </a:lnTo>
                  <a:lnTo>
                    <a:pt x="864" y="3692"/>
                  </a:lnTo>
                  <a:lnTo>
                    <a:pt x="866" y="3690"/>
                  </a:lnTo>
                  <a:lnTo>
                    <a:pt x="868" y="3694"/>
                  </a:lnTo>
                  <a:lnTo>
                    <a:pt x="868" y="3697"/>
                  </a:lnTo>
                  <a:lnTo>
                    <a:pt x="868" y="3697"/>
                  </a:lnTo>
                  <a:lnTo>
                    <a:pt x="873" y="3697"/>
                  </a:lnTo>
                  <a:lnTo>
                    <a:pt x="875" y="3697"/>
                  </a:lnTo>
                  <a:lnTo>
                    <a:pt x="875" y="3697"/>
                  </a:lnTo>
                  <a:lnTo>
                    <a:pt x="875" y="3697"/>
                  </a:lnTo>
                  <a:lnTo>
                    <a:pt x="878" y="3697"/>
                  </a:lnTo>
                  <a:lnTo>
                    <a:pt x="878" y="3697"/>
                  </a:lnTo>
                  <a:lnTo>
                    <a:pt x="878" y="3699"/>
                  </a:lnTo>
                  <a:lnTo>
                    <a:pt x="878" y="3699"/>
                  </a:lnTo>
                  <a:lnTo>
                    <a:pt x="880" y="3697"/>
                  </a:lnTo>
                  <a:lnTo>
                    <a:pt x="880" y="3697"/>
                  </a:lnTo>
                  <a:lnTo>
                    <a:pt x="880" y="3697"/>
                  </a:lnTo>
                  <a:lnTo>
                    <a:pt x="883" y="3697"/>
                  </a:lnTo>
                  <a:lnTo>
                    <a:pt x="883" y="3694"/>
                  </a:lnTo>
                  <a:lnTo>
                    <a:pt x="880" y="3694"/>
                  </a:lnTo>
                  <a:lnTo>
                    <a:pt x="880" y="3692"/>
                  </a:lnTo>
                  <a:lnTo>
                    <a:pt x="885" y="3690"/>
                  </a:lnTo>
                  <a:lnTo>
                    <a:pt x="885" y="3687"/>
                  </a:lnTo>
                  <a:lnTo>
                    <a:pt x="885" y="3687"/>
                  </a:lnTo>
                  <a:lnTo>
                    <a:pt x="885" y="3687"/>
                  </a:lnTo>
                  <a:lnTo>
                    <a:pt x="883" y="3687"/>
                  </a:lnTo>
                  <a:lnTo>
                    <a:pt x="883" y="3685"/>
                  </a:lnTo>
                  <a:lnTo>
                    <a:pt x="880" y="3685"/>
                  </a:lnTo>
                  <a:lnTo>
                    <a:pt x="880" y="3687"/>
                  </a:lnTo>
                  <a:lnTo>
                    <a:pt x="878" y="3685"/>
                  </a:lnTo>
                  <a:lnTo>
                    <a:pt x="878" y="3687"/>
                  </a:lnTo>
                  <a:lnTo>
                    <a:pt x="875" y="3687"/>
                  </a:lnTo>
                  <a:lnTo>
                    <a:pt x="875" y="3687"/>
                  </a:lnTo>
                  <a:lnTo>
                    <a:pt x="873" y="3687"/>
                  </a:lnTo>
                  <a:lnTo>
                    <a:pt x="871" y="3685"/>
                  </a:lnTo>
                  <a:lnTo>
                    <a:pt x="868" y="3683"/>
                  </a:lnTo>
                  <a:lnTo>
                    <a:pt x="868" y="3683"/>
                  </a:lnTo>
                  <a:lnTo>
                    <a:pt x="866" y="3675"/>
                  </a:lnTo>
                  <a:lnTo>
                    <a:pt x="871" y="3675"/>
                  </a:lnTo>
                  <a:lnTo>
                    <a:pt x="871" y="3673"/>
                  </a:lnTo>
                  <a:lnTo>
                    <a:pt x="871" y="3673"/>
                  </a:lnTo>
                  <a:lnTo>
                    <a:pt x="871" y="3673"/>
                  </a:lnTo>
                  <a:lnTo>
                    <a:pt x="871" y="3671"/>
                  </a:lnTo>
                  <a:lnTo>
                    <a:pt x="873" y="3671"/>
                  </a:lnTo>
                  <a:lnTo>
                    <a:pt x="873" y="3671"/>
                  </a:lnTo>
                  <a:lnTo>
                    <a:pt x="873" y="3673"/>
                  </a:lnTo>
                  <a:lnTo>
                    <a:pt x="873" y="3671"/>
                  </a:lnTo>
                  <a:lnTo>
                    <a:pt x="875" y="3671"/>
                  </a:lnTo>
                  <a:lnTo>
                    <a:pt x="875" y="3673"/>
                  </a:lnTo>
                  <a:lnTo>
                    <a:pt x="878" y="3671"/>
                  </a:lnTo>
                  <a:lnTo>
                    <a:pt x="875" y="3668"/>
                  </a:lnTo>
                  <a:lnTo>
                    <a:pt x="875" y="3671"/>
                  </a:lnTo>
                  <a:lnTo>
                    <a:pt x="875" y="3668"/>
                  </a:lnTo>
                  <a:lnTo>
                    <a:pt x="875" y="3668"/>
                  </a:lnTo>
                  <a:lnTo>
                    <a:pt x="875" y="3668"/>
                  </a:lnTo>
                  <a:lnTo>
                    <a:pt x="875" y="3664"/>
                  </a:lnTo>
                  <a:lnTo>
                    <a:pt x="878" y="3664"/>
                  </a:lnTo>
                  <a:lnTo>
                    <a:pt x="878" y="3661"/>
                  </a:lnTo>
                  <a:lnTo>
                    <a:pt x="878" y="3661"/>
                  </a:lnTo>
                  <a:lnTo>
                    <a:pt x="878" y="3661"/>
                  </a:lnTo>
                  <a:lnTo>
                    <a:pt x="875" y="3661"/>
                  </a:lnTo>
                  <a:lnTo>
                    <a:pt x="878" y="3659"/>
                  </a:lnTo>
                  <a:lnTo>
                    <a:pt x="878" y="3659"/>
                  </a:lnTo>
                  <a:lnTo>
                    <a:pt x="878" y="3659"/>
                  </a:lnTo>
                  <a:lnTo>
                    <a:pt x="878" y="3659"/>
                  </a:lnTo>
                  <a:lnTo>
                    <a:pt x="883" y="3659"/>
                  </a:lnTo>
                  <a:lnTo>
                    <a:pt x="880" y="3657"/>
                  </a:lnTo>
                  <a:lnTo>
                    <a:pt x="880" y="3657"/>
                  </a:lnTo>
                  <a:lnTo>
                    <a:pt x="883" y="3657"/>
                  </a:lnTo>
                  <a:lnTo>
                    <a:pt x="880" y="3657"/>
                  </a:lnTo>
                  <a:lnTo>
                    <a:pt x="880" y="3654"/>
                  </a:lnTo>
                  <a:lnTo>
                    <a:pt x="878" y="3654"/>
                  </a:lnTo>
                  <a:lnTo>
                    <a:pt x="880" y="3654"/>
                  </a:lnTo>
                  <a:lnTo>
                    <a:pt x="880" y="3652"/>
                  </a:lnTo>
                  <a:lnTo>
                    <a:pt x="880" y="3649"/>
                  </a:lnTo>
                  <a:lnTo>
                    <a:pt x="883" y="3649"/>
                  </a:lnTo>
                  <a:lnTo>
                    <a:pt x="883" y="3649"/>
                  </a:lnTo>
                  <a:lnTo>
                    <a:pt x="883" y="3645"/>
                  </a:lnTo>
                  <a:lnTo>
                    <a:pt x="880" y="3645"/>
                  </a:lnTo>
                  <a:lnTo>
                    <a:pt x="880" y="3645"/>
                  </a:lnTo>
                  <a:lnTo>
                    <a:pt x="878" y="3645"/>
                  </a:lnTo>
                  <a:lnTo>
                    <a:pt x="880" y="3645"/>
                  </a:lnTo>
                  <a:lnTo>
                    <a:pt x="883" y="3645"/>
                  </a:lnTo>
                  <a:lnTo>
                    <a:pt x="885" y="3645"/>
                  </a:lnTo>
                  <a:lnTo>
                    <a:pt x="885" y="3642"/>
                  </a:lnTo>
                  <a:lnTo>
                    <a:pt x="885" y="3642"/>
                  </a:lnTo>
                  <a:lnTo>
                    <a:pt x="883" y="3640"/>
                  </a:lnTo>
                  <a:lnTo>
                    <a:pt x="883" y="3640"/>
                  </a:lnTo>
                  <a:lnTo>
                    <a:pt x="883" y="3640"/>
                  </a:lnTo>
                  <a:lnTo>
                    <a:pt x="885" y="3640"/>
                  </a:lnTo>
                  <a:lnTo>
                    <a:pt x="885" y="3635"/>
                  </a:lnTo>
                  <a:lnTo>
                    <a:pt x="890" y="3635"/>
                  </a:lnTo>
                  <a:lnTo>
                    <a:pt x="892" y="3635"/>
                  </a:lnTo>
                  <a:lnTo>
                    <a:pt x="892" y="3638"/>
                  </a:lnTo>
                  <a:lnTo>
                    <a:pt x="894" y="3638"/>
                  </a:lnTo>
                  <a:lnTo>
                    <a:pt x="894" y="3640"/>
                  </a:lnTo>
                  <a:lnTo>
                    <a:pt x="897" y="3642"/>
                  </a:lnTo>
                  <a:lnTo>
                    <a:pt x="897" y="3640"/>
                  </a:lnTo>
                  <a:lnTo>
                    <a:pt x="897" y="3640"/>
                  </a:lnTo>
                  <a:lnTo>
                    <a:pt x="897" y="3638"/>
                  </a:lnTo>
                  <a:lnTo>
                    <a:pt x="894" y="3638"/>
                  </a:lnTo>
                  <a:lnTo>
                    <a:pt x="897" y="3638"/>
                  </a:lnTo>
                  <a:lnTo>
                    <a:pt x="894" y="3635"/>
                  </a:lnTo>
                  <a:lnTo>
                    <a:pt x="894" y="3633"/>
                  </a:lnTo>
                  <a:lnTo>
                    <a:pt x="894" y="3631"/>
                  </a:lnTo>
                  <a:lnTo>
                    <a:pt x="894" y="3631"/>
                  </a:lnTo>
                  <a:lnTo>
                    <a:pt x="892" y="3631"/>
                  </a:lnTo>
                  <a:lnTo>
                    <a:pt x="892" y="3631"/>
                  </a:lnTo>
                  <a:lnTo>
                    <a:pt x="890" y="3631"/>
                  </a:lnTo>
                  <a:lnTo>
                    <a:pt x="890" y="3633"/>
                  </a:lnTo>
                  <a:lnTo>
                    <a:pt x="890" y="3633"/>
                  </a:lnTo>
                  <a:lnTo>
                    <a:pt x="890" y="3633"/>
                  </a:lnTo>
                  <a:lnTo>
                    <a:pt x="887" y="3633"/>
                  </a:lnTo>
                  <a:lnTo>
                    <a:pt x="885" y="3633"/>
                  </a:lnTo>
                  <a:lnTo>
                    <a:pt x="885" y="3631"/>
                  </a:lnTo>
                  <a:lnTo>
                    <a:pt x="885" y="3626"/>
                  </a:lnTo>
                  <a:lnTo>
                    <a:pt x="887" y="3623"/>
                  </a:lnTo>
                  <a:lnTo>
                    <a:pt x="885" y="3621"/>
                  </a:lnTo>
                  <a:lnTo>
                    <a:pt x="885" y="3619"/>
                  </a:lnTo>
                  <a:lnTo>
                    <a:pt x="885" y="3619"/>
                  </a:lnTo>
                  <a:lnTo>
                    <a:pt x="885" y="3614"/>
                  </a:lnTo>
                  <a:lnTo>
                    <a:pt x="890" y="3614"/>
                  </a:lnTo>
                  <a:lnTo>
                    <a:pt x="890" y="3614"/>
                  </a:lnTo>
                  <a:lnTo>
                    <a:pt x="892" y="3612"/>
                  </a:lnTo>
                  <a:lnTo>
                    <a:pt x="892" y="3609"/>
                  </a:lnTo>
                  <a:lnTo>
                    <a:pt x="890" y="3607"/>
                  </a:lnTo>
                  <a:lnTo>
                    <a:pt x="890" y="3605"/>
                  </a:lnTo>
                  <a:lnTo>
                    <a:pt x="890" y="3605"/>
                  </a:lnTo>
                  <a:lnTo>
                    <a:pt x="890" y="3605"/>
                  </a:lnTo>
                  <a:lnTo>
                    <a:pt x="892" y="3602"/>
                  </a:lnTo>
                  <a:lnTo>
                    <a:pt x="892" y="3600"/>
                  </a:lnTo>
                  <a:lnTo>
                    <a:pt x="892" y="3600"/>
                  </a:lnTo>
                  <a:lnTo>
                    <a:pt x="894" y="3597"/>
                  </a:lnTo>
                  <a:lnTo>
                    <a:pt x="894" y="3600"/>
                  </a:lnTo>
                  <a:lnTo>
                    <a:pt x="897" y="3600"/>
                  </a:lnTo>
                  <a:lnTo>
                    <a:pt x="897" y="3597"/>
                  </a:lnTo>
                  <a:lnTo>
                    <a:pt x="904" y="3593"/>
                  </a:lnTo>
                  <a:lnTo>
                    <a:pt x="906" y="3595"/>
                  </a:lnTo>
                  <a:lnTo>
                    <a:pt x="906" y="3593"/>
                  </a:lnTo>
                  <a:lnTo>
                    <a:pt x="909" y="3595"/>
                  </a:lnTo>
                  <a:lnTo>
                    <a:pt x="911" y="3593"/>
                  </a:lnTo>
                  <a:lnTo>
                    <a:pt x="911" y="3595"/>
                  </a:lnTo>
                  <a:lnTo>
                    <a:pt x="913" y="3593"/>
                  </a:lnTo>
                  <a:lnTo>
                    <a:pt x="913" y="3593"/>
                  </a:lnTo>
                  <a:lnTo>
                    <a:pt x="916" y="3593"/>
                  </a:lnTo>
                  <a:lnTo>
                    <a:pt x="916" y="3593"/>
                  </a:lnTo>
                  <a:lnTo>
                    <a:pt x="918" y="3593"/>
                  </a:lnTo>
                  <a:lnTo>
                    <a:pt x="920" y="3593"/>
                  </a:lnTo>
                  <a:lnTo>
                    <a:pt x="923" y="3593"/>
                  </a:lnTo>
                  <a:lnTo>
                    <a:pt x="927" y="3593"/>
                  </a:lnTo>
                  <a:lnTo>
                    <a:pt x="927" y="3593"/>
                  </a:lnTo>
                  <a:lnTo>
                    <a:pt x="932" y="3590"/>
                  </a:lnTo>
                  <a:lnTo>
                    <a:pt x="935" y="3593"/>
                  </a:lnTo>
                  <a:lnTo>
                    <a:pt x="935" y="3590"/>
                  </a:lnTo>
                  <a:lnTo>
                    <a:pt x="937" y="3590"/>
                  </a:lnTo>
                  <a:lnTo>
                    <a:pt x="939" y="3590"/>
                  </a:lnTo>
                  <a:lnTo>
                    <a:pt x="942" y="3590"/>
                  </a:lnTo>
                  <a:lnTo>
                    <a:pt x="944" y="3593"/>
                  </a:lnTo>
                  <a:lnTo>
                    <a:pt x="946" y="3600"/>
                  </a:lnTo>
                  <a:lnTo>
                    <a:pt x="946" y="3602"/>
                  </a:lnTo>
                  <a:lnTo>
                    <a:pt x="949" y="3607"/>
                  </a:lnTo>
                  <a:lnTo>
                    <a:pt x="949" y="3607"/>
                  </a:lnTo>
                  <a:lnTo>
                    <a:pt x="951" y="3614"/>
                  </a:lnTo>
                  <a:lnTo>
                    <a:pt x="956" y="3616"/>
                  </a:lnTo>
                  <a:lnTo>
                    <a:pt x="956" y="3619"/>
                  </a:lnTo>
                  <a:lnTo>
                    <a:pt x="958" y="3619"/>
                  </a:lnTo>
                  <a:lnTo>
                    <a:pt x="958" y="3619"/>
                  </a:lnTo>
                  <a:lnTo>
                    <a:pt x="961" y="3616"/>
                  </a:lnTo>
                  <a:lnTo>
                    <a:pt x="961" y="3619"/>
                  </a:lnTo>
                  <a:lnTo>
                    <a:pt x="961" y="3619"/>
                  </a:lnTo>
                  <a:lnTo>
                    <a:pt x="965" y="3623"/>
                  </a:lnTo>
                  <a:lnTo>
                    <a:pt x="965" y="3623"/>
                  </a:lnTo>
                  <a:lnTo>
                    <a:pt x="970" y="3626"/>
                  </a:lnTo>
                  <a:lnTo>
                    <a:pt x="975" y="3628"/>
                  </a:lnTo>
                  <a:lnTo>
                    <a:pt x="977" y="3626"/>
                  </a:lnTo>
                  <a:lnTo>
                    <a:pt x="977" y="3626"/>
                  </a:lnTo>
                  <a:lnTo>
                    <a:pt x="982" y="3628"/>
                  </a:lnTo>
                  <a:lnTo>
                    <a:pt x="984" y="3628"/>
                  </a:lnTo>
                  <a:lnTo>
                    <a:pt x="984" y="3631"/>
                  </a:lnTo>
                  <a:lnTo>
                    <a:pt x="984" y="3631"/>
                  </a:lnTo>
                  <a:lnTo>
                    <a:pt x="984" y="3631"/>
                  </a:lnTo>
                  <a:lnTo>
                    <a:pt x="987" y="3633"/>
                  </a:lnTo>
                  <a:lnTo>
                    <a:pt x="987" y="3633"/>
                  </a:lnTo>
                  <a:lnTo>
                    <a:pt x="989" y="3633"/>
                  </a:lnTo>
                  <a:lnTo>
                    <a:pt x="987" y="3628"/>
                  </a:lnTo>
                  <a:lnTo>
                    <a:pt x="989" y="3628"/>
                  </a:lnTo>
                  <a:lnTo>
                    <a:pt x="991" y="3628"/>
                  </a:lnTo>
                  <a:lnTo>
                    <a:pt x="996" y="3628"/>
                  </a:lnTo>
                  <a:lnTo>
                    <a:pt x="996" y="3626"/>
                  </a:lnTo>
                  <a:lnTo>
                    <a:pt x="998" y="3621"/>
                  </a:lnTo>
                  <a:lnTo>
                    <a:pt x="1003" y="3621"/>
                  </a:lnTo>
                  <a:lnTo>
                    <a:pt x="1010" y="3623"/>
                  </a:lnTo>
                  <a:lnTo>
                    <a:pt x="1013" y="3623"/>
                  </a:lnTo>
                  <a:lnTo>
                    <a:pt x="1022" y="3619"/>
                  </a:lnTo>
                  <a:lnTo>
                    <a:pt x="1024" y="3619"/>
                  </a:lnTo>
                  <a:lnTo>
                    <a:pt x="1029" y="3614"/>
                  </a:lnTo>
                  <a:lnTo>
                    <a:pt x="1034" y="3614"/>
                  </a:lnTo>
                  <a:lnTo>
                    <a:pt x="1036" y="3614"/>
                  </a:lnTo>
                  <a:lnTo>
                    <a:pt x="1039" y="3612"/>
                  </a:lnTo>
                  <a:lnTo>
                    <a:pt x="1046" y="3612"/>
                  </a:lnTo>
                  <a:lnTo>
                    <a:pt x="1046" y="3609"/>
                  </a:lnTo>
                  <a:lnTo>
                    <a:pt x="1041" y="3609"/>
                  </a:lnTo>
                  <a:lnTo>
                    <a:pt x="1041" y="3607"/>
                  </a:lnTo>
                  <a:lnTo>
                    <a:pt x="1041" y="3607"/>
                  </a:lnTo>
                  <a:lnTo>
                    <a:pt x="1041" y="3607"/>
                  </a:lnTo>
                  <a:lnTo>
                    <a:pt x="1043" y="3605"/>
                  </a:lnTo>
                  <a:lnTo>
                    <a:pt x="1043" y="3605"/>
                  </a:lnTo>
                  <a:lnTo>
                    <a:pt x="1041" y="3605"/>
                  </a:lnTo>
                  <a:lnTo>
                    <a:pt x="1039" y="3605"/>
                  </a:lnTo>
                  <a:lnTo>
                    <a:pt x="1036" y="3605"/>
                  </a:lnTo>
                  <a:lnTo>
                    <a:pt x="1032" y="3609"/>
                  </a:lnTo>
                  <a:lnTo>
                    <a:pt x="1027" y="3607"/>
                  </a:lnTo>
                  <a:lnTo>
                    <a:pt x="1024" y="3609"/>
                  </a:lnTo>
                  <a:lnTo>
                    <a:pt x="1024" y="3609"/>
                  </a:lnTo>
                  <a:lnTo>
                    <a:pt x="1020" y="3612"/>
                  </a:lnTo>
                  <a:lnTo>
                    <a:pt x="1020" y="3612"/>
                  </a:lnTo>
                  <a:lnTo>
                    <a:pt x="1017" y="3612"/>
                  </a:lnTo>
                  <a:lnTo>
                    <a:pt x="1015" y="3614"/>
                  </a:lnTo>
                  <a:lnTo>
                    <a:pt x="1013" y="3614"/>
                  </a:lnTo>
                  <a:lnTo>
                    <a:pt x="1010" y="3614"/>
                  </a:lnTo>
                  <a:lnTo>
                    <a:pt x="1008" y="3614"/>
                  </a:lnTo>
                  <a:lnTo>
                    <a:pt x="1006" y="3616"/>
                  </a:lnTo>
                  <a:lnTo>
                    <a:pt x="1006" y="3619"/>
                  </a:lnTo>
                  <a:lnTo>
                    <a:pt x="1001" y="3619"/>
                  </a:lnTo>
                  <a:lnTo>
                    <a:pt x="996" y="3621"/>
                  </a:lnTo>
                  <a:lnTo>
                    <a:pt x="996" y="3621"/>
                  </a:lnTo>
                  <a:lnTo>
                    <a:pt x="994" y="3621"/>
                  </a:lnTo>
                  <a:lnTo>
                    <a:pt x="994" y="3619"/>
                  </a:lnTo>
                  <a:lnTo>
                    <a:pt x="991" y="3619"/>
                  </a:lnTo>
                  <a:lnTo>
                    <a:pt x="989" y="3619"/>
                  </a:lnTo>
                  <a:lnTo>
                    <a:pt x="987" y="3619"/>
                  </a:lnTo>
                  <a:lnTo>
                    <a:pt x="984" y="3619"/>
                  </a:lnTo>
                  <a:lnTo>
                    <a:pt x="987" y="3619"/>
                  </a:lnTo>
                  <a:lnTo>
                    <a:pt x="987" y="3614"/>
                  </a:lnTo>
                  <a:lnTo>
                    <a:pt x="984" y="3614"/>
                  </a:lnTo>
                  <a:lnTo>
                    <a:pt x="977" y="3614"/>
                  </a:lnTo>
                  <a:lnTo>
                    <a:pt x="975" y="3612"/>
                  </a:lnTo>
                  <a:lnTo>
                    <a:pt x="972" y="3607"/>
                  </a:lnTo>
                  <a:lnTo>
                    <a:pt x="970" y="3607"/>
                  </a:lnTo>
                  <a:lnTo>
                    <a:pt x="970" y="3605"/>
                  </a:lnTo>
                  <a:lnTo>
                    <a:pt x="968" y="3602"/>
                  </a:lnTo>
                  <a:lnTo>
                    <a:pt x="968" y="3600"/>
                  </a:lnTo>
                  <a:lnTo>
                    <a:pt x="965" y="3597"/>
                  </a:lnTo>
                  <a:lnTo>
                    <a:pt x="963" y="3590"/>
                  </a:lnTo>
                  <a:lnTo>
                    <a:pt x="963" y="3590"/>
                  </a:lnTo>
                  <a:lnTo>
                    <a:pt x="963" y="3588"/>
                  </a:lnTo>
                  <a:lnTo>
                    <a:pt x="963" y="3586"/>
                  </a:lnTo>
                  <a:lnTo>
                    <a:pt x="963" y="3583"/>
                  </a:lnTo>
                  <a:lnTo>
                    <a:pt x="963" y="3583"/>
                  </a:lnTo>
                  <a:lnTo>
                    <a:pt x="968" y="3583"/>
                  </a:lnTo>
                  <a:lnTo>
                    <a:pt x="968" y="3583"/>
                  </a:lnTo>
                  <a:lnTo>
                    <a:pt x="970" y="3583"/>
                  </a:lnTo>
                  <a:lnTo>
                    <a:pt x="970" y="3581"/>
                  </a:lnTo>
                  <a:lnTo>
                    <a:pt x="968" y="3576"/>
                  </a:lnTo>
                  <a:lnTo>
                    <a:pt x="965" y="3576"/>
                  </a:lnTo>
                  <a:lnTo>
                    <a:pt x="963" y="3574"/>
                  </a:lnTo>
                  <a:lnTo>
                    <a:pt x="963" y="3574"/>
                  </a:lnTo>
                  <a:lnTo>
                    <a:pt x="961" y="3571"/>
                  </a:lnTo>
                  <a:lnTo>
                    <a:pt x="953" y="3571"/>
                  </a:lnTo>
                  <a:lnTo>
                    <a:pt x="951" y="3571"/>
                  </a:lnTo>
                  <a:lnTo>
                    <a:pt x="946" y="3571"/>
                  </a:lnTo>
                  <a:lnTo>
                    <a:pt x="937" y="3576"/>
                  </a:lnTo>
                  <a:lnTo>
                    <a:pt x="935" y="3576"/>
                  </a:lnTo>
                  <a:lnTo>
                    <a:pt x="939" y="3576"/>
                  </a:lnTo>
                  <a:lnTo>
                    <a:pt x="939" y="3579"/>
                  </a:lnTo>
                  <a:lnTo>
                    <a:pt x="939" y="3579"/>
                  </a:lnTo>
                  <a:lnTo>
                    <a:pt x="939" y="3579"/>
                  </a:lnTo>
                  <a:lnTo>
                    <a:pt x="939" y="3579"/>
                  </a:lnTo>
                  <a:lnTo>
                    <a:pt x="939" y="3581"/>
                  </a:lnTo>
                  <a:lnTo>
                    <a:pt x="932" y="3581"/>
                  </a:lnTo>
                  <a:lnTo>
                    <a:pt x="932" y="3579"/>
                  </a:lnTo>
                  <a:lnTo>
                    <a:pt x="930" y="3579"/>
                  </a:lnTo>
                  <a:lnTo>
                    <a:pt x="930" y="3576"/>
                  </a:lnTo>
                  <a:lnTo>
                    <a:pt x="927" y="3576"/>
                  </a:lnTo>
                  <a:lnTo>
                    <a:pt x="930" y="3574"/>
                  </a:lnTo>
                  <a:lnTo>
                    <a:pt x="927" y="3571"/>
                  </a:lnTo>
                  <a:lnTo>
                    <a:pt x="927" y="3569"/>
                  </a:lnTo>
                  <a:lnTo>
                    <a:pt x="925" y="3569"/>
                  </a:lnTo>
                  <a:lnTo>
                    <a:pt x="925" y="3569"/>
                  </a:lnTo>
                  <a:lnTo>
                    <a:pt x="927" y="3567"/>
                  </a:lnTo>
                  <a:lnTo>
                    <a:pt x="925" y="3564"/>
                  </a:lnTo>
                  <a:lnTo>
                    <a:pt x="925" y="3562"/>
                  </a:lnTo>
                  <a:lnTo>
                    <a:pt x="925" y="3562"/>
                  </a:lnTo>
                  <a:lnTo>
                    <a:pt x="923" y="3562"/>
                  </a:lnTo>
                  <a:lnTo>
                    <a:pt x="920" y="3564"/>
                  </a:lnTo>
                  <a:lnTo>
                    <a:pt x="918" y="3567"/>
                  </a:lnTo>
                  <a:lnTo>
                    <a:pt x="918" y="3567"/>
                  </a:lnTo>
                  <a:lnTo>
                    <a:pt x="916" y="3567"/>
                  </a:lnTo>
                  <a:lnTo>
                    <a:pt x="916" y="3567"/>
                  </a:lnTo>
                  <a:lnTo>
                    <a:pt x="916" y="3562"/>
                  </a:lnTo>
                  <a:lnTo>
                    <a:pt x="916" y="3562"/>
                  </a:lnTo>
                  <a:lnTo>
                    <a:pt x="913" y="3564"/>
                  </a:lnTo>
                  <a:lnTo>
                    <a:pt x="913" y="3560"/>
                  </a:lnTo>
                  <a:lnTo>
                    <a:pt x="911" y="3560"/>
                  </a:lnTo>
                  <a:lnTo>
                    <a:pt x="909" y="3553"/>
                  </a:lnTo>
                  <a:lnTo>
                    <a:pt x="909" y="3553"/>
                  </a:lnTo>
                  <a:lnTo>
                    <a:pt x="909" y="3550"/>
                  </a:lnTo>
                  <a:lnTo>
                    <a:pt x="909" y="3550"/>
                  </a:lnTo>
                  <a:lnTo>
                    <a:pt x="909" y="3548"/>
                  </a:lnTo>
                  <a:lnTo>
                    <a:pt x="911" y="3548"/>
                  </a:lnTo>
                  <a:lnTo>
                    <a:pt x="913" y="3548"/>
                  </a:lnTo>
                  <a:lnTo>
                    <a:pt x="913" y="3543"/>
                  </a:lnTo>
                  <a:lnTo>
                    <a:pt x="916" y="3541"/>
                  </a:lnTo>
                  <a:lnTo>
                    <a:pt x="916" y="3538"/>
                  </a:lnTo>
                  <a:lnTo>
                    <a:pt x="918" y="3536"/>
                  </a:lnTo>
                  <a:lnTo>
                    <a:pt x="920" y="3534"/>
                  </a:lnTo>
                  <a:lnTo>
                    <a:pt x="923" y="3531"/>
                  </a:lnTo>
                  <a:lnTo>
                    <a:pt x="923" y="3534"/>
                  </a:lnTo>
                  <a:lnTo>
                    <a:pt x="923" y="3529"/>
                  </a:lnTo>
                  <a:lnTo>
                    <a:pt x="925" y="3529"/>
                  </a:lnTo>
                  <a:lnTo>
                    <a:pt x="925" y="3527"/>
                  </a:lnTo>
                  <a:lnTo>
                    <a:pt x="927" y="3527"/>
                  </a:lnTo>
                  <a:lnTo>
                    <a:pt x="930" y="3527"/>
                  </a:lnTo>
                  <a:lnTo>
                    <a:pt x="930" y="3524"/>
                  </a:lnTo>
                  <a:lnTo>
                    <a:pt x="932" y="3524"/>
                  </a:lnTo>
                  <a:lnTo>
                    <a:pt x="937" y="3522"/>
                  </a:lnTo>
                  <a:lnTo>
                    <a:pt x="937" y="3519"/>
                  </a:lnTo>
                  <a:lnTo>
                    <a:pt x="937" y="3519"/>
                  </a:lnTo>
                  <a:lnTo>
                    <a:pt x="939" y="3519"/>
                  </a:lnTo>
                  <a:lnTo>
                    <a:pt x="942" y="3517"/>
                  </a:lnTo>
                  <a:lnTo>
                    <a:pt x="939" y="3515"/>
                  </a:lnTo>
                  <a:lnTo>
                    <a:pt x="942" y="3512"/>
                  </a:lnTo>
                  <a:lnTo>
                    <a:pt x="942" y="3508"/>
                  </a:lnTo>
                  <a:lnTo>
                    <a:pt x="944" y="3508"/>
                  </a:lnTo>
                  <a:lnTo>
                    <a:pt x="944" y="3503"/>
                  </a:lnTo>
                  <a:lnTo>
                    <a:pt x="944" y="3503"/>
                  </a:lnTo>
                  <a:lnTo>
                    <a:pt x="944" y="3503"/>
                  </a:lnTo>
                  <a:lnTo>
                    <a:pt x="944" y="3503"/>
                  </a:lnTo>
                  <a:lnTo>
                    <a:pt x="944" y="3501"/>
                  </a:lnTo>
                  <a:lnTo>
                    <a:pt x="944" y="3501"/>
                  </a:lnTo>
                  <a:lnTo>
                    <a:pt x="946" y="3501"/>
                  </a:lnTo>
                  <a:lnTo>
                    <a:pt x="958" y="3501"/>
                  </a:lnTo>
                  <a:lnTo>
                    <a:pt x="963" y="3501"/>
                  </a:lnTo>
                  <a:lnTo>
                    <a:pt x="965" y="3501"/>
                  </a:lnTo>
                  <a:lnTo>
                    <a:pt x="968" y="3501"/>
                  </a:lnTo>
                  <a:lnTo>
                    <a:pt x="968" y="3498"/>
                  </a:lnTo>
                  <a:lnTo>
                    <a:pt x="970" y="3496"/>
                  </a:lnTo>
                  <a:lnTo>
                    <a:pt x="972" y="3496"/>
                  </a:lnTo>
                  <a:lnTo>
                    <a:pt x="972" y="3496"/>
                  </a:lnTo>
                  <a:lnTo>
                    <a:pt x="975" y="3493"/>
                  </a:lnTo>
                  <a:lnTo>
                    <a:pt x="977" y="3493"/>
                  </a:lnTo>
                  <a:lnTo>
                    <a:pt x="977" y="3493"/>
                  </a:lnTo>
                  <a:lnTo>
                    <a:pt x="980" y="3493"/>
                  </a:lnTo>
                  <a:lnTo>
                    <a:pt x="982" y="3493"/>
                  </a:lnTo>
                  <a:lnTo>
                    <a:pt x="984" y="3493"/>
                  </a:lnTo>
                  <a:lnTo>
                    <a:pt x="984" y="3496"/>
                  </a:lnTo>
                  <a:lnTo>
                    <a:pt x="987" y="3496"/>
                  </a:lnTo>
                  <a:lnTo>
                    <a:pt x="991" y="3496"/>
                  </a:lnTo>
                  <a:lnTo>
                    <a:pt x="1001" y="3501"/>
                  </a:lnTo>
                  <a:lnTo>
                    <a:pt x="1003" y="3501"/>
                  </a:lnTo>
                  <a:lnTo>
                    <a:pt x="1006" y="3501"/>
                  </a:lnTo>
                  <a:lnTo>
                    <a:pt x="1008" y="3501"/>
                  </a:lnTo>
                  <a:lnTo>
                    <a:pt x="1010" y="3503"/>
                  </a:lnTo>
                  <a:lnTo>
                    <a:pt x="1010" y="3508"/>
                  </a:lnTo>
                  <a:lnTo>
                    <a:pt x="1015" y="3510"/>
                  </a:lnTo>
                  <a:lnTo>
                    <a:pt x="1015" y="3512"/>
                  </a:lnTo>
                  <a:lnTo>
                    <a:pt x="1017" y="3515"/>
                  </a:lnTo>
                  <a:lnTo>
                    <a:pt x="1017" y="3517"/>
                  </a:lnTo>
                  <a:lnTo>
                    <a:pt x="1020" y="3522"/>
                  </a:lnTo>
                  <a:lnTo>
                    <a:pt x="1022" y="3522"/>
                  </a:lnTo>
                  <a:lnTo>
                    <a:pt x="1022" y="3519"/>
                  </a:lnTo>
                  <a:lnTo>
                    <a:pt x="1022" y="3519"/>
                  </a:lnTo>
                  <a:lnTo>
                    <a:pt x="1022" y="3519"/>
                  </a:lnTo>
                  <a:lnTo>
                    <a:pt x="1022" y="3517"/>
                  </a:lnTo>
                  <a:lnTo>
                    <a:pt x="1022" y="3517"/>
                  </a:lnTo>
                  <a:lnTo>
                    <a:pt x="1022" y="3517"/>
                  </a:lnTo>
                  <a:lnTo>
                    <a:pt x="1024" y="3517"/>
                  </a:lnTo>
                  <a:lnTo>
                    <a:pt x="1024" y="3519"/>
                  </a:lnTo>
                  <a:lnTo>
                    <a:pt x="1024" y="3519"/>
                  </a:lnTo>
                  <a:lnTo>
                    <a:pt x="1027" y="3522"/>
                  </a:lnTo>
                  <a:lnTo>
                    <a:pt x="1027" y="3524"/>
                  </a:lnTo>
                  <a:lnTo>
                    <a:pt x="1029" y="3524"/>
                  </a:lnTo>
                  <a:lnTo>
                    <a:pt x="1029" y="3524"/>
                  </a:lnTo>
                  <a:lnTo>
                    <a:pt x="1032" y="3527"/>
                  </a:lnTo>
                  <a:lnTo>
                    <a:pt x="1034" y="3527"/>
                  </a:lnTo>
                  <a:lnTo>
                    <a:pt x="1034" y="3527"/>
                  </a:lnTo>
                  <a:lnTo>
                    <a:pt x="1036" y="3529"/>
                  </a:lnTo>
                  <a:lnTo>
                    <a:pt x="1036" y="3529"/>
                  </a:lnTo>
                  <a:lnTo>
                    <a:pt x="1041" y="3529"/>
                  </a:lnTo>
                  <a:lnTo>
                    <a:pt x="1041" y="3531"/>
                  </a:lnTo>
                  <a:lnTo>
                    <a:pt x="1043" y="3531"/>
                  </a:lnTo>
                  <a:lnTo>
                    <a:pt x="1043" y="3529"/>
                  </a:lnTo>
                  <a:lnTo>
                    <a:pt x="1043" y="3529"/>
                  </a:lnTo>
                  <a:lnTo>
                    <a:pt x="1046" y="3522"/>
                  </a:lnTo>
                  <a:lnTo>
                    <a:pt x="1046" y="3519"/>
                  </a:lnTo>
                  <a:lnTo>
                    <a:pt x="1050" y="3519"/>
                  </a:lnTo>
                  <a:lnTo>
                    <a:pt x="1055" y="3519"/>
                  </a:lnTo>
                  <a:lnTo>
                    <a:pt x="1060" y="3517"/>
                  </a:lnTo>
                  <a:lnTo>
                    <a:pt x="1060" y="3517"/>
                  </a:lnTo>
                  <a:lnTo>
                    <a:pt x="1067" y="3517"/>
                  </a:lnTo>
                  <a:lnTo>
                    <a:pt x="1067" y="3515"/>
                  </a:lnTo>
                  <a:lnTo>
                    <a:pt x="1072" y="3515"/>
                  </a:lnTo>
                  <a:lnTo>
                    <a:pt x="1076" y="3512"/>
                  </a:lnTo>
                  <a:lnTo>
                    <a:pt x="1084" y="3512"/>
                  </a:lnTo>
                  <a:lnTo>
                    <a:pt x="1086" y="3512"/>
                  </a:lnTo>
                  <a:lnTo>
                    <a:pt x="1086" y="3512"/>
                  </a:lnTo>
                  <a:lnTo>
                    <a:pt x="1088" y="3512"/>
                  </a:lnTo>
                  <a:lnTo>
                    <a:pt x="1088" y="3510"/>
                  </a:lnTo>
                  <a:lnTo>
                    <a:pt x="1091" y="3508"/>
                  </a:lnTo>
                  <a:lnTo>
                    <a:pt x="1095" y="3508"/>
                  </a:lnTo>
                  <a:lnTo>
                    <a:pt x="1095" y="3508"/>
                  </a:lnTo>
                  <a:lnTo>
                    <a:pt x="1095" y="3508"/>
                  </a:lnTo>
                  <a:lnTo>
                    <a:pt x="1100" y="3510"/>
                  </a:lnTo>
                  <a:lnTo>
                    <a:pt x="1102" y="3510"/>
                  </a:lnTo>
                  <a:lnTo>
                    <a:pt x="1102" y="3510"/>
                  </a:lnTo>
                  <a:lnTo>
                    <a:pt x="1105" y="3510"/>
                  </a:lnTo>
                  <a:lnTo>
                    <a:pt x="1107" y="3510"/>
                  </a:lnTo>
                  <a:lnTo>
                    <a:pt x="1107" y="3510"/>
                  </a:lnTo>
                  <a:lnTo>
                    <a:pt x="1105" y="3510"/>
                  </a:lnTo>
                  <a:lnTo>
                    <a:pt x="1105" y="3508"/>
                  </a:lnTo>
                  <a:lnTo>
                    <a:pt x="1102" y="3508"/>
                  </a:lnTo>
                  <a:lnTo>
                    <a:pt x="1100" y="3508"/>
                  </a:lnTo>
                  <a:lnTo>
                    <a:pt x="1098" y="3508"/>
                  </a:lnTo>
                  <a:lnTo>
                    <a:pt x="1098" y="3508"/>
                  </a:lnTo>
                  <a:lnTo>
                    <a:pt x="1093" y="3508"/>
                  </a:lnTo>
                  <a:lnTo>
                    <a:pt x="1093" y="3505"/>
                  </a:lnTo>
                  <a:lnTo>
                    <a:pt x="1093" y="3505"/>
                  </a:lnTo>
                  <a:lnTo>
                    <a:pt x="1088" y="3503"/>
                  </a:lnTo>
                  <a:lnTo>
                    <a:pt x="1084" y="3505"/>
                  </a:lnTo>
                  <a:lnTo>
                    <a:pt x="1081" y="3508"/>
                  </a:lnTo>
                  <a:lnTo>
                    <a:pt x="1079" y="3508"/>
                  </a:lnTo>
                  <a:lnTo>
                    <a:pt x="1074" y="3508"/>
                  </a:lnTo>
                  <a:lnTo>
                    <a:pt x="1074" y="3510"/>
                  </a:lnTo>
                  <a:lnTo>
                    <a:pt x="1072" y="3510"/>
                  </a:lnTo>
                  <a:lnTo>
                    <a:pt x="1072" y="3510"/>
                  </a:lnTo>
                  <a:lnTo>
                    <a:pt x="1069" y="3512"/>
                  </a:lnTo>
                  <a:lnTo>
                    <a:pt x="1060" y="3512"/>
                  </a:lnTo>
                  <a:lnTo>
                    <a:pt x="1060" y="3515"/>
                  </a:lnTo>
                  <a:lnTo>
                    <a:pt x="1060" y="3515"/>
                  </a:lnTo>
                  <a:lnTo>
                    <a:pt x="1058" y="3517"/>
                  </a:lnTo>
                  <a:lnTo>
                    <a:pt x="1058" y="3517"/>
                  </a:lnTo>
                  <a:lnTo>
                    <a:pt x="1058" y="3515"/>
                  </a:lnTo>
                  <a:lnTo>
                    <a:pt x="1058" y="3512"/>
                  </a:lnTo>
                  <a:lnTo>
                    <a:pt x="1055" y="3512"/>
                  </a:lnTo>
                  <a:lnTo>
                    <a:pt x="1050" y="3512"/>
                  </a:lnTo>
                  <a:lnTo>
                    <a:pt x="1046" y="3517"/>
                  </a:lnTo>
                  <a:lnTo>
                    <a:pt x="1043" y="3517"/>
                  </a:lnTo>
                  <a:lnTo>
                    <a:pt x="1043" y="3517"/>
                  </a:lnTo>
                  <a:lnTo>
                    <a:pt x="1043" y="3517"/>
                  </a:lnTo>
                  <a:lnTo>
                    <a:pt x="1041" y="3515"/>
                  </a:lnTo>
                  <a:lnTo>
                    <a:pt x="1039" y="3515"/>
                  </a:lnTo>
                  <a:lnTo>
                    <a:pt x="1036" y="3515"/>
                  </a:lnTo>
                  <a:lnTo>
                    <a:pt x="1036" y="3515"/>
                  </a:lnTo>
                  <a:lnTo>
                    <a:pt x="1036" y="3512"/>
                  </a:lnTo>
                  <a:lnTo>
                    <a:pt x="1029" y="3510"/>
                  </a:lnTo>
                  <a:lnTo>
                    <a:pt x="1029" y="3508"/>
                  </a:lnTo>
                  <a:lnTo>
                    <a:pt x="1027" y="3508"/>
                  </a:lnTo>
                  <a:lnTo>
                    <a:pt x="1027" y="3505"/>
                  </a:lnTo>
                  <a:lnTo>
                    <a:pt x="1027" y="3503"/>
                  </a:lnTo>
                  <a:lnTo>
                    <a:pt x="1027" y="3503"/>
                  </a:lnTo>
                  <a:lnTo>
                    <a:pt x="1024" y="3498"/>
                  </a:lnTo>
                  <a:lnTo>
                    <a:pt x="1024" y="3496"/>
                  </a:lnTo>
                  <a:lnTo>
                    <a:pt x="1027" y="3496"/>
                  </a:lnTo>
                  <a:lnTo>
                    <a:pt x="1022" y="3493"/>
                  </a:lnTo>
                  <a:lnTo>
                    <a:pt x="1022" y="3489"/>
                  </a:lnTo>
                  <a:lnTo>
                    <a:pt x="1022" y="3489"/>
                  </a:lnTo>
                  <a:lnTo>
                    <a:pt x="1020" y="3486"/>
                  </a:lnTo>
                  <a:lnTo>
                    <a:pt x="1017" y="3486"/>
                  </a:lnTo>
                  <a:lnTo>
                    <a:pt x="1017" y="3489"/>
                  </a:lnTo>
                  <a:lnTo>
                    <a:pt x="1017" y="3489"/>
                  </a:lnTo>
                  <a:lnTo>
                    <a:pt x="1015" y="3489"/>
                  </a:lnTo>
                  <a:lnTo>
                    <a:pt x="1013" y="3484"/>
                  </a:lnTo>
                  <a:lnTo>
                    <a:pt x="1010" y="3482"/>
                  </a:lnTo>
                  <a:lnTo>
                    <a:pt x="1008" y="3482"/>
                  </a:lnTo>
                  <a:lnTo>
                    <a:pt x="1006" y="3482"/>
                  </a:lnTo>
                  <a:lnTo>
                    <a:pt x="1006" y="3482"/>
                  </a:lnTo>
                  <a:lnTo>
                    <a:pt x="1006" y="3479"/>
                  </a:lnTo>
                  <a:lnTo>
                    <a:pt x="1001" y="3479"/>
                  </a:lnTo>
                  <a:lnTo>
                    <a:pt x="1001" y="3479"/>
                  </a:lnTo>
                  <a:lnTo>
                    <a:pt x="998" y="3477"/>
                  </a:lnTo>
                  <a:lnTo>
                    <a:pt x="994" y="3477"/>
                  </a:lnTo>
                  <a:lnTo>
                    <a:pt x="994" y="3477"/>
                  </a:lnTo>
                  <a:lnTo>
                    <a:pt x="984" y="3479"/>
                  </a:lnTo>
                  <a:lnTo>
                    <a:pt x="980" y="3479"/>
                  </a:lnTo>
                  <a:lnTo>
                    <a:pt x="980" y="3479"/>
                  </a:lnTo>
                  <a:lnTo>
                    <a:pt x="980" y="3479"/>
                  </a:lnTo>
                  <a:lnTo>
                    <a:pt x="977" y="3479"/>
                  </a:lnTo>
                  <a:lnTo>
                    <a:pt x="975" y="3479"/>
                  </a:lnTo>
                  <a:lnTo>
                    <a:pt x="975" y="3479"/>
                  </a:lnTo>
                  <a:lnTo>
                    <a:pt x="972" y="3477"/>
                  </a:lnTo>
                  <a:lnTo>
                    <a:pt x="970" y="3479"/>
                  </a:lnTo>
                  <a:lnTo>
                    <a:pt x="970" y="3477"/>
                  </a:lnTo>
                  <a:lnTo>
                    <a:pt x="965" y="3475"/>
                  </a:lnTo>
                  <a:lnTo>
                    <a:pt x="965" y="3475"/>
                  </a:lnTo>
                  <a:lnTo>
                    <a:pt x="963" y="3472"/>
                  </a:lnTo>
                  <a:lnTo>
                    <a:pt x="963" y="3470"/>
                  </a:lnTo>
                  <a:lnTo>
                    <a:pt x="961" y="3467"/>
                  </a:lnTo>
                  <a:lnTo>
                    <a:pt x="961" y="3463"/>
                  </a:lnTo>
                  <a:lnTo>
                    <a:pt x="958" y="3463"/>
                  </a:lnTo>
                  <a:lnTo>
                    <a:pt x="961" y="3460"/>
                  </a:lnTo>
                  <a:lnTo>
                    <a:pt x="961" y="3458"/>
                  </a:lnTo>
                  <a:lnTo>
                    <a:pt x="961" y="3456"/>
                  </a:lnTo>
                  <a:lnTo>
                    <a:pt x="961" y="3458"/>
                  </a:lnTo>
                  <a:lnTo>
                    <a:pt x="958" y="3458"/>
                  </a:lnTo>
                  <a:lnTo>
                    <a:pt x="956" y="3458"/>
                  </a:lnTo>
                  <a:lnTo>
                    <a:pt x="956" y="3458"/>
                  </a:lnTo>
                  <a:lnTo>
                    <a:pt x="956" y="3458"/>
                  </a:lnTo>
                  <a:lnTo>
                    <a:pt x="956" y="3456"/>
                  </a:lnTo>
                  <a:lnTo>
                    <a:pt x="958" y="3456"/>
                  </a:lnTo>
                  <a:lnTo>
                    <a:pt x="958" y="3453"/>
                  </a:lnTo>
                  <a:lnTo>
                    <a:pt x="961" y="3453"/>
                  </a:lnTo>
                  <a:lnTo>
                    <a:pt x="961" y="3451"/>
                  </a:lnTo>
                  <a:lnTo>
                    <a:pt x="961" y="3451"/>
                  </a:lnTo>
                  <a:lnTo>
                    <a:pt x="963" y="3451"/>
                  </a:lnTo>
                  <a:lnTo>
                    <a:pt x="963" y="3451"/>
                  </a:lnTo>
                  <a:lnTo>
                    <a:pt x="965" y="3444"/>
                  </a:lnTo>
                  <a:lnTo>
                    <a:pt x="968" y="3441"/>
                  </a:lnTo>
                  <a:lnTo>
                    <a:pt x="972" y="3441"/>
                  </a:lnTo>
                  <a:lnTo>
                    <a:pt x="972" y="3439"/>
                  </a:lnTo>
                  <a:lnTo>
                    <a:pt x="972" y="3439"/>
                  </a:lnTo>
                  <a:lnTo>
                    <a:pt x="972" y="3437"/>
                  </a:lnTo>
                  <a:lnTo>
                    <a:pt x="975" y="3437"/>
                  </a:lnTo>
                  <a:lnTo>
                    <a:pt x="977" y="3434"/>
                  </a:lnTo>
                  <a:lnTo>
                    <a:pt x="977" y="3434"/>
                  </a:lnTo>
                  <a:lnTo>
                    <a:pt x="980" y="3432"/>
                  </a:lnTo>
                  <a:lnTo>
                    <a:pt x="982" y="3432"/>
                  </a:lnTo>
                  <a:lnTo>
                    <a:pt x="984" y="3427"/>
                  </a:lnTo>
                  <a:lnTo>
                    <a:pt x="984" y="3427"/>
                  </a:lnTo>
                  <a:lnTo>
                    <a:pt x="984" y="3427"/>
                  </a:lnTo>
                  <a:lnTo>
                    <a:pt x="987" y="3425"/>
                  </a:lnTo>
                  <a:lnTo>
                    <a:pt x="987" y="3423"/>
                  </a:lnTo>
                  <a:lnTo>
                    <a:pt x="989" y="3420"/>
                  </a:lnTo>
                  <a:lnTo>
                    <a:pt x="989" y="3418"/>
                  </a:lnTo>
                  <a:lnTo>
                    <a:pt x="991" y="3418"/>
                  </a:lnTo>
                  <a:lnTo>
                    <a:pt x="991" y="3418"/>
                  </a:lnTo>
                  <a:lnTo>
                    <a:pt x="991" y="3415"/>
                  </a:lnTo>
                  <a:lnTo>
                    <a:pt x="989" y="3413"/>
                  </a:lnTo>
                  <a:lnTo>
                    <a:pt x="989" y="3413"/>
                  </a:lnTo>
                  <a:lnTo>
                    <a:pt x="987" y="3411"/>
                  </a:lnTo>
                  <a:lnTo>
                    <a:pt x="989" y="3408"/>
                  </a:lnTo>
                  <a:lnTo>
                    <a:pt x="984" y="3406"/>
                  </a:lnTo>
                  <a:lnTo>
                    <a:pt x="982" y="3406"/>
                  </a:lnTo>
                  <a:lnTo>
                    <a:pt x="980" y="3406"/>
                  </a:lnTo>
                  <a:lnTo>
                    <a:pt x="977" y="3404"/>
                  </a:lnTo>
                  <a:lnTo>
                    <a:pt x="977" y="3399"/>
                  </a:lnTo>
                  <a:lnTo>
                    <a:pt x="977" y="3394"/>
                  </a:lnTo>
                  <a:lnTo>
                    <a:pt x="982" y="3389"/>
                  </a:lnTo>
                  <a:lnTo>
                    <a:pt x="984" y="3387"/>
                  </a:lnTo>
                  <a:lnTo>
                    <a:pt x="984" y="3385"/>
                  </a:lnTo>
                  <a:lnTo>
                    <a:pt x="987" y="3382"/>
                  </a:lnTo>
                  <a:lnTo>
                    <a:pt x="989" y="3385"/>
                  </a:lnTo>
                  <a:lnTo>
                    <a:pt x="991" y="3382"/>
                  </a:lnTo>
                  <a:lnTo>
                    <a:pt x="996" y="3382"/>
                  </a:lnTo>
                  <a:lnTo>
                    <a:pt x="998" y="3380"/>
                  </a:lnTo>
                  <a:lnTo>
                    <a:pt x="1001" y="3380"/>
                  </a:lnTo>
                  <a:lnTo>
                    <a:pt x="1001" y="3378"/>
                  </a:lnTo>
                  <a:lnTo>
                    <a:pt x="1003" y="3378"/>
                  </a:lnTo>
                  <a:lnTo>
                    <a:pt x="1006" y="3375"/>
                  </a:lnTo>
                  <a:lnTo>
                    <a:pt x="1006" y="3375"/>
                  </a:lnTo>
                  <a:lnTo>
                    <a:pt x="1008" y="3375"/>
                  </a:lnTo>
                  <a:lnTo>
                    <a:pt x="1008" y="3378"/>
                  </a:lnTo>
                  <a:lnTo>
                    <a:pt x="1008" y="3378"/>
                  </a:lnTo>
                  <a:lnTo>
                    <a:pt x="1008" y="3378"/>
                  </a:lnTo>
                  <a:lnTo>
                    <a:pt x="1010" y="3378"/>
                  </a:lnTo>
                  <a:lnTo>
                    <a:pt x="1015" y="3378"/>
                  </a:lnTo>
                  <a:lnTo>
                    <a:pt x="1015" y="3375"/>
                  </a:lnTo>
                  <a:lnTo>
                    <a:pt x="1017" y="3375"/>
                  </a:lnTo>
                  <a:lnTo>
                    <a:pt x="1024" y="3373"/>
                  </a:lnTo>
                  <a:lnTo>
                    <a:pt x="1024" y="3371"/>
                  </a:lnTo>
                  <a:lnTo>
                    <a:pt x="1027" y="3371"/>
                  </a:lnTo>
                  <a:lnTo>
                    <a:pt x="1029" y="3371"/>
                  </a:lnTo>
                  <a:lnTo>
                    <a:pt x="1029" y="3368"/>
                  </a:lnTo>
                  <a:lnTo>
                    <a:pt x="1032" y="3368"/>
                  </a:lnTo>
                  <a:lnTo>
                    <a:pt x="1034" y="3368"/>
                  </a:lnTo>
                  <a:lnTo>
                    <a:pt x="1039" y="3366"/>
                  </a:lnTo>
                  <a:lnTo>
                    <a:pt x="1039" y="3366"/>
                  </a:lnTo>
                  <a:lnTo>
                    <a:pt x="1039" y="3366"/>
                  </a:lnTo>
                  <a:lnTo>
                    <a:pt x="1041" y="3368"/>
                  </a:lnTo>
                  <a:lnTo>
                    <a:pt x="1043" y="3371"/>
                  </a:lnTo>
                  <a:lnTo>
                    <a:pt x="1043" y="3371"/>
                  </a:lnTo>
                  <a:lnTo>
                    <a:pt x="1046" y="3375"/>
                  </a:lnTo>
                  <a:lnTo>
                    <a:pt x="1046" y="3375"/>
                  </a:lnTo>
                  <a:lnTo>
                    <a:pt x="1046" y="3378"/>
                  </a:lnTo>
                  <a:lnTo>
                    <a:pt x="1048" y="3378"/>
                  </a:lnTo>
                  <a:lnTo>
                    <a:pt x="1048" y="3380"/>
                  </a:lnTo>
                  <a:lnTo>
                    <a:pt x="1053" y="3385"/>
                  </a:lnTo>
                  <a:lnTo>
                    <a:pt x="1053" y="3385"/>
                  </a:lnTo>
                  <a:lnTo>
                    <a:pt x="1055" y="3387"/>
                  </a:lnTo>
                  <a:lnTo>
                    <a:pt x="1058" y="3392"/>
                  </a:lnTo>
                  <a:lnTo>
                    <a:pt x="1060" y="3394"/>
                  </a:lnTo>
                  <a:lnTo>
                    <a:pt x="1060" y="3397"/>
                  </a:lnTo>
                  <a:lnTo>
                    <a:pt x="1062" y="3397"/>
                  </a:lnTo>
                  <a:lnTo>
                    <a:pt x="1062" y="3397"/>
                  </a:lnTo>
                  <a:lnTo>
                    <a:pt x="1062" y="3399"/>
                  </a:lnTo>
                  <a:lnTo>
                    <a:pt x="1065" y="3401"/>
                  </a:lnTo>
                  <a:lnTo>
                    <a:pt x="1069" y="3401"/>
                  </a:lnTo>
                  <a:lnTo>
                    <a:pt x="1069" y="3401"/>
                  </a:lnTo>
                  <a:lnTo>
                    <a:pt x="1072" y="3404"/>
                  </a:lnTo>
                  <a:lnTo>
                    <a:pt x="1074" y="3406"/>
                  </a:lnTo>
                  <a:lnTo>
                    <a:pt x="1076" y="3408"/>
                  </a:lnTo>
                  <a:lnTo>
                    <a:pt x="1079" y="3408"/>
                  </a:lnTo>
                  <a:lnTo>
                    <a:pt x="1079" y="3413"/>
                  </a:lnTo>
                  <a:lnTo>
                    <a:pt x="1084" y="3415"/>
                  </a:lnTo>
                  <a:lnTo>
                    <a:pt x="1084" y="3415"/>
                  </a:lnTo>
                  <a:lnTo>
                    <a:pt x="1086" y="3415"/>
                  </a:lnTo>
                  <a:lnTo>
                    <a:pt x="1086" y="3413"/>
                  </a:lnTo>
                  <a:lnTo>
                    <a:pt x="1088" y="3413"/>
                  </a:lnTo>
                  <a:lnTo>
                    <a:pt x="1091" y="3413"/>
                  </a:lnTo>
                  <a:lnTo>
                    <a:pt x="1091" y="3411"/>
                  </a:lnTo>
                  <a:lnTo>
                    <a:pt x="1091" y="3411"/>
                  </a:lnTo>
                  <a:lnTo>
                    <a:pt x="1091" y="3411"/>
                  </a:lnTo>
                  <a:lnTo>
                    <a:pt x="1091" y="3406"/>
                  </a:lnTo>
                  <a:lnTo>
                    <a:pt x="1093" y="3406"/>
                  </a:lnTo>
                  <a:lnTo>
                    <a:pt x="1093" y="3406"/>
                  </a:lnTo>
                  <a:lnTo>
                    <a:pt x="1095" y="3406"/>
                  </a:lnTo>
                  <a:lnTo>
                    <a:pt x="1098" y="3406"/>
                  </a:lnTo>
                  <a:lnTo>
                    <a:pt x="1098" y="3404"/>
                  </a:lnTo>
                  <a:lnTo>
                    <a:pt x="1098" y="3404"/>
                  </a:lnTo>
                  <a:lnTo>
                    <a:pt x="1100" y="3401"/>
                  </a:lnTo>
                  <a:lnTo>
                    <a:pt x="1100" y="3399"/>
                  </a:lnTo>
                  <a:lnTo>
                    <a:pt x="1100" y="3399"/>
                  </a:lnTo>
                  <a:lnTo>
                    <a:pt x="1098" y="3399"/>
                  </a:lnTo>
                  <a:lnTo>
                    <a:pt x="1093" y="3401"/>
                  </a:lnTo>
                  <a:lnTo>
                    <a:pt x="1093" y="3404"/>
                  </a:lnTo>
                  <a:lnTo>
                    <a:pt x="1093" y="3401"/>
                  </a:lnTo>
                  <a:lnTo>
                    <a:pt x="1093" y="3401"/>
                  </a:lnTo>
                  <a:lnTo>
                    <a:pt x="1091" y="3399"/>
                  </a:lnTo>
                  <a:lnTo>
                    <a:pt x="1088" y="3399"/>
                  </a:lnTo>
                  <a:lnTo>
                    <a:pt x="1086" y="3399"/>
                  </a:lnTo>
                  <a:lnTo>
                    <a:pt x="1084" y="3399"/>
                  </a:lnTo>
                  <a:lnTo>
                    <a:pt x="1084" y="3397"/>
                  </a:lnTo>
                  <a:lnTo>
                    <a:pt x="1081" y="3397"/>
                  </a:lnTo>
                  <a:lnTo>
                    <a:pt x="1079" y="3397"/>
                  </a:lnTo>
                  <a:lnTo>
                    <a:pt x="1079" y="3397"/>
                  </a:lnTo>
                  <a:lnTo>
                    <a:pt x="1079" y="3397"/>
                  </a:lnTo>
                  <a:lnTo>
                    <a:pt x="1076" y="3397"/>
                  </a:lnTo>
                  <a:lnTo>
                    <a:pt x="1076" y="3394"/>
                  </a:lnTo>
                  <a:lnTo>
                    <a:pt x="1074" y="3394"/>
                  </a:lnTo>
                  <a:lnTo>
                    <a:pt x="1072" y="3392"/>
                  </a:lnTo>
                  <a:lnTo>
                    <a:pt x="1069" y="3389"/>
                  </a:lnTo>
                  <a:lnTo>
                    <a:pt x="1067" y="3387"/>
                  </a:lnTo>
                  <a:lnTo>
                    <a:pt x="1067" y="3387"/>
                  </a:lnTo>
                  <a:lnTo>
                    <a:pt x="1065" y="3385"/>
                  </a:lnTo>
                  <a:lnTo>
                    <a:pt x="1062" y="3380"/>
                  </a:lnTo>
                  <a:lnTo>
                    <a:pt x="1060" y="3378"/>
                  </a:lnTo>
                  <a:lnTo>
                    <a:pt x="1058" y="3378"/>
                  </a:lnTo>
                  <a:lnTo>
                    <a:pt x="1055" y="3375"/>
                  </a:lnTo>
                  <a:lnTo>
                    <a:pt x="1053" y="3373"/>
                  </a:lnTo>
                  <a:lnTo>
                    <a:pt x="1050" y="3371"/>
                  </a:lnTo>
                  <a:lnTo>
                    <a:pt x="1050" y="3368"/>
                  </a:lnTo>
                  <a:lnTo>
                    <a:pt x="1048" y="3368"/>
                  </a:lnTo>
                  <a:lnTo>
                    <a:pt x="1048" y="3368"/>
                  </a:lnTo>
                  <a:lnTo>
                    <a:pt x="1048" y="3366"/>
                  </a:lnTo>
                  <a:lnTo>
                    <a:pt x="1048" y="3366"/>
                  </a:lnTo>
                  <a:lnTo>
                    <a:pt x="1043" y="3363"/>
                  </a:lnTo>
                  <a:lnTo>
                    <a:pt x="1043" y="3361"/>
                  </a:lnTo>
                  <a:lnTo>
                    <a:pt x="1043" y="3359"/>
                  </a:lnTo>
                  <a:lnTo>
                    <a:pt x="1043" y="3356"/>
                  </a:lnTo>
                  <a:lnTo>
                    <a:pt x="1043" y="3354"/>
                  </a:lnTo>
                  <a:lnTo>
                    <a:pt x="1046" y="3354"/>
                  </a:lnTo>
                  <a:lnTo>
                    <a:pt x="1046" y="3354"/>
                  </a:lnTo>
                  <a:lnTo>
                    <a:pt x="1046" y="3352"/>
                  </a:lnTo>
                  <a:lnTo>
                    <a:pt x="1048" y="3352"/>
                  </a:lnTo>
                  <a:lnTo>
                    <a:pt x="1050" y="3352"/>
                  </a:lnTo>
                  <a:lnTo>
                    <a:pt x="1050" y="3349"/>
                  </a:lnTo>
                  <a:lnTo>
                    <a:pt x="1053" y="3349"/>
                  </a:lnTo>
                  <a:lnTo>
                    <a:pt x="1055" y="3345"/>
                  </a:lnTo>
                  <a:lnTo>
                    <a:pt x="1055" y="3345"/>
                  </a:lnTo>
                  <a:lnTo>
                    <a:pt x="1058" y="3342"/>
                  </a:lnTo>
                  <a:lnTo>
                    <a:pt x="1058" y="3337"/>
                  </a:lnTo>
                  <a:lnTo>
                    <a:pt x="1058" y="3335"/>
                  </a:lnTo>
                  <a:lnTo>
                    <a:pt x="1060" y="3333"/>
                  </a:lnTo>
                  <a:lnTo>
                    <a:pt x="1060" y="3333"/>
                  </a:lnTo>
                  <a:lnTo>
                    <a:pt x="1060" y="3333"/>
                  </a:lnTo>
                  <a:lnTo>
                    <a:pt x="1065" y="3333"/>
                  </a:lnTo>
                  <a:lnTo>
                    <a:pt x="1065" y="3330"/>
                  </a:lnTo>
                  <a:lnTo>
                    <a:pt x="1065" y="3330"/>
                  </a:lnTo>
                  <a:lnTo>
                    <a:pt x="1065" y="3330"/>
                  </a:lnTo>
                  <a:lnTo>
                    <a:pt x="1069" y="3330"/>
                  </a:lnTo>
                  <a:lnTo>
                    <a:pt x="1072" y="3330"/>
                  </a:lnTo>
                  <a:lnTo>
                    <a:pt x="1081" y="3328"/>
                  </a:lnTo>
                  <a:lnTo>
                    <a:pt x="1079" y="3328"/>
                  </a:lnTo>
                  <a:lnTo>
                    <a:pt x="1079" y="3326"/>
                  </a:lnTo>
                  <a:lnTo>
                    <a:pt x="1079" y="3326"/>
                  </a:lnTo>
                  <a:lnTo>
                    <a:pt x="1079" y="3323"/>
                  </a:lnTo>
                  <a:lnTo>
                    <a:pt x="1074" y="3326"/>
                  </a:lnTo>
                  <a:lnTo>
                    <a:pt x="1072" y="3326"/>
                  </a:lnTo>
                  <a:lnTo>
                    <a:pt x="1069" y="3326"/>
                  </a:lnTo>
                  <a:lnTo>
                    <a:pt x="1067" y="3328"/>
                  </a:lnTo>
                  <a:lnTo>
                    <a:pt x="1067" y="3328"/>
                  </a:lnTo>
                  <a:lnTo>
                    <a:pt x="1065" y="3328"/>
                  </a:lnTo>
                  <a:lnTo>
                    <a:pt x="1060" y="3328"/>
                  </a:lnTo>
                  <a:lnTo>
                    <a:pt x="1060" y="3330"/>
                  </a:lnTo>
                  <a:lnTo>
                    <a:pt x="1060" y="3333"/>
                  </a:lnTo>
                  <a:lnTo>
                    <a:pt x="1058" y="3333"/>
                  </a:lnTo>
                  <a:lnTo>
                    <a:pt x="1058" y="3335"/>
                  </a:lnTo>
                  <a:lnTo>
                    <a:pt x="1058" y="3340"/>
                  </a:lnTo>
                  <a:lnTo>
                    <a:pt x="1053" y="3345"/>
                  </a:lnTo>
                  <a:lnTo>
                    <a:pt x="1053" y="3347"/>
                  </a:lnTo>
                  <a:lnTo>
                    <a:pt x="1048" y="3347"/>
                  </a:lnTo>
                  <a:lnTo>
                    <a:pt x="1046" y="3349"/>
                  </a:lnTo>
                  <a:lnTo>
                    <a:pt x="1046" y="3349"/>
                  </a:lnTo>
                  <a:lnTo>
                    <a:pt x="1043" y="3354"/>
                  </a:lnTo>
                  <a:lnTo>
                    <a:pt x="1041" y="3361"/>
                  </a:lnTo>
                  <a:lnTo>
                    <a:pt x="1041" y="3359"/>
                  </a:lnTo>
                  <a:lnTo>
                    <a:pt x="1041" y="3356"/>
                  </a:lnTo>
                  <a:lnTo>
                    <a:pt x="1041" y="3356"/>
                  </a:lnTo>
                  <a:lnTo>
                    <a:pt x="1036" y="3356"/>
                  </a:lnTo>
                  <a:lnTo>
                    <a:pt x="1036" y="3359"/>
                  </a:lnTo>
                  <a:lnTo>
                    <a:pt x="1032" y="3356"/>
                  </a:lnTo>
                  <a:lnTo>
                    <a:pt x="1029" y="3359"/>
                  </a:lnTo>
                  <a:lnTo>
                    <a:pt x="1027" y="3361"/>
                  </a:lnTo>
                  <a:lnTo>
                    <a:pt x="1024" y="3361"/>
                  </a:lnTo>
                  <a:lnTo>
                    <a:pt x="1022" y="3359"/>
                  </a:lnTo>
                  <a:lnTo>
                    <a:pt x="1022" y="3359"/>
                  </a:lnTo>
                  <a:lnTo>
                    <a:pt x="1022" y="3356"/>
                  </a:lnTo>
                  <a:lnTo>
                    <a:pt x="1020" y="3361"/>
                  </a:lnTo>
                  <a:lnTo>
                    <a:pt x="1017" y="3363"/>
                  </a:lnTo>
                  <a:lnTo>
                    <a:pt x="1013" y="3363"/>
                  </a:lnTo>
                  <a:lnTo>
                    <a:pt x="1015" y="3361"/>
                  </a:lnTo>
                  <a:lnTo>
                    <a:pt x="1013" y="3361"/>
                  </a:lnTo>
                  <a:lnTo>
                    <a:pt x="1010" y="3363"/>
                  </a:lnTo>
                  <a:lnTo>
                    <a:pt x="1008" y="3363"/>
                  </a:lnTo>
                  <a:lnTo>
                    <a:pt x="1008" y="3366"/>
                  </a:lnTo>
                  <a:lnTo>
                    <a:pt x="1006" y="3366"/>
                  </a:lnTo>
                  <a:lnTo>
                    <a:pt x="1006" y="3366"/>
                  </a:lnTo>
                  <a:lnTo>
                    <a:pt x="1006" y="3363"/>
                  </a:lnTo>
                  <a:lnTo>
                    <a:pt x="1006" y="3359"/>
                  </a:lnTo>
                  <a:lnTo>
                    <a:pt x="1003" y="3359"/>
                  </a:lnTo>
                  <a:lnTo>
                    <a:pt x="1001" y="3359"/>
                  </a:lnTo>
                  <a:lnTo>
                    <a:pt x="994" y="3361"/>
                  </a:lnTo>
                  <a:lnTo>
                    <a:pt x="991" y="3361"/>
                  </a:lnTo>
                  <a:lnTo>
                    <a:pt x="991" y="3359"/>
                  </a:lnTo>
                  <a:lnTo>
                    <a:pt x="989" y="3356"/>
                  </a:lnTo>
                  <a:lnTo>
                    <a:pt x="984" y="3354"/>
                  </a:lnTo>
                  <a:lnTo>
                    <a:pt x="984" y="3352"/>
                  </a:lnTo>
                  <a:lnTo>
                    <a:pt x="980" y="3352"/>
                  </a:lnTo>
                  <a:lnTo>
                    <a:pt x="977" y="3352"/>
                  </a:lnTo>
                  <a:lnTo>
                    <a:pt x="975" y="3354"/>
                  </a:lnTo>
                  <a:lnTo>
                    <a:pt x="972" y="3356"/>
                  </a:lnTo>
                  <a:lnTo>
                    <a:pt x="970" y="3356"/>
                  </a:lnTo>
                  <a:lnTo>
                    <a:pt x="970" y="3356"/>
                  </a:lnTo>
                  <a:lnTo>
                    <a:pt x="968" y="3356"/>
                  </a:lnTo>
                  <a:lnTo>
                    <a:pt x="965" y="3356"/>
                  </a:lnTo>
                  <a:lnTo>
                    <a:pt x="961" y="3356"/>
                  </a:lnTo>
                  <a:lnTo>
                    <a:pt x="958" y="3354"/>
                  </a:lnTo>
                  <a:lnTo>
                    <a:pt x="958" y="3356"/>
                  </a:lnTo>
                  <a:lnTo>
                    <a:pt x="953" y="3356"/>
                  </a:lnTo>
                  <a:lnTo>
                    <a:pt x="951" y="3356"/>
                  </a:lnTo>
                  <a:lnTo>
                    <a:pt x="951" y="3359"/>
                  </a:lnTo>
                  <a:lnTo>
                    <a:pt x="951" y="3359"/>
                  </a:lnTo>
                  <a:lnTo>
                    <a:pt x="951" y="3356"/>
                  </a:lnTo>
                  <a:lnTo>
                    <a:pt x="949" y="3359"/>
                  </a:lnTo>
                  <a:lnTo>
                    <a:pt x="946" y="3356"/>
                  </a:lnTo>
                  <a:lnTo>
                    <a:pt x="942" y="3356"/>
                  </a:lnTo>
                  <a:lnTo>
                    <a:pt x="942" y="3356"/>
                  </a:lnTo>
                  <a:lnTo>
                    <a:pt x="939" y="3356"/>
                  </a:lnTo>
                  <a:lnTo>
                    <a:pt x="939" y="3356"/>
                  </a:lnTo>
                  <a:lnTo>
                    <a:pt x="937" y="3359"/>
                  </a:lnTo>
                  <a:lnTo>
                    <a:pt x="935" y="3359"/>
                  </a:lnTo>
                  <a:lnTo>
                    <a:pt x="935" y="3356"/>
                  </a:lnTo>
                  <a:lnTo>
                    <a:pt x="939" y="3356"/>
                  </a:lnTo>
                  <a:lnTo>
                    <a:pt x="939" y="3354"/>
                  </a:lnTo>
                  <a:lnTo>
                    <a:pt x="939" y="3352"/>
                  </a:lnTo>
                  <a:lnTo>
                    <a:pt x="939" y="3352"/>
                  </a:lnTo>
                  <a:lnTo>
                    <a:pt x="942" y="3352"/>
                  </a:lnTo>
                  <a:lnTo>
                    <a:pt x="944" y="3352"/>
                  </a:lnTo>
                  <a:lnTo>
                    <a:pt x="944" y="3352"/>
                  </a:lnTo>
                  <a:lnTo>
                    <a:pt x="944" y="3349"/>
                  </a:lnTo>
                  <a:lnTo>
                    <a:pt x="944" y="3347"/>
                  </a:lnTo>
                  <a:lnTo>
                    <a:pt x="942" y="3347"/>
                  </a:lnTo>
                  <a:lnTo>
                    <a:pt x="942" y="3345"/>
                  </a:lnTo>
                  <a:lnTo>
                    <a:pt x="942" y="3345"/>
                  </a:lnTo>
                  <a:lnTo>
                    <a:pt x="942" y="3342"/>
                  </a:lnTo>
                  <a:lnTo>
                    <a:pt x="942" y="3340"/>
                  </a:lnTo>
                  <a:lnTo>
                    <a:pt x="944" y="3340"/>
                  </a:lnTo>
                  <a:lnTo>
                    <a:pt x="944" y="3337"/>
                  </a:lnTo>
                  <a:lnTo>
                    <a:pt x="946" y="3337"/>
                  </a:lnTo>
                  <a:lnTo>
                    <a:pt x="946" y="3335"/>
                  </a:lnTo>
                  <a:lnTo>
                    <a:pt x="942" y="3335"/>
                  </a:lnTo>
                  <a:lnTo>
                    <a:pt x="942" y="3335"/>
                  </a:lnTo>
                  <a:lnTo>
                    <a:pt x="942" y="3333"/>
                  </a:lnTo>
                  <a:lnTo>
                    <a:pt x="944" y="3330"/>
                  </a:lnTo>
                  <a:lnTo>
                    <a:pt x="944" y="3330"/>
                  </a:lnTo>
                  <a:lnTo>
                    <a:pt x="944" y="3328"/>
                  </a:lnTo>
                  <a:lnTo>
                    <a:pt x="944" y="3328"/>
                  </a:lnTo>
                  <a:lnTo>
                    <a:pt x="946" y="3328"/>
                  </a:lnTo>
                  <a:lnTo>
                    <a:pt x="946" y="3326"/>
                  </a:lnTo>
                  <a:lnTo>
                    <a:pt x="946" y="3326"/>
                  </a:lnTo>
                  <a:lnTo>
                    <a:pt x="946" y="3326"/>
                  </a:lnTo>
                  <a:lnTo>
                    <a:pt x="944" y="3326"/>
                  </a:lnTo>
                  <a:lnTo>
                    <a:pt x="944" y="3326"/>
                  </a:lnTo>
                  <a:lnTo>
                    <a:pt x="944" y="3326"/>
                  </a:lnTo>
                  <a:lnTo>
                    <a:pt x="946" y="3323"/>
                  </a:lnTo>
                  <a:lnTo>
                    <a:pt x="946" y="3326"/>
                  </a:lnTo>
                  <a:lnTo>
                    <a:pt x="949" y="3323"/>
                  </a:lnTo>
                  <a:lnTo>
                    <a:pt x="946" y="3323"/>
                  </a:lnTo>
                  <a:lnTo>
                    <a:pt x="946" y="3323"/>
                  </a:lnTo>
                  <a:lnTo>
                    <a:pt x="949" y="3323"/>
                  </a:lnTo>
                  <a:lnTo>
                    <a:pt x="949" y="3323"/>
                  </a:lnTo>
                  <a:lnTo>
                    <a:pt x="949" y="3323"/>
                  </a:lnTo>
                  <a:lnTo>
                    <a:pt x="949" y="3323"/>
                  </a:lnTo>
                  <a:lnTo>
                    <a:pt x="953" y="3323"/>
                  </a:lnTo>
                  <a:lnTo>
                    <a:pt x="953" y="3319"/>
                  </a:lnTo>
                  <a:lnTo>
                    <a:pt x="953" y="3316"/>
                  </a:lnTo>
                  <a:lnTo>
                    <a:pt x="956" y="3316"/>
                  </a:lnTo>
                  <a:lnTo>
                    <a:pt x="956" y="3316"/>
                  </a:lnTo>
                  <a:lnTo>
                    <a:pt x="956" y="3314"/>
                  </a:lnTo>
                  <a:lnTo>
                    <a:pt x="956" y="3316"/>
                  </a:lnTo>
                  <a:lnTo>
                    <a:pt x="958" y="3316"/>
                  </a:lnTo>
                  <a:lnTo>
                    <a:pt x="961" y="3316"/>
                  </a:lnTo>
                  <a:lnTo>
                    <a:pt x="961" y="3316"/>
                  </a:lnTo>
                  <a:lnTo>
                    <a:pt x="961" y="3316"/>
                  </a:lnTo>
                  <a:lnTo>
                    <a:pt x="965" y="3316"/>
                  </a:lnTo>
                  <a:lnTo>
                    <a:pt x="965" y="3316"/>
                  </a:lnTo>
                  <a:lnTo>
                    <a:pt x="963" y="3314"/>
                  </a:lnTo>
                  <a:lnTo>
                    <a:pt x="963" y="3314"/>
                  </a:lnTo>
                  <a:lnTo>
                    <a:pt x="963" y="3309"/>
                  </a:lnTo>
                  <a:lnTo>
                    <a:pt x="965" y="3309"/>
                  </a:lnTo>
                  <a:lnTo>
                    <a:pt x="965" y="3307"/>
                  </a:lnTo>
                  <a:lnTo>
                    <a:pt x="965" y="3304"/>
                  </a:lnTo>
                  <a:lnTo>
                    <a:pt x="963" y="3304"/>
                  </a:lnTo>
                  <a:lnTo>
                    <a:pt x="963" y="3307"/>
                  </a:lnTo>
                  <a:lnTo>
                    <a:pt x="963" y="3307"/>
                  </a:lnTo>
                  <a:lnTo>
                    <a:pt x="961" y="3304"/>
                  </a:lnTo>
                  <a:lnTo>
                    <a:pt x="961" y="3304"/>
                  </a:lnTo>
                  <a:lnTo>
                    <a:pt x="961" y="3302"/>
                  </a:lnTo>
                  <a:lnTo>
                    <a:pt x="968" y="3302"/>
                  </a:lnTo>
                  <a:lnTo>
                    <a:pt x="970" y="3302"/>
                  </a:lnTo>
                  <a:lnTo>
                    <a:pt x="972" y="3302"/>
                  </a:lnTo>
                  <a:lnTo>
                    <a:pt x="975" y="3302"/>
                  </a:lnTo>
                  <a:lnTo>
                    <a:pt x="975" y="3302"/>
                  </a:lnTo>
                  <a:lnTo>
                    <a:pt x="975" y="3302"/>
                  </a:lnTo>
                  <a:lnTo>
                    <a:pt x="975" y="3300"/>
                  </a:lnTo>
                  <a:lnTo>
                    <a:pt x="975" y="3297"/>
                  </a:lnTo>
                  <a:lnTo>
                    <a:pt x="975" y="3297"/>
                  </a:lnTo>
                  <a:lnTo>
                    <a:pt x="975" y="3297"/>
                  </a:lnTo>
                  <a:lnTo>
                    <a:pt x="980" y="3295"/>
                  </a:lnTo>
                  <a:lnTo>
                    <a:pt x="980" y="3297"/>
                  </a:lnTo>
                  <a:lnTo>
                    <a:pt x="982" y="3295"/>
                  </a:lnTo>
                  <a:lnTo>
                    <a:pt x="982" y="3297"/>
                  </a:lnTo>
                  <a:lnTo>
                    <a:pt x="982" y="3304"/>
                  </a:lnTo>
                  <a:lnTo>
                    <a:pt x="980" y="3304"/>
                  </a:lnTo>
                  <a:lnTo>
                    <a:pt x="980" y="3304"/>
                  </a:lnTo>
                  <a:lnTo>
                    <a:pt x="980" y="3304"/>
                  </a:lnTo>
                  <a:lnTo>
                    <a:pt x="980" y="3304"/>
                  </a:lnTo>
                  <a:lnTo>
                    <a:pt x="980" y="3307"/>
                  </a:lnTo>
                  <a:lnTo>
                    <a:pt x="977" y="3307"/>
                  </a:lnTo>
                  <a:lnTo>
                    <a:pt x="980" y="3309"/>
                  </a:lnTo>
                  <a:lnTo>
                    <a:pt x="980" y="3307"/>
                  </a:lnTo>
                  <a:lnTo>
                    <a:pt x="984" y="3307"/>
                  </a:lnTo>
                  <a:lnTo>
                    <a:pt x="984" y="3304"/>
                  </a:lnTo>
                  <a:lnTo>
                    <a:pt x="987" y="3304"/>
                  </a:lnTo>
                  <a:lnTo>
                    <a:pt x="991" y="3304"/>
                  </a:lnTo>
                  <a:lnTo>
                    <a:pt x="994" y="3304"/>
                  </a:lnTo>
                  <a:lnTo>
                    <a:pt x="996" y="3304"/>
                  </a:lnTo>
                  <a:lnTo>
                    <a:pt x="998" y="3302"/>
                  </a:lnTo>
                  <a:lnTo>
                    <a:pt x="1003" y="3300"/>
                  </a:lnTo>
                  <a:lnTo>
                    <a:pt x="1003" y="3300"/>
                  </a:lnTo>
                  <a:lnTo>
                    <a:pt x="1006" y="3300"/>
                  </a:lnTo>
                  <a:lnTo>
                    <a:pt x="1006" y="3300"/>
                  </a:lnTo>
                  <a:lnTo>
                    <a:pt x="1008" y="3300"/>
                  </a:lnTo>
                  <a:lnTo>
                    <a:pt x="1010" y="3297"/>
                  </a:lnTo>
                  <a:lnTo>
                    <a:pt x="1008" y="3297"/>
                  </a:lnTo>
                  <a:lnTo>
                    <a:pt x="1010" y="3293"/>
                  </a:lnTo>
                  <a:lnTo>
                    <a:pt x="1015" y="3290"/>
                  </a:lnTo>
                  <a:lnTo>
                    <a:pt x="1017" y="3290"/>
                  </a:lnTo>
                  <a:lnTo>
                    <a:pt x="1022" y="3290"/>
                  </a:lnTo>
                  <a:lnTo>
                    <a:pt x="1024" y="3290"/>
                  </a:lnTo>
                  <a:lnTo>
                    <a:pt x="1027" y="3290"/>
                  </a:lnTo>
                  <a:lnTo>
                    <a:pt x="1034" y="3293"/>
                  </a:lnTo>
                  <a:lnTo>
                    <a:pt x="1036" y="3290"/>
                  </a:lnTo>
                  <a:lnTo>
                    <a:pt x="1039" y="3288"/>
                  </a:lnTo>
                  <a:lnTo>
                    <a:pt x="1039" y="3288"/>
                  </a:lnTo>
                  <a:lnTo>
                    <a:pt x="1039" y="3288"/>
                  </a:lnTo>
                  <a:lnTo>
                    <a:pt x="1041" y="3285"/>
                  </a:lnTo>
                  <a:lnTo>
                    <a:pt x="1041" y="3285"/>
                  </a:lnTo>
                  <a:lnTo>
                    <a:pt x="1046" y="3283"/>
                  </a:lnTo>
                  <a:lnTo>
                    <a:pt x="1046" y="3281"/>
                  </a:lnTo>
                  <a:lnTo>
                    <a:pt x="1048" y="3281"/>
                  </a:lnTo>
                  <a:lnTo>
                    <a:pt x="1050" y="3274"/>
                  </a:lnTo>
                  <a:lnTo>
                    <a:pt x="1053" y="3274"/>
                  </a:lnTo>
                  <a:lnTo>
                    <a:pt x="1053" y="3271"/>
                  </a:lnTo>
                  <a:lnTo>
                    <a:pt x="1055" y="3271"/>
                  </a:lnTo>
                  <a:lnTo>
                    <a:pt x="1058" y="3271"/>
                  </a:lnTo>
                  <a:lnTo>
                    <a:pt x="1060" y="3267"/>
                  </a:lnTo>
                  <a:lnTo>
                    <a:pt x="1065" y="3264"/>
                  </a:lnTo>
                  <a:lnTo>
                    <a:pt x="1065" y="3262"/>
                  </a:lnTo>
                  <a:lnTo>
                    <a:pt x="1067" y="3262"/>
                  </a:lnTo>
                  <a:lnTo>
                    <a:pt x="1067" y="3259"/>
                  </a:lnTo>
                  <a:lnTo>
                    <a:pt x="1069" y="3259"/>
                  </a:lnTo>
                  <a:lnTo>
                    <a:pt x="1072" y="3255"/>
                  </a:lnTo>
                  <a:lnTo>
                    <a:pt x="1072" y="3252"/>
                  </a:lnTo>
                  <a:lnTo>
                    <a:pt x="1072" y="3250"/>
                  </a:lnTo>
                  <a:lnTo>
                    <a:pt x="1074" y="3245"/>
                  </a:lnTo>
                  <a:lnTo>
                    <a:pt x="1076" y="3241"/>
                  </a:lnTo>
                  <a:lnTo>
                    <a:pt x="1076" y="3241"/>
                  </a:lnTo>
                  <a:lnTo>
                    <a:pt x="1079" y="3241"/>
                  </a:lnTo>
                  <a:lnTo>
                    <a:pt x="1079" y="3238"/>
                  </a:lnTo>
                  <a:lnTo>
                    <a:pt x="1081" y="3236"/>
                  </a:lnTo>
                  <a:lnTo>
                    <a:pt x="1081" y="3236"/>
                  </a:lnTo>
                  <a:lnTo>
                    <a:pt x="1069" y="3231"/>
                  </a:lnTo>
                  <a:lnTo>
                    <a:pt x="1067" y="3233"/>
                  </a:lnTo>
                  <a:lnTo>
                    <a:pt x="1067" y="3233"/>
                  </a:lnTo>
                  <a:lnTo>
                    <a:pt x="1065" y="3236"/>
                  </a:lnTo>
                  <a:lnTo>
                    <a:pt x="1065" y="3238"/>
                  </a:lnTo>
                  <a:lnTo>
                    <a:pt x="1065" y="3238"/>
                  </a:lnTo>
                  <a:lnTo>
                    <a:pt x="1062" y="3241"/>
                  </a:lnTo>
                  <a:lnTo>
                    <a:pt x="1060" y="3245"/>
                  </a:lnTo>
                  <a:lnTo>
                    <a:pt x="1053" y="3250"/>
                  </a:lnTo>
                  <a:lnTo>
                    <a:pt x="1053" y="3252"/>
                  </a:lnTo>
                  <a:lnTo>
                    <a:pt x="1050" y="3252"/>
                  </a:lnTo>
                  <a:lnTo>
                    <a:pt x="1048" y="3257"/>
                  </a:lnTo>
                  <a:lnTo>
                    <a:pt x="1048" y="3259"/>
                  </a:lnTo>
                  <a:lnTo>
                    <a:pt x="1050" y="3259"/>
                  </a:lnTo>
                  <a:lnTo>
                    <a:pt x="1050" y="3259"/>
                  </a:lnTo>
                  <a:lnTo>
                    <a:pt x="1048" y="3259"/>
                  </a:lnTo>
                  <a:lnTo>
                    <a:pt x="1046" y="3262"/>
                  </a:lnTo>
                  <a:lnTo>
                    <a:pt x="1046" y="3262"/>
                  </a:lnTo>
                  <a:lnTo>
                    <a:pt x="1046" y="3262"/>
                  </a:lnTo>
                  <a:lnTo>
                    <a:pt x="1043" y="3264"/>
                  </a:lnTo>
                  <a:lnTo>
                    <a:pt x="1043" y="3264"/>
                  </a:lnTo>
                  <a:lnTo>
                    <a:pt x="1041" y="3267"/>
                  </a:lnTo>
                  <a:lnTo>
                    <a:pt x="1043" y="3267"/>
                  </a:lnTo>
                  <a:lnTo>
                    <a:pt x="1041" y="3269"/>
                  </a:lnTo>
                  <a:lnTo>
                    <a:pt x="1039" y="3269"/>
                  </a:lnTo>
                  <a:lnTo>
                    <a:pt x="1039" y="3271"/>
                  </a:lnTo>
                  <a:lnTo>
                    <a:pt x="1036" y="3274"/>
                  </a:lnTo>
                  <a:lnTo>
                    <a:pt x="1034" y="3276"/>
                  </a:lnTo>
                  <a:lnTo>
                    <a:pt x="1032" y="3278"/>
                  </a:lnTo>
                  <a:lnTo>
                    <a:pt x="1032" y="3281"/>
                  </a:lnTo>
                  <a:lnTo>
                    <a:pt x="1027" y="3283"/>
                  </a:lnTo>
                  <a:lnTo>
                    <a:pt x="1027" y="3288"/>
                  </a:lnTo>
                  <a:lnTo>
                    <a:pt x="1024" y="3288"/>
                  </a:lnTo>
                  <a:lnTo>
                    <a:pt x="1022" y="3288"/>
                  </a:lnTo>
                  <a:lnTo>
                    <a:pt x="1024" y="3285"/>
                  </a:lnTo>
                  <a:lnTo>
                    <a:pt x="1022" y="3285"/>
                  </a:lnTo>
                  <a:lnTo>
                    <a:pt x="1020" y="3288"/>
                  </a:lnTo>
                  <a:lnTo>
                    <a:pt x="1015" y="3288"/>
                  </a:lnTo>
                  <a:lnTo>
                    <a:pt x="1013" y="3285"/>
                  </a:lnTo>
                  <a:lnTo>
                    <a:pt x="1010" y="3285"/>
                  </a:lnTo>
                  <a:lnTo>
                    <a:pt x="1010" y="3285"/>
                  </a:lnTo>
                  <a:lnTo>
                    <a:pt x="1010" y="3288"/>
                  </a:lnTo>
                  <a:lnTo>
                    <a:pt x="1006" y="3288"/>
                  </a:lnTo>
                  <a:lnTo>
                    <a:pt x="1006" y="3288"/>
                  </a:lnTo>
                  <a:lnTo>
                    <a:pt x="1001" y="3290"/>
                  </a:lnTo>
                  <a:lnTo>
                    <a:pt x="998" y="3288"/>
                  </a:lnTo>
                  <a:lnTo>
                    <a:pt x="996" y="3285"/>
                  </a:lnTo>
                  <a:lnTo>
                    <a:pt x="996" y="3285"/>
                  </a:lnTo>
                  <a:lnTo>
                    <a:pt x="998" y="3283"/>
                  </a:lnTo>
                  <a:lnTo>
                    <a:pt x="1001" y="3283"/>
                  </a:lnTo>
                  <a:lnTo>
                    <a:pt x="1003" y="3281"/>
                  </a:lnTo>
                  <a:lnTo>
                    <a:pt x="1001" y="3281"/>
                  </a:lnTo>
                  <a:lnTo>
                    <a:pt x="1001" y="3281"/>
                  </a:lnTo>
                  <a:lnTo>
                    <a:pt x="996" y="3281"/>
                  </a:lnTo>
                  <a:lnTo>
                    <a:pt x="991" y="3281"/>
                  </a:lnTo>
                  <a:lnTo>
                    <a:pt x="989" y="3278"/>
                  </a:lnTo>
                  <a:lnTo>
                    <a:pt x="987" y="3281"/>
                  </a:lnTo>
                  <a:lnTo>
                    <a:pt x="987" y="3281"/>
                  </a:lnTo>
                  <a:lnTo>
                    <a:pt x="987" y="3278"/>
                  </a:lnTo>
                  <a:lnTo>
                    <a:pt x="984" y="3278"/>
                  </a:lnTo>
                  <a:lnTo>
                    <a:pt x="984" y="3274"/>
                  </a:lnTo>
                  <a:lnTo>
                    <a:pt x="984" y="3274"/>
                  </a:lnTo>
                  <a:lnTo>
                    <a:pt x="984" y="3271"/>
                  </a:lnTo>
                  <a:lnTo>
                    <a:pt x="987" y="3267"/>
                  </a:lnTo>
                  <a:lnTo>
                    <a:pt x="987" y="3267"/>
                  </a:lnTo>
                  <a:lnTo>
                    <a:pt x="991" y="3267"/>
                  </a:lnTo>
                  <a:lnTo>
                    <a:pt x="994" y="3264"/>
                  </a:lnTo>
                  <a:lnTo>
                    <a:pt x="998" y="3264"/>
                  </a:lnTo>
                  <a:lnTo>
                    <a:pt x="998" y="3262"/>
                  </a:lnTo>
                  <a:lnTo>
                    <a:pt x="998" y="3262"/>
                  </a:lnTo>
                  <a:lnTo>
                    <a:pt x="1001" y="3259"/>
                  </a:lnTo>
                  <a:lnTo>
                    <a:pt x="1003" y="3259"/>
                  </a:lnTo>
                  <a:lnTo>
                    <a:pt x="1006" y="3257"/>
                  </a:lnTo>
                  <a:lnTo>
                    <a:pt x="1003" y="3257"/>
                  </a:lnTo>
                  <a:lnTo>
                    <a:pt x="1003" y="3255"/>
                  </a:lnTo>
                  <a:lnTo>
                    <a:pt x="1003" y="3252"/>
                  </a:lnTo>
                  <a:lnTo>
                    <a:pt x="1001" y="3255"/>
                  </a:lnTo>
                  <a:lnTo>
                    <a:pt x="1001" y="3252"/>
                  </a:lnTo>
                  <a:lnTo>
                    <a:pt x="998" y="3252"/>
                  </a:lnTo>
                  <a:lnTo>
                    <a:pt x="998" y="3250"/>
                  </a:lnTo>
                  <a:lnTo>
                    <a:pt x="996" y="3250"/>
                  </a:lnTo>
                  <a:lnTo>
                    <a:pt x="994" y="3250"/>
                  </a:lnTo>
                  <a:lnTo>
                    <a:pt x="994" y="3248"/>
                  </a:lnTo>
                  <a:lnTo>
                    <a:pt x="996" y="3248"/>
                  </a:lnTo>
                  <a:lnTo>
                    <a:pt x="996" y="3245"/>
                  </a:lnTo>
                  <a:lnTo>
                    <a:pt x="996" y="3243"/>
                  </a:lnTo>
                  <a:lnTo>
                    <a:pt x="998" y="3243"/>
                  </a:lnTo>
                  <a:lnTo>
                    <a:pt x="998" y="3241"/>
                  </a:lnTo>
                  <a:lnTo>
                    <a:pt x="998" y="3238"/>
                  </a:lnTo>
                  <a:lnTo>
                    <a:pt x="998" y="3238"/>
                  </a:lnTo>
                  <a:lnTo>
                    <a:pt x="998" y="3238"/>
                  </a:lnTo>
                  <a:lnTo>
                    <a:pt x="998" y="3236"/>
                  </a:lnTo>
                  <a:lnTo>
                    <a:pt x="996" y="3236"/>
                  </a:lnTo>
                  <a:lnTo>
                    <a:pt x="996" y="3241"/>
                  </a:lnTo>
                  <a:lnTo>
                    <a:pt x="994" y="3243"/>
                  </a:lnTo>
                  <a:lnTo>
                    <a:pt x="991" y="3243"/>
                  </a:lnTo>
                  <a:lnTo>
                    <a:pt x="991" y="3250"/>
                  </a:lnTo>
                  <a:lnTo>
                    <a:pt x="991" y="3250"/>
                  </a:lnTo>
                  <a:lnTo>
                    <a:pt x="989" y="3250"/>
                  </a:lnTo>
                  <a:lnTo>
                    <a:pt x="987" y="3252"/>
                  </a:lnTo>
                  <a:lnTo>
                    <a:pt x="984" y="3252"/>
                  </a:lnTo>
                  <a:lnTo>
                    <a:pt x="984" y="3255"/>
                  </a:lnTo>
                  <a:lnTo>
                    <a:pt x="984" y="3255"/>
                  </a:lnTo>
                  <a:lnTo>
                    <a:pt x="984" y="3257"/>
                  </a:lnTo>
                  <a:lnTo>
                    <a:pt x="982" y="3257"/>
                  </a:lnTo>
                  <a:lnTo>
                    <a:pt x="980" y="3257"/>
                  </a:lnTo>
                  <a:lnTo>
                    <a:pt x="980" y="3257"/>
                  </a:lnTo>
                  <a:lnTo>
                    <a:pt x="977" y="3257"/>
                  </a:lnTo>
                  <a:lnTo>
                    <a:pt x="977" y="3259"/>
                  </a:lnTo>
                  <a:lnTo>
                    <a:pt x="972" y="3259"/>
                  </a:lnTo>
                  <a:lnTo>
                    <a:pt x="970" y="3264"/>
                  </a:lnTo>
                  <a:lnTo>
                    <a:pt x="970" y="3264"/>
                  </a:lnTo>
                  <a:lnTo>
                    <a:pt x="968" y="3264"/>
                  </a:lnTo>
                  <a:lnTo>
                    <a:pt x="965" y="3267"/>
                  </a:lnTo>
                  <a:lnTo>
                    <a:pt x="965" y="3267"/>
                  </a:lnTo>
                  <a:lnTo>
                    <a:pt x="963" y="3267"/>
                  </a:lnTo>
                  <a:lnTo>
                    <a:pt x="963" y="3269"/>
                  </a:lnTo>
                  <a:lnTo>
                    <a:pt x="961" y="3269"/>
                  </a:lnTo>
                  <a:lnTo>
                    <a:pt x="958" y="3269"/>
                  </a:lnTo>
                  <a:lnTo>
                    <a:pt x="958" y="3271"/>
                  </a:lnTo>
                  <a:lnTo>
                    <a:pt x="956" y="3274"/>
                  </a:lnTo>
                  <a:lnTo>
                    <a:pt x="956" y="3276"/>
                  </a:lnTo>
                  <a:lnTo>
                    <a:pt x="946" y="3281"/>
                  </a:lnTo>
                  <a:lnTo>
                    <a:pt x="946" y="3283"/>
                  </a:lnTo>
                  <a:lnTo>
                    <a:pt x="944" y="3283"/>
                  </a:lnTo>
                  <a:lnTo>
                    <a:pt x="944" y="3285"/>
                  </a:lnTo>
                  <a:lnTo>
                    <a:pt x="939" y="3288"/>
                  </a:lnTo>
                  <a:lnTo>
                    <a:pt x="939" y="3290"/>
                  </a:lnTo>
                  <a:lnTo>
                    <a:pt x="937" y="3290"/>
                  </a:lnTo>
                  <a:lnTo>
                    <a:pt x="930" y="3293"/>
                  </a:lnTo>
                  <a:lnTo>
                    <a:pt x="925" y="3295"/>
                  </a:lnTo>
                  <a:lnTo>
                    <a:pt x="925" y="3293"/>
                  </a:lnTo>
                  <a:lnTo>
                    <a:pt x="920" y="3295"/>
                  </a:lnTo>
                  <a:lnTo>
                    <a:pt x="920" y="3295"/>
                  </a:lnTo>
                  <a:lnTo>
                    <a:pt x="918" y="3295"/>
                  </a:lnTo>
                  <a:lnTo>
                    <a:pt x="916" y="3297"/>
                  </a:lnTo>
                  <a:lnTo>
                    <a:pt x="913" y="3297"/>
                  </a:lnTo>
                  <a:lnTo>
                    <a:pt x="911" y="3297"/>
                  </a:lnTo>
                  <a:lnTo>
                    <a:pt x="911" y="3295"/>
                  </a:lnTo>
                  <a:lnTo>
                    <a:pt x="911" y="3295"/>
                  </a:lnTo>
                  <a:lnTo>
                    <a:pt x="909" y="3293"/>
                  </a:lnTo>
                  <a:lnTo>
                    <a:pt x="909" y="3290"/>
                  </a:lnTo>
                  <a:lnTo>
                    <a:pt x="906" y="3290"/>
                  </a:lnTo>
                  <a:lnTo>
                    <a:pt x="906" y="3288"/>
                  </a:lnTo>
                  <a:lnTo>
                    <a:pt x="904" y="3288"/>
                  </a:lnTo>
                  <a:lnTo>
                    <a:pt x="901" y="3274"/>
                  </a:lnTo>
                  <a:lnTo>
                    <a:pt x="901" y="3271"/>
                  </a:lnTo>
                  <a:lnTo>
                    <a:pt x="901" y="3271"/>
                  </a:lnTo>
                  <a:lnTo>
                    <a:pt x="901" y="3274"/>
                  </a:lnTo>
                  <a:lnTo>
                    <a:pt x="899" y="3274"/>
                  </a:lnTo>
                  <a:lnTo>
                    <a:pt x="899" y="3276"/>
                  </a:lnTo>
                  <a:lnTo>
                    <a:pt x="899" y="3276"/>
                  </a:lnTo>
                  <a:lnTo>
                    <a:pt x="899" y="3281"/>
                  </a:lnTo>
                  <a:lnTo>
                    <a:pt x="899" y="3283"/>
                  </a:lnTo>
                  <a:lnTo>
                    <a:pt x="899" y="3283"/>
                  </a:lnTo>
                  <a:lnTo>
                    <a:pt x="897" y="3283"/>
                  </a:lnTo>
                  <a:lnTo>
                    <a:pt x="897" y="3283"/>
                  </a:lnTo>
                  <a:lnTo>
                    <a:pt x="897" y="3283"/>
                  </a:lnTo>
                  <a:lnTo>
                    <a:pt x="894" y="3274"/>
                  </a:lnTo>
                  <a:lnTo>
                    <a:pt x="894" y="3271"/>
                  </a:lnTo>
                  <a:lnTo>
                    <a:pt x="894" y="3269"/>
                  </a:lnTo>
                  <a:lnTo>
                    <a:pt x="892" y="3269"/>
                  </a:lnTo>
                  <a:lnTo>
                    <a:pt x="892" y="3267"/>
                  </a:lnTo>
                  <a:lnTo>
                    <a:pt x="894" y="3264"/>
                  </a:lnTo>
                  <a:lnTo>
                    <a:pt x="892" y="3259"/>
                  </a:lnTo>
                  <a:lnTo>
                    <a:pt x="892" y="3259"/>
                  </a:lnTo>
                  <a:lnTo>
                    <a:pt x="892" y="3257"/>
                  </a:lnTo>
                  <a:lnTo>
                    <a:pt x="892" y="3257"/>
                  </a:lnTo>
                  <a:lnTo>
                    <a:pt x="894" y="3257"/>
                  </a:lnTo>
                  <a:lnTo>
                    <a:pt x="894" y="3259"/>
                  </a:lnTo>
                  <a:lnTo>
                    <a:pt x="894" y="3259"/>
                  </a:lnTo>
                  <a:lnTo>
                    <a:pt x="897" y="3257"/>
                  </a:lnTo>
                  <a:lnTo>
                    <a:pt x="894" y="3252"/>
                  </a:lnTo>
                  <a:lnTo>
                    <a:pt x="897" y="3248"/>
                  </a:lnTo>
                  <a:lnTo>
                    <a:pt x="897" y="3248"/>
                  </a:lnTo>
                  <a:lnTo>
                    <a:pt x="897" y="3248"/>
                  </a:lnTo>
                  <a:lnTo>
                    <a:pt x="897" y="3248"/>
                  </a:lnTo>
                  <a:lnTo>
                    <a:pt x="899" y="3250"/>
                  </a:lnTo>
                  <a:lnTo>
                    <a:pt x="899" y="3252"/>
                  </a:lnTo>
                  <a:lnTo>
                    <a:pt x="901" y="3252"/>
                  </a:lnTo>
                  <a:lnTo>
                    <a:pt x="899" y="3250"/>
                  </a:lnTo>
                  <a:lnTo>
                    <a:pt x="901" y="3250"/>
                  </a:lnTo>
                  <a:lnTo>
                    <a:pt x="901" y="3250"/>
                  </a:lnTo>
                  <a:lnTo>
                    <a:pt x="901" y="3243"/>
                  </a:lnTo>
                  <a:lnTo>
                    <a:pt x="899" y="3243"/>
                  </a:lnTo>
                  <a:lnTo>
                    <a:pt x="897" y="3238"/>
                  </a:lnTo>
                  <a:lnTo>
                    <a:pt x="897" y="3238"/>
                  </a:lnTo>
                  <a:lnTo>
                    <a:pt x="897" y="3238"/>
                  </a:lnTo>
                  <a:lnTo>
                    <a:pt x="894" y="3238"/>
                  </a:lnTo>
                  <a:lnTo>
                    <a:pt x="894" y="3231"/>
                  </a:lnTo>
                  <a:lnTo>
                    <a:pt x="894" y="3224"/>
                  </a:lnTo>
                  <a:lnTo>
                    <a:pt x="897" y="3224"/>
                  </a:lnTo>
                  <a:lnTo>
                    <a:pt x="897" y="3219"/>
                  </a:lnTo>
                  <a:lnTo>
                    <a:pt x="901" y="3217"/>
                  </a:lnTo>
                  <a:lnTo>
                    <a:pt x="904" y="3215"/>
                  </a:lnTo>
                  <a:lnTo>
                    <a:pt x="901" y="3212"/>
                  </a:lnTo>
                  <a:lnTo>
                    <a:pt x="899" y="3212"/>
                  </a:lnTo>
                  <a:lnTo>
                    <a:pt x="897" y="3210"/>
                  </a:lnTo>
                  <a:lnTo>
                    <a:pt x="897" y="3210"/>
                  </a:lnTo>
                  <a:lnTo>
                    <a:pt x="894" y="3212"/>
                  </a:lnTo>
                  <a:lnTo>
                    <a:pt x="885" y="3212"/>
                  </a:lnTo>
                  <a:lnTo>
                    <a:pt x="883" y="3212"/>
                  </a:lnTo>
                  <a:lnTo>
                    <a:pt x="880" y="3210"/>
                  </a:lnTo>
                  <a:lnTo>
                    <a:pt x="878" y="3207"/>
                  </a:lnTo>
                  <a:lnTo>
                    <a:pt x="875" y="3203"/>
                  </a:lnTo>
                  <a:lnTo>
                    <a:pt x="875" y="3196"/>
                  </a:lnTo>
                  <a:lnTo>
                    <a:pt x="875" y="3193"/>
                  </a:lnTo>
                  <a:lnTo>
                    <a:pt x="873" y="3191"/>
                  </a:lnTo>
                  <a:lnTo>
                    <a:pt x="873" y="3186"/>
                  </a:lnTo>
                  <a:lnTo>
                    <a:pt x="873" y="3186"/>
                  </a:lnTo>
                  <a:lnTo>
                    <a:pt x="871" y="3186"/>
                  </a:lnTo>
                  <a:lnTo>
                    <a:pt x="871" y="3179"/>
                  </a:lnTo>
                  <a:lnTo>
                    <a:pt x="871" y="3179"/>
                  </a:lnTo>
                  <a:lnTo>
                    <a:pt x="873" y="3179"/>
                  </a:lnTo>
                  <a:lnTo>
                    <a:pt x="873" y="3174"/>
                  </a:lnTo>
                  <a:lnTo>
                    <a:pt x="871" y="3167"/>
                  </a:lnTo>
                  <a:lnTo>
                    <a:pt x="873" y="3167"/>
                  </a:lnTo>
                  <a:lnTo>
                    <a:pt x="873" y="3160"/>
                  </a:lnTo>
                  <a:lnTo>
                    <a:pt x="873" y="3158"/>
                  </a:lnTo>
                  <a:lnTo>
                    <a:pt x="871" y="3155"/>
                  </a:lnTo>
                  <a:lnTo>
                    <a:pt x="873" y="3155"/>
                  </a:lnTo>
                  <a:lnTo>
                    <a:pt x="873" y="3151"/>
                  </a:lnTo>
                  <a:lnTo>
                    <a:pt x="875" y="3151"/>
                  </a:lnTo>
                  <a:lnTo>
                    <a:pt x="875" y="3144"/>
                  </a:lnTo>
                  <a:lnTo>
                    <a:pt x="880" y="3134"/>
                  </a:lnTo>
                  <a:lnTo>
                    <a:pt x="880" y="3125"/>
                  </a:lnTo>
                  <a:lnTo>
                    <a:pt x="880" y="3120"/>
                  </a:lnTo>
                  <a:lnTo>
                    <a:pt x="880" y="3113"/>
                  </a:lnTo>
                  <a:lnTo>
                    <a:pt x="883" y="3113"/>
                  </a:lnTo>
                  <a:lnTo>
                    <a:pt x="883" y="3111"/>
                  </a:lnTo>
                  <a:lnTo>
                    <a:pt x="883" y="3111"/>
                  </a:lnTo>
                  <a:lnTo>
                    <a:pt x="883" y="3111"/>
                  </a:lnTo>
                  <a:lnTo>
                    <a:pt x="885" y="3108"/>
                  </a:lnTo>
                  <a:lnTo>
                    <a:pt x="883" y="3108"/>
                  </a:lnTo>
                  <a:lnTo>
                    <a:pt x="883" y="3106"/>
                  </a:lnTo>
                  <a:lnTo>
                    <a:pt x="883" y="3106"/>
                  </a:lnTo>
                  <a:lnTo>
                    <a:pt x="880" y="3103"/>
                  </a:lnTo>
                  <a:lnTo>
                    <a:pt x="883" y="3103"/>
                  </a:lnTo>
                  <a:lnTo>
                    <a:pt x="883" y="3101"/>
                  </a:lnTo>
                  <a:lnTo>
                    <a:pt x="883" y="3101"/>
                  </a:lnTo>
                  <a:lnTo>
                    <a:pt x="883" y="3101"/>
                  </a:lnTo>
                  <a:lnTo>
                    <a:pt x="885" y="3103"/>
                  </a:lnTo>
                  <a:lnTo>
                    <a:pt x="885" y="3106"/>
                  </a:lnTo>
                  <a:lnTo>
                    <a:pt x="887" y="3106"/>
                  </a:lnTo>
                  <a:lnTo>
                    <a:pt x="887" y="3106"/>
                  </a:lnTo>
                  <a:lnTo>
                    <a:pt x="887" y="3103"/>
                  </a:lnTo>
                  <a:lnTo>
                    <a:pt x="887" y="3103"/>
                  </a:lnTo>
                  <a:lnTo>
                    <a:pt x="887" y="3096"/>
                  </a:lnTo>
                  <a:lnTo>
                    <a:pt x="887" y="3096"/>
                  </a:lnTo>
                  <a:lnTo>
                    <a:pt x="885" y="3096"/>
                  </a:lnTo>
                  <a:lnTo>
                    <a:pt x="885" y="3092"/>
                  </a:lnTo>
                  <a:lnTo>
                    <a:pt x="885" y="3092"/>
                  </a:lnTo>
                  <a:lnTo>
                    <a:pt x="887" y="3089"/>
                  </a:lnTo>
                  <a:lnTo>
                    <a:pt x="887" y="3087"/>
                  </a:lnTo>
                  <a:lnTo>
                    <a:pt x="890" y="3087"/>
                  </a:lnTo>
                  <a:lnTo>
                    <a:pt x="890" y="3087"/>
                  </a:lnTo>
                  <a:lnTo>
                    <a:pt x="892" y="3087"/>
                  </a:lnTo>
                  <a:lnTo>
                    <a:pt x="892" y="3087"/>
                  </a:lnTo>
                  <a:lnTo>
                    <a:pt x="890" y="3087"/>
                  </a:lnTo>
                  <a:lnTo>
                    <a:pt x="892" y="3087"/>
                  </a:lnTo>
                  <a:lnTo>
                    <a:pt x="892" y="3087"/>
                  </a:lnTo>
                  <a:lnTo>
                    <a:pt x="894" y="3089"/>
                  </a:lnTo>
                  <a:lnTo>
                    <a:pt x="892" y="3089"/>
                  </a:lnTo>
                  <a:lnTo>
                    <a:pt x="894" y="3089"/>
                  </a:lnTo>
                  <a:lnTo>
                    <a:pt x="894" y="3089"/>
                  </a:lnTo>
                  <a:lnTo>
                    <a:pt x="897" y="3087"/>
                  </a:lnTo>
                  <a:lnTo>
                    <a:pt x="897" y="3087"/>
                  </a:lnTo>
                  <a:lnTo>
                    <a:pt x="894" y="3087"/>
                  </a:lnTo>
                  <a:lnTo>
                    <a:pt x="894" y="3085"/>
                  </a:lnTo>
                  <a:lnTo>
                    <a:pt x="894" y="3085"/>
                  </a:lnTo>
                  <a:lnTo>
                    <a:pt x="894" y="3085"/>
                  </a:lnTo>
                  <a:lnTo>
                    <a:pt x="897" y="3082"/>
                  </a:lnTo>
                  <a:lnTo>
                    <a:pt x="901" y="3082"/>
                  </a:lnTo>
                  <a:lnTo>
                    <a:pt x="901" y="3087"/>
                  </a:lnTo>
                  <a:lnTo>
                    <a:pt x="904" y="3087"/>
                  </a:lnTo>
                  <a:lnTo>
                    <a:pt x="904" y="3087"/>
                  </a:lnTo>
                  <a:lnTo>
                    <a:pt x="906" y="3087"/>
                  </a:lnTo>
                  <a:lnTo>
                    <a:pt x="906" y="3089"/>
                  </a:lnTo>
                  <a:lnTo>
                    <a:pt x="906" y="3089"/>
                  </a:lnTo>
                  <a:lnTo>
                    <a:pt x="906" y="3092"/>
                  </a:lnTo>
                  <a:lnTo>
                    <a:pt x="906" y="3092"/>
                  </a:lnTo>
                  <a:lnTo>
                    <a:pt x="906" y="3089"/>
                  </a:lnTo>
                  <a:lnTo>
                    <a:pt x="909" y="3089"/>
                  </a:lnTo>
                  <a:lnTo>
                    <a:pt x="909" y="3092"/>
                  </a:lnTo>
                  <a:lnTo>
                    <a:pt x="909" y="3092"/>
                  </a:lnTo>
                  <a:lnTo>
                    <a:pt x="909" y="3092"/>
                  </a:lnTo>
                  <a:lnTo>
                    <a:pt x="913" y="3092"/>
                  </a:lnTo>
                  <a:lnTo>
                    <a:pt x="913" y="3094"/>
                  </a:lnTo>
                  <a:lnTo>
                    <a:pt x="913" y="3094"/>
                  </a:lnTo>
                  <a:lnTo>
                    <a:pt x="913" y="3092"/>
                  </a:lnTo>
                  <a:lnTo>
                    <a:pt x="916" y="3092"/>
                  </a:lnTo>
                  <a:lnTo>
                    <a:pt x="913" y="3094"/>
                  </a:lnTo>
                  <a:lnTo>
                    <a:pt x="916" y="3094"/>
                  </a:lnTo>
                  <a:lnTo>
                    <a:pt x="916" y="3094"/>
                  </a:lnTo>
                  <a:lnTo>
                    <a:pt x="913" y="3096"/>
                  </a:lnTo>
                  <a:lnTo>
                    <a:pt x="916" y="3099"/>
                  </a:lnTo>
                  <a:lnTo>
                    <a:pt x="916" y="3099"/>
                  </a:lnTo>
                  <a:lnTo>
                    <a:pt x="916" y="3099"/>
                  </a:lnTo>
                  <a:lnTo>
                    <a:pt x="918" y="3096"/>
                  </a:lnTo>
                  <a:lnTo>
                    <a:pt x="918" y="3099"/>
                  </a:lnTo>
                  <a:lnTo>
                    <a:pt x="920" y="3101"/>
                  </a:lnTo>
                  <a:lnTo>
                    <a:pt x="920" y="3101"/>
                  </a:lnTo>
                  <a:lnTo>
                    <a:pt x="920" y="3106"/>
                  </a:lnTo>
                  <a:lnTo>
                    <a:pt x="923" y="3106"/>
                  </a:lnTo>
                  <a:lnTo>
                    <a:pt x="923" y="3103"/>
                  </a:lnTo>
                  <a:lnTo>
                    <a:pt x="925" y="3103"/>
                  </a:lnTo>
                  <a:lnTo>
                    <a:pt x="927" y="3103"/>
                  </a:lnTo>
                  <a:lnTo>
                    <a:pt x="927" y="3106"/>
                  </a:lnTo>
                  <a:lnTo>
                    <a:pt x="927" y="3106"/>
                  </a:lnTo>
                  <a:lnTo>
                    <a:pt x="927" y="3106"/>
                  </a:lnTo>
                  <a:lnTo>
                    <a:pt x="927" y="3108"/>
                  </a:lnTo>
                  <a:lnTo>
                    <a:pt x="932" y="3111"/>
                  </a:lnTo>
                  <a:lnTo>
                    <a:pt x="932" y="3111"/>
                  </a:lnTo>
                  <a:lnTo>
                    <a:pt x="935" y="3111"/>
                  </a:lnTo>
                  <a:lnTo>
                    <a:pt x="935" y="3113"/>
                  </a:lnTo>
                  <a:lnTo>
                    <a:pt x="932" y="3113"/>
                  </a:lnTo>
                  <a:lnTo>
                    <a:pt x="930" y="3113"/>
                  </a:lnTo>
                  <a:lnTo>
                    <a:pt x="930" y="3115"/>
                  </a:lnTo>
                  <a:lnTo>
                    <a:pt x="932" y="3118"/>
                  </a:lnTo>
                  <a:lnTo>
                    <a:pt x="937" y="3120"/>
                  </a:lnTo>
                  <a:lnTo>
                    <a:pt x="937" y="3120"/>
                  </a:lnTo>
                  <a:lnTo>
                    <a:pt x="942" y="3118"/>
                  </a:lnTo>
                  <a:lnTo>
                    <a:pt x="944" y="3120"/>
                  </a:lnTo>
                  <a:lnTo>
                    <a:pt x="944" y="3120"/>
                  </a:lnTo>
                  <a:lnTo>
                    <a:pt x="944" y="3120"/>
                  </a:lnTo>
                  <a:lnTo>
                    <a:pt x="944" y="3120"/>
                  </a:lnTo>
                  <a:lnTo>
                    <a:pt x="944" y="3120"/>
                  </a:lnTo>
                  <a:lnTo>
                    <a:pt x="946" y="3122"/>
                  </a:lnTo>
                  <a:lnTo>
                    <a:pt x="949" y="3122"/>
                  </a:lnTo>
                  <a:lnTo>
                    <a:pt x="949" y="3120"/>
                  </a:lnTo>
                  <a:lnTo>
                    <a:pt x="946" y="3120"/>
                  </a:lnTo>
                  <a:lnTo>
                    <a:pt x="946" y="3120"/>
                  </a:lnTo>
                  <a:lnTo>
                    <a:pt x="949" y="3120"/>
                  </a:lnTo>
                  <a:lnTo>
                    <a:pt x="949" y="3120"/>
                  </a:lnTo>
                  <a:lnTo>
                    <a:pt x="949" y="3118"/>
                  </a:lnTo>
                  <a:lnTo>
                    <a:pt x="949" y="3118"/>
                  </a:lnTo>
                  <a:lnTo>
                    <a:pt x="946" y="3115"/>
                  </a:lnTo>
                  <a:lnTo>
                    <a:pt x="946" y="3113"/>
                  </a:lnTo>
                  <a:lnTo>
                    <a:pt x="946" y="3113"/>
                  </a:lnTo>
                  <a:lnTo>
                    <a:pt x="946" y="3111"/>
                  </a:lnTo>
                  <a:lnTo>
                    <a:pt x="949" y="3111"/>
                  </a:lnTo>
                  <a:lnTo>
                    <a:pt x="951" y="3111"/>
                  </a:lnTo>
                  <a:lnTo>
                    <a:pt x="951" y="3113"/>
                  </a:lnTo>
                  <a:lnTo>
                    <a:pt x="953" y="3115"/>
                  </a:lnTo>
                  <a:lnTo>
                    <a:pt x="956" y="3120"/>
                  </a:lnTo>
                  <a:lnTo>
                    <a:pt x="956" y="3120"/>
                  </a:lnTo>
                  <a:lnTo>
                    <a:pt x="956" y="3122"/>
                  </a:lnTo>
                  <a:lnTo>
                    <a:pt x="953" y="3122"/>
                  </a:lnTo>
                  <a:lnTo>
                    <a:pt x="953" y="3122"/>
                  </a:lnTo>
                  <a:lnTo>
                    <a:pt x="953" y="3129"/>
                  </a:lnTo>
                  <a:lnTo>
                    <a:pt x="953" y="3132"/>
                  </a:lnTo>
                  <a:lnTo>
                    <a:pt x="956" y="3132"/>
                  </a:lnTo>
                  <a:lnTo>
                    <a:pt x="956" y="3134"/>
                  </a:lnTo>
                  <a:lnTo>
                    <a:pt x="958" y="3134"/>
                  </a:lnTo>
                  <a:lnTo>
                    <a:pt x="958" y="3134"/>
                  </a:lnTo>
                  <a:lnTo>
                    <a:pt x="963" y="3137"/>
                  </a:lnTo>
                  <a:lnTo>
                    <a:pt x="963" y="3137"/>
                  </a:lnTo>
                  <a:lnTo>
                    <a:pt x="965" y="3139"/>
                  </a:lnTo>
                  <a:lnTo>
                    <a:pt x="965" y="3137"/>
                  </a:lnTo>
                  <a:lnTo>
                    <a:pt x="968" y="3137"/>
                  </a:lnTo>
                  <a:lnTo>
                    <a:pt x="968" y="3141"/>
                  </a:lnTo>
                  <a:lnTo>
                    <a:pt x="970" y="3141"/>
                  </a:lnTo>
                  <a:lnTo>
                    <a:pt x="970" y="3144"/>
                  </a:lnTo>
                  <a:lnTo>
                    <a:pt x="970" y="3144"/>
                  </a:lnTo>
                  <a:lnTo>
                    <a:pt x="972" y="3148"/>
                  </a:lnTo>
                  <a:lnTo>
                    <a:pt x="972" y="3148"/>
                  </a:lnTo>
                  <a:lnTo>
                    <a:pt x="975" y="3146"/>
                  </a:lnTo>
                  <a:lnTo>
                    <a:pt x="975" y="3148"/>
                  </a:lnTo>
                  <a:lnTo>
                    <a:pt x="977" y="3151"/>
                  </a:lnTo>
                  <a:lnTo>
                    <a:pt x="977" y="3153"/>
                  </a:lnTo>
                  <a:lnTo>
                    <a:pt x="980" y="3151"/>
                  </a:lnTo>
                  <a:lnTo>
                    <a:pt x="982" y="3148"/>
                  </a:lnTo>
                  <a:lnTo>
                    <a:pt x="980" y="3148"/>
                  </a:lnTo>
                  <a:lnTo>
                    <a:pt x="980" y="3144"/>
                  </a:lnTo>
                  <a:lnTo>
                    <a:pt x="977" y="3144"/>
                  </a:lnTo>
                  <a:lnTo>
                    <a:pt x="980" y="3139"/>
                  </a:lnTo>
                  <a:lnTo>
                    <a:pt x="977" y="3137"/>
                  </a:lnTo>
                  <a:lnTo>
                    <a:pt x="977" y="3132"/>
                  </a:lnTo>
                  <a:lnTo>
                    <a:pt x="977" y="3129"/>
                  </a:lnTo>
                  <a:lnTo>
                    <a:pt x="975" y="3129"/>
                  </a:lnTo>
                  <a:lnTo>
                    <a:pt x="975" y="3129"/>
                  </a:lnTo>
                  <a:lnTo>
                    <a:pt x="975" y="3127"/>
                  </a:lnTo>
                  <a:lnTo>
                    <a:pt x="975" y="3125"/>
                  </a:lnTo>
                  <a:lnTo>
                    <a:pt x="975" y="3125"/>
                  </a:lnTo>
                  <a:lnTo>
                    <a:pt x="975" y="3122"/>
                  </a:lnTo>
                  <a:lnTo>
                    <a:pt x="975" y="3122"/>
                  </a:lnTo>
                  <a:lnTo>
                    <a:pt x="975" y="3120"/>
                  </a:lnTo>
                  <a:lnTo>
                    <a:pt x="977" y="3120"/>
                  </a:lnTo>
                  <a:lnTo>
                    <a:pt x="975" y="3122"/>
                  </a:lnTo>
                  <a:lnTo>
                    <a:pt x="980" y="3122"/>
                  </a:lnTo>
                  <a:lnTo>
                    <a:pt x="980" y="3127"/>
                  </a:lnTo>
                  <a:lnTo>
                    <a:pt x="982" y="3127"/>
                  </a:lnTo>
                  <a:lnTo>
                    <a:pt x="980" y="3129"/>
                  </a:lnTo>
                  <a:lnTo>
                    <a:pt x="982" y="3129"/>
                  </a:lnTo>
                  <a:lnTo>
                    <a:pt x="984" y="3127"/>
                  </a:lnTo>
                  <a:lnTo>
                    <a:pt x="989" y="3132"/>
                  </a:lnTo>
                  <a:lnTo>
                    <a:pt x="989" y="3132"/>
                  </a:lnTo>
                  <a:lnTo>
                    <a:pt x="987" y="3134"/>
                  </a:lnTo>
                  <a:lnTo>
                    <a:pt x="989" y="3134"/>
                  </a:lnTo>
                  <a:lnTo>
                    <a:pt x="987" y="3139"/>
                  </a:lnTo>
                  <a:lnTo>
                    <a:pt x="987" y="3141"/>
                  </a:lnTo>
                  <a:lnTo>
                    <a:pt x="994" y="3141"/>
                  </a:lnTo>
                  <a:lnTo>
                    <a:pt x="994" y="3139"/>
                  </a:lnTo>
                  <a:lnTo>
                    <a:pt x="994" y="3139"/>
                  </a:lnTo>
                  <a:lnTo>
                    <a:pt x="991" y="3137"/>
                  </a:lnTo>
                  <a:lnTo>
                    <a:pt x="991" y="3134"/>
                  </a:lnTo>
                  <a:lnTo>
                    <a:pt x="991" y="3132"/>
                  </a:lnTo>
                  <a:lnTo>
                    <a:pt x="991" y="3134"/>
                  </a:lnTo>
                  <a:lnTo>
                    <a:pt x="994" y="3137"/>
                  </a:lnTo>
                  <a:lnTo>
                    <a:pt x="998" y="3129"/>
                  </a:lnTo>
                  <a:lnTo>
                    <a:pt x="1001" y="3129"/>
                  </a:lnTo>
                  <a:lnTo>
                    <a:pt x="1001" y="3129"/>
                  </a:lnTo>
                  <a:lnTo>
                    <a:pt x="1003" y="3129"/>
                  </a:lnTo>
                  <a:lnTo>
                    <a:pt x="1003" y="3132"/>
                  </a:lnTo>
                  <a:lnTo>
                    <a:pt x="1006" y="3134"/>
                  </a:lnTo>
                  <a:lnTo>
                    <a:pt x="1008" y="3134"/>
                  </a:lnTo>
                  <a:lnTo>
                    <a:pt x="1008" y="3132"/>
                  </a:lnTo>
                  <a:lnTo>
                    <a:pt x="1008" y="3132"/>
                  </a:lnTo>
                  <a:lnTo>
                    <a:pt x="1010" y="3132"/>
                  </a:lnTo>
                  <a:lnTo>
                    <a:pt x="1013" y="3132"/>
                  </a:lnTo>
                  <a:lnTo>
                    <a:pt x="1013" y="3132"/>
                  </a:lnTo>
                  <a:lnTo>
                    <a:pt x="1015" y="3134"/>
                  </a:lnTo>
                  <a:lnTo>
                    <a:pt x="1015" y="3134"/>
                  </a:lnTo>
                  <a:lnTo>
                    <a:pt x="1015" y="3134"/>
                  </a:lnTo>
                  <a:lnTo>
                    <a:pt x="1015" y="3134"/>
                  </a:lnTo>
                  <a:lnTo>
                    <a:pt x="1015" y="3132"/>
                  </a:lnTo>
                  <a:lnTo>
                    <a:pt x="1013" y="3132"/>
                  </a:lnTo>
                  <a:lnTo>
                    <a:pt x="1013" y="3129"/>
                  </a:lnTo>
                  <a:lnTo>
                    <a:pt x="1015" y="3129"/>
                  </a:lnTo>
                  <a:lnTo>
                    <a:pt x="1017" y="3127"/>
                  </a:lnTo>
                  <a:lnTo>
                    <a:pt x="1017" y="3129"/>
                  </a:lnTo>
                  <a:lnTo>
                    <a:pt x="1020" y="3129"/>
                  </a:lnTo>
                  <a:lnTo>
                    <a:pt x="1020" y="3132"/>
                  </a:lnTo>
                  <a:lnTo>
                    <a:pt x="1022" y="3132"/>
                  </a:lnTo>
                  <a:lnTo>
                    <a:pt x="1022" y="3132"/>
                  </a:lnTo>
                  <a:lnTo>
                    <a:pt x="1022" y="3129"/>
                  </a:lnTo>
                  <a:lnTo>
                    <a:pt x="1020" y="3129"/>
                  </a:lnTo>
                  <a:lnTo>
                    <a:pt x="1020" y="3127"/>
                  </a:lnTo>
                  <a:lnTo>
                    <a:pt x="1022" y="3127"/>
                  </a:lnTo>
                  <a:lnTo>
                    <a:pt x="1022" y="3127"/>
                  </a:lnTo>
                  <a:lnTo>
                    <a:pt x="1022" y="3129"/>
                  </a:lnTo>
                  <a:lnTo>
                    <a:pt x="1022" y="3127"/>
                  </a:lnTo>
                  <a:lnTo>
                    <a:pt x="1024" y="3127"/>
                  </a:lnTo>
                  <a:lnTo>
                    <a:pt x="1024" y="3129"/>
                  </a:lnTo>
                  <a:lnTo>
                    <a:pt x="1027" y="3129"/>
                  </a:lnTo>
                  <a:lnTo>
                    <a:pt x="1027" y="3129"/>
                  </a:lnTo>
                  <a:lnTo>
                    <a:pt x="1029" y="3129"/>
                  </a:lnTo>
                  <a:lnTo>
                    <a:pt x="1032" y="3134"/>
                  </a:lnTo>
                  <a:lnTo>
                    <a:pt x="1032" y="3134"/>
                  </a:lnTo>
                  <a:lnTo>
                    <a:pt x="1034" y="3134"/>
                  </a:lnTo>
                  <a:lnTo>
                    <a:pt x="1034" y="3134"/>
                  </a:lnTo>
                  <a:lnTo>
                    <a:pt x="1034" y="3134"/>
                  </a:lnTo>
                  <a:lnTo>
                    <a:pt x="1036" y="3134"/>
                  </a:lnTo>
                  <a:lnTo>
                    <a:pt x="1039" y="3134"/>
                  </a:lnTo>
                  <a:lnTo>
                    <a:pt x="1041" y="3134"/>
                  </a:lnTo>
                  <a:lnTo>
                    <a:pt x="1041" y="3134"/>
                  </a:lnTo>
                  <a:lnTo>
                    <a:pt x="1041" y="3132"/>
                  </a:lnTo>
                  <a:lnTo>
                    <a:pt x="1041" y="3125"/>
                  </a:lnTo>
                  <a:lnTo>
                    <a:pt x="1043" y="3125"/>
                  </a:lnTo>
                  <a:lnTo>
                    <a:pt x="1043" y="3122"/>
                  </a:lnTo>
                  <a:lnTo>
                    <a:pt x="1043" y="3122"/>
                  </a:lnTo>
                  <a:lnTo>
                    <a:pt x="1043" y="3120"/>
                  </a:lnTo>
                  <a:lnTo>
                    <a:pt x="1041" y="3120"/>
                  </a:lnTo>
                  <a:lnTo>
                    <a:pt x="1041" y="3120"/>
                  </a:lnTo>
                  <a:lnTo>
                    <a:pt x="1041" y="3120"/>
                  </a:lnTo>
                  <a:lnTo>
                    <a:pt x="1043" y="3118"/>
                  </a:lnTo>
                  <a:lnTo>
                    <a:pt x="1043" y="3118"/>
                  </a:lnTo>
                  <a:lnTo>
                    <a:pt x="1039" y="3115"/>
                  </a:lnTo>
                  <a:lnTo>
                    <a:pt x="1039" y="3118"/>
                  </a:lnTo>
                  <a:lnTo>
                    <a:pt x="1034" y="3115"/>
                  </a:lnTo>
                  <a:lnTo>
                    <a:pt x="1029" y="3113"/>
                  </a:lnTo>
                  <a:lnTo>
                    <a:pt x="1027" y="3113"/>
                  </a:lnTo>
                  <a:lnTo>
                    <a:pt x="1024" y="3113"/>
                  </a:lnTo>
                  <a:lnTo>
                    <a:pt x="1020" y="3113"/>
                  </a:lnTo>
                  <a:lnTo>
                    <a:pt x="1017" y="3113"/>
                  </a:lnTo>
                  <a:lnTo>
                    <a:pt x="1017" y="3113"/>
                  </a:lnTo>
                  <a:lnTo>
                    <a:pt x="1015" y="3113"/>
                  </a:lnTo>
                  <a:lnTo>
                    <a:pt x="1010" y="3113"/>
                  </a:lnTo>
                  <a:lnTo>
                    <a:pt x="1008" y="3111"/>
                  </a:lnTo>
                  <a:lnTo>
                    <a:pt x="1008" y="3111"/>
                  </a:lnTo>
                  <a:lnTo>
                    <a:pt x="1001" y="3111"/>
                  </a:lnTo>
                  <a:lnTo>
                    <a:pt x="1001" y="3113"/>
                  </a:lnTo>
                  <a:lnTo>
                    <a:pt x="996" y="3115"/>
                  </a:lnTo>
                  <a:lnTo>
                    <a:pt x="991" y="3113"/>
                  </a:lnTo>
                  <a:lnTo>
                    <a:pt x="991" y="3113"/>
                  </a:lnTo>
                  <a:lnTo>
                    <a:pt x="987" y="3113"/>
                  </a:lnTo>
                  <a:lnTo>
                    <a:pt x="987" y="3111"/>
                  </a:lnTo>
                  <a:lnTo>
                    <a:pt x="984" y="3113"/>
                  </a:lnTo>
                  <a:lnTo>
                    <a:pt x="987" y="3115"/>
                  </a:lnTo>
                  <a:lnTo>
                    <a:pt x="987" y="3115"/>
                  </a:lnTo>
                  <a:lnTo>
                    <a:pt x="987" y="3115"/>
                  </a:lnTo>
                  <a:lnTo>
                    <a:pt x="987" y="3118"/>
                  </a:lnTo>
                  <a:lnTo>
                    <a:pt x="982" y="3115"/>
                  </a:lnTo>
                  <a:lnTo>
                    <a:pt x="982" y="3115"/>
                  </a:lnTo>
                  <a:lnTo>
                    <a:pt x="980" y="3115"/>
                  </a:lnTo>
                  <a:lnTo>
                    <a:pt x="977" y="3115"/>
                  </a:lnTo>
                  <a:lnTo>
                    <a:pt x="975" y="3118"/>
                  </a:lnTo>
                  <a:lnTo>
                    <a:pt x="972" y="3120"/>
                  </a:lnTo>
                  <a:lnTo>
                    <a:pt x="972" y="3120"/>
                  </a:lnTo>
                  <a:lnTo>
                    <a:pt x="970" y="3120"/>
                  </a:lnTo>
                  <a:lnTo>
                    <a:pt x="970" y="3120"/>
                  </a:lnTo>
                  <a:lnTo>
                    <a:pt x="970" y="3120"/>
                  </a:lnTo>
                  <a:lnTo>
                    <a:pt x="970" y="3115"/>
                  </a:lnTo>
                  <a:lnTo>
                    <a:pt x="970" y="3115"/>
                  </a:lnTo>
                  <a:lnTo>
                    <a:pt x="968" y="3113"/>
                  </a:lnTo>
                  <a:lnTo>
                    <a:pt x="965" y="3113"/>
                  </a:lnTo>
                  <a:lnTo>
                    <a:pt x="963" y="3113"/>
                  </a:lnTo>
                  <a:lnTo>
                    <a:pt x="961" y="3113"/>
                  </a:lnTo>
                  <a:lnTo>
                    <a:pt x="961" y="3108"/>
                  </a:lnTo>
                  <a:lnTo>
                    <a:pt x="958" y="3108"/>
                  </a:lnTo>
                  <a:lnTo>
                    <a:pt x="958" y="3106"/>
                  </a:lnTo>
                  <a:lnTo>
                    <a:pt x="956" y="3106"/>
                  </a:lnTo>
                  <a:lnTo>
                    <a:pt x="953" y="3106"/>
                  </a:lnTo>
                  <a:lnTo>
                    <a:pt x="953" y="3106"/>
                  </a:lnTo>
                  <a:lnTo>
                    <a:pt x="951" y="3099"/>
                  </a:lnTo>
                  <a:lnTo>
                    <a:pt x="953" y="3096"/>
                  </a:lnTo>
                  <a:lnTo>
                    <a:pt x="956" y="3099"/>
                  </a:lnTo>
                  <a:lnTo>
                    <a:pt x="958" y="3099"/>
                  </a:lnTo>
                  <a:lnTo>
                    <a:pt x="961" y="3099"/>
                  </a:lnTo>
                  <a:lnTo>
                    <a:pt x="961" y="3101"/>
                  </a:lnTo>
                  <a:lnTo>
                    <a:pt x="963" y="3101"/>
                  </a:lnTo>
                  <a:lnTo>
                    <a:pt x="963" y="3099"/>
                  </a:lnTo>
                  <a:lnTo>
                    <a:pt x="963" y="3094"/>
                  </a:lnTo>
                  <a:lnTo>
                    <a:pt x="961" y="3094"/>
                  </a:lnTo>
                  <a:lnTo>
                    <a:pt x="961" y="3094"/>
                  </a:lnTo>
                  <a:lnTo>
                    <a:pt x="961" y="3092"/>
                  </a:lnTo>
                  <a:lnTo>
                    <a:pt x="961" y="3092"/>
                  </a:lnTo>
                  <a:lnTo>
                    <a:pt x="951" y="3092"/>
                  </a:lnTo>
                  <a:lnTo>
                    <a:pt x="946" y="3089"/>
                  </a:lnTo>
                  <a:lnTo>
                    <a:pt x="946" y="3087"/>
                  </a:lnTo>
                  <a:lnTo>
                    <a:pt x="942" y="3085"/>
                  </a:lnTo>
                  <a:lnTo>
                    <a:pt x="939" y="3085"/>
                  </a:lnTo>
                  <a:lnTo>
                    <a:pt x="939" y="3082"/>
                  </a:lnTo>
                  <a:lnTo>
                    <a:pt x="939" y="3082"/>
                  </a:lnTo>
                  <a:lnTo>
                    <a:pt x="939" y="3077"/>
                  </a:lnTo>
                  <a:lnTo>
                    <a:pt x="937" y="3077"/>
                  </a:lnTo>
                  <a:lnTo>
                    <a:pt x="937" y="3075"/>
                  </a:lnTo>
                  <a:lnTo>
                    <a:pt x="937" y="3075"/>
                  </a:lnTo>
                  <a:lnTo>
                    <a:pt x="937" y="3070"/>
                  </a:lnTo>
                  <a:lnTo>
                    <a:pt x="937" y="3066"/>
                  </a:lnTo>
                  <a:lnTo>
                    <a:pt x="937" y="3066"/>
                  </a:lnTo>
                  <a:lnTo>
                    <a:pt x="937" y="3066"/>
                  </a:lnTo>
                  <a:lnTo>
                    <a:pt x="935" y="3061"/>
                  </a:lnTo>
                  <a:lnTo>
                    <a:pt x="935" y="3061"/>
                  </a:lnTo>
                  <a:lnTo>
                    <a:pt x="932" y="3061"/>
                  </a:lnTo>
                  <a:lnTo>
                    <a:pt x="932" y="3059"/>
                  </a:lnTo>
                  <a:lnTo>
                    <a:pt x="932" y="3056"/>
                  </a:lnTo>
                  <a:lnTo>
                    <a:pt x="930" y="3056"/>
                  </a:lnTo>
                  <a:lnTo>
                    <a:pt x="930" y="3056"/>
                  </a:lnTo>
                  <a:lnTo>
                    <a:pt x="927" y="3049"/>
                  </a:lnTo>
                  <a:lnTo>
                    <a:pt x="925" y="3049"/>
                  </a:lnTo>
                  <a:lnTo>
                    <a:pt x="925" y="3049"/>
                  </a:lnTo>
                  <a:lnTo>
                    <a:pt x="923" y="3047"/>
                  </a:lnTo>
                  <a:lnTo>
                    <a:pt x="923" y="3044"/>
                  </a:lnTo>
                  <a:lnTo>
                    <a:pt x="918" y="3042"/>
                  </a:lnTo>
                  <a:lnTo>
                    <a:pt x="913" y="3040"/>
                  </a:lnTo>
                  <a:lnTo>
                    <a:pt x="913" y="3040"/>
                  </a:lnTo>
                  <a:lnTo>
                    <a:pt x="913" y="3040"/>
                  </a:lnTo>
                  <a:lnTo>
                    <a:pt x="911" y="3037"/>
                  </a:lnTo>
                  <a:lnTo>
                    <a:pt x="909" y="3037"/>
                  </a:lnTo>
                  <a:lnTo>
                    <a:pt x="906" y="3035"/>
                  </a:lnTo>
                  <a:lnTo>
                    <a:pt x="904" y="3035"/>
                  </a:lnTo>
                  <a:lnTo>
                    <a:pt x="904" y="3035"/>
                  </a:lnTo>
                  <a:lnTo>
                    <a:pt x="904" y="3035"/>
                  </a:lnTo>
                  <a:lnTo>
                    <a:pt x="901" y="3037"/>
                  </a:lnTo>
                  <a:lnTo>
                    <a:pt x="899" y="3037"/>
                  </a:lnTo>
                  <a:lnTo>
                    <a:pt x="899" y="3037"/>
                  </a:lnTo>
                  <a:lnTo>
                    <a:pt x="899" y="3037"/>
                  </a:lnTo>
                  <a:lnTo>
                    <a:pt x="897" y="3037"/>
                  </a:lnTo>
                  <a:lnTo>
                    <a:pt x="897" y="3035"/>
                  </a:lnTo>
                  <a:lnTo>
                    <a:pt x="897" y="3028"/>
                  </a:lnTo>
                  <a:lnTo>
                    <a:pt x="897" y="3028"/>
                  </a:lnTo>
                  <a:lnTo>
                    <a:pt x="897" y="3025"/>
                  </a:lnTo>
                  <a:lnTo>
                    <a:pt x="899" y="3025"/>
                  </a:lnTo>
                  <a:lnTo>
                    <a:pt x="901" y="3025"/>
                  </a:lnTo>
                  <a:lnTo>
                    <a:pt x="901" y="3025"/>
                  </a:lnTo>
                  <a:lnTo>
                    <a:pt x="901" y="3023"/>
                  </a:lnTo>
                  <a:lnTo>
                    <a:pt x="901" y="3023"/>
                  </a:lnTo>
                  <a:lnTo>
                    <a:pt x="899" y="3021"/>
                  </a:lnTo>
                  <a:lnTo>
                    <a:pt x="901" y="3021"/>
                  </a:lnTo>
                  <a:lnTo>
                    <a:pt x="901" y="3018"/>
                  </a:lnTo>
                  <a:lnTo>
                    <a:pt x="899" y="3018"/>
                  </a:lnTo>
                  <a:lnTo>
                    <a:pt x="901" y="3014"/>
                  </a:lnTo>
                  <a:lnTo>
                    <a:pt x="901" y="3014"/>
                  </a:lnTo>
                  <a:lnTo>
                    <a:pt x="901" y="3014"/>
                  </a:lnTo>
                  <a:lnTo>
                    <a:pt x="901" y="3011"/>
                  </a:lnTo>
                  <a:lnTo>
                    <a:pt x="906" y="3007"/>
                  </a:lnTo>
                  <a:lnTo>
                    <a:pt x="906" y="3004"/>
                  </a:lnTo>
                  <a:lnTo>
                    <a:pt x="906" y="3002"/>
                  </a:lnTo>
                  <a:lnTo>
                    <a:pt x="909" y="3002"/>
                  </a:lnTo>
                  <a:lnTo>
                    <a:pt x="913" y="2995"/>
                  </a:lnTo>
                  <a:lnTo>
                    <a:pt x="913" y="2995"/>
                  </a:lnTo>
                  <a:lnTo>
                    <a:pt x="911" y="2992"/>
                  </a:lnTo>
                  <a:lnTo>
                    <a:pt x="911" y="2992"/>
                  </a:lnTo>
                  <a:lnTo>
                    <a:pt x="911" y="2992"/>
                  </a:lnTo>
                  <a:lnTo>
                    <a:pt x="909" y="2990"/>
                  </a:lnTo>
                  <a:lnTo>
                    <a:pt x="911" y="2983"/>
                  </a:lnTo>
                  <a:lnTo>
                    <a:pt x="911" y="2983"/>
                  </a:lnTo>
                  <a:lnTo>
                    <a:pt x="911" y="2983"/>
                  </a:lnTo>
                  <a:lnTo>
                    <a:pt x="916" y="2983"/>
                  </a:lnTo>
                  <a:lnTo>
                    <a:pt x="918" y="2983"/>
                  </a:lnTo>
                  <a:lnTo>
                    <a:pt x="920" y="2983"/>
                  </a:lnTo>
                  <a:lnTo>
                    <a:pt x="920" y="2981"/>
                  </a:lnTo>
                  <a:lnTo>
                    <a:pt x="920" y="2978"/>
                  </a:lnTo>
                  <a:lnTo>
                    <a:pt x="923" y="2978"/>
                  </a:lnTo>
                  <a:lnTo>
                    <a:pt x="925" y="2976"/>
                  </a:lnTo>
                  <a:lnTo>
                    <a:pt x="925" y="2976"/>
                  </a:lnTo>
                  <a:lnTo>
                    <a:pt x="927" y="2973"/>
                  </a:lnTo>
                  <a:lnTo>
                    <a:pt x="930" y="2976"/>
                  </a:lnTo>
                  <a:lnTo>
                    <a:pt x="932" y="2973"/>
                  </a:lnTo>
                  <a:lnTo>
                    <a:pt x="935" y="2973"/>
                  </a:lnTo>
                  <a:lnTo>
                    <a:pt x="935" y="2973"/>
                  </a:lnTo>
                  <a:lnTo>
                    <a:pt x="942" y="2976"/>
                  </a:lnTo>
                  <a:lnTo>
                    <a:pt x="942" y="2981"/>
                  </a:lnTo>
                  <a:lnTo>
                    <a:pt x="942" y="2981"/>
                  </a:lnTo>
                  <a:lnTo>
                    <a:pt x="942" y="2981"/>
                  </a:lnTo>
                  <a:lnTo>
                    <a:pt x="939" y="2981"/>
                  </a:lnTo>
                  <a:lnTo>
                    <a:pt x="942" y="2983"/>
                  </a:lnTo>
                  <a:lnTo>
                    <a:pt x="944" y="2981"/>
                  </a:lnTo>
                  <a:lnTo>
                    <a:pt x="946" y="2978"/>
                  </a:lnTo>
                  <a:lnTo>
                    <a:pt x="944" y="2976"/>
                  </a:lnTo>
                  <a:lnTo>
                    <a:pt x="944" y="2973"/>
                  </a:lnTo>
                  <a:lnTo>
                    <a:pt x="946" y="2973"/>
                  </a:lnTo>
                  <a:lnTo>
                    <a:pt x="946" y="2973"/>
                  </a:lnTo>
                  <a:lnTo>
                    <a:pt x="949" y="2973"/>
                  </a:lnTo>
                  <a:lnTo>
                    <a:pt x="949" y="2973"/>
                  </a:lnTo>
                  <a:lnTo>
                    <a:pt x="949" y="2976"/>
                  </a:lnTo>
                  <a:lnTo>
                    <a:pt x="946" y="2978"/>
                  </a:lnTo>
                  <a:lnTo>
                    <a:pt x="946" y="2981"/>
                  </a:lnTo>
                  <a:lnTo>
                    <a:pt x="951" y="2981"/>
                  </a:lnTo>
                  <a:lnTo>
                    <a:pt x="951" y="2985"/>
                  </a:lnTo>
                  <a:lnTo>
                    <a:pt x="953" y="2985"/>
                  </a:lnTo>
                  <a:lnTo>
                    <a:pt x="956" y="2983"/>
                  </a:lnTo>
                  <a:lnTo>
                    <a:pt x="956" y="2983"/>
                  </a:lnTo>
                  <a:lnTo>
                    <a:pt x="956" y="2985"/>
                  </a:lnTo>
                  <a:lnTo>
                    <a:pt x="958" y="2985"/>
                  </a:lnTo>
                  <a:lnTo>
                    <a:pt x="958" y="2988"/>
                  </a:lnTo>
                  <a:lnTo>
                    <a:pt x="958" y="2988"/>
                  </a:lnTo>
                  <a:lnTo>
                    <a:pt x="963" y="2990"/>
                  </a:lnTo>
                  <a:lnTo>
                    <a:pt x="963" y="2990"/>
                  </a:lnTo>
                  <a:lnTo>
                    <a:pt x="963" y="2988"/>
                  </a:lnTo>
                  <a:lnTo>
                    <a:pt x="961" y="2985"/>
                  </a:lnTo>
                  <a:lnTo>
                    <a:pt x="961" y="2981"/>
                  </a:lnTo>
                  <a:lnTo>
                    <a:pt x="961" y="2981"/>
                  </a:lnTo>
                  <a:lnTo>
                    <a:pt x="963" y="2981"/>
                  </a:lnTo>
                  <a:lnTo>
                    <a:pt x="963" y="2981"/>
                  </a:lnTo>
                  <a:lnTo>
                    <a:pt x="965" y="2981"/>
                  </a:lnTo>
                  <a:lnTo>
                    <a:pt x="968" y="2981"/>
                  </a:lnTo>
                  <a:lnTo>
                    <a:pt x="965" y="2981"/>
                  </a:lnTo>
                  <a:lnTo>
                    <a:pt x="965" y="2978"/>
                  </a:lnTo>
                  <a:lnTo>
                    <a:pt x="965" y="2978"/>
                  </a:lnTo>
                  <a:lnTo>
                    <a:pt x="965" y="2976"/>
                  </a:lnTo>
                  <a:lnTo>
                    <a:pt x="963" y="2976"/>
                  </a:lnTo>
                  <a:lnTo>
                    <a:pt x="963" y="2973"/>
                  </a:lnTo>
                  <a:lnTo>
                    <a:pt x="963" y="2971"/>
                  </a:lnTo>
                  <a:lnTo>
                    <a:pt x="965" y="2971"/>
                  </a:lnTo>
                  <a:lnTo>
                    <a:pt x="965" y="2969"/>
                  </a:lnTo>
                  <a:lnTo>
                    <a:pt x="963" y="2969"/>
                  </a:lnTo>
                  <a:lnTo>
                    <a:pt x="963" y="2971"/>
                  </a:lnTo>
                  <a:lnTo>
                    <a:pt x="963" y="2971"/>
                  </a:lnTo>
                  <a:lnTo>
                    <a:pt x="961" y="2971"/>
                  </a:lnTo>
                  <a:lnTo>
                    <a:pt x="961" y="2971"/>
                  </a:lnTo>
                  <a:lnTo>
                    <a:pt x="961" y="2971"/>
                  </a:lnTo>
                  <a:lnTo>
                    <a:pt x="958" y="2971"/>
                  </a:lnTo>
                  <a:lnTo>
                    <a:pt x="958" y="2971"/>
                  </a:lnTo>
                  <a:lnTo>
                    <a:pt x="958" y="2971"/>
                  </a:lnTo>
                  <a:lnTo>
                    <a:pt x="958" y="2969"/>
                  </a:lnTo>
                  <a:lnTo>
                    <a:pt x="958" y="2969"/>
                  </a:lnTo>
                  <a:lnTo>
                    <a:pt x="958" y="2966"/>
                  </a:lnTo>
                  <a:lnTo>
                    <a:pt x="958" y="2966"/>
                  </a:lnTo>
                  <a:lnTo>
                    <a:pt x="958" y="2966"/>
                  </a:lnTo>
                  <a:lnTo>
                    <a:pt x="961" y="2966"/>
                  </a:lnTo>
                  <a:lnTo>
                    <a:pt x="961" y="2964"/>
                  </a:lnTo>
                  <a:lnTo>
                    <a:pt x="961" y="2964"/>
                  </a:lnTo>
                  <a:lnTo>
                    <a:pt x="961" y="2962"/>
                  </a:lnTo>
                  <a:lnTo>
                    <a:pt x="961" y="2962"/>
                  </a:lnTo>
                  <a:lnTo>
                    <a:pt x="961" y="2962"/>
                  </a:lnTo>
                  <a:lnTo>
                    <a:pt x="961" y="2962"/>
                  </a:lnTo>
                  <a:lnTo>
                    <a:pt x="958" y="2959"/>
                  </a:lnTo>
                  <a:lnTo>
                    <a:pt x="958" y="2959"/>
                  </a:lnTo>
                  <a:lnTo>
                    <a:pt x="958" y="2957"/>
                  </a:lnTo>
                  <a:lnTo>
                    <a:pt x="958" y="2957"/>
                  </a:lnTo>
                  <a:lnTo>
                    <a:pt x="956" y="2955"/>
                  </a:lnTo>
                  <a:lnTo>
                    <a:pt x="953" y="2952"/>
                  </a:lnTo>
                  <a:lnTo>
                    <a:pt x="951" y="2952"/>
                  </a:lnTo>
                  <a:lnTo>
                    <a:pt x="949" y="2952"/>
                  </a:lnTo>
                  <a:lnTo>
                    <a:pt x="946" y="2952"/>
                  </a:lnTo>
                  <a:lnTo>
                    <a:pt x="942" y="2952"/>
                  </a:lnTo>
                  <a:lnTo>
                    <a:pt x="925" y="2952"/>
                  </a:lnTo>
                  <a:lnTo>
                    <a:pt x="923" y="2950"/>
                  </a:lnTo>
                  <a:lnTo>
                    <a:pt x="923" y="2947"/>
                  </a:lnTo>
                  <a:lnTo>
                    <a:pt x="920" y="2945"/>
                  </a:lnTo>
                  <a:lnTo>
                    <a:pt x="916" y="2940"/>
                  </a:lnTo>
                  <a:lnTo>
                    <a:pt x="911" y="2940"/>
                  </a:lnTo>
                  <a:lnTo>
                    <a:pt x="906" y="2940"/>
                  </a:lnTo>
                  <a:lnTo>
                    <a:pt x="901" y="2938"/>
                  </a:lnTo>
                  <a:lnTo>
                    <a:pt x="901" y="2938"/>
                  </a:lnTo>
                  <a:lnTo>
                    <a:pt x="901" y="2938"/>
                  </a:lnTo>
                  <a:lnTo>
                    <a:pt x="899" y="2936"/>
                  </a:lnTo>
                  <a:lnTo>
                    <a:pt x="899" y="2933"/>
                  </a:lnTo>
                  <a:lnTo>
                    <a:pt x="899" y="2931"/>
                  </a:lnTo>
                  <a:lnTo>
                    <a:pt x="899" y="2931"/>
                  </a:lnTo>
                  <a:lnTo>
                    <a:pt x="901" y="2926"/>
                  </a:lnTo>
                  <a:lnTo>
                    <a:pt x="901" y="2924"/>
                  </a:lnTo>
                  <a:lnTo>
                    <a:pt x="904" y="2924"/>
                  </a:lnTo>
                  <a:lnTo>
                    <a:pt x="904" y="2924"/>
                  </a:lnTo>
                  <a:lnTo>
                    <a:pt x="901" y="2921"/>
                  </a:lnTo>
                  <a:lnTo>
                    <a:pt x="901" y="2921"/>
                  </a:lnTo>
                  <a:lnTo>
                    <a:pt x="899" y="2921"/>
                  </a:lnTo>
                  <a:lnTo>
                    <a:pt x="899" y="2919"/>
                  </a:lnTo>
                  <a:lnTo>
                    <a:pt x="901" y="2919"/>
                  </a:lnTo>
                  <a:lnTo>
                    <a:pt x="901" y="2917"/>
                  </a:lnTo>
                  <a:lnTo>
                    <a:pt x="901" y="2917"/>
                  </a:lnTo>
                  <a:lnTo>
                    <a:pt x="901" y="2910"/>
                  </a:lnTo>
                  <a:lnTo>
                    <a:pt x="904" y="2907"/>
                  </a:lnTo>
                  <a:lnTo>
                    <a:pt x="904" y="2907"/>
                  </a:lnTo>
                  <a:lnTo>
                    <a:pt x="904" y="2903"/>
                  </a:lnTo>
                  <a:lnTo>
                    <a:pt x="904" y="2903"/>
                  </a:lnTo>
                  <a:lnTo>
                    <a:pt x="904" y="2903"/>
                  </a:lnTo>
                  <a:lnTo>
                    <a:pt x="904" y="2898"/>
                  </a:lnTo>
                  <a:lnTo>
                    <a:pt x="904" y="2895"/>
                  </a:lnTo>
                  <a:lnTo>
                    <a:pt x="904" y="2893"/>
                  </a:lnTo>
                  <a:lnTo>
                    <a:pt x="904" y="2891"/>
                  </a:lnTo>
                  <a:lnTo>
                    <a:pt x="901" y="2886"/>
                  </a:lnTo>
                  <a:lnTo>
                    <a:pt x="901" y="2879"/>
                  </a:lnTo>
                  <a:lnTo>
                    <a:pt x="901" y="2877"/>
                  </a:lnTo>
                  <a:lnTo>
                    <a:pt x="899" y="2874"/>
                  </a:lnTo>
                  <a:lnTo>
                    <a:pt x="899" y="2872"/>
                  </a:lnTo>
                  <a:lnTo>
                    <a:pt x="899" y="2872"/>
                  </a:lnTo>
                  <a:lnTo>
                    <a:pt x="899" y="2872"/>
                  </a:lnTo>
                  <a:lnTo>
                    <a:pt x="899" y="2869"/>
                  </a:lnTo>
                  <a:lnTo>
                    <a:pt x="899" y="2869"/>
                  </a:lnTo>
                  <a:lnTo>
                    <a:pt x="899" y="2862"/>
                  </a:lnTo>
                  <a:lnTo>
                    <a:pt x="897" y="2862"/>
                  </a:lnTo>
                  <a:lnTo>
                    <a:pt x="897" y="2860"/>
                  </a:lnTo>
                  <a:lnTo>
                    <a:pt x="899" y="2858"/>
                  </a:lnTo>
                  <a:lnTo>
                    <a:pt x="899" y="2855"/>
                  </a:lnTo>
                  <a:lnTo>
                    <a:pt x="901" y="2855"/>
                  </a:lnTo>
                  <a:lnTo>
                    <a:pt x="901" y="2853"/>
                  </a:lnTo>
                  <a:lnTo>
                    <a:pt x="901" y="2851"/>
                  </a:lnTo>
                  <a:lnTo>
                    <a:pt x="901" y="2851"/>
                  </a:lnTo>
                  <a:lnTo>
                    <a:pt x="899" y="2846"/>
                  </a:lnTo>
                  <a:lnTo>
                    <a:pt x="899" y="2843"/>
                  </a:lnTo>
                  <a:lnTo>
                    <a:pt x="899" y="2841"/>
                  </a:lnTo>
                  <a:lnTo>
                    <a:pt x="899" y="2841"/>
                  </a:lnTo>
                  <a:lnTo>
                    <a:pt x="899" y="2836"/>
                  </a:lnTo>
                  <a:lnTo>
                    <a:pt x="901" y="2834"/>
                  </a:lnTo>
                  <a:lnTo>
                    <a:pt x="901" y="2834"/>
                  </a:lnTo>
                  <a:lnTo>
                    <a:pt x="904" y="2834"/>
                  </a:lnTo>
                  <a:lnTo>
                    <a:pt x="909" y="2834"/>
                  </a:lnTo>
                  <a:lnTo>
                    <a:pt x="909" y="2836"/>
                  </a:lnTo>
                  <a:lnTo>
                    <a:pt x="909" y="2836"/>
                  </a:lnTo>
                  <a:lnTo>
                    <a:pt x="911" y="2836"/>
                  </a:lnTo>
                  <a:lnTo>
                    <a:pt x="911" y="2836"/>
                  </a:lnTo>
                  <a:lnTo>
                    <a:pt x="913" y="2834"/>
                  </a:lnTo>
                  <a:lnTo>
                    <a:pt x="913" y="2836"/>
                  </a:lnTo>
                  <a:lnTo>
                    <a:pt x="916" y="2836"/>
                  </a:lnTo>
                  <a:lnTo>
                    <a:pt x="916" y="2834"/>
                  </a:lnTo>
                  <a:lnTo>
                    <a:pt x="918" y="2834"/>
                  </a:lnTo>
                  <a:lnTo>
                    <a:pt x="918" y="2832"/>
                  </a:lnTo>
                  <a:lnTo>
                    <a:pt x="920" y="2829"/>
                  </a:lnTo>
                  <a:lnTo>
                    <a:pt x="923" y="2829"/>
                  </a:lnTo>
                  <a:lnTo>
                    <a:pt x="923" y="2827"/>
                  </a:lnTo>
                  <a:lnTo>
                    <a:pt x="923" y="2827"/>
                  </a:lnTo>
                  <a:lnTo>
                    <a:pt x="925" y="2827"/>
                  </a:lnTo>
                  <a:lnTo>
                    <a:pt x="927" y="2827"/>
                  </a:lnTo>
                  <a:lnTo>
                    <a:pt x="927" y="2827"/>
                  </a:lnTo>
                  <a:lnTo>
                    <a:pt x="930" y="2827"/>
                  </a:lnTo>
                  <a:lnTo>
                    <a:pt x="930" y="2827"/>
                  </a:lnTo>
                  <a:lnTo>
                    <a:pt x="930" y="2827"/>
                  </a:lnTo>
                  <a:lnTo>
                    <a:pt x="932" y="2829"/>
                  </a:lnTo>
                  <a:lnTo>
                    <a:pt x="937" y="2829"/>
                  </a:lnTo>
                  <a:lnTo>
                    <a:pt x="937" y="2829"/>
                  </a:lnTo>
                  <a:lnTo>
                    <a:pt x="939" y="2829"/>
                  </a:lnTo>
                  <a:lnTo>
                    <a:pt x="939" y="2827"/>
                  </a:lnTo>
                  <a:lnTo>
                    <a:pt x="942" y="2827"/>
                  </a:lnTo>
                  <a:lnTo>
                    <a:pt x="942" y="2825"/>
                  </a:lnTo>
                  <a:lnTo>
                    <a:pt x="944" y="2825"/>
                  </a:lnTo>
                  <a:lnTo>
                    <a:pt x="944" y="2825"/>
                  </a:lnTo>
                  <a:lnTo>
                    <a:pt x="944" y="2827"/>
                  </a:lnTo>
                  <a:lnTo>
                    <a:pt x="944" y="2827"/>
                  </a:lnTo>
                  <a:lnTo>
                    <a:pt x="946" y="2827"/>
                  </a:lnTo>
                  <a:lnTo>
                    <a:pt x="946" y="2827"/>
                  </a:lnTo>
                  <a:lnTo>
                    <a:pt x="951" y="2827"/>
                  </a:lnTo>
                  <a:lnTo>
                    <a:pt x="953" y="2825"/>
                  </a:lnTo>
                  <a:lnTo>
                    <a:pt x="953" y="2825"/>
                  </a:lnTo>
                  <a:lnTo>
                    <a:pt x="953" y="2825"/>
                  </a:lnTo>
                  <a:lnTo>
                    <a:pt x="956" y="2825"/>
                  </a:lnTo>
                  <a:lnTo>
                    <a:pt x="956" y="2825"/>
                  </a:lnTo>
                  <a:lnTo>
                    <a:pt x="956" y="2825"/>
                  </a:lnTo>
                  <a:lnTo>
                    <a:pt x="953" y="2827"/>
                  </a:lnTo>
                  <a:lnTo>
                    <a:pt x="956" y="2827"/>
                  </a:lnTo>
                  <a:lnTo>
                    <a:pt x="956" y="2827"/>
                  </a:lnTo>
                  <a:lnTo>
                    <a:pt x="956" y="2827"/>
                  </a:lnTo>
                  <a:lnTo>
                    <a:pt x="958" y="2829"/>
                  </a:lnTo>
                  <a:lnTo>
                    <a:pt x="961" y="2829"/>
                  </a:lnTo>
                  <a:lnTo>
                    <a:pt x="958" y="2827"/>
                  </a:lnTo>
                  <a:lnTo>
                    <a:pt x="958" y="2827"/>
                  </a:lnTo>
                  <a:lnTo>
                    <a:pt x="961" y="2827"/>
                  </a:lnTo>
                  <a:lnTo>
                    <a:pt x="961" y="2827"/>
                  </a:lnTo>
                  <a:lnTo>
                    <a:pt x="961" y="2829"/>
                  </a:lnTo>
                  <a:lnTo>
                    <a:pt x="961" y="2832"/>
                  </a:lnTo>
                  <a:lnTo>
                    <a:pt x="963" y="2832"/>
                  </a:lnTo>
                  <a:lnTo>
                    <a:pt x="963" y="2832"/>
                  </a:lnTo>
                  <a:lnTo>
                    <a:pt x="963" y="2834"/>
                  </a:lnTo>
                  <a:lnTo>
                    <a:pt x="963" y="2834"/>
                  </a:lnTo>
                  <a:lnTo>
                    <a:pt x="961" y="2836"/>
                  </a:lnTo>
                  <a:lnTo>
                    <a:pt x="961" y="2839"/>
                  </a:lnTo>
                  <a:lnTo>
                    <a:pt x="958" y="2839"/>
                  </a:lnTo>
                  <a:lnTo>
                    <a:pt x="958" y="2839"/>
                  </a:lnTo>
                  <a:lnTo>
                    <a:pt x="961" y="2843"/>
                  </a:lnTo>
                  <a:lnTo>
                    <a:pt x="961" y="2843"/>
                  </a:lnTo>
                  <a:lnTo>
                    <a:pt x="958" y="2843"/>
                  </a:lnTo>
                  <a:lnTo>
                    <a:pt x="958" y="2843"/>
                  </a:lnTo>
                  <a:lnTo>
                    <a:pt x="958" y="2843"/>
                  </a:lnTo>
                  <a:lnTo>
                    <a:pt x="958" y="2848"/>
                  </a:lnTo>
                  <a:lnTo>
                    <a:pt x="958" y="2851"/>
                  </a:lnTo>
                  <a:lnTo>
                    <a:pt x="958" y="2851"/>
                  </a:lnTo>
                  <a:lnTo>
                    <a:pt x="961" y="2851"/>
                  </a:lnTo>
                  <a:lnTo>
                    <a:pt x="961" y="2851"/>
                  </a:lnTo>
                  <a:lnTo>
                    <a:pt x="963" y="2851"/>
                  </a:lnTo>
                  <a:lnTo>
                    <a:pt x="965" y="2851"/>
                  </a:lnTo>
                  <a:lnTo>
                    <a:pt x="963" y="2853"/>
                  </a:lnTo>
                  <a:lnTo>
                    <a:pt x="963" y="2855"/>
                  </a:lnTo>
                  <a:lnTo>
                    <a:pt x="963" y="2858"/>
                  </a:lnTo>
                  <a:lnTo>
                    <a:pt x="963" y="2860"/>
                  </a:lnTo>
                  <a:lnTo>
                    <a:pt x="965" y="2860"/>
                  </a:lnTo>
                  <a:lnTo>
                    <a:pt x="965" y="2862"/>
                  </a:lnTo>
                  <a:lnTo>
                    <a:pt x="968" y="2862"/>
                  </a:lnTo>
                  <a:lnTo>
                    <a:pt x="968" y="2860"/>
                  </a:lnTo>
                  <a:lnTo>
                    <a:pt x="970" y="2860"/>
                  </a:lnTo>
                  <a:lnTo>
                    <a:pt x="970" y="2865"/>
                  </a:lnTo>
                  <a:lnTo>
                    <a:pt x="970" y="2865"/>
                  </a:lnTo>
                  <a:lnTo>
                    <a:pt x="970" y="2865"/>
                  </a:lnTo>
                  <a:lnTo>
                    <a:pt x="972" y="2867"/>
                  </a:lnTo>
                  <a:lnTo>
                    <a:pt x="972" y="2867"/>
                  </a:lnTo>
                  <a:lnTo>
                    <a:pt x="972" y="2867"/>
                  </a:lnTo>
                  <a:lnTo>
                    <a:pt x="972" y="2869"/>
                  </a:lnTo>
                  <a:lnTo>
                    <a:pt x="972" y="2872"/>
                  </a:lnTo>
                  <a:lnTo>
                    <a:pt x="972" y="2874"/>
                  </a:lnTo>
                  <a:lnTo>
                    <a:pt x="972" y="2874"/>
                  </a:lnTo>
                  <a:lnTo>
                    <a:pt x="970" y="2877"/>
                  </a:lnTo>
                  <a:lnTo>
                    <a:pt x="970" y="2879"/>
                  </a:lnTo>
                  <a:lnTo>
                    <a:pt x="972" y="2881"/>
                  </a:lnTo>
                  <a:lnTo>
                    <a:pt x="970" y="2881"/>
                  </a:lnTo>
                  <a:lnTo>
                    <a:pt x="970" y="2884"/>
                  </a:lnTo>
                  <a:lnTo>
                    <a:pt x="972" y="2886"/>
                  </a:lnTo>
                  <a:lnTo>
                    <a:pt x="970" y="2888"/>
                  </a:lnTo>
                  <a:lnTo>
                    <a:pt x="970" y="2888"/>
                  </a:lnTo>
                  <a:lnTo>
                    <a:pt x="970" y="2891"/>
                  </a:lnTo>
                  <a:lnTo>
                    <a:pt x="975" y="2895"/>
                  </a:lnTo>
                  <a:lnTo>
                    <a:pt x="975" y="2898"/>
                  </a:lnTo>
                  <a:lnTo>
                    <a:pt x="975" y="2898"/>
                  </a:lnTo>
                  <a:lnTo>
                    <a:pt x="977" y="2900"/>
                  </a:lnTo>
                  <a:lnTo>
                    <a:pt x="977" y="2900"/>
                  </a:lnTo>
                  <a:lnTo>
                    <a:pt x="980" y="2903"/>
                  </a:lnTo>
                  <a:lnTo>
                    <a:pt x="982" y="2905"/>
                  </a:lnTo>
                  <a:lnTo>
                    <a:pt x="984" y="2910"/>
                  </a:lnTo>
                  <a:lnTo>
                    <a:pt x="984" y="2910"/>
                  </a:lnTo>
                  <a:lnTo>
                    <a:pt x="987" y="2912"/>
                  </a:lnTo>
                  <a:lnTo>
                    <a:pt x="987" y="2914"/>
                  </a:lnTo>
                  <a:lnTo>
                    <a:pt x="989" y="2914"/>
                  </a:lnTo>
                  <a:lnTo>
                    <a:pt x="991" y="2919"/>
                  </a:lnTo>
                  <a:lnTo>
                    <a:pt x="994" y="2921"/>
                  </a:lnTo>
                  <a:lnTo>
                    <a:pt x="994" y="2921"/>
                  </a:lnTo>
                  <a:lnTo>
                    <a:pt x="996" y="2919"/>
                  </a:lnTo>
                  <a:lnTo>
                    <a:pt x="998" y="2919"/>
                  </a:lnTo>
                  <a:lnTo>
                    <a:pt x="1001" y="2919"/>
                  </a:lnTo>
                  <a:lnTo>
                    <a:pt x="1001" y="2919"/>
                  </a:lnTo>
                  <a:lnTo>
                    <a:pt x="1003" y="2917"/>
                  </a:lnTo>
                  <a:lnTo>
                    <a:pt x="1003" y="2914"/>
                  </a:lnTo>
                  <a:lnTo>
                    <a:pt x="1003" y="2914"/>
                  </a:lnTo>
                  <a:lnTo>
                    <a:pt x="1001" y="2912"/>
                  </a:lnTo>
                  <a:lnTo>
                    <a:pt x="998" y="2914"/>
                  </a:lnTo>
                  <a:lnTo>
                    <a:pt x="998" y="2912"/>
                  </a:lnTo>
                  <a:lnTo>
                    <a:pt x="998" y="2912"/>
                  </a:lnTo>
                  <a:lnTo>
                    <a:pt x="998" y="2912"/>
                  </a:lnTo>
                  <a:lnTo>
                    <a:pt x="998" y="2912"/>
                  </a:lnTo>
                  <a:lnTo>
                    <a:pt x="998" y="2910"/>
                  </a:lnTo>
                  <a:lnTo>
                    <a:pt x="998" y="2910"/>
                  </a:lnTo>
                  <a:lnTo>
                    <a:pt x="998" y="2907"/>
                  </a:lnTo>
                  <a:lnTo>
                    <a:pt x="996" y="2907"/>
                  </a:lnTo>
                  <a:lnTo>
                    <a:pt x="996" y="2905"/>
                  </a:lnTo>
                  <a:lnTo>
                    <a:pt x="996" y="2905"/>
                  </a:lnTo>
                  <a:lnTo>
                    <a:pt x="996" y="2903"/>
                  </a:lnTo>
                  <a:lnTo>
                    <a:pt x="991" y="2903"/>
                  </a:lnTo>
                  <a:lnTo>
                    <a:pt x="991" y="2900"/>
                  </a:lnTo>
                  <a:lnTo>
                    <a:pt x="991" y="2898"/>
                  </a:lnTo>
                  <a:lnTo>
                    <a:pt x="994" y="2898"/>
                  </a:lnTo>
                  <a:lnTo>
                    <a:pt x="994" y="2895"/>
                  </a:lnTo>
                  <a:lnTo>
                    <a:pt x="996" y="2895"/>
                  </a:lnTo>
                  <a:lnTo>
                    <a:pt x="996" y="2893"/>
                  </a:lnTo>
                  <a:lnTo>
                    <a:pt x="998" y="2893"/>
                  </a:lnTo>
                  <a:lnTo>
                    <a:pt x="1001" y="2893"/>
                  </a:lnTo>
                  <a:lnTo>
                    <a:pt x="1003" y="2895"/>
                  </a:lnTo>
                  <a:lnTo>
                    <a:pt x="1003" y="2898"/>
                  </a:lnTo>
                  <a:lnTo>
                    <a:pt x="1003" y="2900"/>
                  </a:lnTo>
                  <a:lnTo>
                    <a:pt x="1001" y="2900"/>
                  </a:lnTo>
                  <a:lnTo>
                    <a:pt x="1001" y="2900"/>
                  </a:lnTo>
                  <a:lnTo>
                    <a:pt x="1001" y="2900"/>
                  </a:lnTo>
                  <a:lnTo>
                    <a:pt x="1003" y="2900"/>
                  </a:lnTo>
                  <a:lnTo>
                    <a:pt x="1006" y="2900"/>
                  </a:lnTo>
                  <a:lnTo>
                    <a:pt x="1006" y="2900"/>
                  </a:lnTo>
                  <a:lnTo>
                    <a:pt x="1010" y="2900"/>
                  </a:lnTo>
                  <a:lnTo>
                    <a:pt x="1010" y="2900"/>
                  </a:lnTo>
                  <a:lnTo>
                    <a:pt x="1010" y="2900"/>
                  </a:lnTo>
                  <a:lnTo>
                    <a:pt x="1013" y="2898"/>
                  </a:lnTo>
                  <a:lnTo>
                    <a:pt x="1013" y="2898"/>
                  </a:lnTo>
                  <a:lnTo>
                    <a:pt x="1013" y="2898"/>
                  </a:lnTo>
                  <a:lnTo>
                    <a:pt x="1013" y="2895"/>
                  </a:lnTo>
                  <a:lnTo>
                    <a:pt x="1013" y="2895"/>
                  </a:lnTo>
                  <a:lnTo>
                    <a:pt x="1013" y="2891"/>
                  </a:lnTo>
                  <a:lnTo>
                    <a:pt x="1006" y="2891"/>
                  </a:lnTo>
                  <a:lnTo>
                    <a:pt x="1003" y="2888"/>
                  </a:lnTo>
                  <a:lnTo>
                    <a:pt x="1003" y="2886"/>
                  </a:lnTo>
                  <a:lnTo>
                    <a:pt x="1008" y="2881"/>
                  </a:lnTo>
                  <a:lnTo>
                    <a:pt x="1008" y="2879"/>
                  </a:lnTo>
                  <a:lnTo>
                    <a:pt x="1008" y="2879"/>
                  </a:lnTo>
                  <a:lnTo>
                    <a:pt x="1010" y="2874"/>
                  </a:lnTo>
                  <a:lnTo>
                    <a:pt x="1010" y="2874"/>
                  </a:lnTo>
                  <a:lnTo>
                    <a:pt x="1010" y="2872"/>
                  </a:lnTo>
                  <a:lnTo>
                    <a:pt x="1010" y="2867"/>
                  </a:lnTo>
                  <a:lnTo>
                    <a:pt x="1010" y="2867"/>
                  </a:lnTo>
                  <a:lnTo>
                    <a:pt x="1010" y="2865"/>
                  </a:lnTo>
                  <a:lnTo>
                    <a:pt x="1010" y="2865"/>
                  </a:lnTo>
                  <a:lnTo>
                    <a:pt x="1013" y="2862"/>
                  </a:lnTo>
                  <a:lnTo>
                    <a:pt x="1010" y="2860"/>
                  </a:lnTo>
                  <a:lnTo>
                    <a:pt x="1010" y="2855"/>
                  </a:lnTo>
                  <a:lnTo>
                    <a:pt x="1010" y="2855"/>
                  </a:lnTo>
                  <a:lnTo>
                    <a:pt x="1010" y="2853"/>
                  </a:lnTo>
                  <a:lnTo>
                    <a:pt x="1008" y="2853"/>
                  </a:lnTo>
                  <a:lnTo>
                    <a:pt x="1006" y="2853"/>
                  </a:lnTo>
                  <a:lnTo>
                    <a:pt x="1006" y="2853"/>
                  </a:lnTo>
                  <a:lnTo>
                    <a:pt x="1006" y="2853"/>
                  </a:lnTo>
                  <a:lnTo>
                    <a:pt x="1006" y="2855"/>
                  </a:lnTo>
                  <a:lnTo>
                    <a:pt x="1003" y="2855"/>
                  </a:lnTo>
                  <a:lnTo>
                    <a:pt x="1003" y="2853"/>
                  </a:lnTo>
                  <a:lnTo>
                    <a:pt x="1003" y="2853"/>
                  </a:lnTo>
                  <a:lnTo>
                    <a:pt x="1003" y="2851"/>
                  </a:lnTo>
                  <a:lnTo>
                    <a:pt x="1003" y="2848"/>
                  </a:lnTo>
                  <a:lnTo>
                    <a:pt x="1003" y="2846"/>
                  </a:lnTo>
                  <a:lnTo>
                    <a:pt x="1001" y="2846"/>
                  </a:lnTo>
                  <a:lnTo>
                    <a:pt x="1001" y="2846"/>
                  </a:lnTo>
                  <a:lnTo>
                    <a:pt x="1001" y="2846"/>
                  </a:lnTo>
                  <a:lnTo>
                    <a:pt x="998" y="2843"/>
                  </a:lnTo>
                  <a:lnTo>
                    <a:pt x="996" y="2843"/>
                  </a:lnTo>
                  <a:lnTo>
                    <a:pt x="994" y="2843"/>
                  </a:lnTo>
                  <a:lnTo>
                    <a:pt x="994" y="2841"/>
                  </a:lnTo>
                  <a:lnTo>
                    <a:pt x="989" y="2841"/>
                  </a:lnTo>
                  <a:lnTo>
                    <a:pt x="989" y="2841"/>
                  </a:lnTo>
                  <a:lnTo>
                    <a:pt x="989" y="2841"/>
                  </a:lnTo>
                  <a:lnTo>
                    <a:pt x="987" y="2841"/>
                  </a:lnTo>
                  <a:lnTo>
                    <a:pt x="987" y="2841"/>
                  </a:lnTo>
                  <a:lnTo>
                    <a:pt x="987" y="2839"/>
                  </a:lnTo>
                  <a:lnTo>
                    <a:pt x="987" y="2839"/>
                  </a:lnTo>
                  <a:lnTo>
                    <a:pt x="984" y="2841"/>
                  </a:lnTo>
                  <a:lnTo>
                    <a:pt x="982" y="2841"/>
                  </a:lnTo>
                  <a:lnTo>
                    <a:pt x="982" y="2841"/>
                  </a:lnTo>
                  <a:lnTo>
                    <a:pt x="982" y="2839"/>
                  </a:lnTo>
                  <a:lnTo>
                    <a:pt x="982" y="2839"/>
                  </a:lnTo>
                  <a:lnTo>
                    <a:pt x="982" y="2839"/>
                  </a:lnTo>
                  <a:lnTo>
                    <a:pt x="982" y="2836"/>
                  </a:lnTo>
                  <a:lnTo>
                    <a:pt x="984" y="2834"/>
                  </a:lnTo>
                  <a:lnTo>
                    <a:pt x="980" y="2829"/>
                  </a:lnTo>
                  <a:lnTo>
                    <a:pt x="982" y="2827"/>
                  </a:lnTo>
                  <a:lnTo>
                    <a:pt x="980" y="2827"/>
                  </a:lnTo>
                  <a:lnTo>
                    <a:pt x="980" y="2827"/>
                  </a:lnTo>
                  <a:lnTo>
                    <a:pt x="977" y="2822"/>
                  </a:lnTo>
                  <a:lnTo>
                    <a:pt x="977" y="2822"/>
                  </a:lnTo>
                  <a:lnTo>
                    <a:pt x="975" y="2817"/>
                  </a:lnTo>
                  <a:lnTo>
                    <a:pt x="975" y="2817"/>
                  </a:lnTo>
                  <a:lnTo>
                    <a:pt x="977" y="2815"/>
                  </a:lnTo>
                  <a:lnTo>
                    <a:pt x="982" y="2815"/>
                  </a:lnTo>
                  <a:lnTo>
                    <a:pt x="982" y="2815"/>
                  </a:lnTo>
                  <a:lnTo>
                    <a:pt x="980" y="2815"/>
                  </a:lnTo>
                  <a:lnTo>
                    <a:pt x="977" y="2810"/>
                  </a:lnTo>
                  <a:lnTo>
                    <a:pt x="975" y="2810"/>
                  </a:lnTo>
                  <a:lnTo>
                    <a:pt x="975" y="2810"/>
                  </a:lnTo>
                  <a:lnTo>
                    <a:pt x="975" y="2808"/>
                  </a:lnTo>
                  <a:lnTo>
                    <a:pt x="977" y="2808"/>
                  </a:lnTo>
                  <a:lnTo>
                    <a:pt x="977" y="2808"/>
                  </a:lnTo>
                  <a:lnTo>
                    <a:pt x="977" y="2806"/>
                  </a:lnTo>
                  <a:lnTo>
                    <a:pt x="980" y="2803"/>
                  </a:lnTo>
                  <a:lnTo>
                    <a:pt x="980" y="2803"/>
                  </a:lnTo>
                  <a:lnTo>
                    <a:pt x="980" y="2799"/>
                  </a:lnTo>
                  <a:lnTo>
                    <a:pt x="980" y="2796"/>
                  </a:lnTo>
                  <a:lnTo>
                    <a:pt x="982" y="2796"/>
                  </a:lnTo>
                  <a:lnTo>
                    <a:pt x="982" y="2791"/>
                  </a:lnTo>
                  <a:lnTo>
                    <a:pt x="984" y="2791"/>
                  </a:lnTo>
                  <a:lnTo>
                    <a:pt x="984" y="2787"/>
                  </a:lnTo>
                  <a:lnTo>
                    <a:pt x="989" y="2787"/>
                  </a:lnTo>
                  <a:lnTo>
                    <a:pt x="989" y="2784"/>
                  </a:lnTo>
                  <a:lnTo>
                    <a:pt x="989" y="2782"/>
                  </a:lnTo>
                  <a:lnTo>
                    <a:pt x="991" y="2782"/>
                  </a:lnTo>
                  <a:lnTo>
                    <a:pt x="991" y="2777"/>
                  </a:lnTo>
                  <a:lnTo>
                    <a:pt x="994" y="2777"/>
                  </a:lnTo>
                  <a:lnTo>
                    <a:pt x="998" y="2777"/>
                  </a:lnTo>
                  <a:lnTo>
                    <a:pt x="998" y="2777"/>
                  </a:lnTo>
                  <a:lnTo>
                    <a:pt x="1001" y="2777"/>
                  </a:lnTo>
                  <a:lnTo>
                    <a:pt x="1003" y="2777"/>
                  </a:lnTo>
                  <a:lnTo>
                    <a:pt x="1003" y="2777"/>
                  </a:lnTo>
                  <a:lnTo>
                    <a:pt x="1003" y="2780"/>
                  </a:lnTo>
                  <a:lnTo>
                    <a:pt x="1006" y="2780"/>
                  </a:lnTo>
                  <a:lnTo>
                    <a:pt x="1008" y="2782"/>
                  </a:lnTo>
                  <a:lnTo>
                    <a:pt x="1008" y="2782"/>
                  </a:lnTo>
                  <a:lnTo>
                    <a:pt x="1008" y="2782"/>
                  </a:lnTo>
                  <a:lnTo>
                    <a:pt x="1010" y="2782"/>
                  </a:lnTo>
                  <a:lnTo>
                    <a:pt x="1010" y="2782"/>
                  </a:lnTo>
                  <a:lnTo>
                    <a:pt x="1010" y="2782"/>
                  </a:lnTo>
                  <a:lnTo>
                    <a:pt x="1013" y="2784"/>
                  </a:lnTo>
                  <a:lnTo>
                    <a:pt x="1013" y="2784"/>
                  </a:lnTo>
                  <a:lnTo>
                    <a:pt x="1013" y="2784"/>
                  </a:lnTo>
                  <a:lnTo>
                    <a:pt x="1013" y="2787"/>
                  </a:lnTo>
                  <a:lnTo>
                    <a:pt x="1015" y="2784"/>
                  </a:lnTo>
                  <a:lnTo>
                    <a:pt x="1015" y="2784"/>
                  </a:lnTo>
                  <a:lnTo>
                    <a:pt x="1015" y="2784"/>
                  </a:lnTo>
                  <a:lnTo>
                    <a:pt x="1017" y="2784"/>
                  </a:lnTo>
                  <a:lnTo>
                    <a:pt x="1017" y="2784"/>
                  </a:lnTo>
                  <a:lnTo>
                    <a:pt x="1020" y="2782"/>
                  </a:lnTo>
                  <a:lnTo>
                    <a:pt x="1022" y="2784"/>
                  </a:lnTo>
                  <a:lnTo>
                    <a:pt x="1022" y="2784"/>
                  </a:lnTo>
                  <a:lnTo>
                    <a:pt x="1022" y="2787"/>
                  </a:lnTo>
                  <a:lnTo>
                    <a:pt x="1024" y="2789"/>
                  </a:lnTo>
                  <a:lnTo>
                    <a:pt x="1027" y="2789"/>
                  </a:lnTo>
                  <a:lnTo>
                    <a:pt x="1027" y="2791"/>
                  </a:lnTo>
                  <a:lnTo>
                    <a:pt x="1024" y="2794"/>
                  </a:lnTo>
                  <a:lnTo>
                    <a:pt x="1024" y="2796"/>
                  </a:lnTo>
                  <a:lnTo>
                    <a:pt x="1024" y="2796"/>
                  </a:lnTo>
                  <a:lnTo>
                    <a:pt x="1022" y="2796"/>
                  </a:lnTo>
                  <a:lnTo>
                    <a:pt x="1022" y="2799"/>
                  </a:lnTo>
                  <a:lnTo>
                    <a:pt x="1024" y="2801"/>
                  </a:lnTo>
                  <a:lnTo>
                    <a:pt x="1024" y="2799"/>
                  </a:lnTo>
                  <a:lnTo>
                    <a:pt x="1027" y="2801"/>
                  </a:lnTo>
                  <a:lnTo>
                    <a:pt x="1027" y="2801"/>
                  </a:lnTo>
                  <a:lnTo>
                    <a:pt x="1027" y="2803"/>
                  </a:lnTo>
                  <a:lnTo>
                    <a:pt x="1024" y="2806"/>
                  </a:lnTo>
                  <a:lnTo>
                    <a:pt x="1024" y="2808"/>
                  </a:lnTo>
                  <a:lnTo>
                    <a:pt x="1027" y="2813"/>
                  </a:lnTo>
                  <a:lnTo>
                    <a:pt x="1027" y="2815"/>
                  </a:lnTo>
                  <a:lnTo>
                    <a:pt x="1029" y="2820"/>
                  </a:lnTo>
                  <a:lnTo>
                    <a:pt x="1029" y="2820"/>
                  </a:lnTo>
                  <a:lnTo>
                    <a:pt x="1029" y="2822"/>
                  </a:lnTo>
                  <a:lnTo>
                    <a:pt x="1032" y="2822"/>
                  </a:lnTo>
                  <a:lnTo>
                    <a:pt x="1032" y="2825"/>
                  </a:lnTo>
                  <a:lnTo>
                    <a:pt x="1032" y="2825"/>
                  </a:lnTo>
                  <a:lnTo>
                    <a:pt x="1032" y="2829"/>
                  </a:lnTo>
                  <a:lnTo>
                    <a:pt x="1032" y="2829"/>
                  </a:lnTo>
                  <a:lnTo>
                    <a:pt x="1034" y="2829"/>
                  </a:lnTo>
                  <a:lnTo>
                    <a:pt x="1036" y="2829"/>
                  </a:lnTo>
                  <a:lnTo>
                    <a:pt x="1039" y="2829"/>
                  </a:lnTo>
                  <a:lnTo>
                    <a:pt x="1041" y="2832"/>
                  </a:lnTo>
                  <a:lnTo>
                    <a:pt x="1041" y="2832"/>
                  </a:lnTo>
                  <a:lnTo>
                    <a:pt x="1041" y="2832"/>
                  </a:lnTo>
                  <a:lnTo>
                    <a:pt x="1043" y="2832"/>
                  </a:lnTo>
                  <a:lnTo>
                    <a:pt x="1043" y="2832"/>
                  </a:lnTo>
                  <a:lnTo>
                    <a:pt x="1046" y="2832"/>
                  </a:lnTo>
                  <a:lnTo>
                    <a:pt x="1046" y="2834"/>
                  </a:lnTo>
                  <a:lnTo>
                    <a:pt x="1048" y="2834"/>
                  </a:lnTo>
                  <a:lnTo>
                    <a:pt x="1048" y="2834"/>
                  </a:lnTo>
                  <a:lnTo>
                    <a:pt x="1050" y="2836"/>
                  </a:lnTo>
                  <a:lnTo>
                    <a:pt x="1050" y="2834"/>
                  </a:lnTo>
                  <a:lnTo>
                    <a:pt x="1058" y="2836"/>
                  </a:lnTo>
                  <a:lnTo>
                    <a:pt x="1058" y="2836"/>
                  </a:lnTo>
                  <a:lnTo>
                    <a:pt x="1058" y="2839"/>
                  </a:lnTo>
                  <a:lnTo>
                    <a:pt x="1060" y="2839"/>
                  </a:lnTo>
                  <a:lnTo>
                    <a:pt x="1062" y="2839"/>
                  </a:lnTo>
                  <a:lnTo>
                    <a:pt x="1062" y="2839"/>
                  </a:lnTo>
                  <a:lnTo>
                    <a:pt x="1065" y="2839"/>
                  </a:lnTo>
                  <a:lnTo>
                    <a:pt x="1065" y="2841"/>
                  </a:lnTo>
                  <a:lnTo>
                    <a:pt x="1067" y="2843"/>
                  </a:lnTo>
                  <a:lnTo>
                    <a:pt x="1072" y="2843"/>
                  </a:lnTo>
                  <a:lnTo>
                    <a:pt x="1074" y="2843"/>
                  </a:lnTo>
                  <a:lnTo>
                    <a:pt x="1074" y="2839"/>
                  </a:lnTo>
                  <a:lnTo>
                    <a:pt x="1074" y="2839"/>
                  </a:lnTo>
                  <a:lnTo>
                    <a:pt x="1074" y="2839"/>
                  </a:lnTo>
                  <a:lnTo>
                    <a:pt x="1074" y="2836"/>
                  </a:lnTo>
                  <a:lnTo>
                    <a:pt x="1074" y="2836"/>
                  </a:lnTo>
                  <a:lnTo>
                    <a:pt x="1074" y="2834"/>
                  </a:lnTo>
                  <a:lnTo>
                    <a:pt x="1072" y="2834"/>
                  </a:lnTo>
                  <a:lnTo>
                    <a:pt x="1072" y="2836"/>
                  </a:lnTo>
                  <a:lnTo>
                    <a:pt x="1069" y="2836"/>
                  </a:lnTo>
                  <a:lnTo>
                    <a:pt x="1069" y="2834"/>
                  </a:lnTo>
                  <a:lnTo>
                    <a:pt x="1072" y="2834"/>
                  </a:lnTo>
                  <a:lnTo>
                    <a:pt x="1072" y="2832"/>
                  </a:lnTo>
                  <a:lnTo>
                    <a:pt x="1072" y="2832"/>
                  </a:lnTo>
                  <a:lnTo>
                    <a:pt x="1072" y="2827"/>
                  </a:lnTo>
                  <a:lnTo>
                    <a:pt x="1076" y="2827"/>
                  </a:lnTo>
                  <a:lnTo>
                    <a:pt x="1079" y="2825"/>
                  </a:lnTo>
                  <a:lnTo>
                    <a:pt x="1079" y="2825"/>
                  </a:lnTo>
                  <a:lnTo>
                    <a:pt x="1079" y="2822"/>
                  </a:lnTo>
                  <a:lnTo>
                    <a:pt x="1079" y="2820"/>
                  </a:lnTo>
                  <a:lnTo>
                    <a:pt x="1079" y="2817"/>
                  </a:lnTo>
                  <a:lnTo>
                    <a:pt x="1084" y="2817"/>
                  </a:lnTo>
                  <a:lnTo>
                    <a:pt x="1084" y="2815"/>
                  </a:lnTo>
                  <a:lnTo>
                    <a:pt x="1081" y="2813"/>
                  </a:lnTo>
                  <a:lnTo>
                    <a:pt x="1079" y="2813"/>
                  </a:lnTo>
                  <a:lnTo>
                    <a:pt x="1081" y="2810"/>
                  </a:lnTo>
                  <a:lnTo>
                    <a:pt x="1081" y="2808"/>
                  </a:lnTo>
                  <a:lnTo>
                    <a:pt x="1081" y="2806"/>
                  </a:lnTo>
                  <a:lnTo>
                    <a:pt x="1081" y="2806"/>
                  </a:lnTo>
                  <a:lnTo>
                    <a:pt x="1084" y="2803"/>
                  </a:lnTo>
                  <a:lnTo>
                    <a:pt x="1084" y="2799"/>
                  </a:lnTo>
                  <a:lnTo>
                    <a:pt x="1086" y="2796"/>
                  </a:lnTo>
                  <a:lnTo>
                    <a:pt x="1086" y="2794"/>
                  </a:lnTo>
                  <a:lnTo>
                    <a:pt x="1088" y="2791"/>
                  </a:lnTo>
                  <a:lnTo>
                    <a:pt x="1088" y="2791"/>
                  </a:lnTo>
                  <a:lnTo>
                    <a:pt x="1093" y="2794"/>
                  </a:lnTo>
                  <a:lnTo>
                    <a:pt x="1093" y="2794"/>
                  </a:lnTo>
                  <a:lnTo>
                    <a:pt x="1100" y="2796"/>
                  </a:lnTo>
                  <a:lnTo>
                    <a:pt x="1100" y="2796"/>
                  </a:lnTo>
                  <a:lnTo>
                    <a:pt x="1102" y="2799"/>
                  </a:lnTo>
                  <a:lnTo>
                    <a:pt x="1105" y="2801"/>
                  </a:lnTo>
                  <a:lnTo>
                    <a:pt x="1107" y="2801"/>
                  </a:lnTo>
                  <a:lnTo>
                    <a:pt x="1114" y="2806"/>
                  </a:lnTo>
                  <a:lnTo>
                    <a:pt x="1119" y="2808"/>
                  </a:lnTo>
                  <a:lnTo>
                    <a:pt x="1126" y="2813"/>
                  </a:lnTo>
                  <a:lnTo>
                    <a:pt x="1126" y="2815"/>
                  </a:lnTo>
                  <a:lnTo>
                    <a:pt x="1131" y="2820"/>
                  </a:lnTo>
                  <a:lnTo>
                    <a:pt x="1131" y="2825"/>
                  </a:lnTo>
                  <a:lnTo>
                    <a:pt x="1133" y="2829"/>
                  </a:lnTo>
                  <a:lnTo>
                    <a:pt x="1138" y="2832"/>
                  </a:lnTo>
                  <a:lnTo>
                    <a:pt x="1138" y="2834"/>
                  </a:lnTo>
                  <a:lnTo>
                    <a:pt x="1143" y="2834"/>
                  </a:lnTo>
                  <a:lnTo>
                    <a:pt x="1143" y="2834"/>
                  </a:lnTo>
                  <a:lnTo>
                    <a:pt x="1147" y="2836"/>
                  </a:lnTo>
                  <a:lnTo>
                    <a:pt x="1150" y="2839"/>
                  </a:lnTo>
                  <a:lnTo>
                    <a:pt x="1154" y="2841"/>
                  </a:lnTo>
                  <a:lnTo>
                    <a:pt x="1154" y="2839"/>
                  </a:lnTo>
                  <a:lnTo>
                    <a:pt x="1157" y="2839"/>
                  </a:lnTo>
                  <a:lnTo>
                    <a:pt x="1164" y="2841"/>
                  </a:lnTo>
                  <a:lnTo>
                    <a:pt x="1166" y="2841"/>
                  </a:lnTo>
                  <a:lnTo>
                    <a:pt x="1166" y="2846"/>
                  </a:lnTo>
                  <a:lnTo>
                    <a:pt x="1176" y="2848"/>
                  </a:lnTo>
                  <a:lnTo>
                    <a:pt x="1181" y="2851"/>
                  </a:lnTo>
                  <a:lnTo>
                    <a:pt x="1181" y="2851"/>
                  </a:lnTo>
                  <a:lnTo>
                    <a:pt x="1183" y="2853"/>
                  </a:lnTo>
                  <a:lnTo>
                    <a:pt x="1185" y="2851"/>
                  </a:lnTo>
                  <a:lnTo>
                    <a:pt x="1185" y="2851"/>
                  </a:lnTo>
                  <a:lnTo>
                    <a:pt x="1185" y="2846"/>
                  </a:lnTo>
                  <a:lnTo>
                    <a:pt x="1185" y="2846"/>
                  </a:lnTo>
                  <a:lnTo>
                    <a:pt x="1181" y="2843"/>
                  </a:lnTo>
                  <a:lnTo>
                    <a:pt x="1181" y="2843"/>
                  </a:lnTo>
                  <a:lnTo>
                    <a:pt x="1176" y="2841"/>
                  </a:lnTo>
                  <a:lnTo>
                    <a:pt x="1176" y="2839"/>
                  </a:lnTo>
                  <a:lnTo>
                    <a:pt x="1176" y="2839"/>
                  </a:lnTo>
                  <a:lnTo>
                    <a:pt x="1176" y="2836"/>
                  </a:lnTo>
                  <a:lnTo>
                    <a:pt x="1176" y="2834"/>
                  </a:lnTo>
                  <a:lnTo>
                    <a:pt x="1176" y="2832"/>
                  </a:lnTo>
                  <a:lnTo>
                    <a:pt x="1176" y="2832"/>
                  </a:lnTo>
                  <a:lnTo>
                    <a:pt x="1169" y="2829"/>
                  </a:lnTo>
                  <a:lnTo>
                    <a:pt x="1159" y="2825"/>
                  </a:lnTo>
                  <a:lnTo>
                    <a:pt x="1157" y="2825"/>
                  </a:lnTo>
                  <a:lnTo>
                    <a:pt x="1150" y="2825"/>
                  </a:lnTo>
                  <a:lnTo>
                    <a:pt x="1147" y="2822"/>
                  </a:lnTo>
                  <a:lnTo>
                    <a:pt x="1147" y="2822"/>
                  </a:lnTo>
                  <a:lnTo>
                    <a:pt x="1143" y="2820"/>
                  </a:lnTo>
                  <a:lnTo>
                    <a:pt x="1143" y="2820"/>
                  </a:lnTo>
                  <a:lnTo>
                    <a:pt x="1143" y="2820"/>
                  </a:lnTo>
                  <a:lnTo>
                    <a:pt x="1143" y="2817"/>
                  </a:lnTo>
                  <a:lnTo>
                    <a:pt x="1140" y="2817"/>
                  </a:lnTo>
                  <a:lnTo>
                    <a:pt x="1140" y="2815"/>
                  </a:lnTo>
                  <a:lnTo>
                    <a:pt x="1140" y="2813"/>
                  </a:lnTo>
                  <a:lnTo>
                    <a:pt x="1140" y="2810"/>
                  </a:lnTo>
                  <a:lnTo>
                    <a:pt x="1140" y="2810"/>
                  </a:lnTo>
                  <a:lnTo>
                    <a:pt x="1140" y="2808"/>
                  </a:lnTo>
                  <a:lnTo>
                    <a:pt x="1138" y="2806"/>
                  </a:lnTo>
                  <a:lnTo>
                    <a:pt x="1133" y="2799"/>
                  </a:lnTo>
                  <a:lnTo>
                    <a:pt x="1131" y="2799"/>
                  </a:lnTo>
                  <a:lnTo>
                    <a:pt x="1131" y="2796"/>
                  </a:lnTo>
                  <a:lnTo>
                    <a:pt x="1128" y="2796"/>
                  </a:lnTo>
                  <a:lnTo>
                    <a:pt x="1128" y="2794"/>
                  </a:lnTo>
                  <a:lnTo>
                    <a:pt x="1126" y="2794"/>
                  </a:lnTo>
                  <a:lnTo>
                    <a:pt x="1119" y="2794"/>
                  </a:lnTo>
                  <a:lnTo>
                    <a:pt x="1110" y="2791"/>
                  </a:lnTo>
                  <a:lnTo>
                    <a:pt x="1107" y="2791"/>
                  </a:lnTo>
                  <a:lnTo>
                    <a:pt x="1107" y="2789"/>
                  </a:lnTo>
                  <a:lnTo>
                    <a:pt x="1105" y="2789"/>
                  </a:lnTo>
                  <a:lnTo>
                    <a:pt x="1102" y="2787"/>
                  </a:lnTo>
                  <a:lnTo>
                    <a:pt x="1102" y="2782"/>
                  </a:lnTo>
                  <a:lnTo>
                    <a:pt x="1102" y="2780"/>
                  </a:lnTo>
                  <a:lnTo>
                    <a:pt x="1100" y="2777"/>
                  </a:lnTo>
                  <a:lnTo>
                    <a:pt x="1098" y="2777"/>
                  </a:lnTo>
                  <a:lnTo>
                    <a:pt x="1098" y="2775"/>
                  </a:lnTo>
                  <a:lnTo>
                    <a:pt x="1095" y="2773"/>
                  </a:lnTo>
                  <a:lnTo>
                    <a:pt x="1098" y="2773"/>
                  </a:lnTo>
                  <a:lnTo>
                    <a:pt x="1095" y="2773"/>
                  </a:lnTo>
                  <a:lnTo>
                    <a:pt x="1098" y="2770"/>
                  </a:lnTo>
                  <a:lnTo>
                    <a:pt x="1102" y="2768"/>
                  </a:lnTo>
                  <a:lnTo>
                    <a:pt x="1105" y="2770"/>
                  </a:lnTo>
                  <a:lnTo>
                    <a:pt x="1107" y="2770"/>
                  </a:lnTo>
                  <a:lnTo>
                    <a:pt x="1110" y="2770"/>
                  </a:lnTo>
                  <a:lnTo>
                    <a:pt x="1112" y="2773"/>
                  </a:lnTo>
                  <a:lnTo>
                    <a:pt x="1114" y="2773"/>
                  </a:lnTo>
                  <a:lnTo>
                    <a:pt x="1114" y="2773"/>
                  </a:lnTo>
                  <a:lnTo>
                    <a:pt x="1114" y="2770"/>
                  </a:lnTo>
                  <a:lnTo>
                    <a:pt x="1114" y="2768"/>
                  </a:lnTo>
                  <a:lnTo>
                    <a:pt x="1114" y="2768"/>
                  </a:lnTo>
                  <a:lnTo>
                    <a:pt x="1112" y="2765"/>
                  </a:lnTo>
                  <a:lnTo>
                    <a:pt x="1114" y="2765"/>
                  </a:lnTo>
                  <a:lnTo>
                    <a:pt x="1114" y="2765"/>
                  </a:lnTo>
                  <a:lnTo>
                    <a:pt x="1121" y="2763"/>
                  </a:lnTo>
                  <a:lnTo>
                    <a:pt x="1121" y="2765"/>
                  </a:lnTo>
                  <a:lnTo>
                    <a:pt x="1121" y="2768"/>
                  </a:lnTo>
                  <a:lnTo>
                    <a:pt x="1124" y="2768"/>
                  </a:lnTo>
                  <a:lnTo>
                    <a:pt x="1124" y="2770"/>
                  </a:lnTo>
                  <a:lnTo>
                    <a:pt x="1124" y="2773"/>
                  </a:lnTo>
                  <a:lnTo>
                    <a:pt x="1121" y="2773"/>
                  </a:lnTo>
                  <a:lnTo>
                    <a:pt x="1121" y="2775"/>
                  </a:lnTo>
                  <a:lnTo>
                    <a:pt x="1124" y="2777"/>
                  </a:lnTo>
                  <a:lnTo>
                    <a:pt x="1126" y="2780"/>
                  </a:lnTo>
                  <a:lnTo>
                    <a:pt x="1128" y="2780"/>
                  </a:lnTo>
                  <a:lnTo>
                    <a:pt x="1128" y="2780"/>
                  </a:lnTo>
                  <a:lnTo>
                    <a:pt x="1131" y="2782"/>
                  </a:lnTo>
                  <a:lnTo>
                    <a:pt x="1131" y="2782"/>
                  </a:lnTo>
                  <a:lnTo>
                    <a:pt x="1133" y="2784"/>
                  </a:lnTo>
                  <a:lnTo>
                    <a:pt x="1136" y="2787"/>
                  </a:lnTo>
                  <a:lnTo>
                    <a:pt x="1140" y="2789"/>
                  </a:lnTo>
                  <a:lnTo>
                    <a:pt x="1150" y="2789"/>
                  </a:lnTo>
                  <a:lnTo>
                    <a:pt x="1154" y="2789"/>
                  </a:lnTo>
                  <a:lnTo>
                    <a:pt x="1159" y="2787"/>
                  </a:lnTo>
                  <a:lnTo>
                    <a:pt x="1162" y="2784"/>
                  </a:lnTo>
                  <a:lnTo>
                    <a:pt x="1166" y="2784"/>
                  </a:lnTo>
                  <a:lnTo>
                    <a:pt x="1169" y="2784"/>
                  </a:lnTo>
                  <a:lnTo>
                    <a:pt x="1169" y="2782"/>
                  </a:lnTo>
                  <a:lnTo>
                    <a:pt x="1173" y="2784"/>
                  </a:lnTo>
                  <a:lnTo>
                    <a:pt x="1173" y="2782"/>
                  </a:lnTo>
                  <a:lnTo>
                    <a:pt x="1178" y="2782"/>
                  </a:lnTo>
                  <a:lnTo>
                    <a:pt x="1178" y="2782"/>
                  </a:lnTo>
                  <a:lnTo>
                    <a:pt x="1178" y="2784"/>
                  </a:lnTo>
                  <a:lnTo>
                    <a:pt x="1178" y="2784"/>
                  </a:lnTo>
                  <a:lnTo>
                    <a:pt x="1178" y="2787"/>
                  </a:lnTo>
                  <a:lnTo>
                    <a:pt x="1176" y="2787"/>
                  </a:lnTo>
                  <a:lnTo>
                    <a:pt x="1176" y="2787"/>
                  </a:lnTo>
                  <a:lnTo>
                    <a:pt x="1178" y="2787"/>
                  </a:lnTo>
                  <a:lnTo>
                    <a:pt x="1181" y="2787"/>
                  </a:lnTo>
                  <a:lnTo>
                    <a:pt x="1183" y="2787"/>
                  </a:lnTo>
                  <a:lnTo>
                    <a:pt x="1183" y="2789"/>
                  </a:lnTo>
                  <a:lnTo>
                    <a:pt x="1185" y="2789"/>
                  </a:lnTo>
                  <a:lnTo>
                    <a:pt x="1190" y="2791"/>
                  </a:lnTo>
                  <a:lnTo>
                    <a:pt x="1190" y="2794"/>
                  </a:lnTo>
                  <a:lnTo>
                    <a:pt x="1192" y="2799"/>
                  </a:lnTo>
                  <a:lnTo>
                    <a:pt x="1192" y="2799"/>
                  </a:lnTo>
                  <a:lnTo>
                    <a:pt x="1197" y="2799"/>
                  </a:lnTo>
                  <a:lnTo>
                    <a:pt x="1195" y="2801"/>
                  </a:lnTo>
                  <a:lnTo>
                    <a:pt x="1197" y="2801"/>
                  </a:lnTo>
                  <a:lnTo>
                    <a:pt x="1197" y="2801"/>
                  </a:lnTo>
                  <a:lnTo>
                    <a:pt x="1199" y="2803"/>
                  </a:lnTo>
                  <a:lnTo>
                    <a:pt x="1199" y="2806"/>
                  </a:lnTo>
                  <a:lnTo>
                    <a:pt x="1202" y="2806"/>
                  </a:lnTo>
                  <a:lnTo>
                    <a:pt x="1202" y="2808"/>
                  </a:lnTo>
                  <a:lnTo>
                    <a:pt x="1204" y="2808"/>
                  </a:lnTo>
                  <a:lnTo>
                    <a:pt x="1207" y="2810"/>
                  </a:lnTo>
                  <a:lnTo>
                    <a:pt x="1207" y="2813"/>
                  </a:lnTo>
                  <a:lnTo>
                    <a:pt x="1209" y="2810"/>
                  </a:lnTo>
                  <a:lnTo>
                    <a:pt x="1214" y="2813"/>
                  </a:lnTo>
                  <a:lnTo>
                    <a:pt x="1214" y="2815"/>
                  </a:lnTo>
                  <a:lnTo>
                    <a:pt x="1216" y="2815"/>
                  </a:lnTo>
                  <a:lnTo>
                    <a:pt x="1216" y="2817"/>
                  </a:lnTo>
                  <a:lnTo>
                    <a:pt x="1218" y="2817"/>
                  </a:lnTo>
                  <a:lnTo>
                    <a:pt x="1221" y="2822"/>
                  </a:lnTo>
                  <a:lnTo>
                    <a:pt x="1225" y="2822"/>
                  </a:lnTo>
                  <a:lnTo>
                    <a:pt x="1225" y="2822"/>
                  </a:lnTo>
                  <a:lnTo>
                    <a:pt x="1228" y="2822"/>
                  </a:lnTo>
                  <a:lnTo>
                    <a:pt x="1233" y="2822"/>
                  </a:lnTo>
                  <a:lnTo>
                    <a:pt x="1233" y="2825"/>
                  </a:lnTo>
                  <a:lnTo>
                    <a:pt x="1235" y="2827"/>
                  </a:lnTo>
                  <a:lnTo>
                    <a:pt x="1235" y="2829"/>
                  </a:lnTo>
                  <a:lnTo>
                    <a:pt x="1237" y="2829"/>
                  </a:lnTo>
                  <a:lnTo>
                    <a:pt x="1237" y="2834"/>
                  </a:lnTo>
                  <a:lnTo>
                    <a:pt x="1240" y="2836"/>
                  </a:lnTo>
                  <a:lnTo>
                    <a:pt x="1242" y="2841"/>
                  </a:lnTo>
                  <a:lnTo>
                    <a:pt x="1242" y="2841"/>
                  </a:lnTo>
                  <a:lnTo>
                    <a:pt x="1242" y="2843"/>
                  </a:lnTo>
                  <a:lnTo>
                    <a:pt x="1244" y="2843"/>
                  </a:lnTo>
                  <a:lnTo>
                    <a:pt x="1244" y="2846"/>
                  </a:lnTo>
                  <a:lnTo>
                    <a:pt x="1244" y="2848"/>
                  </a:lnTo>
                  <a:lnTo>
                    <a:pt x="1247" y="2851"/>
                  </a:lnTo>
                  <a:lnTo>
                    <a:pt x="1247" y="2855"/>
                  </a:lnTo>
                  <a:lnTo>
                    <a:pt x="1247" y="2855"/>
                  </a:lnTo>
                  <a:lnTo>
                    <a:pt x="1249" y="2858"/>
                  </a:lnTo>
                  <a:lnTo>
                    <a:pt x="1249" y="2860"/>
                  </a:lnTo>
                  <a:lnTo>
                    <a:pt x="1251" y="2860"/>
                  </a:lnTo>
                  <a:lnTo>
                    <a:pt x="1251" y="2865"/>
                  </a:lnTo>
                  <a:lnTo>
                    <a:pt x="1254" y="2865"/>
                  </a:lnTo>
                  <a:lnTo>
                    <a:pt x="1254" y="2867"/>
                  </a:lnTo>
                  <a:lnTo>
                    <a:pt x="1256" y="2869"/>
                  </a:lnTo>
                  <a:lnTo>
                    <a:pt x="1256" y="2872"/>
                  </a:lnTo>
                  <a:lnTo>
                    <a:pt x="1259" y="2872"/>
                  </a:lnTo>
                  <a:lnTo>
                    <a:pt x="1259" y="2872"/>
                  </a:lnTo>
                  <a:lnTo>
                    <a:pt x="1259" y="2869"/>
                  </a:lnTo>
                  <a:lnTo>
                    <a:pt x="1261" y="2867"/>
                  </a:lnTo>
                  <a:lnTo>
                    <a:pt x="1263" y="2867"/>
                  </a:lnTo>
                  <a:lnTo>
                    <a:pt x="1261" y="2865"/>
                  </a:lnTo>
                  <a:lnTo>
                    <a:pt x="1261" y="2862"/>
                  </a:lnTo>
                  <a:lnTo>
                    <a:pt x="1259" y="2858"/>
                  </a:lnTo>
                  <a:lnTo>
                    <a:pt x="1259" y="2858"/>
                  </a:lnTo>
                  <a:lnTo>
                    <a:pt x="1259" y="2855"/>
                  </a:lnTo>
                  <a:lnTo>
                    <a:pt x="1256" y="2853"/>
                  </a:lnTo>
                  <a:lnTo>
                    <a:pt x="1256" y="2851"/>
                  </a:lnTo>
                  <a:lnTo>
                    <a:pt x="1254" y="2848"/>
                  </a:lnTo>
                  <a:lnTo>
                    <a:pt x="1254" y="2846"/>
                  </a:lnTo>
                  <a:lnTo>
                    <a:pt x="1254" y="2846"/>
                  </a:lnTo>
                  <a:lnTo>
                    <a:pt x="1254" y="2843"/>
                  </a:lnTo>
                  <a:lnTo>
                    <a:pt x="1251" y="2839"/>
                  </a:lnTo>
                  <a:lnTo>
                    <a:pt x="1249" y="2836"/>
                  </a:lnTo>
                  <a:lnTo>
                    <a:pt x="1247" y="2834"/>
                  </a:lnTo>
                  <a:lnTo>
                    <a:pt x="1249" y="2832"/>
                  </a:lnTo>
                  <a:lnTo>
                    <a:pt x="1247" y="2832"/>
                  </a:lnTo>
                  <a:lnTo>
                    <a:pt x="1247" y="2832"/>
                  </a:lnTo>
                  <a:lnTo>
                    <a:pt x="1244" y="2827"/>
                  </a:lnTo>
                  <a:lnTo>
                    <a:pt x="1244" y="2827"/>
                  </a:lnTo>
                  <a:lnTo>
                    <a:pt x="1242" y="2822"/>
                  </a:lnTo>
                  <a:lnTo>
                    <a:pt x="1237" y="2820"/>
                  </a:lnTo>
                  <a:lnTo>
                    <a:pt x="1233" y="2820"/>
                  </a:lnTo>
                  <a:lnTo>
                    <a:pt x="1230" y="2817"/>
                  </a:lnTo>
                  <a:lnTo>
                    <a:pt x="1228" y="2817"/>
                  </a:lnTo>
                  <a:lnTo>
                    <a:pt x="1228" y="2815"/>
                  </a:lnTo>
                  <a:lnTo>
                    <a:pt x="1228" y="2813"/>
                  </a:lnTo>
                  <a:lnTo>
                    <a:pt x="1228" y="2810"/>
                  </a:lnTo>
                  <a:lnTo>
                    <a:pt x="1228" y="2810"/>
                  </a:lnTo>
                  <a:lnTo>
                    <a:pt x="1225" y="2810"/>
                  </a:lnTo>
                  <a:lnTo>
                    <a:pt x="1223" y="2806"/>
                  </a:lnTo>
                  <a:lnTo>
                    <a:pt x="1221" y="2803"/>
                  </a:lnTo>
                  <a:lnTo>
                    <a:pt x="1218" y="2803"/>
                  </a:lnTo>
                  <a:lnTo>
                    <a:pt x="1218" y="2803"/>
                  </a:lnTo>
                  <a:lnTo>
                    <a:pt x="1218" y="2803"/>
                  </a:lnTo>
                  <a:lnTo>
                    <a:pt x="1216" y="2806"/>
                  </a:lnTo>
                  <a:lnTo>
                    <a:pt x="1216" y="2803"/>
                  </a:lnTo>
                  <a:lnTo>
                    <a:pt x="1214" y="2806"/>
                  </a:lnTo>
                  <a:lnTo>
                    <a:pt x="1214" y="2806"/>
                  </a:lnTo>
                  <a:lnTo>
                    <a:pt x="1214" y="2803"/>
                  </a:lnTo>
                  <a:lnTo>
                    <a:pt x="1214" y="2801"/>
                  </a:lnTo>
                  <a:lnTo>
                    <a:pt x="1211" y="2799"/>
                  </a:lnTo>
                  <a:lnTo>
                    <a:pt x="1211" y="2799"/>
                  </a:lnTo>
                  <a:lnTo>
                    <a:pt x="1209" y="2796"/>
                  </a:lnTo>
                  <a:lnTo>
                    <a:pt x="1207" y="2791"/>
                  </a:lnTo>
                  <a:lnTo>
                    <a:pt x="1204" y="2791"/>
                  </a:lnTo>
                  <a:lnTo>
                    <a:pt x="1199" y="2789"/>
                  </a:lnTo>
                  <a:lnTo>
                    <a:pt x="1199" y="2787"/>
                  </a:lnTo>
                  <a:lnTo>
                    <a:pt x="1195" y="2784"/>
                  </a:lnTo>
                  <a:lnTo>
                    <a:pt x="1195" y="2782"/>
                  </a:lnTo>
                  <a:lnTo>
                    <a:pt x="1192" y="2780"/>
                  </a:lnTo>
                  <a:lnTo>
                    <a:pt x="1190" y="2780"/>
                  </a:lnTo>
                  <a:lnTo>
                    <a:pt x="1188" y="2777"/>
                  </a:lnTo>
                  <a:lnTo>
                    <a:pt x="1185" y="2777"/>
                  </a:lnTo>
                  <a:lnTo>
                    <a:pt x="1185" y="2775"/>
                  </a:lnTo>
                  <a:lnTo>
                    <a:pt x="1185" y="2775"/>
                  </a:lnTo>
                  <a:lnTo>
                    <a:pt x="1185" y="2775"/>
                  </a:lnTo>
                  <a:lnTo>
                    <a:pt x="1190" y="2773"/>
                  </a:lnTo>
                  <a:lnTo>
                    <a:pt x="1190" y="2773"/>
                  </a:lnTo>
                  <a:lnTo>
                    <a:pt x="1192" y="2773"/>
                  </a:lnTo>
                  <a:lnTo>
                    <a:pt x="1195" y="2773"/>
                  </a:lnTo>
                  <a:lnTo>
                    <a:pt x="1197" y="2773"/>
                  </a:lnTo>
                  <a:lnTo>
                    <a:pt x="1197" y="2773"/>
                  </a:lnTo>
                  <a:lnTo>
                    <a:pt x="1197" y="2770"/>
                  </a:lnTo>
                  <a:lnTo>
                    <a:pt x="1197" y="2765"/>
                  </a:lnTo>
                  <a:lnTo>
                    <a:pt x="1202" y="2768"/>
                  </a:lnTo>
                  <a:lnTo>
                    <a:pt x="1204" y="2765"/>
                  </a:lnTo>
                  <a:lnTo>
                    <a:pt x="1204" y="2763"/>
                  </a:lnTo>
                  <a:lnTo>
                    <a:pt x="1207" y="2763"/>
                  </a:lnTo>
                  <a:lnTo>
                    <a:pt x="1209" y="2758"/>
                  </a:lnTo>
                  <a:lnTo>
                    <a:pt x="1207" y="2758"/>
                  </a:lnTo>
                  <a:lnTo>
                    <a:pt x="1207" y="2756"/>
                  </a:lnTo>
                  <a:lnTo>
                    <a:pt x="1209" y="2754"/>
                  </a:lnTo>
                  <a:lnTo>
                    <a:pt x="1209" y="2751"/>
                  </a:lnTo>
                  <a:lnTo>
                    <a:pt x="1209" y="2751"/>
                  </a:lnTo>
                  <a:lnTo>
                    <a:pt x="1207" y="2749"/>
                  </a:lnTo>
                  <a:lnTo>
                    <a:pt x="1207" y="2751"/>
                  </a:lnTo>
                  <a:lnTo>
                    <a:pt x="1207" y="2751"/>
                  </a:lnTo>
                  <a:lnTo>
                    <a:pt x="1204" y="2754"/>
                  </a:lnTo>
                  <a:lnTo>
                    <a:pt x="1204" y="2756"/>
                  </a:lnTo>
                  <a:lnTo>
                    <a:pt x="1204" y="2756"/>
                  </a:lnTo>
                  <a:lnTo>
                    <a:pt x="1204" y="2756"/>
                  </a:lnTo>
                  <a:lnTo>
                    <a:pt x="1202" y="2758"/>
                  </a:lnTo>
                  <a:lnTo>
                    <a:pt x="1199" y="2758"/>
                  </a:lnTo>
                  <a:lnTo>
                    <a:pt x="1199" y="2758"/>
                  </a:lnTo>
                  <a:lnTo>
                    <a:pt x="1199" y="2756"/>
                  </a:lnTo>
                  <a:lnTo>
                    <a:pt x="1202" y="2756"/>
                  </a:lnTo>
                  <a:lnTo>
                    <a:pt x="1199" y="2754"/>
                  </a:lnTo>
                  <a:lnTo>
                    <a:pt x="1199" y="2754"/>
                  </a:lnTo>
                  <a:lnTo>
                    <a:pt x="1199" y="2754"/>
                  </a:lnTo>
                  <a:lnTo>
                    <a:pt x="1202" y="2754"/>
                  </a:lnTo>
                  <a:lnTo>
                    <a:pt x="1202" y="2749"/>
                  </a:lnTo>
                  <a:lnTo>
                    <a:pt x="1199" y="2749"/>
                  </a:lnTo>
                  <a:lnTo>
                    <a:pt x="1202" y="2749"/>
                  </a:lnTo>
                  <a:lnTo>
                    <a:pt x="1199" y="2749"/>
                  </a:lnTo>
                  <a:lnTo>
                    <a:pt x="1199" y="2747"/>
                  </a:lnTo>
                  <a:lnTo>
                    <a:pt x="1197" y="2747"/>
                  </a:lnTo>
                  <a:lnTo>
                    <a:pt x="1192" y="2747"/>
                  </a:lnTo>
                  <a:lnTo>
                    <a:pt x="1192" y="2747"/>
                  </a:lnTo>
                  <a:lnTo>
                    <a:pt x="1185" y="2747"/>
                  </a:lnTo>
                  <a:lnTo>
                    <a:pt x="1183" y="2747"/>
                  </a:lnTo>
                  <a:lnTo>
                    <a:pt x="1183" y="2744"/>
                  </a:lnTo>
                  <a:lnTo>
                    <a:pt x="1183" y="2744"/>
                  </a:lnTo>
                  <a:lnTo>
                    <a:pt x="1183" y="2744"/>
                  </a:lnTo>
                  <a:lnTo>
                    <a:pt x="1181" y="2744"/>
                  </a:lnTo>
                  <a:lnTo>
                    <a:pt x="1178" y="2742"/>
                  </a:lnTo>
                  <a:lnTo>
                    <a:pt x="1178" y="2742"/>
                  </a:lnTo>
                  <a:lnTo>
                    <a:pt x="1176" y="2739"/>
                  </a:lnTo>
                  <a:lnTo>
                    <a:pt x="1176" y="2739"/>
                  </a:lnTo>
                  <a:lnTo>
                    <a:pt x="1176" y="2737"/>
                  </a:lnTo>
                  <a:lnTo>
                    <a:pt x="1176" y="2737"/>
                  </a:lnTo>
                  <a:lnTo>
                    <a:pt x="1173" y="2735"/>
                  </a:lnTo>
                  <a:lnTo>
                    <a:pt x="1171" y="2735"/>
                  </a:lnTo>
                  <a:lnTo>
                    <a:pt x="1171" y="2735"/>
                  </a:lnTo>
                  <a:lnTo>
                    <a:pt x="1171" y="2735"/>
                  </a:lnTo>
                  <a:lnTo>
                    <a:pt x="1162" y="2730"/>
                  </a:lnTo>
                  <a:lnTo>
                    <a:pt x="1159" y="2730"/>
                  </a:lnTo>
                  <a:lnTo>
                    <a:pt x="1157" y="2730"/>
                  </a:lnTo>
                  <a:lnTo>
                    <a:pt x="1154" y="2730"/>
                  </a:lnTo>
                  <a:lnTo>
                    <a:pt x="1152" y="2728"/>
                  </a:lnTo>
                  <a:lnTo>
                    <a:pt x="1150" y="2728"/>
                  </a:lnTo>
                  <a:lnTo>
                    <a:pt x="1150" y="2730"/>
                  </a:lnTo>
                  <a:lnTo>
                    <a:pt x="1150" y="2730"/>
                  </a:lnTo>
                  <a:lnTo>
                    <a:pt x="1150" y="2728"/>
                  </a:lnTo>
                  <a:lnTo>
                    <a:pt x="1150" y="2728"/>
                  </a:lnTo>
                  <a:lnTo>
                    <a:pt x="1145" y="2728"/>
                  </a:lnTo>
                  <a:lnTo>
                    <a:pt x="1145" y="2728"/>
                  </a:lnTo>
                  <a:lnTo>
                    <a:pt x="1143" y="2728"/>
                  </a:lnTo>
                  <a:lnTo>
                    <a:pt x="1145" y="2728"/>
                  </a:lnTo>
                  <a:lnTo>
                    <a:pt x="1143" y="2728"/>
                  </a:lnTo>
                  <a:lnTo>
                    <a:pt x="1140" y="2725"/>
                  </a:lnTo>
                  <a:lnTo>
                    <a:pt x="1143" y="2725"/>
                  </a:lnTo>
                  <a:lnTo>
                    <a:pt x="1143" y="2725"/>
                  </a:lnTo>
                  <a:lnTo>
                    <a:pt x="1143" y="2723"/>
                  </a:lnTo>
                  <a:lnTo>
                    <a:pt x="1143" y="2723"/>
                  </a:lnTo>
                  <a:lnTo>
                    <a:pt x="1143" y="2723"/>
                  </a:lnTo>
                  <a:lnTo>
                    <a:pt x="1145" y="2721"/>
                  </a:lnTo>
                  <a:lnTo>
                    <a:pt x="1145" y="2718"/>
                  </a:lnTo>
                  <a:lnTo>
                    <a:pt x="1145" y="2718"/>
                  </a:lnTo>
                  <a:lnTo>
                    <a:pt x="1145" y="2716"/>
                  </a:lnTo>
                  <a:lnTo>
                    <a:pt x="1143" y="2716"/>
                  </a:lnTo>
                  <a:lnTo>
                    <a:pt x="1143" y="2716"/>
                  </a:lnTo>
                  <a:lnTo>
                    <a:pt x="1140" y="2713"/>
                  </a:lnTo>
                  <a:lnTo>
                    <a:pt x="1138" y="2711"/>
                  </a:lnTo>
                  <a:lnTo>
                    <a:pt x="1138" y="2709"/>
                  </a:lnTo>
                  <a:lnTo>
                    <a:pt x="1136" y="2706"/>
                  </a:lnTo>
                  <a:lnTo>
                    <a:pt x="1133" y="2702"/>
                  </a:lnTo>
                  <a:lnTo>
                    <a:pt x="1131" y="2702"/>
                  </a:lnTo>
                  <a:lnTo>
                    <a:pt x="1128" y="2704"/>
                  </a:lnTo>
                  <a:lnTo>
                    <a:pt x="1126" y="2702"/>
                  </a:lnTo>
                  <a:lnTo>
                    <a:pt x="1124" y="2704"/>
                  </a:lnTo>
                  <a:lnTo>
                    <a:pt x="1121" y="2702"/>
                  </a:lnTo>
                  <a:lnTo>
                    <a:pt x="1121" y="2702"/>
                  </a:lnTo>
                  <a:lnTo>
                    <a:pt x="1121" y="2702"/>
                  </a:lnTo>
                  <a:lnTo>
                    <a:pt x="1121" y="2699"/>
                  </a:lnTo>
                  <a:lnTo>
                    <a:pt x="1124" y="2697"/>
                  </a:lnTo>
                  <a:lnTo>
                    <a:pt x="1126" y="2695"/>
                  </a:lnTo>
                  <a:lnTo>
                    <a:pt x="1124" y="2695"/>
                  </a:lnTo>
                  <a:lnTo>
                    <a:pt x="1124" y="2690"/>
                  </a:lnTo>
                  <a:lnTo>
                    <a:pt x="1124" y="2690"/>
                  </a:lnTo>
                  <a:lnTo>
                    <a:pt x="1119" y="2683"/>
                  </a:lnTo>
                  <a:lnTo>
                    <a:pt x="1114" y="2680"/>
                  </a:lnTo>
                  <a:lnTo>
                    <a:pt x="1107" y="2683"/>
                  </a:lnTo>
                  <a:lnTo>
                    <a:pt x="1105" y="2680"/>
                  </a:lnTo>
                  <a:lnTo>
                    <a:pt x="1100" y="2678"/>
                  </a:lnTo>
                  <a:lnTo>
                    <a:pt x="1095" y="2678"/>
                  </a:lnTo>
                  <a:lnTo>
                    <a:pt x="1095" y="2678"/>
                  </a:lnTo>
                  <a:lnTo>
                    <a:pt x="1093" y="2678"/>
                  </a:lnTo>
                  <a:lnTo>
                    <a:pt x="1093" y="2678"/>
                  </a:lnTo>
                  <a:lnTo>
                    <a:pt x="1093" y="2678"/>
                  </a:lnTo>
                  <a:lnTo>
                    <a:pt x="1091" y="2678"/>
                  </a:lnTo>
                  <a:lnTo>
                    <a:pt x="1091" y="2676"/>
                  </a:lnTo>
                  <a:lnTo>
                    <a:pt x="1091" y="2676"/>
                  </a:lnTo>
                  <a:lnTo>
                    <a:pt x="1091" y="2676"/>
                  </a:lnTo>
                  <a:lnTo>
                    <a:pt x="1088" y="2676"/>
                  </a:lnTo>
                  <a:lnTo>
                    <a:pt x="1088" y="2671"/>
                  </a:lnTo>
                  <a:lnTo>
                    <a:pt x="1088" y="2671"/>
                  </a:lnTo>
                  <a:lnTo>
                    <a:pt x="1088" y="2669"/>
                  </a:lnTo>
                  <a:lnTo>
                    <a:pt x="1093" y="2669"/>
                  </a:lnTo>
                  <a:lnTo>
                    <a:pt x="1093" y="2666"/>
                  </a:lnTo>
                  <a:lnTo>
                    <a:pt x="1091" y="2666"/>
                  </a:lnTo>
                  <a:lnTo>
                    <a:pt x="1091" y="2661"/>
                  </a:lnTo>
                  <a:lnTo>
                    <a:pt x="1095" y="2661"/>
                  </a:lnTo>
                  <a:lnTo>
                    <a:pt x="1095" y="2659"/>
                  </a:lnTo>
                  <a:lnTo>
                    <a:pt x="1093" y="2659"/>
                  </a:lnTo>
                  <a:lnTo>
                    <a:pt x="1093" y="2659"/>
                  </a:lnTo>
                  <a:lnTo>
                    <a:pt x="1091" y="2657"/>
                  </a:lnTo>
                  <a:lnTo>
                    <a:pt x="1088" y="2657"/>
                  </a:lnTo>
                  <a:lnTo>
                    <a:pt x="1088" y="2657"/>
                  </a:lnTo>
                  <a:lnTo>
                    <a:pt x="1088" y="2654"/>
                  </a:lnTo>
                  <a:lnTo>
                    <a:pt x="1081" y="2652"/>
                  </a:lnTo>
                  <a:lnTo>
                    <a:pt x="1079" y="2652"/>
                  </a:lnTo>
                  <a:lnTo>
                    <a:pt x="1076" y="2647"/>
                  </a:lnTo>
                  <a:lnTo>
                    <a:pt x="1076" y="2645"/>
                  </a:lnTo>
                  <a:lnTo>
                    <a:pt x="1076" y="2643"/>
                  </a:lnTo>
                  <a:lnTo>
                    <a:pt x="1074" y="2643"/>
                  </a:lnTo>
                  <a:lnTo>
                    <a:pt x="1074" y="2645"/>
                  </a:lnTo>
                  <a:lnTo>
                    <a:pt x="1074" y="2645"/>
                  </a:lnTo>
                  <a:lnTo>
                    <a:pt x="1072" y="2645"/>
                  </a:lnTo>
                  <a:lnTo>
                    <a:pt x="1072" y="2645"/>
                  </a:lnTo>
                  <a:lnTo>
                    <a:pt x="1072" y="2638"/>
                  </a:lnTo>
                  <a:lnTo>
                    <a:pt x="1074" y="2635"/>
                  </a:lnTo>
                  <a:lnTo>
                    <a:pt x="1076" y="2635"/>
                  </a:lnTo>
                  <a:lnTo>
                    <a:pt x="1076" y="2635"/>
                  </a:lnTo>
                  <a:lnTo>
                    <a:pt x="1076" y="2633"/>
                  </a:lnTo>
                  <a:lnTo>
                    <a:pt x="1074" y="2631"/>
                  </a:lnTo>
                  <a:lnTo>
                    <a:pt x="1074" y="2628"/>
                  </a:lnTo>
                  <a:lnTo>
                    <a:pt x="1074" y="2628"/>
                  </a:lnTo>
                  <a:lnTo>
                    <a:pt x="1074" y="2626"/>
                  </a:lnTo>
                  <a:lnTo>
                    <a:pt x="1076" y="2624"/>
                  </a:lnTo>
                  <a:lnTo>
                    <a:pt x="1076" y="2619"/>
                  </a:lnTo>
                  <a:lnTo>
                    <a:pt x="1079" y="2617"/>
                  </a:lnTo>
                  <a:lnTo>
                    <a:pt x="1079" y="2617"/>
                  </a:lnTo>
                  <a:lnTo>
                    <a:pt x="1081" y="2619"/>
                  </a:lnTo>
                  <a:lnTo>
                    <a:pt x="1081" y="2614"/>
                  </a:lnTo>
                  <a:lnTo>
                    <a:pt x="1081" y="2614"/>
                  </a:lnTo>
                  <a:lnTo>
                    <a:pt x="1084" y="2612"/>
                  </a:lnTo>
                  <a:lnTo>
                    <a:pt x="1086" y="2609"/>
                  </a:lnTo>
                  <a:lnTo>
                    <a:pt x="1088" y="2612"/>
                  </a:lnTo>
                  <a:lnTo>
                    <a:pt x="1091" y="2612"/>
                  </a:lnTo>
                  <a:lnTo>
                    <a:pt x="1091" y="2612"/>
                  </a:lnTo>
                  <a:lnTo>
                    <a:pt x="1093" y="2612"/>
                  </a:lnTo>
                  <a:lnTo>
                    <a:pt x="1095" y="2614"/>
                  </a:lnTo>
                  <a:lnTo>
                    <a:pt x="1095" y="2614"/>
                  </a:lnTo>
                  <a:lnTo>
                    <a:pt x="1095" y="2617"/>
                  </a:lnTo>
                  <a:lnTo>
                    <a:pt x="1098" y="2617"/>
                  </a:lnTo>
                  <a:lnTo>
                    <a:pt x="1100" y="2619"/>
                  </a:lnTo>
                  <a:lnTo>
                    <a:pt x="1100" y="2624"/>
                  </a:lnTo>
                  <a:lnTo>
                    <a:pt x="1102" y="2624"/>
                  </a:lnTo>
                  <a:lnTo>
                    <a:pt x="1102" y="2624"/>
                  </a:lnTo>
                  <a:lnTo>
                    <a:pt x="1102" y="2624"/>
                  </a:lnTo>
                  <a:lnTo>
                    <a:pt x="1105" y="2626"/>
                  </a:lnTo>
                  <a:lnTo>
                    <a:pt x="1107" y="2628"/>
                  </a:lnTo>
                  <a:lnTo>
                    <a:pt x="1107" y="2628"/>
                  </a:lnTo>
                  <a:lnTo>
                    <a:pt x="1107" y="2628"/>
                  </a:lnTo>
                  <a:lnTo>
                    <a:pt x="1107" y="2626"/>
                  </a:lnTo>
                  <a:lnTo>
                    <a:pt x="1107" y="2626"/>
                  </a:lnTo>
                  <a:lnTo>
                    <a:pt x="1107" y="2628"/>
                  </a:lnTo>
                  <a:lnTo>
                    <a:pt x="1110" y="2628"/>
                  </a:lnTo>
                  <a:lnTo>
                    <a:pt x="1110" y="2633"/>
                  </a:lnTo>
                  <a:lnTo>
                    <a:pt x="1110" y="2633"/>
                  </a:lnTo>
                  <a:lnTo>
                    <a:pt x="1112" y="2633"/>
                  </a:lnTo>
                  <a:lnTo>
                    <a:pt x="1112" y="2635"/>
                  </a:lnTo>
                  <a:lnTo>
                    <a:pt x="1117" y="2635"/>
                  </a:lnTo>
                  <a:lnTo>
                    <a:pt x="1117" y="2643"/>
                  </a:lnTo>
                  <a:lnTo>
                    <a:pt x="1119" y="2647"/>
                  </a:lnTo>
                  <a:lnTo>
                    <a:pt x="1119" y="2647"/>
                  </a:lnTo>
                  <a:lnTo>
                    <a:pt x="1119" y="2650"/>
                  </a:lnTo>
                  <a:lnTo>
                    <a:pt x="1119" y="2652"/>
                  </a:lnTo>
                  <a:lnTo>
                    <a:pt x="1119" y="2654"/>
                  </a:lnTo>
                  <a:lnTo>
                    <a:pt x="1121" y="2654"/>
                  </a:lnTo>
                  <a:lnTo>
                    <a:pt x="1121" y="2654"/>
                  </a:lnTo>
                  <a:lnTo>
                    <a:pt x="1121" y="2652"/>
                  </a:lnTo>
                  <a:lnTo>
                    <a:pt x="1121" y="2650"/>
                  </a:lnTo>
                  <a:lnTo>
                    <a:pt x="1121" y="2650"/>
                  </a:lnTo>
                  <a:lnTo>
                    <a:pt x="1121" y="2647"/>
                  </a:lnTo>
                  <a:lnTo>
                    <a:pt x="1121" y="2643"/>
                  </a:lnTo>
                  <a:lnTo>
                    <a:pt x="1121" y="2640"/>
                  </a:lnTo>
                  <a:lnTo>
                    <a:pt x="1124" y="2640"/>
                  </a:lnTo>
                  <a:lnTo>
                    <a:pt x="1124" y="2638"/>
                  </a:lnTo>
                  <a:lnTo>
                    <a:pt x="1124" y="2635"/>
                  </a:lnTo>
                  <a:lnTo>
                    <a:pt x="1124" y="2635"/>
                  </a:lnTo>
                  <a:lnTo>
                    <a:pt x="1124" y="2635"/>
                  </a:lnTo>
                  <a:lnTo>
                    <a:pt x="1128" y="2638"/>
                  </a:lnTo>
                  <a:lnTo>
                    <a:pt x="1131" y="2635"/>
                  </a:lnTo>
                  <a:lnTo>
                    <a:pt x="1128" y="2633"/>
                  </a:lnTo>
                  <a:lnTo>
                    <a:pt x="1131" y="2633"/>
                  </a:lnTo>
                  <a:lnTo>
                    <a:pt x="1131" y="2635"/>
                  </a:lnTo>
                  <a:lnTo>
                    <a:pt x="1133" y="2638"/>
                  </a:lnTo>
                  <a:lnTo>
                    <a:pt x="1136" y="2645"/>
                  </a:lnTo>
                  <a:lnTo>
                    <a:pt x="1138" y="2645"/>
                  </a:lnTo>
                  <a:lnTo>
                    <a:pt x="1140" y="2643"/>
                  </a:lnTo>
                  <a:lnTo>
                    <a:pt x="1143" y="2645"/>
                  </a:lnTo>
                  <a:lnTo>
                    <a:pt x="1145" y="2643"/>
                  </a:lnTo>
                  <a:lnTo>
                    <a:pt x="1145" y="2645"/>
                  </a:lnTo>
                  <a:lnTo>
                    <a:pt x="1145" y="2645"/>
                  </a:lnTo>
                  <a:lnTo>
                    <a:pt x="1143" y="2647"/>
                  </a:lnTo>
                  <a:lnTo>
                    <a:pt x="1145" y="2647"/>
                  </a:lnTo>
                  <a:lnTo>
                    <a:pt x="1147" y="2647"/>
                  </a:lnTo>
                  <a:lnTo>
                    <a:pt x="1147" y="2647"/>
                  </a:lnTo>
                  <a:lnTo>
                    <a:pt x="1147" y="2647"/>
                  </a:lnTo>
                  <a:lnTo>
                    <a:pt x="1150" y="2643"/>
                  </a:lnTo>
                  <a:lnTo>
                    <a:pt x="1150" y="2643"/>
                  </a:lnTo>
                  <a:lnTo>
                    <a:pt x="1152" y="2643"/>
                  </a:lnTo>
                  <a:lnTo>
                    <a:pt x="1152" y="2640"/>
                  </a:lnTo>
                  <a:lnTo>
                    <a:pt x="1152" y="2640"/>
                  </a:lnTo>
                  <a:lnTo>
                    <a:pt x="1154" y="2640"/>
                  </a:lnTo>
                  <a:lnTo>
                    <a:pt x="1157" y="2640"/>
                  </a:lnTo>
                  <a:lnTo>
                    <a:pt x="1157" y="2638"/>
                  </a:lnTo>
                  <a:lnTo>
                    <a:pt x="1154" y="2635"/>
                  </a:lnTo>
                  <a:lnTo>
                    <a:pt x="1154" y="2635"/>
                  </a:lnTo>
                  <a:lnTo>
                    <a:pt x="1154" y="2633"/>
                  </a:lnTo>
                  <a:lnTo>
                    <a:pt x="1154" y="2631"/>
                  </a:lnTo>
                  <a:lnTo>
                    <a:pt x="1154" y="2631"/>
                  </a:lnTo>
                  <a:lnTo>
                    <a:pt x="1157" y="2628"/>
                  </a:lnTo>
                  <a:lnTo>
                    <a:pt x="1154" y="2626"/>
                  </a:lnTo>
                  <a:lnTo>
                    <a:pt x="1157" y="2626"/>
                  </a:lnTo>
                  <a:lnTo>
                    <a:pt x="1157" y="2628"/>
                  </a:lnTo>
                  <a:lnTo>
                    <a:pt x="1157" y="2628"/>
                  </a:lnTo>
                  <a:lnTo>
                    <a:pt x="1159" y="2626"/>
                  </a:lnTo>
                  <a:lnTo>
                    <a:pt x="1157" y="2626"/>
                  </a:lnTo>
                  <a:lnTo>
                    <a:pt x="1157" y="2624"/>
                  </a:lnTo>
                  <a:lnTo>
                    <a:pt x="1159" y="2624"/>
                  </a:lnTo>
                  <a:lnTo>
                    <a:pt x="1157" y="2621"/>
                  </a:lnTo>
                  <a:lnTo>
                    <a:pt x="1157" y="2621"/>
                  </a:lnTo>
                  <a:lnTo>
                    <a:pt x="1157" y="2619"/>
                  </a:lnTo>
                  <a:lnTo>
                    <a:pt x="1157" y="2621"/>
                  </a:lnTo>
                  <a:lnTo>
                    <a:pt x="1159" y="2621"/>
                  </a:lnTo>
                  <a:lnTo>
                    <a:pt x="1159" y="2619"/>
                  </a:lnTo>
                  <a:lnTo>
                    <a:pt x="1162" y="2619"/>
                  </a:lnTo>
                  <a:lnTo>
                    <a:pt x="1162" y="2617"/>
                  </a:lnTo>
                  <a:lnTo>
                    <a:pt x="1162" y="2617"/>
                  </a:lnTo>
                  <a:lnTo>
                    <a:pt x="1162" y="2617"/>
                  </a:lnTo>
                  <a:lnTo>
                    <a:pt x="1159" y="2617"/>
                  </a:lnTo>
                  <a:lnTo>
                    <a:pt x="1157" y="2617"/>
                  </a:lnTo>
                  <a:lnTo>
                    <a:pt x="1159" y="2614"/>
                  </a:lnTo>
                  <a:lnTo>
                    <a:pt x="1159" y="2612"/>
                  </a:lnTo>
                  <a:lnTo>
                    <a:pt x="1162" y="2614"/>
                  </a:lnTo>
                  <a:lnTo>
                    <a:pt x="1162" y="2612"/>
                  </a:lnTo>
                  <a:lnTo>
                    <a:pt x="1162" y="2612"/>
                  </a:lnTo>
                  <a:lnTo>
                    <a:pt x="1162" y="2609"/>
                  </a:lnTo>
                  <a:lnTo>
                    <a:pt x="1159" y="2609"/>
                  </a:lnTo>
                  <a:lnTo>
                    <a:pt x="1159" y="2612"/>
                  </a:lnTo>
                  <a:lnTo>
                    <a:pt x="1159" y="2612"/>
                  </a:lnTo>
                  <a:lnTo>
                    <a:pt x="1157" y="2609"/>
                  </a:lnTo>
                  <a:lnTo>
                    <a:pt x="1157" y="2609"/>
                  </a:lnTo>
                  <a:lnTo>
                    <a:pt x="1159" y="2609"/>
                  </a:lnTo>
                  <a:lnTo>
                    <a:pt x="1159" y="2609"/>
                  </a:lnTo>
                  <a:lnTo>
                    <a:pt x="1157" y="2609"/>
                  </a:lnTo>
                  <a:lnTo>
                    <a:pt x="1157" y="2607"/>
                  </a:lnTo>
                  <a:lnTo>
                    <a:pt x="1157" y="2607"/>
                  </a:lnTo>
                  <a:lnTo>
                    <a:pt x="1159" y="2605"/>
                  </a:lnTo>
                  <a:lnTo>
                    <a:pt x="1159" y="2605"/>
                  </a:lnTo>
                  <a:lnTo>
                    <a:pt x="1157" y="2605"/>
                  </a:lnTo>
                  <a:lnTo>
                    <a:pt x="1154" y="2605"/>
                  </a:lnTo>
                  <a:lnTo>
                    <a:pt x="1154" y="2605"/>
                  </a:lnTo>
                  <a:lnTo>
                    <a:pt x="1152" y="2605"/>
                  </a:lnTo>
                  <a:lnTo>
                    <a:pt x="1152" y="2605"/>
                  </a:lnTo>
                  <a:lnTo>
                    <a:pt x="1150" y="2602"/>
                  </a:lnTo>
                  <a:lnTo>
                    <a:pt x="1150" y="2600"/>
                  </a:lnTo>
                  <a:lnTo>
                    <a:pt x="1150" y="2600"/>
                  </a:lnTo>
                  <a:lnTo>
                    <a:pt x="1150" y="2598"/>
                  </a:lnTo>
                  <a:lnTo>
                    <a:pt x="1152" y="2598"/>
                  </a:lnTo>
                  <a:lnTo>
                    <a:pt x="1154" y="2598"/>
                  </a:lnTo>
                  <a:lnTo>
                    <a:pt x="1154" y="2595"/>
                  </a:lnTo>
                  <a:lnTo>
                    <a:pt x="1157" y="2598"/>
                  </a:lnTo>
                  <a:lnTo>
                    <a:pt x="1157" y="2598"/>
                  </a:lnTo>
                  <a:lnTo>
                    <a:pt x="1157" y="2598"/>
                  </a:lnTo>
                  <a:lnTo>
                    <a:pt x="1159" y="2595"/>
                  </a:lnTo>
                  <a:lnTo>
                    <a:pt x="1162" y="2595"/>
                  </a:lnTo>
                  <a:lnTo>
                    <a:pt x="1164" y="2598"/>
                  </a:lnTo>
                  <a:lnTo>
                    <a:pt x="1166" y="2595"/>
                  </a:lnTo>
                  <a:lnTo>
                    <a:pt x="1166" y="2595"/>
                  </a:lnTo>
                  <a:lnTo>
                    <a:pt x="1164" y="2593"/>
                  </a:lnTo>
                  <a:lnTo>
                    <a:pt x="1162" y="2595"/>
                  </a:lnTo>
                  <a:lnTo>
                    <a:pt x="1157" y="2593"/>
                  </a:lnTo>
                  <a:lnTo>
                    <a:pt x="1157" y="2593"/>
                  </a:lnTo>
                  <a:lnTo>
                    <a:pt x="1154" y="2591"/>
                  </a:lnTo>
                  <a:lnTo>
                    <a:pt x="1157" y="2588"/>
                  </a:lnTo>
                  <a:lnTo>
                    <a:pt x="1154" y="2588"/>
                  </a:lnTo>
                  <a:lnTo>
                    <a:pt x="1152" y="2586"/>
                  </a:lnTo>
                  <a:lnTo>
                    <a:pt x="1150" y="2583"/>
                  </a:lnTo>
                  <a:lnTo>
                    <a:pt x="1150" y="2581"/>
                  </a:lnTo>
                  <a:lnTo>
                    <a:pt x="1154" y="2581"/>
                  </a:lnTo>
                  <a:lnTo>
                    <a:pt x="1157" y="2581"/>
                  </a:lnTo>
                  <a:lnTo>
                    <a:pt x="1157" y="2581"/>
                  </a:lnTo>
                  <a:lnTo>
                    <a:pt x="1159" y="2581"/>
                  </a:lnTo>
                  <a:lnTo>
                    <a:pt x="1159" y="2581"/>
                  </a:lnTo>
                  <a:lnTo>
                    <a:pt x="1164" y="2581"/>
                  </a:lnTo>
                  <a:lnTo>
                    <a:pt x="1169" y="2581"/>
                  </a:lnTo>
                  <a:lnTo>
                    <a:pt x="1169" y="2581"/>
                  </a:lnTo>
                  <a:lnTo>
                    <a:pt x="1166" y="2581"/>
                  </a:lnTo>
                  <a:lnTo>
                    <a:pt x="1166" y="2579"/>
                  </a:lnTo>
                  <a:lnTo>
                    <a:pt x="1169" y="2579"/>
                  </a:lnTo>
                  <a:lnTo>
                    <a:pt x="1171" y="2579"/>
                  </a:lnTo>
                  <a:lnTo>
                    <a:pt x="1171" y="2576"/>
                  </a:lnTo>
                  <a:lnTo>
                    <a:pt x="1173" y="2576"/>
                  </a:lnTo>
                  <a:lnTo>
                    <a:pt x="1173" y="2576"/>
                  </a:lnTo>
                  <a:lnTo>
                    <a:pt x="1173" y="2574"/>
                  </a:lnTo>
                  <a:lnTo>
                    <a:pt x="1173" y="2574"/>
                  </a:lnTo>
                  <a:lnTo>
                    <a:pt x="1171" y="2574"/>
                  </a:lnTo>
                  <a:lnTo>
                    <a:pt x="1173" y="2574"/>
                  </a:lnTo>
                  <a:lnTo>
                    <a:pt x="1173" y="2574"/>
                  </a:lnTo>
                  <a:lnTo>
                    <a:pt x="1176" y="2574"/>
                  </a:lnTo>
                  <a:lnTo>
                    <a:pt x="1178" y="2572"/>
                  </a:lnTo>
                  <a:lnTo>
                    <a:pt x="1178" y="2572"/>
                  </a:lnTo>
                  <a:lnTo>
                    <a:pt x="1178" y="2569"/>
                  </a:lnTo>
                  <a:lnTo>
                    <a:pt x="1176" y="2569"/>
                  </a:lnTo>
                  <a:lnTo>
                    <a:pt x="1178" y="2569"/>
                  </a:lnTo>
                  <a:lnTo>
                    <a:pt x="1178" y="2569"/>
                  </a:lnTo>
                  <a:lnTo>
                    <a:pt x="1176" y="2569"/>
                  </a:lnTo>
                  <a:lnTo>
                    <a:pt x="1173" y="2569"/>
                  </a:lnTo>
                  <a:lnTo>
                    <a:pt x="1173" y="2569"/>
                  </a:lnTo>
                  <a:lnTo>
                    <a:pt x="1171" y="2569"/>
                  </a:lnTo>
                  <a:lnTo>
                    <a:pt x="1169" y="2574"/>
                  </a:lnTo>
                  <a:lnTo>
                    <a:pt x="1166" y="2574"/>
                  </a:lnTo>
                  <a:lnTo>
                    <a:pt x="1164" y="2574"/>
                  </a:lnTo>
                  <a:lnTo>
                    <a:pt x="1164" y="2572"/>
                  </a:lnTo>
                  <a:lnTo>
                    <a:pt x="1162" y="2572"/>
                  </a:lnTo>
                  <a:lnTo>
                    <a:pt x="1159" y="2574"/>
                  </a:lnTo>
                  <a:lnTo>
                    <a:pt x="1159" y="2572"/>
                  </a:lnTo>
                  <a:lnTo>
                    <a:pt x="1159" y="2572"/>
                  </a:lnTo>
                  <a:lnTo>
                    <a:pt x="1157" y="2569"/>
                  </a:lnTo>
                  <a:lnTo>
                    <a:pt x="1159" y="2569"/>
                  </a:lnTo>
                  <a:lnTo>
                    <a:pt x="1157" y="2569"/>
                  </a:lnTo>
                  <a:lnTo>
                    <a:pt x="1157" y="2569"/>
                  </a:lnTo>
                  <a:lnTo>
                    <a:pt x="1152" y="2572"/>
                  </a:lnTo>
                  <a:lnTo>
                    <a:pt x="1150" y="2572"/>
                  </a:lnTo>
                  <a:lnTo>
                    <a:pt x="1150" y="2569"/>
                  </a:lnTo>
                  <a:lnTo>
                    <a:pt x="1147" y="2569"/>
                  </a:lnTo>
                  <a:lnTo>
                    <a:pt x="1145" y="2567"/>
                  </a:lnTo>
                  <a:lnTo>
                    <a:pt x="1145" y="2565"/>
                  </a:lnTo>
                  <a:lnTo>
                    <a:pt x="1145" y="2565"/>
                  </a:lnTo>
                  <a:lnTo>
                    <a:pt x="1147" y="2560"/>
                  </a:lnTo>
                  <a:lnTo>
                    <a:pt x="1147" y="2560"/>
                  </a:lnTo>
                  <a:lnTo>
                    <a:pt x="1145" y="2560"/>
                  </a:lnTo>
                  <a:lnTo>
                    <a:pt x="1145" y="2560"/>
                  </a:lnTo>
                  <a:lnTo>
                    <a:pt x="1145" y="2560"/>
                  </a:lnTo>
                  <a:lnTo>
                    <a:pt x="1145" y="2555"/>
                  </a:lnTo>
                  <a:lnTo>
                    <a:pt x="1143" y="2555"/>
                  </a:lnTo>
                  <a:lnTo>
                    <a:pt x="1140" y="2555"/>
                  </a:lnTo>
                  <a:lnTo>
                    <a:pt x="1140" y="2553"/>
                  </a:lnTo>
                  <a:lnTo>
                    <a:pt x="1143" y="2553"/>
                  </a:lnTo>
                  <a:lnTo>
                    <a:pt x="1143" y="2553"/>
                  </a:lnTo>
                  <a:lnTo>
                    <a:pt x="1145" y="2553"/>
                  </a:lnTo>
                  <a:lnTo>
                    <a:pt x="1145" y="2553"/>
                  </a:lnTo>
                  <a:lnTo>
                    <a:pt x="1147" y="2553"/>
                  </a:lnTo>
                  <a:lnTo>
                    <a:pt x="1147" y="2553"/>
                  </a:lnTo>
                  <a:lnTo>
                    <a:pt x="1147" y="2553"/>
                  </a:lnTo>
                  <a:lnTo>
                    <a:pt x="1147" y="2553"/>
                  </a:lnTo>
                  <a:lnTo>
                    <a:pt x="1147" y="2553"/>
                  </a:lnTo>
                  <a:lnTo>
                    <a:pt x="1147" y="2550"/>
                  </a:lnTo>
                  <a:lnTo>
                    <a:pt x="1150" y="2550"/>
                  </a:lnTo>
                  <a:lnTo>
                    <a:pt x="1147" y="2550"/>
                  </a:lnTo>
                  <a:lnTo>
                    <a:pt x="1147" y="2546"/>
                  </a:lnTo>
                  <a:lnTo>
                    <a:pt x="1143" y="2548"/>
                  </a:lnTo>
                  <a:lnTo>
                    <a:pt x="1143" y="2543"/>
                  </a:lnTo>
                  <a:lnTo>
                    <a:pt x="1140" y="2543"/>
                  </a:lnTo>
                  <a:lnTo>
                    <a:pt x="1136" y="2543"/>
                  </a:lnTo>
                  <a:lnTo>
                    <a:pt x="1136" y="2541"/>
                  </a:lnTo>
                  <a:lnTo>
                    <a:pt x="1133" y="2541"/>
                  </a:lnTo>
                  <a:lnTo>
                    <a:pt x="1133" y="2541"/>
                  </a:lnTo>
                  <a:lnTo>
                    <a:pt x="1131" y="2539"/>
                  </a:lnTo>
                  <a:lnTo>
                    <a:pt x="1131" y="2536"/>
                  </a:lnTo>
                  <a:lnTo>
                    <a:pt x="1128" y="2536"/>
                  </a:lnTo>
                  <a:lnTo>
                    <a:pt x="1128" y="2534"/>
                  </a:lnTo>
                  <a:lnTo>
                    <a:pt x="1128" y="2531"/>
                  </a:lnTo>
                  <a:lnTo>
                    <a:pt x="1128" y="2529"/>
                  </a:lnTo>
                  <a:lnTo>
                    <a:pt x="1128" y="2529"/>
                  </a:lnTo>
                  <a:lnTo>
                    <a:pt x="1131" y="2527"/>
                  </a:lnTo>
                  <a:lnTo>
                    <a:pt x="1131" y="2527"/>
                  </a:lnTo>
                  <a:lnTo>
                    <a:pt x="1128" y="2527"/>
                  </a:lnTo>
                  <a:lnTo>
                    <a:pt x="1126" y="2524"/>
                  </a:lnTo>
                  <a:lnTo>
                    <a:pt x="1124" y="2524"/>
                  </a:lnTo>
                  <a:lnTo>
                    <a:pt x="1121" y="2522"/>
                  </a:lnTo>
                  <a:lnTo>
                    <a:pt x="1121" y="2520"/>
                  </a:lnTo>
                  <a:lnTo>
                    <a:pt x="1121" y="2517"/>
                  </a:lnTo>
                  <a:lnTo>
                    <a:pt x="1119" y="2515"/>
                  </a:lnTo>
                  <a:lnTo>
                    <a:pt x="1119" y="2510"/>
                  </a:lnTo>
                  <a:lnTo>
                    <a:pt x="1119" y="2510"/>
                  </a:lnTo>
                  <a:lnTo>
                    <a:pt x="1119" y="2508"/>
                  </a:lnTo>
                  <a:lnTo>
                    <a:pt x="1117" y="2508"/>
                  </a:lnTo>
                  <a:lnTo>
                    <a:pt x="1117" y="2508"/>
                  </a:lnTo>
                  <a:lnTo>
                    <a:pt x="1114" y="2503"/>
                  </a:lnTo>
                  <a:lnTo>
                    <a:pt x="1112" y="2501"/>
                  </a:lnTo>
                  <a:lnTo>
                    <a:pt x="1112" y="2498"/>
                  </a:lnTo>
                  <a:lnTo>
                    <a:pt x="1110" y="2498"/>
                  </a:lnTo>
                  <a:lnTo>
                    <a:pt x="1110" y="2498"/>
                  </a:lnTo>
                  <a:lnTo>
                    <a:pt x="1105" y="2498"/>
                  </a:lnTo>
                  <a:lnTo>
                    <a:pt x="1105" y="2496"/>
                  </a:lnTo>
                  <a:lnTo>
                    <a:pt x="1102" y="2496"/>
                  </a:lnTo>
                  <a:lnTo>
                    <a:pt x="1100" y="2494"/>
                  </a:lnTo>
                  <a:lnTo>
                    <a:pt x="1100" y="2494"/>
                  </a:lnTo>
                  <a:lnTo>
                    <a:pt x="1100" y="2489"/>
                  </a:lnTo>
                  <a:lnTo>
                    <a:pt x="1100" y="2487"/>
                  </a:lnTo>
                  <a:lnTo>
                    <a:pt x="1100" y="2487"/>
                  </a:lnTo>
                  <a:lnTo>
                    <a:pt x="1100" y="2487"/>
                  </a:lnTo>
                  <a:lnTo>
                    <a:pt x="1102" y="2487"/>
                  </a:lnTo>
                  <a:lnTo>
                    <a:pt x="1102" y="2487"/>
                  </a:lnTo>
                  <a:lnTo>
                    <a:pt x="1102" y="2482"/>
                  </a:lnTo>
                  <a:lnTo>
                    <a:pt x="1102" y="2482"/>
                  </a:lnTo>
                  <a:lnTo>
                    <a:pt x="1102" y="2479"/>
                  </a:lnTo>
                  <a:lnTo>
                    <a:pt x="1102" y="2479"/>
                  </a:lnTo>
                  <a:lnTo>
                    <a:pt x="1102" y="2479"/>
                  </a:lnTo>
                  <a:lnTo>
                    <a:pt x="1102" y="2477"/>
                  </a:lnTo>
                  <a:lnTo>
                    <a:pt x="1102" y="2477"/>
                  </a:lnTo>
                  <a:lnTo>
                    <a:pt x="1105" y="2475"/>
                  </a:lnTo>
                  <a:lnTo>
                    <a:pt x="1107" y="2472"/>
                  </a:lnTo>
                  <a:lnTo>
                    <a:pt x="1110" y="2470"/>
                  </a:lnTo>
                  <a:lnTo>
                    <a:pt x="1112" y="2468"/>
                  </a:lnTo>
                  <a:lnTo>
                    <a:pt x="1112" y="2465"/>
                  </a:lnTo>
                  <a:lnTo>
                    <a:pt x="1114" y="2465"/>
                  </a:lnTo>
                  <a:lnTo>
                    <a:pt x="1114" y="2465"/>
                  </a:lnTo>
                  <a:lnTo>
                    <a:pt x="1114" y="2470"/>
                  </a:lnTo>
                  <a:lnTo>
                    <a:pt x="1117" y="2470"/>
                  </a:lnTo>
                  <a:lnTo>
                    <a:pt x="1117" y="2475"/>
                  </a:lnTo>
                  <a:lnTo>
                    <a:pt x="1117" y="2477"/>
                  </a:lnTo>
                  <a:lnTo>
                    <a:pt x="1119" y="2477"/>
                  </a:lnTo>
                  <a:lnTo>
                    <a:pt x="1119" y="2475"/>
                  </a:lnTo>
                  <a:lnTo>
                    <a:pt x="1119" y="2475"/>
                  </a:lnTo>
                  <a:lnTo>
                    <a:pt x="1121" y="2475"/>
                  </a:lnTo>
                  <a:lnTo>
                    <a:pt x="1121" y="2475"/>
                  </a:lnTo>
                  <a:lnTo>
                    <a:pt x="1124" y="2475"/>
                  </a:lnTo>
                  <a:lnTo>
                    <a:pt x="1124" y="2477"/>
                  </a:lnTo>
                  <a:lnTo>
                    <a:pt x="1126" y="2477"/>
                  </a:lnTo>
                  <a:lnTo>
                    <a:pt x="1126" y="2477"/>
                  </a:lnTo>
                  <a:lnTo>
                    <a:pt x="1128" y="2477"/>
                  </a:lnTo>
                  <a:lnTo>
                    <a:pt x="1131" y="2477"/>
                  </a:lnTo>
                  <a:lnTo>
                    <a:pt x="1131" y="2477"/>
                  </a:lnTo>
                  <a:lnTo>
                    <a:pt x="1133" y="2477"/>
                  </a:lnTo>
                  <a:lnTo>
                    <a:pt x="1133" y="2479"/>
                  </a:lnTo>
                  <a:lnTo>
                    <a:pt x="1131" y="2479"/>
                  </a:lnTo>
                  <a:lnTo>
                    <a:pt x="1131" y="2482"/>
                  </a:lnTo>
                  <a:lnTo>
                    <a:pt x="1131" y="2484"/>
                  </a:lnTo>
                  <a:lnTo>
                    <a:pt x="1131" y="2484"/>
                  </a:lnTo>
                  <a:lnTo>
                    <a:pt x="1133" y="2484"/>
                  </a:lnTo>
                  <a:lnTo>
                    <a:pt x="1133" y="2487"/>
                  </a:lnTo>
                  <a:lnTo>
                    <a:pt x="1138" y="2487"/>
                  </a:lnTo>
                  <a:lnTo>
                    <a:pt x="1140" y="2487"/>
                  </a:lnTo>
                  <a:lnTo>
                    <a:pt x="1140" y="2489"/>
                  </a:lnTo>
                  <a:lnTo>
                    <a:pt x="1140" y="2491"/>
                  </a:lnTo>
                  <a:lnTo>
                    <a:pt x="1143" y="2491"/>
                  </a:lnTo>
                  <a:lnTo>
                    <a:pt x="1143" y="2494"/>
                  </a:lnTo>
                  <a:lnTo>
                    <a:pt x="1145" y="2494"/>
                  </a:lnTo>
                  <a:lnTo>
                    <a:pt x="1143" y="2496"/>
                  </a:lnTo>
                  <a:lnTo>
                    <a:pt x="1145" y="2498"/>
                  </a:lnTo>
                  <a:lnTo>
                    <a:pt x="1145" y="2501"/>
                  </a:lnTo>
                  <a:lnTo>
                    <a:pt x="1147" y="2501"/>
                  </a:lnTo>
                  <a:lnTo>
                    <a:pt x="1147" y="2501"/>
                  </a:lnTo>
                  <a:lnTo>
                    <a:pt x="1147" y="2498"/>
                  </a:lnTo>
                  <a:lnTo>
                    <a:pt x="1150" y="2498"/>
                  </a:lnTo>
                  <a:lnTo>
                    <a:pt x="1150" y="2496"/>
                  </a:lnTo>
                  <a:lnTo>
                    <a:pt x="1150" y="2496"/>
                  </a:lnTo>
                  <a:lnTo>
                    <a:pt x="1150" y="2498"/>
                  </a:lnTo>
                  <a:lnTo>
                    <a:pt x="1150" y="2498"/>
                  </a:lnTo>
                  <a:lnTo>
                    <a:pt x="1150" y="2498"/>
                  </a:lnTo>
                  <a:lnTo>
                    <a:pt x="1152" y="2496"/>
                  </a:lnTo>
                  <a:lnTo>
                    <a:pt x="1152" y="2494"/>
                  </a:lnTo>
                  <a:lnTo>
                    <a:pt x="1152" y="2494"/>
                  </a:lnTo>
                  <a:lnTo>
                    <a:pt x="1154" y="2494"/>
                  </a:lnTo>
                  <a:lnTo>
                    <a:pt x="1154" y="2491"/>
                  </a:lnTo>
                  <a:lnTo>
                    <a:pt x="1159" y="2491"/>
                  </a:lnTo>
                  <a:lnTo>
                    <a:pt x="1159" y="2489"/>
                  </a:lnTo>
                  <a:lnTo>
                    <a:pt x="1162" y="2489"/>
                  </a:lnTo>
                  <a:lnTo>
                    <a:pt x="1164" y="2487"/>
                  </a:lnTo>
                  <a:lnTo>
                    <a:pt x="1164" y="2484"/>
                  </a:lnTo>
                  <a:lnTo>
                    <a:pt x="1166" y="2484"/>
                  </a:lnTo>
                  <a:lnTo>
                    <a:pt x="1169" y="2484"/>
                  </a:lnTo>
                  <a:lnTo>
                    <a:pt x="1169" y="2482"/>
                  </a:lnTo>
                  <a:lnTo>
                    <a:pt x="1171" y="2482"/>
                  </a:lnTo>
                  <a:lnTo>
                    <a:pt x="1171" y="2482"/>
                  </a:lnTo>
                  <a:lnTo>
                    <a:pt x="1173" y="2479"/>
                  </a:lnTo>
                  <a:lnTo>
                    <a:pt x="1173" y="2477"/>
                  </a:lnTo>
                  <a:lnTo>
                    <a:pt x="1169" y="2479"/>
                  </a:lnTo>
                  <a:lnTo>
                    <a:pt x="1166" y="2477"/>
                  </a:lnTo>
                  <a:lnTo>
                    <a:pt x="1166" y="2477"/>
                  </a:lnTo>
                  <a:lnTo>
                    <a:pt x="1162" y="2477"/>
                  </a:lnTo>
                  <a:lnTo>
                    <a:pt x="1162" y="2477"/>
                  </a:lnTo>
                  <a:lnTo>
                    <a:pt x="1164" y="2475"/>
                  </a:lnTo>
                  <a:lnTo>
                    <a:pt x="1164" y="2475"/>
                  </a:lnTo>
                  <a:lnTo>
                    <a:pt x="1164" y="2472"/>
                  </a:lnTo>
                  <a:lnTo>
                    <a:pt x="1159" y="2472"/>
                  </a:lnTo>
                  <a:lnTo>
                    <a:pt x="1159" y="2470"/>
                  </a:lnTo>
                  <a:lnTo>
                    <a:pt x="1159" y="2468"/>
                  </a:lnTo>
                  <a:lnTo>
                    <a:pt x="1162" y="2468"/>
                  </a:lnTo>
                  <a:lnTo>
                    <a:pt x="1164" y="2465"/>
                  </a:lnTo>
                  <a:lnTo>
                    <a:pt x="1164" y="2463"/>
                  </a:lnTo>
                  <a:lnTo>
                    <a:pt x="1166" y="2461"/>
                  </a:lnTo>
                  <a:lnTo>
                    <a:pt x="1169" y="2461"/>
                  </a:lnTo>
                  <a:lnTo>
                    <a:pt x="1171" y="2463"/>
                  </a:lnTo>
                  <a:lnTo>
                    <a:pt x="1171" y="2468"/>
                  </a:lnTo>
                  <a:lnTo>
                    <a:pt x="1171" y="2468"/>
                  </a:lnTo>
                  <a:lnTo>
                    <a:pt x="1171" y="2468"/>
                  </a:lnTo>
                  <a:lnTo>
                    <a:pt x="1173" y="2468"/>
                  </a:lnTo>
                  <a:lnTo>
                    <a:pt x="1176" y="2470"/>
                  </a:lnTo>
                  <a:lnTo>
                    <a:pt x="1176" y="2470"/>
                  </a:lnTo>
                  <a:lnTo>
                    <a:pt x="1178" y="2470"/>
                  </a:lnTo>
                  <a:lnTo>
                    <a:pt x="1176" y="2468"/>
                  </a:lnTo>
                  <a:lnTo>
                    <a:pt x="1178" y="2465"/>
                  </a:lnTo>
                  <a:lnTo>
                    <a:pt x="1178" y="2468"/>
                  </a:lnTo>
                  <a:lnTo>
                    <a:pt x="1181" y="2472"/>
                  </a:lnTo>
                  <a:lnTo>
                    <a:pt x="1183" y="2475"/>
                  </a:lnTo>
                  <a:lnTo>
                    <a:pt x="1183" y="2475"/>
                  </a:lnTo>
                  <a:lnTo>
                    <a:pt x="1183" y="2472"/>
                  </a:lnTo>
                  <a:lnTo>
                    <a:pt x="1185" y="2470"/>
                  </a:lnTo>
                  <a:lnTo>
                    <a:pt x="1185" y="2472"/>
                  </a:lnTo>
                  <a:lnTo>
                    <a:pt x="1188" y="2472"/>
                  </a:lnTo>
                  <a:lnTo>
                    <a:pt x="1188" y="2472"/>
                  </a:lnTo>
                  <a:lnTo>
                    <a:pt x="1192" y="2472"/>
                  </a:lnTo>
                  <a:lnTo>
                    <a:pt x="1192" y="2475"/>
                  </a:lnTo>
                  <a:lnTo>
                    <a:pt x="1192" y="2475"/>
                  </a:lnTo>
                  <a:lnTo>
                    <a:pt x="1192" y="2477"/>
                  </a:lnTo>
                  <a:lnTo>
                    <a:pt x="1192" y="2479"/>
                  </a:lnTo>
                  <a:lnTo>
                    <a:pt x="1195" y="2479"/>
                  </a:lnTo>
                  <a:lnTo>
                    <a:pt x="1195" y="2479"/>
                  </a:lnTo>
                  <a:lnTo>
                    <a:pt x="1197" y="2482"/>
                  </a:lnTo>
                  <a:lnTo>
                    <a:pt x="1197" y="2482"/>
                  </a:lnTo>
                  <a:lnTo>
                    <a:pt x="1197" y="2479"/>
                  </a:lnTo>
                  <a:lnTo>
                    <a:pt x="1195" y="2477"/>
                  </a:lnTo>
                  <a:lnTo>
                    <a:pt x="1195" y="2477"/>
                  </a:lnTo>
                  <a:lnTo>
                    <a:pt x="1197" y="2475"/>
                  </a:lnTo>
                  <a:lnTo>
                    <a:pt x="1199" y="2477"/>
                  </a:lnTo>
                  <a:lnTo>
                    <a:pt x="1199" y="2479"/>
                  </a:lnTo>
                  <a:lnTo>
                    <a:pt x="1202" y="2479"/>
                  </a:lnTo>
                  <a:lnTo>
                    <a:pt x="1204" y="2479"/>
                  </a:lnTo>
                  <a:lnTo>
                    <a:pt x="1204" y="2477"/>
                  </a:lnTo>
                  <a:lnTo>
                    <a:pt x="1207" y="2477"/>
                  </a:lnTo>
                  <a:lnTo>
                    <a:pt x="1209" y="2477"/>
                  </a:lnTo>
                  <a:lnTo>
                    <a:pt x="1211" y="2479"/>
                  </a:lnTo>
                  <a:lnTo>
                    <a:pt x="1209" y="2482"/>
                  </a:lnTo>
                  <a:lnTo>
                    <a:pt x="1211" y="2482"/>
                  </a:lnTo>
                  <a:lnTo>
                    <a:pt x="1211" y="2489"/>
                  </a:lnTo>
                  <a:lnTo>
                    <a:pt x="1214" y="2491"/>
                  </a:lnTo>
                  <a:lnTo>
                    <a:pt x="1214" y="2491"/>
                  </a:lnTo>
                  <a:lnTo>
                    <a:pt x="1216" y="2491"/>
                  </a:lnTo>
                  <a:lnTo>
                    <a:pt x="1214" y="2489"/>
                  </a:lnTo>
                  <a:lnTo>
                    <a:pt x="1214" y="2489"/>
                  </a:lnTo>
                  <a:lnTo>
                    <a:pt x="1214" y="2489"/>
                  </a:lnTo>
                  <a:lnTo>
                    <a:pt x="1211" y="2489"/>
                  </a:lnTo>
                  <a:lnTo>
                    <a:pt x="1211" y="2487"/>
                  </a:lnTo>
                  <a:lnTo>
                    <a:pt x="1214" y="2484"/>
                  </a:lnTo>
                  <a:lnTo>
                    <a:pt x="1214" y="2484"/>
                  </a:lnTo>
                  <a:lnTo>
                    <a:pt x="1211" y="2479"/>
                  </a:lnTo>
                  <a:lnTo>
                    <a:pt x="1214" y="2479"/>
                  </a:lnTo>
                  <a:lnTo>
                    <a:pt x="1214" y="2477"/>
                  </a:lnTo>
                  <a:lnTo>
                    <a:pt x="1211" y="2477"/>
                  </a:lnTo>
                  <a:lnTo>
                    <a:pt x="1214" y="2477"/>
                  </a:lnTo>
                  <a:lnTo>
                    <a:pt x="1214" y="2475"/>
                  </a:lnTo>
                  <a:lnTo>
                    <a:pt x="1216" y="2475"/>
                  </a:lnTo>
                  <a:lnTo>
                    <a:pt x="1216" y="2470"/>
                  </a:lnTo>
                  <a:lnTo>
                    <a:pt x="1216" y="2470"/>
                  </a:lnTo>
                  <a:lnTo>
                    <a:pt x="1218" y="2470"/>
                  </a:lnTo>
                  <a:lnTo>
                    <a:pt x="1221" y="2472"/>
                  </a:lnTo>
                  <a:lnTo>
                    <a:pt x="1221" y="2475"/>
                  </a:lnTo>
                  <a:lnTo>
                    <a:pt x="1223" y="2475"/>
                  </a:lnTo>
                  <a:lnTo>
                    <a:pt x="1223" y="2475"/>
                  </a:lnTo>
                  <a:lnTo>
                    <a:pt x="1225" y="2472"/>
                  </a:lnTo>
                  <a:lnTo>
                    <a:pt x="1223" y="2472"/>
                  </a:lnTo>
                  <a:lnTo>
                    <a:pt x="1223" y="2472"/>
                  </a:lnTo>
                  <a:lnTo>
                    <a:pt x="1228" y="2470"/>
                  </a:lnTo>
                  <a:lnTo>
                    <a:pt x="1230" y="2470"/>
                  </a:lnTo>
                  <a:lnTo>
                    <a:pt x="1230" y="2468"/>
                  </a:lnTo>
                  <a:lnTo>
                    <a:pt x="1230" y="2468"/>
                  </a:lnTo>
                  <a:lnTo>
                    <a:pt x="1230" y="2468"/>
                  </a:lnTo>
                  <a:lnTo>
                    <a:pt x="1233" y="2468"/>
                  </a:lnTo>
                  <a:lnTo>
                    <a:pt x="1233" y="2465"/>
                  </a:lnTo>
                  <a:lnTo>
                    <a:pt x="1230" y="2463"/>
                  </a:lnTo>
                  <a:lnTo>
                    <a:pt x="1233" y="2463"/>
                  </a:lnTo>
                  <a:lnTo>
                    <a:pt x="1237" y="2463"/>
                  </a:lnTo>
                  <a:lnTo>
                    <a:pt x="1237" y="2465"/>
                  </a:lnTo>
                  <a:lnTo>
                    <a:pt x="1240" y="2465"/>
                  </a:lnTo>
                  <a:lnTo>
                    <a:pt x="1240" y="2463"/>
                  </a:lnTo>
                  <a:lnTo>
                    <a:pt x="1237" y="2461"/>
                  </a:lnTo>
                  <a:lnTo>
                    <a:pt x="1237" y="2461"/>
                  </a:lnTo>
                  <a:lnTo>
                    <a:pt x="1242" y="2461"/>
                  </a:lnTo>
                  <a:lnTo>
                    <a:pt x="1244" y="2461"/>
                  </a:lnTo>
                  <a:lnTo>
                    <a:pt x="1244" y="2463"/>
                  </a:lnTo>
                  <a:lnTo>
                    <a:pt x="1247" y="2465"/>
                  </a:lnTo>
                  <a:lnTo>
                    <a:pt x="1244" y="2465"/>
                  </a:lnTo>
                  <a:lnTo>
                    <a:pt x="1247" y="2465"/>
                  </a:lnTo>
                  <a:lnTo>
                    <a:pt x="1249" y="2468"/>
                  </a:lnTo>
                  <a:lnTo>
                    <a:pt x="1249" y="2468"/>
                  </a:lnTo>
                  <a:lnTo>
                    <a:pt x="1249" y="2470"/>
                  </a:lnTo>
                  <a:lnTo>
                    <a:pt x="1251" y="2470"/>
                  </a:lnTo>
                  <a:lnTo>
                    <a:pt x="1251" y="2470"/>
                  </a:lnTo>
                  <a:lnTo>
                    <a:pt x="1254" y="2472"/>
                  </a:lnTo>
                  <a:lnTo>
                    <a:pt x="1259" y="2477"/>
                  </a:lnTo>
                  <a:lnTo>
                    <a:pt x="1266" y="2479"/>
                  </a:lnTo>
                  <a:lnTo>
                    <a:pt x="1268" y="2482"/>
                  </a:lnTo>
                  <a:lnTo>
                    <a:pt x="1268" y="2482"/>
                  </a:lnTo>
                  <a:lnTo>
                    <a:pt x="1268" y="2477"/>
                  </a:lnTo>
                  <a:lnTo>
                    <a:pt x="1273" y="2477"/>
                  </a:lnTo>
                  <a:lnTo>
                    <a:pt x="1273" y="2477"/>
                  </a:lnTo>
                  <a:lnTo>
                    <a:pt x="1275" y="2479"/>
                  </a:lnTo>
                  <a:lnTo>
                    <a:pt x="1277" y="2482"/>
                  </a:lnTo>
                  <a:lnTo>
                    <a:pt x="1277" y="2479"/>
                  </a:lnTo>
                  <a:lnTo>
                    <a:pt x="1277" y="2479"/>
                  </a:lnTo>
                  <a:lnTo>
                    <a:pt x="1280" y="2479"/>
                  </a:lnTo>
                  <a:lnTo>
                    <a:pt x="1280" y="2479"/>
                  </a:lnTo>
                  <a:lnTo>
                    <a:pt x="1282" y="2479"/>
                  </a:lnTo>
                  <a:lnTo>
                    <a:pt x="1282" y="2475"/>
                  </a:lnTo>
                  <a:lnTo>
                    <a:pt x="1282" y="2475"/>
                  </a:lnTo>
                  <a:lnTo>
                    <a:pt x="1282" y="2475"/>
                  </a:lnTo>
                  <a:lnTo>
                    <a:pt x="1280" y="2475"/>
                  </a:lnTo>
                  <a:lnTo>
                    <a:pt x="1280" y="2475"/>
                  </a:lnTo>
                  <a:lnTo>
                    <a:pt x="1277" y="2472"/>
                  </a:lnTo>
                  <a:lnTo>
                    <a:pt x="1277" y="2472"/>
                  </a:lnTo>
                  <a:lnTo>
                    <a:pt x="1275" y="2470"/>
                  </a:lnTo>
                  <a:lnTo>
                    <a:pt x="1273" y="2470"/>
                  </a:lnTo>
                  <a:lnTo>
                    <a:pt x="1268" y="2472"/>
                  </a:lnTo>
                  <a:lnTo>
                    <a:pt x="1268" y="2472"/>
                  </a:lnTo>
                  <a:lnTo>
                    <a:pt x="1268" y="2470"/>
                  </a:lnTo>
                  <a:lnTo>
                    <a:pt x="1266" y="2470"/>
                  </a:lnTo>
                  <a:lnTo>
                    <a:pt x="1263" y="2470"/>
                  </a:lnTo>
                  <a:lnTo>
                    <a:pt x="1263" y="2470"/>
                  </a:lnTo>
                  <a:lnTo>
                    <a:pt x="1256" y="2468"/>
                  </a:lnTo>
                  <a:lnTo>
                    <a:pt x="1254" y="2465"/>
                  </a:lnTo>
                  <a:lnTo>
                    <a:pt x="1254" y="2465"/>
                  </a:lnTo>
                  <a:lnTo>
                    <a:pt x="1251" y="2463"/>
                  </a:lnTo>
                  <a:lnTo>
                    <a:pt x="1249" y="2461"/>
                  </a:lnTo>
                  <a:lnTo>
                    <a:pt x="1249" y="2458"/>
                  </a:lnTo>
                  <a:lnTo>
                    <a:pt x="1247" y="2458"/>
                  </a:lnTo>
                  <a:lnTo>
                    <a:pt x="1247" y="2456"/>
                  </a:lnTo>
                  <a:lnTo>
                    <a:pt x="1242" y="2456"/>
                  </a:lnTo>
                  <a:lnTo>
                    <a:pt x="1240" y="2453"/>
                  </a:lnTo>
                  <a:lnTo>
                    <a:pt x="1237" y="2453"/>
                  </a:lnTo>
                  <a:lnTo>
                    <a:pt x="1237" y="2451"/>
                  </a:lnTo>
                  <a:lnTo>
                    <a:pt x="1235" y="2451"/>
                  </a:lnTo>
                  <a:lnTo>
                    <a:pt x="1233" y="2453"/>
                  </a:lnTo>
                  <a:lnTo>
                    <a:pt x="1230" y="2453"/>
                  </a:lnTo>
                  <a:lnTo>
                    <a:pt x="1230" y="2453"/>
                  </a:lnTo>
                  <a:lnTo>
                    <a:pt x="1228" y="2453"/>
                  </a:lnTo>
                  <a:lnTo>
                    <a:pt x="1228" y="2451"/>
                  </a:lnTo>
                  <a:lnTo>
                    <a:pt x="1228" y="2449"/>
                  </a:lnTo>
                  <a:lnTo>
                    <a:pt x="1228" y="2449"/>
                  </a:lnTo>
                  <a:lnTo>
                    <a:pt x="1228" y="2446"/>
                  </a:lnTo>
                  <a:lnTo>
                    <a:pt x="1228" y="2444"/>
                  </a:lnTo>
                  <a:lnTo>
                    <a:pt x="1230" y="2444"/>
                  </a:lnTo>
                  <a:lnTo>
                    <a:pt x="1233" y="2444"/>
                  </a:lnTo>
                  <a:lnTo>
                    <a:pt x="1233" y="2444"/>
                  </a:lnTo>
                  <a:lnTo>
                    <a:pt x="1235" y="2444"/>
                  </a:lnTo>
                  <a:lnTo>
                    <a:pt x="1233" y="2446"/>
                  </a:lnTo>
                  <a:lnTo>
                    <a:pt x="1235" y="2446"/>
                  </a:lnTo>
                  <a:lnTo>
                    <a:pt x="1237" y="2449"/>
                  </a:lnTo>
                  <a:lnTo>
                    <a:pt x="1237" y="2446"/>
                  </a:lnTo>
                  <a:lnTo>
                    <a:pt x="1235" y="2446"/>
                  </a:lnTo>
                  <a:lnTo>
                    <a:pt x="1235" y="2446"/>
                  </a:lnTo>
                  <a:lnTo>
                    <a:pt x="1235" y="2444"/>
                  </a:lnTo>
                  <a:lnTo>
                    <a:pt x="1235" y="2444"/>
                  </a:lnTo>
                  <a:lnTo>
                    <a:pt x="1233" y="2439"/>
                  </a:lnTo>
                  <a:lnTo>
                    <a:pt x="1233" y="2439"/>
                  </a:lnTo>
                  <a:lnTo>
                    <a:pt x="1230" y="2439"/>
                  </a:lnTo>
                  <a:lnTo>
                    <a:pt x="1228" y="2442"/>
                  </a:lnTo>
                  <a:lnTo>
                    <a:pt x="1228" y="2442"/>
                  </a:lnTo>
                  <a:lnTo>
                    <a:pt x="1228" y="2442"/>
                  </a:lnTo>
                  <a:lnTo>
                    <a:pt x="1228" y="2437"/>
                  </a:lnTo>
                  <a:lnTo>
                    <a:pt x="1230" y="2435"/>
                  </a:lnTo>
                  <a:lnTo>
                    <a:pt x="1228" y="2435"/>
                  </a:lnTo>
                  <a:lnTo>
                    <a:pt x="1228" y="2435"/>
                  </a:lnTo>
                  <a:lnTo>
                    <a:pt x="1225" y="2435"/>
                  </a:lnTo>
                  <a:lnTo>
                    <a:pt x="1225" y="2435"/>
                  </a:lnTo>
                  <a:lnTo>
                    <a:pt x="1223" y="2432"/>
                  </a:lnTo>
                  <a:lnTo>
                    <a:pt x="1223" y="2432"/>
                  </a:lnTo>
                  <a:lnTo>
                    <a:pt x="1223" y="2430"/>
                  </a:lnTo>
                  <a:lnTo>
                    <a:pt x="1225" y="2430"/>
                  </a:lnTo>
                  <a:lnTo>
                    <a:pt x="1225" y="2427"/>
                  </a:lnTo>
                  <a:lnTo>
                    <a:pt x="1228" y="2425"/>
                  </a:lnTo>
                  <a:lnTo>
                    <a:pt x="1228" y="2423"/>
                  </a:lnTo>
                  <a:lnTo>
                    <a:pt x="1225" y="2423"/>
                  </a:lnTo>
                  <a:lnTo>
                    <a:pt x="1223" y="2423"/>
                  </a:lnTo>
                  <a:lnTo>
                    <a:pt x="1221" y="2425"/>
                  </a:lnTo>
                  <a:lnTo>
                    <a:pt x="1221" y="2425"/>
                  </a:lnTo>
                  <a:lnTo>
                    <a:pt x="1221" y="2425"/>
                  </a:lnTo>
                  <a:lnTo>
                    <a:pt x="1221" y="2420"/>
                  </a:lnTo>
                  <a:lnTo>
                    <a:pt x="1221" y="2420"/>
                  </a:lnTo>
                  <a:lnTo>
                    <a:pt x="1221" y="2418"/>
                  </a:lnTo>
                  <a:lnTo>
                    <a:pt x="1221" y="2418"/>
                  </a:lnTo>
                  <a:lnTo>
                    <a:pt x="1223" y="2418"/>
                  </a:lnTo>
                  <a:lnTo>
                    <a:pt x="1223" y="2418"/>
                  </a:lnTo>
                  <a:lnTo>
                    <a:pt x="1223" y="2416"/>
                  </a:lnTo>
                  <a:lnTo>
                    <a:pt x="1225" y="2416"/>
                  </a:lnTo>
                  <a:lnTo>
                    <a:pt x="1228" y="2416"/>
                  </a:lnTo>
                  <a:lnTo>
                    <a:pt x="1225" y="2416"/>
                  </a:lnTo>
                  <a:lnTo>
                    <a:pt x="1230" y="2416"/>
                  </a:lnTo>
                  <a:lnTo>
                    <a:pt x="1230" y="2413"/>
                  </a:lnTo>
                  <a:lnTo>
                    <a:pt x="1230" y="2411"/>
                  </a:lnTo>
                  <a:lnTo>
                    <a:pt x="1228" y="2411"/>
                  </a:lnTo>
                  <a:lnTo>
                    <a:pt x="1228" y="2409"/>
                  </a:lnTo>
                  <a:lnTo>
                    <a:pt x="1228" y="2409"/>
                  </a:lnTo>
                  <a:lnTo>
                    <a:pt x="1223" y="2409"/>
                  </a:lnTo>
                  <a:lnTo>
                    <a:pt x="1225" y="2411"/>
                  </a:lnTo>
                  <a:lnTo>
                    <a:pt x="1221" y="2411"/>
                  </a:lnTo>
                  <a:lnTo>
                    <a:pt x="1223" y="2411"/>
                  </a:lnTo>
                  <a:lnTo>
                    <a:pt x="1225" y="2411"/>
                  </a:lnTo>
                  <a:lnTo>
                    <a:pt x="1225" y="2409"/>
                  </a:lnTo>
                  <a:lnTo>
                    <a:pt x="1225" y="2411"/>
                  </a:lnTo>
                  <a:lnTo>
                    <a:pt x="1225" y="2411"/>
                  </a:lnTo>
                  <a:lnTo>
                    <a:pt x="1225" y="2413"/>
                  </a:lnTo>
                  <a:lnTo>
                    <a:pt x="1216" y="2416"/>
                  </a:lnTo>
                  <a:lnTo>
                    <a:pt x="1216" y="2418"/>
                  </a:lnTo>
                  <a:lnTo>
                    <a:pt x="1214" y="2418"/>
                  </a:lnTo>
                  <a:lnTo>
                    <a:pt x="1214" y="2418"/>
                  </a:lnTo>
                  <a:lnTo>
                    <a:pt x="1214" y="2420"/>
                  </a:lnTo>
                  <a:lnTo>
                    <a:pt x="1216" y="2423"/>
                  </a:lnTo>
                  <a:lnTo>
                    <a:pt x="1214" y="2423"/>
                  </a:lnTo>
                  <a:lnTo>
                    <a:pt x="1214" y="2423"/>
                  </a:lnTo>
                  <a:lnTo>
                    <a:pt x="1211" y="2420"/>
                  </a:lnTo>
                  <a:lnTo>
                    <a:pt x="1211" y="2420"/>
                  </a:lnTo>
                  <a:lnTo>
                    <a:pt x="1209" y="2418"/>
                  </a:lnTo>
                  <a:lnTo>
                    <a:pt x="1211" y="2418"/>
                  </a:lnTo>
                  <a:lnTo>
                    <a:pt x="1214" y="2416"/>
                  </a:lnTo>
                  <a:lnTo>
                    <a:pt x="1216" y="2416"/>
                  </a:lnTo>
                  <a:lnTo>
                    <a:pt x="1216" y="2413"/>
                  </a:lnTo>
                  <a:lnTo>
                    <a:pt x="1214" y="2413"/>
                  </a:lnTo>
                  <a:lnTo>
                    <a:pt x="1214" y="2413"/>
                  </a:lnTo>
                  <a:lnTo>
                    <a:pt x="1211" y="2411"/>
                  </a:lnTo>
                  <a:lnTo>
                    <a:pt x="1214" y="2406"/>
                  </a:lnTo>
                  <a:lnTo>
                    <a:pt x="1214" y="2406"/>
                  </a:lnTo>
                  <a:lnTo>
                    <a:pt x="1214" y="2404"/>
                  </a:lnTo>
                  <a:lnTo>
                    <a:pt x="1214" y="2401"/>
                  </a:lnTo>
                  <a:lnTo>
                    <a:pt x="1216" y="2401"/>
                  </a:lnTo>
                  <a:lnTo>
                    <a:pt x="1218" y="2399"/>
                  </a:lnTo>
                  <a:lnTo>
                    <a:pt x="1216" y="2399"/>
                  </a:lnTo>
                  <a:lnTo>
                    <a:pt x="1216" y="2399"/>
                  </a:lnTo>
                  <a:lnTo>
                    <a:pt x="1216" y="2399"/>
                  </a:lnTo>
                  <a:lnTo>
                    <a:pt x="1214" y="2399"/>
                  </a:lnTo>
                  <a:lnTo>
                    <a:pt x="1211" y="2397"/>
                  </a:lnTo>
                  <a:lnTo>
                    <a:pt x="1211" y="2397"/>
                  </a:lnTo>
                  <a:lnTo>
                    <a:pt x="1211" y="2397"/>
                  </a:lnTo>
                  <a:lnTo>
                    <a:pt x="1209" y="2397"/>
                  </a:lnTo>
                  <a:lnTo>
                    <a:pt x="1209" y="2394"/>
                  </a:lnTo>
                  <a:lnTo>
                    <a:pt x="1214" y="2394"/>
                  </a:lnTo>
                  <a:lnTo>
                    <a:pt x="1211" y="2392"/>
                  </a:lnTo>
                  <a:lnTo>
                    <a:pt x="1211" y="2390"/>
                  </a:lnTo>
                  <a:lnTo>
                    <a:pt x="1211" y="2390"/>
                  </a:lnTo>
                  <a:lnTo>
                    <a:pt x="1207" y="2390"/>
                  </a:lnTo>
                  <a:lnTo>
                    <a:pt x="1207" y="2390"/>
                  </a:lnTo>
                  <a:lnTo>
                    <a:pt x="1207" y="2390"/>
                  </a:lnTo>
                  <a:lnTo>
                    <a:pt x="1207" y="2390"/>
                  </a:lnTo>
                  <a:lnTo>
                    <a:pt x="1207" y="2387"/>
                  </a:lnTo>
                  <a:lnTo>
                    <a:pt x="1204" y="2385"/>
                  </a:lnTo>
                  <a:lnTo>
                    <a:pt x="1204" y="2385"/>
                  </a:lnTo>
                  <a:lnTo>
                    <a:pt x="1204" y="2385"/>
                  </a:lnTo>
                  <a:lnTo>
                    <a:pt x="1204" y="2385"/>
                  </a:lnTo>
                  <a:lnTo>
                    <a:pt x="1204" y="2385"/>
                  </a:lnTo>
                  <a:lnTo>
                    <a:pt x="1204" y="2385"/>
                  </a:lnTo>
                  <a:lnTo>
                    <a:pt x="1204" y="2383"/>
                  </a:lnTo>
                  <a:lnTo>
                    <a:pt x="1207" y="2383"/>
                  </a:lnTo>
                  <a:lnTo>
                    <a:pt x="1207" y="2383"/>
                  </a:lnTo>
                  <a:lnTo>
                    <a:pt x="1211" y="2383"/>
                  </a:lnTo>
                  <a:lnTo>
                    <a:pt x="1214" y="2383"/>
                  </a:lnTo>
                  <a:lnTo>
                    <a:pt x="1216" y="2383"/>
                  </a:lnTo>
                  <a:lnTo>
                    <a:pt x="1216" y="2383"/>
                  </a:lnTo>
                  <a:lnTo>
                    <a:pt x="1216" y="2380"/>
                  </a:lnTo>
                  <a:lnTo>
                    <a:pt x="1214" y="2380"/>
                  </a:lnTo>
                  <a:lnTo>
                    <a:pt x="1214" y="2375"/>
                  </a:lnTo>
                  <a:lnTo>
                    <a:pt x="1211" y="2378"/>
                  </a:lnTo>
                  <a:lnTo>
                    <a:pt x="1209" y="2375"/>
                  </a:lnTo>
                  <a:lnTo>
                    <a:pt x="1211" y="2373"/>
                  </a:lnTo>
                  <a:lnTo>
                    <a:pt x="1214" y="2364"/>
                  </a:lnTo>
                  <a:lnTo>
                    <a:pt x="1216" y="2364"/>
                  </a:lnTo>
                  <a:lnTo>
                    <a:pt x="1218" y="2361"/>
                  </a:lnTo>
                  <a:lnTo>
                    <a:pt x="1218" y="2359"/>
                  </a:lnTo>
                  <a:lnTo>
                    <a:pt x="1218" y="2359"/>
                  </a:lnTo>
                  <a:lnTo>
                    <a:pt x="1221" y="2354"/>
                  </a:lnTo>
                  <a:lnTo>
                    <a:pt x="1221" y="2354"/>
                  </a:lnTo>
                  <a:lnTo>
                    <a:pt x="1221" y="2354"/>
                  </a:lnTo>
                  <a:lnTo>
                    <a:pt x="1223" y="2352"/>
                  </a:lnTo>
                  <a:lnTo>
                    <a:pt x="1221" y="2349"/>
                  </a:lnTo>
                  <a:lnTo>
                    <a:pt x="1221" y="2349"/>
                  </a:lnTo>
                  <a:lnTo>
                    <a:pt x="1216" y="2349"/>
                  </a:lnTo>
                  <a:lnTo>
                    <a:pt x="1221" y="2349"/>
                  </a:lnTo>
                  <a:lnTo>
                    <a:pt x="1221" y="2352"/>
                  </a:lnTo>
                  <a:lnTo>
                    <a:pt x="1214" y="2352"/>
                  </a:lnTo>
                  <a:lnTo>
                    <a:pt x="1214" y="2349"/>
                  </a:lnTo>
                  <a:lnTo>
                    <a:pt x="1216" y="2349"/>
                  </a:lnTo>
                  <a:lnTo>
                    <a:pt x="1216" y="2347"/>
                  </a:lnTo>
                  <a:lnTo>
                    <a:pt x="1216" y="2347"/>
                  </a:lnTo>
                  <a:lnTo>
                    <a:pt x="1218" y="2347"/>
                  </a:lnTo>
                  <a:lnTo>
                    <a:pt x="1218" y="2347"/>
                  </a:lnTo>
                  <a:lnTo>
                    <a:pt x="1221" y="2345"/>
                  </a:lnTo>
                  <a:lnTo>
                    <a:pt x="1223" y="2347"/>
                  </a:lnTo>
                  <a:lnTo>
                    <a:pt x="1223" y="2342"/>
                  </a:lnTo>
                  <a:lnTo>
                    <a:pt x="1221" y="2342"/>
                  </a:lnTo>
                  <a:lnTo>
                    <a:pt x="1221" y="2338"/>
                  </a:lnTo>
                  <a:lnTo>
                    <a:pt x="1221" y="2335"/>
                  </a:lnTo>
                  <a:lnTo>
                    <a:pt x="1223" y="2335"/>
                  </a:lnTo>
                  <a:lnTo>
                    <a:pt x="1223" y="2333"/>
                  </a:lnTo>
                  <a:lnTo>
                    <a:pt x="1223" y="2333"/>
                  </a:lnTo>
                  <a:lnTo>
                    <a:pt x="1225" y="2333"/>
                  </a:lnTo>
                  <a:lnTo>
                    <a:pt x="1223" y="2331"/>
                  </a:lnTo>
                  <a:lnTo>
                    <a:pt x="1225" y="2328"/>
                  </a:lnTo>
                  <a:lnTo>
                    <a:pt x="1225" y="2331"/>
                  </a:lnTo>
                  <a:lnTo>
                    <a:pt x="1225" y="2328"/>
                  </a:lnTo>
                  <a:lnTo>
                    <a:pt x="1225" y="2328"/>
                  </a:lnTo>
                  <a:lnTo>
                    <a:pt x="1228" y="2328"/>
                  </a:lnTo>
                  <a:lnTo>
                    <a:pt x="1228" y="2328"/>
                  </a:lnTo>
                  <a:lnTo>
                    <a:pt x="1228" y="2326"/>
                  </a:lnTo>
                  <a:lnTo>
                    <a:pt x="1230" y="2326"/>
                  </a:lnTo>
                  <a:lnTo>
                    <a:pt x="1230" y="2328"/>
                  </a:lnTo>
                  <a:lnTo>
                    <a:pt x="1233" y="2328"/>
                  </a:lnTo>
                  <a:lnTo>
                    <a:pt x="1233" y="2331"/>
                  </a:lnTo>
                  <a:lnTo>
                    <a:pt x="1233" y="2328"/>
                  </a:lnTo>
                  <a:lnTo>
                    <a:pt x="1235" y="2328"/>
                  </a:lnTo>
                  <a:lnTo>
                    <a:pt x="1235" y="2331"/>
                  </a:lnTo>
                  <a:lnTo>
                    <a:pt x="1235" y="2331"/>
                  </a:lnTo>
                  <a:lnTo>
                    <a:pt x="1233" y="2333"/>
                  </a:lnTo>
                  <a:lnTo>
                    <a:pt x="1235" y="2333"/>
                  </a:lnTo>
                  <a:lnTo>
                    <a:pt x="1235" y="2335"/>
                  </a:lnTo>
                  <a:lnTo>
                    <a:pt x="1237" y="2338"/>
                  </a:lnTo>
                  <a:lnTo>
                    <a:pt x="1237" y="2338"/>
                  </a:lnTo>
                  <a:lnTo>
                    <a:pt x="1237" y="2338"/>
                  </a:lnTo>
                  <a:lnTo>
                    <a:pt x="1240" y="2340"/>
                  </a:lnTo>
                  <a:lnTo>
                    <a:pt x="1240" y="2340"/>
                  </a:lnTo>
                  <a:lnTo>
                    <a:pt x="1240" y="2340"/>
                  </a:lnTo>
                  <a:lnTo>
                    <a:pt x="1240" y="2342"/>
                  </a:lnTo>
                  <a:lnTo>
                    <a:pt x="1240" y="2342"/>
                  </a:lnTo>
                  <a:lnTo>
                    <a:pt x="1240" y="2340"/>
                  </a:lnTo>
                  <a:lnTo>
                    <a:pt x="1244" y="2342"/>
                  </a:lnTo>
                  <a:lnTo>
                    <a:pt x="1247" y="2342"/>
                  </a:lnTo>
                  <a:lnTo>
                    <a:pt x="1247" y="2340"/>
                  </a:lnTo>
                  <a:lnTo>
                    <a:pt x="1249" y="2340"/>
                  </a:lnTo>
                  <a:lnTo>
                    <a:pt x="1251" y="2340"/>
                  </a:lnTo>
                  <a:lnTo>
                    <a:pt x="1254" y="2340"/>
                  </a:lnTo>
                  <a:lnTo>
                    <a:pt x="1256" y="2342"/>
                  </a:lnTo>
                  <a:lnTo>
                    <a:pt x="1251" y="2345"/>
                  </a:lnTo>
                  <a:lnTo>
                    <a:pt x="1251" y="2347"/>
                  </a:lnTo>
                  <a:lnTo>
                    <a:pt x="1254" y="2347"/>
                  </a:lnTo>
                  <a:lnTo>
                    <a:pt x="1254" y="2347"/>
                  </a:lnTo>
                  <a:lnTo>
                    <a:pt x="1256" y="2347"/>
                  </a:lnTo>
                  <a:lnTo>
                    <a:pt x="1254" y="2345"/>
                  </a:lnTo>
                  <a:lnTo>
                    <a:pt x="1254" y="2345"/>
                  </a:lnTo>
                  <a:lnTo>
                    <a:pt x="1256" y="2345"/>
                  </a:lnTo>
                  <a:lnTo>
                    <a:pt x="1256" y="2345"/>
                  </a:lnTo>
                  <a:lnTo>
                    <a:pt x="1259" y="2345"/>
                  </a:lnTo>
                  <a:lnTo>
                    <a:pt x="1261" y="2347"/>
                  </a:lnTo>
                  <a:lnTo>
                    <a:pt x="1263" y="2349"/>
                  </a:lnTo>
                  <a:lnTo>
                    <a:pt x="1263" y="2349"/>
                  </a:lnTo>
                  <a:lnTo>
                    <a:pt x="1266" y="2352"/>
                  </a:lnTo>
                  <a:lnTo>
                    <a:pt x="1263" y="2352"/>
                  </a:lnTo>
                  <a:lnTo>
                    <a:pt x="1266" y="2354"/>
                  </a:lnTo>
                  <a:lnTo>
                    <a:pt x="1266" y="2354"/>
                  </a:lnTo>
                  <a:lnTo>
                    <a:pt x="1266" y="2354"/>
                  </a:lnTo>
                  <a:lnTo>
                    <a:pt x="1268" y="2352"/>
                  </a:lnTo>
                  <a:lnTo>
                    <a:pt x="1270" y="2354"/>
                  </a:lnTo>
                  <a:lnTo>
                    <a:pt x="1270" y="2357"/>
                  </a:lnTo>
                  <a:lnTo>
                    <a:pt x="1270" y="2357"/>
                  </a:lnTo>
                  <a:lnTo>
                    <a:pt x="1273" y="2354"/>
                  </a:lnTo>
                  <a:lnTo>
                    <a:pt x="1275" y="2354"/>
                  </a:lnTo>
                  <a:lnTo>
                    <a:pt x="1277" y="2357"/>
                  </a:lnTo>
                  <a:lnTo>
                    <a:pt x="1277" y="2357"/>
                  </a:lnTo>
                  <a:lnTo>
                    <a:pt x="1277" y="2357"/>
                  </a:lnTo>
                  <a:lnTo>
                    <a:pt x="1275" y="2354"/>
                  </a:lnTo>
                  <a:lnTo>
                    <a:pt x="1273" y="2354"/>
                  </a:lnTo>
                  <a:lnTo>
                    <a:pt x="1273" y="2352"/>
                  </a:lnTo>
                  <a:lnTo>
                    <a:pt x="1275" y="2352"/>
                  </a:lnTo>
                  <a:lnTo>
                    <a:pt x="1277" y="2347"/>
                  </a:lnTo>
                  <a:lnTo>
                    <a:pt x="1277" y="2347"/>
                  </a:lnTo>
                  <a:lnTo>
                    <a:pt x="1273" y="2347"/>
                  </a:lnTo>
                  <a:lnTo>
                    <a:pt x="1273" y="2345"/>
                  </a:lnTo>
                  <a:lnTo>
                    <a:pt x="1268" y="2345"/>
                  </a:lnTo>
                  <a:lnTo>
                    <a:pt x="1268" y="2345"/>
                  </a:lnTo>
                  <a:lnTo>
                    <a:pt x="1266" y="2345"/>
                  </a:lnTo>
                  <a:lnTo>
                    <a:pt x="1263" y="2342"/>
                  </a:lnTo>
                  <a:lnTo>
                    <a:pt x="1266" y="2340"/>
                  </a:lnTo>
                  <a:lnTo>
                    <a:pt x="1268" y="2338"/>
                  </a:lnTo>
                  <a:lnTo>
                    <a:pt x="1268" y="2338"/>
                  </a:lnTo>
                  <a:lnTo>
                    <a:pt x="1266" y="2338"/>
                  </a:lnTo>
                  <a:lnTo>
                    <a:pt x="1261" y="2340"/>
                  </a:lnTo>
                  <a:lnTo>
                    <a:pt x="1261" y="2338"/>
                  </a:lnTo>
                  <a:lnTo>
                    <a:pt x="1261" y="2338"/>
                  </a:lnTo>
                  <a:lnTo>
                    <a:pt x="1263" y="2335"/>
                  </a:lnTo>
                  <a:lnTo>
                    <a:pt x="1263" y="2333"/>
                  </a:lnTo>
                  <a:lnTo>
                    <a:pt x="1266" y="2333"/>
                  </a:lnTo>
                  <a:lnTo>
                    <a:pt x="1266" y="2331"/>
                  </a:lnTo>
                  <a:lnTo>
                    <a:pt x="1263" y="2331"/>
                  </a:lnTo>
                  <a:lnTo>
                    <a:pt x="1263" y="2331"/>
                  </a:lnTo>
                  <a:lnTo>
                    <a:pt x="1268" y="2328"/>
                  </a:lnTo>
                  <a:lnTo>
                    <a:pt x="1268" y="2331"/>
                  </a:lnTo>
                  <a:lnTo>
                    <a:pt x="1268" y="2331"/>
                  </a:lnTo>
                  <a:lnTo>
                    <a:pt x="1270" y="2331"/>
                  </a:lnTo>
                  <a:lnTo>
                    <a:pt x="1273" y="2331"/>
                  </a:lnTo>
                  <a:lnTo>
                    <a:pt x="1273" y="2328"/>
                  </a:lnTo>
                  <a:lnTo>
                    <a:pt x="1270" y="2328"/>
                  </a:lnTo>
                  <a:lnTo>
                    <a:pt x="1263" y="2328"/>
                  </a:lnTo>
                  <a:lnTo>
                    <a:pt x="1263" y="2331"/>
                  </a:lnTo>
                  <a:lnTo>
                    <a:pt x="1263" y="2331"/>
                  </a:lnTo>
                  <a:lnTo>
                    <a:pt x="1261" y="2333"/>
                  </a:lnTo>
                  <a:lnTo>
                    <a:pt x="1259" y="2335"/>
                  </a:lnTo>
                  <a:lnTo>
                    <a:pt x="1261" y="2335"/>
                  </a:lnTo>
                  <a:lnTo>
                    <a:pt x="1261" y="2338"/>
                  </a:lnTo>
                  <a:lnTo>
                    <a:pt x="1259" y="2338"/>
                  </a:lnTo>
                  <a:lnTo>
                    <a:pt x="1259" y="2338"/>
                  </a:lnTo>
                  <a:lnTo>
                    <a:pt x="1256" y="2338"/>
                  </a:lnTo>
                  <a:lnTo>
                    <a:pt x="1251" y="2338"/>
                  </a:lnTo>
                  <a:lnTo>
                    <a:pt x="1251" y="2335"/>
                  </a:lnTo>
                  <a:lnTo>
                    <a:pt x="1254" y="2335"/>
                  </a:lnTo>
                  <a:lnTo>
                    <a:pt x="1254" y="2335"/>
                  </a:lnTo>
                  <a:lnTo>
                    <a:pt x="1251" y="2333"/>
                  </a:lnTo>
                  <a:lnTo>
                    <a:pt x="1249" y="2335"/>
                  </a:lnTo>
                  <a:lnTo>
                    <a:pt x="1247" y="2333"/>
                  </a:lnTo>
                  <a:lnTo>
                    <a:pt x="1247" y="2331"/>
                  </a:lnTo>
                  <a:lnTo>
                    <a:pt x="1244" y="2333"/>
                  </a:lnTo>
                  <a:lnTo>
                    <a:pt x="1242" y="2331"/>
                  </a:lnTo>
                  <a:lnTo>
                    <a:pt x="1242" y="2328"/>
                  </a:lnTo>
                  <a:lnTo>
                    <a:pt x="1240" y="2328"/>
                  </a:lnTo>
                  <a:lnTo>
                    <a:pt x="1240" y="2326"/>
                  </a:lnTo>
                  <a:lnTo>
                    <a:pt x="1242" y="2326"/>
                  </a:lnTo>
                  <a:lnTo>
                    <a:pt x="1244" y="2326"/>
                  </a:lnTo>
                  <a:lnTo>
                    <a:pt x="1242" y="2323"/>
                  </a:lnTo>
                  <a:lnTo>
                    <a:pt x="1244" y="2323"/>
                  </a:lnTo>
                  <a:lnTo>
                    <a:pt x="1247" y="2323"/>
                  </a:lnTo>
                  <a:lnTo>
                    <a:pt x="1247" y="2323"/>
                  </a:lnTo>
                  <a:lnTo>
                    <a:pt x="1249" y="2323"/>
                  </a:lnTo>
                  <a:lnTo>
                    <a:pt x="1256" y="2326"/>
                  </a:lnTo>
                  <a:lnTo>
                    <a:pt x="1256" y="2323"/>
                  </a:lnTo>
                  <a:lnTo>
                    <a:pt x="1256" y="2323"/>
                  </a:lnTo>
                  <a:lnTo>
                    <a:pt x="1249" y="2323"/>
                  </a:lnTo>
                  <a:lnTo>
                    <a:pt x="1249" y="2321"/>
                  </a:lnTo>
                  <a:lnTo>
                    <a:pt x="1249" y="2319"/>
                  </a:lnTo>
                  <a:lnTo>
                    <a:pt x="1244" y="2321"/>
                  </a:lnTo>
                  <a:lnTo>
                    <a:pt x="1244" y="2319"/>
                  </a:lnTo>
                  <a:lnTo>
                    <a:pt x="1240" y="2321"/>
                  </a:lnTo>
                  <a:lnTo>
                    <a:pt x="1240" y="2316"/>
                  </a:lnTo>
                  <a:lnTo>
                    <a:pt x="1237" y="2316"/>
                  </a:lnTo>
                  <a:lnTo>
                    <a:pt x="1237" y="2316"/>
                  </a:lnTo>
                  <a:lnTo>
                    <a:pt x="1237" y="2314"/>
                  </a:lnTo>
                  <a:lnTo>
                    <a:pt x="1237" y="2316"/>
                  </a:lnTo>
                  <a:lnTo>
                    <a:pt x="1235" y="2314"/>
                  </a:lnTo>
                  <a:lnTo>
                    <a:pt x="1235" y="2312"/>
                  </a:lnTo>
                  <a:lnTo>
                    <a:pt x="1237" y="2309"/>
                  </a:lnTo>
                  <a:lnTo>
                    <a:pt x="1237" y="2312"/>
                  </a:lnTo>
                  <a:lnTo>
                    <a:pt x="1240" y="2312"/>
                  </a:lnTo>
                  <a:lnTo>
                    <a:pt x="1242" y="2312"/>
                  </a:lnTo>
                  <a:lnTo>
                    <a:pt x="1242" y="2307"/>
                  </a:lnTo>
                  <a:lnTo>
                    <a:pt x="1242" y="2307"/>
                  </a:lnTo>
                  <a:lnTo>
                    <a:pt x="1244" y="2305"/>
                  </a:lnTo>
                  <a:lnTo>
                    <a:pt x="1244" y="2305"/>
                  </a:lnTo>
                  <a:lnTo>
                    <a:pt x="1247" y="2305"/>
                  </a:lnTo>
                  <a:lnTo>
                    <a:pt x="1247" y="2302"/>
                  </a:lnTo>
                  <a:lnTo>
                    <a:pt x="1249" y="2300"/>
                  </a:lnTo>
                  <a:lnTo>
                    <a:pt x="1251" y="2300"/>
                  </a:lnTo>
                  <a:lnTo>
                    <a:pt x="1251" y="2297"/>
                  </a:lnTo>
                  <a:lnTo>
                    <a:pt x="1259" y="2295"/>
                  </a:lnTo>
                  <a:lnTo>
                    <a:pt x="1259" y="2295"/>
                  </a:lnTo>
                  <a:lnTo>
                    <a:pt x="1256" y="2295"/>
                  </a:lnTo>
                  <a:lnTo>
                    <a:pt x="1254" y="2295"/>
                  </a:lnTo>
                  <a:lnTo>
                    <a:pt x="1254" y="2295"/>
                  </a:lnTo>
                  <a:lnTo>
                    <a:pt x="1259" y="2293"/>
                  </a:lnTo>
                  <a:lnTo>
                    <a:pt x="1261" y="2293"/>
                  </a:lnTo>
                  <a:lnTo>
                    <a:pt x="1261" y="2293"/>
                  </a:lnTo>
                  <a:lnTo>
                    <a:pt x="1263" y="2293"/>
                  </a:lnTo>
                  <a:lnTo>
                    <a:pt x="1266" y="2293"/>
                  </a:lnTo>
                  <a:lnTo>
                    <a:pt x="1266" y="2293"/>
                  </a:lnTo>
                  <a:lnTo>
                    <a:pt x="1268" y="2293"/>
                  </a:lnTo>
                  <a:lnTo>
                    <a:pt x="1268" y="2295"/>
                  </a:lnTo>
                  <a:lnTo>
                    <a:pt x="1270" y="2295"/>
                  </a:lnTo>
                  <a:lnTo>
                    <a:pt x="1270" y="2293"/>
                  </a:lnTo>
                  <a:lnTo>
                    <a:pt x="1273" y="2293"/>
                  </a:lnTo>
                  <a:lnTo>
                    <a:pt x="1275" y="2295"/>
                  </a:lnTo>
                  <a:lnTo>
                    <a:pt x="1280" y="2295"/>
                  </a:lnTo>
                  <a:lnTo>
                    <a:pt x="1282" y="2295"/>
                  </a:lnTo>
                  <a:lnTo>
                    <a:pt x="1282" y="2297"/>
                  </a:lnTo>
                  <a:lnTo>
                    <a:pt x="1285" y="2297"/>
                  </a:lnTo>
                  <a:lnTo>
                    <a:pt x="1287" y="2302"/>
                  </a:lnTo>
                  <a:lnTo>
                    <a:pt x="1289" y="2305"/>
                  </a:lnTo>
                  <a:lnTo>
                    <a:pt x="1289" y="2307"/>
                  </a:lnTo>
                  <a:lnTo>
                    <a:pt x="1292" y="2307"/>
                  </a:lnTo>
                  <a:lnTo>
                    <a:pt x="1292" y="2309"/>
                  </a:lnTo>
                  <a:lnTo>
                    <a:pt x="1294" y="2312"/>
                  </a:lnTo>
                  <a:lnTo>
                    <a:pt x="1294" y="2312"/>
                  </a:lnTo>
                  <a:lnTo>
                    <a:pt x="1294" y="2312"/>
                  </a:lnTo>
                  <a:lnTo>
                    <a:pt x="1294" y="2314"/>
                  </a:lnTo>
                  <a:lnTo>
                    <a:pt x="1296" y="2314"/>
                  </a:lnTo>
                  <a:lnTo>
                    <a:pt x="1296" y="2316"/>
                  </a:lnTo>
                  <a:lnTo>
                    <a:pt x="1299" y="2316"/>
                  </a:lnTo>
                  <a:lnTo>
                    <a:pt x="1299" y="2314"/>
                  </a:lnTo>
                  <a:lnTo>
                    <a:pt x="1299" y="2312"/>
                  </a:lnTo>
                  <a:lnTo>
                    <a:pt x="1299" y="2312"/>
                  </a:lnTo>
                  <a:lnTo>
                    <a:pt x="1296" y="2312"/>
                  </a:lnTo>
                  <a:lnTo>
                    <a:pt x="1296" y="2309"/>
                  </a:lnTo>
                  <a:lnTo>
                    <a:pt x="1294" y="2307"/>
                  </a:lnTo>
                  <a:lnTo>
                    <a:pt x="1294" y="2307"/>
                  </a:lnTo>
                  <a:lnTo>
                    <a:pt x="1296" y="2305"/>
                  </a:lnTo>
                  <a:lnTo>
                    <a:pt x="1299" y="2305"/>
                  </a:lnTo>
                  <a:lnTo>
                    <a:pt x="1292" y="2302"/>
                  </a:lnTo>
                  <a:lnTo>
                    <a:pt x="1292" y="2300"/>
                  </a:lnTo>
                  <a:lnTo>
                    <a:pt x="1287" y="2300"/>
                  </a:lnTo>
                  <a:lnTo>
                    <a:pt x="1287" y="2295"/>
                  </a:lnTo>
                  <a:lnTo>
                    <a:pt x="1287" y="2295"/>
                  </a:lnTo>
                  <a:lnTo>
                    <a:pt x="1285" y="2293"/>
                  </a:lnTo>
                  <a:lnTo>
                    <a:pt x="1285" y="2293"/>
                  </a:lnTo>
                  <a:lnTo>
                    <a:pt x="1280" y="2293"/>
                  </a:lnTo>
                  <a:lnTo>
                    <a:pt x="1273" y="2290"/>
                  </a:lnTo>
                  <a:lnTo>
                    <a:pt x="1273" y="2290"/>
                  </a:lnTo>
                  <a:lnTo>
                    <a:pt x="1270" y="2290"/>
                  </a:lnTo>
                  <a:lnTo>
                    <a:pt x="1266" y="2290"/>
                  </a:lnTo>
                  <a:lnTo>
                    <a:pt x="1266" y="2290"/>
                  </a:lnTo>
                  <a:lnTo>
                    <a:pt x="1256" y="2288"/>
                  </a:lnTo>
                  <a:lnTo>
                    <a:pt x="1256" y="2288"/>
                  </a:lnTo>
                  <a:lnTo>
                    <a:pt x="1259" y="2286"/>
                  </a:lnTo>
                  <a:lnTo>
                    <a:pt x="1261" y="2286"/>
                  </a:lnTo>
                  <a:lnTo>
                    <a:pt x="1261" y="2286"/>
                  </a:lnTo>
                  <a:lnTo>
                    <a:pt x="1263" y="2283"/>
                  </a:lnTo>
                  <a:lnTo>
                    <a:pt x="1266" y="2283"/>
                  </a:lnTo>
                  <a:lnTo>
                    <a:pt x="1266" y="2286"/>
                  </a:lnTo>
                  <a:lnTo>
                    <a:pt x="1268" y="2286"/>
                  </a:lnTo>
                  <a:lnTo>
                    <a:pt x="1268" y="2281"/>
                  </a:lnTo>
                  <a:lnTo>
                    <a:pt x="1263" y="2283"/>
                  </a:lnTo>
                  <a:lnTo>
                    <a:pt x="1261" y="2281"/>
                  </a:lnTo>
                  <a:lnTo>
                    <a:pt x="1256" y="2279"/>
                  </a:lnTo>
                  <a:lnTo>
                    <a:pt x="1256" y="2279"/>
                  </a:lnTo>
                  <a:lnTo>
                    <a:pt x="1256" y="2276"/>
                  </a:lnTo>
                  <a:lnTo>
                    <a:pt x="1254" y="2276"/>
                  </a:lnTo>
                  <a:lnTo>
                    <a:pt x="1254" y="2276"/>
                  </a:lnTo>
                  <a:lnTo>
                    <a:pt x="1251" y="2276"/>
                  </a:lnTo>
                  <a:lnTo>
                    <a:pt x="1251" y="2271"/>
                  </a:lnTo>
                  <a:lnTo>
                    <a:pt x="1251" y="2269"/>
                  </a:lnTo>
                  <a:lnTo>
                    <a:pt x="1254" y="2269"/>
                  </a:lnTo>
                  <a:lnTo>
                    <a:pt x="1254" y="2267"/>
                  </a:lnTo>
                  <a:lnTo>
                    <a:pt x="1249" y="2267"/>
                  </a:lnTo>
                  <a:lnTo>
                    <a:pt x="1247" y="2271"/>
                  </a:lnTo>
                  <a:lnTo>
                    <a:pt x="1244" y="2271"/>
                  </a:lnTo>
                  <a:lnTo>
                    <a:pt x="1247" y="2269"/>
                  </a:lnTo>
                  <a:lnTo>
                    <a:pt x="1244" y="2267"/>
                  </a:lnTo>
                  <a:lnTo>
                    <a:pt x="1244" y="2267"/>
                  </a:lnTo>
                  <a:lnTo>
                    <a:pt x="1244" y="2267"/>
                  </a:lnTo>
                  <a:lnTo>
                    <a:pt x="1244" y="2264"/>
                  </a:lnTo>
                  <a:lnTo>
                    <a:pt x="1244" y="2264"/>
                  </a:lnTo>
                  <a:lnTo>
                    <a:pt x="1242" y="2264"/>
                  </a:lnTo>
                  <a:lnTo>
                    <a:pt x="1242" y="2267"/>
                  </a:lnTo>
                  <a:lnTo>
                    <a:pt x="1240" y="2267"/>
                  </a:lnTo>
                  <a:lnTo>
                    <a:pt x="1240" y="2269"/>
                  </a:lnTo>
                  <a:lnTo>
                    <a:pt x="1237" y="2269"/>
                  </a:lnTo>
                  <a:lnTo>
                    <a:pt x="1237" y="2269"/>
                  </a:lnTo>
                  <a:lnTo>
                    <a:pt x="1235" y="2271"/>
                  </a:lnTo>
                  <a:lnTo>
                    <a:pt x="1235" y="2271"/>
                  </a:lnTo>
                  <a:lnTo>
                    <a:pt x="1233" y="2271"/>
                  </a:lnTo>
                  <a:lnTo>
                    <a:pt x="1230" y="2274"/>
                  </a:lnTo>
                  <a:lnTo>
                    <a:pt x="1228" y="2271"/>
                  </a:lnTo>
                  <a:lnTo>
                    <a:pt x="1228" y="2271"/>
                  </a:lnTo>
                  <a:lnTo>
                    <a:pt x="1225" y="2269"/>
                  </a:lnTo>
                  <a:lnTo>
                    <a:pt x="1230" y="2269"/>
                  </a:lnTo>
                  <a:lnTo>
                    <a:pt x="1230" y="2269"/>
                  </a:lnTo>
                  <a:lnTo>
                    <a:pt x="1233" y="2269"/>
                  </a:lnTo>
                  <a:lnTo>
                    <a:pt x="1233" y="2267"/>
                  </a:lnTo>
                  <a:lnTo>
                    <a:pt x="1235" y="2267"/>
                  </a:lnTo>
                  <a:lnTo>
                    <a:pt x="1237" y="2267"/>
                  </a:lnTo>
                  <a:lnTo>
                    <a:pt x="1237" y="2264"/>
                  </a:lnTo>
                  <a:lnTo>
                    <a:pt x="1240" y="2264"/>
                  </a:lnTo>
                  <a:lnTo>
                    <a:pt x="1240" y="2262"/>
                  </a:lnTo>
                  <a:lnTo>
                    <a:pt x="1237" y="2262"/>
                  </a:lnTo>
                  <a:lnTo>
                    <a:pt x="1237" y="2262"/>
                  </a:lnTo>
                  <a:lnTo>
                    <a:pt x="1237" y="2257"/>
                  </a:lnTo>
                  <a:lnTo>
                    <a:pt x="1235" y="2257"/>
                  </a:lnTo>
                  <a:lnTo>
                    <a:pt x="1235" y="2257"/>
                  </a:lnTo>
                  <a:lnTo>
                    <a:pt x="1233" y="2257"/>
                  </a:lnTo>
                  <a:lnTo>
                    <a:pt x="1233" y="2253"/>
                  </a:lnTo>
                  <a:lnTo>
                    <a:pt x="1235" y="2253"/>
                  </a:lnTo>
                  <a:lnTo>
                    <a:pt x="1237" y="2253"/>
                  </a:lnTo>
                  <a:lnTo>
                    <a:pt x="1237" y="2250"/>
                  </a:lnTo>
                  <a:lnTo>
                    <a:pt x="1235" y="2250"/>
                  </a:lnTo>
                  <a:lnTo>
                    <a:pt x="1235" y="2250"/>
                  </a:lnTo>
                  <a:lnTo>
                    <a:pt x="1237" y="2248"/>
                  </a:lnTo>
                  <a:lnTo>
                    <a:pt x="1237" y="2243"/>
                  </a:lnTo>
                  <a:lnTo>
                    <a:pt x="1237" y="2243"/>
                  </a:lnTo>
                  <a:lnTo>
                    <a:pt x="1237" y="2238"/>
                  </a:lnTo>
                  <a:lnTo>
                    <a:pt x="1237" y="2238"/>
                  </a:lnTo>
                  <a:lnTo>
                    <a:pt x="1237" y="2238"/>
                  </a:lnTo>
                  <a:lnTo>
                    <a:pt x="1237" y="2236"/>
                  </a:lnTo>
                  <a:lnTo>
                    <a:pt x="1237" y="2236"/>
                  </a:lnTo>
                  <a:lnTo>
                    <a:pt x="1237" y="2234"/>
                  </a:lnTo>
                  <a:lnTo>
                    <a:pt x="1237" y="2231"/>
                  </a:lnTo>
                  <a:lnTo>
                    <a:pt x="1240" y="2231"/>
                  </a:lnTo>
                  <a:lnTo>
                    <a:pt x="1240" y="2231"/>
                  </a:lnTo>
                  <a:lnTo>
                    <a:pt x="1240" y="2231"/>
                  </a:lnTo>
                  <a:lnTo>
                    <a:pt x="1240" y="2226"/>
                  </a:lnTo>
                  <a:lnTo>
                    <a:pt x="1242" y="2226"/>
                  </a:lnTo>
                  <a:lnTo>
                    <a:pt x="1244" y="2224"/>
                  </a:lnTo>
                  <a:lnTo>
                    <a:pt x="1242" y="2222"/>
                  </a:lnTo>
                  <a:lnTo>
                    <a:pt x="1244" y="2222"/>
                  </a:lnTo>
                  <a:lnTo>
                    <a:pt x="1244" y="2219"/>
                  </a:lnTo>
                  <a:lnTo>
                    <a:pt x="1244" y="2219"/>
                  </a:lnTo>
                  <a:lnTo>
                    <a:pt x="1247" y="2219"/>
                  </a:lnTo>
                  <a:lnTo>
                    <a:pt x="1247" y="2222"/>
                  </a:lnTo>
                  <a:lnTo>
                    <a:pt x="1247" y="2219"/>
                  </a:lnTo>
                  <a:lnTo>
                    <a:pt x="1249" y="2217"/>
                  </a:lnTo>
                  <a:lnTo>
                    <a:pt x="1249" y="2217"/>
                  </a:lnTo>
                  <a:lnTo>
                    <a:pt x="1251" y="2215"/>
                  </a:lnTo>
                  <a:lnTo>
                    <a:pt x="1249" y="2215"/>
                  </a:lnTo>
                  <a:lnTo>
                    <a:pt x="1249" y="2215"/>
                  </a:lnTo>
                  <a:lnTo>
                    <a:pt x="1249" y="2212"/>
                  </a:lnTo>
                  <a:lnTo>
                    <a:pt x="1251" y="2212"/>
                  </a:lnTo>
                  <a:lnTo>
                    <a:pt x="1256" y="2212"/>
                  </a:lnTo>
                  <a:lnTo>
                    <a:pt x="1263" y="2215"/>
                  </a:lnTo>
                  <a:lnTo>
                    <a:pt x="1263" y="2212"/>
                  </a:lnTo>
                  <a:lnTo>
                    <a:pt x="1266" y="2212"/>
                  </a:lnTo>
                  <a:lnTo>
                    <a:pt x="1266" y="2212"/>
                  </a:lnTo>
                  <a:lnTo>
                    <a:pt x="1270" y="2210"/>
                  </a:lnTo>
                  <a:lnTo>
                    <a:pt x="1270" y="2205"/>
                  </a:lnTo>
                  <a:lnTo>
                    <a:pt x="1273" y="2205"/>
                  </a:lnTo>
                  <a:lnTo>
                    <a:pt x="1273" y="2203"/>
                  </a:lnTo>
                  <a:lnTo>
                    <a:pt x="1275" y="2200"/>
                  </a:lnTo>
                  <a:lnTo>
                    <a:pt x="1275" y="2200"/>
                  </a:lnTo>
                  <a:lnTo>
                    <a:pt x="1275" y="2198"/>
                  </a:lnTo>
                  <a:lnTo>
                    <a:pt x="1275" y="2193"/>
                  </a:lnTo>
                  <a:lnTo>
                    <a:pt x="1277" y="2191"/>
                  </a:lnTo>
                  <a:lnTo>
                    <a:pt x="1277" y="2191"/>
                  </a:lnTo>
                  <a:lnTo>
                    <a:pt x="1280" y="2189"/>
                  </a:lnTo>
                  <a:lnTo>
                    <a:pt x="1280" y="2186"/>
                  </a:lnTo>
                  <a:lnTo>
                    <a:pt x="1280" y="2186"/>
                  </a:lnTo>
                  <a:lnTo>
                    <a:pt x="1277" y="2184"/>
                  </a:lnTo>
                  <a:lnTo>
                    <a:pt x="1282" y="2184"/>
                  </a:lnTo>
                  <a:lnTo>
                    <a:pt x="1282" y="2182"/>
                  </a:lnTo>
                  <a:lnTo>
                    <a:pt x="1282" y="2179"/>
                  </a:lnTo>
                  <a:lnTo>
                    <a:pt x="1285" y="2179"/>
                  </a:lnTo>
                  <a:lnTo>
                    <a:pt x="1285" y="2177"/>
                  </a:lnTo>
                  <a:lnTo>
                    <a:pt x="1287" y="2177"/>
                  </a:lnTo>
                  <a:lnTo>
                    <a:pt x="1287" y="2174"/>
                  </a:lnTo>
                  <a:lnTo>
                    <a:pt x="1285" y="2174"/>
                  </a:lnTo>
                  <a:lnTo>
                    <a:pt x="1285" y="2174"/>
                  </a:lnTo>
                  <a:lnTo>
                    <a:pt x="1285" y="2172"/>
                  </a:lnTo>
                  <a:lnTo>
                    <a:pt x="1285" y="2172"/>
                  </a:lnTo>
                  <a:lnTo>
                    <a:pt x="1287" y="2170"/>
                  </a:lnTo>
                  <a:lnTo>
                    <a:pt x="1287" y="2170"/>
                  </a:lnTo>
                  <a:lnTo>
                    <a:pt x="1285" y="2167"/>
                  </a:lnTo>
                  <a:lnTo>
                    <a:pt x="1285" y="2165"/>
                  </a:lnTo>
                  <a:lnTo>
                    <a:pt x="1285" y="2165"/>
                  </a:lnTo>
                  <a:lnTo>
                    <a:pt x="1289" y="2163"/>
                  </a:lnTo>
                  <a:lnTo>
                    <a:pt x="1289" y="2160"/>
                  </a:lnTo>
                  <a:lnTo>
                    <a:pt x="1289" y="2158"/>
                  </a:lnTo>
                  <a:lnTo>
                    <a:pt x="1289" y="2156"/>
                  </a:lnTo>
                  <a:lnTo>
                    <a:pt x="1287" y="2156"/>
                  </a:lnTo>
                  <a:lnTo>
                    <a:pt x="1287" y="2151"/>
                  </a:lnTo>
                  <a:lnTo>
                    <a:pt x="1289" y="2151"/>
                  </a:lnTo>
                  <a:lnTo>
                    <a:pt x="1289" y="2148"/>
                  </a:lnTo>
                  <a:lnTo>
                    <a:pt x="1289" y="2146"/>
                  </a:lnTo>
                  <a:lnTo>
                    <a:pt x="1289" y="2146"/>
                  </a:lnTo>
                  <a:lnTo>
                    <a:pt x="1287" y="2141"/>
                  </a:lnTo>
                  <a:lnTo>
                    <a:pt x="1287" y="2141"/>
                  </a:lnTo>
                  <a:lnTo>
                    <a:pt x="1287" y="2137"/>
                  </a:lnTo>
                  <a:lnTo>
                    <a:pt x="1289" y="2137"/>
                  </a:lnTo>
                  <a:lnTo>
                    <a:pt x="1289" y="2134"/>
                  </a:lnTo>
                  <a:lnTo>
                    <a:pt x="1289" y="2134"/>
                  </a:lnTo>
                  <a:lnTo>
                    <a:pt x="1289" y="2132"/>
                  </a:lnTo>
                  <a:lnTo>
                    <a:pt x="1292" y="2130"/>
                  </a:lnTo>
                  <a:lnTo>
                    <a:pt x="1292" y="2130"/>
                  </a:lnTo>
                  <a:lnTo>
                    <a:pt x="1294" y="2130"/>
                  </a:lnTo>
                  <a:lnTo>
                    <a:pt x="1296" y="2130"/>
                  </a:lnTo>
                  <a:lnTo>
                    <a:pt x="1296" y="2130"/>
                  </a:lnTo>
                  <a:lnTo>
                    <a:pt x="1296" y="2132"/>
                  </a:lnTo>
                  <a:lnTo>
                    <a:pt x="1299" y="2132"/>
                  </a:lnTo>
                  <a:lnTo>
                    <a:pt x="1299" y="2134"/>
                  </a:lnTo>
                  <a:lnTo>
                    <a:pt x="1306" y="2137"/>
                  </a:lnTo>
                  <a:lnTo>
                    <a:pt x="1308" y="2139"/>
                  </a:lnTo>
                  <a:lnTo>
                    <a:pt x="1315" y="2141"/>
                  </a:lnTo>
                  <a:lnTo>
                    <a:pt x="1315" y="2144"/>
                  </a:lnTo>
                  <a:lnTo>
                    <a:pt x="1315" y="2144"/>
                  </a:lnTo>
                  <a:lnTo>
                    <a:pt x="1318" y="2144"/>
                  </a:lnTo>
                  <a:lnTo>
                    <a:pt x="1318" y="2144"/>
                  </a:lnTo>
                  <a:lnTo>
                    <a:pt x="1320" y="2144"/>
                  </a:lnTo>
                  <a:lnTo>
                    <a:pt x="1320" y="2144"/>
                  </a:lnTo>
                  <a:lnTo>
                    <a:pt x="1320" y="2144"/>
                  </a:lnTo>
                  <a:lnTo>
                    <a:pt x="1320" y="2141"/>
                  </a:lnTo>
                  <a:lnTo>
                    <a:pt x="1322" y="2141"/>
                  </a:lnTo>
                  <a:lnTo>
                    <a:pt x="1325" y="2141"/>
                  </a:lnTo>
                  <a:lnTo>
                    <a:pt x="1325" y="2139"/>
                  </a:lnTo>
                  <a:lnTo>
                    <a:pt x="1325" y="2139"/>
                  </a:lnTo>
                  <a:lnTo>
                    <a:pt x="1327" y="2139"/>
                  </a:lnTo>
                  <a:lnTo>
                    <a:pt x="1332" y="2141"/>
                  </a:lnTo>
                  <a:lnTo>
                    <a:pt x="1334" y="2141"/>
                  </a:lnTo>
                  <a:lnTo>
                    <a:pt x="1337" y="2141"/>
                  </a:lnTo>
                  <a:lnTo>
                    <a:pt x="1339" y="2141"/>
                  </a:lnTo>
                  <a:lnTo>
                    <a:pt x="1348" y="2144"/>
                  </a:lnTo>
                  <a:lnTo>
                    <a:pt x="1348" y="2141"/>
                  </a:lnTo>
                  <a:lnTo>
                    <a:pt x="1353" y="2141"/>
                  </a:lnTo>
                  <a:lnTo>
                    <a:pt x="1356" y="2139"/>
                  </a:lnTo>
                  <a:lnTo>
                    <a:pt x="1356" y="2144"/>
                  </a:lnTo>
                  <a:lnTo>
                    <a:pt x="1358" y="2144"/>
                  </a:lnTo>
                  <a:lnTo>
                    <a:pt x="1358" y="2144"/>
                  </a:lnTo>
                  <a:lnTo>
                    <a:pt x="1358" y="2144"/>
                  </a:lnTo>
                  <a:lnTo>
                    <a:pt x="1360" y="2146"/>
                  </a:lnTo>
                  <a:lnTo>
                    <a:pt x="1363" y="2146"/>
                  </a:lnTo>
                  <a:lnTo>
                    <a:pt x="1367" y="2153"/>
                  </a:lnTo>
                  <a:lnTo>
                    <a:pt x="1370" y="2153"/>
                  </a:lnTo>
                  <a:lnTo>
                    <a:pt x="1370" y="2153"/>
                  </a:lnTo>
                  <a:lnTo>
                    <a:pt x="1372" y="2153"/>
                  </a:lnTo>
                  <a:lnTo>
                    <a:pt x="1372" y="2153"/>
                  </a:lnTo>
                  <a:lnTo>
                    <a:pt x="1374" y="2153"/>
                  </a:lnTo>
                  <a:lnTo>
                    <a:pt x="1374" y="2156"/>
                  </a:lnTo>
                  <a:lnTo>
                    <a:pt x="1379" y="2156"/>
                  </a:lnTo>
                  <a:lnTo>
                    <a:pt x="1382" y="2158"/>
                  </a:lnTo>
                  <a:lnTo>
                    <a:pt x="1379" y="2158"/>
                  </a:lnTo>
                  <a:lnTo>
                    <a:pt x="1379" y="2160"/>
                  </a:lnTo>
                  <a:lnTo>
                    <a:pt x="1382" y="2163"/>
                  </a:lnTo>
                  <a:lnTo>
                    <a:pt x="1382" y="2163"/>
                  </a:lnTo>
                  <a:lnTo>
                    <a:pt x="1384" y="2163"/>
                  </a:lnTo>
                  <a:lnTo>
                    <a:pt x="1384" y="2167"/>
                  </a:lnTo>
                  <a:lnTo>
                    <a:pt x="1384" y="2170"/>
                  </a:lnTo>
                  <a:lnTo>
                    <a:pt x="1384" y="2170"/>
                  </a:lnTo>
                  <a:lnTo>
                    <a:pt x="1384" y="2172"/>
                  </a:lnTo>
                  <a:lnTo>
                    <a:pt x="1382" y="2172"/>
                  </a:lnTo>
                  <a:lnTo>
                    <a:pt x="1382" y="2172"/>
                  </a:lnTo>
                  <a:lnTo>
                    <a:pt x="1384" y="2174"/>
                  </a:lnTo>
                  <a:lnTo>
                    <a:pt x="1384" y="2174"/>
                  </a:lnTo>
                  <a:lnTo>
                    <a:pt x="1382" y="2174"/>
                  </a:lnTo>
                  <a:lnTo>
                    <a:pt x="1382" y="2182"/>
                  </a:lnTo>
                  <a:lnTo>
                    <a:pt x="1382" y="2182"/>
                  </a:lnTo>
                  <a:lnTo>
                    <a:pt x="1382" y="2182"/>
                  </a:lnTo>
                  <a:lnTo>
                    <a:pt x="1384" y="2179"/>
                  </a:lnTo>
                  <a:lnTo>
                    <a:pt x="1384" y="2182"/>
                  </a:lnTo>
                  <a:lnTo>
                    <a:pt x="1384" y="2182"/>
                  </a:lnTo>
                  <a:lnTo>
                    <a:pt x="1382" y="2189"/>
                  </a:lnTo>
                  <a:lnTo>
                    <a:pt x="1384" y="2191"/>
                  </a:lnTo>
                  <a:lnTo>
                    <a:pt x="1386" y="2196"/>
                  </a:lnTo>
                  <a:lnTo>
                    <a:pt x="1386" y="2196"/>
                  </a:lnTo>
                  <a:lnTo>
                    <a:pt x="1389" y="2198"/>
                  </a:lnTo>
                  <a:lnTo>
                    <a:pt x="1389" y="2198"/>
                  </a:lnTo>
                  <a:lnTo>
                    <a:pt x="1393" y="2200"/>
                  </a:lnTo>
                  <a:lnTo>
                    <a:pt x="1393" y="2200"/>
                  </a:lnTo>
                  <a:lnTo>
                    <a:pt x="1393" y="2200"/>
                  </a:lnTo>
                  <a:lnTo>
                    <a:pt x="1396" y="2203"/>
                  </a:lnTo>
                  <a:lnTo>
                    <a:pt x="1396" y="2205"/>
                  </a:lnTo>
                  <a:lnTo>
                    <a:pt x="1396" y="2205"/>
                  </a:lnTo>
                  <a:lnTo>
                    <a:pt x="1396" y="2208"/>
                  </a:lnTo>
                  <a:lnTo>
                    <a:pt x="1396" y="2208"/>
                  </a:lnTo>
                  <a:lnTo>
                    <a:pt x="1396" y="2208"/>
                  </a:lnTo>
                  <a:lnTo>
                    <a:pt x="1393" y="2210"/>
                  </a:lnTo>
                  <a:lnTo>
                    <a:pt x="1393" y="2210"/>
                  </a:lnTo>
                  <a:lnTo>
                    <a:pt x="1391" y="2212"/>
                  </a:lnTo>
                  <a:lnTo>
                    <a:pt x="1389" y="2212"/>
                  </a:lnTo>
                  <a:lnTo>
                    <a:pt x="1384" y="2219"/>
                  </a:lnTo>
                  <a:lnTo>
                    <a:pt x="1384" y="2222"/>
                  </a:lnTo>
                  <a:lnTo>
                    <a:pt x="1382" y="2222"/>
                  </a:lnTo>
                  <a:lnTo>
                    <a:pt x="1382" y="2222"/>
                  </a:lnTo>
                  <a:lnTo>
                    <a:pt x="1382" y="2222"/>
                  </a:lnTo>
                  <a:lnTo>
                    <a:pt x="1382" y="2224"/>
                  </a:lnTo>
                  <a:lnTo>
                    <a:pt x="1382" y="2224"/>
                  </a:lnTo>
                  <a:lnTo>
                    <a:pt x="1386" y="2222"/>
                  </a:lnTo>
                  <a:lnTo>
                    <a:pt x="1386" y="2226"/>
                  </a:lnTo>
                  <a:lnTo>
                    <a:pt x="1386" y="2229"/>
                  </a:lnTo>
                  <a:lnTo>
                    <a:pt x="1386" y="2226"/>
                  </a:lnTo>
                  <a:lnTo>
                    <a:pt x="1389" y="2226"/>
                  </a:lnTo>
                  <a:lnTo>
                    <a:pt x="1389" y="2226"/>
                  </a:lnTo>
                  <a:lnTo>
                    <a:pt x="1389" y="2224"/>
                  </a:lnTo>
                  <a:lnTo>
                    <a:pt x="1391" y="2224"/>
                  </a:lnTo>
                  <a:lnTo>
                    <a:pt x="1391" y="2224"/>
                  </a:lnTo>
                  <a:lnTo>
                    <a:pt x="1391" y="2222"/>
                  </a:lnTo>
                  <a:lnTo>
                    <a:pt x="1393" y="2222"/>
                  </a:lnTo>
                  <a:lnTo>
                    <a:pt x="1393" y="2219"/>
                  </a:lnTo>
                  <a:lnTo>
                    <a:pt x="1393" y="2219"/>
                  </a:lnTo>
                  <a:lnTo>
                    <a:pt x="1393" y="2217"/>
                  </a:lnTo>
                  <a:lnTo>
                    <a:pt x="1396" y="2217"/>
                  </a:lnTo>
                  <a:lnTo>
                    <a:pt x="1396" y="2212"/>
                  </a:lnTo>
                  <a:lnTo>
                    <a:pt x="1400" y="2210"/>
                  </a:lnTo>
                  <a:lnTo>
                    <a:pt x="1400" y="2208"/>
                  </a:lnTo>
                  <a:lnTo>
                    <a:pt x="1400" y="2208"/>
                  </a:lnTo>
                  <a:lnTo>
                    <a:pt x="1400" y="2203"/>
                  </a:lnTo>
                  <a:lnTo>
                    <a:pt x="1403" y="2198"/>
                  </a:lnTo>
                  <a:lnTo>
                    <a:pt x="1396" y="2198"/>
                  </a:lnTo>
                  <a:lnTo>
                    <a:pt x="1393" y="2196"/>
                  </a:lnTo>
                  <a:lnTo>
                    <a:pt x="1391" y="2196"/>
                  </a:lnTo>
                  <a:lnTo>
                    <a:pt x="1393" y="2193"/>
                  </a:lnTo>
                  <a:lnTo>
                    <a:pt x="1389" y="2191"/>
                  </a:lnTo>
                  <a:lnTo>
                    <a:pt x="1389" y="2191"/>
                  </a:lnTo>
                  <a:lnTo>
                    <a:pt x="1389" y="2189"/>
                  </a:lnTo>
                  <a:lnTo>
                    <a:pt x="1389" y="2189"/>
                  </a:lnTo>
                  <a:lnTo>
                    <a:pt x="1391" y="2186"/>
                  </a:lnTo>
                  <a:lnTo>
                    <a:pt x="1391" y="2184"/>
                  </a:lnTo>
                  <a:lnTo>
                    <a:pt x="1389" y="2184"/>
                  </a:lnTo>
                  <a:lnTo>
                    <a:pt x="1391" y="2184"/>
                  </a:lnTo>
                  <a:lnTo>
                    <a:pt x="1391" y="2179"/>
                  </a:lnTo>
                  <a:lnTo>
                    <a:pt x="1393" y="2174"/>
                  </a:lnTo>
                  <a:lnTo>
                    <a:pt x="1391" y="2172"/>
                  </a:lnTo>
                  <a:lnTo>
                    <a:pt x="1393" y="2172"/>
                  </a:lnTo>
                  <a:lnTo>
                    <a:pt x="1393" y="2174"/>
                  </a:lnTo>
                  <a:lnTo>
                    <a:pt x="1393" y="2174"/>
                  </a:lnTo>
                  <a:lnTo>
                    <a:pt x="1398" y="2174"/>
                  </a:lnTo>
                  <a:lnTo>
                    <a:pt x="1403" y="2174"/>
                  </a:lnTo>
                  <a:lnTo>
                    <a:pt x="1408" y="2177"/>
                  </a:lnTo>
                  <a:lnTo>
                    <a:pt x="1408" y="2172"/>
                  </a:lnTo>
                  <a:lnTo>
                    <a:pt x="1408" y="2172"/>
                  </a:lnTo>
                  <a:lnTo>
                    <a:pt x="1408" y="2170"/>
                  </a:lnTo>
                  <a:lnTo>
                    <a:pt x="1405" y="2167"/>
                  </a:lnTo>
                  <a:lnTo>
                    <a:pt x="1405" y="2165"/>
                  </a:lnTo>
                  <a:lnTo>
                    <a:pt x="1403" y="2163"/>
                  </a:lnTo>
                  <a:lnTo>
                    <a:pt x="1403" y="2160"/>
                  </a:lnTo>
                  <a:lnTo>
                    <a:pt x="1398" y="2160"/>
                  </a:lnTo>
                  <a:lnTo>
                    <a:pt x="1398" y="2160"/>
                  </a:lnTo>
                  <a:lnTo>
                    <a:pt x="1396" y="2156"/>
                  </a:lnTo>
                  <a:lnTo>
                    <a:pt x="1396" y="2156"/>
                  </a:lnTo>
                  <a:lnTo>
                    <a:pt x="1393" y="2153"/>
                  </a:lnTo>
                  <a:lnTo>
                    <a:pt x="1398" y="2153"/>
                  </a:lnTo>
                  <a:lnTo>
                    <a:pt x="1398" y="2153"/>
                  </a:lnTo>
                  <a:lnTo>
                    <a:pt x="1398" y="2153"/>
                  </a:lnTo>
                  <a:lnTo>
                    <a:pt x="1400" y="2153"/>
                  </a:lnTo>
                  <a:lnTo>
                    <a:pt x="1400" y="2151"/>
                  </a:lnTo>
                  <a:lnTo>
                    <a:pt x="1400" y="2153"/>
                  </a:lnTo>
                  <a:lnTo>
                    <a:pt x="1403" y="2151"/>
                  </a:lnTo>
                  <a:lnTo>
                    <a:pt x="1403" y="2151"/>
                  </a:lnTo>
                  <a:lnTo>
                    <a:pt x="1405" y="2151"/>
                  </a:lnTo>
                  <a:lnTo>
                    <a:pt x="1405" y="2148"/>
                  </a:lnTo>
                  <a:lnTo>
                    <a:pt x="1408" y="2148"/>
                  </a:lnTo>
                  <a:lnTo>
                    <a:pt x="1408" y="2151"/>
                  </a:lnTo>
                  <a:lnTo>
                    <a:pt x="1405" y="2151"/>
                  </a:lnTo>
                  <a:lnTo>
                    <a:pt x="1405" y="2153"/>
                  </a:lnTo>
                  <a:lnTo>
                    <a:pt x="1410" y="2156"/>
                  </a:lnTo>
                  <a:lnTo>
                    <a:pt x="1410" y="2153"/>
                  </a:lnTo>
                  <a:lnTo>
                    <a:pt x="1412" y="2153"/>
                  </a:lnTo>
                  <a:lnTo>
                    <a:pt x="1412" y="2156"/>
                  </a:lnTo>
                  <a:lnTo>
                    <a:pt x="1412" y="2156"/>
                  </a:lnTo>
                  <a:lnTo>
                    <a:pt x="1412" y="2156"/>
                  </a:lnTo>
                  <a:lnTo>
                    <a:pt x="1410" y="2156"/>
                  </a:lnTo>
                  <a:lnTo>
                    <a:pt x="1410" y="2158"/>
                  </a:lnTo>
                  <a:lnTo>
                    <a:pt x="1410" y="2158"/>
                  </a:lnTo>
                  <a:lnTo>
                    <a:pt x="1408" y="2160"/>
                  </a:lnTo>
                  <a:lnTo>
                    <a:pt x="1410" y="2165"/>
                  </a:lnTo>
                  <a:lnTo>
                    <a:pt x="1410" y="2165"/>
                  </a:lnTo>
                  <a:lnTo>
                    <a:pt x="1412" y="2163"/>
                  </a:lnTo>
                  <a:lnTo>
                    <a:pt x="1412" y="2165"/>
                  </a:lnTo>
                  <a:lnTo>
                    <a:pt x="1415" y="2165"/>
                  </a:lnTo>
                  <a:lnTo>
                    <a:pt x="1415" y="2170"/>
                  </a:lnTo>
                  <a:lnTo>
                    <a:pt x="1415" y="2170"/>
                  </a:lnTo>
                  <a:lnTo>
                    <a:pt x="1417" y="2167"/>
                  </a:lnTo>
                  <a:lnTo>
                    <a:pt x="1417" y="2167"/>
                  </a:lnTo>
                  <a:lnTo>
                    <a:pt x="1419" y="2167"/>
                  </a:lnTo>
                  <a:lnTo>
                    <a:pt x="1422" y="2170"/>
                  </a:lnTo>
                  <a:lnTo>
                    <a:pt x="1422" y="2174"/>
                  </a:lnTo>
                  <a:lnTo>
                    <a:pt x="1422" y="2174"/>
                  </a:lnTo>
                  <a:lnTo>
                    <a:pt x="1419" y="2177"/>
                  </a:lnTo>
                  <a:lnTo>
                    <a:pt x="1419" y="2182"/>
                  </a:lnTo>
                  <a:lnTo>
                    <a:pt x="1422" y="2182"/>
                  </a:lnTo>
                  <a:lnTo>
                    <a:pt x="1419" y="2184"/>
                  </a:lnTo>
                  <a:lnTo>
                    <a:pt x="1422" y="2184"/>
                  </a:lnTo>
                  <a:lnTo>
                    <a:pt x="1422" y="2184"/>
                  </a:lnTo>
                  <a:lnTo>
                    <a:pt x="1422" y="2184"/>
                  </a:lnTo>
                  <a:lnTo>
                    <a:pt x="1422" y="2184"/>
                  </a:lnTo>
                  <a:lnTo>
                    <a:pt x="1424" y="2186"/>
                  </a:lnTo>
                  <a:lnTo>
                    <a:pt x="1424" y="2184"/>
                  </a:lnTo>
                  <a:lnTo>
                    <a:pt x="1424" y="2184"/>
                  </a:lnTo>
                  <a:lnTo>
                    <a:pt x="1426" y="2182"/>
                  </a:lnTo>
                  <a:lnTo>
                    <a:pt x="1429" y="2182"/>
                  </a:lnTo>
                  <a:lnTo>
                    <a:pt x="1434" y="2184"/>
                  </a:lnTo>
                  <a:lnTo>
                    <a:pt x="1436" y="2184"/>
                  </a:lnTo>
                  <a:lnTo>
                    <a:pt x="1436" y="2186"/>
                  </a:lnTo>
                  <a:lnTo>
                    <a:pt x="1438" y="2186"/>
                  </a:lnTo>
                  <a:lnTo>
                    <a:pt x="1438" y="2189"/>
                  </a:lnTo>
                  <a:lnTo>
                    <a:pt x="1436" y="2189"/>
                  </a:lnTo>
                  <a:lnTo>
                    <a:pt x="1436" y="2191"/>
                  </a:lnTo>
                  <a:lnTo>
                    <a:pt x="1436" y="2191"/>
                  </a:lnTo>
                  <a:lnTo>
                    <a:pt x="1438" y="2196"/>
                  </a:lnTo>
                  <a:lnTo>
                    <a:pt x="1438" y="2196"/>
                  </a:lnTo>
                  <a:lnTo>
                    <a:pt x="1441" y="2193"/>
                  </a:lnTo>
                  <a:lnTo>
                    <a:pt x="1443" y="2196"/>
                  </a:lnTo>
                  <a:lnTo>
                    <a:pt x="1445" y="2196"/>
                  </a:lnTo>
                  <a:lnTo>
                    <a:pt x="1450" y="2196"/>
                  </a:lnTo>
                  <a:lnTo>
                    <a:pt x="1450" y="2198"/>
                  </a:lnTo>
                  <a:lnTo>
                    <a:pt x="1450" y="2200"/>
                  </a:lnTo>
                  <a:lnTo>
                    <a:pt x="1450" y="2200"/>
                  </a:lnTo>
                  <a:lnTo>
                    <a:pt x="1452" y="2200"/>
                  </a:lnTo>
                  <a:lnTo>
                    <a:pt x="1455" y="2198"/>
                  </a:lnTo>
                  <a:lnTo>
                    <a:pt x="1455" y="2198"/>
                  </a:lnTo>
                  <a:lnTo>
                    <a:pt x="1457" y="2198"/>
                  </a:lnTo>
                  <a:lnTo>
                    <a:pt x="1460" y="2198"/>
                  </a:lnTo>
                  <a:lnTo>
                    <a:pt x="1462" y="2198"/>
                  </a:lnTo>
                  <a:lnTo>
                    <a:pt x="1462" y="2198"/>
                  </a:lnTo>
                  <a:lnTo>
                    <a:pt x="1462" y="2200"/>
                  </a:lnTo>
                  <a:lnTo>
                    <a:pt x="1462" y="2200"/>
                  </a:lnTo>
                  <a:lnTo>
                    <a:pt x="1462" y="2203"/>
                  </a:lnTo>
                  <a:lnTo>
                    <a:pt x="1460" y="2203"/>
                  </a:lnTo>
                  <a:lnTo>
                    <a:pt x="1460" y="2203"/>
                  </a:lnTo>
                  <a:lnTo>
                    <a:pt x="1460" y="2203"/>
                  </a:lnTo>
                  <a:lnTo>
                    <a:pt x="1462" y="2205"/>
                  </a:lnTo>
                  <a:lnTo>
                    <a:pt x="1462" y="2205"/>
                  </a:lnTo>
                  <a:lnTo>
                    <a:pt x="1462" y="2208"/>
                  </a:lnTo>
                  <a:lnTo>
                    <a:pt x="1462" y="2208"/>
                  </a:lnTo>
                  <a:lnTo>
                    <a:pt x="1462" y="2208"/>
                  </a:lnTo>
                  <a:lnTo>
                    <a:pt x="1464" y="2210"/>
                  </a:lnTo>
                  <a:lnTo>
                    <a:pt x="1464" y="2217"/>
                  </a:lnTo>
                  <a:lnTo>
                    <a:pt x="1462" y="2217"/>
                  </a:lnTo>
                  <a:lnTo>
                    <a:pt x="1460" y="2224"/>
                  </a:lnTo>
                  <a:lnTo>
                    <a:pt x="1457" y="2224"/>
                  </a:lnTo>
                  <a:lnTo>
                    <a:pt x="1457" y="2224"/>
                  </a:lnTo>
                  <a:lnTo>
                    <a:pt x="1455" y="2224"/>
                  </a:lnTo>
                  <a:lnTo>
                    <a:pt x="1455" y="2224"/>
                  </a:lnTo>
                  <a:lnTo>
                    <a:pt x="1452" y="2226"/>
                  </a:lnTo>
                  <a:lnTo>
                    <a:pt x="1452" y="2229"/>
                  </a:lnTo>
                  <a:lnTo>
                    <a:pt x="1452" y="2229"/>
                  </a:lnTo>
                  <a:lnTo>
                    <a:pt x="1450" y="2229"/>
                  </a:lnTo>
                  <a:lnTo>
                    <a:pt x="1452" y="2229"/>
                  </a:lnTo>
                  <a:lnTo>
                    <a:pt x="1452" y="2231"/>
                  </a:lnTo>
                  <a:lnTo>
                    <a:pt x="1450" y="2231"/>
                  </a:lnTo>
                  <a:lnTo>
                    <a:pt x="1450" y="2231"/>
                  </a:lnTo>
                  <a:lnTo>
                    <a:pt x="1450" y="2231"/>
                  </a:lnTo>
                  <a:lnTo>
                    <a:pt x="1448" y="2234"/>
                  </a:lnTo>
                  <a:lnTo>
                    <a:pt x="1450" y="2234"/>
                  </a:lnTo>
                  <a:lnTo>
                    <a:pt x="1450" y="2236"/>
                  </a:lnTo>
                  <a:lnTo>
                    <a:pt x="1450" y="2236"/>
                  </a:lnTo>
                  <a:lnTo>
                    <a:pt x="1450" y="2236"/>
                  </a:lnTo>
                  <a:lnTo>
                    <a:pt x="1445" y="2241"/>
                  </a:lnTo>
                  <a:lnTo>
                    <a:pt x="1443" y="2241"/>
                  </a:lnTo>
                  <a:lnTo>
                    <a:pt x="1443" y="2243"/>
                  </a:lnTo>
                  <a:lnTo>
                    <a:pt x="1443" y="2243"/>
                  </a:lnTo>
                  <a:lnTo>
                    <a:pt x="1441" y="2245"/>
                  </a:lnTo>
                  <a:lnTo>
                    <a:pt x="1441" y="2245"/>
                  </a:lnTo>
                  <a:lnTo>
                    <a:pt x="1438" y="2248"/>
                  </a:lnTo>
                  <a:lnTo>
                    <a:pt x="1436" y="2248"/>
                  </a:lnTo>
                  <a:lnTo>
                    <a:pt x="1434" y="2253"/>
                  </a:lnTo>
                  <a:lnTo>
                    <a:pt x="1431" y="2257"/>
                  </a:lnTo>
                  <a:lnTo>
                    <a:pt x="1431" y="2260"/>
                  </a:lnTo>
                  <a:lnTo>
                    <a:pt x="1431" y="2260"/>
                  </a:lnTo>
                  <a:lnTo>
                    <a:pt x="1429" y="2260"/>
                  </a:lnTo>
                  <a:lnTo>
                    <a:pt x="1431" y="2262"/>
                  </a:lnTo>
                  <a:lnTo>
                    <a:pt x="1426" y="2267"/>
                  </a:lnTo>
                  <a:lnTo>
                    <a:pt x="1426" y="2269"/>
                  </a:lnTo>
                  <a:lnTo>
                    <a:pt x="1424" y="2271"/>
                  </a:lnTo>
                  <a:lnTo>
                    <a:pt x="1424" y="2274"/>
                  </a:lnTo>
                  <a:lnTo>
                    <a:pt x="1424" y="2274"/>
                  </a:lnTo>
                  <a:lnTo>
                    <a:pt x="1422" y="2276"/>
                  </a:lnTo>
                  <a:lnTo>
                    <a:pt x="1419" y="2283"/>
                  </a:lnTo>
                  <a:lnTo>
                    <a:pt x="1419" y="2286"/>
                  </a:lnTo>
                  <a:lnTo>
                    <a:pt x="1417" y="2288"/>
                  </a:lnTo>
                  <a:lnTo>
                    <a:pt x="1417" y="2286"/>
                  </a:lnTo>
                  <a:lnTo>
                    <a:pt x="1417" y="2286"/>
                  </a:lnTo>
                  <a:lnTo>
                    <a:pt x="1415" y="2288"/>
                  </a:lnTo>
                  <a:lnTo>
                    <a:pt x="1417" y="2293"/>
                  </a:lnTo>
                  <a:lnTo>
                    <a:pt x="1419" y="2293"/>
                  </a:lnTo>
                  <a:lnTo>
                    <a:pt x="1419" y="2295"/>
                  </a:lnTo>
                  <a:lnTo>
                    <a:pt x="1422" y="2295"/>
                  </a:lnTo>
                  <a:lnTo>
                    <a:pt x="1424" y="2295"/>
                  </a:lnTo>
                  <a:lnTo>
                    <a:pt x="1424" y="2293"/>
                  </a:lnTo>
                  <a:lnTo>
                    <a:pt x="1426" y="2290"/>
                  </a:lnTo>
                  <a:lnTo>
                    <a:pt x="1426" y="2288"/>
                  </a:lnTo>
                  <a:lnTo>
                    <a:pt x="1426" y="2286"/>
                  </a:lnTo>
                  <a:lnTo>
                    <a:pt x="1426" y="2286"/>
                  </a:lnTo>
                  <a:lnTo>
                    <a:pt x="1429" y="2281"/>
                  </a:lnTo>
                  <a:lnTo>
                    <a:pt x="1429" y="2281"/>
                  </a:lnTo>
                  <a:lnTo>
                    <a:pt x="1434" y="2281"/>
                  </a:lnTo>
                  <a:lnTo>
                    <a:pt x="1436" y="2279"/>
                  </a:lnTo>
                  <a:lnTo>
                    <a:pt x="1436" y="2279"/>
                  </a:lnTo>
                  <a:lnTo>
                    <a:pt x="1441" y="2276"/>
                  </a:lnTo>
                  <a:lnTo>
                    <a:pt x="1441" y="2274"/>
                  </a:lnTo>
                  <a:lnTo>
                    <a:pt x="1443" y="2267"/>
                  </a:lnTo>
                  <a:lnTo>
                    <a:pt x="1445" y="2267"/>
                  </a:lnTo>
                  <a:lnTo>
                    <a:pt x="1448" y="2267"/>
                  </a:lnTo>
                  <a:lnTo>
                    <a:pt x="1448" y="2267"/>
                  </a:lnTo>
                  <a:lnTo>
                    <a:pt x="1450" y="2262"/>
                  </a:lnTo>
                  <a:lnTo>
                    <a:pt x="1455" y="2262"/>
                  </a:lnTo>
                  <a:lnTo>
                    <a:pt x="1457" y="2262"/>
                  </a:lnTo>
                  <a:lnTo>
                    <a:pt x="1457" y="2262"/>
                  </a:lnTo>
                  <a:lnTo>
                    <a:pt x="1460" y="2257"/>
                  </a:lnTo>
                  <a:lnTo>
                    <a:pt x="1457" y="2255"/>
                  </a:lnTo>
                  <a:lnTo>
                    <a:pt x="1460" y="2253"/>
                  </a:lnTo>
                  <a:lnTo>
                    <a:pt x="1460" y="2250"/>
                  </a:lnTo>
                  <a:lnTo>
                    <a:pt x="1457" y="2250"/>
                  </a:lnTo>
                  <a:lnTo>
                    <a:pt x="1455" y="2250"/>
                  </a:lnTo>
                  <a:lnTo>
                    <a:pt x="1455" y="2250"/>
                  </a:lnTo>
                  <a:lnTo>
                    <a:pt x="1457" y="2248"/>
                  </a:lnTo>
                  <a:lnTo>
                    <a:pt x="1460" y="2248"/>
                  </a:lnTo>
                  <a:lnTo>
                    <a:pt x="1460" y="2245"/>
                  </a:lnTo>
                  <a:lnTo>
                    <a:pt x="1460" y="2243"/>
                  </a:lnTo>
                  <a:lnTo>
                    <a:pt x="1460" y="2241"/>
                  </a:lnTo>
                  <a:lnTo>
                    <a:pt x="1462" y="2238"/>
                  </a:lnTo>
                  <a:lnTo>
                    <a:pt x="1464" y="2234"/>
                  </a:lnTo>
                  <a:lnTo>
                    <a:pt x="1464" y="2234"/>
                  </a:lnTo>
                  <a:lnTo>
                    <a:pt x="1464" y="2231"/>
                  </a:lnTo>
                  <a:lnTo>
                    <a:pt x="1467" y="2229"/>
                  </a:lnTo>
                  <a:lnTo>
                    <a:pt x="1469" y="2226"/>
                  </a:lnTo>
                  <a:lnTo>
                    <a:pt x="1469" y="2226"/>
                  </a:lnTo>
                  <a:lnTo>
                    <a:pt x="1474" y="2226"/>
                  </a:lnTo>
                  <a:lnTo>
                    <a:pt x="1474" y="2226"/>
                  </a:lnTo>
                  <a:lnTo>
                    <a:pt x="1476" y="2226"/>
                  </a:lnTo>
                  <a:lnTo>
                    <a:pt x="1476" y="2224"/>
                  </a:lnTo>
                  <a:lnTo>
                    <a:pt x="1481" y="2224"/>
                  </a:lnTo>
                  <a:lnTo>
                    <a:pt x="1481" y="2226"/>
                  </a:lnTo>
                  <a:lnTo>
                    <a:pt x="1481" y="2226"/>
                  </a:lnTo>
                  <a:lnTo>
                    <a:pt x="1483" y="2226"/>
                  </a:lnTo>
                  <a:lnTo>
                    <a:pt x="1483" y="2224"/>
                  </a:lnTo>
                  <a:lnTo>
                    <a:pt x="1486" y="2222"/>
                  </a:lnTo>
                  <a:lnTo>
                    <a:pt x="1488" y="2222"/>
                  </a:lnTo>
                  <a:lnTo>
                    <a:pt x="1488" y="2217"/>
                  </a:lnTo>
                  <a:lnTo>
                    <a:pt x="1490" y="2215"/>
                  </a:lnTo>
                  <a:lnTo>
                    <a:pt x="1490" y="2212"/>
                  </a:lnTo>
                  <a:lnTo>
                    <a:pt x="1493" y="2212"/>
                  </a:lnTo>
                  <a:lnTo>
                    <a:pt x="1490" y="2203"/>
                  </a:lnTo>
                  <a:lnTo>
                    <a:pt x="1488" y="2200"/>
                  </a:lnTo>
                  <a:lnTo>
                    <a:pt x="1488" y="2200"/>
                  </a:lnTo>
                  <a:lnTo>
                    <a:pt x="1488" y="2198"/>
                  </a:lnTo>
                  <a:lnTo>
                    <a:pt x="1488" y="2196"/>
                  </a:lnTo>
                  <a:lnTo>
                    <a:pt x="1490" y="2191"/>
                  </a:lnTo>
                  <a:lnTo>
                    <a:pt x="1490" y="2191"/>
                  </a:lnTo>
                  <a:lnTo>
                    <a:pt x="1490" y="2189"/>
                  </a:lnTo>
                  <a:lnTo>
                    <a:pt x="1490" y="2189"/>
                  </a:lnTo>
                  <a:lnTo>
                    <a:pt x="1490" y="2186"/>
                  </a:lnTo>
                  <a:lnTo>
                    <a:pt x="1490" y="2184"/>
                  </a:lnTo>
                  <a:lnTo>
                    <a:pt x="1490" y="2184"/>
                  </a:lnTo>
                  <a:lnTo>
                    <a:pt x="1490" y="2182"/>
                  </a:lnTo>
                  <a:lnTo>
                    <a:pt x="1493" y="2179"/>
                  </a:lnTo>
                  <a:lnTo>
                    <a:pt x="1493" y="2177"/>
                  </a:lnTo>
                  <a:lnTo>
                    <a:pt x="1495" y="2177"/>
                  </a:lnTo>
                  <a:lnTo>
                    <a:pt x="1495" y="2172"/>
                  </a:lnTo>
                  <a:lnTo>
                    <a:pt x="1497" y="2172"/>
                  </a:lnTo>
                  <a:lnTo>
                    <a:pt x="1497" y="2174"/>
                  </a:lnTo>
                  <a:lnTo>
                    <a:pt x="1497" y="2172"/>
                  </a:lnTo>
                  <a:lnTo>
                    <a:pt x="1500" y="2172"/>
                  </a:lnTo>
                  <a:lnTo>
                    <a:pt x="1500" y="2172"/>
                  </a:lnTo>
                  <a:lnTo>
                    <a:pt x="1502" y="2172"/>
                  </a:lnTo>
                  <a:lnTo>
                    <a:pt x="1502" y="2174"/>
                  </a:lnTo>
                  <a:lnTo>
                    <a:pt x="1502" y="2174"/>
                  </a:lnTo>
                  <a:lnTo>
                    <a:pt x="1504" y="2177"/>
                  </a:lnTo>
                  <a:lnTo>
                    <a:pt x="1504" y="2174"/>
                  </a:lnTo>
                  <a:lnTo>
                    <a:pt x="1507" y="2174"/>
                  </a:lnTo>
                  <a:lnTo>
                    <a:pt x="1509" y="2174"/>
                  </a:lnTo>
                  <a:lnTo>
                    <a:pt x="1509" y="2172"/>
                  </a:lnTo>
                  <a:lnTo>
                    <a:pt x="1509" y="2172"/>
                  </a:lnTo>
                  <a:lnTo>
                    <a:pt x="1509" y="2174"/>
                  </a:lnTo>
                  <a:lnTo>
                    <a:pt x="1509" y="2174"/>
                  </a:lnTo>
                  <a:lnTo>
                    <a:pt x="1512" y="2174"/>
                  </a:lnTo>
                  <a:lnTo>
                    <a:pt x="1514" y="2172"/>
                  </a:lnTo>
                  <a:lnTo>
                    <a:pt x="1516" y="2172"/>
                  </a:lnTo>
                  <a:lnTo>
                    <a:pt x="1516" y="2172"/>
                  </a:lnTo>
                  <a:lnTo>
                    <a:pt x="1519" y="2172"/>
                  </a:lnTo>
                  <a:lnTo>
                    <a:pt x="1521" y="2172"/>
                  </a:lnTo>
                  <a:lnTo>
                    <a:pt x="1521" y="2172"/>
                  </a:lnTo>
                  <a:lnTo>
                    <a:pt x="1521" y="2172"/>
                  </a:lnTo>
                  <a:lnTo>
                    <a:pt x="1523" y="2172"/>
                  </a:lnTo>
                  <a:lnTo>
                    <a:pt x="1523" y="2172"/>
                  </a:lnTo>
                  <a:lnTo>
                    <a:pt x="1526" y="2174"/>
                  </a:lnTo>
                  <a:lnTo>
                    <a:pt x="1526" y="2174"/>
                  </a:lnTo>
                  <a:lnTo>
                    <a:pt x="1526" y="2174"/>
                  </a:lnTo>
                  <a:lnTo>
                    <a:pt x="1528" y="2174"/>
                  </a:lnTo>
                  <a:lnTo>
                    <a:pt x="1531" y="2174"/>
                  </a:lnTo>
                  <a:lnTo>
                    <a:pt x="1535" y="2177"/>
                  </a:lnTo>
                  <a:lnTo>
                    <a:pt x="1538" y="2177"/>
                  </a:lnTo>
                  <a:lnTo>
                    <a:pt x="1540" y="2177"/>
                  </a:lnTo>
                  <a:lnTo>
                    <a:pt x="1540" y="2179"/>
                  </a:lnTo>
                  <a:lnTo>
                    <a:pt x="1542" y="2179"/>
                  </a:lnTo>
                  <a:lnTo>
                    <a:pt x="1542" y="2184"/>
                  </a:lnTo>
                  <a:lnTo>
                    <a:pt x="1545" y="2184"/>
                  </a:lnTo>
                  <a:lnTo>
                    <a:pt x="1545" y="2186"/>
                  </a:lnTo>
                  <a:lnTo>
                    <a:pt x="1549" y="2186"/>
                  </a:lnTo>
                  <a:lnTo>
                    <a:pt x="1549" y="2189"/>
                  </a:lnTo>
                  <a:lnTo>
                    <a:pt x="1552" y="2189"/>
                  </a:lnTo>
                  <a:lnTo>
                    <a:pt x="1552" y="2186"/>
                  </a:lnTo>
                  <a:lnTo>
                    <a:pt x="1554" y="2189"/>
                  </a:lnTo>
                  <a:lnTo>
                    <a:pt x="1559" y="2191"/>
                  </a:lnTo>
                  <a:lnTo>
                    <a:pt x="1559" y="2193"/>
                  </a:lnTo>
                  <a:lnTo>
                    <a:pt x="1561" y="2196"/>
                  </a:lnTo>
                  <a:lnTo>
                    <a:pt x="1561" y="2200"/>
                  </a:lnTo>
                  <a:lnTo>
                    <a:pt x="1561" y="2203"/>
                  </a:lnTo>
                  <a:lnTo>
                    <a:pt x="1561" y="2203"/>
                  </a:lnTo>
                  <a:lnTo>
                    <a:pt x="1561" y="2200"/>
                  </a:lnTo>
                  <a:lnTo>
                    <a:pt x="1561" y="2198"/>
                  </a:lnTo>
                  <a:lnTo>
                    <a:pt x="1564" y="2196"/>
                  </a:lnTo>
                  <a:lnTo>
                    <a:pt x="1564" y="2198"/>
                  </a:lnTo>
                  <a:lnTo>
                    <a:pt x="1566" y="2198"/>
                  </a:lnTo>
                  <a:lnTo>
                    <a:pt x="1566" y="2198"/>
                  </a:lnTo>
                  <a:lnTo>
                    <a:pt x="1564" y="2196"/>
                  </a:lnTo>
                  <a:lnTo>
                    <a:pt x="1566" y="2196"/>
                  </a:lnTo>
                  <a:lnTo>
                    <a:pt x="1568" y="2196"/>
                  </a:lnTo>
                  <a:lnTo>
                    <a:pt x="1568" y="2196"/>
                  </a:lnTo>
                  <a:lnTo>
                    <a:pt x="1571" y="2198"/>
                  </a:lnTo>
                  <a:lnTo>
                    <a:pt x="1571" y="2200"/>
                  </a:lnTo>
                  <a:lnTo>
                    <a:pt x="1573" y="2200"/>
                  </a:lnTo>
                  <a:lnTo>
                    <a:pt x="1575" y="2198"/>
                  </a:lnTo>
                  <a:lnTo>
                    <a:pt x="1575" y="2200"/>
                  </a:lnTo>
                  <a:lnTo>
                    <a:pt x="1575" y="2203"/>
                  </a:lnTo>
                  <a:lnTo>
                    <a:pt x="1573" y="2203"/>
                  </a:lnTo>
                  <a:lnTo>
                    <a:pt x="1573" y="2205"/>
                  </a:lnTo>
                  <a:lnTo>
                    <a:pt x="1573" y="2210"/>
                  </a:lnTo>
                  <a:lnTo>
                    <a:pt x="1573" y="2210"/>
                  </a:lnTo>
                  <a:lnTo>
                    <a:pt x="1573" y="2212"/>
                  </a:lnTo>
                  <a:lnTo>
                    <a:pt x="1575" y="2215"/>
                  </a:lnTo>
                  <a:lnTo>
                    <a:pt x="1573" y="2215"/>
                  </a:lnTo>
                  <a:lnTo>
                    <a:pt x="1573" y="2217"/>
                  </a:lnTo>
                  <a:lnTo>
                    <a:pt x="1571" y="2217"/>
                  </a:lnTo>
                  <a:lnTo>
                    <a:pt x="1571" y="2219"/>
                  </a:lnTo>
                  <a:lnTo>
                    <a:pt x="1575" y="2222"/>
                  </a:lnTo>
                  <a:lnTo>
                    <a:pt x="1575" y="2222"/>
                  </a:lnTo>
                  <a:lnTo>
                    <a:pt x="1575" y="2222"/>
                  </a:lnTo>
                  <a:lnTo>
                    <a:pt x="1575" y="2224"/>
                  </a:lnTo>
                  <a:lnTo>
                    <a:pt x="1575" y="2224"/>
                  </a:lnTo>
                  <a:lnTo>
                    <a:pt x="1575" y="2224"/>
                  </a:lnTo>
                  <a:lnTo>
                    <a:pt x="1580" y="2224"/>
                  </a:lnTo>
                  <a:lnTo>
                    <a:pt x="1580" y="2224"/>
                  </a:lnTo>
                  <a:lnTo>
                    <a:pt x="1580" y="2224"/>
                  </a:lnTo>
                  <a:lnTo>
                    <a:pt x="1583" y="2226"/>
                  </a:lnTo>
                  <a:lnTo>
                    <a:pt x="1580" y="2229"/>
                  </a:lnTo>
                  <a:lnTo>
                    <a:pt x="1580" y="2229"/>
                  </a:lnTo>
                  <a:lnTo>
                    <a:pt x="1578" y="2231"/>
                  </a:lnTo>
                  <a:lnTo>
                    <a:pt x="1578" y="2231"/>
                  </a:lnTo>
                  <a:lnTo>
                    <a:pt x="1573" y="2236"/>
                  </a:lnTo>
                  <a:lnTo>
                    <a:pt x="1573" y="2236"/>
                  </a:lnTo>
                  <a:lnTo>
                    <a:pt x="1573" y="2236"/>
                  </a:lnTo>
                  <a:lnTo>
                    <a:pt x="1573" y="2236"/>
                  </a:lnTo>
                  <a:lnTo>
                    <a:pt x="1575" y="2234"/>
                  </a:lnTo>
                  <a:lnTo>
                    <a:pt x="1575" y="2236"/>
                  </a:lnTo>
                  <a:lnTo>
                    <a:pt x="1575" y="2236"/>
                  </a:lnTo>
                  <a:lnTo>
                    <a:pt x="1575" y="2238"/>
                  </a:lnTo>
                  <a:lnTo>
                    <a:pt x="1573" y="2238"/>
                  </a:lnTo>
                  <a:lnTo>
                    <a:pt x="1568" y="2241"/>
                  </a:lnTo>
                  <a:lnTo>
                    <a:pt x="1566" y="2243"/>
                  </a:lnTo>
                  <a:lnTo>
                    <a:pt x="1564" y="2245"/>
                  </a:lnTo>
                  <a:lnTo>
                    <a:pt x="1564" y="2248"/>
                  </a:lnTo>
                  <a:lnTo>
                    <a:pt x="1561" y="2250"/>
                  </a:lnTo>
                  <a:lnTo>
                    <a:pt x="1561" y="2250"/>
                  </a:lnTo>
                  <a:lnTo>
                    <a:pt x="1561" y="2253"/>
                  </a:lnTo>
                  <a:lnTo>
                    <a:pt x="1559" y="2253"/>
                  </a:lnTo>
                  <a:lnTo>
                    <a:pt x="1559" y="2255"/>
                  </a:lnTo>
                  <a:lnTo>
                    <a:pt x="1561" y="2257"/>
                  </a:lnTo>
                  <a:lnTo>
                    <a:pt x="1561" y="2262"/>
                  </a:lnTo>
                  <a:lnTo>
                    <a:pt x="1559" y="2262"/>
                  </a:lnTo>
                  <a:lnTo>
                    <a:pt x="1559" y="2264"/>
                  </a:lnTo>
                  <a:lnTo>
                    <a:pt x="1557" y="2267"/>
                  </a:lnTo>
                  <a:lnTo>
                    <a:pt x="1557" y="2267"/>
                  </a:lnTo>
                  <a:lnTo>
                    <a:pt x="1557" y="2269"/>
                  </a:lnTo>
                  <a:lnTo>
                    <a:pt x="1554" y="2274"/>
                  </a:lnTo>
                  <a:lnTo>
                    <a:pt x="1554" y="2276"/>
                  </a:lnTo>
                  <a:lnTo>
                    <a:pt x="1554" y="2276"/>
                  </a:lnTo>
                  <a:lnTo>
                    <a:pt x="1554" y="2279"/>
                  </a:lnTo>
                  <a:lnTo>
                    <a:pt x="1554" y="2279"/>
                  </a:lnTo>
                  <a:lnTo>
                    <a:pt x="1554" y="2286"/>
                  </a:lnTo>
                  <a:lnTo>
                    <a:pt x="1554" y="2286"/>
                  </a:lnTo>
                  <a:lnTo>
                    <a:pt x="1552" y="2288"/>
                  </a:lnTo>
                  <a:lnTo>
                    <a:pt x="1552" y="2288"/>
                  </a:lnTo>
                  <a:lnTo>
                    <a:pt x="1549" y="2290"/>
                  </a:lnTo>
                  <a:lnTo>
                    <a:pt x="1547" y="2290"/>
                  </a:lnTo>
                  <a:lnTo>
                    <a:pt x="1547" y="2293"/>
                  </a:lnTo>
                  <a:lnTo>
                    <a:pt x="1547" y="2295"/>
                  </a:lnTo>
                  <a:lnTo>
                    <a:pt x="1549" y="2297"/>
                  </a:lnTo>
                  <a:lnTo>
                    <a:pt x="1549" y="2300"/>
                  </a:lnTo>
                  <a:lnTo>
                    <a:pt x="1549" y="2300"/>
                  </a:lnTo>
                  <a:lnTo>
                    <a:pt x="1549" y="2297"/>
                  </a:lnTo>
                  <a:lnTo>
                    <a:pt x="1552" y="2295"/>
                  </a:lnTo>
                  <a:lnTo>
                    <a:pt x="1552" y="2295"/>
                  </a:lnTo>
                  <a:lnTo>
                    <a:pt x="1554" y="2293"/>
                  </a:lnTo>
                  <a:lnTo>
                    <a:pt x="1554" y="2293"/>
                  </a:lnTo>
                  <a:lnTo>
                    <a:pt x="1557" y="2288"/>
                  </a:lnTo>
                  <a:lnTo>
                    <a:pt x="1557" y="2288"/>
                  </a:lnTo>
                  <a:lnTo>
                    <a:pt x="1559" y="2286"/>
                  </a:lnTo>
                  <a:lnTo>
                    <a:pt x="1559" y="2283"/>
                  </a:lnTo>
                  <a:lnTo>
                    <a:pt x="1559" y="2283"/>
                  </a:lnTo>
                  <a:lnTo>
                    <a:pt x="1559" y="2281"/>
                  </a:lnTo>
                  <a:lnTo>
                    <a:pt x="1564" y="2279"/>
                  </a:lnTo>
                  <a:lnTo>
                    <a:pt x="1564" y="2276"/>
                  </a:lnTo>
                  <a:lnTo>
                    <a:pt x="1564" y="2276"/>
                  </a:lnTo>
                  <a:lnTo>
                    <a:pt x="1566" y="2271"/>
                  </a:lnTo>
                  <a:lnTo>
                    <a:pt x="1568" y="2269"/>
                  </a:lnTo>
                  <a:lnTo>
                    <a:pt x="1568" y="2267"/>
                  </a:lnTo>
                  <a:lnTo>
                    <a:pt x="1571" y="2267"/>
                  </a:lnTo>
                  <a:lnTo>
                    <a:pt x="1571" y="2267"/>
                  </a:lnTo>
                  <a:lnTo>
                    <a:pt x="1573" y="2264"/>
                  </a:lnTo>
                  <a:lnTo>
                    <a:pt x="1573" y="2257"/>
                  </a:lnTo>
                  <a:lnTo>
                    <a:pt x="1571" y="2255"/>
                  </a:lnTo>
                  <a:lnTo>
                    <a:pt x="1571" y="2255"/>
                  </a:lnTo>
                  <a:lnTo>
                    <a:pt x="1566" y="2255"/>
                  </a:lnTo>
                  <a:lnTo>
                    <a:pt x="1568" y="2253"/>
                  </a:lnTo>
                  <a:lnTo>
                    <a:pt x="1575" y="2253"/>
                  </a:lnTo>
                  <a:lnTo>
                    <a:pt x="1580" y="2248"/>
                  </a:lnTo>
                  <a:lnTo>
                    <a:pt x="1583" y="2245"/>
                  </a:lnTo>
                  <a:lnTo>
                    <a:pt x="1585" y="2241"/>
                  </a:lnTo>
                  <a:lnTo>
                    <a:pt x="1587" y="2238"/>
                  </a:lnTo>
                  <a:lnTo>
                    <a:pt x="1592" y="2238"/>
                  </a:lnTo>
                  <a:lnTo>
                    <a:pt x="1592" y="2238"/>
                  </a:lnTo>
                  <a:lnTo>
                    <a:pt x="1594" y="2234"/>
                  </a:lnTo>
                  <a:lnTo>
                    <a:pt x="1594" y="2231"/>
                  </a:lnTo>
                  <a:lnTo>
                    <a:pt x="1597" y="2229"/>
                  </a:lnTo>
                  <a:lnTo>
                    <a:pt x="1599" y="2226"/>
                  </a:lnTo>
                  <a:lnTo>
                    <a:pt x="1599" y="2224"/>
                  </a:lnTo>
                  <a:lnTo>
                    <a:pt x="1601" y="2222"/>
                  </a:lnTo>
                  <a:lnTo>
                    <a:pt x="1601" y="2219"/>
                  </a:lnTo>
                  <a:lnTo>
                    <a:pt x="1604" y="2219"/>
                  </a:lnTo>
                  <a:lnTo>
                    <a:pt x="1604" y="2215"/>
                  </a:lnTo>
                  <a:lnTo>
                    <a:pt x="1606" y="2215"/>
                  </a:lnTo>
                  <a:lnTo>
                    <a:pt x="1606" y="2212"/>
                  </a:lnTo>
                  <a:lnTo>
                    <a:pt x="1611" y="2210"/>
                  </a:lnTo>
                  <a:lnTo>
                    <a:pt x="1613" y="2210"/>
                  </a:lnTo>
                  <a:lnTo>
                    <a:pt x="1616" y="2208"/>
                  </a:lnTo>
                  <a:lnTo>
                    <a:pt x="1618" y="2210"/>
                  </a:lnTo>
                  <a:lnTo>
                    <a:pt x="1618" y="2210"/>
                  </a:lnTo>
                  <a:lnTo>
                    <a:pt x="1618" y="2208"/>
                  </a:lnTo>
                  <a:lnTo>
                    <a:pt x="1620" y="2208"/>
                  </a:lnTo>
                  <a:lnTo>
                    <a:pt x="1623" y="2210"/>
                  </a:lnTo>
                  <a:lnTo>
                    <a:pt x="1625" y="2208"/>
                  </a:lnTo>
                  <a:lnTo>
                    <a:pt x="1627" y="2208"/>
                  </a:lnTo>
                  <a:lnTo>
                    <a:pt x="1632" y="2205"/>
                  </a:lnTo>
                  <a:lnTo>
                    <a:pt x="1632" y="2205"/>
                  </a:lnTo>
                  <a:lnTo>
                    <a:pt x="1637" y="2208"/>
                  </a:lnTo>
                  <a:lnTo>
                    <a:pt x="1639" y="2210"/>
                  </a:lnTo>
                  <a:lnTo>
                    <a:pt x="1644" y="2210"/>
                  </a:lnTo>
                  <a:lnTo>
                    <a:pt x="1644" y="2210"/>
                  </a:lnTo>
                  <a:lnTo>
                    <a:pt x="1644" y="2210"/>
                  </a:lnTo>
                  <a:lnTo>
                    <a:pt x="1646" y="2210"/>
                  </a:lnTo>
                  <a:lnTo>
                    <a:pt x="1646" y="2210"/>
                  </a:lnTo>
                  <a:lnTo>
                    <a:pt x="1651" y="2212"/>
                  </a:lnTo>
                  <a:lnTo>
                    <a:pt x="1651" y="2215"/>
                  </a:lnTo>
                  <a:lnTo>
                    <a:pt x="1653" y="2217"/>
                  </a:lnTo>
                  <a:lnTo>
                    <a:pt x="1653" y="2217"/>
                  </a:lnTo>
                  <a:lnTo>
                    <a:pt x="1653" y="2219"/>
                  </a:lnTo>
                  <a:lnTo>
                    <a:pt x="1653" y="2219"/>
                  </a:lnTo>
                  <a:lnTo>
                    <a:pt x="1651" y="2222"/>
                  </a:lnTo>
                  <a:lnTo>
                    <a:pt x="1651" y="2222"/>
                  </a:lnTo>
                  <a:lnTo>
                    <a:pt x="1649" y="2222"/>
                  </a:lnTo>
                  <a:lnTo>
                    <a:pt x="1649" y="2224"/>
                  </a:lnTo>
                  <a:lnTo>
                    <a:pt x="1651" y="2224"/>
                  </a:lnTo>
                  <a:lnTo>
                    <a:pt x="1651" y="2224"/>
                  </a:lnTo>
                  <a:lnTo>
                    <a:pt x="1651" y="2226"/>
                  </a:lnTo>
                  <a:lnTo>
                    <a:pt x="1653" y="2226"/>
                  </a:lnTo>
                  <a:lnTo>
                    <a:pt x="1653" y="2224"/>
                  </a:lnTo>
                  <a:lnTo>
                    <a:pt x="1656" y="2224"/>
                  </a:lnTo>
                  <a:lnTo>
                    <a:pt x="1661" y="2224"/>
                  </a:lnTo>
                  <a:lnTo>
                    <a:pt x="1663" y="2224"/>
                  </a:lnTo>
                  <a:lnTo>
                    <a:pt x="1663" y="2224"/>
                  </a:lnTo>
                  <a:lnTo>
                    <a:pt x="1663" y="2226"/>
                  </a:lnTo>
                  <a:lnTo>
                    <a:pt x="1665" y="2226"/>
                  </a:lnTo>
                  <a:lnTo>
                    <a:pt x="1668" y="2226"/>
                  </a:lnTo>
                  <a:lnTo>
                    <a:pt x="1668" y="2226"/>
                  </a:lnTo>
                  <a:lnTo>
                    <a:pt x="1668" y="2224"/>
                  </a:lnTo>
                  <a:lnTo>
                    <a:pt x="1665" y="2224"/>
                  </a:lnTo>
                  <a:lnTo>
                    <a:pt x="1665" y="2222"/>
                  </a:lnTo>
                  <a:lnTo>
                    <a:pt x="1665" y="2222"/>
                  </a:lnTo>
                  <a:lnTo>
                    <a:pt x="1663" y="2217"/>
                  </a:lnTo>
                  <a:lnTo>
                    <a:pt x="1663" y="2217"/>
                  </a:lnTo>
                  <a:lnTo>
                    <a:pt x="1663" y="2217"/>
                  </a:lnTo>
                  <a:lnTo>
                    <a:pt x="1661" y="2215"/>
                  </a:lnTo>
                  <a:lnTo>
                    <a:pt x="1663" y="2212"/>
                  </a:lnTo>
                  <a:lnTo>
                    <a:pt x="1663" y="2212"/>
                  </a:lnTo>
                  <a:lnTo>
                    <a:pt x="1668" y="2212"/>
                  </a:lnTo>
                  <a:lnTo>
                    <a:pt x="1670" y="2215"/>
                  </a:lnTo>
                  <a:lnTo>
                    <a:pt x="1670" y="2215"/>
                  </a:lnTo>
                  <a:lnTo>
                    <a:pt x="1672" y="2217"/>
                  </a:lnTo>
                  <a:lnTo>
                    <a:pt x="1675" y="2217"/>
                  </a:lnTo>
                  <a:lnTo>
                    <a:pt x="1677" y="2217"/>
                  </a:lnTo>
                  <a:lnTo>
                    <a:pt x="1677" y="2219"/>
                  </a:lnTo>
                  <a:lnTo>
                    <a:pt x="1679" y="2217"/>
                  </a:lnTo>
                  <a:lnTo>
                    <a:pt x="1675" y="2215"/>
                  </a:lnTo>
                  <a:lnTo>
                    <a:pt x="1675" y="2212"/>
                  </a:lnTo>
                  <a:lnTo>
                    <a:pt x="1672" y="2212"/>
                  </a:lnTo>
                  <a:lnTo>
                    <a:pt x="1672" y="2210"/>
                  </a:lnTo>
                  <a:lnTo>
                    <a:pt x="1677" y="2210"/>
                  </a:lnTo>
                  <a:lnTo>
                    <a:pt x="1677" y="2205"/>
                  </a:lnTo>
                  <a:lnTo>
                    <a:pt x="1677" y="2205"/>
                  </a:lnTo>
                  <a:lnTo>
                    <a:pt x="1677" y="2198"/>
                  </a:lnTo>
                  <a:lnTo>
                    <a:pt x="1677" y="2198"/>
                  </a:lnTo>
                  <a:lnTo>
                    <a:pt x="1679" y="2198"/>
                  </a:lnTo>
                  <a:lnTo>
                    <a:pt x="1684" y="2198"/>
                  </a:lnTo>
                  <a:lnTo>
                    <a:pt x="1684" y="2200"/>
                  </a:lnTo>
                  <a:lnTo>
                    <a:pt x="1684" y="2200"/>
                  </a:lnTo>
                  <a:lnTo>
                    <a:pt x="1687" y="2203"/>
                  </a:lnTo>
                  <a:lnTo>
                    <a:pt x="1689" y="2203"/>
                  </a:lnTo>
                  <a:lnTo>
                    <a:pt x="1691" y="2203"/>
                  </a:lnTo>
                  <a:lnTo>
                    <a:pt x="1691" y="2205"/>
                  </a:lnTo>
                  <a:lnTo>
                    <a:pt x="1694" y="2208"/>
                  </a:lnTo>
                  <a:lnTo>
                    <a:pt x="1694" y="2208"/>
                  </a:lnTo>
                  <a:lnTo>
                    <a:pt x="1694" y="2205"/>
                  </a:lnTo>
                  <a:lnTo>
                    <a:pt x="1698" y="2205"/>
                  </a:lnTo>
                  <a:lnTo>
                    <a:pt x="1698" y="2200"/>
                  </a:lnTo>
                  <a:lnTo>
                    <a:pt x="1701" y="2200"/>
                  </a:lnTo>
                  <a:lnTo>
                    <a:pt x="1703" y="2203"/>
                  </a:lnTo>
                  <a:lnTo>
                    <a:pt x="1703" y="2200"/>
                  </a:lnTo>
                  <a:lnTo>
                    <a:pt x="1703" y="2198"/>
                  </a:lnTo>
                  <a:lnTo>
                    <a:pt x="1703" y="2198"/>
                  </a:lnTo>
                  <a:lnTo>
                    <a:pt x="1703" y="2198"/>
                  </a:lnTo>
                  <a:lnTo>
                    <a:pt x="1703" y="2196"/>
                  </a:lnTo>
                  <a:lnTo>
                    <a:pt x="1705" y="2191"/>
                  </a:lnTo>
                  <a:lnTo>
                    <a:pt x="1705" y="2189"/>
                  </a:lnTo>
                  <a:lnTo>
                    <a:pt x="1705" y="2189"/>
                  </a:lnTo>
                  <a:lnTo>
                    <a:pt x="1708" y="2189"/>
                  </a:lnTo>
                  <a:lnTo>
                    <a:pt x="1708" y="2186"/>
                  </a:lnTo>
                  <a:lnTo>
                    <a:pt x="1710" y="2186"/>
                  </a:lnTo>
                  <a:lnTo>
                    <a:pt x="1710" y="2186"/>
                  </a:lnTo>
                  <a:lnTo>
                    <a:pt x="1713" y="2186"/>
                  </a:lnTo>
                  <a:lnTo>
                    <a:pt x="1715" y="2189"/>
                  </a:lnTo>
                  <a:lnTo>
                    <a:pt x="1717" y="2184"/>
                  </a:lnTo>
                  <a:lnTo>
                    <a:pt x="1717" y="2184"/>
                  </a:lnTo>
                  <a:lnTo>
                    <a:pt x="1717" y="2182"/>
                  </a:lnTo>
                  <a:lnTo>
                    <a:pt x="1720" y="2182"/>
                  </a:lnTo>
                  <a:lnTo>
                    <a:pt x="1722" y="2184"/>
                  </a:lnTo>
                  <a:lnTo>
                    <a:pt x="1722" y="2182"/>
                  </a:lnTo>
                  <a:lnTo>
                    <a:pt x="1724" y="2182"/>
                  </a:lnTo>
                  <a:lnTo>
                    <a:pt x="1724" y="2184"/>
                  </a:lnTo>
                  <a:lnTo>
                    <a:pt x="1727" y="2186"/>
                  </a:lnTo>
                  <a:lnTo>
                    <a:pt x="1724" y="2189"/>
                  </a:lnTo>
                  <a:lnTo>
                    <a:pt x="1727" y="2191"/>
                  </a:lnTo>
                  <a:lnTo>
                    <a:pt x="1727" y="2189"/>
                  </a:lnTo>
                  <a:lnTo>
                    <a:pt x="1727" y="2186"/>
                  </a:lnTo>
                  <a:lnTo>
                    <a:pt x="1729" y="2186"/>
                  </a:lnTo>
                  <a:lnTo>
                    <a:pt x="1729" y="2189"/>
                  </a:lnTo>
                  <a:lnTo>
                    <a:pt x="1732" y="2189"/>
                  </a:lnTo>
                  <a:lnTo>
                    <a:pt x="1734" y="2193"/>
                  </a:lnTo>
                  <a:lnTo>
                    <a:pt x="1736" y="2193"/>
                  </a:lnTo>
                  <a:lnTo>
                    <a:pt x="1736" y="2191"/>
                  </a:lnTo>
                  <a:lnTo>
                    <a:pt x="1736" y="2191"/>
                  </a:lnTo>
                  <a:lnTo>
                    <a:pt x="1736" y="2191"/>
                  </a:lnTo>
                  <a:lnTo>
                    <a:pt x="1736" y="2189"/>
                  </a:lnTo>
                  <a:lnTo>
                    <a:pt x="1736" y="2189"/>
                  </a:lnTo>
                  <a:lnTo>
                    <a:pt x="1739" y="2191"/>
                  </a:lnTo>
                  <a:lnTo>
                    <a:pt x="1739" y="2191"/>
                  </a:lnTo>
                  <a:lnTo>
                    <a:pt x="1741" y="2198"/>
                  </a:lnTo>
                  <a:lnTo>
                    <a:pt x="1746" y="2200"/>
                  </a:lnTo>
                  <a:lnTo>
                    <a:pt x="1746" y="2198"/>
                  </a:lnTo>
                  <a:lnTo>
                    <a:pt x="1746" y="2198"/>
                  </a:lnTo>
                  <a:lnTo>
                    <a:pt x="1746" y="2196"/>
                  </a:lnTo>
                  <a:lnTo>
                    <a:pt x="1746" y="2196"/>
                  </a:lnTo>
                  <a:lnTo>
                    <a:pt x="1746" y="2193"/>
                  </a:lnTo>
                  <a:lnTo>
                    <a:pt x="1743" y="2189"/>
                  </a:lnTo>
                  <a:lnTo>
                    <a:pt x="1746" y="2186"/>
                  </a:lnTo>
                  <a:lnTo>
                    <a:pt x="1748" y="2186"/>
                  </a:lnTo>
                  <a:lnTo>
                    <a:pt x="1750" y="2184"/>
                  </a:lnTo>
                  <a:lnTo>
                    <a:pt x="1750" y="2184"/>
                  </a:lnTo>
                  <a:lnTo>
                    <a:pt x="1753" y="2184"/>
                  </a:lnTo>
                  <a:lnTo>
                    <a:pt x="1755" y="2179"/>
                  </a:lnTo>
                  <a:lnTo>
                    <a:pt x="1755" y="2179"/>
                  </a:lnTo>
                  <a:lnTo>
                    <a:pt x="1755" y="2177"/>
                  </a:lnTo>
                  <a:lnTo>
                    <a:pt x="1755" y="2177"/>
                  </a:lnTo>
                  <a:lnTo>
                    <a:pt x="1755" y="2177"/>
                  </a:lnTo>
                  <a:lnTo>
                    <a:pt x="1755" y="2174"/>
                  </a:lnTo>
                  <a:lnTo>
                    <a:pt x="1755" y="2174"/>
                  </a:lnTo>
                  <a:lnTo>
                    <a:pt x="1753" y="2174"/>
                  </a:lnTo>
                  <a:lnTo>
                    <a:pt x="1753" y="2172"/>
                  </a:lnTo>
                  <a:lnTo>
                    <a:pt x="1755" y="2172"/>
                  </a:lnTo>
                  <a:lnTo>
                    <a:pt x="1755" y="2172"/>
                  </a:lnTo>
                  <a:lnTo>
                    <a:pt x="1755" y="2172"/>
                  </a:lnTo>
                  <a:lnTo>
                    <a:pt x="1755" y="2170"/>
                  </a:lnTo>
                  <a:lnTo>
                    <a:pt x="1755" y="2170"/>
                  </a:lnTo>
                  <a:lnTo>
                    <a:pt x="1758" y="2170"/>
                  </a:lnTo>
                  <a:lnTo>
                    <a:pt x="1758" y="2167"/>
                  </a:lnTo>
                  <a:lnTo>
                    <a:pt x="1758" y="2163"/>
                  </a:lnTo>
                  <a:lnTo>
                    <a:pt x="1760" y="2160"/>
                  </a:lnTo>
                  <a:lnTo>
                    <a:pt x="1762" y="2163"/>
                  </a:lnTo>
                  <a:lnTo>
                    <a:pt x="1765" y="2163"/>
                  </a:lnTo>
                  <a:lnTo>
                    <a:pt x="1765" y="2160"/>
                  </a:lnTo>
                  <a:lnTo>
                    <a:pt x="1762" y="2160"/>
                  </a:lnTo>
                  <a:lnTo>
                    <a:pt x="1765" y="2158"/>
                  </a:lnTo>
                  <a:lnTo>
                    <a:pt x="1767" y="2160"/>
                  </a:lnTo>
                  <a:lnTo>
                    <a:pt x="1769" y="2160"/>
                  </a:lnTo>
                  <a:lnTo>
                    <a:pt x="1769" y="2158"/>
                  </a:lnTo>
                  <a:lnTo>
                    <a:pt x="1769" y="2158"/>
                  </a:lnTo>
                  <a:lnTo>
                    <a:pt x="1769" y="2156"/>
                  </a:lnTo>
                  <a:lnTo>
                    <a:pt x="1769" y="2153"/>
                  </a:lnTo>
                  <a:lnTo>
                    <a:pt x="1769" y="2153"/>
                  </a:lnTo>
                  <a:lnTo>
                    <a:pt x="1769" y="2153"/>
                  </a:lnTo>
                  <a:lnTo>
                    <a:pt x="1769" y="2153"/>
                  </a:lnTo>
                  <a:lnTo>
                    <a:pt x="1772" y="2153"/>
                  </a:lnTo>
                  <a:lnTo>
                    <a:pt x="1772" y="2158"/>
                  </a:lnTo>
                  <a:lnTo>
                    <a:pt x="1772" y="2160"/>
                  </a:lnTo>
                  <a:lnTo>
                    <a:pt x="1774" y="2163"/>
                  </a:lnTo>
                  <a:lnTo>
                    <a:pt x="1774" y="2163"/>
                  </a:lnTo>
                  <a:lnTo>
                    <a:pt x="1774" y="2165"/>
                  </a:lnTo>
                  <a:lnTo>
                    <a:pt x="1774" y="2167"/>
                  </a:lnTo>
                  <a:lnTo>
                    <a:pt x="1774" y="2170"/>
                  </a:lnTo>
                  <a:lnTo>
                    <a:pt x="1774" y="2172"/>
                  </a:lnTo>
                  <a:lnTo>
                    <a:pt x="1774" y="2174"/>
                  </a:lnTo>
                  <a:lnTo>
                    <a:pt x="1776" y="2179"/>
                  </a:lnTo>
                  <a:lnTo>
                    <a:pt x="1776" y="2182"/>
                  </a:lnTo>
                  <a:lnTo>
                    <a:pt x="1776" y="2186"/>
                  </a:lnTo>
                  <a:lnTo>
                    <a:pt x="1779" y="2186"/>
                  </a:lnTo>
                  <a:lnTo>
                    <a:pt x="1781" y="2186"/>
                  </a:lnTo>
                  <a:lnTo>
                    <a:pt x="1781" y="2184"/>
                  </a:lnTo>
                  <a:lnTo>
                    <a:pt x="1784" y="2184"/>
                  </a:lnTo>
                  <a:lnTo>
                    <a:pt x="1788" y="2182"/>
                  </a:lnTo>
                  <a:lnTo>
                    <a:pt x="1793" y="2182"/>
                  </a:lnTo>
                  <a:lnTo>
                    <a:pt x="1793" y="2182"/>
                  </a:lnTo>
                  <a:lnTo>
                    <a:pt x="1795" y="2182"/>
                  </a:lnTo>
                  <a:lnTo>
                    <a:pt x="1798" y="2179"/>
                  </a:lnTo>
                  <a:lnTo>
                    <a:pt x="1802" y="2177"/>
                  </a:lnTo>
                  <a:lnTo>
                    <a:pt x="1802" y="2179"/>
                  </a:lnTo>
                  <a:lnTo>
                    <a:pt x="1805" y="2182"/>
                  </a:lnTo>
                  <a:lnTo>
                    <a:pt x="1805" y="2182"/>
                  </a:lnTo>
                  <a:lnTo>
                    <a:pt x="1805" y="2184"/>
                  </a:lnTo>
                  <a:lnTo>
                    <a:pt x="1807" y="2184"/>
                  </a:lnTo>
                  <a:lnTo>
                    <a:pt x="1807" y="2184"/>
                  </a:lnTo>
                  <a:lnTo>
                    <a:pt x="1807" y="2182"/>
                  </a:lnTo>
                  <a:lnTo>
                    <a:pt x="1807" y="2179"/>
                  </a:lnTo>
                  <a:lnTo>
                    <a:pt x="1810" y="2179"/>
                  </a:lnTo>
                  <a:lnTo>
                    <a:pt x="1812" y="2179"/>
                  </a:lnTo>
                  <a:lnTo>
                    <a:pt x="1812" y="2179"/>
                  </a:lnTo>
                  <a:lnTo>
                    <a:pt x="1814" y="2179"/>
                  </a:lnTo>
                  <a:lnTo>
                    <a:pt x="1814" y="2179"/>
                  </a:lnTo>
                  <a:lnTo>
                    <a:pt x="1812" y="2182"/>
                  </a:lnTo>
                  <a:lnTo>
                    <a:pt x="1814" y="2182"/>
                  </a:lnTo>
                  <a:lnTo>
                    <a:pt x="1817" y="2184"/>
                  </a:lnTo>
                  <a:lnTo>
                    <a:pt x="1819" y="2191"/>
                  </a:lnTo>
                  <a:lnTo>
                    <a:pt x="1821" y="2193"/>
                  </a:lnTo>
                  <a:lnTo>
                    <a:pt x="1824" y="2191"/>
                  </a:lnTo>
                  <a:lnTo>
                    <a:pt x="1824" y="2186"/>
                  </a:lnTo>
                  <a:lnTo>
                    <a:pt x="1826" y="2186"/>
                  </a:lnTo>
                  <a:lnTo>
                    <a:pt x="1826" y="2186"/>
                  </a:lnTo>
                  <a:lnTo>
                    <a:pt x="1828" y="2184"/>
                  </a:lnTo>
                  <a:lnTo>
                    <a:pt x="1833" y="2184"/>
                  </a:lnTo>
                  <a:lnTo>
                    <a:pt x="1833" y="2184"/>
                  </a:lnTo>
                  <a:lnTo>
                    <a:pt x="1840" y="2186"/>
                  </a:lnTo>
                  <a:lnTo>
                    <a:pt x="1845" y="2186"/>
                  </a:lnTo>
                  <a:lnTo>
                    <a:pt x="1847" y="2186"/>
                  </a:lnTo>
                  <a:lnTo>
                    <a:pt x="1850" y="2186"/>
                  </a:lnTo>
                  <a:lnTo>
                    <a:pt x="1854" y="2186"/>
                  </a:lnTo>
                  <a:lnTo>
                    <a:pt x="1854" y="2184"/>
                  </a:lnTo>
                  <a:lnTo>
                    <a:pt x="1857" y="2184"/>
                  </a:lnTo>
                  <a:lnTo>
                    <a:pt x="1866" y="2184"/>
                  </a:lnTo>
                  <a:lnTo>
                    <a:pt x="1876" y="2179"/>
                  </a:lnTo>
                  <a:lnTo>
                    <a:pt x="1880" y="2179"/>
                  </a:lnTo>
                  <a:lnTo>
                    <a:pt x="1880" y="2184"/>
                  </a:lnTo>
                  <a:lnTo>
                    <a:pt x="1880" y="2184"/>
                  </a:lnTo>
                  <a:lnTo>
                    <a:pt x="1880" y="2186"/>
                  </a:lnTo>
                  <a:lnTo>
                    <a:pt x="1880" y="2186"/>
                  </a:lnTo>
                  <a:lnTo>
                    <a:pt x="1883" y="2189"/>
                  </a:lnTo>
                  <a:lnTo>
                    <a:pt x="1888" y="2189"/>
                  </a:lnTo>
                  <a:lnTo>
                    <a:pt x="1888" y="2186"/>
                  </a:lnTo>
                  <a:lnTo>
                    <a:pt x="1888" y="2184"/>
                  </a:lnTo>
                  <a:lnTo>
                    <a:pt x="1888" y="2182"/>
                  </a:lnTo>
                  <a:lnTo>
                    <a:pt x="1890" y="2177"/>
                  </a:lnTo>
                  <a:lnTo>
                    <a:pt x="1892" y="2177"/>
                  </a:lnTo>
                  <a:lnTo>
                    <a:pt x="1895" y="2174"/>
                  </a:lnTo>
                  <a:lnTo>
                    <a:pt x="1895" y="2174"/>
                  </a:lnTo>
                  <a:lnTo>
                    <a:pt x="1899" y="2172"/>
                  </a:lnTo>
                  <a:lnTo>
                    <a:pt x="1902" y="2170"/>
                  </a:lnTo>
                  <a:lnTo>
                    <a:pt x="1904" y="2170"/>
                  </a:lnTo>
                  <a:lnTo>
                    <a:pt x="1911" y="2158"/>
                  </a:lnTo>
                  <a:lnTo>
                    <a:pt x="1921" y="2153"/>
                  </a:lnTo>
                  <a:lnTo>
                    <a:pt x="1928" y="2148"/>
                  </a:lnTo>
                  <a:lnTo>
                    <a:pt x="1930" y="2148"/>
                  </a:lnTo>
                  <a:lnTo>
                    <a:pt x="1933" y="2146"/>
                  </a:lnTo>
                  <a:lnTo>
                    <a:pt x="1935" y="2146"/>
                  </a:lnTo>
                  <a:lnTo>
                    <a:pt x="1937" y="2146"/>
                  </a:lnTo>
                  <a:lnTo>
                    <a:pt x="1937" y="2141"/>
                  </a:lnTo>
                  <a:lnTo>
                    <a:pt x="1940" y="2139"/>
                  </a:lnTo>
                  <a:lnTo>
                    <a:pt x="1942" y="2137"/>
                  </a:lnTo>
                  <a:lnTo>
                    <a:pt x="1942" y="2137"/>
                  </a:lnTo>
                  <a:lnTo>
                    <a:pt x="1949" y="2132"/>
                  </a:lnTo>
                  <a:lnTo>
                    <a:pt x="1949" y="2132"/>
                  </a:lnTo>
                  <a:lnTo>
                    <a:pt x="1951" y="2137"/>
                  </a:lnTo>
                  <a:lnTo>
                    <a:pt x="1954" y="2137"/>
                  </a:lnTo>
                  <a:lnTo>
                    <a:pt x="1954" y="2139"/>
                  </a:lnTo>
                  <a:lnTo>
                    <a:pt x="1961" y="2139"/>
                  </a:lnTo>
                  <a:lnTo>
                    <a:pt x="1968" y="2139"/>
                  </a:lnTo>
                  <a:lnTo>
                    <a:pt x="1973" y="2139"/>
                  </a:lnTo>
                  <a:lnTo>
                    <a:pt x="1980" y="2137"/>
                  </a:lnTo>
                  <a:lnTo>
                    <a:pt x="1982" y="2137"/>
                  </a:lnTo>
                  <a:lnTo>
                    <a:pt x="1992" y="2134"/>
                  </a:lnTo>
                  <a:lnTo>
                    <a:pt x="1994" y="2132"/>
                  </a:lnTo>
                  <a:lnTo>
                    <a:pt x="2003" y="2132"/>
                  </a:lnTo>
                  <a:lnTo>
                    <a:pt x="2006" y="2134"/>
                  </a:lnTo>
                  <a:lnTo>
                    <a:pt x="2003" y="2139"/>
                  </a:lnTo>
                  <a:lnTo>
                    <a:pt x="2003" y="2141"/>
                  </a:lnTo>
                  <a:lnTo>
                    <a:pt x="2001" y="2141"/>
                  </a:lnTo>
                  <a:lnTo>
                    <a:pt x="2001" y="2144"/>
                  </a:lnTo>
                  <a:lnTo>
                    <a:pt x="1999" y="2144"/>
                  </a:lnTo>
                  <a:lnTo>
                    <a:pt x="1999" y="2146"/>
                  </a:lnTo>
                  <a:lnTo>
                    <a:pt x="1996" y="2146"/>
                  </a:lnTo>
                  <a:lnTo>
                    <a:pt x="1999" y="2148"/>
                  </a:lnTo>
                  <a:lnTo>
                    <a:pt x="1999" y="2151"/>
                  </a:lnTo>
                  <a:lnTo>
                    <a:pt x="2001" y="2153"/>
                  </a:lnTo>
                  <a:lnTo>
                    <a:pt x="2003" y="2153"/>
                  </a:lnTo>
                  <a:lnTo>
                    <a:pt x="2008" y="2153"/>
                  </a:lnTo>
                  <a:lnTo>
                    <a:pt x="2011" y="2158"/>
                  </a:lnTo>
                  <a:lnTo>
                    <a:pt x="2015" y="2156"/>
                  </a:lnTo>
                  <a:lnTo>
                    <a:pt x="2013" y="2156"/>
                  </a:lnTo>
                  <a:lnTo>
                    <a:pt x="2015" y="2153"/>
                  </a:lnTo>
                  <a:lnTo>
                    <a:pt x="2015" y="2156"/>
                  </a:lnTo>
                  <a:lnTo>
                    <a:pt x="2018" y="2156"/>
                  </a:lnTo>
                  <a:lnTo>
                    <a:pt x="2018" y="2151"/>
                  </a:lnTo>
                  <a:lnTo>
                    <a:pt x="2018" y="2151"/>
                  </a:lnTo>
                  <a:lnTo>
                    <a:pt x="2020" y="2151"/>
                  </a:lnTo>
                  <a:lnTo>
                    <a:pt x="2027" y="2146"/>
                  </a:lnTo>
                  <a:lnTo>
                    <a:pt x="2034" y="2144"/>
                  </a:lnTo>
                  <a:lnTo>
                    <a:pt x="2044" y="2144"/>
                  </a:lnTo>
                  <a:lnTo>
                    <a:pt x="2046" y="2144"/>
                  </a:lnTo>
                  <a:lnTo>
                    <a:pt x="2046" y="2146"/>
                  </a:lnTo>
                  <a:lnTo>
                    <a:pt x="2046" y="2146"/>
                  </a:lnTo>
                  <a:lnTo>
                    <a:pt x="2048" y="2144"/>
                  </a:lnTo>
                  <a:lnTo>
                    <a:pt x="2051" y="2144"/>
                  </a:lnTo>
                  <a:lnTo>
                    <a:pt x="2053" y="2144"/>
                  </a:lnTo>
                  <a:lnTo>
                    <a:pt x="2053" y="2144"/>
                  </a:lnTo>
                  <a:lnTo>
                    <a:pt x="2053" y="2144"/>
                  </a:lnTo>
                  <a:lnTo>
                    <a:pt x="2055" y="2144"/>
                  </a:lnTo>
                  <a:lnTo>
                    <a:pt x="2058" y="2144"/>
                  </a:lnTo>
                  <a:lnTo>
                    <a:pt x="2058" y="2148"/>
                  </a:lnTo>
                  <a:lnTo>
                    <a:pt x="2053" y="2148"/>
                  </a:lnTo>
                  <a:lnTo>
                    <a:pt x="2053" y="2151"/>
                  </a:lnTo>
                  <a:lnTo>
                    <a:pt x="2055" y="2151"/>
                  </a:lnTo>
                  <a:lnTo>
                    <a:pt x="2058" y="2151"/>
                  </a:lnTo>
                  <a:lnTo>
                    <a:pt x="2058" y="2151"/>
                  </a:lnTo>
                  <a:lnTo>
                    <a:pt x="2058" y="2151"/>
                  </a:lnTo>
                  <a:lnTo>
                    <a:pt x="2058" y="2151"/>
                  </a:lnTo>
                  <a:lnTo>
                    <a:pt x="2060" y="2151"/>
                  </a:lnTo>
                  <a:lnTo>
                    <a:pt x="2060" y="2151"/>
                  </a:lnTo>
                  <a:lnTo>
                    <a:pt x="2063" y="2151"/>
                  </a:lnTo>
                  <a:lnTo>
                    <a:pt x="2067" y="2151"/>
                  </a:lnTo>
                  <a:lnTo>
                    <a:pt x="2070" y="2151"/>
                  </a:lnTo>
                  <a:lnTo>
                    <a:pt x="2074" y="2151"/>
                  </a:lnTo>
                  <a:lnTo>
                    <a:pt x="2077" y="2153"/>
                  </a:lnTo>
                  <a:lnTo>
                    <a:pt x="2082" y="2158"/>
                  </a:lnTo>
                  <a:lnTo>
                    <a:pt x="2084" y="2160"/>
                  </a:lnTo>
                  <a:lnTo>
                    <a:pt x="2086" y="2158"/>
                  </a:lnTo>
                  <a:lnTo>
                    <a:pt x="2089" y="2158"/>
                  </a:lnTo>
                  <a:lnTo>
                    <a:pt x="2089" y="2156"/>
                  </a:lnTo>
                  <a:lnTo>
                    <a:pt x="2093" y="2153"/>
                  </a:lnTo>
                  <a:lnTo>
                    <a:pt x="2093" y="2148"/>
                  </a:lnTo>
                  <a:lnTo>
                    <a:pt x="2093" y="2148"/>
                  </a:lnTo>
                  <a:lnTo>
                    <a:pt x="2096" y="2144"/>
                  </a:lnTo>
                  <a:lnTo>
                    <a:pt x="2096" y="2141"/>
                  </a:lnTo>
                  <a:lnTo>
                    <a:pt x="2096" y="2139"/>
                  </a:lnTo>
                  <a:lnTo>
                    <a:pt x="2096" y="2137"/>
                  </a:lnTo>
                  <a:lnTo>
                    <a:pt x="2093" y="2137"/>
                  </a:lnTo>
                  <a:lnTo>
                    <a:pt x="2093" y="2137"/>
                  </a:lnTo>
                  <a:lnTo>
                    <a:pt x="2091" y="2137"/>
                  </a:lnTo>
                  <a:lnTo>
                    <a:pt x="2089" y="2137"/>
                  </a:lnTo>
                  <a:lnTo>
                    <a:pt x="2089" y="2134"/>
                  </a:lnTo>
                  <a:lnTo>
                    <a:pt x="2084" y="2134"/>
                  </a:lnTo>
                  <a:lnTo>
                    <a:pt x="2084" y="2130"/>
                  </a:lnTo>
                  <a:lnTo>
                    <a:pt x="2079" y="2130"/>
                  </a:lnTo>
                  <a:lnTo>
                    <a:pt x="2077" y="2127"/>
                  </a:lnTo>
                  <a:lnTo>
                    <a:pt x="2065" y="2120"/>
                  </a:lnTo>
                  <a:lnTo>
                    <a:pt x="2063" y="2115"/>
                  </a:lnTo>
                  <a:lnTo>
                    <a:pt x="2065" y="2113"/>
                  </a:lnTo>
                  <a:lnTo>
                    <a:pt x="2063" y="2111"/>
                  </a:lnTo>
                  <a:lnTo>
                    <a:pt x="2065" y="2111"/>
                  </a:lnTo>
                  <a:lnTo>
                    <a:pt x="2065" y="2108"/>
                  </a:lnTo>
                  <a:lnTo>
                    <a:pt x="2067" y="2099"/>
                  </a:lnTo>
                  <a:lnTo>
                    <a:pt x="2067" y="2096"/>
                  </a:lnTo>
                  <a:lnTo>
                    <a:pt x="2067" y="2096"/>
                  </a:lnTo>
                  <a:lnTo>
                    <a:pt x="2070" y="2096"/>
                  </a:lnTo>
                  <a:lnTo>
                    <a:pt x="2072" y="2092"/>
                  </a:lnTo>
                  <a:lnTo>
                    <a:pt x="2074" y="2092"/>
                  </a:lnTo>
                  <a:lnTo>
                    <a:pt x="2074" y="2092"/>
                  </a:lnTo>
                  <a:lnTo>
                    <a:pt x="2077" y="2089"/>
                  </a:lnTo>
                  <a:lnTo>
                    <a:pt x="2082" y="2087"/>
                  </a:lnTo>
                  <a:lnTo>
                    <a:pt x="2084" y="2087"/>
                  </a:lnTo>
                  <a:lnTo>
                    <a:pt x="2089" y="2089"/>
                  </a:lnTo>
                  <a:lnTo>
                    <a:pt x="2091" y="2094"/>
                  </a:lnTo>
                  <a:lnTo>
                    <a:pt x="2093" y="2099"/>
                  </a:lnTo>
                  <a:lnTo>
                    <a:pt x="2093" y="2101"/>
                  </a:lnTo>
                  <a:lnTo>
                    <a:pt x="2096" y="2104"/>
                  </a:lnTo>
                  <a:lnTo>
                    <a:pt x="2098" y="2108"/>
                  </a:lnTo>
                  <a:lnTo>
                    <a:pt x="2098" y="2108"/>
                  </a:lnTo>
                  <a:lnTo>
                    <a:pt x="2098" y="2108"/>
                  </a:lnTo>
                  <a:lnTo>
                    <a:pt x="2098" y="2108"/>
                  </a:lnTo>
                  <a:lnTo>
                    <a:pt x="2098" y="2111"/>
                  </a:lnTo>
                  <a:lnTo>
                    <a:pt x="2100" y="2111"/>
                  </a:lnTo>
                  <a:lnTo>
                    <a:pt x="2103" y="2108"/>
                  </a:lnTo>
                  <a:lnTo>
                    <a:pt x="2108" y="2111"/>
                  </a:lnTo>
                  <a:lnTo>
                    <a:pt x="2108" y="2108"/>
                  </a:lnTo>
                  <a:lnTo>
                    <a:pt x="2110" y="2108"/>
                  </a:lnTo>
                  <a:lnTo>
                    <a:pt x="2112" y="2108"/>
                  </a:lnTo>
                  <a:lnTo>
                    <a:pt x="2112" y="2111"/>
                  </a:lnTo>
                  <a:lnTo>
                    <a:pt x="2115" y="2111"/>
                  </a:lnTo>
                  <a:lnTo>
                    <a:pt x="2115" y="2111"/>
                  </a:lnTo>
                  <a:lnTo>
                    <a:pt x="2115" y="2115"/>
                  </a:lnTo>
                  <a:lnTo>
                    <a:pt x="2122" y="2113"/>
                  </a:lnTo>
                  <a:lnTo>
                    <a:pt x="2124" y="2113"/>
                  </a:lnTo>
                  <a:lnTo>
                    <a:pt x="2126" y="2111"/>
                  </a:lnTo>
                  <a:lnTo>
                    <a:pt x="2129" y="2108"/>
                  </a:lnTo>
                  <a:lnTo>
                    <a:pt x="2131" y="2108"/>
                  </a:lnTo>
                  <a:lnTo>
                    <a:pt x="2129" y="2106"/>
                  </a:lnTo>
                  <a:lnTo>
                    <a:pt x="2131" y="2106"/>
                  </a:lnTo>
                  <a:lnTo>
                    <a:pt x="2134" y="2106"/>
                  </a:lnTo>
                  <a:lnTo>
                    <a:pt x="2134" y="2106"/>
                  </a:lnTo>
                  <a:lnTo>
                    <a:pt x="2134" y="2106"/>
                  </a:lnTo>
                  <a:lnTo>
                    <a:pt x="2138" y="2108"/>
                  </a:lnTo>
                  <a:lnTo>
                    <a:pt x="2143" y="2106"/>
                  </a:lnTo>
                  <a:lnTo>
                    <a:pt x="2145" y="2106"/>
                  </a:lnTo>
                  <a:lnTo>
                    <a:pt x="2150" y="2106"/>
                  </a:lnTo>
                  <a:lnTo>
                    <a:pt x="2150" y="2108"/>
                  </a:lnTo>
                  <a:lnTo>
                    <a:pt x="2150" y="2108"/>
                  </a:lnTo>
                  <a:lnTo>
                    <a:pt x="2150" y="2108"/>
                  </a:lnTo>
                  <a:lnTo>
                    <a:pt x="2152" y="2108"/>
                  </a:lnTo>
                  <a:lnTo>
                    <a:pt x="2155" y="2108"/>
                  </a:lnTo>
                  <a:lnTo>
                    <a:pt x="2155" y="2108"/>
                  </a:lnTo>
                  <a:lnTo>
                    <a:pt x="2157" y="2106"/>
                  </a:lnTo>
                  <a:lnTo>
                    <a:pt x="2157" y="2106"/>
                  </a:lnTo>
                  <a:lnTo>
                    <a:pt x="2157" y="2104"/>
                  </a:lnTo>
                  <a:lnTo>
                    <a:pt x="2169" y="2104"/>
                  </a:lnTo>
                  <a:lnTo>
                    <a:pt x="2169" y="2104"/>
                  </a:lnTo>
                  <a:lnTo>
                    <a:pt x="2171" y="2101"/>
                  </a:lnTo>
                  <a:lnTo>
                    <a:pt x="2174" y="2101"/>
                  </a:lnTo>
                  <a:lnTo>
                    <a:pt x="2176" y="2104"/>
                  </a:lnTo>
                  <a:lnTo>
                    <a:pt x="2178" y="2108"/>
                  </a:lnTo>
                  <a:lnTo>
                    <a:pt x="2178" y="2108"/>
                  </a:lnTo>
                  <a:lnTo>
                    <a:pt x="2178" y="2106"/>
                  </a:lnTo>
                  <a:lnTo>
                    <a:pt x="2181" y="2108"/>
                  </a:lnTo>
                  <a:lnTo>
                    <a:pt x="2181" y="2108"/>
                  </a:lnTo>
                  <a:lnTo>
                    <a:pt x="2183" y="2115"/>
                  </a:lnTo>
                  <a:lnTo>
                    <a:pt x="2183" y="2115"/>
                  </a:lnTo>
                  <a:lnTo>
                    <a:pt x="2186" y="2118"/>
                  </a:lnTo>
                  <a:lnTo>
                    <a:pt x="2186" y="2120"/>
                  </a:lnTo>
                  <a:lnTo>
                    <a:pt x="2188" y="2120"/>
                  </a:lnTo>
                  <a:lnTo>
                    <a:pt x="2188" y="2120"/>
                  </a:lnTo>
                  <a:lnTo>
                    <a:pt x="2193" y="2120"/>
                  </a:lnTo>
                  <a:lnTo>
                    <a:pt x="2193" y="2120"/>
                  </a:lnTo>
                  <a:lnTo>
                    <a:pt x="2197" y="2120"/>
                  </a:lnTo>
                  <a:lnTo>
                    <a:pt x="2202" y="2115"/>
                  </a:lnTo>
                  <a:lnTo>
                    <a:pt x="2209" y="2118"/>
                  </a:lnTo>
                  <a:lnTo>
                    <a:pt x="2212" y="2115"/>
                  </a:lnTo>
                  <a:lnTo>
                    <a:pt x="2214" y="2113"/>
                  </a:lnTo>
                  <a:lnTo>
                    <a:pt x="2214" y="2113"/>
                  </a:lnTo>
                  <a:lnTo>
                    <a:pt x="2221" y="2113"/>
                  </a:lnTo>
                  <a:lnTo>
                    <a:pt x="2233" y="2115"/>
                  </a:lnTo>
                  <a:lnTo>
                    <a:pt x="2238" y="2113"/>
                  </a:lnTo>
                  <a:lnTo>
                    <a:pt x="2238" y="2113"/>
                  </a:lnTo>
                  <a:lnTo>
                    <a:pt x="2240" y="2111"/>
                  </a:lnTo>
                  <a:lnTo>
                    <a:pt x="2247" y="2115"/>
                  </a:lnTo>
                  <a:lnTo>
                    <a:pt x="2247" y="2113"/>
                  </a:lnTo>
                  <a:lnTo>
                    <a:pt x="2249" y="2113"/>
                  </a:lnTo>
                  <a:lnTo>
                    <a:pt x="2254" y="2115"/>
                  </a:lnTo>
                  <a:lnTo>
                    <a:pt x="2254" y="2115"/>
                  </a:lnTo>
                  <a:lnTo>
                    <a:pt x="2254" y="2120"/>
                  </a:lnTo>
                  <a:lnTo>
                    <a:pt x="2249" y="2120"/>
                  </a:lnTo>
                  <a:lnTo>
                    <a:pt x="2249" y="2122"/>
                  </a:lnTo>
                  <a:lnTo>
                    <a:pt x="2249" y="2125"/>
                  </a:lnTo>
                  <a:lnTo>
                    <a:pt x="2247" y="2127"/>
                  </a:lnTo>
                  <a:lnTo>
                    <a:pt x="2247" y="2134"/>
                  </a:lnTo>
                  <a:lnTo>
                    <a:pt x="2247" y="2139"/>
                  </a:lnTo>
                  <a:lnTo>
                    <a:pt x="2247" y="2144"/>
                  </a:lnTo>
                  <a:lnTo>
                    <a:pt x="2247" y="2146"/>
                  </a:lnTo>
                  <a:lnTo>
                    <a:pt x="2247" y="2148"/>
                  </a:lnTo>
                  <a:lnTo>
                    <a:pt x="2245" y="2153"/>
                  </a:lnTo>
                  <a:lnTo>
                    <a:pt x="2245" y="2158"/>
                  </a:lnTo>
                  <a:lnTo>
                    <a:pt x="2242" y="2160"/>
                  </a:lnTo>
                  <a:lnTo>
                    <a:pt x="2235" y="2160"/>
                  </a:lnTo>
                  <a:lnTo>
                    <a:pt x="2233" y="2163"/>
                  </a:lnTo>
                  <a:lnTo>
                    <a:pt x="2230" y="2163"/>
                  </a:lnTo>
                  <a:lnTo>
                    <a:pt x="2230" y="2167"/>
                  </a:lnTo>
                  <a:lnTo>
                    <a:pt x="2233" y="2167"/>
                  </a:lnTo>
                  <a:lnTo>
                    <a:pt x="2233" y="2170"/>
                  </a:lnTo>
                  <a:lnTo>
                    <a:pt x="2235" y="2174"/>
                  </a:lnTo>
                  <a:lnTo>
                    <a:pt x="2233" y="2184"/>
                  </a:lnTo>
                  <a:lnTo>
                    <a:pt x="2233" y="2191"/>
                  </a:lnTo>
                  <a:lnTo>
                    <a:pt x="2230" y="2191"/>
                  </a:lnTo>
                  <a:lnTo>
                    <a:pt x="2228" y="2193"/>
                  </a:lnTo>
                  <a:lnTo>
                    <a:pt x="2226" y="2198"/>
                  </a:lnTo>
                  <a:lnTo>
                    <a:pt x="2226" y="2203"/>
                  </a:lnTo>
                  <a:lnTo>
                    <a:pt x="2223" y="2205"/>
                  </a:lnTo>
                  <a:lnTo>
                    <a:pt x="2223" y="2205"/>
                  </a:lnTo>
                  <a:lnTo>
                    <a:pt x="2219" y="2210"/>
                  </a:lnTo>
                  <a:lnTo>
                    <a:pt x="2216" y="2212"/>
                  </a:lnTo>
                  <a:lnTo>
                    <a:pt x="2214" y="2215"/>
                  </a:lnTo>
                  <a:lnTo>
                    <a:pt x="2214" y="2217"/>
                  </a:lnTo>
                  <a:lnTo>
                    <a:pt x="2212" y="2219"/>
                  </a:lnTo>
                  <a:lnTo>
                    <a:pt x="2207" y="2219"/>
                  </a:lnTo>
                  <a:lnTo>
                    <a:pt x="2204" y="2226"/>
                  </a:lnTo>
                  <a:lnTo>
                    <a:pt x="2202" y="2234"/>
                  </a:lnTo>
                  <a:lnTo>
                    <a:pt x="2200" y="2243"/>
                  </a:lnTo>
                  <a:lnTo>
                    <a:pt x="2202" y="2248"/>
                  </a:lnTo>
                  <a:lnTo>
                    <a:pt x="2204" y="2262"/>
                  </a:lnTo>
                  <a:lnTo>
                    <a:pt x="2207" y="2269"/>
                  </a:lnTo>
                  <a:lnTo>
                    <a:pt x="2212" y="2271"/>
                  </a:lnTo>
                  <a:lnTo>
                    <a:pt x="2214" y="2274"/>
                  </a:lnTo>
                  <a:lnTo>
                    <a:pt x="2216" y="2274"/>
                  </a:lnTo>
                  <a:lnTo>
                    <a:pt x="2216" y="2274"/>
                  </a:lnTo>
                  <a:lnTo>
                    <a:pt x="2226" y="2271"/>
                  </a:lnTo>
                  <a:lnTo>
                    <a:pt x="2228" y="2271"/>
                  </a:lnTo>
                  <a:lnTo>
                    <a:pt x="2235" y="2269"/>
                  </a:lnTo>
                  <a:lnTo>
                    <a:pt x="2238" y="2269"/>
                  </a:lnTo>
                  <a:lnTo>
                    <a:pt x="2242" y="2267"/>
                  </a:lnTo>
                  <a:lnTo>
                    <a:pt x="2242" y="2271"/>
                  </a:lnTo>
                  <a:lnTo>
                    <a:pt x="2242" y="2279"/>
                  </a:lnTo>
                  <a:lnTo>
                    <a:pt x="2240" y="2288"/>
                  </a:lnTo>
                  <a:lnTo>
                    <a:pt x="2242" y="2295"/>
                  </a:lnTo>
                  <a:lnTo>
                    <a:pt x="2240" y="2300"/>
                  </a:lnTo>
                  <a:lnTo>
                    <a:pt x="2240" y="2300"/>
                  </a:lnTo>
                  <a:lnTo>
                    <a:pt x="2238" y="2300"/>
                  </a:lnTo>
                  <a:lnTo>
                    <a:pt x="2238" y="2300"/>
                  </a:lnTo>
                  <a:lnTo>
                    <a:pt x="2235" y="2300"/>
                  </a:lnTo>
                  <a:lnTo>
                    <a:pt x="2238" y="2302"/>
                  </a:lnTo>
                  <a:lnTo>
                    <a:pt x="2238" y="2305"/>
                  </a:lnTo>
                  <a:lnTo>
                    <a:pt x="2223" y="2302"/>
                  </a:lnTo>
                  <a:lnTo>
                    <a:pt x="2226" y="2305"/>
                  </a:lnTo>
                  <a:lnTo>
                    <a:pt x="2226" y="2305"/>
                  </a:lnTo>
                  <a:lnTo>
                    <a:pt x="2226" y="2307"/>
                  </a:lnTo>
                  <a:lnTo>
                    <a:pt x="2230" y="2312"/>
                  </a:lnTo>
                  <a:lnTo>
                    <a:pt x="2233" y="2314"/>
                  </a:lnTo>
                  <a:lnTo>
                    <a:pt x="2233" y="2316"/>
                  </a:lnTo>
                  <a:lnTo>
                    <a:pt x="2230" y="2319"/>
                  </a:lnTo>
                  <a:lnTo>
                    <a:pt x="2228" y="2321"/>
                  </a:lnTo>
                  <a:lnTo>
                    <a:pt x="2226" y="2323"/>
                  </a:lnTo>
                  <a:lnTo>
                    <a:pt x="2226" y="2326"/>
                  </a:lnTo>
                  <a:lnTo>
                    <a:pt x="2226" y="2328"/>
                  </a:lnTo>
                  <a:lnTo>
                    <a:pt x="2223" y="2335"/>
                  </a:lnTo>
                  <a:lnTo>
                    <a:pt x="2221" y="2340"/>
                  </a:lnTo>
                  <a:lnTo>
                    <a:pt x="2219" y="2345"/>
                  </a:lnTo>
                  <a:lnTo>
                    <a:pt x="2216" y="2347"/>
                  </a:lnTo>
                  <a:lnTo>
                    <a:pt x="2219" y="2347"/>
                  </a:lnTo>
                  <a:lnTo>
                    <a:pt x="2219" y="2354"/>
                  </a:lnTo>
                  <a:lnTo>
                    <a:pt x="2214" y="2361"/>
                  </a:lnTo>
                  <a:lnTo>
                    <a:pt x="2214" y="2368"/>
                  </a:lnTo>
                  <a:lnTo>
                    <a:pt x="2214" y="2368"/>
                  </a:lnTo>
                  <a:lnTo>
                    <a:pt x="2209" y="2373"/>
                  </a:lnTo>
                  <a:lnTo>
                    <a:pt x="2207" y="2375"/>
                  </a:lnTo>
                  <a:lnTo>
                    <a:pt x="2204" y="2378"/>
                  </a:lnTo>
                  <a:lnTo>
                    <a:pt x="2202" y="2380"/>
                  </a:lnTo>
                  <a:lnTo>
                    <a:pt x="2202" y="2380"/>
                  </a:lnTo>
                  <a:lnTo>
                    <a:pt x="2197" y="2383"/>
                  </a:lnTo>
                  <a:lnTo>
                    <a:pt x="2195" y="2387"/>
                  </a:lnTo>
                  <a:lnTo>
                    <a:pt x="2193" y="2387"/>
                  </a:lnTo>
                  <a:lnTo>
                    <a:pt x="2193" y="2387"/>
                  </a:lnTo>
                  <a:lnTo>
                    <a:pt x="2193" y="2387"/>
                  </a:lnTo>
                  <a:lnTo>
                    <a:pt x="2190" y="2392"/>
                  </a:lnTo>
                  <a:lnTo>
                    <a:pt x="2190" y="2392"/>
                  </a:lnTo>
                  <a:lnTo>
                    <a:pt x="2188" y="2394"/>
                  </a:lnTo>
                  <a:lnTo>
                    <a:pt x="2188" y="2397"/>
                  </a:lnTo>
                  <a:lnTo>
                    <a:pt x="2183" y="2399"/>
                  </a:lnTo>
                  <a:lnTo>
                    <a:pt x="2183" y="2401"/>
                  </a:lnTo>
                  <a:lnTo>
                    <a:pt x="2178" y="2404"/>
                  </a:lnTo>
                  <a:lnTo>
                    <a:pt x="2176" y="2406"/>
                  </a:lnTo>
                  <a:lnTo>
                    <a:pt x="2176" y="2409"/>
                  </a:lnTo>
                  <a:lnTo>
                    <a:pt x="2174" y="2409"/>
                  </a:lnTo>
                  <a:lnTo>
                    <a:pt x="2174" y="2411"/>
                  </a:lnTo>
                  <a:lnTo>
                    <a:pt x="2174" y="2413"/>
                  </a:lnTo>
                  <a:lnTo>
                    <a:pt x="2171" y="2416"/>
                  </a:lnTo>
                  <a:lnTo>
                    <a:pt x="2167" y="2420"/>
                  </a:lnTo>
                  <a:lnTo>
                    <a:pt x="2164" y="2423"/>
                  </a:lnTo>
                  <a:lnTo>
                    <a:pt x="2160" y="2427"/>
                  </a:lnTo>
                  <a:lnTo>
                    <a:pt x="2157" y="2430"/>
                  </a:lnTo>
                  <a:lnTo>
                    <a:pt x="2155" y="2430"/>
                  </a:lnTo>
                  <a:lnTo>
                    <a:pt x="2155" y="2432"/>
                  </a:lnTo>
                  <a:lnTo>
                    <a:pt x="2150" y="2432"/>
                  </a:lnTo>
                  <a:lnTo>
                    <a:pt x="2150" y="2432"/>
                  </a:lnTo>
                  <a:lnTo>
                    <a:pt x="2148" y="2435"/>
                  </a:lnTo>
                  <a:lnTo>
                    <a:pt x="2148" y="2435"/>
                  </a:lnTo>
                  <a:lnTo>
                    <a:pt x="2141" y="2437"/>
                  </a:lnTo>
                  <a:lnTo>
                    <a:pt x="2141" y="2435"/>
                  </a:lnTo>
                  <a:lnTo>
                    <a:pt x="2134" y="2437"/>
                  </a:lnTo>
                  <a:lnTo>
                    <a:pt x="2131" y="2437"/>
                  </a:lnTo>
                  <a:lnTo>
                    <a:pt x="2131" y="2437"/>
                  </a:lnTo>
                  <a:lnTo>
                    <a:pt x="2129" y="2439"/>
                  </a:lnTo>
                  <a:lnTo>
                    <a:pt x="2126" y="2439"/>
                  </a:lnTo>
                  <a:lnTo>
                    <a:pt x="2124" y="2439"/>
                  </a:lnTo>
                  <a:lnTo>
                    <a:pt x="2124" y="2444"/>
                  </a:lnTo>
                  <a:lnTo>
                    <a:pt x="2122" y="2444"/>
                  </a:lnTo>
                  <a:lnTo>
                    <a:pt x="2110" y="2446"/>
                  </a:lnTo>
                  <a:lnTo>
                    <a:pt x="2105" y="2446"/>
                  </a:lnTo>
                  <a:lnTo>
                    <a:pt x="2105" y="2449"/>
                  </a:lnTo>
                  <a:lnTo>
                    <a:pt x="2108" y="2451"/>
                  </a:lnTo>
                  <a:lnTo>
                    <a:pt x="2105" y="2451"/>
                  </a:lnTo>
                  <a:lnTo>
                    <a:pt x="2105" y="2451"/>
                  </a:lnTo>
                  <a:lnTo>
                    <a:pt x="2100" y="2453"/>
                  </a:lnTo>
                  <a:lnTo>
                    <a:pt x="2096" y="2453"/>
                  </a:lnTo>
                  <a:lnTo>
                    <a:pt x="2086" y="2458"/>
                  </a:lnTo>
                  <a:lnTo>
                    <a:pt x="2079" y="2463"/>
                  </a:lnTo>
                  <a:lnTo>
                    <a:pt x="2077" y="2468"/>
                  </a:lnTo>
                  <a:lnTo>
                    <a:pt x="2074" y="2468"/>
                  </a:lnTo>
                  <a:lnTo>
                    <a:pt x="2074" y="2470"/>
                  </a:lnTo>
                  <a:lnTo>
                    <a:pt x="2072" y="2472"/>
                  </a:lnTo>
                  <a:lnTo>
                    <a:pt x="2072" y="2475"/>
                  </a:lnTo>
                  <a:lnTo>
                    <a:pt x="2067" y="2479"/>
                  </a:lnTo>
                  <a:lnTo>
                    <a:pt x="2065" y="2484"/>
                  </a:lnTo>
                  <a:lnTo>
                    <a:pt x="2063" y="2484"/>
                  </a:lnTo>
                  <a:lnTo>
                    <a:pt x="2058" y="2484"/>
                  </a:lnTo>
                  <a:lnTo>
                    <a:pt x="2058" y="2491"/>
                  </a:lnTo>
                  <a:lnTo>
                    <a:pt x="2053" y="2498"/>
                  </a:lnTo>
                  <a:lnTo>
                    <a:pt x="2053" y="2501"/>
                  </a:lnTo>
                  <a:lnTo>
                    <a:pt x="2053" y="2501"/>
                  </a:lnTo>
                  <a:lnTo>
                    <a:pt x="2051" y="2503"/>
                  </a:lnTo>
                  <a:lnTo>
                    <a:pt x="2048" y="2505"/>
                  </a:lnTo>
                  <a:lnTo>
                    <a:pt x="2044" y="2508"/>
                  </a:lnTo>
                  <a:lnTo>
                    <a:pt x="2044" y="2513"/>
                  </a:lnTo>
                  <a:lnTo>
                    <a:pt x="2044" y="2513"/>
                  </a:lnTo>
                  <a:lnTo>
                    <a:pt x="2041" y="2517"/>
                  </a:lnTo>
                  <a:lnTo>
                    <a:pt x="2041" y="2517"/>
                  </a:lnTo>
                  <a:lnTo>
                    <a:pt x="2041" y="2517"/>
                  </a:lnTo>
                  <a:lnTo>
                    <a:pt x="2039" y="2520"/>
                  </a:lnTo>
                  <a:lnTo>
                    <a:pt x="2037" y="2522"/>
                  </a:lnTo>
                  <a:lnTo>
                    <a:pt x="2037" y="2527"/>
                  </a:lnTo>
                  <a:lnTo>
                    <a:pt x="2037" y="2529"/>
                  </a:lnTo>
                  <a:lnTo>
                    <a:pt x="2037" y="2529"/>
                  </a:lnTo>
                  <a:lnTo>
                    <a:pt x="2032" y="2531"/>
                  </a:lnTo>
                  <a:lnTo>
                    <a:pt x="2029" y="2534"/>
                  </a:lnTo>
                  <a:lnTo>
                    <a:pt x="2027" y="2539"/>
                  </a:lnTo>
                  <a:lnTo>
                    <a:pt x="2025" y="2546"/>
                  </a:lnTo>
                  <a:lnTo>
                    <a:pt x="2022" y="2546"/>
                  </a:lnTo>
                  <a:lnTo>
                    <a:pt x="2020" y="2550"/>
                  </a:lnTo>
                  <a:lnTo>
                    <a:pt x="2020" y="2550"/>
                  </a:lnTo>
                  <a:lnTo>
                    <a:pt x="2018" y="2553"/>
                  </a:lnTo>
                  <a:lnTo>
                    <a:pt x="2018" y="2555"/>
                  </a:lnTo>
                  <a:lnTo>
                    <a:pt x="2015" y="2555"/>
                  </a:lnTo>
                  <a:lnTo>
                    <a:pt x="2008" y="2557"/>
                  </a:lnTo>
                  <a:lnTo>
                    <a:pt x="2003" y="2562"/>
                  </a:lnTo>
                  <a:lnTo>
                    <a:pt x="2001" y="2565"/>
                  </a:lnTo>
                  <a:lnTo>
                    <a:pt x="1994" y="2572"/>
                  </a:lnTo>
                  <a:lnTo>
                    <a:pt x="1989" y="2576"/>
                  </a:lnTo>
                  <a:lnTo>
                    <a:pt x="1989" y="2576"/>
                  </a:lnTo>
                  <a:lnTo>
                    <a:pt x="1980" y="2583"/>
                  </a:lnTo>
                  <a:lnTo>
                    <a:pt x="1977" y="2586"/>
                  </a:lnTo>
                  <a:lnTo>
                    <a:pt x="1975" y="2586"/>
                  </a:lnTo>
                  <a:lnTo>
                    <a:pt x="1973" y="2586"/>
                  </a:lnTo>
                  <a:lnTo>
                    <a:pt x="1968" y="2588"/>
                  </a:lnTo>
                  <a:lnTo>
                    <a:pt x="1968" y="2591"/>
                  </a:lnTo>
                  <a:lnTo>
                    <a:pt x="1966" y="2591"/>
                  </a:lnTo>
                  <a:lnTo>
                    <a:pt x="1966" y="2593"/>
                  </a:lnTo>
                  <a:lnTo>
                    <a:pt x="1963" y="2595"/>
                  </a:lnTo>
                  <a:lnTo>
                    <a:pt x="1961" y="2598"/>
                  </a:lnTo>
                  <a:lnTo>
                    <a:pt x="1959" y="2600"/>
                  </a:lnTo>
                  <a:lnTo>
                    <a:pt x="1956" y="2600"/>
                  </a:lnTo>
                  <a:lnTo>
                    <a:pt x="1954" y="2602"/>
                  </a:lnTo>
                  <a:lnTo>
                    <a:pt x="1947" y="2605"/>
                  </a:lnTo>
                  <a:lnTo>
                    <a:pt x="1944" y="2605"/>
                  </a:lnTo>
                  <a:lnTo>
                    <a:pt x="1940" y="2614"/>
                  </a:lnTo>
                  <a:lnTo>
                    <a:pt x="1935" y="2617"/>
                  </a:lnTo>
                  <a:lnTo>
                    <a:pt x="1930" y="2624"/>
                  </a:lnTo>
                  <a:lnTo>
                    <a:pt x="1925" y="2626"/>
                  </a:lnTo>
                  <a:lnTo>
                    <a:pt x="1923" y="2628"/>
                  </a:lnTo>
                  <a:lnTo>
                    <a:pt x="1923" y="2631"/>
                  </a:lnTo>
                  <a:lnTo>
                    <a:pt x="1918" y="2631"/>
                  </a:lnTo>
                  <a:lnTo>
                    <a:pt x="1918" y="2633"/>
                  </a:lnTo>
                  <a:lnTo>
                    <a:pt x="1914" y="2633"/>
                  </a:lnTo>
                  <a:lnTo>
                    <a:pt x="1909" y="2635"/>
                  </a:lnTo>
                  <a:lnTo>
                    <a:pt x="1907" y="2640"/>
                  </a:lnTo>
                  <a:lnTo>
                    <a:pt x="1904" y="2645"/>
                  </a:lnTo>
                  <a:lnTo>
                    <a:pt x="1904" y="2647"/>
                  </a:lnTo>
                  <a:lnTo>
                    <a:pt x="1897" y="2647"/>
                  </a:lnTo>
                  <a:lnTo>
                    <a:pt x="1897" y="2647"/>
                  </a:lnTo>
                  <a:lnTo>
                    <a:pt x="1895" y="2652"/>
                  </a:lnTo>
                  <a:lnTo>
                    <a:pt x="1890" y="2650"/>
                  </a:lnTo>
                  <a:lnTo>
                    <a:pt x="1888" y="2650"/>
                  </a:lnTo>
                  <a:lnTo>
                    <a:pt x="1885" y="2650"/>
                  </a:lnTo>
                  <a:lnTo>
                    <a:pt x="1880" y="2652"/>
                  </a:lnTo>
                  <a:lnTo>
                    <a:pt x="1878" y="2654"/>
                  </a:lnTo>
                  <a:lnTo>
                    <a:pt x="1876" y="2657"/>
                  </a:lnTo>
                  <a:lnTo>
                    <a:pt x="1871" y="2664"/>
                  </a:lnTo>
                  <a:lnTo>
                    <a:pt x="1869" y="2669"/>
                  </a:lnTo>
                  <a:lnTo>
                    <a:pt x="1864" y="2669"/>
                  </a:lnTo>
                  <a:lnTo>
                    <a:pt x="1862" y="2673"/>
                  </a:lnTo>
                  <a:lnTo>
                    <a:pt x="1857" y="2692"/>
                  </a:lnTo>
                  <a:lnTo>
                    <a:pt x="1859" y="2697"/>
                  </a:lnTo>
                  <a:lnTo>
                    <a:pt x="1857" y="2697"/>
                  </a:lnTo>
                  <a:lnTo>
                    <a:pt x="1857" y="2697"/>
                  </a:lnTo>
                  <a:lnTo>
                    <a:pt x="1854" y="2699"/>
                  </a:lnTo>
                  <a:lnTo>
                    <a:pt x="1854" y="2702"/>
                  </a:lnTo>
                  <a:lnTo>
                    <a:pt x="1847" y="2704"/>
                  </a:lnTo>
                  <a:lnTo>
                    <a:pt x="1845" y="2706"/>
                  </a:lnTo>
                  <a:lnTo>
                    <a:pt x="1843" y="2706"/>
                  </a:lnTo>
                  <a:lnTo>
                    <a:pt x="1840" y="2709"/>
                  </a:lnTo>
                  <a:lnTo>
                    <a:pt x="1840" y="2709"/>
                  </a:lnTo>
                  <a:lnTo>
                    <a:pt x="1838" y="2711"/>
                  </a:lnTo>
                  <a:lnTo>
                    <a:pt x="1838" y="2711"/>
                  </a:lnTo>
                  <a:lnTo>
                    <a:pt x="1836" y="2713"/>
                  </a:lnTo>
                  <a:lnTo>
                    <a:pt x="1836" y="2716"/>
                  </a:lnTo>
                  <a:lnTo>
                    <a:pt x="1833" y="2718"/>
                  </a:lnTo>
                  <a:lnTo>
                    <a:pt x="1833" y="2718"/>
                  </a:lnTo>
                  <a:lnTo>
                    <a:pt x="1831" y="2721"/>
                  </a:lnTo>
                  <a:lnTo>
                    <a:pt x="1826" y="2721"/>
                  </a:lnTo>
                  <a:lnTo>
                    <a:pt x="1821" y="2723"/>
                  </a:lnTo>
                  <a:lnTo>
                    <a:pt x="1812" y="2723"/>
                  </a:lnTo>
                  <a:lnTo>
                    <a:pt x="1810" y="2725"/>
                  </a:lnTo>
                  <a:lnTo>
                    <a:pt x="1810" y="2725"/>
                  </a:lnTo>
                  <a:lnTo>
                    <a:pt x="1807" y="2728"/>
                  </a:lnTo>
                  <a:lnTo>
                    <a:pt x="1805" y="2730"/>
                  </a:lnTo>
                  <a:lnTo>
                    <a:pt x="1800" y="2730"/>
                  </a:lnTo>
                  <a:lnTo>
                    <a:pt x="1800" y="2730"/>
                  </a:lnTo>
                  <a:lnTo>
                    <a:pt x="1798" y="2732"/>
                  </a:lnTo>
                  <a:lnTo>
                    <a:pt x="1798" y="2732"/>
                  </a:lnTo>
                  <a:lnTo>
                    <a:pt x="1798" y="2732"/>
                  </a:lnTo>
                  <a:lnTo>
                    <a:pt x="1795" y="2732"/>
                  </a:lnTo>
                  <a:lnTo>
                    <a:pt x="1793" y="2732"/>
                  </a:lnTo>
                  <a:lnTo>
                    <a:pt x="1791" y="2735"/>
                  </a:lnTo>
                  <a:lnTo>
                    <a:pt x="1791" y="2735"/>
                  </a:lnTo>
                  <a:lnTo>
                    <a:pt x="1788" y="2735"/>
                  </a:lnTo>
                  <a:lnTo>
                    <a:pt x="1786" y="2737"/>
                  </a:lnTo>
                  <a:lnTo>
                    <a:pt x="1786" y="2739"/>
                  </a:lnTo>
                  <a:lnTo>
                    <a:pt x="1786" y="2739"/>
                  </a:lnTo>
                  <a:lnTo>
                    <a:pt x="1784" y="2747"/>
                  </a:lnTo>
                  <a:lnTo>
                    <a:pt x="1784" y="2747"/>
                  </a:lnTo>
                  <a:lnTo>
                    <a:pt x="1784" y="2754"/>
                  </a:lnTo>
                  <a:lnTo>
                    <a:pt x="1784" y="2754"/>
                  </a:lnTo>
                  <a:lnTo>
                    <a:pt x="1781" y="2758"/>
                  </a:lnTo>
                  <a:lnTo>
                    <a:pt x="1781" y="2758"/>
                  </a:lnTo>
                  <a:lnTo>
                    <a:pt x="1779" y="2765"/>
                  </a:lnTo>
                  <a:lnTo>
                    <a:pt x="1779" y="2765"/>
                  </a:lnTo>
                  <a:lnTo>
                    <a:pt x="1779" y="2768"/>
                  </a:lnTo>
                  <a:lnTo>
                    <a:pt x="1776" y="2768"/>
                  </a:lnTo>
                  <a:lnTo>
                    <a:pt x="1776" y="2768"/>
                  </a:lnTo>
                  <a:lnTo>
                    <a:pt x="1776" y="2768"/>
                  </a:lnTo>
                  <a:lnTo>
                    <a:pt x="1774" y="2768"/>
                  </a:lnTo>
                  <a:lnTo>
                    <a:pt x="1769" y="2768"/>
                  </a:lnTo>
                  <a:lnTo>
                    <a:pt x="1767" y="2768"/>
                  </a:lnTo>
                  <a:lnTo>
                    <a:pt x="1765" y="2770"/>
                  </a:lnTo>
                  <a:lnTo>
                    <a:pt x="1765" y="2768"/>
                  </a:lnTo>
                  <a:lnTo>
                    <a:pt x="1765" y="2765"/>
                  </a:lnTo>
                  <a:lnTo>
                    <a:pt x="1767" y="2765"/>
                  </a:lnTo>
                  <a:lnTo>
                    <a:pt x="1769" y="2765"/>
                  </a:lnTo>
                  <a:lnTo>
                    <a:pt x="1769" y="2761"/>
                  </a:lnTo>
                  <a:lnTo>
                    <a:pt x="1772" y="2758"/>
                  </a:lnTo>
                  <a:lnTo>
                    <a:pt x="1774" y="2758"/>
                  </a:lnTo>
                  <a:lnTo>
                    <a:pt x="1774" y="2756"/>
                  </a:lnTo>
                  <a:lnTo>
                    <a:pt x="1774" y="2756"/>
                  </a:lnTo>
                  <a:lnTo>
                    <a:pt x="1774" y="2754"/>
                  </a:lnTo>
                  <a:lnTo>
                    <a:pt x="1769" y="2754"/>
                  </a:lnTo>
                  <a:lnTo>
                    <a:pt x="1767" y="2756"/>
                  </a:lnTo>
                  <a:lnTo>
                    <a:pt x="1762" y="2756"/>
                  </a:lnTo>
                  <a:lnTo>
                    <a:pt x="1760" y="2758"/>
                  </a:lnTo>
                  <a:lnTo>
                    <a:pt x="1760" y="2758"/>
                  </a:lnTo>
                  <a:lnTo>
                    <a:pt x="1758" y="2758"/>
                  </a:lnTo>
                  <a:lnTo>
                    <a:pt x="1755" y="2756"/>
                  </a:lnTo>
                  <a:lnTo>
                    <a:pt x="1755" y="2756"/>
                  </a:lnTo>
                  <a:lnTo>
                    <a:pt x="1755" y="2754"/>
                  </a:lnTo>
                  <a:lnTo>
                    <a:pt x="1753" y="2754"/>
                  </a:lnTo>
                  <a:lnTo>
                    <a:pt x="1753" y="2751"/>
                  </a:lnTo>
                  <a:lnTo>
                    <a:pt x="1750" y="2751"/>
                  </a:lnTo>
                  <a:lnTo>
                    <a:pt x="1748" y="2751"/>
                  </a:lnTo>
                  <a:lnTo>
                    <a:pt x="1748" y="2751"/>
                  </a:lnTo>
                  <a:lnTo>
                    <a:pt x="1746" y="2749"/>
                  </a:lnTo>
                  <a:lnTo>
                    <a:pt x="1743" y="2747"/>
                  </a:lnTo>
                  <a:lnTo>
                    <a:pt x="1741" y="2747"/>
                  </a:lnTo>
                  <a:lnTo>
                    <a:pt x="1741" y="2747"/>
                  </a:lnTo>
                  <a:lnTo>
                    <a:pt x="1741" y="2747"/>
                  </a:lnTo>
                  <a:lnTo>
                    <a:pt x="1743" y="2749"/>
                  </a:lnTo>
                  <a:lnTo>
                    <a:pt x="1743" y="2749"/>
                  </a:lnTo>
                  <a:lnTo>
                    <a:pt x="1741" y="2754"/>
                  </a:lnTo>
                  <a:lnTo>
                    <a:pt x="1741" y="2758"/>
                  </a:lnTo>
                  <a:lnTo>
                    <a:pt x="1743" y="2758"/>
                  </a:lnTo>
                  <a:lnTo>
                    <a:pt x="1746" y="2763"/>
                  </a:lnTo>
                  <a:lnTo>
                    <a:pt x="1748" y="2765"/>
                  </a:lnTo>
                  <a:lnTo>
                    <a:pt x="1753" y="2768"/>
                  </a:lnTo>
                  <a:lnTo>
                    <a:pt x="1760" y="2770"/>
                  </a:lnTo>
                  <a:lnTo>
                    <a:pt x="1760" y="2770"/>
                  </a:lnTo>
                  <a:lnTo>
                    <a:pt x="1760" y="2770"/>
                  </a:lnTo>
                  <a:lnTo>
                    <a:pt x="1765" y="2773"/>
                  </a:lnTo>
                  <a:lnTo>
                    <a:pt x="1765" y="2773"/>
                  </a:lnTo>
                  <a:lnTo>
                    <a:pt x="1765" y="2775"/>
                  </a:lnTo>
                  <a:lnTo>
                    <a:pt x="1765" y="2775"/>
                  </a:lnTo>
                  <a:lnTo>
                    <a:pt x="1769" y="2773"/>
                  </a:lnTo>
                  <a:lnTo>
                    <a:pt x="1772" y="2770"/>
                  </a:lnTo>
                  <a:lnTo>
                    <a:pt x="1772" y="2770"/>
                  </a:lnTo>
                  <a:lnTo>
                    <a:pt x="1774" y="2770"/>
                  </a:lnTo>
                  <a:lnTo>
                    <a:pt x="1774" y="2770"/>
                  </a:lnTo>
                  <a:lnTo>
                    <a:pt x="1774" y="2770"/>
                  </a:lnTo>
                  <a:lnTo>
                    <a:pt x="1776" y="2770"/>
                  </a:lnTo>
                  <a:lnTo>
                    <a:pt x="1776" y="2770"/>
                  </a:lnTo>
                  <a:lnTo>
                    <a:pt x="1779" y="2775"/>
                  </a:lnTo>
                  <a:lnTo>
                    <a:pt x="1781" y="2787"/>
                  </a:lnTo>
                  <a:lnTo>
                    <a:pt x="1781" y="2789"/>
                  </a:lnTo>
                  <a:lnTo>
                    <a:pt x="1784" y="2796"/>
                  </a:lnTo>
                  <a:lnTo>
                    <a:pt x="1781" y="2796"/>
                  </a:lnTo>
                  <a:lnTo>
                    <a:pt x="1781" y="2799"/>
                  </a:lnTo>
                  <a:lnTo>
                    <a:pt x="1779" y="2799"/>
                  </a:lnTo>
                  <a:lnTo>
                    <a:pt x="1779" y="2806"/>
                  </a:lnTo>
                  <a:lnTo>
                    <a:pt x="1774" y="2806"/>
                  </a:lnTo>
                  <a:lnTo>
                    <a:pt x="1774" y="2808"/>
                  </a:lnTo>
                  <a:lnTo>
                    <a:pt x="1774" y="2810"/>
                  </a:lnTo>
                  <a:lnTo>
                    <a:pt x="1774" y="2813"/>
                  </a:lnTo>
                  <a:lnTo>
                    <a:pt x="1774" y="2813"/>
                  </a:lnTo>
                  <a:lnTo>
                    <a:pt x="1774" y="2815"/>
                  </a:lnTo>
                  <a:lnTo>
                    <a:pt x="1774" y="2817"/>
                  </a:lnTo>
                  <a:lnTo>
                    <a:pt x="1772" y="2822"/>
                  </a:lnTo>
                  <a:lnTo>
                    <a:pt x="1774" y="2825"/>
                  </a:lnTo>
                  <a:lnTo>
                    <a:pt x="1774" y="2825"/>
                  </a:lnTo>
                  <a:lnTo>
                    <a:pt x="1774" y="2832"/>
                  </a:lnTo>
                  <a:lnTo>
                    <a:pt x="1774" y="2834"/>
                  </a:lnTo>
                  <a:lnTo>
                    <a:pt x="1774" y="2836"/>
                  </a:lnTo>
                  <a:lnTo>
                    <a:pt x="1774" y="2836"/>
                  </a:lnTo>
                  <a:lnTo>
                    <a:pt x="1769" y="2839"/>
                  </a:lnTo>
                  <a:lnTo>
                    <a:pt x="1769" y="2836"/>
                  </a:lnTo>
                  <a:lnTo>
                    <a:pt x="1772" y="2836"/>
                  </a:lnTo>
                  <a:lnTo>
                    <a:pt x="1774" y="2836"/>
                  </a:lnTo>
                  <a:lnTo>
                    <a:pt x="1774" y="2834"/>
                  </a:lnTo>
                  <a:lnTo>
                    <a:pt x="1772" y="2834"/>
                  </a:lnTo>
                  <a:lnTo>
                    <a:pt x="1772" y="2834"/>
                  </a:lnTo>
                  <a:lnTo>
                    <a:pt x="1772" y="2832"/>
                  </a:lnTo>
                  <a:lnTo>
                    <a:pt x="1769" y="2832"/>
                  </a:lnTo>
                  <a:lnTo>
                    <a:pt x="1767" y="2832"/>
                  </a:lnTo>
                  <a:lnTo>
                    <a:pt x="1762" y="2829"/>
                  </a:lnTo>
                  <a:lnTo>
                    <a:pt x="1755" y="2829"/>
                  </a:lnTo>
                  <a:lnTo>
                    <a:pt x="1753" y="2829"/>
                  </a:lnTo>
                  <a:lnTo>
                    <a:pt x="1750" y="2829"/>
                  </a:lnTo>
                  <a:lnTo>
                    <a:pt x="1748" y="2829"/>
                  </a:lnTo>
                  <a:lnTo>
                    <a:pt x="1743" y="2829"/>
                  </a:lnTo>
                  <a:lnTo>
                    <a:pt x="1736" y="2832"/>
                  </a:lnTo>
                  <a:lnTo>
                    <a:pt x="1732" y="2836"/>
                  </a:lnTo>
                  <a:lnTo>
                    <a:pt x="1732" y="2839"/>
                  </a:lnTo>
                  <a:lnTo>
                    <a:pt x="1727" y="2841"/>
                  </a:lnTo>
                  <a:lnTo>
                    <a:pt x="1727" y="2846"/>
                  </a:lnTo>
                  <a:lnTo>
                    <a:pt x="1727" y="2846"/>
                  </a:lnTo>
                  <a:lnTo>
                    <a:pt x="1724" y="2843"/>
                  </a:lnTo>
                  <a:lnTo>
                    <a:pt x="1724" y="2841"/>
                  </a:lnTo>
                  <a:lnTo>
                    <a:pt x="1720" y="2839"/>
                  </a:lnTo>
                  <a:lnTo>
                    <a:pt x="1720" y="2841"/>
                  </a:lnTo>
                  <a:lnTo>
                    <a:pt x="1715" y="2839"/>
                  </a:lnTo>
                  <a:lnTo>
                    <a:pt x="1710" y="2841"/>
                  </a:lnTo>
                  <a:lnTo>
                    <a:pt x="1708" y="2839"/>
                  </a:lnTo>
                  <a:lnTo>
                    <a:pt x="1708" y="2836"/>
                  </a:lnTo>
                  <a:lnTo>
                    <a:pt x="1701" y="2836"/>
                  </a:lnTo>
                  <a:lnTo>
                    <a:pt x="1698" y="2836"/>
                  </a:lnTo>
                  <a:lnTo>
                    <a:pt x="1698" y="2836"/>
                  </a:lnTo>
                  <a:lnTo>
                    <a:pt x="1696" y="2836"/>
                  </a:lnTo>
                  <a:lnTo>
                    <a:pt x="1696" y="2834"/>
                  </a:lnTo>
                  <a:lnTo>
                    <a:pt x="1696" y="2829"/>
                  </a:lnTo>
                  <a:lnTo>
                    <a:pt x="1696" y="2829"/>
                  </a:lnTo>
                  <a:lnTo>
                    <a:pt x="1694" y="2827"/>
                  </a:lnTo>
                  <a:lnTo>
                    <a:pt x="1694" y="2829"/>
                  </a:lnTo>
                  <a:lnTo>
                    <a:pt x="1689" y="2829"/>
                  </a:lnTo>
                  <a:lnTo>
                    <a:pt x="1687" y="2829"/>
                  </a:lnTo>
                  <a:lnTo>
                    <a:pt x="1684" y="2827"/>
                  </a:lnTo>
                  <a:lnTo>
                    <a:pt x="1682" y="2825"/>
                  </a:lnTo>
                  <a:lnTo>
                    <a:pt x="1677" y="2825"/>
                  </a:lnTo>
                  <a:lnTo>
                    <a:pt x="1675" y="2825"/>
                  </a:lnTo>
                  <a:lnTo>
                    <a:pt x="1668" y="2822"/>
                  </a:lnTo>
                  <a:lnTo>
                    <a:pt x="1668" y="2825"/>
                  </a:lnTo>
                  <a:lnTo>
                    <a:pt x="1649" y="2827"/>
                  </a:lnTo>
                  <a:lnTo>
                    <a:pt x="1649" y="2829"/>
                  </a:lnTo>
                  <a:lnTo>
                    <a:pt x="1649" y="2829"/>
                  </a:lnTo>
                  <a:lnTo>
                    <a:pt x="1651" y="2834"/>
                  </a:lnTo>
                  <a:lnTo>
                    <a:pt x="1644" y="2834"/>
                  </a:lnTo>
                  <a:lnTo>
                    <a:pt x="1639" y="2834"/>
                  </a:lnTo>
                  <a:lnTo>
                    <a:pt x="1632" y="2825"/>
                  </a:lnTo>
                  <a:lnTo>
                    <a:pt x="1632" y="2825"/>
                  </a:lnTo>
                  <a:lnTo>
                    <a:pt x="1632" y="2825"/>
                  </a:lnTo>
                  <a:lnTo>
                    <a:pt x="1627" y="2822"/>
                  </a:lnTo>
                  <a:lnTo>
                    <a:pt x="1623" y="2820"/>
                  </a:lnTo>
                  <a:lnTo>
                    <a:pt x="1620" y="2820"/>
                  </a:lnTo>
                  <a:lnTo>
                    <a:pt x="1620" y="2817"/>
                  </a:lnTo>
                  <a:lnTo>
                    <a:pt x="1618" y="2817"/>
                  </a:lnTo>
                  <a:lnTo>
                    <a:pt x="1616" y="2813"/>
                  </a:lnTo>
                  <a:lnTo>
                    <a:pt x="1616" y="2813"/>
                  </a:lnTo>
                  <a:lnTo>
                    <a:pt x="1616" y="2813"/>
                  </a:lnTo>
                  <a:lnTo>
                    <a:pt x="1613" y="2810"/>
                  </a:lnTo>
                  <a:lnTo>
                    <a:pt x="1611" y="2803"/>
                  </a:lnTo>
                  <a:lnTo>
                    <a:pt x="1611" y="2801"/>
                  </a:lnTo>
                  <a:lnTo>
                    <a:pt x="1606" y="2796"/>
                  </a:lnTo>
                  <a:lnTo>
                    <a:pt x="1604" y="2794"/>
                  </a:lnTo>
                  <a:lnTo>
                    <a:pt x="1599" y="2789"/>
                  </a:lnTo>
                  <a:lnTo>
                    <a:pt x="1599" y="2789"/>
                  </a:lnTo>
                  <a:lnTo>
                    <a:pt x="1597" y="2789"/>
                  </a:lnTo>
                  <a:lnTo>
                    <a:pt x="1597" y="2789"/>
                  </a:lnTo>
                  <a:lnTo>
                    <a:pt x="1594" y="2791"/>
                  </a:lnTo>
                  <a:lnTo>
                    <a:pt x="1594" y="2789"/>
                  </a:lnTo>
                  <a:lnTo>
                    <a:pt x="1587" y="2787"/>
                  </a:lnTo>
                  <a:lnTo>
                    <a:pt x="1587" y="2782"/>
                  </a:lnTo>
                  <a:lnTo>
                    <a:pt x="1587" y="2782"/>
                  </a:lnTo>
                  <a:lnTo>
                    <a:pt x="1587" y="2787"/>
                  </a:lnTo>
                  <a:lnTo>
                    <a:pt x="1590" y="2787"/>
                  </a:lnTo>
                  <a:lnTo>
                    <a:pt x="1590" y="2789"/>
                  </a:lnTo>
                  <a:lnTo>
                    <a:pt x="1590" y="2789"/>
                  </a:lnTo>
                  <a:lnTo>
                    <a:pt x="1590" y="2789"/>
                  </a:lnTo>
                  <a:lnTo>
                    <a:pt x="1590" y="2791"/>
                  </a:lnTo>
                  <a:lnTo>
                    <a:pt x="1592" y="2794"/>
                  </a:lnTo>
                  <a:lnTo>
                    <a:pt x="1597" y="2799"/>
                  </a:lnTo>
                  <a:lnTo>
                    <a:pt x="1597" y="2799"/>
                  </a:lnTo>
                  <a:lnTo>
                    <a:pt x="1597" y="2799"/>
                  </a:lnTo>
                  <a:lnTo>
                    <a:pt x="1599" y="2796"/>
                  </a:lnTo>
                  <a:lnTo>
                    <a:pt x="1601" y="2799"/>
                  </a:lnTo>
                  <a:lnTo>
                    <a:pt x="1604" y="2799"/>
                  </a:lnTo>
                  <a:lnTo>
                    <a:pt x="1609" y="2801"/>
                  </a:lnTo>
                  <a:lnTo>
                    <a:pt x="1611" y="2803"/>
                  </a:lnTo>
                  <a:lnTo>
                    <a:pt x="1611" y="2810"/>
                  </a:lnTo>
                  <a:lnTo>
                    <a:pt x="1611" y="2810"/>
                  </a:lnTo>
                  <a:lnTo>
                    <a:pt x="1611" y="2810"/>
                  </a:lnTo>
                  <a:lnTo>
                    <a:pt x="1609" y="2810"/>
                  </a:lnTo>
                  <a:lnTo>
                    <a:pt x="1606" y="2813"/>
                  </a:lnTo>
                  <a:lnTo>
                    <a:pt x="1606" y="2815"/>
                  </a:lnTo>
                  <a:lnTo>
                    <a:pt x="1606" y="2820"/>
                  </a:lnTo>
                  <a:lnTo>
                    <a:pt x="1609" y="2820"/>
                  </a:lnTo>
                  <a:lnTo>
                    <a:pt x="1611" y="2820"/>
                  </a:lnTo>
                  <a:lnTo>
                    <a:pt x="1611" y="2825"/>
                  </a:lnTo>
                  <a:lnTo>
                    <a:pt x="1618" y="2827"/>
                  </a:lnTo>
                  <a:lnTo>
                    <a:pt x="1618" y="2827"/>
                  </a:lnTo>
                  <a:lnTo>
                    <a:pt x="1618" y="2829"/>
                  </a:lnTo>
                  <a:lnTo>
                    <a:pt x="1623" y="2832"/>
                  </a:lnTo>
                  <a:lnTo>
                    <a:pt x="1623" y="2832"/>
                  </a:lnTo>
                  <a:lnTo>
                    <a:pt x="1627" y="2834"/>
                  </a:lnTo>
                  <a:lnTo>
                    <a:pt x="1630" y="2834"/>
                  </a:lnTo>
                  <a:lnTo>
                    <a:pt x="1632" y="2834"/>
                  </a:lnTo>
                  <a:lnTo>
                    <a:pt x="1635" y="2839"/>
                  </a:lnTo>
                  <a:lnTo>
                    <a:pt x="1635" y="2839"/>
                  </a:lnTo>
                  <a:lnTo>
                    <a:pt x="1635" y="2841"/>
                  </a:lnTo>
                  <a:lnTo>
                    <a:pt x="1639" y="2843"/>
                  </a:lnTo>
                  <a:lnTo>
                    <a:pt x="1639" y="2841"/>
                  </a:lnTo>
                  <a:lnTo>
                    <a:pt x="1639" y="2841"/>
                  </a:lnTo>
                  <a:lnTo>
                    <a:pt x="1639" y="2839"/>
                  </a:lnTo>
                  <a:lnTo>
                    <a:pt x="1644" y="2839"/>
                  </a:lnTo>
                  <a:lnTo>
                    <a:pt x="1644" y="2839"/>
                  </a:lnTo>
                  <a:lnTo>
                    <a:pt x="1644" y="2839"/>
                  </a:lnTo>
                  <a:lnTo>
                    <a:pt x="1646" y="2841"/>
                  </a:lnTo>
                  <a:lnTo>
                    <a:pt x="1649" y="2843"/>
                  </a:lnTo>
                  <a:lnTo>
                    <a:pt x="1649" y="2843"/>
                  </a:lnTo>
                  <a:lnTo>
                    <a:pt x="1651" y="2843"/>
                  </a:lnTo>
                  <a:lnTo>
                    <a:pt x="1658" y="2839"/>
                  </a:lnTo>
                  <a:lnTo>
                    <a:pt x="1665" y="2836"/>
                  </a:lnTo>
                  <a:lnTo>
                    <a:pt x="1672" y="2836"/>
                  </a:lnTo>
                  <a:lnTo>
                    <a:pt x="1672" y="2836"/>
                  </a:lnTo>
                  <a:lnTo>
                    <a:pt x="1677" y="2836"/>
                  </a:lnTo>
                  <a:lnTo>
                    <a:pt x="1679" y="2834"/>
                  </a:lnTo>
                  <a:lnTo>
                    <a:pt x="1679" y="2834"/>
                  </a:lnTo>
                  <a:lnTo>
                    <a:pt x="1684" y="2834"/>
                  </a:lnTo>
                  <a:lnTo>
                    <a:pt x="1687" y="2834"/>
                  </a:lnTo>
                  <a:lnTo>
                    <a:pt x="1689" y="2843"/>
                  </a:lnTo>
                  <a:lnTo>
                    <a:pt x="1689" y="2843"/>
                  </a:lnTo>
                  <a:lnTo>
                    <a:pt x="1689" y="2841"/>
                  </a:lnTo>
                  <a:lnTo>
                    <a:pt x="1689" y="2839"/>
                  </a:lnTo>
                  <a:lnTo>
                    <a:pt x="1691" y="2839"/>
                  </a:lnTo>
                  <a:lnTo>
                    <a:pt x="1694" y="2841"/>
                  </a:lnTo>
                  <a:lnTo>
                    <a:pt x="1694" y="2846"/>
                  </a:lnTo>
                  <a:lnTo>
                    <a:pt x="1698" y="2848"/>
                  </a:lnTo>
                  <a:lnTo>
                    <a:pt x="1701" y="2860"/>
                  </a:lnTo>
                  <a:lnTo>
                    <a:pt x="1705" y="2860"/>
                  </a:lnTo>
                  <a:lnTo>
                    <a:pt x="1708" y="2862"/>
                  </a:lnTo>
                  <a:lnTo>
                    <a:pt x="1713" y="2865"/>
                  </a:lnTo>
                  <a:lnTo>
                    <a:pt x="1715" y="2865"/>
                  </a:lnTo>
                  <a:lnTo>
                    <a:pt x="1715" y="2865"/>
                  </a:lnTo>
                  <a:lnTo>
                    <a:pt x="1717" y="2865"/>
                  </a:lnTo>
                  <a:lnTo>
                    <a:pt x="1722" y="2862"/>
                  </a:lnTo>
                  <a:lnTo>
                    <a:pt x="1722" y="2862"/>
                  </a:lnTo>
                  <a:lnTo>
                    <a:pt x="1722" y="2860"/>
                  </a:lnTo>
                  <a:lnTo>
                    <a:pt x="1720" y="2858"/>
                  </a:lnTo>
                  <a:lnTo>
                    <a:pt x="1717" y="2858"/>
                  </a:lnTo>
                  <a:lnTo>
                    <a:pt x="1717" y="2858"/>
                  </a:lnTo>
                  <a:lnTo>
                    <a:pt x="1715" y="2855"/>
                  </a:lnTo>
                  <a:lnTo>
                    <a:pt x="1715" y="2853"/>
                  </a:lnTo>
                  <a:lnTo>
                    <a:pt x="1713" y="2851"/>
                  </a:lnTo>
                  <a:lnTo>
                    <a:pt x="1713" y="2851"/>
                  </a:lnTo>
                  <a:lnTo>
                    <a:pt x="1715" y="2848"/>
                  </a:lnTo>
                  <a:lnTo>
                    <a:pt x="1715" y="2851"/>
                  </a:lnTo>
                  <a:lnTo>
                    <a:pt x="1717" y="2853"/>
                  </a:lnTo>
                  <a:lnTo>
                    <a:pt x="1717" y="2853"/>
                  </a:lnTo>
                  <a:lnTo>
                    <a:pt x="1724" y="2858"/>
                  </a:lnTo>
                  <a:lnTo>
                    <a:pt x="1727" y="2860"/>
                  </a:lnTo>
                  <a:lnTo>
                    <a:pt x="1729" y="2858"/>
                  </a:lnTo>
                  <a:lnTo>
                    <a:pt x="1732" y="2855"/>
                  </a:lnTo>
                  <a:lnTo>
                    <a:pt x="1734" y="2858"/>
                  </a:lnTo>
                  <a:lnTo>
                    <a:pt x="1732" y="2860"/>
                  </a:lnTo>
                  <a:lnTo>
                    <a:pt x="1732" y="2860"/>
                  </a:lnTo>
                  <a:lnTo>
                    <a:pt x="1743" y="2865"/>
                  </a:lnTo>
                  <a:lnTo>
                    <a:pt x="1746" y="2867"/>
                  </a:lnTo>
                  <a:lnTo>
                    <a:pt x="1748" y="2867"/>
                  </a:lnTo>
                  <a:lnTo>
                    <a:pt x="1748" y="2869"/>
                  </a:lnTo>
                  <a:lnTo>
                    <a:pt x="1750" y="2869"/>
                  </a:lnTo>
                  <a:lnTo>
                    <a:pt x="1750" y="2872"/>
                  </a:lnTo>
                  <a:lnTo>
                    <a:pt x="1753" y="2874"/>
                  </a:lnTo>
                  <a:lnTo>
                    <a:pt x="1755" y="2874"/>
                  </a:lnTo>
                  <a:lnTo>
                    <a:pt x="1755" y="2877"/>
                  </a:lnTo>
                  <a:lnTo>
                    <a:pt x="1758" y="2877"/>
                  </a:lnTo>
                  <a:lnTo>
                    <a:pt x="1760" y="2874"/>
                  </a:lnTo>
                  <a:lnTo>
                    <a:pt x="1762" y="2874"/>
                  </a:lnTo>
                  <a:lnTo>
                    <a:pt x="1767" y="2872"/>
                  </a:lnTo>
                  <a:lnTo>
                    <a:pt x="1769" y="2869"/>
                  </a:lnTo>
                  <a:lnTo>
                    <a:pt x="1769" y="2867"/>
                  </a:lnTo>
                  <a:lnTo>
                    <a:pt x="1772" y="2867"/>
                  </a:lnTo>
                  <a:lnTo>
                    <a:pt x="1772" y="2867"/>
                  </a:lnTo>
                  <a:lnTo>
                    <a:pt x="1774" y="2865"/>
                  </a:lnTo>
                  <a:lnTo>
                    <a:pt x="1779" y="2862"/>
                  </a:lnTo>
                  <a:lnTo>
                    <a:pt x="1786" y="2855"/>
                  </a:lnTo>
                  <a:lnTo>
                    <a:pt x="1788" y="2855"/>
                  </a:lnTo>
                  <a:lnTo>
                    <a:pt x="1795" y="2848"/>
                  </a:lnTo>
                  <a:lnTo>
                    <a:pt x="1798" y="2848"/>
                  </a:lnTo>
                  <a:lnTo>
                    <a:pt x="1802" y="2848"/>
                  </a:lnTo>
                  <a:lnTo>
                    <a:pt x="1805" y="2851"/>
                  </a:lnTo>
                  <a:lnTo>
                    <a:pt x="1805" y="2851"/>
                  </a:lnTo>
                  <a:lnTo>
                    <a:pt x="1810" y="2853"/>
                  </a:lnTo>
                  <a:lnTo>
                    <a:pt x="1810" y="2853"/>
                  </a:lnTo>
                  <a:lnTo>
                    <a:pt x="1812" y="2855"/>
                  </a:lnTo>
                  <a:lnTo>
                    <a:pt x="1812" y="2858"/>
                  </a:lnTo>
                  <a:lnTo>
                    <a:pt x="1814" y="2858"/>
                  </a:lnTo>
                  <a:lnTo>
                    <a:pt x="1814" y="2858"/>
                  </a:lnTo>
                  <a:lnTo>
                    <a:pt x="1819" y="2858"/>
                  </a:lnTo>
                  <a:lnTo>
                    <a:pt x="1819" y="2855"/>
                  </a:lnTo>
                  <a:lnTo>
                    <a:pt x="1819" y="2855"/>
                  </a:lnTo>
                  <a:lnTo>
                    <a:pt x="1826" y="2860"/>
                  </a:lnTo>
                  <a:lnTo>
                    <a:pt x="1826" y="2862"/>
                  </a:lnTo>
                  <a:lnTo>
                    <a:pt x="1828" y="2865"/>
                  </a:lnTo>
                  <a:lnTo>
                    <a:pt x="1831" y="2867"/>
                  </a:lnTo>
                  <a:lnTo>
                    <a:pt x="1828" y="2867"/>
                  </a:lnTo>
                  <a:lnTo>
                    <a:pt x="1826" y="2865"/>
                  </a:lnTo>
                  <a:lnTo>
                    <a:pt x="1824" y="2865"/>
                  </a:lnTo>
                  <a:lnTo>
                    <a:pt x="1821" y="2865"/>
                  </a:lnTo>
                  <a:lnTo>
                    <a:pt x="1821" y="2865"/>
                  </a:lnTo>
                  <a:lnTo>
                    <a:pt x="1821" y="2867"/>
                  </a:lnTo>
                  <a:lnTo>
                    <a:pt x="1817" y="2867"/>
                  </a:lnTo>
                  <a:lnTo>
                    <a:pt x="1817" y="2869"/>
                  </a:lnTo>
                  <a:lnTo>
                    <a:pt x="1817" y="2872"/>
                  </a:lnTo>
                  <a:lnTo>
                    <a:pt x="1810" y="2872"/>
                  </a:lnTo>
                  <a:lnTo>
                    <a:pt x="1807" y="2874"/>
                  </a:lnTo>
                  <a:lnTo>
                    <a:pt x="1807" y="2874"/>
                  </a:lnTo>
                  <a:lnTo>
                    <a:pt x="1807" y="2877"/>
                  </a:lnTo>
                  <a:lnTo>
                    <a:pt x="1807" y="2877"/>
                  </a:lnTo>
                  <a:lnTo>
                    <a:pt x="1805" y="2879"/>
                  </a:lnTo>
                  <a:lnTo>
                    <a:pt x="1805" y="2877"/>
                  </a:lnTo>
                  <a:lnTo>
                    <a:pt x="1805" y="2877"/>
                  </a:lnTo>
                  <a:lnTo>
                    <a:pt x="1802" y="2877"/>
                  </a:lnTo>
                  <a:lnTo>
                    <a:pt x="1802" y="2877"/>
                  </a:lnTo>
                  <a:lnTo>
                    <a:pt x="1802" y="2879"/>
                  </a:lnTo>
                  <a:lnTo>
                    <a:pt x="1805" y="2879"/>
                  </a:lnTo>
                  <a:lnTo>
                    <a:pt x="1807" y="2879"/>
                  </a:lnTo>
                  <a:lnTo>
                    <a:pt x="1810" y="2879"/>
                  </a:lnTo>
                  <a:lnTo>
                    <a:pt x="1810" y="2879"/>
                  </a:lnTo>
                  <a:lnTo>
                    <a:pt x="1810" y="2879"/>
                  </a:lnTo>
                  <a:lnTo>
                    <a:pt x="1810" y="2877"/>
                  </a:lnTo>
                  <a:lnTo>
                    <a:pt x="1810" y="2877"/>
                  </a:lnTo>
                  <a:lnTo>
                    <a:pt x="1812" y="2874"/>
                  </a:lnTo>
                  <a:lnTo>
                    <a:pt x="1814" y="2877"/>
                  </a:lnTo>
                  <a:lnTo>
                    <a:pt x="1819" y="2874"/>
                  </a:lnTo>
                  <a:lnTo>
                    <a:pt x="1819" y="2872"/>
                  </a:lnTo>
                  <a:lnTo>
                    <a:pt x="1824" y="2869"/>
                  </a:lnTo>
                  <a:lnTo>
                    <a:pt x="1824" y="2869"/>
                  </a:lnTo>
                  <a:lnTo>
                    <a:pt x="1824" y="2869"/>
                  </a:lnTo>
                  <a:lnTo>
                    <a:pt x="1831" y="2872"/>
                  </a:lnTo>
                  <a:lnTo>
                    <a:pt x="1833" y="2872"/>
                  </a:lnTo>
                  <a:lnTo>
                    <a:pt x="1836" y="2869"/>
                  </a:lnTo>
                  <a:lnTo>
                    <a:pt x="1840" y="2869"/>
                  </a:lnTo>
                  <a:lnTo>
                    <a:pt x="1843" y="2869"/>
                  </a:lnTo>
                  <a:lnTo>
                    <a:pt x="1843" y="2869"/>
                  </a:lnTo>
                  <a:lnTo>
                    <a:pt x="1843" y="2869"/>
                  </a:lnTo>
                  <a:lnTo>
                    <a:pt x="1850" y="2867"/>
                  </a:lnTo>
                  <a:lnTo>
                    <a:pt x="1850" y="2867"/>
                  </a:lnTo>
                  <a:lnTo>
                    <a:pt x="1852" y="2865"/>
                  </a:lnTo>
                  <a:lnTo>
                    <a:pt x="1852" y="2862"/>
                  </a:lnTo>
                  <a:lnTo>
                    <a:pt x="1854" y="2862"/>
                  </a:lnTo>
                  <a:lnTo>
                    <a:pt x="1857" y="2860"/>
                  </a:lnTo>
                  <a:lnTo>
                    <a:pt x="1862" y="2860"/>
                  </a:lnTo>
                  <a:lnTo>
                    <a:pt x="1862" y="2860"/>
                  </a:lnTo>
                  <a:lnTo>
                    <a:pt x="1864" y="2858"/>
                  </a:lnTo>
                  <a:lnTo>
                    <a:pt x="1862" y="2858"/>
                  </a:lnTo>
                  <a:lnTo>
                    <a:pt x="1864" y="2853"/>
                  </a:lnTo>
                  <a:lnTo>
                    <a:pt x="1866" y="2851"/>
                  </a:lnTo>
                  <a:lnTo>
                    <a:pt x="1866" y="2846"/>
                  </a:lnTo>
                  <a:lnTo>
                    <a:pt x="1866" y="2846"/>
                  </a:lnTo>
                  <a:lnTo>
                    <a:pt x="1869" y="2843"/>
                  </a:lnTo>
                  <a:lnTo>
                    <a:pt x="1869" y="2841"/>
                  </a:lnTo>
                  <a:lnTo>
                    <a:pt x="1871" y="2839"/>
                  </a:lnTo>
                  <a:lnTo>
                    <a:pt x="1869" y="2839"/>
                  </a:lnTo>
                  <a:lnTo>
                    <a:pt x="1869" y="2836"/>
                  </a:lnTo>
                  <a:lnTo>
                    <a:pt x="1871" y="2836"/>
                  </a:lnTo>
                  <a:lnTo>
                    <a:pt x="1878" y="2832"/>
                  </a:lnTo>
                  <a:lnTo>
                    <a:pt x="1883" y="2832"/>
                  </a:lnTo>
                  <a:lnTo>
                    <a:pt x="1885" y="2829"/>
                  </a:lnTo>
                  <a:lnTo>
                    <a:pt x="1890" y="2829"/>
                  </a:lnTo>
                  <a:lnTo>
                    <a:pt x="1890" y="2829"/>
                  </a:lnTo>
                  <a:lnTo>
                    <a:pt x="1890" y="2832"/>
                  </a:lnTo>
                  <a:lnTo>
                    <a:pt x="1890" y="2832"/>
                  </a:lnTo>
                  <a:lnTo>
                    <a:pt x="1888" y="2836"/>
                  </a:lnTo>
                  <a:lnTo>
                    <a:pt x="1888" y="2836"/>
                  </a:lnTo>
                  <a:lnTo>
                    <a:pt x="1888" y="2839"/>
                  </a:lnTo>
                  <a:lnTo>
                    <a:pt x="1888" y="2839"/>
                  </a:lnTo>
                  <a:lnTo>
                    <a:pt x="1888" y="2843"/>
                  </a:lnTo>
                  <a:lnTo>
                    <a:pt x="1883" y="2858"/>
                  </a:lnTo>
                  <a:lnTo>
                    <a:pt x="1878" y="2860"/>
                  </a:lnTo>
                  <a:lnTo>
                    <a:pt x="1876" y="2862"/>
                  </a:lnTo>
                  <a:lnTo>
                    <a:pt x="1876" y="2865"/>
                  </a:lnTo>
                  <a:lnTo>
                    <a:pt x="1871" y="2869"/>
                  </a:lnTo>
                  <a:lnTo>
                    <a:pt x="1871" y="2874"/>
                  </a:lnTo>
                  <a:lnTo>
                    <a:pt x="1869" y="2874"/>
                  </a:lnTo>
                  <a:lnTo>
                    <a:pt x="1866" y="2879"/>
                  </a:lnTo>
                  <a:lnTo>
                    <a:pt x="1866" y="2881"/>
                  </a:lnTo>
                  <a:lnTo>
                    <a:pt x="1864" y="2884"/>
                  </a:lnTo>
                  <a:lnTo>
                    <a:pt x="1862" y="2886"/>
                  </a:lnTo>
                  <a:lnTo>
                    <a:pt x="1862" y="2886"/>
                  </a:lnTo>
                  <a:lnTo>
                    <a:pt x="1859" y="2888"/>
                  </a:lnTo>
                  <a:lnTo>
                    <a:pt x="1857" y="2891"/>
                  </a:lnTo>
                  <a:lnTo>
                    <a:pt x="1857" y="2893"/>
                  </a:lnTo>
                  <a:lnTo>
                    <a:pt x="1852" y="2900"/>
                  </a:lnTo>
                  <a:lnTo>
                    <a:pt x="1852" y="2900"/>
                  </a:lnTo>
                  <a:lnTo>
                    <a:pt x="1850" y="2903"/>
                  </a:lnTo>
                  <a:lnTo>
                    <a:pt x="1850" y="2905"/>
                  </a:lnTo>
                  <a:lnTo>
                    <a:pt x="1845" y="2910"/>
                  </a:lnTo>
                  <a:lnTo>
                    <a:pt x="1843" y="2914"/>
                  </a:lnTo>
                  <a:lnTo>
                    <a:pt x="1840" y="2917"/>
                  </a:lnTo>
                  <a:lnTo>
                    <a:pt x="1836" y="2917"/>
                  </a:lnTo>
                  <a:lnTo>
                    <a:pt x="1836" y="2919"/>
                  </a:lnTo>
                  <a:lnTo>
                    <a:pt x="1831" y="2921"/>
                  </a:lnTo>
                  <a:lnTo>
                    <a:pt x="1831" y="2926"/>
                  </a:lnTo>
                  <a:lnTo>
                    <a:pt x="1826" y="2929"/>
                  </a:lnTo>
                  <a:lnTo>
                    <a:pt x="1826" y="2931"/>
                  </a:lnTo>
                  <a:lnTo>
                    <a:pt x="1824" y="2933"/>
                  </a:lnTo>
                  <a:lnTo>
                    <a:pt x="1821" y="2933"/>
                  </a:lnTo>
                  <a:lnTo>
                    <a:pt x="1819" y="2936"/>
                  </a:lnTo>
                  <a:lnTo>
                    <a:pt x="1821" y="2940"/>
                  </a:lnTo>
                  <a:lnTo>
                    <a:pt x="1819" y="2943"/>
                  </a:lnTo>
                  <a:lnTo>
                    <a:pt x="1817" y="2950"/>
                  </a:lnTo>
                  <a:lnTo>
                    <a:pt x="1814" y="2950"/>
                  </a:lnTo>
                  <a:lnTo>
                    <a:pt x="1814" y="2952"/>
                  </a:lnTo>
                  <a:lnTo>
                    <a:pt x="1814" y="2957"/>
                  </a:lnTo>
                  <a:lnTo>
                    <a:pt x="1812" y="2959"/>
                  </a:lnTo>
                  <a:lnTo>
                    <a:pt x="1810" y="2964"/>
                  </a:lnTo>
                  <a:lnTo>
                    <a:pt x="1807" y="2966"/>
                  </a:lnTo>
                  <a:lnTo>
                    <a:pt x="1807" y="2969"/>
                  </a:lnTo>
                  <a:lnTo>
                    <a:pt x="1805" y="2969"/>
                  </a:lnTo>
                  <a:lnTo>
                    <a:pt x="1805" y="2971"/>
                  </a:lnTo>
                  <a:lnTo>
                    <a:pt x="1800" y="2973"/>
                  </a:lnTo>
                  <a:lnTo>
                    <a:pt x="1800" y="2976"/>
                  </a:lnTo>
                  <a:lnTo>
                    <a:pt x="1795" y="2981"/>
                  </a:lnTo>
                  <a:lnTo>
                    <a:pt x="1795" y="2985"/>
                  </a:lnTo>
                  <a:lnTo>
                    <a:pt x="1793" y="2985"/>
                  </a:lnTo>
                  <a:lnTo>
                    <a:pt x="1793" y="2988"/>
                  </a:lnTo>
                  <a:lnTo>
                    <a:pt x="1791" y="2988"/>
                  </a:lnTo>
                  <a:lnTo>
                    <a:pt x="1786" y="2990"/>
                  </a:lnTo>
                  <a:lnTo>
                    <a:pt x="1781" y="2988"/>
                  </a:lnTo>
                  <a:lnTo>
                    <a:pt x="1776" y="2988"/>
                  </a:lnTo>
                  <a:lnTo>
                    <a:pt x="1769" y="2990"/>
                  </a:lnTo>
                  <a:lnTo>
                    <a:pt x="1769" y="2988"/>
                  </a:lnTo>
                  <a:lnTo>
                    <a:pt x="1767" y="2988"/>
                  </a:lnTo>
                  <a:lnTo>
                    <a:pt x="1762" y="2988"/>
                  </a:lnTo>
                  <a:lnTo>
                    <a:pt x="1762" y="2983"/>
                  </a:lnTo>
                  <a:lnTo>
                    <a:pt x="1762" y="2983"/>
                  </a:lnTo>
                  <a:lnTo>
                    <a:pt x="1762" y="2978"/>
                  </a:lnTo>
                  <a:lnTo>
                    <a:pt x="1765" y="2973"/>
                  </a:lnTo>
                  <a:lnTo>
                    <a:pt x="1767" y="2969"/>
                  </a:lnTo>
                  <a:lnTo>
                    <a:pt x="1767" y="2969"/>
                  </a:lnTo>
                  <a:lnTo>
                    <a:pt x="1767" y="2966"/>
                  </a:lnTo>
                  <a:lnTo>
                    <a:pt x="1767" y="2966"/>
                  </a:lnTo>
                  <a:lnTo>
                    <a:pt x="1767" y="2964"/>
                  </a:lnTo>
                  <a:lnTo>
                    <a:pt x="1769" y="2962"/>
                  </a:lnTo>
                  <a:lnTo>
                    <a:pt x="1774" y="2957"/>
                  </a:lnTo>
                  <a:lnTo>
                    <a:pt x="1774" y="2955"/>
                  </a:lnTo>
                  <a:lnTo>
                    <a:pt x="1774" y="2955"/>
                  </a:lnTo>
                  <a:lnTo>
                    <a:pt x="1774" y="2952"/>
                  </a:lnTo>
                  <a:lnTo>
                    <a:pt x="1774" y="2950"/>
                  </a:lnTo>
                  <a:lnTo>
                    <a:pt x="1774" y="2947"/>
                  </a:lnTo>
                  <a:lnTo>
                    <a:pt x="1774" y="2950"/>
                  </a:lnTo>
                  <a:lnTo>
                    <a:pt x="1772" y="2950"/>
                  </a:lnTo>
                  <a:lnTo>
                    <a:pt x="1772" y="2950"/>
                  </a:lnTo>
                  <a:lnTo>
                    <a:pt x="1772" y="2947"/>
                  </a:lnTo>
                  <a:lnTo>
                    <a:pt x="1769" y="2947"/>
                  </a:lnTo>
                  <a:lnTo>
                    <a:pt x="1769" y="2947"/>
                  </a:lnTo>
                  <a:lnTo>
                    <a:pt x="1762" y="2947"/>
                  </a:lnTo>
                  <a:lnTo>
                    <a:pt x="1760" y="2950"/>
                  </a:lnTo>
                  <a:lnTo>
                    <a:pt x="1758" y="2952"/>
                  </a:lnTo>
                  <a:lnTo>
                    <a:pt x="1758" y="2955"/>
                  </a:lnTo>
                  <a:lnTo>
                    <a:pt x="1750" y="2955"/>
                  </a:lnTo>
                  <a:lnTo>
                    <a:pt x="1743" y="2952"/>
                  </a:lnTo>
                  <a:lnTo>
                    <a:pt x="1741" y="2955"/>
                  </a:lnTo>
                  <a:lnTo>
                    <a:pt x="1739" y="2957"/>
                  </a:lnTo>
                  <a:lnTo>
                    <a:pt x="1739" y="2957"/>
                  </a:lnTo>
                  <a:lnTo>
                    <a:pt x="1736" y="2959"/>
                  </a:lnTo>
                  <a:lnTo>
                    <a:pt x="1736" y="2959"/>
                  </a:lnTo>
                  <a:lnTo>
                    <a:pt x="1734" y="2959"/>
                  </a:lnTo>
                  <a:lnTo>
                    <a:pt x="1734" y="2962"/>
                  </a:lnTo>
                  <a:lnTo>
                    <a:pt x="1732" y="2964"/>
                  </a:lnTo>
                  <a:lnTo>
                    <a:pt x="1729" y="2964"/>
                  </a:lnTo>
                  <a:lnTo>
                    <a:pt x="1727" y="2964"/>
                  </a:lnTo>
                  <a:lnTo>
                    <a:pt x="1727" y="2966"/>
                  </a:lnTo>
                  <a:lnTo>
                    <a:pt x="1724" y="2969"/>
                  </a:lnTo>
                  <a:lnTo>
                    <a:pt x="1724" y="2971"/>
                  </a:lnTo>
                  <a:lnTo>
                    <a:pt x="1720" y="2973"/>
                  </a:lnTo>
                  <a:lnTo>
                    <a:pt x="1717" y="2976"/>
                  </a:lnTo>
                  <a:lnTo>
                    <a:pt x="1717" y="2976"/>
                  </a:lnTo>
                  <a:lnTo>
                    <a:pt x="1715" y="2978"/>
                  </a:lnTo>
                  <a:lnTo>
                    <a:pt x="1715" y="2978"/>
                  </a:lnTo>
                  <a:lnTo>
                    <a:pt x="1713" y="2981"/>
                  </a:lnTo>
                  <a:lnTo>
                    <a:pt x="1713" y="2981"/>
                  </a:lnTo>
                  <a:lnTo>
                    <a:pt x="1710" y="2985"/>
                  </a:lnTo>
                  <a:lnTo>
                    <a:pt x="1708" y="2985"/>
                  </a:lnTo>
                  <a:lnTo>
                    <a:pt x="1708" y="2985"/>
                  </a:lnTo>
                  <a:lnTo>
                    <a:pt x="1703" y="2990"/>
                  </a:lnTo>
                  <a:lnTo>
                    <a:pt x="1698" y="2992"/>
                  </a:lnTo>
                  <a:lnTo>
                    <a:pt x="1698" y="2995"/>
                  </a:lnTo>
                  <a:lnTo>
                    <a:pt x="1698" y="2995"/>
                  </a:lnTo>
                  <a:lnTo>
                    <a:pt x="1694" y="2995"/>
                  </a:lnTo>
                  <a:lnTo>
                    <a:pt x="1694" y="2995"/>
                  </a:lnTo>
                  <a:lnTo>
                    <a:pt x="1691" y="2992"/>
                  </a:lnTo>
                  <a:lnTo>
                    <a:pt x="1691" y="2992"/>
                  </a:lnTo>
                  <a:lnTo>
                    <a:pt x="1679" y="2988"/>
                  </a:lnTo>
                  <a:lnTo>
                    <a:pt x="1677" y="2990"/>
                  </a:lnTo>
                  <a:lnTo>
                    <a:pt x="1668" y="2990"/>
                  </a:lnTo>
                  <a:lnTo>
                    <a:pt x="1668" y="2992"/>
                  </a:lnTo>
                  <a:lnTo>
                    <a:pt x="1663" y="2992"/>
                  </a:lnTo>
                  <a:lnTo>
                    <a:pt x="1663" y="2995"/>
                  </a:lnTo>
                  <a:lnTo>
                    <a:pt x="1663" y="2995"/>
                  </a:lnTo>
                  <a:lnTo>
                    <a:pt x="1663" y="2997"/>
                  </a:lnTo>
                  <a:lnTo>
                    <a:pt x="1656" y="3002"/>
                  </a:lnTo>
                  <a:lnTo>
                    <a:pt x="1651" y="3002"/>
                  </a:lnTo>
                  <a:lnTo>
                    <a:pt x="1649" y="2999"/>
                  </a:lnTo>
                  <a:lnTo>
                    <a:pt x="1649" y="2999"/>
                  </a:lnTo>
                  <a:lnTo>
                    <a:pt x="1646" y="2997"/>
                  </a:lnTo>
                  <a:lnTo>
                    <a:pt x="1644" y="2997"/>
                  </a:lnTo>
                  <a:lnTo>
                    <a:pt x="1639" y="2999"/>
                  </a:lnTo>
                  <a:lnTo>
                    <a:pt x="1637" y="2999"/>
                  </a:lnTo>
                  <a:lnTo>
                    <a:pt x="1637" y="3002"/>
                  </a:lnTo>
                  <a:lnTo>
                    <a:pt x="1635" y="3002"/>
                  </a:lnTo>
                  <a:lnTo>
                    <a:pt x="1635" y="3004"/>
                  </a:lnTo>
                  <a:lnTo>
                    <a:pt x="1632" y="3009"/>
                  </a:lnTo>
                  <a:lnTo>
                    <a:pt x="1635" y="3011"/>
                  </a:lnTo>
                  <a:lnTo>
                    <a:pt x="1635" y="3014"/>
                  </a:lnTo>
                  <a:lnTo>
                    <a:pt x="1635" y="3014"/>
                  </a:lnTo>
                  <a:lnTo>
                    <a:pt x="1635" y="3016"/>
                  </a:lnTo>
                  <a:lnTo>
                    <a:pt x="1635" y="3018"/>
                  </a:lnTo>
                  <a:lnTo>
                    <a:pt x="1632" y="3018"/>
                  </a:lnTo>
                  <a:lnTo>
                    <a:pt x="1632" y="3021"/>
                  </a:lnTo>
                  <a:lnTo>
                    <a:pt x="1630" y="3021"/>
                  </a:lnTo>
                  <a:lnTo>
                    <a:pt x="1627" y="3023"/>
                  </a:lnTo>
                  <a:lnTo>
                    <a:pt x="1625" y="3023"/>
                  </a:lnTo>
                  <a:lnTo>
                    <a:pt x="1623" y="3023"/>
                  </a:lnTo>
                  <a:lnTo>
                    <a:pt x="1623" y="3023"/>
                  </a:lnTo>
                  <a:lnTo>
                    <a:pt x="1623" y="3023"/>
                  </a:lnTo>
                  <a:lnTo>
                    <a:pt x="1620" y="3023"/>
                  </a:lnTo>
                  <a:lnTo>
                    <a:pt x="1618" y="3025"/>
                  </a:lnTo>
                  <a:lnTo>
                    <a:pt x="1616" y="3028"/>
                  </a:lnTo>
                  <a:lnTo>
                    <a:pt x="1613" y="3035"/>
                  </a:lnTo>
                  <a:lnTo>
                    <a:pt x="1611" y="3035"/>
                  </a:lnTo>
                  <a:lnTo>
                    <a:pt x="1611" y="3035"/>
                  </a:lnTo>
                  <a:lnTo>
                    <a:pt x="1609" y="3037"/>
                  </a:lnTo>
                  <a:lnTo>
                    <a:pt x="1609" y="3037"/>
                  </a:lnTo>
                  <a:lnTo>
                    <a:pt x="1609" y="3037"/>
                  </a:lnTo>
                  <a:lnTo>
                    <a:pt x="1604" y="3042"/>
                  </a:lnTo>
                  <a:lnTo>
                    <a:pt x="1601" y="3044"/>
                  </a:lnTo>
                  <a:lnTo>
                    <a:pt x="1601" y="3047"/>
                  </a:lnTo>
                  <a:lnTo>
                    <a:pt x="1599" y="3049"/>
                  </a:lnTo>
                  <a:lnTo>
                    <a:pt x="1597" y="3049"/>
                  </a:lnTo>
                  <a:lnTo>
                    <a:pt x="1594" y="3051"/>
                  </a:lnTo>
                  <a:lnTo>
                    <a:pt x="1594" y="3054"/>
                  </a:lnTo>
                  <a:lnTo>
                    <a:pt x="1592" y="3054"/>
                  </a:lnTo>
                  <a:lnTo>
                    <a:pt x="1592" y="3056"/>
                  </a:lnTo>
                  <a:lnTo>
                    <a:pt x="1587" y="3056"/>
                  </a:lnTo>
                  <a:lnTo>
                    <a:pt x="1587" y="3059"/>
                  </a:lnTo>
                  <a:lnTo>
                    <a:pt x="1587" y="3059"/>
                  </a:lnTo>
                  <a:lnTo>
                    <a:pt x="1585" y="3061"/>
                  </a:lnTo>
                  <a:lnTo>
                    <a:pt x="1583" y="3061"/>
                  </a:lnTo>
                  <a:lnTo>
                    <a:pt x="1580" y="3063"/>
                  </a:lnTo>
                  <a:lnTo>
                    <a:pt x="1580" y="3066"/>
                  </a:lnTo>
                  <a:lnTo>
                    <a:pt x="1578" y="3066"/>
                  </a:lnTo>
                  <a:lnTo>
                    <a:pt x="1578" y="3068"/>
                  </a:lnTo>
                  <a:lnTo>
                    <a:pt x="1578" y="3070"/>
                  </a:lnTo>
                  <a:lnTo>
                    <a:pt x="1578" y="3070"/>
                  </a:lnTo>
                  <a:lnTo>
                    <a:pt x="1578" y="3073"/>
                  </a:lnTo>
                  <a:lnTo>
                    <a:pt x="1580" y="3075"/>
                  </a:lnTo>
                  <a:lnTo>
                    <a:pt x="1580" y="3075"/>
                  </a:lnTo>
                  <a:lnTo>
                    <a:pt x="1580" y="3077"/>
                  </a:lnTo>
                  <a:lnTo>
                    <a:pt x="1583" y="3077"/>
                  </a:lnTo>
                  <a:lnTo>
                    <a:pt x="1583" y="3080"/>
                  </a:lnTo>
                  <a:lnTo>
                    <a:pt x="1580" y="3080"/>
                  </a:lnTo>
                  <a:lnTo>
                    <a:pt x="1580" y="3082"/>
                  </a:lnTo>
                  <a:lnTo>
                    <a:pt x="1578" y="3082"/>
                  </a:lnTo>
                  <a:lnTo>
                    <a:pt x="1578" y="3085"/>
                  </a:lnTo>
                  <a:lnTo>
                    <a:pt x="1575" y="3085"/>
                  </a:lnTo>
                  <a:lnTo>
                    <a:pt x="1575" y="3087"/>
                  </a:lnTo>
                  <a:lnTo>
                    <a:pt x="1575" y="3087"/>
                  </a:lnTo>
                  <a:lnTo>
                    <a:pt x="1575" y="3087"/>
                  </a:lnTo>
                  <a:lnTo>
                    <a:pt x="1575" y="3089"/>
                  </a:lnTo>
                  <a:lnTo>
                    <a:pt x="1575" y="3089"/>
                  </a:lnTo>
                  <a:lnTo>
                    <a:pt x="1578" y="3087"/>
                  </a:lnTo>
                  <a:lnTo>
                    <a:pt x="1575" y="3087"/>
                  </a:lnTo>
                  <a:lnTo>
                    <a:pt x="1575" y="3087"/>
                  </a:lnTo>
                  <a:lnTo>
                    <a:pt x="1578" y="3087"/>
                  </a:lnTo>
                  <a:lnTo>
                    <a:pt x="1578" y="3089"/>
                  </a:lnTo>
                  <a:lnTo>
                    <a:pt x="1578" y="3089"/>
                  </a:lnTo>
                  <a:lnTo>
                    <a:pt x="1580" y="3089"/>
                  </a:lnTo>
                  <a:lnTo>
                    <a:pt x="1580" y="3089"/>
                  </a:lnTo>
                  <a:lnTo>
                    <a:pt x="1585" y="3085"/>
                  </a:lnTo>
                  <a:lnTo>
                    <a:pt x="1585" y="3085"/>
                  </a:lnTo>
                  <a:lnTo>
                    <a:pt x="1587" y="3082"/>
                  </a:lnTo>
                  <a:lnTo>
                    <a:pt x="1590" y="3080"/>
                  </a:lnTo>
                  <a:lnTo>
                    <a:pt x="1592" y="3080"/>
                  </a:lnTo>
                  <a:lnTo>
                    <a:pt x="1592" y="3077"/>
                  </a:lnTo>
                  <a:lnTo>
                    <a:pt x="1594" y="3077"/>
                  </a:lnTo>
                  <a:lnTo>
                    <a:pt x="1599" y="3073"/>
                  </a:lnTo>
                  <a:lnTo>
                    <a:pt x="1601" y="3070"/>
                  </a:lnTo>
                  <a:lnTo>
                    <a:pt x="1601" y="3068"/>
                  </a:lnTo>
                  <a:lnTo>
                    <a:pt x="1604" y="3066"/>
                  </a:lnTo>
                  <a:lnTo>
                    <a:pt x="1604" y="3066"/>
                  </a:lnTo>
                  <a:lnTo>
                    <a:pt x="1609" y="3063"/>
                  </a:lnTo>
                  <a:lnTo>
                    <a:pt x="1609" y="3061"/>
                  </a:lnTo>
                  <a:lnTo>
                    <a:pt x="1609" y="3061"/>
                  </a:lnTo>
                  <a:lnTo>
                    <a:pt x="1609" y="3061"/>
                  </a:lnTo>
                  <a:lnTo>
                    <a:pt x="1609" y="3061"/>
                  </a:lnTo>
                  <a:lnTo>
                    <a:pt x="1613" y="3056"/>
                  </a:lnTo>
                  <a:lnTo>
                    <a:pt x="1620" y="3044"/>
                  </a:lnTo>
                  <a:lnTo>
                    <a:pt x="1623" y="3042"/>
                  </a:lnTo>
                  <a:lnTo>
                    <a:pt x="1627" y="3040"/>
                  </a:lnTo>
                  <a:lnTo>
                    <a:pt x="1630" y="3037"/>
                  </a:lnTo>
                  <a:lnTo>
                    <a:pt x="1635" y="3035"/>
                  </a:lnTo>
                  <a:lnTo>
                    <a:pt x="1637" y="3033"/>
                  </a:lnTo>
                  <a:lnTo>
                    <a:pt x="1639" y="3030"/>
                  </a:lnTo>
                  <a:lnTo>
                    <a:pt x="1639" y="3030"/>
                  </a:lnTo>
                  <a:lnTo>
                    <a:pt x="1642" y="3030"/>
                  </a:lnTo>
                  <a:lnTo>
                    <a:pt x="1642" y="3028"/>
                  </a:lnTo>
                  <a:lnTo>
                    <a:pt x="1644" y="3028"/>
                  </a:lnTo>
                  <a:lnTo>
                    <a:pt x="1644" y="3025"/>
                  </a:lnTo>
                  <a:lnTo>
                    <a:pt x="1646" y="3025"/>
                  </a:lnTo>
                  <a:lnTo>
                    <a:pt x="1649" y="3023"/>
                  </a:lnTo>
                  <a:lnTo>
                    <a:pt x="1651" y="3021"/>
                  </a:lnTo>
                  <a:lnTo>
                    <a:pt x="1651" y="3021"/>
                  </a:lnTo>
                  <a:lnTo>
                    <a:pt x="1651" y="3021"/>
                  </a:lnTo>
                  <a:lnTo>
                    <a:pt x="1651" y="3018"/>
                  </a:lnTo>
                  <a:lnTo>
                    <a:pt x="1656" y="3016"/>
                  </a:lnTo>
                  <a:lnTo>
                    <a:pt x="1661" y="3011"/>
                  </a:lnTo>
                  <a:lnTo>
                    <a:pt x="1670" y="3007"/>
                  </a:lnTo>
                  <a:lnTo>
                    <a:pt x="1670" y="3007"/>
                  </a:lnTo>
                  <a:lnTo>
                    <a:pt x="1672" y="3007"/>
                  </a:lnTo>
                  <a:lnTo>
                    <a:pt x="1675" y="3004"/>
                  </a:lnTo>
                  <a:lnTo>
                    <a:pt x="1679" y="3007"/>
                  </a:lnTo>
                  <a:lnTo>
                    <a:pt x="1684" y="3004"/>
                  </a:lnTo>
                  <a:lnTo>
                    <a:pt x="1687" y="3004"/>
                  </a:lnTo>
                  <a:lnTo>
                    <a:pt x="1689" y="3004"/>
                  </a:lnTo>
                  <a:lnTo>
                    <a:pt x="1691" y="3004"/>
                  </a:lnTo>
                  <a:lnTo>
                    <a:pt x="1696" y="3004"/>
                  </a:lnTo>
                  <a:lnTo>
                    <a:pt x="1698" y="3004"/>
                  </a:lnTo>
                  <a:lnTo>
                    <a:pt x="1701" y="3004"/>
                  </a:lnTo>
                  <a:lnTo>
                    <a:pt x="1701" y="3009"/>
                  </a:lnTo>
                  <a:lnTo>
                    <a:pt x="1701" y="3011"/>
                  </a:lnTo>
                  <a:lnTo>
                    <a:pt x="1698" y="3011"/>
                  </a:lnTo>
                  <a:lnTo>
                    <a:pt x="1698" y="3016"/>
                  </a:lnTo>
                  <a:lnTo>
                    <a:pt x="1701" y="3018"/>
                  </a:lnTo>
                  <a:lnTo>
                    <a:pt x="1701" y="3021"/>
                  </a:lnTo>
                  <a:lnTo>
                    <a:pt x="1703" y="3021"/>
                  </a:lnTo>
                  <a:lnTo>
                    <a:pt x="1710" y="3018"/>
                  </a:lnTo>
                  <a:lnTo>
                    <a:pt x="1715" y="3018"/>
                  </a:lnTo>
                  <a:lnTo>
                    <a:pt x="1715" y="3018"/>
                  </a:lnTo>
                  <a:lnTo>
                    <a:pt x="1717" y="3018"/>
                  </a:lnTo>
                  <a:lnTo>
                    <a:pt x="1722" y="3018"/>
                  </a:lnTo>
                  <a:lnTo>
                    <a:pt x="1724" y="3016"/>
                  </a:lnTo>
                  <a:lnTo>
                    <a:pt x="1727" y="3016"/>
                  </a:lnTo>
                  <a:lnTo>
                    <a:pt x="1729" y="3014"/>
                  </a:lnTo>
                  <a:lnTo>
                    <a:pt x="1739" y="3014"/>
                  </a:lnTo>
                  <a:lnTo>
                    <a:pt x="1743" y="3009"/>
                  </a:lnTo>
                  <a:lnTo>
                    <a:pt x="1746" y="3009"/>
                  </a:lnTo>
                  <a:lnTo>
                    <a:pt x="1748" y="3007"/>
                  </a:lnTo>
                  <a:lnTo>
                    <a:pt x="1750" y="3004"/>
                  </a:lnTo>
                  <a:lnTo>
                    <a:pt x="1753" y="3004"/>
                  </a:lnTo>
                  <a:lnTo>
                    <a:pt x="1755" y="3004"/>
                  </a:lnTo>
                  <a:lnTo>
                    <a:pt x="1758" y="3002"/>
                  </a:lnTo>
                  <a:lnTo>
                    <a:pt x="1760" y="2999"/>
                  </a:lnTo>
                  <a:lnTo>
                    <a:pt x="1762" y="2997"/>
                  </a:lnTo>
                  <a:lnTo>
                    <a:pt x="1760" y="2997"/>
                  </a:lnTo>
                  <a:lnTo>
                    <a:pt x="1760" y="2997"/>
                  </a:lnTo>
                  <a:lnTo>
                    <a:pt x="1762" y="2997"/>
                  </a:lnTo>
                  <a:lnTo>
                    <a:pt x="1762" y="2995"/>
                  </a:lnTo>
                  <a:lnTo>
                    <a:pt x="1765" y="2997"/>
                  </a:lnTo>
                  <a:lnTo>
                    <a:pt x="1765" y="2999"/>
                  </a:lnTo>
                  <a:lnTo>
                    <a:pt x="1769" y="2999"/>
                  </a:lnTo>
                  <a:lnTo>
                    <a:pt x="1774" y="2999"/>
                  </a:lnTo>
                  <a:lnTo>
                    <a:pt x="1776" y="2999"/>
                  </a:lnTo>
                  <a:lnTo>
                    <a:pt x="1779" y="2999"/>
                  </a:lnTo>
                  <a:lnTo>
                    <a:pt x="1784" y="3002"/>
                  </a:lnTo>
                  <a:lnTo>
                    <a:pt x="1784" y="3004"/>
                  </a:lnTo>
                  <a:lnTo>
                    <a:pt x="1784" y="3004"/>
                  </a:lnTo>
                  <a:lnTo>
                    <a:pt x="1784" y="3007"/>
                  </a:lnTo>
                  <a:lnTo>
                    <a:pt x="1781" y="3007"/>
                  </a:lnTo>
                  <a:lnTo>
                    <a:pt x="1779" y="3011"/>
                  </a:lnTo>
                  <a:lnTo>
                    <a:pt x="1776" y="3014"/>
                  </a:lnTo>
                  <a:lnTo>
                    <a:pt x="1776" y="3016"/>
                  </a:lnTo>
                  <a:lnTo>
                    <a:pt x="1774" y="3016"/>
                  </a:lnTo>
                  <a:lnTo>
                    <a:pt x="1767" y="3018"/>
                  </a:lnTo>
                  <a:lnTo>
                    <a:pt x="1767" y="3021"/>
                  </a:lnTo>
                  <a:lnTo>
                    <a:pt x="1767" y="3023"/>
                  </a:lnTo>
                  <a:lnTo>
                    <a:pt x="1767" y="3023"/>
                  </a:lnTo>
                  <a:lnTo>
                    <a:pt x="1760" y="3028"/>
                  </a:lnTo>
                  <a:lnTo>
                    <a:pt x="1760" y="3030"/>
                  </a:lnTo>
                  <a:lnTo>
                    <a:pt x="1758" y="3030"/>
                  </a:lnTo>
                  <a:lnTo>
                    <a:pt x="1755" y="3035"/>
                  </a:lnTo>
                  <a:lnTo>
                    <a:pt x="1755" y="3035"/>
                  </a:lnTo>
                  <a:lnTo>
                    <a:pt x="1750" y="3042"/>
                  </a:lnTo>
                  <a:lnTo>
                    <a:pt x="1748" y="3047"/>
                  </a:lnTo>
                  <a:lnTo>
                    <a:pt x="1748" y="3047"/>
                  </a:lnTo>
                  <a:lnTo>
                    <a:pt x="1741" y="3051"/>
                  </a:lnTo>
                  <a:lnTo>
                    <a:pt x="1741" y="3056"/>
                  </a:lnTo>
                  <a:lnTo>
                    <a:pt x="1739" y="3056"/>
                  </a:lnTo>
                  <a:lnTo>
                    <a:pt x="1736" y="3061"/>
                  </a:lnTo>
                  <a:lnTo>
                    <a:pt x="1732" y="3066"/>
                  </a:lnTo>
                  <a:lnTo>
                    <a:pt x="1729" y="3075"/>
                  </a:lnTo>
                  <a:lnTo>
                    <a:pt x="1727" y="3075"/>
                  </a:lnTo>
                  <a:lnTo>
                    <a:pt x="1727" y="3077"/>
                  </a:lnTo>
                  <a:lnTo>
                    <a:pt x="1727" y="3082"/>
                  </a:lnTo>
                  <a:lnTo>
                    <a:pt x="1729" y="3087"/>
                  </a:lnTo>
                  <a:lnTo>
                    <a:pt x="1729" y="3089"/>
                  </a:lnTo>
                  <a:lnTo>
                    <a:pt x="1729" y="3089"/>
                  </a:lnTo>
                  <a:lnTo>
                    <a:pt x="1732" y="3092"/>
                  </a:lnTo>
                  <a:lnTo>
                    <a:pt x="1734" y="3094"/>
                  </a:lnTo>
                  <a:lnTo>
                    <a:pt x="1736" y="3094"/>
                  </a:lnTo>
                  <a:lnTo>
                    <a:pt x="1736" y="3096"/>
                  </a:lnTo>
                  <a:lnTo>
                    <a:pt x="1734" y="3096"/>
                  </a:lnTo>
                  <a:lnTo>
                    <a:pt x="1732" y="3094"/>
                  </a:lnTo>
                  <a:lnTo>
                    <a:pt x="1724" y="3092"/>
                  </a:lnTo>
                  <a:lnTo>
                    <a:pt x="1720" y="3092"/>
                  </a:lnTo>
                  <a:lnTo>
                    <a:pt x="1715" y="3089"/>
                  </a:lnTo>
                  <a:lnTo>
                    <a:pt x="1713" y="3092"/>
                  </a:lnTo>
                  <a:lnTo>
                    <a:pt x="1713" y="3092"/>
                  </a:lnTo>
                  <a:lnTo>
                    <a:pt x="1710" y="3094"/>
                  </a:lnTo>
                  <a:lnTo>
                    <a:pt x="1708" y="3094"/>
                  </a:lnTo>
                  <a:lnTo>
                    <a:pt x="1703" y="3096"/>
                  </a:lnTo>
                  <a:lnTo>
                    <a:pt x="1703" y="3099"/>
                  </a:lnTo>
                  <a:lnTo>
                    <a:pt x="1701" y="3101"/>
                  </a:lnTo>
                  <a:lnTo>
                    <a:pt x="1701" y="3101"/>
                  </a:lnTo>
                  <a:lnTo>
                    <a:pt x="1698" y="3101"/>
                  </a:lnTo>
                  <a:lnTo>
                    <a:pt x="1698" y="3101"/>
                  </a:lnTo>
                  <a:lnTo>
                    <a:pt x="1698" y="3103"/>
                  </a:lnTo>
                  <a:lnTo>
                    <a:pt x="1696" y="3103"/>
                  </a:lnTo>
                  <a:lnTo>
                    <a:pt x="1696" y="3106"/>
                  </a:lnTo>
                  <a:lnTo>
                    <a:pt x="1694" y="3108"/>
                  </a:lnTo>
                  <a:lnTo>
                    <a:pt x="1696" y="3113"/>
                  </a:lnTo>
                  <a:lnTo>
                    <a:pt x="1696" y="3115"/>
                  </a:lnTo>
                  <a:lnTo>
                    <a:pt x="1694" y="3115"/>
                  </a:lnTo>
                  <a:lnTo>
                    <a:pt x="1691" y="3120"/>
                  </a:lnTo>
                  <a:lnTo>
                    <a:pt x="1689" y="3120"/>
                  </a:lnTo>
                  <a:lnTo>
                    <a:pt x="1687" y="3120"/>
                  </a:lnTo>
                  <a:lnTo>
                    <a:pt x="1684" y="3120"/>
                  </a:lnTo>
                  <a:lnTo>
                    <a:pt x="1684" y="3118"/>
                  </a:lnTo>
                  <a:lnTo>
                    <a:pt x="1682" y="3118"/>
                  </a:lnTo>
                  <a:lnTo>
                    <a:pt x="1679" y="3118"/>
                  </a:lnTo>
                  <a:lnTo>
                    <a:pt x="1677" y="3118"/>
                  </a:lnTo>
                  <a:lnTo>
                    <a:pt x="1670" y="3115"/>
                  </a:lnTo>
                  <a:lnTo>
                    <a:pt x="1668" y="3115"/>
                  </a:lnTo>
                  <a:lnTo>
                    <a:pt x="1665" y="3115"/>
                  </a:lnTo>
                  <a:lnTo>
                    <a:pt x="1663" y="3115"/>
                  </a:lnTo>
                  <a:lnTo>
                    <a:pt x="1663" y="3115"/>
                  </a:lnTo>
                  <a:lnTo>
                    <a:pt x="1661" y="3115"/>
                  </a:lnTo>
                  <a:lnTo>
                    <a:pt x="1661" y="3118"/>
                  </a:lnTo>
                  <a:lnTo>
                    <a:pt x="1661" y="3118"/>
                  </a:lnTo>
                  <a:lnTo>
                    <a:pt x="1661" y="3118"/>
                  </a:lnTo>
                  <a:lnTo>
                    <a:pt x="1661" y="3120"/>
                  </a:lnTo>
                  <a:lnTo>
                    <a:pt x="1661" y="3120"/>
                  </a:lnTo>
                  <a:lnTo>
                    <a:pt x="1668" y="3120"/>
                  </a:lnTo>
                  <a:lnTo>
                    <a:pt x="1670" y="3122"/>
                  </a:lnTo>
                  <a:lnTo>
                    <a:pt x="1670" y="3122"/>
                  </a:lnTo>
                  <a:lnTo>
                    <a:pt x="1675" y="3122"/>
                  </a:lnTo>
                  <a:lnTo>
                    <a:pt x="1677" y="3122"/>
                  </a:lnTo>
                  <a:lnTo>
                    <a:pt x="1679" y="3125"/>
                  </a:lnTo>
                  <a:lnTo>
                    <a:pt x="1682" y="3122"/>
                  </a:lnTo>
                  <a:lnTo>
                    <a:pt x="1684" y="3122"/>
                  </a:lnTo>
                  <a:lnTo>
                    <a:pt x="1684" y="3125"/>
                  </a:lnTo>
                  <a:lnTo>
                    <a:pt x="1687" y="3125"/>
                  </a:lnTo>
                  <a:lnTo>
                    <a:pt x="1687" y="3129"/>
                  </a:lnTo>
                  <a:lnTo>
                    <a:pt x="1684" y="3132"/>
                  </a:lnTo>
                  <a:lnTo>
                    <a:pt x="1684" y="3137"/>
                  </a:lnTo>
                  <a:lnTo>
                    <a:pt x="1682" y="3139"/>
                  </a:lnTo>
                  <a:lnTo>
                    <a:pt x="1679" y="3144"/>
                  </a:lnTo>
                  <a:lnTo>
                    <a:pt x="1679" y="3146"/>
                  </a:lnTo>
                  <a:lnTo>
                    <a:pt x="1675" y="3146"/>
                  </a:lnTo>
                  <a:lnTo>
                    <a:pt x="1675" y="3148"/>
                  </a:lnTo>
                  <a:lnTo>
                    <a:pt x="1672" y="3151"/>
                  </a:lnTo>
                  <a:lnTo>
                    <a:pt x="1670" y="3153"/>
                  </a:lnTo>
                  <a:lnTo>
                    <a:pt x="1668" y="3155"/>
                  </a:lnTo>
                  <a:lnTo>
                    <a:pt x="1668" y="3158"/>
                  </a:lnTo>
                  <a:lnTo>
                    <a:pt x="1668" y="3158"/>
                  </a:lnTo>
                  <a:lnTo>
                    <a:pt x="1668" y="3160"/>
                  </a:lnTo>
                  <a:lnTo>
                    <a:pt x="1661" y="3163"/>
                  </a:lnTo>
                  <a:lnTo>
                    <a:pt x="1653" y="3160"/>
                  </a:lnTo>
                  <a:lnTo>
                    <a:pt x="1649" y="3158"/>
                  </a:lnTo>
                  <a:lnTo>
                    <a:pt x="1646" y="3158"/>
                  </a:lnTo>
                  <a:lnTo>
                    <a:pt x="1642" y="3158"/>
                  </a:lnTo>
                  <a:lnTo>
                    <a:pt x="1630" y="3160"/>
                  </a:lnTo>
                  <a:lnTo>
                    <a:pt x="1627" y="3160"/>
                  </a:lnTo>
                  <a:lnTo>
                    <a:pt x="1625" y="3158"/>
                  </a:lnTo>
                  <a:lnTo>
                    <a:pt x="1620" y="3158"/>
                  </a:lnTo>
                  <a:lnTo>
                    <a:pt x="1618" y="3158"/>
                  </a:lnTo>
                  <a:lnTo>
                    <a:pt x="1616" y="3158"/>
                  </a:lnTo>
                  <a:lnTo>
                    <a:pt x="1613" y="3158"/>
                  </a:lnTo>
                  <a:lnTo>
                    <a:pt x="1613" y="3158"/>
                  </a:lnTo>
                  <a:lnTo>
                    <a:pt x="1611" y="3155"/>
                  </a:lnTo>
                  <a:lnTo>
                    <a:pt x="1609" y="3153"/>
                  </a:lnTo>
                  <a:lnTo>
                    <a:pt x="1609" y="3153"/>
                  </a:lnTo>
                  <a:lnTo>
                    <a:pt x="1604" y="3151"/>
                  </a:lnTo>
                  <a:lnTo>
                    <a:pt x="1601" y="3153"/>
                  </a:lnTo>
                  <a:lnTo>
                    <a:pt x="1601" y="3151"/>
                  </a:lnTo>
                  <a:lnTo>
                    <a:pt x="1601" y="3151"/>
                  </a:lnTo>
                  <a:lnTo>
                    <a:pt x="1599" y="3153"/>
                  </a:lnTo>
                  <a:lnTo>
                    <a:pt x="1597" y="3151"/>
                  </a:lnTo>
                  <a:lnTo>
                    <a:pt x="1590" y="3153"/>
                  </a:lnTo>
                  <a:lnTo>
                    <a:pt x="1585" y="3155"/>
                  </a:lnTo>
                  <a:lnTo>
                    <a:pt x="1583" y="3158"/>
                  </a:lnTo>
                  <a:lnTo>
                    <a:pt x="1578" y="3158"/>
                  </a:lnTo>
                  <a:lnTo>
                    <a:pt x="1578" y="3163"/>
                  </a:lnTo>
                  <a:lnTo>
                    <a:pt x="1575" y="3167"/>
                  </a:lnTo>
                  <a:lnTo>
                    <a:pt x="1571" y="3170"/>
                  </a:lnTo>
                  <a:lnTo>
                    <a:pt x="1571" y="3172"/>
                  </a:lnTo>
                  <a:lnTo>
                    <a:pt x="1568" y="3177"/>
                  </a:lnTo>
                  <a:lnTo>
                    <a:pt x="1566" y="3177"/>
                  </a:lnTo>
                  <a:lnTo>
                    <a:pt x="1564" y="3177"/>
                  </a:lnTo>
                  <a:lnTo>
                    <a:pt x="1564" y="3177"/>
                  </a:lnTo>
                  <a:lnTo>
                    <a:pt x="1568" y="3177"/>
                  </a:lnTo>
                  <a:lnTo>
                    <a:pt x="1568" y="3177"/>
                  </a:lnTo>
                  <a:lnTo>
                    <a:pt x="1568" y="3177"/>
                  </a:lnTo>
                  <a:lnTo>
                    <a:pt x="1571" y="3172"/>
                  </a:lnTo>
                  <a:lnTo>
                    <a:pt x="1571" y="3172"/>
                  </a:lnTo>
                  <a:lnTo>
                    <a:pt x="1571" y="3172"/>
                  </a:lnTo>
                  <a:lnTo>
                    <a:pt x="1573" y="3170"/>
                  </a:lnTo>
                  <a:lnTo>
                    <a:pt x="1575" y="3170"/>
                  </a:lnTo>
                  <a:lnTo>
                    <a:pt x="1575" y="3170"/>
                  </a:lnTo>
                  <a:lnTo>
                    <a:pt x="1578" y="3165"/>
                  </a:lnTo>
                  <a:lnTo>
                    <a:pt x="1580" y="3165"/>
                  </a:lnTo>
                  <a:lnTo>
                    <a:pt x="1583" y="3163"/>
                  </a:lnTo>
                  <a:lnTo>
                    <a:pt x="1587" y="3167"/>
                  </a:lnTo>
                  <a:lnTo>
                    <a:pt x="1587" y="3167"/>
                  </a:lnTo>
                  <a:lnTo>
                    <a:pt x="1590" y="3170"/>
                  </a:lnTo>
                  <a:lnTo>
                    <a:pt x="1590" y="3172"/>
                  </a:lnTo>
                  <a:lnTo>
                    <a:pt x="1592" y="3174"/>
                  </a:lnTo>
                  <a:lnTo>
                    <a:pt x="1592" y="3177"/>
                  </a:lnTo>
                  <a:lnTo>
                    <a:pt x="1594" y="3177"/>
                  </a:lnTo>
                  <a:lnTo>
                    <a:pt x="1594" y="3177"/>
                  </a:lnTo>
                  <a:lnTo>
                    <a:pt x="1594" y="3177"/>
                  </a:lnTo>
                  <a:lnTo>
                    <a:pt x="1599" y="3179"/>
                  </a:lnTo>
                  <a:lnTo>
                    <a:pt x="1601" y="3179"/>
                  </a:lnTo>
                  <a:lnTo>
                    <a:pt x="1604" y="3179"/>
                  </a:lnTo>
                  <a:lnTo>
                    <a:pt x="1604" y="3179"/>
                  </a:lnTo>
                  <a:lnTo>
                    <a:pt x="1604" y="3177"/>
                  </a:lnTo>
                  <a:lnTo>
                    <a:pt x="1609" y="3177"/>
                  </a:lnTo>
                  <a:lnTo>
                    <a:pt x="1623" y="3174"/>
                  </a:lnTo>
                  <a:lnTo>
                    <a:pt x="1623" y="3177"/>
                  </a:lnTo>
                  <a:lnTo>
                    <a:pt x="1625" y="3177"/>
                  </a:lnTo>
                  <a:lnTo>
                    <a:pt x="1625" y="3179"/>
                  </a:lnTo>
                  <a:lnTo>
                    <a:pt x="1627" y="3179"/>
                  </a:lnTo>
                  <a:lnTo>
                    <a:pt x="1627" y="3179"/>
                  </a:lnTo>
                  <a:lnTo>
                    <a:pt x="1630" y="3179"/>
                  </a:lnTo>
                  <a:lnTo>
                    <a:pt x="1632" y="3177"/>
                  </a:lnTo>
                  <a:lnTo>
                    <a:pt x="1632" y="3177"/>
                  </a:lnTo>
                  <a:lnTo>
                    <a:pt x="1632" y="3177"/>
                  </a:lnTo>
                  <a:lnTo>
                    <a:pt x="1639" y="3177"/>
                  </a:lnTo>
                  <a:lnTo>
                    <a:pt x="1642" y="3177"/>
                  </a:lnTo>
                  <a:lnTo>
                    <a:pt x="1644" y="3177"/>
                  </a:lnTo>
                  <a:lnTo>
                    <a:pt x="1646" y="3174"/>
                  </a:lnTo>
                  <a:lnTo>
                    <a:pt x="1653" y="3172"/>
                  </a:lnTo>
                  <a:lnTo>
                    <a:pt x="1653" y="3172"/>
                  </a:lnTo>
                  <a:lnTo>
                    <a:pt x="1651" y="3170"/>
                  </a:lnTo>
                  <a:lnTo>
                    <a:pt x="1653" y="3170"/>
                  </a:lnTo>
                  <a:lnTo>
                    <a:pt x="1653" y="3170"/>
                  </a:lnTo>
                  <a:lnTo>
                    <a:pt x="1658" y="3170"/>
                  </a:lnTo>
                  <a:lnTo>
                    <a:pt x="1661" y="3167"/>
                  </a:lnTo>
                  <a:lnTo>
                    <a:pt x="1661" y="3165"/>
                  </a:lnTo>
                  <a:lnTo>
                    <a:pt x="1661" y="3165"/>
                  </a:lnTo>
                  <a:lnTo>
                    <a:pt x="1663" y="3165"/>
                  </a:lnTo>
                  <a:lnTo>
                    <a:pt x="1665" y="3167"/>
                  </a:lnTo>
                  <a:lnTo>
                    <a:pt x="1672" y="3165"/>
                  </a:lnTo>
                  <a:lnTo>
                    <a:pt x="1672" y="3165"/>
                  </a:lnTo>
                  <a:lnTo>
                    <a:pt x="1675" y="3165"/>
                  </a:lnTo>
                  <a:lnTo>
                    <a:pt x="1677" y="3165"/>
                  </a:lnTo>
                  <a:lnTo>
                    <a:pt x="1677" y="3167"/>
                  </a:lnTo>
                  <a:lnTo>
                    <a:pt x="1679" y="3167"/>
                  </a:lnTo>
                  <a:lnTo>
                    <a:pt x="1679" y="3167"/>
                  </a:lnTo>
                  <a:lnTo>
                    <a:pt x="1682" y="3167"/>
                  </a:lnTo>
                  <a:lnTo>
                    <a:pt x="1682" y="3167"/>
                  </a:lnTo>
                  <a:lnTo>
                    <a:pt x="1682" y="3170"/>
                  </a:lnTo>
                  <a:lnTo>
                    <a:pt x="1684" y="3172"/>
                  </a:lnTo>
                  <a:lnTo>
                    <a:pt x="1687" y="3172"/>
                  </a:lnTo>
                  <a:lnTo>
                    <a:pt x="1689" y="3172"/>
                  </a:lnTo>
                  <a:lnTo>
                    <a:pt x="1689" y="3172"/>
                  </a:lnTo>
                  <a:lnTo>
                    <a:pt x="1689" y="3174"/>
                  </a:lnTo>
                  <a:lnTo>
                    <a:pt x="1691" y="3174"/>
                  </a:lnTo>
                  <a:lnTo>
                    <a:pt x="1694" y="3174"/>
                  </a:lnTo>
                  <a:lnTo>
                    <a:pt x="1696" y="3172"/>
                  </a:lnTo>
                  <a:lnTo>
                    <a:pt x="1698" y="3170"/>
                  </a:lnTo>
                  <a:lnTo>
                    <a:pt x="1701" y="3170"/>
                  </a:lnTo>
                  <a:lnTo>
                    <a:pt x="1701" y="3170"/>
                  </a:lnTo>
                  <a:lnTo>
                    <a:pt x="1701" y="3170"/>
                  </a:lnTo>
                  <a:lnTo>
                    <a:pt x="1703" y="3167"/>
                  </a:lnTo>
                  <a:lnTo>
                    <a:pt x="1703" y="3167"/>
                  </a:lnTo>
                  <a:lnTo>
                    <a:pt x="1703" y="3165"/>
                  </a:lnTo>
                  <a:lnTo>
                    <a:pt x="1705" y="3165"/>
                  </a:lnTo>
                  <a:lnTo>
                    <a:pt x="1705" y="3163"/>
                  </a:lnTo>
                  <a:lnTo>
                    <a:pt x="1708" y="3160"/>
                  </a:lnTo>
                  <a:lnTo>
                    <a:pt x="1708" y="3155"/>
                  </a:lnTo>
                  <a:lnTo>
                    <a:pt x="1708" y="3151"/>
                  </a:lnTo>
                  <a:lnTo>
                    <a:pt x="1708" y="3146"/>
                  </a:lnTo>
                  <a:lnTo>
                    <a:pt x="1710" y="3146"/>
                  </a:lnTo>
                  <a:lnTo>
                    <a:pt x="1715" y="3146"/>
                  </a:lnTo>
                  <a:lnTo>
                    <a:pt x="1720" y="3148"/>
                  </a:lnTo>
                  <a:lnTo>
                    <a:pt x="1724" y="3146"/>
                  </a:lnTo>
                  <a:lnTo>
                    <a:pt x="1727" y="3144"/>
                  </a:lnTo>
                  <a:lnTo>
                    <a:pt x="1724" y="3146"/>
                  </a:lnTo>
                  <a:lnTo>
                    <a:pt x="1722" y="3144"/>
                  </a:lnTo>
                  <a:lnTo>
                    <a:pt x="1722" y="3144"/>
                  </a:lnTo>
                  <a:lnTo>
                    <a:pt x="1724" y="3141"/>
                  </a:lnTo>
                  <a:lnTo>
                    <a:pt x="1729" y="3129"/>
                  </a:lnTo>
                  <a:lnTo>
                    <a:pt x="1734" y="3127"/>
                  </a:lnTo>
                  <a:lnTo>
                    <a:pt x="1736" y="3125"/>
                  </a:lnTo>
                  <a:lnTo>
                    <a:pt x="1736" y="3125"/>
                  </a:lnTo>
                  <a:lnTo>
                    <a:pt x="1739" y="3122"/>
                  </a:lnTo>
                  <a:lnTo>
                    <a:pt x="1743" y="3120"/>
                  </a:lnTo>
                  <a:lnTo>
                    <a:pt x="1743" y="3120"/>
                  </a:lnTo>
                  <a:lnTo>
                    <a:pt x="1750" y="3118"/>
                  </a:lnTo>
                  <a:lnTo>
                    <a:pt x="1755" y="3113"/>
                  </a:lnTo>
                  <a:lnTo>
                    <a:pt x="1760" y="3111"/>
                  </a:lnTo>
                  <a:lnTo>
                    <a:pt x="1760" y="3108"/>
                  </a:lnTo>
                  <a:lnTo>
                    <a:pt x="1760" y="3106"/>
                  </a:lnTo>
                  <a:lnTo>
                    <a:pt x="1760" y="3103"/>
                  </a:lnTo>
                  <a:lnTo>
                    <a:pt x="1762" y="3099"/>
                  </a:lnTo>
                  <a:lnTo>
                    <a:pt x="1758" y="3092"/>
                  </a:lnTo>
                  <a:lnTo>
                    <a:pt x="1753" y="3087"/>
                  </a:lnTo>
                  <a:lnTo>
                    <a:pt x="1750" y="3087"/>
                  </a:lnTo>
                  <a:lnTo>
                    <a:pt x="1748" y="3087"/>
                  </a:lnTo>
                  <a:lnTo>
                    <a:pt x="1746" y="3089"/>
                  </a:lnTo>
                  <a:lnTo>
                    <a:pt x="1743" y="3087"/>
                  </a:lnTo>
                  <a:lnTo>
                    <a:pt x="1743" y="3087"/>
                  </a:lnTo>
                  <a:lnTo>
                    <a:pt x="1746" y="3085"/>
                  </a:lnTo>
                  <a:lnTo>
                    <a:pt x="1750" y="3082"/>
                  </a:lnTo>
                  <a:lnTo>
                    <a:pt x="1750" y="3080"/>
                  </a:lnTo>
                  <a:lnTo>
                    <a:pt x="1750" y="3080"/>
                  </a:lnTo>
                  <a:lnTo>
                    <a:pt x="1753" y="3077"/>
                  </a:lnTo>
                  <a:lnTo>
                    <a:pt x="1753" y="3077"/>
                  </a:lnTo>
                  <a:lnTo>
                    <a:pt x="1755" y="3080"/>
                  </a:lnTo>
                  <a:lnTo>
                    <a:pt x="1760" y="3077"/>
                  </a:lnTo>
                  <a:lnTo>
                    <a:pt x="1765" y="3080"/>
                  </a:lnTo>
                  <a:lnTo>
                    <a:pt x="1772" y="3077"/>
                  </a:lnTo>
                  <a:lnTo>
                    <a:pt x="1776" y="3077"/>
                  </a:lnTo>
                  <a:lnTo>
                    <a:pt x="1776" y="3075"/>
                  </a:lnTo>
                  <a:lnTo>
                    <a:pt x="1774" y="3077"/>
                  </a:lnTo>
                  <a:lnTo>
                    <a:pt x="1774" y="3075"/>
                  </a:lnTo>
                  <a:lnTo>
                    <a:pt x="1772" y="3075"/>
                  </a:lnTo>
                  <a:lnTo>
                    <a:pt x="1772" y="3073"/>
                  </a:lnTo>
                  <a:lnTo>
                    <a:pt x="1776" y="3070"/>
                  </a:lnTo>
                  <a:lnTo>
                    <a:pt x="1779" y="3070"/>
                  </a:lnTo>
                  <a:lnTo>
                    <a:pt x="1779" y="3070"/>
                  </a:lnTo>
                  <a:lnTo>
                    <a:pt x="1784" y="3073"/>
                  </a:lnTo>
                  <a:lnTo>
                    <a:pt x="1791" y="3077"/>
                  </a:lnTo>
                  <a:lnTo>
                    <a:pt x="1791" y="3075"/>
                  </a:lnTo>
                  <a:lnTo>
                    <a:pt x="1788" y="3075"/>
                  </a:lnTo>
                  <a:lnTo>
                    <a:pt x="1786" y="3073"/>
                  </a:lnTo>
                  <a:lnTo>
                    <a:pt x="1781" y="3070"/>
                  </a:lnTo>
                  <a:lnTo>
                    <a:pt x="1779" y="3070"/>
                  </a:lnTo>
                  <a:lnTo>
                    <a:pt x="1776" y="3068"/>
                  </a:lnTo>
                  <a:lnTo>
                    <a:pt x="1776" y="3068"/>
                  </a:lnTo>
                  <a:lnTo>
                    <a:pt x="1779" y="3068"/>
                  </a:lnTo>
                  <a:lnTo>
                    <a:pt x="1795" y="3077"/>
                  </a:lnTo>
                  <a:lnTo>
                    <a:pt x="1802" y="3080"/>
                  </a:lnTo>
                  <a:lnTo>
                    <a:pt x="1802" y="3080"/>
                  </a:lnTo>
                  <a:lnTo>
                    <a:pt x="1814" y="3085"/>
                  </a:lnTo>
                  <a:lnTo>
                    <a:pt x="1814" y="3085"/>
                  </a:lnTo>
                  <a:lnTo>
                    <a:pt x="1817" y="3082"/>
                  </a:lnTo>
                  <a:lnTo>
                    <a:pt x="1821" y="3085"/>
                  </a:lnTo>
                  <a:lnTo>
                    <a:pt x="1824" y="3085"/>
                  </a:lnTo>
                  <a:lnTo>
                    <a:pt x="1824" y="3082"/>
                  </a:lnTo>
                  <a:lnTo>
                    <a:pt x="1826" y="3085"/>
                  </a:lnTo>
                  <a:lnTo>
                    <a:pt x="1826" y="3082"/>
                  </a:lnTo>
                  <a:lnTo>
                    <a:pt x="1831" y="3082"/>
                  </a:lnTo>
                  <a:lnTo>
                    <a:pt x="1833" y="3082"/>
                  </a:lnTo>
                  <a:lnTo>
                    <a:pt x="1838" y="3080"/>
                  </a:lnTo>
                  <a:lnTo>
                    <a:pt x="1845" y="3080"/>
                  </a:lnTo>
                  <a:lnTo>
                    <a:pt x="1859" y="3073"/>
                  </a:lnTo>
                  <a:lnTo>
                    <a:pt x="1864" y="3073"/>
                  </a:lnTo>
                  <a:lnTo>
                    <a:pt x="1869" y="3068"/>
                  </a:lnTo>
                  <a:lnTo>
                    <a:pt x="1871" y="3068"/>
                  </a:lnTo>
                  <a:lnTo>
                    <a:pt x="1871" y="3066"/>
                  </a:lnTo>
                  <a:lnTo>
                    <a:pt x="1873" y="3066"/>
                  </a:lnTo>
                  <a:lnTo>
                    <a:pt x="1873" y="3063"/>
                  </a:lnTo>
                  <a:lnTo>
                    <a:pt x="1876" y="3063"/>
                  </a:lnTo>
                  <a:lnTo>
                    <a:pt x="1878" y="3063"/>
                  </a:lnTo>
                  <a:lnTo>
                    <a:pt x="1878" y="3059"/>
                  </a:lnTo>
                  <a:lnTo>
                    <a:pt x="1880" y="3059"/>
                  </a:lnTo>
                  <a:lnTo>
                    <a:pt x="1880" y="3059"/>
                  </a:lnTo>
                  <a:lnTo>
                    <a:pt x="1880" y="3056"/>
                  </a:lnTo>
                  <a:lnTo>
                    <a:pt x="1880" y="3056"/>
                  </a:lnTo>
                  <a:lnTo>
                    <a:pt x="1885" y="3054"/>
                  </a:lnTo>
                  <a:lnTo>
                    <a:pt x="1883" y="3054"/>
                  </a:lnTo>
                  <a:lnTo>
                    <a:pt x="1885" y="3054"/>
                  </a:lnTo>
                  <a:lnTo>
                    <a:pt x="1885" y="3051"/>
                  </a:lnTo>
                  <a:lnTo>
                    <a:pt x="1885" y="3051"/>
                  </a:lnTo>
                  <a:lnTo>
                    <a:pt x="1885" y="3049"/>
                  </a:lnTo>
                  <a:lnTo>
                    <a:pt x="1880" y="3051"/>
                  </a:lnTo>
                  <a:lnTo>
                    <a:pt x="1876" y="3054"/>
                  </a:lnTo>
                  <a:lnTo>
                    <a:pt x="1876" y="3054"/>
                  </a:lnTo>
                  <a:lnTo>
                    <a:pt x="1873" y="3056"/>
                  </a:lnTo>
                  <a:lnTo>
                    <a:pt x="1873" y="3056"/>
                  </a:lnTo>
                  <a:lnTo>
                    <a:pt x="1869" y="3061"/>
                  </a:lnTo>
                  <a:lnTo>
                    <a:pt x="1866" y="3061"/>
                  </a:lnTo>
                  <a:lnTo>
                    <a:pt x="1866" y="3063"/>
                  </a:lnTo>
                  <a:lnTo>
                    <a:pt x="1864" y="3063"/>
                  </a:lnTo>
                  <a:lnTo>
                    <a:pt x="1864" y="3061"/>
                  </a:lnTo>
                  <a:lnTo>
                    <a:pt x="1869" y="3059"/>
                  </a:lnTo>
                  <a:lnTo>
                    <a:pt x="1869" y="3056"/>
                  </a:lnTo>
                  <a:lnTo>
                    <a:pt x="1871" y="3056"/>
                  </a:lnTo>
                  <a:lnTo>
                    <a:pt x="1871" y="3054"/>
                  </a:lnTo>
                  <a:lnTo>
                    <a:pt x="1878" y="3049"/>
                  </a:lnTo>
                  <a:lnTo>
                    <a:pt x="1885" y="3049"/>
                  </a:lnTo>
                  <a:lnTo>
                    <a:pt x="1892" y="3047"/>
                  </a:lnTo>
                  <a:lnTo>
                    <a:pt x="1892" y="3044"/>
                  </a:lnTo>
                  <a:lnTo>
                    <a:pt x="1902" y="3040"/>
                  </a:lnTo>
                  <a:lnTo>
                    <a:pt x="1902" y="3037"/>
                  </a:lnTo>
                  <a:lnTo>
                    <a:pt x="1904" y="3035"/>
                  </a:lnTo>
                  <a:lnTo>
                    <a:pt x="1904" y="3035"/>
                  </a:lnTo>
                  <a:lnTo>
                    <a:pt x="1909" y="3033"/>
                  </a:lnTo>
                  <a:lnTo>
                    <a:pt x="1909" y="3030"/>
                  </a:lnTo>
                  <a:lnTo>
                    <a:pt x="1909" y="3030"/>
                  </a:lnTo>
                  <a:lnTo>
                    <a:pt x="1911" y="3030"/>
                  </a:lnTo>
                  <a:lnTo>
                    <a:pt x="1911" y="3033"/>
                  </a:lnTo>
                  <a:lnTo>
                    <a:pt x="1909" y="3033"/>
                  </a:lnTo>
                  <a:lnTo>
                    <a:pt x="1909" y="3033"/>
                  </a:lnTo>
                  <a:lnTo>
                    <a:pt x="1904" y="3037"/>
                  </a:lnTo>
                  <a:lnTo>
                    <a:pt x="1904" y="3040"/>
                  </a:lnTo>
                  <a:lnTo>
                    <a:pt x="1904" y="3040"/>
                  </a:lnTo>
                  <a:lnTo>
                    <a:pt x="1902" y="3042"/>
                  </a:lnTo>
                  <a:lnTo>
                    <a:pt x="1904" y="3042"/>
                  </a:lnTo>
                  <a:lnTo>
                    <a:pt x="1907" y="3042"/>
                  </a:lnTo>
                  <a:lnTo>
                    <a:pt x="1911" y="3037"/>
                  </a:lnTo>
                  <a:lnTo>
                    <a:pt x="1923" y="3030"/>
                  </a:lnTo>
                  <a:lnTo>
                    <a:pt x="1923" y="3030"/>
                  </a:lnTo>
                  <a:lnTo>
                    <a:pt x="1925" y="3030"/>
                  </a:lnTo>
                  <a:lnTo>
                    <a:pt x="1925" y="3025"/>
                  </a:lnTo>
                  <a:lnTo>
                    <a:pt x="1925" y="3025"/>
                  </a:lnTo>
                  <a:lnTo>
                    <a:pt x="1925" y="3023"/>
                  </a:lnTo>
                  <a:lnTo>
                    <a:pt x="1925" y="3023"/>
                  </a:lnTo>
                  <a:lnTo>
                    <a:pt x="1925" y="3021"/>
                  </a:lnTo>
                  <a:lnTo>
                    <a:pt x="1925" y="3021"/>
                  </a:lnTo>
                  <a:lnTo>
                    <a:pt x="1930" y="3021"/>
                  </a:lnTo>
                  <a:lnTo>
                    <a:pt x="1928" y="3018"/>
                  </a:lnTo>
                  <a:lnTo>
                    <a:pt x="1925" y="3021"/>
                  </a:lnTo>
                  <a:lnTo>
                    <a:pt x="1923" y="3021"/>
                  </a:lnTo>
                  <a:lnTo>
                    <a:pt x="1918" y="3023"/>
                  </a:lnTo>
                  <a:lnTo>
                    <a:pt x="1918" y="3023"/>
                  </a:lnTo>
                  <a:lnTo>
                    <a:pt x="1916" y="3025"/>
                  </a:lnTo>
                  <a:lnTo>
                    <a:pt x="1914" y="3023"/>
                  </a:lnTo>
                  <a:lnTo>
                    <a:pt x="1921" y="3021"/>
                  </a:lnTo>
                  <a:lnTo>
                    <a:pt x="1925" y="3018"/>
                  </a:lnTo>
                  <a:lnTo>
                    <a:pt x="1933" y="3018"/>
                  </a:lnTo>
                  <a:lnTo>
                    <a:pt x="1933" y="3018"/>
                  </a:lnTo>
                  <a:lnTo>
                    <a:pt x="1940" y="3016"/>
                  </a:lnTo>
                  <a:lnTo>
                    <a:pt x="1954" y="3014"/>
                  </a:lnTo>
                  <a:lnTo>
                    <a:pt x="1959" y="3016"/>
                  </a:lnTo>
                  <a:lnTo>
                    <a:pt x="1959" y="3016"/>
                  </a:lnTo>
                  <a:lnTo>
                    <a:pt x="1963" y="3018"/>
                  </a:lnTo>
                  <a:lnTo>
                    <a:pt x="1963" y="3021"/>
                  </a:lnTo>
                  <a:lnTo>
                    <a:pt x="1966" y="3021"/>
                  </a:lnTo>
                  <a:lnTo>
                    <a:pt x="1963" y="3023"/>
                  </a:lnTo>
                  <a:lnTo>
                    <a:pt x="1963" y="3025"/>
                  </a:lnTo>
                  <a:lnTo>
                    <a:pt x="1961" y="3028"/>
                  </a:lnTo>
                  <a:lnTo>
                    <a:pt x="1961" y="3030"/>
                  </a:lnTo>
                  <a:lnTo>
                    <a:pt x="1961" y="3030"/>
                  </a:lnTo>
                  <a:lnTo>
                    <a:pt x="1961" y="3030"/>
                  </a:lnTo>
                  <a:lnTo>
                    <a:pt x="1959" y="3033"/>
                  </a:lnTo>
                  <a:lnTo>
                    <a:pt x="1956" y="3030"/>
                  </a:lnTo>
                  <a:lnTo>
                    <a:pt x="1954" y="3033"/>
                  </a:lnTo>
                  <a:lnTo>
                    <a:pt x="1954" y="3033"/>
                  </a:lnTo>
                  <a:lnTo>
                    <a:pt x="1951" y="3035"/>
                  </a:lnTo>
                  <a:lnTo>
                    <a:pt x="1951" y="3035"/>
                  </a:lnTo>
                  <a:lnTo>
                    <a:pt x="1959" y="3037"/>
                  </a:lnTo>
                  <a:lnTo>
                    <a:pt x="1959" y="3037"/>
                  </a:lnTo>
                  <a:lnTo>
                    <a:pt x="1959" y="3035"/>
                  </a:lnTo>
                  <a:lnTo>
                    <a:pt x="1959" y="3035"/>
                  </a:lnTo>
                  <a:lnTo>
                    <a:pt x="1959" y="3037"/>
                  </a:lnTo>
                  <a:lnTo>
                    <a:pt x="1961" y="3037"/>
                  </a:lnTo>
                  <a:lnTo>
                    <a:pt x="1961" y="3037"/>
                  </a:lnTo>
                  <a:lnTo>
                    <a:pt x="1963" y="3040"/>
                  </a:lnTo>
                  <a:lnTo>
                    <a:pt x="1963" y="3037"/>
                  </a:lnTo>
                  <a:lnTo>
                    <a:pt x="1963" y="3040"/>
                  </a:lnTo>
                  <a:lnTo>
                    <a:pt x="1968" y="3040"/>
                  </a:lnTo>
                  <a:lnTo>
                    <a:pt x="1970" y="3040"/>
                  </a:lnTo>
                  <a:lnTo>
                    <a:pt x="1970" y="3040"/>
                  </a:lnTo>
                  <a:lnTo>
                    <a:pt x="1973" y="3042"/>
                  </a:lnTo>
                  <a:lnTo>
                    <a:pt x="1980" y="3042"/>
                  </a:lnTo>
                  <a:lnTo>
                    <a:pt x="1980" y="3042"/>
                  </a:lnTo>
                  <a:lnTo>
                    <a:pt x="1980" y="3042"/>
                  </a:lnTo>
                  <a:lnTo>
                    <a:pt x="1980" y="3040"/>
                  </a:lnTo>
                  <a:lnTo>
                    <a:pt x="1982" y="3040"/>
                  </a:lnTo>
                  <a:lnTo>
                    <a:pt x="1982" y="3040"/>
                  </a:lnTo>
                  <a:lnTo>
                    <a:pt x="1982" y="3035"/>
                  </a:lnTo>
                  <a:lnTo>
                    <a:pt x="1982" y="3035"/>
                  </a:lnTo>
                  <a:lnTo>
                    <a:pt x="1982" y="3033"/>
                  </a:lnTo>
                  <a:lnTo>
                    <a:pt x="1982" y="3030"/>
                  </a:lnTo>
                  <a:lnTo>
                    <a:pt x="1982" y="3030"/>
                  </a:lnTo>
                  <a:lnTo>
                    <a:pt x="1982" y="3030"/>
                  </a:lnTo>
                  <a:lnTo>
                    <a:pt x="1980" y="3028"/>
                  </a:lnTo>
                  <a:lnTo>
                    <a:pt x="1980" y="3028"/>
                  </a:lnTo>
                  <a:lnTo>
                    <a:pt x="1977" y="3025"/>
                  </a:lnTo>
                  <a:lnTo>
                    <a:pt x="1975" y="3025"/>
                  </a:lnTo>
                  <a:lnTo>
                    <a:pt x="1973" y="3025"/>
                  </a:lnTo>
                  <a:lnTo>
                    <a:pt x="1973" y="3023"/>
                  </a:lnTo>
                  <a:lnTo>
                    <a:pt x="1970" y="3021"/>
                  </a:lnTo>
                  <a:lnTo>
                    <a:pt x="1968" y="3018"/>
                  </a:lnTo>
                  <a:lnTo>
                    <a:pt x="1966" y="3016"/>
                  </a:lnTo>
                  <a:lnTo>
                    <a:pt x="1963" y="3014"/>
                  </a:lnTo>
                  <a:lnTo>
                    <a:pt x="1963" y="3016"/>
                  </a:lnTo>
                  <a:lnTo>
                    <a:pt x="1963" y="3014"/>
                  </a:lnTo>
                  <a:lnTo>
                    <a:pt x="1966" y="3014"/>
                  </a:lnTo>
                  <a:lnTo>
                    <a:pt x="1968" y="3014"/>
                  </a:lnTo>
                  <a:lnTo>
                    <a:pt x="1977" y="3014"/>
                  </a:lnTo>
                  <a:lnTo>
                    <a:pt x="1977" y="3014"/>
                  </a:lnTo>
                  <a:lnTo>
                    <a:pt x="1980" y="3016"/>
                  </a:lnTo>
                  <a:lnTo>
                    <a:pt x="1982" y="3014"/>
                  </a:lnTo>
                  <a:lnTo>
                    <a:pt x="1985" y="3016"/>
                  </a:lnTo>
                  <a:lnTo>
                    <a:pt x="1989" y="3016"/>
                  </a:lnTo>
                  <a:lnTo>
                    <a:pt x="1992" y="3016"/>
                  </a:lnTo>
                  <a:lnTo>
                    <a:pt x="1999" y="3016"/>
                  </a:lnTo>
                  <a:lnTo>
                    <a:pt x="2008" y="3014"/>
                  </a:lnTo>
                  <a:lnTo>
                    <a:pt x="2015" y="3011"/>
                  </a:lnTo>
                  <a:lnTo>
                    <a:pt x="2018" y="3007"/>
                  </a:lnTo>
                  <a:lnTo>
                    <a:pt x="2025" y="2999"/>
                  </a:lnTo>
                  <a:lnTo>
                    <a:pt x="2027" y="2985"/>
                  </a:lnTo>
                  <a:lnTo>
                    <a:pt x="2027" y="2981"/>
                  </a:lnTo>
                  <a:lnTo>
                    <a:pt x="2022" y="2981"/>
                  </a:lnTo>
                  <a:lnTo>
                    <a:pt x="2022" y="2978"/>
                  </a:lnTo>
                  <a:lnTo>
                    <a:pt x="2022" y="2978"/>
                  </a:lnTo>
                  <a:lnTo>
                    <a:pt x="2027" y="2976"/>
                  </a:lnTo>
                  <a:lnTo>
                    <a:pt x="2029" y="2978"/>
                  </a:lnTo>
                  <a:lnTo>
                    <a:pt x="2039" y="2976"/>
                  </a:lnTo>
                  <a:lnTo>
                    <a:pt x="2041" y="2976"/>
                  </a:lnTo>
                  <a:lnTo>
                    <a:pt x="2044" y="2976"/>
                  </a:lnTo>
                  <a:lnTo>
                    <a:pt x="2044" y="2976"/>
                  </a:lnTo>
                  <a:lnTo>
                    <a:pt x="2048" y="2973"/>
                  </a:lnTo>
                  <a:lnTo>
                    <a:pt x="2048" y="2971"/>
                  </a:lnTo>
                  <a:lnTo>
                    <a:pt x="2051" y="2971"/>
                  </a:lnTo>
                  <a:lnTo>
                    <a:pt x="2053" y="2973"/>
                  </a:lnTo>
                  <a:lnTo>
                    <a:pt x="2053" y="2969"/>
                  </a:lnTo>
                  <a:lnTo>
                    <a:pt x="2053" y="2971"/>
                  </a:lnTo>
                  <a:lnTo>
                    <a:pt x="2053" y="2971"/>
                  </a:lnTo>
                  <a:lnTo>
                    <a:pt x="2055" y="2971"/>
                  </a:lnTo>
                  <a:lnTo>
                    <a:pt x="2058" y="2971"/>
                  </a:lnTo>
                  <a:lnTo>
                    <a:pt x="2058" y="2969"/>
                  </a:lnTo>
                  <a:lnTo>
                    <a:pt x="2060" y="2969"/>
                  </a:lnTo>
                  <a:lnTo>
                    <a:pt x="2060" y="2966"/>
                  </a:lnTo>
                  <a:lnTo>
                    <a:pt x="2063" y="2966"/>
                  </a:lnTo>
                  <a:lnTo>
                    <a:pt x="2063" y="2969"/>
                  </a:lnTo>
                  <a:lnTo>
                    <a:pt x="2065" y="2969"/>
                  </a:lnTo>
                  <a:lnTo>
                    <a:pt x="2072" y="2964"/>
                  </a:lnTo>
                  <a:lnTo>
                    <a:pt x="2072" y="2966"/>
                  </a:lnTo>
                  <a:lnTo>
                    <a:pt x="2074" y="2966"/>
                  </a:lnTo>
                  <a:lnTo>
                    <a:pt x="2077" y="2962"/>
                  </a:lnTo>
                  <a:lnTo>
                    <a:pt x="2082" y="2962"/>
                  </a:lnTo>
                  <a:lnTo>
                    <a:pt x="2082" y="2962"/>
                  </a:lnTo>
                  <a:lnTo>
                    <a:pt x="2089" y="2959"/>
                  </a:lnTo>
                  <a:lnTo>
                    <a:pt x="2096" y="2959"/>
                  </a:lnTo>
                  <a:lnTo>
                    <a:pt x="2100" y="2959"/>
                  </a:lnTo>
                  <a:lnTo>
                    <a:pt x="2103" y="2957"/>
                  </a:lnTo>
                  <a:lnTo>
                    <a:pt x="2105" y="2959"/>
                  </a:lnTo>
                  <a:lnTo>
                    <a:pt x="2112" y="2962"/>
                  </a:lnTo>
                  <a:lnTo>
                    <a:pt x="2117" y="2962"/>
                  </a:lnTo>
                  <a:lnTo>
                    <a:pt x="2117" y="2959"/>
                  </a:lnTo>
                  <a:lnTo>
                    <a:pt x="2119" y="2959"/>
                  </a:lnTo>
                  <a:lnTo>
                    <a:pt x="2122" y="2957"/>
                  </a:lnTo>
                  <a:lnTo>
                    <a:pt x="2124" y="2957"/>
                  </a:lnTo>
                  <a:lnTo>
                    <a:pt x="2129" y="2957"/>
                  </a:lnTo>
                  <a:lnTo>
                    <a:pt x="2131" y="2959"/>
                  </a:lnTo>
                  <a:lnTo>
                    <a:pt x="2129" y="2962"/>
                  </a:lnTo>
                  <a:lnTo>
                    <a:pt x="2129" y="2964"/>
                  </a:lnTo>
                  <a:lnTo>
                    <a:pt x="2129" y="2969"/>
                  </a:lnTo>
                  <a:lnTo>
                    <a:pt x="2131" y="2969"/>
                  </a:lnTo>
                  <a:lnTo>
                    <a:pt x="2131" y="2966"/>
                  </a:lnTo>
                  <a:lnTo>
                    <a:pt x="2131" y="2966"/>
                  </a:lnTo>
                  <a:lnTo>
                    <a:pt x="2129" y="2964"/>
                  </a:lnTo>
                  <a:lnTo>
                    <a:pt x="2131" y="2964"/>
                  </a:lnTo>
                  <a:lnTo>
                    <a:pt x="2131" y="2966"/>
                  </a:lnTo>
                  <a:lnTo>
                    <a:pt x="2134" y="2969"/>
                  </a:lnTo>
                  <a:lnTo>
                    <a:pt x="2141" y="2971"/>
                  </a:lnTo>
                  <a:lnTo>
                    <a:pt x="2143" y="2973"/>
                  </a:lnTo>
                  <a:lnTo>
                    <a:pt x="2145" y="2976"/>
                  </a:lnTo>
                  <a:lnTo>
                    <a:pt x="2157" y="2981"/>
                  </a:lnTo>
                  <a:lnTo>
                    <a:pt x="2169" y="2985"/>
                  </a:lnTo>
                  <a:lnTo>
                    <a:pt x="2169" y="2988"/>
                  </a:lnTo>
                  <a:lnTo>
                    <a:pt x="2171" y="2988"/>
                  </a:lnTo>
                  <a:lnTo>
                    <a:pt x="2181" y="2992"/>
                  </a:lnTo>
                  <a:lnTo>
                    <a:pt x="2202" y="2999"/>
                  </a:lnTo>
                  <a:lnTo>
                    <a:pt x="2212" y="3002"/>
                  </a:lnTo>
                  <a:lnTo>
                    <a:pt x="2216" y="3002"/>
                  </a:lnTo>
                  <a:lnTo>
                    <a:pt x="2219" y="3002"/>
                  </a:lnTo>
                  <a:lnTo>
                    <a:pt x="2221" y="3004"/>
                  </a:lnTo>
                  <a:lnTo>
                    <a:pt x="2233" y="3009"/>
                  </a:lnTo>
                  <a:lnTo>
                    <a:pt x="2235" y="3009"/>
                  </a:lnTo>
                  <a:lnTo>
                    <a:pt x="2235" y="3009"/>
                  </a:lnTo>
                  <a:lnTo>
                    <a:pt x="2238" y="3009"/>
                  </a:lnTo>
                  <a:lnTo>
                    <a:pt x="2238" y="3009"/>
                  </a:lnTo>
                  <a:lnTo>
                    <a:pt x="2249" y="3014"/>
                  </a:lnTo>
                  <a:lnTo>
                    <a:pt x="2254" y="3014"/>
                  </a:lnTo>
                  <a:lnTo>
                    <a:pt x="2259" y="3011"/>
                  </a:lnTo>
                  <a:lnTo>
                    <a:pt x="2261" y="3011"/>
                  </a:lnTo>
                  <a:lnTo>
                    <a:pt x="2266" y="3009"/>
                  </a:lnTo>
                  <a:lnTo>
                    <a:pt x="2266" y="3007"/>
                  </a:lnTo>
                  <a:lnTo>
                    <a:pt x="2271" y="3004"/>
                  </a:lnTo>
                  <a:lnTo>
                    <a:pt x="2273" y="3002"/>
                  </a:lnTo>
                  <a:lnTo>
                    <a:pt x="2275" y="3002"/>
                  </a:lnTo>
                  <a:lnTo>
                    <a:pt x="2275" y="3002"/>
                  </a:lnTo>
                  <a:lnTo>
                    <a:pt x="2278" y="2999"/>
                  </a:lnTo>
                  <a:lnTo>
                    <a:pt x="2278" y="2999"/>
                  </a:lnTo>
                  <a:lnTo>
                    <a:pt x="2283" y="2999"/>
                  </a:lnTo>
                  <a:lnTo>
                    <a:pt x="2283" y="2999"/>
                  </a:lnTo>
                  <a:lnTo>
                    <a:pt x="2285" y="2997"/>
                  </a:lnTo>
                  <a:lnTo>
                    <a:pt x="2287" y="2997"/>
                  </a:lnTo>
                  <a:lnTo>
                    <a:pt x="2287" y="2995"/>
                  </a:lnTo>
                  <a:lnTo>
                    <a:pt x="2290" y="2995"/>
                  </a:lnTo>
                  <a:lnTo>
                    <a:pt x="2290" y="2995"/>
                  </a:lnTo>
                  <a:lnTo>
                    <a:pt x="2297" y="2992"/>
                  </a:lnTo>
                  <a:lnTo>
                    <a:pt x="2299" y="2990"/>
                  </a:lnTo>
                  <a:lnTo>
                    <a:pt x="2299" y="2988"/>
                  </a:lnTo>
                  <a:lnTo>
                    <a:pt x="2299" y="2985"/>
                  </a:lnTo>
                  <a:lnTo>
                    <a:pt x="2301" y="2983"/>
                  </a:lnTo>
                  <a:lnTo>
                    <a:pt x="2304" y="2983"/>
                  </a:lnTo>
                  <a:lnTo>
                    <a:pt x="2306" y="2981"/>
                  </a:lnTo>
                  <a:lnTo>
                    <a:pt x="2311" y="2981"/>
                  </a:lnTo>
                  <a:lnTo>
                    <a:pt x="2311" y="2981"/>
                  </a:lnTo>
                  <a:lnTo>
                    <a:pt x="2311" y="2981"/>
                  </a:lnTo>
                  <a:lnTo>
                    <a:pt x="2313" y="2978"/>
                  </a:lnTo>
                  <a:lnTo>
                    <a:pt x="2316" y="2978"/>
                  </a:lnTo>
                  <a:lnTo>
                    <a:pt x="2316" y="2981"/>
                  </a:lnTo>
                  <a:lnTo>
                    <a:pt x="2318" y="2981"/>
                  </a:lnTo>
                  <a:lnTo>
                    <a:pt x="2320" y="2978"/>
                  </a:lnTo>
                  <a:lnTo>
                    <a:pt x="2323" y="2976"/>
                  </a:lnTo>
                  <a:lnTo>
                    <a:pt x="2323" y="2976"/>
                  </a:lnTo>
                  <a:lnTo>
                    <a:pt x="2325" y="2976"/>
                  </a:lnTo>
                  <a:lnTo>
                    <a:pt x="2327" y="2976"/>
                  </a:lnTo>
                  <a:lnTo>
                    <a:pt x="2330" y="2976"/>
                  </a:lnTo>
                  <a:lnTo>
                    <a:pt x="2330" y="2976"/>
                  </a:lnTo>
                  <a:lnTo>
                    <a:pt x="2335" y="2976"/>
                  </a:lnTo>
                  <a:lnTo>
                    <a:pt x="2337" y="2973"/>
                  </a:lnTo>
                  <a:lnTo>
                    <a:pt x="2337" y="2976"/>
                  </a:lnTo>
                  <a:lnTo>
                    <a:pt x="2339" y="2976"/>
                  </a:lnTo>
                  <a:lnTo>
                    <a:pt x="2339" y="2983"/>
                  </a:lnTo>
                  <a:lnTo>
                    <a:pt x="2342" y="2985"/>
                  </a:lnTo>
                  <a:lnTo>
                    <a:pt x="2344" y="2985"/>
                  </a:lnTo>
                  <a:lnTo>
                    <a:pt x="2346" y="2985"/>
                  </a:lnTo>
                  <a:lnTo>
                    <a:pt x="2349" y="2985"/>
                  </a:lnTo>
                  <a:lnTo>
                    <a:pt x="2349" y="2985"/>
                  </a:lnTo>
                  <a:lnTo>
                    <a:pt x="2351" y="2985"/>
                  </a:lnTo>
                  <a:lnTo>
                    <a:pt x="2351" y="2985"/>
                  </a:lnTo>
                  <a:lnTo>
                    <a:pt x="2358" y="2983"/>
                  </a:lnTo>
                  <a:lnTo>
                    <a:pt x="2358" y="2983"/>
                  </a:lnTo>
                  <a:lnTo>
                    <a:pt x="2361" y="2983"/>
                  </a:lnTo>
                  <a:lnTo>
                    <a:pt x="2363" y="2983"/>
                  </a:lnTo>
                  <a:lnTo>
                    <a:pt x="2363" y="2981"/>
                  </a:lnTo>
                  <a:lnTo>
                    <a:pt x="2365" y="2981"/>
                  </a:lnTo>
                  <a:lnTo>
                    <a:pt x="2368" y="2981"/>
                  </a:lnTo>
                  <a:lnTo>
                    <a:pt x="2368" y="2983"/>
                  </a:lnTo>
                  <a:lnTo>
                    <a:pt x="2368" y="2983"/>
                  </a:lnTo>
                  <a:lnTo>
                    <a:pt x="2370" y="2985"/>
                  </a:lnTo>
                  <a:lnTo>
                    <a:pt x="2370" y="2985"/>
                  </a:lnTo>
                  <a:lnTo>
                    <a:pt x="2370" y="2985"/>
                  </a:lnTo>
                  <a:lnTo>
                    <a:pt x="2375" y="2988"/>
                  </a:lnTo>
                  <a:lnTo>
                    <a:pt x="2377" y="2985"/>
                  </a:lnTo>
                  <a:lnTo>
                    <a:pt x="2382" y="2985"/>
                  </a:lnTo>
                  <a:lnTo>
                    <a:pt x="2382" y="2988"/>
                  </a:lnTo>
                  <a:lnTo>
                    <a:pt x="2387" y="2988"/>
                  </a:lnTo>
                  <a:lnTo>
                    <a:pt x="2387" y="2995"/>
                  </a:lnTo>
                  <a:lnTo>
                    <a:pt x="2387" y="2997"/>
                  </a:lnTo>
                  <a:lnTo>
                    <a:pt x="2387" y="2997"/>
                  </a:lnTo>
                  <a:lnTo>
                    <a:pt x="2387" y="2997"/>
                  </a:lnTo>
                  <a:lnTo>
                    <a:pt x="2389" y="2997"/>
                  </a:lnTo>
                  <a:lnTo>
                    <a:pt x="2391" y="2997"/>
                  </a:lnTo>
                  <a:lnTo>
                    <a:pt x="2391" y="2995"/>
                  </a:lnTo>
                  <a:lnTo>
                    <a:pt x="2398" y="2990"/>
                  </a:lnTo>
                  <a:lnTo>
                    <a:pt x="2398" y="2990"/>
                  </a:lnTo>
                  <a:lnTo>
                    <a:pt x="2401" y="2988"/>
                  </a:lnTo>
                  <a:lnTo>
                    <a:pt x="2403" y="2988"/>
                  </a:lnTo>
                  <a:lnTo>
                    <a:pt x="2403" y="2988"/>
                  </a:lnTo>
                  <a:lnTo>
                    <a:pt x="2408" y="2992"/>
                  </a:lnTo>
                  <a:lnTo>
                    <a:pt x="2410" y="2992"/>
                  </a:lnTo>
                  <a:lnTo>
                    <a:pt x="2413" y="2992"/>
                  </a:lnTo>
                  <a:lnTo>
                    <a:pt x="2415" y="2992"/>
                  </a:lnTo>
                  <a:lnTo>
                    <a:pt x="2417" y="2992"/>
                  </a:lnTo>
                  <a:lnTo>
                    <a:pt x="2417" y="2995"/>
                  </a:lnTo>
                  <a:lnTo>
                    <a:pt x="2417" y="2995"/>
                  </a:lnTo>
                  <a:lnTo>
                    <a:pt x="2417" y="2995"/>
                  </a:lnTo>
                  <a:lnTo>
                    <a:pt x="2420" y="2992"/>
                  </a:lnTo>
                  <a:lnTo>
                    <a:pt x="2422" y="2992"/>
                  </a:lnTo>
                  <a:lnTo>
                    <a:pt x="2424" y="2990"/>
                  </a:lnTo>
                  <a:lnTo>
                    <a:pt x="2427" y="2990"/>
                  </a:lnTo>
                  <a:lnTo>
                    <a:pt x="2429" y="2990"/>
                  </a:lnTo>
                  <a:lnTo>
                    <a:pt x="2429" y="2992"/>
                  </a:lnTo>
                  <a:lnTo>
                    <a:pt x="2429" y="2992"/>
                  </a:lnTo>
                  <a:lnTo>
                    <a:pt x="2436" y="2992"/>
                  </a:lnTo>
                  <a:lnTo>
                    <a:pt x="2436" y="2995"/>
                  </a:lnTo>
                  <a:lnTo>
                    <a:pt x="2436" y="2995"/>
                  </a:lnTo>
                  <a:lnTo>
                    <a:pt x="2436" y="2995"/>
                  </a:lnTo>
                  <a:lnTo>
                    <a:pt x="2441" y="2997"/>
                  </a:lnTo>
                  <a:lnTo>
                    <a:pt x="2443" y="2997"/>
                  </a:lnTo>
                  <a:lnTo>
                    <a:pt x="2443" y="2997"/>
                  </a:lnTo>
                  <a:lnTo>
                    <a:pt x="2446" y="2997"/>
                  </a:lnTo>
                  <a:lnTo>
                    <a:pt x="2446" y="2997"/>
                  </a:lnTo>
                  <a:lnTo>
                    <a:pt x="2450" y="2997"/>
                  </a:lnTo>
                  <a:lnTo>
                    <a:pt x="2450" y="2999"/>
                  </a:lnTo>
                  <a:lnTo>
                    <a:pt x="2453" y="2999"/>
                  </a:lnTo>
                  <a:lnTo>
                    <a:pt x="2453" y="2997"/>
                  </a:lnTo>
                  <a:lnTo>
                    <a:pt x="2453" y="2997"/>
                  </a:lnTo>
                  <a:lnTo>
                    <a:pt x="2458" y="2997"/>
                  </a:lnTo>
                  <a:lnTo>
                    <a:pt x="2460" y="2997"/>
                  </a:lnTo>
                  <a:lnTo>
                    <a:pt x="2462" y="2999"/>
                  </a:lnTo>
                  <a:lnTo>
                    <a:pt x="2467" y="2999"/>
                  </a:lnTo>
                  <a:lnTo>
                    <a:pt x="2467" y="2999"/>
                  </a:lnTo>
                  <a:lnTo>
                    <a:pt x="2472" y="2997"/>
                  </a:lnTo>
                  <a:lnTo>
                    <a:pt x="2474" y="2997"/>
                  </a:lnTo>
                  <a:lnTo>
                    <a:pt x="2474" y="2999"/>
                  </a:lnTo>
                  <a:lnTo>
                    <a:pt x="2474" y="3002"/>
                  </a:lnTo>
                  <a:lnTo>
                    <a:pt x="2479" y="3007"/>
                  </a:lnTo>
                  <a:lnTo>
                    <a:pt x="2481" y="3007"/>
                  </a:lnTo>
                  <a:lnTo>
                    <a:pt x="2488" y="3007"/>
                  </a:lnTo>
                  <a:lnTo>
                    <a:pt x="2491" y="3007"/>
                  </a:lnTo>
                  <a:lnTo>
                    <a:pt x="2495" y="3007"/>
                  </a:lnTo>
                  <a:lnTo>
                    <a:pt x="2498" y="3007"/>
                  </a:lnTo>
                  <a:lnTo>
                    <a:pt x="2498" y="3009"/>
                  </a:lnTo>
                  <a:lnTo>
                    <a:pt x="2498" y="3011"/>
                  </a:lnTo>
                  <a:lnTo>
                    <a:pt x="2500" y="3011"/>
                  </a:lnTo>
                  <a:lnTo>
                    <a:pt x="2502" y="3011"/>
                  </a:lnTo>
                  <a:lnTo>
                    <a:pt x="2502" y="3009"/>
                  </a:lnTo>
                  <a:lnTo>
                    <a:pt x="2507" y="3007"/>
                  </a:lnTo>
                  <a:lnTo>
                    <a:pt x="2507" y="3007"/>
                  </a:lnTo>
                  <a:lnTo>
                    <a:pt x="2507" y="3004"/>
                  </a:lnTo>
                  <a:lnTo>
                    <a:pt x="2510" y="3004"/>
                  </a:lnTo>
                  <a:lnTo>
                    <a:pt x="2512" y="3004"/>
                  </a:lnTo>
                  <a:lnTo>
                    <a:pt x="2514" y="3004"/>
                  </a:lnTo>
                  <a:lnTo>
                    <a:pt x="2519" y="3004"/>
                  </a:lnTo>
                  <a:lnTo>
                    <a:pt x="2519" y="3004"/>
                  </a:lnTo>
                  <a:lnTo>
                    <a:pt x="2519" y="3007"/>
                  </a:lnTo>
                  <a:lnTo>
                    <a:pt x="2519" y="3007"/>
                  </a:lnTo>
                  <a:lnTo>
                    <a:pt x="2521" y="3007"/>
                  </a:lnTo>
                  <a:lnTo>
                    <a:pt x="2524" y="3004"/>
                  </a:lnTo>
                  <a:lnTo>
                    <a:pt x="2524" y="3007"/>
                  </a:lnTo>
                  <a:lnTo>
                    <a:pt x="2526" y="3007"/>
                  </a:lnTo>
                  <a:lnTo>
                    <a:pt x="2528" y="3007"/>
                  </a:lnTo>
                  <a:lnTo>
                    <a:pt x="2533" y="3007"/>
                  </a:lnTo>
                  <a:lnTo>
                    <a:pt x="2533" y="3007"/>
                  </a:lnTo>
                  <a:lnTo>
                    <a:pt x="2538" y="3007"/>
                  </a:lnTo>
                  <a:lnTo>
                    <a:pt x="2543" y="3004"/>
                  </a:lnTo>
                  <a:lnTo>
                    <a:pt x="2543" y="3004"/>
                  </a:lnTo>
                  <a:lnTo>
                    <a:pt x="2545" y="3007"/>
                  </a:lnTo>
                  <a:lnTo>
                    <a:pt x="2550" y="3007"/>
                  </a:lnTo>
                  <a:lnTo>
                    <a:pt x="2552" y="3007"/>
                  </a:lnTo>
                  <a:lnTo>
                    <a:pt x="2552" y="3009"/>
                  </a:lnTo>
                  <a:lnTo>
                    <a:pt x="2557" y="3009"/>
                  </a:lnTo>
                  <a:lnTo>
                    <a:pt x="2564" y="3009"/>
                  </a:lnTo>
                  <a:lnTo>
                    <a:pt x="2571" y="3002"/>
                  </a:lnTo>
                  <a:lnTo>
                    <a:pt x="2573" y="3002"/>
                  </a:lnTo>
                  <a:lnTo>
                    <a:pt x="2578" y="3004"/>
                  </a:lnTo>
                  <a:lnTo>
                    <a:pt x="2578" y="3007"/>
                  </a:lnTo>
                  <a:lnTo>
                    <a:pt x="2580" y="3007"/>
                  </a:lnTo>
                  <a:lnTo>
                    <a:pt x="2583" y="3007"/>
                  </a:lnTo>
                  <a:lnTo>
                    <a:pt x="2585" y="3004"/>
                  </a:lnTo>
                  <a:lnTo>
                    <a:pt x="2588" y="3004"/>
                  </a:lnTo>
                  <a:lnTo>
                    <a:pt x="2588" y="3002"/>
                  </a:lnTo>
                  <a:lnTo>
                    <a:pt x="2590" y="3002"/>
                  </a:lnTo>
                  <a:lnTo>
                    <a:pt x="2592" y="2999"/>
                  </a:lnTo>
                  <a:lnTo>
                    <a:pt x="2590" y="2997"/>
                  </a:lnTo>
                  <a:lnTo>
                    <a:pt x="2590" y="2997"/>
                  </a:lnTo>
                  <a:lnTo>
                    <a:pt x="2590" y="2992"/>
                  </a:lnTo>
                  <a:lnTo>
                    <a:pt x="2595" y="2990"/>
                  </a:lnTo>
                  <a:lnTo>
                    <a:pt x="2595" y="2988"/>
                  </a:lnTo>
                  <a:lnTo>
                    <a:pt x="2597" y="2988"/>
                  </a:lnTo>
                  <a:lnTo>
                    <a:pt x="2597" y="2988"/>
                  </a:lnTo>
                  <a:lnTo>
                    <a:pt x="2599" y="2988"/>
                  </a:lnTo>
                  <a:lnTo>
                    <a:pt x="2604" y="2985"/>
                  </a:lnTo>
                  <a:lnTo>
                    <a:pt x="2606" y="2985"/>
                  </a:lnTo>
                  <a:lnTo>
                    <a:pt x="2609" y="2985"/>
                  </a:lnTo>
                  <a:lnTo>
                    <a:pt x="2609" y="2988"/>
                  </a:lnTo>
                  <a:lnTo>
                    <a:pt x="2609" y="2990"/>
                  </a:lnTo>
                  <a:lnTo>
                    <a:pt x="2611" y="2990"/>
                  </a:lnTo>
                  <a:lnTo>
                    <a:pt x="2614" y="2990"/>
                  </a:lnTo>
                  <a:lnTo>
                    <a:pt x="2618" y="2992"/>
                  </a:lnTo>
                  <a:lnTo>
                    <a:pt x="2618" y="2997"/>
                  </a:lnTo>
                  <a:lnTo>
                    <a:pt x="2621" y="2997"/>
                  </a:lnTo>
                  <a:lnTo>
                    <a:pt x="2621" y="2997"/>
                  </a:lnTo>
                  <a:lnTo>
                    <a:pt x="2621" y="2997"/>
                  </a:lnTo>
                  <a:lnTo>
                    <a:pt x="2623" y="2999"/>
                  </a:lnTo>
                  <a:lnTo>
                    <a:pt x="2623" y="2999"/>
                  </a:lnTo>
                  <a:lnTo>
                    <a:pt x="2625" y="2997"/>
                  </a:lnTo>
                  <a:lnTo>
                    <a:pt x="2625" y="2997"/>
                  </a:lnTo>
                  <a:lnTo>
                    <a:pt x="2630" y="2997"/>
                  </a:lnTo>
                  <a:lnTo>
                    <a:pt x="2635" y="2997"/>
                  </a:lnTo>
                  <a:lnTo>
                    <a:pt x="2637" y="2997"/>
                  </a:lnTo>
                  <a:lnTo>
                    <a:pt x="2644" y="2999"/>
                  </a:lnTo>
                  <a:lnTo>
                    <a:pt x="2647" y="2999"/>
                  </a:lnTo>
                  <a:lnTo>
                    <a:pt x="2654" y="3004"/>
                  </a:lnTo>
                  <a:lnTo>
                    <a:pt x="2659" y="3007"/>
                  </a:lnTo>
                  <a:lnTo>
                    <a:pt x="2663" y="3004"/>
                  </a:lnTo>
                  <a:lnTo>
                    <a:pt x="2666" y="3002"/>
                  </a:lnTo>
                  <a:lnTo>
                    <a:pt x="2668" y="2999"/>
                  </a:lnTo>
                  <a:lnTo>
                    <a:pt x="2668" y="2999"/>
                  </a:lnTo>
                  <a:lnTo>
                    <a:pt x="2670" y="2995"/>
                  </a:lnTo>
                  <a:lnTo>
                    <a:pt x="2673" y="2995"/>
                  </a:lnTo>
                  <a:lnTo>
                    <a:pt x="2673" y="2997"/>
                  </a:lnTo>
                  <a:lnTo>
                    <a:pt x="2673" y="2997"/>
                  </a:lnTo>
                  <a:lnTo>
                    <a:pt x="2673" y="2995"/>
                  </a:lnTo>
                  <a:lnTo>
                    <a:pt x="2677" y="2995"/>
                  </a:lnTo>
                  <a:lnTo>
                    <a:pt x="2677" y="2992"/>
                  </a:lnTo>
                  <a:lnTo>
                    <a:pt x="2677" y="2992"/>
                  </a:lnTo>
                  <a:lnTo>
                    <a:pt x="2680" y="2990"/>
                  </a:lnTo>
                  <a:lnTo>
                    <a:pt x="2680" y="2990"/>
                  </a:lnTo>
                  <a:lnTo>
                    <a:pt x="2685" y="2985"/>
                  </a:lnTo>
                  <a:lnTo>
                    <a:pt x="2687" y="2985"/>
                  </a:lnTo>
                  <a:lnTo>
                    <a:pt x="2687" y="2983"/>
                  </a:lnTo>
                  <a:lnTo>
                    <a:pt x="2692" y="2981"/>
                  </a:lnTo>
                  <a:lnTo>
                    <a:pt x="2694" y="2981"/>
                  </a:lnTo>
                  <a:lnTo>
                    <a:pt x="2694" y="2983"/>
                  </a:lnTo>
                  <a:lnTo>
                    <a:pt x="2696" y="2983"/>
                  </a:lnTo>
                  <a:lnTo>
                    <a:pt x="2711" y="2981"/>
                  </a:lnTo>
                  <a:lnTo>
                    <a:pt x="2722" y="2983"/>
                  </a:lnTo>
                  <a:lnTo>
                    <a:pt x="2722" y="2985"/>
                  </a:lnTo>
                  <a:lnTo>
                    <a:pt x="2727" y="2985"/>
                  </a:lnTo>
                  <a:lnTo>
                    <a:pt x="2729" y="2988"/>
                  </a:lnTo>
                  <a:lnTo>
                    <a:pt x="2729" y="2988"/>
                  </a:lnTo>
                  <a:lnTo>
                    <a:pt x="2739" y="2983"/>
                  </a:lnTo>
                  <a:lnTo>
                    <a:pt x="2741" y="2983"/>
                  </a:lnTo>
                  <a:lnTo>
                    <a:pt x="2744" y="2983"/>
                  </a:lnTo>
                  <a:lnTo>
                    <a:pt x="2741" y="2983"/>
                  </a:lnTo>
                  <a:lnTo>
                    <a:pt x="2744" y="2985"/>
                  </a:lnTo>
                  <a:lnTo>
                    <a:pt x="2744" y="2983"/>
                  </a:lnTo>
                  <a:lnTo>
                    <a:pt x="2748" y="2983"/>
                  </a:lnTo>
                  <a:lnTo>
                    <a:pt x="2748" y="2983"/>
                  </a:lnTo>
                  <a:lnTo>
                    <a:pt x="2748" y="2985"/>
                  </a:lnTo>
                  <a:lnTo>
                    <a:pt x="2751" y="2988"/>
                  </a:lnTo>
                  <a:lnTo>
                    <a:pt x="2751" y="2988"/>
                  </a:lnTo>
                  <a:lnTo>
                    <a:pt x="2751" y="2988"/>
                  </a:lnTo>
                  <a:lnTo>
                    <a:pt x="2751" y="2992"/>
                  </a:lnTo>
                  <a:lnTo>
                    <a:pt x="2748" y="2992"/>
                  </a:lnTo>
                  <a:lnTo>
                    <a:pt x="2748" y="2995"/>
                  </a:lnTo>
                  <a:lnTo>
                    <a:pt x="2751" y="2997"/>
                  </a:lnTo>
                  <a:lnTo>
                    <a:pt x="2753" y="2997"/>
                  </a:lnTo>
                  <a:lnTo>
                    <a:pt x="2763" y="3002"/>
                  </a:lnTo>
                  <a:lnTo>
                    <a:pt x="2770" y="3004"/>
                  </a:lnTo>
                  <a:lnTo>
                    <a:pt x="2772" y="3004"/>
                  </a:lnTo>
                  <a:lnTo>
                    <a:pt x="2772" y="3002"/>
                  </a:lnTo>
                  <a:lnTo>
                    <a:pt x="2772" y="3002"/>
                  </a:lnTo>
                  <a:lnTo>
                    <a:pt x="2772" y="2999"/>
                  </a:lnTo>
                  <a:lnTo>
                    <a:pt x="2774" y="2999"/>
                  </a:lnTo>
                  <a:lnTo>
                    <a:pt x="2774" y="2997"/>
                  </a:lnTo>
                  <a:lnTo>
                    <a:pt x="2777" y="2997"/>
                  </a:lnTo>
                  <a:lnTo>
                    <a:pt x="2777" y="2997"/>
                  </a:lnTo>
                  <a:lnTo>
                    <a:pt x="2784" y="2999"/>
                  </a:lnTo>
                  <a:lnTo>
                    <a:pt x="2789" y="3004"/>
                  </a:lnTo>
                  <a:lnTo>
                    <a:pt x="2791" y="3007"/>
                  </a:lnTo>
                  <a:lnTo>
                    <a:pt x="2789" y="3007"/>
                  </a:lnTo>
                  <a:lnTo>
                    <a:pt x="2789" y="3009"/>
                  </a:lnTo>
                  <a:lnTo>
                    <a:pt x="2791" y="3011"/>
                  </a:lnTo>
                  <a:lnTo>
                    <a:pt x="2793" y="3014"/>
                  </a:lnTo>
                  <a:lnTo>
                    <a:pt x="2793" y="3016"/>
                  </a:lnTo>
                  <a:lnTo>
                    <a:pt x="2796" y="3018"/>
                  </a:lnTo>
                  <a:lnTo>
                    <a:pt x="2798" y="3021"/>
                  </a:lnTo>
                  <a:lnTo>
                    <a:pt x="2798" y="3021"/>
                  </a:lnTo>
                  <a:lnTo>
                    <a:pt x="2798" y="3023"/>
                  </a:lnTo>
                  <a:lnTo>
                    <a:pt x="2798" y="3025"/>
                  </a:lnTo>
                  <a:lnTo>
                    <a:pt x="2800" y="3028"/>
                  </a:lnTo>
                  <a:lnTo>
                    <a:pt x="2800" y="3030"/>
                  </a:lnTo>
                  <a:lnTo>
                    <a:pt x="2803" y="3037"/>
                  </a:lnTo>
                  <a:lnTo>
                    <a:pt x="2812" y="3047"/>
                  </a:lnTo>
                  <a:lnTo>
                    <a:pt x="2822" y="3051"/>
                  </a:lnTo>
                  <a:lnTo>
                    <a:pt x="2826" y="3054"/>
                  </a:lnTo>
                  <a:lnTo>
                    <a:pt x="2834" y="3059"/>
                  </a:lnTo>
                  <a:lnTo>
                    <a:pt x="2836" y="3063"/>
                  </a:lnTo>
                  <a:lnTo>
                    <a:pt x="2834" y="3070"/>
                  </a:lnTo>
                  <a:lnTo>
                    <a:pt x="2834" y="3070"/>
                  </a:lnTo>
                  <a:lnTo>
                    <a:pt x="2831" y="3080"/>
                  </a:lnTo>
                  <a:lnTo>
                    <a:pt x="2834" y="3092"/>
                  </a:lnTo>
                  <a:lnTo>
                    <a:pt x="2836" y="3099"/>
                  </a:lnTo>
                  <a:lnTo>
                    <a:pt x="2836" y="3101"/>
                  </a:lnTo>
                  <a:lnTo>
                    <a:pt x="2838" y="3106"/>
                  </a:lnTo>
                  <a:lnTo>
                    <a:pt x="2841" y="3108"/>
                  </a:lnTo>
                  <a:lnTo>
                    <a:pt x="2845" y="3111"/>
                  </a:lnTo>
                  <a:lnTo>
                    <a:pt x="2845" y="3111"/>
                  </a:lnTo>
                  <a:lnTo>
                    <a:pt x="2843" y="3113"/>
                  </a:lnTo>
                  <a:lnTo>
                    <a:pt x="2843" y="3113"/>
                  </a:lnTo>
                  <a:lnTo>
                    <a:pt x="2843" y="3113"/>
                  </a:lnTo>
                  <a:lnTo>
                    <a:pt x="2843" y="3115"/>
                  </a:lnTo>
                  <a:lnTo>
                    <a:pt x="2845" y="3122"/>
                  </a:lnTo>
                  <a:lnTo>
                    <a:pt x="2843" y="3127"/>
                  </a:lnTo>
                  <a:lnTo>
                    <a:pt x="2843" y="3134"/>
                  </a:lnTo>
                  <a:lnTo>
                    <a:pt x="2845" y="3139"/>
                  </a:lnTo>
                  <a:lnTo>
                    <a:pt x="2845" y="3139"/>
                  </a:lnTo>
                  <a:lnTo>
                    <a:pt x="2845" y="3144"/>
                  </a:lnTo>
                  <a:lnTo>
                    <a:pt x="2848" y="3146"/>
                  </a:lnTo>
                  <a:lnTo>
                    <a:pt x="2848" y="3146"/>
                  </a:lnTo>
                  <a:lnTo>
                    <a:pt x="2852" y="3148"/>
                  </a:lnTo>
                  <a:lnTo>
                    <a:pt x="2855" y="3148"/>
                  </a:lnTo>
                  <a:lnTo>
                    <a:pt x="2855" y="3151"/>
                  </a:lnTo>
                  <a:lnTo>
                    <a:pt x="2860" y="3151"/>
                  </a:lnTo>
                  <a:lnTo>
                    <a:pt x="2860" y="3153"/>
                  </a:lnTo>
                  <a:lnTo>
                    <a:pt x="2862" y="3155"/>
                  </a:lnTo>
                  <a:lnTo>
                    <a:pt x="2862" y="3158"/>
                  </a:lnTo>
                  <a:lnTo>
                    <a:pt x="2862" y="3158"/>
                  </a:lnTo>
                  <a:lnTo>
                    <a:pt x="2862" y="3160"/>
                  </a:lnTo>
                  <a:lnTo>
                    <a:pt x="2860" y="3160"/>
                  </a:lnTo>
                  <a:lnTo>
                    <a:pt x="2857" y="3163"/>
                  </a:lnTo>
                  <a:lnTo>
                    <a:pt x="2857" y="3160"/>
                  </a:lnTo>
                  <a:lnTo>
                    <a:pt x="2855" y="3160"/>
                  </a:lnTo>
                  <a:lnTo>
                    <a:pt x="2852" y="3158"/>
                  </a:lnTo>
                  <a:lnTo>
                    <a:pt x="2852" y="3160"/>
                  </a:lnTo>
                  <a:lnTo>
                    <a:pt x="2852" y="3163"/>
                  </a:lnTo>
                  <a:lnTo>
                    <a:pt x="2850" y="3163"/>
                  </a:lnTo>
                  <a:lnTo>
                    <a:pt x="2850" y="3165"/>
                  </a:lnTo>
                  <a:lnTo>
                    <a:pt x="2852" y="3165"/>
                  </a:lnTo>
                  <a:lnTo>
                    <a:pt x="2852" y="3167"/>
                  </a:lnTo>
                  <a:lnTo>
                    <a:pt x="2855" y="3167"/>
                  </a:lnTo>
                  <a:lnTo>
                    <a:pt x="2855" y="3167"/>
                  </a:lnTo>
                  <a:lnTo>
                    <a:pt x="2855" y="3165"/>
                  </a:lnTo>
                  <a:lnTo>
                    <a:pt x="2855" y="3167"/>
                  </a:lnTo>
                  <a:lnTo>
                    <a:pt x="2855" y="3167"/>
                  </a:lnTo>
                  <a:lnTo>
                    <a:pt x="2855" y="3170"/>
                  </a:lnTo>
                  <a:lnTo>
                    <a:pt x="2855" y="3170"/>
                  </a:lnTo>
                  <a:lnTo>
                    <a:pt x="2855" y="3172"/>
                  </a:lnTo>
                  <a:lnTo>
                    <a:pt x="2850" y="3174"/>
                  </a:lnTo>
                  <a:lnTo>
                    <a:pt x="2850" y="3174"/>
                  </a:lnTo>
                  <a:lnTo>
                    <a:pt x="2848" y="3174"/>
                  </a:lnTo>
                  <a:lnTo>
                    <a:pt x="2848" y="3177"/>
                  </a:lnTo>
                  <a:lnTo>
                    <a:pt x="2850" y="3179"/>
                  </a:lnTo>
                  <a:lnTo>
                    <a:pt x="2852" y="3179"/>
                  </a:lnTo>
                  <a:lnTo>
                    <a:pt x="2852" y="3181"/>
                  </a:lnTo>
                  <a:lnTo>
                    <a:pt x="2855" y="3181"/>
                  </a:lnTo>
                  <a:lnTo>
                    <a:pt x="2860" y="3184"/>
                  </a:lnTo>
                  <a:lnTo>
                    <a:pt x="2860" y="3186"/>
                  </a:lnTo>
                  <a:lnTo>
                    <a:pt x="2857" y="3186"/>
                  </a:lnTo>
                  <a:lnTo>
                    <a:pt x="2860" y="3186"/>
                  </a:lnTo>
                  <a:lnTo>
                    <a:pt x="2860" y="3189"/>
                  </a:lnTo>
                  <a:lnTo>
                    <a:pt x="2857" y="3189"/>
                  </a:lnTo>
                  <a:lnTo>
                    <a:pt x="2855" y="3196"/>
                  </a:lnTo>
                  <a:lnTo>
                    <a:pt x="2855" y="3196"/>
                  </a:lnTo>
                  <a:lnTo>
                    <a:pt x="2855" y="3198"/>
                  </a:lnTo>
                  <a:lnTo>
                    <a:pt x="2852" y="3198"/>
                  </a:lnTo>
                  <a:lnTo>
                    <a:pt x="2850" y="3200"/>
                  </a:lnTo>
                  <a:lnTo>
                    <a:pt x="2848" y="3203"/>
                  </a:lnTo>
                  <a:lnTo>
                    <a:pt x="2848" y="3203"/>
                  </a:lnTo>
                  <a:lnTo>
                    <a:pt x="2848" y="3205"/>
                  </a:lnTo>
                  <a:lnTo>
                    <a:pt x="2848" y="3210"/>
                  </a:lnTo>
                  <a:lnTo>
                    <a:pt x="2843" y="3212"/>
                  </a:lnTo>
                  <a:lnTo>
                    <a:pt x="2843" y="3217"/>
                  </a:lnTo>
                  <a:lnTo>
                    <a:pt x="2841" y="3217"/>
                  </a:lnTo>
                  <a:lnTo>
                    <a:pt x="2838" y="3219"/>
                  </a:lnTo>
                  <a:lnTo>
                    <a:pt x="2838" y="3222"/>
                  </a:lnTo>
                  <a:lnTo>
                    <a:pt x="2838" y="3222"/>
                  </a:lnTo>
                  <a:lnTo>
                    <a:pt x="2838" y="3222"/>
                  </a:lnTo>
                  <a:lnTo>
                    <a:pt x="2838" y="3224"/>
                  </a:lnTo>
                  <a:lnTo>
                    <a:pt x="2838" y="3226"/>
                  </a:lnTo>
                  <a:lnTo>
                    <a:pt x="2838" y="3226"/>
                  </a:lnTo>
                  <a:lnTo>
                    <a:pt x="2838" y="3226"/>
                  </a:lnTo>
                  <a:lnTo>
                    <a:pt x="2838" y="3231"/>
                  </a:lnTo>
                  <a:lnTo>
                    <a:pt x="2836" y="3231"/>
                  </a:lnTo>
                  <a:lnTo>
                    <a:pt x="2831" y="3233"/>
                  </a:lnTo>
                  <a:lnTo>
                    <a:pt x="2831" y="3236"/>
                  </a:lnTo>
                  <a:lnTo>
                    <a:pt x="2831" y="3236"/>
                  </a:lnTo>
                  <a:lnTo>
                    <a:pt x="2831" y="3238"/>
                  </a:lnTo>
                  <a:lnTo>
                    <a:pt x="2829" y="3241"/>
                  </a:lnTo>
                  <a:lnTo>
                    <a:pt x="2829" y="3243"/>
                  </a:lnTo>
                  <a:lnTo>
                    <a:pt x="2826" y="3243"/>
                  </a:lnTo>
                  <a:lnTo>
                    <a:pt x="2824" y="3243"/>
                  </a:lnTo>
                  <a:lnTo>
                    <a:pt x="2824" y="3243"/>
                  </a:lnTo>
                  <a:lnTo>
                    <a:pt x="2822" y="3241"/>
                  </a:lnTo>
                  <a:lnTo>
                    <a:pt x="2822" y="3241"/>
                  </a:lnTo>
                  <a:lnTo>
                    <a:pt x="2817" y="3243"/>
                  </a:lnTo>
                  <a:lnTo>
                    <a:pt x="2817" y="3245"/>
                  </a:lnTo>
                  <a:lnTo>
                    <a:pt x="2815" y="3248"/>
                  </a:lnTo>
                  <a:lnTo>
                    <a:pt x="2815" y="3252"/>
                  </a:lnTo>
                  <a:lnTo>
                    <a:pt x="2815" y="3255"/>
                  </a:lnTo>
                  <a:lnTo>
                    <a:pt x="2817" y="3257"/>
                  </a:lnTo>
                  <a:lnTo>
                    <a:pt x="2817" y="3262"/>
                  </a:lnTo>
                  <a:lnTo>
                    <a:pt x="2812" y="3264"/>
                  </a:lnTo>
                  <a:lnTo>
                    <a:pt x="2812" y="3267"/>
                  </a:lnTo>
                  <a:lnTo>
                    <a:pt x="2805" y="3274"/>
                  </a:lnTo>
                  <a:lnTo>
                    <a:pt x="2805" y="3274"/>
                  </a:lnTo>
                  <a:lnTo>
                    <a:pt x="2805" y="3274"/>
                  </a:lnTo>
                  <a:lnTo>
                    <a:pt x="2803" y="3276"/>
                  </a:lnTo>
                  <a:lnTo>
                    <a:pt x="2800" y="3276"/>
                  </a:lnTo>
                  <a:lnTo>
                    <a:pt x="2800" y="3276"/>
                  </a:lnTo>
                  <a:lnTo>
                    <a:pt x="2798" y="3281"/>
                  </a:lnTo>
                  <a:lnTo>
                    <a:pt x="2796" y="3281"/>
                  </a:lnTo>
                  <a:lnTo>
                    <a:pt x="2793" y="3283"/>
                  </a:lnTo>
                  <a:lnTo>
                    <a:pt x="2793" y="3283"/>
                  </a:lnTo>
                  <a:lnTo>
                    <a:pt x="2793" y="3283"/>
                  </a:lnTo>
                  <a:lnTo>
                    <a:pt x="2791" y="3285"/>
                  </a:lnTo>
                  <a:lnTo>
                    <a:pt x="2791" y="3285"/>
                  </a:lnTo>
                  <a:lnTo>
                    <a:pt x="2793" y="3285"/>
                  </a:lnTo>
                  <a:lnTo>
                    <a:pt x="2793" y="3288"/>
                  </a:lnTo>
                  <a:lnTo>
                    <a:pt x="2791" y="3288"/>
                  </a:lnTo>
                  <a:lnTo>
                    <a:pt x="2789" y="3293"/>
                  </a:lnTo>
                  <a:lnTo>
                    <a:pt x="2789" y="3295"/>
                  </a:lnTo>
                  <a:lnTo>
                    <a:pt x="2784" y="3297"/>
                  </a:lnTo>
                  <a:lnTo>
                    <a:pt x="2784" y="3297"/>
                  </a:lnTo>
                  <a:lnTo>
                    <a:pt x="2781" y="3300"/>
                  </a:lnTo>
                  <a:lnTo>
                    <a:pt x="2781" y="3302"/>
                  </a:lnTo>
                  <a:lnTo>
                    <a:pt x="2779" y="3302"/>
                  </a:lnTo>
                  <a:lnTo>
                    <a:pt x="2779" y="3304"/>
                  </a:lnTo>
                  <a:lnTo>
                    <a:pt x="2777" y="3307"/>
                  </a:lnTo>
                  <a:lnTo>
                    <a:pt x="2772" y="3309"/>
                  </a:lnTo>
                  <a:lnTo>
                    <a:pt x="2772" y="3311"/>
                  </a:lnTo>
                  <a:lnTo>
                    <a:pt x="2772" y="3314"/>
                  </a:lnTo>
                  <a:lnTo>
                    <a:pt x="2770" y="3316"/>
                  </a:lnTo>
                  <a:lnTo>
                    <a:pt x="2767" y="3316"/>
                  </a:lnTo>
                  <a:lnTo>
                    <a:pt x="2765" y="3316"/>
                  </a:lnTo>
                  <a:lnTo>
                    <a:pt x="2763" y="3319"/>
                  </a:lnTo>
                  <a:lnTo>
                    <a:pt x="2760" y="3323"/>
                  </a:lnTo>
                  <a:lnTo>
                    <a:pt x="2760" y="3326"/>
                  </a:lnTo>
                  <a:lnTo>
                    <a:pt x="2758" y="3328"/>
                  </a:lnTo>
                  <a:lnTo>
                    <a:pt x="2755" y="3330"/>
                  </a:lnTo>
                  <a:lnTo>
                    <a:pt x="2755" y="3333"/>
                  </a:lnTo>
                  <a:lnTo>
                    <a:pt x="2753" y="3337"/>
                  </a:lnTo>
                  <a:lnTo>
                    <a:pt x="2753" y="3340"/>
                  </a:lnTo>
                  <a:lnTo>
                    <a:pt x="2746" y="3349"/>
                  </a:lnTo>
                  <a:lnTo>
                    <a:pt x="2744" y="3356"/>
                  </a:lnTo>
                  <a:lnTo>
                    <a:pt x="2741" y="3359"/>
                  </a:lnTo>
                  <a:lnTo>
                    <a:pt x="2734" y="3378"/>
                  </a:lnTo>
                  <a:lnTo>
                    <a:pt x="2734" y="3378"/>
                  </a:lnTo>
                  <a:lnTo>
                    <a:pt x="2734" y="3380"/>
                  </a:lnTo>
                  <a:lnTo>
                    <a:pt x="2732" y="3385"/>
                  </a:lnTo>
                  <a:lnTo>
                    <a:pt x="2732" y="3385"/>
                  </a:lnTo>
                  <a:lnTo>
                    <a:pt x="2729" y="3387"/>
                  </a:lnTo>
                  <a:lnTo>
                    <a:pt x="2729" y="3387"/>
                  </a:lnTo>
                  <a:lnTo>
                    <a:pt x="2727" y="3397"/>
                  </a:lnTo>
                  <a:lnTo>
                    <a:pt x="2725" y="3401"/>
                  </a:lnTo>
                  <a:lnTo>
                    <a:pt x="2725" y="3401"/>
                  </a:lnTo>
                  <a:lnTo>
                    <a:pt x="2725" y="3404"/>
                  </a:lnTo>
                  <a:lnTo>
                    <a:pt x="2722" y="3413"/>
                  </a:lnTo>
                  <a:lnTo>
                    <a:pt x="2720" y="3423"/>
                  </a:lnTo>
                  <a:lnTo>
                    <a:pt x="2715" y="3432"/>
                  </a:lnTo>
                  <a:lnTo>
                    <a:pt x="2713" y="3441"/>
                  </a:lnTo>
                  <a:lnTo>
                    <a:pt x="2713" y="3451"/>
                  </a:lnTo>
                  <a:lnTo>
                    <a:pt x="2711" y="3467"/>
                  </a:lnTo>
                  <a:lnTo>
                    <a:pt x="2711" y="3472"/>
                  </a:lnTo>
                  <a:lnTo>
                    <a:pt x="2715" y="3479"/>
                  </a:lnTo>
                  <a:lnTo>
                    <a:pt x="2715" y="3482"/>
                  </a:lnTo>
                  <a:lnTo>
                    <a:pt x="2718" y="3482"/>
                  </a:lnTo>
                  <a:lnTo>
                    <a:pt x="2720" y="3482"/>
                  </a:lnTo>
                  <a:lnTo>
                    <a:pt x="2722" y="3482"/>
                  </a:lnTo>
                  <a:lnTo>
                    <a:pt x="2725" y="3484"/>
                  </a:lnTo>
                  <a:lnTo>
                    <a:pt x="2727" y="3484"/>
                  </a:lnTo>
                  <a:lnTo>
                    <a:pt x="2727" y="3484"/>
                  </a:lnTo>
                  <a:lnTo>
                    <a:pt x="2727" y="3486"/>
                  </a:lnTo>
                  <a:lnTo>
                    <a:pt x="2727" y="3486"/>
                  </a:lnTo>
                  <a:lnTo>
                    <a:pt x="2722" y="3489"/>
                  </a:lnTo>
                  <a:lnTo>
                    <a:pt x="2720" y="3489"/>
                  </a:lnTo>
                  <a:lnTo>
                    <a:pt x="2720" y="3491"/>
                  </a:lnTo>
                  <a:lnTo>
                    <a:pt x="2720" y="3491"/>
                  </a:lnTo>
                  <a:lnTo>
                    <a:pt x="2720" y="3491"/>
                  </a:lnTo>
                  <a:lnTo>
                    <a:pt x="2722" y="3493"/>
                  </a:lnTo>
                  <a:lnTo>
                    <a:pt x="2725" y="3493"/>
                  </a:lnTo>
                  <a:lnTo>
                    <a:pt x="2725" y="3496"/>
                  </a:lnTo>
                  <a:lnTo>
                    <a:pt x="2725" y="3496"/>
                  </a:lnTo>
                  <a:lnTo>
                    <a:pt x="2725" y="3498"/>
                  </a:lnTo>
                  <a:lnTo>
                    <a:pt x="2725" y="3498"/>
                  </a:lnTo>
                  <a:lnTo>
                    <a:pt x="2722" y="3501"/>
                  </a:lnTo>
                  <a:lnTo>
                    <a:pt x="2722" y="3505"/>
                  </a:lnTo>
                  <a:lnTo>
                    <a:pt x="2718" y="3512"/>
                  </a:lnTo>
                  <a:lnTo>
                    <a:pt x="2718" y="3515"/>
                  </a:lnTo>
                  <a:lnTo>
                    <a:pt x="2715" y="3517"/>
                  </a:lnTo>
                  <a:lnTo>
                    <a:pt x="2713" y="3522"/>
                  </a:lnTo>
                  <a:lnTo>
                    <a:pt x="2715" y="3522"/>
                  </a:lnTo>
                  <a:lnTo>
                    <a:pt x="2715" y="3522"/>
                  </a:lnTo>
                  <a:lnTo>
                    <a:pt x="2713" y="3524"/>
                  </a:lnTo>
                  <a:lnTo>
                    <a:pt x="2713" y="3524"/>
                  </a:lnTo>
                  <a:lnTo>
                    <a:pt x="2711" y="3527"/>
                  </a:lnTo>
                  <a:lnTo>
                    <a:pt x="2708" y="3531"/>
                  </a:lnTo>
                  <a:lnTo>
                    <a:pt x="2708" y="3531"/>
                  </a:lnTo>
                  <a:lnTo>
                    <a:pt x="2706" y="3536"/>
                  </a:lnTo>
                  <a:lnTo>
                    <a:pt x="2706" y="3538"/>
                  </a:lnTo>
                  <a:lnTo>
                    <a:pt x="2706" y="3538"/>
                  </a:lnTo>
                  <a:lnTo>
                    <a:pt x="2703" y="3541"/>
                  </a:lnTo>
                  <a:lnTo>
                    <a:pt x="2703" y="3543"/>
                  </a:lnTo>
                  <a:lnTo>
                    <a:pt x="2703" y="3548"/>
                  </a:lnTo>
                  <a:lnTo>
                    <a:pt x="2699" y="3550"/>
                  </a:lnTo>
                  <a:lnTo>
                    <a:pt x="2699" y="3555"/>
                  </a:lnTo>
                  <a:lnTo>
                    <a:pt x="2699" y="3555"/>
                  </a:lnTo>
                  <a:lnTo>
                    <a:pt x="2699" y="3555"/>
                  </a:lnTo>
                  <a:lnTo>
                    <a:pt x="2699" y="3555"/>
                  </a:lnTo>
                  <a:lnTo>
                    <a:pt x="2699" y="3557"/>
                  </a:lnTo>
                  <a:lnTo>
                    <a:pt x="2696" y="3557"/>
                  </a:lnTo>
                  <a:lnTo>
                    <a:pt x="2696" y="3560"/>
                  </a:lnTo>
                  <a:lnTo>
                    <a:pt x="2694" y="3560"/>
                  </a:lnTo>
                  <a:lnTo>
                    <a:pt x="2694" y="3562"/>
                  </a:lnTo>
                  <a:lnTo>
                    <a:pt x="2694" y="3562"/>
                  </a:lnTo>
                  <a:lnTo>
                    <a:pt x="2694" y="3564"/>
                  </a:lnTo>
                  <a:lnTo>
                    <a:pt x="2689" y="3567"/>
                  </a:lnTo>
                  <a:lnTo>
                    <a:pt x="2689" y="3567"/>
                  </a:lnTo>
                  <a:lnTo>
                    <a:pt x="2692" y="3569"/>
                  </a:lnTo>
                  <a:lnTo>
                    <a:pt x="2692" y="3569"/>
                  </a:lnTo>
                  <a:lnTo>
                    <a:pt x="2687" y="3571"/>
                  </a:lnTo>
                  <a:lnTo>
                    <a:pt x="2687" y="3574"/>
                  </a:lnTo>
                  <a:lnTo>
                    <a:pt x="2687" y="3574"/>
                  </a:lnTo>
                  <a:lnTo>
                    <a:pt x="2687" y="3576"/>
                  </a:lnTo>
                  <a:lnTo>
                    <a:pt x="2685" y="3576"/>
                  </a:lnTo>
                  <a:lnTo>
                    <a:pt x="2685" y="3579"/>
                  </a:lnTo>
                  <a:lnTo>
                    <a:pt x="2680" y="3581"/>
                  </a:lnTo>
                  <a:lnTo>
                    <a:pt x="2680" y="3583"/>
                  </a:lnTo>
                  <a:lnTo>
                    <a:pt x="2680" y="3583"/>
                  </a:lnTo>
                  <a:lnTo>
                    <a:pt x="2677" y="3588"/>
                  </a:lnTo>
                  <a:lnTo>
                    <a:pt x="2673" y="3593"/>
                  </a:lnTo>
                  <a:lnTo>
                    <a:pt x="2670" y="3593"/>
                  </a:lnTo>
                  <a:lnTo>
                    <a:pt x="2673" y="3595"/>
                  </a:lnTo>
                  <a:lnTo>
                    <a:pt x="2670" y="3597"/>
                  </a:lnTo>
                  <a:lnTo>
                    <a:pt x="2670" y="3600"/>
                  </a:lnTo>
                  <a:lnTo>
                    <a:pt x="2668" y="3602"/>
                  </a:lnTo>
                  <a:lnTo>
                    <a:pt x="2668" y="3607"/>
                  </a:lnTo>
                  <a:lnTo>
                    <a:pt x="2668" y="3607"/>
                  </a:lnTo>
                  <a:lnTo>
                    <a:pt x="2668" y="3609"/>
                  </a:lnTo>
                  <a:lnTo>
                    <a:pt x="2666" y="3612"/>
                  </a:lnTo>
                  <a:lnTo>
                    <a:pt x="2663" y="3612"/>
                  </a:lnTo>
                  <a:lnTo>
                    <a:pt x="2663" y="3616"/>
                  </a:lnTo>
                  <a:lnTo>
                    <a:pt x="2663" y="3616"/>
                  </a:lnTo>
                  <a:lnTo>
                    <a:pt x="2661" y="3621"/>
                  </a:lnTo>
                  <a:lnTo>
                    <a:pt x="2661" y="3623"/>
                  </a:lnTo>
                  <a:lnTo>
                    <a:pt x="2661" y="3623"/>
                  </a:lnTo>
                  <a:lnTo>
                    <a:pt x="2661" y="3626"/>
                  </a:lnTo>
                  <a:lnTo>
                    <a:pt x="2663" y="3626"/>
                  </a:lnTo>
                  <a:lnTo>
                    <a:pt x="2663" y="3628"/>
                  </a:lnTo>
                  <a:lnTo>
                    <a:pt x="2659" y="3628"/>
                  </a:lnTo>
                  <a:lnTo>
                    <a:pt x="2659" y="3628"/>
                  </a:lnTo>
                  <a:lnTo>
                    <a:pt x="2659" y="3631"/>
                  </a:lnTo>
                  <a:lnTo>
                    <a:pt x="2656" y="3631"/>
                  </a:lnTo>
                  <a:lnTo>
                    <a:pt x="2656" y="3631"/>
                  </a:lnTo>
                  <a:lnTo>
                    <a:pt x="2654" y="3633"/>
                  </a:lnTo>
                  <a:lnTo>
                    <a:pt x="2654" y="3635"/>
                  </a:lnTo>
                  <a:lnTo>
                    <a:pt x="2651" y="3635"/>
                  </a:lnTo>
                  <a:lnTo>
                    <a:pt x="2649" y="3638"/>
                  </a:lnTo>
                  <a:lnTo>
                    <a:pt x="2649" y="3642"/>
                  </a:lnTo>
                  <a:lnTo>
                    <a:pt x="2651" y="3642"/>
                  </a:lnTo>
                  <a:lnTo>
                    <a:pt x="2651" y="3645"/>
                  </a:lnTo>
                  <a:lnTo>
                    <a:pt x="2651" y="3647"/>
                  </a:lnTo>
                  <a:lnTo>
                    <a:pt x="2654" y="3645"/>
                  </a:lnTo>
                  <a:lnTo>
                    <a:pt x="2654" y="3647"/>
                  </a:lnTo>
                  <a:lnTo>
                    <a:pt x="2654" y="3647"/>
                  </a:lnTo>
                  <a:lnTo>
                    <a:pt x="2651" y="3649"/>
                  </a:lnTo>
                  <a:lnTo>
                    <a:pt x="2654" y="3649"/>
                  </a:lnTo>
                  <a:lnTo>
                    <a:pt x="2656" y="3649"/>
                  </a:lnTo>
                  <a:lnTo>
                    <a:pt x="2656" y="3654"/>
                  </a:lnTo>
                  <a:lnTo>
                    <a:pt x="2654" y="3654"/>
                  </a:lnTo>
                  <a:lnTo>
                    <a:pt x="2651" y="3654"/>
                  </a:lnTo>
                  <a:lnTo>
                    <a:pt x="2651" y="3654"/>
                  </a:lnTo>
                  <a:lnTo>
                    <a:pt x="2654" y="3657"/>
                  </a:lnTo>
                  <a:lnTo>
                    <a:pt x="2654" y="3657"/>
                  </a:lnTo>
                  <a:lnTo>
                    <a:pt x="2656" y="3657"/>
                  </a:lnTo>
                  <a:lnTo>
                    <a:pt x="2654" y="3657"/>
                  </a:lnTo>
                  <a:lnTo>
                    <a:pt x="2654" y="3657"/>
                  </a:lnTo>
                  <a:lnTo>
                    <a:pt x="2651" y="3659"/>
                  </a:lnTo>
                  <a:lnTo>
                    <a:pt x="2654" y="3659"/>
                  </a:lnTo>
                  <a:lnTo>
                    <a:pt x="2654" y="3661"/>
                  </a:lnTo>
                  <a:lnTo>
                    <a:pt x="2654" y="3664"/>
                  </a:lnTo>
                  <a:lnTo>
                    <a:pt x="2654" y="3664"/>
                  </a:lnTo>
                  <a:lnTo>
                    <a:pt x="2651" y="3664"/>
                  </a:lnTo>
                  <a:lnTo>
                    <a:pt x="2651" y="3666"/>
                  </a:lnTo>
                  <a:lnTo>
                    <a:pt x="2654" y="3666"/>
                  </a:lnTo>
                  <a:lnTo>
                    <a:pt x="2651" y="3668"/>
                  </a:lnTo>
                  <a:lnTo>
                    <a:pt x="2651" y="3668"/>
                  </a:lnTo>
                  <a:lnTo>
                    <a:pt x="2654" y="3671"/>
                  </a:lnTo>
                  <a:lnTo>
                    <a:pt x="2654" y="3673"/>
                  </a:lnTo>
                  <a:lnTo>
                    <a:pt x="2654" y="3673"/>
                  </a:lnTo>
                  <a:lnTo>
                    <a:pt x="2654" y="3675"/>
                  </a:lnTo>
                  <a:lnTo>
                    <a:pt x="2651" y="3675"/>
                  </a:lnTo>
                  <a:lnTo>
                    <a:pt x="2651" y="3680"/>
                  </a:lnTo>
                  <a:lnTo>
                    <a:pt x="2654" y="3687"/>
                  </a:lnTo>
                  <a:lnTo>
                    <a:pt x="2654" y="3687"/>
                  </a:lnTo>
                  <a:lnTo>
                    <a:pt x="2654" y="3690"/>
                  </a:lnTo>
                  <a:lnTo>
                    <a:pt x="2654" y="3690"/>
                  </a:lnTo>
                  <a:lnTo>
                    <a:pt x="2651" y="3692"/>
                  </a:lnTo>
                  <a:lnTo>
                    <a:pt x="2651" y="3692"/>
                  </a:lnTo>
                  <a:lnTo>
                    <a:pt x="2651" y="3697"/>
                  </a:lnTo>
                  <a:lnTo>
                    <a:pt x="2649" y="3697"/>
                  </a:lnTo>
                  <a:lnTo>
                    <a:pt x="2649" y="3697"/>
                  </a:lnTo>
                  <a:lnTo>
                    <a:pt x="2649" y="3699"/>
                  </a:lnTo>
                  <a:lnTo>
                    <a:pt x="2644" y="3701"/>
                  </a:lnTo>
                  <a:lnTo>
                    <a:pt x="2644" y="3704"/>
                  </a:lnTo>
                  <a:lnTo>
                    <a:pt x="2647" y="3704"/>
                  </a:lnTo>
                  <a:lnTo>
                    <a:pt x="2647" y="3704"/>
                  </a:lnTo>
                  <a:lnTo>
                    <a:pt x="2647" y="3704"/>
                  </a:lnTo>
                  <a:lnTo>
                    <a:pt x="2644" y="3709"/>
                  </a:lnTo>
                  <a:lnTo>
                    <a:pt x="2642" y="3709"/>
                  </a:lnTo>
                  <a:lnTo>
                    <a:pt x="2642" y="3709"/>
                  </a:lnTo>
                  <a:lnTo>
                    <a:pt x="2644" y="3711"/>
                  </a:lnTo>
                  <a:lnTo>
                    <a:pt x="2644" y="3711"/>
                  </a:lnTo>
                  <a:lnTo>
                    <a:pt x="2647" y="3711"/>
                  </a:lnTo>
                  <a:lnTo>
                    <a:pt x="2644" y="3713"/>
                  </a:lnTo>
                  <a:lnTo>
                    <a:pt x="2644" y="3716"/>
                  </a:lnTo>
                  <a:lnTo>
                    <a:pt x="2642" y="3720"/>
                  </a:lnTo>
                  <a:lnTo>
                    <a:pt x="2640" y="3725"/>
                  </a:lnTo>
                  <a:lnTo>
                    <a:pt x="2640" y="3725"/>
                  </a:lnTo>
                  <a:lnTo>
                    <a:pt x="2637" y="3730"/>
                  </a:lnTo>
                  <a:lnTo>
                    <a:pt x="2637" y="3730"/>
                  </a:lnTo>
                  <a:lnTo>
                    <a:pt x="2635" y="3730"/>
                  </a:lnTo>
                  <a:lnTo>
                    <a:pt x="2635" y="3732"/>
                  </a:lnTo>
                  <a:lnTo>
                    <a:pt x="2633" y="3732"/>
                  </a:lnTo>
                  <a:lnTo>
                    <a:pt x="2633" y="3732"/>
                  </a:lnTo>
                  <a:lnTo>
                    <a:pt x="2633" y="3735"/>
                  </a:lnTo>
                  <a:lnTo>
                    <a:pt x="2630" y="3737"/>
                  </a:lnTo>
                  <a:lnTo>
                    <a:pt x="2628" y="3742"/>
                  </a:lnTo>
                  <a:lnTo>
                    <a:pt x="2625" y="3742"/>
                  </a:lnTo>
                  <a:lnTo>
                    <a:pt x="2625" y="3744"/>
                  </a:lnTo>
                  <a:lnTo>
                    <a:pt x="2625" y="3746"/>
                  </a:lnTo>
                  <a:lnTo>
                    <a:pt x="2616" y="3749"/>
                  </a:lnTo>
                  <a:lnTo>
                    <a:pt x="2616" y="3751"/>
                  </a:lnTo>
                  <a:lnTo>
                    <a:pt x="2616" y="3751"/>
                  </a:lnTo>
                  <a:lnTo>
                    <a:pt x="2618" y="3756"/>
                  </a:lnTo>
                  <a:lnTo>
                    <a:pt x="2616" y="3756"/>
                  </a:lnTo>
                  <a:lnTo>
                    <a:pt x="2616" y="3758"/>
                  </a:lnTo>
                  <a:lnTo>
                    <a:pt x="2616" y="3761"/>
                  </a:lnTo>
                  <a:lnTo>
                    <a:pt x="2611" y="3763"/>
                  </a:lnTo>
                  <a:lnTo>
                    <a:pt x="2609" y="3763"/>
                  </a:lnTo>
                  <a:lnTo>
                    <a:pt x="2609" y="3763"/>
                  </a:lnTo>
                  <a:lnTo>
                    <a:pt x="2609" y="3765"/>
                  </a:lnTo>
                  <a:lnTo>
                    <a:pt x="2606" y="3768"/>
                  </a:lnTo>
                  <a:lnTo>
                    <a:pt x="2606" y="3770"/>
                  </a:lnTo>
                  <a:lnTo>
                    <a:pt x="2604" y="3775"/>
                  </a:lnTo>
                  <a:lnTo>
                    <a:pt x="2602" y="3777"/>
                  </a:lnTo>
                  <a:lnTo>
                    <a:pt x="2602" y="3779"/>
                  </a:lnTo>
                  <a:lnTo>
                    <a:pt x="2599" y="3782"/>
                  </a:lnTo>
                  <a:lnTo>
                    <a:pt x="2597" y="3782"/>
                  </a:lnTo>
                  <a:lnTo>
                    <a:pt x="2597" y="3784"/>
                  </a:lnTo>
                  <a:lnTo>
                    <a:pt x="2597" y="3784"/>
                  </a:lnTo>
                  <a:lnTo>
                    <a:pt x="2597" y="3784"/>
                  </a:lnTo>
                  <a:lnTo>
                    <a:pt x="2595" y="3789"/>
                  </a:lnTo>
                  <a:lnTo>
                    <a:pt x="2592" y="3791"/>
                  </a:lnTo>
                  <a:lnTo>
                    <a:pt x="2588" y="3791"/>
                  </a:lnTo>
                  <a:lnTo>
                    <a:pt x="2588" y="3791"/>
                  </a:lnTo>
                  <a:lnTo>
                    <a:pt x="2585" y="3794"/>
                  </a:lnTo>
                  <a:lnTo>
                    <a:pt x="2585" y="3794"/>
                  </a:lnTo>
                  <a:lnTo>
                    <a:pt x="2583" y="3794"/>
                  </a:lnTo>
                  <a:lnTo>
                    <a:pt x="2580" y="3794"/>
                  </a:lnTo>
                  <a:lnTo>
                    <a:pt x="2580" y="3796"/>
                  </a:lnTo>
                  <a:lnTo>
                    <a:pt x="2576" y="3796"/>
                  </a:lnTo>
                  <a:lnTo>
                    <a:pt x="2573" y="3801"/>
                  </a:lnTo>
                  <a:lnTo>
                    <a:pt x="2573" y="3801"/>
                  </a:lnTo>
                  <a:lnTo>
                    <a:pt x="2571" y="3803"/>
                  </a:lnTo>
                  <a:lnTo>
                    <a:pt x="2571" y="3803"/>
                  </a:lnTo>
                  <a:lnTo>
                    <a:pt x="2571" y="3805"/>
                  </a:lnTo>
                  <a:lnTo>
                    <a:pt x="2569" y="3805"/>
                  </a:lnTo>
                  <a:lnTo>
                    <a:pt x="2569" y="3808"/>
                  </a:lnTo>
                  <a:lnTo>
                    <a:pt x="2564" y="3808"/>
                  </a:lnTo>
                  <a:lnTo>
                    <a:pt x="2562" y="3808"/>
                  </a:lnTo>
                  <a:lnTo>
                    <a:pt x="2554" y="3808"/>
                  </a:lnTo>
                  <a:lnTo>
                    <a:pt x="2552" y="3813"/>
                  </a:lnTo>
                  <a:lnTo>
                    <a:pt x="2550" y="3815"/>
                  </a:lnTo>
                  <a:lnTo>
                    <a:pt x="2550" y="3815"/>
                  </a:lnTo>
                  <a:lnTo>
                    <a:pt x="2547" y="3820"/>
                  </a:lnTo>
                  <a:lnTo>
                    <a:pt x="2547" y="3822"/>
                  </a:lnTo>
                  <a:lnTo>
                    <a:pt x="2545" y="3824"/>
                  </a:lnTo>
                  <a:lnTo>
                    <a:pt x="2543" y="3827"/>
                  </a:lnTo>
                  <a:lnTo>
                    <a:pt x="2543" y="3827"/>
                  </a:lnTo>
                  <a:lnTo>
                    <a:pt x="2543" y="3827"/>
                  </a:lnTo>
                  <a:lnTo>
                    <a:pt x="2540" y="3836"/>
                  </a:lnTo>
                  <a:lnTo>
                    <a:pt x="2538" y="3836"/>
                  </a:lnTo>
                  <a:lnTo>
                    <a:pt x="2538" y="3843"/>
                  </a:lnTo>
                  <a:lnTo>
                    <a:pt x="2536" y="3850"/>
                  </a:lnTo>
                  <a:lnTo>
                    <a:pt x="2536" y="3853"/>
                  </a:lnTo>
                  <a:lnTo>
                    <a:pt x="2533" y="3853"/>
                  </a:lnTo>
                  <a:lnTo>
                    <a:pt x="2533" y="3857"/>
                  </a:lnTo>
                  <a:lnTo>
                    <a:pt x="2533" y="3857"/>
                  </a:lnTo>
                  <a:lnTo>
                    <a:pt x="2533" y="3862"/>
                  </a:lnTo>
                  <a:lnTo>
                    <a:pt x="2531" y="3867"/>
                  </a:lnTo>
                  <a:lnTo>
                    <a:pt x="2531" y="3869"/>
                  </a:lnTo>
                  <a:lnTo>
                    <a:pt x="2531" y="3869"/>
                  </a:lnTo>
                  <a:lnTo>
                    <a:pt x="2524" y="3872"/>
                  </a:lnTo>
                  <a:lnTo>
                    <a:pt x="2521" y="3869"/>
                  </a:lnTo>
                  <a:lnTo>
                    <a:pt x="2519" y="3867"/>
                  </a:lnTo>
                  <a:lnTo>
                    <a:pt x="2519" y="3867"/>
                  </a:lnTo>
                  <a:lnTo>
                    <a:pt x="2519" y="3867"/>
                  </a:lnTo>
                  <a:lnTo>
                    <a:pt x="2521" y="3862"/>
                  </a:lnTo>
                  <a:lnTo>
                    <a:pt x="2519" y="3860"/>
                  </a:lnTo>
                  <a:lnTo>
                    <a:pt x="2519" y="3857"/>
                  </a:lnTo>
                  <a:lnTo>
                    <a:pt x="2519" y="3857"/>
                  </a:lnTo>
                  <a:lnTo>
                    <a:pt x="2519" y="3855"/>
                  </a:lnTo>
                  <a:lnTo>
                    <a:pt x="2517" y="3855"/>
                  </a:lnTo>
                  <a:lnTo>
                    <a:pt x="2514" y="3855"/>
                  </a:lnTo>
                  <a:lnTo>
                    <a:pt x="2512" y="3855"/>
                  </a:lnTo>
                  <a:lnTo>
                    <a:pt x="2510" y="3855"/>
                  </a:lnTo>
                  <a:lnTo>
                    <a:pt x="2505" y="3853"/>
                  </a:lnTo>
                  <a:lnTo>
                    <a:pt x="2500" y="3853"/>
                  </a:lnTo>
                  <a:lnTo>
                    <a:pt x="2498" y="3855"/>
                  </a:lnTo>
                  <a:lnTo>
                    <a:pt x="2498" y="3857"/>
                  </a:lnTo>
                  <a:lnTo>
                    <a:pt x="2495" y="3860"/>
                  </a:lnTo>
                  <a:lnTo>
                    <a:pt x="2495" y="3860"/>
                  </a:lnTo>
                  <a:lnTo>
                    <a:pt x="2495" y="3860"/>
                  </a:lnTo>
                  <a:lnTo>
                    <a:pt x="2493" y="3865"/>
                  </a:lnTo>
                  <a:lnTo>
                    <a:pt x="2491" y="3865"/>
                  </a:lnTo>
                  <a:lnTo>
                    <a:pt x="2491" y="3865"/>
                  </a:lnTo>
                  <a:lnTo>
                    <a:pt x="2491" y="3867"/>
                  </a:lnTo>
                  <a:lnTo>
                    <a:pt x="2493" y="3869"/>
                  </a:lnTo>
                  <a:lnTo>
                    <a:pt x="2495" y="3869"/>
                  </a:lnTo>
                  <a:lnTo>
                    <a:pt x="2495" y="3872"/>
                  </a:lnTo>
                  <a:lnTo>
                    <a:pt x="2498" y="3874"/>
                  </a:lnTo>
                  <a:lnTo>
                    <a:pt x="2500" y="3874"/>
                  </a:lnTo>
                  <a:lnTo>
                    <a:pt x="2505" y="3874"/>
                  </a:lnTo>
                  <a:lnTo>
                    <a:pt x="2507" y="3874"/>
                  </a:lnTo>
                  <a:lnTo>
                    <a:pt x="2510" y="3874"/>
                  </a:lnTo>
                  <a:lnTo>
                    <a:pt x="2514" y="3874"/>
                  </a:lnTo>
                  <a:lnTo>
                    <a:pt x="2514" y="3872"/>
                  </a:lnTo>
                  <a:lnTo>
                    <a:pt x="2514" y="3872"/>
                  </a:lnTo>
                  <a:lnTo>
                    <a:pt x="2514" y="3874"/>
                  </a:lnTo>
                  <a:lnTo>
                    <a:pt x="2517" y="3874"/>
                  </a:lnTo>
                  <a:lnTo>
                    <a:pt x="2517" y="3869"/>
                  </a:lnTo>
                  <a:lnTo>
                    <a:pt x="2519" y="3869"/>
                  </a:lnTo>
                  <a:lnTo>
                    <a:pt x="2521" y="3869"/>
                  </a:lnTo>
                  <a:lnTo>
                    <a:pt x="2521" y="3872"/>
                  </a:lnTo>
                  <a:lnTo>
                    <a:pt x="2526" y="3872"/>
                  </a:lnTo>
                  <a:lnTo>
                    <a:pt x="2533" y="3872"/>
                  </a:lnTo>
                  <a:lnTo>
                    <a:pt x="2538" y="3872"/>
                  </a:lnTo>
                  <a:lnTo>
                    <a:pt x="2540" y="3872"/>
                  </a:lnTo>
                  <a:lnTo>
                    <a:pt x="2540" y="3874"/>
                  </a:lnTo>
                  <a:lnTo>
                    <a:pt x="2538" y="3874"/>
                  </a:lnTo>
                  <a:lnTo>
                    <a:pt x="2536" y="3876"/>
                  </a:lnTo>
                  <a:lnTo>
                    <a:pt x="2536" y="3881"/>
                  </a:lnTo>
                  <a:lnTo>
                    <a:pt x="2538" y="3881"/>
                  </a:lnTo>
                  <a:lnTo>
                    <a:pt x="2538" y="3883"/>
                  </a:lnTo>
                  <a:lnTo>
                    <a:pt x="2538" y="3886"/>
                  </a:lnTo>
                  <a:lnTo>
                    <a:pt x="2536" y="3886"/>
                  </a:lnTo>
                  <a:lnTo>
                    <a:pt x="2536" y="3888"/>
                  </a:lnTo>
                  <a:lnTo>
                    <a:pt x="2533" y="3888"/>
                  </a:lnTo>
                  <a:lnTo>
                    <a:pt x="2533" y="3888"/>
                  </a:lnTo>
                  <a:lnTo>
                    <a:pt x="2533" y="3891"/>
                  </a:lnTo>
                  <a:lnTo>
                    <a:pt x="2531" y="3893"/>
                  </a:lnTo>
                  <a:lnTo>
                    <a:pt x="2528" y="3893"/>
                  </a:lnTo>
                  <a:lnTo>
                    <a:pt x="2526" y="3895"/>
                  </a:lnTo>
                  <a:lnTo>
                    <a:pt x="2524" y="3895"/>
                  </a:lnTo>
                  <a:lnTo>
                    <a:pt x="2524" y="3898"/>
                  </a:lnTo>
                  <a:lnTo>
                    <a:pt x="2524" y="3900"/>
                  </a:lnTo>
                  <a:lnTo>
                    <a:pt x="2521" y="3900"/>
                  </a:lnTo>
                  <a:lnTo>
                    <a:pt x="2521" y="3900"/>
                  </a:lnTo>
                  <a:lnTo>
                    <a:pt x="2519" y="3898"/>
                  </a:lnTo>
                  <a:lnTo>
                    <a:pt x="2517" y="3900"/>
                  </a:lnTo>
                  <a:lnTo>
                    <a:pt x="2514" y="3902"/>
                  </a:lnTo>
                  <a:lnTo>
                    <a:pt x="2507" y="3907"/>
                  </a:lnTo>
                  <a:lnTo>
                    <a:pt x="2507" y="3912"/>
                  </a:lnTo>
                  <a:lnTo>
                    <a:pt x="2505" y="3912"/>
                  </a:lnTo>
                  <a:lnTo>
                    <a:pt x="2505" y="3914"/>
                  </a:lnTo>
                  <a:lnTo>
                    <a:pt x="2505" y="3914"/>
                  </a:lnTo>
                  <a:lnTo>
                    <a:pt x="2505" y="3914"/>
                  </a:lnTo>
                  <a:lnTo>
                    <a:pt x="2505" y="3917"/>
                  </a:lnTo>
                  <a:lnTo>
                    <a:pt x="2502" y="3917"/>
                  </a:lnTo>
                  <a:lnTo>
                    <a:pt x="2505" y="3933"/>
                  </a:lnTo>
                  <a:lnTo>
                    <a:pt x="2507" y="3935"/>
                  </a:lnTo>
                  <a:lnTo>
                    <a:pt x="2514" y="3935"/>
                  </a:lnTo>
                  <a:lnTo>
                    <a:pt x="2514" y="3935"/>
                  </a:lnTo>
                  <a:lnTo>
                    <a:pt x="2517" y="3938"/>
                  </a:lnTo>
                  <a:lnTo>
                    <a:pt x="2517" y="3938"/>
                  </a:lnTo>
                  <a:lnTo>
                    <a:pt x="2517" y="3940"/>
                  </a:lnTo>
                  <a:lnTo>
                    <a:pt x="2517" y="3943"/>
                  </a:lnTo>
                  <a:lnTo>
                    <a:pt x="2514" y="3945"/>
                  </a:lnTo>
                  <a:lnTo>
                    <a:pt x="2514" y="3945"/>
                  </a:lnTo>
                  <a:lnTo>
                    <a:pt x="2514" y="3945"/>
                  </a:lnTo>
                  <a:lnTo>
                    <a:pt x="2514" y="3950"/>
                  </a:lnTo>
                  <a:lnTo>
                    <a:pt x="2512" y="3952"/>
                  </a:lnTo>
                  <a:lnTo>
                    <a:pt x="2510" y="3954"/>
                  </a:lnTo>
                  <a:lnTo>
                    <a:pt x="2510" y="3957"/>
                  </a:lnTo>
                  <a:lnTo>
                    <a:pt x="2510" y="3957"/>
                  </a:lnTo>
                  <a:lnTo>
                    <a:pt x="2507" y="3957"/>
                  </a:lnTo>
                  <a:lnTo>
                    <a:pt x="2505" y="3961"/>
                  </a:lnTo>
                  <a:lnTo>
                    <a:pt x="2505" y="3964"/>
                  </a:lnTo>
                  <a:lnTo>
                    <a:pt x="2502" y="3966"/>
                  </a:lnTo>
                  <a:lnTo>
                    <a:pt x="2502" y="3966"/>
                  </a:lnTo>
                  <a:lnTo>
                    <a:pt x="2500" y="3969"/>
                  </a:lnTo>
                  <a:lnTo>
                    <a:pt x="2498" y="3969"/>
                  </a:lnTo>
                  <a:lnTo>
                    <a:pt x="2498" y="3971"/>
                  </a:lnTo>
                  <a:lnTo>
                    <a:pt x="2500" y="3971"/>
                  </a:lnTo>
                  <a:lnTo>
                    <a:pt x="2500" y="3976"/>
                  </a:lnTo>
                  <a:lnTo>
                    <a:pt x="2495" y="3976"/>
                  </a:lnTo>
                  <a:lnTo>
                    <a:pt x="2495" y="3978"/>
                  </a:lnTo>
                  <a:lnTo>
                    <a:pt x="2498" y="3978"/>
                  </a:lnTo>
                  <a:lnTo>
                    <a:pt x="2495" y="3980"/>
                  </a:lnTo>
                  <a:lnTo>
                    <a:pt x="2491" y="3980"/>
                  </a:lnTo>
                  <a:lnTo>
                    <a:pt x="2491" y="3983"/>
                  </a:lnTo>
                  <a:lnTo>
                    <a:pt x="2491" y="3983"/>
                  </a:lnTo>
                  <a:lnTo>
                    <a:pt x="2491" y="3983"/>
                  </a:lnTo>
                  <a:lnTo>
                    <a:pt x="2491" y="3985"/>
                  </a:lnTo>
                  <a:lnTo>
                    <a:pt x="2488" y="3985"/>
                  </a:lnTo>
                  <a:lnTo>
                    <a:pt x="2491" y="3987"/>
                  </a:lnTo>
                  <a:lnTo>
                    <a:pt x="2491" y="3987"/>
                  </a:lnTo>
                  <a:lnTo>
                    <a:pt x="2488" y="3987"/>
                  </a:lnTo>
                  <a:lnTo>
                    <a:pt x="2488" y="3992"/>
                  </a:lnTo>
                  <a:lnTo>
                    <a:pt x="2486" y="3995"/>
                  </a:lnTo>
                  <a:lnTo>
                    <a:pt x="2479" y="3997"/>
                  </a:lnTo>
                  <a:lnTo>
                    <a:pt x="2476" y="3997"/>
                  </a:lnTo>
                  <a:lnTo>
                    <a:pt x="2474" y="3997"/>
                  </a:lnTo>
                  <a:lnTo>
                    <a:pt x="2472" y="3999"/>
                  </a:lnTo>
                  <a:lnTo>
                    <a:pt x="2472" y="4002"/>
                  </a:lnTo>
                  <a:lnTo>
                    <a:pt x="2469" y="4002"/>
                  </a:lnTo>
                  <a:lnTo>
                    <a:pt x="2467" y="4002"/>
                  </a:lnTo>
                  <a:lnTo>
                    <a:pt x="2465" y="4002"/>
                  </a:lnTo>
                  <a:lnTo>
                    <a:pt x="2467" y="4004"/>
                  </a:lnTo>
                  <a:lnTo>
                    <a:pt x="2465" y="4004"/>
                  </a:lnTo>
                  <a:lnTo>
                    <a:pt x="2462" y="4004"/>
                  </a:lnTo>
                  <a:lnTo>
                    <a:pt x="2460" y="4006"/>
                  </a:lnTo>
                  <a:lnTo>
                    <a:pt x="2458" y="4004"/>
                  </a:lnTo>
                  <a:lnTo>
                    <a:pt x="2455" y="4006"/>
                  </a:lnTo>
                  <a:lnTo>
                    <a:pt x="2453" y="4009"/>
                  </a:lnTo>
                  <a:lnTo>
                    <a:pt x="2450" y="4011"/>
                  </a:lnTo>
                  <a:lnTo>
                    <a:pt x="2450" y="4011"/>
                  </a:lnTo>
                  <a:lnTo>
                    <a:pt x="2448" y="4016"/>
                  </a:lnTo>
                  <a:lnTo>
                    <a:pt x="2446" y="4016"/>
                  </a:lnTo>
                  <a:lnTo>
                    <a:pt x="2443" y="4023"/>
                  </a:lnTo>
                  <a:lnTo>
                    <a:pt x="2441" y="4023"/>
                  </a:lnTo>
                  <a:lnTo>
                    <a:pt x="2441" y="4025"/>
                  </a:lnTo>
                  <a:lnTo>
                    <a:pt x="2443" y="4025"/>
                  </a:lnTo>
                  <a:lnTo>
                    <a:pt x="2439" y="4028"/>
                  </a:lnTo>
                  <a:lnTo>
                    <a:pt x="2439" y="4030"/>
                  </a:lnTo>
                  <a:lnTo>
                    <a:pt x="2434" y="4030"/>
                  </a:lnTo>
                  <a:lnTo>
                    <a:pt x="2431" y="4032"/>
                  </a:lnTo>
                  <a:lnTo>
                    <a:pt x="2431" y="4032"/>
                  </a:lnTo>
                  <a:lnTo>
                    <a:pt x="2429" y="4035"/>
                  </a:lnTo>
                  <a:lnTo>
                    <a:pt x="2429" y="4035"/>
                  </a:lnTo>
                  <a:lnTo>
                    <a:pt x="2427" y="4035"/>
                  </a:lnTo>
                  <a:lnTo>
                    <a:pt x="2427" y="4035"/>
                  </a:lnTo>
                  <a:lnTo>
                    <a:pt x="2427" y="4037"/>
                  </a:lnTo>
                  <a:lnTo>
                    <a:pt x="2424" y="4042"/>
                  </a:lnTo>
                  <a:lnTo>
                    <a:pt x="2424" y="4042"/>
                  </a:lnTo>
                  <a:lnTo>
                    <a:pt x="2420" y="4044"/>
                  </a:lnTo>
                  <a:lnTo>
                    <a:pt x="2420" y="4044"/>
                  </a:lnTo>
                  <a:lnTo>
                    <a:pt x="2417" y="4044"/>
                  </a:lnTo>
                  <a:lnTo>
                    <a:pt x="2415" y="4047"/>
                  </a:lnTo>
                  <a:lnTo>
                    <a:pt x="2415" y="4049"/>
                  </a:lnTo>
                  <a:lnTo>
                    <a:pt x="2413" y="4049"/>
                  </a:lnTo>
                  <a:lnTo>
                    <a:pt x="2410" y="4049"/>
                  </a:lnTo>
                  <a:lnTo>
                    <a:pt x="2408" y="4049"/>
                  </a:lnTo>
                  <a:lnTo>
                    <a:pt x="2405" y="4051"/>
                  </a:lnTo>
                  <a:lnTo>
                    <a:pt x="2403" y="4056"/>
                  </a:lnTo>
                  <a:lnTo>
                    <a:pt x="2401" y="4068"/>
                  </a:lnTo>
                  <a:lnTo>
                    <a:pt x="2401" y="4070"/>
                  </a:lnTo>
                  <a:lnTo>
                    <a:pt x="2398" y="4073"/>
                  </a:lnTo>
                  <a:lnTo>
                    <a:pt x="2396" y="4077"/>
                  </a:lnTo>
                  <a:lnTo>
                    <a:pt x="2396" y="4080"/>
                  </a:lnTo>
                  <a:lnTo>
                    <a:pt x="2394" y="4080"/>
                  </a:lnTo>
                  <a:lnTo>
                    <a:pt x="2394" y="4080"/>
                  </a:lnTo>
                  <a:lnTo>
                    <a:pt x="2391" y="4082"/>
                  </a:lnTo>
                  <a:lnTo>
                    <a:pt x="2387" y="4080"/>
                  </a:lnTo>
                  <a:lnTo>
                    <a:pt x="2384" y="4077"/>
                  </a:lnTo>
                  <a:lnTo>
                    <a:pt x="2382" y="4077"/>
                  </a:lnTo>
                  <a:lnTo>
                    <a:pt x="2382" y="4077"/>
                  </a:lnTo>
                  <a:lnTo>
                    <a:pt x="2377" y="4075"/>
                  </a:lnTo>
                  <a:lnTo>
                    <a:pt x="2368" y="4068"/>
                  </a:lnTo>
                  <a:lnTo>
                    <a:pt x="2361" y="4068"/>
                  </a:lnTo>
                  <a:lnTo>
                    <a:pt x="2349" y="4070"/>
                  </a:lnTo>
                  <a:lnTo>
                    <a:pt x="2349" y="4070"/>
                  </a:lnTo>
                  <a:lnTo>
                    <a:pt x="2346" y="4070"/>
                  </a:lnTo>
                  <a:lnTo>
                    <a:pt x="2346" y="4073"/>
                  </a:lnTo>
                  <a:lnTo>
                    <a:pt x="2346" y="4073"/>
                  </a:lnTo>
                  <a:lnTo>
                    <a:pt x="2346" y="4073"/>
                  </a:lnTo>
                  <a:lnTo>
                    <a:pt x="2342" y="4075"/>
                  </a:lnTo>
                  <a:lnTo>
                    <a:pt x="2339" y="4077"/>
                  </a:lnTo>
                  <a:lnTo>
                    <a:pt x="2332" y="4077"/>
                  </a:lnTo>
                  <a:lnTo>
                    <a:pt x="2332" y="4080"/>
                  </a:lnTo>
                  <a:lnTo>
                    <a:pt x="2330" y="4080"/>
                  </a:lnTo>
                  <a:lnTo>
                    <a:pt x="2327" y="4082"/>
                  </a:lnTo>
                  <a:lnTo>
                    <a:pt x="2327" y="4080"/>
                  </a:lnTo>
                  <a:lnTo>
                    <a:pt x="2323" y="4080"/>
                  </a:lnTo>
                  <a:lnTo>
                    <a:pt x="2320" y="4077"/>
                  </a:lnTo>
                  <a:lnTo>
                    <a:pt x="2318" y="4077"/>
                  </a:lnTo>
                  <a:lnTo>
                    <a:pt x="2316" y="4077"/>
                  </a:lnTo>
                  <a:lnTo>
                    <a:pt x="2309" y="4077"/>
                  </a:lnTo>
                  <a:lnTo>
                    <a:pt x="2309" y="4077"/>
                  </a:lnTo>
                  <a:lnTo>
                    <a:pt x="2306" y="4077"/>
                  </a:lnTo>
                  <a:lnTo>
                    <a:pt x="2306" y="4080"/>
                  </a:lnTo>
                  <a:lnTo>
                    <a:pt x="2306" y="4080"/>
                  </a:lnTo>
                  <a:lnTo>
                    <a:pt x="2301" y="4080"/>
                  </a:lnTo>
                  <a:lnTo>
                    <a:pt x="2297" y="4080"/>
                  </a:lnTo>
                  <a:lnTo>
                    <a:pt x="2287" y="4082"/>
                  </a:lnTo>
                  <a:lnTo>
                    <a:pt x="2287" y="4082"/>
                  </a:lnTo>
                  <a:lnTo>
                    <a:pt x="2285" y="4084"/>
                  </a:lnTo>
                  <a:lnTo>
                    <a:pt x="2278" y="4089"/>
                  </a:lnTo>
                  <a:lnTo>
                    <a:pt x="2273" y="4091"/>
                  </a:lnTo>
                  <a:lnTo>
                    <a:pt x="2268" y="4091"/>
                  </a:lnTo>
                  <a:lnTo>
                    <a:pt x="2245" y="4091"/>
                  </a:lnTo>
                  <a:lnTo>
                    <a:pt x="2242" y="4091"/>
                  </a:lnTo>
                  <a:lnTo>
                    <a:pt x="2240" y="4087"/>
                  </a:lnTo>
                  <a:lnTo>
                    <a:pt x="2240" y="4087"/>
                  </a:lnTo>
                  <a:lnTo>
                    <a:pt x="2238" y="4087"/>
                  </a:lnTo>
                  <a:lnTo>
                    <a:pt x="2238" y="4089"/>
                  </a:lnTo>
                  <a:lnTo>
                    <a:pt x="2235" y="4091"/>
                  </a:lnTo>
                  <a:lnTo>
                    <a:pt x="2233" y="4091"/>
                  </a:lnTo>
                  <a:lnTo>
                    <a:pt x="2233" y="4094"/>
                  </a:lnTo>
                  <a:lnTo>
                    <a:pt x="2226" y="4091"/>
                  </a:lnTo>
                  <a:lnTo>
                    <a:pt x="2221" y="4099"/>
                  </a:lnTo>
                  <a:lnTo>
                    <a:pt x="2219" y="4101"/>
                  </a:lnTo>
                  <a:lnTo>
                    <a:pt x="2216" y="4103"/>
                  </a:lnTo>
                  <a:lnTo>
                    <a:pt x="2212" y="4106"/>
                  </a:lnTo>
                  <a:lnTo>
                    <a:pt x="2209" y="4108"/>
                  </a:lnTo>
                  <a:lnTo>
                    <a:pt x="2204" y="4110"/>
                  </a:lnTo>
                  <a:lnTo>
                    <a:pt x="2202" y="4115"/>
                  </a:lnTo>
                  <a:lnTo>
                    <a:pt x="2200" y="4120"/>
                  </a:lnTo>
                  <a:lnTo>
                    <a:pt x="2195" y="4122"/>
                  </a:lnTo>
                  <a:lnTo>
                    <a:pt x="2193" y="4127"/>
                  </a:lnTo>
                  <a:lnTo>
                    <a:pt x="2190" y="4129"/>
                  </a:lnTo>
                  <a:lnTo>
                    <a:pt x="2190" y="4132"/>
                  </a:lnTo>
                  <a:lnTo>
                    <a:pt x="2183" y="4139"/>
                  </a:lnTo>
                  <a:lnTo>
                    <a:pt x="2181" y="4141"/>
                  </a:lnTo>
                  <a:lnTo>
                    <a:pt x="2181" y="4143"/>
                  </a:lnTo>
                  <a:lnTo>
                    <a:pt x="2176" y="4146"/>
                  </a:lnTo>
                  <a:lnTo>
                    <a:pt x="2171" y="4151"/>
                  </a:lnTo>
                  <a:lnTo>
                    <a:pt x="2167" y="4155"/>
                  </a:lnTo>
                  <a:lnTo>
                    <a:pt x="2157" y="4160"/>
                  </a:lnTo>
                  <a:lnTo>
                    <a:pt x="2155" y="4162"/>
                  </a:lnTo>
                  <a:lnTo>
                    <a:pt x="2152" y="4165"/>
                  </a:lnTo>
                  <a:lnTo>
                    <a:pt x="2143" y="4167"/>
                  </a:lnTo>
                  <a:lnTo>
                    <a:pt x="2141" y="4165"/>
                  </a:lnTo>
                  <a:lnTo>
                    <a:pt x="2136" y="4169"/>
                  </a:lnTo>
                  <a:lnTo>
                    <a:pt x="2131" y="4172"/>
                  </a:lnTo>
                  <a:lnTo>
                    <a:pt x="2126" y="4174"/>
                  </a:lnTo>
                  <a:lnTo>
                    <a:pt x="2126" y="4179"/>
                  </a:lnTo>
                  <a:lnTo>
                    <a:pt x="2138" y="4179"/>
                  </a:lnTo>
                  <a:lnTo>
                    <a:pt x="2150" y="4177"/>
                  </a:lnTo>
                  <a:lnTo>
                    <a:pt x="2155" y="4174"/>
                  </a:lnTo>
                  <a:lnTo>
                    <a:pt x="2162" y="4172"/>
                  </a:lnTo>
                  <a:lnTo>
                    <a:pt x="2167" y="4169"/>
                  </a:lnTo>
                  <a:lnTo>
                    <a:pt x="2171" y="4167"/>
                  </a:lnTo>
                  <a:lnTo>
                    <a:pt x="2174" y="4165"/>
                  </a:lnTo>
                  <a:lnTo>
                    <a:pt x="2178" y="4160"/>
                  </a:lnTo>
                  <a:lnTo>
                    <a:pt x="2186" y="4158"/>
                  </a:lnTo>
                  <a:lnTo>
                    <a:pt x="2193" y="4153"/>
                  </a:lnTo>
                  <a:lnTo>
                    <a:pt x="2193" y="4153"/>
                  </a:lnTo>
                  <a:lnTo>
                    <a:pt x="2202" y="4148"/>
                  </a:lnTo>
                  <a:lnTo>
                    <a:pt x="2207" y="4146"/>
                  </a:lnTo>
                  <a:lnTo>
                    <a:pt x="2207" y="4146"/>
                  </a:lnTo>
                  <a:lnTo>
                    <a:pt x="2219" y="4143"/>
                  </a:lnTo>
                  <a:lnTo>
                    <a:pt x="2226" y="4136"/>
                  </a:lnTo>
                  <a:lnTo>
                    <a:pt x="2235" y="4134"/>
                  </a:lnTo>
                  <a:lnTo>
                    <a:pt x="2242" y="4129"/>
                  </a:lnTo>
                  <a:lnTo>
                    <a:pt x="2242" y="4125"/>
                  </a:lnTo>
                  <a:lnTo>
                    <a:pt x="2245" y="4125"/>
                  </a:lnTo>
                  <a:lnTo>
                    <a:pt x="2247" y="4122"/>
                  </a:lnTo>
                  <a:lnTo>
                    <a:pt x="2254" y="4122"/>
                  </a:lnTo>
                  <a:lnTo>
                    <a:pt x="2257" y="4122"/>
                  </a:lnTo>
                  <a:lnTo>
                    <a:pt x="2261" y="4120"/>
                  </a:lnTo>
                  <a:lnTo>
                    <a:pt x="2268" y="4120"/>
                  </a:lnTo>
                  <a:lnTo>
                    <a:pt x="2268" y="4120"/>
                  </a:lnTo>
                  <a:lnTo>
                    <a:pt x="2271" y="4117"/>
                  </a:lnTo>
                  <a:lnTo>
                    <a:pt x="2273" y="4115"/>
                  </a:lnTo>
                  <a:lnTo>
                    <a:pt x="2273" y="4115"/>
                  </a:lnTo>
                  <a:lnTo>
                    <a:pt x="2278" y="4113"/>
                  </a:lnTo>
                  <a:lnTo>
                    <a:pt x="2278" y="4113"/>
                  </a:lnTo>
                  <a:lnTo>
                    <a:pt x="2280" y="4110"/>
                  </a:lnTo>
                  <a:lnTo>
                    <a:pt x="2285" y="4108"/>
                  </a:lnTo>
                  <a:lnTo>
                    <a:pt x="2287" y="4106"/>
                  </a:lnTo>
                  <a:lnTo>
                    <a:pt x="2290" y="4106"/>
                  </a:lnTo>
                  <a:lnTo>
                    <a:pt x="2290" y="4103"/>
                  </a:lnTo>
                  <a:lnTo>
                    <a:pt x="2292" y="4103"/>
                  </a:lnTo>
                  <a:lnTo>
                    <a:pt x="2292" y="4101"/>
                  </a:lnTo>
                  <a:lnTo>
                    <a:pt x="2292" y="4101"/>
                  </a:lnTo>
                  <a:lnTo>
                    <a:pt x="2292" y="4099"/>
                  </a:lnTo>
                  <a:lnTo>
                    <a:pt x="2294" y="4096"/>
                  </a:lnTo>
                  <a:lnTo>
                    <a:pt x="2301" y="4094"/>
                  </a:lnTo>
                  <a:lnTo>
                    <a:pt x="2301" y="4091"/>
                  </a:lnTo>
                  <a:lnTo>
                    <a:pt x="2309" y="4091"/>
                  </a:lnTo>
                  <a:lnTo>
                    <a:pt x="2311" y="4091"/>
                  </a:lnTo>
                  <a:lnTo>
                    <a:pt x="2316" y="4091"/>
                  </a:lnTo>
                  <a:lnTo>
                    <a:pt x="2320" y="4091"/>
                  </a:lnTo>
                  <a:lnTo>
                    <a:pt x="2323" y="4091"/>
                  </a:lnTo>
                  <a:lnTo>
                    <a:pt x="2325" y="4094"/>
                  </a:lnTo>
                  <a:lnTo>
                    <a:pt x="2327" y="4096"/>
                  </a:lnTo>
                  <a:lnTo>
                    <a:pt x="2330" y="4096"/>
                  </a:lnTo>
                  <a:lnTo>
                    <a:pt x="2330" y="4096"/>
                  </a:lnTo>
                  <a:lnTo>
                    <a:pt x="2330" y="4096"/>
                  </a:lnTo>
                  <a:lnTo>
                    <a:pt x="2332" y="4099"/>
                  </a:lnTo>
                  <a:lnTo>
                    <a:pt x="2330" y="4099"/>
                  </a:lnTo>
                  <a:lnTo>
                    <a:pt x="2330" y="4101"/>
                  </a:lnTo>
                  <a:lnTo>
                    <a:pt x="2330" y="4099"/>
                  </a:lnTo>
                  <a:lnTo>
                    <a:pt x="2332" y="4099"/>
                  </a:lnTo>
                  <a:lnTo>
                    <a:pt x="2332" y="4101"/>
                  </a:lnTo>
                  <a:lnTo>
                    <a:pt x="2330" y="4101"/>
                  </a:lnTo>
                  <a:lnTo>
                    <a:pt x="2330" y="4101"/>
                  </a:lnTo>
                  <a:lnTo>
                    <a:pt x="2332" y="4101"/>
                  </a:lnTo>
                  <a:lnTo>
                    <a:pt x="2332" y="4101"/>
                  </a:lnTo>
                  <a:lnTo>
                    <a:pt x="2337" y="4103"/>
                  </a:lnTo>
                  <a:lnTo>
                    <a:pt x="2342" y="4101"/>
                  </a:lnTo>
                  <a:lnTo>
                    <a:pt x="2346" y="4099"/>
                  </a:lnTo>
                  <a:lnTo>
                    <a:pt x="2353" y="4099"/>
                  </a:lnTo>
                  <a:lnTo>
                    <a:pt x="2353" y="4096"/>
                  </a:lnTo>
                  <a:lnTo>
                    <a:pt x="2356" y="4096"/>
                  </a:lnTo>
                  <a:lnTo>
                    <a:pt x="2358" y="4099"/>
                  </a:lnTo>
                  <a:lnTo>
                    <a:pt x="2356" y="4099"/>
                  </a:lnTo>
                  <a:lnTo>
                    <a:pt x="2356" y="4101"/>
                  </a:lnTo>
                  <a:lnTo>
                    <a:pt x="2358" y="4101"/>
                  </a:lnTo>
                  <a:lnTo>
                    <a:pt x="2358" y="4101"/>
                  </a:lnTo>
                  <a:lnTo>
                    <a:pt x="2356" y="4099"/>
                  </a:lnTo>
                  <a:lnTo>
                    <a:pt x="2358" y="4099"/>
                  </a:lnTo>
                  <a:lnTo>
                    <a:pt x="2358" y="4099"/>
                  </a:lnTo>
                  <a:lnTo>
                    <a:pt x="2361" y="4101"/>
                  </a:lnTo>
                  <a:lnTo>
                    <a:pt x="2361" y="4106"/>
                  </a:lnTo>
                  <a:lnTo>
                    <a:pt x="2358" y="4117"/>
                  </a:lnTo>
                  <a:lnTo>
                    <a:pt x="2358" y="4117"/>
                  </a:lnTo>
                  <a:lnTo>
                    <a:pt x="2358" y="4122"/>
                  </a:lnTo>
                  <a:lnTo>
                    <a:pt x="2358" y="4127"/>
                  </a:lnTo>
                  <a:lnTo>
                    <a:pt x="2356" y="4148"/>
                  </a:lnTo>
                  <a:lnTo>
                    <a:pt x="2353" y="4148"/>
                  </a:lnTo>
                  <a:lnTo>
                    <a:pt x="2351" y="4153"/>
                  </a:lnTo>
                  <a:lnTo>
                    <a:pt x="2349" y="4158"/>
                  </a:lnTo>
                  <a:lnTo>
                    <a:pt x="2346" y="4158"/>
                  </a:lnTo>
                  <a:lnTo>
                    <a:pt x="2344" y="4160"/>
                  </a:lnTo>
                  <a:lnTo>
                    <a:pt x="2344" y="4160"/>
                  </a:lnTo>
                  <a:lnTo>
                    <a:pt x="2339" y="4162"/>
                  </a:lnTo>
                  <a:lnTo>
                    <a:pt x="2335" y="4165"/>
                  </a:lnTo>
                  <a:lnTo>
                    <a:pt x="2335" y="4165"/>
                  </a:lnTo>
                  <a:lnTo>
                    <a:pt x="2335" y="4162"/>
                  </a:lnTo>
                  <a:lnTo>
                    <a:pt x="2330" y="4165"/>
                  </a:lnTo>
                  <a:lnTo>
                    <a:pt x="2330" y="4165"/>
                  </a:lnTo>
                  <a:lnTo>
                    <a:pt x="2327" y="4165"/>
                  </a:lnTo>
                  <a:lnTo>
                    <a:pt x="2327" y="4165"/>
                  </a:lnTo>
                  <a:lnTo>
                    <a:pt x="2325" y="4165"/>
                  </a:lnTo>
                  <a:lnTo>
                    <a:pt x="2323" y="4165"/>
                  </a:lnTo>
                  <a:lnTo>
                    <a:pt x="2320" y="4167"/>
                  </a:lnTo>
                  <a:lnTo>
                    <a:pt x="2320" y="4167"/>
                  </a:lnTo>
                  <a:lnTo>
                    <a:pt x="2318" y="4172"/>
                  </a:lnTo>
                  <a:lnTo>
                    <a:pt x="2320" y="4169"/>
                  </a:lnTo>
                  <a:lnTo>
                    <a:pt x="2323" y="4169"/>
                  </a:lnTo>
                  <a:lnTo>
                    <a:pt x="2323" y="4172"/>
                  </a:lnTo>
                  <a:lnTo>
                    <a:pt x="2327" y="4172"/>
                  </a:lnTo>
                  <a:lnTo>
                    <a:pt x="2332" y="4169"/>
                  </a:lnTo>
                  <a:lnTo>
                    <a:pt x="2332" y="4172"/>
                  </a:lnTo>
                  <a:lnTo>
                    <a:pt x="2337" y="4174"/>
                  </a:lnTo>
                  <a:lnTo>
                    <a:pt x="2339" y="4174"/>
                  </a:lnTo>
                  <a:lnTo>
                    <a:pt x="2342" y="4177"/>
                  </a:lnTo>
                  <a:lnTo>
                    <a:pt x="2342" y="4179"/>
                  </a:lnTo>
                  <a:lnTo>
                    <a:pt x="2344" y="4179"/>
                  </a:lnTo>
                  <a:lnTo>
                    <a:pt x="2349" y="4174"/>
                  </a:lnTo>
                  <a:lnTo>
                    <a:pt x="2349" y="4169"/>
                  </a:lnTo>
                  <a:lnTo>
                    <a:pt x="2351" y="4167"/>
                  </a:lnTo>
                  <a:lnTo>
                    <a:pt x="2353" y="4165"/>
                  </a:lnTo>
                  <a:lnTo>
                    <a:pt x="2356" y="4169"/>
                  </a:lnTo>
                  <a:lnTo>
                    <a:pt x="2356" y="4172"/>
                  </a:lnTo>
                  <a:lnTo>
                    <a:pt x="2361" y="4186"/>
                  </a:lnTo>
                  <a:lnTo>
                    <a:pt x="2363" y="4186"/>
                  </a:lnTo>
                  <a:lnTo>
                    <a:pt x="2365" y="4186"/>
                  </a:lnTo>
                  <a:lnTo>
                    <a:pt x="2368" y="4186"/>
                  </a:lnTo>
                  <a:lnTo>
                    <a:pt x="2370" y="4188"/>
                  </a:lnTo>
                  <a:lnTo>
                    <a:pt x="2370" y="4193"/>
                  </a:lnTo>
                  <a:lnTo>
                    <a:pt x="2372" y="4195"/>
                  </a:lnTo>
                  <a:lnTo>
                    <a:pt x="2372" y="4195"/>
                  </a:lnTo>
                  <a:lnTo>
                    <a:pt x="2377" y="4195"/>
                  </a:lnTo>
                  <a:lnTo>
                    <a:pt x="2379" y="4195"/>
                  </a:lnTo>
                  <a:lnTo>
                    <a:pt x="2382" y="4195"/>
                  </a:lnTo>
                  <a:lnTo>
                    <a:pt x="2384" y="4195"/>
                  </a:lnTo>
                  <a:lnTo>
                    <a:pt x="2387" y="4195"/>
                  </a:lnTo>
                  <a:lnTo>
                    <a:pt x="2389" y="4198"/>
                  </a:lnTo>
                  <a:lnTo>
                    <a:pt x="2391" y="4200"/>
                  </a:lnTo>
                  <a:lnTo>
                    <a:pt x="2398" y="4200"/>
                  </a:lnTo>
                  <a:lnTo>
                    <a:pt x="2398" y="4200"/>
                  </a:lnTo>
                  <a:lnTo>
                    <a:pt x="2401" y="4200"/>
                  </a:lnTo>
                  <a:lnTo>
                    <a:pt x="2403" y="4200"/>
                  </a:lnTo>
                  <a:lnTo>
                    <a:pt x="2405" y="4200"/>
                  </a:lnTo>
                  <a:lnTo>
                    <a:pt x="2405" y="4200"/>
                  </a:lnTo>
                  <a:lnTo>
                    <a:pt x="2408" y="4203"/>
                  </a:lnTo>
                  <a:lnTo>
                    <a:pt x="2413" y="4203"/>
                  </a:lnTo>
                  <a:lnTo>
                    <a:pt x="2415" y="4200"/>
                  </a:lnTo>
                  <a:lnTo>
                    <a:pt x="2417" y="4203"/>
                  </a:lnTo>
                  <a:lnTo>
                    <a:pt x="2420" y="4205"/>
                  </a:lnTo>
                  <a:lnTo>
                    <a:pt x="2422" y="4205"/>
                  </a:lnTo>
                  <a:lnTo>
                    <a:pt x="2422" y="4207"/>
                  </a:lnTo>
                  <a:lnTo>
                    <a:pt x="2422" y="4207"/>
                  </a:lnTo>
                  <a:lnTo>
                    <a:pt x="2424" y="4205"/>
                  </a:lnTo>
                  <a:lnTo>
                    <a:pt x="2424" y="4207"/>
                  </a:lnTo>
                  <a:lnTo>
                    <a:pt x="2429" y="4207"/>
                  </a:lnTo>
                  <a:lnTo>
                    <a:pt x="2431" y="4210"/>
                  </a:lnTo>
                  <a:lnTo>
                    <a:pt x="2431" y="4212"/>
                  </a:lnTo>
                  <a:lnTo>
                    <a:pt x="2431" y="4214"/>
                  </a:lnTo>
                  <a:lnTo>
                    <a:pt x="2434" y="4214"/>
                  </a:lnTo>
                  <a:lnTo>
                    <a:pt x="2436" y="4219"/>
                  </a:lnTo>
                  <a:lnTo>
                    <a:pt x="2439" y="4219"/>
                  </a:lnTo>
                  <a:lnTo>
                    <a:pt x="2439" y="4219"/>
                  </a:lnTo>
                  <a:lnTo>
                    <a:pt x="2439" y="4221"/>
                  </a:lnTo>
                  <a:lnTo>
                    <a:pt x="2439" y="4224"/>
                  </a:lnTo>
                  <a:lnTo>
                    <a:pt x="2441" y="4226"/>
                  </a:lnTo>
                  <a:lnTo>
                    <a:pt x="2443" y="4226"/>
                  </a:lnTo>
                  <a:lnTo>
                    <a:pt x="2443" y="4229"/>
                  </a:lnTo>
                  <a:lnTo>
                    <a:pt x="2443" y="4229"/>
                  </a:lnTo>
                  <a:lnTo>
                    <a:pt x="2448" y="4231"/>
                  </a:lnTo>
                  <a:lnTo>
                    <a:pt x="2448" y="4231"/>
                  </a:lnTo>
                  <a:lnTo>
                    <a:pt x="2450" y="4231"/>
                  </a:lnTo>
                  <a:lnTo>
                    <a:pt x="2450" y="4233"/>
                  </a:lnTo>
                  <a:lnTo>
                    <a:pt x="2453" y="4233"/>
                  </a:lnTo>
                  <a:lnTo>
                    <a:pt x="2453" y="4233"/>
                  </a:lnTo>
                  <a:lnTo>
                    <a:pt x="2455" y="4233"/>
                  </a:lnTo>
                  <a:lnTo>
                    <a:pt x="2455" y="4233"/>
                  </a:lnTo>
                  <a:lnTo>
                    <a:pt x="2460" y="4236"/>
                  </a:lnTo>
                  <a:lnTo>
                    <a:pt x="2460" y="4238"/>
                  </a:lnTo>
                  <a:lnTo>
                    <a:pt x="2462" y="4240"/>
                  </a:lnTo>
                  <a:lnTo>
                    <a:pt x="2462" y="4240"/>
                  </a:lnTo>
                  <a:lnTo>
                    <a:pt x="2465" y="4240"/>
                  </a:lnTo>
                  <a:lnTo>
                    <a:pt x="2467" y="4243"/>
                  </a:lnTo>
                  <a:lnTo>
                    <a:pt x="2467" y="4243"/>
                  </a:lnTo>
                  <a:lnTo>
                    <a:pt x="2467" y="4243"/>
                  </a:lnTo>
                  <a:lnTo>
                    <a:pt x="2465" y="4247"/>
                  </a:lnTo>
                  <a:lnTo>
                    <a:pt x="2462" y="4250"/>
                  </a:lnTo>
                  <a:lnTo>
                    <a:pt x="2462" y="4250"/>
                  </a:lnTo>
                  <a:lnTo>
                    <a:pt x="2460" y="4252"/>
                  </a:lnTo>
                  <a:lnTo>
                    <a:pt x="2458" y="4257"/>
                  </a:lnTo>
                  <a:lnTo>
                    <a:pt x="2453" y="4259"/>
                  </a:lnTo>
                  <a:lnTo>
                    <a:pt x="2450" y="4259"/>
                  </a:lnTo>
                  <a:lnTo>
                    <a:pt x="2448" y="4259"/>
                  </a:lnTo>
                  <a:lnTo>
                    <a:pt x="2448" y="4262"/>
                  </a:lnTo>
                  <a:lnTo>
                    <a:pt x="2446" y="4262"/>
                  </a:lnTo>
                  <a:lnTo>
                    <a:pt x="2446" y="4264"/>
                  </a:lnTo>
                  <a:lnTo>
                    <a:pt x="2446" y="4266"/>
                  </a:lnTo>
                  <a:lnTo>
                    <a:pt x="2441" y="4269"/>
                  </a:lnTo>
                  <a:lnTo>
                    <a:pt x="2439" y="4271"/>
                  </a:lnTo>
                  <a:lnTo>
                    <a:pt x="2436" y="4273"/>
                  </a:lnTo>
                  <a:lnTo>
                    <a:pt x="2436" y="4276"/>
                  </a:lnTo>
                  <a:lnTo>
                    <a:pt x="2431" y="4278"/>
                  </a:lnTo>
                  <a:lnTo>
                    <a:pt x="2424" y="4283"/>
                  </a:lnTo>
                  <a:lnTo>
                    <a:pt x="2422" y="4285"/>
                  </a:lnTo>
                  <a:lnTo>
                    <a:pt x="2420" y="4285"/>
                  </a:lnTo>
                  <a:lnTo>
                    <a:pt x="2420" y="4290"/>
                  </a:lnTo>
                  <a:lnTo>
                    <a:pt x="2415" y="4292"/>
                  </a:lnTo>
                  <a:lnTo>
                    <a:pt x="2410" y="4292"/>
                  </a:lnTo>
                  <a:lnTo>
                    <a:pt x="2410" y="4292"/>
                  </a:lnTo>
                  <a:lnTo>
                    <a:pt x="2408" y="4292"/>
                  </a:lnTo>
                  <a:lnTo>
                    <a:pt x="2408" y="4295"/>
                  </a:lnTo>
                  <a:lnTo>
                    <a:pt x="2408" y="4297"/>
                  </a:lnTo>
                  <a:lnTo>
                    <a:pt x="2405" y="4297"/>
                  </a:lnTo>
                  <a:lnTo>
                    <a:pt x="2403" y="4297"/>
                  </a:lnTo>
                  <a:lnTo>
                    <a:pt x="2403" y="4299"/>
                  </a:lnTo>
                  <a:lnTo>
                    <a:pt x="2401" y="4299"/>
                  </a:lnTo>
                  <a:lnTo>
                    <a:pt x="2398" y="4299"/>
                  </a:lnTo>
                  <a:lnTo>
                    <a:pt x="2396" y="4302"/>
                  </a:lnTo>
                  <a:lnTo>
                    <a:pt x="2389" y="4302"/>
                  </a:lnTo>
                  <a:lnTo>
                    <a:pt x="2387" y="4304"/>
                  </a:lnTo>
                  <a:lnTo>
                    <a:pt x="2384" y="4307"/>
                  </a:lnTo>
                  <a:lnTo>
                    <a:pt x="2379" y="4309"/>
                  </a:lnTo>
                  <a:lnTo>
                    <a:pt x="2377" y="4309"/>
                  </a:lnTo>
                  <a:lnTo>
                    <a:pt x="2375" y="4311"/>
                  </a:lnTo>
                  <a:lnTo>
                    <a:pt x="2370" y="4311"/>
                  </a:lnTo>
                  <a:lnTo>
                    <a:pt x="2368" y="4316"/>
                  </a:lnTo>
                  <a:lnTo>
                    <a:pt x="2365" y="4314"/>
                  </a:lnTo>
                  <a:lnTo>
                    <a:pt x="2365" y="4316"/>
                  </a:lnTo>
                  <a:lnTo>
                    <a:pt x="2363" y="4316"/>
                  </a:lnTo>
                  <a:lnTo>
                    <a:pt x="2363" y="4318"/>
                  </a:lnTo>
                  <a:lnTo>
                    <a:pt x="2361" y="4318"/>
                  </a:lnTo>
                  <a:lnTo>
                    <a:pt x="2361" y="4321"/>
                  </a:lnTo>
                  <a:lnTo>
                    <a:pt x="2358" y="4326"/>
                  </a:lnTo>
                  <a:lnTo>
                    <a:pt x="2358" y="4326"/>
                  </a:lnTo>
                  <a:lnTo>
                    <a:pt x="2356" y="4326"/>
                  </a:lnTo>
                  <a:lnTo>
                    <a:pt x="2353" y="4326"/>
                  </a:lnTo>
                  <a:lnTo>
                    <a:pt x="2356" y="4323"/>
                  </a:lnTo>
                  <a:lnTo>
                    <a:pt x="2353" y="4323"/>
                  </a:lnTo>
                  <a:lnTo>
                    <a:pt x="2353" y="4323"/>
                  </a:lnTo>
                  <a:lnTo>
                    <a:pt x="2351" y="4326"/>
                  </a:lnTo>
                  <a:lnTo>
                    <a:pt x="2351" y="4323"/>
                  </a:lnTo>
                  <a:lnTo>
                    <a:pt x="2353" y="4323"/>
                  </a:lnTo>
                  <a:lnTo>
                    <a:pt x="2353" y="4321"/>
                  </a:lnTo>
                  <a:lnTo>
                    <a:pt x="2351" y="4321"/>
                  </a:lnTo>
                  <a:lnTo>
                    <a:pt x="2349" y="4321"/>
                  </a:lnTo>
                  <a:lnTo>
                    <a:pt x="2344" y="4323"/>
                  </a:lnTo>
                  <a:lnTo>
                    <a:pt x="2344" y="4326"/>
                  </a:lnTo>
                  <a:lnTo>
                    <a:pt x="2342" y="4326"/>
                  </a:lnTo>
                  <a:lnTo>
                    <a:pt x="2339" y="4326"/>
                  </a:lnTo>
                  <a:lnTo>
                    <a:pt x="2339" y="4323"/>
                  </a:lnTo>
                  <a:lnTo>
                    <a:pt x="2335" y="4321"/>
                  </a:lnTo>
                  <a:lnTo>
                    <a:pt x="2332" y="4323"/>
                  </a:lnTo>
                  <a:lnTo>
                    <a:pt x="2332" y="4323"/>
                  </a:lnTo>
                  <a:lnTo>
                    <a:pt x="2327" y="4323"/>
                  </a:lnTo>
                  <a:lnTo>
                    <a:pt x="2327" y="4321"/>
                  </a:lnTo>
                  <a:lnTo>
                    <a:pt x="2327" y="4321"/>
                  </a:lnTo>
                  <a:lnTo>
                    <a:pt x="2330" y="4318"/>
                  </a:lnTo>
                  <a:lnTo>
                    <a:pt x="2327" y="4316"/>
                  </a:lnTo>
                  <a:lnTo>
                    <a:pt x="2323" y="4318"/>
                  </a:lnTo>
                  <a:lnTo>
                    <a:pt x="2323" y="4318"/>
                  </a:lnTo>
                  <a:lnTo>
                    <a:pt x="2323" y="4321"/>
                  </a:lnTo>
                  <a:lnTo>
                    <a:pt x="2323" y="4318"/>
                  </a:lnTo>
                  <a:lnTo>
                    <a:pt x="2320" y="4318"/>
                  </a:lnTo>
                  <a:lnTo>
                    <a:pt x="2323" y="4316"/>
                  </a:lnTo>
                  <a:lnTo>
                    <a:pt x="2325" y="4316"/>
                  </a:lnTo>
                  <a:lnTo>
                    <a:pt x="2325" y="4316"/>
                  </a:lnTo>
                  <a:lnTo>
                    <a:pt x="2325" y="4316"/>
                  </a:lnTo>
                  <a:lnTo>
                    <a:pt x="2325" y="4314"/>
                  </a:lnTo>
                  <a:lnTo>
                    <a:pt x="2323" y="4311"/>
                  </a:lnTo>
                  <a:lnTo>
                    <a:pt x="2323" y="4309"/>
                  </a:lnTo>
                  <a:lnTo>
                    <a:pt x="2323" y="4309"/>
                  </a:lnTo>
                  <a:lnTo>
                    <a:pt x="2318" y="4307"/>
                  </a:lnTo>
                  <a:lnTo>
                    <a:pt x="2318" y="4307"/>
                  </a:lnTo>
                  <a:lnTo>
                    <a:pt x="2311" y="4304"/>
                  </a:lnTo>
                  <a:lnTo>
                    <a:pt x="2309" y="4304"/>
                  </a:lnTo>
                  <a:lnTo>
                    <a:pt x="2309" y="4304"/>
                  </a:lnTo>
                  <a:lnTo>
                    <a:pt x="2309" y="4302"/>
                  </a:lnTo>
                  <a:lnTo>
                    <a:pt x="2297" y="4302"/>
                  </a:lnTo>
                  <a:lnTo>
                    <a:pt x="2287" y="4302"/>
                  </a:lnTo>
                  <a:lnTo>
                    <a:pt x="2287" y="4302"/>
                  </a:lnTo>
                  <a:lnTo>
                    <a:pt x="2285" y="4302"/>
                  </a:lnTo>
                  <a:lnTo>
                    <a:pt x="2278" y="4307"/>
                  </a:lnTo>
                  <a:lnTo>
                    <a:pt x="2273" y="4311"/>
                  </a:lnTo>
                  <a:lnTo>
                    <a:pt x="2268" y="4316"/>
                  </a:lnTo>
                  <a:lnTo>
                    <a:pt x="2268" y="4316"/>
                  </a:lnTo>
                  <a:lnTo>
                    <a:pt x="2268" y="4321"/>
                  </a:lnTo>
                  <a:lnTo>
                    <a:pt x="2264" y="4323"/>
                  </a:lnTo>
                  <a:lnTo>
                    <a:pt x="2261" y="4328"/>
                  </a:lnTo>
                  <a:lnTo>
                    <a:pt x="2259" y="4328"/>
                  </a:lnTo>
                  <a:lnTo>
                    <a:pt x="2259" y="4328"/>
                  </a:lnTo>
                  <a:lnTo>
                    <a:pt x="2257" y="4333"/>
                  </a:lnTo>
                  <a:lnTo>
                    <a:pt x="2252" y="4335"/>
                  </a:lnTo>
                  <a:lnTo>
                    <a:pt x="2247" y="4340"/>
                  </a:lnTo>
                  <a:lnTo>
                    <a:pt x="2247" y="4340"/>
                  </a:lnTo>
                  <a:lnTo>
                    <a:pt x="2245" y="4340"/>
                  </a:lnTo>
                  <a:lnTo>
                    <a:pt x="2242" y="4340"/>
                  </a:lnTo>
                  <a:lnTo>
                    <a:pt x="2240" y="4342"/>
                  </a:lnTo>
                  <a:lnTo>
                    <a:pt x="2238" y="4344"/>
                  </a:lnTo>
                  <a:lnTo>
                    <a:pt x="2235" y="4347"/>
                  </a:lnTo>
                  <a:lnTo>
                    <a:pt x="2235" y="4347"/>
                  </a:lnTo>
                  <a:lnTo>
                    <a:pt x="2233" y="4349"/>
                  </a:lnTo>
                  <a:lnTo>
                    <a:pt x="2233" y="4349"/>
                  </a:lnTo>
                  <a:lnTo>
                    <a:pt x="2233" y="4352"/>
                  </a:lnTo>
                  <a:lnTo>
                    <a:pt x="2228" y="4356"/>
                  </a:lnTo>
                  <a:lnTo>
                    <a:pt x="2228" y="4356"/>
                  </a:lnTo>
                  <a:lnTo>
                    <a:pt x="2223" y="4363"/>
                  </a:lnTo>
                  <a:lnTo>
                    <a:pt x="2221" y="4363"/>
                  </a:lnTo>
                  <a:lnTo>
                    <a:pt x="2219" y="4363"/>
                  </a:lnTo>
                  <a:lnTo>
                    <a:pt x="2216" y="4366"/>
                  </a:lnTo>
                  <a:lnTo>
                    <a:pt x="2214" y="4368"/>
                  </a:lnTo>
                  <a:lnTo>
                    <a:pt x="2212" y="4370"/>
                  </a:lnTo>
                  <a:lnTo>
                    <a:pt x="2212" y="4370"/>
                  </a:lnTo>
                  <a:lnTo>
                    <a:pt x="2209" y="4373"/>
                  </a:lnTo>
                  <a:lnTo>
                    <a:pt x="2207" y="4378"/>
                  </a:lnTo>
                  <a:lnTo>
                    <a:pt x="2207" y="4378"/>
                  </a:lnTo>
                  <a:lnTo>
                    <a:pt x="2200" y="4382"/>
                  </a:lnTo>
                  <a:lnTo>
                    <a:pt x="2197" y="4382"/>
                  </a:lnTo>
                  <a:lnTo>
                    <a:pt x="2197" y="4382"/>
                  </a:lnTo>
                  <a:lnTo>
                    <a:pt x="2195" y="4382"/>
                  </a:lnTo>
                  <a:lnTo>
                    <a:pt x="2193" y="4385"/>
                  </a:lnTo>
                  <a:lnTo>
                    <a:pt x="2193" y="4385"/>
                  </a:lnTo>
                  <a:lnTo>
                    <a:pt x="2193" y="4387"/>
                  </a:lnTo>
                  <a:lnTo>
                    <a:pt x="2190" y="4389"/>
                  </a:lnTo>
                  <a:lnTo>
                    <a:pt x="2188" y="4396"/>
                  </a:lnTo>
                  <a:lnTo>
                    <a:pt x="2188" y="4406"/>
                  </a:lnTo>
                  <a:lnTo>
                    <a:pt x="2188" y="4408"/>
                  </a:lnTo>
                  <a:lnTo>
                    <a:pt x="2188" y="4413"/>
                  </a:lnTo>
                  <a:lnTo>
                    <a:pt x="2186" y="4420"/>
                  </a:lnTo>
                  <a:lnTo>
                    <a:pt x="2183" y="4422"/>
                  </a:lnTo>
                  <a:lnTo>
                    <a:pt x="2183" y="4425"/>
                  </a:lnTo>
                  <a:lnTo>
                    <a:pt x="2181" y="4425"/>
                  </a:lnTo>
                  <a:lnTo>
                    <a:pt x="2181" y="4427"/>
                  </a:lnTo>
                  <a:lnTo>
                    <a:pt x="2181" y="4430"/>
                  </a:lnTo>
                  <a:lnTo>
                    <a:pt x="2176" y="4432"/>
                  </a:lnTo>
                  <a:lnTo>
                    <a:pt x="2176" y="4430"/>
                  </a:lnTo>
                  <a:lnTo>
                    <a:pt x="2174" y="4430"/>
                  </a:lnTo>
                  <a:lnTo>
                    <a:pt x="2160" y="4430"/>
                  </a:lnTo>
                  <a:lnTo>
                    <a:pt x="2157" y="4432"/>
                  </a:lnTo>
                  <a:lnTo>
                    <a:pt x="2155" y="4432"/>
                  </a:lnTo>
                  <a:lnTo>
                    <a:pt x="2157" y="4437"/>
                  </a:lnTo>
                  <a:lnTo>
                    <a:pt x="2155" y="4434"/>
                  </a:lnTo>
                  <a:lnTo>
                    <a:pt x="2152" y="4437"/>
                  </a:lnTo>
                  <a:lnTo>
                    <a:pt x="2150" y="4439"/>
                  </a:lnTo>
                  <a:lnTo>
                    <a:pt x="2150" y="4437"/>
                  </a:lnTo>
                  <a:lnTo>
                    <a:pt x="2148" y="4437"/>
                  </a:lnTo>
                  <a:lnTo>
                    <a:pt x="2145" y="4434"/>
                  </a:lnTo>
                  <a:lnTo>
                    <a:pt x="2143" y="4434"/>
                  </a:lnTo>
                  <a:lnTo>
                    <a:pt x="2145" y="4432"/>
                  </a:lnTo>
                  <a:lnTo>
                    <a:pt x="2143" y="4432"/>
                  </a:lnTo>
                  <a:lnTo>
                    <a:pt x="2138" y="4434"/>
                  </a:lnTo>
                  <a:lnTo>
                    <a:pt x="2136" y="4432"/>
                  </a:lnTo>
                  <a:lnTo>
                    <a:pt x="2126" y="4437"/>
                  </a:lnTo>
                  <a:lnTo>
                    <a:pt x="2126" y="4439"/>
                  </a:lnTo>
                  <a:lnTo>
                    <a:pt x="2126" y="4439"/>
                  </a:lnTo>
                  <a:lnTo>
                    <a:pt x="2126" y="4441"/>
                  </a:lnTo>
                  <a:lnTo>
                    <a:pt x="2126" y="4441"/>
                  </a:lnTo>
                  <a:lnTo>
                    <a:pt x="2124" y="4441"/>
                  </a:lnTo>
                  <a:lnTo>
                    <a:pt x="2124" y="4441"/>
                  </a:lnTo>
                  <a:lnTo>
                    <a:pt x="2122" y="4439"/>
                  </a:lnTo>
                  <a:lnTo>
                    <a:pt x="2119" y="4441"/>
                  </a:lnTo>
                  <a:lnTo>
                    <a:pt x="2119" y="4444"/>
                  </a:lnTo>
                  <a:lnTo>
                    <a:pt x="2119" y="4444"/>
                  </a:lnTo>
                  <a:lnTo>
                    <a:pt x="2117" y="4444"/>
                  </a:lnTo>
                  <a:lnTo>
                    <a:pt x="2117" y="4446"/>
                  </a:lnTo>
                  <a:lnTo>
                    <a:pt x="2115" y="4446"/>
                  </a:lnTo>
                  <a:lnTo>
                    <a:pt x="2115" y="4446"/>
                  </a:lnTo>
                  <a:lnTo>
                    <a:pt x="2115" y="4448"/>
                  </a:lnTo>
                  <a:lnTo>
                    <a:pt x="2115" y="4448"/>
                  </a:lnTo>
                  <a:lnTo>
                    <a:pt x="2115" y="4451"/>
                  </a:lnTo>
                  <a:lnTo>
                    <a:pt x="2115" y="4451"/>
                  </a:lnTo>
                  <a:lnTo>
                    <a:pt x="2112" y="4451"/>
                  </a:lnTo>
                  <a:lnTo>
                    <a:pt x="2115" y="4451"/>
                  </a:lnTo>
                  <a:lnTo>
                    <a:pt x="2115" y="4453"/>
                  </a:lnTo>
                  <a:lnTo>
                    <a:pt x="2112" y="4456"/>
                  </a:lnTo>
                  <a:lnTo>
                    <a:pt x="2112" y="4453"/>
                  </a:lnTo>
                  <a:lnTo>
                    <a:pt x="2110" y="4453"/>
                  </a:lnTo>
                  <a:lnTo>
                    <a:pt x="2110" y="4456"/>
                  </a:lnTo>
                  <a:lnTo>
                    <a:pt x="2108" y="4456"/>
                  </a:lnTo>
                  <a:lnTo>
                    <a:pt x="2108" y="4453"/>
                  </a:lnTo>
                  <a:lnTo>
                    <a:pt x="2105" y="4451"/>
                  </a:lnTo>
                  <a:lnTo>
                    <a:pt x="2100" y="4451"/>
                  </a:lnTo>
                  <a:lnTo>
                    <a:pt x="2096" y="4451"/>
                  </a:lnTo>
                  <a:lnTo>
                    <a:pt x="2096" y="4453"/>
                  </a:lnTo>
                  <a:lnTo>
                    <a:pt x="2100" y="4456"/>
                  </a:lnTo>
                  <a:lnTo>
                    <a:pt x="2100" y="4456"/>
                  </a:lnTo>
                  <a:lnTo>
                    <a:pt x="2098" y="4456"/>
                  </a:lnTo>
                  <a:lnTo>
                    <a:pt x="2093" y="4458"/>
                  </a:lnTo>
                  <a:lnTo>
                    <a:pt x="2093" y="4460"/>
                  </a:lnTo>
                  <a:lnTo>
                    <a:pt x="2096" y="4460"/>
                  </a:lnTo>
                  <a:lnTo>
                    <a:pt x="2091" y="4463"/>
                  </a:lnTo>
                  <a:lnTo>
                    <a:pt x="2089" y="4463"/>
                  </a:lnTo>
                  <a:lnTo>
                    <a:pt x="2084" y="4460"/>
                  </a:lnTo>
                  <a:lnTo>
                    <a:pt x="2082" y="4460"/>
                  </a:lnTo>
                  <a:lnTo>
                    <a:pt x="2079" y="4463"/>
                  </a:lnTo>
                  <a:lnTo>
                    <a:pt x="2077" y="4463"/>
                  </a:lnTo>
                  <a:lnTo>
                    <a:pt x="2072" y="4463"/>
                  </a:lnTo>
                  <a:lnTo>
                    <a:pt x="2070" y="4463"/>
                  </a:lnTo>
                  <a:lnTo>
                    <a:pt x="2077" y="4465"/>
                  </a:lnTo>
                  <a:lnTo>
                    <a:pt x="2077" y="4467"/>
                  </a:lnTo>
                  <a:lnTo>
                    <a:pt x="2074" y="4470"/>
                  </a:lnTo>
                  <a:lnTo>
                    <a:pt x="2077" y="4472"/>
                  </a:lnTo>
                  <a:lnTo>
                    <a:pt x="2077" y="4474"/>
                  </a:lnTo>
                  <a:lnTo>
                    <a:pt x="2077" y="4477"/>
                  </a:lnTo>
                  <a:lnTo>
                    <a:pt x="2074" y="4479"/>
                  </a:lnTo>
                  <a:lnTo>
                    <a:pt x="2072" y="4477"/>
                  </a:lnTo>
                  <a:lnTo>
                    <a:pt x="2070" y="4477"/>
                  </a:lnTo>
                  <a:lnTo>
                    <a:pt x="2070" y="4477"/>
                  </a:lnTo>
                  <a:lnTo>
                    <a:pt x="2067" y="4477"/>
                  </a:lnTo>
                  <a:lnTo>
                    <a:pt x="2067" y="4474"/>
                  </a:lnTo>
                  <a:lnTo>
                    <a:pt x="2065" y="4470"/>
                  </a:lnTo>
                  <a:lnTo>
                    <a:pt x="2063" y="4470"/>
                  </a:lnTo>
                  <a:lnTo>
                    <a:pt x="2055" y="4467"/>
                  </a:lnTo>
                  <a:lnTo>
                    <a:pt x="2048" y="4465"/>
                  </a:lnTo>
                  <a:lnTo>
                    <a:pt x="2048" y="4467"/>
                  </a:lnTo>
                  <a:lnTo>
                    <a:pt x="2048" y="4467"/>
                  </a:lnTo>
                  <a:lnTo>
                    <a:pt x="2044" y="4467"/>
                  </a:lnTo>
                  <a:lnTo>
                    <a:pt x="2044" y="4467"/>
                  </a:lnTo>
                  <a:lnTo>
                    <a:pt x="2041" y="4465"/>
                  </a:lnTo>
                  <a:lnTo>
                    <a:pt x="2041" y="4465"/>
                  </a:lnTo>
                  <a:lnTo>
                    <a:pt x="2041" y="4463"/>
                  </a:lnTo>
                  <a:lnTo>
                    <a:pt x="2041" y="4460"/>
                  </a:lnTo>
                  <a:lnTo>
                    <a:pt x="2039" y="4460"/>
                  </a:lnTo>
                  <a:lnTo>
                    <a:pt x="2037" y="4458"/>
                  </a:lnTo>
                  <a:lnTo>
                    <a:pt x="2029" y="4456"/>
                  </a:lnTo>
                  <a:lnTo>
                    <a:pt x="2020" y="4453"/>
                  </a:lnTo>
                  <a:lnTo>
                    <a:pt x="2020" y="4456"/>
                  </a:lnTo>
                  <a:lnTo>
                    <a:pt x="2018" y="4451"/>
                  </a:lnTo>
                  <a:lnTo>
                    <a:pt x="2018" y="4451"/>
                  </a:lnTo>
                  <a:lnTo>
                    <a:pt x="2015" y="4448"/>
                  </a:lnTo>
                  <a:lnTo>
                    <a:pt x="2008" y="4448"/>
                  </a:lnTo>
                  <a:lnTo>
                    <a:pt x="2008" y="4451"/>
                  </a:lnTo>
                  <a:lnTo>
                    <a:pt x="2008" y="4451"/>
                  </a:lnTo>
                  <a:lnTo>
                    <a:pt x="1999" y="4448"/>
                  </a:lnTo>
                  <a:lnTo>
                    <a:pt x="1999" y="4448"/>
                  </a:lnTo>
                  <a:lnTo>
                    <a:pt x="1996" y="4448"/>
                  </a:lnTo>
                  <a:lnTo>
                    <a:pt x="1994" y="4446"/>
                  </a:lnTo>
                  <a:lnTo>
                    <a:pt x="1994" y="4444"/>
                  </a:lnTo>
                  <a:lnTo>
                    <a:pt x="1992" y="4439"/>
                  </a:lnTo>
                  <a:lnTo>
                    <a:pt x="1989" y="4437"/>
                  </a:lnTo>
                  <a:lnTo>
                    <a:pt x="1987" y="4437"/>
                  </a:lnTo>
                  <a:lnTo>
                    <a:pt x="1985" y="4434"/>
                  </a:lnTo>
                  <a:lnTo>
                    <a:pt x="1980" y="4434"/>
                  </a:lnTo>
                  <a:lnTo>
                    <a:pt x="1977" y="4432"/>
                  </a:lnTo>
                  <a:lnTo>
                    <a:pt x="1977" y="4434"/>
                  </a:lnTo>
                  <a:lnTo>
                    <a:pt x="1980" y="4434"/>
                  </a:lnTo>
                  <a:lnTo>
                    <a:pt x="1980" y="4437"/>
                  </a:lnTo>
                  <a:lnTo>
                    <a:pt x="1980" y="4439"/>
                  </a:lnTo>
                  <a:lnTo>
                    <a:pt x="1980" y="4439"/>
                  </a:lnTo>
                  <a:lnTo>
                    <a:pt x="1980" y="4441"/>
                  </a:lnTo>
                  <a:lnTo>
                    <a:pt x="1977" y="4444"/>
                  </a:lnTo>
                  <a:lnTo>
                    <a:pt x="1977" y="4444"/>
                  </a:lnTo>
                  <a:lnTo>
                    <a:pt x="1977" y="4444"/>
                  </a:lnTo>
                  <a:lnTo>
                    <a:pt x="1970" y="4446"/>
                  </a:lnTo>
                  <a:lnTo>
                    <a:pt x="1968" y="4444"/>
                  </a:lnTo>
                  <a:lnTo>
                    <a:pt x="1968" y="4439"/>
                  </a:lnTo>
                  <a:lnTo>
                    <a:pt x="1966" y="4437"/>
                  </a:lnTo>
                  <a:lnTo>
                    <a:pt x="1966" y="4437"/>
                  </a:lnTo>
                  <a:lnTo>
                    <a:pt x="1963" y="4437"/>
                  </a:lnTo>
                  <a:lnTo>
                    <a:pt x="1959" y="4439"/>
                  </a:lnTo>
                  <a:lnTo>
                    <a:pt x="1956" y="4437"/>
                  </a:lnTo>
                  <a:lnTo>
                    <a:pt x="1954" y="4439"/>
                  </a:lnTo>
                  <a:lnTo>
                    <a:pt x="1947" y="4439"/>
                  </a:lnTo>
                  <a:lnTo>
                    <a:pt x="1942" y="4444"/>
                  </a:lnTo>
                  <a:lnTo>
                    <a:pt x="1937" y="4444"/>
                  </a:lnTo>
                  <a:lnTo>
                    <a:pt x="1933" y="4444"/>
                  </a:lnTo>
                  <a:lnTo>
                    <a:pt x="1923" y="4439"/>
                  </a:lnTo>
                  <a:lnTo>
                    <a:pt x="1914" y="4427"/>
                  </a:lnTo>
                  <a:lnTo>
                    <a:pt x="1911" y="4430"/>
                  </a:lnTo>
                  <a:lnTo>
                    <a:pt x="1911" y="4430"/>
                  </a:lnTo>
                  <a:lnTo>
                    <a:pt x="1909" y="4437"/>
                  </a:lnTo>
                  <a:lnTo>
                    <a:pt x="1911" y="4437"/>
                  </a:lnTo>
                  <a:lnTo>
                    <a:pt x="1911" y="4441"/>
                  </a:lnTo>
                  <a:lnTo>
                    <a:pt x="1911" y="4453"/>
                  </a:lnTo>
                  <a:lnTo>
                    <a:pt x="1911" y="4456"/>
                  </a:lnTo>
                  <a:lnTo>
                    <a:pt x="1914" y="4460"/>
                  </a:lnTo>
                  <a:lnTo>
                    <a:pt x="1916" y="4460"/>
                  </a:lnTo>
                  <a:lnTo>
                    <a:pt x="1918" y="4463"/>
                  </a:lnTo>
                  <a:lnTo>
                    <a:pt x="1921" y="4463"/>
                  </a:lnTo>
                  <a:lnTo>
                    <a:pt x="1923" y="4460"/>
                  </a:lnTo>
                  <a:lnTo>
                    <a:pt x="1925" y="4460"/>
                  </a:lnTo>
                  <a:lnTo>
                    <a:pt x="1928" y="4453"/>
                  </a:lnTo>
                  <a:lnTo>
                    <a:pt x="1930" y="4453"/>
                  </a:lnTo>
                  <a:lnTo>
                    <a:pt x="1933" y="4451"/>
                  </a:lnTo>
                  <a:lnTo>
                    <a:pt x="1933" y="4453"/>
                  </a:lnTo>
                  <a:lnTo>
                    <a:pt x="1935" y="4453"/>
                  </a:lnTo>
                  <a:lnTo>
                    <a:pt x="1935" y="4463"/>
                  </a:lnTo>
                  <a:lnTo>
                    <a:pt x="1935" y="4463"/>
                  </a:lnTo>
                  <a:lnTo>
                    <a:pt x="1935" y="4465"/>
                  </a:lnTo>
                  <a:lnTo>
                    <a:pt x="1940" y="4470"/>
                  </a:lnTo>
                  <a:lnTo>
                    <a:pt x="1940" y="4472"/>
                  </a:lnTo>
                  <a:lnTo>
                    <a:pt x="1937" y="4474"/>
                  </a:lnTo>
                  <a:lnTo>
                    <a:pt x="1937" y="4474"/>
                  </a:lnTo>
                  <a:lnTo>
                    <a:pt x="1944" y="4472"/>
                  </a:lnTo>
                  <a:lnTo>
                    <a:pt x="1944" y="4474"/>
                  </a:lnTo>
                  <a:lnTo>
                    <a:pt x="1947" y="4474"/>
                  </a:lnTo>
                  <a:lnTo>
                    <a:pt x="1947" y="4472"/>
                  </a:lnTo>
                  <a:lnTo>
                    <a:pt x="1947" y="4472"/>
                  </a:lnTo>
                  <a:lnTo>
                    <a:pt x="1956" y="4472"/>
                  </a:lnTo>
                  <a:lnTo>
                    <a:pt x="1959" y="4472"/>
                  </a:lnTo>
                  <a:lnTo>
                    <a:pt x="1959" y="4472"/>
                  </a:lnTo>
                  <a:lnTo>
                    <a:pt x="1956" y="4470"/>
                  </a:lnTo>
                  <a:lnTo>
                    <a:pt x="1959" y="4470"/>
                  </a:lnTo>
                  <a:lnTo>
                    <a:pt x="1963" y="4467"/>
                  </a:lnTo>
                  <a:lnTo>
                    <a:pt x="1963" y="4470"/>
                  </a:lnTo>
                  <a:lnTo>
                    <a:pt x="1963" y="4470"/>
                  </a:lnTo>
                  <a:lnTo>
                    <a:pt x="1968" y="4470"/>
                  </a:lnTo>
                  <a:lnTo>
                    <a:pt x="1970" y="4467"/>
                  </a:lnTo>
                  <a:lnTo>
                    <a:pt x="1973" y="4467"/>
                  </a:lnTo>
                  <a:lnTo>
                    <a:pt x="1975" y="4467"/>
                  </a:lnTo>
                  <a:lnTo>
                    <a:pt x="1977" y="4467"/>
                  </a:lnTo>
                  <a:lnTo>
                    <a:pt x="1982" y="4470"/>
                  </a:lnTo>
                  <a:lnTo>
                    <a:pt x="1985" y="4467"/>
                  </a:lnTo>
                  <a:lnTo>
                    <a:pt x="1985" y="4470"/>
                  </a:lnTo>
                  <a:lnTo>
                    <a:pt x="1989" y="4470"/>
                  </a:lnTo>
                  <a:lnTo>
                    <a:pt x="1989" y="4472"/>
                  </a:lnTo>
                  <a:lnTo>
                    <a:pt x="1992" y="4474"/>
                  </a:lnTo>
                  <a:lnTo>
                    <a:pt x="1994" y="4474"/>
                  </a:lnTo>
                  <a:lnTo>
                    <a:pt x="1999" y="4477"/>
                  </a:lnTo>
                  <a:lnTo>
                    <a:pt x="2008" y="4479"/>
                  </a:lnTo>
                  <a:lnTo>
                    <a:pt x="2011" y="4479"/>
                  </a:lnTo>
                  <a:lnTo>
                    <a:pt x="2013" y="4482"/>
                  </a:lnTo>
                  <a:lnTo>
                    <a:pt x="2015" y="4479"/>
                  </a:lnTo>
                  <a:lnTo>
                    <a:pt x="2015" y="4479"/>
                  </a:lnTo>
                  <a:lnTo>
                    <a:pt x="2015" y="4482"/>
                  </a:lnTo>
                  <a:lnTo>
                    <a:pt x="2015" y="4484"/>
                  </a:lnTo>
                  <a:lnTo>
                    <a:pt x="2018" y="4486"/>
                  </a:lnTo>
                  <a:lnTo>
                    <a:pt x="2029" y="4486"/>
                  </a:lnTo>
                  <a:lnTo>
                    <a:pt x="2032" y="4484"/>
                  </a:lnTo>
                  <a:lnTo>
                    <a:pt x="2037" y="4484"/>
                  </a:lnTo>
                  <a:lnTo>
                    <a:pt x="2039" y="4486"/>
                  </a:lnTo>
                  <a:lnTo>
                    <a:pt x="2046" y="4486"/>
                  </a:lnTo>
                  <a:lnTo>
                    <a:pt x="2051" y="4489"/>
                  </a:lnTo>
                  <a:lnTo>
                    <a:pt x="2058" y="4491"/>
                  </a:lnTo>
                  <a:lnTo>
                    <a:pt x="2060" y="4489"/>
                  </a:lnTo>
                  <a:lnTo>
                    <a:pt x="2065" y="4491"/>
                  </a:lnTo>
                  <a:lnTo>
                    <a:pt x="2065" y="4491"/>
                  </a:lnTo>
                  <a:lnTo>
                    <a:pt x="2065" y="4489"/>
                  </a:lnTo>
                  <a:lnTo>
                    <a:pt x="2065" y="4489"/>
                  </a:lnTo>
                  <a:lnTo>
                    <a:pt x="2067" y="4489"/>
                  </a:lnTo>
                  <a:lnTo>
                    <a:pt x="2070" y="4491"/>
                  </a:lnTo>
                  <a:lnTo>
                    <a:pt x="2074" y="4493"/>
                  </a:lnTo>
                  <a:lnTo>
                    <a:pt x="2077" y="4493"/>
                  </a:lnTo>
                  <a:lnTo>
                    <a:pt x="2084" y="4491"/>
                  </a:lnTo>
                  <a:lnTo>
                    <a:pt x="2084" y="4491"/>
                  </a:lnTo>
                  <a:lnTo>
                    <a:pt x="2086" y="4489"/>
                  </a:lnTo>
                  <a:lnTo>
                    <a:pt x="2086" y="4486"/>
                  </a:lnTo>
                  <a:lnTo>
                    <a:pt x="2096" y="4484"/>
                  </a:lnTo>
                  <a:lnTo>
                    <a:pt x="2100" y="4489"/>
                  </a:lnTo>
                  <a:lnTo>
                    <a:pt x="2103" y="4491"/>
                  </a:lnTo>
                  <a:lnTo>
                    <a:pt x="2103" y="4491"/>
                  </a:lnTo>
                  <a:lnTo>
                    <a:pt x="2105" y="4493"/>
                  </a:lnTo>
                  <a:lnTo>
                    <a:pt x="2108" y="4496"/>
                  </a:lnTo>
                  <a:lnTo>
                    <a:pt x="2110" y="4498"/>
                  </a:lnTo>
                  <a:lnTo>
                    <a:pt x="2112" y="4498"/>
                  </a:lnTo>
                  <a:lnTo>
                    <a:pt x="2112" y="4498"/>
                  </a:lnTo>
                  <a:lnTo>
                    <a:pt x="2117" y="4498"/>
                  </a:lnTo>
                  <a:lnTo>
                    <a:pt x="2119" y="4500"/>
                  </a:lnTo>
                  <a:lnTo>
                    <a:pt x="2126" y="4503"/>
                  </a:lnTo>
                  <a:lnTo>
                    <a:pt x="2129" y="4500"/>
                  </a:lnTo>
                  <a:lnTo>
                    <a:pt x="2138" y="4503"/>
                  </a:lnTo>
                  <a:lnTo>
                    <a:pt x="2143" y="4500"/>
                  </a:lnTo>
                  <a:lnTo>
                    <a:pt x="2143" y="4498"/>
                  </a:lnTo>
                  <a:lnTo>
                    <a:pt x="2143" y="4498"/>
                  </a:lnTo>
                  <a:lnTo>
                    <a:pt x="2148" y="4498"/>
                  </a:lnTo>
                  <a:lnTo>
                    <a:pt x="2150" y="4498"/>
                  </a:lnTo>
                  <a:lnTo>
                    <a:pt x="2150" y="4498"/>
                  </a:lnTo>
                  <a:lnTo>
                    <a:pt x="2152" y="4498"/>
                  </a:lnTo>
                  <a:lnTo>
                    <a:pt x="2152" y="4496"/>
                  </a:lnTo>
                  <a:lnTo>
                    <a:pt x="2155" y="4496"/>
                  </a:lnTo>
                  <a:lnTo>
                    <a:pt x="2155" y="4496"/>
                  </a:lnTo>
                  <a:lnTo>
                    <a:pt x="2155" y="4496"/>
                  </a:lnTo>
                  <a:lnTo>
                    <a:pt x="2155" y="4498"/>
                  </a:lnTo>
                  <a:lnTo>
                    <a:pt x="2155" y="4498"/>
                  </a:lnTo>
                  <a:lnTo>
                    <a:pt x="2157" y="4496"/>
                  </a:lnTo>
                  <a:lnTo>
                    <a:pt x="2157" y="4496"/>
                  </a:lnTo>
                  <a:lnTo>
                    <a:pt x="2157" y="4498"/>
                  </a:lnTo>
                  <a:lnTo>
                    <a:pt x="2157" y="4500"/>
                  </a:lnTo>
                  <a:lnTo>
                    <a:pt x="2157" y="4500"/>
                  </a:lnTo>
                  <a:lnTo>
                    <a:pt x="2160" y="4500"/>
                  </a:lnTo>
                  <a:lnTo>
                    <a:pt x="2162" y="4500"/>
                  </a:lnTo>
                  <a:lnTo>
                    <a:pt x="2169" y="4500"/>
                  </a:lnTo>
                  <a:lnTo>
                    <a:pt x="2169" y="4500"/>
                  </a:lnTo>
                  <a:lnTo>
                    <a:pt x="2169" y="4498"/>
                  </a:lnTo>
                  <a:lnTo>
                    <a:pt x="2174" y="4496"/>
                  </a:lnTo>
                  <a:lnTo>
                    <a:pt x="2176" y="4496"/>
                  </a:lnTo>
                  <a:lnTo>
                    <a:pt x="2176" y="4496"/>
                  </a:lnTo>
                  <a:lnTo>
                    <a:pt x="2174" y="4496"/>
                  </a:lnTo>
                  <a:lnTo>
                    <a:pt x="2171" y="4498"/>
                  </a:lnTo>
                  <a:lnTo>
                    <a:pt x="2174" y="4500"/>
                  </a:lnTo>
                  <a:lnTo>
                    <a:pt x="2176" y="4500"/>
                  </a:lnTo>
                  <a:lnTo>
                    <a:pt x="2178" y="4500"/>
                  </a:lnTo>
                  <a:lnTo>
                    <a:pt x="2181" y="4498"/>
                  </a:lnTo>
                  <a:lnTo>
                    <a:pt x="2178" y="4496"/>
                  </a:lnTo>
                  <a:lnTo>
                    <a:pt x="2178" y="4496"/>
                  </a:lnTo>
                  <a:lnTo>
                    <a:pt x="2176" y="4496"/>
                  </a:lnTo>
                  <a:lnTo>
                    <a:pt x="2176" y="4493"/>
                  </a:lnTo>
                  <a:lnTo>
                    <a:pt x="2178" y="4493"/>
                  </a:lnTo>
                  <a:lnTo>
                    <a:pt x="2188" y="4498"/>
                  </a:lnTo>
                  <a:lnTo>
                    <a:pt x="2190" y="4500"/>
                  </a:lnTo>
                  <a:lnTo>
                    <a:pt x="2188" y="4500"/>
                  </a:lnTo>
                  <a:lnTo>
                    <a:pt x="2190" y="4503"/>
                  </a:lnTo>
                  <a:lnTo>
                    <a:pt x="2195" y="4508"/>
                  </a:lnTo>
                  <a:lnTo>
                    <a:pt x="2197" y="4510"/>
                  </a:lnTo>
                  <a:lnTo>
                    <a:pt x="2197" y="4510"/>
                  </a:lnTo>
                  <a:lnTo>
                    <a:pt x="2200" y="4512"/>
                  </a:lnTo>
                  <a:lnTo>
                    <a:pt x="2202" y="4512"/>
                  </a:lnTo>
                  <a:lnTo>
                    <a:pt x="2207" y="4519"/>
                  </a:lnTo>
                  <a:lnTo>
                    <a:pt x="2212" y="4524"/>
                  </a:lnTo>
                  <a:lnTo>
                    <a:pt x="2212" y="4524"/>
                  </a:lnTo>
                  <a:lnTo>
                    <a:pt x="2216" y="4526"/>
                  </a:lnTo>
                  <a:lnTo>
                    <a:pt x="2221" y="4529"/>
                  </a:lnTo>
                  <a:lnTo>
                    <a:pt x="2223" y="4529"/>
                  </a:lnTo>
                  <a:lnTo>
                    <a:pt x="2228" y="4529"/>
                  </a:lnTo>
                  <a:lnTo>
                    <a:pt x="2230" y="4531"/>
                  </a:lnTo>
                  <a:lnTo>
                    <a:pt x="2233" y="4531"/>
                  </a:lnTo>
                  <a:lnTo>
                    <a:pt x="2238" y="4529"/>
                  </a:lnTo>
                  <a:lnTo>
                    <a:pt x="2238" y="4526"/>
                  </a:lnTo>
                  <a:lnTo>
                    <a:pt x="2249" y="4524"/>
                  </a:lnTo>
                  <a:lnTo>
                    <a:pt x="2254" y="4526"/>
                  </a:lnTo>
                  <a:lnTo>
                    <a:pt x="2257" y="4526"/>
                  </a:lnTo>
                  <a:lnTo>
                    <a:pt x="2261" y="4524"/>
                  </a:lnTo>
                  <a:lnTo>
                    <a:pt x="2261" y="4524"/>
                  </a:lnTo>
                  <a:lnTo>
                    <a:pt x="2266" y="4522"/>
                  </a:lnTo>
                  <a:lnTo>
                    <a:pt x="2271" y="4522"/>
                  </a:lnTo>
                  <a:lnTo>
                    <a:pt x="2275" y="4517"/>
                  </a:lnTo>
                  <a:lnTo>
                    <a:pt x="2275" y="4512"/>
                  </a:lnTo>
                  <a:lnTo>
                    <a:pt x="2278" y="4510"/>
                  </a:lnTo>
                  <a:lnTo>
                    <a:pt x="2280" y="4510"/>
                  </a:lnTo>
                  <a:lnTo>
                    <a:pt x="2280" y="4510"/>
                  </a:lnTo>
                  <a:lnTo>
                    <a:pt x="2283" y="4510"/>
                  </a:lnTo>
                  <a:lnTo>
                    <a:pt x="2283" y="4510"/>
                  </a:lnTo>
                  <a:lnTo>
                    <a:pt x="2287" y="4508"/>
                  </a:lnTo>
                  <a:lnTo>
                    <a:pt x="2292" y="4508"/>
                  </a:lnTo>
                  <a:lnTo>
                    <a:pt x="2297" y="4508"/>
                  </a:lnTo>
                  <a:lnTo>
                    <a:pt x="2301" y="4508"/>
                  </a:lnTo>
                  <a:lnTo>
                    <a:pt x="2306" y="4505"/>
                  </a:lnTo>
                  <a:lnTo>
                    <a:pt x="2311" y="4503"/>
                  </a:lnTo>
                  <a:lnTo>
                    <a:pt x="2311" y="4500"/>
                  </a:lnTo>
                  <a:lnTo>
                    <a:pt x="2313" y="4500"/>
                  </a:lnTo>
                  <a:lnTo>
                    <a:pt x="2316" y="4498"/>
                  </a:lnTo>
                  <a:lnTo>
                    <a:pt x="2316" y="4496"/>
                  </a:lnTo>
                  <a:lnTo>
                    <a:pt x="2311" y="4496"/>
                  </a:lnTo>
                  <a:lnTo>
                    <a:pt x="2311" y="4496"/>
                  </a:lnTo>
                  <a:lnTo>
                    <a:pt x="2316" y="4491"/>
                  </a:lnTo>
                  <a:lnTo>
                    <a:pt x="2318" y="4493"/>
                  </a:lnTo>
                  <a:lnTo>
                    <a:pt x="2318" y="4493"/>
                  </a:lnTo>
                  <a:lnTo>
                    <a:pt x="2318" y="4491"/>
                  </a:lnTo>
                  <a:lnTo>
                    <a:pt x="2320" y="4486"/>
                  </a:lnTo>
                  <a:lnTo>
                    <a:pt x="2320" y="4484"/>
                  </a:lnTo>
                  <a:lnTo>
                    <a:pt x="2318" y="4482"/>
                  </a:lnTo>
                  <a:lnTo>
                    <a:pt x="2316" y="4477"/>
                  </a:lnTo>
                  <a:lnTo>
                    <a:pt x="2318" y="4474"/>
                  </a:lnTo>
                  <a:lnTo>
                    <a:pt x="2320" y="4472"/>
                  </a:lnTo>
                  <a:lnTo>
                    <a:pt x="2323" y="4474"/>
                  </a:lnTo>
                  <a:lnTo>
                    <a:pt x="2325" y="4472"/>
                  </a:lnTo>
                  <a:lnTo>
                    <a:pt x="2330" y="4474"/>
                  </a:lnTo>
                  <a:lnTo>
                    <a:pt x="2332" y="4474"/>
                  </a:lnTo>
                  <a:lnTo>
                    <a:pt x="2335" y="4474"/>
                  </a:lnTo>
                  <a:lnTo>
                    <a:pt x="2337" y="4472"/>
                  </a:lnTo>
                  <a:lnTo>
                    <a:pt x="2335" y="4470"/>
                  </a:lnTo>
                  <a:lnTo>
                    <a:pt x="2327" y="4465"/>
                  </a:lnTo>
                  <a:lnTo>
                    <a:pt x="2327" y="4465"/>
                  </a:lnTo>
                  <a:lnTo>
                    <a:pt x="2327" y="4460"/>
                  </a:lnTo>
                  <a:lnTo>
                    <a:pt x="2327" y="4458"/>
                  </a:lnTo>
                  <a:lnTo>
                    <a:pt x="2330" y="4456"/>
                  </a:lnTo>
                  <a:lnTo>
                    <a:pt x="2330" y="4453"/>
                  </a:lnTo>
                  <a:lnTo>
                    <a:pt x="2330" y="4453"/>
                  </a:lnTo>
                  <a:lnTo>
                    <a:pt x="2330" y="4451"/>
                  </a:lnTo>
                  <a:lnTo>
                    <a:pt x="2332" y="4451"/>
                  </a:lnTo>
                  <a:lnTo>
                    <a:pt x="2332" y="4451"/>
                  </a:lnTo>
                  <a:lnTo>
                    <a:pt x="2332" y="4451"/>
                  </a:lnTo>
                  <a:lnTo>
                    <a:pt x="2337" y="4451"/>
                  </a:lnTo>
                  <a:lnTo>
                    <a:pt x="2337" y="4451"/>
                  </a:lnTo>
                  <a:lnTo>
                    <a:pt x="2339" y="4451"/>
                  </a:lnTo>
                  <a:lnTo>
                    <a:pt x="2342" y="4451"/>
                  </a:lnTo>
                  <a:lnTo>
                    <a:pt x="2344" y="4446"/>
                  </a:lnTo>
                  <a:lnTo>
                    <a:pt x="2344" y="4441"/>
                  </a:lnTo>
                  <a:lnTo>
                    <a:pt x="2346" y="4441"/>
                  </a:lnTo>
                  <a:lnTo>
                    <a:pt x="2349" y="4439"/>
                  </a:lnTo>
                  <a:lnTo>
                    <a:pt x="2351" y="4437"/>
                  </a:lnTo>
                  <a:lnTo>
                    <a:pt x="2351" y="4434"/>
                  </a:lnTo>
                  <a:lnTo>
                    <a:pt x="2353" y="4432"/>
                  </a:lnTo>
                  <a:lnTo>
                    <a:pt x="2353" y="4432"/>
                  </a:lnTo>
                  <a:lnTo>
                    <a:pt x="2353" y="4430"/>
                  </a:lnTo>
                  <a:lnTo>
                    <a:pt x="2356" y="4430"/>
                  </a:lnTo>
                  <a:lnTo>
                    <a:pt x="2358" y="4430"/>
                  </a:lnTo>
                  <a:lnTo>
                    <a:pt x="2363" y="4427"/>
                  </a:lnTo>
                  <a:lnTo>
                    <a:pt x="2365" y="4430"/>
                  </a:lnTo>
                  <a:lnTo>
                    <a:pt x="2368" y="4427"/>
                  </a:lnTo>
                  <a:lnTo>
                    <a:pt x="2368" y="4427"/>
                  </a:lnTo>
                  <a:lnTo>
                    <a:pt x="2370" y="4427"/>
                  </a:lnTo>
                  <a:lnTo>
                    <a:pt x="2372" y="4430"/>
                  </a:lnTo>
                  <a:lnTo>
                    <a:pt x="2375" y="4427"/>
                  </a:lnTo>
                  <a:lnTo>
                    <a:pt x="2375" y="4427"/>
                  </a:lnTo>
                  <a:lnTo>
                    <a:pt x="2377" y="4427"/>
                  </a:lnTo>
                  <a:lnTo>
                    <a:pt x="2377" y="4427"/>
                  </a:lnTo>
                  <a:lnTo>
                    <a:pt x="2375" y="4427"/>
                  </a:lnTo>
                  <a:lnTo>
                    <a:pt x="2377" y="4430"/>
                  </a:lnTo>
                  <a:lnTo>
                    <a:pt x="2384" y="4432"/>
                  </a:lnTo>
                  <a:lnTo>
                    <a:pt x="2389" y="4430"/>
                  </a:lnTo>
                  <a:lnTo>
                    <a:pt x="2391" y="4430"/>
                  </a:lnTo>
                  <a:lnTo>
                    <a:pt x="2391" y="4430"/>
                  </a:lnTo>
                  <a:lnTo>
                    <a:pt x="2398" y="4432"/>
                  </a:lnTo>
                  <a:lnTo>
                    <a:pt x="2398" y="4432"/>
                  </a:lnTo>
                  <a:lnTo>
                    <a:pt x="2401" y="4432"/>
                  </a:lnTo>
                  <a:lnTo>
                    <a:pt x="2401" y="4432"/>
                  </a:lnTo>
                  <a:lnTo>
                    <a:pt x="2403" y="4430"/>
                  </a:lnTo>
                  <a:lnTo>
                    <a:pt x="2403" y="4432"/>
                  </a:lnTo>
                  <a:lnTo>
                    <a:pt x="2405" y="4434"/>
                  </a:lnTo>
                  <a:lnTo>
                    <a:pt x="2405" y="4432"/>
                  </a:lnTo>
                  <a:lnTo>
                    <a:pt x="2408" y="4432"/>
                  </a:lnTo>
                  <a:lnTo>
                    <a:pt x="2408" y="4434"/>
                  </a:lnTo>
                  <a:lnTo>
                    <a:pt x="2410" y="4434"/>
                  </a:lnTo>
                  <a:lnTo>
                    <a:pt x="2410" y="4434"/>
                  </a:lnTo>
                  <a:lnTo>
                    <a:pt x="2410" y="4432"/>
                  </a:lnTo>
                  <a:lnTo>
                    <a:pt x="2415" y="4432"/>
                  </a:lnTo>
                  <a:lnTo>
                    <a:pt x="2415" y="4430"/>
                  </a:lnTo>
                  <a:lnTo>
                    <a:pt x="2415" y="4430"/>
                  </a:lnTo>
                  <a:lnTo>
                    <a:pt x="2415" y="4430"/>
                  </a:lnTo>
                  <a:lnTo>
                    <a:pt x="2415" y="4430"/>
                  </a:lnTo>
                  <a:lnTo>
                    <a:pt x="2417" y="4432"/>
                  </a:lnTo>
                  <a:lnTo>
                    <a:pt x="2417" y="4432"/>
                  </a:lnTo>
                  <a:lnTo>
                    <a:pt x="2420" y="4430"/>
                  </a:lnTo>
                  <a:lnTo>
                    <a:pt x="2420" y="4430"/>
                  </a:lnTo>
                  <a:lnTo>
                    <a:pt x="2422" y="4430"/>
                  </a:lnTo>
                  <a:lnTo>
                    <a:pt x="2422" y="4430"/>
                  </a:lnTo>
                  <a:lnTo>
                    <a:pt x="2422" y="4432"/>
                  </a:lnTo>
                  <a:lnTo>
                    <a:pt x="2422" y="4432"/>
                  </a:lnTo>
                  <a:lnTo>
                    <a:pt x="2424" y="4434"/>
                  </a:lnTo>
                  <a:lnTo>
                    <a:pt x="2427" y="4434"/>
                  </a:lnTo>
                  <a:lnTo>
                    <a:pt x="2429" y="4432"/>
                  </a:lnTo>
                  <a:lnTo>
                    <a:pt x="2429" y="4432"/>
                  </a:lnTo>
                  <a:lnTo>
                    <a:pt x="2431" y="4432"/>
                  </a:lnTo>
                  <a:lnTo>
                    <a:pt x="2434" y="4437"/>
                  </a:lnTo>
                  <a:lnTo>
                    <a:pt x="2436" y="4437"/>
                  </a:lnTo>
                  <a:lnTo>
                    <a:pt x="2439" y="4437"/>
                  </a:lnTo>
                  <a:lnTo>
                    <a:pt x="2439" y="4437"/>
                  </a:lnTo>
                  <a:lnTo>
                    <a:pt x="2441" y="4439"/>
                  </a:lnTo>
                  <a:lnTo>
                    <a:pt x="2443" y="4439"/>
                  </a:lnTo>
                  <a:lnTo>
                    <a:pt x="2443" y="4439"/>
                  </a:lnTo>
                  <a:lnTo>
                    <a:pt x="2443" y="4439"/>
                  </a:lnTo>
                  <a:lnTo>
                    <a:pt x="2446" y="4439"/>
                  </a:lnTo>
                  <a:lnTo>
                    <a:pt x="2446" y="4439"/>
                  </a:lnTo>
                  <a:lnTo>
                    <a:pt x="2448" y="4439"/>
                  </a:lnTo>
                  <a:lnTo>
                    <a:pt x="2448" y="4441"/>
                  </a:lnTo>
                  <a:lnTo>
                    <a:pt x="2450" y="4444"/>
                  </a:lnTo>
                  <a:lnTo>
                    <a:pt x="2450" y="4446"/>
                  </a:lnTo>
                  <a:lnTo>
                    <a:pt x="2450" y="4446"/>
                  </a:lnTo>
                  <a:lnTo>
                    <a:pt x="2450" y="4446"/>
                  </a:lnTo>
                  <a:lnTo>
                    <a:pt x="2453" y="4448"/>
                  </a:lnTo>
                  <a:lnTo>
                    <a:pt x="2455" y="4448"/>
                  </a:lnTo>
                  <a:lnTo>
                    <a:pt x="2455" y="4451"/>
                  </a:lnTo>
                  <a:lnTo>
                    <a:pt x="2455" y="4451"/>
                  </a:lnTo>
                  <a:lnTo>
                    <a:pt x="2453" y="4456"/>
                  </a:lnTo>
                  <a:lnTo>
                    <a:pt x="2458" y="4460"/>
                  </a:lnTo>
                  <a:lnTo>
                    <a:pt x="2458" y="4460"/>
                  </a:lnTo>
                  <a:lnTo>
                    <a:pt x="2460" y="4463"/>
                  </a:lnTo>
                  <a:lnTo>
                    <a:pt x="2467" y="4465"/>
                  </a:lnTo>
                  <a:lnTo>
                    <a:pt x="2467" y="4465"/>
                  </a:lnTo>
                  <a:lnTo>
                    <a:pt x="2467" y="4465"/>
                  </a:lnTo>
                  <a:lnTo>
                    <a:pt x="2465" y="4470"/>
                  </a:lnTo>
                  <a:lnTo>
                    <a:pt x="2472" y="4474"/>
                  </a:lnTo>
                  <a:lnTo>
                    <a:pt x="2476" y="4477"/>
                  </a:lnTo>
                  <a:lnTo>
                    <a:pt x="2479" y="4482"/>
                  </a:lnTo>
                  <a:lnTo>
                    <a:pt x="2484" y="4482"/>
                  </a:lnTo>
                  <a:lnTo>
                    <a:pt x="2484" y="4482"/>
                  </a:lnTo>
                  <a:lnTo>
                    <a:pt x="2486" y="4482"/>
                  </a:lnTo>
                  <a:lnTo>
                    <a:pt x="2486" y="4479"/>
                  </a:lnTo>
                  <a:lnTo>
                    <a:pt x="2491" y="4479"/>
                  </a:lnTo>
                  <a:lnTo>
                    <a:pt x="2495" y="4479"/>
                  </a:lnTo>
                  <a:lnTo>
                    <a:pt x="2498" y="4479"/>
                  </a:lnTo>
                  <a:lnTo>
                    <a:pt x="2498" y="4479"/>
                  </a:lnTo>
                  <a:lnTo>
                    <a:pt x="2500" y="4479"/>
                  </a:lnTo>
                  <a:lnTo>
                    <a:pt x="2500" y="4479"/>
                  </a:lnTo>
                  <a:lnTo>
                    <a:pt x="2500" y="4479"/>
                  </a:lnTo>
                  <a:lnTo>
                    <a:pt x="2502" y="4479"/>
                  </a:lnTo>
                  <a:lnTo>
                    <a:pt x="2502" y="4482"/>
                  </a:lnTo>
                  <a:lnTo>
                    <a:pt x="2505" y="4484"/>
                  </a:lnTo>
                  <a:lnTo>
                    <a:pt x="2510" y="4486"/>
                  </a:lnTo>
                  <a:lnTo>
                    <a:pt x="2512" y="4486"/>
                  </a:lnTo>
                  <a:lnTo>
                    <a:pt x="2517" y="4486"/>
                  </a:lnTo>
                  <a:lnTo>
                    <a:pt x="2519" y="4489"/>
                  </a:lnTo>
                  <a:lnTo>
                    <a:pt x="2521" y="4489"/>
                  </a:lnTo>
                  <a:lnTo>
                    <a:pt x="2521" y="4489"/>
                  </a:lnTo>
                  <a:lnTo>
                    <a:pt x="2521" y="4493"/>
                  </a:lnTo>
                  <a:lnTo>
                    <a:pt x="2524" y="4496"/>
                  </a:lnTo>
                  <a:lnTo>
                    <a:pt x="2526" y="4496"/>
                  </a:lnTo>
                  <a:lnTo>
                    <a:pt x="2531" y="4493"/>
                  </a:lnTo>
                  <a:lnTo>
                    <a:pt x="2533" y="4493"/>
                  </a:lnTo>
                  <a:lnTo>
                    <a:pt x="2536" y="4493"/>
                  </a:lnTo>
                  <a:lnTo>
                    <a:pt x="2536" y="4498"/>
                  </a:lnTo>
                  <a:lnTo>
                    <a:pt x="2538" y="4500"/>
                  </a:lnTo>
                  <a:lnTo>
                    <a:pt x="2538" y="4503"/>
                  </a:lnTo>
                  <a:lnTo>
                    <a:pt x="2547" y="4505"/>
                  </a:lnTo>
                  <a:lnTo>
                    <a:pt x="2547" y="4508"/>
                  </a:lnTo>
                  <a:lnTo>
                    <a:pt x="2545" y="4508"/>
                  </a:lnTo>
                  <a:lnTo>
                    <a:pt x="2545" y="4508"/>
                  </a:lnTo>
                  <a:lnTo>
                    <a:pt x="2550" y="4510"/>
                  </a:lnTo>
                  <a:lnTo>
                    <a:pt x="2552" y="4510"/>
                  </a:lnTo>
                  <a:lnTo>
                    <a:pt x="2552" y="4508"/>
                  </a:lnTo>
                  <a:lnTo>
                    <a:pt x="2552" y="4508"/>
                  </a:lnTo>
                  <a:lnTo>
                    <a:pt x="2557" y="4510"/>
                  </a:lnTo>
                  <a:lnTo>
                    <a:pt x="2557" y="4512"/>
                  </a:lnTo>
                  <a:lnTo>
                    <a:pt x="2557" y="4515"/>
                  </a:lnTo>
                  <a:lnTo>
                    <a:pt x="2557" y="4515"/>
                  </a:lnTo>
                  <a:lnTo>
                    <a:pt x="2557" y="4517"/>
                  </a:lnTo>
                  <a:lnTo>
                    <a:pt x="2557" y="4519"/>
                  </a:lnTo>
                  <a:lnTo>
                    <a:pt x="2559" y="4524"/>
                  </a:lnTo>
                  <a:lnTo>
                    <a:pt x="2562" y="4524"/>
                  </a:lnTo>
                  <a:lnTo>
                    <a:pt x="2569" y="4531"/>
                  </a:lnTo>
                  <a:lnTo>
                    <a:pt x="2573" y="4529"/>
                  </a:lnTo>
                  <a:lnTo>
                    <a:pt x="2573" y="4531"/>
                  </a:lnTo>
                  <a:lnTo>
                    <a:pt x="2571" y="4531"/>
                  </a:lnTo>
                  <a:lnTo>
                    <a:pt x="2578" y="4534"/>
                  </a:lnTo>
                  <a:lnTo>
                    <a:pt x="2578" y="4536"/>
                  </a:lnTo>
                  <a:lnTo>
                    <a:pt x="2585" y="4538"/>
                  </a:lnTo>
                  <a:lnTo>
                    <a:pt x="2585" y="4538"/>
                  </a:lnTo>
                  <a:lnTo>
                    <a:pt x="2585" y="4543"/>
                  </a:lnTo>
                  <a:lnTo>
                    <a:pt x="2588" y="4543"/>
                  </a:lnTo>
                  <a:lnTo>
                    <a:pt x="2590" y="4545"/>
                  </a:lnTo>
                  <a:lnTo>
                    <a:pt x="2592" y="4543"/>
                  </a:lnTo>
                  <a:lnTo>
                    <a:pt x="2602" y="4543"/>
                  </a:lnTo>
                  <a:lnTo>
                    <a:pt x="2604" y="4543"/>
                  </a:lnTo>
                  <a:lnTo>
                    <a:pt x="2614" y="4545"/>
                  </a:lnTo>
                  <a:lnTo>
                    <a:pt x="2614" y="4548"/>
                  </a:lnTo>
                  <a:lnTo>
                    <a:pt x="2614" y="4548"/>
                  </a:lnTo>
                  <a:lnTo>
                    <a:pt x="2625" y="4550"/>
                  </a:lnTo>
                  <a:lnTo>
                    <a:pt x="2628" y="4548"/>
                  </a:lnTo>
                  <a:lnTo>
                    <a:pt x="2630" y="4548"/>
                  </a:lnTo>
                  <a:lnTo>
                    <a:pt x="2630" y="4545"/>
                  </a:lnTo>
                  <a:lnTo>
                    <a:pt x="2635" y="4543"/>
                  </a:lnTo>
                  <a:lnTo>
                    <a:pt x="2642" y="4543"/>
                  </a:lnTo>
                  <a:lnTo>
                    <a:pt x="2644" y="4543"/>
                  </a:lnTo>
                  <a:lnTo>
                    <a:pt x="2647" y="4543"/>
                  </a:lnTo>
                  <a:lnTo>
                    <a:pt x="2649" y="4545"/>
                  </a:lnTo>
                  <a:lnTo>
                    <a:pt x="2651" y="4548"/>
                  </a:lnTo>
                  <a:lnTo>
                    <a:pt x="2654" y="4550"/>
                  </a:lnTo>
                  <a:lnTo>
                    <a:pt x="2659" y="4552"/>
                  </a:lnTo>
                  <a:lnTo>
                    <a:pt x="2661" y="4552"/>
                  </a:lnTo>
                  <a:lnTo>
                    <a:pt x="2663" y="4555"/>
                  </a:lnTo>
                  <a:lnTo>
                    <a:pt x="2666" y="4555"/>
                  </a:lnTo>
                  <a:lnTo>
                    <a:pt x="2670" y="4557"/>
                  </a:lnTo>
                  <a:lnTo>
                    <a:pt x="2675" y="4557"/>
                  </a:lnTo>
                  <a:lnTo>
                    <a:pt x="2677" y="4555"/>
                  </a:lnTo>
                  <a:lnTo>
                    <a:pt x="2680" y="4555"/>
                  </a:lnTo>
                  <a:lnTo>
                    <a:pt x="2682" y="4557"/>
                  </a:lnTo>
                  <a:lnTo>
                    <a:pt x="2687" y="4564"/>
                  </a:lnTo>
                  <a:lnTo>
                    <a:pt x="2685" y="4567"/>
                  </a:lnTo>
                  <a:lnTo>
                    <a:pt x="2685" y="4569"/>
                  </a:lnTo>
                  <a:lnTo>
                    <a:pt x="2685" y="4569"/>
                  </a:lnTo>
                  <a:lnTo>
                    <a:pt x="2687" y="4569"/>
                  </a:lnTo>
                  <a:lnTo>
                    <a:pt x="2689" y="4574"/>
                  </a:lnTo>
                  <a:lnTo>
                    <a:pt x="2685" y="4578"/>
                  </a:lnTo>
                  <a:lnTo>
                    <a:pt x="2687" y="4578"/>
                  </a:lnTo>
                  <a:lnTo>
                    <a:pt x="2689" y="4581"/>
                  </a:lnTo>
                  <a:lnTo>
                    <a:pt x="2689" y="4583"/>
                  </a:lnTo>
                  <a:lnTo>
                    <a:pt x="2696" y="4588"/>
                  </a:lnTo>
                  <a:lnTo>
                    <a:pt x="2696" y="4588"/>
                  </a:lnTo>
                  <a:lnTo>
                    <a:pt x="2699" y="4588"/>
                  </a:lnTo>
                  <a:lnTo>
                    <a:pt x="2701" y="4590"/>
                  </a:lnTo>
                  <a:lnTo>
                    <a:pt x="2703" y="4588"/>
                  </a:lnTo>
                  <a:lnTo>
                    <a:pt x="2706" y="4590"/>
                  </a:lnTo>
                  <a:lnTo>
                    <a:pt x="2706" y="4590"/>
                  </a:lnTo>
                  <a:lnTo>
                    <a:pt x="2706" y="4593"/>
                  </a:lnTo>
                  <a:lnTo>
                    <a:pt x="2706" y="4593"/>
                  </a:lnTo>
                  <a:lnTo>
                    <a:pt x="2706" y="4593"/>
                  </a:lnTo>
                  <a:lnTo>
                    <a:pt x="2711" y="4593"/>
                  </a:lnTo>
                  <a:lnTo>
                    <a:pt x="2713" y="4595"/>
                  </a:lnTo>
                  <a:lnTo>
                    <a:pt x="2715" y="4597"/>
                  </a:lnTo>
                  <a:lnTo>
                    <a:pt x="2715" y="4602"/>
                  </a:lnTo>
                  <a:lnTo>
                    <a:pt x="2715" y="4607"/>
                  </a:lnTo>
                  <a:lnTo>
                    <a:pt x="2715" y="4607"/>
                  </a:lnTo>
                  <a:lnTo>
                    <a:pt x="2715" y="4614"/>
                  </a:lnTo>
                  <a:lnTo>
                    <a:pt x="2718" y="4616"/>
                  </a:lnTo>
                  <a:lnTo>
                    <a:pt x="2718" y="4616"/>
                  </a:lnTo>
                  <a:lnTo>
                    <a:pt x="2718" y="4616"/>
                  </a:lnTo>
                  <a:lnTo>
                    <a:pt x="2718" y="4619"/>
                  </a:lnTo>
                  <a:lnTo>
                    <a:pt x="2715" y="4619"/>
                  </a:lnTo>
                  <a:lnTo>
                    <a:pt x="2720" y="4621"/>
                  </a:lnTo>
                  <a:lnTo>
                    <a:pt x="2720" y="4621"/>
                  </a:lnTo>
                  <a:lnTo>
                    <a:pt x="2720" y="4621"/>
                  </a:lnTo>
                  <a:lnTo>
                    <a:pt x="2720" y="4623"/>
                  </a:lnTo>
                  <a:lnTo>
                    <a:pt x="2722" y="4623"/>
                  </a:lnTo>
                  <a:lnTo>
                    <a:pt x="2725" y="4628"/>
                  </a:lnTo>
                  <a:lnTo>
                    <a:pt x="2725" y="4630"/>
                  </a:lnTo>
                  <a:lnTo>
                    <a:pt x="2725" y="4633"/>
                  </a:lnTo>
                  <a:lnTo>
                    <a:pt x="2727" y="4635"/>
                  </a:lnTo>
                  <a:lnTo>
                    <a:pt x="2727" y="4638"/>
                  </a:lnTo>
                  <a:lnTo>
                    <a:pt x="2727" y="4640"/>
                  </a:lnTo>
                  <a:lnTo>
                    <a:pt x="2732" y="4645"/>
                  </a:lnTo>
                  <a:lnTo>
                    <a:pt x="2734" y="4647"/>
                  </a:lnTo>
                  <a:lnTo>
                    <a:pt x="2737" y="4649"/>
                  </a:lnTo>
                  <a:lnTo>
                    <a:pt x="2737" y="4652"/>
                  </a:lnTo>
                  <a:lnTo>
                    <a:pt x="2734" y="4654"/>
                  </a:lnTo>
                  <a:lnTo>
                    <a:pt x="2734" y="4654"/>
                  </a:lnTo>
                  <a:lnTo>
                    <a:pt x="2711" y="4661"/>
                  </a:lnTo>
                  <a:lnTo>
                    <a:pt x="2706" y="4692"/>
                  </a:lnTo>
                  <a:lnTo>
                    <a:pt x="2694" y="4706"/>
                  </a:lnTo>
                  <a:lnTo>
                    <a:pt x="2682" y="4711"/>
                  </a:lnTo>
                  <a:lnTo>
                    <a:pt x="2666" y="4727"/>
                  </a:lnTo>
                  <a:lnTo>
                    <a:pt x="2663" y="4742"/>
                  </a:lnTo>
                  <a:lnTo>
                    <a:pt x="2656" y="4749"/>
                  </a:lnTo>
                  <a:lnTo>
                    <a:pt x="2642" y="4772"/>
                  </a:lnTo>
                  <a:lnTo>
                    <a:pt x="2635" y="4784"/>
                  </a:lnTo>
                  <a:lnTo>
                    <a:pt x="2590" y="4794"/>
                  </a:lnTo>
                  <a:lnTo>
                    <a:pt x="2592" y="4810"/>
                  </a:lnTo>
                  <a:lnTo>
                    <a:pt x="2604" y="4817"/>
                  </a:lnTo>
                  <a:lnTo>
                    <a:pt x="2604" y="4824"/>
                  </a:lnTo>
                  <a:lnTo>
                    <a:pt x="2616" y="4836"/>
                  </a:lnTo>
                  <a:lnTo>
                    <a:pt x="2625" y="4872"/>
                  </a:lnTo>
                  <a:lnTo>
                    <a:pt x="2644" y="4905"/>
                  </a:lnTo>
                  <a:lnTo>
                    <a:pt x="2647" y="4921"/>
                  </a:lnTo>
                  <a:lnTo>
                    <a:pt x="2659" y="4940"/>
                  </a:lnTo>
                  <a:lnTo>
                    <a:pt x="2661" y="4950"/>
                  </a:lnTo>
                  <a:lnTo>
                    <a:pt x="2644" y="4978"/>
                  </a:lnTo>
                  <a:lnTo>
                    <a:pt x="2618" y="4983"/>
                  </a:lnTo>
                  <a:lnTo>
                    <a:pt x="2606" y="4997"/>
                  </a:lnTo>
                  <a:lnTo>
                    <a:pt x="2590" y="4999"/>
                  </a:lnTo>
                  <a:lnTo>
                    <a:pt x="2585" y="5011"/>
                  </a:lnTo>
                  <a:lnTo>
                    <a:pt x="2580" y="5030"/>
                  </a:lnTo>
                  <a:lnTo>
                    <a:pt x="2564" y="5046"/>
                  </a:lnTo>
                  <a:lnTo>
                    <a:pt x="2554" y="5032"/>
                  </a:lnTo>
                  <a:lnTo>
                    <a:pt x="2543" y="5028"/>
                  </a:lnTo>
                  <a:lnTo>
                    <a:pt x="2526" y="5032"/>
                  </a:lnTo>
                  <a:lnTo>
                    <a:pt x="2510" y="5046"/>
                  </a:lnTo>
                  <a:lnTo>
                    <a:pt x="2495" y="5063"/>
                  </a:lnTo>
                  <a:lnTo>
                    <a:pt x="2481" y="5070"/>
                  </a:lnTo>
                  <a:lnTo>
                    <a:pt x="2474" y="5091"/>
                  </a:lnTo>
                  <a:lnTo>
                    <a:pt x="2446" y="5113"/>
                  </a:lnTo>
                  <a:lnTo>
                    <a:pt x="2443" y="5122"/>
                  </a:lnTo>
                  <a:lnTo>
                    <a:pt x="2450" y="5132"/>
                  </a:lnTo>
                  <a:lnTo>
                    <a:pt x="2446" y="5148"/>
                  </a:lnTo>
                  <a:lnTo>
                    <a:pt x="2429" y="5155"/>
                  </a:lnTo>
                  <a:lnTo>
                    <a:pt x="2417" y="5176"/>
                  </a:lnTo>
                  <a:lnTo>
                    <a:pt x="2417" y="5176"/>
                  </a:lnTo>
                  <a:lnTo>
                    <a:pt x="2410" y="5188"/>
                  </a:lnTo>
                  <a:lnTo>
                    <a:pt x="2389" y="5207"/>
                  </a:lnTo>
                  <a:lnTo>
                    <a:pt x="2377" y="5214"/>
                  </a:lnTo>
                  <a:lnTo>
                    <a:pt x="2351" y="5219"/>
                  </a:lnTo>
                  <a:lnTo>
                    <a:pt x="2344" y="5236"/>
                  </a:lnTo>
                  <a:lnTo>
                    <a:pt x="2327" y="5252"/>
                  </a:lnTo>
                  <a:lnTo>
                    <a:pt x="2320" y="5269"/>
                  </a:lnTo>
                  <a:lnTo>
                    <a:pt x="2299" y="5278"/>
                  </a:lnTo>
                  <a:lnTo>
                    <a:pt x="2290" y="5304"/>
                  </a:lnTo>
                  <a:lnTo>
                    <a:pt x="2275" y="5304"/>
                  </a:lnTo>
                  <a:lnTo>
                    <a:pt x="2257" y="5292"/>
                  </a:lnTo>
                  <a:lnTo>
                    <a:pt x="2249" y="5292"/>
                  </a:lnTo>
                  <a:lnTo>
                    <a:pt x="2249" y="5323"/>
                  </a:lnTo>
                  <a:lnTo>
                    <a:pt x="2242" y="5337"/>
                  </a:lnTo>
                  <a:lnTo>
                    <a:pt x="2240" y="5349"/>
                  </a:lnTo>
                  <a:lnTo>
                    <a:pt x="2240" y="5349"/>
                  </a:lnTo>
                  <a:lnTo>
                    <a:pt x="2238" y="5349"/>
                  </a:lnTo>
                  <a:lnTo>
                    <a:pt x="2233" y="5349"/>
                  </a:lnTo>
                  <a:lnTo>
                    <a:pt x="2228" y="5354"/>
                  </a:lnTo>
                  <a:lnTo>
                    <a:pt x="2223" y="5354"/>
                  </a:lnTo>
                  <a:lnTo>
                    <a:pt x="2221" y="5356"/>
                  </a:lnTo>
                  <a:lnTo>
                    <a:pt x="2221" y="5358"/>
                  </a:lnTo>
                  <a:lnTo>
                    <a:pt x="2221" y="5358"/>
                  </a:lnTo>
                  <a:lnTo>
                    <a:pt x="2216" y="5356"/>
                  </a:lnTo>
                  <a:lnTo>
                    <a:pt x="2214" y="5356"/>
                  </a:lnTo>
                  <a:lnTo>
                    <a:pt x="2209" y="5356"/>
                  </a:lnTo>
                  <a:lnTo>
                    <a:pt x="2204" y="5363"/>
                  </a:lnTo>
                  <a:lnTo>
                    <a:pt x="2197" y="5366"/>
                  </a:lnTo>
                  <a:lnTo>
                    <a:pt x="2195" y="5368"/>
                  </a:lnTo>
                  <a:lnTo>
                    <a:pt x="2193" y="5368"/>
                  </a:lnTo>
                  <a:lnTo>
                    <a:pt x="2188" y="5366"/>
                  </a:lnTo>
                  <a:lnTo>
                    <a:pt x="2186" y="5363"/>
                  </a:lnTo>
                  <a:lnTo>
                    <a:pt x="2183" y="5363"/>
                  </a:lnTo>
                  <a:lnTo>
                    <a:pt x="2174" y="5361"/>
                  </a:lnTo>
                  <a:lnTo>
                    <a:pt x="2164" y="5358"/>
                  </a:lnTo>
                  <a:lnTo>
                    <a:pt x="2152" y="5361"/>
                  </a:lnTo>
                  <a:lnTo>
                    <a:pt x="2150" y="5363"/>
                  </a:lnTo>
                  <a:lnTo>
                    <a:pt x="2148" y="5363"/>
                  </a:lnTo>
                  <a:lnTo>
                    <a:pt x="2148" y="5363"/>
                  </a:lnTo>
                  <a:lnTo>
                    <a:pt x="2148" y="5363"/>
                  </a:lnTo>
                  <a:lnTo>
                    <a:pt x="2145" y="5363"/>
                  </a:lnTo>
                  <a:lnTo>
                    <a:pt x="2141" y="5361"/>
                  </a:lnTo>
                  <a:lnTo>
                    <a:pt x="2138" y="5361"/>
                  </a:lnTo>
                  <a:lnTo>
                    <a:pt x="2136" y="5363"/>
                  </a:lnTo>
                  <a:lnTo>
                    <a:pt x="2136" y="5366"/>
                  </a:lnTo>
                  <a:lnTo>
                    <a:pt x="2138" y="5366"/>
                  </a:lnTo>
                  <a:lnTo>
                    <a:pt x="2134" y="5368"/>
                  </a:lnTo>
                  <a:lnTo>
                    <a:pt x="2131" y="5366"/>
                  </a:lnTo>
                  <a:lnTo>
                    <a:pt x="2122" y="5363"/>
                  </a:lnTo>
                  <a:lnTo>
                    <a:pt x="2115" y="5358"/>
                  </a:lnTo>
                  <a:lnTo>
                    <a:pt x="2110" y="5356"/>
                  </a:lnTo>
                  <a:lnTo>
                    <a:pt x="2105" y="5356"/>
                  </a:lnTo>
                  <a:lnTo>
                    <a:pt x="2105" y="5358"/>
                  </a:lnTo>
                  <a:lnTo>
                    <a:pt x="2100" y="5358"/>
                  </a:lnTo>
                  <a:lnTo>
                    <a:pt x="2098" y="5361"/>
                  </a:lnTo>
                  <a:lnTo>
                    <a:pt x="2093" y="5358"/>
                  </a:lnTo>
                  <a:lnTo>
                    <a:pt x="2086" y="5363"/>
                  </a:lnTo>
                  <a:lnTo>
                    <a:pt x="2084" y="5363"/>
                  </a:lnTo>
                  <a:lnTo>
                    <a:pt x="2082" y="5361"/>
                  </a:lnTo>
                  <a:lnTo>
                    <a:pt x="2077" y="5361"/>
                  </a:lnTo>
                  <a:lnTo>
                    <a:pt x="2067" y="5358"/>
                  </a:lnTo>
                  <a:lnTo>
                    <a:pt x="2058" y="5349"/>
                  </a:lnTo>
                  <a:lnTo>
                    <a:pt x="2055" y="5344"/>
                  </a:lnTo>
                  <a:lnTo>
                    <a:pt x="2053" y="5344"/>
                  </a:lnTo>
                  <a:lnTo>
                    <a:pt x="2048" y="5344"/>
                  </a:lnTo>
                  <a:lnTo>
                    <a:pt x="2046" y="5344"/>
                  </a:lnTo>
                  <a:lnTo>
                    <a:pt x="2046" y="5344"/>
                  </a:lnTo>
                  <a:lnTo>
                    <a:pt x="2048" y="5347"/>
                  </a:lnTo>
                  <a:lnTo>
                    <a:pt x="2053" y="5347"/>
                  </a:lnTo>
                  <a:lnTo>
                    <a:pt x="2053" y="5347"/>
                  </a:lnTo>
                  <a:lnTo>
                    <a:pt x="2053" y="5349"/>
                  </a:lnTo>
                  <a:lnTo>
                    <a:pt x="2051" y="5351"/>
                  </a:lnTo>
                  <a:lnTo>
                    <a:pt x="2046" y="5358"/>
                  </a:lnTo>
                  <a:lnTo>
                    <a:pt x="2044" y="5361"/>
                  </a:lnTo>
                  <a:lnTo>
                    <a:pt x="2041" y="5361"/>
                  </a:lnTo>
                  <a:lnTo>
                    <a:pt x="2041" y="5363"/>
                  </a:lnTo>
                  <a:lnTo>
                    <a:pt x="2032" y="5366"/>
                  </a:lnTo>
                  <a:lnTo>
                    <a:pt x="2025" y="5366"/>
                  </a:lnTo>
                  <a:lnTo>
                    <a:pt x="2020" y="5363"/>
                  </a:lnTo>
                  <a:lnTo>
                    <a:pt x="2008" y="5366"/>
                  </a:lnTo>
                  <a:lnTo>
                    <a:pt x="2003" y="5363"/>
                  </a:lnTo>
                  <a:lnTo>
                    <a:pt x="1996" y="5356"/>
                  </a:lnTo>
                  <a:lnTo>
                    <a:pt x="1994" y="5349"/>
                  </a:lnTo>
                  <a:lnTo>
                    <a:pt x="1989" y="5342"/>
                  </a:lnTo>
                  <a:lnTo>
                    <a:pt x="1987" y="5337"/>
                  </a:lnTo>
                  <a:lnTo>
                    <a:pt x="1987" y="5335"/>
                  </a:lnTo>
                  <a:lnTo>
                    <a:pt x="1985" y="5335"/>
                  </a:lnTo>
                  <a:lnTo>
                    <a:pt x="1985" y="5337"/>
                  </a:lnTo>
                  <a:lnTo>
                    <a:pt x="1985" y="5342"/>
                  </a:lnTo>
                  <a:lnTo>
                    <a:pt x="1987" y="5354"/>
                  </a:lnTo>
                  <a:lnTo>
                    <a:pt x="1987" y="5356"/>
                  </a:lnTo>
                  <a:lnTo>
                    <a:pt x="1985" y="5356"/>
                  </a:lnTo>
                  <a:lnTo>
                    <a:pt x="1982" y="5358"/>
                  </a:lnTo>
                  <a:lnTo>
                    <a:pt x="1982" y="5358"/>
                  </a:lnTo>
                  <a:lnTo>
                    <a:pt x="1982" y="5363"/>
                  </a:lnTo>
                  <a:lnTo>
                    <a:pt x="1982" y="5366"/>
                  </a:lnTo>
                  <a:lnTo>
                    <a:pt x="1985" y="5368"/>
                  </a:lnTo>
                  <a:lnTo>
                    <a:pt x="1985" y="5377"/>
                  </a:lnTo>
                  <a:lnTo>
                    <a:pt x="1985" y="5377"/>
                  </a:lnTo>
                  <a:lnTo>
                    <a:pt x="1985" y="5380"/>
                  </a:lnTo>
                  <a:lnTo>
                    <a:pt x="1982" y="5382"/>
                  </a:lnTo>
                  <a:lnTo>
                    <a:pt x="1982" y="5384"/>
                  </a:lnTo>
                  <a:lnTo>
                    <a:pt x="1982" y="5387"/>
                  </a:lnTo>
                  <a:lnTo>
                    <a:pt x="1980" y="5387"/>
                  </a:lnTo>
                  <a:lnTo>
                    <a:pt x="1982" y="5389"/>
                  </a:lnTo>
                  <a:lnTo>
                    <a:pt x="1980" y="5392"/>
                  </a:lnTo>
                  <a:lnTo>
                    <a:pt x="1982" y="5394"/>
                  </a:lnTo>
                  <a:lnTo>
                    <a:pt x="1980" y="5396"/>
                  </a:lnTo>
                  <a:lnTo>
                    <a:pt x="1982" y="5399"/>
                  </a:lnTo>
                  <a:lnTo>
                    <a:pt x="1985" y="5401"/>
                  </a:lnTo>
                  <a:lnTo>
                    <a:pt x="1987" y="5401"/>
                  </a:lnTo>
                  <a:lnTo>
                    <a:pt x="1989" y="5403"/>
                  </a:lnTo>
                  <a:lnTo>
                    <a:pt x="1989" y="5408"/>
                  </a:lnTo>
                  <a:lnTo>
                    <a:pt x="1992" y="5410"/>
                  </a:lnTo>
                  <a:lnTo>
                    <a:pt x="1989" y="5410"/>
                  </a:lnTo>
                  <a:lnTo>
                    <a:pt x="1992" y="5413"/>
                  </a:lnTo>
                  <a:lnTo>
                    <a:pt x="1992" y="5413"/>
                  </a:lnTo>
                  <a:lnTo>
                    <a:pt x="1992" y="5415"/>
                  </a:lnTo>
                  <a:lnTo>
                    <a:pt x="1992" y="5418"/>
                  </a:lnTo>
                  <a:lnTo>
                    <a:pt x="1989" y="5420"/>
                  </a:lnTo>
                  <a:lnTo>
                    <a:pt x="1989" y="5422"/>
                  </a:lnTo>
                  <a:lnTo>
                    <a:pt x="1989" y="5422"/>
                  </a:lnTo>
                  <a:lnTo>
                    <a:pt x="1987" y="5425"/>
                  </a:lnTo>
                  <a:lnTo>
                    <a:pt x="1987" y="5427"/>
                  </a:lnTo>
                  <a:lnTo>
                    <a:pt x="1982" y="5429"/>
                  </a:lnTo>
                  <a:lnTo>
                    <a:pt x="1977" y="5434"/>
                  </a:lnTo>
                  <a:lnTo>
                    <a:pt x="1977" y="5436"/>
                  </a:lnTo>
                  <a:lnTo>
                    <a:pt x="1975" y="5439"/>
                  </a:lnTo>
                  <a:lnTo>
                    <a:pt x="1977" y="5444"/>
                  </a:lnTo>
                  <a:lnTo>
                    <a:pt x="1977" y="5444"/>
                  </a:lnTo>
                  <a:lnTo>
                    <a:pt x="1977" y="5446"/>
                  </a:lnTo>
                  <a:lnTo>
                    <a:pt x="1970" y="5446"/>
                  </a:lnTo>
                  <a:lnTo>
                    <a:pt x="1970" y="5444"/>
                  </a:lnTo>
                  <a:lnTo>
                    <a:pt x="1970" y="5444"/>
                  </a:lnTo>
                  <a:lnTo>
                    <a:pt x="1956" y="5439"/>
                  </a:lnTo>
                  <a:lnTo>
                    <a:pt x="1942" y="5439"/>
                  </a:lnTo>
                  <a:lnTo>
                    <a:pt x="1928" y="5439"/>
                  </a:lnTo>
                  <a:lnTo>
                    <a:pt x="1925" y="5436"/>
                  </a:lnTo>
                  <a:lnTo>
                    <a:pt x="1923" y="5436"/>
                  </a:lnTo>
                  <a:lnTo>
                    <a:pt x="1923" y="5436"/>
                  </a:lnTo>
                  <a:lnTo>
                    <a:pt x="1925" y="5436"/>
                  </a:lnTo>
                  <a:lnTo>
                    <a:pt x="1925" y="5434"/>
                  </a:lnTo>
                  <a:lnTo>
                    <a:pt x="1921" y="5436"/>
                  </a:lnTo>
                  <a:lnTo>
                    <a:pt x="1918" y="5436"/>
                  </a:lnTo>
                  <a:lnTo>
                    <a:pt x="1918" y="5439"/>
                  </a:lnTo>
                  <a:lnTo>
                    <a:pt x="1914" y="5436"/>
                  </a:lnTo>
                  <a:lnTo>
                    <a:pt x="1911" y="5439"/>
                  </a:lnTo>
                  <a:lnTo>
                    <a:pt x="1911" y="5441"/>
                  </a:lnTo>
                  <a:lnTo>
                    <a:pt x="1914" y="5441"/>
                  </a:lnTo>
                  <a:lnTo>
                    <a:pt x="1914" y="5441"/>
                  </a:lnTo>
                  <a:lnTo>
                    <a:pt x="1907" y="5448"/>
                  </a:lnTo>
                  <a:lnTo>
                    <a:pt x="1907" y="5451"/>
                  </a:lnTo>
                  <a:lnTo>
                    <a:pt x="1899" y="5453"/>
                  </a:lnTo>
                  <a:lnTo>
                    <a:pt x="1899" y="5455"/>
                  </a:lnTo>
                  <a:lnTo>
                    <a:pt x="1897" y="5458"/>
                  </a:lnTo>
                  <a:lnTo>
                    <a:pt x="1892" y="5458"/>
                  </a:lnTo>
                  <a:lnTo>
                    <a:pt x="1890" y="5460"/>
                  </a:lnTo>
                  <a:lnTo>
                    <a:pt x="1883" y="5460"/>
                  </a:lnTo>
                  <a:lnTo>
                    <a:pt x="1883" y="5460"/>
                  </a:lnTo>
                  <a:lnTo>
                    <a:pt x="1883" y="5455"/>
                  </a:lnTo>
                  <a:lnTo>
                    <a:pt x="1880" y="5453"/>
                  </a:lnTo>
                  <a:lnTo>
                    <a:pt x="1878" y="5451"/>
                  </a:lnTo>
                  <a:lnTo>
                    <a:pt x="1876" y="5451"/>
                  </a:lnTo>
                  <a:lnTo>
                    <a:pt x="1873" y="5448"/>
                  </a:lnTo>
                  <a:lnTo>
                    <a:pt x="1871" y="5446"/>
                  </a:lnTo>
                  <a:lnTo>
                    <a:pt x="1871" y="5439"/>
                  </a:lnTo>
                  <a:lnTo>
                    <a:pt x="1866" y="5436"/>
                  </a:lnTo>
                  <a:lnTo>
                    <a:pt x="1866" y="5436"/>
                  </a:lnTo>
                  <a:lnTo>
                    <a:pt x="1869" y="5434"/>
                  </a:lnTo>
                  <a:lnTo>
                    <a:pt x="1869" y="5432"/>
                  </a:lnTo>
                  <a:lnTo>
                    <a:pt x="1869" y="5429"/>
                  </a:lnTo>
                  <a:lnTo>
                    <a:pt x="1869" y="5429"/>
                  </a:lnTo>
                  <a:lnTo>
                    <a:pt x="1866" y="5429"/>
                  </a:lnTo>
                  <a:lnTo>
                    <a:pt x="1866" y="5432"/>
                  </a:lnTo>
                  <a:lnTo>
                    <a:pt x="1869" y="5432"/>
                  </a:lnTo>
                  <a:lnTo>
                    <a:pt x="1869" y="5434"/>
                  </a:lnTo>
                  <a:lnTo>
                    <a:pt x="1866" y="5434"/>
                  </a:lnTo>
                  <a:lnTo>
                    <a:pt x="1866" y="5439"/>
                  </a:lnTo>
                  <a:lnTo>
                    <a:pt x="1866" y="5439"/>
                  </a:lnTo>
                  <a:lnTo>
                    <a:pt x="1869" y="5439"/>
                  </a:lnTo>
                  <a:lnTo>
                    <a:pt x="1869" y="5444"/>
                  </a:lnTo>
                  <a:lnTo>
                    <a:pt x="1866" y="5444"/>
                  </a:lnTo>
                  <a:lnTo>
                    <a:pt x="1866" y="5441"/>
                  </a:lnTo>
                  <a:lnTo>
                    <a:pt x="1864" y="5441"/>
                  </a:lnTo>
                  <a:lnTo>
                    <a:pt x="1864" y="5444"/>
                  </a:lnTo>
                  <a:lnTo>
                    <a:pt x="1866" y="5446"/>
                  </a:lnTo>
                  <a:lnTo>
                    <a:pt x="1866" y="5448"/>
                  </a:lnTo>
                  <a:lnTo>
                    <a:pt x="1864" y="5453"/>
                  </a:lnTo>
                  <a:lnTo>
                    <a:pt x="1869" y="5455"/>
                  </a:lnTo>
                  <a:lnTo>
                    <a:pt x="1869" y="5458"/>
                  </a:lnTo>
                  <a:lnTo>
                    <a:pt x="1871" y="5460"/>
                  </a:lnTo>
                  <a:lnTo>
                    <a:pt x="1871" y="5460"/>
                  </a:lnTo>
                  <a:lnTo>
                    <a:pt x="1871" y="5460"/>
                  </a:lnTo>
                  <a:lnTo>
                    <a:pt x="1873" y="5460"/>
                  </a:lnTo>
                  <a:lnTo>
                    <a:pt x="1873" y="5465"/>
                  </a:lnTo>
                  <a:lnTo>
                    <a:pt x="1873" y="5465"/>
                  </a:lnTo>
                  <a:lnTo>
                    <a:pt x="1873" y="5465"/>
                  </a:lnTo>
                  <a:lnTo>
                    <a:pt x="1873" y="5467"/>
                  </a:lnTo>
                  <a:lnTo>
                    <a:pt x="1873" y="5467"/>
                  </a:lnTo>
                  <a:lnTo>
                    <a:pt x="1873" y="5467"/>
                  </a:lnTo>
                  <a:lnTo>
                    <a:pt x="1871" y="5467"/>
                  </a:lnTo>
                  <a:lnTo>
                    <a:pt x="1866" y="5465"/>
                  </a:lnTo>
                  <a:lnTo>
                    <a:pt x="1864" y="5465"/>
                  </a:lnTo>
                  <a:lnTo>
                    <a:pt x="1864" y="5462"/>
                  </a:lnTo>
                  <a:lnTo>
                    <a:pt x="1864" y="5462"/>
                  </a:lnTo>
                  <a:lnTo>
                    <a:pt x="1862" y="5460"/>
                  </a:lnTo>
                  <a:lnTo>
                    <a:pt x="1862" y="5460"/>
                  </a:lnTo>
                  <a:lnTo>
                    <a:pt x="1862" y="5455"/>
                  </a:lnTo>
                  <a:lnTo>
                    <a:pt x="1859" y="5455"/>
                  </a:lnTo>
                  <a:lnTo>
                    <a:pt x="1859" y="5453"/>
                  </a:lnTo>
                  <a:lnTo>
                    <a:pt x="1857" y="5453"/>
                  </a:lnTo>
                  <a:lnTo>
                    <a:pt x="1857" y="5453"/>
                  </a:lnTo>
                  <a:lnTo>
                    <a:pt x="1854" y="5455"/>
                  </a:lnTo>
                  <a:lnTo>
                    <a:pt x="1857" y="5460"/>
                  </a:lnTo>
                  <a:lnTo>
                    <a:pt x="1857" y="5460"/>
                  </a:lnTo>
                  <a:lnTo>
                    <a:pt x="1854" y="5460"/>
                  </a:lnTo>
                  <a:lnTo>
                    <a:pt x="1854" y="5462"/>
                  </a:lnTo>
                  <a:lnTo>
                    <a:pt x="1859" y="5462"/>
                  </a:lnTo>
                  <a:lnTo>
                    <a:pt x="1859" y="5465"/>
                  </a:lnTo>
                  <a:lnTo>
                    <a:pt x="1859" y="5467"/>
                  </a:lnTo>
                  <a:lnTo>
                    <a:pt x="1857" y="5467"/>
                  </a:lnTo>
                  <a:lnTo>
                    <a:pt x="1857" y="5465"/>
                  </a:lnTo>
                  <a:lnTo>
                    <a:pt x="1854" y="5465"/>
                  </a:lnTo>
                  <a:lnTo>
                    <a:pt x="1854" y="5465"/>
                  </a:lnTo>
                  <a:lnTo>
                    <a:pt x="1852" y="5462"/>
                  </a:lnTo>
                  <a:lnTo>
                    <a:pt x="1850" y="5465"/>
                  </a:lnTo>
                  <a:lnTo>
                    <a:pt x="1847" y="5467"/>
                  </a:lnTo>
                  <a:lnTo>
                    <a:pt x="1850" y="5472"/>
                  </a:lnTo>
                  <a:lnTo>
                    <a:pt x="1852" y="5472"/>
                  </a:lnTo>
                  <a:lnTo>
                    <a:pt x="1852" y="5474"/>
                  </a:lnTo>
                  <a:lnTo>
                    <a:pt x="1854" y="5474"/>
                  </a:lnTo>
                  <a:lnTo>
                    <a:pt x="1857" y="5477"/>
                  </a:lnTo>
                  <a:lnTo>
                    <a:pt x="1859" y="5481"/>
                  </a:lnTo>
                  <a:lnTo>
                    <a:pt x="1864" y="5481"/>
                  </a:lnTo>
                  <a:lnTo>
                    <a:pt x="1864" y="5484"/>
                  </a:lnTo>
                  <a:lnTo>
                    <a:pt x="1864" y="5486"/>
                  </a:lnTo>
                  <a:lnTo>
                    <a:pt x="1862" y="5488"/>
                  </a:lnTo>
                  <a:lnTo>
                    <a:pt x="1862" y="5491"/>
                  </a:lnTo>
                  <a:lnTo>
                    <a:pt x="1859" y="5493"/>
                  </a:lnTo>
                  <a:lnTo>
                    <a:pt x="1852" y="5493"/>
                  </a:lnTo>
                  <a:lnTo>
                    <a:pt x="1850" y="5493"/>
                  </a:lnTo>
                  <a:lnTo>
                    <a:pt x="1847" y="5493"/>
                  </a:lnTo>
                  <a:lnTo>
                    <a:pt x="1845" y="5496"/>
                  </a:lnTo>
                  <a:lnTo>
                    <a:pt x="1845" y="5500"/>
                  </a:lnTo>
                  <a:lnTo>
                    <a:pt x="1840" y="5503"/>
                  </a:lnTo>
                  <a:lnTo>
                    <a:pt x="1836" y="5503"/>
                  </a:lnTo>
                  <a:lnTo>
                    <a:pt x="1836" y="5505"/>
                  </a:lnTo>
                  <a:lnTo>
                    <a:pt x="1833" y="5505"/>
                  </a:lnTo>
                  <a:lnTo>
                    <a:pt x="1826" y="5507"/>
                  </a:lnTo>
                  <a:lnTo>
                    <a:pt x="1826" y="5510"/>
                  </a:lnTo>
                  <a:lnTo>
                    <a:pt x="1821" y="5512"/>
                  </a:lnTo>
                  <a:lnTo>
                    <a:pt x="1817" y="5514"/>
                  </a:lnTo>
                  <a:lnTo>
                    <a:pt x="1810" y="5514"/>
                  </a:lnTo>
                  <a:lnTo>
                    <a:pt x="1810" y="5517"/>
                  </a:lnTo>
                  <a:lnTo>
                    <a:pt x="1807" y="5519"/>
                  </a:lnTo>
                  <a:lnTo>
                    <a:pt x="1800" y="5522"/>
                  </a:lnTo>
                  <a:lnTo>
                    <a:pt x="1800" y="5526"/>
                  </a:lnTo>
                  <a:lnTo>
                    <a:pt x="1798" y="5529"/>
                  </a:lnTo>
                  <a:lnTo>
                    <a:pt x="1791" y="5531"/>
                  </a:lnTo>
                  <a:lnTo>
                    <a:pt x="1788" y="5531"/>
                  </a:lnTo>
                  <a:lnTo>
                    <a:pt x="1784" y="5531"/>
                  </a:lnTo>
                  <a:lnTo>
                    <a:pt x="1781" y="5529"/>
                  </a:lnTo>
                  <a:lnTo>
                    <a:pt x="1779" y="5529"/>
                  </a:lnTo>
                  <a:lnTo>
                    <a:pt x="1776" y="5529"/>
                  </a:lnTo>
                  <a:lnTo>
                    <a:pt x="1776" y="5529"/>
                  </a:lnTo>
                  <a:lnTo>
                    <a:pt x="1772" y="5529"/>
                  </a:lnTo>
                  <a:lnTo>
                    <a:pt x="1769" y="5529"/>
                  </a:lnTo>
                  <a:lnTo>
                    <a:pt x="1767" y="5529"/>
                  </a:lnTo>
                  <a:lnTo>
                    <a:pt x="1767" y="5529"/>
                  </a:lnTo>
                  <a:lnTo>
                    <a:pt x="1760" y="5531"/>
                  </a:lnTo>
                  <a:lnTo>
                    <a:pt x="1758" y="5531"/>
                  </a:lnTo>
                  <a:lnTo>
                    <a:pt x="1758" y="5529"/>
                  </a:lnTo>
                  <a:lnTo>
                    <a:pt x="1753" y="5526"/>
                  </a:lnTo>
                  <a:lnTo>
                    <a:pt x="1750" y="5524"/>
                  </a:lnTo>
                  <a:lnTo>
                    <a:pt x="1748" y="5522"/>
                  </a:lnTo>
                  <a:lnTo>
                    <a:pt x="1748" y="5517"/>
                  </a:lnTo>
                  <a:lnTo>
                    <a:pt x="1748" y="5514"/>
                  </a:lnTo>
                  <a:lnTo>
                    <a:pt x="1748" y="5510"/>
                  </a:lnTo>
                  <a:lnTo>
                    <a:pt x="1750" y="5507"/>
                  </a:lnTo>
                  <a:lnTo>
                    <a:pt x="1750" y="5505"/>
                  </a:lnTo>
                  <a:lnTo>
                    <a:pt x="1750" y="5505"/>
                  </a:lnTo>
                  <a:lnTo>
                    <a:pt x="1753" y="5505"/>
                  </a:lnTo>
                  <a:lnTo>
                    <a:pt x="1753" y="5500"/>
                  </a:lnTo>
                  <a:lnTo>
                    <a:pt x="1755" y="5498"/>
                  </a:lnTo>
                  <a:lnTo>
                    <a:pt x="1755" y="5493"/>
                  </a:lnTo>
                  <a:lnTo>
                    <a:pt x="1758" y="5493"/>
                  </a:lnTo>
                  <a:lnTo>
                    <a:pt x="1758" y="5493"/>
                  </a:lnTo>
                  <a:lnTo>
                    <a:pt x="1755" y="5488"/>
                  </a:lnTo>
                  <a:lnTo>
                    <a:pt x="1755" y="5486"/>
                  </a:lnTo>
                  <a:lnTo>
                    <a:pt x="1755" y="5486"/>
                  </a:lnTo>
                  <a:lnTo>
                    <a:pt x="1755" y="5486"/>
                  </a:lnTo>
                  <a:lnTo>
                    <a:pt x="1753" y="5484"/>
                  </a:lnTo>
                  <a:lnTo>
                    <a:pt x="1750" y="5486"/>
                  </a:lnTo>
                  <a:lnTo>
                    <a:pt x="1753" y="5488"/>
                  </a:lnTo>
                  <a:lnTo>
                    <a:pt x="1750" y="5493"/>
                  </a:lnTo>
                  <a:lnTo>
                    <a:pt x="1748" y="5493"/>
                  </a:lnTo>
                  <a:lnTo>
                    <a:pt x="1748" y="5493"/>
                  </a:lnTo>
                  <a:lnTo>
                    <a:pt x="1748" y="5496"/>
                  </a:lnTo>
                  <a:lnTo>
                    <a:pt x="1746" y="5496"/>
                  </a:lnTo>
                  <a:lnTo>
                    <a:pt x="1746" y="5496"/>
                  </a:lnTo>
                  <a:lnTo>
                    <a:pt x="1743" y="5491"/>
                  </a:lnTo>
                  <a:lnTo>
                    <a:pt x="1746" y="5488"/>
                  </a:lnTo>
                  <a:lnTo>
                    <a:pt x="1746" y="5488"/>
                  </a:lnTo>
                  <a:lnTo>
                    <a:pt x="1746" y="5486"/>
                  </a:lnTo>
                  <a:lnTo>
                    <a:pt x="1746" y="5486"/>
                  </a:lnTo>
                  <a:lnTo>
                    <a:pt x="1750" y="5481"/>
                  </a:lnTo>
                  <a:lnTo>
                    <a:pt x="1750" y="5479"/>
                  </a:lnTo>
                  <a:lnTo>
                    <a:pt x="1750" y="5479"/>
                  </a:lnTo>
                  <a:lnTo>
                    <a:pt x="1748" y="5477"/>
                  </a:lnTo>
                  <a:lnTo>
                    <a:pt x="1750" y="5474"/>
                  </a:lnTo>
                  <a:lnTo>
                    <a:pt x="1750" y="5472"/>
                  </a:lnTo>
                  <a:lnTo>
                    <a:pt x="1758" y="5472"/>
                  </a:lnTo>
                  <a:lnTo>
                    <a:pt x="1760" y="5465"/>
                  </a:lnTo>
                  <a:lnTo>
                    <a:pt x="1760" y="5465"/>
                  </a:lnTo>
                  <a:lnTo>
                    <a:pt x="1758" y="5462"/>
                  </a:lnTo>
                  <a:lnTo>
                    <a:pt x="1758" y="5462"/>
                  </a:lnTo>
                  <a:lnTo>
                    <a:pt x="1758" y="5467"/>
                  </a:lnTo>
                  <a:lnTo>
                    <a:pt x="1758" y="5467"/>
                  </a:lnTo>
                  <a:lnTo>
                    <a:pt x="1755" y="5472"/>
                  </a:lnTo>
                  <a:lnTo>
                    <a:pt x="1753" y="5472"/>
                  </a:lnTo>
                  <a:lnTo>
                    <a:pt x="1753" y="5472"/>
                  </a:lnTo>
                  <a:lnTo>
                    <a:pt x="1753" y="5472"/>
                  </a:lnTo>
                  <a:lnTo>
                    <a:pt x="1750" y="5472"/>
                  </a:lnTo>
                  <a:lnTo>
                    <a:pt x="1748" y="5474"/>
                  </a:lnTo>
                  <a:lnTo>
                    <a:pt x="1748" y="5477"/>
                  </a:lnTo>
                  <a:lnTo>
                    <a:pt x="1748" y="5479"/>
                  </a:lnTo>
                  <a:lnTo>
                    <a:pt x="1746" y="5479"/>
                  </a:lnTo>
                  <a:lnTo>
                    <a:pt x="1743" y="5481"/>
                  </a:lnTo>
                  <a:lnTo>
                    <a:pt x="1746" y="5481"/>
                  </a:lnTo>
                  <a:lnTo>
                    <a:pt x="1743" y="5484"/>
                  </a:lnTo>
                  <a:lnTo>
                    <a:pt x="1743" y="5486"/>
                  </a:lnTo>
                  <a:lnTo>
                    <a:pt x="1741" y="5491"/>
                  </a:lnTo>
                  <a:lnTo>
                    <a:pt x="1736" y="5493"/>
                  </a:lnTo>
                  <a:lnTo>
                    <a:pt x="1739" y="5500"/>
                  </a:lnTo>
                  <a:lnTo>
                    <a:pt x="1736" y="5503"/>
                  </a:lnTo>
                  <a:lnTo>
                    <a:pt x="1736" y="5507"/>
                  </a:lnTo>
                  <a:lnTo>
                    <a:pt x="1736" y="5510"/>
                  </a:lnTo>
                  <a:lnTo>
                    <a:pt x="1736" y="5514"/>
                  </a:lnTo>
                  <a:lnTo>
                    <a:pt x="1736" y="5514"/>
                  </a:lnTo>
                  <a:lnTo>
                    <a:pt x="1736" y="5517"/>
                  </a:lnTo>
                  <a:lnTo>
                    <a:pt x="1736" y="5519"/>
                  </a:lnTo>
                  <a:lnTo>
                    <a:pt x="1734" y="5519"/>
                  </a:lnTo>
                  <a:lnTo>
                    <a:pt x="1734" y="5519"/>
                  </a:lnTo>
                  <a:lnTo>
                    <a:pt x="1732" y="5522"/>
                  </a:lnTo>
                  <a:lnTo>
                    <a:pt x="1729" y="5522"/>
                  </a:lnTo>
                  <a:lnTo>
                    <a:pt x="1729" y="5522"/>
                  </a:lnTo>
                  <a:lnTo>
                    <a:pt x="1729" y="5522"/>
                  </a:lnTo>
                  <a:lnTo>
                    <a:pt x="1729" y="5524"/>
                  </a:lnTo>
                  <a:lnTo>
                    <a:pt x="1732" y="5524"/>
                  </a:lnTo>
                  <a:lnTo>
                    <a:pt x="1736" y="5524"/>
                  </a:lnTo>
                  <a:lnTo>
                    <a:pt x="1736" y="5524"/>
                  </a:lnTo>
                  <a:lnTo>
                    <a:pt x="1736" y="5526"/>
                  </a:lnTo>
                  <a:lnTo>
                    <a:pt x="1736" y="5531"/>
                  </a:lnTo>
                  <a:lnTo>
                    <a:pt x="1736" y="5533"/>
                  </a:lnTo>
                  <a:lnTo>
                    <a:pt x="1736" y="5536"/>
                  </a:lnTo>
                  <a:lnTo>
                    <a:pt x="1734" y="5536"/>
                  </a:lnTo>
                  <a:lnTo>
                    <a:pt x="1729" y="5533"/>
                  </a:lnTo>
                  <a:lnTo>
                    <a:pt x="1727" y="5533"/>
                  </a:lnTo>
                  <a:lnTo>
                    <a:pt x="1727" y="5531"/>
                  </a:lnTo>
                  <a:lnTo>
                    <a:pt x="1727" y="5526"/>
                  </a:lnTo>
                  <a:lnTo>
                    <a:pt x="1727" y="5526"/>
                  </a:lnTo>
                  <a:lnTo>
                    <a:pt x="1724" y="5526"/>
                  </a:lnTo>
                  <a:lnTo>
                    <a:pt x="1724" y="5526"/>
                  </a:lnTo>
                  <a:lnTo>
                    <a:pt x="1720" y="5526"/>
                  </a:lnTo>
                  <a:lnTo>
                    <a:pt x="1720" y="5524"/>
                  </a:lnTo>
                  <a:lnTo>
                    <a:pt x="1720" y="5522"/>
                  </a:lnTo>
                  <a:lnTo>
                    <a:pt x="1720" y="5519"/>
                  </a:lnTo>
                  <a:lnTo>
                    <a:pt x="1720" y="5517"/>
                  </a:lnTo>
                  <a:lnTo>
                    <a:pt x="1720" y="5517"/>
                  </a:lnTo>
                  <a:lnTo>
                    <a:pt x="1717" y="5524"/>
                  </a:lnTo>
                  <a:lnTo>
                    <a:pt x="1717" y="5524"/>
                  </a:lnTo>
                  <a:lnTo>
                    <a:pt x="1717" y="5526"/>
                  </a:lnTo>
                  <a:lnTo>
                    <a:pt x="1715" y="5526"/>
                  </a:lnTo>
                  <a:lnTo>
                    <a:pt x="1713" y="5526"/>
                  </a:lnTo>
                  <a:lnTo>
                    <a:pt x="1710" y="5526"/>
                  </a:lnTo>
                  <a:lnTo>
                    <a:pt x="1705" y="5524"/>
                  </a:lnTo>
                  <a:lnTo>
                    <a:pt x="1705" y="5524"/>
                  </a:lnTo>
                  <a:lnTo>
                    <a:pt x="1703" y="5524"/>
                  </a:lnTo>
                  <a:lnTo>
                    <a:pt x="1703" y="5522"/>
                  </a:lnTo>
                  <a:lnTo>
                    <a:pt x="1703" y="5522"/>
                  </a:lnTo>
                  <a:lnTo>
                    <a:pt x="1703" y="5519"/>
                  </a:lnTo>
                  <a:lnTo>
                    <a:pt x="1701" y="5519"/>
                  </a:lnTo>
                  <a:lnTo>
                    <a:pt x="1701" y="5517"/>
                  </a:lnTo>
                  <a:lnTo>
                    <a:pt x="1698" y="5517"/>
                  </a:lnTo>
                  <a:lnTo>
                    <a:pt x="1696" y="5517"/>
                  </a:lnTo>
                  <a:lnTo>
                    <a:pt x="1696" y="5514"/>
                  </a:lnTo>
                  <a:lnTo>
                    <a:pt x="1694" y="5512"/>
                  </a:lnTo>
                  <a:lnTo>
                    <a:pt x="1694" y="5510"/>
                  </a:lnTo>
                  <a:lnTo>
                    <a:pt x="1691" y="5507"/>
                  </a:lnTo>
                  <a:lnTo>
                    <a:pt x="1689" y="5503"/>
                  </a:lnTo>
                  <a:lnTo>
                    <a:pt x="1694" y="5500"/>
                  </a:lnTo>
                  <a:lnTo>
                    <a:pt x="1694" y="5500"/>
                  </a:lnTo>
                  <a:lnTo>
                    <a:pt x="1691" y="5500"/>
                  </a:lnTo>
                  <a:lnTo>
                    <a:pt x="1691" y="5503"/>
                  </a:lnTo>
                  <a:lnTo>
                    <a:pt x="1689" y="5503"/>
                  </a:lnTo>
                  <a:lnTo>
                    <a:pt x="1691" y="5500"/>
                  </a:lnTo>
                  <a:lnTo>
                    <a:pt x="1689" y="5500"/>
                  </a:lnTo>
                  <a:lnTo>
                    <a:pt x="1689" y="5500"/>
                  </a:lnTo>
                  <a:lnTo>
                    <a:pt x="1689" y="5500"/>
                  </a:lnTo>
                  <a:lnTo>
                    <a:pt x="1689" y="5500"/>
                  </a:lnTo>
                  <a:lnTo>
                    <a:pt x="1689" y="5498"/>
                  </a:lnTo>
                  <a:lnTo>
                    <a:pt x="1687" y="5500"/>
                  </a:lnTo>
                  <a:lnTo>
                    <a:pt x="1687" y="5500"/>
                  </a:lnTo>
                  <a:lnTo>
                    <a:pt x="1687" y="5500"/>
                  </a:lnTo>
                  <a:lnTo>
                    <a:pt x="1684" y="5498"/>
                  </a:lnTo>
                  <a:lnTo>
                    <a:pt x="1684" y="5498"/>
                  </a:lnTo>
                  <a:lnTo>
                    <a:pt x="1682" y="5498"/>
                  </a:lnTo>
                  <a:lnTo>
                    <a:pt x="1684" y="5496"/>
                  </a:lnTo>
                  <a:lnTo>
                    <a:pt x="1679" y="5496"/>
                  </a:lnTo>
                  <a:lnTo>
                    <a:pt x="1679" y="5496"/>
                  </a:lnTo>
                  <a:lnTo>
                    <a:pt x="1679" y="5496"/>
                  </a:lnTo>
                  <a:lnTo>
                    <a:pt x="1679" y="5491"/>
                  </a:lnTo>
                  <a:lnTo>
                    <a:pt x="1679" y="5488"/>
                  </a:lnTo>
                  <a:lnTo>
                    <a:pt x="1677" y="5488"/>
                  </a:lnTo>
                  <a:lnTo>
                    <a:pt x="1677" y="5488"/>
                  </a:lnTo>
                  <a:lnTo>
                    <a:pt x="1675" y="5488"/>
                  </a:lnTo>
                  <a:lnTo>
                    <a:pt x="1675" y="5486"/>
                  </a:lnTo>
                  <a:lnTo>
                    <a:pt x="1675" y="5486"/>
                  </a:lnTo>
                  <a:lnTo>
                    <a:pt x="1675" y="5484"/>
                  </a:lnTo>
                  <a:lnTo>
                    <a:pt x="1675" y="5484"/>
                  </a:lnTo>
                  <a:lnTo>
                    <a:pt x="1675" y="5481"/>
                  </a:lnTo>
                  <a:lnTo>
                    <a:pt x="1675" y="5481"/>
                  </a:lnTo>
                  <a:lnTo>
                    <a:pt x="1675" y="5481"/>
                  </a:lnTo>
                  <a:lnTo>
                    <a:pt x="1675" y="5479"/>
                  </a:lnTo>
                  <a:lnTo>
                    <a:pt x="1677" y="5477"/>
                  </a:lnTo>
                  <a:lnTo>
                    <a:pt x="1675" y="5477"/>
                  </a:lnTo>
                  <a:lnTo>
                    <a:pt x="1675" y="5477"/>
                  </a:lnTo>
                  <a:lnTo>
                    <a:pt x="1672" y="5474"/>
                  </a:lnTo>
                  <a:lnTo>
                    <a:pt x="1672" y="5474"/>
                  </a:lnTo>
                  <a:lnTo>
                    <a:pt x="1672" y="5474"/>
                  </a:lnTo>
                  <a:lnTo>
                    <a:pt x="1672" y="5472"/>
                  </a:lnTo>
                  <a:lnTo>
                    <a:pt x="1672" y="5472"/>
                  </a:lnTo>
                  <a:lnTo>
                    <a:pt x="1675" y="5470"/>
                  </a:lnTo>
                  <a:lnTo>
                    <a:pt x="1675" y="5467"/>
                  </a:lnTo>
                  <a:lnTo>
                    <a:pt x="1672" y="5467"/>
                  </a:lnTo>
                  <a:lnTo>
                    <a:pt x="1672" y="5465"/>
                  </a:lnTo>
                  <a:lnTo>
                    <a:pt x="1675" y="5465"/>
                  </a:lnTo>
                  <a:lnTo>
                    <a:pt x="1675" y="5462"/>
                  </a:lnTo>
                  <a:lnTo>
                    <a:pt x="1677" y="5458"/>
                  </a:lnTo>
                  <a:lnTo>
                    <a:pt x="1677" y="5458"/>
                  </a:lnTo>
                  <a:lnTo>
                    <a:pt x="1679" y="5455"/>
                  </a:lnTo>
                  <a:lnTo>
                    <a:pt x="1679" y="5453"/>
                  </a:lnTo>
                  <a:lnTo>
                    <a:pt x="1677" y="5453"/>
                  </a:lnTo>
                  <a:lnTo>
                    <a:pt x="1675" y="5453"/>
                  </a:lnTo>
                  <a:lnTo>
                    <a:pt x="1672" y="5453"/>
                  </a:lnTo>
                  <a:lnTo>
                    <a:pt x="1672" y="5453"/>
                  </a:lnTo>
                  <a:lnTo>
                    <a:pt x="1670" y="5453"/>
                  </a:lnTo>
                  <a:lnTo>
                    <a:pt x="1670" y="5460"/>
                  </a:lnTo>
                  <a:lnTo>
                    <a:pt x="1668" y="5462"/>
                  </a:lnTo>
                  <a:lnTo>
                    <a:pt x="1665" y="5462"/>
                  </a:lnTo>
                  <a:lnTo>
                    <a:pt x="1665" y="5465"/>
                  </a:lnTo>
                  <a:lnTo>
                    <a:pt x="1663" y="5467"/>
                  </a:lnTo>
                  <a:lnTo>
                    <a:pt x="1663" y="5467"/>
                  </a:lnTo>
                  <a:lnTo>
                    <a:pt x="1661" y="5470"/>
                  </a:lnTo>
                  <a:lnTo>
                    <a:pt x="1658" y="5470"/>
                  </a:lnTo>
                  <a:lnTo>
                    <a:pt x="1658" y="5470"/>
                  </a:lnTo>
                  <a:lnTo>
                    <a:pt x="1658" y="5472"/>
                  </a:lnTo>
                  <a:lnTo>
                    <a:pt x="1658" y="5472"/>
                  </a:lnTo>
                  <a:lnTo>
                    <a:pt x="1658" y="5477"/>
                  </a:lnTo>
                  <a:lnTo>
                    <a:pt x="1653" y="5477"/>
                  </a:lnTo>
                  <a:lnTo>
                    <a:pt x="1656" y="5477"/>
                  </a:lnTo>
                  <a:lnTo>
                    <a:pt x="1653" y="5477"/>
                  </a:lnTo>
                  <a:lnTo>
                    <a:pt x="1653" y="5477"/>
                  </a:lnTo>
                  <a:lnTo>
                    <a:pt x="1651" y="5477"/>
                  </a:lnTo>
                  <a:lnTo>
                    <a:pt x="1649" y="5477"/>
                  </a:lnTo>
                  <a:lnTo>
                    <a:pt x="1649" y="5474"/>
                  </a:lnTo>
                  <a:lnTo>
                    <a:pt x="1646" y="5474"/>
                  </a:lnTo>
                  <a:lnTo>
                    <a:pt x="1644" y="5472"/>
                  </a:lnTo>
                  <a:lnTo>
                    <a:pt x="1642" y="5472"/>
                  </a:lnTo>
                  <a:lnTo>
                    <a:pt x="1639" y="5470"/>
                  </a:lnTo>
                  <a:lnTo>
                    <a:pt x="1635" y="5470"/>
                  </a:lnTo>
                  <a:lnTo>
                    <a:pt x="1632" y="5470"/>
                  </a:lnTo>
                  <a:lnTo>
                    <a:pt x="1632" y="5470"/>
                  </a:lnTo>
                  <a:lnTo>
                    <a:pt x="1630" y="5467"/>
                  </a:lnTo>
                  <a:lnTo>
                    <a:pt x="1625" y="5465"/>
                  </a:lnTo>
                  <a:lnTo>
                    <a:pt x="1623" y="5465"/>
                  </a:lnTo>
                  <a:lnTo>
                    <a:pt x="1620" y="5462"/>
                  </a:lnTo>
                  <a:lnTo>
                    <a:pt x="1613" y="5458"/>
                  </a:lnTo>
                  <a:lnTo>
                    <a:pt x="1611" y="5455"/>
                  </a:lnTo>
                  <a:lnTo>
                    <a:pt x="1606" y="5453"/>
                  </a:lnTo>
                  <a:lnTo>
                    <a:pt x="1606" y="5453"/>
                  </a:lnTo>
                  <a:lnTo>
                    <a:pt x="1604" y="5451"/>
                  </a:lnTo>
                  <a:lnTo>
                    <a:pt x="1604" y="5448"/>
                  </a:lnTo>
                  <a:lnTo>
                    <a:pt x="1601" y="5448"/>
                  </a:lnTo>
                  <a:lnTo>
                    <a:pt x="1601" y="5444"/>
                  </a:lnTo>
                  <a:lnTo>
                    <a:pt x="1599" y="5444"/>
                  </a:lnTo>
                  <a:lnTo>
                    <a:pt x="1599" y="5441"/>
                  </a:lnTo>
                  <a:lnTo>
                    <a:pt x="1597" y="5441"/>
                  </a:lnTo>
                  <a:lnTo>
                    <a:pt x="1594" y="5441"/>
                  </a:lnTo>
                  <a:lnTo>
                    <a:pt x="1594" y="5441"/>
                  </a:lnTo>
                  <a:lnTo>
                    <a:pt x="1597" y="5439"/>
                  </a:lnTo>
                  <a:lnTo>
                    <a:pt x="1597" y="5432"/>
                  </a:lnTo>
                  <a:lnTo>
                    <a:pt x="1594" y="5432"/>
                  </a:lnTo>
                  <a:lnTo>
                    <a:pt x="1594" y="5429"/>
                  </a:lnTo>
                  <a:lnTo>
                    <a:pt x="1594" y="5427"/>
                  </a:lnTo>
                  <a:lnTo>
                    <a:pt x="1592" y="5427"/>
                  </a:lnTo>
                  <a:lnTo>
                    <a:pt x="1590" y="5422"/>
                  </a:lnTo>
                  <a:lnTo>
                    <a:pt x="1587" y="5420"/>
                  </a:lnTo>
                  <a:lnTo>
                    <a:pt x="1587" y="5418"/>
                  </a:lnTo>
                  <a:lnTo>
                    <a:pt x="1590" y="5410"/>
                  </a:lnTo>
                  <a:lnTo>
                    <a:pt x="1590" y="5408"/>
                  </a:lnTo>
                  <a:lnTo>
                    <a:pt x="1587" y="5408"/>
                  </a:lnTo>
                  <a:lnTo>
                    <a:pt x="1587" y="5408"/>
                  </a:lnTo>
                  <a:lnTo>
                    <a:pt x="1580" y="5406"/>
                  </a:lnTo>
                  <a:lnTo>
                    <a:pt x="1578" y="5403"/>
                  </a:lnTo>
                  <a:lnTo>
                    <a:pt x="1578" y="5399"/>
                  </a:lnTo>
                  <a:lnTo>
                    <a:pt x="1578" y="5396"/>
                  </a:lnTo>
                  <a:lnTo>
                    <a:pt x="1578" y="5396"/>
                  </a:lnTo>
                  <a:lnTo>
                    <a:pt x="1575" y="5394"/>
                  </a:lnTo>
                  <a:lnTo>
                    <a:pt x="1568" y="5394"/>
                  </a:lnTo>
                  <a:lnTo>
                    <a:pt x="1566" y="5396"/>
                  </a:lnTo>
                  <a:lnTo>
                    <a:pt x="1564" y="5394"/>
                  </a:lnTo>
                  <a:lnTo>
                    <a:pt x="1564" y="5392"/>
                  </a:lnTo>
                  <a:lnTo>
                    <a:pt x="1564" y="5392"/>
                  </a:lnTo>
                  <a:lnTo>
                    <a:pt x="1564" y="5392"/>
                  </a:lnTo>
                  <a:lnTo>
                    <a:pt x="1566" y="5392"/>
                  </a:lnTo>
                  <a:lnTo>
                    <a:pt x="1566" y="5392"/>
                  </a:lnTo>
                  <a:lnTo>
                    <a:pt x="1566" y="5392"/>
                  </a:lnTo>
                  <a:lnTo>
                    <a:pt x="1561" y="5389"/>
                  </a:lnTo>
                  <a:lnTo>
                    <a:pt x="1559" y="5392"/>
                  </a:lnTo>
                  <a:lnTo>
                    <a:pt x="1564" y="5394"/>
                  </a:lnTo>
                  <a:lnTo>
                    <a:pt x="1564" y="5396"/>
                  </a:lnTo>
                  <a:lnTo>
                    <a:pt x="1566" y="5396"/>
                  </a:lnTo>
                  <a:lnTo>
                    <a:pt x="1566" y="5396"/>
                  </a:lnTo>
                  <a:lnTo>
                    <a:pt x="1568" y="5396"/>
                  </a:lnTo>
                  <a:lnTo>
                    <a:pt x="1571" y="5394"/>
                  </a:lnTo>
                  <a:lnTo>
                    <a:pt x="1571" y="5396"/>
                  </a:lnTo>
                  <a:lnTo>
                    <a:pt x="1575" y="5394"/>
                  </a:lnTo>
                  <a:lnTo>
                    <a:pt x="1575" y="5396"/>
                  </a:lnTo>
                  <a:lnTo>
                    <a:pt x="1575" y="5399"/>
                  </a:lnTo>
                  <a:lnTo>
                    <a:pt x="1575" y="5401"/>
                  </a:lnTo>
                  <a:lnTo>
                    <a:pt x="1575" y="5403"/>
                  </a:lnTo>
                  <a:lnTo>
                    <a:pt x="1578" y="5406"/>
                  </a:lnTo>
                  <a:lnTo>
                    <a:pt x="1587" y="5408"/>
                  </a:lnTo>
                  <a:lnTo>
                    <a:pt x="1587" y="5410"/>
                  </a:lnTo>
                  <a:lnTo>
                    <a:pt x="1587" y="5413"/>
                  </a:lnTo>
                  <a:lnTo>
                    <a:pt x="1585" y="5418"/>
                  </a:lnTo>
                  <a:lnTo>
                    <a:pt x="1585" y="5422"/>
                  </a:lnTo>
                  <a:lnTo>
                    <a:pt x="1587" y="5427"/>
                  </a:lnTo>
                  <a:lnTo>
                    <a:pt x="1590" y="5429"/>
                  </a:lnTo>
                  <a:lnTo>
                    <a:pt x="1587" y="5432"/>
                  </a:lnTo>
                  <a:lnTo>
                    <a:pt x="1583" y="5432"/>
                  </a:lnTo>
                  <a:lnTo>
                    <a:pt x="1583" y="5434"/>
                  </a:lnTo>
                  <a:lnTo>
                    <a:pt x="1580" y="5434"/>
                  </a:lnTo>
                  <a:lnTo>
                    <a:pt x="1578" y="5434"/>
                  </a:lnTo>
                  <a:lnTo>
                    <a:pt x="1580" y="5434"/>
                  </a:lnTo>
                  <a:lnTo>
                    <a:pt x="1578" y="5436"/>
                  </a:lnTo>
                  <a:lnTo>
                    <a:pt x="1578" y="5436"/>
                  </a:lnTo>
                  <a:lnTo>
                    <a:pt x="1578" y="5436"/>
                  </a:lnTo>
                  <a:lnTo>
                    <a:pt x="1575" y="5439"/>
                  </a:lnTo>
                  <a:lnTo>
                    <a:pt x="1575" y="5441"/>
                  </a:lnTo>
                  <a:lnTo>
                    <a:pt x="1575" y="5446"/>
                  </a:lnTo>
                  <a:lnTo>
                    <a:pt x="1578" y="5448"/>
                  </a:lnTo>
                  <a:lnTo>
                    <a:pt x="1575" y="5451"/>
                  </a:lnTo>
                  <a:lnTo>
                    <a:pt x="1575" y="5451"/>
                  </a:lnTo>
                  <a:lnTo>
                    <a:pt x="1573" y="5453"/>
                  </a:lnTo>
                  <a:lnTo>
                    <a:pt x="1575" y="5453"/>
                  </a:lnTo>
                  <a:lnTo>
                    <a:pt x="1575" y="5451"/>
                  </a:lnTo>
                  <a:lnTo>
                    <a:pt x="1578" y="5451"/>
                  </a:lnTo>
                  <a:lnTo>
                    <a:pt x="1578" y="5453"/>
                  </a:lnTo>
                  <a:lnTo>
                    <a:pt x="1578" y="5455"/>
                  </a:lnTo>
                  <a:lnTo>
                    <a:pt x="1578" y="5460"/>
                  </a:lnTo>
                  <a:lnTo>
                    <a:pt x="1578" y="5462"/>
                  </a:lnTo>
                  <a:lnTo>
                    <a:pt x="1578" y="5465"/>
                  </a:lnTo>
                  <a:lnTo>
                    <a:pt x="1578" y="5467"/>
                  </a:lnTo>
                  <a:lnTo>
                    <a:pt x="1580" y="5479"/>
                  </a:lnTo>
                  <a:lnTo>
                    <a:pt x="1580" y="5481"/>
                  </a:lnTo>
                  <a:lnTo>
                    <a:pt x="1583" y="5481"/>
                  </a:lnTo>
                  <a:lnTo>
                    <a:pt x="1583" y="5484"/>
                  </a:lnTo>
                  <a:lnTo>
                    <a:pt x="1583" y="5484"/>
                  </a:lnTo>
                  <a:lnTo>
                    <a:pt x="1585" y="5486"/>
                  </a:lnTo>
                  <a:lnTo>
                    <a:pt x="1587" y="5486"/>
                  </a:lnTo>
                  <a:lnTo>
                    <a:pt x="1590" y="5488"/>
                  </a:lnTo>
                  <a:lnTo>
                    <a:pt x="1592" y="5488"/>
                  </a:lnTo>
                  <a:lnTo>
                    <a:pt x="1594" y="5488"/>
                  </a:lnTo>
                  <a:lnTo>
                    <a:pt x="1599" y="5491"/>
                  </a:lnTo>
                  <a:lnTo>
                    <a:pt x="1601" y="5493"/>
                  </a:lnTo>
                  <a:lnTo>
                    <a:pt x="1606" y="5493"/>
                  </a:lnTo>
                  <a:lnTo>
                    <a:pt x="1609" y="5496"/>
                  </a:lnTo>
                  <a:lnTo>
                    <a:pt x="1609" y="5496"/>
                  </a:lnTo>
                  <a:lnTo>
                    <a:pt x="1611" y="5496"/>
                  </a:lnTo>
                  <a:lnTo>
                    <a:pt x="1611" y="5498"/>
                  </a:lnTo>
                  <a:lnTo>
                    <a:pt x="1611" y="5498"/>
                  </a:lnTo>
                  <a:lnTo>
                    <a:pt x="1613" y="5500"/>
                  </a:lnTo>
                  <a:lnTo>
                    <a:pt x="1616" y="5505"/>
                  </a:lnTo>
                  <a:lnTo>
                    <a:pt x="1616" y="5507"/>
                  </a:lnTo>
                  <a:lnTo>
                    <a:pt x="1616" y="5514"/>
                  </a:lnTo>
                  <a:lnTo>
                    <a:pt x="1613" y="5514"/>
                  </a:lnTo>
                  <a:lnTo>
                    <a:pt x="1613" y="5514"/>
                  </a:lnTo>
                  <a:lnTo>
                    <a:pt x="1611" y="5514"/>
                  </a:lnTo>
                  <a:lnTo>
                    <a:pt x="1611" y="5514"/>
                  </a:lnTo>
                  <a:lnTo>
                    <a:pt x="1609" y="5512"/>
                  </a:lnTo>
                  <a:lnTo>
                    <a:pt x="1604" y="5510"/>
                  </a:lnTo>
                  <a:lnTo>
                    <a:pt x="1601" y="5512"/>
                  </a:lnTo>
                  <a:lnTo>
                    <a:pt x="1604" y="5512"/>
                  </a:lnTo>
                  <a:lnTo>
                    <a:pt x="1604" y="5514"/>
                  </a:lnTo>
                  <a:lnTo>
                    <a:pt x="1601" y="5514"/>
                  </a:lnTo>
                  <a:lnTo>
                    <a:pt x="1601" y="5517"/>
                  </a:lnTo>
                  <a:lnTo>
                    <a:pt x="1604" y="5517"/>
                  </a:lnTo>
                  <a:lnTo>
                    <a:pt x="1604" y="5517"/>
                  </a:lnTo>
                  <a:lnTo>
                    <a:pt x="1606" y="5517"/>
                  </a:lnTo>
                  <a:lnTo>
                    <a:pt x="1606" y="5526"/>
                  </a:lnTo>
                  <a:lnTo>
                    <a:pt x="1606" y="5526"/>
                  </a:lnTo>
                  <a:lnTo>
                    <a:pt x="1606" y="5526"/>
                  </a:lnTo>
                  <a:lnTo>
                    <a:pt x="1601" y="5529"/>
                  </a:lnTo>
                  <a:lnTo>
                    <a:pt x="1601" y="5531"/>
                  </a:lnTo>
                  <a:lnTo>
                    <a:pt x="1604" y="5531"/>
                  </a:lnTo>
                  <a:lnTo>
                    <a:pt x="1609" y="5533"/>
                  </a:lnTo>
                  <a:lnTo>
                    <a:pt x="1609" y="5533"/>
                  </a:lnTo>
                  <a:lnTo>
                    <a:pt x="1609" y="5540"/>
                  </a:lnTo>
                  <a:lnTo>
                    <a:pt x="1609" y="5543"/>
                  </a:lnTo>
                  <a:lnTo>
                    <a:pt x="1606" y="5545"/>
                  </a:lnTo>
                  <a:lnTo>
                    <a:pt x="1609" y="5545"/>
                  </a:lnTo>
                  <a:lnTo>
                    <a:pt x="1609" y="5548"/>
                  </a:lnTo>
                  <a:lnTo>
                    <a:pt x="1606" y="5548"/>
                  </a:lnTo>
                  <a:lnTo>
                    <a:pt x="1604" y="5557"/>
                  </a:lnTo>
                  <a:lnTo>
                    <a:pt x="1604" y="5557"/>
                  </a:lnTo>
                  <a:lnTo>
                    <a:pt x="1606" y="5559"/>
                  </a:lnTo>
                  <a:lnTo>
                    <a:pt x="1604" y="5562"/>
                  </a:lnTo>
                  <a:lnTo>
                    <a:pt x="1604" y="5562"/>
                  </a:lnTo>
                  <a:lnTo>
                    <a:pt x="1604" y="5564"/>
                  </a:lnTo>
                  <a:lnTo>
                    <a:pt x="1604" y="5566"/>
                  </a:lnTo>
                  <a:lnTo>
                    <a:pt x="1604" y="5569"/>
                  </a:lnTo>
                  <a:lnTo>
                    <a:pt x="1604" y="5569"/>
                  </a:lnTo>
                  <a:lnTo>
                    <a:pt x="1604" y="5571"/>
                  </a:lnTo>
                  <a:lnTo>
                    <a:pt x="1606" y="5574"/>
                  </a:lnTo>
                  <a:lnTo>
                    <a:pt x="1606" y="5576"/>
                  </a:lnTo>
                  <a:lnTo>
                    <a:pt x="1609" y="5576"/>
                  </a:lnTo>
                  <a:lnTo>
                    <a:pt x="1609" y="5576"/>
                  </a:lnTo>
                  <a:lnTo>
                    <a:pt x="1611" y="5576"/>
                  </a:lnTo>
                  <a:lnTo>
                    <a:pt x="1611" y="5581"/>
                  </a:lnTo>
                  <a:lnTo>
                    <a:pt x="1611" y="5585"/>
                  </a:lnTo>
                  <a:lnTo>
                    <a:pt x="1606" y="5590"/>
                  </a:lnTo>
                  <a:lnTo>
                    <a:pt x="1606" y="5592"/>
                  </a:lnTo>
                  <a:lnTo>
                    <a:pt x="1606" y="5592"/>
                  </a:lnTo>
                  <a:lnTo>
                    <a:pt x="1606" y="5595"/>
                  </a:lnTo>
                  <a:lnTo>
                    <a:pt x="1606" y="5595"/>
                  </a:lnTo>
                  <a:lnTo>
                    <a:pt x="1606" y="5592"/>
                  </a:lnTo>
                  <a:lnTo>
                    <a:pt x="1604" y="5592"/>
                  </a:lnTo>
                  <a:lnTo>
                    <a:pt x="1604" y="5590"/>
                  </a:lnTo>
                  <a:lnTo>
                    <a:pt x="1604" y="5590"/>
                  </a:lnTo>
                  <a:lnTo>
                    <a:pt x="1604" y="5590"/>
                  </a:lnTo>
                  <a:lnTo>
                    <a:pt x="1604" y="5597"/>
                  </a:lnTo>
                  <a:lnTo>
                    <a:pt x="1599" y="5602"/>
                  </a:lnTo>
                  <a:lnTo>
                    <a:pt x="1599" y="5604"/>
                  </a:lnTo>
                  <a:lnTo>
                    <a:pt x="1597" y="5604"/>
                  </a:lnTo>
                  <a:lnTo>
                    <a:pt x="1594" y="5607"/>
                  </a:lnTo>
                  <a:lnTo>
                    <a:pt x="1594" y="5607"/>
                  </a:lnTo>
                  <a:lnTo>
                    <a:pt x="1590" y="5609"/>
                  </a:lnTo>
                  <a:lnTo>
                    <a:pt x="1585" y="5609"/>
                  </a:lnTo>
                  <a:lnTo>
                    <a:pt x="1583" y="5609"/>
                  </a:lnTo>
                  <a:lnTo>
                    <a:pt x="1575" y="5604"/>
                  </a:lnTo>
                  <a:lnTo>
                    <a:pt x="1571" y="5600"/>
                  </a:lnTo>
                  <a:lnTo>
                    <a:pt x="1568" y="5600"/>
                  </a:lnTo>
                  <a:lnTo>
                    <a:pt x="1566" y="5597"/>
                  </a:lnTo>
                  <a:lnTo>
                    <a:pt x="1561" y="5595"/>
                  </a:lnTo>
                  <a:lnTo>
                    <a:pt x="1559" y="5595"/>
                  </a:lnTo>
                  <a:lnTo>
                    <a:pt x="1557" y="5595"/>
                  </a:lnTo>
                  <a:lnTo>
                    <a:pt x="1547" y="5590"/>
                  </a:lnTo>
                  <a:lnTo>
                    <a:pt x="1542" y="5588"/>
                  </a:lnTo>
                  <a:lnTo>
                    <a:pt x="1542" y="5588"/>
                  </a:lnTo>
                  <a:lnTo>
                    <a:pt x="1540" y="5588"/>
                  </a:lnTo>
                  <a:lnTo>
                    <a:pt x="1535" y="5583"/>
                  </a:lnTo>
                  <a:lnTo>
                    <a:pt x="1535" y="5583"/>
                  </a:lnTo>
                  <a:lnTo>
                    <a:pt x="1531" y="5581"/>
                  </a:lnTo>
                  <a:lnTo>
                    <a:pt x="1531" y="5581"/>
                  </a:lnTo>
                  <a:lnTo>
                    <a:pt x="1528" y="5578"/>
                  </a:lnTo>
                  <a:lnTo>
                    <a:pt x="1528" y="5576"/>
                  </a:lnTo>
                  <a:lnTo>
                    <a:pt x="1523" y="5571"/>
                  </a:lnTo>
                  <a:lnTo>
                    <a:pt x="1521" y="5571"/>
                  </a:lnTo>
                  <a:lnTo>
                    <a:pt x="1519" y="5571"/>
                  </a:lnTo>
                  <a:lnTo>
                    <a:pt x="1516" y="5569"/>
                  </a:lnTo>
                  <a:lnTo>
                    <a:pt x="1519" y="5569"/>
                  </a:lnTo>
                  <a:lnTo>
                    <a:pt x="1519" y="5566"/>
                  </a:lnTo>
                  <a:lnTo>
                    <a:pt x="1516" y="5564"/>
                  </a:lnTo>
                  <a:lnTo>
                    <a:pt x="1512" y="5559"/>
                  </a:lnTo>
                  <a:lnTo>
                    <a:pt x="1509" y="5559"/>
                  </a:lnTo>
                  <a:lnTo>
                    <a:pt x="1504" y="5559"/>
                  </a:lnTo>
                  <a:lnTo>
                    <a:pt x="1504" y="5559"/>
                  </a:lnTo>
                  <a:lnTo>
                    <a:pt x="1502" y="5555"/>
                  </a:lnTo>
                  <a:lnTo>
                    <a:pt x="1500" y="5552"/>
                  </a:lnTo>
                  <a:lnTo>
                    <a:pt x="1500" y="5548"/>
                  </a:lnTo>
                  <a:lnTo>
                    <a:pt x="1500" y="5545"/>
                  </a:lnTo>
                  <a:lnTo>
                    <a:pt x="1500" y="5543"/>
                  </a:lnTo>
                  <a:lnTo>
                    <a:pt x="1497" y="5543"/>
                  </a:lnTo>
                  <a:lnTo>
                    <a:pt x="1497" y="5540"/>
                  </a:lnTo>
                  <a:lnTo>
                    <a:pt x="1497" y="5536"/>
                  </a:lnTo>
                  <a:lnTo>
                    <a:pt x="1495" y="5533"/>
                  </a:lnTo>
                  <a:lnTo>
                    <a:pt x="1493" y="5531"/>
                  </a:lnTo>
                  <a:lnTo>
                    <a:pt x="1493" y="5531"/>
                  </a:lnTo>
                  <a:lnTo>
                    <a:pt x="1490" y="5529"/>
                  </a:lnTo>
                  <a:lnTo>
                    <a:pt x="1488" y="5526"/>
                  </a:lnTo>
                  <a:lnTo>
                    <a:pt x="1488" y="5526"/>
                  </a:lnTo>
                  <a:lnTo>
                    <a:pt x="1488" y="5526"/>
                  </a:lnTo>
                  <a:lnTo>
                    <a:pt x="1486" y="5526"/>
                  </a:lnTo>
                  <a:lnTo>
                    <a:pt x="1486" y="5524"/>
                  </a:lnTo>
                  <a:lnTo>
                    <a:pt x="1486" y="5524"/>
                  </a:lnTo>
                  <a:lnTo>
                    <a:pt x="1486" y="5524"/>
                  </a:lnTo>
                  <a:lnTo>
                    <a:pt x="1483" y="5524"/>
                  </a:lnTo>
                  <a:lnTo>
                    <a:pt x="1483" y="5524"/>
                  </a:lnTo>
                  <a:lnTo>
                    <a:pt x="1483" y="5522"/>
                  </a:lnTo>
                  <a:lnTo>
                    <a:pt x="1478" y="5522"/>
                  </a:lnTo>
                  <a:lnTo>
                    <a:pt x="1478" y="5522"/>
                  </a:lnTo>
                  <a:lnTo>
                    <a:pt x="1478" y="5522"/>
                  </a:lnTo>
                  <a:lnTo>
                    <a:pt x="1467" y="5514"/>
                  </a:lnTo>
                  <a:lnTo>
                    <a:pt x="1457" y="5507"/>
                  </a:lnTo>
                  <a:lnTo>
                    <a:pt x="1450" y="5503"/>
                  </a:lnTo>
                  <a:lnTo>
                    <a:pt x="1443" y="5493"/>
                  </a:lnTo>
                  <a:lnTo>
                    <a:pt x="1443" y="5493"/>
                  </a:lnTo>
                  <a:lnTo>
                    <a:pt x="1438" y="5486"/>
                  </a:lnTo>
                  <a:lnTo>
                    <a:pt x="1434" y="5484"/>
                  </a:lnTo>
                  <a:lnTo>
                    <a:pt x="1419" y="5484"/>
                  </a:lnTo>
                  <a:lnTo>
                    <a:pt x="1419" y="5481"/>
                  </a:lnTo>
                  <a:lnTo>
                    <a:pt x="1415" y="5481"/>
                  </a:lnTo>
                  <a:lnTo>
                    <a:pt x="1415" y="5484"/>
                  </a:lnTo>
                  <a:lnTo>
                    <a:pt x="1415" y="5484"/>
                  </a:lnTo>
                  <a:lnTo>
                    <a:pt x="1410" y="5484"/>
                  </a:lnTo>
                  <a:lnTo>
                    <a:pt x="1403" y="5479"/>
                  </a:lnTo>
                  <a:lnTo>
                    <a:pt x="1400" y="5479"/>
                  </a:lnTo>
                  <a:lnTo>
                    <a:pt x="1398" y="5477"/>
                  </a:lnTo>
                  <a:lnTo>
                    <a:pt x="1398" y="5472"/>
                  </a:lnTo>
                  <a:lnTo>
                    <a:pt x="1396" y="5467"/>
                  </a:lnTo>
                  <a:lnTo>
                    <a:pt x="1393" y="5467"/>
                  </a:lnTo>
                  <a:lnTo>
                    <a:pt x="1391" y="5465"/>
                  </a:lnTo>
                  <a:lnTo>
                    <a:pt x="1391" y="5460"/>
                  </a:lnTo>
                  <a:lnTo>
                    <a:pt x="1389" y="5455"/>
                  </a:lnTo>
                  <a:lnTo>
                    <a:pt x="1386" y="5455"/>
                  </a:lnTo>
                  <a:lnTo>
                    <a:pt x="1386" y="5453"/>
                  </a:lnTo>
                  <a:lnTo>
                    <a:pt x="1384" y="5455"/>
                  </a:lnTo>
                  <a:lnTo>
                    <a:pt x="1384" y="5453"/>
                  </a:lnTo>
                  <a:lnTo>
                    <a:pt x="1374" y="5453"/>
                  </a:lnTo>
                  <a:lnTo>
                    <a:pt x="1372" y="5451"/>
                  </a:lnTo>
                  <a:lnTo>
                    <a:pt x="1370" y="5448"/>
                  </a:lnTo>
                  <a:lnTo>
                    <a:pt x="1370" y="5448"/>
                  </a:lnTo>
                  <a:lnTo>
                    <a:pt x="1370" y="5451"/>
                  </a:lnTo>
                  <a:lnTo>
                    <a:pt x="1370" y="5451"/>
                  </a:lnTo>
                  <a:lnTo>
                    <a:pt x="1370" y="5458"/>
                  </a:lnTo>
                  <a:lnTo>
                    <a:pt x="1365" y="5460"/>
                  </a:lnTo>
                  <a:lnTo>
                    <a:pt x="1358" y="5462"/>
                  </a:lnTo>
                  <a:lnTo>
                    <a:pt x="1353" y="5465"/>
                  </a:lnTo>
                  <a:lnTo>
                    <a:pt x="1339" y="5474"/>
                  </a:lnTo>
                  <a:lnTo>
                    <a:pt x="1339" y="5474"/>
                  </a:lnTo>
                  <a:lnTo>
                    <a:pt x="1334" y="5477"/>
                  </a:lnTo>
                  <a:lnTo>
                    <a:pt x="1332" y="5479"/>
                  </a:lnTo>
                  <a:lnTo>
                    <a:pt x="1327" y="5479"/>
                  </a:lnTo>
                  <a:lnTo>
                    <a:pt x="1322" y="5488"/>
                  </a:lnTo>
                  <a:lnTo>
                    <a:pt x="1320" y="5493"/>
                  </a:lnTo>
                  <a:lnTo>
                    <a:pt x="1315" y="5500"/>
                  </a:lnTo>
                  <a:lnTo>
                    <a:pt x="1315" y="5505"/>
                  </a:lnTo>
                  <a:lnTo>
                    <a:pt x="1318" y="5507"/>
                  </a:lnTo>
                  <a:lnTo>
                    <a:pt x="1320" y="5507"/>
                  </a:lnTo>
                  <a:lnTo>
                    <a:pt x="1320" y="5510"/>
                  </a:lnTo>
                  <a:lnTo>
                    <a:pt x="1320" y="5510"/>
                  </a:lnTo>
                  <a:lnTo>
                    <a:pt x="1322" y="5512"/>
                  </a:lnTo>
                  <a:lnTo>
                    <a:pt x="1322" y="5519"/>
                  </a:lnTo>
                  <a:lnTo>
                    <a:pt x="1325" y="5519"/>
                  </a:lnTo>
                  <a:lnTo>
                    <a:pt x="1325" y="5524"/>
                  </a:lnTo>
                  <a:lnTo>
                    <a:pt x="1325" y="5524"/>
                  </a:lnTo>
                  <a:lnTo>
                    <a:pt x="1325" y="5524"/>
                  </a:lnTo>
                  <a:lnTo>
                    <a:pt x="1327" y="5529"/>
                  </a:lnTo>
                  <a:lnTo>
                    <a:pt x="1325" y="5529"/>
                  </a:lnTo>
                  <a:lnTo>
                    <a:pt x="1327" y="5533"/>
                  </a:lnTo>
                  <a:lnTo>
                    <a:pt x="1325" y="5533"/>
                  </a:lnTo>
                  <a:lnTo>
                    <a:pt x="1325" y="5536"/>
                  </a:lnTo>
                  <a:lnTo>
                    <a:pt x="1329" y="5538"/>
                  </a:lnTo>
                  <a:lnTo>
                    <a:pt x="1329" y="5540"/>
                  </a:lnTo>
                  <a:lnTo>
                    <a:pt x="1332" y="5543"/>
                  </a:lnTo>
                  <a:lnTo>
                    <a:pt x="1332" y="5545"/>
                  </a:lnTo>
                  <a:lnTo>
                    <a:pt x="1332" y="5548"/>
                  </a:lnTo>
                  <a:lnTo>
                    <a:pt x="1332" y="5548"/>
                  </a:lnTo>
                  <a:lnTo>
                    <a:pt x="1337" y="5552"/>
                  </a:lnTo>
                  <a:lnTo>
                    <a:pt x="1337" y="5555"/>
                  </a:lnTo>
                  <a:lnTo>
                    <a:pt x="1337" y="5555"/>
                  </a:lnTo>
                  <a:lnTo>
                    <a:pt x="1334" y="5555"/>
                  </a:lnTo>
                  <a:lnTo>
                    <a:pt x="1334" y="5559"/>
                  </a:lnTo>
                  <a:lnTo>
                    <a:pt x="1337" y="5559"/>
                  </a:lnTo>
                  <a:lnTo>
                    <a:pt x="1337" y="5559"/>
                  </a:lnTo>
                  <a:lnTo>
                    <a:pt x="1337" y="5566"/>
                  </a:lnTo>
                  <a:lnTo>
                    <a:pt x="1339" y="5566"/>
                  </a:lnTo>
                  <a:lnTo>
                    <a:pt x="1339" y="5571"/>
                  </a:lnTo>
                  <a:lnTo>
                    <a:pt x="1341" y="5578"/>
                  </a:lnTo>
                  <a:lnTo>
                    <a:pt x="1341" y="5578"/>
                  </a:lnTo>
                  <a:lnTo>
                    <a:pt x="1344" y="5581"/>
                  </a:lnTo>
                  <a:lnTo>
                    <a:pt x="1341" y="5581"/>
                  </a:lnTo>
                  <a:lnTo>
                    <a:pt x="1341" y="5585"/>
                  </a:lnTo>
                  <a:lnTo>
                    <a:pt x="1341" y="5588"/>
                  </a:lnTo>
                  <a:lnTo>
                    <a:pt x="1341" y="5590"/>
                  </a:lnTo>
                  <a:lnTo>
                    <a:pt x="1344" y="5590"/>
                  </a:lnTo>
                  <a:lnTo>
                    <a:pt x="1346" y="5592"/>
                  </a:lnTo>
                  <a:lnTo>
                    <a:pt x="1346" y="5595"/>
                  </a:lnTo>
                  <a:lnTo>
                    <a:pt x="1346" y="5595"/>
                  </a:lnTo>
                  <a:lnTo>
                    <a:pt x="1346" y="5597"/>
                  </a:lnTo>
                  <a:lnTo>
                    <a:pt x="1348" y="5597"/>
                  </a:lnTo>
                  <a:lnTo>
                    <a:pt x="1348" y="5595"/>
                  </a:lnTo>
                  <a:lnTo>
                    <a:pt x="1351" y="5597"/>
                  </a:lnTo>
                  <a:lnTo>
                    <a:pt x="1351" y="5600"/>
                  </a:lnTo>
                  <a:lnTo>
                    <a:pt x="1353" y="5600"/>
                  </a:lnTo>
                  <a:lnTo>
                    <a:pt x="1353" y="5602"/>
                  </a:lnTo>
                  <a:lnTo>
                    <a:pt x="1356" y="5602"/>
                  </a:lnTo>
                  <a:lnTo>
                    <a:pt x="1358" y="5604"/>
                  </a:lnTo>
                  <a:lnTo>
                    <a:pt x="1360" y="5604"/>
                  </a:lnTo>
                  <a:lnTo>
                    <a:pt x="1356" y="5609"/>
                  </a:lnTo>
                  <a:lnTo>
                    <a:pt x="1353" y="5614"/>
                  </a:lnTo>
                  <a:lnTo>
                    <a:pt x="1353" y="5616"/>
                  </a:lnTo>
                  <a:lnTo>
                    <a:pt x="1356" y="5621"/>
                  </a:lnTo>
                  <a:lnTo>
                    <a:pt x="1356" y="5623"/>
                  </a:lnTo>
                  <a:lnTo>
                    <a:pt x="1353" y="5623"/>
                  </a:lnTo>
                  <a:lnTo>
                    <a:pt x="1353" y="5623"/>
                  </a:lnTo>
                  <a:lnTo>
                    <a:pt x="1353" y="5628"/>
                  </a:lnTo>
                  <a:lnTo>
                    <a:pt x="1356" y="5633"/>
                  </a:lnTo>
                  <a:lnTo>
                    <a:pt x="1356" y="5640"/>
                  </a:lnTo>
                  <a:lnTo>
                    <a:pt x="1360" y="5642"/>
                  </a:lnTo>
                  <a:lnTo>
                    <a:pt x="1365" y="5640"/>
                  </a:lnTo>
                  <a:lnTo>
                    <a:pt x="1367" y="5642"/>
                  </a:lnTo>
                  <a:lnTo>
                    <a:pt x="1367" y="5644"/>
                  </a:lnTo>
                  <a:lnTo>
                    <a:pt x="1365" y="5644"/>
                  </a:lnTo>
                  <a:lnTo>
                    <a:pt x="1360" y="5644"/>
                  </a:lnTo>
                  <a:lnTo>
                    <a:pt x="1358" y="5647"/>
                  </a:lnTo>
                  <a:lnTo>
                    <a:pt x="1356" y="5647"/>
                  </a:lnTo>
                  <a:lnTo>
                    <a:pt x="1356" y="5644"/>
                  </a:lnTo>
                  <a:lnTo>
                    <a:pt x="1353" y="5644"/>
                  </a:lnTo>
                  <a:lnTo>
                    <a:pt x="1353" y="5642"/>
                  </a:lnTo>
                  <a:lnTo>
                    <a:pt x="1351" y="5642"/>
                  </a:lnTo>
                  <a:lnTo>
                    <a:pt x="1353" y="5642"/>
                  </a:lnTo>
                  <a:lnTo>
                    <a:pt x="1353" y="5640"/>
                  </a:lnTo>
                  <a:lnTo>
                    <a:pt x="1348" y="5642"/>
                  </a:lnTo>
                  <a:lnTo>
                    <a:pt x="1344" y="5640"/>
                  </a:lnTo>
                  <a:lnTo>
                    <a:pt x="1341" y="5637"/>
                  </a:lnTo>
                  <a:lnTo>
                    <a:pt x="1334" y="5637"/>
                  </a:lnTo>
                  <a:lnTo>
                    <a:pt x="1327" y="5633"/>
                  </a:lnTo>
                  <a:lnTo>
                    <a:pt x="1327" y="5630"/>
                  </a:lnTo>
                  <a:lnTo>
                    <a:pt x="1325" y="5630"/>
                  </a:lnTo>
                  <a:lnTo>
                    <a:pt x="1322" y="5628"/>
                  </a:lnTo>
                  <a:lnTo>
                    <a:pt x="1322" y="5626"/>
                  </a:lnTo>
                  <a:lnTo>
                    <a:pt x="1320" y="5626"/>
                  </a:lnTo>
                  <a:lnTo>
                    <a:pt x="1318" y="5621"/>
                  </a:lnTo>
                  <a:lnTo>
                    <a:pt x="1313" y="5621"/>
                  </a:lnTo>
                  <a:lnTo>
                    <a:pt x="1313" y="5618"/>
                  </a:lnTo>
                  <a:lnTo>
                    <a:pt x="1313" y="5616"/>
                  </a:lnTo>
                  <a:lnTo>
                    <a:pt x="1311" y="5611"/>
                  </a:lnTo>
                  <a:lnTo>
                    <a:pt x="1313" y="5609"/>
                  </a:lnTo>
                  <a:lnTo>
                    <a:pt x="1311" y="5609"/>
                  </a:lnTo>
                  <a:lnTo>
                    <a:pt x="1311" y="5607"/>
                  </a:lnTo>
                  <a:lnTo>
                    <a:pt x="1308" y="5604"/>
                  </a:lnTo>
                  <a:lnTo>
                    <a:pt x="1308" y="5602"/>
                  </a:lnTo>
                  <a:lnTo>
                    <a:pt x="1311" y="5600"/>
                  </a:lnTo>
                  <a:lnTo>
                    <a:pt x="1308" y="5597"/>
                  </a:lnTo>
                  <a:lnTo>
                    <a:pt x="1311" y="5597"/>
                  </a:lnTo>
                  <a:lnTo>
                    <a:pt x="1311" y="5597"/>
                  </a:lnTo>
                  <a:lnTo>
                    <a:pt x="1313" y="5597"/>
                  </a:lnTo>
                  <a:lnTo>
                    <a:pt x="1318" y="5590"/>
                  </a:lnTo>
                  <a:lnTo>
                    <a:pt x="1320" y="5590"/>
                  </a:lnTo>
                  <a:lnTo>
                    <a:pt x="1322" y="5590"/>
                  </a:lnTo>
                  <a:lnTo>
                    <a:pt x="1318" y="5588"/>
                  </a:lnTo>
                  <a:lnTo>
                    <a:pt x="1318" y="5585"/>
                  </a:lnTo>
                  <a:lnTo>
                    <a:pt x="1318" y="5585"/>
                  </a:lnTo>
                  <a:lnTo>
                    <a:pt x="1315" y="5583"/>
                  </a:lnTo>
                  <a:lnTo>
                    <a:pt x="1315" y="5581"/>
                  </a:lnTo>
                  <a:lnTo>
                    <a:pt x="1313" y="5576"/>
                  </a:lnTo>
                  <a:lnTo>
                    <a:pt x="1313" y="5574"/>
                  </a:lnTo>
                  <a:lnTo>
                    <a:pt x="1313" y="5571"/>
                  </a:lnTo>
                  <a:lnTo>
                    <a:pt x="1318" y="5569"/>
                  </a:lnTo>
                  <a:lnTo>
                    <a:pt x="1318" y="5569"/>
                  </a:lnTo>
                  <a:lnTo>
                    <a:pt x="1318" y="5566"/>
                  </a:lnTo>
                  <a:lnTo>
                    <a:pt x="1315" y="5564"/>
                  </a:lnTo>
                  <a:lnTo>
                    <a:pt x="1313" y="5564"/>
                  </a:lnTo>
                  <a:lnTo>
                    <a:pt x="1306" y="5562"/>
                  </a:lnTo>
                  <a:lnTo>
                    <a:pt x="1306" y="5562"/>
                  </a:lnTo>
                  <a:lnTo>
                    <a:pt x="1303" y="5564"/>
                  </a:lnTo>
                  <a:lnTo>
                    <a:pt x="1301" y="5562"/>
                  </a:lnTo>
                  <a:lnTo>
                    <a:pt x="1299" y="5559"/>
                  </a:lnTo>
                  <a:lnTo>
                    <a:pt x="1301" y="5557"/>
                  </a:lnTo>
                  <a:lnTo>
                    <a:pt x="1301" y="5555"/>
                  </a:lnTo>
                  <a:lnTo>
                    <a:pt x="1301" y="5555"/>
                  </a:lnTo>
                  <a:lnTo>
                    <a:pt x="1301" y="5550"/>
                  </a:lnTo>
                  <a:lnTo>
                    <a:pt x="1301" y="5550"/>
                  </a:lnTo>
                  <a:lnTo>
                    <a:pt x="1303" y="5548"/>
                  </a:lnTo>
                  <a:lnTo>
                    <a:pt x="1299" y="5548"/>
                  </a:lnTo>
                  <a:lnTo>
                    <a:pt x="1299" y="5545"/>
                  </a:lnTo>
                  <a:lnTo>
                    <a:pt x="1296" y="5545"/>
                  </a:lnTo>
                  <a:lnTo>
                    <a:pt x="1296" y="5545"/>
                  </a:lnTo>
                  <a:lnTo>
                    <a:pt x="1294" y="5545"/>
                  </a:lnTo>
                  <a:lnTo>
                    <a:pt x="1294" y="5540"/>
                  </a:lnTo>
                  <a:lnTo>
                    <a:pt x="1292" y="5540"/>
                  </a:lnTo>
                  <a:lnTo>
                    <a:pt x="1294" y="5538"/>
                  </a:lnTo>
                  <a:lnTo>
                    <a:pt x="1294" y="5538"/>
                  </a:lnTo>
                  <a:lnTo>
                    <a:pt x="1294" y="5536"/>
                  </a:lnTo>
                  <a:lnTo>
                    <a:pt x="1296" y="5538"/>
                  </a:lnTo>
                  <a:lnTo>
                    <a:pt x="1296" y="5538"/>
                  </a:lnTo>
                  <a:lnTo>
                    <a:pt x="1296" y="5531"/>
                  </a:lnTo>
                  <a:lnTo>
                    <a:pt x="1296" y="5531"/>
                  </a:lnTo>
                  <a:lnTo>
                    <a:pt x="1296" y="5529"/>
                  </a:lnTo>
                  <a:lnTo>
                    <a:pt x="1292" y="5526"/>
                  </a:lnTo>
                  <a:lnTo>
                    <a:pt x="1292" y="5524"/>
                  </a:lnTo>
                  <a:lnTo>
                    <a:pt x="1289" y="5524"/>
                  </a:lnTo>
                  <a:lnTo>
                    <a:pt x="1289" y="5522"/>
                  </a:lnTo>
                  <a:lnTo>
                    <a:pt x="1292" y="5522"/>
                  </a:lnTo>
                  <a:lnTo>
                    <a:pt x="1289" y="5519"/>
                  </a:lnTo>
                  <a:lnTo>
                    <a:pt x="1287" y="5522"/>
                  </a:lnTo>
                  <a:lnTo>
                    <a:pt x="1287" y="5522"/>
                  </a:lnTo>
                  <a:lnTo>
                    <a:pt x="1287" y="5519"/>
                  </a:lnTo>
                  <a:lnTo>
                    <a:pt x="1282" y="5519"/>
                  </a:lnTo>
                  <a:lnTo>
                    <a:pt x="1280" y="5514"/>
                  </a:lnTo>
                  <a:lnTo>
                    <a:pt x="1277" y="5514"/>
                  </a:lnTo>
                  <a:lnTo>
                    <a:pt x="1277" y="5514"/>
                  </a:lnTo>
                  <a:lnTo>
                    <a:pt x="1275" y="5512"/>
                  </a:lnTo>
                  <a:lnTo>
                    <a:pt x="1275" y="5512"/>
                  </a:lnTo>
                  <a:lnTo>
                    <a:pt x="1275" y="5507"/>
                  </a:lnTo>
                  <a:lnTo>
                    <a:pt x="1277" y="5507"/>
                  </a:lnTo>
                  <a:lnTo>
                    <a:pt x="1275" y="5503"/>
                  </a:lnTo>
                  <a:lnTo>
                    <a:pt x="1273" y="5503"/>
                  </a:lnTo>
                  <a:lnTo>
                    <a:pt x="1273" y="5503"/>
                  </a:lnTo>
                  <a:lnTo>
                    <a:pt x="1273" y="5503"/>
                  </a:lnTo>
                  <a:lnTo>
                    <a:pt x="1270" y="5503"/>
                  </a:lnTo>
                  <a:lnTo>
                    <a:pt x="1270" y="5498"/>
                  </a:lnTo>
                  <a:lnTo>
                    <a:pt x="1266" y="5498"/>
                  </a:lnTo>
                  <a:lnTo>
                    <a:pt x="1261" y="5493"/>
                  </a:lnTo>
                  <a:lnTo>
                    <a:pt x="1259" y="5493"/>
                  </a:lnTo>
                  <a:lnTo>
                    <a:pt x="1256" y="5491"/>
                  </a:lnTo>
                  <a:lnTo>
                    <a:pt x="1254" y="5484"/>
                  </a:lnTo>
                  <a:lnTo>
                    <a:pt x="1251" y="5481"/>
                  </a:lnTo>
                  <a:lnTo>
                    <a:pt x="1249" y="5484"/>
                  </a:lnTo>
                  <a:lnTo>
                    <a:pt x="1249" y="5481"/>
                  </a:lnTo>
                  <a:lnTo>
                    <a:pt x="1247" y="5481"/>
                  </a:lnTo>
                  <a:lnTo>
                    <a:pt x="1244" y="5481"/>
                  </a:lnTo>
                  <a:lnTo>
                    <a:pt x="1244" y="5477"/>
                  </a:lnTo>
                  <a:lnTo>
                    <a:pt x="1240" y="5474"/>
                  </a:lnTo>
                  <a:lnTo>
                    <a:pt x="1240" y="5472"/>
                  </a:lnTo>
                  <a:lnTo>
                    <a:pt x="1235" y="5470"/>
                  </a:lnTo>
                  <a:lnTo>
                    <a:pt x="1235" y="5467"/>
                  </a:lnTo>
                  <a:lnTo>
                    <a:pt x="1235" y="5465"/>
                  </a:lnTo>
                  <a:lnTo>
                    <a:pt x="1233" y="5465"/>
                  </a:lnTo>
                  <a:lnTo>
                    <a:pt x="1228" y="5465"/>
                  </a:lnTo>
                  <a:lnTo>
                    <a:pt x="1228" y="5460"/>
                  </a:lnTo>
                  <a:lnTo>
                    <a:pt x="1225" y="5460"/>
                  </a:lnTo>
                  <a:lnTo>
                    <a:pt x="1225" y="5455"/>
                  </a:lnTo>
                  <a:lnTo>
                    <a:pt x="1225" y="5455"/>
                  </a:lnTo>
                  <a:lnTo>
                    <a:pt x="1223" y="5453"/>
                  </a:lnTo>
                  <a:lnTo>
                    <a:pt x="1225" y="5448"/>
                  </a:lnTo>
                  <a:lnTo>
                    <a:pt x="1225" y="5446"/>
                  </a:lnTo>
                  <a:lnTo>
                    <a:pt x="1225" y="5446"/>
                  </a:lnTo>
                  <a:lnTo>
                    <a:pt x="1223" y="5444"/>
                  </a:lnTo>
                  <a:lnTo>
                    <a:pt x="1221" y="5439"/>
                  </a:lnTo>
                  <a:lnTo>
                    <a:pt x="1221" y="5436"/>
                  </a:lnTo>
                  <a:lnTo>
                    <a:pt x="1218" y="5432"/>
                  </a:lnTo>
                  <a:lnTo>
                    <a:pt x="1218" y="5429"/>
                  </a:lnTo>
                  <a:lnTo>
                    <a:pt x="1216" y="5427"/>
                  </a:lnTo>
                  <a:lnTo>
                    <a:pt x="1216" y="5427"/>
                  </a:lnTo>
                  <a:lnTo>
                    <a:pt x="1216" y="5425"/>
                  </a:lnTo>
                  <a:lnTo>
                    <a:pt x="1216" y="5422"/>
                  </a:lnTo>
                  <a:lnTo>
                    <a:pt x="1214" y="5422"/>
                  </a:lnTo>
                  <a:lnTo>
                    <a:pt x="1211" y="5420"/>
                  </a:lnTo>
                  <a:lnTo>
                    <a:pt x="1211" y="5418"/>
                  </a:lnTo>
                  <a:lnTo>
                    <a:pt x="1209" y="5418"/>
                  </a:lnTo>
                  <a:lnTo>
                    <a:pt x="1209" y="5415"/>
                  </a:lnTo>
                  <a:lnTo>
                    <a:pt x="1207" y="5410"/>
                  </a:lnTo>
                  <a:lnTo>
                    <a:pt x="1207" y="5401"/>
                  </a:lnTo>
                  <a:lnTo>
                    <a:pt x="1207" y="5394"/>
                  </a:lnTo>
                  <a:lnTo>
                    <a:pt x="1207" y="5389"/>
                  </a:lnTo>
                  <a:lnTo>
                    <a:pt x="1207" y="5380"/>
                  </a:lnTo>
                  <a:lnTo>
                    <a:pt x="1209" y="5366"/>
                  </a:lnTo>
                  <a:lnTo>
                    <a:pt x="1209" y="5363"/>
                  </a:lnTo>
                  <a:lnTo>
                    <a:pt x="1209" y="5363"/>
                  </a:lnTo>
                  <a:lnTo>
                    <a:pt x="1209" y="5361"/>
                  </a:lnTo>
                  <a:lnTo>
                    <a:pt x="1204" y="5361"/>
                  </a:lnTo>
                  <a:lnTo>
                    <a:pt x="1204" y="5358"/>
                  </a:lnTo>
                  <a:lnTo>
                    <a:pt x="1207" y="5354"/>
                  </a:lnTo>
                  <a:lnTo>
                    <a:pt x="1209" y="5347"/>
                  </a:lnTo>
                  <a:lnTo>
                    <a:pt x="1211" y="5347"/>
                  </a:lnTo>
                  <a:lnTo>
                    <a:pt x="1211" y="5347"/>
                  </a:lnTo>
                  <a:lnTo>
                    <a:pt x="1211" y="5342"/>
                  </a:lnTo>
                  <a:lnTo>
                    <a:pt x="1214" y="5337"/>
                  </a:lnTo>
                  <a:lnTo>
                    <a:pt x="1214" y="5337"/>
                  </a:lnTo>
                  <a:lnTo>
                    <a:pt x="1216" y="5335"/>
                  </a:lnTo>
                  <a:lnTo>
                    <a:pt x="1216" y="5332"/>
                  </a:lnTo>
                  <a:lnTo>
                    <a:pt x="1216" y="5332"/>
                  </a:lnTo>
                  <a:lnTo>
                    <a:pt x="1218" y="5330"/>
                  </a:lnTo>
                  <a:lnTo>
                    <a:pt x="1223" y="5330"/>
                  </a:lnTo>
                  <a:lnTo>
                    <a:pt x="1223" y="5330"/>
                  </a:lnTo>
                  <a:lnTo>
                    <a:pt x="1225" y="5330"/>
                  </a:lnTo>
                  <a:lnTo>
                    <a:pt x="1225" y="5332"/>
                  </a:lnTo>
                  <a:lnTo>
                    <a:pt x="1225" y="5332"/>
                  </a:lnTo>
                  <a:lnTo>
                    <a:pt x="1228" y="5332"/>
                  </a:lnTo>
                  <a:lnTo>
                    <a:pt x="1230" y="5330"/>
                  </a:lnTo>
                  <a:lnTo>
                    <a:pt x="1235" y="5328"/>
                  </a:lnTo>
                  <a:lnTo>
                    <a:pt x="1235" y="5325"/>
                  </a:lnTo>
                  <a:lnTo>
                    <a:pt x="1240" y="5323"/>
                  </a:lnTo>
                  <a:lnTo>
                    <a:pt x="1244" y="5323"/>
                  </a:lnTo>
                  <a:lnTo>
                    <a:pt x="1249" y="5323"/>
                  </a:lnTo>
                  <a:lnTo>
                    <a:pt x="1251" y="5325"/>
                  </a:lnTo>
                  <a:lnTo>
                    <a:pt x="1254" y="5332"/>
                  </a:lnTo>
                  <a:lnTo>
                    <a:pt x="1254" y="5335"/>
                  </a:lnTo>
                  <a:lnTo>
                    <a:pt x="1254" y="5337"/>
                  </a:lnTo>
                  <a:lnTo>
                    <a:pt x="1254" y="5337"/>
                  </a:lnTo>
                  <a:lnTo>
                    <a:pt x="1256" y="5337"/>
                  </a:lnTo>
                  <a:lnTo>
                    <a:pt x="1259" y="5342"/>
                  </a:lnTo>
                  <a:lnTo>
                    <a:pt x="1259" y="5347"/>
                  </a:lnTo>
                  <a:lnTo>
                    <a:pt x="1261" y="5347"/>
                  </a:lnTo>
                  <a:lnTo>
                    <a:pt x="1261" y="5351"/>
                  </a:lnTo>
                  <a:lnTo>
                    <a:pt x="1261" y="5354"/>
                  </a:lnTo>
                  <a:lnTo>
                    <a:pt x="1261" y="5356"/>
                  </a:lnTo>
                  <a:lnTo>
                    <a:pt x="1263" y="5361"/>
                  </a:lnTo>
                  <a:lnTo>
                    <a:pt x="1263" y="5363"/>
                  </a:lnTo>
                  <a:lnTo>
                    <a:pt x="1268" y="5368"/>
                  </a:lnTo>
                  <a:lnTo>
                    <a:pt x="1268" y="5368"/>
                  </a:lnTo>
                  <a:lnTo>
                    <a:pt x="1268" y="5368"/>
                  </a:lnTo>
                  <a:lnTo>
                    <a:pt x="1268" y="5368"/>
                  </a:lnTo>
                  <a:lnTo>
                    <a:pt x="1266" y="5366"/>
                  </a:lnTo>
                  <a:lnTo>
                    <a:pt x="1263" y="5366"/>
                  </a:lnTo>
                  <a:lnTo>
                    <a:pt x="1261" y="5368"/>
                  </a:lnTo>
                  <a:lnTo>
                    <a:pt x="1261" y="5373"/>
                  </a:lnTo>
                  <a:lnTo>
                    <a:pt x="1261" y="5375"/>
                  </a:lnTo>
                  <a:lnTo>
                    <a:pt x="1263" y="5377"/>
                  </a:lnTo>
                  <a:lnTo>
                    <a:pt x="1261" y="5377"/>
                  </a:lnTo>
                  <a:lnTo>
                    <a:pt x="1261" y="5380"/>
                  </a:lnTo>
                  <a:lnTo>
                    <a:pt x="1263" y="5384"/>
                  </a:lnTo>
                  <a:lnTo>
                    <a:pt x="1261" y="5389"/>
                  </a:lnTo>
                  <a:lnTo>
                    <a:pt x="1263" y="5392"/>
                  </a:lnTo>
                  <a:lnTo>
                    <a:pt x="1263" y="5394"/>
                  </a:lnTo>
                  <a:lnTo>
                    <a:pt x="1263" y="5396"/>
                  </a:lnTo>
                  <a:lnTo>
                    <a:pt x="1263" y="5399"/>
                  </a:lnTo>
                  <a:lnTo>
                    <a:pt x="1266" y="5401"/>
                  </a:lnTo>
                  <a:lnTo>
                    <a:pt x="1268" y="5403"/>
                  </a:lnTo>
                  <a:lnTo>
                    <a:pt x="1273" y="5408"/>
                  </a:lnTo>
                  <a:lnTo>
                    <a:pt x="1277" y="5413"/>
                  </a:lnTo>
                  <a:lnTo>
                    <a:pt x="1280" y="5415"/>
                  </a:lnTo>
                  <a:lnTo>
                    <a:pt x="1280" y="5415"/>
                  </a:lnTo>
                  <a:lnTo>
                    <a:pt x="1282" y="5415"/>
                  </a:lnTo>
                  <a:lnTo>
                    <a:pt x="1282" y="5418"/>
                  </a:lnTo>
                  <a:lnTo>
                    <a:pt x="1285" y="5418"/>
                  </a:lnTo>
                  <a:lnTo>
                    <a:pt x="1285" y="5418"/>
                  </a:lnTo>
                  <a:lnTo>
                    <a:pt x="1282" y="5415"/>
                  </a:lnTo>
                  <a:lnTo>
                    <a:pt x="1282" y="5415"/>
                  </a:lnTo>
                  <a:lnTo>
                    <a:pt x="1282" y="5413"/>
                  </a:lnTo>
                  <a:lnTo>
                    <a:pt x="1285" y="5415"/>
                  </a:lnTo>
                  <a:lnTo>
                    <a:pt x="1285" y="5415"/>
                  </a:lnTo>
                  <a:lnTo>
                    <a:pt x="1285" y="5418"/>
                  </a:lnTo>
                  <a:lnTo>
                    <a:pt x="1289" y="5418"/>
                  </a:lnTo>
                  <a:lnTo>
                    <a:pt x="1294" y="5413"/>
                  </a:lnTo>
                  <a:lnTo>
                    <a:pt x="1296" y="5410"/>
                  </a:lnTo>
                  <a:lnTo>
                    <a:pt x="1299" y="5408"/>
                  </a:lnTo>
                  <a:lnTo>
                    <a:pt x="1301" y="5408"/>
                  </a:lnTo>
                  <a:lnTo>
                    <a:pt x="1301" y="5406"/>
                  </a:lnTo>
                  <a:lnTo>
                    <a:pt x="1299" y="5406"/>
                  </a:lnTo>
                  <a:lnTo>
                    <a:pt x="1299" y="5403"/>
                  </a:lnTo>
                  <a:lnTo>
                    <a:pt x="1299" y="5401"/>
                  </a:lnTo>
                  <a:lnTo>
                    <a:pt x="1299" y="5399"/>
                  </a:lnTo>
                  <a:lnTo>
                    <a:pt x="1296" y="5392"/>
                  </a:lnTo>
                  <a:lnTo>
                    <a:pt x="1294" y="5389"/>
                  </a:lnTo>
                  <a:lnTo>
                    <a:pt x="1294" y="5387"/>
                  </a:lnTo>
                  <a:lnTo>
                    <a:pt x="1294" y="5387"/>
                  </a:lnTo>
                  <a:lnTo>
                    <a:pt x="1292" y="5384"/>
                  </a:lnTo>
                  <a:lnTo>
                    <a:pt x="1292" y="5382"/>
                  </a:lnTo>
                  <a:lnTo>
                    <a:pt x="1292" y="5380"/>
                  </a:lnTo>
                  <a:lnTo>
                    <a:pt x="1292" y="5380"/>
                  </a:lnTo>
                  <a:lnTo>
                    <a:pt x="1292" y="5377"/>
                  </a:lnTo>
                  <a:lnTo>
                    <a:pt x="1289" y="5373"/>
                  </a:lnTo>
                  <a:lnTo>
                    <a:pt x="1289" y="5370"/>
                  </a:lnTo>
                  <a:lnTo>
                    <a:pt x="1287" y="5370"/>
                  </a:lnTo>
                  <a:lnTo>
                    <a:pt x="1287" y="5370"/>
                  </a:lnTo>
                  <a:lnTo>
                    <a:pt x="1287" y="5368"/>
                  </a:lnTo>
                  <a:lnTo>
                    <a:pt x="1287" y="5368"/>
                  </a:lnTo>
                  <a:lnTo>
                    <a:pt x="1287" y="5368"/>
                  </a:lnTo>
                  <a:lnTo>
                    <a:pt x="1287" y="5363"/>
                  </a:lnTo>
                  <a:lnTo>
                    <a:pt x="1282" y="5361"/>
                  </a:lnTo>
                  <a:lnTo>
                    <a:pt x="1282" y="5361"/>
                  </a:lnTo>
                  <a:lnTo>
                    <a:pt x="1285" y="5366"/>
                  </a:lnTo>
                  <a:lnTo>
                    <a:pt x="1280" y="5361"/>
                  </a:lnTo>
                  <a:lnTo>
                    <a:pt x="1280" y="5358"/>
                  </a:lnTo>
                  <a:lnTo>
                    <a:pt x="1280" y="5354"/>
                  </a:lnTo>
                  <a:lnTo>
                    <a:pt x="1277" y="5351"/>
                  </a:lnTo>
                  <a:lnTo>
                    <a:pt x="1277" y="5347"/>
                  </a:lnTo>
                  <a:lnTo>
                    <a:pt x="1277" y="5347"/>
                  </a:lnTo>
                  <a:lnTo>
                    <a:pt x="1275" y="5342"/>
                  </a:lnTo>
                  <a:lnTo>
                    <a:pt x="1270" y="5332"/>
                  </a:lnTo>
                  <a:lnTo>
                    <a:pt x="1270" y="5328"/>
                  </a:lnTo>
                  <a:lnTo>
                    <a:pt x="1268" y="5330"/>
                  </a:lnTo>
                  <a:lnTo>
                    <a:pt x="1268" y="5328"/>
                  </a:lnTo>
                  <a:lnTo>
                    <a:pt x="1268" y="5323"/>
                  </a:lnTo>
                  <a:lnTo>
                    <a:pt x="1266" y="5314"/>
                  </a:lnTo>
                  <a:lnTo>
                    <a:pt x="1266" y="5311"/>
                  </a:lnTo>
                  <a:lnTo>
                    <a:pt x="1268" y="5302"/>
                  </a:lnTo>
                  <a:lnTo>
                    <a:pt x="1268" y="5295"/>
                  </a:lnTo>
                  <a:lnTo>
                    <a:pt x="1270" y="5290"/>
                  </a:lnTo>
                  <a:lnTo>
                    <a:pt x="1273" y="5288"/>
                  </a:lnTo>
                  <a:lnTo>
                    <a:pt x="1273" y="5288"/>
                  </a:lnTo>
                  <a:lnTo>
                    <a:pt x="1277" y="5278"/>
                  </a:lnTo>
                  <a:lnTo>
                    <a:pt x="1280" y="5271"/>
                  </a:lnTo>
                  <a:lnTo>
                    <a:pt x="1282" y="5269"/>
                  </a:lnTo>
                  <a:lnTo>
                    <a:pt x="1282" y="5269"/>
                  </a:lnTo>
                  <a:lnTo>
                    <a:pt x="1285" y="5266"/>
                  </a:lnTo>
                  <a:lnTo>
                    <a:pt x="1287" y="5264"/>
                  </a:lnTo>
                  <a:lnTo>
                    <a:pt x="1289" y="5262"/>
                  </a:lnTo>
                  <a:lnTo>
                    <a:pt x="1289" y="5250"/>
                  </a:lnTo>
                  <a:lnTo>
                    <a:pt x="1289" y="5250"/>
                  </a:lnTo>
                  <a:lnTo>
                    <a:pt x="1292" y="5247"/>
                  </a:lnTo>
                  <a:lnTo>
                    <a:pt x="1292" y="5250"/>
                  </a:lnTo>
                  <a:lnTo>
                    <a:pt x="1294" y="5247"/>
                  </a:lnTo>
                  <a:lnTo>
                    <a:pt x="1294" y="5247"/>
                  </a:lnTo>
                  <a:lnTo>
                    <a:pt x="1294" y="5247"/>
                  </a:lnTo>
                  <a:lnTo>
                    <a:pt x="1294" y="5247"/>
                  </a:lnTo>
                  <a:lnTo>
                    <a:pt x="1296" y="5228"/>
                  </a:lnTo>
                  <a:lnTo>
                    <a:pt x="1296" y="5221"/>
                  </a:lnTo>
                  <a:lnTo>
                    <a:pt x="1296" y="5219"/>
                  </a:lnTo>
                  <a:lnTo>
                    <a:pt x="1299" y="5219"/>
                  </a:lnTo>
                  <a:lnTo>
                    <a:pt x="1299" y="5217"/>
                  </a:lnTo>
                  <a:lnTo>
                    <a:pt x="1299" y="5217"/>
                  </a:lnTo>
                  <a:lnTo>
                    <a:pt x="1301" y="5214"/>
                  </a:lnTo>
                  <a:lnTo>
                    <a:pt x="1303" y="5212"/>
                  </a:lnTo>
                  <a:lnTo>
                    <a:pt x="1306" y="5212"/>
                  </a:lnTo>
                  <a:lnTo>
                    <a:pt x="1306" y="5210"/>
                  </a:lnTo>
                  <a:lnTo>
                    <a:pt x="1313" y="5205"/>
                  </a:lnTo>
                  <a:lnTo>
                    <a:pt x="1313" y="5205"/>
                  </a:lnTo>
                  <a:lnTo>
                    <a:pt x="1315" y="5205"/>
                  </a:lnTo>
                  <a:lnTo>
                    <a:pt x="1318" y="5202"/>
                  </a:lnTo>
                  <a:lnTo>
                    <a:pt x="1320" y="5200"/>
                  </a:lnTo>
                  <a:lnTo>
                    <a:pt x="1320" y="5200"/>
                  </a:lnTo>
                  <a:lnTo>
                    <a:pt x="1322" y="5200"/>
                  </a:lnTo>
                  <a:lnTo>
                    <a:pt x="1325" y="5195"/>
                  </a:lnTo>
                  <a:lnTo>
                    <a:pt x="1327" y="5193"/>
                  </a:lnTo>
                  <a:lnTo>
                    <a:pt x="1329" y="5188"/>
                  </a:lnTo>
                  <a:lnTo>
                    <a:pt x="1332" y="5181"/>
                  </a:lnTo>
                  <a:lnTo>
                    <a:pt x="1334" y="5176"/>
                  </a:lnTo>
                  <a:lnTo>
                    <a:pt x="1337" y="5174"/>
                  </a:lnTo>
                  <a:lnTo>
                    <a:pt x="1339" y="5169"/>
                  </a:lnTo>
                  <a:lnTo>
                    <a:pt x="1341" y="5169"/>
                  </a:lnTo>
                  <a:lnTo>
                    <a:pt x="1341" y="5167"/>
                  </a:lnTo>
                  <a:lnTo>
                    <a:pt x="1346" y="5162"/>
                  </a:lnTo>
                  <a:lnTo>
                    <a:pt x="1346" y="5162"/>
                  </a:lnTo>
                  <a:lnTo>
                    <a:pt x="1346" y="5160"/>
                  </a:lnTo>
                  <a:lnTo>
                    <a:pt x="1351" y="5158"/>
                  </a:lnTo>
                  <a:lnTo>
                    <a:pt x="1353" y="5158"/>
                  </a:lnTo>
                  <a:lnTo>
                    <a:pt x="1353" y="5155"/>
                  </a:lnTo>
                  <a:lnTo>
                    <a:pt x="1356" y="5153"/>
                  </a:lnTo>
                  <a:lnTo>
                    <a:pt x="1358" y="5155"/>
                  </a:lnTo>
                  <a:lnTo>
                    <a:pt x="1358" y="5153"/>
                  </a:lnTo>
                  <a:lnTo>
                    <a:pt x="1360" y="5150"/>
                  </a:lnTo>
                  <a:lnTo>
                    <a:pt x="1360" y="5148"/>
                  </a:lnTo>
                  <a:lnTo>
                    <a:pt x="1363" y="5146"/>
                  </a:lnTo>
                  <a:lnTo>
                    <a:pt x="1363" y="5141"/>
                  </a:lnTo>
                  <a:lnTo>
                    <a:pt x="1363" y="5136"/>
                  </a:lnTo>
                  <a:lnTo>
                    <a:pt x="1363" y="5136"/>
                  </a:lnTo>
                  <a:lnTo>
                    <a:pt x="1363" y="5129"/>
                  </a:lnTo>
                  <a:lnTo>
                    <a:pt x="1363" y="5124"/>
                  </a:lnTo>
                  <a:lnTo>
                    <a:pt x="1365" y="5124"/>
                  </a:lnTo>
                  <a:lnTo>
                    <a:pt x="1365" y="5122"/>
                  </a:lnTo>
                  <a:lnTo>
                    <a:pt x="1365" y="5122"/>
                  </a:lnTo>
                  <a:lnTo>
                    <a:pt x="1370" y="5108"/>
                  </a:lnTo>
                  <a:lnTo>
                    <a:pt x="1370" y="5106"/>
                  </a:lnTo>
                  <a:lnTo>
                    <a:pt x="1372" y="5106"/>
                  </a:lnTo>
                  <a:lnTo>
                    <a:pt x="1372" y="5106"/>
                  </a:lnTo>
                  <a:lnTo>
                    <a:pt x="1374" y="5103"/>
                  </a:lnTo>
                  <a:lnTo>
                    <a:pt x="1374" y="5091"/>
                  </a:lnTo>
                  <a:lnTo>
                    <a:pt x="1374" y="5089"/>
                  </a:lnTo>
                  <a:lnTo>
                    <a:pt x="1372" y="5082"/>
                  </a:lnTo>
                  <a:lnTo>
                    <a:pt x="1374" y="5080"/>
                  </a:lnTo>
                  <a:lnTo>
                    <a:pt x="1374" y="5080"/>
                  </a:lnTo>
                  <a:lnTo>
                    <a:pt x="1374" y="5075"/>
                  </a:lnTo>
                  <a:lnTo>
                    <a:pt x="1374" y="5070"/>
                  </a:lnTo>
                  <a:lnTo>
                    <a:pt x="1372" y="5065"/>
                  </a:lnTo>
                  <a:lnTo>
                    <a:pt x="1370" y="5063"/>
                  </a:lnTo>
                  <a:lnTo>
                    <a:pt x="1372" y="5058"/>
                  </a:lnTo>
                  <a:lnTo>
                    <a:pt x="1377" y="5056"/>
                  </a:lnTo>
                  <a:lnTo>
                    <a:pt x="1379" y="5056"/>
                  </a:lnTo>
                  <a:lnTo>
                    <a:pt x="1382" y="5054"/>
                  </a:lnTo>
                  <a:lnTo>
                    <a:pt x="1384" y="5054"/>
                  </a:lnTo>
                  <a:lnTo>
                    <a:pt x="1389" y="5049"/>
                  </a:lnTo>
                  <a:lnTo>
                    <a:pt x="1389" y="5044"/>
                  </a:lnTo>
                  <a:lnTo>
                    <a:pt x="1391" y="5042"/>
                  </a:lnTo>
                  <a:lnTo>
                    <a:pt x="1393" y="5039"/>
                  </a:lnTo>
                  <a:lnTo>
                    <a:pt x="1396" y="5037"/>
                  </a:lnTo>
                  <a:lnTo>
                    <a:pt x="1398" y="5037"/>
                  </a:lnTo>
                  <a:lnTo>
                    <a:pt x="1400" y="5037"/>
                  </a:lnTo>
                  <a:lnTo>
                    <a:pt x="1400" y="5035"/>
                  </a:lnTo>
                  <a:lnTo>
                    <a:pt x="1403" y="5035"/>
                  </a:lnTo>
                  <a:lnTo>
                    <a:pt x="1403" y="5035"/>
                  </a:lnTo>
                  <a:lnTo>
                    <a:pt x="1405" y="5035"/>
                  </a:lnTo>
                  <a:lnTo>
                    <a:pt x="1405" y="5032"/>
                  </a:lnTo>
                  <a:lnTo>
                    <a:pt x="1408" y="5023"/>
                  </a:lnTo>
                  <a:lnTo>
                    <a:pt x="1405" y="5016"/>
                  </a:lnTo>
                  <a:lnTo>
                    <a:pt x="1408" y="5013"/>
                  </a:lnTo>
                  <a:lnTo>
                    <a:pt x="1405" y="5009"/>
                  </a:lnTo>
                  <a:lnTo>
                    <a:pt x="1405" y="5004"/>
                  </a:lnTo>
                  <a:lnTo>
                    <a:pt x="1408" y="4999"/>
                  </a:lnTo>
                  <a:lnTo>
                    <a:pt x="1408" y="4999"/>
                  </a:lnTo>
                  <a:lnTo>
                    <a:pt x="1408" y="4997"/>
                  </a:lnTo>
                  <a:lnTo>
                    <a:pt x="1408" y="4997"/>
                  </a:lnTo>
                  <a:lnTo>
                    <a:pt x="1410" y="4997"/>
                  </a:lnTo>
                  <a:lnTo>
                    <a:pt x="1410" y="4994"/>
                  </a:lnTo>
                  <a:lnTo>
                    <a:pt x="1412" y="4994"/>
                  </a:lnTo>
                  <a:lnTo>
                    <a:pt x="1412" y="4992"/>
                  </a:lnTo>
                  <a:lnTo>
                    <a:pt x="1412" y="4992"/>
                  </a:lnTo>
                  <a:lnTo>
                    <a:pt x="1415" y="4987"/>
                  </a:lnTo>
                  <a:lnTo>
                    <a:pt x="1419" y="4980"/>
                  </a:lnTo>
                  <a:lnTo>
                    <a:pt x="1426" y="4976"/>
                  </a:lnTo>
                  <a:lnTo>
                    <a:pt x="1431" y="4976"/>
                  </a:lnTo>
                  <a:lnTo>
                    <a:pt x="1431" y="4976"/>
                  </a:lnTo>
                  <a:lnTo>
                    <a:pt x="1434" y="4973"/>
                  </a:lnTo>
                  <a:lnTo>
                    <a:pt x="1434" y="4971"/>
                  </a:lnTo>
                  <a:lnTo>
                    <a:pt x="1436" y="4971"/>
                  </a:lnTo>
                  <a:lnTo>
                    <a:pt x="1438" y="4971"/>
                  </a:lnTo>
                  <a:lnTo>
                    <a:pt x="1441" y="4968"/>
                  </a:lnTo>
                  <a:lnTo>
                    <a:pt x="1445" y="4971"/>
                  </a:lnTo>
                  <a:lnTo>
                    <a:pt x="1448" y="4971"/>
                  </a:lnTo>
                  <a:lnTo>
                    <a:pt x="1452" y="4966"/>
                  </a:lnTo>
                  <a:lnTo>
                    <a:pt x="1455" y="4966"/>
                  </a:lnTo>
                  <a:lnTo>
                    <a:pt x="1462" y="4966"/>
                  </a:lnTo>
                  <a:lnTo>
                    <a:pt x="1464" y="4961"/>
                  </a:lnTo>
                  <a:lnTo>
                    <a:pt x="1467" y="4957"/>
                  </a:lnTo>
                  <a:lnTo>
                    <a:pt x="1469" y="4950"/>
                  </a:lnTo>
                  <a:lnTo>
                    <a:pt x="1469" y="4940"/>
                  </a:lnTo>
                  <a:lnTo>
                    <a:pt x="1469" y="4938"/>
                  </a:lnTo>
                  <a:lnTo>
                    <a:pt x="1474" y="4935"/>
                  </a:lnTo>
                  <a:lnTo>
                    <a:pt x="1476" y="4933"/>
                  </a:lnTo>
                  <a:lnTo>
                    <a:pt x="1476" y="4921"/>
                  </a:lnTo>
                  <a:lnTo>
                    <a:pt x="1481" y="4921"/>
                  </a:lnTo>
                  <a:lnTo>
                    <a:pt x="1481" y="4914"/>
                  </a:lnTo>
                  <a:lnTo>
                    <a:pt x="1478" y="4905"/>
                  </a:lnTo>
                  <a:lnTo>
                    <a:pt x="1474" y="4898"/>
                  </a:lnTo>
                  <a:lnTo>
                    <a:pt x="1469" y="4893"/>
                  </a:lnTo>
                  <a:lnTo>
                    <a:pt x="1467" y="4890"/>
                  </a:lnTo>
                  <a:lnTo>
                    <a:pt x="1464" y="4886"/>
                  </a:lnTo>
                  <a:lnTo>
                    <a:pt x="1462" y="4879"/>
                  </a:lnTo>
                  <a:lnTo>
                    <a:pt x="1457" y="4879"/>
                  </a:lnTo>
                  <a:lnTo>
                    <a:pt x="1455" y="4881"/>
                  </a:lnTo>
                  <a:lnTo>
                    <a:pt x="1450" y="4879"/>
                  </a:lnTo>
                  <a:lnTo>
                    <a:pt x="1450" y="4876"/>
                  </a:lnTo>
                  <a:lnTo>
                    <a:pt x="1448" y="4876"/>
                  </a:lnTo>
                  <a:lnTo>
                    <a:pt x="1448" y="4872"/>
                  </a:lnTo>
                  <a:lnTo>
                    <a:pt x="1450" y="4872"/>
                  </a:lnTo>
                  <a:lnTo>
                    <a:pt x="1450" y="4872"/>
                  </a:lnTo>
                  <a:lnTo>
                    <a:pt x="1450" y="4874"/>
                  </a:lnTo>
                  <a:lnTo>
                    <a:pt x="1450" y="4872"/>
                  </a:lnTo>
                  <a:lnTo>
                    <a:pt x="1452" y="4874"/>
                  </a:lnTo>
                  <a:lnTo>
                    <a:pt x="1452" y="4874"/>
                  </a:lnTo>
                  <a:lnTo>
                    <a:pt x="1455" y="4874"/>
                  </a:lnTo>
                  <a:lnTo>
                    <a:pt x="1460" y="4874"/>
                  </a:lnTo>
                  <a:lnTo>
                    <a:pt x="1460" y="4874"/>
                  </a:lnTo>
                  <a:lnTo>
                    <a:pt x="1462" y="4874"/>
                  </a:lnTo>
                  <a:lnTo>
                    <a:pt x="1462" y="4867"/>
                  </a:lnTo>
                  <a:lnTo>
                    <a:pt x="1462" y="4855"/>
                  </a:lnTo>
                  <a:lnTo>
                    <a:pt x="1462" y="4855"/>
                  </a:lnTo>
                  <a:lnTo>
                    <a:pt x="1462" y="4853"/>
                  </a:lnTo>
                  <a:lnTo>
                    <a:pt x="1462" y="4853"/>
                  </a:lnTo>
                  <a:lnTo>
                    <a:pt x="1462" y="4850"/>
                  </a:lnTo>
                  <a:lnTo>
                    <a:pt x="1462" y="4848"/>
                  </a:lnTo>
                  <a:lnTo>
                    <a:pt x="1460" y="4846"/>
                  </a:lnTo>
                  <a:lnTo>
                    <a:pt x="1460" y="4846"/>
                  </a:lnTo>
                  <a:lnTo>
                    <a:pt x="1460" y="4843"/>
                  </a:lnTo>
                  <a:lnTo>
                    <a:pt x="1460" y="4841"/>
                  </a:lnTo>
                  <a:lnTo>
                    <a:pt x="1457" y="4841"/>
                  </a:lnTo>
                  <a:lnTo>
                    <a:pt x="1457" y="4838"/>
                  </a:lnTo>
                  <a:lnTo>
                    <a:pt x="1455" y="4836"/>
                  </a:lnTo>
                  <a:lnTo>
                    <a:pt x="1455" y="4836"/>
                  </a:lnTo>
                  <a:lnTo>
                    <a:pt x="1448" y="4827"/>
                  </a:lnTo>
                  <a:lnTo>
                    <a:pt x="1443" y="4824"/>
                  </a:lnTo>
                  <a:lnTo>
                    <a:pt x="1443" y="4822"/>
                  </a:lnTo>
                  <a:lnTo>
                    <a:pt x="1445" y="4822"/>
                  </a:lnTo>
                  <a:lnTo>
                    <a:pt x="1448" y="4820"/>
                  </a:lnTo>
                  <a:lnTo>
                    <a:pt x="1448" y="4815"/>
                  </a:lnTo>
                  <a:lnTo>
                    <a:pt x="1443" y="4812"/>
                  </a:lnTo>
                  <a:lnTo>
                    <a:pt x="1441" y="4812"/>
                  </a:lnTo>
                  <a:lnTo>
                    <a:pt x="1436" y="4801"/>
                  </a:lnTo>
                  <a:lnTo>
                    <a:pt x="1434" y="4801"/>
                  </a:lnTo>
                  <a:lnTo>
                    <a:pt x="1438" y="4810"/>
                  </a:lnTo>
                  <a:lnTo>
                    <a:pt x="1445" y="4817"/>
                  </a:lnTo>
                  <a:lnTo>
                    <a:pt x="1445" y="4822"/>
                  </a:lnTo>
                  <a:lnTo>
                    <a:pt x="1443" y="4822"/>
                  </a:lnTo>
                  <a:lnTo>
                    <a:pt x="1443" y="4824"/>
                  </a:lnTo>
                  <a:lnTo>
                    <a:pt x="1443" y="4822"/>
                  </a:lnTo>
                  <a:lnTo>
                    <a:pt x="1443" y="4822"/>
                  </a:lnTo>
                  <a:lnTo>
                    <a:pt x="1438" y="4822"/>
                  </a:lnTo>
                  <a:lnTo>
                    <a:pt x="1434" y="4815"/>
                  </a:lnTo>
                  <a:lnTo>
                    <a:pt x="1426" y="4810"/>
                  </a:lnTo>
                  <a:lnTo>
                    <a:pt x="1422" y="4808"/>
                  </a:lnTo>
                  <a:lnTo>
                    <a:pt x="1419" y="4808"/>
                  </a:lnTo>
                  <a:lnTo>
                    <a:pt x="1417" y="4808"/>
                  </a:lnTo>
                  <a:lnTo>
                    <a:pt x="1417" y="4803"/>
                  </a:lnTo>
                  <a:lnTo>
                    <a:pt x="1415" y="4803"/>
                  </a:lnTo>
                  <a:lnTo>
                    <a:pt x="1415" y="4801"/>
                  </a:lnTo>
                  <a:lnTo>
                    <a:pt x="1412" y="4803"/>
                  </a:lnTo>
                  <a:lnTo>
                    <a:pt x="1410" y="4801"/>
                  </a:lnTo>
                  <a:lnTo>
                    <a:pt x="1403" y="4801"/>
                  </a:lnTo>
                  <a:lnTo>
                    <a:pt x="1400" y="4801"/>
                  </a:lnTo>
                  <a:lnTo>
                    <a:pt x="1400" y="4803"/>
                  </a:lnTo>
                  <a:lnTo>
                    <a:pt x="1398" y="4803"/>
                  </a:lnTo>
                  <a:lnTo>
                    <a:pt x="1393" y="4803"/>
                  </a:lnTo>
                  <a:lnTo>
                    <a:pt x="1393" y="4801"/>
                  </a:lnTo>
                  <a:lnTo>
                    <a:pt x="1393" y="4801"/>
                  </a:lnTo>
                  <a:lnTo>
                    <a:pt x="1393" y="4798"/>
                  </a:lnTo>
                  <a:lnTo>
                    <a:pt x="1393" y="4796"/>
                  </a:lnTo>
                  <a:lnTo>
                    <a:pt x="1391" y="4794"/>
                  </a:lnTo>
                  <a:lnTo>
                    <a:pt x="1389" y="4794"/>
                  </a:lnTo>
                  <a:lnTo>
                    <a:pt x="1389" y="4796"/>
                  </a:lnTo>
                  <a:lnTo>
                    <a:pt x="1386" y="4796"/>
                  </a:lnTo>
                  <a:lnTo>
                    <a:pt x="1384" y="4798"/>
                  </a:lnTo>
                  <a:lnTo>
                    <a:pt x="1384" y="4798"/>
                  </a:lnTo>
                  <a:lnTo>
                    <a:pt x="1382" y="4798"/>
                  </a:lnTo>
                  <a:lnTo>
                    <a:pt x="1382" y="4794"/>
                  </a:lnTo>
                  <a:lnTo>
                    <a:pt x="1382" y="4794"/>
                  </a:lnTo>
                  <a:lnTo>
                    <a:pt x="1382" y="4791"/>
                  </a:lnTo>
                  <a:lnTo>
                    <a:pt x="1384" y="4791"/>
                  </a:lnTo>
                  <a:lnTo>
                    <a:pt x="1386" y="4791"/>
                  </a:lnTo>
                  <a:lnTo>
                    <a:pt x="1386" y="4789"/>
                  </a:lnTo>
                  <a:lnTo>
                    <a:pt x="1384" y="4786"/>
                  </a:lnTo>
                  <a:lnTo>
                    <a:pt x="1384" y="4784"/>
                  </a:lnTo>
                  <a:lnTo>
                    <a:pt x="1382" y="4784"/>
                  </a:lnTo>
                  <a:lnTo>
                    <a:pt x="1379" y="4782"/>
                  </a:lnTo>
                  <a:lnTo>
                    <a:pt x="1377" y="4777"/>
                  </a:lnTo>
                  <a:lnTo>
                    <a:pt x="1377" y="4775"/>
                  </a:lnTo>
                  <a:lnTo>
                    <a:pt x="1374" y="4775"/>
                  </a:lnTo>
                  <a:lnTo>
                    <a:pt x="1374" y="4772"/>
                  </a:lnTo>
                  <a:lnTo>
                    <a:pt x="1374" y="4772"/>
                  </a:lnTo>
                  <a:lnTo>
                    <a:pt x="1367" y="4768"/>
                  </a:lnTo>
                  <a:lnTo>
                    <a:pt x="1363" y="4763"/>
                  </a:lnTo>
                  <a:lnTo>
                    <a:pt x="1363" y="4763"/>
                  </a:lnTo>
                  <a:lnTo>
                    <a:pt x="1363" y="4763"/>
                  </a:lnTo>
                  <a:lnTo>
                    <a:pt x="1363" y="4760"/>
                  </a:lnTo>
                  <a:lnTo>
                    <a:pt x="1360" y="4758"/>
                  </a:lnTo>
                  <a:lnTo>
                    <a:pt x="1360" y="4756"/>
                  </a:lnTo>
                  <a:lnTo>
                    <a:pt x="1360" y="4756"/>
                  </a:lnTo>
                  <a:lnTo>
                    <a:pt x="1360" y="4753"/>
                  </a:lnTo>
                  <a:lnTo>
                    <a:pt x="1358" y="4753"/>
                  </a:lnTo>
                  <a:lnTo>
                    <a:pt x="1353" y="4749"/>
                  </a:lnTo>
                  <a:lnTo>
                    <a:pt x="1351" y="4746"/>
                  </a:lnTo>
                  <a:lnTo>
                    <a:pt x="1346" y="4746"/>
                  </a:lnTo>
                  <a:lnTo>
                    <a:pt x="1346" y="4746"/>
                  </a:lnTo>
                  <a:lnTo>
                    <a:pt x="1344" y="4746"/>
                  </a:lnTo>
                  <a:lnTo>
                    <a:pt x="1344" y="4746"/>
                  </a:lnTo>
                  <a:lnTo>
                    <a:pt x="1341" y="4744"/>
                  </a:lnTo>
                  <a:lnTo>
                    <a:pt x="1341" y="4730"/>
                  </a:lnTo>
                  <a:lnTo>
                    <a:pt x="1344" y="4727"/>
                  </a:lnTo>
                  <a:lnTo>
                    <a:pt x="1341" y="4723"/>
                  </a:lnTo>
                  <a:lnTo>
                    <a:pt x="1344" y="4720"/>
                  </a:lnTo>
                  <a:lnTo>
                    <a:pt x="1344" y="4718"/>
                  </a:lnTo>
                  <a:lnTo>
                    <a:pt x="1341" y="4716"/>
                  </a:lnTo>
                  <a:lnTo>
                    <a:pt x="1344" y="4716"/>
                  </a:lnTo>
                  <a:lnTo>
                    <a:pt x="1344" y="4718"/>
                  </a:lnTo>
                  <a:lnTo>
                    <a:pt x="1346" y="4718"/>
                  </a:lnTo>
                  <a:lnTo>
                    <a:pt x="1346" y="4718"/>
                  </a:lnTo>
                  <a:lnTo>
                    <a:pt x="1351" y="4718"/>
                  </a:lnTo>
                  <a:lnTo>
                    <a:pt x="1351" y="4718"/>
                  </a:lnTo>
                  <a:close/>
                  <a:moveTo>
                    <a:pt x="2209" y="1926"/>
                  </a:moveTo>
                  <a:lnTo>
                    <a:pt x="2209" y="1929"/>
                  </a:lnTo>
                  <a:lnTo>
                    <a:pt x="2209" y="1929"/>
                  </a:lnTo>
                  <a:lnTo>
                    <a:pt x="2207" y="1929"/>
                  </a:lnTo>
                  <a:lnTo>
                    <a:pt x="2207" y="1926"/>
                  </a:lnTo>
                  <a:lnTo>
                    <a:pt x="2209" y="1926"/>
                  </a:lnTo>
                  <a:close/>
                  <a:moveTo>
                    <a:pt x="2230" y="1924"/>
                  </a:moveTo>
                  <a:lnTo>
                    <a:pt x="2233" y="1924"/>
                  </a:lnTo>
                  <a:lnTo>
                    <a:pt x="2233" y="1926"/>
                  </a:lnTo>
                  <a:lnTo>
                    <a:pt x="2235" y="1926"/>
                  </a:lnTo>
                  <a:lnTo>
                    <a:pt x="2233" y="1929"/>
                  </a:lnTo>
                  <a:lnTo>
                    <a:pt x="2230" y="1931"/>
                  </a:lnTo>
                  <a:lnTo>
                    <a:pt x="2228" y="1929"/>
                  </a:lnTo>
                  <a:lnTo>
                    <a:pt x="2226" y="1929"/>
                  </a:lnTo>
                  <a:lnTo>
                    <a:pt x="2223" y="1931"/>
                  </a:lnTo>
                  <a:lnTo>
                    <a:pt x="2221" y="1931"/>
                  </a:lnTo>
                  <a:lnTo>
                    <a:pt x="2219" y="1933"/>
                  </a:lnTo>
                  <a:lnTo>
                    <a:pt x="2216" y="1936"/>
                  </a:lnTo>
                  <a:lnTo>
                    <a:pt x="2216" y="1938"/>
                  </a:lnTo>
                  <a:lnTo>
                    <a:pt x="2214" y="1938"/>
                  </a:lnTo>
                  <a:lnTo>
                    <a:pt x="2214" y="1936"/>
                  </a:lnTo>
                  <a:lnTo>
                    <a:pt x="2214" y="1936"/>
                  </a:lnTo>
                  <a:lnTo>
                    <a:pt x="2209" y="1936"/>
                  </a:lnTo>
                  <a:lnTo>
                    <a:pt x="2212" y="1936"/>
                  </a:lnTo>
                  <a:lnTo>
                    <a:pt x="2212" y="1938"/>
                  </a:lnTo>
                  <a:lnTo>
                    <a:pt x="2212" y="1940"/>
                  </a:lnTo>
                  <a:lnTo>
                    <a:pt x="2214" y="1943"/>
                  </a:lnTo>
                  <a:lnTo>
                    <a:pt x="2219" y="1943"/>
                  </a:lnTo>
                  <a:lnTo>
                    <a:pt x="2221" y="1943"/>
                  </a:lnTo>
                  <a:lnTo>
                    <a:pt x="2221" y="1940"/>
                  </a:lnTo>
                  <a:lnTo>
                    <a:pt x="2221" y="1940"/>
                  </a:lnTo>
                  <a:lnTo>
                    <a:pt x="2221" y="1940"/>
                  </a:lnTo>
                  <a:lnTo>
                    <a:pt x="2223" y="1940"/>
                  </a:lnTo>
                  <a:lnTo>
                    <a:pt x="2223" y="1940"/>
                  </a:lnTo>
                  <a:lnTo>
                    <a:pt x="2226" y="1938"/>
                  </a:lnTo>
                  <a:lnTo>
                    <a:pt x="2228" y="1940"/>
                  </a:lnTo>
                  <a:lnTo>
                    <a:pt x="2228" y="1945"/>
                  </a:lnTo>
                  <a:lnTo>
                    <a:pt x="2223" y="1945"/>
                  </a:lnTo>
                  <a:lnTo>
                    <a:pt x="2223" y="1950"/>
                  </a:lnTo>
                  <a:lnTo>
                    <a:pt x="2226" y="1952"/>
                  </a:lnTo>
                  <a:lnTo>
                    <a:pt x="2226" y="1957"/>
                  </a:lnTo>
                  <a:lnTo>
                    <a:pt x="2226" y="1957"/>
                  </a:lnTo>
                  <a:lnTo>
                    <a:pt x="2221" y="1957"/>
                  </a:lnTo>
                  <a:lnTo>
                    <a:pt x="2221" y="1955"/>
                  </a:lnTo>
                  <a:lnTo>
                    <a:pt x="2219" y="1952"/>
                  </a:lnTo>
                  <a:lnTo>
                    <a:pt x="2216" y="1952"/>
                  </a:lnTo>
                  <a:lnTo>
                    <a:pt x="2216" y="1952"/>
                  </a:lnTo>
                  <a:lnTo>
                    <a:pt x="2214" y="1952"/>
                  </a:lnTo>
                  <a:lnTo>
                    <a:pt x="2214" y="1955"/>
                  </a:lnTo>
                  <a:lnTo>
                    <a:pt x="2214" y="1957"/>
                  </a:lnTo>
                  <a:lnTo>
                    <a:pt x="2212" y="1957"/>
                  </a:lnTo>
                  <a:lnTo>
                    <a:pt x="2207" y="1955"/>
                  </a:lnTo>
                  <a:lnTo>
                    <a:pt x="2204" y="1955"/>
                  </a:lnTo>
                  <a:lnTo>
                    <a:pt x="2204" y="1957"/>
                  </a:lnTo>
                  <a:lnTo>
                    <a:pt x="2204" y="1957"/>
                  </a:lnTo>
                  <a:lnTo>
                    <a:pt x="2204" y="1957"/>
                  </a:lnTo>
                  <a:lnTo>
                    <a:pt x="2202" y="1957"/>
                  </a:lnTo>
                  <a:lnTo>
                    <a:pt x="2197" y="1955"/>
                  </a:lnTo>
                  <a:lnTo>
                    <a:pt x="2193" y="1943"/>
                  </a:lnTo>
                  <a:lnTo>
                    <a:pt x="2193" y="1940"/>
                  </a:lnTo>
                  <a:lnTo>
                    <a:pt x="2195" y="1938"/>
                  </a:lnTo>
                  <a:lnTo>
                    <a:pt x="2197" y="1938"/>
                  </a:lnTo>
                  <a:lnTo>
                    <a:pt x="2197" y="1936"/>
                  </a:lnTo>
                  <a:lnTo>
                    <a:pt x="2200" y="1936"/>
                  </a:lnTo>
                  <a:lnTo>
                    <a:pt x="2200" y="1936"/>
                  </a:lnTo>
                  <a:lnTo>
                    <a:pt x="2200" y="1938"/>
                  </a:lnTo>
                  <a:lnTo>
                    <a:pt x="2202" y="1936"/>
                  </a:lnTo>
                  <a:lnTo>
                    <a:pt x="2202" y="1931"/>
                  </a:lnTo>
                  <a:lnTo>
                    <a:pt x="2207" y="1929"/>
                  </a:lnTo>
                  <a:lnTo>
                    <a:pt x="2209" y="1929"/>
                  </a:lnTo>
                  <a:lnTo>
                    <a:pt x="2214" y="1926"/>
                  </a:lnTo>
                  <a:lnTo>
                    <a:pt x="2221" y="1926"/>
                  </a:lnTo>
                  <a:lnTo>
                    <a:pt x="2226" y="1924"/>
                  </a:lnTo>
                  <a:lnTo>
                    <a:pt x="2228" y="1924"/>
                  </a:lnTo>
                  <a:lnTo>
                    <a:pt x="2230" y="1924"/>
                  </a:lnTo>
                  <a:lnTo>
                    <a:pt x="2230" y="1924"/>
                  </a:lnTo>
                  <a:close/>
                  <a:moveTo>
                    <a:pt x="2098" y="1846"/>
                  </a:moveTo>
                  <a:lnTo>
                    <a:pt x="2100" y="1848"/>
                  </a:lnTo>
                  <a:lnTo>
                    <a:pt x="2103" y="1848"/>
                  </a:lnTo>
                  <a:lnTo>
                    <a:pt x="2108" y="1851"/>
                  </a:lnTo>
                  <a:lnTo>
                    <a:pt x="2108" y="1851"/>
                  </a:lnTo>
                  <a:lnTo>
                    <a:pt x="2108" y="1855"/>
                  </a:lnTo>
                  <a:lnTo>
                    <a:pt x="2108" y="1858"/>
                  </a:lnTo>
                  <a:lnTo>
                    <a:pt x="2110" y="1860"/>
                  </a:lnTo>
                  <a:lnTo>
                    <a:pt x="2110" y="1860"/>
                  </a:lnTo>
                  <a:lnTo>
                    <a:pt x="2112" y="1860"/>
                  </a:lnTo>
                  <a:lnTo>
                    <a:pt x="2115" y="1860"/>
                  </a:lnTo>
                  <a:lnTo>
                    <a:pt x="2115" y="1862"/>
                  </a:lnTo>
                  <a:lnTo>
                    <a:pt x="2112" y="1865"/>
                  </a:lnTo>
                  <a:lnTo>
                    <a:pt x="2112" y="1865"/>
                  </a:lnTo>
                  <a:lnTo>
                    <a:pt x="2110" y="1867"/>
                  </a:lnTo>
                  <a:lnTo>
                    <a:pt x="2112" y="1870"/>
                  </a:lnTo>
                  <a:lnTo>
                    <a:pt x="2115" y="1870"/>
                  </a:lnTo>
                  <a:lnTo>
                    <a:pt x="2119" y="1870"/>
                  </a:lnTo>
                  <a:lnTo>
                    <a:pt x="2122" y="1872"/>
                  </a:lnTo>
                  <a:lnTo>
                    <a:pt x="2124" y="1872"/>
                  </a:lnTo>
                  <a:lnTo>
                    <a:pt x="2124" y="1870"/>
                  </a:lnTo>
                  <a:lnTo>
                    <a:pt x="2126" y="1870"/>
                  </a:lnTo>
                  <a:lnTo>
                    <a:pt x="2131" y="1874"/>
                  </a:lnTo>
                  <a:lnTo>
                    <a:pt x="2136" y="1877"/>
                  </a:lnTo>
                  <a:lnTo>
                    <a:pt x="2136" y="1877"/>
                  </a:lnTo>
                  <a:lnTo>
                    <a:pt x="2136" y="1877"/>
                  </a:lnTo>
                  <a:lnTo>
                    <a:pt x="2138" y="1879"/>
                  </a:lnTo>
                  <a:lnTo>
                    <a:pt x="2141" y="1881"/>
                  </a:lnTo>
                  <a:lnTo>
                    <a:pt x="2143" y="1884"/>
                  </a:lnTo>
                  <a:lnTo>
                    <a:pt x="2148" y="1886"/>
                  </a:lnTo>
                  <a:lnTo>
                    <a:pt x="2148" y="1888"/>
                  </a:lnTo>
                  <a:lnTo>
                    <a:pt x="2150" y="1888"/>
                  </a:lnTo>
                  <a:lnTo>
                    <a:pt x="2150" y="1886"/>
                  </a:lnTo>
                  <a:lnTo>
                    <a:pt x="2150" y="1886"/>
                  </a:lnTo>
                  <a:lnTo>
                    <a:pt x="2152" y="1888"/>
                  </a:lnTo>
                  <a:lnTo>
                    <a:pt x="2155" y="1891"/>
                  </a:lnTo>
                  <a:lnTo>
                    <a:pt x="2157" y="1893"/>
                  </a:lnTo>
                  <a:lnTo>
                    <a:pt x="2162" y="1898"/>
                  </a:lnTo>
                  <a:lnTo>
                    <a:pt x="2162" y="1900"/>
                  </a:lnTo>
                  <a:lnTo>
                    <a:pt x="2162" y="1900"/>
                  </a:lnTo>
                  <a:lnTo>
                    <a:pt x="2157" y="1900"/>
                  </a:lnTo>
                  <a:lnTo>
                    <a:pt x="2157" y="1900"/>
                  </a:lnTo>
                  <a:lnTo>
                    <a:pt x="2152" y="1903"/>
                  </a:lnTo>
                  <a:lnTo>
                    <a:pt x="2152" y="1905"/>
                  </a:lnTo>
                  <a:lnTo>
                    <a:pt x="2157" y="1905"/>
                  </a:lnTo>
                  <a:lnTo>
                    <a:pt x="2162" y="1905"/>
                  </a:lnTo>
                  <a:lnTo>
                    <a:pt x="2162" y="1910"/>
                  </a:lnTo>
                  <a:lnTo>
                    <a:pt x="2162" y="1910"/>
                  </a:lnTo>
                  <a:lnTo>
                    <a:pt x="2160" y="1912"/>
                  </a:lnTo>
                  <a:lnTo>
                    <a:pt x="2160" y="1914"/>
                  </a:lnTo>
                  <a:lnTo>
                    <a:pt x="2162" y="1914"/>
                  </a:lnTo>
                  <a:lnTo>
                    <a:pt x="2164" y="1917"/>
                  </a:lnTo>
                  <a:lnTo>
                    <a:pt x="2167" y="1917"/>
                  </a:lnTo>
                  <a:lnTo>
                    <a:pt x="2169" y="1922"/>
                  </a:lnTo>
                  <a:lnTo>
                    <a:pt x="2169" y="1922"/>
                  </a:lnTo>
                  <a:lnTo>
                    <a:pt x="2169" y="1922"/>
                  </a:lnTo>
                  <a:lnTo>
                    <a:pt x="2169" y="1924"/>
                  </a:lnTo>
                  <a:lnTo>
                    <a:pt x="2169" y="1926"/>
                  </a:lnTo>
                  <a:lnTo>
                    <a:pt x="2167" y="1926"/>
                  </a:lnTo>
                  <a:lnTo>
                    <a:pt x="2164" y="1929"/>
                  </a:lnTo>
                  <a:lnTo>
                    <a:pt x="2162" y="1931"/>
                  </a:lnTo>
                  <a:lnTo>
                    <a:pt x="2162" y="1931"/>
                  </a:lnTo>
                  <a:lnTo>
                    <a:pt x="2162" y="1936"/>
                  </a:lnTo>
                  <a:lnTo>
                    <a:pt x="2162" y="1936"/>
                  </a:lnTo>
                  <a:lnTo>
                    <a:pt x="2167" y="1933"/>
                  </a:lnTo>
                  <a:lnTo>
                    <a:pt x="2171" y="1933"/>
                  </a:lnTo>
                  <a:lnTo>
                    <a:pt x="2171" y="1936"/>
                  </a:lnTo>
                  <a:lnTo>
                    <a:pt x="2174" y="1938"/>
                  </a:lnTo>
                  <a:lnTo>
                    <a:pt x="2174" y="1938"/>
                  </a:lnTo>
                  <a:lnTo>
                    <a:pt x="2171" y="1938"/>
                  </a:lnTo>
                  <a:lnTo>
                    <a:pt x="2167" y="1940"/>
                  </a:lnTo>
                  <a:lnTo>
                    <a:pt x="2167" y="1943"/>
                  </a:lnTo>
                  <a:lnTo>
                    <a:pt x="2167" y="1945"/>
                  </a:lnTo>
                  <a:lnTo>
                    <a:pt x="2174" y="1945"/>
                  </a:lnTo>
                  <a:lnTo>
                    <a:pt x="2174" y="1945"/>
                  </a:lnTo>
                  <a:lnTo>
                    <a:pt x="2176" y="1945"/>
                  </a:lnTo>
                  <a:lnTo>
                    <a:pt x="2178" y="1945"/>
                  </a:lnTo>
                  <a:lnTo>
                    <a:pt x="2181" y="1948"/>
                  </a:lnTo>
                  <a:lnTo>
                    <a:pt x="2183" y="1948"/>
                  </a:lnTo>
                  <a:lnTo>
                    <a:pt x="2183" y="1952"/>
                  </a:lnTo>
                  <a:lnTo>
                    <a:pt x="2181" y="1952"/>
                  </a:lnTo>
                  <a:lnTo>
                    <a:pt x="2181" y="1952"/>
                  </a:lnTo>
                  <a:lnTo>
                    <a:pt x="2176" y="1957"/>
                  </a:lnTo>
                  <a:lnTo>
                    <a:pt x="2171" y="1957"/>
                  </a:lnTo>
                  <a:lnTo>
                    <a:pt x="2169" y="1957"/>
                  </a:lnTo>
                  <a:lnTo>
                    <a:pt x="2167" y="1962"/>
                  </a:lnTo>
                  <a:lnTo>
                    <a:pt x="2167" y="1964"/>
                  </a:lnTo>
                  <a:lnTo>
                    <a:pt x="2167" y="1964"/>
                  </a:lnTo>
                  <a:lnTo>
                    <a:pt x="2167" y="1966"/>
                  </a:lnTo>
                  <a:lnTo>
                    <a:pt x="2164" y="1966"/>
                  </a:lnTo>
                  <a:lnTo>
                    <a:pt x="2162" y="1964"/>
                  </a:lnTo>
                  <a:lnTo>
                    <a:pt x="2162" y="1964"/>
                  </a:lnTo>
                  <a:lnTo>
                    <a:pt x="2160" y="1964"/>
                  </a:lnTo>
                  <a:lnTo>
                    <a:pt x="2155" y="1969"/>
                  </a:lnTo>
                  <a:lnTo>
                    <a:pt x="2150" y="1969"/>
                  </a:lnTo>
                  <a:lnTo>
                    <a:pt x="2145" y="1969"/>
                  </a:lnTo>
                  <a:lnTo>
                    <a:pt x="2143" y="1974"/>
                  </a:lnTo>
                  <a:lnTo>
                    <a:pt x="2143" y="1976"/>
                  </a:lnTo>
                  <a:lnTo>
                    <a:pt x="2143" y="1978"/>
                  </a:lnTo>
                  <a:lnTo>
                    <a:pt x="2141" y="1978"/>
                  </a:lnTo>
                  <a:lnTo>
                    <a:pt x="2141" y="1981"/>
                  </a:lnTo>
                  <a:lnTo>
                    <a:pt x="2138" y="1981"/>
                  </a:lnTo>
                  <a:lnTo>
                    <a:pt x="2141" y="1981"/>
                  </a:lnTo>
                  <a:lnTo>
                    <a:pt x="2143" y="1983"/>
                  </a:lnTo>
                  <a:lnTo>
                    <a:pt x="2145" y="1983"/>
                  </a:lnTo>
                  <a:lnTo>
                    <a:pt x="2145" y="1983"/>
                  </a:lnTo>
                  <a:lnTo>
                    <a:pt x="2148" y="1983"/>
                  </a:lnTo>
                  <a:lnTo>
                    <a:pt x="2150" y="1985"/>
                  </a:lnTo>
                  <a:lnTo>
                    <a:pt x="2150" y="1985"/>
                  </a:lnTo>
                  <a:lnTo>
                    <a:pt x="2152" y="1983"/>
                  </a:lnTo>
                  <a:lnTo>
                    <a:pt x="2155" y="1983"/>
                  </a:lnTo>
                  <a:lnTo>
                    <a:pt x="2155" y="1983"/>
                  </a:lnTo>
                  <a:lnTo>
                    <a:pt x="2155" y="1983"/>
                  </a:lnTo>
                  <a:lnTo>
                    <a:pt x="2157" y="1981"/>
                  </a:lnTo>
                  <a:lnTo>
                    <a:pt x="2160" y="1976"/>
                  </a:lnTo>
                  <a:lnTo>
                    <a:pt x="2162" y="1971"/>
                  </a:lnTo>
                  <a:lnTo>
                    <a:pt x="2162" y="1969"/>
                  </a:lnTo>
                  <a:lnTo>
                    <a:pt x="2167" y="1969"/>
                  </a:lnTo>
                  <a:lnTo>
                    <a:pt x="2167" y="1969"/>
                  </a:lnTo>
                  <a:lnTo>
                    <a:pt x="2167" y="1969"/>
                  </a:lnTo>
                  <a:lnTo>
                    <a:pt x="2169" y="1971"/>
                  </a:lnTo>
                  <a:lnTo>
                    <a:pt x="2171" y="1969"/>
                  </a:lnTo>
                  <a:lnTo>
                    <a:pt x="2176" y="1969"/>
                  </a:lnTo>
                  <a:lnTo>
                    <a:pt x="2176" y="1966"/>
                  </a:lnTo>
                  <a:lnTo>
                    <a:pt x="2181" y="1966"/>
                  </a:lnTo>
                  <a:lnTo>
                    <a:pt x="2183" y="1969"/>
                  </a:lnTo>
                  <a:lnTo>
                    <a:pt x="2186" y="1969"/>
                  </a:lnTo>
                  <a:lnTo>
                    <a:pt x="2188" y="1964"/>
                  </a:lnTo>
                  <a:lnTo>
                    <a:pt x="2190" y="1964"/>
                  </a:lnTo>
                  <a:lnTo>
                    <a:pt x="2193" y="1964"/>
                  </a:lnTo>
                  <a:lnTo>
                    <a:pt x="2195" y="1964"/>
                  </a:lnTo>
                  <a:lnTo>
                    <a:pt x="2197" y="1966"/>
                  </a:lnTo>
                  <a:lnTo>
                    <a:pt x="2197" y="1966"/>
                  </a:lnTo>
                  <a:lnTo>
                    <a:pt x="2197" y="1966"/>
                  </a:lnTo>
                  <a:lnTo>
                    <a:pt x="2197" y="1971"/>
                  </a:lnTo>
                  <a:lnTo>
                    <a:pt x="2197" y="1974"/>
                  </a:lnTo>
                  <a:lnTo>
                    <a:pt x="2195" y="1976"/>
                  </a:lnTo>
                  <a:lnTo>
                    <a:pt x="2193" y="1978"/>
                  </a:lnTo>
                  <a:lnTo>
                    <a:pt x="2190" y="1983"/>
                  </a:lnTo>
                  <a:lnTo>
                    <a:pt x="2195" y="1983"/>
                  </a:lnTo>
                  <a:lnTo>
                    <a:pt x="2195" y="1981"/>
                  </a:lnTo>
                  <a:lnTo>
                    <a:pt x="2197" y="1978"/>
                  </a:lnTo>
                  <a:lnTo>
                    <a:pt x="2200" y="1978"/>
                  </a:lnTo>
                  <a:lnTo>
                    <a:pt x="2202" y="1981"/>
                  </a:lnTo>
                  <a:lnTo>
                    <a:pt x="2200" y="1983"/>
                  </a:lnTo>
                  <a:lnTo>
                    <a:pt x="2197" y="1985"/>
                  </a:lnTo>
                  <a:lnTo>
                    <a:pt x="2183" y="1988"/>
                  </a:lnTo>
                  <a:lnTo>
                    <a:pt x="2176" y="1990"/>
                  </a:lnTo>
                  <a:lnTo>
                    <a:pt x="2167" y="1990"/>
                  </a:lnTo>
                  <a:lnTo>
                    <a:pt x="2164" y="1988"/>
                  </a:lnTo>
                  <a:lnTo>
                    <a:pt x="2162" y="1988"/>
                  </a:lnTo>
                  <a:lnTo>
                    <a:pt x="2162" y="1988"/>
                  </a:lnTo>
                  <a:lnTo>
                    <a:pt x="2160" y="1988"/>
                  </a:lnTo>
                  <a:lnTo>
                    <a:pt x="2157" y="1988"/>
                  </a:lnTo>
                  <a:lnTo>
                    <a:pt x="2157" y="1985"/>
                  </a:lnTo>
                  <a:lnTo>
                    <a:pt x="2155" y="1985"/>
                  </a:lnTo>
                  <a:lnTo>
                    <a:pt x="2152" y="1985"/>
                  </a:lnTo>
                  <a:lnTo>
                    <a:pt x="2152" y="1985"/>
                  </a:lnTo>
                  <a:lnTo>
                    <a:pt x="2152" y="1988"/>
                  </a:lnTo>
                  <a:lnTo>
                    <a:pt x="2155" y="1990"/>
                  </a:lnTo>
                  <a:lnTo>
                    <a:pt x="2157" y="1992"/>
                  </a:lnTo>
                  <a:lnTo>
                    <a:pt x="2157" y="1995"/>
                  </a:lnTo>
                  <a:lnTo>
                    <a:pt x="2155" y="1995"/>
                  </a:lnTo>
                  <a:lnTo>
                    <a:pt x="2155" y="1997"/>
                  </a:lnTo>
                  <a:lnTo>
                    <a:pt x="2152" y="1997"/>
                  </a:lnTo>
                  <a:lnTo>
                    <a:pt x="2152" y="1997"/>
                  </a:lnTo>
                  <a:lnTo>
                    <a:pt x="2148" y="1995"/>
                  </a:lnTo>
                  <a:lnTo>
                    <a:pt x="2148" y="1990"/>
                  </a:lnTo>
                  <a:lnTo>
                    <a:pt x="2145" y="1990"/>
                  </a:lnTo>
                  <a:lnTo>
                    <a:pt x="2143" y="1988"/>
                  </a:lnTo>
                  <a:lnTo>
                    <a:pt x="2141" y="1988"/>
                  </a:lnTo>
                  <a:lnTo>
                    <a:pt x="2138" y="1990"/>
                  </a:lnTo>
                  <a:lnTo>
                    <a:pt x="2134" y="1990"/>
                  </a:lnTo>
                  <a:lnTo>
                    <a:pt x="2134" y="1990"/>
                  </a:lnTo>
                  <a:lnTo>
                    <a:pt x="2131" y="1990"/>
                  </a:lnTo>
                  <a:lnTo>
                    <a:pt x="2129" y="1990"/>
                  </a:lnTo>
                  <a:lnTo>
                    <a:pt x="2129" y="1990"/>
                  </a:lnTo>
                  <a:lnTo>
                    <a:pt x="2126" y="1990"/>
                  </a:lnTo>
                  <a:lnTo>
                    <a:pt x="2126" y="1992"/>
                  </a:lnTo>
                  <a:lnTo>
                    <a:pt x="2124" y="1992"/>
                  </a:lnTo>
                  <a:lnTo>
                    <a:pt x="2122" y="1990"/>
                  </a:lnTo>
                  <a:lnTo>
                    <a:pt x="2119" y="1990"/>
                  </a:lnTo>
                  <a:lnTo>
                    <a:pt x="2119" y="1988"/>
                  </a:lnTo>
                  <a:lnTo>
                    <a:pt x="2119" y="1985"/>
                  </a:lnTo>
                  <a:lnTo>
                    <a:pt x="2117" y="1985"/>
                  </a:lnTo>
                  <a:lnTo>
                    <a:pt x="2115" y="1981"/>
                  </a:lnTo>
                  <a:lnTo>
                    <a:pt x="2112" y="1978"/>
                  </a:lnTo>
                  <a:lnTo>
                    <a:pt x="2112" y="1978"/>
                  </a:lnTo>
                  <a:lnTo>
                    <a:pt x="2110" y="1976"/>
                  </a:lnTo>
                  <a:lnTo>
                    <a:pt x="2110" y="1976"/>
                  </a:lnTo>
                  <a:lnTo>
                    <a:pt x="2110" y="1974"/>
                  </a:lnTo>
                  <a:lnTo>
                    <a:pt x="2110" y="1974"/>
                  </a:lnTo>
                  <a:lnTo>
                    <a:pt x="2110" y="1974"/>
                  </a:lnTo>
                  <a:lnTo>
                    <a:pt x="2108" y="1974"/>
                  </a:lnTo>
                  <a:lnTo>
                    <a:pt x="2108" y="1971"/>
                  </a:lnTo>
                  <a:lnTo>
                    <a:pt x="2108" y="1966"/>
                  </a:lnTo>
                  <a:lnTo>
                    <a:pt x="2105" y="1964"/>
                  </a:lnTo>
                  <a:lnTo>
                    <a:pt x="2105" y="1962"/>
                  </a:lnTo>
                  <a:lnTo>
                    <a:pt x="2105" y="1962"/>
                  </a:lnTo>
                  <a:lnTo>
                    <a:pt x="2105" y="1962"/>
                  </a:lnTo>
                  <a:lnTo>
                    <a:pt x="2103" y="1959"/>
                  </a:lnTo>
                  <a:lnTo>
                    <a:pt x="2103" y="1957"/>
                  </a:lnTo>
                  <a:lnTo>
                    <a:pt x="2103" y="1957"/>
                  </a:lnTo>
                  <a:lnTo>
                    <a:pt x="2105" y="1955"/>
                  </a:lnTo>
                  <a:lnTo>
                    <a:pt x="2105" y="1955"/>
                  </a:lnTo>
                  <a:lnTo>
                    <a:pt x="2103" y="1952"/>
                  </a:lnTo>
                  <a:lnTo>
                    <a:pt x="2100" y="1952"/>
                  </a:lnTo>
                  <a:lnTo>
                    <a:pt x="2100" y="1952"/>
                  </a:lnTo>
                  <a:lnTo>
                    <a:pt x="2098" y="1950"/>
                  </a:lnTo>
                  <a:lnTo>
                    <a:pt x="2098" y="1950"/>
                  </a:lnTo>
                  <a:lnTo>
                    <a:pt x="2098" y="1950"/>
                  </a:lnTo>
                  <a:lnTo>
                    <a:pt x="2098" y="1948"/>
                  </a:lnTo>
                  <a:lnTo>
                    <a:pt x="2096" y="1948"/>
                  </a:lnTo>
                  <a:lnTo>
                    <a:pt x="2096" y="1945"/>
                  </a:lnTo>
                  <a:lnTo>
                    <a:pt x="2093" y="1945"/>
                  </a:lnTo>
                  <a:lnTo>
                    <a:pt x="2093" y="1943"/>
                  </a:lnTo>
                  <a:lnTo>
                    <a:pt x="2091" y="1940"/>
                  </a:lnTo>
                  <a:lnTo>
                    <a:pt x="2091" y="1940"/>
                  </a:lnTo>
                  <a:lnTo>
                    <a:pt x="2091" y="1940"/>
                  </a:lnTo>
                  <a:lnTo>
                    <a:pt x="2089" y="1940"/>
                  </a:lnTo>
                  <a:lnTo>
                    <a:pt x="2089" y="1936"/>
                  </a:lnTo>
                  <a:lnTo>
                    <a:pt x="2086" y="1936"/>
                  </a:lnTo>
                  <a:lnTo>
                    <a:pt x="2086" y="1936"/>
                  </a:lnTo>
                  <a:lnTo>
                    <a:pt x="2086" y="1931"/>
                  </a:lnTo>
                  <a:lnTo>
                    <a:pt x="2084" y="1931"/>
                  </a:lnTo>
                  <a:lnTo>
                    <a:pt x="2084" y="1929"/>
                  </a:lnTo>
                  <a:lnTo>
                    <a:pt x="2082" y="1929"/>
                  </a:lnTo>
                  <a:lnTo>
                    <a:pt x="2084" y="1924"/>
                  </a:lnTo>
                  <a:lnTo>
                    <a:pt x="2084" y="1924"/>
                  </a:lnTo>
                  <a:lnTo>
                    <a:pt x="2084" y="1922"/>
                  </a:lnTo>
                  <a:lnTo>
                    <a:pt x="2082" y="1919"/>
                  </a:lnTo>
                  <a:lnTo>
                    <a:pt x="2082" y="1917"/>
                  </a:lnTo>
                  <a:lnTo>
                    <a:pt x="2082" y="1914"/>
                  </a:lnTo>
                  <a:lnTo>
                    <a:pt x="2082" y="1912"/>
                  </a:lnTo>
                  <a:lnTo>
                    <a:pt x="2082" y="1910"/>
                  </a:lnTo>
                  <a:lnTo>
                    <a:pt x="2082" y="1907"/>
                  </a:lnTo>
                  <a:lnTo>
                    <a:pt x="2077" y="1905"/>
                  </a:lnTo>
                  <a:lnTo>
                    <a:pt x="2072" y="1905"/>
                  </a:lnTo>
                  <a:lnTo>
                    <a:pt x="2070" y="1905"/>
                  </a:lnTo>
                  <a:lnTo>
                    <a:pt x="2067" y="1905"/>
                  </a:lnTo>
                  <a:lnTo>
                    <a:pt x="2063" y="1903"/>
                  </a:lnTo>
                  <a:lnTo>
                    <a:pt x="2060" y="1903"/>
                  </a:lnTo>
                  <a:lnTo>
                    <a:pt x="2058" y="1903"/>
                  </a:lnTo>
                  <a:lnTo>
                    <a:pt x="2058" y="1905"/>
                  </a:lnTo>
                  <a:lnTo>
                    <a:pt x="2055" y="1905"/>
                  </a:lnTo>
                  <a:lnTo>
                    <a:pt x="2053" y="1903"/>
                  </a:lnTo>
                  <a:lnTo>
                    <a:pt x="2053" y="1896"/>
                  </a:lnTo>
                  <a:lnTo>
                    <a:pt x="2055" y="1893"/>
                  </a:lnTo>
                  <a:lnTo>
                    <a:pt x="2055" y="1893"/>
                  </a:lnTo>
                  <a:lnTo>
                    <a:pt x="2058" y="1891"/>
                  </a:lnTo>
                  <a:lnTo>
                    <a:pt x="2058" y="1891"/>
                  </a:lnTo>
                  <a:lnTo>
                    <a:pt x="2055" y="1891"/>
                  </a:lnTo>
                  <a:lnTo>
                    <a:pt x="2055" y="1888"/>
                  </a:lnTo>
                  <a:lnTo>
                    <a:pt x="2055" y="1888"/>
                  </a:lnTo>
                  <a:lnTo>
                    <a:pt x="2058" y="1888"/>
                  </a:lnTo>
                  <a:lnTo>
                    <a:pt x="2058" y="1886"/>
                  </a:lnTo>
                  <a:lnTo>
                    <a:pt x="2060" y="1874"/>
                  </a:lnTo>
                  <a:lnTo>
                    <a:pt x="2060" y="1872"/>
                  </a:lnTo>
                  <a:lnTo>
                    <a:pt x="2060" y="1872"/>
                  </a:lnTo>
                  <a:lnTo>
                    <a:pt x="2063" y="1867"/>
                  </a:lnTo>
                  <a:lnTo>
                    <a:pt x="2063" y="1867"/>
                  </a:lnTo>
                  <a:lnTo>
                    <a:pt x="2063" y="1867"/>
                  </a:lnTo>
                  <a:lnTo>
                    <a:pt x="2065" y="1862"/>
                  </a:lnTo>
                  <a:lnTo>
                    <a:pt x="2065" y="1862"/>
                  </a:lnTo>
                  <a:lnTo>
                    <a:pt x="2065" y="1862"/>
                  </a:lnTo>
                  <a:lnTo>
                    <a:pt x="2067" y="1860"/>
                  </a:lnTo>
                  <a:lnTo>
                    <a:pt x="2067" y="1860"/>
                  </a:lnTo>
                  <a:lnTo>
                    <a:pt x="2067" y="1858"/>
                  </a:lnTo>
                  <a:lnTo>
                    <a:pt x="2070" y="1858"/>
                  </a:lnTo>
                  <a:lnTo>
                    <a:pt x="2070" y="1858"/>
                  </a:lnTo>
                  <a:lnTo>
                    <a:pt x="2072" y="1853"/>
                  </a:lnTo>
                  <a:lnTo>
                    <a:pt x="2074" y="1853"/>
                  </a:lnTo>
                  <a:lnTo>
                    <a:pt x="2074" y="1855"/>
                  </a:lnTo>
                  <a:lnTo>
                    <a:pt x="2074" y="1853"/>
                  </a:lnTo>
                  <a:lnTo>
                    <a:pt x="2077" y="1855"/>
                  </a:lnTo>
                  <a:lnTo>
                    <a:pt x="2077" y="1855"/>
                  </a:lnTo>
                  <a:lnTo>
                    <a:pt x="2079" y="1853"/>
                  </a:lnTo>
                  <a:lnTo>
                    <a:pt x="2082" y="1853"/>
                  </a:lnTo>
                  <a:lnTo>
                    <a:pt x="2082" y="1851"/>
                  </a:lnTo>
                  <a:lnTo>
                    <a:pt x="2084" y="1851"/>
                  </a:lnTo>
                  <a:lnTo>
                    <a:pt x="2086" y="1848"/>
                  </a:lnTo>
                  <a:lnTo>
                    <a:pt x="2091" y="1848"/>
                  </a:lnTo>
                  <a:lnTo>
                    <a:pt x="2091" y="1846"/>
                  </a:lnTo>
                  <a:lnTo>
                    <a:pt x="2098" y="1848"/>
                  </a:lnTo>
                  <a:lnTo>
                    <a:pt x="2100" y="1848"/>
                  </a:lnTo>
                  <a:lnTo>
                    <a:pt x="2098" y="1848"/>
                  </a:lnTo>
                  <a:lnTo>
                    <a:pt x="2098" y="1846"/>
                  </a:lnTo>
                  <a:lnTo>
                    <a:pt x="2098" y="1846"/>
                  </a:lnTo>
                  <a:close/>
                  <a:moveTo>
                    <a:pt x="2361" y="1699"/>
                  </a:moveTo>
                  <a:lnTo>
                    <a:pt x="2363" y="1702"/>
                  </a:lnTo>
                  <a:lnTo>
                    <a:pt x="2363" y="1704"/>
                  </a:lnTo>
                  <a:lnTo>
                    <a:pt x="2363" y="1706"/>
                  </a:lnTo>
                  <a:lnTo>
                    <a:pt x="2363" y="1706"/>
                  </a:lnTo>
                  <a:lnTo>
                    <a:pt x="2363" y="1716"/>
                  </a:lnTo>
                  <a:lnTo>
                    <a:pt x="2361" y="1721"/>
                  </a:lnTo>
                  <a:lnTo>
                    <a:pt x="2358" y="1723"/>
                  </a:lnTo>
                  <a:lnTo>
                    <a:pt x="2358" y="1723"/>
                  </a:lnTo>
                  <a:lnTo>
                    <a:pt x="2356" y="1725"/>
                  </a:lnTo>
                  <a:lnTo>
                    <a:pt x="2356" y="1725"/>
                  </a:lnTo>
                  <a:lnTo>
                    <a:pt x="2353" y="1728"/>
                  </a:lnTo>
                  <a:lnTo>
                    <a:pt x="2353" y="1732"/>
                  </a:lnTo>
                  <a:lnTo>
                    <a:pt x="2353" y="1735"/>
                  </a:lnTo>
                  <a:lnTo>
                    <a:pt x="2351" y="1735"/>
                  </a:lnTo>
                  <a:lnTo>
                    <a:pt x="2351" y="1735"/>
                  </a:lnTo>
                  <a:lnTo>
                    <a:pt x="2351" y="1737"/>
                  </a:lnTo>
                  <a:lnTo>
                    <a:pt x="2351" y="1740"/>
                  </a:lnTo>
                  <a:lnTo>
                    <a:pt x="2353" y="1742"/>
                  </a:lnTo>
                  <a:lnTo>
                    <a:pt x="2353" y="1744"/>
                  </a:lnTo>
                  <a:lnTo>
                    <a:pt x="2356" y="1744"/>
                  </a:lnTo>
                  <a:lnTo>
                    <a:pt x="2358" y="1747"/>
                  </a:lnTo>
                  <a:lnTo>
                    <a:pt x="2358" y="1749"/>
                  </a:lnTo>
                  <a:lnTo>
                    <a:pt x="2361" y="1754"/>
                  </a:lnTo>
                  <a:lnTo>
                    <a:pt x="2358" y="1756"/>
                  </a:lnTo>
                  <a:lnTo>
                    <a:pt x="2356" y="1758"/>
                  </a:lnTo>
                  <a:lnTo>
                    <a:pt x="2353" y="1761"/>
                  </a:lnTo>
                  <a:lnTo>
                    <a:pt x="2351" y="1763"/>
                  </a:lnTo>
                  <a:lnTo>
                    <a:pt x="2349" y="1766"/>
                  </a:lnTo>
                  <a:lnTo>
                    <a:pt x="2346" y="1768"/>
                  </a:lnTo>
                  <a:lnTo>
                    <a:pt x="2344" y="1768"/>
                  </a:lnTo>
                  <a:lnTo>
                    <a:pt x="2344" y="1766"/>
                  </a:lnTo>
                  <a:lnTo>
                    <a:pt x="2344" y="1763"/>
                  </a:lnTo>
                  <a:lnTo>
                    <a:pt x="2344" y="1763"/>
                  </a:lnTo>
                  <a:lnTo>
                    <a:pt x="2344" y="1761"/>
                  </a:lnTo>
                  <a:lnTo>
                    <a:pt x="2344" y="1758"/>
                  </a:lnTo>
                  <a:lnTo>
                    <a:pt x="2342" y="1758"/>
                  </a:lnTo>
                  <a:lnTo>
                    <a:pt x="2342" y="1761"/>
                  </a:lnTo>
                  <a:lnTo>
                    <a:pt x="2337" y="1758"/>
                  </a:lnTo>
                  <a:lnTo>
                    <a:pt x="2337" y="1758"/>
                  </a:lnTo>
                  <a:lnTo>
                    <a:pt x="2335" y="1756"/>
                  </a:lnTo>
                  <a:lnTo>
                    <a:pt x="2335" y="1754"/>
                  </a:lnTo>
                  <a:lnTo>
                    <a:pt x="2327" y="1754"/>
                  </a:lnTo>
                  <a:lnTo>
                    <a:pt x="2325" y="1754"/>
                  </a:lnTo>
                  <a:lnTo>
                    <a:pt x="2325" y="1751"/>
                  </a:lnTo>
                  <a:lnTo>
                    <a:pt x="2323" y="1751"/>
                  </a:lnTo>
                  <a:lnTo>
                    <a:pt x="2320" y="1754"/>
                  </a:lnTo>
                  <a:lnTo>
                    <a:pt x="2318" y="1754"/>
                  </a:lnTo>
                  <a:lnTo>
                    <a:pt x="2316" y="1754"/>
                  </a:lnTo>
                  <a:lnTo>
                    <a:pt x="2316" y="1751"/>
                  </a:lnTo>
                  <a:lnTo>
                    <a:pt x="2313" y="1749"/>
                  </a:lnTo>
                  <a:lnTo>
                    <a:pt x="2313" y="1749"/>
                  </a:lnTo>
                  <a:lnTo>
                    <a:pt x="2313" y="1751"/>
                  </a:lnTo>
                  <a:lnTo>
                    <a:pt x="2309" y="1756"/>
                  </a:lnTo>
                  <a:lnTo>
                    <a:pt x="2301" y="1756"/>
                  </a:lnTo>
                  <a:lnTo>
                    <a:pt x="2301" y="1754"/>
                  </a:lnTo>
                  <a:lnTo>
                    <a:pt x="2299" y="1754"/>
                  </a:lnTo>
                  <a:lnTo>
                    <a:pt x="2297" y="1754"/>
                  </a:lnTo>
                  <a:lnTo>
                    <a:pt x="2297" y="1749"/>
                  </a:lnTo>
                  <a:lnTo>
                    <a:pt x="2299" y="1744"/>
                  </a:lnTo>
                  <a:lnTo>
                    <a:pt x="2299" y="1742"/>
                  </a:lnTo>
                  <a:lnTo>
                    <a:pt x="2299" y="1742"/>
                  </a:lnTo>
                  <a:lnTo>
                    <a:pt x="2301" y="1740"/>
                  </a:lnTo>
                  <a:lnTo>
                    <a:pt x="2301" y="1735"/>
                  </a:lnTo>
                  <a:lnTo>
                    <a:pt x="2301" y="1735"/>
                  </a:lnTo>
                  <a:lnTo>
                    <a:pt x="2304" y="1732"/>
                  </a:lnTo>
                  <a:lnTo>
                    <a:pt x="2306" y="1732"/>
                  </a:lnTo>
                  <a:lnTo>
                    <a:pt x="2306" y="1732"/>
                  </a:lnTo>
                  <a:lnTo>
                    <a:pt x="2304" y="1723"/>
                  </a:lnTo>
                  <a:lnTo>
                    <a:pt x="2309" y="1721"/>
                  </a:lnTo>
                  <a:lnTo>
                    <a:pt x="2311" y="1718"/>
                  </a:lnTo>
                  <a:lnTo>
                    <a:pt x="2311" y="1716"/>
                  </a:lnTo>
                  <a:lnTo>
                    <a:pt x="2311" y="1716"/>
                  </a:lnTo>
                  <a:lnTo>
                    <a:pt x="2311" y="1716"/>
                  </a:lnTo>
                  <a:lnTo>
                    <a:pt x="2311" y="1709"/>
                  </a:lnTo>
                  <a:lnTo>
                    <a:pt x="2313" y="1711"/>
                  </a:lnTo>
                  <a:lnTo>
                    <a:pt x="2313" y="1716"/>
                  </a:lnTo>
                  <a:lnTo>
                    <a:pt x="2316" y="1716"/>
                  </a:lnTo>
                  <a:lnTo>
                    <a:pt x="2316" y="1721"/>
                  </a:lnTo>
                  <a:lnTo>
                    <a:pt x="2316" y="1721"/>
                  </a:lnTo>
                  <a:lnTo>
                    <a:pt x="2318" y="1723"/>
                  </a:lnTo>
                  <a:lnTo>
                    <a:pt x="2318" y="1723"/>
                  </a:lnTo>
                  <a:lnTo>
                    <a:pt x="2318" y="1725"/>
                  </a:lnTo>
                  <a:lnTo>
                    <a:pt x="2320" y="1725"/>
                  </a:lnTo>
                  <a:lnTo>
                    <a:pt x="2323" y="1728"/>
                  </a:lnTo>
                  <a:lnTo>
                    <a:pt x="2327" y="1728"/>
                  </a:lnTo>
                  <a:lnTo>
                    <a:pt x="2327" y="1725"/>
                  </a:lnTo>
                  <a:lnTo>
                    <a:pt x="2327" y="1728"/>
                  </a:lnTo>
                  <a:lnTo>
                    <a:pt x="2330" y="1730"/>
                  </a:lnTo>
                  <a:lnTo>
                    <a:pt x="2335" y="1730"/>
                  </a:lnTo>
                  <a:lnTo>
                    <a:pt x="2335" y="1730"/>
                  </a:lnTo>
                  <a:lnTo>
                    <a:pt x="2335" y="1728"/>
                  </a:lnTo>
                  <a:lnTo>
                    <a:pt x="2339" y="1728"/>
                  </a:lnTo>
                  <a:lnTo>
                    <a:pt x="2339" y="1725"/>
                  </a:lnTo>
                  <a:lnTo>
                    <a:pt x="2339" y="1723"/>
                  </a:lnTo>
                  <a:lnTo>
                    <a:pt x="2342" y="1723"/>
                  </a:lnTo>
                  <a:lnTo>
                    <a:pt x="2344" y="1721"/>
                  </a:lnTo>
                  <a:lnTo>
                    <a:pt x="2344" y="1718"/>
                  </a:lnTo>
                  <a:lnTo>
                    <a:pt x="2342" y="1716"/>
                  </a:lnTo>
                  <a:lnTo>
                    <a:pt x="2342" y="1714"/>
                  </a:lnTo>
                  <a:lnTo>
                    <a:pt x="2342" y="1711"/>
                  </a:lnTo>
                  <a:lnTo>
                    <a:pt x="2342" y="1706"/>
                  </a:lnTo>
                  <a:lnTo>
                    <a:pt x="2344" y="1709"/>
                  </a:lnTo>
                  <a:lnTo>
                    <a:pt x="2344" y="1709"/>
                  </a:lnTo>
                  <a:lnTo>
                    <a:pt x="2344" y="1711"/>
                  </a:lnTo>
                  <a:lnTo>
                    <a:pt x="2346" y="1709"/>
                  </a:lnTo>
                  <a:lnTo>
                    <a:pt x="2346" y="1709"/>
                  </a:lnTo>
                  <a:lnTo>
                    <a:pt x="2353" y="1709"/>
                  </a:lnTo>
                  <a:lnTo>
                    <a:pt x="2353" y="1706"/>
                  </a:lnTo>
                  <a:lnTo>
                    <a:pt x="2356" y="1702"/>
                  </a:lnTo>
                  <a:lnTo>
                    <a:pt x="2356" y="1702"/>
                  </a:lnTo>
                  <a:lnTo>
                    <a:pt x="2361" y="1699"/>
                  </a:lnTo>
                  <a:close/>
                  <a:moveTo>
                    <a:pt x="2169" y="1638"/>
                  </a:moveTo>
                  <a:lnTo>
                    <a:pt x="2171" y="1638"/>
                  </a:lnTo>
                  <a:lnTo>
                    <a:pt x="2171" y="1640"/>
                  </a:lnTo>
                  <a:lnTo>
                    <a:pt x="2171" y="1640"/>
                  </a:lnTo>
                  <a:lnTo>
                    <a:pt x="2171" y="1640"/>
                  </a:lnTo>
                  <a:lnTo>
                    <a:pt x="2171" y="1640"/>
                  </a:lnTo>
                  <a:lnTo>
                    <a:pt x="2171" y="1643"/>
                  </a:lnTo>
                  <a:lnTo>
                    <a:pt x="2174" y="1643"/>
                  </a:lnTo>
                  <a:lnTo>
                    <a:pt x="2174" y="1645"/>
                  </a:lnTo>
                  <a:lnTo>
                    <a:pt x="2174" y="1645"/>
                  </a:lnTo>
                  <a:lnTo>
                    <a:pt x="2178" y="1647"/>
                  </a:lnTo>
                  <a:lnTo>
                    <a:pt x="2183" y="1650"/>
                  </a:lnTo>
                  <a:lnTo>
                    <a:pt x="2186" y="1650"/>
                  </a:lnTo>
                  <a:lnTo>
                    <a:pt x="2186" y="1650"/>
                  </a:lnTo>
                  <a:lnTo>
                    <a:pt x="2188" y="1652"/>
                  </a:lnTo>
                  <a:lnTo>
                    <a:pt x="2190" y="1652"/>
                  </a:lnTo>
                  <a:lnTo>
                    <a:pt x="2190" y="1652"/>
                  </a:lnTo>
                  <a:lnTo>
                    <a:pt x="2190" y="1652"/>
                  </a:lnTo>
                  <a:lnTo>
                    <a:pt x="2190" y="1654"/>
                  </a:lnTo>
                  <a:lnTo>
                    <a:pt x="2193" y="1657"/>
                  </a:lnTo>
                  <a:lnTo>
                    <a:pt x="2193" y="1657"/>
                  </a:lnTo>
                  <a:lnTo>
                    <a:pt x="2197" y="1657"/>
                  </a:lnTo>
                  <a:lnTo>
                    <a:pt x="2197" y="1659"/>
                  </a:lnTo>
                  <a:lnTo>
                    <a:pt x="2200" y="1657"/>
                  </a:lnTo>
                  <a:lnTo>
                    <a:pt x="2202" y="1659"/>
                  </a:lnTo>
                  <a:lnTo>
                    <a:pt x="2202" y="1659"/>
                  </a:lnTo>
                  <a:lnTo>
                    <a:pt x="2202" y="1659"/>
                  </a:lnTo>
                  <a:lnTo>
                    <a:pt x="2202" y="1662"/>
                  </a:lnTo>
                  <a:lnTo>
                    <a:pt x="2204" y="1662"/>
                  </a:lnTo>
                  <a:lnTo>
                    <a:pt x="2207" y="1662"/>
                  </a:lnTo>
                  <a:lnTo>
                    <a:pt x="2209" y="1664"/>
                  </a:lnTo>
                  <a:lnTo>
                    <a:pt x="2209" y="1666"/>
                  </a:lnTo>
                  <a:lnTo>
                    <a:pt x="2209" y="1666"/>
                  </a:lnTo>
                  <a:lnTo>
                    <a:pt x="2214" y="1666"/>
                  </a:lnTo>
                  <a:lnTo>
                    <a:pt x="2214" y="1669"/>
                  </a:lnTo>
                  <a:lnTo>
                    <a:pt x="2216" y="1669"/>
                  </a:lnTo>
                  <a:lnTo>
                    <a:pt x="2219" y="1671"/>
                  </a:lnTo>
                  <a:lnTo>
                    <a:pt x="2221" y="1671"/>
                  </a:lnTo>
                  <a:lnTo>
                    <a:pt x="2221" y="1671"/>
                  </a:lnTo>
                  <a:lnTo>
                    <a:pt x="2223" y="1671"/>
                  </a:lnTo>
                  <a:lnTo>
                    <a:pt x="2223" y="1669"/>
                  </a:lnTo>
                  <a:lnTo>
                    <a:pt x="2223" y="1669"/>
                  </a:lnTo>
                  <a:lnTo>
                    <a:pt x="2223" y="1666"/>
                  </a:lnTo>
                  <a:lnTo>
                    <a:pt x="2226" y="1666"/>
                  </a:lnTo>
                  <a:lnTo>
                    <a:pt x="2226" y="1666"/>
                  </a:lnTo>
                  <a:lnTo>
                    <a:pt x="2226" y="1666"/>
                  </a:lnTo>
                  <a:lnTo>
                    <a:pt x="2228" y="1666"/>
                  </a:lnTo>
                  <a:lnTo>
                    <a:pt x="2230" y="1666"/>
                  </a:lnTo>
                  <a:lnTo>
                    <a:pt x="2230" y="1669"/>
                  </a:lnTo>
                  <a:lnTo>
                    <a:pt x="2230" y="1669"/>
                  </a:lnTo>
                  <a:lnTo>
                    <a:pt x="2230" y="1671"/>
                  </a:lnTo>
                  <a:lnTo>
                    <a:pt x="2230" y="1671"/>
                  </a:lnTo>
                  <a:lnTo>
                    <a:pt x="2230" y="1673"/>
                  </a:lnTo>
                  <a:lnTo>
                    <a:pt x="2230" y="1676"/>
                  </a:lnTo>
                  <a:lnTo>
                    <a:pt x="2233" y="1678"/>
                  </a:lnTo>
                  <a:lnTo>
                    <a:pt x="2233" y="1678"/>
                  </a:lnTo>
                  <a:lnTo>
                    <a:pt x="2233" y="1676"/>
                  </a:lnTo>
                  <a:lnTo>
                    <a:pt x="2235" y="1676"/>
                  </a:lnTo>
                  <a:lnTo>
                    <a:pt x="2235" y="1678"/>
                  </a:lnTo>
                  <a:lnTo>
                    <a:pt x="2238" y="1678"/>
                  </a:lnTo>
                  <a:lnTo>
                    <a:pt x="2238" y="1678"/>
                  </a:lnTo>
                  <a:lnTo>
                    <a:pt x="2238" y="1678"/>
                  </a:lnTo>
                  <a:lnTo>
                    <a:pt x="2240" y="1678"/>
                  </a:lnTo>
                  <a:lnTo>
                    <a:pt x="2240" y="1678"/>
                  </a:lnTo>
                  <a:lnTo>
                    <a:pt x="2240" y="1678"/>
                  </a:lnTo>
                  <a:lnTo>
                    <a:pt x="2240" y="1680"/>
                  </a:lnTo>
                  <a:lnTo>
                    <a:pt x="2240" y="1680"/>
                  </a:lnTo>
                  <a:lnTo>
                    <a:pt x="2240" y="1680"/>
                  </a:lnTo>
                  <a:lnTo>
                    <a:pt x="2242" y="1680"/>
                  </a:lnTo>
                  <a:lnTo>
                    <a:pt x="2242" y="1683"/>
                  </a:lnTo>
                  <a:lnTo>
                    <a:pt x="2242" y="1685"/>
                  </a:lnTo>
                  <a:lnTo>
                    <a:pt x="2242" y="1688"/>
                  </a:lnTo>
                  <a:lnTo>
                    <a:pt x="2240" y="1688"/>
                  </a:lnTo>
                  <a:lnTo>
                    <a:pt x="2240" y="1688"/>
                  </a:lnTo>
                  <a:lnTo>
                    <a:pt x="2238" y="1688"/>
                  </a:lnTo>
                  <a:lnTo>
                    <a:pt x="2238" y="1688"/>
                  </a:lnTo>
                  <a:lnTo>
                    <a:pt x="2235" y="1690"/>
                  </a:lnTo>
                  <a:lnTo>
                    <a:pt x="2235" y="1688"/>
                  </a:lnTo>
                  <a:lnTo>
                    <a:pt x="2233" y="1690"/>
                  </a:lnTo>
                  <a:lnTo>
                    <a:pt x="2235" y="1692"/>
                  </a:lnTo>
                  <a:lnTo>
                    <a:pt x="2235" y="1692"/>
                  </a:lnTo>
                  <a:lnTo>
                    <a:pt x="2235" y="1692"/>
                  </a:lnTo>
                  <a:lnTo>
                    <a:pt x="2238" y="1692"/>
                  </a:lnTo>
                  <a:lnTo>
                    <a:pt x="2238" y="1692"/>
                  </a:lnTo>
                  <a:lnTo>
                    <a:pt x="2240" y="1692"/>
                  </a:lnTo>
                  <a:lnTo>
                    <a:pt x="2240" y="1695"/>
                  </a:lnTo>
                  <a:lnTo>
                    <a:pt x="2242" y="1692"/>
                  </a:lnTo>
                  <a:lnTo>
                    <a:pt x="2242" y="1695"/>
                  </a:lnTo>
                  <a:lnTo>
                    <a:pt x="2242" y="1697"/>
                  </a:lnTo>
                  <a:lnTo>
                    <a:pt x="2247" y="1699"/>
                  </a:lnTo>
                  <a:lnTo>
                    <a:pt x="2247" y="1702"/>
                  </a:lnTo>
                  <a:lnTo>
                    <a:pt x="2247" y="1702"/>
                  </a:lnTo>
                  <a:lnTo>
                    <a:pt x="2247" y="1702"/>
                  </a:lnTo>
                  <a:lnTo>
                    <a:pt x="2249" y="1702"/>
                  </a:lnTo>
                  <a:lnTo>
                    <a:pt x="2249" y="1704"/>
                  </a:lnTo>
                  <a:lnTo>
                    <a:pt x="2249" y="1704"/>
                  </a:lnTo>
                  <a:lnTo>
                    <a:pt x="2252" y="1706"/>
                  </a:lnTo>
                  <a:lnTo>
                    <a:pt x="2252" y="1706"/>
                  </a:lnTo>
                  <a:lnTo>
                    <a:pt x="2254" y="1706"/>
                  </a:lnTo>
                  <a:lnTo>
                    <a:pt x="2257" y="1706"/>
                  </a:lnTo>
                  <a:lnTo>
                    <a:pt x="2259" y="1706"/>
                  </a:lnTo>
                  <a:lnTo>
                    <a:pt x="2259" y="1709"/>
                  </a:lnTo>
                  <a:lnTo>
                    <a:pt x="2261" y="1709"/>
                  </a:lnTo>
                  <a:lnTo>
                    <a:pt x="2261" y="1709"/>
                  </a:lnTo>
                  <a:lnTo>
                    <a:pt x="2261" y="1711"/>
                  </a:lnTo>
                  <a:lnTo>
                    <a:pt x="2261" y="1714"/>
                  </a:lnTo>
                  <a:lnTo>
                    <a:pt x="2261" y="1714"/>
                  </a:lnTo>
                  <a:lnTo>
                    <a:pt x="2264" y="1716"/>
                  </a:lnTo>
                  <a:lnTo>
                    <a:pt x="2264" y="1716"/>
                  </a:lnTo>
                  <a:lnTo>
                    <a:pt x="2264" y="1718"/>
                  </a:lnTo>
                  <a:lnTo>
                    <a:pt x="2261" y="1718"/>
                  </a:lnTo>
                  <a:lnTo>
                    <a:pt x="2261" y="1718"/>
                  </a:lnTo>
                  <a:lnTo>
                    <a:pt x="2264" y="1718"/>
                  </a:lnTo>
                  <a:lnTo>
                    <a:pt x="2264" y="1721"/>
                  </a:lnTo>
                  <a:lnTo>
                    <a:pt x="2264" y="1721"/>
                  </a:lnTo>
                  <a:lnTo>
                    <a:pt x="2264" y="1723"/>
                  </a:lnTo>
                  <a:lnTo>
                    <a:pt x="2264" y="1723"/>
                  </a:lnTo>
                  <a:lnTo>
                    <a:pt x="2264" y="1725"/>
                  </a:lnTo>
                  <a:lnTo>
                    <a:pt x="2261" y="1725"/>
                  </a:lnTo>
                  <a:lnTo>
                    <a:pt x="2261" y="1728"/>
                  </a:lnTo>
                  <a:lnTo>
                    <a:pt x="2261" y="1728"/>
                  </a:lnTo>
                  <a:lnTo>
                    <a:pt x="2264" y="1730"/>
                  </a:lnTo>
                  <a:lnTo>
                    <a:pt x="2264" y="1732"/>
                  </a:lnTo>
                  <a:lnTo>
                    <a:pt x="2264" y="1735"/>
                  </a:lnTo>
                  <a:lnTo>
                    <a:pt x="2261" y="1732"/>
                  </a:lnTo>
                  <a:lnTo>
                    <a:pt x="2261" y="1735"/>
                  </a:lnTo>
                  <a:lnTo>
                    <a:pt x="2259" y="1735"/>
                  </a:lnTo>
                  <a:lnTo>
                    <a:pt x="2259" y="1735"/>
                  </a:lnTo>
                  <a:lnTo>
                    <a:pt x="2259" y="1737"/>
                  </a:lnTo>
                  <a:lnTo>
                    <a:pt x="2259" y="1740"/>
                  </a:lnTo>
                  <a:lnTo>
                    <a:pt x="2259" y="1740"/>
                  </a:lnTo>
                  <a:lnTo>
                    <a:pt x="2259" y="1742"/>
                  </a:lnTo>
                  <a:lnTo>
                    <a:pt x="2259" y="1742"/>
                  </a:lnTo>
                  <a:lnTo>
                    <a:pt x="2259" y="1742"/>
                  </a:lnTo>
                  <a:lnTo>
                    <a:pt x="2257" y="1742"/>
                  </a:lnTo>
                  <a:lnTo>
                    <a:pt x="2257" y="1742"/>
                  </a:lnTo>
                  <a:lnTo>
                    <a:pt x="2259" y="1744"/>
                  </a:lnTo>
                  <a:lnTo>
                    <a:pt x="2259" y="1747"/>
                  </a:lnTo>
                  <a:lnTo>
                    <a:pt x="2261" y="1747"/>
                  </a:lnTo>
                  <a:lnTo>
                    <a:pt x="2261" y="1747"/>
                  </a:lnTo>
                  <a:lnTo>
                    <a:pt x="2259" y="1747"/>
                  </a:lnTo>
                  <a:lnTo>
                    <a:pt x="2259" y="1747"/>
                  </a:lnTo>
                  <a:lnTo>
                    <a:pt x="2257" y="1747"/>
                  </a:lnTo>
                  <a:lnTo>
                    <a:pt x="2257" y="1747"/>
                  </a:lnTo>
                  <a:lnTo>
                    <a:pt x="2257" y="1749"/>
                  </a:lnTo>
                  <a:lnTo>
                    <a:pt x="2254" y="1749"/>
                  </a:lnTo>
                  <a:lnTo>
                    <a:pt x="2254" y="1747"/>
                  </a:lnTo>
                  <a:lnTo>
                    <a:pt x="2252" y="1744"/>
                  </a:lnTo>
                  <a:lnTo>
                    <a:pt x="2252" y="1744"/>
                  </a:lnTo>
                  <a:lnTo>
                    <a:pt x="2249" y="1742"/>
                  </a:lnTo>
                  <a:lnTo>
                    <a:pt x="2249" y="1740"/>
                  </a:lnTo>
                  <a:lnTo>
                    <a:pt x="2247" y="1740"/>
                  </a:lnTo>
                  <a:lnTo>
                    <a:pt x="2247" y="1737"/>
                  </a:lnTo>
                  <a:lnTo>
                    <a:pt x="2245" y="1737"/>
                  </a:lnTo>
                  <a:lnTo>
                    <a:pt x="2242" y="1737"/>
                  </a:lnTo>
                  <a:lnTo>
                    <a:pt x="2242" y="1737"/>
                  </a:lnTo>
                  <a:lnTo>
                    <a:pt x="2240" y="1737"/>
                  </a:lnTo>
                  <a:lnTo>
                    <a:pt x="2240" y="1737"/>
                  </a:lnTo>
                  <a:lnTo>
                    <a:pt x="2240" y="1737"/>
                  </a:lnTo>
                  <a:lnTo>
                    <a:pt x="2238" y="1737"/>
                  </a:lnTo>
                  <a:lnTo>
                    <a:pt x="2238" y="1737"/>
                  </a:lnTo>
                  <a:lnTo>
                    <a:pt x="2238" y="1737"/>
                  </a:lnTo>
                  <a:lnTo>
                    <a:pt x="2238" y="1740"/>
                  </a:lnTo>
                  <a:lnTo>
                    <a:pt x="2235" y="1740"/>
                  </a:lnTo>
                  <a:lnTo>
                    <a:pt x="2235" y="1740"/>
                  </a:lnTo>
                  <a:lnTo>
                    <a:pt x="2235" y="1740"/>
                  </a:lnTo>
                  <a:lnTo>
                    <a:pt x="2235" y="1742"/>
                  </a:lnTo>
                  <a:lnTo>
                    <a:pt x="2238" y="1744"/>
                  </a:lnTo>
                  <a:lnTo>
                    <a:pt x="2238" y="1744"/>
                  </a:lnTo>
                  <a:lnTo>
                    <a:pt x="2238" y="1747"/>
                  </a:lnTo>
                  <a:lnTo>
                    <a:pt x="2240" y="1747"/>
                  </a:lnTo>
                  <a:lnTo>
                    <a:pt x="2240" y="1749"/>
                  </a:lnTo>
                  <a:lnTo>
                    <a:pt x="2240" y="1749"/>
                  </a:lnTo>
                  <a:lnTo>
                    <a:pt x="2238" y="1754"/>
                  </a:lnTo>
                  <a:lnTo>
                    <a:pt x="2235" y="1754"/>
                  </a:lnTo>
                  <a:lnTo>
                    <a:pt x="2235" y="1754"/>
                  </a:lnTo>
                  <a:lnTo>
                    <a:pt x="2235" y="1754"/>
                  </a:lnTo>
                  <a:lnTo>
                    <a:pt x="2235" y="1756"/>
                  </a:lnTo>
                  <a:lnTo>
                    <a:pt x="2235" y="1758"/>
                  </a:lnTo>
                  <a:lnTo>
                    <a:pt x="2235" y="1761"/>
                  </a:lnTo>
                  <a:lnTo>
                    <a:pt x="2235" y="1763"/>
                  </a:lnTo>
                  <a:lnTo>
                    <a:pt x="2233" y="1763"/>
                  </a:lnTo>
                  <a:lnTo>
                    <a:pt x="2230" y="1761"/>
                  </a:lnTo>
                  <a:lnTo>
                    <a:pt x="2230" y="1761"/>
                  </a:lnTo>
                  <a:lnTo>
                    <a:pt x="2230" y="1761"/>
                  </a:lnTo>
                  <a:lnTo>
                    <a:pt x="2228" y="1761"/>
                  </a:lnTo>
                  <a:lnTo>
                    <a:pt x="2226" y="1761"/>
                  </a:lnTo>
                  <a:lnTo>
                    <a:pt x="2226" y="1763"/>
                  </a:lnTo>
                  <a:lnTo>
                    <a:pt x="2223" y="1761"/>
                  </a:lnTo>
                  <a:lnTo>
                    <a:pt x="2223" y="1763"/>
                  </a:lnTo>
                  <a:lnTo>
                    <a:pt x="2223" y="1763"/>
                  </a:lnTo>
                  <a:lnTo>
                    <a:pt x="2223" y="1766"/>
                  </a:lnTo>
                  <a:lnTo>
                    <a:pt x="2221" y="1766"/>
                  </a:lnTo>
                  <a:lnTo>
                    <a:pt x="2221" y="1766"/>
                  </a:lnTo>
                  <a:lnTo>
                    <a:pt x="2221" y="1768"/>
                  </a:lnTo>
                  <a:lnTo>
                    <a:pt x="2219" y="1768"/>
                  </a:lnTo>
                  <a:lnTo>
                    <a:pt x="2219" y="1768"/>
                  </a:lnTo>
                  <a:lnTo>
                    <a:pt x="2219" y="1768"/>
                  </a:lnTo>
                  <a:lnTo>
                    <a:pt x="2216" y="1770"/>
                  </a:lnTo>
                  <a:lnTo>
                    <a:pt x="2219" y="1770"/>
                  </a:lnTo>
                  <a:lnTo>
                    <a:pt x="2216" y="1770"/>
                  </a:lnTo>
                  <a:lnTo>
                    <a:pt x="2216" y="1773"/>
                  </a:lnTo>
                  <a:lnTo>
                    <a:pt x="2216" y="1773"/>
                  </a:lnTo>
                  <a:lnTo>
                    <a:pt x="2216" y="1773"/>
                  </a:lnTo>
                  <a:lnTo>
                    <a:pt x="2216" y="1775"/>
                  </a:lnTo>
                  <a:lnTo>
                    <a:pt x="2216" y="1775"/>
                  </a:lnTo>
                  <a:lnTo>
                    <a:pt x="2214" y="1775"/>
                  </a:lnTo>
                  <a:lnTo>
                    <a:pt x="2214" y="1775"/>
                  </a:lnTo>
                  <a:lnTo>
                    <a:pt x="2212" y="1775"/>
                  </a:lnTo>
                  <a:lnTo>
                    <a:pt x="2212" y="1775"/>
                  </a:lnTo>
                  <a:lnTo>
                    <a:pt x="2209" y="1775"/>
                  </a:lnTo>
                  <a:lnTo>
                    <a:pt x="2209" y="1775"/>
                  </a:lnTo>
                  <a:lnTo>
                    <a:pt x="2212" y="1775"/>
                  </a:lnTo>
                  <a:lnTo>
                    <a:pt x="2209" y="1777"/>
                  </a:lnTo>
                  <a:lnTo>
                    <a:pt x="2212" y="1777"/>
                  </a:lnTo>
                  <a:lnTo>
                    <a:pt x="2212" y="1780"/>
                  </a:lnTo>
                  <a:lnTo>
                    <a:pt x="2214" y="1780"/>
                  </a:lnTo>
                  <a:lnTo>
                    <a:pt x="2214" y="1780"/>
                  </a:lnTo>
                  <a:lnTo>
                    <a:pt x="2216" y="1782"/>
                  </a:lnTo>
                  <a:lnTo>
                    <a:pt x="2221" y="1782"/>
                  </a:lnTo>
                  <a:lnTo>
                    <a:pt x="2223" y="1782"/>
                  </a:lnTo>
                  <a:lnTo>
                    <a:pt x="2221" y="1782"/>
                  </a:lnTo>
                  <a:lnTo>
                    <a:pt x="2221" y="1784"/>
                  </a:lnTo>
                  <a:lnTo>
                    <a:pt x="2226" y="1784"/>
                  </a:lnTo>
                  <a:lnTo>
                    <a:pt x="2228" y="1784"/>
                  </a:lnTo>
                  <a:lnTo>
                    <a:pt x="2228" y="1787"/>
                  </a:lnTo>
                  <a:lnTo>
                    <a:pt x="2230" y="1787"/>
                  </a:lnTo>
                  <a:lnTo>
                    <a:pt x="2230" y="1787"/>
                  </a:lnTo>
                  <a:lnTo>
                    <a:pt x="2233" y="1787"/>
                  </a:lnTo>
                  <a:lnTo>
                    <a:pt x="2233" y="1784"/>
                  </a:lnTo>
                  <a:lnTo>
                    <a:pt x="2235" y="1784"/>
                  </a:lnTo>
                  <a:lnTo>
                    <a:pt x="2238" y="1789"/>
                  </a:lnTo>
                  <a:lnTo>
                    <a:pt x="2240" y="1789"/>
                  </a:lnTo>
                  <a:lnTo>
                    <a:pt x="2238" y="1787"/>
                  </a:lnTo>
                  <a:lnTo>
                    <a:pt x="2238" y="1787"/>
                  </a:lnTo>
                  <a:lnTo>
                    <a:pt x="2240" y="1784"/>
                  </a:lnTo>
                  <a:lnTo>
                    <a:pt x="2240" y="1784"/>
                  </a:lnTo>
                  <a:lnTo>
                    <a:pt x="2240" y="1782"/>
                  </a:lnTo>
                  <a:lnTo>
                    <a:pt x="2242" y="1782"/>
                  </a:lnTo>
                  <a:lnTo>
                    <a:pt x="2242" y="1782"/>
                  </a:lnTo>
                  <a:lnTo>
                    <a:pt x="2242" y="1782"/>
                  </a:lnTo>
                  <a:lnTo>
                    <a:pt x="2245" y="1780"/>
                  </a:lnTo>
                  <a:lnTo>
                    <a:pt x="2245" y="1780"/>
                  </a:lnTo>
                  <a:lnTo>
                    <a:pt x="2245" y="1780"/>
                  </a:lnTo>
                  <a:lnTo>
                    <a:pt x="2245" y="1777"/>
                  </a:lnTo>
                  <a:lnTo>
                    <a:pt x="2245" y="1777"/>
                  </a:lnTo>
                  <a:lnTo>
                    <a:pt x="2245" y="1775"/>
                  </a:lnTo>
                  <a:lnTo>
                    <a:pt x="2247" y="1773"/>
                  </a:lnTo>
                  <a:lnTo>
                    <a:pt x="2249" y="1773"/>
                  </a:lnTo>
                  <a:lnTo>
                    <a:pt x="2252" y="1775"/>
                  </a:lnTo>
                  <a:lnTo>
                    <a:pt x="2254" y="1775"/>
                  </a:lnTo>
                  <a:lnTo>
                    <a:pt x="2254" y="1775"/>
                  </a:lnTo>
                  <a:lnTo>
                    <a:pt x="2257" y="1775"/>
                  </a:lnTo>
                  <a:lnTo>
                    <a:pt x="2257" y="1775"/>
                  </a:lnTo>
                  <a:lnTo>
                    <a:pt x="2261" y="1773"/>
                  </a:lnTo>
                  <a:lnTo>
                    <a:pt x="2264" y="1775"/>
                  </a:lnTo>
                  <a:lnTo>
                    <a:pt x="2264" y="1775"/>
                  </a:lnTo>
                  <a:lnTo>
                    <a:pt x="2264" y="1775"/>
                  </a:lnTo>
                  <a:lnTo>
                    <a:pt x="2266" y="1777"/>
                  </a:lnTo>
                  <a:lnTo>
                    <a:pt x="2266" y="1780"/>
                  </a:lnTo>
                  <a:lnTo>
                    <a:pt x="2266" y="1780"/>
                  </a:lnTo>
                  <a:lnTo>
                    <a:pt x="2268" y="1780"/>
                  </a:lnTo>
                  <a:lnTo>
                    <a:pt x="2268" y="1782"/>
                  </a:lnTo>
                  <a:lnTo>
                    <a:pt x="2271" y="1782"/>
                  </a:lnTo>
                  <a:lnTo>
                    <a:pt x="2275" y="1782"/>
                  </a:lnTo>
                  <a:lnTo>
                    <a:pt x="2275" y="1784"/>
                  </a:lnTo>
                  <a:lnTo>
                    <a:pt x="2275" y="1784"/>
                  </a:lnTo>
                  <a:lnTo>
                    <a:pt x="2278" y="1787"/>
                  </a:lnTo>
                  <a:lnTo>
                    <a:pt x="2280" y="1787"/>
                  </a:lnTo>
                  <a:lnTo>
                    <a:pt x="2280" y="1789"/>
                  </a:lnTo>
                  <a:lnTo>
                    <a:pt x="2280" y="1792"/>
                  </a:lnTo>
                  <a:lnTo>
                    <a:pt x="2280" y="1792"/>
                  </a:lnTo>
                  <a:lnTo>
                    <a:pt x="2280" y="1792"/>
                  </a:lnTo>
                  <a:lnTo>
                    <a:pt x="2280" y="1796"/>
                  </a:lnTo>
                  <a:lnTo>
                    <a:pt x="2280" y="1796"/>
                  </a:lnTo>
                  <a:lnTo>
                    <a:pt x="2278" y="1796"/>
                  </a:lnTo>
                  <a:lnTo>
                    <a:pt x="2278" y="1799"/>
                  </a:lnTo>
                  <a:lnTo>
                    <a:pt x="2280" y="1801"/>
                  </a:lnTo>
                  <a:lnTo>
                    <a:pt x="2280" y="1801"/>
                  </a:lnTo>
                  <a:lnTo>
                    <a:pt x="2283" y="1799"/>
                  </a:lnTo>
                  <a:lnTo>
                    <a:pt x="2285" y="1796"/>
                  </a:lnTo>
                  <a:lnTo>
                    <a:pt x="2283" y="1794"/>
                  </a:lnTo>
                  <a:lnTo>
                    <a:pt x="2285" y="1794"/>
                  </a:lnTo>
                  <a:lnTo>
                    <a:pt x="2285" y="1796"/>
                  </a:lnTo>
                  <a:lnTo>
                    <a:pt x="2287" y="1796"/>
                  </a:lnTo>
                  <a:lnTo>
                    <a:pt x="2287" y="1794"/>
                  </a:lnTo>
                  <a:lnTo>
                    <a:pt x="2290" y="1792"/>
                  </a:lnTo>
                  <a:lnTo>
                    <a:pt x="2292" y="1789"/>
                  </a:lnTo>
                  <a:lnTo>
                    <a:pt x="2290" y="1787"/>
                  </a:lnTo>
                  <a:lnTo>
                    <a:pt x="2292" y="1787"/>
                  </a:lnTo>
                  <a:lnTo>
                    <a:pt x="2292" y="1782"/>
                  </a:lnTo>
                  <a:lnTo>
                    <a:pt x="2292" y="1777"/>
                  </a:lnTo>
                  <a:lnTo>
                    <a:pt x="2294" y="1775"/>
                  </a:lnTo>
                  <a:lnTo>
                    <a:pt x="2294" y="1775"/>
                  </a:lnTo>
                  <a:lnTo>
                    <a:pt x="2294" y="1773"/>
                  </a:lnTo>
                  <a:lnTo>
                    <a:pt x="2297" y="1770"/>
                  </a:lnTo>
                  <a:lnTo>
                    <a:pt x="2299" y="1768"/>
                  </a:lnTo>
                  <a:lnTo>
                    <a:pt x="2299" y="1768"/>
                  </a:lnTo>
                  <a:lnTo>
                    <a:pt x="2301" y="1770"/>
                  </a:lnTo>
                  <a:lnTo>
                    <a:pt x="2301" y="1773"/>
                  </a:lnTo>
                  <a:lnTo>
                    <a:pt x="2297" y="1775"/>
                  </a:lnTo>
                  <a:lnTo>
                    <a:pt x="2299" y="1777"/>
                  </a:lnTo>
                  <a:lnTo>
                    <a:pt x="2301" y="1777"/>
                  </a:lnTo>
                  <a:lnTo>
                    <a:pt x="2306" y="1773"/>
                  </a:lnTo>
                  <a:lnTo>
                    <a:pt x="2309" y="1773"/>
                  </a:lnTo>
                  <a:lnTo>
                    <a:pt x="2309" y="1773"/>
                  </a:lnTo>
                  <a:lnTo>
                    <a:pt x="2313" y="1775"/>
                  </a:lnTo>
                  <a:lnTo>
                    <a:pt x="2313" y="1775"/>
                  </a:lnTo>
                  <a:lnTo>
                    <a:pt x="2316" y="1775"/>
                  </a:lnTo>
                  <a:lnTo>
                    <a:pt x="2316" y="1777"/>
                  </a:lnTo>
                  <a:lnTo>
                    <a:pt x="2316" y="1777"/>
                  </a:lnTo>
                  <a:lnTo>
                    <a:pt x="2311" y="1777"/>
                  </a:lnTo>
                  <a:lnTo>
                    <a:pt x="2311" y="1777"/>
                  </a:lnTo>
                  <a:lnTo>
                    <a:pt x="2311" y="1777"/>
                  </a:lnTo>
                  <a:lnTo>
                    <a:pt x="2309" y="1777"/>
                  </a:lnTo>
                  <a:lnTo>
                    <a:pt x="2309" y="1780"/>
                  </a:lnTo>
                  <a:lnTo>
                    <a:pt x="2309" y="1780"/>
                  </a:lnTo>
                  <a:lnTo>
                    <a:pt x="2309" y="1782"/>
                  </a:lnTo>
                  <a:lnTo>
                    <a:pt x="2311" y="1782"/>
                  </a:lnTo>
                  <a:lnTo>
                    <a:pt x="2311" y="1782"/>
                  </a:lnTo>
                  <a:lnTo>
                    <a:pt x="2311" y="1784"/>
                  </a:lnTo>
                  <a:lnTo>
                    <a:pt x="2309" y="1787"/>
                  </a:lnTo>
                  <a:lnTo>
                    <a:pt x="2309" y="1789"/>
                  </a:lnTo>
                  <a:lnTo>
                    <a:pt x="2306" y="1789"/>
                  </a:lnTo>
                  <a:lnTo>
                    <a:pt x="2306" y="1792"/>
                  </a:lnTo>
                  <a:lnTo>
                    <a:pt x="2309" y="1794"/>
                  </a:lnTo>
                  <a:lnTo>
                    <a:pt x="2316" y="1794"/>
                  </a:lnTo>
                  <a:lnTo>
                    <a:pt x="2316" y="1792"/>
                  </a:lnTo>
                  <a:lnTo>
                    <a:pt x="2316" y="1789"/>
                  </a:lnTo>
                  <a:lnTo>
                    <a:pt x="2318" y="1789"/>
                  </a:lnTo>
                  <a:lnTo>
                    <a:pt x="2318" y="1787"/>
                  </a:lnTo>
                  <a:lnTo>
                    <a:pt x="2318" y="1787"/>
                  </a:lnTo>
                  <a:lnTo>
                    <a:pt x="2320" y="1792"/>
                  </a:lnTo>
                  <a:lnTo>
                    <a:pt x="2318" y="1794"/>
                  </a:lnTo>
                  <a:lnTo>
                    <a:pt x="2316" y="1794"/>
                  </a:lnTo>
                  <a:lnTo>
                    <a:pt x="2316" y="1796"/>
                  </a:lnTo>
                  <a:lnTo>
                    <a:pt x="2313" y="1799"/>
                  </a:lnTo>
                  <a:lnTo>
                    <a:pt x="2311" y="1799"/>
                  </a:lnTo>
                  <a:lnTo>
                    <a:pt x="2306" y="1799"/>
                  </a:lnTo>
                  <a:lnTo>
                    <a:pt x="2306" y="1799"/>
                  </a:lnTo>
                  <a:lnTo>
                    <a:pt x="2306" y="1799"/>
                  </a:lnTo>
                  <a:lnTo>
                    <a:pt x="2304" y="1799"/>
                  </a:lnTo>
                  <a:lnTo>
                    <a:pt x="2304" y="1803"/>
                  </a:lnTo>
                  <a:lnTo>
                    <a:pt x="2306" y="1806"/>
                  </a:lnTo>
                  <a:lnTo>
                    <a:pt x="2306" y="1808"/>
                  </a:lnTo>
                  <a:lnTo>
                    <a:pt x="2306" y="1808"/>
                  </a:lnTo>
                  <a:lnTo>
                    <a:pt x="2306" y="1810"/>
                  </a:lnTo>
                  <a:lnTo>
                    <a:pt x="2306" y="1813"/>
                  </a:lnTo>
                  <a:lnTo>
                    <a:pt x="2304" y="1813"/>
                  </a:lnTo>
                  <a:lnTo>
                    <a:pt x="2304" y="1813"/>
                  </a:lnTo>
                  <a:lnTo>
                    <a:pt x="2306" y="1818"/>
                  </a:lnTo>
                  <a:lnTo>
                    <a:pt x="2309" y="1820"/>
                  </a:lnTo>
                  <a:lnTo>
                    <a:pt x="2309" y="1820"/>
                  </a:lnTo>
                  <a:lnTo>
                    <a:pt x="2311" y="1818"/>
                  </a:lnTo>
                  <a:lnTo>
                    <a:pt x="2311" y="1818"/>
                  </a:lnTo>
                  <a:lnTo>
                    <a:pt x="2313" y="1820"/>
                  </a:lnTo>
                  <a:lnTo>
                    <a:pt x="2316" y="1820"/>
                  </a:lnTo>
                  <a:lnTo>
                    <a:pt x="2316" y="1818"/>
                  </a:lnTo>
                  <a:lnTo>
                    <a:pt x="2318" y="1818"/>
                  </a:lnTo>
                  <a:lnTo>
                    <a:pt x="2318" y="1820"/>
                  </a:lnTo>
                  <a:lnTo>
                    <a:pt x="2320" y="1820"/>
                  </a:lnTo>
                  <a:lnTo>
                    <a:pt x="2323" y="1820"/>
                  </a:lnTo>
                  <a:lnTo>
                    <a:pt x="2323" y="1820"/>
                  </a:lnTo>
                  <a:lnTo>
                    <a:pt x="2323" y="1815"/>
                  </a:lnTo>
                  <a:lnTo>
                    <a:pt x="2320" y="1815"/>
                  </a:lnTo>
                  <a:lnTo>
                    <a:pt x="2323" y="1813"/>
                  </a:lnTo>
                  <a:lnTo>
                    <a:pt x="2323" y="1810"/>
                  </a:lnTo>
                  <a:lnTo>
                    <a:pt x="2325" y="1810"/>
                  </a:lnTo>
                  <a:lnTo>
                    <a:pt x="2327" y="1810"/>
                  </a:lnTo>
                  <a:lnTo>
                    <a:pt x="2327" y="1813"/>
                  </a:lnTo>
                  <a:lnTo>
                    <a:pt x="2327" y="1813"/>
                  </a:lnTo>
                  <a:lnTo>
                    <a:pt x="2327" y="1810"/>
                  </a:lnTo>
                  <a:lnTo>
                    <a:pt x="2330" y="1810"/>
                  </a:lnTo>
                  <a:lnTo>
                    <a:pt x="2330" y="1808"/>
                  </a:lnTo>
                  <a:lnTo>
                    <a:pt x="2330" y="1803"/>
                  </a:lnTo>
                  <a:lnTo>
                    <a:pt x="2332" y="1803"/>
                  </a:lnTo>
                  <a:lnTo>
                    <a:pt x="2332" y="1801"/>
                  </a:lnTo>
                  <a:lnTo>
                    <a:pt x="2335" y="1799"/>
                  </a:lnTo>
                  <a:lnTo>
                    <a:pt x="2335" y="1796"/>
                  </a:lnTo>
                  <a:lnTo>
                    <a:pt x="2339" y="1796"/>
                  </a:lnTo>
                  <a:lnTo>
                    <a:pt x="2339" y="1799"/>
                  </a:lnTo>
                  <a:lnTo>
                    <a:pt x="2339" y="1801"/>
                  </a:lnTo>
                  <a:lnTo>
                    <a:pt x="2342" y="1801"/>
                  </a:lnTo>
                  <a:lnTo>
                    <a:pt x="2342" y="1801"/>
                  </a:lnTo>
                  <a:lnTo>
                    <a:pt x="2342" y="1803"/>
                  </a:lnTo>
                  <a:lnTo>
                    <a:pt x="2344" y="1803"/>
                  </a:lnTo>
                  <a:lnTo>
                    <a:pt x="2344" y="1801"/>
                  </a:lnTo>
                  <a:lnTo>
                    <a:pt x="2344" y="1801"/>
                  </a:lnTo>
                  <a:lnTo>
                    <a:pt x="2351" y="1801"/>
                  </a:lnTo>
                  <a:lnTo>
                    <a:pt x="2351" y="1799"/>
                  </a:lnTo>
                  <a:lnTo>
                    <a:pt x="2353" y="1799"/>
                  </a:lnTo>
                  <a:lnTo>
                    <a:pt x="2353" y="1799"/>
                  </a:lnTo>
                  <a:lnTo>
                    <a:pt x="2353" y="1799"/>
                  </a:lnTo>
                  <a:lnTo>
                    <a:pt x="2358" y="1799"/>
                  </a:lnTo>
                  <a:lnTo>
                    <a:pt x="2356" y="1796"/>
                  </a:lnTo>
                  <a:lnTo>
                    <a:pt x="2358" y="1796"/>
                  </a:lnTo>
                  <a:lnTo>
                    <a:pt x="2358" y="1794"/>
                  </a:lnTo>
                  <a:lnTo>
                    <a:pt x="2358" y="1792"/>
                  </a:lnTo>
                  <a:lnTo>
                    <a:pt x="2361" y="1792"/>
                  </a:lnTo>
                  <a:lnTo>
                    <a:pt x="2361" y="1792"/>
                  </a:lnTo>
                  <a:lnTo>
                    <a:pt x="2363" y="1792"/>
                  </a:lnTo>
                  <a:lnTo>
                    <a:pt x="2363" y="1792"/>
                  </a:lnTo>
                  <a:lnTo>
                    <a:pt x="2363" y="1794"/>
                  </a:lnTo>
                  <a:lnTo>
                    <a:pt x="2365" y="1799"/>
                  </a:lnTo>
                  <a:lnTo>
                    <a:pt x="2363" y="1801"/>
                  </a:lnTo>
                  <a:lnTo>
                    <a:pt x="2365" y="1803"/>
                  </a:lnTo>
                  <a:lnTo>
                    <a:pt x="2365" y="1806"/>
                  </a:lnTo>
                  <a:lnTo>
                    <a:pt x="2365" y="1810"/>
                  </a:lnTo>
                  <a:lnTo>
                    <a:pt x="2368" y="1813"/>
                  </a:lnTo>
                  <a:lnTo>
                    <a:pt x="2368" y="1813"/>
                  </a:lnTo>
                  <a:lnTo>
                    <a:pt x="2365" y="1815"/>
                  </a:lnTo>
                  <a:lnTo>
                    <a:pt x="2365" y="1818"/>
                  </a:lnTo>
                  <a:lnTo>
                    <a:pt x="2365" y="1818"/>
                  </a:lnTo>
                  <a:lnTo>
                    <a:pt x="2365" y="1818"/>
                  </a:lnTo>
                  <a:lnTo>
                    <a:pt x="2365" y="1818"/>
                  </a:lnTo>
                  <a:lnTo>
                    <a:pt x="2365" y="1815"/>
                  </a:lnTo>
                  <a:lnTo>
                    <a:pt x="2363" y="1813"/>
                  </a:lnTo>
                  <a:lnTo>
                    <a:pt x="2358" y="1813"/>
                  </a:lnTo>
                  <a:lnTo>
                    <a:pt x="2358" y="1815"/>
                  </a:lnTo>
                  <a:lnTo>
                    <a:pt x="2358" y="1815"/>
                  </a:lnTo>
                  <a:lnTo>
                    <a:pt x="2358" y="1815"/>
                  </a:lnTo>
                  <a:lnTo>
                    <a:pt x="2353" y="1815"/>
                  </a:lnTo>
                  <a:lnTo>
                    <a:pt x="2351" y="1815"/>
                  </a:lnTo>
                  <a:lnTo>
                    <a:pt x="2349" y="1820"/>
                  </a:lnTo>
                  <a:lnTo>
                    <a:pt x="2344" y="1820"/>
                  </a:lnTo>
                  <a:lnTo>
                    <a:pt x="2344" y="1822"/>
                  </a:lnTo>
                  <a:lnTo>
                    <a:pt x="2342" y="1822"/>
                  </a:lnTo>
                  <a:lnTo>
                    <a:pt x="2344" y="1822"/>
                  </a:lnTo>
                  <a:lnTo>
                    <a:pt x="2342" y="1825"/>
                  </a:lnTo>
                  <a:lnTo>
                    <a:pt x="2342" y="1825"/>
                  </a:lnTo>
                  <a:lnTo>
                    <a:pt x="2342" y="1822"/>
                  </a:lnTo>
                  <a:lnTo>
                    <a:pt x="2339" y="1822"/>
                  </a:lnTo>
                  <a:lnTo>
                    <a:pt x="2339" y="1822"/>
                  </a:lnTo>
                  <a:lnTo>
                    <a:pt x="2339" y="1827"/>
                  </a:lnTo>
                  <a:lnTo>
                    <a:pt x="2339" y="1832"/>
                  </a:lnTo>
                  <a:lnTo>
                    <a:pt x="2342" y="1829"/>
                  </a:lnTo>
                  <a:lnTo>
                    <a:pt x="2344" y="1829"/>
                  </a:lnTo>
                  <a:lnTo>
                    <a:pt x="2344" y="1829"/>
                  </a:lnTo>
                  <a:lnTo>
                    <a:pt x="2344" y="1832"/>
                  </a:lnTo>
                  <a:lnTo>
                    <a:pt x="2344" y="1832"/>
                  </a:lnTo>
                  <a:lnTo>
                    <a:pt x="2346" y="1832"/>
                  </a:lnTo>
                  <a:lnTo>
                    <a:pt x="2349" y="1834"/>
                  </a:lnTo>
                  <a:lnTo>
                    <a:pt x="2349" y="1839"/>
                  </a:lnTo>
                  <a:lnTo>
                    <a:pt x="2346" y="1841"/>
                  </a:lnTo>
                  <a:lnTo>
                    <a:pt x="2349" y="1844"/>
                  </a:lnTo>
                  <a:lnTo>
                    <a:pt x="2349" y="1844"/>
                  </a:lnTo>
                  <a:lnTo>
                    <a:pt x="2351" y="1846"/>
                  </a:lnTo>
                  <a:lnTo>
                    <a:pt x="2349" y="1848"/>
                  </a:lnTo>
                  <a:lnTo>
                    <a:pt x="2349" y="1851"/>
                  </a:lnTo>
                  <a:lnTo>
                    <a:pt x="2346" y="1853"/>
                  </a:lnTo>
                  <a:lnTo>
                    <a:pt x="2346" y="1855"/>
                  </a:lnTo>
                  <a:lnTo>
                    <a:pt x="2346" y="1855"/>
                  </a:lnTo>
                  <a:lnTo>
                    <a:pt x="2349" y="1855"/>
                  </a:lnTo>
                  <a:lnTo>
                    <a:pt x="2349" y="1855"/>
                  </a:lnTo>
                  <a:lnTo>
                    <a:pt x="2349" y="1853"/>
                  </a:lnTo>
                  <a:lnTo>
                    <a:pt x="2349" y="1853"/>
                  </a:lnTo>
                  <a:lnTo>
                    <a:pt x="2351" y="1853"/>
                  </a:lnTo>
                  <a:lnTo>
                    <a:pt x="2353" y="1851"/>
                  </a:lnTo>
                  <a:lnTo>
                    <a:pt x="2358" y="1851"/>
                  </a:lnTo>
                  <a:lnTo>
                    <a:pt x="2361" y="1851"/>
                  </a:lnTo>
                  <a:lnTo>
                    <a:pt x="2361" y="1851"/>
                  </a:lnTo>
                  <a:lnTo>
                    <a:pt x="2361" y="1853"/>
                  </a:lnTo>
                  <a:lnTo>
                    <a:pt x="2361" y="1853"/>
                  </a:lnTo>
                  <a:lnTo>
                    <a:pt x="2361" y="1855"/>
                  </a:lnTo>
                  <a:lnTo>
                    <a:pt x="2358" y="1855"/>
                  </a:lnTo>
                  <a:lnTo>
                    <a:pt x="2361" y="1858"/>
                  </a:lnTo>
                  <a:lnTo>
                    <a:pt x="2363" y="1858"/>
                  </a:lnTo>
                  <a:lnTo>
                    <a:pt x="2363" y="1860"/>
                  </a:lnTo>
                  <a:lnTo>
                    <a:pt x="2363" y="1860"/>
                  </a:lnTo>
                  <a:lnTo>
                    <a:pt x="2365" y="1862"/>
                  </a:lnTo>
                  <a:lnTo>
                    <a:pt x="2365" y="1862"/>
                  </a:lnTo>
                  <a:lnTo>
                    <a:pt x="2368" y="1862"/>
                  </a:lnTo>
                  <a:lnTo>
                    <a:pt x="2368" y="1862"/>
                  </a:lnTo>
                  <a:lnTo>
                    <a:pt x="2370" y="1862"/>
                  </a:lnTo>
                  <a:lnTo>
                    <a:pt x="2370" y="1860"/>
                  </a:lnTo>
                  <a:lnTo>
                    <a:pt x="2372" y="1855"/>
                  </a:lnTo>
                  <a:lnTo>
                    <a:pt x="2372" y="1853"/>
                  </a:lnTo>
                  <a:lnTo>
                    <a:pt x="2370" y="1851"/>
                  </a:lnTo>
                  <a:lnTo>
                    <a:pt x="2370" y="1853"/>
                  </a:lnTo>
                  <a:lnTo>
                    <a:pt x="2368" y="1853"/>
                  </a:lnTo>
                  <a:lnTo>
                    <a:pt x="2368" y="1853"/>
                  </a:lnTo>
                  <a:lnTo>
                    <a:pt x="2365" y="1853"/>
                  </a:lnTo>
                  <a:lnTo>
                    <a:pt x="2365" y="1848"/>
                  </a:lnTo>
                  <a:lnTo>
                    <a:pt x="2365" y="1848"/>
                  </a:lnTo>
                  <a:lnTo>
                    <a:pt x="2365" y="1846"/>
                  </a:lnTo>
                  <a:lnTo>
                    <a:pt x="2365" y="1846"/>
                  </a:lnTo>
                  <a:lnTo>
                    <a:pt x="2368" y="1844"/>
                  </a:lnTo>
                  <a:lnTo>
                    <a:pt x="2370" y="1839"/>
                  </a:lnTo>
                  <a:lnTo>
                    <a:pt x="2365" y="1839"/>
                  </a:lnTo>
                  <a:lnTo>
                    <a:pt x="2365" y="1839"/>
                  </a:lnTo>
                  <a:lnTo>
                    <a:pt x="2365" y="1839"/>
                  </a:lnTo>
                  <a:lnTo>
                    <a:pt x="2363" y="1836"/>
                  </a:lnTo>
                  <a:lnTo>
                    <a:pt x="2361" y="1836"/>
                  </a:lnTo>
                  <a:lnTo>
                    <a:pt x="2361" y="1834"/>
                  </a:lnTo>
                  <a:lnTo>
                    <a:pt x="2358" y="1836"/>
                  </a:lnTo>
                  <a:lnTo>
                    <a:pt x="2358" y="1839"/>
                  </a:lnTo>
                  <a:lnTo>
                    <a:pt x="2356" y="1839"/>
                  </a:lnTo>
                  <a:lnTo>
                    <a:pt x="2356" y="1836"/>
                  </a:lnTo>
                  <a:lnTo>
                    <a:pt x="2358" y="1834"/>
                  </a:lnTo>
                  <a:lnTo>
                    <a:pt x="2358" y="1834"/>
                  </a:lnTo>
                  <a:lnTo>
                    <a:pt x="2358" y="1832"/>
                  </a:lnTo>
                  <a:lnTo>
                    <a:pt x="2363" y="1829"/>
                  </a:lnTo>
                  <a:lnTo>
                    <a:pt x="2368" y="1829"/>
                  </a:lnTo>
                  <a:lnTo>
                    <a:pt x="2368" y="1829"/>
                  </a:lnTo>
                  <a:lnTo>
                    <a:pt x="2370" y="1829"/>
                  </a:lnTo>
                  <a:lnTo>
                    <a:pt x="2372" y="1829"/>
                  </a:lnTo>
                  <a:lnTo>
                    <a:pt x="2372" y="1827"/>
                  </a:lnTo>
                  <a:lnTo>
                    <a:pt x="2375" y="1827"/>
                  </a:lnTo>
                  <a:lnTo>
                    <a:pt x="2377" y="1825"/>
                  </a:lnTo>
                  <a:lnTo>
                    <a:pt x="2379" y="1825"/>
                  </a:lnTo>
                  <a:lnTo>
                    <a:pt x="2379" y="1822"/>
                  </a:lnTo>
                  <a:lnTo>
                    <a:pt x="2379" y="1822"/>
                  </a:lnTo>
                  <a:lnTo>
                    <a:pt x="2382" y="1822"/>
                  </a:lnTo>
                  <a:lnTo>
                    <a:pt x="2382" y="1822"/>
                  </a:lnTo>
                  <a:lnTo>
                    <a:pt x="2384" y="1820"/>
                  </a:lnTo>
                  <a:lnTo>
                    <a:pt x="2384" y="1820"/>
                  </a:lnTo>
                  <a:lnTo>
                    <a:pt x="2387" y="1818"/>
                  </a:lnTo>
                  <a:lnTo>
                    <a:pt x="2389" y="1818"/>
                  </a:lnTo>
                  <a:lnTo>
                    <a:pt x="2391" y="1818"/>
                  </a:lnTo>
                  <a:lnTo>
                    <a:pt x="2394" y="1818"/>
                  </a:lnTo>
                  <a:lnTo>
                    <a:pt x="2396" y="1815"/>
                  </a:lnTo>
                  <a:lnTo>
                    <a:pt x="2398" y="1813"/>
                  </a:lnTo>
                  <a:lnTo>
                    <a:pt x="2401" y="1810"/>
                  </a:lnTo>
                  <a:lnTo>
                    <a:pt x="2403" y="1810"/>
                  </a:lnTo>
                  <a:lnTo>
                    <a:pt x="2403" y="1808"/>
                  </a:lnTo>
                  <a:lnTo>
                    <a:pt x="2408" y="1808"/>
                  </a:lnTo>
                  <a:lnTo>
                    <a:pt x="2408" y="1813"/>
                  </a:lnTo>
                  <a:lnTo>
                    <a:pt x="2405" y="1815"/>
                  </a:lnTo>
                  <a:lnTo>
                    <a:pt x="2408" y="1815"/>
                  </a:lnTo>
                  <a:lnTo>
                    <a:pt x="2405" y="1818"/>
                  </a:lnTo>
                  <a:lnTo>
                    <a:pt x="2408" y="1818"/>
                  </a:lnTo>
                  <a:lnTo>
                    <a:pt x="2408" y="1818"/>
                  </a:lnTo>
                  <a:lnTo>
                    <a:pt x="2408" y="1820"/>
                  </a:lnTo>
                  <a:lnTo>
                    <a:pt x="2408" y="1822"/>
                  </a:lnTo>
                  <a:lnTo>
                    <a:pt x="2408" y="1825"/>
                  </a:lnTo>
                  <a:lnTo>
                    <a:pt x="2405" y="1827"/>
                  </a:lnTo>
                  <a:lnTo>
                    <a:pt x="2405" y="1829"/>
                  </a:lnTo>
                  <a:lnTo>
                    <a:pt x="2405" y="1829"/>
                  </a:lnTo>
                  <a:lnTo>
                    <a:pt x="2408" y="1834"/>
                  </a:lnTo>
                  <a:lnTo>
                    <a:pt x="2403" y="1834"/>
                  </a:lnTo>
                  <a:lnTo>
                    <a:pt x="2403" y="1834"/>
                  </a:lnTo>
                  <a:lnTo>
                    <a:pt x="2401" y="1834"/>
                  </a:lnTo>
                  <a:lnTo>
                    <a:pt x="2403" y="1836"/>
                  </a:lnTo>
                  <a:lnTo>
                    <a:pt x="2403" y="1836"/>
                  </a:lnTo>
                  <a:lnTo>
                    <a:pt x="2403" y="1839"/>
                  </a:lnTo>
                  <a:lnTo>
                    <a:pt x="2403" y="1839"/>
                  </a:lnTo>
                  <a:lnTo>
                    <a:pt x="2403" y="1839"/>
                  </a:lnTo>
                  <a:lnTo>
                    <a:pt x="2401" y="1841"/>
                  </a:lnTo>
                  <a:lnTo>
                    <a:pt x="2401" y="1844"/>
                  </a:lnTo>
                  <a:lnTo>
                    <a:pt x="2403" y="1844"/>
                  </a:lnTo>
                  <a:lnTo>
                    <a:pt x="2405" y="1848"/>
                  </a:lnTo>
                  <a:lnTo>
                    <a:pt x="2405" y="1851"/>
                  </a:lnTo>
                  <a:lnTo>
                    <a:pt x="2403" y="1851"/>
                  </a:lnTo>
                  <a:lnTo>
                    <a:pt x="2405" y="1853"/>
                  </a:lnTo>
                  <a:lnTo>
                    <a:pt x="2405" y="1855"/>
                  </a:lnTo>
                  <a:lnTo>
                    <a:pt x="2405" y="1858"/>
                  </a:lnTo>
                  <a:lnTo>
                    <a:pt x="2403" y="1860"/>
                  </a:lnTo>
                  <a:lnTo>
                    <a:pt x="2398" y="1860"/>
                  </a:lnTo>
                  <a:lnTo>
                    <a:pt x="2396" y="1858"/>
                  </a:lnTo>
                  <a:lnTo>
                    <a:pt x="2391" y="1858"/>
                  </a:lnTo>
                  <a:lnTo>
                    <a:pt x="2391" y="1858"/>
                  </a:lnTo>
                  <a:lnTo>
                    <a:pt x="2391" y="1855"/>
                  </a:lnTo>
                  <a:lnTo>
                    <a:pt x="2389" y="1855"/>
                  </a:lnTo>
                  <a:lnTo>
                    <a:pt x="2384" y="1855"/>
                  </a:lnTo>
                  <a:lnTo>
                    <a:pt x="2384" y="1858"/>
                  </a:lnTo>
                  <a:lnTo>
                    <a:pt x="2384" y="1860"/>
                  </a:lnTo>
                  <a:lnTo>
                    <a:pt x="2382" y="1862"/>
                  </a:lnTo>
                  <a:lnTo>
                    <a:pt x="2382" y="1865"/>
                  </a:lnTo>
                  <a:lnTo>
                    <a:pt x="2382" y="1865"/>
                  </a:lnTo>
                  <a:lnTo>
                    <a:pt x="2379" y="1865"/>
                  </a:lnTo>
                  <a:lnTo>
                    <a:pt x="2377" y="1865"/>
                  </a:lnTo>
                  <a:lnTo>
                    <a:pt x="2377" y="1865"/>
                  </a:lnTo>
                  <a:lnTo>
                    <a:pt x="2375" y="1865"/>
                  </a:lnTo>
                  <a:lnTo>
                    <a:pt x="2372" y="1862"/>
                  </a:lnTo>
                  <a:lnTo>
                    <a:pt x="2370" y="1862"/>
                  </a:lnTo>
                  <a:lnTo>
                    <a:pt x="2370" y="1862"/>
                  </a:lnTo>
                  <a:lnTo>
                    <a:pt x="2368" y="1865"/>
                  </a:lnTo>
                  <a:lnTo>
                    <a:pt x="2368" y="1867"/>
                  </a:lnTo>
                  <a:lnTo>
                    <a:pt x="2368" y="1870"/>
                  </a:lnTo>
                  <a:lnTo>
                    <a:pt x="2365" y="1870"/>
                  </a:lnTo>
                  <a:lnTo>
                    <a:pt x="2363" y="1874"/>
                  </a:lnTo>
                  <a:lnTo>
                    <a:pt x="2361" y="1879"/>
                  </a:lnTo>
                  <a:lnTo>
                    <a:pt x="2361" y="1884"/>
                  </a:lnTo>
                  <a:lnTo>
                    <a:pt x="2361" y="1884"/>
                  </a:lnTo>
                  <a:lnTo>
                    <a:pt x="2358" y="1884"/>
                  </a:lnTo>
                  <a:lnTo>
                    <a:pt x="2356" y="1886"/>
                  </a:lnTo>
                  <a:lnTo>
                    <a:pt x="2353" y="1888"/>
                  </a:lnTo>
                  <a:lnTo>
                    <a:pt x="2351" y="1891"/>
                  </a:lnTo>
                  <a:lnTo>
                    <a:pt x="2351" y="1893"/>
                  </a:lnTo>
                  <a:lnTo>
                    <a:pt x="2353" y="1896"/>
                  </a:lnTo>
                  <a:lnTo>
                    <a:pt x="2351" y="1898"/>
                  </a:lnTo>
                  <a:lnTo>
                    <a:pt x="2351" y="1900"/>
                  </a:lnTo>
                  <a:lnTo>
                    <a:pt x="2351" y="1900"/>
                  </a:lnTo>
                  <a:lnTo>
                    <a:pt x="2349" y="1903"/>
                  </a:lnTo>
                  <a:lnTo>
                    <a:pt x="2346" y="1905"/>
                  </a:lnTo>
                  <a:lnTo>
                    <a:pt x="2346" y="1905"/>
                  </a:lnTo>
                  <a:lnTo>
                    <a:pt x="2344" y="1903"/>
                  </a:lnTo>
                  <a:lnTo>
                    <a:pt x="2342" y="1900"/>
                  </a:lnTo>
                  <a:lnTo>
                    <a:pt x="2344" y="1900"/>
                  </a:lnTo>
                  <a:lnTo>
                    <a:pt x="2346" y="1898"/>
                  </a:lnTo>
                  <a:lnTo>
                    <a:pt x="2344" y="1898"/>
                  </a:lnTo>
                  <a:lnTo>
                    <a:pt x="2344" y="1898"/>
                  </a:lnTo>
                  <a:lnTo>
                    <a:pt x="2344" y="1896"/>
                  </a:lnTo>
                  <a:lnTo>
                    <a:pt x="2346" y="1896"/>
                  </a:lnTo>
                  <a:lnTo>
                    <a:pt x="2346" y="1896"/>
                  </a:lnTo>
                  <a:lnTo>
                    <a:pt x="2344" y="1896"/>
                  </a:lnTo>
                  <a:lnTo>
                    <a:pt x="2344" y="1896"/>
                  </a:lnTo>
                  <a:lnTo>
                    <a:pt x="2342" y="1893"/>
                  </a:lnTo>
                  <a:lnTo>
                    <a:pt x="2339" y="1891"/>
                  </a:lnTo>
                  <a:lnTo>
                    <a:pt x="2339" y="1888"/>
                  </a:lnTo>
                  <a:lnTo>
                    <a:pt x="2339" y="1888"/>
                  </a:lnTo>
                  <a:lnTo>
                    <a:pt x="2337" y="1888"/>
                  </a:lnTo>
                  <a:lnTo>
                    <a:pt x="2337" y="1888"/>
                  </a:lnTo>
                  <a:lnTo>
                    <a:pt x="2335" y="1886"/>
                  </a:lnTo>
                  <a:lnTo>
                    <a:pt x="2332" y="1886"/>
                  </a:lnTo>
                  <a:lnTo>
                    <a:pt x="2332" y="1884"/>
                  </a:lnTo>
                  <a:lnTo>
                    <a:pt x="2330" y="1884"/>
                  </a:lnTo>
                  <a:lnTo>
                    <a:pt x="2330" y="1884"/>
                  </a:lnTo>
                  <a:lnTo>
                    <a:pt x="2325" y="1879"/>
                  </a:lnTo>
                  <a:lnTo>
                    <a:pt x="2323" y="1879"/>
                  </a:lnTo>
                  <a:lnTo>
                    <a:pt x="2323" y="1879"/>
                  </a:lnTo>
                  <a:lnTo>
                    <a:pt x="2323" y="1877"/>
                  </a:lnTo>
                  <a:lnTo>
                    <a:pt x="2318" y="1879"/>
                  </a:lnTo>
                  <a:lnTo>
                    <a:pt x="2318" y="1879"/>
                  </a:lnTo>
                  <a:lnTo>
                    <a:pt x="2316" y="1881"/>
                  </a:lnTo>
                  <a:lnTo>
                    <a:pt x="2316" y="1886"/>
                  </a:lnTo>
                  <a:lnTo>
                    <a:pt x="2320" y="1886"/>
                  </a:lnTo>
                  <a:lnTo>
                    <a:pt x="2323" y="1886"/>
                  </a:lnTo>
                  <a:lnTo>
                    <a:pt x="2323" y="1888"/>
                  </a:lnTo>
                  <a:lnTo>
                    <a:pt x="2318" y="1891"/>
                  </a:lnTo>
                  <a:lnTo>
                    <a:pt x="2318" y="1893"/>
                  </a:lnTo>
                  <a:lnTo>
                    <a:pt x="2316" y="1893"/>
                  </a:lnTo>
                  <a:lnTo>
                    <a:pt x="2316" y="1893"/>
                  </a:lnTo>
                  <a:lnTo>
                    <a:pt x="2313" y="1893"/>
                  </a:lnTo>
                  <a:lnTo>
                    <a:pt x="2311" y="1896"/>
                  </a:lnTo>
                  <a:lnTo>
                    <a:pt x="2311" y="1896"/>
                  </a:lnTo>
                  <a:lnTo>
                    <a:pt x="2313" y="1896"/>
                  </a:lnTo>
                  <a:lnTo>
                    <a:pt x="2313" y="1898"/>
                  </a:lnTo>
                  <a:lnTo>
                    <a:pt x="2311" y="1898"/>
                  </a:lnTo>
                  <a:lnTo>
                    <a:pt x="2309" y="1903"/>
                  </a:lnTo>
                  <a:lnTo>
                    <a:pt x="2306" y="1903"/>
                  </a:lnTo>
                  <a:lnTo>
                    <a:pt x="2306" y="1905"/>
                  </a:lnTo>
                  <a:lnTo>
                    <a:pt x="2309" y="1907"/>
                  </a:lnTo>
                  <a:lnTo>
                    <a:pt x="2309" y="1907"/>
                  </a:lnTo>
                  <a:lnTo>
                    <a:pt x="2311" y="1905"/>
                  </a:lnTo>
                  <a:lnTo>
                    <a:pt x="2311" y="1903"/>
                  </a:lnTo>
                  <a:lnTo>
                    <a:pt x="2311" y="1903"/>
                  </a:lnTo>
                  <a:lnTo>
                    <a:pt x="2311" y="1903"/>
                  </a:lnTo>
                  <a:lnTo>
                    <a:pt x="2313" y="1903"/>
                  </a:lnTo>
                  <a:lnTo>
                    <a:pt x="2313" y="1905"/>
                  </a:lnTo>
                  <a:lnTo>
                    <a:pt x="2313" y="1905"/>
                  </a:lnTo>
                  <a:lnTo>
                    <a:pt x="2316" y="1903"/>
                  </a:lnTo>
                  <a:lnTo>
                    <a:pt x="2320" y="1903"/>
                  </a:lnTo>
                  <a:lnTo>
                    <a:pt x="2320" y="1903"/>
                  </a:lnTo>
                  <a:lnTo>
                    <a:pt x="2320" y="1905"/>
                  </a:lnTo>
                  <a:lnTo>
                    <a:pt x="2320" y="1905"/>
                  </a:lnTo>
                  <a:lnTo>
                    <a:pt x="2320" y="1907"/>
                  </a:lnTo>
                  <a:lnTo>
                    <a:pt x="2318" y="1907"/>
                  </a:lnTo>
                  <a:lnTo>
                    <a:pt x="2318" y="1910"/>
                  </a:lnTo>
                  <a:lnTo>
                    <a:pt x="2318" y="1910"/>
                  </a:lnTo>
                  <a:lnTo>
                    <a:pt x="2320" y="1910"/>
                  </a:lnTo>
                  <a:lnTo>
                    <a:pt x="2318" y="1912"/>
                  </a:lnTo>
                  <a:lnTo>
                    <a:pt x="2316" y="1914"/>
                  </a:lnTo>
                  <a:lnTo>
                    <a:pt x="2318" y="1919"/>
                  </a:lnTo>
                  <a:lnTo>
                    <a:pt x="2318" y="1922"/>
                  </a:lnTo>
                  <a:lnTo>
                    <a:pt x="2320" y="1922"/>
                  </a:lnTo>
                  <a:lnTo>
                    <a:pt x="2320" y="1922"/>
                  </a:lnTo>
                  <a:lnTo>
                    <a:pt x="2325" y="1922"/>
                  </a:lnTo>
                  <a:lnTo>
                    <a:pt x="2325" y="1922"/>
                  </a:lnTo>
                  <a:lnTo>
                    <a:pt x="2335" y="1922"/>
                  </a:lnTo>
                  <a:lnTo>
                    <a:pt x="2335" y="1922"/>
                  </a:lnTo>
                  <a:lnTo>
                    <a:pt x="2335" y="1924"/>
                  </a:lnTo>
                  <a:lnTo>
                    <a:pt x="2332" y="1924"/>
                  </a:lnTo>
                  <a:lnTo>
                    <a:pt x="2325" y="1929"/>
                  </a:lnTo>
                  <a:lnTo>
                    <a:pt x="2320" y="1931"/>
                  </a:lnTo>
                  <a:lnTo>
                    <a:pt x="2320" y="1931"/>
                  </a:lnTo>
                  <a:lnTo>
                    <a:pt x="2318" y="1931"/>
                  </a:lnTo>
                  <a:lnTo>
                    <a:pt x="2316" y="1933"/>
                  </a:lnTo>
                  <a:lnTo>
                    <a:pt x="2316" y="1933"/>
                  </a:lnTo>
                  <a:lnTo>
                    <a:pt x="2313" y="1931"/>
                  </a:lnTo>
                  <a:lnTo>
                    <a:pt x="2311" y="1933"/>
                  </a:lnTo>
                  <a:lnTo>
                    <a:pt x="2311" y="1938"/>
                  </a:lnTo>
                  <a:lnTo>
                    <a:pt x="2313" y="1938"/>
                  </a:lnTo>
                  <a:lnTo>
                    <a:pt x="2318" y="1940"/>
                  </a:lnTo>
                  <a:lnTo>
                    <a:pt x="2320" y="1948"/>
                  </a:lnTo>
                  <a:lnTo>
                    <a:pt x="2320" y="1948"/>
                  </a:lnTo>
                  <a:lnTo>
                    <a:pt x="2318" y="1948"/>
                  </a:lnTo>
                  <a:lnTo>
                    <a:pt x="2318" y="1950"/>
                  </a:lnTo>
                  <a:lnTo>
                    <a:pt x="2320" y="1950"/>
                  </a:lnTo>
                  <a:lnTo>
                    <a:pt x="2323" y="1950"/>
                  </a:lnTo>
                  <a:lnTo>
                    <a:pt x="2325" y="1952"/>
                  </a:lnTo>
                  <a:lnTo>
                    <a:pt x="2325" y="1952"/>
                  </a:lnTo>
                  <a:lnTo>
                    <a:pt x="2323" y="1955"/>
                  </a:lnTo>
                  <a:lnTo>
                    <a:pt x="2320" y="1955"/>
                  </a:lnTo>
                  <a:lnTo>
                    <a:pt x="2318" y="1955"/>
                  </a:lnTo>
                  <a:lnTo>
                    <a:pt x="2318" y="1952"/>
                  </a:lnTo>
                  <a:lnTo>
                    <a:pt x="2318" y="1952"/>
                  </a:lnTo>
                  <a:lnTo>
                    <a:pt x="2313" y="1955"/>
                  </a:lnTo>
                  <a:lnTo>
                    <a:pt x="2311" y="1957"/>
                  </a:lnTo>
                  <a:lnTo>
                    <a:pt x="2311" y="1959"/>
                  </a:lnTo>
                  <a:lnTo>
                    <a:pt x="2306" y="1962"/>
                  </a:lnTo>
                  <a:lnTo>
                    <a:pt x="2309" y="1964"/>
                  </a:lnTo>
                  <a:lnTo>
                    <a:pt x="2311" y="1964"/>
                  </a:lnTo>
                  <a:lnTo>
                    <a:pt x="2311" y="1964"/>
                  </a:lnTo>
                  <a:lnTo>
                    <a:pt x="2311" y="1966"/>
                  </a:lnTo>
                  <a:lnTo>
                    <a:pt x="2309" y="1966"/>
                  </a:lnTo>
                  <a:lnTo>
                    <a:pt x="2306" y="1969"/>
                  </a:lnTo>
                  <a:lnTo>
                    <a:pt x="2306" y="1971"/>
                  </a:lnTo>
                  <a:lnTo>
                    <a:pt x="2304" y="1969"/>
                  </a:lnTo>
                  <a:lnTo>
                    <a:pt x="2301" y="1969"/>
                  </a:lnTo>
                  <a:lnTo>
                    <a:pt x="2301" y="1971"/>
                  </a:lnTo>
                  <a:lnTo>
                    <a:pt x="2301" y="1974"/>
                  </a:lnTo>
                  <a:lnTo>
                    <a:pt x="2299" y="1974"/>
                  </a:lnTo>
                  <a:lnTo>
                    <a:pt x="2299" y="1974"/>
                  </a:lnTo>
                  <a:lnTo>
                    <a:pt x="2299" y="1976"/>
                  </a:lnTo>
                  <a:lnTo>
                    <a:pt x="2299" y="1976"/>
                  </a:lnTo>
                  <a:lnTo>
                    <a:pt x="2299" y="1976"/>
                  </a:lnTo>
                  <a:lnTo>
                    <a:pt x="2299" y="1978"/>
                  </a:lnTo>
                  <a:lnTo>
                    <a:pt x="2299" y="1978"/>
                  </a:lnTo>
                  <a:lnTo>
                    <a:pt x="2304" y="1978"/>
                  </a:lnTo>
                  <a:lnTo>
                    <a:pt x="2304" y="1981"/>
                  </a:lnTo>
                  <a:lnTo>
                    <a:pt x="2304" y="1983"/>
                  </a:lnTo>
                  <a:lnTo>
                    <a:pt x="2304" y="1985"/>
                  </a:lnTo>
                  <a:lnTo>
                    <a:pt x="2304" y="1985"/>
                  </a:lnTo>
                  <a:lnTo>
                    <a:pt x="2304" y="1988"/>
                  </a:lnTo>
                  <a:lnTo>
                    <a:pt x="2301" y="1990"/>
                  </a:lnTo>
                  <a:lnTo>
                    <a:pt x="2301" y="1995"/>
                  </a:lnTo>
                  <a:lnTo>
                    <a:pt x="2297" y="2000"/>
                  </a:lnTo>
                  <a:lnTo>
                    <a:pt x="2297" y="2000"/>
                  </a:lnTo>
                  <a:lnTo>
                    <a:pt x="2294" y="2000"/>
                  </a:lnTo>
                  <a:lnTo>
                    <a:pt x="2294" y="2000"/>
                  </a:lnTo>
                  <a:lnTo>
                    <a:pt x="2294" y="2002"/>
                  </a:lnTo>
                  <a:lnTo>
                    <a:pt x="2294" y="2002"/>
                  </a:lnTo>
                  <a:lnTo>
                    <a:pt x="2299" y="2004"/>
                  </a:lnTo>
                  <a:lnTo>
                    <a:pt x="2299" y="2007"/>
                  </a:lnTo>
                  <a:lnTo>
                    <a:pt x="2301" y="2009"/>
                  </a:lnTo>
                  <a:lnTo>
                    <a:pt x="2306" y="2009"/>
                  </a:lnTo>
                  <a:lnTo>
                    <a:pt x="2306" y="2011"/>
                  </a:lnTo>
                  <a:lnTo>
                    <a:pt x="2309" y="2011"/>
                  </a:lnTo>
                  <a:lnTo>
                    <a:pt x="2309" y="2014"/>
                  </a:lnTo>
                  <a:lnTo>
                    <a:pt x="2309" y="2016"/>
                  </a:lnTo>
                  <a:lnTo>
                    <a:pt x="2309" y="2016"/>
                  </a:lnTo>
                  <a:lnTo>
                    <a:pt x="2306" y="2018"/>
                  </a:lnTo>
                  <a:lnTo>
                    <a:pt x="2306" y="2023"/>
                  </a:lnTo>
                  <a:lnTo>
                    <a:pt x="2306" y="2026"/>
                  </a:lnTo>
                  <a:lnTo>
                    <a:pt x="2301" y="2028"/>
                  </a:lnTo>
                  <a:lnTo>
                    <a:pt x="2304" y="2028"/>
                  </a:lnTo>
                  <a:lnTo>
                    <a:pt x="2304" y="2030"/>
                  </a:lnTo>
                  <a:lnTo>
                    <a:pt x="2304" y="2033"/>
                  </a:lnTo>
                  <a:lnTo>
                    <a:pt x="2304" y="2033"/>
                  </a:lnTo>
                  <a:lnTo>
                    <a:pt x="2301" y="2033"/>
                  </a:lnTo>
                  <a:lnTo>
                    <a:pt x="2294" y="2033"/>
                  </a:lnTo>
                  <a:lnTo>
                    <a:pt x="2294" y="2035"/>
                  </a:lnTo>
                  <a:lnTo>
                    <a:pt x="2290" y="2033"/>
                  </a:lnTo>
                  <a:lnTo>
                    <a:pt x="2290" y="2035"/>
                  </a:lnTo>
                  <a:lnTo>
                    <a:pt x="2290" y="2037"/>
                  </a:lnTo>
                  <a:lnTo>
                    <a:pt x="2285" y="2037"/>
                  </a:lnTo>
                  <a:lnTo>
                    <a:pt x="2283" y="2035"/>
                  </a:lnTo>
                  <a:lnTo>
                    <a:pt x="2280" y="2030"/>
                  </a:lnTo>
                  <a:lnTo>
                    <a:pt x="2283" y="2028"/>
                  </a:lnTo>
                  <a:lnTo>
                    <a:pt x="2280" y="2028"/>
                  </a:lnTo>
                  <a:lnTo>
                    <a:pt x="2283" y="2028"/>
                  </a:lnTo>
                  <a:lnTo>
                    <a:pt x="2283" y="2026"/>
                  </a:lnTo>
                  <a:lnTo>
                    <a:pt x="2280" y="2026"/>
                  </a:lnTo>
                  <a:lnTo>
                    <a:pt x="2280" y="2026"/>
                  </a:lnTo>
                  <a:lnTo>
                    <a:pt x="2278" y="2028"/>
                  </a:lnTo>
                  <a:lnTo>
                    <a:pt x="2275" y="2030"/>
                  </a:lnTo>
                  <a:lnTo>
                    <a:pt x="2275" y="2026"/>
                  </a:lnTo>
                  <a:lnTo>
                    <a:pt x="2275" y="2026"/>
                  </a:lnTo>
                  <a:lnTo>
                    <a:pt x="2275" y="2026"/>
                  </a:lnTo>
                  <a:lnTo>
                    <a:pt x="2275" y="2026"/>
                  </a:lnTo>
                  <a:lnTo>
                    <a:pt x="2275" y="2023"/>
                  </a:lnTo>
                  <a:lnTo>
                    <a:pt x="2275" y="2021"/>
                  </a:lnTo>
                  <a:lnTo>
                    <a:pt x="2275" y="2021"/>
                  </a:lnTo>
                  <a:lnTo>
                    <a:pt x="2273" y="2021"/>
                  </a:lnTo>
                  <a:lnTo>
                    <a:pt x="2271" y="2021"/>
                  </a:lnTo>
                  <a:lnTo>
                    <a:pt x="2271" y="2018"/>
                  </a:lnTo>
                  <a:lnTo>
                    <a:pt x="2271" y="2018"/>
                  </a:lnTo>
                  <a:lnTo>
                    <a:pt x="2271" y="2016"/>
                  </a:lnTo>
                  <a:lnTo>
                    <a:pt x="2271" y="2016"/>
                  </a:lnTo>
                  <a:lnTo>
                    <a:pt x="2271" y="2016"/>
                  </a:lnTo>
                  <a:lnTo>
                    <a:pt x="2268" y="2014"/>
                  </a:lnTo>
                  <a:lnTo>
                    <a:pt x="2268" y="2011"/>
                  </a:lnTo>
                  <a:lnTo>
                    <a:pt x="2268" y="2009"/>
                  </a:lnTo>
                  <a:lnTo>
                    <a:pt x="2271" y="2007"/>
                  </a:lnTo>
                  <a:lnTo>
                    <a:pt x="2271" y="2007"/>
                  </a:lnTo>
                  <a:lnTo>
                    <a:pt x="2273" y="2007"/>
                  </a:lnTo>
                  <a:lnTo>
                    <a:pt x="2273" y="2002"/>
                  </a:lnTo>
                  <a:lnTo>
                    <a:pt x="2275" y="2000"/>
                  </a:lnTo>
                  <a:lnTo>
                    <a:pt x="2273" y="1997"/>
                  </a:lnTo>
                  <a:lnTo>
                    <a:pt x="2273" y="1992"/>
                  </a:lnTo>
                  <a:lnTo>
                    <a:pt x="2273" y="1992"/>
                  </a:lnTo>
                  <a:lnTo>
                    <a:pt x="2273" y="1988"/>
                  </a:lnTo>
                  <a:lnTo>
                    <a:pt x="2273" y="1985"/>
                  </a:lnTo>
                  <a:lnTo>
                    <a:pt x="2275" y="1983"/>
                  </a:lnTo>
                  <a:lnTo>
                    <a:pt x="2271" y="1983"/>
                  </a:lnTo>
                  <a:lnTo>
                    <a:pt x="2271" y="1985"/>
                  </a:lnTo>
                  <a:lnTo>
                    <a:pt x="2268" y="1983"/>
                  </a:lnTo>
                  <a:lnTo>
                    <a:pt x="2266" y="1983"/>
                  </a:lnTo>
                  <a:lnTo>
                    <a:pt x="2266" y="1981"/>
                  </a:lnTo>
                  <a:lnTo>
                    <a:pt x="2266" y="1978"/>
                  </a:lnTo>
                  <a:lnTo>
                    <a:pt x="2264" y="1978"/>
                  </a:lnTo>
                  <a:lnTo>
                    <a:pt x="2264" y="1976"/>
                  </a:lnTo>
                  <a:lnTo>
                    <a:pt x="2264" y="1976"/>
                  </a:lnTo>
                  <a:lnTo>
                    <a:pt x="2264" y="1974"/>
                  </a:lnTo>
                  <a:lnTo>
                    <a:pt x="2259" y="1974"/>
                  </a:lnTo>
                  <a:lnTo>
                    <a:pt x="2259" y="1974"/>
                  </a:lnTo>
                  <a:lnTo>
                    <a:pt x="2257" y="1974"/>
                  </a:lnTo>
                  <a:lnTo>
                    <a:pt x="2257" y="1971"/>
                  </a:lnTo>
                  <a:lnTo>
                    <a:pt x="2257" y="1969"/>
                  </a:lnTo>
                  <a:lnTo>
                    <a:pt x="2254" y="1966"/>
                  </a:lnTo>
                  <a:lnTo>
                    <a:pt x="2254" y="1964"/>
                  </a:lnTo>
                  <a:lnTo>
                    <a:pt x="2259" y="1959"/>
                  </a:lnTo>
                  <a:lnTo>
                    <a:pt x="2259" y="1959"/>
                  </a:lnTo>
                  <a:lnTo>
                    <a:pt x="2261" y="1959"/>
                  </a:lnTo>
                  <a:lnTo>
                    <a:pt x="2264" y="1964"/>
                  </a:lnTo>
                  <a:lnTo>
                    <a:pt x="2266" y="1964"/>
                  </a:lnTo>
                  <a:lnTo>
                    <a:pt x="2266" y="1964"/>
                  </a:lnTo>
                  <a:lnTo>
                    <a:pt x="2266" y="1966"/>
                  </a:lnTo>
                  <a:lnTo>
                    <a:pt x="2264" y="1966"/>
                  </a:lnTo>
                  <a:lnTo>
                    <a:pt x="2264" y="1971"/>
                  </a:lnTo>
                  <a:lnTo>
                    <a:pt x="2266" y="1971"/>
                  </a:lnTo>
                  <a:lnTo>
                    <a:pt x="2268" y="1966"/>
                  </a:lnTo>
                  <a:lnTo>
                    <a:pt x="2268" y="1969"/>
                  </a:lnTo>
                  <a:lnTo>
                    <a:pt x="2268" y="1966"/>
                  </a:lnTo>
                  <a:lnTo>
                    <a:pt x="2271" y="1966"/>
                  </a:lnTo>
                  <a:lnTo>
                    <a:pt x="2273" y="1966"/>
                  </a:lnTo>
                  <a:lnTo>
                    <a:pt x="2273" y="1964"/>
                  </a:lnTo>
                  <a:lnTo>
                    <a:pt x="2275" y="1962"/>
                  </a:lnTo>
                  <a:lnTo>
                    <a:pt x="2275" y="1959"/>
                  </a:lnTo>
                  <a:lnTo>
                    <a:pt x="2275" y="1957"/>
                  </a:lnTo>
                  <a:lnTo>
                    <a:pt x="2278" y="1955"/>
                  </a:lnTo>
                  <a:lnTo>
                    <a:pt x="2278" y="1955"/>
                  </a:lnTo>
                  <a:lnTo>
                    <a:pt x="2275" y="1955"/>
                  </a:lnTo>
                  <a:lnTo>
                    <a:pt x="2273" y="1957"/>
                  </a:lnTo>
                  <a:lnTo>
                    <a:pt x="2273" y="1962"/>
                  </a:lnTo>
                  <a:lnTo>
                    <a:pt x="2273" y="1962"/>
                  </a:lnTo>
                  <a:lnTo>
                    <a:pt x="2273" y="1959"/>
                  </a:lnTo>
                  <a:lnTo>
                    <a:pt x="2271" y="1959"/>
                  </a:lnTo>
                  <a:lnTo>
                    <a:pt x="2271" y="1957"/>
                  </a:lnTo>
                  <a:lnTo>
                    <a:pt x="2268" y="1957"/>
                  </a:lnTo>
                  <a:lnTo>
                    <a:pt x="2266" y="1955"/>
                  </a:lnTo>
                  <a:lnTo>
                    <a:pt x="2266" y="1955"/>
                  </a:lnTo>
                  <a:lnTo>
                    <a:pt x="2266" y="1948"/>
                  </a:lnTo>
                  <a:lnTo>
                    <a:pt x="2266" y="1948"/>
                  </a:lnTo>
                  <a:lnTo>
                    <a:pt x="2264" y="1948"/>
                  </a:lnTo>
                  <a:lnTo>
                    <a:pt x="2264" y="1948"/>
                  </a:lnTo>
                  <a:lnTo>
                    <a:pt x="2261" y="1948"/>
                  </a:lnTo>
                  <a:lnTo>
                    <a:pt x="2259" y="1950"/>
                  </a:lnTo>
                  <a:lnTo>
                    <a:pt x="2257" y="1952"/>
                  </a:lnTo>
                  <a:lnTo>
                    <a:pt x="2257" y="1952"/>
                  </a:lnTo>
                  <a:lnTo>
                    <a:pt x="2252" y="1955"/>
                  </a:lnTo>
                  <a:lnTo>
                    <a:pt x="2249" y="1957"/>
                  </a:lnTo>
                  <a:lnTo>
                    <a:pt x="2247" y="1955"/>
                  </a:lnTo>
                  <a:lnTo>
                    <a:pt x="2247" y="1952"/>
                  </a:lnTo>
                  <a:lnTo>
                    <a:pt x="2247" y="1950"/>
                  </a:lnTo>
                  <a:lnTo>
                    <a:pt x="2252" y="1948"/>
                  </a:lnTo>
                  <a:lnTo>
                    <a:pt x="2257" y="1940"/>
                  </a:lnTo>
                  <a:lnTo>
                    <a:pt x="2261" y="1940"/>
                  </a:lnTo>
                  <a:lnTo>
                    <a:pt x="2264" y="1940"/>
                  </a:lnTo>
                  <a:lnTo>
                    <a:pt x="2264" y="1943"/>
                  </a:lnTo>
                  <a:lnTo>
                    <a:pt x="2266" y="1943"/>
                  </a:lnTo>
                  <a:lnTo>
                    <a:pt x="2268" y="1943"/>
                  </a:lnTo>
                  <a:lnTo>
                    <a:pt x="2268" y="1943"/>
                  </a:lnTo>
                  <a:lnTo>
                    <a:pt x="2271" y="1943"/>
                  </a:lnTo>
                  <a:lnTo>
                    <a:pt x="2271" y="1940"/>
                  </a:lnTo>
                  <a:lnTo>
                    <a:pt x="2271" y="1940"/>
                  </a:lnTo>
                  <a:lnTo>
                    <a:pt x="2278" y="1938"/>
                  </a:lnTo>
                  <a:lnTo>
                    <a:pt x="2280" y="1938"/>
                  </a:lnTo>
                  <a:lnTo>
                    <a:pt x="2283" y="1936"/>
                  </a:lnTo>
                  <a:lnTo>
                    <a:pt x="2285" y="1938"/>
                  </a:lnTo>
                  <a:lnTo>
                    <a:pt x="2285" y="1938"/>
                  </a:lnTo>
                  <a:lnTo>
                    <a:pt x="2283" y="1938"/>
                  </a:lnTo>
                  <a:lnTo>
                    <a:pt x="2283" y="1940"/>
                  </a:lnTo>
                  <a:lnTo>
                    <a:pt x="2285" y="1940"/>
                  </a:lnTo>
                  <a:lnTo>
                    <a:pt x="2283" y="1940"/>
                  </a:lnTo>
                  <a:lnTo>
                    <a:pt x="2285" y="1945"/>
                  </a:lnTo>
                  <a:lnTo>
                    <a:pt x="2287" y="1945"/>
                  </a:lnTo>
                  <a:lnTo>
                    <a:pt x="2287" y="1943"/>
                  </a:lnTo>
                  <a:lnTo>
                    <a:pt x="2290" y="1938"/>
                  </a:lnTo>
                  <a:lnTo>
                    <a:pt x="2290" y="1938"/>
                  </a:lnTo>
                  <a:lnTo>
                    <a:pt x="2292" y="1938"/>
                  </a:lnTo>
                  <a:lnTo>
                    <a:pt x="2292" y="1938"/>
                  </a:lnTo>
                  <a:lnTo>
                    <a:pt x="2292" y="1938"/>
                  </a:lnTo>
                  <a:lnTo>
                    <a:pt x="2297" y="1938"/>
                  </a:lnTo>
                  <a:lnTo>
                    <a:pt x="2297" y="1938"/>
                  </a:lnTo>
                  <a:lnTo>
                    <a:pt x="2299" y="1938"/>
                  </a:lnTo>
                  <a:lnTo>
                    <a:pt x="2297" y="1938"/>
                  </a:lnTo>
                  <a:lnTo>
                    <a:pt x="2299" y="1938"/>
                  </a:lnTo>
                  <a:lnTo>
                    <a:pt x="2304" y="1936"/>
                  </a:lnTo>
                  <a:lnTo>
                    <a:pt x="2309" y="1936"/>
                  </a:lnTo>
                  <a:lnTo>
                    <a:pt x="2309" y="1936"/>
                  </a:lnTo>
                  <a:lnTo>
                    <a:pt x="2309" y="1933"/>
                  </a:lnTo>
                  <a:lnTo>
                    <a:pt x="2311" y="1931"/>
                  </a:lnTo>
                  <a:lnTo>
                    <a:pt x="2311" y="1931"/>
                  </a:lnTo>
                  <a:lnTo>
                    <a:pt x="2311" y="1931"/>
                  </a:lnTo>
                  <a:lnTo>
                    <a:pt x="2311" y="1929"/>
                  </a:lnTo>
                  <a:lnTo>
                    <a:pt x="2309" y="1929"/>
                  </a:lnTo>
                  <a:lnTo>
                    <a:pt x="2306" y="1931"/>
                  </a:lnTo>
                  <a:lnTo>
                    <a:pt x="2306" y="1931"/>
                  </a:lnTo>
                  <a:lnTo>
                    <a:pt x="2304" y="1931"/>
                  </a:lnTo>
                  <a:lnTo>
                    <a:pt x="2299" y="1931"/>
                  </a:lnTo>
                  <a:lnTo>
                    <a:pt x="2297" y="1931"/>
                  </a:lnTo>
                  <a:lnTo>
                    <a:pt x="2292" y="1931"/>
                  </a:lnTo>
                  <a:lnTo>
                    <a:pt x="2292" y="1931"/>
                  </a:lnTo>
                  <a:lnTo>
                    <a:pt x="2290" y="1929"/>
                  </a:lnTo>
                  <a:lnTo>
                    <a:pt x="2290" y="1929"/>
                  </a:lnTo>
                  <a:lnTo>
                    <a:pt x="2283" y="1926"/>
                  </a:lnTo>
                  <a:lnTo>
                    <a:pt x="2280" y="1926"/>
                  </a:lnTo>
                  <a:lnTo>
                    <a:pt x="2283" y="1922"/>
                  </a:lnTo>
                  <a:lnTo>
                    <a:pt x="2285" y="1922"/>
                  </a:lnTo>
                  <a:lnTo>
                    <a:pt x="2285" y="1922"/>
                  </a:lnTo>
                  <a:lnTo>
                    <a:pt x="2287" y="1919"/>
                  </a:lnTo>
                  <a:lnTo>
                    <a:pt x="2290" y="1917"/>
                  </a:lnTo>
                  <a:lnTo>
                    <a:pt x="2294" y="1914"/>
                  </a:lnTo>
                  <a:lnTo>
                    <a:pt x="2294" y="1914"/>
                  </a:lnTo>
                  <a:lnTo>
                    <a:pt x="2299" y="1914"/>
                  </a:lnTo>
                  <a:lnTo>
                    <a:pt x="2306" y="1922"/>
                  </a:lnTo>
                  <a:lnTo>
                    <a:pt x="2309" y="1922"/>
                  </a:lnTo>
                  <a:lnTo>
                    <a:pt x="2309" y="1919"/>
                  </a:lnTo>
                  <a:lnTo>
                    <a:pt x="2306" y="1919"/>
                  </a:lnTo>
                  <a:lnTo>
                    <a:pt x="2306" y="1914"/>
                  </a:lnTo>
                  <a:lnTo>
                    <a:pt x="2306" y="1914"/>
                  </a:lnTo>
                  <a:lnTo>
                    <a:pt x="2306" y="1910"/>
                  </a:lnTo>
                  <a:lnTo>
                    <a:pt x="2304" y="1910"/>
                  </a:lnTo>
                  <a:lnTo>
                    <a:pt x="2306" y="1907"/>
                  </a:lnTo>
                  <a:lnTo>
                    <a:pt x="2306" y="1907"/>
                  </a:lnTo>
                  <a:lnTo>
                    <a:pt x="2306" y="1905"/>
                  </a:lnTo>
                  <a:lnTo>
                    <a:pt x="2306" y="1903"/>
                  </a:lnTo>
                  <a:lnTo>
                    <a:pt x="2304" y="1905"/>
                  </a:lnTo>
                  <a:lnTo>
                    <a:pt x="2304" y="1905"/>
                  </a:lnTo>
                  <a:lnTo>
                    <a:pt x="2301" y="1903"/>
                  </a:lnTo>
                  <a:lnTo>
                    <a:pt x="2301" y="1903"/>
                  </a:lnTo>
                  <a:lnTo>
                    <a:pt x="2301" y="1898"/>
                  </a:lnTo>
                  <a:lnTo>
                    <a:pt x="2301" y="1898"/>
                  </a:lnTo>
                  <a:lnTo>
                    <a:pt x="2309" y="1896"/>
                  </a:lnTo>
                  <a:lnTo>
                    <a:pt x="2309" y="1896"/>
                  </a:lnTo>
                  <a:lnTo>
                    <a:pt x="2311" y="1896"/>
                  </a:lnTo>
                  <a:lnTo>
                    <a:pt x="2311" y="1896"/>
                  </a:lnTo>
                  <a:lnTo>
                    <a:pt x="2313" y="1893"/>
                  </a:lnTo>
                  <a:lnTo>
                    <a:pt x="2313" y="1891"/>
                  </a:lnTo>
                  <a:lnTo>
                    <a:pt x="2316" y="1888"/>
                  </a:lnTo>
                  <a:lnTo>
                    <a:pt x="2316" y="1884"/>
                  </a:lnTo>
                  <a:lnTo>
                    <a:pt x="2313" y="1881"/>
                  </a:lnTo>
                  <a:lnTo>
                    <a:pt x="2311" y="1881"/>
                  </a:lnTo>
                  <a:lnTo>
                    <a:pt x="2309" y="1881"/>
                  </a:lnTo>
                  <a:lnTo>
                    <a:pt x="2309" y="1881"/>
                  </a:lnTo>
                  <a:lnTo>
                    <a:pt x="2306" y="1881"/>
                  </a:lnTo>
                  <a:lnTo>
                    <a:pt x="2304" y="1881"/>
                  </a:lnTo>
                  <a:lnTo>
                    <a:pt x="2304" y="1884"/>
                  </a:lnTo>
                  <a:lnTo>
                    <a:pt x="2306" y="1884"/>
                  </a:lnTo>
                  <a:lnTo>
                    <a:pt x="2304" y="1886"/>
                  </a:lnTo>
                  <a:lnTo>
                    <a:pt x="2306" y="1886"/>
                  </a:lnTo>
                  <a:lnTo>
                    <a:pt x="2304" y="1888"/>
                  </a:lnTo>
                  <a:lnTo>
                    <a:pt x="2301" y="1888"/>
                  </a:lnTo>
                  <a:lnTo>
                    <a:pt x="2301" y="1886"/>
                  </a:lnTo>
                  <a:lnTo>
                    <a:pt x="2301" y="1886"/>
                  </a:lnTo>
                  <a:lnTo>
                    <a:pt x="2299" y="1886"/>
                  </a:lnTo>
                  <a:lnTo>
                    <a:pt x="2297" y="1886"/>
                  </a:lnTo>
                  <a:lnTo>
                    <a:pt x="2297" y="1884"/>
                  </a:lnTo>
                  <a:lnTo>
                    <a:pt x="2297" y="1884"/>
                  </a:lnTo>
                  <a:lnTo>
                    <a:pt x="2294" y="1881"/>
                  </a:lnTo>
                  <a:lnTo>
                    <a:pt x="2297" y="1881"/>
                  </a:lnTo>
                  <a:lnTo>
                    <a:pt x="2297" y="1879"/>
                  </a:lnTo>
                  <a:lnTo>
                    <a:pt x="2297" y="1877"/>
                  </a:lnTo>
                  <a:lnTo>
                    <a:pt x="2297" y="1874"/>
                  </a:lnTo>
                  <a:lnTo>
                    <a:pt x="2294" y="1874"/>
                  </a:lnTo>
                  <a:lnTo>
                    <a:pt x="2294" y="1870"/>
                  </a:lnTo>
                  <a:lnTo>
                    <a:pt x="2292" y="1870"/>
                  </a:lnTo>
                  <a:lnTo>
                    <a:pt x="2290" y="1865"/>
                  </a:lnTo>
                  <a:lnTo>
                    <a:pt x="2290" y="1862"/>
                  </a:lnTo>
                  <a:lnTo>
                    <a:pt x="2287" y="1855"/>
                  </a:lnTo>
                  <a:lnTo>
                    <a:pt x="2285" y="1853"/>
                  </a:lnTo>
                  <a:lnTo>
                    <a:pt x="2283" y="1853"/>
                  </a:lnTo>
                  <a:lnTo>
                    <a:pt x="2280" y="1846"/>
                  </a:lnTo>
                  <a:lnTo>
                    <a:pt x="2280" y="1841"/>
                  </a:lnTo>
                  <a:lnTo>
                    <a:pt x="2278" y="1839"/>
                  </a:lnTo>
                  <a:lnTo>
                    <a:pt x="2278" y="1834"/>
                  </a:lnTo>
                  <a:lnTo>
                    <a:pt x="2278" y="1832"/>
                  </a:lnTo>
                  <a:lnTo>
                    <a:pt x="2278" y="1832"/>
                  </a:lnTo>
                  <a:lnTo>
                    <a:pt x="2278" y="1829"/>
                  </a:lnTo>
                  <a:lnTo>
                    <a:pt x="2278" y="1829"/>
                  </a:lnTo>
                  <a:lnTo>
                    <a:pt x="2278" y="1827"/>
                  </a:lnTo>
                  <a:lnTo>
                    <a:pt x="2280" y="1822"/>
                  </a:lnTo>
                  <a:lnTo>
                    <a:pt x="2280" y="1822"/>
                  </a:lnTo>
                  <a:lnTo>
                    <a:pt x="2280" y="1820"/>
                  </a:lnTo>
                  <a:lnTo>
                    <a:pt x="2278" y="1820"/>
                  </a:lnTo>
                  <a:lnTo>
                    <a:pt x="2275" y="1818"/>
                  </a:lnTo>
                  <a:lnTo>
                    <a:pt x="2273" y="1818"/>
                  </a:lnTo>
                  <a:lnTo>
                    <a:pt x="2271" y="1820"/>
                  </a:lnTo>
                  <a:lnTo>
                    <a:pt x="2271" y="1820"/>
                  </a:lnTo>
                  <a:lnTo>
                    <a:pt x="2271" y="1822"/>
                  </a:lnTo>
                  <a:lnTo>
                    <a:pt x="2271" y="1825"/>
                  </a:lnTo>
                  <a:lnTo>
                    <a:pt x="2268" y="1825"/>
                  </a:lnTo>
                  <a:lnTo>
                    <a:pt x="2271" y="1825"/>
                  </a:lnTo>
                  <a:lnTo>
                    <a:pt x="2266" y="1829"/>
                  </a:lnTo>
                  <a:lnTo>
                    <a:pt x="2266" y="1829"/>
                  </a:lnTo>
                  <a:lnTo>
                    <a:pt x="2264" y="1829"/>
                  </a:lnTo>
                  <a:lnTo>
                    <a:pt x="2264" y="1832"/>
                  </a:lnTo>
                  <a:lnTo>
                    <a:pt x="2264" y="1832"/>
                  </a:lnTo>
                  <a:lnTo>
                    <a:pt x="2264" y="1834"/>
                  </a:lnTo>
                  <a:lnTo>
                    <a:pt x="2261" y="1834"/>
                  </a:lnTo>
                  <a:lnTo>
                    <a:pt x="2261" y="1836"/>
                  </a:lnTo>
                  <a:lnTo>
                    <a:pt x="2259" y="1836"/>
                  </a:lnTo>
                  <a:lnTo>
                    <a:pt x="2254" y="1839"/>
                  </a:lnTo>
                  <a:lnTo>
                    <a:pt x="2252" y="1839"/>
                  </a:lnTo>
                  <a:lnTo>
                    <a:pt x="2249" y="1841"/>
                  </a:lnTo>
                  <a:lnTo>
                    <a:pt x="2247" y="1841"/>
                  </a:lnTo>
                  <a:lnTo>
                    <a:pt x="2245" y="1844"/>
                  </a:lnTo>
                  <a:lnTo>
                    <a:pt x="2240" y="1841"/>
                  </a:lnTo>
                  <a:lnTo>
                    <a:pt x="2238" y="1841"/>
                  </a:lnTo>
                  <a:lnTo>
                    <a:pt x="2238" y="1844"/>
                  </a:lnTo>
                  <a:lnTo>
                    <a:pt x="2233" y="1844"/>
                  </a:lnTo>
                  <a:lnTo>
                    <a:pt x="2230" y="1844"/>
                  </a:lnTo>
                  <a:lnTo>
                    <a:pt x="2230" y="1841"/>
                  </a:lnTo>
                  <a:lnTo>
                    <a:pt x="2230" y="1841"/>
                  </a:lnTo>
                  <a:lnTo>
                    <a:pt x="2228" y="1839"/>
                  </a:lnTo>
                  <a:lnTo>
                    <a:pt x="2226" y="1839"/>
                  </a:lnTo>
                  <a:lnTo>
                    <a:pt x="2226" y="1841"/>
                  </a:lnTo>
                  <a:lnTo>
                    <a:pt x="2228" y="1841"/>
                  </a:lnTo>
                  <a:lnTo>
                    <a:pt x="2228" y="1846"/>
                  </a:lnTo>
                  <a:lnTo>
                    <a:pt x="2228" y="1846"/>
                  </a:lnTo>
                  <a:lnTo>
                    <a:pt x="2228" y="1851"/>
                  </a:lnTo>
                  <a:lnTo>
                    <a:pt x="2226" y="1851"/>
                  </a:lnTo>
                  <a:lnTo>
                    <a:pt x="2223" y="1851"/>
                  </a:lnTo>
                  <a:lnTo>
                    <a:pt x="2221" y="1851"/>
                  </a:lnTo>
                  <a:lnTo>
                    <a:pt x="2216" y="1848"/>
                  </a:lnTo>
                  <a:lnTo>
                    <a:pt x="2209" y="1848"/>
                  </a:lnTo>
                  <a:lnTo>
                    <a:pt x="2209" y="1851"/>
                  </a:lnTo>
                  <a:lnTo>
                    <a:pt x="2207" y="1851"/>
                  </a:lnTo>
                  <a:lnTo>
                    <a:pt x="2202" y="1853"/>
                  </a:lnTo>
                  <a:lnTo>
                    <a:pt x="2202" y="1853"/>
                  </a:lnTo>
                  <a:lnTo>
                    <a:pt x="2202" y="1855"/>
                  </a:lnTo>
                  <a:lnTo>
                    <a:pt x="2207" y="1855"/>
                  </a:lnTo>
                  <a:lnTo>
                    <a:pt x="2207" y="1858"/>
                  </a:lnTo>
                  <a:lnTo>
                    <a:pt x="2204" y="1860"/>
                  </a:lnTo>
                  <a:lnTo>
                    <a:pt x="2202" y="1862"/>
                  </a:lnTo>
                  <a:lnTo>
                    <a:pt x="2200" y="1862"/>
                  </a:lnTo>
                  <a:lnTo>
                    <a:pt x="2197" y="1862"/>
                  </a:lnTo>
                  <a:lnTo>
                    <a:pt x="2193" y="1860"/>
                  </a:lnTo>
                  <a:lnTo>
                    <a:pt x="2190" y="1860"/>
                  </a:lnTo>
                  <a:lnTo>
                    <a:pt x="2188" y="1860"/>
                  </a:lnTo>
                  <a:lnTo>
                    <a:pt x="2188" y="1860"/>
                  </a:lnTo>
                  <a:lnTo>
                    <a:pt x="2186" y="1862"/>
                  </a:lnTo>
                  <a:lnTo>
                    <a:pt x="2186" y="1862"/>
                  </a:lnTo>
                  <a:lnTo>
                    <a:pt x="2183" y="1860"/>
                  </a:lnTo>
                  <a:lnTo>
                    <a:pt x="2181" y="1860"/>
                  </a:lnTo>
                  <a:lnTo>
                    <a:pt x="2181" y="1862"/>
                  </a:lnTo>
                  <a:lnTo>
                    <a:pt x="2181" y="1865"/>
                  </a:lnTo>
                  <a:lnTo>
                    <a:pt x="2178" y="1865"/>
                  </a:lnTo>
                  <a:lnTo>
                    <a:pt x="2178" y="1867"/>
                  </a:lnTo>
                  <a:lnTo>
                    <a:pt x="2176" y="1865"/>
                  </a:lnTo>
                  <a:lnTo>
                    <a:pt x="2176" y="1865"/>
                  </a:lnTo>
                  <a:lnTo>
                    <a:pt x="2176" y="1862"/>
                  </a:lnTo>
                  <a:lnTo>
                    <a:pt x="2176" y="1862"/>
                  </a:lnTo>
                  <a:lnTo>
                    <a:pt x="2176" y="1862"/>
                  </a:lnTo>
                  <a:lnTo>
                    <a:pt x="2174" y="1860"/>
                  </a:lnTo>
                  <a:lnTo>
                    <a:pt x="2171" y="1860"/>
                  </a:lnTo>
                  <a:lnTo>
                    <a:pt x="2171" y="1865"/>
                  </a:lnTo>
                  <a:lnTo>
                    <a:pt x="2171" y="1865"/>
                  </a:lnTo>
                  <a:lnTo>
                    <a:pt x="2169" y="1867"/>
                  </a:lnTo>
                  <a:lnTo>
                    <a:pt x="2167" y="1867"/>
                  </a:lnTo>
                  <a:lnTo>
                    <a:pt x="2164" y="1865"/>
                  </a:lnTo>
                  <a:lnTo>
                    <a:pt x="2162" y="1858"/>
                  </a:lnTo>
                  <a:lnTo>
                    <a:pt x="2160" y="1858"/>
                  </a:lnTo>
                  <a:lnTo>
                    <a:pt x="2157" y="1853"/>
                  </a:lnTo>
                  <a:lnTo>
                    <a:pt x="2155" y="1848"/>
                  </a:lnTo>
                  <a:lnTo>
                    <a:pt x="2152" y="1841"/>
                  </a:lnTo>
                  <a:lnTo>
                    <a:pt x="2150" y="1839"/>
                  </a:lnTo>
                  <a:lnTo>
                    <a:pt x="2150" y="1836"/>
                  </a:lnTo>
                  <a:lnTo>
                    <a:pt x="2150" y="1834"/>
                  </a:lnTo>
                  <a:lnTo>
                    <a:pt x="2150" y="1829"/>
                  </a:lnTo>
                  <a:lnTo>
                    <a:pt x="2152" y="1827"/>
                  </a:lnTo>
                  <a:lnTo>
                    <a:pt x="2150" y="1825"/>
                  </a:lnTo>
                  <a:lnTo>
                    <a:pt x="2150" y="1820"/>
                  </a:lnTo>
                  <a:lnTo>
                    <a:pt x="2152" y="1818"/>
                  </a:lnTo>
                  <a:lnTo>
                    <a:pt x="2152" y="1815"/>
                  </a:lnTo>
                  <a:lnTo>
                    <a:pt x="2152" y="1815"/>
                  </a:lnTo>
                  <a:lnTo>
                    <a:pt x="2152" y="1815"/>
                  </a:lnTo>
                  <a:lnTo>
                    <a:pt x="2150" y="1813"/>
                  </a:lnTo>
                  <a:lnTo>
                    <a:pt x="2148" y="1810"/>
                  </a:lnTo>
                  <a:lnTo>
                    <a:pt x="2148" y="1810"/>
                  </a:lnTo>
                  <a:lnTo>
                    <a:pt x="2145" y="1810"/>
                  </a:lnTo>
                  <a:lnTo>
                    <a:pt x="2145" y="1810"/>
                  </a:lnTo>
                  <a:lnTo>
                    <a:pt x="2143" y="1810"/>
                  </a:lnTo>
                  <a:lnTo>
                    <a:pt x="2143" y="1808"/>
                  </a:lnTo>
                  <a:lnTo>
                    <a:pt x="2143" y="1808"/>
                  </a:lnTo>
                  <a:lnTo>
                    <a:pt x="2143" y="1806"/>
                  </a:lnTo>
                  <a:lnTo>
                    <a:pt x="2145" y="1806"/>
                  </a:lnTo>
                  <a:lnTo>
                    <a:pt x="2143" y="1803"/>
                  </a:lnTo>
                  <a:lnTo>
                    <a:pt x="2145" y="1801"/>
                  </a:lnTo>
                  <a:lnTo>
                    <a:pt x="2145" y="1801"/>
                  </a:lnTo>
                  <a:lnTo>
                    <a:pt x="2143" y="1801"/>
                  </a:lnTo>
                  <a:lnTo>
                    <a:pt x="2143" y="1799"/>
                  </a:lnTo>
                  <a:lnTo>
                    <a:pt x="2143" y="1799"/>
                  </a:lnTo>
                  <a:lnTo>
                    <a:pt x="2143" y="1799"/>
                  </a:lnTo>
                  <a:lnTo>
                    <a:pt x="2145" y="1799"/>
                  </a:lnTo>
                  <a:lnTo>
                    <a:pt x="2143" y="1794"/>
                  </a:lnTo>
                  <a:lnTo>
                    <a:pt x="2145" y="1796"/>
                  </a:lnTo>
                  <a:lnTo>
                    <a:pt x="2148" y="1796"/>
                  </a:lnTo>
                  <a:lnTo>
                    <a:pt x="2148" y="1796"/>
                  </a:lnTo>
                  <a:lnTo>
                    <a:pt x="2150" y="1796"/>
                  </a:lnTo>
                  <a:lnTo>
                    <a:pt x="2152" y="1796"/>
                  </a:lnTo>
                  <a:lnTo>
                    <a:pt x="2157" y="1794"/>
                  </a:lnTo>
                  <a:lnTo>
                    <a:pt x="2160" y="1794"/>
                  </a:lnTo>
                  <a:lnTo>
                    <a:pt x="2160" y="1796"/>
                  </a:lnTo>
                  <a:lnTo>
                    <a:pt x="2162" y="1796"/>
                  </a:lnTo>
                  <a:lnTo>
                    <a:pt x="2162" y="1794"/>
                  </a:lnTo>
                  <a:lnTo>
                    <a:pt x="2164" y="1794"/>
                  </a:lnTo>
                  <a:lnTo>
                    <a:pt x="2164" y="1794"/>
                  </a:lnTo>
                  <a:lnTo>
                    <a:pt x="2164" y="1789"/>
                  </a:lnTo>
                  <a:lnTo>
                    <a:pt x="2162" y="1789"/>
                  </a:lnTo>
                  <a:lnTo>
                    <a:pt x="2164" y="1787"/>
                  </a:lnTo>
                  <a:lnTo>
                    <a:pt x="2167" y="1787"/>
                  </a:lnTo>
                  <a:lnTo>
                    <a:pt x="2169" y="1789"/>
                  </a:lnTo>
                  <a:lnTo>
                    <a:pt x="2169" y="1789"/>
                  </a:lnTo>
                  <a:lnTo>
                    <a:pt x="2169" y="1787"/>
                  </a:lnTo>
                  <a:lnTo>
                    <a:pt x="2167" y="1784"/>
                  </a:lnTo>
                  <a:lnTo>
                    <a:pt x="2167" y="1782"/>
                  </a:lnTo>
                  <a:lnTo>
                    <a:pt x="2164" y="1782"/>
                  </a:lnTo>
                  <a:lnTo>
                    <a:pt x="2164" y="1782"/>
                  </a:lnTo>
                  <a:lnTo>
                    <a:pt x="2164" y="1782"/>
                  </a:lnTo>
                  <a:lnTo>
                    <a:pt x="2164" y="1780"/>
                  </a:lnTo>
                  <a:lnTo>
                    <a:pt x="2164" y="1777"/>
                  </a:lnTo>
                  <a:lnTo>
                    <a:pt x="2169" y="1775"/>
                  </a:lnTo>
                  <a:lnTo>
                    <a:pt x="2167" y="1775"/>
                  </a:lnTo>
                  <a:lnTo>
                    <a:pt x="2167" y="1773"/>
                  </a:lnTo>
                  <a:lnTo>
                    <a:pt x="2167" y="1773"/>
                  </a:lnTo>
                  <a:lnTo>
                    <a:pt x="2167" y="1773"/>
                  </a:lnTo>
                  <a:lnTo>
                    <a:pt x="2164" y="1773"/>
                  </a:lnTo>
                  <a:lnTo>
                    <a:pt x="2162" y="1773"/>
                  </a:lnTo>
                  <a:lnTo>
                    <a:pt x="2162" y="1773"/>
                  </a:lnTo>
                  <a:lnTo>
                    <a:pt x="2162" y="1773"/>
                  </a:lnTo>
                  <a:lnTo>
                    <a:pt x="2160" y="1773"/>
                  </a:lnTo>
                  <a:lnTo>
                    <a:pt x="2160" y="1770"/>
                  </a:lnTo>
                  <a:lnTo>
                    <a:pt x="2160" y="1770"/>
                  </a:lnTo>
                  <a:lnTo>
                    <a:pt x="2157" y="1768"/>
                  </a:lnTo>
                  <a:lnTo>
                    <a:pt x="2157" y="1768"/>
                  </a:lnTo>
                  <a:lnTo>
                    <a:pt x="2160" y="1766"/>
                  </a:lnTo>
                  <a:lnTo>
                    <a:pt x="2162" y="1766"/>
                  </a:lnTo>
                  <a:lnTo>
                    <a:pt x="2162" y="1766"/>
                  </a:lnTo>
                  <a:lnTo>
                    <a:pt x="2160" y="1766"/>
                  </a:lnTo>
                  <a:lnTo>
                    <a:pt x="2160" y="1763"/>
                  </a:lnTo>
                  <a:lnTo>
                    <a:pt x="2160" y="1761"/>
                  </a:lnTo>
                  <a:lnTo>
                    <a:pt x="2157" y="1761"/>
                  </a:lnTo>
                  <a:lnTo>
                    <a:pt x="2157" y="1761"/>
                  </a:lnTo>
                  <a:lnTo>
                    <a:pt x="2157" y="1761"/>
                  </a:lnTo>
                  <a:lnTo>
                    <a:pt x="2157" y="1758"/>
                  </a:lnTo>
                  <a:lnTo>
                    <a:pt x="2157" y="1758"/>
                  </a:lnTo>
                  <a:lnTo>
                    <a:pt x="2157" y="1756"/>
                  </a:lnTo>
                  <a:lnTo>
                    <a:pt x="2155" y="1756"/>
                  </a:lnTo>
                  <a:lnTo>
                    <a:pt x="2155" y="1754"/>
                  </a:lnTo>
                  <a:lnTo>
                    <a:pt x="2155" y="1754"/>
                  </a:lnTo>
                  <a:lnTo>
                    <a:pt x="2155" y="1754"/>
                  </a:lnTo>
                  <a:lnTo>
                    <a:pt x="2157" y="1754"/>
                  </a:lnTo>
                  <a:lnTo>
                    <a:pt x="2157" y="1751"/>
                  </a:lnTo>
                  <a:lnTo>
                    <a:pt x="2157" y="1749"/>
                  </a:lnTo>
                  <a:lnTo>
                    <a:pt x="2155" y="1749"/>
                  </a:lnTo>
                  <a:lnTo>
                    <a:pt x="2155" y="1749"/>
                  </a:lnTo>
                  <a:lnTo>
                    <a:pt x="2155" y="1749"/>
                  </a:lnTo>
                  <a:lnTo>
                    <a:pt x="2155" y="1749"/>
                  </a:lnTo>
                  <a:lnTo>
                    <a:pt x="2155" y="1747"/>
                  </a:lnTo>
                  <a:lnTo>
                    <a:pt x="2152" y="1744"/>
                  </a:lnTo>
                  <a:lnTo>
                    <a:pt x="2152" y="1744"/>
                  </a:lnTo>
                  <a:lnTo>
                    <a:pt x="2152" y="1742"/>
                  </a:lnTo>
                  <a:lnTo>
                    <a:pt x="2155" y="1742"/>
                  </a:lnTo>
                  <a:lnTo>
                    <a:pt x="2155" y="1744"/>
                  </a:lnTo>
                  <a:lnTo>
                    <a:pt x="2155" y="1742"/>
                  </a:lnTo>
                  <a:lnTo>
                    <a:pt x="2155" y="1742"/>
                  </a:lnTo>
                  <a:lnTo>
                    <a:pt x="2155" y="1742"/>
                  </a:lnTo>
                  <a:lnTo>
                    <a:pt x="2155" y="1740"/>
                  </a:lnTo>
                  <a:lnTo>
                    <a:pt x="2155" y="1740"/>
                  </a:lnTo>
                  <a:lnTo>
                    <a:pt x="2155" y="1740"/>
                  </a:lnTo>
                  <a:lnTo>
                    <a:pt x="2155" y="1735"/>
                  </a:lnTo>
                  <a:lnTo>
                    <a:pt x="2155" y="1735"/>
                  </a:lnTo>
                  <a:lnTo>
                    <a:pt x="2155" y="1732"/>
                  </a:lnTo>
                  <a:lnTo>
                    <a:pt x="2152" y="1732"/>
                  </a:lnTo>
                  <a:lnTo>
                    <a:pt x="2152" y="1732"/>
                  </a:lnTo>
                  <a:lnTo>
                    <a:pt x="2152" y="1732"/>
                  </a:lnTo>
                  <a:lnTo>
                    <a:pt x="2152" y="1730"/>
                  </a:lnTo>
                  <a:lnTo>
                    <a:pt x="2152" y="1730"/>
                  </a:lnTo>
                  <a:lnTo>
                    <a:pt x="2150" y="1730"/>
                  </a:lnTo>
                  <a:lnTo>
                    <a:pt x="2148" y="1728"/>
                  </a:lnTo>
                  <a:lnTo>
                    <a:pt x="2148" y="1728"/>
                  </a:lnTo>
                  <a:lnTo>
                    <a:pt x="2148" y="1728"/>
                  </a:lnTo>
                  <a:lnTo>
                    <a:pt x="2145" y="1728"/>
                  </a:lnTo>
                  <a:lnTo>
                    <a:pt x="2145" y="1728"/>
                  </a:lnTo>
                  <a:lnTo>
                    <a:pt x="2145" y="1728"/>
                  </a:lnTo>
                  <a:lnTo>
                    <a:pt x="2145" y="1730"/>
                  </a:lnTo>
                  <a:lnTo>
                    <a:pt x="2148" y="1730"/>
                  </a:lnTo>
                  <a:lnTo>
                    <a:pt x="2148" y="1732"/>
                  </a:lnTo>
                  <a:lnTo>
                    <a:pt x="2150" y="1735"/>
                  </a:lnTo>
                  <a:lnTo>
                    <a:pt x="2150" y="1735"/>
                  </a:lnTo>
                  <a:lnTo>
                    <a:pt x="2148" y="1735"/>
                  </a:lnTo>
                  <a:lnTo>
                    <a:pt x="2148" y="1735"/>
                  </a:lnTo>
                  <a:lnTo>
                    <a:pt x="2148" y="1735"/>
                  </a:lnTo>
                  <a:lnTo>
                    <a:pt x="2148" y="1737"/>
                  </a:lnTo>
                  <a:lnTo>
                    <a:pt x="2148" y="1740"/>
                  </a:lnTo>
                  <a:lnTo>
                    <a:pt x="2143" y="1740"/>
                  </a:lnTo>
                  <a:lnTo>
                    <a:pt x="2141" y="1737"/>
                  </a:lnTo>
                  <a:lnTo>
                    <a:pt x="2138" y="1737"/>
                  </a:lnTo>
                  <a:lnTo>
                    <a:pt x="2138" y="1737"/>
                  </a:lnTo>
                  <a:lnTo>
                    <a:pt x="2136" y="1735"/>
                  </a:lnTo>
                  <a:lnTo>
                    <a:pt x="2136" y="1737"/>
                  </a:lnTo>
                  <a:lnTo>
                    <a:pt x="2136" y="1737"/>
                  </a:lnTo>
                  <a:lnTo>
                    <a:pt x="2134" y="1737"/>
                  </a:lnTo>
                  <a:lnTo>
                    <a:pt x="2131" y="1740"/>
                  </a:lnTo>
                  <a:lnTo>
                    <a:pt x="2131" y="1740"/>
                  </a:lnTo>
                  <a:lnTo>
                    <a:pt x="2131" y="1740"/>
                  </a:lnTo>
                  <a:lnTo>
                    <a:pt x="2131" y="1742"/>
                  </a:lnTo>
                  <a:lnTo>
                    <a:pt x="2131" y="1742"/>
                  </a:lnTo>
                  <a:lnTo>
                    <a:pt x="2134" y="1742"/>
                  </a:lnTo>
                  <a:lnTo>
                    <a:pt x="2136" y="1744"/>
                  </a:lnTo>
                  <a:lnTo>
                    <a:pt x="2136" y="1744"/>
                  </a:lnTo>
                  <a:lnTo>
                    <a:pt x="2138" y="1744"/>
                  </a:lnTo>
                  <a:lnTo>
                    <a:pt x="2138" y="1747"/>
                  </a:lnTo>
                  <a:lnTo>
                    <a:pt x="2138" y="1749"/>
                  </a:lnTo>
                  <a:lnTo>
                    <a:pt x="2138" y="1749"/>
                  </a:lnTo>
                  <a:lnTo>
                    <a:pt x="2138" y="1751"/>
                  </a:lnTo>
                  <a:lnTo>
                    <a:pt x="2141" y="1749"/>
                  </a:lnTo>
                  <a:lnTo>
                    <a:pt x="2143" y="1751"/>
                  </a:lnTo>
                  <a:lnTo>
                    <a:pt x="2143" y="1751"/>
                  </a:lnTo>
                  <a:lnTo>
                    <a:pt x="2145" y="1749"/>
                  </a:lnTo>
                  <a:lnTo>
                    <a:pt x="2145" y="1749"/>
                  </a:lnTo>
                  <a:lnTo>
                    <a:pt x="2145" y="1749"/>
                  </a:lnTo>
                  <a:lnTo>
                    <a:pt x="2148" y="1751"/>
                  </a:lnTo>
                  <a:lnTo>
                    <a:pt x="2150" y="1754"/>
                  </a:lnTo>
                  <a:lnTo>
                    <a:pt x="2150" y="1754"/>
                  </a:lnTo>
                  <a:lnTo>
                    <a:pt x="2150" y="1754"/>
                  </a:lnTo>
                  <a:lnTo>
                    <a:pt x="2150" y="1756"/>
                  </a:lnTo>
                  <a:lnTo>
                    <a:pt x="2150" y="1758"/>
                  </a:lnTo>
                  <a:lnTo>
                    <a:pt x="2148" y="1761"/>
                  </a:lnTo>
                  <a:lnTo>
                    <a:pt x="2148" y="1761"/>
                  </a:lnTo>
                  <a:lnTo>
                    <a:pt x="2148" y="1763"/>
                  </a:lnTo>
                  <a:lnTo>
                    <a:pt x="2145" y="1763"/>
                  </a:lnTo>
                  <a:lnTo>
                    <a:pt x="2145" y="1761"/>
                  </a:lnTo>
                  <a:lnTo>
                    <a:pt x="2145" y="1761"/>
                  </a:lnTo>
                  <a:lnTo>
                    <a:pt x="2145" y="1763"/>
                  </a:lnTo>
                  <a:lnTo>
                    <a:pt x="2145" y="1763"/>
                  </a:lnTo>
                  <a:lnTo>
                    <a:pt x="2148" y="1763"/>
                  </a:lnTo>
                  <a:lnTo>
                    <a:pt x="2148" y="1766"/>
                  </a:lnTo>
                  <a:lnTo>
                    <a:pt x="2150" y="1766"/>
                  </a:lnTo>
                  <a:lnTo>
                    <a:pt x="2150" y="1768"/>
                  </a:lnTo>
                  <a:lnTo>
                    <a:pt x="2150" y="1768"/>
                  </a:lnTo>
                  <a:lnTo>
                    <a:pt x="2150" y="1770"/>
                  </a:lnTo>
                  <a:lnTo>
                    <a:pt x="2150" y="1770"/>
                  </a:lnTo>
                  <a:lnTo>
                    <a:pt x="2150" y="1773"/>
                  </a:lnTo>
                  <a:lnTo>
                    <a:pt x="2150" y="1775"/>
                  </a:lnTo>
                  <a:lnTo>
                    <a:pt x="2150" y="1775"/>
                  </a:lnTo>
                  <a:lnTo>
                    <a:pt x="2150" y="1775"/>
                  </a:lnTo>
                  <a:lnTo>
                    <a:pt x="2152" y="1777"/>
                  </a:lnTo>
                  <a:lnTo>
                    <a:pt x="2152" y="1777"/>
                  </a:lnTo>
                  <a:lnTo>
                    <a:pt x="2155" y="1780"/>
                  </a:lnTo>
                  <a:lnTo>
                    <a:pt x="2155" y="1780"/>
                  </a:lnTo>
                  <a:lnTo>
                    <a:pt x="2155" y="1782"/>
                  </a:lnTo>
                  <a:lnTo>
                    <a:pt x="2157" y="1782"/>
                  </a:lnTo>
                  <a:lnTo>
                    <a:pt x="2157" y="1782"/>
                  </a:lnTo>
                  <a:lnTo>
                    <a:pt x="2162" y="1787"/>
                  </a:lnTo>
                  <a:lnTo>
                    <a:pt x="2162" y="1787"/>
                  </a:lnTo>
                  <a:lnTo>
                    <a:pt x="2160" y="1787"/>
                  </a:lnTo>
                  <a:lnTo>
                    <a:pt x="2157" y="1784"/>
                  </a:lnTo>
                  <a:lnTo>
                    <a:pt x="2157" y="1784"/>
                  </a:lnTo>
                  <a:lnTo>
                    <a:pt x="2155" y="1784"/>
                  </a:lnTo>
                  <a:lnTo>
                    <a:pt x="2150" y="1784"/>
                  </a:lnTo>
                  <a:lnTo>
                    <a:pt x="2150" y="1782"/>
                  </a:lnTo>
                  <a:lnTo>
                    <a:pt x="2150" y="1780"/>
                  </a:lnTo>
                  <a:lnTo>
                    <a:pt x="2148" y="1780"/>
                  </a:lnTo>
                  <a:lnTo>
                    <a:pt x="2145" y="1777"/>
                  </a:lnTo>
                  <a:lnTo>
                    <a:pt x="2143" y="1777"/>
                  </a:lnTo>
                  <a:lnTo>
                    <a:pt x="2143" y="1775"/>
                  </a:lnTo>
                  <a:lnTo>
                    <a:pt x="2143" y="1775"/>
                  </a:lnTo>
                  <a:lnTo>
                    <a:pt x="2141" y="1775"/>
                  </a:lnTo>
                  <a:lnTo>
                    <a:pt x="2141" y="1775"/>
                  </a:lnTo>
                  <a:lnTo>
                    <a:pt x="2138" y="1773"/>
                  </a:lnTo>
                  <a:lnTo>
                    <a:pt x="2138" y="1773"/>
                  </a:lnTo>
                  <a:lnTo>
                    <a:pt x="2138" y="1770"/>
                  </a:lnTo>
                  <a:lnTo>
                    <a:pt x="2136" y="1770"/>
                  </a:lnTo>
                  <a:lnTo>
                    <a:pt x="2134" y="1768"/>
                  </a:lnTo>
                  <a:lnTo>
                    <a:pt x="2134" y="1770"/>
                  </a:lnTo>
                  <a:lnTo>
                    <a:pt x="2126" y="1768"/>
                  </a:lnTo>
                  <a:lnTo>
                    <a:pt x="2126" y="1768"/>
                  </a:lnTo>
                  <a:lnTo>
                    <a:pt x="2124" y="1768"/>
                  </a:lnTo>
                  <a:lnTo>
                    <a:pt x="2124" y="1766"/>
                  </a:lnTo>
                  <a:lnTo>
                    <a:pt x="2124" y="1768"/>
                  </a:lnTo>
                  <a:lnTo>
                    <a:pt x="2124" y="1768"/>
                  </a:lnTo>
                  <a:lnTo>
                    <a:pt x="2124" y="1768"/>
                  </a:lnTo>
                  <a:lnTo>
                    <a:pt x="2122" y="1768"/>
                  </a:lnTo>
                  <a:lnTo>
                    <a:pt x="2122" y="1768"/>
                  </a:lnTo>
                  <a:lnTo>
                    <a:pt x="2119" y="1768"/>
                  </a:lnTo>
                  <a:lnTo>
                    <a:pt x="2119" y="1768"/>
                  </a:lnTo>
                  <a:lnTo>
                    <a:pt x="2122" y="1770"/>
                  </a:lnTo>
                  <a:lnTo>
                    <a:pt x="2122" y="1770"/>
                  </a:lnTo>
                  <a:lnTo>
                    <a:pt x="2122" y="1770"/>
                  </a:lnTo>
                  <a:lnTo>
                    <a:pt x="2124" y="1770"/>
                  </a:lnTo>
                  <a:lnTo>
                    <a:pt x="2124" y="1770"/>
                  </a:lnTo>
                  <a:lnTo>
                    <a:pt x="2124" y="1773"/>
                  </a:lnTo>
                  <a:lnTo>
                    <a:pt x="2126" y="1775"/>
                  </a:lnTo>
                  <a:lnTo>
                    <a:pt x="2126" y="1775"/>
                  </a:lnTo>
                  <a:lnTo>
                    <a:pt x="2126" y="1775"/>
                  </a:lnTo>
                  <a:lnTo>
                    <a:pt x="2129" y="1775"/>
                  </a:lnTo>
                  <a:lnTo>
                    <a:pt x="2131" y="1777"/>
                  </a:lnTo>
                  <a:lnTo>
                    <a:pt x="2134" y="1777"/>
                  </a:lnTo>
                  <a:lnTo>
                    <a:pt x="2136" y="1780"/>
                  </a:lnTo>
                  <a:lnTo>
                    <a:pt x="2136" y="1780"/>
                  </a:lnTo>
                  <a:lnTo>
                    <a:pt x="2136" y="1782"/>
                  </a:lnTo>
                  <a:lnTo>
                    <a:pt x="2138" y="1782"/>
                  </a:lnTo>
                  <a:lnTo>
                    <a:pt x="2138" y="1789"/>
                  </a:lnTo>
                  <a:lnTo>
                    <a:pt x="2134" y="1789"/>
                  </a:lnTo>
                  <a:lnTo>
                    <a:pt x="2131" y="1787"/>
                  </a:lnTo>
                  <a:lnTo>
                    <a:pt x="2129" y="1787"/>
                  </a:lnTo>
                  <a:lnTo>
                    <a:pt x="2129" y="1787"/>
                  </a:lnTo>
                  <a:lnTo>
                    <a:pt x="2131" y="1792"/>
                  </a:lnTo>
                  <a:lnTo>
                    <a:pt x="2134" y="1792"/>
                  </a:lnTo>
                  <a:lnTo>
                    <a:pt x="2136" y="1794"/>
                  </a:lnTo>
                  <a:lnTo>
                    <a:pt x="2136" y="1796"/>
                  </a:lnTo>
                  <a:lnTo>
                    <a:pt x="2138" y="1799"/>
                  </a:lnTo>
                  <a:lnTo>
                    <a:pt x="2141" y="1799"/>
                  </a:lnTo>
                  <a:lnTo>
                    <a:pt x="2143" y="1801"/>
                  </a:lnTo>
                  <a:lnTo>
                    <a:pt x="2143" y="1801"/>
                  </a:lnTo>
                  <a:lnTo>
                    <a:pt x="2143" y="1801"/>
                  </a:lnTo>
                  <a:lnTo>
                    <a:pt x="2141" y="1803"/>
                  </a:lnTo>
                  <a:lnTo>
                    <a:pt x="2141" y="1806"/>
                  </a:lnTo>
                  <a:lnTo>
                    <a:pt x="2138" y="1806"/>
                  </a:lnTo>
                  <a:lnTo>
                    <a:pt x="2138" y="1808"/>
                  </a:lnTo>
                  <a:lnTo>
                    <a:pt x="2138" y="1808"/>
                  </a:lnTo>
                  <a:lnTo>
                    <a:pt x="2138" y="1810"/>
                  </a:lnTo>
                  <a:lnTo>
                    <a:pt x="2136" y="1810"/>
                  </a:lnTo>
                  <a:lnTo>
                    <a:pt x="2136" y="1813"/>
                  </a:lnTo>
                  <a:lnTo>
                    <a:pt x="2136" y="1815"/>
                  </a:lnTo>
                  <a:lnTo>
                    <a:pt x="2138" y="1818"/>
                  </a:lnTo>
                  <a:lnTo>
                    <a:pt x="2136" y="1818"/>
                  </a:lnTo>
                  <a:lnTo>
                    <a:pt x="2134" y="1818"/>
                  </a:lnTo>
                  <a:lnTo>
                    <a:pt x="2131" y="1818"/>
                  </a:lnTo>
                  <a:lnTo>
                    <a:pt x="2129" y="1820"/>
                  </a:lnTo>
                  <a:lnTo>
                    <a:pt x="2126" y="1820"/>
                  </a:lnTo>
                  <a:lnTo>
                    <a:pt x="2124" y="1820"/>
                  </a:lnTo>
                  <a:lnTo>
                    <a:pt x="2124" y="1820"/>
                  </a:lnTo>
                  <a:lnTo>
                    <a:pt x="2124" y="1815"/>
                  </a:lnTo>
                  <a:lnTo>
                    <a:pt x="2124" y="1813"/>
                  </a:lnTo>
                  <a:lnTo>
                    <a:pt x="2122" y="1813"/>
                  </a:lnTo>
                  <a:lnTo>
                    <a:pt x="2122" y="1815"/>
                  </a:lnTo>
                  <a:lnTo>
                    <a:pt x="2122" y="1815"/>
                  </a:lnTo>
                  <a:lnTo>
                    <a:pt x="2122" y="1818"/>
                  </a:lnTo>
                  <a:lnTo>
                    <a:pt x="2122" y="1818"/>
                  </a:lnTo>
                  <a:lnTo>
                    <a:pt x="2119" y="1820"/>
                  </a:lnTo>
                  <a:lnTo>
                    <a:pt x="2119" y="1820"/>
                  </a:lnTo>
                  <a:lnTo>
                    <a:pt x="2119" y="1820"/>
                  </a:lnTo>
                  <a:lnTo>
                    <a:pt x="2119" y="1822"/>
                  </a:lnTo>
                  <a:lnTo>
                    <a:pt x="2119" y="1822"/>
                  </a:lnTo>
                  <a:lnTo>
                    <a:pt x="2119" y="1825"/>
                  </a:lnTo>
                  <a:lnTo>
                    <a:pt x="2119" y="1827"/>
                  </a:lnTo>
                  <a:lnTo>
                    <a:pt x="2122" y="1827"/>
                  </a:lnTo>
                  <a:lnTo>
                    <a:pt x="2122" y="1829"/>
                  </a:lnTo>
                  <a:lnTo>
                    <a:pt x="2119" y="1829"/>
                  </a:lnTo>
                  <a:lnTo>
                    <a:pt x="2115" y="1832"/>
                  </a:lnTo>
                  <a:lnTo>
                    <a:pt x="2112" y="1829"/>
                  </a:lnTo>
                  <a:lnTo>
                    <a:pt x="2110" y="1827"/>
                  </a:lnTo>
                  <a:lnTo>
                    <a:pt x="2108" y="1827"/>
                  </a:lnTo>
                  <a:lnTo>
                    <a:pt x="2105" y="1827"/>
                  </a:lnTo>
                  <a:lnTo>
                    <a:pt x="2103" y="1825"/>
                  </a:lnTo>
                  <a:lnTo>
                    <a:pt x="2105" y="1822"/>
                  </a:lnTo>
                  <a:lnTo>
                    <a:pt x="2103" y="1820"/>
                  </a:lnTo>
                  <a:lnTo>
                    <a:pt x="2103" y="1820"/>
                  </a:lnTo>
                  <a:lnTo>
                    <a:pt x="2098" y="1818"/>
                  </a:lnTo>
                  <a:lnTo>
                    <a:pt x="2096" y="1818"/>
                  </a:lnTo>
                  <a:lnTo>
                    <a:pt x="2096" y="1818"/>
                  </a:lnTo>
                  <a:lnTo>
                    <a:pt x="2093" y="1818"/>
                  </a:lnTo>
                  <a:lnTo>
                    <a:pt x="2093" y="1818"/>
                  </a:lnTo>
                  <a:lnTo>
                    <a:pt x="2091" y="1815"/>
                  </a:lnTo>
                  <a:lnTo>
                    <a:pt x="2093" y="1813"/>
                  </a:lnTo>
                  <a:lnTo>
                    <a:pt x="2093" y="1810"/>
                  </a:lnTo>
                  <a:lnTo>
                    <a:pt x="2093" y="1808"/>
                  </a:lnTo>
                  <a:lnTo>
                    <a:pt x="2093" y="1808"/>
                  </a:lnTo>
                  <a:lnTo>
                    <a:pt x="2091" y="1806"/>
                  </a:lnTo>
                  <a:lnTo>
                    <a:pt x="2091" y="1806"/>
                  </a:lnTo>
                  <a:lnTo>
                    <a:pt x="2089" y="1803"/>
                  </a:lnTo>
                  <a:lnTo>
                    <a:pt x="2089" y="1799"/>
                  </a:lnTo>
                  <a:lnTo>
                    <a:pt x="2091" y="1799"/>
                  </a:lnTo>
                  <a:lnTo>
                    <a:pt x="2091" y="1796"/>
                  </a:lnTo>
                  <a:lnTo>
                    <a:pt x="2089" y="1794"/>
                  </a:lnTo>
                  <a:lnTo>
                    <a:pt x="2089" y="1789"/>
                  </a:lnTo>
                  <a:lnTo>
                    <a:pt x="2089" y="1787"/>
                  </a:lnTo>
                  <a:lnTo>
                    <a:pt x="2086" y="1787"/>
                  </a:lnTo>
                  <a:lnTo>
                    <a:pt x="2086" y="1784"/>
                  </a:lnTo>
                  <a:lnTo>
                    <a:pt x="2086" y="1782"/>
                  </a:lnTo>
                  <a:lnTo>
                    <a:pt x="2086" y="1782"/>
                  </a:lnTo>
                  <a:lnTo>
                    <a:pt x="2089" y="1782"/>
                  </a:lnTo>
                  <a:lnTo>
                    <a:pt x="2089" y="1780"/>
                  </a:lnTo>
                  <a:lnTo>
                    <a:pt x="2089" y="1777"/>
                  </a:lnTo>
                  <a:lnTo>
                    <a:pt x="2089" y="1775"/>
                  </a:lnTo>
                  <a:lnTo>
                    <a:pt x="2091" y="1773"/>
                  </a:lnTo>
                  <a:lnTo>
                    <a:pt x="2089" y="1770"/>
                  </a:lnTo>
                  <a:lnTo>
                    <a:pt x="2089" y="1770"/>
                  </a:lnTo>
                  <a:lnTo>
                    <a:pt x="2086" y="1768"/>
                  </a:lnTo>
                  <a:lnTo>
                    <a:pt x="2089" y="1768"/>
                  </a:lnTo>
                  <a:lnTo>
                    <a:pt x="2091" y="1766"/>
                  </a:lnTo>
                  <a:lnTo>
                    <a:pt x="2089" y="1766"/>
                  </a:lnTo>
                  <a:lnTo>
                    <a:pt x="2089" y="1766"/>
                  </a:lnTo>
                  <a:lnTo>
                    <a:pt x="2089" y="1761"/>
                  </a:lnTo>
                  <a:lnTo>
                    <a:pt x="2091" y="1761"/>
                  </a:lnTo>
                  <a:lnTo>
                    <a:pt x="2089" y="1754"/>
                  </a:lnTo>
                  <a:lnTo>
                    <a:pt x="2091" y="1754"/>
                  </a:lnTo>
                  <a:lnTo>
                    <a:pt x="2091" y="1754"/>
                  </a:lnTo>
                  <a:lnTo>
                    <a:pt x="2093" y="1751"/>
                  </a:lnTo>
                  <a:lnTo>
                    <a:pt x="2093" y="1751"/>
                  </a:lnTo>
                  <a:lnTo>
                    <a:pt x="2096" y="1749"/>
                  </a:lnTo>
                  <a:lnTo>
                    <a:pt x="2096" y="1747"/>
                  </a:lnTo>
                  <a:lnTo>
                    <a:pt x="2093" y="1747"/>
                  </a:lnTo>
                  <a:lnTo>
                    <a:pt x="2093" y="1744"/>
                  </a:lnTo>
                  <a:lnTo>
                    <a:pt x="2091" y="1742"/>
                  </a:lnTo>
                  <a:lnTo>
                    <a:pt x="2091" y="1740"/>
                  </a:lnTo>
                  <a:lnTo>
                    <a:pt x="2091" y="1737"/>
                  </a:lnTo>
                  <a:lnTo>
                    <a:pt x="2093" y="1735"/>
                  </a:lnTo>
                  <a:lnTo>
                    <a:pt x="2096" y="1735"/>
                  </a:lnTo>
                  <a:lnTo>
                    <a:pt x="2096" y="1735"/>
                  </a:lnTo>
                  <a:lnTo>
                    <a:pt x="2096" y="1735"/>
                  </a:lnTo>
                  <a:lnTo>
                    <a:pt x="2096" y="1732"/>
                  </a:lnTo>
                  <a:lnTo>
                    <a:pt x="2098" y="1735"/>
                  </a:lnTo>
                  <a:lnTo>
                    <a:pt x="2098" y="1735"/>
                  </a:lnTo>
                  <a:lnTo>
                    <a:pt x="2098" y="1737"/>
                  </a:lnTo>
                  <a:lnTo>
                    <a:pt x="2098" y="1735"/>
                  </a:lnTo>
                  <a:lnTo>
                    <a:pt x="2100" y="1735"/>
                  </a:lnTo>
                  <a:lnTo>
                    <a:pt x="2103" y="1732"/>
                  </a:lnTo>
                  <a:lnTo>
                    <a:pt x="2103" y="1730"/>
                  </a:lnTo>
                  <a:lnTo>
                    <a:pt x="2103" y="1730"/>
                  </a:lnTo>
                  <a:lnTo>
                    <a:pt x="2100" y="1728"/>
                  </a:lnTo>
                  <a:lnTo>
                    <a:pt x="2098" y="1728"/>
                  </a:lnTo>
                  <a:lnTo>
                    <a:pt x="2098" y="1728"/>
                  </a:lnTo>
                  <a:lnTo>
                    <a:pt x="2096" y="1725"/>
                  </a:lnTo>
                  <a:lnTo>
                    <a:pt x="2096" y="1723"/>
                  </a:lnTo>
                  <a:lnTo>
                    <a:pt x="2096" y="1721"/>
                  </a:lnTo>
                  <a:lnTo>
                    <a:pt x="2096" y="1718"/>
                  </a:lnTo>
                  <a:lnTo>
                    <a:pt x="2096" y="1716"/>
                  </a:lnTo>
                  <a:lnTo>
                    <a:pt x="2096" y="1711"/>
                  </a:lnTo>
                  <a:lnTo>
                    <a:pt x="2096" y="1709"/>
                  </a:lnTo>
                  <a:lnTo>
                    <a:pt x="2093" y="1706"/>
                  </a:lnTo>
                  <a:lnTo>
                    <a:pt x="2093" y="1704"/>
                  </a:lnTo>
                  <a:lnTo>
                    <a:pt x="2093" y="1702"/>
                  </a:lnTo>
                  <a:lnTo>
                    <a:pt x="2093" y="1702"/>
                  </a:lnTo>
                  <a:lnTo>
                    <a:pt x="2093" y="1702"/>
                  </a:lnTo>
                  <a:lnTo>
                    <a:pt x="2093" y="1697"/>
                  </a:lnTo>
                  <a:lnTo>
                    <a:pt x="2096" y="1697"/>
                  </a:lnTo>
                  <a:lnTo>
                    <a:pt x="2096" y="1697"/>
                  </a:lnTo>
                  <a:lnTo>
                    <a:pt x="2093" y="1697"/>
                  </a:lnTo>
                  <a:lnTo>
                    <a:pt x="2093" y="1695"/>
                  </a:lnTo>
                  <a:lnTo>
                    <a:pt x="2093" y="1692"/>
                  </a:lnTo>
                  <a:lnTo>
                    <a:pt x="2096" y="1692"/>
                  </a:lnTo>
                  <a:lnTo>
                    <a:pt x="2096" y="1690"/>
                  </a:lnTo>
                  <a:lnTo>
                    <a:pt x="2096" y="1690"/>
                  </a:lnTo>
                  <a:lnTo>
                    <a:pt x="2096" y="1690"/>
                  </a:lnTo>
                  <a:lnTo>
                    <a:pt x="2096" y="1688"/>
                  </a:lnTo>
                  <a:lnTo>
                    <a:pt x="2093" y="1688"/>
                  </a:lnTo>
                  <a:lnTo>
                    <a:pt x="2091" y="1688"/>
                  </a:lnTo>
                  <a:lnTo>
                    <a:pt x="2091" y="1685"/>
                  </a:lnTo>
                  <a:lnTo>
                    <a:pt x="2091" y="1685"/>
                  </a:lnTo>
                  <a:lnTo>
                    <a:pt x="2091" y="1683"/>
                  </a:lnTo>
                  <a:lnTo>
                    <a:pt x="2093" y="1683"/>
                  </a:lnTo>
                  <a:lnTo>
                    <a:pt x="2093" y="1680"/>
                  </a:lnTo>
                  <a:lnTo>
                    <a:pt x="2096" y="1680"/>
                  </a:lnTo>
                  <a:lnTo>
                    <a:pt x="2096" y="1678"/>
                  </a:lnTo>
                  <a:lnTo>
                    <a:pt x="2096" y="1676"/>
                  </a:lnTo>
                  <a:lnTo>
                    <a:pt x="2098" y="1673"/>
                  </a:lnTo>
                  <a:lnTo>
                    <a:pt x="2103" y="1671"/>
                  </a:lnTo>
                  <a:lnTo>
                    <a:pt x="2105" y="1669"/>
                  </a:lnTo>
                  <a:lnTo>
                    <a:pt x="2105" y="1669"/>
                  </a:lnTo>
                  <a:lnTo>
                    <a:pt x="2108" y="1669"/>
                  </a:lnTo>
                  <a:lnTo>
                    <a:pt x="2108" y="1662"/>
                  </a:lnTo>
                  <a:lnTo>
                    <a:pt x="2110" y="1662"/>
                  </a:lnTo>
                  <a:lnTo>
                    <a:pt x="2108" y="1659"/>
                  </a:lnTo>
                  <a:lnTo>
                    <a:pt x="2108" y="1659"/>
                  </a:lnTo>
                  <a:lnTo>
                    <a:pt x="2105" y="1654"/>
                  </a:lnTo>
                  <a:lnTo>
                    <a:pt x="2103" y="1654"/>
                  </a:lnTo>
                  <a:lnTo>
                    <a:pt x="2103" y="1657"/>
                  </a:lnTo>
                  <a:lnTo>
                    <a:pt x="2100" y="1657"/>
                  </a:lnTo>
                  <a:lnTo>
                    <a:pt x="2098" y="1654"/>
                  </a:lnTo>
                  <a:lnTo>
                    <a:pt x="2098" y="1652"/>
                  </a:lnTo>
                  <a:lnTo>
                    <a:pt x="2100" y="1652"/>
                  </a:lnTo>
                  <a:lnTo>
                    <a:pt x="2105" y="1652"/>
                  </a:lnTo>
                  <a:lnTo>
                    <a:pt x="2105" y="1652"/>
                  </a:lnTo>
                  <a:lnTo>
                    <a:pt x="2108" y="1652"/>
                  </a:lnTo>
                  <a:lnTo>
                    <a:pt x="2108" y="1654"/>
                  </a:lnTo>
                  <a:lnTo>
                    <a:pt x="2108" y="1654"/>
                  </a:lnTo>
                  <a:lnTo>
                    <a:pt x="2110" y="1654"/>
                  </a:lnTo>
                  <a:lnTo>
                    <a:pt x="2110" y="1654"/>
                  </a:lnTo>
                  <a:lnTo>
                    <a:pt x="2112" y="1654"/>
                  </a:lnTo>
                  <a:lnTo>
                    <a:pt x="2112" y="1652"/>
                  </a:lnTo>
                  <a:lnTo>
                    <a:pt x="2115" y="1652"/>
                  </a:lnTo>
                  <a:lnTo>
                    <a:pt x="2117" y="1652"/>
                  </a:lnTo>
                  <a:lnTo>
                    <a:pt x="2117" y="1650"/>
                  </a:lnTo>
                  <a:lnTo>
                    <a:pt x="2119" y="1650"/>
                  </a:lnTo>
                  <a:lnTo>
                    <a:pt x="2122" y="1650"/>
                  </a:lnTo>
                  <a:lnTo>
                    <a:pt x="2124" y="1650"/>
                  </a:lnTo>
                  <a:lnTo>
                    <a:pt x="2126" y="1650"/>
                  </a:lnTo>
                  <a:lnTo>
                    <a:pt x="2126" y="1650"/>
                  </a:lnTo>
                  <a:lnTo>
                    <a:pt x="2129" y="1650"/>
                  </a:lnTo>
                  <a:lnTo>
                    <a:pt x="2134" y="1645"/>
                  </a:lnTo>
                  <a:lnTo>
                    <a:pt x="2136" y="1645"/>
                  </a:lnTo>
                  <a:lnTo>
                    <a:pt x="2136" y="1645"/>
                  </a:lnTo>
                  <a:lnTo>
                    <a:pt x="2138" y="1643"/>
                  </a:lnTo>
                  <a:lnTo>
                    <a:pt x="2141" y="1643"/>
                  </a:lnTo>
                  <a:lnTo>
                    <a:pt x="2141" y="1643"/>
                  </a:lnTo>
                  <a:lnTo>
                    <a:pt x="2143" y="1643"/>
                  </a:lnTo>
                  <a:lnTo>
                    <a:pt x="2143" y="1643"/>
                  </a:lnTo>
                  <a:lnTo>
                    <a:pt x="2145" y="1640"/>
                  </a:lnTo>
                  <a:lnTo>
                    <a:pt x="2145" y="1638"/>
                  </a:lnTo>
                  <a:lnTo>
                    <a:pt x="2148" y="1638"/>
                  </a:lnTo>
                  <a:lnTo>
                    <a:pt x="2150" y="1638"/>
                  </a:lnTo>
                  <a:lnTo>
                    <a:pt x="2150" y="1638"/>
                  </a:lnTo>
                  <a:lnTo>
                    <a:pt x="2152" y="1638"/>
                  </a:lnTo>
                  <a:lnTo>
                    <a:pt x="2152" y="1638"/>
                  </a:lnTo>
                  <a:lnTo>
                    <a:pt x="2157" y="1636"/>
                  </a:lnTo>
                  <a:lnTo>
                    <a:pt x="2164" y="1638"/>
                  </a:lnTo>
                  <a:lnTo>
                    <a:pt x="2164" y="1638"/>
                  </a:lnTo>
                  <a:lnTo>
                    <a:pt x="2164" y="1638"/>
                  </a:lnTo>
                  <a:lnTo>
                    <a:pt x="2164" y="1636"/>
                  </a:lnTo>
                  <a:lnTo>
                    <a:pt x="2169" y="1638"/>
                  </a:lnTo>
                  <a:lnTo>
                    <a:pt x="2169" y="1636"/>
                  </a:lnTo>
                  <a:lnTo>
                    <a:pt x="2169" y="1636"/>
                  </a:lnTo>
                  <a:lnTo>
                    <a:pt x="2169" y="1638"/>
                  </a:lnTo>
                  <a:close/>
                  <a:moveTo>
                    <a:pt x="2443" y="1631"/>
                  </a:moveTo>
                  <a:lnTo>
                    <a:pt x="2446" y="1633"/>
                  </a:lnTo>
                  <a:lnTo>
                    <a:pt x="2448" y="1633"/>
                  </a:lnTo>
                  <a:lnTo>
                    <a:pt x="2450" y="1636"/>
                  </a:lnTo>
                  <a:lnTo>
                    <a:pt x="2453" y="1636"/>
                  </a:lnTo>
                  <a:lnTo>
                    <a:pt x="2450" y="1638"/>
                  </a:lnTo>
                  <a:lnTo>
                    <a:pt x="2448" y="1638"/>
                  </a:lnTo>
                  <a:lnTo>
                    <a:pt x="2443" y="1636"/>
                  </a:lnTo>
                  <a:lnTo>
                    <a:pt x="2443" y="1636"/>
                  </a:lnTo>
                  <a:lnTo>
                    <a:pt x="2443" y="1636"/>
                  </a:lnTo>
                  <a:lnTo>
                    <a:pt x="2443" y="1638"/>
                  </a:lnTo>
                  <a:lnTo>
                    <a:pt x="2443" y="1640"/>
                  </a:lnTo>
                  <a:lnTo>
                    <a:pt x="2446" y="1640"/>
                  </a:lnTo>
                  <a:lnTo>
                    <a:pt x="2446" y="1640"/>
                  </a:lnTo>
                  <a:lnTo>
                    <a:pt x="2448" y="1640"/>
                  </a:lnTo>
                  <a:lnTo>
                    <a:pt x="2448" y="1643"/>
                  </a:lnTo>
                  <a:lnTo>
                    <a:pt x="2446" y="1645"/>
                  </a:lnTo>
                  <a:lnTo>
                    <a:pt x="2446" y="1647"/>
                  </a:lnTo>
                  <a:lnTo>
                    <a:pt x="2446" y="1647"/>
                  </a:lnTo>
                  <a:lnTo>
                    <a:pt x="2448" y="1650"/>
                  </a:lnTo>
                  <a:lnTo>
                    <a:pt x="2448" y="1647"/>
                  </a:lnTo>
                  <a:lnTo>
                    <a:pt x="2450" y="1647"/>
                  </a:lnTo>
                  <a:lnTo>
                    <a:pt x="2450" y="1645"/>
                  </a:lnTo>
                  <a:lnTo>
                    <a:pt x="2450" y="1645"/>
                  </a:lnTo>
                  <a:lnTo>
                    <a:pt x="2453" y="1647"/>
                  </a:lnTo>
                  <a:lnTo>
                    <a:pt x="2453" y="1647"/>
                  </a:lnTo>
                  <a:lnTo>
                    <a:pt x="2455" y="1647"/>
                  </a:lnTo>
                  <a:lnTo>
                    <a:pt x="2458" y="1650"/>
                  </a:lnTo>
                  <a:lnTo>
                    <a:pt x="2458" y="1650"/>
                  </a:lnTo>
                  <a:lnTo>
                    <a:pt x="2460" y="1650"/>
                  </a:lnTo>
                  <a:lnTo>
                    <a:pt x="2460" y="1647"/>
                  </a:lnTo>
                  <a:lnTo>
                    <a:pt x="2460" y="1650"/>
                  </a:lnTo>
                  <a:lnTo>
                    <a:pt x="2462" y="1650"/>
                  </a:lnTo>
                  <a:lnTo>
                    <a:pt x="2465" y="1650"/>
                  </a:lnTo>
                  <a:lnTo>
                    <a:pt x="2465" y="1650"/>
                  </a:lnTo>
                  <a:lnTo>
                    <a:pt x="2467" y="1650"/>
                  </a:lnTo>
                  <a:lnTo>
                    <a:pt x="2469" y="1647"/>
                  </a:lnTo>
                  <a:lnTo>
                    <a:pt x="2469" y="1647"/>
                  </a:lnTo>
                  <a:lnTo>
                    <a:pt x="2472" y="1650"/>
                  </a:lnTo>
                  <a:lnTo>
                    <a:pt x="2472" y="1652"/>
                  </a:lnTo>
                  <a:lnTo>
                    <a:pt x="2472" y="1652"/>
                  </a:lnTo>
                  <a:lnTo>
                    <a:pt x="2467" y="1652"/>
                  </a:lnTo>
                  <a:lnTo>
                    <a:pt x="2467" y="1654"/>
                  </a:lnTo>
                  <a:lnTo>
                    <a:pt x="2462" y="1652"/>
                  </a:lnTo>
                  <a:lnTo>
                    <a:pt x="2462" y="1654"/>
                  </a:lnTo>
                  <a:lnTo>
                    <a:pt x="2460" y="1654"/>
                  </a:lnTo>
                  <a:lnTo>
                    <a:pt x="2458" y="1654"/>
                  </a:lnTo>
                  <a:lnTo>
                    <a:pt x="2458" y="1654"/>
                  </a:lnTo>
                  <a:lnTo>
                    <a:pt x="2458" y="1659"/>
                  </a:lnTo>
                  <a:lnTo>
                    <a:pt x="2455" y="1659"/>
                  </a:lnTo>
                  <a:lnTo>
                    <a:pt x="2458" y="1662"/>
                  </a:lnTo>
                  <a:lnTo>
                    <a:pt x="2455" y="1662"/>
                  </a:lnTo>
                  <a:lnTo>
                    <a:pt x="2455" y="1664"/>
                  </a:lnTo>
                  <a:lnTo>
                    <a:pt x="2455" y="1666"/>
                  </a:lnTo>
                  <a:lnTo>
                    <a:pt x="2458" y="1669"/>
                  </a:lnTo>
                  <a:lnTo>
                    <a:pt x="2460" y="1673"/>
                  </a:lnTo>
                  <a:lnTo>
                    <a:pt x="2465" y="1676"/>
                  </a:lnTo>
                  <a:lnTo>
                    <a:pt x="2467" y="1676"/>
                  </a:lnTo>
                  <a:lnTo>
                    <a:pt x="2467" y="1673"/>
                  </a:lnTo>
                  <a:lnTo>
                    <a:pt x="2467" y="1671"/>
                  </a:lnTo>
                  <a:lnTo>
                    <a:pt x="2469" y="1671"/>
                  </a:lnTo>
                  <a:lnTo>
                    <a:pt x="2474" y="1671"/>
                  </a:lnTo>
                  <a:lnTo>
                    <a:pt x="2479" y="1671"/>
                  </a:lnTo>
                  <a:lnTo>
                    <a:pt x="2479" y="1671"/>
                  </a:lnTo>
                  <a:lnTo>
                    <a:pt x="2481" y="1671"/>
                  </a:lnTo>
                  <a:lnTo>
                    <a:pt x="2484" y="1669"/>
                  </a:lnTo>
                  <a:lnTo>
                    <a:pt x="2486" y="1669"/>
                  </a:lnTo>
                  <a:lnTo>
                    <a:pt x="2486" y="1671"/>
                  </a:lnTo>
                  <a:lnTo>
                    <a:pt x="2488" y="1671"/>
                  </a:lnTo>
                  <a:lnTo>
                    <a:pt x="2488" y="1673"/>
                  </a:lnTo>
                  <a:lnTo>
                    <a:pt x="2486" y="1673"/>
                  </a:lnTo>
                  <a:lnTo>
                    <a:pt x="2486" y="1676"/>
                  </a:lnTo>
                  <a:lnTo>
                    <a:pt x="2484" y="1676"/>
                  </a:lnTo>
                  <a:lnTo>
                    <a:pt x="2484" y="1678"/>
                  </a:lnTo>
                  <a:lnTo>
                    <a:pt x="2484" y="1680"/>
                  </a:lnTo>
                  <a:lnTo>
                    <a:pt x="2484" y="1680"/>
                  </a:lnTo>
                  <a:lnTo>
                    <a:pt x="2484" y="1680"/>
                  </a:lnTo>
                  <a:lnTo>
                    <a:pt x="2484" y="1683"/>
                  </a:lnTo>
                  <a:lnTo>
                    <a:pt x="2486" y="1685"/>
                  </a:lnTo>
                  <a:lnTo>
                    <a:pt x="2486" y="1688"/>
                  </a:lnTo>
                  <a:lnTo>
                    <a:pt x="2484" y="1688"/>
                  </a:lnTo>
                  <a:lnTo>
                    <a:pt x="2484" y="1688"/>
                  </a:lnTo>
                  <a:lnTo>
                    <a:pt x="2484" y="1690"/>
                  </a:lnTo>
                  <a:lnTo>
                    <a:pt x="2484" y="1690"/>
                  </a:lnTo>
                  <a:lnTo>
                    <a:pt x="2486" y="1692"/>
                  </a:lnTo>
                  <a:lnTo>
                    <a:pt x="2486" y="1692"/>
                  </a:lnTo>
                  <a:lnTo>
                    <a:pt x="2488" y="1692"/>
                  </a:lnTo>
                  <a:lnTo>
                    <a:pt x="2488" y="1695"/>
                  </a:lnTo>
                  <a:lnTo>
                    <a:pt x="2488" y="1695"/>
                  </a:lnTo>
                  <a:lnTo>
                    <a:pt x="2491" y="1695"/>
                  </a:lnTo>
                  <a:lnTo>
                    <a:pt x="2493" y="1695"/>
                  </a:lnTo>
                  <a:lnTo>
                    <a:pt x="2495" y="1695"/>
                  </a:lnTo>
                  <a:lnTo>
                    <a:pt x="2495" y="1695"/>
                  </a:lnTo>
                  <a:lnTo>
                    <a:pt x="2495" y="1697"/>
                  </a:lnTo>
                  <a:lnTo>
                    <a:pt x="2493" y="1697"/>
                  </a:lnTo>
                  <a:lnTo>
                    <a:pt x="2493" y="1697"/>
                  </a:lnTo>
                  <a:lnTo>
                    <a:pt x="2493" y="1702"/>
                  </a:lnTo>
                  <a:lnTo>
                    <a:pt x="2488" y="1704"/>
                  </a:lnTo>
                  <a:lnTo>
                    <a:pt x="2488" y="1706"/>
                  </a:lnTo>
                  <a:lnTo>
                    <a:pt x="2488" y="1709"/>
                  </a:lnTo>
                  <a:lnTo>
                    <a:pt x="2488" y="1709"/>
                  </a:lnTo>
                  <a:lnTo>
                    <a:pt x="2491" y="1709"/>
                  </a:lnTo>
                  <a:lnTo>
                    <a:pt x="2491" y="1711"/>
                  </a:lnTo>
                  <a:lnTo>
                    <a:pt x="2488" y="1711"/>
                  </a:lnTo>
                  <a:lnTo>
                    <a:pt x="2486" y="1711"/>
                  </a:lnTo>
                  <a:lnTo>
                    <a:pt x="2486" y="1711"/>
                  </a:lnTo>
                  <a:lnTo>
                    <a:pt x="2484" y="1706"/>
                  </a:lnTo>
                  <a:lnTo>
                    <a:pt x="2476" y="1706"/>
                  </a:lnTo>
                  <a:lnTo>
                    <a:pt x="2476" y="1704"/>
                  </a:lnTo>
                  <a:lnTo>
                    <a:pt x="2476" y="1704"/>
                  </a:lnTo>
                  <a:lnTo>
                    <a:pt x="2476" y="1706"/>
                  </a:lnTo>
                  <a:lnTo>
                    <a:pt x="2474" y="1709"/>
                  </a:lnTo>
                  <a:lnTo>
                    <a:pt x="2469" y="1711"/>
                  </a:lnTo>
                  <a:lnTo>
                    <a:pt x="2469" y="1711"/>
                  </a:lnTo>
                  <a:lnTo>
                    <a:pt x="2469" y="1714"/>
                  </a:lnTo>
                  <a:lnTo>
                    <a:pt x="2467" y="1711"/>
                  </a:lnTo>
                  <a:lnTo>
                    <a:pt x="2467" y="1709"/>
                  </a:lnTo>
                  <a:lnTo>
                    <a:pt x="2467" y="1709"/>
                  </a:lnTo>
                  <a:lnTo>
                    <a:pt x="2465" y="1709"/>
                  </a:lnTo>
                  <a:lnTo>
                    <a:pt x="2462" y="1709"/>
                  </a:lnTo>
                  <a:lnTo>
                    <a:pt x="2462" y="1706"/>
                  </a:lnTo>
                  <a:lnTo>
                    <a:pt x="2460" y="1706"/>
                  </a:lnTo>
                  <a:lnTo>
                    <a:pt x="2460" y="1716"/>
                  </a:lnTo>
                  <a:lnTo>
                    <a:pt x="2458" y="1718"/>
                  </a:lnTo>
                  <a:lnTo>
                    <a:pt x="2458" y="1718"/>
                  </a:lnTo>
                  <a:lnTo>
                    <a:pt x="2455" y="1716"/>
                  </a:lnTo>
                  <a:lnTo>
                    <a:pt x="2455" y="1714"/>
                  </a:lnTo>
                  <a:lnTo>
                    <a:pt x="2453" y="1714"/>
                  </a:lnTo>
                  <a:lnTo>
                    <a:pt x="2453" y="1711"/>
                  </a:lnTo>
                  <a:lnTo>
                    <a:pt x="2455" y="1711"/>
                  </a:lnTo>
                  <a:lnTo>
                    <a:pt x="2455" y="1709"/>
                  </a:lnTo>
                  <a:lnTo>
                    <a:pt x="2455" y="1709"/>
                  </a:lnTo>
                  <a:lnTo>
                    <a:pt x="2455" y="1709"/>
                  </a:lnTo>
                  <a:lnTo>
                    <a:pt x="2458" y="1706"/>
                  </a:lnTo>
                  <a:lnTo>
                    <a:pt x="2455" y="1706"/>
                  </a:lnTo>
                  <a:lnTo>
                    <a:pt x="2455" y="1702"/>
                  </a:lnTo>
                  <a:lnTo>
                    <a:pt x="2458" y="1699"/>
                  </a:lnTo>
                  <a:lnTo>
                    <a:pt x="2458" y="1697"/>
                  </a:lnTo>
                  <a:lnTo>
                    <a:pt x="2455" y="1695"/>
                  </a:lnTo>
                  <a:lnTo>
                    <a:pt x="2455" y="1690"/>
                  </a:lnTo>
                  <a:lnTo>
                    <a:pt x="2453" y="1690"/>
                  </a:lnTo>
                  <a:lnTo>
                    <a:pt x="2450" y="1690"/>
                  </a:lnTo>
                  <a:lnTo>
                    <a:pt x="2448" y="1688"/>
                  </a:lnTo>
                  <a:lnTo>
                    <a:pt x="2448" y="1688"/>
                  </a:lnTo>
                  <a:lnTo>
                    <a:pt x="2448" y="1685"/>
                  </a:lnTo>
                  <a:lnTo>
                    <a:pt x="2446" y="1683"/>
                  </a:lnTo>
                  <a:lnTo>
                    <a:pt x="2443" y="1683"/>
                  </a:lnTo>
                  <a:lnTo>
                    <a:pt x="2443" y="1683"/>
                  </a:lnTo>
                  <a:lnTo>
                    <a:pt x="2441" y="1683"/>
                  </a:lnTo>
                  <a:lnTo>
                    <a:pt x="2439" y="1683"/>
                  </a:lnTo>
                  <a:lnTo>
                    <a:pt x="2436" y="1685"/>
                  </a:lnTo>
                  <a:lnTo>
                    <a:pt x="2434" y="1685"/>
                  </a:lnTo>
                  <a:lnTo>
                    <a:pt x="2431" y="1688"/>
                  </a:lnTo>
                  <a:lnTo>
                    <a:pt x="2434" y="1690"/>
                  </a:lnTo>
                  <a:lnTo>
                    <a:pt x="2436" y="1692"/>
                  </a:lnTo>
                  <a:lnTo>
                    <a:pt x="2436" y="1695"/>
                  </a:lnTo>
                  <a:lnTo>
                    <a:pt x="2439" y="1697"/>
                  </a:lnTo>
                  <a:lnTo>
                    <a:pt x="2439" y="1697"/>
                  </a:lnTo>
                  <a:lnTo>
                    <a:pt x="2439" y="1704"/>
                  </a:lnTo>
                  <a:lnTo>
                    <a:pt x="2436" y="1706"/>
                  </a:lnTo>
                  <a:lnTo>
                    <a:pt x="2436" y="1709"/>
                  </a:lnTo>
                  <a:lnTo>
                    <a:pt x="2436" y="1711"/>
                  </a:lnTo>
                  <a:lnTo>
                    <a:pt x="2436" y="1711"/>
                  </a:lnTo>
                  <a:lnTo>
                    <a:pt x="2431" y="1714"/>
                  </a:lnTo>
                  <a:lnTo>
                    <a:pt x="2429" y="1711"/>
                  </a:lnTo>
                  <a:lnTo>
                    <a:pt x="2429" y="1711"/>
                  </a:lnTo>
                  <a:lnTo>
                    <a:pt x="2427" y="1711"/>
                  </a:lnTo>
                  <a:lnTo>
                    <a:pt x="2424" y="1711"/>
                  </a:lnTo>
                  <a:lnTo>
                    <a:pt x="2424" y="1711"/>
                  </a:lnTo>
                  <a:lnTo>
                    <a:pt x="2422" y="1711"/>
                  </a:lnTo>
                  <a:lnTo>
                    <a:pt x="2420" y="1714"/>
                  </a:lnTo>
                  <a:lnTo>
                    <a:pt x="2420" y="1714"/>
                  </a:lnTo>
                  <a:lnTo>
                    <a:pt x="2415" y="1711"/>
                  </a:lnTo>
                  <a:lnTo>
                    <a:pt x="2415" y="1702"/>
                  </a:lnTo>
                  <a:lnTo>
                    <a:pt x="2420" y="1697"/>
                  </a:lnTo>
                  <a:lnTo>
                    <a:pt x="2420" y="1695"/>
                  </a:lnTo>
                  <a:lnTo>
                    <a:pt x="2420" y="1692"/>
                  </a:lnTo>
                  <a:lnTo>
                    <a:pt x="2422" y="1690"/>
                  </a:lnTo>
                  <a:lnTo>
                    <a:pt x="2424" y="1690"/>
                  </a:lnTo>
                  <a:lnTo>
                    <a:pt x="2424" y="1690"/>
                  </a:lnTo>
                  <a:lnTo>
                    <a:pt x="2424" y="1685"/>
                  </a:lnTo>
                  <a:lnTo>
                    <a:pt x="2424" y="1683"/>
                  </a:lnTo>
                  <a:lnTo>
                    <a:pt x="2424" y="1683"/>
                  </a:lnTo>
                  <a:lnTo>
                    <a:pt x="2424" y="1680"/>
                  </a:lnTo>
                  <a:lnTo>
                    <a:pt x="2427" y="1680"/>
                  </a:lnTo>
                  <a:lnTo>
                    <a:pt x="2427" y="1678"/>
                  </a:lnTo>
                  <a:lnTo>
                    <a:pt x="2429" y="1678"/>
                  </a:lnTo>
                  <a:lnTo>
                    <a:pt x="2431" y="1678"/>
                  </a:lnTo>
                  <a:lnTo>
                    <a:pt x="2434" y="1676"/>
                  </a:lnTo>
                  <a:lnTo>
                    <a:pt x="2439" y="1678"/>
                  </a:lnTo>
                  <a:lnTo>
                    <a:pt x="2441" y="1678"/>
                  </a:lnTo>
                  <a:lnTo>
                    <a:pt x="2441" y="1678"/>
                  </a:lnTo>
                  <a:lnTo>
                    <a:pt x="2446" y="1678"/>
                  </a:lnTo>
                  <a:lnTo>
                    <a:pt x="2446" y="1676"/>
                  </a:lnTo>
                  <a:lnTo>
                    <a:pt x="2448" y="1671"/>
                  </a:lnTo>
                  <a:lnTo>
                    <a:pt x="2448" y="1671"/>
                  </a:lnTo>
                  <a:lnTo>
                    <a:pt x="2450" y="1671"/>
                  </a:lnTo>
                  <a:lnTo>
                    <a:pt x="2450" y="1669"/>
                  </a:lnTo>
                  <a:lnTo>
                    <a:pt x="2448" y="1666"/>
                  </a:lnTo>
                  <a:lnTo>
                    <a:pt x="2448" y="1666"/>
                  </a:lnTo>
                  <a:lnTo>
                    <a:pt x="2446" y="1664"/>
                  </a:lnTo>
                  <a:lnTo>
                    <a:pt x="2443" y="1662"/>
                  </a:lnTo>
                  <a:lnTo>
                    <a:pt x="2441" y="1662"/>
                  </a:lnTo>
                  <a:lnTo>
                    <a:pt x="2441" y="1659"/>
                  </a:lnTo>
                  <a:lnTo>
                    <a:pt x="2439" y="1657"/>
                  </a:lnTo>
                  <a:lnTo>
                    <a:pt x="2436" y="1652"/>
                  </a:lnTo>
                  <a:lnTo>
                    <a:pt x="2434" y="1650"/>
                  </a:lnTo>
                  <a:lnTo>
                    <a:pt x="2434" y="1650"/>
                  </a:lnTo>
                  <a:lnTo>
                    <a:pt x="2434" y="1650"/>
                  </a:lnTo>
                  <a:lnTo>
                    <a:pt x="2429" y="1645"/>
                  </a:lnTo>
                  <a:lnTo>
                    <a:pt x="2427" y="1643"/>
                  </a:lnTo>
                  <a:lnTo>
                    <a:pt x="2427" y="1640"/>
                  </a:lnTo>
                  <a:lnTo>
                    <a:pt x="2422" y="1643"/>
                  </a:lnTo>
                  <a:lnTo>
                    <a:pt x="2422" y="1638"/>
                  </a:lnTo>
                  <a:lnTo>
                    <a:pt x="2422" y="1638"/>
                  </a:lnTo>
                  <a:lnTo>
                    <a:pt x="2424" y="1636"/>
                  </a:lnTo>
                  <a:lnTo>
                    <a:pt x="2427" y="1638"/>
                  </a:lnTo>
                  <a:lnTo>
                    <a:pt x="2427" y="1640"/>
                  </a:lnTo>
                  <a:lnTo>
                    <a:pt x="2434" y="1640"/>
                  </a:lnTo>
                  <a:lnTo>
                    <a:pt x="2436" y="1638"/>
                  </a:lnTo>
                  <a:lnTo>
                    <a:pt x="2436" y="1636"/>
                  </a:lnTo>
                  <a:lnTo>
                    <a:pt x="2439" y="1633"/>
                  </a:lnTo>
                  <a:lnTo>
                    <a:pt x="2441" y="1633"/>
                  </a:lnTo>
                  <a:lnTo>
                    <a:pt x="2443" y="1631"/>
                  </a:lnTo>
                  <a:close/>
                  <a:moveTo>
                    <a:pt x="2299" y="1621"/>
                  </a:moveTo>
                  <a:lnTo>
                    <a:pt x="2304" y="1624"/>
                  </a:lnTo>
                  <a:lnTo>
                    <a:pt x="2309" y="1626"/>
                  </a:lnTo>
                  <a:lnTo>
                    <a:pt x="2309" y="1628"/>
                  </a:lnTo>
                  <a:lnTo>
                    <a:pt x="2309" y="1633"/>
                  </a:lnTo>
                  <a:lnTo>
                    <a:pt x="2309" y="1636"/>
                  </a:lnTo>
                  <a:lnTo>
                    <a:pt x="2309" y="1643"/>
                  </a:lnTo>
                  <a:lnTo>
                    <a:pt x="2306" y="1645"/>
                  </a:lnTo>
                  <a:lnTo>
                    <a:pt x="2306" y="1652"/>
                  </a:lnTo>
                  <a:lnTo>
                    <a:pt x="2306" y="1657"/>
                  </a:lnTo>
                  <a:lnTo>
                    <a:pt x="2306" y="1659"/>
                  </a:lnTo>
                  <a:lnTo>
                    <a:pt x="2306" y="1666"/>
                  </a:lnTo>
                  <a:lnTo>
                    <a:pt x="2304" y="1666"/>
                  </a:lnTo>
                  <a:lnTo>
                    <a:pt x="2304" y="1666"/>
                  </a:lnTo>
                  <a:lnTo>
                    <a:pt x="2301" y="1662"/>
                  </a:lnTo>
                  <a:lnTo>
                    <a:pt x="2301" y="1662"/>
                  </a:lnTo>
                  <a:lnTo>
                    <a:pt x="2299" y="1657"/>
                  </a:lnTo>
                  <a:lnTo>
                    <a:pt x="2297" y="1657"/>
                  </a:lnTo>
                  <a:lnTo>
                    <a:pt x="2297" y="1654"/>
                  </a:lnTo>
                  <a:lnTo>
                    <a:pt x="2294" y="1654"/>
                  </a:lnTo>
                  <a:lnTo>
                    <a:pt x="2294" y="1650"/>
                  </a:lnTo>
                  <a:lnTo>
                    <a:pt x="2294" y="1645"/>
                  </a:lnTo>
                  <a:lnTo>
                    <a:pt x="2294" y="1643"/>
                  </a:lnTo>
                  <a:lnTo>
                    <a:pt x="2292" y="1643"/>
                  </a:lnTo>
                  <a:lnTo>
                    <a:pt x="2292" y="1633"/>
                  </a:lnTo>
                  <a:lnTo>
                    <a:pt x="2292" y="1626"/>
                  </a:lnTo>
                  <a:lnTo>
                    <a:pt x="2294" y="1626"/>
                  </a:lnTo>
                  <a:lnTo>
                    <a:pt x="2294" y="1626"/>
                  </a:lnTo>
                  <a:lnTo>
                    <a:pt x="2297" y="1624"/>
                  </a:lnTo>
                  <a:lnTo>
                    <a:pt x="2299" y="1621"/>
                  </a:lnTo>
                  <a:close/>
                  <a:moveTo>
                    <a:pt x="2228" y="1593"/>
                  </a:moveTo>
                  <a:lnTo>
                    <a:pt x="2228" y="1593"/>
                  </a:lnTo>
                  <a:lnTo>
                    <a:pt x="2230" y="1595"/>
                  </a:lnTo>
                  <a:lnTo>
                    <a:pt x="2230" y="1595"/>
                  </a:lnTo>
                  <a:lnTo>
                    <a:pt x="2233" y="1598"/>
                  </a:lnTo>
                  <a:lnTo>
                    <a:pt x="2235" y="1598"/>
                  </a:lnTo>
                  <a:lnTo>
                    <a:pt x="2238" y="1600"/>
                  </a:lnTo>
                  <a:lnTo>
                    <a:pt x="2238" y="1598"/>
                  </a:lnTo>
                  <a:lnTo>
                    <a:pt x="2238" y="1595"/>
                  </a:lnTo>
                  <a:lnTo>
                    <a:pt x="2240" y="1595"/>
                  </a:lnTo>
                  <a:lnTo>
                    <a:pt x="2240" y="1598"/>
                  </a:lnTo>
                  <a:lnTo>
                    <a:pt x="2242" y="1598"/>
                  </a:lnTo>
                  <a:lnTo>
                    <a:pt x="2242" y="1600"/>
                  </a:lnTo>
                  <a:lnTo>
                    <a:pt x="2242" y="1600"/>
                  </a:lnTo>
                  <a:lnTo>
                    <a:pt x="2242" y="1602"/>
                  </a:lnTo>
                  <a:lnTo>
                    <a:pt x="2240" y="1602"/>
                  </a:lnTo>
                  <a:lnTo>
                    <a:pt x="2240" y="1605"/>
                  </a:lnTo>
                  <a:lnTo>
                    <a:pt x="2242" y="1605"/>
                  </a:lnTo>
                  <a:lnTo>
                    <a:pt x="2242" y="1607"/>
                  </a:lnTo>
                  <a:lnTo>
                    <a:pt x="2242" y="1610"/>
                  </a:lnTo>
                  <a:lnTo>
                    <a:pt x="2242" y="1610"/>
                  </a:lnTo>
                  <a:lnTo>
                    <a:pt x="2245" y="1610"/>
                  </a:lnTo>
                  <a:lnTo>
                    <a:pt x="2242" y="1612"/>
                  </a:lnTo>
                  <a:lnTo>
                    <a:pt x="2245" y="1612"/>
                  </a:lnTo>
                  <a:lnTo>
                    <a:pt x="2245" y="1614"/>
                  </a:lnTo>
                  <a:lnTo>
                    <a:pt x="2249" y="1614"/>
                  </a:lnTo>
                  <a:lnTo>
                    <a:pt x="2259" y="1614"/>
                  </a:lnTo>
                  <a:lnTo>
                    <a:pt x="2259" y="1614"/>
                  </a:lnTo>
                  <a:lnTo>
                    <a:pt x="2266" y="1614"/>
                  </a:lnTo>
                  <a:lnTo>
                    <a:pt x="2271" y="1610"/>
                  </a:lnTo>
                  <a:lnTo>
                    <a:pt x="2275" y="1607"/>
                  </a:lnTo>
                  <a:lnTo>
                    <a:pt x="2280" y="1605"/>
                  </a:lnTo>
                  <a:lnTo>
                    <a:pt x="2283" y="1607"/>
                  </a:lnTo>
                  <a:lnTo>
                    <a:pt x="2283" y="1607"/>
                  </a:lnTo>
                  <a:lnTo>
                    <a:pt x="2283" y="1612"/>
                  </a:lnTo>
                  <a:lnTo>
                    <a:pt x="2285" y="1612"/>
                  </a:lnTo>
                  <a:lnTo>
                    <a:pt x="2287" y="1612"/>
                  </a:lnTo>
                  <a:lnTo>
                    <a:pt x="2287" y="1617"/>
                  </a:lnTo>
                  <a:lnTo>
                    <a:pt x="2285" y="1619"/>
                  </a:lnTo>
                  <a:lnTo>
                    <a:pt x="2285" y="1621"/>
                  </a:lnTo>
                  <a:lnTo>
                    <a:pt x="2283" y="1621"/>
                  </a:lnTo>
                  <a:lnTo>
                    <a:pt x="2283" y="1621"/>
                  </a:lnTo>
                  <a:lnTo>
                    <a:pt x="2280" y="1621"/>
                  </a:lnTo>
                  <a:lnTo>
                    <a:pt x="2278" y="1621"/>
                  </a:lnTo>
                  <a:lnTo>
                    <a:pt x="2278" y="1624"/>
                  </a:lnTo>
                  <a:lnTo>
                    <a:pt x="2278" y="1624"/>
                  </a:lnTo>
                  <a:lnTo>
                    <a:pt x="2278" y="1628"/>
                  </a:lnTo>
                  <a:lnTo>
                    <a:pt x="2275" y="1631"/>
                  </a:lnTo>
                  <a:lnTo>
                    <a:pt x="2275" y="1633"/>
                  </a:lnTo>
                  <a:lnTo>
                    <a:pt x="2278" y="1638"/>
                  </a:lnTo>
                  <a:lnTo>
                    <a:pt x="2280" y="1645"/>
                  </a:lnTo>
                  <a:lnTo>
                    <a:pt x="2280" y="1645"/>
                  </a:lnTo>
                  <a:lnTo>
                    <a:pt x="2283" y="1650"/>
                  </a:lnTo>
                  <a:lnTo>
                    <a:pt x="2283" y="1654"/>
                  </a:lnTo>
                  <a:lnTo>
                    <a:pt x="2283" y="1657"/>
                  </a:lnTo>
                  <a:lnTo>
                    <a:pt x="2278" y="1657"/>
                  </a:lnTo>
                  <a:lnTo>
                    <a:pt x="2275" y="1659"/>
                  </a:lnTo>
                  <a:lnTo>
                    <a:pt x="2273" y="1659"/>
                  </a:lnTo>
                  <a:lnTo>
                    <a:pt x="2271" y="1659"/>
                  </a:lnTo>
                  <a:lnTo>
                    <a:pt x="2268" y="1662"/>
                  </a:lnTo>
                  <a:lnTo>
                    <a:pt x="2268" y="1662"/>
                  </a:lnTo>
                  <a:lnTo>
                    <a:pt x="2266" y="1662"/>
                  </a:lnTo>
                  <a:lnTo>
                    <a:pt x="2266" y="1664"/>
                  </a:lnTo>
                  <a:lnTo>
                    <a:pt x="2264" y="1662"/>
                  </a:lnTo>
                  <a:lnTo>
                    <a:pt x="2261" y="1664"/>
                  </a:lnTo>
                  <a:lnTo>
                    <a:pt x="2257" y="1664"/>
                  </a:lnTo>
                  <a:lnTo>
                    <a:pt x="2257" y="1664"/>
                  </a:lnTo>
                  <a:lnTo>
                    <a:pt x="2254" y="1664"/>
                  </a:lnTo>
                  <a:lnTo>
                    <a:pt x="2254" y="1664"/>
                  </a:lnTo>
                  <a:lnTo>
                    <a:pt x="2245" y="1664"/>
                  </a:lnTo>
                  <a:lnTo>
                    <a:pt x="2242" y="1662"/>
                  </a:lnTo>
                  <a:lnTo>
                    <a:pt x="2242" y="1662"/>
                  </a:lnTo>
                  <a:lnTo>
                    <a:pt x="2242" y="1662"/>
                  </a:lnTo>
                  <a:lnTo>
                    <a:pt x="2238" y="1659"/>
                  </a:lnTo>
                  <a:lnTo>
                    <a:pt x="2235" y="1657"/>
                  </a:lnTo>
                  <a:lnTo>
                    <a:pt x="2230" y="1654"/>
                  </a:lnTo>
                  <a:lnTo>
                    <a:pt x="2230" y="1654"/>
                  </a:lnTo>
                  <a:lnTo>
                    <a:pt x="2228" y="1654"/>
                  </a:lnTo>
                  <a:lnTo>
                    <a:pt x="2228" y="1654"/>
                  </a:lnTo>
                  <a:lnTo>
                    <a:pt x="2228" y="1654"/>
                  </a:lnTo>
                  <a:lnTo>
                    <a:pt x="2228" y="1652"/>
                  </a:lnTo>
                  <a:lnTo>
                    <a:pt x="2226" y="1652"/>
                  </a:lnTo>
                  <a:lnTo>
                    <a:pt x="2226" y="1652"/>
                  </a:lnTo>
                  <a:lnTo>
                    <a:pt x="2226" y="1652"/>
                  </a:lnTo>
                  <a:lnTo>
                    <a:pt x="2226" y="1650"/>
                  </a:lnTo>
                  <a:lnTo>
                    <a:pt x="2226" y="1650"/>
                  </a:lnTo>
                  <a:lnTo>
                    <a:pt x="2223" y="1647"/>
                  </a:lnTo>
                  <a:lnTo>
                    <a:pt x="2221" y="1645"/>
                  </a:lnTo>
                  <a:lnTo>
                    <a:pt x="2219" y="1645"/>
                  </a:lnTo>
                  <a:lnTo>
                    <a:pt x="2219" y="1643"/>
                  </a:lnTo>
                  <a:lnTo>
                    <a:pt x="2219" y="1643"/>
                  </a:lnTo>
                  <a:lnTo>
                    <a:pt x="2216" y="1640"/>
                  </a:lnTo>
                  <a:lnTo>
                    <a:pt x="2216" y="1638"/>
                  </a:lnTo>
                  <a:lnTo>
                    <a:pt x="2216" y="1638"/>
                  </a:lnTo>
                  <a:lnTo>
                    <a:pt x="2216" y="1638"/>
                  </a:lnTo>
                  <a:lnTo>
                    <a:pt x="2216" y="1636"/>
                  </a:lnTo>
                  <a:lnTo>
                    <a:pt x="2214" y="1633"/>
                  </a:lnTo>
                  <a:lnTo>
                    <a:pt x="2212" y="1633"/>
                  </a:lnTo>
                  <a:lnTo>
                    <a:pt x="2209" y="1633"/>
                  </a:lnTo>
                  <a:lnTo>
                    <a:pt x="2209" y="1633"/>
                  </a:lnTo>
                  <a:lnTo>
                    <a:pt x="2209" y="1631"/>
                  </a:lnTo>
                  <a:lnTo>
                    <a:pt x="2209" y="1631"/>
                  </a:lnTo>
                  <a:lnTo>
                    <a:pt x="2209" y="1628"/>
                  </a:lnTo>
                  <a:lnTo>
                    <a:pt x="2207" y="1628"/>
                  </a:lnTo>
                  <a:lnTo>
                    <a:pt x="2209" y="1626"/>
                  </a:lnTo>
                  <a:lnTo>
                    <a:pt x="2209" y="1626"/>
                  </a:lnTo>
                  <a:lnTo>
                    <a:pt x="2209" y="1626"/>
                  </a:lnTo>
                  <a:lnTo>
                    <a:pt x="2209" y="1624"/>
                  </a:lnTo>
                  <a:lnTo>
                    <a:pt x="2207" y="1621"/>
                  </a:lnTo>
                  <a:lnTo>
                    <a:pt x="2207" y="1619"/>
                  </a:lnTo>
                  <a:lnTo>
                    <a:pt x="2207" y="1619"/>
                  </a:lnTo>
                  <a:lnTo>
                    <a:pt x="2207" y="1617"/>
                  </a:lnTo>
                  <a:lnTo>
                    <a:pt x="2209" y="1617"/>
                  </a:lnTo>
                  <a:lnTo>
                    <a:pt x="2214" y="1614"/>
                  </a:lnTo>
                  <a:lnTo>
                    <a:pt x="2214" y="1612"/>
                  </a:lnTo>
                  <a:lnTo>
                    <a:pt x="2212" y="1612"/>
                  </a:lnTo>
                  <a:lnTo>
                    <a:pt x="2212" y="1612"/>
                  </a:lnTo>
                  <a:lnTo>
                    <a:pt x="2214" y="1612"/>
                  </a:lnTo>
                  <a:lnTo>
                    <a:pt x="2214" y="1607"/>
                  </a:lnTo>
                  <a:lnTo>
                    <a:pt x="2214" y="1605"/>
                  </a:lnTo>
                  <a:lnTo>
                    <a:pt x="2216" y="1605"/>
                  </a:lnTo>
                  <a:lnTo>
                    <a:pt x="2216" y="1605"/>
                  </a:lnTo>
                  <a:lnTo>
                    <a:pt x="2216" y="1605"/>
                  </a:lnTo>
                  <a:lnTo>
                    <a:pt x="2216" y="1605"/>
                  </a:lnTo>
                  <a:lnTo>
                    <a:pt x="2219" y="1602"/>
                  </a:lnTo>
                  <a:lnTo>
                    <a:pt x="2219" y="1602"/>
                  </a:lnTo>
                  <a:lnTo>
                    <a:pt x="2219" y="1600"/>
                  </a:lnTo>
                  <a:lnTo>
                    <a:pt x="2223" y="1598"/>
                  </a:lnTo>
                  <a:lnTo>
                    <a:pt x="2223" y="1595"/>
                  </a:lnTo>
                  <a:lnTo>
                    <a:pt x="2223" y="1595"/>
                  </a:lnTo>
                  <a:lnTo>
                    <a:pt x="2223" y="1595"/>
                  </a:lnTo>
                  <a:lnTo>
                    <a:pt x="2226" y="1595"/>
                  </a:lnTo>
                  <a:lnTo>
                    <a:pt x="2226" y="1593"/>
                  </a:lnTo>
                  <a:lnTo>
                    <a:pt x="2228" y="1593"/>
                  </a:lnTo>
                  <a:close/>
                  <a:moveTo>
                    <a:pt x="2382" y="1546"/>
                  </a:moveTo>
                  <a:lnTo>
                    <a:pt x="2384" y="1548"/>
                  </a:lnTo>
                  <a:lnTo>
                    <a:pt x="2384" y="1553"/>
                  </a:lnTo>
                  <a:lnTo>
                    <a:pt x="2384" y="1553"/>
                  </a:lnTo>
                  <a:lnTo>
                    <a:pt x="2382" y="1555"/>
                  </a:lnTo>
                  <a:lnTo>
                    <a:pt x="2382" y="1555"/>
                  </a:lnTo>
                  <a:lnTo>
                    <a:pt x="2382" y="1555"/>
                  </a:lnTo>
                  <a:lnTo>
                    <a:pt x="2382" y="1558"/>
                  </a:lnTo>
                  <a:lnTo>
                    <a:pt x="2379" y="1558"/>
                  </a:lnTo>
                  <a:lnTo>
                    <a:pt x="2379" y="1560"/>
                  </a:lnTo>
                  <a:lnTo>
                    <a:pt x="2379" y="1562"/>
                  </a:lnTo>
                  <a:lnTo>
                    <a:pt x="2379" y="1565"/>
                  </a:lnTo>
                  <a:lnTo>
                    <a:pt x="2382" y="1565"/>
                  </a:lnTo>
                  <a:lnTo>
                    <a:pt x="2382" y="1565"/>
                  </a:lnTo>
                  <a:lnTo>
                    <a:pt x="2382" y="1565"/>
                  </a:lnTo>
                  <a:lnTo>
                    <a:pt x="2384" y="1565"/>
                  </a:lnTo>
                  <a:lnTo>
                    <a:pt x="2387" y="1565"/>
                  </a:lnTo>
                  <a:lnTo>
                    <a:pt x="2387" y="1567"/>
                  </a:lnTo>
                  <a:lnTo>
                    <a:pt x="2389" y="1567"/>
                  </a:lnTo>
                  <a:lnTo>
                    <a:pt x="2389" y="1567"/>
                  </a:lnTo>
                  <a:lnTo>
                    <a:pt x="2391" y="1569"/>
                  </a:lnTo>
                  <a:lnTo>
                    <a:pt x="2394" y="1572"/>
                  </a:lnTo>
                  <a:lnTo>
                    <a:pt x="2394" y="1576"/>
                  </a:lnTo>
                  <a:lnTo>
                    <a:pt x="2394" y="1576"/>
                  </a:lnTo>
                  <a:lnTo>
                    <a:pt x="2394" y="1581"/>
                  </a:lnTo>
                  <a:lnTo>
                    <a:pt x="2391" y="1584"/>
                  </a:lnTo>
                  <a:lnTo>
                    <a:pt x="2391" y="1586"/>
                  </a:lnTo>
                  <a:lnTo>
                    <a:pt x="2389" y="1586"/>
                  </a:lnTo>
                  <a:lnTo>
                    <a:pt x="2389" y="1586"/>
                  </a:lnTo>
                  <a:lnTo>
                    <a:pt x="2387" y="1588"/>
                  </a:lnTo>
                  <a:lnTo>
                    <a:pt x="2387" y="1591"/>
                  </a:lnTo>
                  <a:lnTo>
                    <a:pt x="2387" y="1593"/>
                  </a:lnTo>
                  <a:lnTo>
                    <a:pt x="2387" y="1593"/>
                  </a:lnTo>
                  <a:lnTo>
                    <a:pt x="2384" y="1595"/>
                  </a:lnTo>
                  <a:lnTo>
                    <a:pt x="2384" y="1600"/>
                  </a:lnTo>
                  <a:lnTo>
                    <a:pt x="2382" y="1602"/>
                  </a:lnTo>
                  <a:lnTo>
                    <a:pt x="2382" y="1605"/>
                  </a:lnTo>
                  <a:lnTo>
                    <a:pt x="2382" y="1610"/>
                  </a:lnTo>
                  <a:lnTo>
                    <a:pt x="2384" y="1612"/>
                  </a:lnTo>
                  <a:lnTo>
                    <a:pt x="2384" y="1617"/>
                  </a:lnTo>
                  <a:lnTo>
                    <a:pt x="2382" y="1619"/>
                  </a:lnTo>
                  <a:lnTo>
                    <a:pt x="2384" y="1624"/>
                  </a:lnTo>
                  <a:lnTo>
                    <a:pt x="2382" y="1624"/>
                  </a:lnTo>
                  <a:lnTo>
                    <a:pt x="2382" y="1626"/>
                  </a:lnTo>
                  <a:lnTo>
                    <a:pt x="2382" y="1628"/>
                  </a:lnTo>
                  <a:lnTo>
                    <a:pt x="2384" y="1633"/>
                  </a:lnTo>
                  <a:lnTo>
                    <a:pt x="2384" y="1633"/>
                  </a:lnTo>
                  <a:lnTo>
                    <a:pt x="2384" y="1636"/>
                  </a:lnTo>
                  <a:lnTo>
                    <a:pt x="2384" y="1636"/>
                  </a:lnTo>
                  <a:lnTo>
                    <a:pt x="2387" y="1633"/>
                  </a:lnTo>
                  <a:lnTo>
                    <a:pt x="2387" y="1633"/>
                  </a:lnTo>
                  <a:lnTo>
                    <a:pt x="2389" y="1636"/>
                  </a:lnTo>
                  <a:lnTo>
                    <a:pt x="2391" y="1636"/>
                  </a:lnTo>
                  <a:lnTo>
                    <a:pt x="2391" y="1638"/>
                  </a:lnTo>
                  <a:lnTo>
                    <a:pt x="2391" y="1638"/>
                  </a:lnTo>
                  <a:lnTo>
                    <a:pt x="2391" y="1640"/>
                  </a:lnTo>
                  <a:lnTo>
                    <a:pt x="2391" y="1640"/>
                  </a:lnTo>
                  <a:lnTo>
                    <a:pt x="2391" y="1645"/>
                  </a:lnTo>
                  <a:lnTo>
                    <a:pt x="2391" y="1647"/>
                  </a:lnTo>
                  <a:lnTo>
                    <a:pt x="2384" y="1647"/>
                  </a:lnTo>
                  <a:lnTo>
                    <a:pt x="2382" y="1647"/>
                  </a:lnTo>
                  <a:lnTo>
                    <a:pt x="2375" y="1647"/>
                  </a:lnTo>
                  <a:lnTo>
                    <a:pt x="2372" y="1647"/>
                  </a:lnTo>
                  <a:lnTo>
                    <a:pt x="2372" y="1652"/>
                  </a:lnTo>
                  <a:lnTo>
                    <a:pt x="2365" y="1654"/>
                  </a:lnTo>
                  <a:lnTo>
                    <a:pt x="2365" y="1650"/>
                  </a:lnTo>
                  <a:lnTo>
                    <a:pt x="2365" y="1647"/>
                  </a:lnTo>
                  <a:lnTo>
                    <a:pt x="2365" y="1647"/>
                  </a:lnTo>
                  <a:lnTo>
                    <a:pt x="2365" y="1645"/>
                  </a:lnTo>
                  <a:lnTo>
                    <a:pt x="2365" y="1645"/>
                  </a:lnTo>
                  <a:lnTo>
                    <a:pt x="2363" y="1643"/>
                  </a:lnTo>
                  <a:lnTo>
                    <a:pt x="2363" y="1643"/>
                  </a:lnTo>
                  <a:lnTo>
                    <a:pt x="2363" y="1633"/>
                  </a:lnTo>
                  <a:lnTo>
                    <a:pt x="2363" y="1631"/>
                  </a:lnTo>
                  <a:lnTo>
                    <a:pt x="2361" y="1628"/>
                  </a:lnTo>
                  <a:lnTo>
                    <a:pt x="2361" y="1626"/>
                  </a:lnTo>
                  <a:lnTo>
                    <a:pt x="2356" y="1626"/>
                  </a:lnTo>
                  <a:lnTo>
                    <a:pt x="2356" y="1626"/>
                  </a:lnTo>
                  <a:lnTo>
                    <a:pt x="2356" y="1624"/>
                  </a:lnTo>
                  <a:lnTo>
                    <a:pt x="2353" y="1619"/>
                  </a:lnTo>
                  <a:lnTo>
                    <a:pt x="2351" y="1619"/>
                  </a:lnTo>
                  <a:lnTo>
                    <a:pt x="2351" y="1624"/>
                  </a:lnTo>
                  <a:lnTo>
                    <a:pt x="2349" y="1624"/>
                  </a:lnTo>
                  <a:lnTo>
                    <a:pt x="2349" y="1619"/>
                  </a:lnTo>
                  <a:lnTo>
                    <a:pt x="2349" y="1614"/>
                  </a:lnTo>
                  <a:lnTo>
                    <a:pt x="2349" y="1607"/>
                  </a:lnTo>
                  <a:lnTo>
                    <a:pt x="2349" y="1602"/>
                  </a:lnTo>
                  <a:lnTo>
                    <a:pt x="2349" y="1598"/>
                  </a:lnTo>
                  <a:lnTo>
                    <a:pt x="2349" y="1598"/>
                  </a:lnTo>
                  <a:lnTo>
                    <a:pt x="2351" y="1598"/>
                  </a:lnTo>
                  <a:lnTo>
                    <a:pt x="2351" y="1605"/>
                  </a:lnTo>
                  <a:lnTo>
                    <a:pt x="2353" y="1605"/>
                  </a:lnTo>
                  <a:lnTo>
                    <a:pt x="2356" y="1605"/>
                  </a:lnTo>
                  <a:lnTo>
                    <a:pt x="2358" y="1607"/>
                  </a:lnTo>
                  <a:lnTo>
                    <a:pt x="2358" y="1607"/>
                  </a:lnTo>
                  <a:lnTo>
                    <a:pt x="2361" y="1610"/>
                  </a:lnTo>
                  <a:lnTo>
                    <a:pt x="2363" y="1610"/>
                  </a:lnTo>
                  <a:lnTo>
                    <a:pt x="2365" y="1607"/>
                  </a:lnTo>
                  <a:lnTo>
                    <a:pt x="2365" y="1607"/>
                  </a:lnTo>
                  <a:lnTo>
                    <a:pt x="2368" y="1607"/>
                  </a:lnTo>
                  <a:lnTo>
                    <a:pt x="2368" y="1607"/>
                  </a:lnTo>
                  <a:lnTo>
                    <a:pt x="2370" y="1605"/>
                  </a:lnTo>
                  <a:lnTo>
                    <a:pt x="2372" y="1600"/>
                  </a:lnTo>
                  <a:lnTo>
                    <a:pt x="2372" y="1600"/>
                  </a:lnTo>
                  <a:lnTo>
                    <a:pt x="2372" y="1598"/>
                  </a:lnTo>
                  <a:lnTo>
                    <a:pt x="2372" y="1598"/>
                  </a:lnTo>
                  <a:lnTo>
                    <a:pt x="2372" y="1588"/>
                  </a:lnTo>
                  <a:lnTo>
                    <a:pt x="2372" y="1586"/>
                  </a:lnTo>
                  <a:lnTo>
                    <a:pt x="2370" y="1586"/>
                  </a:lnTo>
                  <a:lnTo>
                    <a:pt x="2370" y="1584"/>
                  </a:lnTo>
                  <a:lnTo>
                    <a:pt x="2368" y="1584"/>
                  </a:lnTo>
                  <a:lnTo>
                    <a:pt x="2365" y="1581"/>
                  </a:lnTo>
                  <a:lnTo>
                    <a:pt x="2368" y="1576"/>
                  </a:lnTo>
                  <a:lnTo>
                    <a:pt x="2368" y="1574"/>
                  </a:lnTo>
                  <a:lnTo>
                    <a:pt x="2368" y="1572"/>
                  </a:lnTo>
                  <a:lnTo>
                    <a:pt x="2368" y="1569"/>
                  </a:lnTo>
                  <a:lnTo>
                    <a:pt x="2370" y="1569"/>
                  </a:lnTo>
                  <a:lnTo>
                    <a:pt x="2370" y="1567"/>
                  </a:lnTo>
                  <a:lnTo>
                    <a:pt x="2368" y="1565"/>
                  </a:lnTo>
                  <a:lnTo>
                    <a:pt x="2365" y="1565"/>
                  </a:lnTo>
                  <a:lnTo>
                    <a:pt x="2365" y="1565"/>
                  </a:lnTo>
                  <a:lnTo>
                    <a:pt x="2365" y="1560"/>
                  </a:lnTo>
                  <a:lnTo>
                    <a:pt x="2368" y="1558"/>
                  </a:lnTo>
                  <a:lnTo>
                    <a:pt x="2368" y="1555"/>
                  </a:lnTo>
                  <a:lnTo>
                    <a:pt x="2377" y="1550"/>
                  </a:lnTo>
                  <a:lnTo>
                    <a:pt x="2379" y="1548"/>
                  </a:lnTo>
                  <a:lnTo>
                    <a:pt x="2379" y="1548"/>
                  </a:lnTo>
                  <a:lnTo>
                    <a:pt x="2379" y="1546"/>
                  </a:lnTo>
                  <a:lnTo>
                    <a:pt x="2382" y="1546"/>
                  </a:lnTo>
                  <a:close/>
                  <a:moveTo>
                    <a:pt x="2547" y="1487"/>
                  </a:moveTo>
                  <a:lnTo>
                    <a:pt x="2547" y="1489"/>
                  </a:lnTo>
                  <a:lnTo>
                    <a:pt x="2547" y="1489"/>
                  </a:lnTo>
                  <a:lnTo>
                    <a:pt x="2547" y="1489"/>
                  </a:lnTo>
                  <a:lnTo>
                    <a:pt x="2547" y="1489"/>
                  </a:lnTo>
                  <a:lnTo>
                    <a:pt x="2547" y="1491"/>
                  </a:lnTo>
                  <a:lnTo>
                    <a:pt x="2547" y="1494"/>
                  </a:lnTo>
                  <a:lnTo>
                    <a:pt x="2545" y="1496"/>
                  </a:lnTo>
                  <a:lnTo>
                    <a:pt x="2545" y="1498"/>
                  </a:lnTo>
                  <a:lnTo>
                    <a:pt x="2547" y="1498"/>
                  </a:lnTo>
                  <a:lnTo>
                    <a:pt x="2547" y="1501"/>
                  </a:lnTo>
                  <a:lnTo>
                    <a:pt x="2547" y="1503"/>
                  </a:lnTo>
                  <a:lnTo>
                    <a:pt x="2547" y="1506"/>
                  </a:lnTo>
                  <a:lnTo>
                    <a:pt x="2547" y="1508"/>
                  </a:lnTo>
                  <a:lnTo>
                    <a:pt x="2545" y="1508"/>
                  </a:lnTo>
                  <a:lnTo>
                    <a:pt x="2545" y="1508"/>
                  </a:lnTo>
                  <a:lnTo>
                    <a:pt x="2545" y="1508"/>
                  </a:lnTo>
                  <a:lnTo>
                    <a:pt x="2547" y="1510"/>
                  </a:lnTo>
                  <a:lnTo>
                    <a:pt x="2547" y="1513"/>
                  </a:lnTo>
                  <a:lnTo>
                    <a:pt x="2552" y="1515"/>
                  </a:lnTo>
                  <a:lnTo>
                    <a:pt x="2552" y="1515"/>
                  </a:lnTo>
                  <a:lnTo>
                    <a:pt x="2554" y="1515"/>
                  </a:lnTo>
                  <a:lnTo>
                    <a:pt x="2554" y="1517"/>
                  </a:lnTo>
                  <a:lnTo>
                    <a:pt x="2557" y="1517"/>
                  </a:lnTo>
                  <a:lnTo>
                    <a:pt x="2559" y="1520"/>
                  </a:lnTo>
                  <a:lnTo>
                    <a:pt x="2564" y="1517"/>
                  </a:lnTo>
                  <a:lnTo>
                    <a:pt x="2569" y="1517"/>
                  </a:lnTo>
                  <a:lnTo>
                    <a:pt x="2569" y="1517"/>
                  </a:lnTo>
                  <a:lnTo>
                    <a:pt x="2569" y="1520"/>
                  </a:lnTo>
                  <a:lnTo>
                    <a:pt x="2569" y="1522"/>
                  </a:lnTo>
                  <a:lnTo>
                    <a:pt x="2566" y="1522"/>
                  </a:lnTo>
                  <a:lnTo>
                    <a:pt x="2564" y="1522"/>
                  </a:lnTo>
                  <a:lnTo>
                    <a:pt x="2562" y="1520"/>
                  </a:lnTo>
                  <a:lnTo>
                    <a:pt x="2557" y="1520"/>
                  </a:lnTo>
                  <a:lnTo>
                    <a:pt x="2557" y="1522"/>
                  </a:lnTo>
                  <a:lnTo>
                    <a:pt x="2554" y="1522"/>
                  </a:lnTo>
                  <a:lnTo>
                    <a:pt x="2554" y="1522"/>
                  </a:lnTo>
                  <a:lnTo>
                    <a:pt x="2552" y="1520"/>
                  </a:lnTo>
                  <a:lnTo>
                    <a:pt x="2550" y="1522"/>
                  </a:lnTo>
                  <a:lnTo>
                    <a:pt x="2547" y="1522"/>
                  </a:lnTo>
                  <a:lnTo>
                    <a:pt x="2547" y="1522"/>
                  </a:lnTo>
                  <a:lnTo>
                    <a:pt x="2547" y="1522"/>
                  </a:lnTo>
                  <a:lnTo>
                    <a:pt x="2543" y="1522"/>
                  </a:lnTo>
                  <a:lnTo>
                    <a:pt x="2543" y="1522"/>
                  </a:lnTo>
                  <a:lnTo>
                    <a:pt x="2543" y="1517"/>
                  </a:lnTo>
                  <a:lnTo>
                    <a:pt x="2540" y="1517"/>
                  </a:lnTo>
                  <a:lnTo>
                    <a:pt x="2538" y="1517"/>
                  </a:lnTo>
                  <a:lnTo>
                    <a:pt x="2536" y="1515"/>
                  </a:lnTo>
                  <a:lnTo>
                    <a:pt x="2531" y="1515"/>
                  </a:lnTo>
                  <a:lnTo>
                    <a:pt x="2528" y="1517"/>
                  </a:lnTo>
                  <a:lnTo>
                    <a:pt x="2521" y="1520"/>
                  </a:lnTo>
                  <a:lnTo>
                    <a:pt x="2517" y="1522"/>
                  </a:lnTo>
                  <a:lnTo>
                    <a:pt x="2517" y="1524"/>
                  </a:lnTo>
                  <a:lnTo>
                    <a:pt x="2514" y="1524"/>
                  </a:lnTo>
                  <a:lnTo>
                    <a:pt x="2514" y="1532"/>
                  </a:lnTo>
                  <a:lnTo>
                    <a:pt x="2510" y="1534"/>
                  </a:lnTo>
                  <a:lnTo>
                    <a:pt x="2510" y="1536"/>
                  </a:lnTo>
                  <a:lnTo>
                    <a:pt x="2512" y="1536"/>
                  </a:lnTo>
                  <a:lnTo>
                    <a:pt x="2510" y="1539"/>
                  </a:lnTo>
                  <a:lnTo>
                    <a:pt x="2507" y="1541"/>
                  </a:lnTo>
                  <a:lnTo>
                    <a:pt x="2507" y="1541"/>
                  </a:lnTo>
                  <a:lnTo>
                    <a:pt x="2502" y="1548"/>
                  </a:lnTo>
                  <a:lnTo>
                    <a:pt x="2502" y="1548"/>
                  </a:lnTo>
                  <a:lnTo>
                    <a:pt x="2502" y="1550"/>
                  </a:lnTo>
                  <a:lnTo>
                    <a:pt x="2502" y="1550"/>
                  </a:lnTo>
                  <a:lnTo>
                    <a:pt x="2500" y="1553"/>
                  </a:lnTo>
                  <a:lnTo>
                    <a:pt x="2500" y="1553"/>
                  </a:lnTo>
                  <a:lnTo>
                    <a:pt x="2500" y="1550"/>
                  </a:lnTo>
                  <a:lnTo>
                    <a:pt x="2500" y="1550"/>
                  </a:lnTo>
                  <a:lnTo>
                    <a:pt x="2500" y="1548"/>
                  </a:lnTo>
                  <a:lnTo>
                    <a:pt x="2502" y="1546"/>
                  </a:lnTo>
                  <a:lnTo>
                    <a:pt x="2502" y="1546"/>
                  </a:lnTo>
                  <a:lnTo>
                    <a:pt x="2502" y="1543"/>
                  </a:lnTo>
                  <a:lnTo>
                    <a:pt x="2498" y="1541"/>
                  </a:lnTo>
                  <a:lnTo>
                    <a:pt x="2495" y="1539"/>
                  </a:lnTo>
                  <a:lnTo>
                    <a:pt x="2493" y="1541"/>
                  </a:lnTo>
                  <a:lnTo>
                    <a:pt x="2493" y="1541"/>
                  </a:lnTo>
                  <a:lnTo>
                    <a:pt x="2491" y="1546"/>
                  </a:lnTo>
                  <a:lnTo>
                    <a:pt x="2491" y="1546"/>
                  </a:lnTo>
                  <a:lnTo>
                    <a:pt x="2488" y="1548"/>
                  </a:lnTo>
                  <a:lnTo>
                    <a:pt x="2491" y="1548"/>
                  </a:lnTo>
                  <a:lnTo>
                    <a:pt x="2493" y="1548"/>
                  </a:lnTo>
                  <a:lnTo>
                    <a:pt x="2495" y="1546"/>
                  </a:lnTo>
                  <a:lnTo>
                    <a:pt x="2495" y="1543"/>
                  </a:lnTo>
                  <a:lnTo>
                    <a:pt x="2495" y="1543"/>
                  </a:lnTo>
                  <a:lnTo>
                    <a:pt x="2495" y="1541"/>
                  </a:lnTo>
                  <a:lnTo>
                    <a:pt x="2498" y="1543"/>
                  </a:lnTo>
                  <a:lnTo>
                    <a:pt x="2498" y="1543"/>
                  </a:lnTo>
                  <a:lnTo>
                    <a:pt x="2498" y="1546"/>
                  </a:lnTo>
                  <a:lnTo>
                    <a:pt x="2498" y="1548"/>
                  </a:lnTo>
                  <a:lnTo>
                    <a:pt x="2495" y="1550"/>
                  </a:lnTo>
                  <a:lnTo>
                    <a:pt x="2498" y="1553"/>
                  </a:lnTo>
                  <a:lnTo>
                    <a:pt x="2498" y="1555"/>
                  </a:lnTo>
                  <a:lnTo>
                    <a:pt x="2498" y="1558"/>
                  </a:lnTo>
                  <a:lnTo>
                    <a:pt x="2498" y="1560"/>
                  </a:lnTo>
                  <a:lnTo>
                    <a:pt x="2500" y="1565"/>
                  </a:lnTo>
                  <a:lnTo>
                    <a:pt x="2505" y="1565"/>
                  </a:lnTo>
                  <a:lnTo>
                    <a:pt x="2505" y="1569"/>
                  </a:lnTo>
                  <a:lnTo>
                    <a:pt x="2505" y="1572"/>
                  </a:lnTo>
                  <a:lnTo>
                    <a:pt x="2505" y="1572"/>
                  </a:lnTo>
                  <a:lnTo>
                    <a:pt x="2505" y="1572"/>
                  </a:lnTo>
                  <a:lnTo>
                    <a:pt x="2502" y="1572"/>
                  </a:lnTo>
                  <a:lnTo>
                    <a:pt x="2502" y="1572"/>
                  </a:lnTo>
                  <a:lnTo>
                    <a:pt x="2502" y="1569"/>
                  </a:lnTo>
                  <a:lnTo>
                    <a:pt x="2500" y="1569"/>
                  </a:lnTo>
                  <a:lnTo>
                    <a:pt x="2498" y="1567"/>
                  </a:lnTo>
                  <a:lnTo>
                    <a:pt x="2498" y="1567"/>
                  </a:lnTo>
                  <a:lnTo>
                    <a:pt x="2498" y="1567"/>
                  </a:lnTo>
                  <a:lnTo>
                    <a:pt x="2495" y="1562"/>
                  </a:lnTo>
                  <a:lnTo>
                    <a:pt x="2493" y="1560"/>
                  </a:lnTo>
                  <a:lnTo>
                    <a:pt x="2491" y="1560"/>
                  </a:lnTo>
                  <a:lnTo>
                    <a:pt x="2491" y="1560"/>
                  </a:lnTo>
                  <a:lnTo>
                    <a:pt x="2491" y="1562"/>
                  </a:lnTo>
                  <a:lnTo>
                    <a:pt x="2488" y="1562"/>
                  </a:lnTo>
                  <a:lnTo>
                    <a:pt x="2486" y="1560"/>
                  </a:lnTo>
                  <a:lnTo>
                    <a:pt x="2486" y="1560"/>
                  </a:lnTo>
                  <a:lnTo>
                    <a:pt x="2484" y="1558"/>
                  </a:lnTo>
                  <a:lnTo>
                    <a:pt x="2479" y="1558"/>
                  </a:lnTo>
                  <a:lnTo>
                    <a:pt x="2479" y="1558"/>
                  </a:lnTo>
                  <a:lnTo>
                    <a:pt x="2474" y="1560"/>
                  </a:lnTo>
                  <a:lnTo>
                    <a:pt x="2474" y="1560"/>
                  </a:lnTo>
                  <a:lnTo>
                    <a:pt x="2474" y="1562"/>
                  </a:lnTo>
                  <a:lnTo>
                    <a:pt x="2474" y="1562"/>
                  </a:lnTo>
                  <a:lnTo>
                    <a:pt x="2474" y="1567"/>
                  </a:lnTo>
                  <a:lnTo>
                    <a:pt x="2474" y="1567"/>
                  </a:lnTo>
                  <a:lnTo>
                    <a:pt x="2474" y="1574"/>
                  </a:lnTo>
                  <a:lnTo>
                    <a:pt x="2474" y="1576"/>
                  </a:lnTo>
                  <a:lnTo>
                    <a:pt x="2472" y="1574"/>
                  </a:lnTo>
                  <a:lnTo>
                    <a:pt x="2472" y="1574"/>
                  </a:lnTo>
                  <a:lnTo>
                    <a:pt x="2469" y="1572"/>
                  </a:lnTo>
                  <a:lnTo>
                    <a:pt x="2467" y="1569"/>
                  </a:lnTo>
                  <a:lnTo>
                    <a:pt x="2467" y="1567"/>
                  </a:lnTo>
                  <a:lnTo>
                    <a:pt x="2467" y="1567"/>
                  </a:lnTo>
                  <a:lnTo>
                    <a:pt x="2469" y="1565"/>
                  </a:lnTo>
                  <a:lnTo>
                    <a:pt x="2469" y="1565"/>
                  </a:lnTo>
                  <a:lnTo>
                    <a:pt x="2467" y="1562"/>
                  </a:lnTo>
                  <a:lnTo>
                    <a:pt x="2467" y="1560"/>
                  </a:lnTo>
                  <a:lnTo>
                    <a:pt x="2467" y="1560"/>
                  </a:lnTo>
                  <a:lnTo>
                    <a:pt x="2465" y="1560"/>
                  </a:lnTo>
                  <a:lnTo>
                    <a:pt x="2465" y="1560"/>
                  </a:lnTo>
                  <a:lnTo>
                    <a:pt x="2462" y="1560"/>
                  </a:lnTo>
                  <a:lnTo>
                    <a:pt x="2460" y="1560"/>
                  </a:lnTo>
                  <a:lnTo>
                    <a:pt x="2460" y="1567"/>
                  </a:lnTo>
                  <a:lnTo>
                    <a:pt x="2460" y="1567"/>
                  </a:lnTo>
                  <a:lnTo>
                    <a:pt x="2458" y="1567"/>
                  </a:lnTo>
                  <a:lnTo>
                    <a:pt x="2455" y="1569"/>
                  </a:lnTo>
                  <a:lnTo>
                    <a:pt x="2455" y="1567"/>
                  </a:lnTo>
                  <a:lnTo>
                    <a:pt x="2455" y="1567"/>
                  </a:lnTo>
                  <a:lnTo>
                    <a:pt x="2455" y="1565"/>
                  </a:lnTo>
                  <a:lnTo>
                    <a:pt x="2455" y="1565"/>
                  </a:lnTo>
                  <a:lnTo>
                    <a:pt x="2455" y="1562"/>
                  </a:lnTo>
                  <a:lnTo>
                    <a:pt x="2458" y="1560"/>
                  </a:lnTo>
                  <a:lnTo>
                    <a:pt x="2455" y="1560"/>
                  </a:lnTo>
                  <a:lnTo>
                    <a:pt x="2453" y="1560"/>
                  </a:lnTo>
                  <a:lnTo>
                    <a:pt x="2453" y="1558"/>
                  </a:lnTo>
                  <a:lnTo>
                    <a:pt x="2446" y="1558"/>
                  </a:lnTo>
                  <a:lnTo>
                    <a:pt x="2443" y="1558"/>
                  </a:lnTo>
                  <a:lnTo>
                    <a:pt x="2443" y="1560"/>
                  </a:lnTo>
                  <a:lnTo>
                    <a:pt x="2441" y="1562"/>
                  </a:lnTo>
                  <a:lnTo>
                    <a:pt x="2441" y="1562"/>
                  </a:lnTo>
                  <a:lnTo>
                    <a:pt x="2441" y="1565"/>
                  </a:lnTo>
                  <a:lnTo>
                    <a:pt x="2441" y="1567"/>
                  </a:lnTo>
                  <a:lnTo>
                    <a:pt x="2439" y="1567"/>
                  </a:lnTo>
                  <a:lnTo>
                    <a:pt x="2439" y="1576"/>
                  </a:lnTo>
                  <a:lnTo>
                    <a:pt x="2436" y="1579"/>
                  </a:lnTo>
                  <a:lnTo>
                    <a:pt x="2436" y="1579"/>
                  </a:lnTo>
                  <a:lnTo>
                    <a:pt x="2434" y="1579"/>
                  </a:lnTo>
                  <a:lnTo>
                    <a:pt x="2431" y="1579"/>
                  </a:lnTo>
                  <a:lnTo>
                    <a:pt x="2431" y="1584"/>
                  </a:lnTo>
                  <a:lnTo>
                    <a:pt x="2431" y="1584"/>
                  </a:lnTo>
                  <a:lnTo>
                    <a:pt x="2429" y="1584"/>
                  </a:lnTo>
                  <a:lnTo>
                    <a:pt x="2427" y="1586"/>
                  </a:lnTo>
                  <a:lnTo>
                    <a:pt x="2427" y="1586"/>
                  </a:lnTo>
                  <a:lnTo>
                    <a:pt x="2424" y="1588"/>
                  </a:lnTo>
                  <a:lnTo>
                    <a:pt x="2424" y="1591"/>
                  </a:lnTo>
                  <a:lnTo>
                    <a:pt x="2424" y="1598"/>
                  </a:lnTo>
                  <a:lnTo>
                    <a:pt x="2424" y="1598"/>
                  </a:lnTo>
                  <a:lnTo>
                    <a:pt x="2424" y="1600"/>
                  </a:lnTo>
                  <a:lnTo>
                    <a:pt x="2424" y="1602"/>
                  </a:lnTo>
                  <a:lnTo>
                    <a:pt x="2422" y="1602"/>
                  </a:lnTo>
                  <a:lnTo>
                    <a:pt x="2422" y="1602"/>
                  </a:lnTo>
                  <a:lnTo>
                    <a:pt x="2422" y="1598"/>
                  </a:lnTo>
                  <a:lnTo>
                    <a:pt x="2420" y="1598"/>
                  </a:lnTo>
                  <a:lnTo>
                    <a:pt x="2420" y="1593"/>
                  </a:lnTo>
                  <a:lnTo>
                    <a:pt x="2417" y="1591"/>
                  </a:lnTo>
                  <a:lnTo>
                    <a:pt x="2417" y="1591"/>
                  </a:lnTo>
                  <a:lnTo>
                    <a:pt x="2417" y="1591"/>
                  </a:lnTo>
                  <a:lnTo>
                    <a:pt x="2415" y="1595"/>
                  </a:lnTo>
                  <a:lnTo>
                    <a:pt x="2415" y="1598"/>
                  </a:lnTo>
                  <a:lnTo>
                    <a:pt x="2415" y="1600"/>
                  </a:lnTo>
                  <a:lnTo>
                    <a:pt x="2417" y="1602"/>
                  </a:lnTo>
                  <a:lnTo>
                    <a:pt x="2417" y="1607"/>
                  </a:lnTo>
                  <a:lnTo>
                    <a:pt x="2417" y="1610"/>
                  </a:lnTo>
                  <a:lnTo>
                    <a:pt x="2413" y="1610"/>
                  </a:lnTo>
                  <a:lnTo>
                    <a:pt x="2413" y="1607"/>
                  </a:lnTo>
                  <a:lnTo>
                    <a:pt x="2413" y="1605"/>
                  </a:lnTo>
                  <a:lnTo>
                    <a:pt x="2413" y="1602"/>
                  </a:lnTo>
                  <a:lnTo>
                    <a:pt x="2413" y="1602"/>
                  </a:lnTo>
                  <a:lnTo>
                    <a:pt x="2410" y="1602"/>
                  </a:lnTo>
                  <a:lnTo>
                    <a:pt x="2410" y="1600"/>
                  </a:lnTo>
                  <a:lnTo>
                    <a:pt x="2410" y="1588"/>
                  </a:lnTo>
                  <a:lnTo>
                    <a:pt x="2410" y="1584"/>
                  </a:lnTo>
                  <a:lnTo>
                    <a:pt x="2410" y="1581"/>
                  </a:lnTo>
                  <a:lnTo>
                    <a:pt x="2410" y="1579"/>
                  </a:lnTo>
                  <a:lnTo>
                    <a:pt x="2410" y="1579"/>
                  </a:lnTo>
                  <a:lnTo>
                    <a:pt x="2413" y="1574"/>
                  </a:lnTo>
                  <a:lnTo>
                    <a:pt x="2415" y="1572"/>
                  </a:lnTo>
                  <a:lnTo>
                    <a:pt x="2420" y="1574"/>
                  </a:lnTo>
                  <a:lnTo>
                    <a:pt x="2417" y="1569"/>
                  </a:lnTo>
                  <a:lnTo>
                    <a:pt x="2420" y="1569"/>
                  </a:lnTo>
                  <a:lnTo>
                    <a:pt x="2424" y="1569"/>
                  </a:lnTo>
                  <a:lnTo>
                    <a:pt x="2427" y="1567"/>
                  </a:lnTo>
                  <a:lnTo>
                    <a:pt x="2429" y="1562"/>
                  </a:lnTo>
                  <a:lnTo>
                    <a:pt x="2429" y="1560"/>
                  </a:lnTo>
                  <a:lnTo>
                    <a:pt x="2429" y="1560"/>
                  </a:lnTo>
                  <a:lnTo>
                    <a:pt x="2429" y="1560"/>
                  </a:lnTo>
                  <a:lnTo>
                    <a:pt x="2429" y="1558"/>
                  </a:lnTo>
                  <a:lnTo>
                    <a:pt x="2429" y="1558"/>
                  </a:lnTo>
                  <a:lnTo>
                    <a:pt x="2431" y="1555"/>
                  </a:lnTo>
                  <a:lnTo>
                    <a:pt x="2431" y="1555"/>
                  </a:lnTo>
                  <a:lnTo>
                    <a:pt x="2434" y="1555"/>
                  </a:lnTo>
                  <a:lnTo>
                    <a:pt x="2436" y="1553"/>
                  </a:lnTo>
                  <a:lnTo>
                    <a:pt x="2436" y="1550"/>
                  </a:lnTo>
                  <a:lnTo>
                    <a:pt x="2439" y="1550"/>
                  </a:lnTo>
                  <a:lnTo>
                    <a:pt x="2439" y="1548"/>
                  </a:lnTo>
                  <a:lnTo>
                    <a:pt x="2441" y="1546"/>
                  </a:lnTo>
                  <a:lnTo>
                    <a:pt x="2443" y="1543"/>
                  </a:lnTo>
                  <a:lnTo>
                    <a:pt x="2446" y="1543"/>
                  </a:lnTo>
                  <a:lnTo>
                    <a:pt x="2443" y="1543"/>
                  </a:lnTo>
                  <a:lnTo>
                    <a:pt x="2448" y="1541"/>
                  </a:lnTo>
                  <a:lnTo>
                    <a:pt x="2450" y="1541"/>
                  </a:lnTo>
                  <a:lnTo>
                    <a:pt x="2453" y="1541"/>
                  </a:lnTo>
                  <a:lnTo>
                    <a:pt x="2453" y="1541"/>
                  </a:lnTo>
                  <a:lnTo>
                    <a:pt x="2453" y="1541"/>
                  </a:lnTo>
                  <a:lnTo>
                    <a:pt x="2453" y="1539"/>
                  </a:lnTo>
                  <a:lnTo>
                    <a:pt x="2455" y="1539"/>
                  </a:lnTo>
                  <a:lnTo>
                    <a:pt x="2458" y="1539"/>
                  </a:lnTo>
                  <a:lnTo>
                    <a:pt x="2458" y="1536"/>
                  </a:lnTo>
                  <a:lnTo>
                    <a:pt x="2458" y="1534"/>
                  </a:lnTo>
                  <a:lnTo>
                    <a:pt x="2458" y="1534"/>
                  </a:lnTo>
                  <a:lnTo>
                    <a:pt x="2455" y="1534"/>
                  </a:lnTo>
                  <a:lnTo>
                    <a:pt x="2455" y="1534"/>
                  </a:lnTo>
                  <a:lnTo>
                    <a:pt x="2453" y="1534"/>
                  </a:lnTo>
                  <a:lnTo>
                    <a:pt x="2453" y="1534"/>
                  </a:lnTo>
                  <a:lnTo>
                    <a:pt x="2453" y="1529"/>
                  </a:lnTo>
                  <a:lnTo>
                    <a:pt x="2453" y="1529"/>
                  </a:lnTo>
                  <a:lnTo>
                    <a:pt x="2455" y="1529"/>
                  </a:lnTo>
                  <a:lnTo>
                    <a:pt x="2458" y="1532"/>
                  </a:lnTo>
                  <a:lnTo>
                    <a:pt x="2458" y="1532"/>
                  </a:lnTo>
                  <a:lnTo>
                    <a:pt x="2460" y="1532"/>
                  </a:lnTo>
                  <a:lnTo>
                    <a:pt x="2462" y="1529"/>
                  </a:lnTo>
                  <a:lnTo>
                    <a:pt x="2460" y="1527"/>
                  </a:lnTo>
                  <a:lnTo>
                    <a:pt x="2460" y="1524"/>
                  </a:lnTo>
                  <a:lnTo>
                    <a:pt x="2460" y="1522"/>
                  </a:lnTo>
                  <a:lnTo>
                    <a:pt x="2458" y="1522"/>
                  </a:lnTo>
                  <a:lnTo>
                    <a:pt x="2458" y="1522"/>
                  </a:lnTo>
                  <a:lnTo>
                    <a:pt x="2453" y="1517"/>
                  </a:lnTo>
                  <a:lnTo>
                    <a:pt x="2450" y="1517"/>
                  </a:lnTo>
                  <a:lnTo>
                    <a:pt x="2450" y="1508"/>
                  </a:lnTo>
                  <a:lnTo>
                    <a:pt x="2450" y="1503"/>
                  </a:lnTo>
                  <a:lnTo>
                    <a:pt x="2448" y="1501"/>
                  </a:lnTo>
                  <a:lnTo>
                    <a:pt x="2448" y="1498"/>
                  </a:lnTo>
                  <a:lnTo>
                    <a:pt x="2448" y="1496"/>
                  </a:lnTo>
                  <a:lnTo>
                    <a:pt x="2448" y="1494"/>
                  </a:lnTo>
                  <a:lnTo>
                    <a:pt x="2448" y="1494"/>
                  </a:lnTo>
                  <a:lnTo>
                    <a:pt x="2448" y="1491"/>
                  </a:lnTo>
                  <a:lnTo>
                    <a:pt x="2448" y="1491"/>
                  </a:lnTo>
                  <a:lnTo>
                    <a:pt x="2450" y="1491"/>
                  </a:lnTo>
                  <a:lnTo>
                    <a:pt x="2450" y="1494"/>
                  </a:lnTo>
                  <a:lnTo>
                    <a:pt x="2450" y="1494"/>
                  </a:lnTo>
                  <a:lnTo>
                    <a:pt x="2450" y="1496"/>
                  </a:lnTo>
                  <a:lnTo>
                    <a:pt x="2450" y="1496"/>
                  </a:lnTo>
                  <a:lnTo>
                    <a:pt x="2450" y="1498"/>
                  </a:lnTo>
                  <a:lnTo>
                    <a:pt x="2453" y="1501"/>
                  </a:lnTo>
                  <a:lnTo>
                    <a:pt x="2453" y="1503"/>
                  </a:lnTo>
                  <a:lnTo>
                    <a:pt x="2453" y="1503"/>
                  </a:lnTo>
                  <a:lnTo>
                    <a:pt x="2453" y="1506"/>
                  </a:lnTo>
                  <a:lnTo>
                    <a:pt x="2453" y="1508"/>
                  </a:lnTo>
                  <a:lnTo>
                    <a:pt x="2453" y="1508"/>
                  </a:lnTo>
                  <a:lnTo>
                    <a:pt x="2455" y="1510"/>
                  </a:lnTo>
                  <a:lnTo>
                    <a:pt x="2458" y="1508"/>
                  </a:lnTo>
                  <a:lnTo>
                    <a:pt x="2458" y="1506"/>
                  </a:lnTo>
                  <a:lnTo>
                    <a:pt x="2460" y="1506"/>
                  </a:lnTo>
                  <a:lnTo>
                    <a:pt x="2462" y="1506"/>
                  </a:lnTo>
                  <a:lnTo>
                    <a:pt x="2465" y="1506"/>
                  </a:lnTo>
                  <a:lnTo>
                    <a:pt x="2467" y="1508"/>
                  </a:lnTo>
                  <a:lnTo>
                    <a:pt x="2469" y="1506"/>
                  </a:lnTo>
                  <a:lnTo>
                    <a:pt x="2472" y="1503"/>
                  </a:lnTo>
                  <a:lnTo>
                    <a:pt x="2472" y="1501"/>
                  </a:lnTo>
                  <a:lnTo>
                    <a:pt x="2476" y="1501"/>
                  </a:lnTo>
                  <a:lnTo>
                    <a:pt x="2476" y="1501"/>
                  </a:lnTo>
                  <a:lnTo>
                    <a:pt x="2476" y="1498"/>
                  </a:lnTo>
                  <a:lnTo>
                    <a:pt x="2476" y="1498"/>
                  </a:lnTo>
                  <a:lnTo>
                    <a:pt x="2476" y="1496"/>
                  </a:lnTo>
                  <a:lnTo>
                    <a:pt x="2479" y="1494"/>
                  </a:lnTo>
                  <a:lnTo>
                    <a:pt x="2481" y="1494"/>
                  </a:lnTo>
                  <a:lnTo>
                    <a:pt x="2484" y="1496"/>
                  </a:lnTo>
                  <a:lnTo>
                    <a:pt x="2486" y="1496"/>
                  </a:lnTo>
                  <a:lnTo>
                    <a:pt x="2486" y="1496"/>
                  </a:lnTo>
                  <a:lnTo>
                    <a:pt x="2491" y="1496"/>
                  </a:lnTo>
                  <a:lnTo>
                    <a:pt x="2493" y="1496"/>
                  </a:lnTo>
                  <a:lnTo>
                    <a:pt x="2493" y="1496"/>
                  </a:lnTo>
                  <a:lnTo>
                    <a:pt x="2493" y="1496"/>
                  </a:lnTo>
                  <a:lnTo>
                    <a:pt x="2495" y="1496"/>
                  </a:lnTo>
                  <a:lnTo>
                    <a:pt x="2495" y="1496"/>
                  </a:lnTo>
                  <a:lnTo>
                    <a:pt x="2493" y="1496"/>
                  </a:lnTo>
                  <a:lnTo>
                    <a:pt x="2493" y="1498"/>
                  </a:lnTo>
                  <a:lnTo>
                    <a:pt x="2495" y="1498"/>
                  </a:lnTo>
                  <a:lnTo>
                    <a:pt x="2495" y="1501"/>
                  </a:lnTo>
                  <a:lnTo>
                    <a:pt x="2488" y="1506"/>
                  </a:lnTo>
                  <a:lnTo>
                    <a:pt x="2491" y="1506"/>
                  </a:lnTo>
                  <a:lnTo>
                    <a:pt x="2486" y="1506"/>
                  </a:lnTo>
                  <a:lnTo>
                    <a:pt x="2481" y="1508"/>
                  </a:lnTo>
                  <a:lnTo>
                    <a:pt x="2479" y="1513"/>
                  </a:lnTo>
                  <a:lnTo>
                    <a:pt x="2479" y="1517"/>
                  </a:lnTo>
                  <a:lnTo>
                    <a:pt x="2476" y="1517"/>
                  </a:lnTo>
                  <a:lnTo>
                    <a:pt x="2476" y="1520"/>
                  </a:lnTo>
                  <a:lnTo>
                    <a:pt x="2474" y="1520"/>
                  </a:lnTo>
                  <a:lnTo>
                    <a:pt x="2474" y="1522"/>
                  </a:lnTo>
                  <a:lnTo>
                    <a:pt x="2474" y="1524"/>
                  </a:lnTo>
                  <a:lnTo>
                    <a:pt x="2472" y="1524"/>
                  </a:lnTo>
                  <a:lnTo>
                    <a:pt x="2472" y="1524"/>
                  </a:lnTo>
                  <a:lnTo>
                    <a:pt x="2472" y="1524"/>
                  </a:lnTo>
                  <a:lnTo>
                    <a:pt x="2472" y="1529"/>
                  </a:lnTo>
                  <a:lnTo>
                    <a:pt x="2474" y="1529"/>
                  </a:lnTo>
                  <a:lnTo>
                    <a:pt x="2474" y="1532"/>
                  </a:lnTo>
                  <a:lnTo>
                    <a:pt x="2472" y="1532"/>
                  </a:lnTo>
                  <a:lnTo>
                    <a:pt x="2469" y="1532"/>
                  </a:lnTo>
                  <a:lnTo>
                    <a:pt x="2467" y="1532"/>
                  </a:lnTo>
                  <a:lnTo>
                    <a:pt x="2472" y="1536"/>
                  </a:lnTo>
                  <a:lnTo>
                    <a:pt x="2479" y="1536"/>
                  </a:lnTo>
                  <a:lnTo>
                    <a:pt x="2479" y="1536"/>
                  </a:lnTo>
                  <a:lnTo>
                    <a:pt x="2479" y="1536"/>
                  </a:lnTo>
                  <a:lnTo>
                    <a:pt x="2481" y="1536"/>
                  </a:lnTo>
                  <a:lnTo>
                    <a:pt x="2481" y="1534"/>
                  </a:lnTo>
                  <a:lnTo>
                    <a:pt x="2479" y="1534"/>
                  </a:lnTo>
                  <a:lnTo>
                    <a:pt x="2479" y="1534"/>
                  </a:lnTo>
                  <a:lnTo>
                    <a:pt x="2481" y="1527"/>
                  </a:lnTo>
                  <a:lnTo>
                    <a:pt x="2481" y="1527"/>
                  </a:lnTo>
                  <a:lnTo>
                    <a:pt x="2484" y="1529"/>
                  </a:lnTo>
                  <a:lnTo>
                    <a:pt x="2484" y="1532"/>
                  </a:lnTo>
                  <a:lnTo>
                    <a:pt x="2481" y="1532"/>
                  </a:lnTo>
                  <a:lnTo>
                    <a:pt x="2484" y="1534"/>
                  </a:lnTo>
                  <a:lnTo>
                    <a:pt x="2484" y="1534"/>
                  </a:lnTo>
                  <a:lnTo>
                    <a:pt x="2486" y="1536"/>
                  </a:lnTo>
                  <a:lnTo>
                    <a:pt x="2486" y="1534"/>
                  </a:lnTo>
                  <a:lnTo>
                    <a:pt x="2488" y="1534"/>
                  </a:lnTo>
                  <a:lnTo>
                    <a:pt x="2486" y="1534"/>
                  </a:lnTo>
                  <a:lnTo>
                    <a:pt x="2486" y="1532"/>
                  </a:lnTo>
                  <a:lnTo>
                    <a:pt x="2493" y="1532"/>
                  </a:lnTo>
                  <a:lnTo>
                    <a:pt x="2493" y="1532"/>
                  </a:lnTo>
                  <a:lnTo>
                    <a:pt x="2493" y="1529"/>
                  </a:lnTo>
                  <a:lnTo>
                    <a:pt x="2493" y="1527"/>
                  </a:lnTo>
                  <a:lnTo>
                    <a:pt x="2495" y="1527"/>
                  </a:lnTo>
                  <a:lnTo>
                    <a:pt x="2495" y="1527"/>
                  </a:lnTo>
                  <a:lnTo>
                    <a:pt x="2495" y="1527"/>
                  </a:lnTo>
                  <a:lnTo>
                    <a:pt x="2495" y="1527"/>
                  </a:lnTo>
                  <a:lnTo>
                    <a:pt x="2495" y="1524"/>
                  </a:lnTo>
                  <a:lnTo>
                    <a:pt x="2498" y="1524"/>
                  </a:lnTo>
                  <a:lnTo>
                    <a:pt x="2498" y="1524"/>
                  </a:lnTo>
                  <a:lnTo>
                    <a:pt x="2498" y="1524"/>
                  </a:lnTo>
                  <a:lnTo>
                    <a:pt x="2498" y="1522"/>
                  </a:lnTo>
                  <a:lnTo>
                    <a:pt x="2500" y="1520"/>
                  </a:lnTo>
                  <a:lnTo>
                    <a:pt x="2502" y="1520"/>
                  </a:lnTo>
                  <a:lnTo>
                    <a:pt x="2505" y="1517"/>
                  </a:lnTo>
                  <a:lnTo>
                    <a:pt x="2507" y="1517"/>
                  </a:lnTo>
                  <a:lnTo>
                    <a:pt x="2510" y="1515"/>
                  </a:lnTo>
                  <a:lnTo>
                    <a:pt x="2512" y="1513"/>
                  </a:lnTo>
                  <a:lnTo>
                    <a:pt x="2512" y="1513"/>
                  </a:lnTo>
                  <a:lnTo>
                    <a:pt x="2512" y="1510"/>
                  </a:lnTo>
                  <a:lnTo>
                    <a:pt x="2512" y="1510"/>
                  </a:lnTo>
                  <a:lnTo>
                    <a:pt x="2514" y="1508"/>
                  </a:lnTo>
                  <a:lnTo>
                    <a:pt x="2517" y="1508"/>
                  </a:lnTo>
                  <a:lnTo>
                    <a:pt x="2519" y="1508"/>
                  </a:lnTo>
                  <a:lnTo>
                    <a:pt x="2519" y="1508"/>
                  </a:lnTo>
                  <a:lnTo>
                    <a:pt x="2521" y="1508"/>
                  </a:lnTo>
                  <a:lnTo>
                    <a:pt x="2521" y="1508"/>
                  </a:lnTo>
                  <a:lnTo>
                    <a:pt x="2524" y="1510"/>
                  </a:lnTo>
                  <a:lnTo>
                    <a:pt x="2528" y="1510"/>
                  </a:lnTo>
                  <a:lnTo>
                    <a:pt x="2528" y="1510"/>
                  </a:lnTo>
                  <a:lnTo>
                    <a:pt x="2531" y="1510"/>
                  </a:lnTo>
                  <a:lnTo>
                    <a:pt x="2533" y="1508"/>
                  </a:lnTo>
                  <a:lnTo>
                    <a:pt x="2533" y="1503"/>
                  </a:lnTo>
                  <a:lnTo>
                    <a:pt x="2533" y="1498"/>
                  </a:lnTo>
                  <a:lnTo>
                    <a:pt x="2533" y="1498"/>
                  </a:lnTo>
                  <a:lnTo>
                    <a:pt x="2533" y="1496"/>
                  </a:lnTo>
                  <a:lnTo>
                    <a:pt x="2533" y="1496"/>
                  </a:lnTo>
                  <a:lnTo>
                    <a:pt x="2536" y="1494"/>
                  </a:lnTo>
                  <a:lnTo>
                    <a:pt x="2538" y="1491"/>
                  </a:lnTo>
                  <a:lnTo>
                    <a:pt x="2538" y="1491"/>
                  </a:lnTo>
                  <a:lnTo>
                    <a:pt x="2538" y="1489"/>
                  </a:lnTo>
                  <a:lnTo>
                    <a:pt x="2540" y="1489"/>
                  </a:lnTo>
                  <a:lnTo>
                    <a:pt x="2543" y="1487"/>
                  </a:lnTo>
                  <a:lnTo>
                    <a:pt x="2547" y="1487"/>
                  </a:lnTo>
                  <a:lnTo>
                    <a:pt x="2547" y="1487"/>
                  </a:lnTo>
                  <a:close/>
                  <a:moveTo>
                    <a:pt x="2285" y="1442"/>
                  </a:moveTo>
                  <a:lnTo>
                    <a:pt x="2287" y="1442"/>
                  </a:lnTo>
                  <a:lnTo>
                    <a:pt x="2290" y="1442"/>
                  </a:lnTo>
                  <a:lnTo>
                    <a:pt x="2290" y="1444"/>
                  </a:lnTo>
                  <a:lnTo>
                    <a:pt x="2290" y="1446"/>
                  </a:lnTo>
                  <a:lnTo>
                    <a:pt x="2287" y="1446"/>
                  </a:lnTo>
                  <a:lnTo>
                    <a:pt x="2287" y="1449"/>
                  </a:lnTo>
                  <a:lnTo>
                    <a:pt x="2290" y="1449"/>
                  </a:lnTo>
                  <a:lnTo>
                    <a:pt x="2290" y="1449"/>
                  </a:lnTo>
                  <a:lnTo>
                    <a:pt x="2292" y="1451"/>
                  </a:lnTo>
                  <a:lnTo>
                    <a:pt x="2292" y="1454"/>
                  </a:lnTo>
                  <a:lnTo>
                    <a:pt x="2290" y="1456"/>
                  </a:lnTo>
                  <a:lnTo>
                    <a:pt x="2285" y="1454"/>
                  </a:lnTo>
                  <a:lnTo>
                    <a:pt x="2285" y="1456"/>
                  </a:lnTo>
                  <a:lnTo>
                    <a:pt x="2285" y="1461"/>
                  </a:lnTo>
                  <a:lnTo>
                    <a:pt x="2283" y="1461"/>
                  </a:lnTo>
                  <a:lnTo>
                    <a:pt x="2283" y="1461"/>
                  </a:lnTo>
                  <a:lnTo>
                    <a:pt x="2283" y="1461"/>
                  </a:lnTo>
                  <a:lnTo>
                    <a:pt x="2283" y="1461"/>
                  </a:lnTo>
                  <a:lnTo>
                    <a:pt x="2283" y="1458"/>
                  </a:lnTo>
                  <a:lnTo>
                    <a:pt x="2280" y="1458"/>
                  </a:lnTo>
                  <a:lnTo>
                    <a:pt x="2280" y="1461"/>
                  </a:lnTo>
                  <a:lnTo>
                    <a:pt x="2280" y="1461"/>
                  </a:lnTo>
                  <a:lnTo>
                    <a:pt x="2283" y="1463"/>
                  </a:lnTo>
                  <a:lnTo>
                    <a:pt x="2283" y="1463"/>
                  </a:lnTo>
                  <a:lnTo>
                    <a:pt x="2283" y="1463"/>
                  </a:lnTo>
                  <a:lnTo>
                    <a:pt x="2285" y="1463"/>
                  </a:lnTo>
                  <a:lnTo>
                    <a:pt x="2285" y="1463"/>
                  </a:lnTo>
                  <a:lnTo>
                    <a:pt x="2285" y="1463"/>
                  </a:lnTo>
                  <a:lnTo>
                    <a:pt x="2287" y="1461"/>
                  </a:lnTo>
                  <a:lnTo>
                    <a:pt x="2287" y="1463"/>
                  </a:lnTo>
                  <a:lnTo>
                    <a:pt x="2287" y="1465"/>
                  </a:lnTo>
                  <a:lnTo>
                    <a:pt x="2287" y="1468"/>
                  </a:lnTo>
                  <a:lnTo>
                    <a:pt x="2287" y="1472"/>
                  </a:lnTo>
                  <a:lnTo>
                    <a:pt x="2287" y="1472"/>
                  </a:lnTo>
                  <a:lnTo>
                    <a:pt x="2287" y="1472"/>
                  </a:lnTo>
                  <a:lnTo>
                    <a:pt x="2285" y="1475"/>
                  </a:lnTo>
                  <a:lnTo>
                    <a:pt x="2280" y="1475"/>
                  </a:lnTo>
                  <a:lnTo>
                    <a:pt x="2280" y="1475"/>
                  </a:lnTo>
                  <a:lnTo>
                    <a:pt x="2278" y="1477"/>
                  </a:lnTo>
                  <a:lnTo>
                    <a:pt x="2275" y="1477"/>
                  </a:lnTo>
                  <a:lnTo>
                    <a:pt x="2275" y="1475"/>
                  </a:lnTo>
                  <a:lnTo>
                    <a:pt x="2273" y="1475"/>
                  </a:lnTo>
                  <a:lnTo>
                    <a:pt x="2273" y="1475"/>
                  </a:lnTo>
                  <a:lnTo>
                    <a:pt x="2273" y="1477"/>
                  </a:lnTo>
                  <a:lnTo>
                    <a:pt x="2273" y="1480"/>
                  </a:lnTo>
                  <a:lnTo>
                    <a:pt x="2271" y="1480"/>
                  </a:lnTo>
                  <a:lnTo>
                    <a:pt x="2271" y="1482"/>
                  </a:lnTo>
                  <a:lnTo>
                    <a:pt x="2271" y="1484"/>
                  </a:lnTo>
                  <a:lnTo>
                    <a:pt x="2273" y="1484"/>
                  </a:lnTo>
                  <a:lnTo>
                    <a:pt x="2275" y="1484"/>
                  </a:lnTo>
                  <a:lnTo>
                    <a:pt x="2275" y="1482"/>
                  </a:lnTo>
                  <a:lnTo>
                    <a:pt x="2278" y="1482"/>
                  </a:lnTo>
                  <a:lnTo>
                    <a:pt x="2280" y="1484"/>
                  </a:lnTo>
                  <a:lnTo>
                    <a:pt x="2285" y="1484"/>
                  </a:lnTo>
                  <a:lnTo>
                    <a:pt x="2285" y="1487"/>
                  </a:lnTo>
                  <a:lnTo>
                    <a:pt x="2285" y="1489"/>
                  </a:lnTo>
                  <a:lnTo>
                    <a:pt x="2285" y="1489"/>
                  </a:lnTo>
                  <a:lnTo>
                    <a:pt x="2287" y="1491"/>
                  </a:lnTo>
                  <a:lnTo>
                    <a:pt x="2287" y="1491"/>
                  </a:lnTo>
                  <a:lnTo>
                    <a:pt x="2290" y="1489"/>
                  </a:lnTo>
                  <a:lnTo>
                    <a:pt x="2292" y="1487"/>
                  </a:lnTo>
                  <a:lnTo>
                    <a:pt x="2292" y="1487"/>
                  </a:lnTo>
                  <a:lnTo>
                    <a:pt x="2292" y="1489"/>
                  </a:lnTo>
                  <a:lnTo>
                    <a:pt x="2292" y="1487"/>
                  </a:lnTo>
                  <a:lnTo>
                    <a:pt x="2294" y="1489"/>
                  </a:lnTo>
                  <a:lnTo>
                    <a:pt x="2294" y="1489"/>
                  </a:lnTo>
                  <a:lnTo>
                    <a:pt x="2294" y="1489"/>
                  </a:lnTo>
                  <a:lnTo>
                    <a:pt x="2294" y="1496"/>
                  </a:lnTo>
                  <a:lnTo>
                    <a:pt x="2297" y="1496"/>
                  </a:lnTo>
                  <a:lnTo>
                    <a:pt x="2299" y="1496"/>
                  </a:lnTo>
                  <a:lnTo>
                    <a:pt x="2299" y="1496"/>
                  </a:lnTo>
                  <a:lnTo>
                    <a:pt x="2301" y="1494"/>
                  </a:lnTo>
                  <a:lnTo>
                    <a:pt x="2301" y="1494"/>
                  </a:lnTo>
                  <a:lnTo>
                    <a:pt x="2304" y="1494"/>
                  </a:lnTo>
                  <a:lnTo>
                    <a:pt x="2304" y="1494"/>
                  </a:lnTo>
                  <a:lnTo>
                    <a:pt x="2304" y="1496"/>
                  </a:lnTo>
                  <a:lnTo>
                    <a:pt x="2306" y="1501"/>
                  </a:lnTo>
                  <a:lnTo>
                    <a:pt x="2306" y="1501"/>
                  </a:lnTo>
                  <a:lnTo>
                    <a:pt x="2309" y="1498"/>
                  </a:lnTo>
                  <a:lnTo>
                    <a:pt x="2309" y="1498"/>
                  </a:lnTo>
                  <a:lnTo>
                    <a:pt x="2311" y="1498"/>
                  </a:lnTo>
                  <a:lnTo>
                    <a:pt x="2311" y="1494"/>
                  </a:lnTo>
                  <a:lnTo>
                    <a:pt x="2311" y="1496"/>
                  </a:lnTo>
                  <a:lnTo>
                    <a:pt x="2311" y="1494"/>
                  </a:lnTo>
                  <a:lnTo>
                    <a:pt x="2311" y="1496"/>
                  </a:lnTo>
                  <a:lnTo>
                    <a:pt x="2313" y="1496"/>
                  </a:lnTo>
                  <a:lnTo>
                    <a:pt x="2313" y="1501"/>
                  </a:lnTo>
                  <a:lnTo>
                    <a:pt x="2313" y="1501"/>
                  </a:lnTo>
                  <a:lnTo>
                    <a:pt x="2316" y="1501"/>
                  </a:lnTo>
                  <a:lnTo>
                    <a:pt x="2316" y="1503"/>
                  </a:lnTo>
                  <a:lnTo>
                    <a:pt x="2313" y="1506"/>
                  </a:lnTo>
                  <a:lnTo>
                    <a:pt x="2313" y="1508"/>
                  </a:lnTo>
                  <a:lnTo>
                    <a:pt x="2316" y="1508"/>
                  </a:lnTo>
                  <a:lnTo>
                    <a:pt x="2318" y="1508"/>
                  </a:lnTo>
                  <a:lnTo>
                    <a:pt x="2318" y="1508"/>
                  </a:lnTo>
                  <a:lnTo>
                    <a:pt x="2318" y="1508"/>
                  </a:lnTo>
                  <a:lnTo>
                    <a:pt x="2318" y="1508"/>
                  </a:lnTo>
                  <a:lnTo>
                    <a:pt x="2320" y="1510"/>
                  </a:lnTo>
                  <a:lnTo>
                    <a:pt x="2320" y="1510"/>
                  </a:lnTo>
                  <a:lnTo>
                    <a:pt x="2323" y="1513"/>
                  </a:lnTo>
                  <a:lnTo>
                    <a:pt x="2323" y="1520"/>
                  </a:lnTo>
                  <a:lnTo>
                    <a:pt x="2320" y="1520"/>
                  </a:lnTo>
                  <a:lnTo>
                    <a:pt x="2320" y="1522"/>
                  </a:lnTo>
                  <a:lnTo>
                    <a:pt x="2323" y="1524"/>
                  </a:lnTo>
                  <a:lnTo>
                    <a:pt x="2323" y="1527"/>
                  </a:lnTo>
                  <a:lnTo>
                    <a:pt x="2323" y="1527"/>
                  </a:lnTo>
                  <a:lnTo>
                    <a:pt x="2323" y="1529"/>
                  </a:lnTo>
                  <a:lnTo>
                    <a:pt x="2323" y="1529"/>
                  </a:lnTo>
                  <a:lnTo>
                    <a:pt x="2323" y="1532"/>
                  </a:lnTo>
                  <a:lnTo>
                    <a:pt x="2325" y="1532"/>
                  </a:lnTo>
                  <a:lnTo>
                    <a:pt x="2325" y="1527"/>
                  </a:lnTo>
                  <a:lnTo>
                    <a:pt x="2327" y="1527"/>
                  </a:lnTo>
                  <a:lnTo>
                    <a:pt x="2330" y="1527"/>
                  </a:lnTo>
                  <a:lnTo>
                    <a:pt x="2332" y="1529"/>
                  </a:lnTo>
                  <a:lnTo>
                    <a:pt x="2332" y="1527"/>
                  </a:lnTo>
                  <a:lnTo>
                    <a:pt x="2335" y="1529"/>
                  </a:lnTo>
                  <a:lnTo>
                    <a:pt x="2337" y="1534"/>
                  </a:lnTo>
                  <a:lnTo>
                    <a:pt x="2339" y="1539"/>
                  </a:lnTo>
                  <a:lnTo>
                    <a:pt x="2339" y="1541"/>
                  </a:lnTo>
                  <a:lnTo>
                    <a:pt x="2342" y="1541"/>
                  </a:lnTo>
                  <a:lnTo>
                    <a:pt x="2342" y="1543"/>
                  </a:lnTo>
                  <a:lnTo>
                    <a:pt x="2344" y="1546"/>
                  </a:lnTo>
                  <a:lnTo>
                    <a:pt x="2344" y="1546"/>
                  </a:lnTo>
                  <a:lnTo>
                    <a:pt x="2344" y="1548"/>
                  </a:lnTo>
                  <a:lnTo>
                    <a:pt x="2344" y="1550"/>
                  </a:lnTo>
                  <a:lnTo>
                    <a:pt x="2342" y="1550"/>
                  </a:lnTo>
                  <a:lnTo>
                    <a:pt x="2339" y="1548"/>
                  </a:lnTo>
                  <a:lnTo>
                    <a:pt x="2337" y="1548"/>
                  </a:lnTo>
                  <a:lnTo>
                    <a:pt x="2335" y="1546"/>
                  </a:lnTo>
                  <a:lnTo>
                    <a:pt x="2332" y="1546"/>
                  </a:lnTo>
                  <a:lnTo>
                    <a:pt x="2332" y="1548"/>
                  </a:lnTo>
                  <a:lnTo>
                    <a:pt x="2330" y="1548"/>
                  </a:lnTo>
                  <a:lnTo>
                    <a:pt x="2330" y="1550"/>
                  </a:lnTo>
                  <a:lnTo>
                    <a:pt x="2330" y="1553"/>
                  </a:lnTo>
                  <a:lnTo>
                    <a:pt x="2327" y="1558"/>
                  </a:lnTo>
                  <a:lnTo>
                    <a:pt x="2325" y="1558"/>
                  </a:lnTo>
                  <a:lnTo>
                    <a:pt x="2325" y="1560"/>
                  </a:lnTo>
                  <a:lnTo>
                    <a:pt x="2325" y="1562"/>
                  </a:lnTo>
                  <a:lnTo>
                    <a:pt x="2325" y="1565"/>
                  </a:lnTo>
                  <a:lnTo>
                    <a:pt x="2320" y="1567"/>
                  </a:lnTo>
                  <a:lnTo>
                    <a:pt x="2320" y="1567"/>
                  </a:lnTo>
                  <a:lnTo>
                    <a:pt x="2320" y="1567"/>
                  </a:lnTo>
                  <a:lnTo>
                    <a:pt x="2318" y="1558"/>
                  </a:lnTo>
                  <a:lnTo>
                    <a:pt x="2320" y="1558"/>
                  </a:lnTo>
                  <a:lnTo>
                    <a:pt x="2323" y="1555"/>
                  </a:lnTo>
                  <a:lnTo>
                    <a:pt x="2323" y="1555"/>
                  </a:lnTo>
                  <a:lnTo>
                    <a:pt x="2325" y="1555"/>
                  </a:lnTo>
                  <a:lnTo>
                    <a:pt x="2325" y="1553"/>
                  </a:lnTo>
                  <a:lnTo>
                    <a:pt x="2323" y="1550"/>
                  </a:lnTo>
                  <a:lnTo>
                    <a:pt x="2323" y="1550"/>
                  </a:lnTo>
                  <a:lnTo>
                    <a:pt x="2323" y="1550"/>
                  </a:lnTo>
                  <a:lnTo>
                    <a:pt x="2323" y="1548"/>
                  </a:lnTo>
                  <a:lnTo>
                    <a:pt x="2325" y="1548"/>
                  </a:lnTo>
                  <a:lnTo>
                    <a:pt x="2325" y="1548"/>
                  </a:lnTo>
                  <a:lnTo>
                    <a:pt x="2325" y="1546"/>
                  </a:lnTo>
                  <a:lnTo>
                    <a:pt x="2325" y="1541"/>
                  </a:lnTo>
                  <a:lnTo>
                    <a:pt x="2323" y="1541"/>
                  </a:lnTo>
                  <a:lnTo>
                    <a:pt x="2323" y="1539"/>
                  </a:lnTo>
                  <a:lnTo>
                    <a:pt x="2320" y="1539"/>
                  </a:lnTo>
                  <a:lnTo>
                    <a:pt x="2320" y="1541"/>
                  </a:lnTo>
                  <a:lnTo>
                    <a:pt x="2318" y="1543"/>
                  </a:lnTo>
                  <a:lnTo>
                    <a:pt x="2318" y="1543"/>
                  </a:lnTo>
                  <a:lnTo>
                    <a:pt x="2318" y="1543"/>
                  </a:lnTo>
                  <a:lnTo>
                    <a:pt x="2316" y="1541"/>
                  </a:lnTo>
                  <a:lnTo>
                    <a:pt x="2316" y="1536"/>
                  </a:lnTo>
                  <a:lnTo>
                    <a:pt x="2316" y="1534"/>
                  </a:lnTo>
                  <a:lnTo>
                    <a:pt x="2316" y="1534"/>
                  </a:lnTo>
                  <a:lnTo>
                    <a:pt x="2313" y="1534"/>
                  </a:lnTo>
                  <a:lnTo>
                    <a:pt x="2313" y="1532"/>
                  </a:lnTo>
                  <a:lnTo>
                    <a:pt x="2313" y="1532"/>
                  </a:lnTo>
                  <a:lnTo>
                    <a:pt x="2311" y="1532"/>
                  </a:lnTo>
                  <a:lnTo>
                    <a:pt x="2311" y="1529"/>
                  </a:lnTo>
                  <a:lnTo>
                    <a:pt x="2309" y="1527"/>
                  </a:lnTo>
                  <a:lnTo>
                    <a:pt x="2309" y="1524"/>
                  </a:lnTo>
                  <a:lnTo>
                    <a:pt x="2309" y="1524"/>
                  </a:lnTo>
                  <a:lnTo>
                    <a:pt x="2306" y="1522"/>
                  </a:lnTo>
                  <a:lnTo>
                    <a:pt x="2306" y="1520"/>
                  </a:lnTo>
                  <a:lnTo>
                    <a:pt x="2306" y="1520"/>
                  </a:lnTo>
                  <a:lnTo>
                    <a:pt x="2306" y="1522"/>
                  </a:lnTo>
                  <a:lnTo>
                    <a:pt x="2304" y="1522"/>
                  </a:lnTo>
                  <a:lnTo>
                    <a:pt x="2301" y="1520"/>
                  </a:lnTo>
                  <a:lnTo>
                    <a:pt x="2301" y="1520"/>
                  </a:lnTo>
                  <a:lnTo>
                    <a:pt x="2301" y="1517"/>
                  </a:lnTo>
                  <a:lnTo>
                    <a:pt x="2299" y="1517"/>
                  </a:lnTo>
                  <a:lnTo>
                    <a:pt x="2299" y="1513"/>
                  </a:lnTo>
                  <a:lnTo>
                    <a:pt x="2297" y="1513"/>
                  </a:lnTo>
                  <a:lnTo>
                    <a:pt x="2294" y="1515"/>
                  </a:lnTo>
                  <a:lnTo>
                    <a:pt x="2290" y="1513"/>
                  </a:lnTo>
                  <a:lnTo>
                    <a:pt x="2287" y="1513"/>
                  </a:lnTo>
                  <a:lnTo>
                    <a:pt x="2287" y="1510"/>
                  </a:lnTo>
                  <a:lnTo>
                    <a:pt x="2287" y="1510"/>
                  </a:lnTo>
                  <a:lnTo>
                    <a:pt x="2285" y="1510"/>
                  </a:lnTo>
                  <a:lnTo>
                    <a:pt x="2283" y="1510"/>
                  </a:lnTo>
                  <a:lnTo>
                    <a:pt x="2283" y="1510"/>
                  </a:lnTo>
                  <a:lnTo>
                    <a:pt x="2283" y="1513"/>
                  </a:lnTo>
                  <a:lnTo>
                    <a:pt x="2285" y="1515"/>
                  </a:lnTo>
                  <a:lnTo>
                    <a:pt x="2285" y="1517"/>
                  </a:lnTo>
                  <a:lnTo>
                    <a:pt x="2285" y="1520"/>
                  </a:lnTo>
                  <a:lnTo>
                    <a:pt x="2290" y="1522"/>
                  </a:lnTo>
                  <a:lnTo>
                    <a:pt x="2292" y="1524"/>
                  </a:lnTo>
                  <a:lnTo>
                    <a:pt x="2292" y="1524"/>
                  </a:lnTo>
                  <a:lnTo>
                    <a:pt x="2290" y="1527"/>
                  </a:lnTo>
                  <a:lnTo>
                    <a:pt x="2287" y="1527"/>
                  </a:lnTo>
                  <a:lnTo>
                    <a:pt x="2287" y="1527"/>
                  </a:lnTo>
                  <a:lnTo>
                    <a:pt x="2287" y="1527"/>
                  </a:lnTo>
                  <a:lnTo>
                    <a:pt x="2285" y="1529"/>
                  </a:lnTo>
                  <a:lnTo>
                    <a:pt x="2285" y="1529"/>
                  </a:lnTo>
                  <a:lnTo>
                    <a:pt x="2285" y="1527"/>
                  </a:lnTo>
                  <a:lnTo>
                    <a:pt x="2283" y="1527"/>
                  </a:lnTo>
                  <a:lnTo>
                    <a:pt x="2283" y="1529"/>
                  </a:lnTo>
                  <a:lnTo>
                    <a:pt x="2280" y="1529"/>
                  </a:lnTo>
                  <a:lnTo>
                    <a:pt x="2280" y="1529"/>
                  </a:lnTo>
                  <a:lnTo>
                    <a:pt x="2278" y="1529"/>
                  </a:lnTo>
                  <a:lnTo>
                    <a:pt x="2278" y="1529"/>
                  </a:lnTo>
                  <a:lnTo>
                    <a:pt x="2275" y="1529"/>
                  </a:lnTo>
                  <a:lnTo>
                    <a:pt x="2275" y="1529"/>
                  </a:lnTo>
                  <a:lnTo>
                    <a:pt x="2273" y="1532"/>
                  </a:lnTo>
                  <a:lnTo>
                    <a:pt x="2273" y="1536"/>
                  </a:lnTo>
                  <a:lnTo>
                    <a:pt x="2275" y="1539"/>
                  </a:lnTo>
                  <a:lnTo>
                    <a:pt x="2273" y="1539"/>
                  </a:lnTo>
                  <a:lnTo>
                    <a:pt x="2271" y="1534"/>
                  </a:lnTo>
                  <a:lnTo>
                    <a:pt x="2268" y="1534"/>
                  </a:lnTo>
                  <a:lnTo>
                    <a:pt x="2266" y="1529"/>
                  </a:lnTo>
                  <a:lnTo>
                    <a:pt x="2264" y="1529"/>
                  </a:lnTo>
                  <a:lnTo>
                    <a:pt x="2264" y="1529"/>
                  </a:lnTo>
                  <a:lnTo>
                    <a:pt x="2264" y="1527"/>
                  </a:lnTo>
                  <a:lnTo>
                    <a:pt x="2261" y="1527"/>
                  </a:lnTo>
                  <a:lnTo>
                    <a:pt x="2261" y="1524"/>
                  </a:lnTo>
                  <a:lnTo>
                    <a:pt x="2259" y="1524"/>
                  </a:lnTo>
                  <a:lnTo>
                    <a:pt x="2259" y="1524"/>
                  </a:lnTo>
                  <a:lnTo>
                    <a:pt x="2257" y="1524"/>
                  </a:lnTo>
                  <a:lnTo>
                    <a:pt x="2252" y="1520"/>
                  </a:lnTo>
                  <a:lnTo>
                    <a:pt x="2252" y="1517"/>
                  </a:lnTo>
                  <a:lnTo>
                    <a:pt x="2254" y="1517"/>
                  </a:lnTo>
                  <a:lnTo>
                    <a:pt x="2254" y="1515"/>
                  </a:lnTo>
                  <a:lnTo>
                    <a:pt x="2254" y="1515"/>
                  </a:lnTo>
                  <a:lnTo>
                    <a:pt x="2254" y="1515"/>
                  </a:lnTo>
                  <a:lnTo>
                    <a:pt x="2254" y="1513"/>
                  </a:lnTo>
                  <a:lnTo>
                    <a:pt x="2257" y="1513"/>
                  </a:lnTo>
                  <a:lnTo>
                    <a:pt x="2254" y="1513"/>
                  </a:lnTo>
                  <a:lnTo>
                    <a:pt x="2257" y="1510"/>
                  </a:lnTo>
                  <a:lnTo>
                    <a:pt x="2254" y="1510"/>
                  </a:lnTo>
                  <a:lnTo>
                    <a:pt x="2254" y="1508"/>
                  </a:lnTo>
                  <a:lnTo>
                    <a:pt x="2252" y="1506"/>
                  </a:lnTo>
                  <a:lnTo>
                    <a:pt x="2254" y="1503"/>
                  </a:lnTo>
                  <a:lnTo>
                    <a:pt x="2254" y="1503"/>
                  </a:lnTo>
                  <a:lnTo>
                    <a:pt x="2254" y="1501"/>
                  </a:lnTo>
                  <a:lnTo>
                    <a:pt x="2254" y="1501"/>
                  </a:lnTo>
                  <a:lnTo>
                    <a:pt x="2254" y="1496"/>
                  </a:lnTo>
                  <a:lnTo>
                    <a:pt x="2254" y="1496"/>
                  </a:lnTo>
                  <a:lnTo>
                    <a:pt x="2254" y="1496"/>
                  </a:lnTo>
                  <a:lnTo>
                    <a:pt x="2252" y="1494"/>
                  </a:lnTo>
                  <a:lnTo>
                    <a:pt x="2249" y="1491"/>
                  </a:lnTo>
                  <a:lnTo>
                    <a:pt x="2249" y="1489"/>
                  </a:lnTo>
                  <a:lnTo>
                    <a:pt x="2247" y="1489"/>
                  </a:lnTo>
                  <a:lnTo>
                    <a:pt x="2247" y="1487"/>
                  </a:lnTo>
                  <a:lnTo>
                    <a:pt x="2245" y="1487"/>
                  </a:lnTo>
                  <a:lnTo>
                    <a:pt x="2245" y="1489"/>
                  </a:lnTo>
                  <a:lnTo>
                    <a:pt x="2242" y="1487"/>
                  </a:lnTo>
                  <a:lnTo>
                    <a:pt x="2240" y="1484"/>
                  </a:lnTo>
                  <a:lnTo>
                    <a:pt x="2238" y="1484"/>
                  </a:lnTo>
                  <a:lnTo>
                    <a:pt x="2235" y="1482"/>
                  </a:lnTo>
                  <a:lnTo>
                    <a:pt x="2235" y="1480"/>
                  </a:lnTo>
                  <a:lnTo>
                    <a:pt x="2235" y="1480"/>
                  </a:lnTo>
                  <a:lnTo>
                    <a:pt x="2235" y="1480"/>
                  </a:lnTo>
                  <a:lnTo>
                    <a:pt x="2233" y="1480"/>
                  </a:lnTo>
                  <a:lnTo>
                    <a:pt x="2233" y="1477"/>
                  </a:lnTo>
                  <a:lnTo>
                    <a:pt x="2233" y="1477"/>
                  </a:lnTo>
                  <a:lnTo>
                    <a:pt x="2233" y="1477"/>
                  </a:lnTo>
                  <a:lnTo>
                    <a:pt x="2233" y="1475"/>
                  </a:lnTo>
                  <a:lnTo>
                    <a:pt x="2230" y="1477"/>
                  </a:lnTo>
                  <a:lnTo>
                    <a:pt x="2230" y="1475"/>
                  </a:lnTo>
                  <a:lnTo>
                    <a:pt x="2230" y="1475"/>
                  </a:lnTo>
                  <a:lnTo>
                    <a:pt x="2230" y="1472"/>
                  </a:lnTo>
                  <a:lnTo>
                    <a:pt x="2230" y="1472"/>
                  </a:lnTo>
                  <a:lnTo>
                    <a:pt x="2230" y="1470"/>
                  </a:lnTo>
                  <a:lnTo>
                    <a:pt x="2230" y="1470"/>
                  </a:lnTo>
                  <a:lnTo>
                    <a:pt x="2230" y="1468"/>
                  </a:lnTo>
                  <a:lnTo>
                    <a:pt x="2228" y="1468"/>
                  </a:lnTo>
                  <a:lnTo>
                    <a:pt x="2228" y="1468"/>
                  </a:lnTo>
                  <a:lnTo>
                    <a:pt x="2230" y="1468"/>
                  </a:lnTo>
                  <a:lnTo>
                    <a:pt x="2233" y="1468"/>
                  </a:lnTo>
                  <a:lnTo>
                    <a:pt x="2235" y="1470"/>
                  </a:lnTo>
                  <a:lnTo>
                    <a:pt x="2235" y="1470"/>
                  </a:lnTo>
                  <a:lnTo>
                    <a:pt x="2235" y="1470"/>
                  </a:lnTo>
                  <a:lnTo>
                    <a:pt x="2238" y="1470"/>
                  </a:lnTo>
                  <a:lnTo>
                    <a:pt x="2238" y="1470"/>
                  </a:lnTo>
                  <a:lnTo>
                    <a:pt x="2240" y="1472"/>
                  </a:lnTo>
                  <a:lnTo>
                    <a:pt x="2240" y="1472"/>
                  </a:lnTo>
                  <a:lnTo>
                    <a:pt x="2240" y="1472"/>
                  </a:lnTo>
                  <a:lnTo>
                    <a:pt x="2242" y="1472"/>
                  </a:lnTo>
                  <a:lnTo>
                    <a:pt x="2242" y="1472"/>
                  </a:lnTo>
                  <a:lnTo>
                    <a:pt x="2245" y="1472"/>
                  </a:lnTo>
                  <a:lnTo>
                    <a:pt x="2245" y="1475"/>
                  </a:lnTo>
                  <a:lnTo>
                    <a:pt x="2247" y="1475"/>
                  </a:lnTo>
                  <a:lnTo>
                    <a:pt x="2247" y="1475"/>
                  </a:lnTo>
                  <a:lnTo>
                    <a:pt x="2247" y="1475"/>
                  </a:lnTo>
                  <a:lnTo>
                    <a:pt x="2249" y="1477"/>
                  </a:lnTo>
                  <a:lnTo>
                    <a:pt x="2249" y="1475"/>
                  </a:lnTo>
                  <a:lnTo>
                    <a:pt x="2249" y="1475"/>
                  </a:lnTo>
                  <a:lnTo>
                    <a:pt x="2252" y="1475"/>
                  </a:lnTo>
                  <a:lnTo>
                    <a:pt x="2252" y="1472"/>
                  </a:lnTo>
                  <a:lnTo>
                    <a:pt x="2252" y="1470"/>
                  </a:lnTo>
                  <a:lnTo>
                    <a:pt x="2257" y="1470"/>
                  </a:lnTo>
                  <a:lnTo>
                    <a:pt x="2257" y="1472"/>
                  </a:lnTo>
                  <a:lnTo>
                    <a:pt x="2259" y="1472"/>
                  </a:lnTo>
                  <a:lnTo>
                    <a:pt x="2259" y="1472"/>
                  </a:lnTo>
                  <a:lnTo>
                    <a:pt x="2261" y="1472"/>
                  </a:lnTo>
                  <a:lnTo>
                    <a:pt x="2261" y="1472"/>
                  </a:lnTo>
                  <a:lnTo>
                    <a:pt x="2261" y="1472"/>
                  </a:lnTo>
                  <a:lnTo>
                    <a:pt x="2261" y="1470"/>
                  </a:lnTo>
                  <a:lnTo>
                    <a:pt x="2264" y="1470"/>
                  </a:lnTo>
                  <a:lnTo>
                    <a:pt x="2264" y="1470"/>
                  </a:lnTo>
                  <a:lnTo>
                    <a:pt x="2268" y="1468"/>
                  </a:lnTo>
                  <a:lnTo>
                    <a:pt x="2268" y="1468"/>
                  </a:lnTo>
                  <a:lnTo>
                    <a:pt x="2268" y="1468"/>
                  </a:lnTo>
                  <a:lnTo>
                    <a:pt x="2271" y="1468"/>
                  </a:lnTo>
                  <a:lnTo>
                    <a:pt x="2271" y="1468"/>
                  </a:lnTo>
                  <a:lnTo>
                    <a:pt x="2273" y="1468"/>
                  </a:lnTo>
                  <a:lnTo>
                    <a:pt x="2273" y="1468"/>
                  </a:lnTo>
                  <a:lnTo>
                    <a:pt x="2273" y="1468"/>
                  </a:lnTo>
                  <a:lnTo>
                    <a:pt x="2273" y="1465"/>
                  </a:lnTo>
                  <a:lnTo>
                    <a:pt x="2273" y="1465"/>
                  </a:lnTo>
                  <a:lnTo>
                    <a:pt x="2273" y="1465"/>
                  </a:lnTo>
                  <a:lnTo>
                    <a:pt x="2273" y="1465"/>
                  </a:lnTo>
                  <a:lnTo>
                    <a:pt x="2273" y="1456"/>
                  </a:lnTo>
                  <a:lnTo>
                    <a:pt x="2273" y="1456"/>
                  </a:lnTo>
                  <a:lnTo>
                    <a:pt x="2275" y="1454"/>
                  </a:lnTo>
                  <a:lnTo>
                    <a:pt x="2275" y="1449"/>
                  </a:lnTo>
                  <a:lnTo>
                    <a:pt x="2275" y="1449"/>
                  </a:lnTo>
                  <a:lnTo>
                    <a:pt x="2280" y="1446"/>
                  </a:lnTo>
                  <a:lnTo>
                    <a:pt x="2280" y="1446"/>
                  </a:lnTo>
                  <a:lnTo>
                    <a:pt x="2280" y="1446"/>
                  </a:lnTo>
                  <a:lnTo>
                    <a:pt x="2285" y="1442"/>
                  </a:lnTo>
                  <a:close/>
                  <a:moveTo>
                    <a:pt x="2325" y="1416"/>
                  </a:moveTo>
                  <a:lnTo>
                    <a:pt x="2325" y="1418"/>
                  </a:lnTo>
                  <a:lnTo>
                    <a:pt x="2325" y="1418"/>
                  </a:lnTo>
                  <a:lnTo>
                    <a:pt x="2325" y="1420"/>
                  </a:lnTo>
                  <a:lnTo>
                    <a:pt x="2327" y="1420"/>
                  </a:lnTo>
                  <a:lnTo>
                    <a:pt x="2327" y="1423"/>
                  </a:lnTo>
                  <a:lnTo>
                    <a:pt x="2327" y="1425"/>
                  </a:lnTo>
                  <a:lnTo>
                    <a:pt x="2327" y="1428"/>
                  </a:lnTo>
                  <a:lnTo>
                    <a:pt x="2330" y="1428"/>
                  </a:lnTo>
                  <a:lnTo>
                    <a:pt x="2330" y="1432"/>
                  </a:lnTo>
                  <a:lnTo>
                    <a:pt x="2327" y="1435"/>
                  </a:lnTo>
                  <a:lnTo>
                    <a:pt x="2327" y="1437"/>
                  </a:lnTo>
                  <a:lnTo>
                    <a:pt x="2327" y="1437"/>
                  </a:lnTo>
                  <a:lnTo>
                    <a:pt x="2327" y="1437"/>
                  </a:lnTo>
                  <a:lnTo>
                    <a:pt x="2325" y="1439"/>
                  </a:lnTo>
                  <a:lnTo>
                    <a:pt x="2325" y="1437"/>
                  </a:lnTo>
                  <a:lnTo>
                    <a:pt x="2323" y="1437"/>
                  </a:lnTo>
                  <a:lnTo>
                    <a:pt x="2320" y="1439"/>
                  </a:lnTo>
                  <a:lnTo>
                    <a:pt x="2323" y="1442"/>
                  </a:lnTo>
                  <a:lnTo>
                    <a:pt x="2323" y="1442"/>
                  </a:lnTo>
                  <a:lnTo>
                    <a:pt x="2323" y="1444"/>
                  </a:lnTo>
                  <a:lnTo>
                    <a:pt x="2323" y="1444"/>
                  </a:lnTo>
                  <a:lnTo>
                    <a:pt x="2320" y="1444"/>
                  </a:lnTo>
                  <a:lnTo>
                    <a:pt x="2320" y="1446"/>
                  </a:lnTo>
                  <a:lnTo>
                    <a:pt x="2320" y="1449"/>
                  </a:lnTo>
                  <a:lnTo>
                    <a:pt x="2320" y="1451"/>
                  </a:lnTo>
                  <a:lnTo>
                    <a:pt x="2320" y="1451"/>
                  </a:lnTo>
                  <a:lnTo>
                    <a:pt x="2323" y="1456"/>
                  </a:lnTo>
                  <a:lnTo>
                    <a:pt x="2325" y="1458"/>
                  </a:lnTo>
                  <a:lnTo>
                    <a:pt x="2325" y="1458"/>
                  </a:lnTo>
                  <a:lnTo>
                    <a:pt x="2325" y="1458"/>
                  </a:lnTo>
                  <a:lnTo>
                    <a:pt x="2325" y="1461"/>
                  </a:lnTo>
                  <a:lnTo>
                    <a:pt x="2325" y="1463"/>
                  </a:lnTo>
                  <a:lnTo>
                    <a:pt x="2323" y="1463"/>
                  </a:lnTo>
                  <a:lnTo>
                    <a:pt x="2323" y="1465"/>
                  </a:lnTo>
                  <a:lnTo>
                    <a:pt x="2323" y="1465"/>
                  </a:lnTo>
                  <a:lnTo>
                    <a:pt x="2323" y="1465"/>
                  </a:lnTo>
                  <a:lnTo>
                    <a:pt x="2325" y="1465"/>
                  </a:lnTo>
                  <a:lnTo>
                    <a:pt x="2325" y="1465"/>
                  </a:lnTo>
                  <a:lnTo>
                    <a:pt x="2325" y="1468"/>
                  </a:lnTo>
                  <a:lnTo>
                    <a:pt x="2325" y="1468"/>
                  </a:lnTo>
                  <a:lnTo>
                    <a:pt x="2323" y="1468"/>
                  </a:lnTo>
                  <a:lnTo>
                    <a:pt x="2323" y="1472"/>
                  </a:lnTo>
                  <a:lnTo>
                    <a:pt x="2323" y="1475"/>
                  </a:lnTo>
                  <a:lnTo>
                    <a:pt x="2323" y="1475"/>
                  </a:lnTo>
                  <a:lnTo>
                    <a:pt x="2320" y="1475"/>
                  </a:lnTo>
                  <a:lnTo>
                    <a:pt x="2320" y="1477"/>
                  </a:lnTo>
                  <a:lnTo>
                    <a:pt x="2320" y="1477"/>
                  </a:lnTo>
                  <a:lnTo>
                    <a:pt x="2318" y="1475"/>
                  </a:lnTo>
                  <a:lnTo>
                    <a:pt x="2318" y="1475"/>
                  </a:lnTo>
                  <a:lnTo>
                    <a:pt x="2318" y="1475"/>
                  </a:lnTo>
                  <a:lnTo>
                    <a:pt x="2318" y="1472"/>
                  </a:lnTo>
                  <a:lnTo>
                    <a:pt x="2316" y="1470"/>
                  </a:lnTo>
                  <a:lnTo>
                    <a:pt x="2313" y="1472"/>
                  </a:lnTo>
                  <a:lnTo>
                    <a:pt x="2313" y="1472"/>
                  </a:lnTo>
                  <a:lnTo>
                    <a:pt x="2311" y="1477"/>
                  </a:lnTo>
                  <a:lnTo>
                    <a:pt x="2311" y="1477"/>
                  </a:lnTo>
                  <a:lnTo>
                    <a:pt x="2311" y="1477"/>
                  </a:lnTo>
                  <a:lnTo>
                    <a:pt x="2309" y="1477"/>
                  </a:lnTo>
                  <a:lnTo>
                    <a:pt x="2309" y="1475"/>
                  </a:lnTo>
                  <a:lnTo>
                    <a:pt x="2309" y="1472"/>
                  </a:lnTo>
                  <a:lnTo>
                    <a:pt x="2309" y="1470"/>
                  </a:lnTo>
                  <a:lnTo>
                    <a:pt x="2309" y="1468"/>
                  </a:lnTo>
                  <a:lnTo>
                    <a:pt x="2309" y="1465"/>
                  </a:lnTo>
                  <a:lnTo>
                    <a:pt x="2309" y="1461"/>
                  </a:lnTo>
                  <a:lnTo>
                    <a:pt x="2309" y="1461"/>
                  </a:lnTo>
                  <a:lnTo>
                    <a:pt x="2309" y="1458"/>
                  </a:lnTo>
                  <a:lnTo>
                    <a:pt x="2309" y="1458"/>
                  </a:lnTo>
                  <a:lnTo>
                    <a:pt x="2309" y="1458"/>
                  </a:lnTo>
                  <a:lnTo>
                    <a:pt x="2309" y="1451"/>
                  </a:lnTo>
                  <a:lnTo>
                    <a:pt x="2309" y="1451"/>
                  </a:lnTo>
                  <a:lnTo>
                    <a:pt x="2309" y="1449"/>
                  </a:lnTo>
                  <a:lnTo>
                    <a:pt x="2311" y="1446"/>
                  </a:lnTo>
                  <a:lnTo>
                    <a:pt x="2311" y="1444"/>
                  </a:lnTo>
                  <a:lnTo>
                    <a:pt x="2311" y="1444"/>
                  </a:lnTo>
                  <a:lnTo>
                    <a:pt x="2313" y="1442"/>
                  </a:lnTo>
                  <a:lnTo>
                    <a:pt x="2313" y="1442"/>
                  </a:lnTo>
                  <a:lnTo>
                    <a:pt x="2313" y="1442"/>
                  </a:lnTo>
                  <a:lnTo>
                    <a:pt x="2313" y="1439"/>
                  </a:lnTo>
                  <a:lnTo>
                    <a:pt x="2313" y="1439"/>
                  </a:lnTo>
                  <a:lnTo>
                    <a:pt x="2313" y="1439"/>
                  </a:lnTo>
                  <a:lnTo>
                    <a:pt x="2313" y="1437"/>
                  </a:lnTo>
                  <a:lnTo>
                    <a:pt x="2313" y="1435"/>
                  </a:lnTo>
                  <a:lnTo>
                    <a:pt x="2313" y="1435"/>
                  </a:lnTo>
                  <a:lnTo>
                    <a:pt x="2313" y="1432"/>
                  </a:lnTo>
                  <a:lnTo>
                    <a:pt x="2316" y="1430"/>
                  </a:lnTo>
                  <a:lnTo>
                    <a:pt x="2318" y="1423"/>
                  </a:lnTo>
                  <a:lnTo>
                    <a:pt x="2318" y="1420"/>
                  </a:lnTo>
                  <a:lnTo>
                    <a:pt x="2320" y="1418"/>
                  </a:lnTo>
                  <a:lnTo>
                    <a:pt x="2323" y="1418"/>
                  </a:lnTo>
                  <a:lnTo>
                    <a:pt x="2323" y="1416"/>
                  </a:lnTo>
                  <a:lnTo>
                    <a:pt x="2325" y="1416"/>
                  </a:lnTo>
                  <a:lnTo>
                    <a:pt x="2325" y="1416"/>
                  </a:lnTo>
                  <a:close/>
                  <a:moveTo>
                    <a:pt x="3143" y="830"/>
                  </a:moveTo>
                  <a:lnTo>
                    <a:pt x="3155" y="830"/>
                  </a:lnTo>
                  <a:lnTo>
                    <a:pt x="3155" y="832"/>
                  </a:lnTo>
                  <a:lnTo>
                    <a:pt x="3157" y="832"/>
                  </a:lnTo>
                  <a:lnTo>
                    <a:pt x="3160" y="832"/>
                  </a:lnTo>
                  <a:lnTo>
                    <a:pt x="3157" y="832"/>
                  </a:lnTo>
                  <a:lnTo>
                    <a:pt x="3157" y="834"/>
                  </a:lnTo>
                  <a:lnTo>
                    <a:pt x="3157" y="834"/>
                  </a:lnTo>
                  <a:lnTo>
                    <a:pt x="3157" y="834"/>
                  </a:lnTo>
                  <a:lnTo>
                    <a:pt x="3157" y="837"/>
                  </a:lnTo>
                  <a:lnTo>
                    <a:pt x="3155" y="837"/>
                  </a:lnTo>
                  <a:lnTo>
                    <a:pt x="3155" y="837"/>
                  </a:lnTo>
                  <a:lnTo>
                    <a:pt x="3153" y="839"/>
                  </a:lnTo>
                  <a:lnTo>
                    <a:pt x="3153" y="839"/>
                  </a:lnTo>
                  <a:lnTo>
                    <a:pt x="3153" y="839"/>
                  </a:lnTo>
                  <a:lnTo>
                    <a:pt x="3150" y="839"/>
                  </a:lnTo>
                  <a:lnTo>
                    <a:pt x="3148" y="839"/>
                  </a:lnTo>
                  <a:lnTo>
                    <a:pt x="3148" y="839"/>
                  </a:lnTo>
                  <a:lnTo>
                    <a:pt x="3146" y="837"/>
                  </a:lnTo>
                  <a:lnTo>
                    <a:pt x="3143" y="839"/>
                  </a:lnTo>
                  <a:lnTo>
                    <a:pt x="3139" y="837"/>
                  </a:lnTo>
                  <a:lnTo>
                    <a:pt x="3139" y="834"/>
                  </a:lnTo>
                  <a:lnTo>
                    <a:pt x="3141" y="830"/>
                  </a:lnTo>
                  <a:lnTo>
                    <a:pt x="3136" y="827"/>
                  </a:lnTo>
                  <a:lnTo>
                    <a:pt x="3139" y="825"/>
                  </a:lnTo>
                  <a:lnTo>
                    <a:pt x="3141" y="825"/>
                  </a:lnTo>
                  <a:lnTo>
                    <a:pt x="3143" y="830"/>
                  </a:lnTo>
                  <a:close/>
                  <a:moveTo>
                    <a:pt x="3072" y="773"/>
                  </a:moveTo>
                  <a:lnTo>
                    <a:pt x="3068" y="754"/>
                  </a:lnTo>
                  <a:lnTo>
                    <a:pt x="3065" y="766"/>
                  </a:lnTo>
                  <a:lnTo>
                    <a:pt x="3068" y="768"/>
                  </a:lnTo>
                  <a:lnTo>
                    <a:pt x="3065" y="770"/>
                  </a:lnTo>
                  <a:lnTo>
                    <a:pt x="3065" y="775"/>
                  </a:lnTo>
                  <a:lnTo>
                    <a:pt x="3063" y="778"/>
                  </a:lnTo>
                  <a:lnTo>
                    <a:pt x="3061" y="773"/>
                  </a:lnTo>
                  <a:lnTo>
                    <a:pt x="3056" y="763"/>
                  </a:lnTo>
                  <a:lnTo>
                    <a:pt x="3058" y="759"/>
                  </a:lnTo>
                  <a:lnTo>
                    <a:pt x="3056" y="756"/>
                  </a:lnTo>
                  <a:lnTo>
                    <a:pt x="3058" y="754"/>
                  </a:lnTo>
                  <a:lnTo>
                    <a:pt x="3061" y="754"/>
                  </a:lnTo>
                  <a:lnTo>
                    <a:pt x="3065" y="752"/>
                  </a:lnTo>
                  <a:lnTo>
                    <a:pt x="3063" y="747"/>
                  </a:lnTo>
                  <a:lnTo>
                    <a:pt x="3072" y="740"/>
                  </a:lnTo>
                  <a:lnTo>
                    <a:pt x="3070" y="735"/>
                  </a:lnTo>
                  <a:lnTo>
                    <a:pt x="3065" y="735"/>
                  </a:lnTo>
                  <a:lnTo>
                    <a:pt x="3063" y="728"/>
                  </a:lnTo>
                  <a:lnTo>
                    <a:pt x="3065" y="730"/>
                  </a:lnTo>
                  <a:lnTo>
                    <a:pt x="3068" y="726"/>
                  </a:lnTo>
                  <a:lnTo>
                    <a:pt x="3075" y="728"/>
                  </a:lnTo>
                  <a:lnTo>
                    <a:pt x="3077" y="718"/>
                  </a:lnTo>
                  <a:lnTo>
                    <a:pt x="3082" y="718"/>
                  </a:lnTo>
                  <a:lnTo>
                    <a:pt x="3077" y="723"/>
                  </a:lnTo>
                  <a:lnTo>
                    <a:pt x="3079" y="728"/>
                  </a:lnTo>
                  <a:lnTo>
                    <a:pt x="3077" y="735"/>
                  </a:lnTo>
                  <a:lnTo>
                    <a:pt x="3077" y="737"/>
                  </a:lnTo>
                  <a:lnTo>
                    <a:pt x="3072" y="749"/>
                  </a:lnTo>
                  <a:lnTo>
                    <a:pt x="3082" y="737"/>
                  </a:lnTo>
                  <a:lnTo>
                    <a:pt x="3087" y="740"/>
                  </a:lnTo>
                  <a:lnTo>
                    <a:pt x="3077" y="766"/>
                  </a:lnTo>
                  <a:lnTo>
                    <a:pt x="3072" y="773"/>
                  </a:lnTo>
                  <a:close/>
                  <a:moveTo>
                    <a:pt x="3087" y="733"/>
                  </a:moveTo>
                  <a:lnTo>
                    <a:pt x="3082" y="733"/>
                  </a:lnTo>
                  <a:lnTo>
                    <a:pt x="3087" y="718"/>
                  </a:lnTo>
                  <a:lnTo>
                    <a:pt x="3084" y="716"/>
                  </a:lnTo>
                  <a:lnTo>
                    <a:pt x="3087" y="709"/>
                  </a:lnTo>
                  <a:lnTo>
                    <a:pt x="3094" y="704"/>
                  </a:lnTo>
                  <a:lnTo>
                    <a:pt x="3096" y="707"/>
                  </a:lnTo>
                  <a:lnTo>
                    <a:pt x="3091" y="716"/>
                  </a:lnTo>
                  <a:lnTo>
                    <a:pt x="3094" y="726"/>
                  </a:lnTo>
                  <a:lnTo>
                    <a:pt x="3087" y="733"/>
                  </a:lnTo>
                  <a:close/>
                  <a:moveTo>
                    <a:pt x="3195" y="662"/>
                  </a:moveTo>
                  <a:lnTo>
                    <a:pt x="3191" y="671"/>
                  </a:lnTo>
                  <a:lnTo>
                    <a:pt x="3193" y="674"/>
                  </a:lnTo>
                  <a:lnTo>
                    <a:pt x="3195" y="676"/>
                  </a:lnTo>
                  <a:lnTo>
                    <a:pt x="3198" y="676"/>
                  </a:lnTo>
                  <a:lnTo>
                    <a:pt x="3200" y="671"/>
                  </a:lnTo>
                  <a:lnTo>
                    <a:pt x="3205" y="664"/>
                  </a:lnTo>
                  <a:lnTo>
                    <a:pt x="3205" y="666"/>
                  </a:lnTo>
                  <a:lnTo>
                    <a:pt x="3205" y="674"/>
                  </a:lnTo>
                  <a:lnTo>
                    <a:pt x="3202" y="690"/>
                  </a:lnTo>
                  <a:lnTo>
                    <a:pt x="3202" y="695"/>
                  </a:lnTo>
                  <a:lnTo>
                    <a:pt x="3198" y="697"/>
                  </a:lnTo>
                  <a:lnTo>
                    <a:pt x="3198" y="700"/>
                  </a:lnTo>
                  <a:lnTo>
                    <a:pt x="3195" y="709"/>
                  </a:lnTo>
                  <a:lnTo>
                    <a:pt x="3195" y="721"/>
                  </a:lnTo>
                  <a:lnTo>
                    <a:pt x="3186" y="726"/>
                  </a:lnTo>
                  <a:lnTo>
                    <a:pt x="3174" y="718"/>
                  </a:lnTo>
                  <a:lnTo>
                    <a:pt x="3169" y="711"/>
                  </a:lnTo>
                  <a:lnTo>
                    <a:pt x="3174" y="683"/>
                  </a:lnTo>
                  <a:lnTo>
                    <a:pt x="3169" y="671"/>
                  </a:lnTo>
                  <a:lnTo>
                    <a:pt x="3162" y="662"/>
                  </a:lnTo>
                  <a:lnTo>
                    <a:pt x="3160" y="662"/>
                  </a:lnTo>
                  <a:lnTo>
                    <a:pt x="3160" y="652"/>
                  </a:lnTo>
                  <a:lnTo>
                    <a:pt x="3160" y="652"/>
                  </a:lnTo>
                  <a:lnTo>
                    <a:pt x="3165" y="655"/>
                  </a:lnTo>
                  <a:lnTo>
                    <a:pt x="3167" y="652"/>
                  </a:lnTo>
                  <a:lnTo>
                    <a:pt x="3172" y="657"/>
                  </a:lnTo>
                  <a:lnTo>
                    <a:pt x="3174" y="652"/>
                  </a:lnTo>
                  <a:lnTo>
                    <a:pt x="3179" y="657"/>
                  </a:lnTo>
                  <a:lnTo>
                    <a:pt x="3181" y="657"/>
                  </a:lnTo>
                  <a:lnTo>
                    <a:pt x="3186" y="662"/>
                  </a:lnTo>
                  <a:lnTo>
                    <a:pt x="3188" y="659"/>
                  </a:lnTo>
                  <a:lnTo>
                    <a:pt x="3186" y="650"/>
                  </a:lnTo>
                  <a:lnTo>
                    <a:pt x="3188" y="645"/>
                  </a:lnTo>
                  <a:lnTo>
                    <a:pt x="3193" y="657"/>
                  </a:lnTo>
                  <a:lnTo>
                    <a:pt x="3193" y="657"/>
                  </a:lnTo>
                  <a:lnTo>
                    <a:pt x="3191" y="659"/>
                  </a:lnTo>
                  <a:lnTo>
                    <a:pt x="3195" y="662"/>
                  </a:lnTo>
                  <a:close/>
                  <a:moveTo>
                    <a:pt x="3254" y="461"/>
                  </a:moveTo>
                  <a:lnTo>
                    <a:pt x="3266" y="461"/>
                  </a:lnTo>
                  <a:lnTo>
                    <a:pt x="3273" y="458"/>
                  </a:lnTo>
                  <a:lnTo>
                    <a:pt x="3276" y="458"/>
                  </a:lnTo>
                  <a:lnTo>
                    <a:pt x="3269" y="466"/>
                  </a:lnTo>
                  <a:lnTo>
                    <a:pt x="3264" y="470"/>
                  </a:lnTo>
                  <a:lnTo>
                    <a:pt x="3259" y="477"/>
                  </a:lnTo>
                  <a:lnTo>
                    <a:pt x="3259" y="482"/>
                  </a:lnTo>
                  <a:lnTo>
                    <a:pt x="3257" y="484"/>
                  </a:lnTo>
                  <a:lnTo>
                    <a:pt x="3254" y="489"/>
                  </a:lnTo>
                  <a:lnTo>
                    <a:pt x="3250" y="492"/>
                  </a:lnTo>
                  <a:lnTo>
                    <a:pt x="3247" y="499"/>
                  </a:lnTo>
                  <a:lnTo>
                    <a:pt x="3243" y="499"/>
                  </a:lnTo>
                  <a:lnTo>
                    <a:pt x="3240" y="508"/>
                  </a:lnTo>
                  <a:lnTo>
                    <a:pt x="3238" y="508"/>
                  </a:lnTo>
                  <a:lnTo>
                    <a:pt x="3226" y="510"/>
                  </a:lnTo>
                  <a:lnTo>
                    <a:pt x="3219" y="508"/>
                  </a:lnTo>
                  <a:lnTo>
                    <a:pt x="3219" y="506"/>
                  </a:lnTo>
                  <a:lnTo>
                    <a:pt x="3214" y="506"/>
                  </a:lnTo>
                  <a:lnTo>
                    <a:pt x="3212" y="501"/>
                  </a:lnTo>
                  <a:lnTo>
                    <a:pt x="3212" y="496"/>
                  </a:lnTo>
                  <a:lnTo>
                    <a:pt x="3217" y="496"/>
                  </a:lnTo>
                  <a:lnTo>
                    <a:pt x="3221" y="492"/>
                  </a:lnTo>
                  <a:lnTo>
                    <a:pt x="3219" y="487"/>
                  </a:lnTo>
                  <a:lnTo>
                    <a:pt x="3221" y="480"/>
                  </a:lnTo>
                  <a:lnTo>
                    <a:pt x="3228" y="475"/>
                  </a:lnTo>
                  <a:lnTo>
                    <a:pt x="3228" y="468"/>
                  </a:lnTo>
                  <a:lnTo>
                    <a:pt x="3231" y="470"/>
                  </a:lnTo>
                  <a:lnTo>
                    <a:pt x="3233" y="470"/>
                  </a:lnTo>
                  <a:lnTo>
                    <a:pt x="3233" y="473"/>
                  </a:lnTo>
                  <a:lnTo>
                    <a:pt x="3243" y="470"/>
                  </a:lnTo>
                  <a:lnTo>
                    <a:pt x="3245" y="466"/>
                  </a:lnTo>
                  <a:lnTo>
                    <a:pt x="3245" y="461"/>
                  </a:lnTo>
                  <a:lnTo>
                    <a:pt x="3250" y="456"/>
                  </a:lnTo>
                  <a:lnTo>
                    <a:pt x="3254" y="461"/>
                  </a:lnTo>
                  <a:close/>
                  <a:moveTo>
                    <a:pt x="3146" y="406"/>
                  </a:moveTo>
                  <a:lnTo>
                    <a:pt x="3139" y="406"/>
                  </a:lnTo>
                  <a:lnTo>
                    <a:pt x="3124" y="423"/>
                  </a:lnTo>
                  <a:lnTo>
                    <a:pt x="3108" y="435"/>
                  </a:lnTo>
                  <a:lnTo>
                    <a:pt x="3103" y="444"/>
                  </a:lnTo>
                  <a:lnTo>
                    <a:pt x="3110" y="435"/>
                  </a:lnTo>
                  <a:lnTo>
                    <a:pt x="3120" y="432"/>
                  </a:lnTo>
                  <a:lnTo>
                    <a:pt x="3127" y="425"/>
                  </a:lnTo>
                  <a:lnTo>
                    <a:pt x="3136" y="423"/>
                  </a:lnTo>
                  <a:lnTo>
                    <a:pt x="3139" y="428"/>
                  </a:lnTo>
                  <a:lnTo>
                    <a:pt x="3122" y="440"/>
                  </a:lnTo>
                  <a:lnTo>
                    <a:pt x="3148" y="428"/>
                  </a:lnTo>
                  <a:lnTo>
                    <a:pt x="3150" y="435"/>
                  </a:lnTo>
                  <a:lnTo>
                    <a:pt x="3148" y="440"/>
                  </a:lnTo>
                  <a:lnTo>
                    <a:pt x="3150" y="442"/>
                  </a:lnTo>
                  <a:lnTo>
                    <a:pt x="3146" y="456"/>
                  </a:lnTo>
                  <a:lnTo>
                    <a:pt x="3150" y="458"/>
                  </a:lnTo>
                  <a:lnTo>
                    <a:pt x="3153" y="454"/>
                  </a:lnTo>
                  <a:lnTo>
                    <a:pt x="3155" y="449"/>
                  </a:lnTo>
                  <a:lnTo>
                    <a:pt x="3160" y="447"/>
                  </a:lnTo>
                  <a:lnTo>
                    <a:pt x="3157" y="444"/>
                  </a:lnTo>
                  <a:lnTo>
                    <a:pt x="3157" y="435"/>
                  </a:lnTo>
                  <a:lnTo>
                    <a:pt x="3162" y="442"/>
                  </a:lnTo>
                  <a:lnTo>
                    <a:pt x="3167" y="437"/>
                  </a:lnTo>
                  <a:lnTo>
                    <a:pt x="3167" y="428"/>
                  </a:lnTo>
                  <a:lnTo>
                    <a:pt x="3176" y="411"/>
                  </a:lnTo>
                  <a:lnTo>
                    <a:pt x="3176" y="423"/>
                  </a:lnTo>
                  <a:lnTo>
                    <a:pt x="3181" y="423"/>
                  </a:lnTo>
                  <a:lnTo>
                    <a:pt x="3184" y="409"/>
                  </a:lnTo>
                  <a:lnTo>
                    <a:pt x="3188" y="402"/>
                  </a:lnTo>
                  <a:lnTo>
                    <a:pt x="3191" y="404"/>
                  </a:lnTo>
                  <a:lnTo>
                    <a:pt x="3195" y="399"/>
                  </a:lnTo>
                  <a:lnTo>
                    <a:pt x="3195" y="395"/>
                  </a:lnTo>
                  <a:lnTo>
                    <a:pt x="3198" y="395"/>
                  </a:lnTo>
                  <a:lnTo>
                    <a:pt x="3205" y="390"/>
                  </a:lnTo>
                  <a:lnTo>
                    <a:pt x="3207" y="395"/>
                  </a:lnTo>
                  <a:lnTo>
                    <a:pt x="3205" y="399"/>
                  </a:lnTo>
                  <a:lnTo>
                    <a:pt x="3207" y="402"/>
                  </a:lnTo>
                  <a:lnTo>
                    <a:pt x="3207" y="404"/>
                  </a:lnTo>
                  <a:lnTo>
                    <a:pt x="3200" y="414"/>
                  </a:lnTo>
                  <a:lnTo>
                    <a:pt x="3191" y="423"/>
                  </a:lnTo>
                  <a:lnTo>
                    <a:pt x="3188" y="430"/>
                  </a:lnTo>
                  <a:lnTo>
                    <a:pt x="3186" y="432"/>
                  </a:lnTo>
                  <a:lnTo>
                    <a:pt x="3184" y="435"/>
                  </a:lnTo>
                  <a:lnTo>
                    <a:pt x="3176" y="440"/>
                  </a:lnTo>
                  <a:lnTo>
                    <a:pt x="3172" y="442"/>
                  </a:lnTo>
                  <a:lnTo>
                    <a:pt x="3167" y="451"/>
                  </a:lnTo>
                  <a:lnTo>
                    <a:pt x="3165" y="449"/>
                  </a:lnTo>
                  <a:lnTo>
                    <a:pt x="3162" y="456"/>
                  </a:lnTo>
                  <a:lnTo>
                    <a:pt x="3167" y="458"/>
                  </a:lnTo>
                  <a:lnTo>
                    <a:pt x="3165" y="468"/>
                  </a:lnTo>
                  <a:lnTo>
                    <a:pt x="3169" y="468"/>
                  </a:lnTo>
                  <a:lnTo>
                    <a:pt x="3174" y="456"/>
                  </a:lnTo>
                  <a:lnTo>
                    <a:pt x="3179" y="449"/>
                  </a:lnTo>
                  <a:lnTo>
                    <a:pt x="3186" y="454"/>
                  </a:lnTo>
                  <a:lnTo>
                    <a:pt x="3193" y="454"/>
                  </a:lnTo>
                  <a:lnTo>
                    <a:pt x="3195" y="454"/>
                  </a:lnTo>
                  <a:lnTo>
                    <a:pt x="3191" y="461"/>
                  </a:lnTo>
                  <a:lnTo>
                    <a:pt x="3191" y="466"/>
                  </a:lnTo>
                  <a:lnTo>
                    <a:pt x="3193" y="466"/>
                  </a:lnTo>
                  <a:lnTo>
                    <a:pt x="3193" y="482"/>
                  </a:lnTo>
                  <a:lnTo>
                    <a:pt x="3191" y="484"/>
                  </a:lnTo>
                  <a:lnTo>
                    <a:pt x="3184" y="484"/>
                  </a:lnTo>
                  <a:lnTo>
                    <a:pt x="3179" y="487"/>
                  </a:lnTo>
                  <a:lnTo>
                    <a:pt x="3176" y="492"/>
                  </a:lnTo>
                  <a:lnTo>
                    <a:pt x="3172" y="492"/>
                  </a:lnTo>
                  <a:lnTo>
                    <a:pt x="3167" y="489"/>
                  </a:lnTo>
                  <a:lnTo>
                    <a:pt x="3148" y="487"/>
                  </a:lnTo>
                  <a:lnTo>
                    <a:pt x="3139" y="489"/>
                  </a:lnTo>
                  <a:lnTo>
                    <a:pt x="3146" y="494"/>
                  </a:lnTo>
                  <a:lnTo>
                    <a:pt x="3146" y="499"/>
                  </a:lnTo>
                  <a:lnTo>
                    <a:pt x="3146" y="510"/>
                  </a:lnTo>
                  <a:lnTo>
                    <a:pt x="3148" y="518"/>
                  </a:lnTo>
                  <a:lnTo>
                    <a:pt x="3150" y="518"/>
                  </a:lnTo>
                  <a:lnTo>
                    <a:pt x="3150" y="510"/>
                  </a:lnTo>
                  <a:lnTo>
                    <a:pt x="3155" y="503"/>
                  </a:lnTo>
                  <a:lnTo>
                    <a:pt x="3157" y="510"/>
                  </a:lnTo>
                  <a:lnTo>
                    <a:pt x="3160" y="508"/>
                  </a:lnTo>
                  <a:lnTo>
                    <a:pt x="3160" y="513"/>
                  </a:lnTo>
                  <a:lnTo>
                    <a:pt x="3162" y="513"/>
                  </a:lnTo>
                  <a:lnTo>
                    <a:pt x="3162" y="520"/>
                  </a:lnTo>
                  <a:lnTo>
                    <a:pt x="3165" y="520"/>
                  </a:lnTo>
                  <a:lnTo>
                    <a:pt x="3167" y="518"/>
                  </a:lnTo>
                  <a:lnTo>
                    <a:pt x="3169" y="520"/>
                  </a:lnTo>
                  <a:lnTo>
                    <a:pt x="3174" y="515"/>
                  </a:lnTo>
                  <a:lnTo>
                    <a:pt x="3176" y="515"/>
                  </a:lnTo>
                  <a:lnTo>
                    <a:pt x="3176" y="518"/>
                  </a:lnTo>
                  <a:lnTo>
                    <a:pt x="3179" y="520"/>
                  </a:lnTo>
                  <a:lnTo>
                    <a:pt x="3184" y="518"/>
                  </a:lnTo>
                  <a:lnTo>
                    <a:pt x="3188" y="515"/>
                  </a:lnTo>
                  <a:lnTo>
                    <a:pt x="3191" y="518"/>
                  </a:lnTo>
                  <a:lnTo>
                    <a:pt x="3186" y="522"/>
                  </a:lnTo>
                  <a:lnTo>
                    <a:pt x="3184" y="527"/>
                  </a:lnTo>
                  <a:lnTo>
                    <a:pt x="3188" y="536"/>
                  </a:lnTo>
                  <a:lnTo>
                    <a:pt x="3186" y="539"/>
                  </a:lnTo>
                  <a:lnTo>
                    <a:pt x="3184" y="536"/>
                  </a:lnTo>
                  <a:lnTo>
                    <a:pt x="3174" y="536"/>
                  </a:lnTo>
                  <a:lnTo>
                    <a:pt x="3167" y="541"/>
                  </a:lnTo>
                  <a:lnTo>
                    <a:pt x="3157" y="553"/>
                  </a:lnTo>
                  <a:lnTo>
                    <a:pt x="3153" y="555"/>
                  </a:lnTo>
                  <a:lnTo>
                    <a:pt x="3153" y="560"/>
                  </a:lnTo>
                  <a:lnTo>
                    <a:pt x="3157" y="558"/>
                  </a:lnTo>
                  <a:lnTo>
                    <a:pt x="3155" y="565"/>
                  </a:lnTo>
                  <a:lnTo>
                    <a:pt x="3155" y="574"/>
                  </a:lnTo>
                  <a:lnTo>
                    <a:pt x="3160" y="572"/>
                  </a:lnTo>
                  <a:lnTo>
                    <a:pt x="3160" y="565"/>
                  </a:lnTo>
                  <a:lnTo>
                    <a:pt x="3172" y="567"/>
                  </a:lnTo>
                  <a:lnTo>
                    <a:pt x="3172" y="565"/>
                  </a:lnTo>
                  <a:lnTo>
                    <a:pt x="3172" y="562"/>
                  </a:lnTo>
                  <a:lnTo>
                    <a:pt x="3176" y="560"/>
                  </a:lnTo>
                  <a:lnTo>
                    <a:pt x="3176" y="565"/>
                  </a:lnTo>
                  <a:lnTo>
                    <a:pt x="3174" y="572"/>
                  </a:lnTo>
                  <a:lnTo>
                    <a:pt x="3181" y="567"/>
                  </a:lnTo>
                  <a:lnTo>
                    <a:pt x="3184" y="572"/>
                  </a:lnTo>
                  <a:lnTo>
                    <a:pt x="3176" y="581"/>
                  </a:lnTo>
                  <a:lnTo>
                    <a:pt x="3169" y="574"/>
                  </a:lnTo>
                  <a:lnTo>
                    <a:pt x="3165" y="579"/>
                  </a:lnTo>
                  <a:lnTo>
                    <a:pt x="3160" y="577"/>
                  </a:lnTo>
                  <a:lnTo>
                    <a:pt x="3155" y="588"/>
                  </a:lnTo>
                  <a:lnTo>
                    <a:pt x="3155" y="593"/>
                  </a:lnTo>
                  <a:lnTo>
                    <a:pt x="3148" y="593"/>
                  </a:lnTo>
                  <a:lnTo>
                    <a:pt x="3148" y="598"/>
                  </a:lnTo>
                  <a:lnTo>
                    <a:pt x="3141" y="596"/>
                  </a:lnTo>
                  <a:lnTo>
                    <a:pt x="3141" y="591"/>
                  </a:lnTo>
                  <a:lnTo>
                    <a:pt x="3148" y="579"/>
                  </a:lnTo>
                  <a:lnTo>
                    <a:pt x="3136" y="579"/>
                  </a:lnTo>
                  <a:lnTo>
                    <a:pt x="3136" y="584"/>
                  </a:lnTo>
                  <a:lnTo>
                    <a:pt x="3134" y="581"/>
                  </a:lnTo>
                  <a:lnTo>
                    <a:pt x="3136" y="572"/>
                  </a:lnTo>
                  <a:lnTo>
                    <a:pt x="3134" y="570"/>
                  </a:lnTo>
                  <a:lnTo>
                    <a:pt x="3127" y="572"/>
                  </a:lnTo>
                  <a:lnTo>
                    <a:pt x="3129" y="577"/>
                  </a:lnTo>
                  <a:lnTo>
                    <a:pt x="3129" y="586"/>
                  </a:lnTo>
                  <a:lnTo>
                    <a:pt x="3134" y="586"/>
                  </a:lnTo>
                  <a:lnTo>
                    <a:pt x="3131" y="593"/>
                  </a:lnTo>
                  <a:lnTo>
                    <a:pt x="3129" y="600"/>
                  </a:lnTo>
                  <a:lnTo>
                    <a:pt x="3122" y="600"/>
                  </a:lnTo>
                  <a:lnTo>
                    <a:pt x="3117" y="605"/>
                  </a:lnTo>
                  <a:lnTo>
                    <a:pt x="3120" y="607"/>
                  </a:lnTo>
                  <a:lnTo>
                    <a:pt x="3122" y="607"/>
                  </a:lnTo>
                  <a:lnTo>
                    <a:pt x="3131" y="605"/>
                  </a:lnTo>
                  <a:lnTo>
                    <a:pt x="3134" y="603"/>
                  </a:lnTo>
                  <a:lnTo>
                    <a:pt x="3136" y="605"/>
                  </a:lnTo>
                  <a:lnTo>
                    <a:pt x="3136" y="607"/>
                  </a:lnTo>
                  <a:lnTo>
                    <a:pt x="3131" y="610"/>
                  </a:lnTo>
                  <a:lnTo>
                    <a:pt x="3131" y="617"/>
                  </a:lnTo>
                  <a:lnTo>
                    <a:pt x="3120" y="636"/>
                  </a:lnTo>
                  <a:lnTo>
                    <a:pt x="3131" y="631"/>
                  </a:lnTo>
                  <a:lnTo>
                    <a:pt x="3134" y="624"/>
                  </a:lnTo>
                  <a:lnTo>
                    <a:pt x="3143" y="612"/>
                  </a:lnTo>
                  <a:lnTo>
                    <a:pt x="3146" y="614"/>
                  </a:lnTo>
                  <a:lnTo>
                    <a:pt x="3148" y="617"/>
                  </a:lnTo>
                  <a:lnTo>
                    <a:pt x="3146" y="619"/>
                  </a:lnTo>
                  <a:lnTo>
                    <a:pt x="3141" y="626"/>
                  </a:lnTo>
                  <a:lnTo>
                    <a:pt x="3143" y="626"/>
                  </a:lnTo>
                  <a:lnTo>
                    <a:pt x="3146" y="629"/>
                  </a:lnTo>
                  <a:lnTo>
                    <a:pt x="3139" y="633"/>
                  </a:lnTo>
                  <a:lnTo>
                    <a:pt x="3139" y="638"/>
                  </a:lnTo>
                  <a:lnTo>
                    <a:pt x="3136" y="640"/>
                  </a:lnTo>
                  <a:lnTo>
                    <a:pt x="3129" y="657"/>
                  </a:lnTo>
                  <a:lnTo>
                    <a:pt x="3134" y="652"/>
                  </a:lnTo>
                  <a:lnTo>
                    <a:pt x="3153" y="633"/>
                  </a:lnTo>
                  <a:lnTo>
                    <a:pt x="3157" y="633"/>
                  </a:lnTo>
                  <a:lnTo>
                    <a:pt x="3153" y="648"/>
                  </a:lnTo>
                  <a:lnTo>
                    <a:pt x="3157" y="645"/>
                  </a:lnTo>
                  <a:lnTo>
                    <a:pt x="3157" y="645"/>
                  </a:lnTo>
                  <a:lnTo>
                    <a:pt x="3150" y="664"/>
                  </a:lnTo>
                  <a:lnTo>
                    <a:pt x="3155" y="671"/>
                  </a:lnTo>
                  <a:lnTo>
                    <a:pt x="3157" y="671"/>
                  </a:lnTo>
                  <a:lnTo>
                    <a:pt x="3165" y="681"/>
                  </a:lnTo>
                  <a:lnTo>
                    <a:pt x="3162" y="685"/>
                  </a:lnTo>
                  <a:lnTo>
                    <a:pt x="3153" y="683"/>
                  </a:lnTo>
                  <a:lnTo>
                    <a:pt x="3153" y="688"/>
                  </a:lnTo>
                  <a:lnTo>
                    <a:pt x="3155" y="692"/>
                  </a:lnTo>
                  <a:lnTo>
                    <a:pt x="3155" y="707"/>
                  </a:lnTo>
                  <a:lnTo>
                    <a:pt x="3153" y="707"/>
                  </a:lnTo>
                  <a:lnTo>
                    <a:pt x="3150" y="702"/>
                  </a:lnTo>
                  <a:lnTo>
                    <a:pt x="3148" y="695"/>
                  </a:lnTo>
                  <a:lnTo>
                    <a:pt x="3146" y="695"/>
                  </a:lnTo>
                  <a:lnTo>
                    <a:pt x="3143" y="697"/>
                  </a:lnTo>
                  <a:lnTo>
                    <a:pt x="3143" y="704"/>
                  </a:lnTo>
                  <a:lnTo>
                    <a:pt x="3143" y="714"/>
                  </a:lnTo>
                  <a:lnTo>
                    <a:pt x="3141" y="711"/>
                  </a:lnTo>
                  <a:lnTo>
                    <a:pt x="3139" y="707"/>
                  </a:lnTo>
                  <a:lnTo>
                    <a:pt x="3131" y="707"/>
                  </a:lnTo>
                  <a:lnTo>
                    <a:pt x="3129" y="709"/>
                  </a:lnTo>
                  <a:lnTo>
                    <a:pt x="3134" y="714"/>
                  </a:lnTo>
                  <a:lnTo>
                    <a:pt x="3131" y="723"/>
                  </a:lnTo>
                  <a:lnTo>
                    <a:pt x="3124" y="730"/>
                  </a:lnTo>
                  <a:lnTo>
                    <a:pt x="3122" y="730"/>
                  </a:lnTo>
                  <a:lnTo>
                    <a:pt x="3122" y="735"/>
                  </a:lnTo>
                  <a:lnTo>
                    <a:pt x="3127" y="737"/>
                  </a:lnTo>
                  <a:lnTo>
                    <a:pt x="3129" y="752"/>
                  </a:lnTo>
                  <a:lnTo>
                    <a:pt x="3127" y="749"/>
                  </a:lnTo>
                  <a:lnTo>
                    <a:pt x="3127" y="756"/>
                  </a:lnTo>
                  <a:lnTo>
                    <a:pt x="3124" y="759"/>
                  </a:lnTo>
                  <a:lnTo>
                    <a:pt x="3127" y="763"/>
                  </a:lnTo>
                  <a:lnTo>
                    <a:pt x="3129" y="768"/>
                  </a:lnTo>
                  <a:lnTo>
                    <a:pt x="3131" y="773"/>
                  </a:lnTo>
                  <a:lnTo>
                    <a:pt x="3134" y="773"/>
                  </a:lnTo>
                  <a:lnTo>
                    <a:pt x="3131" y="785"/>
                  </a:lnTo>
                  <a:lnTo>
                    <a:pt x="3146" y="787"/>
                  </a:lnTo>
                  <a:lnTo>
                    <a:pt x="3146" y="794"/>
                  </a:lnTo>
                  <a:lnTo>
                    <a:pt x="3129" y="796"/>
                  </a:lnTo>
                  <a:lnTo>
                    <a:pt x="3127" y="794"/>
                  </a:lnTo>
                  <a:lnTo>
                    <a:pt x="3129" y="789"/>
                  </a:lnTo>
                  <a:lnTo>
                    <a:pt x="3129" y="787"/>
                  </a:lnTo>
                  <a:lnTo>
                    <a:pt x="3129" y="785"/>
                  </a:lnTo>
                  <a:lnTo>
                    <a:pt x="3127" y="789"/>
                  </a:lnTo>
                  <a:lnTo>
                    <a:pt x="3124" y="789"/>
                  </a:lnTo>
                  <a:lnTo>
                    <a:pt x="3124" y="799"/>
                  </a:lnTo>
                  <a:lnTo>
                    <a:pt x="3120" y="799"/>
                  </a:lnTo>
                  <a:lnTo>
                    <a:pt x="3117" y="799"/>
                  </a:lnTo>
                  <a:lnTo>
                    <a:pt x="3117" y="811"/>
                  </a:lnTo>
                  <a:lnTo>
                    <a:pt x="3120" y="813"/>
                  </a:lnTo>
                  <a:lnTo>
                    <a:pt x="3122" y="822"/>
                  </a:lnTo>
                  <a:lnTo>
                    <a:pt x="3129" y="830"/>
                  </a:lnTo>
                  <a:lnTo>
                    <a:pt x="3131" y="830"/>
                  </a:lnTo>
                  <a:lnTo>
                    <a:pt x="3131" y="830"/>
                  </a:lnTo>
                  <a:lnTo>
                    <a:pt x="3131" y="832"/>
                  </a:lnTo>
                  <a:lnTo>
                    <a:pt x="3136" y="834"/>
                  </a:lnTo>
                  <a:lnTo>
                    <a:pt x="3136" y="834"/>
                  </a:lnTo>
                  <a:lnTo>
                    <a:pt x="3136" y="834"/>
                  </a:lnTo>
                  <a:lnTo>
                    <a:pt x="3136" y="837"/>
                  </a:lnTo>
                  <a:lnTo>
                    <a:pt x="3136" y="837"/>
                  </a:lnTo>
                  <a:lnTo>
                    <a:pt x="3139" y="839"/>
                  </a:lnTo>
                  <a:lnTo>
                    <a:pt x="3139" y="841"/>
                  </a:lnTo>
                  <a:lnTo>
                    <a:pt x="3134" y="839"/>
                  </a:lnTo>
                  <a:lnTo>
                    <a:pt x="3136" y="841"/>
                  </a:lnTo>
                  <a:lnTo>
                    <a:pt x="3134" y="841"/>
                  </a:lnTo>
                  <a:lnTo>
                    <a:pt x="3134" y="844"/>
                  </a:lnTo>
                  <a:lnTo>
                    <a:pt x="3134" y="846"/>
                  </a:lnTo>
                  <a:lnTo>
                    <a:pt x="3136" y="846"/>
                  </a:lnTo>
                  <a:lnTo>
                    <a:pt x="3134" y="848"/>
                  </a:lnTo>
                  <a:lnTo>
                    <a:pt x="3136" y="848"/>
                  </a:lnTo>
                  <a:lnTo>
                    <a:pt x="3136" y="851"/>
                  </a:lnTo>
                  <a:lnTo>
                    <a:pt x="3136" y="851"/>
                  </a:lnTo>
                  <a:lnTo>
                    <a:pt x="3136" y="851"/>
                  </a:lnTo>
                  <a:lnTo>
                    <a:pt x="3134" y="853"/>
                  </a:lnTo>
                  <a:lnTo>
                    <a:pt x="3134" y="853"/>
                  </a:lnTo>
                  <a:lnTo>
                    <a:pt x="3136" y="853"/>
                  </a:lnTo>
                  <a:lnTo>
                    <a:pt x="3136" y="856"/>
                  </a:lnTo>
                  <a:lnTo>
                    <a:pt x="3136" y="856"/>
                  </a:lnTo>
                  <a:lnTo>
                    <a:pt x="3136" y="858"/>
                  </a:lnTo>
                  <a:lnTo>
                    <a:pt x="3134" y="858"/>
                  </a:lnTo>
                  <a:lnTo>
                    <a:pt x="3134" y="858"/>
                  </a:lnTo>
                  <a:lnTo>
                    <a:pt x="3131" y="856"/>
                  </a:lnTo>
                  <a:lnTo>
                    <a:pt x="3131" y="856"/>
                  </a:lnTo>
                  <a:lnTo>
                    <a:pt x="3131" y="853"/>
                  </a:lnTo>
                  <a:lnTo>
                    <a:pt x="3129" y="856"/>
                  </a:lnTo>
                  <a:lnTo>
                    <a:pt x="3124" y="839"/>
                  </a:lnTo>
                  <a:lnTo>
                    <a:pt x="3124" y="839"/>
                  </a:lnTo>
                  <a:lnTo>
                    <a:pt x="3122" y="839"/>
                  </a:lnTo>
                  <a:lnTo>
                    <a:pt x="3122" y="844"/>
                  </a:lnTo>
                  <a:lnTo>
                    <a:pt x="3122" y="844"/>
                  </a:lnTo>
                  <a:lnTo>
                    <a:pt x="3122" y="844"/>
                  </a:lnTo>
                  <a:lnTo>
                    <a:pt x="3122" y="846"/>
                  </a:lnTo>
                  <a:lnTo>
                    <a:pt x="3122" y="846"/>
                  </a:lnTo>
                  <a:lnTo>
                    <a:pt x="3122" y="848"/>
                  </a:lnTo>
                  <a:lnTo>
                    <a:pt x="3120" y="848"/>
                  </a:lnTo>
                  <a:lnTo>
                    <a:pt x="3120" y="848"/>
                  </a:lnTo>
                  <a:lnTo>
                    <a:pt x="3117" y="846"/>
                  </a:lnTo>
                  <a:lnTo>
                    <a:pt x="3117" y="848"/>
                  </a:lnTo>
                  <a:lnTo>
                    <a:pt x="3115" y="846"/>
                  </a:lnTo>
                  <a:lnTo>
                    <a:pt x="3115" y="841"/>
                  </a:lnTo>
                  <a:lnTo>
                    <a:pt x="3113" y="837"/>
                  </a:lnTo>
                  <a:lnTo>
                    <a:pt x="3113" y="837"/>
                  </a:lnTo>
                  <a:lnTo>
                    <a:pt x="3110" y="837"/>
                  </a:lnTo>
                  <a:lnTo>
                    <a:pt x="3110" y="839"/>
                  </a:lnTo>
                  <a:lnTo>
                    <a:pt x="3110" y="839"/>
                  </a:lnTo>
                  <a:lnTo>
                    <a:pt x="3108" y="841"/>
                  </a:lnTo>
                  <a:lnTo>
                    <a:pt x="3110" y="841"/>
                  </a:lnTo>
                  <a:lnTo>
                    <a:pt x="3108" y="841"/>
                  </a:lnTo>
                  <a:lnTo>
                    <a:pt x="3108" y="841"/>
                  </a:lnTo>
                  <a:lnTo>
                    <a:pt x="3108" y="841"/>
                  </a:lnTo>
                  <a:lnTo>
                    <a:pt x="3105" y="839"/>
                  </a:lnTo>
                  <a:lnTo>
                    <a:pt x="3103" y="841"/>
                  </a:lnTo>
                  <a:lnTo>
                    <a:pt x="3101" y="839"/>
                  </a:lnTo>
                  <a:lnTo>
                    <a:pt x="3103" y="841"/>
                  </a:lnTo>
                  <a:lnTo>
                    <a:pt x="3103" y="844"/>
                  </a:lnTo>
                  <a:lnTo>
                    <a:pt x="3103" y="844"/>
                  </a:lnTo>
                  <a:lnTo>
                    <a:pt x="3103" y="844"/>
                  </a:lnTo>
                  <a:lnTo>
                    <a:pt x="3105" y="846"/>
                  </a:lnTo>
                  <a:lnTo>
                    <a:pt x="3103" y="851"/>
                  </a:lnTo>
                  <a:lnTo>
                    <a:pt x="3105" y="851"/>
                  </a:lnTo>
                  <a:lnTo>
                    <a:pt x="3105" y="853"/>
                  </a:lnTo>
                  <a:lnTo>
                    <a:pt x="3108" y="853"/>
                  </a:lnTo>
                  <a:lnTo>
                    <a:pt x="3108" y="853"/>
                  </a:lnTo>
                  <a:lnTo>
                    <a:pt x="3108" y="853"/>
                  </a:lnTo>
                  <a:lnTo>
                    <a:pt x="3108" y="853"/>
                  </a:lnTo>
                  <a:lnTo>
                    <a:pt x="3110" y="851"/>
                  </a:lnTo>
                  <a:lnTo>
                    <a:pt x="3110" y="851"/>
                  </a:lnTo>
                  <a:lnTo>
                    <a:pt x="3110" y="851"/>
                  </a:lnTo>
                  <a:lnTo>
                    <a:pt x="3113" y="853"/>
                  </a:lnTo>
                  <a:lnTo>
                    <a:pt x="3110" y="856"/>
                  </a:lnTo>
                  <a:lnTo>
                    <a:pt x="3113" y="858"/>
                  </a:lnTo>
                  <a:lnTo>
                    <a:pt x="3108" y="858"/>
                  </a:lnTo>
                  <a:lnTo>
                    <a:pt x="3108" y="860"/>
                  </a:lnTo>
                  <a:lnTo>
                    <a:pt x="3110" y="860"/>
                  </a:lnTo>
                  <a:lnTo>
                    <a:pt x="3110" y="863"/>
                  </a:lnTo>
                  <a:lnTo>
                    <a:pt x="3110" y="863"/>
                  </a:lnTo>
                  <a:lnTo>
                    <a:pt x="3108" y="863"/>
                  </a:lnTo>
                  <a:lnTo>
                    <a:pt x="3110" y="865"/>
                  </a:lnTo>
                  <a:lnTo>
                    <a:pt x="3110" y="865"/>
                  </a:lnTo>
                  <a:lnTo>
                    <a:pt x="3110" y="867"/>
                  </a:lnTo>
                  <a:lnTo>
                    <a:pt x="3110" y="867"/>
                  </a:lnTo>
                  <a:lnTo>
                    <a:pt x="3110" y="867"/>
                  </a:lnTo>
                  <a:lnTo>
                    <a:pt x="3110" y="867"/>
                  </a:lnTo>
                  <a:lnTo>
                    <a:pt x="3110" y="870"/>
                  </a:lnTo>
                  <a:lnTo>
                    <a:pt x="3110" y="872"/>
                  </a:lnTo>
                  <a:lnTo>
                    <a:pt x="3110" y="874"/>
                  </a:lnTo>
                  <a:lnTo>
                    <a:pt x="3113" y="874"/>
                  </a:lnTo>
                  <a:lnTo>
                    <a:pt x="3110" y="874"/>
                  </a:lnTo>
                  <a:lnTo>
                    <a:pt x="3108" y="874"/>
                  </a:lnTo>
                  <a:lnTo>
                    <a:pt x="3108" y="874"/>
                  </a:lnTo>
                  <a:lnTo>
                    <a:pt x="3108" y="874"/>
                  </a:lnTo>
                  <a:lnTo>
                    <a:pt x="3108" y="877"/>
                  </a:lnTo>
                  <a:lnTo>
                    <a:pt x="3108" y="877"/>
                  </a:lnTo>
                  <a:lnTo>
                    <a:pt x="3108" y="877"/>
                  </a:lnTo>
                  <a:lnTo>
                    <a:pt x="3105" y="877"/>
                  </a:lnTo>
                  <a:lnTo>
                    <a:pt x="3105" y="879"/>
                  </a:lnTo>
                  <a:lnTo>
                    <a:pt x="3108" y="882"/>
                  </a:lnTo>
                  <a:lnTo>
                    <a:pt x="3108" y="882"/>
                  </a:lnTo>
                  <a:lnTo>
                    <a:pt x="3108" y="882"/>
                  </a:lnTo>
                  <a:lnTo>
                    <a:pt x="3108" y="884"/>
                  </a:lnTo>
                  <a:lnTo>
                    <a:pt x="3108" y="886"/>
                  </a:lnTo>
                  <a:lnTo>
                    <a:pt x="3108" y="886"/>
                  </a:lnTo>
                  <a:lnTo>
                    <a:pt x="3108" y="886"/>
                  </a:lnTo>
                  <a:lnTo>
                    <a:pt x="3110" y="889"/>
                  </a:lnTo>
                  <a:lnTo>
                    <a:pt x="3110" y="891"/>
                  </a:lnTo>
                  <a:lnTo>
                    <a:pt x="3110" y="891"/>
                  </a:lnTo>
                  <a:lnTo>
                    <a:pt x="3108" y="893"/>
                  </a:lnTo>
                  <a:lnTo>
                    <a:pt x="3108" y="893"/>
                  </a:lnTo>
                  <a:lnTo>
                    <a:pt x="3105" y="896"/>
                  </a:lnTo>
                  <a:lnTo>
                    <a:pt x="3103" y="896"/>
                  </a:lnTo>
                  <a:lnTo>
                    <a:pt x="3103" y="898"/>
                  </a:lnTo>
                  <a:lnTo>
                    <a:pt x="3105" y="900"/>
                  </a:lnTo>
                  <a:lnTo>
                    <a:pt x="3105" y="900"/>
                  </a:lnTo>
                  <a:lnTo>
                    <a:pt x="3105" y="900"/>
                  </a:lnTo>
                  <a:lnTo>
                    <a:pt x="3103" y="903"/>
                  </a:lnTo>
                  <a:lnTo>
                    <a:pt x="3103" y="903"/>
                  </a:lnTo>
                  <a:lnTo>
                    <a:pt x="3103" y="905"/>
                  </a:lnTo>
                  <a:lnTo>
                    <a:pt x="3103" y="908"/>
                  </a:lnTo>
                  <a:lnTo>
                    <a:pt x="3098" y="908"/>
                  </a:lnTo>
                  <a:lnTo>
                    <a:pt x="3096" y="905"/>
                  </a:lnTo>
                  <a:lnTo>
                    <a:pt x="3094" y="905"/>
                  </a:lnTo>
                  <a:lnTo>
                    <a:pt x="3094" y="908"/>
                  </a:lnTo>
                  <a:lnTo>
                    <a:pt x="3096" y="910"/>
                  </a:lnTo>
                  <a:lnTo>
                    <a:pt x="3096" y="912"/>
                  </a:lnTo>
                  <a:lnTo>
                    <a:pt x="3098" y="912"/>
                  </a:lnTo>
                  <a:lnTo>
                    <a:pt x="3098" y="912"/>
                  </a:lnTo>
                  <a:lnTo>
                    <a:pt x="3101" y="915"/>
                  </a:lnTo>
                  <a:lnTo>
                    <a:pt x="3101" y="915"/>
                  </a:lnTo>
                  <a:lnTo>
                    <a:pt x="3103" y="917"/>
                  </a:lnTo>
                  <a:lnTo>
                    <a:pt x="3103" y="917"/>
                  </a:lnTo>
                  <a:lnTo>
                    <a:pt x="3103" y="917"/>
                  </a:lnTo>
                  <a:lnTo>
                    <a:pt x="3103" y="919"/>
                  </a:lnTo>
                  <a:lnTo>
                    <a:pt x="3103" y="919"/>
                  </a:lnTo>
                  <a:lnTo>
                    <a:pt x="3103" y="922"/>
                  </a:lnTo>
                  <a:lnTo>
                    <a:pt x="3101" y="924"/>
                  </a:lnTo>
                  <a:lnTo>
                    <a:pt x="3101" y="926"/>
                  </a:lnTo>
                  <a:lnTo>
                    <a:pt x="3103" y="926"/>
                  </a:lnTo>
                  <a:lnTo>
                    <a:pt x="3103" y="926"/>
                  </a:lnTo>
                  <a:lnTo>
                    <a:pt x="3101" y="929"/>
                  </a:lnTo>
                  <a:lnTo>
                    <a:pt x="3101" y="931"/>
                  </a:lnTo>
                  <a:lnTo>
                    <a:pt x="3101" y="934"/>
                  </a:lnTo>
                  <a:lnTo>
                    <a:pt x="3103" y="936"/>
                  </a:lnTo>
                  <a:lnTo>
                    <a:pt x="3103" y="938"/>
                  </a:lnTo>
                  <a:lnTo>
                    <a:pt x="3101" y="941"/>
                  </a:lnTo>
                  <a:lnTo>
                    <a:pt x="3098" y="941"/>
                  </a:lnTo>
                  <a:lnTo>
                    <a:pt x="3098" y="941"/>
                  </a:lnTo>
                  <a:lnTo>
                    <a:pt x="3096" y="943"/>
                  </a:lnTo>
                  <a:lnTo>
                    <a:pt x="3096" y="941"/>
                  </a:lnTo>
                  <a:lnTo>
                    <a:pt x="3096" y="941"/>
                  </a:lnTo>
                  <a:lnTo>
                    <a:pt x="3094" y="941"/>
                  </a:lnTo>
                  <a:lnTo>
                    <a:pt x="3094" y="941"/>
                  </a:lnTo>
                  <a:lnTo>
                    <a:pt x="3091" y="938"/>
                  </a:lnTo>
                  <a:lnTo>
                    <a:pt x="3089" y="941"/>
                  </a:lnTo>
                  <a:lnTo>
                    <a:pt x="3089" y="943"/>
                  </a:lnTo>
                  <a:lnTo>
                    <a:pt x="3091" y="943"/>
                  </a:lnTo>
                  <a:lnTo>
                    <a:pt x="3094" y="943"/>
                  </a:lnTo>
                  <a:lnTo>
                    <a:pt x="3096" y="943"/>
                  </a:lnTo>
                  <a:lnTo>
                    <a:pt x="3098" y="945"/>
                  </a:lnTo>
                  <a:lnTo>
                    <a:pt x="3098" y="945"/>
                  </a:lnTo>
                  <a:lnTo>
                    <a:pt x="3098" y="945"/>
                  </a:lnTo>
                  <a:lnTo>
                    <a:pt x="3101" y="948"/>
                  </a:lnTo>
                  <a:lnTo>
                    <a:pt x="3098" y="948"/>
                  </a:lnTo>
                  <a:lnTo>
                    <a:pt x="3096" y="950"/>
                  </a:lnTo>
                  <a:lnTo>
                    <a:pt x="3096" y="952"/>
                  </a:lnTo>
                  <a:lnTo>
                    <a:pt x="3098" y="952"/>
                  </a:lnTo>
                  <a:lnTo>
                    <a:pt x="3101" y="948"/>
                  </a:lnTo>
                  <a:lnTo>
                    <a:pt x="3103" y="948"/>
                  </a:lnTo>
                  <a:lnTo>
                    <a:pt x="3105" y="950"/>
                  </a:lnTo>
                  <a:lnTo>
                    <a:pt x="3105" y="950"/>
                  </a:lnTo>
                  <a:lnTo>
                    <a:pt x="3103" y="950"/>
                  </a:lnTo>
                  <a:lnTo>
                    <a:pt x="3101" y="952"/>
                  </a:lnTo>
                  <a:lnTo>
                    <a:pt x="3103" y="952"/>
                  </a:lnTo>
                  <a:lnTo>
                    <a:pt x="3103" y="955"/>
                  </a:lnTo>
                  <a:lnTo>
                    <a:pt x="3103" y="955"/>
                  </a:lnTo>
                  <a:lnTo>
                    <a:pt x="3103" y="955"/>
                  </a:lnTo>
                  <a:lnTo>
                    <a:pt x="3103" y="957"/>
                  </a:lnTo>
                  <a:lnTo>
                    <a:pt x="3103" y="957"/>
                  </a:lnTo>
                  <a:lnTo>
                    <a:pt x="3103" y="960"/>
                  </a:lnTo>
                  <a:lnTo>
                    <a:pt x="3103" y="962"/>
                  </a:lnTo>
                  <a:lnTo>
                    <a:pt x="3103" y="964"/>
                  </a:lnTo>
                  <a:lnTo>
                    <a:pt x="3103" y="967"/>
                  </a:lnTo>
                  <a:lnTo>
                    <a:pt x="3103" y="969"/>
                  </a:lnTo>
                  <a:lnTo>
                    <a:pt x="3103" y="971"/>
                  </a:lnTo>
                  <a:lnTo>
                    <a:pt x="3103" y="971"/>
                  </a:lnTo>
                  <a:lnTo>
                    <a:pt x="3101" y="971"/>
                  </a:lnTo>
                  <a:lnTo>
                    <a:pt x="3101" y="971"/>
                  </a:lnTo>
                  <a:lnTo>
                    <a:pt x="3098" y="971"/>
                  </a:lnTo>
                  <a:lnTo>
                    <a:pt x="3098" y="971"/>
                  </a:lnTo>
                  <a:lnTo>
                    <a:pt x="3101" y="969"/>
                  </a:lnTo>
                  <a:lnTo>
                    <a:pt x="3098" y="969"/>
                  </a:lnTo>
                  <a:lnTo>
                    <a:pt x="3098" y="967"/>
                  </a:lnTo>
                  <a:lnTo>
                    <a:pt x="3098" y="964"/>
                  </a:lnTo>
                  <a:lnTo>
                    <a:pt x="3096" y="962"/>
                  </a:lnTo>
                  <a:lnTo>
                    <a:pt x="3096" y="960"/>
                  </a:lnTo>
                  <a:lnTo>
                    <a:pt x="3094" y="957"/>
                  </a:lnTo>
                  <a:lnTo>
                    <a:pt x="3091" y="955"/>
                  </a:lnTo>
                  <a:lnTo>
                    <a:pt x="3091" y="952"/>
                  </a:lnTo>
                  <a:lnTo>
                    <a:pt x="3094" y="952"/>
                  </a:lnTo>
                  <a:lnTo>
                    <a:pt x="3094" y="952"/>
                  </a:lnTo>
                  <a:lnTo>
                    <a:pt x="3094" y="950"/>
                  </a:lnTo>
                  <a:lnTo>
                    <a:pt x="3091" y="950"/>
                  </a:lnTo>
                  <a:lnTo>
                    <a:pt x="3089" y="950"/>
                  </a:lnTo>
                  <a:lnTo>
                    <a:pt x="3089" y="950"/>
                  </a:lnTo>
                  <a:lnTo>
                    <a:pt x="3089" y="952"/>
                  </a:lnTo>
                  <a:lnTo>
                    <a:pt x="3089" y="955"/>
                  </a:lnTo>
                  <a:lnTo>
                    <a:pt x="3087" y="957"/>
                  </a:lnTo>
                  <a:lnTo>
                    <a:pt x="3087" y="957"/>
                  </a:lnTo>
                  <a:lnTo>
                    <a:pt x="3087" y="957"/>
                  </a:lnTo>
                  <a:lnTo>
                    <a:pt x="3087" y="960"/>
                  </a:lnTo>
                  <a:lnTo>
                    <a:pt x="3087" y="962"/>
                  </a:lnTo>
                  <a:lnTo>
                    <a:pt x="3084" y="962"/>
                  </a:lnTo>
                  <a:lnTo>
                    <a:pt x="3084" y="964"/>
                  </a:lnTo>
                  <a:lnTo>
                    <a:pt x="3087" y="967"/>
                  </a:lnTo>
                  <a:lnTo>
                    <a:pt x="3084" y="967"/>
                  </a:lnTo>
                  <a:lnTo>
                    <a:pt x="3084" y="969"/>
                  </a:lnTo>
                  <a:lnTo>
                    <a:pt x="3084" y="969"/>
                  </a:lnTo>
                  <a:lnTo>
                    <a:pt x="3082" y="969"/>
                  </a:lnTo>
                  <a:lnTo>
                    <a:pt x="3084" y="967"/>
                  </a:lnTo>
                  <a:lnTo>
                    <a:pt x="3082" y="964"/>
                  </a:lnTo>
                  <a:lnTo>
                    <a:pt x="3084" y="964"/>
                  </a:lnTo>
                  <a:lnTo>
                    <a:pt x="3084" y="964"/>
                  </a:lnTo>
                  <a:lnTo>
                    <a:pt x="3084" y="962"/>
                  </a:lnTo>
                  <a:lnTo>
                    <a:pt x="3084" y="962"/>
                  </a:lnTo>
                  <a:lnTo>
                    <a:pt x="3084" y="962"/>
                  </a:lnTo>
                  <a:lnTo>
                    <a:pt x="3082" y="960"/>
                  </a:lnTo>
                  <a:lnTo>
                    <a:pt x="3082" y="957"/>
                  </a:lnTo>
                  <a:lnTo>
                    <a:pt x="3079" y="955"/>
                  </a:lnTo>
                  <a:lnTo>
                    <a:pt x="3082" y="955"/>
                  </a:lnTo>
                  <a:lnTo>
                    <a:pt x="3079" y="955"/>
                  </a:lnTo>
                  <a:lnTo>
                    <a:pt x="3082" y="955"/>
                  </a:lnTo>
                  <a:lnTo>
                    <a:pt x="3082" y="952"/>
                  </a:lnTo>
                  <a:lnTo>
                    <a:pt x="3084" y="952"/>
                  </a:lnTo>
                  <a:lnTo>
                    <a:pt x="3084" y="950"/>
                  </a:lnTo>
                  <a:lnTo>
                    <a:pt x="3084" y="945"/>
                  </a:lnTo>
                  <a:lnTo>
                    <a:pt x="3087" y="943"/>
                  </a:lnTo>
                  <a:lnTo>
                    <a:pt x="3084" y="943"/>
                  </a:lnTo>
                  <a:lnTo>
                    <a:pt x="3084" y="943"/>
                  </a:lnTo>
                  <a:lnTo>
                    <a:pt x="3082" y="941"/>
                  </a:lnTo>
                  <a:lnTo>
                    <a:pt x="3082" y="936"/>
                  </a:lnTo>
                  <a:lnTo>
                    <a:pt x="3079" y="936"/>
                  </a:lnTo>
                  <a:lnTo>
                    <a:pt x="3079" y="931"/>
                  </a:lnTo>
                  <a:lnTo>
                    <a:pt x="3079" y="929"/>
                  </a:lnTo>
                  <a:lnTo>
                    <a:pt x="3075" y="926"/>
                  </a:lnTo>
                  <a:lnTo>
                    <a:pt x="3072" y="926"/>
                  </a:lnTo>
                  <a:lnTo>
                    <a:pt x="3068" y="929"/>
                  </a:lnTo>
                  <a:lnTo>
                    <a:pt x="3068" y="929"/>
                  </a:lnTo>
                  <a:lnTo>
                    <a:pt x="3068" y="931"/>
                  </a:lnTo>
                  <a:lnTo>
                    <a:pt x="3068" y="931"/>
                  </a:lnTo>
                  <a:lnTo>
                    <a:pt x="3068" y="934"/>
                  </a:lnTo>
                  <a:lnTo>
                    <a:pt x="3068" y="936"/>
                  </a:lnTo>
                  <a:lnTo>
                    <a:pt x="3068" y="941"/>
                  </a:lnTo>
                  <a:lnTo>
                    <a:pt x="3065" y="943"/>
                  </a:lnTo>
                  <a:lnTo>
                    <a:pt x="3063" y="943"/>
                  </a:lnTo>
                  <a:lnTo>
                    <a:pt x="3063" y="941"/>
                  </a:lnTo>
                  <a:lnTo>
                    <a:pt x="3063" y="941"/>
                  </a:lnTo>
                  <a:lnTo>
                    <a:pt x="3063" y="938"/>
                  </a:lnTo>
                  <a:lnTo>
                    <a:pt x="3061" y="938"/>
                  </a:lnTo>
                  <a:lnTo>
                    <a:pt x="3061" y="934"/>
                  </a:lnTo>
                  <a:lnTo>
                    <a:pt x="3061" y="934"/>
                  </a:lnTo>
                  <a:lnTo>
                    <a:pt x="3061" y="934"/>
                  </a:lnTo>
                  <a:lnTo>
                    <a:pt x="3061" y="934"/>
                  </a:lnTo>
                  <a:lnTo>
                    <a:pt x="3058" y="934"/>
                  </a:lnTo>
                  <a:lnTo>
                    <a:pt x="3056" y="936"/>
                  </a:lnTo>
                  <a:lnTo>
                    <a:pt x="3056" y="936"/>
                  </a:lnTo>
                  <a:lnTo>
                    <a:pt x="3053" y="936"/>
                  </a:lnTo>
                  <a:lnTo>
                    <a:pt x="3053" y="936"/>
                  </a:lnTo>
                  <a:lnTo>
                    <a:pt x="3053" y="936"/>
                  </a:lnTo>
                  <a:lnTo>
                    <a:pt x="3053" y="936"/>
                  </a:lnTo>
                  <a:lnTo>
                    <a:pt x="3053" y="938"/>
                  </a:lnTo>
                  <a:lnTo>
                    <a:pt x="3051" y="938"/>
                  </a:lnTo>
                  <a:lnTo>
                    <a:pt x="3049" y="938"/>
                  </a:lnTo>
                  <a:lnTo>
                    <a:pt x="3049" y="936"/>
                  </a:lnTo>
                  <a:lnTo>
                    <a:pt x="3049" y="936"/>
                  </a:lnTo>
                  <a:lnTo>
                    <a:pt x="3046" y="934"/>
                  </a:lnTo>
                  <a:lnTo>
                    <a:pt x="3049" y="934"/>
                  </a:lnTo>
                  <a:lnTo>
                    <a:pt x="3049" y="934"/>
                  </a:lnTo>
                  <a:lnTo>
                    <a:pt x="3049" y="934"/>
                  </a:lnTo>
                  <a:lnTo>
                    <a:pt x="3051" y="934"/>
                  </a:lnTo>
                  <a:lnTo>
                    <a:pt x="3051" y="931"/>
                  </a:lnTo>
                  <a:lnTo>
                    <a:pt x="3049" y="931"/>
                  </a:lnTo>
                  <a:lnTo>
                    <a:pt x="3049" y="926"/>
                  </a:lnTo>
                  <a:lnTo>
                    <a:pt x="3049" y="924"/>
                  </a:lnTo>
                  <a:lnTo>
                    <a:pt x="3046" y="924"/>
                  </a:lnTo>
                  <a:lnTo>
                    <a:pt x="3046" y="922"/>
                  </a:lnTo>
                  <a:lnTo>
                    <a:pt x="3046" y="922"/>
                  </a:lnTo>
                  <a:lnTo>
                    <a:pt x="3046" y="919"/>
                  </a:lnTo>
                  <a:lnTo>
                    <a:pt x="3046" y="919"/>
                  </a:lnTo>
                  <a:lnTo>
                    <a:pt x="3046" y="917"/>
                  </a:lnTo>
                  <a:lnTo>
                    <a:pt x="3046" y="917"/>
                  </a:lnTo>
                  <a:lnTo>
                    <a:pt x="3046" y="917"/>
                  </a:lnTo>
                  <a:lnTo>
                    <a:pt x="3044" y="915"/>
                  </a:lnTo>
                  <a:lnTo>
                    <a:pt x="3044" y="912"/>
                  </a:lnTo>
                  <a:lnTo>
                    <a:pt x="3049" y="910"/>
                  </a:lnTo>
                  <a:lnTo>
                    <a:pt x="3049" y="912"/>
                  </a:lnTo>
                  <a:lnTo>
                    <a:pt x="3051" y="912"/>
                  </a:lnTo>
                  <a:lnTo>
                    <a:pt x="3049" y="910"/>
                  </a:lnTo>
                  <a:lnTo>
                    <a:pt x="3053" y="910"/>
                  </a:lnTo>
                  <a:lnTo>
                    <a:pt x="3056" y="910"/>
                  </a:lnTo>
                  <a:lnTo>
                    <a:pt x="3056" y="910"/>
                  </a:lnTo>
                  <a:lnTo>
                    <a:pt x="3056" y="908"/>
                  </a:lnTo>
                  <a:lnTo>
                    <a:pt x="3058" y="908"/>
                  </a:lnTo>
                  <a:lnTo>
                    <a:pt x="3058" y="908"/>
                  </a:lnTo>
                  <a:lnTo>
                    <a:pt x="3058" y="908"/>
                  </a:lnTo>
                  <a:lnTo>
                    <a:pt x="3058" y="905"/>
                  </a:lnTo>
                  <a:lnTo>
                    <a:pt x="3058" y="905"/>
                  </a:lnTo>
                  <a:lnTo>
                    <a:pt x="3056" y="903"/>
                  </a:lnTo>
                  <a:lnTo>
                    <a:pt x="3056" y="903"/>
                  </a:lnTo>
                  <a:lnTo>
                    <a:pt x="3051" y="903"/>
                  </a:lnTo>
                  <a:lnTo>
                    <a:pt x="3049" y="900"/>
                  </a:lnTo>
                  <a:lnTo>
                    <a:pt x="3049" y="900"/>
                  </a:lnTo>
                  <a:lnTo>
                    <a:pt x="3051" y="898"/>
                  </a:lnTo>
                  <a:lnTo>
                    <a:pt x="3051" y="898"/>
                  </a:lnTo>
                  <a:lnTo>
                    <a:pt x="3056" y="900"/>
                  </a:lnTo>
                  <a:lnTo>
                    <a:pt x="3056" y="900"/>
                  </a:lnTo>
                  <a:lnTo>
                    <a:pt x="3056" y="898"/>
                  </a:lnTo>
                  <a:lnTo>
                    <a:pt x="3058" y="898"/>
                  </a:lnTo>
                  <a:lnTo>
                    <a:pt x="3058" y="896"/>
                  </a:lnTo>
                  <a:lnTo>
                    <a:pt x="3056" y="896"/>
                  </a:lnTo>
                  <a:lnTo>
                    <a:pt x="3056" y="896"/>
                  </a:lnTo>
                  <a:lnTo>
                    <a:pt x="3056" y="896"/>
                  </a:lnTo>
                  <a:lnTo>
                    <a:pt x="3053" y="896"/>
                  </a:lnTo>
                  <a:lnTo>
                    <a:pt x="3053" y="893"/>
                  </a:lnTo>
                  <a:lnTo>
                    <a:pt x="3053" y="893"/>
                  </a:lnTo>
                  <a:lnTo>
                    <a:pt x="3053" y="893"/>
                  </a:lnTo>
                  <a:lnTo>
                    <a:pt x="3056" y="893"/>
                  </a:lnTo>
                  <a:lnTo>
                    <a:pt x="3056" y="893"/>
                  </a:lnTo>
                  <a:lnTo>
                    <a:pt x="3056" y="891"/>
                  </a:lnTo>
                  <a:lnTo>
                    <a:pt x="3058" y="891"/>
                  </a:lnTo>
                  <a:lnTo>
                    <a:pt x="3056" y="891"/>
                  </a:lnTo>
                  <a:lnTo>
                    <a:pt x="3058" y="891"/>
                  </a:lnTo>
                  <a:lnTo>
                    <a:pt x="3058" y="889"/>
                  </a:lnTo>
                  <a:lnTo>
                    <a:pt x="3058" y="889"/>
                  </a:lnTo>
                  <a:lnTo>
                    <a:pt x="3058" y="884"/>
                  </a:lnTo>
                  <a:lnTo>
                    <a:pt x="3058" y="884"/>
                  </a:lnTo>
                  <a:lnTo>
                    <a:pt x="3058" y="884"/>
                  </a:lnTo>
                  <a:lnTo>
                    <a:pt x="3058" y="882"/>
                  </a:lnTo>
                  <a:lnTo>
                    <a:pt x="3058" y="882"/>
                  </a:lnTo>
                  <a:lnTo>
                    <a:pt x="3058" y="879"/>
                  </a:lnTo>
                  <a:lnTo>
                    <a:pt x="3061" y="879"/>
                  </a:lnTo>
                  <a:lnTo>
                    <a:pt x="3061" y="882"/>
                  </a:lnTo>
                  <a:lnTo>
                    <a:pt x="3065" y="884"/>
                  </a:lnTo>
                  <a:lnTo>
                    <a:pt x="3068" y="882"/>
                  </a:lnTo>
                  <a:lnTo>
                    <a:pt x="3068" y="882"/>
                  </a:lnTo>
                  <a:lnTo>
                    <a:pt x="3068" y="882"/>
                  </a:lnTo>
                  <a:lnTo>
                    <a:pt x="3068" y="879"/>
                  </a:lnTo>
                  <a:lnTo>
                    <a:pt x="3068" y="877"/>
                  </a:lnTo>
                  <a:lnTo>
                    <a:pt x="3070" y="877"/>
                  </a:lnTo>
                  <a:lnTo>
                    <a:pt x="3070" y="879"/>
                  </a:lnTo>
                  <a:lnTo>
                    <a:pt x="3070" y="882"/>
                  </a:lnTo>
                  <a:lnTo>
                    <a:pt x="3070" y="882"/>
                  </a:lnTo>
                  <a:lnTo>
                    <a:pt x="3070" y="882"/>
                  </a:lnTo>
                  <a:lnTo>
                    <a:pt x="3072" y="884"/>
                  </a:lnTo>
                  <a:lnTo>
                    <a:pt x="3072" y="882"/>
                  </a:lnTo>
                  <a:lnTo>
                    <a:pt x="3072" y="882"/>
                  </a:lnTo>
                  <a:lnTo>
                    <a:pt x="3075" y="882"/>
                  </a:lnTo>
                  <a:lnTo>
                    <a:pt x="3075" y="879"/>
                  </a:lnTo>
                  <a:lnTo>
                    <a:pt x="3075" y="877"/>
                  </a:lnTo>
                  <a:lnTo>
                    <a:pt x="3075" y="877"/>
                  </a:lnTo>
                  <a:lnTo>
                    <a:pt x="3075" y="874"/>
                  </a:lnTo>
                  <a:lnTo>
                    <a:pt x="3072" y="874"/>
                  </a:lnTo>
                  <a:lnTo>
                    <a:pt x="3072" y="874"/>
                  </a:lnTo>
                  <a:lnTo>
                    <a:pt x="3070" y="874"/>
                  </a:lnTo>
                  <a:lnTo>
                    <a:pt x="3070" y="874"/>
                  </a:lnTo>
                  <a:lnTo>
                    <a:pt x="3070" y="870"/>
                  </a:lnTo>
                  <a:lnTo>
                    <a:pt x="3072" y="870"/>
                  </a:lnTo>
                  <a:lnTo>
                    <a:pt x="3070" y="865"/>
                  </a:lnTo>
                  <a:lnTo>
                    <a:pt x="3072" y="867"/>
                  </a:lnTo>
                  <a:lnTo>
                    <a:pt x="3072" y="863"/>
                  </a:lnTo>
                  <a:lnTo>
                    <a:pt x="3075" y="863"/>
                  </a:lnTo>
                  <a:lnTo>
                    <a:pt x="3075" y="863"/>
                  </a:lnTo>
                  <a:lnTo>
                    <a:pt x="3072" y="863"/>
                  </a:lnTo>
                  <a:lnTo>
                    <a:pt x="3072" y="863"/>
                  </a:lnTo>
                  <a:lnTo>
                    <a:pt x="3070" y="863"/>
                  </a:lnTo>
                  <a:lnTo>
                    <a:pt x="3070" y="860"/>
                  </a:lnTo>
                  <a:lnTo>
                    <a:pt x="3070" y="860"/>
                  </a:lnTo>
                  <a:lnTo>
                    <a:pt x="3068" y="860"/>
                  </a:lnTo>
                  <a:lnTo>
                    <a:pt x="3070" y="863"/>
                  </a:lnTo>
                  <a:lnTo>
                    <a:pt x="3070" y="863"/>
                  </a:lnTo>
                  <a:lnTo>
                    <a:pt x="3070" y="865"/>
                  </a:lnTo>
                  <a:lnTo>
                    <a:pt x="3070" y="865"/>
                  </a:lnTo>
                  <a:lnTo>
                    <a:pt x="3068" y="865"/>
                  </a:lnTo>
                  <a:lnTo>
                    <a:pt x="3068" y="865"/>
                  </a:lnTo>
                  <a:lnTo>
                    <a:pt x="3065" y="865"/>
                  </a:lnTo>
                  <a:lnTo>
                    <a:pt x="3065" y="863"/>
                  </a:lnTo>
                  <a:lnTo>
                    <a:pt x="3068" y="863"/>
                  </a:lnTo>
                  <a:lnTo>
                    <a:pt x="3065" y="860"/>
                  </a:lnTo>
                  <a:lnTo>
                    <a:pt x="3065" y="860"/>
                  </a:lnTo>
                  <a:lnTo>
                    <a:pt x="3065" y="863"/>
                  </a:lnTo>
                  <a:lnTo>
                    <a:pt x="3063" y="863"/>
                  </a:lnTo>
                  <a:lnTo>
                    <a:pt x="3063" y="863"/>
                  </a:lnTo>
                  <a:lnTo>
                    <a:pt x="3063" y="863"/>
                  </a:lnTo>
                  <a:lnTo>
                    <a:pt x="3063" y="863"/>
                  </a:lnTo>
                  <a:lnTo>
                    <a:pt x="3063" y="860"/>
                  </a:lnTo>
                  <a:lnTo>
                    <a:pt x="3063" y="860"/>
                  </a:lnTo>
                  <a:lnTo>
                    <a:pt x="3063" y="863"/>
                  </a:lnTo>
                  <a:lnTo>
                    <a:pt x="3061" y="863"/>
                  </a:lnTo>
                  <a:lnTo>
                    <a:pt x="3061" y="863"/>
                  </a:lnTo>
                  <a:lnTo>
                    <a:pt x="3058" y="863"/>
                  </a:lnTo>
                  <a:lnTo>
                    <a:pt x="3058" y="860"/>
                  </a:lnTo>
                  <a:lnTo>
                    <a:pt x="3058" y="858"/>
                  </a:lnTo>
                  <a:lnTo>
                    <a:pt x="3061" y="858"/>
                  </a:lnTo>
                  <a:lnTo>
                    <a:pt x="3061" y="858"/>
                  </a:lnTo>
                  <a:lnTo>
                    <a:pt x="3061" y="858"/>
                  </a:lnTo>
                  <a:lnTo>
                    <a:pt x="3061" y="856"/>
                  </a:lnTo>
                  <a:lnTo>
                    <a:pt x="3063" y="856"/>
                  </a:lnTo>
                  <a:lnTo>
                    <a:pt x="3063" y="853"/>
                  </a:lnTo>
                  <a:lnTo>
                    <a:pt x="3063" y="853"/>
                  </a:lnTo>
                  <a:lnTo>
                    <a:pt x="3063" y="851"/>
                  </a:lnTo>
                  <a:lnTo>
                    <a:pt x="3061" y="851"/>
                  </a:lnTo>
                  <a:lnTo>
                    <a:pt x="3061" y="848"/>
                  </a:lnTo>
                  <a:lnTo>
                    <a:pt x="3063" y="848"/>
                  </a:lnTo>
                  <a:lnTo>
                    <a:pt x="3063" y="848"/>
                  </a:lnTo>
                  <a:lnTo>
                    <a:pt x="3065" y="848"/>
                  </a:lnTo>
                  <a:lnTo>
                    <a:pt x="3068" y="853"/>
                  </a:lnTo>
                  <a:lnTo>
                    <a:pt x="3068" y="853"/>
                  </a:lnTo>
                  <a:lnTo>
                    <a:pt x="3070" y="853"/>
                  </a:lnTo>
                  <a:lnTo>
                    <a:pt x="3070" y="853"/>
                  </a:lnTo>
                  <a:lnTo>
                    <a:pt x="3068" y="841"/>
                  </a:lnTo>
                  <a:lnTo>
                    <a:pt x="3065" y="841"/>
                  </a:lnTo>
                  <a:lnTo>
                    <a:pt x="3065" y="825"/>
                  </a:lnTo>
                  <a:lnTo>
                    <a:pt x="3068" y="820"/>
                  </a:lnTo>
                  <a:lnTo>
                    <a:pt x="3070" y="825"/>
                  </a:lnTo>
                  <a:lnTo>
                    <a:pt x="3075" y="820"/>
                  </a:lnTo>
                  <a:lnTo>
                    <a:pt x="3072" y="815"/>
                  </a:lnTo>
                  <a:lnTo>
                    <a:pt x="3077" y="806"/>
                  </a:lnTo>
                  <a:lnTo>
                    <a:pt x="3082" y="794"/>
                  </a:lnTo>
                  <a:lnTo>
                    <a:pt x="3082" y="780"/>
                  </a:lnTo>
                  <a:lnTo>
                    <a:pt x="3094" y="737"/>
                  </a:lnTo>
                  <a:lnTo>
                    <a:pt x="3096" y="735"/>
                  </a:lnTo>
                  <a:lnTo>
                    <a:pt x="3096" y="718"/>
                  </a:lnTo>
                  <a:lnTo>
                    <a:pt x="3101" y="704"/>
                  </a:lnTo>
                  <a:lnTo>
                    <a:pt x="3101" y="697"/>
                  </a:lnTo>
                  <a:lnTo>
                    <a:pt x="3098" y="695"/>
                  </a:lnTo>
                  <a:lnTo>
                    <a:pt x="3096" y="700"/>
                  </a:lnTo>
                  <a:lnTo>
                    <a:pt x="3094" y="697"/>
                  </a:lnTo>
                  <a:lnTo>
                    <a:pt x="3087" y="702"/>
                  </a:lnTo>
                  <a:lnTo>
                    <a:pt x="3082" y="702"/>
                  </a:lnTo>
                  <a:lnTo>
                    <a:pt x="3084" y="692"/>
                  </a:lnTo>
                  <a:lnTo>
                    <a:pt x="3089" y="690"/>
                  </a:lnTo>
                  <a:lnTo>
                    <a:pt x="3089" y="688"/>
                  </a:lnTo>
                  <a:lnTo>
                    <a:pt x="3087" y="685"/>
                  </a:lnTo>
                  <a:lnTo>
                    <a:pt x="3084" y="681"/>
                  </a:lnTo>
                  <a:lnTo>
                    <a:pt x="3084" y="674"/>
                  </a:lnTo>
                  <a:lnTo>
                    <a:pt x="3091" y="652"/>
                  </a:lnTo>
                  <a:lnTo>
                    <a:pt x="3089" y="650"/>
                  </a:lnTo>
                  <a:lnTo>
                    <a:pt x="3089" y="640"/>
                  </a:lnTo>
                  <a:lnTo>
                    <a:pt x="3087" y="643"/>
                  </a:lnTo>
                  <a:lnTo>
                    <a:pt x="3079" y="671"/>
                  </a:lnTo>
                  <a:lnTo>
                    <a:pt x="3077" y="676"/>
                  </a:lnTo>
                  <a:lnTo>
                    <a:pt x="3079" y="655"/>
                  </a:lnTo>
                  <a:lnTo>
                    <a:pt x="3079" y="650"/>
                  </a:lnTo>
                  <a:lnTo>
                    <a:pt x="3084" y="629"/>
                  </a:lnTo>
                  <a:lnTo>
                    <a:pt x="3082" y="633"/>
                  </a:lnTo>
                  <a:lnTo>
                    <a:pt x="3079" y="638"/>
                  </a:lnTo>
                  <a:lnTo>
                    <a:pt x="3075" y="657"/>
                  </a:lnTo>
                  <a:lnTo>
                    <a:pt x="3075" y="664"/>
                  </a:lnTo>
                  <a:lnTo>
                    <a:pt x="3072" y="666"/>
                  </a:lnTo>
                  <a:lnTo>
                    <a:pt x="3070" y="671"/>
                  </a:lnTo>
                  <a:lnTo>
                    <a:pt x="3077" y="636"/>
                  </a:lnTo>
                  <a:lnTo>
                    <a:pt x="3082" y="624"/>
                  </a:lnTo>
                  <a:lnTo>
                    <a:pt x="3082" y="617"/>
                  </a:lnTo>
                  <a:lnTo>
                    <a:pt x="3082" y="610"/>
                  </a:lnTo>
                  <a:lnTo>
                    <a:pt x="3084" y="596"/>
                  </a:lnTo>
                  <a:lnTo>
                    <a:pt x="3089" y="591"/>
                  </a:lnTo>
                  <a:lnTo>
                    <a:pt x="3089" y="586"/>
                  </a:lnTo>
                  <a:lnTo>
                    <a:pt x="3089" y="581"/>
                  </a:lnTo>
                  <a:lnTo>
                    <a:pt x="3077" y="605"/>
                  </a:lnTo>
                  <a:lnTo>
                    <a:pt x="3079" y="612"/>
                  </a:lnTo>
                  <a:lnTo>
                    <a:pt x="3068" y="631"/>
                  </a:lnTo>
                  <a:lnTo>
                    <a:pt x="3061" y="633"/>
                  </a:lnTo>
                  <a:lnTo>
                    <a:pt x="3061" y="619"/>
                  </a:lnTo>
                  <a:lnTo>
                    <a:pt x="3056" y="603"/>
                  </a:lnTo>
                  <a:lnTo>
                    <a:pt x="3051" y="598"/>
                  </a:lnTo>
                  <a:lnTo>
                    <a:pt x="3053" y="598"/>
                  </a:lnTo>
                  <a:lnTo>
                    <a:pt x="3058" y="600"/>
                  </a:lnTo>
                  <a:lnTo>
                    <a:pt x="3058" y="598"/>
                  </a:lnTo>
                  <a:lnTo>
                    <a:pt x="3056" y="591"/>
                  </a:lnTo>
                  <a:lnTo>
                    <a:pt x="3051" y="591"/>
                  </a:lnTo>
                  <a:lnTo>
                    <a:pt x="3049" y="586"/>
                  </a:lnTo>
                  <a:lnTo>
                    <a:pt x="3044" y="586"/>
                  </a:lnTo>
                  <a:lnTo>
                    <a:pt x="3042" y="591"/>
                  </a:lnTo>
                  <a:lnTo>
                    <a:pt x="3037" y="588"/>
                  </a:lnTo>
                  <a:lnTo>
                    <a:pt x="3035" y="584"/>
                  </a:lnTo>
                  <a:lnTo>
                    <a:pt x="3030" y="581"/>
                  </a:lnTo>
                  <a:lnTo>
                    <a:pt x="3023" y="584"/>
                  </a:lnTo>
                  <a:lnTo>
                    <a:pt x="3030" y="588"/>
                  </a:lnTo>
                  <a:lnTo>
                    <a:pt x="3035" y="596"/>
                  </a:lnTo>
                  <a:lnTo>
                    <a:pt x="3042" y="603"/>
                  </a:lnTo>
                  <a:lnTo>
                    <a:pt x="3044" y="600"/>
                  </a:lnTo>
                  <a:lnTo>
                    <a:pt x="3046" y="603"/>
                  </a:lnTo>
                  <a:lnTo>
                    <a:pt x="3049" y="617"/>
                  </a:lnTo>
                  <a:lnTo>
                    <a:pt x="3056" y="622"/>
                  </a:lnTo>
                  <a:lnTo>
                    <a:pt x="3058" y="633"/>
                  </a:lnTo>
                  <a:lnTo>
                    <a:pt x="3053" y="640"/>
                  </a:lnTo>
                  <a:lnTo>
                    <a:pt x="3051" y="640"/>
                  </a:lnTo>
                  <a:lnTo>
                    <a:pt x="3053" y="636"/>
                  </a:lnTo>
                  <a:lnTo>
                    <a:pt x="3051" y="626"/>
                  </a:lnTo>
                  <a:lnTo>
                    <a:pt x="3039" y="638"/>
                  </a:lnTo>
                  <a:lnTo>
                    <a:pt x="3039" y="619"/>
                  </a:lnTo>
                  <a:lnTo>
                    <a:pt x="3037" y="626"/>
                  </a:lnTo>
                  <a:lnTo>
                    <a:pt x="3037" y="638"/>
                  </a:lnTo>
                  <a:lnTo>
                    <a:pt x="3032" y="648"/>
                  </a:lnTo>
                  <a:lnTo>
                    <a:pt x="3037" y="650"/>
                  </a:lnTo>
                  <a:lnTo>
                    <a:pt x="3037" y="655"/>
                  </a:lnTo>
                  <a:lnTo>
                    <a:pt x="3027" y="666"/>
                  </a:lnTo>
                  <a:lnTo>
                    <a:pt x="3020" y="664"/>
                  </a:lnTo>
                  <a:lnTo>
                    <a:pt x="3018" y="659"/>
                  </a:lnTo>
                  <a:lnTo>
                    <a:pt x="3018" y="648"/>
                  </a:lnTo>
                  <a:lnTo>
                    <a:pt x="3011" y="662"/>
                  </a:lnTo>
                  <a:lnTo>
                    <a:pt x="3011" y="666"/>
                  </a:lnTo>
                  <a:lnTo>
                    <a:pt x="3013" y="674"/>
                  </a:lnTo>
                  <a:lnTo>
                    <a:pt x="3011" y="678"/>
                  </a:lnTo>
                  <a:lnTo>
                    <a:pt x="3009" y="688"/>
                  </a:lnTo>
                  <a:lnTo>
                    <a:pt x="3004" y="688"/>
                  </a:lnTo>
                  <a:lnTo>
                    <a:pt x="3004" y="678"/>
                  </a:lnTo>
                  <a:lnTo>
                    <a:pt x="2999" y="678"/>
                  </a:lnTo>
                  <a:lnTo>
                    <a:pt x="3001" y="674"/>
                  </a:lnTo>
                  <a:lnTo>
                    <a:pt x="2997" y="674"/>
                  </a:lnTo>
                  <a:lnTo>
                    <a:pt x="2992" y="678"/>
                  </a:lnTo>
                  <a:lnTo>
                    <a:pt x="2990" y="666"/>
                  </a:lnTo>
                  <a:lnTo>
                    <a:pt x="2987" y="674"/>
                  </a:lnTo>
                  <a:lnTo>
                    <a:pt x="2983" y="671"/>
                  </a:lnTo>
                  <a:lnTo>
                    <a:pt x="2985" y="662"/>
                  </a:lnTo>
                  <a:lnTo>
                    <a:pt x="2983" y="659"/>
                  </a:lnTo>
                  <a:lnTo>
                    <a:pt x="2980" y="657"/>
                  </a:lnTo>
                  <a:lnTo>
                    <a:pt x="2980" y="652"/>
                  </a:lnTo>
                  <a:lnTo>
                    <a:pt x="2978" y="655"/>
                  </a:lnTo>
                  <a:lnTo>
                    <a:pt x="2973" y="655"/>
                  </a:lnTo>
                  <a:lnTo>
                    <a:pt x="2971" y="657"/>
                  </a:lnTo>
                  <a:lnTo>
                    <a:pt x="2966" y="645"/>
                  </a:lnTo>
                  <a:lnTo>
                    <a:pt x="2966" y="638"/>
                  </a:lnTo>
                  <a:lnTo>
                    <a:pt x="2971" y="633"/>
                  </a:lnTo>
                  <a:lnTo>
                    <a:pt x="2980" y="629"/>
                  </a:lnTo>
                  <a:lnTo>
                    <a:pt x="2983" y="629"/>
                  </a:lnTo>
                  <a:lnTo>
                    <a:pt x="2985" y="633"/>
                  </a:lnTo>
                  <a:lnTo>
                    <a:pt x="2997" y="633"/>
                  </a:lnTo>
                  <a:lnTo>
                    <a:pt x="2997" y="631"/>
                  </a:lnTo>
                  <a:lnTo>
                    <a:pt x="2987" y="629"/>
                  </a:lnTo>
                  <a:lnTo>
                    <a:pt x="2987" y="626"/>
                  </a:lnTo>
                  <a:lnTo>
                    <a:pt x="2999" y="619"/>
                  </a:lnTo>
                  <a:lnTo>
                    <a:pt x="3001" y="617"/>
                  </a:lnTo>
                  <a:lnTo>
                    <a:pt x="2990" y="622"/>
                  </a:lnTo>
                  <a:lnTo>
                    <a:pt x="2985" y="622"/>
                  </a:lnTo>
                  <a:lnTo>
                    <a:pt x="2985" y="612"/>
                  </a:lnTo>
                  <a:lnTo>
                    <a:pt x="2985" y="610"/>
                  </a:lnTo>
                  <a:lnTo>
                    <a:pt x="2987" y="607"/>
                  </a:lnTo>
                  <a:lnTo>
                    <a:pt x="2983" y="605"/>
                  </a:lnTo>
                  <a:lnTo>
                    <a:pt x="2978" y="603"/>
                  </a:lnTo>
                  <a:lnTo>
                    <a:pt x="2978" y="600"/>
                  </a:lnTo>
                  <a:lnTo>
                    <a:pt x="2980" y="596"/>
                  </a:lnTo>
                  <a:lnTo>
                    <a:pt x="2975" y="596"/>
                  </a:lnTo>
                  <a:lnTo>
                    <a:pt x="2973" y="600"/>
                  </a:lnTo>
                  <a:lnTo>
                    <a:pt x="2975" y="605"/>
                  </a:lnTo>
                  <a:lnTo>
                    <a:pt x="2980" y="607"/>
                  </a:lnTo>
                  <a:lnTo>
                    <a:pt x="2975" y="617"/>
                  </a:lnTo>
                  <a:lnTo>
                    <a:pt x="2973" y="619"/>
                  </a:lnTo>
                  <a:lnTo>
                    <a:pt x="2968" y="626"/>
                  </a:lnTo>
                  <a:lnTo>
                    <a:pt x="2966" y="631"/>
                  </a:lnTo>
                  <a:lnTo>
                    <a:pt x="2961" y="638"/>
                  </a:lnTo>
                  <a:lnTo>
                    <a:pt x="2961" y="617"/>
                  </a:lnTo>
                  <a:lnTo>
                    <a:pt x="2964" y="614"/>
                  </a:lnTo>
                  <a:lnTo>
                    <a:pt x="2959" y="614"/>
                  </a:lnTo>
                  <a:lnTo>
                    <a:pt x="2956" y="610"/>
                  </a:lnTo>
                  <a:lnTo>
                    <a:pt x="2954" y="614"/>
                  </a:lnTo>
                  <a:lnTo>
                    <a:pt x="2954" y="619"/>
                  </a:lnTo>
                  <a:lnTo>
                    <a:pt x="2954" y="622"/>
                  </a:lnTo>
                  <a:lnTo>
                    <a:pt x="2949" y="617"/>
                  </a:lnTo>
                  <a:lnTo>
                    <a:pt x="2945" y="612"/>
                  </a:lnTo>
                  <a:lnTo>
                    <a:pt x="2942" y="617"/>
                  </a:lnTo>
                  <a:lnTo>
                    <a:pt x="2935" y="617"/>
                  </a:lnTo>
                  <a:lnTo>
                    <a:pt x="2940" y="622"/>
                  </a:lnTo>
                  <a:lnTo>
                    <a:pt x="2940" y="626"/>
                  </a:lnTo>
                  <a:lnTo>
                    <a:pt x="2938" y="624"/>
                  </a:lnTo>
                  <a:lnTo>
                    <a:pt x="2928" y="626"/>
                  </a:lnTo>
                  <a:lnTo>
                    <a:pt x="2926" y="622"/>
                  </a:lnTo>
                  <a:lnTo>
                    <a:pt x="2921" y="622"/>
                  </a:lnTo>
                  <a:lnTo>
                    <a:pt x="2916" y="617"/>
                  </a:lnTo>
                  <a:lnTo>
                    <a:pt x="2916" y="612"/>
                  </a:lnTo>
                  <a:lnTo>
                    <a:pt x="2919" y="612"/>
                  </a:lnTo>
                  <a:lnTo>
                    <a:pt x="2919" y="607"/>
                  </a:lnTo>
                  <a:lnTo>
                    <a:pt x="2912" y="610"/>
                  </a:lnTo>
                  <a:lnTo>
                    <a:pt x="2900" y="600"/>
                  </a:lnTo>
                  <a:lnTo>
                    <a:pt x="2895" y="603"/>
                  </a:lnTo>
                  <a:lnTo>
                    <a:pt x="2893" y="598"/>
                  </a:lnTo>
                  <a:lnTo>
                    <a:pt x="2895" y="591"/>
                  </a:lnTo>
                  <a:lnTo>
                    <a:pt x="2890" y="588"/>
                  </a:lnTo>
                  <a:lnTo>
                    <a:pt x="2895" y="584"/>
                  </a:lnTo>
                  <a:lnTo>
                    <a:pt x="2890" y="579"/>
                  </a:lnTo>
                  <a:lnTo>
                    <a:pt x="2893" y="574"/>
                  </a:lnTo>
                  <a:lnTo>
                    <a:pt x="2890" y="572"/>
                  </a:lnTo>
                  <a:lnTo>
                    <a:pt x="2897" y="567"/>
                  </a:lnTo>
                  <a:lnTo>
                    <a:pt x="2897" y="562"/>
                  </a:lnTo>
                  <a:lnTo>
                    <a:pt x="2897" y="560"/>
                  </a:lnTo>
                  <a:lnTo>
                    <a:pt x="2900" y="555"/>
                  </a:lnTo>
                  <a:lnTo>
                    <a:pt x="2893" y="553"/>
                  </a:lnTo>
                  <a:lnTo>
                    <a:pt x="2890" y="546"/>
                  </a:lnTo>
                  <a:lnTo>
                    <a:pt x="2900" y="534"/>
                  </a:lnTo>
                  <a:lnTo>
                    <a:pt x="2902" y="536"/>
                  </a:lnTo>
                  <a:lnTo>
                    <a:pt x="2909" y="532"/>
                  </a:lnTo>
                  <a:lnTo>
                    <a:pt x="2919" y="532"/>
                  </a:lnTo>
                  <a:lnTo>
                    <a:pt x="2923" y="532"/>
                  </a:lnTo>
                  <a:lnTo>
                    <a:pt x="2938" y="529"/>
                  </a:lnTo>
                  <a:lnTo>
                    <a:pt x="2942" y="534"/>
                  </a:lnTo>
                  <a:lnTo>
                    <a:pt x="2940" y="541"/>
                  </a:lnTo>
                  <a:lnTo>
                    <a:pt x="2945" y="541"/>
                  </a:lnTo>
                  <a:lnTo>
                    <a:pt x="2949" y="541"/>
                  </a:lnTo>
                  <a:lnTo>
                    <a:pt x="2952" y="536"/>
                  </a:lnTo>
                  <a:lnTo>
                    <a:pt x="2954" y="544"/>
                  </a:lnTo>
                  <a:lnTo>
                    <a:pt x="2964" y="541"/>
                  </a:lnTo>
                  <a:lnTo>
                    <a:pt x="2971" y="544"/>
                  </a:lnTo>
                  <a:lnTo>
                    <a:pt x="2971" y="539"/>
                  </a:lnTo>
                  <a:lnTo>
                    <a:pt x="2964" y="536"/>
                  </a:lnTo>
                  <a:lnTo>
                    <a:pt x="2964" y="529"/>
                  </a:lnTo>
                  <a:lnTo>
                    <a:pt x="2966" y="529"/>
                  </a:lnTo>
                  <a:lnTo>
                    <a:pt x="2968" y="532"/>
                  </a:lnTo>
                  <a:lnTo>
                    <a:pt x="2973" y="525"/>
                  </a:lnTo>
                  <a:lnTo>
                    <a:pt x="2985" y="520"/>
                  </a:lnTo>
                  <a:lnTo>
                    <a:pt x="2987" y="522"/>
                  </a:lnTo>
                  <a:lnTo>
                    <a:pt x="2990" y="525"/>
                  </a:lnTo>
                  <a:lnTo>
                    <a:pt x="2992" y="536"/>
                  </a:lnTo>
                  <a:lnTo>
                    <a:pt x="2997" y="548"/>
                  </a:lnTo>
                  <a:lnTo>
                    <a:pt x="2994" y="562"/>
                  </a:lnTo>
                  <a:lnTo>
                    <a:pt x="3001" y="560"/>
                  </a:lnTo>
                  <a:lnTo>
                    <a:pt x="3004" y="558"/>
                  </a:lnTo>
                  <a:lnTo>
                    <a:pt x="2999" y="558"/>
                  </a:lnTo>
                  <a:lnTo>
                    <a:pt x="3001" y="548"/>
                  </a:lnTo>
                  <a:lnTo>
                    <a:pt x="2999" y="548"/>
                  </a:lnTo>
                  <a:lnTo>
                    <a:pt x="2997" y="534"/>
                  </a:lnTo>
                  <a:lnTo>
                    <a:pt x="2992" y="532"/>
                  </a:lnTo>
                  <a:lnTo>
                    <a:pt x="2997" y="532"/>
                  </a:lnTo>
                  <a:lnTo>
                    <a:pt x="2999" y="532"/>
                  </a:lnTo>
                  <a:lnTo>
                    <a:pt x="3004" y="536"/>
                  </a:lnTo>
                  <a:lnTo>
                    <a:pt x="3016" y="541"/>
                  </a:lnTo>
                  <a:lnTo>
                    <a:pt x="3016" y="539"/>
                  </a:lnTo>
                  <a:lnTo>
                    <a:pt x="3011" y="539"/>
                  </a:lnTo>
                  <a:lnTo>
                    <a:pt x="3006" y="534"/>
                  </a:lnTo>
                  <a:lnTo>
                    <a:pt x="3016" y="532"/>
                  </a:lnTo>
                  <a:lnTo>
                    <a:pt x="3006" y="532"/>
                  </a:lnTo>
                  <a:lnTo>
                    <a:pt x="3009" y="522"/>
                  </a:lnTo>
                  <a:lnTo>
                    <a:pt x="3013" y="522"/>
                  </a:lnTo>
                  <a:lnTo>
                    <a:pt x="3013" y="520"/>
                  </a:lnTo>
                  <a:lnTo>
                    <a:pt x="3018" y="518"/>
                  </a:lnTo>
                  <a:lnTo>
                    <a:pt x="3023" y="510"/>
                  </a:lnTo>
                  <a:lnTo>
                    <a:pt x="3023" y="518"/>
                  </a:lnTo>
                  <a:lnTo>
                    <a:pt x="3027" y="525"/>
                  </a:lnTo>
                  <a:lnTo>
                    <a:pt x="3032" y="522"/>
                  </a:lnTo>
                  <a:lnTo>
                    <a:pt x="3042" y="525"/>
                  </a:lnTo>
                  <a:lnTo>
                    <a:pt x="3044" y="532"/>
                  </a:lnTo>
                  <a:lnTo>
                    <a:pt x="3044" y="539"/>
                  </a:lnTo>
                  <a:lnTo>
                    <a:pt x="3044" y="539"/>
                  </a:lnTo>
                  <a:lnTo>
                    <a:pt x="3044" y="553"/>
                  </a:lnTo>
                  <a:lnTo>
                    <a:pt x="3049" y="553"/>
                  </a:lnTo>
                  <a:lnTo>
                    <a:pt x="3051" y="553"/>
                  </a:lnTo>
                  <a:lnTo>
                    <a:pt x="3053" y="539"/>
                  </a:lnTo>
                  <a:lnTo>
                    <a:pt x="3053" y="536"/>
                  </a:lnTo>
                  <a:lnTo>
                    <a:pt x="3051" y="520"/>
                  </a:lnTo>
                  <a:lnTo>
                    <a:pt x="3046" y="518"/>
                  </a:lnTo>
                  <a:lnTo>
                    <a:pt x="3049" y="518"/>
                  </a:lnTo>
                  <a:lnTo>
                    <a:pt x="3051" y="503"/>
                  </a:lnTo>
                  <a:lnTo>
                    <a:pt x="3056" y="499"/>
                  </a:lnTo>
                  <a:lnTo>
                    <a:pt x="3058" y="496"/>
                  </a:lnTo>
                  <a:lnTo>
                    <a:pt x="3061" y="496"/>
                  </a:lnTo>
                  <a:lnTo>
                    <a:pt x="3065" y="503"/>
                  </a:lnTo>
                  <a:lnTo>
                    <a:pt x="3070" y="501"/>
                  </a:lnTo>
                  <a:lnTo>
                    <a:pt x="3070" y="499"/>
                  </a:lnTo>
                  <a:lnTo>
                    <a:pt x="3065" y="496"/>
                  </a:lnTo>
                  <a:lnTo>
                    <a:pt x="3065" y="492"/>
                  </a:lnTo>
                  <a:lnTo>
                    <a:pt x="3068" y="489"/>
                  </a:lnTo>
                  <a:lnTo>
                    <a:pt x="3068" y="484"/>
                  </a:lnTo>
                  <a:lnTo>
                    <a:pt x="3065" y="484"/>
                  </a:lnTo>
                  <a:lnTo>
                    <a:pt x="3068" y="480"/>
                  </a:lnTo>
                  <a:lnTo>
                    <a:pt x="3075" y="482"/>
                  </a:lnTo>
                  <a:lnTo>
                    <a:pt x="3087" y="480"/>
                  </a:lnTo>
                  <a:lnTo>
                    <a:pt x="3091" y="487"/>
                  </a:lnTo>
                  <a:lnTo>
                    <a:pt x="3096" y="487"/>
                  </a:lnTo>
                  <a:lnTo>
                    <a:pt x="3098" y="489"/>
                  </a:lnTo>
                  <a:lnTo>
                    <a:pt x="3103" y="487"/>
                  </a:lnTo>
                  <a:lnTo>
                    <a:pt x="3094" y="482"/>
                  </a:lnTo>
                  <a:lnTo>
                    <a:pt x="3091" y="475"/>
                  </a:lnTo>
                  <a:lnTo>
                    <a:pt x="3084" y="470"/>
                  </a:lnTo>
                  <a:lnTo>
                    <a:pt x="3070" y="470"/>
                  </a:lnTo>
                  <a:lnTo>
                    <a:pt x="3065" y="475"/>
                  </a:lnTo>
                  <a:lnTo>
                    <a:pt x="3061" y="470"/>
                  </a:lnTo>
                  <a:lnTo>
                    <a:pt x="3056" y="473"/>
                  </a:lnTo>
                  <a:lnTo>
                    <a:pt x="3056" y="470"/>
                  </a:lnTo>
                  <a:lnTo>
                    <a:pt x="3061" y="463"/>
                  </a:lnTo>
                  <a:lnTo>
                    <a:pt x="3063" y="461"/>
                  </a:lnTo>
                  <a:lnTo>
                    <a:pt x="3061" y="449"/>
                  </a:lnTo>
                  <a:lnTo>
                    <a:pt x="3056" y="449"/>
                  </a:lnTo>
                  <a:lnTo>
                    <a:pt x="3053" y="451"/>
                  </a:lnTo>
                  <a:lnTo>
                    <a:pt x="3049" y="461"/>
                  </a:lnTo>
                  <a:lnTo>
                    <a:pt x="3046" y="463"/>
                  </a:lnTo>
                  <a:lnTo>
                    <a:pt x="3044" y="482"/>
                  </a:lnTo>
                  <a:lnTo>
                    <a:pt x="3032" y="492"/>
                  </a:lnTo>
                  <a:lnTo>
                    <a:pt x="3030" y="489"/>
                  </a:lnTo>
                  <a:lnTo>
                    <a:pt x="3025" y="489"/>
                  </a:lnTo>
                  <a:lnTo>
                    <a:pt x="3020" y="494"/>
                  </a:lnTo>
                  <a:lnTo>
                    <a:pt x="3018" y="492"/>
                  </a:lnTo>
                  <a:lnTo>
                    <a:pt x="3016" y="492"/>
                  </a:lnTo>
                  <a:lnTo>
                    <a:pt x="3006" y="484"/>
                  </a:lnTo>
                  <a:lnTo>
                    <a:pt x="3006" y="480"/>
                  </a:lnTo>
                  <a:lnTo>
                    <a:pt x="3004" y="468"/>
                  </a:lnTo>
                  <a:lnTo>
                    <a:pt x="3006" y="468"/>
                  </a:lnTo>
                  <a:lnTo>
                    <a:pt x="3009" y="461"/>
                  </a:lnTo>
                  <a:lnTo>
                    <a:pt x="3013" y="454"/>
                  </a:lnTo>
                  <a:lnTo>
                    <a:pt x="3018" y="451"/>
                  </a:lnTo>
                  <a:lnTo>
                    <a:pt x="3020" y="451"/>
                  </a:lnTo>
                  <a:lnTo>
                    <a:pt x="3025" y="449"/>
                  </a:lnTo>
                  <a:lnTo>
                    <a:pt x="3025" y="456"/>
                  </a:lnTo>
                  <a:lnTo>
                    <a:pt x="3030" y="458"/>
                  </a:lnTo>
                  <a:lnTo>
                    <a:pt x="3035" y="458"/>
                  </a:lnTo>
                  <a:lnTo>
                    <a:pt x="3039" y="463"/>
                  </a:lnTo>
                  <a:lnTo>
                    <a:pt x="3044" y="463"/>
                  </a:lnTo>
                  <a:lnTo>
                    <a:pt x="3032" y="454"/>
                  </a:lnTo>
                  <a:lnTo>
                    <a:pt x="3035" y="444"/>
                  </a:lnTo>
                  <a:lnTo>
                    <a:pt x="3037" y="447"/>
                  </a:lnTo>
                  <a:lnTo>
                    <a:pt x="3046" y="442"/>
                  </a:lnTo>
                  <a:lnTo>
                    <a:pt x="3046" y="444"/>
                  </a:lnTo>
                  <a:lnTo>
                    <a:pt x="3051" y="442"/>
                  </a:lnTo>
                  <a:lnTo>
                    <a:pt x="3056" y="440"/>
                  </a:lnTo>
                  <a:lnTo>
                    <a:pt x="3065" y="432"/>
                  </a:lnTo>
                  <a:lnTo>
                    <a:pt x="3063" y="430"/>
                  </a:lnTo>
                  <a:lnTo>
                    <a:pt x="3063" y="425"/>
                  </a:lnTo>
                  <a:lnTo>
                    <a:pt x="3065" y="414"/>
                  </a:lnTo>
                  <a:lnTo>
                    <a:pt x="3070" y="404"/>
                  </a:lnTo>
                  <a:lnTo>
                    <a:pt x="3072" y="404"/>
                  </a:lnTo>
                  <a:lnTo>
                    <a:pt x="3075" y="404"/>
                  </a:lnTo>
                  <a:lnTo>
                    <a:pt x="3079" y="399"/>
                  </a:lnTo>
                  <a:lnTo>
                    <a:pt x="3096" y="395"/>
                  </a:lnTo>
                  <a:lnTo>
                    <a:pt x="3101" y="397"/>
                  </a:lnTo>
                  <a:lnTo>
                    <a:pt x="3103" y="395"/>
                  </a:lnTo>
                  <a:lnTo>
                    <a:pt x="3105" y="392"/>
                  </a:lnTo>
                  <a:lnTo>
                    <a:pt x="3101" y="390"/>
                  </a:lnTo>
                  <a:lnTo>
                    <a:pt x="3098" y="380"/>
                  </a:lnTo>
                  <a:lnTo>
                    <a:pt x="3091" y="385"/>
                  </a:lnTo>
                  <a:lnTo>
                    <a:pt x="3084" y="383"/>
                  </a:lnTo>
                  <a:lnTo>
                    <a:pt x="3082" y="376"/>
                  </a:lnTo>
                  <a:lnTo>
                    <a:pt x="3084" y="371"/>
                  </a:lnTo>
                  <a:lnTo>
                    <a:pt x="3089" y="371"/>
                  </a:lnTo>
                  <a:lnTo>
                    <a:pt x="3091" y="366"/>
                  </a:lnTo>
                  <a:lnTo>
                    <a:pt x="3089" y="359"/>
                  </a:lnTo>
                  <a:lnTo>
                    <a:pt x="3096" y="352"/>
                  </a:lnTo>
                  <a:lnTo>
                    <a:pt x="3098" y="357"/>
                  </a:lnTo>
                  <a:lnTo>
                    <a:pt x="3101" y="362"/>
                  </a:lnTo>
                  <a:lnTo>
                    <a:pt x="3098" y="369"/>
                  </a:lnTo>
                  <a:lnTo>
                    <a:pt x="3096" y="378"/>
                  </a:lnTo>
                  <a:lnTo>
                    <a:pt x="3098" y="378"/>
                  </a:lnTo>
                  <a:lnTo>
                    <a:pt x="3101" y="373"/>
                  </a:lnTo>
                  <a:lnTo>
                    <a:pt x="3101" y="369"/>
                  </a:lnTo>
                  <a:lnTo>
                    <a:pt x="3115" y="350"/>
                  </a:lnTo>
                  <a:lnTo>
                    <a:pt x="3120" y="347"/>
                  </a:lnTo>
                  <a:lnTo>
                    <a:pt x="3124" y="350"/>
                  </a:lnTo>
                  <a:lnTo>
                    <a:pt x="3127" y="352"/>
                  </a:lnTo>
                  <a:lnTo>
                    <a:pt x="3131" y="359"/>
                  </a:lnTo>
                  <a:lnTo>
                    <a:pt x="3131" y="369"/>
                  </a:lnTo>
                  <a:lnTo>
                    <a:pt x="3129" y="376"/>
                  </a:lnTo>
                  <a:lnTo>
                    <a:pt x="3129" y="385"/>
                  </a:lnTo>
                  <a:lnTo>
                    <a:pt x="3141" y="378"/>
                  </a:lnTo>
                  <a:lnTo>
                    <a:pt x="3146" y="383"/>
                  </a:lnTo>
                  <a:lnTo>
                    <a:pt x="3146" y="390"/>
                  </a:lnTo>
                  <a:lnTo>
                    <a:pt x="3141" y="390"/>
                  </a:lnTo>
                  <a:lnTo>
                    <a:pt x="3127" y="399"/>
                  </a:lnTo>
                  <a:lnTo>
                    <a:pt x="3134" y="399"/>
                  </a:lnTo>
                  <a:lnTo>
                    <a:pt x="3143" y="395"/>
                  </a:lnTo>
                  <a:lnTo>
                    <a:pt x="3150" y="399"/>
                  </a:lnTo>
                  <a:lnTo>
                    <a:pt x="3150" y="404"/>
                  </a:lnTo>
                  <a:lnTo>
                    <a:pt x="3146" y="406"/>
                  </a:lnTo>
                  <a:close/>
                  <a:moveTo>
                    <a:pt x="3295" y="276"/>
                  </a:moveTo>
                  <a:lnTo>
                    <a:pt x="3299" y="274"/>
                  </a:lnTo>
                  <a:lnTo>
                    <a:pt x="3297" y="279"/>
                  </a:lnTo>
                  <a:lnTo>
                    <a:pt x="3295" y="276"/>
                  </a:lnTo>
                  <a:close/>
                  <a:moveTo>
                    <a:pt x="3295" y="276"/>
                  </a:moveTo>
                  <a:lnTo>
                    <a:pt x="3283" y="281"/>
                  </a:lnTo>
                  <a:lnTo>
                    <a:pt x="3280" y="274"/>
                  </a:lnTo>
                  <a:lnTo>
                    <a:pt x="3276" y="272"/>
                  </a:lnTo>
                  <a:lnTo>
                    <a:pt x="3273" y="269"/>
                  </a:lnTo>
                  <a:lnTo>
                    <a:pt x="3271" y="258"/>
                  </a:lnTo>
                  <a:lnTo>
                    <a:pt x="3266" y="250"/>
                  </a:lnTo>
                  <a:lnTo>
                    <a:pt x="3264" y="241"/>
                  </a:lnTo>
                  <a:lnTo>
                    <a:pt x="3259" y="241"/>
                  </a:lnTo>
                  <a:lnTo>
                    <a:pt x="3259" y="234"/>
                  </a:lnTo>
                  <a:lnTo>
                    <a:pt x="3257" y="232"/>
                  </a:lnTo>
                  <a:lnTo>
                    <a:pt x="3257" y="224"/>
                  </a:lnTo>
                  <a:lnTo>
                    <a:pt x="3262" y="222"/>
                  </a:lnTo>
                  <a:lnTo>
                    <a:pt x="3262" y="215"/>
                  </a:lnTo>
                  <a:lnTo>
                    <a:pt x="3264" y="215"/>
                  </a:lnTo>
                  <a:lnTo>
                    <a:pt x="3269" y="220"/>
                  </a:lnTo>
                  <a:lnTo>
                    <a:pt x="3273" y="215"/>
                  </a:lnTo>
                  <a:lnTo>
                    <a:pt x="3276" y="220"/>
                  </a:lnTo>
                  <a:lnTo>
                    <a:pt x="3288" y="224"/>
                  </a:lnTo>
                  <a:lnTo>
                    <a:pt x="3288" y="217"/>
                  </a:lnTo>
                  <a:lnTo>
                    <a:pt x="3290" y="213"/>
                  </a:lnTo>
                  <a:lnTo>
                    <a:pt x="3295" y="213"/>
                  </a:lnTo>
                  <a:lnTo>
                    <a:pt x="3302" y="213"/>
                  </a:lnTo>
                  <a:lnTo>
                    <a:pt x="3304" y="217"/>
                  </a:lnTo>
                  <a:lnTo>
                    <a:pt x="3311" y="215"/>
                  </a:lnTo>
                  <a:lnTo>
                    <a:pt x="3318" y="222"/>
                  </a:lnTo>
                  <a:lnTo>
                    <a:pt x="3316" y="239"/>
                  </a:lnTo>
                  <a:lnTo>
                    <a:pt x="3318" y="241"/>
                  </a:lnTo>
                  <a:lnTo>
                    <a:pt x="3323" y="239"/>
                  </a:lnTo>
                  <a:lnTo>
                    <a:pt x="3323" y="243"/>
                  </a:lnTo>
                  <a:lnTo>
                    <a:pt x="3328" y="246"/>
                  </a:lnTo>
                  <a:lnTo>
                    <a:pt x="3328" y="243"/>
                  </a:lnTo>
                  <a:lnTo>
                    <a:pt x="3332" y="232"/>
                  </a:lnTo>
                  <a:lnTo>
                    <a:pt x="3335" y="234"/>
                  </a:lnTo>
                  <a:lnTo>
                    <a:pt x="3337" y="229"/>
                  </a:lnTo>
                  <a:lnTo>
                    <a:pt x="3340" y="229"/>
                  </a:lnTo>
                  <a:lnTo>
                    <a:pt x="3340" y="236"/>
                  </a:lnTo>
                  <a:lnTo>
                    <a:pt x="3344" y="239"/>
                  </a:lnTo>
                  <a:lnTo>
                    <a:pt x="3344" y="250"/>
                  </a:lnTo>
                  <a:lnTo>
                    <a:pt x="3332" y="262"/>
                  </a:lnTo>
                  <a:lnTo>
                    <a:pt x="3330" y="269"/>
                  </a:lnTo>
                  <a:lnTo>
                    <a:pt x="3332" y="272"/>
                  </a:lnTo>
                  <a:lnTo>
                    <a:pt x="3325" y="276"/>
                  </a:lnTo>
                  <a:lnTo>
                    <a:pt x="3325" y="269"/>
                  </a:lnTo>
                  <a:lnTo>
                    <a:pt x="3321" y="269"/>
                  </a:lnTo>
                  <a:lnTo>
                    <a:pt x="3314" y="265"/>
                  </a:lnTo>
                  <a:lnTo>
                    <a:pt x="3314" y="258"/>
                  </a:lnTo>
                  <a:lnTo>
                    <a:pt x="3306" y="258"/>
                  </a:lnTo>
                  <a:lnTo>
                    <a:pt x="3304" y="262"/>
                  </a:lnTo>
                  <a:lnTo>
                    <a:pt x="3299" y="258"/>
                  </a:lnTo>
                  <a:lnTo>
                    <a:pt x="3299" y="253"/>
                  </a:lnTo>
                  <a:lnTo>
                    <a:pt x="3295" y="250"/>
                  </a:lnTo>
                  <a:lnTo>
                    <a:pt x="3292" y="255"/>
                  </a:lnTo>
                  <a:lnTo>
                    <a:pt x="3285" y="253"/>
                  </a:lnTo>
                  <a:lnTo>
                    <a:pt x="3280" y="253"/>
                  </a:lnTo>
                  <a:lnTo>
                    <a:pt x="3280" y="258"/>
                  </a:lnTo>
                  <a:lnTo>
                    <a:pt x="3283" y="260"/>
                  </a:lnTo>
                  <a:lnTo>
                    <a:pt x="3290" y="262"/>
                  </a:lnTo>
                  <a:lnTo>
                    <a:pt x="3292" y="269"/>
                  </a:lnTo>
                  <a:lnTo>
                    <a:pt x="3295" y="269"/>
                  </a:lnTo>
                  <a:lnTo>
                    <a:pt x="3295" y="276"/>
                  </a:lnTo>
                  <a:close/>
                  <a:moveTo>
                    <a:pt x="3044" y="444"/>
                  </a:moveTo>
                  <a:lnTo>
                    <a:pt x="3044" y="442"/>
                  </a:lnTo>
                  <a:lnTo>
                    <a:pt x="3042" y="442"/>
                  </a:lnTo>
                  <a:lnTo>
                    <a:pt x="3035" y="444"/>
                  </a:lnTo>
                  <a:lnTo>
                    <a:pt x="3030" y="440"/>
                  </a:lnTo>
                  <a:lnTo>
                    <a:pt x="3030" y="435"/>
                  </a:lnTo>
                  <a:lnTo>
                    <a:pt x="3035" y="430"/>
                  </a:lnTo>
                  <a:lnTo>
                    <a:pt x="3037" y="430"/>
                  </a:lnTo>
                  <a:lnTo>
                    <a:pt x="3039" y="432"/>
                  </a:lnTo>
                  <a:lnTo>
                    <a:pt x="3042" y="432"/>
                  </a:lnTo>
                  <a:lnTo>
                    <a:pt x="3042" y="428"/>
                  </a:lnTo>
                  <a:lnTo>
                    <a:pt x="3042" y="425"/>
                  </a:lnTo>
                  <a:lnTo>
                    <a:pt x="3039" y="423"/>
                  </a:lnTo>
                  <a:lnTo>
                    <a:pt x="3032" y="425"/>
                  </a:lnTo>
                  <a:lnTo>
                    <a:pt x="3030" y="425"/>
                  </a:lnTo>
                  <a:lnTo>
                    <a:pt x="3023" y="428"/>
                  </a:lnTo>
                  <a:lnTo>
                    <a:pt x="3016" y="423"/>
                  </a:lnTo>
                  <a:lnTo>
                    <a:pt x="3011" y="423"/>
                  </a:lnTo>
                  <a:lnTo>
                    <a:pt x="3013" y="418"/>
                  </a:lnTo>
                  <a:lnTo>
                    <a:pt x="3011" y="414"/>
                  </a:lnTo>
                  <a:lnTo>
                    <a:pt x="3011" y="404"/>
                  </a:lnTo>
                  <a:lnTo>
                    <a:pt x="3013" y="406"/>
                  </a:lnTo>
                  <a:lnTo>
                    <a:pt x="3016" y="402"/>
                  </a:lnTo>
                  <a:lnTo>
                    <a:pt x="3013" y="395"/>
                  </a:lnTo>
                  <a:lnTo>
                    <a:pt x="3020" y="392"/>
                  </a:lnTo>
                  <a:lnTo>
                    <a:pt x="3025" y="390"/>
                  </a:lnTo>
                  <a:lnTo>
                    <a:pt x="3020" y="390"/>
                  </a:lnTo>
                  <a:lnTo>
                    <a:pt x="3013" y="390"/>
                  </a:lnTo>
                  <a:lnTo>
                    <a:pt x="3009" y="390"/>
                  </a:lnTo>
                  <a:lnTo>
                    <a:pt x="3006" y="388"/>
                  </a:lnTo>
                  <a:lnTo>
                    <a:pt x="3006" y="378"/>
                  </a:lnTo>
                  <a:lnTo>
                    <a:pt x="3016" y="376"/>
                  </a:lnTo>
                  <a:lnTo>
                    <a:pt x="3018" y="371"/>
                  </a:lnTo>
                  <a:lnTo>
                    <a:pt x="3020" y="373"/>
                  </a:lnTo>
                  <a:lnTo>
                    <a:pt x="3020" y="369"/>
                  </a:lnTo>
                  <a:lnTo>
                    <a:pt x="3018" y="369"/>
                  </a:lnTo>
                  <a:lnTo>
                    <a:pt x="3011" y="371"/>
                  </a:lnTo>
                  <a:lnTo>
                    <a:pt x="3009" y="373"/>
                  </a:lnTo>
                  <a:lnTo>
                    <a:pt x="3006" y="371"/>
                  </a:lnTo>
                  <a:lnTo>
                    <a:pt x="3011" y="354"/>
                  </a:lnTo>
                  <a:lnTo>
                    <a:pt x="3009" y="352"/>
                  </a:lnTo>
                  <a:lnTo>
                    <a:pt x="3001" y="362"/>
                  </a:lnTo>
                  <a:lnTo>
                    <a:pt x="2994" y="369"/>
                  </a:lnTo>
                  <a:lnTo>
                    <a:pt x="2997" y="371"/>
                  </a:lnTo>
                  <a:lnTo>
                    <a:pt x="2997" y="376"/>
                  </a:lnTo>
                  <a:lnTo>
                    <a:pt x="2992" y="378"/>
                  </a:lnTo>
                  <a:lnTo>
                    <a:pt x="2994" y="380"/>
                  </a:lnTo>
                  <a:lnTo>
                    <a:pt x="2992" y="385"/>
                  </a:lnTo>
                  <a:lnTo>
                    <a:pt x="2990" y="385"/>
                  </a:lnTo>
                  <a:lnTo>
                    <a:pt x="2985" y="380"/>
                  </a:lnTo>
                  <a:lnTo>
                    <a:pt x="2985" y="376"/>
                  </a:lnTo>
                  <a:lnTo>
                    <a:pt x="2980" y="378"/>
                  </a:lnTo>
                  <a:lnTo>
                    <a:pt x="2978" y="376"/>
                  </a:lnTo>
                  <a:lnTo>
                    <a:pt x="2980" y="373"/>
                  </a:lnTo>
                  <a:lnTo>
                    <a:pt x="2987" y="371"/>
                  </a:lnTo>
                  <a:lnTo>
                    <a:pt x="2987" y="366"/>
                  </a:lnTo>
                  <a:lnTo>
                    <a:pt x="2992" y="362"/>
                  </a:lnTo>
                  <a:lnTo>
                    <a:pt x="2990" y="359"/>
                  </a:lnTo>
                  <a:lnTo>
                    <a:pt x="2983" y="362"/>
                  </a:lnTo>
                  <a:lnTo>
                    <a:pt x="2978" y="364"/>
                  </a:lnTo>
                  <a:lnTo>
                    <a:pt x="2975" y="359"/>
                  </a:lnTo>
                  <a:lnTo>
                    <a:pt x="2973" y="362"/>
                  </a:lnTo>
                  <a:lnTo>
                    <a:pt x="2968" y="357"/>
                  </a:lnTo>
                  <a:lnTo>
                    <a:pt x="2964" y="354"/>
                  </a:lnTo>
                  <a:lnTo>
                    <a:pt x="2961" y="354"/>
                  </a:lnTo>
                  <a:lnTo>
                    <a:pt x="2954" y="364"/>
                  </a:lnTo>
                  <a:lnTo>
                    <a:pt x="2947" y="362"/>
                  </a:lnTo>
                  <a:lnTo>
                    <a:pt x="2940" y="364"/>
                  </a:lnTo>
                  <a:lnTo>
                    <a:pt x="2938" y="362"/>
                  </a:lnTo>
                  <a:lnTo>
                    <a:pt x="2935" y="369"/>
                  </a:lnTo>
                  <a:lnTo>
                    <a:pt x="2933" y="369"/>
                  </a:lnTo>
                  <a:lnTo>
                    <a:pt x="2930" y="362"/>
                  </a:lnTo>
                  <a:lnTo>
                    <a:pt x="2923" y="359"/>
                  </a:lnTo>
                  <a:lnTo>
                    <a:pt x="2923" y="354"/>
                  </a:lnTo>
                  <a:lnTo>
                    <a:pt x="2935" y="336"/>
                  </a:lnTo>
                  <a:lnTo>
                    <a:pt x="2938" y="333"/>
                  </a:lnTo>
                  <a:lnTo>
                    <a:pt x="2945" y="336"/>
                  </a:lnTo>
                  <a:lnTo>
                    <a:pt x="2945" y="340"/>
                  </a:lnTo>
                  <a:lnTo>
                    <a:pt x="2949" y="336"/>
                  </a:lnTo>
                  <a:lnTo>
                    <a:pt x="2949" y="340"/>
                  </a:lnTo>
                  <a:lnTo>
                    <a:pt x="2959" y="340"/>
                  </a:lnTo>
                  <a:lnTo>
                    <a:pt x="2956" y="336"/>
                  </a:lnTo>
                  <a:lnTo>
                    <a:pt x="2952" y="336"/>
                  </a:lnTo>
                  <a:lnTo>
                    <a:pt x="2959" y="319"/>
                  </a:lnTo>
                  <a:lnTo>
                    <a:pt x="2956" y="317"/>
                  </a:lnTo>
                  <a:lnTo>
                    <a:pt x="2959" y="300"/>
                  </a:lnTo>
                  <a:lnTo>
                    <a:pt x="2966" y="293"/>
                  </a:lnTo>
                  <a:lnTo>
                    <a:pt x="2973" y="288"/>
                  </a:lnTo>
                  <a:lnTo>
                    <a:pt x="2978" y="291"/>
                  </a:lnTo>
                  <a:lnTo>
                    <a:pt x="2980" y="300"/>
                  </a:lnTo>
                  <a:lnTo>
                    <a:pt x="2978" y="305"/>
                  </a:lnTo>
                  <a:lnTo>
                    <a:pt x="2980" y="312"/>
                  </a:lnTo>
                  <a:lnTo>
                    <a:pt x="2999" y="326"/>
                  </a:lnTo>
                  <a:lnTo>
                    <a:pt x="3004" y="333"/>
                  </a:lnTo>
                  <a:lnTo>
                    <a:pt x="3009" y="333"/>
                  </a:lnTo>
                  <a:lnTo>
                    <a:pt x="3013" y="338"/>
                  </a:lnTo>
                  <a:lnTo>
                    <a:pt x="3018" y="336"/>
                  </a:lnTo>
                  <a:lnTo>
                    <a:pt x="3035" y="336"/>
                  </a:lnTo>
                  <a:lnTo>
                    <a:pt x="3039" y="331"/>
                  </a:lnTo>
                  <a:lnTo>
                    <a:pt x="3039" y="328"/>
                  </a:lnTo>
                  <a:lnTo>
                    <a:pt x="3035" y="331"/>
                  </a:lnTo>
                  <a:lnTo>
                    <a:pt x="3011" y="333"/>
                  </a:lnTo>
                  <a:lnTo>
                    <a:pt x="2997" y="314"/>
                  </a:lnTo>
                  <a:lnTo>
                    <a:pt x="2992" y="310"/>
                  </a:lnTo>
                  <a:lnTo>
                    <a:pt x="2990" y="302"/>
                  </a:lnTo>
                  <a:lnTo>
                    <a:pt x="2992" y="300"/>
                  </a:lnTo>
                  <a:lnTo>
                    <a:pt x="2990" y="298"/>
                  </a:lnTo>
                  <a:lnTo>
                    <a:pt x="2994" y="298"/>
                  </a:lnTo>
                  <a:lnTo>
                    <a:pt x="3004" y="291"/>
                  </a:lnTo>
                  <a:lnTo>
                    <a:pt x="3001" y="286"/>
                  </a:lnTo>
                  <a:lnTo>
                    <a:pt x="3011" y="279"/>
                  </a:lnTo>
                  <a:lnTo>
                    <a:pt x="3016" y="274"/>
                  </a:lnTo>
                  <a:lnTo>
                    <a:pt x="3020" y="274"/>
                  </a:lnTo>
                  <a:lnTo>
                    <a:pt x="3020" y="267"/>
                  </a:lnTo>
                  <a:lnTo>
                    <a:pt x="3020" y="262"/>
                  </a:lnTo>
                  <a:lnTo>
                    <a:pt x="3018" y="260"/>
                  </a:lnTo>
                  <a:lnTo>
                    <a:pt x="3018" y="255"/>
                  </a:lnTo>
                  <a:lnTo>
                    <a:pt x="3016" y="250"/>
                  </a:lnTo>
                  <a:lnTo>
                    <a:pt x="3027" y="243"/>
                  </a:lnTo>
                  <a:lnTo>
                    <a:pt x="3020" y="243"/>
                  </a:lnTo>
                  <a:lnTo>
                    <a:pt x="3025" y="236"/>
                  </a:lnTo>
                  <a:lnTo>
                    <a:pt x="3027" y="229"/>
                  </a:lnTo>
                  <a:lnTo>
                    <a:pt x="3035" y="229"/>
                  </a:lnTo>
                  <a:lnTo>
                    <a:pt x="3037" y="234"/>
                  </a:lnTo>
                  <a:lnTo>
                    <a:pt x="3044" y="234"/>
                  </a:lnTo>
                  <a:lnTo>
                    <a:pt x="3051" y="239"/>
                  </a:lnTo>
                  <a:lnTo>
                    <a:pt x="3051" y="234"/>
                  </a:lnTo>
                  <a:lnTo>
                    <a:pt x="3053" y="236"/>
                  </a:lnTo>
                  <a:lnTo>
                    <a:pt x="3053" y="239"/>
                  </a:lnTo>
                  <a:lnTo>
                    <a:pt x="3056" y="239"/>
                  </a:lnTo>
                  <a:lnTo>
                    <a:pt x="3061" y="234"/>
                  </a:lnTo>
                  <a:lnTo>
                    <a:pt x="3063" y="236"/>
                  </a:lnTo>
                  <a:lnTo>
                    <a:pt x="3061" y="239"/>
                  </a:lnTo>
                  <a:lnTo>
                    <a:pt x="3063" y="241"/>
                  </a:lnTo>
                  <a:lnTo>
                    <a:pt x="3068" y="239"/>
                  </a:lnTo>
                  <a:lnTo>
                    <a:pt x="3065" y="250"/>
                  </a:lnTo>
                  <a:lnTo>
                    <a:pt x="3070" y="248"/>
                  </a:lnTo>
                  <a:lnTo>
                    <a:pt x="3070" y="243"/>
                  </a:lnTo>
                  <a:lnTo>
                    <a:pt x="3061" y="229"/>
                  </a:lnTo>
                  <a:lnTo>
                    <a:pt x="3063" y="227"/>
                  </a:lnTo>
                  <a:lnTo>
                    <a:pt x="3065" y="224"/>
                  </a:lnTo>
                  <a:lnTo>
                    <a:pt x="3063" y="220"/>
                  </a:lnTo>
                  <a:lnTo>
                    <a:pt x="3068" y="217"/>
                  </a:lnTo>
                  <a:lnTo>
                    <a:pt x="3070" y="222"/>
                  </a:lnTo>
                  <a:lnTo>
                    <a:pt x="3075" y="222"/>
                  </a:lnTo>
                  <a:lnTo>
                    <a:pt x="3079" y="210"/>
                  </a:lnTo>
                  <a:lnTo>
                    <a:pt x="3082" y="210"/>
                  </a:lnTo>
                  <a:lnTo>
                    <a:pt x="3084" y="213"/>
                  </a:lnTo>
                  <a:lnTo>
                    <a:pt x="3082" y="215"/>
                  </a:lnTo>
                  <a:lnTo>
                    <a:pt x="3079" y="217"/>
                  </a:lnTo>
                  <a:lnTo>
                    <a:pt x="3082" y="222"/>
                  </a:lnTo>
                  <a:lnTo>
                    <a:pt x="3084" y="222"/>
                  </a:lnTo>
                  <a:lnTo>
                    <a:pt x="3087" y="227"/>
                  </a:lnTo>
                  <a:lnTo>
                    <a:pt x="3084" y="227"/>
                  </a:lnTo>
                  <a:lnTo>
                    <a:pt x="3084" y="234"/>
                  </a:lnTo>
                  <a:lnTo>
                    <a:pt x="3082" y="246"/>
                  </a:lnTo>
                  <a:lnTo>
                    <a:pt x="3084" y="248"/>
                  </a:lnTo>
                  <a:lnTo>
                    <a:pt x="3075" y="260"/>
                  </a:lnTo>
                  <a:lnTo>
                    <a:pt x="3072" y="258"/>
                  </a:lnTo>
                  <a:lnTo>
                    <a:pt x="3070" y="260"/>
                  </a:lnTo>
                  <a:lnTo>
                    <a:pt x="3072" y="267"/>
                  </a:lnTo>
                  <a:lnTo>
                    <a:pt x="3075" y="267"/>
                  </a:lnTo>
                  <a:lnTo>
                    <a:pt x="3075" y="272"/>
                  </a:lnTo>
                  <a:lnTo>
                    <a:pt x="3077" y="272"/>
                  </a:lnTo>
                  <a:lnTo>
                    <a:pt x="3079" y="281"/>
                  </a:lnTo>
                  <a:lnTo>
                    <a:pt x="3077" y="293"/>
                  </a:lnTo>
                  <a:lnTo>
                    <a:pt x="3079" y="295"/>
                  </a:lnTo>
                  <a:lnTo>
                    <a:pt x="3077" y="295"/>
                  </a:lnTo>
                  <a:lnTo>
                    <a:pt x="3077" y="300"/>
                  </a:lnTo>
                  <a:lnTo>
                    <a:pt x="3075" y="307"/>
                  </a:lnTo>
                  <a:lnTo>
                    <a:pt x="3068" y="305"/>
                  </a:lnTo>
                  <a:lnTo>
                    <a:pt x="3065" y="307"/>
                  </a:lnTo>
                  <a:lnTo>
                    <a:pt x="3061" y="305"/>
                  </a:lnTo>
                  <a:lnTo>
                    <a:pt x="3058" y="312"/>
                  </a:lnTo>
                  <a:lnTo>
                    <a:pt x="3053" y="314"/>
                  </a:lnTo>
                  <a:lnTo>
                    <a:pt x="3053" y="319"/>
                  </a:lnTo>
                  <a:lnTo>
                    <a:pt x="3063" y="314"/>
                  </a:lnTo>
                  <a:lnTo>
                    <a:pt x="3068" y="314"/>
                  </a:lnTo>
                  <a:lnTo>
                    <a:pt x="3070" y="319"/>
                  </a:lnTo>
                  <a:lnTo>
                    <a:pt x="3063" y="319"/>
                  </a:lnTo>
                  <a:lnTo>
                    <a:pt x="3058" y="324"/>
                  </a:lnTo>
                  <a:lnTo>
                    <a:pt x="3056" y="328"/>
                  </a:lnTo>
                  <a:lnTo>
                    <a:pt x="3065" y="324"/>
                  </a:lnTo>
                  <a:lnTo>
                    <a:pt x="3072" y="326"/>
                  </a:lnTo>
                  <a:lnTo>
                    <a:pt x="3075" y="333"/>
                  </a:lnTo>
                  <a:lnTo>
                    <a:pt x="3072" y="336"/>
                  </a:lnTo>
                  <a:lnTo>
                    <a:pt x="3068" y="336"/>
                  </a:lnTo>
                  <a:lnTo>
                    <a:pt x="3068" y="340"/>
                  </a:lnTo>
                  <a:lnTo>
                    <a:pt x="3070" y="343"/>
                  </a:lnTo>
                  <a:lnTo>
                    <a:pt x="3070" y="352"/>
                  </a:lnTo>
                  <a:lnTo>
                    <a:pt x="3075" y="343"/>
                  </a:lnTo>
                  <a:lnTo>
                    <a:pt x="3079" y="340"/>
                  </a:lnTo>
                  <a:lnTo>
                    <a:pt x="3082" y="345"/>
                  </a:lnTo>
                  <a:lnTo>
                    <a:pt x="3079" y="347"/>
                  </a:lnTo>
                  <a:lnTo>
                    <a:pt x="3079" y="352"/>
                  </a:lnTo>
                  <a:lnTo>
                    <a:pt x="3084" y="354"/>
                  </a:lnTo>
                  <a:lnTo>
                    <a:pt x="3072" y="362"/>
                  </a:lnTo>
                  <a:lnTo>
                    <a:pt x="3072" y="371"/>
                  </a:lnTo>
                  <a:lnTo>
                    <a:pt x="3070" y="376"/>
                  </a:lnTo>
                  <a:lnTo>
                    <a:pt x="3070" y="380"/>
                  </a:lnTo>
                  <a:lnTo>
                    <a:pt x="3072" y="385"/>
                  </a:lnTo>
                  <a:lnTo>
                    <a:pt x="3075" y="390"/>
                  </a:lnTo>
                  <a:lnTo>
                    <a:pt x="3068" y="395"/>
                  </a:lnTo>
                  <a:lnTo>
                    <a:pt x="3065" y="388"/>
                  </a:lnTo>
                  <a:lnTo>
                    <a:pt x="3061" y="385"/>
                  </a:lnTo>
                  <a:lnTo>
                    <a:pt x="3065" y="395"/>
                  </a:lnTo>
                  <a:lnTo>
                    <a:pt x="3063" y="399"/>
                  </a:lnTo>
                  <a:lnTo>
                    <a:pt x="3058" y="402"/>
                  </a:lnTo>
                  <a:lnTo>
                    <a:pt x="3058" y="409"/>
                  </a:lnTo>
                  <a:lnTo>
                    <a:pt x="3053" y="414"/>
                  </a:lnTo>
                  <a:lnTo>
                    <a:pt x="3056" y="421"/>
                  </a:lnTo>
                  <a:lnTo>
                    <a:pt x="3056" y="425"/>
                  </a:lnTo>
                  <a:lnTo>
                    <a:pt x="3056" y="428"/>
                  </a:lnTo>
                  <a:lnTo>
                    <a:pt x="3051" y="430"/>
                  </a:lnTo>
                  <a:lnTo>
                    <a:pt x="3049" y="432"/>
                  </a:lnTo>
                  <a:lnTo>
                    <a:pt x="3051" y="437"/>
                  </a:lnTo>
                  <a:lnTo>
                    <a:pt x="3046" y="437"/>
                  </a:lnTo>
                  <a:lnTo>
                    <a:pt x="3044" y="444"/>
                  </a:lnTo>
                  <a:close/>
                  <a:moveTo>
                    <a:pt x="3198" y="116"/>
                  </a:moveTo>
                  <a:lnTo>
                    <a:pt x="3198" y="118"/>
                  </a:lnTo>
                  <a:lnTo>
                    <a:pt x="3200" y="116"/>
                  </a:lnTo>
                  <a:lnTo>
                    <a:pt x="3202" y="118"/>
                  </a:lnTo>
                  <a:lnTo>
                    <a:pt x="3207" y="118"/>
                  </a:lnTo>
                  <a:lnTo>
                    <a:pt x="3210" y="123"/>
                  </a:lnTo>
                  <a:lnTo>
                    <a:pt x="3214" y="120"/>
                  </a:lnTo>
                  <a:lnTo>
                    <a:pt x="3212" y="116"/>
                  </a:lnTo>
                  <a:lnTo>
                    <a:pt x="3219" y="118"/>
                  </a:lnTo>
                  <a:lnTo>
                    <a:pt x="3224" y="118"/>
                  </a:lnTo>
                  <a:lnTo>
                    <a:pt x="3224" y="123"/>
                  </a:lnTo>
                  <a:lnTo>
                    <a:pt x="3228" y="127"/>
                  </a:lnTo>
                  <a:lnTo>
                    <a:pt x="3226" y="135"/>
                  </a:lnTo>
                  <a:lnTo>
                    <a:pt x="3226" y="139"/>
                  </a:lnTo>
                  <a:lnTo>
                    <a:pt x="3231" y="139"/>
                  </a:lnTo>
                  <a:lnTo>
                    <a:pt x="3236" y="146"/>
                  </a:lnTo>
                  <a:lnTo>
                    <a:pt x="3233" y="146"/>
                  </a:lnTo>
                  <a:lnTo>
                    <a:pt x="3228" y="144"/>
                  </a:lnTo>
                  <a:lnTo>
                    <a:pt x="3231" y="146"/>
                  </a:lnTo>
                  <a:lnTo>
                    <a:pt x="3231" y="151"/>
                  </a:lnTo>
                  <a:lnTo>
                    <a:pt x="3231" y="156"/>
                  </a:lnTo>
                  <a:lnTo>
                    <a:pt x="3233" y="163"/>
                  </a:lnTo>
                  <a:lnTo>
                    <a:pt x="3236" y="168"/>
                  </a:lnTo>
                  <a:lnTo>
                    <a:pt x="3231" y="172"/>
                  </a:lnTo>
                  <a:lnTo>
                    <a:pt x="3231" y="177"/>
                  </a:lnTo>
                  <a:lnTo>
                    <a:pt x="3236" y="194"/>
                  </a:lnTo>
                  <a:lnTo>
                    <a:pt x="3233" y="196"/>
                  </a:lnTo>
                  <a:lnTo>
                    <a:pt x="3236" y="203"/>
                  </a:lnTo>
                  <a:lnTo>
                    <a:pt x="3238" y="206"/>
                  </a:lnTo>
                  <a:lnTo>
                    <a:pt x="3240" y="206"/>
                  </a:lnTo>
                  <a:lnTo>
                    <a:pt x="3240" y="208"/>
                  </a:lnTo>
                  <a:lnTo>
                    <a:pt x="3236" y="208"/>
                  </a:lnTo>
                  <a:lnTo>
                    <a:pt x="3233" y="210"/>
                  </a:lnTo>
                  <a:lnTo>
                    <a:pt x="3231" y="206"/>
                  </a:lnTo>
                  <a:lnTo>
                    <a:pt x="3217" y="203"/>
                  </a:lnTo>
                  <a:lnTo>
                    <a:pt x="3214" y="201"/>
                  </a:lnTo>
                  <a:lnTo>
                    <a:pt x="3210" y="189"/>
                  </a:lnTo>
                  <a:lnTo>
                    <a:pt x="3202" y="184"/>
                  </a:lnTo>
                  <a:lnTo>
                    <a:pt x="3202" y="189"/>
                  </a:lnTo>
                  <a:lnTo>
                    <a:pt x="3207" y="191"/>
                  </a:lnTo>
                  <a:lnTo>
                    <a:pt x="3207" y="201"/>
                  </a:lnTo>
                  <a:lnTo>
                    <a:pt x="3212" y="210"/>
                  </a:lnTo>
                  <a:lnTo>
                    <a:pt x="3214" y="215"/>
                  </a:lnTo>
                  <a:lnTo>
                    <a:pt x="3219" y="215"/>
                  </a:lnTo>
                  <a:lnTo>
                    <a:pt x="3221" y="217"/>
                  </a:lnTo>
                  <a:lnTo>
                    <a:pt x="3221" y="229"/>
                  </a:lnTo>
                  <a:lnTo>
                    <a:pt x="3217" y="243"/>
                  </a:lnTo>
                  <a:lnTo>
                    <a:pt x="3214" y="239"/>
                  </a:lnTo>
                  <a:lnTo>
                    <a:pt x="3207" y="243"/>
                  </a:lnTo>
                  <a:lnTo>
                    <a:pt x="3205" y="239"/>
                  </a:lnTo>
                  <a:lnTo>
                    <a:pt x="3200" y="234"/>
                  </a:lnTo>
                  <a:lnTo>
                    <a:pt x="3188" y="241"/>
                  </a:lnTo>
                  <a:lnTo>
                    <a:pt x="3191" y="243"/>
                  </a:lnTo>
                  <a:lnTo>
                    <a:pt x="3195" y="243"/>
                  </a:lnTo>
                  <a:lnTo>
                    <a:pt x="3200" y="243"/>
                  </a:lnTo>
                  <a:lnTo>
                    <a:pt x="3207" y="248"/>
                  </a:lnTo>
                  <a:lnTo>
                    <a:pt x="3217" y="248"/>
                  </a:lnTo>
                  <a:lnTo>
                    <a:pt x="3219" y="253"/>
                  </a:lnTo>
                  <a:lnTo>
                    <a:pt x="3219" y="255"/>
                  </a:lnTo>
                  <a:lnTo>
                    <a:pt x="3224" y="255"/>
                  </a:lnTo>
                  <a:lnTo>
                    <a:pt x="3224" y="260"/>
                  </a:lnTo>
                  <a:lnTo>
                    <a:pt x="3224" y="262"/>
                  </a:lnTo>
                  <a:lnTo>
                    <a:pt x="3228" y="265"/>
                  </a:lnTo>
                  <a:lnTo>
                    <a:pt x="3231" y="267"/>
                  </a:lnTo>
                  <a:lnTo>
                    <a:pt x="3226" y="269"/>
                  </a:lnTo>
                  <a:lnTo>
                    <a:pt x="3231" y="279"/>
                  </a:lnTo>
                  <a:lnTo>
                    <a:pt x="3226" y="284"/>
                  </a:lnTo>
                  <a:lnTo>
                    <a:pt x="3221" y="281"/>
                  </a:lnTo>
                  <a:lnTo>
                    <a:pt x="3221" y="284"/>
                  </a:lnTo>
                  <a:lnTo>
                    <a:pt x="3224" y="286"/>
                  </a:lnTo>
                  <a:lnTo>
                    <a:pt x="3226" y="293"/>
                  </a:lnTo>
                  <a:lnTo>
                    <a:pt x="3224" y="295"/>
                  </a:lnTo>
                  <a:lnTo>
                    <a:pt x="3224" y="298"/>
                  </a:lnTo>
                  <a:lnTo>
                    <a:pt x="3217" y="298"/>
                  </a:lnTo>
                  <a:lnTo>
                    <a:pt x="3214" y="300"/>
                  </a:lnTo>
                  <a:lnTo>
                    <a:pt x="3212" y="300"/>
                  </a:lnTo>
                  <a:lnTo>
                    <a:pt x="3212" y="293"/>
                  </a:lnTo>
                  <a:lnTo>
                    <a:pt x="3210" y="295"/>
                  </a:lnTo>
                  <a:lnTo>
                    <a:pt x="3210" y="300"/>
                  </a:lnTo>
                  <a:lnTo>
                    <a:pt x="3210" y="302"/>
                  </a:lnTo>
                  <a:lnTo>
                    <a:pt x="3212" y="302"/>
                  </a:lnTo>
                  <a:lnTo>
                    <a:pt x="3214" y="307"/>
                  </a:lnTo>
                  <a:lnTo>
                    <a:pt x="3212" y="310"/>
                  </a:lnTo>
                  <a:lnTo>
                    <a:pt x="3210" y="307"/>
                  </a:lnTo>
                  <a:lnTo>
                    <a:pt x="3214" y="314"/>
                  </a:lnTo>
                  <a:lnTo>
                    <a:pt x="3221" y="314"/>
                  </a:lnTo>
                  <a:lnTo>
                    <a:pt x="3217" y="321"/>
                  </a:lnTo>
                  <a:lnTo>
                    <a:pt x="3221" y="326"/>
                  </a:lnTo>
                  <a:lnTo>
                    <a:pt x="3217" y="324"/>
                  </a:lnTo>
                  <a:lnTo>
                    <a:pt x="3217" y="328"/>
                  </a:lnTo>
                  <a:lnTo>
                    <a:pt x="3219" y="333"/>
                  </a:lnTo>
                  <a:lnTo>
                    <a:pt x="3217" y="333"/>
                  </a:lnTo>
                  <a:lnTo>
                    <a:pt x="3212" y="338"/>
                  </a:lnTo>
                  <a:lnTo>
                    <a:pt x="3214" y="343"/>
                  </a:lnTo>
                  <a:lnTo>
                    <a:pt x="3205" y="347"/>
                  </a:lnTo>
                  <a:lnTo>
                    <a:pt x="3202" y="350"/>
                  </a:lnTo>
                  <a:lnTo>
                    <a:pt x="3202" y="354"/>
                  </a:lnTo>
                  <a:lnTo>
                    <a:pt x="3200" y="354"/>
                  </a:lnTo>
                  <a:lnTo>
                    <a:pt x="3181" y="338"/>
                  </a:lnTo>
                  <a:lnTo>
                    <a:pt x="3179" y="336"/>
                  </a:lnTo>
                  <a:lnTo>
                    <a:pt x="3176" y="333"/>
                  </a:lnTo>
                  <a:lnTo>
                    <a:pt x="3172" y="340"/>
                  </a:lnTo>
                  <a:lnTo>
                    <a:pt x="3174" y="350"/>
                  </a:lnTo>
                  <a:lnTo>
                    <a:pt x="3179" y="350"/>
                  </a:lnTo>
                  <a:lnTo>
                    <a:pt x="3184" y="354"/>
                  </a:lnTo>
                  <a:lnTo>
                    <a:pt x="3184" y="357"/>
                  </a:lnTo>
                  <a:lnTo>
                    <a:pt x="3176" y="359"/>
                  </a:lnTo>
                  <a:lnTo>
                    <a:pt x="3169" y="354"/>
                  </a:lnTo>
                  <a:lnTo>
                    <a:pt x="3167" y="357"/>
                  </a:lnTo>
                  <a:lnTo>
                    <a:pt x="3157" y="354"/>
                  </a:lnTo>
                  <a:lnTo>
                    <a:pt x="3157" y="347"/>
                  </a:lnTo>
                  <a:lnTo>
                    <a:pt x="3153" y="347"/>
                  </a:lnTo>
                  <a:lnTo>
                    <a:pt x="3148" y="333"/>
                  </a:lnTo>
                  <a:lnTo>
                    <a:pt x="3146" y="324"/>
                  </a:lnTo>
                  <a:lnTo>
                    <a:pt x="3141" y="324"/>
                  </a:lnTo>
                  <a:lnTo>
                    <a:pt x="3141" y="321"/>
                  </a:lnTo>
                  <a:lnTo>
                    <a:pt x="3146" y="319"/>
                  </a:lnTo>
                  <a:lnTo>
                    <a:pt x="3146" y="310"/>
                  </a:lnTo>
                  <a:lnTo>
                    <a:pt x="3143" y="302"/>
                  </a:lnTo>
                  <a:lnTo>
                    <a:pt x="3139" y="300"/>
                  </a:lnTo>
                  <a:lnTo>
                    <a:pt x="3146" y="293"/>
                  </a:lnTo>
                  <a:lnTo>
                    <a:pt x="3143" y="281"/>
                  </a:lnTo>
                  <a:lnTo>
                    <a:pt x="3143" y="274"/>
                  </a:lnTo>
                  <a:lnTo>
                    <a:pt x="3139" y="272"/>
                  </a:lnTo>
                  <a:lnTo>
                    <a:pt x="3141" y="281"/>
                  </a:lnTo>
                  <a:lnTo>
                    <a:pt x="3139" y="284"/>
                  </a:lnTo>
                  <a:lnTo>
                    <a:pt x="3136" y="281"/>
                  </a:lnTo>
                  <a:lnTo>
                    <a:pt x="3134" y="276"/>
                  </a:lnTo>
                  <a:lnTo>
                    <a:pt x="3136" y="267"/>
                  </a:lnTo>
                  <a:lnTo>
                    <a:pt x="3141" y="265"/>
                  </a:lnTo>
                  <a:lnTo>
                    <a:pt x="3134" y="250"/>
                  </a:lnTo>
                  <a:lnTo>
                    <a:pt x="3136" y="246"/>
                  </a:lnTo>
                  <a:lnTo>
                    <a:pt x="3134" y="239"/>
                  </a:lnTo>
                  <a:lnTo>
                    <a:pt x="3141" y="224"/>
                  </a:lnTo>
                  <a:lnTo>
                    <a:pt x="3141" y="217"/>
                  </a:lnTo>
                  <a:lnTo>
                    <a:pt x="3141" y="210"/>
                  </a:lnTo>
                  <a:lnTo>
                    <a:pt x="3148" y="201"/>
                  </a:lnTo>
                  <a:lnTo>
                    <a:pt x="3155" y="191"/>
                  </a:lnTo>
                  <a:lnTo>
                    <a:pt x="3157" y="191"/>
                  </a:lnTo>
                  <a:lnTo>
                    <a:pt x="3157" y="220"/>
                  </a:lnTo>
                  <a:lnTo>
                    <a:pt x="3160" y="224"/>
                  </a:lnTo>
                  <a:lnTo>
                    <a:pt x="3167" y="224"/>
                  </a:lnTo>
                  <a:lnTo>
                    <a:pt x="3174" y="241"/>
                  </a:lnTo>
                  <a:lnTo>
                    <a:pt x="3176" y="239"/>
                  </a:lnTo>
                  <a:lnTo>
                    <a:pt x="3174" y="236"/>
                  </a:lnTo>
                  <a:lnTo>
                    <a:pt x="3174" y="229"/>
                  </a:lnTo>
                  <a:lnTo>
                    <a:pt x="3169" y="222"/>
                  </a:lnTo>
                  <a:lnTo>
                    <a:pt x="3162" y="220"/>
                  </a:lnTo>
                  <a:lnTo>
                    <a:pt x="3160" y="217"/>
                  </a:lnTo>
                  <a:lnTo>
                    <a:pt x="3162" y="210"/>
                  </a:lnTo>
                  <a:lnTo>
                    <a:pt x="3162" y="201"/>
                  </a:lnTo>
                  <a:lnTo>
                    <a:pt x="3162" y="196"/>
                  </a:lnTo>
                  <a:lnTo>
                    <a:pt x="3165" y="196"/>
                  </a:lnTo>
                  <a:lnTo>
                    <a:pt x="3167" y="182"/>
                  </a:lnTo>
                  <a:lnTo>
                    <a:pt x="3165" y="182"/>
                  </a:lnTo>
                  <a:lnTo>
                    <a:pt x="3169" y="163"/>
                  </a:lnTo>
                  <a:lnTo>
                    <a:pt x="3167" y="161"/>
                  </a:lnTo>
                  <a:lnTo>
                    <a:pt x="3169" y="156"/>
                  </a:lnTo>
                  <a:lnTo>
                    <a:pt x="3169" y="156"/>
                  </a:lnTo>
                  <a:lnTo>
                    <a:pt x="3172" y="154"/>
                  </a:lnTo>
                  <a:lnTo>
                    <a:pt x="3169" y="151"/>
                  </a:lnTo>
                  <a:lnTo>
                    <a:pt x="3167" y="149"/>
                  </a:lnTo>
                  <a:lnTo>
                    <a:pt x="3174" y="127"/>
                  </a:lnTo>
                  <a:lnTo>
                    <a:pt x="3172" y="120"/>
                  </a:lnTo>
                  <a:lnTo>
                    <a:pt x="3172" y="118"/>
                  </a:lnTo>
                  <a:lnTo>
                    <a:pt x="3174" y="118"/>
                  </a:lnTo>
                  <a:lnTo>
                    <a:pt x="3179" y="116"/>
                  </a:lnTo>
                  <a:lnTo>
                    <a:pt x="3181" y="118"/>
                  </a:lnTo>
                  <a:lnTo>
                    <a:pt x="3188" y="116"/>
                  </a:lnTo>
                  <a:lnTo>
                    <a:pt x="3191" y="123"/>
                  </a:lnTo>
                  <a:lnTo>
                    <a:pt x="3195" y="127"/>
                  </a:lnTo>
                  <a:lnTo>
                    <a:pt x="3195" y="120"/>
                  </a:lnTo>
                  <a:lnTo>
                    <a:pt x="3195" y="116"/>
                  </a:lnTo>
                  <a:lnTo>
                    <a:pt x="3198" y="116"/>
                  </a:lnTo>
                  <a:close/>
                  <a:moveTo>
                    <a:pt x="3290" y="40"/>
                  </a:moveTo>
                  <a:lnTo>
                    <a:pt x="3295" y="42"/>
                  </a:lnTo>
                  <a:lnTo>
                    <a:pt x="3295" y="40"/>
                  </a:lnTo>
                  <a:lnTo>
                    <a:pt x="3302" y="31"/>
                  </a:lnTo>
                  <a:lnTo>
                    <a:pt x="3304" y="26"/>
                  </a:lnTo>
                  <a:lnTo>
                    <a:pt x="3302" y="19"/>
                  </a:lnTo>
                  <a:lnTo>
                    <a:pt x="3304" y="9"/>
                  </a:lnTo>
                  <a:lnTo>
                    <a:pt x="3309" y="9"/>
                  </a:lnTo>
                  <a:lnTo>
                    <a:pt x="3309" y="5"/>
                  </a:lnTo>
                  <a:lnTo>
                    <a:pt x="3311" y="5"/>
                  </a:lnTo>
                  <a:lnTo>
                    <a:pt x="3311" y="12"/>
                  </a:lnTo>
                  <a:lnTo>
                    <a:pt x="3314" y="12"/>
                  </a:lnTo>
                  <a:lnTo>
                    <a:pt x="3316" y="14"/>
                  </a:lnTo>
                  <a:lnTo>
                    <a:pt x="3321" y="14"/>
                  </a:lnTo>
                  <a:lnTo>
                    <a:pt x="3325" y="16"/>
                  </a:lnTo>
                  <a:lnTo>
                    <a:pt x="3330" y="14"/>
                  </a:lnTo>
                  <a:lnTo>
                    <a:pt x="3332" y="19"/>
                  </a:lnTo>
                  <a:lnTo>
                    <a:pt x="3342" y="16"/>
                  </a:lnTo>
                  <a:lnTo>
                    <a:pt x="3344" y="16"/>
                  </a:lnTo>
                  <a:lnTo>
                    <a:pt x="3340" y="21"/>
                  </a:lnTo>
                  <a:lnTo>
                    <a:pt x="3340" y="28"/>
                  </a:lnTo>
                  <a:lnTo>
                    <a:pt x="3347" y="28"/>
                  </a:lnTo>
                  <a:lnTo>
                    <a:pt x="3349" y="28"/>
                  </a:lnTo>
                  <a:lnTo>
                    <a:pt x="3347" y="31"/>
                  </a:lnTo>
                  <a:lnTo>
                    <a:pt x="3342" y="31"/>
                  </a:lnTo>
                  <a:lnTo>
                    <a:pt x="3332" y="33"/>
                  </a:lnTo>
                  <a:lnTo>
                    <a:pt x="3328" y="38"/>
                  </a:lnTo>
                  <a:lnTo>
                    <a:pt x="3330" y="40"/>
                  </a:lnTo>
                  <a:lnTo>
                    <a:pt x="3335" y="42"/>
                  </a:lnTo>
                  <a:lnTo>
                    <a:pt x="3335" y="47"/>
                  </a:lnTo>
                  <a:lnTo>
                    <a:pt x="3340" y="49"/>
                  </a:lnTo>
                  <a:lnTo>
                    <a:pt x="3337" y="57"/>
                  </a:lnTo>
                  <a:lnTo>
                    <a:pt x="3340" y="66"/>
                  </a:lnTo>
                  <a:lnTo>
                    <a:pt x="3335" y="66"/>
                  </a:lnTo>
                  <a:lnTo>
                    <a:pt x="3337" y="61"/>
                  </a:lnTo>
                  <a:lnTo>
                    <a:pt x="3330" y="64"/>
                  </a:lnTo>
                  <a:lnTo>
                    <a:pt x="3330" y="61"/>
                  </a:lnTo>
                  <a:lnTo>
                    <a:pt x="3325" y="61"/>
                  </a:lnTo>
                  <a:lnTo>
                    <a:pt x="3318" y="59"/>
                  </a:lnTo>
                  <a:lnTo>
                    <a:pt x="3314" y="61"/>
                  </a:lnTo>
                  <a:lnTo>
                    <a:pt x="3321" y="66"/>
                  </a:lnTo>
                  <a:lnTo>
                    <a:pt x="3318" y="73"/>
                  </a:lnTo>
                  <a:lnTo>
                    <a:pt x="3321" y="78"/>
                  </a:lnTo>
                  <a:lnTo>
                    <a:pt x="3328" y="83"/>
                  </a:lnTo>
                  <a:lnTo>
                    <a:pt x="3328" y="87"/>
                  </a:lnTo>
                  <a:lnTo>
                    <a:pt x="3297" y="87"/>
                  </a:lnTo>
                  <a:lnTo>
                    <a:pt x="3297" y="92"/>
                  </a:lnTo>
                  <a:lnTo>
                    <a:pt x="3306" y="92"/>
                  </a:lnTo>
                  <a:lnTo>
                    <a:pt x="3309" y="92"/>
                  </a:lnTo>
                  <a:lnTo>
                    <a:pt x="3318" y="92"/>
                  </a:lnTo>
                  <a:lnTo>
                    <a:pt x="3323" y="94"/>
                  </a:lnTo>
                  <a:lnTo>
                    <a:pt x="3321" y="106"/>
                  </a:lnTo>
                  <a:lnTo>
                    <a:pt x="3311" y="116"/>
                  </a:lnTo>
                  <a:lnTo>
                    <a:pt x="3309" y="123"/>
                  </a:lnTo>
                  <a:lnTo>
                    <a:pt x="3302" y="123"/>
                  </a:lnTo>
                  <a:lnTo>
                    <a:pt x="3295" y="142"/>
                  </a:lnTo>
                  <a:lnTo>
                    <a:pt x="3297" y="146"/>
                  </a:lnTo>
                  <a:lnTo>
                    <a:pt x="3304" y="149"/>
                  </a:lnTo>
                  <a:lnTo>
                    <a:pt x="3304" y="151"/>
                  </a:lnTo>
                  <a:lnTo>
                    <a:pt x="3309" y="154"/>
                  </a:lnTo>
                  <a:lnTo>
                    <a:pt x="3309" y="154"/>
                  </a:lnTo>
                  <a:lnTo>
                    <a:pt x="3309" y="149"/>
                  </a:lnTo>
                  <a:lnTo>
                    <a:pt x="3311" y="149"/>
                  </a:lnTo>
                  <a:lnTo>
                    <a:pt x="3314" y="161"/>
                  </a:lnTo>
                  <a:lnTo>
                    <a:pt x="3311" y="163"/>
                  </a:lnTo>
                  <a:lnTo>
                    <a:pt x="3306" y="161"/>
                  </a:lnTo>
                  <a:lnTo>
                    <a:pt x="3306" y="165"/>
                  </a:lnTo>
                  <a:lnTo>
                    <a:pt x="3302" y="170"/>
                  </a:lnTo>
                  <a:lnTo>
                    <a:pt x="3299" y="170"/>
                  </a:lnTo>
                  <a:lnTo>
                    <a:pt x="3297" y="165"/>
                  </a:lnTo>
                  <a:lnTo>
                    <a:pt x="3292" y="168"/>
                  </a:lnTo>
                  <a:lnTo>
                    <a:pt x="3278" y="163"/>
                  </a:lnTo>
                  <a:lnTo>
                    <a:pt x="3276" y="156"/>
                  </a:lnTo>
                  <a:lnTo>
                    <a:pt x="3276" y="154"/>
                  </a:lnTo>
                  <a:lnTo>
                    <a:pt x="3269" y="158"/>
                  </a:lnTo>
                  <a:lnTo>
                    <a:pt x="3266" y="165"/>
                  </a:lnTo>
                  <a:lnTo>
                    <a:pt x="3262" y="170"/>
                  </a:lnTo>
                  <a:lnTo>
                    <a:pt x="3259" y="170"/>
                  </a:lnTo>
                  <a:lnTo>
                    <a:pt x="3247" y="168"/>
                  </a:lnTo>
                  <a:lnTo>
                    <a:pt x="3247" y="165"/>
                  </a:lnTo>
                  <a:lnTo>
                    <a:pt x="3250" y="163"/>
                  </a:lnTo>
                  <a:lnTo>
                    <a:pt x="3247" y="158"/>
                  </a:lnTo>
                  <a:lnTo>
                    <a:pt x="3240" y="161"/>
                  </a:lnTo>
                  <a:lnTo>
                    <a:pt x="3240" y="161"/>
                  </a:lnTo>
                  <a:lnTo>
                    <a:pt x="3243" y="156"/>
                  </a:lnTo>
                  <a:lnTo>
                    <a:pt x="3243" y="149"/>
                  </a:lnTo>
                  <a:lnTo>
                    <a:pt x="3250" y="149"/>
                  </a:lnTo>
                  <a:lnTo>
                    <a:pt x="3245" y="142"/>
                  </a:lnTo>
                  <a:lnTo>
                    <a:pt x="3245" y="137"/>
                  </a:lnTo>
                  <a:lnTo>
                    <a:pt x="3240" y="125"/>
                  </a:lnTo>
                  <a:lnTo>
                    <a:pt x="3243" y="125"/>
                  </a:lnTo>
                  <a:lnTo>
                    <a:pt x="3252" y="130"/>
                  </a:lnTo>
                  <a:lnTo>
                    <a:pt x="3254" y="130"/>
                  </a:lnTo>
                  <a:lnTo>
                    <a:pt x="3252" y="120"/>
                  </a:lnTo>
                  <a:lnTo>
                    <a:pt x="3247" y="120"/>
                  </a:lnTo>
                  <a:lnTo>
                    <a:pt x="3247" y="116"/>
                  </a:lnTo>
                  <a:lnTo>
                    <a:pt x="3252" y="116"/>
                  </a:lnTo>
                  <a:lnTo>
                    <a:pt x="3247" y="109"/>
                  </a:lnTo>
                  <a:lnTo>
                    <a:pt x="3250" y="101"/>
                  </a:lnTo>
                  <a:lnTo>
                    <a:pt x="3257" y="104"/>
                  </a:lnTo>
                  <a:lnTo>
                    <a:pt x="3257" y="101"/>
                  </a:lnTo>
                  <a:lnTo>
                    <a:pt x="3257" y="99"/>
                  </a:lnTo>
                  <a:lnTo>
                    <a:pt x="3259" y="97"/>
                  </a:lnTo>
                  <a:lnTo>
                    <a:pt x="3257" y="85"/>
                  </a:lnTo>
                  <a:lnTo>
                    <a:pt x="3262" y="85"/>
                  </a:lnTo>
                  <a:lnTo>
                    <a:pt x="3264" y="68"/>
                  </a:lnTo>
                  <a:lnTo>
                    <a:pt x="3259" y="59"/>
                  </a:lnTo>
                  <a:lnTo>
                    <a:pt x="3252" y="57"/>
                  </a:lnTo>
                  <a:lnTo>
                    <a:pt x="3254" y="54"/>
                  </a:lnTo>
                  <a:lnTo>
                    <a:pt x="3266" y="38"/>
                  </a:lnTo>
                  <a:lnTo>
                    <a:pt x="3259" y="35"/>
                  </a:lnTo>
                  <a:lnTo>
                    <a:pt x="3262" y="33"/>
                  </a:lnTo>
                  <a:lnTo>
                    <a:pt x="3273" y="26"/>
                  </a:lnTo>
                  <a:lnTo>
                    <a:pt x="3278" y="19"/>
                  </a:lnTo>
                  <a:lnTo>
                    <a:pt x="3280" y="19"/>
                  </a:lnTo>
                  <a:lnTo>
                    <a:pt x="3280" y="9"/>
                  </a:lnTo>
                  <a:lnTo>
                    <a:pt x="3283" y="5"/>
                  </a:lnTo>
                  <a:lnTo>
                    <a:pt x="3290" y="0"/>
                  </a:lnTo>
                  <a:lnTo>
                    <a:pt x="3292" y="2"/>
                  </a:lnTo>
                  <a:lnTo>
                    <a:pt x="3295" y="19"/>
                  </a:lnTo>
                  <a:lnTo>
                    <a:pt x="3290" y="38"/>
                  </a:lnTo>
                  <a:lnTo>
                    <a:pt x="3290" y="40"/>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22" name="Freeform 421"/>
            <p:cNvSpPr>
              <a:spLocks noEditPoints="1"/>
            </p:cNvSpPr>
            <p:nvPr/>
          </p:nvSpPr>
          <p:spPr bwMode="auto">
            <a:xfrm>
              <a:off x="1992" y="2266"/>
              <a:ext cx="1329" cy="1081"/>
            </a:xfrm>
            <a:custGeom>
              <a:avLst/>
              <a:gdLst>
                <a:gd name="T0" fmla="*/ 868 w 1329"/>
                <a:gd name="T1" fmla="*/ 64 h 1081"/>
                <a:gd name="T2" fmla="*/ 913 w 1329"/>
                <a:gd name="T3" fmla="*/ 71 h 1081"/>
                <a:gd name="T4" fmla="*/ 969 w 1329"/>
                <a:gd name="T5" fmla="*/ 83 h 1081"/>
                <a:gd name="T6" fmla="*/ 1026 w 1329"/>
                <a:gd name="T7" fmla="*/ 107 h 1081"/>
                <a:gd name="T8" fmla="*/ 1036 w 1329"/>
                <a:gd name="T9" fmla="*/ 180 h 1081"/>
                <a:gd name="T10" fmla="*/ 1066 w 1329"/>
                <a:gd name="T11" fmla="*/ 249 h 1081"/>
                <a:gd name="T12" fmla="*/ 1092 w 1329"/>
                <a:gd name="T13" fmla="*/ 296 h 1081"/>
                <a:gd name="T14" fmla="*/ 1144 w 1329"/>
                <a:gd name="T15" fmla="*/ 398 h 1081"/>
                <a:gd name="T16" fmla="*/ 1185 w 1329"/>
                <a:gd name="T17" fmla="*/ 450 h 1081"/>
                <a:gd name="T18" fmla="*/ 1170 w 1329"/>
                <a:gd name="T19" fmla="*/ 409 h 1081"/>
                <a:gd name="T20" fmla="*/ 1196 w 1329"/>
                <a:gd name="T21" fmla="*/ 471 h 1081"/>
                <a:gd name="T22" fmla="*/ 1126 w 1329"/>
                <a:gd name="T23" fmla="*/ 520 h 1081"/>
                <a:gd name="T24" fmla="*/ 1097 w 1329"/>
                <a:gd name="T25" fmla="*/ 587 h 1081"/>
                <a:gd name="T26" fmla="*/ 1144 w 1329"/>
                <a:gd name="T27" fmla="*/ 554 h 1081"/>
                <a:gd name="T28" fmla="*/ 1230 w 1329"/>
                <a:gd name="T29" fmla="*/ 544 h 1081"/>
                <a:gd name="T30" fmla="*/ 1275 w 1329"/>
                <a:gd name="T31" fmla="*/ 556 h 1081"/>
                <a:gd name="T32" fmla="*/ 1293 w 1329"/>
                <a:gd name="T33" fmla="*/ 610 h 1081"/>
                <a:gd name="T34" fmla="*/ 1324 w 1329"/>
                <a:gd name="T35" fmla="*/ 707 h 1081"/>
                <a:gd name="T36" fmla="*/ 1312 w 1329"/>
                <a:gd name="T37" fmla="*/ 752 h 1081"/>
                <a:gd name="T38" fmla="*/ 1301 w 1329"/>
                <a:gd name="T39" fmla="*/ 804 h 1081"/>
                <a:gd name="T40" fmla="*/ 1275 w 1329"/>
                <a:gd name="T41" fmla="*/ 788 h 1081"/>
                <a:gd name="T42" fmla="*/ 1270 w 1329"/>
                <a:gd name="T43" fmla="*/ 743 h 1081"/>
                <a:gd name="T44" fmla="*/ 1277 w 1329"/>
                <a:gd name="T45" fmla="*/ 733 h 1081"/>
                <a:gd name="T46" fmla="*/ 1279 w 1329"/>
                <a:gd name="T47" fmla="*/ 710 h 1081"/>
                <a:gd name="T48" fmla="*/ 1270 w 1329"/>
                <a:gd name="T49" fmla="*/ 674 h 1081"/>
                <a:gd name="T50" fmla="*/ 1244 w 1329"/>
                <a:gd name="T51" fmla="*/ 639 h 1081"/>
                <a:gd name="T52" fmla="*/ 1192 w 1329"/>
                <a:gd name="T53" fmla="*/ 653 h 1081"/>
                <a:gd name="T54" fmla="*/ 1227 w 1329"/>
                <a:gd name="T55" fmla="*/ 676 h 1081"/>
                <a:gd name="T56" fmla="*/ 1223 w 1329"/>
                <a:gd name="T57" fmla="*/ 674 h 1081"/>
                <a:gd name="T58" fmla="*/ 1225 w 1329"/>
                <a:gd name="T59" fmla="*/ 700 h 1081"/>
                <a:gd name="T60" fmla="*/ 1227 w 1329"/>
                <a:gd name="T61" fmla="*/ 719 h 1081"/>
                <a:gd name="T62" fmla="*/ 1230 w 1329"/>
                <a:gd name="T63" fmla="*/ 731 h 1081"/>
                <a:gd name="T64" fmla="*/ 1227 w 1329"/>
                <a:gd name="T65" fmla="*/ 750 h 1081"/>
                <a:gd name="T66" fmla="*/ 1211 w 1329"/>
                <a:gd name="T67" fmla="*/ 785 h 1081"/>
                <a:gd name="T68" fmla="*/ 1234 w 1329"/>
                <a:gd name="T69" fmla="*/ 788 h 1081"/>
                <a:gd name="T70" fmla="*/ 1265 w 1329"/>
                <a:gd name="T71" fmla="*/ 788 h 1081"/>
                <a:gd name="T72" fmla="*/ 1275 w 1329"/>
                <a:gd name="T73" fmla="*/ 832 h 1081"/>
                <a:gd name="T74" fmla="*/ 1265 w 1329"/>
                <a:gd name="T75" fmla="*/ 863 h 1081"/>
                <a:gd name="T76" fmla="*/ 1234 w 1329"/>
                <a:gd name="T77" fmla="*/ 887 h 1081"/>
                <a:gd name="T78" fmla="*/ 1225 w 1329"/>
                <a:gd name="T79" fmla="*/ 906 h 1081"/>
                <a:gd name="T80" fmla="*/ 1189 w 1329"/>
                <a:gd name="T81" fmla="*/ 894 h 1081"/>
                <a:gd name="T82" fmla="*/ 1137 w 1329"/>
                <a:gd name="T83" fmla="*/ 887 h 1081"/>
                <a:gd name="T84" fmla="*/ 1128 w 1329"/>
                <a:gd name="T85" fmla="*/ 892 h 1081"/>
                <a:gd name="T86" fmla="*/ 1076 w 1329"/>
                <a:gd name="T87" fmla="*/ 1038 h 1081"/>
                <a:gd name="T88" fmla="*/ 1014 w 1329"/>
                <a:gd name="T89" fmla="*/ 1071 h 1081"/>
                <a:gd name="T90" fmla="*/ 993 w 1329"/>
                <a:gd name="T91" fmla="*/ 1045 h 1081"/>
                <a:gd name="T92" fmla="*/ 943 w 1329"/>
                <a:gd name="T93" fmla="*/ 1017 h 1081"/>
                <a:gd name="T94" fmla="*/ 901 w 1329"/>
                <a:gd name="T95" fmla="*/ 986 h 1081"/>
                <a:gd name="T96" fmla="*/ 766 w 1329"/>
                <a:gd name="T97" fmla="*/ 1062 h 1081"/>
                <a:gd name="T98" fmla="*/ 470 w 1329"/>
                <a:gd name="T99" fmla="*/ 854 h 1081"/>
                <a:gd name="T100" fmla="*/ 378 w 1329"/>
                <a:gd name="T101" fmla="*/ 1003 h 1081"/>
                <a:gd name="T102" fmla="*/ 73 w 1329"/>
                <a:gd name="T103" fmla="*/ 804 h 1081"/>
                <a:gd name="T104" fmla="*/ 177 w 1329"/>
                <a:gd name="T105" fmla="*/ 570 h 1081"/>
                <a:gd name="T106" fmla="*/ 366 w 1329"/>
                <a:gd name="T107" fmla="*/ 317 h 1081"/>
                <a:gd name="T108" fmla="*/ 456 w 1329"/>
                <a:gd name="T109" fmla="*/ 232 h 1081"/>
                <a:gd name="T110" fmla="*/ 546 w 1329"/>
                <a:gd name="T111" fmla="*/ 218 h 1081"/>
                <a:gd name="T112" fmla="*/ 577 w 1329"/>
                <a:gd name="T113" fmla="*/ 161 h 1081"/>
                <a:gd name="T114" fmla="*/ 622 w 1329"/>
                <a:gd name="T115" fmla="*/ 123 h 1081"/>
                <a:gd name="T116" fmla="*/ 705 w 1329"/>
                <a:gd name="T117" fmla="*/ 107 h 1081"/>
                <a:gd name="T118" fmla="*/ 745 w 1329"/>
                <a:gd name="T119" fmla="*/ 93 h 1081"/>
                <a:gd name="T120" fmla="*/ 804 w 1329"/>
                <a:gd name="T121" fmla="*/ 67 h 1081"/>
                <a:gd name="T122" fmla="*/ 967 w 1329"/>
                <a:gd name="T123" fmla="*/ 34 h 1081"/>
                <a:gd name="T124" fmla="*/ 927 w 1329"/>
                <a:gd name="T125" fmla="*/ 22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9" h="1081">
                  <a:moveTo>
                    <a:pt x="820" y="52"/>
                  </a:moveTo>
                  <a:lnTo>
                    <a:pt x="820" y="52"/>
                  </a:lnTo>
                  <a:lnTo>
                    <a:pt x="820" y="52"/>
                  </a:lnTo>
                  <a:lnTo>
                    <a:pt x="820" y="52"/>
                  </a:lnTo>
                  <a:lnTo>
                    <a:pt x="823" y="52"/>
                  </a:lnTo>
                  <a:lnTo>
                    <a:pt x="823" y="52"/>
                  </a:lnTo>
                  <a:lnTo>
                    <a:pt x="828" y="52"/>
                  </a:lnTo>
                  <a:lnTo>
                    <a:pt x="828" y="55"/>
                  </a:lnTo>
                  <a:lnTo>
                    <a:pt x="828" y="55"/>
                  </a:lnTo>
                  <a:lnTo>
                    <a:pt x="828" y="57"/>
                  </a:lnTo>
                  <a:lnTo>
                    <a:pt x="830" y="55"/>
                  </a:lnTo>
                  <a:lnTo>
                    <a:pt x="830" y="57"/>
                  </a:lnTo>
                  <a:lnTo>
                    <a:pt x="830" y="57"/>
                  </a:lnTo>
                  <a:lnTo>
                    <a:pt x="830" y="57"/>
                  </a:lnTo>
                  <a:lnTo>
                    <a:pt x="830" y="60"/>
                  </a:lnTo>
                  <a:lnTo>
                    <a:pt x="832" y="60"/>
                  </a:lnTo>
                  <a:lnTo>
                    <a:pt x="832" y="62"/>
                  </a:lnTo>
                  <a:lnTo>
                    <a:pt x="832" y="62"/>
                  </a:lnTo>
                  <a:lnTo>
                    <a:pt x="835" y="62"/>
                  </a:lnTo>
                  <a:lnTo>
                    <a:pt x="837" y="64"/>
                  </a:lnTo>
                  <a:lnTo>
                    <a:pt x="837" y="62"/>
                  </a:lnTo>
                  <a:lnTo>
                    <a:pt x="837" y="64"/>
                  </a:lnTo>
                  <a:lnTo>
                    <a:pt x="839" y="64"/>
                  </a:lnTo>
                  <a:lnTo>
                    <a:pt x="842" y="64"/>
                  </a:lnTo>
                  <a:lnTo>
                    <a:pt x="842" y="64"/>
                  </a:lnTo>
                  <a:lnTo>
                    <a:pt x="844" y="64"/>
                  </a:lnTo>
                  <a:lnTo>
                    <a:pt x="846" y="64"/>
                  </a:lnTo>
                  <a:lnTo>
                    <a:pt x="849" y="64"/>
                  </a:lnTo>
                  <a:lnTo>
                    <a:pt x="849" y="64"/>
                  </a:lnTo>
                  <a:lnTo>
                    <a:pt x="851" y="64"/>
                  </a:lnTo>
                  <a:lnTo>
                    <a:pt x="854" y="67"/>
                  </a:lnTo>
                  <a:lnTo>
                    <a:pt x="854" y="67"/>
                  </a:lnTo>
                  <a:lnTo>
                    <a:pt x="851" y="67"/>
                  </a:lnTo>
                  <a:lnTo>
                    <a:pt x="854" y="69"/>
                  </a:lnTo>
                  <a:lnTo>
                    <a:pt x="854" y="69"/>
                  </a:lnTo>
                  <a:lnTo>
                    <a:pt x="856" y="69"/>
                  </a:lnTo>
                  <a:lnTo>
                    <a:pt x="856" y="69"/>
                  </a:lnTo>
                  <a:lnTo>
                    <a:pt x="856" y="71"/>
                  </a:lnTo>
                  <a:lnTo>
                    <a:pt x="861" y="69"/>
                  </a:lnTo>
                  <a:lnTo>
                    <a:pt x="861" y="69"/>
                  </a:lnTo>
                  <a:lnTo>
                    <a:pt x="863" y="69"/>
                  </a:lnTo>
                  <a:lnTo>
                    <a:pt x="868" y="64"/>
                  </a:lnTo>
                  <a:lnTo>
                    <a:pt x="865" y="62"/>
                  </a:lnTo>
                  <a:lnTo>
                    <a:pt x="868" y="62"/>
                  </a:lnTo>
                  <a:lnTo>
                    <a:pt x="868" y="60"/>
                  </a:lnTo>
                  <a:lnTo>
                    <a:pt x="868" y="60"/>
                  </a:lnTo>
                  <a:lnTo>
                    <a:pt x="870" y="60"/>
                  </a:lnTo>
                  <a:lnTo>
                    <a:pt x="873" y="60"/>
                  </a:lnTo>
                  <a:lnTo>
                    <a:pt x="873" y="60"/>
                  </a:lnTo>
                  <a:lnTo>
                    <a:pt x="873" y="60"/>
                  </a:lnTo>
                  <a:lnTo>
                    <a:pt x="873" y="60"/>
                  </a:lnTo>
                  <a:lnTo>
                    <a:pt x="873" y="60"/>
                  </a:lnTo>
                  <a:lnTo>
                    <a:pt x="873" y="57"/>
                  </a:lnTo>
                  <a:lnTo>
                    <a:pt x="875" y="60"/>
                  </a:lnTo>
                  <a:lnTo>
                    <a:pt x="875" y="57"/>
                  </a:lnTo>
                  <a:lnTo>
                    <a:pt x="875" y="57"/>
                  </a:lnTo>
                  <a:lnTo>
                    <a:pt x="877" y="57"/>
                  </a:lnTo>
                  <a:lnTo>
                    <a:pt x="875" y="57"/>
                  </a:lnTo>
                  <a:lnTo>
                    <a:pt x="877" y="60"/>
                  </a:lnTo>
                  <a:lnTo>
                    <a:pt x="880" y="60"/>
                  </a:lnTo>
                  <a:lnTo>
                    <a:pt x="880" y="62"/>
                  </a:lnTo>
                  <a:lnTo>
                    <a:pt x="880" y="62"/>
                  </a:lnTo>
                  <a:lnTo>
                    <a:pt x="880" y="62"/>
                  </a:lnTo>
                  <a:lnTo>
                    <a:pt x="882" y="62"/>
                  </a:lnTo>
                  <a:lnTo>
                    <a:pt x="884" y="60"/>
                  </a:lnTo>
                  <a:lnTo>
                    <a:pt x="884" y="60"/>
                  </a:lnTo>
                  <a:lnTo>
                    <a:pt x="884" y="62"/>
                  </a:lnTo>
                  <a:lnTo>
                    <a:pt x="887" y="64"/>
                  </a:lnTo>
                  <a:lnTo>
                    <a:pt x="891" y="64"/>
                  </a:lnTo>
                  <a:lnTo>
                    <a:pt x="894" y="64"/>
                  </a:lnTo>
                  <a:lnTo>
                    <a:pt x="891" y="62"/>
                  </a:lnTo>
                  <a:lnTo>
                    <a:pt x="894" y="62"/>
                  </a:lnTo>
                  <a:lnTo>
                    <a:pt x="894" y="62"/>
                  </a:lnTo>
                  <a:lnTo>
                    <a:pt x="894" y="64"/>
                  </a:lnTo>
                  <a:lnTo>
                    <a:pt x="894" y="67"/>
                  </a:lnTo>
                  <a:lnTo>
                    <a:pt x="896" y="67"/>
                  </a:lnTo>
                  <a:lnTo>
                    <a:pt x="896" y="67"/>
                  </a:lnTo>
                  <a:lnTo>
                    <a:pt x="899" y="69"/>
                  </a:lnTo>
                  <a:lnTo>
                    <a:pt x="899" y="69"/>
                  </a:lnTo>
                  <a:lnTo>
                    <a:pt x="903" y="71"/>
                  </a:lnTo>
                  <a:lnTo>
                    <a:pt x="908" y="71"/>
                  </a:lnTo>
                  <a:lnTo>
                    <a:pt x="910" y="71"/>
                  </a:lnTo>
                  <a:lnTo>
                    <a:pt x="913" y="71"/>
                  </a:lnTo>
                  <a:lnTo>
                    <a:pt x="913" y="71"/>
                  </a:lnTo>
                  <a:lnTo>
                    <a:pt x="913" y="74"/>
                  </a:lnTo>
                  <a:lnTo>
                    <a:pt x="915" y="76"/>
                  </a:lnTo>
                  <a:lnTo>
                    <a:pt x="915" y="76"/>
                  </a:lnTo>
                  <a:lnTo>
                    <a:pt x="917" y="78"/>
                  </a:lnTo>
                  <a:lnTo>
                    <a:pt x="920" y="78"/>
                  </a:lnTo>
                  <a:lnTo>
                    <a:pt x="922" y="78"/>
                  </a:lnTo>
                  <a:lnTo>
                    <a:pt x="925" y="81"/>
                  </a:lnTo>
                  <a:lnTo>
                    <a:pt x="925" y="83"/>
                  </a:lnTo>
                  <a:lnTo>
                    <a:pt x="925" y="83"/>
                  </a:lnTo>
                  <a:lnTo>
                    <a:pt x="925" y="83"/>
                  </a:lnTo>
                  <a:lnTo>
                    <a:pt x="927" y="83"/>
                  </a:lnTo>
                  <a:lnTo>
                    <a:pt x="929" y="86"/>
                  </a:lnTo>
                  <a:lnTo>
                    <a:pt x="934" y="86"/>
                  </a:lnTo>
                  <a:lnTo>
                    <a:pt x="936" y="88"/>
                  </a:lnTo>
                  <a:lnTo>
                    <a:pt x="936" y="88"/>
                  </a:lnTo>
                  <a:lnTo>
                    <a:pt x="939" y="90"/>
                  </a:lnTo>
                  <a:lnTo>
                    <a:pt x="939" y="90"/>
                  </a:lnTo>
                  <a:lnTo>
                    <a:pt x="939" y="90"/>
                  </a:lnTo>
                  <a:lnTo>
                    <a:pt x="939" y="93"/>
                  </a:lnTo>
                  <a:lnTo>
                    <a:pt x="939" y="93"/>
                  </a:lnTo>
                  <a:lnTo>
                    <a:pt x="941" y="93"/>
                  </a:lnTo>
                  <a:lnTo>
                    <a:pt x="941" y="93"/>
                  </a:lnTo>
                  <a:lnTo>
                    <a:pt x="946" y="93"/>
                  </a:lnTo>
                  <a:lnTo>
                    <a:pt x="946" y="90"/>
                  </a:lnTo>
                  <a:lnTo>
                    <a:pt x="946" y="90"/>
                  </a:lnTo>
                  <a:lnTo>
                    <a:pt x="951" y="90"/>
                  </a:lnTo>
                  <a:lnTo>
                    <a:pt x="951" y="88"/>
                  </a:lnTo>
                  <a:lnTo>
                    <a:pt x="953" y="88"/>
                  </a:lnTo>
                  <a:lnTo>
                    <a:pt x="953" y="88"/>
                  </a:lnTo>
                  <a:lnTo>
                    <a:pt x="955" y="88"/>
                  </a:lnTo>
                  <a:lnTo>
                    <a:pt x="955" y="86"/>
                  </a:lnTo>
                  <a:lnTo>
                    <a:pt x="958" y="86"/>
                  </a:lnTo>
                  <a:lnTo>
                    <a:pt x="960" y="88"/>
                  </a:lnTo>
                  <a:lnTo>
                    <a:pt x="960" y="86"/>
                  </a:lnTo>
                  <a:lnTo>
                    <a:pt x="962" y="86"/>
                  </a:lnTo>
                  <a:lnTo>
                    <a:pt x="962" y="86"/>
                  </a:lnTo>
                  <a:lnTo>
                    <a:pt x="965" y="86"/>
                  </a:lnTo>
                  <a:lnTo>
                    <a:pt x="965" y="86"/>
                  </a:lnTo>
                  <a:lnTo>
                    <a:pt x="967" y="86"/>
                  </a:lnTo>
                  <a:lnTo>
                    <a:pt x="969" y="83"/>
                  </a:lnTo>
                  <a:lnTo>
                    <a:pt x="969" y="83"/>
                  </a:lnTo>
                  <a:lnTo>
                    <a:pt x="969" y="83"/>
                  </a:lnTo>
                  <a:lnTo>
                    <a:pt x="969" y="81"/>
                  </a:lnTo>
                  <a:lnTo>
                    <a:pt x="972" y="78"/>
                  </a:lnTo>
                  <a:lnTo>
                    <a:pt x="974" y="78"/>
                  </a:lnTo>
                  <a:lnTo>
                    <a:pt x="974" y="76"/>
                  </a:lnTo>
                  <a:lnTo>
                    <a:pt x="974" y="76"/>
                  </a:lnTo>
                  <a:lnTo>
                    <a:pt x="977" y="74"/>
                  </a:lnTo>
                  <a:lnTo>
                    <a:pt x="977" y="74"/>
                  </a:lnTo>
                  <a:lnTo>
                    <a:pt x="979" y="74"/>
                  </a:lnTo>
                  <a:lnTo>
                    <a:pt x="984" y="74"/>
                  </a:lnTo>
                  <a:lnTo>
                    <a:pt x="984" y="74"/>
                  </a:lnTo>
                  <a:lnTo>
                    <a:pt x="986" y="74"/>
                  </a:lnTo>
                  <a:lnTo>
                    <a:pt x="986" y="74"/>
                  </a:lnTo>
                  <a:lnTo>
                    <a:pt x="988" y="76"/>
                  </a:lnTo>
                  <a:lnTo>
                    <a:pt x="991" y="78"/>
                  </a:lnTo>
                  <a:lnTo>
                    <a:pt x="991" y="81"/>
                  </a:lnTo>
                  <a:lnTo>
                    <a:pt x="991" y="81"/>
                  </a:lnTo>
                  <a:lnTo>
                    <a:pt x="993" y="81"/>
                  </a:lnTo>
                  <a:lnTo>
                    <a:pt x="995" y="83"/>
                  </a:lnTo>
                  <a:lnTo>
                    <a:pt x="995" y="86"/>
                  </a:lnTo>
                  <a:lnTo>
                    <a:pt x="998" y="88"/>
                  </a:lnTo>
                  <a:lnTo>
                    <a:pt x="998" y="88"/>
                  </a:lnTo>
                  <a:lnTo>
                    <a:pt x="1000" y="88"/>
                  </a:lnTo>
                  <a:lnTo>
                    <a:pt x="1003" y="88"/>
                  </a:lnTo>
                  <a:lnTo>
                    <a:pt x="1003" y="88"/>
                  </a:lnTo>
                  <a:lnTo>
                    <a:pt x="1005" y="88"/>
                  </a:lnTo>
                  <a:lnTo>
                    <a:pt x="1007" y="93"/>
                  </a:lnTo>
                  <a:lnTo>
                    <a:pt x="1012" y="93"/>
                  </a:lnTo>
                  <a:lnTo>
                    <a:pt x="1017" y="97"/>
                  </a:lnTo>
                  <a:lnTo>
                    <a:pt x="1019" y="97"/>
                  </a:lnTo>
                  <a:lnTo>
                    <a:pt x="1021" y="100"/>
                  </a:lnTo>
                  <a:lnTo>
                    <a:pt x="1021" y="100"/>
                  </a:lnTo>
                  <a:lnTo>
                    <a:pt x="1024" y="97"/>
                  </a:lnTo>
                  <a:lnTo>
                    <a:pt x="1024" y="97"/>
                  </a:lnTo>
                  <a:lnTo>
                    <a:pt x="1024" y="97"/>
                  </a:lnTo>
                  <a:lnTo>
                    <a:pt x="1024" y="100"/>
                  </a:lnTo>
                  <a:lnTo>
                    <a:pt x="1024" y="100"/>
                  </a:lnTo>
                  <a:lnTo>
                    <a:pt x="1024" y="100"/>
                  </a:lnTo>
                  <a:lnTo>
                    <a:pt x="1024" y="102"/>
                  </a:lnTo>
                  <a:lnTo>
                    <a:pt x="1024" y="102"/>
                  </a:lnTo>
                  <a:lnTo>
                    <a:pt x="1021" y="102"/>
                  </a:lnTo>
                  <a:lnTo>
                    <a:pt x="1024" y="104"/>
                  </a:lnTo>
                  <a:lnTo>
                    <a:pt x="1026" y="107"/>
                  </a:lnTo>
                  <a:lnTo>
                    <a:pt x="1026" y="107"/>
                  </a:lnTo>
                  <a:lnTo>
                    <a:pt x="1026" y="109"/>
                  </a:lnTo>
                  <a:lnTo>
                    <a:pt x="1026" y="109"/>
                  </a:lnTo>
                  <a:lnTo>
                    <a:pt x="1029" y="112"/>
                  </a:lnTo>
                  <a:lnTo>
                    <a:pt x="1029" y="116"/>
                  </a:lnTo>
                  <a:lnTo>
                    <a:pt x="1031" y="119"/>
                  </a:lnTo>
                  <a:lnTo>
                    <a:pt x="1031" y="121"/>
                  </a:lnTo>
                  <a:lnTo>
                    <a:pt x="1033" y="121"/>
                  </a:lnTo>
                  <a:lnTo>
                    <a:pt x="1036" y="121"/>
                  </a:lnTo>
                  <a:lnTo>
                    <a:pt x="1038" y="121"/>
                  </a:lnTo>
                  <a:lnTo>
                    <a:pt x="1038" y="123"/>
                  </a:lnTo>
                  <a:lnTo>
                    <a:pt x="1040" y="126"/>
                  </a:lnTo>
                  <a:lnTo>
                    <a:pt x="1040" y="126"/>
                  </a:lnTo>
                  <a:lnTo>
                    <a:pt x="1040" y="128"/>
                  </a:lnTo>
                  <a:lnTo>
                    <a:pt x="1040" y="130"/>
                  </a:lnTo>
                  <a:lnTo>
                    <a:pt x="1040" y="130"/>
                  </a:lnTo>
                  <a:lnTo>
                    <a:pt x="1040" y="133"/>
                  </a:lnTo>
                  <a:lnTo>
                    <a:pt x="1043" y="135"/>
                  </a:lnTo>
                  <a:lnTo>
                    <a:pt x="1040" y="135"/>
                  </a:lnTo>
                  <a:lnTo>
                    <a:pt x="1043" y="135"/>
                  </a:lnTo>
                  <a:lnTo>
                    <a:pt x="1040" y="140"/>
                  </a:lnTo>
                  <a:lnTo>
                    <a:pt x="1043" y="140"/>
                  </a:lnTo>
                  <a:lnTo>
                    <a:pt x="1043" y="145"/>
                  </a:lnTo>
                  <a:lnTo>
                    <a:pt x="1043" y="145"/>
                  </a:lnTo>
                  <a:lnTo>
                    <a:pt x="1043" y="145"/>
                  </a:lnTo>
                  <a:lnTo>
                    <a:pt x="1043" y="147"/>
                  </a:lnTo>
                  <a:lnTo>
                    <a:pt x="1038" y="152"/>
                  </a:lnTo>
                  <a:lnTo>
                    <a:pt x="1038" y="152"/>
                  </a:lnTo>
                  <a:lnTo>
                    <a:pt x="1036" y="154"/>
                  </a:lnTo>
                  <a:lnTo>
                    <a:pt x="1033" y="154"/>
                  </a:lnTo>
                  <a:lnTo>
                    <a:pt x="1033" y="159"/>
                  </a:lnTo>
                  <a:lnTo>
                    <a:pt x="1033" y="159"/>
                  </a:lnTo>
                  <a:lnTo>
                    <a:pt x="1036" y="159"/>
                  </a:lnTo>
                  <a:lnTo>
                    <a:pt x="1036" y="161"/>
                  </a:lnTo>
                  <a:lnTo>
                    <a:pt x="1038" y="161"/>
                  </a:lnTo>
                  <a:lnTo>
                    <a:pt x="1038" y="166"/>
                  </a:lnTo>
                  <a:lnTo>
                    <a:pt x="1038" y="166"/>
                  </a:lnTo>
                  <a:lnTo>
                    <a:pt x="1038" y="166"/>
                  </a:lnTo>
                  <a:lnTo>
                    <a:pt x="1038" y="173"/>
                  </a:lnTo>
                  <a:lnTo>
                    <a:pt x="1038" y="173"/>
                  </a:lnTo>
                  <a:lnTo>
                    <a:pt x="1036" y="178"/>
                  </a:lnTo>
                  <a:lnTo>
                    <a:pt x="1036" y="180"/>
                  </a:lnTo>
                  <a:lnTo>
                    <a:pt x="1036" y="180"/>
                  </a:lnTo>
                  <a:lnTo>
                    <a:pt x="1033" y="182"/>
                  </a:lnTo>
                  <a:lnTo>
                    <a:pt x="1033" y="185"/>
                  </a:lnTo>
                  <a:lnTo>
                    <a:pt x="1031" y="187"/>
                  </a:lnTo>
                  <a:lnTo>
                    <a:pt x="1031" y="192"/>
                  </a:lnTo>
                  <a:lnTo>
                    <a:pt x="1026" y="194"/>
                  </a:lnTo>
                  <a:lnTo>
                    <a:pt x="1026" y="197"/>
                  </a:lnTo>
                  <a:lnTo>
                    <a:pt x="1029" y="197"/>
                  </a:lnTo>
                  <a:lnTo>
                    <a:pt x="1029" y="201"/>
                  </a:lnTo>
                  <a:lnTo>
                    <a:pt x="1029" y="201"/>
                  </a:lnTo>
                  <a:lnTo>
                    <a:pt x="1029" y="204"/>
                  </a:lnTo>
                  <a:lnTo>
                    <a:pt x="1026" y="206"/>
                  </a:lnTo>
                  <a:lnTo>
                    <a:pt x="1029" y="208"/>
                  </a:lnTo>
                  <a:lnTo>
                    <a:pt x="1026" y="208"/>
                  </a:lnTo>
                  <a:lnTo>
                    <a:pt x="1026" y="211"/>
                  </a:lnTo>
                  <a:lnTo>
                    <a:pt x="1026" y="213"/>
                  </a:lnTo>
                  <a:lnTo>
                    <a:pt x="1026" y="213"/>
                  </a:lnTo>
                  <a:lnTo>
                    <a:pt x="1026" y="216"/>
                  </a:lnTo>
                  <a:lnTo>
                    <a:pt x="1029" y="216"/>
                  </a:lnTo>
                  <a:lnTo>
                    <a:pt x="1029" y="218"/>
                  </a:lnTo>
                  <a:lnTo>
                    <a:pt x="1031" y="218"/>
                  </a:lnTo>
                  <a:lnTo>
                    <a:pt x="1031" y="220"/>
                  </a:lnTo>
                  <a:lnTo>
                    <a:pt x="1036" y="220"/>
                  </a:lnTo>
                  <a:lnTo>
                    <a:pt x="1038" y="218"/>
                  </a:lnTo>
                  <a:lnTo>
                    <a:pt x="1040" y="218"/>
                  </a:lnTo>
                  <a:lnTo>
                    <a:pt x="1043" y="216"/>
                  </a:lnTo>
                  <a:lnTo>
                    <a:pt x="1048" y="218"/>
                  </a:lnTo>
                  <a:lnTo>
                    <a:pt x="1050" y="216"/>
                  </a:lnTo>
                  <a:lnTo>
                    <a:pt x="1059" y="216"/>
                  </a:lnTo>
                  <a:lnTo>
                    <a:pt x="1062" y="216"/>
                  </a:lnTo>
                  <a:lnTo>
                    <a:pt x="1069" y="218"/>
                  </a:lnTo>
                  <a:lnTo>
                    <a:pt x="1071" y="220"/>
                  </a:lnTo>
                  <a:lnTo>
                    <a:pt x="1071" y="223"/>
                  </a:lnTo>
                  <a:lnTo>
                    <a:pt x="1071" y="227"/>
                  </a:lnTo>
                  <a:lnTo>
                    <a:pt x="1071" y="227"/>
                  </a:lnTo>
                  <a:lnTo>
                    <a:pt x="1071" y="230"/>
                  </a:lnTo>
                  <a:lnTo>
                    <a:pt x="1071" y="232"/>
                  </a:lnTo>
                  <a:lnTo>
                    <a:pt x="1069" y="232"/>
                  </a:lnTo>
                  <a:lnTo>
                    <a:pt x="1069" y="237"/>
                  </a:lnTo>
                  <a:lnTo>
                    <a:pt x="1066" y="239"/>
                  </a:lnTo>
                  <a:lnTo>
                    <a:pt x="1069" y="246"/>
                  </a:lnTo>
                  <a:lnTo>
                    <a:pt x="1066" y="249"/>
                  </a:lnTo>
                  <a:lnTo>
                    <a:pt x="1066" y="249"/>
                  </a:lnTo>
                  <a:lnTo>
                    <a:pt x="1064" y="251"/>
                  </a:lnTo>
                  <a:lnTo>
                    <a:pt x="1066" y="253"/>
                  </a:lnTo>
                  <a:lnTo>
                    <a:pt x="1064" y="253"/>
                  </a:lnTo>
                  <a:lnTo>
                    <a:pt x="1064" y="253"/>
                  </a:lnTo>
                  <a:lnTo>
                    <a:pt x="1064" y="256"/>
                  </a:lnTo>
                  <a:lnTo>
                    <a:pt x="1064" y="256"/>
                  </a:lnTo>
                  <a:lnTo>
                    <a:pt x="1064" y="256"/>
                  </a:lnTo>
                  <a:lnTo>
                    <a:pt x="1064" y="258"/>
                  </a:lnTo>
                  <a:lnTo>
                    <a:pt x="1064" y="260"/>
                  </a:lnTo>
                  <a:lnTo>
                    <a:pt x="1062" y="263"/>
                  </a:lnTo>
                  <a:lnTo>
                    <a:pt x="1062" y="263"/>
                  </a:lnTo>
                  <a:lnTo>
                    <a:pt x="1062" y="263"/>
                  </a:lnTo>
                  <a:lnTo>
                    <a:pt x="1059" y="265"/>
                  </a:lnTo>
                  <a:lnTo>
                    <a:pt x="1059" y="270"/>
                  </a:lnTo>
                  <a:lnTo>
                    <a:pt x="1059" y="272"/>
                  </a:lnTo>
                  <a:lnTo>
                    <a:pt x="1057" y="272"/>
                  </a:lnTo>
                  <a:lnTo>
                    <a:pt x="1057" y="275"/>
                  </a:lnTo>
                  <a:lnTo>
                    <a:pt x="1057" y="277"/>
                  </a:lnTo>
                  <a:lnTo>
                    <a:pt x="1059" y="279"/>
                  </a:lnTo>
                  <a:lnTo>
                    <a:pt x="1062" y="282"/>
                  </a:lnTo>
                  <a:lnTo>
                    <a:pt x="1062" y="282"/>
                  </a:lnTo>
                  <a:lnTo>
                    <a:pt x="1062" y="284"/>
                  </a:lnTo>
                  <a:lnTo>
                    <a:pt x="1062" y="284"/>
                  </a:lnTo>
                  <a:lnTo>
                    <a:pt x="1064" y="282"/>
                  </a:lnTo>
                  <a:lnTo>
                    <a:pt x="1066" y="282"/>
                  </a:lnTo>
                  <a:lnTo>
                    <a:pt x="1069" y="282"/>
                  </a:lnTo>
                  <a:lnTo>
                    <a:pt x="1071" y="282"/>
                  </a:lnTo>
                  <a:lnTo>
                    <a:pt x="1074" y="286"/>
                  </a:lnTo>
                  <a:lnTo>
                    <a:pt x="1074" y="286"/>
                  </a:lnTo>
                  <a:lnTo>
                    <a:pt x="1074" y="289"/>
                  </a:lnTo>
                  <a:lnTo>
                    <a:pt x="1074" y="289"/>
                  </a:lnTo>
                  <a:lnTo>
                    <a:pt x="1074" y="289"/>
                  </a:lnTo>
                  <a:lnTo>
                    <a:pt x="1074" y="291"/>
                  </a:lnTo>
                  <a:lnTo>
                    <a:pt x="1076" y="291"/>
                  </a:lnTo>
                  <a:lnTo>
                    <a:pt x="1076" y="291"/>
                  </a:lnTo>
                  <a:lnTo>
                    <a:pt x="1078" y="289"/>
                  </a:lnTo>
                  <a:lnTo>
                    <a:pt x="1083" y="289"/>
                  </a:lnTo>
                  <a:lnTo>
                    <a:pt x="1088" y="291"/>
                  </a:lnTo>
                  <a:lnTo>
                    <a:pt x="1090" y="294"/>
                  </a:lnTo>
                  <a:lnTo>
                    <a:pt x="1090" y="296"/>
                  </a:lnTo>
                  <a:lnTo>
                    <a:pt x="1092" y="296"/>
                  </a:lnTo>
                  <a:lnTo>
                    <a:pt x="1097" y="308"/>
                  </a:lnTo>
                  <a:lnTo>
                    <a:pt x="1100" y="310"/>
                  </a:lnTo>
                  <a:lnTo>
                    <a:pt x="1100" y="310"/>
                  </a:lnTo>
                  <a:lnTo>
                    <a:pt x="1102" y="312"/>
                  </a:lnTo>
                  <a:lnTo>
                    <a:pt x="1104" y="317"/>
                  </a:lnTo>
                  <a:lnTo>
                    <a:pt x="1107" y="324"/>
                  </a:lnTo>
                  <a:lnTo>
                    <a:pt x="1107" y="329"/>
                  </a:lnTo>
                  <a:lnTo>
                    <a:pt x="1109" y="331"/>
                  </a:lnTo>
                  <a:lnTo>
                    <a:pt x="1109" y="334"/>
                  </a:lnTo>
                  <a:lnTo>
                    <a:pt x="1111" y="336"/>
                  </a:lnTo>
                  <a:lnTo>
                    <a:pt x="1111" y="338"/>
                  </a:lnTo>
                  <a:lnTo>
                    <a:pt x="1111" y="343"/>
                  </a:lnTo>
                  <a:lnTo>
                    <a:pt x="1114" y="346"/>
                  </a:lnTo>
                  <a:lnTo>
                    <a:pt x="1118" y="348"/>
                  </a:lnTo>
                  <a:lnTo>
                    <a:pt x="1121" y="350"/>
                  </a:lnTo>
                  <a:lnTo>
                    <a:pt x="1123" y="350"/>
                  </a:lnTo>
                  <a:lnTo>
                    <a:pt x="1126" y="348"/>
                  </a:lnTo>
                  <a:lnTo>
                    <a:pt x="1128" y="348"/>
                  </a:lnTo>
                  <a:lnTo>
                    <a:pt x="1128" y="348"/>
                  </a:lnTo>
                  <a:lnTo>
                    <a:pt x="1130" y="348"/>
                  </a:lnTo>
                  <a:lnTo>
                    <a:pt x="1130" y="350"/>
                  </a:lnTo>
                  <a:lnTo>
                    <a:pt x="1130" y="355"/>
                  </a:lnTo>
                  <a:lnTo>
                    <a:pt x="1130" y="357"/>
                  </a:lnTo>
                  <a:lnTo>
                    <a:pt x="1130" y="360"/>
                  </a:lnTo>
                  <a:lnTo>
                    <a:pt x="1133" y="367"/>
                  </a:lnTo>
                  <a:lnTo>
                    <a:pt x="1133" y="367"/>
                  </a:lnTo>
                  <a:lnTo>
                    <a:pt x="1137" y="367"/>
                  </a:lnTo>
                  <a:lnTo>
                    <a:pt x="1140" y="369"/>
                  </a:lnTo>
                  <a:lnTo>
                    <a:pt x="1147" y="379"/>
                  </a:lnTo>
                  <a:lnTo>
                    <a:pt x="1147" y="383"/>
                  </a:lnTo>
                  <a:lnTo>
                    <a:pt x="1152" y="388"/>
                  </a:lnTo>
                  <a:lnTo>
                    <a:pt x="1152" y="393"/>
                  </a:lnTo>
                  <a:lnTo>
                    <a:pt x="1152" y="398"/>
                  </a:lnTo>
                  <a:lnTo>
                    <a:pt x="1152" y="398"/>
                  </a:lnTo>
                  <a:lnTo>
                    <a:pt x="1152" y="400"/>
                  </a:lnTo>
                  <a:lnTo>
                    <a:pt x="1149" y="400"/>
                  </a:lnTo>
                  <a:lnTo>
                    <a:pt x="1149" y="398"/>
                  </a:lnTo>
                  <a:lnTo>
                    <a:pt x="1149" y="395"/>
                  </a:lnTo>
                  <a:lnTo>
                    <a:pt x="1144" y="395"/>
                  </a:lnTo>
                  <a:lnTo>
                    <a:pt x="1144" y="395"/>
                  </a:lnTo>
                  <a:lnTo>
                    <a:pt x="1142" y="393"/>
                  </a:lnTo>
                  <a:lnTo>
                    <a:pt x="1144" y="398"/>
                  </a:lnTo>
                  <a:lnTo>
                    <a:pt x="1144" y="402"/>
                  </a:lnTo>
                  <a:lnTo>
                    <a:pt x="1144" y="407"/>
                  </a:lnTo>
                  <a:lnTo>
                    <a:pt x="1147" y="407"/>
                  </a:lnTo>
                  <a:lnTo>
                    <a:pt x="1147" y="409"/>
                  </a:lnTo>
                  <a:lnTo>
                    <a:pt x="1147" y="412"/>
                  </a:lnTo>
                  <a:lnTo>
                    <a:pt x="1149" y="414"/>
                  </a:lnTo>
                  <a:lnTo>
                    <a:pt x="1156" y="416"/>
                  </a:lnTo>
                  <a:lnTo>
                    <a:pt x="1159" y="416"/>
                  </a:lnTo>
                  <a:lnTo>
                    <a:pt x="1161" y="419"/>
                  </a:lnTo>
                  <a:lnTo>
                    <a:pt x="1161" y="419"/>
                  </a:lnTo>
                  <a:lnTo>
                    <a:pt x="1161" y="419"/>
                  </a:lnTo>
                  <a:lnTo>
                    <a:pt x="1161" y="416"/>
                  </a:lnTo>
                  <a:lnTo>
                    <a:pt x="1163" y="416"/>
                  </a:lnTo>
                  <a:lnTo>
                    <a:pt x="1163" y="419"/>
                  </a:lnTo>
                  <a:lnTo>
                    <a:pt x="1163" y="419"/>
                  </a:lnTo>
                  <a:lnTo>
                    <a:pt x="1166" y="419"/>
                  </a:lnTo>
                  <a:lnTo>
                    <a:pt x="1166" y="419"/>
                  </a:lnTo>
                  <a:lnTo>
                    <a:pt x="1168" y="416"/>
                  </a:lnTo>
                  <a:lnTo>
                    <a:pt x="1170" y="416"/>
                  </a:lnTo>
                  <a:lnTo>
                    <a:pt x="1175" y="419"/>
                  </a:lnTo>
                  <a:lnTo>
                    <a:pt x="1178" y="421"/>
                  </a:lnTo>
                  <a:lnTo>
                    <a:pt x="1180" y="424"/>
                  </a:lnTo>
                  <a:lnTo>
                    <a:pt x="1180" y="426"/>
                  </a:lnTo>
                  <a:lnTo>
                    <a:pt x="1178" y="426"/>
                  </a:lnTo>
                  <a:lnTo>
                    <a:pt x="1178" y="426"/>
                  </a:lnTo>
                  <a:lnTo>
                    <a:pt x="1178" y="426"/>
                  </a:lnTo>
                  <a:lnTo>
                    <a:pt x="1175" y="426"/>
                  </a:lnTo>
                  <a:lnTo>
                    <a:pt x="1175" y="424"/>
                  </a:lnTo>
                  <a:lnTo>
                    <a:pt x="1173" y="424"/>
                  </a:lnTo>
                  <a:lnTo>
                    <a:pt x="1173" y="424"/>
                  </a:lnTo>
                  <a:lnTo>
                    <a:pt x="1175" y="426"/>
                  </a:lnTo>
                  <a:lnTo>
                    <a:pt x="1175" y="431"/>
                  </a:lnTo>
                  <a:lnTo>
                    <a:pt x="1178" y="433"/>
                  </a:lnTo>
                  <a:lnTo>
                    <a:pt x="1178" y="433"/>
                  </a:lnTo>
                  <a:lnTo>
                    <a:pt x="1180" y="435"/>
                  </a:lnTo>
                  <a:lnTo>
                    <a:pt x="1180" y="435"/>
                  </a:lnTo>
                  <a:lnTo>
                    <a:pt x="1182" y="438"/>
                  </a:lnTo>
                  <a:lnTo>
                    <a:pt x="1182" y="438"/>
                  </a:lnTo>
                  <a:lnTo>
                    <a:pt x="1180" y="438"/>
                  </a:lnTo>
                  <a:lnTo>
                    <a:pt x="1180" y="440"/>
                  </a:lnTo>
                  <a:lnTo>
                    <a:pt x="1182" y="440"/>
                  </a:lnTo>
                  <a:lnTo>
                    <a:pt x="1185" y="450"/>
                  </a:lnTo>
                  <a:lnTo>
                    <a:pt x="1187" y="452"/>
                  </a:lnTo>
                  <a:lnTo>
                    <a:pt x="1187" y="454"/>
                  </a:lnTo>
                  <a:lnTo>
                    <a:pt x="1189" y="457"/>
                  </a:lnTo>
                  <a:lnTo>
                    <a:pt x="1189" y="457"/>
                  </a:lnTo>
                  <a:lnTo>
                    <a:pt x="1189" y="447"/>
                  </a:lnTo>
                  <a:lnTo>
                    <a:pt x="1189" y="445"/>
                  </a:lnTo>
                  <a:lnTo>
                    <a:pt x="1187" y="447"/>
                  </a:lnTo>
                  <a:lnTo>
                    <a:pt x="1187" y="445"/>
                  </a:lnTo>
                  <a:lnTo>
                    <a:pt x="1189" y="442"/>
                  </a:lnTo>
                  <a:lnTo>
                    <a:pt x="1189" y="442"/>
                  </a:lnTo>
                  <a:lnTo>
                    <a:pt x="1189" y="442"/>
                  </a:lnTo>
                  <a:lnTo>
                    <a:pt x="1189" y="440"/>
                  </a:lnTo>
                  <a:lnTo>
                    <a:pt x="1187" y="440"/>
                  </a:lnTo>
                  <a:lnTo>
                    <a:pt x="1187" y="440"/>
                  </a:lnTo>
                  <a:lnTo>
                    <a:pt x="1185" y="440"/>
                  </a:lnTo>
                  <a:lnTo>
                    <a:pt x="1187" y="438"/>
                  </a:lnTo>
                  <a:lnTo>
                    <a:pt x="1187" y="435"/>
                  </a:lnTo>
                  <a:lnTo>
                    <a:pt x="1187" y="435"/>
                  </a:lnTo>
                  <a:lnTo>
                    <a:pt x="1187" y="433"/>
                  </a:lnTo>
                  <a:lnTo>
                    <a:pt x="1185" y="431"/>
                  </a:lnTo>
                  <a:lnTo>
                    <a:pt x="1185" y="431"/>
                  </a:lnTo>
                  <a:lnTo>
                    <a:pt x="1182" y="431"/>
                  </a:lnTo>
                  <a:lnTo>
                    <a:pt x="1185" y="428"/>
                  </a:lnTo>
                  <a:lnTo>
                    <a:pt x="1185" y="426"/>
                  </a:lnTo>
                  <a:lnTo>
                    <a:pt x="1182" y="426"/>
                  </a:lnTo>
                  <a:lnTo>
                    <a:pt x="1180" y="424"/>
                  </a:lnTo>
                  <a:lnTo>
                    <a:pt x="1180" y="424"/>
                  </a:lnTo>
                  <a:lnTo>
                    <a:pt x="1182" y="424"/>
                  </a:lnTo>
                  <a:lnTo>
                    <a:pt x="1182" y="424"/>
                  </a:lnTo>
                  <a:lnTo>
                    <a:pt x="1180" y="421"/>
                  </a:lnTo>
                  <a:lnTo>
                    <a:pt x="1180" y="421"/>
                  </a:lnTo>
                  <a:lnTo>
                    <a:pt x="1178" y="421"/>
                  </a:lnTo>
                  <a:lnTo>
                    <a:pt x="1178" y="421"/>
                  </a:lnTo>
                  <a:lnTo>
                    <a:pt x="1178" y="421"/>
                  </a:lnTo>
                  <a:lnTo>
                    <a:pt x="1178" y="419"/>
                  </a:lnTo>
                  <a:lnTo>
                    <a:pt x="1173" y="416"/>
                  </a:lnTo>
                  <a:lnTo>
                    <a:pt x="1173" y="414"/>
                  </a:lnTo>
                  <a:lnTo>
                    <a:pt x="1173" y="414"/>
                  </a:lnTo>
                  <a:lnTo>
                    <a:pt x="1175" y="414"/>
                  </a:lnTo>
                  <a:lnTo>
                    <a:pt x="1175" y="414"/>
                  </a:lnTo>
                  <a:lnTo>
                    <a:pt x="1170" y="412"/>
                  </a:lnTo>
                  <a:lnTo>
                    <a:pt x="1170" y="409"/>
                  </a:lnTo>
                  <a:lnTo>
                    <a:pt x="1163" y="407"/>
                  </a:lnTo>
                  <a:lnTo>
                    <a:pt x="1163" y="405"/>
                  </a:lnTo>
                  <a:lnTo>
                    <a:pt x="1161" y="402"/>
                  </a:lnTo>
                  <a:lnTo>
                    <a:pt x="1156" y="398"/>
                  </a:lnTo>
                  <a:lnTo>
                    <a:pt x="1154" y="393"/>
                  </a:lnTo>
                  <a:lnTo>
                    <a:pt x="1154" y="390"/>
                  </a:lnTo>
                  <a:lnTo>
                    <a:pt x="1156" y="390"/>
                  </a:lnTo>
                  <a:lnTo>
                    <a:pt x="1156" y="393"/>
                  </a:lnTo>
                  <a:lnTo>
                    <a:pt x="1159" y="393"/>
                  </a:lnTo>
                  <a:lnTo>
                    <a:pt x="1159" y="390"/>
                  </a:lnTo>
                  <a:lnTo>
                    <a:pt x="1159" y="390"/>
                  </a:lnTo>
                  <a:lnTo>
                    <a:pt x="1159" y="388"/>
                  </a:lnTo>
                  <a:lnTo>
                    <a:pt x="1159" y="386"/>
                  </a:lnTo>
                  <a:lnTo>
                    <a:pt x="1161" y="386"/>
                  </a:lnTo>
                  <a:lnTo>
                    <a:pt x="1166" y="390"/>
                  </a:lnTo>
                  <a:lnTo>
                    <a:pt x="1168" y="390"/>
                  </a:lnTo>
                  <a:lnTo>
                    <a:pt x="1168" y="390"/>
                  </a:lnTo>
                  <a:lnTo>
                    <a:pt x="1168" y="388"/>
                  </a:lnTo>
                  <a:lnTo>
                    <a:pt x="1168" y="386"/>
                  </a:lnTo>
                  <a:lnTo>
                    <a:pt x="1168" y="383"/>
                  </a:lnTo>
                  <a:lnTo>
                    <a:pt x="1170" y="386"/>
                  </a:lnTo>
                  <a:lnTo>
                    <a:pt x="1178" y="388"/>
                  </a:lnTo>
                  <a:lnTo>
                    <a:pt x="1185" y="393"/>
                  </a:lnTo>
                  <a:lnTo>
                    <a:pt x="1187" y="393"/>
                  </a:lnTo>
                  <a:lnTo>
                    <a:pt x="1187" y="395"/>
                  </a:lnTo>
                  <a:lnTo>
                    <a:pt x="1196" y="409"/>
                  </a:lnTo>
                  <a:lnTo>
                    <a:pt x="1201" y="424"/>
                  </a:lnTo>
                  <a:lnTo>
                    <a:pt x="1204" y="426"/>
                  </a:lnTo>
                  <a:lnTo>
                    <a:pt x="1204" y="431"/>
                  </a:lnTo>
                  <a:lnTo>
                    <a:pt x="1204" y="435"/>
                  </a:lnTo>
                  <a:lnTo>
                    <a:pt x="1204" y="435"/>
                  </a:lnTo>
                  <a:lnTo>
                    <a:pt x="1204" y="440"/>
                  </a:lnTo>
                  <a:lnTo>
                    <a:pt x="1204" y="442"/>
                  </a:lnTo>
                  <a:lnTo>
                    <a:pt x="1204" y="450"/>
                  </a:lnTo>
                  <a:lnTo>
                    <a:pt x="1204" y="450"/>
                  </a:lnTo>
                  <a:lnTo>
                    <a:pt x="1201" y="457"/>
                  </a:lnTo>
                  <a:lnTo>
                    <a:pt x="1206" y="464"/>
                  </a:lnTo>
                  <a:lnTo>
                    <a:pt x="1204" y="464"/>
                  </a:lnTo>
                  <a:lnTo>
                    <a:pt x="1201" y="464"/>
                  </a:lnTo>
                  <a:lnTo>
                    <a:pt x="1199" y="468"/>
                  </a:lnTo>
                  <a:lnTo>
                    <a:pt x="1199" y="468"/>
                  </a:lnTo>
                  <a:lnTo>
                    <a:pt x="1196" y="471"/>
                  </a:lnTo>
                  <a:lnTo>
                    <a:pt x="1199" y="471"/>
                  </a:lnTo>
                  <a:lnTo>
                    <a:pt x="1196" y="473"/>
                  </a:lnTo>
                  <a:lnTo>
                    <a:pt x="1196" y="473"/>
                  </a:lnTo>
                  <a:lnTo>
                    <a:pt x="1196" y="473"/>
                  </a:lnTo>
                  <a:lnTo>
                    <a:pt x="1194" y="476"/>
                  </a:lnTo>
                  <a:lnTo>
                    <a:pt x="1194" y="476"/>
                  </a:lnTo>
                  <a:lnTo>
                    <a:pt x="1194" y="478"/>
                  </a:lnTo>
                  <a:lnTo>
                    <a:pt x="1194" y="480"/>
                  </a:lnTo>
                  <a:lnTo>
                    <a:pt x="1192" y="480"/>
                  </a:lnTo>
                  <a:lnTo>
                    <a:pt x="1187" y="485"/>
                  </a:lnTo>
                  <a:lnTo>
                    <a:pt x="1185" y="487"/>
                  </a:lnTo>
                  <a:lnTo>
                    <a:pt x="1182" y="487"/>
                  </a:lnTo>
                  <a:lnTo>
                    <a:pt x="1182" y="487"/>
                  </a:lnTo>
                  <a:lnTo>
                    <a:pt x="1180" y="490"/>
                  </a:lnTo>
                  <a:lnTo>
                    <a:pt x="1180" y="490"/>
                  </a:lnTo>
                  <a:lnTo>
                    <a:pt x="1178" y="494"/>
                  </a:lnTo>
                  <a:lnTo>
                    <a:pt x="1175" y="494"/>
                  </a:lnTo>
                  <a:lnTo>
                    <a:pt x="1175" y="497"/>
                  </a:lnTo>
                  <a:lnTo>
                    <a:pt x="1170" y="497"/>
                  </a:lnTo>
                  <a:lnTo>
                    <a:pt x="1170" y="499"/>
                  </a:lnTo>
                  <a:lnTo>
                    <a:pt x="1168" y="502"/>
                  </a:lnTo>
                  <a:lnTo>
                    <a:pt x="1166" y="502"/>
                  </a:lnTo>
                  <a:lnTo>
                    <a:pt x="1166" y="499"/>
                  </a:lnTo>
                  <a:lnTo>
                    <a:pt x="1166" y="499"/>
                  </a:lnTo>
                  <a:lnTo>
                    <a:pt x="1161" y="499"/>
                  </a:lnTo>
                  <a:lnTo>
                    <a:pt x="1154" y="502"/>
                  </a:lnTo>
                  <a:lnTo>
                    <a:pt x="1152" y="504"/>
                  </a:lnTo>
                  <a:lnTo>
                    <a:pt x="1149" y="506"/>
                  </a:lnTo>
                  <a:lnTo>
                    <a:pt x="1147" y="506"/>
                  </a:lnTo>
                  <a:lnTo>
                    <a:pt x="1147" y="509"/>
                  </a:lnTo>
                  <a:lnTo>
                    <a:pt x="1142" y="511"/>
                  </a:lnTo>
                  <a:lnTo>
                    <a:pt x="1142" y="511"/>
                  </a:lnTo>
                  <a:lnTo>
                    <a:pt x="1142" y="511"/>
                  </a:lnTo>
                  <a:lnTo>
                    <a:pt x="1135" y="511"/>
                  </a:lnTo>
                  <a:lnTo>
                    <a:pt x="1133" y="511"/>
                  </a:lnTo>
                  <a:lnTo>
                    <a:pt x="1130" y="513"/>
                  </a:lnTo>
                  <a:lnTo>
                    <a:pt x="1130" y="518"/>
                  </a:lnTo>
                  <a:lnTo>
                    <a:pt x="1128" y="518"/>
                  </a:lnTo>
                  <a:lnTo>
                    <a:pt x="1128" y="520"/>
                  </a:lnTo>
                  <a:lnTo>
                    <a:pt x="1128" y="518"/>
                  </a:lnTo>
                  <a:lnTo>
                    <a:pt x="1126" y="518"/>
                  </a:lnTo>
                  <a:lnTo>
                    <a:pt x="1126" y="520"/>
                  </a:lnTo>
                  <a:lnTo>
                    <a:pt x="1123" y="520"/>
                  </a:lnTo>
                  <a:lnTo>
                    <a:pt x="1116" y="530"/>
                  </a:lnTo>
                  <a:lnTo>
                    <a:pt x="1111" y="532"/>
                  </a:lnTo>
                  <a:lnTo>
                    <a:pt x="1109" y="535"/>
                  </a:lnTo>
                  <a:lnTo>
                    <a:pt x="1107" y="537"/>
                  </a:lnTo>
                  <a:lnTo>
                    <a:pt x="1104" y="539"/>
                  </a:lnTo>
                  <a:lnTo>
                    <a:pt x="1102" y="542"/>
                  </a:lnTo>
                  <a:lnTo>
                    <a:pt x="1102" y="546"/>
                  </a:lnTo>
                  <a:lnTo>
                    <a:pt x="1102" y="549"/>
                  </a:lnTo>
                  <a:lnTo>
                    <a:pt x="1102" y="549"/>
                  </a:lnTo>
                  <a:lnTo>
                    <a:pt x="1102" y="551"/>
                  </a:lnTo>
                  <a:lnTo>
                    <a:pt x="1100" y="554"/>
                  </a:lnTo>
                  <a:lnTo>
                    <a:pt x="1100" y="556"/>
                  </a:lnTo>
                  <a:lnTo>
                    <a:pt x="1097" y="558"/>
                  </a:lnTo>
                  <a:lnTo>
                    <a:pt x="1095" y="561"/>
                  </a:lnTo>
                  <a:lnTo>
                    <a:pt x="1097" y="561"/>
                  </a:lnTo>
                  <a:lnTo>
                    <a:pt x="1095" y="563"/>
                  </a:lnTo>
                  <a:lnTo>
                    <a:pt x="1095" y="563"/>
                  </a:lnTo>
                  <a:lnTo>
                    <a:pt x="1095" y="565"/>
                  </a:lnTo>
                  <a:lnTo>
                    <a:pt x="1097" y="565"/>
                  </a:lnTo>
                  <a:lnTo>
                    <a:pt x="1102" y="565"/>
                  </a:lnTo>
                  <a:lnTo>
                    <a:pt x="1102" y="568"/>
                  </a:lnTo>
                  <a:lnTo>
                    <a:pt x="1102" y="572"/>
                  </a:lnTo>
                  <a:lnTo>
                    <a:pt x="1102" y="572"/>
                  </a:lnTo>
                  <a:lnTo>
                    <a:pt x="1100" y="572"/>
                  </a:lnTo>
                  <a:lnTo>
                    <a:pt x="1100" y="577"/>
                  </a:lnTo>
                  <a:lnTo>
                    <a:pt x="1102" y="577"/>
                  </a:lnTo>
                  <a:lnTo>
                    <a:pt x="1104" y="575"/>
                  </a:lnTo>
                  <a:lnTo>
                    <a:pt x="1104" y="572"/>
                  </a:lnTo>
                  <a:lnTo>
                    <a:pt x="1109" y="570"/>
                  </a:lnTo>
                  <a:lnTo>
                    <a:pt x="1111" y="570"/>
                  </a:lnTo>
                  <a:lnTo>
                    <a:pt x="1111" y="572"/>
                  </a:lnTo>
                  <a:lnTo>
                    <a:pt x="1111" y="572"/>
                  </a:lnTo>
                  <a:lnTo>
                    <a:pt x="1109" y="575"/>
                  </a:lnTo>
                  <a:lnTo>
                    <a:pt x="1109" y="577"/>
                  </a:lnTo>
                  <a:lnTo>
                    <a:pt x="1104" y="582"/>
                  </a:lnTo>
                  <a:lnTo>
                    <a:pt x="1102" y="582"/>
                  </a:lnTo>
                  <a:lnTo>
                    <a:pt x="1100" y="584"/>
                  </a:lnTo>
                  <a:lnTo>
                    <a:pt x="1100" y="584"/>
                  </a:lnTo>
                  <a:lnTo>
                    <a:pt x="1097" y="587"/>
                  </a:lnTo>
                  <a:lnTo>
                    <a:pt x="1097" y="587"/>
                  </a:lnTo>
                  <a:lnTo>
                    <a:pt x="1097" y="587"/>
                  </a:lnTo>
                  <a:lnTo>
                    <a:pt x="1102" y="584"/>
                  </a:lnTo>
                  <a:lnTo>
                    <a:pt x="1104" y="582"/>
                  </a:lnTo>
                  <a:lnTo>
                    <a:pt x="1104" y="582"/>
                  </a:lnTo>
                  <a:lnTo>
                    <a:pt x="1102" y="584"/>
                  </a:lnTo>
                  <a:lnTo>
                    <a:pt x="1100" y="589"/>
                  </a:lnTo>
                  <a:lnTo>
                    <a:pt x="1097" y="591"/>
                  </a:lnTo>
                  <a:lnTo>
                    <a:pt x="1097" y="591"/>
                  </a:lnTo>
                  <a:lnTo>
                    <a:pt x="1100" y="591"/>
                  </a:lnTo>
                  <a:lnTo>
                    <a:pt x="1102" y="589"/>
                  </a:lnTo>
                  <a:lnTo>
                    <a:pt x="1102" y="589"/>
                  </a:lnTo>
                  <a:lnTo>
                    <a:pt x="1102" y="587"/>
                  </a:lnTo>
                  <a:lnTo>
                    <a:pt x="1104" y="587"/>
                  </a:lnTo>
                  <a:lnTo>
                    <a:pt x="1104" y="584"/>
                  </a:lnTo>
                  <a:lnTo>
                    <a:pt x="1107" y="582"/>
                  </a:lnTo>
                  <a:lnTo>
                    <a:pt x="1107" y="584"/>
                  </a:lnTo>
                  <a:lnTo>
                    <a:pt x="1107" y="584"/>
                  </a:lnTo>
                  <a:lnTo>
                    <a:pt x="1107" y="589"/>
                  </a:lnTo>
                  <a:lnTo>
                    <a:pt x="1104" y="589"/>
                  </a:lnTo>
                  <a:lnTo>
                    <a:pt x="1104" y="591"/>
                  </a:lnTo>
                  <a:lnTo>
                    <a:pt x="1107" y="591"/>
                  </a:lnTo>
                  <a:lnTo>
                    <a:pt x="1109" y="591"/>
                  </a:lnTo>
                  <a:lnTo>
                    <a:pt x="1109" y="591"/>
                  </a:lnTo>
                  <a:lnTo>
                    <a:pt x="1107" y="591"/>
                  </a:lnTo>
                  <a:lnTo>
                    <a:pt x="1107" y="589"/>
                  </a:lnTo>
                  <a:lnTo>
                    <a:pt x="1109" y="584"/>
                  </a:lnTo>
                  <a:lnTo>
                    <a:pt x="1109" y="582"/>
                  </a:lnTo>
                  <a:lnTo>
                    <a:pt x="1109" y="580"/>
                  </a:lnTo>
                  <a:lnTo>
                    <a:pt x="1109" y="577"/>
                  </a:lnTo>
                  <a:lnTo>
                    <a:pt x="1111" y="575"/>
                  </a:lnTo>
                  <a:lnTo>
                    <a:pt x="1114" y="575"/>
                  </a:lnTo>
                  <a:lnTo>
                    <a:pt x="1114" y="570"/>
                  </a:lnTo>
                  <a:lnTo>
                    <a:pt x="1118" y="572"/>
                  </a:lnTo>
                  <a:lnTo>
                    <a:pt x="1121" y="572"/>
                  </a:lnTo>
                  <a:lnTo>
                    <a:pt x="1123" y="572"/>
                  </a:lnTo>
                  <a:lnTo>
                    <a:pt x="1123" y="572"/>
                  </a:lnTo>
                  <a:lnTo>
                    <a:pt x="1126" y="568"/>
                  </a:lnTo>
                  <a:lnTo>
                    <a:pt x="1135" y="563"/>
                  </a:lnTo>
                  <a:lnTo>
                    <a:pt x="1137" y="561"/>
                  </a:lnTo>
                  <a:lnTo>
                    <a:pt x="1140" y="558"/>
                  </a:lnTo>
                  <a:lnTo>
                    <a:pt x="1140" y="558"/>
                  </a:lnTo>
                  <a:lnTo>
                    <a:pt x="1144" y="556"/>
                  </a:lnTo>
                  <a:lnTo>
                    <a:pt x="1144" y="554"/>
                  </a:lnTo>
                  <a:lnTo>
                    <a:pt x="1147" y="551"/>
                  </a:lnTo>
                  <a:lnTo>
                    <a:pt x="1149" y="551"/>
                  </a:lnTo>
                  <a:lnTo>
                    <a:pt x="1152" y="549"/>
                  </a:lnTo>
                  <a:lnTo>
                    <a:pt x="1154" y="549"/>
                  </a:lnTo>
                  <a:lnTo>
                    <a:pt x="1154" y="549"/>
                  </a:lnTo>
                  <a:lnTo>
                    <a:pt x="1156" y="549"/>
                  </a:lnTo>
                  <a:lnTo>
                    <a:pt x="1159" y="546"/>
                  </a:lnTo>
                  <a:lnTo>
                    <a:pt x="1163" y="544"/>
                  </a:lnTo>
                  <a:lnTo>
                    <a:pt x="1166" y="544"/>
                  </a:lnTo>
                  <a:lnTo>
                    <a:pt x="1168" y="542"/>
                  </a:lnTo>
                  <a:lnTo>
                    <a:pt x="1168" y="542"/>
                  </a:lnTo>
                  <a:lnTo>
                    <a:pt x="1175" y="539"/>
                  </a:lnTo>
                  <a:lnTo>
                    <a:pt x="1180" y="537"/>
                  </a:lnTo>
                  <a:lnTo>
                    <a:pt x="1180" y="537"/>
                  </a:lnTo>
                  <a:lnTo>
                    <a:pt x="1180" y="537"/>
                  </a:lnTo>
                  <a:lnTo>
                    <a:pt x="1180" y="539"/>
                  </a:lnTo>
                  <a:lnTo>
                    <a:pt x="1182" y="542"/>
                  </a:lnTo>
                  <a:lnTo>
                    <a:pt x="1182" y="539"/>
                  </a:lnTo>
                  <a:lnTo>
                    <a:pt x="1185" y="539"/>
                  </a:lnTo>
                  <a:lnTo>
                    <a:pt x="1185" y="542"/>
                  </a:lnTo>
                  <a:lnTo>
                    <a:pt x="1187" y="544"/>
                  </a:lnTo>
                  <a:lnTo>
                    <a:pt x="1192" y="544"/>
                  </a:lnTo>
                  <a:lnTo>
                    <a:pt x="1194" y="544"/>
                  </a:lnTo>
                  <a:lnTo>
                    <a:pt x="1196" y="544"/>
                  </a:lnTo>
                  <a:lnTo>
                    <a:pt x="1201" y="544"/>
                  </a:lnTo>
                  <a:lnTo>
                    <a:pt x="1201" y="546"/>
                  </a:lnTo>
                  <a:lnTo>
                    <a:pt x="1204" y="546"/>
                  </a:lnTo>
                  <a:lnTo>
                    <a:pt x="1204" y="544"/>
                  </a:lnTo>
                  <a:lnTo>
                    <a:pt x="1208" y="544"/>
                  </a:lnTo>
                  <a:lnTo>
                    <a:pt x="1211" y="544"/>
                  </a:lnTo>
                  <a:lnTo>
                    <a:pt x="1211" y="544"/>
                  </a:lnTo>
                  <a:lnTo>
                    <a:pt x="1211" y="544"/>
                  </a:lnTo>
                  <a:lnTo>
                    <a:pt x="1213" y="546"/>
                  </a:lnTo>
                  <a:lnTo>
                    <a:pt x="1213" y="544"/>
                  </a:lnTo>
                  <a:lnTo>
                    <a:pt x="1215" y="544"/>
                  </a:lnTo>
                  <a:lnTo>
                    <a:pt x="1218" y="542"/>
                  </a:lnTo>
                  <a:lnTo>
                    <a:pt x="1220" y="542"/>
                  </a:lnTo>
                  <a:lnTo>
                    <a:pt x="1223" y="544"/>
                  </a:lnTo>
                  <a:lnTo>
                    <a:pt x="1223" y="546"/>
                  </a:lnTo>
                  <a:lnTo>
                    <a:pt x="1223" y="546"/>
                  </a:lnTo>
                  <a:lnTo>
                    <a:pt x="1227" y="546"/>
                  </a:lnTo>
                  <a:lnTo>
                    <a:pt x="1230" y="544"/>
                  </a:lnTo>
                  <a:lnTo>
                    <a:pt x="1230" y="542"/>
                  </a:lnTo>
                  <a:lnTo>
                    <a:pt x="1230" y="542"/>
                  </a:lnTo>
                  <a:lnTo>
                    <a:pt x="1230" y="542"/>
                  </a:lnTo>
                  <a:lnTo>
                    <a:pt x="1227" y="539"/>
                  </a:lnTo>
                  <a:lnTo>
                    <a:pt x="1227" y="537"/>
                  </a:lnTo>
                  <a:lnTo>
                    <a:pt x="1230" y="532"/>
                  </a:lnTo>
                  <a:lnTo>
                    <a:pt x="1237" y="532"/>
                  </a:lnTo>
                  <a:lnTo>
                    <a:pt x="1237" y="535"/>
                  </a:lnTo>
                  <a:lnTo>
                    <a:pt x="1239" y="535"/>
                  </a:lnTo>
                  <a:lnTo>
                    <a:pt x="1239" y="539"/>
                  </a:lnTo>
                  <a:lnTo>
                    <a:pt x="1241" y="539"/>
                  </a:lnTo>
                  <a:lnTo>
                    <a:pt x="1244" y="539"/>
                  </a:lnTo>
                  <a:lnTo>
                    <a:pt x="1244" y="537"/>
                  </a:lnTo>
                  <a:lnTo>
                    <a:pt x="1244" y="537"/>
                  </a:lnTo>
                  <a:lnTo>
                    <a:pt x="1246" y="535"/>
                  </a:lnTo>
                  <a:lnTo>
                    <a:pt x="1249" y="535"/>
                  </a:lnTo>
                  <a:lnTo>
                    <a:pt x="1249" y="535"/>
                  </a:lnTo>
                  <a:lnTo>
                    <a:pt x="1249" y="535"/>
                  </a:lnTo>
                  <a:lnTo>
                    <a:pt x="1249" y="537"/>
                  </a:lnTo>
                  <a:lnTo>
                    <a:pt x="1251" y="537"/>
                  </a:lnTo>
                  <a:lnTo>
                    <a:pt x="1253" y="537"/>
                  </a:lnTo>
                  <a:lnTo>
                    <a:pt x="1256" y="535"/>
                  </a:lnTo>
                  <a:lnTo>
                    <a:pt x="1256" y="537"/>
                  </a:lnTo>
                  <a:lnTo>
                    <a:pt x="1258" y="539"/>
                  </a:lnTo>
                  <a:lnTo>
                    <a:pt x="1258" y="537"/>
                  </a:lnTo>
                  <a:lnTo>
                    <a:pt x="1260" y="539"/>
                  </a:lnTo>
                  <a:lnTo>
                    <a:pt x="1260" y="542"/>
                  </a:lnTo>
                  <a:lnTo>
                    <a:pt x="1260" y="544"/>
                  </a:lnTo>
                  <a:lnTo>
                    <a:pt x="1263" y="544"/>
                  </a:lnTo>
                  <a:lnTo>
                    <a:pt x="1263" y="546"/>
                  </a:lnTo>
                  <a:lnTo>
                    <a:pt x="1263" y="546"/>
                  </a:lnTo>
                  <a:lnTo>
                    <a:pt x="1263" y="549"/>
                  </a:lnTo>
                  <a:lnTo>
                    <a:pt x="1265" y="549"/>
                  </a:lnTo>
                  <a:lnTo>
                    <a:pt x="1265" y="549"/>
                  </a:lnTo>
                  <a:lnTo>
                    <a:pt x="1270" y="554"/>
                  </a:lnTo>
                  <a:lnTo>
                    <a:pt x="1270" y="554"/>
                  </a:lnTo>
                  <a:lnTo>
                    <a:pt x="1270" y="554"/>
                  </a:lnTo>
                  <a:lnTo>
                    <a:pt x="1270" y="554"/>
                  </a:lnTo>
                  <a:lnTo>
                    <a:pt x="1272" y="554"/>
                  </a:lnTo>
                  <a:lnTo>
                    <a:pt x="1272" y="554"/>
                  </a:lnTo>
                  <a:lnTo>
                    <a:pt x="1272" y="554"/>
                  </a:lnTo>
                  <a:lnTo>
                    <a:pt x="1275" y="556"/>
                  </a:lnTo>
                  <a:lnTo>
                    <a:pt x="1275" y="556"/>
                  </a:lnTo>
                  <a:lnTo>
                    <a:pt x="1275" y="556"/>
                  </a:lnTo>
                  <a:lnTo>
                    <a:pt x="1275" y="554"/>
                  </a:lnTo>
                  <a:lnTo>
                    <a:pt x="1277" y="556"/>
                  </a:lnTo>
                  <a:lnTo>
                    <a:pt x="1277" y="558"/>
                  </a:lnTo>
                  <a:lnTo>
                    <a:pt x="1277" y="561"/>
                  </a:lnTo>
                  <a:lnTo>
                    <a:pt x="1277" y="565"/>
                  </a:lnTo>
                  <a:lnTo>
                    <a:pt x="1279" y="563"/>
                  </a:lnTo>
                  <a:lnTo>
                    <a:pt x="1279" y="563"/>
                  </a:lnTo>
                  <a:lnTo>
                    <a:pt x="1279" y="563"/>
                  </a:lnTo>
                  <a:lnTo>
                    <a:pt x="1282" y="563"/>
                  </a:lnTo>
                  <a:lnTo>
                    <a:pt x="1279" y="565"/>
                  </a:lnTo>
                  <a:lnTo>
                    <a:pt x="1282" y="565"/>
                  </a:lnTo>
                  <a:lnTo>
                    <a:pt x="1282" y="568"/>
                  </a:lnTo>
                  <a:lnTo>
                    <a:pt x="1284" y="568"/>
                  </a:lnTo>
                  <a:lnTo>
                    <a:pt x="1282" y="570"/>
                  </a:lnTo>
                  <a:lnTo>
                    <a:pt x="1284" y="570"/>
                  </a:lnTo>
                  <a:lnTo>
                    <a:pt x="1284" y="570"/>
                  </a:lnTo>
                  <a:lnTo>
                    <a:pt x="1282" y="572"/>
                  </a:lnTo>
                  <a:lnTo>
                    <a:pt x="1279" y="572"/>
                  </a:lnTo>
                  <a:lnTo>
                    <a:pt x="1279" y="572"/>
                  </a:lnTo>
                  <a:lnTo>
                    <a:pt x="1282" y="575"/>
                  </a:lnTo>
                  <a:lnTo>
                    <a:pt x="1279" y="580"/>
                  </a:lnTo>
                  <a:lnTo>
                    <a:pt x="1279" y="580"/>
                  </a:lnTo>
                  <a:lnTo>
                    <a:pt x="1279" y="584"/>
                  </a:lnTo>
                  <a:lnTo>
                    <a:pt x="1282" y="584"/>
                  </a:lnTo>
                  <a:lnTo>
                    <a:pt x="1282" y="584"/>
                  </a:lnTo>
                  <a:lnTo>
                    <a:pt x="1282" y="587"/>
                  </a:lnTo>
                  <a:lnTo>
                    <a:pt x="1279" y="587"/>
                  </a:lnTo>
                  <a:lnTo>
                    <a:pt x="1282" y="589"/>
                  </a:lnTo>
                  <a:lnTo>
                    <a:pt x="1282" y="591"/>
                  </a:lnTo>
                  <a:lnTo>
                    <a:pt x="1282" y="591"/>
                  </a:lnTo>
                  <a:lnTo>
                    <a:pt x="1282" y="594"/>
                  </a:lnTo>
                  <a:lnTo>
                    <a:pt x="1284" y="594"/>
                  </a:lnTo>
                  <a:lnTo>
                    <a:pt x="1284" y="596"/>
                  </a:lnTo>
                  <a:lnTo>
                    <a:pt x="1284" y="598"/>
                  </a:lnTo>
                  <a:lnTo>
                    <a:pt x="1284" y="601"/>
                  </a:lnTo>
                  <a:lnTo>
                    <a:pt x="1286" y="606"/>
                  </a:lnTo>
                  <a:lnTo>
                    <a:pt x="1289" y="608"/>
                  </a:lnTo>
                  <a:lnTo>
                    <a:pt x="1291" y="608"/>
                  </a:lnTo>
                  <a:lnTo>
                    <a:pt x="1293" y="608"/>
                  </a:lnTo>
                  <a:lnTo>
                    <a:pt x="1293" y="610"/>
                  </a:lnTo>
                  <a:lnTo>
                    <a:pt x="1293" y="610"/>
                  </a:lnTo>
                  <a:lnTo>
                    <a:pt x="1293" y="615"/>
                  </a:lnTo>
                  <a:lnTo>
                    <a:pt x="1296" y="617"/>
                  </a:lnTo>
                  <a:lnTo>
                    <a:pt x="1296" y="620"/>
                  </a:lnTo>
                  <a:lnTo>
                    <a:pt x="1301" y="620"/>
                  </a:lnTo>
                  <a:lnTo>
                    <a:pt x="1301" y="620"/>
                  </a:lnTo>
                  <a:lnTo>
                    <a:pt x="1301" y="620"/>
                  </a:lnTo>
                  <a:lnTo>
                    <a:pt x="1303" y="627"/>
                  </a:lnTo>
                  <a:lnTo>
                    <a:pt x="1305" y="629"/>
                  </a:lnTo>
                  <a:lnTo>
                    <a:pt x="1308" y="632"/>
                  </a:lnTo>
                  <a:lnTo>
                    <a:pt x="1305" y="634"/>
                  </a:lnTo>
                  <a:lnTo>
                    <a:pt x="1308" y="636"/>
                  </a:lnTo>
                  <a:lnTo>
                    <a:pt x="1305" y="636"/>
                  </a:lnTo>
                  <a:lnTo>
                    <a:pt x="1305" y="639"/>
                  </a:lnTo>
                  <a:lnTo>
                    <a:pt x="1303" y="641"/>
                  </a:lnTo>
                  <a:lnTo>
                    <a:pt x="1303" y="643"/>
                  </a:lnTo>
                  <a:lnTo>
                    <a:pt x="1303" y="646"/>
                  </a:lnTo>
                  <a:lnTo>
                    <a:pt x="1305" y="648"/>
                  </a:lnTo>
                  <a:lnTo>
                    <a:pt x="1303" y="653"/>
                  </a:lnTo>
                  <a:lnTo>
                    <a:pt x="1303" y="653"/>
                  </a:lnTo>
                  <a:lnTo>
                    <a:pt x="1305" y="660"/>
                  </a:lnTo>
                  <a:lnTo>
                    <a:pt x="1308" y="660"/>
                  </a:lnTo>
                  <a:lnTo>
                    <a:pt x="1308" y="660"/>
                  </a:lnTo>
                  <a:lnTo>
                    <a:pt x="1308" y="660"/>
                  </a:lnTo>
                  <a:lnTo>
                    <a:pt x="1310" y="662"/>
                  </a:lnTo>
                  <a:lnTo>
                    <a:pt x="1310" y="672"/>
                  </a:lnTo>
                  <a:lnTo>
                    <a:pt x="1312" y="674"/>
                  </a:lnTo>
                  <a:lnTo>
                    <a:pt x="1312" y="681"/>
                  </a:lnTo>
                  <a:lnTo>
                    <a:pt x="1315" y="686"/>
                  </a:lnTo>
                  <a:lnTo>
                    <a:pt x="1315" y="688"/>
                  </a:lnTo>
                  <a:lnTo>
                    <a:pt x="1317" y="691"/>
                  </a:lnTo>
                  <a:lnTo>
                    <a:pt x="1319" y="691"/>
                  </a:lnTo>
                  <a:lnTo>
                    <a:pt x="1322" y="693"/>
                  </a:lnTo>
                  <a:lnTo>
                    <a:pt x="1324" y="693"/>
                  </a:lnTo>
                  <a:lnTo>
                    <a:pt x="1327" y="693"/>
                  </a:lnTo>
                  <a:lnTo>
                    <a:pt x="1327" y="693"/>
                  </a:lnTo>
                  <a:lnTo>
                    <a:pt x="1329" y="695"/>
                  </a:lnTo>
                  <a:lnTo>
                    <a:pt x="1329" y="698"/>
                  </a:lnTo>
                  <a:lnTo>
                    <a:pt x="1327" y="700"/>
                  </a:lnTo>
                  <a:lnTo>
                    <a:pt x="1327" y="702"/>
                  </a:lnTo>
                  <a:lnTo>
                    <a:pt x="1324" y="705"/>
                  </a:lnTo>
                  <a:lnTo>
                    <a:pt x="1324" y="707"/>
                  </a:lnTo>
                  <a:lnTo>
                    <a:pt x="1324" y="707"/>
                  </a:lnTo>
                  <a:lnTo>
                    <a:pt x="1327" y="707"/>
                  </a:lnTo>
                  <a:lnTo>
                    <a:pt x="1327" y="710"/>
                  </a:lnTo>
                  <a:lnTo>
                    <a:pt x="1327" y="712"/>
                  </a:lnTo>
                  <a:lnTo>
                    <a:pt x="1327" y="714"/>
                  </a:lnTo>
                  <a:lnTo>
                    <a:pt x="1324" y="717"/>
                  </a:lnTo>
                  <a:lnTo>
                    <a:pt x="1324" y="719"/>
                  </a:lnTo>
                  <a:lnTo>
                    <a:pt x="1327" y="719"/>
                  </a:lnTo>
                  <a:lnTo>
                    <a:pt x="1327" y="719"/>
                  </a:lnTo>
                  <a:lnTo>
                    <a:pt x="1327" y="721"/>
                  </a:lnTo>
                  <a:lnTo>
                    <a:pt x="1324" y="724"/>
                  </a:lnTo>
                  <a:lnTo>
                    <a:pt x="1322" y="724"/>
                  </a:lnTo>
                  <a:lnTo>
                    <a:pt x="1322" y="724"/>
                  </a:lnTo>
                  <a:lnTo>
                    <a:pt x="1319" y="724"/>
                  </a:lnTo>
                  <a:lnTo>
                    <a:pt x="1319" y="728"/>
                  </a:lnTo>
                  <a:lnTo>
                    <a:pt x="1319" y="731"/>
                  </a:lnTo>
                  <a:lnTo>
                    <a:pt x="1317" y="731"/>
                  </a:lnTo>
                  <a:lnTo>
                    <a:pt x="1319" y="731"/>
                  </a:lnTo>
                  <a:lnTo>
                    <a:pt x="1319" y="733"/>
                  </a:lnTo>
                  <a:lnTo>
                    <a:pt x="1317" y="733"/>
                  </a:lnTo>
                  <a:lnTo>
                    <a:pt x="1317" y="736"/>
                  </a:lnTo>
                  <a:lnTo>
                    <a:pt x="1317" y="736"/>
                  </a:lnTo>
                  <a:lnTo>
                    <a:pt x="1317" y="736"/>
                  </a:lnTo>
                  <a:lnTo>
                    <a:pt x="1317" y="736"/>
                  </a:lnTo>
                  <a:lnTo>
                    <a:pt x="1317" y="736"/>
                  </a:lnTo>
                  <a:lnTo>
                    <a:pt x="1315" y="738"/>
                  </a:lnTo>
                  <a:lnTo>
                    <a:pt x="1315" y="736"/>
                  </a:lnTo>
                  <a:lnTo>
                    <a:pt x="1315" y="736"/>
                  </a:lnTo>
                  <a:lnTo>
                    <a:pt x="1312" y="738"/>
                  </a:lnTo>
                  <a:lnTo>
                    <a:pt x="1310" y="738"/>
                  </a:lnTo>
                  <a:lnTo>
                    <a:pt x="1305" y="743"/>
                  </a:lnTo>
                  <a:lnTo>
                    <a:pt x="1305" y="747"/>
                  </a:lnTo>
                  <a:lnTo>
                    <a:pt x="1305" y="747"/>
                  </a:lnTo>
                  <a:lnTo>
                    <a:pt x="1308" y="747"/>
                  </a:lnTo>
                  <a:lnTo>
                    <a:pt x="1308" y="747"/>
                  </a:lnTo>
                  <a:lnTo>
                    <a:pt x="1310" y="747"/>
                  </a:lnTo>
                  <a:lnTo>
                    <a:pt x="1310" y="750"/>
                  </a:lnTo>
                  <a:lnTo>
                    <a:pt x="1310" y="750"/>
                  </a:lnTo>
                  <a:lnTo>
                    <a:pt x="1310" y="750"/>
                  </a:lnTo>
                  <a:lnTo>
                    <a:pt x="1310" y="752"/>
                  </a:lnTo>
                  <a:lnTo>
                    <a:pt x="1312" y="752"/>
                  </a:lnTo>
                  <a:lnTo>
                    <a:pt x="1312" y="752"/>
                  </a:lnTo>
                  <a:lnTo>
                    <a:pt x="1312" y="752"/>
                  </a:lnTo>
                  <a:lnTo>
                    <a:pt x="1315" y="757"/>
                  </a:lnTo>
                  <a:lnTo>
                    <a:pt x="1315" y="769"/>
                  </a:lnTo>
                  <a:lnTo>
                    <a:pt x="1315" y="769"/>
                  </a:lnTo>
                  <a:lnTo>
                    <a:pt x="1312" y="769"/>
                  </a:lnTo>
                  <a:lnTo>
                    <a:pt x="1315" y="769"/>
                  </a:lnTo>
                  <a:lnTo>
                    <a:pt x="1315" y="771"/>
                  </a:lnTo>
                  <a:lnTo>
                    <a:pt x="1315" y="773"/>
                  </a:lnTo>
                  <a:lnTo>
                    <a:pt x="1317" y="773"/>
                  </a:lnTo>
                  <a:lnTo>
                    <a:pt x="1315" y="778"/>
                  </a:lnTo>
                  <a:lnTo>
                    <a:pt x="1315" y="783"/>
                  </a:lnTo>
                  <a:lnTo>
                    <a:pt x="1312" y="783"/>
                  </a:lnTo>
                  <a:lnTo>
                    <a:pt x="1310" y="783"/>
                  </a:lnTo>
                  <a:lnTo>
                    <a:pt x="1310" y="783"/>
                  </a:lnTo>
                  <a:lnTo>
                    <a:pt x="1310" y="783"/>
                  </a:lnTo>
                  <a:lnTo>
                    <a:pt x="1310" y="783"/>
                  </a:lnTo>
                  <a:lnTo>
                    <a:pt x="1308" y="780"/>
                  </a:lnTo>
                  <a:lnTo>
                    <a:pt x="1308" y="780"/>
                  </a:lnTo>
                  <a:lnTo>
                    <a:pt x="1303" y="783"/>
                  </a:lnTo>
                  <a:lnTo>
                    <a:pt x="1303" y="785"/>
                  </a:lnTo>
                  <a:lnTo>
                    <a:pt x="1301" y="788"/>
                  </a:lnTo>
                  <a:lnTo>
                    <a:pt x="1301" y="788"/>
                  </a:lnTo>
                  <a:lnTo>
                    <a:pt x="1303" y="788"/>
                  </a:lnTo>
                  <a:lnTo>
                    <a:pt x="1303" y="790"/>
                  </a:lnTo>
                  <a:lnTo>
                    <a:pt x="1303" y="792"/>
                  </a:lnTo>
                  <a:lnTo>
                    <a:pt x="1301" y="792"/>
                  </a:lnTo>
                  <a:lnTo>
                    <a:pt x="1298" y="797"/>
                  </a:lnTo>
                  <a:lnTo>
                    <a:pt x="1301" y="797"/>
                  </a:lnTo>
                  <a:lnTo>
                    <a:pt x="1301" y="797"/>
                  </a:lnTo>
                  <a:lnTo>
                    <a:pt x="1303" y="797"/>
                  </a:lnTo>
                  <a:lnTo>
                    <a:pt x="1303" y="797"/>
                  </a:lnTo>
                  <a:lnTo>
                    <a:pt x="1305" y="797"/>
                  </a:lnTo>
                  <a:lnTo>
                    <a:pt x="1305" y="797"/>
                  </a:lnTo>
                  <a:lnTo>
                    <a:pt x="1305" y="797"/>
                  </a:lnTo>
                  <a:lnTo>
                    <a:pt x="1305" y="802"/>
                  </a:lnTo>
                  <a:lnTo>
                    <a:pt x="1305" y="802"/>
                  </a:lnTo>
                  <a:lnTo>
                    <a:pt x="1305" y="804"/>
                  </a:lnTo>
                  <a:lnTo>
                    <a:pt x="1303" y="806"/>
                  </a:lnTo>
                  <a:lnTo>
                    <a:pt x="1303" y="806"/>
                  </a:lnTo>
                  <a:lnTo>
                    <a:pt x="1301" y="804"/>
                  </a:lnTo>
                  <a:lnTo>
                    <a:pt x="1301" y="804"/>
                  </a:lnTo>
                  <a:lnTo>
                    <a:pt x="1301" y="804"/>
                  </a:lnTo>
                  <a:lnTo>
                    <a:pt x="1301" y="804"/>
                  </a:lnTo>
                  <a:lnTo>
                    <a:pt x="1298" y="806"/>
                  </a:lnTo>
                  <a:lnTo>
                    <a:pt x="1298" y="806"/>
                  </a:lnTo>
                  <a:lnTo>
                    <a:pt x="1301" y="809"/>
                  </a:lnTo>
                  <a:lnTo>
                    <a:pt x="1301" y="809"/>
                  </a:lnTo>
                  <a:lnTo>
                    <a:pt x="1301" y="811"/>
                  </a:lnTo>
                  <a:lnTo>
                    <a:pt x="1301" y="809"/>
                  </a:lnTo>
                  <a:lnTo>
                    <a:pt x="1298" y="809"/>
                  </a:lnTo>
                  <a:lnTo>
                    <a:pt x="1298" y="814"/>
                  </a:lnTo>
                  <a:lnTo>
                    <a:pt x="1298" y="814"/>
                  </a:lnTo>
                  <a:lnTo>
                    <a:pt x="1298" y="816"/>
                  </a:lnTo>
                  <a:lnTo>
                    <a:pt x="1298" y="816"/>
                  </a:lnTo>
                  <a:lnTo>
                    <a:pt x="1298" y="816"/>
                  </a:lnTo>
                  <a:lnTo>
                    <a:pt x="1298" y="818"/>
                  </a:lnTo>
                  <a:lnTo>
                    <a:pt x="1298" y="818"/>
                  </a:lnTo>
                  <a:lnTo>
                    <a:pt x="1298" y="821"/>
                  </a:lnTo>
                  <a:lnTo>
                    <a:pt x="1298" y="821"/>
                  </a:lnTo>
                  <a:lnTo>
                    <a:pt x="1298" y="823"/>
                  </a:lnTo>
                  <a:lnTo>
                    <a:pt x="1293" y="825"/>
                  </a:lnTo>
                  <a:lnTo>
                    <a:pt x="1291" y="821"/>
                  </a:lnTo>
                  <a:lnTo>
                    <a:pt x="1291" y="816"/>
                  </a:lnTo>
                  <a:lnTo>
                    <a:pt x="1289" y="816"/>
                  </a:lnTo>
                  <a:lnTo>
                    <a:pt x="1289" y="816"/>
                  </a:lnTo>
                  <a:lnTo>
                    <a:pt x="1286" y="816"/>
                  </a:lnTo>
                  <a:lnTo>
                    <a:pt x="1286" y="816"/>
                  </a:lnTo>
                  <a:lnTo>
                    <a:pt x="1286" y="818"/>
                  </a:lnTo>
                  <a:lnTo>
                    <a:pt x="1286" y="818"/>
                  </a:lnTo>
                  <a:lnTo>
                    <a:pt x="1284" y="816"/>
                  </a:lnTo>
                  <a:lnTo>
                    <a:pt x="1282" y="814"/>
                  </a:lnTo>
                  <a:lnTo>
                    <a:pt x="1282" y="811"/>
                  </a:lnTo>
                  <a:lnTo>
                    <a:pt x="1282" y="806"/>
                  </a:lnTo>
                  <a:lnTo>
                    <a:pt x="1282" y="806"/>
                  </a:lnTo>
                  <a:lnTo>
                    <a:pt x="1282" y="804"/>
                  </a:lnTo>
                  <a:lnTo>
                    <a:pt x="1282" y="804"/>
                  </a:lnTo>
                  <a:lnTo>
                    <a:pt x="1282" y="802"/>
                  </a:lnTo>
                  <a:lnTo>
                    <a:pt x="1279" y="799"/>
                  </a:lnTo>
                  <a:lnTo>
                    <a:pt x="1279" y="799"/>
                  </a:lnTo>
                  <a:lnTo>
                    <a:pt x="1279" y="797"/>
                  </a:lnTo>
                  <a:lnTo>
                    <a:pt x="1277" y="797"/>
                  </a:lnTo>
                  <a:lnTo>
                    <a:pt x="1277" y="797"/>
                  </a:lnTo>
                  <a:lnTo>
                    <a:pt x="1277" y="792"/>
                  </a:lnTo>
                  <a:lnTo>
                    <a:pt x="1275" y="788"/>
                  </a:lnTo>
                  <a:lnTo>
                    <a:pt x="1275" y="788"/>
                  </a:lnTo>
                  <a:lnTo>
                    <a:pt x="1272" y="785"/>
                  </a:lnTo>
                  <a:lnTo>
                    <a:pt x="1272" y="785"/>
                  </a:lnTo>
                  <a:lnTo>
                    <a:pt x="1272" y="785"/>
                  </a:lnTo>
                  <a:lnTo>
                    <a:pt x="1270" y="783"/>
                  </a:lnTo>
                  <a:lnTo>
                    <a:pt x="1270" y="783"/>
                  </a:lnTo>
                  <a:lnTo>
                    <a:pt x="1267" y="778"/>
                  </a:lnTo>
                  <a:lnTo>
                    <a:pt x="1267" y="776"/>
                  </a:lnTo>
                  <a:lnTo>
                    <a:pt x="1265" y="776"/>
                  </a:lnTo>
                  <a:lnTo>
                    <a:pt x="1263" y="776"/>
                  </a:lnTo>
                  <a:lnTo>
                    <a:pt x="1260" y="773"/>
                  </a:lnTo>
                  <a:lnTo>
                    <a:pt x="1258" y="773"/>
                  </a:lnTo>
                  <a:lnTo>
                    <a:pt x="1258" y="776"/>
                  </a:lnTo>
                  <a:lnTo>
                    <a:pt x="1258" y="776"/>
                  </a:lnTo>
                  <a:lnTo>
                    <a:pt x="1258" y="773"/>
                  </a:lnTo>
                  <a:lnTo>
                    <a:pt x="1258" y="773"/>
                  </a:lnTo>
                  <a:lnTo>
                    <a:pt x="1258" y="773"/>
                  </a:lnTo>
                  <a:lnTo>
                    <a:pt x="1260" y="771"/>
                  </a:lnTo>
                  <a:lnTo>
                    <a:pt x="1260" y="771"/>
                  </a:lnTo>
                  <a:lnTo>
                    <a:pt x="1258" y="769"/>
                  </a:lnTo>
                  <a:lnTo>
                    <a:pt x="1258" y="769"/>
                  </a:lnTo>
                  <a:lnTo>
                    <a:pt x="1258" y="766"/>
                  </a:lnTo>
                  <a:lnTo>
                    <a:pt x="1258" y="764"/>
                  </a:lnTo>
                  <a:lnTo>
                    <a:pt x="1258" y="762"/>
                  </a:lnTo>
                  <a:lnTo>
                    <a:pt x="1258" y="759"/>
                  </a:lnTo>
                  <a:lnTo>
                    <a:pt x="1258" y="759"/>
                  </a:lnTo>
                  <a:lnTo>
                    <a:pt x="1258" y="754"/>
                  </a:lnTo>
                  <a:lnTo>
                    <a:pt x="1260" y="754"/>
                  </a:lnTo>
                  <a:lnTo>
                    <a:pt x="1260" y="752"/>
                  </a:lnTo>
                  <a:lnTo>
                    <a:pt x="1260" y="752"/>
                  </a:lnTo>
                  <a:lnTo>
                    <a:pt x="1260" y="750"/>
                  </a:lnTo>
                  <a:lnTo>
                    <a:pt x="1260" y="750"/>
                  </a:lnTo>
                  <a:lnTo>
                    <a:pt x="1258" y="747"/>
                  </a:lnTo>
                  <a:lnTo>
                    <a:pt x="1258" y="747"/>
                  </a:lnTo>
                  <a:lnTo>
                    <a:pt x="1260" y="750"/>
                  </a:lnTo>
                  <a:lnTo>
                    <a:pt x="1260" y="750"/>
                  </a:lnTo>
                  <a:lnTo>
                    <a:pt x="1263" y="745"/>
                  </a:lnTo>
                  <a:lnTo>
                    <a:pt x="1263" y="745"/>
                  </a:lnTo>
                  <a:lnTo>
                    <a:pt x="1263" y="745"/>
                  </a:lnTo>
                  <a:lnTo>
                    <a:pt x="1265" y="743"/>
                  </a:lnTo>
                  <a:lnTo>
                    <a:pt x="1265" y="743"/>
                  </a:lnTo>
                  <a:lnTo>
                    <a:pt x="1270" y="743"/>
                  </a:lnTo>
                  <a:lnTo>
                    <a:pt x="1270" y="740"/>
                  </a:lnTo>
                  <a:lnTo>
                    <a:pt x="1270" y="740"/>
                  </a:lnTo>
                  <a:lnTo>
                    <a:pt x="1272" y="738"/>
                  </a:lnTo>
                  <a:lnTo>
                    <a:pt x="1275" y="738"/>
                  </a:lnTo>
                  <a:lnTo>
                    <a:pt x="1275" y="740"/>
                  </a:lnTo>
                  <a:lnTo>
                    <a:pt x="1272" y="740"/>
                  </a:lnTo>
                  <a:lnTo>
                    <a:pt x="1272" y="743"/>
                  </a:lnTo>
                  <a:lnTo>
                    <a:pt x="1275" y="740"/>
                  </a:lnTo>
                  <a:lnTo>
                    <a:pt x="1277" y="743"/>
                  </a:lnTo>
                  <a:lnTo>
                    <a:pt x="1277" y="743"/>
                  </a:lnTo>
                  <a:lnTo>
                    <a:pt x="1275" y="743"/>
                  </a:lnTo>
                  <a:lnTo>
                    <a:pt x="1275" y="743"/>
                  </a:lnTo>
                  <a:lnTo>
                    <a:pt x="1275" y="745"/>
                  </a:lnTo>
                  <a:lnTo>
                    <a:pt x="1277" y="745"/>
                  </a:lnTo>
                  <a:lnTo>
                    <a:pt x="1277" y="745"/>
                  </a:lnTo>
                  <a:lnTo>
                    <a:pt x="1277" y="745"/>
                  </a:lnTo>
                  <a:lnTo>
                    <a:pt x="1277" y="743"/>
                  </a:lnTo>
                  <a:lnTo>
                    <a:pt x="1275" y="740"/>
                  </a:lnTo>
                  <a:lnTo>
                    <a:pt x="1275" y="740"/>
                  </a:lnTo>
                  <a:lnTo>
                    <a:pt x="1277" y="740"/>
                  </a:lnTo>
                  <a:lnTo>
                    <a:pt x="1277" y="740"/>
                  </a:lnTo>
                  <a:lnTo>
                    <a:pt x="1277" y="740"/>
                  </a:lnTo>
                  <a:lnTo>
                    <a:pt x="1279" y="740"/>
                  </a:lnTo>
                  <a:lnTo>
                    <a:pt x="1277" y="740"/>
                  </a:lnTo>
                  <a:lnTo>
                    <a:pt x="1277" y="738"/>
                  </a:lnTo>
                  <a:lnTo>
                    <a:pt x="1277" y="738"/>
                  </a:lnTo>
                  <a:lnTo>
                    <a:pt x="1275" y="738"/>
                  </a:lnTo>
                  <a:lnTo>
                    <a:pt x="1275" y="738"/>
                  </a:lnTo>
                  <a:lnTo>
                    <a:pt x="1272" y="738"/>
                  </a:lnTo>
                  <a:lnTo>
                    <a:pt x="1272" y="736"/>
                  </a:lnTo>
                  <a:lnTo>
                    <a:pt x="1270" y="736"/>
                  </a:lnTo>
                  <a:lnTo>
                    <a:pt x="1272" y="736"/>
                  </a:lnTo>
                  <a:lnTo>
                    <a:pt x="1275" y="733"/>
                  </a:lnTo>
                  <a:lnTo>
                    <a:pt x="1275" y="733"/>
                  </a:lnTo>
                  <a:lnTo>
                    <a:pt x="1277" y="736"/>
                  </a:lnTo>
                  <a:lnTo>
                    <a:pt x="1277" y="736"/>
                  </a:lnTo>
                  <a:lnTo>
                    <a:pt x="1277" y="736"/>
                  </a:lnTo>
                  <a:lnTo>
                    <a:pt x="1279" y="736"/>
                  </a:lnTo>
                  <a:lnTo>
                    <a:pt x="1279" y="736"/>
                  </a:lnTo>
                  <a:lnTo>
                    <a:pt x="1279" y="736"/>
                  </a:lnTo>
                  <a:lnTo>
                    <a:pt x="1279" y="733"/>
                  </a:lnTo>
                  <a:lnTo>
                    <a:pt x="1277" y="733"/>
                  </a:lnTo>
                  <a:lnTo>
                    <a:pt x="1277" y="731"/>
                  </a:lnTo>
                  <a:lnTo>
                    <a:pt x="1279" y="731"/>
                  </a:lnTo>
                  <a:lnTo>
                    <a:pt x="1279" y="728"/>
                  </a:lnTo>
                  <a:lnTo>
                    <a:pt x="1279" y="728"/>
                  </a:lnTo>
                  <a:lnTo>
                    <a:pt x="1279" y="728"/>
                  </a:lnTo>
                  <a:lnTo>
                    <a:pt x="1279" y="726"/>
                  </a:lnTo>
                  <a:lnTo>
                    <a:pt x="1279" y="724"/>
                  </a:lnTo>
                  <a:lnTo>
                    <a:pt x="1279" y="724"/>
                  </a:lnTo>
                  <a:lnTo>
                    <a:pt x="1279" y="724"/>
                  </a:lnTo>
                  <a:lnTo>
                    <a:pt x="1279" y="724"/>
                  </a:lnTo>
                  <a:lnTo>
                    <a:pt x="1279" y="721"/>
                  </a:lnTo>
                  <a:lnTo>
                    <a:pt x="1277" y="719"/>
                  </a:lnTo>
                  <a:lnTo>
                    <a:pt x="1279" y="719"/>
                  </a:lnTo>
                  <a:lnTo>
                    <a:pt x="1279" y="719"/>
                  </a:lnTo>
                  <a:lnTo>
                    <a:pt x="1279" y="719"/>
                  </a:lnTo>
                  <a:lnTo>
                    <a:pt x="1279" y="719"/>
                  </a:lnTo>
                  <a:lnTo>
                    <a:pt x="1277" y="717"/>
                  </a:lnTo>
                  <a:lnTo>
                    <a:pt x="1277" y="719"/>
                  </a:lnTo>
                  <a:lnTo>
                    <a:pt x="1277" y="719"/>
                  </a:lnTo>
                  <a:lnTo>
                    <a:pt x="1277" y="719"/>
                  </a:lnTo>
                  <a:lnTo>
                    <a:pt x="1277" y="719"/>
                  </a:lnTo>
                  <a:lnTo>
                    <a:pt x="1277" y="717"/>
                  </a:lnTo>
                  <a:lnTo>
                    <a:pt x="1275" y="717"/>
                  </a:lnTo>
                  <a:lnTo>
                    <a:pt x="1275" y="719"/>
                  </a:lnTo>
                  <a:lnTo>
                    <a:pt x="1270" y="719"/>
                  </a:lnTo>
                  <a:lnTo>
                    <a:pt x="1270" y="719"/>
                  </a:lnTo>
                  <a:lnTo>
                    <a:pt x="1267" y="719"/>
                  </a:lnTo>
                  <a:lnTo>
                    <a:pt x="1267" y="719"/>
                  </a:lnTo>
                  <a:lnTo>
                    <a:pt x="1270" y="719"/>
                  </a:lnTo>
                  <a:lnTo>
                    <a:pt x="1270" y="717"/>
                  </a:lnTo>
                  <a:lnTo>
                    <a:pt x="1272" y="717"/>
                  </a:lnTo>
                  <a:lnTo>
                    <a:pt x="1272" y="717"/>
                  </a:lnTo>
                  <a:lnTo>
                    <a:pt x="1272" y="717"/>
                  </a:lnTo>
                  <a:lnTo>
                    <a:pt x="1272" y="717"/>
                  </a:lnTo>
                  <a:lnTo>
                    <a:pt x="1272" y="717"/>
                  </a:lnTo>
                  <a:lnTo>
                    <a:pt x="1275" y="717"/>
                  </a:lnTo>
                  <a:lnTo>
                    <a:pt x="1275" y="714"/>
                  </a:lnTo>
                  <a:lnTo>
                    <a:pt x="1277" y="714"/>
                  </a:lnTo>
                  <a:lnTo>
                    <a:pt x="1275" y="712"/>
                  </a:lnTo>
                  <a:lnTo>
                    <a:pt x="1279" y="710"/>
                  </a:lnTo>
                  <a:lnTo>
                    <a:pt x="1279" y="710"/>
                  </a:lnTo>
                  <a:lnTo>
                    <a:pt x="1279" y="710"/>
                  </a:lnTo>
                  <a:lnTo>
                    <a:pt x="1277" y="710"/>
                  </a:lnTo>
                  <a:lnTo>
                    <a:pt x="1277" y="710"/>
                  </a:lnTo>
                  <a:lnTo>
                    <a:pt x="1277" y="710"/>
                  </a:lnTo>
                  <a:lnTo>
                    <a:pt x="1277" y="710"/>
                  </a:lnTo>
                  <a:lnTo>
                    <a:pt x="1277" y="707"/>
                  </a:lnTo>
                  <a:lnTo>
                    <a:pt x="1277" y="707"/>
                  </a:lnTo>
                  <a:lnTo>
                    <a:pt x="1277" y="707"/>
                  </a:lnTo>
                  <a:lnTo>
                    <a:pt x="1277" y="707"/>
                  </a:lnTo>
                  <a:lnTo>
                    <a:pt x="1275" y="705"/>
                  </a:lnTo>
                  <a:lnTo>
                    <a:pt x="1277" y="705"/>
                  </a:lnTo>
                  <a:lnTo>
                    <a:pt x="1275" y="705"/>
                  </a:lnTo>
                  <a:lnTo>
                    <a:pt x="1277" y="702"/>
                  </a:lnTo>
                  <a:lnTo>
                    <a:pt x="1277" y="702"/>
                  </a:lnTo>
                  <a:lnTo>
                    <a:pt x="1275" y="702"/>
                  </a:lnTo>
                  <a:lnTo>
                    <a:pt x="1279" y="698"/>
                  </a:lnTo>
                  <a:lnTo>
                    <a:pt x="1282" y="698"/>
                  </a:lnTo>
                  <a:lnTo>
                    <a:pt x="1279" y="698"/>
                  </a:lnTo>
                  <a:lnTo>
                    <a:pt x="1279" y="698"/>
                  </a:lnTo>
                  <a:lnTo>
                    <a:pt x="1279" y="698"/>
                  </a:lnTo>
                  <a:lnTo>
                    <a:pt x="1277" y="698"/>
                  </a:lnTo>
                  <a:lnTo>
                    <a:pt x="1277" y="698"/>
                  </a:lnTo>
                  <a:lnTo>
                    <a:pt x="1275" y="698"/>
                  </a:lnTo>
                  <a:lnTo>
                    <a:pt x="1275" y="695"/>
                  </a:lnTo>
                  <a:lnTo>
                    <a:pt x="1275" y="695"/>
                  </a:lnTo>
                  <a:lnTo>
                    <a:pt x="1275" y="695"/>
                  </a:lnTo>
                  <a:lnTo>
                    <a:pt x="1277" y="695"/>
                  </a:lnTo>
                  <a:lnTo>
                    <a:pt x="1277" y="693"/>
                  </a:lnTo>
                  <a:lnTo>
                    <a:pt x="1277" y="691"/>
                  </a:lnTo>
                  <a:lnTo>
                    <a:pt x="1277" y="688"/>
                  </a:lnTo>
                  <a:lnTo>
                    <a:pt x="1277" y="688"/>
                  </a:lnTo>
                  <a:lnTo>
                    <a:pt x="1275" y="688"/>
                  </a:lnTo>
                  <a:lnTo>
                    <a:pt x="1272" y="688"/>
                  </a:lnTo>
                  <a:lnTo>
                    <a:pt x="1272" y="684"/>
                  </a:lnTo>
                  <a:lnTo>
                    <a:pt x="1272" y="681"/>
                  </a:lnTo>
                  <a:lnTo>
                    <a:pt x="1272" y="681"/>
                  </a:lnTo>
                  <a:lnTo>
                    <a:pt x="1272" y="681"/>
                  </a:lnTo>
                  <a:lnTo>
                    <a:pt x="1270" y="679"/>
                  </a:lnTo>
                  <a:lnTo>
                    <a:pt x="1272" y="679"/>
                  </a:lnTo>
                  <a:lnTo>
                    <a:pt x="1272" y="676"/>
                  </a:lnTo>
                  <a:lnTo>
                    <a:pt x="1270" y="676"/>
                  </a:lnTo>
                  <a:lnTo>
                    <a:pt x="1270" y="674"/>
                  </a:lnTo>
                  <a:lnTo>
                    <a:pt x="1270" y="674"/>
                  </a:lnTo>
                  <a:lnTo>
                    <a:pt x="1270" y="672"/>
                  </a:lnTo>
                  <a:lnTo>
                    <a:pt x="1270" y="672"/>
                  </a:lnTo>
                  <a:lnTo>
                    <a:pt x="1270" y="672"/>
                  </a:lnTo>
                  <a:lnTo>
                    <a:pt x="1270" y="672"/>
                  </a:lnTo>
                  <a:lnTo>
                    <a:pt x="1270" y="669"/>
                  </a:lnTo>
                  <a:lnTo>
                    <a:pt x="1272" y="669"/>
                  </a:lnTo>
                  <a:lnTo>
                    <a:pt x="1270" y="667"/>
                  </a:lnTo>
                  <a:lnTo>
                    <a:pt x="1267" y="667"/>
                  </a:lnTo>
                  <a:lnTo>
                    <a:pt x="1270" y="662"/>
                  </a:lnTo>
                  <a:lnTo>
                    <a:pt x="1267" y="660"/>
                  </a:lnTo>
                  <a:lnTo>
                    <a:pt x="1267" y="660"/>
                  </a:lnTo>
                  <a:lnTo>
                    <a:pt x="1267" y="658"/>
                  </a:lnTo>
                  <a:lnTo>
                    <a:pt x="1267" y="658"/>
                  </a:lnTo>
                  <a:lnTo>
                    <a:pt x="1265" y="655"/>
                  </a:lnTo>
                  <a:lnTo>
                    <a:pt x="1265" y="655"/>
                  </a:lnTo>
                  <a:lnTo>
                    <a:pt x="1263" y="655"/>
                  </a:lnTo>
                  <a:lnTo>
                    <a:pt x="1263" y="655"/>
                  </a:lnTo>
                  <a:lnTo>
                    <a:pt x="1260" y="655"/>
                  </a:lnTo>
                  <a:lnTo>
                    <a:pt x="1260" y="655"/>
                  </a:lnTo>
                  <a:lnTo>
                    <a:pt x="1260" y="655"/>
                  </a:lnTo>
                  <a:lnTo>
                    <a:pt x="1260" y="658"/>
                  </a:lnTo>
                  <a:lnTo>
                    <a:pt x="1260" y="658"/>
                  </a:lnTo>
                  <a:lnTo>
                    <a:pt x="1258" y="658"/>
                  </a:lnTo>
                  <a:lnTo>
                    <a:pt x="1256" y="658"/>
                  </a:lnTo>
                  <a:lnTo>
                    <a:pt x="1256" y="655"/>
                  </a:lnTo>
                  <a:lnTo>
                    <a:pt x="1253" y="655"/>
                  </a:lnTo>
                  <a:lnTo>
                    <a:pt x="1253" y="653"/>
                  </a:lnTo>
                  <a:lnTo>
                    <a:pt x="1253" y="653"/>
                  </a:lnTo>
                  <a:lnTo>
                    <a:pt x="1253" y="653"/>
                  </a:lnTo>
                  <a:lnTo>
                    <a:pt x="1253" y="650"/>
                  </a:lnTo>
                  <a:lnTo>
                    <a:pt x="1251" y="650"/>
                  </a:lnTo>
                  <a:lnTo>
                    <a:pt x="1249" y="646"/>
                  </a:lnTo>
                  <a:lnTo>
                    <a:pt x="1249" y="646"/>
                  </a:lnTo>
                  <a:lnTo>
                    <a:pt x="1249" y="646"/>
                  </a:lnTo>
                  <a:lnTo>
                    <a:pt x="1249" y="643"/>
                  </a:lnTo>
                  <a:lnTo>
                    <a:pt x="1249" y="643"/>
                  </a:lnTo>
                  <a:lnTo>
                    <a:pt x="1246" y="643"/>
                  </a:lnTo>
                  <a:lnTo>
                    <a:pt x="1246" y="643"/>
                  </a:lnTo>
                  <a:lnTo>
                    <a:pt x="1246" y="643"/>
                  </a:lnTo>
                  <a:lnTo>
                    <a:pt x="1244" y="643"/>
                  </a:lnTo>
                  <a:lnTo>
                    <a:pt x="1244" y="641"/>
                  </a:lnTo>
                  <a:lnTo>
                    <a:pt x="1244" y="639"/>
                  </a:lnTo>
                  <a:lnTo>
                    <a:pt x="1241" y="634"/>
                  </a:lnTo>
                  <a:lnTo>
                    <a:pt x="1234" y="634"/>
                  </a:lnTo>
                  <a:lnTo>
                    <a:pt x="1232" y="632"/>
                  </a:lnTo>
                  <a:lnTo>
                    <a:pt x="1227" y="632"/>
                  </a:lnTo>
                  <a:lnTo>
                    <a:pt x="1227" y="632"/>
                  </a:lnTo>
                  <a:lnTo>
                    <a:pt x="1230" y="629"/>
                  </a:lnTo>
                  <a:lnTo>
                    <a:pt x="1227" y="629"/>
                  </a:lnTo>
                  <a:lnTo>
                    <a:pt x="1225" y="629"/>
                  </a:lnTo>
                  <a:lnTo>
                    <a:pt x="1223" y="627"/>
                  </a:lnTo>
                  <a:lnTo>
                    <a:pt x="1220" y="627"/>
                  </a:lnTo>
                  <a:lnTo>
                    <a:pt x="1220" y="627"/>
                  </a:lnTo>
                  <a:lnTo>
                    <a:pt x="1220" y="624"/>
                  </a:lnTo>
                  <a:lnTo>
                    <a:pt x="1218" y="624"/>
                  </a:lnTo>
                  <a:lnTo>
                    <a:pt x="1215" y="622"/>
                  </a:lnTo>
                  <a:lnTo>
                    <a:pt x="1215" y="622"/>
                  </a:lnTo>
                  <a:lnTo>
                    <a:pt x="1213" y="620"/>
                  </a:lnTo>
                  <a:lnTo>
                    <a:pt x="1211" y="617"/>
                  </a:lnTo>
                  <a:lnTo>
                    <a:pt x="1211" y="615"/>
                  </a:lnTo>
                  <a:lnTo>
                    <a:pt x="1211" y="615"/>
                  </a:lnTo>
                  <a:lnTo>
                    <a:pt x="1206" y="615"/>
                  </a:lnTo>
                  <a:lnTo>
                    <a:pt x="1204" y="617"/>
                  </a:lnTo>
                  <a:lnTo>
                    <a:pt x="1204" y="622"/>
                  </a:lnTo>
                  <a:lnTo>
                    <a:pt x="1201" y="624"/>
                  </a:lnTo>
                  <a:lnTo>
                    <a:pt x="1201" y="627"/>
                  </a:lnTo>
                  <a:lnTo>
                    <a:pt x="1199" y="627"/>
                  </a:lnTo>
                  <a:lnTo>
                    <a:pt x="1201" y="629"/>
                  </a:lnTo>
                  <a:lnTo>
                    <a:pt x="1199" y="629"/>
                  </a:lnTo>
                  <a:lnTo>
                    <a:pt x="1201" y="634"/>
                  </a:lnTo>
                  <a:lnTo>
                    <a:pt x="1199" y="634"/>
                  </a:lnTo>
                  <a:lnTo>
                    <a:pt x="1201" y="636"/>
                  </a:lnTo>
                  <a:lnTo>
                    <a:pt x="1199" y="639"/>
                  </a:lnTo>
                  <a:lnTo>
                    <a:pt x="1199" y="641"/>
                  </a:lnTo>
                  <a:lnTo>
                    <a:pt x="1201" y="643"/>
                  </a:lnTo>
                  <a:lnTo>
                    <a:pt x="1201" y="646"/>
                  </a:lnTo>
                  <a:lnTo>
                    <a:pt x="1196" y="646"/>
                  </a:lnTo>
                  <a:lnTo>
                    <a:pt x="1194" y="648"/>
                  </a:lnTo>
                  <a:lnTo>
                    <a:pt x="1192" y="650"/>
                  </a:lnTo>
                  <a:lnTo>
                    <a:pt x="1189" y="650"/>
                  </a:lnTo>
                  <a:lnTo>
                    <a:pt x="1187" y="650"/>
                  </a:lnTo>
                  <a:lnTo>
                    <a:pt x="1187" y="650"/>
                  </a:lnTo>
                  <a:lnTo>
                    <a:pt x="1192" y="653"/>
                  </a:lnTo>
                  <a:lnTo>
                    <a:pt x="1192" y="653"/>
                  </a:lnTo>
                  <a:lnTo>
                    <a:pt x="1196" y="653"/>
                  </a:lnTo>
                  <a:lnTo>
                    <a:pt x="1199" y="653"/>
                  </a:lnTo>
                  <a:lnTo>
                    <a:pt x="1199" y="655"/>
                  </a:lnTo>
                  <a:lnTo>
                    <a:pt x="1199" y="655"/>
                  </a:lnTo>
                  <a:lnTo>
                    <a:pt x="1201" y="655"/>
                  </a:lnTo>
                  <a:lnTo>
                    <a:pt x="1206" y="658"/>
                  </a:lnTo>
                  <a:lnTo>
                    <a:pt x="1206" y="658"/>
                  </a:lnTo>
                  <a:lnTo>
                    <a:pt x="1206" y="660"/>
                  </a:lnTo>
                  <a:lnTo>
                    <a:pt x="1206" y="660"/>
                  </a:lnTo>
                  <a:lnTo>
                    <a:pt x="1206" y="662"/>
                  </a:lnTo>
                  <a:lnTo>
                    <a:pt x="1208" y="662"/>
                  </a:lnTo>
                  <a:lnTo>
                    <a:pt x="1208" y="662"/>
                  </a:lnTo>
                  <a:lnTo>
                    <a:pt x="1211" y="665"/>
                  </a:lnTo>
                  <a:lnTo>
                    <a:pt x="1208" y="665"/>
                  </a:lnTo>
                  <a:lnTo>
                    <a:pt x="1211" y="665"/>
                  </a:lnTo>
                  <a:lnTo>
                    <a:pt x="1211" y="665"/>
                  </a:lnTo>
                  <a:lnTo>
                    <a:pt x="1211" y="665"/>
                  </a:lnTo>
                  <a:lnTo>
                    <a:pt x="1211" y="665"/>
                  </a:lnTo>
                  <a:lnTo>
                    <a:pt x="1215" y="665"/>
                  </a:lnTo>
                  <a:lnTo>
                    <a:pt x="1215" y="667"/>
                  </a:lnTo>
                  <a:lnTo>
                    <a:pt x="1218" y="667"/>
                  </a:lnTo>
                  <a:lnTo>
                    <a:pt x="1218" y="667"/>
                  </a:lnTo>
                  <a:lnTo>
                    <a:pt x="1218" y="667"/>
                  </a:lnTo>
                  <a:lnTo>
                    <a:pt x="1218" y="667"/>
                  </a:lnTo>
                  <a:lnTo>
                    <a:pt x="1218" y="667"/>
                  </a:lnTo>
                  <a:lnTo>
                    <a:pt x="1220" y="667"/>
                  </a:lnTo>
                  <a:lnTo>
                    <a:pt x="1223" y="667"/>
                  </a:lnTo>
                  <a:lnTo>
                    <a:pt x="1223" y="669"/>
                  </a:lnTo>
                  <a:lnTo>
                    <a:pt x="1223" y="669"/>
                  </a:lnTo>
                  <a:lnTo>
                    <a:pt x="1223" y="669"/>
                  </a:lnTo>
                  <a:lnTo>
                    <a:pt x="1223" y="672"/>
                  </a:lnTo>
                  <a:lnTo>
                    <a:pt x="1227" y="672"/>
                  </a:lnTo>
                  <a:lnTo>
                    <a:pt x="1227" y="669"/>
                  </a:lnTo>
                  <a:lnTo>
                    <a:pt x="1230" y="669"/>
                  </a:lnTo>
                  <a:lnTo>
                    <a:pt x="1232" y="669"/>
                  </a:lnTo>
                  <a:lnTo>
                    <a:pt x="1232" y="672"/>
                  </a:lnTo>
                  <a:lnTo>
                    <a:pt x="1230" y="672"/>
                  </a:lnTo>
                  <a:lnTo>
                    <a:pt x="1230" y="672"/>
                  </a:lnTo>
                  <a:lnTo>
                    <a:pt x="1230" y="672"/>
                  </a:lnTo>
                  <a:lnTo>
                    <a:pt x="1230" y="674"/>
                  </a:lnTo>
                  <a:lnTo>
                    <a:pt x="1227" y="674"/>
                  </a:lnTo>
                  <a:lnTo>
                    <a:pt x="1227" y="676"/>
                  </a:lnTo>
                  <a:lnTo>
                    <a:pt x="1225" y="679"/>
                  </a:lnTo>
                  <a:lnTo>
                    <a:pt x="1227" y="681"/>
                  </a:lnTo>
                  <a:lnTo>
                    <a:pt x="1225" y="684"/>
                  </a:lnTo>
                  <a:lnTo>
                    <a:pt x="1225" y="684"/>
                  </a:lnTo>
                  <a:lnTo>
                    <a:pt x="1230" y="684"/>
                  </a:lnTo>
                  <a:lnTo>
                    <a:pt x="1230" y="681"/>
                  </a:lnTo>
                  <a:lnTo>
                    <a:pt x="1232" y="681"/>
                  </a:lnTo>
                  <a:lnTo>
                    <a:pt x="1232" y="681"/>
                  </a:lnTo>
                  <a:lnTo>
                    <a:pt x="1234" y="681"/>
                  </a:lnTo>
                  <a:lnTo>
                    <a:pt x="1234" y="679"/>
                  </a:lnTo>
                  <a:lnTo>
                    <a:pt x="1234" y="679"/>
                  </a:lnTo>
                  <a:lnTo>
                    <a:pt x="1237" y="679"/>
                  </a:lnTo>
                  <a:lnTo>
                    <a:pt x="1237" y="676"/>
                  </a:lnTo>
                  <a:lnTo>
                    <a:pt x="1239" y="679"/>
                  </a:lnTo>
                  <a:lnTo>
                    <a:pt x="1239" y="679"/>
                  </a:lnTo>
                  <a:lnTo>
                    <a:pt x="1237" y="679"/>
                  </a:lnTo>
                  <a:lnTo>
                    <a:pt x="1237" y="679"/>
                  </a:lnTo>
                  <a:lnTo>
                    <a:pt x="1239" y="681"/>
                  </a:lnTo>
                  <a:lnTo>
                    <a:pt x="1239" y="681"/>
                  </a:lnTo>
                  <a:lnTo>
                    <a:pt x="1237" y="681"/>
                  </a:lnTo>
                  <a:lnTo>
                    <a:pt x="1237" y="681"/>
                  </a:lnTo>
                  <a:lnTo>
                    <a:pt x="1237" y="681"/>
                  </a:lnTo>
                  <a:lnTo>
                    <a:pt x="1234" y="681"/>
                  </a:lnTo>
                  <a:lnTo>
                    <a:pt x="1234" y="684"/>
                  </a:lnTo>
                  <a:lnTo>
                    <a:pt x="1232" y="686"/>
                  </a:lnTo>
                  <a:lnTo>
                    <a:pt x="1232" y="686"/>
                  </a:lnTo>
                  <a:lnTo>
                    <a:pt x="1232" y="686"/>
                  </a:lnTo>
                  <a:lnTo>
                    <a:pt x="1227" y="688"/>
                  </a:lnTo>
                  <a:lnTo>
                    <a:pt x="1227" y="686"/>
                  </a:lnTo>
                  <a:lnTo>
                    <a:pt x="1225" y="686"/>
                  </a:lnTo>
                  <a:lnTo>
                    <a:pt x="1223" y="686"/>
                  </a:lnTo>
                  <a:lnTo>
                    <a:pt x="1223" y="684"/>
                  </a:lnTo>
                  <a:lnTo>
                    <a:pt x="1223" y="681"/>
                  </a:lnTo>
                  <a:lnTo>
                    <a:pt x="1223" y="679"/>
                  </a:lnTo>
                  <a:lnTo>
                    <a:pt x="1225" y="679"/>
                  </a:lnTo>
                  <a:lnTo>
                    <a:pt x="1225" y="676"/>
                  </a:lnTo>
                  <a:lnTo>
                    <a:pt x="1223" y="676"/>
                  </a:lnTo>
                  <a:lnTo>
                    <a:pt x="1225" y="676"/>
                  </a:lnTo>
                  <a:lnTo>
                    <a:pt x="1225" y="674"/>
                  </a:lnTo>
                  <a:lnTo>
                    <a:pt x="1225" y="672"/>
                  </a:lnTo>
                  <a:lnTo>
                    <a:pt x="1225" y="672"/>
                  </a:lnTo>
                  <a:lnTo>
                    <a:pt x="1223" y="674"/>
                  </a:lnTo>
                  <a:lnTo>
                    <a:pt x="1223" y="674"/>
                  </a:lnTo>
                  <a:lnTo>
                    <a:pt x="1223" y="676"/>
                  </a:lnTo>
                  <a:lnTo>
                    <a:pt x="1220" y="679"/>
                  </a:lnTo>
                  <a:lnTo>
                    <a:pt x="1220" y="679"/>
                  </a:lnTo>
                  <a:lnTo>
                    <a:pt x="1220" y="676"/>
                  </a:lnTo>
                  <a:lnTo>
                    <a:pt x="1223" y="674"/>
                  </a:lnTo>
                  <a:lnTo>
                    <a:pt x="1220" y="672"/>
                  </a:lnTo>
                  <a:lnTo>
                    <a:pt x="1220" y="672"/>
                  </a:lnTo>
                  <a:lnTo>
                    <a:pt x="1215" y="674"/>
                  </a:lnTo>
                  <a:lnTo>
                    <a:pt x="1215" y="679"/>
                  </a:lnTo>
                  <a:lnTo>
                    <a:pt x="1215" y="679"/>
                  </a:lnTo>
                  <a:lnTo>
                    <a:pt x="1213" y="676"/>
                  </a:lnTo>
                  <a:lnTo>
                    <a:pt x="1213" y="676"/>
                  </a:lnTo>
                  <a:lnTo>
                    <a:pt x="1211" y="676"/>
                  </a:lnTo>
                  <a:lnTo>
                    <a:pt x="1211" y="681"/>
                  </a:lnTo>
                  <a:lnTo>
                    <a:pt x="1211" y="681"/>
                  </a:lnTo>
                  <a:lnTo>
                    <a:pt x="1211" y="684"/>
                  </a:lnTo>
                  <a:lnTo>
                    <a:pt x="1211" y="684"/>
                  </a:lnTo>
                  <a:lnTo>
                    <a:pt x="1211" y="686"/>
                  </a:lnTo>
                  <a:lnTo>
                    <a:pt x="1211" y="686"/>
                  </a:lnTo>
                  <a:lnTo>
                    <a:pt x="1213" y="686"/>
                  </a:lnTo>
                  <a:lnTo>
                    <a:pt x="1213" y="688"/>
                  </a:lnTo>
                  <a:lnTo>
                    <a:pt x="1213" y="688"/>
                  </a:lnTo>
                  <a:lnTo>
                    <a:pt x="1213" y="691"/>
                  </a:lnTo>
                  <a:lnTo>
                    <a:pt x="1213" y="691"/>
                  </a:lnTo>
                  <a:lnTo>
                    <a:pt x="1215" y="691"/>
                  </a:lnTo>
                  <a:lnTo>
                    <a:pt x="1215" y="688"/>
                  </a:lnTo>
                  <a:lnTo>
                    <a:pt x="1215" y="688"/>
                  </a:lnTo>
                  <a:lnTo>
                    <a:pt x="1218" y="688"/>
                  </a:lnTo>
                  <a:lnTo>
                    <a:pt x="1218" y="686"/>
                  </a:lnTo>
                  <a:lnTo>
                    <a:pt x="1218" y="686"/>
                  </a:lnTo>
                  <a:lnTo>
                    <a:pt x="1223" y="688"/>
                  </a:lnTo>
                  <a:lnTo>
                    <a:pt x="1223" y="688"/>
                  </a:lnTo>
                  <a:lnTo>
                    <a:pt x="1225" y="693"/>
                  </a:lnTo>
                  <a:lnTo>
                    <a:pt x="1223" y="695"/>
                  </a:lnTo>
                  <a:lnTo>
                    <a:pt x="1223" y="695"/>
                  </a:lnTo>
                  <a:lnTo>
                    <a:pt x="1223" y="695"/>
                  </a:lnTo>
                  <a:lnTo>
                    <a:pt x="1220" y="695"/>
                  </a:lnTo>
                  <a:lnTo>
                    <a:pt x="1223" y="698"/>
                  </a:lnTo>
                  <a:lnTo>
                    <a:pt x="1225" y="698"/>
                  </a:lnTo>
                  <a:lnTo>
                    <a:pt x="1225" y="698"/>
                  </a:lnTo>
                  <a:lnTo>
                    <a:pt x="1225" y="700"/>
                  </a:lnTo>
                  <a:lnTo>
                    <a:pt x="1225" y="700"/>
                  </a:lnTo>
                  <a:lnTo>
                    <a:pt x="1225" y="700"/>
                  </a:lnTo>
                  <a:lnTo>
                    <a:pt x="1225" y="702"/>
                  </a:lnTo>
                  <a:lnTo>
                    <a:pt x="1223" y="702"/>
                  </a:lnTo>
                  <a:lnTo>
                    <a:pt x="1225" y="705"/>
                  </a:lnTo>
                  <a:lnTo>
                    <a:pt x="1223" y="705"/>
                  </a:lnTo>
                  <a:lnTo>
                    <a:pt x="1223" y="705"/>
                  </a:lnTo>
                  <a:lnTo>
                    <a:pt x="1223" y="705"/>
                  </a:lnTo>
                  <a:lnTo>
                    <a:pt x="1223" y="707"/>
                  </a:lnTo>
                  <a:lnTo>
                    <a:pt x="1223" y="705"/>
                  </a:lnTo>
                  <a:lnTo>
                    <a:pt x="1225" y="705"/>
                  </a:lnTo>
                  <a:lnTo>
                    <a:pt x="1225" y="707"/>
                  </a:lnTo>
                  <a:lnTo>
                    <a:pt x="1223" y="710"/>
                  </a:lnTo>
                  <a:lnTo>
                    <a:pt x="1223" y="710"/>
                  </a:lnTo>
                  <a:lnTo>
                    <a:pt x="1223" y="710"/>
                  </a:lnTo>
                  <a:lnTo>
                    <a:pt x="1220" y="710"/>
                  </a:lnTo>
                  <a:lnTo>
                    <a:pt x="1220" y="710"/>
                  </a:lnTo>
                  <a:lnTo>
                    <a:pt x="1220" y="710"/>
                  </a:lnTo>
                  <a:lnTo>
                    <a:pt x="1220" y="712"/>
                  </a:lnTo>
                  <a:lnTo>
                    <a:pt x="1220" y="712"/>
                  </a:lnTo>
                  <a:lnTo>
                    <a:pt x="1220" y="712"/>
                  </a:lnTo>
                  <a:lnTo>
                    <a:pt x="1223" y="714"/>
                  </a:lnTo>
                  <a:lnTo>
                    <a:pt x="1223" y="712"/>
                  </a:lnTo>
                  <a:lnTo>
                    <a:pt x="1223" y="712"/>
                  </a:lnTo>
                  <a:lnTo>
                    <a:pt x="1223" y="712"/>
                  </a:lnTo>
                  <a:lnTo>
                    <a:pt x="1223" y="712"/>
                  </a:lnTo>
                  <a:lnTo>
                    <a:pt x="1225" y="710"/>
                  </a:lnTo>
                  <a:lnTo>
                    <a:pt x="1225" y="710"/>
                  </a:lnTo>
                  <a:lnTo>
                    <a:pt x="1227" y="712"/>
                  </a:lnTo>
                  <a:lnTo>
                    <a:pt x="1227" y="712"/>
                  </a:lnTo>
                  <a:lnTo>
                    <a:pt x="1227" y="714"/>
                  </a:lnTo>
                  <a:lnTo>
                    <a:pt x="1227" y="714"/>
                  </a:lnTo>
                  <a:lnTo>
                    <a:pt x="1227" y="717"/>
                  </a:lnTo>
                  <a:lnTo>
                    <a:pt x="1227" y="717"/>
                  </a:lnTo>
                  <a:lnTo>
                    <a:pt x="1227" y="719"/>
                  </a:lnTo>
                  <a:lnTo>
                    <a:pt x="1227" y="719"/>
                  </a:lnTo>
                  <a:lnTo>
                    <a:pt x="1225" y="719"/>
                  </a:lnTo>
                  <a:lnTo>
                    <a:pt x="1225" y="719"/>
                  </a:lnTo>
                  <a:lnTo>
                    <a:pt x="1225" y="719"/>
                  </a:lnTo>
                  <a:lnTo>
                    <a:pt x="1225" y="721"/>
                  </a:lnTo>
                  <a:lnTo>
                    <a:pt x="1227" y="721"/>
                  </a:lnTo>
                  <a:lnTo>
                    <a:pt x="1227" y="719"/>
                  </a:lnTo>
                  <a:lnTo>
                    <a:pt x="1227" y="719"/>
                  </a:lnTo>
                  <a:lnTo>
                    <a:pt x="1227" y="721"/>
                  </a:lnTo>
                  <a:lnTo>
                    <a:pt x="1227" y="721"/>
                  </a:lnTo>
                  <a:lnTo>
                    <a:pt x="1227" y="721"/>
                  </a:lnTo>
                  <a:lnTo>
                    <a:pt x="1225" y="721"/>
                  </a:lnTo>
                  <a:lnTo>
                    <a:pt x="1225" y="721"/>
                  </a:lnTo>
                  <a:lnTo>
                    <a:pt x="1223" y="721"/>
                  </a:lnTo>
                  <a:lnTo>
                    <a:pt x="1223" y="721"/>
                  </a:lnTo>
                  <a:lnTo>
                    <a:pt x="1225" y="721"/>
                  </a:lnTo>
                  <a:lnTo>
                    <a:pt x="1225" y="724"/>
                  </a:lnTo>
                  <a:lnTo>
                    <a:pt x="1227" y="724"/>
                  </a:lnTo>
                  <a:lnTo>
                    <a:pt x="1227" y="724"/>
                  </a:lnTo>
                  <a:lnTo>
                    <a:pt x="1230" y="724"/>
                  </a:lnTo>
                  <a:lnTo>
                    <a:pt x="1230" y="721"/>
                  </a:lnTo>
                  <a:lnTo>
                    <a:pt x="1230" y="719"/>
                  </a:lnTo>
                  <a:lnTo>
                    <a:pt x="1230" y="719"/>
                  </a:lnTo>
                  <a:lnTo>
                    <a:pt x="1230" y="721"/>
                  </a:lnTo>
                  <a:lnTo>
                    <a:pt x="1232" y="721"/>
                  </a:lnTo>
                  <a:lnTo>
                    <a:pt x="1232" y="719"/>
                  </a:lnTo>
                  <a:lnTo>
                    <a:pt x="1230" y="717"/>
                  </a:lnTo>
                  <a:lnTo>
                    <a:pt x="1232" y="717"/>
                  </a:lnTo>
                  <a:lnTo>
                    <a:pt x="1232" y="717"/>
                  </a:lnTo>
                  <a:lnTo>
                    <a:pt x="1232" y="714"/>
                  </a:lnTo>
                  <a:lnTo>
                    <a:pt x="1232" y="712"/>
                  </a:lnTo>
                  <a:lnTo>
                    <a:pt x="1234" y="714"/>
                  </a:lnTo>
                  <a:lnTo>
                    <a:pt x="1234" y="714"/>
                  </a:lnTo>
                  <a:lnTo>
                    <a:pt x="1234" y="717"/>
                  </a:lnTo>
                  <a:lnTo>
                    <a:pt x="1234" y="717"/>
                  </a:lnTo>
                  <a:lnTo>
                    <a:pt x="1234" y="717"/>
                  </a:lnTo>
                  <a:lnTo>
                    <a:pt x="1234" y="719"/>
                  </a:lnTo>
                  <a:lnTo>
                    <a:pt x="1234" y="721"/>
                  </a:lnTo>
                  <a:lnTo>
                    <a:pt x="1232" y="724"/>
                  </a:lnTo>
                  <a:lnTo>
                    <a:pt x="1232" y="724"/>
                  </a:lnTo>
                  <a:lnTo>
                    <a:pt x="1232" y="724"/>
                  </a:lnTo>
                  <a:lnTo>
                    <a:pt x="1232" y="726"/>
                  </a:lnTo>
                  <a:lnTo>
                    <a:pt x="1232" y="728"/>
                  </a:lnTo>
                  <a:lnTo>
                    <a:pt x="1232" y="728"/>
                  </a:lnTo>
                  <a:lnTo>
                    <a:pt x="1230" y="728"/>
                  </a:lnTo>
                  <a:lnTo>
                    <a:pt x="1230" y="728"/>
                  </a:lnTo>
                  <a:lnTo>
                    <a:pt x="1230" y="728"/>
                  </a:lnTo>
                  <a:lnTo>
                    <a:pt x="1230" y="731"/>
                  </a:lnTo>
                  <a:lnTo>
                    <a:pt x="1230" y="731"/>
                  </a:lnTo>
                  <a:lnTo>
                    <a:pt x="1230" y="731"/>
                  </a:lnTo>
                  <a:lnTo>
                    <a:pt x="1227" y="733"/>
                  </a:lnTo>
                  <a:lnTo>
                    <a:pt x="1227" y="733"/>
                  </a:lnTo>
                  <a:lnTo>
                    <a:pt x="1227" y="736"/>
                  </a:lnTo>
                  <a:lnTo>
                    <a:pt x="1227" y="736"/>
                  </a:lnTo>
                  <a:lnTo>
                    <a:pt x="1230" y="736"/>
                  </a:lnTo>
                  <a:lnTo>
                    <a:pt x="1230" y="736"/>
                  </a:lnTo>
                  <a:lnTo>
                    <a:pt x="1230" y="733"/>
                  </a:lnTo>
                  <a:lnTo>
                    <a:pt x="1230" y="733"/>
                  </a:lnTo>
                  <a:lnTo>
                    <a:pt x="1230" y="733"/>
                  </a:lnTo>
                  <a:lnTo>
                    <a:pt x="1232" y="736"/>
                  </a:lnTo>
                  <a:lnTo>
                    <a:pt x="1234" y="736"/>
                  </a:lnTo>
                  <a:lnTo>
                    <a:pt x="1234" y="736"/>
                  </a:lnTo>
                  <a:lnTo>
                    <a:pt x="1232" y="738"/>
                  </a:lnTo>
                  <a:lnTo>
                    <a:pt x="1234" y="738"/>
                  </a:lnTo>
                  <a:lnTo>
                    <a:pt x="1234" y="738"/>
                  </a:lnTo>
                  <a:lnTo>
                    <a:pt x="1234" y="738"/>
                  </a:lnTo>
                  <a:lnTo>
                    <a:pt x="1232" y="740"/>
                  </a:lnTo>
                  <a:lnTo>
                    <a:pt x="1234" y="740"/>
                  </a:lnTo>
                  <a:lnTo>
                    <a:pt x="1234" y="743"/>
                  </a:lnTo>
                  <a:lnTo>
                    <a:pt x="1232" y="743"/>
                  </a:lnTo>
                  <a:lnTo>
                    <a:pt x="1232" y="745"/>
                  </a:lnTo>
                  <a:lnTo>
                    <a:pt x="1230" y="743"/>
                  </a:lnTo>
                  <a:lnTo>
                    <a:pt x="1230" y="740"/>
                  </a:lnTo>
                  <a:lnTo>
                    <a:pt x="1232" y="740"/>
                  </a:lnTo>
                  <a:lnTo>
                    <a:pt x="1232" y="740"/>
                  </a:lnTo>
                  <a:lnTo>
                    <a:pt x="1232" y="738"/>
                  </a:lnTo>
                  <a:lnTo>
                    <a:pt x="1230" y="740"/>
                  </a:lnTo>
                  <a:lnTo>
                    <a:pt x="1230" y="743"/>
                  </a:lnTo>
                  <a:lnTo>
                    <a:pt x="1230" y="743"/>
                  </a:lnTo>
                  <a:lnTo>
                    <a:pt x="1227" y="743"/>
                  </a:lnTo>
                  <a:lnTo>
                    <a:pt x="1227" y="743"/>
                  </a:lnTo>
                  <a:lnTo>
                    <a:pt x="1227" y="743"/>
                  </a:lnTo>
                  <a:lnTo>
                    <a:pt x="1227" y="743"/>
                  </a:lnTo>
                  <a:lnTo>
                    <a:pt x="1227" y="745"/>
                  </a:lnTo>
                  <a:lnTo>
                    <a:pt x="1227" y="743"/>
                  </a:lnTo>
                  <a:lnTo>
                    <a:pt x="1227" y="743"/>
                  </a:lnTo>
                  <a:lnTo>
                    <a:pt x="1230" y="745"/>
                  </a:lnTo>
                  <a:lnTo>
                    <a:pt x="1230" y="745"/>
                  </a:lnTo>
                  <a:lnTo>
                    <a:pt x="1227" y="745"/>
                  </a:lnTo>
                  <a:lnTo>
                    <a:pt x="1227" y="747"/>
                  </a:lnTo>
                  <a:lnTo>
                    <a:pt x="1227" y="750"/>
                  </a:lnTo>
                  <a:lnTo>
                    <a:pt x="1227" y="750"/>
                  </a:lnTo>
                  <a:lnTo>
                    <a:pt x="1225" y="750"/>
                  </a:lnTo>
                  <a:lnTo>
                    <a:pt x="1225" y="750"/>
                  </a:lnTo>
                  <a:lnTo>
                    <a:pt x="1225" y="752"/>
                  </a:lnTo>
                  <a:lnTo>
                    <a:pt x="1227" y="752"/>
                  </a:lnTo>
                  <a:lnTo>
                    <a:pt x="1227" y="754"/>
                  </a:lnTo>
                  <a:lnTo>
                    <a:pt x="1225" y="757"/>
                  </a:lnTo>
                  <a:lnTo>
                    <a:pt x="1225" y="757"/>
                  </a:lnTo>
                  <a:lnTo>
                    <a:pt x="1225" y="757"/>
                  </a:lnTo>
                  <a:lnTo>
                    <a:pt x="1225" y="759"/>
                  </a:lnTo>
                  <a:lnTo>
                    <a:pt x="1225" y="757"/>
                  </a:lnTo>
                  <a:lnTo>
                    <a:pt x="1227" y="757"/>
                  </a:lnTo>
                  <a:lnTo>
                    <a:pt x="1227" y="759"/>
                  </a:lnTo>
                  <a:lnTo>
                    <a:pt x="1227" y="762"/>
                  </a:lnTo>
                  <a:lnTo>
                    <a:pt x="1227" y="764"/>
                  </a:lnTo>
                  <a:lnTo>
                    <a:pt x="1227" y="766"/>
                  </a:lnTo>
                  <a:lnTo>
                    <a:pt x="1227" y="766"/>
                  </a:lnTo>
                  <a:lnTo>
                    <a:pt x="1227" y="769"/>
                  </a:lnTo>
                  <a:lnTo>
                    <a:pt x="1225" y="769"/>
                  </a:lnTo>
                  <a:lnTo>
                    <a:pt x="1223" y="769"/>
                  </a:lnTo>
                  <a:lnTo>
                    <a:pt x="1223" y="769"/>
                  </a:lnTo>
                  <a:lnTo>
                    <a:pt x="1225" y="771"/>
                  </a:lnTo>
                  <a:lnTo>
                    <a:pt x="1225" y="773"/>
                  </a:lnTo>
                  <a:lnTo>
                    <a:pt x="1223" y="773"/>
                  </a:lnTo>
                  <a:lnTo>
                    <a:pt x="1223" y="776"/>
                  </a:lnTo>
                  <a:lnTo>
                    <a:pt x="1223" y="776"/>
                  </a:lnTo>
                  <a:lnTo>
                    <a:pt x="1220" y="778"/>
                  </a:lnTo>
                  <a:lnTo>
                    <a:pt x="1220" y="778"/>
                  </a:lnTo>
                  <a:lnTo>
                    <a:pt x="1220" y="780"/>
                  </a:lnTo>
                  <a:lnTo>
                    <a:pt x="1220" y="780"/>
                  </a:lnTo>
                  <a:lnTo>
                    <a:pt x="1223" y="780"/>
                  </a:lnTo>
                  <a:lnTo>
                    <a:pt x="1218" y="783"/>
                  </a:lnTo>
                  <a:lnTo>
                    <a:pt x="1218" y="783"/>
                  </a:lnTo>
                  <a:lnTo>
                    <a:pt x="1218" y="783"/>
                  </a:lnTo>
                  <a:lnTo>
                    <a:pt x="1218" y="783"/>
                  </a:lnTo>
                  <a:lnTo>
                    <a:pt x="1215" y="780"/>
                  </a:lnTo>
                  <a:lnTo>
                    <a:pt x="1215" y="783"/>
                  </a:lnTo>
                  <a:lnTo>
                    <a:pt x="1213" y="785"/>
                  </a:lnTo>
                  <a:lnTo>
                    <a:pt x="1211" y="785"/>
                  </a:lnTo>
                  <a:lnTo>
                    <a:pt x="1211" y="788"/>
                  </a:lnTo>
                  <a:lnTo>
                    <a:pt x="1211" y="788"/>
                  </a:lnTo>
                  <a:lnTo>
                    <a:pt x="1211" y="785"/>
                  </a:lnTo>
                  <a:lnTo>
                    <a:pt x="1211" y="785"/>
                  </a:lnTo>
                  <a:lnTo>
                    <a:pt x="1211" y="788"/>
                  </a:lnTo>
                  <a:lnTo>
                    <a:pt x="1211" y="788"/>
                  </a:lnTo>
                  <a:lnTo>
                    <a:pt x="1208" y="788"/>
                  </a:lnTo>
                  <a:lnTo>
                    <a:pt x="1206" y="790"/>
                  </a:lnTo>
                  <a:lnTo>
                    <a:pt x="1208" y="790"/>
                  </a:lnTo>
                  <a:lnTo>
                    <a:pt x="1208" y="790"/>
                  </a:lnTo>
                  <a:lnTo>
                    <a:pt x="1208" y="790"/>
                  </a:lnTo>
                  <a:lnTo>
                    <a:pt x="1208" y="792"/>
                  </a:lnTo>
                  <a:lnTo>
                    <a:pt x="1208" y="792"/>
                  </a:lnTo>
                  <a:lnTo>
                    <a:pt x="1211" y="792"/>
                  </a:lnTo>
                  <a:lnTo>
                    <a:pt x="1211" y="792"/>
                  </a:lnTo>
                  <a:lnTo>
                    <a:pt x="1213" y="792"/>
                  </a:lnTo>
                  <a:lnTo>
                    <a:pt x="1213" y="792"/>
                  </a:lnTo>
                  <a:lnTo>
                    <a:pt x="1215" y="795"/>
                  </a:lnTo>
                  <a:lnTo>
                    <a:pt x="1215" y="797"/>
                  </a:lnTo>
                  <a:lnTo>
                    <a:pt x="1215" y="797"/>
                  </a:lnTo>
                  <a:lnTo>
                    <a:pt x="1215" y="795"/>
                  </a:lnTo>
                  <a:lnTo>
                    <a:pt x="1215" y="795"/>
                  </a:lnTo>
                  <a:lnTo>
                    <a:pt x="1218" y="795"/>
                  </a:lnTo>
                  <a:lnTo>
                    <a:pt x="1220" y="792"/>
                  </a:lnTo>
                  <a:lnTo>
                    <a:pt x="1220" y="792"/>
                  </a:lnTo>
                  <a:lnTo>
                    <a:pt x="1220" y="795"/>
                  </a:lnTo>
                  <a:lnTo>
                    <a:pt x="1223" y="795"/>
                  </a:lnTo>
                  <a:lnTo>
                    <a:pt x="1223" y="795"/>
                  </a:lnTo>
                  <a:lnTo>
                    <a:pt x="1225" y="795"/>
                  </a:lnTo>
                  <a:lnTo>
                    <a:pt x="1225" y="795"/>
                  </a:lnTo>
                  <a:lnTo>
                    <a:pt x="1225" y="792"/>
                  </a:lnTo>
                  <a:lnTo>
                    <a:pt x="1227" y="792"/>
                  </a:lnTo>
                  <a:lnTo>
                    <a:pt x="1227" y="790"/>
                  </a:lnTo>
                  <a:lnTo>
                    <a:pt x="1227" y="788"/>
                  </a:lnTo>
                  <a:lnTo>
                    <a:pt x="1227" y="788"/>
                  </a:lnTo>
                  <a:lnTo>
                    <a:pt x="1227" y="788"/>
                  </a:lnTo>
                  <a:lnTo>
                    <a:pt x="1227" y="790"/>
                  </a:lnTo>
                  <a:lnTo>
                    <a:pt x="1230" y="790"/>
                  </a:lnTo>
                  <a:lnTo>
                    <a:pt x="1230" y="790"/>
                  </a:lnTo>
                  <a:lnTo>
                    <a:pt x="1232" y="790"/>
                  </a:lnTo>
                  <a:lnTo>
                    <a:pt x="1232" y="788"/>
                  </a:lnTo>
                  <a:lnTo>
                    <a:pt x="1234" y="788"/>
                  </a:lnTo>
                  <a:lnTo>
                    <a:pt x="1232" y="788"/>
                  </a:lnTo>
                  <a:lnTo>
                    <a:pt x="1234" y="788"/>
                  </a:lnTo>
                  <a:lnTo>
                    <a:pt x="1234" y="788"/>
                  </a:lnTo>
                  <a:lnTo>
                    <a:pt x="1237" y="785"/>
                  </a:lnTo>
                  <a:lnTo>
                    <a:pt x="1239" y="785"/>
                  </a:lnTo>
                  <a:lnTo>
                    <a:pt x="1239" y="783"/>
                  </a:lnTo>
                  <a:lnTo>
                    <a:pt x="1241" y="783"/>
                  </a:lnTo>
                  <a:lnTo>
                    <a:pt x="1244" y="785"/>
                  </a:lnTo>
                  <a:lnTo>
                    <a:pt x="1244" y="785"/>
                  </a:lnTo>
                  <a:lnTo>
                    <a:pt x="1244" y="785"/>
                  </a:lnTo>
                  <a:lnTo>
                    <a:pt x="1246" y="785"/>
                  </a:lnTo>
                  <a:lnTo>
                    <a:pt x="1246" y="785"/>
                  </a:lnTo>
                  <a:lnTo>
                    <a:pt x="1246" y="783"/>
                  </a:lnTo>
                  <a:lnTo>
                    <a:pt x="1246" y="783"/>
                  </a:lnTo>
                  <a:lnTo>
                    <a:pt x="1246" y="785"/>
                  </a:lnTo>
                  <a:lnTo>
                    <a:pt x="1249" y="785"/>
                  </a:lnTo>
                  <a:lnTo>
                    <a:pt x="1249" y="783"/>
                  </a:lnTo>
                  <a:lnTo>
                    <a:pt x="1246" y="783"/>
                  </a:lnTo>
                  <a:lnTo>
                    <a:pt x="1246" y="783"/>
                  </a:lnTo>
                  <a:lnTo>
                    <a:pt x="1249" y="780"/>
                  </a:lnTo>
                  <a:lnTo>
                    <a:pt x="1251" y="780"/>
                  </a:lnTo>
                  <a:lnTo>
                    <a:pt x="1251" y="780"/>
                  </a:lnTo>
                  <a:lnTo>
                    <a:pt x="1253" y="780"/>
                  </a:lnTo>
                  <a:lnTo>
                    <a:pt x="1253" y="778"/>
                  </a:lnTo>
                  <a:lnTo>
                    <a:pt x="1253" y="778"/>
                  </a:lnTo>
                  <a:lnTo>
                    <a:pt x="1256" y="780"/>
                  </a:lnTo>
                  <a:lnTo>
                    <a:pt x="1256" y="780"/>
                  </a:lnTo>
                  <a:lnTo>
                    <a:pt x="1260" y="780"/>
                  </a:lnTo>
                  <a:lnTo>
                    <a:pt x="1263" y="783"/>
                  </a:lnTo>
                  <a:lnTo>
                    <a:pt x="1263" y="785"/>
                  </a:lnTo>
                  <a:lnTo>
                    <a:pt x="1260" y="788"/>
                  </a:lnTo>
                  <a:lnTo>
                    <a:pt x="1260" y="788"/>
                  </a:lnTo>
                  <a:lnTo>
                    <a:pt x="1258" y="790"/>
                  </a:lnTo>
                  <a:lnTo>
                    <a:pt x="1260" y="790"/>
                  </a:lnTo>
                  <a:lnTo>
                    <a:pt x="1260" y="790"/>
                  </a:lnTo>
                  <a:lnTo>
                    <a:pt x="1263" y="790"/>
                  </a:lnTo>
                  <a:lnTo>
                    <a:pt x="1263" y="795"/>
                  </a:lnTo>
                  <a:lnTo>
                    <a:pt x="1265" y="795"/>
                  </a:lnTo>
                  <a:lnTo>
                    <a:pt x="1265" y="795"/>
                  </a:lnTo>
                  <a:lnTo>
                    <a:pt x="1265" y="795"/>
                  </a:lnTo>
                  <a:lnTo>
                    <a:pt x="1265" y="792"/>
                  </a:lnTo>
                  <a:lnTo>
                    <a:pt x="1263" y="790"/>
                  </a:lnTo>
                  <a:lnTo>
                    <a:pt x="1263" y="790"/>
                  </a:lnTo>
                  <a:lnTo>
                    <a:pt x="1265" y="790"/>
                  </a:lnTo>
                  <a:lnTo>
                    <a:pt x="1265" y="788"/>
                  </a:lnTo>
                  <a:lnTo>
                    <a:pt x="1265" y="785"/>
                  </a:lnTo>
                  <a:lnTo>
                    <a:pt x="1267" y="785"/>
                  </a:lnTo>
                  <a:lnTo>
                    <a:pt x="1270" y="788"/>
                  </a:lnTo>
                  <a:lnTo>
                    <a:pt x="1270" y="788"/>
                  </a:lnTo>
                  <a:lnTo>
                    <a:pt x="1270" y="790"/>
                  </a:lnTo>
                  <a:lnTo>
                    <a:pt x="1270" y="790"/>
                  </a:lnTo>
                  <a:lnTo>
                    <a:pt x="1272" y="792"/>
                  </a:lnTo>
                  <a:lnTo>
                    <a:pt x="1272" y="795"/>
                  </a:lnTo>
                  <a:lnTo>
                    <a:pt x="1272" y="795"/>
                  </a:lnTo>
                  <a:lnTo>
                    <a:pt x="1272" y="797"/>
                  </a:lnTo>
                  <a:lnTo>
                    <a:pt x="1275" y="799"/>
                  </a:lnTo>
                  <a:lnTo>
                    <a:pt x="1272" y="802"/>
                  </a:lnTo>
                  <a:lnTo>
                    <a:pt x="1272" y="802"/>
                  </a:lnTo>
                  <a:lnTo>
                    <a:pt x="1272" y="802"/>
                  </a:lnTo>
                  <a:lnTo>
                    <a:pt x="1272" y="802"/>
                  </a:lnTo>
                  <a:lnTo>
                    <a:pt x="1272" y="802"/>
                  </a:lnTo>
                  <a:lnTo>
                    <a:pt x="1272" y="806"/>
                  </a:lnTo>
                  <a:lnTo>
                    <a:pt x="1272" y="806"/>
                  </a:lnTo>
                  <a:lnTo>
                    <a:pt x="1272" y="809"/>
                  </a:lnTo>
                  <a:lnTo>
                    <a:pt x="1272" y="811"/>
                  </a:lnTo>
                  <a:lnTo>
                    <a:pt x="1272" y="811"/>
                  </a:lnTo>
                  <a:lnTo>
                    <a:pt x="1272" y="814"/>
                  </a:lnTo>
                  <a:lnTo>
                    <a:pt x="1275" y="814"/>
                  </a:lnTo>
                  <a:lnTo>
                    <a:pt x="1275" y="814"/>
                  </a:lnTo>
                  <a:lnTo>
                    <a:pt x="1272" y="811"/>
                  </a:lnTo>
                  <a:lnTo>
                    <a:pt x="1272" y="811"/>
                  </a:lnTo>
                  <a:lnTo>
                    <a:pt x="1275" y="811"/>
                  </a:lnTo>
                  <a:lnTo>
                    <a:pt x="1275" y="814"/>
                  </a:lnTo>
                  <a:lnTo>
                    <a:pt x="1275" y="816"/>
                  </a:lnTo>
                  <a:lnTo>
                    <a:pt x="1277" y="818"/>
                  </a:lnTo>
                  <a:lnTo>
                    <a:pt x="1275" y="823"/>
                  </a:lnTo>
                  <a:lnTo>
                    <a:pt x="1277" y="825"/>
                  </a:lnTo>
                  <a:lnTo>
                    <a:pt x="1277" y="825"/>
                  </a:lnTo>
                  <a:lnTo>
                    <a:pt x="1277" y="825"/>
                  </a:lnTo>
                  <a:lnTo>
                    <a:pt x="1277" y="825"/>
                  </a:lnTo>
                  <a:lnTo>
                    <a:pt x="1277" y="830"/>
                  </a:lnTo>
                  <a:lnTo>
                    <a:pt x="1277" y="830"/>
                  </a:lnTo>
                  <a:lnTo>
                    <a:pt x="1275" y="830"/>
                  </a:lnTo>
                  <a:lnTo>
                    <a:pt x="1275" y="830"/>
                  </a:lnTo>
                  <a:lnTo>
                    <a:pt x="1277" y="830"/>
                  </a:lnTo>
                  <a:lnTo>
                    <a:pt x="1275" y="832"/>
                  </a:lnTo>
                  <a:lnTo>
                    <a:pt x="1275" y="832"/>
                  </a:lnTo>
                  <a:lnTo>
                    <a:pt x="1277" y="835"/>
                  </a:lnTo>
                  <a:lnTo>
                    <a:pt x="1279" y="835"/>
                  </a:lnTo>
                  <a:lnTo>
                    <a:pt x="1279" y="835"/>
                  </a:lnTo>
                  <a:lnTo>
                    <a:pt x="1284" y="837"/>
                  </a:lnTo>
                  <a:lnTo>
                    <a:pt x="1284" y="837"/>
                  </a:lnTo>
                  <a:lnTo>
                    <a:pt x="1286" y="837"/>
                  </a:lnTo>
                  <a:lnTo>
                    <a:pt x="1284" y="837"/>
                  </a:lnTo>
                  <a:lnTo>
                    <a:pt x="1284" y="840"/>
                  </a:lnTo>
                  <a:lnTo>
                    <a:pt x="1284" y="842"/>
                  </a:lnTo>
                  <a:lnTo>
                    <a:pt x="1284" y="842"/>
                  </a:lnTo>
                  <a:lnTo>
                    <a:pt x="1282" y="842"/>
                  </a:lnTo>
                  <a:lnTo>
                    <a:pt x="1282" y="842"/>
                  </a:lnTo>
                  <a:lnTo>
                    <a:pt x="1279" y="844"/>
                  </a:lnTo>
                  <a:lnTo>
                    <a:pt x="1279" y="842"/>
                  </a:lnTo>
                  <a:lnTo>
                    <a:pt x="1282" y="842"/>
                  </a:lnTo>
                  <a:lnTo>
                    <a:pt x="1282" y="840"/>
                  </a:lnTo>
                  <a:lnTo>
                    <a:pt x="1282" y="840"/>
                  </a:lnTo>
                  <a:lnTo>
                    <a:pt x="1279" y="840"/>
                  </a:lnTo>
                  <a:lnTo>
                    <a:pt x="1277" y="840"/>
                  </a:lnTo>
                  <a:lnTo>
                    <a:pt x="1277" y="840"/>
                  </a:lnTo>
                  <a:lnTo>
                    <a:pt x="1277" y="842"/>
                  </a:lnTo>
                  <a:lnTo>
                    <a:pt x="1277" y="842"/>
                  </a:lnTo>
                  <a:lnTo>
                    <a:pt x="1277" y="844"/>
                  </a:lnTo>
                  <a:lnTo>
                    <a:pt x="1275" y="844"/>
                  </a:lnTo>
                  <a:lnTo>
                    <a:pt x="1275" y="842"/>
                  </a:lnTo>
                  <a:lnTo>
                    <a:pt x="1272" y="844"/>
                  </a:lnTo>
                  <a:lnTo>
                    <a:pt x="1272" y="844"/>
                  </a:lnTo>
                  <a:lnTo>
                    <a:pt x="1270" y="844"/>
                  </a:lnTo>
                  <a:lnTo>
                    <a:pt x="1270" y="847"/>
                  </a:lnTo>
                  <a:lnTo>
                    <a:pt x="1270" y="847"/>
                  </a:lnTo>
                  <a:lnTo>
                    <a:pt x="1270" y="849"/>
                  </a:lnTo>
                  <a:lnTo>
                    <a:pt x="1270" y="849"/>
                  </a:lnTo>
                  <a:lnTo>
                    <a:pt x="1270" y="849"/>
                  </a:lnTo>
                  <a:lnTo>
                    <a:pt x="1270" y="851"/>
                  </a:lnTo>
                  <a:lnTo>
                    <a:pt x="1270" y="851"/>
                  </a:lnTo>
                  <a:lnTo>
                    <a:pt x="1270" y="854"/>
                  </a:lnTo>
                  <a:lnTo>
                    <a:pt x="1267" y="854"/>
                  </a:lnTo>
                  <a:lnTo>
                    <a:pt x="1267" y="856"/>
                  </a:lnTo>
                  <a:lnTo>
                    <a:pt x="1267" y="858"/>
                  </a:lnTo>
                  <a:lnTo>
                    <a:pt x="1267" y="861"/>
                  </a:lnTo>
                  <a:lnTo>
                    <a:pt x="1265" y="861"/>
                  </a:lnTo>
                  <a:lnTo>
                    <a:pt x="1265" y="863"/>
                  </a:lnTo>
                  <a:lnTo>
                    <a:pt x="1265" y="863"/>
                  </a:lnTo>
                  <a:lnTo>
                    <a:pt x="1265" y="866"/>
                  </a:lnTo>
                  <a:lnTo>
                    <a:pt x="1260" y="866"/>
                  </a:lnTo>
                  <a:lnTo>
                    <a:pt x="1260" y="868"/>
                  </a:lnTo>
                  <a:lnTo>
                    <a:pt x="1260" y="868"/>
                  </a:lnTo>
                  <a:lnTo>
                    <a:pt x="1260" y="870"/>
                  </a:lnTo>
                  <a:lnTo>
                    <a:pt x="1260" y="870"/>
                  </a:lnTo>
                  <a:lnTo>
                    <a:pt x="1260" y="873"/>
                  </a:lnTo>
                  <a:lnTo>
                    <a:pt x="1258" y="873"/>
                  </a:lnTo>
                  <a:lnTo>
                    <a:pt x="1256" y="873"/>
                  </a:lnTo>
                  <a:lnTo>
                    <a:pt x="1256" y="873"/>
                  </a:lnTo>
                  <a:lnTo>
                    <a:pt x="1253" y="875"/>
                  </a:lnTo>
                  <a:lnTo>
                    <a:pt x="1256" y="875"/>
                  </a:lnTo>
                  <a:lnTo>
                    <a:pt x="1253" y="877"/>
                  </a:lnTo>
                  <a:lnTo>
                    <a:pt x="1253" y="877"/>
                  </a:lnTo>
                  <a:lnTo>
                    <a:pt x="1253" y="880"/>
                  </a:lnTo>
                  <a:lnTo>
                    <a:pt x="1251" y="880"/>
                  </a:lnTo>
                  <a:lnTo>
                    <a:pt x="1251" y="882"/>
                  </a:lnTo>
                  <a:lnTo>
                    <a:pt x="1251" y="882"/>
                  </a:lnTo>
                  <a:lnTo>
                    <a:pt x="1249" y="882"/>
                  </a:lnTo>
                  <a:lnTo>
                    <a:pt x="1249" y="882"/>
                  </a:lnTo>
                  <a:lnTo>
                    <a:pt x="1246" y="882"/>
                  </a:lnTo>
                  <a:lnTo>
                    <a:pt x="1246" y="880"/>
                  </a:lnTo>
                  <a:lnTo>
                    <a:pt x="1246" y="880"/>
                  </a:lnTo>
                  <a:lnTo>
                    <a:pt x="1246" y="877"/>
                  </a:lnTo>
                  <a:lnTo>
                    <a:pt x="1244" y="877"/>
                  </a:lnTo>
                  <a:lnTo>
                    <a:pt x="1244" y="880"/>
                  </a:lnTo>
                  <a:lnTo>
                    <a:pt x="1244" y="880"/>
                  </a:lnTo>
                  <a:lnTo>
                    <a:pt x="1244" y="882"/>
                  </a:lnTo>
                  <a:lnTo>
                    <a:pt x="1246" y="882"/>
                  </a:lnTo>
                  <a:lnTo>
                    <a:pt x="1246" y="882"/>
                  </a:lnTo>
                  <a:lnTo>
                    <a:pt x="1246" y="884"/>
                  </a:lnTo>
                  <a:lnTo>
                    <a:pt x="1246" y="887"/>
                  </a:lnTo>
                  <a:lnTo>
                    <a:pt x="1241" y="894"/>
                  </a:lnTo>
                  <a:lnTo>
                    <a:pt x="1239" y="894"/>
                  </a:lnTo>
                  <a:lnTo>
                    <a:pt x="1239" y="892"/>
                  </a:lnTo>
                  <a:lnTo>
                    <a:pt x="1239" y="892"/>
                  </a:lnTo>
                  <a:lnTo>
                    <a:pt x="1239" y="892"/>
                  </a:lnTo>
                  <a:lnTo>
                    <a:pt x="1239" y="889"/>
                  </a:lnTo>
                  <a:lnTo>
                    <a:pt x="1239" y="889"/>
                  </a:lnTo>
                  <a:lnTo>
                    <a:pt x="1237" y="887"/>
                  </a:lnTo>
                  <a:lnTo>
                    <a:pt x="1234" y="887"/>
                  </a:lnTo>
                  <a:lnTo>
                    <a:pt x="1234" y="887"/>
                  </a:lnTo>
                  <a:lnTo>
                    <a:pt x="1234" y="887"/>
                  </a:lnTo>
                  <a:lnTo>
                    <a:pt x="1234" y="887"/>
                  </a:lnTo>
                  <a:lnTo>
                    <a:pt x="1234" y="889"/>
                  </a:lnTo>
                  <a:lnTo>
                    <a:pt x="1234" y="892"/>
                  </a:lnTo>
                  <a:lnTo>
                    <a:pt x="1232" y="892"/>
                  </a:lnTo>
                  <a:lnTo>
                    <a:pt x="1232" y="892"/>
                  </a:lnTo>
                  <a:lnTo>
                    <a:pt x="1230" y="889"/>
                  </a:lnTo>
                  <a:lnTo>
                    <a:pt x="1234" y="887"/>
                  </a:lnTo>
                  <a:lnTo>
                    <a:pt x="1232" y="887"/>
                  </a:lnTo>
                  <a:lnTo>
                    <a:pt x="1234" y="884"/>
                  </a:lnTo>
                  <a:lnTo>
                    <a:pt x="1232" y="882"/>
                  </a:lnTo>
                  <a:lnTo>
                    <a:pt x="1230" y="882"/>
                  </a:lnTo>
                  <a:lnTo>
                    <a:pt x="1230" y="880"/>
                  </a:lnTo>
                  <a:lnTo>
                    <a:pt x="1230" y="880"/>
                  </a:lnTo>
                  <a:lnTo>
                    <a:pt x="1227" y="882"/>
                  </a:lnTo>
                  <a:lnTo>
                    <a:pt x="1225" y="884"/>
                  </a:lnTo>
                  <a:lnTo>
                    <a:pt x="1225" y="887"/>
                  </a:lnTo>
                  <a:lnTo>
                    <a:pt x="1227" y="887"/>
                  </a:lnTo>
                  <a:lnTo>
                    <a:pt x="1227" y="887"/>
                  </a:lnTo>
                  <a:lnTo>
                    <a:pt x="1227" y="889"/>
                  </a:lnTo>
                  <a:lnTo>
                    <a:pt x="1230" y="892"/>
                  </a:lnTo>
                  <a:lnTo>
                    <a:pt x="1230" y="892"/>
                  </a:lnTo>
                  <a:lnTo>
                    <a:pt x="1230" y="892"/>
                  </a:lnTo>
                  <a:lnTo>
                    <a:pt x="1230" y="892"/>
                  </a:lnTo>
                  <a:lnTo>
                    <a:pt x="1230" y="894"/>
                  </a:lnTo>
                  <a:lnTo>
                    <a:pt x="1230" y="894"/>
                  </a:lnTo>
                  <a:lnTo>
                    <a:pt x="1230" y="894"/>
                  </a:lnTo>
                  <a:lnTo>
                    <a:pt x="1230" y="896"/>
                  </a:lnTo>
                  <a:lnTo>
                    <a:pt x="1230" y="899"/>
                  </a:lnTo>
                  <a:lnTo>
                    <a:pt x="1230" y="899"/>
                  </a:lnTo>
                  <a:lnTo>
                    <a:pt x="1230" y="899"/>
                  </a:lnTo>
                  <a:lnTo>
                    <a:pt x="1230" y="901"/>
                  </a:lnTo>
                  <a:lnTo>
                    <a:pt x="1227" y="899"/>
                  </a:lnTo>
                  <a:lnTo>
                    <a:pt x="1227" y="899"/>
                  </a:lnTo>
                  <a:lnTo>
                    <a:pt x="1227" y="899"/>
                  </a:lnTo>
                  <a:lnTo>
                    <a:pt x="1227" y="899"/>
                  </a:lnTo>
                  <a:lnTo>
                    <a:pt x="1227" y="901"/>
                  </a:lnTo>
                  <a:lnTo>
                    <a:pt x="1227" y="903"/>
                  </a:lnTo>
                  <a:lnTo>
                    <a:pt x="1225" y="903"/>
                  </a:lnTo>
                  <a:lnTo>
                    <a:pt x="1225" y="906"/>
                  </a:lnTo>
                  <a:lnTo>
                    <a:pt x="1225" y="906"/>
                  </a:lnTo>
                  <a:lnTo>
                    <a:pt x="1225" y="908"/>
                  </a:lnTo>
                  <a:lnTo>
                    <a:pt x="1223" y="908"/>
                  </a:lnTo>
                  <a:lnTo>
                    <a:pt x="1223" y="908"/>
                  </a:lnTo>
                  <a:lnTo>
                    <a:pt x="1220" y="908"/>
                  </a:lnTo>
                  <a:lnTo>
                    <a:pt x="1220" y="910"/>
                  </a:lnTo>
                  <a:lnTo>
                    <a:pt x="1218" y="910"/>
                  </a:lnTo>
                  <a:lnTo>
                    <a:pt x="1215" y="910"/>
                  </a:lnTo>
                  <a:lnTo>
                    <a:pt x="1215" y="908"/>
                  </a:lnTo>
                  <a:lnTo>
                    <a:pt x="1215" y="906"/>
                  </a:lnTo>
                  <a:lnTo>
                    <a:pt x="1215" y="903"/>
                  </a:lnTo>
                  <a:lnTo>
                    <a:pt x="1213" y="903"/>
                  </a:lnTo>
                  <a:lnTo>
                    <a:pt x="1213" y="906"/>
                  </a:lnTo>
                  <a:lnTo>
                    <a:pt x="1213" y="906"/>
                  </a:lnTo>
                  <a:lnTo>
                    <a:pt x="1213" y="903"/>
                  </a:lnTo>
                  <a:lnTo>
                    <a:pt x="1211" y="903"/>
                  </a:lnTo>
                  <a:lnTo>
                    <a:pt x="1211" y="901"/>
                  </a:lnTo>
                  <a:lnTo>
                    <a:pt x="1213" y="901"/>
                  </a:lnTo>
                  <a:lnTo>
                    <a:pt x="1213" y="901"/>
                  </a:lnTo>
                  <a:lnTo>
                    <a:pt x="1211" y="901"/>
                  </a:lnTo>
                  <a:lnTo>
                    <a:pt x="1211" y="901"/>
                  </a:lnTo>
                  <a:lnTo>
                    <a:pt x="1213" y="899"/>
                  </a:lnTo>
                  <a:lnTo>
                    <a:pt x="1213" y="899"/>
                  </a:lnTo>
                  <a:lnTo>
                    <a:pt x="1211" y="896"/>
                  </a:lnTo>
                  <a:lnTo>
                    <a:pt x="1211" y="894"/>
                  </a:lnTo>
                  <a:lnTo>
                    <a:pt x="1208" y="894"/>
                  </a:lnTo>
                  <a:lnTo>
                    <a:pt x="1208" y="892"/>
                  </a:lnTo>
                  <a:lnTo>
                    <a:pt x="1208" y="892"/>
                  </a:lnTo>
                  <a:lnTo>
                    <a:pt x="1208" y="894"/>
                  </a:lnTo>
                  <a:lnTo>
                    <a:pt x="1206" y="894"/>
                  </a:lnTo>
                  <a:lnTo>
                    <a:pt x="1206" y="892"/>
                  </a:lnTo>
                  <a:lnTo>
                    <a:pt x="1204" y="889"/>
                  </a:lnTo>
                  <a:lnTo>
                    <a:pt x="1199" y="892"/>
                  </a:lnTo>
                  <a:lnTo>
                    <a:pt x="1199" y="892"/>
                  </a:lnTo>
                  <a:lnTo>
                    <a:pt x="1196" y="892"/>
                  </a:lnTo>
                  <a:lnTo>
                    <a:pt x="1194" y="889"/>
                  </a:lnTo>
                  <a:lnTo>
                    <a:pt x="1194" y="892"/>
                  </a:lnTo>
                  <a:lnTo>
                    <a:pt x="1192" y="892"/>
                  </a:lnTo>
                  <a:lnTo>
                    <a:pt x="1192" y="892"/>
                  </a:lnTo>
                  <a:lnTo>
                    <a:pt x="1189" y="892"/>
                  </a:lnTo>
                  <a:lnTo>
                    <a:pt x="1189" y="892"/>
                  </a:lnTo>
                  <a:lnTo>
                    <a:pt x="1189" y="894"/>
                  </a:lnTo>
                  <a:lnTo>
                    <a:pt x="1189" y="894"/>
                  </a:lnTo>
                  <a:lnTo>
                    <a:pt x="1187" y="892"/>
                  </a:lnTo>
                  <a:lnTo>
                    <a:pt x="1187" y="889"/>
                  </a:lnTo>
                  <a:lnTo>
                    <a:pt x="1187" y="889"/>
                  </a:lnTo>
                  <a:lnTo>
                    <a:pt x="1182" y="889"/>
                  </a:lnTo>
                  <a:lnTo>
                    <a:pt x="1175" y="889"/>
                  </a:lnTo>
                  <a:lnTo>
                    <a:pt x="1175" y="892"/>
                  </a:lnTo>
                  <a:lnTo>
                    <a:pt x="1175" y="892"/>
                  </a:lnTo>
                  <a:lnTo>
                    <a:pt x="1173" y="892"/>
                  </a:lnTo>
                  <a:lnTo>
                    <a:pt x="1173" y="894"/>
                  </a:lnTo>
                  <a:lnTo>
                    <a:pt x="1173" y="894"/>
                  </a:lnTo>
                  <a:lnTo>
                    <a:pt x="1170" y="894"/>
                  </a:lnTo>
                  <a:lnTo>
                    <a:pt x="1170" y="894"/>
                  </a:lnTo>
                  <a:lnTo>
                    <a:pt x="1170" y="892"/>
                  </a:lnTo>
                  <a:lnTo>
                    <a:pt x="1168" y="894"/>
                  </a:lnTo>
                  <a:lnTo>
                    <a:pt x="1168" y="894"/>
                  </a:lnTo>
                  <a:lnTo>
                    <a:pt x="1166" y="894"/>
                  </a:lnTo>
                  <a:lnTo>
                    <a:pt x="1163" y="894"/>
                  </a:lnTo>
                  <a:lnTo>
                    <a:pt x="1163" y="894"/>
                  </a:lnTo>
                  <a:lnTo>
                    <a:pt x="1163" y="894"/>
                  </a:lnTo>
                  <a:lnTo>
                    <a:pt x="1161" y="896"/>
                  </a:lnTo>
                  <a:lnTo>
                    <a:pt x="1161" y="896"/>
                  </a:lnTo>
                  <a:lnTo>
                    <a:pt x="1163" y="896"/>
                  </a:lnTo>
                  <a:lnTo>
                    <a:pt x="1163" y="899"/>
                  </a:lnTo>
                  <a:lnTo>
                    <a:pt x="1161" y="899"/>
                  </a:lnTo>
                  <a:lnTo>
                    <a:pt x="1161" y="896"/>
                  </a:lnTo>
                  <a:lnTo>
                    <a:pt x="1161" y="896"/>
                  </a:lnTo>
                  <a:lnTo>
                    <a:pt x="1159" y="894"/>
                  </a:lnTo>
                  <a:lnTo>
                    <a:pt x="1154" y="894"/>
                  </a:lnTo>
                  <a:lnTo>
                    <a:pt x="1154" y="894"/>
                  </a:lnTo>
                  <a:lnTo>
                    <a:pt x="1152" y="894"/>
                  </a:lnTo>
                  <a:lnTo>
                    <a:pt x="1147" y="896"/>
                  </a:lnTo>
                  <a:lnTo>
                    <a:pt x="1142" y="896"/>
                  </a:lnTo>
                  <a:lnTo>
                    <a:pt x="1140" y="896"/>
                  </a:lnTo>
                  <a:lnTo>
                    <a:pt x="1140" y="896"/>
                  </a:lnTo>
                  <a:lnTo>
                    <a:pt x="1140" y="894"/>
                  </a:lnTo>
                  <a:lnTo>
                    <a:pt x="1135" y="889"/>
                  </a:lnTo>
                  <a:lnTo>
                    <a:pt x="1135" y="889"/>
                  </a:lnTo>
                  <a:lnTo>
                    <a:pt x="1135" y="887"/>
                  </a:lnTo>
                  <a:lnTo>
                    <a:pt x="1133" y="887"/>
                  </a:lnTo>
                  <a:lnTo>
                    <a:pt x="1135" y="884"/>
                  </a:lnTo>
                  <a:lnTo>
                    <a:pt x="1135" y="884"/>
                  </a:lnTo>
                  <a:lnTo>
                    <a:pt x="1137" y="887"/>
                  </a:lnTo>
                  <a:lnTo>
                    <a:pt x="1140" y="887"/>
                  </a:lnTo>
                  <a:lnTo>
                    <a:pt x="1142" y="884"/>
                  </a:lnTo>
                  <a:lnTo>
                    <a:pt x="1142" y="884"/>
                  </a:lnTo>
                  <a:lnTo>
                    <a:pt x="1142" y="882"/>
                  </a:lnTo>
                  <a:lnTo>
                    <a:pt x="1142" y="880"/>
                  </a:lnTo>
                  <a:lnTo>
                    <a:pt x="1142" y="880"/>
                  </a:lnTo>
                  <a:lnTo>
                    <a:pt x="1142" y="875"/>
                  </a:lnTo>
                  <a:lnTo>
                    <a:pt x="1140" y="875"/>
                  </a:lnTo>
                  <a:lnTo>
                    <a:pt x="1142" y="873"/>
                  </a:lnTo>
                  <a:lnTo>
                    <a:pt x="1142" y="868"/>
                  </a:lnTo>
                  <a:lnTo>
                    <a:pt x="1142" y="866"/>
                  </a:lnTo>
                  <a:lnTo>
                    <a:pt x="1142" y="863"/>
                  </a:lnTo>
                  <a:lnTo>
                    <a:pt x="1142" y="863"/>
                  </a:lnTo>
                  <a:lnTo>
                    <a:pt x="1140" y="866"/>
                  </a:lnTo>
                  <a:lnTo>
                    <a:pt x="1140" y="868"/>
                  </a:lnTo>
                  <a:lnTo>
                    <a:pt x="1137" y="868"/>
                  </a:lnTo>
                  <a:lnTo>
                    <a:pt x="1137" y="868"/>
                  </a:lnTo>
                  <a:lnTo>
                    <a:pt x="1137" y="870"/>
                  </a:lnTo>
                  <a:lnTo>
                    <a:pt x="1137" y="873"/>
                  </a:lnTo>
                  <a:lnTo>
                    <a:pt x="1137" y="875"/>
                  </a:lnTo>
                  <a:lnTo>
                    <a:pt x="1135" y="877"/>
                  </a:lnTo>
                  <a:lnTo>
                    <a:pt x="1133" y="877"/>
                  </a:lnTo>
                  <a:lnTo>
                    <a:pt x="1133" y="880"/>
                  </a:lnTo>
                  <a:lnTo>
                    <a:pt x="1130" y="887"/>
                  </a:lnTo>
                  <a:lnTo>
                    <a:pt x="1130" y="887"/>
                  </a:lnTo>
                  <a:lnTo>
                    <a:pt x="1130" y="887"/>
                  </a:lnTo>
                  <a:lnTo>
                    <a:pt x="1130" y="887"/>
                  </a:lnTo>
                  <a:lnTo>
                    <a:pt x="1128" y="887"/>
                  </a:lnTo>
                  <a:lnTo>
                    <a:pt x="1126" y="889"/>
                  </a:lnTo>
                  <a:lnTo>
                    <a:pt x="1128" y="892"/>
                  </a:lnTo>
                  <a:lnTo>
                    <a:pt x="1126" y="892"/>
                  </a:lnTo>
                  <a:lnTo>
                    <a:pt x="1126" y="889"/>
                  </a:lnTo>
                  <a:lnTo>
                    <a:pt x="1126" y="889"/>
                  </a:lnTo>
                  <a:lnTo>
                    <a:pt x="1126" y="892"/>
                  </a:lnTo>
                  <a:lnTo>
                    <a:pt x="1123" y="892"/>
                  </a:lnTo>
                  <a:lnTo>
                    <a:pt x="1123" y="892"/>
                  </a:lnTo>
                  <a:lnTo>
                    <a:pt x="1123" y="896"/>
                  </a:lnTo>
                  <a:lnTo>
                    <a:pt x="1123" y="901"/>
                  </a:lnTo>
                  <a:lnTo>
                    <a:pt x="1123" y="901"/>
                  </a:lnTo>
                  <a:lnTo>
                    <a:pt x="1126" y="894"/>
                  </a:lnTo>
                  <a:lnTo>
                    <a:pt x="1128" y="892"/>
                  </a:lnTo>
                  <a:lnTo>
                    <a:pt x="1128" y="892"/>
                  </a:lnTo>
                  <a:lnTo>
                    <a:pt x="1133" y="892"/>
                  </a:lnTo>
                  <a:lnTo>
                    <a:pt x="1133" y="889"/>
                  </a:lnTo>
                  <a:lnTo>
                    <a:pt x="1135" y="892"/>
                  </a:lnTo>
                  <a:lnTo>
                    <a:pt x="1137" y="894"/>
                  </a:lnTo>
                  <a:lnTo>
                    <a:pt x="1137" y="899"/>
                  </a:lnTo>
                  <a:lnTo>
                    <a:pt x="1133" y="901"/>
                  </a:lnTo>
                  <a:lnTo>
                    <a:pt x="1126" y="908"/>
                  </a:lnTo>
                  <a:lnTo>
                    <a:pt x="1126" y="908"/>
                  </a:lnTo>
                  <a:lnTo>
                    <a:pt x="1123" y="910"/>
                  </a:lnTo>
                  <a:lnTo>
                    <a:pt x="1118" y="913"/>
                  </a:lnTo>
                  <a:lnTo>
                    <a:pt x="1114" y="918"/>
                  </a:lnTo>
                  <a:lnTo>
                    <a:pt x="1111" y="920"/>
                  </a:lnTo>
                  <a:lnTo>
                    <a:pt x="1107" y="927"/>
                  </a:lnTo>
                  <a:lnTo>
                    <a:pt x="1107" y="932"/>
                  </a:lnTo>
                  <a:lnTo>
                    <a:pt x="1111" y="936"/>
                  </a:lnTo>
                  <a:lnTo>
                    <a:pt x="1114" y="941"/>
                  </a:lnTo>
                  <a:lnTo>
                    <a:pt x="1116" y="951"/>
                  </a:lnTo>
                  <a:lnTo>
                    <a:pt x="1116" y="960"/>
                  </a:lnTo>
                  <a:lnTo>
                    <a:pt x="1116" y="970"/>
                  </a:lnTo>
                  <a:lnTo>
                    <a:pt x="1111" y="979"/>
                  </a:lnTo>
                  <a:lnTo>
                    <a:pt x="1109" y="981"/>
                  </a:lnTo>
                  <a:lnTo>
                    <a:pt x="1109" y="984"/>
                  </a:lnTo>
                  <a:lnTo>
                    <a:pt x="1109" y="984"/>
                  </a:lnTo>
                  <a:lnTo>
                    <a:pt x="1109" y="986"/>
                  </a:lnTo>
                  <a:lnTo>
                    <a:pt x="1109" y="991"/>
                  </a:lnTo>
                  <a:lnTo>
                    <a:pt x="1107" y="991"/>
                  </a:lnTo>
                  <a:lnTo>
                    <a:pt x="1109" y="993"/>
                  </a:lnTo>
                  <a:lnTo>
                    <a:pt x="1109" y="998"/>
                  </a:lnTo>
                  <a:lnTo>
                    <a:pt x="1109" y="998"/>
                  </a:lnTo>
                  <a:lnTo>
                    <a:pt x="1107" y="1000"/>
                  </a:lnTo>
                  <a:lnTo>
                    <a:pt x="1107" y="1000"/>
                  </a:lnTo>
                  <a:lnTo>
                    <a:pt x="1107" y="1005"/>
                  </a:lnTo>
                  <a:lnTo>
                    <a:pt x="1107" y="1007"/>
                  </a:lnTo>
                  <a:lnTo>
                    <a:pt x="1104" y="1010"/>
                  </a:lnTo>
                  <a:lnTo>
                    <a:pt x="1102" y="1014"/>
                  </a:lnTo>
                  <a:lnTo>
                    <a:pt x="1102" y="1017"/>
                  </a:lnTo>
                  <a:lnTo>
                    <a:pt x="1097" y="1017"/>
                  </a:lnTo>
                  <a:lnTo>
                    <a:pt x="1097" y="1019"/>
                  </a:lnTo>
                  <a:lnTo>
                    <a:pt x="1092" y="1022"/>
                  </a:lnTo>
                  <a:lnTo>
                    <a:pt x="1081" y="1033"/>
                  </a:lnTo>
                  <a:lnTo>
                    <a:pt x="1078" y="1033"/>
                  </a:lnTo>
                  <a:lnTo>
                    <a:pt x="1076" y="1038"/>
                  </a:lnTo>
                  <a:lnTo>
                    <a:pt x="1074" y="1038"/>
                  </a:lnTo>
                  <a:lnTo>
                    <a:pt x="1076" y="1038"/>
                  </a:lnTo>
                  <a:lnTo>
                    <a:pt x="1076" y="1043"/>
                  </a:lnTo>
                  <a:lnTo>
                    <a:pt x="1074" y="1043"/>
                  </a:lnTo>
                  <a:lnTo>
                    <a:pt x="1074" y="1045"/>
                  </a:lnTo>
                  <a:lnTo>
                    <a:pt x="1071" y="1048"/>
                  </a:lnTo>
                  <a:lnTo>
                    <a:pt x="1069" y="1048"/>
                  </a:lnTo>
                  <a:lnTo>
                    <a:pt x="1066" y="1048"/>
                  </a:lnTo>
                  <a:lnTo>
                    <a:pt x="1064" y="1048"/>
                  </a:lnTo>
                  <a:lnTo>
                    <a:pt x="1064" y="1050"/>
                  </a:lnTo>
                  <a:lnTo>
                    <a:pt x="1062" y="1050"/>
                  </a:lnTo>
                  <a:lnTo>
                    <a:pt x="1055" y="1052"/>
                  </a:lnTo>
                  <a:lnTo>
                    <a:pt x="1055" y="1052"/>
                  </a:lnTo>
                  <a:lnTo>
                    <a:pt x="1052" y="1055"/>
                  </a:lnTo>
                  <a:lnTo>
                    <a:pt x="1052" y="1055"/>
                  </a:lnTo>
                  <a:lnTo>
                    <a:pt x="1050" y="1057"/>
                  </a:lnTo>
                  <a:lnTo>
                    <a:pt x="1050" y="1059"/>
                  </a:lnTo>
                  <a:lnTo>
                    <a:pt x="1050" y="1059"/>
                  </a:lnTo>
                  <a:lnTo>
                    <a:pt x="1050" y="1062"/>
                  </a:lnTo>
                  <a:lnTo>
                    <a:pt x="1048" y="1062"/>
                  </a:lnTo>
                  <a:lnTo>
                    <a:pt x="1048" y="1064"/>
                  </a:lnTo>
                  <a:lnTo>
                    <a:pt x="1045" y="1064"/>
                  </a:lnTo>
                  <a:lnTo>
                    <a:pt x="1045" y="1066"/>
                  </a:lnTo>
                  <a:lnTo>
                    <a:pt x="1043" y="1066"/>
                  </a:lnTo>
                  <a:lnTo>
                    <a:pt x="1043" y="1066"/>
                  </a:lnTo>
                  <a:lnTo>
                    <a:pt x="1040" y="1069"/>
                  </a:lnTo>
                  <a:lnTo>
                    <a:pt x="1036" y="1071"/>
                  </a:lnTo>
                  <a:lnTo>
                    <a:pt x="1036" y="1071"/>
                  </a:lnTo>
                  <a:lnTo>
                    <a:pt x="1036" y="1071"/>
                  </a:lnTo>
                  <a:lnTo>
                    <a:pt x="1036" y="1071"/>
                  </a:lnTo>
                  <a:lnTo>
                    <a:pt x="1031" y="1074"/>
                  </a:lnTo>
                  <a:lnTo>
                    <a:pt x="1029" y="1076"/>
                  </a:lnTo>
                  <a:lnTo>
                    <a:pt x="1029" y="1076"/>
                  </a:lnTo>
                  <a:lnTo>
                    <a:pt x="1026" y="1078"/>
                  </a:lnTo>
                  <a:lnTo>
                    <a:pt x="1026" y="1078"/>
                  </a:lnTo>
                  <a:lnTo>
                    <a:pt x="1024" y="1081"/>
                  </a:lnTo>
                  <a:lnTo>
                    <a:pt x="1024" y="1081"/>
                  </a:lnTo>
                  <a:lnTo>
                    <a:pt x="1024" y="1076"/>
                  </a:lnTo>
                  <a:lnTo>
                    <a:pt x="1021" y="1074"/>
                  </a:lnTo>
                  <a:lnTo>
                    <a:pt x="1019" y="1074"/>
                  </a:lnTo>
                  <a:lnTo>
                    <a:pt x="1014" y="1074"/>
                  </a:lnTo>
                  <a:lnTo>
                    <a:pt x="1014" y="1071"/>
                  </a:lnTo>
                  <a:lnTo>
                    <a:pt x="1012" y="1071"/>
                  </a:lnTo>
                  <a:lnTo>
                    <a:pt x="1012" y="1069"/>
                  </a:lnTo>
                  <a:lnTo>
                    <a:pt x="1012" y="1069"/>
                  </a:lnTo>
                  <a:lnTo>
                    <a:pt x="1010" y="1066"/>
                  </a:lnTo>
                  <a:lnTo>
                    <a:pt x="1007" y="1066"/>
                  </a:lnTo>
                  <a:lnTo>
                    <a:pt x="1007" y="1066"/>
                  </a:lnTo>
                  <a:lnTo>
                    <a:pt x="1003" y="1064"/>
                  </a:lnTo>
                  <a:lnTo>
                    <a:pt x="1005" y="1064"/>
                  </a:lnTo>
                  <a:lnTo>
                    <a:pt x="1005" y="1064"/>
                  </a:lnTo>
                  <a:lnTo>
                    <a:pt x="1007" y="1062"/>
                  </a:lnTo>
                  <a:lnTo>
                    <a:pt x="1005" y="1062"/>
                  </a:lnTo>
                  <a:lnTo>
                    <a:pt x="1007" y="1059"/>
                  </a:lnTo>
                  <a:lnTo>
                    <a:pt x="1007" y="1059"/>
                  </a:lnTo>
                  <a:lnTo>
                    <a:pt x="1010" y="1059"/>
                  </a:lnTo>
                  <a:lnTo>
                    <a:pt x="1010" y="1057"/>
                  </a:lnTo>
                  <a:lnTo>
                    <a:pt x="1012" y="1059"/>
                  </a:lnTo>
                  <a:lnTo>
                    <a:pt x="1012" y="1059"/>
                  </a:lnTo>
                  <a:lnTo>
                    <a:pt x="1014" y="1059"/>
                  </a:lnTo>
                  <a:lnTo>
                    <a:pt x="1014" y="1062"/>
                  </a:lnTo>
                  <a:lnTo>
                    <a:pt x="1017" y="1059"/>
                  </a:lnTo>
                  <a:lnTo>
                    <a:pt x="1017" y="1057"/>
                  </a:lnTo>
                  <a:lnTo>
                    <a:pt x="1017" y="1057"/>
                  </a:lnTo>
                  <a:lnTo>
                    <a:pt x="1017" y="1055"/>
                  </a:lnTo>
                  <a:lnTo>
                    <a:pt x="1014" y="1052"/>
                  </a:lnTo>
                  <a:lnTo>
                    <a:pt x="1014" y="1052"/>
                  </a:lnTo>
                  <a:lnTo>
                    <a:pt x="1012" y="1050"/>
                  </a:lnTo>
                  <a:lnTo>
                    <a:pt x="1010" y="1050"/>
                  </a:lnTo>
                  <a:lnTo>
                    <a:pt x="1010" y="1052"/>
                  </a:lnTo>
                  <a:lnTo>
                    <a:pt x="1010" y="1052"/>
                  </a:lnTo>
                  <a:lnTo>
                    <a:pt x="1010" y="1052"/>
                  </a:lnTo>
                  <a:lnTo>
                    <a:pt x="1010" y="1048"/>
                  </a:lnTo>
                  <a:lnTo>
                    <a:pt x="1007" y="1048"/>
                  </a:lnTo>
                  <a:lnTo>
                    <a:pt x="1007" y="1048"/>
                  </a:lnTo>
                  <a:lnTo>
                    <a:pt x="1007" y="1048"/>
                  </a:lnTo>
                  <a:lnTo>
                    <a:pt x="1003" y="1048"/>
                  </a:lnTo>
                  <a:lnTo>
                    <a:pt x="1000" y="1048"/>
                  </a:lnTo>
                  <a:lnTo>
                    <a:pt x="1000" y="1048"/>
                  </a:lnTo>
                  <a:lnTo>
                    <a:pt x="995" y="1048"/>
                  </a:lnTo>
                  <a:lnTo>
                    <a:pt x="995" y="1045"/>
                  </a:lnTo>
                  <a:lnTo>
                    <a:pt x="995" y="1045"/>
                  </a:lnTo>
                  <a:lnTo>
                    <a:pt x="993" y="1045"/>
                  </a:lnTo>
                  <a:lnTo>
                    <a:pt x="993" y="1045"/>
                  </a:lnTo>
                  <a:lnTo>
                    <a:pt x="993" y="1045"/>
                  </a:lnTo>
                  <a:lnTo>
                    <a:pt x="993" y="1045"/>
                  </a:lnTo>
                  <a:lnTo>
                    <a:pt x="993" y="1043"/>
                  </a:lnTo>
                  <a:lnTo>
                    <a:pt x="991" y="1043"/>
                  </a:lnTo>
                  <a:lnTo>
                    <a:pt x="991" y="1045"/>
                  </a:lnTo>
                  <a:lnTo>
                    <a:pt x="991" y="1045"/>
                  </a:lnTo>
                  <a:lnTo>
                    <a:pt x="991" y="1045"/>
                  </a:lnTo>
                  <a:lnTo>
                    <a:pt x="988" y="1045"/>
                  </a:lnTo>
                  <a:lnTo>
                    <a:pt x="988" y="1048"/>
                  </a:lnTo>
                  <a:lnTo>
                    <a:pt x="988" y="1050"/>
                  </a:lnTo>
                  <a:lnTo>
                    <a:pt x="986" y="1048"/>
                  </a:lnTo>
                  <a:lnTo>
                    <a:pt x="984" y="1048"/>
                  </a:lnTo>
                  <a:lnTo>
                    <a:pt x="984" y="1045"/>
                  </a:lnTo>
                  <a:lnTo>
                    <a:pt x="984" y="1045"/>
                  </a:lnTo>
                  <a:lnTo>
                    <a:pt x="981" y="1045"/>
                  </a:lnTo>
                  <a:lnTo>
                    <a:pt x="981" y="1045"/>
                  </a:lnTo>
                  <a:lnTo>
                    <a:pt x="979" y="1045"/>
                  </a:lnTo>
                  <a:lnTo>
                    <a:pt x="979" y="1045"/>
                  </a:lnTo>
                  <a:lnTo>
                    <a:pt x="977" y="1045"/>
                  </a:lnTo>
                  <a:lnTo>
                    <a:pt x="974" y="1043"/>
                  </a:lnTo>
                  <a:lnTo>
                    <a:pt x="974" y="1043"/>
                  </a:lnTo>
                  <a:lnTo>
                    <a:pt x="972" y="1040"/>
                  </a:lnTo>
                  <a:lnTo>
                    <a:pt x="969" y="1040"/>
                  </a:lnTo>
                  <a:lnTo>
                    <a:pt x="969" y="1038"/>
                  </a:lnTo>
                  <a:lnTo>
                    <a:pt x="967" y="1038"/>
                  </a:lnTo>
                  <a:lnTo>
                    <a:pt x="965" y="1038"/>
                  </a:lnTo>
                  <a:lnTo>
                    <a:pt x="965" y="1036"/>
                  </a:lnTo>
                  <a:lnTo>
                    <a:pt x="965" y="1033"/>
                  </a:lnTo>
                  <a:lnTo>
                    <a:pt x="962" y="1031"/>
                  </a:lnTo>
                  <a:lnTo>
                    <a:pt x="962" y="1029"/>
                  </a:lnTo>
                  <a:lnTo>
                    <a:pt x="962" y="1022"/>
                  </a:lnTo>
                  <a:lnTo>
                    <a:pt x="962" y="1022"/>
                  </a:lnTo>
                  <a:lnTo>
                    <a:pt x="962" y="1022"/>
                  </a:lnTo>
                  <a:lnTo>
                    <a:pt x="958" y="1019"/>
                  </a:lnTo>
                  <a:lnTo>
                    <a:pt x="953" y="1017"/>
                  </a:lnTo>
                  <a:lnTo>
                    <a:pt x="953" y="1019"/>
                  </a:lnTo>
                  <a:lnTo>
                    <a:pt x="951" y="1019"/>
                  </a:lnTo>
                  <a:lnTo>
                    <a:pt x="951" y="1017"/>
                  </a:lnTo>
                  <a:lnTo>
                    <a:pt x="951" y="1017"/>
                  </a:lnTo>
                  <a:lnTo>
                    <a:pt x="946" y="1017"/>
                  </a:lnTo>
                  <a:lnTo>
                    <a:pt x="946" y="1014"/>
                  </a:lnTo>
                  <a:lnTo>
                    <a:pt x="943" y="1017"/>
                  </a:lnTo>
                  <a:lnTo>
                    <a:pt x="943" y="1017"/>
                  </a:lnTo>
                  <a:lnTo>
                    <a:pt x="941" y="1017"/>
                  </a:lnTo>
                  <a:lnTo>
                    <a:pt x="941" y="1014"/>
                  </a:lnTo>
                  <a:lnTo>
                    <a:pt x="936" y="1017"/>
                  </a:lnTo>
                  <a:lnTo>
                    <a:pt x="936" y="1017"/>
                  </a:lnTo>
                  <a:lnTo>
                    <a:pt x="934" y="1017"/>
                  </a:lnTo>
                  <a:lnTo>
                    <a:pt x="934" y="1019"/>
                  </a:lnTo>
                  <a:lnTo>
                    <a:pt x="932" y="1019"/>
                  </a:lnTo>
                  <a:lnTo>
                    <a:pt x="932" y="1019"/>
                  </a:lnTo>
                  <a:lnTo>
                    <a:pt x="929" y="1017"/>
                  </a:lnTo>
                  <a:lnTo>
                    <a:pt x="929" y="1017"/>
                  </a:lnTo>
                  <a:lnTo>
                    <a:pt x="927" y="1017"/>
                  </a:lnTo>
                  <a:lnTo>
                    <a:pt x="925" y="1012"/>
                  </a:lnTo>
                  <a:lnTo>
                    <a:pt x="922" y="1012"/>
                  </a:lnTo>
                  <a:lnTo>
                    <a:pt x="920" y="1010"/>
                  </a:lnTo>
                  <a:lnTo>
                    <a:pt x="920" y="1010"/>
                  </a:lnTo>
                  <a:lnTo>
                    <a:pt x="920" y="1007"/>
                  </a:lnTo>
                  <a:lnTo>
                    <a:pt x="917" y="1007"/>
                  </a:lnTo>
                  <a:lnTo>
                    <a:pt x="913" y="1005"/>
                  </a:lnTo>
                  <a:lnTo>
                    <a:pt x="910" y="1005"/>
                  </a:lnTo>
                  <a:lnTo>
                    <a:pt x="910" y="1003"/>
                  </a:lnTo>
                  <a:lnTo>
                    <a:pt x="910" y="1000"/>
                  </a:lnTo>
                  <a:lnTo>
                    <a:pt x="910" y="998"/>
                  </a:lnTo>
                  <a:lnTo>
                    <a:pt x="908" y="998"/>
                  </a:lnTo>
                  <a:lnTo>
                    <a:pt x="906" y="991"/>
                  </a:lnTo>
                  <a:lnTo>
                    <a:pt x="906" y="991"/>
                  </a:lnTo>
                  <a:lnTo>
                    <a:pt x="906" y="988"/>
                  </a:lnTo>
                  <a:lnTo>
                    <a:pt x="903" y="988"/>
                  </a:lnTo>
                  <a:lnTo>
                    <a:pt x="903" y="986"/>
                  </a:lnTo>
                  <a:lnTo>
                    <a:pt x="903" y="984"/>
                  </a:lnTo>
                  <a:lnTo>
                    <a:pt x="903" y="981"/>
                  </a:lnTo>
                  <a:lnTo>
                    <a:pt x="901" y="979"/>
                  </a:lnTo>
                  <a:lnTo>
                    <a:pt x="901" y="979"/>
                  </a:lnTo>
                  <a:lnTo>
                    <a:pt x="899" y="977"/>
                  </a:lnTo>
                  <a:lnTo>
                    <a:pt x="899" y="977"/>
                  </a:lnTo>
                  <a:lnTo>
                    <a:pt x="899" y="977"/>
                  </a:lnTo>
                  <a:lnTo>
                    <a:pt x="899" y="981"/>
                  </a:lnTo>
                  <a:lnTo>
                    <a:pt x="899" y="981"/>
                  </a:lnTo>
                  <a:lnTo>
                    <a:pt x="899" y="981"/>
                  </a:lnTo>
                  <a:lnTo>
                    <a:pt x="899" y="984"/>
                  </a:lnTo>
                  <a:lnTo>
                    <a:pt x="901" y="984"/>
                  </a:lnTo>
                  <a:lnTo>
                    <a:pt x="901" y="986"/>
                  </a:lnTo>
                  <a:lnTo>
                    <a:pt x="901" y="988"/>
                  </a:lnTo>
                  <a:lnTo>
                    <a:pt x="901" y="988"/>
                  </a:lnTo>
                  <a:lnTo>
                    <a:pt x="903" y="991"/>
                  </a:lnTo>
                  <a:lnTo>
                    <a:pt x="906" y="996"/>
                  </a:lnTo>
                  <a:lnTo>
                    <a:pt x="906" y="996"/>
                  </a:lnTo>
                  <a:lnTo>
                    <a:pt x="906" y="998"/>
                  </a:lnTo>
                  <a:lnTo>
                    <a:pt x="908" y="1000"/>
                  </a:lnTo>
                  <a:lnTo>
                    <a:pt x="908" y="1000"/>
                  </a:lnTo>
                  <a:lnTo>
                    <a:pt x="910" y="1003"/>
                  </a:lnTo>
                  <a:lnTo>
                    <a:pt x="910" y="1005"/>
                  </a:lnTo>
                  <a:lnTo>
                    <a:pt x="913" y="1005"/>
                  </a:lnTo>
                  <a:lnTo>
                    <a:pt x="913" y="1005"/>
                  </a:lnTo>
                  <a:lnTo>
                    <a:pt x="913" y="1005"/>
                  </a:lnTo>
                  <a:lnTo>
                    <a:pt x="913" y="1005"/>
                  </a:lnTo>
                  <a:lnTo>
                    <a:pt x="913" y="1007"/>
                  </a:lnTo>
                  <a:lnTo>
                    <a:pt x="913" y="1007"/>
                  </a:lnTo>
                  <a:lnTo>
                    <a:pt x="913" y="1007"/>
                  </a:lnTo>
                  <a:lnTo>
                    <a:pt x="915" y="1007"/>
                  </a:lnTo>
                  <a:lnTo>
                    <a:pt x="915" y="1007"/>
                  </a:lnTo>
                  <a:lnTo>
                    <a:pt x="915" y="1007"/>
                  </a:lnTo>
                  <a:lnTo>
                    <a:pt x="917" y="1007"/>
                  </a:lnTo>
                  <a:lnTo>
                    <a:pt x="917" y="1007"/>
                  </a:lnTo>
                  <a:lnTo>
                    <a:pt x="917" y="1007"/>
                  </a:lnTo>
                  <a:lnTo>
                    <a:pt x="913" y="1010"/>
                  </a:lnTo>
                  <a:lnTo>
                    <a:pt x="901" y="1019"/>
                  </a:lnTo>
                  <a:lnTo>
                    <a:pt x="891" y="1005"/>
                  </a:lnTo>
                  <a:lnTo>
                    <a:pt x="884" y="1003"/>
                  </a:lnTo>
                  <a:lnTo>
                    <a:pt x="882" y="1005"/>
                  </a:lnTo>
                  <a:lnTo>
                    <a:pt x="880" y="1010"/>
                  </a:lnTo>
                  <a:lnTo>
                    <a:pt x="884" y="1031"/>
                  </a:lnTo>
                  <a:lnTo>
                    <a:pt x="880" y="1038"/>
                  </a:lnTo>
                  <a:lnTo>
                    <a:pt x="875" y="1040"/>
                  </a:lnTo>
                  <a:lnTo>
                    <a:pt x="873" y="1043"/>
                  </a:lnTo>
                  <a:lnTo>
                    <a:pt x="839" y="1052"/>
                  </a:lnTo>
                  <a:lnTo>
                    <a:pt x="837" y="1040"/>
                  </a:lnTo>
                  <a:lnTo>
                    <a:pt x="825" y="1033"/>
                  </a:lnTo>
                  <a:lnTo>
                    <a:pt x="825" y="1043"/>
                  </a:lnTo>
                  <a:lnTo>
                    <a:pt x="809" y="1052"/>
                  </a:lnTo>
                  <a:lnTo>
                    <a:pt x="797" y="1050"/>
                  </a:lnTo>
                  <a:lnTo>
                    <a:pt x="778" y="1057"/>
                  </a:lnTo>
                  <a:lnTo>
                    <a:pt x="771" y="1055"/>
                  </a:lnTo>
                  <a:lnTo>
                    <a:pt x="766" y="1062"/>
                  </a:lnTo>
                  <a:lnTo>
                    <a:pt x="761" y="1062"/>
                  </a:lnTo>
                  <a:lnTo>
                    <a:pt x="754" y="1069"/>
                  </a:lnTo>
                  <a:lnTo>
                    <a:pt x="750" y="1066"/>
                  </a:lnTo>
                  <a:lnTo>
                    <a:pt x="738" y="1048"/>
                  </a:lnTo>
                  <a:lnTo>
                    <a:pt x="728" y="1040"/>
                  </a:lnTo>
                  <a:lnTo>
                    <a:pt x="733" y="1033"/>
                  </a:lnTo>
                  <a:lnTo>
                    <a:pt x="733" y="1024"/>
                  </a:lnTo>
                  <a:lnTo>
                    <a:pt x="738" y="1014"/>
                  </a:lnTo>
                  <a:lnTo>
                    <a:pt x="731" y="1003"/>
                  </a:lnTo>
                  <a:lnTo>
                    <a:pt x="745" y="986"/>
                  </a:lnTo>
                  <a:lnTo>
                    <a:pt x="750" y="970"/>
                  </a:lnTo>
                  <a:lnTo>
                    <a:pt x="745" y="955"/>
                  </a:lnTo>
                  <a:lnTo>
                    <a:pt x="738" y="948"/>
                  </a:lnTo>
                  <a:lnTo>
                    <a:pt x="716" y="932"/>
                  </a:lnTo>
                  <a:lnTo>
                    <a:pt x="709" y="934"/>
                  </a:lnTo>
                  <a:lnTo>
                    <a:pt x="698" y="948"/>
                  </a:lnTo>
                  <a:lnTo>
                    <a:pt x="669" y="925"/>
                  </a:lnTo>
                  <a:lnTo>
                    <a:pt x="662" y="913"/>
                  </a:lnTo>
                  <a:lnTo>
                    <a:pt x="653" y="882"/>
                  </a:lnTo>
                  <a:lnTo>
                    <a:pt x="638" y="870"/>
                  </a:lnTo>
                  <a:lnTo>
                    <a:pt x="641" y="861"/>
                  </a:lnTo>
                  <a:lnTo>
                    <a:pt x="641" y="861"/>
                  </a:lnTo>
                  <a:lnTo>
                    <a:pt x="634" y="828"/>
                  </a:lnTo>
                  <a:lnTo>
                    <a:pt x="629" y="814"/>
                  </a:lnTo>
                  <a:lnTo>
                    <a:pt x="615" y="809"/>
                  </a:lnTo>
                  <a:lnTo>
                    <a:pt x="612" y="795"/>
                  </a:lnTo>
                  <a:lnTo>
                    <a:pt x="605" y="785"/>
                  </a:lnTo>
                  <a:lnTo>
                    <a:pt x="582" y="766"/>
                  </a:lnTo>
                  <a:lnTo>
                    <a:pt x="556" y="754"/>
                  </a:lnTo>
                  <a:lnTo>
                    <a:pt x="549" y="754"/>
                  </a:lnTo>
                  <a:lnTo>
                    <a:pt x="539" y="766"/>
                  </a:lnTo>
                  <a:lnTo>
                    <a:pt x="539" y="769"/>
                  </a:lnTo>
                  <a:lnTo>
                    <a:pt x="520" y="792"/>
                  </a:lnTo>
                  <a:lnTo>
                    <a:pt x="520" y="802"/>
                  </a:lnTo>
                  <a:lnTo>
                    <a:pt x="515" y="806"/>
                  </a:lnTo>
                  <a:lnTo>
                    <a:pt x="515" y="806"/>
                  </a:lnTo>
                  <a:lnTo>
                    <a:pt x="508" y="811"/>
                  </a:lnTo>
                  <a:lnTo>
                    <a:pt x="497" y="821"/>
                  </a:lnTo>
                  <a:lnTo>
                    <a:pt x="485" y="821"/>
                  </a:lnTo>
                  <a:lnTo>
                    <a:pt x="485" y="835"/>
                  </a:lnTo>
                  <a:lnTo>
                    <a:pt x="475" y="842"/>
                  </a:lnTo>
                  <a:lnTo>
                    <a:pt x="470" y="854"/>
                  </a:lnTo>
                  <a:lnTo>
                    <a:pt x="475" y="856"/>
                  </a:lnTo>
                  <a:lnTo>
                    <a:pt x="482" y="858"/>
                  </a:lnTo>
                  <a:lnTo>
                    <a:pt x="485" y="863"/>
                  </a:lnTo>
                  <a:lnTo>
                    <a:pt x="482" y="866"/>
                  </a:lnTo>
                  <a:lnTo>
                    <a:pt x="485" y="870"/>
                  </a:lnTo>
                  <a:lnTo>
                    <a:pt x="497" y="875"/>
                  </a:lnTo>
                  <a:lnTo>
                    <a:pt x="499" y="910"/>
                  </a:lnTo>
                  <a:lnTo>
                    <a:pt x="499" y="913"/>
                  </a:lnTo>
                  <a:lnTo>
                    <a:pt x="499" y="913"/>
                  </a:lnTo>
                  <a:lnTo>
                    <a:pt x="489" y="918"/>
                  </a:lnTo>
                  <a:lnTo>
                    <a:pt x="473" y="918"/>
                  </a:lnTo>
                  <a:lnTo>
                    <a:pt x="454" y="932"/>
                  </a:lnTo>
                  <a:lnTo>
                    <a:pt x="459" y="936"/>
                  </a:lnTo>
                  <a:lnTo>
                    <a:pt x="449" y="941"/>
                  </a:lnTo>
                  <a:lnTo>
                    <a:pt x="452" y="955"/>
                  </a:lnTo>
                  <a:lnTo>
                    <a:pt x="454" y="958"/>
                  </a:lnTo>
                  <a:lnTo>
                    <a:pt x="454" y="958"/>
                  </a:lnTo>
                  <a:lnTo>
                    <a:pt x="452" y="958"/>
                  </a:lnTo>
                  <a:lnTo>
                    <a:pt x="452" y="958"/>
                  </a:lnTo>
                  <a:lnTo>
                    <a:pt x="447" y="965"/>
                  </a:lnTo>
                  <a:lnTo>
                    <a:pt x="447" y="977"/>
                  </a:lnTo>
                  <a:lnTo>
                    <a:pt x="435" y="996"/>
                  </a:lnTo>
                  <a:lnTo>
                    <a:pt x="430" y="998"/>
                  </a:lnTo>
                  <a:lnTo>
                    <a:pt x="430" y="998"/>
                  </a:lnTo>
                  <a:lnTo>
                    <a:pt x="430" y="998"/>
                  </a:lnTo>
                  <a:lnTo>
                    <a:pt x="430" y="998"/>
                  </a:lnTo>
                  <a:lnTo>
                    <a:pt x="423" y="996"/>
                  </a:lnTo>
                  <a:lnTo>
                    <a:pt x="428" y="984"/>
                  </a:lnTo>
                  <a:lnTo>
                    <a:pt x="426" y="979"/>
                  </a:lnTo>
                  <a:lnTo>
                    <a:pt x="433" y="970"/>
                  </a:lnTo>
                  <a:lnTo>
                    <a:pt x="430" y="962"/>
                  </a:lnTo>
                  <a:lnTo>
                    <a:pt x="423" y="960"/>
                  </a:lnTo>
                  <a:lnTo>
                    <a:pt x="421" y="962"/>
                  </a:lnTo>
                  <a:lnTo>
                    <a:pt x="411" y="977"/>
                  </a:lnTo>
                  <a:lnTo>
                    <a:pt x="411" y="981"/>
                  </a:lnTo>
                  <a:lnTo>
                    <a:pt x="421" y="988"/>
                  </a:lnTo>
                  <a:lnTo>
                    <a:pt x="418" y="998"/>
                  </a:lnTo>
                  <a:lnTo>
                    <a:pt x="421" y="1000"/>
                  </a:lnTo>
                  <a:lnTo>
                    <a:pt x="416" y="1007"/>
                  </a:lnTo>
                  <a:lnTo>
                    <a:pt x="402" y="1003"/>
                  </a:lnTo>
                  <a:lnTo>
                    <a:pt x="392" y="996"/>
                  </a:lnTo>
                  <a:lnTo>
                    <a:pt x="378" y="1003"/>
                  </a:lnTo>
                  <a:lnTo>
                    <a:pt x="376" y="1000"/>
                  </a:lnTo>
                  <a:lnTo>
                    <a:pt x="378" y="988"/>
                  </a:lnTo>
                  <a:lnTo>
                    <a:pt x="376" y="986"/>
                  </a:lnTo>
                  <a:lnTo>
                    <a:pt x="364" y="986"/>
                  </a:lnTo>
                  <a:lnTo>
                    <a:pt x="364" y="981"/>
                  </a:lnTo>
                  <a:lnTo>
                    <a:pt x="369" y="977"/>
                  </a:lnTo>
                  <a:lnTo>
                    <a:pt x="369" y="974"/>
                  </a:lnTo>
                  <a:lnTo>
                    <a:pt x="355" y="979"/>
                  </a:lnTo>
                  <a:lnTo>
                    <a:pt x="352" y="979"/>
                  </a:lnTo>
                  <a:lnTo>
                    <a:pt x="345" y="984"/>
                  </a:lnTo>
                  <a:lnTo>
                    <a:pt x="345" y="991"/>
                  </a:lnTo>
                  <a:lnTo>
                    <a:pt x="340" y="996"/>
                  </a:lnTo>
                  <a:lnTo>
                    <a:pt x="314" y="988"/>
                  </a:lnTo>
                  <a:lnTo>
                    <a:pt x="312" y="991"/>
                  </a:lnTo>
                  <a:lnTo>
                    <a:pt x="312" y="991"/>
                  </a:lnTo>
                  <a:lnTo>
                    <a:pt x="300" y="993"/>
                  </a:lnTo>
                  <a:lnTo>
                    <a:pt x="293" y="984"/>
                  </a:lnTo>
                  <a:lnTo>
                    <a:pt x="291" y="984"/>
                  </a:lnTo>
                  <a:lnTo>
                    <a:pt x="286" y="979"/>
                  </a:lnTo>
                  <a:lnTo>
                    <a:pt x="277" y="981"/>
                  </a:lnTo>
                  <a:lnTo>
                    <a:pt x="269" y="979"/>
                  </a:lnTo>
                  <a:lnTo>
                    <a:pt x="267" y="962"/>
                  </a:lnTo>
                  <a:lnTo>
                    <a:pt x="253" y="953"/>
                  </a:lnTo>
                  <a:lnTo>
                    <a:pt x="251" y="946"/>
                  </a:lnTo>
                  <a:lnTo>
                    <a:pt x="241" y="948"/>
                  </a:lnTo>
                  <a:lnTo>
                    <a:pt x="232" y="932"/>
                  </a:lnTo>
                  <a:lnTo>
                    <a:pt x="182" y="932"/>
                  </a:lnTo>
                  <a:lnTo>
                    <a:pt x="170" y="934"/>
                  </a:lnTo>
                  <a:lnTo>
                    <a:pt x="156" y="925"/>
                  </a:lnTo>
                  <a:lnTo>
                    <a:pt x="149" y="915"/>
                  </a:lnTo>
                  <a:lnTo>
                    <a:pt x="149" y="894"/>
                  </a:lnTo>
                  <a:lnTo>
                    <a:pt x="144" y="877"/>
                  </a:lnTo>
                  <a:lnTo>
                    <a:pt x="144" y="866"/>
                  </a:lnTo>
                  <a:lnTo>
                    <a:pt x="144" y="861"/>
                  </a:lnTo>
                  <a:lnTo>
                    <a:pt x="113" y="851"/>
                  </a:lnTo>
                  <a:lnTo>
                    <a:pt x="106" y="847"/>
                  </a:lnTo>
                  <a:lnTo>
                    <a:pt x="111" y="844"/>
                  </a:lnTo>
                  <a:lnTo>
                    <a:pt x="99" y="818"/>
                  </a:lnTo>
                  <a:lnTo>
                    <a:pt x="87" y="806"/>
                  </a:lnTo>
                  <a:lnTo>
                    <a:pt x="85" y="806"/>
                  </a:lnTo>
                  <a:lnTo>
                    <a:pt x="83" y="799"/>
                  </a:lnTo>
                  <a:lnTo>
                    <a:pt x="73" y="804"/>
                  </a:lnTo>
                  <a:lnTo>
                    <a:pt x="71" y="802"/>
                  </a:lnTo>
                  <a:lnTo>
                    <a:pt x="64" y="797"/>
                  </a:lnTo>
                  <a:lnTo>
                    <a:pt x="40" y="762"/>
                  </a:lnTo>
                  <a:lnTo>
                    <a:pt x="12" y="738"/>
                  </a:lnTo>
                  <a:lnTo>
                    <a:pt x="16" y="724"/>
                  </a:lnTo>
                  <a:lnTo>
                    <a:pt x="12" y="721"/>
                  </a:lnTo>
                  <a:lnTo>
                    <a:pt x="5" y="721"/>
                  </a:lnTo>
                  <a:lnTo>
                    <a:pt x="0" y="714"/>
                  </a:lnTo>
                  <a:lnTo>
                    <a:pt x="2" y="714"/>
                  </a:lnTo>
                  <a:lnTo>
                    <a:pt x="2" y="712"/>
                  </a:lnTo>
                  <a:lnTo>
                    <a:pt x="16" y="710"/>
                  </a:lnTo>
                  <a:lnTo>
                    <a:pt x="28" y="712"/>
                  </a:lnTo>
                  <a:lnTo>
                    <a:pt x="28" y="707"/>
                  </a:lnTo>
                  <a:lnTo>
                    <a:pt x="33" y="705"/>
                  </a:lnTo>
                  <a:lnTo>
                    <a:pt x="42" y="702"/>
                  </a:lnTo>
                  <a:lnTo>
                    <a:pt x="52" y="695"/>
                  </a:lnTo>
                  <a:lnTo>
                    <a:pt x="59" y="695"/>
                  </a:lnTo>
                  <a:lnTo>
                    <a:pt x="61" y="691"/>
                  </a:lnTo>
                  <a:lnTo>
                    <a:pt x="61" y="676"/>
                  </a:lnTo>
                  <a:lnTo>
                    <a:pt x="83" y="648"/>
                  </a:lnTo>
                  <a:lnTo>
                    <a:pt x="87" y="650"/>
                  </a:lnTo>
                  <a:lnTo>
                    <a:pt x="97" y="650"/>
                  </a:lnTo>
                  <a:lnTo>
                    <a:pt x="99" y="648"/>
                  </a:lnTo>
                  <a:lnTo>
                    <a:pt x="99" y="650"/>
                  </a:lnTo>
                  <a:lnTo>
                    <a:pt x="118" y="655"/>
                  </a:lnTo>
                  <a:lnTo>
                    <a:pt x="123" y="655"/>
                  </a:lnTo>
                  <a:lnTo>
                    <a:pt x="128" y="653"/>
                  </a:lnTo>
                  <a:lnTo>
                    <a:pt x="135" y="653"/>
                  </a:lnTo>
                  <a:lnTo>
                    <a:pt x="168" y="648"/>
                  </a:lnTo>
                  <a:lnTo>
                    <a:pt x="170" y="646"/>
                  </a:lnTo>
                  <a:lnTo>
                    <a:pt x="173" y="634"/>
                  </a:lnTo>
                  <a:lnTo>
                    <a:pt x="184" y="624"/>
                  </a:lnTo>
                  <a:lnTo>
                    <a:pt x="187" y="617"/>
                  </a:lnTo>
                  <a:lnTo>
                    <a:pt x="199" y="615"/>
                  </a:lnTo>
                  <a:lnTo>
                    <a:pt x="210" y="603"/>
                  </a:lnTo>
                  <a:lnTo>
                    <a:pt x="215" y="601"/>
                  </a:lnTo>
                  <a:lnTo>
                    <a:pt x="227" y="596"/>
                  </a:lnTo>
                  <a:lnTo>
                    <a:pt x="225" y="577"/>
                  </a:lnTo>
                  <a:lnTo>
                    <a:pt x="210" y="587"/>
                  </a:lnTo>
                  <a:lnTo>
                    <a:pt x="203" y="587"/>
                  </a:lnTo>
                  <a:lnTo>
                    <a:pt x="191" y="575"/>
                  </a:lnTo>
                  <a:lnTo>
                    <a:pt x="177" y="570"/>
                  </a:lnTo>
                  <a:lnTo>
                    <a:pt x="175" y="568"/>
                  </a:lnTo>
                  <a:lnTo>
                    <a:pt x="168" y="572"/>
                  </a:lnTo>
                  <a:lnTo>
                    <a:pt x="154" y="572"/>
                  </a:lnTo>
                  <a:lnTo>
                    <a:pt x="151" y="558"/>
                  </a:lnTo>
                  <a:lnTo>
                    <a:pt x="137" y="556"/>
                  </a:lnTo>
                  <a:lnTo>
                    <a:pt x="125" y="544"/>
                  </a:lnTo>
                  <a:lnTo>
                    <a:pt x="130" y="528"/>
                  </a:lnTo>
                  <a:lnTo>
                    <a:pt x="120" y="523"/>
                  </a:lnTo>
                  <a:lnTo>
                    <a:pt x="120" y="518"/>
                  </a:lnTo>
                  <a:lnTo>
                    <a:pt x="139" y="516"/>
                  </a:lnTo>
                  <a:lnTo>
                    <a:pt x="142" y="513"/>
                  </a:lnTo>
                  <a:lnTo>
                    <a:pt x="147" y="513"/>
                  </a:lnTo>
                  <a:lnTo>
                    <a:pt x="158" y="492"/>
                  </a:lnTo>
                  <a:lnTo>
                    <a:pt x="165" y="487"/>
                  </a:lnTo>
                  <a:lnTo>
                    <a:pt x="206" y="513"/>
                  </a:lnTo>
                  <a:lnTo>
                    <a:pt x="210" y="513"/>
                  </a:lnTo>
                  <a:lnTo>
                    <a:pt x="213" y="509"/>
                  </a:lnTo>
                  <a:lnTo>
                    <a:pt x="236" y="494"/>
                  </a:lnTo>
                  <a:lnTo>
                    <a:pt x="255" y="478"/>
                  </a:lnTo>
                  <a:lnTo>
                    <a:pt x="258" y="480"/>
                  </a:lnTo>
                  <a:lnTo>
                    <a:pt x="291" y="478"/>
                  </a:lnTo>
                  <a:lnTo>
                    <a:pt x="298" y="483"/>
                  </a:lnTo>
                  <a:lnTo>
                    <a:pt x="307" y="483"/>
                  </a:lnTo>
                  <a:lnTo>
                    <a:pt x="307" y="478"/>
                  </a:lnTo>
                  <a:lnTo>
                    <a:pt x="300" y="466"/>
                  </a:lnTo>
                  <a:lnTo>
                    <a:pt x="303" y="447"/>
                  </a:lnTo>
                  <a:lnTo>
                    <a:pt x="300" y="442"/>
                  </a:lnTo>
                  <a:lnTo>
                    <a:pt x="305" y="435"/>
                  </a:lnTo>
                  <a:lnTo>
                    <a:pt x="317" y="424"/>
                  </a:lnTo>
                  <a:lnTo>
                    <a:pt x="317" y="424"/>
                  </a:lnTo>
                  <a:lnTo>
                    <a:pt x="336" y="409"/>
                  </a:lnTo>
                  <a:lnTo>
                    <a:pt x="338" y="398"/>
                  </a:lnTo>
                  <a:lnTo>
                    <a:pt x="338" y="398"/>
                  </a:lnTo>
                  <a:lnTo>
                    <a:pt x="348" y="386"/>
                  </a:lnTo>
                  <a:lnTo>
                    <a:pt x="350" y="376"/>
                  </a:lnTo>
                  <a:lnTo>
                    <a:pt x="350" y="376"/>
                  </a:lnTo>
                  <a:lnTo>
                    <a:pt x="350" y="376"/>
                  </a:lnTo>
                  <a:lnTo>
                    <a:pt x="355" y="367"/>
                  </a:lnTo>
                  <a:lnTo>
                    <a:pt x="352" y="350"/>
                  </a:lnTo>
                  <a:lnTo>
                    <a:pt x="355" y="322"/>
                  </a:lnTo>
                  <a:lnTo>
                    <a:pt x="355" y="322"/>
                  </a:lnTo>
                  <a:lnTo>
                    <a:pt x="366" y="317"/>
                  </a:lnTo>
                  <a:lnTo>
                    <a:pt x="369" y="315"/>
                  </a:lnTo>
                  <a:lnTo>
                    <a:pt x="369" y="315"/>
                  </a:lnTo>
                  <a:lnTo>
                    <a:pt x="369" y="315"/>
                  </a:lnTo>
                  <a:lnTo>
                    <a:pt x="378" y="312"/>
                  </a:lnTo>
                  <a:lnTo>
                    <a:pt x="378" y="291"/>
                  </a:lnTo>
                  <a:lnTo>
                    <a:pt x="374" y="282"/>
                  </a:lnTo>
                  <a:lnTo>
                    <a:pt x="381" y="275"/>
                  </a:lnTo>
                  <a:lnTo>
                    <a:pt x="378" y="265"/>
                  </a:lnTo>
                  <a:lnTo>
                    <a:pt x="383" y="258"/>
                  </a:lnTo>
                  <a:lnTo>
                    <a:pt x="385" y="246"/>
                  </a:lnTo>
                  <a:lnTo>
                    <a:pt x="397" y="225"/>
                  </a:lnTo>
                  <a:lnTo>
                    <a:pt x="404" y="225"/>
                  </a:lnTo>
                  <a:lnTo>
                    <a:pt x="407" y="225"/>
                  </a:lnTo>
                  <a:lnTo>
                    <a:pt x="421" y="227"/>
                  </a:lnTo>
                  <a:lnTo>
                    <a:pt x="426" y="220"/>
                  </a:lnTo>
                  <a:lnTo>
                    <a:pt x="435" y="220"/>
                  </a:lnTo>
                  <a:lnTo>
                    <a:pt x="442" y="211"/>
                  </a:lnTo>
                  <a:lnTo>
                    <a:pt x="442" y="211"/>
                  </a:lnTo>
                  <a:lnTo>
                    <a:pt x="442" y="211"/>
                  </a:lnTo>
                  <a:lnTo>
                    <a:pt x="449" y="213"/>
                  </a:lnTo>
                  <a:lnTo>
                    <a:pt x="449" y="213"/>
                  </a:lnTo>
                  <a:lnTo>
                    <a:pt x="449" y="216"/>
                  </a:lnTo>
                  <a:lnTo>
                    <a:pt x="447" y="223"/>
                  </a:lnTo>
                  <a:lnTo>
                    <a:pt x="444" y="223"/>
                  </a:lnTo>
                  <a:lnTo>
                    <a:pt x="447" y="227"/>
                  </a:lnTo>
                  <a:lnTo>
                    <a:pt x="444" y="227"/>
                  </a:lnTo>
                  <a:lnTo>
                    <a:pt x="444" y="227"/>
                  </a:lnTo>
                  <a:lnTo>
                    <a:pt x="442" y="225"/>
                  </a:lnTo>
                  <a:lnTo>
                    <a:pt x="442" y="227"/>
                  </a:lnTo>
                  <a:lnTo>
                    <a:pt x="440" y="227"/>
                  </a:lnTo>
                  <a:lnTo>
                    <a:pt x="440" y="230"/>
                  </a:lnTo>
                  <a:lnTo>
                    <a:pt x="440" y="230"/>
                  </a:lnTo>
                  <a:lnTo>
                    <a:pt x="440" y="232"/>
                  </a:lnTo>
                  <a:lnTo>
                    <a:pt x="442" y="230"/>
                  </a:lnTo>
                  <a:lnTo>
                    <a:pt x="444" y="230"/>
                  </a:lnTo>
                  <a:lnTo>
                    <a:pt x="447" y="230"/>
                  </a:lnTo>
                  <a:lnTo>
                    <a:pt x="454" y="227"/>
                  </a:lnTo>
                  <a:lnTo>
                    <a:pt x="456" y="227"/>
                  </a:lnTo>
                  <a:lnTo>
                    <a:pt x="456" y="230"/>
                  </a:lnTo>
                  <a:lnTo>
                    <a:pt x="454" y="232"/>
                  </a:lnTo>
                  <a:lnTo>
                    <a:pt x="456" y="232"/>
                  </a:lnTo>
                  <a:lnTo>
                    <a:pt x="456" y="232"/>
                  </a:lnTo>
                  <a:lnTo>
                    <a:pt x="456" y="227"/>
                  </a:lnTo>
                  <a:lnTo>
                    <a:pt x="456" y="225"/>
                  </a:lnTo>
                  <a:lnTo>
                    <a:pt x="454" y="225"/>
                  </a:lnTo>
                  <a:lnTo>
                    <a:pt x="454" y="223"/>
                  </a:lnTo>
                  <a:lnTo>
                    <a:pt x="456" y="220"/>
                  </a:lnTo>
                  <a:lnTo>
                    <a:pt x="456" y="220"/>
                  </a:lnTo>
                  <a:lnTo>
                    <a:pt x="456" y="218"/>
                  </a:lnTo>
                  <a:lnTo>
                    <a:pt x="459" y="216"/>
                  </a:lnTo>
                  <a:lnTo>
                    <a:pt x="459" y="216"/>
                  </a:lnTo>
                  <a:lnTo>
                    <a:pt x="461" y="216"/>
                  </a:lnTo>
                  <a:lnTo>
                    <a:pt x="463" y="218"/>
                  </a:lnTo>
                  <a:lnTo>
                    <a:pt x="466" y="218"/>
                  </a:lnTo>
                  <a:lnTo>
                    <a:pt x="466" y="220"/>
                  </a:lnTo>
                  <a:lnTo>
                    <a:pt x="466" y="220"/>
                  </a:lnTo>
                  <a:lnTo>
                    <a:pt x="466" y="218"/>
                  </a:lnTo>
                  <a:lnTo>
                    <a:pt x="468" y="218"/>
                  </a:lnTo>
                  <a:lnTo>
                    <a:pt x="480" y="216"/>
                  </a:lnTo>
                  <a:lnTo>
                    <a:pt x="492" y="218"/>
                  </a:lnTo>
                  <a:lnTo>
                    <a:pt x="494" y="218"/>
                  </a:lnTo>
                  <a:lnTo>
                    <a:pt x="497" y="220"/>
                  </a:lnTo>
                  <a:lnTo>
                    <a:pt x="497" y="227"/>
                  </a:lnTo>
                  <a:lnTo>
                    <a:pt x="499" y="230"/>
                  </a:lnTo>
                  <a:lnTo>
                    <a:pt x="501" y="230"/>
                  </a:lnTo>
                  <a:lnTo>
                    <a:pt x="504" y="232"/>
                  </a:lnTo>
                  <a:lnTo>
                    <a:pt x="518" y="232"/>
                  </a:lnTo>
                  <a:lnTo>
                    <a:pt x="523" y="230"/>
                  </a:lnTo>
                  <a:lnTo>
                    <a:pt x="525" y="230"/>
                  </a:lnTo>
                  <a:lnTo>
                    <a:pt x="527" y="230"/>
                  </a:lnTo>
                  <a:lnTo>
                    <a:pt x="530" y="227"/>
                  </a:lnTo>
                  <a:lnTo>
                    <a:pt x="530" y="227"/>
                  </a:lnTo>
                  <a:lnTo>
                    <a:pt x="532" y="227"/>
                  </a:lnTo>
                  <a:lnTo>
                    <a:pt x="534" y="227"/>
                  </a:lnTo>
                  <a:lnTo>
                    <a:pt x="539" y="227"/>
                  </a:lnTo>
                  <a:lnTo>
                    <a:pt x="541" y="225"/>
                  </a:lnTo>
                  <a:lnTo>
                    <a:pt x="544" y="225"/>
                  </a:lnTo>
                  <a:lnTo>
                    <a:pt x="544" y="225"/>
                  </a:lnTo>
                  <a:lnTo>
                    <a:pt x="546" y="223"/>
                  </a:lnTo>
                  <a:lnTo>
                    <a:pt x="544" y="218"/>
                  </a:lnTo>
                  <a:lnTo>
                    <a:pt x="546" y="220"/>
                  </a:lnTo>
                  <a:lnTo>
                    <a:pt x="546" y="220"/>
                  </a:lnTo>
                  <a:lnTo>
                    <a:pt x="546" y="218"/>
                  </a:lnTo>
                  <a:lnTo>
                    <a:pt x="546" y="218"/>
                  </a:lnTo>
                  <a:lnTo>
                    <a:pt x="549" y="218"/>
                  </a:lnTo>
                  <a:lnTo>
                    <a:pt x="549" y="216"/>
                  </a:lnTo>
                  <a:lnTo>
                    <a:pt x="551" y="213"/>
                  </a:lnTo>
                  <a:lnTo>
                    <a:pt x="558" y="208"/>
                  </a:lnTo>
                  <a:lnTo>
                    <a:pt x="563" y="204"/>
                  </a:lnTo>
                  <a:lnTo>
                    <a:pt x="563" y="201"/>
                  </a:lnTo>
                  <a:lnTo>
                    <a:pt x="563" y="199"/>
                  </a:lnTo>
                  <a:lnTo>
                    <a:pt x="560" y="197"/>
                  </a:lnTo>
                  <a:lnTo>
                    <a:pt x="558" y="192"/>
                  </a:lnTo>
                  <a:lnTo>
                    <a:pt x="558" y="185"/>
                  </a:lnTo>
                  <a:lnTo>
                    <a:pt x="558" y="182"/>
                  </a:lnTo>
                  <a:lnTo>
                    <a:pt x="560" y="182"/>
                  </a:lnTo>
                  <a:lnTo>
                    <a:pt x="560" y="180"/>
                  </a:lnTo>
                  <a:lnTo>
                    <a:pt x="560" y="180"/>
                  </a:lnTo>
                  <a:lnTo>
                    <a:pt x="563" y="178"/>
                  </a:lnTo>
                  <a:lnTo>
                    <a:pt x="565" y="178"/>
                  </a:lnTo>
                  <a:lnTo>
                    <a:pt x="567" y="178"/>
                  </a:lnTo>
                  <a:lnTo>
                    <a:pt x="567" y="178"/>
                  </a:lnTo>
                  <a:lnTo>
                    <a:pt x="572" y="178"/>
                  </a:lnTo>
                  <a:lnTo>
                    <a:pt x="572" y="178"/>
                  </a:lnTo>
                  <a:lnTo>
                    <a:pt x="575" y="178"/>
                  </a:lnTo>
                  <a:lnTo>
                    <a:pt x="575" y="178"/>
                  </a:lnTo>
                  <a:lnTo>
                    <a:pt x="575" y="178"/>
                  </a:lnTo>
                  <a:lnTo>
                    <a:pt x="575" y="178"/>
                  </a:lnTo>
                  <a:lnTo>
                    <a:pt x="572" y="175"/>
                  </a:lnTo>
                  <a:lnTo>
                    <a:pt x="572" y="175"/>
                  </a:lnTo>
                  <a:lnTo>
                    <a:pt x="570" y="175"/>
                  </a:lnTo>
                  <a:lnTo>
                    <a:pt x="570" y="173"/>
                  </a:lnTo>
                  <a:lnTo>
                    <a:pt x="570" y="173"/>
                  </a:lnTo>
                  <a:lnTo>
                    <a:pt x="572" y="173"/>
                  </a:lnTo>
                  <a:lnTo>
                    <a:pt x="575" y="175"/>
                  </a:lnTo>
                  <a:lnTo>
                    <a:pt x="572" y="173"/>
                  </a:lnTo>
                  <a:lnTo>
                    <a:pt x="572" y="173"/>
                  </a:lnTo>
                  <a:lnTo>
                    <a:pt x="572" y="171"/>
                  </a:lnTo>
                  <a:lnTo>
                    <a:pt x="572" y="171"/>
                  </a:lnTo>
                  <a:lnTo>
                    <a:pt x="575" y="171"/>
                  </a:lnTo>
                  <a:lnTo>
                    <a:pt x="575" y="168"/>
                  </a:lnTo>
                  <a:lnTo>
                    <a:pt x="575" y="168"/>
                  </a:lnTo>
                  <a:lnTo>
                    <a:pt x="575" y="168"/>
                  </a:lnTo>
                  <a:lnTo>
                    <a:pt x="575" y="164"/>
                  </a:lnTo>
                  <a:lnTo>
                    <a:pt x="577" y="161"/>
                  </a:lnTo>
                  <a:lnTo>
                    <a:pt x="577" y="161"/>
                  </a:lnTo>
                  <a:lnTo>
                    <a:pt x="577" y="159"/>
                  </a:lnTo>
                  <a:lnTo>
                    <a:pt x="579" y="159"/>
                  </a:lnTo>
                  <a:lnTo>
                    <a:pt x="579" y="156"/>
                  </a:lnTo>
                  <a:lnTo>
                    <a:pt x="579" y="154"/>
                  </a:lnTo>
                  <a:lnTo>
                    <a:pt x="579" y="152"/>
                  </a:lnTo>
                  <a:lnTo>
                    <a:pt x="582" y="152"/>
                  </a:lnTo>
                  <a:lnTo>
                    <a:pt x="582" y="149"/>
                  </a:lnTo>
                  <a:lnTo>
                    <a:pt x="582" y="149"/>
                  </a:lnTo>
                  <a:lnTo>
                    <a:pt x="582" y="147"/>
                  </a:lnTo>
                  <a:lnTo>
                    <a:pt x="584" y="147"/>
                  </a:lnTo>
                  <a:lnTo>
                    <a:pt x="584" y="145"/>
                  </a:lnTo>
                  <a:lnTo>
                    <a:pt x="584" y="145"/>
                  </a:lnTo>
                  <a:lnTo>
                    <a:pt x="584" y="140"/>
                  </a:lnTo>
                  <a:lnTo>
                    <a:pt x="584" y="138"/>
                  </a:lnTo>
                  <a:lnTo>
                    <a:pt x="586" y="135"/>
                  </a:lnTo>
                  <a:lnTo>
                    <a:pt x="586" y="133"/>
                  </a:lnTo>
                  <a:lnTo>
                    <a:pt x="586" y="130"/>
                  </a:lnTo>
                  <a:lnTo>
                    <a:pt x="589" y="128"/>
                  </a:lnTo>
                  <a:lnTo>
                    <a:pt x="589" y="121"/>
                  </a:lnTo>
                  <a:lnTo>
                    <a:pt x="589" y="121"/>
                  </a:lnTo>
                  <a:lnTo>
                    <a:pt x="589" y="121"/>
                  </a:lnTo>
                  <a:lnTo>
                    <a:pt x="589" y="119"/>
                  </a:lnTo>
                  <a:lnTo>
                    <a:pt x="589" y="119"/>
                  </a:lnTo>
                  <a:lnTo>
                    <a:pt x="589" y="112"/>
                  </a:lnTo>
                  <a:lnTo>
                    <a:pt x="589" y="112"/>
                  </a:lnTo>
                  <a:lnTo>
                    <a:pt x="586" y="109"/>
                  </a:lnTo>
                  <a:lnTo>
                    <a:pt x="586" y="107"/>
                  </a:lnTo>
                  <a:lnTo>
                    <a:pt x="586" y="107"/>
                  </a:lnTo>
                  <a:lnTo>
                    <a:pt x="586" y="104"/>
                  </a:lnTo>
                  <a:lnTo>
                    <a:pt x="591" y="104"/>
                  </a:lnTo>
                  <a:lnTo>
                    <a:pt x="591" y="104"/>
                  </a:lnTo>
                  <a:lnTo>
                    <a:pt x="596" y="109"/>
                  </a:lnTo>
                  <a:lnTo>
                    <a:pt x="596" y="109"/>
                  </a:lnTo>
                  <a:lnTo>
                    <a:pt x="596" y="109"/>
                  </a:lnTo>
                  <a:lnTo>
                    <a:pt x="603" y="114"/>
                  </a:lnTo>
                  <a:lnTo>
                    <a:pt x="605" y="116"/>
                  </a:lnTo>
                  <a:lnTo>
                    <a:pt x="610" y="121"/>
                  </a:lnTo>
                  <a:lnTo>
                    <a:pt x="612" y="121"/>
                  </a:lnTo>
                  <a:lnTo>
                    <a:pt x="615" y="123"/>
                  </a:lnTo>
                  <a:lnTo>
                    <a:pt x="617" y="123"/>
                  </a:lnTo>
                  <a:lnTo>
                    <a:pt x="617" y="123"/>
                  </a:lnTo>
                  <a:lnTo>
                    <a:pt x="622" y="123"/>
                  </a:lnTo>
                  <a:lnTo>
                    <a:pt x="622" y="126"/>
                  </a:lnTo>
                  <a:lnTo>
                    <a:pt x="627" y="126"/>
                  </a:lnTo>
                  <a:lnTo>
                    <a:pt x="629" y="126"/>
                  </a:lnTo>
                  <a:lnTo>
                    <a:pt x="634" y="126"/>
                  </a:lnTo>
                  <a:lnTo>
                    <a:pt x="638" y="128"/>
                  </a:lnTo>
                  <a:lnTo>
                    <a:pt x="645" y="128"/>
                  </a:lnTo>
                  <a:lnTo>
                    <a:pt x="648" y="128"/>
                  </a:lnTo>
                  <a:lnTo>
                    <a:pt x="657" y="126"/>
                  </a:lnTo>
                  <a:lnTo>
                    <a:pt x="662" y="126"/>
                  </a:lnTo>
                  <a:lnTo>
                    <a:pt x="664" y="126"/>
                  </a:lnTo>
                  <a:lnTo>
                    <a:pt x="671" y="126"/>
                  </a:lnTo>
                  <a:lnTo>
                    <a:pt x="671" y="126"/>
                  </a:lnTo>
                  <a:lnTo>
                    <a:pt x="671" y="126"/>
                  </a:lnTo>
                  <a:lnTo>
                    <a:pt x="674" y="126"/>
                  </a:lnTo>
                  <a:lnTo>
                    <a:pt x="679" y="126"/>
                  </a:lnTo>
                  <a:lnTo>
                    <a:pt x="679" y="123"/>
                  </a:lnTo>
                  <a:lnTo>
                    <a:pt x="679" y="123"/>
                  </a:lnTo>
                  <a:lnTo>
                    <a:pt x="679" y="126"/>
                  </a:lnTo>
                  <a:lnTo>
                    <a:pt x="681" y="126"/>
                  </a:lnTo>
                  <a:lnTo>
                    <a:pt x="679" y="123"/>
                  </a:lnTo>
                  <a:lnTo>
                    <a:pt x="679" y="123"/>
                  </a:lnTo>
                  <a:lnTo>
                    <a:pt x="681" y="123"/>
                  </a:lnTo>
                  <a:lnTo>
                    <a:pt x="681" y="126"/>
                  </a:lnTo>
                  <a:lnTo>
                    <a:pt x="683" y="126"/>
                  </a:lnTo>
                  <a:lnTo>
                    <a:pt x="683" y="126"/>
                  </a:lnTo>
                  <a:lnTo>
                    <a:pt x="683" y="126"/>
                  </a:lnTo>
                  <a:lnTo>
                    <a:pt x="690" y="126"/>
                  </a:lnTo>
                  <a:lnTo>
                    <a:pt x="695" y="123"/>
                  </a:lnTo>
                  <a:lnTo>
                    <a:pt x="700" y="123"/>
                  </a:lnTo>
                  <a:lnTo>
                    <a:pt x="702" y="123"/>
                  </a:lnTo>
                  <a:lnTo>
                    <a:pt x="702" y="121"/>
                  </a:lnTo>
                  <a:lnTo>
                    <a:pt x="702" y="121"/>
                  </a:lnTo>
                  <a:lnTo>
                    <a:pt x="702" y="116"/>
                  </a:lnTo>
                  <a:lnTo>
                    <a:pt x="702" y="112"/>
                  </a:lnTo>
                  <a:lnTo>
                    <a:pt x="705" y="112"/>
                  </a:lnTo>
                  <a:lnTo>
                    <a:pt x="705" y="112"/>
                  </a:lnTo>
                  <a:lnTo>
                    <a:pt x="705" y="112"/>
                  </a:lnTo>
                  <a:lnTo>
                    <a:pt x="705" y="112"/>
                  </a:lnTo>
                  <a:lnTo>
                    <a:pt x="705" y="109"/>
                  </a:lnTo>
                  <a:lnTo>
                    <a:pt x="705" y="109"/>
                  </a:lnTo>
                  <a:lnTo>
                    <a:pt x="702" y="109"/>
                  </a:lnTo>
                  <a:lnTo>
                    <a:pt x="705" y="107"/>
                  </a:lnTo>
                  <a:lnTo>
                    <a:pt x="707" y="107"/>
                  </a:lnTo>
                  <a:lnTo>
                    <a:pt x="709" y="107"/>
                  </a:lnTo>
                  <a:lnTo>
                    <a:pt x="709" y="107"/>
                  </a:lnTo>
                  <a:lnTo>
                    <a:pt x="709" y="104"/>
                  </a:lnTo>
                  <a:lnTo>
                    <a:pt x="709" y="104"/>
                  </a:lnTo>
                  <a:lnTo>
                    <a:pt x="712" y="104"/>
                  </a:lnTo>
                  <a:lnTo>
                    <a:pt x="712" y="104"/>
                  </a:lnTo>
                  <a:lnTo>
                    <a:pt x="712" y="104"/>
                  </a:lnTo>
                  <a:lnTo>
                    <a:pt x="714" y="104"/>
                  </a:lnTo>
                  <a:lnTo>
                    <a:pt x="714" y="102"/>
                  </a:lnTo>
                  <a:lnTo>
                    <a:pt x="716" y="104"/>
                  </a:lnTo>
                  <a:lnTo>
                    <a:pt x="716" y="102"/>
                  </a:lnTo>
                  <a:lnTo>
                    <a:pt x="719" y="102"/>
                  </a:lnTo>
                  <a:lnTo>
                    <a:pt x="721" y="100"/>
                  </a:lnTo>
                  <a:lnTo>
                    <a:pt x="721" y="100"/>
                  </a:lnTo>
                  <a:lnTo>
                    <a:pt x="724" y="100"/>
                  </a:lnTo>
                  <a:lnTo>
                    <a:pt x="726" y="100"/>
                  </a:lnTo>
                  <a:lnTo>
                    <a:pt x="728" y="100"/>
                  </a:lnTo>
                  <a:lnTo>
                    <a:pt x="735" y="100"/>
                  </a:lnTo>
                  <a:lnTo>
                    <a:pt x="735" y="100"/>
                  </a:lnTo>
                  <a:lnTo>
                    <a:pt x="735" y="97"/>
                  </a:lnTo>
                  <a:lnTo>
                    <a:pt x="735" y="95"/>
                  </a:lnTo>
                  <a:lnTo>
                    <a:pt x="735" y="95"/>
                  </a:lnTo>
                  <a:lnTo>
                    <a:pt x="735" y="93"/>
                  </a:lnTo>
                  <a:lnTo>
                    <a:pt x="735" y="93"/>
                  </a:lnTo>
                  <a:lnTo>
                    <a:pt x="735" y="93"/>
                  </a:lnTo>
                  <a:lnTo>
                    <a:pt x="733" y="95"/>
                  </a:lnTo>
                  <a:lnTo>
                    <a:pt x="733" y="93"/>
                  </a:lnTo>
                  <a:lnTo>
                    <a:pt x="733" y="90"/>
                  </a:lnTo>
                  <a:lnTo>
                    <a:pt x="733" y="88"/>
                  </a:lnTo>
                  <a:lnTo>
                    <a:pt x="733" y="88"/>
                  </a:lnTo>
                  <a:lnTo>
                    <a:pt x="735" y="88"/>
                  </a:lnTo>
                  <a:lnTo>
                    <a:pt x="735" y="88"/>
                  </a:lnTo>
                  <a:lnTo>
                    <a:pt x="738" y="90"/>
                  </a:lnTo>
                  <a:lnTo>
                    <a:pt x="738" y="93"/>
                  </a:lnTo>
                  <a:lnTo>
                    <a:pt x="740" y="95"/>
                  </a:lnTo>
                  <a:lnTo>
                    <a:pt x="740" y="95"/>
                  </a:lnTo>
                  <a:lnTo>
                    <a:pt x="740" y="95"/>
                  </a:lnTo>
                  <a:lnTo>
                    <a:pt x="740" y="95"/>
                  </a:lnTo>
                  <a:lnTo>
                    <a:pt x="740" y="95"/>
                  </a:lnTo>
                  <a:lnTo>
                    <a:pt x="742" y="95"/>
                  </a:lnTo>
                  <a:lnTo>
                    <a:pt x="745" y="93"/>
                  </a:lnTo>
                  <a:lnTo>
                    <a:pt x="745" y="93"/>
                  </a:lnTo>
                  <a:lnTo>
                    <a:pt x="747" y="93"/>
                  </a:lnTo>
                  <a:lnTo>
                    <a:pt x="752" y="93"/>
                  </a:lnTo>
                  <a:lnTo>
                    <a:pt x="757" y="93"/>
                  </a:lnTo>
                  <a:lnTo>
                    <a:pt x="759" y="93"/>
                  </a:lnTo>
                  <a:lnTo>
                    <a:pt x="761" y="93"/>
                  </a:lnTo>
                  <a:lnTo>
                    <a:pt x="768" y="90"/>
                  </a:lnTo>
                  <a:lnTo>
                    <a:pt x="768" y="90"/>
                  </a:lnTo>
                  <a:lnTo>
                    <a:pt x="771" y="90"/>
                  </a:lnTo>
                  <a:lnTo>
                    <a:pt x="771" y="88"/>
                  </a:lnTo>
                  <a:lnTo>
                    <a:pt x="773" y="88"/>
                  </a:lnTo>
                  <a:lnTo>
                    <a:pt x="773" y="88"/>
                  </a:lnTo>
                  <a:lnTo>
                    <a:pt x="776" y="88"/>
                  </a:lnTo>
                  <a:lnTo>
                    <a:pt x="776" y="86"/>
                  </a:lnTo>
                  <a:lnTo>
                    <a:pt x="776" y="86"/>
                  </a:lnTo>
                  <a:lnTo>
                    <a:pt x="776" y="86"/>
                  </a:lnTo>
                  <a:lnTo>
                    <a:pt x="778" y="86"/>
                  </a:lnTo>
                  <a:lnTo>
                    <a:pt x="778" y="86"/>
                  </a:lnTo>
                  <a:lnTo>
                    <a:pt x="780" y="86"/>
                  </a:lnTo>
                  <a:lnTo>
                    <a:pt x="780" y="83"/>
                  </a:lnTo>
                  <a:lnTo>
                    <a:pt x="785" y="81"/>
                  </a:lnTo>
                  <a:lnTo>
                    <a:pt x="787" y="81"/>
                  </a:lnTo>
                  <a:lnTo>
                    <a:pt x="787" y="86"/>
                  </a:lnTo>
                  <a:lnTo>
                    <a:pt x="790" y="86"/>
                  </a:lnTo>
                  <a:lnTo>
                    <a:pt x="787" y="83"/>
                  </a:lnTo>
                  <a:lnTo>
                    <a:pt x="787" y="81"/>
                  </a:lnTo>
                  <a:lnTo>
                    <a:pt x="790" y="81"/>
                  </a:lnTo>
                  <a:lnTo>
                    <a:pt x="790" y="81"/>
                  </a:lnTo>
                  <a:lnTo>
                    <a:pt x="790" y="81"/>
                  </a:lnTo>
                  <a:lnTo>
                    <a:pt x="794" y="81"/>
                  </a:lnTo>
                  <a:lnTo>
                    <a:pt x="797" y="78"/>
                  </a:lnTo>
                  <a:lnTo>
                    <a:pt x="797" y="74"/>
                  </a:lnTo>
                  <a:lnTo>
                    <a:pt x="797" y="74"/>
                  </a:lnTo>
                  <a:lnTo>
                    <a:pt x="794" y="74"/>
                  </a:lnTo>
                  <a:lnTo>
                    <a:pt x="797" y="71"/>
                  </a:lnTo>
                  <a:lnTo>
                    <a:pt x="799" y="69"/>
                  </a:lnTo>
                  <a:lnTo>
                    <a:pt x="802" y="69"/>
                  </a:lnTo>
                  <a:lnTo>
                    <a:pt x="802" y="67"/>
                  </a:lnTo>
                  <a:lnTo>
                    <a:pt x="802" y="67"/>
                  </a:lnTo>
                  <a:lnTo>
                    <a:pt x="802" y="67"/>
                  </a:lnTo>
                  <a:lnTo>
                    <a:pt x="802" y="64"/>
                  </a:lnTo>
                  <a:lnTo>
                    <a:pt x="804" y="67"/>
                  </a:lnTo>
                  <a:lnTo>
                    <a:pt x="806" y="64"/>
                  </a:lnTo>
                  <a:lnTo>
                    <a:pt x="806" y="64"/>
                  </a:lnTo>
                  <a:lnTo>
                    <a:pt x="809" y="64"/>
                  </a:lnTo>
                  <a:lnTo>
                    <a:pt x="809" y="62"/>
                  </a:lnTo>
                  <a:lnTo>
                    <a:pt x="809" y="60"/>
                  </a:lnTo>
                  <a:lnTo>
                    <a:pt x="809" y="60"/>
                  </a:lnTo>
                  <a:lnTo>
                    <a:pt x="813" y="60"/>
                  </a:lnTo>
                  <a:lnTo>
                    <a:pt x="813" y="57"/>
                  </a:lnTo>
                  <a:lnTo>
                    <a:pt x="816" y="57"/>
                  </a:lnTo>
                  <a:lnTo>
                    <a:pt x="816" y="57"/>
                  </a:lnTo>
                  <a:lnTo>
                    <a:pt x="816" y="57"/>
                  </a:lnTo>
                  <a:lnTo>
                    <a:pt x="818" y="55"/>
                  </a:lnTo>
                  <a:lnTo>
                    <a:pt x="820" y="52"/>
                  </a:lnTo>
                  <a:close/>
                  <a:moveTo>
                    <a:pt x="936" y="0"/>
                  </a:moveTo>
                  <a:lnTo>
                    <a:pt x="936" y="3"/>
                  </a:lnTo>
                  <a:lnTo>
                    <a:pt x="939" y="3"/>
                  </a:lnTo>
                  <a:lnTo>
                    <a:pt x="943" y="5"/>
                  </a:lnTo>
                  <a:lnTo>
                    <a:pt x="946" y="5"/>
                  </a:lnTo>
                  <a:lnTo>
                    <a:pt x="948" y="8"/>
                  </a:lnTo>
                  <a:lnTo>
                    <a:pt x="955" y="8"/>
                  </a:lnTo>
                  <a:lnTo>
                    <a:pt x="955" y="8"/>
                  </a:lnTo>
                  <a:lnTo>
                    <a:pt x="955" y="5"/>
                  </a:lnTo>
                  <a:lnTo>
                    <a:pt x="958" y="5"/>
                  </a:lnTo>
                  <a:lnTo>
                    <a:pt x="960" y="8"/>
                  </a:lnTo>
                  <a:lnTo>
                    <a:pt x="960" y="8"/>
                  </a:lnTo>
                  <a:lnTo>
                    <a:pt x="960" y="8"/>
                  </a:lnTo>
                  <a:lnTo>
                    <a:pt x="962" y="8"/>
                  </a:lnTo>
                  <a:lnTo>
                    <a:pt x="969" y="10"/>
                  </a:lnTo>
                  <a:lnTo>
                    <a:pt x="972" y="12"/>
                  </a:lnTo>
                  <a:lnTo>
                    <a:pt x="972" y="15"/>
                  </a:lnTo>
                  <a:lnTo>
                    <a:pt x="969" y="17"/>
                  </a:lnTo>
                  <a:lnTo>
                    <a:pt x="969" y="17"/>
                  </a:lnTo>
                  <a:lnTo>
                    <a:pt x="969" y="19"/>
                  </a:lnTo>
                  <a:lnTo>
                    <a:pt x="969" y="19"/>
                  </a:lnTo>
                  <a:lnTo>
                    <a:pt x="969" y="22"/>
                  </a:lnTo>
                  <a:lnTo>
                    <a:pt x="967" y="22"/>
                  </a:lnTo>
                  <a:lnTo>
                    <a:pt x="967" y="26"/>
                  </a:lnTo>
                  <a:lnTo>
                    <a:pt x="969" y="26"/>
                  </a:lnTo>
                  <a:lnTo>
                    <a:pt x="967" y="29"/>
                  </a:lnTo>
                  <a:lnTo>
                    <a:pt x="967" y="29"/>
                  </a:lnTo>
                  <a:lnTo>
                    <a:pt x="967" y="31"/>
                  </a:lnTo>
                  <a:lnTo>
                    <a:pt x="967" y="34"/>
                  </a:lnTo>
                  <a:lnTo>
                    <a:pt x="967" y="36"/>
                  </a:lnTo>
                  <a:lnTo>
                    <a:pt x="965" y="38"/>
                  </a:lnTo>
                  <a:lnTo>
                    <a:pt x="967" y="38"/>
                  </a:lnTo>
                  <a:lnTo>
                    <a:pt x="967" y="41"/>
                  </a:lnTo>
                  <a:lnTo>
                    <a:pt x="965" y="41"/>
                  </a:lnTo>
                  <a:lnTo>
                    <a:pt x="965" y="45"/>
                  </a:lnTo>
                  <a:lnTo>
                    <a:pt x="962" y="45"/>
                  </a:lnTo>
                  <a:lnTo>
                    <a:pt x="962" y="48"/>
                  </a:lnTo>
                  <a:lnTo>
                    <a:pt x="960" y="48"/>
                  </a:lnTo>
                  <a:lnTo>
                    <a:pt x="960" y="45"/>
                  </a:lnTo>
                  <a:lnTo>
                    <a:pt x="960" y="45"/>
                  </a:lnTo>
                  <a:lnTo>
                    <a:pt x="960" y="45"/>
                  </a:lnTo>
                  <a:lnTo>
                    <a:pt x="960" y="43"/>
                  </a:lnTo>
                  <a:lnTo>
                    <a:pt x="958" y="43"/>
                  </a:lnTo>
                  <a:lnTo>
                    <a:pt x="955" y="38"/>
                  </a:lnTo>
                  <a:lnTo>
                    <a:pt x="955" y="31"/>
                  </a:lnTo>
                  <a:lnTo>
                    <a:pt x="958" y="29"/>
                  </a:lnTo>
                  <a:lnTo>
                    <a:pt x="958" y="26"/>
                  </a:lnTo>
                  <a:lnTo>
                    <a:pt x="962" y="24"/>
                  </a:lnTo>
                  <a:lnTo>
                    <a:pt x="960" y="24"/>
                  </a:lnTo>
                  <a:lnTo>
                    <a:pt x="960" y="24"/>
                  </a:lnTo>
                  <a:lnTo>
                    <a:pt x="960" y="22"/>
                  </a:lnTo>
                  <a:lnTo>
                    <a:pt x="960" y="19"/>
                  </a:lnTo>
                  <a:lnTo>
                    <a:pt x="958" y="19"/>
                  </a:lnTo>
                  <a:lnTo>
                    <a:pt x="958" y="19"/>
                  </a:lnTo>
                  <a:lnTo>
                    <a:pt x="958" y="19"/>
                  </a:lnTo>
                  <a:lnTo>
                    <a:pt x="958" y="17"/>
                  </a:lnTo>
                  <a:lnTo>
                    <a:pt x="958" y="17"/>
                  </a:lnTo>
                  <a:lnTo>
                    <a:pt x="948" y="17"/>
                  </a:lnTo>
                  <a:lnTo>
                    <a:pt x="943" y="15"/>
                  </a:lnTo>
                  <a:lnTo>
                    <a:pt x="941" y="17"/>
                  </a:lnTo>
                  <a:lnTo>
                    <a:pt x="941" y="17"/>
                  </a:lnTo>
                  <a:lnTo>
                    <a:pt x="939" y="17"/>
                  </a:lnTo>
                  <a:lnTo>
                    <a:pt x="936" y="17"/>
                  </a:lnTo>
                  <a:lnTo>
                    <a:pt x="936" y="17"/>
                  </a:lnTo>
                  <a:lnTo>
                    <a:pt x="934" y="19"/>
                  </a:lnTo>
                  <a:lnTo>
                    <a:pt x="932" y="19"/>
                  </a:lnTo>
                  <a:lnTo>
                    <a:pt x="932" y="19"/>
                  </a:lnTo>
                  <a:lnTo>
                    <a:pt x="929" y="19"/>
                  </a:lnTo>
                  <a:lnTo>
                    <a:pt x="929" y="19"/>
                  </a:lnTo>
                  <a:lnTo>
                    <a:pt x="929" y="19"/>
                  </a:lnTo>
                  <a:lnTo>
                    <a:pt x="927" y="22"/>
                  </a:lnTo>
                  <a:lnTo>
                    <a:pt x="927" y="22"/>
                  </a:lnTo>
                  <a:lnTo>
                    <a:pt x="927" y="19"/>
                  </a:lnTo>
                  <a:lnTo>
                    <a:pt x="925" y="19"/>
                  </a:lnTo>
                  <a:lnTo>
                    <a:pt x="925" y="19"/>
                  </a:lnTo>
                  <a:lnTo>
                    <a:pt x="920" y="19"/>
                  </a:lnTo>
                  <a:lnTo>
                    <a:pt x="917" y="19"/>
                  </a:lnTo>
                  <a:lnTo>
                    <a:pt x="915" y="19"/>
                  </a:lnTo>
                  <a:lnTo>
                    <a:pt x="915" y="17"/>
                  </a:lnTo>
                  <a:lnTo>
                    <a:pt x="915" y="17"/>
                  </a:lnTo>
                  <a:lnTo>
                    <a:pt x="915" y="15"/>
                  </a:lnTo>
                  <a:lnTo>
                    <a:pt x="917" y="15"/>
                  </a:lnTo>
                  <a:lnTo>
                    <a:pt x="917" y="12"/>
                  </a:lnTo>
                  <a:lnTo>
                    <a:pt x="917" y="10"/>
                  </a:lnTo>
                  <a:lnTo>
                    <a:pt x="917" y="10"/>
                  </a:lnTo>
                  <a:lnTo>
                    <a:pt x="920" y="10"/>
                  </a:lnTo>
                  <a:lnTo>
                    <a:pt x="922" y="5"/>
                  </a:lnTo>
                  <a:lnTo>
                    <a:pt x="925" y="5"/>
                  </a:lnTo>
                  <a:lnTo>
                    <a:pt x="925" y="8"/>
                  </a:lnTo>
                  <a:lnTo>
                    <a:pt x="925" y="8"/>
                  </a:lnTo>
                  <a:lnTo>
                    <a:pt x="927" y="5"/>
                  </a:lnTo>
                  <a:lnTo>
                    <a:pt x="927" y="5"/>
                  </a:lnTo>
                  <a:lnTo>
                    <a:pt x="927" y="5"/>
                  </a:lnTo>
                  <a:lnTo>
                    <a:pt x="927" y="5"/>
                  </a:lnTo>
                  <a:lnTo>
                    <a:pt x="929" y="5"/>
                  </a:lnTo>
                  <a:lnTo>
                    <a:pt x="929" y="3"/>
                  </a:lnTo>
                  <a:lnTo>
                    <a:pt x="929" y="3"/>
                  </a:lnTo>
                  <a:lnTo>
                    <a:pt x="929" y="3"/>
                  </a:lnTo>
                  <a:lnTo>
                    <a:pt x="932" y="3"/>
                  </a:lnTo>
                  <a:lnTo>
                    <a:pt x="932" y="3"/>
                  </a:lnTo>
                  <a:lnTo>
                    <a:pt x="934" y="3"/>
                  </a:lnTo>
                  <a:lnTo>
                    <a:pt x="934" y="3"/>
                  </a:lnTo>
                  <a:lnTo>
                    <a:pt x="934" y="3"/>
                  </a:lnTo>
                  <a:lnTo>
                    <a:pt x="934" y="3"/>
                  </a:lnTo>
                  <a:lnTo>
                    <a:pt x="936" y="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23" name="Freeform 422"/>
            <p:cNvSpPr>
              <a:spLocks noEditPoints="1"/>
            </p:cNvSpPr>
            <p:nvPr/>
          </p:nvSpPr>
          <p:spPr bwMode="auto">
            <a:xfrm>
              <a:off x="4659" y="6706"/>
              <a:ext cx="249" cy="243"/>
            </a:xfrm>
            <a:custGeom>
              <a:avLst/>
              <a:gdLst>
                <a:gd name="T0" fmla="*/ 138 w 249"/>
                <a:gd name="T1" fmla="*/ 226 h 243"/>
                <a:gd name="T2" fmla="*/ 140 w 249"/>
                <a:gd name="T3" fmla="*/ 224 h 243"/>
                <a:gd name="T4" fmla="*/ 156 w 249"/>
                <a:gd name="T5" fmla="*/ 219 h 243"/>
                <a:gd name="T6" fmla="*/ 159 w 249"/>
                <a:gd name="T7" fmla="*/ 231 h 243"/>
                <a:gd name="T8" fmla="*/ 154 w 249"/>
                <a:gd name="T9" fmla="*/ 231 h 243"/>
                <a:gd name="T10" fmla="*/ 149 w 249"/>
                <a:gd name="T11" fmla="*/ 236 h 243"/>
                <a:gd name="T12" fmla="*/ 142 w 249"/>
                <a:gd name="T13" fmla="*/ 243 h 243"/>
                <a:gd name="T14" fmla="*/ 140 w 249"/>
                <a:gd name="T15" fmla="*/ 238 h 243"/>
                <a:gd name="T16" fmla="*/ 147 w 249"/>
                <a:gd name="T17" fmla="*/ 231 h 243"/>
                <a:gd name="T18" fmla="*/ 142 w 249"/>
                <a:gd name="T19" fmla="*/ 224 h 243"/>
                <a:gd name="T20" fmla="*/ 147 w 249"/>
                <a:gd name="T21" fmla="*/ 217 h 243"/>
                <a:gd name="T22" fmla="*/ 102 w 249"/>
                <a:gd name="T23" fmla="*/ 208 h 243"/>
                <a:gd name="T24" fmla="*/ 107 w 249"/>
                <a:gd name="T25" fmla="*/ 203 h 243"/>
                <a:gd name="T26" fmla="*/ 109 w 249"/>
                <a:gd name="T27" fmla="*/ 186 h 243"/>
                <a:gd name="T28" fmla="*/ 109 w 249"/>
                <a:gd name="T29" fmla="*/ 200 h 243"/>
                <a:gd name="T30" fmla="*/ 81 w 249"/>
                <a:gd name="T31" fmla="*/ 172 h 243"/>
                <a:gd name="T32" fmla="*/ 81 w 249"/>
                <a:gd name="T33" fmla="*/ 182 h 243"/>
                <a:gd name="T34" fmla="*/ 78 w 249"/>
                <a:gd name="T35" fmla="*/ 186 h 243"/>
                <a:gd name="T36" fmla="*/ 76 w 249"/>
                <a:gd name="T37" fmla="*/ 191 h 243"/>
                <a:gd name="T38" fmla="*/ 67 w 249"/>
                <a:gd name="T39" fmla="*/ 200 h 243"/>
                <a:gd name="T40" fmla="*/ 69 w 249"/>
                <a:gd name="T41" fmla="*/ 205 h 243"/>
                <a:gd name="T42" fmla="*/ 69 w 249"/>
                <a:gd name="T43" fmla="*/ 208 h 243"/>
                <a:gd name="T44" fmla="*/ 67 w 249"/>
                <a:gd name="T45" fmla="*/ 210 h 243"/>
                <a:gd name="T46" fmla="*/ 67 w 249"/>
                <a:gd name="T47" fmla="*/ 222 h 243"/>
                <a:gd name="T48" fmla="*/ 71 w 249"/>
                <a:gd name="T49" fmla="*/ 231 h 243"/>
                <a:gd name="T50" fmla="*/ 64 w 249"/>
                <a:gd name="T51" fmla="*/ 234 h 243"/>
                <a:gd name="T52" fmla="*/ 57 w 249"/>
                <a:gd name="T53" fmla="*/ 231 h 243"/>
                <a:gd name="T54" fmla="*/ 55 w 249"/>
                <a:gd name="T55" fmla="*/ 236 h 243"/>
                <a:gd name="T56" fmla="*/ 50 w 249"/>
                <a:gd name="T57" fmla="*/ 231 h 243"/>
                <a:gd name="T58" fmla="*/ 43 w 249"/>
                <a:gd name="T59" fmla="*/ 234 h 243"/>
                <a:gd name="T60" fmla="*/ 38 w 249"/>
                <a:gd name="T61" fmla="*/ 234 h 243"/>
                <a:gd name="T62" fmla="*/ 29 w 249"/>
                <a:gd name="T63" fmla="*/ 234 h 243"/>
                <a:gd name="T64" fmla="*/ 22 w 249"/>
                <a:gd name="T65" fmla="*/ 231 h 243"/>
                <a:gd name="T66" fmla="*/ 10 w 249"/>
                <a:gd name="T67" fmla="*/ 231 h 243"/>
                <a:gd name="T68" fmla="*/ 3 w 249"/>
                <a:gd name="T69" fmla="*/ 229 h 243"/>
                <a:gd name="T70" fmla="*/ 0 w 249"/>
                <a:gd name="T71" fmla="*/ 222 h 243"/>
                <a:gd name="T72" fmla="*/ 10 w 249"/>
                <a:gd name="T73" fmla="*/ 222 h 243"/>
                <a:gd name="T74" fmla="*/ 7 w 249"/>
                <a:gd name="T75" fmla="*/ 208 h 243"/>
                <a:gd name="T76" fmla="*/ 19 w 249"/>
                <a:gd name="T77" fmla="*/ 205 h 243"/>
                <a:gd name="T78" fmla="*/ 26 w 249"/>
                <a:gd name="T79" fmla="*/ 203 h 243"/>
                <a:gd name="T80" fmla="*/ 31 w 249"/>
                <a:gd name="T81" fmla="*/ 193 h 243"/>
                <a:gd name="T82" fmla="*/ 36 w 249"/>
                <a:gd name="T83" fmla="*/ 193 h 243"/>
                <a:gd name="T84" fmla="*/ 43 w 249"/>
                <a:gd name="T85" fmla="*/ 184 h 243"/>
                <a:gd name="T86" fmla="*/ 48 w 249"/>
                <a:gd name="T87" fmla="*/ 182 h 243"/>
                <a:gd name="T88" fmla="*/ 52 w 249"/>
                <a:gd name="T89" fmla="*/ 177 h 243"/>
                <a:gd name="T90" fmla="*/ 60 w 249"/>
                <a:gd name="T91" fmla="*/ 177 h 243"/>
                <a:gd name="T92" fmla="*/ 64 w 249"/>
                <a:gd name="T93" fmla="*/ 179 h 243"/>
                <a:gd name="T94" fmla="*/ 62 w 249"/>
                <a:gd name="T95" fmla="*/ 170 h 243"/>
                <a:gd name="T96" fmla="*/ 69 w 249"/>
                <a:gd name="T97" fmla="*/ 170 h 243"/>
                <a:gd name="T98" fmla="*/ 76 w 249"/>
                <a:gd name="T99" fmla="*/ 170 h 243"/>
                <a:gd name="T100" fmla="*/ 249 w 249"/>
                <a:gd name="T101" fmla="*/ 4 h 243"/>
                <a:gd name="T102" fmla="*/ 242 w 249"/>
                <a:gd name="T103" fmla="*/ 9 h 243"/>
                <a:gd name="T104" fmla="*/ 239 w 249"/>
                <a:gd name="T105" fmla="*/ 14 h 243"/>
                <a:gd name="T106" fmla="*/ 235 w 249"/>
                <a:gd name="T107" fmla="*/ 21 h 243"/>
                <a:gd name="T108" fmla="*/ 218 w 249"/>
                <a:gd name="T109" fmla="*/ 23 h 243"/>
                <a:gd name="T110" fmla="*/ 213 w 249"/>
                <a:gd name="T111" fmla="*/ 23 h 243"/>
                <a:gd name="T112" fmla="*/ 218 w 249"/>
                <a:gd name="T113" fmla="*/ 14 h 243"/>
                <a:gd name="T114" fmla="*/ 225 w 249"/>
                <a:gd name="T115" fmla="*/ 7 h 243"/>
                <a:gd name="T116" fmla="*/ 230 w 249"/>
                <a:gd name="T117" fmla="*/ 9 h 243"/>
                <a:gd name="T118" fmla="*/ 239 w 249"/>
                <a:gd name="T119" fmla="*/ 4 h 243"/>
                <a:gd name="T120" fmla="*/ 204 w 249"/>
                <a:gd name="T121" fmla="*/ 4 h 243"/>
                <a:gd name="T122" fmla="*/ 206 w 249"/>
                <a:gd name="T123" fmla="*/ 2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9" h="243">
                  <a:moveTo>
                    <a:pt x="140" y="226"/>
                  </a:moveTo>
                  <a:lnTo>
                    <a:pt x="140" y="226"/>
                  </a:lnTo>
                  <a:lnTo>
                    <a:pt x="138" y="226"/>
                  </a:lnTo>
                  <a:lnTo>
                    <a:pt x="138" y="229"/>
                  </a:lnTo>
                  <a:lnTo>
                    <a:pt x="138" y="226"/>
                  </a:lnTo>
                  <a:lnTo>
                    <a:pt x="138" y="226"/>
                  </a:lnTo>
                  <a:lnTo>
                    <a:pt x="135" y="226"/>
                  </a:lnTo>
                  <a:lnTo>
                    <a:pt x="135" y="226"/>
                  </a:lnTo>
                  <a:lnTo>
                    <a:pt x="135" y="224"/>
                  </a:lnTo>
                  <a:lnTo>
                    <a:pt x="135" y="224"/>
                  </a:lnTo>
                  <a:lnTo>
                    <a:pt x="138" y="224"/>
                  </a:lnTo>
                  <a:lnTo>
                    <a:pt x="140" y="224"/>
                  </a:lnTo>
                  <a:lnTo>
                    <a:pt x="140" y="226"/>
                  </a:lnTo>
                  <a:close/>
                  <a:moveTo>
                    <a:pt x="152" y="215"/>
                  </a:moveTo>
                  <a:lnTo>
                    <a:pt x="152" y="215"/>
                  </a:lnTo>
                  <a:lnTo>
                    <a:pt x="154" y="217"/>
                  </a:lnTo>
                  <a:lnTo>
                    <a:pt x="154" y="219"/>
                  </a:lnTo>
                  <a:lnTo>
                    <a:pt x="156" y="219"/>
                  </a:lnTo>
                  <a:lnTo>
                    <a:pt x="159" y="222"/>
                  </a:lnTo>
                  <a:lnTo>
                    <a:pt x="159" y="224"/>
                  </a:lnTo>
                  <a:lnTo>
                    <a:pt x="159" y="224"/>
                  </a:lnTo>
                  <a:lnTo>
                    <a:pt x="159" y="226"/>
                  </a:lnTo>
                  <a:lnTo>
                    <a:pt x="159" y="229"/>
                  </a:lnTo>
                  <a:lnTo>
                    <a:pt x="159" y="231"/>
                  </a:lnTo>
                  <a:lnTo>
                    <a:pt x="156" y="231"/>
                  </a:lnTo>
                  <a:lnTo>
                    <a:pt x="156" y="231"/>
                  </a:lnTo>
                  <a:lnTo>
                    <a:pt x="156" y="229"/>
                  </a:lnTo>
                  <a:lnTo>
                    <a:pt x="156" y="229"/>
                  </a:lnTo>
                  <a:lnTo>
                    <a:pt x="154" y="229"/>
                  </a:lnTo>
                  <a:lnTo>
                    <a:pt x="154" y="231"/>
                  </a:lnTo>
                  <a:lnTo>
                    <a:pt x="154" y="231"/>
                  </a:lnTo>
                  <a:lnTo>
                    <a:pt x="152" y="231"/>
                  </a:lnTo>
                  <a:lnTo>
                    <a:pt x="152" y="231"/>
                  </a:lnTo>
                  <a:lnTo>
                    <a:pt x="152" y="231"/>
                  </a:lnTo>
                  <a:lnTo>
                    <a:pt x="149" y="234"/>
                  </a:lnTo>
                  <a:lnTo>
                    <a:pt x="149" y="236"/>
                  </a:lnTo>
                  <a:lnTo>
                    <a:pt x="147" y="238"/>
                  </a:lnTo>
                  <a:lnTo>
                    <a:pt x="147" y="241"/>
                  </a:lnTo>
                  <a:lnTo>
                    <a:pt x="145" y="241"/>
                  </a:lnTo>
                  <a:lnTo>
                    <a:pt x="145" y="243"/>
                  </a:lnTo>
                  <a:lnTo>
                    <a:pt x="145" y="243"/>
                  </a:lnTo>
                  <a:lnTo>
                    <a:pt x="142" y="243"/>
                  </a:lnTo>
                  <a:lnTo>
                    <a:pt x="142" y="243"/>
                  </a:lnTo>
                  <a:lnTo>
                    <a:pt x="145" y="241"/>
                  </a:lnTo>
                  <a:lnTo>
                    <a:pt x="142" y="241"/>
                  </a:lnTo>
                  <a:lnTo>
                    <a:pt x="142" y="238"/>
                  </a:lnTo>
                  <a:lnTo>
                    <a:pt x="140" y="238"/>
                  </a:lnTo>
                  <a:lnTo>
                    <a:pt x="140" y="238"/>
                  </a:lnTo>
                  <a:lnTo>
                    <a:pt x="142" y="236"/>
                  </a:lnTo>
                  <a:lnTo>
                    <a:pt x="145" y="236"/>
                  </a:lnTo>
                  <a:lnTo>
                    <a:pt x="145" y="234"/>
                  </a:lnTo>
                  <a:lnTo>
                    <a:pt x="145" y="234"/>
                  </a:lnTo>
                  <a:lnTo>
                    <a:pt x="147" y="234"/>
                  </a:lnTo>
                  <a:lnTo>
                    <a:pt x="147" y="231"/>
                  </a:lnTo>
                  <a:lnTo>
                    <a:pt x="147" y="231"/>
                  </a:lnTo>
                  <a:lnTo>
                    <a:pt x="147" y="229"/>
                  </a:lnTo>
                  <a:lnTo>
                    <a:pt x="145" y="229"/>
                  </a:lnTo>
                  <a:lnTo>
                    <a:pt x="145" y="229"/>
                  </a:lnTo>
                  <a:lnTo>
                    <a:pt x="145" y="226"/>
                  </a:lnTo>
                  <a:lnTo>
                    <a:pt x="142" y="224"/>
                  </a:lnTo>
                  <a:lnTo>
                    <a:pt x="145" y="222"/>
                  </a:lnTo>
                  <a:lnTo>
                    <a:pt x="147" y="222"/>
                  </a:lnTo>
                  <a:lnTo>
                    <a:pt x="147" y="222"/>
                  </a:lnTo>
                  <a:lnTo>
                    <a:pt x="147" y="219"/>
                  </a:lnTo>
                  <a:lnTo>
                    <a:pt x="149" y="219"/>
                  </a:lnTo>
                  <a:lnTo>
                    <a:pt x="147" y="217"/>
                  </a:lnTo>
                  <a:lnTo>
                    <a:pt x="147" y="215"/>
                  </a:lnTo>
                  <a:lnTo>
                    <a:pt x="147" y="212"/>
                  </a:lnTo>
                  <a:lnTo>
                    <a:pt x="149" y="212"/>
                  </a:lnTo>
                  <a:lnTo>
                    <a:pt x="149" y="215"/>
                  </a:lnTo>
                  <a:lnTo>
                    <a:pt x="152" y="215"/>
                  </a:lnTo>
                  <a:close/>
                  <a:moveTo>
                    <a:pt x="102" y="208"/>
                  </a:moveTo>
                  <a:lnTo>
                    <a:pt x="100" y="208"/>
                  </a:lnTo>
                  <a:lnTo>
                    <a:pt x="100" y="205"/>
                  </a:lnTo>
                  <a:lnTo>
                    <a:pt x="102" y="203"/>
                  </a:lnTo>
                  <a:lnTo>
                    <a:pt x="102" y="205"/>
                  </a:lnTo>
                  <a:lnTo>
                    <a:pt x="102" y="208"/>
                  </a:lnTo>
                  <a:close/>
                  <a:moveTo>
                    <a:pt x="107" y="203"/>
                  </a:moveTo>
                  <a:lnTo>
                    <a:pt x="107" y="203"/>
                  </a:lnTo>
                  <a:lnTo>
                    <a:pt x="104" y="200"/>
                  </a:lnTo>
                  <a:lnTo>
                    <a:pt x="107" y="196"/>
                  </a:lnTo>
                  <a:lnTo>
                    <a:pt x="104" y="189"/>
                  </a:lnTo>
                  <a:lnTo>
                    <a:pt x="109" y="186"/>
                  </a:lnTo>
                  <a:lnTo>
                    <a:pt x="109" y="186"/>
                  </a:lnTo>
                  <a:lnTo>
                    <a:pt x="109" y="191"/>
                  </a:lnTo>
                  <a:lnTo>
                    <a:pt x="112" y="193"/>
                  </a:lnTo>
                  <a:lnTo>
                    <a:pt x="112" y="193"/>
                  </a:lnTo>
                  <a:lnTo>
                    <a:pt x="112" y="196"/>
                  </a:lnTo>
                  <a:lnTo>
                    <a:pt x="112" y="198"/>
                  </a:lnTo>
                  <a:lnTo>
                    <a:pt x="109" y="200"/>
                  </a:lnTo>
                  <a:lnTo>
                    <a:pt x="109" y="200"/>
                  </a:lnTo>
                  <a:lnTo>
                    <a:pt x="107" y="203"/>
                  </a:lnTo>
                  <a:close/>
                  <a:moveTo>
                    <a:pt x="76" y="170"/>
                  </a:moveTo>
                  <a:lnTo>
                    <a:pt x="78" y="172"/>
                  </a:lnTo>
                  <a:lnTo>
                    <a:pt x="81" y="170"/>
                  </a:lnTo>
                  <a:lnTo>
                    <a:pt x="81" y="172"/>
                  </a:lnTo>
                  <a:lnTo>
                    <a:pt x="81" y="172"/>
                  </a:lnTo>
                  <a:lnTo>
                    <a:pt x="83" y="172"/>
                  </a:lnTo>
                  <a:lnTo>
                    <a:pt x="81" y="174"/>
                  </a:lnTo>
                  <a:lnTo>
                    <a:pt x="83" y="177"/>
                  </a:lnTo>
                  <a:lnTo>
                    <a:pt x="83" y="182"/>
                  </a:lnTo>
                  <a:lnTo>
                    <a:pt x="81" y="182"/>
                  </a:lnTo>
                  <a:lnTo>
                    <a:pt x="81" y="184"/>
                  </a:lnTo>
                  <a:lnTo>
                    <a:pt x="81" y="184"/>
                  </a:lnTo>
                  <a:lnTo>
                    <a:pt x="81" y="186"/>
                  </a:lnTo>
                  <a:lnTo>
                    <a:pt x="78" y="189"/>
                  </a:lnTo>
                  <a:lnTo>
                    <a:pt x="78" y="189"/>
                  </a:lnTo>
                  <a:lnTo>
                    <a:pt x="78" y="186"/>
                  </a:lnTo>
                  <a:lnTo>
                    <a:pt x="78" y="189"/>
                  </a:lnTo>
                  <a:lnTo>
                    <a:pt x="76" y="186"/>
                  </a:lnTo>
                  <a:lnTo>
                    <a:pt x="74" y="186"/>
                  </a:lnTo>
                  <a:lnTo>
                    <a:pt x="78" y="189"/>
                  </a:lnTo>
                  <a:lnTo>
                    <a:pt x="78" y="189"/>
                  </a:lnTo>
                  <a:lnTo>
                    <a:pt x="76" y="191"/>
                  </a:lnTo>
                  <a:lnTo>
                    <a:pt x="74" y="193"/>
                  </a:lnTo>
                  <a:lnTo>
                    <a:pt x="74" y="193"/>
                  </a:lnTo>
                  <a:lnTo>
                    <a:pt x="71" y="193"/>
                  </a:lnTo>
                  <a:lnTo>
                    <a:pt x="69" y="196"/>
                  </a:lnTo>
                  <a:lnTo>
                    <a:pt x="67" y="198"/>
                  </a:lnTo>
                  <a:lnTo>
                    <a:pt x="67" y="200"/>
                  </a:lnTo>
                  <a:lnTo>
                    <a:pt x="69" y="203"/>
                  </a:lnTo>
                  <a:lnTo>
                    <a:pt x="67" y="205"/>
                  </a:lnTo>
                  <a:lnTo>
                    <a:pt x="69" y="205"/>
                  </a:lnTo>
                  <a:lnTo>
                    <a:pt x="71" y="205"/>
                  </a:lnTo>
                  <a:lnTo>
                    <a:pt x="69" y="208"/>
                  </a:lnTo>
                  <a:lnTo>
                    <a:pt x="69" y="205"/>
                  </a:lnTo>
                  <a:lnTo>
                    <a:pt x="67" y="205"/>
                  </a:lnTo>
                  <a:lnTo>
                    <a:pt x="67" y="208"/>
                  </a:lnTo>
                  <a:lnTo>
                    <a:pt x="67" y="208"/>
                  </a:lnTo>
                  <a:lnTo>
                    <a:pt x="67" y="210"/>
                  </a:lnTo>
                  <a:lnTo>
                    <a:pt x="69" y="210"/>
                  </a:lnTo>
                  <a:lnTo>
                    <a:pt x="69" y="208"/>
                  </a:lnTo>
                  <a:lnTo>
                    <a:pt x="71" y="210"/>
                  </a:lnTo>
                  <a:lnTo>
                    <a:pt x="71" y="208"/>
                  </a:lnTo>
                  <a:lnTo>
                    <a:pt x="71" y="208"/>
                  </a:lnTo>
                  <a:lnTo>
                    <a:pt x="71" y="210"/>
                  </a:lnTo>
                  <a:lnTo>
                    <a:pt x="69" y="210"/>
                  </a:lnTo>
                  <a:lnTo>
                    <a:pt x="67" y="210"/>
                  </a:lnTo>
                  <a:lnTo>
                    <a:pt x="69" y="212"/>
                  </a:lnTo>
                  <a:lnTo>
                    <a:pt x="69" y="215"/>
                  </a:lnTo>
                  <a:lnTo>
                    <a:pt x="67" y="215"/>
                  </a:lnTo>
                  <a:lnTo>
                    <a:pt x="67" y="219"/>
                  </a:lnTo>
                  <a:lnTo>
                    <a:pt x="67" y="222"/>
                  </a:lnTo>
                  <a:lnTo>
                    <a:pt x="67" y="222"/>
                  </a:lnTo>
                  <a:lnTo>
                    <a:pt x="67" y="224"/>
                  </a:lnTo>
                  <a:lnTo>
                    <a:pt x="69" y="224"/>
                  </a:lnTo>
                  <a:lnTo>
                    <a:pt x="69" y="226"/>
                  </a:lnTo>
                  <a:lnTo>
                    <a:pt x="69" y="226"/>
                  </a:lnTo>
                  <a:lnTo>
                    <a:pt x="69" y="229"/>
                  </a:lnTo>
                  <a:lnTo>
                    <a:pt x="71" y="231"/>
                  </a:lnTo>
                  <a:lnTo>
                    <a:pt x="69" y="231"/>
                  </a:lnTo>
                  <a:lnTo>
                    <a:pt x="69" y="234"/>
                  </a:lnTo>
                  <a:lnTo>
                    <a:pt x="67" y="234"/>
                  </a:lnTo>
                  <a:lnTo>
                    <a:pt x="64" y="236"/>
                  </a:lnTo>
                  <a:lnTo>
                    <a:pt x="64" y="236"/>
                  </a:lnTo>
                  <a:lnTo>
                    <a:pt x="64" y="234"/>
                  </a:lnTo>
                  <a:lnTo>
                    <a:pt x="64" y="234"/>
                  </a:lnTo>
                  <a:lnTo>
                    <a:pt x="64" y="229"/>
                  </a:lnTo>
                  <a:lnTo>
                    <a:pt x="64" y="229"/>
                  </a:lnTo>
                  <a:lnTo>
                    <a:pt x="62" y="229"/>
                  </a:lnTo>
                  <a:lnTo>
                    <a:pt x="60" y="231"/>
                  </a:lnTo>
                  <a:lnTo>
                    <a:pt x="57" y="231"/>
                  </a:lnTo>
                  <a:lnTo>
                    <a:pt x="57" y="231"/>
                  </a:lnTo>
                  <a:lnTo>
                    <a:pt x="57" y="231"/>
                  </a:lnTo>
                  <a:lnTo>
                    <a:pt x="55" y="231"/>
                  </a:lnTo>
                  <a:lnTo>
                    <a:pt x="57" y="234"/>
                  </a:lnTo>
                  <a:lnTo>
                    <a:pt x="55" y="234"/>
                  </a:lnTo>
                  <a:lnTo>
                    <a:pt x="55" y="236"/>
                  </a:lnTo>
                  <a:lnTo>
                    <a:pt x="52" y="236"/>
                  </a:lnTo>
                  <a:lnTo>
                    <a:pt x="52" y="236"/>
                  </a:lnTo>
                  <a:lnTo>
                    <a:pt x="52" y="234"/>
                  </a:lnTo>
                  <a:lnTo>
                    <a:pt x="52" y="231"/>
                  </a:lnTo>
                  <a:lnTo>
                    <a:pt x="50" y="231"/>
                  </a:lnTo>
                  <a:lnTo>
                    <a:pt x="50" y="231"/>
                  </a:lnTo>
                  <a:lnTo>
                    <a:pt x="48" y="231"/>
                  </a:lnTo>
                  <a:lnTo>
                    <a:pt x="45" y="231"/>
                  </a:lnTo>
                  <a:lnTo>
                    <a:pt x="45" y="229"/>
                  </a:lnTo>
                  <a:lnTo>
                    <a:pt x="45" y="231"/>
                  </a:lnTo>
                  <a:lnTo>
                    <a:pt x="43" y="231"/>
                  </a:lnTo>
                  <a:lnTo>
                    <a:pt x="43" y="234"/>
                  </a:lnTo>
                  <a:lnTo>
                    <a:pt x="43" y="231"/>
                  </a:lnTo>
                  <a:lnTo>
                    <a:pt x="43" y="234"/>
                  </a:lnTo>
                  <a:lnTo>
                    <a:pt x="38" y="234"/>
                  </a:lnTo>
                  <a:lnTo>
                    <a:pt x="41" y="236"/>
                  </a:lnTo>
                  <a:lnTo>
                    <a:pt x="38" y="236"/>
                  </a:lnTo>
                  <a:lnTo>
                    <a:pt x="38" y="234"/>
                  </a:lnTo>
                  <a:lnTo>
                    <a:pt x="36" y="234"/>
                  </a:lnTo>
                  <a:lnTo>
                    <a:pt x="34" y="234"/>
                  </a:lnTo>
                  <a:lnTo>
                    <a:pt x="34" y="234"/>
                  </a:lnTo>
                  <a:lnTo>
                    <a:pt x="31" y="234"/>
                  </a:lnTo>
                  <a:lnTo>
                    <a:pt x="29" y="236"/>
                  </a:lnTo>
                  <a:lnTo>
                    <a:pt x="29" y="234"/>
                  </a:lnTo>
                  <a:lnTo>
                    <a:pt x="26" y="234"/>
                  </a:lnTo>
                  <a:lnTo>
                    <a:pt x="24" y="234"/>
                  </a:lnTo>
                  <a:lnTo>
                    <a:pt x="24" y="234"/>
                  </a:lnTo>
                  <a:lnTo>
                    <a:pt x="22" y="234"/>
                  </a:lnTo>
                  <a:lnTo>
                    <a:pt x="22" y="231"/>
                  </a:lnTo>
                  <a:lnTo>
                    <a:pt x="22" y="231"/>
                  </a:lnTo>
                  <a:lnTo>
                    <a:pt x="19" y="231"/>
                  </a:lnTo>
                  <a:lnTo>
                    <a:pt x="17" y="231"/>
                  </a:lnTo>
                  <a:lnTo>
                    <a:pt x="15" y="229"/>
                  </a:lnTo>
                  <a:lnTo>
                    <a:pt x="12" y="229"/>
                  </a:lnTo>
                  <a:lnTo>
                    <a:pt x="12" y="229"/>
                  </a:lnTo>
                  <a:lnTo>
                    <a:pt x="10" y="231"/>
                  </a:lnTo>
                  <a:lnTo>
                    <a:pt x="10" y="231"/>
                  </a:lnTo>
                  <a:lnTo>
                    <a:pt x="7" y="231"/>
                  </a:lnTo>
                  <a:lnTo>
                    <a:pt x="7" y="229"/>
                  </a:lnTo>
                  <a:lnTo>
                    <a:pt x="5" y="231"/>
                  </a:lnTo>
                  <a:lnTo>
                    <a:pt x="5" y="229"/>
                  </a:lnTo>
                  <a:lnTo>
                    <a:pt x="3" y="229"/>
                  </a:lnTo>
                  <a:lnTo>
                    <a:pt x="3" y="229"/>
                  </a:lnTo>
                  <a:lnTo>
                    <a:pt x="0" y="229"/>
                  </a:lnTo>
                  <a:lnTo>
                    <a:pt x="0" y="226"/>
                  </a:lnTo>
                  <a:lnTo>
                    <a:pt x="0" y="226"/>
                  </a:lnTo>
                  <a:lnTo>
                    <a:pt x="0" y="224"/>
                  </a:lnTo>
                  <a:lnTo>
                    <a:pt x="0" y="222"/>
                  </a:lnTo>
                  <a:lnTo>
                    <a:pt x="0" y="222"/>
                  </a:lnTo>
                  <a:lnTo>
                    <a:pt x="3" y="222"/>
                  </a:lnTo>
                  <a:lnTo>
                    <a:pt x="3" y="222"/>
                  </a:lnTo>
                  <a:lnTo>
                    <a:pt x="5" y="222"/>
                  </a:lnTo>
                  <a:lnTo>
                    <a:pt x="7" y="222"/>
                  </a:lnTo>
                  <a:lnTo>
                    <a:pt x="10" y="222"/>
                  </a:lnTo>
                  <a:lnTo>
                    <a:pt x="10" y="219"/>
                  </a:lnTo>
                  <a:lnTo>
                    <a:pt x="10" y="219"/>
                  </a:lnTo>
                  <a:lnTo>
                    <a:pt x="12" y="217"/>
                  </a:lnTo>
                  <a:lnTo>
                    <a:pt x="12" y="210"/>
                  </a:lnTo>
                  <a:lnTo>
                    <a:pt x="10" y="208"/>
                  </a:lnTo>
                  <a:lnTo>
                    <a:pt x="7" y="208"/>
                  </a:lnTo>
                  <a:lnTo>
                    <a:pt x="7" y="205"/>
                  </a:lnTo>
                  <a:lnTo>
                    <a:pt x="10" y="205"/>
                  </a:lnTo>
                  <a:lnTo>
                    <a:pt x="12" y="203"/>
                  </a:lnTo>
                  <a:lnTo>
                    <a:pt x="15" y="203"/>
                  </a:lnTo>
                  <a:lnTo>
                    <a:pt x="17" y="205"/>
                  </a:lnTo>
                  <a:lnTo>
                    <a:pt x="19" y="205"/>
                  </a:lnTo>
                  <a:lnTo>
                    <a:pt x="19" y="203"/>
                  </a:lnTo>
                  <a:lnTo>
                    <a:pt x="19" y="200"/>
                  </a:lnTo>
                  <a:lnTo>
                    <a:pt x="22" y="198"/>
                  </a:lnTo>
                  <a:lnTo>
                    <a:pt x="24" y="198"/>
                  </a:lnTo>
                  <a:lnTo>
                    <a:pt x="24" y="200"/>
                  </a:lnTo>
                  <a:lnTo>
                    <a:pt x="26" y="203"/>
                  </a:lnTo>
                  <a:lnTo>
                    <a:pt x="29" y="200"/>
                  </a:lnTo>
                  <a:lnTo>
                    <a:pt x="31" y="200"/>
                  </a:lnTo>
                  <a:lnTo>
                    <a:pt x="31" y="198"/>
                  </a:lnTo>
                  <a:lnTo>
                    <a:pt x="34" y="196"/>
                  </a:lnTo>
                  <a:lnTo>
                    <a:pt x="31" y="196"/>
                  </a:lnTo>
                  <a:lnTo>
                    <a:pt x="31" y="193"/>
                  </a:lnTo>
                  <a:lnTo>
                    <a:pt x="31" y="193"/>
                  </a:lnTo>
                  <a:lnTo>
                    <a:pt x="31" y="193"/>
                  </a:lnTo>
                  <a:lnTo>
                    <a:pt x="34" y="193"/>
                  </a:lnTo>
                  <a:lnTo>
                    <a:pt x="34" y="193"/>
                  </a:lnTo>
                  <a:lnTo>
                    <a:pt x="34" y="196"/>
                  </a:lnTo>
                  <a:lnTo>
                    <a:pt x="36" y="193"/>
                  </a:lnTo>
                  <a:lnTo>
                    <a:pt x="38" y="193"/>
                  </a:lnTo>
                  <a:lnTo>
                    <a:pt x="41" y="191"/>
                  </a:lnTo>
                  <a:lnTo>
                    <a:pt x="43" y="186"/>
                  </a:lnTo>
                  <a:lnTo>
                    <a:pt x="43" y="184"/>
                  </a:lnTo>
                  <a:lnTo>
                    <a:pt x="41" y="184"/>
                  </a:lnTo>
                  <a:lnTo>
                    <a:pt x="43" y="184"/>
                  </a:lnTo>
                  <a:lnTo>
                    <a:pt x="43" y="184"/>
                  </a:lnTo>
                  <a:lnTo>
                    <a:pt x="45" y="184"/>
                  </a:lnTo>
                  <a:lnTo>
                    <a:pt x="45" y="184"/>
                  </a:lnTo>
                  <a:lnTo>
                    <a:pt x="45" y="184"/>
                  </a:lnTo>
                  <a:lnTo>
                    <a:pt x="45" y="182"/>
                  </a:lnTo>
                  <a:lnTo>
                    <a:pt x="48" y="182"/>
                  </a:lnTo>
                  <a:lnTo>
                    <a:pt x="48" y="179"/>
                  </a:lnTo>
                  <a:lnTo>
                    <a:pt x="50" y="179"/>
                  </a:lnTo>
                  <a:lnTo>
                    <a:pt x="50" y="179"/>
                  </a:lnTo>
                  <a:lnTo>
                    <a:pt x="50" y="179"/>
                  </a:lnTo>
                  <a:lnTo>
                    <a:pt x="50" y="177"/>
                  </a:lnTo>
                  <a:lnTo>
                    <a:pt x="52" y="177"/>
                  </a:lnTo>
                  <a:lnTo>
                    <a:pt x="52" y="177"/>
                  </a:lnTo>
                  <a:lnTo>
                    <a:pt x="55" y="179"/>
                  </a:lnTo>
                  <a:lnTo>
                    <a:pt x="57" y="177"/>
                  </a:lnTo>
                  <a:lnTo>
                    <a:pt x="57" y="177"/>
                  </a:lnTo>
                  <a:lnTo>
                    <a:pt x="60" y="177"/>
                  </a:lnTo>
                  <a:lnTo>
                    <a:pt x="60" y="177"/>
                  </a:lnTo>
                  <a:lnTo>
                    <a:pt x="60" y="177"/>
                  </a:lnTo>
                  <a:lnTo>
                    <a:pt x="60" y="179"/>
                  </a:lnTo>
                  <a:lnTo>
                    <a:pt x="62" y="179"/>
                  </a:lnTo>
                  <a:lnTo>
                    <a:pt x="62" y="182"/>
                  </a:lnTo>
                  <a:lnTo>
                    <a:pt x="64" y="182"/>
                  </a:lnTo>
                  <a:lnTo>
                    <a:pt x="64" y="179"/>
                  </a:lnTo>
                  <a:lnTo>
                    <a:pt x="64" y="179"/>
                  </a:lnTo>
                  <a:lnTo>
                    <a:pt x="64" y="174"/>
                  </a:lnTo>
                  <a:lnTo>
                    <a:pt x="64" y="172"/>
                  </a:lnTo>
                  <a:lnTo>
                    <a:pt x="64" y="172"/>
                  </a:lnTo>
                  <a:lnTo>
                    <a:pt x="62" y="170"/>
                  </a:lnTo>
                  <a:lnTo>
                    <a:pt x="62" y="170"/>
                  </a:lnTo>
                  <a:lnTo>
                    <a:pt x="64" y="170"/>
                  </a:lnTo>
                  <a:lnTo>
                    <a:pt x="64" y="170"/>
                  </a:lnTo>
                  <a:lnTo>
                    <a:pt x="67" y="170"/>
                  </a:lnTo>
                  <a:lnTo>
                    <a:pt x="69" y="170"/>
                  </a:lnTo>
                  <a:lnTo>
                    <a:pt x="69" y="167"/>
                  </a:lnTo>
                  <a:lnTo>
                    <a:pt x="69" y="170"/>
                  </a:lnTo>
                  <a:lnTo>
                    <a:pt x="69" y="172"/>
                  </a:lnTo>
                  <a:lnTo>
                    <a:pt x="71" y="172"/>
                  </a:lnTo>
                  <a:lnTo>
                    <a:pt x="71" y="172"/>
                  </a:lnTo>
                  <a:lnTo>
                    <a:pt x="74" y="172"/>
                  </a:lnTo>
                  <a:lnTo>
                    <a:pt x="76" y="167"/>
                  </a:lnTo>
                  <a:lnTo>
                    <a:pt x="76" y="170"/>
                  </a:lnTo>
                  <a:close/>
                  <a:moveTo>
                    <a:pt x="242" y="4"/>
                  </a:moveTo>
                  <a:lnTo>
                    <a:pt x="244" y="4"/>
                  </a:lnTo>
                  <a:lnTo>
                    <a:pt x="244" y="2"/>
                  </a:lnTo>
                  <a:lnTo>
                    <a:pt x="244" y="4"/>
                  </a:lnTo>
                  <a:lnTo>
                    <a:pt x="246" y="2"/>
                  </a:lnTo>
                  <a:lnTo>
                    <a:pt x="249" y="4"/>
                  </a:lnTo>
                  <a:lnTo>
                    <a:pt x="249" y="4"/>
                  </a:lnTo>
                  <a:lnTo>
                    <a:pt x="249" y="7"/>
                  </a:lnTo>
                  <a:lnTo>
                    <a:pt x="246" y="9"/>
                  </a:lnTo>
                  <a:lnTo>
                    <a:pt x="246" y="9"/>
                  </a:lnTo>
                  <a:lnTo>
                    <a:pt x="242" y="9"/>
                  </a:lnTo>
                  <a:lnTo>
                    <a:pt x="242" y="9"/>
                  </a:lnTo>
                  <a:lnTo>
                    <a:pt x="242" y="11"/>
                  </a:lnTo>
                  <a:lnTo>
                    <a:pt x="242" y="11"/>
                  </a:lnTo>
                  <a:lnTo>
                    <a:pt x="242" y="16"/>
                  </a:lnTo>
                  <a:lnTo>
                    <a:pt x="239" y="16"/>
                  </a:lnTo>
                  <a:lnTo>
                    <a:pt x="239" y="14"/>
                  </a:lnTo>
                  <a:lnTo>
                    <a:pt x="239" y="14"/>
                  </a:lnTo>
                  <a:lnTo>
                    <a:pt x="239" y="16"/>
                  </a:lnTo>
                  <a:lnTo>
                    <a:pt x="237" y="16"/>
                  </a:lnTo>
                  <a:lnTo>
                    <a:pt x="237" y="18"/>
                  </a:lnTo>
                  <a:lnTo>
                    <a:pt x="235" y="18"/>
                  </a:lnTo>
                  <a:lnTo>
                    <a:pt x="235" y="18"/>
                  </a:lnTo>
                  <a:lnTo>
                    <a:pt x="235" y="21"/>
                  </a:lnTo>
                  <a:lnTo>
                    <a:pt x="230" y="21"/>
                  </a:lnTo>
                  <a:lnTo>
                    <a:pt x="227" y="21"/>
                  </a:lnTo>
                  <a:lnTo>
                    <a:pt x="223" y="23"/>
                  </a:lnTo>
                  <a:lnTo>
                    <a:pt x="220" y="23"/>
                  </a:lnTo>
                  <a:lnTo>
                    <a:pt x="220" y="26"/>
                  </a:lnTo>
                  <a:lnTo>
                    <a:pt x="218" y="23"/>
                  </a:lnTo>
                  <a:lnTo>
                    <a:pt x="216" y="23"/>
                  </a:lnTo>
                  <a:lnTo>
                    <a:pt x="216" y="23"/>
                  </a:lnTo>
                  <a:lnTo>
                    <a:pt x="216" y="26"/>
                  </a:lnTo>
                  <a:lnTo>
                    <a:pt x="213" y="26"/>
                  </a:lnTo>
                  <a:lnTo>
                    <a:pt x="213" y="23"/>
                  </a:lnTo>
                  <a:lnTo>
                    <a:pt x="213" y="23"/>
                  </a:lnTo>
                  <a:lnTo>
                    <a:pt x="213" y="21"/>
                  </a:lnTo>
                  <a:lnTo>
                    <a:pt x="213" y="21"/>
                  </a:lnTo>
                  <a:lnTo>
                    <a:pt x="213" y="18"/>
                  </a:lnTo>
                  <a:lnTo>
                    <a:pt x="216" y="18"/>
                  </a:lnTo>
                  <a:lnTo>
                    <a:pt x="216" y="16"/>
                  </a:lnTo>
                  <a:lnTo>
                    <a:pt x="218" y="14"/>
                  </a:lnTo>
                  <a:lnTo>
                    <a:pt x="218" y="11"/>
                  </a:lnTo>
                  <a:lnTo>
                    <a:pt x="223" y="11"/>
                  </a:lnTo>
                  <a:lnTo>
                    <a:pt x="225" y="9"/>
                  </a:lnTo>
                  <a:lnTo>
                    <a:pt x="227" y="9"/>
                  </a:lnTo>
                  <a:lnTo>
                    <a:pt x="227" y="9"/>
                  </a:lnTo>
                  <a:lnTo>
                    <a:pt x="225" y="7"/>
                  </a:lnTo>
                  <a:lnTo>
                    <a:pt x="227" y="7"/>
                  </a:lnTo>
                  <a:lnTo>
                    <a:pt x="227" y="9"/>
                  </a:lnTo>
                  <a:lnTo>
                    <a:pt x="227" y="9"/>
                  </a:lnTo>
                  <a:lnTo>
                    <a:pt x="230" y="7"/>
                  </a:lnTo>
                  <a:lnTo>
                    <a:pt x="230" y="9"/>
                  </a:lnTo>
                  <a:lnTo>
                    <a:pt x="230" y="9"/>
                  </a:lnTo>
                  <a:lnTo>
                    <a:pt x="235" y="9"/>
                  </a:lnTo>
                  <a:lnTo>
                    <a:pt x="237" y="7"/>
                  </a:lnTo>
                  <a:lnTo>
                    <a:pt x="235" y="7"/>
                  </a:lnTo>
                  <a:lnTo>
                    <a:pt x="237" y="4"/>
                  </a:lnTo>
                  <a:lnTo>
                    <a:pt x="237" y="4"/>
                  </a:lnTo>
                  <a:lnTo>
                    <a:pt x="239" y="4"/>
                  </a:lnTo>
                  <a:lnTo>
                    <a:pt x="239" y="4"/>
                  </a:lnTo>
                  <a:lnTo>
                    <a:pt x="239" y="4"/>
                  </a:lnTo>
                  <a:lnTo>
                    <a:pt x="239" y="2"/>
                  </a:lnTo>
                  <a:lnTo>
                    <a:pt x="242" y="4"/>
                  </a:lnTo>
                  <a:close/>
                  <a:moveTo>
                    <a:pt x="206" y="2"/>
                  </a:moveTo>
                  <a:lnTo>
                    <a:pt x="204" y="4"/>
                  </a:lnTo>
                  <a:lnTo>
                    <a:pt x="201" y="4"/>
                  </a:lnTo>
                  <a:lnTo>
                    <a:pt x="201" y="4"/>
                  </a:lnTo>
                  <a:lnTo>
                    <a:pt x="201" y="2"/>
                  </a:lnTo>
                  <a:lnTo>
                    <a:pt x="204" y="2"/>
                  </a:lnTo>
                  <a:lnTo>
                    <a:pt x="206" y="0"/>
                  </a:lnTo>
                  <a:lnTo>
                    <a:pt x="206" y="2"/>
                  </a:lnTo>
                  <a:lnTo>
                    <a:pt x="206"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24" name="Freeform 423"/>
            <p:cNvSpPr>
              <a:spLocks/>
            </p:cNvSpPr>
            <p:nvPr/>
          </p:nvSpPr>
          <p:spPr bwMode="auto">
            <a:xfrm>
              <a:off x="4860" y="7058"/>
              <a:ext cx="116" cy="73"/>
            </a:xfrm>
            <a:custGeom>
              <a:avLst/>
              <a:gdLst>
                <a:gd name="T0" fmla="*/ 57 w 116"/>
                <a:gd name="T1" fmla="*/ 4 h 73"/>
                <a:gd name="T2" fmla="*/ 62 w 116"/>
                <a:gd name="T3" fmla="*/ 7 h 73"/>
                <a:gd name="T4" fmla="*/ 69 w 116"/>
                <a:gd name="T5" fmla="*/ 7 h 73"/>
                <a:gd name="T6" fmla="*/ 76 w 116"/>
                <a:gd name="T7" fmla="*/ 4 h 73"/>
                <a:gd name="T8" fmla="*/ 81 w 116"/>
                <a:gd name="T9" fmla="*/ 9 h 73"/>
                <a:gd name="T10" fmla="*/ 83 w 116"/>
                <a:gd name="T11" fmla="*/ 12 h 73"/>
                <a:gd name="T12" fmla="*/ 90 w 116"/>
                <a:gd name="T13" fmla="*/ 19 h 73"/>
                <a:gd name="T14" fmla="*/ 93 w 116"/>
                <a:gd name="T15" fmla="*/ 16 h 73"/>
                <a:gd name="T16" fmla="*/ 100 w 116"/>
                <a:gd name="T17" fmla="*/ 16 h 73"/>
                <a:gd name="T18" fmla="*/ 104 w 116"/>
                <a:gd name="T19" fmla="*/ 19 h 73"/>
                <a:gd name="T20" fmla="*/ 109 w 116"/>
                <a:gd name="T21" fmla="*/ 21 h 73"/>
                <a:gd name="T22" fmla="*/ 114 w 116"/>
                <a:gd name="T23" fmla="*/ 26 h 73"/>
                <a:gd name="T24" fmla="*/ 109 w 116"/>
                <a:gd name="T25" fmla="*/ 30 h 73"/>
                <a:gd name="T26" fmla="*/ 114 w 116"/>
                <a:gd name="T27" fmla="*/ 38 h 73"/>
                <a:gd name="T28" fmla="*/ 116 w 116"/>
                <a:gd name="T29" fmla="*/ 45 h 73"/>
                <a:gd name="T30" fmla="*/ 114 w 116"/>
                <a:gd name="T31" fmla="*/ 45 h 73"/>
                <a:gd name="T32" fmla="*/ 109 w 116"/>
                <a:gd name="T33" fmla="*/ 59 h 73"/>
                <a:gd name="T34" fmla="*/ 100 w 116"/>
                <a:gd name="T35" fmla="*/ 68 h 73"/>
                <a:gd name="T36" fmla="*/ 90 w 116"/>
                <a:gd name="T37" fmla="*/ 71 h 73"/>
                <a:gd name="T38" fmla="*/ 81 w 116"/>
                <a:gd name="T39" fmla="*/ 64 h 73"/>
                <a:gd name="T40" fmla="*/ 71 w 116"/>
                <a:gd name="T41" fmla="*/ 66 h 73"/>
                <a:gd name="T42" fmla="*/ 69 w 116"/>
                <a:gd name="T43" fmla="*/ 64 h 73"/>
                <a:gd name="T44" fmla="*/ 71 w 116"/>
                <a:gd name="T45" fmla="*/ 59 h 73"/>
                <a:gd name="T46" fmla="*/ 71 w 116"/>
                <a:gd name="T47" fmla="*/ 59 h 73"/>
                <a:gd name="T48" fmla="*/ 67 w 116"/>
                <a:gd name="T49" fmla="*/ 61 h 73"/>
                <a:gd name="T50" fmla="*/ 67 w 116"/>
                <a:gd name="T51" fmla="*/ 54 h 73"/>
                <a:gd name="T52" fmla="*/ 48 w 116"/>
                <a:gd name="T53" fmla="*/ 49 h 73"/>
                <a:gd name="T54" fmla="*/ 43 w 116"/>
                <a:gd name="T55" fmla="*/ 56 h 73"/>
                <a:gd name="T56" fmla="*/ 43 w 116"/>
                <a:gd name="T57" fmla="*/ 61 h 73"/>
                <a:gd name="T58" fmla="*/ 41 w 116"/>
                <a:gd name="T59" fmla="*/ 71 h 73"/>
                <a:gd name="T60" fmla="*/ 41 w 116"/>
                <a:gd name="T61" fmla="*/ 66 h 73"/>
                <a:gd name="T62" fmla="*/ 34 w 116"/>
                <a:gd name="T63" fmla="*/ 68 h 73"/>
                <a:gd name="T64" fmla="*/ 34 w 116"/>
                <a:gd name="T65" fmla="*/ 61 h 73"/>
                <a:gd name="T66" fmla="*/ 29 w 116"/>
                <a:gd name="T67" fmla="*/ 56 h 73"/>
                <a:gd name="T68" fmla="*/ 24 w 116"/>
                <a:gd name="T69" fmla="*/ 61 h 73"/>
                <a:gd name="T70" fmla="*/ 22 w 116"/>
                <a:gd name="T71" fmla="*/ 61 h 73"/>
                <a:gd name="T72" fmla="*/ 17 w 116"/>
                <a:gd name="T73" fmla="*/ 64 h 73"/>
                <a:gd name="T74" fmla="*/ 12 w 116"/>
                <a:gd name="T75" fmla="*/ 61 h 73"/>
                <a:gd name="T76" fmla="*/ 10 w 116"/>
                <a:gd name="T77" fmla="*/ 59 h 73"/>
                <a:gd name="T78" fmla="*/ 3 w 116"/>
                <a:gd name="T79" fmla="*/ 61 h 73"/>
                <a:gd name="T80" fmla="*/ 8 w 116"/>
                <a:gd name="T81" fmla="*/ 59 h 73"/>
                <a:gd name="T82" fmla="*/ 12 w 116"/>
                <a:gd name="T83" fmla="*/ 54 h 73"/>
                <a:gd name="T84" fmla="*/ 8 w 116"/>
                <a:gd name="T85" fmla="*/ 16 h 73"/>
                <a:gd name="T86" fmla="*/ 3 w 116"/>
                <a:gd name="T87" fmla="*/ 14 h 73"/>
                <a:gd name="T88" fmla="*/ 3 w 116"/>
                <a:gd name="T89" fmla="*/ 7 h 73"/>
                <a:gd name="T90" fmla="*/ 3 w 116"/>
                <a:gd name="T91" fmla="*/ 4 h 73"/>
                <a:gd name="T92" fmla="*/ 8 w 116"/>
                <a:gd name="T93" fmla="*/ 2 h 73"/>
                <a:gd name="T94" fmla="*/ 8 w 116"/>
                <a:gd name="T95" fmla="*/ 2 h 73"/>
                <a:gd name="T96" fmla="*/ 12 w 116"/>
                <a:gd name="T97" fmla="*/ 2 h 73"/>
                <a:gd name="T98" fmla="*/ 15 w 116"/>
                <a:gd name="T99" fmla="*/ 0 h 73"/>
                <a:gd name="T100" fmla="*/ 19 w 116"/>
                <a:gd name="T101" fmla="*/ 4 h 73"/>
                <a:gd name="T102" fmla="*/ 22 w 116"/>
                <a:gd name="T103" fmla="*/ 4 h 73"/>
                <a:gd name="T104" fmla="*/ 26 w 116"/>
                <a:gd name="T105" fmla="*/ 9 h 73"/>
                <a:gd name="T106" fmla="*/ 31 w 116"/>
                <a:gd name="T107" fmla="*/ 9 h 73"/>
                <a:gd name="T108" fmla="*/ 34 w 116"/>
                <a:gd name="T109" fmla="*/ 9 h 73"/>
                <a:gd name="T110" fmla="*/ 41 w 116"/>
                <a:gd name="T111" fmla="*/ 9 h 73"/>
                <a:gd name="T112" fmla="*/ 45 w 116"/>
                <a:gd name="T113" fmla="*/ 2 h 73"/>
                <a:gd name="T114" fmla="*/ 50 w 116"/>
                <a:gd name="T11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6" h="73">
                  <a:moveTo>
                    <a:pt x="50" y="0"/>
                  </a:moveTo>
                  <a:lnTo>
                    <a:pt x="52" y="0"/>
                  </a:lnTo>
                  <a:lnTo>
                    <a:pt x="55" y="4"/>
                  </a:lnTo>
                  <a:lnTo>
                    <a:pt x="55" y="4"/>
                  </a:lnTo>
                  <a:lnTo>
                    <a:pt x="57" y="4"/>
                  </a:lnTo>
                  <a:lnTo>
                    <a:pt x="60" y="7"/>
                  </a:lnTo>
                  <a:lnTo>
                    <a:pt x="60" y="4"/>
                  </a:lnTo>
                  <a:lnTo>
                    <a:pt x="60" y="7"/>
                  </a:lnTo>
                  <a:lnTo>
                    <a:pt x="62" y="4"/>
                  </a:lnTo>
                  <a:lnTo>
                    <a:pt x="62" y="7"/>
                  </a:lnTo>
                  <a:lnTo>
                    <a:pt x="64" y="4"/>
                  </a:lnTo>
                  <a:lnTo>
                    <a:pt x="67" y="7"/>
                  </a:lnTo>
                  <a:lnTo>
                    <a:pt x="67" y="7"/>
                  </a:lnTo>
                  <a:lnTo>
                    <a:pt x="67" y="9"/>
                  </a:lnTo>
                  <a:lnTo>
                    <a:pt x="69" y="7"/>
                  </a:lnTo>
                  <a:lnTo>
                    <a:pt x="69" y="7"/>
                  </a:lnTo>
                  <a:lnTo>
                    <a:pt x="71" y="9"/>
                  </a:lnTo>
                  <a:lnTo>
                    <a:pt x="74" y="9"/>
                  </a:lnTo>
                  <a:lnTo>
                    <a:pt x="76" y="4"/>
                  </a:lnTo>
                  <a:lnTo>
                    <a:pt x="76" y="4"/>
                  </a:lnTo>
                  <a:lnTo>
                    <a:pt x="78" y="4"/>
                  </a:lnTo>
                  <a:lnTo>
                    <a:pt x="78" y="4"/>
                  </a:lnTo>
                  <a:lnTo>
                    <a:pt x="81" y="7"/>
                  </a:lnTo>
                  <a:lnTo>
                    <a:pt x="81" y="9"/>
                  </a:lnTo>
                  <a:lnTo>
                    <a:pt x="81" y="9"/>
                  </a:lnTo>
                  <a:lnTo>
                    <a:pt x="83" y="9"/>
                  </a:lnTo>
                  <a:lnTo>
                    <a:pt x="83" y="9"/>
                  </a:lnTo>
                  <a:lnTo>
                    <a:pt x="83" y="12"/>
                  </a:lnTo>
                  <a:lnTo>
                    <a:pt x="83" y="12"/>
                  </a:lnTo>
                  <a:lnTo>
                    <a:pt x="83" y="12"/>
                  </a:lnTo>
                  <a:lnTo>
                    <a:pt x="86" y="14"/>
                  </a:lnTo>
                  <a:lnTo>
                    <a:pt x="86" y="14"/>
                  </a:lnTo>
                  <a:lnTo>
                    <a:pt x="86" y="16"/>
                  </a:lnTo>
                  <a:lnTo>
                    <a:pt x="88" y="19"/>
                  </a:lnTo>
                  <a:lnTo>
                    <a:pt x="90" y="19"/>
                  </a:lnTo>
                  <a:lnTo>
                    <a:pt x="93" y="19"/>
                  </a:lnTo>
                  <a:lnTo>
                    <a:pt x="93" y="16"/>
                  </a:lnTo>
                  <a:lnTo>
                    <a:pt x="93" y="16"/>
                  </a:lnTo>
                  <a:lnTo>
                    <a:pt x="93" y="16"/>
                  </a:lnTo>
                  <a:lnTo>
                    <a:pt x="93" y="16"/>
                  </a:lnTo>
                  <a:lnTo>
                    <a:pt x="97" y="16"/>
                  </a:lnTo>
                  <a:lnTo>
                    <a:pt x="97" y="14"/>
                  </a:lnTo>
                  <a:lnTo>
                    <a:pt x="100" y="14"/>
                  </a:lnTo>
                  <a:lnTo>
                    <a:pt x="100" y="14"/>
                  </a:lnTo>
                  <a:lnTo>
                    <a:pt x="100" y="16"/>
                  </a:lnTo>
                  <a:lnTo>
                    <a:pt x="102" y="16"/>
                  </a:lnTo>
                  <a:lnTo>
                    <a:pt x="102" y="16"/>
                  </a:lnTo>
                  <a:lnTo>
                    <a:pt x="104" y="16"/>
                  </a:lnTo>
                  <a:lnTo>
                    <a:pt x="102" y="16"/>
                  </a:lnTo>
                  <a:lnTo>
                    <a:pt x="104" y="19"/>
                  </a:lnTo>
                  <a:lnTo>
                    <a:pt x="107" y="19"/>
                  </a:lnTo>
                  <a:lnTo>
                    <a:pt x="107" y="21"/>
                  </a:lnTo>
                  <a:lnTo>
                    <a:pt x="107" y="21"/>
                  </a:lnTo>
                  <a:lnTo>
                    <a:pt x="107" y="19"/>
                  </a:lnTo>
                  <a:lnTo>
                    <a:pt x="109" y="21"/>
                  </a:lnTo>
                  <a:lnTo>
                    <a:pt x="112" y="21"/>
                  </a:lnTo>
                  <a:lnTo>
                    <a:pt x="112" y="21"/>
                  </a:lnTo>
                  <a:lnTo>
                    <a:pt x="112" y="21"/>
                  </a:lnTo>
                  <a:lnTo>
                    <a:pt x="112" y="21"/>
                  </a:lnTo>
                  <a:lnTo>
                    <a:pt x="114" y="26"/>
                  </a:lnTo>
                  <a:lnTo>
                    <a:pt x="114" y="28"/>
                  </a:lnTo>
                  <a:lnTo>
                    <a:pt x="114" y="28"/>
                  </a:lnTo>
                  <a:lnTo>
                    <a:pt x="112" y="28"/>
                  </a:lnTo>
                  <a:lnTo>
                    <a:pt x="112" y="30"/>
                  </a:lnTo>
                  <a:lnTo>
                    <a:pt x="109" y="30"/>
                  </a:lnTo>
                  <a:lnTo>
                    <a:pt x="109" y="33"/>
                  </a:lnTo>
                  <a:lnTo>
                    <a:pt x="112" y="35"/>
                  </a:lnTo>
                  <a:lnTo>
                    <a:pt x="114" y="35"/>
                  </a:lnTo>
                  <a:lnTo>
                    <a:pt x="114" y="38"/>
                  </a:lnTo>
                  <a:lnTo>
                    <a:pt x="114" y="38"/>
                  </a:lnTo>
                  <a:lnTo>
                    <a:pt x="114" y="40"/>
                  </a:lnTo>
                  <a:lnTo>
                    <a:pt x="114" y="40"/>
                  </a:lnTo>
                  <a:lnTo>
                    <a:pt x="114" y="42"/>
                  </a:lnTo>
                  <a:lnTo>
                    <a:pt x="114" y="42"/>
                  </a:lnTo>
                  <a:lnTo>
                    <a:pt x="116" y="45"/>
                  </a:lnTo>
                  <a:lnTo>
                    <a:pt x="116" y="45"/>
                  </a:lnTo>
                  <a:lnTo>
                    <a:pt x="116" y="45"/>
                  </a:lnTo>
                  <a:lnTo>
                    <a:pt x="116" y="47"/>
                  </a:lnTo>
                  <a:lnTo>
                    <a:pt x="114" y="47"/>
                  </a:lnTo>
                  <a:lnTo>
                    <a:pt x="114" y="45"/>
                  </a:lnTo>
                  <a:lnTo>
                    <a:pt x="114" y="45"/>
                  </a:lnTo>
                  <a:lnTo>
                    <a:pt x="112" y="47"/>
                  </a:lnTo>
                  <a:lnTo>
                    <a:pt x="109" y="49"/>
                  </a:lnTo>
                  <a:lnTo>
                    <a:pt x="109" y="54"/>
                  </a:lnTo>
                  <a:lnTo>
                    <a:pt x="109" y="59"/>
                  </a:lnTo>
                  <a:lnTo>
                    <a:pt x="112" y="68"/>
                  </a:lnTo>
                  <a:lnTo>
                    <a:pt x="109" y="71"/>
                  </a:lnTo>
                  <a:lnTo>
                    <a:pt x="109" y="73"/>
                  </a:lnTo>
                  <a:lnTo>
                    <a:pt x="102" y="68"/>
                  </a:lnTo>
                  <a:lnTo>
                    <a:pt x="100" y="68"/>
                  </a:lnTo>
                  <a:lnTo>
                    <a:pt x="97" y="68"/>
                  </a:lnTo>
                  <a:lnTo>
                    <a:pt x="97" y="68"/>
                  </a:lnTo>
                  <a:lnTo>
                    <a:pt x="95" y="71"/>
                  </a:lnTo>
                  <a:lnTo>
                    <a:pt x="93" y="68"/>
                  </a:lnTo>
                  <a:lnTo>
                    <a:pt x="90" y="71"/>
                  </a:lnTo>
                  <a:lnTo>
                    <a:pt x="90" y="73"/>
                  </a:lnTo>
                  <a:lnTo>
                    <a:pt x="86" y="73"/>
                  </a:lnTo>
                  <a:lnTo>
                    <a:pt x="83" y="68"/>
                  </a:lnTo>
                  <a:lnTo>
                    <a:pt x="83" y="68"/>
                  </a:lnTo>
                  <a:lnTo>
                    <a:pt x="81" y="64"/>
                  </a:lnTo>
                  <a:lnTo>
                    <a:pt x="76" y="61"/>
                  </a:lnTo>
                  <a:lnTo>
                    <a:pt x="74" y="64"/>
                  </a:lnTo>
                  <a:lnTo>
                    <a:pt x="71" y="66"/>
                  </a:lnTo>
                  <a:lnTo>
                    <a:pt x="71" y="64"/>
                  </a:lnTo>
                  <a:lnTo>
                    <a:pt x="71" y="66"/>
                  </a:lnTo>
                  <a:lnTo>
                    <a:pt x="69" y="66"/>
                  </a:lnTo>
                  <a:lnTo>
                    <a:pt x="69" y="66"/>
                  </a:lnTo>
                  <a:lnTo>
                    <a:pt x="69" y="64"/>
                  </a:lnTo>
                  <a:lnTo>
                    <a:pt x="69" y="64"/>
                  </a:lnTo>
                  <a:lnTo>
                    <a:pt x="69" y="64"/>
                  </a:lnTo>
                  <a:lnTo>
                    <a:pt x="71" y="64"/>
                  </a:lnTo>
                  <a:lnTo>
                    <a:pt x="71" y="61"/>
                  </a:lnTo>
                  <a:lnTo>
                    <a:pt x="69" y="61"/>
                  </a:lnTo>
                  <a:lnTo>
                    <a:pt x="71" y="61"/>
                  </a:lnTo>
                  <a:lnTo>
                    <a:pt x="71" y="59"/>
                  </a:lnTo>
                  <a:lnTo>
                    <a:pt x="71" y="59"/>
                  </a:lnTo>
                  <a:lnTo>
                    <a:pt x="71" y="61"/>
                  </a:lnTo>
                  <a:lnTo>
                    <a:pt x="69" y="61"/>
                  </a:lnTo>
                  <a:lnTo>
                    <a:pt x="71" y="59"/>
                  </a:lnTo>
                  <a:lnTo>
                    <a:pt x="71" y="59"/>
                  </a:lnTo>
                  <a:lnTo>
                    <a:pt x="69" y="61"/>
                  </a:lnTo>
                  <a:lnTo>
                    <a:pt x="69" y="61"/>
                  </a:lnTo>
                  <a:lnTo>
                    <a:pt x="69" y="61"/>
                  </a:lnTo>
                  <a:lnTo>
                    <a:pt x="67" y="61"/>
                  </a:lnTo>
                  <a:lnTo>
                    <a:pt x="67" y="61"/>
                  </a:lnTo>
                  <a:lnTo>
                    <a:pt x="69" y="59"/>
                  </a:lnTo>
                  <a:lnTo>
                    <a:pt x="69" y="56"/>
                  </a:lnTo>
                  <a:lnTo>
                    <a:pt x="67" y="56"/>
                  </a:lnTo>
                  <a:lnTo>
                    <a:pt x="67" y="61"/>
                  </a:lnTo>
                  <a:lnTo>
                    <a:pt x="67" y="54"/>
                  </a:lnTo>
                  <a:lnTo>
                    <a:pt x="67" y="54"/>
                  </a:lnTo>
                  <a:lnTo>
                    <a:pt x="62" y="49"/>
                  </a:lnTo>
                  <a:lnTo>
                    <a:pt x="55" y="47"/>
                  </a:lnTo>
                  <a:lnTo>
                    <a:pt x="50" y="47"/>
                  </a:lnTo>
                  <a:lnTo>
                    <a:pt x="48" y="49"/>
                  </a:lnTo>
                  <a:lnTo>
                    <a:pt x="43" y="49"/>
                  </a:lnTo>
                  <a:lnTo>
                    <a:pt x="43" y="52"/>
                  </a:lnTo>
                  <a:lnTo>
                    <a:pt x="43" y="54"/>
                  </a:lnTo>
                  <a:lnTo>
                    <a:pt x="43" y="54"/>
                  </a:lnTo>
                  <a:lnTo>
                    <a:pt x="43" y="56"/>
                  </a:lnTo>
                  <a:lnTo>
                    <a:pt x="43" y="59"/>
                  </a:lnTo>
                  <a:lnTo>
                    <a:pt x="43" y="59"/>
                  </a:lnTo>
                  <a:lnTo>
                    <a:pt x="43" y="59"/>
                  </a:lnTo>
                  <a:lnTo>
                    <a:pt x="43" y="59"/>
                  </a:lnTo>
                  <a:lnTo>
                    <a:pt x="43" y="61"/>
                  </a:lnTo>
                  <a:lnTo>
                    <a:pt x="43" y="64"/>
                  </a:lnTo>
                  <a:lnTo>
                    <a:pt x="45" y="64"/>
                  </a:lnTo>
                  <a:lnTo>
                    <a:pt x="45" y="66"/>
                  </a:lnTo>
                  <a:lnTo>
                    <a:pt x="43" y="71"/>
                  </a:lnTo>
                  <a:lnTo>
                    <a:pt x="41" y="71"/>
                  </a:lnTo>
                  <a:lnTo>
                    <a:pt x="41" y="68"/>
                  </a:lnTo>
                  <a:lnTo>
                    <a:pt x="41" y="68"/>
                  </a:lnTo>
                  <a:lnTo>
                    <a:pt x="41" y="68"/>
                  </a:lnTo>
                  <a:lnTo>
                    <a:pt x="41" y="68"/>
                  </a:lnTo>
                  <a:lnTo>
                    <a:pt x="41" y="66"/>
                  </a:lnTo>
                  <a:lnTo>
                    <a:pt x="38" y="66"/>
                  </a:lnTo>
                  <a:lnTo>
                    <a:pt x="36" y="66"/>
                  </a:lnTo>
                  <a:lnTo>
                    <a:pt x="36" y="68"/>
                  </a:lnTo>
                  <a:lnTo>
                    <a:pt x="36" y="68"/>
                  </a:lnTo>
                  <a:lnTo>
                    <a:pt x="34" y="68"/>
                  </a:lnTo>
                  <a:lnTo>
                    <a:pt x="34" y="68"/>
                  </a:lnTo>
                  <a:lnTo>
                    <a:pt x="34" y="66"/>
                  </a:lnTo>
                  <a:lnTo>
                    <a:pt x="34" y="64"/>
                  </a:lnTo>
                  <a:lnTo>
                    <a:pt x="34" y="61"/>
                  </a:lnTo>
                  <a:lnTo>
                    <a:pt x="34" y="61"/>
                  </a:lnTo>
                  <a:lnTo>
                    <a:pt x="34" y="59"/>
                  </a:lnTo>
                  <a:lnTo>
                    <a:pt x="31" y="59"/>
                  </a:lnTo>
                  <a:lnTo>
                    <a:pt x="31" y="59"/>
                  </a:lnTo>
                  <a:lnTo>
                    <a:pt x="29" y="56"/>
                  </a:lnTo>
                  <a:lnTo>
                    <a:pt x="29" y="56"/>
                  </a:lnTo>
                  <a:lnTo>
                    <a:pt x="26" y="56"/>
                  </a:lnTo>
                  <a:lnTo>
                    <a:pt x="26" y="59"/>
                  </a:lnTo>
                  <a:lnTo>
                    <a:pt x="26" y="59"/>
                  </a:lnTo>
                  <a:lnTo>
                    <a:pt x="26" y="61"/>
                  </a:lnTo>
                  <a:lnTo>
                    <a:pt x="24" y="61"/>
                  </a:lnTo>
                  <a:lnTo>
                    <a:pt x="24" y="61"/>
                  </a:lnTo>
                  <a:lnTo>
                    <a:pt x="24" y="61"/>
                  </a:lnTo>
                  <a:lnTo>
                    <a:pt x="24" y="61"/>
                  </a:lnTo>
                  <a:lnTo>
                    <a:pt x="22" y="61"/>
                  </a:lnTo>
                  <a:lnTo>
                    <a:pt x="22" y="61"/>
                  </a:lnTo>
                  <a:lnTo>
                    <a:pt x="19" y="61"/>
                  </a:lnTo>
                  <a:lnTo>
                    <a:pt x="19" y="61"/>
                  </a:lnTo>
                  <a:lnTo>
                    <a:pt x="19" y="64"/>
                  </a:lnTo>
                  <a:lnTo>
                    <a:pt x="19" y="64"/>
                  </a:lnTo>
                  <a:lnTo>
                    <a:pt x="17" y="64"/>
                  </a:lnTo>
                  <a:lnTo>
                    <a:pt x="17" y="64"/>
                  </a:lnTo>
                  <a:lnTo>
                    <a:pt x="12" y="64"/>
                  </a:lnTo>
                  <a:lnTo>
                    <a:pt x="12" y="64"/>
                  </a:lnTo>
                  <a:lnTo>
                    <a:pt x="12" y="61"/>
                  </a:lnTo>
                  <a:lnTo>
                    <a:pt x="12" y="61"/>
                  </a:lnTo>
                  <a:lnTo>
                    <a:pt x="10" y="61"/>
                  </a:lnTo>
                  <a:lnTo>
                    <a:pt x="10" y="61"/>
                  </a:lnTo>
                  <a:lnTo>
                    <a:pt x="10" y="61"/>
                  </a:lnTo>
                  <a:lnTo>
                    <a:pt x="10" y="61"/>
                  </a:lnTo>
                  <a:lnTo>
                    <a:pt x="10" y="59"/>
                  </a:lnTo>
                  <a:lnTo>
                    <a:pt x="10" y="61"/>
                  </a:lnTo>
                  <a:lnTo>
                    <a:pt x="8" y="61"/>
                  </a:lnTo>
                  <a:lnTo>
                    <a:pt x="8" y="59"/>
                  </a:lnTo>
                  <a:lnTo>
                    <a:pt x="3" y="61"/>
                  </a:lnTo>
                  <a:lnTo>
                    <a:pt x="3" y="61"/>
                  </a:lnTo>
                  <a:lnTo>
                    <a:pt x="3" y="61"/>
                  </a:lnTo>
                  <a:lnTo>
                    <a:pt x="3" y="59"/>
                  </a:lnTo>
                  <a:lnTo>
                    <a:pt x="3" y="59"/>
                  </a:lnTo>
                  <a:lnTo>
                    <a:pt x="5" y="59"/>
                  </a:lnTo>
                  <a:lnTo>
                    <a:pt x="8" y="59"/>
                  </a:lnTo>
                  <a:lnTo>
                    <a:pt x="10" y="56"/>
                  </a:lnTo>
                  <a:lnTo>
                    <a:pt x="10" y="56"/>
                  </a:lnTo>
                  <a:lnTo>
                    <a:pt x="10" y="54"/>
                  </a:lnTo>
                  <a:lnTo>
                    <a:pt x="12" y="54"/>
                  </a:lnTo>
                  <a:lnTo>
                    <a:pt x="12" y="54"/>
                  </a:lnTo>
                  <a:lnTo>
                    <a:pt x="17" y="42"/>
                  </a:lnTo>
                  <a:lnTo>
                    <a:pt x="15" y="35"/>
                  </a:lnTo>
                  <a:lnTo>
                    <a:pt x="12" y="26"/>
                  </a:lnTo>
                  <a:lnTo>
                    <a:pt x="8" y="21"/>
                  </a:lnTo>
                  <a:lnTo>
                    <a:pt x="8" y="16"/>
                  </a:lnTo>
                  <a:lnTo>
                    <a:pt x="5" y="14"/>
                  </a:lnTo>
                  <a:lnTo>
                    <a:pt x="5" y="14"/>
                  </a:lnTo>
                  <a:lnTo>
                    <a:pt x="3" y="16"/>
                  </a:lnTo>
                  <a:lnTo>
                    <a:pt x="3" y="14"/>
                  </a:lnTo>
                  <a:lnTo>
                    <a:pt x="3" y="14"/>
                  </a:lnTo>
                  <a:lnTo>
                    <a:pt x="3" y="14"/>
                  </a:lnTo>
                  <a:lnTo>
                    <a:pt x="0" y="9"/>
                  </a:lnTo>
                  <a:lnTo>
                    <a:pt x="3" y="9"/>
                  </a:lnTo>
                  <a:lnTo>
                    <a:pt x="0" y="9"/>
                  </a:lnTo>
                  <a:lnTo>
                    <a:pt x="3" y="7"/>
                  </a:lnTo>
                  <a:lnTo>
                    <a:pt x="0" y="7"/>
                  </a:lnTo>
                  <a:lnTo>
                    <a:pt x="3" y="4"/>
                  </a:lnTo>
                  <a:lnTo>
                    <a:pt x="3" y="4"/>
                  </a:lnTo>
                  <a:lnTo>
                    <a:pt x="3" y="4"/>
                  </a:lnTo>
                  <a:lnTo>
                    <a:pt x="3" y="4"/>
                  </a:lnTo>
                  <a:lnTo>
                    <a:pt x="5" y="2"/>
                  </a:lnTo>
                  <a:lnTo>
                    <a:pt x="5" y="2"/>
                  </a:lnTo>
                  <a:lnTo>
                    <a:pt x="5" y="2"/>
                  </a:lnTo>
                  <a:lnTo>
                    <a:pt x="5" y="2"/>
                  </a:lnTo>
                  <a:lnTo>
                    <a:pt x="8" y="2"/>
                  </a:lnTo>
                  <a:lnTo>
                    <a:pt x="8" y="2"/>
                  </a:lnTo>
                  <a:lnTo>
                    <a:pt x="8" y="2"/>
                  </a:lnTo>
                  <a:lnTo>
                    <a:pt x="8" y="2"/>
                  </a:lnTo>
                  <a:lnTo>
                    <a:pt x="8" y="2"/>
                  </a:lnTo>
                  <a:lnTo>
                    <a:pt x="8" y="2"/>
                  </a:lnTo>
                  <a:lnTo>
                    <a:pt x="10" y="2"/>
                  </a:lnTo>
                  <a:lnTo>
                    <a:pt x="10" y="4"/>
                  </a:lnTo>
                  <a:lnTo>
                    <a:pt x="12" y="4"/>
                  </a:lnTo>
                  <a:lnTo>
                    <a:pt x="15" y="2"/>
                  </a:lnTo>
                  <a:lnTo>
                    <a:pt x="12" y="2"/>
                  </a:lnTo>
                  <a:lnTo>
                    <a:pt x="15" y="2"/>
                  </a:lnTo>
                  <a:lnTo>
                    <a:pt x="12" y="2"/>
                  </a:lnTo>
                  <a:lnTo>
                    <a:pt x="12" y="2"/>
                  </a:lnTo>
                  <a:lnTo>
                    <a:pt x="15" y="0"/>
                  </a:lnTo>
                  <a:lnTo>
                    <a:pt x="15" y="0"/>
                  </a:lnTo>
                  <a:lnTo>
                    <a:pt x="15" y="2"/>
                  </a:lnTo>
                  <a:lnTo>
                    <a:pt x="17" y="2"/>
                  </a:lnTo>
                  <a:lnTo>
                    <a:pt x="17" y="4"/>
                  </a:lnTo>
                  <a:lnTo>
                    <a:pt x="19" y="4"/>
                  </a:lnTo>
                  <a:lnTo>
                    <a:pt x="19" y="4"/>
                  </a:lnTo>
                  <a:lnTo>
                    <a:pt x="19" y="4"/>
                  </a:lnTo>
                  <a:lnTo>
                    <a:pt x="22" y="4"/>
                  </a:lnTo>
                  <a:lnTo>
                    <a:pt x="22" y="4"/>
                  </a:lnTo>
                  <a:lnTo>
                    <a:pt x="22" y="4"/>
                  </a:lnTo>
                  <a:lnTo>
                    <a:pt x="22" y="4"/>
                  </a:lnTo>
                  <a:lnTo>
                    <a:pt x="24" y="7"/>
                  </a:lnTo>
                  <a:lnTo>
                    <a:pt x="24" y="7"/>
                  </a:lnTo>
                  <a:lnTo>
                    <a:pt x="24" y="7"/>
                  </a:lnTo>
                  <a:lnTo>
                    <a:pt x="26" y="9"/>
                  </a:lnTo>
                  <a:lnTo>
                    <a:pt x="26" y="9"/>
                  </a:lnTo>
                  <a:lnTo>
                    <a:pt x="29" y="9"/>
                  </a:lnTo>
                  <a:lnTo>
                    <a:pt x="29" y="9"/>
                  </a:lnTo>
                  <a:lnTo>
                    <a:pt x="29" y="9"/>
                  </a:lnTo>
                  <a:lnTo>
                    <a:pt x="31" y="9"/>
                  </a:lnTo>
                  <a:lnTo>
                    <a:pt x="31" y="9"/>
                  </a:lnTo>
                  <a:lnTo>
                    <a:pt x="31" y="7"/>
                  </a:lnTo>
                  <a:lnTo>
                    <a:pt x="31" y="9"/>
                  </a:lnTo>
                  <a:lnTo>
                    <a:pt x="34" y="9"/>
                  </a:lnTo>
                  <a:lnTo>
                    <a:pt x="34" y="9"/>
                  </a:lnTo>
                  <a:lnTo>
                    <a:pt x="34" y="9"/>
                  </a:lnTo>
                  <a:lnTo>
                    <a:pt x="36" y="9"/>
                  </a:lnTo>
                  <a:lnTo>
                    <a:pt x="36" y="9"/>
                  </a:lnTo>
                  <a:lnTo>
                    <a:pt x="36" y="9"/>
                  </a:lnTo>
                  <a:lnTo>
                    <a:pt x="38" y="7"/>
                  </a:lnTo>
                  <a:lnTo>
                    <a:pt x="41" y="9"/>
                  </a:lnTo>
                  <a:lnTo>
                    <a:pt x="41" y="7"/>
                  </a:lnTo>
                  <a:lnTo>
                    <a:pt x="43" y="7"/>
                  </a:lnTo>
                  <a:lnTo>
                    <a:pt x="43" y="4"/>
                  </a:lnTo>
                  <a:lnTo>
                    <a:pt x="43" y="4"/>
                  </a:lnTo>
                  <a:lnTo>
                    <a:pt x="45" y="2"/>
                  </a:lnTo>
                  <a:lnTo>
                    <a:pt x="45" y="2"/>
                  </a:lnTo>
                  <a:lnTo>
                    <a:pt x="48" y="2"/>
                  </a:lnTo>
                  <a:lnTo>
                    <a:pt x="48" y="0"/>
                  </a:lnTo>
                  <a:lnTo>
                    <a:pt x="50" y="2"/>
                  </a:lnTo>
                  <a:lnTo>
                    <a:pt x="50" y="0"/>
                  </a:lnTo>
                  <a:lnTo>
                    <a:pt x="50" y="0"/>
                  </a:lnTo>
                  <a:lnTo>
                    <a:pt x="50"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25" name="Freeform 424"/>
            <p:cNvSpPr>
              <a:spLocks noEditPoints="1"/>
            </p:cNvSpPr>
            <p:nvPr/>
          </p:nvSpPr>
          <p:spPr bwMode="auto">
            <a:xfrm>
              <a:off x="3614" y="3018"/>
              <a:ext cx="251" cy="310"/>
            </a:xfrm>
            <a:custGeom>
              <a:avLst/>
              <a:gdLst>
                <a:gd name="T0" fmla="*/ 10 w 251"/>
                <a:gd name="T1" fmla="*/ 307 h 310"/>
                <a:gd name="T2" fmla="*/ 5 w 251"/>
                <a:gd name="T3" fmla="*/ 310 h 310"/>
                <a:gd name="T4" fmla="*/ 0 w 251"/>
                <a:gd name="T5" fmla="*/ 303 h 310"/>
                <a:gd name="T6" fmla="*/ 10 w 251"/>
                <a:gd name="T7" fmla="*/ 296 h 310"/>
                <a:gd name="T8" fmla="*/ 215 w 251"/>
                <a:gd name="T9" fmla="*/ 78 h 310"/>
                <a:gd name="T10" fmla="*/ 215 w 251"/>
                <a:gd name="T11" fmla="*/ 80 h 310"/>
                <a:gd name="T12" fmla="*/ 220 w 251"/>
                <a:gd name="T13" fmla="*/ 83 h 310"/>
                <a:gd name="T14" fmla="*/ 230 w 251"/>
                <a:gd name="T15" fmla="*/ 90 h 310"/>
                <a:gd name="T16" fmla="*/ 248 w 251"/>
                <a:gd name="T17" fmla="*/ 95 h 310"/>
                <a:gd name="T18" fmla="*/ 248 w 251"/>
                <a:gd name="T19" fmla="*/ 104 h 310"/>
                <a:gd name="T20" fmla="*/ 244 w 251"/>
                <a:gd name="T21" fmla="*/ 111 h 310"/>
                <a:gd name="T22" fmla="*/ 237 w 251"/>
                <a:gd name="T23" fmla="*/ 123 h 310"/>
                <a:gd name="T24" fmla="*/ 230 w 251"/>
                <a:gd name="T25" fmla="*/ 116 h 310"/>
                <a:gd name="T26" fmla="*/ 227 w 251"/>
                <a:gd name="T27" fmla="*/ 140 h 310"/>
                <a:gd name="T28" fmla="*/ 225 w 251"/>
                <a:gd name="T29" fmla="*/ 149 h 310"/>
                <a:gd name="T30" fmla="*/ 213 w 251"/>
                <a:gd name="T31" fmla="*/ 161 h 310"/>
                <a:gd name="T32" fmla="*/ 213 w 251"/>
                <a:gd name="T33" fmla="*/ 180 h 310"/>
                <a:gd name="T34" fmla="*/ 206 w 251"/>
                <a:gd name="T35" fmla="*/ 199 h 310"/>
                <a:gd name="T36" fmla="*/ 192 w 251"/>
                <a:gd name="T37" fmla="*/ 208 h 310"/>
                <a:gd name="T38" fmla="*/ 175 w 251"/>
                <a:gd name="T39" fmla="*/ 210 h 310"/>
                <a:gd name="T40" fmla="*/ 173 w 251"/>
                <a:gd name="T41" fmla="*/ 225 h 310"/>
                <a:gd name="T42" fmla="*/ 170 w 251"/>
                <a:gd name="T43" fmla="*/ 232 h 310"/>
                <a:gd name="T44" fmla="*/ 152 w 251"/>
                <a:gd name="T45" fmla="*/ 241 h 310"/>
                <a:gd name="T46" fmla="*/ 144 w 251"/>
                <a:gd name="T47" fmla="*/ 244 h 310"/>
                <a:gd name="T48" fmla="*/ 135 w 251"/>
                <a:gd name="T49" fmla="*/ 262 h 310"/>
                <a:gd name="T50" fmla="*/ 114 w 251"/>
                <a:gd name="T51" fmla="*/ 267 h 310"/>
                <a:gd name="T52" fmla="*/ 109 w 251"/>
                <a:gd name="T53" fmla="*/ 270 h 310"/>
                <a:gd name="T54" fmla="*/ 104 w 251"/>
                <a:gd name="T55" fmla="*/ 281 h 310"/>
                <a:gd name="T56" fmla="*/ 102 w 251"/>
                <a:gd name="T57" fmla="*/ 288 h 310"/>
                <a:gd name="T58" fmla="*/ 109 w 251"/>
                <a:gd name="T59" fmla="*/ 286 h 310"/>
                <a:gd name="T60" fmla="*/ 99 w 251"/>
                <a:gd name="T61" fmla="*/ 303 h 310"/>
                <a:gd name="T62" fmla="*/ 99 w 251"/>
                <a:gd name="T63" fmla="*/ 296 h 310"/>
                <a:gd name="T64" fmla="*/ 92 w 251"/>
                <a:gd name="T65" fmla="*/ 284 h 310"/>
                <a:gd name="T66" fmla="*/ 81 w 251"/>
                <a:gd name="T67" fmla="*/ 291 h 310"/>
                <a:gd name="T68" fmla="*/ 78 w 251"/>
                <a:gd name="T69" fmla="*/ 293 h 310"/>
                <a:gd name="T70" fmla="*/ 71 w 251"/>
                <a:gd name="T71" fmla="*/ 286 h 310"/>
                <a:gd name="T72" fmla="*/ 66 w 251"/>
                <a:gd name="T73" fmla="*/ 281 h 310"/>
                <a:gd name="T74" fmla="*/ 55 w 251"/>
                <a:gd name="T75" fmla="*/ 277 h 310"/>
                <a:gd name="T76" fmla="*/ 47 w 251"/>
                <a:gd name="T77" fmla="*/ 281 h 310"/>
                <a:gd name="T78" fmla="*/ 45 w 251"/>
                <a:gd name="T79" fmla="*/ 288 h 310"/>
                <a:gd name="T80" fmla="*/ 38 w 251"/>
                <a:gd name="T81" fmla="*/ 288 h 310"/>
                <a:gd name="T82" fmla="*/ 29 w 251"/>
                <a:gd name="T83" fmla="*/ 296 h 310"/>
                <a:gd name="T84" fmla="*/ 21 w 251"/>
                <a:gd name="T85" fmla="*/ 296 h 310"/>
                <a:gd name="T86" fmla="*/ 17 w 251"/>
                <a:gd name="T87" fmla="*/ 291 h 310"/>
                <a:gd name="T88" fmla="*/ 29 w 251"/>
                <a:gd name="T89" fmla="*/ 277 h 310"/>
                <a:gd name="T90" fmla="*/ 26 w 251"/>
                <a:gd name="T91" fmla="*/ 272 h 310"/>
                <a:gd name="T92" fmla="*/ 26 w 251"/>
                <a:gd name="T93" fmla="*/ 262 h 310"/>
                <a:gd name="T94" fmla="*/ 36 w 251"/>
                <a:gd name="T95" fmla="*/ 255 h 310"/>
                <a:gd name="T96" fmla="*/ 45 w 251"/>
                <a:gd name="T97" fmla="*/ 241 h 310"/>
                <a:gd name="T98" fmla="*/ 45 w 251"/>
                <a:gd name="T99" fmla="*/ 227 h 310"/>
                <a:gd name="T100" fmla="*/ 43 w 251"/>
                <a:gd name="T101" fmla="*/ 203 h 310"/>
                <a:gd name="T102" fmla="*/ 52 w 251"/>
                <a:gd name="T103" fmla="*/ 189 h 310"/>
                <a:gd name="T104" fmla="*/ 52 w 251"/>
                <a:gd name="T105" fmla="*/ 173 h 310"/>
                <a:gd name="T106" fmla="*/ 62 w 251"/>
                <a:gd name="T107" fmla="*/ 161 h 310"/>
                <a:gd name="T108" fmla="*/ 64 w 251"/>
                <a:gd name="T109" fmla="*/ 161 h 310"/>
                <a:gd name="T110" fmla="*/ 76 w 251"/>
                <a:gd name="T111" fmla="*/ 154 h 310"/>
                <a:gd name="T112" fmla="*/ 92 w 251"/>
                <a:gd name="T113" fmla="*/ 140 h 310"/>
                <a:gd name="T114" fmla="*/ 116 w 251"/>
                <a:gd name="T115" fmla="*/ 97 h 310"/>
                <a:gd name="T116" fmla="*/ 135 w 251"/>
                <a:gd name="T117" fmla="*/ 52 h 310"/>
                <a:gd name="T118" fmla="*/ 180 w 251"/>
                <a:gd name="T119" fmla="*/ 14 h 310"/>
                <a:gd name="T120" fmla="*/ 225 w 251"/>
                <a:gd name="T121" fmla="*/ 2 h 310"/>
                <a:gd name="T122" fmla="*/ 215 w 251"/>
                <a:gd name="T123" fmla="*/ 7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 h="310">
                  <a:moveTo>
                    <a:pt x="12" y="296"/>
                  </a:moveTo>
                  <a:lnTo>
                    <a:pt x="14" y="298"/>
                  </a:lnTo>
                  <a:lnTo>
                    <a:pt x="14" y="300"/>
                  </a:lnTo>
                  <a:lnTo>
                    <a:pt x="10" y="305"/>
                  </a:lnTo>
                  <a:lnTo>
                    <a:pt x="10" y="307"/>
                  </a:lnTo>
                  <a:lnTo>
                    <a:pt x="7" y="307"/>
                  </a:lnTo>
                  <a:lnTo>
                    <a:pt x="7" y="310"/>
                  </a:lnTo>
                  <a:lnTo>
                    <a:pt x="5" y="307"/>
                  </a:lnTo>
                  <a:lnTo>
                    <a:pt x="5" y="307"/>
                  </a:lnTo>
                  <a:lnTo>
                    <a:pt x="5" y="310"/>
                  </a:lnTo>
                  <a:lnTo>
                    <a:pt x="5" y="307"/>
                  </a:lnTo>
                  <a:lnTo>
                    <a:pt x="3" y="310"/>
                  </a:lnTo>
                  <a:lnTo>
                    <a:pt x="3" y="310"/>
                  </a:lnTo>
                  <a:lnTo>
                    <a:pt x="0" y="307"/>
                  </a:lnTo>
                  <a:lnTo>
                    <a:pt x="0" y="303"/>
                  </a:lnTo>
                  <a:lnTo>
                    <a:pt x="0" y="298"/>
                  </a:lnTo>
                  <a:lnTo>
                    <a:pt x="5" y="296"/>
                  </a:lnTo>
                  <a:lnTo>
                    <a:pt x="7" y="298"/>
                  </a:lnTo>
                  <a:lnTo>
                    <a:pt x="10" y="296"/>
                  </a:lnTo>
                  <a:lnTo>
                    <a:pt x="10" y="296"/>
                  </a:lnTo>
                  <a:lnTo>
                    <a:pt x="12" y="296"/>
                  </a:lnTo>
                  <a:close/>
                  <a:moveTo>
                    <a:pt x="215" y="73"/>
                  </a:moveTo>
                  <a:lnTo>
                    <a:pt x="218" y="78"/>
                  </a:lnTo>
                  <a:lnTo>
                    <a:pt x="218" y="78"/>
                  </a:lnTo>
                  <a:lnTo>
                    <a:pt x="215" y="78"/>
                  </a:lnTo>
                  <a:lnTo>
                    <a:pt x="213" y="73"/>
                  </a:lnTo>
                  <a:lnTo>
                    <a:pt x="213" y="73"/>
                  </a:lnTo>
                  <a:lnTo>
                    <a:pt x="215" y="78"/>
                  </a:lnTo>
                  <a:lnTo>
                    <a:pt x="215" y="80"/>
                  </a:lnTo>
                  <a:lnTo>
                    <a:pt x="215" y="80"/>
                  </a:lnTo>
                  <a:lnTo>
                    <a:pt x="218" y="78"/>
                  </a:lnTo>
                  <a:lnTo>
                    <a:pt x="220" y="78"/>
                  </a:lnTo>
                  <a:lnTo>
                    <a:pt x="218" y="80"/>
                  </a:lnTo>
                  <a:lnTo>
                    <a:pt x="218" y="80"/>
                  </a:lnTo>
                  <a:lnTo>
                    <a:pt x="220" y="83"/>
                  </a:lnTo>
                  <a:lnTo>
                    <a:pt x="222" y="80"/>
                  </a:lnTo>
                  <a:lnTo>
                    <a:pt x="225" y="80"/>
                  </a:lnTo>
                  <a:lnTo>
                    <a:pt x="220" y="83"/>
                  </a:lnTo>
                  <a:lnTo>
                    <a:pt x="222" y="85"/>
                  </a:lnTo>
                  <a:lnTo>
                    <a:pt x="230" y="90"/>
                  </a:lnTo>
                  <a:lnTo>
                    <a:pt x="230" y="90"/>
                  </a:lnTo>
                  <a:lnTo>
                    <a:pt x="230" y="88"/>
                  </a:lnTo>
                  <a:lnTo>
                    <a:pt x="234" y="92"/>
                  </a:lnTo>
                  <a:lnTo>
                    <a:pt x="239" y="92"/>
                  </a:lnTo>
                  <a:lnTo>
                    <a:pt x="248" y="95"/>
                  </a:lnTo>
                  <a:lnTo>
                    <a:pt x="248" y="97"/>
                  </a:lnTo>
                  <a:lnTo>
                    <a:pt x="251" y="99"/>
                  </a:lnTo>
                  <a:lnTo>
                    <a:pt x="251" y="102"/>
                  </a:lnTo>
                  <a:lnTo>
                    <a:pt x="251" y="102"/>
                  </a:lnTo>
                  <a:lnTo>
                    <a:pt x="248" y="104"/>
                  </a:lnTo>
                  <a:lnTo>
                    <a:pt x="248" y="106"/>
                  </a:lnTo>
                  <a:lnTo>
                    <a:pt x="246" y="106"/>
                  </a:lnTo>
                  <a:lnTo>
                    <a:pt x="244" y="104"/>
                  </a:lnTo>
                  <a:lnTo>
                    <a:pt x="244" y="104"/>
                  </a:lnTo>
                  <a:lnTo>
                    <a:pt x="244" y="111"/>
                  </a:lnTo>
                  <a:lnTo>
                    <a:pt x="244" y="114"/>
                  </a:lnTo>
                  <a:lnTo>
                    <a:pt x="241" y="118"/>
                  </a:lnTo>
                  <a:lnTo>
                    <a:pt x="239" y="118"/>
                  </a:lnTo>
                  <a:lnTo>
                    <a:pt x="239" y="121"/>
                  </a:lnTo>
                  <a:lnTo>
                    <a:pt x="237" y="123"/>
                  </a:lnTo>
                  <a:lnTo>
                    <a:pt x="234" y="128"/>
                  </a:lnTo>
                  <a:lnTo>
                    <a:pt x="234" y="128"/>
                  </a:lnTo>
                  <a:lnTo>
                    <a:pt x="232" y="125"/>
                  </a:lnTo>
                  <a:lnTo>
                    <a:pt x="230" y="116"/>
                  </a:lnTo>
                  <a:lnTo>
                    <a:pt x="230" y="116"/>
                  </a:lnTo>
                  <a:lnTo>
                    <a:pt x="230" y="123"/>
                  </a:lnTo>
                  <a:lnTo>
                    <a:pt x="234" y="128"/>
                  </a:lnTo>
                  <a:lnTo>
                    <a:pt x="234" y="130"/>
                  </a:lnTo>
                  <a:lnTo>
                    <a:pt x="230" y="135"/>
                  </a:lnTo>
                  <a:lnTo>
                    <a:pt x="227" y="140"/>
                  </a:lnTo>
                  <a:lnTo>
                    <a:pt x="227" y="140"/>
                  </a:lnTo>
                  <a:lnTo>
                    <a:pt x="222" y="142"/>
                  </a:lnTo>
                  <a:lnTo>
                    <a:pt x="222" y="147"/>
                  </a:lnTo>
                  <a:lnTo>
                    <a:pt x="225" y="147"/>
                  </a:lnTo>
                  <a:lnTo>
                    <a:pt x="225" y="149"/>
                  </a:lnTo>
                  <a:lnTo>
                    <a:pt x="222" y="156"/>
                  </a:lnTo>
                  <a:lnTo>
                    <a:pt x="215" y="161"/>
                  </a:lnTo>
                  <a:lnTo>
                    <a:pt x="213" y="161"/>
                  </a:lnTo>
                  <a:lnTo>
                    <a:pt x="213" y="158"/>
                  </a:lnTo>
                  <a:lnTo>
                    <a:pt x="213" y="161"/>
                  </a:lnTo>
                  <a:lnTo>
                    <a:pt x="211" y="163"/>
                  </a:lnTo>
                  <a:lnTo>
                    <a:pt x="208" y="168"/>
                  </a:lnTo>
                  <a:lnTo>
                    <a:pt x="208" y="177"/>
                  </a:lnTo>
                  <a:lnTo>
                    <a:pt x="208" y="177"/>
                  </a:lnTo>
                  <a:lnTo>
                    <a:pt x="213" y="180"/>
                  </a:lnTo>
                  <a:lnTo>
                    <a:pt x="213" y="182"/>
                  </a:lnTo>
                  <a:lnTo>
                    <a:pt x="213" y="184"/>
                  </a:lnTo>
                  <a:lnTo>
                    <a:pt x="213" y="187"/>
                  </a:lnTo>
                  <a:lnTo>
                    <a:pt x="208" y="192"/>
                  </a:lnTo>
                  <a:lnTo>
                    <a:pt x="206" y="199"/>
                  </a:lnTo>
                  <a:lnTo>
                    <a:pt x="199" y="201"/>
                  </a:lnTo>
                  <a:lnTo>
                    <a:pt x="199" y="201"/>
                  </a:lnTo>
                  <a:lnTo>
                    <a:pt x="196" y="206"/>
                  </a:lnTo>
                  <a:lnTo>
                    <a:pt x="196" y="206"/>
                  </a:lnTo>
                  <a:lnTo>
                    <a:pt x="192" y="208"/>
                  </a:lnTo>
                  <a:lnTo>
                    <a:pt x="189" y="208"/>
                  </a:lnTo>
                  <a:lnTo>
                    <a:pt x="187" y="206"/>
                  </a:lnTo>
                  <a:lnTo>
                    <a:pt x="185" y="210"/>
                  </a:lnTo>
                  <a:lnTo>
                    <a:pt x="178" y="208"/>
                  </a:lnTo>
                  <a:lnTo>
                    <a:pt x="175" y="210"/>
                  </a:lnTo>
                  <a:lnTo>
                    <a:pt x="173" y="215"/>
                  </a:lnTo>
                  <a:lnTo>
                    <a:pt x="170" y="218"/>
                  </a:lnTo>
                  <a:lnTo>
                    <a:pt x="170" y="220"/>
                  </a:lnTo>
                  <a:lnTo>
                    <a:pt x="173" y="225"/>
                  </a:lnTo>
                  <a:lnTo>
                    <a:pt x="173" y="225"/>
                  </a:lnTo>
                  <a:lnTo>
                    <a:pt x="175" y="227"/>
                  </a:lnTo>
                  <a:lnTo>
                    <a:pt x="175" y="225"/>
                  </a:lnTo>
                  <a:lnTo>
                    <a:pt x="175" y="227"/>
                  </a:lnTo>
                  <a:lnTo>
                    <a:pt x="175" y="229"/>
                  </a:lnTo>
                  <a:lnTo>
                    <a:pt x="170" y="232"/>
                  </a:lnTo>
                  <a:lnTo>
                    <a:pt x="166" y="236"/>
                  </a:lnTo>
                  <a:lnTo>
                    <a:pt x="159" y="241"/>
                  </a:lnTo>
                  <a:lnTo>
                    <a:pt x="154" y="241"/>
                  </a:lnTo>
                  <a:lnTo>
                    <a:pt x="154" y="241"/>
                  </a:lnTo>
                  <a:lnTo>
                    <a:pt x="152" y="241"/>
                  </a:lnTo>
                  <a:lnTo>
                    <a:pt x="152" y="241"/>
                  </a:lnTo>
                  <a:lnTo>
                    <a:pt x="149" y="244"/>
                  </a:lnTo>
                  <a:lnTo>
                    <a:pt x="149" y="241"/>
                  </a:lnTo>
                  <a:lnTo>
                    <a:pt x="147" y="244"/>
                  </a:lnTo>
                  <a:lnTo>
                    <a:pt x="144" y="244"/>
                  </a:lnTo>
                  <a:lnTo>
                    <a:pt x="144" y="246"/>
                  </a:lnTo>
                  <a:lnTo>
                    <a:pt x="144" y="251"/>
                  </a:lnTo>
                  <a:lnTo>
                    <a:pt x="140" y="255"/>
                  </a:lnTo>
                  <a:lnTo>
                    <a:pt x="137" y="260"/>
                  </a:lnTo>
                  <a:lnTo>
                    <a:pt x="135" y="262"/>
                  </a:lnTo>
                  <a:lnTo>
                    <a:pt x="125" y="262"/>
                  </a:lnTo>
                  <a:lnTo>
                    <a:pt x="121" y="262"/>
                  </a:lnTo>
                  <a:lnTo>
                    <a:pt x="121" y="262"/>
                  </a:lnTo>
                  <a:lnTo>
                    <a:pt x="116" y="265"/>
                  </a:lnTo>
                  <a:lnTo>
                    <a:pt x="114" y="267"/>
                  </a:lnTo>
                  <a:lnTo>
                    <a:pt x="111" y="267"/>
                  </a:lnTo>
                  <a:lnTo>
                    <a:pt x="111" y="270"/>
                  </a:lnTo>
                  <a:lnTo>
                    <a:pt x="111" y="272"/>
                  </a:lnTo>
                  <a:lnTo>
                    <a:pt x="109" y="272"/>
                  </a:lnTo>
                  <a:lnTo>
                    <a:pt x="109" y="270"/>
                  </a:lnTo>
                  <a:lnTo>
                    <a:pt x="109" y="272"/>
                  </a:lnTo>
                  <a:lnTo>
                    <a:pt x="107" y="274"/>
                  </a:lnTo>
                  <a:lnTo>
                    <a:pt x="107" y="274"/>
                  </a:lnTo>
                  <a:lnTo>
                    <a:pt x="104" y="279"/>
                  </a:lnTo>
                  <a:lnTo>
                    <a:pt x="104" y="281"/>
                  </a:lnTo>
                  <a:lnTo>
                    <a:pt x="102" y="281"/>
                  </a:lnTo>
                  <a:lnTo>
                    <a:pt x="102" y="281"/>
                  </a:lnTo>
                  <a:lnTo>
                    <a:pt x="99" y="284"/>
                  </a:lnTo>
                  <a:lnTo>
                    <a:pt x="99" y="286"/>
                  </a:lnTo>
                  <a:lnTo>
                    <a:pt x="102" y="288"/>
                  </a:lnTo>
                  <a:lnTo>
                    <a:pt x="104" y="288"/>
                  </a:lnTo>
                  <a:lnTo>
                    <a:pt x="107" y="286"/>
                  </a:lnTo>
                  <a:lnTo>
                    <a:pt x="109" y="284"/>
                  </a:lnTo>
                  <a:lnTo>
                    <a:pt x="109" y="286"/>
                  </a:lnTo>
                  <a:lnTo>
                    <a:pt x="109" y="286"/>
                  </a:lnTo>
                  <a:lnTo>
                    <a:pt x="107" y="286"/>
                  </a:lnTo>
                  <a:lnTo>
                    <a:pt x="107" y="288"/>
                  </a:lnTo>
                  <a:lnTo>
                    <a:pt x="102" y="296"/>
                  </a:lnTo>
                  <a:lnTo>
                    <a:pt x="102" y="296"/>
                  </a:lnTo>
                  <a:lnTo>
                    <a:pt x="99" y="303"/>
                  </a:lnTo>
                  <a:lnTo>
                    <a:pt x="97" y="303"/>
                  </a:lnTo>
                  <a:lnTo>
                    <a:pt x="97" y="300"/>
                  </a:lnTo>
                  <a:lnTo>
                    <a:pt x="95" y="300"/>
                  </a:lnTo>
                  <a:lnTo>
                    <a:pt x="97" y="300"/>
                  </a:lnTo>
                  <a:lnTo>
                    <a:pt x="99" y="296"/>
                  </a:lnTo>
                  <a:lnTo>
                    <a:pt x="99" y="293"/>
                  </a:lnTo>
                  <a:lnTo>
                    <a:pt x="99" y="291"/>
                  </a:lnTo>
                  <a:lnTo>
                    <a:pt x="97" y="286"/>
                  </a:lnTo>
                  <a:lnTo>
                    <a:pt x="95" y="284"/>
                  </a:lnTo>
                  <a:lnTo>
                    <a:pt x="92" y="284"/>
                  </a:lnTo>
                  <a:lnTo>
                    <a:pt x="88" y="284"/>
                  </a:lnTo>
                  <a:lnTo>
                    <a:pt x="88" y="284"/>
                  </a:lnTo>
                  <a:lnTo>
                    <a:pt x="85" y="286"/>
                  </a:lnTo>
                  <a:lnTo>
                    <a:pt x="83" y="288"/>
                  </a:lnTo>
                  <a:lnTo>
                    <a:pt x="81" y="291"/>
                  </a:lnTo>
                  <a:lnTo>
                    <a:pt x="81" y="291"/>
                  </a:lnTo>
                  <a:lnTo>
                    <a:pt x="81" y="293"/>
                  </a:lnTo>
                  <a:lnTo>
                    <a:pt x="81" y="293"/>
                  </a:lnTo>
                  <a:lnTo>
                    <a:pt x="81" y="293"/>
                  </a:lnTo>
                  <a:lnTo>
                    <a:pt x="78" y="293"/>
                  </a:lnTo>
                  <a:lnTo>
                    <a:pt x="78" y="296"/>
                  </a:lnTo>
                  <a:lnTo>
                    <a:pt x="76" y="293"/>
                  </a:lnTo>
                  <a:lnTo>
                    <a:pt x="71" y="291"/>
                  </a:lnTo>
                  <a:lnTo>
                    <a:pt x="71" y="288"/>
                  </a:lnTo>
                  <a:lnTo>
                    <a:pt x="71" y="286"/>
                  </a:lnTo>
                  <a:lnTo>
                    <a:pt x="71" y="286"/>
                  </a:lnTo>
                  <a:lnTo>
                    <a:pt x="69" y="286"/>
                  </a:lnTo>
                  <a:lnTo>
                    <a:pt x="69" y="284"/>
                  </a:lnTo>
                  <a:lnTo>
                    <a:pt x="69" y="284"/>
                  </a:lnTo>
                  <a:lnTo>
                    <a:pt x="66" y="281"/>
                  </a:lnTo>
                  <a:lnTo>
                    <a:pt x="66" y="281"/>
                  </a:lnTo>
                  <a:lnTo>
                    <a:pt x="66" y="279"/>
                  </a:lnTo>
                  <a:lnTo>
                    <a:pt x="62" y="277"/>
                  </a:lnTo>
                  <a:lnTo>
                    <a:pt x="57" y="277"/>
                  </a:lnTo>
                  <a:lnTo>
                    <a:pt x="55" y="277"/>
                  </a:lnTo>
                  <a:lnTo>
                    <a:pt x="52" y="277"/>
                  </a:lnTo>
                  <a:lnTo>
                    <a:pt x="50" y="277"/>
                  </a:lnTo>
                  <a:lnTo>
                    <a:pt x="47" y="279"/>
                  </a:lnTo>
                  <a:lnTo>
                    <a:pt x="47" y="281"/>
                  </a:lnTo>
                  <a:lnTo>
                    <a:pt x="47" y="281"/>
                  </a:lnTo>
                  <a:lnTo>
                    <a:pt x="45" y="281"/>
                  </a:lnTo>
                  <a:lnTo>
                    <a:pt x="45" y="281"/>
                  </a:lnTo>
                  <a:lnTo>
                    <a:pt x="43" y="286"/>
                  </a:lnTo>
                  <a:lnTo>
                    <a:pt x="45" y="286"/>
                  </a:lnTo>
                  <a:lnTo>
                    <a:pt x="45" y="288"/>
                  </a:lnTo>
                  <a:lnTo>
                    <a:pt x="45" y="288"/>
                  </a:lnTo>
                  <a:lnTo>
                    <a:pt x="45" y="291"/>
                  </a:lnTo>
                  <a:lnTo>
                    <a:pt x="43" y="291"/>
                  </a:lnTo>
                  <a:lnTo>
                    <a:pt x="40" y="288"/>
                  </a:lnTo>
                  <a:lnTo>
                    <a:pt x="38" y="288"/>
                  </a:lnTo>
                  <a:lnTo>
                    <a:pt x="36" y="293"/>
                  </a:lnTo>
                  <a:lnTo>
                    <a:pt x="36" y="296"/>
                  </a:lnTo>
                  <a:lnTo>
                    <a:pt x="36" y="296"/>
                  </a:lnTo>
                  <a:lnTo>
                    <a:pt x="31" y="296"/>
                  </a:lnTo>
                  <a:lnTo>
                    <a:pt x="29" y="296"/>
                  </a:lnTo>
                  <a:lnTo>
                    <a:pt x="26" y="298"/>
                  </a:lnTo>
                  <a:lnTo>
                    <a:pt x="26" y="300"/>
                  </a:lnTo>
                  <a:lnTo>
                    <a:pt x="24" y="300"/>
                  </a:lnTo>
                  <a:lnTo>
                    <a:pt x="21" y="296"/>
                  </a:lnTo>
                  <a:lnTo>
                    <a:pt x="21" y="296"/>
                  </a:lnTo>
                  <a:lnTo>
                    <a:pt x="19" y="296"/>
                  </a:lnTo>
                  <a:lnTo>
                    <a:pt x="19" y="296"/>
                  </a:lnTo>
                  <a:lnTo>
                    <a:pt x="17" y="293"/>
                  </a:lnTo>
                  <a:lnTo>
                    <a:pt x="17" y="291"/>
                  </a:lnTo>
                  <a:lnTo>
                    <a:pt x="17" y="291"/>
                  </a:lnTo>
                  <a:lnTo>
                    <a:pt x="19" y="288"/>
                  </a:lnTo>
                  <a:lnTo>
                    <a:pt x="19" y="286"/>
                  </a:lnTo>
                  <a:lnTo>
                    <a:pt x="24" y="284"/>
                  </a:lnTo>
                  <a:lnTo>
                    <a:pt x="29" y="277"/>
                  </a:lnTo>
                  <a:lnTo>
                    <a:pt x="29" y="277"/>
                  </a:lnTo>
                  <a:lnTo>
                    <a:pt x="33" y="277"/>
                  </a:lnTo>
                  <a:lnTo>
                    <a:pt x="33" y="274"/>
                  </a:lnTo>
                  <a:lnTo>
                    <a:pt x="31" y="272"/>
                  </a:lnTo>
                  <a:lnTo>
                    <a:pt x="31" y="272"/>
                  </a:lnTo>
                  <a:lnTo>
                    <a:pt x="26" y="272"/>
                  </a:lnTo>
                  <a:lnTo>
                    <a:pt x="24" y="270"/>
                  </a:lnTo>
                  <a:lnTo>
                    <a:pt x="24" y="267"/>
                  </a:lnTo>
                  <a:lnTo>
                    <a:pt x="24" y="265"/>
                  </a:lnTo>
                  <a:lnTo>
                    <a:pt x="26" y="265"/>
                  </a:lnTo>
                  <a:lnTo>
                    <a:pt x="26" y="262"/>
                  </a:lnTo>
                  <a:lnTo>
                    <a:pt x="26" y="260"/>
                  </a:lnTo>
                  <a:lnTo>
                    <a:pt x="29" y="258"/>
                  </a:lnTo>
                  <a:lnTo>
                    <a:pt x="33" y="258"/>
                  </a:lnTo>
                  <a:lnTo>
                    <a:pt x="36" y="255"/>
                  </a:lnTo>
                  <a:lnTo>
                    <a:pt x="36" y="255"/>
                  </a:lnTo>
                  <a:lnTo>
                    <a:pt x="36" y="258"/>
                  </a:lnTo>
                  <a:lnTo>
                    <a:pt x="38" y="258"/>
                  </a:lnTo>
                  <a:lnTo>
                    <a:pt x="38" y="248"/>
                  </a:lnTo>
                  <a:lnTo>
                    <a:pt x="40" y="246"/>
                  </a:lnTo>
                  <a:lnTo>
                    <a:pt x="45" y="241"/>
                  </a:lnTo>
                  <a:lnTo>
                    <a:pt x="45" y="236"/>
                  </a:lnTo>
                  <a:lnTo>
                    <a:pt x="45" y="234"/>
                  </a:lnTo>
                  <a:lnTo>
                    <a:pt x="47" y="232"/>
                  </a:lnTo>
                  <a:lnTo>
                    <a:pt x="47" y="227"/>
                  </a:lnTo>
                  <a:lnTo>
                    <a:pt x="45" y="227"/>
                  </a:lnTo>
                  <a:lnTo>
                    <a:pt x="47" y="220"/>
                  </a:lnTo>
                  <a:lnTo>
                    <a:pt x="43" y="210"/>
                  </a:lnTo>
                  <a:lnTo>
                    <a:pt x="43" y="206"/>
                  </a:lnTo>
                  <a:lnTo>
                    <a:pt x="43" y="206"/>
                  </a:lnTo>
                  <a:lnTo>
                    <a:pt x="43" y="203"/>
                  </a:lnTo>
                  <a:lnTo>
                    <a:pt x="43" y="203"/>
                  </a:lnTo>
                  <a:lnTo>
                    <a:pt x="45" y="201"/>
                  </a:lnTo>
                  <a:lnTo>
                    <a:pt x="47" y="199"/>
                  </a:lnTo>
                  <a:lnTo>
                    <a:pt x="52" y="192"/>
                  </a:lnTo>
                  <a:lnTo>
                    <a:pt x="52" y="189"/>
                  </a:lnTo>
                  <a:lnTo>
                    <a:pt x="52" y="187"/>
                  </a:lnTo>
                  <a:lnTo>
                    <a:pt x="52" y="184"/>
                  </a:lnTo>
                  <a:lnTo>
                    <a:pt x="55" y="180"/>
                  </a:lnTo>
                  <a:lnTo>
                    <a:pt x="55" y="180"/>
                  </a:lnTo>
                  <a:lnTo>
                    <a:pt x="52" y="173"/>
                  </a:lnTo>
                  <a:lnTo>
                    <a:pt x="52" y="173"/>
                  </a:lnTo>
                  <a:lnTo>
                    <a:pt x="57" y="168"/>
                  </a:lnTo>
                  <a:lnTo>
                    <a:pt x="57" y="166"/>
                  </a:lnTo>
                  <a:lnTo>
                    <a:pt x="59" y="163"/>
                  </a:lnTo>
                  <a:lnTo>
                    <a:pt x="62" y="161"/>
                  </a:lnTo>
                  <a:lnTo>
                    <a:pt x="62" y="158"/>
                  </a:lnTo>
                  <a:lnTo>
                    <a:pt x="64" y="158"/>
                  </a:lnTo>
                  <a:lnTo>
                    <a:pt x="62" y="161"/>
                  </a:lnTo>
                  <a:lnTo>
                    <a:pt x="62" y="161"/>
                  </a:lnTo>
                  <a:lnTo>
                    <a:pt x="64" y="161"/>
                  </a:lnTo>
                  <a:lnTo>
                    <a:pt x="66" y="161"/>
                  </a:lnTo>
                  <a:lnTo>
                    <a:pt x="69" y="158"/>
                  </a:lnTo>
                  <a:lnTo>
                    <a:pt x="71" y="156"/>
                  </a:lnTo>
                  <a:lnTo>
                    <a:pt x="71" y="156"/>
                  </a:lnTo>
                  <a:lnTo>
                    <a:pt x="76" y="154"/>
                  </a:lnTo>
                  <a:lnTo>
                    <a:pt x="81" y="151"/>
                  </a:lnTo>
                  <a:lnTo>
                    <a:pt x="83" y="149"/>
                  </a:lnTo>
                  <a:lnTo>
                    <a:pt x="83" y="147"/>
                  </a:lnTo>
                  <a:lnTo>
                    <a:pt x="88" y="140"/>
                  </a:lnTo>
                  <a:lnTo>
                    <a:pt x="92" y="140"/>
                  </a:lnTo>
                  <a:lnTo>
                    <a:pt x="92" y="137"/>
                  </a:lnTo>
                  <a:lnTo>
                    <a:pt x="97" y="132"/>
                  </a:lnTo>
                  <a:lnTo>
                    <a:pt x="104" y="123"/>
                  </a:lnTo>
                  <a:lnTo>
                    <a:pt x="111" y="111"/>
                  </a:lnTo>
                  <a:lnTo>
                    <a:pt x="116" y="97"/>
                  </a:lnTo>
                  <a:lnTo>
                    <a:pt x="118" y="88"/>
                  </a:lnTo>
                  <a:lnTo>
                    <a:pt x="125" y="76"/>
                  </a:lnTo>
                  <a:lnTo>
                    <a:pt x="128" y="73"/>
                  </a:lnTo>
                  <a:lnTo>
                    <a:pt x="130" y="71"/>
                  </a:lnTo>
                  <a:lnTo>
                    <a:pt x="135" y="52"/>
                  </a:lnTo>
                  <a:lnTo>
                    <a:pt x="137" y="50"/>
                  </a:lnTo>
                  <a:lnTo>
                    <a:pt x="142" y="43"/>
                  </a:lnTo>
                  <a:lnTo>
                    <a:pt x="152" y="33"/>
                  </a:lnTo>
                  <a:lnTo>
                    <a:pt x="178" y="17"/>
                  </a:lnTo>
                  <a:lnTo>
                    <a:pt x="180" y="14"/>
                  </a:lnTo>
                  <a:lnTo>
                    <a:pt x="194" y="12"/>
                  </a:lnTo>
                  <a:lnTo>
                    <a:pt x="206" y="7"/>
                  </a:lnTo>
                  <a:lnTo>
                    <a:pt x="220" y="2"/>
                  </a:lnTo>
                  <a:lnTo>
                    <a:pt x="225" y="0"/>
                  </a:lnTo>
                  <a:lnTo>
                    <a:pt x="225" y="2"/>
                  </a:lnTo>
                  <a:lnTo>
                    <a:pt x="225" y="21"/>
                  </a:lnTo>
                  <a:lnTo>
                    <a:pt x="222" y="36"/>
                  </a:lnTo>
                  <a:lnTo>
                    <a:pt x="215" y="52"/>
                  </a:lnTo>
                  <a:lnTo>
                    <a:pt x="215" y="62"/>
                  </a:lnTo>
                  <a:lnTo>
                    <a:pt x="215" y="7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426" name="Freeform 425"/>
            <p:cNvSpPr>
              <a:spLocks noEditPoints="1"/>
            </p:cNvSpPr>
            <p:nvPr/>
          </p:nvSpPr>
          <p:spPr bwMode="auto">
            <a:xfrm>
              <a:off x="873" y="2207"/>
              <a:ext cx="2174" cy="3215"/>
            </a:xfrm>
            <a:custGeom>
              <a:avLst/>
              <a:gdLst>
                <a:gd name="T0" fmla="*/ 1788 w 2174"/>
                <a:gd name="T1" fmla="*/ 981 h 3215"/>
                <a:gd name="T2" fmla="*/ 2074 w 2174"/>
                <a:gd name="T3" fmla="*/ 1456 h 3215"/>
                <a:gd name="T4" fmla="*/ 2107 w 2174"/>
                <a:gd name="T5" fmla="*/ 1726 h 3215"/>
                <a:gd name="T6" fmla="*/ 2015 w 2174"/>
                <a:gd name="T7" fmla="*/ 2567 h 3215"/>
                <a:gd name="T8" fmla="*/ 1736 w 2174"/>
                <a:gd name="T9" fmla="*/ 2643 h 3215"/>
                <a:gd name="T10" fmla="*/ 1422 w 2174"/>
                <a:gd name="T11" fmla="*/ 2702 h 3215"/>
                <a:gd name="T12" fmla="*/ 1202 w 2174"/>
                <a:gd name="T13" fmla="*/ 2901 h 3215"/>
                <a:gd name="T14" fmla="*/ 1041 w 2174"/>
                <a:gd name="T15" fmla="*/ 2979 h 3215"/>
                <a:gd name="T16" fmla="*/ 863 w 2174"/>
                <a:gd name="T17" fmla="*/ 3087 h 3215"/>
                <a:gd name="T18" fmla="*/ 660 w 2174"/>
                <a:gd name="T19" fmla="*/ 3106 h 3215"/>
                <a:gd name="T20" fmla="*/ 540 w 2174"/>
                <a:gd name="T21" fmla="*/ 3163 h 3215"/>
                <a:gd name="T22" fmla="*/ 398 w 2174"/>
                <a:gd name="T23" fmla="*/ 3144 h 3215"/>
                <a:gd name="T24" fmla="*/ 459 w 2174"/>
                <a:gd name="T25" fmla="*/ 3071 h 3215"/>
                <a:gd name="T26" fmla="*/ 466 w 2174"/>
                <a:gd name="T27" fmla="*/ 2979 h 3215"/>
                <a:gd name="T28" fmla="*/ 223 w 2174"/>
                <a:gd name="T29" fmla="*/ 3083 h 3215"/>
                <a:gd name="T30" fmla="*/ 296 w 2174"/>
                <a:gd name="T31" fmla="*/ 2964 h 3215"/>
                <a:gd name="T32" fmla="*/ 322 w 2174"/>
                <a:gd name="T33" fmla="*/ 2898 h 3215"/>
                <a:gd name="T34" fmla="*/ 100 w 2174"/>
                <a:gd name="T35" fmla="*/ 2917 h 3215"/>
                <a:gd name="T36" fmla="*/ 114 w 2174"/>
                <a:gd name="T37" fmla="*/ 2773 h 3215"/>
                <a:gd name="T38" fmla="*/ 336 w 2174"/>
                <a:gd name="T39" fmla="*/ 2667 h 3215"/>
                <a:gd name="T40" fmla="*/ 62 w 2174"/>
                <a:gd name="T41" fmla="*/ 2678 h 3215"/>
                <a:gd name="T42" fmla="*/ 156 w 2174"/>
                <a:gd name="T43" fmla="*/ 2546 h 3215"/>
                <a:gd name="T44" fmla="*/ 312 w 2174"/>
                <a:gd name="T45" fmla="*/ 2518 h 3215"/>
                <a:gd name="T46" fmla="*/ 277 w 2174"/>
                <a:gd name="T47" fmla="*/ 2312 h 3215"/>
                <a:gd name="T48" fmla="*/ 542 w 2174"/>
                <a:gd name="T49" fmla="*/ 2038 h 3215"/>
                <a:gd name="T50" fmla="*/ 719 w 2174"/>
                <a:gd name="T51" fmla="*/ 1844 h 3215"/>
                <a:gd name="T52" fmla="*/ 736 w 2174"/>
                <a:gd name="T53" fmla="*/ 1778 h 3215"/>
                <a:gd name="T54" fmla="*/ 447 w 2174"/>
                <a:gd name="T55" fmla="*/ 1766 h 3215"/>
                <a:gd name="T56" fmla="*/ 447 w 2174"/>
                <a:gd name="T57" fmla="*/ 1648 h 3215"/>
                <a:gd name="T58" fmla="*/ 362 w 2174"/>
                <a:gd name="T59" fmla="*/ 1709 h 3215"/>
                <a:gd name="T60" fmla="*/ 329 w 2174"/>
                <a:gd name="T61" fmla="*/ 1653 h 3215"/>
                <a:gd name="T62" fmla="*/ 187 w 2174"/>
                <a:gd name="T63" fmla="*/ 1636 h 3215"/>
                <a:gd name="T64" fmla="*/ 171 w 2174"/>
                <a:gd name="T65" fmla="*/ 1558 h 3215"/>
                <a:gd name="T66" fmla="*/ 246 w 2174"/>
                <a:gd name="T67" fmla="*/ 1511 h 3215"/>
                <a:gd name="T68" fmla="*/ 447 w 2174"/>
                <a:gd name="T69" fmla="*/ 1326 h 3215"/>
                <a:gd name="T70" fmla="*/ 447 w 2174"/>
                <a:gd name="T71" fmla="*/ 1253 h 3215"/>
                <a:gd name="T72" fmla="*/ 275 w 2174"/>
                <a:gd name="T73" fmla="*/ 1203 h 3215"/>
                <a:gd name="T74" fmla="*/ 279 w 2174"/>
                <a:gd name="T75" fmla="*/ 1121 h 3215"/>
                <a:gd name="T76" fmla="*/ 303 w 2174"/>
                <a:gd name="T77" fmla="*/ 929 h 3215"/>
                <a:gd name="T78" fmla="*/ 499 w 2174"/>
                <a:gd name="T79" fmla="*/ 901 h 3215"/>
                <a:gd name="T80" fmla="*/ 653 w 2174"/>
                <a:gd name="T81" fmla="*/ 1007 h 3215"/>
                <a:gd name="T82" fmla="*/ 908 w 2174"/>
                <a:gd name="T83" fmla="*/ 934 h 3215"/>
                <a:gd name="T84" fmla="*/ 946 w 2174"/>
                <a:gd name="T85" fmla="*/ 823 h 3215"/>
                <a:gd name="T86" fmla="*/ 1126 w 2174"/>
                <a:gd name="T87" fmla="*/ 634 h 3215"/>
                <a:gd name="T88" fmla="*/ 911 w 2174"/>
                <a:gd name="T89" fmla="*/ 646 h 3215"/>
                <a:gd name="T90" fmla="*/ 927 w 2174"/>
                <a:gd name="T91" fmla="*/ 516 h 3215"/>
                <a:gd name="T92" fmla="*/ 958 w 2174"/>
                <a:gd name="T93" fmla="*/ 459 h 3215"/>
                <a:gd name="T94" fmla="*/ 1005 w 2174"/>
                <a:gd name="T95" fmla="*/ 360 h 3215"/>
                <a:gd name="T96" fmla="*/ 1124 w 2174"/>
                <a:gd name="T97" fmla="*/ 211 h 3215"/>
                <a:gd name="T98" fmla="*/ 1254 w 2174"/>
                <a:gd name="T99" fmla="*/ 211 h 3215"/>
                <a:gd name="T100" fmla="*/ 1353 w 2174"/>
                <a:gd name="T101" fmla="*/ 201 h 3215"/>
                <a:gd name="T102" fmla="*/ 1336 w 2174"/>
                <a:gd name="T103" fmla="*/ 116 h 3215"/>
                <a:gd name="T104" fmla="*/ 1431 w 2174"/>
                <a:gd name="T105" fmla="*/ 308 h 3215"/>
                <a:gd name="T106" fmla="*/ 1554 w 2174"/>
                <a:gd name="T107" fmla="*/ 88 h 3215"/>
                <a:gd name="T108" fmla="*/ 1620 w 2174"/>
                <a:gd name="T109" fmla="*/ 194 h 3215"/>
                <a:gd name="T110" fmla="*/ 951 w 2174"/>
                <a:gd name="T111" fmla="*/ 350 h 3215"/>
                <a:gd name="T112" fmla="*/ 260 w 2174"/>
                <a:gd name="T113" fmla="*/ 934 h 3215"/>
                <a:gd name="T114" fmla="*/ 918 w 2174"/>
                <a:gd name="T115" fmla="*/ 910 h 3215"/>
                <a:gd name="T116" fmla="*/ 268 w 2174"/>
                <a:gd name="T117" fmla="*/ 1156 h 3215"/>
                <a:gd name="T118" fmla="*/ 211 w 2174"/>
                <a:gd name="T119" fmla="*/ 1317 h 3215"/>
                <a:gd name="T120" fmla="*/ 400 w 2174"/>
                <a:gd name="T121" fmla="*/ 1726 h 3215"/>
                <a:gd name="T122" fmla="*/ 357 w 2174"/>
                <a:gd name="T123" fmla="*/ 1861 h 3215"/>
                <a:gd name="T124" fmla="*/ 289 w 2174"/>
                <a:gd name="T125" fmla="*/ 3061 h 3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74" h="3215">
                  <a:moveTo>
                    <a:pt x="1561" y="270"/>
                  </a:moveTo>
                  <a:lnTo>
                    <a:pt x="1561" y="267"/>
                  </a:lnTo>
                  <a:lnTo>
                    <a:pt x="1554" y="277"/>
                  </a:lnTo>
                  <a:lnTo>
                    <a:pt x="1545" y="279"/>
                  </a:lnTo>
                  <a:lnTo>
                    <a:pt x="1540" y="284"/>
                  </a:lnTo>
                  <a:lnTo>
                    <a:pt x="1526" y="284"/>
                  </a:lnTo>
                  <a:lnTo>
                    <a:pt x="1523" y="282"/>
                  </a:lnTo>
                  <a:lnTo>
                    <a:pt x="1516" y="284"/>
                  </a:lnTo>
                  <a:lnTo>
                    <a:pt x="1504" y="303"/>
                  </a:lnTo>
                  <a:lnTo>
                    <a:pt x="1502" y="317"/>
                  </a:lnTo>
                  <a:lnTo>
                    <a:pt x="1497" y="322"/>
                  </a:lnTo>
                  <a:lnTo>
                    <a:pt x="1500" y="331"/>
                  </a:lnTo>
                  <a:lnTo>
                    <a:pt x="1493" y="338"/>
                  </a:lnTo>
                  <a:lnTo>
                    <a:pt x="1497" y="348"/>
                  </a:lnTo>
                  <a:lnTo>
                    <a:pt x="1497" y="371"/>
                  </a:lnTo>
                  <a:lnTo>
                    <a:pt x="1488" y="371"/>
                  </a:lnTo>
                  <a:lnTo>
                    <a:pt x="1488" y="371"/>
                  </a:lnTo>
                  <a:lnTo>
                    <a:pt x="1488" y="371"/>
                  </a:lnTo>
                  <a:lnTo>
                    <a:pt x="1485" y="374"/>
                  </a:lnTo>
                  <a:lnTo>
                    <a:pt x="1474" y="381"/>
                  </a:lnTo>
                  <a:lnTo>
                    <a:pt x="1474" y="381"/>
                  </a:lnTo>
                  <a:lnTo>
                    <a:pt x="1471" y="409"/>
                  </a:lnTo>
                  <a:lnTo>
                    <a:pt x="1474" y="423"/>
                  </a:lnTo>
                  <a:lnTo>
                    <a:pt x="1469" y="433"/>
                  </a:lnTo>
                  <a:lnTo>
                    <a:pt x="1469" y="433"/>
                  </a:lnTo>
                  <a:lnTo>
                    <a:pt x="1469" y="435"/>
                  </a:lnTo>
                  <a:lnTo>
                    <a:pt x="1467" y="445"/>
                  </a:lnTo>
                  <a:lnTo>
                    <a:pt x="1457" y="454"/>
                  </a:lnTo>
                  <a:lnTo>
                    <a:pt x="1457" y="454"/>
                  </a:lnTo>
                  <a:lnTo>
                    <a:pt x="1455" y="468"/>
                  </a:lnTo>
                  <a:lnTo>
                    <a:pt x="1436" y="480"/>
                  </a:lnTo>
                  <a:lnTo>
                    <a:pt x="1436" y="480"/>
                  </a:lnTo>
                  <a:lnTo>
                    <a:pt x="1424" y="494"/>
                  </a:lnTo>
                  <a:lnTo>
                    <a:pt x="1419" y="499"/>
                  </a:lnTo>
                  <a:lnTo>
                    <a:pt x="1422" y="506"/>
                  </a:lnTo>
                  <a:lnTo>
                    <a:pt x="1419" y="525"/>
                  </a:lnTo>
                  <a:lnTo>
                    <a:pt x="1429" y="537"/>
                  </a:lnTo>
                  <a:lnTo>
                    <a:pt x="1426" y="539"/>
                  </a:lnTo>
                  <a:lnTo>
                    <a:pt x="1417" y="539"/>
                  </a:lnTo>
                  <a:lnTo>
                    <a:pt x="1410" y="535"/>
                  </a:lnTo>
                  <a:lnTo>
                    <a:pt x="1377" y="537"/>
                  </a:lnTo>
                  <a:lnTo>
                    <a:pt x="1374" y="535"/>
                  </a:lnTo>
                  <a:lnTo>
                    <a:pt x="1355" y="551"/>
                  </a:lnTo>
                  <a:lnTo>
                    <a:pt x="1332" y="565"/>
                  </a:lnTo>
                  <a:lnTo>
                    <a:pt x="1329" y="572"/>
                  </a:lnTo>
                  <a:lnTo>
                    <a:pt x="1325" y="572"/>
                  </a:lnTo>
                  <a:lnTo>
                    <a:pt x="1284" y="544"/>
                  </a:lnTo>
                  <a:lnTo>
                    <a:pt x="1277" y="549"/>
                  </a:lnTo>
                  <a:lnTo>
                    <a:pt x="1266" y="570"/>
                  </a:lnTo>
                  <a:lnTo>
                    <a:pt x="1261" y="570"/>
                  </a:lnTo>
                  <a:lnTo>
                    <a:pt x="1258" y="575"/>
                  </a:lnTo>
                  <a:lnTo>
                    <a:pt x="1239" y="575"/>
                  </a:lnTo>
                  <a:lnTo>
                    <a:pt x="1239" y="579"/>
                  </a:lnTo>
                  <a:lnTo>
                    <a:pt x="1249" y="587"/>
                  </a:lnTo>
                  <a:lnTo>
                    <a:pt x="1244" y="601"/>
                  </a:lnTo>
                  <a:lnTo>
                    <a:pt x="1256" y="613"/>
                  </a:lnTo>
                  <a:lnTo>
                    <a:pt x="1270" y="615"/>
                  </a:lnTo>
                  <a:lnTo>
                    <a:pt x="1273" y="631"/>
                  </a:lnTo>
                  <a:lnTo>
                    <a:pt x="1287" y="631"/>
                  </a:lnTo>
                  <a:lnTo>
                    <a:pt x="1294" y="624"/>
                  </a:lnTo>
                  <a:lnTo>
                    <a:pt x="1296" y="627"/>
                  </a:lnTo>
                  <a:lnTo>
                    <a:pt x="1310" y="634"/>
                  </a:lnTo>
                  <a:lnTo>
                    <a:pt x="1322" y="643"/>
                  </a:lnTo>
                  <a:lnTo>
                    <a:pt x="1329" y="643"/>
                  </a:lnTo>
                  <a:lnTo>
                    <a:pt x="1344" y="634"/>
                  </a:lnTo>
                  <a:lnTo>
                    <a:pt x="1346" y="655"/>
                  </a:lnTo>
                  <a:lnTo>
                    <a:pt x="1334" y="657"/>
                  </a:lnTo>
                  <a:lnTo>
                    <a:pt x="1329" y="660"/>
                  </a:lnTo>
                  <a:lnTo>
                    <a:pt x="1318" y="672"/>
                  </a:lnTo>
                  <a:lnTo>
                    <a:pt x="1306" y="676"/>
                  </a:lnTo>
                  <a:lnTo>
                    <a:pt x="1303" y="683"/>
                  </a:lnTo>
                  <a:lnTo>
                    <a:pt x="1292" y="691"/>
                  </a:lnTo>
                  <a:lnTo>
                    <a:pt x="1289" y="702"/>
                  </a:lnTo>
                  <a:lnTo>
                    <a:pt x="1287" y="707"/>
                  </a:lnTo>
                  <a:lnTo>
                    <a:pt x="1254" y="712"/>
                  </a:lnTo>
                  <a:lnTo>
                    <a:pt x="1247" y="709"/>
                  </a:lnTo>
                  <a:lnTo>
                    <a:pt x="1244" y="712"/>
                  </a:lnTo>
                  <a:lnTo>
                    <a:pt x="1237" y="714"/>
                  </a:lnTo>
                  <a:lnTo>
                    <a:pt x="1218" y="707"/>
                  </a:lnTo>
                  <a:lnTo>
                    <a:pt x="1218" y="707"/>
                  </a:lnTo>
                  <a:lnTo>
                    <a:pt x="1216" y="707"/>
                  </a:lnTo>
                  <a:lnTo>
                    <a:pt x="1206" y="707"/>
                  </a:lnTo>
                  <a:lnTo>
                    <a:pt x="1202" y="705"/>
                  </a:lnTo>
                  <a:lnTo>
                    <a:pt x="1180" y="735"/>
                  </a:lnTo>
                  <a:lnTo>
                    <a:pt x="1180" y="747"/>
                  </a:lnTo>
                  <a:lnTo>
                    <a:pt x="1178" y="752"/>
                  </a:lnTo>
                  <a:lnTo>
                    <a:pt x="1171" y="752"/>
                  </a:lnTo>
                  <a:lnTo>
                    <a:pt x="1161" y="761"/>
                  </a:lnTo>
                  <a:lnTo>
                    <a:pt x="1152" y="764"/>
                  </a:lnTo>
                  <a:lnTo>
                    <a:pt x="1147" y="766"/>
                  </a:lnTo>
                  <a:lnTo>
                    <a:pt x="1147" y="769"/>
                  </a:lnTo>
                  <a:lnTo>
                    <a:pt x="1135" y="769"/>
                  </a:lnTo>
                  <a:lnTo>
                    <a:pt x="1121" y="771"/>
                  </a:lnTo>
                  <a:lnTo>
                    <a:pt x="1121" y="771"/>
                  </a:lnTo>
                  <a:lnTo>
                    <a:pt x="1119" y="773"/>
                  </a:lnTo>
                  <a:lnTo>
                    <a:pt x="1126" y="778"/>
                  </a:lnTo>
                  <a:lnTo>
                    <a:pt x="1131" y="778"/>
                  </a:lnTo>
                  <a:lnTo>
                    <a:pt x="1135" y="780"/>
                  </a:lnTo>
                  <a:lnTo>
                    <a:pt x="1131" y="795"/>
                  </a:lnTo>
                  <a:lnTo>
                    <a:pt x="1159" y="821"/>
                  </a:lnTo>
                  <a:lnTo>
                    <a:pt x="1183" y="856"/>
                  </a:lnTo>
                  <a:lnTo>
                    <a:pt x="1190" y="861"/>
                  </a:lnTo>
                  <a:lnTo>
                    <a:pt x="1192" y="861"/>
                  </a:lnTo>
                  <a:lnTo>
                    <a:pt x="1202" y="858"/>
                  </a:lnTo>
                  <a:lnTo>
                    <a:pt x="1204" y="863"/>
                  </a:lnTo>
                  <a:lnTo>
                    <a:pt x="1206" y="863"/>
                  </a:lnTo>
                  <a:lnTo>
                    <a:pt x="1218" y="877"/>
                  </a:lnTo>
                  <a:lnTo>
                    <a:pt x="1230" y="901"/>
                  </a:lnTo>
                  <a:lnTo>
                    <a:pt x="1225" y="903"/>
                  </a:lnTo>
                  <a:lnTo>
                    <a:pt x="1232" y="910"/>
                  </a:lnTo>
                  <a:lnTo>
                    <a:pt x="1263" y="917"/>
                  </a:lnTo>
                  <a:lnTo>
                    <a:pt x="1263" y="925"/>
                  </a:lnTo>
                  <a:lnTo>
                    <a:pt x="1263" y="934"/>
                  </a:lnTo>
                  <a:lnTo>
                    <a:pt x="1268" y="951"/>
                  </a:lnTo>
                  <a:lnTo>
                    <a:pt x="1268" y="972"/>
                  </a:lnTo>
                  <a:lnTo>
                    <a:pt x="1275" y="981"/>
                  </a:lnTo>
                  <a:lnTo>
                    <a:pt x="1289" y="993"/>
                  </a:lnTo>
                  <a:lnTo>
                    <a:pt x="1301" y="991"/>
                  </a:lnTo>
                  <a:lnTo>
                    <a:pt x="1351" y="991"/>
                  </a:lnTo>
                  <a:lnTo>
                    <a:pt x="1360" y="1007"/>
                  </a:lnTo>
                  <a:lnTo>
                    <a:pt x="1370" y="1005"/>
                  </a:lnTo>
                  <a:lnTo>
                    <a:pt x="1372" y="1012"/>
                  </a:lnTo>
                  <a:lnTo>
                    <a:pt x="1386" y="1019"/>
                  </a:lnTo>
                  <a:lnTo>
                    <a:pt x="1388" y="1036"/>
                  </a:lnTo>
                  <a:lnTo>
                    <a:pt x="1396" y="1040"/>
                  </a:lnTo>
                  <a:lnTo>
                    <a:pt x="1405" y="1038"/>
                  </a:lnTo>
                  <a:lnTo>
                    <a:pt x="1410" y="1043"/>
                  </a:lnTo>
                  <a:lnTo>
                    <a:pt x="1412" y="1043"/>
                  </a:lnTo>
                  <a:lnTo>
                    <a:pt x="1419" y="1052"/>
                  </a:lnTo>
                  <a:lnTo>
                    <a:pt x="1431" y="1047"/>
                  </a:lnTo>
                  <a:lnTo>
                    <a:pt x="1431" y="1047"/>
                  </a:lnTo>
                  <a:lnTo>
                    <a:pt x="1433" y="1045"/>
                  </a:lnTo>
                  <a:lnTo>
                    <a:pt x="1459" y="1052"/>
                  </a:lnTo>
                  <a:lnTo>
                    <a:pt x="1464" y="1050"/>
                  </a:lnTo>
                  <a:lnTo>
                    <a:pt x="1464" y="1040"/>
                  </a:lnTo>
                  <a:lnTo>
                    <a:pt x="1471" y="1038"/>
                  </a:lnTo>
                  <a:lnTo>
                    <a:pt x="1474" y="1036"/>
                  </a:lnTo>
                  <a:lnTo>
                    <a:pt x="1488" y="1033"/>
                  </a:lnTo>
                  <a:lnTo>
                    <a:pt x="1488" y="1036"/>
                  </a:lnTo>
                  <a:lnTo>
                    <a:pt x="1483" y="1040"/>
                  </a:lnTo>
                  <a:lnTo>
                    <a:pt x="1483" y="1045"/>
                  </a:lnTo>
                  <a:lnTo>
                    <a:pt x="1495" y="1043"/>
                  </a:lnTo>
                  <a:lnTo>
                    <a:pt x="1497" y="1045"/>
                  </a:lnTo>
                  <a:lnTo>
                    <a:pt x="1495" y="1057"/>
                  </a:lnTo>
                  <a:lnTo>
                    <a:pt x="1497" y="1059"/>
                  </a:lnTo>
                  <a:lnTo>
                    <a:pt x="1511" y="1052"/>
                  </a:lnTo>
                  <a:lnTo>
                    <a:pt x="1521" y="1062"/>
                  </a:lnTo>
                  <a:lnTo>
                    <a:pt x="1535" y="1064"/>
                  </a:lnTo>
                  <a:lnTo>
                    <a:pt x="1540" y="1057"/>
                  </a:lnTo>
                  <a:lnTo>
                    <a:pt x="1537" y="1055"/>
                  </a:lnTo>
                  <a:lnTo>
                    <a:pt x="1540" y="1047"/>
                  </a:lnTo>
                  <a:lnTo>
                    <a:pt x="1530" y="1038"/>
                  </a:lnTo>
                  <a:lnTo>
                    <a:pt x="1530" y="1033"/>
                  </a:lnTo>
                  <a:lnTo>
                    <a:pt x="1542" y="1019"/>
                  </a:lnTo>
                  <a:lnTo>
                    <a:pt x="1542" y="1019"/>
                  </a:lnTo>
                  <a:lnTo>
                    <a:pt x="1552" y="1021"/>
                  </a:lnTo>
                  <a:lnTo>
                    <a:pt x="1552" y="1026"/>
                  </a:lnTo>
                  <a:lnTo>
                    <a:pt x="1545" y="1038"/>
                  </a:lnTo>
                  <a:lnTo>
                    <a:pt x="1547" y="1043"/>
                  </a:lnTo>
                  <a:lnTo>
                    <a:pt x="1542" y="1052"/>
                  </a:lnTo>
                  <a:lnTo>
                    <a:pt x="1549" y="1057"/>
                  </a:lnTo>
                  <a:lnTo>
                    <a:pt x="1549" y="1057"/>
                  </a:lnTo>
                  <a:lnTo>
                    <a:pt x="1549" y="1057"/>
                  </a:lnTo>
                  <a:lnTo>
                    <a:pt x="1549" y="1057"/>
                  </a:lnTo>
                  <a:lnTo>
                    <a:pt x="1554" y="1055"/>
                  </a:lnTo>
                  <a:lnTo>
                    <a:pt x="1566" y="1036"/>
                  </a:lnTo>
                  <a:lnTo>
                    <a:pt x="1566" y="1021"/>
                  </a:lnTo>
                  <a:lnTo>
                    <a:pt x="1571" y="1017"/>
                  </a:lnTo>
                  <a:lnTo>
                    <a:pt x="1571" y="1017"/>
                  </a:lnTo>
                  <a:lnTo>
                    <a:pt x="1573" y="1014"/>
                  </a:lnTo>
                  <a:lnTo>
                    <a:pt x="1573" y="1014"/>
                  </a:lnTo>
                  <a:lnTo>
                    <a:pt x="1571" y="1012"/>
                  </a:lnTo>
                  <a:lnTo>
                    <a:pt x="1568" y="1000"/>
                  </a:lnTo>
                  <a:lnTo>
                    <a:pt x="1578" y="995"/>
                  </a:lnTo>
                  <a:lnTo>
                    <a:pt x="1573" y="988"/>
                  </a:lnTo>
                  <a:lnTo>
                    <a:pt x="1592" y="977"/>
                  </a:lnTo>
                  <a:lnTo>
                    <a:pt x="1611" y="977"/>
                  </a:lnTo>
                  <a:lnTo>
                    <a:pt x="1618" y="972"/>
                  </a:lnTo>
                  <a:lnTo>
                    <a:pt x="1618" y="969"/>
                  </a:lnTo>
                  <a:lnTo>
                    <a:pt x="1618" y="969"/>
                  </a:lnTo>
                  <a:lnTo>
                    <a:pt x="1616" y="932"/>
                  </a:lnTo>
                  <a:lnTo>
                    <a:pt x="1604" y="929"/>
                  </a:lnTo>
                  <a:lnTo>
                    <a:pt x="1601" y="925"/>
                  </a:lnTo>
                  <a:lnTo>
                    <a:pt x="1604" y="920"/>
                  </a:lnTo>
                  <a:lnTo>
                    <a:pt x="1601" y="915"/>
                  </a:lnTo>
                  <a:lnTo>
                    <a:pt x="1594" y="915"/>
                  </a:lnTo>
                  <a:lnTo>
                    <a:pt x="1589" y="910"/>
                  </a:lnTo>
                  <a:lnTo>
                    <a:pt x="1594" y="901"/>
                  </a:lnTo>
                  <a:lnTo>
                    <a:pt x="1604" y="891"/>
                  </a:lnTo>
                  <a:lnTo>
                    <a:pt x="1604" y="880"/>
                  </a:lnTo>
                  <a:lnTo>
                    <a:pt x="1616" y="877"/>
                  </a:lnTo>
                  <a:lnTo>
                    <a:pt x="1627" y="870"/>
                  </a:lnTo>
                  <a:lnTo>
                    <a:pt x="1634" y="865"/>
                  </a:lnTo>
                  <a:lnTo>
                    <a:pt x="1634" y="863"/>
                  </a:lnTo>
                  <a:lnTo>
                    <a:pt x="1639" y="861"/>
                  </a:lnTo>
                  <a:lnTo>
                    <a:pt x="1639" y="851"/>
                  </a:lnTo>
                  <a:lnTo>
                    <a:pt x="1658" y="825"/>
                  </a:lnTo>
                  <a:lnTo>
                    <a:pt x="1658" y="825"/>
                  </a:lnTo>
                  <a:lnTo>
                    <a:pt x="1668" y="813"/>
                  </a:lnTo>
                  <a:lnTo>
                    <a:pt x="1675" y="813"/>
                  </a:lnTo>
                  <a:lnTo>
                    <a:pt x="1701" y="825"/>
                  </a:lnTo>
                  <a:lnTo>
                    <a:pt x="1724" y="844"/>
                  </a:lnTo>
                  <a:lnTo>
                    <a:pt x="1731" y="854"/>
                  </a:lnTo>
                  <a:lnTo>
                    <a:pt x="1734" y="868"/>
                  </a:lnTo>
                  <a:lnTo>
                    <a:pt x="1748" y="873"/>
                  </a:lnTo>
                  <a:lnTo>
                    <a:pt x="1753" y="887"/>
                  </a:lnTo>
                  <a:lnTo>
                    <a:pt x="1760" y="920"/>
                  </a:lnTo>
                  <a:lnTo>
                    <a:pt x="1760" y="920"/>
                  </a:lnTo>
                  <a:lnTo>
                    <a:pt x="1757" y="929"/>
                  </a:lnTo>
                  <a:lnTo>
                    <a:pt x="1772" y="941"/>
                  </a:lnTo>
                  <a:lnTo>
                    <a:pt x="1781" y="972"/>
                  </a:lnTo>
                  <a:lnTo>
                    <a:pt x="1788" y="981"/>
                  </a:lnTo>
                  <a:lnTo>
                    <a:pt x="1817" y="1005"/>
                  </a:lnTo>
                  <a:lnTo>
                    <a:pt x="1828" y="991"/>
                  </a:lnTo>
                  <a:lnTo>
                    <a:pt x="1835" y="991"/>
                  </a:lnTo>
                  <a:lnTo>
                    <a:pt x="1857" y="1007"/>
                  </a:lnTo>
                  <a:lnTo>
                    <a:pt x="1864" y="1014"/>
                  </a:lnTo>
                  <a:lnTo>
                    <a:pt x="1869" y="1026"/>
                  </a:lnTo>
                  <a:lnTo>
                    <a:pt x="1864" y="1045"/>
                  </a:lnTo>
                  <a:lnTo>
                    <a:pt x="1850" y="1059"/>
                  </a:lnTo>
                  <a:lnTo>
                    <a:pt x="1857" y="1073"/>
                  </a:lnTo>
                  <a:lnTo>
                    <a:pt x="1852" y="1083"/>
                  </a:lnTo>
                  <a:lnTo>
                    <a:pt x="1852" y="1090"/>
                  </a:lnTo>
                  <a:lnTo>
                    <a:pt x="1847" y="1099"/>
                  </a:lnTo>
                  <a:lnTo>
                    <a:pt x="1857" y="1104"/>
                  </a:lnTo>
                  <a:lnTo>
                    <a:pt x="1871" y="1125"/>
                  </a:lnTo>
                  <a:lnTo>
                    <a:pt x="1873" y="1125"/>
                  </a:lnTo>
                  <a:lnTo>
                    <a:pt x="1880" y="1118"/>
                  </a:lnTo>
                  <a:lnTo>
                    <a:pt x="1885" y="1121"/>
                  </a:lnTo>
                  <a:lnTo>
                    <a:pt x="1890" y="1111"/>
                  </a:lnTo>
                  <a:lnTo>
                    <a:pt x="1897" y="1114"/>
                  </a:lnTo>
                  <a:lnTo>
                    <a:pt x="1916" y="1107"/>
                  </a:lnTo>
                  <a:lnTo>
                    <a:pt x="1928" y="1109"/>
                  </a:lnTo>
                  <a:lnTo>
                    <a:pt x="1944" y="1102"/>
                  </a:lnTo>
                  <a:lnTo>
                    <a:pt x="1944" y="1092"/>
                  </a:lnTo>
                  <a:lnTo>
                    <a:pt x="1956" y="1099"/>
                  </a:lnTo>
                  <a:lnTo>
                    <a:pt x="1958" y="1111"/>
                  </a:lnTo>
                  <a:lnTo>
                    <a:pt x="1992" y="1102"/>
                  </a:lnTo>
                  <a:lnTo>
                    <a:pt x="1994" y="1097"/>
                  </a:lnTo>
                  <a:lnTo>
                    <a:pt x="1999" y="1095"/>
                  </a:lnTo>
                  <a:lnTo>
                    <a:pt x="2003" y="1088"/>
                  </a:lnTo>
                  <a:lnTo>
                    <a:pt x="1999" y="1066"/>
                  </a:lnTo>
                  <a:lnTo>
                    <a:pt x="2001" y="1064"/>
                  </a:lnTo>
                  <a:lnTo>
                    <a:pt x="2003" y="1062"/>
                  </a:lnTo>
                  <a:lnTo>
                    <a:pt x="2010" y="1062"/>
                  </a:lnTo>
                  <a:lnTo>
                    <a:pt x="2020" y="1078"/>
                  </a:lnTo>
                  <a:lnTo>
                    <a:pt x="2032" y="1066"/>
                  </a:lnTo>
                  <a:lnTo>
                    <a:pt x="2036" y="1066"/>
                  </a:lnTo>
                  <a:lnTo>
                    <a:pt x="2036" y="1066"/>
                  </a:lnTo>
                  <a:lnTo>
                    <a:pt x="2039" y="1066"/>
                  </a:lnTo>
                  <a:lnTo>
                    <a:pt x="2041" y="1071"/>
                  </a:lnTo>
                  <a:lnTo>
                    <a:pt x="2044" y="1073"/>
                  </a:lnTo>
                  <a:lnTo>
                    <a:pt x="2048" y="1081"/>
                  </a:lnTo>
                  <a:lnTo>
                    <a:pt x="2053" y="1085"/>
                  </a:lnTo>
                  <a:lnTo>
                    <a:pt x="2055" y="1092"/>
                  </a:lnTo>
                  <a:lnTo>
                    <a:pt x="2058" y="1095"/>
                  </a:lnTo>
                  <a:lnTo>
                    <a:pt x="2077" y="1104"/>
                  </a:lnTo>
                  <a:lnTo>
                    <a:pt x="2077" y="1107"/>
                  </a:lnTo>
                  <a:lnTo>
                    <a:pt x="2079" y="1109"/>
                  </a:lnTo>
                  <a:lnTo>
                    <a:pt x="2086" y="1121"/>
                  </a:lnTo>
                  <a:lnTo>
                    <a:pt x="2088" y="1121"/>
                  </a:lnTo>
                  <a:lnTo>
                    <a:pt x="2088" y="1121"/>
                  </a:lnTo>
                  <a:lnTo>
                    <a:pt x="2088" y="1123"/>
                  </a:lnTo>
                  <a:lnTo>
                    <a:pt x="2091" y="1125"/>
                  </a:lnTo>
                  <a:lnTo>
                    <a:pt x="2096" y="1125"/>
                  </a:lnTo>
                  <a:lnTo>
                    <a:pt x="2100" y="1133"/>
                  </a:lnTo>
                  <a:lnTo>
                    <a:pt x="2103" y="1133"/>
                  </a:lnTo>
                  <a:lnTo>
                    <a:pt x="2105" y="1133"/>
                  </a:lnTo>
                  <a:lnTo>
                    <a:pt x="2107" y="1128"/>
                  </a:lnTo>
                  <a:lnTo>
                    <a:pt x="2110" y="1128"/>
                  </a:lnTo>
                  <a:lnTo>
                    <a:pt x="2110" y="1128"/>
                  </a:lnTo>
                  <a:lnTo>
                    <a:pt x="2110" y="1135"/>
                  </a:lnTo>
                  <a:lnTo>
                    <a:pt x="2112" y="1140"/>
                  </a:lnTo>
                  <a:lnTo>
                    <a:pt x="2114" y="1144"/>
                  </a:lnTo>
                  <a:lnTo>
                    <a:pt x="2119" y="1149"/>
                  </a:lnTo>
                  <a:lnTo>
                    <a:pt x="2122" y="1151"/>
                  </a:lnTo>
                  <a:lnTo>
                    <a:pt x="2124" y="1154"/>
                  </a:lnTo>
                  <a:lnTo>
                    <a:pt x="2122" y="1156"/>
                  </a:lnTo>
                  <a:lnTo>
                    <a:pt x="2112" y="1163"/>
                  </a:lnTo>
                  <a:lnTo>
                    <a:pt x="2107" y="1168"/>
                  </a:lnTo>
                  <a:lnTo>
                    <a:pt x="2105" y="1170"/>
                  </a:lnTo>
                  <a:lnTo>
                    <a:pt x="2105" y="1170"/>
                  </a:lnTo>
                  <a:lnTo>
                    <a:pt x="2103" y="1170"/>
                  </a:lnTo>
                  <a:lnTo>
                    <a:pt x="2093" y="1173"/>
                  </a:lnTo>
                  <a:lnTo>
                    <a:pt x="2091" y="1173"/>
                  </a:lnTo>
                  <a:lnTo>
                    <a:pt x="2088" y="1170"/>
                  </a:lnTo>
                  <a:lnTo>
                    <a:pt x="2084" y="1173"/>
                  </a:lnTo>
                  <a:lnTo>
                    <a:pt x="2079" y="1173"/>
                  </a:lnTo>
                  <a:lnTo>
                    <a:pt x="2072" y="1170"/>
                  </a:lnTo>
                  <a:lnTo>
                    <a:pt x="2070" y="1168"/>
                  </a:lnTo>
                  <a:lnTo>
                    <a:pt x="2067" y="1168"/>
                  </a:lnTo>
                  <a:lnTo>
                    <a:pt x="2065" y="1168"/>
                  </a:lnTo>
                  <a:lnTo>
                    <a:pt x="2060" y="1166"/>
                  </a:lnTo>
                  <a:lnTo>
                    <a:pt x="2058" y="1166"/>
                  </a:lnTo>
                  <a:lnTo>
                    <a:pt x="2053" y="1166"/>
                  </a:lnTo>
                  <a:lnTo>
                    <a:pt x="2048" y="1161"/>
                  </a:lnTo>
                  <a:lnTo>
                    <a:pt x="2041" y="1156"/>
                  </a:lnTo>
                  <a:lnTo>
                    <a:pt x="2036" y="1154"/>
                  </a:lnTo>
                  <a:lnTo>
                    <a:pt x="2034" y="1154"/>
                  </a:lnTo>
                  <a:lnTo>
                    <a:pt x="2032" y="1149"/>
                  </a:lnTo>
                  <a:lnTo>
                    <a:pt x="2018" y="1144"/>
                  </a:lnTo>
                  <a:lnTo>
                    <a:pt x="2008" y="1144"/>
                  </a:lnTo>
                  <a:lnTo>
                    <a:pt x="2006" y="1147"/>
                  </a:lnTo>
                  <a:lnTo>
                    <a:pt x="2003" y="1144"/>
                  </a:lnTo>
                  <a:lnTo>
                    <a:pt x="2003" y="1144"/>
                  </a:lnTo>
                  <a:lnTo>
                    <a:pt x="2003" y="1144"/>
                  </a:lnTo>
                  <a:lnTo>
                    <a:pt x="2003" y="1142"/>
                  </a:lnTo>
                  <a:lnTo>
                    <a:pt x="2001" y="1140"/>
                  </a:lnTo>
                  <a:lnTo>
                    <a:pt x="1996" y="1133"/>
                  </a:lnTo>
                  <a:lnTo>
                    <a:pt x="1996" y="1130"/>
                  </a:lnTo>
                  <a:lnTo>
                    <a:pt x="1996" y="1130"/>
                  </a:lnTo>
                  <a:lnTo>
                    <a:pt x="1996" y="1130"/>
                  </a:lnTo>
                  <a:lnTo>
                    <a:pt x="1994" y="1130"/>
                  </a:lnTo>
                  <a:lnTo>
                    <a:pt x="1994" y="1133"/>
                  </a:lnTo>
                  <a:lnTo>
                    <a:pt x="1996" y="1133"/>
                  </a:lnTo>
                  <a:lnTo>
                    <a:pt x="1996" y="1137"/>
                  </a:lnTo>
                  <a:lnTo>
                    <a:pt x="1996" y="1137"/>
                  </a:lnTo>
                  <a:lnTo>
                    <a:pt x="1994" y="1137"/>
                  </a:lnTo>
                  <a:lnTo>
                    <a:pt x="1992" y="1137"/>
                  </a:lnTo>
                  <a:lnTo>
                    <a:pt x="1994" y="1140"/>
                  </a:lnTo>
                  <a:lnTo>
                    <a:pt x="1996" y="1140"/>
                  </a:lnTo>
                  <a:lnTo>
                    <a:pt x="1999" y="1142"/>
                  </a:lnTo>
                  <a:lnTo>
                    <a:pt x="1999" y="1144"/>
                  </a:lnTo>
                  <a:lnTo>
                    <a:pt x="1996" y="1144"/>
                  </a:lnTo>
                  <a:lnTo>
                    <a:pt x="1996" y="1144"/>
                  </a:lnTo>
                  <a:lnTo>
                    <a:pt x="1987" y="1144"/>
                  </a:lnTo>
                  <a:lnTo>
                    <a:pt x="1984" y="1144"/>
                  </a:lnTo>
                  <a:lnTo>
                    <a:pt x="1984" y="1147"/>
                  </a:lnTo>
                  <a:lnTo>
                    <a:pt x="1984" y="1149"/>
                  </a:lnTo>
                  <a:lnTo>
                    <a:pt x="1987" y="1149"/>
                  </a:lnTo>
                  <a:lnTo>
                    <a:pt x="1992" y="1149"/>
                  </a:lnTo>
                  <a:lnTo>
                    <a:pt x="2001" y="1151"/>
                  </a:lnTo>
                  <a:lnTo>
                    <a:pt x="2003" y="1149"/>
                  </a:lnTo>
                  <a:lnTo>
                    <a:pt x="2006" y="1149"/>
                  </a:lnTo>
                  <a:lnTo>
                    <a:pt x="2008" y="1151"/>
                  </a:lnTo>
                  <a:lnTo>
                    <a:pt x="2006" y="1151"/>
                  </a:lnTo>
                  <a:lnTo>
                    <a:pt x="2008" y="1159"/>
                  </a:lnTo>
                  <a:lnTo>
                    <a:pt x="2008" y="1161"/>
                  </a:lnTo>
                  <a:lnTo>
                    <a:pt x="2006" y="1163"/>
                  </a:lnTo>
                  <a:lnTo>
                    <a:pt x="2003" y="1166"/>
                  </a:lnTo>
                  <a:lnTo>
                    <a:pt x="2001" y="1166"/>
                  </a:lnTo>
                  <a:lnTo>
                    <a:pt x="1999" y="1168"/>
                  </a:lnTo>
                  <a:lnTo>
                    <a:pt x="1999" y="1168"/>
                  </a:lnTo>
                  <a:lnTo>
                    <a:pt x="1996" y="1170"/>
                  </a:lnTo>
                  <a:lnTo>
                    <a:pt x="1999" y="1177"/>
                  </a:lnTo>
                  <a:lnTo>
                    <a:pt x="1999" y="1185"/>
                  </a:lnTo>
                  <a:lnTo>
                    <a:pt x="1996" y="1189"/>
                  </a:lnTo>
                  <a:lnTo>
                    <a:pt x="1992" y="1192"/>
                  </a:lnTo>
                  <a:lnTo>
                    <a:pt x="1992" y="1192"/>
                  </a:lnTo>
                  <a:lnTo>
                    <a:pt x="1989" y="1196"/>
                  </a:lnTo>
                  <a:lnTo>
                    <a:pt x="1989" y="1201"/>
                  </a:lnTo>
                  <a:lnTo>
                    <a:pt x="1992" y="1201"/>
                  </a:lnTo>
                  <a:lnTo>
                    <a:pt x="1994" y="1201"/>
                  </a:lnTo>
                  <a:lnTo>
                    <a:pt x="1994" y="1206"/>
                  </a:lnTo>
                  <a:lnTo>
                    <a:pt x="1992" y="1208"/>
                  </a:lnTo>
                  <a:lnTo>
                    <a:pt x="1994" y="1213"/>
                  </a:lnTo>
                  <a:lnTo>
                    <a:pt x="1992" y="1220"/>
                  </a:lnTo>
                  <a:lnTo>
                    <a:pt x="1994" y="1234"/>
                  </a:lnTo>
                  <a:lnTo>
                    <a:pt x="1996" y="1237"/>
                  </a:lnTo>
                  <a:lnTo>
                    <a:pt x="2006" y="1248"/>
                  </a:lnTo>
                  <a:lnTo>
                    <a:pt x="2010" y="1253"/>
                  </a:lnTo>
                  <a:lnTo>
                    <a:pt x="2013" y="1255"/>
                  </a:lnTo>
                  <a:lnTo>
                    <a:pt x="2018" y="1255"/>
                  </a:lnTo>
                  <a:lnTo>
                    <a:pt x="2022" y="1255"/>
                  </a:lnTo>
                  <a:lnTo>
                    <a:pt x="2027" y="1255"/>
                  </a:lnTo>
                  <a:lnTo>
                    <a:pt x="2029" y="1258"/>
                  </a:lnTo>
                  <a:lnTo>
                    <a:pt x="2032" y="1260"/>
                  </a:lnTo>
                  <a:lnTo>
                    <a:pt x="2036" y="1260"/>
                  </a:lnTo>
                  <a:lnTo>
                    <a:pt x="2039" y="1263"/>
                  </a:lnTo>
                  <a:lnTo>
                    <a:pt x="2046" y="1263"/>
                  </a:lnTo>
                  <a:lnTo>
                    <a:pt x="2048" y="1267"/>
                  </a:lnTo>
                  <a:lnTo>
                    <a:pt x="2051" y="1267"/>
                  </a:lnTo>
                  <a:lnTo>
                    <a:pt x="2051" y="1267"/>
                  </a:lnTo>
                  <a:lnTo>
                    <a:pt x="2055" y="1267"/>
                  </a:lnTo>
                  <a:lnTo>
                    <a:pt x="2058" y="1270"/>
                  </a:lnTo>
                  <a:lnTo>
                    <a:pt x="2058" y="1270"/>
                  </a:lnTo>
                  <a:lnTo>
                    <a:pt x="2058" y="1270"/>
                  </a:lnTo>
                  <a:lnTo>
                    <a:pt x="2053" y="1277"/>
                  </a:lnTo>
                  <a:lnTo>
                    <a:pt x="2051" y="1279"/>
                  </a:lnTo>
                  <a:lnTo>
                    <a:pt x="2051" y="1284"/>
                  </a:lnTo>
                  <a:lnTo>
                    <a:pt x="2048" y="1300"/>
                  </a:lnTo>
                  <a:lnTo>
                    <a:pt x="2048" y="1305"/>
                  </a:lnTo>
                  <a:lnTo>
                    <a:pt x="2048" y="1312"/>
                  </a:lnTo>
                  <a:lnTo>
                    <a:pt x="2051" y="1315"/>
                  </a:lnTo>
                  <a:lnTo>
                    <a:pt x="2051" y="1317"/>
                  </a:lnTo>
                  <a:lnTo>
                    <a:pt x="2053" y="1317"/>
                  </a:lnTo>
                  <a:lnTo>
                    <a:pt x="2053" y="1319"/>
                  </a:lnTo>
                  <a:lnTo>
                    <a:pt x="2055" y="1319"/>
                  </a:lnTo>
                  <a:lnTo>
                    <a:pt x="2058" y="1319"/>
                  </a:lnTo>
                  <a:lnTo>
                    <a:pt x="2060" y="1319"/>
                  </a:lnTo>
                  <a:lnTo>
                    <a:pt x="2062" y="1322"/>
                  </a:lnTo>
                  <a:lnTo>
                    <a:pt x="2065" y="1322"/>
                  </a:lnTo>
                  <a:lnTo>
                    <a:pt x="2067" y="1322"/>
                  </a:lnTo>
                  <a:lnTo>
                    <a:pt x="2067" y="1324"/>
                  </a:lnTo>
                  <a:lnTo>
                    <a:pt x="2067" y="1324"/>
                  </a:lnTo>
                  <a:lnTo>
                    <a:pt x="2067" y="1326"/>
                  </a:lnTo>
                  <a:lnTo>
                    <a:pt x="2065" y="1326"/>
                  </a:lnTo>
                  <a:lnTo>
                    <a:pt x="2062" y="1329"/>
                  </a:lnTo>
                  <a:lnTo>
                    <a:pt x="2060" y="1329"/>
                  </a:lnTo>
                  <a:lnTo>
                    <a:pt x="2058" y="1331"/>
                  </a:lnTo>
                  <a:lnTo>
                    <a:pt x="2058" y="1341"/>
                  </a:lnTo>
                  <a:lnTo>
                    <a:pt x="2055" y="1350"/>
                  </a:lnTo>
                  <a:lnTo>
                    <a:pt x="2053" y="1357"/>
                  </a:lnTo>
                  <a:lnTo>
                    <a:pt x="2053" y="1362"/>
                  </a:lnTo>
                  <a:lnTo>
                    <a:pt x="2051" y="1371"/>
                  </a:lnTo>
                  <a:lnTo>
                    <a:pt x="2051" y="1374"/>
                  </a:lnTo>
                  <a:lnTo>
                    <a:pt x="2051" y="1378"/>
                  </a:lnTo>
                  <a:lnTo>
                    <a:pt x="2051" y="1378"/>
                  </a:lnTo>
                  <a:lnTo>
                    <a:pt x="2055" y="1385"/>
                  </a:lnTo>
                  <a:lnTo>
                    <a:pt x="2055" y="1390"/>
                  </a:lnTo>
                  <a:lnTo>
                    <a:pt x="2055" y="1400"/>
                  </a:lnTo>
                  <a:lnTo>
                    <a:pt x="2058" y="1416"/>
                  </a:lnTo>
                  <a:lnTo>
                    <a:pt x="2058" y="1421"/>
                  </a:lnTo>
                  <a:lnTo>
                    <a:pt x="2060" y="1423"/>
                  </a:lnTo>
                  <a:lnTo>
                    <a:pt x="2060" y="1430"/>
                  </a:lnTo>
                  <a:lnTo>
                    <a:pt x="2062" y="1433"/>
                  </a:lnTo>
                  <a:lnTo>
                    <a:pt x="2065" y="1438"/>
                  </a:lnTo>
                  <a:lnTo>
                    <a:pt x="2067" y="1440"/>
                  </a:lnTo>
                  <a:lnTo>
                    <a:pt x="2067" y="1449"/>
                  </a:lnTo>
                  <a:lnTo>
                    <a:pt x="2070" y="1454"/>
                  </a:lnTo>
                  <a:lnTo>
                    <a:pt x="2070" y="1456"/>
                  </a:lnTo>
                  <a:lnTo>
                    <a:pt x="2070" y="1456"/>
                  </a:lnTo>
                  <a:lnTo>
                    <a:pt x="2072" y="1456"/>
                  </a:lnTo>
                  <a:lnTo>
                    <a:pt x="2074" y="1456"/>
                  </a:lnTo>
                  <a:lnTo>
                    <a:pt x="2077" y="1459"/>
                  </a:lnTo>
                  <a:lnTo>
                    <a:pt x="2081" y="1459"/>
                  </a:lnTo>
                  <a:lnTo>
                    <a:pt x="2081" y="1464"/>
                  </a:lnTo>
                  <a:lnTo>
                    <a:pt x="2081" y="1468"/>
                  </a:lnTo>
                  <a:lnTo>
                    <a:pt x="2086" y="1471"/>
                  </a:lnTo>
                  <a:lnTo>
                    <a:pt x="2086" y="1471"/>
                  </a:lnTo>
                  <a:lnTo>
                    <a:pt x="2086" y="1473"/>
                  </a:lnTo>
                  <a:lnTo>
                    <a:pt x="2091" y="1475"/>
                  </a:lnTo>
                  <a:lnTo>
                    <a:pt x="2093" y="1478"/>
                  </a:lnTo>
                  <a:lnTo>
                    <a:pt x="2093" y="1478"/>
                  </a:lnTo>
                  <a:lnTo>
                    <a:pt x="2093" y="1480"/>
                  </a:lnTo>
                  <a:lnTo>
                    <a:pt x="2096" y="1482"/>
                  </a:lnTo>
                  <a:lnTo>
                    <a:pt x="2100" y="1492"/>
                  </a:lnTo>
                  <a:lnTo>
                    <a:pt x="2103" y="1494"/>
                  </a:lnTo>
                  <a:lnTo>
                    <a:pt x="2110" y="1494"/>
                  </a:lnTo>
                  <a:lnTo>
                    <a:pt x="2119" y="1497"/>
                  </a:lnTo>
                  <a:lnTo>
                    <a:pt x="2119" y="1497"/>
                  </a:lnTo>
                  <a:lnTo>
                    <a:pt x="2124" y="1494"/>
                  </a:lnTo>
                  <a:lnTo>
                    <a:pt x="2126" y="1494"/>
                  </a:lnTo>
                  <a:lnTo>
                    <a:pt x="2126" y="1494"/>
                  </a:lnTo>
                  <a:lnTo>
                    <a:pt x="2124" y="1497"/>
                  </a:lnTo>
                  <a:lnTo>
                    <a:pt x="2124" y="1499"/>
                  </a:lnTo>
                  <a:lnTo>
                    <a:pt x="2126" y="1508"/>
                  </a:lnTo>
                  <a:lnTo>
                    <a:pt x="2131" y="1513"/>
                  </a:lnTo>
                  <a:lnTo>
                    <a:pt x="2133" y="1516"/>
                  </a:lnTo>
                  <a:lnTo>
                    <a:pt x="2133" y="1520"/>
                  </a:lnTo>
                  <a:lnTo>
                    <a:pt x="2136" y="1527"/>
                  </a:lnTo>
                  <a:lnTo>
                    <a:pt x="2133" y="1527"/>
                  </a:lnTo>
                  <a:lnTo>
                    <a:pt x="2131" y="1527"/>
                  </a:lnTo>
                  <a:lnTo>
                    <a:pt x="2131" y="1530"/>
                  </a:lnTo>
                  <a:lnTo>
                    <a:pt x="2131" y="1530"/>
                  </a:lnTo>
                  <a:lnTo>
                    <a:pt x="2136" y="1530"/>
                  </a:lnTo>
                  <a:lnTo>
                    <a:pt x="2136" y="1532"/>
                  </a:lnTo>
                  <a:lnTo>
                    <a:pt x="2136" y="1532"/>
                  </a:lnTo>
                  <a:lnTo>
                    <a:pt x="2133" y="1532"/>
                  </a:lnTo>
                  <a:lnTo>
                    <a:pt x="2133" y="1534"/>
                  </a:lnTo>
                  <a:lnTo>
                    <a:pt x="2133" y="1534"/>
                  </a:lnTo>
                  <a:lnTo>
                    <a:pt x="2131" y="1537"/>
                  </a:lnTo>
                  <a:lnTo>
                    <a:pt x="2131" y="1537"/>
                  </a:lnTo>
                  <a:lnTo>
                    <a:pt x="2131" y="1539"/>
                  </a:lnTo>
                  <a:lnTo>
                    <a:pt x="2131" y="1539"/>
                  </a:lnTo>
                  <a:lnTo>
                    <a:pt x="2131" y="1542"/>
                  </a:lnTo>
                  <a:lnTo>
                    <a:pt x="2133" y="1544"/>
                  </a:lnTo>
                  <a:lnTo>
                    <a:pt x="2133" y="1544"/>
                  </a:lnTo>
                  <a:lnTo>
                    <a:pt x="2136" y="1546"/>
                  </a:lnTo>
                  <a:lnTo>
                    <a:pt x="2136" y="1549"/>
                  </a:lnTo>
                  <a:lnTo>
                    <a:pt x="2136" y="1549"/>
                  </a:lnTo>
                  <a:lnTo>
                    <a:pt x="2131" y="1551"/>
                  </a:lnTo>
                  <a:lnTo>
                    <a:pt x="2126" y="1551"/>
                  </a:lnTo>
                  <a:lnTo>
                    <a:pt x="2124" y="1553"/>
                  </a:lnTo>
                  <a:lnTo>
                    <a:pt x="2119" y="1556"/>
                  </a:lnTo>
                  <a:lnTo>
                    <a:pt x="2117" y="1556"/>
                  </a:lnTo>
                  <a:lnTo>
                    <a:pt x="2114" y="1553"/>
                  </a:lnTo>
                  <a:lnTo>
                    <a:pt x="2112" y="1553"/>
                  </a:lnTo>
                  <a:lnTo>
                    <a:pt x="2105" y="1556"/>
                  </a:lnTo>
                  <a:lnTo>
                    <a:pt x="2100" y="1558"/>
                  </a:lnTo>
                  <a:lnTo>
                    <a:pt x="2096" y="1558"/>
                  </a:lnTo>
                  <a:lnTo>
                    <a:pt x="2093" y="1560"/>
                  </a:lnTo>
                  <a:lnTo>
                    <a:pt x="2093" y="1565"/>
                  </a:lnTo>
                  <a:lnTo>
                    <a:pt x="2096" y="1565"/>
                  </a:lnTo>
                  <a:lnTo>
                    <a:pt x="2103" y="1563"/>
                  </a:lnTo>
                  <a:lnTo>
                    <a:pt x="2114" y="1565"/>
                  </a:lnTo>
                  <a:lnTo>
                    <a:pt x="2114" y="1565"/>
                  </a:lnTo>
                  <a:lnTo>
                    <a:pt x="2112" y="1563"/>
                  </a:lnTo>
                  <a:lnTo>
                    <a:pt x="2112" y="1560"/>
                  </a:lnTo>
                  <a:lnTo>
                    <a:pt x="2110" y="1556"/>
                  </a:lnTo>
                  <a:lnTo>
                    <a:pt x="2110" y="1556"/>
                  </a:lnTo>
                  <a:lnTo>
                    <a:pt x="2112" y="1556"/>
                  </a:lnTo>
                  <a:lnTo>
                    <a:pt x="2114" y="1556"/>
                  </a:lnTo>
                  <a:lnTo>
                    <a:pt x="2117" y="1558"/>
                  </a:lnTo>
                  <a:lnTo>
                    <a:pt x="2117" y="1556"/>
                  </a:lnTo>
                  <a:lnTo>
                    <a:pt x="2119" y="1558"/>
                  </a:lnTo>
                  <a:lnTo>
                    <a:pt x="2122" y="1568"/>
                  </a:lnTo>
                  <a:lnTo>
                    <a:pt x="2122" y="1570"/>
                  </a:lnTo>
                  <a:lnTo>
                    <a:pt x="2124" y="1570"/>
                  </a:lnTo>
                  <a:lnTo>
                    <a:pt x="2126" y="1570"/>
                  </a:lnTo>
                  <a:lnTo>
                    <a:pt x="2126" y="1572"/>
                  </a:lnTo>
                  <a:lnTo>
                    <a:pt x="2124" y="1577"/>
                  </a:lnTo>
                  <a:lnTo>
                    <a:pt x="2119" y="1577"/>
                  </a:lnTo>
                  <a:lnTo>
                    <a:pt x="2119" y="1579"/>
                  </a:lnTo>
                  <a:lnTo>
                    <a:pt x="2114" y="1584"/>
                  </a:lnTo>
                  <a:lnTo>
                    <a:pt x="2112" y="1596"/>
                  </a:lnTo>
                  <a:lnTo>
                    <a:pt x="2110" y="1598"/>
                  </a:lnTo>
                  <a:lnTo>
                    <a:pt x="2103" y="1603"/>
                  </a:lnTo>
                  <a:lnTo>
                    <a:pt x="2103" y="1601"/>
                  </a:lnTo>
                  <a:lnTo>
                    <a:pt x="2105" y="1601"/>
                  </a:lnTo>
                  <a:lnTo>
                    <a:pt x="2105" y="1601"/>
                  </a:lnTo>
                  <a:lnTo>
                    <a:pt x="2103" y="1601"/>
                  </a:lnTo>
                  <a:lnTo>
                    <a:pt x="2103" y="1598"/>
                  </a:lnTo>
                  <a:lnTo>
                    <a:pt x="2105" y="1596"/>
                  </a:lnTo>
                  <a:lnTo>
                    <a:pt x="2107" y="1591"/>
                  </a:lnTo>
                  <a:lnTo>
                    <a:pt x="2110" y="1591"/>
                  </a:lnTo>
                  <a:lnTo>
                    <a:pt x="2110" y="1589"/>
                  </a:lnTo>
                  <a:lnTo>
                    <a:pt x="2107" y="1589"/>
                  </a:lnTo>
                  <a:lnTo>
                    <a:pt x="2105" y="1586"/>
                  </a:lnTo>
                  <a:lnTo>
                    <a:pt x="2100" y="1584"/>
                  </a:lnTo>
                  <a:lnTo>
                    <a:pt x="2100" y="1586"/>
                  </a:lnTo>
                  <a:lnTo>
                    <a:pt x="2100" y="1586"/>
                  </a:lnTo>
                  <a:lnTo>
                    <a:pt x="2100" y="1589"/>
                  </a:lnTo>
                  <a:lnTo>
                    <a:pt x="2098" y="1591"/>
                  </a:lnTo>
                  <a:lnTo>
                    <a:pt x="2093" y="1591"/>
                  </a:lnTo>
                  <a:lnTo>
                    <a:pt x="2091" y="1589"/>
                  </a:lnTo>
                  <a:lnTo>
                    <a:pt x="2086" y="1591"/>
                  </a:lnTo>
                  <a:lnTo>
                    <a:pt x="2084" y="1591"/>
                  </a:lnTo>
                  <a:lnTo>
                    <a:pt x="2081" y="1594"/>
                  </a:lnTo>
                  <a:lnTo>
                    <a:pt x="2074" y="1591"/>
                  </a:lnTo>
                  <a:lnTo>
                    <a:pt x="2074" y="1594"/>
                  </a:lnTo>
                  <a:lnTo>
                    <a:pt x="2074" y="1594"/>
                  </a:lnTo>
                  <a:lnTo>
                    <a:pt x="2088" y="1601"/>
                  </a:lnTo>
                  <a:lnTo>
                    <a:pt x="2091" y="1601"/>
                  </a:lnTo>
                  <a:lnTo>
                    <a:pt x="2093" y="1601"/>
                  </a:lnTo>
                  <a:lnTo>
                    <a:pt x="2098" y="1603"/>
                  </a:lnTo>
                  <a:lnTo>
                    <a:pt x="2105" y="1605"/>
                  </a:lnTo>
                  <a:lnTo>
                    <a:pt x="2114" y="1610"/>
                  </a:lnTo>
                  <a:lnTo>
                    <a:pt x="2114" y="1615"/>
                  </a:lnTo>
                  <a:lnTo>
                    <a:pt x="2114" y="1620"/>
                  </a:lnTo>
                  <a:lnTo>
                    <a:pt x="2114" y="1627"/>
                  </a:lnTo>
                  <a:lnTo>
                    <a:pt x="2117" y="1641"/>
                  </a:lnTo>
                  <a:lnTo>
                    <a:pt x="2117" y="1643"/>
                  </a:lnTo>
                  <a:lnTo>
                    <a:pt x="2117" y="1646"/>
                  </a:lnTo>
                  <a:lnTo>
                    <a:pt x="2114" y="1646"/>
                  </a:lnTo>
                  <a:lnTo>
                    <a:pt x="2112" y="1641"/>
                  </a:lnTo>
                  <a:lnTo>
                    <a:pt x="2112" y="1631"/>
                  </a:lnTo>
                  <a:lnTo>
                    <a:pt x="2107" y="1629"/>
                  </a:lnTo>
                  <a:lnTo>
                    <a:pt x="2105" y="1631"/>
                  </a:lnTo>
                  <a:lnTo>
                    <a:pt x="2105" y="1631"/>
                  </a:lnTo>
                  <a:lnTo>
                    <a:pt x="2107" y="1631"/>
                  </a:lnTo>
                  <a:lnTo>
                    <a:pt x="2110" y="1638"/>
                  </a:lnTo>
                  <a:lnTo>
                    <a:pt x="2110" y="1643"/>
                  </a:lnTo>
                  <a:lnTo>
                    <a:pt x="2114" y="1650"/>
                  </a:lnTo>
                  <a:lnTo>
                    <a:pt x="2117" y="1650"/>
                  </a:lnTo>
                  <a:lnTo>
                    <a:pt x="2117" y="1650"/>
                  </a:lnTo>
                  <a:lnTo>
                    <a:pt x="2119" y="1650"/>
                  </a:lnTo>
                  <a:lnTo>
                    <a:pt x="2119" y="1650"/>
                  </a:lnTo>
                  <a:lnTo>
                    <a:pt x="2122" y="1653"/>
                  </a:lnTo>
                  <a:lnTo>
                    <a:pt x="2124" y="1653"/>
                  </a:lnTo>
                  <a:lnTo>
                    <a:pt x="2126" y="1653"/>
                  </a:lnTo>
                  <a:lnTo>
                    <a:pt x="2138" y="1653"/>
                  </a:lnTo>
                  <a:lnTo>
                    <a:pt x="2138" y="1653"/>
                  </a:lnTo>
                  <a:lnTo>
                    <a:pt x="2140" y="1650"/>
                  </a:lnTo>
                  <a:lnTo>
                    <a:pt x="2143" y="1650"/>
                  </a:lnTo>
                  <a:lnTo>
                    <a:pt x="2145" y="1653"/>
                  </a:lnTo>
                  <a:lnTo>
                    <a:pt x="2148" y="1655"/>
                  </a:lnTo>
                  <a:lnTo>
                    <a:pt x="2152" y="1657"/>
                  </a:lnTo>
                  <a:lnTo>
                    <a:pt x="2152" y="1660"/>
                  </a:lnTo>
                  <a:lnTo>
                    <a:pt x="2152" y="1664"/>
                  </a:lnTo>
                  <a:lnTo>
                    <a:pt x="2148" y="1669"/>
                  </a:lnTo>
                  <a:lnTo>
                    <a:pt x="2148" y="1672"/>
                  </a:lnTo>
                  <a:lnTo>
                    <a:pt x="2150" y="1676"/>
                  </a:lnTo>
                  <a:lnTo>
                    <a:pt x="2148" y="1676"/>
                  </a:lnTo>
                  <a:lnTo>
                    <a:pt x="2145" y="1674"/>
                  </a:lnTo>
                  <a:lnTo>
                    <a:pt x="2143" y="1674"/>
                  </a:lnTo>
                  <a:lnTo>
                    <a:pt x="2143" y="1674"/>
                  </a:lnTo>
                  <a:lnTo>
                    <a:pt x="2136" y="1676"/>
                  </a:lnTo>
                  <a:lnTo>
                    <a:pt x="2133" y="1676"/>
                  </a:lnTo>
                  <a:lnTo>
                    <a:pt x="2129" y="1672"/>
                  </a:lnTo>
                  <a:lnTo>
                    <a:pt x="2126" y="1669"/>
                  </a:lnTo>
                  <a:lnTo>
                    <a:pt x="2124" y="1662"/>
                  </a:lnTo>
                  <a:lnTo>
                    <a:pt x="2124" y="1660"/>
                  </a:lnTo>
                  <a:lnTo>
                    <a:pt x="2122" y="1657"/>
                  </a:lnTo>
                  <a:lnTo>
                    <a:pt x="2119" y="1657"/>
                  </a:lnTo>
                  <a:lnTo>
                    <a:pt x="2112" y="1655"/>
                  </a:lnTo>
                  <a:lnTo>
                    <a:pt x="2103" y="1660"/>
                  </a:lnTo>
                  <a:lnTo>
                    <a:pt x="2098" y="1662"/>
                  </a:lnTo>
                  <a:lnTo>
                    <a:pt x="2093" y="1667"/>
                  </a:lnTo>
                  <a:lnTo>
                    <a:pt x="2093" y="1669"/>
                  </a:lnTo>
                  <a:lnTo>
                    <a:pt x="2086" y="1676"/>
                  </a:lnTo>
                  <a:lnTo>
                    <a:pt x="2081" y="1681"/>
                  </a:lnTo>
                  <a:lnTo>
                    <a:pt x="2077" y="1679"/>
                  </a:lnTo>
                  <a:lnTo>
                    <a:pt x="2072" y="1679"/>
                  </a:lnTo>
                  <a:lnTo>
                    <a:pt x="2065" y="1676"/>
                  </a:lnTo>
                  <a:lnTo>
                    <a:pt x="2060" y="1681"/>
                  </a:lnTo>
                  <a:lnTo>
                    <a:pt x="2060" y="1681"/>
                  </a:lnTo>
                  <a:lnTo>
                    <a:pt x="2067" y="1683"/>
                  </a:lnTo>
                  <a:lnTo>
                    <a:pt x="2067" y="1681"/>
                  </a:lnTo>
                  <a:lnTo>
                    <a:pt x="2070" y="1681"/>
                  </a:lnTo>
                  <a:lnTo>
                    <a:pt x="2072" y="1681"/>
                  </a:lnTo>
                  <a:lnTo>
                    <a:pt x="2072" y="1681"/>
                  </a:lnTo>
                  <a:lnTo>
                    <a:pt x="2072" y="1683"/>
                  </a:lnTo>
                  <a:lnTo>
                    <a:pt x="2077" y="1683"/>
                  </a:lnTo>
                  <a:lnTo>
                    <a:pt x="2079" y="1688"/>
                  </a:lnTo>
                  <a:lnTo>
                    <a:pt x="2079" y="1688"/>
                  </a:lnTo>
                  <a:lnTo>
                    <a:pt x="2070" y="1688"/>
                  </a:lnTo>
                  <a:lnTo>
                    <a:pt x="2070" y="1688"/>
                  </a:lnTo>
                  <a:lnTo>
                    <a:pt x="2065" y="1688"/>
                  </a:lnTo>
                  <a:lnTo>
                    <a:pt x="2065" y="1688"/>
                  </a:lnTo>
                  <a:lnTo>
                    <a:pt x="2058" y="1688"/>
                  </a:lnTo>
                  <a:lnTo>
                    <a:pt x="2058" y="1690"/>
                  </a:lnTo>
                  <a:lnTo>
                    <a:pt x="2062" y="1690"/>
                  </a:lnTo>
                  <a:lnTo>
                    <a:pt x="2070" y="1693"/>
                  </a:lnTo>
                  <a:lnTo>
                    <a:pt x="2072" y="1690"/>
                  </a:lnTo>
                  <a:lnTo>
                    <a:pt x="2074" y="1693"/>
                  </a:lnTo>
                  <a:lnTo>
                    <a:pt x="2074" y="1693"/>
                  </a:lnTo>
                  <a:lnTo>
                    <a:pt x="2088" y="1693"/>
                  </a:lnTo>
                  <a:lnTo>
                    <a:pt x="2088" y="1698"/>
                  </a:lnTo>
                  <a:lnTo>
                    <a:pt x="2081" y="1698"/>
                  </a:lnTo>
                  <a:lnTo>
                    <a:pt x="2081" y="1700"/>
                  </a:lnTo>
                  <a:lnTo>
                    <a:pt x="2077" y="1700"/>
                  </a:lnTo>
                  <a:lnTo>
                    <a:pt x="2072" y="1698"/>
                  </a:lnTo>
                  <a:lnTo>
                    <a:pt x="2072" y="1700"/>
                  </a:lnTo>
                  <a:lnTo>
                    <a:pt x="2072" y="1705"/>
                  </a:lnTo>
                  <a:lnTo>
                    <a:pt x="2074" y="1714"/>
                  </a:lnTo>
                  <a:lnTo>
                    <a:pt x="2079" y="1719"/>
                  </a:lnTo>
                  <a:lnTo>
                    <a:pt x="2084" y="1724"/>
                  </a:lnTo>
                  <a:lnTo>
                    <a:pt x="2086" y="1724"/>
                  </a:lnTo>
                  <a:lnTo>
                    <a:pt x="2093" y="1726"/>
                  </a:lnTo>
                  <a:lnTo>
                    <a:pt x="2098" y="1731"/>
                  </a:lnTo>
                  <a:lnTo>
                    <a:pt x="2103" y="1731"/>
                  </a:lnTo>
                  <a:lnTo>
                    <a:pt x="2105" y="1726"/>
                  </a:lnTo>
                  <a:lnTo>
                    <a:pt x="2107" y="1724"/>
                  </a:lnTo>
                  <a:lnTo>
                    <a:pt x="2110" y="1724"/>
                  </a:lnTo>
                  <a:lnTo>
                    <a:pt x="2107" y="1726"/>
                  </a:lnTo>
                  <a:lnTo>
                    <a:pt x="2105" y="1728"/>
                  </a:lnTo>
                  <a:lnTo>
                    <a:pt x="2105" y="1728"/>
                  </a:lnTo>
                  <a:lnTo>
                    <a:pt x="2110" y="1733"/>
                  </a:lnTo>
                  <a:lnTo>
                    <a:pt x="2112" y="1733"/>
                  </a:lnTo>
                  <a:lnTo>
                    <a:pt x="2112" y="1728"/>
                  </a:lnTo>
                  <a:lnTo>
                    <a:pt x="2112" y="1726"/>
                  </a:lnTo>
                  <a:lnTo>
                    <a:pt x="2114" y="1726"/>
                  </a:lnTo>
                  <a:lnTo>
                    <a:pt x="2114" y="1728"/>
                  </a:lnTo>
                  <a:lnTo>
                    <a:pt x="2112" y="1733"/>
                  </a:lnTo>
                  <a:lnTo>
                    <a:pt x="2112" y="1735"/>
                  </a:lnTo>
                  <a:lnTo>
                    <a:pt x="2114" y="1735"/>
                  </a:lnTo>
                  <a:lnTo>
                    <a:pt x="2117" y="1738"/>
                  </a:lnTo>
                  <a:lnTo>
                    <a:pt x="2117" y="1738"/>
                  </a:lnTo>
                  <a:lnTo>
                    <a:pt x="2119" y="1735"/>
                  </a:lnTo>
                  <a:lnTo>
                    <a:pt x="2122" y="1738"/>
                  </a:lnTo>
                  <a:lnTo>
                    <a:pt x="2122" y="1738"/>
                  </a:lnTo>
                  <a:lnTo>
                    <a:pt x="2124" y="1740"/>
                  </a:lnTo>
                  <a:lnTo>
                    <a:pt x="2129" y="1750"/>
                  </a:lnTo>
                  <a:lnTo>
                    <a:pt x="2129" y="1750"/>
                  </a:lnTo>
                  <a:lnTo>
                    <a:pt x="2122" y="1754"/>
                  </a:lnTo>
                  <a:lnTo>
                    <a:pt x="2119" y="1759"/>
                  </a:lnTo>
                  <a:lnTo>
                    <a:pt x="2119" y="1776"/>
                  </a:lnTo>
                  <a:lnTo>
                    <a:pt x="2122" y="1780"/>
                  </a:lnTo>
                  <a:lnTo>
                    <a:pt x="2122" y="1785"/>
                  </a:lnTo>
                  <a:lnTo>
                    <a:pt x="2122" y="1787"/>
                  </a:lnTo>
                  <a:lnTo>
                    <a:pt x="2122" y="1794"/>
                  </a:lnTo>
                  <a:lnTo>
                    <a:pt x="2124" y="1799"/>
                  </a:lnTo>
                  <a:lnTo>
                    <a:pt x="2126" y="1799"/>
                  </a:lnTo>
                  <a:lnTo>
                    <a:pt x="2126" y="1799"/>
                  </a:lnTo>
                  <a:lnTo>
                    <a:pt x="2126" y="1802"/>
                  </a:lnTo>
                  <a:lnTo>
                    <a:pt x="2126" y="1802"/>
                  </a:lnTo>
                  <a:lnTo>
                    <a:pt x="2129" y="1809"/>
                  </a:lnTo>
                  <a:lnTo>
                    <a:pt x="2131" y="1811"/>
                  </a:lnTo>
                  <a:lnTo>
                    <a:pt x="2133" y="1813"/>
                  </a:lnTo>
                  <a:lnTo>
                    <a:pt x="2136" y="1816"/>
                  </a:lnTo>
                  <a:lnTo>
                    <a:pt x="2138" y="1820"/>
                  </a:lnTo>
                  <a:lnTo>
                    <a:pt x="2138" y="1823"/>
                  </a:lnTo>
                  <a:lnTo>
                    <a:pt x="2138" y="1828"/>
                  </a:lnTo>
                  <a:lnTo>
                    <a:pt x="2138" y="1832"/>
                  </a:lnTo>
                  <a:lnTo>
                    <a:pt x="2138" y="1835"/>
                  </a:lnTo>
                  <a:lnTo>
                    <a:pt x="2140" y="1844"/>
                  </a:lnTo>
                  <a:lnTo>
                    <a:pt x="2143" y="1846"/>
                  </a:lnTo>
                  <a:lnTo>
                    <a:pt x="2143" y="1846"/>
                  </a:lnTo>
                  <a:lnTo>
                    <a:pt x="2145" y="1849"/>
                  </a:lnTo>
                  <a:lnTo>
                    <a:pt x="2145" y="1851"/>
                  </a:lnTo>
                  <a:lnTo>
                    <a:pt x="2150" y="1863"/>
                  </a:lnTo>
                  <a:lnTo>
                    <a:pt x="2155" y="1870"/>
                  </a:lnTo>
                  <a:lnTo>
                    <a:pt x="2155" y="1877"/>
                  </a:lnTo>
                  <a:lnTo>
                    <a:pt x="2155" y="1887"/>
                  </a:lnTo>
                  <a:lnTo>
                    <a:pt x="2157" y="1894"/>
                  </a:lnTo>
                  <a:lnTo>
                    <a:pt x="2157" y="1913"/>
                  </a:lnTo>
                  <a:lnTo>
                    <a:pt x="2155" y="1924"/>
                  </a:lnTo>
                  <a:lnTo>
                    <a:pt x="2152" y="1943"/>
                  </a:lnTo>
                  <a:lnTo>
                    <a:pt x="2150" y="1950"/>
                  </a:lnTo>
                  <a:lnTo>
                    <a:pt x="2150" y="1958"/>
                  </a:lnTo>
                  <a:lnTo>
                    <a:pt x="2150" y="1967"/>
                  </a:lnTo>
                  <a:lnTo>
                    <a:pt x="2152" y="1972"/>
                  </a:lnTo>
                  <a:lnTo>
                    <a:pt x="2152" y="1976"/>
                  </a:lnTo>
                  <a:lnTo>
                    <a:pt x="2155" y="1981"/>
                  </a:lnTo>
                  <a:lnTo>
                    <a:pt x="2157" y="1984"/>
                  </a:lnTo>
                  <a:lnTo>
                    <a:pt x="2157" y="1981"/>
                  </a:lnTo>
                  <a:lnTo>
                    <a:pt x="2159" y="1986"/>
                  </a:lnTo>
                  <a:lnTo>
                    <a:pt x="2162" y="1986"/>
                  </a:lnTo>
                  <a:lnTo>
                    <a:pt x="2164" y="1991"/>
                  </a:lnTo>
                  <a:lnTo>
                    <a:pt x="2167" y="1991"/>
                  </a:lnTo>
                  <a:lnTo>
                    <a:pt x="2171" y="1991"/>
                  </a:lnTo>
                  <a:lnTo>
                    <a:pt x="2174" y="1998"/>
                  </a:lnTo>
                  <a:lnTo>
                    <a:pt x="2174" y="2000"/>
                  </a:lnTo>
                  <a:lnTo>
                    <a:pt x="2167" y="2007"/>
                  </a:lnTo>
                  <a:lnTo>
                    <a:pt x="2167" y="2014"/>
                  </a:lnTo>
                  <a:lnTo>
                    <a:pt x="2167" y="2014"/>
                  </a:lnTo>
                  <a:lnTo>
                    <a:pt x="2167" y="2017"/>
                  </a:lnTo>
                  <a:lnTo>
                    <a:pt x="2167" y="2019"/>
                  </a:lnTo>
                  <a:lnTo>
                    <a:pt x="2167" y="2021"/>
                  </a:lnTo>
                  <a:lnTo>
                    <a:pt x="2162" y="2024"/>
                  </a:lnTo>
                  <a:lnTo>
                    <a:pt x="2164" y="2026"/>
                  </a:lnTo>
                  <a:lnTo>
                    <a:pt x="2164" y="2026"/>
                  </a:lnTo>
                  <a:lnTo>
                    <a:pt x="2164" y="2028"/>
                  </a:lnTo>
                  <a:lnTo>
                    <a:pt x="2159" y="2031"/>
                  </a:lnTo>
                  <a:lnTo>
                    <a:pt x="2157" y="2036"/>
                  </a:lnTo>
                  <a:lnTo>
                    <a:pt x="2155" y="2038"/>
                  </a:lnTo>
                  <a:lnTo>
                    <a:pt x="2157" y="2038"/>
                  </a:lnTo>
                  <a:lnTo>
                    <a:pt x="2155" y="2043"/>
                  </a:lnTo>
                  <a:lnTo>
                    <a:pt x="2155" y="2045"/>
                  </a:lnTo>
                  <a:lnTo>
                    <a:pt x="2157" y="2047"/>
                  </a:lnTo>
                  <a:lnTo>
                    <a:pt x="2155" y="2050"/>
                  </a:lnTo>
                  <a:lnTo>
                    <a:pt x="2150" y="2054"/>
                  </a:lnTo>
                  <a:lnTo>
                    <a:pt x="2148" y="2062"/>
                  </a:lnTo>
                  <a:lnTo>
                    <a:pt x="2143" y="2076"/>
                  </a:lnTo>
                  <a:lnTo>
                    <a:pt x="2143" y="2078"/>
                  </a:lnTo>
                  <a:lnTo>
                    <a:pt x="2148" y="2080"/>
                  </a:lnTo>
                  <a:lnTo>
                    <a:pt x="2148" y="2083"/>
                  </a:lnTo>
                  <a:lnTo>
                    <a:pt x="2145" y="2083"/>
                  </a:lnTo>
                  <a:lnTo>
                    <a:pt x="2140" y="2085"/>
                  </a:lnTo>
                  <a:lnTo>
                    <a:pt x="2133" y="2090"/>
                  </a:lnTo>
                  <a:lnTo>
                    <a:pt x="2126" y="2095"/>
                  </a:lnTo>
                  <a:lnTo>
                    <a:pt x="2126" y="2095"/>
                  </a:lnTo>
                  <a:lnTo>
                    <a:pt x="2122" y="2099"/>
                  </a:lnTo>
                  <a:lnTo>
                    <a:pt x="2117" y="2109"/>
                  </a:lnTo>
                  <a:lnTo>
                    <a:pt x="2117" y="2116"/>
                  </a:lnTo>
                  <a:lnTo>
                    <a:pt x="2110" y="2123"/>
                  </a:lnTo>
                  <a:lnTo>
                    <a:pt x="2107" y="2128"/>
                  </a:lnTo>
                  <a:lnTo>
                    <a:pt x="2107" y="2132"/>
                  </a:lnTo>
                  <a:lnTo>
                    <a:pt x="2107" y="2135"/>
                  </a:lnTo>
                  <a:lnTo>
                    <a:pt x="2105" y="2142"/>
                  </a:lnTo>
                  <a:lnTo>
                    <a:pt x="2103" y="2144"/>
                  </a:lnTo>
                  <a:lnTo>
                    <a:pt x="2105" y="2149"/>
                  </a:lnTo>
                  <a:lnTo>
                    <a:pt x="2105" y="2154"/>
                  </a:lnTo>
                  <a:lnTo>
                    <a:pt x="2105" y="2158"/>
                  </a:lnTo>
                  <a:lnTo>
                    <a:pt x="2105" y="2161"/>
                  </a:lnTo>
                  <a:lnTo>
                    <a:pt x="2107" y="2161"/>
                  </a:lnTo>
                  <a:lnTo>
                    <a:pt x="2107" y="2163"/>
                  </a:lnTo>
                  <a:lnTo>
                    <a:pt x="2103" y="2175"/>
                  </a:lnTo>
                  <a:lnTo>
                    <a:pt x="2105" y="2177"/>
                  </a:lnTo>
                  <a:lnTo>
                    <a:pt x="2107" y="2180"/>
                  </a:lnTo>
                  <a:lnTo>
                    <a:pt x="2105" y="2182"/>
                  </a:lnTo>
                  <a:lnTo>
                    <a:pt x="2098" y="2192"/>
                  </a:lnTo>
                  <a:lnTo>
                    <a:pt x="2098" y="2196"/>
                  </a:lnTo>
                  <a:lnTo>
                    <a:pt x="2098" y="2196"/>
                  </a:lnTo>
                  <a:lnTo>
                    <a:pt x="2093" y="2199"/>
                  </a:lnTo>
                  <a:lnTo>
                    <a:pt x="2084" y="2208"/>
                  </a:lnTo>
                  <a:lnTo>
                    <a:pt x="2084" y="2213"/>
                  </a:lnTo>
                  <a:lnTo>
                    <a:pt x="2079" y="2220"/>
                  </a:lnTo>
                  <a:lnTo>
                    <a:pt x="2077" y="2227"/>
                  </a:lnTo>
                  <a:lnTo>
                    <a:pt x="2067" y="2244"/>
                  </a:lnTo>
                  <a:lnTo>
                    <a:pt x="2065" y="2248"/>
                  </a:lnTo>
                  <a:lnTo>
                    <a:pt x="2062" y="2248"/>
                  </a:lnTo>
                  <a:lnTo>
                    <a:pt x="2062" y="2253"/>
                  </a:lnTo>
                  <a:lnTo>
                    <a:pt x="2065" y="2255"/>
                  </a:lnTo>
                  <a:lnTo>
                    <a:pt x="2062" y="2265"/>
                  </a:lnTo>
                  <a:lnTo>
                    <a:pt x="2065" y="2272"/>
                  </a:lnTo>
                  <a:lnTo>
                    <a:pt x="2067" y="2277"/>
                  </a:lnTo>
                  <a:lnTo>
                    <a:pt x="2067" y="2279"/>
                  </a:lnTo>
                  <a:lnTo>
                    <a:pt x="2072" y="2286"/>
                  </a:lnTo>
                  <a:lnTo>
                    <a:pt x="2072" y="2291"/>
                  </a:lnTo>
                  <a:lnTo>
                    <a:pt x="2072" y="2298"/>
                  </a:lnTo>
                  <a:lnTo>
                    <a:pt x="2072" y="2300"/>
                  </a:lnTo>
                  <a:lnTo>
                    <a:pt x="2074" y="2303"/>
                  </a:lnTo>
                  <a:lnTo>
                    <a:pt x="2077" y="2312"/>
                  </a:lnTo>
                  <a:lnTo>
                    <a:pt x="2077" y="2314"/>
                  </a:lnTo>
                  <a:lnTo>
                    <a:pt x="2079" y="2314"/>
                  </a:lnTo>
                  <a:lnTo>
                    <a:pt x="2079" y="2317"/>
                  </a:lnTo>
                  <a:lnTo>
                    <a:pt x="2079" y="2322"/>
                  </a:lnTo>
                  <a:lnTo>
                    <a:pt x="2070" y="2340"/>
                  </a:lnTo>
                  <a:lnTo>
                    <a:pt x="2070" y="2343"/>
                  </a:lnTo>
                  <a:lnTo>
                    <a:pt x="2062" y="2352"/>
                  </a:lnTo>
                  <a:lnTo>
                    <a:pt x="2062" y="2350"/>
                  </a:lnTo>
                  <a:lnTo>
                    <a:pt x="2060" y="2350"/>
                  </a:lnTo>
                  <a:lnTo>
                    <a:pt x="2060" y="2352"/>
                  </a:lnTo>
                  <a:lnTo>
                    <a:pt x="2062" y="2352"/>
                  </a:lnTo>
                  <a:lnTo>
                    <a:pt x="2055" y="2359"/>
                  </a:lnTo>
                  <a:lnTo>
                    <a:pt x="2051" y="2371"/>
                  </a:lnTo>
                  <a:lnTo>
                    <a:pt x="2034" y="2395"/>
                  </a:lnTo>
                  <a:lnTo>
                    <a:pt x="2018" y="2421"/>
                  </a:lnTo>
                  <a:lnTo>
                    <a:pt x="2006" y="2433"/>
                  </a:lnTo>
                  <a:lnTo>
                    <a:pt x="2003" y="2437"/>
                  </a:lnTo>
                  <a:lnTo>
                    <a:pt x="1999" y="2454"/>
                  </a:lnTo>
                  <a:lnTo>
                    <a:pt x="1996" y="2461"/>
                  </a:lnTo>
                  <a:lnTo>
                    <a:pt x="1996" y="2470"/>
                  </a:lnTo>
                  <a:lnTo>
                    <a:pt x="1999" y="2478"/>
                  </a:lnTo>
                  <a:lnTo>
                    <a:pt x="1999" y="2482"/>
                  </a:lnTo>
                  <a:lnTo>
                    <a:pt x="2001" y="2487"/>
                  </a:lnTo>
                  <a:lnTo>
                    <a:pt x="2001" y="2489"/>
                  </a:lnTo>
                  <a:lnTo>
                    <a:pt x="2001" y="2489"/>
                  </a:lnTo>
                  <a:lnTo>
                    <a:pt x="1996" y="2489"/>
                  </a:lnTo>
                  <a:lnTo>
                    <a:pt x="1992" y="2492"/>
                  </a:lnTo>
                  <a:lnTo>
                    <a:pt x="1992" y="2489"/>
                  </a:lnTo>
                  <a:lnTo>
                    <a:pt x="1994" y="2489"/>
                  </a:lnTo>
                  <a:lnTo>
                    <a:pt x="1994" y="2487"/>
                  </a:lnTo>
                  <a:lnTo>
                    <a:pt x="1994" y="2487"/>
                  </a:lnTo>
                  <a:lnTo>
                    <a:pt x="1987" y="2482"/>
                  </a:lnTo>
                  <a:lnTo>
                    <a:pt x="1980" y="2482"/>
                  </a:lnTo>
                  <a:lnTo>
                    <a:pt x="1963" y="2482"/>
                  </a:lnTo>
                  <a:lnTo>
                    <a:pt x="1961" y="2482"/>
                  </a:lnTo>
                  <a:lnTo>
                    <a:pt x="1958" y="2485"/>
                  </a:lnTo>
                  <a:lnTo>
                    <a:pt x="1956" y="2489"/>
                  </a:lnTo>
                  <a:lnTo>
                    <a:pt x="1954" y="2492"/>
                  </a:lnTo>
                  <a:lnTo>
                    <a:pt x="1951" y="2492"/>
                  </a:lnTo>
                  <a:lnTo>
                    <a:pt x="1949" y="2494"/>
                  </a:lnTo>
                  <a:lnTo>
                    <a:pt x="1951" y="2496"/>
                  </a:lnTo>
                  <a:lnTo>
                    <a:pt x="1956" y="2501"/>
                  </a:lnTo>
                  <a:lnTo>
                    <a:pt x="1958" y="2504"/>
                  </a:lnTo>
                  <a:lnTo>
                    <a:pt x="1958" y="2506"/>
                  </a:lnTo>
                  <a:lnTo>
                    <a:pt x="1956" y="2511"/>
                  </a:lnTo>
                  <a:lnTo>
                    <a:pt x="1956" y="2513"/>
                  </a:lnTo>
                  <a:lnTo>
                    <a:pt x="1956" y="2515"/>
                  </a:lnTo>
                  <a:lnTo>
                    <a:pt x="1956" y="2518"/>
                  </a:lnTo>
                  <a:lnTo>
                    <a:pt x="1958" y="2520"/>
                  </a:lnTo>
                  <a:lnTo>
                    <a:pt x="1965" y="2520"/>
                  </a:lnTo>
                  <a:lnTo>
                    <a:pt x="1973" y="2527"/>
                  </a:lnTo>
                  <a:lnTo>
                    <a:pt x="1975" y="2530"/>
                  </a:lnTo>
                  <a:lnTo>
                    <a:pt x="1973" y="2530"/>
                  </a:lnTo>
                  <a:lnTo>
                    <a:pt x="1973" y="2532"/>
                  </a:lnTo>
                  <a:lnTo>
                    <a:pt x="1977" y="2537"/>
                  </a:lnTo>
                  <a:lnTo>
                    <a:pt x="1977" y="2537"/>
                  </a:lnTo>
                  <a:lnTo>
                    <a:pt x="1980" y="2534"/>
                  </a:lnTo>
                  <a:lnTo>
                    <a:pt x="1982" y="2525"/>
                  </a:lnTo>
                  <a:lnTo>
                    <a:pt x="1982" y="2522"/>
                  </a:lnTo>
                  <a:lnTo>
                    <a:pt x="1984" y="2520"/>
                  </a:lnTo>
                  <a:lnTo>
                    <a:pt x="1987" y="2518"/>
                  </a:lnTo>
                  <a:lnTo>
                    <a:pt x="1984" y="2530"/>
                  </a:lnTo>
                  <a:lnTo>
                    <a:pt x="1984" y="2539"/>
                  </a:lnTo>
                  <a:lnTo>
                    <a:pt x="1989" y="2551"/>
                  </a:lnTo>
                  <a:lnTo>
                    <a:pt x="1992" y="2556"/>
                  </a:lnTo>
                  <a:lnTo>
                    <a:pt x="1994" y="2560"/>
                  </a:lnTo>
                  <a:lnTo>
                    <a:pt x="1996" y="2563"/>
                  </a:lnTo>
                  <a:lnTo>
                    <a:pt x="2001" y="2563"/>
                  </a:lnTo>
                  <a:lnTo>
                    <a:pt x="2008" y="2563"/>
                  </a:lnTo>
                  <a:lnTo>
                    <a:pt x="2010" y="2563"/>
                  </a:lnTo>
                  <a:lnTo>
                    <a:pt x="2013" y="2560"/>
                  </a:lnTo>
                  <a:lnTo>
                    <a:pt x="2013" y="2565"/>
                  </a:lnTo>
                  <a:lnTo>
                    <a:pt x="2015" y="2567"/>
                  </a:lnTo>
                  <a:lnTo>
                    <a:pt x="2015" y="2567"/>
                  </a:lnTo>
                  <a:lnTo>
                    <a:pt x="2018" y="2570"/>
                  </a:lnTo>
                  <a:lnTo>
                    <a:pt x="2022" y="2572"/>
                  </a:lnTo>
                  <a:lnTo>
                    <a:pt x="2022" y="2572"/>
                  </a:lnTo>
                  <a:lnTo>
                    <a:pt x="2020" y="2574"/>
                  </a:lnTo>
                  <a:lnTo>
                    <a:pt x="2018" y="2577"/>
                  </a:lnTo>
                  <a:lnTo>
                    <a:pt x="2018" y="2582"/>
                  </a:lnTo>
                  <a:lnTo>
                    <a:pt x="2015" y="2586"/>
                  </a:lnTo>
                  <a:lnTo>
                    <a:pt x="2008" y="2593"/>
                  </a:lnTo>
                  <a:lnTo>
                    <a:pt x="2008" y="2598"/>
                  </a:lnTo>
                  <a:lnTo>
                    <a:pt x="2006" y="2603"/>
                  </a:lnTo>
                  <a:lnTo>
                    <a:pt x="2003" y="2605"/>
                  </a:lnTo>
                  <a:lnTo>
                    <a:pt x="2006" y="2608"/>
                  </a:lnTo>
                  <a:lnTo>
                    <a:pt x="2006" y="2610"/>
                  </a:lnTo>
                  <a:lnTo>
                    <a:pt x="2006" y="2615"/>
                  </a:lnTo>
                  <a:lnTo>
                    <a:pt x="2006" y="2615"/>
                  </a:lnTo>
                  <a:lnTo>
                    <a:pt x="2003" y="2615"/>
                  </a:lnTo>
                  <a:lnTo>
                    <a:pt x="2003" y="2617"/>
                  </a:lnTo>
                  <a:lnTo>
                    <a:pt x="2001" y="2617"/>
                  </a:lnTo>
                  <a:lnTo>
                    <a:pt x="2001" y="2619"/>
                  </a:lnTo>
                  <a:lnTo>
                    <a:pt x="2001" y="2622"/>
                  </a:lnTo>
                  <a:lnTo>
                    <a:pt x="1999" y="2624"/>
                  </a:lnTo>
                  <a:lnTo>
                    <a:pt x="1999" y="2626"/>
                  </a:lnTo>
                  <a:lnTo>
                    <a:pt x="1996" y="2626"/>
                  </a:lnTo>
                  <a:lnTo>
                    <a:pt x="1996" y="2624"/>
                  </a:lnTo>
                  <a:lnTo>
                    <a:pt x="1994" y="2624"/>
                  </a:lnTo>
                  <a:lnTo>
                    <a:pt x="1989" y="2624"/>
                  </a:lnTo>
                  <a:lnTo>
                    <a:pt x="1987" y="2624"/>
                  </a:lnTo>
                  <a:lnTo>
                    <a:pt x="1980" y="2619"/>
                  </a:lnTo>
                  <a:lnTo>
                    <a:pt x="1975" y="2617"/>
                  </a:lnTo>
                  <a:lnTo>
                    <a:pt x="1970" y="2615"/>
                  </a:lnTo>
                  <a:lnTo>
                    <a:pt x="1949" y="2612"/>
                  </a:lnTo>
                  <a:lnTo>
                    <a:pt x="1942" y="2612"/>
                  </a:lnTo>
                  <a:lnTo>
                    <a:pt x="1935" y="2612"/>
                  </a:lnTo>
                  <a:lnTo>
                    <a:pt x="1935" y="2612"/>
                  </a:lnTo>
                  <a:lnTo>
                    <a:pt x="1930" y="2615"/>
                  </a:lnTo>
                  <a:lnTo>
                    <a:pt x="1928" y="2615"/>
                  </a:lnTo>
                  <a:lnTo>
                    <a:pt x="1923" y="2617"/>
                  </a:lnTo>
                  <a:lnTo>
                    <a:pt x="1916" y="2617"/>
                  </a:lnTo>
                  <a:lnTo>
                    <a:pt x="1906" y="2619"/>
                  </a:lnTo>
                  <a:lnTo>
                    <a:pt x="1906" y="2619"/>
                  </a:lnTo>
                  <a:lnTo>
                    <a:pt x="1902" y="2624"/>
                  </a:lnTo>
                  <a:lnTo>
                    <a:pt x="1892" y="2626"/>
                  </a:lnTo>
                  <a:lnTo>
                    <a:pt x="1885" y="2629"/>
                  </a:lnTo>
                  <a:lnTo>
                    <a:pt x="1885" y="2626"/>
                  </a:lnTo>
                  <a:lnTo>
                    <a:pt x="1885" y="2622"/>
                  </a:lnTo>
                  <a:lnTo>
                    <a:pt x="1878" y="2617"/>
                  </a:lnTo>
                  <a:lnTo>
                    <a:pt x="1871" y="2610"/>
                  </a:lnTo>
                  <a:lnTo>
                    <a:pt x="1869" y="2608"/>
                  </a:lnTo>
                  <a:lnTo>
                    <a:pt x="1861" y="2603"/>
                  </a:lnTo>
                  <a:lnTo>
                    <a:pt x="1854" y="2600"/>
                  </a:lnTo>
                  <a:lnTo>
                    <a:pt x="1843" y="2596"/>
                  </a:lnTo>
                  <a:lnTo>
                    <a:pt x="1831" y="2593"/>
                  </a:lnTo>
                  <a:lnTo>
                    <a:pt x="1831" y="2591"/>
                  </a:lnTo>
                  <a:lnTo>
                    <a:pt x="1831" y="2591"/>
                  </a:lnTo>
                  <a:lnTo>
                    <a:pt x="1838" y="2593"/>
                  </a:lnTo>
                  <a:lnTo>
                    <a:pt x="1843" y="2593"/>
                  </a:lnTo>
                  <a:lnTo>
                    <a:pt x="1845" y="2596"/>
                  </a:lnTo>
                  <a:lnTo>
                    <a:pt x="1850" y="2596"/>
                  </a:lnTo>
                  <a:lnTo>
                    <a:pt x="1850" y="2596"/>
                  </a:lnTo>
                  <a:lnTo>
                    <a:pt x="1852" y="2596"/>
                  </a:lnTo>
                  <a:lnTo>
                    <a:pt x="1852" y="2598"/>
                  </a:lnTo>
                  <a:lnTo>
                    <a:pt x="1854" y="2598"/>
                  </a:lnTo>
                  <a:lnTo>
                    <a:pt x="1859" y="2600"/>
                  </a:lnTo>
                  <a:lnTo>
                    <a:pt x="1864" y="2603"/>
                  </a:lnTo>
                  <a:lnTo>
                    <a:pt x="1869" y="2603"/>
                  </a:lnTo>
                  <a:lnTo>
                    <a:pt x="1869" y="2600"/>
                  </a:lnTo>
                  <a:lnTo>
                    <a:pt x="1869" y="2600"/>
                  </a:lnTo>
                  <a:lnTo>
                    <a:pt x="1866" y="2600"/>
                  </a:lnTo>
                  <a:lnTo>
                    <a:pt x="1864" y="2600"/>
                  </a:lnTo>
                  <a:lnTo>
                    <a:pt x="1864" y="2598"/>
                  </a:lnTo>
                  <a:lnTo>
                    <a:pt x="1861" y="2598"/>
                  </a:lnTo>
                  <a:lnTo>
                    <a:pt x="1859" y="2598"/>
                  </a:lnTo>
                  <a:lnTo>
                    <a:pt x="1859" y="2596"/>
                  </a:lnTo>
                  <a:lnTo>
                    <a:pt x="1859" y="2596"/>
                  </a:lnTo>
                  <a:lnTo>
                    <a:pt x="1859" y="2593"/>
                  </a:lnTo>
                  <a:lnTo>
                    <a:pt x="1859" y="2591"/>
                  </a:lnTo>
                  <a:lnTo>
                    <a:pt x="1859" y="2586"/>
                  </a:lnTo>
                  <a:lnTo>
                    <a:pt x="1857" y="2591"/>
                  </a:lnTo>
                  <a:lnTo>
                    <a:pt x="1857" y="2593"/>
                  </a:lnTo>
                  <a:lnTo>
                    <a:pt x="1859" y="2593"/>
                  </a:lnTo>
                  <a:lnTo>
                    <a:pt x="1857" y="2596"/>
                  </a:lnTo>
                  <a:lnTo>
                    <a:pt x="1854" y="2596"/>
                  </a:lnTo>
                  <a:lnTo>
                    <a:pt x="1852" y="2593"/>
                  </a:lnTo>
                  <a:lnTo>
                    <a:pt x="1850" y="2593"/>
                  </a:lnTo>
                  <a:lnTo>
                    <a:pt x="1845" y="2593"/>
                  </a:lnTo>
                  <a:lnTo>
                    <a:pt x="1845" y="2591"/>
                  </a:lnTo>
                  <a:lnTo>
                    <a:pt x="1840" y="2591"/>
                  </a:lnTo>
                  <a:lnTo>
                    <a:pt x="1831" y="2591"/>
                  </a:lnTo>
                  <a:lnTo>
                    <a:pt x="1828" y="2593"/>
                  </a:lnTo>
                  <a:lnTo>
                    <a:pt x="1824" y="2593"/>
                  </a:lnTo>
                  <a:lnTo>
                    <a:pt x="1819" y="2593"/>
                  </a:lnTo>
                  <a:lnTo>
                    <a:pt x="1814" y="2596"/>
                  </a:lnTo>
                  <a:lnTo>
                    <a:pt x="1812" y="2596"/>
                  </a:lnTo>
                  <a:lnTo>
                    <a:pt x="1807" y="2596"/>
                  </a:lnTo>
                  <a:lnTo>
                    <a:pt x="1802" y="2600"/>
                  </a:lnTo>
                  <a:lnTo>
                    <a:pt x="1795" y="2600"/>
                  </a:lnTo>
                  <a:lnTo>
                    <a:pt x="1793" y="2600"/>
                  </a:lnTo>
                  <a:lnTo>
                    <a:pt x="1793" y="2600"/>
                  </a:lnTo>
                  <a:lnTo>
                    <a:pt x="1788" y="2598"/>
                  </a:lnTo>
                  <a:lnTo>
                    <a:pt x="1786" y="2596"/>
                  </a:lnTo>
                  <a:lnTo>
                    <a:pt x="1783" y="2593"/>
                  </a:lnTo>
                  <a:lnTo>
                    <a:pt x="1783" y="2591"/>
                  </a:lnTo>
                  <a:lnTo>
                    <a:pt x="1788" y="2586"/>
                  </a:lnTo>
                  <a:lnTo>
                    <a:pt x="1788" y="2589"/>
                  </a:lnTo>
                  <a:lnTo>
                    <a:pt x="1788" y="2591"/>
                  </a:lnTo>
                  <a:lnTo>
                    <a:pt x="1788" y="2596"/>
                  </a:lnTo>
                  <a:lnTo>
                    <a:pt x="1790" y="2596"/>
                  </a:lnTo>
                  <a:lnTo>
                    <a:pt x="1790" y="2593"/>
                  </a:lnTo>
                  <a:lnTo>
                    <a:pt x="1790" y="2589"/>
                  </a:lnTo>
                  <a:lnTo>
                    <a:pt x="1793" y="2582"/>
                  </a:lnTo>
                  <a:lnTo>
                    <a:pt x="1795" y="2582"/>
                  </a:lnTo>
                  <a:lnTo>
                    <a:pt x="1798" y="2577"/>
                  </a:lnTo>
                  <a:lnTo>
                    <a:pt x="1805" y="2570"/>
                  </a:lnTo>
                  <a:lnTo>
                    <a:pt x="1807" y="2570"/>
                  </a:lnTo>
                  <a:lnTo>
                    <a:pt x="1809" y="2567"/>
                  </a:lnTo>
                  <a:lnTo>
                    <a:pt x="1809" y="2563"/>
                  </a:lnTo>
                  <a:lnTo>
                    <a:pt x="1807" y="2560"/>
                  </a:lnTo>
                  <a:lnTo>
                    <a:pt x="1807" y="2556"/>
                  </a:lnTo>
                  <a:lnTo>
                    <a:pt x="1805" y="2556"/>
                  </a:lnTo>
                  <a:lnTo>
                    <a:pt x="1805" y="2558"/>
                  </a:lnTo>
                  <a:lnTo>
                    <a:pt x="1802" y="2558"/>
                  </a:lnTo>
                  <a:lnTo>
                    <a:pt x="1802" y="2560"/>
                  </a:lnTo>
                  <a:lnTo>
                    <a:pt x="1805" y="2560"/>
                  </a:lnTo>
                  <a:lnTo>
                    <a:pt x="1805" y="2563"/>
                  </a:lnTo>
                  <a:lnTo>
                    <a:pt x="1798" y="2570"/>
                  </a:lnTo>
                  <a:lnTo>
                    <a:pt x="1793" y="2572"/>
                  </a:lnTo>
                  <a:lnTo>
                    <a:pt x="1788" y="2570"/>
                  </a:lnTo>
                  <a:lnTo>
                    <a:pt x="1788" y="2570"/>
                  </a:lnTo>
                  <a:lnTo>
                    <a:pt x="1786" y="2570"/>
                  </a:lnTo>
                  <a:lnTo>
                    <a:pt x="1786" y="2570"/>
                  </a:lnTo>
                  <a:lnTo>
                    <a:pt x="1786" y="2570"/>
                  </a:lnTo>
                  <a:lnTo>
                    <a:pt x="1788" y="2572"/>
                  </a:lnTo>
                  <a:lnTo>
                    <a:pt x="1788" y="2572"/>
                  </a:lnTo>
                  <a:lnTo>
                    <a:pt x="1788" y="2574"/>
                  </a:lnTo>
                  <a:lnTo>
                    <a:pt x="1781" y="2579"/>
                  </a:lnTo>
                  <a:lnTo>
                    <a:pt x="1781" y="2582"/>
                  </a:lnTo>
                  <a:lnTo>
                    <a:pt x="1779" y="2582"/>
                  </a:lnTo>
                  <a:lnTo>
                    <a:pt x="1776" y="2584"/>
                  </a:lnTo>
                  <a:lnTo>
                    <a:pt x="1774" y="2584"/>
                  </a:lnTo>
                  <a:lnTo>
                    <a:pt x="1772" y="2584"/>
                  </a:lnTo>
                  <a:lnTo>
                    <a:pt x="1769" y="2582"/>
                  </a:lnTo>
                  <a:lnTo>
                    <a:pt x="1769" y="2579"/>
                  </a:lnTo>
                  <a:lnTo>
                    <a:pt x="1769" y="2579"/>
                  </a:lnTo>
                  <a:lnTo>
                    <a:pt x="1769" y="2582"/>
                  </a:lnTo>
                  <a:lnTo>
                    <a:pt x="1772" y="2586"/>
                  </a:lnTo>
                  <a:lnTo>
                    <a:pt x="1772" y="2589"/>
                  </a:lnTo>
                  <a:lnTo>
                    <a:pt x="1769" y="2591"/>
                  </a:lnTo>
                  <a:lnTo>
                    <a:pt x="1767" y="2596"/>
                  </a:lnTo>
                  <a:lnTo>
                    <a:pt x="1764" y="2598"/>
                  </a:lnTo>
                  <a:lnTo>
                    <a:pt x="1762" y="2600"/>
                  </a:lnTo>
                  <a:lnTo>
                    <a:pt x="1760" y="2600"/>
                  </a:lnTo>
                  <a:lnTo>
                    <a:pt x="1760" y="2600"/>
                  </a:lnTo>
                  <a:lnTo>
                    <a:pt x="1762" y="2600"/>
                  </a:lnTo>
                  <a:lnTo>
                    <a:pt x="1764" y="2598"/>
                  </a:lnTo>
                  <a:lnTo>
                    <a:pt x="1767" y="2598"/>
                  </a:lnTo>
                  <a:lnTo>
                    <a:pt x="1774" y="2593"/>
                  </a:lnTo>
                  <a:lnTo>
                    <a:pt x="1776" y="2593"/>
                  </a:lnTo>
                  <a:lnTo>
                    <a:pt x="1776" y="2598"/>
                  </a:lnTo>
                  <a:lnTo>
                    <a:pt x="1779" y="2596"/>
                  </a:lnTo>
                  <a:lnTo>
                    <a:pt x="1779" y="2593"/>
                  </a:lnTo>
                  <a:lnTo>
                    <a:pt x="1781" y="2593"/>
                  </a:lnTo>
                  <a:lnTo>
                    <a:pt x="1781" y="2596"/>
                  </a:lnTo>
                  <a:lnTo>
                    <a:pt x="1781" y="2596"/>
                  </a:lnTo>
                  <a:lnTo>
                    <a:pt x="1783" y="2596"/>
                  </a:lnTo>
                  <a:lnTo>
                    <a:pt x="1781" y="2598"/>
                  </a:lnTo>
                  <a:lnTo>
                    <a:pt x="1776" y="2598"/>
                  </a:lnTo>
                  <a:lnTo>
                    <a:pt x="1772" y="2608"/>
                  </a:lnTo>
                  <a:lnTo>
                    <a:pt x="1772" y="2610"/>
                  </a:lnTo>
                  <a:lnTo>
                    <a:pt x="1772" y="2612"/>
                  </a:lnTo>
                  <a:lnTo>
                    <a:pt x="1769" y="2612"/>
                  </a:lnTo>
                  <a:lnTo>
                    <a:pt x="1769" y="2615"/>
                  </a:lnTo>
                  <a:lnTo>
                    <a:pt x="1772" y="2615"/>
                  </a:lnTo>
                  <a:lnTo>
                    <a:pt x="1774" y="2612"/>
                  </a:lnTo>
                  <a:lnTo>
                    <a:pt x="1774" y="2612"/>
                  </a:lnTo>
                  <a:lnTo>
                    <a:pt x="1776" y="2612"/>
                  </a:lnTo>
                  <a:lnTo>
                    <a:pt x="1776" y="2612"/>
                  </a:lnTo>
                  <a:lnTo>
                    <a:pt x="1772" y="2617"/>
                  </a:lnTo>
                  <a:lnTo>
                    <a:pt x="1772" y="2619"/>
                  </a:lnTo>
                  <a:lnTo>
                    <a:pt x="1772" y="2622"/>
                  </a:lnTo>
                  <a:lnTo>
                    <a:pt x="1772" y="2624"/>
                  </a:lnTo>
                  <a:lnTo>
                    <a:pt x="1774" y="2626"/>
                  </a:lnTo>
                  <a:lnTo>
                    <a:pt x="1774" y="2626"/>
                  </a:lnTo>
                  <a:lnTo>
                    <a:pt x="1772" y="2629"/>
                  </a:lnTo>
                  <a:lnTo>
                    <a:pt x="1769" y="2626"/>
                  </a:lnTo>
                  <a:lnTo>
                    <a:pt x="1764" y="2626"/>
                  </a:lnTo>
                  <a:lnTo>
                    <a:pt x="1762" y="2629"/>
                  </a:lnTo>
                  <a:lnTo>
                    <a:pt x="1760" y="2631"/>
                  </a:lnTo>
                  <a:lnTo>
                    <a:pt x="1748" y="2636"/>
                  </a:lnTo>
                  <a:lnTo>
                    <a:pt x="1748" y="2636"/>
                  </a:lnTo>
                  <a:lnTo>
                    <a:pt x="1746" y="2638"/>
                  </a:lnTo>
                  <a:lnTo>
                    <a:pt x="1743" y="2641"/>
                  </a:lnTo>
                  <a:lnTo>
                    <a:pt x="1743" y="2645"/>
                  </a:lnTo>
                  <a:lnTo>
                    <a:pt x="1741" y="2648"/>
                  </a:lnTo>
                  <a:lnTo>
                    <a:pt x="1738" y="2648"/>
                  </a:lnTo>
                  <a:lnTo>
                    <a:pt x="1736" y="2648"/>
                  </a:lnTo>
                  <a:lnTo>
                    <a:pt x="1736" y="2650"/>
                  </a:lnTo>
                  <a:lnTo>
                    <a:pt x="1734" y="2657"/>
                  </a:lnTo>
                  <a:lnTo>
                    <a:pt x="1734" y="2660"/>
                  </a:lnTo>
                  <a:lnTo>
                    <a:pt x="1734" y="2660"/>
                  </a:lnTo>
                  <a:lnTo>
                    <a:pt x="1731" y="2662"/>
                  </a:lnTo>
                  <a:lnTo>
                    <a:pt x="1729" y="2664"/>
                  </a:lnTo>
                  <a:lnTo>
                    <a:pt x="1727" y="2664"/>
                  </a:lnTo>
                  <a:lnTo>
                    <a:pt x="1724" y="2667"/>
                  </a:lnTo>
                  <a:lnTo>
                    <a:pt x="1722" y="2667"/>
                  </a:lnTo>
                  <a:lnTo>
                    <a:pt x="1724" y="2662"/>
                  </a:lnTo>
                  <a:lnTo>
                    <a:pt x="1722" y="2660"/>
                  </a:lnTo>
                  <a:lnTo>
                    <a:pt x="1722" y="2660"/>
                  </a:lnTo>
                  <a:lnTo>
                    <a:pt x="1727" y="2652"/>
                  </a:lnTo>
                  <a:lnTo>
                    <a:pt x="1731" y="2648"/>
                  </a:lnTo>
                  <a:lnTo>
                    <a:pt x="1731" y="2643"/>
                  </a:lnTo>
                  <a:lnTo>
                    <a:pt x="1736" y="2643"/>
                  </a:lnTo>
                  <a:lnTo>
                    <a:pt x="1738" y="2641"/>
                  </a:lnTo>
                  <a:lnTo>
                    <a:pt x="1738" y="2636"/>
                  </a:lnTo>
                  <a:lnTo>
                    <a:pt x="1738" y="2631"/>
                  </a:lnTo>
                  <a:lnTo>
                    <a:pt x="1738" y="2626"/>
                  </a:lnTo>
                  <a:lnTo>
                    <a:pt x="1736" y="2619"/>
                  </a:lnTo>
                  <a:lnTo>
                    <a:pt x="1734" y="2617"/>
                  </a:lnTo>
                  <a:lnTo>
                    <a:pt x="1731" y="2612"/>
                  </a:lnTo>
                  <a:lnTo>
                    <a:pt x="1736" y="2610"/>
                  </a:lnTo>
                  <a:lnTo>
                    <a:pt x="1736" y="2608"/>
                  </a:lnTo>
                  <a:lnTo>
                    <a:pt x="1736" y="2605"/>
                  </a:lnTo>
                  <a:lnTo>
                    <a:pt x="1734" y="2603"/>
                  </a:lnTo>
                  <a:lnTo>
                    <a:pt x="1731" y="2598"/>
                  </a:lnTo>
                  <a:lnTo>
                    <a:pt x="1729" y="2596"/>
                  </a:lnTo>
                  <a:lnTo>
                    <a:pt x="1727" y="2593"/>
                  </a:lnTo>
                  <a:lnTo>
                    <a:pt x="1727" y="2591"/>
                  </a:lnTo>
                  <a:lnTo>
                    <a:pt x="1724" y="2589"/>
                  </a:lnTo>
                  <a:lnTo>
                    <a:pt x="1720" y="2589"/>
                  </a:lnTo>
                  <a:lnTo>
                    <a:pt x="1722" y="2586"/>
                  </a:lnTo>
                  <a:lnTo>
                    <a:pt x="1722" y="2586"/>
                  </a:lnTo>
                  <a:lnTo>
                    <a:pt x="1717" y="2582"/>
                  </a:lnTo>
                  <a:lnTo>
                    <a:pt x="1717" y="2579"/>
                  </a:lnTo>
                  <a:lnTo>
                    <a:pt x="1715" y="2574"/>
                  </a:lnTo>
                  <a:lnTo>
                    <a:pt x="1712" y="2574"/>
                  </a:lnTo>
                  <a:lnTo>
                    <a:pt x="1712" y="2572"/>
                  </a:lnTo>
                  <a:lnTo>
                    <a:pt x="1712" y="2572"/>
                  </a:lnTo>
                  <a:lnTo>
                    <a:pt x="1710" y="2572"/>
                  </a:lnTo>
                  <a:lnTo>
                    <a:pt x="1708" y="2572"/>
                  </a:lnTo>
                  <a:lnTo>
                    <a:pt x="1708" y="2572"/>
                  </a:lnTo>
                  <a:lnTo>
                    <a:pt x="1705" y="2570"/>
                  </a:lnTo>
                  <a:lnTo>
                    <a:pt x="1703" y="2572"/>
                  </a:lnTo>
                  <a:lnTo>
                    <a:pt x="1703" y="2574"/>
                  </a:lnTo>
                  <a:lnTo>
                    <a:pt x="1703" y="2577"/>
                  </a:lnTo>
                  <a:lnTo>
                    <a:pt x="1705" y="2582"/>
                  </a:lnTo>
                  <a:lnTo>
                    <a:pt x="1705" y="2584"/>
                  </a:lnTo>
                  <a:lnTo>
                    <a:pt x="1703" y="2589"/>
                  </a:lnTo>
                  <a:lnTo>
                    <a:pt x="1703" y="2591"/>
                  </a:lnTo>
                  <a:lnTo>
                    <a:pt x="1701" y="2593"/>
                  </a:lnTo>
                  <a:lnTo>
                    <a:pt x="1703" y="2596"/>
                  </a:lnTo>
                  <a:lnTo>
                    <a:pt x="1703" y="2598"/>
                  </a:lnTo>
                  <a:lnTo>
                    <a:pt x="1703" y="2598"/>
                  </a:lnTo>
                  <a:lnTo>
                    <a:pt x="1698" y="2608"/>
                  </a:lnTo>
                  <a:lnTo>
                    <a:pt x="1698" y="2615"/>
                  </a:lnTo>
                  <a:lnTo>
                    <a:pt x="1698" y="2617"/>
                  </a:lnTo>
                  <a:lnTo>
                    <a:pt x="1703" y="2617"/>
                  </a:lnTo>
                  <a:lnTo>
                    <a:pt x="1703" y="2617"/>
                  </a:lnTo>
                  <a:lnTo>
                    <a:pt x="1703" y="2619"/>
                  </a:lnTo>
                  <a:lnTo>
                    <a:pt x="1703" y="2622"/>
                  </a:lnTo>
                  <a:lnTo>
                    <a:pt x="1705" y="2624"/>
                  </a:lnTo>
                  <a:lnTo>
                    <a:pt x="1708" y="2624"/>
                  </a:lnTo>
                  <a:lnTo>
                    <a:pt x="1712" y="2622"/>
                  </a:lnTo>
                  <a:lnTo>
                    <a:pt x="1712" y="2622"/>
                  </a:lnTo>
                  <a:lnTo>
                    <a:pt x="1712" y="2624"/>
                  </a:lnTo>
                  <a:lnTo>
                    <a:pt x="1710" y="2624"/>
                  </a:lnTo>
                  <a:lnTo>
                    <a:pt x="1708" y="2624"/>
                  </a:lnTo>
                  <a:lnTo>
                    <a:pt x="1705" y="2626"/>
                  </a:lnTo>
                  <a:lnTo>
                    <a:pt x="1703" y="2631"/>
                  </a:lnTo>
                  <a:lnTo>
                    <a:pt x="1701" y="2636"/>
                  </a:lnTo>
                  <a:lnTo>
                    <a:pt x="1698" y="2638"/>
                  </a:lnTo>
                  <a:lnTo>
                    <a:pt x="1696" y="2641"/>
                  </a:lnTo>
                  <a:lnTo>
                    <a:pt x="1694" y="2641"/>
                  </a:lnTo>
                  <a:lnTo>
                    <a:pt x="1694" y="2641"/>
                  </a:lnTo>
                  <a:lnTo>
                    <a:pt x="1694" y="2641"/>
                  </a:lnTo>
                  <a:lnTo>
                    <a:pt x="1694" y="2641"/>
                  </a:lnTo>
                  <a:lnTo>
                    <a:pt x="1694" y="2648"/>
                  </a:lnTo>
                  <a:lnTo>
                    <a:pt x="1694" y="2648"/>
                  </a:lnTo>
                  <a:lnTo>
                    <a:pt x="1694" y="2645"/>
                  </a:lnTo>
                  <a:lnTo>
                    <a:pt x="1694" y="2648"/>
                  </a:lnTo>
                  <a:lnTo>
                    <a:pt x="1689" y="2652"/>
                  </a:lnTo>
                  <a:lnTo>
                    <a:pt x="1682" y="2655"/>
                  </a:lnTo>
                  <a:lnTo>
                    <a:pt x="1682" y="2655"/>
                  </a:lnTo>
                  <a:lnTo>
                    <a:pt x="1677" y="2657"/>
                  </a:lnTo>
                  <a:lnTo>
                    <a:pt x="1675" y="2657"/>
                  </a:lnTo>
                  <a:lnTo>
                    <a:pt x="1672" y="2660"/>
                  </a:lnTo>
                  <a:lnTo>
                    <a:pt x="1670" y="2657"/>
                  </a:lnTo>
                  <a:lnTo>
                    <a:pt x="1670" y="2655"/>
                  </a:lnTo>
                  <a:lnTo>
                    <a:pt x="1665" y="2655"/>
                  </a:lnTo>
                  <a:lnTo>
                    <a:pt x="1663" y="2655"/>
                  </a:lnTo>
                  <a:lnTo>
                    <a:pt x="1663" y="2652"/>
                  </a:lnTo>
                  <a:lnTo>
                    <a:pt x="1663" y="2655"/>
                  </a:lnTo>
                  <a:lnTo>
                    <a:pt x="1653" y="2657"/>
                  </a:lnTo>
                  <a:lnTo>
                    <a:pt x="1649" y="2657"/>
                  </a:lnTo>
                  <a:lnTo>
                    <a:pt x="1646" y="2660"/>
                  </a:lnTo>
                  <a:lnTo>
                    <a:pt x="1644" y="2662"/>
                  </a:lnTo>
                  <a:lnTo>
                    <a:pt x="1642" y="2662"/>
                  </a:lnTo>
                  <a:lnTo>
                    <a:pt x="1637" y="2662"/>
                  </a:lnTo>
                  <a:lnTo>
                    <a:pt x="1637" y="2662"/>
                  </a:lnTo>
                  <a:lnTo>
                    <a:pt x="1639" y="2660"/>
                  </a:lnTo>
                  <a:lnTo>
                    <a:pt x="1637" y="2657"/>
                  </a:lnTo>
                  <a:lnTo>
                    <a:pt x="1637" y="2657"/>
                  </a:lnTo>
                  <a:lnTo>
                    <a:pt x="1644" y="2650"/>
                  </a:lnTo>
                  <a:lnTo>
                    <a:pt x="1644" y="2648"/>
                  </a:lnTo>
                  <a:lnTo>
                    <a:pt x="1646" y="2645"/>
                  </a:lnTo>
                  <a:lnTo>
                    <a:pt x="1649" y="2643"/>
                  </a:lnTo>
                  <a:lnTo>
                    <a:pt x="1649" y="2643"/>
                  </a:lnTo>
                  <a:lnTo>
                    <a:pt x="1651" y="2641"/>
                  </a:lnTo>
                  <a:lnTo>
                    <a:pt x="1651" y="2638"/>
                  </a:lnTo>
                  <a:lnTo>
                    <a:pt x="1658" y="2636"/>
                  </a:lnTo>
                  <a:lnTo>
                    <a:pt x="1656" y="2638"/>
                  </a:lnTo>
                  <a:lnTo>
                    <a:pt x="1653" y="2636"/>
                  </a:lnTo>
                  <a:lnTo>
                    <a:pt x="1651" y="2636"/>
                  </a:lnTo>
                  <a:lnTo>
                    <a:pt x="1651" y="2636"/>
                  </a:lnTo>
                  <a:lnTo>
                    <a:pt x="1653" y="2631"/>
                  </a:lnTo>
                  <a:lnTo>
                    <a:pt x="1653" y="2634"/>
                  </a:lnTo>
                  <a:lnTo>
                    <a:pt x="1649" y="2636"/>
                  </a:lnTo>
                  <a:lnTo>
                    <a:pt x="1646" y="2636"/>
                  </a:lnTo>
                  <a:lnTo>
                    <a:pt x="1646" y="2634"/>
                  </a:lnTo>
                  <a:lnTo>
                    <a:pt x="1644" y="2634"/>
                  </a:lnTo>
                  <a:lnTo>
                    <a:pt x="1644" y="2631"/>
                  </a:lnTo>
                  <a:lnTo>
                    <a:pt x="1639" y="2629"/>
                  </a:lnTo>
                  <a:lnTo>
                    <a:pt x="1630" y="2629"/>
                  </a:lnTo>
                  <a:lnTo>
                    <a:pt x="1630" y="2631"/>
                  </a:lnTo>
                  <a:lnTo>
                    <a:pt x="1630" y="2631"/>
                  </a:lnTo>
                  <a:lnTo>
                    <a:pt x="1634" y="2641"/>
                  </a:lnTo>
                  <a:lnTo>
                    <a:pt x="1637" y="2641"/>
                  </a:lnTo>
                  <a:lnTo>
                    <a:pt x="1642" y="2641"/>
                  </a:lnTo>
                  <a:lnTo>
                    <a:pt x="1644" y="2643"/>
                  </a:lnTo>
                  <a:lnTo>
                    <a:pt x="1646" y="2643"/>
                  </a:lnTo>
                  <a:lnTo>
                    <a:pt x="1646" y="2643"/>
                  </a:lnTo>
                  <a:lnTo>
                    <a:pt x="1644" y="2645"/>
                  </a:lnTo>
                  <a:lnTo>
                    <a:pt x="1639" y="2645"/>
                  </a:lnTo>
                  <a:lnTo>
                    <a:pt x="1630" y="2641"/>
                  </a:lnTo>
                  <a:lnTo>
                    <a:pt x="1618" y="2638"/>
                  </a:lnTo>
                  <a:lnTo>
                    <a:pt x="1616" y="2638"/>
                  </a:lnTo>
                  <a:lnTo>
                    <a:pt x="1613" y="2641"/>
                  </a:lnTo>
                  <a:lnTo>
                    <a:pt x="1611" y="2645"/>
                  </a:lnTo>
                  <a:lnTo>
                    <a:pt x="1611" y="2648"/>
                  </a:lnTo>
                  <a:lnTo>
                    <a:pt x="1608" y="2652"/>
                  </a:lnTo>
                  <a:lnTo>
                    <a:pt x="1606" y="2655"/>
                  </a:lnTo>
                  <a:lnTo>
                    <a:pt x="1604" y="2655"/>
                  </a:lnTo>
                  <a:lnTo>
                    <a:pt x="1601" y="2657"/>
                  </a:lnTo>
                  <a:lnTo>
                    <a:pt x="1599" y="2657"/>
                  </a:lnTo>
                  <a:lnTo>
                    <a:pt x="1599" y="2657"/>
                  </a:lnTo>
                  <a:lnTo>
                    <a:pt x="1599" y="2657"/>
                  </a:lnTo>
                  <a:lnTo>
                    <a:pt x="1597" y="2657"/>
                  </a:lnTo>
                  <a:lnTo>
                    <a:pt x="1589" y="2657"/>
                  </a:lnTo>
                  <a:lnTo>
                    <a:pt x="1585" y="2657"/>
                  </a:lnTo>
                  <a:lnTo>
                    <a:pt x="1585" y="2660"/>
                  </a:lnTo>
                  <a:lnTo>
                    <a:pt x="1582" y="2660"/>
                  </a:lnTo>
                  <a:lnTo>
                    <a:pt x="1575" y="2657"/>
                  </a:lnTo>
                  <a:lnTo>
                    <a:pt x="1573" y="2657"/>
                  </a:lnTo>
                  <a:lnTo>
                    <a:pt x="1571" y="2657"/>
                  </a:lnTo>
                  <a:lnTo>
                    <a:pt x="1566" y="2657"/>
                  </a:lnTo>
                  <a:lnTo>
                    <a:pt x="1561" y="2655"/>
                  </a:lnTo>
                  <a:lnTo>
                    <a:pt x="1559" y="2655"/>
                  </a:lnTo>
                  <a:lnTo>
                    <a:pt x="1556" y="2652"/>
                  </a:lnTo>
                  <a:lnTo>
                    <a:pt x="1554" y="2652"/>
                  </a:lnTo>
                  <a:lnTo>
                    <a:pt x="1552" y="2652"/>
                  </a:lnTo>
                  <a:lnTo>
                    <a:pt x="1549" y="2652"/>
                  </a:lnTo>
                  <a:lnTo>
                    <a:pt x="1545" y="2652"/>
                  </a:lnTo>
                  <a:lnTo>
                    <a:pt x="1542" y="2655"/>
                  </a:lnTo>
                  <a:lnTo>
                    <a:pt x="1542" y="2660"/>
                  </a:lnTo>
                  <a:lnTo>
                    <a:pt x="1540" y="2657"/>
                  </a:lnTo>
                  <a:lnTo>
                    <a:pt x="1537" y="2655"/>
                  </a:lnTo>
                  <a:lnTo>
                    <a:pt x="1537" y="2655"/>
                  </a:lnTo>
                  <a:lnTo>
                    <a:pt x="1535" y="2655"/>
                  </a:lnTo>
                  <a:lnTo>
                    <a:pt x="1535" y="2655"/>
                  </a:lnTo>
                  <a:lnTo>
                    <a:pt x="1533" y="2655"/>
                  </a:lnTo>
                  <a:lnTo>
                    <a:pt x="1530" y="2655"/>
                  </a:lnTo>
                  <a:lnTo>
                    <a:pt x="1528" y="2655"/>
                  </a:lnTo>
                  <a:lnTo>
                    <a:pt x="1526" y="2655"/>
                  </a:lnTo>
                  <a:lnTo>
                    <a:pt x="1523" y="2655"/>
                  </a:lnTo>
                  <a:lnTo>
                    <a:pt x="1514" y="2655"/>
                  </a:lnTo>
                  <a:lnTo>
                    <a:pt x="1514" y="2655"/>
                  </a:lnTo>
                  <a:lnTo>
                    <a:pt x="1514" y="2652"/>
                  </a:lnTo>
                  <a:lnTo>
                    <a:pt x="1514" y="2655"/>
                  </a:lnTo>
                  <a:lnTo>
                    <a:pt x="1511" y="2655"/>
                  </a:lnTo>
                  <a:lnTo>
                    <a:pt x="1507" y="2657"/>
                  </a:lnTo>
                  <a:lnTo>
                    <a:pt x="1507" y="2657"/>
                  </a:lnTo>
                  <a:lnTo>
                    <a:pt x="1504" y="2657"/>
                  </a:lnTo>
                  <a:lnTo>
                    <a:pt x="1504" y="2657"/>
                  </a:lnTo>
                  <a:lnTo>
                    <a:pt x="1502" y="2660"/>
                  </a:lnTo>
                  <a:lnTo>
                    <a:pt x="1500" y="2660"/>
                  </a:lnTo>
                  <a:lnTo>
                    <a:pt x="1500" y="2660"/>
                  </a:lnTo>
                  <a:lnTo>
                    <a:pt x="1497" y="2662"/>
                  </a:lnTo>
                  <a:lnTo>
                    <a:pt x="1497" y="2660"/>
                  </a:lnTo>
                  <a:lnTo>
                    <a:pt x="1497" y="2662"/>
                  </a:lnTo>
                  <a:lnTo>
                    <a:pt x="1495" y="2660"/>
                  </a:lnTo>
                  <a:lnTo>
                    <a:pt x="1493" y="2660"/>
                  </a:lnTo>
                  <a:lnTo>
                    <a:pt x="1490" y="2660"/>
                  </a:lnTo>
                  <a:lnTo>
                    <a:pt x="1490" y="2660"/>
                  </a:lnTo>
                  <a:lnTo>
                    <a:pt x="1488" y="2662"/>
                  </a:lnTo>
                  <a:lnTo>
                    <a:pt x="1485" y="2660"/>
                  </a:lnTo>
                  <a:lnTo>
                    <a:pt x="1483" y="2660"/>
                  </a:lnTo>
                  <a:lnTo>
                    <a:pt x="1481" y="2662"/>
                  </a:lnTo>
                  <a:lnTo>
                    <a:pt x="1476" y="2662"/>
                  </a:lnTo>
                  <a:lnTo>
                    <a:pt x="1474" y="2664"/>
                  </a:lnTo>
                  <a:lnTo>
                    <a:pt x="1471" y="2667"/>
                  </a:lnTo>
                  <a:lnTo>
                    <a:pt x="1469" y="2669"/>
                  </a:lnTo>
                  <a:lnTo>
                    <a:pt x="1467" y="2667"/>
                  </a:lnTo>
                  <a:lnTo>
                    <a:pt x="1467" y="2667"/>
                  </a:lnTo>
                  <a:lnTo>
                    <a:pt x="1467" y="2667"/>
                  </a:lnTo>
                  <a:lnTo>
                    <a:pt x="1464" y="2669"/>
                  </a:lnTo>
                  <a:lnTo>
                    <a:pt x="1464" y="2669"/>
                  </a:lnTo>
                  <a:lnTo>
                    <a:pt x="1462" y="2674"/>
                  </a:lnTo>
                  <a:lnTo>
                    <a:pt x="1459" y="2674"/>
                  </a:lnTo>
                  <a:lnTo>
                    <a:pt x="1457" y="2674"/>
                  </a:lnTo>
                  <a:lnTo>
                    <a:pt x="1455" y="2676"/>
                  </a:lnTo>
                  <a:lnTo>
                    <a:pt x="1455" y="2676"/>
                  </a:lnTo>
                  <a:lnTo>
                    <a:pt x="1452" y="2678"/>
                  </a:lnTo>
                  <a:lnTo>
                    <a:pt x="1450" y="2681"/>
                  </a:lnTo>
                  <a:lnTo>
                    <a:pt x="1450" y="2681"/>
                  </a:lnTo>
                  <a:lnTo>
                    <a:pt x="1445" y="2681"/>
                  </a:lnTo>
                  <a:lnTo>
                    <a:pt x="1443" y="2678"/>
                  </a:lnTo>
                  <a:lnTo>
                    <a:pt x="1438" y="2678"/>
                  </a:lnTo>
                  <a:lnTo>
                    <a:pt x="1436" y="2683"/>
                  </a:lnTo>
                  <a:lnTo>
                    <a:pt x="1433" y="2683"/>
                  </a:lnTo>
                  <a:lnTo>
                    <a:pt x="1431" y="2683"/>
                  </a:lnTo>
                  <a:lnTo>
                    <a:pt x="1429" y="2686"/>
                  </a:lnTo>
                  <a:lnTo>
                    <a:pt x="1424" y="2693"/>
                  </a:lnTo>
                  <a:lnTo>
                    <a:pt x="1424" y="2695"/>
                  </a:lnTo>
                  <a:lnTo>
                    <a:pt x="1422" y="2700"/>
                  </a:lnTo>
                  <a:lnTo>
                    <a:pt x="1422" y="2702"/>
                  </a:lnTo>
                  <a:lnTo>
                    <a:pt x="1422" y="2702"/>
                  </a:lnTo>
                  <a:lnTo>
                    <a:pt x="1417" y="2700"/>
                  </a:lnTo>
                  <a:lnTo>
                    <a:pt x="1414" y="2697"/>
                  </a:lnTo>
                  <a:lnTo>
                    <a:pt x="1412" y="2697"/>
                  </a:lnTo>
                  <a:lnTo>
                    <a:pt x="1412" y="2695"/>
                  </a:lnTo>
                  <a:lnTo>
                    <a:pt x="1410" y="2690"/>
                  </a:lnTo>
                  <a:lnTo>
                    <a:pt x="1407" y="2690"/>
                  </a:lnTo>
                  <a:lnTo>
                    <a:pt x="1407" y="2686"/>
                  </a:lnTo>
                  <a:lnTo>
                    <a:pt x="1403" y="2686"/>
                  </a:lnTo>
                  <a:lnTo>
                    <a:pt x="1400" y="2688"/>
                  </a:lnTo>
                  <a:lnTo>
                    <a:pt x="1400" y="2690"/>
                  </a:lnTo>
                  <a:lnTo>
                    <a:pt x="1396" y="2693"/>
                  </a:lnTo>
                  <a:lnTo>
                    <a:pt x="1393" y="2695"/>
                  </a:lnTo>
                  <a:lnTo>
                    <a:pt x="1391" y="2695"/>
                  </a:lnTo>
                  <a:lnTo>
                    <a:pt x="1388" y="2695"/>
                  </a:lnTo>
                  <a:lnTo>
                    <a:pt x="1388" y="2700"/>
                  </a:lnTo>
                  <a:lnTo>
                    <a:pt x="1386" y="2697"/>
                  </a:lnTo>
                  <a:lnTo>
                    <a:pt x="1384" y="2697"/>
                  </a:lnTo>
                  <a:lnTo>
                    <a:pt x="1381" y="2697"/>
                  </a:lnTo>
                  <a:lnTo>
                    <a:pt x="1381" y="2702"/>
                  </a:lnTo>
                  <a:lnTo>
                    <a:pt x="1384" y="2702"/>
                  </a:lnTo>
                  <a:lnTo>
                    <a:pt x="1384" y="2704"/>
                  </a:lnTo>
                  <a:lnTo>
                    <a:pt x="1381" y="2702"/>
                  </a:lnTo>
                  <a:lnTo>
                    <a:pt x="1381" y="2704"/>
                  </a:lnTo>
                  <a:lnTo>
                    <a:pt x="1381" y="2707"/>
                  </a:lnTo>
                  <a:lnTo>
                    <a:pt x="1384" y="2709"/>
                  </a:lnTo>
                  <a:lnTo>
                    <a:pt x="1384" y="2712"/>
                  </a:lnTo>
                  <a:lnTo>
                    <a:pt x="1381" y="2712"/>
                  </a:lnTo>
                  <a:lnTo>
                    <a:pt x="1379" y="2714"/>
                  </a:lnTo>
                  <a:lnTo>
                    <a:pt x="1377" y="2712"/>
                  </a:lnTo>
                  <a:lnTo>
                    <a:pt x="1377" y="2714"/>
                  </a:lnTo>
                  <a:lnTo>
                    <a:pt x="1377" y="2714"/>
                  </a:lnTo>
                  <a:lnTo>
                    <a:pt x="1379" y="2714"/>
                  </a:lnTo>
                  <a:lnTo>
                    <a:pt x="1379" y="2716"/>
                  </a:lnTo>
                  <a:lnTo>
                    <a:pt x="1381" y="2716"/>
                  </a:lnTo>
                  <a:lnTo>
                    <a:pt x="1384" y="2716"/>
                  </a:lnTo>
                  <a:lnTo>
                    <a:pt x="1384" y="2714"/>
                  </a:lnTo>
                  <a:lnTo>
                    <a:pt x="1384" y="2714"/>
                  </a:lnTo>
                  <a:lnTo>
                    <a:pt x="1384" y="2714"/>
                  </a:lnTo>
                  <a:lnTo>
                    <a:pt x="1386" y="2714"/>
                  </a:lnTo>
                  <a:lnTo>
                    <a:pt x="1388" y="2712"/>
                  </a:lnTo>
                  <a:lnTo>
                    <a:pt x="1388" y="2712"/>
                  </a:lnTo>
                  <a:lnTo>
                    <a:pt x="1388" y="2714"/>
                  </a:lnTo>
                  <a:lnTo>
                    <a:pt x="1388" y="2714"/>
                  </a:lnTo>
                  <a:lnTo>
                    <a:pt x="1393" y="2712"/>
                  </a:lnTo>
                  <a:lnTo>
                    <a:pt x="1396" y="2714"/>
                  </a:lnTo>
                  <a:lnTo>
                    <a:pt x="1396" y="2714"/>
                  </a:lnTo>
                  <a:lnTo>
                    <a:pt x="1393" y="2704"/>
                  </a:lnTo>
                  <a:lnTo>
                    <a:pt x="1393" y="2700"/>
                  </a:lnTo>
                  <a:lnTo>
                    <a:pt x="1393" y="2697"/>
                  </a:lnTo>
                  <a:lnTo>
                    <a:pt x="1396" y="2716"/>
                  </a:lnTo>
                  <a:lnTo>
                    <a:pt x="1398" y="2716"/>
                  </a:lnTo>
                  <a:lnTo>
                    <a:pt x="1400" y="2719"/>
                  </a:lnTo>
                  <a:lnTo>
                    <a:pt x="1405" y="2723"/>
                  </a:lnTo>
                  <a:lnTo>
                    <a:pt x="1410" y="2723"/>
                  </a:lnTo>
                  <a:lnTo>
                    <a:pt x="1414" y="2723"/>
                  </a:lnTo>
                  <a:lnTo>
                    <a:pt x="1422" y="2721"/>
                  </a:lnTo>
                  <a:lnTo>
                    <a:pt x="1429" y="2721"/>
                  </a:lnTo>
                  <a:lnTo>
                    <a:pt x="1429" y="2721"/>
                  </a:lnTo>
                  <a:lnTo>
                    <a:pt x="1429" y="2723"/>
                  </a:lnTo>
                  <a:lnTo>
                    <a:pt x="1426" y="2726"/>
                  </a:lnTo>
                  <a:lnTo>
                    <a:pt x="1424" y="2726"/>
                  </a:lnTo>
                  <a:lnTo>
                    <a:pt x="1424" y="2728"/>
                  </a:lnTo>
                  <a:lnTo>
                    <a:pt x="1419" y="2728"/>
                  </a:lnTo>
                  <a:lnTo>
                    <a:pt x="1417" y="2730"/>
                  </a:lnTo>
                  <a:lnTo>
                    <a:pt x="1414" y="2733"/>
                  </a:lnTo>
                  <a:lnTo>
                    <a:pt x="1412" y="2735"/>
                  </a:lnTo>
                  <a:lnTo>
                    <a:pt x="1410" y="2740"/>
                  </a:lnTo>
                  <a:lnTo>
                    <a:pt x="1410" y="2742"/>
                  </a:lnTo>
                  <a:lnTo>
                    <a:pt x="1410" y="2745"/>
                  </a:lnTo>
                  <a:lnTo>
                    <a:pt x="1407" y="2747"/>
                  </a:lnTo>
                  <a:lnTo>
                    <a:pt x="1407" y="2749"/>
                  </a:lnTo>
                  <a:lnTo>
                    <a:pt x="1407" y="2749"/>
                  </a:lnTo>
                  <a:lnTo>
                    <a:pt x="1407" y="2754"/>
                  </a:lnTo>
                  <a:lnTo>
                    <a:pt x="1410" y="2754"/>
                  </a:lnTo>
                  <a:lnTo>
                    <a:pt x="1410" y="2756"/>
                  </a:lnTo>
                  <a:lnTo>
                    <a:pt x="1407" y="2764"/>
                  </a:lnTo>
                  <a:lnTo>
                    <a:pt x="1405" y="2768"/>
                  </a:lnTo>
                  <a:lnTo>
                    <a:pt x="1405" y="2771"/>
                  </a:lnTo>
                  <a:lnTo>
                    <a:pt x="1403" y="2771"/>
                  </a:lnTo>
                  <a:lnTo>
                    <a:pt x="1400" y="2773"/>
                  </a:lnTo>
                  <a:lnTo>
                    <a:pt x="1398" y="2773"/>
                  </a:lnTo>
                  <a:lnTo>
                    <a:pt x="1396" y="2775"/>
                  </a:lnTo>
                  <a:lnTo>
                    <a:pt x="1396" y="2775"/>
                  </a:lnTo>
                  <a:lnTo>
                    <a:pt x="1393" y="2778"/>
                  </a:lnTo>
                  <a:lnTo>
                    <a:pt x="1391" y="2780"/>
                  </a:lnTo>
                  <a:lnTo>
                    <a:pt x="1388" y="2780"/>
                  </a:lnTo>
                  <a:lnTo>
                    <a:pt x="1386" y="2780"/>
                  </a:lnTo>
                  <a:lnTo>
                    <a:pt x="1384" y="2780"/>
                  </a:lnTo>
                  <a:lnTo>
                    <a:pt x="1381" y="2780"/>
                  </a:lnTo>
                  <a:lnTo>
                    <a:pt x="1381" y="2782"/>
                  </a:lnTo>
                  <a:lnTo>
                    <a:pt x="1381" y="2782"/>
                  </a:lnTo>
                  <a:lnTo>
                    <a:pt x="1379" y="2782"/>
                  </a:lnTo>
                  <a:lnTo>
                    <a:pt x="1374" y="2782"/>
                  </a:lnTo>
                  <a:lnTo>
                    <a:pt x="1370" y="2782"/>
                  </a:lnTo>
                  <a:lnTo>
                    <a:pt x="1367" y="2782"/>
                  </a:lnTo>
                  <a:lnTo>
                    <a:pt x="1367" y="2785"/>
                  </a:lnTo>
                  <a:lnTo>
                    <a:pt x="1355" y="2785"/>
                  </a:lnTo>
                  <a:lnTo>
                    <a:pt x="1353" y="2785"/>
                  </a:lnTo>
                  <a:lnTo>
                    <a:pt x="1346" y="2790"/>
                  </a:lnTo>
                  <a:lnTo>
                    <a:pt x="1346" y="2794"/>
                  </a:lnTo>
                  <a:lnTo>
                    <a:pt x="1344" y="2797"/>
                  </a:lnTo>
                  <a:lnTo>
                    <a:pt x="1341" y="2797"/>
                  </a:lnTo>
                  <a:lnTo>
                    <a:pt x="1339" y="2801"/>
                  </a:lnTo>
                  <a:lnTo>
                    <a:pt x="1339" y="2801"/>
                  </a:lnTo>
                  <a:lnTo>
                    <a:pt x="1339" y="2804"/>
                  </a:lnTo>
                  <a:lnTo>
                    <a:pt x="1346" y="2806"/>
                  </a:lnTo>
                  <a:lnTo>
                    <a:pt x="1344" y="2808"/>
                  </a:lnTo>
                  <a:lnTo>
                    <a:pt x="1344" y="2811"/>
                  </a:lnTo>
                  <a:lnTo>
                    <a:pt x="1344" y="2808"/>
                  </a:lnTo>
                  <a:lnTo>
                    <a:pt x="1341" y="2808"/>
                  </a:lnTo>
                  <a:lnTo>
                    <a:pt x="1339" y="2811"/>
                  </a:lnTo>
                  <a:lnTo>
                    <a:pt x="1336" y="2811"/>
                  </a:lnTo>
                  <a:lnTo>
                    <a:pt x="1334" y="2811"/>
                  </a:lnTo>
                  <a:lnTo>
                    <a:pt x="1334" y="2813"/>
                  </a:lnTo>
                  <a:lnTo>
                    <a:pt x="1332" y="2811"/>
                  </a:lnTo>
                  <a:lnTo>
                    <a:pt x="1327" y="2811"/>
                  </a:lnTo>
                  <a:lnTo>
                    <a:pt x="1327" y="2811"/>
                  </a:lnTo>
                  <a:lnTo>
                    <a:pt x="1325" y="2811"/>
                  </a:lnTo>
                  <a:lnTo>
                    <a:pt x="1322" y="2811"/>
                  </a:lnTo>
                  <a:lnTo>
                    <a:pt x="1322" y="2808"/>
                  </a:lnTo>
                  <a:lnTo>
                    <a:pt x="1320" y="2806"/>
                  </a:lnTo>
                  <a:lnTo>
                    <a:pt x="1320" y="2806"/>
                  </a:lnTo>
                  <a:lnTo>
                    <a:pt x="1318" y="2806"/>
                  </a:lnTo>
                  <a:lnTo>
                    <a:pt x="1320" y="2804"/>
                  </a:lnTo>
                  <a:lnTo>
                    <a:pt x="1318" y="2804"/>
                  </a:lnTo>
                  <a:lnTo>
                    <a:pt x="1315" y="2801"/>
                  </a:lnTo>
                  <a:lnTo>
                    <a:pt x="1313" y="2801"/>
                  </a:lnTo>
                  <a:lnTo>
                    <a:pt x="1310" y="2804"/>
                  </a:lnTo>
                  <a:lnTo>
                    <a:pt x="1308" y="2804"/>
                  </a:lnTo>
                  <a:lnTo>
                    <a:pt x="1306" y="2804"/>
                  </a:lnTo>
                  <a:lnTo>
                    <a:pt x="1303" y="2806"/>
                  </a:lnTo>
                  <a:lnTo>
                    <a:pt x="1303" y="2811"/>
                  </a:lnTo>
                  <a:lnTo>
                    <a:pt x="1301" y="2808"/>
                  </a:lnTo>
                  <a:lnTo>
                    <a:pt x="1294" y="2813"/>
                  </a:lnTo>
                  <a:lnTo>
                    <a:pt x="1289" y="2811"/>
                  </a:lnTo>
                  <a:lnTo>
                    <a:pt x="1287" y="2811"/>
                  </a:lnTo>
                  <a:lnTo>
                    <a:pt x="1287" y="2811"/>
                  </a:lnTo>
                  <a:lnTo>
                    <a:pt x="1284" y="2808"/>
                  </a:lnTo>
                  <a:lnTo>
                    <a:pt x="1287" y="2801"/>
                  </a:lnTo>
                  <a:lnTo>
                    <a:pt x="1284" y="2801"/>
                  </a:lnTo>
                  <a:lnTo>
                    <a:pt x="1282" y="2799"/>
                  </a:lnTo>
                  <a:lnTo>
                    <a:pt x="1280" y="2801"/>
                  </a:lnTo>
                  <a:lnTo>
                    <a:pt x="1282" y="2804"/>
                  </a:lnTo>
                  <a:lnTo>
                    <a:pt x="1282" y="2811"/>
                  </a:lnTo>
                  <a:lnTo>
                    <a:pt x="1277" y="2813"/>
                  </a:lnTo>
                  <a:lnTo>
                    <a:pt x="1273" y="2816"/>
                  </a:lnTo>
                  <a:lnTo>
                    <a:pt x="1270" y="2818"/>
                  </a:lnTo>
                  <a:lnTo>
                    <a:pt x="1261" y="2834"/>
                  </a:lnTo>
                  <a:lnTo>
                    <a:pt x="1258" y="2834"/>
                  </a:lnTo>
                  <a:lnTo>
                    <a:pt x="1254" y="2837"/>
                  </a:lnTo>
                  <a:lnTo>
                    <a:pt x="1254" y="2834"/>
                  </a:lnTo>
                  <a:lnTo>
                    <a:pt x="1251" y="2837"/>
                  </a:lnTo>
                  <a:lnTo>
                    <a:pt x="1249" y="2837"/>
                  </a:lnTo>
                  <a:lnTo>
                    <a:pt x="1249" y="2842"/>
                  </a:lnTo>
                  <a:lnTo>
                    <a:pt x="1251" y="2846"/>
                  </a:lnTo>
                  <a:lnTo>
                    <a:pt x="1256" y="2846"/>
                  </a:lnTo>
                  <a:lnTo>
                    <a:pt x="1261" y="2849"/>
                  </a:lnTo>
                  <a:lnTo>
                    <a:pt x="1261" y="2849"/>
                  </a:lnTo>
                  <a:lnTo>
                    <a:pt x="1263" y="2851"/>
                  </a:lnTo>
                  <a:lnTo>
                    <a:pt x="1266" y="2851"/>
                  </a:lnTo>
                  <a:lnTo>
                    <a:pt x="1268" y="2853"/>
                  </a:lnTo>
                  <a:lnTo>
                    <a:pt x="1270" y="2853"/>
                  </a:lnTo>
                  <a:lnTo>
                    <a:pt x="1270" y="2856"/>
                  </a:lnTo>
                  <a:lnTo>
                    <a:pt x="1270" y="2858"/>
                  </a:lnTo>
                  <a:lnTo>
                    <a:pt x="1268" y="2858"/>
                  </a:lnTo>
                  <a:lnTo>
                    <a:pt x="1268" y="2858"/>
                  </a:lnTo>
                  <a:lnTo>
                    <a:pt x="1268" y="2858"/>
                  </a:lnTo>
                  <a:lnTo>
                    <a:pt x="1268" y="2860"/>
                  </a:lnTo>
                  <a:lnTo>
                    <a:pt x="1266" y="2860"/>
                  </a:lnTo>
                  <a:lnTo>
                    <a:pt x="1261" y="2860"/>
                  </a:lnTo>
                  <a:lnTo>
                    <a:pt x="1258" y="2860"/>
                  </a:lnTo>
                  <a:lnTo>
                    <a:pt x="1254" y="2860"/>
                  </a:lnTo>
                  <a:lnTo>
                    <a:pt x="1254" y="2863"/>
                  </a:lnTo>
                  <a:lnTo>
                    <a:pt x="1251" y="2860"/>
                  </a:lnTo>
                  <a:lnTo>
                    <a:pt x="1244" y="2863"/>
                  </a:lnTo>
                  <a:lnTo>
                    <a:pt x="1242" y="2863"/>
                  </a:lnTo>
                  <a:lnTo>
                    <a:pt x="1239" y="2865"/>
                  </a:lnTo>
                  <a:lnTo>
                    <a:pt x="1239" y="2863"/>
                  </a:lnTo>
                  <a:lnTo>
                    <a:pt x="1232" y="2865"/>
                  </a:lnTo>
                  <a:lnTo>
                    <a:pt x="1228" y="2865"/>
                  </a:lnTo>
                  <a:lnTo>
                    <a:pt x="1225" y="2868"/>
                  </a:lnTo>
                  <a:lnTo>
                    <a:pt x="1221" y="2868"/>
                  </a:lnTo>
                  <a:lnTo>
                    <a:pt x="1216" y="2868"/>
                  </a:lnTo>
                  <a:lnTo>
                    <a:pt x="1211" y="2872"/>
                  </a:lnTo>
                  <a:lnTo>
                    <a:pt x="1204" y="2875"/>
                  </a:lnTo>
                  <a:lnTo>
                    <a:pt x="1199" y="2879"/>
                  </a:lnTo>
                  <a:lnTo>
                    <a:pt x="1197" y="2882"/>
                  </a:lnTo>
                  <a:lnTo>
                    <a:pt x="1195" y="2882"/>
                  </a:lnTo>
                  <a:lnTo>
                    <a:pt x="1192" y="2882"/>
                  </a:lnTo>
                  <a:lnTo>
                    <a:pt x="1192" y="2882"/>
                  </a:lnTo>
                  <a:lnTo>
                    <a:pt x="1192" y="2884"/>
                  </a:lnTo>
                  <a:lnTo>
                    <a:pt x="1195" y="2886"/>
                  </a:lnTo>
                  <a:lnTo>
                    <a:pt x="1195" y="2889"/>
                  </a:lnTo>
                  <a:lnTo>
                    <a:pt x="1192" y="2891"/>
                  </a:lnTo>
                  <a:lnTo>
                    <a:pt x="1192" y="2891"/>
                  </a:lnTo>
                  <a:lnTo>
                    <a:pt x="1192" y="2891"/>
                  </a:lnTo>
                  <a:lnTo>
                    <a:pt x="1192" y="2889"/>
                  </a:lnTo>
                  <a:lnTo>
                    <a:pt x="1192" y="2889"/>
                  </a:lnTo>
                  <a:lnTo>
                    <a:pt x="1192" y="2889"/>
                  </a:lnTo>
                  <a:lnTo>
                    <a:pt x="1192" y="2886"/>
                  </a:lnTo>
                  <a:lnTo>
                    <a:pt x="1190" y="2889"/>
                  </a:lnTo>
                  <a:lnTo>
                    <a:pt x="1187" y="2889"/>
                  </a:lnTo>
                  <a:lnTo>
                    <a:pt x="1190" y="2889"/>
                  </a:lnTo>
                  <a:lnTo>
                    <a:pt x="1190" y="2889"/>
                  </a:lnTo>
                  <a:lnTo>
                    <a:pt x="1190" y="2891"/>
                  </a:lnTo>
                  <a:lnTo>
                    <a:pt x="1192" y="2891"/>
                  </a:lnTo>
                  <a:lnTo>
                    <a:pt x="1192" y="2894"/>
                  </a:lnTo>
                  <a:lnTo>
                    <a:pt x="1195" y="2894"/>
                  </a:lnTo>
                  <a:lnTo>
                    <a:pt x="1195" y="2896"/>
                  </a:lnTo>
                  <a:lnTo>
                    <a:pt x="1202" y="2898"/>
                  </a:lnTo>
                  <a:lnTo>
                    <a:pt x="1202" y="2901"/>
                  </a:lnTo>
                  <a:lnTo>
                    <a:pt x="1199" y="2901"/>
                  </a:lnTo>
                  <a:lnTo>
                    <a:pt x="1197" y="2903"/>
                  </a:lnTo>
                  <a:lnTo>
                    <a:pt x="1190" y="2905"/>
                  </a:lnTo>
                  <a:lnTo>
                    <a:pt x="1190" y="2905"/>
                  </a:lnTo>
                  <a:lnTo>
                    <a:pt x="1185" y="2905"/>
                  </a:lnTo>
                  <a:lnTo>
                    <a:pt x="1185" y="2905"/>
                  </a:lnTo>
                  <a:lnTo>
                    <a:pt x="1185" y="2908"/>
                  </a:lnTo>
                  <a:lnTo>
                    <a:pt x="1183" y="2908"/>
                  </a:lnTo>
                  <a:lnTo>
                    <a:pt x="1180" y="2908"/>
                  </a:lnTo>
                  <a:lnTo>
                    <a:pt x="1178" y="2910"/>
                  </a:lnTo>
                  <a:lnTo>
                    <a:pt x="1173" y="2912"/>
                  </a:lnTo>
                  <a:lnTo>
                    <a:pt x="1166" y="2912"/>
                  </a:lnTo>
                  <a:lnTo>
                    <a:pt x="1164" y="2915"/>
                  </a:lnTo>
                  <a:lnTo>
                    <a:pt x="1161" y="2912"/>
                  </a:lnTo>
                  <a:lnTo>
                    <a:pt x="1159" y="2912"/>
                  </a:lnTo>
                  <a:lnTo>
                    <a:pt x="1154" y="2915"/>
                  </a:lnTo>
                  <a:lnTo>
                    <a:pt x="1147" y="2915"/>
                  </a:lnTo>
                  <a:lnTo>
                    <a:pt x="1140" y="2915"/>
                  </a:lnTo>
                  <a:lnTo>
                    <a:pt x="1135" y="2920"/>
                  </a:lnTo>
                  <a:lnTo>
                    <a:pt x="1133" y="2922"/>
                  </a:lnTo>
                  <a:lnTo>
                    <a:pt x="1131" y="2924"/>
                  </a:lnTo>
                  <a:lnTo>
                    <a:pt x="1128" y="2927"/>
                  </a:lnTo>
                  <a:lnTo>
                    <a:pt x="1128" y="2929"/>
                  </a:lnTo>
                  <a:lnTo>
                    <a:pt x="1126" y="2929"/>
                  </a:lnTo>
                  <a:lnTo>
                    <a:pt x="1126" y="2931"/>
                  </a:lnTo>
                  <a:lnTo>
                    <a:pt x="1119" y="2931"/>
                  </a:lnTo>
                  <a:lnTo>
                    <a:pt x="1119" y="2929"/>
                  </a:lnTo>
                  <a:lnTo>
                    <a:pt x="1119" y="2929"/>
                  </a:lnTo>
                  <a:lnTo>
                    <a:pt x="1117" y="2924"/>
                  </a:lnTo>
                  <a:lnTo>
                    <a:pt x="1114" y="2924"/>
                  </a:lnTo>
                  <a:lnTo>
                    <a:pt x="1112" y="2924"/>
                  </a:lnTo>
                  <a:lnTo>
                    <a:pt x="1109" y="2924"/>
                  </a:lnTo>
                  <a:lnTo>
                    <a:pt x="1109" y="2922"/>
                  </a:lnTo>
                  <a:lnTo>
                    <a:pt x="1109" y="2924"/>
                  </a:lnTo>
                  <a:lnTo>
                    <a:pt x="1107" y="2924"/>
                  </a:lnTo>
                  <a:lnTo>
                    <a:pt x="1105" y="2924"/>
                  </a:lnTo>
                  <a:lnTo>
                    <a:pt x="1102" y="2927"/>
                  </a:lnTo>
                  <a:lnTo>
                    <a:pt x="1098" y="2924"/>
                  </a:lnTo>
                  <a:lnTo>
                    <a:pt x="1093" y="2924"/>
                  </a:lnTo>
                  <a:lnTo>
                    <a:pt x="1091" y="2927"/>
                  </a:lnTo>
                  <a:lnTo>
                    <a:pt x="1088" y="2924"/>
                  </a:lnTo>
                  <a:lnTo>
                    <a:pt x="1086" y="2927"/>
                  </a:lnTo>
                  <a:lnTo>
                    <a:pt x="1081" y="2927"/>
                  </a:lnTo>
                  <a:lnTo>
                    <a:pt x="1081" y="2927"/>
                  </a:lnTo>
                  <a:lnTo>
                    <a:pt x="1081" y="2924"/>
                  </a:lnTo>
                  <a:lnTo>
                    <a:pt x="1081" y="2922"/>
                  </a:lnTo>
                  <a:lnTo>
                    <a:pt x="1083" y="2920"/>
                  </a:lnTo>
                  <a:lnTo>
                    <a:pt x="1083" y="2917"/>
                  </a:lnTo>
                  <a:lnTo>
                    <a:pt x="1081" y="2915"/>
                  </a:lnTo>
                  <a:lnTo>
                    <a:pt x="1079" y="2912"/>
                  </a:lnTo>
                  <a:lnTo>
                    <a:pt x="1076" y="2908"/>
                  </a:lnTo>
                  <a:lnTo>
                    <a:pt x="1076" y="2908"/>
                  </a:lnTo>
                  <a:lnTo>
                    <a:pt x="1081" y="2903"/>
                  </a:lnTo>
                  <a:lnTo>
                    <a:pt x="1081" y="2903"/>
                  </a:lnTo>
                  <a:lnTo>
                    <a:pt x="1083" y="2901"/>
                  </a:lnTo>
                  <a:lnTo>
                    <a:pt x="1083" y="2901"/>
                  </a:lnTo>
                  <a:lnTo>
                    <a:pt x="1088" y="2901"/>
                  </a:lnTo>
                  <a:lnTo>
                    <a:pt x="1088" y="2901"/>
                  </a:lnTo>
                  <a:lnTo>
                    <a:pt x="1091" y="2901"/>
                  </a:lnTo>
                  <a:lnTo>
                    <a:pt x="1091" y="2898"/>
                  </a:lnTo>
                  <a:lnTo>
                    <a:pt x="1091" y="2894"/>
                  </a:lnTo>
                  <a:lnTo>
                    <a:pt x="1088" y="2894"/>
                  </a:lnTo>
                  <a:lnTo>
                    <a:pt x="1086" y="2894"/>
                  </a:lnTo>
                  <a:lnTo>
                    <a:pt x="1088" y="2891"/>
                  </a:lnTo>
                  <a:lnTo>
                    <a:pt x="1091" y="2894"/>
                  </a:lnTo>
                  <a:lnTo>
                    <a:pt x="1093" y="2889"/>
                  </a:lnTo>
                  <a:lnTo>
                    <a:pt x="1095" y="2886"/>
                  </a:lnTo>
                  <a:lnTo>
                    <a:pt x="1100" y="2886"/>
                  </a:lnTo>
                  <a:lnTo>
                    <a:pt x="1107" y="2886"/>
                  </a:lnTo>
                  <a:lnTo>
                    <a:pt x="1109" y="2886"/>
                  </a:lnTo>
                  <a:lnTo>
                    <a:pt x="1112" y="2884"/>
                  </a:lnTo>
                  <a:lnTo>
                    <a:pt x="1117" y="2884"/>
                  </a:lnTo>
                  <a:lnTo>
                    <a:pt x="1117" y="2884"/>
                  </a:lnTo>
                  <a:lnTo>
                    <a:pt x="1117" y="2884"/>
                  </a:lnTo>
                  <a:lnTo>
                    <a:pt x="1117" y="2882"/>
                  </a:lnTo>
                  <a:lnTo>
                    <a:pt x="1114" y="2884"/>
                  </a:lnTo>
                  <a:lnTo>
                    <a:pt x="1112" y="2884"/>
                  </a:lnTo>
                  <a:lnTo>
                    <a:pt x="1112" y="2884"/>
                  </a:lnTo>
                  <a:lnTo>
                    <a:pt x="1109" y="2884"/>
                  </a:lnTo>
                  <a:lnTo>
                    <a:pt x="1109" y="2884"/>
                  </a:lnTo>
                  <a:lnTo>
                    <a:pt x="1109" y="2879"/>
                  </a:lnTo>
                  <a:lnTo>
                    <a:pt x="1112" y="2879"/>
                  </a:lnTo>
                  <a:lnTo>
                    <a:pt x="1112" y="2875"/>
                  </a:lnTo>
                  <a:lnTo>
                    <a:pt x="1119" y="2875"/>
                  </a:lnTo>
                  <a:lnTo>
                    <a:pt x="1119" y="2875"/>
                  </a:lnTo>
                  <a:lnTo>
                    <a:pt x="1121" y="2872"/>
                  </a:lnTo>
                  <a:lnTo>
                    <a:pt x="1121" y="2872"/>
                  </a:lnTo>
                  <a:lnTo>
                    <a:pt x="1119" y="2872"/>
                  </a:lnTo>
                  <a:lnTo>
                    <a:pt x="1114" y="2875"/>
                  </a:lnTo>
                  <a:lnTo>
                    <a:pt x="1112" y="2875"/>
                  </a:lnTo>
                  <a:lnTo>
                    <a:pt x="1105" y="2875"/>
                  </a:lnTo>
                  <a:lnTo>
                    <a:pt x="1100" y="2875"/>
                  </a:lnTo>
                  <a:lnTo>
                    <a:pt x="1098" y="2875"/>
                  </a:lnTo>
                  <a:lnTo>
                    <a:pt x="1095" y="2875"/>
                  </a:lnTo>
                  <a:lnTo>
                    <a:pt x="1091" y="2875"/>
                  </a:lnTo>
                  <a:lnTo>
                    <a:pt x="1088" y="2875"/>
                  </a:lnTo>
                  <a:lnTo>
                    <a:pt x="1079" y="2877"/>
                  </a:lnTo>
                  <a:lnTo>
                    <a:pt x="1076" y="2875"/>
                  </a:lnTo>
                  <a:lnTo>
                    <a:pt x="1072" y="2879"/>
                  </a:lnTo>
                  <a:lnTo>
                    <a:pt x="1069" y="2879"/>
                  </a:lnTo>
                  <a:lnTo>
                    <a:pt x="1055" y="2884"/>
                  </a:lnTo>
                  <a:lnTo>
                    <a:pt x="1053" y="2886"/>
                  </a:lnTo>
                  <a:lnTo>
                    <a:pt x="1050" y="2886"/>
                  </a:lnTo>
                  <a:lnTo>
                    <a:pt x="1048" y="2884"/>
                  </a:lnTo>
                  <a:lnTo>
                    <a:pt x="1046" y="2884"/>
                  </a:lnTo>
                  <a:lnTo>
                    <a:pt x="1046" y="2882"/>
                  </a:lnTo>
                  <a:lnTo>
                    <a:pt x="1043" y="2882"/>
                  </a:lnTo>
                  <a:lnTo>
                    <a:pt x="1043" y="2882"/>
                  </a:lnTo>
                  <a:lnTo>
                    <a:pt x="1043" y="2884"/>
                  </a:lnTo>
                  <a:lnTo>
                    <a:pt x="1038" y="2889"/>
                  </a:lnTo>
                  <a:lnTo>
                    <a:pt x="1036" y="2889"/>
                  </a:lnTo>
                  <a:lnTo>
                    <a:pt x="1031" y="2889"/>
                  </a:lnTo>
                  <a:lnTo>
                    <a:pt x="1031" y="2891"/>
                  </a:lnTo>
                  <a:lnTo>
                    <a:pt x="1034" y="2891"/>
                  </a:lnTo>
                  <a:lnTo>
                    <a:pt x="1034" y="2891"/>
                  </a:lnTo>
                  <a:lnTo>
                    <a:pt x="1038" y="2891"/>
                  </a:lnTo>
                  <a:lnTo>
                    <a:pt x="1041" y="2891"/>
                  </a:lnTo>
                  <a:lnTo>
                    <a:pt x="1043" y="2891"/>
                  </a:lnTo>
                  <a:lnTo>
                    <a:pt x="1043" y="2896"/>
                  </a:lnTo>
                  <a:lnTo>
                    <a:pt x="1046" y="2896"/>
                  </a:lnTo>
                  <a:lnTo>
                    <a:pt x="1048" y="2896"/>
                  </a:lnTo>
                  <a:lnTo>
                    <a:pt x="1050" y="2896"/>
                  </a:lnTo>
                  <a:lnTo>
                    <a:pt x="1050" y="2896"/>
                  </a:lnTo>
                  <a:lnTo>
                    <a:pt x="1050" y="2896"/>
                  </a:lnTo>
                  <a:lnTo>
                    <a:pt x="1050" y="2894"/>
                  </a:lnTo>
                  <a:lnTo>
                    <a:pt x="1048" y="2896"/>
                  </a:lnTo>
                  <a:lnTo>
                    <a:pt x="1048" y="2896"/>
                  </a:lnTo>
                  <a:lnTo>
                    <a:pt x="1048" y="2894"/>
                  </a:lnTo>
                  <a:lnTo>
                    <a:pt x="1050" y="2894"/>
                  </a:lnTo>
                  <a:lnTo>
                    <a:pt x="1050" y="2896"/>
                  </a:lnTo>
                  <a:lnTo>
                    <a:pt x="1055" y="2896"/>
                  </a:lnTo>
                  <a:lnTo>
                    <a:pt x="1057" y="2896"/>
                  </a:lnTo>
                  <a:lnTo>
                    <a:pt x="1057" y="2896"/>
                  </a:lnTo>
                  <a:lnTo>
                    <a:pt x="1057" y="2894"/>
                  </a:lnTo>
                  <a:lnTo>
                    <a:pt x="1057" y="2894"/>
                  </a:lnTo>
                  <a:lnTo>
                    <a:pt x="1057" y="2894"/>
                  </a:lnTo>
                  <a:lnTo>
                    <a:pt x="1060" y="2894"/>
                  </a:lnTo>
                  <a:lnTo>
                    <a:pt x="1057" y="2896"/>
                  </a:lnTo>
                  <a:lnTo>
                    <a:pt x="1060" y="2898"/>
                  </a:lnTo>
                  <a:lnTo>
                    <a:pt x="1060" y="2901"/>
                  </a:lnTo>
                  <a:lnTo>
                    <a:pt x="1057" y="2903"/>
                  </a:lnTo>
                  <a:lnTo>
                    <a:pt x="1057" y="2905"/>
                  </a:lnTo>
                  <a:lnTo>
                    <a:pt x="1055" y="2905"/>
                  </a:lnTo>
                  <a:lnTo>
                    <a:pt x="1055" y="2905"/>
                  </a:lnTo>
                  <a:lnTo>
                    <a:pt x="1053" y="2903"/>
                  </a:lnTo>
                  <a:lnTo>
                    <a:pt x="1053" y="2903"/>
                  </a:lnTo>
                  <a:lnTo>
                    <a:pt x="1050" y="2905"/>
                  </a:lnTo>
                  <a:lnTo>
                    <a:pt x="1050" y="2905"/>
                  </a:lnTo>
                  <a:lnTo>
                    <a:pt x="1048" y="2903"/>
                  </a:lnTo>
                  <a:lnTo>
                    <a:pt x="1046" y="2903"/>
                  </a:lnTo>
                  <a:lnTo>
                    <a:pt x="1046" y="2903"/>
                  </a:lnTo>
                  <a:lnTo>
                    <a:pt x="1048" y="2905"/>
                  </a:lnTo>
                  <a:lnTo>
                    <a:pt x="1048" y="2908"/>
                  </a:lnTo>
                  <a:lnTo>
                    <a:pt x="1048" y="2908"/>
                  </a:lnTo>
                  <a:lnTo>
                    <a:pt x="1050" y="2905"/>
                  </a:lnTo>
                  <a:lnTo>
                    <a:pt x="1050" y="2905"/>
                  </a:lnTo>
                  <a:lnTo>
                    <a:pt x="1053" y="2908"/>
                  </a:lnTo>
                  <a:lnTo>
                    <a:pt x="1053" y="2910"/>
                  </a:lnTo>
                  <a:lnTo>
                    <a:pt x="1053" y="2910"/>
                  </a:lnTo>
                  <a:lnTo>
                    <a:pt x="1060" y="2910"/>
                  </a:lnTo>
                  <a:lnTo>
                    <a:pt x="1062" y="2910"/>
                  </a:lnTo>
                  <a:lnTo>
                    <a:pt x="1062" y="2912"/>
                  </a:lnTo>
                  <a:lnTo>
                    <a:pt x="1062" y="2915"/>
                  </a:lnTo>
                  <a:lnTo>
                    <a:pt x="1060" y="2915"/>
                  </a:lnTo>
                  <a:lnTo>
                    <a:pt x="1060" y="2915"/>
                  </a:lnTo>
                  <a:lnTo>
                    <a:pt x="1060" y="2917"/>
                  </a:lnTo>
                  <a:lnTo>
                    <a:pt x="1060" y="2917"/>
                  </a:lnTo>
                  <a:lnTo>
                    <a:pt x="1060" y="2920"/>
                  </a:lnTo>
                  <a:lnTo>
                    <a:pt x="1060" y="2920"/>
                  </a:lnTo>
                  <a:lnTo>
                    <a:pt x="1062" y="2915"/>
                  </a:lnTo>
                  <a:lnTo>
                    <a:pt x="1067" y="2912"/>
                  </a:lnTo>
                  <a:lnTo>
                    <a:pt x="1069" y="2912"/>
                  </a:lnTo>
                  <a:lnTo>
                    <a:pt x="1069" y="2915"/>
                  </a:lnTo>
                  <a:lnTo>
                    <a:pt x="1069" y="2917"/>
                  </a:lnTo>
                  <a:lnTo>
                    <a:pt x="1072" y="2920"/>
                  </a:lnTo>
                  <a:lnTo>
                    <a:pt x="1072" y="2922"/>
                  </a:lnTo>
                  <a:lnTo>
                    <a:pt x="1067" y="2924"/>
                  </a:lnTo>
                  <a:lnTo>
                    <a:pt x="1067" y="2927"/>
                  </a:lnTo>
                  <a:lnTo>
                    <a:pt x="1067" y="2929"/>
                  </a:lnTo>
                  <a:lnTo>
                    <a:pt x="1064" y="2931"/>
                  </a:lnTo>
                  <a:lnTo>
                    <a:pt x="1062" y="2931"/>
                  </a:lnTo>
                  <a:lnTo>
                    <a:pt x="1060" y="2934"/>
                  </a:lnTo>
                  <a:lnTo>
                    <a:pt x="1062" y="2936"/>
                  </a:lnTo>
                  <a:lnTo>
                    <a:pt x="1060" y="2936"/>
                  </a:lnTo>
                  <a:lnTo>
                    <a:pt x="1057" y="2938"/>
                  </a:lnTo>
                  <a:lnTo>
                    <a:pt x="1055" y="2938"/>
                  </a:lnTo>
                  <a:lnTo>
                    <a:pt x="1053" y="2943"/>
                  </a:lnTo>
                  <a:lnTo>
                    <a:pt x="1053" y="2943"/>
                  </a:lnTo>
                  <a:lnTo>
                    <a:pt x="1055" y="2943"/>
                  </a:lnTo>
                  <a:lnTo>
                    <a:pt x="1060" y="2946"/>
                  </a:lnTo>
                  <a:lnTo>
                    <a:pt x="1057" y="2950"/>
                  </a:lnTo>
                  <a:lnTo>
                    <a:pt x="1060" y="2955"/>
                  </a:lnTo>
                  <a:lnTo>
                    <a:pt x="1057" y="2957"/>
                  </a:lnTo>
                  <a:lnTo>
                    <a:pt x="1057" y="2960"/>
                  </a:lnTo>
                  <a:lnTo>
                    <a:pt x="1055" y="2962"/>
                  </a:lnTo>
                  <a:lnTo>
                    <a:pt x="1055" y="2962"/>
                  </a:lnTo>
                  <a:lnTo>
                    <a:pt x="1057" y="2964"/>
                  </a:lnTo>
                  <a:lnTo>
                    <a:pt x="1055" y="2967"/>
                  </a:lnTo>
                  <a:lnTo>
                    <a:pt x="1055" y="2964"/>
                  </a:lnTo>
                  <a:lnTo>
                    <a:pt x="1053" y="2964"/>
                  </a:lnTo>
                  <a:lnTo>
                    <a:pt x="1053" y="2964"/>
                  </a:lnTo>
                  <a:lnTo>
                    <a:pt x="1053" y="2967"/>
                  </a:lnTo>
                  <a:lnTo>
                    <a:pt x="1053" y="2972"/>
                  </a:lnTo>
                  <a:lnTo>
                    <a:pt x="1053" y="2974"/>
                  </a:lnTo>
                  <a:lnTo>
                    <a:pt x="1053" y="2974"/>
                  </a:lnTo>
                  <a:lnTo>
                    <a:pt x="1050" y="2974"/>
                  </a:lnTo>
                  <a:lnTo>
                    <a:pt x="1048" y="2972"/>
                  </a:lnTo>
                  <a:lnTo>
                    <a:pt x="1046" y="2972"/>
                  </a:lnTo>
                  <a:lnTo>
                    <a:pt x="1043" y="2972"/>
                  </a:lnTo>
                  <a:lnTo>
                    <a:pt x="1043" y="2976"/>
                  </a:lnTo>
                  <a:lnTo>
                    <a:pt x="1041" y="2976"/>
                  </a:lnTo>
                  <a:lnTo>
                    <a:pt x="1041" y="2979"/>
                  </a:lnTo>
                  <a:lnTo>
                    <a:pt x="1041" y="2983"/>
                  </a:lnTo>
                  <a:lnTo>
                    <a:pt x="1038" y="2983"/>
                  </a:lnTo>
                  <a:lnTo>
                    <a:pt x="1041" y="2983"/>
                  </a:lnTo>
                  <a:lnTo>
                    <a:pt x="1038" y="2986"/>
                  </a:lnTo>
                  <a:lnTo>
                    <a:pt x="1038" y="2986"/>
                  </a:lnTo>
                  <a:lnTo>
                    <a:pt x="1036" y="2986"/>
                  </a:lnTo>
                  <a:lnTo>
                    <a:pt x="1034" y="2986"/>
                  </a:lnTo>
                  <a:lnTo>
                    <a:pt x="1031" y="2988"/>
                  </a:lnTo>
                  <a:lnTo>
                    <a:pt x="1031" y="2986"/>
                  </a:lnTo>
                  <a:lnTo>
                    <a:pt x="1029" y="2986"/>
                  </a:lnTo>
                  <a:lnTo>
                    <a:pt x="1022" y="2986"/>
                  </a:lnTo>
                  <a:lnTo>
                    <a:pt x="1022" y="2988"/>
                  </a:lnTo>
                  <a:lnTo>
                    <a:pt x="1017" y="2988"/>
                  </a:lnTo>
                  <a:lnTo>
                    <a:pt x="1017" y="2988"/>
                  </a:lnTo>
                  <a:lnTo>
                    <a:pt x="1017" y="2993"/>
                  </a:lnTo>
                  <a:lnTo>
                    <a:pt x="1015" y="2995"/>
                  </a:lnTo>
                  <a:lnTo>
                    <a:pt x="1015" y="2998"/>
                  </a:lnTo>
                  <a:lnTo>
                    <a:pt x="1012" y="2998"/>
                  </a:lnTo>
                  <a:lnTo>
                    <a:pt x="1012" y="2998"/>
                  </a:lnTo>
                  <a:lnTo>
                    <a:pt x="1010" y="2995"/>
                  </a:lnTo>
                  <a:lnTo>
                    <a:pt x="1010" y="2998"/>
                  </a:lnTo>
                  <a:lnTo>
                    <a:pt x="1005" y="2995"/>
                  </a:lnTo>
                  <a:lnTo>
                    <a:pt x="1003" y="2995"/>
                  </a:lnTo>
                  <a:lnTo>
                    <a:pt x="1003" y="2995"/>
                  </a:lnTo>
                  <a:lnTo>
                    <a:pt x="1001" y="2995"/>
                  </a:lnTo>
                  <a:lnTo>
                    <a:pt x="998" y="2998"/>
                  </a:lnTo>
                  <a:lnTo>
                    <a:pt x="996" y="3000"/>
                  </a:lnTo>
                  <a:lnTo>
                    <a:pt x="996" y="3002"/>
                  </a:lnTo>
                  <a:lnTo>
                    <a:pt x="998" y="3005"/>
                  </a:lnTo>
                  <a:lnTo>
                    <a:pt x="998" y="3005"/>
                  </a:lnTo>
                  <a:lnTo>
                    <a:pt x="996" y="3007"/>
                  </a:lnTo>
                  <a:lnTo>
                    <a:pt x="996" y="3007"/>
                  </a:lnTo>
                  <a:lnTo>
                    <a:pt x="994" y="3007"/>
                  </a:lnTo>
                  <a:lnTo>
                    <a:pt x="991" y="3009"/>
                  </a:lnTo>
                  <a:lnTo>
                    <a:pt x="989" y="3007"/>
                  </a:lnTo>
                  <a:lnTo>
                    <a:pt x="986" y="3007"/>
                  </a:lnTo>
                  <a:lnTo>
                    <a:pt x="984" y="3005"/>
                  </a:lnTo>
                  <a:lnTo>
                    <a:pt x="984" y="3007"/>
                  </a:lnTo>
                  <a:lnTo>
                    <a:pt x="982" y="3007"/>
                  </a:lnTo>
                  <a:lnTo>
                    <a:pt x="982" y="3012"/>
                  </a:lnTo>
                  <a:lnTo>
                    <a:pt x="975" y="3014"/>
                  </a:lnTo>
                  <a:lnTo>
                    <a:pt x="972" y="3016"/>
                  </a:lnTo>
                  <a:lnTo>
                    <a:pt x="972" y="3019"/>
                  </a:lnTo>
                  <a:lnTo>
                    <a:pt x="970" y="3016"/>
                  </a:lnTo>
                  <a:lnTo>
                    <a:pt x="965" y="3019"/>
                  </a:lnTo>
                  <a:lnTo>
                    <a:pt x="965" y="3019"/>
                  </a:lnTo>
                  <a:lnTo>
                    <a:pt x="963" y="3014"/>
                  </a:lnTo>
                  <a:lnTo>
                    <a:pt x="965" y="3009"/>
                  </a:lnTo>
                  <a:lnTo>
                    <a:pt x="965" y="3009"/>
                  </a:lnTo>
                  <a:lnTo>
                    <a:pt x="965" y="3007"/>
                  </a:lnTo>
                  <a:lnTo>
                    <a:pt x="963" y="3005"/>
                  </a:lnTo>
                  <a:lnTo>
                    <a:pt x="963" y="3002"/>
                  </a:lnTo>
                  <a:lnTo>
                    <a:pt x="960" y="3000"/>
                  </a:lnTo>
                  <a:lnTo>
                    <a:pt x="960" y="2998"/>
                  </a:lnTo>
                  <a:lnTo>
                    <a:pt x="958" y="2995"/>
                  </a:lnTo>
                  <a:lnTo>
                    <a:pt x="956" y="3002"/>
                  </a:lnTo>
                  <a:lnTo>
                    <a:pt x="956" y="3005"/>
                  </a:lnTo>
                  <a:lnTo>
                    <a:pt x="958" y="3007"/>
                  </a:lnTo>
                  <a:lnTo>
                    <a:pt x="958" y="3007"/>
                  </a:lnTo>
                  <a:lnTo>
                    <a:pt x="960" y="3009"/>
                  </a:lnTo>
                  <a:lnTo>
                    <a:pt x="960" y="3009"/>
                  </a:lnTo>
                  <a:lnTo>
                    <a:pt x="958" y="3012"/>
                  </a:lnTo>
                  <a:lnTo>
                    <a:pt x="958" y="3014"/>
                  </a:lnTo>
                  <a:lnTo>
                    <a:pt x="956" y="3014"/>
                  </a:lnTo>
                  <a:lnTo>
                    <a:pt x="953" y="3014"/>
                  </a:lnTo>
                  <a:lnTo>
                    <a:pt x="953" y="3012"/>
                  </a:lnTo>
                  <a:lnTo>
                    <a:pt x="949" y="3007"/>
                  </a:lnTo>
                  <a:lnTo>
                    <a:pt x="949" y="3009"/>
                  </a:lnTo>
                  <a:lnTo>
                    <a:pt x="949" y="3009"/>
                  </a:lnTo>
                  <a:lnTo>
                    <a:pt x="951" y="3012"/>
                  </a:lnTo>
                  <a:lnTo>
                    <a:pt x="951" y="3014"/>
                  </a:lnTo>
                  <a:lnTo>
                    <a:pt x="949" y="3021"/>
                  </a:lnTo>
                  <a:lnTo>
                    <a:pt x="949" y="3026"/>
                  </a:lnTo>
                  <a:lnTo>
                    <a:pt x="946" y="3028"/>
                  </a:lnTo>
                  <a:lnTo>
                    <a:pt x="946" y="3031"/>
                  </a:lnTo>
                  <a:lnTo>
                    <a:pt x="946" y="3031"/>
                  </a:lnTo>
                  <a:lnTo>
                    <a:pt x="946" y="3031"/>
                  </a:lnTo>
                  <a:lnTo>
                    <a:pt x="946" y="3031"/>
                  </a:lnTo>
                  <a:lnTo>
                    <a:pt x="946" y="3031"/>
                  </a:lnTo>
                  <a:lnTo>
                    <a:pt x="946" y="3033"/>
                  </a:lnTo>
                  <a:lnTo>
                    <a:pt x="944" y="3035"/>
                  </a:lnTo>
                  <a:lnTo>
                    <a:pt x="942" y="3035"/>
                  </a:lnTo>
                  <a:lnTo>
                    <a:pt x="942" y="3035"/>
                  </a:lnTo>
                  <a:lnTo>
                    <a:pt x="939" y="3038"/>
                  </a:lnTo>
                  <a:lnTo>
                    <a:pt x="939" y="3040"/>
                  </a:lnTo>
                  <a:lnTo>
                    <a:pt x="937" y="3040"/>
                  </a:lnTo>
                  <a:lnTo>
                    <a:pt x="937" y="3042"/>
                  </a:lnTo>
                  <a:lnTo>
                    <a:pt x="937" y="3045"/>
                  </a:lnTo>
                  <a:lnTo>
                    <a:pt x="939" y="3045"/>
                  </a:lnTo>
                  <a:lnTo>
                    <a:pt x="942" y="3047"/>
                  </a:lnTo>
                  <a:lnTo>
                    <a:pt x="942" y="3050"/>
                  </a:lnTo>
                  <a:lnTo>
                    <a:pt x="942" y="3052"/>
                  </a:lnTo>
                  <a:lnTo>
                    <a:pt x="949" y="3054"/>
                  </a:lnTo>
                  <a:lnTo>
                    <a:pt x="944" y="3059"/>
                  </a:lnTo>
                  <a:lnTo>
                    <a:pt x="942" y="3061"/>
                  </a:lnTo>
                  <a:lnTo>
                    <a:pt x="944" y="3064"/>
                  </a:lnTo>
                  <a:lnTo>
                    <a:pt x="946" y="3066"/>
                  </a:lnTo>
                  <a:lnTo>
                    <a:pt x="949" y="3068"/>
                  </a:lnTo>
                  <a:lnTo>
                    <a:pt x="946" y="3073"/>
                  </a:lnTo>
                  <a:lnTo>
                    <a:pt x="944" y="3071"/>
                  </a:lnTo>
                  <a:lnTo>
                    <a:pt x="942" y="3068"/>
                  </a:lnTo>
                  <a:lnTo>
                    <a:pt x="942" y="3066"/>
                  </a:lnTo>
                  <a:lnTo>
                    <a:pt x="942" y="3064"/>
                  </a:lnTo>
                  <a:lnTo>
                    <a:pt x="942" y="3061"/>
                  </a:lnTo>
                  <a:lnTo>
                    <a:pt x="939" y="3059"/>
                  </a:lnTo>
                  <a:lnTo>
                    <a:pt x="939" y="3059"/>
                  </a:lnTo>
                  <a:lnTo>
                    <a:pt x="934" y="3057"/>
                  </a:lnTo>
                  <a:lnTo>
                    <a:pt x="932" y="3057"/>
                  </a:lnTo>
                  <a:lnTo>
                    <a:pt x="934" y="3057"/>
                  </a:lnTo>
                  <a:lnTo>
                    <a:pt x="934" y="3054"/>
                  </a:lnTo>
                  <a:lnTo>
                    <a:pt x="934" y="3052"/>
                  </a:lnTo>
                  <a:lnTo>
                    <a:pt x="932" y="3050"/>
                  </a:lnTo>
                  <a:lnTo>
                    <a:pt x="932" y="3047"/>
                  </a:lnTo>
                  <a:lnTo>
                    <a:pt x="925" y="3042"/>
                  </a:lnTo>
                  <a:lnTo>
                    <a:pt x="923" y="3042"/>
                  </a:lnTo>
                  <a:lnTo>
                    <a:pt x="920" y="3042"/>
                  </a:lnTo>
                  <a:lnTo>
                    <a:pt x="916" y="3045"/>
                  </a:lnTo>
                  <a:lnTo>
                    <a:pt x="916" y="3045"/>
                  </a:lnTo>
                  <a:lnTo>
                    <a:pt x="908" y="3045"/>
                  </a:lnTo>
                  <a:lnTo>
                    <a:pt x="906" y="3047"/>
                  </a:lnTo>
                  <a:lnTo>
                    <a:pt x="901" y="3047"/>
                  </a:lnTo>
                  <a:lnTo>
                    <a:pt x="899" y="3047"/>
                  </a:lnTo>
                  <a:lnTo>
                    <a:pt x="899" y="3047"/>
                  </a:lnTo>
                  <a:lnTo>
                    <a:pt x="897" y="3047"/>
                  </a:lnTo>
                  <a:lnTo>
                    <a:pt x="897" y="3047"/>
                  </a:lnTo>
                  <a:lnTo>
                    <a:pt x="894" y="3047"/>
                  </a:lnTo>
                  <a:lnTo>
                    <a:pt x="892" y="3047"/>
                  </a:lnTo>
                  <a:lnTo>
                    <a:pt x="892" y="3047"/>
                  </a:lnTo>
                  <a:lnTo>
                    <a:pt x="890" y="3047"/>
                  </a:lnTo>
                  <a:lnTo>
                    <a:pt x="885" y="3050"/>
                  </a:lnTo>
                  <a:lnTo>
                    <a:pt x="882" y="3047"/>
                  </a:lnTo>
                  <a:lnTo>
                    <a:pt x="882" y="3045"/>
                  </a:lnTo>
                  <a:lnTo>
                    <a:pt x="880" y="3040"/>
                  </a:lnTo>
                  <a:lnTo>
                    <a:pt x="880" y="3040"/>
                  </a:lnTo>
                  <a:lnTo>
                    <a:pt x="880" y="3035"/>
                  </a:lnTo>
                  <a:lnTo>
                    <a:pt x="880" y="3035"/>
                  </a:lnTo>
                  <a:lnTo>
                    <a:pt x="880" y="3035"/>
                  </a:lnTo>
                  <a:lnTo>
                    <a:pt x="882" y="3033"/>
                  </a:lnTo>
                  <a:lnTo>
                    <a:pt x="878" y="3033"/>
                  </a:lnTo>
                  <a:lnTo>
                    <a:pt x="878" y="3031"/>
                  </a:lnTo>
                  <a:lnTo>
                    <a:pt x="878" y="3031"/>
                  </a:lnTo>
                  <a:lnTo>
                    <a:pt x="878" y="3026"/>
                  </a:lnTo>
                  <a:lnTo>
                    <a:pt x="878" y="3024"/>
                  </a:lnTo>
                  <a:lnTo>
                    <a:pt x="878" y="3026"/>
                  </a:lnTo>
                  <a:lnTo>
                    <a:pt x="875" y="3028"/>
                  </a:lnTo>
                  <a:lnTo>
                    <a:pt x="875" y="3031"/>
                  </a:lnTo>
                  <a:lnTo>
                    <a:pt x="878" y="3035"/>
                  </a:lnTo>
                  <a:lnTo>
                    <a:pt x="878" y="3035"/>
                  </a:lnTo>
                  <a:lnTo>
                    <a:pt x="875" y="3038"/>
                  </a:lnTo>
                  <a:lnTo>
                    <a:pt x="875" y="3040"/>
                  </a:lnTo>
                  <a:lnTo>
                    <a:pt x="873" y="3042"/>
                  </a:lnTo>
                  <a:lnTo>
                    <a:pt x="868" y="3042"/>
                  </a:lnTo>
                  <a:lnTo>
                    <a:pt x="866" y="3040"/>
                  </a:lnTo>
                  <a:lnTo>
                    <a:pt x="866" y="3038"/>
                  </a:lnTo>
                  <a:lnTo>
                    <a:pt x="866" y="3038"/>
                  </a:lnTo>
                  <a:lnTo>
                    <a:pt x="863" y="3038"/>
                  </a:lnTo>
                  <a:lnTo>
                    <a:pt x="866" y="3038"/>
                  </a:lnTo>
                  <a:lnTo>
                    <a:pt x="863" y="3040"/>
                  </a:lnTo>
                  <a:lnTo>
                    <a:pt x="861" y="3042"/>
                  </a:lnTo>
                  <a:lnTo>
                    <a:pt x="861" y="3045"/>
                  </a:lnTo>
                  <a:lnTo>
                    <a:pt x="859" y="3045"/>
                  </a:lnTo>
                  <a:lnTo>
                    <a:pt x="856" y="3045"/>
                  </a:lnTo>
                  <a:lnTo>
                    <a:pt x="854" y="3042"/>
                  </a:lnTo>
                  <a:lnTo>
                    <a:pt x="852" y="3040"/>
                  </a:lnTo>
                  <a:lnTo>
                    <a:pt x="849" y="3040"/>
                  </a:lnTo>
                  <a:lnTo>
                    <a:pt x="842" y="3040"/>
                  </a:lnTo>
                  <a:lnTo>
                    <a:pt x="835" y="3042"/>
                  </a:lnTo>
                  <a:lnTo>
                    <a:pt x="833" y="3045"/>
                  </a:lnTo>
                  <a:lnTo>
                    <a:pt x="830" y="3047"/>
                  </a:lnTo>
                  <a:lnTo>
                    <a:pt x="833" y="3047"/>
                  </a:lnTo>
                  <a:lnTo>
                    <a:pt x="830" y="3050"/>
                  </a:lnTo>
                  <a:lnTo>
                    <a:pt x="830" y="3052"/>
                  </a:lnTo>
                  <a:lnTo>
                    <a:pt x="833" y="3052"/>
                  </a:lnTo>
                  <a:lnTo>
                    <a:pt x="833" y="3050"/>
                  </a:lnTo>
                  <a:lnTo>
                    <a:pt x="835" y="3045"/>
                  </a:lnTo>
                  <a:lnTo>
                    <a:pt x="837" y="3042"/>
                  </a:lnTo>
                  <a:lnTo>
                    <a:pt x="842" y="3045"/>
                  </a:lnTo>
                  <a:lnTo>
                    <a:pt x="847" y="3045"/>
                  </a:lnTo>
                  <a:lnTo>
                    <a:pt x="847" y="3047"/>
                  </a:lnTo>
                  <a:lnTo>
                    <a:pt x="852" y="3050"/>
                  </a:lnTo>
                  <a:lnTo>
                    <a:pt x="859" y="3050"/>
                  </a:lnTo>
                  <a:lnTo>
                    <a:pt x="861" y="3050"/>
                  </a:lnTo>
                  <a:lnTo>
                    <a:pt x="863" y="3052"/>
                  </a:lnTo>
                  <a:lnTo>
                    <a:pt x="866" y="3050"/>
                  </a:lnTo>
                  <a:lnTo>
                    <a:pt x="866" y="3050"/>
                  </a:lnTo>
                  <a:lnTo>
                    <a:pt x="871" y="3047"/>
                  </a:lnTo>
                  <a:lnTo>
                    <a:pt x="871" y="3047"/>
                  </a:lnTo>
                  <a:lnTo>
                    <a:pt x="873" y="3050"/>
                  </a:lnTo>
                  <a:lnTo>
                    <a:pt x="873" y="3052"/>
                  </a:lnTo>
                  <a:lnTo>
                    <a:pt x="871" y="3052"/>
                  </a:lnTo>
                  <a:lnTo>
                    <a:pt x="871" y="3057"/>
                  </a:lnTo>
                  <a:lnTo>
                    <a:pt x="868" y="3057"/>
                  </a:lnTo>
                  <a:lnTo>
                    <a:pt x="868" y="3059"/>
                  </a:lnTo>
                  <a:lnTo>
                    <a:pt x="868" y="3059"/>
                  </a:lnTo>
                  <a:lnTo>
                    <a:pt x="863" y="3061"/>
                  </a:lnTo>
                  <a:lnTo>
                    <a:pt x="863" y="3064"/>
                  </a:lnTo>
                  <a:lnTo>
                    <a:pt x="863" y="3064"/>
                  </a:lnTo>
                  <a:lnTo>
                    <a:pt x="866" y="3066"/>
                  </a:lnTo>
                  <a:lnTo>
                    <a:pt x="871" y="3066"/>
                  </a:lnTo>
                  <a:lnTo>
                    <a:pt x="868" y="3068"/>
                  </a:lnTo>
                  <a:lnTo>
                    <a:pt x="871" y="3068"/>
                  </a:lnTo>
                  <a:lnTo>
                    <a:pt x="875" y="3071"/>
                  </a:lnTo>
                  <a:lnTo>
                    <a:pt x="868" y="3073"/>
                  </a:lnTo>
                  <a:lnTo>
                    <a:pt x="868" y="3076"/>
                  </a:lnTo>
                  <a:lnTo>
                    <a:pt x="868" y="3076"/>
                  </a:lnTo>
                  <a:lnTo>
                    <a:pt x="868" y="3076"/>
                  </a:lnTo>
                  <a:lnTo>
                    <a:pt x="866" y="3078"/>
                  </a:lnTo>
                  <a:lnTo>
                    <a:pt x="863" y="3080"/>
                  </a:lnTo>
                  <a:lnTo>
                    <a:pt x="861" y="3085"/>
                  </a:lnTo>
                  <a:lnTo>
                    <a:pt x="863" y="3087"/>
                  </a:lnTo>
                  <a:lnTo>
                    <a:pt x="866" y="3087"/>
                  </a:lnTo>
                  <a:lnTo>
                    <a:pt x="863" y="3087"/>
                  </a:lnTo>
                  <a:lnTo>
                    <a:pt x="863" y="3090"/>
                  </a:lnTo>
                  <a:lnTo>
                    <a:pt x="866" y="3090"/>
                  </a:lnTo>
                  <a:lnTo>
                    <a:pt x="866" y="3092"/>
                  </a:lnTo>
                  <a:lnTo>
                    <a:pt x="863" y="3092"/>
                  </a:lnTo>
                  <a:lnTo>
                    <a:pt x="863" y="3094"/>
                  </a:lnTo>
                  <a:lnTo>
                    <a:pt x="861" y="3094"/>
                  </a:lnTo>
                  <a:lnTo>
                    <a:pt x="861" y="3097"/>
                  </a:lnTo>
                  <a:lnTo>
                    <a:pt x="859" y="3099"/>
                  </a:lnTo>
                  <a:lnTo>
                    <a:pt x="859" y="3099"/>
                  </a:lnTo>
                  <a:lnTo>
                    <a:pt x="859" y="3099"/>
                  </a:lnTo>
                  <a:lnTo>
                    <a:pt x="856" y="3099"/>
                  </a:lnTo>
                  <a:lnTo>
                    <a:pt x="856" y="3097"/>
                  </a:lnTo>
                  <a:lnTo>
                    <a:pt x="852" y="3097"/>
                  </a:lnTo>
                  <a:lnTo>
                    <a:pt x="852" y="3094"/>
                  </a:lnTo>
                  <a:lnTo>
                    <a:pt x="847" y="3097"/>
                  </a:lnTo>
                  <a:lnTo>
                    <a:pt x="845" y="3097"/>
                  </a:lnTo>
                  <a:lnTo>
                    <a:pt x="845" y="3097"/>
                  </a:lnTo>
                  <a:lnTo>
                    <a:pt x="845" y="3094"/>
                  </a:lnTo>
                  <a:lnTo>
                    <a:pt x="842" y="3094"/>
                  </a:lnTo>
                  <a:lnTo>
                    <a:pt x="842" y="3097"/>
                  </a:lnTo>
                  <a:lnTo>
                    <a:pt x="842" y="3099"/>
                  </a:lnTo>
                  <a:lnTo>
                    <a:pt x="840" y="3099"/>
                  </a:lnTo>
                  <a:lnTo>
                    <a:pt x="840" y="3099"/>
                  </a:lnTo>
                  <a:lnTo>
                    <a:pt x="840" y="3099"/>
                  </a:lnTo>
                  <a:lnTo>
                    <a:pt x="840" y="3097"/>
                  </a:lnTo>
                  <a:lnTo>
                    <a:pt x="840" y="3097"/>
                  </a:lnTo>
                  <a:lnTo>
                    <a:pt x="837" y="3097"/>
                  </a:lnTo>
                  <a:lnTo>
                    <a:pt x="837" y="3097"/>
                  </a:lnTo>
                  <a:lnTo>
                    <a:pt x="840" y="3092"/>
                  </a:lnTo>
                  <a:lnTo>
                    <a:pt x="840" y="3090"/>
                  </a:lnTo>
                  <a:lnTo>
                    <a:pt x="837" y="3087"/>
                  </a:lnTo>
                  <a:lnTo>
                    <a:pt x="837" y="3085"/>
                  </a:lnTo>
                  <a:lnTo>
                    <a:pt x="835" y="3083"/>
                  </a:lnTo>
                  <a:lnTo>
                    <a:pt x="833" y="3087"/>
                  </a:lnTo>
                  <a:lnTo>
                    <a:pt x="830" y="3090"/>
                  </a:lnTo>
                  <a:lnTo>
                    <a:pt x="828" y="3090"/>
                  </a:lnTo>
                  <a:lnTo>
                    <a:pt x="826" y="3087"/>
                  </a:lnTo>
                  <a:lnTo>
                    <a:pt x="826" y="3085"/>
                  </a:lnTo>
                  <a:lnTo>
                    <a:pt x="823" y="3085"/>
                  </a:lnTo>
                  <a:lnTo>
                    <a:pt x="821" y="3085"/>
                  </a:lnTo>
                  <a:lnTo>
                    <a:pt x="821" y="3085"/>
                  </a:lnTo>
                  <a:lnTo>
                    <a:pt x="819" y="3085"/>
                  </a:lnTo>
                  <a:lnTo>
                    <a:pt x="814" y="3080"/>
                  </a:lnTo>
                  <a:lnTo>
                    <a:pt x="814" y="3080"/>
                  </a:lnTo>
                  <a:lnTo>
                    <a:pt x="807" y="3083"/>
                  </a:lnTo>
                  <a:lnTo>
                    <a:pt x="797" y="3080"/>
                  </a:lnTo>
                  <a:lnTo>
                    <a:pt x="793" y="3083"/>
                  </a:lnTo>
                  <a:lnTo>
                    <a:pt x="793" y="3080"/>
                  </a:lnTo>
                  <a:lnTo>
                    <a:pt x="793" y="3076"/>
                  </a:lnTo>
                  <a:lnTo>
                    <a:pt x="793" y="3073"/>
                  </a:lnTo>
                  <a:lnTo>
                    <a:pt x="793" y="3071"/>
                  </a:lnTo>
                  <a:lnTo>
                    <a:pt x="793" y="3066"/>
                  </a:lnTo>
                  <a:lnTo>
                    <a:pt x="790" y="3068"/>
                  </a:lnTo>
                  <a:lnTo>
                    <a:pt x="788" y="3066"/>
                  </a:lnTo>
                  <a:lnTo>
                    <a:pt x="783" y="3066"/>
                  </a:lnTo>
                  <a:lnTo>
                    <a:pt x="781" y="3064"/>
                  </a:lnTo>
                  <a:lnTo>
                    <a:pt x="778" y="3059"/>
                  </a:lnTo>
                  <a:lnTo>
                    <a:pt x="774" y="3059"/>
                  </a:lnTo>
                  <a:lnTo>
                    <a:pt x="774" y="3059"/>
                  </a:lnTo>
                  <a:lnTo>
                    <a:pt x="776" y="3059"/>
                  </a:lnTo>
                  <a:lnTo>
                    <a:pt x="778" y="3064"/>
                  </a:lnTo>
                  <a:lnTo>
                    <a:pt x="778" y="3066"/>
                  </a:lnTo>
                  <a:lnTo>
                    <a:pt x="778" y="3071"/>
                  </a:lnTo>
                  <a:lnTo>
                    <a:pt x="781" y="3073"/>
                  </a:lnTo>
                  <a:lnTo>
                    <a:pt x="781" y="3073"/>
                  </a:lnTo>
                  <a:lnTo>
                    <a:pt x="785" y="3071"/>
                  </a:lnTo>
                  <a:lnTo>
                    <a:pt x="788" y="3071"/>
                  </a:lnTo>
                  <a:lnTo>
                    <a:pt x="790" y="3073"/>
                  </a:lnTo>
                  <a:lnTo>
                    <a:pt x="790" y="3076"/>
                  </a:lnTo>
                  <a:lnTo>
                    <a:pt x="790" y="3076"/>
                  </a:lnTo>
                  <a:lnTo>
                    <a:pt x="788" y="3078"/>
                  </a:lnTo>
                  <a:lnTo>
                    <a:pt x="788" y="3080"/>
                  </a:lnTo>
                  <a:lnTo>
                    <a:pt x="785" y="3080"/>
                  </a:lnTo>
                  <a:lnTo>
                    <a:pt x="785" y="3080"/>
                  </a:lnTo>
                  <a:lnTo>
                    <a:pt x="781" y="3080"/>
                  </a:lnTo>
                  <a:lnTo>
                    <a:pt x="776" y="3078"/>
                  </a:lnTo>
                  <a:lnTo>
                    <a:pt x="774" y="3073"/>
                  </a:lnTo>
                  <a:lnTo>
                    <a:pt x="771" y="3073"/>
                  </a:lnTo>
                  <a:lnTo>
                    <a:pt x="771" y="3073"/>
                  </a:lnTo>
                  <a:lnTo>
                    <a:pt x="769" y="3080"/>
                  </a:lnTo>
                  <a:lnTo>
                    <a:pt x="774" y="3080"/>
                  </a:lnTo>
                  <a:lnTo>
                    <a:pt x="776" y="3080"/>
                  </a:lnTo>
                  <a:lnTo>
                    <a:pt x="778" y="3083"/>
                  </a:lnTo>
                  <a:lnTo>
                    <a:pt x="778" y="3083"/>
                  </a:lnTo>
                  <a:lnTo>
                    <a:pt x="783" y="3083"/>
                  </a:lnTo>
                  <a:lnTo>
                    <a:pt x="783" y="3087"/>
                  </a:lnTo>
                  <a:lnTo>
                    <a:pt x="781" y="3090"/>
                  </a:lnTo>
                  <a:lnTo>
                    <a:pt x="783" y="3090"/>
                  </a:lnTo>
                  <a:lnTo>
                    <a:pt x="781" y="3092"/>
                  </a:lnTo>
                  <a:lnTo>
                    <a:pt x="783" y="3094"/>
                  </a:lnTo>
                  <a:lnTo>
                    <a:pt x="783" y="3094"/>
                  </a:lnTo>
                  <a:lnTo>
                    <a:pt x="776" y="3097"/>
                  </a:lnTo>
                  <a:lnTo>
                    <a:pt x="774" y="3099"/>
                  </a:lnTo>
                  <a:lnTo>
                    <a:pt x="774" y="3099"/>
                  </a:lnTo>
                  <a:lnTo>
                    <a:pt x="771" y="3099"/>
                  </a:lnTo>
                  <a:lnTo>
                    <a:pt x="771" y="3102"/>
                  </a:lnTo>
                  <a:lnTo>
                    <a:pt x="769" y="3104"/>
                  </a:lnTo>
                  <a:lnTo>
                    <a:pt x="769" y="3104"/>
                  </a:lnTo>
                  <a:lnTo>
                    <a:pt x="769" y="3106"/>
                  </a:lnTo>
                  <a:lnTo>
                    <a:pt x="771" y="3109"/>
                  </a:lnTo>
                  <a:lnTo>
                    <a:pt x="771" y="3111"/>
                  </a:lnTo>
                  <a:lnTo>
                    <a:pt x="771" y="3113"/>
                  </a:lnTo>
                  <a:lnTo>
                    <a:pt x="771" y="3113"/>
                  </a:lnTo>
                  <a:lnTo>
                    <a:pt x="769" y="3113"/>
                  </a:lnTo>
                  <a:lnTo>
                    <a:pt x="769" y="3113"/>
                  </a:lnTo>
                  <a:lnTo>
                    <a:pt x="767" y="3113"/>
                  </a:lnTo>
                  <a:lnTo>
                    <a:pt x="769" y="3116"/>
                  </a:lnTo>
                  <a:lnTo>
                    <a:pt x="767" y="3118"/>
                  </a:lnTo>
                  <a:lnTo>
                    <a:pt x="764" y="3118"/>
                  </a:lnTo>
                  <a:lnTo>
                    <a:pt x="762" y="3118"/>
                  </a:lnTo>
                  <a:lnTo>
                    <a:pt x="764" y="3120"/>
                  </a:lnTo>
                  <a:lnTo>
                    <a:pt x="762" y="3120"/>
                  </a:lnTo>
                  <a:lnTo>
                    <a:pt x="759" y="3123"/>
                  </a:lnTo>
                  <a:lnTo>
                    <a:pt x="757" y="3123"/>
                  </a:lnTo>
                  <a:lnTo>
                    <a:pt x="757" y="3123"/>
                  </a:lnTo>
                  <a:lnTo>
                    <a:pt x="757" y="3123"/>
                  </a:lnTo>
                  <a:lnTo>
                    <a:pt x="755" y="3123"/>
                  </a:lnTo>
                  <a:lnTo>
                    <a:pt x="755" y="3118"/>
                  </a:lnTo>
                  <a:lnTo>
                    <a:pt x="755" y="3118"/>
                  </a:lnTo>
                  <a:lnTo>
                    <a:pt x="752" y="3118"/>
                  </a:lnTo>
                  <a:lnTo>
                    <a:pt x="748" y="3118"/>
                  </a:lnTo>
                  <a:lnTo>
                    <a:pt x="745" y="3120"/>
                  </a:lnTo>
                  <a:lnTo>
                    <a:pt x="745" y="3123"/>
                  </a:lnTo>
                  <a:lnTo>
                    <a:pt x="745" y="3123"/>
                  </a:lnTo>
                  <a:lnTo>
                    <a:pt x="748" y="3123"/>
                  </a:lnTo>
                  <a:lnTo>
                    <a:pt x="748" y="3125"/>
                  </a:lnTo>
                  <a:lnTo>
                    <a:pt x="745" y="3128"/>
                  </a:lnTo>
                  <a:lnTo>
                    <a:pt x="743" y="3128"/>
                  </a:lnTo>
                  <a:lnTo>
                    <a:pt x="743" y="3128"/>
                  </a:lnTo>
                  <a:lnTo>
                    <a:pt x="743" y="3130"/>
                  </a:lnTo>
                  <a:lnTo>
                    <a:pt x="743" y="3132"/>
                  </a:lnTo>
                  <a:lnTo>
                    <a:pt x="741" y="3132"/>
                  </a:lnTo>
                  <a:lnTo>
                    <a:pt x="741" y="3130"/>
                  </a:lnTo>
                  <a:lnTo>
                    <a:pt x="743" y="3128"/>
                  </a:lnTo>
                  <a:lnTo>
                    <a:pt x="741" y="3125"/>
                  </a:lnTo>
                  <a:lnTo>
                    <a:pt x="741" y="3123"/>
                  </a:lnTo>
                  <a:lnTo>
                    <a:pt x="741" y="3113"/>
                  </a:lnTo>
                  <a:lnTo>
                    <a:pt x="741" y="3113"/>
                  </a:lnTo>
                  <a:lnTo>
                    <a:pt x="741" y="3113"/>
                  </a:lnTo>
                  <a:lnTo>
                    <a:pt x="731" y="3109"/>
                  </a:lnTo>
                  <a:lnTo>
                    <a:pt x="726" y="3109"/>
                  </a:lnTo>
                  <a:lnTo>
                    <a:pt x="724" y="3104"/>
                  </a:lnTo>
                  <a:lnTo>
                    <a:pt x="719" y="3104"/>
                  </a:lnTo>
                  <a:lnTo>
                    <a:pt x="719" y="3102"/>
                  </a:lnTo>
                  <a:lnTo>
                    <a:pt x="717" y="3104"/>
                  </a:lnTo>
                  <a:lnTo>
                    <a:pt x="715" y="3104"/>
                  </a:lnTo>
                  <a:lnTo>
                    <a:pt x="712" y="3104"/>
                  </a:lnTo>
                  <a:lnTo>
                    <a:pt x="710" y="3104"/>
                  </a:lnTo>
                  <a:lnTo>
                    <a:pt x="710" y="3104"/>
                  </a:lnTo>
                  <a:lnTo>
                    <a:pt x="707" y="3104"/>
                  </a:lnTo>
                  <a:lnTo>
                    <a:pt x="707" y="3099"/>
                  </a:lnTo>
                  <a:lnTo>
                    <a:pt x="707" y="3099"/>
                  </a:lnTo>
                  <a:lnTo>
                    <a:pt x="707" y="3094"/>
                  </a:lnTo>
                  <a:lnTo>
                    <a:pt x="705" y="3092"/>
                  </a:lnTo>
                  <a:lnTo>
                    <a:pt x="703" y="3092"/>
                  </a:lnTo>
                  <a:lnTo>
                    <a:pt x="705" y="3094"/>
                  </a:lnTo>
                  <a:lnTo>
                    <a:pt x="703" y="3097"/>
                  </a:lnTo>
                  <a:lnTo>
                    <a:pt x="703" y="3097"/>
                  </a:lnTo>
                  <a:lnTo>
                    <a:pt x="705" y="3099"/>
                  </a:lnTo>
                  <a:lnTo>
                    <a:pt x="707" y="3104"/>
                  </a:lnTo>
                  <a:lnTo>
                    <a:pt x="712" y="3106"/>
                  </a:lnTo>
                  <a:lnTo>
                    <a:pt x="712" y="3109"/>
                  </a:lnTo>
                  <a:lnTo>
                    <a:pt x="710" y="3109"/>
                  </a:lnTo>
                  <a:lnTo>
                    <a:pt x="707" y="3109"/>
                  </a:lnTo>
                  <a:lnTo>
                    <a:pt x="703" y="3109"/>
                  </a:lnTo>
                  <a:lnTo>
                    <a:pt x="703" y="3111"/>
                  </a:lnTo>
                  <a:lnTo>
                    <a:pt x="700" y="3111"/>
                  </a:lnTo>
                  <a:lnTo>
                    <a:pt x="700" y="3113"/>
                  </a:lnTo>
                  <a:lnTo>
                    <a:pt x="700" y="3113"/>
                  </a:lnTo>
                  <a:lnTo>
                    <a:pt x="698" y="3113"/>
                  </a:lnTo>
                  <a:lnTo>
                    <a:pt x="698" y="3111"/>
                  </a:lnTo>
                  <a:lnTo>
                    <a:pt x="693" y="3113"/>
                  </a:lnTo>
                  <a:lnTo>
                    <a:pt x="691" y="3116"/>
                  </a:lnTo>
                  <a:lnTo>
                    <a:pt x="691" y="3113"/>
                  </a:lnTo>
                  <a:lnTo>
                    <a:pt x="688" y="3113"/>
                  </a:lnTo>
                  <a:lnTo>
                    <a:pt x="684" y="3109"/>
                  </a:lnTo>
                  <a:lnTo>
                    <a:pt x="684" y="3109"/>
                  </a:lnTo>
                  <a:lnTo>
                    <a:pt x="684" y="3111"/>
                  </a:lnTo>
                  <a:lnTo>
                    <a:pt x="686" y="3113"/>
                  </a:lnTo>
                  <a:lnTo>
                    <a:pt x="686" y="3116"/>
                  </a:lnTo>
                  <a:lnTo>
                    <a:pt x="684" y="3118"/>
                  </a:lnTo>
                  <a:lnTo>
                    <a:pt x="677" y="3118"/>
                  </a:lnTo>
                  <a:lnTo>
                    <a:pt x="672" y="3116"/>
                  </a:lnTo>
                  <a:lnTo>
                    <a:pt x="670" y="3116"/>
                  </a:lnTo>
                  <a:lnTo>
                    <a:pt x="670" y="3116"/>
                  </a:lnTo>
                  <a:lnTo>
                    <a:pt x="667" y="3113"/>
                  </a:lnTo>
                  <a:lnTo>
                    <a:pt x="665" y="3113"/>
                  </a:lnTo>
                  <a:lnTo>
                    <a:pt x="665" y="3109"/>
                  </a:lnTo>
                  <a:lnTo>
                    <a:pt x="662" y="3106"/>
                  </a:lnTo>
                  <a:lnTo>
                    <a:pt x="658" y="3104"/>
                  </a:lnTo>
                  <a:lnTo>
                    <a:pt x="655" y="3106"/>
                  </a:lnTo>
                  <a:lnTo>
                    <a:pt x="655" y="3106"/>
                  </a:lnTo>
                  <a:lnTo>
                    <a:pt x="653" y="3106"/>
                  </a:lnTo>
                  <a:lnTo>
                    <a:pt x="651" y="3102"/>
                  </a:lnTo>
                  <a:lnTo>
                    <a:pt x="651" y="3097"/>
                  </a:lnTo>
                  <a:lnTo>
                    <a:pt x="646" y="3094"/>
                  </a:lnTo>
                  <a:lnTo>
                    <a:pt x="646" y="3092"/>
                  </a:lnTo>
                  <a:lnTo>
                    <a:pt x="646" y="3092"/>
                  </a:lnTo>
                  <a:lnTo>
                    <a:pt x="646" y="3094"/>
                  </a:lnTo>
                  <a:lnTo>
                    <a:pt x="646" y="3094"/>
                  </a:lnTo>
                  <a:lnTo>
                    <a:pt x="646" y="3097"/>
                  </a:lnTo>
                  <a:lnTo>
                    <a:pt x="646" y="3099"/>
                  </a:lnTo>
                  <a:lnTo>
                    <a:pt x="648" y="3099"/>
                  </a:lnTo>
                  <a:lnTo>
                    <a:pt x="651" y="3102"/>
                  </a:lnTo>
                  <a:lnTo>
                    <a:pt x="651" y="3109"/>
                  </a:lnTo>
                  <a:lnTo>
                    <a:pt x="648" y="3109"/>
                  </a:lnTo>
                  <a:lnTo>
                    <a:pt x="648" y="3109"/>
                  </a:lnTo>
                  <a:lnTo>
                    <a:pt x="655" y="3109"/>
                  </a:lnTo>
                  <a:lnTo>
                    <a:pt x="658" y="3111"/>
                  </a:lnTo>
                  <a:lnTo>
                    <a:pt x="658" y="3106"/>
                  </a:lnTo>
                  <a:lnTo>
                    <a:pt x="660" y="3106"/>
                  </a:lnTo>
                  <a:lnTo>
                    <a:pt x="660" y="3106"/>
                  </a:lnTo>
                  <a:lnTo>
                    <a:pt x="665" y="3109"/>
                  </a:lnTo>
                  <a:lnTo>
                    <a:pt x="665" y="3111"/>
                  </a:lnTo>
                  <a:lnTo>
                    <a:pt x="665" y="3113"/>
                  </a:lnTo>
                  <a:lnTo>
                    <a:pt x="667" y="3116"/>
                  </a:lnTo>
                  <a:lnTo>
                    <a:pt x="677" y="3118"/>
                  </a:lnTo>
                  <a:lnTo>
                    <a:pt x="684" y="3118"/>
                  </a:lnTo>
                  <a:lnTo>
                    <a:pt x="688" y="3116"/>
                  </a:lnTo>
                  <a:lnTo>
                    <a:pt x="691" y="3116"/>
                  </a:lnTo>
                  <a:lnTo>
                    <a:pt x="691" y="3116"/>
                  </a:lnTo>
                  <a:lnTo>
                    <a:pt x="688" y="3116"/>
                  </a:lnTo>
                  <a:lnTo>
                    <a:pt x="684" y="3120"/>
                  </a:lnTo>
                  <a:lnTo>
                    <a:pt x="677" y="3120"/>
                  </a:lnTo>
                  <a:lnTo>
                    <a:pt x="674" y="3120"/>
                  </a:lnTo>
                  <a:lnTo>
                    <a:pt x="672" y="3118"/>
                  </a:lnTo>
                  <a:lnTo>
                    <a:pt x="670" y="3118"/>
                  </a:lnTo>
                  <a:lnTo>
                    <a:pt x="667" y="3118"/>
                  </a:lnTo>
                  <a:lnTo>
                    <a:pt x="662" y="3113"/>
                  </a:lnTo>
                  <a:lnTo>
                    <a:pt x="660" y="3113"/>
                  </a:lnTo>
                  <a:lnTo>
                    <a:pt x="660" y="3113"/>
                  </a:lnTo>
                  <a:lnTo>
                    <a:pt x="660" y="3116"/>
                  </a:lnTo>
                  <a:lnTo>
                    <a:pt x="660" y="3116"/>
                  </a:lnTo>
                  <a:lnTo>
                    <a:pt x="660" y="3116"/>
                  </a:lnTo>
                  <a:lnTo>
                    <a:pt x="660" y="3118"/>
                  </a:lnTo>
                  <a:lnTo>
                    <a:pt x="660" y="3120"/>
                  </a:lnTo>
                  <a:lnTo>
                    <a:pt x="662" y="3123"/>
                  </a:lnTo>
                  <a:lnTo>
                    <a:pt x="665" y="3125"/>
                  </a:lnTo>
                  <a:lnTo>
                    <a:pt x="665" y="3125"/>
                  </a:lnTo>
                  <a:lnTo>
                    <a:pt x="662" y="3125"/>
                  </a:lnTo>
                  <a:lnTo>
                    <a:pt x="660" y="3125"/>
                  </a:lnTo>
                  <a:lnTo>
                    <a:pt x="658" y="3125"/>
                  </a:lnTo>
                  <a:lnTo>
                    <a:pt x="658" y="3125"/>
                  </a:lnTo>
                  <a:lnTo>
                    <a:pt x="658" y="3125"/>
                  </a:lnTo>
                  <a:lnTo>
                    <a:pt x="658" y="3128"/>
                  </a:lnTo>
                  <a:lnTo>
                    <a:pt x="658" y="3128"/>
                  </a:lnTo>
                  <a:lnTo>
                    <a:pt x="655" y="3130"/>
                  </a:lnTo>
                  <a:lnTo>
                    <a:pt x="653" y="3130"/>
                  </a:lnTo>
                  <a:lnTo>
                    <a:pt x="651" y="3130"/>
                  </a:lnTo>
                  <a:lnTo>
                    <a:pt x="653" y="3132"/>
                  </a:lnTo>
                  <a:lnTo>
                    <a:pt x="653" y="3135"/>
                  </a:lnTo>
                  <a:lnTo>
                    <a:pt x="653" y="3135"/>
                  </a:lnTo>
                  <a:lnTo>
                    <a:pt x="651" y="3137"/>
                  </a:lnTo>
                  <a:lnTo>
                    <a:pt x="646" y="3137"/>
                  </a:lnTo>
                  <a:lnTo>
                    <a:pt x="644" y="3137"/>
                  </a:lnTo>
                  <a:lnTo>
                    <a:pt x="644" y="3137"/>
                  </a:lnTo>
                  <a:lnTo>
                    <a:pt x="644" y="3132"/>
                  </a:lnTo>
                  <a:lnTo>
                    <a:pt x="644" y="3132"/>
                  </a:lnTo>
                  <a:lnTo>
                    <a:pt x="641" y="3132"/>
                  </a:lnTo>
                  <a:lnTo>
                    <a:pt x="639" y="3132"/>
                  </a:lnTo>
                  <a:lnTo>
                    <a:pt x="639" y="3135"/>
                  </a:lnTo>
                  <a:lnTo>
                    <a:pt x="639" y="3137"/>
                  </a:lnTo>
                  <a:lnTo>
                    <a:pt x="641" y="3137"/>
                  </a:lnTo>
                  <a:lnTo>
                    <a:pt x="641" y="3139"/>
                  </a:lnTo>
                  <a:lnTo>
                    <a:pt x="639" y="3139"/>
                  </a:lnTo>
                  <a:lnTo>
                    <a:pt x="636" y="3142"/>
                  </a:lnTo>
                  <a:lnTo>
                    <a:pt x="636" y="3142"/>
                  </a:lnTo>
                  <a:lnTo>
                    <a:pt x="634" y="3142"/>
                  </a:lnTo>
                  <a:lnTo>
                    <a:pt x="632" y="3142"/>
                  </a:lnTo>
                  <a:lnTo>
                    <a:pt x="632" y="3142"/>
                  </a:lnTo>
                  <a:lnTo>
                    <a:pt x="636" y="3132"/>
                  </a:lnTo>
                  <a:lnTo>
                    <a:pt x="636" y="3132"/>
                  </a:lnTo>
                  <a:lnTo>
                    <a:pt x="636" y="3130"/>
                  </a:lnTo>
                  <a:lnTo>
                    <a:pt x="636" y="3130"/>
                  </a:lnTo>
                  <a:lnTo>
                    <a:pt x="636" y="3130"/>
                  </a:lnTo>
                  <a:lnTo>
                    <a:pt x="639" y="3130"/>
                  </a:lnTo>
                  <a:lnTo>
                    <a:pt x="639" y="3128"/>
                  </a:lnTo>
                  <a:lnTo>
                    <a:pt x="636" y="3128"/>
                  </a:lnTo>
                  <a:lnTo>
                    <a:pt x="636" y="3123"/>
                  </a:lnTo>
                  <a:lnTo>
                    <a:pt x="636" y="3118"/>
                  </a:lnTo>
                  <a:lnTo>
                    <a:pt x="636" y="3116"/>
                  </a:lnTo>
                  <a:lnTo>
                    <a:pt x="634" y="3116"/>
                  </a:lnTo>
                  <a:lnTo>
                    <a:pt x="634" y="3116"/>
                  </a:lnTo>
                  <a:lnTo>
                    <a:pt x="634" y="3113"/>
                  </a:lnTo>
                  <a:lnTo>
                    <a:pt x="632" y="3118"/>
                  </a:lnTo>
                  <a:lnTo>
                    <a:pt x="632" y="3118"/>
                  </a:lnTo>
                  <a:lnTo>
                    <a:pt x="634" y="3120"/>
                  </a:lnTo>
                  <a:lnTo>
                    <a:pt x="636" y="3120"/>
                  </a:lnTo>
                  <a:lnTo>
                    <a:pt x="634" y="3123"/>
                  </a:lnTo>
                  <a:lnTo>
                    <a:pt x="636" y="3125"/>
                  </a:lnTo>
                  <a:lnTo>
                    <a:pt x="634" y="3128"/>
                  </a:lnTo>
                  <a:lnTo>
                    <a:pt x="634" y="3132"/>
                  </a:lnTo>
                  <a:lnTo>
                    <a:pt x="634" y="3132"/>
                  </a:lnTo>
                  <a:lnTo>
                    <a:pt x="634" y="3135"/>
                  </a:lnTo>
                  <a:lnTo>
                    <a:pt x="629" y="3137"/>
                  </a:lnTo>
                  <a:lnTo>
                    <a:pt x="625" y="3139"/>
                  </a:lnTo>
                  <a:lnTo>
                    <a:pt x="627" y="3142"/>
                  </a:lnTo>
                  <a:lnTo>
                    <a:pt x="627" y="3142"/>
                  </a:lnTo>
                  <a:lnTo>
                    <a:pt x="625" y="3146"/>
                  </a:lnTo>
                  <a:lnTo>
                    <a:pt x="625" y="3149"/>
                  </a:lnTo>
                  <a:lnTo>
                    <a:pt x="625" y="3149"/>
                  </a:lnTo>
                  <a:lnTo>
                    <a:pt x="622" y="3149"/>
                  </a:lnTo>
                  <a:lnTo>
                    <a:pt x="620" y="3149"/>
                  </a:lnTo>
                  <a:lnTo>
                    <a:pt x="620" y="3149"/>
                  </a:lnTo>
                  <a:lnTo>
                    <a:pt x="618" y="3149"/>
                  </a:lnTo>
                  <a:lnTo>
                    <a:pt x="618" y="3151"/>
                  </a:lnTo>
                  <a:lnTo>
                    <a:pt x="613" y="3156"/>
                  </a:lnTo>
                  <a:lnTo>
                    <a:pt x="613" y="3158"/>
                  </a:lnTo>
                  <a:lnTo>
                    <a:pt x="613" y="3161"/>
                  </a:lnTo>
                  <a:lnTo>
                    <a:pt x="615" y="3165"/>
                  </a:lnTo>
                  <a:lnTo>
                    <a:pt x="613" y="3165"/>
                  </a:lnTo>
                  <a:lnTo>
                    <a:pt x="610" y="3165"/>
                  </a:lnTo>
                  <a:lnTo>
                    <a:pt x="610" y="3165"/>
                  </a:lnTo>
                  <a:lnTo>
                    <a:pt x="608" y="3170"/>
                  </a:lnTo>
                  <a:lnTo>
                    <a:pt x="603" y="3170"/>
                  </a:lnTo>
                  <a:lnTo>
                    <a:pt x="603" y="3168"/>
                  </a:lnTo>
                  <a:lnTo>
                    <a:pt x="601" y="3170"/>
                  </a:lnTo>
                  <a:lnTo>
                    <a:pt x="601" y="3170"/>
                  </a:lnTo>
                  <a:lnTo>
                    <a:pt x="599" y="3168"/>
                  </a:lnTo>
                  <a:lnTo>
                    <a:pt x="601" y="3163"/>
                  </a:lnTo>
                  <a:lnTo>
                    <a:pt x="606" y="3161"/>
                  </a:lnTo>
                  <a:lnTo>
                    <a:pt x="603" y="3161"/>
                  </a:lnTo>
                  <a:lnTo>
                    <a:pt x="603" y="3161"/>
                  </a:lnTo>
                  <a:lnTo>
                    <a:pt x="603" y="3158"/>
                  </a:lnTo>
                  <a:lnTo>
                    <a:pt x="603" y="3158"/>
                  </a:lnTo>
                  <a:lnTo>
                    <a:pt x="601" y="3158"/>
                  </a:lnTo>
                  <a:lnTo>
                    <a:pt x="601" y="3161"/>
                  </a:lnTo>
                  <a:lnTo>
                    <a:pt x="596" y="3161"/>
                  </a:lnTo>
                  <a:lnTo>
                    <a:pt x="596" y="3161"/>
                  </a:lnTo>
                  <a:lnTo>
                    <a:pt x="592" y="3163"/>
                  </a:lnTo>
                  <a:lnTo>
                    <a:pt x="589" y="3165"/>
                  </a:lnTo>
                  <a:lnTo>
                    <a:pt x="587" y="3168"/>
                  </a:lnTo>
                  <a:lnTo>
                    <a:pt x="587" y="3165"/>
                  </a:lnTo>
                  <a:lnTo>
                    <a:pt x="589" y="3163"/>
                  </a:lnTo>
                  <a:lnTo>
                    <a:pt x="589" y="3163"/>
                  </a:lnTo>
                  <a:lnTo>
                    <a:pt x="587" y="3161"/>
                  </a:lnTo>
                  <a:lnTo>
                    <a:pt x="589" y="3158"/>
                  </a:lnTo>
                  <a:lnTo>
                    <a:pt x="589" y="3154"/>
                  </a:lnTo>
                  <a:lnTo>
                    <a:pt x="587" y="3154"/>
                  </a:lnTo>
                  <a:lnTo>
                    <a:pt x="584" y="3156"/>
                  </a:lnTo>
                  <a:lnTo>
                    <a:pt x="582" y="3156"/>
                  </a:lnTo>
                  <a:lnTo>
                    <a:pt x="584" y="3158"/>
                  </a:lnTo>
                  <a:lnTo>
                    <a:pt x="584" y="3158"/>
                  </a:lnTo>
                  <a:lnTo>
                    <a:pt x="582" y="3161"/>
                  </a:lnTo>
                  <a:lnTo>
                    <a:pt x="582" y="3158"/>
                  </a:lnTo>
                  <a:lnTo>
                    <a:pt x="580" y="3158"/>
                  </a:lnTo>
                  <a:lnTo>
                    <a:pt x="580" y="3158"/>
                  </a:lnTo>
                  <a:lnTo>
                    <a:pt x="580" y="3156"/>
                  </a:lnTo>
                  <a:lnTo>
                    <a:pt x="577" y="3156"/>
                  </a:lnTo>
                  <a:lnTo>
                    <a:pt x="577" y="3158"/>
                  </a:lnTo>
                  <a:lnTo>
                    <a:pt x="575" y="3158"/>
                  </a:lnTo>
                  <a:lnTo>
                    <a:pt x="575" y="3156"/>
                  </a:lnTo>
                  <a:lnTo>
                    <a:pt x="573" y="3154"/>
                  </a:lnTo>
                  <a:lnTo>
                    <a:pt x="573" y="3151"/>
                  </a:lnTo>
                  <a:lnTo>
                    <a:pt x="570" y="3151"/>
                  </a:lnTo>
                  <a:lnTo>
                    <a:pt x="568" y="3151"/>
                  </a:lnTo>
                  <a:lnTo>
                    <a:pt x="568" y="3151"/>
                  </a:lnTo>
                  <a:lnTo>
                    <a:pt x="568" y="3151"/>
                  </a:lnTo>
                  <a:lnTo>
                    <a:pt x="570" y="3158"/>
                  </a:lnTo>
                  <a:lnTo>
                    <a:pt x="573" y="3158"/>
                  </a:lnTo>
                  <a:lnTo>
                    <a:pt x="570" y="3156"/>
                  </a:lnTo>
                  <a:lnTo>
                    <a:pt x="573" y="3156"/>
                  </a:lnTo>
                  <a:lnTo>
                    <a:pt x="573" y="3156"/>
                  </a:lnTo>
                  <a:lnTo>
                    <a:pt x="575" y="3158"/>
                  </a:lnTo>
                  <a:lnTo>
                    <a:pt x="575" y="3161"/>
                  </a:lnTo>
                  <a:lnTo>
                    <a:pt x="575" y="3161"/>
                  </a:lnTo>
                  <a:lnTo>
                    <a:pt x="575" y="3161"/>
                  </a:lnTo>
                  <a:lnTo>
                    <a:pt x="575" y="3163"/>
                  </a:lnTo>
                  <a:lnTo>
                    <a:pt x="575" y="3163"/>
                  </a:lnTo>
                  <a:lnTo>
                    <a:pt x="570" y="3165"/>
                  </a:lnTo>
                  <a:lnTo>
                    <a:pt x="570" y="3165"/>
                  </a:lnTo>
                  <a:lnTo>
                    <a:pt x="568" y="3165"/>
                  </a:lnTo>
                  <a:lnTo>
                    <a:pt x="568" y="3165"/>
                  </a:lnTo>
                  <a:lnTo>
                    <a:pt x="563" y="3170"/>
                  </a:lnTo>
                  <a:lnTo>
                    <a:pt x="554" y="3175"/>
                  </a:lnTo>
                  <a:lnTo>
                    <a:pt x="554" y="3177"/>
                  </a:lnTo>
                  <a:lnTo>
                    <a:pt x="551" y="3177"/>
                  </a:lnTo>
                  <a:lnTo>
                    <a:pt x="551" y="3180"/>
                  </a:lnTo>
                  <a:lnTo>
                    <a:pt x="549" y="3180"/>
                  </a:lnTo>
                  <a:lnTo>
                    <a:pt x="549" y="3177"/>
                  </a:lnTo>
                  <a:lnTo>
                    <a:pt x="547" y="3177"/>
                  </a:lnTo>
                  <a:lnTo>
                    <a:pt x="542" y="3177"/>
                  </a:lnTo>
                  <a:lnTo>
                    <a:pt x="542" y="3175"/>
                  </a:lnTo>
                  <a:lnTo>
                    <a:pt x="542" y="3177"/>
                  </a:lnTo>
                  <a:lnTo>
                    <a:pt x="537" y="3180"/>
                  </a:lnTo>
                  <a:lnTo>
                    <a:pt x="537" y="3180"/>
                  </a:lnTo>
                  <a:lnTo>
                    <a:pt x="535" y="3177"/>
                  </a:lnTo>
                  <a:lnTo>
                    <a:pt x="532" y="3180"/>
                  </a:lnTo>
                  <a:lnTo>
                    <a:pt x="532" y="3177"/>
                  </a:lnTo>
                  <a:lnTo>
                    <a:pt x="532" y="3175"/>
                  </a:lnTo>
                  <a:lnTo>
                    <a:pt x="532" y="3175"/>
                  </a:lnTo>
                  <a:lnTo>
                    <a:pt x="530" y="3175"/>
                  </a:lnTo>
                  <a:lnTo>
                    <a:pt x="530" y="3175"/>
                  </a:lnTo>
                  <a:lnTo>
                    <a:pt x="530" y="3175"/>
                  </a:lnTo>
                  <a:lnTo>
                    <a:pt x="532" y="3172"/>
                  </a:lnTo>
                  <a:lnTo>
                    <a:pt x="530" y="3172"/>
                  </a:lnTo>
                  <a:lnTo>
                    <a:pt x="532" y="3170"/>
                  </a:lnTo>
                  <a:lnTo>
                    <a:pt x="532" y="3170"/>
                  </a:lnTo>
                  <a:lnTo>
                    <a:pt x="535" y="3172"/>
                  </a:lnTo>
                  <a:lnTo>
                    <a:pt x="535" y="3170"/>
                  </a:lnTo>
                  <a:lnTo>
                    <a:pt x="535" y="3170"/>
                  </a:lnTo>
                  <a:lnTo>
                    <a:pt x="535" y="3168"/>
                  </a:lnTo>
                  <a:lnTo>
                    <a:pt x="537" y="3168"/>
                  </a:lnTo>
                  <a:lnTo>
                    <a:pt x="537" y="3165"/>
                  </a:lnTo>
                  <a:lnTo>
                    <a:pt x="537" y="3165"/>
                  </a:lnTo>
                  <a:lnTo>
                    <a:pt x="542" y="3165"/>
                  </a:lnTo>
                  <a:lnTo>
                    <a:pt x="544" y="3165"/>
                  </a:lnTo>
                  <a:lnTo>
                    <a:pt x="544" y="3165"/>
                  </a:lnTo>
                  <a:lnTo>
                    <a:pt x="544" y="3163"/>
                  </a:lnTo>
                  <a:lnTo>
                    <a:pt x="547" y="3161"/>
                  </a:lnTo>
                  <a:lnTo>
                    <a:pt x="544" y="3158"/>
                  </a:lnTo>
                  <a:lnTo>
                    <a:pt x="547" y="3151"/>
                  </a:lnTo>
                  <a:lnTo>
                    <a:pt x="544" y="3149"/>
                  </a:lnTo>
                  <a:lnTo>
                    <a:pt x="544" y="3151"/>
                  </a:lnTo>
                  <a:lnTo>
                    <a:pt x="540" y="3151"/>
                  </a:lnTo>
                  <a:lnTo>
                    <a:pt x="540" y="3151"/>
                  </a:lnTo>
                  <a:lnTo>
                    <a:pt x="542" y="3151"/>
                  </a:lnTo>
                  <a:lnTo>
                    <a:pt x="542" y="3154"/>
                  </a:lnTo>
                  <a:lnTo>
                    <a:pt x="540" y="3154"/>
                  </a:lnTo>
                  <a:lnTo>
                    <a:pt x="540" y="3154"/>
                  </a:lnTo>
                  <a:lnTo>
                    <a:pt x="542" y="3154"/>
                  </a:lnTo>
                  <a:lnTo>
                    <a:pt x="542" y="3158"/>
                  </a:lnTo>
                  <a:lnTo>
                    <a:pt x="540" y="3161"/>
                  </a:lnTo>
                  <a:lnTo>
                    <a:pt x="540" y="3163"/>
                  </a:lnTo>
                  <a:lnTo>
                    <a:pt x="537" y="3161"/>
                  </a:lnTo>
                  <a:lnTo>
                    <a:pt x="537" y="3163"/>
                  </a:lnTo>
                  <a:lnTo>
                    <a:pt x="535" y="3163"/>
                  </a:lnTo>
                  <a:lnTo>
                    <a:pt x="535" y="3165"/>
                  </a:lnTo>
                  <a:lnTo>
                    <a:pt x="532" y="3165"/>
                  </a:lnTo>
                  <a:lnTo>
                    <a:pt x="530" y="3163"/>
                  </a:lnTo>
                  <a:lnTo>
                    <a:pt x="530" y="3161"/>
                  </a:lnTo>
                  <a:lnTo>
                    <a:pt x="532" y="3158"/>
                  </a:lnTo>
                  <a:lnTo>
                    <a:pt x="532" y="3158"/>
                  </a:lnTo>
                  <a:lnTo>
                    <a:pt x="532" y="3156"/>
                  </a:lnTo>
                  <a:lnTo>
                    <a:pt x="532" y="3156"/>
                  </a:lnTo>
                  <a:lnTo>
                    <a:pt x="532" y="3154"/>
                  </a:lnTo>
                  <a:lnTo>
                    <a:pt x="532" y="3154"/>
                  </a:lnTo>
                  <a:lnTo>
                    <a:pt x="530" y="3156"/>
                  </a:lnTo>
                  <a:lnTo>
                    <a:pt x="528" y="3154"/>
                  </a:lnTo>
                  <a:lnTo>
                    <a:pt x="528" y="3154"/>
                  </a:lnTo>
                  <a:lnTo>
                    <a:pt x="532" y="3149"/>
                  </a:lnTo>
                  <a:lnTo>
                    <a:pt x="535" y="3149"/>
                  </a:lnTo>
                  <a:lnTo>
                    <a:pt x="535" y="3149"/>
                  </a:lnTo>
                  <a:lnTo>
                    <a:pt x="537" y="3149"/>
                  </a:lnTo>
                  <a:lnTo>
                    <a:pt x="540" y="3146"/>
                  </a:lnTo>
                  <a:lnTo>
                    <a:pt x="537" y="3144"/>
                  </a:lnTo>
                  <a:lnTo>
                    <a:pt x="535" y="3146"/>
                  </a:lnTo>
                  <a:lnTo>
                    <a:pt x="532" y="3146"/>
                  </a:lnTo>
                  <a:lnTo>
                    <a:pt x="530" y="3146"/>
                  </a:lnTo>
                  <a:lnTo>
                    <a:pt x="528" y="3149"/>
                  </a:lnTo>
                  <a:lnTo>
                    <a:pt x="525" y="3151"/>
                  </a:lnTo>
                  <a:lnTo>
                    <a:pt x="523" y="3154"/>
                  </a:lnTo>
                  <a:lnTo>
                    <a:pt x="523" y="3156"/>
                  </a:lnTo>
                  <a:lnTo>
                    <a:pt x="523" y="3156"/>
                  </a:lnTo>
                  <a:lnTo>
                    <a:pt x="521" y="3158"/>
                  </a:lnTo>
                  <a:lnTo>
                    <a:pt x="518" y="3158"/>
                  </a:lnTo>
                  <a:lnTo>
                    <a:pt x="516" y="3156"/>
                  </a:lnTo>
                  <a:lnTo>
                    <a:pt x="516" y="3156"/>
                  </a:lnTo>
                  <a:lnTo>
                    <a:pt x="516" y="3154"/>
                  </a:lnTo>
                  <a:lnTo>
                    <a:pt x="516" y="3151"/>
                  </a:lnTo>
                  <a:lnTo>
                    <a:pt x="516" y="3149"/>
                  </a:lnTo>
                  <a:lnTo>
                    <a:pt x="518" y="3149"/>
                  </a:lnTo>
                  <a:lnTo>
                    <a:pt x="516" y="3146"/>
                  </a:lnTo>
                  <a:lnTo>
                    <a:pt x="518" y="3144"/>
                  </a:lnTo>
                  <a:lnTo>
                    <a:pt x="518" y="3144"/>
                  </a:lnTo>
                  <a:lnTo>
                    <a:pt x="518" y="3144"/>
                  </a:lnTo>
                  <a:lnTo>
                    <a:pt x="516" y="3144"/>
                  </a:lnTo>
                  <a:lnTo>
                    <a:pt x="513" y="3149"/>
                  </a:lnTo>
                  <a:lnTo>
                    <a:pt x="513" y="3149"/>
                  </a:lnTo>
                  <a:lnTo>
                    <a:pt x="511" y="3151"/>
                  </a:lnTo>
                  <a:lnTo>
                    <a:pt x="511" y="3151"/>
                  </a:lnTo>
                  <a:lnTo>
                    <a:pt x="511" y="3146"/>
                  </a:lnTo>
                  <a:lnTo>
                    <a:pt x="511" y="3146"/>
                  </a:lnTo>
                  <a:lnTo>
                    <a:pt x="509" y="3146"/>
                  </a:lnTo>
                  <a:lnTo>
                    <a:pt x="509" y="3146"/>
                  </a:lnTo>
                  <a:lnTo>
                    <a:pt x="511" y="3144"/>
                  </a:lnTo>
                  <a:lnTo>
                    <a:pt x="513" y="3144"/>
                  </a:lnTo>
                  <a:lnTo>
                    <a:pt x="513" y="3144"/>
                  </a:lnTo>
                  <a:lnTo>
                    <a:pt x="513" y="3142"/>
                  </a:lnTo>
                  <a:lnTo>
                    <a:pt x="521" y="3137"/>
                  </a:lnTo>
                  <a:lnTo>
                    <a:pt x="521" y="3135"/>
                  </a:lnTo>
                  <a:lnTo>
                    <a:pt x="525" y="3128"/>
                  </a:lnTo>
                  <a:lnTo>
                    <a:pt x="525" y="3125"/>
                  </a:lnTo>
                  <a:lnTo>
                    <a:pt x="528" y="3120"/>
                  </a:lnTo>
                  <a:lnTo>
                    <a:pt x="525" y="3118"/>
                  </a:lnTo>
                  <a:lnTo>
                    <a:pt x="528" y="3116"/>
                  </a:lnTo>
                  <a:lnTo>
                    <a:pt x="525" y="3113"/>
                  </a:lnTo>
                  <a:lnTo>
                    <a:pt x="525" y="3113"/>
                  </a:lnTo>
                  <a:lnTo>
                    <a:pt x="525" y="3113"/>
                  </a:lnTo>
                  <a:lnTo>
                    <a:pt x="525" y="3116"/>
                  </a:lnTo>
                  <a:lnTo>
                    <a:pt x="525" y="3116"/>
                  </a:lnTo>
                  <a:lnTo>
                    <a:pt x="523" y="3118"/>
                  </a:lnTo>
                  <a:lnTo>
                    <a:pt x="523" y="3123"/>
                  </a:lnTo>
                  <a:lnTo>
                    <a:pt x="521" y="3123"/>
                  </a:lnTo>
                  <a:lnTo>
                    <a:pt x="521" y="3120"/>
                  </a:lnTo>
                  <a:lnTo>
                    <a:pt x="521" y="3120"/>
                  </a:lnTo>
                  <a:lnTo>
                    <a:pt x="518" y="3123"/>
                  </a:lnTo>
                  <a:lnTo>
                    <a:pt x="516" y="3123"/>
                  </a:lnTo>
                  <a:lnTo>
                    <a:pt x="513" y="3120"/>
                  </a:lnTo>
                  <a:lnTo>
                    <a:pt x="516" y="3120"/>
                  </a:lnTo>
                  <a:lnTo>
                    <a:pt x="516" y="3118"/>
                  </a:lnTo>
                  <a:lnTo>
                    <a:pt x="516" y="3116"/>
                  </a:lnTo>
                  <a:lnTo>
                    <a:pt x="513" y="3113"/>
                  </a:lnTo>
                  <a:lnTo>
                    <a:pt x="511" y="3116"/>
                  </a:lnTo>
                  <a:lnTo>
                    <a:pt x="511" y="3118"/>
                  </a:lnTo>
                  <a:lnTo>
                    <a:pt x="511" y="3118"/>
                  </a:lnTo>
                  <a:lnTo>
                    <a:pt x="511" y="3120"/>
                  </a:lnTo>
                  <a:lnTo>
                    <a:pt x="511" y="3120"/>
                  </a:lnTo>
                  <a:lnTo>
                    <a:pt x="509" y="3120"/>
                  </a:lnTo>
                  <a:lnTo>
                    <a:pt x="509" y="3118"/>
                  </a:lnTo>
                  <a:lnTo>
                    <a:pt x="509" y="3118"/>
                  </a:lnTo>
                  <a:lnTo>
                    <a:pt x="509" y="3116"/>
                  </a:lnTo>
                  <a:lnTo>
                    <a:pt x="506" y="3116"/>
                  </a:lnTo>
                  <a:lnTo>
                    <a:pt x="506" y="3113"/>
                  </a:lnTo>
                  <a:lnTo>
                    <a:pt x="506" y="3113"/>
                  </a:lnTo>
                  <a:lnTo>
                    <a:pt x="504" y="3113"/>
                  </a:lnTo>
                  <a:lnTo>
                    <a:pt x="502" y="3113"/>
                  </a:lnTo>
                  <a:lnTo>
                    <a:pt x="502" y="3113"/>
                  </a:lnTo>
                  <a:lnTo>
                    <a:pt x="499" y="3111"/>
                  </a:lnTo>
                  <a:lnTo>
                    <a:pt x="499" y="3109"/>
                  </a:lnTo>
                  <a:lnTo>
                    <a:pt x="497" y="3109"/>
                  </a:lnTo>
                  <a:lnTo>
                    <a:pt x="497" y="3106"/>
                  </a:lnTo>
                  <a:lnTo>
                    <a:pt x="495" y="3106"/>
                  </a:lnTo>
                  <a:lnTo>
                    <a:pt x="495" y="3106"/>
                  </a:lnTo>
                  <a:lnTo>
                    <a:pt x="495" y="3109"/>
                  </a:lnTo>
                  <a:lnTo>
                    <a:pt x="495" y="3109"/>
                  </a:lnTo>
                  <a:lnTo>
                    <a:pt x="497" y="3111"/>
                  </a:lnTo>
                  <a:lnTo>
                    <a:pt x="497" y="3113"/>
                  </a:lnTo>
                  <a:lnTo>
                    <a:pt x="497" y="3116"/>
                  </a:lnTo>
                  <a:lnTo>
                    <a:pt x="499" y="3113"/>
                  </a:lnTo>
                  <a:lnTo>
                    <a:pt x="502" y="3118"/>
                  </a:lnTo>
                  <a:lnTo>
                    <a:pt x="502" y="3118"/>
                  </a:lnTo>
                  <a:lnTo>
                    <a:pt x="502" y="3120"/>
                  </a:lnTo>
                  <a:lnTo>
                    <a:pt x="502" y="3123"/>
                  </a:lnTo>
                  <a:lnTo>
                    <a:pt x="504" y="3123"/>
                  </a:lnTo>
                  <a:lnTo>
                    <a:pt x="506" y="3123"/>
                  </a:lnTo>
                  <a:lnTo>
                    <a:pt x="506" y="3123"/>
                  </a:lnTo>
                  <a:lnTo>
                    <a:pt x="504" y="3125"/>
                  </a:lnTo>
                  <a:lnTo>
                    <a:pt x="504" y="3128"/>
                  </a:lnTo>
                  <a:lnTo>
                    <a:pt x="502" y="3130"/>
                  </a:lnTo>
                  <a:lnTo>
                    <a:pt x="502" y="3132"/>
                  </a:lnTo>
                  <a:lnTo>
                    <a:pt x="499" y="3132"/>
                  </a:lnTo>
                  <a:lnTo>
                    <a:pt x="499" y="3132"/>
                  </a:lnTo>
                  <a:lnTo>
                    <a:pt x="497" y="3135"/>
                  </a:lnTo>
                  <a:lnTo>
                    <a:pt x="492" y="3137"/>
                  </a:lnTo>
                  <a:lnTo>
                    <a:pt x="492" y="3135"/>
                  </a:lnTo>
                  <a:lnTo>
                    <a:pt x="490" y="3135"/>
                  </a:lnTo>
                  <a:lnTo>
                    <a:pt x="490" y="3135"/>
                  </a:lnTo>
                  <a:lnTo>
                    <a:pt x="492" y="3132"/>
                  </a:lnTo>
                  <a:lnTo>
                    <a:pt x="490" y="3130"/>
                  </a:lnTo>
                  <a:lnTo>
                    <a:pt x="487" y="3132"/>
                  </a:lnTo>
                  <a:lnTo>
                    <a:pt x="485" y="3132"/>
                  </a:lnTo>
                  <a:lnTo>
                    <a:pt x="487" y="3132"/>
                  </a:lnTo>
                  <a:lnTo>
                    <a:pt x="487" y="3135"/>
                  </a:lnTo>
                  <a:lnTo>
                    <a:pt x="487" y="3137"/>
                  </a:lnTo>
                  <a:lnTo>
                    <a:pt x="485" y="3137"/>
                  </a:lnTo>
                  <a:lnTo>
                    <a:pt x="483" y="3137"/>
                  </a:lnTo>
                  <a:lnTo>
                    <a:pt x="480" y="3137"/>
                  </a:lnTo>
                  <a:lnTo>
                    <a:pt x="480" y="3137"/>
                  </a:lnTo>
                  <a:lnTo>
                    <a:pt x="476" y="3139"/>
                  </a:lnTo>
                  <a:lnTo>
                    <a:pt x="473" y="3142"/>
                  </a:lnTo>
                  <a:lnTo>
                    <a:pt x="469" y="3139"/>
                  </a:lnTo>
                  <a:lnTo>
                    <a:pt x="466" y="3142"/>
                  </a:lnTo>
                  <a:lnTo>
                    <a:pt x="464" y="3142"/>
                  </a:lnTo>
                  <a:lnTo>
                    <a:pt x="461" y="3144"/>
                  </a:lnTo>
                  <a:lnTo>
                    <a:pt x="461" y="3144"/>
                  </a:lnTo>
                  <a:lnTo>
                    <a:pt x="461" y="3142"/>
                  </a:lnTo>
                  <a:lnTo>
                    <a:pt x="461" y="3139"/>
                  </a:lnTo>
                  <a:lnTo>
                    <a:pt x="461" y="3137"/>
                  </a:lnTo>
                  <a:lnTo>
                    <a:pt x="461" y="3132"/>
                  </a:lnTo>
                  <a:lnTo>
                    <a:pt x="461" y="3132"/>
                  </a:lnTo>
                  <a:lnTo>
                    <a:pt x="459" y="3135"/>
                  </a:lnTo>
                  <a:lnTo>
                    <a:pt x="459" y="3132"/>
                  </a:lnTo>
                  <a:lnTo>
                    <a:pt x="459" y="3132"/>
                  </a:lnTo>
                  <a:lnTo>
                    <a:pt x="457" y="3132"/>
                  </a:lnTo>
                  <a:lnTo>
                    <a:pt x="454" y="3135"/>
                  </a:lnTo>
                  <a:lnTo>
                    <a:pt x="454" y="3139"/>
                  </a:lnTo>
                  <a:lnTo>
                    <a:pt x="454" y="3144"/>
                  </a:lnTo>
                  <a:lnTo>
                    <a:pt x="454" y="3146"/>
                  </a:lnTo>
                  <a:lnTo>
                    <a:pt x="452" y="3146"/>
                  </a:lnTo>
                  <a:lnTo>
                    <a:pt x="445" y="3151"/>
                  </a:lnTo>
                  <a:lnTo>
                    <a:pt x="440" y="3151"/>
                  </a:lnTo>
                  <a:lnTo>
                    <a:pt x="438" y="3149"/>
                  </a:lnTo>
                  <a:lnTo>
                    <a:pt x="435" y="3151"/>
                  </a:lnTo>
                  <a:lnTo>
                    <a:pt x="433" y="3151"/>
                  </a:lnTo>
                  <a:lnTo>
                    <a:pt x="433" y="3151"/>
                  </a:lnTo>
                  <a:lnTo>
                    <a:pt x="433" y="3151"/>
                  </a:lnTo>
                  <a:lnTo>
                    <a:pt x="433" y="3146"/>
                  </a:lnTo>
                  <a:lnTo>
                    <a:pt x="435" y="3144"/>
                  </a:lnTo>
                  <a:lnTo>
                    <a:pt x="435" y="3144"/>
                  </a:lnTo>
                  <a:lnTo>
                    <a:pt x="433" y="3142"/>
                  </a:lnTo>
                  <a:lnTo>
                    <a:pt x="433" y="3142"/>
                  </a:lnTo>
                  <a:lnTo>
                    <a:pt x="433" y="3146"/>
                  </a:lnTo>
                  <a:lnTo>
                    <a:pt x="431" y="3146"/>
                  </a:lnTo>
                  <a:lnTo>
                    <a:pt x="433" y="3149"/>
                  </a:lnTo>
                  <a:lnTo>
                    <a:pt x="431" y="3151"/>
                  </a:lnTo>
                  <a:lnTo>
                    <a:pt x="428" y="3151"/>
                  </a:lnTo>
                  <a:lnTo>
                    <a:pt x="426" y="3154"/>
                  </a:lnTo>
                  <a:lnTo>
                    <a:pt x="421" y="3156"/>
                  </a:lnTo>
                  <a:lnTo>
                    <a:pt x="431" y="3154"/>
                  </a:lnTo>
                  <a:lnTo>
                    <a:pt x="431" y="3154"/>
                  </a:lnTo>
                  <a:lnTo>
                    <a:pt x="433" y="3154"/>
                  </a:lnTo>
                  <a:lnTo>
                    <a:pt x="433" y="3156"/>
                  </a:lnTo>
                  <a:lnTo>
                    <a:pt x="433" y="3156"/>
                  </a:lnTo>
                  <a:lnTo>
                    <a:pt x="431" y="3158"/>
                  </a:lnTo>
                  <a:lnTo>
                    <a:pt x="426" y="3161"/>
                  </a:lnTo>
                  <a:lnTo>
                    <a:pt x="424" y="3161"/>
                  </a:lnTo>
                  <a:lnTo>
                    <a:pt x="419" y="3161"/>
                  </a:lnTo>
                  <a:lnTo>
                    <a:pt x="419" y="3161"/>
                  </a:lnTo>
                  <a:lnTo>
                    <a:pt x="412" y="3161"/>
                  </a:lnTo>
                  <a:lnTo>
                    <a:pt x="412" y="3161"/>
                  </a:lnTo>
                  <a:lnTo>
                    <a:pt x="417" y="3158"/>
                  </a:lnTo>
                  <a:lnTo>
                    <a:pt x="419" y="3156"/>
                  </a:lnTo>
                  <a:lnTo>
                    <a:pt x="419" y="3156"/>
                  </a:lnTo>
                  <a:lnTo>
                    <a:pt x="417" y="3156"/>
                  </a:lnTo>
                  <a:lnTo>
                    <a:pt x="414" y="3156"/>
                  </a:lnTo>
                  <a:lnTo>
                    <a:pt x="412" y="3156"/>
                  </a:lnTo>
                  <a:lnTo>
                    <a:pt x="412" y="3156"/>
                  </a:lnTo>
                  <a:lnTo>
                    <a:pt x="412" y="3154"/>
                  </a:lnTo>
                  <a:lnTo>
                    <a:pt x="409" y="3151"/>
                  </a:lnTo>
                  <a:lnTo>
                    <a:pt x="409" y="3149"/>
                  </a:lnTo>
                  <a:lnTo>
                    <a:pt x="409" y="3149"/>
                  </a:lnTo>
                  <a:lnTo>
                    <a:pt x="409" y="3146"/>
                  </a:lnTo>
                  <a:lnTo>
                    <a:pt x="412" y="3146"/>
                  </a:lnTo>
                  <a:lnTo>
                    <a:pt x="409" y="3146"/>
                  </a:lnTo>
                  <a:lnTo>
                    <a:pt x="407" y="3146"/>
                  </a:lnTo>
                  <a:lnTo>
                    <a:pt x="405" y="3144"/>
                  </a:lnTo>
                  <a:lnTo>
                    <a:pt x="405" y="3142"/>
                  </a:lnTo>
                  <a:lnTo>
                    <a:pt x="405" y="3139"/>
                  </a:lnTo>
                  <a:lnTo>
                    <a:pt x="407" y="3139"/>
                  </a:lnTo>
                  <a:lnTo>
                    <a:pt x="405" y="3139"/>
                  </a:lnTo>
                  <a:lnTo>
                    <a:pt x="402" y="3139"/>
                  </a:lnTo>
                  <a:lnTo>
                    <a:pt x="402" y="3142"/>
                  </a:lnTo>
                  <a:lnTo>
                    <a:pt x="402" y="3142"/>
                  </a:lnTo>
                  <a:lnTo>
                    <a:pt x="402" y="3144"/>
                  </a:lnTo>
                  <a:lnTo>
                    <a:pt x="398" y="3144"/>
                  </a:lnTo>
                  <a:lnTo>
                    <a:pt x="400" y="3142"/>
                  </a:lnTo>
                  <a:lnTo>
                    <a:pt x="398" y="3142"/>
                  </a:lnTo>
                  <a:lnTo>
                    <a:pt x="398" y="3142"/>
                  </a:lnTo>
                  <a:lnTo>
                    <a:pt x="395" y="3142"/>
                  </a:lnTo>
                  <a:lnTo>
                    <a:pt x="395" y="3142"/>
                  </a:lnTo>
                  <a:lnTo>
                    <a:pt x="395" y="3144"/>
                  </a:lnTo>
                  <a:lnTo>
                    <a:pt x="398" y="3146"/>
                  </a:lnTo>
                  <a:lnTo>
                    <a:pt x="400" y="3146"/>
                  </a:lnTo>
                  <a:lnTo>
                    <a:pt x="398" y="3149"/>
                  </a:lnTo>
                  <a:lnTo>
                    <a:pt x="398" y="3151"/>
                  </a:lnTo>
                  <a:lnTo>
                    <a:pt x="395" y="3156"/>
                  </a:lnTo>
                  <a:lnTo>
                    <a:pt x="395" y="3156"/>
                  </a:lnTo>
                  <a:lnTo>
                    <a:pt x="393" y="3156"/>
                  </a:lnTo>
                  <a:lnTo>
                    <a:pt x="393" y="3151"/>
                  </a:lnTo>
                  <a:lnTo>
                    <a:pt x="395" y="3151"/>
                  </a:lnTo>
                  <a:lnTo>
                    <a:pt x="393" y="3151"/>
                  </a:lnTo>
                  <a:lnTo>
                    <a:pt x="393" y="3151"/>
                  </a:lnTo>
                  <a:lnTo>
                    <a:pt x="391" y="3151"/>
                  </a:lnTo>
                  <a:lnTo>
                    <a:pt x="391" y="3151"/>
                  </a:lnTo>
                  <a:lnTo>
                    <a:pt x="388" y="3154"/>
                  </a:lnTo>
                  <a:lnTo>
                    <a:pt x="386" y="3154"/>
                  </a:lnTo>
                  <a:lnTo>
                    <a:pt x="386" y="3154"/>
                  </a:lnTo>
                  <a:lnTo>
                    <a:pt x="383" y="3156"/>
                  </a:lnTo>
                  <a:lnTo>
                    <a:pt x="379" y="3158"/>
                  </a:lnTo>
                  <a:lnTo>
                    <a:pt x="376" y="3161"/>
                  </a:lnTo>
                  <a:lnTo>
                    <a:pt x="374" y="3158"/>
                  </a:lnTo>
                  <a:lnTo>
                    <a:pt x="374" y="3158"/>
                  </a:lnTo>
                  <a:lnTo>
                    <a:pt x="374" y="3161"/>
                  </a:lnTo>
                  <a:lnTo>
                    <a:pt x="376" y="3161"/>
                  </a:lnTo>
                  <a:lnTo>
                    <a:pt x="376" y="3161"/>
                  </a:lnTo>
                  <a:lnTo>
                    <a:pt x="374" y="3168"/>
                  </a:lnTo>
                  <a:lnTo>
                    <a:pt x="376" y="3168"/>
                  </a:lnTo>
                  <a:lnTo>
                    <a:pt x="376" y="3170"/>
                  </a:lnTo>
                  <a:lnTo>
                    <a:pt x="374" y="3170"/>
                  </a:lnTo>
                  <a:lnTo>
                    <a:pt x="374" y="3172"/>
                  </a:lnTo>
                  <a:lnTo>
                    <a:pt x="376" y="3172"/>
                  </a:lnTo>
                  <a:lnTo>
                    <a:pt x="376" y="3172"/>
                  </a:lnTo>
                  <a:lnTo>
                    <a:pt x="376" y="3172"/>
                  </a:lnTo>
                  <a:lnTo>
                    <a:pt x="369" y="3177"/>
                  </a:lnTo>
                  <a:lnTo>
                    <a:pt x="369" y="3175"/>
                  </a:lnTo>
                  <a:lnTo>
                    <a:pt x="372" y="3172"/>
                  </a:lnTo>
                  <a:lnTo>
                    <a:pt x="367" y="3175"/>
                  </a:lnTo>
                  <a:lnTo>
                    <a:pt x="360" y="3180"/>
                  </a:lnTo>
                  <a:lnTo>
                    <a:pt x="357" y="3182"/>
                  </a:lnTo>
                  <a:lnTo>
                    <a:pt x="355" y="3182"/>
                  </a:lnTo>
                  <a:lnTo>
                    <a:pt x="355" y="3184"/>
                  </a:lnTo>
                  <a:lnTo>
                    <a:pt x="355" y="3184"/>
                  </a:lnTo>
                  <a:lnTo>
                    <a:pt x="357" y="3184"/>
                  </a:lnTo>
                  <a:lnTo>
                    <a:pt x="367" y="3180"/>
                  </a:lnTo>
                  <a:lnTo>
                    <a:pt x="376" y="3177"/>
                  </a:lnTo>
                  <a:lnTo>
                    <a:pt x="376" y="3177"/>
                  </a:lnTo>
                  <a:lnTo>
                    <a:pt x="379" y="3177"/>
                  </a:lnTo>
                  <a:lnTo>
                    <a:pt x="376" y="3180"/>
                  </a:lnTo>
                  <a:lnTo>
                    <a:pt x="374" y="3180"/>
                  </a:lnTo>
                  <a:lnTo>
                    <a:pt x="369" y="3180"/>
                  </a:lnTo>
                  <a:lnTo>
                    <a:pt x="367" y="3182"/>
                  </a:lnTo>
                  <a:lnTo>
                    <a:pt x="362" y="3187"/>
                  </a:lnTo>
                  <a:lnTo>
                    <a:pt x="360" y="3184"/>
                  </a:lnTo>
                  <a:lnTo>
                    <a:pt x="357" y="3184"/>
                  </a:lnTo>
                  <a:lnTo>
                    <a:pt x="357" y="3187"/>
                  </a:lnTo>
                  <a:lnTo>
                    <a:pt x="357" y="3189"/>
                  </a:lnTo>
                  <a:lnTo>
                    <a:pt x="357" y="3189"/>
                  </a:lnTo>
                  <a:lnTo>
                    <a:pt x="355" y="3187"/>
                  </a:lnTo>
                  <a:lnTo>
                    <a:pt x="353" y="3189"/>
                  </a:lnTo>
                  <a:lnTo>
                    <a:pt x="353" y="3189"/>
                  </a:lnTo>
                  <a:lnTo>
                    <a:pt x="350" y="3194"/>
                  </a:lnTo>
                  <a:lnTo>
                    <a:pt x="348" y="3194"/>
                  </a:lnTo>
                  <a:lnTo>
                    <a:pt x="348" y="3196"/>
                  </a:lnTo>
                  <a:lnTo>
                    <a:pt x="346" y="3194"/>
                  </a:lnTo>
                  <a:lnTo>
                    <a:pt x="343" y="3196"/>
                  </a:lnTo>
                  <a:lnTo>
                    <a:pt x="343" y="3196"/>
                  </a:lnTo>
                  <a:lnTo>
                    <a:pt x="346" y="3191"/>
                  </a:lnTo>
                  <a:lnTo>
                    <a:pt x="343" y="3194"/>
                  </a:lnTo>
                  <a:lnTo>
                    <a:pt x="343" y="3191"/>
                  </a:lnTo>
                  <a:lnTo>
                    <a:pt x="346" y="3191"/>
                  </a:lnTo>
                  <a:lnTo>
                    <a:pt x="346" y="3189"/>
                  </a:lnTo>
                  <a:lnTo>
                    <a:pt x="348" y="3187"/>
                  </a:lnTo>
                  <a:lnTo>
                    <a:pt x="348" y="3187"/>
                  </a:lnTo>
                  <a:lnTo>
                    <a:pt x="348" y="3184"/>
                  </a:lnTo>
                  <a:lnTo>
                    <a:pt x="343" y="3184"/>
                  </a:lnTo>
                  <a:lnTo>
                    <a:pt x="343" y="3182"/>
                  </a:lnTo>
                  <a:lnTo>
                    <a:pt x="343" y="3180"/>
                  </a:lnTo>
                  <a:lnTo>
                    <a:pt x="341" y="3177"/>
                  </a:lnTo>
                  <a:lnTo>
                    <a:pt x="341" y="3177"/>
                  </a:lnTo>
                  <a:lnTo>
                    <a:pt x="346" y="3172"/>
                  </a:lnTo>
                  <a:lnTo>
                    <a:pt x="348" y="3172"/>
                  </a:lnTo>
                  <a:lnTo>
                    <a:pt x="348" y="3170"/>
                  </a:lnTo>
                  <a:lnTo>
                    <a:pt x="348" y="3170"/>
                  </a:lnTo>
                  <a:lnTo>
                    <a:pt x="346" y="3172"/>
                  </a:lnTo>
                  <a:lnTo>
                    <a:pt x="341" y="3177"/>
                  </a:lnTo>
                  <a:lnTo>
                    <a:pt x="339" y="3177"/>
                  </a:lnTo>
                  <a:lnTo>
                    <a:pt x="341" y="3180"/>
                  </a:lnTo>
                  <a:lnTo>
                    <a:pt x="341" y="3180"/>
                  </a:lnTo>
                  <a:lnTo>
                    <a:pt x="339" y="3182"/>
                  </a:lnTo>
                  <a:lnTo>
                    <a:pt x="339" y="3187"/>
                  </a:lnTo>
                  <a:lnTo>
                    <a:pt x="331" y="3194"/>
                  </a:lnTo>
                  <a:lnTo>
                    <a:pt x="324" y="3196"/>
                  </a:lnTo>
                  <a:lnTo>
                    <a:pt x="324" y="3194"/>
                  </a:lnTo>
                  <a:lnTo>
                    <a:pt x="324" y="3194"/>
                  </a:lnTo>
                  <a:lnTo>
                    <a:pt x="324" y="3194"/>
                  </a:lnTo>
                  <a:lnTo>
                    <a:pt x="320" y="3196"/>
                  </a:lnTo>
                  <a:lnTo>
                    <a:pt x="320" y="3194"/>
                  </a:lnTo>
                  <a:lnTo>
                    <a:pt x="322" y="3194"/>
                  </a:lnTo>
                  <a:lnTo>
                    <a:pt x="322" y="3191"/>
                  </a:lnTo>
                  <a:lnTo>
                    <a:pt x="322" y="3191"/>
                  </a:lnTo>
                  <a:lnTo>
                    <a:pt x="322" y="3189"/>
                  </a:lnTo>
                  <a:lnTo>
                    <a:pt x="322" y="3189"/>
                  </a:lnTo>
                  <a:lnTo>
                    <a:pt x="322" y="3187"/>
                  </a:lnTo>
                  <a:lnTo>
                    <a:pt x="322" y="3187"/>
                  </a:lnTo>
                  <a:lnTo>
                    <a:pt x="322" y="3187"/>
                  </a:lnTo>
                  <a:lnTo>
                    <a:pt x="322" y="3187"/>
                  </a:lnTo>
                  <a:lnTo>
                    <a:pt x="320" y="3187"/>
                  </a:lnTo>
                  <a:lnTo>
                    <a:pt x="322" y="3184"/>
                  </a:lnTo>
                  <a:lnTo>
                    <a:pt x="324" y="3182"/>
                  </a:lnTo>
                  <a:lnTo>
                    <a:pt x="322" y="3180"/>
                  </a:lnTo>
                  <a:lnTo>
                    <a:pt x="327" y="3177"/>
                  </a:lnTo>
                  <a:lnTo>
                    <a:pt x="324" y="3177"/>
                  </a:lnTo>
                  <a:lnTo>
                    <a:pt x="324" y="3175"/>
                  </a:lnTo>
                  <a:lnTo>
                    <a:pt x="322" y="3175"/>
                  </a:lnTo>
                  <a:lnTo>
                    <a:pt x="322" y="3172"/>
                  </a:lnTo>
                  <a:lnTo>
                    <a:pt x="322" y="3172"/>
                  </a:lnTo>
                  <a:lnTo>
                    <a:pt x="320" y="3172"/>
                  </a:lnTo>
                  <a:lnTo>
                    <a:pt x="315" y="3172"/>
                  </a:lnTo>
                  <a:lnTo>
                    <a:pt x="315" y="3172"/>
                  </a:lnTo>
                  <a:lnTo>
                    <a:pt x="312" y="3170"/>
                  </a:lnTo>
                  <a:lnTo>
                    <a:pt x="310" y="3170"/>
                  </a:lnTo>
                  <a:lnTo>
                    <a:pt x="312" y="3170"/>
                  </a:lnTo>
                  <a:lnTo>
                    <a:pt x="317" y="3165"/>
                  </a:lnTo>
                  <a:lnTo>
                    <a:pt x="317" y="3168"/>
                  </a:lnTo>
                  <a:lnTo>
                    <a:pt x="320" y="3163"/>
                  </a:lnTo>
                  <a:lnTo>
                    <a:pt x="324" y="3163"/>
                  </a:lnTo>
                  <a:lnTo>
                    <a:pt x="329" y="3161"/>
                  </a:lnTo>
                  <a:lnTo>
                    <a:pt x="331" y="3161"/>
                  </a:lnTo>
                  <a:lnTo>
                    <a:pt x="334" y="3158"/>
                  </a:lnTo>
                  <a:lnTo>
                    <a:pt x="336" y="3156"/>
                  </a:lnTo>
                  <a:lnTo>
                    <a:pt x="341" y="3151"/>
                  </a:lnTo>
                  <a:lnTo>
                    <a:pt x="341" y="3151"/>
                  </a:lnTo>
                  <a:lnTo>
                    <a:pt x="341" y="3151"/>
                  </a:lnTo>
                  <a:lnTo>
                    <a:pt x="341" y="3151"/>
                  </a:lnTo>
                  <a:lnTo>
                    <a:pt x="343" y="3146"/>
                  </a:lnTo>
                  <a:lnTo>
                    <a:pt x="350" y="3144"/>
                  </a:lnTo>
                  <a:lnTo>
                    <a:pt x="350" y="3142"/>
                  </a:lnTo>
                  <a:lnTo>
                    <a:pt x="348" y="3142"/>
                  </a:lnTo>
                  <a:lnTo>
                    <a:pt x="348" y="3142"/>
                  </a:lnTo>
                  <a:lnTo>
                    <a:pt x="353" y="3139"/>
                  </a:lnTo>
                  <a:lnTo>
                    <a:pt x="353" y="3139"/>
                  </a:lnTo>
                  <a:lnTo>
                    <a:pt x="355" y="3139"/>
                  </a:lnTo>
                  <a:lnTo>
                    <a:pt x="357" y="3139"/>
                  </a:lnTo>
                  <a:lnTo>
                    <a:pt x="357" y="3139"/>
                  </a:lnTo>
                  <a:lnTo>
                    <a:pt x="362" y="3137"/>
                  </a:lnTo>
                  <a:lnTo>
                    <a:pt x="362" y="3135"/>
                  </a:lnTo>
                  <a:lnTo>
                    <a:pt x="362" y="3135"/>
                  </a:lnTo>
                  <a:lnTo>
                    <a:pt x="362" y="3137"/>
                  </a:lnTo>
                  <a:lnTo>
                    <a:pt x="365" y="3137"/>
                  </a:lnTo>
                  <a:lnTo>
                    <a:pt x="367" y="3137"/>
                  </a:lnTo>
                  <a:lnTo>
                    <a:pt x="367" y="3137"/>
                  </a:lnTo>
                  <a:lnTo>
                    <a:pt x="369" y="3135"/>
                  </a:lnTo>
                  <a:lnTo>
                    <a:pt x="372" y="3135"/>
                  </a:lnTo>
                  <a:lnTo>
                    <a:pt x="374" y="3137"/>
                  </a:lnTo>
                  <a:lnTo>
                    <a:pt x="374" y="3137"/>
                  </a:lnTo>
                  <a:lnTo>
                    <a:pt x="376" y="3137"/>
                  </a:lnTo>
                  <a:lnTo>
                    <a:pt x="376" y="3135"/>
                  </a:lnTo>
                  <a:lnTo>
                    <a:pt x="374" y="3137"/>
                  </a:lnTo>
                  <a:lnTo>
                    <a:pt x="374" y="3135"/>
                  </a:lnTo>
                  <a:lnTo>
                    <a:pt x="383" y="3132"/>
                  </a:lnTo>
                  <a:lnTo>
                    <a:pt x="391" y="3128"/>
                  </a:lnTo>
                  <a:lnTo>
                    <a:pt x="393" y="3123"/>
                  </a:lnTo>
                  <a:lnTo>
                    <a:pt x="393" y="3123"/>
                  </a:lnTo>
                  <a:lnTo>
                    <a:pt x="393" y="3120"/>
                  </a:lnTo>
                  <a:lnTo>
                    <a:pt x="393" y="3123"/>
                  </a:lnTo>
                  <a:lnTo>
                    <a:pt x="395" y="3125"/>
                  </a:lnTo>
                  <a:lnTo>
                    <a:pt x="398" y="3125"/>
                  </a:lnTo>
                  <a:lnTo>
                    <a:pt x="400" y="3123"/>
                  </a:lnTo>
                  <a:lnTo>
                    <a:pt x="400" y="3125"/>
                  </a:lnTo>
                  <a:lnTo>
                    <a:pt x="402" y="3123"/>
                  </a:lnTo>
                  <a:lnTo>
                    <a:pt x="400" y="3120"/>
                  </a:lnTo>
                  <a:lnTo>
                    <a:pt x="400" y="3120"/>
                  </a:lnTo>
                  <a:lnTo>
                    <a:pt x="398" y="3123"/>
                  </a:lnTo>
                  <a:lnTo>
                    <a:pt x="395" y="3120"/>
                  </a:lnTo>
                  <a:lnTo>
                    <a:pt x="400" y="3118"/>
                  </a:lnTo>
                  <a:lnTo>
                    <a:pt x="398" y="3118"/>
                  </a:lnTo>
                  <a:lnTo>
                    <a:pt x="400" y="3118"/>
                  </a:lnTo>
                  <a:lnTo>
                    <a:pt x="402" y="3116"/>
                  </a:lnTo>
                  <a:lnTo>
                    <a:pt x="405" y="3116"/>
                  </a:lnTo>
                  <a:lnTo>
                    <a:pt x="405" y="3111"/>
                  </a:lnTo>
                  <a:lnTo>
                    <a:pt x="402" y="3111"/>
                  </a:lnTo>
                  <a:lnTo>
                    <a:pt x="405" y="3109"/>
                  </a:lnTo>
                  <a:lnTo>
                    <a:pt x="402" y="3109"/>
                  </a:lnTo>
                  <a:lnTo>
                    <a:pt x="405" y="3109"/>
                  </a:lnTo>
                  <a:lnTo>
                    <a:pt x="405" y="3106"/>
                  </a:lnTo>
                  <a:lnTo>
                    <a:pt x="417" y="3102"/>
                  </a:lnTo>
                  <a:lnTo>
                    <a:pt x="419" y="3099"/>
                  </a:lnTo>
                  <a:lnTo>
                    <a:pt x="419" y="3097"/>
                  </a:lnTo>
                  <a:lnTo>
                    <a:pt x="417" y="3097"/>
                  </a:lnTo>
                  <a:lnTo>
                    <a:pt x="417" y="3094"/>
                  </a:lnTo>
                  <a:lnTo>
                    <a:pt x="426" y="3092"/>
                  </a:lnTo>
                  <a:lnTo>
                    <a:pt x="426" y="3090"/>
                  </a:lnTo>
                  <a:lnTo>
                    <a:pt x="428" y="3090"/>
                  </a:lnTo>
                  <a:lnTo>
                    <a:pt x="431" y="3087"/>
                  </a:lnTo>
                  <a:lnTo>
                    <a:pt x="433" y="3087"/>
                  </a:lnTo>
                  <a:lnTo>
                    <a:pt x="433" y="3087"/>
                  </a:lnTo>
                  <a:lnTo>
                    <a:pt x="435" y="3085"/>
                  </a:lnTo>
                  <a:lnTo>
                    <a:pt x="433" y="3083"/>
                  </a:lnTo>
                  <a:lnTo>
                    <a:pt x="438" y="3078"/>
                  </a:lnTo>
                  <a:lnTo>
                    <a:pt x="445" y="3076"/>
                  </a:lnTo>
                  <a:lnTo>
                    <a:pt x="447" y="3076"/>
                  </a:lnTo>
                  <a:lnTo>
                    <a:pt x="454" y="3073"/>
                  </a:lnTo>
                  <a:lnTo>
                    <a:pt x="454" y="3076"/>
                  </a:lnTo>
                  <a:lnTo>
                    <a:pt x="454" y="3073"/>
                  </a:lnTo>
                  <a:lnTo>
                    <a:pt x="454" y="3073"/>
                  </a:lnTo>
                  <a:lnTo>
                    <a:pt x="454" y="3071"/>
                  </a:lnTo>
                  <a:lnTo>
                    <a:pt x="459" y="3071"/>
                  </a:lnTo>
                  <a:lnTo>
                    <a:pt x="454" y="3066"/>
                  </a:lnTo>
                  <a:lnTo>
                    <a:pt x="457" y="3064"/>
                  </a:lnTo>
                  <a:lnTo>
                    <a:pt x="457" y="3064"/>
                  </a:lnTo>
                  <a:lnTo>
                    <a:pt x="454" y="3066"/>
                  </a:lnTo>
                  <a:lnTo>
                    <a:pt x="450" y="3066"/>
                  </a:lnTo>
                  <a:lnTo>
                    <a:pt x="447" y="3068"/>
                  </a:lnTo>
                  <a:lnTo>
                    <a:pt x="445" y="3071"/>
                  </a:lnTo>
                  <a:lnTo>
                    <a:pt x="445" y="3068"/>
                  </a:lnTo>
                  <a:lnTo>
                    <a:pt x="443" y="3068"/>
                  </a:lnTo>
                  <a:lnTo>
                    <a:pt x="438" y="3071"/>
                  </a:lnTo>
                  <a:lnTo>
                    <a:pt x="433" y="3068"/>
                  </a:lnTo>
                  <a:lnTo>
                    <a:pt x="428" y="3073"/>
                  </a:lnTo>
                  <a:lnTo>
                    <a:pt x="428" y="3073"/>
                  </a:lnTo>
                  <a:lnTo>
                    <a:pt x="424" y="3073"/>
                  </a:lnTo>
                  <a:lnTo>
                    <a:pt x="424" y="3076"/>
                  </a:lnTo>
                  <a:lnTo>
                    <a:pt x="424" y="3078"/>
                  </a:lnTo>
                  <a:lnTo>
                    <a:pt x="421" y="3076"/>
                  </a:lnTo>
                  <a:lnTo>
                    <a:pt x="419" y="3078"/>
                  </a:lnTo>
                  <a:lnTo>
                    <a:pt x="417" y="3080"/>
                  </a:lnTo>
                  <a:lnTo>
                    <a:pt x="419" y="3080"/>
                  </a:lnTo>
                  <a:lnTo>
                    <a:pt x="417" y="3080"/>
                  </a:lnTo>
                  <a:lnTo>
                    <a:pt x="417" y="3080"/>
                  </a:lnTo>
                  <a:lnTo>
                    <a:pt x="417" y="3080"/>
                  </a:lnTo>
                  <a:lnTo>
                    <a:pt x="414" y="3080"/>
                  </a:lnTo>
                  <a:lnTo>
                    <a:pt x="412" y="3080"/>
                  </a:lnTo>
                  <a:lnTo>
                    <a:pt x="409" y="3078"/>
                  </a:lnTo>
                  <a:lnTo>
                    <a:pt x="409" y="3078"/>
                  </a:lnTo>
                  <a:lnTo>
                    <a:pt x="407" y="3080"/>
                  </a:lnTo>
                  <a:lnTo>
                    <a:pt x="409" y="3080"/>
                  </a:lnTo>
                  <a:lnTo>
                    <a:pt x="407" y="3083"/>
                  </a:lnTo>
                  <a:lnTo>
                    <a:pt x="405" y="3087"/>
                  </a:lnTo>
                  <a:lnTo>
                    <a:pt x="402" y="3087"/>
                  </a:lnTo>
                  <a:lnTo>
                    <a:pt x="405" y="3087"/>
                  </a:lnTo>
                  <a:lnTo>
                    <a:pt x="402" y="3087"/>
                  </a:lnTo>
                  <a:lnTo>
                    <a:pt x="400" y="3090"/>
                  </a:lnTo>
                  <a:lnTo>
                    <a:pt x="398" y="3092"/>
                  </a:lnTo>
                  <a:lnTo>
                    <a:pt x="398" y="3092"/>
                  </a:lnTo>
                  <a:lnTo>
                    <a:pt x="398" y="3092"/>
                  </a:lnTo>
                  <a:lnTo>
                    <a:pt x="398" y="3090"/>
                  </a:lnTo>
                  <a:lnTo>
                    <a:pt x="395" y="3090"/>
                  </a:lnTo>
                  <a:lnTo>
                    <a:pt x="395" y="3090"/>
                  </a:lnTo>
                  <a:lnTo>
                    <a:pt x="393" y="3090"/>
                  </a:lnTo>
                  <a:lnTo>
                    <a:pt x="388" y="3092"/>
                  </a:lnTo>
                  <a:lnTo>
                    <a:pt x="386" y="3094"/>
                  </a:lnTo>
                  <a:lnTo>
                    <a:pt x="386" y="3094"/>
                  </a:lnTo>
                  <a:lnTo>
                    <a:pt x="383" y="3094"/>
                  </a:lnTo>
                  <a:lnTo>
                    <a:pt x="381" y="3094"/>
                  </a:lnTo>
                  <a:lnTo>
                    <a:pt x="381" y="3094"/>
                  </a:lnTo>
                  <a:lnTo>
                    <a:pt x="379" y="3099"/>
                  </a:lnTo>
                  <a:lnTo>
                    <a:pt x="379" y="3099"/>
                  </a:lnTo>
                  <a:lnTo>
                    <a:pt x="376" y="3099"/>
                  </a:lnTo>
                  <a:lnTo>
                    <a:pt x="376" y="3102"/>
                  </a:lnTo>
                  <a:lnTo>
                    <a:pt x="374" y="3099"/>
                  </a:lnTo>
                  <a:lnTo>
                    <a:pt x="372" y="3102"/>
                  </a:lnTo>
                  <a:lnTo>
                    <a:pt x="372" y="3099"/>
                  </a:lnTo>
                  <a:lnTo>
                    <a:pt x="369" y="3102"/>
                  </a:lnTo>
                  <a:lnTo>
                    <a:pt x="365" y="3102"/>
                  </a:lnTo>
                  <a:lnTo>
                    <a:pt x="362" y="3104"/>
                  </a:lnTo>
                  <a:lnTo>
                    <a:pt x="365" y="3106"/>
                  </a:lnTo>
                  <a:lnTo>
                    <a:pt x="365" y="3106"/>
                  </a:lnTo>
                  <a:lnTo>
                    <a:pt x="365" y="3109"/>
                  </a:lnTo>
                  <a:lnTo>
                    <a:pt x="362" y="3109"/>
                  </a:lnTo>
                  <a:lnTo>
                    <a:pt x="362" y="3109"/>
                  </a:lnTo>
                  <a:lnTo>
                    <a:pt x="360" y="3109"/>
                  </a:lnTo>
                  <a:lnTo>
                    <a:pt x="360" y="3109"/>
                  </a:lnTo>
                  <a:lnTo>
                    <a:pt x="362" y="3106"/>
                  </a:lnTo>
                  <a:lnTo>
                    <a:pt x="360" y="3106"/>
                  </a:lnTo>
                  <a:lnTo>
                    <a:pt x="360" y="3106"/>
                  </a:lnTo>
                  <a:lnTo>
                    <a:pt x="357" y="3106"/>
                  </a:lnTo>
                  <a:lnTo>
                    <a:pt x="350" y="3111"/>
                  </a:lnTo>
                  <a:lnTo>
                    <a:pt x="350" y="3111"/>
                  </a:lnTo>
                  <a:lnTo>
                    <a:pt x="350" y="3109"/>
                  </a:lnTo>
                  <a:lnTo>
                    <a:pt x="350" y="3109"/>
                  </a:lnTo>
                  <a:lnTo>
                    <a:pt x="346" y="3111"/>
                  </a:lnTo>
                  <a:lnTo>
                    <a:pt x="341" y="3116"/>
                  </a:lnTo>
                  <a:lnTo>
                    <a:pt x="336" y="3116"/>
                  </a:lnTo>
                  <a:lnTo>
                    <a:pt x="331" y="3116"/>
                  </a:lnTo>
                  <a:lnTo>
                    <a:pt x="331" y="3118"/>
                  </a:lnTo>
                  <a:lnTo>
                    <a:pt x="327" y="3120"/>
                  </a:lnTo>
                  <a:lnTo>
                    <a:pt x="322" y="3123"/>
                  </a:lnTo>
                  <a:lnTo>
                    <a:pt x="317" y="3123"/>
                  </a:lnTo>
                  <a:lnTo>
                    <a:pt x="310" y="3125"/>
                  </a:lnTo>
                  <a:lnTo>
                    <a:pt x="310" y="3123"/>
                  </a:lnTo>
                  <a:lnTo>
                    <a:pt x="308" y="3125"/>
                  </a:lnTo>
                  <a:lnTo>
                    <a:pt x="308" y="3123"/>
                  </a:lnTo>
                  <a:lnTo>
                    <a:pt x="308" y="3123"/>
                  </a:lnTo>
                  <a:lnTo>
                    <a:pt x="305" y="3125"/>
                  </a:lnTo>
                  <a:lnTo>
                    <a:pt x="303" y="3123"/>
                  </a:lnTo>
                  <a:lnTo>
                    <a:pt x="305" y="3123"/>
                  </a:lnTo>
                  <a:lnTo>
                    <a:pt x="305" y="3120"/>
                  </a:lnTo>
                  <a:lnTo>
                    <a:pt x="308" y="3120"/>
                  </a:lnTo>
                  <a:lnTo>
                    <a:pt x="310" y="3118"/>
                  </a:lnTo>
                  <a:lnTo>
                    <a:pt x="312" y="3116"/>
                  </a:lnTo>
                  <a:lnTo>
                    <a:pt x="322" y="3111"/>
                  </a:lnTo>
                  <a:lnTo>
                    <a:pt x="327" y="3106"/>
                  </a:lnTo>
                  <a:lnTo>
                    <a:pt x="329" y="3104"/>
                  </a:lnTo>
                  <a:lnTo>
                    <a:pt x="331" y="3104"/>
                  </a:lnTo>
                  <a:lnTo>
                    <a:pt x="334" y="3104"/>
                  </a:lnTo>
                  <a:lnTo>
                    <a:pt x="334" y="3104"/>
                  </a:lnTo>
                  <a:lnTo>
                    <a:pt x="336" y="3102"/>
                  </a:lnTo>
                  <a:lnTo>
                    <a:pt x="336" y="3102"/>
                  </a:lnTo>
                  <a:lnTo>
                    <a:pt x="334" y="3099"/>
                  </a:lnTo>
                  <a:lnTo>
                    <a:pt x="334" y="3099"/>
                  </a:lnTo>
                  <a:lnTo>
                    <a:pt x="334" y="3099"/>
                  </a:lnTo>
                  <a:lnTo>
                    <a:pt x="336" y="3097"/>
                  </a:lnTo>
                  <a:lnTo>
                    <a:pt x="336" y="3094"/>
                  </a:lnTo>
                  <a:lnTo>
                    <a:pt x="336" y="3094"/>
                  </a:lnTo>
                  <a:lnTo>
                    <a:pt x="343" y="3092"/>
                  </a:lnTo>
                  <a:lnTo>
                    <a:pt x="348" y="3087"/>
                  </a:lnTo>
                  <a:lnTo>
                    <a:pt x="355" y="3083"/>
                  </a:lnTo>
                  <a:lnTo>
                    <a:pt x="355" y="3083"/>
                  </a:lnTo>
                  <a:lnTo>
                    <a:pt x="357" y="3083"/>
                  </a:lnTo>
                  <a:lnTo>
                    <a:pt x="357" y="3083"/>
                  </a:lnTo>
                  <a:lnTo>
                    <a:pt x="357" y="3083"/>
                  </a:lnTo>
                  <a:lnTo>
                    <a:pt x="362" y="3080"/>
                  </a:lnTo>
                  <a:lnTo>
                    <a:pt x="365" y="3078"/>
                  </a:lnTo>
                  <a:lnTo>
                    <a:pt x="369" y="3078"/>
                  </a:lnTo>
                  <a:lnTo>
                    <a:pt x="369" y="3076"/>
                  </a:lnTo>
                  <a:lnTo>
                    <a:pt x="372" y="3073"/>
                  </a:lnTo>
                  <a:lnTo>
                    <a:pt x="374" y="3071"/>
                  </a:lnTo>
                  <a:lnTo>
                    <a:pt x="379" y="3068"/>
                  </a:lnTo>
                  <a:lnTo>
                    <a:pt x="383" y="3066"/>
                  </a:lnTo>
                  <a:lnTo>
                    <a:pt x="386" y="3066"/>
                  </a:lnTo>
                  <a:lnTo>
                    <a:pt x="388" y="3064"/>
                  </a:lnTo>
                  <a:lnTo>
                    <a:pt x="393" y="3059"/>
                  </a:lnTo>
                  <a:lnTo>
                    <a:pt x="400" y="3057"/>
                  </a:lnTo>
                  <a:lnTo>
                    <a:pt x="407" y="3057"/>
                  </a:lnTo>
                  <a:lnTo>
                    <a:pt x="409" y="3054"/>
                  </a:lnTo>
                  <a:lnTo>
                    <a:pt x="421" y="3050"/>
                  </a:lnTo>
                  <a:lnTo>
                    <a:pt x="426" y="3047"/>
                  </a:lnTo>
                  <a:lnTo>
                    <a:pt x="428" y="3045"/>
                  </a:lnTo>
                  <a:lnTo>
                    <a:pt x="433" y="3042"/>
                  </a:lnTo>
                  <a:lnTo>
                    <a:pt x="440" y="3040"/>
                  </a:lnTo>
                  <a:lnTo>
                    <a:pt x="440" y="3038"/>
                  </a:lnTo>
                  <a:lnTo>
                    <a:pt x="440" y="3038"/>
                  </a:lnTo>
                  <a:lnTo>
                    <a:pt x="443" y="3035"/>
                  </a:lnTo>
                  <a:lnTo>
                    <a:pt x="445" y="3038"/>
                  </a:lnTo>
                  <a:lnTo>
                    <a:pt x="454" y="3033"/>
                  </a:lnTo>
                  <a:lnTo>
                    <a:pt x="464" y="3031"/>
                  </a:lnTo>
                  <a:lnTo>
                    <a:pt x="464" y="3031"/>
                  </a:lnTo>
                  <a:lnTo>
                    <a:pt x="469" y="3028"/>
                  </a:lnTo>
                  <a:lnTo>
                    <a:pt x="471" y="3028"/>
                  </a:lnTo>
                  <a:lnTo>
                    <a:pt x="471" y="3026"/>
                  </a:lnTo>
                  <a:lnTo>
                    <a:pt x="471" y="3024"/>
                  </a:lnTo>
                  <a:lnTo>
                    <a:pt x="473" y="3021"/>
                  </a:lnTo>
                  <a:lnTo>
                    <a:pt x="476" y="3021"/>
                  </a:lnTo>
                  <a:lnTo>
                    <a:pt x="476" y="3021"/>
                  </a:lnTo>
                  <a:lnTo>
                    <a:pt x="480" y="3016"/>
                  </a:lnTo>
                  <a:lnTo>
                    <a:pt x="487" y="3016"/>
                  </a:lnTo>
                  <a:lnTo>
                    <a:pt x="492" y="3016"/>
                  </a:lnTo>
                  <a:lnTo>
                    <a:pt x="492" y="3014"/>
                  </a:lnTo>
                  <a:lnTo>
                    <a:pt x="492" y="3012"/>
                  </a:lnTo>
                  <a:lnTo>
                    <a:pt x="492" y="3012"/>
                  </a:lnTo>
                  <a:lnTo>
                    <a:pt x="495" y="3009"/>
                  </a:lnTo>
                  <a:lnTo>
                    <a:pt x="495" y="3009"/>
                  </a:lnTo>
                  <a:lnTo>
                    <a:pt x="492" y="3009"/>
                  </a:lnTo>
                  <a:lnTo>
                    <a:pt x="492" y="3007"/>
                  </a:lnTo>
                  <a:lnTo>
                    <a:pt x="495" y="3007"/>
                  </a:lnTo>
                  <a:lnTo>
                    <a:pt x="497" y="3007"/>
                  </a:lnTo>
                  <a:lnTo>
                    <a:pt x="502" y="3005"/>
                  </a:lnTo>
                  <a:lnTo>
                    <a:pt x="502" y="3005"/>
                  </a:lnTo>
                  <a:lnTo>
                    <a:pt x="499" y="3005"/>
                  </a:lnTo>
                  <a:lnTo>
                    <a:pt x="497" y="3005"/>
                  </a:lnTo>
                  <a:lnTo>
                    <a:pt x="497" y="3002"/>
                  </a:lnTo>
                  <a:lnTo>
                    <a:pt x="497" y="3002"/>
                  </a:lnTo>
                  <a:lnTo>
                    <a:pt x="497" y="3002"/>
                  </a:lnTo>
                  <a:lnTo>
                    <a:pt x="495" y="3002"/>
                  </a:lnTo>
                  <a:lnTo>
                    <a:pt x="495" y="3002"/>
                  </a:lnTo>
                  <a:lnTo>
                    <a:pt x="495" y="3002"/>
                  </a:lnTo>
                  <a:lnTo>
                    <a:pt x="492" y="3002"/>
                  </a:lnTo>
                  <a:lnTo>
                    <a:pt x="492" y="3002"/>
                  </a:lnTo>
                  <a:lnTo>
                    <a:pt x="492" y="3000"/>
                  </a:lnTo>
                  <a:lnTo>
                    <a:pt x="497" y="2998"/>
                  </a:lnTo>
                  <a:lnTo>
                    <a:pt x="497" y="2998"/>
                  </a:lnTo>
                  <a:lnTo>
                    <a:pt x="497" y="2995"/>
                  </a:lnTo>
                  <a:lnTo>
                    <a:pt x="495" y="2995"/>
                  </a:lnTo>
                  <a:lnTo>
                    <a:pt x="495" y="2993"/>
                  </a:lnTo>
                  <a:lnTo>
                    <a:pt x="497" y="2993"/>
                  </a:lnTo>
                  <a:lnTo>
                    <a:pt x="497" y="2988"/>
                  </a:lnTo>
                  <a:lnTo>
                    <a:pt x="499" y="2986"/>
                  </a:lnTo>
                  <a:lnTo>
                    <a:pt x="504" y="2983"/>
                  </a:lnTo>
                  <a:lnTo>
                    <a:pt x="504" y="2981"/>
                  </a:lnTo>
                  <a:lnTo>
                    <a:pt x="502" y="2983"/>
                  </a:lnTo>
                  <a:lnTo>
                    <a:pt x="495" y="2986"/>
                  </a:lnTo>
                  <a:lnTo>
                    <a:pt x="495" y="2986"/>
                  </a:lnTo>
                  <a:lnTo>
                    <a:pt x="497" y="2983"/>
                  </a:lnTo>
                  <a:lnTo>
                    <a:pt x="499" y="2979"/>
                  </a:lnTo>
                  <a:lnTo>
                    <a:pt x="497" y="2979"/>
                  </a:lnTo>
                  <a:lnTo>
                    <a:pt x="497" y="2979"/>
                  </a:lnTo>
                  <a:lnTo>
                    <a:pt x="495" y="2976"/>
                  </a:lnTo>
                  <a:lnTo>
                    <a:pt x="495" y="2979"/>
                  </a:lnTo>
                  <a:lnTo>
                    <a:pt x="492" y="2979"/>
                  </a:lnTo>
                  <a:lnTo>
                    <a:pt x="487" y="2983"/>
                  </a:lnTo>
                  <a:lnTo>
                    <a:pt x="485" y="2983"/>
                  </a:lnTo>
                  <a:lnTo>
                    <a:pt x="483" y="2988"/>
                  </a:lnTo>
                  <a:lnTo>
                    <a:pt x="480" y="2988"/>
                  </a:lnTo>
                  <a:lnTo>
                    <a:pt x="480" y="2988"/>
                  </a:lnTo>
                  <a:lnTo>
                    <a:pt x="478" y="2988"/>
                  </a:lnTo>
                  <a:lnTo>
                    <a:pt x="478" y="2986"/>
                  </a:lnTo>
                  <a:lnTo>
                    <a:pt x="478" y="2986"/>
                  </a:lnTo>
                  <a:lnTo>
                    <a:pt x="476" y="2986"/>
                  </a:lnTo>
                  <a:lnTo>
                    <a:pt x="473" y="2988"/>
                  </a:lnTo>
                  <a:lnTo>
                    <a:pt x="471" y="2986"/>
                  </a:lnTo>
                  <a:lnTo>
                    <a:pt x="471" y="2983"/>
                  </a:lnTo>
                  <a:lnTo>
                    <a:pt x="471" y="2983"/>
                  </a:lnTo>
                  <a:lnTo>
                    <a:pt x="473" y="2981"/>
                  </a:lnTo>
                  <a:lnTo>
                    <a:pt x="471" y="2981"/>
                  </a:lnTo>
                  <a:lnTo>
                    <a:pt x="469" y="2981"/>
                  </a:lnTo>
                  <a:lnTo>
                    <a:pt x="469" y="2979"/>
                  </a:lnTo>
                  <a:lnTo>
                    <a:pt x="469" y="2979"/>
                  </a:lnTo>
                  <a:lnTo>
                    <a:pt x="469" y="2979"/>
                  </a:lnTo>
                  <a:lnTo>
                    <a:pt x="466" y="2979"/>
                  </a:lnTo>
                  <a:lnTo>
                    <a:pt x="464" y="2979"/>
                  </a:lnTo>
                  <a:lnTo>
                    <a:pt x="461" y="2976"/>
                  </a:lnTo>
                  <a:lnTo>
                    <a:pt x="459" y="2976"/>
                  </a:lnTo>
                  <a:lnTo>
                    <a:pt x="459" y="2976"/>
                  </a:lnTo>
                  <a:lnTo>
                    <a:pt x="461" y="2974"/>
                  </a:lnTo>
                  <a:lnTo>
                    <a:pt x="459" y="2972"/>
                  </a:lnTo>
                  <a:lnTo>
                    <a:pt x="461" y="2967"/>
                  </a:lnTo>
                  <a:lnTo>
                    <a:pt x="461" y="2967"/>
                  </a:lnTo>
                  <a:lnTo>
                    <a:pt x="461" y="2964"/>
                  </a:lnTo>
                  <a:lnTo>
                    <a:pt x="459" y="2964"/>
                  </a:lnTo>
                  <a:lnTo>
                    <a:pt x="459" y="2964"/>
                  </a:lnTo>
                  <a:lnTo>
                    <a:pt x="457" y="2964"/>
                  </a:lnTo>
                  <a:lnTo>
                    <a:pt x="459" y="2962"/>
                  </a:lnTo>
                  <a:lnTo>
                    <a:pt x="459" y="2962"/>
                  </a:lnTo>
                  <a:lnTo>
                    <a:pt x="457" y="2962"/>
                  </a:lnTo>
                  <a:lnTo>
                    <a:pt x="457" y="2960"/>
                  </a:lnTo>
                  <a:lnTo>
                    <a:pt x="454" y="2960"/>
                  </a:lnTo>
                  <a:lnTo>
                    <a:pt x="454" y="2962"/>
                  </a:lnTo>
                  <a:lnTo>
                    <a:pt x="454" y="2962"/>
                  </a:lnTo>
                  <a:lnTo>
                    <a:pt x="452" y="2962"/>
                  </a:lnTo>
                  <a:lnTo>
                    <a:pt x="452" y="2962"/>
                  </a:lnTo>
                  <a:lnTo>
                    <a:pt x="450" y="2962"/>
                  </a:lnTo>
                  <a:lnTo>
                    <a:pt x="450" y="2962"/>
                  </a:lnTo>
                  <a:lnTo>
                    <a:pt x="450" y="2962"/>
                  </a:lnTo>
                  <a:lnTo>
                    <a:pt x="450" y="2962"/>
                  </a:lnTo>
                  <a:lnTo>
                    <a:pt x="450" y="2962"/>
                  </a:lnTo>
                  <a:lnTo>
                    <a:pt x="447" y="2964"/>
                  </a:lnTo>
                  <a:lnTo>
                    <a:pt x="450" y="2964"/>
                  </a:lnTo>
                  <a:lnTo>
                    <a:pt x="450" y="2967"/>
                  </a:lnTo>
                  <a:lnTo>
                    <a:pt x="452" y="2967"/>
                  </a:lnTo>
                  <a:lnTo>
                    <a:pt x="452" y="2969"/>
                  </a:lnTo>
                  <a:lnTo>
                    <a:pt x="452" y="2969"/>
                  </a:lnTo>
                  <a:lnTo>
                    <a:pt x="450" y="2969"/>
                  </a:lnTo>
                  <a:lnTo>
                    <a:pt x="447" y="2969"/>
                  </a:lnTo>
                  <a:lnTo>
                    <a:pt x="447" y="2972"/>
                  </a:lnTo>
                  <a:lnTo>
                    <a:pt x="447" y="2972"/>
                  </a:lnTo>
                  <a:lnTo>
                    <a:pt x="447" y="2972"/>
                  </a:lnTo>
                  <a:lnTo>
                    <a:pt x="445" y="2974"/>
                  </a:lnTo>
                  <a:lnTo>
                    <a:pt x="445" y="2974"/>
                  </a:lnTo>
                  <a:lnTo>
                    <a:pt x="447" y="2976"/>
                  </a:lnTo>
                  <a:lnTo>
                    <a:pt x="447" y="2974"/>
                  </a:lnTo>
                  <a:lnTo>
                    <a:pt x="447" y="2974"/>
                  </a:lnTo>
                  <a:lnTo>
                    <a:pt x="450" y="2974"/>
                  </a:lnTo>
                  <a:lnTo>
                    <a:pt x="450" y="2976"/>
                  </a:lnTo>
                  <a:lnTo>
                    <a:pt x="447" y="2976"/>
                  </a:lnTo>
                  <a:lnTo>
                    <a:pt x="450" y="2979"/>
                  </a:lnTo>
                  <a:lnTo>
                    <a:pt x="450" y="2979"/>
                  </a:lnTo>
                  <a:lnTo>
                    <a:pt x="450" y="2981"/>
                  </a:lnTo>
                  <a:lnTo>
                    <a:pt x="452" y="2981"/>
                  </a:lnTo>
                  <a:lnTo>
                    <a:pt x="452" y="2983"/>
                  </a:lnTo>
                  <a:lnTo>
                    <a:pt x="450" y="2986"/>
                  </a:lnTo>
                  <a:lnTo>
                    <a:pt x="450" y="2990"/>
                  </a:lnTo>
                  <a:lnTo>
                    <a:pt x="450" y="2990"/>
                  </a:lnTo>
                  <a:lnTo>
                    <a:pt x="447" y="2990"/>
                  </a:lnTo>
                  <a:lnTo>
                    <a:pt x="445" y="2990"/>
                  </a:lnTo>
                  <a:lnTo>
                    <a:pt x="443" y="2993"/>
                  </a:lnTo>
                  <a:lnTo>
                    <a:pt x="438" y="2998"/>
                  </a:lnTo>
                  <a:lnTo>
                    <a:pt x="438" y="2995"/>
                  </a:lnTo>
                  <a:lnTo>
                    <a:pt x="435" y="2993"/>
                  </a:lnTo>
                  <a:lnTo>
                    <a:pt x="435" y="2993"/>
                  </a:lnTo>
                  <a:lnTo>
                    <a:pt x="433" y="2995"/>
                  </a:lnTo>
                  <a:lnTo>
                    <a:pt x="433" y="2998"/>
                  </a:lnTo>
                  <a:lnTo>
                    <a:pt x="431" y="3000"/>
                  </a:lnTo>
                  <a:lnTo>
                    <a:pt x="426" y="3005"/>
                  </a:lnTo>
                  <a:lnTo>
                    <a:pt x="426" y="3005"/>
                  </a:lnTo>
                  <a:lnTo>
                    <a:pt x="426" y="3005"/>
                  </a:lnTo>
                  <a:lnTo>
                    <a:pt x="421" y="3009"/>
                  </a:lnTo>
                  <a:lnTo>
                    <a:pt x="419" y="3009"/>
                  </a:lnTo>
                  <a:lnTo>
                    <a:pt x="417" y="3012"/>
                  </a:lnTo>
                  <a:lnTo>
                    <a:pt x="414" y="3014"/>
                  </a:lnTo>
                  <a:lnTo>
                    <a:pt x="412" y="3016"/>
                  </a:lnTo>
                  <a:lnTo>
                    <a:pt x="409" y="3016"/>
                  </a:lnTo>
                  <a:lnTo>
                    <a:pt x="407" y="3016"/>
                  </a:lnTo>
                  <a:lnTo>
                    <a:pt x="405" y="3019"/>
                  </a:lnTo>
                  <a:lnTo>
                    <a:pt x="402" y="3019"/>
                  </a:lnTo>
                  <a:lnTo>
                    <a:pt x="402" y="3021"/>
                  </a:lnTo>
                  <a:lnTo>
                    <a:pt x="400" y="3019"/>
                  </a:lnTo>
                  <a:lnTo>
                    <a:pt x="393" y="3021"/>
                  </a:lnTo>
                  <a:lnTo>
                    <a:pt x="388" y="3024"/>
                  </a:lnTo>
                  <a:lnTo>
                    <a:pt x="388" y="3024"/>
                  </a:lnTo>
                  <a:lnTo>
                    <a:pt x="391" y="3021"/>
                  </a:lnTo>
                  <a:lnTo>
                    <a:pt x="391" y="3019"/>
                  </a:lnTo>
                  <a:lnTo>
                    <a:pt x="391" y="3019"/>
                  </a:lnTo>
                  <a:lnTo>
                    <a:pt x="391" y="3019"/>
                  </a:lnTo>
                  <a:lnTo>
                    <a:pt x="391" y="3016"/>
                  </a:lnTo>
                  <a:lnTo>
                    <a:pt x="393" y="3012"/>
                  </a:lnTo>
                  <a:lnTo>
                    <a:pt x="391" y="3014"/>
                  </a:lnTo>
                  <a:lnTo>
                    <a:pt x="391" y="3016"/>
                  </a:lnTo>
                  <a:lnTo>
                    <a:pt x="388" y="3016"/>
                  </a:lnTo>
                  <a:lnTo>
                    <a:pt x="386" y="3016"/>
                  </a:lnTo>
                  <a:lnTo>
                    <a:pt x="383" y="3019"/>
                  </a:lnTo>
                  <a:lnTo>
                    <a:pt x="383" y="3016"/>
                  </a:lnTo>
                  <a:lnTo>
                    <a:pt x="381" y="3019"/>
                  </a:lnTo>
                  <a:lnTo>
                    <a:pt x="379" y="3016"/>
                  </a:lnTo>
                  <a:lnTo>
                    <a:pt x="376" y="3016"/>
                  </a:lnTo>
                  <a:lnTo>
                    <a:pt x="374" y="3016"/>
                  </a:lnTo>
                  <a:lnTo>
                    <a:pt x="374" y="3019"/>
                  </a:lnTo>
                  <a:lnTo>
                    <a:pt x="372" y="3019"/>
                  </a:lnTo>
                  <a:lnTo>
                    <a:pt x="369" y="3019"/>
                  </a:lnTo>
                  <a:lnTo>
                    <a:pt x="367" y="3016"/>
                  </a:lnTo>
                  <a:lnTo>
                    <a:pt x="367" y="3016"/>
                  </a:lnTo>
                  <a:lnTo>
                    <a:pt x="369" y="3016"/>
                  </a:lnTo>
                  <a:lnTo>
                    <a:pt x="369" y="3014"/>
                  </a:lnTo>
                  <a:lnTo>
                    <a:pt x="369" y="3012"/>
                  </a:lnTo>
                  <a:lnTo>
                    <a:pt x="367" y="3009"/>
                  </a:lnTo>
                  <a:lnTo>
                    <a:pt x="367" y="3009"/>
                  </a:lnTo>
                  <a:lnTo>
                    <a:pt x="365" y="3009"/>
                  </a:lnTo>
                  <a:lnTo>
                    <a:pt x="367" y="3007"/>
                  </a:lnTo>
                  <a:lnTo>
                    <a:pt x="365" y="3007"/>
                  </a:lnTo>
                  <a:lnTo>
                    <a:pt x="362" y="3009"/>
                  </a:lnTo>
                  <a:lnTo>
                    <a:pt x="360" y="3012"/>
                  </a:lnTo>
                  <a:lnTo>
                    <a:pt x="360" y="3012"/>
                  </a:lnTo>
                  <a:lnTo>
                    <a:pt x="362" y="3012"/>
                  </a:lnTo>
                  <a:lnTo>
                    <a:pt x="362" y="3014"/>
                  </a:lnTo>
                  <a:lnTo>
                    <a:pt x="362" y="3014"/>
                  </a:lnTo>
                  <a:lnTo>
                    <a:pt x="362" y="3014"/>
                  </a:lnTo>
                  <a:lnTo>
                    <a:pt x="365" y="3016"/>
                  </a:lnTo>
                  <a:lnTo>
                    <a:pt x="365" y="3019"/>
                  </a:lnTo>
                  <a:lnTo>
                    <a:pt x="365" y="3024"/>
                  </a:lnTo>
                  <a:lnTo>
                    <a:pt x="362" y="3024"/>
                  </a:lnTo>
                  <a:lnTo>
                    <a:pt x="362" y="3026"/>
                  </a:lnTo>
                  <a:lnTo>
                    <a:pt x="360" y="3026"/>
                  </a:lnTo>
                  <a:lnTo>
                    <a:pt x="357" y="3024"/>
                  </a:lnTo>
                  <a:lnTo>
                    <a:pt x="357" y="3024"/>
                  </a:lnTo>
                  <a:lnTo>
                    <a:pt x="355" y="3024"/>
                  </a:lnTo>
                  <a:lnTo>
                    <a:pt x="355" y="3024"/>
                  </a:lnTo>
                  <a:lnTo>
                    <a:pt x="355" y="3024"/>
                  </a:lnTo>
                  <a:lnTo>
                    <a:pt x="350" y="3026"/>
                  </a:lnTo>
                  <a:lnTo>
                    <a:pt x="346" y="3031"/>
                  </a:lnTo>
                  <a:lnTo>
                    <a:pt x="343" y="3028"/>
                  </a:lnTo>
                  <a:lnTo>
                    <a:pt x="341" y="3031"/>
                  </a:lnTo>
                  <a:lnTo>
                    <a:pt x="339" y="3031"/>
                  </a:lnTo>
                  <a:lnTo>
                    <a:pt x="336" y="3031"/>
                  </a:lnTo>
                  <a:lnTo>
                    <a:pt x="334" y="3031"/>
                  </a:lnTo>
                  <a:lnTo>
                    <a:pt x="331" y="3031"/>
                  </a:lnTo>
                  <a:lnTo>
                    <a:pt x="331" y="3031"/>
                  </a:lnTo>
                  <a:lnTo>
                    <a:pt x="331" y="3033"/>
                  </a:lnTo>
                  <a:lnTo>
                    <a:pt x="331" y="3033"/>
                  </a:lnTo>
                  <a:lnTo>
                    <a:pt x="329" y="3033"/>
                  </a:lnTo>
                  <a:lnTo>
                    <a:pt x="329" y="3033"/>
                  </a:lnTo>
                  <a:lnTo>
                    <a:pt x="327" y="3035"/>
                  </a:lnTo>
                  <a:lnTo>
                    <a:pt x="324" y="3035"/>
                  </a:lnTo>
                  <a:lnTo>
                    <a:pt x="322" y="3035"/>
                  </a:lnTo>
                  <a:lnTo>
                    <a:pt x="320" y="3033"/>
                  </a:lnTo>
                  <a:lnTo>
                    <a:pt x="320" y="3031"/>
                  </a:lnTo>
                  <a:lnTo>
                    <a:pt x="317" y="3033"/>
                  </a:lnTo>
                  <a:lnTo>
                    <a:pt x="308" y="3033"/>
                  </a:lnTo>
                  <a:lnTo>
                    <a:pt x="308" y="3033"/>
                  </a:lnTo>
                  <a:lnTo>
                    <a:pt x="308" y="3035"/>
                  </a:lnTo>
                  <a:lnTo>
                    <a:pt x="305" y="3035"/>
                  </a:lnTo>
                  <a:lnTo>
                    <a:pt x="303" y="3035"/>
                  </a:lnTo>
                  <a:lnTo>
                    <a:pt x="303" y="3035"/>
                  </a:lnTo>
                  <a:lnTo>
                    <a:pt x="301" y="3035"/>
                  </a:lnTo>
                  <a:lnTo>
                    <a:pt x="298" y="3035"/>
                  </a:lnTo>
                  <a:lnTo>
                    <a:pt x="298" y="3035"/>
                  </a:lnTo>
                  <a:lnTo>
                    <a:pt x="298" y="3035"/>
                  </a:lnTo>
                  <a:lnTo>
                    <a:pt x="298" y="3035"/>
                  </a:lnTo>
                  <a:lnTo>
                    <a:pt x="296" y="3033"/>
                  </a:lnTo>
                  <a:lnTo>
                    <a:pt x="294" y="3035"/>
                  </a:lnTo>
                  <a:lnTo>
                    <a:pt x="296" y="3035"/>
                  </a:lnTo>
                  <a:lnTo>
                    <a:pt x="296" y="3035"/>
                  </a:lnTo>
                  <a:lnTo>
                    <a:pt x="294" y="3035"/>
                  </a:lnTo>
                  <a:lnTo>
                    <a:pt x="294" y="3035"/>
                  </a:lnTo>
                  <a:lnTo>
                    <a:pt x="289" y="3040"/>
                  </a:lnTo>
                  <a:lnTo>
                    <a:pt x="289" y="3038"/>
                  </a:lnTo>
                  <a:lnTo>
                    <a:pt x="286" y="3038"/>
                  </a:lnTo>
                  <a:lnTo>
                    <a:pt x="282" y="3038"/>
                  </a:lnTo>
                  <a:lnTo>
                    <a:pt x="279" y="3038"/>
                  </a:lnTo>
                  <a:lnTo>
                    <a:pt x="279" y="3035"/>
                  </a:lnTo>
                  <a:lnTo>
                    <a:pt x="275" y="3040"/>
                  </a:lnTo>
                  <a:lnTo>
                    <a:pt x="277" y="3040"/>
                  </a:lnTo>
                  <a:lnTo>
                    <a:pt x="277" y="3040"/>
                  </a:lnTo>
                  <a:lnTo>
                    <a:pt x="272" y="3045"/>
                  </a:lnTo>
                  <a:lnTo>
                    <a:pt x="272" y="3050"/>
                  </a:lnTo>
                  <a:lnTo>
                    <a:pt x="270" y="3050"/>
                  </a:lnTo>
                  <a:lnTo>
                    <a:pt x="270" y="3047"/>
                  </a:lnTo>
                  <a:lnTo>
                    <a:pt x="272" y="3047"/>
                  </a:lnTo>
                  <a:lnTo>
                    <a:pt x="270" y="3047"/>
                  </a:lnTo>
                  <a:lnTo>
                    <a:pt x="270" y="3047"/>
                  </a:lnTo>
                  <a:lnTo>
                    <a:pt x="270" y="3047"/>
                  </a:lnTo>
                  <a:lnTo>
                    <a:pt x="268" y="3047"/>
                  </a:lnTo>
                  <a:lnTo>
                    <a:pt x="265" y="3050"/>
                  </a:lnTo>
                  <a:lnTo>
                    <a:pt x="263" y="3050"/>
                  </a:lnTo>
                  <a:lnTo>
                    <a:pt x="263" y="3050"/>
                  </a:lnTo>
                  <a:lnTo>
                    <a:pt x="263" y="3050"/>
                  </a:lnTo>
                  <a:lnTo>
                    <a:pt x="268" y="3050"/>
                  </a:lnTo>
                  <a:lnTo>
                    <a:pt x="268" y="3052"/>
                  </a:lnTo>
                  <a:lnTo>
                    <a:pt x="268" y="3052"/>
                  </a:lnTo>
                  <a:lnTo>
                    <a:pt x="268" y="3052"/>
                  </a:lnTo>
                  <a:lnTo>
                    <a:pt x="265" y="3057"/>
                  </a:lnTo>
                  <a:lnTo>
                    <a:pt x="268" y="3059"/>
                  </a:lnTo>
                  <a:lnTo>
                    <a:pt x="268" y="3061"/>
                  </a:lnTo>
                  <a:lnTo>
                    <a:pt x="265" y="3061"/>
                  </a:lnTo>
                  <a:lnTo>
                    <a:pt x="263" y="3066"/>
                  </a:lnTo>
                  <a:lnTo>
                    <a:pt x="263" y="3066"/>
                  </a:lnTo>
                  <a:lnTo>
                    <a:pt x="260" y="3064"/>
                  </a:lnTo>
                  <a:lnTo>
                    <a:pt x="253" y="3066"/>
                  </a:lnTo>
                  <a:lnTo>
                    <a:pt x="253" y="3066"/>
                  </a:lnTo>
                  <a:lnTo>
                    <a:pt x="249" y="3066"/>
                  </a:lnTo>
                  <a:lnTo>
                    <a:pt x="249" y="3064"/>
                  </a:lnTo>
                  <a:lnTo>
                    <a:pt x="249" y="3061"/>
                  </a:lnTo>
                  <a:lnTo>
                    <a:pt x="249" y="3061"/>
                  </a:lnTo>
                  <a:lnTo>
                    <a:pt x="246" y="3061"/>
                  </a:lnTo>
                  <a:lnTo>
                    <a:pt x="246" y="3064"/>
                  </a:lnTo>
                  <a:lnTo>
                    <a:pt x="244" y="3066"/>
                  </a:lnTo>
                  <a:lnTo>
                    <a:pt x="242" y="3068"/>
                  </a:lnTo>
                  <a:lnTo>
                    <a:pt x="239" y="3068"/>
                  </a:lnTo>
                  <a:lnTo>
                    <a:pt x="237" y="3073"/>
                  </a:lnTo>
                  <a:lnTo>
                    <a:pt x="230" y="3076"/>
                  </a:lnTo>
                  <a:lnTo>
                    <a:pt x="227" y="3080"/>
                  </a:lnTo>
                  <a:lnTo>
                    <a:pt x="225" y="3080"/>
                  </a:lnTo>
                  <a:lnTo>
                    <a:pt x="223" y="3083"/>
                  </a:lnTo>
                  <a:lnTo>
                    <a:pt x="220" y="3083"/>
                  </a:lnTo>
                  <a:lnTo>
                    <a:pt x="218" y="3083"/>
                  </a:lnTo>
                  <a:lnTo>
                    <a:pt x="216" y="3083"/>
                  </a:lnTo>
                  <a:lnTo>
                    <a:pt x="213" y="3085"/>
                  </a:lnTo>
                  <a:lnTo>
                    <a:pt x="213" y="3087"/>
                  </a:lnTo>
                  <a:lnTo>
                    <a:pt x="208" y="3085"/>
                  </a:lnTo>
                  <a:lnTo>
                    <a:pt x="208" y="3085"/>
                  </a:lnTo>
                  <a:lnTo>
                    <a:pt x="211" y="3083"/>
                  </a:lnTo>
                  <a:lnTo>
                    <a:pt x="211" y="3083"/>
                  </a:lnTo>
                  <a:lnTo>
                    <a:pt x="211" y="3083"/>
                  </a:lnTo>
                  <a:lnTo>
                    <a:pt x="213" y="3083"/>
                  </a:lnTo>
                  <a:lnTo>
                    <a:pt x="213" y="3080"/>
                  </a:lnTo>
                  <a:lnTo>
                    <a:pt x="206" y="3083"/>
                  </a:lnTo>
                  <a:lnTo>
                    <a:pt x="206" y="3080"/>
                  </a:lnTo>
                  <a:lnTo>
                    <a:pt x="208" y="3080"/>
                  </a:lnTo>
                  <a:lnTo>
                    <a:pt x="211" y="3078"/>
                  </a:lnTo>
                  <a:lnTo>
                    <a:pt x="211" y="3078"/>
                  </a:lnTo>
                  <a:lnTo>
                    <a:pt x="208" y="3076"/>
                  </a:lnTo>
                  <a:lnTo>
                    <a:pt x="206" y="3076"/>
                  </a:lnTo>
                  <a:lnTo>
                    <a:pt x="201" y="3076"/>
                  </a:lnTo>
                  <a:lnTo>
                    <a:pt x="201" y="3076"/>
                  </a:lnTo>
                  <a:lnTo>
                    <a:pt x="199" y="3076"/>
                  </a:lnTo>
                  <a:lnTo>
                    <a:pt x="194" y="3076"/>
                  </a:lnTo>
                  <a:lnTo>
                    <a:pt x="192" y="3078"/>
                  </a:lnTo>
                  <a:lnTo>
                    <a:pt x="185" y="3078"/>
                  </a:lnTo>
                  <a:lnTo>
                    <a:pt x="178" y="3080"/>
                  </a:lnTo>
                  <a:lnTo>
                    <a:pt x="178" y="3080"/>
                  </a:lnTo>
                  <a:lnTo>
                    <a:pt x="175" y="3078"/>
                  </a:lnTo>
                  <a:lnTo>
                    <a:pt x="175" y="3078"/>
                  </a:lnTo>
                  <a:lnTo>
                    <a:pt x="171" y="3078"/>
                  </a:lnTo>
                  <a:lnTo>
                    <a:pt x="171" y="3080"/>
                  </a:lnTo>
                  <a:lnTo>
                    <a:pt x="168" y="3083"/>
                  </a:lnTo>
                  <a:lnTo>
                    <a:pt x="161" y="3083"/>
                  </a:lnTo>
                  <a:lnTo>
                    <a:pt x="156" y="3092"/>
                  </a:lnTo>
                  <a:lnTo>
                    <a:pt x="156" y="3092"/>
                  </a:lnTo>
                  <a:lnTo>
                    <a:pt x="154" y="3094"/>
                  </a:lnTo>
                  <a:lnTo>
                    <a:pt x="152" y="3092"/>
                  </a:lnTo>
                  <a:lnTo>
                    <a:pt x="156" y="3085"/>
                  </a:lnTo>
                  <a:lnTo>
                    <a:pt x="159" y="3083"/>
                  </a:lnTo>
                  <a:lnTo>
                    <a:pt x="161" y="3080"/>
                  </a:lnTo>
                  <a:lnTo>
                    <a:pt x="161" y="3078"/>
                  </a:lnTo>
                  <a:lnTo>
                    <a:pt x="161" y="3076"/>
                  </a:lnTo>
                  <a:lnTo>
                    <a:pt x="161" y="3073"/>
                  </a:lnTo>
                  <a:lnTo>
                    <a:pt x="159" y="3073"/>
                  </a:lnTo>
                  <a:lnTo>
                    <a:pt x="154" y="3071"/>
                  </a:lnTo>
                  <a:lnTo>
                    <a:pt x="154" y="3068"/>
                  </a:lnTo>
                  <a:lnTo>
                    <a:pt x="156" y="3066"/>
                  </a:lnTo>
                  <a:lnTo>
                    <a:pt x="159" y="3066"/>
                  </a:lnTo>
                  <a:lnTo>
                    <a:pt x="161" y="3064"/>
                  </a:lnTo>
                  <a:lnTo>
                    <a:pt x="164" y="3064"/>
                  </a:lnTo>
                  <a:lnTo>
                    <a:pt x="164" y="3064"/>
                  </a:lnTo>
                  <a:lnTo>
                    <a:pt x="166" y="3066"/>
                  </a:lnTo>
                  <a:lnTo>
                    <a:pt x="166" y="3068"/>
                  </a:lnTo>
                  <a:lnTo>
                    <a:pt x="168" y="3068"/>
                  </a:lnTo>
                  <a:lnTo>
                    <a:pt x="168" y="3068"/>
                  </a:lnTo>
                  <a:lnTo>
                    <a:pt x="171" y="3068"/>
                  </a:lnTo>
                  <a:lnTo>
                    <a:pt x="171" y="3068"/>
                  </a:lnTo>
                  <a:lnTo>
                    <a:pt x="173" y="3068"/>
                  </a:lnTo>
                  <a:lnTo>
                    <a:pt x="175" y="3066"/>
                  </a:lnTo>
                  <a:lnTo>
                    <a:pt x="178" y="3066"/>
                  </a:lnTo>
                  <a:lnTo>
                    <a:pt x="180" y="3064"/>
                  </a:lnTo>
                  <a:lnTo>
                    <a:pt x="185" y="3064"/>
                  </a:lnTo>
                  <a:lnTo>
                    <a:pt x="187" y="3059"/>
                  </a:lnTo>
                  <a:lnTo>
                    <a:pt x="187" y="3059"/>
                  </a:lnTo>
                  <a:lnTo>
                    <a:pt x="190" y="3064"/>
                  </a:lnTo>
                  <a:lnTo>
                    <a:pt x="192" y="3064"/>
                  </a:lnTo>
                  <a:lnTo>
                    <a:pt x="197" y="3061"/>
                  </a:lnTo>
                  <a:lnTo>
                    <a:pt x="199" y="3061"/>
                  </a:lnTo>
                  <a:lnTo>
                    <a:pt x="201" y="3057"/>
                  </a:lnTo>
                  <a:lnTo>
                    <a:pt x="206" y="3052"/>
                  </a:lnTo>
                  <a:lnTo>
                    <a:pt x="204" y="3054"/>
                  </a:lnTo>
                  <a:lnTo>
                    <a:pt x="201" y="3054"/>
                  </a:lnTo>
                  <a:lnTo>
                    <a:pt x="199" y="3054"/>
                  </a:lnTo>
                  <a:lnTo>
                    <a:pt x="197" y="3052"/>
                  </a:lnTo>
                  <a:lnTo>
                    <a:pt x="201" y="3047"/>
                  </a:lnTo>
                  <a:lnTo>
                    <a:pt x="201" y="3045"/>
                  </a:lnTo>
                  <a:lnTo>
                    <a:pt x="204" y="3040"/>
                  </a:lnTo>
                  <a:lnTo>
                    <a:pt x="204" y="3040"/>
                  </a:lnTo>
                  <a:lnTo>
                    <a:pt x="201" y="3038"/>
                  </a:lnTo>
                  <a:lnTo>
                    <a:pt x="199" y="3038"/>
                  </a:lnTo>
                  <a:lnTo>
                    <a:pt x="197" y="3040"/>
                  </a:lnTo>
                  <a:lnTo>
                    <a:pt x="194" y="3035"/>
                  </a:lnTo>
                  <a:lnTo>
                    <a:pt x="194" y="3035"/>
                  </a:lnTo>
                  <a:lnTo>
                    <a:pt x="192" y="3035"/>
                  </a:lnTo>
                  <a:lnTo>
                    <a:pt x="190" y="3033"/>
                  </a:lnTo>
                  <a:lnTo>
                    <a:pt x="190" y="3033"/>
                  </a:lnTo>
                  <a:lnTo>
                    <a:pt x="190" y="3033"/>
                  </a:lnTo>
                  <a:lnTo>
                    <a:pt x="187" y="3033"/>
                  </a:lnTo>
                  <a:lnTo>
                    <a:pt x="185" y="3033"/>
                  </a:lnTo>
                  <a:lnTo>
                    <a:pt x="182" y="3033"/>
                  </a:lnTo>
                  <a:lnTo>
                    <a:pt x="182" y="3033"/>
                  </a:lnTo>
                  <a:lnTo>
                    <a:pt x="182" y="3031"/>
                  </a:lnTo>
                  <a:lnTo>
                    <a:pt x="180" y="3031"/>
                  </a:lnTo>
                  <a:lnTo>
                    <a:pt x="180" y="3031"/>
                  </a:lnTo>
                  <a:lnTo>
                    <a:pt x="180" y="3028"/>
                  </a:lnTo>
                  <a:lnTo>
                    <a:pt x="180" y="3028"/>
                  </a:lnTo>
                  <a:lnTo>
                    <a:pt x="182" y="3026"/>
                  </a:lnTo>
                  <a:lnTo>
                    <a:pt x="185" y="3026"/>
                  </a:lnTo>
                  <a:lnTo>
                    <a:pt x="185" y="3024"/>
                  </a:lnTo>
                  <a:lnTo>
                    <a:pt x="185" y="3021"/>
                  </a:lnTo>
                  <a:lnTo>
                    <a:pt x="187" y="3021"/>
                  </a:lnTo>
                  <a:lnTo>
                    <a:pt x="192" y="3024"/>
                  </a:lnTo>
                  <a:lnTo>
                    <a:pt x="194" y="3024"/>
                  </a:lnTo>
                  <a:lnTo>
                    <a:pt x="197" y="3019"/>
                  </a:lnTo>
                  <a:lnTo>
                    <a:pt x="197" y="3019"/>
                  </a:lnTo>
                  <a:lnTo>
                    <a:pt x="197" y="3021"/>
                  </a:lnTo>
                  <a:lnTo>
                    <a:pt x="199" y="3021"/>
                  </a:lnTo>
                  <a:lnTo>
                    <a:pt x="201" y="3024"/>
                  </a:lnTo>
                  <a:lnTo>
                    <a:pt x="204" y="3026"/>
                  </a:lnTo>
                  <a:lnTo>
                    <a:pt x="211" y="3024"/>
                  </a:lnTo>
                  <a:lnTo>
                    <a:pt x="213" y="3019"/>
                  </a:lnTo>
                  <a:lnTo>
                    <a:pt x="216" y="3019"/>
                  </a:lnTo>
                  <a:lnTo>
                    <a:pt x="220" y="3021"/>
                  </a:lnTo>
                  <a:lnTo>
                    <a:pt x="225" y="3021"/>
                  </a:lnTo>
                  <a:lnTo>
                    <a:pt x="227" y="3019"/>
                  </a:lnTo>
                  <a:lnTo>
                    <a:pt x="230" y="3019"/>
                  </a:lnTo>
                  <a:lnTo>
                    <a:pt x="230" y="3019"/>
                  </a:lnTo>
                  <a:lnTo>
                    <a:pt x="230" y="3016"/>
                  </a:lnTo>
                  <a:lnTo>
                    <a:pt x="230" y="3019"/>
                  </a:lnTo>
                  <a:lnTo>
                    <a:pt x="230" y="3016"/>
                  </a:lnTo>
                  <a:lnTo>
                    <a:pt x="230" y="3016"/>
                  </a:lnTo>
                  <a:lnTo>
                    <a:pt x="230" y="3014"/>
                  </a:lnTo>
                  <a:lnTo>
                    <a:pt x="232" y="3012"/>
                  </a:lnTo>
                  <a:lnTo>
                    <a:pt x="234" y="3012"/>
                  </a:lnTo>
                  <a:lnTo>
                    <a:pt x="239" y="3014"/>
                  </a:lnTo>
                  <a:lnTo>
                    <a:pt x="246" y="3012"/>
                  </a:lnTo>
                  <a:lnTo>
                    <a:pt x="246" y="3009"/>
                  </a:lnTo>
                  <a:lnTo>
                    <a:pt x="244" y="3009"/>
                  </a:lnTo>
                  <a:lnTo>
                    <a:pt x="244" y="3007"/>
                  </a:lnTo>
                  <a:lnTo>
                    <a:pt x="246" y="3007"/>
                  </a:lnTo>
                  <a:lnTo>
                    <a:pt x="246" y="3007"/>
                  </a:lnTo>
                  <a:lnTo>
                    <a:pt x="246" y="3005"/>
                  </a:lnTo>
                  <a:lnTo>
                    <a:pt x="246" y="3005"/>
                  </a:lnTo>
                  <a:lnTo>
                    <a:pt x="249" y="3000"/>
                  </a:lnTo>
                  <a:lnTo>
                    <a:pt x="249" y="2998"/>
                  </a:lnTo>
                  <a:lnTo>
                    <a:pt x="251" y="2995"/>
                  </a:lnTo>
                  <a:lnTo>
                    <a:pt x="253" y="2995"/>
                  </a:lnTo>
                  <a:lnTo>
                    <a:pt x="256" y="2993"/>
                  </a:lnTo>
                  <a:lnTo>
                    <a:pt x="256" y="2990"/>
                  </a:lnTo>
                  <a:lnTo>
                    <a:pt x="256" y="2990"/>
                  </a:lnTo>
                  <a:lnTo>
                    <a:pt x="256" y="2990"/>
                  </a:lnTo>
                  <a:lnTo>
                    <a:pt x="258" y="2988"/>
                  </a:lnTo>
                  <a:lnTo>
                    <a:pt x="256" y="2988"/>
                  </a:lnTo>
                  <a:lnTo>
                    <a:pt x="256" y="2988"/>
                  </a:lnTo>
                  <a:lnTo>
                    <a:pt x="256" y="2988"/>
                  </a:lnTo>
                  <a:lnTo>
                    <a:pt x="253" y="2988"/>
                  </a:lnTo>
                  <a:lnTo>
                    <a:pt x="251" y="2988"/>
                  </a:lnTo>
                  <a:lnTo>
                    <a:pt x="251" y="2990"/>
                  </a:lnTo>
                  <a:lnTo>
                    <a:pt x="249" y="2990"/>
                  </a:lnTo>
                  <a:lnTo>
                    <a:pt x="246" y="2990"/>
                  </a:lnTo>
                  <a:lnTo>
                    <a:pt x="239" y="2993"/>
                  </a:lnTo>
                  <a:lnTo>
                    <a:pt x="239" y="2988"/>
                  </a:lnTo>
                  <a:lnTo>
                    <a:pt x="237" y="2988"/>
                  </a:lnTo>
                  <a:lnTo>
                    <a:pt x="234" y="2988"/>
                  </a:lnTo>
                  <a:lnTo>
                    <a:pt x="234" y="2988"/>
                  </a:lnTo>
                  <a:lnTo>
                    <a:pt x="230" y="2988"/>
                  </a:lnTo>
                  <a:lnTo>
                    <a:pt x="227" y="2988"/>
                  </a:lnTo>
                  <a:lnTo>
                    <a:pt x="227" y="2988"/>
                  </a:lnTo>
                  <a:lnTo>
                    <a:pt x="230" y="2983"/>
                  </a:lnTo>
                  <a:lnTo>
                    <a:pt x="237" y="2981"/>
                  </a:lnTo>
                  <a:lnTo>
                    <a:pt x="234" y="2979"/>
                  </a:lnTo>
                  <a:lnTo>
                    <a:pt x="237" y="2979"/>
                  </a:lnTo>
                  <a:lnTo>
                    <a:pt x="242" y="2976"/>
                  </a:lnTo>
                  <a:lnTo>
                    <a:pt x="242" y="2976"/>
                  </a:lnTo>
                  <a:lnTo>
                    <a:pt x="244" y="2974"/>
                  </a:lnTo>
                  <a:lnTo>
                    <a:pt x="244" y="2972"/>
                  </a:lnTo>
                  <a:lnTo>
                    <a:pt x="246" y="2974"/>
                  </a:lnTo>
                  <a:lnTo>
                    <a:pt x="249" y="2974"/>
                  </a:lnTo>
                  <a:lnTo>
                    <a:pt x="251" y="2972"/>
                  </a:lnTo>
                  <a:lnTo>
                    <a:pt x="253" y="2969"/>
                  </a:lnTo>
                  <a:lnTo>
                    <a:pt x="253" y="2972"/>
                  </a:lnTo>
                  <a:lnTo>
                    <a:pt x="256" y="2969"/>
                  </a:lnTo>
                  <a:lnTo>
                    <a:pt x="258" y="2969"/>
                  </a:lnTo>
                  <a:lnTo>
                    <a:pt x="258" y="2969"/>
                  </a:lnTo>
                  <a:lnTo>
                    <a:pt x="258" y="2969"/>
                  </a:lnTo>
                  <a:lnTo>
                    <a:pt x="260" y="2969"/>
                  </a:lnTo>
                  <a:lnTo>
                    <a:pt x="265" y="2969"/>
                  </a:lnTo>
                  <a:lnTo>
                    <a:pt x="268" y="2967"/>
                  </a:lnTo>
                  <a:lnTo>
                    <a:pt x="268" y="2967"/>
                  </a:lnTo>
                  <a:lnTo>
                    <a:pt x="265" y="2967"/>
                  </a:lnTo>
                  <a:lnTo>
                    <a:pt x="265" y="2964"/>
                  </a:lnTo>
                  <a:lnTo>
                    <a:pt x="270" y="2964"/>
                  </a:lnTo>
                  <a:lnTo>
                    <a:pt x="272" y="2962"/>
                  </a:lnTo>
                  <a:lnTo>
                    <a:pt x="272" y="2962"/>
                  </a:lnTo>
                  <a:lnTo>
                    <a:pt x="272" y="2962"/>
                  </a:lnTo>
                  <a:lnTo>
                    <a:pt x="275" y="2962"/>
                  </a:lnTo>
                  <a:lnTo>
                    <a:pt x="277" y="2960"/>
                  </a:lnTo>
                  <a:lnTo>
                    <a:pt x="277" y="2960"/>
                  </a:lnTo>
                  <a:lnTo>
                    <a:pt x="279" y="2960"/>
                  </a:lnTo>
                  <a:lnTo>
                    <a:pt x="279" y="2957"/>
                  </a:lnTo>
                  <a:lnTo>
                    <a:pt x="284" y="2955"/>
                  </a:lnTo>
                  <a:lnTo>
                    <a:pt x="286" y="2953"/>
                  </a:lnTo>
                  <a:lnTo>
                    <a:pt x="289" y="2950"/>
                  </a:lnTo>
                  <a:lnTo>
                    <a:pt x="289" y="2953"/>
                  </a:lnTo>
                  <a:lnTo>
                    <a:pt x="294" y="2955"/>
                  </a:lnTo>
                  <a:lnTo>
                    <a:pt x="294" y="2957"/>
                  </a:lnTo>
                  <a:lnTo>
                    <a:pt x="294" y="2955"/>
                  </a:lnTo>
                  <a:lnTo>
                    <a:pt x="291" y="2955"/>
                  </a:lnTo>
                  <a:lnTo>
                    <a:pt x="289" y="2955"/>
                  </a:lnTo>
                  <a:lnTo>
                    <a:pt x="289" y="2955"/>
                  </a:lnTo>
                  <a:lnTo>
                    <a:pt x="289" y="2962"/>
                  </a:lnTo>
                  <a:lnTo>
                    <a:pt x="286" y="2962"/>
                  </a:lnTo>
                  <a:lnTo>
                    <a:pt x="286" y="2964"/>
                  </a:lnTo>
                  <a:lnTo>
                    <a:pt x="284" y="2967"/>
                  </a:lnTo>
                  <a:lnTo>
                    <a:pt x="282" y="2969"/>
                  </a:lnTo>
                  <a:lnTo>
                    <a:pt x="286" y="2969"/>
                  </a:lnTo>
                  <a:lnTo>
                    <a:pt x="289" y="2969"/>
                  </a:lnTo>
                  <a:lnTo>
                    <a:pt x="291" y="2967"/>
                  </a:lnTo>
                  <a:lnTo>
                    <a:pt x="291" y="2964"/>
                  </a:lnTo>
                  <a:lnTo>
                    <a:pt x="291" y="2964"/>
                  </a:lnTo>
                  <a:lnTo>
                    <a:pt x="294" y="2962"/>
                  </a:lnTo>
                  <a:lnTo>
                    <a:pt x="296" y="2964"/>
                  </a:lnTo>
                  <a:lnTo>
                    <a:pt x="298" y="2962"/>
                  </a:lnTo>
                  <a:lnTo>
                    <a:pt x="301" y="2960"/>
                  </a:lnTo>
                  <a:lnTo>
                    <a:pt x="303" y="2960"/>
                  </a:lnTo>
                  <a:lnTo>
                    <a:pt x="305" y="2955"/>
                  </a:lnTo>
                  <a:lnTo>
                    <a:pt x="305" y="2955"/>
                  </a:lnTo>
                  <a:lnTo>
                    <a:pt x="303" y="2955"/>
                  </a:lnTo>
                  <a:lnTo>
                    <a:pt x="303" y="2955"/>
                  </a:lnTo>
                  <a:lnTo>
                    <a:pt x="303" y="2953"/>
                  </a:lnTo>
                  <a:lnTo>
                    <a:pt x="303" y="2950"/>
                  </a:lnTo>
                  <a:lnTo>
                    <a:pt x="303" y="2950"/>
                  </a:lnTo>
                  <a:lnTo>
                    <a:pt x="301" y="2950"/>
                  </a:lnTo>
                  <a:lnTo>
                    <a:pt x="303" y="2948"/>
                  </a:lnTo>
                  <a:lnTo>
                    <a:pt x="303" y="2946"/>
                  </a:lnTo>
                  <a:lnTo>
                    <a:pt x="303" y="2946"/>
                  </a:lnTo>
                  <a:lnTo>
                    <a:pt x="303" y="2946"/>
                  </a:lnTo>
                  <a:lnTo>
                    <a:pt x="305" y="2943"/>
                  </a:lnTo>
                  <a:lnTo>
                    <a:pt x="305" y="2943"/>
                  </a:lnTo>
                  <a:lnTo>
                    <a:pt x="305" y="2941"/>
                  </a:lnTo>
                  <a:lnTo>
                    <a:pt x="308" y="2941"/>
                  </a:lnTo>
                  <a:lnTo>
                    <a:pt x="308" y="2941"/>
                  </a:lnTo>
                  <a:lnTo>
                    <a:pt x="310" y="2941"/>
                  </a:lnTo>
                  <a:lnTo>
                    <a:pt x="310" y="2941"/>
                  </a:lnTo>
                  <a:lnTo>
                    <a:pt x="308" y="2943"/>
                  </a:lnTo>
                  <a:lnTo>
                    <a:pt x="310" y="2943"/>
                  </a:lnTo>
                  <a:lnTo>
                    <a:pt x="312" y="2946"/>
                  </a:lnTo>
                  <a:lnTo>
                    <a:pt x="310" y="2946"/>
                  </a:lnTo>
                  <a:lnTo>
                    <a:pt x="308" y="2948"/>
                  </a:lnTo>
                  <a:lnTo>
                    <a:pt x="305" y="2950"/>
                  </a:lnTo>
                  <a:lnTo>
                    <a:pt x="308" y="2950"/>
                  </a:lnTo>
                  <a:lnTo>
                    <a:pt x="315" y="2948"/>
                  </a:lnTo>
                  <a:lnTo>
                    <a:pt x="322" y="2946"/>
                  </a:lnTo>
                  <a:lnTo>
                    <a:pt x="322" y="2948"/>
                  </a:lnTo>
                  <a:lnTo>
                    <a:pt x="322" y="2948"/>
                  </a:lnTo>
                  <a:lnTo>
                    <a:pt x="317" y="2950"/>
                  </a:lnTo>
                  <a:lnTo>
                    <a:pt x="317" y="2953"/>
                  </a:lnTo>
                  <a:lnTo>
                    <a:pt x="320" y="2953"/>
                  </a:lnTo>
                  <a:lnTo>
                    <a:pt x="320" y="2950"/>
                  </a:lnTo>
                  <a:lnTo>
                    <a:pt x="324" y="2950"/>
                  </a:lnTo>
                  <a:lnTo>
                    <a:pt x="324" y="2950"/>
                  </a:lnTo>
                  <a:lnTo>
                    <a:pt x="329" y="2948"/>
                  </a:lnTo>
                  <a:lnTo>
                    <a:pt x="329" y="2948"/>
                  </a:lnTo>
                  <a:lnTo>
                    <a:pt x="331" y="2948"/>
                  </a:lnTo>
                  <a:lnTo>
                    <a:pt x="331" y="2950"/>
                  </a:lnTo>
                  <a:lnTo>
                    <a:pt x="331" y="2950"/>
                  </a:lnTo>
                  <a:lnTo>
                    <a:pt x="327" y="2950"/>
                  </a:lnTo>
                  <a:lnTo>
                    <a:pt x="327" y="2953"/>
                  </a:lnTo>
                  <a:lnTo>
                    <a:pt x="327" y="2953"/>
                  </a:lnTo>
                  <a:lnTo>
                    <a:pt x="331" y="2953"/>
                  </a:lnTo>
                  <a:lnTo>
                    <a:pt x="334" y="2950"/>
                  </a:lnTo>
                  <a:lnTo>
                    <a:pt x="334" y="2950"/>
                  </a:lnTo>
                  <a:lnTo>
                    <a:pt x="336" y="2950"/>
                  </a:lnTo>
                  <a:lnTo>
                    <a:pt x="336" y="2950"/>
                  </a:lnTo>
                  <a:lnTo>
                    <a:pt x="339" y="2950"/>
                  </a:lnTo>
                  <a:lnTo>
                    <a:pt x="339" y="2950"/>
                  </a:lnTo>
                  <a:lnTo>
                    <a:pt x="339" y="2948"/>
                  </a:lnTo>
                  <a:lnTo>
                    <a:pt x="339" y="2948"/>
                  </a:lnTo>
                  <a:lnTo>
                    <a:pt x="339" y="2950"/>
                  </a:lnTo>
                  <a:lnTo>
                    <a:pt x="336" y="2950"/>
                  </a:lnTo>
                  <a:lnTo>
                    <a:pt x="336" y="2948"/>
                  </a:lnTo>
                  <a:lnTo>
                    <a:pt x="336" y="2948"/>
                  </a:lnTo>
                  <a:lnTo>
                    <a:pt x="334" y="2946"/>
                  </a:lnTo>
                  <a:lnTo>
                    <a:pt x="334" y="2946"/>
                  </a:lnTo>
                  <a:lnTo>
                    <a:pt x="336" y="2946"/>
                  </a:lnTo>
                  <a:lnTo>
                    <a:pt x="339" y="2946"/>
                  </a:lnTo>
                  <a:lnTo>
                    <a:pt x="339" y="2946"/>
                  </a:lnTo>
                  <a:lnTo>
                    <a:pt x="336" y="2943"/>
                  </a:lnTo>
                  <a:lnTo>
                    <a:pt x="336" y="2943"/>
                  </a:lnTo>
                  <a:lnTo>
                    <a:pt x="334" y="2943"/>
                  </a:lnTo>
                  <a:lnTo>
                    <a:pt x="334" y="2943"/>
                  </a:lnTo>
                  <a:lnTo>
                    <a:pt x="334" y="2943"/>
                  </a:lnTo>
                  <a:lnTo>
                    <a:pt x="331" y="2941"/>
                  </a:lnTo>
                  <a:lnTo>
                    <a:pt x="331" y="2941"/>
                  </a:lnTo>
                  <a:lnTo>
                    <a:pt x="329" y="2941"/>
                  </a:lnTo>
                  <a:lnTo>
                    <a:pt x="327" y="2941"/>
                  </a:lnTo>
                  <a:lnTo>
                    <a:pt x="324" y="2941"/>
                  </a:lnTo>
                  <a:lnTo>
                    <a:pt x="327" y="2941"/>
                  </a:lnTo>
                  <a:lnTo>
                    <a:pt x="324" y="2938"/>
                  </a:lnTo>
                  <a:lnTo>
                    <a:pt x="324" y="2938"/>
                  </a:lnTo>
                  <a:lnTo>
                    <a:pt x="322" y="2938"/>
                  </a:lnTo>
                  <a:lnTo>
                    <a:pt x="320" y="2938"/>
                  </a:lnTo>
                  <a:lnTo>
                    <a:pt x="317" y="2938"/>
                  </a:lnTo>
                  <a:lnTo>
                    <a:pt x="317" y="2936"/>
                  </a:lnTo>
                  <a:lnTo>
                    <a:pt x="317" y="2936"/>
                  </a:lnTo>
                  <a:lnTo>
                    <a:pt x="317" y="2934"/>
                  </a:lnTo>
                  <a:lnTo>
                    <a:pt x="322" y="2929"/>
                  </a:lnTo>
                  <a:lnTo>
                    <a:pt x="334" y="2924"/>
                  </a:lnTo>
                  <a:lnTo>
                    <a:pt x="334" y="2924"/>
                  </a:lnTo>
                  <a:lnTo>
                    <a:pt x="336" y="2924"/>
                  </a:lnTo>
                  <a:lnTo>
                    <a:pt x="336" y="2924"/>
                  </a:lnTo>
                  <a:lnTo>
                    <a:pt x="341" y="2924"/>
                  </a:lnTo>
                  <a:lnTo>
                    <a:pt x="341" y="2922"/>
                  </a:lnTo>
                  <a:lnTo>
                    <a:pt x="341" y="2922"/>
                  </a:lnTo>
                  <a:lnTo>
                    <a:pt x="339" y="2922"/>
                  </a:lnTo>
                  <a:lnTo>
                    <a:pt x="339" y="2922"/>
                  </a:lnTo>
                  <a:lnTo>
                    <a:pt x="339" y="2922"/>
                  </a:lnTo>
                  <a:lnTo>
                    <a:pt x="339" y="2917"/>
                  </a:lnTo>
                  <a:lnTo>
                    <a:pt x="339" y="2917"/>
                  </a:lnTo>
                  <a:lnTo>
                    <a:pt x="341" y="2917"/>
                  </a:lnTo>
                  <a:lnTo>
                    <a:pt x="341" y="2917"/>
                  </a:lnTo>
                  <a:lnTo>
                    <a:pt x="341" y="2915"/>
                  </a:lnTo>
                  <a:lnTo>
                    <a:pt x="339" y="2915"/>
                  </a:lnTo>
                  <a:lnTo>
                    <a:pt x="341" y="2915"/>
                  </a:lnTo>
                  <a:lnTo>
                    <a:pt x="343" y="2915"/>
                  </a:lnTo>
                  <a:lnTo>
                    <a:pt x="346" y="2910"/>
                  </a:lnTo>
                  <a:lnTo>
                    <a:pt x="350" y="2910"/>
                  </a:lnTo>
                  <a:lnTo>
                    <a:pt x="353" y="2908"/>
                  </a:lnTo>
                  <a:lnTo>
                    <a:pt x="355" y="2905"/>
                  </a:lnTo>
                  <a:lnTo>
                    <a:pt x="355" y="2905"/>
                  </a:lnTo>
                  <a:lnTo>
                    <a:pt x="357" y="2903"/>
                  </a:lnTo>
                  <a:lnTo>
                    <a:pt x="357" y="2903"/>
                  </a:lnTo>
                  <a:lnTo>
                    <a:pt x="357" y="2901"/>
                  </a:lnTo>
                  <a:lnTo>
                    <a:pt x="357" y="2898"/>
                  </a:lnTo>
                  <a:lnTo>
                    <a:pt x="362" y="2896"/>
                  </a:lnTo>
                  <a:lnTo>
                    <a:pt x="362" y="2896"/>
                  </a:lnTo>
                  <a:lnTo>
                    <a:pt x="362" y="2896"/>
                  </a:lnTo>
                  <a:lnTo>
                    <a:pt x="362" y="2896"/>
                  </a:lnTo>
                  <a:lnTo>
                    <a:pt x="367" y="2894"/>
                  </a:lnTo>
                  <a:lnTo>
                    <a:pt x="369" y="2891"/>
                  </a:lnTo>
                  <a:lnTo>
                    <a:pt x="369" y="2894"/>
                  </a:lnTo>
                  <a:lnTo>
                    <a:pt x="372" y="2894"/>
                  </a:lnTo>
                  <a:lnTo>
                    <a:pt x="381" y="2889"/>
                  </a:lnTo>
                  <a:lnTo>
                    <a:pt x="383" y="2889"/>
                  </a:lnTo>
                  <a:lnTo>
                    <a:pt x="383" y="2891"/>
                  </a:lnTo>
                  <a:lnTo>
                    <a:pt x="393" y="2889"/>
                  </a:lnTo>
                  <a:lnTo>
                    <a:pt x="393" y="2889"/>
                  </a:lnTo>
                  <a:lnTo>
                    <a:pt x="398" y="2889"/>
                  </a:lnTo>
                  <a:lnTo>
                    <a:pt x="400" y="2886"/>
                  </a:lnTo>
                  <a:lnTo>
                    <a:pt x="402" y="2889"/>
                  </a:lnTo>
                  <a:lnTo>
                    <a:pt x="405" y="2886"/>
                  </a:lnTo>
                  <a:lnTo>
                    <a:pt x="405" y="2886"/>
                  </a:lnTo>
                  <a:lnTo>
                    <a:pt x="405" y="2884"/>
                  </a:lnTo>
                  <a:lnTo>
                    <a:pt x="407" y="2882"/>
                  </a:lnTo>
                  <a:lnTo>
                    <a:pt x="409" y="2882"/>
                  </a:lnTo>
                  <a:lnTo>
                    <a:pt x="412" y="2879"/>
                  </a:lnTo>
                  <a:lnTo>
                    <a:pt x="412" y="2879"/>
                  </a:lnTo>
                  <a:lnTo>
                    <a:pt x="414" y="2877"/>
                  </a:lnTo>
                  <a:lnTo>
                    <a:pt x="419" y="2875"/>
                  </a:lnTo>
                  <a:lnTo>
                    <a:pt x="424" y="2872"/>
                  </a:lnTo>
                  <a:lnTo>
                    <a:pt x="428" y="2870"/>
                  </a:lnTo>
                  <a:lnTo>
                    <a:pt x="431" y="2868"/>
                  </a:lnTo>
                  <a:lnTo>
                    <a:pt x="435" y="2868"/>
                  </a:lnTo>
                  <a:lnTo>
                    <a:pt x="443" y="2863"/>
                  </a:lnTo>
                  <a:lnTo>
                    <a:pt x="445" y="2865"/>
                  </a:lnTo>
                  <a:lnTo>
                    <a:pt x="447" y="2860"/>
                  </a:lnTo>
                  <a:lnTo>
                    <a:pt x="450" y="2858"/>
                  </a:lnTo>
                  <a:lnTo>
                    <a:pt x="452" y="2856"/>
                  </a:lnTo>
                  <a:lnTo>
                    <a:pt x="452" y="2853"/>
                  </a:lnTo>
                  <a:lnTo>
                    <a:pt x="450" y="2856"/>
                  </a:lnTo>
                  <a:lnTo>
                    <a:pt x="447" y="2858"/>
                  </a:lnTo>
                  <a:lnTo>
                    <a:pt x="445" y="2856"/>
                  </a:lnTo>
                  <a:lnTo>
                    <a:pt x="443" y="2858"/>
                  </a:lnTo>
                  <a:lnTo>
                    <a:pt x="443" y="2860"/>
                  </a:lnTo>
                  <a:lnTo>
                    <a:pt x="440" y="2860"/>
                  </a:lnTo>
                  <a:lnTo>
                    <a:pt x="438" y="2860"/>
                  </a:lnTo>
                  <a:lnTo>
                    <a:pt x="435" y="2863"/>
                  </a:lnTo>
                  <a:lnTo>
                    <a:pt x="438" y="2863"/>
                  </a:lnTo>
                  <a:lnTo>
                    <a:pt x="440" y="2863"/>
                  </a:lnTo>
                  <a:lnTo>
                    <a:pt x="435" y="2863"/>
                  </a:lnTo>
                  <a:lnTo>
                    <a:pt x="433" y="2863"/>
                  </a:lnTo>
                  <a:lnTo>
                    <a:pt x="435" y="2865"/>
                  </a:lnTo>
                  <a:lnTo>
                    <a:pt x="433" y="2868"/>
                  </a:lnTo>
                  <a:lnTo>
                    <a:pt x="431" y="2865"/>
                  </a:lnTo>
                  <a:lnTo>
                    <a:pt x="428" y="2865"/>
                  </a:lnTo>
                  <a:lnTo>
                    <a:pt x="426" y="2865"/>
                  </a:lnTo>
                  <a:lnTo>
                    <a:pt x="426" y="2865"/>
                  </a:lnTo>
                  <a:lnTo>
                    <a:pt x="424" y="2865"/>
                  </a:lnTo>
                  <a:lnTo>
                    <a:pt x="424" y="2868"/>
                  </a:lnTo>
                  <a:lnTo>
                    <a:pt x="421" y="2865"/>
                  </a:lnTo>
                  <a:lnTo>
                    <a:pt x="421" y="2868"/>
                  </a:lnTo>
                  <a:lnTo>
                    <a:pt x="421" y="2868"/>
                  </a:lnTo>
                  <a:lnTo>
                    <a:pt x="419" y="2868"/>
                  </a:lnTo>
                  <a:lnTo>
                    <a:pt x="419" y="2868"/>
                  </a:lnTo>
                  <a:lnTo>
                    <a:pt x="417" y="2870"/>
                  </a:lnTo>
                  <a:lnTo>
                    <a:pt x="414" y="2870"/>
                  </a:lnTo>
                  <a:lnTo>
                    <a:pt x="412" y="2870"/>
                  </a:lnTo>
                  <a:lnTo>
                    <a:pt x="412" y="2870"/>
                  </a:lnTo>
                  <a:lnTo>
                    <a:pt x="409" y="2868"/>
                  </a:lnTo>
                  <a:lnTo>
                    <a:pt x="407" y="2868"/>
                  </a:lnTo>
                  <a:lnTo>
                    <a:pt x="407" y="2868"/>
                  </a:lnTo>
                  <a:lnTo>
                    <a:pt x="407" y="2865"/>
                  </a:lnTo>
                  <a:lnTo>
                    <a:pt x="407" y="2868"/>
                  </a:lnTo>
                  <a:lnTo>
                    <a:pt x="402" y="2868"/>
                  </a:lnTo>
                  <a:lnTo>
                    <a:pt x="400" y="2870"/>
                  </a:lnTo>
                  <a:lnTo>
                    <a:pt x="400" y="2868"/>
                  </a:lnTo>
                  <a:lnTo>
                    <a:pt x="400" y="2868"/>
                  </a:lnTo>
                  <a:lnTo>
                    <a:pt x="398" y="2868"/>
                  </a:lnTo>
                  <a:lnTo>
                    <a:pt x="395" y="2868"/>
                  </a:lnTo>
                  <a:lnTo>
                    <a:pt x="391" y="2870"/>
                  </a:lnTo>
                  <a:lnTo>
                    <a:pt x="391" y="2870"/>
                  </a:lnTo>
                  <a:lnTo>
                    <a:pt x="388" y="2870"/>
                  </a:lnTo>
                  <a:lnTo>
                    <a:pt x="383" y="2875"/>
                  </a:lnTo>
                  <a:lnTo>
                    <a:pt x="379" y="2875"/>
                  </a:lnTo>
                  <a:lnTo>
                    <a:pt x="376" y="2877"/>
                  </a:lnTo>
                  <a:lnTo>
                    <a:pt x="372" y="2877"/>
                  </a:lnTo>
                  <a:lnTo>
                    <a:pt x="367" y="2879"/>
                  </a:lnTo>
                  <a:lnTo>
                    <a:pt x="362" y="2882"/>
                  </a:lnTo>
                  <a:lnTo>
                    <a:pt x="357" y="2884"/>
                  </a:lnTo>
                  <a:lnTo>
                    <a:pt x="357" y="2884"/>
                  </a:lnTo>
                  <a:lnTo>
                    <a:pt x="355" y="2882"/>
                  </a:lnTo>
                  <a:lnTo>
                    <a:pt x="355" y="2884"/>
                  </a:lnTo>
                  <a:lnTo>
                    <a:pt x="353" y="2886"/>
                  </a:lnTo>
                  <a:lnTo>
                    <a:pt x="341" y="2891"/>
                  </a:lnTo>
                  <a:lnTo>
                    <a:pt x="339" y="2894"/>
                  </a:lnTo>
                  <a:lnTo>
                    <a:pt x="334" y="2896"/>
                  </a:lnTo>
                  <a:lnTo>
                    <a:pt x="329" y="2898"/>
                  </a:lnTo>
                  <a:lnTo>
                    <a:pt x="327" y="2898"/>
                  </a:lnTo>
                  <a:lnTo>
                    <a:pt x="327" y="2901"/>
                  </a:lnTo>
                  <a:lnTo>
                    <a:pt x="324" y="2901"/>
                  </a:lnTo>
                  <a:lnTo>
                    <a:pt x="324" y="2901"/>
                  </a:lnTo>
                  <a:lnTo>
                    <a:pt x="324" y="2898"/>
                  </a:lnTo>
                  <a:lnTo>
                    <a:pt x="322" y="2901"/>
                  </a:lnTo>
                  <a:lnTo>
                    <a:pt x="322" y="2898"/>
                  </a:lnTo>
                  <a:lnTo>
                    <a:pt x="322" y="2898"/>
                  </a:lnTo>
                  <a:lnTo>
                    <a:pt x="315" y="2903"/>
                  </a:lnTo>
                  <a:lnTo>
                    <a:pt x="308" y="2908"/>
                  </a:lnTo>
                  <a:lnTo>
                    <a:pt x="310" y="2910"/>
                  </a:lnTo>
                  <a:lnTo>
                    <a:pt x="308" y="2912"/>
                  </a:lnTo>
                  <a:lnTo>
                    <a:pt x="308" y="2912"/>
                  </a:lnTo>
                  <a:lnTo>
                    <a:pt x="308" y="2912"/>
                  </a:lnTo>
                  <a:lnTo>
                    <a:pt x="310" y="2912"/>
                  </a:lnTo>
                  <a:lnTo>
                    <a:pt x="310" y="2908"/>
                  </a:lnTo>
                  <a:lnTo>
                    <a:pt x="315" y="2905"/>
                  </a:lnTo>
                  <a:lnTo>
                    <a:pt x="315" y="2905"/>
                  </a:lnTo>
                  <a:lnTo>
                    <a:pt x="315" y="2908"/>
                  </a:lnTo>
                  <a:lnTo>
                    <a:pt x="312" y="2912"/>
                  </a:lnTo>
                  <a:lnTo>
                    <a:pt x="308" y="2915"/>
                  </a:lnTo>
                  <a:lnTo>
                    <a:pt x="308" y="2915"/>
                  </a:lnTo>
                  <a:lnTo>
                    <a:pt x="303" y="2917"/>
                  </a:lnTo>
                  <a:lnTo>
                    <a:pt x="301" y="2917"/>
                  </a:lnTo>
                  <a:lnTo>
                    <a:pt x="298" y="2915"/>
                  </a:lnTo>
                  <a:lnTo>
                    <a:pt x="301" y="2915"/>
                  </a:lnTo>
                  <a:lnTo>
                    <a:pt x="298" y="2912"/>
                  </a:lnTo>
                  <a:lnTo>
                    <a:pt x="301" y="2912"/>
                  </a:lnTo>
                  <a:lnTo>
                    <a:pt x="301" y="2910"/>
                  </a:lnTo>
                  <a:lnTo>
                    <a:pt x="298" y="2912"/>
                  </a:lnTo>
                  <a:lnTo>
                    <a:pt x="298" y="2912"/>
                  </a:lnTo>
                  <a:lnTo>
                    <a:pt x="296" y="2912"/>
                  </a:lnTo>
                  <a:lnTo>
                    <a:pt x="294" y="2912"/>
                  </a:lnTo>
                  <a:lnTo>
                    <a:pt x="291" y="2912"/>
                  </a:lnTo>
                  <a:lnTo>
                    <a:pt x="291" y="2910"/>
                  </a:lnTo>
                  <a:lnTo>
                    <a:pt x="289" y="2910"/>
                  </a:lnTo>
                  <a:lnTo>
                    <a:pt x="289" y="2910"/>
                  </a:lnTo>
                  <a:lnTo>
                    <a:pt x="291" y="2910"/>
                  </a:lnTo>
                  <a:lnTo>
                    <a:pt x="291" y="2905"/>
                  </a:lnTo>
                  <a:lnTo>
                    <a:pt x="291" y="2908"/>
                  </a:lnTo>
                  <a:lnTo>
                    <a:pt x="289" y="2910"/>
                  </a:lnTo>
                  <a:lnTo>
                    <a:pt x="286" y="2912"/>
                  </a:lnTo>
                  <a:lnTo>
                    <a:pt x="284" y="2910"/>
                  </a:lnTo>
                  <a:lnTo>
                    <a:pt x="284" y="2912"/>
                  </a:lnTo>
                  <a:lnTo>
                    <a:pt x="282" y="2912"/>
                  </a:lnTo>
                  <a:lnTo>
                    <a:pt x="282" y="2912"/>
                  </a:lnTo>
                  <a:lnTo>
                    <a:pt x="279" y="2910"/>
                  </a:lnTo>
                  <a:lnTo>
                    <a:pt x="284" y="2905"/>
                  </a:lnTo>
                  <a:lnTo>
                    <a:pt x="279" y="2905"/>
                  </a:lnTo>
                  <a:lnTo>
                    <a:pt x="279" y="2905"/>
                  </a:lnTo>
                  <a:lnTo>
                    <a:pt x="282" y="2903"/>
                  </a:lnTo>
                  <a:lnTo>
                    <a:pt x="282" y="2901"/>
                  </a:lnTo>
                  <a:lnTo>
                    <a:pt x="279" y="2903"/>
                  </a:lnTo>
                  <a:lnTo>
                    <a:pt x="279" y="2901"/>
                  </a:lnTo>
                  <a:lnTo>
                    <a:pt x="279" y="2898"/>
                  </a:lnTo>
                  <a:lnTo>
                    <a:pt x="279" y="2898"/>
                  </a:lnTo>
                  <a:lnTo>
                    <a:pt x="279" y="2896"/>
                  </a:lnTo>
                  <a:lnTo>
                    <a:pt x="277" y="2896"/>
                  </a:lnTo>
                  <a:lnTo>
                    <a:pt x="277" y="2901"/>
                  </a:lnTo>
                  <a:lnTo>
                    <a:pt x="277" y="2901"/>
                  </a:lnTo>
                  <a:lnTo>
                    <a:pt x="277" y="2903"/>
                  </a:lnTo>
                  <a:lnTo>
                    <a:pt x="277" y="2905"/>
                  </a:lnTo>
                  <a:lnTo>
                    <a:pt x="277" y="2908"/>
                  </a:lnTo>
                  <a:lnTo>
                    <a:pt x="277" y="2908"/>
                  </a:lnTo>
                  <a:lnTo>
                    <a:pt x="279" y="2908"/>
                  </a:lnTo>
                  <a:lnTo>
                    <a:pt x="279" y="2908"/>
                  </a:lnTo>
                  <a:lnTo>
                    <a:pt x="279" y="2908"/>
                  </a:lnTo>
                  <a:lnTo>
                    <a:pt x="279" y="2915"/>
                  </a:lnTo>
                  <a:lnTo>
                    <a:pt x="279" y="2917"/>
                  </a:lnTo>
                  <a:lnTo>
                    <a:pt x="277" y="2920"/>
                  </a:lnTo>
                  <a:lnTo>
                    <a:pt x="275" y="2920"/>
                  </a:lnTo>
                  <a:lnTo>
                    <a:pt x="270" y="2920"/>
                  </a:lnTo>
                  <a:lnTo>
                    <a:pt x="268" y="2920"/>
                  </a:lnTo>
                  <a:lnTo>
                    <a:pt x="263" y="2922"/>
                  </a:lnTo>
                  <a:lnTo>
                    <a:pt x="263" y="2922"/>
                  </a:lnTo>
                  <a:lnTo>
                    <a:pt x="260" y="2922"/>
                  </a:lnTo>
                  <a:lnTo>
                    <a:pt x="260" y="2922"/>
                  </a:lnTo>
                  <a:lnTo>
                    <a:pt x="256" y="2922"/>
                  </a:lnTo>
                  <a:lnTo>
                    <a:pt x="253" y="2924"/>
                  </a:lnTo>
                  <a:lnTo>
                    <a:pt x="251" y="2924"/>
                  </a:lnTo>
                  <a:lnTo>
                    <a:pt x="246" y="2931"/>
                  </a:lnTo>
                  <a:lnTo>
                    <a:pt x="244" y="2931"/>
                  </a:lnTo>
                  <a:lnTo>
                    <a:pt x="244" y="2929"/>
                  </a:lnTo>
                  <a:lnTo>
                    <a:pt x="242" y="2929"/>
                  </a:lnTo>
                  <a:lnTo>
                    <a:pt x="242" y="2931"/>
                  </a:lnTo>
                  <a:lnTo>
                    <a:pt x="242" y="2931"/>
                  </a:lnTo>
                  <a:lnTo>
                    <a:pt x="242" y="2934"/>
                  </a:lnTo>
                  <a:lnTo>
                    <a:pt x="242" y="2934"/>
                  </a:lnTo>
                  <a:lnTo>
                    <a:pt x="237" y="2934"/>
                  </a:lnTo>
                  <a:lnTo>
                    <a:pt x="234" y="2938"/>
                  </a:lnTo>
                  <a:lnTo>
                    <a:pt x="234" y="2938"/>
                  </a:lnTo>
                  <a:lnTo>
                    <a:pt x="230" y="2941"/>
                  </a:lnTo>
                  <a:lnTo>
                    <a:pt x="230" y="2943"/>
                  </a:lnTo>
                  <a:lnTo>
                    <a:pt x="225" y="2946"/>
                  </a:lnTo>
                  <a:lnTo>
                    <a:pt x="223" y="2946"/>
                  </a:lnTo>
                  <a:lnTo>
                    <a:pt x="223" y="2943"/>
                  </a:lnTo>
                  <a:lnTo>
                    <a:pt x="218" y="2943"/>
                  </a:lnTo>
                  <a:lnTo>
                    <a:pt x="216" y="2943"/>
                  </a:lnTo>
                  <a:lnTo>
                    <a:pt x="213" y="2941"/>
                  </a:lnTo>
                  <a:lnTo>
                    <a:pt x="211" y="2943"/>
                  </a:lnTo>
                  <a:lnTo>
                    <a:pt x="211" y="2946"/>
                  </a:lnTo>
                  <a:lnTo>
                    <a:pt x="208" y="2946"/>
                  </a:lnTo>
                  <a:lnTo>
                    <a:pt x="208" y="2946"/>
                  </a:lnTo>
                  <a:lnTo>
                    <a:pt x="206" y="2943"/>
                  </a:lnTo>
                  <a:lnTo>
                    <a:pt x="206" y="2946"/>
                  </a:lnTo>
                  <a:lnTo>
                    <a:pt x="204" y="2946"/>
                  </a:lnTo>
                  <a:lnTo>
                    <a:pt x="206" y="2946"/>
                  </a:lnTo>
                  <a:lnTo>
                    <a:pt x="204" y="2946"/>
                  </a:lnTo>
                  <a:lnTo>
                    <a:pt x="201" y="2948"/>
                  </a:lnTo>
                  <a:lnTo>
                    <a:pt x="199" y="2948"/>
                  </a:lnTo>
                  <a:lnTo>
                    <a:pt x="199" y="2950"/>
                  </a:lnTo>
                  <a:lnTo>
                    <a:pt x="204" y="2948"/>
                  </a:lnTo>
                  <a:lnTo>
                    <a:pt x="204" y="2953"/>
                  </a:lnTo>
                  <a:lnTo>
                    <a:pt x="199" y="2955"/>
                  </a:lnTo>
                  <a:lnTo>
                    <a:pt x="197" y="2953"/>
                  </a:lnTo>
                  <a:lnTo>
                    <a:pt x="194" y="2953"/>
                  </a:lnTo>
                  <a:lnTo>
                    <a:pt x="192" y="2955"/>
                  </a:lnTo>
                  <a:lnTo>
                    <a:pt x="192" y="2955"/>
                  </a:lnTo>
                  <a:lnTo>
                    <a:pt x="190" y="2957"/>
                  </a:lnTo>
                  <a:lnTo>
                    <a:pt x="185" y="2955"/>
                  </a:lnTo>
                  <a:lnTo>
                    <a:pt x="182" y="2957"/>
                  </a:lnTo>
                  <a:lnTo>
                    <a:pt x="180" y="2960"/>
                  </a:lnTo>
                  <a:lnTo>
                    <a:pt x="182" y="2962"/>
                  </a:lnTo>
                  <a:lnTo>
                    <a:pt x="182" y="2962"/>
                  </a:lnTo>
                  <a:lnTo>
                    <a:pt x="182" y="2962"/>
                  </a:lnTo>
                  <a:lnTo>
                    <a:pt x="175" y="2964"/>
                  </a:lnTo>
                  <a:lnTo>
                    <a:pt x="173" y="2964"/>
                  </a:lnTo>
                  <a:lnTo>
                    <a:pt x="171" y="2967"/>
                  </a:lnTo>
                  <a:lnTo>
                    <a:pt x="171" y="2969"/>
                  </a:lnTo>
                  <a:lnTo>
                    <a:pt x="168" y="2972"/>
                  </a:lnTo>
                  <a:lnTo>
                    <a:pt x="164" y="2969"/>
                  </a:lnTo>
                  <a:lnTo>
                    <a:pt x="164" y="2967"/>
                  </a:lnTo>
                  <a:lnTo>
                    <a:pt x="166" y="2967"/>
                  </a:lnTo>
                  <a:lnTo>
                    <a:pt x="168" y="2964"/>
                  </a:lnTo>
                  <a:lnTo>
                    <a:pt x="178" y="2953"/>
                  </a:lnTo>
                  <a:lnTo>
                    <a:pt x="178" y="2950"/>
                  </a:lnTo>
                  <a:lnTo>
                    <a:pt x="175" y="2950"/>
                  </a:lnTo>
                  <a:lnTo>
                    <a:pt x="175" y="2950"/>
                  </a:lnTo>
                  <a:lnTo>
                    <a:pt x="175" y="2950"/>
                  </a:lnTo>
                  <a:lnTo>
                    <a:pt x="173" y="2950"/>
                  </a:lnTo>
                  <a:lnTo>
                    <a:pt x="173" y="2955"/>
                  </a:lnTo>
                  <a:lnTo>
                    <a:pt x="173" y="2955"/>
                  </a:lnTo>
                  <a:lnTo>
                    <a:pt x="171" y="2955"/>
                  </a:lnTo>
                  <a:lnTo>
                    <a:pt x="168" y="2955"/>
                  </a:lnTo>
                  <a:lnTo>
                    <a:pt x="166" y="2953"/>
                  </a:lnTo>
                  <a:lnTo>
                    <a:pt x="161" y="2955"/>
                  </a:lnTo>
                  <a:lnTo>
                    <a:pt x="161" y="2955"/>
                  </a:lnTo>
                  <a:lnTo>
                    <a:pt x="161" y="2953"/>
                  </a:lnTo>
                  <a:lnTo>
                    <a:pt x="161" y="2953"/>
                  </a:lnTo>
                  <a:lnTo>
                    <a:pt x="161" y="2950"/>
                  </a:lnTo>
                  <a:lnTo>
                    <a:pt x="159" y="2950"/>
                  </a:lnTo>
                  <a:lnTo>
                    <a:pt x="156" y="2950"/>
                  </a:lnTo>
                  <a:lnTo>
                    <a:pt x="152" y="2953"/>
                  </a:lnTo>
                  <a:lnTo>
                    <a:pt x="152" y="2953"/>
                  </a:lnTo>
                  <a:lnTo>
                    <a:pt x="152" y="2950"/>
                  </a:lnTo>
                  <a:lnTo>
                    <a:pt x="149" y="2948"/>
                  </a:lnTo>
                  <a:lnTo>
                    <a:pt x="149" y="2948"/>
                  </a:lnTo>
                  <a:lnTo>
                    <a:pt x="145" y="2950"/>
                  </a:lnTo>
                  <a:lnTo>
                    <a:pt x="142" y="2948"/>
                  </a:lnTo>
                  <a:lnTo>
                    <a:pt x="140" y="2946"/>
                  </a:lnTo>
                  <a:lnTo>
                    <a:pt x="137" y="2946"/>
                  </a:lnTo>
                  <a:lnTo>
                    <a:pt x="137" y="2943"/>
                  </a:lnTo>
                  <a:lnTo>
                    <a:pt x="135" y="2941"/>
                  </a:lnTo>
                  <a:lnTo>
                    <a:pt x="133" y="2941"/>
                  </a:lnTo>
                  <a:lnTo>
                    <a:pt x="130" y="2943"/>
                  </a:lnTo>
                  <a:lnTo>
                    <a:pt x="128" y="2943"/>
                  </a:lnTo>
                  <a:lnTo>
                    <a:pt x="126" y="2943"/>
                  </a:lnTo>
                  <a:lnTo>
                    <a:pt x="123" y="2938"/>
                  </a:lnTo>
                  <a:lnTo>
                    <a:pt x="123" y="2936"/>
                  </a:lnTo>
                  <a:lnTo>
                    <a:pt x="123" y="2936"/>
                  </a:lnTo>
                  <a:lnTo>
                    <a:pt x="126" y="2936"/>
                  </a:lnTo>
                  <a:lnTo>
                    <a:pt x="128" y="2938"/>
                  </a:lnTo>
                  <a:lnTo>
                    <a:pt x="133" y="2936"/>
                  </a:lnTo>
                  <a:lnTo>
                    <a:pt x="135" y="2936"/>
                  </a:lnTo>
                  <a:lnTo>
                    <a:pt x="135" y="2936"/>
                  </a:lnTo>
                  <a:lnTo>
                    <a:pt x="137" y="2934"/>
                  </a:lnTo>
                  <a:lnTo>
                    <a:pt x="140" y="2934"/>
                  </a:lnTo>
                  <a:lnTo>
                    <a:pt x="145" y="2931"/>
                  </a:lnTo>
                  <a:lnTo>
                    <a:pt x="145" y="2931"/>
                  </a:lnTo>
                  <a:lnTo>
                    <a:pt x="145" y="2929"/>
                  </a:lnTo>
                  <a:lnTo>
                    <a:pt x="145" y="2924"/>
                  </a:lnTo>
                  <a:lnTo>
                    <a:pt x="145" y="2924"/>
                  </a:lnTo>
                  <a:lnTo>
                    <a:pt x="149" y="2917"/>
                  </a:lnTo>
                  <a:lnTo>
                    <a:pt x="145" y="2915"/>
                  </a:lnTo>
                  <a:lnTo>
                    <a:pt x="147" y="2908"/>
                  </a:lnTo>
                  <a:lnTo>
                    <a:pt x="149" y="2903"/>
                  </a:lnTo>
                  <a:lnTo>
                    <a:pt x="147" y="2901"/>
                  </a:lnTo>
                  <a:lnTo>
                    <a:pt x="145" y="2898"/>
                  </a:lnTo>
                  <a:lnTo>
                    <a:pt x="145" y="2896"/>
                  </a:lnTo>
                  <a:lnTo>
                    <a:pt x="140" y="2896"/>
                  </a:lnTo>
                  <a:lnTo>
                    <a:pt x="137" y="2894"/>
                  </a:lnTo>
                  <a:lnTo>
                    <a:pt x="137" y="2891"/>
                  </a:lnTo>
                  <a:lnTo>
                    <a:pt x="133" y="2889"/>
                  </a:lnTo>
                  <a:lnTo>
                    <a:pt x="133" y="2886"/>
                  </a:lnTo>
                  <a:lnTo>
                    <a:pt x="133" y="2886"/>
                  </a:lnTo>
                  <a:lnTo>
                    <a:pt x="128" y="2889"/>
                  </a:lnTo>
                  <a:lnTo>
                    <a:pt x="119" y="2886"/>
                  </a:lnTo>
                  <a:lnTo>
                    <a:pt x="116" y="2889"/>
                  </a:lnTo>
                  <a:lnTo>
                    <a:pt x="116" y="2889"/>
                  </a:lnTo>
                  <a:lnTo>
                    <a:pt x="114" y="2889"/>
                  </a:lnTo>
                  <a:lnTo>
                    <a:pt x="114" y="2889"/>
                  </a:lnTo>
                  <a:lnTo>
                    <a:pt x="109" y="2894"/>
                  </a:lnTo>
                  <a:lnTo>
                    <a:pt x="109" y="2898"/>
                  </a:lnTo>
                  <a:lnTo>
                    <a:pt x="107" y="2898"/>
                  </a:lnTo>
                  <a:lnTo>
                    <a:pt x="104" y="2901"/>
                  </a:lnTo>
                  <a:lnTo>
                    <a:pt x="104" y="2901"/>
                  </a:lnTo>
                  <a:lnTo>
                    <a:pt x="102" y="2903"/>
                  </a:lnTo>
                  <a:lnTo>
                    <a:pt x="100" y="2905"/>
                  </a:lnTo>
                  <a:lnTo>
                    <a:pt x="100" y="2908"/>
                  </a:lnTo>
                  <a:lnTo>
                    <a:pt x="100" y="2910"/>
                  </a:lnTo>
                  <a:lnTo>
                    <a:pt x="102" y="2908"/>
                  </a:lnTo>
                  <a:lnTo>
                    <a:pt x="102" y="2908"/>
                  </a:lnTo>
                  <a:lnTo>
                    <a:pt x="102" y="2910"/>
                  </a:lnTo>
                  <a:lnTo>
                    <a:pt x="100" y="2912"/>
                  </a:lnTo>
                  <a:lnTo>
                    <a:pt x="100" y="2915"/>
                  </a:lnTo>
                  <a:lnTo>
                    <a:pt x="100" y="2915"/>
                  </a:lnTo>
                  <a:lnTo>
                    <a:pt x="104" y="2917"/>
                  </a:lnTo>
                  <a:lnTo>
                    <a:pt x="102" y="2917"/>
                  </a:lnTo>
                  <a:lnTo>
                    <a:pt x="100" y="2917"/>
                  </a:lnTo>
                  <a:lnTo>
                    <a:pt x="97" y="2917"/>
                  </a:lnTo>
                  <a:lnTo>
                    <a:pt x="95" y="2920"/>
                  </a:lnTo>
                  <a:lnTo>
                    <a:pt x="93" y="2920"/>
                  </a:lnTo>
                  <a:lnTo>
                    <a:pt x="93" y="2920"/>
                  </a:lnTo>
                  <a:lnTo>
                    <a:pt x="93" y="2917"/>
                  </a:lnTo>
                  <a:lnTo>
                    <a:pt x="93" y="2915"/>
                  </a:lnTo>
                  <a:lnTo>
                    <a:pt x="93" y="2915"/>
                  </a:lnTo>
                  <a:lnTo>
                    <a:pt x="90" y="2920"/>
                  </a:lnTo>
                  <a:lnTo>
                    <a:pt x="85" y="2922"/>
                  </a:lnTo>
                  <a:lnTo>
                    <a:pt x="83" y="2927"/>
                  </a:lnTo>
                  <a:lnTo>
                    <a:pt x="76" y="2929"/>
                  </a:lnTo>
                  <a:lnTo>
                    <a:pt x="74" y="2931"/>
                  </a:lnTo>
                  <a:lnTo>
                    <a:pt x="71" y="2931"/>
                  </a:lnTo>
                  <a:lnTo>
                    <a:pt x="67" y="2936"/>
                  </a:lnTo>
                  <a:lnTo>
                    <a:pt x="64" y="2934"/>
                  </a:lnTo>
                  <a:lnTo>
                    <a:pt x="67" y="2931"/>
                  </a:lnTo>
                  <a:lnTo>
                    <a:pt x="64" y="2929"/>
                  </a:lnTo>
                  <a:lnTo>
                    <a:pt x="64" y="2929"/>
                  </a:lnTo>
                  <a:lnTo>
                    <a:pt x="64" y="2929"/>
                  </a:lnTo>
                  <a:lnTo>
                    <a:pt x="62" y="2927"/>
                  </a:lnTo>
                  <a:lnTo>
                    <a:pt x="59" y="2924"/>
                  </a:lnTo>
                  <a:lnTo>
                    <a:pt x="59" y="2924"/>
                  </a:lnTo>
                  <a:lnTo>
                    <a:pt x="59" y="2924"/>
                  </a:lnTo>
                  <a:lnTo>
                    <a:pt x="62" y="2924"/>
                  </a:lnTo>
                  <a:lnTo>
                    <a:pt x="64" y="2922"/>
                  </a:lnTo>
                  <a:lnTo>
                    <a:pt x="69" y="2920"/>
                  </a:lnTo>
                  <a:lnTo>
                    <a:pt x="69" y="2915"/>
                  </a:lnTo>
                  <a:lnTo>
                    <a:pt x="69" y="2915"/>
                  </a:lnTo>
                  <a:lnTo>
                    <a:pt x="69" y="2917"/>
                  </a:lnTo>
                  <a:lnTo>
                    <a:pt x="67" y="2915"/>
                  </a:lnTo>
                  <a:lnTo>
                    <a:pt x="69" y="2915"/>
                  </a:lnTo>
                  <a:lnTo>
                    <a:pt x="67" y="2912"/>
                  </a:lnTo>
                  <a:lnTo>
                    <a:pt x="69" y="2910"/>
                  </a:lnTo>
                  <a:lnTo>
                    <a:pt x="69" y="2910"/>
                  </a:lnTo>
                  <a:lnTo>
                    <a:pt x="67" y="2910"/>
                  </a:lnTo>
                  <a:lnTo>
                    <a:pt x="67" y="2910"/>
                  </a:lnTo>
                  <a:lnTo>
                    <a:pt x="69" y="2908"/>
                  </a:lnTo>
                  <a:lnTo>
                    <a:pt x="71" y="2905"/>
                  </a:lnTo>
                  <a:lnTo>
                    <a:pt x="71" y="2903"/>
                  </a:lnTo>
                  <a:lnTo>
                    <a:pt x="69" y="2903"/>
                  </a:lnTo>
                  <a:lnTo>
                    <a:pt x="69" y="2903"/>
                  </a:lnTo>
                  <a:lnTo>
                    <a:pt x="69" y="2898"/>
                  </a:lnTo>
                  <a:lnTo>
                    <a:pt x="69" y="2894"/>
                  </a:lnTo>
                  <a:lnTo>
                    <a:pt x="71" y="2891"/>
                  </a:lnTo>
                  <a:lnTo>
                    <a:pt x="71" y="2891"/>
                  </a:lnTo>
                  <a:lnTo>
                    <a:pt x="71" y="2891"/>
                  </a:lnTo>
                  <a:lnTo>
                    <a:pt x="69" y="2889"/>
                  </a:lnTo>
                  <a:lnTo>
                    <a:pt x="69" y="2886"/>
                  </a:lnTo>
                  <a:lnTo>
                    <a:pt x="69" y="2886"/>
                  </a:lnTo>
                  <a:lnTo>
                    <a:pt x="67" y="2889"/>
                  </a:lnTo>
                  <a:lnTo>
                    <a:pt x="67" y="2886"/>
                  </a:lnTo>
                  <a:lnTo>
                    <a:pt x="64" y="2889"/>
                  </a:lnTo>
                  <a:lnTo>
                    <a:pt x="62" y="2886"/>
                  </a:lnTo>
                  <a:lnTo>
                    <a:pt x="57" y="2886"/>
                  </a:lnTo>
                  <a:lnTo>
                    <a:pt x="59" y="2886"/>
                  </a:lnTo>
                  <a:lnTo>
                    <a:pt x="59" y="2886"/>
                  </a:lnTo>
                  <a:lnTo>
                    <a:pt x="59" y="2886"/>
                  </a:lnTo>
                  <a:lnTo>
                    <a:pt x="57" y="2886"/>
                  </a:lnTo>
                  <a:lnTo>
                    <a:pt x="57" y="2886"/>
                  </a:lnTo>
                  <a:lnTo>
                    <a:pt x="55" y="2889"/>
                  </a:lnTo>
                  <a:lnTo>
                    <a:pt x="50" y="2891"/>
                  </a:lnTo>
                  <a:lnTo>
                    <a:pt x="43" y="2891"/>
                  </a:lnTo>
                  <a:lnTo>
                    <a:pt x="43" y="2889"/>
                  </a:lnTo>
                  <a:lnTo>
                    <a:pt x="41" y="2889"/>
                  </a:lnTo>
                  <a:lnTo>
                    <a:pt x="41" y="2889"/>
                  </a:lnTo>
                  <a:lnTo>
                    <a:pt x="41" y="2886"/>
                  </a:lnTo>
                  <a:lnTo>
                    <a:pt x="43" y="2886"/>
                  </a:lnTo>
                  <a:lnTo>
                    <a:pt x="41" y="2886"/>
                  </a:lnTo>
                  <a:lnTo>
                    <a:pt x="43" y="2882"/>
                  </a:lnTo>
                  <a:lnTo>
                    <a:pt x="43" y="2882"/>
                  </a:lnTo>
                  <a:lnTo>
                    <a:pt x="45" y="2877"/>
                  </a:lnTo>
                  <a:lnTo>
                    <a:pt x="45" y="2877"/>
                  </a:lnTo>
                  <a:lnTo>
                    <a:pt x="45" y="2875"/>
                  </a:lnTo>
                  <a:lnTo>
                    <a:pt x="45" y="2875"/>
                  </a:lnTo>
                  <a:lnTo>
                    <a:pt x="45" y="2872"/>
                  </a:lnTo>
                  <a:lnTo>
                    <a:pt x="43" y="2875"/>
                  </a:lnTo>
                  <a:lnTo>
                    <a:pt x="43" y="2872"/>
                  </a:lnTo>
                  <a:lnTo>
                    <a:pt x="45" y="2872"/>
                  </a:lnTo>
                  <a:lnTo>
                    <a:pt x="45" y="2870"/>
                  </a:lnTo>
                  <a:lnTo>
                    <a:pt x="45" y="2870"/>
                  </a:lnTo>
                  <a:lnTo>
                    <a:pt x="43" y="2868"/>
                  </a:lnTo>
                  <a:lnTo>
                    <a:pt x="45" y="2868"/>
                  </a:lnTo>
                  <a:lnTo>
                    <a:pt x="45" y="2865"/>
                  </a:lnTo>
                  <a:lnTo>
                    <a:pt x="43" y="2865"/>
                  </a:lnTo>
                  <a:lnTo>
                    <a:pt x="43" y="2865"/>
                  </a:lnTo>
                  <a:lnTo>
                    <a:pt x="43" y="2863"/>
                  </a:lnTo>
                  <a:lnTo>
                    <a:pt x="43" y="2863"/>
                  </a:lnTo>
                  <a:lnTo>
                    <a:pt x="41" y="2863"/>
                  </a:lnTo>
                  <a:lnTo>
                    <a:pt x="41" y="2863"/>
                  </a:lnTo>
                  <a:lnTo>
                    <a:pt x="41" y="2863"/>
                  </a:lnTo>
                  <a:lnTo>
                    <a:pt x="41" y="2860"/>
                  </a:lnTo>
                  <a:lnTo>
                    <a:pt x="41" y="2858"/>
                  </a:lnTo>
                  <a:lnTo>
                    <a:pt x="43" y="2856"/>
                  </a:lnTo>
                  <a:lnTo>
                    <a:pt x="43" y="2856"/>
                  </a:lnTo>
                  <a:lnTo>
                    <a:pt x="45" y="2856"/>
                  </a:lnTo>
                  <a:lnTo>
                    <a:pt x="45" y="2858"/>
                  </a:lnTo>
                  <a:lnTo>
                    <a:pt x="50" y="2856"/>
                  </a:lnTo>
                  <a:lnTo>
                    <a:pt x="55" y="2856"/>
                  </a:lnTo>
                  <a:lnTo>
                    <a:pt x="59" y="2856"/>
                  </a:lnTo>
                  <a:lnTo>
                    <a:pt x="62" y="2856"/>
                  </a:lnTo>
                  <a:lnTo>
                    <a:pt x="69" y="2851"/>
                  </a:lnTo>
                  <a:lnTo>
                    <a:pt x="74" y="2851"/>
                  </a:lnTo>
                  <a:lnTo>
                    <a:pt x="76" y="2851"/>
                  </a:lnTo>
                  <a:lnTo>
                    <a:pt x="76" y="2851"/>
                  </a:lnTo>
                  <a:lnTo>
                    <a:pt x="78" y="2849"/>
                  </a:lnTo>
                  <a:lnTo>
                    <a:pt x="83" y="2846"/>
                  </a:lnTo>
                  <a:lnTo>
                    <a:pt x="85" y="2846"/>
                  </a:lnTo>
                  <a:lnTo>
                    <a:pt x="88" y="2849"/>
                  </a:lnTo>
                  <a:lnTo>
                    <a:pt x="90" y="2849"/>
                  </a:lnTo>
                  <a:lnTo>
                    <a:pt x="90" y="2846"/>
                  </a:lnTo>
                  <a:lnTo>
                    <a:pt x="90" y="2844"/>
                  </a:lnTo>
                  <a:lnTo>
                    <a:pt x="90" y="2844"/>
                  </a:lnTo>
                  <a:lnTo>
                    <a:pt x="93" y="2842"/>
                  </a:lnTo>
                  <a:lnTo>
                    <a:pt x="95" y="2844"/>
                  </a:lnTo>
                  <a:lnTo>
                    <a:pt x="95" y="2839"/>
                  </a:lnTo>
                  <a:lnTo>
                    <a:pt x="97" y="2834"/>
                  </a:lnTo>
                  <a:lnTo>
                    <a:pt x="102" y="2834"/>
                  </a:lnTo>
                  <a:lnTo>
                    <a:pt x="104" y="2834"/>
                  </a:lnTo>
                  <a:lnTo>
                    <a:pt x="109" y="2842"/>
                  </a:lnTo>
                  <a:lnTo>
                    <a:pt x="111" y="2844"/>
                  </a:lnTo>
                  <a:lnTo>
                    <a:pt x="111" y="2844"/>
                  </a:lnTo>
                  <a:lnTo>
                    <a:pt x="111" y="2844"/>
                  </a:lnTo>
                  <a:lnTo>
                    <a:pt x="111" y="2842"/>
                  </a:lnTo>
                  <a:lnTo>
                    <a:pt x="109" y="2837"/>
                  </a:lnTo>
                  <a:lnTo>
                    <a:pt x="111" y="2837"/>
                  </a:lnTo>
                  <a:lnTo>
                    <a:pt x="111" y="2834"/>
                  </a:lnTo>
                  <a:lnTo>
                    <a:pt x="107" y="2834"/>
                  </a:lnTo>
                  <a:lnTo>
                    <a:pt x="109" y="2830"/>
                  </a:lnTo>
                  <a:lnTo>
                    <a:pt x="109" y="2830"/>
                  </a:lnTo>
                  <a:lnTo>
                    <a:pt x="109" y="2830"/>
                  </a:lnTo>
                  <a:lnTo>
                    <a:pt x="109" y="2827"/>
                  </a:lnTo>
                  <a:lnTo>
                    <a:pt x="107" y="2825"/>
                  </a:lnTo>
                  <a:lnTo>
                    <a:pt x="100" y="2823"/>
                  </a:lnTo>
                  <a:lnTo>
                    <a:pt x="97" y="2820"/>
                  </a:lnTo>
                  <a:lnTo>
                    <a:pt x="100" y="2818"/>
                  </a:lnTo>
                  <a:lnTo>
                    <a:pt x="111" y="2813"/>
                  </a:lnTo>
                  <a:lnTo>
                    <a:pt x="114" y="2811"/>
                  </a:lnTo>
                  <a:lnTo>
                    <a:pt x="114" y="2808"/>
                  </a:lnTo>
                  <a:lnTo>
                    <a:pt x="116" y="2808"/>
                  </a:lnTo>
                  <a:lnTo>
                    <a:pt x="123" y="2806"/>
                  </a:lnTo>
                  <a:lnTo>
                    <a:pt x="128" y="2801"/>
                  </a:lnTo>
                  <a:lnTo>
                    <a:pt x="130" y="2799"/>
                  </a:lnTo>
                  <a:lnTo>
                    <a:pt x="133" y="2804"/>
                  </a:lnTo>
                  <a:lnTo>
                    <a:pt x="133" y="2804"/>
                  </a:lnTo>
                  <a:lnTo>
                    <a:pt x="135" y="2804"/>
                  </a:lnTo>
                  <a:lnTo>
                    <a:pt x="135" y="2799"/>
                  </a:lnTo>
                  <a:lnTo>
                    <a:pt x="145" y="2794"/>
                  </a:lnTo>
                  <a:lnTo>
                    <a:pt x="145" y="2794"/>
                  </a:lnTo>
                  <a:lnTo>
                    <a:pt x="142" y="2794"/>
                  </a:lnTo>
                  <a:lnTo>
                    <a:pt x="142" y="2794"/>
                  </a:lnTo>
                  <a:lnTo>
                    <a:pt x="145" y="2794"/>
                  </a:lnTo>
                  <a:lnTo>
                    <a:pt x="142" y="2792"/>
                  </a:lnTo>
                  <a:lnTo>
                    <a:pt x="137" y="2792"/>
                  </a:lnTo>
                  <a:lnTo>
                    <a:pt x="135" y="2794"/>
                  </a:lnTo>
                  <a:lnTo>
                    <a:pt x="128" y="2797"/>
                  </a:lnTo>
                  <a:lnTo>
                    <a:pt x="128" y="2799"/>
                  </a:lnTo>
                  <a:lnTo>
                    <a:pt x="126" y="2801"/>
                  </a:lnTo>
                  <a:lnTo>
                    <a:pt x="121" y="2806"/>
                  </a:lnTo>
                  <a:lnTo>
                    <a:pt x="116" y="2806"/>
                  </a:lnTo>
                  <a:lnTo>
                    <a:pt x="114" y="2806"/>
                  </a:lnTo>
                  <a:lnTo>
                    <a:pt x="114" y="2804"/>
                  </a:lnTo>
                  <a:lnTo>
                    <a:pt x="114" y="2806"/>
                  </a:lnTo>
                  <a:lnTo>
                    <a:pt x="109" y="2808"/>
                  </a:lnTo>
                  <a:lnTo>
                    <a:pt x="107" y="2806"/>
                  </a:lnTo>
                  <a:lnTo>
                    <a:pt x="107" y="2806"/>
                  </a:lnTo>
                  <a:lnTo>
                    <a:pt x="104" y="2804"/>
                  </a:lnTo>
                  <a:lnTo>
                    <a:pt x="104" y="2811"/>
                  </a:lnTo>
                  <a:lnTo>
                    <a:pt x="102" y="2813"/>
                  </a:lnTo>
                  <a:lnTo>
                    <a:pt x="100" y="2813"/>
                  </a:lnTo>
                  <a:lnTo>
                    <a:pt x="97" y="2813"/>
                  </a:lnTo>
                  <a:lnTo>
                    <a:pt x="97" y="2813"/>
                  </a:lnTo>
                  <a:lnTo>
                    <a:pt x="100" y="2811"/>
                  </a:lnTo>
                  <a:lnTo>
                    <a:pt x="100" y="2811"/>
                  </a:lnTo>
                  <a:lnTo>
                    <a:pt x="97" y="2808"/>
                  </a:lnTo>
                  <a:lnTo>
                    <a:pt x="95" y="2808"/>
                  </a:lnTo>
                  <a:lnTo>
                    <a:pt x="95" y="2808"/>
                  </a:lnTo>
                  <a:lnTo>
                    <a:pt x="97" y="2806"/>
                  </a:lnTo>
                  <a:lnTo>
                    <a:pt x="97" y="2804"/>
                  </a:lnTo>
                  <a:lnTo>
                    <a:pt x="90" y="2804"/>
                  </a:lnTo>
                  <a:lnTo>
                    <a:pt x="90" y="2804"/>
                  </a:lnTo>
                  <a:lnTo>
                    <a:pt x="88" y="2804"/>
                  </a:lnTo>
                  <a:lnTo>
                    <a:pt x="88" y="2804"/>
                  </a:lnTo>
                  <a:lnTo>
                    <a:pt x="85" y="2804"/>
                  </a:lnTo>
                  <a:lnTo>
                    <a:pt x="78" y="2804"/>
                  </a:lnTo>
                  <a:lnTo>
                    <a:pt x="76" y="2801"/>
                  </a:lnTo>
                  <a:lnTo>
                    <a:pt x="78" y="2799"/>
                  </a:lnTo>
                  <a:lnTo>
                    <a:pt x="81" y="2799"/>
                  </a:lnTo>
                  <a:lnTo>
                    <a:pt x="81" y="2797"/>
                  </a:lnTo>
                  <a:lnTo>
                    <a:pt x="83" y="2797"/>
                  </a:lnTo>
                  <a:lnTo>
                    <a:pt x="83" y="2794"/>
                  </a:lnTo>
                  <a:lnTo>
                    <a:pt x="88" y="2794"/>
                  </a:lnTo>
                  <a:lnTo>
                    <a:pt x="90" y="2794"/>
                  </a:lnTo>
                  <a:lnTo>
                    <a:pt x="93" y="2790"/>
                  </a:lnTo>
                  <a:lnTo>
                    <a:pt x="95" y="2790"/>
                  </a:lnTo>
                  <a:lnTo>
                    <a:pt x="97" y="2790"/>
                  </a:lnTo>
                  <a:lnTo>
                    <a:pt x="100" y="2794"/>
                  </a:lnTo>
                  <a:lnTo>
                    <a:pt x="100" y="2794"/>
                  </a:lnTo>
                  <a:lnTo>
                    <a:pt x="102" y="2792"/>
                  </a:lnTo>
                  <a:lnTo>
                    <a:pt x="102" y="2794"/>
                  </a:lnTo>
                  <a:lnTo>
                    <a:pt x="104" y="2794"/>
                  </a:lnTo>
                  <a:lnTo>
                    <a:pt x="104" y="2792"/>
                  </a:lnTo>
                  <a:lnTo>
                    <a:pt x="102" y="2787"/>
                  </a:lnTo>
                  <a:lnTo>
                    <a:pt x="104" y="2785"/>
                  </a:lnTo>
                  <a:lnTo>
                    <a:pt x="102" y="2782"/>
                  </a:lnTo>
                  <a:lnTo>
                    <a:pt x="104" y="2780"/>
                  </a:lnTo>
                  <a:lnTo>
                    <a:pt x="107" y="2773"/>
                  </a:lnTo>
                  <a:lnTo>
                    <a:pt x="107" y="2773"/>
                  </a:lnTo>
                  <a:lnTo>
                    <a:pt x="109" y="2773"/>
                  </a:lnTo>
                  <a:lnTo>
                    <a:pt x="109" y="2773"/>
                  </a:lnTo>
                  <a:lnTo>
                    <a:pt x="109" y="2775"/>
                  </a:lnTo>
                  <a:lnTo>
                    <a:pt x="111" y="2773"/>
                  </a:lnTo>
                  <a:lnTo>
                    <a:pt x="114" y="2773"/>
                  </a:lnTo>
                  <a:lnTo>
                    <a:pt x="116" y="2771"/>
                  </a:lnTo>
                  <a:lnTo>
                    <a:pt x="119" y="2771"/>
                  </a:lnTo>
                  <a:lnTo>
                    <a:pt x="119" y="2771"/>
                  </a:lnTo>
                  <a:lnTo>
                    <a:pt x="121" y="2771"/>
                  </a:lnTo>
                  <a:lnTo>
                    <a:pt x="121" y="2768"/>
                  </a:lnTo>
                  <a:lnTo>
                    <a:pt x="123" y="2768"/>
                  </a:lnTo>
                  <a:lnTo>
                    <a:pt x="123" y="2771"/>
                  </a:lnTo>
                  <a:lnTo>
                    <a:pt x="126" y="2773"/>
                  </a:lnTo>
                  <a:lnTo>
                    <a:pt x="128" y="2775"/>
                  </a:lnTo>
                  <a:lnTo>
                    <a:pt x="128" y="2775"/>
                  </a:lnTo>
                  <a:lnTo>
                    <a:pt x="130" y="2771"/>
                  </a:lnTo>
                  <a:lnTo>
                    <a:pt x="130" y="2768"/>
                  </a:lnTo>
                  <a:lnTo>
                    <a:pt x="130" y="2766"/>
                  </a:lnTo>
                  <a:lnTo>
                    <a:pt x="133" y="2764"/>
                  </a:lnTo>
                  <a:lnTo>
                    <a:pt x="135" y="2761"/>
                  </a:lnTo>
                  <a:lnTo>
                    <a:pt x="137" y="2761"/>
                  </a:lnTo>
                  <a:lnTo>
                    <a:pt x="140" y="2759"/>
                  </a:lnTo>
                  <a:lnTo>
                    <a:pt x="142" y="2759"/>
                  </a:lnTo>
                  <a:lnTo>
                    <a:pt x="145" y="2756"/>
                  </a:lnTo>
                  <a:lnTo>
                    <a:pt x="145" y="2756"/>
                  </a:lnTo>
                  <a:lnTo>
                    <a:pt x="147" y="2756"/>
                  </a:lnTo>
                  <a:lnTo>
                    <a:pt x="149" y="2756"/>
                  </a:lnTo>
                  <a:lnTo>
                    <a:pt x="149" y="2754"/>
                  </a:lnTo>
                  <a:lnTo>
                    <a:pt x="154" y="2754"/>
                  </a:lnTo>
                  <a:lnTo>
                    <a:pt x="154" y="2752"/>
                  </a:lnTo>
                  <a:lnTo>
                    <a:pt x="156" y="2752"/>
                  </a:lnTo>
                  <a:lnTo>
                    <a:pt x="156" y="2752"/>
                  </a:lnTo>
                  <a:lnTo>
                    <a:pt x="156" y="2752"/>
                  </a:lnTo>
                  <a:lnTo>
                    <a:pt x="156" y="2749"/>
                  </a:lnTo>
                  <a:lnTo>
                    <a:pt x="161" y="2747"/>
                  </a:lnTo>
                  <a:lnTo>
                    <a:pt x="161" y="2747"/>
                  </a:lnTo>
                  <a:lnTo>
                    <a:pt x="161" y="2747"/>
                  </a:lnTo>
                  <a:lnTo>
                    <a:pt x="164" y="2747"/>
                  </a:lnTo>
                  <a:lnTo>
                    <a:pt x="164" y="2745"/>
                  </a:lnTo>
                  <a:lnTo>
                    <a:pt x="166" y="2745"/>
                  </a:lnTo>
                  <a:lnTo>
                    <a:pt x="166" y="2745"/>
                  </a:lnTo>
                  <a:lnTo>
                    <a:pt x="168" y="2742"/>
                  </a:lnTo>
                  <a:lnTo>
                    <a:pt x="171" y="2742"/>
                  </a:lnTo>
                  <a:lnTo>
                    <a:pt x="168" y="2745"/>
                  </a:lnTo>
                  <a:lnTo>
                    <a:pt x="171" y="2745"/>
                  </a:lnTo>
                  <a:lnTo>
                    <a:pt x="171" y="2745"/>
                  </a:lnTo>
                  <a:lnTo>
                    <a:pt x="173" y="2745"/>
                  </a:lnTo>
                  <a:lnTo>
                    <a:pt x="175" y="2745"/>
                  </a:lnTo>
                  <a:lnTo>
                    <a:pt x="175" y="2745"/>
                  </a:lnTo>
                  <a:lnTo>
                    <a:pt x="178" y="2745"/>
                  </a:lnTo>
                  <a:lnTo>
                    <a:pt x="178" y="2745"/>
                  </a:lnTo>
                  <a:lnTo>
                    <a:pt x="180" y="2742"/>
                  </a:lnTo>
                  <a:lnTo>
                    <a:pt x="180" y="2745"/>
                  </a:lnTo>
                  <a:lnTo>
                    <a:pt x="182" y="2745"/>
                  </a:lnTo>
                  <a:lnTo>
                    <a:pt x="185" y="2747"/>
                  </a:lnTo>
                  <a:lnTo>
                    <a:pt x="185" y="2745"/>
                  </a:lnTo>
                  <a:lnTo>
                    <a:pt x="190" y="2740"/>
                  </a:lnTo>
                  <a:lnTo>
                    <a:pt x="197" y="2735"/>
                  </a:lnTo>
                  <a:lnTo>
                    <a:pt x="199" y="2735"/>
                  </a:lnTo>
                  <a:lnTo>
                    <a:pt x="201" y="2735"/>
                  </a:lnTo>
                  <a:lnTo>
                    <a:pt x="206" y="2733"/>
                  </a:lnTo>
                  <a:lnTo>
                    <a:pt x="211" y="2738"/>
                  </a:lnTo>
                  <a:lnTo>
                    <a:pt x="213" y="2738"/>
                  </a:lnTo>
                  <a:lnTo>
                    <a:pt x="220" y="2735"/>
                  </a:lnTo>
                  <a:lnTo>
                    <a:pt x="220" y="2735"/>
                  </a:lnTo>
                  <a:lnTo>
                    <a:pt x="225" y="2733"/>
                  </a:lnTo>
                  <a:lnTo>
                    <a:pt x="230" y="2730"/>
                  </a:lnTo>
                  <a:lnTo>
                    <a:pt x="234" y="2728"/>
                  </a:lnTo>
                  <a:lnTo>
                    <a:pt x="237" y="2726"/>
                  </a:lnTo>
                  <a:lnTo>
                    <a:pt x="242" y="2723"/>
                  </a:lnTo>
                  <a:lnTo>
                    <a:pt x="244" y="2723"/>
                  </a:lnTo>
                  <a:lnTo>
                    <a:pt x="244" y="2719"/>
                  </a:lnTo>
                  <a:lnTo>
                    <a:pt x="244" y="2714"/>
                  </a:lnTo>
                  <a:lnTo>
                    <a:pt x="246" y="2712"/>
                  </a:lnTo>
                  <a:lnTo>
                    <a:pt x="244" y="2704"/>
                  </a:lnTo>
                  <a:lnTo>
                    <a:pt x="244" y="2702"/>
                  </a:lnTo>
                  <a:lnTo>
                    <a:pt x="246" y="2700"/>
                  </a:lnTo>
                  <a:lnTo>
                    <a:pt x="249" y="2695"/>
                  </a:lnTo>
                  <a:lnTo>
                    <a:pt x="253" y="2695"/>
                  </a:lnTo>
                  <a:lnTo>
                    <a:pt x="253" y="2695"/>
                  </a:lnTo>
                  <a:lnTo>
                    <a:pt x="251" y="2695"/>
                  </a:lnTo>
                  <a:lnTo>
                    <a:pt x="251" y="2697"/>
                  </a:lnTo>
                  <a:lnTo>
                    <a:pt x="249" y="2700"/>
                  </a:lnTo>
                  <a:lnTo>
                    <a:pt x="249" y="2700"/>
                  </a:lnTo>
                  <a:lnTo>
                    <a:pt x="249" y="2702"/>
                  </a:lnTo>
                  <a:lnTo>
                    <a:pt x="249" y="2707"/>
                  </a:lnTo>
                  <a:lnTo>
                    <a:pt x="251" y="2709"/>
                  </a:lnTo>
                  <a:lnTo>
                    <a:pt x="251" y="2709"/>
                  </a:lnTo>
                  <a:lnTo>
                    <a:pt x="249" y="2709"/>
                  </a:lnTo>
                  <a:lnTo>
                    <a:pt x="249" y="2709"/>
                  </a:lnTo>
                  <a:lnTo>
                    <a:pt x="246" y="2716"/>
                  </a:lnTo>
                  <a:lnTo>
                    <a:pt x="246" y="2719"/>
                  </a:lnTo>
                  <a:lnTo>
                    <a:pt x="244" y="2721"/>
                  </a:lnTo>
                  <a:lnTo>
                    <a:pt x="249" y="2721"/>
                  </a:lnTo>
                  <a:lnTo>
                    <a:pt x="249" y="2719"/>
                  </a:lnTo>
                  <a:lnTo>
                    <a:pt x="251" y="2719"/>
                  </a:lnTo>
                  <a:lnTo>
                    <a:pt x="253" y="2714"/>
                  </a:lnTo>
                  <a:lnTo>
                    <a:pt x="256" y="2714"/>
                  </a:lnTo>
                  <a:lnTo>
                    <a:pt x="256" y="2714"/>
                  </a:lnTo>
                  <a:lnTo>
                    <a:pt x="258" y="2709"/>
                  </a:lnTo>
                  <a:lnTo>
                    <a:pt x="258" y="2709"/>
                  </a:lnTo>
                  <a:lnTo>
                    <a:pt x="263" y="2704"/>
                  </a:lnTo>
                  <a:lnTo>
                    <a:pt x="265" y="2704"/>
                  </a:lnTo>
                  <a:lnTo>
                    <a:pt x="263" y="2707"/>
                  </a:lnTo>
                  <a:lnTo>
                    <a:pt x="263" y="2709"/>
                  </a:lnTo>
                  <a:lnTo>
                    <a:pt x="265" y="2712"/>
                  </a:lnTo>
                  <a:lnTo>
                    <a:pt x="270" y="2714"/>
                  </a:lnTo>
                  <a:lnTo>
                    <a:pt x="270" y="2712"/>
                  </a:lnTo>
                  <a:lnTo>
                    <a:pt x="270" y="2712"/>
                  </a:lnTo>
                  <a:lnTo>
                    <a:pt x="270" y="2714"/>
                  </a:lnTo>
                  <a:lnTo>
                    <a:pt x="272" y="2712"/>
                  </a:lnTo>
                  <a:lnTo>
                    <a:pt x="272" y="2714"/>
                  </a:lnTo>
                  <a:lnTo>
                    <a:pt x="275" y="2714"/>
                  </a:lnTo>
                  <a:lnTo>
                    <a:pt x="275" y="2712"/>
                  </a:lnTo>
                  <a:lnTo>
                    <a:pt x="272" y="2714"/>
                  </a:lnTo>
                  <a:lnTo>
                    <a:pt x="272" y="2712"/>
                  </a:lnTo>
                  <a:lnTo>
                    <a:pt x="270" y="2709"/>
                  </a:lnTo>
                  <a:lnTo>
                    <a:pt x="270" y="2709"/>
                  </a:lnTo>
                  <a:lnTo>
                    <a:pt x="270" y="2707"/>
                  </a:lnTo>
                  <a:lnTo>
                    <a:pt x="270" y="2707"/>
                  </a:lnTo>
                  <a:lnTo>
                    <a:pt x="270" y="2704"/>
                  </a:lnTo>
                  <a:lnTo>
                    <a:pt x="268" y="2707"/>
                  </a:lnTo>
                  <a:lnTo>
                    <a:pt x="268" y="2707"/>
                  </a:lnTo>
                  <a:lnTo>
                    <a:pt x="265" y="2702"/>
                  </a:lnTo>
                  <a:lnTo>
                    <a:pt x="265" y="2700"/>
                  </a:lnTo>
                  <a:lnTo>
                    <a:pt x="268" y="2695"/>
                  </a:lnTo>
                  <a:lnTo>
                    <a:pt x="268" y="2690"/>
                  </a:lnTo>
                  <a:lnTo>
                    <a:pt x="275" y="2688"/>
                  </a:lnTo>
                  <a:lnTo>
                    <a:pt x="277" y="2678"/>
                  </a:lnTo>
                  <a:lnTo>
                    <a:pt x="279" y="2678"/>
                  </a:lnTo>
                  <a:lnTo>
                    <a:pt x="282" y="2671"/>
                  </a:lnTo>
                  <a:lnTo>
                    <a:pt x="282" y="2664"/>
                  </a:lnTo>
                  <a:lnTo>
                    <a:pt x="279" y="2660"/>
                  </a:lnTo>
                  <a:lnTo>
                    <a:pt x="282" y="2657"/>
                  </a:lnTo>
                  <a:lnTo>
                    <a:pt x="282" y="2657"/>
                  </a:lnTo>
                  <a:lnTo>
                    <a:pt x="284" y="2657"/>
                  </a:lnTo>
                  <a:lnTo>
                    <a:pt x="284" y="2660"/>
                  </a:lnTo>
                  <a:lnTo>
                    <a:pt x="282" y="2657"/>
                  </a:lnTo>
                  <a:lnTo>
                    <a:pt x="282" y="2660"/>
                  </a:lnTo>
                  <a:lnTo>
                    <a:pt x="282" y="2662"/>
                  </a:lnTo>
                  <a:lnTo>
                    <a:pt x="282" y="2662"/>
                  </a:lnTo>
                  <a:lnTo>
                    <a:pt x="284" y="2662"/>
                  </a:lnTo>
                  <a:lnTo>
                    <a:pt x="282" y="2660"/>
                  </a:lnTo>
                  <a:lnTo>
                    <a:pt x="284" y="2660"/>
                  </a:lnTo>
                  <a:lnTo>
                    <a:pt x="284" y="2662"/>
                  </a:lnTo>
                  <a:lnTo>
                    <a:pt x="286" y="2662"/>
                  </a:lnTo>
                  <a:lnTo>
                    <a:pt x="284" y="2667"/>
                  </a:lnTo>
                  <a:lnTo>
                    <a:pt x="284" y="2671"/>
                  </a:lnTo>
                  <a:lnTo>
                    <a:pt x="284" y="2674"/>
                  </a:lnTo>
                  <a:lnTo>
                    <a:pt x="284" y="2674"/>
                  </a:lnTo>
                  <a:lnTo>
                    <a:pt x="284" y="2676"/>
                  </a:lnTo>
                  <a:lnTo>
                    <a:pt x="284" y="2678"/>
                  </a:lnTo>
                  <a:lnTo>
                    <a:pt x="284" y="2678"/>
                  </a:lnTo>
                  <a:lnTo>
                    <a:pt x="282" y="2678"/>
                  </a:lnTo>
                  <a:lnTo>
                    <a:pt x="282" y="2678"/>
                  </a:lnTo>
                  <a:lnTo>
                    <a:pt x="284" y="2678"/>
                  </a:lnTo>
                  <a:lnTo>
                    <a:pt x="284" y="2678"/>
                  </a:lnTo>
                  <a:lnTo>
                    <a:pt x="286" y="2678"/>
                  </a:lnTo>
                  <a:lnTo>
                    <a:pt x="286" y="2678"/>
                  </a:lnTo>
                  <a:lnTo>
                    <a:pt x="291" y="2678"/>
                  </a:lnTo>
                  <a:lnTo>
                    <a:pt x="291" y="2676"/>
                  </a:lnTo>
                  <a:lnTo>
                    <a:pt x="294" y="2678"/>
                  </a:lnTo>
                  <a:lnTo>
                    <a:pt x="294" y="2676"/>
                  </a:lnTo>
                  <a:lnTo>
                    <a:pt x="294" y="2678"/>
                  </a:lnTo>
                  <a:lnTo>
                    <a:pt x="298" y="2676"/>
                  </a:lnTo>
                  <a:lnTo>
                    <a:pt x="301" y="2676"/>
                  </a:lnTo>
                  <a:lnTo>
                    <a:pt x="303" y="2674"/>
                  </a:lnTo>
                  <a:lnTo>
                    <a:pt x="303" y="2674"/>
                  </a:lnTo>
                  <a:lnTo>
                    <a:pt x="303" y="2674"/>
                  </a:lnTo>
                  <a:lnTo>
                    <a:pt x="305" y="2676"/>
                  </a:lnTo>
                  <a:lnTo>
                    <a:pt x="305" y="2676"/>
                  </a:lnTo>
                  <a:lnTo>
                    <a:pt x="305" y="2678"/>
                  </a:lnTo>
                  <a:lnTo>
                    <a:pt x="305" y="2676"/>
                  </a:lnTo>
                  <a:lnTo>
                    <a:pt x="308" y="2676"/>
                  </a:lnTo>
                  <a:lnTo>
                    <a:pt x="305" y="2674"/>
                  </a:lnTo>
                  <a:lnTo>
                    <a:pt x="305" y="2671"/>
                  </a:lnTo>
                  <a:lnTo>
                    <a:pt x="308" y="2671"/>
                  </a:lnTo>
                  <a:lnTo>
                    <a:pt x="305" y="2671"/>
                  </a:lnTo>
                  <a:lnTo>
                    <a:pt x="305" y="2671"/>
                  </a:lnTo>
                  <a:lnTo>
                    <a:pt x="310" y="2667"/>
                  </a:lnTo>
                  <a:lnTo>
                    <a:pt x="312" y="2667"/>
                  </a:lnTo>
                  <a:lnTo>
                    <a:pt x="312" y="2667"/>
                  </a:lnTo>
                  <a:lnTo>
                    <a:pt x="312" y="2667"/>
                  </a:lnTo>
                  <a:lnTo>
                    <a:pt x="312" y="2667"/>
                  </a:lnTo>
                  <a:lnTo>
                    <a:pt x="315" y="2669"/>
                  </a:lnTo>
                  <a:lnTo>
                    <a:pt x="315" y="2667"/>
                  </a:lnTo>
                  <a:lnTo>
                    <a:pt x="317" y="2667"/>
                  </a:lnTo>
                  <a:lnTo>
                    <a:pt x="320" y="2667"/>
                  </a:lnTo>
                  <a:lnTo>
                    <a:pt x="320" y="2669"/>
                  </a:lnTo>
                  <a:lnTo>
                    <a:pt x="320" y="2671"/>
                  </a:lnTo>
                  <a:lnTo>
                    <a:pt x="322" y="2671"/>
                  </a:lnTo>
                  <a:lnTo>
                    <a:pt x="320" y="2671"/>
                  </a:lnTo>
                  <a:lnTo>
                    <a:pt x="320" y="2669"/>
                  </a:lnTo>
                  <a:lnTo>
                    <a:pt x="320" y="2667"/>
                  </a:lnTo>
                  <a:lnTo>
                    <a:pt x="320" y="2667"/>
                  </a:lnTo>
                  <a:lnTo>
                    <a:pt x="322" y="2664"/>
                  </a:lnTo>
                  <a:lnTo>
                    <a:pt x="320" y="2664"/>
                  </a:lnTo>
                  <a:lnTo>
                    <a:pt x="322" y="2664"/>
                  </a:lnTo>
                  <a:lnTo>
                    <a:pt x="322" y="2664"/>
                  </a:lnTo>
                  <a:lnTo>
                    <a:pt x="324" y="2664"/>
                  </a:lnTo>
                  <a:lnTo>
                    <a:pt x="322" y="2662"/>
                  </a:lnTo>
                  <a:lnTo>
                    <a:pt x="324" y="2662"/>
                  </a:lnTo>
                  <a:lnTo>
                    <a:pt x="322" y="2662"/>
                  </a:lnTo>
                  <a:lnTo>
                    <a:pt x="324" y="2662"/>
                  </a:lnTo>
                  <a:lnTo>
                    <a:pt x="324" y="2662"/>
                  </a:lnTo>
                  <a:lnTo>
                    <a:pt x="327" y="2662"/>
                  </a:lnTo>
                  <a:lnTo>
                    <a:pt x="327" y="2664"/>
                  </a:lnTo>
                  <a:lnTo>
                    <a:pt x="329" y="2662"/>
                  </a:lnTo>
                  <a:lnTo>
                    <a:pt x="329" y="2664"/>
                  </a:lnTo>
                  <a:lnTo>
                    <a:pt x="329" y="2664"/>
                  </a:lnTo>
                  <a:lnTo>
                    <a:pt x="329" y="2662"/>
                  </a:lnTo>
                  <a:lnTo>
                    <a:pt x="331" y="2662"/>
                  </a:lnTo>
                  <a:lnTo>
                    <a:pt x="331" y="2662"/>
                  </a:lnTo>
                  <a:lnTo>
                    <a:pt x="331" y="2662"/>
                  </a:lnTo>
                  <a:lnTo>
                    <a:pt x="331" y="2664"/>
                  </a:lnTo>
                  <a:lnTo>
                    <a:pt x="334" y="2664"/>
                  </a:lnTo>
                  <a:lnTo>
                    <a:pt x="336" y="2667"/>
                  </a:lnTo>
                  <a:lnTo>
                    <a:pt x="336" y="2667"/>
                  </a:lnTo>
                  <a:lnTo>
                    <a:pt x="336" y="2664"/>
                  </a:lnTo>
                  <a:lnTo>
                    <a:pt x="334" y="2660"/>
                  </a:lnTo>
                  <a:lnTo>
                    <a:pt x="331" y="2657"/>
                  </a:lnTo>
                  <a:lnTo>
                    <a:pt x="329" y="2657"/>
                  </a:lnTo>
                  <a:lnTo>
                    <a:pt x="329" y="2652"/>
                  </a:lnTo>
                  <a:lnTo>
                    <a:pt x="331" y="2652"/>
                  </a:lnTo>
                  <a:lnTo>
                    <a:pt x="334" y="2643"/>
                  </a:lnTo>
                  <a:lnTo>
                    <a:pt x="331" y="2641"/>
                  </a:lnTo>
                  <a:lnTo>
                    <a:pt x="329" y="2641"/>
                  </a:lnTo>
                  <a:lnTo>
                    <a:pt x="329" y="2638"/>
                  </a:lnTo>
                  <a:lnTo>
                    <a:pt x="329" y="2638"/>
                  </a:lnTo>
                  <a:lnTo>
                    <a:pt x="329" y="2641"/>
                  </a:lnTo>
                  <a:lnTo>
                    <a:pt x="329" y="2638"/>
                  </a:lnTo>
                  <a:lnTo>
                    <a:pt x="329" y="2636"/>
                  </a:lnTo>
                  <a:lnTo>
                    <a:pt x="329" y="2636"/>
                  </a:lnTo>
                  <a:lnTo>
                    <a:pt x="329" y="2638"/>
                  </a:lnTo>
                  <a:lnTo>
                    <a:pt x="327" y="2638"/>
                  </a:lnTo>
                  <a:lnTo>
                    <a:pt x="327" y="2641"/>
                  </a:lnTo>
                  <a:lnTo>
                    <a:pt x="324" y="2643"/>
                  </a:lnTo>
                  <a:lnTo>
                    <a:pt x="322" y="2645"/>
                  </a:lnTo>
                  <a:lnTo>
                    <a:pt x="322" y="2645"/>
                  </a:lnTo>
                  <a:lnTo>
                    <a:pt x="320" y="2643"/>
                  </a:lnTo>
                  <a:lnTo>
                    <a:pt x="320" y="2641"/>
                  </a:lnTo>
                  <a:lnTo>
                    <a:pt x="320" y="2643"/>
                  </a:lnTo>
                  <a:lnTo>
                    <a:pt x="320" y="2641"/>
                  </a:lnTo>
                  <a:lnTo>
                    <a:pt x="320" y="2638"/>
                  </a:lnTo>
                  <a:lnTo>
                    <a:pt x="320" y="2641"/>
                  </a:lnTo>
                  <a:lnTo>
                    <a:pt x="317" y="2638"/>
                  </a:lnTo>
                  <a:lnTo>
                    <a:pt x="315" y="2641"/>
                  </a:lnTo>
                  <a:lnTo>
                    <a:pt x="312" y="2641"/>
                  </a:lnTo>
                  <a:lnTo>
                    <a:pt x="308" y="2643"/>
                  </a:lnTo>
                  <a:lnTo>
                    <a:pt x="303" y="2641"/>
                  </a:lnTo>
                  <a:lnTo>
                    <a:pt x="298" y="2641"/>
                  </a:lnTo>
                  <a:lnTo>
                    <a:pt x="296" y="2641"/>
                  </a:lnTo>
                  <a:lnTo>
                    <a:pt x="294" y="2643"/>
                  </a:lnTo>
                  <a:lnTo>
                    <a:pt x="294" y="2643"/>
                  </a:lnTo>
                  <a:lnTo>
                    <a:pt x="291" y="2643"/>
                  </a:lnTo>
                  <a:lnTo>
                    <a:pt x="289" y="2643"/>
                  </a:lnTo>
                  <a:lnTo>
                    <a:pt x="289" y="2643"/>
                  </a:lnTo>
                  <a:lnTo>
                    <a:pt x="286" y="2643"/>
                  </a:lnTo>
                  <a:lnTo>
                    <a:pt x="286" y="2645"/>
                  </a:lnTo>
                  <a:lnTo>
                    <a:pt x="284" y="2645"/>
                  </a:lnTo>
                  <a:lnTo>
                    <a:pt x="282" y="2645"/>
                  </a:lnTo>
                  <a:lnTo>
                    <a:pt x="270" y="2650"/>
                  </a:lnTo>
                  <a:lnTo>
                    <a:pt x="263" y="2650"/>
                  </a:lnTo>
                  <a:lnTo>
                    <a:pt x="256" y="2650"/>
                  </a:lnTo>
                  <a:lnTo>
                    <a:pt x="253" y="2650"/>
                  </a:lnTo>
                  <a:lnTo>
                    <a:pt x="253" y="2650"/>
                  </a:lnTo>
                  <a:lnTo>
                    <a:pt x="253" y="2652"/>
                  </a:lnTo>
                  <a:lnTo>
                    <a:pt x="253" y="2652"/>
                  </a:lnTo>
                  <a:lnTo>
                    <a:pt x="253" y="2652"/>
                  </a:lnTo>
                  <a:lnTo>
                    <a:pt x="253" y="2652"/>
                  </a:lnTo>
                  <a:lnTo>
                    <a:pt x="251" y="2652"/>
                  </a:lnTo>
                  <a:lnTo>
                    <a:pt x="249" y="2655"/>
                  </a:lnTo>
                  <a:lnTo>
                    <a:pt x="246" y="2652"/>
                  </a:lnTo>
                  <a:lnTo>
                    <a:pt x="246" y="2652"/>
                  </a:lnTo>
                  <a:lnTo>
                    <a:pt x="251" y="2660"/>
                  </a:lnTo>
                  <a:lnTo>
                    <a:pt x="253" y="2660"/>
                  </a:lnTo>
                  <a:lnTo>
                    <a:pt x="256" y="2660"/>
                  </a:lnTo>
                  <a:lnTo>
                    <a:pt x="256" y="2664"/>
                  </a:lnTo>
                  <a:lnTo>
                    <a:pt x="258" y="2667"/>
                  </a:lnTo>
                  <a:lnTo>
                    <a:pt x="258" y="2671"/>
                  </a:lnTo>
                  <a:lnTo>
                    <a:pt x="260" y="2674"/>
                  </a:lnTo>
                  <a:lnTo>
                    <a:pt x="260" y="2676"/>
                  </a:lnTo>
                  <a:lnTo>
                    <a:pt x="265" y="2676"/>
                  </a:lnTo>
                  <a:lnTo>
                    <a:pt x="265" y="2678"/>
                  </a:lnTo>
                  <a:lnTo>
                    <a:pt x="263" y="2681"/>
                  </a:lnTo>
                  <a:lnTo>
                    <a:pt x="263" y="2683"/>
                  </a:lnTo>
                  <a:lnTo>
                    <a:pt x="258" y="2681"/>
                  </a:lnTo>
                  <a:lnTo>
                    <a:pt x="253" y="2676"/>
                  </a:lnTo>
                  <a:lnTo>
                    <a:pt x="246" y="2662"/>
                  </a:lnTo>
                  <a:lnTo>
                    <a:pt x="242" y="2655"/>
                  </a:lnTo>
                  <a:lnTo>
                    <a:pt x="239" y="2652"/>
                  </a:lnTo>
                  <a:lnTo>
                    <a:pt x="232" y="2655"/>
                  </a:lnTo>
                  <a:lnTo>
                    <a:pt x="220" y="2657"/>
                  </a:lnTo>
                  <a:lnTo>
                    <a:pt x="218" y="2657"/>
                  </a:lnTo>
                  <a:lnTo>
                    <a:pt x="211" y="2660"/>
                  </a:lnTo>
                  <a:lnTo>
                    <a:pt x="211" y="2660"/>
                  </a:lnTo>
                  <a:lnTo>
                    <a:pt x="208" y="2657"/>
                  </a:lnTo>
                  <a:lnTo>
                    <a:pt x="208" y="2660"/>
                  </a:lnTo>
                  <a:lnTo>
                    <a:pt x="204" y="2660"/>
                  </a:lnTo>
                  <a:lnTo>
                    <a:pt x="199" y="2664"/>
                  </a:lnTo>
                  <a:lnTo>
                    <a:pt x="194" y="2664"/>
                  </a:lnTo>
                  <a:lnTo>
                    <a:pt x="187" y="2669"/>
                  </a:lnTo>
                  <a:lnTo>
                    <a:pt x="187" y="2669"/>
                  </a:lnTo>
                  <a:lnTo>
                    <a:pt x="182" y="2667"/>
                  </a:lnTo>
                  <a:lnTo>
                    <a:pt x="182" y="2667"/>
                  </a:lnTo>
                  <a:lnTo>
                    <a:pt x="180" y="2669"/>
                  </a:lnTo>
                  <a:lnTo>
                    <a:pt x="178" y="2669"/>
                  </a:lnTo>
                  <a:lnTo>
                    <a:pt x="178" y="2671"/>
                  </a:lnTo>
                  <a:lnTo>
                    <a:pt x="175" y="2674"/>
                  </a:lnTo>
                  <a:lnTo>
                    <a:pt x="173" y="2676"/>
                  </a:lnTo>
                  <a:lnTo>
                    <a:pt x="171" y="2676"/>
                  </a:lnTo>
                  <a:lnTo>
                    <a:pt x="168" y="2676"/>
                  </a:lnTo>
                  <a:lnTo>
                    <a:pt x="168" y="2676"/>
                  </a:lnTo>
                  <a:lnTo>
                    <a:pt x="166" y="2676"/>
                  </a:lnTo>
                  <a:lnTo>
                    <a:pt x="164" y="2676"/>
                  </a:lnTo>
                  <a:lnTo>
                    <a:pt x="164" y="2676"/>
                  </a:lnTo>
                  <a:lnTo>
                    <a:pt x="164" y="2676"/>
                  </a:lnTo>
                  <a:lnTo>
                    <a:pt x="161" y="2676"/>
                  </a:lnTo>
                  <a:lnTo>
                    <a:pt x="161" y="2676"/>
                  </a:lnTo>
                  <a:lnTo>
                    <a:pt x="166" y="2674"/>
                  </a:lnTo>
                  <a:lnTo>
                    <a:pt x="164" y="2671"/>
                  </a:lnTo>
                  <a:lnTo>
                    <a:pt x="161" y="2671"/>
                  </a:lnTo>
                  <a:lnTo>
                    <a:pt x="159" y="2671"/>
                  </a:lnTo>
                  <a:lnTo>
                    <a:pt x="159" y="2671"/>
                  </a:lnTo>
                  <a:lnTo>
                    <a:pt x="156" y="2671"/>
                  </a:lnTo>
                  <a:lnTo>
                    <a:pt x="156" y="2669"/>
                  </a:lnTo>
                  <a:lnTo>
                    <a:pt x="156" y="2671"/>
                  </a:lnTo>
                  <a:lnTo>
                    <a:pt x="154" y="2674"/>
                  </a:lnTo>
                  <a:lnTo>
                    <a:pt x="147" y="2676"/>
                  </a:lnTo>
                  <a:lnTo>
                    <a:pt x="145" y="2678"/>
                  </a:lnTo>
                  <a:lnTo>
                    <a:pt x="145" y="2678"/>
                  </a:lnTo>
                  <a:lnTo>
                    <a:pt x="142" y="2678"/>
                  </a:lnTo>
                  <a:lnTo>
                    <a:pt x="140" y="2681"/>
                  </a:lnTo>
                  <a:lnTo>
                    <a:pt x="137" y="2681"/>
                  </a:lnTo>
                  <a:lnTo>
                    <a:pt x="137" y="2678"/>
                  </a:lnTo>
                  <a:lnTo>
                    <a:pt x="140" y="2676"/>
                  </a:lnTo>
                  <a:lnTo>
                    <a:pt x="137" y="2676"/>
                  </a:lnTo>
                  <a:lnTo>
                    <a:pt x="135" y="2676"/>
                  </a:lnTo>
                  <a:lnTo>
                    <a:pt x="135" y="2676"/>
                  </a:lnTo>
                  <a:lnTo>
                    <a:pt x="135" y="2676"/>
                  </a:lnTo>
                  <a:lnTo>
                    <a:pt x="135" y="2671"/>
                  </a:lnTo>
                  <a:lnTo>
                    <a:pt x="133" y="2671"/>
                  </a:lnTo>
                  <a:lnTo>
                    <a:pt x="130" y="2669"/>
                  </a:lnTo>
                  <a:lnTo>
                    <a:pt x="130" y="2669"/>
                  </a:lnTo>
                  <a:lnTo>
                    <a:pt x="128" y="2669"/>
                  </a:lnTo>
                  <a:lnTo>
                    <a:pt x="126" y="2671"/>
                  </a:lnTo>
                  <a:lnTo>
                    <a:pt x="126" y="2671"/>
                  </a:lnTo>
                  <a:lnTo>
                    <a:pt x="126" y="2674"/>
                  </a:lnTo>
                  <a:lnTo>
                    <a:pt x="126" y="2674"/>
                  </a:lnTo>
                  <a:lnTo>
                    <a:pt x="126" y="2671"/>
                  </a:lnTo>
                  <a:lnTo>
                    <a:pt x="123" y="2671"/>
                  </a:lnTo>
                  <a:lnTo>
                    <a:pt x="123" y="2671"/>
                  </a:lnTo>
                  <a:lnTo>
                    <a:pt x="123" y="2671"/>
                  </a:lnTo>
                  <a:lnTo>
                    <a:pt x="119" y="2674"/>
                  </a:lnTo>
                  <a:lnTo>
                    <a:pt x="119" y="2671"/>
                  </a:lnTo>
                  <a:lnTo>
                    <a:pt x="116" y="2671"/>
                  </a:lnTo>
                  <a:lnTo>
                    <a:pt x="114" y="2674"/>
                  </a:lnTo>
                  <a:lnTo>
                    <a:pt x="111" y="2674"/>
                  </a:lnTo>
                  <a:lnTo>
                    <a:pt x="111" y="2671"/>
                  </a:lnTo>
                  <a:lnTo>
                    <a:pt x="111" y="2671"/>
                  </a:lnTo>
                  <a:lnTo>
                    <a:pt x="111" y="2669"/>
                  </a:lnTo>
                  <a:lnTo>
                    <a:pt x="109" y="2669"/>
                  </a:lnTo>
                  <a:lnTo>
                    <a:pt x="109" y="2669"/>
                  </a:lnTo>
                  <a:lnTo>
                    <a:pt x="107" y="2669"/>
                  </a:lnTo>
                  <a:lnTo>
                    <a:pt x="107" y="2667"/>
                  </a:lnTo>
                  <a:lnTo>
                    <a:pt x="107" y="2664"/>
                  </a:lnTo>
                  <a:lnTo>
                    <a:pt x="104" y="2662"/>
                  </a:lnTo>
                  <a:lnTo>
                    <a:pt x="100" y="2660"/>
                  </a:lnTo>
                  <a:lnTo>
                    <a:pt x="100" y="2660"/>
                  </a:lnTo>
                  <a:lnTo>
                    <a:pt x="102" y="2657"/>
                  </a:lnTo>
                  <a:lnTo>
                    <a:pt x="95" y="2655"/>
                  </a:lnTo>
                  <a:lnTo>
                    <a:pt x="95" y="2655"/>
                  </a:lnTo>
                  <a:lnTo>
                    <a:pt x="93" y="2657"/>
                  </a:lnTo>
                  <a:lnTo>
                    <a:pt x="90" y="2660"/>
                  </a:lnTo>
                  <a:lnTo>
                    <a:pt x="88" y="2660"/>
                  </a:lnTo>
                  <a:lnTo>
                    <a:pt x="88" y="2657"/>
                  </a:lnTo>
                  <a:lnTo>
                    <a:pt x="85" y="2662"/>
                  </a:lnTo>
                  <a:lnTo>
                    <a:pt x="81" y="2664"/>
                  </a:lnTo>
                  <a:lnTo>
                    <a:pt x="83" y="2664"/>
                  </a:lnTo>
                  <a:lnTo>
                    <a:pt x="85" y="2664"/>
                  </a:lnTo>
                  <a:lnTo>
                    <a:pt x="88" y="2667"/>
                  </a:lnTo>
                  <a:lnTo>
                    <a:pt x="90" y="2664"/>
                  </a:lnTo>
                  <a:lnTo>
                    <a:pt x="93" y="2667"/>
                  </a:lnTo>
                  <a:lnTo>
                    <a:pt x="97" y="2669"/>
                  </a:lnTo>
                  <a:lnTo>
                    <a:pt x="102" y="2667"/>
                  </a:lnTo>
                  <a:lnTo>
                    <a:pt x="104" y="2669"/>
                  </a:lnTo>
                  <a:lnTo>
                    <a:pt x="107" y="2671"/>
                  </a:lnTo>
                  <a:lnTo>
                    <a:pt x="107" y="2671"/>
                  </a:lnTo>
                  <a:lnTo>
                    <a:pt x="104" y="2674"/>
                  </a:lnTo>
                  <a:lnTo>
                    <a:pt x="104" y="2676"/>
                  </a:lnTo>
                  <a:lnTo>
                    <a:pt x="102" y="2676"/>
                  </a:lnTo>
                  <a:lnTo>
                    <a:pt x="102" y="2676"/>
                  </a:lnTo>
                  <a:lnTo>
                    <a:pt x="100" y="2676"/>
                  </a:lnTo>
                  <a:lnTo>
                    <a:pt x="97" y="2676"/>
                  </a:lnTo>
                  <a:lnTo>
                    <a:pt x="97" y="2676"/>
                  </a:lnTo>
                  <a:lnTo>
                    <a:pt x="95" y="2676"/>
                  </a:lnTo>
                  <a:lnTo>
                    <a:pt x="93" y="2676"/>
                  </a:lnTo>
                  <a:lnTo>
                    <a:pt x="93" y="2678"/>
                  </a:lnTo>
                  <a:lnTo>
                    <a:pt x="90" y="2678"/>
                  </a:lnTo>
                  <a:lnTo>
                    <a:pt x="90" y="2678"/>
                  </a:lnTo>
                  <a:lnTo>
                    <a:pt x="88" y="2676"/>
                  </a:lnTo>
                  <a:lnTo>
                    <a:pt x="88" y="2676"/>
                  </a:lnTo>
                  <a:lnTo>
                    <a:pt x="85" y="2674"/>
                  </a:lnTo>
                  <a:lnTo>
                    <a:pt x="78" y="2674"/>
                  </a:lnTo>
                  <a:lnTo>
                    <a:pt x="78" y="2674"/>
                  </a:lnTo>
                  <a:lnTo>
                    <a:pt x="78" y="2676"/>
                  </a:lnTo>
                  <a:lnTo>
                    <a:pt x="76" y="2676"/>
                  </a:lnTo>
                  <a:lnTo>
                    <a:pt x="76" y="2671"/>
                  </a:lnTo>
                  <a:lnTo>
                    <a:pt x="74" y="2671"/>
                  </a:lnTo>
                  <a:lnTo>
                    <a:pt x="74" y="2669"/>
                  </a:lnTo>
                  <a:lnTo>
                    <a:pt x="74" y="2669"/>
                  </a:lnTo>
                  <a:lnTo>
                    <a:pt x="69" y="2669"/>
                  </a:lnTo>
                  <a:lnTo>
                    <a:pt x="71" y="2669"/>
                  </a:lnTo>
                  <a:lnTo>
                    <a:pt x="69" y="2667"/>
                  </a:lnTo>
                  <a:lnTo>
                    <a:pt x="67" y="2664"/>
                  </a:lnTo>
                  <a:lnTo>
                    <a:pt x="64" y="2664"/>
                  </a:lnTo>
                  <a:lnTo>
                    <a:pt x="59" y="2662"/>
                  </a:lnTo>
                  <a:lnTo>
                    <a:pt x="57" y="2662"/>
                  </a:lnTo>
                  <a:lnTo>
                    <a:pt x="55" y="2664"/>
                  </a:lnTo>
                  <a:lnTo>
                    <a:pt x="52" y="2664"/>
                  </a:lnTo>
                  <a:lnTo>
                    <a:pt x="50" y="2669"/>
                  </a:lnTo>
                  <a:lnTo>
                    <a:pt x="50" y="2671"/>
                  </a:lnTo>
                  <a:lnTo>
                    <a:pt x="50" y="2671"/>
                  </a:lnTo>
                  <a:lnTo>
                    <a:pt x="50" y="2674"/>
                  </a:lnTo>
                  <a:lnTo>
                    <a:pt x="52" y="2676"/>
                  </a:lnTo>
                  <a:lnTo>
                    <a:pt x="52" y="2676"/>
                  </a:lnTo>
                  <a:lnTo>
                    <a:pt x="57" y="2674"/>
                  </a:lnTo>
                  <a:lnTo>
                    <a:pt x="57" y="2678"/>
                  </a:lnTo>
                  <a:lnTo>
                    <a:pt x="62" y="2678"/>
                  </a:lnTo>
                  <a:lnTo>
                    <a:pt x="64" y="2678"/>
                  </a:lnTo>
                  <a:lnTo>
                    <a:pt x="64" y="2681"/>
                  </a:lnTo>
                  <a:lnTo>
                    <a:pt x="62" y="2681"/>
                  </a:lnTo>
                  <a:lnTo>
                    <a:pt x="59" y="2681"/>
                  </a:lnTo>
                  <a:lnTo>
                    <a:pt x="59" y="2683"/>
                  </a:lnTo>
                  <a:lnTo>
                    <a:pt x="57" y="2681"/>
                  </a:lnTo>
                  <a:lnTo>
                    <a:pt x="55" y="2683"/>
                  </a:lnTo>
                  <a:lnTo>
                    <a:pt x="55" y="2681"/>
                  </a:lnTo>
                  <a:lnTo>
                    <a:pt x="52" y="2681"/>
                  </a:lnTo>
                  <a:lnTo>
                    <a:pt x="52" y="2681"/>
                  </a:lnTo>
                  <a:lnTo>
                    <a:pt x="52" y="2681"/>
                  </a:lnTo>
                  <a:lnTo>
                    <a:pt x="50" y="2683"/>
                  </a:lnTo>
                  <a:lnTo>
                    <a:pt x="48" y="2681"/>
                  </a:lnTo>
                  <a:lnTo>
                    <a:pt x="45" y="2681"/>
                  </a:lnTo>
                  <a:lnTo>
                    <a:pt x="45" y="2681"/>
                  </a:lnTo>
                  <a:lnTo>
                    <a:pt x="43" y="2681"/>
                  </a:lnTo>
                  <a:lnTo>
                    <a:pt x="41" y="2681"/>
                  </a:lnTo>
                  <a:lnTo>
                    <a:pt x="41" y="2683"/>
                  </a:lnTo>
                  <a:lnTo>
                    <a:pt x="38" y="2683"/>
                  </a:lnTo>
                  <a:lnTo>
                    <a:pt x="36" y="2686"/>
                  </a:lnTo>
                  <a:lnTo>
                    <a:pt x="36" y="2683"/>
                  </a:lnTo>
                  <a:lnTo>
                    <a:pt x="33" y="2686"/>
                  </a:lnTo>
                  <a:lnTo>
                    <a:pt x="31" y="2686"/>
                  </a:lnTo>
                  <a:lnTo>
                    <a:pt x="26" y="2688"/>
                  </a:lnTo>
                  <a:lnTo>
                    <a:pt x="24" y="2686"/>
                  </a:lnTo>
                  <a:lnTo>
                    <a:pt x="24" y="2688"/>
                  </a:lnTo>
                  <a:lnTo>
                    <a:pt x="22" y="2688"/>
                  </a:lnTo>
                  <a:lnTo>
                    <a:pt x="15" y="2688"/>
                  </a:lnTo>
                  <a:lnTo>
                    <a:pt x="12" y="2688"/>
                  </a:lnTo>
                  <a:lnTo>
                    <a:pt x="12" y="2688"/>
                  </a:lnTo>
                  <a:lnTo>
                    <a:pt x="12" y="2681"/>
                  </a:lnTo>
                  <a:lnTo>
                    <a:pt x="12" y="2681"/>
                  </a:lnTo>
                  <a:lnTo>
                    <a:pt x="10" y="2681"/>
                  </a:lnTo>
                  <a:lnTo>
                    <a:pt x="10" y="2681"/>
                  </a:lnTo>
                  <a:lnTo>
                    <a:pt x="10" y="2681"/>
                  </a:lnTo>
                  <a:lnTo>
                    <a:pt x="7" y="2678"/>
                  </a:lnTo>
                  <a:lnTo>
                    <a:pt x="5" y="2678"/>
                  </a:lnTo>
                  <a:lnTo>
                    <a:pt x="3" y="2681"/>
                  </a:lnTo>
                  <a:lnTo>
                    <a:pt x="3" y="2681"/>
                  </a:lnTo>
                  <a:lnTo>
                    <a:pt x="3" y="2678"/>
                  </a:lnTo>
                  <a:lnTo>
                    <a:pt x="0" y="2678"/>
                  </a:lnTo>
                  <a:lnTo>
                    <a:pt x="3" y="2676"/>
                  </a:lnTo>
                  <a:lnTo>
                    <a:pt x="3" y="2676"/>
                  </a:lnTo>
                  <a:lnTo>
                    <a:pt x="3" y="2676"/>
                  </a:lnTo>
                  <a:lnTo>
                    <a:pt x="5" y="2676"/>
                  </a:lnTo>
                  <a:lnTo>
                    <a:pt x="7" y="2676"/>
                  </a:lnTo>
                  <a:lnTo>
                    <a:pt x="10" y="2669"/>
                  </a:lnTo>
                  <a:lnTo>
                    <a:pt x="10" y="2667"/>
                  </a:lnTo>
                  <a:lnTo>
                    <a:pt x="10" y="2667"/>
                  </a:lnTo>
                  <a:lnTo>
                    <a:pt x="7" y="2667"/>
                  </a:lnTo>
                  <a:lnTo>
                    <a:pt x="7" y="2667"/>
                  </a:lnTo>
                  <a:lnTo>
                    <a:pt x="7" y="2664"/>
                  </a:lnTo>
                  <a:lnTo>
                    <a:pt x="7" y="2664"/>
                  </a:lnTo>
                  <a:lnTo>
                    <a:pt x="7" y="2662"/>
                  </a:lnTo>
                  <a:lnTo>
                    <a:pt x="7" y="2662"/>
                  </a:lnTo>
                  <a:lnTo>
                    <a:pt x="5" y="2662"/>
                  </a:lnTo>
                  <a:lnTo>
                    <a:pt x="5" y="2660"/>
                  </a:lnTo>
                  <a:lnTo>
                    <a:pt x="5" y="2660"/>
                  </a:lnTo>
                  <a:lnTo>
                    <a:pt x="7" y="2655"/>
                  </a:lnTo>
                  <a:lnTo>
                    <a:pt x="7" y="2652"/>
                  </a:lnTo>
                  <a:lnTo>
                    <a:pt x="7" y="2650"/>
                  </a:lnTo>
                  <a:lnTo>
                    <a:pt x="5" y="2652"/>
                  </a:lnTo>
                  <a:lnTo>
                    <a:pt x="5" y="2650"/>
                  </a:lnTo>
                  <a:lnTo>
                    <a:pt x="5" y="2648"/>
                  </a:lnTo>
                  <a:lnTo>
                    <a:pt x="0" y="2648"/>
                  </a:lnTo>
                  <a:lnTo>
                    <a:pt x="3" y="2645"/>
                  </a:lnTo>
                  <a:lnTo>
                    <a:pt x="3" y="2645"/>
                  </a:lnTo>
                  <a:lnTo>
                    <a:pt x="5" y="2645"/>
                  </a:lnTo>
                  <a:lnTo>
                    <a:pt x="7" y="2643"/>
                  </a:lnTo>
                  <a:lnTo>
                    <a:pt x="10" y="2643"/>
                  </a:lnTo>
                  <a:lnTo>
                    <a:pt x="10" y="2643"/>
                  </a:lnTo>
                  <a:lnTo>
                    <a:pt x="10" y="2641"/>
                  </a:lnTo>
                  <a:lnTo>
                    <a:pt x="7" y="2641"/>
                  </a:lnTo>
                  <a:lnTo>
                    <a:pt x="7" y="2641"/>
                  </a:lnTo>
                  <a:lnTo>
                    <a:pt x="10" y="2638"/>
                  </a:lnTo>
                  <a:lnTo>
                    <a:pt x="7" y="2636"/>
                  </a:lnTo>
                  <a:lnTo>
                    <a:pt x="12" y="2636"/>
                  </a:lnTo>
                  <a:lnTo>
                    <a:pt x="15" y="2634"/>
                  </a:lnTo>
                  <a:lnTo>
                    <a:pt x="15" y="2629"/>
                  </a:lnTo>
                  <a:lnTo>
                    <a:pt x="17" y="2629"/>
                  </a:lnTo>
                  <a:lnTo>
                    <a:pt x="17" y="2629"/>
                  </a:lnTo>
                  <a:lnTo>
                    <a:pt x="19" y="2629"/>
                  </a:lnTo>
                  <a:lnTo>
                    <a:pt x="19" y="2629"/>
                  </a:lnTo>
                  <a:lnTo>
                    <a:pt x="17" y="2626"/>
                  </a:lnTo>
                  <a:lnTo>
                    <a:pt x="10" y="2629"/>
                  </a:lnTo>
                  <a:lnTo>
                    <a:pt x="10" y="2629"/>
                  </a:lnTo>
                  <a:lnTo>
                    <a:pt x="12" y="2626"/>
                  </a:lnTo>
                  <a:lnTo>
                    <a:pt x="12" y="2626"/>
                  </a:lnTo>
                  <a:lnTo>
                    <a:pt x="12" y="2626"/>
                  </a:lnTo>
                  <a:lnTo>
                    <a:pt x="12" y="2626"/>
                  </a:lnTo>
                  <a:lnTo>
                    <a:pt x="12" y="2624"/>
                  </a:lnTo>
                  <a:lnTo>
                    <a:pt x="12" y="2624"/>
                  </a:lnTo>
                  <a:lnTo>
                    <a:pt x="7" y="2624"/>
                  </a:lnTo>
                  <a:lnTo>
                    <a:pt x="5" y="2624"/>
                  </a:lnTo>
                  <a:lnTo>
                    <a:pt x="5" y="2624"/>
                  </a:lnTo>
                  <a:lnTo>
                    <a:pt x="3" y="2624"/>
                  </a:lnTo>
                  <a:lnTo>
                    <a:pt x="3" y="2622"/>
                  </a:lnTo>
                  <a:lnTo>
                    <a:pt x="15" y="2615"/>
                  </a:lnTo>
                  <a:lnTo>
                    <a:pt x="22" y="2612"/>
                  </a:lnTo>
                  <a:lnTo>
                    <a:pt x="22" y="2612"/>
                  </a:lnTo>
                  <a:lnTo>
                    <a:pt x="22" y="2610"/>
                  </a:lnTo>
                  <a:lnTo>
                    <a:pt x="22" y="2608"/>
                  </a:lnTo>
                  <a:lnTo>
                    <a:pt x="26" y="2605"/>
                  </a:lnTo>
                  <a:lnTo>
                    <a:pt x="29" y="2603"/>
                  </a:lnTo>
                  <a:lnTo>
                    <a:pt x="29" y="2605"/>
                  </a:lnTo>
                  <a:lnTo>
                    <a:pt x="31" y="2605"/>
                  </a:lnTo>
                  <a:lnTo>
                    <a:pt x="31" y="2605"/>
                  </a:lnTo>
                  <a:lnTo>
                    <a:pt x="33" y="2600"/>
                  </a:lnTo>
                  <a:lnTo>
                    <a:pt x="33" y="2600"/>
                  </a:lnTo>
                  <a:lnTo>
                    <a:pt x="36" y="2603"/>
                  </a:lnTo>
                  <a:lnTo>
                    <a:pt x="36" y="2605"/>
                  </a:lnTo>
                  <a:lnTo>
                    <a:pt x="36" y="2608"/>
                  </a:lnTo>
                  <a:lnTo>
                    <a:pt x="31" y="2612"/>
                  </a:lnTo>
                  <a:lnTo>
                    <a:pt x="31" y="2615"/>
                  </a:lnTo>
                  <a:lnTo>
                    <a:pt x="33" y="2617"/>
                  </a:lnTo>
                  <a:lnTo>
                    <a:pt x="33" y="2617"/>
                  </a:lnTo>
                  <a:lnTo>
                    <a:pt x="31" y="2617"/>
                  </a:lnTo>
                  <a:lnTo>
                    <a:pt x="31" y="2619"/>
                  </a:lnTo>
                  <a:lnTo>
                    <a:pt x="31" y="2619"/>
                  </a:lnTo>
                  <a:lnTo>
                    <a:pt x="31" y="2622"/>
                  </a:lnTo>
                  <a:lnTo>
                    <a:pt x="36" y="2624"/>
                  </a:lnTo>
                  <a:lnTo>
                    <a:pt x="38" y="2624"/>
                  </a:lnTo>
                  <a:lnTo>
                    <a:pt x="41" y="2624"/>
                  </a:lnTo>
                  <a:lnTo>
                    <a:pt x="43" y="2624"/>
                  </a:lnTo>
                  <a:lnTo>
                    <a:pt x="45" y="2622"/>
                  </a:lnTo>
                  <a:lnTo>
                    <a:pt x="45" y="2622"/>
                  </a:lnTo>
                  <a:lnTo>
                    <a:pt x="45" y="2624"/>
                  </a:lnTo>
                  <a:lnTo>
                    <a:pt x="48" y="2626"/>
                  </a:lnTo>
                  <a:lnTo>
                    <a:pt x="48" y="2629"/>
                  </a:lnTo>
                  <a:lnTo>
                    <a:pt x="50" y="2629"/>
                  </a:lnTo>
                  <a:lnTo>
                    <a:pt x="52" y="2631"/>
                  </a:lnTo>
                  <a:lnTo>
                    <a:pt x="52" y="2629"/>
                  </a:lnTo>
                  <a:lnTo>
                    <a:pt x="55" y="2624"/>
                  </a:lnTo>
                  <a:lnTo>
                    <a:pt x="55" y="2619"/>
                  </a:lnTo>
                  <a:lnTo>
                    <a:pt x="55" y="2619"/>
                  </a:lnTo>
                  <a:lnTo>
                    <a:pt x="52" y="2617"/>
                  </a:lnTo>
                  <a:lnTo>
                    <a:pt x="52" y="2617"/>
                  </a:lnTo>
                  <a:lnTo>
                    <a:pt x="50" y="2615"/>
                  </a:lnTo>
                  <a:lnTo>
                    <a:pt x="48" y="2612"/>
                  </a:lnTo>
                  <a:lnTo>
                    <a:pt x="50" y="2610"/>
                  </a:lnTo>
                  <a:lnTo>
                    <a:pt x="50" y="2610"/>
                  </a:lnTo>
                  <a:lnTo>
                    <a:pt x="50" y="2608"/>
                  </a:lnTo>
                  <a:lnTo>
                    <a:pt x="52" y="2605"/>
                  </a:lnTo>
                  <a:lnTo>
                    <a:pt x="57" y="2603"/>
                  </a:lnTo>
                  <a:lnTo>
                    <a:pt x="57" y="2600"/>
                  </a:lnTo>
                  <a:lnTo>
                    <a:pt x="59" y="2598"/>
                  </a:lnTo>
                  <a:lnTo>
                    <a:pt x="59" y="2598"/>
                  </a:lnTo>
                  <a:lnTo>
                    <a:pt x="59" y="2596"/>
                  </a:lnTo>
                  <a:lnTo>
                    <a:pt x="59" y="2593"/>
                  </a:lnTo>
                  <a:lnTo>
                    <a:pt x="52" y="2596"/>
                  </a:lnTo>
                  <a:lnTo>
                    <a:pt x="52" y="2593"/>
                  </a:lnTo>
                  <a:lnTo>
                    <a:pt x="52" y="2591"/>
                  </a:lnTo>
                  <a:lnTo>
                    <a:pt x="52" y="2589"/>
                  </a:lnTo>
                  <a:lnTo>
                    <a:pt x="52" y="2586"/>
                  </a:lnTo>
                  <a:lnTo>
                    <a:pt x="55" y="2582"/>
                  </a:lnTo>
                  <a:lnTo>
                    <a:pt x="59" y="2579"/>
                  </a:lnTo>
                  <a:lnTo>
                    <a:pt x="59" y="2579"/>
                  </a:lnTo>
                  <a:lnTo>
                    <a:pt x="62" y="2582"/>
                  </a:lnTo>
                  <a:lnTo>
                    <a:pt x="62" y="2582"/>
                  </a:lnTo>
                  <a:lnTo>
                    <a:pt x="64" y="2582"/>
                  </a:lnTo>
                  <a:lnTo>
                    <a:pt x="67" y="2577"/>
                  </a:lnTo>
                  <a:lnTo>
                    <a:pt x="67" y="2577"/>
                  </a:lnTo>
                  <a:lnTo>
                    <a:pt x="69" y="2579"/>
                  </a:lnTo>
                  <a:lnTo>
                    <a:pt x="69" y="2579"/>
                  </a:lnTo>
                  <a:lnTo>
                    <a:pt x="71" y="2579"/>
                  </a:lnTo>
                  <a:lnTo>
                    <a:pt x="71" y="2579"/>
                  </a:lnTo>
                  <a:lnTo>
                    <a:pt x="78" y="2577"/>
                  </a:lnTo>
                  <a:lnTo>
                    <a:pt x="78" y="2574"/>
                  </a:lnTo>
                  <a:lnTo>
                    <a:pt x="81" y="2574"/>
                  </a:lnTo>
                  <a:lnTo>
                    <a:pt x="83" y="2574"/>
                  </a:lnTo>
                  <a:lnTo>
                    <a:pt x="83" y="2574"/>
                  </a:lnTo>
                  <a:lnTo>
                    <a:pt x="85" y="2572"/>
                  </a:lnTo>
                  <a:lnTo>
                    <a:pt x="88" y="2572"/>
                  </a:lnTo>
                  <a:lnTo>
                    <a:pt x="88" y="2570"/>
                  </a:lnTo>
                  <a:lnTo>
                    <a:pt x="88" y="2567"/>
                  </a:lnTo>
                  <a:lnTo>
                    <a:pt x="90" y="2567"/>
                  </a:lnTo>
                  <a:lnTo>
                    <a:pt x="90" y="2563"/>
                  </a:lnTo>
                  <a:lnTo>
                    <a:pt x="90" y="2563"/>
                  </a:lnTo>
                  <a:lnTo>
                    <a:pt x="93" y="2560"/>
                  </a:lnTo>
                  <a:lnTo>
                    <a:pt x="97" y="2563"/>
                  </a:lnTo>
                  <a:lnTo>
                    <a:pt x="102" y="2560"/>
                  </a:lnTo>
                  <a:lnTo>
                    <a:pt x="102" y="2560"/>
                  </a:lnTo>
                  <a:lnTo>
                    <a:pt x="102" y="2560"/>
                  </a:lnTo>
                  <a:lnTo>
                    <a:pt x="102" y="2558"/>
                  </a:lnTo>
                  <a:lnTo>
                    <a:pt x="107" y="2553"/>
                  </a:lnTo>
                  <a:lnTo>
                    <a:pt x="107" y="2553"/>
                  </a:lnTo>
                  <a:lnTo>
                    <a:pt x="107" y="2553"/>
                  </a:lnTo>
                  <a:lnTo>
                    <a:pt x="109" y="2551"/>
                  </a:lnTo>
                  <a:lnTo>
                    <a:pt x="111" y="2548"/>
                  </a:lnTo>
                  <a:lnTo>
                    <a:pt x="111" y="2548"/>
                  </a:lnTo>
                  <a:lnTo>
                    <a:pt x="114" y="2548"/>
                  </a:lnTo>
                  <a:lnTo>
                    <a:pt x="116" y="2548"/>
                  </a:lnTo>
                  <a:lnTo>
                    <a:pt x="119" y="2548"/>
                  </a:lnTo>
                  <a:lnTo>
                    <a:pt x="123" y="2546"/>
                  </a:lnTo>
                  <a:lnTo>
                    <a:pt x="126" y="2546"/>
                  </a:lnTo>
                  <a:lnTo>
                    <a:pt x="128" y="2551"/>
                  </a:lnTo>
                  <a:lnTo>
                    <a:pt x="130" y="2551"/>
                  </a:lnTo>
                  <a:lnTo>
                    <a:pt x="133" y="2548"/>
                  </a:lnTo>
                  <a:lnTo>
                    <a:pt x="130" y="2546"/>
                  </a:lnTo>
                  <a:lnTo>
                    <a:pt x="133" y="2544"/>
                  </a:lnTo>
                  <a:lnTo>
                    <a:pt x="130" y="2544"/>
                  </a:lnTo>
                  <a:lnTo>
                    <a:pt x="133" y="2541"/>
                  </a:lnTo>
                  <a:lnTo>
                    <a:pt x="137" y="2539"/>
                  </a:lnTo>
                  <a:lnTo>
                    <a:pt x="140" y="2539"/>
                  </a:lnTo>
                  <a:lnTo>
                    <a:pt x="147" y="2537"/>
                  </a:lnTo>
                  <a:lnTo>
                    <a:pt x="149" y="2537"/>
                  </a:lnTo>
                  <a:lnTo>
                    <a:pt x="152" y="2537"/>
                  </a:lnTo>
                  <a:lnTo>
                    <a:pt x="154" y="2537"/>
                  </a:lnTo>
                  <a:lnTo>
                    <a:pt x="156" y="2537"/>
                  </a:lnTo>
                  <a:lnTo>
                    <a:pt x="156" y="2539"/>
                  </a:lnTo>
                  <a:lnTo>
                    <a:pt x="156" y="2544"/>
                  </a:lnTo>
                  <a:lnTo>
                    <a:pt x="156" y="2546"/>
                  </a:lnTo>
                  <a:lnTo>
                    <a:pt x="156" y="2546"/>
                  </a:lnTo>
                  <a:lnTo>
                    <a:pt x="156" y="2548"/>
                  </a:lnTo>
                  <a:lnTo>
                    <a:pt x="154" y="2556"/>
                  </a:lnTo>
                  <a:lnTo>
                    <a:pt x="154" y="2558"/>
                  </a:lnTo>
                  <a:lnTo>
                    <a:pt x="156" y="2556"/>
                  </a:lnTo>
                  <a:lnTo>
                    <a:pt x="156" y="2558"/>
                  </a:lnTo>
                  <a:lnTo>
                    <a:pt x="159" y="2558"/>
                  </a:lnTo>
                  <a:lnTo>
                    <a:pt x="161" y="2558"/>
                  </a:lnTo>
                  <a:lnTo>
                    <a:pt x="156" y="2567"/>
                  </a:lnTo>
                  <a:lnTo>
                    <a:pt x="154" y="2570"/>
                  </a:lnTo>
                  <a:lnTo>
                    <a:pt x="149" y="2574"/>
                  </a:lnTo>
                  <a:lnTo>
                    <a:pt x="145" y="2579"/>
                  </a:lnTo>
                  <a:lnTo>
                    <a:pt x="145" y="2582"/>
                  </a:lnTo>
                  <a:lnTo>
                    <a:pt x="145" y="2584"/>
                  </a:lnTo>
                  <a:lnTo>
                    <a:pt x="147" y="2584"/>
                  </a:lnTo>
                  <a:lnTo>
                    <a:pt x="147" y="2584"/>
                  </a:lnTo>
                  <a:lnTo>
                    <a:pt x="147" y="2582"/>
                  </a:lnTo>
                  <a:lnTo>
                    <a:pt x="149" y="2579"/>
                  </a:lnTo>
                  <a:lnTo>
                    <a:pt x="152" y="2579"/>
                  </a:lnTo>
                  <a:lnTo>
                    <a:pt x="156" y="2577"/>
                  </a:lnTo>
                  <a:lnTo>
                    <a:pt x="161" y="2577"/>
                  </a:lnTo>
                  <a:lnTo>
                    <a:pt x="164" y="2579"/>
                  </a:lnTo>
                  <a:lnTo>
                    <a:pt x="164" y="2579"/>
                  </a:lnTo>
                  <a:lnTo>
                    <a:pt x="166" y="2579"/>
                  </a:lnTo>
                  <a:lnTo>
                    <a:pt x="166" y="2577"/>
                  </a:lnTo>
                  <a:lnTo>
                    <a:pt x="166" y="2577"/>
                  </a:lnTo>
                  <a:lnTo>
                    <a:pt x="168" y="2574"/>
                  </a:lnTo>
                  <a:lnTo>
                    <a:pt x="168" y="2574"/>
                  </a:lnTo>
                  <a:lnTo>
                    <a:pt x="168" y="2574"/>
                  </a:lnTo>
                  <a:lnTo>
                    <a:pt x="168" y="2572"/>
                  </a:lnTo>
                  <a:lnTo>
                    <a:pt x="182" y="2572"/>
                  </a:lnTo>
                  <a:lnTo>
                    <a:pt x="192" y="2570"/>
                  </a:lnTo>
                  <a:lnTo>
                    <a:pt x="197" y="2565"/>
                  </a:lnTo>
                  <a:lnTo>
                    <a:pt x="201" y="2560"/>
                  </a:lnTo>
                  <a:lnTo>
                    <a:pt x="208" y="2553"/>
                  </a:lnTo>
                  <a:lnTo>
                    <a:pt x="213" y="2548"/>
                  </a:lnTo>
                  <a:lnTo>
                    <a:pt x="216" y="2541"/>
                  </a:lnTo>
                  <a:lnTo>
                    <a:pt x="218" y="2537"/>
                  </a:lnTo>
                  <a:lnTo>
                    <a:pt x="218" y="2534"/>
                  </a:lnTo>
                  <a:lnTo>
                    <a:pt x="216" y="2532"/>
                  </a:lnTo>
                  <a:lnTo>
                    <a:pt x="211" y="2527"/>
                  </a:lnTo>
                  <a:lnTo>
                    <a:pt x="213" y="2525"/>
                  </a:lnTo>
                  <a:lnTo>
                    <a:pt x="211" y="2525"/>
                  </a:lnTo>
                  <a:lnTo>
                    <a:pt x="208" y="2522"/>
                  </a:lnTo>
                  <a:lnTo>
                    <a:pt x="208" y="2520"/>
                  </a:lnTo>
                  <a:lnTo>
                    <a:pt x="208" y="2520"/>
                  </a:lnTo>
                  <a:lnTo>
                    <a:pt x="213" y="2520"/>
                  </a:lnTo>
                  <a:lnTo>
                    <a:pt x="213" y="2520"/>
                  </a:lnTo>
                  <a:lnTo>
                    <a:pt x="216" y="2520"/>
                  </a:lnTo>
                  <a:lnTo>
                    <a:pt x="218" y="2520"/>
                  </a:lnTo>
                  <a:lnTo>
                    <a:pt x="218" y="2522"/>
                  </a:lnTo>
                  <a:lnTo>
                    <a:pt x="220" y="2525"/>
                  </a:lnTo>
                  <a:lnTo>
                    <a:pt x="223" y="2525"/>
                  </a:lnTo>
                  <a:lnTo>
                    <a:pt x="225" y="2522"/>
                  </a:lnTo>
                  <a:lnTo>
                    <a:pt x="227" y="2522"/>
                  </a:lnTo>
                  <a:lnTo>
                    <a:pt x="225" y="2518"/>
                  </a:lnTo>
                  <a:lnTo>
                    <a:pt x="227" y="2518"/>
                  </a:lnTo>
                  <a:lnTo>
                    <a:pt x="227" y="2515"/>
                  </a:lnTo>
                  <a:lnTo>
                    <a:pt x="230" y="2518"/>
                  </a:lnTo>
                  <a:lnTo>
                    <a:pt x="232" y="2520"/>
                  </a:lnTo>
                  <a:lnTo>
                    <a:pt x="230" y="2522"/>
                  </a:lnTo>
                  <a:lnTo>
                    <a:pt x="227" y="2527"/>
                  </a:lnTo>
                  <a:lnTo>
                    <a:pt x="227" y="2537"/>
                  </a:lnTo>
                  <a:lnTo>
                    <a:pt x="227" y="2541"/>
                  </a:lnTo>
                  <a:lnTo>
                    <a:pt x="227" y="2544"/>
                  </a:lnTo>
                  <a:lnTo>
                    <a:pt x="223" y="2544"/>
                  </a:lnTo>
                  <a:lnTo>
                    <a:pt x="223" y="2548"/>
                  </a:lnTo>
                  <a:lnTo>
                    <a:pt x="225" y="2553"/>
                  </a:lnTo>
                  <a:lnTo>
                    <a:pt x="230" y="2560"/>
                  </a:lnTo>
                  <a:lnTo>
                    <a:pt x="234" y="2565"/>
                  </a:lnTo>
                  <a:lnTo>
                    <a:pt x="237" y="2567"/>
                  </a:lnTo>
                  <a:lnTo>
                    <a:pt x="234" y="2567"/>
                  </a:lnTo>
                  <a:lnTo>
                    <a:pt x="234" y="2565"/>
                  </a:lnTo>
                  <a:lnTo>
                    <a:pt x="234" y="2565"/>
                  </a:lnTo>
                  <a:lnTo>
                    <a:pt x="234" y="2567"/>
                  </a:lnTo>
                  <a:lnTo>
                    <a:pt x="242" y="2570"/>
                  </a:lnTo>
                  <a:lnTo>
                    <a:pt x="244" y="2570"/>
                  </a:lnTo>
                  <a:lnTo>
                    <a:pt x="246" y="2572"/>
                  </a:lnTo>
                  <a:lnTo>
                    <a:pt x="249" y="2574"/>
                  </a:lnTo>
                  <a:lnTo>
                    <a:pt x="249" y="2577"/>
                  </a:lnTo>
                  <a:lnTo>
                    <a:pt x="253" y="2579"/>
                  </a:lnTo>
                  <a:lnTo>
                    <a:pt x="256" y="2582"/>
                  </a:lnTo>
                  <a:lnTo>
                    <a:pt x="260" y="2582"/>
                  </a:lnTo>
                  <a:lnTo>
                    <a:pt x="265" y="2582"/>
                  </a:lnTo>
                  <a:lnTo>
                    <a:pt x="272" y="2579"/>
                  </a:lnTo>
                  <a:lnTo>
                    <a:pt x="277" y="2584"/>
                  </a:lnTo>
                  <a:lnTo>
                    <a:pt x="279" y="2584"/>
                  </a:lnTo>
                  <a:lnTo>
                    <a:pt x="284" y="2584"/>
                  </a:lnTo>
                  <a:lnTo>
                    <a:pt x="294" y="2579"/>
                  </a:lnTo>
                  <a:lnTo>
                    <a:pt x="298" y="2579"/>
                  </a:lnTo>
                  <a:lnTo>
                    <a:pt x="301" y="2579"/>
                  </a:lnTo>
                  <a:lnTo>
                    <a:pt x="305" y="2577"/>
                  </a:lnTo>
                  <a:lnTo>
                    <a:pt x="308" y="2574"/>
                  </a:lnTo>
                  <a:lnTo>
                    <a:pt x="312" y="2563"/>
                  </a:lnTo>
                  <a:lnTo>
                    <a:pt x="322" y="2560"/>
                  </a:lnTo>
                  <a:lnTo>
                    <a:pt x="324" y="2560"/>
                  </a:lnTo>
                  <a:lnTo>
                    <a:pt x="327" y="2560"/>
                  </a:lnTo>
                  <a:lnTo>
                    <a:pt x="324" y="2560"/>
                  </a:lnTo>
                  <a:lnTo>
                    <a:pt x="324" y="2563"/>
                  </a:lnTo>
                  <a:lnTo>
                    <a:pt x="322" y="2563"/>
                  </a:lnTo>
                  <a:lnTo>
                    <a:pt x="320" y="2563"/>
                  </a:lnTo>
                  <a:lnTo>
                    <a:pt x="312" y="2567"/>
                  </a:lnTo>
                  <a:lnTo>
                    <a:pt x="312" y="2570"/>
                  </a:lnTo>
                  <a:lnTo>
                    <a:pt x="312" y="2570"/>
                  </a:lnTo>
                  <a:lnTo>
                    <a:pt x="317" y="2570"/>
                  </a:lnTo>
                  <a:lnTo>
                    <a:pt x="317" y="2570"/>
                  </a:lnTo>
                  <a:lnTo>
                    <a:pt x="317" y="2572"/>
                  </a:lnTo>
                  <a:lnTo>
                    <a:pt x="317" y="2572"/>
                  </a:lnTo>
                  <a:lnTo>
                    <a:pt x="320" y="2572"/>
                  </a:lnTo>
                  <a:lnTo>
                    <a:pt x="327" y="2572"/>
                  </a:lnTo>
                  <a:lnTo>
                    <a:pt x="327" y="2572"/>
                  </a:lnTo>
                  <a:lnTo>
                    <a:pt x="327" y="2572"/>
                  </a:lnTo>
                  <a:lnTo>
                    <a:pt x="329" y="2572"/>
                  </a:lnTo>
                  <a:lnTo>
                    <a:pt x="331" y="2570"/>
                  </a:lnTo>
                  <a:lnTo>
                    <a:pt x="341" y="2565"/>
                  </a:lnTo>
                  <a:lnTo>
                    <a:pt x="346" y="2567"/>
                  </a:lnTo>
                  <a:lnTo>
                    <a:pt x="348" y="2567"/>
                  </a:lnTo>
                  <a:lnTo>
                    <a:pt x="350" y="2570"/>
                  </a:lnTo>
                  <a:lnTo>
                    <a:pt x="350" y="2570"/>
                  </a:lnTo>
                  <a:lnTo>
                    <a:pt x="350" y="2570"/>
                  </a:lnTo>
                  <a:lnTo>
                    <a:pt x="350" y="2567"/>
                  </a:lnTo>
                  <a:lnTo>
                    <a:pt x="350" y="2567"/>
                  </a:lnTo>
                  <a:lnTo>
                    <a:pt x="353" y="2565"/>
                  </a:lnTo>
                  <a:lnTo>
                    <a:pt x="355" y="2570"/>
                  </a:lnTo>
                  <a:lnTo>
                    <a:pt x="355" y="2570"/>
                  </a:lnTo>
                  <a:lnTo>
                    <a:pt x="355" y="2565"/>
                  </a:lnTo>
                  <a:lnTo>
                    <a:pt x="355" y="2565"/>
                  </a:lnTo>
                  <a:lnTo>
                    <a:pt x="357" y="2563"/>
                  </a:lnTo>
                  <a:lnTo>
                    <a:pt x="360" y="2563"/>
                  </a:lnTo>
                  <a:lnTo>
                    <a:pt x="360" y="2563"/>
                  </a:lnTo>
                  <a:lnTo>
                    <a:pt x="362" y="2563"/>
                  </a:lnTo>
                  <a:lnTo>
                    <a:pt x="360" y="2560"/>
                  </a:lnTo>
                  <a:lnTo>
                    <a:pt x="357" y="2560"/>
                  </a:lnTo>
                  <a:lnTo>
                    <a:pt x="355" y="2558"/>
                  </a:lnTo>
                  <a:lnTo>
                    <a:pt x="353" y="2558"/>
                  </a:lnTo>
                  <a:lnTo>
                    <a:pt x="355" y="2558"/>
                  </a:lnTo>
                  <a:lnTo>
                    <a:pt x="355" y="2553"/>
                  </a:lnTo>
                  <a:lnTo>
                    <a:pt x="348" y="2553"/>
                  </a:lnTo>
                  <a:lnTo>
                    <a:pt x="343" y="2548"/>
                  </a:lnTo>
                  <a:lnTo>
                    <a:pt x="341" y="2548"/>
                  </a:lnTo>
                  <a:lnTo>
                    <a:pt x="334" y="2551"/>
                  </a:lnTo>
                  <a:lnTo>
                    <a:pt x="327" y="2551"/>
                  </a:lnTo>
                  <a:lnTo>
                    <a:pt x="324" y="2551"/>
                  </a:lnTo>
                  <a:lnTo>
                    <a:pt x="322" y="2548"/>
                  </a:lnTo>
                  <a:lnTo>
                    <a:pt x="320" y="2548"/>
                  </a:lnTo>
                  <a:lnTo>
                    <a:pt x="315" y="2548"/>
                  </a:lnTo>
                  <a:lnTo>
                    <a:pt x="312" y="2546"/>
                  </a:lnTo>
                  <a:lnTo>
                    <a:pt x="308" y="2544"/>
                  </a:lnTo>
                  <a:lnTo>
                    <a:pt x="305" y="2544"/>
                  </a:lnTo>
                  <a:lnTo>
                    <a:pt x="303" y="2546"/>
                  </a:lnTo>
                  <a:lnTo>
                    <a:pt x="301" y="2546"/>
                  </a:lnTo>
                  <a:lnTo>
                    <a:pt x="301" y="2548"/>
                  </a:lnTo>
                  <a:lnTo>
                    <a:pt x="298" y="2548"/>
                  </a:lnTo>
                  <a:lnTo>
                    <a:pt x="298" y="2546"/>
                  </a:lnTo>
                  <a:lnTo>
                    <a:pt x="294" y="2548"/>
                  </a:lnTo>
                  <a:lnTo>
                    <a:pt x="294" y="2544"/>
                  </a:lnTo>
                  <a:lnTo>
                    <a:pt x="296" y="2541"/>
                  </a:lnTo>
                  <a:lnTo>
                    <a:pt x="294" y="2539"/>
                  </a:lnTo>
                  <a:lnTo>
                    <a:pt x="294" y="2539"/>
                  </a:lnTo>
                  <a:lnTo>
                    <a:pt x="291" y="2539"/>
                  </a:lnTo>
                  <a:lnTo>
                    <a:pt x="291" y="2534"/>
                  </a:lnTo>
                  <a:lnTo>
                    <a:pt x="291" y="2534"/>
                  </a:lnTo>
                  <a:lnTo>
                    <a:pt x="291" y="2532"/>
                  </a:lnTo>
                  <a:lnTo>
                    <a:pt x="289" y="2532"/>
                  </a:lnTo>
                  <a:lnTo>
                    <a:pt x="289" y="2532"/>
                  </a:lnTo>
                  <a:lnTo>
                    <a:pt x="289" y="2530"/>
                  </a:lnTo>
                  <a:lnTo>
                    <a:pt x="289" y="2527"/>
                  </a:lnTo>
                  <a:lnTo>
                    <a:pt x="291" y="2527"/>
                  </a:lnTo>
                  <a:lnTo>
                    <a:pt x="291" y="2527"/>
                  </a:lnTo>
                  <a:lnTo>
                    <a:pt x="294" y="2525"/>
                  </a:lnTo>
                  <a:lnTo>
                    <a:pt x="294" y="2527"/>
                  </a:lnTo>
                  <a:lnTo>
                    <a:pt x="294" y="2530"/>
                  </a:lnTo>
                  <a:lnTo>
                    <a:pt x="296" y="2530"/>
                  </a:lnTo>
                  <a:lnTo>
                    <a:pt x="296" y="2532"/>
                  </a:lnTo>
                  <a:lnTo>
                    <a:pt x="298" y="2530"/>
                  </a:lnTo>
                  <a:lnTo>
                    <a:pt x="301" y="2532"/>
                  </a:lnTo>
                  <a:lnTo>
                    <a:pt x="301" y="2534"/>
                  </a:lnTo>
                  <a:lnTo>
                    <a:pt x="298" y="2537"/>
                  </a:lnTo>
                  <a:lnTo>
                    <a:pt x="296" y="2539"/>
                  </a:lnTo>
                  <a:lnTo>
                    <a:pt x="296" y="2544"/>
                  </a:lnTo>
                  <a:lnTo>
                    <a:pt x="296" y="2544"/>
                  </a:lnTo>
                  <a:lnTo>
                    <a:pt x="298" y="2541"/>
                  </a:lnTo>
                  <a:lnTo>
                    <a:pt x="301" y="2541"/>
                  </a:lnTo>
                  <a:lnTo>
                    <a:pt x="303" y="2541"/>
                  </a:lnTo>
                  <a:lnTo>
                    <a:pt x="303" y="2539"/>
                  </a:lnTo>
                  <a:lnTo>
                    <a:pt x="303" y="2537"/>
                  </a:lnTo>
                  <a:lnTo>
                    <a:pt x="303" y="2537"/>
                  </a:lnTo>
                  <a:lnTo>
                    <a:pt x="303" y="2537"/>
                  </a:lnTo>
                  <a:lnTo>
                    <a:pt x="305" y="2534"/>
                  </a:lnTo>
                  <a:lnTo>
                    <a:pt x="312" y="2534"/>
                  </a:lnTo>
                  <a:lnTo>
                    <a:pt x="315" y="2530"/>
                  </a:lnTo>
                  <a:lnTo>
                    <a:pt x="317" y="2527"/>
                  </a:lnTo>
                  <a:lnTo>
                    <a:pt x="315" y="2527"/>
                  </a:lnTo>
                  <a:lnTo>
                    <a:pt x="312" y="2527"/>
                  </a:lnTo>
                  <a:lnTo>
                    <a:pt x="310" y="2530"/>
                  </a:lnTo>
                  <a:lnTo>
                    <a:pt x="308" y="2527"/>
                  </a:lnTo>
                  <a:lnTo>
                    <a:pt x="303" y="2530"/>
                  </a:lnTo>
                  <a:lnTo>
                    <a:pt x="301" y="2530"/>
                  </a:lnTo>
                  <a:lnTo>
                    <a:pt x="298" y="2530"/>
                  </a:lnTo>
                  <a:lnTo>
                    <a:pt x="298" y="2527"/>
                  </a:lnTo>
                  <a:lnTo>
                    <a:pt x="298" y="2527"/>
                  </a:lnTo>
                  <a:lnTo>
                    <a:pt x="301" y="2525"/>
                  </a:lnTo>
                  <a:lnTo>
                    <a:pt x="303" y="2522"/>
                  </a:lnTo>
                  <a:lnTo>
                    <a:pt x="305" y="2520"/>
                  </a:lnTo>
                  <a:lnTo>
                    <a:pt x="308" y="2520"/>
                  </a:lnTo>
                  <a:lnTo>
                    <a:pt x="308" y="2522"/>
                  </a:lnTo>
                  <a:lnTo>
                    <a:pt x="310" y="2522"/>
                  </a:lnTo>
                  <a:lnTo>
                    <a:pt x="310" y="2522"/>
                  </a:lnTo>
                  <a:lnTo>
                    <a:pt x="312" y="2520"/>
                  </a:lnTo>
                  <a:lnTo>
                    <a:pt x="310" y="2518"/>
                  </a:lnTo>
                  <a:lnTo>
                    <a:pt x="312" y="2518"/>
                  </a:lnTo>
                  <a:lnTo>
                    <a:pt x="312" y="2518"/>
                  </a:lnTo>
                  <a:lnTo>
                    <a:pt x="315" y="2518"/>
                  </a:lnTo>
                  <a:lnTo>
                    <a:pt x="315" y="2520"/>
                  </a:lnTo>
                  <a:lnTo>
                    <a:pt x="317" y="2520"/>
                  </a:lnTo>
                  <a:lnTo>
                    <a:pt x="317" y="2520"/>
                  </a:lnTo>
                  <a:lnTo>
                    <a:pt x="317" y="2515"/>
                  </a:lnTo>
                  <a:lnTo>
                    <a:pt x="320" y="2513"/>
                  </a:lnTo>
                  <a:lnTo>
                    <a:pt x="315" y="2508"/>
                  </a:lnTo>
                  <a:lnTo>
                    <a:pt x="312" y="2511"/>
                  </a:lnTo>
                  <a:lnTo>
                    <a:pt x="312" y="2513"/>
                  </a:lnTo>
                  <a:lnTo>
                    <a:pt x="310" y="2513"/>
                  </a:lnTo>
                  <a:lnTo>
                    <a:pt x="308" y="2518"/>
                  </a:lnTo>
                  <a:lnTo>
                    <a:pt x="308" y="2520"/>
                  </a:lnTo>
                  <a:lnTo>
                    <a:pt x="308" y="2520"/>
                  </a:lnTo>
                  <a:lnTo>
                    <a:pt x="308" y="2520"/>
                  </a:lnTo>
                  <a:lnTo>
                    <a:pt x="308" y="2518"/>
                  </a:lnTo>
                  <a:lnTo>
                    <a:pt x="310" y="2508"/>
                  </a:lnTo>
                  <a:lnTo>
                    <a:pt x="312" y="2501"/>
                  </a:lnTo>
                  <a:lnTo>
                    <a:pt x="315" y="2499"/>
                  </a:lnTo>
                  <a:lnTo>
                    <a:pt x="312" y="2482"/>
                  </a:lnTo>
                  <a:lnTo>
                    <a:pt x="315" y="2478"/>
                  </a:lnTo>
                  <a:lnTo>
                    <a:pt x="317" y="2473"/>
                  </a:lnTo>
                  <a:lnTo>
                    <a:pt x="317" y="2473"/>
                  </a:lnTo>
                  <a:lnTo>
                    <a:pt x="317" y="2475"/>
                  </a:lnTo>
                  <a:lnTo>
                    <a:pt x="315" y="2478"/>
                  </a:lnTo>
                  <a:lnTo>
                    <a:pt x="312" y="2480"/>
                  </a:lnTo>
                  <a:lnTo>
                    <a:pt x="312" y="2480"/>
                  </a:lnTo>
                  <a:lnTo>
                    <a:pt x="312" y="2480"/>
                  </a:lnTo>
                  <a:lnTo>
                    <a:pt x="315" y="2470"/>
                  </a:lnTo>
                  <a:lnTo>
                    <a:pt x="315" y="2466"/>
                  </a:lnTo>
                  <a:lnTo>
                    <a:pt x="315" y="2463"/>
                  </a:lnTo>
                  <a:lnTo>
                    <a:pt x="312" y="2459"/>
                  </a:lnTo>
                  <a:lnTo>
                    <a:pt x="310" y="2459"/>
                  </a:lnTo>
                  <a:lnTo>
                    <a:pt x="305" y="2456"/>
                  </a:lnTo>
                  <a:lnTo>
                    <a:pt x="303" y="2456"/>
                  </a:lnTo>
                  <a:lnTo>
                    <a:pt x="301" y="2456"/>
                  </a:lnTo>
                  <a:lnTo>
                    <a:pt x="298" y="2456"/>
                  </a:lnTo>
                  <a:lnTo>
                    <a:pt x="296" y="2456"/>
                  </a:lnTo>
                  <a:lnTo>
                    <a:pt x="291" y="2454"/>
                  </a:lnTo>
                  <a:lnTo>
                    <a:pt x="286" y="2454"/>
                  </a:lnTo>
                  <a:lnTo>
                    <a:pt x="282" y="2454"/>
                  </a:lnTo>
                  <a:lnTo>
                    <a:pt x="282" y="2454"/>
                  </a:lnTo>
                  <a:lnTo>
                    <a:pt x="279" y="2454"/>
                  </a:lnTo>
                  <a:lnTo>
                    <a:pt x="277" y="2452"/>
                  </a:lnTo>
                  <a:lnTo>
                    <a:pt x="275" y="2454"/>
                  </a:lnTo>
                  <a:lnTo>
                    <a:pt x="272" y="2449"/>
                  </a:lnTo>
                  <a:lnTo>
                    <a:pt x="270" y="2449"/>
                  </a:lnTo>
                  <a:lnTo>
                    <a:pt x="268" y="2449"/>
                  </a:lnTo>
                  <a:lnTo>
                    <a:pt x="265" y="2447"/>
                  </a:lnTo>
                  <a:lnTo>
                    <a:pt x="265" y="2447"/>
                  </a:lnTo>
                  <a:lnTo>
                    <a:pt x="263" y="2447"/>
                  </a:lnTo>
                  <a:lnTo>
                    <a:pt x="260" y="2440"/>
                  </a:lnTo>
                  <a:lnTo>
                    <a:pt x="260" y="2440"/>
                  </a:lnTo>
                  <a:lnTo>
                    <a:pt x="260" y="2440"/>
                  </a:lnTo>
                  <a:lnTo>
                    <a:pt x="263" y="2437"/>
                  </a:lnTo>
                  <a:lnTo>
                    <a:pt x="263" y="2435"/>
                  </a:lnTo>
                  <a:lnTo>
                    <a:pt x="260" y="2435"/>
                  </a:lnTo>
                  <a:lnTo>
                    <a:pt x="263" y="2433"/>
                  </a:lnTo>
                  <a:lnTo>
                    <a:pt x="263" y="2430"/>
                  </a:lnTo>
                  <a:lnTo>
                    <a:pt x="265" y="2433"/>
                  </a:lnTo>
                  <a:lnTo>
                    <a:pt x="265" y="2430"/>
                  </a:lnTo>
                  <a:lnTo>
                    <a:pt x="265" y="2430"/>
                  </a:lnTo>
                  <a:lnTo>
                    <a:pt x="265" y="2430"/>
                  </a:lnTo>
                  <a:lnTo>
                    <a:pt x="268" y="2428"/>
                  </a:lnTo>
                  <a:lnTo>
                    <a:pt x="268" y="2430"/>
                  </a:lnTo>
                  <a:lnTo>
                    <a:pt x="270" y="2428"/>
                  </a:lnTo>
                  <a:lnTo>
                    <a:pt x="275" y="2426"/>
                  </a:lnTo>
                  <a:lnTo>
                    <a:pt x="277" y="2426"/>
                  </a:lnTo>
                  <a:lnTo>
                    <a:pt x="279" y="2423"/>
                  </a:lnTo>
                  <a:lnTo>
                    <a:pt x="279" y="2423"/>
                  </a:lnTo>
                  <a:lnTo>
                    <a:pt x="279" y="2423"/>
                  </a:lnTo>
                  <a:lnTo>
                    <a:pt x="282" y="2426"/>
                  </a:lnTo>
                  <a:lnTo>
                    <a:pt x="284" y="2423"/>
                  </a:lnTo>
                  <a:lnTo>
                    <a:pt x="284" y="2426"/>
                  </a:lnTo>
                  <a:lnTo>
                    <a:pt x="284" y="2426"/>
                  </a:lnTo>
                  <a:lnTo>
                    <a:pt x="286" y="2423"/>
                  </a:lnTo>
                  <a:lnTo>
                    <a:pt x="289" y="2423"/>
                  </a:lnTo>
                  <a:lnTo>
                    <a:pt x="291" y="2426"/>
                  </a:lnTo>
                  <a:lnTo>
                    <a:pt x="294" y="2426"/>
                  </a:lnTo>
                  <a:lnTo>
                    <a:pt x="298" y="2428"/>
                  </a:lnTo>
                  <a:lnTo>
                    <a:pt x="301" y="2428"/>
                  </a:lnTo>
                  <a:lnTo>
                    <a:pt x="303" y="2426"/>
                  </a:lnTo>
                  <a:lnTo>
                    <a:pt x="308" y="2426"/>
                  </a:lnTo>
                  <a:lnTo>
                    <a:pt x="308" y="2426"/>
                  </a:lnTo>
                  <a:lnTo>
                    <a:pt x="310" y="2423"/>
                  </a:lnTo>
                  <a:lnTo>
                    <a:pt x="312" y="2423"/>
                  </a:lnTo>
                  <a:lnTo>
                    <a:pt x="315" y="2423"/>
                  </a:lnTo>
                  <a:lnTo>
                    <a:pt x="320" y="2423"/>
                  </a:lnTo>
                  <a:lnTo>
                    <a:pt x="320" y="2421"/>
                  </a:lnTo>
                  <a:lnTo>
                    <a:pt x="320" y="2421"/>
                  </a:lnTo>
                  <a:lnTo>
                    <a:pt x="324" y="2418"/>
                  </a:lnTo>
                  <a:lnTo>
                    <a:pt x="327" y="2416"/>
                  </a:lnTo>
                  <a:lnTo>
                    <a:pt x="329" y="2416"/>
                  </a:lnTo>
                  <a:lnTo>
                    <a:pt x="331" y="2416"/>
                  </a:lnTo>
                  <a:lnTo>
                    <a:pt x="331" y="2414"/>
                  </a:lnTo>
                  <a:lnTo>
                    <a:pt x="334" y="2414"/>
                  </a:lnTo>
                  <a:lnTo>
                    <a:pt x="336" y="2411"/>
                  </a:lnTo>
                  <a:lnTo>
                    <a:pt x="339" y="2414"/>
                  </a:lnTo>
                  <a:lnTo>
                    <a:pt x="341" y="2409"/>
                  </a:lnTo>
                  <a:lnTo>
                    <a:pt x="346" y="2409"/>
                  </a:lnTo>
                  <a:lnTo>
                    <a:pt x="346" y="2409"/>
                  </a:lnTo>
                  <a:lnTo>
                    <a:pt x="348" y="2407"/>
                  </a:lnTo>
                  <a:lnTo>
                    <a:pt x="353" y="2404"/>
                  </a:lnTo>
                  <a:lnTo>
                    <a:pt x="353" y="2404"/>
                  </a:lnTo>
                  <a:lnTo>
                    <a:pt x="353" y="2402"/>
                  </a:lnTo>
                  <a:lnTo>
                    <a:pt x="355" y="2404"/>
                  </a:lnTo>
                  <a:lnTo>
                    <a:pt x="355" y="2402"/>
                  </a:lnTo>
                  <a:lnTo>
                    <a:pt x="357" y="2400"/>
                  </a:lnTo>
                  <a:lnTo>
                    <a:pt x="357" y="2397"/>
                  </a:lnTo>
                  <a:lnTo>
                    <a:pt x="357" y="2397"/>
                  </a:lnTo>
                  <a:lnTo>
                    <a:pt x="357" y="2395"/>
                  </a:lnTo>
                  <a:lnTo>
                    <a:pt x="360" y="2395"/>
                  </a:lnTo>
                  <a:lnTo>
                    <a:pt x="362" y="2392"/>
                  </a:lnTo>
                  <a:lnTo>
                    <a:pt x="365" y="2392"/>
                  </a:lnTo>
                  <a:lnTo>
                    <a:pt x="365" y="2392"/>
                  </a:lnTo>
                  <a:lnTo>
                    <a:pt x="365" y="2390"/>
                  </a:lnTo>
                  <a:lnTo>
                    <a:pt x="372" y="2388"/>
                  </a:lnTo>
                  <a:lnTo>
                    <a:pt x="374" y="2385"/>
                  </a:lnTo>
                  <a:lnTo>
                    <a:pt x="381" y="2385"/>
                  </a:lnTo>
                  <a:lnTo>
                    <a:pt x="383" y="2383"/>
                  </a:lnTo>
                  <a:lnTo>
                    <a:pt x="386" y="2383"/>
                  </a:lnTo>
                  <a:lnTo>
                    <a:pt x="388" y="2371"/>
                  </a:lnTo>
                  <a:lnTo>
                    <a:pt x="391" y="2369"/>
                  </a:lnTo>
                  <a:lnTo>
                    <a:pt x="388" y="2364"/>
                  </a:lnTo>
                  <a:lnTo>
                    <a:pt x="391" y="2359"/>
                  </a:lnTo>
                  <a:lnTo>
                    <a:pt x="388" y="2357"/>
                  </a:lnTo>
                  <a:lnTo>
                    <a:pt x="388" y="2355"/>
                  </a:lnTo>
                  <a:lnTo>
                    <a:pt x="391" y="2355"/>
                  </a:lnTo>
                  <a:lnTo>
                    <a:pt x="391" y="2355"/>
                  </a:lnTo>
                  <a:lnTo>
                    <a:pt x="391" y="2355"/>
                  </a:lnTo>
                  <a:lnTo>
                    <a:pt x="388" y="2352"/>
                  </a:lnTo>
                  <a:lnTo>
                    <a:pt x="388" y="2352"/>
                  </a:lnTo>
                  <a:lnTo>
                    <a:pt x="388" y="2350"/>
                  </a:lnTo>
                  <a:lnTo>
                    <a:pt x="393" y="2348"/>
                  </a:lnTo>
                  <a:lnTo>
                    <a:pt x="393" y="2348"/>
                  </a:lnTo>
                  <a:lnTo>
                    <a:pt x="388" y="2345"/>
                  </a:lnTo>
                  <a:lnTo>
                    <a:pt x="388" y="2345"/>
                  </a:lnTo>
                  <a:lnTo>
                    <a:pt x="391" y="2345"/>
                  </a:lnTo>
                  <a:lnTo>
                    <a:pt x="393" y="2345"/>
                  </a:lnTo>
                  <a:lnTo>
                    <a:pt x="393" y="2340"/>
                  </a:lnTo>
                  <a:lnTo>
                    <a:pt x="393" y="2340"/>
                  </a:lnTo>
                  <a:lnTo>
                    <a:pt x="395" y="2338"/>
                  </a:lnTo>
                  <a:lnTo>
                    <a:pt x="393" y="2336"/>
                  </a:lnTo>
                  <a:lnTo>
                    <a:pt x="391" y="2336"/>
                  </a:lnTo>
                  <a:lnTo>
                    <a:pt x="391" y="2333"/>
                  </a:lnTo>
                  <a:lnTo>
                    <a:pt x="391" y="2331"/>
                  </a:lnTo>
                  <a:lnTo>
                    <a:pt x="398" y="2326"/>
                  </a:lnTo>
                  <a:lnTo>
                    <a:pt x="398" y="2322"/>
                  </a:lnTo>
                  <a:lnTo>
                    <a:pt x="398" y="2322"/>
                  </a:lnTo>
                  <a:lnTo>
                    <a:pt x="398" y="2319"/>
                  </a:lnTo>
                  <a:lnTo>
                    <a:pt x="381" y="2303"/>
                  </a:lnTo>
                  <a:lnTo>
                    <a:pt x="381" y="2303"/>
                  </a:lnTo>
                  <a:lnTo>
                    <a:pt x="376" y="2305"/>
                  </a:lnTo>
                  <a:lnTo>
                    <a:pt x="374" y="2305"/>
                  </a:lnTo>
                  <a:lnTo>
                    <a:pt x="372" y="2305"/>
                  </a:lnTo>
                  <a:lnTo>
                    <a:pt x="369" y="2303"/>
                  </a:lnTo>
                  <a:lnTo>
                    <a:pt x="367" y="2303"/>
                  </a:lnTo>
                  <a:lnTo>
                    <a:pt x="367" y="2303"/>
                  </a:lnTo>
                  <a:lnTo>
                    <a:pt x="367" y="2303"/>
                  </a:lnTo>
                  <a:lnTo>
                    <a:pt x="365" y="2300"/>
                  </a:lnTo>
                  <a:lnTo>
                    <a:pt x="362" y="2300"/>
                  </a:lnTo>
                  <a:lnTo>
                    <a:pt x="357" y="2300"/>
                  </a:lnTo>
                  <a:lnTo>
                    <a:pt x="357" y="2303"/>
                  </a:lnTo>
                  <a:lnTo>
                    <a:pt x="357" y="2305"/>
                  </a:lnTo>
                  <a:lnTo>
                    <a:pt x="355" y="2307"/>
                  </a:lnTo>
                  <a:lnTo>
                    <a:pt x="353" y="2307"/>
                  </a:lnTo>
                  <a:lnTo>
                    <a:pt x="346" y="2312"/>
                  </a:lnTo>
                  <a:lnTo>
                    <a:pt x="341" y="2314"/>
                  </a:lnTo>
                  <a:lnTo>
                    <a:pt x="339" y="2314"/>
                  </a:lnTo>
                  <a:lnTo>
                    <a:pt x="329" y="2317"/>
                  </a:lnTo>
                  <a:lnTo>
                    <a:pt x="327" y="2319"/>
                  </a:lnTo>
                  <a:lnTo>
                    <a:pt x="324" y="2319"/>
                  </a:lnTo>
                  <a:lnTo>
                    <a:pt x="322" y="2317"/>
                  </a:lnTo>
                  <a:lnTo>
                    <a:pt x="320" y="2314"/>
                  </a:lnTo>
                  <a:lnTo>
                    <a:pt x="317" y="2314"/>
                  </a:lnTo>
                  <a:lnTo>
                    <a:pt x="317" y="2314"/>
                  </a:lnTo>
                  <a:lnTo>
                    <a:pt x="315" y="2314"/>
                  </a:lnTo>
                  <a:lnTo>
                    <a:pt x="312" y="2314"/>
                  </a:lnTo>
                  <a:lnTo>
                    <a:pt x="310" y="2314"/>
                  </a:lnTo>
                  <a:lnTo>
                    <a:pt x="305" y="2314"/>
                  </a:lnTo>
                  <a:lnTo>
                    <a:pt x="301" y="2314"/>
                  </a:lnTo>
                  <a:lnTo>
                    <a:pt x="301" y="2314"/>
                  </a:lnTo>
                  <a:lnTo>
                    <a:pt x="301" y="2317"/>
                  </a:lnTo>
                  <a:lnTo>
                    <a:pt x="298" y="2322"/>
                  </a:lnTo>
                  <a:lnTo>
                    <a:pt x="294" y="2324"/>
                  </a:lnTo>
                  <a:lnTo>
                    <a:pt x="289" y="2324"/>
                  </a:lnTo>
                  <a:lnTo>
                    <a:pt x="286" y="2326"/>
                  </a:lnTo>
                  <a:lnTo>
                    <a:pt x="286" y="2326"/>
                  </a:lnTo>
                  <a:lnTo>
                    <a:pt x="286" y="2324"/>
                  </a:lnTo>
                  <a:lnTo>
                    <a:pt x="286" y="2324"/>
                  </a:lnTo>
                  <a:lnTo>
                    <a:pt x="284" y="2324"/>
                  </a:lnTo>
                  <a:lnTo>
                    <a:pt x="284" y="2324"/>
                  </a:lnTo>
                  <a:lnTo>
                    <a:pt x="282" y="2324"/>
                  </a:lnTo>
                  <a:lnTo>
                    <a:pt x="279" y="2324"/>
                  </a:lnTo>
                  <a:lnTo>
                    <a:pt x="277" y="2324"/>
                  </a:lnTo>
                  <a:lnTo>
                    <a:pt x="277" y="2324"/>
                  </a:lnTo>
                  <a:lnTo>
                    <a:pt x="275" y="2324"/>
                  </a:lnTo>
                  <a:lnTo>
                    <a:pt x="272" y="2324"/>
                  </a:lnTo>
                  <a:lnTo>
                    <a:pt x="270" y="2324"/>
                  </a:lnTo>
                  <a:lnTo>
                    <a:pt x="270" y="2326"/>
                  </a:lnTo>
                  <a:lnTo>
                    <a:pt x="268" y="2326"/>
                  </a:lnTo>
                  <a:lnTo>
                    <a:pt x="268" y="2324"/>
                  </a:lnTo>
                  <a:lnTo>
                    <a:pt x="265" y="2324"/>
                  </a:lnTo>
                  <a:lnTo>
                    <a:pt x="263" y="2322"/>
                  </a:lnTo>
                  <a:lnTo>
                    <a:pt x="265" y="2322"/>
                  </a:lnTo>
                  <a:lnTo>
                    <a:pt x="270" y="2319"/>
                  </a:lnTo>
                  <a:lnTo>
                    <a:pt x="270" y="2319"/>
                  </a:lnTo>
                  <a:lnTo>
                    <a:pt x="272" y="2319"/>
                  </a:lnTo>
                  <a:lnTo>
                    <a:pt x="272" y="2317"/>
                  </a:lnTo>
                  <a:lnTo>
                    <a:pt x="272" y="2317"/>
                  </a:lnTo>
                  <a:lnTo>
                    <a:pt x="275" y="2314"/>
                  </a:lnTo>
                  <a:lnTo>
                    <a:pt x="275" y="2312"/>
                  </a:lnTo>
                  <a:lnTo>
                    <a:pt x="277" y="2312"/>
                  </a:lnTo>
                  <a:lnTo>
                    <a:pt x="277" y="2310"/>
                  </a:lnTo>
                  <a:lnTo>
                    <a:pt x="277" y="2310"/>
                  </a:lnTo>
                  <a:lnTo>
                    <a:pt x="279" y="2307"/>
                  </a:lnTo>
                  <a:lnTo>
                    <a:pt x="282" y="2307"/>
                  </a:lnTo>
                  <a:lnTo>
                    <a:pt x="282" y="2307"/>
                  </a:lnTo>
                  <a:lnTo>
                    <a:pt x="284" y="2305"/>
                  </a:lnTo>
                  <a:lnTo>
                    <a:pt x="286" y="2305"/>
                  </a:lnTo>
                  <a:lnTo>
                    <a:pt x="289" y="2307"/>
                  </a:lnTo>
                  <a:lnTo>
                    <a:pt x="291" y="2307"/>
                  </a:lnTo>
                  <a:lnTo>
                    <a:pt x="294" y="2305"/>
                  </a:lnTo>
                  <a:lnTo>
                    <a:pt x="291" y="2303"/>
                  </a:lnTo>
                  <a:lnTo>
                    <a:pt x="294" y="2303"/>
                  </a:lnTo>
                  <a:lnTo>
                    <a:pt x="296" y="2303"/>
                  </a:lnTo>
                  <a:lnTo>
                    <a:pt x="296" y="2300"/>
                  </a:lnTo>
                  <a:lnTo>
                    <a:pt x="294" y="2300"/>
                  </a:lnTo>
                  <a:lnTo>
                    <a:pt x="294" y="2298"/>
                  </a:lnTo>
                  <a:lnTo>
                    <a:pt x="294" y="2298"/>
                  </a:lnTo>
                  <a:lnTo>
                    <a:pt x="296" y="2296"/>
                  </a:lnTo>
                  <a:lnTo>
                    <a:pt x="298" y="2298"/>
                  </a:lnTo>
                  <a:lnTo>
                    <a:pt x="298" y="2298"/>
                  </a:lnTo>
                  <a:lnTo>
                    <a:pt x="298" y="2296"/>
                  </a:lnTo>
                  <a:lnTo>
                    <a:pt x="301" y="2296"/>
                  </a:lnTo>
                  <a:lnTo>
                    <a:pt x="301" y="2298"/>
                  </a:lnTo>
                  <a:lnTo>
                    <a:pt x="303" y="2296"/>
                  </a:lnTo>
                  <a:lnTo>
                    <a:pt x="303" y="2293"/>
                  </a:lnTo>
                  <a:lnTo>
                    <a:pt x="305" y="2296"/>
                  </a:lnTo>
                  <a:lnTo>
                    <a:pt x="305" y="2293"/>
                  </a:lnTo>
                  <a:lnTo>
                    <a:pt x="308" y="2293"/>
                  </a:lnTo>
                  <a:lnTo>
                    <a:pt x="312" y="2293"/>
                  </a:lnTo>
                  <a:lnTo>
                    <a:pt x="312" y="2293"/>
                  </a:lnTo>
                  <a:lnTo>
                    <a:pt x="315" y="2293"/>
                  </a:lnTo>
                  <a:lnTo>
                    <a:pt x="315" y="2291"/>
                  </a:lnTo>
                  <a:lnTo>
                    <a:pt x="315" y="2291"/>
                  </a:lnTo>
                  <a:lnTo>
                    <a:pt x="317" y="2291"/>
                  </a:lnTo>
                  <a:lnTo>
                    <a:pt x="317" y="2291"/>
                  </a:lnTo>
                  <a:lnTo>
                    <a:pt x="320" y="2291"/>
                  </a:lnTo>
                  <a:lnTo>
                    <a:pt x="322" y="2291"/>
                  </a:lnTo>
                  <a:lnTo>
                    <a:pt x="324" y="2291"/>
                  </a:lnTo>
                  <a:lnTo>
                    <a:pt x="324" y="2288"/>
                  </a:lnTo>
                  <a:lnTo>
                    <a:pt x="329" y="2286"/>
                  </a:lnTo>
                  <a:lnTo>
                    <a:pt x="329" y="2284"/>
                  </a:lnTo>
                  <a:lnTo>
                    <a:pt x="329" y="2284"/>
                  </a:lnTo>
                  <a:lnTo>
                    <a:pt x="329" y="2281"/>
                  </a:lnTo>
                  <a:lnTo>
                    <a:pt x="329" y="2281"/>
                  </a:lnTo>
                  <a:lnTo>
                    <a:pt x="329" y="2279"/>
                  </a:lnTo>
                  <a:lnTo>
                    <a:pt x="331" y="2277"/>
                  </a:lnTo>
                  <a:lnTo>
                    <a:pt x="336" y="2274"/>
                  </a:lnTo>
                  <a:lnTo>
                    <a:pt x="336" y="2274"/>
                  </a:lnTo>
                  <a:lnTo>
                    <a:pt x="334" y="2272"/>
                  </a:lnTo>
                  <a:lnTo>
                    <a:pt x="334" y="2272"/>
                  </a:lnTo>
                  <a:lnTo>
                    <a:pt x="336" y="2270"/>
                  </a:lnTo>
                  <a:lnTo>
                    <a:pt x="336" y="2270"/>
                  </a:lnTo>
                  <a:lnTo>
                    <a:pt x="339" y="2270"/>
                  </a:lnTo>
                  <a:lnTo>
                    <a:pt x="341" y="2267"/>
                  </a:lnTo>
                  <a:lnTo>
                    <a:pt x="341" y="2267"/>
                  </a:lnTo>
                  <a:lnTo>
                    <a:pt x="343" y="2265"/>
                  </a:lnTo>
                  <a:lnTo>
                    <a:pt x="343" y="2265"/>
                  </a:lnTo>
                  <a:lnTo>
                    <a:pt x="343" y="2265"/>
                  </a:lnTo>
                  <a:lnTo>
                    <a:pt x="346" y="2262"/>
                  </a:lnTo>
                  <a:lnTo>
                    <a:pt x="346" y="2265"/>
                  </a:lnTo>
                  <a:lnTo>
                    <a:pt x="348" y="2262"/>
                  </a:lnTo>
                  <a:lnTo>
                    <a:pt x="350" y="2262"/>
                  </a:lnTo>
                  <a:lnTo>
                    <a:pt x="353" y="2260"/>
                  </a:lnTo>
                  <a:lnTo>
                    <a:pt x="353" y="2260"/>
                  </a:lnTo>
                  <a:lnTo>
                    <a:pt x="357" y="2258"/>
                  </a:lnTo>
                  <a:lnTo>
                    <a:pt x="357" y="2258"/>
                  </a:lnTo>
                  <a:lnTo>
                    <a:pt x="360" y="2258"/>
                  </a:lnTo>
                  <a:lnTo>
                    <a:pt x="360" y="2255"/>
                  </a:lnTo>
                  <a:lnTo>
                    <a:pt x="360" y="2255"/>
                  </a:lnTo>
                  <a:lnTo>
                    <a:pt x="362" y="2255"/>
                  </a:lnTo>
                  <a:lnTo>
                    <a:pt x="362" y="2255"/>
                  </a:lnTo>
                  <a:lnTo>
                    <a:pt x="362" y="2255"/>
                  </a:lnTo>
                  <a:lnTo>
                    <a:pt x="362" y="2253"/>
                  </a:lnTo>
                  <a:lnTo>
                    <a:pt x="367" y="2248"/>
                  </a:lnTo>
                  <a:lnTo>
                    <a:pt x="369" y="2246"/>
                  </a:lnTo>
                  <a:lnTo>
                    <a:pt x="369" y="2244"/>
                  </a:lnTo>
                  <a:lnTo>
                    <a:pt x="369" y="2246"/>
                  </a:lnTo>
                  <a:lnTo>
                    <a:pt x="369" y="2244"/>
                  </a:lnTo>
                  <a:lnTo>
                    <a:pt x="372" y="2244"/>
                  </a:lnTo>
                  <a:lnTo>
                    <a:pt x="376" y="2244"/>
                  </a:lnTo>
                  <a:lnTo>
                    <a:pt x="379" y="2239"/>
                  </a:lnTo>
                  <a:lnTo>
                    <a:pt x="381" y="2239"/>
                  </a:lnTo>
                  <a:lnTo>
                    <a:pt x="383" y="2236"/>
                  </a:lnTo>
                  <a:lnTo>
                    <a:pt x="383" y="2236"/>
                  </a:lnTo>
                  <a:lnTo>
                    <a:pt x="383" y="2234"/>
                  </a:lnTo>
                  <a:lnTo>
                    <a:pt x="386" y="2232"/>
                  </a:lnTo>
                  <a:lnTo>
                    <a:pt x="388" y="2232"/>
                  </a:lnTo>
                  <a:lnTo>
                    <a:pt x="391" y="2229"/>
                  </a:lnTo>
                  <a:lnTo>
                    <a:pt x="393" y="2229"/>
                  </a:lnTo>
                  <a:lnTo>
                    <a:pt x="393" y="2227"/>
                  </a:lnTo>
                  <a:lnTo>
                    <a:pt x="393" y="2227"/>
                  </a:lnTo>
                  <a:lnTo>
                    <a:pt x="398" y="2225"/>
                  </a:lnTo>
                  <a:lnTo>
                    <a:pt x="402" y="2225"/>
                  </a:lnTo>
                  <a:lnTo>
                    <a:pt x="405" y="2227"/>
                  </a:lnTo>
                  <a:lnTo>
                    <a:pt x="407" y="2227"/>
                  </a:lnTo>
                  <a:lnTo>
                    <a:pt x="407" y="2225"/>
                  </a:lnTo>
                  <a:lnTo>
                    <a:pt x="405" y="2222"/>
                  </a:lnTo>
                  <a:lnTo>
                    <a:pt x="405" y="2218"/>
                  </a:lnTo>
                  <a:lnTo>
                    <a:pt x="402" y="2215"/>
                  </a:lnTo>
                  <a:lnTo>
                    <a:pt x="402" y="2218"/>
                  </a:lnTo>
                  <a:lnTo>
                    <a:pt x="400" y="2215"/>
                  </a:lnTo>
                  <a:lnTo>
                    <a:pt x="405" y="2215"/>
                  </a:lnTo>
                  <a:lnTo>
                    <a:pt x="405" y="2213"/>
                  </a:lnTo>
                  <a:lnTo>
                    <a:pt x="405" y="2210"/>
                  </a:lnTo>
                  <a:lnTo>
                    <a:pt x="405" y="2213"/>
                  </a:lnTo>
                  <a:lnTo>
                    <a:pt x="405" y="2208"/>
                  </a:lnTo>
                  <a:lnTo>
                    <a:pt x="407" y="2206"/>
                  </a:lnTo>
                  <a:lnTo>
                    <a:pt x="405" y="2206"/>
                  </a:lnTo>
                  <a:lnTo>
                    <a:pt x="407" y="2206"/>
                  </a:lnTo>
                  <a:lnTo>
                    <a:pt x="412" y="2201"/>
                  </a:lnTo>
                  <a:lnTo>
                    <a:pt x="417" y="2199"/>
                  </a:lnTo>
                  <a:lnTo>
                    <a:pt x="421" y="2196"/>
                  </a:lnTo>
                  <a:lnTo>
                    <a:pt x="421" y="2196"/>
                  </a:lnTo>
                  <a:lnTo>
                    <a:pt x="419" y="2196"/>
                  </a:lnTo>
                  <a:lnTo>
                    <a:pt x="419" y="2194"/>
                  </a:lnTo>
                  <a:lnTo>
                    <a:pt x="417" y="2192"/>
                  </a:lnTo>
                  <a:lnTo>
                    <a:pt x="412" y="2189"/>
                  </a:lnTo>
                  <a:lnTo>
                    <a:pt x="412" y="2189"/>
                  </a:lnTo>
                  <a:lnTo>
                    <a:pt x="419" y="2189"/>
                  </a:lnTo>
                  <a:lnTo>
                    <a:pt x="419" y="2189"/>
                  </a:lnTo>
                  <a:lnTo>
                    <a:pt x="419" y="2187"/>
                  </a:lnTo>
                  <a:lnTo>
                    <a:pt x="417" y="2184"/>
                  </a:lnTo>
                  <a:lnTo>
                    <a:pt x="419" y="2184"/>
                  </a:lnTo>
                  <a:lnTo>
                    <a:pt x="424" y="2184"/>
                  </a:lnTo>
                  <a:lnTo>
                    <a:pt x="426" y="2184"/>
                  </a:lnTo>
                  <a:lnTo>
                    <a:pt x="426" y="2177"/>
                  </a:lnTo>
                  <a:lnTo>
                    <a:pt x="426" y="2177"/>
                  </a:lnTo>
                  <a:lnTo>
                    <a:pt x="426" y="2175"/>
                  </a:lnTo>
                  <a:lnTo>
                    <a:pt x="433" y="2175"/>
                  </a:lnTo>
                  <a:lnTo>
                    <a:pt x="435" y="2173"/>
                  </a:lnTo>
                  <a:lnTo>
                    <a:pt x="438" y="2173"/>
                  </a:lnTo>
                  <a:lnTo>
                    <a:pt x="443" y="2170"/>
                  </a:lnTo>
                  <a:lnTo>
                    <a:pt x="447" y="2170"/>
                  </a:lnTo>
                  <a:lnTo>
                    <a:pt x="450" y="2168"/>
                  </a:lnTo>
                  <a:lnTo>
                    <a:pt x="452" y="2170"/>
                  </a:lnTo>
                  <a:lnTo>
                    <a:pt x="454" y="2170"/>
                  </a:lnTo>
                  <a:lnTo>
                    <a:pt x="454" y="2170"/>
                  </a:lnTo>
                  <a:lnTo>
                    <a:pt x="452" y="2173"/>
                  </a:lnTo>
                  <a:lnTo>
                    <a:pt x="454" y="2173"/>
                  </a:lnTo>
                  <a:lnTo>
                    <a:pt x="457" y="2173"/>
                  </a:lnTo>
                  <a:lnTo>
                    <a:pt x="457" y="2175"/>
                  </a:lnTo>
                  <a:lnTo>
                    <a:pt x="459" y="2177"/>
                  </a:lnTo>
                  <a:lnTo>
                    <a:pt x="461" y="2182"/>
                  </a:lnTo>
                  <a:lnTo>
                    <a:pt x="461" y="2182"/>
                  </a:lnTo>
                  <a:lnTo>
                    <a:pt x="464" y="2180"/>
                  </a:lnTo>
                  <a:lnTo>
                    <a:pt x="466" y="2180"/>
                  </a:lnTo>
                  <a:lnTo>
                    <a:pt x="466" y="2177"/>
                  </a:lnTo>
                  <a:lnTo>
                    <a:pt x="464" y="2175"/>
                  </a:lnTo>
                  <a:lnTo>
                    <a:pt x="464" y="2173"/>
                  </a:lnTo>
                  <a:lnTo>
                    <a:pt x="466" y="2173"/>
                  </a:lnTo>
                  <a:lnTo>
                    <a:pt x="476" y="2173"/>
                  </a:lnTo>
                  <a:lnTo>
                    <a:pt x="476" y="2173"/>
                  </a:lnTo>
                  <a:lnTo>
                    <a:pt x="478" y="2170"/>
                  </a:lnTo>
                  <a:lnTo>
                    <a:pt x="480" y="2163"/>
                  </a:lnTo>
                  <a:lnTo>
                    <a:pt x="480" y="2161"/>
                  </a:lnTo>
                  <a:lnTo>
                    <a:pt x="480" y="2156"/>
                  </a:lnTo>
                  <a:lnTo>
                    <a:pt x="478" y="2156"/>
                  </a:lnTo>
                  <a:lnTo>
                    <a:pt x="478" y="2154"/>
                  </a:lnTo>
                  <a:lnTo>
                    <a:pt x="478" y="2154"/>
                  </a:lnTo>
                  <a:lnTo>
                    <a:pt x="485" y="2151"/>
                  </a:lnTo>
                  <a:lnTo>
                    <a:pt x="487" y="2149"/>
                  </a:lnTo>
                  <a:lnTo>
                    <a:pt x="485" y="2144"/>
                  </a:lnTo>
                  <a:lnTo>
                    <a:pt x="483" y="2140"/>
                  </a:lnTo>
                  <a:lnTo>
                    <a:pt x="485" y="2137"/>
                  </a:lnTo>
                  <a:lnTo>
                    <a:pt x="483" y="2128"/>
                  </a:lnTo>
                  <a:lnTo>
                    <a:pt x="480" y="2123"/>
                  </a:lnTo>
                  <a:lnTo>
                    <a:pt x="485" y="2123"/>
                  </a:lnTo>
                  <a:lnTo>
                    <a:pt x="487" y="2123"/>
                  </a:lnTo>
                  <a:lnTo>
                    <a:pt x="492" y="2121"/>
                  </a:lnTo>
                  <a:lnTo>
                    <a:pt x="499" y="2116"/>
                  </a:lnTo>
                  <a:lnTo>
                    <a:pt x="499" y="2114"/>
                  </a:lnTo>
                  <a:lnTo>
                    <a:pt x="499" y="2111"/>
                  </a:lnTo>
                  <a:lnTo>
                    <a:pt x="502" y="2111"/>
                  </a:lnTo>
                  <a:lnTo>
                    <a:pt x="502" y="2109"/>
                  </a:lnTo>
                  <a:lnTo>
                    <a:pt x="502" y="2109"/>
                  </a:lnTo>
                  <a:lnTo>
                    <a:pt x="499" y="2106"/>
                  </a:lnTo>
                  <a:lnTo>
                    <a:pt x="499" y="2104"/>
                  </a:lnTo>
                  <a:lnTo>
                    <a:pt x="502" y="2104"/>
                  </a:lnTo>
                  <a:lnTo>
                    <a:pt x="506" y="2104"/>
                  </a:lnTo>
                  <a:lnTo>
                    <a:pt x="509" y="2104"/>
                  </a:lnTo>
                  <a:lnTo>
                    <a:pt x="509" y="2102"/>
                  </a:lnTo>
                  <a:lnTo>
                    <a:pt x="511" y="2099"/>
                  </a:lnTo>
                  <a:lnTo>
                    <a:pt x="509" y="2095"/>
                  </a:lnTo>
                  <a:lnTo>
                    <a:pt x="506" y="2095"/>
                  </a:lnTo>
                  <a:lnTo>
                    <a:pt x="506" y="2092"/>
                  </a:lnTo>
                  <a:lnTo>
                    <a:pt x="502" y="2090"/>
                  </a:lnTo>
                  <a:lnTo>
                    <a:pt x="502" y="2090"/>
                  </a:lnTo>
                  <a:lnTo>
                    <a:pt x="506" y="2088"/>
                  </a:lnTo>
                  <a:lnTo>
                    <a:pt x="506" y="2085"/>
                  </a:lnTo>
                  <a:lnTo>
                    <a:pt x="511" y="2083"/>
                  </a:lnTo>
                  <a:lnTo>
                    <a:pt x="511" y="2083"/>
                  </a:lnTo>
                  <a:lnTo>
                    <a:pt x="511" y="2080"/>
                  </a:lnTo>
                  <a:lnTo>
                    <a:pt x="513" y="2076"/>
                  </a:lnTo>
                  <a:lnTo>
                    <a:pt x="511" y="2076"/>
                  </a:lnTo>
                  <a:lnTo>
                    <a:pt x="509" y="2076"/>
                  </a:lnTo>
                  <a:lnTo>
                    <a:pt x="506" y="2076"/>
                  </a:lnTo>
                  <a:lnTo>
                    <a:pt x="509" y="2073"/>
                  </a:lnTo>
                  <a:lnTo>
                    <a:pt x="509" y="2069"/>
                  </a:lnTo>
                  <a:lnTo>
                    <a:pt x="509" y="2066"/>
                  </a:lnTo>
                  <a:lnTo>
                    <a:pt x="511" y="2064"/>
                  </a:lnTo>
                  <a:lnTo>
                    <a:pt x="513" y="2062"/>
                  </a:lnTo>
                  <a:lnTo>
                    <a:pt x="513" y="2059"/>
                  </a:lnTo>
                  <a:lnTo>
                    <a:pt x="521" y="2057"/>
                  </a:lnTo>
                  <a:lnTo>
                    <a:pt x="523" y="2057"/>
                  </a:lnTo>
                  <a:lnTo>
                    <a:pt x="525" y="2054"/>
                  </a:lnTo>
                  <a:lnTo>
                    <a:pt x="528" y="2054"/>
                  </a:lnTo>
                  <a:lnTo>
                    <a:pt x="532" y="2047"/>
                  </a:lnTo>
                  <a:lnTo>
                    <a:pt x="537" y="2045"/>
                  </a:lnTo>
                  <a:lnTo>
                    <a:pt x="540" y="2043"/>
                  </a:lnTo>
                  <a:lnTo>
                    <a:pt x="540" y="2040"/>
                  </a:lnTo>
                  <a:lnTo>
                    <a:pt x="540" y="2040"/>
                  </a:lnTo>
                  <a:lnTo>
                    <a:pt x="542" y="2038"/>
                  </a:lnTo>
                  <a:lnTo>
                    <a:pt x="544" y="2038"/>
                  </a:lnTo>
                  <a:lnTo>
                    <a:pt x="549" y="2036"/>
                  </a:lnTo>
                  <a:lnTo>
                    <a:pt x="549" y="2036"/>
                  </a:lnTo>
                  <a:lnTo>
                    <a:pt x="549" y="2028"/>
                  </a:lnTo>
                  <a:lnTo>
                    <a:pt x="551" y="2026"/>
                  </a:lnTo>
                  <a:lnTo>
                    <a:pt x="549" y="2021"/>
                  </a:lnTo>
                  <a:lnTo>
                    <a:pt x="544" y="2017"/>
                  </a:lnTo>
                  <a:lnTo>
                    <a:pt x="544" y="2014"/>
                  </a:lnTo>
                  <a:lnTo>
                    <a:pt x="537" y="2014"/>
                  </a:lnTo>
                  <a:lnTo>
                    <a:pt x="535" y="2017"/>
                  </a:lnTo>
                  <a:lnTo>
                    <a:pt x="530" y="2019"/>
                  </a:lnTo>
                  <a:lnTo>
                    <a:pt x="530" y="2021"/>
                  </a:lnTo>
                  <a:lnTo>
                    <a:pt x="525" y="2024"/>
                  </a:lnTo>
                  <a:lnTo>
                    <a:pt x="521" y="2024"/>
                  </a:lnTo>
                  <a:lnTo>
                    <a:pt x="518" y="2021"/>
                  </a:lnTo>
                  <a:lnTo>
                    <a:pt x="513" y="2024"/>
                  </a:lnTo>
                  <a:lnTo>
                    <a:pt x="513" y="2024"/>
                  </a:lnTo>
                  <a:lnTo>
                    <a:pt x="511" y="2019"/>
                  </a:lnTo>
                  <a:lnTo>
                    <a:pt x="509" y="2021"/>
                  </a:lnTo>
                  <a:lnTo>
                    <a:pt x="506" y="2019"/>
                  </a:lnTo>
                  <a:lnTo>
                    <a:pt x="497" y="2024"/>
                  </a:lnTo>
                  <a:lnTo>
                    <a:pt x="495" y="2021"/>
                  </a:lnTo>
                  <a:lnTo>
                    <a:pt x="495" y="2024"/>
                  </a:lnTo>
                  <a:lnTo>
                    <a:pt x="492" y="2026"/>
                  </a:lnTo>
                  <a:lnTo>
                    <a:pt x="487" y="2024"/>
                  </a:lnTo>
                  <a:lnTo>
                    <a:pt x="487" y="2024"/>
                  </a:lnTo>
                  <a:lnTo>
                    <a:pt x="490" y="2021"/>
                  </a:lnTo>
                  <a:lnTo>
                    <a:pt x="490" y="2019"/>
                  </a:lnTo>
                  <a:lnTo>
                    <a:pt x="490" y="2017"/>
                  </a:lnTo>
                  <a:lnTo>
                    <a:pt x="492" y="2014"/>
                  </a:lnTo>
                  <a:lnTo>
                    <a:pt x="492" y="2012"/>
                  </a:lnTo>
                  <a:lnTo>
                    <a:pt x="492" y="2012"/>
                  </a:lnTo>
                  <a:lnTo>
                    <a:pt x="499" y="2007"/>
                  </a:lnTo>
                  <a:lnTo>
                    <a:pt x="502" y="2002"/>
                  </a:lnTo>
                  <a:lnTo>
                    <a:pt x="504" y="2000"/>
                  </a:lnTo>
                  <a:lnTo>
                    <a:pt x="506" y="2000"/>
                  </a:lnTo>
                  <a:lnTo>
                    <a:pt x="506" y="1998"/>
                  </a:lnTo>
                  <a:lnTo>
                    <a:pt x="509" y="1998"/>
                  </a:lnTo>
                  <a:lnTo>
                    <a:pt x="511" y="1995"/>
                  </a:lnTo>
                  <a:lnTo>
                    <a:pt x="511" y="1993"/>
                  </a:lnTo>
                  <a:lnTo>
                    <a:pt x="511" y="1991"/>
                  </a:lnTo>
                  <a:lnTo>
                    <a:pt x="511" y="1988"/>
                  </a:lnTo>
                  <a:lnTo>
                    <a:pt x="511" y="1984"/>
                  </a:lnTo>
                  <a:lnTo>
                    <a:pt x="511" y="1981"/>
                  </a:lnTo>
                  <a:lnTo>
                    <a:pt x="516" y="1979"/>
                  </a:lnTo>
                  <a:lnTo>
                    <a:pt x="516" y="1976"/>
                  </a:lnTo>
                  <a:lnTo>
                    <a:pt x="521" y="1969"/>
                  </a:lnTo>
                  <a:lnTo>
                    <a:pt x="525" y="1967"/>
                  </a:lnTo>
                  <a:lnTo>
                    <a:pt x="530" y="1962"/>
                  </a:lnTo>
                  <a:lnTo>
                    <a:pt x="530" y="1960"/>
                  </a:lnTo>
                  <a:lnTo>
                    <a:pt x="528" y="1960"/>
                  </a:lnTo>
                  <a:lnTo>
                    <a:pt x="523" y="1960"/>
                  </a:lnTo>
                  <a:lnTo>
                    <a:pt x="523" y="1958"/>
                  </a:lnTo>
                  <a:lnTo>
                    <a:pt x="523" y="1958"/>
                  </a:lnTo>
                  <a:lnTo>
                    <a:pt x="521" y="1955"/>
                  </a:lnTo>
                  <a:lnTo>
                    <a:pt x="523" y="1950"/>
                  </a:lnTo>
                  <a:lnTo>
                    <a:pt x="528" y="1950"/>
                  </a:lnTo>
                  <a:lnTo>
                    <a:pt x="528" y="1950"/>
                  </a:lnTo>
                  <a:lnTo>
                    <a:pt x="528" y="1946"/>
                  </a:lnTo>
                  <a:lnTo>
                    <a:pt x="530" y="1941"/>
                  </a:lnTo>
                  <a:lnTo>
                    <a:pt x="532" y="1936"/>
                  </a:lnTo>
                  <a:lnTo>
                    <a:pt x="542" y="1929"/>
                  </a:lnTo>
                  <a:lnTo>
                    <a:pt x="542" y="1927"/>
                  </a:lnTo>
                  <a:lnTo>
                    <a:pt x="542" y="1922"/>
                  </a:lnTo>
                  <a:lnTo>
                    <a:pt x="544" y="1920"/>
                  </a:lnTo>
                  <a:lnTo>
                    <a:pt x="542" y="1917"/>
                  </a:lnTo>
                  <a:lnTo>
                    <a:pt x="547" y="1913"/>
                  </a:lnTo>
                  <a:lnTo>
                    <a:pt x="547" y="1910"/>
                  </a:lnTo>
                  <a:lnTo>
                    <a:pt x="556" y="1903"/>
                  </a:lnTo>
                  <a:lnTo>
                    <a:pt x="558" y="1901"/>
                  </a:lnTo>
                  <a:lnTo>
                    <a:pt x="566" y="1901"/>
                  </a:lnTo>
                  <a:lnTo>
                    <a:pt x="568" y="1898"/>
                  </a:lnTo>
                  <a:lnTo>
                    <a:pt x="570" y="1894"/>
                  </a:lnTo>
                  <a:lnTo>
                    <a:pt x="570" y="1889"/>
                  </a:lnTo>
                  <a:lnTo>
                    <a:pt x="573" y="1887"/>
                  </a:lnTo>
                  <a:lnTo>
                    <a:pt x="575" y="1882"/>
                  </a:lnTo>
                  <a:lnTo>
                    <a:pt x="577" y="1880"/>
                  </a:lnTo>
                  <a:lnTo>
                    <a:pt x="580" y="1875"/>
                  </a:lnTo>
                  <a:lnTo>
                    <a:pt x="580" y="1868"/>
                  </a:lnTo>
                  <a:lnTo>
                    <a:pt x="577" y="1863"/>
                  </a:lnTo>
                  <a:lnTo>
                    <a:pt x="582" y="1854"/>
                  </a:lnTo>
                  <a:lnTo>
                    <a:pt x="587" y="1851"/>
                  </a:lnTo>
                  <a:lnTo>
                    <a:pt x="592" y="1846"/>
                  </a:lnTo>
                  <a:lnTo>
                    <a:pt x="594" y="1846"/>
                  </a:lnTo>
                  <a:lnTo>
                    <a:pt x="596" y="1849"/>
                  </a:lnTo>
                  <a:lnTo>
                    <a:pt x="603" y="1851"/>
                  </a:lnTo>
                  <a:lnTo>
                    <a:pt x="613" y="1858"/>
                  </a:lnTo>
                  <a:lnTo>
                    <a:pt x="622" y="1858"/>
                  </a:lnTo>
                  <a:lnTo>
                    <a:pt x="627" y="1861"/>
                  </a:lnTo>
                  <a:lnTo>
                    <a:pt x="636" y="1861"/>
                  </a:lnTo>
                  <a:lnTo>
                    <a:pt x="636" y="1861"/>
                  </a:lnTo>
                  <a:lnTo>
                    <a:pt x="639" y="1861"/>
                  </a:lnTo>
                  <a:lnTo>
                    <a:pt x="636" y="1861"/>
                  </a:lnTo>
                  <a:lnTo>
                    <a:pt x="632" y="1861"/>
                  </a:lnTo>
                  <a:lnTo>
                    <a:pt x="632" y="1865"/>
                  </a:lnTo>
                  <a:lnTo>
                    <a:pt x="639" y="1870"/>
                  </a:lnTo>
                  <a:lnTo>
                    <a:pt x="641" y="1870"/>
                  </a:lnTo>
                  <a:lnTo>
                    <a:pt x="641" y="1872"/>
                  </a:lnTo>
                  <a:lnTo>
                    <a:pt x="644" y="1872"/>
                  </a:lnTo>
                  <a:lnTo>
                    <a:pt x="646" y="1875"/>
                  </a:lnTo>
                  <a:lnTo>
                    <a:pt x="648" y="1872"/>
                  </a:lnTo>
                  <a:lnTo>
                    <a:pt x="651" y="1875"/>
                  </a:lnTo>
                  <a:lnTo>
                    <a:pt x="651" y="1872"/>
                  </a:lnTo>
                  <a:lnTo>
                    <a:pt x="653" y="1870"/>
                  </a:lnTo>
                  <a:lnTo>
                    <a:pt x="655" y="1868"/>
                  </a:lnTo>
                  <a:lnTo>
                    <a:pt x="655" y="1868"/>
                  </a:lnTo>
                  <a:lnTo>
                    <a:pt x="655" y="1868"/>
                  </a:lnTo>
                  <a:lnTo>
                    <a:pt x="658" y="1865"/>
                  </a:lnTo>
                  <a:lnTo>
                    <a:pt x="658" y="1865"/>
                  </a:lnTo>
                  <a:lnTo>
                    <a:pt x="658" y="1865"/>
                  </a:lnTo>
                  <a:lnTo>
                    <a:pt x="655" y="1865"/>
                  </a:lnTo>
                  <a:lnTo>
                    <a:pt x="655" y="1865"/>
                  </a:lnTo>
                  <a:lnTo>
                    <a:pt x="660" y="1863"/>
                  </a:lnTo>
                  <a:lnTo>
                    <a:pt x="660" y="1863"/>
                  </a:lnTo>
                  <a:lnTo>
                    <a:pt x="662" y="1861"/>
                  </a:lnTo>
                  <a:lnTo>
                    <a:pt x="665" y="1858"/>
                  </a:lnTo>
                  <a:lnTo>
                    <a:pt x="667" y="1858"/>
                  </a:lnTo>
                  <a:lnTo>
                    <a:pt x="670" y="1858"/>
                  </a:lnTo>
                  <a:lnTo>
                    <a:pt x="670" y="1858"/>
                  </a:lnTo>
                  <a:lnTo>
                    <a:pt x="670" y="1856"/>
                  </a:lnTo>
                  <a:lnTo>
                    <a:pt x="674" y="1854"/>
                  </a:lnTo>
                  <a:lnTo>
                    <a:pt x="674" y="1856"/>
                  </a:lnTo>
                  <a:lnTo>
                    <a:pt x="672" y="1858"/>
                  </a:lnTo>
                  <a:lnTo>
                    <a:pt x="672" y="1858"/>
                  </a:lnTo>
                  <a:lnTo>
                    <a:pt x="677" y="1858"/>
                  </a:lnTo>
                  <a:lnTo>
                    <a:pt x="679" y="1865"/>
                  </a:lnTo>
                  <a:lnTo>
                    <a:pt x="681" y="1868"/>
                  </a:lnTo>
                  <a:lnTo>
                    <a:pt x="681" y="1868"/>
                  </a:lnTo>
                  <a:lnTo>
                    <a:pt x="684" y="1868"/>
                  </a:lnTo>
                  <a:lnTo>
                    <a:pt x="684" y="1870"/>
                  </a:lnTo>
                  <a:lnTo>
                    <a:pt x="684" y="1872"/>
                  </a:lnTo>
                  <a:lnTo>
                    <a:pt x="684" y="1870"/>
                  </a:lnTo>
                  <a:lnTo>
                    <a:pt x="684" y="1870"/>
                  </a:lnTo>
                  <a:lnTo>
                    <a:pt x="684" y="1868"/>
                  </a:lnTo>
                  <a:lnTo>
                    <a:pt x="684" y="1868"/>
                  </a:lnTo>
                  <a:lnTo>
                    <a:pt x="684" y="1865"/>
                  </a:lnTo>
                  <a:lnTo>
                    <a:pt x="681" y="1863"/>
                  </a:lnTo>
                  <a:lnTo>
                    <a:pt x="684" y="1861"/>
                  </a:lnTo>
                  <a:lnTo>
                    <a:pt x="684" y="1861"/>
                  </a:lnTo>
                  <a:lnTo>
                    <a:pt x="684" y="1861"/>
                  </a:lnTo>
                  <a:lnTo>
                    <a:pt x="684" y="1858"/>
                  </a:lnTo>
                  <a:lnTo>
                    <a:pt x="681" y="1858"/>
                  </a:lnTo>
                  <a:lnTo>
                    <a:pt x="681" y="1856"/>
                  </a:lnTo>
                  <a:lnTo>
                    <a:pt x="679" y="1856"/>
                  </a:lnTo>
                  <a:lnTo>
                    <a:pt x="677" y="1851"/>
                  </a:lnTo>
                  <a:lnTo>
                    <a:pt x="674" y="1851"/>
                  </a:lnTo>
                  <a:lnTo>
                    <a:pt x="670" y="1854"/>
                  </a:lnTo>
                  <a:lnTo>
                    <a:pt x="667" y="1854"/>
                  </a:lnTo>
                  <a:lnTo>
                    <a:pt x="667" y="1854"/>
                  </a:lnTo>
                  <a:lnTo>
                    <a:pt x="667" y="1851"/>
                  </a:lnTo>
                  <a:lnTo>
                    <a:pt x="667" y="1849"/>
                  </a:lnTo>
                  <a:lnTo>
                    <a:pt x="665" y="1849"/>
                  </a:lnTo>
                  <a:lnTo>
                    <a:pt x="660" y="1851"/>
                  </a:lnTo>
                  <a:lnTo>
                    <a:pt x="660" y="1854"/>
                  </a:lnTo>
                  <a:lnTo>
                    <a:pt x="660" y="1854"/>
                  </a:lnTo>
                  <a:lnTo>
                    <a:pt x="658" y="1851"/>
                  </a:lnTo>
                  <a:lnTo>
                    <a:pt x="655" y="1849"/>
                  </a:lnTo>
                  <a:lnTo>
                    <a:pt x="653" y="1849"/>
                  </a:lnTo>
                  <a:lnTo>
                    <a:pt x="653" y="1849"/>
                  </a:lnTo>
                  <a:lnTo>
                    <a:pt x="658" y="1849"/>
                  </a:lnTo>
                  <a:lnTo>
                    <a:pt x="660" y="1849"/>
                  </a:lnTo>
                  <a:lnTo>
                    <a:pt x="660" y="1849"/>
                  </a:lnTo>
                  <a:lnTo>
                    <a:pt x="665" y="1844"/>
                  </a:lnTo>
                  <a:lnTo>
                    <a:pt x="670" y="1842"/>
                  </a:lnTo>
                  <a:lnTo>
                    <a:pt x="674" y="1842"/>
                  </a:lnTo>
                  <a:lnTo>
                    <a:pt x="677" y="1844"/>
                  </a:lnTo>
                  <a:lnTo>
                    <a:pt x="679" y="1844"/>
                  </a:lnTo>
                  <a:lnTo>
                    <a:pt x="684" y="1844"/>
                  </a:lnTo>
                  <a:lnTo>
                    <a:pt x="686" y="1844"/>
                  </a:lnTo>
                  <a:lnTo>
                    <a:pt x="686" y="1844"/>
                  </a:lnTo>
                  <a:lnTo>
                    <a:pt x="688" y="1844"/>
                  </a:lnTo>
                  <a:lnTo>
                    <a:pt x="688" y="1844"/>
                  </a:lnTo>
                  <a:lnTo>
                    <a:pt x="691" y="1842"/>
                  </a:lnTo>
                  <a:lnTo>
                    <a:pt x="693" y="1842"/>
                  </a:lnTo>
                  <a:lnTo>
                    <a:pt x="696" y="1844"/>
                  </a:lnTo>
                  <a:lnTo>
                    <a:pt x="696" y="1846"/>
                  </a:lnTo>
                  <a:lnTo>
                    <a:pt x="698" y="1849"/>
                  </a:lnTo>
                  <a:lnTo>
                    <a:pt x="698" y="1849"/>
                  </a:lnTo>
                  <a:lnTo>
                    <a:pt x="703" y="1849"/>
                  </a:lnTo>
                  <a:lnTo>
                    <a:pt x="705" y="1849"/>
                  </a:lnTo>
                  <a:lnTo>
                    <a:pt x="707" y="1849"/>
                  </a:lnTo>
                  <a:lnTo>
                    <a:pt x="707" y="1849"/>
                  </a:lnTo>
                  <a:lnTo>
                    <a:pt x="703" y="1851"/>
                  </a:lnTo>
                  <a:lnTo>
                    <a:pt x="707" y="1854"/>
                  </a:lnTo>
                  <a:lnTo>
                    <a:pt x="710" y="1854"/>
                  </a:lnTo>
                  <a:lnTo>
                    <a:pt x="710" y="1856"/>
                  </a:lnTo>
                  <a:lnTo>
                    <a:pt x="717" y="1856"/>
                  </a:lnTo>
                  <a:lnTo>
                    <a:pt x="717" y="1856"/>
                  </a:lnTo>
                  <a:lnTo>
                    <a:pt x="715" y="1854"/>
                  </a:lnTo>
                  <a:lnTo>
                    <a:pt x="715" y="1854"/>
                  </a:lnTo>
                  <a:lnTo>
                    <a:pt x="715" y="1851"/>
                  </a:lnTo>
                  <a:lnTo>
                    <a:pt x="717" y="1851"/>
                  </a:lnTo>
                  <a:lnTo>
                    <a:pt x="717" y="1851"/>
                  </a:lnTo>
                  <a:lnTo>
                    <a:pt x="717" y="1849"/>
                  </a:lnTo>
                  <a:lnTo>
                    <a:pt x="719" y="1849"/>
                  </a:lnTo>
                  <a:lnTo>
                    <a:pt x="719" y="1851"/>
                  </a:lnTo>
                  <a:lnTo>
                    <a:pt x="722" y="1851"/>
                  </a:lnTo>
                  <a:lnTo>
                    <a:pt x="719" y="1854"/>
                  </a:lnTo>
                  <a:lnTo>
                    <a:pt x="719" y="1854"/>
                  </a:lnTo>
                  <a:lnTo>
                    <a:pt x="722" y="1854"/>
                  </a:lnTo>
                  <a:lnTo>
                    <a:pt x="722" y="1851"/>
                  </a:lnTo>
                  <a:lnTo>
                    <a:pt x="724" y="1854"/>
                  </a:lnTo>
                  <a:lnTo>
                    <a:pt x="724" y="1854"/>
                  </a:lnTo>
                  <a:lnTo>
                    <a:pt x="724" y="1851"/>
                  </a:lnTo>
                  <a:lnTo>
                    <a:pt x="722" y="1851"/>
                  </a:lnTo>
                  <a:lnTo>
                    <a:pt x="724" y="1849"/>
                  </a:lnTo>
                  <a:lnTo>
                    <a:pt x="722" y="1849"/>
                  </a:lnTo>
                  <a:lnTo>
                    <a:pt x="722" y="1849"/>
                  </a:lnTo>
                  <a:lnTo>
                    <a:pt x="722" y="1846"/>
                  </a:lnTo>
                  <a:lnTo>
                    <a:pt x="722" y="1846"/>
                  </a:lnTo>
                  <a:lnTo>
                    <a:pt x="719" y="1844"/>
                  </a:lnTo>
                  <a:lnTo>
                    <a:pt x="719" y="1844"/>
                  </a:lnTo>
                  <a:lnTo>
                    <a:pt x="719" y="1846"/>
                  </a:lnTo>
                  <a:lnTo>
                    <a:pt x="717" y="1846"/>
                  </a:lnTo>
                  <a:lnTo>
                    <a:pt x="715" y="1849"/>
                  </a:lnTo>
                  <a:lnTo>
                    <a:pt x="715" y="1849"/>
                  </a:lnTo>
                  <a:lnTo>
                    <a:pt x="715" y="1846"/>
                  </a:lnTo>
                  <a:lnTo>
                    <a:pt x="717" y="1844"/>
                  </a:lnTo>
                  <a:lnTo>
                    <a:pt x="717" y="1844"/>
                  </a:lnTo>
                  <a:lnTo>
                    <a:pt x="715" y="1844"/>
                  </a:lnTo>
                  <a:lnTo>
                    <a:pt x="715" y="1844"/>
                  </a:lnTo>
                  <a:lnTo>
                    <a:pt x="712" y="1846"/>
                  </a:lnTo>
                  <a:lnTo>
                    <a:pt x="707" y="1842"/>
                  </a:lnTo>
                  <a:lnTo>
                    <a:pt x="698" y="1842"/>
                  </a:lnTo>
                  <a:lnTo>
                    <a:pt x="698" y="1837"/>
                  </a:lnTo>
                  <a:lnTo>
                    <a:pt x="696" y="1837"/>
                  </a:lnTo>
                  <a:lnTo>
                    <a:pt x="691" y="1837"/>
                  </a:lnTo>
                  <a:lnTo>
                    <a:pt x="691" y="1837"/>
                  </a:lnTo>
                  <a:lnTo>
                    <a:pt x="691" y="1839"/>
                  </a:lnTo>
                  <a:lnTo>
                    <a:pt x="691" y="1839"/>
                  </a:lnTo>
                  <a:lnTo>
                    <a:pt x="686" y="1842"/>
                  </a:lnTo>
                  <a:lnTo>
                    <a:pt x="686" y="1842"/>
                  </a:lnTo>
                  <a:lnTo>
                    <a:pt x="681" y="1842"/>
                  </a:lnTo>
                  <a:lnTo>
                    <a:pt x="681" y="1842"/>
                  </a:lnTo>
                  <a:lnTo>
                    <a:pt x="679" y="1839"/>
                  </a:lnTo>
                  <a:lnTo>
                    <a:pt x="677" y="1839"/>
                  </a:lnTo>
                  <a:lnTo>
                    <a:pt x="677" y="1837"/>
                  </a:lnTo>
                  <a:lnTo>
                    <a:pt x="681" y="1835"/>
                  </a:lnTo>
                  <a:lnTo>
                    <a:pt x="684" y="1835"/>
                  </a:lnTo>
                  <a:lnTo>
                    <a:pt x="688" y="1835"/>
                  </a:lnTo>
                  <a:lnTo>
                    <a:pt x="688" y="1835"/>
                  </a:lnTo>
                  <a:lnTo>
                    <a:pt x="691" y="1837"/>
                  </a:lnTo>
                  <a:lnTo>
                    <a:pt x="691" y="1837"/>
                  </a:lnTo>
                  <a:lnTo>
                    <a:pt x="696" y="1835"/>
                  </a:lnTo>
                  <a:lnTo>
                    <a:pt x="698" y="1835"/>
                  </a:lnTo>
                  <a:lnTo>
                    <a:pt x="703" y="1835"/>
                  </a:lnTo>
                  <a:lnTo>
                    <a:pt x="707" y="1832"/>
                  </a:lnTo>
                  <a:lnTo>
                    <a:pt x="717" y="1832"/>
                  </a:lnTo>
                  <a:lnTo>
                    <a:pt x="719" y="1832"/>
                  </a:lnTo>
                  <a:lnTo>
                    <a:pt x="719" y="1835"/>
                  </a:lnTo>
                  <a:lnTo>
                    <a:pt x="724" y="1835"/>
                  </a:lnTo>
                  <a:lnTo>
                    <a:pt x="726" y="1835"/>
                  </a:lnTo>
                  <a:lnTo>
                    <a:pt x="729" y="1830"/>
                  </a:lnTo>
                  <a:lnTo>
                    <a:pt x="731" y="1830"/>
                  </a:lnTo>
                  <a:lnTo>
                    <a:pt x="736" y="1828"/>
                  </a:lnTo>
                  <a:lnTo>
                    <a:pt x="736" y="1828"/>
                  </a:lnTo>
                  <a:lnTo>
                    <a:pt x="736" y="1832"/>
                  </a:lnTo>
                  <a:lnTo>
                    <a:pt x="736" y="1835"/>
                  </a:lnTo>
                  <a:lnTo>
                    <a:pt x="736" y="1835"/>
                  </a:lnTo>
                  <a:lnTo>
                    <a:pt x="733" y="1835"/>
                  </a:lnTo>
                  <a:lnTo>
                    <a:pt x="731" y="1837"/>
                  </a:lnTo>
                  <a:lnTo>
                    <a:pt x="729" y="1837"/>
                  </a:lnTo>
                  <a:lnTo>
                    <a:pt x="726" y="1839"/>
                  </a:lnTo>
                  <a:lnTo>
                    <a:pt x="724" y="1839"/>
                  </a:lnTo>
                  <a:lnTo>
                    <a:pt x="724" y="1839"/>
                  </a:lnTo>
                  <a:lnTo>
                    <a:pt x="726" y="1839"/>
                  </a:lnTo>
                  <a:lnTo>
                    <a:pt x="729" y="1839"/>
                  </a:lnTo>
                  <a:lnTo>
                    <a:pt x="729" y="1839"/>
                  </a:lnTo>
                  <a:lnTo>
                    <a:pt x="731" y="1842"/>
                  </a:lnTo>
                  <a:lnTo>
                    <a:pt x="733" y="1842"/>
                  </a:lnTo>
                  <a:lnTo>
                    <a:pt x="733" y="1844"/>
                  </a:lnTo>
                  <a:lnTo>
                    <a:pt x="736" y="1842"/>
                  </a:lnTo>
                  <a:lnTo>
                    <a:pt x="738" y="1844"/>
                  </a:lnTo>
                  <a:lnTo>
                    <a:pt x="741" y="1844"/>
                  </a:lnTo>
                  <a:lnTo>
                    <a:pt x="741" y="1844"/>
                  </a:lnTo>
                  <a:lnTo>
                    <a:pt x="743" y="1844"/>
                  </a:lnTo>
                  <a:lnTo>
                    <a:pt x="743" y="1844"/>
                  </a:lnTo>
                  <a:lnTo>
                    <a:pt x="741" y="1846"/>
                  </a:lnTo>
                  <a:lnTo>
                    <a:pt x="741" y="1846"/>
                  </a:lnTo>
                  <a:lnTo>
                    <a:pt x="743" y="1846"/>
                  </a:lnTo>
                  <a:lnTo>
                    <a:pt x="745" y="1849"/>
                  </a:lnTo>
                  <a:lnTo>
                    <a:pt x="745" y="1849"/>
                  </a:lnTo>
                  <a:lnTo>
                    <a:pt x="748" y="1851"/>
                  </a:lnTo>
                  <a:lnTo>
                    <a:pt x="750" y="1856"/>
                  </a:lnTo>
                  <a:lnTo>
                    <a:pt x="750" y="1856"/>
                  </a:lnTo>
                  <a:lnTo>
                    <a:pt x="752" y="1856"/>
                  </a:lnTo>
                  <a:lnTo>
                    <a:pt x="755" y="1856"/>
                  </a:lnTo>
                  <a:lnTo>
                    <a:pt x="757" y="1856"/>
                  </a:lnTo>
                  <a:lnTo>
                    <a:pt x="757" y="1854"/>
                  </a:lnTo>
                  <a:lnTo>
                    <a:pt x="757" y="1854"/>
                  </a:lnTo>
                  <a:lnTo>
                    <a:pt x="757" y="1854"/>
                  </a:lnTo>
                  <a:lnTo>
                    <a:pt x="752" y="1854"/>
                  </a:lnTo>
                  <a:lnTo>
                    <a:pt x="752" y="1849"/>
                  </a:lnTo>
                  <a:lnTo>
                    <a:pt x="750" y="1849"/>
                  </a:lnTo>
                  <a:lnTo>
                    <a:pt x="752" y="1846"/>
                  </a:lnTo>
                  <a:lnTo>
                    <a:pt x="750" y="1844"/>
                  </a:lnTo>
                  <a:lnTo>
                    <a:pt x="748" y="1839"/>
                  </a:lnTo>
                  <a:lnTo>
                    <a:pt x="748" y="1837"/>
                  </a:lnTo>
                  <a:lnTo>
                    <a:pt x="750" y="1837"/>
                  </a:lnTo>
                  <a:lnTo>
                    <a:pt x="748" y="1835"/>
                  </a:lnTo>
                  <a:lnTo>
                    <a:pt x="745" y="1832"/>
                  </a:lnTo>
                  <a:lnTo>
                    <a:pt x="745" y="1832"/>
                  </a:lnTo>
                  <a:lnTo>
                    <a:pt x="745" y="1832"/>
                  </a:lnTo>
                  <a:lnTo>
                    <a:pt x="745" y="1832"/>
                  </a:lnTo>
                  <a:lnTo>
                    <a:pt x="743" y="1832"/>
                  </a:lnTo>
                  <a:lnTo>
                    <a:pt x="743" y="1832"/>
                  </a:lnTo>
                  <a:lnTo>
                    <a:pt x="745" y="1828"/>
                  </a:lnTo>
                  <a:lnTo>
                    <a:pt x="745" y="1828"/>
                  </a:lnTo>
                  <a:lnTo>
                    <a:pt x="743" y="1828"/>
                  </a:lnTo>
                  <a:lnTo>
                    <a:pt x="743" y="1825"/>
                  </a:lnTo>
                  <a:lnTo>
                    <a:pt x="745" y="1825"/>
                  </a:lnTo>
                  <a:lnTo>
                    <a:pt x="745" y="1823"/>
                  </a:lnTo>
                  <a:lnTo>
                    <a:pt x="745" y="1823"/>
                  </a:lnTo>
                  <a:lnTo>
                    <a:pt x="745" y="1823"/>
                  </a:lnTo>
                  <a:lnTo>
                    <a:pt x="745" y="1823"/>
                  </a:lnTo>
                  <a:lnTo>
                    <a:pt x="745" y="1820"/>
                  </a:lnTo>
                  <a:lnTo>
                    <a:pt x="745" y="1820"/>
                  </a:lnTo>
                  <a:lnTo>
                    <a:pt x="745" y="1820"/>
                  </a:lnTo>
                  <a:lnTo>
                    <a:pt x="748" y="1820"/>
                  </a:lnTo>
                  <a:lnTo>
                    <a:pt x="748" y="1820"/>
                  </a:lnTo>
                  <a:lnTo>
                    <a:pt x="748" y="1820"/>
                  </a:lnTo>
                  <a:lnTo>
                    <a:pt x="748" y="1818"/>
                  </a:lnTo>
                  <a:lnTo>
                    <a:pt x="748" y="1816"/>
                  </a:lnTo>
                  <a:lnTo>
                    <a:pt x="748" y="1816"/>
                  </a:lnTo>
                  <a:lnTo>
                    <a:pt x="748" y="1816"/>
                  </a:lnTo>
                  <a:lnTo>
                    <a:pt x="748" y="1813"/>
                  </a:lnTo>
                  <a:lnTo>
                    <a:pt x="750" y="1816"/>
                  </a:lnTo>
                  <a:lnTo>
                    <a:pt x="750" y="1813"/>
                  </a:lnTo>
                  <a:lnTo>
                    <a:pt x="752" y="1813"/>
                  </a:lnTo>
                  <a:lnTo>
                    <a:pt x="752" y="1811"/>
                  </a:lnTo>
                  <a:lnTo>
                    <a:pt x="755" y="1813"/>
                  </a:lnTo>
                  <a:lnTo>
                    <a:pt x="755" y="1811"/>
                  </a:lnTo>
                  <a:lnTo>
                    <a:pt x="755" y="1811"/>
                  </a:lnTo>
                  <a:lnTo>
                    <a:pt x="750" y="1811"/>
                  </a:lnTo>
                  <a:lnTo>
                    <a:pt x="743" y="1816"/>
                  </a:lnTo>
                  <a:lnTo>
                    <a:pt x="743" y="1816"/>
                  </a:lnTo>
                  <a:lnTo>
                    <a:pt x="743" y="1816"/>
                  </a:lnTo>
                  <a:lnTo>
                    <a:pt x="748" y="1813"/>
                  </a:lnTo>
                  <a:lnTo>
                    <a:pt x="748" y="1811"/>
                  </a:lnTo>
                  <a:lnTo>
                    <a:pt x="750" y="1811"/>
                  </a:lnTo>
                  <a:lnTo>
                    <a:pt x="755" y="1809"/>
                  </a:lnTo>
                  <a:lnTo>
                    <a:pt x="755" y="1806"/>
                  </a:lnTo>
                  <a:lnTo>
                    <a:pt x="755" y="1806"/>
                  </a:lnTo>
                  <a:lnTo>
                    <a:pt x="755" y="1806"/>
                  </a:lnTo>
                  <a:lnTo>
                    <a:pt x="757" y="1802"/>
                  </a:lnTo>
                  <a:lnTo>
                    <a:pt x="762" y="1802"/>
                  </a:lnTo>
                  <a:lnTo>
                    <a:pt x="764" y="1802"/>
                  </a:lnTo>
                  <a:lnTo>
                    <a:pt x="764" y="1802"/>
                  </a:lnTo>
                  <a:lnTo>
                    <a:pt x="764" y="1797"/>
                  </a:lnTo>
                  <a:lnTo>
                    <a:pt x="769" y="1794"/>
                  </a:lnTo>
                  <a:lnTo>
                    <a:pt x="769" y="1792"/>
                  </a:lnTo>
                  <a:lnTo>
                    <a:pt x="769" y="1792"/>
                  </a:lnTo>
                  <a:lnTo>
                    <a:pt x="767" y="1790"/>
                  </a:lnTo>
                  <a:lnTo>
                    <a:pt x="764" y="1792"/>
                  </a:lnTo>
                  <a:lnTo>
                    <a:pt x="757" y="1799"/>
                  </a:lnTo>
                  <a:lnTo>
                    <a:pt x="755" y="1799"/>
                  </a:lnTo>
                  <a:lnTo>
                    <a:pt x="755" y="1799"/>
                  </a:lnTo>
                  <a:lnTo>
                    <a:pt x="755" y="1799"/>
                  </a:lnTo>
                  <a:lnTo>
                    <a:pt x="755" y="1797"/>
                  </a:lnTo>
                  <a:lnTo>
                    <a:pt x="755" y="1797"/>
                  </a:lnTo>
                  <a:lnTo>
                    <a:pt x="752" y="1799"/>
                  </a:lnTo>
                  <a:lnTo>
                    <a:pt x="750" y="1799"/>
                  </a:lnTo>
                  <a:lnTo>
                    <a:pt x="745" y="1802"/>
                  </a:lnTo>
                  <a:lnTo>
                    <a:pt x="745" y="1802"/>
                  </a:lnTo>
                  <a:lnTo>
                    <a:pt x="741" y="1799"/>
                  </a:lnTo>
                  <a:lnTo>
                    <a:pt x="738" y="1802"/>
                  </a:lnTo>
                  <a:lnTo>
                    <a:pt x="736" y="1799"/>
                  </a:lnTo>
                  <a:lnTo>
                    <a:pt x="733" y="1799"/>
                  </a:lnTo>
                  <a:lnTo>
                    <a:pt x="726" y="1799"/>
                  </a:lnTo>
                  <a:lnTo>
                    <a:pt x="724" y="1802"/>
                  </a:lnTo>
                  <a:lnTo>
                    <a:pt x="726" y="1802"/>
                  </a:lnTo>
                  <a:lnTo>
                    <a:pt x="726" y="1802"/>
                  </a:lnTo>
                  <a:lnTo>
                    <a:pt x="729" y="1802"/>
                  </a:lnTo>
                  <a:lnTo>
                    <a:pt x="731" y="1802"/>
                  </a:lnTo>
                  <a:lnTo>
                    <a:pt x="731" y="1804"/>
                  </a:lnTo>
                  <a:lnTo>
                    <a:pt x="736" y="1806"/>
                  </a:lnTo>
                  <a:lnTo>
                    <a:pt x="736" y="1806"/>
                  </a:lnTo>
                  <a:lnTo>
                    <a:pt x="733" y="1806"/>
                  </a:lnTo>
                  <a:lnTo>
                    <a:pt x="719" y="1799"/>
                  </a:lnTo>
                  <a:lnTo>
                    <a:pt x="717" y="1799"/>
                  </a:lnTo>
                  <a:lnTo>
                    <a:pt x="712" y="1797"/>
                  </a:lnTo>
                  <a:lnTo>
                    <a:pt x="712" y="1797"/>
                  </a:lnTo>
                  <a:lnTo>
                    <a:pt x="719" y="1797"/>
                  </a:lnTo>
                  <a:lnTo>
                    <a:pt x="722" y="1799"/>
                  </a:lnTo>
                  <a:lnTo>
                    <a:pt x="731" y="1797"/>
                  </a:lnTo>
                  <a:lnTo>
                    <a:pt x="733" y="1797"/>
                  </a:lnTo>
                  <a:lnTo>
                    <a:pt x="733" y="1794"/>
                  </a:lnTo>
                  <a:lnTo>
                    <a:pt x="731" y="1794"/>
                  </a:lnTo>
                  <a:lnTo>
                    <a:pt x="729" y="1794"/>
                  </a:lnTo>
                  <a:lnTo>
                    <a:pt x="726" y="1794"/>
                  </a:lnTo>
                  <a:lnTo>
                    <a:pt x="724" y="1794"/>
                  </a:lnTo>
                  <a:lnTo>
                    <a:pt x="724" y="1794"/>
                  </a:lnTo>
                  <a:lnTo>
                    <a:pt x="729" y="1792"/>
                  </a:lnTo>
                  <a:lnTo>
                    <a:pt x="731" y="1790"/>
                  </a:lnTo>
                  <a:lnTo>
                    <a:pt x="731" y="1790"/>
                  </a:lnTo>
                  <a:lnTo>
                    <a:pt x="729" y="1790"/>
                  </a:lnTo>
                  <a:lnTo>
                    <a:pt x="724" y="1790"/>
                  </a:lnTo>
                  <a:lnTo>
                    <a:pt x="722" y="1792"/>
                  </a:lnTo>
                  <a:lnTo>
                    <a:pt x="719" y="1792"/>
                  </a:lnTo>
                  <a:lnTo>
                    <a:pt x="719" y="1790"/>
                  </a:lnTo>
                  <a:lnTo>
                    <a:pt x="722" y="1790"/>
                  </a:lnTo>
                  <a:lnTo>
                    <a:pt x="719" y="1790"/>
                  </a:lnTo>
                  <a:lnTo>
                    <a:pt x="726" y="1785"/>
                  </a:lnTo>
                  <a:lnTo>
                    <a:pt x="729" y="1783"/>
                  </a:lnTo>
                  <a:lnTo>
                    <a:pt x="731" y="1783"/>
                  </a:lnTo>
                  <a:lnTo>
                    <a:pt x="738" y="1780"/>
                  </a:lnTo>
                  <a:lnTo>
                    <a:pt x="743" y="1780"/>
                  </a:lnTo>
                  <a:lnTo>
                    <a:pt x="745" y="1780"/>
                  </a:lnTo>
                  <a:lnTo>
                    <a:pt x="748" y="1778"/>
                  </a:lnTo>
                  <a:lnTo>
                    <a:pt x="745" y="1778"/>
                  </a:lnTo>
                  <a:lnTo>
                    <a:pt x="743" y="1778"/>
                  </a:lnTo>
                  <a:lnTo>
                    <a:pt x="741" y="1778"/>
                  </a:lnTo>
                  <a:lnTo>
                    <a:pt x="738" y="1778"/>
                  </a:lnTo>
                  <a:lnTo>
                    <a:pt x="733" y="1780"/>
                  </a:lnTo>
                  <a:lnTo>
                    <a:pt x="729" y="1780"/>
                  </a:lnTo>
                  <a:lnTo>
                    <a:pt x="726" y="1780"/>
                  </a:lnTo>
                  <a:lnTo>
                    <a:pt x="724" y="1780"/>
                  </a:lnTo>
                  <a:lnTo>
                    <a:pt x="717" y="1783"/>
                  </a:lnTo>
                  <a:lnTo>
                    <a:pt x="717" y="1783"/>
                  </a:lnTo>
                  <a:lnTo>
                    <a:pt x="719" y="1780"/>
                  </a:lnTo>
                  <a:lnTo>
                    <a:pt x="722" y="1780"/>
                  </a:lnTo>
                  <a:lnTo>
                    <a:pt x="731" y="1776"/>
                  </a:lnTo>
                  <a:lnTo>
                    <a:pt x="733" y="1776"/>
                  </a:lnTo>
                  <a:lnTo>
                    <a:pt x="736" y="1778"/>
                  </a:lnTo>
                  <a:lnTo>
                    <a:pt x="733" y="1778"/>
                  </a:lnTo>
                  <a:lnTo>
                    <a:pt x="733" y="1780"/>
                  </a:lnTo>
                  <a:lnTo>
                    <a:pt x="733" y="1780"/>
                  </a:lnTo>
                  <a:lnTo>
                    <a:pt x="733" y="1778"/>
                  </a:lnTo>
                  <a:lnTo>
                    <a:pt x="738" y="1778"/>
                  </a:lnTo>
                  <a:lnTo>
                    <a:pt x="738" y="1773"/>
                  </a:lnTo>
                  <a:lnTo>
                    <a:pt x="738" y="1773"/>
                  </a:lnTo>
                  <a:lnTo>
                    <a:pt x="738" y="1773"/>
                  </a:lnTo>
                  <a:lnTo>
                    <a:pt x="736" y="1773"/>
                  </a:lnTo>
                  <a:lnTo>
                    <a:pt x="733" y="1773"/>
                  </a:lnTo>
                  <a:lnTo>
                    <a:pt x="731" y="1773"/>
                  </a:lnTo>
                  <a:lnTo>
                    <a:pt x="729" y="1773"/>
                  </a:lnTo>
                  <a:lnTo>
                    <a:pt x="729" y="1773"/>
                  </a:lnTo>
                  <a:lnTo>
                    <a:pt x="726" y="1771"/>
                  </a:lnTo>
                  <a:lnTo>
                    <a:pt x="726" y="1771"/>
                  </a:lnTo>
                  <a:lnTo>
                    <a:pt x="724" y="1771"/>
                  </a:lnTo>
                  <a:lnTo>
                    <a:pt x="726" y="1771"/>
                  </a:lnTo>
                  <a:lnTo>
                    <a:pt x="729" y="1771"/>
                  </a:lnTo>
                  <a:lnTo>
                    <a:pt x="729" y="1768"/>
                  </a:lnTo>
                  <a:lnTo>
                    <a:pt x="731" y="1764"/>
                  </a:lnTo>
                  <a:lnTo>
                    <a:pt x="731" y="1764"/>
                  </a:lnTo>
                  <a:lnTo>
                    <a:pt x="733" y="1764"/>
                  </a:lnTo>
                  <a:lnTo>
                    <a:pt x="736" y="1764"/>
                  </a:lnTo>
                  <a:lnTo>
                    <a:pt x="736" y="1764"/>
                  </a:lnTo>
                  <a:lnTo>
                    <a:pt x="736" y="1764"/>
                  </a:lnTo>
                  <a:lnTo>
                    <a:pt x="733" y="1764"/>
                  </a:lnTo>
                  <a:lnTo>
                    <a:pt x="736" y="1766"/>
                  </a:lnTo>
                  <a:lnTo>
                    <a:pt x="738" y="1764"/>
                  </a:lnTo>
                  <a:lnTo>
                    <a:pt x="741" y="1764"/>
                  </a:lnTo>
                  <a:lnTo>
                    <a:pt x="745" y="1764"/>
                  </a:lnTo>
                  <a:lnTo>
                    <a:pt x="748" y="1761"/>
                  </a:lnTo>
                  <a:lnTo>
                    <a:pt x="748" y="1761"/>
                  </a:lnTo>
                  <a:lnTo>
                    <a:pt x="745" y="1764"/>
                  </a:lnTo>
                  <a:lnTo>
                    <a:pt x="748" y="1764"/>
                  </a:lnTo>
                  <a:lnTo>
                    <a:pt x="748" y="1764"/>
                  </a:lnTo>
                  <a:lnTo>
                    <a:pt x="748" y="1761"/>
                  </a:lnTo>
                  <a:lnTo>
                    <a:pt x="748" y="1761"/>
                  </a:lnTo>
                  <a:lnTo>
                    <a:pt x="750" y="1761"/>
                  </a:lnTo>
                  <a:lnTo>
                    <a:pt x="750" y="1761"/>
                  </a:lnTo>
                  <a:lnTo>
                    <a:pt x="748" y="1759"/>
                  </a:lnTo>
                  <a:lnTo>
                    <a:pt x="748" y="1759"/>
                  </a:lnTo>
                  <a:lnTo>
                    <a:pt x="745" y="1759"/>
                  </a:lnTo>
                  <a:lnTo>
                    <a:pt x="745" y="1759"/>
                  </a:lnTo>
                  <a:lnTo>
                    <a:pt x="748" y="1757"/>
                  </a:lnTo>
                  <a:lnTo>
                    <a:pt x="750" y="1757"/>
                  </a:lnTo>
                  <a:lnTo>
                    <a:pt x="752" y="1752"/>
                  </a:lnTo>
                  <a:lnTo>
                    <a:pt x="752" y="1752"/>
                  </a:lnTo>
                  <a:lnTo>
                    <a:pt x="752" y="1752"/>
                  </a:lnTo>
                  <a:lnTo>
                    <a:pt x="750" y="1752"/>
                  </a:lnTo>
                  <a:lnTo>
                    <a:pt x="750" y="1752"/>
                  </a:lnTo>
                  <a:lnTo>
                    <a:pt x="750" y="1752"/>
                  </a:lnTo>
                  <a:lnTo>
                    <a:pt x="745" y="1750"/>
                  </a:lnTo>
                  <a:lnTo>
                    <a:pt x="745" y="1752"/>
                  </a:lnTo>
                  <a:lnTo>
                    <a:pt x="743" y="1752"/>
                  </a:lnTo>
                  <a:lnTo>
                    <a:pt x="743" y="1752"/>
                  </a:lnTo>
                  <a:lnTo>
                    <a:pt x="743" y="1752"/>
                  </a:lnTo>
                  <a:lnTo>
                    <a:pt x="743" y="1752"/>
                  </a:lnTo>
                  <a:lnTo>
                    <a:pt x="738" y="1754"/>
                  </a:lnTo>
                  <a:lnTo>
                    <a:pt x="736" y="1752"/>
                  </a:lnTo>
                  <a:lnTo>
                    <a:pt x="733" y="1752"/>
                  </a:lnTo>
                  <a:lnTo>
                    <a:pt x="731" y="1754"/>
                  </a:lnTo>
                  <a:lnTo>
                    <a:pt x="731" y="1757"/>
                  </a:lnTo>
                  <a:lnTo>
                    <a:pt x="731" y="1757"/>
                  </a:lnTo>
                  <a:lnTo>
                    <a:pt x="731" y="1759"/>
                  </a:lnTo>
                  <a:lnTo>
                    <a:pt x="733" y="1759"/>
                  </a:lnTo>
                  <a:lnTo>
                    <a:pt x="733" y="1759"/>
                  </a:lnTo>
                  <a:lnTo>
                    <a:pt x="731" y="1759"/>
                  </a:lnTo>
                  <a:lnTo>
                    <a:pt x="729" y="1757"/>
                  </a:lnTo>
                  <a:lnTo>
                    <a:pt x="724" y="1759"/>
                  </a:lnTo>
                  <a:lnTo>
                    <a:pt x="722" y="1759"/>
                  </a:lnTo>
                  <a:lnTo>
                    <a:pt x="722" y="1757"/>
                  </a:lnTo>
                  <a:lnTo>
                    <a:pt x="722" y="1757"/>
                  </a:lnTo>
                  <a:lnTo>
                    <a:pt x="722" y="1754"/>
                  </a:lnTo>
                  <a:lnTo>
                    <a:pt x="724" y="1754"/>
                  </a:lnTo>
                  <a:lnTo>
                    <a:pt x="724" y="1754"/>
                  </a:lnTo>
                  <a:lnTo>
                    <a:pt x="722" y="1752"/>
                  </a:lnTo>
                  <a:lnTo>
                    <a:pt x="712" y="1757"/>
                  </a:lnTo>
                  <a:lnTo>
                    <a:pt x="710" y="1754"/>
                  </a:lnTo>
                  <a:lnTo>
                    <a:pt x="712" y="1754"/>
                  </a:lnTo>
                  <a:lnTo>
                    <a:pt x="710" y="1752"/>
                  </a:lnTo>
                  <a:lnTo>
                    <a:pt x="707" y="1754"/>
                  </a:lnTo>
                  <a:lnTo>
                    <a:pt x="705" y="1754"/>
                  </a:lnTo>
                  <a:lnTo>
                    <a:pt x="705" y="1754"/>
                  </a:lnTo>
                  <a:lnTo>
                    <a:pt x="700" y="1754"/>
                  </a:lnTo>
                  <a:lnTo>
                    <a:pt x="698" y="1754"/>
                  </a:lnTo>
                  <a:lnTo>
                    <a:pt x="698" y="1754"/>
                  </a:lnTo>
                  <a:lnTo>
                    <a:pt x="698" y="1752"/>
                  </a:lnTo>
                  <a:lnTo>
                    <a:pt x="698" y="1752"/>
                  </a:lnTo>
                  <a:lnTo>
                    <a:pt x="696" y="1754"/>
                  </a:lnTo>
                  <a:lnTo>
                    <a:pt x="696" y="1757"/>
                  </a:lnTo>
                  <a:lnTo>
                    <a:pt x="693" y="1759"/>
                  </a:lnTo>
                  <a:lnTo>
                    <a:pt x="686" y="1759"/>
                  </a:lnTo>
                  <a:lnTo>
                    <a:pt x="681" y="1761"/>
                  </a:lnTo>
                  <a:lnTo>
                    <a:pt x="674" y="1764"/>
                  </a:lnTo>
                  <a:lnTo>
                    <a:pt x="672" y="1766"/>
                  </a:lnTo>
                  <a:lnTo>
                    <a:pt x="670" y="1764"/>
                  </a:lnTo>
                  <a:lnTo>
                    <a:pt x="667" y="1764"/>
                  </a:lnTo>
                  <a:lnTo>
                    <a:pt x="665" y="1771"/>
                  </a:lnTo>
                  <a:lnTo>
                    <a:pt x="665" y="1768"/>
                  </a:lnTo>
                  <a:lnTo>
                    <a:pt x="667" y="1768"/>
                  </a:lnTo>
                  <a:lnTo>
                    <a:pt x="667" y="1764"/>
                  </a:lnTo>
                  <a:lnTo>
                    <a:pt x="667" y="1764"/>
                  </a:lnTo>
                  <a:lnTo>
                    <a:pt x="665" y="1766"/>
                  </a:lnTo>
                  <a:lnTo>
                    <a:pt x="665" y="1766"/>
                  </a:lnTo>
                  <a:lnTo>
                    <a:pt x="665" y="1764"/>
                  </a:lnTo>
                  <a:lnTo>
                    <a:pt x="667" y="1761"/>
                  </a:lnTo>
                  <a:lnTo>
                    <a:pt x="665" y="1761"/>
                  </a:lnTo>
                  <a:lnTo>
                    <a:pt x="660" y="1764"/>
                  </a:lnTo>
                  <a:lnTo>
                    <a:pt x="658" y="1761"/>
                  </a:lnTo>
                  <a:lnTo>
                    <a:pt x="658" y="1764"/>
                  </a:lnTo>
                  <a:lnTo>
                    <a:pt x="658" y="1764"/>
                  </a:lnTo>
                  <a:lnTo>
                    <a:pt x="658" y="1764"/>
                  </a:lnTo>
                  <a:lnTo>
                    <a:pt x="658" y="1764"/>
                  </a:lnTo>
                  <a:lnTo>
                    <a:pt x="655" y="1766"/>
                  </a:lnTo>
                  <a:lnTo>
                    <a:pt x="658" y="1766"/>
                  </a:lnTo>
                  <a:lnTo>
                    <a:pt x="660" y="1768"/>
                  </a:lnTo>
                  <a:lnTo>
                    <a:pt x="660" y="1766"/>
                  </a:lnTo>
                  <a:lnTo>
                    <a:pt x="662" y="1768"/>
                  </a:lnTo>
                  <a:lnTo>
                    <a:pt x="662" y="1768"/>
                  </a:lnTo>
                  <a:lnTo>
                    <a:pt x="662" y="1766"/>
                  </a:lnTo>
                  <a:lnTo>
                    <a:pt x="662" y="1766"/>
                  </a:lnTo>
                  <a:lnTo>
                    <a:pt x="662" y="1768"/>
                  </a:lnTo>
                  <a:lnTo>
                    <a:pt x="660" y="1768"/>
                  </a:lnTo>
                  <a:lnTo>
                    <a:pt x="658" y="1768"/>
                  </a:lnTo>
                  <a:lnTo>
                    <a:pt x="651" y="1768"/>
                  </a:lnTo>
                  <a:lnTo>
                    <a:pt x="648" y="1768"/>
                  </a:lnTo>
                  <a:lnTo>
                    <a:pt x="644" y="1771"/>
                  </a:lnTo>
                  <a:lnTo>
                    <a:pt x="641" y="1771"/>
                  </a:lnTo>
                  <a:lnTo>
                    <a:pt x="636" y="1771"/>
                  </a:lnTo>
                  <a:lnTo>
                    <a:pt x="634" y="1773"/>
                  </a:lnTo>
                  <a:lnTo>
                    <a:pt x="622" y="1771"/>
                  </a:lnTo>
                  <a:lnTo>
                    <a:pt x="615" y="1773"/>
                  </a:lnTo>
                  <a:lnTo>
                    <a:pt x="613" y="1771"/>
                  </a:lnTo>
                  <a:lnTo>
                    <a:pt x="610" y="1768"/>
                  </a:lnTo>
                  <a:lnTo>
                    <a:pt x="608" y="1771"/>
                  </a:lnTo>
                  <a:lnTo>
                    <a:pt x="603" y="1771"/>
                  </a:lnTo>
                  <a:lnTo>
                    <a:pt x="601" y="1773"/>
                  </a:lnTo>
                  <a:lnTo>
                    <a:pt x="599" y="1773"/>
                  </a:lnTo>
                  <a:lnTo>
                    <a:pt x="594" y="1773"/>
                  </a:lnTo>
                  <a:lnTo>
                    <a:pt x="592" y="1773"/>
                  </a:lnTo>
                  <a:lnTo>
                    <a:pt x="587" y="1773"/>
                  </a:lnTo>
                  <a:lnTo>
                    <a:pt x="584" y="1773"/>
                  </a:lnTo>
                  <a:lnTo>
                    <a:pt x="582" y="1773"/>
                  </a:lnTo>
                  <a:lnTo>
                    <a:pt x="580" y="1773"/>
                  </a:lnTo>
                  <a:lnTo>
                    <a:pt x="580" y="1776"/>
                  </a:lnTo>
                  <a:lnTo>
                    <a:pt x="575" y="1773"/>
                  </a:lnTo>
                  <a:lnTo>
                    <a:pt x="573" y="1776"/>
                  </a:lnTo>
                  <a:lnTo>
                    <a:pt x="570" y="1773"/>
                  </a:lnTo>
                  <a:lnTo>
                    <a:pt x="568" y="1776"/>
                  </a:lnTo>
                  <a:lnTo>
                    <a:pt x="568" y="1778"/>
                  </a:lnTo>
                  <a:lnTo>
                    <a:pt x="561" y="1778"/>
                  </a:lnTo>
                  <a:lnTo>
                    <a:pt x="558" y="1778"/>
                  </a:lnTo>
                  <a:lnTo>
                    <a:pt x="556" y="1776"/>
                  </a:lnTo>
                  <a:lnTo>
                    <a:pt x="556" y="1778"/>
                  </a:lnTo>
                  <a:lnTo>
                    <a:pt x="554" y="1778"/>
                  </a:lnTo>
                  <a:lnTo>
                    <a:pt x="554" y="1776"/>
                  </a:lnTo>
                  <a:lnTo>
                    <a:pt x="549" y="1776"/>
                  </a:lnTo>
                  <a:lnTo>
                    <a:pt x="544" y="1776"/>
                  </a:lnTo>
                  <a:lnTo>
                    <a:pt x="537" y="1780"/>
                  </a:lnTo>
                  <a:lnTo>
                    <a:pt x="530" y="1780"/>
                  </a:lnTo>
                  <a:lnTo>
                    <a:pt x="525" y="1783"/>
                  </a:lnTo>
                  <a:lnTo>
                    <a:pt x="523" y="1780"/>
                  </a:lnTo>
                  <a:lnTo>
                    <a:pt x="521" y="1783"/>
                  </a:lnTo>
                  <a:lnTo>
                    <a:pt x="518" y="1780"/>
                  </a:lnTo>
                  <a:lnTo>
                    <a:pt x="511" y="1783"/>
                  </a:lnTo>
                  <a:lnTo>
                    <a:pt x="506" y="1783"/>
                  </a:lnTo>
                  <a:lnTo>
                    <a:pt x="504" y="1783"/>
                  </a:lnTo>
                  <a:lnTo>
                    <a:pt x="499" y="1783"/>
                  </a:lnTo>
                  <a:lnTo>
                    <a:pt x="492" y="1787"/>
                  </a:lnTo>
                  <a:lnTo>
                    <a:pt x="492" y="1787"/>
                  </a:lnTo>
                  <a:lnTo>
                    <a:pt x="490" y="1785"/>
                  </a:lnTo>
                  <a:lnTo>
                    <a:pt x="485" y="1785"/>
                  </a:lnTo>
                  <a:lnTo>
                    <a:pt x="483" y="1785"/>
                  </a:lnTo>
                  <a:lnTo>
                    <a:pt x="483" y="1785"/>
                  </a:lnTo>
                  <a:lnTo>
                    <a:pt x="483" y="1787"/>
                  </a:lnTo>
                  <a:lnTo>
                    <a:pt x="480" y="1790"/>
                  </a:lnTo>
                  <a:lnTo>
                    <a:pt x="478" y="1790"/>
                  </a:lnTo>
                  <a:lnTo>
                    <a:pt x="478" y="1787"/>
                  </a:lnTo>
                  <a:lnTo>
                    <a:pt x="478" y="1787"/>
                  </a:lnTo>
                  <a:lnTo>
                    <a:pt x="476" y="1790"/>
                  </a:lnTo>
                  <a:lnTo>
                    <a:pt x="473" y="1790"/>
                  </a:lnTo>
                  <a:lnTo>
                    <a:pt x="473" y="1792"/>
                  </a:lnTo>
                  <a:lnTo>
                    <a:pt x="469" y="1792"/>
                  </a:lnTo>
                  <a:lnTo>
                    <a:pt x="466" y="1790"/>
                  </a:lnTo>
                  <a:lnTo>
                    <a:pt x="466" y="1792"/>
                  </a:lnTo>
                  <a:lnTo>
                    <a:pt x="464" y="1790"/>
                  </a:lnTo>
                  <a:lnTo>
                    <a:pt x="461" y="1785"/>
                  </a:lnTo>
                  <a:lnTo>
                    <a:pt x="459" y="1783"/>
                  </a:lnTo>
                  <a:lnTo>
                    <a:pt x="457" y="1783"/>
                  </a:lnTo>
                  <a:lnTo>
                    <a:pt x="454" y="1780"/>
                  </a:lnTo>
                  <a:lnTo>
                    <a:pt x="452" y="1778"/>
                  </a:lnTo>
                  <a:lnTo>
                    <a:pt x="452" y="1778"/>
                  </a:lnTo>
                  <a:lnTo>
                    <a:pt x="450" y="1778"/>
                  </a:lnTo>
                  <a:lnTo>
                    <a:pt x="450" y="1778"/>
                  </a:lnTo>
                  <a:lnTo>
                    <a:pt x="452" y="1773"/>
                  </a:lnTo>
                  <a:lnTo>
                    <a:pt x="452" y="1773"/>
                  </a:lnTo>
                  <a:lnTo>
                    <a:pt x="454" y="1776"/>
                  </a:lnTo>
                  <a:lnTo>
                    <a:pt x="454" y="1776"/>
                  </a:lnTo>
                  <a:lnTo>
                    <a:pt x="457" y="1776"/>
                  </a:lnTo>
                  <a:lnTo>
                    <a:pt x="457" y="1773"/>
                  </a:lnTo>
                  <a:lnTo>
                    <a:pt x="457" y="1771"/>
                  </a:lnTo>
                  <a:lnTo>
                    <a:pt x="454" y="1773"/>
                  </a:lnTo>
                  <a:lnTo>
                    <a:pt x="452" y="1771"/>
                  </a:lnTo>
                  <a:lnTo>
                    <a:pt x="452" y="1766"/>
                  </a:lnTo>
                  <a:lnTo>
                    <a:pt x="454" y="1764"/>
                  </a:lnTo>
                  <a:lnTo>
                    <a:pt x="454" y="1759"/>
                  </a:lnTo>
                  <a:lnTo>
                    <a:pt x="452" y="1759"/>
                  </a:lnTo>
                  <a:lnTo>
                    <a:pt x="452" y="1759"/>
                  </a:lnTo>
                  <a:lnTo>
                    <a:pt x="452" y="1766"/>
                  </a:lnTo>
                  <a:lnTo>
                    <a:pt x="450" y="1768"/>
                  </a:lnTo>
                  <a:lnTo>
                    <a:pt x="450" y="1768"/>
                  </a:lnTo>
                  <a:lnTo>
                    <a:pt x="447" y="1766"/>
                  </a:lnTo>
                  <a:lnTo>
                    <a:pt x="447" y="1764"/>
                  </a:lnTo>
                  <a:lnTo>
                    <a:pt x="445" y="1757"/>
                  </a:lnTo>
                  <a:lnTo>
                    <a:pt x="445" y="1757"/>
                  </a:lnTo>
                  <a:lnTo>
                    <a:pt x="445" y="1757"/>
                  </a:lnTo>
                  <a:lnTo>
                    <a:pt x="447" y="1757"/>
                  </a:lnTo>
                  <a:lnTo>
                    <a:pt x="450" y="1754"/>
                  </a:lnTo>
                  <a:lnTo>
                    <a:pt x="450" y="1752"/>
                  </a:lnTo>
                  <a:lnTo>
                    <a:pt x="450" y="1752"/>
                  </a:lnTo>
                  <a:lnTo>
                    <a:pt x="450" y="1752"/>
                  </a:lnTo>
                  <a:lnTo>
                    <a:pt x="450" y="1750"/>
                  </a:lnTo>
                  <a:lnTo>
                    <a:pt x="452" y="1750"/>
                  </a:lnTo>
                  <a:lnTo>
                    <a:pt x="452" y="1750"/>
                  </a:lnTo>
                  <a:lnTo>
                    <a:pt x="452" y="1747"/>
                  </a:lnTo>
                  <a:lnTo>
                    <a:pt x="454" y="1747"/>
                  </a:lnTo>
                  <a:lnTo>
                    <a:pt x="457" y="1745"/>
                  </a:lnTo>
                  <a:lnTo>
                    <a:pt x="459" y="1745"/>
                  </a:lnTo>
                  <a:lnTo>
                    <a:pt x="454" y="1740"/>
                  </a:lnTo>
                  <a:lnTo>
                    <a:pt x="454" y="1740"/>
                  </a:lnTo>
                  <a:lnTo>
                    <a:pt x="452" y="1740"/>
                  </a:lnTo>
                  <a:lnTo>
                    <a:pt x="452" y="1738"/>
                  </a:lnTo>
                  <a:lnTo>
                    <a:pt x="452" y="1738"/>
                  </a:lnTo>
                  <a:lnTo>
                    <a:pt x="452" y="1735"/>
                  </a:lnTo>
                  <a:lnTo>
                    <a:pt x="447" y="1738"/>
                  </a:lnTo>
                  <a:lnTo>
                    <a:pt x="445" y="1740"/>
                  </a:lnTo>
                  <a:lnTo>
                    <a:pt x="445" y="1740"/>
                  </a:lnTo>
                  <a:lnTo>
                    <a:pt x="450" y="1740"/>
                  </a:lnTo>
                  <a:lnTo>
                    <a:pt x="452" y="1742"/>
                  </a:lnTo>
                  <a:lnTo>
                    <a:pt x="452" y="1742"/>
                  </a:lnTo>
                  <a:lnTo>
                    <a:pt x="452" y="1745"/>
                  </a:lnTo>
                  <a:lnTo>
                    <a:pt x="450" y="1745"/>
                  </a:lnTo>
                  <a:lnTo>
                    <a:pt x="447" y="1742"/>
                  </a:lnTo>
                  <a:lnTo>
                    <a:pt x="445" y="1745"/>
                  </a:lnTo>
                  <a:lnTo>
                    <a:pt x="440" y="1745"/>
                  </a:lnTo>
                  <a:lnTo>
                    <a:pt x="440" y="1750"/>
                  </a:lnTo>
                  <a:lnTo>
                    <a:pt x="438" y="1752"/>
                  </a:lnTo>
                  <a:lnTo>
                    <a:pt x="435" y="1752"/>
                  </a:lnTo>
                  <a:lnTo>
                    <a:pt x="438" y="1754"/>
                  </a:lnTo>
                  <a:lnTo>
                    <a:pt x="440" y="1757"/>
                  </a:lnTo>
                  <a:lnTo>
                    <a:pt x="440" y="1759"/>
                  </a:lnTo>
                  <a:lnTo>
                    <a:pt x="440" y="1764"/>
                  </a:lnTo>
                  <a:lnTo>
                    <a:pt x="438" y="1768"/>
                  </a:lnTo>
                  <a:lnTo>
                    <a:pt x="438" y="1771"/>
                  </a:lnTo>
                  <a:lnTo>
                    <a:pt x="435" y="1776"/>
                  </a:lnTo>
                  <a:lnTo>
                    <a:pt x="435" y="1778"/>
                  </a:lnTo>
                  <a:lnTo>
                    <a:pt x="435" y="1780"/>
                  </a:lnTo>
                  <a:lnTo>
                    <a:pt x="433" y="1780"/>
                  </a:lnTo>
                  <a:lnTo>
                    <a:pt x="433" y="1780"/>
                  </a:lnTo>
                  <a:lnTo>
                    <a:pt x="433" y="1780"/>
                  </a:lnTo>
                  <a:lnTo>
                    <a:pt x="433" y="1780"/>
                  </a:lnTo>
                  <a:lnTo>
                    <a:pt x="431" y="1778"/>
                  </a:lnTo>
                  <a:lnTo>
                    <a:pt x="431" y="1776"/>
                  </a:lnTo>
                  <a:lnTo>
                    <a:pt x="431" y="1776"/>
                  </a:lnTo>
                  <a:lnTo>
                    <a:pt x="431" y="1776"/>
                  </a:lnTo>
                  <a:lnTo>
                    <a:pt x="428" y="1776"/>
                  </a:lnTo>
                  <a:lnTo>
                    <a:pt x="426" y="1778"/>
                  </a:lnTo>
                  <a:lnTo>
                    <a:pt x="424" y="1780"/>
                  </a:lnTo>
                  <a:lnTo>
                    <a:pt x="421" y="1783"/>
                  </a:lnTo>
                  <a:lnTo>
                    <a:pt x="419" y="1780"/>
                  </a:lnTo>
                  <a:lnTo>
                    <a:pt x="417" y="1778"/>
                  </a:lnTo>
                  <a:lnTo>
                    <a:pt x="417" y="1776"/>
                  </a:lnTo>
                  <a:lnTo>
                    <a:pt x="417" y="1773"/>
                  </a:lnTo>
                  <a:lnTo>
                    <a:pt x="414" y="1773"/>
                  </a:lnTo>
                  <a:lnTo>
                    <a:pt x="414" y="1771"/>
                  </a:lnTo>
                  <a:lnTo>
                    <a:pt x="414" y="1771"/>
                  </a:lnTo>
                  <a:lnTo>
                    <a:pt x="414" y="1768"/>
                  </a:lnTo>
                  <a:lnTo>
                    <a:pt x="414" y="1766"/>
                  </a:lnTo>
                  <a:lnTo>
                    <a:pt x="417" y="1759"/>
                  </a:lnTo>
                  <a:lnTo>
                    <a:pt x="419" y="1757"/>
                  </a:lnTo>
                  <a:lnTo>
                    <a:pt x="419" y="1757"/>
                  </a:lnTo>
                  <a:lnTo>
                    <a:pt x="419" y="1754"/>
                  </a:lnTo>
                  <a:lnTo>
                    <a:pt x="421" y="1754"/>
                  </a:lnTo>
                  <a:lnTo>
                    <a:pt x="424" y="1752"/>
                  </a:lnTo>
                  <a:lnTo>
                    <a:pt x="426" y="1752"/>
                  </a:lnTo>
                  <a:lnTo>
                    <a:pt x="424" y="1747"/>
                  </a:lnTo>
                  <a:lnTo>
                    <a:pt x="426" y="1747"/>
                  </a:lnTo>
                  <a:lnTo>
                    <a:pt x="426" y="1747"/>
                  </a:lnTo>
                  <a:lnTo>
                    <a:pt x="428" y="1745"/>
                  </a:lnTo>
                  <a:lnTo>
                    <a:pt x="428" y="1745"/>
                  </a:lnTo>
                  <a:lnTo>
                    <a:pt x="428" y="1740"/>
                  </a:lnTo>
                  <a:lnTo>
                    <a:pt x="428" y="1740"/>
                  </a:lnTo>
                  <a:lnTo>
                    <a:pt x="426" y="1738"/>
                  </a:lnTo>
                  <a:lnTo>
                    <a:pt x="428" y="1738"/>
                  </a:lnTo>
                  <a:lnTo>
                    <a:pt x="428" y="1738"/>
                  </a:lnTo>
                  <a:lnTo>
                    <a:pt x="431" y="1735"/>
                  </a:lnTo>
                  <a:lnTo>
                    <a:pt x="428" y="1735"/>
                  </a:lnTo>
                  <a:lnTo>
                    <a:pt x="428" y="1733"/>
                  </a:lnTo>
                  <a:lnTo>
                    <a:pt x="426" y="1733"/>
                  </a:lnTo>
                  <a:lnTo>
                    <a:pt x="424" y="1733"/>
                  </a:lnTo>
                  <a:lnTo>
                    <a:pt x="424" y="1733"/>
                  </a:lnTo>
                  <a:lnTo>
                    <a:pt x="424" y="1731"/>
                  </a:lnTo>
                  <a:lnTo>
                    <a:pt x="424" y="1728"/>
                  </a:lnTo>
                  <a:lnTo>
                    <a:pt x="421" y="1726"/>
                  </a:lnTo>
                  <a:lnTo>
                    <a:pt x="421" y="1721"/>
                  </a:lnTo>
                  <a:lnTo>
                    <a:pt x="424" y="1719"/>
                  </a:lnTo>
                  <a:lnTo>
                    <a:pt x="421" y="1719"/>
                  </a:lnTo>
                  <a:lnTo>
                    <a:pt x="417" y="1716"/>
                  </a:lnTo>
                  <a:lnTo>
                    <a:pt x="417" y="1712"/>
                  </a:lnTo>
                  <a:lnTo>
                    <a:pt x="419" y="1709"/>
                  </a:lnTo>
                  <a:lnTo>
                    <a:pt x="417" y="1707"/>
                  </a:lnTo>
                  <a:lnTo>
                    <a:pt x="419" y="1707"/>
                  </a:lnTo>
                  <a:lnTo>
                    <a:pt x="424" y="1707"/>
                  </a:lnTo>
                  <a:lnTo>
                    <a:pt x="426" y="1707"/>
                  </a:lnTo>
                  <a:lnTo>
                    <a:pt x="428" y="1707"/>
                  </a:lnTo>
                  <a:lnTo>
                    <a:pt x="428" y="1705"/>
                  </a:lnTo>
                  <a:lnTo>
                    <a:pt x="433" y="1705"/>
                  </a:lnTo>
                  <a:lnTo>
                    <a:pt x="435" y="1707"/>
                  </a:lnTo>
                  <a:lnTo>
                    <a:pt x="435" y="1709"/>
                  </a:lnTo>
                  <a:lnTo>
                    <a:pt x="438" y="1712"/>
                  </a:lnTo>
                  <a:lnTo>
                    <a:pt x="438" y="1714"/>
                  </a:lnTo>
                  <a:lnTo>
                    <a:pt x="440" y="1714"/>
                  </a:lnTo>
                  <a:lnTo>
                    <a:pt x="440" y="1714"/>
                  </a:lnTo>
                  <a:lnTo>
                    <a:pt x="440" y="1707"/>
                  </a:lnTo>
                  <a:lnTo>
                    <a:pt x="440" y="1707"/>
                  </a:lnTo>
                  <a:lnTo>
                    <a:pt x="435" y="1705"/>
                  </a:lnTo>
                  <a:lnTo>
                    <a:pt x="435" y="1705"/>
                  </a:lnTo>
                  <a:lnTo>
                    <a:pt x="438" y="1702"/>
                  </a:lnTo>
                  <a:lnTo>
                    <a:pt x="440" y="1702"/>
                  </a:lnTo>
                  <a:lnTo>
                    <a:pt x="443" y="1700"/>
                  </a:lnTo>
                  <a:lnTo>
                    <a:pt x="443" y="1700"/>
                  </a:lnTo>
                  <a:lnTo>
                    <a:pt x="443" y="1698"/>
                  </a:lnTo>
                  <a:lnTo>
                    <a:pt x="440" y="1695"/>
                  </a:lnTo>
                  <a:lnTo>
                    <a:pt x="443" y="1690"/>
                  </a:lnTo>
                  <a:lnTo>
                    <a:pt x="443" y="1690"/>
                  </a:lnTo>
                  <a:lnTo>
                    <a:pt x="443" y="1693"/>
                  </a:lnTo>
                  <a:lnTo>
                    <a:pt x="445" y="1695"/>
                  </a:lnTo>
                  <a:lnTo>
                    <a:pt x="445" y="1695"/>
                  </a:lnTo>
                  <a:lnTo>
                    <a:pt x="445" y="1700"/>
                  </a:lnTo>
                  <a:lnTo>
                    <a:pt x="445" y="1705"/>
                  </a:lnTo>
                  <a:lnTo>
                    <a:pt x="445" y="1705"/>
                  </a:lnTo>
                  <a:lnTo>
                    <a:pt x="445" y="1707"/>
                  </a:lnTo>
                  <a:lnTo>
                    <a:pt x="445" y="1709"/>
                  </a:lnTo>
                  <a:lnTo>
                    <a:pt x="445" y="1712"/>
                  </a:lnTo>
                  <a:lnTo>
                    <a:pt x="447" y="1712"/>
                  </a:lnTo>
                  <a:lnTo>
                    <a:pt x="447" y="1712"/>
                  </a:lnTo>
                  <a:lnTo>
                    <a:pt x="450" y="1719"/>
                  </a:lnTo>
                  <a:lnTo>
                    <a:pt x="450" y="1719"/>
                  </a:lnTo>
                  <a:lnTo>
                    <a:pt x="450" y="1716"/>
                  </a:lnTo>
                  <a:lnTo>
                    <a:pt x="450" y="1716"/>
                  </a:lnTo>
                  <a:lnTo>
                    <a:pt x="450" y="1716"/>
                  </a:lnTo>
                  <a:lnTo>
                    <a:pt x="450" y="1714"/>
                  </a:lnTo>
                  <a:lnTo>
                    <a:pt x="452" y="1714"/>
                  </a:lnTo>
                  <a:lnTo>
                    <a:pt x="452" y="1712"/>
                  </a:lnTo>
                  <a:lnTo>
                    <a:pt x="452" y="1712"/>
                  </a:lnTo>
                  <a:lnTo>
                    <a:pt x="450" y="1714"/>
                  </a:lnTo>
                  <a:lnTo>
                    <a:pt x="450" y="1714"/>
                  </a:lnTo>
                  <a:lnTo>
                    <a:pt x="447" y="1709"/>
                  </a:lnTo>
                  <a:lnTo>
                    <a:pt x="447" y="1709"/>
                  </a:lnTo>
                  <a:lnTo>
                    <a:pt x="447" y="1707"/>
                  </a:lnTo>
                  <a:lnTo>
                    <a:pt x="445" y="1707"/>
                  </a:lnTo>
                  <a:lnTo>
                    <a:pt x="445" y="1707"/>
                  </a:lnTo>
                  <a:lnTo>
                    <a:pt x="447" y="1698"/>
                  </a:lnTo>
                  <a:lnTo>
                    <a:pt x="452" y="1695"/>
                  </a:lnTo>
                  <a:lnTo>
                    <a:pt x="452" y="1693"/>
                  </a:lnTo>
                  <a:lnTo>
                    <a:pt x="452" y="1690"/>
                  </a:lnTo>
                  <a:lnTo>
                    <a:pt x="452" y="1690"/>
                  </a:lnTo>
                  <a:lnTo>
                    <a:pt x="450" y="1693"/>
                  </a:lnTo>
                  <a:lnTo>
                    <a:pt x="450" y="1690"/>
                  </a:lnTo>
                  <a:lnTo>
                    <a:pt x="445" y="1688"/>
                  </a:lnTo>
                  <a:lnTo>
                    <a:pt x="440" y="1686"/>
                  </a:lnTo>
                  <a:lnTo>
                    <a:pt x="440" y="1690"/>
                  </a:lnTo>
                  <a:lnTo>
                    <a:pt x="440" y="1690"/>
                  </a:lnTo>
                  <a:lnTo>
                    <a:pt x="438" y="1690"/>
                  </a:lnTo>
                  <a:lnTo>
                    <a:pt x="438" y="1688"/>
                  </a:lnTo>
                  <a:lnTo>
                    <a:pt x="438" y="1683"/>
                  </a:lnTo>
                  <a:lnTo>
                    <a:pt x="438" y="1683"/>
                  </a:lnTo>
                  <a:lnTo>
                    <a:pt x="435" y="1686"/>
                  </a:lnTo>
                  <a:lnTo>
                    <a:pt x="435" y="1686"/>
                  </a:lnTo>
                  <a:lnTo>
                    <a:pt x="433" y="1683"/>
                  </a:lnTo>
                  <a:lnTo>
                    <a:pt x="433" y="1683"/>
                  </a:lnTo>
                  <a:lnTo>
                    <a:pt x="428" y="1681"/>
                  </a:lnTo>
                  <a:lnTo>
                    <a:pt x="428" y="1676"/>
                  </a:lnTo>
                  <a:lnTo>
                    <a:pt x="431" y="1674"/>
                  </a:lnTo>
                  <a:lnTo>
                    <a:pt x="431" y="1674"/>
                  </a:lnTo>
                  <a:lnTo>
                    <a:pt x="431" y="1669"/>
                  </a:lnTo>
                  <a:lnTo>
                    <a:pt x="435" y="1669"/>
                  </a:lnTo>
                  <a:lnTo>
                    <a:pt x="440" y="1667"/>
                  </a:lnTo>
                  <a:lnTo>
                    <a:pt x="440" y="1664"/>
                  </a:lnTo>
                  <a:lnTo>
                    <a:pt x="443" y="1667"/>
                  </a:lnTo>
                  <a:lnTo>
                    <a:pt x="445" y="1664"/>
                  </a:lnTo>
                  <a:lnTo>
                    <a:pt x="447" y="1667"/>
                  </a:lnTo>
                  <a:lnTo>
                    <a:pt x="447" y="1667"/>
                  </a:lnTo>
                  <a:lnTo>
                    <a:pt x="450" y="1664"/>
                  </a:lnTo>
                  <a:lnTo>
                    <a:pt x="450" y="1664"/>
                  </a:lnTo>
                  <a:lnTo>
                    <a:pt x="452" y="1667"/>
                  </a:lnTo>
                  <a:lnTo>
                    <a:pt x="454" y="1667"/>
                  </a:lnTo>
                  <a:lnTo>
                    <a:pt x="454" y="1667"/>
                  </a:lnTo>
                  <a:lnTo>
                    <a:pt x="452" y="1664"/>
                  </a:lnTo>
                  <a:lnTo>
                    <a:pt x="452" y="1662"/>
                  </a:lnTo>
                  <a:lnTo>
                    <a:pt x="450" y="1662"/>
                  </a:lnTo>
                  <a:lnTo>
                    <a:pt x="450" y="1660"/>
                  </a:lnTo>
                  <a:lnTo>
                    <a:pt x="445" y="1660"/>
                  </a:lnTo>
                  <a:lnTo>
                    <a:pt x="443" y="1664"/>
                  </a:lnTo>
                  <a:lnTo>
                    <a:pt x="440" y="1664"/>
                  </a:lnTo>
                  <a:lnTo>
                    <a:pt x="440" y="1660"/>
                  </a:lnTo>
                  <a:lnTo>
                    <a:pt x="443" y="1657"/>
                  </a:lnTo>
                  <a:lnTo>
                    <a:pt x="443" y="1657"/>
                  </a:lnTo>
                  <a:lnTo>
                    <a:pt x="440" y="1657"/>
                  </a:lnTo>
                  <a:lnTo>
                    <a:pt x="440" y="1655"/>
                  </a:lnTo>
                  <a:lnTo>
                    <a:pt x="443" y="1653"/>
                  </a:lnTo>
                  <a:lnTo>
                    <a:pt x="445" y="1653"/>
                  </a:lnTo>
                  <a:lnTo>
                    <a:pt x="450" y="1655"/>
                  </a:lnTo>
                  <a:lnTo>
                    <a:pt x="450" y="1655"/>
                  </a:lnTo>
                  <a:lnTo>
                    <a:pt x="452" y="1655"/>
                  </a:lnTo>
                  <a:lnTo>
                    <a:pt x="452" y="1653"/>
                  </a:lnTo>
                  <a:lnTo>
                    <a:pt x="452" y="1653"/>
                  </a:lnTo>
                  <a:lnTo>
                    <a:pt x="450" y="1650"/>
                  </a:lnTo>
                  <a:lnTo>
                    <a:pt x="447" y="1653"/>
                  </a:lnTo>
                  <a:lnTo>
                    <a:pt x="447" y="1650"/>
                  </a:lnTo>
                  <a:lnTo>
                    <a:pt x="447" y="1650"/>
                  </a:lnTo>
                  <a:lnTo>
                    <a:pt x="447" y="1650"/>
                  </a:lnTo>
                  <a:lnTo>
                    <a:pt x="447" y="1648"/>
                  </a:lnTo>
                  <a:lnTo>
                    <a:pt x="447" y="1648"/>
                  </a:lnTo>
                  <a:lnTo>
                    <a:pt x="450" y="1650"/>
                  </a:lnTo>
                  <a:lnTo>
                    <a:pt x="450" y="1650"/>
                  </a:lnTo>
                  <a:lnTo>
                    <a:pt x="452" y="1648"/>
                  </a:lnTo>
                  <a:lnTo>
                    <a:pt x="452" y="1648"/>
                  </a:lnTo>
                  <a:lnTo>
                    <a:pt x="454" y="1648"/>
                  </a:lnTo>
                  <a:lnTo>
                    <a:pt x="454" y="1648"/>
                  </a:lnTo>
                  <a:lnTo>
                    <a:pt x="454" y="1648"/>
                  </a:lnTo>
                  <a:lnTo>
                    <a:pt x="454" y="1646"/>
                  </a:lnTo>
                  <a:lnTo>
                    <a:pt x="454" y="1646"/>
                  </a:lnTo>
                  <a:lnTo>
                    <a:pt x="454" y="1646"/>
                  </a:lnTo>
                  <a:lnTo>
                    <a:pt x="452" y="1646"/>
                  </a:lnTo>
                  <a:lnTo>
                    <a:pt x="452" y="1646"/>
                  </a:lnTo>
                  <a:lnTo>
                    <a:pt x="450" y="1646"/>
                  </a:lnTo>
                  <a:lnTo>
                    <a:pt x="447" y="1648"/>
                  </a:lnTo>
                  <a:lnTo>
                    <a:pt x="445" y="1650"/>
                  </a:lnTo>
                  <a:lnTo>
                    <a:pt x="445" y="1650"/>
                  </a:lnTo>
                  <a:lnTo>
                    <a:pt x="440" y="1653"/>
                  </a:lnTo>
                  <a:lnTo>
                    <a:pt x="440" y="1650"/>
                  </a:lnTo>
                  <a:lnTo>
                    <a:pt x="440" y="1653"/>
                  </a:lnTo>
                  <a:lnTo>
                    <a:pt x="440" y="1653"/>
                  </a:lnTo>
                  <a:lnTo>
                    <a:pt x="440" y="1653"/>
                  </a:lnTo>
                  <a:lnTo>
                    <a:pt x="438" y="1655"/>
                  </a:lnTo>
                  <a:lnTo>
                    <a:pt x="440" y="1657"/>
                  </a:lnTo>
                  <a:lnTo>
                    <a:pt x="440" y="1657"/>
                  </a:lnTo>
                  <a:lnTo>
                    <a:pt x="435" y="1657"/>
                  </a:lnTo>
                  <a:lnTo>
                    <a:pt x="435" y="1657"/>
                  </a:lnTo>
                  <a:lnTo>
                    <a:pt x="435" y="1660"/>
                  </a:lnTo>
                  <a:lnTo>
                    <a:pt x="438" y="1660"/>
                  </a:lnTo>
                  <a:lnTo>
                    <a:pt x="438" y="1662"/>
                  </a:lnTo>
                  <a:lnTo>
                    <a:pt x="440" y="1664"/>
                  </a:lnTo>
                  <a:lnTo>
                    <a:pt x="438" y="1664"/>
                  </a:lnTo>
                  <a:lnTo>
                    <a:pt x="438" y="1664"/>
                  </a:lnTo>
                  <a:lnTo>
                    <a:pt x="438" y="1664"/>
                  </a:lnTo>
                  <a:lnTo>
                    <a:pt x="433" y="1664"/>
                  </a:lnTo>
                  <a:lnTo>
                    <a:pt x="433" y="1662"/>
                  </a:lnTo>
                  <a:lnTo>
                    <a:pt x="431" y="1664"/>
                  </a:lnTo>
                  <a:lnTo>
                    <a:pt x="428" y="1664"/>
                  </a:lnTo>
                  <a:lnTo>
                    <a:pt x="428" y="1664"/>
                  </a:lnTo>
                  <a:lnTo>
                    <a:pt x="428" y="1664"/>
                  </a:lnTo>
                  <a:lnTo>
                    <a:pt x="426" y="1667"/>
                  </a:lnTo>
                  <a:lnTo>
                    <a:pt x="426" y="1667"/>
                  </a:lnTo>
                  <a:lnTo>
                    <a:pt x="426" y="1662"/>
                  </a:lnTo>
                  <a:lnTo>
                    <a:pt x="424" y="1662"/>
                  </a:lnTo>
                  <a:lnTo>
                    <a:pt x="421" y="1664"/>
                  </a:lnTo>
                  <a:lnTo>
                    <a:pt x="421" y="1667"/>
                  </a:lnTo>
                  <a:lnTo>
                    <a:pt x="424" y="1669"/>
                  </a:lnTo>
                  <a:lnTo>
                    <a:pt x="424" y="1672"/>
                  </a:lnTo>
                  <a:lnTo>
                    <a:pt x="426" y="1672"/>
                  </a:lnTo>
                  <a:lnTo>
                    <a:pt x="428" y="1674"/>
                  </a:lnTo>
                  <a:lnTo>
                    <a:pt x="428" y="1674"/>
                  </a:lnTo>
                  <a:lnTo>
                    <a:pt x="426" y="1679"/>
                  </a:lnTo>
                  <a:lnTo>
                    <a:pt x="426" y="1686"/>
                  </a:lnTo>
                  <a:lnTo>
                    <a:pt x="424" y="1688"/>
                  </a:lnTo>
                  <a:lnTo>
                    <a:pt x="424" y="1688"/>
                  </a:lnTo>
                  <a:lnTo>
                    <a:pt x="421" y="1688"/>
                  </a:lnTo>
                  <a:lnTo>
                    <a:pt x="421" y="1688"/>
                  </a:lnTo>
                  <a:lnTo>
                    <a:pt x="419" y="1688"/>
                  </a:lnTo>
                  <a:lnTo>
                    <a:pt x="421" y="1688"/>
                  </a:lnTo>
                  <a:lnTo>
                    <a:pt x="421" y="1690"/>
                  </a:lnTo>
                  <a:lnTo>
                    <a:pt x="424" y="1690"/>
                  </a:lnTo>
                  <a:lnTo>
                    <a:pt x="424" y="1690"/>
                  </a:lnTo>
                  <a:lnTo>
                    <a:pt x="426" y="1690"/>
                  </a:lnTo>
                  <a:lnTo>
                    <a:pt x="428" y="1693"/>
                  </a:lnTo>
                  <a:lnTo>
                    <a:pt x="431" y="1695"/>
                  </a:lnTo>
                  <a:lnTo>
                    <a:pt x="428" y="1698"/>
                  </a:lnTo>
                  <a:lnTo>
                    <a:pt x="428" y="1700"/>
                  </a:lnTo>
                  <a:lnTo>
                    <a:pt x="426" y="1698"/>
                  </a:lnTo>
                  <a:lnTo>
                    <a:pt x="421" y="1700"/>
                  </a:lnTo>
                  <a:lnTo>
                    <a:pt x="419" y="1700"/>
                  </a:lnTo>
                  <a:lnTo>
                    <a:pt x="417" y="1702"/>
                  </a:lnTo>
                  <a:lnTo>
                    <a:pt x="414" y="1705"/>
                  </a:lnTo>
                  <a:lnTo>
                    <a:pt x="412" y="1705"/>
                  </a:lnTo>
                  <a:lnTo>
                    <a:pt x="409" y="1702"/>
                  </a:lnTo>
                  <a:lnTo>
                    <a:pt x="407" y="1702"/>
                  </a:lnTo>
                  <a:lnTo>
                    <a:pt x="407" y="1702"/>
                  </a:lnTo>
                  <a:lnTo>
                    <a:pt x="405" y="1702"/>
                  </a:lnTo>
                  <a:lnTo>
                    <a:pt x="402" y="1700"/>
                  </a:lnTo>
                  <a:lnTo>
                    <a:pt x="400" y="1698"/>
                  </a:lnTo>
                  <a:lnTo>
                    <a:pt x="395" y="1695"/>
                  </a:lnTo>
                  <a:lnTo>
                    <a:pt x="398" y="1693"/>
                  </a:lnTo>
                  <a:lnTo>
                    <a:pt x="402" y="1693"/>
                  </a:lnTo>
                  <a:lnTo>
                    <a:pt x="402" y="1693"/>
                  </a:lnTo>
                  <a:lnTo>
                    <a:pt x="405" y="1693"/>
                  </a:lnTo>
                  <a:lnTo>
                    <a:pt x="405" y="1695"/>
                  </a:lnTo>
                  <a:lnTo>
                    <a:pt x="407" y="1695"/>
                  </a:lnTo>
                  <a:lnTo>
                    <a:pt x="409" y="1695"/>
                  </a:lnTo>
                  <a:lnTo>
                    <a:pt x="412" y="1695"/>
                  </a:lnTo>
                  <a:lnTo>
                    <a:pt x="412" y="1693"/>
                  </a:lnTo>
                  <a:lnTo>
                    <a:pt x="414" y="1693"/>
                  </a:lnTo>
                  <a:lnTo>
                    <a:pt x="414" y="1690"/>
                  </a:lnTo>
                  <a:lnTo>
                    <a:pt x="417" y="1690"/>
                  </a:lnTo>
                  <a:lnTo>
                    <a:pt x="414" y="1688"/>
                  </a:lnTo>
                  <a:lnTo>
                    <a:pt x="412" y="1688"/>
                  </a:lnTo>
                  <a:lnTo>
                    <a:pt x="412" y="1688"/>
                  </a:lnTo>
                  <a:lnTo>
                    <a:pt x="407" y="1688"/>
                  </a:lnTo>
                  <a:lnTo>
                    <a:pt x="405" y="1690"/>
                  </a:lnTo>
                  <a:lnTo>
                    <a:pt x="407" y="1686"/>
                  </a:lnTo>
                  <a:lnTo>
                    <a:pt x="405" y="1686"/>
                  </a:lnTo>
                  <a:lnTo>
                    <a:pt x="407" y="1683"/>
                  </a:lnTo>
                  <a:lnTo>
                    <a:pt x="407" y="1683"/>
                  </a:lnTo>
                  <a:lnTo>
                    <a:pt x="407" y="1683"/>
                  </a:lnTo>
                  <a:lnTo>
                    <a:pt x="414" y="1679"/>
                  </a:lnTo>
                  <a:lnTo>
                    <a:pt x="409" y="1674"/>
                  </a:lnTo>
                  <a:lnTo>
                    <a:pt x="409" y="1674"/>
                  </a:lnTo>
                  <a:lnTo>
                    <a:pt x="409" y="1669"/>
                  </a:lnTo>
                  <a:lnTo>
                    <a:pt x="409" y="1669"/>
                  </a:lnTo>
                  <a:lnTo>
                    <a:pt x="409" y="1669"/>
                  </a:lnTo>
                  <a:lnTo>
                    <a:pt x="412" y="1667"/>
                  </a:lnTo>
                  <a:lnTo>
                    <a:pt x="414" y="1669"/>
                  </a:lnTo>
                  <a:lnTo>
                    <a:pt x="417" y="1669"/>
                  </a:lnTo>
                  <a:lnTo>
                    <a:pt x="417" y="1667"/>
                  </a:lnTo>
                  <a:lnTo>
                    <a:pt x="414" y="1664"/>
                  </a:lnTo>
                  <a:lnTo>
                    <a:pt x="414" y="1664"/>
                  </a:lnTo>
                  <a:lnTo>
                    <a:pt x="414" y="1664"/>
                  </a:lnTo>
                  <a:lnTo>
                    <a:pt x="414" y="1662"/>
                  </a:lnTo>
                  <a:lnTo>
                    <a:pt x="412" y="1662"/>
                  </a:lnTo>
                  <a:lnTo>
                    <a:pt x="407" y="1669"/>
                  </a:lnTo>
                  <a:lnTo>
                    <a:pt x="405" y="1672"/>
                  </a:lnTo>
                  <a:lnTo>
                    <a:pt x="405" y="1669"/>
                  </a:lnTo>
                  <a:lnTo>
                    <a:pt x="407" y="1664"/>
                  </a:lnTo>
                  <a:lnTo>
                    <a:pt x="409" y="1662"/>
                  </a:lnTo>
                  <a:lnTo>
                    <a:pt x="412" y="1660"/>
                  </a:lnTo>
                  <a:lnTo>
                    <a:pt x="412" y="1657"/>
                  </a:lnTo>
                  <a:lnTo>
                    <a:pt x="409" y="1657"/>
                  </a:lnTo>
                  <a:lnTo>
                    <a:pt x="409" y="1660"/>
                  </a:lnTo>
                  <a:lnTo>
                    <a:pt x="409" y="1657"/>
                  </a:lnTo>
                  <a:lnTo>
                    <a:pt x="409" y="1655"/>
                  </a:lnTo>
                  <a:lnTo>
                    <a:pt x="407" y="1657"/>
                  </a:lnTo>
                  <a:lnTo>
                    <a:pt x="405" y="1657"/>
                  </a:lnTo>
                  <a:lnTo>
                    <a:pt x="402" y="1657"/>
                  </a:lnTo>
                  <a:lnTo>
                    <a:pt x="400" y="1657"/>
                  </a:lnTo>
                  <a:lnTo>
                    <a:pt x="400" y="1657"/>
                  </a:lnTo>
                  <a:lnTo>
                    <a:pt x="400" y="1655"/>
                  </a:lnTo>
                  <a:lnTo>
                    <a:pt x="402" y="1655"/>
                  </a:lnTo>
                  <a:lnTo>
                    <a:pt x="405" y="1655"/>
                  </a:lnTo>
                  <a:lnTo>
                    <a:pt x="405" y="1653"/>
                  </a:lnTo>
                  <a:lnTo>
                    <a:pt x="402" y="1653"/>
                  </a:lnTo>
                  <a:lnTo>
                    <a:pt x="402" y="1653"/>
                  </a:lnTo>
                  <a:lnTo>
                    <a:pt x="402" y="1650"/>
                  </a:lnTo>
                  <a:lnTo>
                    <a:pt x="400" y="1650"/>
                  </a:lnTo>
                  <a:lnTo>
                    <a:pt x="400" y="1653"/>
                  </a:lnTo>
                  <a:lnTo>
                    <a:pt x="400" y="1653"/>
                  </a:lnTo>
                  <a:lnTo>
                    <a:pt x="398" y="1653"/>
                  </a:lnTo>
                  <a:lnTo>
                    <a:pt x="398" y="1653"/>
                  </a:lnTo>
                  <a:lnTo>
                    <a:pt x="398" y="1653"/>
                  </a:lnTo>
                  <a:lnTo>
                    <a:pt x="395" y="1653"/>
                  </a:lnTo>
                  <a:lnTo>
                    <a:pt x="395" y="1655"/>
                  </a:lnTo>
                  <a:lnTo>
                    <a:pt x="395" y="1655"/>
                  </a:lnTo>
                  <a:lnTo>
                    <a:pt x="398" y="1655"/>
                  </a:lnTo>
                  <a:lnTo>
                    <a:pt x="400" y="1655"/>
                  </a:lnTo>
                  <a:lnTo>
                    <a:pt x="400" y="1655"/>
                  </a:lnTo>
                  <a:lnTo>
                    <a:pt x="400" y="1657"/>
                  </a:lnTo>
                  <a:lnTo>
                    <a:pt x="398" y="1657"/>
                  </a:lnTo>
                  <a:lnTo>
                    <a:pt x="400" y="1660"/>
                  </a:lnTo>
                  <a:lnTo>
                    <a:pt x="400" y="1662"/>
                  </a:lnTo>
                  <a:lnTo>
                    <a:pt x="400" y="1660"/>
                  </a:lnTo>
                  <a:lnTo>
                    <a:pt x="400" y="1662"/>
                  </a:lnTo>
                  <a:lnTo>
                    <a:pt x="400" y="1662"/>
                  </a:lnTo>
                  <a:lnTo>
                    <a:pt x="395" y="1664"/>
                  </a:lnTo>
                  <a:lnTo>
                    <a:pt x="395" y="1667"/>
                  </a:lnTo>
                  <a:lnTo>
                    <a:pt x="395" y="1669"/>
                  </a:lnTo>
                  <a:lnTo>
                    <a:pt x="395" y="1672"/>
                  </a:lnTo>
                  <a:lnTo>
                    <a:pt x="395" y="1672"/>
                  </a:lnTo>
                  <a:lnTo>
                    <a:pt x="393" y="1672"/>
                  </a:lnTo>
                  <a:lnTo>
                    <a:pt x="395" y="1672"/>
                  </a:lnTo>
                  <a:lnTo>
                    <a:pt x="393" y="1672"/>
                  </a:lnTo>
                  <a:lnTo>
                    <a:pt x="393" y="1674"/>
                  </a:lnTo>
                  <a:lnTo>
                    <a:pt x="388" y="1674"/>
                  </a:lnTo>
                  <a:lnTo>
                    <a:pt x="388" y="1672"/>
                  </a:lnTo>
                  <a:lnTo>
                    <a:pt x="386" y="1672"/>
                  </a:lnTo>
                  <a:lnTo>
                    <a:pt x="383" y="1669"/>
                  </a:lnTo>
                  <a:lnTo>
                    <a:pt x="381" y="1669"/>
                  </a:lnTo>
                  <a:lnTo>
                    <a:pt x="381" y="1672"/>
                  </a:lnTo>
                  <a:lnTo>
                    <a:pt x="381" y="1672"/>
                  </a:lnTo>
                  <a:lnTo>
                    <a:pt x="383" y="1674"/>
                  </a:lnTo>
                  <a:lnTo>
                    <a:pt x="383" y="1672"/>
                  </a:lnTo>
                  <a:lnTo>
                    <a:pt x="386" y="1672"/>
                  </a:lnTo>
                  <a:lnTo>
                    <a:pt x="386" y="1674"/>
                  </a:lnTo>
                  <a:lnTo>
                    <a:pt x="388" y="1674"/>
                  </a:lnTo>
                  <a:lnTo>
                    <a:pt x="388" y="1674"/>
                  </a:lnTo>
                  <a:lnTo>
                    <a:pt x="388" y="1674"/>
                  </a:lnTo>
                  <a:lnTo>
                    <a:pt x="386" y="1676"/>
                  </a:lnTo>
                  <a:lnTo>
                    <a:pt x="383" y="1676"/>
                  </a:lnTo>
                  <a:lnTo>
                    <a:pt x="381" y="1679"/>
                  </a:lnTo>
                  <a:lnTo>
                    <a:pt x="381" y="1679"/>
                  </a:lnTo>
                  <a:lnTo>
                    <a:pt x="381" y="1679"/>
                  </a:lnTo>
                  <a:lnTo>
                    <a:pt x="381" y="1681"/>
                  </a:lnTo>
                  <a:lnTo>
                    <a:pt x="381" y="1681"/>
                  </a:lnTo>
                  <a:lnTo>
                    <a:pt x="376" y="1681"/>
                  </a:lnTo>
                  <a:lnTo>
                    <a:pt x="374" y="1681"/>
                  </a:lnTo>
                  <a:lnTo>
                    <a:pt x="372" y="1681"/>
                  </a:lnTo>
                  <a:lnTo>
                    <a:pt x="372" y="1681"/>
                  </a:lnTo>
                  <a:lnTo>
                    <a:pt x="372" y="1681"/>
                  </a:lnTo>
                  <a:lnTo>
                    <a:pt x="374" y="1683"/>
                  </a:lnTo>
                  <a:lnTo>
                    <a:pt x="379" y="1683"/>
                  </a:lnTo>
                  <a:lnTo>
                    <a:pt x="379" y="1686"/>
                  </a:lnTo>
                  <a:lnTo>
                    <a:pt x="374" y="1690"/>
                  </a:lnTo>
                  <a:lnTo>
                    <a:pt x="374" y="1695"/>
                  </a:lnTo>
                  <a:lnTo>
                    <a:pt x="374" y="1693"/>
                  </a:lnTo>
                  <a:lnTo>
                    <a:pt x="374" y="1693"/>
                  </a:lnTo>
                  <a:lnTo>
                    <a:pt x="372" y="1695"/>
                  </a:lnTo>
                  <a:lnTo>
                    <a:pt x="372" y="1698"/>
                  </a:lnTo>
                  <a:lnTo>
                    <a:pt x="372" y="1698"/>
                  </a:lnTo>
                  <a:lnTo>
                    <a:pt x="372" y="1698"/>
                  </a:lnTo>
                  <a:lnTo>
                    <a:pt x="372" y="1700"/>
                  </a:lnTo>
                  <a:lnTo>
                    <a:pt x="369" y="1700"/>
                  </a:lnTo>
                  <a:lnTo>
                    <a:pt x="367" y="1702"/>
                  </a:lnTo>
                  <a:lnTo>
                    <a:pt x="367" y="1702"/>
                  </a:lnTo>
                  <a:lnTo>
                    <a:pt x="369" y="1705"/>
                  </a:lnTo>
                  <a:lnTo>
                    <a:pt x="367" y="1707"/>
                  </a:lnTo>
                  <a:lnTo>
                    <a:pt x="362" y="1707"/>
                  </a:lnTo>
                  <a:lnTo>
                    <a:pt x="362" y="1709"/>
                  </a:lnTo>
                  <a:lnTo>
                    <a:pt x="360" y="1709"/>
                  </a:lnTo>
                  <a:lnTo>
                    <a:pt x="362" y="1714"/>
                  </a:lnTo>
                  <a:lnTo>
                    <a:pt x="365" y="1716"/>
                  </a:lnTo>
                  <a:lnTo>
                    <a:pt x="362" y="1721"/>
                  </a:lnTo>
                  <a:lnTo>
                    <a:pt x="360" y="1724"/>
                  </a:lnTo>
                  <a:lnTo>
                    <a:pt x="360" y="1724"/>
                  </a:lnTo>
                  <a:lnTo>
                    <a:pt x="360" y="1724"/>
                  </a:lnTo>
                  <a:lnTo>
                    <a:pt x="360" y="1724"/>
                  </a:lnTo>
                  <a:lnTo>
                    <a:pt x="357" y="1724"/>
                  </a:lnTo>
                  <a:lnTo>
                    <a:pt x="357" y="1721"/>
                  </a:lnTo>
                  <a:lnTo>
                    <a:pt x="353" y="1721"/>
                  </a:lnTo>
                  <a:lnTo>
                    <a:pt x="353" y="1724"/>
                  </a:lnTo>
                  <a:lnTo>
                    <a:pt x="350" y="1724"/>
                  </a:lnTo>
                  <a:lnTo>
                    <a:pt x="348" y="1724"/>
                  </a:lnTo>
                  <a:lnTo>
                    <a:pt x="343" y="1728"/>
                  </a:lnTo>
                  <a:lnTo>
                    <a:pt x="343" y="1726"/>
                  </a:lnTo>
                  <a:lnTo>
                    <a:pt x="343" y="1728"/>
                  </a:lnTo>
                  <a:lnTo>
                    <a:pt x="343" y="1731"/>
                  </a:lnTo>
                  <a:lnTo>
                    <a:pt x="343" y="1733"/>
                  </a:lnTo>
                  <a:lnTo>
                    <a:pt x="343" y="1735"/>
                  </a:lnTo>
                  <a:lnTo>
                    <a:pt x="341" y="1733"/>
                  </a:lnTo>
                  <a:lnTo>
                    <a:pt x="339" y="1733"/>
                  </a:lnTo>
                  <a:lnTo>
                    <a:pt x="339" y="1731"/>
                  </a:lnTo>
                  <a:lnTo>
                    <a:pt x="341" y="1726"/>
                  </a:lnTo>
                  <a:lnTo>
                    <a:pt x="341" y="1726"/>
                  </a:lnTo>
                  <a:lnTo>
                    <a:pt x="339" y="1726"/>
                  </a:lnTo>
                  <a:lnTo>
                    <a:pt x="339" y="1726"/>
                  </a:lnTo>
                  <a:lnTo>
                    <a:pt x="339" y="1728"/>
                  </a:lnTo>
                  <a:lnTo>
                    <a:pt x="336" y="1728"/>
                  </a:lnTo>
                  <a:lnTo>
                    <a:pt x="336" y="1726"/>
                  </a:lnTo>
                  <a:lnTo>
                    <a:pt x="336" y="1726"/>
                  </a:lnTo>
                  <a:lnTo>
                    <a:pt x="334" y="1724"/>
                  </a:lnTo>
                  <a:lnTo>
                    <a:pt x="334" y="1724"/>
                  </a:lnTo>
                  <a:lnTo>
                    <a:pt x="334" y="1724"/>
                  </a:lnTo>
                  <a:lnTo>
                    <a:pt x="334" y="1726"/>
                  </a:lnTo>
                  <a:lnTo>
                    <a:pt x="334" y="1726"/>
                  </a:lnTo>
                  <a:lnTo>
                    <a:pt x="334" y="1724"/>
                  </a:lnTo>
                  <a:lnTo>
                    <a:pt x="331" y="1724"/>
                  </a:lnTo>
                  <a:lnTo>
                    <a:pt x="331" y="1724"/>
                  </a:lnTo>
                  <a:lnTo>
                    <a:pt x="331" y="1724"/>
                  </a:lnTo>
                  <a:lnTo>
                    <a:pt x="324" y="1721"/>
                  </a:lnTo>
                  <a:lnTo>
                    <a:pt x="322" y="1719"/>
                  </a:lnTo>
                  <a:lnTo>
                    <a:pt x="324" y="1716"/>
                  </a:lnTo>
                  <a:lnTo>
                    <a:pt x="324" y="1716"/>
                  </a:lnTo>
                  <a:lnTo>
                    <a:pt x="322" y="1716"/>
                  </a:lnTo>
                  <a:lnTo>
                    <a:pt x="322" y="1716"/>
                  </a:lnTo>
                  <a:lnTo>
                    <a:pt x="324" y="1714"/>
                  </a:lnTo>
                  <a:lnTo>
                    <a:pt x="324" y="1712"/>
                  </a:lnTo>
                  <a:lnTo>
                    <a:pt x="322" y="1709"/>
                  </a:lnTo>
                  <a:lnTo>
                    <a:pt x="322" y="1709"/>
                  </a:lnTo>
                  <a:lnTo>
                    <a:pt x="322" y="1712"/>
                  </a:lnTo>
                  <a:lnTo>
                    <a:pt x="320" y="1712"/>
                  </a:lnTo>
                  <a:lnTo>
                    <a:pt x="320" y="1712"/>
                  </a:lnTo>
                  <a:lnTo>
                    <a:pt x="320" y="1712"/>
                  </a:lnTo>
                  <a:lnTo>
                    <a:pt x="320" y="1714"/>
                  </a:lnTo>
                  <a:lnTo>
                    <a:pt x="322" y="1714"/>
                  </a:lnTo>
                  <a:lnTo>
                    <a:pt x="322" y="1716"/>
                  </a:lnTo>
                  <a:lnTo>
                    <a:pt x="320" y="1719"/>
                  </a:lnTo>
                  <a:lnTo>
                    <a:pt x="320" y="1719"/>
                  </a:lnTo>
                  <a:lnTo>
                    <a:pt x="322" y="1719"/>
                  </a:lnTo>
                  <a:lnTo>
                    <a:pt x="322" y="1721"/>
                  </a:lnTo>
                  <a:lnTo>
                    <a:pt x="320" y="1719"/>
                  </a:lnTo>
                  <a:lnTo>
                    <a:pt x="320" y="1721"/>
                  </a:lnTo>
                  <a:lnTo>
                    <a:pt x="317" y="1721"/>
                  </a:lnTo>
                  <a:lnTo>
                    <a:pt x="317" y="1719"/>
                  </a:lnTo>
                  <a:lnTo>
                    <a:pt x="317" y="1719"/>
                  </a:lnTo>
                  <a:lnTo>
                    <a:pt x="317" y="1716"/>
                  </a:lnTo>
                  <a:lnTo>
                    <a:pt x="317" y="1719"/>
                  </a:lnTo>
                  <a:lnTo>
                    <a:pt x="315" y="1719"/>
                  </a:lnTo>
                  <a:lnTo>
                    <a:pt x="312" y="1721"/>
                  </a:lnTo>
                  <a:lnTo>
                    <a:pt x="312" y="1721"/>
                  </a:lnTo>
                  <a:lnTo>
                    <a:pt x="315" y="1721"/>
                  </a:lnTo>
                  <a:lnTo>
                    <a:pt x="312" y="1724"/>
                  </a:lnTo>
                  <a:lnTo>
                    <a:pt x="312" y="1724"/>
                  </a:lnTo>
                  <a:lnTo>
                    <a:pt x="310" y="1721"/>
                  </a:lnTo>
                  <a:lnTo>
                    <a:pt x="310" y="1719"/>
                  </a:lnTo>
                  <a:lnTo>
                    <a:pt x="308" y="1721"/>
                  </a:lnTo>
                  <a:lnTo>
                    <a:pt x="305" y="1721"/>
                  </a:lnTo>
                  <a:lnTo>
                    <a:pt x="305" y="1724"/>
                  </a:lnTo>
                  <a:lnTo>
                    <a:pt x="305" y="1724"/>
                  </a:lnTo>
                  <a:lnTo>
                    <a:pt x="308" y="1724"/>
                  </a:lnTo>
                  <a:lnTo>
                    <a:pt x="308" y="1724"/>
                  </a:lnTo>
                  <a:lnTo>
                    <a:pt x="310" y="1733"/>
                  </a:lnTo>
                  <a:lnTo>
                    <a:pt x="312" y="1735"/>
                  </a:lnTo>
                  <a:lnTo>
                    <a:pt x="312" y="1735"/>
                  </a:lnTo>
                  <a:lnTo>
                    <a:pt x="310" y="1738"/>
                  </a:lnTo>
                  <a:lnTo>
                    <a:pt x="310" y="1738"/>
                  </a:lnTo>
                  <a:lnTo>
                    <a:pt x="308" y="1735"/>
                  </a:lnTo>
                  <a:lnTo>
                    <a:pt x="305" y="1735"/>
                  </a:lnTo>
                  <a:lnTo>
                    <a:pt x="305" y="1735"/>
                  </a:lnTo>
                  <a:lnTo>
                    <a:pt x="305" y="1733"/>
                  </a:lnTo>
                  <a:lnTo>
                    <a:pt x="305" y="1728"/>
                  </a:lnTo>
                  <a:lnTo>
                    <a:pt x="305" y="1728"/>
                  </a:lnTo>
                  <a:lnTo>
                    <a:pt x="303" y="1728"/>
                  </a:lnTo>
                  <a:lnTo>
                    <a:pt x="303" y="1728"/>
                  </a:lnTo>
                  <a:lnTo>
                    <a:pt x="298" y="1728"/>
                  </a:lnTo>
                  <a:lnTo>
                    <a:pt x="298" y="1726"/>
                  </a:lnTo>
                  <a:lnTo>
                    <a:pt x="301" y="1724"/>
                  </a:lnTo>
                  <a:lnTo>
                    <a:pt x="298" y="1724"/>
                  </a:lnTo>
                  <a:lnTo>
                    <a:pt x="296" y="1724"/>
                  </a:lnTo>
                  <a:lnTo>
                    <a:pt x="296" y="1726"/>
                  </a:lnTo>
                  <a:lnTo>
                    <a:pt x="294" y="1726"/>
                  </a:lnTo>
                  <a:lnTo>
                    <a:pt x="294" y="1724"/>
                  </a:lnTo>
                  <a:lnTo>
                    <a:pt x="296" y="1724"/>
                  </a:lnTo>
                  <a:lnTo>
                    <a:pt x="296" y="1724"/>
                  </a:lnTo>
                  <a:lnTo>
                    <a:pt x="298" y="1719"/>
                  </a:lnTo>
                  <a:lnTo>
                    <a:pt x="301" y="1719"/>
                  </a:lnTo>
                  <a:lnTo>
                    <a:pt x="303" y="1716"/>
                  </a:lnTo>
                  <a:lnTo>
                    <a:pt x="303" y="1716"/>
                  </a:lnTo>
                  <a:lnTo>
                    <a:pt x="303" y="1719"/>
                  </a:lnTo>
                  <a:lnTo>
                    <a:pt x="305" y="1719"/>
                  </a:lnTo>
                  <a:lnTo>
                    <a:pt x="310" y="1719"/>
                  </a:lnTo>
                  <a:lnTo>
                    <a:pt x="308" y="1716"/>
                  </a:lnTo>
                  <a:lnTo>
                    <a:pt x="310" y="1716"/>
                  </a:lnTo>
                  <a:lnTo>
                    <a:pt x="312" y="1719"/>
                  </a:lnTo>
                  <a:lnTo>
                    <a:pt x="312" y="1719"/>
                  </a:lnTo>
                  <a:lnTo>
                    <a:pt x="312" y="1716"/>
                  </a:lnTo>
                  <a:lnTo>
                    <a:pt x="312" y="1716"/>
                  </a:lnTo>
                  <a:lnTo>
                    <a:pt x="312" y="1714"/>
                  </a:lnTo>
                  <a:lnTo>
                    <a:pt x="312" y="1714"/>
                  </a:lnTo>
                  <a:lnTo>
                    <a:pt x="312" y="1712"/>
                  </a:lnTo>
                  <a:lnTo>
                    <a:pt x="310" y="1712"/>
                  </a:lnTo>
                  <a:lnTo>
                    <a:pt x="310" y="1709"/>
                  </a:lnTo>
                  <a:lnTo>
                    <a:pt x="308" y="1712"/>
                  </a:lnTo>
                  <a:lnTo>
                    <a:pt x="303" y="1712"/>
                  </a:lnTo>
                  <a:lnTo>
                    <a:pt x="303" y="1712"/>
                  </a:lnTo>
                  <a:lnTo>
                    <a:pt x="303" y="1707"/>
                  </a:lnTo>
                  <a:lnTo>
                    <a:pt x="303" y="1707"/>
                  </a:lnTo>
                  <a:lnTo>
                    <a:pt x="301" y="1702"/>
                  </a:lnTo>
                  <a:lnTo>
                    <a:pt x="298" y="1702"/>
                  </a:lnTo>
                  <a:lnTo>
                    <a:pt x="296" y="1702"/>
                  </a:lnTo>
                  <a:lnTo>
                    <a:pt x="298" y="1709"/>
                  </a:lnTo>
                  <a:lnTo>
                    <a:pt x="298" y="1716"/>
                  </a:lnTo>
                  <a:lnTo>
                    <a:pt x="298" y="1716"/>
                  </a:lnTo>
                  <a:lnTo>
                    <a:pt x="296" y="1719"/>
                  </a:lnTo>
                  <a:lnTo>
                    <a:pt x="294" y="1716"/>
                  </a:lnTo>
                  <a:lnTo>
                    <a:pt x="294" y="1714"/>
                  </a:lnTo>
                  <a:lnTo>
                    <a:pt x="294" y="1714"/>
                  </a:lnTo>
                  <a:lnTo>
                    <a:pt x="294" y="1714"/>
                  </a:lnTo>
                  <a:lnTo>
                    <a:pt x="291" y="1716"/>
                  </a:lnTo>
                  <a:lnTo>
                    <a:pt x="291" y="1719"/>
                  </a:lnTo>
                  <a:lnTo>
                    <a:pt x="289" y="1719"/>
                  </a:lnTo>
                  <a:lnTo>
                    <a:pt x="289" y="1716"/>
                  </a:lnTo>
                  <a:lnTo>
                    <a:pt x="289" y="1716"/>
                  </a:lnTo>
                  <a:lnTo>
                    <a:pt x="286" y="1714"/>
                  </a:lnTo>
                  <a:lnTo>
                    <a:pt x="286" y="1712"/>
                  </a:lnTo>
                  <a:lnTo>
                    <a:pt x="289" y="1712"/>
                  </a:lnTo>
                  <a:lnTo>
                    <a:pt x="289" y="1709"/>
                  </a:lnTo>
                  <a:lnTo>
                    <a:pt x="286" y="1709"/>
                  </a:lnTo>
                  <a:lnTo>
                    <a:pt x="286" y="1712"/>
                  </a:lnTo>
                  <a:lnTo>
                    <a:pt x="284" y="1712"/>
                  </a:lnTo>
                  <a:lnTo>
                    <a:pt x="282" y="1712"/>
                  </a:lnTo>
                  <a:lnTo>
                    <a:pt x="282" y="1709"/>
                  </a:lnTo>
                  <a:lnTo>
                    <a:pt x="279" y="1709"/>
                  </a:lnTo>
                  <a:lnTo>
                    <a:pt x="279" y="1707"/>
                  </a:lnTo>
                  <a:lnTo>
                    <a:pt x="279" y="1707"/>
                  </a:lnTo>
                  <a:lnTo>
                    <a:pt x="282" y="1705"/>
                  </a:lnTo>
                  <a:lnTo>
                    <a:pt x="282" y="1702"/>
                  </a:lnTo>
                  <a:lnTo>
                    <a:pt x="282" y="1698"/>
                  </a:lnTo>
                  <a:lnTo>
                    <a:pt x="282" y="1695"/>
                  </a:lnTo>
                  <a:lnTo>
                    <a:pt x="284" y="1693"/>
                  </a:lnTo>
                  <a:lnTo>
                    <a:pt x="286" y="1695"/>
                  </a:lnTo>
                  <a:lnTo>
                    <a:pt x="289" y="1695"/>
                  </a:lnTo>
                  <a:lnTo>
                    <a:pt x="289" y="1695"/>
                  </a:lnTo>
                  <a:lnTo>
                    <a:pt x="291" y="1693"/>
                  </a:lnTo>
                  <a:lnTo>
                    <a:pt x="289" y="1690"/>
                  </a:lnTo>
                  <a:lnTo>
                    <a:pt x="289" y="1690"/>
                  </a:lnTo>
                  <a:lnTo>
                    <a:pt x="289" y="1688"/>
                  </a:lnTo>
                  <a:lnTo>
                    <a:pt x="291" y="1688"/>
                  </a:lnTo>
                  <a:lnTo>
                    <a:pt x="294" y="1686"/>
                  </a:lnTo>
                  <a:lnTo>
                    <a:pt x="294" y="1683"/>
                  </a:lnTo>
                  <a:lnTo>
                    <a:pt x="291" y="1683"/>
                  </a:lnTo>
                  <a:lnTo>
                    <a:pt x="294" y="1683"/>
                  </a:lnTo>
                  <a:lnTo>
                    <a:pt x="291" y="1683"/>
                  </a:lnTo>
                  <a:lnTo>
                    <a:pt x="291" y="1681"/>
                  </a:lnTo>
                  <a:lnTo>
                    <a:pt x="286" y="1686"/>
                  </a:lnTo>
                  <a:lnTo>
                    <a:pt x="286" y="1686"/>
                  </a:lnTo>
                  <a:lnTo>
                    <a:pt x="286" y="1686"/>
                  </a:lnTo>
                  <a:lnTo>
                    <a:pt x="284" y="1683"/>
                  </a:lnTo>
                  <a:lnTo>
                    <a:pt x="284" y="1683"/>
                  </a:lnTo>
                  <a:lnTo>
                    <a:pt x="284" y="1681"/>
                  </a:lnTo>
                  <a:lnTo>
                    <a:pt x="286" y="1681"/>
                  </a:lnTo>
                  <a:lnTo>
                    <a:pt x="289" y="1679"/>
                  </a:lnTo>
                  <a:lnTo>
                    <a:pt x="286" y="1679"/>
                  </a:lnTo>
                  <a:lnTo>
                    <a:pt x="284" y="1674"/>
                  </a:lnTo>
                  <a:lnTo>
                    <a:pt x="286" y="1672"/>
                  </a:lnTo>
                  <a:lnTo>
                    <a:pt x="289" y="1672"/>
                  </a:lnTo>
                  <a:lnTo>
                    <a:pt x="291" y="1672"/>
                  </a:lnTo>
                  <a:lnTo>
                    <a:pt x="298" y="1672"/>
                  </a:lnTo>
                  <a:lnTo>
                    <a:pt x="301" y="1672"/>
                  </a:lnTo>
                  <a:lnTo>
                    <a:pt x="301" y="1669"/>
                  </a:lnTo>
                  <a:lnTo>
                    <a:pt x="301" y="1669"/>
                  </a:lnTo>
                  <a:lnTo>
                    <a:pt x="303" y="1669"/>
                  </a:lnTo>
                  <a:lnTo>
                    <a:pt x="308" y="1669"/>
                  </a:lnTo>
                  <a:lnTo>
                    <a:pt x="310" y="1667"/>
                  </a:lnTo>
                  <a:lnTo>
                    <a:pt x="310" y="1667"/>
                  </a:lnTo>
                  <a:lnTo>
                    <a:pt x="312" y="1664"/>
                  </a:lnTo>
                  <a:lnTo>
                    <a:pt x="312" y="1664"/>
                  </a:lnTo>
                  <a:lnTo>
                    <a:pt x="312" y="1662"/>
                  </a:lnTo>
                  <a:lnTo>
                    <a:pt x="317" y="1664"/>
                  </a:lnTo>
                  <a:lnTo>
                    <a:pt x="317" y="1664"/>
                  </a:lnTo>
                  <a:lnTo>
                    <a:pt x="320" y="1669"/>
                  </a:lnTo>
                  <a:lnTo>
                    <a:pt x="320" y="1667"/>
                  </a:lnTo>
                  <a:lnTo>
                    <a:pt x="327" y="1657"/>
                  </a:lnTo>
                  <a:lnTo>
                    <a:pt x="334" y="1657"/>
                  </a:lnTo>
                  <a:lnTo>
                    <a:pt x="334" y="1655"/>
                  </a:lnTo>
                  <a:lnTo>
                    <a:pt x="336" y="1655"/>
                  </a:lnTo>
                  <a:lnTo>
                    <a:pt x="336" y="1653"/>
                  </a:lnTo>
                  <a:lnTo>
                    <a:pt x="336" y="1653"/>
                  </a:lnTo>
                  <a:lnTo>
                    <a:pt x="331" y="1650"/>
                  </a:lnTo>
                  <a:lnTo>
                    <a:pt x="329" y="1653"/>
                  </a:lnTo>
                  <a:lnTo>
                    <a:pt x="329" y="1653"/>
                  </a:lnTo>
                  <a:lnTo>
                    <a:pt x="329" y="1648"/>
                  </a:lnTo>
                  <a:lnTo>
                    <a:pt x="331" y="1648"/>
                  </a:lnTo>
                  <a:lnTo>
                    <a:pt x="331" y="1646"/>
                  </a:lnTo>
                  <a:lnTo>
                    <a:pt x="334" y="1643"/>
                  </a:lnTo>
                  <a:lnTo>
                    <a:pt x="334" y="1643"/>
                  </a:lnTo>
                  <a:lnTo>
                    <a:pt x="336" y="1643"/>
                  </a:lnTo>
                  <a:lnTo>
                    <a:pt x="336" y="1643"/>
                  </a:lnTo>
                  <a:lnTo>
                    <a:pt x="336" y="1641"/>
                  </a:lnTo>
                  <a:lnTo>
                    <a:pt x="336" y="1641"/>
                  </a:lnTo>
                  <a:lnTo>
                    <a:pt x="336" y="1641"/>
                  </a:lnTo>
                  <a:lnTo>
                    <a:pt x="331" y="1641"/>
                  </a:lnTo>
                  <a:lnTo>
                    <a:pt x="327" y="1643"/>
                  </a:lnTo>
                  <a:lnTo>
                    <a:pt x="324" y="1646"/>
                  </a:lnTo>
                  <a:lnTo>
                    <a:pt x="322" y="1646"/>
                  </a:lnTo>
                  <a:lnTo>
                    <a:pt x="320" y="1641"/>
                  </a:lnTo>
                  <a:lnTo>
                    <a:pt x="320" y="1638"/>
                  </a:lnTo>
                  <a:lnTo>
                    <a:pt x="322" y="1636"/>
                  </a:lnTo>
                  <a:lnTo>
                    <a:pt x="327" y="1636"/>
                  </a:lnTo>
                  <a:lnTo>
                    <a:pt x="329" y="1636"/>
                  </a:lnTo>
                  <a:lnTo>
                    <a:pt x="331" y="1636"/>
                  </a:lnTo>
                  <a:lnTo>
                    <a:pt x="331" y="1634"/>
                  </a:lnTo>
                  <a:lnTo>
                    <a:pt x="331" y="1634"/>
                  </a:lnTo>
                  <a:lnTo>
                    <a:pt x="329" y="1631"/>
                  </a:lnTo>
                  <a:lnTo>
                    <a:pt x="327" y="1631"/>
                  </a:lnTo>
                  <a:lnTo>
                    <a:pt x="324" y="1634"/>
                  </a:lnTo>
                  <a:lnTo>
                    <a:pt x="322" y="1631"/>
                  </a:lnTo>
                  <a:lnTo>
                    <a:pt x="317" y="1634"/>
                  </a:lnTo>
                  <a:lnTo>
                    <a:pt x="317" y="1634"/>
                  </a:lnTo>
                  <a:lnTo>
                    <a:pt x="317" y="1636"/>
                  </a:lnTo>
                  <a:lnTo>
                    <a:pt x="315" y="1636"/>
                  </a:lnTo>
                  <a:lnTo>
                    <a:pt x="312" y="1641"/>
                  </a:lnTo>
                  <a:lnTo>
                    <a:pt x="312" y="1641"/>
                  </a:lnTo>
                  <a:lnTo>
                    <a:pt x="310" y="1643"/>
                  </a:lnTo>
                  <a:lnTo>
                    <a:pt x="308" y="1641"/>
                  </a:lnTo>
                  <a:lnTo>
                    <a:pt x="308" y="1641"/>
                  </a:lnTo>
                  <a:lnTo>
                    <a:pt x="308" y="1643"/>
                  </a:lnTo>
                  <a:lnTo>
                    <a:pt x="305" y="1646"/>
                  </a:lnTo>
                  <a:lnTo>
                    <a:pt x="308" y="1646"/>
                  </a:lnTo>
                  <a:lnTo>
                    <a:pt x="308" y="1646"/>
                  </a:lnTo>
                  <a:lnTo>
                    <a:pt x="308" y="1646"/>
                  </a:lnTo>
                  <a:lnTo>
                    <a:pt x="308" y="1648"/>
                  </a:lnTo>
                  <a:lnTo>
                    <a:pt x="305" y="1650"/>
                  </a:lnTo>
                  <a:lnTo>
                    <a:pt x="303" y="1650"/>
                  </a:lnTo>
                  <a:lnTo>
                    <a:pt x="303" y="1650"/>
                  </a:lnTo>
                  <a:lnTo>
                    <a:pt x="305" y="1646"/>
                  </a:lnTo>
                  <a:lnTo>
                    <a:pt x="303" y="1643"/>
                  </a:lnTo>
                  <a:lnTo>
                    <a:pt x="303" y="1643"/>
                  </a:lnTo>
                  <a:lnTo>
                    <a:pt x="303" y="1643"/>
                  </a:lnTo>
                  <a:lnTo>
                    <a:pt x="301" y="1643"/>
                  </a:lnTo>
                  <a:lnTo>
                    <a:pt x="298" y="1646"/>
                  </a:lnTo>
                  <a:lnTo>
                    <a:pt x="301" y="1648"/>
                  </a:lnTo>
                  <a:lnTo>
                    <a:pt x="301" y="1650"/>
                  </a:lnTo>
                  <a:lnTo>
                    <a:pt x="301" y="1650"/>
                  </a:lnTo>
                  <a:lnTo>
                    <a:pt x="301" y="1655"/>
                  </a:lnTo>
                  <a:lnTo>
                    <a:pt x="298" y="1655"/>
                  </a:lnTo>
                  <a:lnTo>
                    <a:pt x="296" y="1655"/>
                  </a:lnTo>
                  <a:lnTo>
                    <a:pt x="291" y="1650"/>
                  </a:lnTo>
                  <a:lnTo>
                    <a:pt x="291" y="1643"/>
                  </a:lnTo>
                  <a:lnTo>
                    <a:pt x="289" y="1641"/>
                  </a:lnTo>
                  <a:lnTo>
                    <a:pt x="289" y="1636"/>
                  </a:lnTo>
                  <a:lnTo>
                    <a:pt x="291" y="1634"/>
                  </a:lnTo>
                  <a:lnTo>
                    <a:pt x="294" y="1634"/>
                  </a:lnTo>
                  <a:lnTo>
                    <a:pt x="294" y="1631"/>
                  </a:lnTo>
                  <a:lnTo>
                    <a:pt x="296" y="1631"/>
                  </a:lnTo>
                  <a:lnTo>
                    <a:pt x="298" y="1634"/>
                  </a:lnTo>
                  <a:lnTo>
                    <a:pt x="301" y="1631"/>
                  </a:lnTo>
                  <a:lnTo>
                    <a:pt x="298" y="1634"/>
                  </a:lnTo>
                  <a:lnTo>
                    <a:pt x="301" y="1634"/>
                  </a:lnTo>
                  <a:lnTo>
                    <a:pt x="301" y="1634"/>
                  </a:lnTo>
                  <a:lnTo>
                    <a:pt x="303" y="1634"/>
                  </a:lnTo>
                  <a:lnTo>
                    <a:pt x="301" y="1634"/>
                  </a:lnTo>
                  <a:lnTo>
                    <a:pt x="301" y="1631"/>
                  </a:lnTo>
                  <a:lnTo>
                    <a:pt x="301" y="1631"/>
                  </a:lnTo>
                  <a:lnTo>
                    <a:pt x="301" y="1631"/>
                  </a:lnTo>
                  <a:lnTo>
                    <a:pt x="303" y="1631"/>
                  </a:lnTo>
                  <a:lnTo>
                    <a:pt x="305" y="1631"/>
                  </a:lnTo>
                  <a:lnTo>
                    <a:pt x="305" y="1631"/>
                  </a:lnTo>
                  <a:lnTo>
                    <a:pt x="305" y="1629"/>
                  </a:lnTo>
                  <a:lnTo>
                    <a:pt x="305" y="1629"/>
                  </a:lnTo>
                  <a:lnTo>
                    <a:pt x="303" y="1627"/>
                  </a:lnTo>
                  <a:lnTo>
                    <a:pt x="303" y="1627"/>
                  </a:lnTo>
                  <a:lnTo>
                    <a:pt x="305" y="1627"/>
                  </a:lnTo>
                  <a:lnTo>
                    <a:pt x="305" y="1624"/>
                  </a:lnTo>
                  <a:lnTo>
                    <a:pt x="308" y="1627"/>
                  </a:lnTo>
                  <a:lnTo>
                    <a:pt x="310" y="1627"/>
                  </a:lnTo>
                  <a:lnTo>
                    <a:pt x="310" y="1627"/>
                  </a:lnTo>
                  <a:lnTo>
                    <a:pt x="310" y="1629"/>
                  </a:lnTo>
                  <a:lnTo>
                    <a:pt x="315" y="1629"/>
                  </a:lnTo>
                  <a:lnTo>
                    <a:pt x="315" y="1627"/>
                  </a:lnTo>
                  <a:lnTo>
                    <a:pt x="317" y="1627"/>
                  </a:lnTo>
                  <a:lnTo>
                    <a:pt x="317" y="1627"/>
                  </a:lnTo>
                  <a:lnTo>
                    <a:pt x="312" y="1624"/>
                  </a:lnTo>
                  <a:lnTo>
                    <a:pt x="312" y="1622"/>
                  </a:lnTo>
                  <a:lnTo>
                    <a:pt x="310" y="1624"/>
                  </a:lnTo>
                  <a:lnTo>
                    <a:pt x="310" y="1624"/>
                  </a:lnTo>
                  <a:lnTo>
                    <a:pt x="310" y="1622"/>
                  </a:lnTo>
                  <a:lnTo>
                    <a:pt x="305" y="1622"/>
                  </a:lnTo>
                  <a:lnTo>
                    <a:pt x="305" y="1620"/>
                  </a:lnTo>
                  <a:lnTo>
                    <a:pt x="301" y="1620"/>
                  </a:lnTo>
                  <a:lnTo>
                    <a:pt x="301" y="1620"/>
                  </a:lnTo>
                  <a:lnTo>
                    <a:pt x="303" y="1622"/>
                  </a:lnTo>
                  <a:lnTo>
                    <a:pt x="303" y="1622"/>
                  </a:lnTo>
                  <a:lnTo>
                    <a:pt x="303" y="1622"/>
                  </a:lnTo>
                  <a:lnTo>
                    <a:pt x="301" y="1627"/>
                  </a:lnTo>
                  <a:lnTo>
                    <a:pt x="301" y="1629"/>
                  </a:lnTo>
                  <a:lnTo>
                    <a:pt x="294" y="1629"/>
                  </a:lnTo>
                  <a:lnTo>
                    <a:pt x="289" y="1634"/>
                  </a:lnTo>
                  <a:lnTo>
                    <a:pt x="286" y="1634"/>
                  </a:lnTo>
                  <a:lnTo>
                    <a:pt x="286" y="1631"/>
                  </a:lnTo>
                  <a:lnTo>
                    <a:pt x="284" y="1631"/>
                  </a:lnTo>
                  <a:lnTo>
                    <a:pt x="284" y="1629"/>
                  </a:lnTo>
                  <a:lnTo>
                    <a:pt x="284" y="1629"/>
                  </a:lnTo>
                  <a:lnTo>
                    <a:pt x="286" y="1627"/>
                  </a:lnTo>
                  <a:lnTo>
                    <a:pt x="282" y="1627"/>
                  </a:lnTo>
                  <a:lnTo>
                    <a:pt x="282" y="1629"/>
                  </a:lnTo>
                  <a:lnTo>
                    <a:pt x="282" y="1627"/>
                  </a:lnTo>
                  <a:lnTo>
                    <a:pt x="282" y="1629"/>
                  </a:lnTo>
                  <a:lnTo>
                    <a:pt x="282" y="1629"/>
                  </a:lnTo>
                  <a:lnTo>
                    <a:pt x="277" y="1631"/>
                  </a:lnTo>
                  <a:lnTo>
                    <a:pt x="277" y="1631"/>
                  </a:lnTo>
                  <a:lnTo>
                    <a:pt x="277" y="1634"/>
                  </a:lnTo>
                  <a:lnTo>
                    <a:pt x="277" y="1634"/>
                  </a:lnTo>
                  <a:lnTo>
                    <a:pt x="275" y="1634"/>
                  </a:lnTo>
                  <a:lnTo>
                    <a:pt x="275" y="1634"/>
                  </a:lnTo>
                  <a:lnTo>
                    <a:pt x="272" y="1641"/>
                  </a:lnTo>
                  <a:lnTo>
                    <a:pt x="272" y="1641"/>
                  </a:lnTo>
                  <a:lnTo>
                    <a:pt x="272" y="1646"/>
                  </a:lnTo>
                  <a:lnTo>
                    <a:pt x="272" y="1650"/>
                  </a:lnTo>
                  <a:lnTo>
                    <a:pt x="275" y="1653"/>
                  </a:lnTo>
                  <a:lnTo>
                    <a:pt x="275" y="1653"/>
                  </a:lnTo>
                  <a:lnTo>
                    <a:pt x="272" y="1655"/>
                  </a:lnTo>
                  <a:lnTo>
                    <a:pt x="272" y="1657"/>
                  </a:lnTo>
                  <a:lnTo>
                    <a:pt x="270" y="1657"/>
                  </a:lnTo>
                  <a:lnTo>
                    <a:pt x="270" y="1657"/>
                  </a:lnTo>
                  <a:lnTo>
                    <a:pt x="270" y="1660"/>
                  </a:lnTo>
                  <a:lnTo>
                    <a:pt x="268" y="1660"/>
                  </a:lnTo>
                  <a:lnTo>
                    <a:pt x="265" y="1662"/>
                  </a:lnTo>
                  <a:lnTo>
                    <a:pt x="260" y="1664"/>
                  </a:lnTo>
                  <a:lnTo>
                    <a:pt x="258" y="1662"/>
                  </a:lnTo>
                  <a:lnTo>
                    <a:pt x="258" y="1662"/>
                  </a:lnTo>
                  <a:lnTo>
                    <a:pt x="258" y="1662"/>
                  </a:lnTo>
                  <a:lnTo>
                    <a:pt x="256" y="1662"/>
                  </a:lnTo>
                  <a:lnTo>
                    <a:pt x="253" y="1662"/>
                  </a:lnTo>
                  <a:lnTo>
                    <a:pt x="251" y="1667"/>
                  </a:lnTo>
                  <a:lnTo>
                    <a:pt x="251" y="1667"/>
                  </a:lnTo>
                  <a:lnTo>
                    <a:pt x="253" y="1669"/>
                  </a:lnTo>
                  <a:lnTo>
                    <a:pt x="253" y="1669"/>
                  </a:lnTo>
                  <a:lnTo>
                    <a:pt x="256" y="1669"/>
                  </a:lnTo>
                  <a:lnTo>
                    <a:pt x="256" y="1669"/>
                  </a:lnTo>
                  <a:lnTo>
                    <a:pt x="256" y="1672"/>
                  </a:lnTo>
                  <a:lnTo>
                    <a:pt x="253" y="1672"/>
                  </a:lnTo>
                  <a:lnTo>
                    <a:pt x="251" y="1672"/>
                  </a:lnTo>
                  <a:lnTo>
                    <a:pt x="251" y="1672"/>
                  </a:lnTo>
                  <a:lnTo>
                    <a:pt x="249" y="1667"/>
                  </a:lnTo>
                  <a:lnTo>
                    <a:pt x="249" y="1667"/>
                  </a:lnTo>
                  <a:lnTo>
                    <a:pt x="249" y="1669"/>
                  </a:lnTo>
                  <a:lnTo>
                    <a:pt x="246" y="1669"/>
                  </a:lnTo>
                  <a:lnTo>
                    <a:pt x="246" y="1669"/>
                  </a:lnTo>
                  <a:lnTo>
                    <a:pt x="246" y="1667"/>
                  </a:lnTo>
                  <a:lnTo>
                    <a:pt x="244" y="1667"/>
                  </a:lnTo>
                  <a:lnTo>
                    <a:pt x="246" y="1664"/>
                  </a:lnTo>
                  <a:lnTo>
                    <a:pt x="246" y="1664"/>
                  </a:lnTo>
                  <a:lnTo>
                    <a:pt x="249" y="1664"/>
                  </a:lnTo>
                  <a:lnTo>
                    <a:pt x="249" y="1664"/>
                  </a:lnTo>
                  <a:lnTo>
                    <a:pt x="251" y="1662"/>
                  </a:lnTo>
                  <a:lnTo>
                    <a:pt x="251" y="1660"/>
                  </a:lnTo>
                  <a:lnTo>
                    <a:pt x="249" y="1660"/>
                  </a:lnTo>
                  <a:lnTo>
                    <a:pt x="246" y="1660"/>
                  </a:lnTo>
                  <a:lnTo>
                    <a:pt x="244" y="1660"/>
                  </a:lnTo>
                  <a:lnTo>
                    <a:pt x="239" y="1662"/>
                  </a:lnTo>
                  <a:lnTo>
                    <a:pt x="234" y="1662"/>
                  </a:lnTo>
                  <a:lnTo>
                    <a:pt x="232" y="1660"/>
                  </a:lnTo>
                  <a:lnTo>
                    <a:pt x="232" y="1660"/>
                  </a:lnTo>
                  <a:lnTo>
                    <a:pt x="227" y="1662"/>
                  </a:lnTo>
                  <a:lnTo>
                    <a:pt x="225" y="1662"/>
                  </a:lnTo>
                  <a:lnTo>
                    <a:pt x="225" y="1657"/>
                  </a:lnTo>
                  <a:lnTo>
                    <a:pt x="218" y="1657"/>
                  </a:lnTo>
                  <a:lnTo>
                    <a:pt x="218" y="1655"/>
                  </a:lnTo>
                  <a:lnTo>
                    <a:pt x="216" y="1655"/>
                  </a:lnTo>
                  <a:lnTo>
                    <a:pt x="216" y="1655"/>
                  </a:lnTo>
                  <a:lnTo>
                    <a:pt x="216" y="1650"/>
                  </a:lnTo>
                  <a:lnTo>
                    <a:pt x="216" y="1650"/>
                  </a:lnTo>
                  <a:lnTo>
                    <a:pt x="213" y="1648"/>
                  </a:lnTo>
                  <a:lnTo>
                    <a:pt x="216" y="1643"/>
                  </a:lnTo>
                  <a:lnTo>
                    <a:pt x="216" y="1638"/>
                  </a:lnTo>
                  <a:lnTo>
                    <a:pt x="211" y="1636"/>
                  </a:lnTo>
                  <a:lnTo>
                    <a:pt x="211" y="1636"/>
                  </a:lnTo>
                  <a:lnTo>
                    <a:pt x="211" y="1636"/>
                  </a:lnTo>
                  <a:lnTo>
                    <a:pt x="206" y="1634"/>
                  </a:lnTo>
                  <a:lnTo>
                    <a:pt x="204" y="1634"/>
                  </a:lnTo>
                  <a:lnTo>
                    <a:pt x="199" y="1629"/>
                  </a:lnTo>
                  <a:lnTo>
                    <a:pt x="199" y="1629"/>
                  </a:lnTo>
                  <a:lnTo>
                    <a:pt x="199" y="1629"/>
                  </a:lnTo>
                  <a:lnTo>
                    <a:pt x="199" y="1629"/>
                  </a:lnTo>
                  <a:lnTo>
                    <a:pt x="197" y="1629"/>
                  </a:lnTo>
                  <a:lnTo>
                    <a:pt x="197" y="1627"/>
                  </a:lnTo>
                  <a:lnTo>
                    <a:pt x="194" y="1624"/>
                  </a:lnTo>
                  <a:lnTo>
                    <a:pt x="194" y="1627"/>
                  </a:lnTo>
                  <a:lnTo>
                    <a:pt x="197" y="1629"/>
                  </a:lnTo>
                  <a:lnTo>
                    <a:pt x="197" y="1629"/>
                  </a:lnTo>
                  <a:lnTo>
                    <a:pt x="194" y="1631"/>
                  </a:lnTo>
                  <a:lnTo>
                    <a:pt x="194" y="1636"/>
                  </a:lnTo>
                  <a:lnTo>
                    <a:pt x="192" y="1638"/>
                  </a:lnTo>
                  <a:lnTo>
                    <a:pt x="192" y="1641"/>
                  </a:lnTo>
                  <a:lnTo>
                    <a:pt x="190" y="1638"/>
                  </a:lnTo>
                  <a:lnTo>
                    <a:pt x="192" y="1638"/>
                  </a:lnTo>
                  <a:lnTo>
                    <a:pt x="192" y="1636"/>
                  </a:lnTo>
                  <a:lnTo>
                    <a:pt x="192" y="1634"/>
                  </a:lnTo>
                  <a:lnTo>
                    <a:pt x="190" y="1634"/>
                  </a:lnTo>
                  <a:lnTo>
                    <a:pt x="187" y="1634"/>
                  </a:lnTo>
                  <a:lnTo>
                    <a:pt x="187" y="1634"/>
                  </a:lnTo>
                  <a:lnTo>
                    <a:pt x="187" y="1636"/>
                  </a:lnTo>
                  <a:lnTo>
                    <a:pt x="185" y="1634"/>
                  </a:lnTo>
                  <a:lnTo>
                    <a:pt x="185" y="1636"/>
                  </a:lnTo>
                  <a:lnTo>
                    <a:pt x="182" y="1638"/>
                  </a:lnTo>
                  <a:lnTo>
                    <a:pt x="182" y="1638"/>
                  </a:lnTo>
                  <a:lnTo>
                    <a:pt x="180" y="1638"/>
                  </a:lnTo>
                  <a:lnTo>
                    <a:pt x="180" y="1636"/>
                  </a:lnTo>
                  <a:lnTo>
                    <a:pt x="180" y="1636"/>
                  </a:lnTo>
                  <a:lnTo>
                    <a:pt x="180" y="1634"/>
                  </a:lnTo>
                  <a:lnTo>
                    <a:pt x="178" y="1636"/>
                  </a:lnTo>
                  <a:lnTo>
                    <a:pt x="178" y="1636"/>
                  </a:lnTo>
                  <a:lnTo>
                    <a:pt x="175" y="1638"/>
                  </a:lnTo>
                  <a:lnTo>
                    <a:pt x="175" y="1638"/>
                  </a:lnTo>
                  <a:lnTo>
                    <a:pt x="175" y="1641"/>
                  </a:lnTo>
                  <a:lnTo>
                    <a:pt x="175" y="1643"/>
                  </a:lnTo>
                  <a:lnTo>
                    <a:pt x="175" y="1646"/>
                  </a:lnTo>
                  <a:lnTo>
                    <a:pt x="173" y="1646"/>
                  </a:lnTo>
                  <a:lnTo>
                    <a:pt x="173" y="1643"/>
                  </a:lnTo>
                  <a:lnTo>
                    <a:pt x="171" y="1643"/>
                  </a:lnTo>
                  <a:lnTo>
                    <a:pt x="171" y="1641"/>
                  </a:lnTo>
                  <a:lnTo>
                    <a:pt x="168" y="1641"/>
                  </a:lnTo>
                  <a:lnTo>
                    <a:pt x="166" y="1638"/>
                  </a:lnTo>
                  <a:lnTo>
                    <a:pt x="164" y="1634"/>
                  </a:lnTo>
                  <a:lnTo>
                    <a:pt x="161" y="1629"/>
                  </a:lnTo>
                  <a:lnTo>
                    <a:pt x="161" y="1629"/>
                  </a:lnTo>
                  <a:lnTo>
                    <a:pt x="159" y="1629"/>
                  </a:lnTo>
                  <a:lnTo>
                    <a:pt x="159" y="1631"/>
                  </a:lnTo>
                  <a:lnTo>
                    <a:pt x="156" y="1634"/>
                  </a:lnTo>
                  <a:lnTo>
                    <a:pt x="154" y="1631"/>
                  </a:lnTo>
                  <a:lnTo>
                    <a:pt x="152" y="1636"/>
                  </a:lnTo>
                  <a:lnTo>
                    <a:pt x="147" y="1636"/>
                  </a:lnTo>
                  <a:lnTo>
                    <a:pt x="147" y="1636"/>
                  </a:lnTo>
                  <a:lnTo>
                    <a:pt x="147" y="1641"/>
                  </a:lnTo>
                  <a:lnTo>
                    <a:pt x="145" y="1638"/>
                  </a:lnTo>
                  <a:lnTo>
                    <a:pt x="145" y="1636"/>
                  </a:lnTo>
                  <a:lnTo>
                    <a:pt x="145" y="1636"/>
                  </a:lnTo>
                  <a:lnTo>
                    <a:pt x="149" y="1631"/>
                  </a:lnTo>
                  <a:lnTo>
                    <a:pt x="149" y="1627"/>
                  </a:lnTo>
                  <a:lnTo>
                    <a:pt x="154" y="1622"/>
                  </a:lnTo>
                  <a:lnTo>
                    <a:pt x="154" y="1620"/>
                  </a:lnTo>
                  <a:lnTo>
                    <a:pt x="154" y="1620"/>
                  </a:lnTo>
                  <a:lnTo>
                    <a:pt x="156" y="1620"/>
                  </a:lnTo>
                  <a:lnTo>
                    <a:pt x="159" y="1617"/>
                  </a:lnTo>
                  <a:lnTo>
                    <a:pt x="159" y="1615"/>
                  </a:lnTo>
                  <a:lnTo>
                    <a:pt x="159" y="1615"/>
                  </a:lnTo>
                  <a:lnTo>
                    <a:pt x="159" y="1612"/>
                  </a:lnTo>
                  <a:lnTo>
                    <a:pt x="159" y="1612"/>
                  </a:lnTo>
                  <a:lnTo>
                    <a:pt x="159" y="1612"/>
                  </a:lnTo>
                  <a:lnTo>
                    <a:pt x="161" y="1612"/>
                  </a:lnTo>
                  <a:lnTo>
                    <a:pt x="161" y="1610"/>
                  </a:lnTo>
                  <a:lnTo>
                    <a:pt x="161" y="1612"/>
                  </a:lnTo>
                  <a:lnTo>
                    <a:pt x="161" y="1622"/>
                  </a:lnTo>
                  <a:lnTo>
                    <a:pt x="161" y="1622"/>
                  </a:lnTo>
                  <a:lnTo>
                    <a:pt x="161" y="1622"/>
                  </a:lnTo>
                  <a:lnTo>
                    <a:pt x="161" y="1622"/>
                  </a:lnTo>
                  <a:lnTo>
                    <a:pt x="164" y="1624"/>
                  </a:lnTo>
                  <a:lnTo>
                    <a:pt x="164" y="1624"/>
                  </a:lnTo>
                  <a:lnTo>
                    <a:pt x="164" y="1624"/>
                  </a:lnTo>
                  <a:lnTo>
                    <a:pt x="164" y="1622"/>
                  </a:lnTo>
                  <a:lnTo>
                    <a:pt x="164" y="1620"/>
                  </a:lnTo>
                  <a:lnTo>
                    <a:pt x="164" y="1617"/>
                  </a:lnTo>
                  <a:lnTo>
                    <a:pt x="164" y="1620"/>
                  </a:lnTo>
                  <a:lnTo>
                    <a:pt x="164" y="1615"/>
                  </a:lnTo>
                  <a:lnTo>
                    <a:pt x="166" y="1612"/>
                  </a:lnTo>
                  <a:lnTo>
                    <a:pt x="166" y="1610"/>
                  </a:lnTo>
                  <a:lnTo>
                    <a:pt x="166" y="1608"/>
                  </a:lnTo>
                  <a:lnTo>
                    <a:pt x="168" y="1608"/>
                  </a:lnTo>
                  <a:lnTo>
                    <a:pt x="166" y="1605"/>
                  </a:lnTo>
                  <a:lnTo>
                    <a:pt x="168" y="1605"/>
                  </a:lnTo>
                  <a:lnTo>
                    <a:pt x="168" y="1603"/>
                  </a:lnTo>
                  <a:lnTo>
                    <a:pt x="168" y="1601"/>
                  </a:lnTo>
                  <a:lnTo>
                    <a:pt x="171" y="1601"/>
                  </a:lnTo>
                  <a:lnTo>
                    <a:pt x="171" y="1601"/>
                  </a:lnTo>
                  <a:lnTo>
                    <a:pt x="171" y="1603"/>
                  </a:lnTo>
                  <a:lnTo>
                    <a:pt x="173" y="1605"/>
                  </a:lnTo>
                  <a:lnTo>
                    <a:pt x="178" y="1605"/>
                  </a:lnTo>
                  <a:lnTo>
                    <a:pt x="180" y="1603"/>
                  </a:lnTo>
                  <a:lnTo>
                    <a:pt x="180" y="1605"/>
                  </a:lnTo>
                  <a:lnTo>
                    <a:pt x="180" y="1605"/>
                  </a:lnTo>
                  <a:lnTo>
                    <a:pt x="182" y="1605"/>
                  </a:lnTo>
                  <a:lnTo>
                    <a:pt x="185" y="1605"/>
                  </a:lnTo>
                  <a:lnTo>
                    <a:pt x="187" y="1608"/>
                  </a:lnTo>
                  <a:lnTo>
                    <a:pt x="185" y="1610"/>
                  </a:lnTo>
                  <a:lnTo>
                    <a:pt x="185" y="1610"/>
                  </a:lnTo>
                  <a:lnTo>
                    <a:pt x="187" y="1612"/>
                  </a:lnTo>
                  <a:lnTo>
                    <a:pt x="187" y="1612"/>
                  </a:lnTo>
                  <a:lnTo>
                    <a:pt x="190" y="1612"/>
                  </a:lnTo>
                  <a:lnTo>
                    <a:pt x="190" y="1612"/>
                  </a:lnTo>
                  <a:lnTo>
                    <a:pt x="190" y="1615"/>
                  </a:lnTo>
                  <a:lnTo>
                    <a:pt x="190" y="1617"/>
                  </a:lnTo>
                  <a:lnTo>
                    <a:pt x="190" y="1617"/>
                  </a:lnTo>
                  <a:lnTo>
                    <a:pt x="192" y="1615"/>
                  </a:lnTo>
                  <a:lnTo>
                    <a:pt x="194" y="1615"/>
                  </a:lnTo>
                  <a:lnTo>
                    <a:pt x="194" y="1615"/>
                  </a:lnTo>
                  <a:lnTo>
                    <a:pt x="192" y="1615"/>
                  </a:lnTo>
                  <a:lnTo>
                    <a:pt x="192" y="1612"/>
                  </a:lnTo>
                  <a:lnTo>
                    <a:pt x="192" y="1610"/>
                  </a:lnTo>
                  <a:lnTo>
                    <a:pt x="192" y="1610"/>
                  </a:lnTo>
                  <a:lnTo>
                    <a:pt x="190" y="1610"/>
                  </a:lnTo>
                  <a:lnTo>
                    <a:pt x="190" y="1610"/>
                  </a:lnTo>
                  <a:lnTo>
                    <a:pt x="190" y="1610"/>
                  </a:lnTo>
                  <a:lnTo>
                    <a:pt x="190" y="1610"/>
                  </a:lnTo>
                  <a:lnTo>
                    <a:pt x="192" y="1610"/>
                  </a:lnTo>
                  <a:lnTo>
                    <a:pt x="194" y="1610"/>
                  </a:lnTo>
                  <a:lnTo>
                    <a:pt x="194" y="1612"/>
                  </a:lnTo>
                  <a:lnTo>
                    <a:pt x="197" y="1615"/>
                  </a:lnTo>
                  <a:lnTo>
                    <a:pt x="197" y="1615"/>
                  </a:lnTo>
                  <a:lnTo>
                    <a:pt x="199" y="1612"/>
                  </a:lnTo>
                  <a:lnTo>
                    <a:pt x="201" y="1612"/>
                  </a:lnTo>
                  <a:lnTo>
                    <a:pt x="201" y="1612"/>
                  </a:lnTo>
                  <a:lnTo>
                    <a:pt x="201" y="1610"/>
                  </a:lnTo>
                  <a:lnTo>
                    <a:pt x="204" y="1605"/>
                  </a:lnTo>
                  <a:lnTo>
                    <a:pt x="204" y="1605"/>
                  </a:lnTo>
                  <a:lnTo>
                    <a:pt x="206" y="1601"/>
                  </a:lnTo>
                  <a:lnTo>
                    <a:pt x="206" y="1601"/>
                  </a:lnTo>
                  <a:lnTo>
                    <a:pt x="208" y="1601"/>
                  </a:lnTo>
                  <a:lnTo>
                    <a:pt x="216" y="1598"/>
                  </a:lnTo>
                  <a:lnTo>
                    <a:pt x="216" y="1598"/>
                  </a:lnTo>
                  <a:lnTo>
                    <a:pt x="216" y="1596"/>
                  </a:lnTo>
                  <a:lnTo>
                    <a:pt x="213" y="1596"/>
                  </a:lnTo>
                  <a:lnTo>
                    <a:pt x="211" y="1596"/>
                  </a:lnTo>
                  <a:lnTo>
                    <a:pt x="211" y="1596"/>
                  </a:lnTo>
                  <a:lnTo>
                    <a:pt x="206" y="1596"/>
                  </a:lnTo>
                  <a:lnTo>
                    <a:pt x="201" y="1596"/>
                  </a:lnTo>
                  <a:lnTo>
                    <a:pt x="197" y="1594"/>
                  </a:lnTo>
                  <a:lnTo>
                    <a:pt x="197" y="1594"/>
                  </a:lnTo>
                  <a:lnTo>
                    <a:pt x="199" y="1591"/>
                  </a:lnTo>
                  <a:lnTo>
                    <a:pt x="201" y="1594"/>
                  </a:lnTo>
                  <a:lnTo>
                    <a:pt x="201" y="1591"/>
                  </a:lnTo>
                  <a:lnTo>
                    <a:pt x="201" y="1591"/>
                  </a:lnTo>
                  <a:lnTo>
                    <a:pt x="199" y="1591"/>
                  </a:lnTo>
                  <a:lnTo>
                    <a:pt x="194" y="1594"/>
                  </a:lnTo>
                  <a:lnTo>
                    <a:pt x="192" y="1594"/>
                  </a:lnTo>
                  <a:lnTo>
                    <a:pt x="190" y="1594"/>
                  </a:lnTo>
                  <a:lnTo>
                    <a:pt x="190" y="1591"/>
                  </a:lnTo>
                  <a:lnTo>
                    <a:pt x="190" y="1591"/>
                  </a:lnTo>
                  <a:lnTo>
                    <a:pt x="194" y="1589"/>
                  </a:lnTo>
                  <a:lnTo>
                    <a:pt x="194" y="1586"/>
                  </a:lnTo>
                  <a:lnTo>
                    <a:pt x="190" y="1584"/>
                  </a:lnTo>
                  <a:lnTo>
                    <a:pt x="190" y="1584"/>
                  </a:lnTo>
                  <a:lnTo>
                    <a:pt x="187" y="1582"/>
                  </a:lnTo>
                  <a:lnTo>
                    <a:pt x="185" y="1582"/>
                  </a:lnTo>
                  <a:lnTo>
                    <a:pt x="185" y="1582"/>
                  </a:lnTo>
                  <a:lnTo>
                    <a:pt x="185" y="1582"/>
                  </a:lnTo>
                  <a:lnTo>
                    <a:pt x="190" y="1579"/>
                  </a:lnTo>
                  <a:lnTo>
                    <a:pt x="190" y="1579"/>
                  </a:lnTo>
                  <a:lnTo>
                    <a:pt x="190" y="1577"/>
                  </a:lnTo>
                  <a:lnTo>
                    <a:pt x="192" y="1577"/>
                  </a:lnTo>
                  <a:lnTo>
                    <a:pt x="194" y="1575"/>
                  </a:lnTo>
                  <a:lnTo>
                    <a:pt x="194" y="1575"/>
                  </a:lnTo>
                  <a:lnTo>
                    <a:pt x="199" y="1579"/>
                  </a:lnTo>
                  <a:lnTo>
                    <a:pt x="201" y="1579"/>
                  </a:lnTo>
                  <a:lnTo>
                    <a:pt x="206" y="1582"/>
                  </a:lnTo>
                  <a:lnTo>
                    <a:pt x="206" y="1582"/>
                  </a:lnTo>
                  <a:lnTo>
                    <a:pt x="204" y="1582"/>
                  </a:lnTo>
                  <a:lnTo>
                    <a:pt x="204" y="1582"/>
                  </a:lnTo>
                  <a:lnTo>
                    <a:pt x="204" y="1582"/>
                  </a:lnTo>
                  <a:lnTo>
                    <a:pt x="208" y="1584"/>
                  </a:lnTo>
                  <a:lnTo>
                    <a:pt x="208" y="1586"/>
                  </a:lnTo>
                  <a:lnTo>
                    <a:pt x="211" y="1586"/>
                  </a:lnTo>
                  <a:lnTo>
                    <a:pt x="220" y="1591"/>
                  </a:lnTo>
                  <a:lnTo>
                    <a:pt x="220" y="1591"/>
                  </a:lnTo>
                  <a:lnTo>
                    <a:pt x="223" y="1591"/>
                  </a:lnTo>
                  <a:lnTo>
                    <a:pt x="223" y="1591"/>
                  </a:lnTo>
                  <a:lnTo>
                    <a:pt x="225" y="1594"/>
                  </a:lnTo>
                  <a:lnTo>
                    <a:pt x="225" y="1594"/>
                  </a:lnTo>
                  <a:lnTo>
                    <a:pt x="223" y="1589"/>
                  </a:lnTo>
                  <a:lnTo>
                    <a:pt x="223" y="1586"/>
                  </a:lnTo>
                  <a:lnTo>
                    <a:pt x="220" y="1586"/>
                  </a:lnTo>
                  <a:lnTo>
                    <a:pt x="220" y="1589"/>
                  </a:lnTo>
                  <a:lnTo>
                    <a:pt x="218" y="1586"/>
                  </a:lnTo>
                  <a:lnTo>
                    <a:pt x="218" y="1589"/>
                  </a:lnTo>
                  <a:lnTo>
                    <a:pt x="216" y="1586"/>
                  </a:lnTo>
                  <a:lnTo>
                    <a:pt x="213" y="1584"/>
                  </a:lnTo>
                  <a:lnTo>
                    <a:pt x="211" y="1584"/>
                  </a:lnTo>
                  <a:lnTo>
                    <a:pt x="211" y="1582"/>
                  </a:lnTo>
                  <a:lnTo>
                    <a:pt x="211" y="1582"/>
                  </a:lnTo>
                  <a:lnTo>
                    <a:pt x="211" y="1579"/>
                  </a:lnTo>
                  <a:lnTo>
                    <a:pt x="220" y="1579"/>
                  </a:lnTo>
                  <a:lnTo>
                    <a:pt x="220" y="1577"/>
                  </a:lnTo>
                  <a:lnTo>
                    <a:pt x="223" y="1577"/>
                  </a:lnTo>
                  <a:lnTo>
                    <a:pt x="220" y="1577"/>
                  </a:lnTo>
                  <a:lnTo>
                    <a:pt x="220" y="1577"/>
                  </a:lnTo>
                  <a:lnTo>
                    <a:pt x="218" y="1579"/>
                  </a:lnTo>
                  <a:lnTo>
                    <a:pt x="213" y="1577"/>
                  </a:lnTo>
                  <a:lnTo>
                    <a:pt x="208" y="1577"/>
                  </a:lnTo>
                  <a:lnTo>
                    <a:pt x="204" y="1572"/>
                  </a:lnTo>
                  <a:lnTo>
                    <a:pt x="201" y="1572"/>
                  </a:lnTo>
                  <a:lnTo>
                    <a:pt x="199" y="1572"/>
                  </a:lnTo>
                  <a:lnTo>
                    <a:pt x="190" y="1570"/>
                  </a:lnTo>
                  <a:lnTo>
                    <a:pt x="190" y="1570"/>
                  </a:lnTo>
                  <a:lnTo>
                    <a:pt x="187" y="1570"/>
                  </a:lnTo>
                  <a:lnTo>
                    <a:pt x="185" y="1568"/>
                  </a:lnTo>
                  <a:lnTo>
                    <a:pt x="185" y="1568"/>
                  </a:lnTo>
                  <a:lnTo>
                    <a:pt x="182" y="1568"/>
                  </a:lnTo>
                  <a:lnTo>
                    <a:pt x="180" y="1565"/>
                  </a:lnTo>
                  <a:lnTo>
                    <a:pt x="178" y="1563"/>
                  </a:lnTo>
                  <a:lnTo>
                    <a:pt x="175" y="1563"/>
                  </a:lnTo>
                  <a:lnTo>
                    <a:pt x="173" y="1563"/>
                  </a:lnTo>
                  <a:lnTo>
                    <a:pt x="173" y="1563"/>
                  </a:lnTo>
                  <a:lnTo>
                    <a:pt x="173" y="1560"/>
                  </a:lnTo>
                  <a:lnTo>
                    <a:pt x="173" y="1560"/>
                  </a:lnTo>
                  <a:lnTo>
                    <a:pt x="175" y="1560"/>
                  </a:lnTo>
                  <a:lnTo>
                    <a:pt x="178" y="1563"/>
                  </a:lnTo>
                  <a:lnTo>
                    <a:pt x="180" y="1563"/>
                  </a:lnTo>
                  <a:lnTo>
                    <a:pt x="180" y="1563"/>
                  </a:lnTo>
                  <a:lnTo>
                    <a:pt x="178" y="1560"/>
                  </a:lnTo>
                  <a:lnTo>
                    <a:pt x="178" y="1560"/>
                  </a:lnTo>
                  <a:lnTo>
                    <a:pt x="178" y="1560"/>
                  </a:lnTo>
                  <a:lnTo>
                    <a:pt x="173" y="1556"/>
                  </a:lnTo>
                  <a:lnTo>
                    <a:pt x="171" y="1556"/>
                  </a:lnTo>
                  <a:lnTo>
                    <a:pt x="171" y="1558"/>
                  </a:lnTo>
                  <a:lnTo>
                    <a:pt x="171" y="1558"/>
                  </a:lnTo>
                  <a:lnTo>
                    <a:pt x="173" y="1558"/>
                  </a:lnTo>
                  <a:lnTo>
                    <a:pt x="171" y="1558"/>
                  </a:lnTo>
                  <a:lnTo>
                    <a:pt x="168" y="1558"/>
                  </a:lnTo>
                  <a:lnTo>
                    <a:pt x="166" y="1556"/>
                  </a:lnTo>
                  <a:lnTo>
                    <a:pt x="166" y="1553"/>
                  </a:lnTo>
                  <a:lnTo>
                    <a:pt x="166" y="1553"/>
                  </a:lnTo>
                  <a:lnTo>
                    <a:pt x="171" y="1553"/>
                  </a:lnTo>
                  <a:lnTo>
                    <a:pt x="175" y="1553"/>
                  </a:lnTo>
                  <a:lnTo>
                    <a:pt x="182" y="1556"/>
                  </a:lnTo>
                  <a:lnTo>
                    <a:pt x="182" y="1553"/>
                  </a:lnTo>
                  <a:lnTo>
                    <a:pt x="182" y="1553"/>
                  </a:lnTo>
                  <a:lnTo>
                    <a:pt x="178" y="1553"/>
                  </a:lnTo>
                  <a:lnTo>
                    <a:pt x="175" y="1553"/>
                  </a:lnTo>
                  <a:lnTo>
                    <a:pt x="173" y="1551"/>
                  </a:lnTo>
                  <a:lnTo>
                    <a:pt x="173" y="1551"/>
                  </a:lnTo>
                  <a:lnTo>
                    <a:pt x="173" y="1551"/>
                  </a:lnTo>
                  <a:lnTo>
                    <a:pt x="168" y="1549"/>
                  </a:lnTo>
                  <a:lnTo>
                    <a:pt x="168" y="1549"/>
                  </a:lnTo>
                  <a:lnTo>
                    <a:pt x="168" y="1549"/>
                  </a:lnTo>
                  <a:lnTo>
                    <a:pt x="171" y="1549"/>
                  </a:lnTo>
                  <a:lnTo>
                    <a:pt x="173" y="1549"/>
                  </a:lnTo>
                  <a:lnTo>
                    <a:pt x="175" y="1549"/>
                  </a:lnTo>
                  <a:lnTo>
                    <a:pt x="180" y="1549"/>
                  </a:lnTo>
                  <a:lnTo>
                    <a:pt x="187" y="1551"/>
                  </a:lnTo>
                  <a:lnTo>
                    <a:pt x="187" y="1553"/>
                  </a:lnTo>
                  <a:lnTo>
                    <a:pt x="187" y="1553"/>
                  </a:lnTo>
                  <a:lnTo>
                    <a:pt x="187" y="1553"/>
                  </a:lnTo>
                  <a:lnTo>
                    <a:pt x="187" y="1556"/>
                  </a:lnTo>
                  <a:lnTo>
                    <a:pt x="190" y="1556"/>
                  </a:lnTo>
                  <a:lnTo>
                    <a:pt x="197" y="1558"/>
                  </a:lnTo>
                  <a:lnTo>
                    <a:pt x="197" y="1558"/>
                  </a:lnTo>
                  <a:lnTo>
                    <a:pt x="197" y="1558"/>
                  </a:lnTo>
                  <a:lnTo>
                    <a:pt x="194" y="1558"/>
                  </a:lnTo>
                  <a:lnTo>
                    <a:pt x="192" y="1558"/>
                  </a:lnTo>
                  <a:lnTo>
                    <a:pt x="192" y="1560"/>
                  </a:lnTo>
                  <a:lnTo>
                    <a:pt x="199" y="1560"/>
                  </a:lnTo>
                  <a:lnTo>
                    <a:pt x="201" y="1563"/>
                  </a:lnTo>
                  <a:lnTo>
                    <a:pt x="201" y="1560"/>
                  </a:lnTo>
                  <a:lnTo>
                    <a:pt x="204" y="1563"/>
                  </a:lnTo>
                  <a:lnTo>
                    <a:pt x="211" y="1560"/>
                  </a:lnTo>
                  <a:lnTo>
                    <a:pt x="213" y="1560"/>
                  </a:lnTo>
                  <a:lnTo>
                    <a:pt x="213" y="1560"/>
                  </a:lnTo>
                  <a:lnTo>
                    <a:pt x="213" y="1558"/>
                  </a:lnTo>
                  <a:lnTo>
                    <a:pt x="213" y="1558"/>
                  </a:lnTo>
                  <a:lnTo>
                    <a:pt x="213" y="1558"/>
                  </a:lnTo>
                  <a:lnTo>
                    <a:pt x="213" y="1558"/>
                  </a:lnTo>
                  <a:lnTo>
                    <a:pt x="213" y="1556"/>
                  </a:lnTo>
                  <a:lnTo>
                    <a:pt x="211" y="1556"/>
                  </a:lnTo>
                  <a:lnTo>
                    <a:pt x="211" y="1558"/>
                  </a:lnTo>
                  <a:lnTo>
                    <a:pt x="208" y="1558"/>
                  </a:lnTo>
                  <a:lnTo>
                    <a:pt x="208" y="1558"/>
                  </a:lnTo>
                  <a:lnTo>
                    <a:pt x="208" y="1556"/>
                  </a:lnTo>
                  <a:lnTo>
                    <a:pt x="206" y="1556"/>
                  </a:lnTo>
                  <a:lnTo>
                    <a:pt x="206" y="1558"/>
                  </a:lnTo>
                  <a:lnTo>
                    <a:pt x="206" y="1558"/>
                  </a:lnTo>
                  <a:lnTo>
                    <a:pt x="199" y="1556"/>
                  </a:lnTo>
                  <a:lnTo>
                    <a:pt x="199" y="1553"/>
                  </a:lnTo>
                  <a:lnTo>
                    <a:pt x="197" y="1553"/>
                  </a:lnTo>
                  <a:lnTo>
                    <a:pt x="194" y="1553"/>
                  </a:lnTo>
                  <a:lnTo>
                    <a:pt x="192" y="1551"/>
                  </a:lnTo>
                  <a:lnTo>
                    <a:pt x="187" y="1551"/>
                  </a:lnTo>
                  <a:lnTo>
                    <a:pt x="175" y="1549"/>
                  </a:lnTo>
                  <a:lnTo>
                    <a:pt x="168" y="1546"/>
                  </a:lnTo>
                  <a:lnTo>
                    <a:pt x="168" y="1546"/>
                  </a:lnTo>
                  <a:lnTo>
                    <a:pt x="168" y="1546"/>
                  </a:lnTo>
                  <a:lnTo>
                    <a:pt x="168" y="1542"/>
                  </a:lnTo>
                  <a:lnTo>
                    <a:pt x="164" y="1542"/>
                  </a:lnTo>
                  <a:lnTo>
                    <a:pt x="164" y="1539"/>
                  </a:lnTo>
                  <a:lnTo>
                    <a:pt x="164" y="1532"/>
                  </a:lnTo>
                  <a:lnTo>
                    <a:pt x="161" y="1532"/>
                  </a:lnTo>
                  <a:lnTo>
                    <a:pt x="154" y="1532"/>
                  </a:lnTo>
                  <a:lnTo>
                    <a:pt x="149" y="1532"/>
                  </a:lnTo>
                  <a:lnTo>
                    <a:pt x="147" y="1534"/>
                  </a:lnTo>
                  <a:lnTo>
                    <a:pt x="147" y="1534"/>
                  </a:lnTo>
                  <a:lnTo>
                    <a:pt x="147" y="1532"/>
                  </a:lnTo>
                  <a:lnTo>
                    <a:pt x="142" y="1530"/>
                  </a:lnTo>
                  <a:lnTo>
                    <a:pt x="140" y="1530"/>
                  </a:lnTo>
                  <a:lnTo>
                    <a:pt x="137" y="1530"/>
                  </a:lnTo>
                  <a:lnTo>
                    <a:pt x="137" y="1530"/>
                  </a:lnTo>
                  <a:lnTo>
                    <a:pt x="137" y="1530"/>
                  </a:lnTo>
                  <a:lnTo>
                    <a:pt x="137" y="1530"/>
                  </a:lnTo>
                  <a:lnTo>
                    <a:pt x="137" y="1527"/>
                  </a:lnTo>
                  <a:lnTo>
                    <a:pt x="140" y="1527"/>
                  </a:lnTo>
                  <a:lnTo>
                    <a:pt x="142" y="1525"/>
                  </a:lnTo>
                  <a:lnTo>
                    <a:pt x="142" y="1525"/>
                  </a:lnTo>
                  <a:lnTo>
                    <a:pt x="140" y="1523"/>
                  </a:lnTo>
                  <a:lnTo>
                    <a:pt x="140" y="1523"/>
                  </a:lnTo>
                  <a:lnTo>
                    <a:pt x="142" y="1520"/>
                  </a:lnTo>
                  <a:lnTo>
                    <a:pt x="142" y="1520"/>
                  </a:lnTo>
                  <a:lnTo>
                    <a:pt x="145" y="1520"/>
                  </a:lnTo>
                  <a:lnTo>
                    <a:pt x="147" y="1518"/>
                  </a:lnTo>
                  <a:lnTo>
                    <a:pt x="149" y="1516"/>
                  </a:lnTo>
                  <a:lnTo>
                    <a:pt x="149" y="1518"/>
                  </a:lnTo>
                  <a:lnTo>
                    <a:pt x="154" y="1516"/>
                  </a:lnTo>
                  <a:lnTo>
                    <a:pt x="156" y="1516"/>
                  </a:lnTo>
                  <a:lnTo>
                    <a:pt x="156" y="1518"/>
                  </a:lnTo>
                  <a:lnTo>
                    <a:pt x="156" y="1518"/>
                  </a:lnTo>
                  <a:lnTo>
                    <a:pt x="156" y="1520"/>
                  </a:lnTo>
                  <a:lnTo>
                    <a:pt x="156" y="1520"/>
                  </a:lnTo>
                  <a:lnTo>
                    <a:pt x="156" y="1523"/>
                  </a:lnTo>
                  <a:lnTo>
                    <a:pt x="159" y="1523"/>
                  </a:lnTo>
                  <a:lnTo>
                    <a:pt x="159" y="1523"/>
                  </a:lnTo>
                  <a:lnTo>
                    <a:pt x="159" y="1523"/>
                  </a:lnTo>
                  <a:lnTo>
                    <a:pt x="159" y="1520"/>
                  </a:lnTo>
                  <a:lnTo>
                    <a:pt x="159" y="1520"/>
                  </a:lnTo>
                  <a:lnTo>
                    <a:pt x="159" y="1520"/>
                  </a:lnTo>
                  <a:lnTo>
                    <a:pt x="159" y="1518"/>
                  </a:lnTo>
                  <a:lnTo>
                    <a:pt x="159" y="1516"/>
                  </a:lnTo>
                  <a:lnTo>
                    <a:pt x="161" y="1516"/>
                  </a:lnTo>
                  <a:lnTo>
                    <a:pt x="161" y="1513"/>
                  </a:lnTo>
                  <a:lnTo>
                    <a:pt x="159" y="1513"/>
                  </a:lnTo>
                  <a:lnTo>
                    <a:pt x="159" y="1513"/>
                  </a:lnTo>
                  <a:lnTo>
                    <a:pt x="161" y="1513"/>
                  </a:lnTo>
                  <a:lnTo>
                    <a:pt x="164" y="1513"/>
                  </a:lnTo>
                  <a:lnTo>
                    <a:pt x="168" y="1518"/>
                  </a:lnTo>
                  <a:lnTo>
                    <a:pt x="171" y="1518"/>
                  </a:lnTo>
                  <a:lnTo>
                    <a:pt x="173" y="1516"/>
                  </a:lnTo>
                  <a:lnTo>
                    <a:pt x="173" y="1516"/>
                  </a:lnTo>
                  <a:lnTo>
                    <a:pt x="182" y="1520"/>
                  </a:lnTo>
                  <a:lnTo>
                    <a:pt x="187" y="1520"/>
                  </a:lnTo>
                  <a:lnTo>
                    <a:pt x="190" y="1523"/>
                  </a:lnTo>
                  <a:lnTo>
                    <a:pt x="190" y="1523"/>
                  </a:lnTo>
                  <a:lnTo>
                    <a:pt x="192" y="1523"/>
                  </a:lnTo>
                  <a:lnTo>
                    <a:pt x="192" y="1520"/>
                  </a:lnTo>
                  <a:lnTo>
                    <a:pt x="190" y="1520"/>
                  </a:lnTo>
                  <a:lnTo>
                    <a:pt x="187" y="1520"/>
                  </a:lnTo>
                  <a:lnTo>
                    <a:pt x="187" y="1518"/>
                  </a:lnTo>
                  <a:lnTo>
                    <a:pt x="180" y="1513"/>
                  </a:lnTo>
                  <a:lnTo>
                    <a:pt x="178" y="1511"/>
                  </a:lnTo>
                  <a:lnTo>
                    <a:pt x="175" y="1508"/>
                  </a:lnTo>
                  <a:lnTo>
                    <a:pt x="171" y="1506"/>
                  </a:lnTo>
                  <a:lnTo>
                    <a:pt x="171" y="1506"/>
                  </a:lnTo>
                  <a:lnTo>
                    <a:pt x="171" y="1504"/>
                  </a:lnTo>
                  <a:lnTo>
                    <a:pt x="173" y="1504"/>
                  </a:lnTo>
                  <a:lnTo>
                    <a:pt x="178" y="1506"/>
                  </a:lnTo>
                  <a:lnTo>
                    <a:pt x="178" y="1504"/>
                  </a:lnTo>
                  <a:lnTo>
                    <a:pt x="178" y="1504"/>
                  </a:lnTo>
                  <a:lnTo>
                    <a:pt x="180" y="1504"/>
                  </a:lnTo>
                  <a:lnTo>
                    <a:pt x="185" y="1504"/>
                  </a:lnTo>
                  <a:lnTo>
                    <a:pt x="185" y="1504"/>
                  </a:lnTo>
                  <a:lnTo>
                    <a:pt x="187" y="1506"/>
                  </a:lnTo>
                  <a:lnTo>
                    <a:pt x="190" y="1506"/>
                  </a:lnTo>
                  <a:lnTo>
                    <a:pt x="192" y="1506"/>
                  </a:lnTo>
                  <a:lnTo>
                    <a:pt x="194" y="1504"/>
                  </a:lnTo>
                  <a:lnTo>
                    <a:pt x="199" y="1506"/>
                  </a:lnTo>
                  <a:lnTo>
                    <a:pt x="199" y="1506"/>
                  </a:lnTo>
                  <a:lnTo>
                    <a:pt x="201" y="1511"/>
                  </a:lnTo>
                  <a:lnTo>
                    <a:pt x="204" y="1511"/>
                  </a:lnTo>
                  <a:lnTo>
                    <a:pt x="204" y="1511"/>
                  </a:lnTo>
                  <a:lnTo>
                    <a:pt x="204" y="1508"/>
                  </a:lnTo>
                  <a:lnTo>
                    <a:pt x="208" y="1508"/>
                  </a:lnTo>
                  <a:lnTo>
                    <a:pt x="211" y="1508"/>
                  </a:lnTo>
                  <a:lnTo>
                    <a:pt x="216" y="1508"/>
                  </a:lnTo>
                  <a:lnTo>
                    <a:pt x="220" y="1508"/>
                  </a:lnTo>
                  <a:lnTo>
                    <a:pt x="227" y="1511"/>
                  </a:lnTo>
                  <a:lnTo>
                    <a:pt x="227" y="1513"/>
                  </a:lnTo>
                  <a:lnTo>
                    <a:pt x="230" y="1516"/>
                  </a:lnTo>
                  <a:lnTo>
                    <a:pt x="227" y="1516"/>
                  </a:lnTo>
                  <a:lnTo>
                    <a:pt x="225" y="1516"/>
                  </a:lnTo>
                  <a:lnTo>
                    <a:pt x="225" y="1518"/>
                  </a:lnTo>
                  <a:lnTo>
                    <a:pt x="227" y="1518"/>
                  </a:lnTo>
                  <a:lnTo>
                    <a:pt x="230" y="1520"/>
                  </a:lnTo>
                  <a:lnTo>
                    <a:pt x="230" y="1523"/>
                  </a:lnTo>
                  <a:lnTo>
                    <a:pt x="227" y="1523"/>
                  </a:lnTo>
                  <a:lnTo>
                    <a:pt x="227" y="1525"/>
                  </a:lnTo>
                  <a:lnTo>
                    <a:pt x="230" y="1525"/>
                  </a:lnTo>
                  <a:lnTo>
                    <a:pt x="232" y="1527"/>
                  </a:lnTo>
                  <a:lnTo>
                    <a:pt x="234" y="1530"/>
                  </a:lnTo>
                  <a:lnTo>
                    <a:pt x="234" y="1530"/>
                  </a:lnTo>
                  <a:lnTo>
                    <a:pt x="234" y="1527"/>
                  </a:lnTo>
                  <a:lnTo>
                    <a:pt x="234" y="1527"/>
                  </a:lnTo>
                  <a:lnTo>
                    <a:pt x="239" y="1527"/>
                  </a:lnTo>
                  <a:lnTo>
                    <a:pt x="242" y="1527"/>
                  </a:lnTo>
                  <a:lnTo>
                    <a:pt x="244" y="1527"/>
                  </a:lnTo>
                  <a:lnTo>
                    <a:pt x="244" y="1527"/>
                  </a:lnTo>
                  <a:lnTo>
                    <a:pt x="239" y="1525"/>
                  </a:lnTo>
                  <a:lnTo>
                    <a:pt x="239" y="1525"/>
                  </a:lnTo>
                  <a:lnTo>
                    <a:pt x="242" y="1523"/>
                  </a:lnTo>
                  <a:lnTo>
                    <a:pt x="244" y="1520"/>
                  </a:lnTo>
                  <a:lnTo>
                    <a:pt x="244" y="1520"/>
                  </a:lnTo>
                  <a:lnTo>
                    <a:pt x="246" y="1520"/>
                  </a:lnTo>
                  <a:lnTo>
                    <a:pt x="246" y="1523"/>
                  </a:lnTo>
                  <a:lnTo>
                    <a:pt x="249" y="1525"/>
                  </a:lnTo>
                  <a:lnTo>
                    <a:pt x="251" y="1525"/>
                  </a:lnTo>
                  <a:lnTo>
                    <a:pt x="256" y="1523"/>
                  </a:lnTo>
                  <a:lnTo>
                    <a:pt x="256" y="1523"/>
                  </a:lnTo>
                  <a:lnTo>
                    <a:pt x="253" y="1520"/>
                  </a:lnTo>
                  <a:lnTo>
                    <a:pt x="244" y="1518"/>
                  </a:lnTo>
                  <a:lnTo>
                    <a:pt x="244" y="1518"/>
                  </a:lnTo>
                  <a:lnTo>
                    <a:pt x="244" y="1518"/>
                  </a:lnTo>
                  <a:lnTo>
                    <a:pt x="242" y="1518"/>
                  </a:lnTo>
                  <a:lnTo>
                    <a:pt x="242" y="1520"/>
                  </a:lnTo>
                  <a:lnTo>
                    <a:pt x="239" y="1520"/>
                  </a:lnTo>
                  <a:lnTo>
                    <a:pt x="239" y="1520"/>
                  </a:lnTo>
                  <a:lnTo>
                    <a:pt x="237" y="1520"/>
                  </a:lnTo>
                  <a:lnTo>
                    <a:pt x="234" y="1520"/>
                  </a:lnTo>
                  <a:lnTo>
                    <a:pt x="234" y="1518"/>
                  </a:lnTo>
                  <a:lnTo>
                    <a:pt x="237" y="1518"/>
                  </a:lnTo>
                  <a:lnTo>
                    <a:pt x="237" y="1518"/>
                  </a:lnTo>
                  <a:lnTo>
                    <a:pt x="234" y="1518"/>
                  </a:lnTo>
                  <a:lnTo>
                    <a:pt x="234" y="1516"/>
                  </a:lnTo>
                  <a:lnTo>
                    <a:pt x="237" y="1516"/>
                  </a:lnTo>
                  <a:lnTo>
                    <a:pt x="239" y="1518"/>
                  </a:lnTo>
                  <a:lnTo>
                    <a:pt x="242" y="1516"/>
                  </a:lnTo>
                  <a:lnTo>
                    <a:pt x="242" y="1513"/>
                  </a:lnTo>
                  <a:lnTo>
                    <a:pt x="242" y="1513"/>
                  </a:lnTo>
                  <a:lnTo>
                    <a:pt x="244" y="1513"/>
                  </a:lnTo>
                  <a:lnTo>
                    <a:pt x="244" y="1516"/>
                  </a:lnTo>
                  <a:lnTo>
                    <a:pt x="244" y="1516"/>
                  </a:lnTo>
                  <a:lnTo>
                    <a:pt x="249" y="1516"/>
                  </a:lnTo>
                  <a:lnTo>
                    <a:pt x="246" y="1513"/>
                  </a:lnTo>
                  <a:lnTo>
                    <a:pt x="246" y="1511"/>
                  </a:lnTo>
                  <a:lnTo>
                    <a:pt x="246" y="1511"/>
                  </a:lnTo>
                  <a:lnTo>
                    <a:pt x="249" y="1511"/>
                  </a:lnTo>
                  <a:lnTo>
                    <a:pt x="251" y="1511"/>
                  </a:lnTo>
                  <a:lnTo>
                    <a:pt x="253" y="1508"/>
                  </a:lnTo>
                  <a:lnTo>
                    <a:pt x="251" y="1508"/>
                  </a:lnTo>
                  <a:lnTo>
                    <a:pt x="251" y="1506"/>
                  </a:lnTo>
                  <a:lnTo>
                    <a:pt x="249" y="1506"/>
                  </a:lnTo>
                  <a:lnTo>
                    <a:pt x="246" y="1508"/>
                  </a:lnTo>
                  <a:lnTo>
                    <a:pt x="242" y="1506"/>
                  </a:lnTo>
                  <a:lnTo>
                    <a:pt x="239" y="1506"/>
                  </a:lnTo>
                  <a:lnTo>
                    <a:pt x="237" y="1506"/>
                  </a:lnTo>
                  <a:lnTo>
                    <a:pt x="232" y="1506"/>
                  </a:lnTo>
                  <a:lnTo>
                    <a:pt x="230" y="1504"/>
                  </a:lnTo>
                  <a:lnTo>
                    <a:pt x="223" y="1501"/>
                  </a:lnTo>
                  <a:lnTo>
                    <a:pt x="223" y="1501"/>
                  </a:lnTo>
                  <a:lnTo>
                    <a:pt x="223" y="1499"/>
                  </a:lnTo>
                  <a:lnTo>
                    <a:pt x="218" y="1494"/>
                  </a:lnTo>
                  <a:lnTo>
                    <a:pt x="213" y="1490"/>
                  </a:lnTo>
                  <a:lnTo>
                    <a:pt x="213" y="1482"/>
                  </a:lnTo>
                  <a:lnTo>
                    <a:pt x="211" y="1482"/>
                  </a:lnTo>
                  <a:lnTo>
                    <a:pt x="211" y="1480"/>
                  </a:lnTo>
                  <a:lnTo>
                    <a:pt x="211" y="1475"/>
                  </a:lnTo>
                  <a:lnTo>
                    <a:pt x="216" y="1475"/>
                  </a:lnTo>
                  <a:lnTo>
                    <a:pt x="223" y="1478"/>
                  </a:lnTo>
                  <a:lnTo>
                    <a:pt x="225" y="1480"/>
                  </a:lnTo>
                  <a:lnTo>
                    <a:pt x="230" y="1478"/>
                  </a:lnTo>
                  <a:lnTo>
                    <a:pt x="232" y="1475"/>
                  </a:lnTo>
                  <a:lnTo>
                    <a:pt x="237" y="1475"/>
                  </a:lnTo>
                  <a:lnTo>
                    <a:pt x="237" y="1475"/>
                  </a:lnTo>
                  <a:lnTo>
                    <a:pt x="242" y="1478"/>
                  </a:lnTo>
                  <a:lnTo>
                    <a:pt x="244" y="1480"/>
                  </a:lnTo>
                  <a:lnTo>
                    <a:pt x="246" y="1478"/>
                  </a:lnTo>
                  <a:lnTo>
                    <a:pt x="246" y="1480"/>
                  </a:lnTo>
                  <a:lnTo>
                    <a:pt x="251" y="1482"/>
                  </a:lnTo>
                  <a:lnTo>
                    <a:pt x="256" y="1485"/>
                  </a:lnTo>
                  <a:lnTo>
                    <a:pt x="260" y="1485"/>
                  </a:lnTo>
                  <a:lnTo>
                    <a:pt x="268" y="1485"/>
                  </a:lnTo>
                  <a:lnTo>
                    <a:pt x="272" y="1485"/>
                  </a:lnTo>
                  <a:lnTo>
                    <a:pt x="275" y="1485"/>
                  </a:lnTo>
                  <a:lnTo>
                    <a:pt x="275" y="1485"/>
                  </a:lnTo>
                  <a:lnTo>
                    <a:pt x="277" y="1482"/>
                  </a:lnTo>
                  <a:lnTo>
                    <a:pt x="279" y="1478"/>
                  </a:lnTo>
                  <a:lnTo>
                    <a:pt x="282" y="1480"/>
                  </a:lnTo>
                  <a:lnTo>
                    <a:pt x="284" y="1478"/>
                  </a:lnTo>
                  <a:lnTo>
                    <a:pt x="286" y="1480"/>
                  </a:lnTo>
                  <a:lnTo>
                    <a:pt x="286" y="1478"/>
                  </a:lnTo>
                  <a:lnTo>
                    <a:pt x="284" y="1478"/>
                  </a:lnTo>
                  <a:lnTo>
                    <a:pt x="284" y="1475"/>
                  </a:lnTo>
                  <a:lnTo>
                    <a:pt x="282" y="1475"/>
                  </a:lnTo>
                  <a:lnTo>
                    <a:pt x="282" y="1475"/>
                  </a:lnTo>
                  <a:lnTo>
                    <a:pt x="284" y="1473"/>
                  </a:lnTo>
                  <a:lnTo>
                    <a:pt x="284" y="1473"/>
                  </a:lnTo>
                  <a:lnTo>
                    <a:pt x="286" y="1473"/>
                  </a:lnTo>
                  <a:lnTo>
                    <a:pt x="289" y="1473"/>
                  </a:lnTo>
                  <a:lnTo>
                    <a:pt x="289" y="1473"/>
                  </a:lnTo>
                  <a:lnTo>
                    <a:pt x="291" y="1473"/>
                  </a:lnTo>
                  <a:lnTo>
                    <a:pt x="296" y="1473"/>
                  </a:lnTo>
                  <a:lnTo>
                    <a:pt x="296" y="1471"/>
                  </a:lnTo>
                  <a:lnTo>
                    <a:pt x="296" y="1473"/>
                  </a:lnTo>
                  <a:lnTo>
                    <a:pt x="301" y="1473"/>
                  </a:lnTo>
                  <a:lnTo>
                    <a:pt x="303" y="1473"/>
                  </a:lnTo>
                  <a:lnTo>
                    <a:pt x="305" y="1475"/>
                  </a:lnTo>
                  <a:lnTo>
                    <a:pt x="308" y="1475"/>
                  </a:lnTo>
                  <a:lnTo>
                    <a:pt x="308" y="1475"/>
                  </a:lnTo>
                  <a:lnTo>
                    <a:pt x="308" y="1473"/>
                  </a:lnTo>
                  <a:lnTo>
                    <a:pt x="305" y="1471"/>
                  </a:lnTo>
                  <a:lnTo>
                    <a:pt x="303" y="1471"/>
                  </a:lnTo>
                  <a:lnTo>
                    <a:pt x="301" y="1471"/>
                  </a:lnTo>
                  <a:lnTo>
                    <a:pt x="301" y="1468"/>
                  </a:lnTo>
                  <a:lnTo>
                    <a:pt x="298" y="1468"/>
                  </a:lnTo>
                  <a:lnTo>
                    <a:pt x="298" y="1468"/>
                  </a:lnTo>
                  <a:lnTo>
                    <a:pt x="296" y="1468"/>
                  </a:lnTo>
                  <a:lnTo>
                    <a:pt x="294" y="1464"/>
                  </a:lnTo>
                  <a:lnTo>
                    <a:pt x="294" y="1464"/>
                  </a:lnTo>
                  <a:lnTo>
                    <a:pt x="296" y="1464"/>
                  </a:lnTo>
                  <a:lnTo>
                    <a:pt x="296" y="1466"/>
                  </a:lnTo>
                  <a:lnTo>
                    <a:pt x="296" y="1464"/>
                  </a:lnTo>
                  <a:lnTo>
                    <a:pt x="296" y="1461"/>
                  </a:lnTo>
                  <a:lnTo>
                    <a:pt x="298" y="1459"/>
                  </a:lnTo>
                  <a:lnTo>
                    <a:pt x="298" y="1459"/>
                  </a:lnTo>
                  <a:lnTo>
                    <a:pt x="294" y="1456"/>
                  </a:lnTo>
                  <a:lnTo>
                    <a:pt x="294" y="1454"/>
                  </a:lnTo>
                  <a:lnTo>
                    <a:pt x="296" y="1454"/>
                  </a:lnTo>
                  <a:lnTo>
                    <a:pt x="296" y="1454"/>
                  </a:lnTo>
                  <a:lnTo>
                    <a:pt x="294" y="1452"/>
                  </a:lnTo>
                  <a:lnTo>
                    <a:pt x="294" y="1449"/>
                  </a:lnTo>
                  <a:lnTo>
                    <a:pt x="289" y="1447"/>
                  </a:lnTo>
                  <a:lnTo>
                    <a:pt x="289" y="1447"/>
                  </a:lnTo>
                  <a:lnTo>
                    <a:pt x="294" y="1445"/>
                  </a:lnTo>
                  <a:lnTo>
                    <a:pt x="296" y="1445"/>
                  </a:lnTo>
                  <a:lnTo>
                    <a:pt x="294" y="1445"/>
                  </a:lnTo>
                  <a:lnTo>
                    <a:pt x="291" y="1442"/>
                  </a:lnTo>
                  <a:lnTo>
                    <a:pt x="289" y="1442"/>
                  </a:lnTo>
                  <a:lnTo>
                    <a:pt x="286" y="1442"/>
                  </a:lnTo>
                  <a:lnTo>
                    <a:pt x="289" y="1445"/>
                  </a:lnTo>
                  <a:lnTo>
                    <a:pt x="286" y="1445"/>
                  </a:lnTo>
                  <a:lnTo>
                    <a:pt x="277" y="1442"/>
                  </a:lnTo>
                  <a:lnTo>
                    <a:pt x="277" y="1438"/>
                  </a:lnTo>
                  <a:lnTo>
                    <a:pt x="277" y="1430"/>
                  </a:lnTo>
                  <a:lnTo>
                    <a:pt x="279" y="1426"/>
                  </a:lnTo>
                  <a:lnTo>
                    <a:pt x="279" y="1423"/>
                  </a:lnTo>
                  <a:lnTo>
                    <a:pt x="279" y="1423"/>
                  </a:lnTo>
                  <a:lnTo>
                    <a:pt x="279" y="1421"/>
                  </a:lnTo>
                  <a:lnTo>
                    <a:pt x="279" y="1419"/>
                  </a:lnTo>
                  <a:lnTo>
                    <a:pt x="277" y="1416"/>
                  </a:lnTo>
                  <a:lnTo>
                    <a:pt x="277" y="1414"/>
                  </a:lnTo>
                  <a:lnTo>
                    <a:pt x="275" y="1414"/>
                  </a:lnTo>
                  <a:lnTo>
                    <a:pt x="275" y="1412"/>
                  </a:lnTo>
                  <a:lnTo>
                    <a:pt x="275" y="1409"/>
                  </a:lnTo>
                  <a:lnTo>
                    <a:pt x="275" y="1407"/>
                  </a:lnTo>
                  <a:lnTo>
                    <a:pt x="272" y="1404"/>
                  </a:lnTo>
                  <a:lnTo>
                    <a:pt x="275" y="1404"/>
                  </a:lnTo>
                  <a:lnTo>
                    <a:pt x="277" y="1404"/>
                  </a:lnTo>
                  <a:lnTo>
                    <a:pt x="277" y="1402"/>
                  </a:lnTo>
                  <a:lnTo>
                    <a:pt x="277" y="1397"/>
                  </a:lnTo>
                  <a:lnTo>
                    <a:pt x="277" y="1393"/>
                  </a:lnTo>
                  <a:lnTo>
                    <a:pt x="282" y="1385"/>
                  </a:lnTo>
                  <a:lnTo>
                    <a:pt x="284" y="1381"/>
                  </a:lnTo>
                  <a:lnTo>
                    <a:pt x="284" y="1376"/>
                  </a:lnTo>
                  <a:lnTo>
                    <a:pt x="286" y="1371"/>
                  </a:lnTo>
                  <a:lnTo>
                    <a:pt x="284" y="1367"/>
                  </a:lnTo>
                  <a:lnTo>
                    <a:pt x="284" y="1364"/>
                  </a:lnTo>
                  <a:lnTo>
                    <a:pt x="284" y="1362"/>
                  </a:lnTo>
                  <a:lnTo>
                    <a:pt x="279" y="1359"/>
                  </a:lnTo>
                  <a:lnTo>
                    <a:pt x="279" y="1359"/>
                  </a:lnTo>
                  <a:lnTo>
                    <a:pt x="279" y="1357"/>
                  </a:lnTo>
                  <a:lnTo>
                    <a:pt x="282" y="1350"/>
                  </a:lnTo>
                  <a:lnTo>
                    <a:pt x="282" y="1350"/>
                  </a:lnTo>
                  <a:lnTo>
                    <a:pt x="282" y="1350"/>
                  </a:lnTo>
                  <a:lnTo>
                    <a:pt x="289" y="1350"/>
                  </a:lnTo>
                  <a:lnTo>
                    <a:pt x="291" y="1350"/>
                  </a:lnTo>
                  <a:lnTo>
                    <a:pt x="298" y="1350"/>
                  </a:lnTo>
                  <a:lnTo>
                    <a:pt x="301" y="1348"/>
                  </a:lnTo>
                  <a:lnTo>
                    <a:pt x="308" y="1345"/>
                  </a:lnTo>
                  <a:lnTo>
                    <a:pt x="315" y="1345"/>
                  </a:lnTo>
                  <a:lnTo>
                    <a:pt x="317" y="1345"/>
                  </a:lnTo>
                  <a:lnTo>
                    <a:pt x="322" y="1345"/>
                  </a:lnTo>
                  <a:lnTo>
                    <a:pt x="324" y="1343"/>
                  </a:lnTo>
                  <a:lnTo>
                    <a:pt x="327" y="1343"/>
                  </a:lnTo>
                  <a:lnTo>
                    <a:pt x="327" y="1341"/>
                  </a:lnTo>
                  <a:lnTo>
                    <a:pt x="329" y="1338"/>
                  </a:lnTo>
                  <a:lnTo>
                    <a:pt x="341" y="1336"/>
                  </a:lnTo>
                  <a:lnTo>
                    <a:pt x="343" y="1336"/>
                  </a:lnTo>
                  <a:lnTo>
                    <a:pt x="346" y="1336"/>
                  </a:lnTo>
                  <a:lnTo>
                    <a:pt x="346" y="1336"/>
                  </a:lnTo>
                  <a:lnTo>
                    <a:pt x="346" y="1338"/>
                  </a:lnTo>
                  <a:lnTo>
                    <a:pt x="348" y="1338"/>
                  </a:lnTo>
                  <a:lnTo>
                    <a:pt x="346" y="1341"/>
                  </a:lnTo>
                  <a:lnTo>
                    <a:pt x="348" y="1343"/>
                  </a:lnTo>
                  <a:lnTo>
                    <a:pt x="360" y="1343"/>
                  </a:lnTo>
                  <a:lnTo>
                    <a:pt x="362" y="1343"/>
                  </a:lnTo>
                  <a:lnTo>
                    <a:pt x="365" y="1343"/>
                  </a:lnTo>
                  <a:lnTo>
                    <a:pt x="367" y="1341"/>
                  </a:lnTo>
                  <a:lnTo>
                    <a:pt x="372" y="1341"/>
                  </a:lnTo>
                  <a:lnTo>
                    <a:pt x="376" y="1341"/>
                  </a:lnTo>
                  <a:lnTo>
                    <a:pt x="379" y="1341"/>
                  </a:lnTo>
                  <a:lnTo>
                    <a:pt x="379" y="1338"/>
                  </a:lnTo>
                  <a:lnTo>
                    <a:pt x="381" y="1336"/>
                  </a:lnTo>
                  <a:lnTo>
                    <a:pt x="383" y="1336"/>
                  </a:lnTo>
                  <a:lnTo>
                    <a:pt x="386" y="1336"/>
                  </a:lnTo>
                  <a:lnTo>
                    <a:pt x="388" y="1333"/>
                  </a:lnTo>
                  <a:lnTo>
                    <a:pt x="391" y="1333"/>
                  </a:lnTo>
                  <a:lnTo>
                    <a:pt x="395" y="1331"/>
                  </a:lnTo>
                  <a:lnTo>
                    <a:pt x="398" y="1331"/>
                  </a:lnTo>
                  <a:lnTo>
                    <a:pt x="400" y="1329"/>
                  </a:lnTo>
                  <a:lnTo>
                    <a:pt x="400" y="1326"/>
                  </a:lnTo>
                  <a:lnTo>
                    <a:pt x="402" y="1326"/>
                  </a:lnTo>
                  <a:lnTo>
                    <a:pt x="402" y="1329"/>
                  </a:lnTo>
                  <a:lnTo>
                    <a:pt x="400" y="1331"/>
                  </a:lnTo>
                  <a:lnTo>
                    <a:pt x="400" y="1333"/>
                  </a:lnTo>
                  <a:lnTo>
                    <a:pt x="400" y="1336"/>
                  </a:lnTo>
                  <a:lnTo>
                    <a:pt x="400" y="1336"/>
                  </a:lnTo>
                  <a:lnTo>
                    <a:pt x="402" y="1336"/>
                  </a:lnTo>
                  <a:lnTo>
                    <a:pt x="409" y="1336"/>
                  </a:lnTo>
                  <a:lnTo>
                    <a:pt x="409" y="1333"/>
                  </a:lnTo>
                  <a:lnTo>
                    <a:pt x="409" y="1333"/>
                  </a:lnTo>
                  <a:lnTo>
                    <a:pt x="409" y="1331"/>
                  </a:lnTo>
                  <a:lnTo>
                    <a:pt x="409" y="1331"/>
                  </a:lnTo>
                  <a:lnTo>
                    <a:pt x="412" y="1331"/>
                  </a:lnTo>
                  <a:lnTo>
                    <a:pt x="414" y="1331"/>
                  </a:lnTo>
                  <a:lnTo>
                    <a:pt x="417" y="1336"/>
                  </a:lnTo>
                  <a:lnTo>
                    <a:pt x="417" y="1333"/>
                  </a:lnTo>
                  <a:lnTo>
                    <a:pt x="419" y="1333"/>
                  </a:lnTo>
                  <a:lnTo>
                    <a:pt x="419" y="1333"/>
                  </a:lnTo>
                  <a:lnTo>
                    <a:pt x="419" y="1333"/>
                  </a:lnTo>
                  <a:lnTo>
                    <a:pt x="421" y="1336"/>
                  </a:lnTo>
                  <a:lnTo>
                    <a:pt x="424" y="1336"/>
                  </a:lnTo>
                  <a:lnTo>
                    <a:pt x="421" y="1336"/>
                  </a:lnTo>
                  <a:lnTo>
                    <a:pt x="417" y="1338"/>
                  </a:lnTo>
                  <a:lnTo>
                    <a:pt x="419" y="1338"/>
                  </a:lnTo>
                  <a:lnTo>
                    <a:pt x="421" y="1338"/>
                  </a:lnTo>
                  <a:lnTo>
                    <a:pt x="424" y="1338"/>
                  </a:lnTo>
                  <a:lnTo>
                    <a:pt x="424" y="1338"/>
                  </a:lnTo>
                  <a:lnTo>
                    <a:pt x="426" y="1338"/>
                  </a:lnTo>
                  <a:lnTo>
                    <a:pt x="426" y="1336"/>
                  </a:lnTo>
                  <a:lnTo>
                    <a:pt x="428" y="1336"/>
                  </a:lnTo>
                  <a:lnTo>
                    <a:pt x="431" y="1336"/>
                  </a:lnTo>
                  <a:lnTo>
                    <a:pt x="438" y="1336"/>
                  </a:lnTo>
                  <a:lnTo>
                    <a:pt x="438" y="1336"/>
                  </a:lnTo>
                  <a:lnTo>
                    <a:pt x="438" y="1336"/>
                  </a:lnTo>
                  <a:lnTo>
                    <a:pt x="438" y="1336"/>
                  </a:lnTo>
                  <a:lnTo>
                    <a:pt x="435" y="1333"/>
                  </a:lnTo>
                  <a:lnTo>
                    <a:pt x="438" y="1333"/>
                  </a:lnTo>
                  <a:lnTo>
                    <a:pt x="443" y="1331"/>
                  </a:lnTo>
                  <a:lnTo>
                    <a:pt x="443" y="1331"/>
                  </a:lnTo>
                  <a:lnTo>
                    <a:pt x="440" y="1329"/>
                  </a:lnTo>
                  <a:lnTo>
                    <a:pt x="440" y="1329"/>
                  </a:lnTo>
                  <a:lnTo>
                    <a:pt x="440" y="1329"/>
                  </a:lnTo>
                  <a:lnTo>
                    <a:pt x="440" y="1326"/>
                  </a:lnTo>
                  <a:lnTo>
                    <a:pt x="443" y="1326"/>
                  </a:lnTo>
                  <a:lnTo>
                    <a:pt x="443" y="1326"/>
                  </a:lnTo>
                  <a:lnTo>
                    <a:pt x="447" y="1326"/>
                  </a:lnTo>
                  <a:lnTo>
                    <a:pt x="447" y="1324"/>
                  </a:lnTo>
                  <a:lnTo>
                    <a:pt x="447" y="1324"/>
                  </a:lnTo>
                  <a:lnTo>
                    <a:pt x="445" y="1324"/>
                  </a:lnTo>
                  <a:lnTo>
                    <a:pt x="445" y="1324"/>
                  </a:lnTo>
                  <a:lnTo>
                    <a:pt x="445" y="1324"/>
                  </a:lnTo>
                  <a:lnTo>
                    <a:pt x="445" y="1322"/>
                  </a:lnTo>
                  <a:lnTo>
                    <a:pt x="447" y="1322"/>
                  </a:lnTo>
                  <a:lnTo>
                    <a:pt x="450" y="1324"/>
                  </a:lnTo>
                  <a:lnTo>
                    <a:pt x="454" y="1322"/>
                  </a:lnTo>
                  <a:lnTo>
                    <a:pt x="457" y="1322"/>
                  </a:lnTo>
                  <a:lnTo>
                    <a:pt x="457" y="1319"/>
                  </a:lnTo>
                  <a:lnTo>
                    <a:pt x="454" y="1317"/>
                  </a:lnTo>
                  <a:lnTo>
                    <a:pt x="454" y="1319"/>
                  </a:lnTo>
                  <a:lnTo>
                    <a:pt x="452" y="1319"/>
                  </a:lnTo>
                  <a:lnTo>
                    <a:pt x="452" y="1319"/>
                  </a:lnTo>
                  <a:lnTo>
                    <a:pt x="454" y="1317"/>
                  </a:lnTo>
                  <a:lnTo>
                    <a:pt x="452" y="1317"/>
                  </a:lnTo>
                  <a:lnTo>
                    <a:pt x="450" y="1315"/>
                  </a:lnTo>
                  <a:lnTo>
                    <a:pt x="447" y="1315"/>
                  </a:lnTo>
                  <a:lnTo>
                    <a:pt x="445" y="1315"/>
                  </a:lnTo>
                  <a:lnTo>
                    <a:pt x="443" y="1315"/>
                  </a:lnTo>
                  <a:lnTo>
                    <a:pt x="445" y="1317"/>
                  </a:lnTo>
                  <a:lnTo>
                    <a:pt x="445" y="1319"/>
                  </a:lnTo>
                  <a:lnTo>
                    <a:pt x="440" y="1317"/>
                  </a:lnTo>
                  <a:lnTo>
                    <a:pt x="438" y="1317"/>
                  </a:lnTo>
                  <a:lnTo>
                    <a:pt x="438" y="1317"/>
                  </a:lnTo>
                  <a:lnTo>
                    <a:pt x="435" y="1317"/>
                  </a:lnTo>
                  <a:lnTo>
                    <a:pt x="433" y="1317"/>
                  </a:lnTo>
                  <a:lnTo>
                    <a:pt x="433" y="1317"/>
                  </a:lnTo>
                  <a:lnTo>
                    <a:pt x="433" y="1317"/>
                  </a:lnTo>
                  <a:lnTo>
                    <a:pt x="435" y="1319"/>
                  </a:lnTo>
                  <a:lnTo>
                    <a:pt x="433" y="1319"/>
                  </a:lnTo>
                  <a:lnTo>
                    <a:pt x="431" y="1319"/>
                  </a:lnTo>
                  <a:lnTo>
                    <a:pt x="431" y="1317"/>
                  </a:lnTo>
                  <a:lnTo>
                    <a:pt x="431" y="1317"/>
                  </a:lnTo>
                  <a:lnTo>
                    <a:pt x="431" y="1317"/>
                  </a:lnTo>
                  <a:lnTo>
                    <a:pt x="431" y="1315"/>
                  </a:lnTo>
                  <a:lnTo>
                    <a:pt x="433" y="1315"/>
                  </a:lnTo>
                  <a:lnTo>
                    <a:pt x="435" y="1315"/>
                  </a:lnTo>
                  <a:lnTo>
                    <a:pt x="435" y="1312"/>
                  </a:lnTo>
                  <a:lnTo>
                    <a:pt x="431" y="1312"/>
                  </a:lnTo>
                  <a:lnTo>
                    <a:pt x="431" y="1312"/>
                  </a:lnTo>
                  <a:lnTo>
                    <a:pt x="428" y="1312"/>
                  </a:lnTo>
                  <a:lnTo>
                    <a:pt x="426" y="1312"/>
                  </a:lnTo>
                  <a:lnTo>
                    <a:pt x="426" y="1312"/>
                  </a:lnTo>
                  <a:lnTo>
                    <a:pt x="426" y="1312"/>
                  </a:lnTo>
                  <a:lnTo>
                    <a:pt x="426" y="1315"/>
                  </a:lnTo>
                  <a:lnTo>
                    <a:pt x="424" y="1312"/>
                  </a:lnTo>
                  <a:lnTo>
                    <a:pt x="424" y="1312"/>
                  </a:lnTo>
                  <a:lnTo>
                    <a:pt x="421" y="1312"/>
                  </a:lnTo>
                  <a:lnTo>
                    <a:pt x="421" y="1312"/>
                  </a:lnTo>
                  <a:lnTo>
                    <a:pt x="421" y="1312"/>
                  </a:lnTo>
                  <a:lnTo>
                    <a:pt x="421" y="1312"/>
                  </a:lnTo>
                  <a:lnTo>
                    <a:pt x="419" y="1310"/>
                  </a:lnTo>
                  <a:lnTo>
                    <a:pt x="417" y="1307"/>
                  </a:lnTo>
                  <a:lnTo>
                    <a:pt x="419" y="1307"/>
                  </a:lnTo>
                  <a:lnTo>
                    <a:pt x="419" y="1307"/>
                  </a:lnTo>
                  <a:lnTo>
                    <a:pt x="419" y="1307"/>
                  </a:lnTo>
                  <a:lnTo>
                    <a:pt x="419" y="1307"/>
                  </a:lnTo>
                  <a:lnTo>
                    <a:pt x="421" y="1307"/>
                  </a:lnTo>
                  <a:lnTo>
                    <a:pt x="419" y="1305"/>
                  </a:lnTo>
                  <a:lnTo>
                    <a:pt x="419" y="1305"/>
                  </a:lnTo>
                  <a:lnTo>
                    <a:pt x="424" y="1307"/>
                  </a:lnTo>
                  <a:lnTo>
                    <a:pt x="424" y="1310"/>
                  </a:lnTo>
                  <a:lnTo>
                    <a:pt x="426" y="1310"/>
                  </a:lnTo>
                  <a:lnTo>
                    <a:pt x="426" y="1310"/>
                  </a:lnTo>
                  <a:lnTo>
                    <a:pt x="428" y="1310"/>
                  </a:lnTo>
                  <a:lnTo>
                    <a:pt x="428" y="1310"/>
                  </a:lnTo>
                  <a:lnTo>
                    <a:pt x="428" y="1310"/>
                  </a:lnTo>
                  <a:lnTo>
                    <a:pt x="428" y="1310"/>
                  </a:lnTo>
                  <a:lnTo>
                    <a:pt x="428" y="1307"/>
                  </a:lnTo>
                  <a:lnTo>
                    <a:pt x="426" y="1307"/>
                  </a:lnTo>
                  <a:lnTo>
                    <a:pt x="426" y="1307"/>
                  </a:lnTo>
                  <a:lnTo>
                    <a:pt x="426" y="1305"/>
                  </a:lnTo>
                  <a:lnTo>
                    <a:pt x="424" y="1307"/>
                  </a:lnTo>
                  <a:lnTo>
                    <a:pt x="424" y="1307"/>
                  </a:lnTo>
                  <a:lnTo>
                    <a:pt x="421" y="1305"/>
                  </a:lnTo>
                  <a:lnTo>
                    <a:pt x="414" y="1303"/>
                  </a:lnTo>
                  <a:lnTo>
                    <a:pt x="414" y="1300"/>
                  </a:lnTo>
                  <a:lnTo>
                    <a:pt x="417" y="1300"/>
                  </a:lnTo>
                  <a:lnTo>
                    <a:pt x="419" y="1300"/>
                  </a:lnTo>
                  <a:lnTo>
                    <a:pt x="421" y="1303"/>
                  </a:lnTo>
                  <a:lnTo>
                    <a:pt x="424" y="1305"/>
                  </a:lnTo>
                  <a:lnTo>
                    <a:pt x="426" y="1305"/>
                  </a:lnTo>
                  <a:lnTo>
                    <a:pt x="424" y="1303"/>
                  </a:lnTo>
                  <a:lnTo>
                    <a:pt x="426" y="1303"/>
                  </a:lnTo>
                  <a:lnTo>
                    <a:pt x="426" y="1303"/>
                  </a:lnTo>
                  <a:lnTo>
                    <a:pt x="421" y="1300"/>
                  </a:lnTo>
                  <a:lnTo>
                    <a:pt x="424" y="1300"/>
                  </a:lnTo>
                  <a:lnTo>
                    <a:pt x="424" y="1300"/>
                  </a:lnTo>
                  <a:lnTo>
                    <a:pt x="426" y="1300"/>
                  </a:lnTo>
                  <a:lnTo>
                    <a:pt x="424" y="1300"/>
                  </a:lnTo>
                  <a:lnTo>
                    <a:pt x="421" y="1300"/>
                  </a:lnTo>
                  <a:lnTo>
                    <a:pt x="419" y="1298"/>
                  </a:lnTo>
                  <a:lnTo>
                    <a:pt x="419" y="1298"/>
                  </a:lnTo>
                  <a:lnTo>
                    <a:pt x="426" y="1296"/>
                  </a:lnTo>
                  <a:lnTo>
                    <a:pt x="431" y="1293"/>
                  </a:lnTo>
                  <a:lnTo>
                    <a:pt x="431" y="1293"/>
                  </a:lnTo>
                  <a:lnTo>
                    <a:pt x="426" y="1293"/>
                  </a:lnTo>
                  <a:lnTo>
                    <a:pt x="421" y="1296"/>
                  </a:lnTo>
                  <a:lnTo>
                    <a:pt x="419" y="1296"/>
                  </a:lnTo>
                  <a:lnTo>
                    <a:pt x="419" y="1296"/>
                  </a:lnTo>
                  <a:lnTo>
                    <a:pt x="419" y="1293"/>
                  </a:lnTo>
                  <a:lnTo>
                    <a:pt x="419" y="1293"/>
                  </a:lnTo>
                  <a:lnTo>
                    <a:pt x="424" y="1291"/>
                  </a:lnTo>
                  <a:lnTo>
                    <a:pt x="421" y="1289"/>
                  </a:lnTo>
                  <a:lnTo>
                    <a:pt x="419" y="1289"/>
                  </a:lnTo>
                  <a:lnTo>
                    <a:pt x="421" y="1286"/>
                  </a:lnTo>
                  <a:lnTo>
                    <a:pt x="419" y="1286"/>
                  </a:lnTo>
                  <a:lnTo>
                    <a:pt x="421" y="1284"/>
                  </a:lnTo>
                  <a:lnTo>
                    <a:pt x="424" y="1281"/>
                  </a:lnTo>
                  <a:lnTo>
                    <a:pt x="428" y="1284"/>
                  </a:lnTo>
                  <a:lnTo>
                    <a:pt x="428" y="1281"/>
                  </a:lnTo>
                  <a:lnTo>
                    <a:pt x="431" y="1281"/>
                  </a:lnTo>
                  <a:lnTo>
                    <a:pt x="433" y="1284"/>
                  </a:lnTo>
                  <a:lnTo>
                    <a:pt x="435" y="1284"/>
                  </a:lnTo>
                  <a:lnTo>
                    <a:pt x="435" y="1284"/>
                  </a:lnTo>
                  <a:lnTo>
                    <a:pt x="440" y="1284"/>
                  </a:lnTo>
                  <a:lnTo>
                    <a:pt x="445" y="1281"/>
                  </a:lnTo>
                  <a:lnTo>
                    <a:pt x="445" y="1281"/>
                  </a:lnTo>
                  <a:lnTo>
                    <a:pt x="445" y="1281"/>
                  </a:lnTo>
                  <a:lnTo>
                    <a:pt x="443" y="1281"/>
                  </a:lnTo>
                  <a:lnTo>
                    <a:pt x="443" y="1281"/>
                  </a:lnTo>
                  <a:lnTo>
                    <a:pt x="438" y="1281"/>
                  </a:lnTo>
                  <a:lnTo>
                    <a:pt x="435" y="1281"/>
                  </a:lnTo>
                  <a:lnTo>
                    <a:pt x="433" y="1279"/>
                  </a:lnTo>
                  <a:lnTo>
                    <a:pt x="431" y="1279"/>
                  </a:lnTo>
                  <a:lnTo>
                    <a:pt x="431" y="1279"/>
                  </a:lnTo>
                  <a:lnTo>
                    <a:pt x="428" y="1279"/>
                  </a:lnTo>
                  <a:lnTo>
                    <a:pt x="428" y="1279"/>
                  </a:lnTo>
                  <a:lnTo>
                    <a:pt x="431" y="1277"/>
                  </a:lnTo>
                  <a:lnTo>
                    <a:pt x="431" y="1277"/>
                  </a:lnTo>
                  <a:lnTo>
                    <a:pt x="431" y="1274"/>
                  </a:lnTo>
                  <a:lnTo>
                    <a:pt x="431" y="1274"/>
                  </a:lnTo>
                  <a:lnTo>
                    <a:pt x="433" y="1274"/>
                  </a:lnTo>
                  <a:lnTo>
                    <a:pt x="435" y="1274"/>
                  </a:lnTo>
                  <a:lnTo>
                    <a:pt x="438" y="1277"/>
                  </a:lnTo>
                  <a:lnTo>
                    <a:pt x="433" y="1279"/>
                  </a:lnTo>
                  <a:lnTo>
                    <a:pt x="433" y="1279"/>
                  </a:lnTo>
                  <a:lnTo>
                    <a:pt x="435" y="1279"/>
                  </a:lnTo>
                  <a:lnTo>
                    <a:pt x="440" y="1281"/>
                  </a:lnTo>
                  <a:lnTo>
                    <a:pt x="443" y="1281"/>
                  </a:lnTo>
                  <a:lnTo>
                    <a:pt x="443" y="1279"/>
                  </a:lnTo>
                  <a:lnTo>
                    <a:pt x="440" y="1279"/>
                  </a:lnTo>
                  <a:lnTo>
                    <a:pt x="435" y="1279"/>
                  </a:lnTo>
                  <a:lnTo>
                    <a:pt x="435" y="1279"/>
                  </a:lnTo>
                  <a:lnTo>
                    <a:pt x="440" y="1277"/>
                  </a:lnTo>
                  <a:lnTo>
                    <a:pt x="445" y="1281"/>
                  </a:lnTo>
                  <a:lnTo>
                    <a:pt x="445" y="1279"/>
                  </a:lnTo>
                  <a:lnTo>
                    <a:pt x="445" y="1279"/>
                  </a:lnTo>
                  <a:lnTo>
                    <a:pt x="445" y="1279"/>
                  </a:lnTo>
                  <a:lnTo>
                    <a:pt x="440" y="1277"/>
                  </a:lnTo>
                  <a:lnTo>
                    <a:pt x="445" y="1277"/>
                  </a:lnTo>
                  <a:lnTo>
                    <a:pt x="445" y="1274"/>
                  </a:lnTo>
                  <a:lnTo>
                    <a:pt x="443" y="1274"/>
                  </a:lnTo>
                  <a:lnTo>
                    <a:pt x="440" y="1274"/>
                  </a:lnTo>
                  <a:lnTo>
                    <a:pt x="438" y="1274"/>
                  </a:lnTo>
                  <a:lnTo>
                    <a:pt x="433" y="1272"/>
                  </a:lnTo>
                  <a:lnTo>
                    <a:pt x="433" y="1272"/>
                  </a:lnTo>
                  <a:lnTo>
                    <a:pt x="440" y="1272"/>
                  </a:lnTo>
                  <a:lnTo>
                    <a:pt x="443" y="1270"/>
                  </a:lnTo>
                  <a:lnTo>
                    <a:pt x="445" y="1272"/>
                  </a:lnTo>
                  <a:lnTo>
                    <a:pt x="447" y="1274"/>
                  </a:lnTo>
                  <a:lnTo>
                    <a:pt x="450" y="1274"/>
                  </a:lnTo>
                  <a:lnTo>
                    <a:pt x="450" y="1272"/>
                  </a:lnTo>
                  <a:lnTo>
                    <a:pt x="447" y="1272"/>
                  </a:lnTo>
                  <a:lnTo>
                    <a:pt x="445" y="1270"/>
                  </a:lnTo>
                  <a:lnTo>
                    <a:pt x="440" y="1270"/>
                  </a:lnTo>
                  <a:lnTo>
                    <a:pt x="440" y="1267"/>
                  </a:lnTo>
                  <a:lnTo>
                    <a:pt x="443" y="1267"/>
                  </a:lnTo>
                  <a:lnTo>
                    <a:pt x="447" y="1267"/>
                  </a:lnTo>
                  <a:lnTo>
                    <a:pt x="447" y="1270"/>
                  </a:lnTo>
                  <a:lnTo>
                    <a:pt x="447" y="1267"/>
                  </a:lnTo>
                  <a:lnTo>
                    <a:pt x="447" y="1267"/>
                  </a:lnTo>
                  <a:lnTo>
                    <a:pt x="435" y="1267"/>
                  </a:lnTo>
                  <a:lnTo>
                    <a:pt x="433" y="1267"/>
                  </a:lnTo>
                  <a:lnTo>
                    <a:pt x="431" y="1267"/>
                  </a:lnTo>
                  <a:lnTo>
                    <a:pt x="428" y="1267"/>
                  </a:lnTo>
                  <a:lnTo>
                    <a:pt x="428" y="1267"/>
                  </a:lnTo>
                  <a:lnTo>
                    <a:pt x="428" y="1267"/>
                  </a:lnTo>
                  <a:lnTo>
                    <a:pt x="431" y="1265"/>
                  </a:lnTo>
                  <a:lnTo>
                    <a:pt x="433" y="1265"/>
                  </a:lnTo>
                  <a:lnTo>
                    <a:pt x="435" y="1265"/>
                  </a:lnTo>
                  <a:lnTo>
                    <a:pt x="438" y="1265"/>
                  </a:lnTo>
                  <a:lnTo>
                    <a:pt x="438" y="1265"/>
                  </a:lnTo>
                  <a:lnTo>
                    <a:pt x="445" y="1265"/>
                  </a:lnTo>
                  <a:lnTo>
                    <a:pt x="447" y="1263"/>
                  </a:lnTo>
                  <a:lnTo>
                    <a:pt x="440" y="1265"/>
                  </a:lnTo>
                  <a:lnTo>
                    <a:pt x="438" y="1263"/>
                  </a:lnTo>
                  <a:lnTo>
                    <a:pt x="438" y="1263"/>
                  </a:lnTo>
                  <a:lnTo>
                    <a:pt x="440" y="1260"/>
                  </a:lnTo>
                  <a:lnTo>
                    <a:pt x="445" y="1260"/>
                  </a:lnTo>
                  <a:lnTo>
                    <a:pt x="445" y="1263"/>
                  </a:lnTo>
                  <a:lnTo>
                    <a:pt x="447" y="1260"/>
                  </a:lnTo>
                  <a:lnTo>
                    <a:pt x="450" y="1260"/>
                  </a:lnTo>
                  <a:lnTo>
                    <a:pt x="452" y="1258"/>
                  </a:lnTo>
                  <a:lnTo>
                    <a:pt x="443" y="1260"/>
                  </a:lnTo>
                  <a:lnTo>
                    <a:pt x="440" y="1260"/>
                  </a:lnTo>
                  <a:lnTo>
                    <a:pt x="435" y="1260"/>
                  </a:lnTo>
                  <a:lnTo>
                    <a:pt x="435" y="1260"/>
                  </a:lnTo>
                  <a:lnTo>
                    <a:pt x="435" y="1258"/>
                  </a:lnTo>
                  <a:lnTo>
                    <a:pt x="431" y="1258"/>
                  </a:lnTo>
                  <a:lnTo>
                    <a:pt x="431" y="1258"/>
                  </a:lnTo>
                  <a:lnTo>
                    <a:pt x="438" y="1258"/>
                  </a:lnTo>
                  <a:lnTo>
                    <a:pt x="438" y="1255"/>
                  </a:lnTo>
                  <a:lnTo>
                    <a:pt x="438" y="1255"/>
                  </a:lnTo>
                  <a:lnTo>
                    <a:pt x="445" y="1258"/>
                  </a:lnTo>
                  <a:lnTo>
                    <a:pt x="445" y="1255"/>
                  </a:lnTo>
                  <a:lnTo>
                    <a:pt x="445" y="1255"/>
                  </a:lnTo>
                  <a:lnTo>
                    <a:pt x="447" y="1255"/>
                  </a:lnTo>
                  <a:lnTo>
                    <a:pt x="447" y="1253"/>
                  </a:lnTo>
                  <a:lnTo>
                    <a:pt x="447" y="1253"/>
                  </a:lnTo>
                  <a:lnTo>
                    <a:pt x="443" y="1253"/>
                  </a:lnTo>
                  <a:lnTo>
                    <a:pt x="443" y="1255"/>
                  </a:lnTo>
                  <a:lnTo>
                    <a:pt x="443" y="1255"/>
                  </a:lnTo>
                  <a:lnTo>
                    <a:pt x="440" y="1255"/>
                  </a:lnTo>
                  <a:lnTo>
                    <a:pt x="435" y="1255"/>
                  </a:lnTo>
                  <a:lnTo>
                    <a:pt x="435" y="1255"/>
                  </a:lnTo>
                  <a:lnTo>
                    <a:pt x="435" y="1255"/>
                  </a:lnTo>
                  <a:lnTo>
                    <a:pt x="440" y="1253"/>
                  </a:lnTo>
                  <a:lnTo>
                    <a:pt x="440" y="1251"/>
                  </a:lnTo>
                  <a:lnTo>
                    <a:pt x="440" y="1253"/>
                  </a:lnTo>
                  <a:lnTo>
                    <a:pt x="445" y="1251"/>
                  </a:lnTo>
                  <a:lnTo>
                    <a:pt x="450" y="1251"/>
                  </a:lnTo>
                  <a:lnTo>
                    <a:pt x="450" y="1251"/>
                  </a:lnTo>
                  <a:lnTo>
                    <a:pt x="447" y="1248"/>
                  </a:lnTo>
                  <a:lnTo>
                    <a:pt x="450" y="1248"/>
                  </a:lnTo>
                  <a:lnTo>
                    <a:pt x="450" y="1246"/>
                  </a:lnTo>
                  <a:lnTo>
                    <a:pt x="450" y="1246"/>
                  </a:lnTo>
                  <a:lnTo>
                    <a:pt x="447" y="1248"/>
                  </a:lnTo>
                  <a:lnTo>
                    <a:pt x="445" y="1248"/>
                  </a:lnTo>
                  <a:lnTo>
                    <a:pt x="445" y="1248"/>
                  </a:lnTo>
                  <a:lnTo>
                    <a:pt x="445" y="1246"/>
                  </a:lnTo>
                  <a:lnTo>
                    <a:pt x="443" y="1244"/>
                  </a:lnTo>
                  <a:lnTo>
                    <a:pt x="440" y="1244"/>
                  </a:lnTo>
                  <a:lnTo>
                    <a:pt x="440" y="1241"/>
                  </a:lnTo>
                  <a:lnTo>
                    <a:pt x="440" y="1239"/>
                  </a:lnTo>
                  <a:lnTo>
                    <a:pt x="440" y="1237"/>
                  </a:lnTo>
                  <a:lnTo>
                    <a:pt x="440" y="1239"/>
                  </a:lnTo>
                  <a:lnTo>
                    <a:pt x="438" y="1239"/>
                  </a:lnTo>
                  <a:lnTo>
                    <a:pt x="438" y="1241"/>
                  </a:lnTo>
                  <a:lnTo>
                    <a:pt x="438" y="1241"/>
                  </a:lnTo>
                  <a:lnTo>
                    <a:pt x="435" y="1241"/>
                  </a:lnTo>
                  <a:lnTo>
                    <a:pt x="435" y="1241"/>
                  </a:lnTo>
                  <a:lnTo>
                    <a:pt x="438" y="1244"/>
                  </a:lnTo>
                  <a:lnTo>
                    <a:pt x="438" y="1244"/>
                  </a:lnTo>
                  <a:lnTo>
                    <a:pt x="435" y="1246"/>
                  </a:lnTo>
                  <a:lnTo>
                    <a:pt x="435" y="1246"/>
                  </a:lnTo>
                  <a:lnTo>
                    <a:pt x="435" y="1248"/>
                  </a:lnTo>
                  <a:lnTo>
                    <a:pt x="433" y="1248"/>
                  </a:lnTo>
                  <a:lnTo>
                    <a:pt x="431" y="1248"/>
                  </a:lnTo>
                  <a:lnTo>
                    <a:pt x="431" y="1248"/>
                  </a:lnTo>
                  <a:lnTo>
                    <a:pt x="431" y="1246"/>
                  </a:lnTo>
                  <a:lnTo>
                    <a:pt x="433" y="1246"/>
                  </a:lnTo>
                  <a:lnTo>
                    <a:pt x="433" y="1244"/>
                  </a:lnTo>
                  <a:lnTo>
                    <a:pt x="433" y="1244"/>
                  </a:lnTo>
                  <a:lnTo>
                    <a:pt x="435" y="1241"/>
                  </a:lnTo>
                  <a:lnTo>
                    <a:pt x="433" y="1241"/>
                  </a:lnTo>
                  <a:lnTo>
                    <a:pt x="431" y="1241"/>
                  </a:lnTo>
                  <a:lnTo>
                    <a:pt x="431" y="1241"/>
                  </a:lnTo>
                  <a:lnTo>
                    <a:pt x="428" y="1241"/>
                  </a:lnTo>
                  <a:lnTo>
                    <a:pt x="426" y="1244"/>
                  </a:lnTo>
                  <a:lnTo>
                    <a:pt x="426" y="1244"/>
                  </a:lnTo>
                  <a:lnTo>
                    <a:pt x="426" y="1244"/>
                  </a:lnTo>
                  <a:lnTo>
                    <a:pt x="426" y="1246"/>
                  </a:lnTo>
                  <a:lnTo>
                    <a:pt x="424" y="1244"/>
                  </a:lnTo>
                  <a:lnTo>
                    <a:pt x="424" y="1246"/>
                  </a:lnTo>
                  <a:lnTo>
                    <a:pt x="426" y="1248"/>
                  </a:lnTo>
                  <a:lnTo>
                    <a:pt x="424" y="1248"/>
                  </a:lnTo>
                  <a:lnTo>
                    <a:pt x="421" y="1248"/>
                  </a:lnTo>
                  <a:lnTo>
                    <a:pt x="421" y="1244"/>
                  </a:lnTo>
                  <a:lnTo>
                    <a:pt x="421" y="1244"/>
                  </a:lnTo>
                  <a:lnTo>
                    <a:pt x="421" y="1244"/>
                  </a:lnTo>
                  <a:lnTo>
                    <a:pt x="419" y="1244"/>
                  </a:lnTo>
                  <a:lnTo>
                    <a:pt x="419" y="1244"/>
                  </a:lnTo>
                  <a:lnTo>
                    <a:pt x="419" y="1241"/>
                  </a:lnTo>
                  <a:lnTo>
                    <a:pt x="417" y="1241"/>
                  </a:lnTo>
                  <a:lnTo>
                    <a:pt x="417" y="1244"/>
                  </a:lnTo>
                  <a:lnTo>
                    <a:pt x="417" y="1244"/>
                  </a:lnTo>
                  <a:lnTo>
                    <a:pt x="414" y="1244"/>
                  </a:lnTo>
                  <a:lnTo>
                    <a:pt x="412" y="1246"/>
                  </a:lnTo>
                  <a:lnTo>
                    <a:pt x="412" y="1248"/>
                  </a:lnTo>
                  <a:lnTo>
                    <a:pt x="409" y="1246"/>
                  </a:lnTo>
                  <a:lnTo>
                    <a:pt x="412" y="1246"/>
                  </a:lnTo>
                  <a:lnTo>
                    <a:pt x="414" y="1244"/>
                  </a:lnTo>
                  <a:lnTo>
                    <a:pt x="414" y="1241"/>
                  </a:lnTo>
                  <a:lnTo>
                    <a:pt x="412" y="1244"/>
                  </a:lnTo>
                  <a:lnTo>
                    <a:pt x="409" y="1241"/>
                  </a:lnTo>
                  <a:lnTo>
                    <a:pt x="409" y="1241"/>
                  </a:lnTo>
                  <a:lnTo>
                    <a:pt x="407" y="1244"/>
                  </a:lnTo>
                  <a:lnTo>
                    <a:pt x="402" y="1246"/>
                  </a:lnTo>
                  <a:lnTo>
                    <a:pt x="402" y="1246"/>
                  </a:lnTo>
                  <a:lnTo>
                    <a:pt x="405" y="1246"/>
                  </a:lnTo>
                  <a:lnTo>
                    <a:pt x="405" y="1248"/>
                  </a:lnTo>
                  <a:lnTo>
                    <a:pt x="402" y="1248"/>
                  </a:lnTo>
                  <a:lnTo>
                    <a:pt x="402" y="1248"/>
                  </a:lnTo>
                  <a:lnTo>
                    <a:pt x="400" y="1246"/>
                  </a:lnTo>
                  <a:lnTo>
                    <a:pt x="402" y="1244"/>
                  </a:lnTo>
                  <a:lnTo>
                    <a:pt x="402" y="1241"/>
                  </a:lnTo>
                  <a:lnTo>
                    <a:pt x="402" y="1239"/>
                  </a:lnTo>
                  <a:lnTo>
                    <a:pt x="400" y="1239"/>
                  </a:lnTo>
                  <a:lnTo>
                    <a:pt x="400" y="1239"/>
                  </a:lnTo>
                  <a:lnTo>
                    <a:pt x="400" y="1239"/>
                  </a:lnTo>
                  <a:lnTo>
                    <a:pt x="400" y="1241"/>
                  </a:lnTo>
                  <a:lnTo>
                    <a:pt x="395" y="1244"/>
                  </a:lnTo>
                  <a:lnTo>
                    <a:pt x="395" y="1244"/>
                  </a:lnTo>
                  <a:lnTo>
                    <a:pt x="398" y="1244"/>
                  </a:lnTo>
                  <a:lnTo>
                    <a:pt x="398" y="1246"/>
                  </a:lnTo>
                  <a:lnTo>
                    <a:pt x="395" y="1246"/>
                  </a:lnTo>
                  <a:lnTo>
                    <a:pt x="393" y="1246"/>
                  </a:lnTo>
                  <a:lnTo>
                    <a:pt x="395" y="1241"/>
                  </a:lnTo>
                  <a:lnTo>
                    <a:pt x="398" y="1241"/>
                  </a:lnTo>
                  <a:lnTo>
                    <a:pt x="398" y="1241"/>
                  </a:lnTo>
                  <a:lnTo>
                    <a:pt x="393" y="1241"/>
                  </a:lnTo>
                  <a:lnTo>
                    <a:pt x="391" y="1241"/>
                  </a:lnTo>
                  <a:lnTo>
                    <a:pt x="388" y="1241"/>
                  </a:lnTo>
                  <a:lnTo>
                    <a:pt x="388" y="1239"/>
                  </a:lnTo>
                  <a:lnTo>
                    <a:pt x="388" y="1239"/>
                  </a:lnTo>
                  <a:lnTo>
                    <a:pt x="391" y="1239"/>
                  </a:lnTo>
                  <a:lnTo>
                    <a:pt x="383" y="1239"/>
                  </a:lnTo>
                  <a:lnTo>
                    <a:pt x="381" y="1239"/>
                  </a:lnTo>
                  <a:lnTo>
                    <a:pt x="376" y="1239"/>
                  </a:lnTo>
                  <a:lnTo>
                    <a:pt x="376" y="1239"/>
                  </a:lnTo>
                  <a:lnTo>
                    <a:pt x="372" y="1239"/>
                  </a:lnTo>
                  <a:lnTo>
                    <a:pt x="372" y="1241"/>
                  </a:lnTo>
                  <a:lnTo>
                    <a:pt x="369" y="1241"/>
                  </a:lnTo>
                  <a:lnTo>
                    <a:pt x="369" y="1241"/>
                  </a:lnTo>
                  <a:lnTo>
                    <a:pt x="369" y="1241"/>
                  </a:lnTo>
                  <a:lnTo>
                    <a:pt x="372" y="1239"/>
                  </a:lnTo>
                  <a:lnTo>
                    <a:pt x="369" y="1239"/>
                  </a:lnTo>
                  <a:lnTo>
                    <a:pt x="367" y="1239"/>
                  </a:lnTo>
                  <a:lnTo>
                    <a:pt x="365" y="1239"/>
                  </a:lnTo>
                  <a:lnTo>
                    <a:pt x="357" y="1237"/>
                  </a:lnTo>
                  <a:lnTo>
                    <a:pt x="357" y="1237"/>
                  </a:lnTo>
                  <a:lnTo>
                    <a:pt x="357" y="1239"/>
                  </a:lnTo>
                  <a:lnTo>
                    <a:pt x="357" y="1239"/>
                  </a:lnTo>
                  <a:lnTo>
                    <a:pt x="357" y="1239"/>
                  </a:lnTo>
                  <a:lnTo>
                    <a:pt x="360" y="1241"/>
                  </a:lnTo>
                  <a:lnTo>
                    <a:pt x="357" y="1241"/>
                  </a:lnTo>
                  <a:lnTo>
                    <a:pt x="357" y="1244"/>
                  </a:lnTo>
                  <a:lnTo>
                    <a:pt x="360" y="1244"/>
                  </a:lnTo>
                  <a:lnTo>
                    <a:pt x="357" y="1244"/>
                  </a:lnTo>
                  <a:lnTo>
                    <a:pt x="355" y="1244"/>
                  </a:lnTo>
                  <a:lnTo>
                    <a:pt x="353" y="1239"/>
                  </a:lnTo>
                  <a:lnTo>
                    <a:pt x="350" y="1239"/>
                  </a:lnTo>
                  <a:lnTo>
                    <a:pt x="348" y="1237"/>
                  </a:lnTo>
                  <a:lnTo>
                    <a:pt x="343" y="1239"/>
                  </a:lnTo>
                  <a:lnTo>
                    <a:pt x="343" y="1239"/>
                  </a:lnTo>
                  <a:lnTo>
                    <a:pt x="346" y="1237"/>
                  </a:lnTo>
                  <a:lnTo>
                    <a:pt x="346" y="1237"/>
                  </a:lnTo>
                  <a:lnTo>
                    <a:pt x="343" y="1234"/>
                  </a:lnTo>
                  <a:lnTo>
                    <a:pt x="341" y="1234"/>
                  </a:lnTo>
                  <a:lnTo>
                    <a:pt x="339" y="1234"/>
                  </a:lnTo>
                  <a:lnTo>
                    <a:pt x="339" y="1237"/>
                  </a:lnTo>
                  <a:lnTo>
                    <a:pt x="341" y="1237"/>
                  </a:lnTo>
                  <a:lnTo>
                    <a:pt x="339" y="1237"/>
                  </a:lnTo>
                  <a:lnTo>
                    <a:pt x="343" y="1239"/>
                  </a:lnTo>
                  <a:lnTo>
                    <a:pt x="341" y="1241"/>
                  </a:lnTo>
                  <a:lnTo>
                    <a:pt x="336" y="1239"/>
                  </a:lnTo>
                  <a:lnTo>
                    <a:pt x="334" y="1241"/>
                  </a:lnTo>
                  <a:lnTo>
                    <a:pt x="334" y="1241"/>
                  </a:lnTo>
                  <a:lnTo>
                    <a:pt x="334" y="1246"/>
                  </a:lnTo>
                  <a:lnTo>
                    <a:pt x="331" y="1246"/>
                  </a:lnTo>
                  <a:lnTo>
                    <a:pt x="329" y="1248"/>
                  </a:lnTo>
                  <a:lnTo>
                    <a:pt x="324" y="1253"/>
                  </a:lnTo>
                  <a:lnTo>
                    <a:pt x="327" y="1253"/>
                  </a:lnTo>
                  <a:lnTo>
                    <a:pt x="327" y="1255"/>
                  </a:lnTo>
                  <a:lnTo>
                    <a:pt x="322" y="1258"/>
                  </a:lnTo>
                  <a:lnTo>
                    <a:pt x="320" y="1258"/>
                  </a:lnTo>
                  <a:lnTo>
                    <a:pt x="312" y="1260"/>
                  </a:lnTo>
                  <a:lnTo>
                    <a:pt x="310" y="1260"/>
                  </a:lnTo>
                  <a:lnTo>
                    <a:pt x="301" y="1265"/>
                  </a:lnTo>
                  <a:lnTo>
                    <a:pt x="294" y="1267"/>
                  </a:lnTo>
                  <a:lnTo>
                    <a:pt x="291" y="1267"/>
                  </a:lnTo>
                  <a:lnTo>
                    <a:pt x="289" y="1265"/>
                  </a:lnTo>
                  <a:lnTo>
                    <a:pt x="284" y="1265"/>
                  </a:lnTo>
                  <a:lnTo>
                    <a:pt x="282" y="1267"/>
                  </a:lnTo>
                  <a:lnTo>
                    <a:pt x="282" y="1267"/>
                  </a:lnTo>
                  <a:lnTo>
                    <a:pt x="282" y="1267"/>
                  </a:lnTo>
                  <a:lnTo>
                    <a:pt x="279" y="1267"/>
                  </a:lnTo>
                  <a:lnTo>
                    <a:pt x="275" y="1263"/>
                  </a:lnTo>
                  <a:lnTo>
                    <a:pt x="272" y="1263"/>
                  </a:lnTo>
                  <a:lnTo>
                    <a:pt x="272" y="1263"/>
                  </a:lnTo>
                  <a:lnTo>
                    <a:pt x="263" y="1260"/>
                  </a:lnTo>
                  <a:lnTo>
                    <a:pt x="263" y="1260"/>
                  </a:lnTo>
                  <a:lnTo>
                    <a:pt x="265" y="1260"/>
                  </a:lnTo>
                  <a:lnTo>
                    <a:pt x="265" y="1260"/>
                  </a:lnTo>
                  <a:lnTo>
                    <a:pt x="265" y="1260"/>
                  </a:lnTo>
                  <a:lnTo>
                    <a:pt x="263" y="1258"/>
                  </a:lnTo>
                  <a:lnTo>
                    <a:pt x="263" y="1255"/>
                  </a:lnTo>
                  <a:lnTo>
                    <a:pt x="265" y="1255"/>
                  </a:lnTo>
                  <a:lnTo>
                    <a:pt x="265" y="1258"/>
                  </a:lnTo>
                  <a:lnTo>
                    <a:pt x="265" y="1258"/>
                  </a:lnTo>
                  <a:lnTo>
                    <a:pt x="265" y="1255"/>
                  </a:lnTo>
                  <a:lnTo>
                    <a:pt x="270" y="1255"/>
                  </a:lnTo>
                  <a:lnTo>
                    <a:pt x="268" y="1253"/>
                  </a:lnTo>
                  <a:lnTo>
                    <a:pt x="268" y="1251"/>
                  </a:lnTo>
                  <a:lnTo>
                    <a:pt x="268" y="1251"/>
                  </a:lnTo>
                  <a:lnTo>
                    <a:pt x="270" y="1251"/>
                  </a:lnTo>
                  <a:lnTo>
                    <a:pt x="270" y="1248"/>
                  </a:lnTo>
                  <a:lnTo>
                    <a:pt x="272" y="1246"/>
                  </a:lnTo>
                  <a:lnTo>
                    <a:pt x="272" y="1244"/>
                  </a:lnTo>
                  <a:lnTo>
                    <a:pt x="272" y="1241"/>
                  </a:lnTo>
                  <a:lnTo>
                    <a:pt x="270" y="1239"/>
                  </a:lnTo>
                  <a:lnTo>
                    <a:pt x="270" y="1234"/>
                  </a:lnTo>
                  <a:lnTo>
                    <a:pt x="268" y="1234"/>
                  </a:lnTo>
                  <a:lnTo>
                    <a:pt x="268" y="1227"/>
                  </a:lnTo>
                  <a:lnTo>
                    <a:pt x="272" y="1225"/>
                  </a:lnTo>
                  <a:lnTo>
                    <a:pt x="275" y="1222"/>
                  </a:lnTo>
                  <a:lnTo>
                    <a:pt x="275" y="1222"/>
                  </a:lnTo>
                  <a:lnTo>
                    <a:pt x="277" y="1222"/>
                  </a:lnTo>
                  <a:lnTo>
                    <a:pt x="277" y="1218"/>
                  </a:lnTo>
                  <a:lnTo>
                    <a:pt x="279" y="1213"/>
                  </a:lnTo>
                  <a:lnTo>
                    <a:pt x="284" y="1211"/>
                  </a:lnTo>
                  <a:lnTo>
                    <a:pt x="282" y="1208"/>
                  </a:lnTo>
                  <a:lnTo>
                    <a:pt x="279" y="1208"/>
                  </a:lnTo>
                  <a:lnTo>
                    <a:pt x="282" y="1211"/>
                  </a:lnTo>
                  <a:lnTo>
                    <a:pt x="279" y="1211"/>
                  </a:lnTo>
                  <a:lnTo>
                    <a:pt x="277" y="1211"/>
                  </a:lnTo>
                  <a:lnTo>
                    <a:pt x="275" y="1211"/>
                  </a:lnTo>
                  <a:lnTo>
                    <a:pt x="275" y="1211"/>
                  </a:lnTo>
                  <a:lnTo>
                    <a:pt x="275" y="1208"/>
                  </a:lnTo>
                  <a:lnTo>
                    <a:pt x="275" y="1208"/>
                  </a:lnTo>
                  <a:lnTo>
                    <a:pt x="275" y="1203"/>
                  </a:lnTo>
                  <a:lnTo>
                    <a:pt x="275" y="1201"/>
                  </a:lnTo>
                  <a:lnTo>
                    <a:pt x="277" y="1201"/>
                  </a:lnTo>
                  <a:lnTo>
                    <a:pt x="277" y="1203"/>
                  </a:lnTo>
                  <a:lnTo>
                    <a:pt x="279" y="1201"/>
                  </a:lnTo>
                  <a:lnTo>
                    <a:pt x="282" y="1196"/>
                  </a:lnTo>
                  <a:lnTo>
                    <a:pt x="279" y="1192"/>
                  </a:lnTo>
                  <a:lnTo>
                    <a:pt x="279" y="1189"/>
                  </a:lnTo>
                  <a:lnTo>
                    <a:pt x="282" y="1194"/>
                  </a:lnTo>
                  <a:lnTo>
                    <a:pt x="286" y="1192"/>
                  </a:lnTo>
                  <a:lnTo>
                    <a:pt x="286" y="1196"/>
                  </a:lnTo>
                  <a:lnTo>
                    <a:pt x="286" y="1196"/>
                  </a:lnTo>
                  <a:lnTo>
                    <a:pt x="286" y="1194"/>
                  </a:lnTo>
                  <a:lnTo>
                    <a:pt x="289" y="1194"/>
                  </a:lnTo>
                  <a:lnTo>
                    <a:pt x="289" y="1192"/>
                  </a:lnTo>
                  <a:lnTo>
                    <a:pt x="291" y="1189"/>
                  </a:lnTo>
                  <a:lnTo>
                    <a:pt x="294" y="1189"/>
                  </a:lnTo>
                  <a:lnTo>
                    <a:pt x="294" y="1192"/>
                  </a:lnTo>
                  <a:lnTo>
                    <a:pt x="298" y="1189"/>
                  </a:lnTo>
                  <a:lnTo>
                    <a:pt x="301" y="1189"/>
                  </a:lnTo>
                  <a:lnTo>
                    <a:pt x="303" y="1189"/>
                  </a:lnTo>
                  <a:lnTo>
                    <a:pt x="305" y="1189"/>
                  </a:lnTo>
                  <a:lnTo>
                    <a:pt x="308" y="1189"/>
                  </a:lnTo>
                  <a:lnTo>
                    <a:pt x="310" y="1192"/>
                  </a:lnTo>
                  <a:lnTo>
                    <a:pt x="312" y="1189"/>
                  </a:lnTo>
                  <a:lnTo>
                    <a:pt x="312" y="1189"/>
                  </a:lnTo>
                  <a:lnTo>
                    <a:pt x="312" y="1187"/>
                  </a:lnTo>
                  <a:lnTo>
                    <a:pt x="312" y="1189"/>
                  </a:lnTo>
                  <a:lnTo>
                    <a:pt x="312" y="1189"/>
                  </a:lnTo>
                  <a:lnTo>
                    <a:pt x="315" y="1189"/>
                  </a:lnTo>
                  <a:lnTo>
                    <a:pt x="315" y="1192"/>
                  </a:lnTo>
                  <a:lnTo>
                    <a:pt x="315" y="1194"/>
                  </a:lnTo>
                  <a:lnTo>
                    <a:pt x="317" y="1196"/>
                  </a:lnTo>
                  <a:lnTo>
                    <a:pt x="317" y="1199"/>
                  </a:lnTo>
                  <a:lnTo>
                    <a:pt x="317" y="1196"/>
                  </a:lnTo>
                  <a:lnTo>
                    <a:pt x="322" y="1199"/>
                  </a:lnTo>
                  <a:lnTo>
                    <a:pt x="322" y="1199"/>
                  </a:lnTo>
                  <a:lnTo>
                    <a:pt x="324" y="1201"/>
                  </a:lnTo>
                  <a:lnTo>
                    <a:pt x="324" y="1199"/>
                  </a:lnTo>
                  <a:lnTo>
                    <a:pt x="327" y="1199"/>
                  </a:lnTo>
                  <a:lnTo>
                    <a:pt x="327" y="1196"/>
                  </a:lnTo>
                  <a:lnTo>
                    <a:pt x="329" y="1196"/>
                  </a:lnTo>
                  <a:lnTo>
                    <a:pt x="329" y="1196"/>
                  </a:lnTo>
                  <a:lnTo>
                    <a:pt x="331" y="1196"/>
                  </a:lnTo>
                  <a:lnTo>
                    <a:pt x="331" y="1201"/>
                  </a:lnTo>
                  <a:lnTo>
                    <a:pt x="331" y="1203"/>
                  </a:lnTo>
                  <a:lnTo>
                    <a:pt x="331" y="1206"/>
                  </a:lnTo>
                  <a:lnTo>
                    <a:pt x="331" y="1206"/>
                  </a:lnTo>
                  <a:lnTo>
                    <a:pt x="331" y="1206"/>
                  </a:lnTo>
                  <a:lnTo>
                    <a:pt x="331" y="1206"/>
                  </a:lnTo>
                  <a:lnTo>
                    <a:pt x="331" y="1211"/>
                  </a:lnTo>
                  <a:lnTo>
                    <a:pt x="334" y="1213"/>
                  </a:lnTo>
                  <a:lnTo>
                    <a:pt x="329" y="1215"/>
                  </a:lnTo>
                  <a:lnTo>
                    <a:pt x="329" y="1215"/>
                  </a:lnTo>
                  <a:lnTo>
                    <a:pt x="327" y="1213"/>
                  </a:lnTo>
                  <a:lnTo>
                    <a:pt x="324" y="1213"/>
                  </a:lnTo>
                  <a:lnTo>
                    <a:pt x="324" y="1213"/>
                  </a:lnTo>
                  <a:lnTo>
                    <a:pt x="324" y="1215"/>
                  </a:lnTo>
                  <a:lnTo>
                    <a:pt x="327" y="1218"/>
                  </a:lnTo>
                  <a:lnTo>
                    <a:pt x="329" y="1227"/>
                  </a:lnTo>
                  <a:lnTo>
                    <a:pt x="334" y="1227"/>
                  </a:lnTo>
                  <a:lnTo>
                    <a:pt x="334" y="1227"/>
                  </a:lnTo>
                  <a:lnTo>
                    <a:pt x="334" y="1227"/>
                  </a:lnTo>
                  <a:lnTo>
                    <a:pt x="334" y="1227"/>
                  </a:lnTo>
                  <a:lnTo>
                    <a:pt x="334" y="1225"/>
                  </a:lnTo>
                  <a:lnTo>
                    <a:pt x="334" y="1220"/>
                  </a:lnTo>
                  <a:lnTo>
                    <a:pt x="331" y="1220"/>
                  </a:lnTo>
                  <a:lnTo>
                    <a:pt x="334" y="1218"/>
                  </a:lnTo>
                  <a:lnTo>
                    <a:pt x="334" y="1215"/>
                  </a:lnTo>
                  <a:lnTo>
                    <a:pt x="334" y="1215"/>
                  </a:lnTo>
                  <a:lnTo>
                    <a:pt x="336" y="1215"/>
                  </a:lnTo>
                  <a:lnTo>
                    <a:pt x="334" y="1213"/>
                  </a:lnTo>
                  <a:lnTo>
                    <a:pt x="334" y="1213"/>
                  </a:lnTo>
                  <a:lnTo>
                    <a:pt x="334" y="1206"/>
                  </a:lnTo>
                  <a:lnTo>
                    <a:pt x="334" y="1203"/>
                  </a:lnTo>
                  <a:lnTo>
                    <a:pt x="334" y="1203"/>
                  </a:lnTo>
                  <a:lnTo>
                    <a:pt x="334" y="1201"/>
                  </a:lnTo>
                  <a:lnTo>
                    <a:pt x="336" y="1203"/>
                  </a:lnTo>
                  <a:lnTo>
                    <a:pt x="336" y="1203"/>
                  </a:lnTo>
                  <a:lnTo>
                    <a:pt x="336" y="1201"/>
                  </a:lnTo>
                  <a:lnTo>
                    <a:pt x="336" y="1201"/>
                  </a:lnTo>
                  <a:lnTo>
                    <a:pt x="336" y="1199"/>
                  </a:lnTo>
                  <a:lnTo>
                    <a:pt x="336" y="1196"/>
                  </a:lnTo>
                  <a:lnTo>
                    <a:pt x="336" y="1196"/>
                  </a:lnTo>
                  <a:lnTo>
                    <a:pt x="334" y="1199"/>
                  </a:lnTo>
                  <a:lnTo>
                    <a:pt x="334" y="1199"/>
                  </a:lnTo>
                  <a:lnTo>
                    <a:pt x="331" y="1196"/>
                  </a:lnTo>
                  <a:lnTo>
                    <a:pt x="334" y="1192"/>
                  </a:lnTo>
                  <a:lnTo>
                    <a:pt x="334" y="1189"/>
                  </a:lnTo>
                  <a:lnTo>
                    <a:pt x="334" y="1189"/>
                  </a:lnTo>
                  <a:lnTo>
                    <a:pt x="331" y="1187"/>
                  </a:lnTo>
                  <a:lnTo>
                    <a:pt x="331" y="1187"/>
                  </a:lnTo>
                  <a:lnTo>
                    <a:pt x="331" y="1185"/>
                  </a:lnTo>
                  <a:lnTo>
                    <a:pt x="331" y="1185"/>
                  </a:lnTo>
                  <a:lnTo>
                    <a:pt x="331" y="1177"/>
                  </a:lnTo>
                  <a:lnTo>
                    <a:pt x="331" y="1177"/>
                  </a:lnTo>
                  <a:lnTo>
                    <a:pt x="334" y="1177"/>
                  </a:lnTo>
                  <a:lnTo>
                    <a:pt x="334" y="1175"/>
                  </a:lnTo>
                  <a:lnTo>
                    <a:pt x="331" y="1175"/>
                  </a:lnTo>
                  <a:lnTo>
                    <a:pt x="329" y="1177"/>
                  </a:lnTo>
                  <a:lnTo>
                    <a:pt x="327" y="1175"/>
                  </a:lnTo>
                  <a:lnTo>
                    <a:pt x="327" y="1175"/>
                  </a:lnTo>
                  <a:lnTo>
                    <a:pt x="327" y="1175"/>
                  </a:lnTo>
                  <a:lnTo>
                    <a:pt x="324" y="1175"/>
                  </a:lnTo>
                  <a:lnTo>
                    <a:pt x="324" y="1175"/>
                  </a:lnTo>
                  <a:lnTo>
                    <a:pt x="327" y="1177"/>
                  </a:lnTo>
                  <a:lnTo>
                    <a:pt x="327" y="1180"/>
                  </a:lnTo>
                  <a:lnTo>
                    <a:pt x="329" y="1180"/>
                  </a:lnTo>
                  <a:lnTo>
                    <a:pt x="327" y="1185"/>
                  </a:lnTo>
                  <a:lnTo>
                    <a:pt x="327" y="1185"/>
                  </a:lnTo>
                  <a:lnTo>
                    <a:pt x="324" y="1185"/>
                  </a:lnTo>
                  <a:lnTo>
                    <a:pt x="320" y="1182"/>
                  </a:lnTo>
                  <a:lnTo>
                    <a:pt x="320" y="1182"/>
                  </a:lnTo>
                  <a:lnTo>
                    <a:pt x="317" y="1182"/>
                  </a:lnTo>
                  <a:lnTo>
                    <a:pt x="320" y="1185"/>
                  </a:lnTo>
                  <a:lnTo>
                    <a:pt x="322" y="1185"/>
                  </a:lnTo>
                  <a:lnTo>
                    <a:pt x="324" y="1187"/>
                  </a:lnTo>
                  <a:lnTo>
                    <a:pt x="322" y="1187"/>
                  </a:lnTo>
                  <a:lnTo>
                    <a:pt x="324" y="1187"/>
                  </a:lnTo>
                  <a:lnTo>
                    <a:pt x="324" y="1192"/>
                  </a:lnTo>
                  <a:lnTo>
                    <a:pt x="322" y="1196"/>
                  </a:lnTo>
                  <a:lnTo>
                    <a:pt x="322" y="1196"/>
                  </a:lnTo>
                  <a:lnTo>
                    <a:pt x="320" y="1194"/>
                  </a:lnTo>
                  <a:lnTo>
                    <a:pt x="322" y="1194"/>
                  </a:lnTo>
                  <a:lnTo>
                    <a:pt x="322" y="1189"/>
                  </a:lnTo>
                  <a:lnTo>
                    <a:pt x="320" y="1189"/>
                  </a:lnTo>
                  <a:lnTo>
                    <a:pt x="317" y="1187"/>
                  </a:lnTo>
                  <a:lnTo>
                    <a:pt x="317" y="1185"/>
                  </a:lnTo>
                  <a:lnTo>
                    <a:pt x="315" y="1185"/>
                  </a:lnTo>
                  <a:lnTo>
                    <a:pt x="315" y="1182"/>
                  </a:lnTo>
                  <a:lnTo>
                    <a:pt x="317" y="1182"/>
                  </a:lnTo>
                  <a:lnTo>
                    <a:pt x="317" y="1180"/>
                  </a:lnTo>
                  <a:lnTo>
                    <a:pt x="312" y="1182"/>
                  </a:lnTo>
                  <a:lnTo>
                    <a:pt x="312" y="1182"/>
                  </a:lnTo>
                  <a:lnTo>
                    <a:pt x="312" y="1185"/>
                  </a:lnTo>
                  <a:lnTo>
                    <a:pt x="312" y="1185"/>
                  </a:lnTo>
                  <a:lnTo>
                    <a:pt x="310" y="1187"/>
                  </a:lnTo>
                  <a:lnTo>
                    <a:pt x="308" y="1185"/>
                  </a:lnTo>
                  <a:lnTo>
                    <a:pt x="305" y="1182"/>
                  </a:lnTo>
                  <a:lnTo>
                    <a:pt x="308" y="1177"/>
                  </a:lnTo>
                  <a:lnTo>
                    <a:pt x="308" y="1177"/>
                  </a:lnTo>
                  <a:lnTo>
                    <a:pt x="308" y="1173"/>
                  </a:lnTo>
                  <a:lnTo>
                    <a:pt x="308" y="1173"/>
                  </a:lnTo>
                  <a:lnTo>
                    <a:pt x="308" y="1173"/>
                  </a:lnTo>
                  <a:lnTo>
                    <a:pt x="308" y="1163"/>
                  </a:lnTo>
                  <a:lnTo>
                    <a:pt x="308" y="1161"/>
                  </a:lnTo>
                  <a:lnTo>
                    <a:pt x="308" y="1161"/>
                  </a:lnTo>
                  <a:lnTo>
                    <a:pt x="308" y="1159"/>
                  </a:lnTo>
                  <a:lnTo>
                    <a:pt x="312" y="1161"/>
                  </a:lnTo>
                  <a:lnTo>
                    <a:pt x="312" y="1161"/>
                  </a:lnTo>
                  <a:lnTo>
                    <a:pt x="315" y="1161"/>
                  </a:lnTo>
                  <a:lnTo>
                    <a:pt x="315" y="1163"/>
                  </a:lnTo>
                  <a:lnTo>
                    <a:pt x="315" y="1163"/>
                  </a:lnTo>
                  <a:lnTo>
                    <a:pt x="315" y="1163"/>
                  </a:lnTo>
                  <a:lnTo>
                    <a:pt x="315" y="1166"/>
                  </a:lnTo>
                  <a:lnTo>
                    <a:pt x="315" y="1168"/>
                  </a:lnTo>
                  <a:lnTo>
                    <a:pt x="315" y="1168"/>
                  </a:lnTo>
                  <a:lnTo>
                    <a:pt x="317" y="1166"/>
                  </a:lnTo>
                  <a:lnTo>
                    <a:pt x="317" y="1166"/>
                  </a:lnTo>
                  <a:lnTo>
                    <a:pt x="320" y="1166"/>
                  </a:lnTo>
                  <a:lnTo>
                    <a:pt x="320" y="1163"/>
                  </a:lnTo>
                  <a:lnTo>
                    <a:pt x="315" y="1159"/>
                  </a:lnTo>
                  <a:lnTo>
                    <a:pt x="310" y="1154"/>
                  </a:lnTo>
                  <a:lnTo>
                    <a:pt x="308" y="1151"/>
                  </a:lnTo>
                  <a:lnTo>
                    <a:pt x="308" y="1149"/>
                  </a:lnTo>
                  <a:lnTo>
                    <a:pt x="308" y="1149"/>
                  </a:lnTo>
                  <a:lnTo>
                    <a:pt x="308" y="1147"/>
                  </a:lnTo>
                  <a:lnTo>
                    <a:pt x="308" y="1144"/>
                  </a:lnTo>
                  <a:lnTo>
                    <a:pt x="310" y="1144"/>
                  </a:lnTo>
                  <a:lnTo>
                    <a:pt x="310" y="1142"/>
                  </a:lnTo>
                  <a:lnTo>
                    <a:pt x="308" y="1142"/>
                  </a:lnTo>
                  <a:lnTo>
                    <a:pt x="305" y="1144"/>
                  </a:lnTo>
                  <a:lnTo>
                    <a:pt x="305" y="1149"/>
                  </a:lnTo>
                  <a:lnTo>
                    <a:pt x="305" y="1151"/>
                  </a:lnTo>
                  <a:lnTo>
                    <a:pt x="305" y="1154"/>
                  </a:lnTo>
                  <a:lnTo>
                    <a:pt x="305" y="1154"/>
                  </a:lnTo>
                  <a:lnTo>
                    <a:pt x="303" y="1154"/>
                  </a:lnTo>
                  <a:lnTo>
                    <a:pt x="301" y="1151"/>
                  </a:lnTo>
                  <a:lnTo>
                    <a:pt x="296" y="1151"/>
                  </a:lnTo>
                  <a:lnTo>
                    <a:pt x="296" y="1149"/>
                  </a:lnTo>
                  <a:lnTo>
                    <a:pt x="294" y="1149"/>
                  </a:lnTo>
                  <a:lnTo>
                    <a:pt x="291" y="1147"/>
                  </a:lnTo>
                  <a:lnTo>
                    <a:pt x="291" y="1144"/>
                  </a:lnTo>
                  <a:lnTo>
                    <a:pt x="294" y="1144"/>
                  </a:lnTo>
                  <a:lnTo>
                    <a:pt x="294" y="1142"/>
                  </a:lnTo>
                  <a:lnTo>
                    <a:pt x="296" y="1140"/>
                  </a:lnTo>
                  <a:lnTo>
                    <a:pt x="296" y="1140"/>
                  </a:lnTo>
                  <a:lnTo>
                    <a:pt x="298" y="1140"/>
                  </a:lnTo>
                  <a:lnTo>
                    <a:pt x="296" y="1137"/>
                  </a:lnTo>
                  <a:lnTo>
                    <a:pt x="296" y="1140"/>
                  </a:lnTo>
                  <a:lnTo>
                    <a:pt x="294" y="1140"/>
                  </a:lnTo>
                  <a:lnTo>
                    <a:pt x="294" y="1140"/>
                  </a:lnTo>
                  <a:lnTo>
                    <a:pt x="294" y="1140"/>
                  </a:lnTo>
                  <a:lnTo>
                    <a:pt x="291" y="1140"/>
                  </a:lnTo>
                  <a:lnTo>
                    <a:pt x="291" y="1137"/>
                  </a:lnTo>
                  <a:lnTo>
                    <a:pt x="291" y="1137"/>
                  </a:lnTo>
                  <a:lnTo>
                    <a:pt x="289" y="1135"/>
                  </a:lnTo>
                  <a:lnTo>
                    <a:pt x="286" y="1135"/>
                  </a:lnTo>
                  <a:lnTo>
                    <a:pt x="286" y="1135"/>
                  </a:lnTo>
                  <a:lnTo>
                    <a:pt x="284" y="1135"/>
                  </a:lnTo>
                  <a:lnTo>
                    <a:pt x="284" y="1135"/>
                  </a:lnTo>
                  <a:lnTo>
                    <a:pt x="286" y="1137"/>
                  </a:lnTo>
                  <a:lnTo>
                    <a:pt x="286" y="1137"/>
                  </a:lnTo>
                  <a:lnTo>
                    <a:pt x="289" y="1140"/>
                  </a:lnTo>
                  <a:lnTo>
                    <a:pt x="286" y="1147"/>
                  </a:lnTo>
                  <a:lnTo>
                    <a:pt x="286" y="1144"/>
                  </a:lnTo>
                  <a:lnTo>
                    <a:pt x="286" y="1142"/>
                  </a:lnTo>
                  <a:lnTo>
                    <a:pt x="284" y="1137"/>
                  </a:lnTo>
                  <a:lnTo>
                    <a:pt x="284" y="1133"/>
                  </a:lnTo>
                  <a:lnTo>
                    <a:pt x="284" y="1130"/>
                  </a:lnTo>
                  <a:lnTo>
                    <a:pt x="282" y="1128"/>
                  </a:lnTo>
                  <a:lnTo>
                    <a:pt x="279" y="1125"/>
                  </a:lnTo>
                  <a:lnTo>
                    <a:pt x="279" y="1121"/>
                  </a:lnTo>
                  <a:lnTo>
                    <a:pt x="279" y="1116"/>
                  </a:lnTo>
                  <a:lnTo>
                    <a:pt x="279" y="1116"/>
                  </a:lnTo>
                  <a:lnTo>
                    <a:pt x="284" y="1116"/>
                  </a:lnTo>
                  <a:lnTo>
                    <a:pt x="286" y="1114"/>
                  </a:lnTo>
                  <a:lnTo>
                    <a:pt x="286" y="1111"/>
                  </a:lnTo>
                  <a:lnTo>
                    <a:pt x="286" y="1102"/>
                  </a:lnTo>
                  <a:lnTo>
                    <a:pt x="286" y="1095"/>
                  </a:lnTo>
                  <a:lnTo>
                    <a:pt x="282" y="1097"/>
                  </a:lnTo>
                  <a:lnTo>
                    <a:pt x="279" y="1099"/>
                  </a:lnTo>
                  <a:lnTo>
                    <a:pt x="279" y="1102"/>
                  </a:lnTo>
                  <a:lnTo>
                    <a:pt x="277" y="1099"/>
                  </a:lnTo>
                  <a:lnTo>
                    <a:pt x="275" y="1099"/>
                  </a:lnTo>
                  <a:lnTo>
                    <a:pt x="272" y="1099"/>
                  </a:lnTo>
                  <a:lnTo>
                    <a:pt x="272" y="1099"/>
                  </a:lnTo>
                  <a:lnTo>
                    <a:pt x="270" y="1104"/>
                  </a:lnTo>
                  <a:lnTo>
                    <a:pt x="268" y="1104"/>
                  </a:lnTo>
                  <a:lnTo>
                    <a:pt x="265" y="1104"/>
                  </a:lnTo>
                  <a:lnTo>
                    <a:pt x="263" y="1102"/>
                  </a:lnTo>
                  <a:lnTo>
                    <a:pt x="260" y="1099"/>
                  </a:lnTo>
                  <a:lnTo>
                    <a:pt x="256" y="1102"/>
                  </a:lnTo>
                  <a:lnTo>
                    <a:pt x="253" y="1102"/>
                  </a:lnTo>
                  <a:lnTo>
                    <a:pt x="251" y="1104"/>
                  </a:lnTo>
                  <a:lnTo>
                    <a:pt x="249" y="1104"/>
                  </a:lnTo>
                  <a:lnTo>
                    <a:pt x="249" y="1099"/>
                  </a:lnTo>
                  <a:lnTo>
                    <a:pt x="251" y="1097"/>
                  </a:lnTo>
                  <a:lnTo>
                    <a:pt x="251" y="1095"/>
                  </a:lnTo>
                  <a:lnTo>
                    <a:pt x="251" y="1088"/>
                  </a:lnTo>
                  <a:lnTo>
                    <a:pt x="246" y="1081"/>
                  </a:lnTo>
                  <a:lnTo>
                    <a:pt x="246" y="1076"/>
                  </a:lnTo>
                  <a:lnTo>
                    <a:pt x="244" y="1073"/>
                  </a:lnTo>
                  <a:lnTo>
                    <a:pt x="242" y="1073"/>
                  </a:lnTo>
                  <a:lnTo>
                    <a:pt x="239" y="1073"/>
                  </a:lnTo>
                  <a:lnTo>
                    <a:pt x="239" y="1071"/>
                  </a:lnTo>
                  <a:lnTo>
                    <a:pt x="239" y="1069"/>
                  </a:lnTo>
                  <a:lnTo>
                    <a:pt x="242" y="1069"/>
                  </a:lnTo>
                  <a:lnTo>
                    <a:pt x="242" y="1069"/>
                  </a:lnTo>
                  <a:lnTo>
                    <a:pt x="242" y="1066"/>
                  </a:lnTo>
                  <a:lnTo>
                    <a:pt x="246" y="1069"/>
                  </a:lnTo>
                  <a:lnTo>
                    <a:pt x="251" y="1066"/>
                  </a:lnTo>
                  <a:lnTo>
                    <a:pt x="256" y="1066"/>
                  </a:lnTo>
                  <a:lnTo>
                    <a:pt x="258" y="1066"/>
                  </a:lnTo>
                  <a:lnTo>
                    <a:pt x="260" y="1064"/>
                  </a:lnTo>
                  <a:lnTo>
                    <a:pt x="263" y="1064"/>
                  </a:lnTo>
                  <a:lnTo>
                    <a:pt x="265" y="1062"/>
                  </a:lnTo>
                  <a:lnTo>
                    <a:pt x="265" y="1059"/>
                  </a:lnTo>
                  <a:lnTo>
                    <a:pt x="268" y="1055"/>
                  </a:lnTo>
                  <a:lnTo>
                    <a:pt x="268" y="1055"/>
                  </a:lnTo>
                  <a:lnTo>
                    <a:pt x="270" y="1057"/>
                  </a:lnTo>
                  <a:lnTo>
                    <a:pt x="270" y="1059"/>
                  </a:lnTo>
                  <a:lnTo>
                    <a:pt x="272" y="1062"/>
                  </a:lnTo>
                  <a:lnTo>
                    <a:pt x="275" y="1059"/>
                  </a:lnTo>
                  <a:lnTo>
                    <a:pt x="272" y="1059"/>
                  </a:lnTo>
                  <a:lnTo>
                    <a:pt x="272" y="1057"/>
                  </a:lnTo>
                  <a:lnTo>
                    <a:pt x="275" y="1057"/>
                  </a:lnTo>
                  <a:lnTo>
                    <a:pt x="277" y="1059"/>
                  </a:lnTo>
                  <a:lnTo>
                    <a:pt x="279" y="1057"/>
                  </a:lnTo>
                  <a:lnTo>
                    <a:pt x="284" y="1059"/>
                  </a:lnTo>
                  <a:lnTo>
                    <a:pt x="284" y="1059"/>
                  </a:lnTo>
                  <a:lnTo>
                    <a:pt x="282" y="1057"/>
                  </a:lnTo>
                  <a:lnTo>
                    <a:pt x="279" y="1055"/>
                  </a:lnTo>
                  <a:lnTo>
                    <a:pt x="279" y="1052"/>
                  </a:lnTo>
                  <a:lnTo>
                    <a:pt x="277" y="1052"/>
                  </a:lnTo>
                  <a:lnTo>
                    <a:pt x="277" y="1052"/>
                  </a:lnTo>
                  <a:lnTo>
                    <a:pt x="277" y="1050"/>
                  </a:lnTo>
                  <a:lnTo>
                    <a:pt x="277" y="1047"/>
                  </a:lnTo>
                  <a:lnTo>
                    <a:pt x="275" y="1045"/>
                  </a:lnTo>
                  <a:lnTo>
                    <a:pt x="272" y="1043"/>
                  </a:lnTo>
                  <a:lnTo>
                    <a:pt x="270" y="1043"/>
                  </a:lnTo>
                  <a:lnTo>
                    <a:pt x="268" y="1050"/>
                  </a:lnTo>
                  <a:lnTo>
                    <a:pt x="268" y="1050"/>
                  </a:lnTo>
                  <a:lnTo>
                    <a:pt x="263" y="1045"/>
                  </a:lnTo>
                  <a:lnTo>
                    <a:pt x="260" y="1040"/>
                  </a:lnTo>
                  <a:lnTo>
                    <a:pt x="258" y="1038"/>
                  </a:lnTo>
                  <a:lnTo>
                    <a:pt x="256" y="1038"/>
                  </a:lnTo>
                  <a:lnTo>
                    <a:pt x="253" y="1038"/>
                  </a:lnTo>
                  <a:lnTo>
                    <a:pt x="256" y="1036"/>
                  </a:lnTo>
                  <a:lnTo>
                    <a:pt x="256" y="1033"/>
                  </a:lnTo>
                  <a:lnTo>
                    <a:pt x="256" y="1031"/>
                  </a:lnTo>
                  <a:lnTo>
                    <a:pt x="256" y="1031"/>
                  </a:lnTo>
                  <a:lnTo>
                    <a:pt x="256" y="1029"/>
                  </a:lnTo>
                  <a:lnTo>
                    <a:pt x="260" y="1029"/>
                  </a:lnTo>
                  <a:lnTo>
                    <a:pt x="265" y="1031"/>
                  </a:lnTo>
                  <a:lnTo>
                    <a:pt x="268" y="1033"/>
                  </a:lnTo>
                  <a:lnTo>
                    <a:pt x="270" y="1033"/>
                  </a:lnTo>
                  <a:lnTo>
                    <a:pt x="270" y="1033"/>
                  </a:lnTo>
                  <a:lnTo>
                    <a:pt x="272" y="1031"/>
                  </a:lnTo>
                  <a:lnTo>
                    <a:pt x="272" y="1031"/>
                  </a:lnTo>
                  <a:lnTo>
                    <a:pt x="272" y="1029"/>
                  </a:lnTo>
                  <a:lnTo>
                    <a:pt x="272" y="1029"/>
                  </a:lnTo>
                  <a:lnTo>
                    <a:pt x="272" y="1029"/>
                  </a:lnTo>
                  <a:lnTo>
                    <a:pt x="270" y="1029"/>
                  </a:lnTo>
                  <a:lnTo>
                    <a:pt x="270" y="1029"/>
                  </a:lnTo>
                  <a:lnTo>
                    <a:pt x="270" y="1029"/>
                  </a:lnTo>
                  <a:lnTo>
                    <a:pt x="268" y="1026"/>
                  </a:lnTo>
                  <a:lnTo>
                    <a:pt x="268" y="1026"/>
                  </a:lnTo>
                  <a:lnTo>
                    <a:pt x="268" y="1026"/>
                  </a:lnTo>
                  <a:lnTo>
                    <a:pt x="265" y="1026"/>
                  </a:lnTo>
                  <a:lnTo>
                    <a:pt x="265" y="1024"/>
                  </a:lnTo>
                  <a:lnTo>
                    <a:pt x="263" y="1026"/>
                  </a:lnTo>
                  <a:lnTo>
                    <a:pt x="263" y="1029"/>
                  </a:lnTo>
                  <a:lnTo>
                    <a:pt x="263" y="1024"/>
                  </a:lnTo>
                  <a:lnTo>
                    <a:pt x="260" y="1019"/>
                  </a:lnTo>
                  <a:lnTo>
                    <a:pt x="258" y="1017"/>
                  </a:lnTo>
                  <a:lnTo>
                    <a:pt x="251" y="1010"/>
                  </a:lnTo>
                  <a:lnTo>
                    <a:pt x="249" y="1010"/>
                  </a:lnTo>
                  <a:lnTo>
                    <a:pt x="246" y="1010"/>
                  </a:lnTo>
                  <a:lnTo>
                    <a:pt x="244" y="1010"/>
                  </a:lnTo>
                  <a:lnTo>
                    <a:pt x="244" y="1010"/>
                  </a:lnTo>
                  <a:lnTo>
                    <a:pt x="242" y="1007"/>
                  </a:lnTo>
                  <a:lnTo>
                    <a:pt x="242" y="1005"/>
                  </a:lnTo>
                  <a:lnTo>
                    <a:pt x="242" y="1005"/>
                  </a:lnTo>
                  <a:lnTo>
                    <a:pt x="249" y="1005"/>
                  </a:lnTo>
                  <a:lnTo>
                    <a:pt x="249" y="1005"/>
                  </a:lnTo>
                  <a:lnTo>
                    <a:pt x="251" y="1010"/>
                  </a:lnTo>
                  <a:lnTo>
                    <a:pt x="253" y="1010"/>
                  </a:lnTo>
                  <a:lnTo>
                    <a:pt x="256" y="1012"/>
                  </a:lnTo>
                  <a:lnTo>
                    <a:pt x="256" y="1012"/>
                  </a:lnTo>
                  <a:lnTo>
                    <a:pt x="256" y="1012"/>
                  </a:lnTo>
                  <a:lnTo>
                    <a:pt x="258" y="1012"/>
                  </a:lnTo>
                  <a:lnTo>
                    <a:pt x="260" y="1010"/>
                  </a:lnTo>
                  <a:lnTo>
                    <a:pt x="260" y="1010"/>
                  </a:lnTo>
                  <a:lnTo>
                    <a:pt x="263" y="1010"/>
                  </a:lnTo>
                  <a:lnTo>
                    <a:pt x="263" y="1007"/>
                  </a:lnTo>
                  <a:lnTo>
                    <a:pt x="265" y="1007"/>
                  </a:lnTo>
                  <a:lnTo>
                    <a:pt x="265" y="1005"/>
                  </a:lnTo>
                  <a:lnTo>
                    <a:pt x="265" y="1000"/>
                  </a:lnTo>
                  <a:lnTo>
                    <a:pt x="265" y="998"/>
                  </a:lnTo>
                  <a:lnTo>
                    <a:pt x="268" y="995"/>
                  </a:lnTo>
                  <a:lnTo>
                    <a:pt x="270" y="998"/>
                  </a:lnTo>
                  <a:lnTo>
                    <a:pt x="270" y="1000"/>
                  </a:lnTo>
                  <a:lnTo>
                    <a:pt x="272" y="1003"/>
                  </a:lnTo>
                  <a:lnTo>
                    <a:pt x="272" y="1003"/>
                  </a:lnTo>
                  <a:lnTo>
                    <a:pt x="272" y="1000"/>
                  </a:lnTo>
                  <a:lnTo>
                    <a:pt x="270" y="998"/>
                  </a:lnTo>
                  <a:lnTo>
                    <a:pt x="272" y="995"/>
                  </a:lnTo>
                  <a:lnTo>
                    <a:pt x="272" y="995"/>
                  </a:lnTo>
                  <a:lnTo>
                    <a:pt x="275" y="995"/>
                  </a:lnTo>
                  <a:lnTo>
                    <a:pt x="275" y="995"/>
                  </a:lnTo>
                  <a:lnTo>
                    <a:pt x="275" y="995"/>
                  </a:lnTo>
                  <a:lnTo>
                    <a:pt x="275" y="993"/>
                  </a:lnTo>
                  <a:lnTo>
                    <a:pt x="272" y="993"/>
                  </a:lnTo>
                  <a:lnTo>
                    <a:pt x="272" y="993"/>
                  </a:lnTo>
                  <a:lnTo>
                    <a:pt x="270" y="995"/>
                  </a:lnTo>
                  <a:lnTo>
                    <a:pt x="268" y="993"/>
                  </a:lnTo>
                  <a:lnTo>
                    <a:pt x="268" y="995"/>
                  </a:lnTo>
                  <a:lnTo>
                    <a:pt x="263" y="993"/>
                  </a:lnTo>
                  <a:lnTo>
                    <a:pt x="260" y="991"/>
                  </a:lnTo>
                  <a:lnTo>
                    <a:pt x="258" y="991"/>
                  </a:lnTo>
                  <a:lnTo>
                    <a:pt x="258" y="991"/>
                  </a:lnTo>
                  <a:lnTo>
                    <a:pt x="258" y="993"/>
                  </a:lnTo>
                  <a:lnTo>
                    <a:pt x="258" y="993"/>
                  </a:lnTo>
                  <a:lnTo>
                    <a:pt x="256" y="993"/>
                  </a:lnTo>
                  <a:lnTo>
                    <a:pt x="256" y="993"/>
                  </a:lnTo>
                  <a:lnTo>
                    <a:pt x="253" y="988"/>
                  </a:lnTo>
                  <a:lnTo>
                    <a:pt x="251" y="988"/>
                  </a:lnTo>
                  <a:lnTo>
                    <a:pt x="249" y="988"/>
                  </a:lnTo>
                  <a:lnTo>
                    <a:pt x="249" y="984"/>
                  </a:lnTo>
                  <a:lnTo>
                    <a:pt x="242" y="979"/>
                  </a:lnTo>
                  <a:lnTo>
                    <a:pt x="239" y="974"/>
                  </a:lnTo>
                  <a:lnTo>
                    <a:pt x="239" y="972"/>
                  </a:lnTo>
                  <a:lnTo>
                    <a:pt x="242" y="969"/>
                  </a:lnTo>
                  <a:lnTo>
                    <a:pt x="246" y="972"/>
                  </a:lnTo>
                  <a:lnTo>
                    <a:pt x="251" y="977"/>
                  </a:lnTo>
                  <a:lnTo>
                    <a:pt x="260" y="979"/>
                  </a:lnTo>
                  <a:lnTo>
                    <a:pt x="263" y="979"/>
                  </a:lnTo>
                  <a:lnTo>
                    <a:pt x="268" y="979"/>
                  </a:lnTo>
                  <a:lnTo>
                    <a:pt x="270" y="979"/>
                  </a:lnTo>
                  <a:lnTo>
                    <a:pt x="275" y="979"/>
                  </a:lnTo>
                  <a:lnTo>
                    <a:pt x="277" y="979"/>
                  </a:lnTo>
                  <a:lnTo>
                    <a:pt x="289" y="979"/>
                  </a:lnTo>
                  <a:lnTo>
                    <a:pt x="289" y="977"/>
                  </a:lnTo>
                  <a:lnTo>
                    <a:pt x="294" y="977"/>
                  </a:lnTo>
                  <a:lnTo>
                    <a:pt x="294" y="974"/>
                  </a:lnTo>
                  <a:lnTo>
                    <a:pt x="294" y="974"/>
                  </a:lnTo>
                  <a:lnTo>
                    <a:pt x="296" y="972"/>
                  </a:lnTo>
                  <a:lnTo>
                    <a:pt x="294" y="969"/>
                  </a:lnTo>
                  <a:lnTo>
                    <a:pt x="289" y="967"/>
                  </a:lnTo>
                  <a:lnTo>
                    <a:pt x="286" y="967"/>
                  </a:lnTo>
                  <a:lnTo>
                    <a:pt x="286" y="965"/>
                  </a:lnTo>
                  <a:lnTo>
                    <a:pt x="291" y="962"/>
                  </a:lnTo>
                  <a:lnTo>
                    <a:pt x="294" y="962"/>
                  </a:lnTo>
                  <a:lnTo>
                    <a:pt x="298" y="965"/>
                  </a:lnTo>
                  <a:lnTo>
                    <a:pt x="298" y="969"/>
                  </a:lnTo>
                  <a:lnTo>
                    <a:pt x="303" y="972"/>
                  </a:lnTo>
                  <a:lnTo>
                    <a:pt x="308" y="969"/>
                  </a:lnTo>
                  <a:lnTo>
                    <a:pt x="308" y="972"/>
                  </a:lnTo>
                  <a:lnTo>
                    <a:pt x="308" y="969"/>
                  </a:lnTo>
                  <a:lnTo>
                    <a:pt x="308" y="969"/>
                  </a:lnTo>
                  <a:lnTo>
                    <a:pt x="308" y="967"/>
                  </a:lnTo>
                  <a:lnTo>
                    <a:pt x="305" y="967"/>
                  </a:lnTo>
                  <a:lnTo>
                    <a:pt x="305" y="969"/>
                  </a:lnTo>
                  <a:lnTo>
                    <a:pt x="301" y="967"/>
                  </a:lnTo>
                  <a:lnTo>
                    <a:pt x="301" y="965"/>
                  </a:lnTo>
                  <a:lnTo>
                    <a:pt x="298" y="960"/>
                  </a:lnTo>
                  <a:lnTo>
                    <a:pt x="296" y="958"/>
                  </a:lnTo>
                  <a:lnTo>
                    <a:pt x="294" y="953"/>
                  </a:lnTo>
                  <a:lnTo>
                    <a:pt x="294" y="953"/>
                  </a:lnTo>
                  <a:lnTo>
                    <a:pt x="296" y="951"/>
                  </a:lnTo>
                  <a:lnTo>
                    <a:pt x="296" y="948"/>
                  </a:lnTo>
                  <a:lnTo>
                    <a:pt x="294" y="946"/>
                  </a:lnTo>
                  <a:lnTo>
                    <a:pt x="294" y="943"/>
                  </a:lnTo>
                  <a:lnTo>
                    <a:pt x="296" y="943"/>
                  </a:lnTo>
                  <a:lnTo>
                    <a:pt x="296" y="943"/>
                  </a:lnTo>
                  <a:lnTo>
                    <a:pt x="296" y="941"/>
                  </a:lnTo>
                  <a:lnTo>
                    <a:pt x="296" y="936"/>
                  </a:lnTo>
                  <a:lnTo>
                    <a:pt x="296" y="934"/>
                  </a:lnTo>
                  <a:lnTo>
                    <a:pt x="298" y="934"/>
                  </a:lnTo>
                  <a:lnTo>
                    <a:pt x="298" y="929"/>
                  </a:lnTo>
                  <a:lnTo>
                    <a:pt x="298" y="929"/>
                  </a:lnTo>
                  <a:lnTo>
                    <a:pt x="298" y="929"/>
                  </a:lnTo>
                  <a:lnTo>
                    <a:pt x="301" y="927"/>
                  </a:lnTo>
                  <a:lnTo>
                    <a:pt x="303" y="929"/>
                  </a:lnTo>
                  <a:lnTo>
                    <a:pt x="305" y="927"/>
                  </a:lnTo>
                  <a:lnTo>
                    <a:pt x="312" y="925"/>
                  </a:lnTo>
                  <a:lnTo>
                    <a:pt x="317" y="922"/>
                  </a:lnTo>
                  <a:lnTo>
                    <a:pt x="322" y="920"/>
                  </a:lnTo>
                  <a:lnTo>
                    <a:pt x="324" y="922"/>
                  </a:lnTo>
                  <a:lnTo>
                    <a:pt x="327" y="925"/>
                  </a:lnTo>
                  <a:lnTo>
                    <a:pt x="329" y="925"/>
                  </a:lnTo>
                  <a:lnTo>
                    <a:pt x="329" y="922"/>
                  </a:lnTo>
                  <a:lnTo>
                    <a:pt x="329" y="922"/>
                  </a:lnTo>
                  <a:lnTo>
                    <a:pt x="327" y="917"/>
                  </a:lnTo>
                  <a:lnTo>
                    <a:pt x="329" y="913"/>
                  </a:lnTo>
                  <a:lnTo>
                    <a:pt x="331" y="913"/>
                  </a:lnTo>
                  <a:lnTo>
                    <a:pt x="334" y="913"/>
                  </a:lnTo>
                  <a:lnTo>
                    <a:pt x="336" y="915"/>
                  </a:lnTo>
                  <a:lnTo>
                    <a:pt x="339" y="920"/>
                  </a:lnTo>
                  <a:lnTo>
                    <a:pt x="341" y="920"/>
                  </a:lnTo>
                  <a:lnTo>
                    <a:pt x="348" y="922"/>
                  </a:lnTo>
                  <a:lnTo>
                    <a:pt x="348" y="925"/>
                  </a:lnTo>
                  <a:lnTo>
                    <a:pt x="348" y="925"/>
                  </a:lnTo>
                  <a:lnTo>
                    <a:pt x="350" y="925"/>
                  </a:lnTo>
                  <a:lnTo>
                    <a:pt x="348" y="922"/>
                  </a:lnTo>
                  <a:lnTo>
                    <a:pt x="348" y="917"/>
                  </a:lnTo>
                  <a:lnTo>
                    <a:pt x="348" y="915"/>
                  </a:lnTo>
                  <a:lnTo>
                    <a:pt x="348" y="915"/>
                  </a:lnTo>
                  <a:lnTo>
                    <a:pt x="348" y="917"/>
                  </a:lnTo>
                  <a:lnTo>
                    <a:pt x="348" y="920"/>
                  </a:lnTo>
                  <a:lnTo>
                    <a:pt x="346" y="920"/>
                  </a:lnTo>
                  <a:lnTo>
                    <a:pt x="343" y="917"/>
                  </a:lnTo>
                  <a:lnTo>
                    <a:pt x="341" y="915"/>
                  </a:lnTo>
                  <a:lnTo>
                    <a:pt x="339" y="915"/>
                  </a:lnTo>
                  <a:lnTo>
                    <a:pt x="339" y="915"/>
                  </a:lnTo>
                  <a:lnTo>
                    <a:pt x="341" y="915"/>
                  </a:lnTo>
                  <a:lnTo>
                    <a:pt x="339" y="913"/>
                  </a:lnTo>
                  <a:lnTo>
                    <a:pt x="336" y="910"/>
                  </a:lnTo>
                  <a:lnTo>
                    <a:pt x="336" y="910"/>
                  </a:lnTo>
                  <a:lnTo>
                    <a:pt x="336" y="910"/>
                  </a:lnTo>
                  <a:lnTo>
                    <a:pt x="336" y="908"/>
                  </a:lnTo>
                  <a:lnTo>
                    <a:pt x="331" y="908"/>
                  </a:lnTo>
                  <a:lnTo>
                    <a:pt x="331" y="910"/>
                  </a:lnTo>
                  <a:lnTo>
                    <a:pt x="329" y="910"/>
                  </a:lnTo>
                  <a:lnTo>
                    <a:pt x="327" y="910"/>
                  </a:lnTo>
                  <a:lnTo>
                    <a:pt x="327" y="913"/>
                  </a:lnTo>
                  <a:lnTo>
                    <a:pt x="324" y="915"/>
                  </a:lnTo>
                  <a:lnTo>
                    <a:pt x="322" y="913"/>
                  </a:lnTo>
                  <a:lnTo>
                    <a:pt x="320" y="913"/>
                  </a:lnTo>
                  <a:lnTo>
                    <a:pt x="322" y="913"/>
                  </a:lnTo>
                  <a:lnTo>
                    <a:pt x="317" y="910"/>
                  </a:lnTo>
                  <a:lnTo>
                    <a:pt x="315" y="908"/>
                  </a:lnTo>
                  <a:lnTo>
                    <a:pt x="312" y="906"/>
                  </a:lnTo>
                  <a:lnTo>
                    <a:pt x="310" y="906"/>
                  </a:lnTo>
                  <a:lnTo>
                    <a:pt x="310" y="910"/>
                  </a:lnTo>
                  <a:lnTo>
                    <a:pt x="310" y="910"/>
                  </a:lnTo>
                  <a:lnTo>
                    <a:pt x="308" y="908"/>
                  </a:lnTo>
                  <a:lnTo>
                    <a:pt x="310" y="906"/>
                  </a:lnTo>
                  <a:lnTo>
                    <a:pt x="310" y="903"/>
                  </a:lnTo>
                  <a:lnTo>
                    <a:pt x="308" y="903"/>
                  </a:lnTo>
                  <a:lnTo>
                    <a:pt x="305" y="906"/>
                  </a:lnTo>
                  <a:lnTo>
                    <a:pt x="305" y="906"/>
                  </a:lnTo>
                  <a:lnTo>
                    <a:pt x="303" y="906"/>
                  </a:lnTo>
                  <a:lnTo>
                    <a:pt x="303" y="903"/>
                  </a:lnTo>
                  <a:lnTo>
                    <a:pt x="303" y="903"/>
                  </a:lnTo>
                  <a:lnTo>
                    <a:pt x="303" y="906"/>
                  </a:lnTo>
                  <a:lnTo>
                    <a:pt x="301" y="903"/>
                  </a:lnTo>
                  <a:lnTo>
                    <a:pt x="301" y="903"/>
                  </a:lnTo>
                  <a:lnTo>
                    <a:pt x="303" y="903"/>
                  </a:lnTo>
                  <a:lnTo>
                    <a:pt x="305" y="901"/>
                  </a:lnTo>
                  <a:lnTo>
                    <a:pt x="303" y="896"/>
                  </a:lnTo>
                  <a:lnTo>
                    <a:pt x="303" y="894"/>
                  </a:lnTo>
                  <a:lnTo>
                    <a:pt x="305" y="891"/>
                  </a:lnTo>
                  <a:lnTo>
                    <a:pt x="305" y="889"/>
                  </a:lnTo>
                  <a:lnTo>
                    <a:pt x="305" y="887"/>
                  </a:lnTo>
                  <a:lnTo>
                    <a:pt x="308" y="889"/>
                  </a:lnTo>
                  <a:lnTo>
                    <a:pt x="310" y="887"/>
                  </a:lnTo>
                  <a:lnTo>
                    <a:pt x="312" y="889"/>
                  </a:lnTo>
                  <a:lnTo>
                    <a:pt x="315" y="887"/>
                  </a:lnTo>
                  <a:lnTo>
                    <a:pt x="315" y="887"/>
                  </a:lnTo>
                  <a:lnTo>
                    <a:pt x="315" y="884"/>
                  </a:lnTo>
                  <a:lnTo>
                    <a:pt x="317" y="884"/>
                  </a:lnTo>
                  <a:lnTo>
                    <a:pt x="320" y="882"/>
                  </a:lnTo>
                  <a:lnTo>
                    <a:pt x="322" y="877"/>
                  </a:lnTo>
                  <a:lnTo>
                    <a:pt x="324" y="877"/>
                  </a:lnTo>
                  <a:lnTo>
                    <a:pt x="324" y="877"/>
                  </a:lnTo>
                  <a:lnTo>
                    <a:pt x="327" y="875"/>
                  </a:lnTo>
                  <a:lnTo>
                    <a:pt x="329" y="875"/>
                  </a:lnTo>
                  <a:lnTo>
                    <a:pt x="331" y="873"/>
                  </a:lnTo>
                  <a:lnTo>
                    <a:pt x="331" y="873"/>
                  </a:lnTo>
                  <a:lnTo>
                    <a:pt x="334" y="875"/>
                  </a:lnTo>
                  <a:lnTo>
                    <a:pt x="336" y="875"/>
                  </a:lnTo>
                  <a:lnTo>
                    <a:pt x="336" y="873"/>
                  </a:lnTo>
                  <a:lnTo>
                    <a:pt x="336" y="870"/>
                  </a:lnTo>
                  <a:lnTo>
                    <a:pt x="339" y="870"/>
                  </a:lnTo>
                  <a:lnTo>
                    <a:pt x="339" y="875"/>
                  </a:lnTo>
                  <a:lnTo>
                    <a:pt x="339" y="873"/>
                  </a:lnTo>
                  <a:lnTo>
                    <a:pt x="341" y="873"/>
                  </a:lnTo>
                  <a:lnTo>
                    <a:pt x="341" y="873"/>
                  </a:lnTo>
                  <a:lnTo>
                    <a:pt x="339" y="877"/>
                  </a:lnTo>
                  <a:lnTo>
                    <a:pt x="339" y="882"/>
                  </a:lnTo>
                  <a:lnTo>
                    <a:pt x="341" y="882"/>
                  </a:lnTo>
                  <a:lnTo>
                    <a:pt x="341" y="880"/>
                  </a:lnTo>
                  <a:lnTo>
                    <a:pt x="341" y="877"/>
                  </a:lnTo>
                  <a:lnTo>
                    <a:pt x="343" y="877"/>
                  </a:lnTo>
                  <a:lnTo>
                    <a:pt x="343" y="880"/>
                  </a:lnTo>
                  <a:lnTo>
                    <a:pt x="346" y="880"/>
                  </a:lnTo>
                  <a:lnTo>
                    <a:pt x="348" y="877"/>
                  </a:lnTo>
                  <a:lnTo>
                    <a:pt x="350" y="877"/>
                  </a:lnTo>
                  <a:lnTo>
                    <a:pt x="350" y="877"/>
                  </a:lnTo>
                  <a:lnTo>
                    <a:pt x="353" y="880"/>
                  </a:lnTo>
                  <a:lnTo>
                    <a:pt x="355" y="880"/>
                  </a:lnTo>
                  <a:lnTo>
                    <a:pt x="357" y="884"/>
                  </a:lnTo>
                  <a:lnTo>
                    <a:pt x="360" y="887"/>
                  </a:lnTo>
                  <a:lnTo>
                    <a:pt x="362" y="887"/>
                  </a:lnTo>
                  <a:lnTo>
                    <a:pt x="365" y="884"/>
                  </a:lnTo>
                  <a:lnTo>
                    <a:pt x="365" y="887"/>
                  </a:lnTo>
                  <a:lnTo>
                    <a:pt x="367" y="884"/>
                  </a:lnTo>
                  <a:lnTo>
                    <a:pt x="369" y="884"/>
                  </a:lnTo>
                  <a:lnTo>
                    <a:pt x="369" y="887"/>
                  </a:lnTo>
                  <a:lnTo>
                    <a:pt x="372" y="887"/>
                  </a:lnTo>
                  <a:lnTo>
                    <a:pt x="374" y="889"/>
                  </a:lnTo>
                  <a:lnTo>
                    <a:pt x="374" y="894"/>
                  </a:lnTo>
                  <a:lnTo>
                    <a:pt x="376" y="889"/>
                  </a:lnTo>
                  <a:lnTo>
                    <a:pt x="376" y="889"/>
                  </a:lnTo>
                  <a:lnTo>
                    <a:pt x="379" y="889"/>
                  </a:lnTo>
                  <a:lnTo>
                    <a:pt x="379" y="891"/>
                  </a:lnTo>
                  <a:lnTo>
                    <a:pt x="381" y="889"/>
                  </a:lnTo>
                  <a:lnTo>
                    <a:pt x="383" y="891"/>
                  </a:lnTo>
                  <a:lnTo>
                    <a:pt x="386" y="894"/>
                  </a:lnTo>
                  <a:lnTo>
                    <a:pt x="388" y="891"/>
                  </a:lnTo>
                  <a:lnTo>
                    <a:pt x="391" y="894"/>
                  </a:lnTo>
                  <a:lnTo>
                    <a:pt x="393" y="891"/>
                  </a:lnTo>
                  <a:lnTo>
                    <a:pt x="393" y="891"/>
                  </a:lnTo>
                  <a:lnTo>
                    <a:pt x="393" y="891"/>
                  </a:lnTo>
                  <a:lnTo>
                    <a:pt x="395" y="894"/>
                  </a:lnTo>
                  <a:lnTo>
                    <a:pt x="395" y="891"/>
                  </a:lnTo>
                  <a:lnTo>
                    <a:pt x="398" y="891"/>
                  </a:lnTo>
                  <a:lnTo>
                    <a:pt x="398" y="894"/>
                  </a:lnTo>
                  <a:lnTo>
                    <a:pt x="398" y="896"/>
                  </a:lnTo>
                  <a:lnTo>
                    <a:pt x="398" y="896"/>
                  </a:lnTo>
                  <a:lnTo>
                    <a:pt x="402" y="894"/>
                  </a:lnTo>
                  <a:lnTo>
                    <a:pt x="405" y="894"/>
                  </a:lnTo>
                  <a:lnTo>
                    <a:pt x="405" y="894"/>
                  </a:lnTo>
                  <a:lnTo>
                    <a:pt x="409" y="887"/>
                  </a:lnTo>
                  <a:lnTo>
                    <a:pt x="409" y="887"/>
                  </a:lnTo>
                  <a:lnTo>
                    <a:pt x="409" y="889"/>
                  </a:lnTo>
                  <a:lnTo>
                    <a:pt x="409" y="889"/>
                  </a:lnTo>
                  <a:lnTo>
                    <a:pt x="412" y="889"/>
                  </a:lnTo>
                  <a:lnTo>
                    <a:pt x="414" y="889"/>
                  </a:lnTo>
                  <a:lnTo>
                    <a:pt x="417" y="889"/>
                  </a:lnTo>
                  <a:lnTo>
                    <a:pt x="419" y="887"/>
                  </a:lnTo>
                  <a:lnTo>
                    <a:pt x="419" y="887"/>
                  </a:lnTo>
                  <a:lnTo>
                    <a:pt x="421" y="887"/>
                  </a:lnTo>
                  <a:lnTo>
                    <a:pt x="421" y="889"/>
                  </a:lnTo>
                  <a:lnTo>
                    <a:pt x="424" y="889"/>
                  </a:lnTo>
                  <a:lnTo>
                    <a:pt x="428" y="887"/>
                  </a:lnTo>
                  <a:lnTo>
                    <a:pt x="428" y="891"/>
                  </a:lnTo>
                  <a:lnTo>
                    <a:pt x="428" y="891"/>
                  </a:lnTo>
                  <a:lnTo>
                    <a:pt x="431" y="889"/>
                  </a:lnTo>
                  <a:lnTo>
                    <a:pt x="433" y="889"/>
                  </a:lnTo>
                  <a:lnTo>
                    <a:pt x="433" y="889"/>
                  </a:lnTo>
                  <a:lnTo>
                    <a:pt x="433" y="889"/>
                  </a:lnTo>
                  <a:lnTo>
                    <a:pt x="433" y="889"/>
                  </a:lnTo>
                  <a:lnTo>
                    <a:pt x="438" y="891"/>
                  </a:lnTo>
                  <a:lnTo>
                    <a:pt x="440" y="891"/>
                  </a:lnTo>
                  <a:lnTo>
                    <a:pt x="440" y="889"/>
                  </a:lnTo>
                  <a:lnTo>
                    <a:pt x="440" y="889"/>
                  </a:lnTo>
                  <a:lnTo>
                    <a:pt x="445" y="889"/>
                  </a:lnTo>
                  <a:lnTo>
                    <a:pt x="447" y="891"/>
                  </a:lnTo>
                  <a:lnTo>
                    <a:pt x="447" y="891"/>
                  </a:lnTo>
                  <a:lnTo>
                    <a:pt x="447" y="896"/>
                  </a:lnTo>
                  <a:lnTo>
                    <a:pt x="450" y="896"/>
                  </a:lnTo>
                  <a:lnTo>
                    <a:pt x="450" y="896"/>
                  </a:lnTo>
                  <a:lnTo>
                    <a:pt x="452" y="899"/>
                  </a:lnTo>
                  <a:lnTo>
                    <a:pt x="452" y="899"/>
                  </a:lnTo>
                  <a:lnTo>
                    <a:pt x="454" y="894"/>
                  </a:lnTo>
                  <a:lnTo>
                    <a:pt x="459" y="894"/>
                  </a:lnTo>
                  <a:lnTo>
                    <a:pt x="461" y="894"/>
                  </a:lnTo>
                  <a:lnTo>
                    <a:pt x="461" y="894"/>
                  </a:lnTo>
                  <a:lnTo>
                    <a:pt x="459" y="896"/>
                  </a:lnTo>
                  <a:lnTo>
                    <a:pt x="459" y="899"/>
                  </a:lnTo>
                  <a:lnTo>
                    <a:pt x="461" y="899"/>
                  </a:lnTo>
                  <a:lnTo>
                    <a:pt x="464" y="899"/>
                  </a:lnTo>
                  <a:lnTo>
                    <a:pt x="464" y="899"/>
                  </a:lnTo>
                  <a:lnTo>
                    <a:pt x="466" y="899"/>
                  </a:lnTo>
                  <a:lnTo>
                    <a:pt x="466" y="899"/>
                  </a:lnTo>
                  <a:lnTo>
                    <a:pt x="466" y="899"/>
                  </a:lnTo>
                  <a:lnTo>
                    <a:pt x="469" y="899"/>
                  </a:lnTo>
                  <a:lnTo>
                    <a:pt x="473" y="899"/>
                  </a:lnTo>
                  <a:lnTo>
                    <a:pt x="473" y="899"/>
                  </a:lnTo>
                  <a:lnTo>
                    <a:pt x="476" y="899"/>
                  </a:lnTo>
                  <a:lnTo>
                    <a:pt x="473" y="896"/>
                  </a:lnTo>
                  <a:lnTo>
                    <a:pt x="476" y="896"/>
                  </a:lnTo>
                  <a:lnTo>
                    <a:pt x="476" y="896"/>
                  </a:lnTo>
                  <a:lnTo>
                    <a:pt x="476" y="896"/>
                  </a:lnTo>
                  <a:lnTo>
                    <a:pt x="476" y="894"/>
                  </a:lnTo>
                  <a:lnTo>
                    <a:pt x="476" y="894"/>
                  </a:lnTo>
                  <a:lnTo>
                    <a:pt x="476" y="894"/>
                  </a:lnTo>
                  <a:lnTo>
                    <a:pt x="476" y="891"/>
                  </a:lnTo>
                  <a:lnTo>
                    <a:pt x="478" y="891"/>
                  </a:lnTo>
                  <a:lnTo>
                    <a:pt x="478" y="891"/>
                  </a:lnTo>
                  <a:lnTo>
                    <a:pt x="478" y="894"/>
                  </a:lnTo>
                  <a:lnTo>
                    <a:pt x="480" y="894"/>
                  </a:lnTo>
                  <a:lnTo>
                    <a:pt x="483" y="894"/>
                  </a:lnTo>
                  <a:lnTo>
                    <a:pt x="483" y="894"/>
                  </a:lnTo>
                  <a:lnTo>
                    <a:pt x="485" y="894"/>
                  </a:lnTo>
                  <a:lnTo>
                    <a:pt x="487" y="894"/>
                  </a:lnTo>
                  <a:lnTo>
                    <a:pt x="487" y="891"/>
                  </a:lnTo>
                  <a:lnTo>
                    <a:pt x="487" y="891"/>
                  </a:lnTo>
                  <a:lnTo>
                    <a:pt x="487" y="894"/>
                  </a:lnTo>
                  <a:lnTo>
                    <a:pt x="492" y="896"/>
                  </a:lnTo>
                  <a:lnTo>
                    <a:pt x="492" y="899"/>
                  </a:lnTo>
                  <a:lnTo>
                    <a:pt x="495" y="899"/>
                  </a:lnTo>
                  <a:lnTo>
                    <a:pt x="497" y="899"/>
                  </a:lnTo>
                  <a:lnTo>
                    <a:pt x="499" y="901"/>
                  </a:lnTo>
                  <a:lnTo>
                    <a:pt x="502" y="901"/>
                  </a:lnTo>
                  <a:lnTo>
                    <a:pt x="502" y="899"/>
                  </a:lnTo>
                  <a:lnTo>
                    <a:pt x="504" y="899"/>
                  </a:lnTo>
                  <a:lnTo>
                    <a:pt x="506" y="901"/>
                  </a:lnTo>
                  <a:lnTo>
                    <a:pt x="506" y="901"/>
                  </a:lnTo>
                  <a:lnTo>
                    <a:pt x="506" y="899"/>
                  </a:lnTo>
                  <a:lnTo>
                    <a:pt x="509" y="899"/>
                  </a:lnTo>
                  <a:lnTo>
                    <a:pt x="511" y="899"/>
                  </a:lnTo>
                  <a:lnTo>
                    <a:pt x="511" y="899"/>
                  </a:lnTo>
                  <a:lnTo>
                    <a:pt x="513" y="899"/>
                  </a:lnTo>
                  <a:lnTo>
                    <a:pt x="516" y="899"/>
                  </a:lnTo>
                  <a:lnTo>
                    <a:pt x="518" y="899"/>
                  </a:lnTo>
                  <a:lnTo>
                    <a:pt x="521" y="901"/>
                  </a:lnTo>
                  <a:lnTo>
                    <a:pt x="523" y="899"/>
                  </a:lnTo>
                  <a:lnTo>
                    <a:pt x="523" y="901"/>
                  </a:lnTo>
                  <a:lnTo>
                    <a:pt x="525" y="899"/>
                  </a:lnTo>
                  <a:lnTo>
                    <a:pt x="528" y="901"/>
                  </a:lnTo>
                  <a:lnTo>
                    <a:pt x="530" y="901"/>
                  </a:lnTo>
                  <a:lnTo>
                    <a:pt x="530" y="901"/>
                  </a:lnTo>
                  <a:lnTo>
                    <a:pt x="530" y="903"/>
                  </a:lnTo>
                  <a:lnTo>
                    <a:pt x="530" y="910"/>
                  </a:lnTo>
                  <a:lnTo>
                    <a:pt x="530" y="910"/>
                  </a:lnTo>
                  <a:lnTo>
                    <a:pt x="530" y="908"/>
                  </a:lnTo>
                  <a:lnTo>
                    <a:pt x="532" y="908"/>
                  </a:lnTo>
                  <a:lnTo>
                    <a:pt x="532" y="910"/>
                  </a:lnTo>
                  <a:lnTo>
                    <a:pt x="535" y="910"/>
                  </a:lnTo>
                  <a:lnTo>
                    <a:pt x="537" y="910"/>
                  </a:lnTo>
                  <a:lnTo>
                    <a:pt x="537" y="908"/>
                  </a:lnTo>
                  <a:lnTo>
                    <a:pt x="540" y="906"/>
                  </a:lnTo>
                  <a:lnTo>
                    <a:pt x="537" y="903"/>
                  </a:lnTo>
                  <a:lnTo>
                    <a:pt x="540" y="901"/>
                  </a:lnTo>
                  <a:lnTo>
                    <a:pt x="542" y="901"/>
                  </a:lnTo>
                  <a:lnTo>
                    <a:pt x="544" y="901"/>
                  </a:lnTo>
                  <a:lnTo>
                    <a:pt x="544" y="901"/>
                  </a:lnTo>
                  <a:lnTo>
                    <a:pt x="544" y="899"/>
                  </a:lnTo>
                  <a:lnTo>
                    <a:pt x="544" y="896"/>
                  </a:lnTo>
                  <a:lnTo>
                    <a:pt x="551" y="891"/>
                  </a:lnTo>
                  <a:lnTo>
                    <a:pt x="551" y="891"/>
                  </a:lnTo>
                  <a:lnTo>
                    <a:pt x="554" y="889"/>
                  </a:lnTo>
                  <a:lnTo>
                    <a:pt x="551" y="889"/>
                  </a:lnTo>
                  <a:lnTo>
                    <a:pt x="551" y="884"/>
                  </a:lnTo>
                  <a:lnTo>
                    <a:pt x="551" y="884"/>
                  </a:lnTo>
                  <a:lnTo>
                    <a:pt x="554" y="884"/>
                  </a:lnTo>
                  <a:lnTo>
                    <a:pt x="556" y="887"/>
                  </a:lnTo>
                  <a:lnTo>
                    <a:pt x="556" y="889"/>
                  </a:lnTo>
                  <a:lnTo>
                    <a:pt x="558" y="889"/>
                  </a:lnTo>
                  <a:lnTo>
                    <a:pt x="561" y="891"/>
                  </a:lnTo>
                  <a:lnTo>
                    <a:pt x="563" y="894"/>
                  </a:lnTo>
                  <a:lnTo>
                    <a:pt x="566" y="894"/>
                  </a:lnTo>
                  <a:lnTo>
                    <a:pt x="568" y="894"/>
                  </a:lnTo>
                  <a:lnTo>
                    <a:pt x="573" y="894"/>
                  </a:lnTo>
                  <a:lnTo>
                    <a:pt x="577" y="896"/>
                  </a:lnTo>
                  <a:lnTo>
                    <a:pt x="580" y="899"/>
                  </a:lnTo>
                  <a:lnTo>
                    <a:pt x="582" y="899"/>
                  </a:lnTo>
                  <a:lnTo>
                    <a:pt x="587" y="899"/>
                  </a:lnTo>
                  <a:lnTo>
                    <a:pt x="587" y="899"/>
                  </a:lnTo>
                  <a:lnTo>
                    <a:pt x="589" y="899"/>
                  </a:lnTo>
                  <a:lnTo>
                    <a:pt x="592" y="899"/>
                  </a:lnTo>
                  <a:lnTo>
                    <a:pt x="594" y="903"/>
                  </a:lnTo>
                  <a:lnTo>
                    <a:pt x="594" y="903"/>
                  </a:lnTo>
                  <a:lnTo>
                    <a:pt x="596" y="906"/>
                  </a:lnTo>
                  <a:lnTo>
                    <a:pt x="599" y="910"/>
                  </a:lnTo>
                  <a:lnTo>
                    <a:pt x="599" y="913"/>
                  </a:lnTo>
                  <a:lnTo>
                    <a:pt x="596" y="917"/>
                  </a:lnTo>
                  <a:lnTo>
                    <a:pt x="599" y="922"/>
                  </a:lnTo>
                  <a:lnTo>
                    <a:pt x="599" y="925"/>
                  </a:lnTo>
                  <a:lnTo>
                    <a:pt x="596" y="925"/>
                  </a:lnTo>
                  <a:lnTo>
                    <a:pt x="596" y="922"/>
                  </a:lnTo>
                  <a:lnTo>
                    <a:pt x="596" y="922"/>
                  </a:lnTo>
                  <a:lnTo>
                    <a:pt x="596" y="925"/>
                  </a:lnTo>
                  <a:lnTo>
                    <a:pt x="596" y="929"/>
                  </a:lnTo>
                  <a:lnTo>
                    <a:pt x="596" y="932"/>
                  </a:lnTo>
                  <a:lnTo>
                    <a:pt x="601" y="932"/>
                  </a:lnTo>
                  <a:lnTo>
                    <a:pt x="601" y="929"/>
                  </a:lnTo>
                  <a:lnTo>
                    <a:pt x="601" y="925"/>
                  </a:lnTo>
                  <a:lnTo>
                    <a:pt x="603" y="925"/>
                  </a:lnTo>
                  <a:lnTo>
                    <a:pt x="606" y="925"/>
                  </a:lnTo>
                  <a:lnTo>
                    <a:pt x="608" y="925"/>
                  </a:lnTo>
                  <a:lnTo>
                    <a:pt x="613" y="920"/>
                  </a:lnTo>
                  <a:lnTo>
                    <a:pt x="615" y="917"/>
                  </a:lnTo>
                  <a:lnTo>
                    <a:pt x="615" y="920"/>
                  </a:lnTo>
                  <a:lnTo>
                    <a:pt x="618" y="927"/>
                  </a:lnTo>
                  <a:lnTo>
                    <a:pt x="615" y="936"/>
                  </a:lnTo>
                  <a:lnTo>
                    <a:pt x="615" y="939"/>
                  </a:lnTo>
                  <a:lnTo>
                    <a:pt x="613" y="941"/>
                  </a:lnTo>
                  <a:lnTo>
                    <a:pt x="615" y="943"/>
                  </a:lnTo>
                  <a:lnTo>
                    <a:pt x="615" y="948"/>
                  </a:lnTo>
                  <a:lnTo>
                    <a:pt x="613" y="953"/>
                  </a:lnTo>
                  <a:lnTo>
                    <a:pt x="608" y="955"/>
                  </a:lnTo>
                  <a:lnTo>
                    <a:pt x="606" y="958"/>
                  </a:lnTo>
                  <a:lnTo>
                    <a:pt x="603" y="958"/>
                  </a:lnTo>
                  <a:lnTo>
                    <a:pt x="606" y="958"/>
                  </a:lnTo>
                  <a:lnTo>
                    <a:pt x="606" y="960"/>
                  </a:lnTo>
                  <a:lnTo>
                    <a:pt x="603" y="960"/>
                  </a:lnTo>
                  <a:lnTo>
                    <a:pt x="601" y="958"/>
                  </a:lnTo>
                  <a:lnTo>
                    <a:pt x="599" y="962"/>
                  </a:lnTo>
                  <a:lnTo>
                    <a:pt x="594" y="962"/>
                  </a:lnTo>
                  <a:lnTo>
                    <a:pt x="592" y="965"/>
                  </a:lnTo>
                  <a:lnTo>
                    <a:pt x="594" y="967"/>
                  </a:lnTo>
                  <a:lnTo>
                    <a:pt x="594" y="967"/>
                  </a:lnTo>
                  <a:lnTo>
                    <a:pt x="596" y="965"/>
                  </a:lnTo>
                  <a:lnTo>
                    <a:pt x="596" y="965"/>
                  </a:lnTo>
                  <a:lnTo>
                    <a:pt x="596" y="965"/>
                  </a:lnTo>
                  <a:lnTo>
                    <a:pt x="599" y="962"/>
                  </a:lnTo>
                  <a:lnTo>
                    <a:pt x="601" y="960"/>
                  </a:lnTo>
                  <a:lnTo>
                    <a:pt x="603" y="960"/>
                  </a:lnTo>
                  <a:lnTo>
                    <a:pt x="603" y="962"/>
                  </a:lnTo>
                  <a:lnTo>
                    <a:pt x="606" y="965"/>
                  </a:lnTo>
                  <a:lnTo>
                    <a:pt x="606" y="965"/>
                  </a:lnTo>
                  <a:lnTo>
                    <a:pt x="610" y="958"/>
                  </a:lnTo>
                  <a:lnTo>
                    <a:pt x="613" y="955"/>
                  </a:lnTo>
                  <a:lnTo>
                    <a:pt x="613" y="953"/>
                  </a:lnTo>
                  <a:lnTo>
                    <a:pt x="615" y="953"/>
                  </a:lnTo>
                  <a:lnTo>
                    <a:pt x="622" y="951"/>
                  </a:lnTo>
                  <a:lnTo>
                    <a:pt x="625" y="953"/>
                  </a:lnTo>
                  <a:lnTo>
                    <a:pt x="625" y="958"/>
                  </a:lnTo>
                  <a:lnTo>
                    <a:pt x="625" y="962"/>
                  </a:lnTo>
                  <a:lnTo>
                    <a:pt x="622" y="962"/>
                  </a:lnTo>
                  <a:lnTo>
                    <a:pt x="622" y="967"/>
                  </a:lnTo>
                  <a:lnTo>
                    <a:pt x="620" y="967"/>
                  </a:lnTo>
                  <a:lnTo>
                    <a:pt x="618" y="969"/>
                  </a:lnTo>
                  <a:lnTo>
                    <a:pt x="618" y="967"/>
                  </a:lnTo>
                  <a:lnTo>
                    <a:pt x="618" y="967"/>
                  </a:lnTo>
                  <a:lnTo>
                    <a:pt x="620" y="962"/>
                  </a:lnTo>
                  <a:lnTo>
                    <a:pt x="620" y="962"/>
                  </a:lnTo>
                  <a:lnTo>
                    <a:pt x="620" y="962"/>
                  </a:lnTo>
                  <a:lnTo>
                    <a:pt x="618" y="965"/>
                  </a:lnTo>
                  <a:lnTo>
                    <a:pt x="618" y="965"/>
                  </a:lnTo>
                  <a:lnTo>
                    <a:pt x="615" y="965"/>
                  </a:lnTo>
                  <a:lnTo>
                    <a:pt x="613" y="967"/>
                  </a:lnTo>
                  <a:lnTo>
                    <a:pt x="613" y="969"/>
                  </a:lnTo>
                  <a:lnTo>
                    <a:pt x="615" y="969"/>
                  </a:lnTo>
                  <a:lnTo>
                    <a:pt x="615" y="972"/>
                  </a:lnTo>
                  <a:lnTo>
                    <a:pt x="615" y="972"/>
                  </a:lnTo>
                  <a:lnTo>
                    <a:pt x="615" y="972"/>
                  </a:lnTo>
                  <a:lnTo>
                    <a:pt x="615" y="974"/>
                  </a:lnTo>
                  <a:lnTo>
                    <a:pt x="613" y="974"/>
                  </a:lnTo>
                  <a:lnTo>
                    <a:pt x="613" y="972"/>
                  </a:lnTo>
                  <a:lnTo>
                    <a:pt x="610" y="974"/>
                  </a:lnTo>
                  <a:lnTo>
                    <a:pt x="610" y="974"/>
                  </a:lnTo>
                  <a:lnTo>
                    <a:pt x="610" y="977"/>
                  </a:lnTo>
                  <a:lnTo>
                    <a:pt x="613" y="977"/>
                  </a:lnTo>
                  <a:lnTo>
                    <a:pt x="613" y="977"/>
                  </a:lnTo>
                  <a:lnTo>
                    <a:pt x="613" y="977"/>
                  </a:lnTo>
                  <a:lnTo>
                    <a:pt x="613" y="979"/>
                  </a:lnTo>
                  <a:lnTo>
                    <a:pt x="613" y="979"/>
                  </a:lnTo>
                  <a:lnTo>
                    <a:pt x="618" y="981"/>
                  </a:lnTo>
                  <a:lnTo>
                    <a:pt x="620" y="981"/>
                  </a:lnTo>
                  <a:lnTo>
                    <a:pt x="625" y="984"/>
                  </a:lnTo>
                  <a:lnTo>
                    <a:pt x="625" y="984"/>
                  </a:lnTo>
                  <a:lnTo>
                    <a:pt x="625" y="984"/>
                  </a:lnTo>
                  <a:lnTo>
                    <a:pt x="629" y="984"/>
                  </a:lnTo>
                  <a:lnTo>
                    <a:pt x="632" y="984"/>
                  </a:lnTo>
                  <a:lnTo>
                    <a:pt x="632" y="986"/>
                  </a:lnTo>
                  <a:lnTo>
                    <a:pt x="634" y="986"/>
                  </a:lnTo>
                  <a:lnTo>
                    <a:pt x="634" y="988"/>
                  </a:lnTo>
                  <a:lnTo>
                    <a:pt x="636" y="988"/>
                  </a:lnTo>
                  <a:lnTo>
                    <a:pt x="636" y="991"/>
                  </a:lnTo>
                  <a:lnTo>
                    <a:pt x="639" y="991"/>
                  </a:lnTo>
                  <a:lnTo>
                    <a:pt x="639" y="991"/>
                  </a:lnTo>
                  <a:lnTo>
                    <a:pt x="639" y="988"/>
                  </a:lnTo>
                  <a:lnTo>
                    <a:pt x="639" y="988"/>
                  </a:lnTo>
                  <a:lnTo>
                    <a:pt x="641" y="991"/>
                  </a:lnTo>
                  <a:lnTo>
                    <a:pt x="641" y="993"/>
                  </a:lnTo>
                  <a:lnTo>
                    <a:pt x="641" y="995"/>
                  </a:lnTo>
                  <a:lnTo>
                    <a:pt x="641" y="995"/>
                  </a:lnTo>
                  <a:lnTo>
                    <a:pt x="639" y="998"/>
                  </a:lnTo>
                  <a:lnTo>
                    <a:pt x="639" y="998"/>
                  </a:lnTo>
                  <a:lnTo>
                    <a:pt x="641" y="1000"/>
                  </a:lnTo>
                  <a:lnTo>
                    <a:pt x="646" y="1003"/>
                  </a:lnTo>
                  <a:lnTo>
                    <a:pt x="648" y="1005"/>
                  </a:lnTo>
                  <a:lnTo>
                    <a:pt x="648" y="1010"/>
                  </a:lnTo>
                  <a:lnTo>
                    <a:pt x="648" y="1012"/>
                  </a:lnTo>
                  <a:lnTo>
                    <a:pt x="648" y="1014"/>
                  </a:lnTo>
                  <a:lnTo>
                    <a:pt x="648" y="1014"/>
                  </a:lnTo>
                  <a:lnTo>
                    <a:pt x="651" y="1017"/>
                  </a:lnTo>
                  <a:lnTo>
                    <a:pt x="651" y="1017"/>
                  </a:lnTo>
                  <a:lnTo>
                    <a:pt x="648" y="1017"/>
                  </a:lnTo>
                  <a:lnTo>
                    <a:pt x="651" y="1019"/>
                  </a:lnTo>
                  <a:lnTo>
                    <a:pt x="651" y="1019"/>
                  </a:lnTo>
                  <a:lnTo>
                    <a:pt x="651" y="1021"/>
                  </a:lnTo>
                  <a:lnTo>
                    <a:pt x="648" y="1021"/>
                  </a:lnTo>
                  <a:lnTo>
                    <a:pt x="648" y="1021"/>
                  </a:lnTo>
                  <a:lnTo>
                    <a:pt x="651" y="1024"/>
                  </a:lnTo>
                  <a:lnTo>
                    <a:pt x="651" y="1026"/>
                  </a:lnTo>
                  <a:lnTo>
                    <a:pt x="648" y="1026"/>
                  </a:lnTo>
                  <a:lnTo>
                    <a:pt x="648" y="1029"/>
                  </a:lnTo>
                  <a:lnTo>
                    <a:pt x="648" y="1031"/>
                  </a:lnTo>
                  <a:lnTo>
                    <a:pt x="651" y="1036"/>
                  </a:lnTo>
                  <a:lnTo>
                    <a:pt x="648" y="1040"/>
                  </a:lnTo>
                  <a:lnTo>
                    <a:pt x="651" y="1043"/>
                  </a:lnTo>
                  <a:lnTo>
                    <a:pt x="653" y="1045"/>
                  </a:lnTo>
                  <a:lnTo>
                    <a:pt x="653" y="1043"/>
                  </a:lnTo>
                  <a:lnTo>
                    <a:pt x="653" y="1036"/>
                  </a:lnTo>
                  <a:lnTo>
                    <a:pt x="653" y="1033"/>
                  </a:lnTo>
                  <a:lnTo>
                    <a:pt x="653" y="1031"/>
                  </a:lnTo>
                  <a:lnTo>
                    <a:pt x="653" y="1029"/>
                  </a:lnTo>
                  <a:lnTo>
                    <a:pt x="653" y="1026"/>
                  </a:lnTo>
                  <a:lnTo>
                    <a:pt x="653" y="1026"/>
                  </a:lnTo>
                  <a:lnTo>
                    <a:pt x="653" y="1024"/>
                  </a:lnTo>
                  <a:lnTo>
                    <a:pt x="653" y="1021"/>
                  </a:lnTo>
                  <a:lnTo>
                    <a:pt x="653" y="1019"/>
                  </a:lnTo>
                  <a:lnTo>
                    <a:pt x="653" y="1017"/>
                  </a:lnTo>
                  <a:lnTo>
                    <a:pt x="655" y="1017"/>
                  </a:lnTo>
                  <a:lnTo>
                    <a:pt x="655" y="1017"/>
                  </a:lnTo>
                  <a:lnTo>
                    <a:pt x="653" y="1014"/>
                  </a:lnTo>
                  <a:lnTo>
                    <a:pt x="653" y="1014"/>
                  </a:lnTo>
                  <a:lnTo>
                    <a:pt x="655" y="1014"/>
                  </a:lnTo>
                  <a:lnTo>
                    <a:pt x="655" y="1012"/>
                  </a:lnTo>
                  <a:lnTo>
                    <a:pt x="653" y="1012"/>
                  </a:lnTo>
                  <a:lnTo>
                    <a:pt x="653" y="1010"/>
                  </a:lnTo>
                  <a:lnTo>
                    <a:pt x="653" y="1007"/>
                  </a:lnTo>
                  <a:lnTo>
                    <a:pt x="658" y="1007"/>
                  </a:lnTo>
                  <a:lnTo>
                    <a:pt x="658" y="1007"/>
                  </a:lnTo>
                  <a:lnTo>
                    <a:pt x="658" y="1005"/>
                  </a:lnTo>
                  <a:lnTo>
                    <a:pt x="658" y="1003"/>
                  </a:lnTo>
                  <a:lnTo>
                    <a:pt x="658" y="998"/>
                  </a:lnTo>
                  <a:lnTo>
                    <a:pt x="658" y="998"/>
                  </a:lnTo>
                  <a:lnTo>
                    <a:pt x="658" y="993"/>
                  </a:lnTo>
                  <a:lnTo>
                    <a:pt x="660" y="991"/>
                  </a:lnTo>
                  <a:lnTo>
                    <a:pt x="662" y="991"/>
                  </a:lnTo>
                  <a:lnTo>
                    <a:pt x="665" y="988"/>
                  </a:lnTo>
                  <a:lnTo>
                    <a:pt x="667" y="988"/>
                  </a:lnTo>
                  <a:lnTo>
                    <a:pt x="667" y="986"/>
                  </a:lnTo>
                  <a:lnTo>
                    <a:pt x="665" y="986"/>
                  </a:lnTo>
                  <a:lnTo>
                    <a:pt x="665" y="988"/>
                  </a:lnTo>
                  <a:lnTo>
                    <a:pt x="662" y="988"/>
                  </a:lnTo>
                  <a:lnTo>
                    <a:pt x="653" y="988"/>
                  </a:lnTo>
                  <a:lnTo>
                    <a:pt x="653" y="986"/>
                  </a:lnTo>
                  <a:lnTo>
                    <a:pt x="655" y="984"/>
                  </a:lnTo>
                  <a:lnTo>
                    <a:pt x="658" y="984"/>
                  </a:lnTo>
                  <a:lnTo>
                    <a:pt x="662" y="984"/>
                  </a:lnTo>
                  <a:lnTo>
                    <a:pt x="662" y="984"/>
                  </a:lnTo>
                  <a:lnTo>
                    <a:pt x="665" y="984"/>
                  </a:lnTo>
                  <a:lnTo>
                    <a:pt x="670" y="981"/>
                  </a:lnTo>
                  <a:lnTo>
                    <a:pt x="672" y="979"/>
                  </a:lnTo>
                  <a:lnTo>
                    <a:pt x="672" y="979"/>
                  </a:lnTo>
                  <a:lnTo>
                    <a:pt x="672" y="974"/>
                  </a:lnTo>
                  <a:lnTo>
                    <a:pt x="672" y="969"/>
                  </a:lnTo>
                  <a:lnTo>
                    <a:pt x="674" y="967"/>
                  </a:lnTo>
                  <a:lnTo>
                    <a:pt x="674" y="962"/>
                  </a:lnTo>
                  <a:lnTo>
                    <a:pt x="677" y="962"/>
                  </a:lnTo>
                  <a:lnTo>
                    <a:pt x="677" y="960"/>
                  </a:lnTo>
                  <a:lnTo>
                    <a:pt x="681" y="955"/>
                  </a:lnTo>
                  <a:lnTo>
                    <a:pt x="681" y="948"/>
                  </a:lnTo>
                  <a:lnTo>
                    <a:pt x="686" y="941"/>
                  </a:lnTo>
                  <a:lnTo>
                    <a:pt x="688" y="939"/>
                  </a:lnTo>
                  <a:lnTo>
                    <a:pt x="686" y="936"/>
                  </a:lnTo>
                  <a:lnTo>
                    <a:pt x="688" y="932"/>
                  </a:lnTo>
                  <a:lnTo>
                    <a:pt x="691" y="929"/>
                  </a:lnTo>
                  <a:lnTo>
                    <a:pt x="691" y="927"/>
                  </a:lnTo>
                  <a:lnTo>
                    <a:pt x="688" y="925"/>
                  </a:lnTo>
                  <a:lnTo>
                    <a:pt x="688" y="925"/>
                  </a:lnTo>
                  <a:lnTo>
                    <a:pt x="691" y="925"/>
                  </a:lnTo>
                  <a:lnTo>
                    <a:pt x="693" y="920"/>
                  </a:lnTo>
                  <a:lnTo>
                    <a:pt x="691" y="913"/>
                  </a:lnTo>
                  <a:lnTo>
                    <a:pt x="693" y="913"/>
                  </a:lnTo>
                  <a:lnTo>
                    <a:pt x="700" y="913"/>
                  </a:lnTo>
                  <a:lnTo>
                    <a:pt x="707" y="910"/>
                  </a:lnTo>
                  <a:lnTo>
                    <a:pt x="710" y="913"/>
                  </a:lnTo>
                  <a:lnTo>
                    <a:pt x="712" y="913"/>
                  </a:lnTo>
                  <a:lnTo>
                    <a:pt x="719" y="915"/>
                  </a:lnTo>
                  <a:lnTo>
                    <a:pt x="724" y="913"/>
                  </a:lnTo>
                  <a:lnTo>
                    <a:pt x="731" y="915"/>
                  </a:lnTo>
                  <a:lnTo>
                    <a:pt x="738" y="913"/>
                  </a:lnTo>
                  <a:lnTo>
                    <a:pt x="738" y="913"/>
                  </a:lnTo>
                  <a:lnTo>
                    <a:pt x="738" y="915"/>
                  </a:lnTo>
                  <a:lnTo>
                    <a:pt x="741" y="915"/>
                  </a:lnTo>
                  <a:lnTo>
                    <a:pt x="743" y="915"/>
                  </a:lnTo>
                  <a:lnTo>
                    <a:pt x="743" y="913"/>
                  </a:lnTo>
                  <a:lnTo>
                    <a:pt x="745" y="913"/>
                  </a:lnTo>
                  <a:lnTo>
                    <a:pt x="748" y="913"/>
                  </a:lnTo>
                  <a:lnTo>
                    <a:pt x="748" y="915"/>
                  </a:lnTo>
                  <a:lnTo>
                    <a:pt x="750" y="915"/>
                  </a:lnTo>
                  <a:lnTo>
                    <a:pt x="752" y="915"/>
                  </a:lnTo>
                  <a:lnTo>
                    <a:pt x="755" y="915"/>
                  </a:lnTo>
                  <a:lnTo>
                    <a:pt x="757" y="917"/>
                  </a:lnTo>
                  <a:lnTo>
                    <a:pt x="762" y="920"/>
                  </a:lnTo>
                  <a:lnTo>
                    <a:pt x="764" y="922"/>
                  </a:lnTo>
                  <a:lnTo>
                    <a:pt x="769" y="929"/>
                  </a:lnTo>
                  <a:lnTo>
                    <a:pt x="771" y="932"/>
                  </a:lnTo>
                  <a:lnTo>
                    <a:pt x="776" y="932"/>
                  </a:lnTo>
                  <a:lnTo>
                    <a:pt x="778" y="934"/>
                  </a:lnTo>
                  <a:lnTo>
                    <a:pt x="781" y="934"/>
                  </a:lnTo>
                  <a:lnTo>
                    <a:pt x="785" y="939"/>
                  </a:lnTo>
                  <a:lnTo>
                    <a:pt x="788" y="939"/>
                  </a:lnTo>
                  <a:lnTo>
                    <a:pt x="788" y="936"/>
                  </a:lnTo>
                  <a:lnTo>
                    <a:pt x="790" y="939"/>
                  </a:lnTo>
                  <a:lnTo>
                    <a:pt x="793" y="943"/>
                  </a:lnTo>
                  <a:lnTo>
                    <a:pt x="800" y="946"/>
                  </a:lnTo>
                  <a:lnTo>
                    <a:pt x="804" y="948"/>
                  </a:lnTo>
                  <a:lnTo>
                    <a:pt x="807" y="946"/>
                  </a:lnTo>
                  <a:lnTo>
                    <a:pt x="809" y="946"/>
                  </a:lnTo>
                  <a:lnTo>
                    <a:pt x="809" y="943"/>
                  </a:lnTo>
                  <a:lnTo>
                    <a:pt x="814" y="943"/>
                  </a:lnTo>
                  <a:lnTo>
                    <a:pt x="819" y="941"/>
                  </a:lnTo>
                  <a:lnTo>
                    <a:pt x="821" y="936"/>
                  </a:lnTo>
                  <a:lnTo>
                    <a:pt x="823" y="934"/>
                  </a:lnTo>
                  <a:lnTo>
                    <a:pt x="823" y="932"/>
                  </a:lnTo>
                  <a:lnTo>
                    <a:pt x="828" y="927"/>
                  </a:lnTo>
                  <a:lnTo>
                    <a:pt x="833" y="925"/>
                  </a:lnTo>
                  <a:lnTo>
                    <a:pt x="835" y="925"/>
                  </a:lnTo>
                  <a:lnTo>
                    <a:pt x="837" y="927"/>
                  </a:lnTo>
                  <a:lnTo>
                    <a:pt x="837" y="932"/>
                  </a:lnTo>
                  <a:lnTo>
                    <a:pt x="837" y="934"/>
                  </a:lnTo>
                  <a:lnTo>
                    <a:pt x="837" y="934"/>
                  </a:lnTo>
                  <a:lnTo>
                    <a:pt x="842" y="934"/>
                  </a:lnTo>
                  <a:lnTo>
                    <a:pt x="849" y="939"/>
                  </a:lnTo>
                  <a:lnTo>
                    <a:pt x="859" y="936"/>
                  </a:lnTo>
                  <a:lnTo>
                    <a:pt x="863" y="936"/>
                  </a:lnTo>
                  <a:lnTo>
                    <a:pt x="866" y="932"/>
                  </a:lnTo>
                  <a:lnTo>
                    <a:pt x="871" y="932"/>
                  </a:lnTo>
                  <a:lnTo>
                    <a:pt x="873" y="929"/>
                  </a:lnTo>
                  <a:lnTo>
                    <a:pt x="880" y="932"/>
                  </a:lnTo>
                  <a:lnTo>
                    <a:pt x="880" y="932"/>
                  </a:lnTo>
                  <a:lnTo>
                    <a:pt x="885" y="932"/>
                  </a:lnTo>
                  <a:lnTo>
                    <a:pt x="887" y="934"/>
                  </a:lnTo>
                  <a:lnTo>
                    <a:pt x="890" y="939"/>
                  </a:lnTo>
                  <a:lnTo>
                    <a:pt x="892" y="941"/>
                  </a:lnTo>
                  <a:lnTo>
                    <a:pt x="892" y="943"/>
                  </a:lnTo>
                  <a:lnTo>
                    <a:pt x="894" y="946"/>
                  </a:lnTo>
                  <a:lnTo>
                    <a:pt x="899" y="951"/>
                  </a:lnTo>
                  <a:lnTo>
                    <a:pt x="899" y="951"/>
                  </a:lnTo>
                  <a:lnTo>
                    <a:pt x="897" y="951"/>
                  </a:lnTo>
                  <a:lnTo>
                    <a:pt x="892" y="948"/>
                  </a:lnTo>
                  <a:lnTo>
                    <a:pt x="892" y="948"/>
                  </a:lnTo>
                  <a:lnTo>
                    <a:pt x="890" y="948"/>
                  </a:lnTo>
                  <a:lnTo>
                    <a:pt x="890" y="951"/>
                  </a:lnTo>
                  <a:lnTo>
                    <a:pt x="892" y="951"/>
                  </a:lnTo>
                  <a:lnTo>
                    <a:pt x="894" y="953"/>
                  </a:lnTo>
                  <a:lnTo>
                    <a:pt x="897" y="953"/>
                  </a:lnTo>
                  <a:lnTo>
                    <a:pt x="897" y="953"/>
                  </a:lnTo>
                  <a:lnTo>
                    <a:pt x="899" y="953"/>
                  </a:lnTo>
                  <a:lnTo>
                    <a:pt x="899" y="953"/>
                  </a:lnTo>
                  <a:lnTo>
                    <a:pt x="899" y="953"/>
                  </a:lnTo>
                  <a:lnTo>
                    <a:pt x="897" y="953"/>
                  </a:lnTo>
                  <a:lnTo>
                    <a:pt x="894" y="960"/>
                  </a:lnTo>
                  <a:lnTo>
                    <a:pt x="897" y="960"/>
                  </a:lnTo>
                  <a:lnTo>
                    <a:pt x="899" y="958"/>
                  </a:lnTo>
                  <a:lnTo>
                    <a:pt x="899" y="955"/>
                  </a:lnTo>
                  <a:lnTo>
                    <a:pt x="899" y="958"/>
                  </a:lnTo>
                  <a:lnTo>
                    <a:pt x="901" y="958"/>
                  </a:lnTo>
                  <a:lnTo>
                    <a:pt x="899" y="960"/>
                  </a:lnTo>
                  <a:lnTo>
                    <a:pt x="901" y="960"/>
                  </a:lnTo>
                  <a:lnTo>
                    <a:pt x="906" y="962"/>
                  </a:lnTo>
                  <a:lnTo>
                    <a:pt x="906" y="965"/>
                  </a:lnTo>
                  <a:lnTo>
                    <a:pt x="911" y="965"/>
                  </a:lnTo>
                  <a:lnTo>
                    <a:pt x="911" y="972"/>
                  </a:lnTo>
                  <a:lnTo>
                    <a:pt x="911" y="972"/>
                  </a:lnTo>
                  <a:lnTo>
                    <a:pt x="913" y="972"/>
                  </a:lnTo>
                  <a:lnTo>
                    <a:pt x="916" y="972"/>
                  </a:lnTo>
                  <a:lnTo>
                    <a:pt x="918" y="972"/>
                  </a:lnTo>
                  <a:lnTo>
                    <a:pt x="916" y="974"/>
                  </a:lnTo>
                  <a:lnTo>
                    <a:pt x="918" y="977"/>
                  </a:lnTo>
                  <a:lnTo>
                    <a:pt x="918" y="979"/>
                  </a:lnTo>
                  <a:lnTo>
                    <a:pt x="918" y="979"/>
                  </a:lnTo>
                  <a:lnTo>
                    <a:pt x="920" y="984"/>
                  </a:lnTo>
                  <a:lnTo>
                    <a:pt x="920" y="984"/>
                  </a:lnTo>
                  <a:lnTo>
                    <a:pt x="923" y="986"/>
                  </a:lnTo>
                  <a:lnTo>
                    <a:pt x="925" y="984"/>
                  </a:lnTo>
                  <a:lnTo>
                    <a:pt x="925" y="981"/>
                  </a:lnTo>
                  <a:lnTo>
                    <a:pt x="925" y="977"/>
                  </a:lnTo>
                  <a:lnTo>
                    <a:pt x="927" y="977"/>
                  </a:lnTo>
                  <a:lnTo>
                    <a:pt x="932" y="979"/>
                  </a:lnTo>
                  <a:lnTo>
                    <a:pt x="937" y="977"/>
                  </a:lnTo>
                  <a:lnTo>
                    <a:pt x="939" y="977"/>
                  </a:lnTo>
                  <a:lnTo>
                    <a:pt x="944" y="979"/>
                  </a:lnTo>
                  <a:lnTo>
                    <a:pt x="946" y="979"/>
                  </a:lnTo>
                  <a:lnTo>
                    <a:pt x="956" y="979"/>
                  </a:lnTo>
                  <a:lnTo>
                    <a:pt x="956" y="979"/>
                  </a:lnTo>
                  <a:lnTo>
                    <a:pt x="958" y="977"/>
                  </a:lnTo>
                  <a:lnTo>
                    <a:pt x="958" y="977"/>
                  </a:lnTo>
                  <a:lnTo>
                    <a:pt x="956" y="977"/>
                  </a:lnTo>
                  <a:lnTo>
                    <a:pt x="956" y="977"/>
                  </a:lnTo>
                  <a:lnTo>
                    <a:pt x="956" y="974"/>
                  </a:lnTo>
                  <a:lnTo>
                    <a:pt x="960" y="974"/>
                  </a:lnTo>
                  <a:lnTo>
                    <a:pt x="960" y="974"/>
                  </a:lnTo>
                  <a:lnTo>
                    <a:pt x="965" y="969"/>
                  </a:lnTo>
                  <a:lnTo>
                    <a:pt x="963" y="967"/>
                  </a:lnTo>
                  <a:lnTo>
                    <a:pt x="960" y="974"/>
                  </a:lnTo>
                  <a:lnTo>
                    <a:pt x="956" y="972"/>
                  </a:lnTo>
                  <a:lnTo>
                    <a:pt x="953" y="974"/>
                  </a:lnTo>
                  <a:lnTo>
                    <a:pt x="951" y="974"/>
                  </a:lnTo>
                  <a:lnTo>
                    <a:pt x="951" y="974"/>
                  </a:lnTo>
                  <a:lnTo>
                    <a:pt x="949" y="974"/>
                  </a:lnTo>
                  <a:lnTo>
                    <a:pt x="946" y="972"/>
                  </a:lnTo>
                  <a:lnTo>
                    <a:pt x="946" y="969"/>
                  </a:lnTo>
                  <a:lnTo>
                    <a:pt x="946" y="969"/>
                  </a:lnTo>
                  <a:lnTo>
                    <a:pt x="946" y="967"/>
                  </a:lnTo>
                  <a:lnTo>
                    <a:pt x="944" y="969"/>
                  </a:lnTo>
                  <a:lnTo>
                    <a:pt x="944" y="969"/>
                  </a:lnTo>
                  <a:lnTo>
                    <a:pt x="944" y="972"/>
                  </a:lnTo>
                  <a:lnTo>
                    <a:pt x="944" y="972"/>
                  </a:lnTo>
                  <a:lnTo>
                    <a:pt x="942" y="974"/>
                  </a:lnTo>
                  <a:lnTo>
                    <a:pt x="939" y="972"/>
                  </a:lnTo>
                  <a:lnTo>
                    <a:pt x="942" y="972"/>
                  </a:lnTo>
                  <a:lnTo>
                    <a:pt x="942" y="972"/>
                  </a:lnTo>
                  <a:lnTo>
                    <a:pt x="939" y="972"/>
                  </a:lnTo>
                  <a:lnTo>
                    <a:pt x="939" y="969"/>
                  </a:lnTo>
                  <a:lnTo>
                    <a:pt x="942" y="969"/>
                  </a:lnTo>
                  <a:lnTo>
                    <a:pt x="939" y="967"/>
                  </a:lnTo>
                  <a:lnTo>
                    <a:pt x="937" y="967"/>
                  </a:lnTo>
                  <a:lnTo>
                    <a:pt x="932" y="967"/>
                  </a:lnTo>
                  <a:lnTo>
                    <a:pt x="932" y="967"/>
                  </a:lnTo>
                  <a:lnTo>
                    <a:pt x="927" y="965"/>
                  </a:lnTo>
                  <a:lnTo>
                    <a:pt x="927" y="962"/>
                  </a:lnTo>
                  <a:lnTo>
                    <a:pt x="927" y="962"/>
                  </a:lnTo>
                  <a:lnTo>
                    <a:pt x="927" y="960"/>
                  </a:lnTo>
                  <a:lnTo>
                    <a:pt x="927" y="958"/>
                  </a:lnTo>
                  <a:lnTo>
                    <a:pt x="923" y="953"/>
                  </a:lnTo>
                  <a:lnTo>
                    <a:pt x="920" y="953"/>
                  </a:lnTo>
                  <a:lnTo>
                    <a:pt x="918" y="948"/>
                  </a:lnTo>
                  <a:lnTo>
                    <a:pt x="918" y="948"/>
                  </a:lnTo>
                  <a:lnTo>
                    <a:pt x="913" y="946"/>
                  </a:lnTo>
                  <a:lnTo>
                    <a:pt x="911" y="941"/>
                  </a:lnTo>
                  <a:lnTo>
                    <a:pt x="906" y="941"/>
                  </a:lnTo>
                  <a:lnTo>
                    <a:pt x="904" y="941"/>
                  </a:lnTo>
                  <a:lnTo>
                    <a:pt x="904" y="943"/>
                  </a:lnTo>
                  <a:lnTo>
                    <a:pt x="904" y="946"/>
                  </a:lnTo>
                  <a:lnTo>
                    <a:pt x="904" y="948"/>
                  </a:lnTo>
                  <a:lnTo>
                    <a:pt x="901" y="946"/>
                  </a:lnTo>
                  <a:lnTo>
                    <a:pt x="901" y="946"/>
                  </a:lnTo>
                  <a:lnTo>
                    <a:pt x="904" y="939"/>
                  </a:lnTo>
                  <a:lnTo>
                    <a:pt x="908" y="934"/>
                  </a:lnTo>
                  <a:lnTo>
                    <a:pt x="911" y="929"/>
                  </a:lnTo>
                  <a:lnTo>
                    <a:pt x="911" y="927"/>
                  </a:lnTo>
                  <a:lnTo>
                    <a:pt x="908" y="925"/>
                  </a:lnTo>
                  <a:lnTo>
                    <a:pt x="908" y="922"/>
                  </a:lnTo>
                  <a:lnTo>
                    <a:pt x="908" y="922"/>
                  </a:lnTo>
                  <a:lnTo>
                    <a:pt x="908" y="922"/>
                  </a:lnTo>
                  <a:lnTo>
                    <a:pt x="911" y="922"/>
                  </a:lnTo>
                  <a:lnTo>
                    <a:pt x="913" y="922"/>
                  </a:lnTo>
                  <a:lnTo>
                    <a:pt x="918" y="922"/>
                  </a:lnTo>
                  <a:lnTo>
                    <a:pt x="918" y="922"/>
                  </a:lnTo>
                  <a:lnTo>
                    <a:pt x="918" y="927"/>
                  </a:lnTo>
                  <a:lnTo>
                    <a:pt x="920" y="927"/>
                  </a:lnTo>
                  <a:lnTo>
                    <a:pt x="920" y="927"/>
                  </a:lnTo>
                  <a:lnTo>
                    <a:pt x="923" y="927"/>
                  </a:lnTo>
                  <a:lnTo>
                    <a:pt x="923" y="927"/>
                  </a:lnTo>
                  <a:lnTo>
                    <a:pt x="927" y="927"/>
                  </a:lnTo>
                  <a:lnTo>
                    <a:pt x="927" y="927"/>
                  </a:lnTo>
                  <a:lnTo>
                    <a:pt x="927" y="929"/>
                  </a:lnTo>
                  <a:lnTo>
                    <a:pt x="939" y="925"/>
                  </a:lnTo>
                  <a:lnTo>
                    <a:pt x="942" y="925"/>
                  </a:lnTo>
                  <a:lnTo>
                    <a:pt x="944" y="925"/>
                  </a:lnTo>
                  <a:lnTo>
                    <a:pt x="951" y="927"/>
                  </a:lnTo>
                  <a:lnTo>
                    <a:pt x="951" y="927"/>
                  </a:lnTo>
                  <a:lnTo>
                    <a:pt x="953" y="927"/>
                  </a:lnTo>
                  <a:lnTo>
                    <a:pt x="953" y="927"/>
                  </a:lnTo>
                  <a:lnTo>
                    <a:pt x="956" y="925"/>
                  </a:lnTo>
                  <a:lnTo>
                    <a:pt x="958" y="922"/>
                  </a:lnTo>
                  <a:lnTo>
                    <a:pt x="963" y="925"/>
                  </a:lnTo>
                  <a:lnTo>
                    <a:pt x="965" y="925"/>
                  </a:lnTo>
                  <a:lnTo>
                    <a:pt x="963" y="927"/>
                  </a:lnTo>
                  <a:lnTo>
                    <a:pt x="965" y="927"/>
                  </a:lnTo>
                  <a:lnTo>
                    <a:pt x="968" y="927"/>
                  </a:lnTo>
                  <a:lnTo>
                    <a:pt x="968" y="927"/>
                  </a:lnTo>
                  <a:lnTo>
                    <a:pt x="968" y="925"/>
                  </a:lnTo>
                  <a:lnTo>
                    <a:pt x="968" y="925"/>
                  </a:lnTo>
                  <a:lnTo>
                    <a:pt x="968" y="925"/>
                  </a:lnTo>
                  <a:lnTo>
                    <a:pt x="972" y="922"/>
                  </a:lnTo>
                  <a:lnTo>
                    <a:pt x="970" y="920"/>
                  </a:lnTo>
                  <a:lnTo>
                    <a:pt x="965" y="917"/>
                  </a:lnTo>
                  <a:lnTo>
                    <a:pt x="965" y="920"/>
                  </a:lnTo>
                  <a:lnTo>
                    <a:pt x="965" y="922"/>
                  </a:lnTo>
                  <a:lnTo>
                    <a:pt x="965" y="922"/>
                  </a:lnTo>
                  <a:lnTo>
                    <a:pt x="965" y="922"/>
                  </a:lnTo>
                  <a:lnTo>
                    <a:pt x="965" y="920"/>
                  </a:lnTo>
                  <a:lnTo>
                    <a:pt x="965" y="917"/>
                  </a:lnTo>
                  <a:lnTo>
                    <a:pt x="965" y="915"/>
                  </a:lnTo>
                  <a:lnTo>
                    <a:pt x="960" y="913"/>
                  </a:lnTo>
                  <a:lnTo>
                    <a:pt x="956" y="910"/>
                  </a:lnTo>
                  <a:lnTo>
                    <a:pt x="951" y="906"/>
                  </a:lnTo>
                  <a:lnTo>
                    <a:pt x="949" y="906"/>
                  </a:lnTo>
                  <a:lnTo>
                    <a:pt x="944" y="908"/>
                  </a:lnTo>
                  <a:lnTo>
                    <a:pt x="939" y="906"/>
                  </a:lnTo>
                  <a:lnTo>
                    <a:pt x="937" y="906"/>
                  </a:lnTo>
                  <a:lnTo>
                    <a:pt x="937" y="906"/>
                  </a:lnTo>
                  <a:lnTo>
                    <a:pt x="937" y="906"/>
                  </a:lnTo>
                  <a:lnTo>
                    <a:pt x="937" y="903"/>
                  </a:lnTo>
                  <a:lnTo>
                    <a:pt x="932" y="906"/>
                  </a:lnTo>
                  <a:lnTo>
                    <a:pt x="930" y="906"/>
                  </a:lnTo>
                  <a:lnTo>
                    <a:pt x="927" y="906"/>
                  </a:lnTo>
                  <a:lnTo>
                    <a:pt x="925" y="903"/>
                  </a:lnTo>
                  <a:lnTo>
                    <a:pt x="927" y="901"/>
                  </a:lnTo>
                  <a:lnTo>
                    <a:pt x="927" y="901"/>
                  </a:lnTo>
                  <a:lnTo>
                    <a:pt x="927" y="894"/>
                  </a:lnTo>
                  <a:lnTo>
                    <a:pt x="925" y="894"/>
                  </a:lnTo>
                  <a:lnTo>
                    <a:pt x="925" y="891"/>
                  </a:lnTo>
                  <a:lnTo>
                    <a:pt x="927" y="889"/>
                  </a:lnTo>
                  <a:lnTo>
                    <a:pt x="927" y="889"/>
                  </a:lnTo>
                  <a:lnTo>
                    <a:pt x="927" y="884"/>
                  </a:lnTo>
                  <a:lnTo>
                    <a:pt x="925" y="880"/>
                  </a:lnTo>
                  <a:lnTo>
                    <a:pt x="925" y="880"/>
                  </a:lnTo>
                  <a:lnTo>
                    <a:pt x="927" y="880"/>
                  </a:lnTo>
                  <a:lnTo>
                    <a:pt x="927" y="880"/>
                  </a:lnTo>
                  <a:lnTo>
                    <a:pt x="932" y="887"/>
                  </a:lnTo>
                  <a:lnTo>
                    <a:pt x="934" y="891"/>
                  </a:lnTo>
                  <a:lnTo>
                    <a:pt x="937" y="891"/>
                  </a:lnTo>
                  <a:lnTo>
                    <a:pt x="946" y="896"/>
                  </a:lnTo>
                  <a:lnTo>
                    <a:pt x="951" y="899"/>
                  </a:lnTo>
                  <a:lnTo>
                    <a:pt x="956" y="896"/>
                  </a:lnTo>
                  <a:lnTo>
                    <a:pt x="960" y="894"/>
                  </a:lnTo>
                  <a:lnTo>
                    <a:pt x="960" y="889"/>
                  </a:lnTo>
                  <a:lnTo>
                    <a:pt x="958" y="887"/>
                  </a:lnTo>
                  <a:lnTo>
                    <a:pt x="958" y="887"/>
                  </a:lnTo>
                  <a:lnTo>
                    <a:pt x="958" y="887"/>
                  </a:lnTo>
                  <a:lnTo>
                    <a:pt x="960" y="887"/>
                  </a:lnTo>
                  <a:lnTo>
                    <a:pt x="960" y="884"/>
                  </a:lnTo>
                  <a:lnTo>
                    <a:pt x="960" y="884"/>
                  </a:lnTo>
                  <a:lnTo>
                    <a:pt x="958" y="884"/>
                  </a:lnTo>
                  <a:lnTo>
                    <a:pt x="956" y="884"/>
                  </a:lnTo>
                  <a:lnTo>
                    <a:pt x="953" y="884"/>
                  </a:lnTo>
                  <a:lnTo>
                    <a:pt x="949" y="884"/>
                  </a:lnTo>
                  <a:lnTo>
                    <a:pt x="946" y="882"/>
                  </a:lnTo>
                  <a:lnTo>
                    <a:pt x="944" y="882"/>
                  </a:lnTo>
                  <a:lnTo>
                    <a:pt x="944" y="884"/>
                  </a:lnTo>
                  <a:lnTo>
                    <a:pt x="942" y="884"/>
                  </a:lnTo>
                  <a:lnTo>
                    <a:pt x="939" y="884"/>
                  </a:lnTo>
                  <a:lnTo>
                    <a:pt x="939" y="884"/>
                  </a:lnTo>
                  <a:lnTo>
                    <a:pt x="939" y="882"/>
                  </a:lnTo>
                  <a:lnTo>
                    <a:pt x="937" y="882"/>
                  </a:lnTo>
                  <a:lnTo>
                    <a:pt x="937" y="882"/>
                  </a:lnTo>
                  <a:lnTo>
                    <a:pt x="939" y="882"/>
                  </a:lnTo>
                  <a:lnTo>
                    <a:pt x="942" y="880"/>
                  </a:lnTo>
                  <a:lnTo>
                    <a:pt x="942" y="877"/>
                  </a:lnTo>
                  <a:lnTo>
                    <a:pt x="939" y="877"/>
                  </a:lnTo>
                  <a:lnTo>
                    <a:pt x="934" y="875"/>
                  </a:lnTo>
                  <a:lnTo>
                    <a:pt x="930" y="875"/>
                  </a:lnTo>
                  <a:lnTo>
                    <a:pt x="927" y="875"/>
                  </a:lnTo>
                  <a:lnTo>
                    <a:pt x="925" y="873"/>
                  </a:lnTo>
                  <a:lnTo>
                    <a:pt x="920" y="875"/>
                  </a:lnTo>
                  <a:lnTo>
                    <a:pt x="916" y="873"/>
                  </a:lnTo>
                  <a:lnTo>
                    <a:pt x="913" y="875"/>
                  </a:lnTo>
                  <a:lnTo>
                    <a:pt x="913" y="875"/>
                  </a:lnTo>
                  <a:lnTo>
                    <a:pt x="911" y="877"/>
                  </a:lnTo>
                  <a:lnTo>
                    <a:pt x="906" y="877"/>
                  </a:lnTo>
                  <a:lnTo>
                    <a:pt x="904" y="880"/>
                  </a:lnTo>
                  <a:lnTo>
                    <a:pt x="904" y="880"/>
                  </a:lnTo>
                  <a:lnTo>
                    <a:pt x="897" y="880"/>
                  </a:lnTo>
                  <a:lnTo>
                    <a:pt x="892" y="882"/>
                  </a:lnTo>
                  <a:lnTo>
                    <a:pt x="890" y="884"/>
                  </a:lnTo>
                  <a:lnTo>
                    <a:pt x="892" y="887"/>
                  </a:lnTo>
                  <a:lnTo>
                    <a:pt x="892" y="891"/>
                  </a:lnTo>
                  <a:lnTo>
                    <a:pt x="890" y="891"/>
                  </a:lnTo>
                  <a:lnTo>
                    <a:pt x="885" y="889"/>
                  </a:lnTo>
                  <a:lnTo>
                    <a:pt x="885" y="887"/>
                  </a:lnTo>
                  <a:lnTo>
                    <a:pt x="885" y="887"/>
                  </a:lnTo>
                  <a:lnTo>
                    <a:pt x="885" y="884"/>
                  </a:lnTo>
                  <a:lnTo>
                    <a:pt x="890" y="884"/>
                  </a:lnTo>
                  <a:lnTo>
                    <a:pt x="890" y="882"/>
                  </a:lnTo>
                  <a:lnTo>
                    <a:pt x="890" y="882"/>
                  </a:lnTo>
                  <a:lnTo>
                    <a:pt x="887" y="877"/>
                  </a:lnTo>
                  <a:lnTo>
                    <a:pt x="885" y="875"/>
                  </a:lnTo>
                  <a:lnTo>
                    <a:pt x="880" y="870"/>
                  </a:lnTo>
                  <a:lnTo>
                    <a:pt x="878" y="870"/>
                  </a:lnTo>
                  <a:lnTo>
                    <a:pt x="875" y="868"/>
                  </a:lnTo>
                  <a:lnTo>
                    <a:pt x="875" y="868"/>
                  </a:lnTo>
                  <a:lnTo>
                    <a:pt x="878" y="868"/>
                  </a:lnTo>
                  <a:lnTo>
                    <a:pt x="880" y="865"/>
                  </a:lnTo>
                  <a:lnTo>
                    <a:pt x="878" y="863"/>
                  </a:lnTo>
                  <a:lnTo>
                    <a:pt x="873" y="863"/>
                  </a:lnTo>
                  <a:lnTo>
                    <a:pt x="873" y="861"/>
                  </a:lnTo>
                  <a:lnTo>
                    <a:pt x="875" y="861"/>
                  </a:lnTo>
                  <a:lnTo>
                    <a:pt x="878" y="861"/>
                  </a:lnTo>
                  <a:lnTo>
                    <a:pt x="878" y="861"/>
                  </a:lnTo>
                  <a:lnTo>
                    <a:pt x="878" y="858"/>
                  </a:lnTo>
                  <a:lnTo>
                    <a:pt x="875" y="858"/>
                  </a:lnTo>
                  <a:lnTo>
                    <a:pt x="875" y="858"/>
                  </a:lnTo>
                  <a:lnTo>
                    <a:pt x="875" y="858"/>
                  </a:lnTo>
                  <a:lnTo>
                    <a:pt x="875" y="858"/>
                  </a:lnTo>
                  <a:lnTo>
                    <a:pt x="878" y="856"/>
                  </a:lnTo>
                  <a:lnTo>
                    <a:pt x="878" y="856"/>
                  </a:lnTo>
                  <a:lnTo>
                    <a:pt x="880" y="856"/>
                  </a:lnTo>
                  <a:lnTo>
                    <a:pt x="882" y="856"/>
                  </a:lnTo>
                  <a:lnTo>
                    <a:pt x="885" y="854"/>
                  </a:lnTo>
                  <a:lnTo>
                    <a:pt x="887" y="854"/>
                  </a:lnTo>
                  <a:lnTo>
                    <a:pt x="892" y="849"/>
                  </a:lnTo>
                  <a:lnTo>
                    <a:pt x="892" y="849"/>
                  </a:lnTo>
                  <a:lnTo>
                    <a:pt x="894" y="851"/>
                  </a:lnTo>
                  <a:lnTo>
                    <a:pt x="897" y="851"/>
                  </a:lnTo>
                  <a:lnTo>
                    <a:pt x="901" y="851"/>
                  </a:lnTo>
                  <a:lnTo>
                    <a:pt x="901" y="849"/>
                  </a:lnTo>
                  <a:lnTo>
                    <a:pt x="904" y="844"/>
                  </a:lnTo>
                  <a:lnTo>
                    <a:pt x="904" y="842"/>
                  </a:lnTo>
                  <a:lnTo>
                    <a:pt x="916" y="837"/>
                  </a:lnTo>
                  <a:lnTo>
                    <a:pt x="920" y="835"/>
                  </a:lnTo>
                  <a:lnTo>
                    <a:pt x="923" y="832"/>
                  </a:lnTo>
                  <a:lnTo>
                    <a:pt x="925" y="832"/>
                  </a:lnTo>
                  <a:lnTo>
                    <a:pt x="927" y="832"/>
                  </a:lnTo>
                  <a:lnTo>
                    <a:pt x="927" y="825"/>
                  </a:lnTo>
                  <a:lnTo>
                    <a:pt x="927" y="825"/>
                  </a:lnTo>
                  <a:lnTo>
                    <a:pt x="925" y="825"/>
                  </a:lnTo>
                  <a:lnTo>
                    <a:pt x="927" y="818"/>
                  </a:lnTo>
                  <a:lnTo>
                    <a:pt x="932" y="821"/>
                  </a:lnTo>
                  <a:lnTo>
                    <a:pt x="934" y="821"/>
                  </a:lnTo>
                  <a:lnTo>
                    <a:pt x="937" y="821"/>
                  </a:lnTo>
                  <a:lnTo>
                    <a:pt x="944" y="818"/>
                  </a:lnTo>
                  <a:lnTo>
                    <a:pt x="946" y="816"/>
                  </a:lnTo>
                  <a:lnTo>
                    <a:pt x="949" y="813"/>
                  </a:lnTo>
                  <a:lnTo>
                    <a:pt x="949" y="811"/>
                  </a:lnTo>
                  <a:lnTo>
                    <a:pt x="946" y="809"/>
                  </a:lnTo>
                  <a:lnTo>
                    <a:pt x="949" y="809"/>
                  </a:lnTo>
                  <a:lnTo>
                    <a:pt x="949" y="809"/>
                  </a:lnTo>
                  <a:lnTo>
                    <a:pt x="951" y="809"/>
                  </a:lnTo>
                  <a:lnTo>
                    <a:pt x="951" y="809"/>
                  </a:lnTo>
                  <a:lnTo>
                    <a:pt x="951" y="806"/>
                  </a:lnTo>
                  <a:lnTo>
                    <a:pt x="953" y="806"/>
                  </a:lnTo>
                  <a:lnTo>
                    <a:pt x="953" y="804"/>
                  </a:lnTo>
                  <a:lnTo>
                    <a:pt x="958" y="804"/>
                  </a:lnTo>
                  <a:lnTo>
                    <a:pt x="958" y="806"/>
                  </a:lnTo>
                  <a:lnTo>
                    <a:pt x="956" y="806"/>
                  </a:lnTo>
                  <a:lnTo>
                    <a:pt x="953" y="809"/>
                  </a:lnTo>
                  <a:lnTo>
                    <a:pt x="953" y="809"/>
                  </a:lnTo>
                  <a:lnTo>
                    <a:pt x="953" y="811"/>
                  </a:lnTo>
                  <a:lnTo>
                    <a:pt x="953" y="811"/>
                  </a:lnTo>
                  <a:lnTo>
                    <a:pt x="953" y="811"/>
                  </a:lnTo>
                  <a:lnTo>
                    <a:pt x="951" y="813"/>
                  </a:lnTo>
                  <a:lnTo>
                    <a:pt x="951" y="811"/>
                  </a:lnTo>
                  <a:lnTo>
                    <a:pt x="946" y="818"/>
                  </a:lnTo>
                  <a:lnTo>
                    <a:pt x="939" y="823"/>
                  </a:lnTo>
                  <a:lnTo>
                    <a:pt x="932" y="823"/>
                  </a:lnTo>
                  <a:lnTo>
                    <a:pt x="932" y="823"/>
                  </a:lnTo>
                  <a:lnTo>
                    <a:pt x="930" y="825"/>
                  </a:lnTo>
                  <a:lnTo>
                    <a:pt x="932" y="825"/>
                  </a:lnTo>
                  <a:lnTo>
                    <a:pt x="934" y="828"/>
                  </a:lnTo>
                  <a:lnTo>
                    <a:pt x="937" y="830"/>
                  </a:lnTo>
                  <a:lnTo>
                    <a:pt x="939" y="832"/>
                  </a:lnTo>
                  <a:lnTo>
                    <a:pt x="939" y="832"/>
                  </a:lnTo>
                  <a:lnTo>
                    <a:pt x="939" y="830"/>
                  </a:lnTo>
                  <a:lnTo>
                    <a:pt x="939" y="830"/>
                  </a:lnTo>
                  <a:lnTo>
                    <a:pt x="937" y="828"/>
                  </a:lnTo>
                  <a:lnTo>
                    <a:pt x="937" y="828"/>
                  </a:lnTo>
                  <a:lnTo>
                    <a:pt x="939" y="828"/>
                  </a:lnTo>
                  <a:lnTo>
                    <a:pt x="946" y="823"/>
                  </a:lnTo>
                  <a:lnTo>
                    <a:pt x="946" y="823"/>
                  </a:lnTo>
                  <a:lnTo>
                    <a:pt x="946" y="823"/>
                  </a:lnTo>
                  <a:lnTo>
                    <a:pt x="946" y="821"/>
                  </a:lnTo>
                  <a:lnTo>
                    <a:pt x="946" y="821"/>
                  </a:lnTo>
                  <a:lnTo>
                    <a:pt x="949" y="823"/>
                  </a:lnTo>
                  <a:lnTo>
                    <a:pt x="949" y="821"/>
                  </a:lnTo>
                  <a:lnTo>
                    <a:pt x="951" y="818"/>
                  </a:lnTo>
                  <a:lnTo>
                    <a:pt x="953" y="816"/>
                  </a:lnTo>
                  <a:lnTo>
                    <a:pt x="956" y="816"/>
                  </a:lnTo>
                  <a:lnTo>
                    <a:pt x="958" y="813"/>
                  </a:lnTo>
                  <a:lnTo>
                    <a:pt x="960" y="813"/>
                  </a:lnTo>
                  <a:lnTo>
                    <a:pt x="963" y="813"/>
                  </a:lnTo>
                  <a:lnTo>
                    <a:pt x="963" y="813"/>
                  </a:lnTo>
                  <a:lnTo>
                    <a:pt x="965" y="811"/>
                  </a:lnTo>
                  <a:lnTo>
                    <a:pt x="968" y="806"/>
                  </a:lnTo>
                  <a:lnTo>
                    <a:pt x="968" y="806"/>
                  </a:lnTo>
                  <a:lnTo>
                    <a:pt x="968" y="804"/>
                  </a:lnTo>
                  <a:lnTo>
                    <a:pt x="970" y="799"/>
                  </a:lnTo>
                  <a:lnTo>
                    <a:pt x="972" y="799"/>
                  </a:lnTo>
                  <a:lnTo>
                    <a:pt x="977" y="792"/>
                  </a:lnTo>
                  <a:lnTo>
                    <a:pt x="977" y="790"/>
                  </a:lnTo>
                  <a:lnTo>
                    <a:pt x="977" y="785"/>
                  </a:lnTo>
                  <a:lnTo>
                    <a:pt x="975" y="785"/>
                  </a:lnTo>
                  <a:lnTo>
                    <a:pt x="972" y="783"/>
                  </a:lnTo>
                  <a:lnTo>
                    <a:pt x="972" y="783"/>
                  </a:lnTo>
                  <a:lnTo>
                    <a:pt x="970" y="783"/>
                  </a:lnTo>
                  <a:lnTo>
                    <a:pt x="970" y="780"/>
                  </a:lnTo>
                  <a:lnTo>
                    <a:pt x="970" y="783"/>
                  </a:lnTo>
                  <a:lnTo>
                    <a:pt x="970" y="780"/>
                  </a:lnTo>
                  <a:lnTo>
                    <a:pt x="972" y="780"/>
                  </a:lnTo>
                  <a:lnTo>
                    <a:pt x="972" y="780"/>
                  </a:lnTo>
                  <a:lnTo>
                    <a:pt x="975" y="776"/>
                  </a:lnTo>
                  <a:lnTo>
                    <a:pt x="977" y="773"/>
                  </a:lnTo>
                  <a:lnTo>
                    <a:pt x="977" y="769"/>
                  </a:lnTo>
                  <a:lnTo>
                    <a:pt x="977" y="769"/>
                  </a:lnTo>
                  <a:lnTo>
                    <a:pt x="977" y="766"/>
                  </a:lnTo>
                  <a:lnTo>
                    <a:pt x="984" y="764"/>
                  </a:lnTo>
                  <a:lnTo>
                    <a:pt x="984" y="766"/>
                  </a:lnTo>
                  <a:lnTo>
                    <a:pt x="986" y="769"/>
                  </a:lnTo>
                  <a:lnTo>
                    <a:pt x="986" y="771"/>
                  </a:lnTo>
                  <a:lnTo>
                    <a:pt x="986" y="773"/>
                  </a:lnTo>
                  <a:lnTo>
                    <a:pt x="984" y="773"/>
                  </a:lnTo>
                  <a:lnTo>
                    <a:pt x="986" y="776"/>
                  </a:lnTo>
                  <a:lnTo>
                    <a:pt x="986" y="778"/>
                  </a:lnTo>
                  <a:lnTo>
                    <a:pt x="991" y="780"/>
                  </a:lnTo>
                  <a:lnTo>
                    <a:pt x="991" y="780"/>
                  </a:lnTo>
                  <a:lnTo>
                    <a:pt x="996" y="780"/>
                  </a:lnTo>
                  <a:lnTo>
                    <a:pt x="1003" y="778"/>
                  </a:lnTo>
                  <a:lnTo>
                    <a:pt x="1008" y="773"/>
                  </a:lnTo>
                  <a:lnTo>
                    <a:pt x="1010" y="773"/>
                  </a:lnTo>
                  <a:lnTo>
                    <a:pt x="1027" y="771"/>
                  </a:lnTo>
                  <a:lnTo>
                    <a:pt x="1031" y="771"/>
                  </a:lnTo>
                  <a:lnTo>
                    <a:pt x="1036" y="766"/>
                  </a:lnTo>
                  <a:lnTo>
                    <a:pt x="1041" y="769"/>
                  </a:lnTo>
                  <a:lnTo>
                    <a:pt x="1043" y="766"/>
                  </a:lnTo>
                  <a:lnTo>
                    <a:pt x="1046" y="766"/>
                  </a:lnTo>
                  <a:lnTo>
                    <a:pt x="1048" y="766"/>
                  </a:lnTo>
                  <a:lnTo>
                    <a:pt x="1053" y="761"/>
                  </a:lnTo>
                  <a:lnTo>
                    <a:pt x="1057" y="759"/>
                  </a:lnTo>
                  <a:lnTo>
                    <a:pt x="1060" y="761"/>
                  </a:lnTo>
                  <a:lnTo>
                    <a:pt x="1064" y="761"/>
                  </a:lnTo>
                  <a:lnTo>
                    <a:pt x="1067" y="761"/>
                  </a:lnTo>
                  <a:lnTo>
                    <a:pt x="1069" y="757"/>
                  </a:lnTo>
                  <a:lnTo>
                    <a:pt x="1067" y="754"/>
                  </a:lnTo>
                  <a:lnTo>
                    <a:pt x="1072" y="750"/>
                  </a:lnTo>
                  <a:lnTo>
                    <a:pt x="1076" y="750"/>
                  </a:lnTo>
                  <a:lnTo>
                    <a:pt x="1076" y="750"/>
                  </a:lnTo>
                  <a:lnTo>
                    <a:pt x="1076" y="745"/>
                  </a:lnTo>
                  <a:lnTo>
                    <a:pt x="1076" y="743"/>
                  </a:lnTo>
                  <a:lnTo>
                    <a:pt x="1076" y="740"/>
                  </a:lnTo>
                  <a:lnTo>
                    <a:pt x="1079" y="740"/>
                  </a:lnTo>
                  <a:lnTo>
                    <a:pt x="1081" y="733"/>
                  </a:lnTo>
                  <a:lnTo>
                    <a:pt x="1079" y="731"/>
                  </a:lnTo>
                  <a:lnTo>
                    <a:pt x="1074" y="724"/>
                  </a:lnTo>
                  <a:lnTo>
                    <a:pt x="1074" y="721"/>
                  </a:lnTo>
                  <a:lnTo>
                    <a:pt x="1076" y="719"/>
                  </a:lnTo>
                  <a:lnTo>
                    <a:pt x="1081" y="719"/>
                  </a:lnTo>
                  <a:lnTo>
                    <a:pt x="1083" y="714"/>
                  </a:lnTo>
                  <a:lnTo>
                    <a:pt x="1088" y="712"/>
                  </a:lnTo>
                  <a:lnTo>
                    <a:pt x="1091" y="709"/>
                  </a:lnTo>
                  <a:lnTo>
                    <a:pt x="1093" y="707"/>
                  </a:lnTo>
                  <a:lnTo>
                    <a:pt x="1095" y="707"/>
                  </a:lnTo>
                  <a:lnTo>
                    <a:pt x="1095" y="705"/>
                  </a:lnTo>
                  <a:lnTo>
                    <a:pt x="1100" y="702"/>
                  </a:lnTo>
                  <a:lnTo>
                    <a:pt x="1102" y="702"/>
                  </a:lnTo>
                  <a:lnTo>
                    <a:pt x="1102" y="700"/>
                  </a:lnTo>
                  <a:lnTo>
                    <a:pt x="1100" y="693"/>
                  </a:lnTo>
                  <a:lnTo>
                    <a:pt x="1100" y="691"/>
                  </a:lnTo>
                  <a:lnTo>
                    <a:pt x="1098" y="686"/>
                  </a:lnTo>
                  <a:lnTo>
                    <a:pt x="1095" y="683"/>
                  </a:lnTo>
                  <a:lnTo>
                    <a:pt x="1098" y="681"/>
                  </a:lnTo>
                  <a:lnTo>
                    <a:pt x="1098" y="681"/>
                  </a:lnTo>
                  <a:lnTo>
                    <a:pt x="1102" y="683"/>
                  </a:lnTo>
                  <a:lnTo>
                    <a:pt x="1105" y="681"/>
                  </a:lnTo>
                  <a:lnTo>
                    <a:pt x="1107" y="679"/>
                  </a:lnTo>
                  <a:lnTo>
                    <a:pt x="1107" y="679"/>
                  </a:lnTo>
                  <a:lnTo>
                    <a:pt x="1112" y="672"/>
                  </a:lnTo>
                  <a:lnTo>
                    <a:pt x="1112" y="672"/>
                  </a:lnTo>
                  <a:lnTo>
                    <a:pt x="1117" y="672"/>
                  </a:lnTo>
                  <a:lnTo>
                    <a:pt x="1119" y="672"/>
                  </a:lnTo>
                  <a:lnTo>
                    <a:pt x="1119" y="669"/>
                  </a:lnTo>
                  <a:lnTo>
                    <a:pt x="1121" y="665"/>
                  </a:lnTo>
                  <a:lnTo>
                    <a:pt x="1124" y="662"/>
                  </a:lnTo>
                  <a:lnTo>
                    <a:pt x="1124" y="657"/>
                  </a:lnTo>
                  <a:lnTo>
                    <a:pt x="1124" y="653"/>
                  </a:lnTo>
                  <a:lnTo>
                    <a:pt x="1124" y="648"/>
                  </a:lnTo>
                  <a:lnTo>
                    <a:pt x="1121" y="643"/>
                  </a:lnTo>
                  <a:lnTo>
                    <a:pt x="1124" y="639"/>
                  </a:lnTo>
                  <a:lnTo>
                    <a:pt x="1128" y="639"/>
                  </a:lnTo>
                  <a:lnTo>
                    <a:pt x="1128" y="639"/>
                  </a:lnTo>
                  <a:lnTo>
                    <a:pt x="1128" y="639"/>
                  </a:lnTo>
                  <a:lnTo>
                    <a:pt x="1131" y="641"/>
                  </a:lnTo>
                  <a:lnTo>
                    <a:pt x="1131" y="641"/>
                  </a:lnTo>
                  <a:lnTo>
                    <a:pt x="1128" y="641"/>
                  </a:lnTo>
                  <a:lnTo>
                    <a:pt x="1128" y="641"/>
                  </a:lnTo>
                  <a:lnTo>
                    <a:pt x="1128" y="641"/>
                  </a:lnTo>
                  <a:lnTo>
                    <a:pt x="1128" y="643"/>
                  </a:lnTo>
                  <a:lnTo>
                    <a:pt x="1128" y="643"/>
                  </a:lnTo>
                  <a:lnTo>
                    <a:pt x="1128" y="646"/>
                  </a:lnTo>
                  <a:lnTo>
                    <a:pt x="1128" y="646"/>
                  </a:lnTo>
                  <a:lnTo>
                    <a:pt x="1131" y="643"/>
                  </a:lnTo>
                  <a:lnTo>
                    <a:pt x="1131" y="643"/>
                  </a:lnTo>
                  <a:lnTo>
                    <a:pt x="1131" y="646"/>
                  </a:lnTo>
                  <a:lnTo>
                    <a:pt x="1128" y="646"/>
                  </a:lnTo>
                  <a:lnTo>
                    <a:pt x="1128" y="648"/>
                  </a:lnTo>
                  <a:lnTo>
                    <a:pt x="1128" y="648"/>
                  </a:lnTo>
                  <a:lnTo>
                    <a:pt x="1133" y="650"/>
                  </a:lnTo>
                  <a:lnTo>
                    <a:pt x="1133" y="653"/>
                  </a:lnTo>
                  <a:lnTo>
                    <a:pt x="1131" y="653"/>
                  </a:lnTo>
                  <a:lnTo>
                    <a:pt x="1131" y="655"/>
                  </a:lnTo>
                  <a:lnTo>
                    <a:pt x="1131" y="657"/>
                  </a:lnTo>
                  <a:lnTo>
                    <a:pt x="1131" y="657"/>
                  </a:lnTo>
                  <a:lnTo>
                    <a:pt x="1133" y="657"/>
                  </a:lnTo>
                  <a:lnTo>
                    <a:pt x="1138" y="657"/>
                  </a:lnTo>
                  <a:lnTo>
                    <a:pt x="1140" y="653"/>
                  </a:lnTo>
                  <a:lnTo>
                    <a:pt x="1138" y="650"/>
                  </a:lnTo>
                  <a:lnTo>
                    <a:pt x="1140" y="650"/>
                  </a:lnTo>
                  <a:lnTo>
                    <a:pt x="1140" y="648"/>
                  </a:lnTo>
                  <a:lnTo>
                    <a:pt x="1138" y="648"/>
                  </a:lnTo>
                  <a:lnTo>
                    <a:pt x="1140" y="643"/>
                  </a:lnTo>
                  <a:lnTo>
                    <a:pt x="1140" y="643"/>
                  </a:lnTo>
                  <a:lnTo>
                    <a:pt x="1143" y="643"/>
                  </a:lnTo>
                  <a:lnTo>
                    <a:pt x="1143" y="648"/>
                  </a:lnTo>
                  <a:lnTo>
                    <a:pt x="1145" y="646"/>
                  </a:lnTo>
                  <a:lnTo>
                    <a:pt x="1147" y="646"/>
                  </a:lnTo>
                  <a:lnTo>
                    <a:pt x="1150" y="648"/>
                  </a:lnTo>
                  <a:lnTo>
                    <a:pt x="1147" y="650"/>
                  </a:lnTo>
                  <a:lnTo>
                    <a:pt x="1150" y="650"/>
                  </a:lnTo>
                  <a:lnTo>
                    <a:pt x="1152" y="648"/>
                  </a:lnTo>
                  <a:lnTo>
                    <a:pt x="1150" y="648"/>
                  </a:lnTo>
                  <a:lnTo>
                    <a:pt x="1150" y="646"/>
                  </a:lnTo>
                  <a:lnTo>
                    <a:pt x="1150" y="646"/>
                  </a:lnTo>
                  <a:lnTo>
                    <a:pt x="1152" y="646"/>
                  </a:lnTo>
                  <a:lnTo>
                    <a:pt x="1152" y="646"/>
                  </a:lnTo>
                  <a:lnTo>
                    <a:pt x="1152" y="643"/>
                  </a:lnTo>
                  <a:lnTo>
                    <a:pt x="1150" y="643"/>
                  </a:lnTo>
                  <a:lnTo>
                    <a:pt x="1145" y="646"/>
                  </a:lnTo>
                  <a:lnTo>
                    <a:pt x="1145" y="643"/>
                  </a:lnTo>
                  <a:lnTo>
                    <a:pt x="1147" y="643"/>
                  </a:lnTo>
                  <a:lnTo>
                    <a:pt x="1147" y="639"/>
                  </a:lnTo>
                  <a:lnTo>
                    <a:pt x="1147" y="639"/>
                  </a:lnTo>
                  <a:lnTo>
                    <a:pt x="1145" y="641"/>
                  </a:lnTo>
                  <a:lnTo>
                    <a:pt x="1140" y="643"/>
                  </a:lnTo>
                  <a:lnTo>
                    <a:pt x="1140" y="643"/>
                  </a:lnTo>
                  <a:lnTo>
                    <a:pt x="1140" y="641"/>
                  </a:lnTo>
                  <a:lnTo>
                    <a:pt x="1140" y="641"/>
                  </a:lnTo>
                  <a:lnTo>
                    <a:pt x="1145" y="639"/>
                  </a:lnTo>
                  <a:lnTo>
                    <a:pt x="1145" y="636"/>
                  </a:lnTo>
                  <a:lnTo>
                    <a:pt x="1145" y="636"/>
                  </a:lnTo>
                  <a:lnTo>
                    <a:pt x="1143" y="639"/>
                  </a:lnTo>
                  <a:lnTo>
                    <a:pt x="1143" y="636"/>
                  </a:lnTo>
                  <a:lnTo>
                    <a:pt x="1145" y="634"/>
                  </a:lnTo>
                  <a:lnTo>
                    <a:pt x="1150" y="634"/>
                  </a:lnTo>
                  <a:lnTo>
                    <a:pt x="1150" y="631"/>
                  </a:lnTo>
                  <a:lnTo>
                    <a:pt x="1150" y="631"/>
                  </a:lnTo>
                  <a:lnTo>
                    <a:pt x="1145" y="634"/>
                  </a:lnTo>
                  <a:lnTo>
                    <a:pt x="1140" y="634"/>
                  </a:lnTo>
                  <a:lnTo>
                    <a:pt x="1140" y="634"/>
                  </a:lnTo>
                  <a:lnTo>
                    <a:pt x="1138" y="634"/>
                  </a:lnTo>
                  <a:lnTo>
                    <a:pt x="1133" y="634"/>
                  </a:lnTo>
                  <a:lnTo>
                    <a:pt x="1133" y="634"/>
                  </a:lnTo>
                  <a:lnTo>
                    <a:pt x="1133" y="634"/>
                  </a:lnTo>
                  <a:lnTo>
                    <a:pt x="1138" y="631"/>
                  </a:lnTo>
                  <a:lnTo>
                    <a:pt x="1140" y="631"/>
                  </a:lnTo>
                  <a:lnTo>
                    <a:pt x="1143" y="629"/>
                  </a:lnTo>
                  <a:lnTo>
                    <a:pt x="1145" y="627"/>
                  </a:lnTo>
                  <a:lnTo>
                    <a:pt x="1145" y="624"/>
                  </a:lnTo>
                  <a:lnTo>
                    <a:pt x="1147" y="624"/>
                  </a:lnTo>
                  <a:lnTo>
                    <a:pt x="1145" y="622"/>
                  </a:lnTo>
                  <a:lnTo>
                    <a:pt x="1145" y="622"/>
                  </a:lnTo>
                  <a:lnTo>
                    <a:pt x="1147" y="620"/>
                  </a:lnTo>
                  <a:lnTo>
                    <a:pt x="1147" y="620"/>
                  </a:lnTo>
                  <a:lnTo>
                    <a:pt x="1150" y="615"/>
                  </a:lnTo>
                  <a:lnTo>
                    <a:pt x="1150" y="615"/>
                  </a:lnTo>
                  <a:lnTo>
                    <a:pt x="1147" y="615"/>
                  </a:lnTo>
                  <a:lnTo>
                    <a:pt x="1145" y="617"/>
                  </a:lnTo>
                  <a:lnTo>
                    <a:pt x="1143" y="620"/>
                  </a:lnTo>
                  <a:lnTo>
                    <a:pt x="1140" y="620"/>
                  </a:lnTo>
                  <a:lnTo>
                    <a:pt x="1140" y="620"/>
                  </a:lnTo>
                  <a:lnTo>
                    <a:pt x="1143" y="617"/>
                  </a:lnTo>
                  <a:lnTo>
                    <a:pt x="1143" y="615"/>
                  </a:lnTo>
                  <a:lnTo>
                    <a:pt x="1143" y="615"/>
                  </a:lnTo>
                  <a:lnTo>
                    <a:pt x="1140" y="615"/>
                  </a:lnTo>
                  <a:lnTo>
                    <a:pt x="1140" y="617"/>
                  </a:lnTo>
                  <a:lnTo>
                    <a:pt x="1138" y="617"/>
                  </a:lnTo>
                  <a:lnTo>
                    <a:pt x="1138" y="620"/>
                  </a:lnTo>
                  <a:lnTo>
                    <a:pt x="1138" y="620"/>
                  </a:lnTo>
                  <a:lnTo>
                    <a:pt x="1138" y="622"/>
                  </a:lnTo>
                  <a:lnTo>
                    <a:pt x="1133" y="627"/>
                  </a:lnTo>
                  <a:lnTo>
                    <a:pt x="1131" y="629"/>
                  </a:lnTo>
                  <a:lnTo>
                    <a:pt x="1128" y="631"/>
                  </a:lnTo>
                  <a:lnTo>
                    <a:pt x="1126" y="631"/>
                  </a:lnTo>
                  <a:lnTo>
                    <a:pt x="1126" y="634"/>
                  </a:lnTo>
                  <a:lnTo>
                    <a:pt x="1124" y="636"/>
                  </a:lnTo>
                  <a:lnTo>
                    <a:pt x="1124" y="631"/>
                  </a:lnTo>
                  <a:lnTo>
                    <a:pt x="1126" y="629"/>
                  </a:lnTo>
                  <a:lnTo>
                    <a:pt x="1124" y="627"/>
                  </a:lnTo>
                  <a:lnTo>
                    <a:pt x="1124" y="624"/>
                  </a:lnTo>
                  <a:lnTo>
                    <a:pt x="1124" y="624"/>
                  </a:lnTo>
                  <a:lnTo>
                    <a:pt x="1124" y="622"/>
                  </a:lnTo>
                  <a:lnTo>
                    <a:pt x="1128" y="622"/>
                  </a:lnTo>
                  <a:lnTo>
                    <a:pt x="1128" y="620"/>
                  </a:lnTo>
                  <a:lnTo>
                    <a:pt x="1128" y="620"/>
                  </a:lnTo>
                  <a:lnTo>
                    <a:pt x="1128" y="620"/>
                  </a:lnTo>
                  <a:lnTo>
                    <a:pt x="1126" y="620"/>
                  </a:lnTo>
                  <a:lnTo>
                    <a:pt x="1124" y="620"/>
                  </a:lnTo>
                  <a:lnTo>
                    <a:pt x="1119" y="622"/>
                  </a:lnTo>
                  <a:lnTo>
                    <a:pt x="1121" y="622"/>
                  </a:lnTo>
                  <a:lnTo>
                    <a:pt x="1117" y="624"/>
                  </a:lnTo>
                  <a:lnTo>
                    <a:pt x="1117" y="624"/>
                  </a:lnTo>
                  <a:lnTo>
                    <a:pt x="1117" y="627"/>
                  </a:lnTo>
                  <a:lnTo>
                    <a:pt x="1119" y="627"/>
                  </a:lnTo>
                  <a:lnTo>
                    <a:pt x="1121" y="627"/>
                  </a:lnTo>
                  <a:lnTo>
                    <a:pt x="1121" y="629"/>
                  </a:lnTo>
                  <a:lnTo>
                    <a:pt x="1119" y="629"/>
                  </a:lnTo>
                  <a:lnTo>
                    <a:pt x="1114" y="624"/>
                  </a:lnTo>
                  <a:lnTo>
                    <a:pt x="1114" y="624"/>
                  </a:lnTo>
                  <a:lnTo>
                    <a:pt x="1112" y="629"/>
                  </a:lnTo>
                  <a:lnTo>
                    <a:pt x="1105" y="631"/>
                  </a:lnTo>
                  <a:lnTo>
                    <a:pt x="1105" y="634"/>
                  </a:lnTo>
                  <a:lnTo>
                    <a:pt x="1100" y="634"/>
                  </a:lnTo>
                  <a:lnTo>
                    <a:pt x="1093" y="639"/>
                  </a:lnTo>
                  <a:lnTo>
                    <a:pt x="1091" y="643"/>
                  </a:lnTo>
                  <a:lnTo>
                    <a:pt x="1088" y="643"/>
                  </a:lnTo>
                  <a:lnTo>
                    <a:pt x="1083" y="646"/>
                  </a:lnTo>
                  <a:lnTo>
                    <a:pt x="1081" y="648"/>
                  </a:lnTo>
                  <a:lnTo>
                    <a:pt x="1079" y="648"/>
                  </a:lnTo>
                  <a:lnTo>
                    <a:pt x="1076" y="650"/>
                  </a:lnTo>
                  <a:lnTo>
                    <a:pt x="1072" y="653"/>
                  </a:lnTo>
                  <a:lnTo>
                    <a:pt x="1067" y="655"/>
                  </a:lnTo>
                  <a:lnTo>
                    <a:pt x="1062" y="655"/>
                  </a:lnTo>
                  <a:lnTo>
                    <a:pt x="1060" y="657"/>
                  </a:lnTo>
                  <a:lnTo>
                    <a:pt x="1060" y="657"/>
                  </a:lnTo>
                  <a:lnTo>
                    <a:pt x="1060" y="657"/>
                  </a:lnTo>
                  <a:lnTo>
                    <a:pt x="1060" y="655"/>
                  </a:lnTo>
                  <a:lnTo>
                    <a:pt x="1057" y="653"/>
                  </a:lnTo>
                  <a:lnTo>
                    <a:pt x="1057" y="650"/>
                  </a:lnTo>
                  <a:lnTo>
                    <a:pt x="1062" y="648"/>
                  </a:lnTo>
                  <a:lnTo>
                    <a:pt x="1064" y="643"/>
                  </a:lnTo>
                  <a:lnTo>
                    <a:pt x="1062" y="641"/>
                  </a:lnTo>
                  <a:lnTo>
                    <a:pt x="1067" y="639"/>
                  </a:lnTo>
                  <a:lnTo>
                    <a:pt x="1067" y="634"/>
                  </a:lnTo>
                  <a:lnTo>
                    <a:pt x="1067" y="634"/>
                  </a:lnTo>
                  <a:lnTo>
                    <a:pt x="1072" y="629"/>
                  </a:lnTo>
                  <a:lnTo>
                    <a:pt x="1072" y="627"/>
                  </a:lnTo>
                  <a:lnTo>
                    <a:pt x="1069" y="624"/>
                  </a:lnTo>
                  <a:lnTo>
                    <a:pt x="1069" y="624"/>
                  </a:lnTo>
                  <a:lnTo>
                    <a:pt x="1067" y="622"/>
                  </a:lnTo>
                  <a:lnTo>
                    <a:pt x="1067" y="620"/>
                  </a:lnTo>
                  <a:lnTo>
                    <a:pt x="1064" y="620"/>
                  </a:lnTo>
                  <a:lnTo>
                    <a:pt x="1064" y="620"/>
                  </a:lnTo>
                  <a:lnTo>
                    <a:pt x="1060" y="622"/>
                  </a:lnTo>
                  <a:lnTo>
                    <a:pt x="1055" y="627"/>
                  </a:lnTo>
                  <a:lnTo>
                    <a:pt x="1053" y="629"/>
                  </a:lnTo>
                  <a:lnTo>
                    <a:pt x="1050" y="629"/>
                  </a:lnTo>
                  <a:lnTo>
                    <a:pt x="1046" y="631"/>
                  </a:lnTo>
                  <a:lnTo>
                    <a:pt x="1043" y="631"/>
                  </a:lnTo>
                  <a:lnTo>
                    <a:pt x="1041" y="634"/>
                  </a:lnTo>
                  <a:lnTo>
                    <a:pt x="1038" y="634"/>
                  </a:lnTo>
                  <a:lnTo>
                    <a:pt x="1034" y="641"/>
                  </a:lnTo>
                  <a:lnTo>
                    <a:pt x="1034" y="646"/>
                  </a:lnTo>
                  <a:lnTo>
                    <a:pt x="1029" y="650"/>
                  </a:lnTo>
                  <a:lnTo>
                    <a:pt x="1022" y="655"/>
                  </a:lnTo>
                  <a:lnTo>
                    <a:pt x="1022" y="657"/>
                  </a:lnTo>
                  <a:lnTo>
                    <a:pt x="1017" y="660"/>
                  </a:lnTo>
                  <a:lnTo>
                    <a:pt x="1015" y="665"/>
                  </a:lnTo>
                  <a:lnTo>
                    <a:pt x="1008" y="667"/>
                  </a:lnTo>
                  <a:lnTo>
                    <a:pt x="1003" y="667"/>
                  </a:lnTo>
                  <a:lnTo>
                    <a:pt x="1001" y="667"/>
                  </a:lnTo>
                  <a:lnTo>
                    <a:pt x="996" y="669"/>
                  </a:lnTo>
                  <a:lnTo>
                    <a:pt x="996" y="672"/>
                  </a:lnTo>
                  <a:lnTo>
                    <a:pt x="996" y="674"/>
                  </a:lnTo>
                  <a:lnTo>
                    <a:pt x="991" y="674"/>
                  </a:lnTo>
                  <a:lnTo>
                    <a:pt x="991" y="676"/>
                  </a:lnTo>
                  <a:lnTo>
                    <a:pt x="991" y="676"/>
                  </a:lnTo>
                  <a:lnTo>
                    <a:pt x="994" y="679"/>
                  </a:lnTo>
                  <a:lnTo>
                    <a:pt x="991" y="681"/>
                  </a:lnTo>
                  <a:lnTo>
                    <a:pt x="984" y="686"/>
                  </a:lnTo>
                  <a:lnTo>
                    <a:pt x="979" y="686"/>
                  </a:lnTo>
                  <a:lnTo>
                    <a:pt x="979" y="683"/>
                  </a:lnTo>
                  <a:lnTo>
                    <a:pt x="984" y="681"/>
                  </a:lnTo>
                  <a:lnTo>
                    <a:pt x="984" y="679"/>
                  </a:lnTo>
                  <a:lnTo>
                    <a:pt x="989" y="674"/>
                  </a:lnTo>
                  <a:lnTo>
                    <a:pt x="989" y="672"/>
                  </a:lnTo>
                  <a:lnTo>
                    <a:pt x="986" y="669"/>
                  </a:lnTo>
                  <a:lnTo>
                    <a:pt x="994" y="667"/>
                  </a:lnTo>
                  <a:lnTo>
                    <a:pt x="1003" y="665"/>
                  </a:lnTo>
                  <a:lnTo>
                    <a:pt x="1010" y="660"/>
                  </a:lnTo>
                  <a:lnTo>
                    <a:pt x="1012" y="660"/>
                  </a:lnTo>
                  <a:lnTo>
                    <a:pt x="1012" y="657"/>
                  </a:lnTo>
                  <a:lnTo>
                    <a:pt x="1015" y="655"/>
                  </a:lnTo>
                  <a:lnTo>
                    <a:pt x="1022" y="648"/>
                  </a:lnTo>
                  <a:lnTo>
                    <a:pt x="1022" y="648"/>
                  </a:lnTo>
                  <a:lnTo>
                    <a:pt x="1020" y="648"/>
                  </a:lnTo>
                  <a:lnTo>
                    <a:pt x="1020" y="646"/>
                  </a:lnTo>
                  <a:lnTo>
                    <a:pt x="1020" y="643"/>
                  </a:lnTo>
                  <a:lnTo>
                    <a:pt x="1020" y="643"/>
                  </a:lnTo>
                  <a:lnTo>
                    <a:pt x="1020" y="641"/>
                  </a:lnTo>
                  <a:lnTo>
                    <a:pt x="1020" y="639"/>
                  </a:lnTo>
                  <a:lnTo>
                    <a:pt x="1017" y="639"/>
                  </a:lnTo>
                  <a:lnTo>
                    <a:pt x="1017" y="636"/>
                  </a:lnTo>
                  <a:lnTo>
                    <a:pt x="1015" y="634"/>
                  </a:lnTo>
                  <a:lnTo>
                    <a:pt x="1015" y="634"/>
                  </a:lnTo>
                  <a:lnTo>
                    <a:pt x="1017" y="629"/>
                  </a:lnTo>
                  <a:lnTo>
                    <a:pt x="1017" y="629"/>
                  </a:lnTo>
                  <a:lnTo>
                    <a:pt x="1015" y="629"/>
                  </a:lnTo>
                  <a:lnTo>
                    <a:pt x="1015" y="631"/>
                  </a:lnTo>
                  <a:lnTo>
                    <a:pt x="1015" y="631"/>
                  </a:lnTo>
                  <a:lnTo>
                    <a:pt x="1015" y="634"/>
                  </a:lnTo>
                  <a:lnTo>
                    <a:pt x="1012" y="634"/>
                  </a:lnTo>
                  <a:lnTo>
                    <a:pt x="1012" y="631"/>
                  </a:lnTo>
                  <a:lnTo>
                    <a:pt x="1012" y="629"/>
                  </a:lnTo>
                  <a:lnTo>
                    <a:pt x="1010" y="631"/>
                  </a:lnTo>
                  <a:lnTo>
                    <a:pt x="1008" y="634"/>
                  </a:lnTo>
                  <a:lnTo>
                    <a:pt x="1005" y="636"/>
                  </a:lnTo>
                  <a:lnTo>
                    <a:pt x="1003" y="639"/>
                  </a:lnTo>
                  <a:lnTo>
                    <a:pt x="1001" y="639"/>
                  </a:lnTo>
                  <a:lnTo>
                    <a:pt x="1001" y="641"/>
                  </a:lnTo>
                  <a:lnTo>
                    <a:pt x="1001" y="643"/>
                  </a:lnTo>
                  <a:lnTo>
                    <a:pt x="1001" y="643"/>
                  </a:lnTo>
                  <a:lnTo>
                    <a:pt x="998" y="646"/>
                  </a:lnTo>
                  <a:lnTo>
                    <a:pt x="996" y="643"/>
                  </a:lnTo>
                  <a:lnTo>
                    <a:pt x="996" y="643"/>
                  </a:lnTo>
                  <a:lnTo>
                    <a:pt x="991" y="646"/>
                  </a:lnTo>
                  <a:lnTo>
                    <a:pt x="991" y="646"/>
                  </a:lnTo>
                  <a:lnTo>
                    <a:pt x="994" y="643"/>
                  </a:lnTo>
                  <a:lnTo>
                    <a:pt x="991" y="641"/>
                  </a:lnTo>
                  <a:lnTo>
                    <a:pt x="994" y="641"/>
                  </a:lnTo>
                  <a:lnTo>
                    <a:pt x="996" y="639"/>
                  </a:lnTo>
                  <a:lnTo>
                    <a:pt x="994" y="634"/>
                  </a:lnTo>
                  <a:lnTo>
                    <a:pt x="996" y="631"/>
                  </a:lnTo>
                  <a:lnTo>
                    <a:pt x="1001" y="622"/>
                  </a:lnTo>
                  <a:lnTo>
                    <a:pt x="998" y="620"/>
                  </a:lnTo>
                  <a:lnTo>
                    <a:pt x="1001" y="617"/>
                  </a:lnTo>
                  <a:lnTo>
                    <a:pt x="998" y="620"/>
                  </a:lnTo>
                  <a:lnTo>
                    <a:pt x="998" y="617"/>
                  </a:lnTo>
                  <a:lnTo>
                    <a:pt x="996" y="617"/>
                  </a:lnTo>
                  <a:lnTo>
                    <a:pt x="996" y="620"/>
                  </a:lnTo>
                  <a:lnTo>
                    <a:pt x="994" y="627"/>
                  </a:lnTo>
                  <a:lnTo>
                    <a:pt x="991" y="629"/>
                  </a:lnTo>
                  <a:lnTo>
                    <a:pt x="989" y="629"/>
                  </a:lnTo>
                  <a:lnTo>
                    <a:pt x="989" y="629"/>
                  </a:lnTo>
                  <a:lnTo>
                    <a:pt x="989" y="631"/>
                  </a:lnTo>
                  <a:lnTo>
                    <a:pt x="989" y="631"/>
                  </a:lnTo>
                  <a:lnTo>
                    <a:pt x="989" y="634"/>
                  </a:lnTo>
                  <a:lnTo>
                    <a:pt x="989" y="634"/>
                  </a:lnTo>
                  <a:lnTo>
                    <a:pt x="991" y="636"/>
                  </a:lnTo>
                  <a:lnTo>
                    <a:pt x="989" y="636"/>
                  </a:lnTo>
                  <a:lnTo>
                    <a:pt x="989" y="641"/>
                  </a:lnTo>
                  <a:lnTo>
                    <a:pt x="986" y="643"/>
                  </a:lnTo>
                  <a:lnTo>
                    <a:pt x="984" y="643"/>
                  </a:lnTo>
                  <a:lnTo>
                    <a:pt x="984" y="646"/>
                  </a:lnTo>
                  <a:lnTo>
                    <a:pt x="984" y="646"/>
                  </a:lnTo>
                  <a:lnTo>
                    <a:pt x="982" y="648"/>
                  </a:lnTo>
                  <a:lnTo>
                    <a:pt x="982" y="650"/>
                  </a:lnTo>
                  <a:lnTo>
                    <a:pt x="979" y="655"/>
                  </a:lnTo>
                  <a:lnTo>
                    <a:pt x="975" y="655"/>
                  </a:lnTo>
                  <a:lnTo>
                    <a:pt x="970" y="655"/>
                  </a:lnTo>
                  <a:lnTo>
                    <a:pt x="970" y="655"/>
                  </a:lnTo>
                  <a:lnTo>
                    <a:pt x="970" y="653"/>
                  </a:lnTo>
                  <a:lnTo>
                    <a:pt x="972" y="648"/>
                  </a:lnTo>
                  <a:lnTo>
                    <a:pt x="970" y="646"/>
                  </a:lnTo>
                  <a:lnTo>
                    <a:pt x="970" y="646"/>
                  </a:lnTo>
                  <a:lnTo>
                    <a:pt x="968" y="643"/>
                  </a:lnTo>
                  <a:lnTo>
                    <a:pt x="970" y="641"/>
                  </a:lnTo>
                  <a:lnTo>
                    <a:pt x="972" y="639"/>
                  </a:lnTo>
                  <a:lnTo>
                    <a:pt x="975" y="636"/>
                  </a:lnTo>
                  <a:lnTo>
                    <a:pt x="972" y="636"/>
                  </a:lnTo>
                  <a:lnTo>
                    <a:pt x="972" y="634"/>
                  </a:lnTo>
                  <a:lnTo>
                    <a:pt x="972" y="631"/>
                  </a:lnTo>
                  <a:lnTo>
                    <a:pt x="972" y="629"/>
                  </a:lnTo>
                  <a:lnTo>
                    <a:pt x="972" y="629"/>
                  </a:lnTo>
                  <a:lnTo>
                    <a:pt x="970" y="629"/>
                  </a:lnTo>
                  <a:lnTo>
                    <a:pt x="972" y="629"/>
                  </a:lnTo>
                  <a:lnTo>
                    <a:pt x="972" y="631"/>
                  </a:lnTo>
                  <a:lnTo>
                    <a:pt x="972" y="631"/>
                  </a:lnTo>
                  <a:lnTo>
                    <a:pt x="968" y="629"/>
                  </a:lnTo>
                  <a:lnTo>
                    <a:pt x="963" y="631"/>
                  </a:lnTo>
                  <a:lnTo>
                    <a:pt x="963" y="634"/>
                  </a:lnTo>
                  <a:lnTo>
                    <a:pt x="958" y="636"/>
                  </a:lnTo>
                  <a:lnTo>
                    <a:pt x="956" y="639"/>
                  </a:lnTo>
                  <a:lnTo>
                    <a:pt x="953" y="639"/>
                  </a:lnTo>
                  <a:lnTo>
                    <a:pt x="944" y="643"/>
                  </a:lnTo>
                  <a:lnTo>
                    <a:pt x="944" y="643"/>
                  </a:lnTo>
                  <a:lnTo>
                    <a:pt x="942" y="646"/>
                  </a:lnTo>
                  <a:lnTo>
                    <a:pt x="939" y="646"/>
                  </a:lnTo>
                  <a:lnTo>
                    <a:pt x="939" y="643"/>
                  </a:lnTo>
                  <a:lnTo>
                    <a:pt x="934" y="643"/>
                  </a:lnTo>
                  <a:lnTo>
                    <a:pt x="934" y="643"/>
                  </a:lnTo>
                  <a:lnTo>
                    <a:pt x="930" y="648"/>
                  </a:lnTo>
                  <a:lnTo>
                    <a:pt x="930" y="648"/>
                  </a:lnTo>
                  <a:lnTo>
                    <a:pt x="927" y="648"/>
                  </a:lnTo>
                  <a:lnTo>
                    <a:pt x="925" y="648"/>
                  </a:lnTo>
                  <a:lnTo>
                    <a:pt x="923" y="650"/>
                  </a:lnTo>
                  <a:lnTo>
                    <a:pt x="923" y="653"/>
                  </a:lnTo>
                  <a:lnTo>
                    <a:pt x="920" y="655"/>
                  </a:lnTo>
                  <a:lnTo>
                    <a:pt x="920" y="653"/>
                  </a:lnTo>
                  <a:lnTo>
                    <a:pt x="918" y="653"/>
                  </a:lnTo>
                  <a:lnTo>
                    <a:pt x="920" y="650"/>
                  </a:lnTo>
                  <a:lnTo>
                    <a:pt x="920" y="648"/>
                  </a:lnTo>
                  <a:lnTo>
                    <a:pt x="923" y="646"/>
                  </a:lnTo>
                  <a:lnTo>
                    <a:pt x="920" y="646"/>
                  </a:lnTo>
                  <a:lnTo>
                    <a:pt x="918" y="646"/>
                  </a:lnTo>
                  <a:lnTo>
                    <a:pt x="913" y="646"/>
                  </a:lnTo>
                  <a:lnTo>
                    <a:pt x="911" y="646"/>
                  </a:lnTo>
                  <a:lnTo>
                    <a:pt x="906" y="643"/>
                  </a:lnTo>
                  <a:lnTo>
                    <a:pt x="904" y="643"/>
                  </a:lnTo>
                  <a:lnTo>
                    <a:pt x="904" y="643"/>
                  </a:lnTo>
                  <a:lnTo>
                    <a:pt x="904" y="643"/>
                  </a:lnTo>
                  <a:lnTo>
                    <a:pt x="906" y="643"/>
                  </a:lnTo>
                  <a:lnTo>
                    <a:pt x="908" y="641"/>
                  </a:lnTo>
                  <a:lnTo>
                    <a:pt x="911" y="641"/>
                  </a:lnTo>
                  <a:lnTo>
                    <a:pt x="911" y="639"/>
                  </a:lnTo>
                  <a:lnTo>
                    <a:pt x="911" y="639"/>
                  </a:lnTo>
                  <a:lnTo>
                    <a:pt x="911" y="636"/>
                  </a:lnTo>
                  <a:lnTo>
                    <a:pt x="908" y="639"/>
                  </a:lnTo>
                  <a:lnTo>
                    <a:pt x="906" y="641"/>
                  </a:lnTo>
                  <a:lnTo>
                    <a:pt x="904" y="641"/>
                  </a:lnTo>
                  <a:lnTo>
                    <a:pt x="901" y="639"/>
                  </a:lnTo>
                  <a:lnTo>
                    <a:pt x="901" y="636"/>
                  </a:lnTo>
                  <a:lnTo>
                    <a:pt x="899" y="634"/>
                  </a:lnTo>
                  <a:lnTo>
                    <a:pt x="899" y="634"/>
                  </a:lnTo>
                  <a:lnTo>
                    <a:pt x="897" y="636"/>
                  </a:lnTo>
                  <a:lnTo>
                    <a:pt x="897" y="634"/>
                  </a:lnTo>
                  <a:lnTo>
                    <a:pt x="897" y="634"/>
                  </a:lnTo>
                  <a:lnTo>
                    <a:pt x="897" y="629"/>
                  </a:lnTo>
                  <a:lnTo>
                    <a:pt x="899" y="629"/>
                  </a:lnTo>
                  <a:lnTo>
                    <a:pt x="897" y="627"/>
                  </a:lnTo>
                  <a:lnTo>
                    <a:pt x="894" y="624"/>
                  </a:lnTo>
                  <a:lnTo>
                    <a:pt x="894" y="620"/>
                  </a:lnTo>
                  <a:lnTo>
                    <a:pt x="892" y="617"/>
                  </a:lnTo>
                  <a:lnTo>
                    <a:pt x="892" y="617"/>
                  </a:lnTo>
                  <a:lnTo>
                    <a:pt x="892" y="620"/>
                  </a:lnTo>
                  <a:lnTo>
                    <a:pt x="894" y="629"/>
                  </a:lnTo>
                  <a:lnTo>
                    <a:pt x="894" y="634"/>
                  </a:lnTo>
                  <a:lnTo>
                    <a:pt x="897" y="639"/>
                  </a:lnTo>
                  <a:lnTo>
                    <a:pt x="897" y="639"/>
                  </a:lnTo>
                  <a:lnTo>
                    <a:pt x="899" y="639"/>
                  </a:lnTo>
                  <a:lnTo>
                    <a:pt x="899" y="641"/>
                  </a:lnTo>
                  <a:lnTo>
                    <a:pt x="897" y="641"/>
                  </a:lnTo>
                  <a:lnTo>
                    <a:pt x="897" y="641"/>
                  </a:lnTo>
                  <a:lnTo>
                    <a:pt x="894" y="641"/>
                  </a:lnTo>
                  <a:lnTo>
                    <a:pt x="892" y="643"/>
                  </a:lnTo>
                  <a:lnTo>
                    <a:pt x="890" y="643"/>
                  </a:lnTo>
                  <a:lnTo>
                    <a:pt x="885" y="641"/>
                  </a:lnTo>
                  <a:lnTo>
                    <a:pt x="885" y="641"/>
                  </a:lnTo>
                  <a:lnTo>
                    <a:pt x="885" y="643"/>
                  </a:lnTo>
                  <a:lnTo>
                    <a:pt x="882" y="643"/>
                  </a:lnTo>
                  <a:lnTo>
                    <a:pt x="880" y="641"/>
                  </a:lnTo>
                  <a:lnTo>
                    <a:pt x="875" y="643"/>
                  </a:lnTo>
                  <a:lnTo>
                    <a:pt x="873" y="643"/>
                  </a:lnTo>
                  <a:lnTo>
                    <a:pt x="873" y="643"/>
                  </a:lnTo>
                  <a:lnTo>
                    <a:pt x="875" y="641"/>
                  </a:lnTo>
                  <a:lnTo>
                    <a:pt x="875" y="641"/>
                  </a:lnTo>
                  <a:lnTo>
                    <a:pt x="873" y="639"/>
                  </a:lnTo>
                  <a:lnTo>
                    <a:pt x="873" y="636"/>
                  </a:lnTo>
                  <a:lnTo>
                    <a:pt x="873" y="636"/>
                  </a:lnTo>
                  <a:lnTo>
                    <a:pt x="875" y="634"/>
                  </a:lnTo>
                  <a:lnTo>
                    <a:pt x="875" y="631"/>
                  </a:lnTo>
                  <a:lnTo>
                    <a:pt x="875" y="631"/>
                  </a:lnTo>
                  <a:lnTo>
                    <a:pt x="873" y="629"/>
                  </a:lnTo>
                  <a:lnTo>
                    <a:pt x="868" y="624"/>
                  </a:lnTo>
                  <a:lnTo>
                    <a:pt x="866" y="624"/>
                  </a:lnTo>
                  <a:lnTo>
                    <a:pt x="863" y="622"/>
                  </a:lnTo>
                  <a:lnTo>
                    <a:pt x="861" y="624"/>
                  </a:lnTo>
                  <a:lnTo>
                    <a:pt x="859" y="622"/>
                  </a:lnTo>
                  <a:lnTo>
                    <a:pt x="852" y="620"/>
                  </a:lnTo>
                  <a:lnTo>
                    <a:pt x="852" y="617"/>
                  </a:lnTo>
                  <a:lnTo>
                    <a:pt x="849" y="617"/>
                  </a:lnTo>
                  <a:lnTo>
                    <a:pt x="845" y="615"/>
                  </a:lnTo>
                  <a:lnTo>
                    <a:pt x="845" y="617"/>
                  </a:lnTo>
                  <a:lnTo>
                    <a:pt x="842" y="615"/>
                  </a:lnTo>
                  <a:lnTo>
                    <a:pt x="835" y="613"/>
                  </a:lnTo>
                  <a:lnTo>
                    <a:pt x="835" y="613"/>
                  </a:lnTo>
                  <a:lnTo>
                    <a:pt x="833" y="613"/>
                  </a:lnTo>
                  <a:lnTo>
                    <a:pt x="830" y="613"/>
                  </a:lnTo>
                  <a:lnTo>
                    <a:pt x="830" y="608"/>
                  </a:lnTo>
                  <a:lnTo>
                    <a:pt x="830" y="605"/>
                  </a:lnTo>
                  <a:lnTo>
                    <a:pt x="828" y="605"/>
                  </a:lnTo>
                  <a:lnTo>
                    <a:pt x="826" y="605"/>
                  </a:lnTo>
                  <a:lnTo>
                    <a:pt x="826" y="610"/>
                  </a:lnTo>
                  <a:lnTo>
                    <a:pt x="826" y="608"/>
                  </a:lnTo>
                  <a:lnTo>
                    <a:pt x="823" y="605"/>
                  </a:lnTo>
                  <a:lnTo>
                    <a:pt x="823" y="605"/>
                  </a:lnTo>
                  <a:lnTo>
                    <a:pt x="823" y="610"/>
                  </a:lnTo>
                  <a:lnTo>
                    <a:pt x="821" y="610"/>
                  </a:lnTo>
                  <a:lnTo>
                    <a:pt x="819" y="608"/>
                  </a:lnTo>
                  <a:lnTo>
                    <a:pt x="819" y="603"/>
                  </a:lnTo>
                  <a:lnTo>
                    <a:pt x="821" y="598"/>
                  </a:lnTo>
                  <a:lnTo>
                    <a:pt x="821" y="596"/>
                  </a:lnTo>
                  <a:lnTo>
                    <a:pt x="823" y="598"/>
                  </a:lnTo>
                  <a:lnTo>
                    <a:pt x="823" y="596"/>
                  </a:lnTo>
                  <a:lnTo>
                    <a:pt x="823" y="596"/>
                  </a:lnTo>
                  <a:lnTo>
                    <a:pt x="823" y="594"/>
                  </a:lnTo>
                  <a:lnTo>
                    <a:pt x="823" y="591"/>
                  </a:lnTo>
                  <a:lnTo>
                    <a:pt x="823" y="587"/>
                  </a:lnTo>
                  <a:lnTo>
                    <a:pt x="826" y="584"/>
                  </a:lnTo>
                  <a:lnTo>
                    <a:pt x="826" y="584"/>
                  </a:lnTo>
                  <a:lnTo>
                    <a:pt x="823" y="584"/>
                  </a:lnTo>
                  <a:lnTo>
                    <a:pt x="821" y="584"/>
                  </a:lnTo>
                  <a:lnTo>
                    <a:pt x="821" y="584"/>
                  </a:lnTo>
                  <a:lnTo>
                    <a:pt x="819" y="584"/>
                  </a:lnTo>
                  <a:lnTo>
                    <a:pt x="819" y="584"/>
                  </a:lnTo>
                  <a:lnTo>
                    <a:pt x="816" y="582"/>
                  </a:lnTo>
                  <a:lnTo>
                    <a:pt x="816" y="582"/>
                  </a:lnTo>
                  <a:lnTo>
                    <a:pt x="816" y="582"/>
                  </a:lnTo>
                  <a:lnTo>
                    <a:pt x="816" y="579"/>
                  </a:lnTo>
                  <a:lnTo>
                    <a:pt x="814" y="579"/>
                  </a:lnTo>
                  <a:lnTo>
                    <a:pt x="814" y="579"/>
                  </a:lnTo>
                  <a:lnTo>
                    <a:pt x="814" y="577"/>
                  </a:lnTo>
                  <a:lnTo>
                    <a:pt x="814" y="577"/>
                  </a:lnTo>
                  <a:lnTo>
                    <a:pt x="814" y="575"/>
                  </a:lnTo>
                  <a:lnTo>
                    <a:pt x="814" y="575"/>
                  </a:lnTo>
                  <a:lnTo>
                    <a:pt x="814" y="572"/>
                  </a:lnTo>
                  <a:lnTo>
                    <a:pt x="816" y="572"/>
                  </a:lnTo>
                  <a:lnTo>
                    <a:pt x="816" y="575"/>
                  </a:lnTo>
                  <a:lnTo>
                    <a:pt x="816" y="575"/>
                  </a:lnTo>
                  <a:lnTo>
                    <a:pt x="819" y="570"/>
                  </a:lnTo>
                  <a:lnTo>
                    <a:pt x="819" y="570"/>
                  </a:lnTo>
                  <a:lnTo>
                    <a:pt x="819" y="570"/>
                  </a:lnTo>
                  <a:lnTo>
                    <a:pt x="821" y="570"/>
                  </a:lnTo>
                  <a:lnTo>
                    <a:pt x="821" y="575"/>
                  </a:lnTo>
                  <a:lnTo>
                    <a:pt x="823" y="572"/>
                  </a:lnTo>
                  <a:lnTo>
                    <a:pt x="826" y="575"/>
                  </a:lnTo>
                  <a:lnTo>
                    <a:pt x="828" y="575"/>
                  </a:lnTo>
                  <a:lnTo>
                    <a:pt x="828" y="572"/>
                  </a:lnTo>
                  <a:lnTo>
                    <a:pt x="833" y="570"/>
                  </a:lnTo>
                  <a:lnTo>
                    <a:pt x="835" y="570"/>
                  </a:lnTo>
                  <a:lnTo>
                    <a:pt x="835" y="570"/>
                  </a:lnTo>
                  <a:lnTo>
                    <a:pt x="835" y="568"/>
                  </a:lnTo>
                  <a:lnTo>
                    <a:pt x="835" y="568"/>
                  </a:lnTo>
                  <a:lnTo>
                    <a:pt x="837" y="568"/>
                  </a:lnTo>
                  <a:lnTo>
                    <a:pt x="837" y="568"/>
                  </a:lnTo>
                  <a:lnTo>
                    <a:pt x="837" y="568"/>
                  </a:lnTo>
                  <a:lnTo>
                    <a:pt x="840" y="568"/>
                  </a:lnTo>
                  <a:lnTo>
                    <a:pt x="842" y="570"/>
                  </a:lnTo>
                  <a:lnTo>
                    <a:pt x="842" y="570"/>
                  </a:lnTo>
                  <a:lnTo>
                    <a:pt x="842" y="568"/>
                  </a:lnTo>
                  <a:lnTo>
                    <a:pt x="845" y="568"/>
                  </a:lnTo>
                  <a:lnTo>
                    <a:pt x="845" y="568"/>
                  </a:lnTo>
                  <a:lnTo>
                    <a:pt x="845" y="565"/>
                  </a:lnTo>
                  <a:lnTo>
                    <a:pt x="849" y="565"/>
                  </a:lnTo>
                  <a:lnTo>
                    <a:pt x="849" y="565"/>
                  </a:lnTo>
                  <a:lnTo>
                    <a:pt x="849" y="565"/>
                  </a:lnTo>
                  <a:lnTo>
                    <a:pt x="849" y="565"/>
                  </a:lnTo>
                  <a:lnTo>
                    <a:pt x="847" y="565"/>
                  </a:lnTo>
                  <a:lnTo>
                    <a:pt x="847" y="563"/>
                  </a:lnTo>
                  <a:lnTo>
                    <a:pt x="845" y="565"/>
                  </a:lnTo>
                  <a:lnTo>
                    <a:pt x="845" y="565"/>
                  </a:lnTo>
                  <a:lnTo>
                    <a:pt x="842" y="565"/>
                  </a:lnTo>
                  <a:lnTo>
                    <a:pt x="840" y="565"/>
                  </a:lnTo>
                  <a:lnTo>
                    <a:pt x="842" y="563"/>
                  </a:lnTo>
                  <a:lnTo>
                    <a:pt x="840" y="561"/>
                  </a:lnTo>
                  <a:lnTo>
                    <a:pt x="840" y="561"/>
                  </a:lnTo>
                  <a:lnTo>
                    <a:pt x="840" y="561"/>
                  </a:lnTo>
                  <a:lnTo>
                    <a:pt x="840" y="561"/>
                  </a:lnTo>
                  <a:lnTo>
                    <a:pt x="842" y="561"/>
                  </a:lnTo>
                  <a:lnTo>
                    <a:pt x="842" y="558"/>
                  </a:lnTo>
                  <a:lnTo>
                    <a:pt x="842" y="558"/>
                  </a:lnTo>
                  <a:lnTo>
                    <a:pt x="842" y="558"/>
                  </a:lnTo>
                  <a:lnTo>
                    <a:pt x="840" y="556"/>
                  </a:lnTo>
                  <a:lnTo>
                    <a:pt x="840" y="553"/>
                  </a:lnTo>
                  <a:lnTo>
                    <a:pt x="840" y="551"/>
                  </a:lnTo>
                  <a:lnTo>
                    <a:pt x="842" y="551"/>
                  </a:lnTo>
                  <a:lnTo>
                    <a:pt x="842" y="551"/>
                  </a:lnTo>
                  <a:lnTo>
                    <a:pt x="845" y="549"/>
                  </a:lnTo>
                  <a:lnTo>
                    <a:pt x="845" y="546"/>
                  </a:lnTo>
                  <a:lnTo>
                    <a:pt x="842" y="546"/>
                  </a:lnTo>
                  <a:lnTo>
                    <a:pt x="842" y="544"/>
                  </a:lnTo>
                  <a:lnTo>
                    <a:pt x="845" y="544"/>
                  </a:lnTo>
                  <a:lnTo>
                    <a:pt x="845" y="544"/>
                  </a:lnTo>
                  <a:lnTo>
                    <a:pt x="847" y="544"/>
                  </a:lnTo>
                  <a:lnTo>
                    <a:pt x="852" y="539"/>
                  </a:lnTo>
                  <a:lnTo>
                    <a:pt x="854" y="539"/>
                  </a:lnTo>
                  <a:lnTo>
                    <a:pt x="856" y="539"/>
                  </a:lnTo>
                  <a:lnTo>
                    <a:pt x="859" y="539"/>
                  </a:lnTo>
                  <a:lnTo>
                    <a:pt x="859" y="539"/>
                  </a:lnTo>
                  <a:lnTo>
                    <a:pt x="861" y="539"/>
                  </a:lnTo>
                  <a:lnTo>
                    <a:pt x="863" y="537"/>
                  </a:lnTo>
                  <a:lnTo>
                    <a:pt x="861" y="535"/>
                  </a:lnTo>
                  <a:lnTo>
                    <a:pt x="863" y="532"/>
                  </a:lnTo>
                  <a:lnTo>
                    <a:pt x="863" y="530"/>
                  </a:lnTo>
                  <a:lnTo>
                    <a:pt x="866" y="530"/>
                  </a:lnTo>
                  <a:lnTo>
                    <a:pt x="866" y="530"/>
                  </a:lnTo>
                  <a:lnTo>
                    <a:pt x="866" y="527"/>
                  </a:lnTo>
                  <a:lnTo>
                    <a:pt x="866" y="527"/>
                  </a:lnTo>
                  <a:lnTo>
                    <a:pt x="868" y="527"/>
                  </a:lnTo>
                  <a:lnTo>
                    <a:pt x="871" y="527"/>
                  </a:lnTo>
                  <a:lnTo>
                    <a:pt x="868" y="525"/>
                  </a:lnTo>
                  <a:lnTo>
                    <a:pt x="871" y="525"/>
                  </a:lnTo>
                  <a:lnTo>
                    <a:pt x="873" y="525"/>
                  </a:lnTo>
                  <a:lnTo>
                    <a:pt x="875" y="525"/>
                  </a:lnTo>
                  <a:lnTo>
                    <a:pt x="878" y="525"/>
                  </a:lnTo>
                  <a:lnTo>
                    <a:pt x="880" y="523"/>
                  </a:lnTo>
                  <a:lnTo>
                    <a:pt x="878" y="520"/>
                  </a:lnTo>
                  <a:lnTo>
                    <a:pt x="880" y="520"/>
                  </a:lnTo>
                  <a:lnTo>
                    <a:pt x="880" y="518"/>
                  </a:lnTo>
                  <a:lnTo>
                    <a:pt x="880" y="518"/>
                  </a:lnTo>
                  <a:lnTo>
                    <a:pt x="882" y="518"/>
                  </a:lnTo>
                  <a:lnTo>
                    <a:pt x="887" y="518"/>
                  </a:lnTo>
                  <a:lnTo>
                    <a:pt x="890" y="516"/>
                  </a:lnTo>
                  <a:lnTo>
                    <a:pt x="892" y="516"/>
                  </a:lnTo>
                  <a:lnTo>
                    <a:pt x="894" y="516"/>
                  </a:lnTo>
                  <a:lnTo>
                    <a:pt x="897" y="516"/>
                  </a:lnTo>
                  <a:lnTo>
                    <a:pt x="904" y="513"/>
                  </a:lnTo>
                  <a:lnTo>
                    <a:pt x="904" y="511"/>
                  </a:lnTo>
                  <a:lnTo>
                    <a:pt x="906" y="513"/>
                  </a:lnTo>
                  <a:lnTo>
                    <a:pt x="908" y="511"/>
                  </a:lnTo>
                  <a:lnTo>
                    <a:pt x="911" y="511"/>
                  </a:lnTo>
                  <a:lnTo>
                    <a:pt x="913" y="511"/>
                  </a:lnTo>
                  <a:lnTo>
                    <a:pt x="913" y="511"/>
                  </a:lnTo>
                  <a:lnTo>
                    <a:pt x="916" y="511"/>
                  </a:lnTo>
                  <a:lnTo>
                    <a:pt x="918" y="511"/>
                  </a:lnTo>
                  <a:lnTo>
                    <a:pt x="918" y="511"/>
                  </a:lnTo>
                  <a:lnTo>
                    <a:pt x="920" y="511"/>
                  </a:lnTo>
                  <a:lnTo>
                    <a:pt x="925" y="513"/>
                  </a:lnTo>
                  <a:lnTo>
                    <a:pt x="927" y="516"/>
                  </a:lnTo>
                  <a:lnTo>
                    <a:pt x="927" y="513"/>
                  </a:lnTo>
                  <a:lnTo>
                    <a:pt x="932" y="516"/>
                  </a:lnTo>
                  <a:lnTo>
                    <a:pt x="934" y="516"/>
                  </a:lnTo>
                  <a:lnTo>
                    <a:pt x="934" y="516"/>
                  </a:lnTo>
                  <a:lnTo>
                    <a:pt x="937" y="516"/>
                  </a:lnTo>
                  <a:lnTo>
                    <a:pt x="939" y="518"/>
                  </a:lnTo>
                  <a:lnTo>
                    <a:pt x="942" y="520"/>
                  </a:lnTo>
                  <a:lnTo>
                    <a:pt x="944" y="520"/>
                  </a:lnTo>
                  <a:lnTo>
                    <a:pt x="946" y="520"/>
                  </a:lnTo>
                  <a:lnTo>
                    <a:pt x="951" y="518"/>
                  </a:lnTo>
                  <a:lnTo>
                    <a:pt x="953" y="516"/>
                  </a:lnTo>
                  <a:lnTo>
                    <a:pt x="956" y="518"/>
                  </a:lnTo>
                  <a:lnTo>
                    <a:pt x="956" y="520"/>
                  </a:lnTo>
                  <a:lnTo>
                    <a:pt x="956" y="523"/>
                  </a:lnTo>
                  <a:lnTo>
                    <a:pt x="953" y="525"/>
                  </a:lnTo>
                  <a:lnTo>
                    <a:pt x="953" y="523"/>
                  </a:lnTo>
                  <a:lnTo>
                    <a:pt x="951" y="523"/>
                  </a:lnTo>
                  <a:lnTo>
                    <a:pt x="951" y="525"/>
                  </a:lnTo>
                  <a:lnTo>
                    <a:pt x="953" y="525"/>
                  </a:lnTo>
                  <a:lnTo>
                    <a:pt x="956" y="525"/>
                  </a:lnTo>
                  <a:lnTo>
                    <a:pt x="958" y="525"/>
                  </a:lnTo>
                  <a:lnTo>
                    <a:pt x="958" y="525"/>
                  </a:lnTo>
                  <a:lnTo>
                    <a:pt x="960" y="523"/>
                  </a:lnTo>
                  <a:lnTo>
                    <a:pt x="963" y="523"/>
                  </a:lnTo>
                  <a:lnTo>
                    <a:pt x="965" y="525"/>
                  </a:lnTo>
                  <a:lnTo>
                    <a:pt x="972" y="527"/>
                  </a:lnTo>
                  <a:lnTo>
                    <a:pt x="977" y="530"/>
                  </a:lnTo>
                  <a:lnTo>
                    <a:pt x="979" y="527"/>
                  </a:lnTo>
                  <a:lnTo>
                    <a:pt x="982" y="530"/>
                  </a:lnTo>
                  <a:lnTo>
                    <a:pt x="984" y="527"/>
                  </a:lnTo>
                  <a:lnTo>
                    <a:pt x="984" y="530"/>
                  </a:lnTo>
                  <a:lnTo>
                    <a:pt x="986" y="530"/>
                  </a:lnTo>
                  <a:lnTo>
                    <a:pt x="989" y="530"/>
                  </a:lnTo>
                  <a:lnTo>
                    <a:pt x="991" y="530"/>
                  </a:lnTo>
                  <a:lnTo>
                    <a:pt x="991" y="530"/>
                  </a:lnTo>
                  <a:lnTo>
                    <a:pt x="994" y="530"/>
                  </a:lnTo>
                  <a:lnTo>
                    <a:pt x="994" y="527"/>
                  </a:lnTo>
                  <a:lnTo>
                    <a:pt x="994" y="527"/>
                  </a:lnTo>
                  <a:lnTo>
                    <a:pt x="994" y="527"/>
                  </a:lnTo>
                  <a:lnTo>
                    <a:pt x="989" y="527"/>
                  </a:lnTo>
                  <a:lnTo>
                    <a:pt x="984" y="527"/>
                  </a:lnTo>
                  <a:lnTo>
                    <a:pt x="982" y="525"/>
                  </a:lnTo>
                  <a:lnTo>
                    <a:pt x="977" y="527"/>
                  </a:lnTo>
                  <a:lnTo>
                    <a:pt x="977" y="525"/>
                  </a:lnTo>
                  <a:lnTo>
                    <a:pt x="977" y="523"/>
                  </a:lnTo>
                  <a:lnTo>
                    <a:pt x="975" y="523"/>
                  </a:lnTo>
                  <a:lnTo>
                    <a:pt x="975" y="523"/>
                  </a:lnTo>
                  <a:lnTo>
                    <a:pt x="977" y="523"/>
                  </a:lnTo>
                  <a:lnTo>
                    <a:pt x="977" y="520"/>
                  </a:lnTo>
                  <a:lnTo>
                    <a:pt x="972" y="518"/>
                  </a:lnTo>
                  <a:lnTo>
                    <a:pt x="970" y="518"/>
                  </a:lnTo>
                  <a:lnTo>
                    <a:pt x="968" y="516"/>
                  </a:lnTo>
                  <a:lnTo>
                    <a:pt x="968" y="516"/>
                  </a:lnTo>
                  <a:lnTo>
                    <a:pt x="965" y="516"/>
                  </a:lnTo>
                  <a:lnTo>
                    <a:pt x="960" y="513"/>
                  </a:lnTo>
                  <a:lnTo>
                    <a:pt x="958" y="513"/>
                  </a:lnTo>
                  <a:lnTo>
                    <a:pt x="958" y="513"/>
                  </a:lnTo>
                  <a:lnTo>
                    <a:pt x="956" y="516"/>
                  </a:lnTo>
                  <a:lnTo>
                    <a:pt x="953" y="516"/>
                  </a:lnTo>
                  <a:lnTo>
                    <a:pt x="949" y="513"/>
                  </a:lnTo>
                  <a:lnTo>
                    <a:pt x="949" y="513"/>
                  </a:lnTo>
                  <a:lnTo>
                    <a:pt x="946" y="511"/>
                  </a:lnTo>
                  <a:lnTo>
                    <a:pt x="942" y="509"/>
                  </a:lnTo>
                  <a:lnTo>
                    <a:pt x="939" y="506"/>
                  </a:lnTo>
                  <a:lnTo>
                    <a:pt x="937" y="504"/>
                  </a:lnTo>
                  <a:lnTo>
                    <a:pt x="937" y="504"/>
                  </a:lnTo>
                  <a:lnTo>
                    <a:pt x="937" y="504"/>
                  </a:lnTo>
                  <a:lnTo>
                    <a:pt x="939" y="501"/>
                  </a:lnTo>
                  <a:lnTo>
                    <a:pt x="942" y="501"/>
                  </a:lnTo>
                  <a:lnTo>
                    <a:pt x="944" y="501"/>
                  </a:lnTo>
                  <a:lnTo>
                    <a:pt x="946" y="501"/>
                  </a:lnTo>
                  <a:lnTo>
                    <a:pt x="951" y="504"/>
                  </a:lnTo>
                  <a:lnTo>
                    <a:pt x="953" y="506"/>
                  </a:lnTo>
                  <a:lnTo>
                    <a:pt x="953" y="506"/>
                  </a:lnTo>
                  <a:lnTo>
                    <a:pt x="956" y="504"/>
                  </a:lnTo>
                  <a:lnTo>
                    <a:pt x="958" y="504"/>
                  </a:lnTo>
                  <a:lnTo>
                    <a:pt x="960" y="501"/>
                  </a:lnTo>
                  <a:lnTo>
                    <a:pt x="963" y="501"/>
                  </a:lnTo>
                  <a:lnTo>
                    <a:pt x="965" y="504"/>
                  </a:lnTo>
                  <a:lnTo>
                    <a:pt x="965" y="501"/>
                  </a:lnTo>
                  <a:lnTo>
                    <a:pt x="968" y="504"/>
                  </a:lnTo>
                  <a:lnTo>
                    <a:pt x="968" y="501"/>
                  </a:lnTo>
                  <a:lnTo>
                    <a:pt x="968" y="501"/>
                  </a:lnTo>
                  <a:lnTo>
                    <a:pt x="968" y="499"/>
                  </a:lnTo>
                  <a:lnTo>
                    <a:pt x="970" y="499"/>
                  </a:lnTo>
                  <a:lnTo>
                    <a:pt x="972" y="501"/>
                  </a:lnTo>
                  <a:lnTo>
                    <a:pt x="972" y="499"/>
                  </a:lnTo>
                  <a:lnTo>
                    <a:pt x="975" y="501"/>
                  </a:lnTo>
                  <a:lnTo>
                    <a:pt x="975" y="501"/>
                  </a:lnTo>
                  <a:lnTo>
                    <a:pt x="975" y="509"/>
                  </a:lnTo>
                  <a:lnTo>
                    <a:pt x="977" y="509"/>
                  </a:lnTo>
                  <a:lnTo>
                    <a:pt x="977" y="509"/>
                  </a:lnTo>
                  <a:lnTo>
                    <a:pt x="977" y="506"/>
                  </a:lnTo>
                  <a:lnTo>
                    <a:pt x="979" y="509"/>
                  </a:lnTo>
                  <a:lnTo>
                    <a:pt x="982" y="509"/>
                  </a:lnTo>
                  <a:lnTo>
                    <a:pt x="982" y="513"/>
                  </a:lnTo>
                  <a:lnTo>
                    <a:pt x="982" y="513"/>
                  </a:lnTo>
                  <a:lnTo>
                    <a:pt x="982" y="516"/>
                  </a:lnTo>
                  <a:lnTo>
                    <a:pt x="984" y="518"/>
                  </a:lnTo>
                  <a:lnTo>
                    <a:pt x="986" y="516"/>
                  </a:lnTo>
                  <a:lnTo>
                    <a:pt x="991" y="520"/>
                  </a:lnTo>
                  <a:lnTo>
                    <a:pt x="991" y="520"/>
                  </a:lnTo>
                  <a:lnTo>
                    <a:pt x="991" y="520"/>
                  </a:lnTo>
                  <a:lnTo>
                    <a:pt x="991" y="520"/>
                  </a:lnTo>
                  <a:lnTo>
                    <a:pt x="991" y="523"/>
                  </a:lnTo>
                  <a:lnTo>
                    <a:pt x="994" y="523"/>
                  </a:lnTo>
                  <a:lnTo>
                    <a:pt x="994" y="523"/>
                  </a:lnTo>
                  <a:lnTo>
                    <a:pt x="996" y="525"/>
                  </a:lnTo>
                  <a:lnTo>
                    <a:pt x="996" y="523"/>
                  </a:lnTo>
                  <a:lnTo>
                    <a:pt x="998" y="525"/>
                  </a:lnTo>
                  <a:lnTo>
                    <a:pt x="998" y="523"/>
                  </a:lnTo>
                  <a:lnTo>
                    <a:pt x="998" y="520"/>
                  </a:lnTo>
                  <a:lnTo>
                    <a:pt x="998" y="518"/>
                  </a:lnTo>
                  <a:lnTo>
                    <a:pt x="1001" y="516"/>
                  </a:lnTo>
                  <a:lnTo>
                    <a:pt x="1003" y="516"/>
                  </a:lnTo>
                  <a:lnTo>
                    <a:pt x="1003" y="513"/>
                  </a:lnTo>
                  <a:lnTo>
                    <a:pt x="1001" y="513"/>
                  </a:lnTo>
                  <a:lnTo>
                    <a:pt x="1001" y="513"/>
                  </a:lnTo>
                  <a:lnTo>
                    <a:pt x="998" y="513"/>
                  </a:lnTo>
                  <a:lnTo>
                    <a:pt x="996" y="513"/>
                  </a:lnTo>
                  <a:lnTo>
                    <a:pt x="996" y="513"/>
                  </a:lnTo>
                  <a:lnTo>
                    <a:pt x="994" y="513"/>
                  </a:lnTo>
                  <a:lnTo>
                    <a:pt x="991" y="511"/>
                  </a:lnTo>
                  <a:lnTo>
                    <a:pt x="989" y="511"/>
                  </a:lnTo>
                  <a:lnTo>
                    <a:pt x="991" y="511"/>
                  </a:lnTo>
                  <a:lnTo>
                    <a:pt x="991" y="509"/>
                  </a:lnTo>
                  <a:lnTo>
                    <a:pt x="989" y="506"/>
                  </a:lnTo>
                  <a:lnTo>
                    <a:pt x="989" y="506"/>
                  </a:lnTo>
                  <a:lnTo>
                    <a:pt x="989" y="506"/>
                  </a:lnTo>
                  <a:lnTo>
                    <a:pt x="986" y="506"/>
                  </a:lnTo>
                  <a:lnTo>
                    <a:pt x="986" y="501"/>
                  </a:lnTo>
                  <a:lnTo>
                    <a:pt x="986" y="499"/>
                  </a:lnTo>
                  <a:lnTo>
                    <a:pt x="982" y="499"/>
                  </a:lnTo>
                  <a:lnTo>
                    <a:pt x="982" y="499"/>
                  </a:lnTo>
                  <a:lnTo>
                    <a:pt x="982" y="497"/>
                  </a:lnTo>
                  <a:lnTo>
                    <a:pt x="984" y="499"/>
                  </a:lnTo>
                  <a:lnTo>
                    <a:pt x="984" y="499"/>
                  </a:lnTo>
                  <a:lnTo>
                    <a:pt x="984" y="497"/>
                  </a:lnTo>
                  <a:lnTo>
                    <a:pt x="984" y="497"/>
                  </a:lnTo>
                  <a:lnTo>
                    <a:pt x="984" y="497"/>
                  </a:lnTo>
                  <a:lnTo>
                    <a:pt x="982" y="492"/>
                  </a:lnTo>
                  <a:lnTo>
                    <a:pt x="982" y="492"/>
                  </a:lnTo>
                  <a:lnTo>
                    <a:pt x="979" y="492"/>
                  </a:lnTo>
                  <a:lnTo>
                    <a:pt x="972" y="494"/>
                  </a:lnTo>
                  <a:lnTo>
                    <a:pt x="970" y="494"/>
                  </a:lnTo>
                  <a:lnTo>
                    <a:pt x="968" y="492"/>
                  </a:lnTo>
                  <a:lnTo>
                    <a:pt x="965" y="494"/>
                  </a:lnTo>
                  <a:lnTo>
                    <a:pt x="963" y="492"/>
                  </a:lnTo>
                  <a:lnTo>
                    <a:pt x="963" y="492"/>
                  </a:lnTo>
                  <a:lnTo>
                    <a:pt x="963" y="490"/>
                  </a:lnTo>
                  <a:lnTo>
                    <a:pt x="963" y="485"/>
                  </a:lnTo>
                  <a:lnTo>
                    <a:pt x="958" y="485"/>
                  </a:lnTo>
                  <a:lnTo>
                    <a:pt x="956" y="483"/>
                  </a:lnTo>
                  <a:lnTo>
                    <a:pt x="956" y="483"/>
                  </a:lnTo>
                  <a:lnTo>
                    <a:pt x="956" y="480"/>
                  </a:lnTo>
                  <a:lnTo>
                    <a:pt x="956" y="480"/>
                  </a:lnTo>
                  <a:lnTo>
                    <a:pt x="953" y="483"/>
                  </a:lnTo>
                  <a:lnTo>
                    <a:pt x="951" y="483"/>
                  </a:lnTo>
                  <a:lnTo>
                    <a:pt x="949" y="483"/>
                  </a:lnTo>
                  <a:lnTo>
                    <a:pt x="949" y="480"/>
                  </a:lnTo>
                  <a:lnTo>
                    <a:pt x="949" y="480"/>
                  </a:lnTo>
                  <a:lnTo>
                    <a:pt x="949" y="480"/>
                  </a:lnTo>
                  <a:lnTo>
                    <a:pt x="946" y="480"/>
                  </a:lnTo>
                  <a:lnTo>
                    <a:pt x="946" y="478"/>
                  </a:lnTo>
                  <a:lnTo>
                    <a:pt x="949" y="478"/>
                  </a:lnTo>
                  <a:lnTo>
                    <a:pt x="949" y="475"/>
                  </a:lnTo>
                  <a:lnTo>
                    <a:pt x="949" y="473"/>
                  </a:lnTo>
                  <a:lnTo>
                    <a:pt x="949" y="473"/>
                  </a:lnTo>
                  <a:lnTo>
                    <a:pt x="946" y="473"/>
                  </a:lnTo>
                  <a:lnTo>
                    <a:pt x="946" y="471"/>
                  </a:lnTo>
                  <a:lnTo>
                    <a:pt x="946" y="473"/>
                  </a:lnTo>
                  <a:lnTo>
                    <a:pt x="944" y="473"/>
                  </a:lnTo>
                  <a:lnTo>
                    <a:pt x="944" y="473"/>
                  </a:lnTo>
                  <a:lnTo>
                    <a:pt x="942" y="473"/>
                  </a:lnTo>
                  <a:lnTo>
                    <a:pt x="937" y="473"/>
                  </a:lnTo>
                  <a:lnTo>
                    <a:pt x="937" y="471"/>
                  </a:lnTo>
                  <a:lnTo>
                    <a:pt x="937" y="471"/>
                  </a:lnTo>
                  <a:lnTo>
                    <a:pt x="937" y="471"/>
                  </a:lnTo>
                  <a:lnTo>
                    <a:pt x="934" y="471"/>
                  </a:lnTo>
                  <a:lnTo>
                    <a:pt x="930" y="471"/>
                  </a:lnTo>
                  <a:lnTo>
                    <a:pt x="930" y="471"/>
                  </a:lnTo>
                  <a:lnTo>
                    <a:pt x="932" y="468"/>
                  </a:lnTo>
                  <a:lnTo>
                    <a:pt x="932" y="468"/>
                  </a:lnTo>
                  <a:lnTo>
                    <a:pt x="934" y="466"/>
                  </a:lnTo>
                  <a:lnTo>
                    <a:pt x="934" y="466"/>
                  </a:lnTo>
                  <a:lnTo>
                    <a:pt x="934" y="464"/>
                  </a:lnTo>
                  <a:lnTo>
                    <a:pt x="937" y="466"/>
                  </a:lnTo>
                  <a:lnTo>
                    <a:pt x="942" y="464"/>
                  </a:lnTo>
                  <a:lnTo>
                    <a:pt x="944" y="464"/>
                  </a:lnTo>
                  <a:lnTo>
                    <a:pt x="944" y="464"/>
                  </a:lnTo>
                  <a:lnTo>
                    <a:pt x="946" y="466"/>
                  </a:lnTo>
                  <a:lnTo>
                    <a:pt x="946" y="464"/>
                  </a:lnTo>
                  <a:lnTo>
                    <a:pt x="949" y="466"/>
                  </a:lnTo>
                  <a:lnTo>
                    <a:pt x="949" y="466"/>
                  </a:lnTo>
                  <a:lnTo>
                    <a:pt x="951" y="466"/>
                  </a:lnTo>
                  <a:lnTo>
                    <a:pt x="951" y="466"/>
                  </a:lnTo>
                  <a:lnTo>
                    <a:pt x="951" y="466"/>
                  </a:lnTo>
                  <a:lnTo>
                    <a:pt x="956" y="471"/>
                  </a:lnTo>
                  <a:lnTo>
                    <a:pt x="956" y="468"/>
                  </a:lnTo>
                  <a:lnTo>
                    <a:pt x="958" y="466"/>
                  </a:lnTo>
                  <a:lnTo>
                    <a:pt x="958" y="466"/>
                  </a:lnTo>
                  <a:lnTo>
                    <a:pt x="960" y="466"/>
                  </a:lnTo>
                  <a:lnTo>
                    <a:pt x="958" y="466"/>
                  </a:lnTo>
                  <a:lnTo>
                    <a:pt x="958" y="464"/>
                  </a:lnTo>
                  <a:lnTo>
                    <a:pt x="956" y="464"/>
                  </a:lnTo>
                  <a:lnTo>
                    <a:pt x="956" y="464"/>
                  </a:lnTo>
                  <a:lnTo>
                    <a:pt x="956" y="461"/>
                  </a:lnTo>
                  <a:lnTo>
                    <a:pt x="958" y="461"/>
                  </a:lnTo>
                  <a:lnTo>
                    <a:pt x="960" y="461"/>
                  </a:lnTo>
                  <a:lnTo>
                    <a:pt x="958" y="461"/>
                  </a:lnTo>
                  <a:lnTo>
                    <a:pt x="958" y="459"/>
                  </a:lnTo>
                  <a:lnTo>
                    <a:pt x="958" y="459"/>
                  </a:lnTo>
                  <a:lnTo>
                    <a:pt x="960" y="459"/>
                  </a:lnTo>
                  <a:lnTo>
                    <a:pt x="960" y="459"/>
                  </a:lnTo>
                  <a:lnTo>
                    <a:pt x="960" y="457"/>
                  </a:lnTo>
                  <a:lnTo>
                    <a:pt x="960" y="457"/>
                  </a:lnTo>
                  <a:lnTo>
                    <a:pt x="960" y="457"/>
                  </a:lnTo>
                  <a:lnTo>
                    <a:pt x="963" y="454"/>
                  </a:lnTo>
                  <a:lnTo>
                    <a:pt x="965" y="454"/>
                  </a:lnTo>
                  <a:lnTo>
                    <a:pt x="968" y="452"/>
                  </a:lnTo>
                  <a:lnTo>
                    <a:pt x="972" y="454"/>
                  </a:lnTo>
                  <a:lnTo>
                    <a:pt x="975" y="457"/>
                  </a:lnTo>
                  <a:lnTo>
                    <a:pt x="977" y="457"/>
                  </a:lnTo>
                  <a:lnTo>
                    <a:pt x="977" y="459"/>
                  </a:lnTo>
                  <a:lnTo>
                    <a:pt x="977" y="459"/>
                  </a:lnTo>
                  <a:lnTo>
                    <a:pt x="986" y="459"/>
                  </a:lnTo>
                  <a:lnTo>
                    <a:pt x="989" y="457"/>
                  </a:lnTo>
                  <a:lnTo>
                    <a:pt x="991" y="457"/>
                  </a:lnTo>
                  <a:lnTo>
                    <a:pt x="994" y="457"/>
                  </a:lnTo>
                  <a:lnTo>
                    <a:pt x="996" y="454"/>
                  </a:lnTo>
                  <a:lnTo>
                    <a:pt x="998" y="449"/>
                  </a:lnTo>
                  <a:lnTo>
                    <a:pt x="1001" y="449"/>
                  </a:lnTo>
                  <a:lnTo>
                    <a:pt x="1001" y="449"/>
                  </a:lnTo>
                  <a:lnTo>
                    <a:pt x="998" y="452"/>
                  </a:lnTo>
                  <a:lnTo>
                    <a:pt x="1003" y="454"/>
                  </a:lnTo>
                  <a:lnTo>
                    <a:pt x="1005" y="454"/>
                  </a:lnTo>
                  <a:lnTo>
                    <a:pt x="1008" y="452"/>
                  </a:lnTo>
                  <a:lnTo>
                    <a:pt x="1010" y="449"/>
                  </a:lnTo>
                  <a:lnTo>
                    <a:pt x="1010" y="449"/>
                  </a:lnTo>
                  <a:lnTo>
                    <a:pt x="1010" y="449"/>
                  </a:lnTo>
                  <a:lnTo>
                    <a:pt x="1012" y="452"/>
                  </a:lnTo>
                  <a:lnTo>
                    <a:pt x="1010" y="454"/>
                  </a:lnTo>
                  <a:lnTo>
                    <a:pt x="1010" y="457"/>
                  </a:lnTo>
                  <a:lnTo>
                    <a:pt x="1012" y="457"/>
                  </a:lnTo>
                  <a:lnTo>
                    <a:pt x="1017" y="459"/>
                  </a:lnTo>
                  <a:lnTo>
                    <a:pt x="1020" y="449"/>
                  </a:lnTo>
                  <a:lnTo>
                    <a:pt x="1017" y="447"/>
                  </a:lnTo>
                  <a:lnTo>
                    <a:pt x="1017" y="445"/>
                  </a:lnTo>
                  <a:lnTo>
                    <a:pt x="1017" y="440"/>
                  </a:lnTo>
                  <a:lnTo>
                    <a:pt x="1017" y="433"/>
                  </a:lnTo>
                  <a:lnTo>
                    <a:pt x="1017" y="433"/>
                  </a:lnTo>
                  <a:lnTo>
                    <a:pt x="1017" y="431"/>
                  </a:lnTo>
                  <a:lnTo>
                    <a:pt x="1015" y="428"/>
                  </a:lnTo>
                  <a:lnTo>
                    <a:pt x="1015" y="428"/>
                  </a:lnTo>
                  <a:lnTo>
                    <a:pt x="1017" y="426"/>
                  </a:lnTo>
                  <a:lnTo>
                    <a:pt x="1020" y="426"/>
                  </a:lnTo>
                  <a:lnTo>
                    <a:pt x="1022" y="428"/>
                  </a:lnTo>
                  <a:lnTo>
                    <a:pt x="1024" y="431"/>
                  </a:lnTo>
                  <a:lnTo>
                    <a:pt x="1024" y="431"/>
                  </a:lnTo>
                  <a:lnTo>
                    <a:pt x="1027" y="428"/>
                  </a:lnTo>
                  <a:lnTo>
                    <a:pt x="1027" y="428"/>
                  </a:lnTo>
                  <a:lnTo>
                    <a:pt x="1029" y="428"/>
                  </a:lnTo>
                  <a:lnTo>
                    <a:pt x="1029" y="423"/>
                  </a:lnTo>
                  <a:lnTo>
                    <a:pt x="1031" y="423"/>
                  </a:lnTo>
                  <a:lnTo>
                    <a:pt x="1031" y="423"/>
                  </a:lnTo>
                  <a:lnTo>
                    <a:pt x="1034" y="423"/>
                  </a:lnTo>
                  <a:lnTo>
                    <a:pt x="1041" y="428"/>
                  </a:lnTo>
                  <a:lnTo>
                    <a:pt x="1043" y="428"/>
                  </a:lnTo>
                  <a:lnTo>
                    <a:pt x="1046" y="428"/>
                  </a:lnTo>
                  <a:lnTo>
                    <a:pt x="1048" y="431"/>
                  </a:lnTo>
                  <a:lnTo>
                    <a:pt x="1048" y="431"/>
                  </a:lnTo>
                  <a:lnTo>
                    <a:pt x="1048" y="431"/>
                  </a:lnTo>
                  <a:lnTo>
                    <a:pt x="1048" y="428"/>
                  </a:lnTo>
                  <a:lnTo>
                    <a:pt x="1048" y="428"/>
                  </a:lnTo>
                  <a:lnTo>
                    <a:pt x="1048" y="428"/>
                  </a:lnTo>
                  <a:lnTo>
                    <a:pt x="1046" y="426"/>
                  </a:lnTo>
                  <a:lnTo>
                    <a:pt x="1046" y="426"/>
                  </a:lnTo>
                  <a:lnTo>
                    <a:pt x="1048" y="426"/>
                  </a:lnTo>
                  <a:lnTo>
                    <a:pt x="1048" y="423"/>
                  </a:lnTo>
                  <a:lnTo>
                    <a:pt x="1050" y="423"/>
                  </a:lnTo>
                  <a:lnTo>
                    <a:pt x="1050" y="421"/>
                  </a:lnTo>
                  <a:lnTo>
                    <a:pt x="1053" y="421"/>
                  </a:lnTo>
                  <a:lnTo>
                    <a:pt x="1053" y="421"/>
                  </a:lnTo>
                  <a:lnTo>
                    <a:pt x="1055" y="419"/>
                  </a:lnTo>
                  <a:lnTo>
                    <a:pt x="1053" y="419"/>
                  </a:lnTo>
                  <a:lnTo>
                    <a:pt x="1053" y="419"/>
                  </a:lnTo>
                  <a:lnTo>
                    <a:pt x="1053" y="416"/>
                  </a:lnTo>
                  <a:lnTo>
                    <a:pt x="1050" y="419"/>
                  </a:lnTo>
                  <a:lnTo>
                    <a:pt x="1046" y="419"/>
                  </a:lnTo>
                  <a:lnTo>
                    <a:pt x="1043" y="419"/>
                  </a:lnTo>
                  <a:lnTo>
                    <a:pt x="1041" y="419"/>
                  </a:lnTo>
                  <a:lnTo>
                    <a:pt x="1041" y="419"/>
                  </a:lnTo>
                  <a:lnTo>
                    <a:pt x="1038" y="416"/>
                  </a:lnTo>
                  <a:lnTo>
                    <a:pt x="1038" y="414"/>
                  </a:lnTo>
                  <a:lnTo>
                    <a:pt x="1038" y="414"/>
                  </a:lnTo>
                  <a:lnTo>
                    <a:pt x="1038" y="412"/>
                  </a:lnTo>
                  <a:lnTo>
                    <a:pt x="1038" y="407"/>
                  </a:lnTo>
                  <a:lnTo>
                    <a:pt x="1038" y="405"/>
                  </a:lnTo>
                  <a:lnTo>
                    <a:pt x="1038" y="405"/>
                  </a:lnTo>
                  <a:lnTo>
                    <a:pt x="1038" y="405"/>
                  </a:lnTo>
                  <a:lnTo>
                    <a:pt x="1036" y="402"/>
                  </a:lnTo>
                  <a:lnTo>
                    <a:pt x="1036" y="402"/>
                  </a:lnTo>
                  <a:lnTo>
                    <a:pt x="1034" y="405"/>
                  </a:lnTo>
                  <a:lnTo>
                    <a:pt x="1031" y="407"/>
                  </a:lnTo>
                  <a:lnTo>
                    <a:pt x="1029" y="407"/>
                  </a:lnTo>
                  <a:lnTo>
                    <a:pt x="1029" y="409"/>
                  </a:lnTo>
                  <a:lnTo>
                    <a:pt x="1027" y="409"/>
                  </a:lnTo>
                  <a:lnTo>
                    <a:pt x="1024" y="409"/>
                  </a:lnTo>
                  <a:lnTo>
                    <a:pt x="1024" y="409"/>
                  </a:lnTo>
                  <a:lnTo>
                    <a:pt x="1024" y="407"/>
                  </a:lnTo>
                  <a:lnTo>
                    <a:pt x="1022" y="407"/>
                  </a:lnTo>
                  <a:lnTo>
                    <a:pt x="1020" y="407"/>
                  </a:lnTo>
                  <a:lnTo>
                    <a:pt x="1020" y="405"/>
                  </a:lnTo>
                  <a:lnTo>
                    <a:pt x="1020" y="407"/>
                  </a:lnTo>
                  <a:lnTo>
                    <a:pt x="1017" y="407"/>
                  </a:lnTo>
                  <a:lnTo>
                    <a:pt x="1020" y="409"/>
                  </a:lnTo>
                  <a:lnTo>
                    <a:pt x="1020" y="412"/>
                  </a:lnTo>
                  <a:lnTo>
                    <a:pt x="1022" y="414"/>
                  </a:lnTo>
                  <a:lnTo>
                    <a:pt x="1020" y="416"/>
                  </a:lnTo>
                  <a:lnTo>
                    <a:pt x="1022" y="416"/>
                  </a:lnTo>
                  <a:lnTo>
                    <a:pt x="1022" y="419"/>
                  </a:lnTo>
                  <a:lnTo>
                    <a:pt x="1022" y="421"/>
                  </a:lnTo>
                  <a:lnTo>
                    <a:pt x="1020" y="423"/>
                  </a:lnTo>
                  <a:lnTo>
                    <a:pt x="1017" y="423"/>
                  </a:lnTo>
                  <a:lnTo>
                    <a:pt x="1017" y="423"/>
                  </a:lnTo>
                  <a:lnTo>
                    <a:pt x="1015" y="421"/>
                  </a:lnTo>
                  <a:lnTo>
                    <a:pt x="1015" y="419"/>
                  </a:lnTo>
                  <a:lnTo>
                    <a:pt x="1015" y="419"/>
                  </a:lnTo>
                  <a:lnTo>
                    <a:pt x="1010" y="414"/>
                  </a:lnTo>
                  <a:lnTo>
                    <a:pt x="1005" y="414"/>
                  </a:lnTo>
                  <a:lnTo>
                    <a:pt x="1005" y="412"/>
                  </a:lnTo>
                  <a:lnTo>
                    <a:pt x="1005" y="412"/>
                  </a:lnTo>
                  <a:lnTo>
                    <a:pt x="1005" y="412"/>
                  </a:lnTo>
                  <a:lnTo>
                    <a:pt x="1003" y="412"/>
                  </a:lnTo>
                  <a:lnTo>
                    <a:pt x="998" y="409"/>
                  </a:lnTo>
                  <a:lnTo>
                    <a:pt x="994" y="407"/>
                  </a:lnTo>
                  <a:lnTo>
                    <a:pt x="991" y="407"/>
                  </a:lnTo>
                  <a:lnTo>
                    <a:pt x="989" y="405"/>
                  </a:lnTo>
                  <a:lnTo>
                    <a:pt x="984" y="402"/>
                  </a:lnTo>
                  <a:lnTo>
                    <a:pt x="984" y="400"/>
                  </a:lnTo>
                  <a:lnTo>
                    <a:pt x="984" y="400"/>
                  </a:lnTo>
                  <a:lnTo>
                    <a:pt x="982" y="400"/>
                  </a:lnTo>
                  <a:lnTo>
                    <a:pt x="982" y="397"/>
                  </a:lnTo>
                  <a:lnTo>
                    <a:pt x="982" y="397"/>
                  </a:lnTo>
                  <a:lnTo>
                    <a:pt x="982" y="395"/>
                  </a:lnTo>
                  <a:lnTo>
                    <a:pt x="982" y="395"/>
                  </a:lnTo>
                  <a:lnTo>
                    <a:pt x="982" y="395"/>
                  </a:lnTo>
                  <a:lnTo>
                    <a:pt x="982" y="390"/>
                  </a:lnTo>
                  <a:lnTo>
                    <a:pt x="982" y="390"/>
                  </a:lnTo>
                  <a:lnTo>
                    <a:pt x="982" y="388"/>
                  </a:lnTo>
                  <a:lnTo>
                    <a:pt x="984" y="390"/>
                  </a:lnTo>
                  <a:lnTo>
                    <a:pt x="986" y="388"/>
                  </a:lnTo>
                  <a:lnTo>
                    <a:pt x="986" y="388"/>
                  </a:lnTo>
                  <a:lnTo>
                    <a:pt x="989" y="386"/>
                  </a:lnTo>
                  <a:lnTo>
                    <a:pt x="989" y="383"/>
                  </a:lnTo>
                  <a:lnTo>
                    <a:pt x="989" y="383"/>
                  </a:lnTo>
                  <a:lnTo>
                    <a:pt x="986" y="381"/>
                  </a:lnTo>
                  <a:lnTo>
                    <a:pt x="984" y="381"/>
                  </a:lnTo>
                  <a:lnTo>
                    <a:pt x="982" y="379"/>
                  </a:lnTo>
                  <a:lnTo>
                    <a:pt x="982" y="374"/>
                  </a:lnTo>
                  <a:lnTo>
                    <a:pt x="984" y="371"/>
                  </a:lnTo>
                  <a:lnTo>
                    <a:pt x="984" y="371"/>
                  </a:lnTo>
                  <a:lnTo>
                    <a:pt x="986" y="374"/>
                  </a:lnTo>
                  <a:lnTo>
                    <a:pt x="989" y="374"/>
                  </a:lnTo>
                  <a:lnTo>
                    <a:pt x="991" y="371"/>
                  </a:lnTo>
                  <a:lnTo>
                    <a:pt x="991" y="371"/>
                  </a:lnTo>
                  <a:lnTo>
                    <a:pt x="994" y="371"/>
                  </a:lnTo>
                  <a:lnTo>
                    <a:pt x="994" y="376"/>
                  </a:lnTo>
                  <a:lnTo>
                    <a:pt x="991" y="376"/>
                  </a:lnTo>
                  <a:lnTo>
                    <a:pt x="991" y="376"/>
                  </a:lnTo>
                  <a:lnTo>
                    <a:pt x="989" y="379"/>
                  </a:lnTo>
                  <a:lnTo>
                    <a:pt x="986" y="379"/>
                  </a:lnTo>
                  <a:lnTo>
                    <a:pt x="989" y="381"/>
                  </a:lnTo>
                  <a:lnTo>
                    <a:pt x="986" y="381"/>
                  </a:lnTo>
                  <a:lnTo>
                    <a:pt x="989" y="381"/>
                  </a:lnTo>
                  <a:lnTo>
                    <a:pt x="991" y="379"/>
                  </a:lnTo>
                  <a:lnTo>
                    <a:pt x="991" y="379"/>
                  </a:lnTo>
                  <a:lnTo>
                    <a:pt x="991" y="381"/>
                  </a:lnTo>
                  <a:lnTo>
                    <a:pt x="991" y="381"/>
                  </a:lnTo>
                  <a:lnTo>
                    <a:pt x="994" y="381"/>
                  </a:lnTo>
                  <a:lnTo>
                    <a:pt x="994" y="381"/>
                  </a:lnTo>
                  <a:lnTo>
                    <a:pt x="991" y="383"/>
                  </a:lnTo>
                  <a:lnTo>
                    <a:pt x="991" y="383"/>
                  </a:lnTo>
                  <a:lnTo>
                    <a:pt x="994" y="383"/>
                  </a:lnTo>
                  <a:lnTo>
                    <a:pt x="996" y="383"/>
                  </a:lnTo>
                  <a:lnTo>
                    <a:pt x="994" y="381"/>
                  </a:lnTo>
                  <a:lnTo>
                    <a:pt x="994" y="381"/>
                  </a:lnTo>
                  <a:lnTo>
                    <a:pt x="996" y="381"/>
                  </a:lnTo>
                  <a:lnTo>
                    <a:pt x="996" y="381"/>
                  </a:lnTo>
                  <a:lnTo>
                    <a:pt x="996" y="381"/>
                  </a:lnTo>
                  <a:lnTo>
                    <a:pt x="998" y="379"/>
                  </a:lnTo>
                  <a:lnTo>
                    <a:pt x="1001" y="381"/>
                  </a:lnTo>
                  <a:lnTo>
                    <a:pt x="998" y="379"/>
                  </a:lnTo>
                  <a:lnTo>
                    <a:pt x="1001" y="376"/>
                  </a:lnTo>
                  <a:lnTo>
                    <a:pt x="1003" y="379"/>
                  </a:lnTo>
                  <a:lnTo>
                    <a:pt x="1005" y="379"/>
                  </a:lnTo>
                  <a:lnTo>
                    <a:pt x="1005" y="379"/>
                  </a:lnTo>
                  <a:lnTo>
                    <a:pt x="1008" y="379"/>
                  </a:lnTo>
                  <a:lnTo>
                    <a:pt x="1008" y="379"/>
                  </a:lnTo>
                  <a:lnTo>
                    <a:pt x="1010" y="376"/>
                  </a:lnTo>
                  <a:lnTo>
                    <a:pt x="1012" y="374"/>
                  </a:lnTo>
                  <a:lnTo>
                    <a:pt x="1017" y="371"/>
                  </a:lnTo>
                  <a:lnTo>
                    <a:pt x="1017" y="374"/>
                  </a:lnTo>
                  <a:lnTo>
                    <a:pt x="1017" y="376"/>
                  </a:lnTo>
                  <a:lnTo>
                    <a:pt x="1020" y="376"/>
                  </a:lnTo>
                  <a:lnTo>
                    <a:pt x="1020" y="376"/>
                  </a:lnTo>
                  <a:lnTo>
                    <a:pt x="1020" y="376"/>
                  </a:lnTo>
                  <a:lnTo>
                    <a:pt x="1020" y="374"/>
                  </a:lnTo>
                  <a:lnTo>
                    <a:pt x="1020" y="374"/>
                  </a:lnTo>
                  <a:lnTo>
                    <a:pt x="1022" y="374"/>
                  </a:lnTo>
                  <a:lnTo>
                    <a:pt x="1024" y="371"/>
                  </a:lnTo>
                  <a:lnTo>
                    <a:pt x="1024" y="369"/>
                  </a:lnTo>
                  <a:lnTo>
                    <a:pt x="1027" y="369"/>
                  </a:lnTo>
                  <a:lnTo>
                    <a:pt x="1027" y="369"/>
                  </a:lnTo>
                  <a:lnTo>
                    <a:pt x="1024" y="367"/>
                  </a:lnTo>
                  <a:lnTo>
                    <a:pt x="1022" y="367"/>
                  </a:lnTo>
                  <a:lnTo>
                    <a:pt x="1022" y="364"/>
                  </a:lnTo>
                  <a:lnTo>
                    <a:pt x="1020" y="367"/>
                  </a:lnTo>
                  <a:lnTo>
                    <a:pt x="1017" y="364"/>
                  </a:lnTo>
                  <a:lnTo>
                    <a:pt x="1017" y="364"/>
                  </a:lnTo>
                  <a:lnTo>
                    <a:pt x="1010" y="362"/>
                  </a:lnTo>
                  <a:lnTo>
                    <a:pt x="1008" y="362"/>
                  </a:lnTo>
                  <a:lnTo>
                    <a:pt x="1008" y="360"/>
                  </a:lnTo>
                  <a:lnTo>
                    <a:pt x="1005" y="360"/>
                  </a:lnTo>
                  <a:lnTo>
                    <a:pt x="1005" y="360"/>
                  </a:lnTo>
                  <a:lnTo>
                    <a:pt x="1005" y="360"/>
                  </a:lnTo>
                  <a:lnTo>
                    <a:pt x="1005" y="360"/>
                  </a:lnTo>
                  <a:lnTo>
                    <a:pt x="1003" y="360"/>
                  </a:lnTo>
                  <a:lnTo>
                    <a:pt x="1003" y="360"/>
                  </a:lnTo>
                  <a:lnTo>
                    <a:pt x="1003" y="357"/>
                  </a:lnTo>
                  <a:lnTo>
                    <a:pt x="1001" y="357"/>
                  </a:lnTo>
                  <a:lnTo>
                    <a:pt x="1001" y="355"/>
                  </a:lnTo>
                  <a:lnTo>
                    <a:pt x="1001" y="355"/>
                  </a:lnTo>
                  <a:lnTo>
                    <a:pt x="1001" y="353"/>
                  </a:lnTo>
                  <a:lnTo>
                    <a:pt x="1001" y="353"/>
                  </a:lnTo>
                  <a:lnTo>
                    <a:pt x="998" y="350"/>
                  </a:lnTo>
                  <a:lnTo>
                    <a:pt x="998" y="350"/>
                  </a:lnTo>
                  <a:lnTo>
                    <a:pt x="994" y="348"/>
                  </a:lnTo>
                  <a:lnTo>
                    <a:pt x="994" y="345"/>
                  </a:lnTo>
                  <a:lnTo>
                    <a:pt x="991" y="345"/>
                  </a:lnTo>
                  <a:lnTo>
                    <a:pt x="991" y="343"/>
                  </a:lnTo>
                  <a:lnTo>
                    <a:pt x="989" y="343"/>
                  </a:lnTo>
                  <a:lnTo>
                    <a:pt x="986" y="338"/>
                  </a:lnTo>
                  <a:lnTo>
                    <a:pt x="989" y="336"/>
                  </a:lnTo>
                  <a:lnTo>
                    <a:pt x="991" y="336"/>
                  </a:lnTo>
                  <a:lnTo>
                    <a:pt x="989" y="336"/>
                  </a:lnTo>
                  <a:lnTo>
                    <a:pt x="989" y="334"/>
                  </a:lnTo>
                  <a:lnTo>
                    <a:pt x="989" y="334"/>
                  </a:lnTo>
                  <a:lnTo>
                    <a:pt x="989" y="334"/>
                  </a:lnTo>
                  <a:lnTo>
                    <a:pt x="986" y="331"/>
                  </a:lnTo>
                  <a:lnTo>
                    <a:pt x="986" y="329"/>
                  </a:lnTo>
                  <a:lnTo>
                    <a:pt x="984" y="327"/>
                  </a:lnTo>
                  <a:lnTo>
                    <a:pt x="984" y="329"/>
                  </a:lnTo>
                  <a:lnTo>
                    <a:pt x="984" y="327"/>
                  </a:lnTo>
                  <a:lnTo>
                    <a:pt x="984" y="327"/>
                  </a:lnTo>
                  <a:lnTo>
                    <a:pt x="986" y="327"/>
                  </a:lnTo>
                  <a:lnTo>
                    <a:pt x="986" y="327"/>
                  </a:lnTo>
                  <a:lnTo>
                    <a:pt x="984" y="324"/>
                  </a:lnTo>
                  <a:lnTo>
                    <a:pt x="984" y="322"/>
                  </a:lnTo>
                  <a:lnTo>
                    <a:pt x="986" y="319"/>
                  </a:lnTo>
                  <a:lnTo>
                    <a:pt x="991" y="319"/>
                  </a:lnTo>
                  <a:lnTo>
                    <a:pt x="991" y="319"/>
                  </a:lnTo>
                  <a:lnTo>
                    <a:pt x="994" y="319"/>
                  </a:lnTo>
                  <a:lnTo>
                    <a:pt x="994" y="319"/>
                  </a:lnTo>
                  <a:lnTo>
                    <a:pt x="994" y="317"/>
                  </a:lnTo>
                  <a:lnTo>
                    <a:pt x="994" y="319"/>
                  </a:lnTo>
                  <a:lnTo>
                    <a:pt x="996" y="319"/>
                  </a:lnTo>
                  <a:lnTo>
                    <a:pt x="998" y="319"/>
                  </a:lnTo>
                  <a:lnTo>
                    <a:pt x="998" y="317"/>
                  </a:lnTo>
                  <a:lnTo>
                    <a:pt x="998" y="317"/>
                  </a:lnTo>
                  <a:lnTo>
                    <a:pt x="1001" y="317"/>
                  </a:lnTo>
                  <a:lnTo>
                    <a:pt x="1001" y="317"/>
                  </a:lnTo>
                  <a:lnTo>
                    <a:pt x="998" y="319"/>
                  </a:lnTo>
                  <a:lnTo>
                    <a:pt x="998" y="322"/>
                  </a:lnTo>
                  <a:lnTo>
                    <a:pt x="1001" y="322"/>
                  </a:lnTo>
                  <a:lnTo>
                    <a:pt x="1001" y="322"/>
                  </a:lnTo>
                  <a:lnTo>
                    <a:pt x="1003" y="322"/>
                  </a:lnTo>
                  <a:lnTo>
                    <a:pt x="1003" y="322"/>
                  </a:lnTo>
                  <a:lnTo>
                    <a:pt x="1005" y="324"/>
                  </a:lnTo>
                  <a:lnTo>
                    <a:pt x="1005" y="324"/>
                  </a:lnTo>
                  <a:lnTo>
                    <a:pt x="1008" y="324"/>
                  </a:lnTo>
                  <a:lnTo>
                    <a:pt x="1010" y="322"/>
                  </a:lnTo>
                  <a:lnTo>
                    <a:pt x="1005" y="319"/>
                  </a:lnTo>
                  <a:lnTo>
                    <a:pt x="1008" y="317"/>
                  </a:lnTo>
                  <a:lnTo>
                    <a:pt x="1008" y="315"/>
                  </a:lnTo>
                  <a:lnTo>
                    <a:pt x="1008" y="315"/>
                  </a:lnTo>
                  <a:lnTo>
                    <a:pt x="1005" y="315"/>
                  </a:lnTo>
                  <a:lnTo>
                    <a:pt x="1005" y="312"/>
                  </a:lnTo>
                  <a:lnTo>
                    <a:pt x="1005" y="312"/>
                  </a:lnTo>
                  <a:lnTo>
                    <a:pt x="1005" y="310"/>
                  </a:lnTo>
                  <a:lnTo>
                    <a:pt x="1005" y="310"/>
                  </a:lnTo>
                  <a:lnTo>
                    <a:pt x="1010" y="308"/>
                  </a:lnTo>
                  <a:lnTo>
                    <a:pt x="1010" y="305"/>
                  </a:lnTo>
                  <a:lnTo>
                    <a:pt x="1012" y="305"/>
                  </a:lnTo>
                  <a:lnTo>
                    <a:pt x="1012" y="303"/>
                  </a:lnTo>
                  <a:lnTo>
                    <a:pt x="1008" y="303"/>
                  </a:lnTo>
                  <a:lnTo>
                    <a:pt x="1008" y="301"/>
                  </a:lnTo>
                  <a:lnTo>
                    <a:pt x="1008" y="301"/>
                  </a:lnTo>
                  <a:lnTo>
                    <a:pt x="1008" y="298"/>
                  </a:lnTo>
                  <a:lnTo>
                    <a:pt x="1005" y="298"/>
                  </a:lnTo>
                  <a:lnTo>
                    <a:pt x="1005" y="298"/>
                  </a:lnTo>
                  <a:lnTo>
                    <a:pt x="1005" y="296"/>
                  </a:lnTo>
                  <a:lnTo>
                    <a:pt x="1008" y="296"/>
                  </a:lnTo>
                  <a:lnTo>
                    <a:pt x="1008" y="296"/>
                  </a:lnTo>
                  <a:lnTo>
                    <a:pt x="1010" y="291"/>
                  </a:lnTo>
                  <a:lnTo>
                    <a:pt x="1012" y="289"/>
                  </a:lnTo>
                  <a:lnTo>
                    <a:pt x="1012" y="291"/>
                  </a:lnTo>
                  <a:lnTo>
                    <a:pt x="1015" y="293"/>
                  </a:lnTo>
                  <a:lnTo>
                    <a:pt x="1015" y="296"/>
                  </a:lnTo>
                  <a:lnTo>
                    <a:pt x="1015" y="296"/>
                  </a:lnTo>
                  <a:lnTo>
                    <a:pt x="1017" y="298"/>
                  </a:lnTo>
                  <a:lnTo>
                    <a:pt x="1020" y="298"/>
                  </a:lnTo>
                  <a:lnTo>
                    <a:pt x="1020" y="296"/>
                  </a:lnTo>
                  <a:lnTo>
                    <a:pt x="1022" y="296"/>
                  </a:lnTo>
                  <a:lnTo>
                    <a:pt x="1022" y="293"/>
                  </a:lnTo>
                  <a:lnTo>
                    <a:pt x="1024" y="291"/>
                  </a:lnTo>
                  <a:lnTo>
                    <a:pt x="1024" y="291"/>
                  </a:lnTo>
                  <a:lnTo>
                    <a:pt x="1027" y="291"/>
                  </a:lnTo>
                  <a:lnTo>
                    <a:pt x="1029" y="291"/>
                  </a:lnTo>
                  <a:lnTo>
                    <a:pt x="1029" y="293"/>
                  </a:lnTo>
                  <a:lnTo>
                    <a:pt x="1029" y="293"/>
                  </a:lnTo>
                  <a:lnTo>
                    <a:pt x="1031" y="291"/>
                  </a:lnTo>
                  <a:lnTo>
                    <a:pt x="1034" y="293"/>
                  </a:lnTo>
                  <a:lnTo>
                    <a:pt x="1036" y="286"/>
                  </a:lnTo>
                  <a:lnTo>
                    <a:pt x="1036" y="284"/>
                  </a:lnTo>
                  <a:lnTo>
                    <a:pt x="1036" y="282"/>
                  </a:lnTo>
                  <a:lnTo>
                    <a:pt x="1036" y="282"/>
                  </a:lnTo>
                  <a:lnTo>
                    <a:pt x="1036" y="282"/>
                  </a:lnTo>
                  <a:lnTo>
                    <a:pt x="1036" y="279"/>
                  </a:lnTo>
                  <a:lnTo>
                    <a:pt x="1034" y="277"/>
                  </a:lnTo>
                  <a:lnTo>
                    <a:pt x="1034" y="275"/>
                  </a:lnTo>
                  <a:lnTo>
                    <a:pt x="1034" y="275"/>
                  </a:lnTo>
                  <a:lnTo>
                    <a:pt x="1034" y="272"/>
                  </a:lnTo>
                  <a:lnTo>
                    <a:pt x="1034" y="272"/>
                  </a:lnTo>
                  <a:lnTo>
                    <a:pt x="1036" y="275"/>
                  </a:lnTo>
                  <a:lnTo>
                    <a:pt x="1036" y="275"/>
                  </a:lnTo>
                  <a:lnTo>
                    <a:pt x="1038" y="272"/>
                  </a:lnTo>
                  <a:lnTo>
                    <a:pt x="1041" y="272"/>
                  </a:lnTo>
                  <a:lnTo>
                    <a:pt x="1041" y="270"/>
                  </a:lnTo>
                  <a:lnTo>
                    <a:pt x="1043" y="270"/>
                  </a:lnTo>
                  <a:lnTo>
                    <a:pt x="1043" y="270"/>
                  </a:lnTo>
                  <a:lnTo>
                    <a:pt x="1046" y="267"/>
                  </a:lnTo>
                  <a:lnTo>
                    <a:pt x="1046" y="265"/>
                  </a:lnTo>
                  <a:lnTo>
                    <a:pt x="1046" y="263"/>
                  </a:lnTo>
                  <a:lnTo>
                    <a:pt x="1048" y="258"/>
                  </a:lnTo>
                  <a:lnTo>
                    <a:pt x="1046" y="258"/>
                  </a:lnTo>
                  <a:lnTo>
                    <a:pt x="1046" y="256"/>
                  </a:lnTo>
                  <a:lnTo>
                    <a:pt x="1046" y="256"/>
                  </a:lnTo>
                  <a:lnTo>
                    <a:pt x="1046" y="253"/>
                  </a:lnTo>
                  <a:lnTo>
                    <a:pt x="1046" y="251"/>
                  </a:lnTo>
                  <a:lnTo>
                    <a:pt x="1046" y="249"/>
                  </a:lnTo>
                  <a:lnTo>
                    <a:pt x="1050" y="249"/>
                  </a:lnTo>
                  <a:lnTo>
                    <a:pt x="1050" y="246"/>
                  </a:lnTo>
                  <a:lnTo>
                    <a:pt x="1050" y="241"/>
                  </a:lnTo>
                  <a:lnTo>
                    <a:pt x="1050" y="237"/>
                  </a:lnTo>
                  <a:lnTo>
                    <a:pt x="1050" y="237"/>
                  </a:lnTo>
                  <a:lnTo>
                    <a:pt x="1050" y="237"/>
                  </a:lnTo>
                  <a:lnTo>
                    <a:pt x="1050" y="234"/>
                  </a:lnTo>
                  <a:lnTo>
                    <a:pt x="1050" y="232"/>
                  </a:lnTo>
                  <a:lnTo>
                    <a:pt x="1050" y="232"/>
                  </a:lnTo>
                  <a:lnTo>
                    <a:pt x="1053" y="230"/>
                  </a:lnTo>
                  <a:lnTo>
                    <a:pt x="1053" y="227"/>
                  </a:lnTo>
                  <a:lnTo>
                    <a:pt x="1053" y="225"/>
                  </a:lnTo>
                  <a:lnTo>
                    <a:pt x="1055" y="227"/>
                  </a:lnTo>
                  <a:lnTo>
                    <a:pt x="1057" y="227"/>
                  </a:lnTo>
                  <a:lnTo>
                    <a:pt x="1055" y="223"/>
                  </a:lnTo>
                  <a:lnTo>
                    <a:pt x="1057" y="220"/>
                  </a:lnTo>
                  <a:lnTo>
                    <a:pt x="1060" y="220"/>
                  </a:lnTo>
                  <a:lnTo>
                    <a:pt x="1060" y="220"/>
                  </a:lnTo>
                  <a:lnTo>
                    <a:pt x="1060" y="218"/>
                  </a:lnTo>
                  <a:lnTo>
                    <a:pt x="1060" y="215"/>
                  </a:lnTo>
                  <a:lnTo>
                    <a:pt x="1060" y="213"/>
                  </a:lnTo>
                  <a:lnTo>
                    <a:pt x="1060" y="211"/>
                  </a:lnTo>
                  <a:lnTo>
                    <a:pt x="1057" y="208"/>
                  </a:lnTo>
                  <a:lnTo>
                    <a:pt x="1062" y="204"/>
                  </a:lnTo>
                  <a:lnTo>
                    <a:pt x="1062" y="201"/>
                  </a:lnTo>
                  <a:lnTo>
                    <a:pt x="1062" y="201"/>
                  </a:lnTo>
                  <a:lnTo>
                    <a:pt x="1060" y="199"/>
                  </a:lnTo>
                  <a:lnTo>
                    <a:pt x="1060" y="199"/>
                  </a:lnTo>
                  <a:lnTo>
                    <a:pt x="1062" y="197"/>
                  </a:lnTo>
                  <a:lnTo>
                    <a:pt x="1064" y="194"/>
                  </a:lnTo>
                  <a:lnTo>
                    <a:pt x="1064" y="192"/>
                  </a:lnTo>
                  <a:lnTo>
                    <a:pt x="1067" y="192"/>
                  </a:lnTo>
                  <a:lnTo>
                    <a:pt x="1069" y="197"/>
                  </a:lnTo>
                  <a:lnTo>
                    <a:pt x="1072" y="194"/>
                  </a:lnTo>
                  <a:lnTo>
                    <a:pt x="1076" y="197"/>
                  </a:lnTo>
                  <a:lnTo>
                    <a:pt x="1079" y="197"/>
                  </a:lnTo>
                  <a:lnTo>
                    <a:pt x="1079" y="197"/>
                  </a:lnTo>
                  <a:lnTo>
                    <a:pt x="1081" y="197"/>
                  </a:lnTo>
                  <a:lnTo>
                    <a:pt x="1081" y="197"/>
                  </a:lnTo>
                  <a:lnTo>
                    <a:pt x="1083" y="199"/>
                  </a:lnTo>
                  <a:lnTo>
                    <a:pt x="1086" y="199"/>
                  </a:lnTo>
                  <a:lnTo>
                    <a:pt x="1091" y="199"/>
                  </a:lnTo>
                  <a:lnTo>
                    <a:pt x="1093" y="201"/>
                  </a:lnTo>
                  <a:lnTo>
                    <a:pt x="1093" y="199"/>
                  </a:lnTo>
                  <a:lnTo>
                    <a:pt x="1095" y="197"/>
                  </a:lnTo>
                  <a:lnTo>
                    <a:pt x="1098" y="199"/>
                  </a:lnTo>
                  <a:lnTo>
                    <a:pt x="1098" y="201"/>
                  </a:lnTo>
                  <a:lnTo>
                    <a:pt x="1100" y="201"/>
                  </a:lnTo>
                  <a:lnTo>
                    <a:pt x="1102" y="201"/>
                  </a:lnTo>
                  <a:lnTo>
                    <a:pt x="1107" y="201"/>
                  </a:lnTo>
                  <a:lnTo>
                    <a:pt x="1109" y="201"/>
                  </a:lnTo>
                  <a:lnTo>
                    <a:pt x="1112" y="201"/>
                  </a:lnTo>
                  <a:lnTo>
                    <a:pt x="1117" y="201"/>
                  </a:lnTo>
                  <a:lnTo>
                    <a:pt x="1119" y="204"/>
                  </a:lnTo>
                  <a:lnTo>
                    <a:pt x="1121" y="204"/>
                  </a:lnTo>
                  <a:lnTo>
                    <a:pt x="1124" y="204"/>
                  </a:lnTo>
                  <a:lnTo>
                    <a:pt x="1126" y="201"/>
                  </a:lnTo>
                  <a:lnTo>
                    <a:pt x="1128" y="199"/>
                  </a:lnTo>
                  <a:lnTo>
                    <a:pt x="1131" y="197"/>
                  </a:lnTo>
                  <a:lnTo>
                    <a:pt x="1131" y="189"/>
                  </a:lnTo>
                  <a:lnTo>
                    <a:pt x="1131" y="189"/>
                  </a:lnTo>
                  <a:lnTo>
                    <a:pt x="1133" y="187"/>
                  </a:lnTo>
                  <a:lnTo>
                    <a:pt x="1138" y="189"/>
                  </a:lnTo>
                  <a:lnTo>
                    <a:pt x="1140" y="189"/>
                  </a:lnTo>
                  <a:lnTo>
                    <a:pt x="1140" y="192"/>
                  </a:lnTo>
                  <a:lnTo>
                    <a:pt x="1140" y="192"/>
                  </a:lnTo>
                  <a:lnTo>
                    <a:pt x="1140" y="194"/>
                  </a:lnTo>
                  <a:lnTo>
                    <a:pt x="1138" y="194"/>
                  </a:lnTo>
                  <a:lnTo>
                    <a:pt x="1135" y="197"/>
                  </a:lnTo>
                  <a:lnTo>
                    <a:pt x="1133" y="199"/>
                  </a:lnTo>
                  <a:lnTo>
                    <a:pt x="1133" y="199"/>
                  </a:lnTo>
                  <a:lnTo>
                    <a:pt x="1133" y="199"/>
                  </a:lnTo>
                  <a:lnTo>
                    <a:pt x="1133" y="201"/>
                  </a:lnTo>
                  <a:lnTo>
                    <a:pt x="1131" y="201"/>
                  </a:lnTo>
                  <a:lnTo>
                    <a:pt x="1131" y="201"/>
                  </a:lnTo>
                  <a:lnTo>
                    <a:pt x="1126" y="204"/>
                  </a:lnTo>
                  <a:lnTo>
                    <a:pt x="1126" y="206"/>
                  </a:lnTo>
                  <a:lnTo>
                    <a:pt x="1121" y="204"/>
                  </a:lnTo>
                  <a:lnTo>
                    <a:pt x="1119" y="204"/>
                  </a:lnTo>
                  <a:lnTo>
                    <a:pt x="1119" y="206"/>
                  </a:lnTo>
                  <a:lnTo>
                    <a:pt x="1121" y="206"/>
                  </a:lnTo>
                  <a:lnTo>
                    <a:pt x="1126" y="208"/>
                  </a:lnTo>
                  <a:lnTo>
                    <a:pt x="1126" y="211"/>
                  </a:lnTo>
                  <a:lnTo>
                    <a:pt x="1126" y="211"/>
                  </a:lnTo>
                  <a:lnTo>
                    <a:pt x="1124" y="211"/>
                  </a:lnTo>
                  <a:lnTo>
                    <a:pt x="1126" y="211"/>
                  </a:lnTo>
                  <a:lnTo>
                    <a:pt x="1126" y="213"/>
                  </a:lnTo>
                  <a:lnTo>
                    <a:pt x="1126" y="215"/>
                  </a:lnTo>
                  <a:lnTo>
                    <a:pt x="1124" y="215"/>
                  </a:lnTo>
                  <a:lnTo>
                    <a:pt x="1126" y="215"/>
                  </a:lnTo>
                  <a:lnTo>
                    <a:pt x="1124" y="218"/>
                  </a:lnTo>
                  <a:lnTo>
                    <a:pt x="1124" y="220"/>
                  </a:lnTo>
                  <a:lnTo>
                    <a:pt x="1126" y="218"/>
                  </a:lnTo>
                  <a:lnTo>
                    <a:pt x="1126" y="220"/>
                  </a:lnTo>
                  <a:lnTo>
                    <a:pt x="1126" y="220"/>
                  </a:lnTo>
                  <a:lnTo>
                    <a:pt x="1128" y="220"/>
                  </a:lnTo>
                  <a:lnTo>
                    <a:pt x="1131" y="220"/>
                  </a:lnTo>
                  <a:lnTo>
                    <a:pt x="1131" y="215"/>
                  </a:lnTo>
                  <a:lnTo>
                    <a:pt x="1131" y="215"/>
                  </a:lnTo>
                  <a:lnTo>
                    <a:pt x="1133" y="215"/>
                  </a:lnTo>
                  <a:lnTo>
                    <a:pt x="1133" y="218"/>
                  </a:lnTo>
                  <a:lnTo>
                    <a:pt x="1135" y="218"/>
                  </a:lnTo>
                  <a:lnTo>
                    <a:pt x="1135" y="218"/>
                  </a:lnTo>
                  <a:lnTo>
                    <a:pt x="1138" y="223"/>
                  </a:lnTo>
                  <a:lnTo>
                    <a:pt x="1135" y="225"/>
                  </a:lnTo>
                  <a:lnTo>
                    <a:pt x="1135" y="225"/>
                  </a:lnTo>
                  <a:lnTo>
                    <a:pt x="1138" y="223"/>
                  </a:lnTo>
                  <a:lnTo>
                    <a:pt x="1138" y="220"/>
                  </a:lnTo>
                  <a:lnTo>
                    <a:pt x="1138" y="218"/>
                  </a:lnTo>
                  <a:lnTo>
                    <a:pt x="1138" y="215"/>
                  </a:lnTo>
                  <a:lnTo>
                    <a:pt x="1138" y="211"/>
                  </a:lnTo>
                  <a:lnTo>
                    <a:pt x="1135" y="208"/>
                  </a:lnTo>
                  <a:lnTo>
                    <a:pt x="1135" y="206"/>
                  </a:lnTo>
                  <a:lnTo>
                    <a:pt x="1138" y="206"/>
                  </a:lnTo>
                  <a:lnTo>
                    <a:pt x="1138" y="208"/>
                  </a:lnTo>
                  <a:lnTo>
                    <a:pt x="1140" y="208"/>
                  </a:lnTo>
                  <a:lnTo>
                    <a:pt x="1143" y="211"/>
                  </a:lnTo>
                  <a:lnTo>
                    <a:pt x="1143" y="211"/>
                  </a:lnTo>
                  <a:lnTo>
                    <a:pt x="1143" y="201"/>
                  </a:lnTo>
                  <a:lnTo>
                    <a:pt x="1147" y="199"/>
                  </a:lnTo>
                  <a:lnTo>
                    <a:pt x="1145" y="197"/>
                  </a:lnTo>
                  <a:lnTo>
                    <a:pt x="1145" y="194"/>
                  </a:lnTo>
                  <a:lnTo>
                    <a:pt x="1143" y="197"/>
                  </a:lnTo>
                  <a:lnTo>
                    <a:pt x="1143" y="197"/>
                  </a:lnTo>
                  <a:lnTo>
                    <a:pt x="1143" y="194"/>
                  </a:lnTo>
                  <a:lnTo>
                    <a:pt x="1143" y="192"/>
                  </a:lnTo>
                  <a:lnTo>
                    <a:pt x="1147" y="192"/>
                  </a:lnTo>
                  <a:lnTo>
                    <a:pt x="1161" y="189"/>
                  </a:lnTo>
                  <a:lnTo>
                    <a:pt x="1164" y="189"/>
                  </a:lnTo>
                  <a:lnTo>
                    <a:pt x="1164" y="189"/>
                  </a:lnTo>
                  <a:lnTo>
                    <a:pt x="1169" y="189"/>
                  </a:lnTo>
                  <a:lnTo>
                    <a:pt x="1171" y="187"/>
                  </a:lnTo>
                  <a:lnTo>
                    <a:pt x="1171" y="187"/>
                  </a:lnTo>
                  <a:lnTo>
                    <a:pt x="1173" y="187"/>
                  </a:lnTo>
                  <a:lnTo>
                    <a:pt x="1173" y="185"/>
                  </a:lnTo>
                  <a:lnTo>
                    <a:pt x="1173" y="182"/>
                  </a:lnTo>
                  <a:lnTo>
                    <a:pt x="1178" y="178"/>
                  </a:lnTo>
                  <a:lnTo>
                    <a:pt x="1180" y="178"/>
                  </a:lnTo>
                  <a:lnTo>
                    <a:pt x="1180" y="178"/>
                  </a:lnTo>
                  <a:lnTo>
                    <a:pt x="1180" y="178"/>
                  </a:lnTo>
                  <a:lnTo>
                    <a:pt x="1183" y="178"/>
                  </a:lnTo>
                  <a:lnTo>
                    <a:pt x="1183" y="175"/>
                  </a:lnTo>
                  <a:lnTo>
                    <a:pt x="1185" y="180"/>
                  </a:lnTo>
                  <a:lnTo>
                    <a:pt x="1192" y="178"/>
                  </a:lnTo>
                  <a:lnTo>
                    <a:pt x="1195" y="173"/>
                  </a:lnTo>
                  <a:lnTo>
                    <a:pt x="1197" y="168"/>
                  </a:lnTo>
                  <a:lnTo>
                    <a:pt x="1195" y="166"/>
                  </a:lnTo>
                  <a:lnTo>
                    <a:pt x="1192" y="168"/>
                  </a:lnTo>
                  <a:lnTo>
                    <a:pt x="1192" y="166"/>
                  </a:lnTo>
                  <a:lnTo>
                    <a:pt x="1192" y="163"/>
                  </a:lnTo>
                  <a:lnTo>
                    <a:pt x="1192" y="163"/>
                  </a:lnTo>
                  <a:lnTo>
                    <a:pt x="1192" y="163"/>
                  </a:lnTo>
                  <a:lnTo>
                    <a:pt x="1192" y="161"/>
                  </a:lnTo>
                  <a:lnTo>
                    <a:pt x="1197" y="159"/>
                  </a:lnTo>
                  <a:lnTo>
                    <a:pt x="1195" y="156"/>
                  </a:lnTo>
                  <a:lnTo>
                    <a:pt x="1192" y="156"/>
                  </a:lnTo>
                  <a:lnTo>
                    <a:pt x="1192" y="154"/>
                  </a:lnTo>
                  <a:lnTo>
                    <a:pt x="1192" y="154"/>
                  </a:lnTo>
                  <a:lnTo>
                    <a:pt x="1192" y="152"/>
                  </a:lnTo>
                  <a:lnTo>
                    <a:pt x="1195" y="152"/>
                  </a:lnTo>
                  <a:lnTo>
                    <a:pt x="1192" y="147"/>
                  </a:lnTo>
                  <a:lnTo>
                    <a:pt x="1195" y="145"/>
                  </a:lnTo>
                  <a:lnTo>
                    <a:pt x="1195" y="145"/>
                  </a:lnTo>
                  <a:lnTo>
                    <a:pt x="1195" y="142"/>
                  </a:lnTo>
                  <a:lnTo>
                    <a:pt x="1195" y="142"/>
                  </a:lnTo>
                  <a:lnTo>
                    <a:pt x="1199" y="142"/>
                  </a:lnTo>
                  <a:lnTo>
                    <a:pt x="1202" y="142"/>
                  </a:lnTo>
                  <a:lnTo>
                    <a:pt x="1202" y="142"/>
                  </a:lnTo>
                  <a:lnTo>
                    <a:pt x="1206" y="140"/>
                  </a:lnTo>
                  <a:lnTo>
                    <a:pt x="1206" y="140"/>
                  </a:lnTo>
                  <a:lnTo>
                    <a:pt x="1206" y="140"/>
                  </a:lnTo>
                  <a:lnTo>
                    <a:pt x="1206" y="137"/>
                  </a:lnTo>
                  <a:lnTo>
                    <a:pt x="1206" y="135"/>
                  </a:lnTo>
                  <a:lnTo>
                    <a:pt x="1211" y="135"/>
                  </a:lnTo>
                  <a:lnTo>
                    <a:pt x="1211" y="133"/>
                  </a:lnTo>
                  <a:lnTo>
                    <a:pt x="1213" y="133"/>
                  </a:lnTo>
                  <a:lnTo>
                    <a:pt x="1213" y="135"/>
                  </a:lnTo>
                  <a:lnTo>
                    <a:pt x="1216" y="135"/>
                  </a:lnTo>
                  <a:lnTo>
                    <a:pt x="1216" y="140"/>
                  </a:lnTo>
                  <a:lnTo>
                    <a:pt x="1216" y="140"/>
                  </a:lnTo>
                  <a:lnTo>
                    <a:pt x="1216" y="142"/>
                  </a:lnTo>
                  <a:lnTo>
                    <a:pt x="1218" y="142"/>
                  </a:lnTo>
                  <a:lnTo>
                    <a:pt x="1221" y="145"/>
                  </a:lnTo>
                  <a:lnTo>
                    <a:pt x="1223" y="145"/>
                  </a:lnTo>
                  <a:lnTo>
                    <a:pt x="1223" y="142"/>
                  </a:lnTo>
                  <a:lnTo>
                    <a:pt x="1228" y="142"/>
                  </a:lnTo>
                  <a:lnTo>
                    <a:pt x="1230" y="145"/>
                  </a:lnTo>
                  <a:lnTo>
                    <a:pt x="1232" y="142"/>
                  </a:lnTo>
                  <a:lnTo>
                    <a:pt x="1232" y="142"/>
                  </a:lnTo>
                  <a:lnTo>
                    <a:pt x="1232" y="145"/>
                  </a:lnTo>
                  <a:lnTo>
                    <a:pt x="1232" y="147"/>
                  </a:lnTo>
                  <a:lnTo>
                    <a:pt x="1232" y="147"/>
                  </a:lnTo>
                  <a:lnTo>
                    <a:pt x="1232" y="149"/>
                  </a:lnTo>
                  <a:lnTo>
                    <a:pt x="1232" y="149"/>
                  </a:lnTo>
                  <a:lnTo>
                    <a:pt x="1232" y="152"/>
                  </a:lnTo>
                  <a:lnTo>
                    <a:pt x="1232" y="154"/>
                  </a:lnTo>
                  <a:lnTo>
                    <a:pt x="1232" y="156"/>
                  </a:lnTo>
                  <a:lnTo>
                    <a:pt x="1230" y="156"/>
                  </a:lnTo>
                  <a:lnTo>
                    <a:pt x="1230" y="159"/>
                  </a:lnTo>
                  <a:lnTo>
                    <a:pt x="1225" y="159"/>
                  </a:lnTo>
                  <a:lnTo>
                    <a:pt x="1223" y="163"/>
                  </a:lnTo>
                  <a:lnTo>
                    <a:pt x="1218" y="163"/>
                  </a:lnTo>
                  <a:lnTo>
                    <a:pt x="1216" y="163"/>
                  </a:lnTo>
                  <a:lnTo>
                    <a:pt x="1216" y="163"/>
                  </a:lnTo>
                  <a:lnTo>
                    <a:pt x="1211" y="168"/>
                  </a:lnTo>
                  <a:lnTo>
                    <a:pt x="1211" y="168"/>
                  </a:lnTo>
                  <a:lnTo>
                    <a:pt x="1216" y="168"/>
                  </a:lnTo>
                  <a:lnTo>
                    <a:pt x="1218" y="168"/>
                  </a:lnTo>
                  <a:lnTo>
                    <a:pt x="1223" y="168"/>
                  </a:lnTo>
                  <a:lnTo>
                    <a:pt x="1223" y="168"/>
                  </a:lnTo>
                  <a:lnTo>
                    <a:pt x="1225" y="166"/>
                  </a:lnTo>
                  <a:lnTo>
                    <a:pt x="1225" y="166"/>
                  </a:lnTo>
                  <a:lnTo>
                    <a:pt x="1228" y="168"/>
                  </a:lnTo>
                  <a:lnTo>
                    <a:pt x="1230" y="171"/>
                  </a:lnTo>
                  <a:lnTo>
                    <a:pt x="1232" y="171"/>
                  </a:lnTo>
                  <a:lnTo>
                    <a:pt x="1232" y="171"/>
                  </a:lnTo>
                  <a:lnTo>
                    <a:pt x="1232" y="171"/>
                  </a:lnTo>
                  <a:lnTo>
                    <a:pt x="1232" y="171"/>
                  </a:lnTo>
                  <a:lnTo>
                    <a:pt x="1235" y="171"/>
                  </a:lnTo>
                  <a:lnTo>
                    <a:pt x="1235" y="171"/>
                  </a:lnTo>
                  <a:lnTo>
                    <a:pt x="1235" y="173"/>
                  </a:lnTo>
                  <a:lnTo>
                    <a:pt x="1237" y="173"/>
                  </a:lnTo>
                  <a:lnTo>
                    <a:pt x="1239" y="173"/>
                  </a:lnTo>
                  <a:lnTo>
                    <a:pt x="1239" y="171"/>
                  </a:lnTo>
                  <a:lnTo>
                    <a:pt x="1237" y="171"/>
                  </a:lnTo>
                  <a:lnTo>
                    <a:pt x="1237" y="171"/>
                  </a:lnTo>
                  <a:lnTo>
                    <a:pt x="1244" y="168"/>
                  </a:lnTo>
                  <a:lnTo>
                    <a:pt x="1244" y="166"/>
                  </a:lnTo>
                  <a:lnTo>
                    <a:pt x="1244" y="166"/>
                  </a:lnTo>
                  <a:lnTo>
                    <a:pt x="1244" y="166"/>
                  </a:lnTo>
                  <a:lnTo>
                    <a:pt x="1244" y="163"/>
                  </a:lnTo>
                  <a:lnTo>
                    <a:pt x="1247" y="161"/>
                  </a:lnTo>
                  <a:lnTo>
                    <a:pt x="1247" y="163"/>
                  </a:lnTo>
                  <a:lnTo>
                    <a:pt x="1249" y="166"/>
                  </a:lnTo>
                  <a:lnTo>
                    <a:pt x="1249" y="163"/>
                  </a:lnTo>
                  <a:lnTo>
                    <a:pt x="1249" y="163"/>
                  </a:lnTo>
                  <a:lnTo>
                    <a:pt x="1251" y="163"/>
                  </a:lnTo>
                  <a:lnTo>
                    <a:pt x="1251" y="166"/>
                  </a:lnTo>
                  <a:lnTo>
                    <a:pt x="1251" y="166"/>
                  </a:lnTo>
                  <a:lnTo>
                    <a:pt x="1251" y="166"/>
                  </a:lnTo>
                  <a:lnTo>
                    <a:pt x="1254" y="166"/>
                  </a:lnTo>
                  <a:lnTo>
                    <a:pt x="1254" y="166"/>
                  </a:lnTo>
                  <a:lnTo>
                    <a:pt x="1254" y="166"/>
                  </a:lnTo>
                  <a:lnTo>
                    <a:pt x="1254" y="166"/>
                  </a:lnTo>
                  <a:lnTo>
                    <a:pt x="1254" y="168"/>
                  </a:lnTo>
                  <a:lnTo>
                    <a:pt x="1254" y="168"/>
                  </a:lnTo>
                  <a:lnTo>
                    <a:pt x="1251" y="173"/>
                  </a:lnTo>
                  <a:lnTo>
                    <a:pt x="1251" y="175"/>
                  </a:lnTo>
                  <a:lnTo>
                    <a:pt x="1254" y="178"/>
                  </a:lnTo>
                  <a:lnTo>
                    <a:pt x="1256" y="178"/>
                  </a:lnTo>
                  <a:lnTo>
                    <a:pt x="1258" y="178"/>
                  </a:lnTo>
                  <a:lnTo>
                    <a:pt x="1261" y="175"/>
                  </a:lnTo>
                  <a:lnTo>
                    <a:pt x="1263" y="178"/>
                  </a:lnTo>
                  <a:lnTo>
                    <a:pt x="1261" y="178"/>
                  </a:lnTo>
                  <a:lnTo>
                    <a:pt x="1261" y="180"/>
                  </a:lnTo>
                  <a:lnTo>
                    <a:pt x="1258" y="180"/>
                  </a:lnTo>
                  <a:lnTo>
                    <a:pt x="1256" y="185"/>
                  </a:lnTo>
                  <a:lnTo>
                    <a:pt x="1251" y="187"/>
                  </a:lnTo>
                  <a:lnTo>
                    <a:pt x="1251" y="187"/>
                  </a:lnTo>
                  <a:lnTo>
                    <a:pt x="1251" y="189"/>
                  </a:lnTo>
                  <a:lnTo>
                    <a:pt x="1244" y="192"/>
                  </a:lnTo>
                  <a:lnTo>
                    <a:pt x="1244" y="194"/>
                  </a:lnTo>
                  <a:lnTo>
                    <a:pt x="1251" y="192"/>
                  </a:lnTo>
                  <a:lnTo>
                    <a:pt x="1256" y="187"/>
                  </a:lnTo>
                  <a:lnTo>
                    <a:pt x="1258" y="187"/>
                  </a:lnTo>
                  <a:lnTo>
                    <a:pt x="1258" y="187"/>
                  </a:lnTo>
                  <a:lnTo>
                    <a:pt x="1261" y="187"/>
                  </a:lnTo>
                  <a:lnTo>
                    <a:pt x="1261" y="185"/>
                  </a:lnTo>
                  <a:lnTo>
                    <a:pt x="1261" y="185"/>
                  </a:lnTo>
                  <a:lnTo>
                    <a:pt x="1266" y="182"/>
                  </a:lnTo>
                  <a:lnTo>
                    <a:pt x="1266" y="185"/>
                  </a:lnTo>
                  <a:lnTo>
                    <a:pt x="1270" y="182"/>
                  </a:lnTo>
                  <a:lnTo>
                    <a:pt x="1270" y="185"/>
                  </a:lnTo>
                  <a:lnTo>
                    <a:pt x="1273" y="185"/>
                  </a:lnTo>
                  <a:lnTo>
                    <a:pt x="1273" y="185"/>
                  </a:lnTo>
                  <a:lnTo>
                    <a:pt x="1273" y="185"/>
                  </a:lnTo>
                  <a:lnTo>
                    <a:pt x="1270" y="192"/>
                  </a:lnTo>
                  <a:lnTo>
                    <a:pt x="1270" y="192"/>
                  </a:lnTo>
                  <a:lnTo>
                    <a:pt x="1270" y="194"/>
                  </a:lnTo>
                  <a:lnTo>
                    <a:pt x="1268" y="197"/>
                  </a:lnTo>
                  <a:lnTo>
                    <a:pt x="1268" y="197"/>
                  </a:lnTo>
                  <a:lnTo>
                    <a:pt x="1268" y="197"/>
                  </a:lnTo>
                  <a:lnTo>
                    <a:pt x="1266" y="197"/>
                  </a:lnTo>
                  <a:lnTo>
                    <a:pt x="1266" y="199"/>
                  </a:lnTo>
                  <a:lnTo>
                    <a:pt x="1263" y="199"/>
                  </a:lnTo>
                  <a:lnTo>
                    <a:pt x="1263" y="199"/>
                  </a:lnTo>
                  <a:lnTo>
                    <a:pt x="1261" y="197"/>
                  </a:lnTo>
                  <a:lnTo>
                    <a:pt x="1258" y="199"/>
                  </a:lnTo>
                  <a:lnTo>
                    <a:pt x="1256" y="201"/>
                  </a:lnTo>
                  <a:lnTo>
                    <a:pt x="1256" y="201"/>
                  </a:lnTo>
                  <a:lnTo>
                    <a:pt x="1254" y="204"/>
                  </a:lnTo>
                  <a:lnTo>
                    <a:pt x="1254" y="206"/>
                  </a:lnTo>
                  <a:lnTo>
                    <a:pt x="1251" y="206"/>
                  </a:lnTo>
                  <a:lnTo>
                    <a:pt x="1251" y="208"/>
                  </a:lnTo>
                  <a:lnTo>
                    <a:pt x="1249" y="211"/>
                  </a:lnTo>
                  <a:lnTo>
                    <a:pt x="1249" y="211"/>
                  </a:lnTo>
                  <a:lnTo>
                    <a:pt x="1254" y="211"/>
                  </a:lnTo>
                  <a:lnTo>
                    <a:pt x="1254" y="211"/>
                  </a:lnTo>
                  <a:lnTo>
                    <a:pt x="1254" y="211"/>
                  </a:lnTo>
                  <a:lnTo>
                    <a:pt x="1256" y="206"/>
                  </a:lnTo>
                  <a:lnTo>
                    <a:pt x="1258" y="206"/>
                  </a:lnTo>
                  <a:lnTo>
                    <a:pt x="1258" y="206"/>
                  </a:lnTo>
                  <a:lnTo>
                    <a:pt x="1258" y="208"/>
                  </a:lnTo>
                  <a:lnTo>
                    <a:pt x="1261" y="208"/>
                  </a:lnTo>
                  <a:lnTo>
                    <a:pt x="1263" y="206"/>
                  </a:lnTo>
                  <a:lnTo>
                    <a:pt x="1263" y="204"/>
                  </a:lnTo>
                  <a:lnTo>
                    <a:pt x="1263" y="201"/>
                  </a:lnTo>
                  <a:lnTo>
                    <a:pt x="1266" y="204"/>
                  </a:lnTo>
                  <a:lnTo>
                    <a:pt x="1266" y="206"/>
                  </a:lnTo>
                  <a:lnTo>
                    <a:pt x="1268" y="206"/>
                  </a:lnTo>
                  <a:lnTo>
                    <a:pt x="1270" y="208"/>
                  </a:lnTo>
                  <a:lnTo>
                    <a:pt x="1270" y="211"/>
                  </a:lnTo>
                  <a:lnTo>
                    <a:pt x="1268" y="213"/>
                  </a:lnTo>
                  <a:lnTo>
                    <a:pt x="1268" y="213"/>
                  </a:lnTo>
                  <a:lnTo>
                    <a:pt x="1268" y="213"/>
                  </a:lnTo>
                  <a:lnTo>
                    <a:pt x="1268" y="213"/>
                  </a:lnTo>
                  <a:lnTo>
                    <a:pt x="1270" y="213"/>
                  </a:lnTo>
                  <a:lnTo>
                    <a:pt x="1270" y="213"/>
                  </a:lnTo>
                  <a:lnTo>
                    <a:pt x="1268" y="215"/>
                  </a:lnTo>
                  <a:lnTo>
                    <a:pt x="1268" y="215"/>
                  </a:lnTo>
                  <a:lnTo>
                    <a:pt x="1275" y="215"/>
                  </a:lnTo>
                  <a:lnTo>
                    <a:pt x="1275" y="213"/>
                  </a:lnTo>
                  <a:lnTo>
                    <a:pt x="1275" y="211"/>
                  </a:lnTo>
                  <a:lnTo>
                    <a:pt x="1275" y="211"/>
                  </a:lnTo>
                  <a:lnTo>
                    <a:pt x="1273" y="213"/>
                  </a:lnTo>
                  <a:lnTo>
                    <a:pt x="1273" y="211"/>
                  </a:lnTo>
                  <a:lnTo>
                    <a:pt x="1273" y="211"/>
                  </a:lnTo>
                  <a:lnTo>
                    <a:pt x="1273" y="208"/>
                  </a:lnTo>
                  <a:lnTo>
                    <a:pt x="1273" y="206"/>
                  </a:lnTo>
                  <a:lnTo>
                    <a:pt x="1273" y="204"/>
                  </a:lnTo>
                  <a:lnTo>
                    <a:pt x="1282" y="197"/>
                  </a:lnTo>
                  <a:lnTo>
                    <a:pt x="1282" y="197"/>
                  </a:lnTo>
                  <a:lnTo>
                    <a:pt x="1280" y="197"/>
                  </a:lnTo>
                  <a:lnTo>
                    <a:pt x="1277" y="194"/>
                  </a:lnTo>
                  <a:lnTo>
                    <a:pt x="1277" y="194"/>
                  </a:lnTo>
                  <a:lnTo>
                    <a:pt x="1277" y="192"/>
                  </a:lnTo>
                  <a:lnTo>
                    <a:pt x="1277" y="192"/>
                  </a:lnTo>
                  <a:lnTo>
                    <a:pt x="1282" y="189"/>
                  </a:lnTo>
                  <a:lnTo>
                    <a:pt x="1284" y="187"/>
                  </a:lnTo>
                  <a:lnTo>
                    <a:pt x="1284" y="185"/>
                  </a:lnTo>
                  <a:lnTo>
                    <a:pt x="1287" y="182"/>
                  </a:lnTo>
                  <a:lnTo>
                    <a:pt x="1289" y="173"/>
                  </a:lnTo>
                  <a:lnTo>
                    <a:pt x="1289" y="171"/>
                  </a:lnTo>
                  <a:lnTo>
                    <a:pt x="1287" y="168"/>
                  </a:lnTo>
                  <a:lnTo>
                    <a:pt x="1287" y="171"/>
                  </a:lnTo>
                  <a:lnTo>
                    <a:pt x="1284" y="168"/>
                  </a:lnTo>
                  <a:lnTo>
                    <a:pt x="1284" y="163"/>
                  </a:lnTo>
                  <a:lnTo>
                    <a:pt x="1284" y="163"/>
                  </a:lnTo>
                  <a:lnTo>
                    <a:pt x="1282" y="159"/>
                  </a:lnTo>
                  <a:lnTo>
                    <a:pt x="1282" y="159"/>
                  </a:lnTo>
                  <a:lnTo>
                    <a:pt x="1280" y="161"/>
                  </a:lnTo>
                  <a:lnTo>
                    <a:pt x="1277" y="163"/>
                  </a:lnTo>
                  <a:lnTo>
                    <a:pt x="1277" y="163"/>
                  </a:lnTo>
                  <a:lnTo>
                    <a:pt x="1277" y="161"/>
                  </a:lnTo>
                  <a:lnTo>
                    <a:pt x="1277" y="163"/>
                  </a:lnTo>
                  <a:lnTo>
                    <a:pt x="1275" y="163"/>
                  </a:lnTo>
                  <a:lnTo>
                    <a:pt x="1275" y="159"/>
                  </a:lnTo>
                  <a:lnTo>
                    <a:pt x="1270" y="159"/>
                  </a:lnTo>
                  <a:lnTo>
                    <a:pt x="1268" y="156"/>
                  </a:lnTo>
                  <a:lnTo>
                    <a:pt x="1266" y="154"/>
                  </a:lnTo>
                  <a:lnTo>
                    <a:pt x="1266" y="152"/>
                  </a:lnTo>
                  <a:lnTo>
                    <a:pt x="1263" y="152"/>
                  </a:lnTo>
                  <a:lnTo>
                    <a:pt x="1266" y="147"/>
                  </a:lnTo>
                  <a:lnTo>
                    <a:pt x="1266" y="147"/>
                  </a:lnTo>
                  <a:lnTo>
                    <a:pt x="1266" y="142"/>
                  </a:lnTo>
                  <a:lnTo>
                    <a:pt x="1268" y="142"/>
                  </a:lnTo>
                  <a:lnTo>
                    <a:pt x="1268" y="140"/>
                  </a:lnTo>
                  <a:lnTo>
                    <a:pt x="1266" y="137"/>
                  </a:lnTo>
                  <a:lnTo>
                    <a:pt x="1268" y="133"/>
                  </a:lnTo>
                  <a:lnTo>
                    <a:pt x="1268" y="133"/>
                  </a:lnTo>
                  <a:lnTo>
                    <a:pt x="1268" y="130"/>
                  </a:lnTo>
                  <a:lnTo>
                    <a:pt x="1268" y="130"/>
                  </a:lnTo>
                  <a:lnTo>
                    <a:pt x="1270" y="133"/>
                  </a:lnTo>
                  <a:lnTo>
                    <a:pt x="1270" y="133"/>
                  </a:lnTo>
                  <a:lnTo>
                    <a:pt x="1273" y="133"/>
                  </a:lnTo>
                  <a:lnTo>
                    <a:pt x="1273" y="133"/>
                  </a:lnTo>
                  <a:lnTo>
                    <a:pt x="1273" y="130"/>
                  </a:lnTo>
                  <a:lnTo>
                    <a:pt x="1275" y="133"/>
                  </a:lnTo>
                  <a:lnTo>
                    <a:pt x="1277" y="130"/>
                  </a:lnTo>
                  <a:lnTo>
                    <a:pt x="1277" y="128"/>
                  </a:lnTo>
                  <a:lnTo>
                    <a:pt x="1280" y="128"/>
                  </a:lnTo>
                  <a:lnTo>
                    <a:pt x="1282" y="128"/>
                  </a:lnTo>
                  <a:lnTo>
                    <a:pt x="1284" y="130"/>
                  </a:lnTo>
                  <a:lnTo>
                    <a:pt x="1284" y="133"/>
                  </a:lnTo>
                  <a:lnTo>
                    <a:pt x="1287" y="135"/>
                  </a:lnTo>
                  <a:lnTo>
                    <a:pt x="1292" y="133"/>
                  </a:lnTo>
                  <a:lnTo>
                    <a:pt x="1294" y="130"/>
                  </a:lnTo>
                  <a:lnTo>
                    <a:pt x="1292" y="128"/>
                  </a:lnTo>
                  <a:lnTo>
                    <a:pt x="1289" y="128"/>
                  </a:lnTo>
                  <a:lnTo>
                    <a:pt x="1289" y="126"/>
                  </a:lnTo>
                  <a:lnTo>
                    <a:pt x="1289" y="123"/>
                  </a:lnTo>
                  <a:lnTo>
                    <a:pt x="1289" y="123"/>
                  </a:lnTo>
                  <a:lnTo>
                    <a:pt x="1289" y="121"/>
                  </a:lnTo>
                  <a:lnTo>
                    <a:pt x="1292" y="121"/>
                  </a:lnTo>
                  <a:lnTo>
                    <a:pt x="1294" y="123"/>
                  </a:lnTo>
                  <a:lnTo>
                    <a:pt x="1296" y="123"/>
                  </a:lnTo>
                  <a:lnTo>
                    <a:pt x="1296" y="121"/>
                  </a:lnTo>
                  <a:lnTo>
                    <a:pt x="1296" y="119"/>
                  </a:lnTo>
                  <a:lnTo>
                    <a:pt x="1296" y="116"/>
                  </a:lnTo>
                  <a:lnTo>
                    <a:pt x="1296" y="114"/>
                  </a:lnTo>
                  <a:lnTo>
                    <a:pt x="1296" y="116"/>
                  </a:lnTo>
                  <a:lnTo>
                    <a:pt x="1299" y="114"/>
                  </a:lnTo>
                  <a:lnTo>
                    <a:pt x="1299" y="111"/>
                  </a:lnTo>
                  <a:lnTo>
                    <a:pt x="1301" y="114"/>
                  </a:lnTo>
                  <a:lnTo>
                    <a:pt x="1301" y="114"/>
                  </a:lnTo>
                  <a:lnTo>
                    <a:pt x="1301" y="114"/>
                  </a:lnTo>
                  <a:lnTo>
                    <a:pt x="1303" y="111"/>
                  </a:lnTo>
                  <a:lnTo>
                    <a:pt x="1303" y="111"/>
                  </a:lnTo>
                  <a:lnTo>
                    <a:pt x="1303" y="114"/>
                  </a:lnTo>
                  <a:lnTo>
                    <a:pt x="1306" y="114"/>
                  </a:lnTo>
                  <a:lnTo>
                    <a:pt x="1306" y="109"/>
                  </a:lnTo>
                  <a:lnTo>
                    <a:pt x="1308" y="109"/>
                  </a:lnTo>
                  <a:lnTo>
                    <a:pt x="1308" y="111"/>
                  </a:lnTo>
                  <a:lnTo>
                    <a:pt x="1308" y="111"/>
                  </a:lnTo>
                  <a:lnTo>
                    <a:pt x="1306" y="114"/>
                  </a:lnTo>
                  <a:lnTo>
                    <a:pt x="1306" y="116"/>
                  </a:lnTo>
                  <a:lnTo>
                    <a:pt x="1306" y="119"/>
                  </a:lnTo>
                  <a:lnTo>
                    <a:pt x="1303" y="121"/>
                  </a:lnTo>
                  <a:lnTo>
                    <a:pt x="1303" y="121"/>
                  </a:lnTo>
                  <a:lnTo>
                    <a:pt x="1306" y="123"/>
                  </a:lnTo>
                  <a:lnTo>
                    <a:pt x="1306" y="128"/>
                  </a:lnTo>
                  <a:lnTo>
                    <a:pt x="1303" y="128"/>
                  </a:lnTo>
                  <a:lnTo>
                    <a:pt x="1303" y="130"/>
                  </a:lnTo>
                  <a:lnTo>
                    <a:pt x="1303" y="130"/>
                  </a:lnTo>
                  <a:lnTo>
                    <a:pt x="1306" y="133"/>
                  </a:lnTo>
                  <a:lnTo>
                    <a:pt x="1306" y="135"/>
                  </a:lnTo>
                  <a:lnTo>
                    <a:pt x="1303" y="133"/>
                  </a:lnTo>
                  <a:lnTo>
                    <a:pt x="1301" y="135"/>
                  </a:lnTo>
                  <a:lnTo>
                    <a:pt x="1301" y="135"/>
                  </a:lnTo>
                  <a:lnTo>
                    <a:pt x="1299" y="137"/>
                  </a:lnTo>
                  <a:lnTo>
                    <a:pt x="1296" y="140"/>
                  </a:lnTo>
                  <a:lnTo>
                    <a:pt x="1299" y="142"/>
                  </a:lnTo>
                  <a:lnTo>
                    <a:pt x="1296" y="142"/>
                  </a:lnTo>
                  <a:lnTo>
                    <a:pt x="1296" y="140"/>
                  </a:lnTo>
                  <a:lnTo>
                    <a:pt x="1296" y="140"/>
                  </a:lnTo>
                  <a:lnTo>
                    <a:pt x="1296" y="142"/>
                  </a:lnTo>
                  <a:lnTo>
                    <a:pt x="1296" y="142"/>
                  </a:lnTo>
                  <a:lnTo>
                    <a:pt x="1296" y="147"/>
                  </a:lnTo>
                  <a:lnTo>
                    <a:pt x="1296" y="152"/>
                  </a:lnTo>
                  <a:lnTo>
                    <a:pt x="1296" y="152"/>
                  </a:lnTo>
                  <a:lnTo>
                    <a:pt x="1294" y="152"/>
                  </a:lnTo>
                  <a:lnTo>
                    <a:pt x="1294" y="154"/>
                  </a:lnTo>
                  <a:lnTo>
                    <a:pt x="1292" y="156"/>
                  </a:lnTo>
                  <a:lnTo>
                    <a:pt x="1294" y="156"/>
                  </a:lnTo>
                  <a:lnTo>
                    <a:pt x="1299" y="163"/>
                  </a:lnTo>
                  <a:lnTo>
                    <a:pt x="1299" y="166"/>
                  </a:lnTo>
                  <a:lnTo>
                    <a:pt x="1299" y="166"/>
                  </a:lnTo>
                  <a:lnTo>
                    <a:pt x="1299" y="168"/>
                  </a:lnTo>
                  <a:lnTo>
                    <a:pt x="1299" y="168"/>
                  </a:lnTo>
                  <a:lnTo>
                    <a:pt x="1299" y="173"/>
                  </a:lnTo>
                  <a:lnTo>
                    <a:pt x="1299" y="173"/>
                  </a:lnTo>
                  <a:lnTo>
                    <a:pt x="1301" y="175"/>
                  </a:lnTo>
                  <a:lnTo>
                    <a:pt x="1301" y="173"/>
                  </a:lnTo>
                  <a:lnTo>
                    <a:pt x="1303" y="173"/>
                  </a:lnTo>
                  <a:lnTo>
                    <a:pt x="1301" y="168"/>
                  </a:lnTo>
                  <a:lnTo>
                    <a:pt x="1303" y="168"/>
                  </a:lnTo>
                  <a:lnTo>
                    <a:pt x="1303" y="168"/>
                  </a:lnTo>
                  <a:lnTo>
                    <a:pt x="1306" y="171"/>
                  </a:lnTo>
                  <a:lnTo>
                    <a:pt x="1306" y="171"/>
                  </a:lnTo>
                  <a:lnTo>
                    <a:pt x="1308" y="171"/>
                  </a:lnTo>
                  <a:lnTo>
                    <a:pt x="1306" y="171"/>
                  </a:lnTo>
                  <a:lnTo>
                    <a:pt x="1306" y="168"/>
                  </a:lnTo>
                  <a:lnTo>
                    <a:pt x="1306" y="168"/>
                  </a:lnTo>
                  <a:lnTo>
                    <a:pt x="1315" y="168"/>
                  </a:lnTo>
                  <a:lnTo>
                    <a:pt x="1318" y="168"/>
                  </a:lnTo>
                  <a:lnTo>
                    <a:pt x="1315" y="166"/>
                  </a:lnTo>
                  <a:lnTo>
                    <a:pt x="1318" y="163"/>
                  </a:lnTo>
                  <a:lnTo>
                    <a:pt x="1318" y="163"/>
                  </a:lnTo>
                  <a:lnTo>
                    <a:pt x="1320" y="166"/>
                  </a:lnTo>
                  <a:lnTo>
                    <a:pt x="1320" y="166"/>
                  </a:lnTo>
                  <a:lnTo>
                    <a:pt x="1320" y="168"/>
                  </a:lnTo>
                  <a:lnTo>
                    <a:pt x="1320" y="166"/>
                  </a:lnTo>
                  <a:lnTo>
                    <a:pt x="1322" y="166"/>
                  </a:lnTo>
                  <a:lnTo>
                    <a:pt x="1322" y="168"/>
                  </a:lnTo>
                  <a:lnTo>
                    <a:pt x="1322" y="171"/>
                  </a:lnTo>
                  <a:lnTo>
                    <a:pt x="1322" y="171"/>
                  </a:lnTo>
                  <a:lnTo>
                    <a:pt x="1322" y="173"/>
                  </a:lnTo>
                  <a:lnTo>
                    <a:pt x="1322" y="173"/>
                  </a:lnTo>
                  <a:lnTo>
                    <a:pt x="1325" y="175"/>
                  </a:lnTo>
                  <a:lnTo>
                    <a:pt x="1325" y="175"/>
                  </a:lnTo>
                  <a:lnTo>
                    <a:pt x="1327" y="175"/>
                  </a:lnTo>
                  <a:lnTo>
                    <a:pt x="1327" y="178"/>
                  </a:lnTo>
                  <a:lnTo>
                    <a:pt x="1329" y="175"/>
                  </a:lnTo>
                  <a:lnTo>
                    <a:pt x="1327" y="171"/>
                  </a:lnTo>
                  <a:lnTo>
                    <a:pt x="1327" y="171"/>
                  </a:lnTo>
                  <a:lnTo>
                    <a:pt x="1329" y="171"/>
                  </a:lnTo>
                  <a:lnTo>
                    <a:pt x="1332" y="175"/>
                  </a:lnTo>
                  <a:lnTo>
                    <a:pt x="1334" y="180"/>
                  </a:lnTo>
                  <a:lnTo>
                    <a:pt x="1334" y="182"/>
                  </a:lnTo>
                  <a:lnTo>
                    <a:pt x="1336" y="185"/>
                  </a:lnTo>
                  <a:lnTo>
                    <a:pt x="1339" y="187"/>
                  </a:lnTo>
                  <a:lnTo>
                    <a:pt x="1341" y="187"/>
                  </a:lnTo>
                  <a:lnTo>
                    <a:pt x="1341" y="185"/>
                  </a:lnTo>
                  <a:lnTo>
                    <a:pt x="1339" y="182"/>
                  </a:lnTo>
                  <a:lnTo>
                    <a:pt x="1336" y="182"/>
                  </a:lnTo>
                  <a:lnTo>
                    <a:pt x="1336" y="182"/>
                  </a:lnTo>
                  <a:lnTo>
                    <a:pt x="1334" y="175"/>
                  </a:lnTo>
                  <a:lnTo>
                    <a:pt x="1336" y="175"/>
                  </a:lnTo>
                  <a:lnTo>
                    <a:pt x="1339" y="180"/>
                  </a:lnTo>
                  <a:lnTo>
                    <a:pt x="1344" y="182"/>
                  </a:lnTo>
                  <a:lnTo>
                    <a:pt x="1346" y="187"/>
                  </a:lnTo>
                  <a:lnTo>
                    <a:pt x="1346" y="189"/>
                  </a:lnTo>
                  <a:lnTo>
                    <a:pt x="1346" y="189"/>
                  </a:lnTo>
                  <a:lnTo>
                    <a:pt x="1348" y="192"/>
                  </a:lnTo>
                  <a:lnTo>
                    <a:pt x="1351" y="194"/>
                  </a:lnTo>
                  <a:lnTo>
                    <a:pt x="1351" y="197"/>
                  </a:lnTo>
                  <a:lnTo>
                    <a:pt x="1351" y="201"/>
                  </a:lnTo>
                  <a:lnTo>
                    <a:pt x="1351" y="204"/>
                  </a:lnTo>
                  <a:lnTo>
                    <a:pt x="1353" y="201"/>
                  </a:lnTo>
                  <a:lnTo>
                    <a:pt x="1353" y="201"/>
                  </a:lnTo>
                  <a:lnTo>
                    <a:pt x="1353" y="201"/>
                  </a:lnTo>
                  <a:lnTo>
                    <a:pt x="1351" y="206"/>
                  </a:lnTo>
                  <a:lnTo>
                    <a:pt x="1351" y="215"/>
                  </a:lnTo>
                  <a:lnTo>
                    <a:pt x="1348" y="215"/>
                  </a:lnTo>
                  <a:lnTo>
                    <a:pt x="1348" y="218"/>
                  </a:lnTo>
                  <a:lnTo>
                    <a:pt x="1348" y="223"/>
                  </a:lnTo>
                  <a:lnTo>
                    <a:pt x="1348" y="225"/>
                  </a:lnTo>
                  <a:lnTo>
                    <a:pt x="1346" y="227"/>
                  </a:lnTo>
                  <a:lnTo>
                    <a:pt x="1346" y="227"/>
                  </a:lnTo>
                  <a:lnTo>
                    <a:pt x="1346" y="227"/>
                  </a:lnTo>
                  <a:lnTo>
                    <a:pt x="1346" y="227"/>
                  </a:lnTo>
                  <a:lnTo>
                    <a:pt x="1346" y="227"/>
                  </a:lnTo>
                  <a:lnTo>
                    <a:pt x="1346" y="230"/>
                  </a:lnTo>
                  <a:lnTo>
                    <a:pt x="1346" y="230"/>
                  </a:lnTo>
                  <a:lnTo>
                    <a:pt x="1346" y="232"/>
                  </a:lnTo>
                  <a:lnTo>
                    <a:pt x="1341" y="239"/>
                  </a:lnTo>
                  <a:lnTo>
                    <a:pt x="1344" y="241"/>
                  </a:lnTo>
                  <a:lnTo>
                    <a:pt x="1344" y="239"/>
                  </a:lnTo>
                  <a:lnTo>
                    <a:pt x="1344" y="239"/>
                  </a:lnTo>
                  <a:lnTo>
                    <a:pt x="1348" y="234"/>
                  </a:lnTo>
                  <a:lnTo>
                    <a:pt x="1348" y="234"/>
                  </a:lnTo>
                  <a:lnTo>
                    <a:pt x="1348" y="234"/>
                  </a:lnTo>
                  <a:lnTo>
                    <a:pt x="1348" y="234"/>
                  </a:lnTo>
                  <a:lnTo>
                    <a:pt x="1348" y="237"/>
                  </a:lnTo>
                  <a:lnTo>
                    <a:pt x="1351" y="237"/>
                  </a:lnTo>
                  <a:lnTo>
                    <a:pt x="1348" y="237"/>
                  </a:lnTo>
                  <a:lnTo>
                    <a:pt x="1351" y="237"/>
                  </a:lnTo>
                  <a:lnTo>
                    <a:pt x="1351" y="234"/>
                  </a:lnTo>
                  <a:lnTo>
                    <a:pt x="1353" y="237"/>
                  </a:lnTo>
                  <a:lnTo>
                    <a:pt x="1353" y="237"/>
                  </a:lnTo>
                  <a:lnTo>
                    <a:pt x="1351" y="239"/>
                  </a:lnTo>
                  <a:lnTo>
                    <a:pt x="1351" y="241"/>
                  </a:lnTo>
                  <a:lnTo>
                    <a:pt x="1353" y="241"/>
                  </a:lnTo>
                  <a:lnTo>
                    <a:pt x="1355" y="237"/>
                  </a:lnTo>
                  <a:lnTo>
                    <a:pt x="1355" y="232"/>
                  </a:lnTo>
                  <a:lnTo>
                    <a:pt x="1353" y="230"/>
                  </a:lnTo>
                  <a:lnTo>
                    <a:pt x="1355" y="227"/>
                  </a:lnTo>
                  <a:lnTo>
                    <a:pt x="1355" y="225"/>
                  </a:lnTo>
                  <a:lnTo>
                    <a:pt x="1360" y="218"/>
                  </a:lnTo>
                  <a:lnTo>
                    <a:pt x="1358" y="215"/>
                  </a:lnTo>
                  <a:lnTo>
                    <a:pt x="1360" y="215"/>
                  </a:lnTo>
                  <a:lnTo>
                    <a:pt x="1360" y="215"/>
                  </a:lnTo>
                  <a:lnTo>
                    <a:pt x="1358" y="213"/>
                  </a:lnTo>
                  <a:lnTo>
                    <a:pt x="1362" y="211"/>
                  </a:lnTo>
                  <a:lnTo>
                    <a:pt x="1362" y="206"/>
                  </a:lnTo>
                  <a:lnTo>
                    <a:pt x="1365" y="204"/>
                  </a:lnTo>
                  <a:lnTo>
                    <a:pt x="1365" y="197"/>
                  </a:lnTo>
                  <a:lnTo>
                    <a:pt x="1365" y="189"/>
                  </a:lnTo>
                  <a:lnTo>
                    <a:pt x="1365" y="189"/>
                  </a:lnTo>
                  <a:lnTo>
                    <a:pt x="1362" y="187"/>
                  </a:lnTo>
                  <a:lnTo>
                    <a:pt x="1362" y="187"/>
                  </a:lnTo>
                  <a:lnTo>
                    <a:pt x="1360" y="185"/>
                  </a:lnTo>
                  <a:lnTo>
                    <a:pt x="1358" y="185"/>
                  </a:lnTo>
                  <a:lnTo>
                    <a:pt x="1358" y="180"/>
                  </a:lnTo>
                  <a:lnTo>
                    <a:pt x="1360" y="178"/>
                  </a:lnTo>
                  <a:lnTo>
                    <a:pt x="1358" y="171"/>
                  </a:lnTo>
                  <a:lnTo>
                    <a:pt x="1360" y="171"/>
                  </a:lnTo>
                  <a:lnTo>
                    <a:pt x="1360" y="168"/>
                  </a:lnTo>
                  <a:lnTo>
                    <a:pt x="1358" y="171"/>
                  </a:lnTo>
                  <a:lnTo>
                    <a:pt x="1355" y="173"/>
                  </a:lnTo>
                  <a:lnTo>
                    <a:pt x="1355" y="171"/>
                  </a:lnTo>
                  <a:lnTo>
                    <a:pt x="1355" y="171"/>
                  </a:lnTo>
                  <a:lnTo>
                    <a:pt x="1355" y="175"/>
                  </a:lnTo>
                  <a:lnTo>
                    <a:pt x="1353" y="175"/>
                  </a:lnTo>
                  <a:lnTo>
                    <a:pt x="1353" y="173"/>
                  </a:lnTo>
                  <a:lnTo>
                    <a:pt x="1351" y="173"/>
                  </a:lnTo>
                  <a:lnTo>
                    <a:pt x="1351" y="173"/>
                  </a:lnTo>
                  <a:lnTo>
                    <a:pt x="1348" y="171"/>
                  </a:lnTo>
                  <a:lnTo>
                    <a:pt x="1348" y="171"/>
                  </a:lnTo>
                  <a:lnTo>
                    <a:pt x="1351" y="168"/>
                  </a:lnTo>
                  <a:lnTo>
                    <a:pt x="1351" y="166"/>
                  </a:lnTo>
                  <a:lnTo>
                    <a:pt x="1353" y="166"/>
                  </a:lnTo>
                  <a:lnTo>
                    <a:pt x="1353" y="161"/>
                  </a:lnTo>
                  <a:lnTo>
                    <a:pt x="1351" y="161"/>
                  </a:lnTo>
                  <a:lnTo>
                    <a:pt x="1351" y="161"/>
                  </a:lnTo>
                  <a:lnTo>
                    <a:pt x="1351" y="163"/>
                  </a:lnTo>
                  <a:lnTo>
                    <a:pt x="1351" y="166"/>
                  </a:lnTo>
                  <a:lnTo>
                    <a:pt x="1348" y="166"/>
                  </a:lnTo>
                  <a:lnTo>
                    <a:pt x="1344" y="163"/>
                  </a:lnTo>
                  <a:lnTo>
                    <a:pt x="1344" y="159"/>
                  </a:lnTo>
                  <a:lnTo>
                    <a:pt x="1344" y="154"/>
                  </a:lnTo>
                  <a:lnTo>
                    <a:pt x="1344" y="154"/>
                  </a:lnTo>
                  <a:lnTo>
                    <a:pt x="1346" y="154"/>
                  </a:lnTo>
                  <a:lnTo>
                    <a:pt x="1348" y="154"/>
                  </a:lnTo>
                  <a:lnTo>
                    <a:pt x="1348" y="159"/>
                  </a:lnTo>
                  <a:lnTo>
                    <a:pt x="1351" y="159"/>
                  </a:lnTo>
                  <a:lnTo>
                    <a:pt x="1351" y="159"/>
                  </a:lnTo>
                  <a:lnTo>
                    <a:pt x="1351" y="156"/>
                  </a:lnTo>
                  <a:lnTo>
                    <a:pt x="1351" y="156"/>
                  </a:lnTo>
                  <a:lnTo>
                    <a:pt x="1348" y="156"/>
                  </a:lnTo>
                  <a:lnTo>
                    <a:pt x="1348" y="154"/>
                  </a:lnTo>
                  <a:lnTo>
                    <a:pt x="1351" y="154"/>
                  </a:lnTo>
                  <a:lnTo>
                    <a:pt x="1351" y="154"/>
                  </a:lnTo>
                  <a:lnTo>
                    <a:pt x="1351" y="149"/>
                  </a:lnTo>
                  <a:lnTo>
                    <a:pt x="1351" y="149"/>
                  </a:lnTo>
                  <a:lnTo>
                    <a:pt x="1351" y="147"/>
                  </a:lnTo>
                  <a:lnTo>
                    <a:pt x="1348" y="145"/>
                  </a:lnTo>
                  <a:lnTo>
                    <a:pt x="1346" y="142"/>
                  </a:lnTo>
                  <a:lnTo>
                    <a:pt x="1346" y="142"/>
                  </a:lnTo>
                  <a:lnTo>
                    <a:pt x="1348" y="142"/>
                  </a:lnTo>
                  <a:lnTo>
                    <a:pt x="1348" y="142"/>
                  </a:lnTo>
                  <a:lnTo>
                    <a:pt x="1346" y="140"/>
                  </a:lnTo>
                  <a:lnTo>
                    <a:pt x="1346" y="137"/>
                  </a:lnTo>
                  <a:lnTo>
                    <a:pt x="1348" y="135"/>
                  </a:lnTo>
                  <a:lnTo>
                    <a:pt x="1348" y="133"/>
                  </a:lnTo>
                  <a:lnTo>
                    <a:pt x="1346" y="135"/>
                  </a:lnTo>
                  <a:lnTo>
                    <a:pt x="1346" y="135"/>
                  </a:lnTo>
                  <a:lnTo>
                    <a:pt x="1346" y="130"/>
                  </a:lnTo>
                  <a:lnTo>
                    <a:pt x="1346" y="130"/>
                  </a:lnTo>
                  <a:lnTo>
                    <a:pt x="1344" y="133"/>
                  </a:lnTo>
                  <a:lnTo>
                    <a:pt x="1344" y="135"/>
                  </a:lnTo>
                  <a:lnTo>
                    <a:pt x="1341" y="135"/>
                  </a:lnTo>
                  <a:lnTo>
                    <a:pt x="1341" y="135"/>
                  </a:lnTo>
                  <a:lnTo>
                    <a:pt x="1339" y="137"/>
                  </a:lnTo>
                  <a:lnTo>
                    <a:pt x="1339" y="137"/>
                  </a:lnTo>
                  <a:lnTo>
                    <a:pt x="1339" y="137"/>
                  </a:lnTo>
                  <a:lnTo>
                    <a:pt x="1339" y="140"/>
                  </a:lnTo>
                  <a:lnTo>
                    <a:pt x="1339" y="142"/>
                  </a:lnTo>
                  <a:lnTo>
                    <a:pt x="1339" y="147"/>
                  </a:lnTo>
                  <a:lnTo>
                    <a:pt x="1341" y="147"/>
                  </a:lnTo>
                  <a:lnTo>
                    <a:pt x="1339" y="152"/>
                  </a:lnTo>
                  <a:lnTo>
                    <a:pt x="1341" y="152"/>
                  </a:lnTo>
                  <a:lnTo>
                    <a:pt x="1341" y="149"/>
                  </a:lnTo>
                  <a:lnTo>
                    <a:pt x="1344" y="149"/>
                  </a:lnTo>
                  <a:lnTo>
                    <a:pt x="1341" y="154"/>
                  </a:lnTo>
                  <a:lnTo>
                    <a:pt x="1341" y="156"/>
                  </a:lnTo>
                  <a:lnTo>
                    <a:pt x="1339" y="156"/>
                  </a:lnTo>
                  <a:lnTo>
                    <a:pt x="1339" y="156"/>
                  </a:lnTo>
                  <a:lnTo>
                    <a:pt x="1339" y="161"/>
                  </a:lnTo>
                  <a:lnTo>
                    <a:pt x="1341" y="163"/>
                  </a:lnTo>
                  <a:lnTo>
                    <a:pt x="1341" y="166"/>
                  </a:lnTo>
                  <a:lnTo>
                    <a:pt x="1341" y="168"/>
                  </a:lnTo>
                  <a:lnTo>
                    <a:pt x="1341" y="166"/>
                  </a:lnTo>
                  <a:lnTo>
                    <a:pt x="1344" y="166"/>
                  </a:lnTo>
                  <a:lnTo>
                    <a:pt x="1346" y="168"/>
                  </a:lnTo>
                  <a:lnTo>
                    <a:pt x="1346" y="171"/>
                  </a:lnTo>
                  <a:lnTo>
                    <a:pt x="1346" y="171"/>
                  </a:lnTo>
                  <a:lnTo>
                    <a:pt x="1346" y="175"/>
                  </a:lnTo>
                  <a:lnTo>
                    <a:pt x="1344" y="175"/>
                  </a:lnTo>
                  <a:lnTo>
                    <a:pt x="1344" y="178"/>
                  </a:lnTo>
                  <a:lnTo>
                    <a:pt x="1344" y="182"/>
                  </a:lnTo>
                  <a:lnTo>
                    <a:pt x="1344" y="182"/>
                  </a:lnTo>
                  <a:lnTo>
                    <a:pt x="1341" y="178"/>
                  </a:lnTo>
                  <a:lnTo>
                    <a:pt x="1341" y="178"/>
                  </a:lnTo>
                  <a:lnTo>
                    <a:pt x="1341" y="175"/>
                  </a:lnTo>
                  <a:lnTo>
                    <a:pt x="1334" y="173"/>
                  </a:lnTo>
                  <a:lnTo>
                    <a:pt x="1327" y="166"/>
                  </a:lnTo>
                  <a:lnTo>
                    <a:pt x="1327" y="163"/>
                  </a:lnTo>
                  <a:lnTo>
                    <a:pt x="1327" y="161"/>
                  </a:lnTo>
                  <a:lnTo>
                    <a:pt x="1329" y="163"/>
                  </a:lnTo>
                  <a:lnTo>
                    <a:pt x="1332" y="163"/>
                  </a:lnTo>
                  <a:lnTo>
                    <a:pt x="1332" y="161"/>
                  </a:lnTo>
                  <a:lnTo>
                    <a:pt x="1332" y="161"/>
                  </a:lnTo>
                  <a:lnTo>
                    <a:pt x="1332" y="159"/>
                  </a:lnTo>
                  <a:lnTo>
                    <a:pt x="1327" y="156"/>
                  </a:lnTo>
                  <a:lnTo>
                    <a:pt x="1325" y="156"/>
                  </a:lnTo>
                  <a:lnTo>
                    <a:pt x="1325" y="159"/>
                  </a:lnTo>
                  <a:lnTo>
                    <a:pt x="1325" y="159"/>
                  </a:lnTo>
                  <a:lnTo>
                    <a:pt x="1325" y="161"/>
                  </a:lnTo>
                  <a:lnTo>
                    <a:pt x="1320" y="161"/>
                  </a:lnTo>
                  <a:lnTo>
                    <a:pt x="1318" y="163"/>
                  </a:lnTo>
                  <a:lnTo>
                    <a:pt x="1315" y="163"/>
                  </a:lnTo>
                  <a:lnTo>
                    <a:pt x="1313" y="161"/>
                  </a:lnTo>
                  <a:lnTo>
                    <a:pt x="1310" y="154"/>
                  </a:lnTo>
                  <a:lnTo>
                    <a:pt x="1310" y="154"/>
                  </a:lnTo>
                  <a:lnTo>
                    <a:pt x="1308" y="152"/>
                  </a:lnTo>
                  <a:lnTo>
                    <a:pt x="1308" y="152"/>
                  </a:lnTo>
                  <a:lnTo>
                    <a:pt x="1306" y="152"/>
                  </a:lnTo>
                  <a:lnTo>
                    <a:pt x="1303" y="152"/>
                  </a:lnTo>
                  <a:lnTo>
                    <a:pt x="1303" y="149"/>
                  </a:lnTo>
                  <a:lnTo>
                    <a:pt x="1301" y="142"/>
                  </a:lnTo>
                  <a:lnTo>
                    <a:pt x="1303" y="137"/>
                  </a:lnTo>
                  <a:lnTo>
                    <a:pt x="1308" y="135"/>
                  </a:lnTo>
                  <a:lnTo>
                    <a:pt x="1310" y="137"/>
                  </a:lnTo>
                  <a:lnTo>
                    <a:pt x="1310" y="135"/>
                  </a:lnTo>
                  <a:lnTo>
                    <a:pt x="1310" y="135"/>
                  </a:lnTo>
                  <a:lnTo>
                    <a:pt x="1318" y="130"/>
                  </a:lnTo>
                  <a:lnTo>
                    <a:pt x="1318" y="128"/>
                  </a:lnTo>
                  <a:lnTo>
                    <a:pt x="1320" y="126"/>
                  </a:lnTo>
                  <a:lnTo>
                    <a:pt x="1320" y="126"/>
                  </a:lnTo>
                  <a:lnTo>
                    <a:pt x="1320" y="123"/>
                  </a:lnTo>
                  <a:lnTo>
                    <a:pt x="1320" y="123"/>
                  </a:lnTo>
                  <a:lnTo>
                    <a:pt x="1325" y="126"/>
                  </a:lnTo>
                  <a:lnTo>
                    <a:pt x="1325" y="123"/>
                  </a:lnTo>
                  <a:lnTo>
                    <a:pt x="1320" y="121"/>
                  </a:lnTo>
                  <a:lnTo>
                    <a:pt x="1320" y="121"/>
                  </a:lnTo>
                  <a:lnTo>
                    <a:pt x="1322" y="119"/>
                  </a:lnTo>
                  <a:lnTo>
                    <a:pt x="1322" y="116"/>
                  </a:lnTo>
                  <a:lnTo>
                    <a:pt x="1322" y="116"/>
                  </a:lnTo>
                  <a:lnTo>
                    <a:pt x="1325" y="114"/>
                  </a:lnTo>
                  <a:lnTo>
                    <a:pt x="1325" y="114"/>
                  </a:lnTo>
                  <a:lnTo>
                    <a:pt x="1320" y="109"/>
                  </a:lnTo>
                  <a:lnTo>
                    <a:pt x="1320" y="109"/>
                  </a:lnTo>
                  <a:lnTo>
                    <a:pt x="1322" y="107"/>
                  </a:lnTo>
                  <a:lnTo>
                    <a:pt x="1322" y="107"/>
                  </a:lnTo>
                  <a:lnTo>
                    <a:pt x="1325" y="111"/>
                  </a:lnTo>
                  <a:lnTo>
                    <a:pt x="1325" y="111"/>
                  </a:lnTo>
                  <a:lnTo>
                    <a:pt x="1327" y="111"/>
                  </a:lnTo>
                  <a:lnTo>
                    <a:pt x="1327" y="111"/>
                  </a:lnTo>
                  <a:lnTo>
                    <a:pt x="1327" y="114"/>
                  </a:lnTo>
                  <a:lnTo>
                    <a:pt x="1329" y="114"/>
                  </a:lnTo>
                  <a:lnTo>
                    <a:pt x="1329" y="114"/>
                  </a:lnTo>
                  <a:lnTo>
                    <a:pt x="1332" y="111"/>
                  </a:lnTo>
                  <a:lnTo>
                    <a:pt x="1332" y="111"/>
                  </a:lnTo>
                  <a:lnTo>
                    <a:pt x="1332" y="109"/>
                  </a:lnTo>
                  <a:lnTo>
                    <a:pt x="1334" y="109"/>
                  </a:lnTo>
                  <a:lnTo>
                    <a:pt x="1334" y="109"/>
                  </a:lnTo>
                  <a:lnTo>
                    <a:pt x="1334" y="111"/>
                  </a:lnTo>
                  <a:lnTo>
                    <a:pt x="1336" y="114"/>
                  </a:lnTo>
                  <a:lnTo>
                    <a:pt x="1334" y="116"/>
                  </a:lnTo>
                  <a:lnTo>
                    <a:pt x="1336" y="116"/>
                  </a:lnTo>
                  <a:lnTo>
                    <a:pt x="1339" y="116"/>
                  </a:lnTo>
                  <a:lnTo>
                    <a:pt x="1346" y="114"/>
                  </a:lnTo>
                  <a:lnTo>
                    <a:pt x="1348" y="114"/>
                  </a:lnTo>
                  <a:lnTo>
                    <a:pt x="1351" y="114"/>
                  </a:lnTo>
                  <a:lnTo>
                    <a:pt x="1353" y="109"/>
                  </a:lnTo>
                  <a:lnTo>
                    <a:pt x="1351" y="107"/>
                  </a:lnTo>
                  <a:lnTo>
                    <a:pt x="1353" y="107"/>
                  </a:lnTo>
                  <a:lnTo>
                    <a:pt x="1351" y="107"/>
                  </a:lnTo>
                  <a:lnTo>
                    <a:pt x="1353" y="104"/>
                  </a:lnTo>
                  <a:lnTo>
                    <a:pt x="1351" y="102"/>
                  </a:lnTo>
                  <a:lnTo>
                    <a:pt x="1351" y="102"/>
                  </a:lnTo>
                  <a:lnTo>
                    <a:pt x="1353" y="102"/>
                  </a:lnTo>
                  <a:lnTo>
                    <a:pt x="1355" y="102"/>
                  </a:lnTo>
                  <a:lnTo>
                    <a:pt x="1358" y="102"/>
                  </a:lnTo>
                  <a:lnTo>
                    <a:pt x="1360" y="100"/>
                  </a:lnTo>
                  <a:lnTo>
                    <a:pt x="1362" y="97"/>
                  </a:lnTo>
                  <a:lnTo>
                    <a:pt x="1365" y="97"/>
                  </a:lnTo>
                  <a:lnTo>
                    <a:pt x="1367" y="93"/>
                  </a:lnTo>
                  <a:lnTo>
                    <a:pt x="1370" y="93"/>
                  </a:lnTo>
                  <a:lnTo>
                    <a:pt x="1370" y="90"/>
                  </a:lnTo>
                  <a:lnTo>
                    <a:pt x="1374" y="90"/>
                  </a:lnTo>
                  <a:lnTo>
                    <a:pt x="1377" y="93"/>
                  </a:lnTo>
                  <a:lnTo>
                    <a:pt x="1377" y="90"/>
                  </a:lnTo>
                  <a:lnTo>
                    <a:pt x="1379" y="90"/>
                  </a:lnTo>
                  <a:lnTo>
                    <a:pt x="1381" y="90"/>
                  </a:lnTo>
                  <a:lnTo>
                    <a:pt x="1381" y="93"/>
                  </a:lnTo>
                  <a:lnTo>
                    <a:pt x="1379" y="95"/>
                  </a:lnTo>
                  <a:lnTo>
                    <a:pt x="1379" y="97"/>
                  </a:lnTo>
                  <a:lnTo>
                    <a:pt x="1384" y="97"/>
                  </a:lnTo>
                  <a:lnTo>
                    <a:pt x="1384" y="100"/>
                  </a:lnTo>
                  <a:lnTo>
                    <a:pt x="1384" y="104"/>
                  </a:lnTo>
                  <a:lnTo>
                    <a:pt x="1386" y="107"/>
                  </a:lnTo>
                  <a:lnTo>
                    <a:pt x="1386" y="107"/>
                  </a:lnTo>
                  <a:lnTo>
                    <a:pt x="1388" y="109"/>
                  </a:lnTo>
                  <a:lnTo>
                    <a:pt x="1388" y="114"/>
                  </a:lnTo>
                  <a:lnTo>
                    <a:pt x="1388" y="116"/>
                  </a:lnTo>
                  <a:lnTo>
                    <a:pt x="1391" y="123"/>
                  </a:lnTo>
                  <a:lnTo>
                    <a:pt x="1393" y="126"/>
                  </a:lnTo>
                  <a:lnTo>
                    <a:pt x="1391" y="128"/>
                  </a:lnTo>
                  <a:lnTo>
                    <a:pt x="1393" y="128"/>
                  </a:lnTo>
                  <a:lnTo>
                    <a:pt x="1393" y="128"/>
                  </a:lnTo>
                  <a:lnTo>
                    <a:pt x="1396" y="128"/>
                  </a:lnTo>
                  <a:lnTo>
                    <a:pt x="1393" y="133"/>
                  </a:lnTo>
                  <a:lnTo>
                    <a:pt x="1393" y="135"/>
                  </a:lnTo>
                  <a:lnTo>
                    <a:pt x="1391" y="140"/>
                  </a:lnTo>
                  <a:lnTo>
                    <a:pt x="1393" y="140"/>
                  </a:lnTo>
                  <a:lnTo>
                    <a:pt x="1388" y="147"/>
                  </a:lnTo>
                  <a:lnTo>
                    <a:pt x="1384" y="149"/>
                  </a:lnTo>
                  <a:lnTo>
                    <a:pt x="1384" y="152"/>
                  </a:lnTo>
                  <a:lnTo>
                    <a:pt x="1386" y="156"/>
                  </a:lnTo>
                  <a:lnTo>
                    <a:pt x="1391" y="163"/>
                  </a:lnTo>
                  <a:lnTo>
                    <a:pt x="1393" y="166"/>
                  </a:lnTo>
                  <a:lnTo>
                    <a:pt x="1396" y="166"/>
                  </a:lnTo>
                  <a:lnTo>
                    <a:pt x="1396" y="166"/>
                  </a:lnTo>
                  <a:lnTo>
                    <a:pt x="1398" y="168"/>
                  </a:lnTo>
                  <a:lnTo>
                    <a:pt x="1398" y="166"/>
                  </a:lnTo>
                  <a:lnTo>
                    <a:pt x="1400" y="166"/>
                  </a:lnTo>
                  <a:lnTo>
                    <a:pt x="1403" y="168"/>
                  </a:lnTo>
                  <a:lnTo>
                    <a:pt x="1405" y="171"/>
                  </a:lnTo>
                  <a:lnTo>
                    <a:pt x="1410" y="173"/>
                  </a:lnTo>
                  <a:lnTo>
                    <a:pt x="1410" y="175"/>
                  </a:lnTo>
                  <a:lnTo>
                    <a:pt x="1410" y="178"/>
                  </a:lnTo>
                  <a:lnTo>
                    <a:pt x="1407" y="180"/>
                  </a:lnTo>
                  <a:lnTo>
                    <a:pt x="1407" y="182"/>
                  </a:lnTo>
                  <a:lnTo>
                    <a:pt x="1410" y="182"/>
                  </a:lnTo>
                  <a:lnTo>
                    <a:pt x="1410" y="185"/>
                  </a:lnTo>
                  <a:lnTo>
                    <a:pt x="1412" y="185"/>
                  </a:lnTo>
                  <a:lnTo>
                    <a:pt x="1412" y="187"/>
                  </a:lnTo>
                  <a:lnTo>
                    <a:pt x="1414" y="187"/>
                  </a:lnTo>
                  <a:lnTo>
                    <a:pt x="1417" y="192"/>
                  </a:lnTo>
                  <a:lnTo>
                    <a:pt x="1419" y="194"/>
                  </a:lnTo>
                  <a:lnTo>
                    <a:pt x="1419" y="192"/>
                  </a:lnTo>
                  <a:lnTo>
                    <a:pt x="1419" y="194"/>
                  </a:lnTo>
                  <a:lnTo>
                    <a:pt x="1422" y="194"/>
                  </a:lnTo>
                  <a:lnTo>
                    <a:pt x="1422" y="197"/>
                  </a:lnTo>
                  <a:lnTo>
                    <a:pt x="1424" y="197"/>
                  </a:lnTo>
                  <a:lnTo>
                    <a:pt x="1424" y="201"/>
                  </a:lnTo>
                  <a:lnTo>
                    <a:pt x="1424" y="201"/>
                  </a:lnTo>
                  <a:lnTo>
                    <a:pt x="1424" y="204"/>
                  </a:lnTo>
                  <a:lnTo>
                    <a:pt x="1426" y="204"/>
                  </a:lnTo>
                  <a:lnTo>
                    <a:pt x="1429" y="206"/>
                  </a:lnTo>
                  <a:lnTo>
                    <a:pt x="1429" y="204"/>
                  </a:lnTo>
                  <a:lnTo>
                    <a:pt x="1429" y="206"/>
                  </a:lnTo>
                  <a:lnTo>
                    <a:pt x="1429" y="204"/>
                  </a:lnTo>
                  <a:lnTo>
                    <a:pt x="1431" y="206"/>
                  </a:lnTo>
                  <a:lnTo>
                    <a:pt x="1431" y="206"/>
                  </a:lnTo>
                  <a:lnTo>
                    <a:pt x="1431" y="208"/>
                  </a:lnTo>
                  <a:lnTo>
                    <a:pt x="1431" y="208"/>
                  </a:lnTo>
                  <a:lnTo>
                    <a:pt x="1433" y="208"/>
                  </a:lnTo>
                  <a:lnTo>
                    <a:pt x="1433" y="208"/>
                  </a:lnTo>
                  <a:lnTo>
                    <a:pt x="1433" y="208"/>
                  </a:lnTo>
                  <a:lnTo>
                    <a:pt x="1433" y="211"/>
                  </a:lnTo>
                  <a:lnTo>
                    <a:pt x="1436" y="213"/>
                  </a:lnTo>
                  <a:lnTo>
                    <a:pt x="1436" y="218"/>
                  </a:lnTo>
                  <a:lnTo>
                    <a:pt x="1436" y="220"/>
                  </a:lnTo>
                  <a:lnTo>
                    <a:pt x="1433" y="227"/>
                  </a:lnTo>
                  <a:lnTo>
                    <a:pt x="1431" y="227"/>
                  </a:lnTo>
                  <a:lnTo>
                    <a:pt x="1431" y="227"/>
                  </a:lnTo>
                  <a:lnTo>
                    <a:pt x="1431" y="230"/>
                  </a:lnTo>
                  <a:lnTo>
                    <a:pt x="1429" y="232"/>
                  </a:lnTo>
                  <a:lnTo>
                    <a:pt x="1431" y="234"/>
                  </a:lnTo>
                  <a:lnTo>
                    <a:pt x="1431" y="234"/>
                  </a:lnTo>
                  <a:lnTo>
                    <a:pt x="1433" y="237"/>
                  </a:lnTo>
                  <a:lnTo>
                    <a:pt x="1431" y="237"/>
                  </a:lnTo>
                  <a:lnTo>
                    <a:pt x="1431" y="241"/>
                  </a:lnTo>
                  <a:lnTo>
                    <a:pt x="1429" y="244"/>
                  </a:lnTo>
                  <a:lnTo>
                    <a:pt x="1429" y="246"/>
                  </a:lnTo>
                  <a:lnTo>
                    <a:pt x="1422" y="246"/>
                  </a:lnTo>
                  <a:lnTo>
                    <a:pt x="1417" y="251"/>
                  </a:lnTo>
                  <a:lnTo>
                    <a:pt x="1414" y="253"/>
                  </a:lnTo>
                  <a:lnTo>
                    <a:pt x="1410" y="251"/>
                  </a:lnTo>
                  <a:lnTo>
                    <a:pt x="1407" y="256"/>
                  </a:lnTo>
                  <a:lnTo>
                    <a:pt x="1405" y="256"/>
                  </a:lnTo>
                  <a:lnTo>
                    <a:pt x="1403" y="258"/>
                  </a:lnTo>
                  <a:lnTo>
                    <a:pt x="1400" y="263"/>
                  </a:lnTo>
                  <a:lnTo>
                    <a:pt x="1400" y="263"/>
                  </a:lnTo>
                  <a:lnTo>
                    <a:pt x="1398" y="263"/>
                  </a:lnTo>
                  <a:lnTo>
                    <a:pt x="1398" y="265"/>
                  </a:lnTo>
                  <a:lnTo>
                    <a:pt x="1398" y="267"/>
                  </a:lnTo>
                  <a:lnTo>
                    <a:pt x="1398" y="270"/>
                  </a:lnTo>
                  <a:lnTo>
                    <a:pt x="1398" y="272"/>
                  </a:lnTo>
                  <a:lnTo>
                    <a:pt x="1391" y="277"/>
                  </a:lnTo>
                  <a:lnTo>
                    <a:pt x="1388" y="277"/>
                  </a:lnTo>
                  <a:lnTo>
                    <a:pt x="1386" y="277"/>
                  </a:lnTo>
                  <a:lnTo>
                    <a:pt x="1386" y="277"/>
                  </a:lnTo>
                  <a:lnTo>
                    <a:pt x="1384" y="277"/>
                  </a:lnTo>
                  <a:lnTo>
                    <a:pt x="1384" y="277"/>
                  </a:lnTo>
                  <a:lnTo>
                    <a:pt x="1381" y="279"/>
                  </a:lnTo>
                  <a:lnTo>
                    <a:pt x="1381" y="282"/>
                  </a:lnTo>
                  <a:lnTo>
                    <a:pt x="1381" y="284"/>
                  </a:lnTo>
                  <a:lnTo>
                    <a:pt x="1377" y="286"/>
                  </a:lnTo>
                  <a:lnTo>
                    <a:pt x="1379" y="291"/>
                  </a:lnTo>
                  <a:lnTo>
                    <a:pt x="1384" y="289"/>
                  </a:lnTo>
                  <a:lnTo>
                    <a:pt x="1386" y="284"/>
                  </a:lnTo>
                  <a:lnTo>
                    <a:pt x="1386" y="286"/>
                  </a:lnTo>
                  <a:lnTo>
                    <a:pt x="1388" y="284"/>
                  </a:lnTo>
                  <a:lnTo>
                    <a:pt x="1391" y="286"/>
                  </a:lnTo>
                  <a:lnTo>
                    <a:pt x="1393" y="289"/>
                  </a:lnTo>
                  <a:lnTo>
                    <a:pt x="1393" y="286"/>
                  </a:lnTo>
                  <a:lnTo>
                    <a:pt x="1396" y="286"/>
                  </a:lnTo>
                  <a:lnTo>
                    <a:pt x="1403" y="282"/>
                  </a:lnTo>
                  <a:lnTo>
                    <a:pt x="1405" y="282"/>
                  </a:lnTo>
                  <a:lnTo>
                    <a:pt x="1405" y="279"/>
                  </a:lnTo>
                  <a:lnTo>
                    <a:pt x="1407" y="279"/>
                  </a:lnTo>
                  <a:lnTo>
                    <a:pt x="1412" y="279"/>
                  </a:lnTo>
                  <a:lnTo>
                    <a:pt x="1412" y="284"/>
                  </a:lnTo>
                  <a:lnTo>
                    <a:pt x="1414" y="284"/>
                  </a:lnTo>
                  <a:lnTo>
                    <a:pt x="1417" y="289"/>
                  </a:lnTo>
                  <a:lnTo>
                    <a:pt x="1417" y="291"/>
                  </a:lnTo>
                  <a:lnTo>
                    <a:pt x="1417" y="293"/>
                  </a:lnTo>
                  <a:lnTo>
                    <a:pt x="1417" y="296"/>
                  </a:lnTo>
                  <a:lnTo>
                    <a:pt x="1407" y="303"/>
                  </a:lnTo>
                  <a:lnTo>
                    <a:pt x="1405" y="308"/>
                  </a:lnTo>
                  <a:lnTo>
                    <a:pt x="1403" y="310"/>
                  </a:lnTo>
                  <a:lnTo>
                    <a:pt x="1398" y="315"/>
                  </a:lnTo>
                  <a:lnTo>
                    <a:pt x="1396" y="315"/>
                  </a:lnTo>
                  <a:lnTo>
                    <a:pt x="1393" y="317"/>
                  </a:lnTo>
                  <a:lnTo>
                    <a:pt x="1386" y="322"/>
                  </a:lnTo>
                  <a:lnTo>
                    <a:pt x="1386" y="322"/>
                  </a:lnTo>
                  <a:lnTo>
                    <a:pt x="1381" y="327"/>
                  </a:lnTo>
                  <a:lnTo>
                    <a:pt x="1379" y="327"/>
                  </a:lnTo>
                  <a:lnTo>
                    <a:pt x="1379" y="327"/>
                  </a:lnTo>
                  <a:lnTo>
                    <a:pt x="1377" y="327"/>
                  </a:lnTo>
                  <a:lnTo>
                    <a:pt x="1377" y="329"/>
                  </a:lnTo>
                  <a:lnTo>
                    <a:pt x="1379" y="331"/>
                  </a:lnTo>
                  <a:lnTo>
                    <a:pt x="1379" y="331"/>
                  </a:lnTo>
                  <a:lnTo>
                    <a:pt x="1374" y="338"/>
                  </a:lnTo>
                  <a:lnTo>
                    <a:pt x="1372" y="338"/>
                  </a:lnTo>
                  <a:lnTo>
                    <a:pt x="1372" y="341"/>
                  </a:lnTo>
                  <a:lnTo>
                    <a:pt x="1370" y="345"/>
                  </a:lnTo>
                  <a:lnTo>
                    <a:pt x="1370" y="345"/>
                  </a:lnTo>
                  <a:lnTo>
                    <a:pt x="1370" y="350"/>
                  </a:lnTo>
                  <a:lnTo>
                    <a:pt x="1367" y="350"/>
                  </a:lnTo>
                  <a:lnTo>
                    <a:pt x="1362" y="355"/>
                  </a:lnTo>
                  <a:lnTo>
                    <a:pt x="1360" y="357"/>
                  </a:lnTo>
                  <a:lnTo>
                    <a:pt x="1360" y="357"/>
                  </a:lnTo>
                  <a:lnTo>
                    <a:pt x="1355" y="357"/>
                  </a:lnTo>
                  <a:lnTo>
                    <a:pt x="1355" y="362"/>
                  </a:lnTo>
                  <a:lnTo>
                    <a:pt x="1355" y="364"/>
                  </a:lnTo>
                  <a:lnTo>
                    <a:pt x="1358" y="364"/>
                  </a:lnTo>
                  <a:lnTo>
                    <a:pt x="1358" y="360"/>
                  </a:lnTo>
                  <a:lnTo>
                    <a:pt x="1360" y="360"/>
                  </a:lnTo>
                  <a:lnTo>
                    <a:pt x="1365" y="360"/>
                  </a:lnTo>
                  <a:lnTo>
                    <a:pt x="1367" y="360"/>
                  </a:lnTo>
                  <a:lnTo>
                    <a:pt x="1370" y="357"/>
                  </a:lnTo>
                  <a:lnTo>
                    <a:pt x="1370" y="357"/>
                  </a:lnTo>
                  <a:lnTo>
                    <a:pt x="1372" y="357"/>
                  </a:lnTo>
                  <a:lnTo>
                    <a:pt x="1374" y="355"/>
                  </a:lnTo>
                  <a:lnTo>
                    <a:pt x="1377" y="355"/>
                  </a:lnTo>
                  <a:lnTo>
                    <a:pt x="1377" y="350"/>
                  </a:lnTo>
                  <a:lnTo>
                    <a:pt x="1379" y="348"/>
                  </a:lnTo>
                  <a:lnTo>
                    <a:pt x="1384" y="353"/>
                  </a:lnTo>
                  <a:lnTo>
                    <a:pt x="1384" y="353"/>
                  </a:lnTo>
                  <a:lnTo>
                    <a:pt x="1386" y="355"/>
                  </a:lnTo>
                  <a:lnTo>
                    <a:pt x="1388" y="350"/>
                  </a:lnTo>
                  <a:lnTo>
                    <a:pt x="1393" y="343"/>
                  </a:lnTo>
                  <a:lnTo>
                    <a:pt x="1393" y="338"/>
                  </a:lnTo>
                  <a:lnTo>
                    <a:pt x="1396" y="336"/>
                  </a:lnTo>
                  <a:lnTo>
                    <a:pt x="1396" y="331"/>
                  </a:lnTo>
                  <a:lnTo>
                    <a:pt x="1398" y="331"/>
                  </a:lnTo>
                  <a:lnTo>
                    <a:pt x="1398" y="329"/>
                  </a:lnTo>
                  <a:lnTo>
                    <a:pt x="1405" y="327"/>
                  </a:lnTo>
                  <a:lnTo>
                    <a:pt x="1405" y="324"/>
                  </a:lnTo>
                  <a:lnTo>
                    <a:pt x="1410" y="322"/>
                  </a:lnTo>
                  <a:lnTo>
                    <a:pt x="1412" y="317"/>
                  </a:lnTo>
                  <a:lnTo>
                    <a:pt x="1417" y="315"/>
                  </a:lnTo>
                  <a:lnTo>
                    <a:pt x="1417" y="315"/>
                  </a:lnTo>
                  <a:lnTo>
                    <a:pt x="1426" y="305"/>
                  </a:lnTo>
                  <a:lnTo>
                    <a:pt x="1429" y="303"/>
                  </a:lnTo>
                  <a:lnTo>
                    <a:pt x="1429" y="303"/>
                  </a:lnTo>
                  <a:lnTo>
                    <a:pt x="1431" y="305"/>
                  </a:lnTo>
                  <a:lnTo>
                    <a:pt x="1431" y="308"/>
                  </a:lnTo>
                  <a:lnTo>
                    <a:pt x="1433" y="308"/>
                  </a:lnTo>
                  <a:lnTo>
                    <a:pt x="1433" y="305"/>
                  </a:lnTo>
                  <a:lnTo>
                    <a:pt x="1438" y="303"/>
                  </a:lnTo>
                  <a:lnTo>
                    <a:pt x="1438" y="303"/>
                  </a:lnTo>
                  <a:lnTo>
                    <a:pt x="1436" y="301"/>
                  </a:lnTo>
                  <a:lnTo>
                    <a:pt x="1436" y="296"/>
                  </a:lnTo>
                  <a:lnTo>
                    <a:pt x="1438" y="291"/>
                  </a:lnTo>
                  <a:lnTo>
                    <a:pt x="1438" y="291"/>
                  </a:lnTo>
                  <a:lnTo>
                    <a:pt x="1443" y="289"/>
                  </a:lnTo>
                  <a:lnTo>
                    <a:pt x="1448" y="291"/>
                  </a:lnTo>
                  <a:lnTo>
                    <a:pt x="1450" y="286"/>
                  </a:lnTo>
                  <a:lnTo>
                    <a:pt x="1452" y="286"/>
                  </a:lnTo>
                  <a:lnTo>
                    <a:pt x="1455" y="286"/>
                  </a:lnTo>
                  <a:lnTo>
                    <a:pt x="1455" y="289"/>
                  </a:lnTo>
                  <a:lnTo>
                    <a:pt x="1457" y="289"/>
                  </a:lnTo>
                  <a:lnTo>
                    <a:pt x="1462" y="289"/>
                  </a:lnTo>
                  <a:lnTo>
                    <a:pt x="1467" y="286"/>
                  </a:lnTo>
                  <a:lnTo>
                    <a:pt x="1469" y="286"/>
                  </a:lnTo>
                  <a:lnTo>
                    <a:pt x="1469" y="284"/>
                  </a:lnTo>
                  <a:lnTo>
                    <a:pt x="1469" y="284"/>
                  </a:lnTo>
                  <a:lnTo>
                    <a:pt x="1469" y="284"/>
                  </a:lnTo>
                  <a:lnTo>
                    <a:pt x="1471" y="284"/>
                  </a:lnTo>
                  <a:lnTo>
                    <a:pt x="1471" y="282"/>
                  </a:lnTo>
                  <a:lnTo>
                    <a:pt x="1471" y="279"/>
                  </a:lnTo>
                  <a:lnTo>
                    <a:pt x="1471" y="279"/>
                  </a:lnTo>
                  <a:lnTo>
                    <a:pt x="1471" y="279"/>
                  </a:lnTo>
                  <a:lnTo>
                    <a:pt x="1471" y="277"/>
                  </a:lnTo>
                  <a:lnTo>
                    <a:pt x="1469" y="279"/>
                  </a:lnTo>
                  <a:lnTo>
                    <a:pt x="1469" y="277"/>
                  </a:lnTo>
                  <a:lnTo>
                    <a:pt x="1469" y="277"/>
                  </a:lnTo>
                  <a:lnTo>
                    <a:pt x="1469" y="277"/>
                  </a:lnTo>
                  <a:lnTo>
                    <a:pt x="1469" y="277"/>
                  </a:lnTo>
                  <a:lnTo>
                    <a:pt x="1469" y="275"/>
                  </a:lnTo>
                  <a:lnTo>
                    <a:pt x="1467" y="272"/>
                  </a:lnTo>
                  <a:lnTo>
                    <a:pt x="1467" y="272"/>
                  </a:lnTo>
                  <a:lnTo>
                    <a:pt x="1467" y="267"/>
                  </a:lnTo>
                  <a:lnTo>
                    <a:pt x="1467" y="260"/>
                  </a:lnTo>
                  <a:lnTo>
                    <a:pt x="1457" y="251"/>
                  </a:lnTo>
                  <a:lnTo>
                    <a:pt x="1457" y="251"/>
                  </a:lnTo>
                  <a:lnTo>
                    <a:pt x="1455" y="251"/>
                  </a:lnTo>
                  <a:lnTo>
                    <a:pt x="1455" y="249"/>
                  </a:lnTo>
                  <a:lnTo>
                    <a:pt x="1455" y="239"/>
                  </a:lnTo>
                  <a:lnTo>
                    <a:pt x="1457" y="237"/>
                  </a:lnTo>
                  <a:lnTo>
                    <a:pt x="1457" y="234"/>
                  </a:lnTo>
                  <a:lnTo>
                    <a:pt x="1459" y="232"/>
                  </a:lnTo>
                  <a:lnTo>
                    <a:pt x="1464" y="227"/>
                  </a:lnTo>
                  <a:lnTo>
                    <a:pt x="1467" y="223"/>
                  </a:lnTo>
                  <a:lnTo>
                    <a:pt x="1467" y="220"/>
                  </a:lnTo>
                  <a:lnTo>
                    <a:pt x="1464" y="220"/>
                  </a:lnTo>
                  <a:lnTo>
                    <a:pt x="1464" y="220"/>
                  </a:lnTo>
                  <a:lnTo>
                    <a:pt x="1464" y="220"/>
                  </a:lnTo>
                  <a:lnTo>
                    <a:pt x="1464" y="220"/>
                  </a:lnTo>
                  <a:lnTo>
                    <a:pt x="1464" y="218"/>
                  </a:lnTo>
                  <a:lnTo>
                    <a:pt x="1464" y="215"/>
                  </a:lnTo>
                  <a:lnTo>
                    <a:pt x="1464" y="215"/>
                  </a:lnTo>
                  <a:lnTo>
                    <a:pt x="1462" y="215"/>
                  </a:lnTo>
                  <a:lnTo>
                    <a:pt x="1462" y="211"/>
                  </a:lnTo>
                  <a:lnTo>
                    <a:pt x="1464" y="208"/>
                  </a:lnTo>
                  <a:lnTo>
                    <a:pt x="1462" y="208"/>
                  </a:lnTo>
                  <a:lnTo>
                    <a:pt x="1459" y="206"/>
                  </a:lnTo>
                  <a:lnTo>
                    <a:pt x="1457" y="206"/>
                  </a:lnTo>
                  <a:lnTo>
                    <a:pt x="1457" y="204"/>
                  </a:lnTo>
                  <a:lnTo>
                    <a:pt x="1452" y="197"/>
                  </a:lnTo>
                  <a:lnTo>
                    <a:pt x="1452" y="194"/>
                  </a:lnTo>
                  <a:lnTo>
                    <a:pt x="1452" y="192"/>
                  </a:lnTo>
                  <a:lnTo>
                    <a:pt x="1450" y="189"/>
                  </a:lnTo>
                  <a:lnTo>
                    <a:pt x="1450" y="189"/>
                  </a:lnTo>
                  <a:lnTo>
                    <a:pt x="1448" y="192"/>
                  </a:lnTo>
                  <a:lnTo>
                    <a:pt x="1443" y="187"/>
                  </a:lnTo>
                  <a:lnTo>
                    <a:pt x="1443" y="182"/>
                  </a:lnTo>
                  <a:lnTo>
                    <a:pt x="1443" y="182"/>
                  </a:lnTo>
                  <a:lnTo>
                    <a:pt x="1443" y="180"/>
                  </a:lnTo>
                  <a:lnTo>
                    <a:pt x="1441" y="180"/>
                  </a:lnTo>
                  <a:lnTo>
                    <a:pt x="1441" y="178"/>
                  </a:lnTo>
                  <a:lnTo>
                    <a:pt x="1438" y="178"/>
                  </a:lnTo>
                  <a:lnTo>
                    <a:pt x="1438" y="175"/>
                  </a:lnTo>
                  <a:lnTo>
                    <a:pt x="1438" y="175"/>
                  </a:lnTo>
                  <a:lnTo>
                    <a:pt x="1438" y="173"/>
                  </a:lnTo>
                  <a:lnTo>
                    <a:pt x="1438" y="171"/>
                  </a:lnTo>
                  <a:lnTo>
                    <a:pt x="1436" y="171"/>
                  </a:lnTo>
                  <a:lnTo>
                    <a:pt x="1436" y="168"/>
                  </a:lnTo>
                  <a:lnTo>
                    <a:pt x="1433" y="166"/>
                  </a:lnTo>
                  <a:lnTo>
                    <a:pt x="1431" y="166"/>
                  </a:lnTo>
                  <a:lnTo>
                    <a:pt x="1431" y="163"/>
                  </a:lnTo>
                  <a:lnTo>
                    <a:pt x="1426" y="163"/>
                  </a:lnTo>
                  <a:lnTo>
                    <a:pt x="1426" y="161"/>
                  </a:lnTo>
                  <a:lnTo>
                    <a:pt x="1424" y="161"/>
                  </a:lnTo>
                  <a:lnTo>
                    <a:pt x="1422" y="161"/>
                  </a:lnTo>
                  <a:lnTo>
                    <a:pt x="1419" y="161"/>
                  </a:lnTo>
                  <a:lnTo>
                    <a:pt x="1419" y="159"/>
                  </a:lnTo>
                  <a:lnTo>
                    <a:pt x="1419" y="156"/>
                  </a:lnTo>
                  <a:lnTo>
                    <a:pt x="1419" y="156"/>
                  </a:lnTo>
                  <a:lnTo>
                    <a:pt x="1422" y="156"/>
                  </a:lnTo>
                  <a:lnTo>
                    <a:pt x="1424" y="156"/>
                  </a:lnTo>
                  <a:lnTo>
                    <a:pt x="1426" y="154"/>
                  </a:lnTo>
                  <a:lnTo>
                    <a:pt x="1424" y="152"/>
                  </a:lnTo>
                  <a:lnTo>
                    <a:pt x="1422" y="152"/>
                  </a:lnTo>
                  <a:lnTo>
                    <a:pt x="1422" y="149"/>
                  </a:lnTo>
                  <a:lnTo>
                    <a:pt x="1422" y="149"/>
                  </a:lnTo>
                  <a:lnTo>
                    <a:pt x="1422" y="147"/>
                  </a:lnTo>
                  <a:lnTo>
                    <a:pt x="1424" y="145"/>
                  </a:lnTo>
                  <a:lnTo>
                    <a:pt x="1422" y="142"/>
                  </a:lnTo>
                  <a:lnTo>
                    <a:pt x="1424" y="140"/>
                  </a:lnTo>
                  <a:lnTo>
                    <a:pt x="1424" y="137"/>
                  </a:lnTo>
                  <a:lnTo>
                    <a:pt x="1426" y="130"/>
                  </a:lnTo>
                  <a:lnTo>
                    <a:pt x="1429" y="130"/>
                  </a:lnTo>
                  <a:lnTo>
                    <a:pt x="1431" y="130"/>
                  </a:lnTo>
                  <a:lnTo>
                    <a:pt x="1431" y="128"/>
                  </a:lnTo>
                  <a:lnTo>
                    <a:pt x="1433" y="128"/>
                  </a:lnTo>
                  <a:lnTo>
                    <a:pt x="1433" y="123"/>
                  </a:lnTo>
                  <a:lnTo>
                    <a:pt x="1436" y="123"/>
                  </a:lnTo>
                  <a:lnTo>
                    <a:pt x="1433" y="119"/>
                  </a:lnTo>
                  <a:lnTo>
                    <a:pt x="1429" y="119"/>
                  </a:lnTo>
                  <a:lnTo>
                    <a:pt x="1429" y="119"/>
                  </a:lnTo>
                  <a:lnTo>
                    <a:pt x="1429" y="119"/>
                  </a:lnTo>
                  <a:lnTo>
                    <a:pt x="1429" y="119"/>
                  </a:lnTo>
                  <a:lnTo>
                    <a:pt x="1429" y="116"/>
                  </a:lnTo>
                  <a:lnTo>
                    <a:pt x="1429" y="116"/>
                  </a:lnTo>
                  <a:lnTo>
                    <a:pt x="1431" y="114"/>
                  </a:lnTo>
                  <a:lnTo>
                    <a:pt x="1431" y="114"/>
                  </a:lnTo>
                  <a:lnTo>
                    <a:pt x="1436" y="111"/>
                  </a:lnTo>
                  <a:lnTo>
                    <a:pt x="1436" y="109"/>
                  </a:lnTo>
                  <a:lnTo>
                    <a:pt x="1438" y="109"/>
                  </a:lnTo>
                  <a:lnTo>
                    <a:pt x="1438" y="107"/>
                  </a:lnTo>
                  <a:lnTo>
                    <a:pt x="1438" y="104"/>
                  </a:lnTo>
                  <a:lnTo>
                    <a:pt x="1441" y="102"/>
                  </a:lnTo>
                  <a:lnTo>
                    <a:pt x="1441" y="97"/>
                  </a:lnTo>
                  <a:lnTo>
                    <a:pt x="1433" y="93"/>
                  </a:lnTo>
                  <a:lnTo>
                    <a:pt x="1431" y="88"/>
                  </a:lnTo>
                  <a:lnTo>
                    <a:pt x="1431" y="88"/>
                  </a:lnTo>
                  <a:lnTo>
                    <a:pt x="1433" y="85"/>
                  </a:lnTo>
                  <a:lnTo>
                    <a:pt x="1436" y="83"/>
                  </a:lnTo>
                  <a:lnTo>
                    <a:pt x="1436" y="83"/>
                  </a:lnTo>
                  <a:lnTo>
                    <a:pt x="1438" y="83"/>
                  </a:lnTo>
                  <a:lnTo>
                    <a:pt x="1443" y="81"/>
                  </a:lnTo>
                  <a:lnTo>
                    <a:pt x="1448" y="81"/>
                  </a:lnTo>
                  <a:lnTo>
                    <a:pt x="1450" y="85"/>
                  </a:lnTo>
                  <a:lnTo>
                    <a:pt x="1455" y="85"/>
                  </a:lnTo>
                  <a:lnTo>
                    <a:pt x="1459" y="88"/>
                  </a:lnTo>
                  <a:lnTo>
                    <a:pt x="1462" y="85"/>
                  </a:lnTo>
                  <a:lnTo>
                    <a:pt x="1462" y="83"/>
                  </a:lnTo>
                  <a:lnTo>
                    <a:pt x="1462" y="83"/>
                  </a:lnTo>
                  <a:lnTo>
                    <a:pt x="1459" y="81"/>
                  </a:lnTo>
                  <a:lnTo>
                    <a:pt x="1459" y="81"/>
                  </a:lnTo>
                  <a:lnTo>
                    <a:pt x="1459" y="78"/>
                  </a:lnTo>
                  <a:lnTo>
                    <a:pt x="1459" y="76"/>
                  </a:lnTo>
                  <a:lnTo>
                    <a:pt x="1462" y="76"/>
                  </a:lnTo>
                  <a:lnTo>
                    <a:pt x="1464" y="76"/>
                  </a:lnTo>
                  <a:lnTo>
                    <a:pt x="1467" y="78"/>
                  </a:lnTo>
                  <a:lnTo>
                    <a:pt x="1469" y="78"/>
                  </a:lnTo>
                  <a:lnTo>
                    <a:pt x="1469" y="81"/>
                  </a:lnTo>
                  <a:lnTo>
                    <a:pt x="1469" y="81"/>
                  </a:lnTo>
                  <a:lnTo>
                    <a:pt x="1469" y="83"/>
                  </a:lnTo>
                  <a:lnTo>
                    <a:pt x="1469" y="85"/>
                  </a:lnTo>
                  <a:lnTo>
                    <a:pt x="1469" y="85"/>
                  </a:lnTo>
                  <a:lnTo>
                    <a:pt x="1474" y="88"/>
                  </a:lnTo>
                  <a:lnTo>
                    <a:pt x="1474" y="88"/>
                  </a:lnTo>
                  <a:lnTo>
                    <a:pt x="1476" y="88"/>
                  </a:lnTo>
                  <a:lnTo>
                    <a:pt x="1478" y="88"/>
                  </a:lnTo>
                  <a:lnTo>
                    <a:pt x="1476" y="83"/>
                  </a:lnTo>
                  <a:lnTo>
                    <a:pt x="1481" y="81"/>
                  </a:lnTo>
                  <a:lnTo>
                    <a:pt x="1483" y="78"/>
                  </a:lnTo>
                  <a:lnTo>
                    <a:pt x="1485" y="78"/>
                  </a:lnTo>
                  <a:lnTo>
                    <a:pt x="1488" y="78"/>
                  </a:lnTo>
                  <a:lnTo>
                    <a:pt x="1490" y="78"/>
                  </a:lnTo>
                  <a:lnTo>
                    <a:pt x="1495" y="78"/>
                  </a:lnTo>
                  <a:lnTo>
                    <a:pt x="1495" y="78"/>
                  </a:lnTo>
                  <a:lnTo>
                    <a:pt x="1497" y="78"/>
                  </a:lnTo>
                  <a:lnTo>
                    <a:pt x="1502" y="78"/>
                  </a:lnTo>
                  <a:lnTo>
                    <a:pt x="1504" y="71"/>
                  </a:lnTo>
                  <a:lnTo>
                    <a:pt x="1507" y="67"/>
                  </a:lnTo>
                  <a:lnTo>
                    <a:pt x="1504" y="59"/>
                  </a:lnTo>
                  <a:lnTo>
                    <a:pt x="1507" y="57"/>
                  </a:lnTo>
                  <a:lnTo>
                    <a:pt x="1511" y="57"/>
                  </a:lnTo>
                  <a:lnTo>
                    <a:pt x="1519" y="59"/>
                  </a:lnTo>
                  <a:lnTo>
                    <a:pt x="1521" y="62"/>
                  </a:lnTo>
                  <a:lnTo>
                    <a:pt x="1523" y="62"/>
                  </a:lnTo>
                  <a:lnTo>
                    <a:pt x="1526" y="62"/>
                  </a:lnTo>
                  <a:lnTo>
                    <a:pt x="1526" y="64"/>
                  </a:lnTo>
                  <a:lnTo>
                    <a:pt x="1528" y="67"/>
                  </a:lnTo>
                  <a:lnTo>
                    <a:pt x="1530" y="69"/>
                  </a:lnTo>
                  <a:lnTo>
                    <a:pt x="1533" y="69"/>
                  </a:lnTo>
                  <a:lnTo>
                    <a:pt x="1535" y="69"/>
                  </a:lnTo>
                  <a:lnTo>
                    <a:pt x="1535" y="69"/>
                  </a:lnTo>
                  <a:lnTo>
                    <a:pt x="1535" y="71"/>
                  </a:lnTo>
                  <a:lnTo>
                    <a:pt x="1537" y="74"/>
                  </a:lnTo>
                  <a:lnTo>
                    <a:pt x="1537" y="76"/>
                  </a:lnTo>
                  <a:lnTo>
                    <a:pt x="1540" y="76"/>
                  </a:lnTo>
                  <a:lnTo>
                    <a:pt x="1540" y="78"/>
                  </a:lnTo>
                  <a:lnTo>
                    <a:pt x="1535" y="81"/>
                  </a:lnTo>
                  <a:lnTo>
                    <a:pt x="1528" y="81"/>
                  </a:lnTo>
                  <a:lnTo>
                    <a:pt x="1526" y="78"/>
                  </a:lnTo>
                  <a:lnTo>
                    <a:pt x="1521" y="81"/>
                  </a:lnTo>
                  <a:lnTo>
                    <a:pt x="1519" y="78"/>
                  </a:lnTo>
                  <a:lnTo>
                    <a:pt x="1516" y="81"/>
                  </a:lnTo>
                  <a:lnTo>
                    <a:pt x="1519" y="83"/>
                  </a:lnTo>
                  <a:lnTo>
                    <a:pt x="1519" y="83"/>
                  </a:lnTo>
                  <a:lnTo>
                    <a:pt x="1516" y="83"/>
                  </a:lnTo>
                  <a:lnTo>
                    <a:pt x="1519" y="85"/>
                  </a:lnTo>
                  <a:lnTo>
                    <a:pt x="1521" y="85"/>
                  </a:lnTo>
                  <a:lnTo>
                    <a:pt x="1523" y="83"/>
                  </a:lnTo>
                  <a:lnTo>
                    <a:pt x="1526" y="85"/>
                  </a:lnTo>
                  <a:lnTo>
                    <a:pt x="1528" y="85"/>
                  </a:lnTo>
                  <a:lnTo>
                    <a:pt x="1530" y="85"/>
                  </a:lnTo>
                  <a:lnTo>
                    <a:pt x="1533" y="85"/>
                  </a:lnTo>
                  <a:lnTo>
                    <a:pt x="1537" y="85"/>
                  </a:lnTo>
                  <a:lnTo>
                    <a:pt x="1542" y="90"/>
                  </a:lnTo>
                  <a:lnTo>
                    <a:pt x="1547" y="93"/>
                  </a:lnTo>
                  <a:lnTo>
                    <a:pt x="1549" y="93"/>
                  </a:lnTo>
                  <a:lnTo>
                    <a:pt x="1549" y="93"/>
                  </a:lnTo>
                  <a:lnTo>
                    <a:pt x="1552" y="90"/>
                  </a:lnTo>
                  <a:lnTo>
                    <a:pt x="1554" y="88"/>
                  </a:lnTo>
                  <a:lnTo>
                    <a:pt x="1556" y="88"/>
                  </a:lnTo>
                  <a:lnTo>
                    <a:pt x="1556" y="88"/>
                  </a:lnTo>
                  <a:lnTo>
                    <a:pt x="1556" y="88"/>
                  </a:lnTo>
                  <a:lnTo>
                    <a:pt x="1556" y="90"/>
                  </a:lnTo>
                  <a:lnTo>
                    <a:pt x="1556" y="90"/>
                  </a:lnTo>
                  <a:lnTo>
                    <a:pt x="1559" y="93"/>
                  </a:lnTo>
                  <a:lnTo>
                    <a:pt x="1559" y="90"/>
                  </a:lnTo>
                  <a:lnTo>
                    <a:pt x="1559" y="90"/>
                  </a:lnTo>
                  <a:lnTo>
                    <a:pt x="1561" y="90"/>
                  </a:lnTo>
                  <a:lnTo>
                    <a:pt x="1563" y="90"/>
                  </a:lnTo>
                  <a:lnTo>
                    <a:pt x="1566" y="90"/>
                  </a:lnTo>
                  <a:lnTo>
                    <a:pt x="1568" y="90"/>
                  </a:lnTo>
                  <a:lnTo>
                    <a:pt x="1566" y="90"/>
                  </a:lnTo>
                  <a:lnTo>
                    <a:pt x="1563" y="88"/>
                  </a:lnTo>
                  <a:lnTo>
                    <a:pt x="1563" y="85"/>
                  </a:lnTo>
                  <a:lnTo>
                    <a:pt x="1561" y="83"/>
                  </a:lnTo>
                  <a:lnTo>
                    <a:pt x="1559" y="83"/>
                  </a:lnTo>
                  <a:lnTo>
                    <a:pt x="1556" y="81"/>
                  </a:lnTo>
                  <a:lnTo>
                    <a:pt x="1559" y="78"/>
                  </a:lnTo>
                  <a:lnTo>
                    <a:pt x="1561" y="78"/>
                  </a:lnTo>
                  <a:lnTo>
                    <a:pt x="1563" y="78"/>
                  </a:lnTo>
                  <a:lnTo>
                    <a:pt x="1566" y="76"/>
                  </a:lnTo>
                  <a:lnTo>
                    <a:pt x="1563" y="76"/>
                  </a:lnTo>
                  <a:lnTo>
                    <a:pt x="1561" y="76"/>
                  </a:lnTo>
                  <a:lnTo>
                    <a:pt x="1556" y="78"/>
                  </a:lnTo>
                  <a:lnTo>
                    <a:pt x="1552" y="78"/>
                  </a:lnTo>
                  <a:lnTo>
                    <a:pt x="1549" y="76"/>
                  </a:lnTo>
                  <a:lnTo>
                    <a:pt x="1547" y="74"/>
                  </a:lnTo>
                  <a:lnTo>
                    <a:pt x="1545" y="71"/>
                  </a:lnTo>
                  <a:lnTo>
                    <a:pt x="1537" y="67"/>
                  </a:lnTo>
                  <a:lnTo>
                    <a:pt x="1533" y="64"/>
                  </a:lnTo>
                  <a:lnTo>
                    <a:pt x="1530" y="62"/>
                  </a:lnTo>
                  <a:lnTo>
                    <a:pt x="1528" y="62"/>
                  </a:lnTo>
                  <a:lnTo>
                    <a:pt x="1526" y="62"/>
                  </a:lnTo>
                  <a:lnTo>
                    <a:pt x="1526" y="59"/>
                  </a:lnTo>
                  <a:lnTo>
                    <a:pt x="1526" y="57"/>
                  </a:lnTo>
                  <a:lnTo>
                    <a:pt x="1526" y="52"/>
                  </a:lnTo>
                  <a:lnTo>
                    <a:pt x="1526" y="50"/>
                  </a:lnTo>
                  <a:lnTo>
                    <a:pt x="1523" y="50"/>
                  </a:lnTo>
                  <a:lnTo>
                    <a:pt x="1521" y="48"/>
                  </a:lnTo>
                  <a:lnTo>
                    <a:pt x="1519" y="45"/>
                  </a:lnTo>
                  <a:lnTo>
                    <a:pt x="1516" y="45"/>
                  </a:lnTo>
                  <a:lnTo>
                    <a:pt x="1516" y="43"/>
                  </a:lnTo>
                  <a:lnTo>
                    <a:pt x="1519" y="36"/>
                  </a:lnTo>
                  <a:lnTo>
                    <a:pt x="1519" y="33"/>
                  </a:lnTo>
                  <a:lnTo>
                    <a:pt x="1516" y="31"/>
                  </a:lnTo>
                  <a:lnTo>
                    <a:pt x="1519" y="26"/>
                  </a:lnTo>
                  <a:lnTo>
                    <a:pt x="1519" y="22"/>
                  </a:lnTo>
                  <a:lnTo>
                    <a:pt x="1514" y="19"/>
                  </a:lnTo>
                  <a:lnTo>
                    <a:pt x="1509" y="22"/>
                  </a:lnTo>
                  <a:lnTo>
                    <a:pt x="1507" y="19"/>
                  </a:lnTo>
                  <a:lnTo>
                    <a:pt x="1504" y="17"/>
                  </a:lnTo>
                  <a:lnTo>
                    <a:pt x="1500" y="15"/>
                  </a:lnTo>
                  <a:lnTo>
                    <a:pt x="1500" y="12"/>
                  </a:lnTo>
                  <a:lnTo>
                    <a:pt x="1500" y="12"/>
                  </a:lnTo>
                  <a:lnTo>
                    <a:pt x="1497" y="10"/>
                  </a:lnTo>
                  <a:lnTo>
                    <a:pt x="1497" y="7"/>
                  </a:lnTo>
                  <a:lnTo>
                    <a:pt x="1497" y="7"/>
                  </a:lnTo>
                  <a:lnTo>
                    <a:pt x="1495" y="7"/>
                  </a:lnTo>
                  <a:lnTo>
                    <a:pt x="1493" y="7"/>
                  </a:lnTo>
                  <a:lnTo>
                    <a:pt x="1493" y="7"/>
                  </a:lnTo>
                  <a:lnTo>
                    <a:pt x="1500" y="3"/>
                  </a:lnTo>
                  <a:lnTo>
                    <a:pt x="1504" y="3"/>
                  </a:lnTo>
                  <a:lnTo>
                    <a:pt x="1507" y="3"/>
                  </a:lnTo>
                  <a:lnTo>
                    <a:pt x="1507" y="0"/>
                  </a:lnTo>
                  <a:lnTo>
                    <a:pt x="1509" y="3"/>
                  </a:lnTo>
                  <a:lnTo>
                    <a:pt x="1509" y="3"/>
                  </a:lnTo>
                  <a:lnTo>
                    <a:pt x="1509" y="5"/>
                  </a:lnTo>
                  <a:lnTo>
                    <a:pt x="1511" y="5"/>
                  </a:lnTo>
                  <a:lnTo>
                    <a:pt x="1514" y="5"/>
                  </a:lnTo>
                  <a:lnTo>
                    <a:pt x="1514" y="5"/>
                  </a:lnTo>
                  <a:lnTo>
                    <a:pt x="1514" y="7"/>
                  </a:lnTo>
                  <a:lnTo>
                    <a:pt x="1516" y="7"/>
                  </a:lnTo>
                  <a:lnTo>
                    <a:pt x="1519" y="7"/>
                  </a:lnTo>
                  <a:lnTo>
                    <a:pt x="1521" y="7"/>
                  </a:lnTo>
                  <a:lnTo>
                    <a:pt x="1523" y="10"/>
                  </a:lnTo>
                  <a:lnTo>
                    <a:pt x="1523" y="12"/>
                  </a:lnTo>
                  <a:lnTo>
                    <a:pt x="1526" y="15"/>
                  </a:lnTo>
                  <a:lnTo>
                    <a:pt x="1535" y="15"/>
                  </a:lnTo>
                  <a:lnTo>
                    <a:pt x="1537" y="15"/>
                  </a:lnTo>
                  <a:lnTo>
                    <a:pt x="1537" y="15"/>
                  </a:lnTo>
                  <a:lnTo>
                    <a:pt x="1540" y="15"/>
                  </a:lnTo>
                  <a:lnTo>
                    <a:pt x="1545" y="15"/>
                  </a:lnTo>
                  <a:lnTo>
                    <a:pt x="1545" y="15"/>
                  </a:lnTo>
                  <a:lnTo>
                    <a:pt x="1547" y="17"/>
                  </a:lnTo>
                  <a:lnTo>
                    <a:pt x="1549" y="15"/>
                  </a:lnTo>
                  <a:lnTo>
                    <a:pt x="1549" y="17"/>
                  </a:lnTo>
                  <a:lnTo>
                    <a:pt x="1552" y="15"/>
                  </a:lnTo>
                  <a:lnTo>
                    <a:pt x="1554" y="22"/>
                  </a:lnTo>
                  <a:lnTo>
                    <a:pt x="1559" y="22"/>
                  </a:lnTo>
                  <a:lnTo>
                    <a:pt x="1561" y="22"/>
                  </a:lnTo>
                  <a:lnTo>
                    <a:pt x="1563" y="22"/>
                  </a:lnTo>
                  <a:lnTo>
                    <a:pt x="1568" y="22"/>
                  </a:lnTo>
                  <a:lnTo>
                    <a:pt x="1568" y="22"/>
                  </a:lnTo>
                  <a:lnTo>
                    <a:pt x="1571" y="26"/>
                  </a:lnTo>
                  <a:lnTo>
                    <a:pt x="1575" y="29"/>
                  </a:lnTo>
                  <a:lnTo>
                    <a:pt x="1578" y="29"/>
                  </a:lnTo>
                  <a:lnTo>
                    <a:pt x="1582" y="29"/>
                  </a:lnTo>
                  <a:lnTo>
                    <a:pt x="1585" y="31"/>
                  </a:lnTo>
                  <a:lnTo>
                    <a:pt x="1589" y="31"/>
                  </a:lnTo>
                  <a:lnTo>
                    <a:pt x="1592" y="31"/>
                  </a:lnTo>
                  <a:lnTo>
                    <a:pt x="1594" y="36"/>
                  </a:lnTo>
                  <a:lnTo>
                    <a:pt x="1599" y="38"/>
                  </a:lnTo>
                  <a:lnTo>
                    <a:pt x="1601" y="41"/>
                  </a:lnTo>
                  <a:lnTo>
                    <a:pt x="1604" y="41"/>
                  </a:lnTo>
                  <a:lnTo>
                    <a:pt x="1601" y="43"/>
                  </a:lnTo>
                  <a:lnTo>
                    <a:pt x="1597" y="45"/>
                  </a:lnTo>
                  <a:lnTo>
                    <a:pt x="1597" y="45"/>
                  </a:lnTo>
                  <a:lnTo>
                    <a:pt x="1599" y="45"/>
                  </a:lnTo>
                  <a:lnTo>
                    <a:pt x="1604" y="45"/>
                  </a:lnTo>
                  <a:lnTo>
                    <a:pt x="1604" y="48"/>
                  </a:lnTo>
                  <a:lnTo>
                    <a:pt x="1604" y="50"/>
                  </a:lnTo>
                  <a:lnTo>
                    <a:pt x="1601" y="55"/>
                  </a:lnTo>
                  <a:lnTo>
                    <a:pt x="1601" y="55"/>
                  </a:lnTo>
                  <a:lnTo>
                    <a:pt x="1606" y="57"/>
                  </a:lnTo>
                  <a:lnTo>
                    <a:pt x="1608" y="62"/>
                  </a:lnTo>
                  <a:lnTo>
                    <a:pt x="1611" y="64"/>
                  </a:lnTo>
                  <a:lnTo>
                    <a:pt x="1611" y="64"/>
                  </a:lnTo>
                  <a:lnTo>
                    <a:pt x="1611" y="67"/>
                  </a:lnTo>
                  <a:lnTo>
                    <a:pt x="1611" y="67"/>
                  </a:lnTo>
                  <a:lnTo>
                    <a:pt x="1613" y="69"/>
                  </a:lnTo>
                  <a:lnTo>
                    <a:pt x="1611" y="76"/>
                  </a:lnTo>
                  <a:lnTo>
                    <a:pt x="1618" y="78"/>
                  </a:lnTo>
                  <a:lnTo>
                    <a:pt x="1623" y="78"/>
                  </a:lnTo>
                  <a:lnTo>
                    <a:pt x="1623" y="76"/>
                  </a:lnTo>
                  <a:lnTo>
                    <a:pt x="1625" y="76"/>
                  </a:lnTo>
                  <a:lnTo>
                    <a:pt x="1627" y="76"/>
                  </a:lnTo>
                  <a:lnTo>
                    <a:pt x="1627" y="76"/>
                  </a:lnTo>
                  <a:lnTo>
                    <a:pt x="1627" y="78"/>
                  </a:lnTo>
                  <a:lnTo>
                    <a:pt x="1630" y="81"/>
                  </a:lnTo>
                  <a:lnTo>
                    <a:pt x="1632" y="83"/>
                  </a:lnTo>
                  <a:lnTo>
                    <a:pt x="1637" y="81"/>
                  </a:lnTo>
                  <a:lnTo>
                    <a:pt x="1639" y="83"/>
                  </a:lnTo>
                  <a:lnTo>
                    <a:pt x="1642" y="83"/>
                  </a:lnTo>
                  <a:lnTo>
                    <a:pt x="1644" y="88"/>
                  </a:lnTo>
                  <a:lnTo>
                    <a:pt x="1649" y="90"/>
                  </a:lnTo>
                  <a:lnTo>
                    <a:pt x="1651" y="93"/>
                  </a:lnTo>
                  <a:lnTo>
                    <a:pt x="1653" y="95"/>
                  </a:lnTo>
                  <a:lnTo>
                    <a:pt x="1658" y="95"/>
                  </a:lnTo>
                  <a:lnTo>
                    <a:pt x="1660" y="95"/>
                  </a:lnTo>
                  <a:lnTo>
                    <a:pt x="1663" y="95"/>
                  </a:lnTo>
                  <a:lnTo>
                    <a:pt x="1663" y="93"/>
                  </a:lnTo>
                  <a:lnTo>
                    <a:pt x="1665" y="93"/>
                  </a:lnTo>
                  <a:lnTo>
                    <a:pt x="1668" y="93"/>
                  </a:lnTo>
                  <a:lnTo>
                    <a:pt x="1668" y="95"/>
                  </a:lnTo>
                  <a:lnTo>
                    <a:pt x="1670" y="97"/>
                  </a:lnTo>
                  <a:lnTo>
                    <a:pt x="1670" y="97"/>
                  </a:lnTo>
                  <a:lnTo>
                    <a:pt x="1672" y="97"/>
                  </a:lnTo>
                  <a:lnTo>
                    <a:pt x="1675" y="100"/>
                  </a:lnTo>
                  <a:lnTo>
                    <a:pt x="1677" y="100"/>
                  </a:lnTo>
                  <a:lnTo>
                    <a:pt x="1682" y="102"/>
                  </a:lnTo>
                  <a:lnTo>
                    <a:pt x="1682" y="102"/>
                  </a:lnTo>
                  <a:lnTo>
                    <a:pt x="1682" y="107"/>
                  </a:lnTo>
                  <a:lnTo>
                    <a:pt x="1682" y="109"/>
                  </a:lnTo>
                  <a:lnTo>
                    <a:pt x="1684" y="109"/>
                  </a:lnTo>
                  <a:lnTo>
                    <a:pt x="1689" y="111"/>
                  </a:lnTo>
                  <a:lnTo>
                    <a:pt x="1691" y="109"/>
                  </a:lnTo>
                  <a:lnTo>
                    <a:pt x="1696" y="109"/>
                  </a:lnTo>
                  <a:lnTo>
                    <a:pt x="1698" y="109"/>
                  </a:lnTo>
                  <a:lnTo>
                    <a:pt x="1701" y="109"/>
                  </a:lnTo>
                  <a:lnTo>
                    <a:pt x="1703" y="111"/>
                  </a:lnTo>
                  <a:lnTo>
                    <a:pt x="1705" y="111"/>
                  </a:lnTo>
                  <a:lnTo>
                    <a:pt x="1705" y="111"/>
                  </a:lnTo>
                  <a:lnTo>
                    <a:pt x="1710" y="111"/>
                  </a:lnTo>
                  <a:lnTo>
                    <a:pt x="1712" y="114"/>
                  </a:lnTo>
                  <a:lnTo>
                    <a:pt x="1717" y="116"/>
                  </a:lnTo>
                  <a:lnTo>
                    <a:pt x="1720" y="121"/>
                  </a:lnTo>
                  <a:lnTo>
                    <a:pt x="1722" y="126"/>
                  </a:lnTo>
                  <a:lnTo>
                    <a:pt x="1724" y="126"/>
                  </a:lnTo>
                  <a:lnTo>
                    <a:pt x="1724" y="126"/>
                  </a:lnTo>
                  <a:lnTo>
                    <a:pt x="1722" y="130"/>
                  </a:lnTo>
                  <a:lnTo>
                    <a:pt x="1722" y="130"/>
                  </a:lnTo>
                  <a:lnTo>
                    <a:pt x="1722" y="133"/>
                  </a:lnTo>
                  <a:lnTo>
                    <a:pt x="1724" y="133"/>
                  </a:lnTo>
                  <a:lnTo>
                    <a:pt x="1724" y="135"/>
                  </a:lnTo>
                  <a:lnTo>
                    <a:pt x="1722" y="135"/>
                  </a:lnTo>
                  <a:lnTo>
                    <a:pt x="1722" y="137"/>
                  </a:lnTo>
                  <a:lnTo>
                    <a:pt x="1720" y="137"/>
                  </a:lnTo>
                  <a:lnTo>
                    <a:pt x="1720" y="140"/>
                  </a:lnTo>
                  <a:lnTo>
                    <a:pt x="1717" y="140"/>
                  </a:lnTo>
                  <a:lnTo>
                    <a:pt x="1715" y="140"/>
                  </a:lnTo>
                  <a:lnTo>
                    <a:pt x="1715" y="142"/>
                  </a:lnTo>
                  <a:lnTo>
                    <a:pt x="1712" y="142"/>
                  </a:lnTo>
                  <a:lnTo>
                    <a:pt x="1710" y="145"/>
                  </a:lnTo>
                  <a:lnTo>
                    <a:pt x="1710" y="147"/>
                  </a:lnTo>
                  <a:lnTo>
                    <a:pt x="1710" y="147"/>
                  </a:lnTo>
                  <a:lnTo>
                    <a:pt x="1705" y="149"/>
                  </a:lnTo>
                  <a:lnTo>
                    <a:pt x="1705" y="149"/>
                  </a:lnTo>
                  <a:lnTo>
                    <a:pt x="1701" y="152"/>
                  </a:lnTo>
                  <a:lnTo>
                    <a:pt x="1698" y="154"/>
                  </a:lnTo>
                  <a:lnTo>
                    <a:pt x="1694" y="154"/>
                  </a:lnTo>
                  <a:lnTo>
                    <a:pt x="1689" y="159"/>
                  </a:lnTo>
                  <a:lnTo>
                    <a:pt x="1686" y="159"/>
                  </a:lnTo>
                  <a:lnTo>
                    <a:pt x="1679" y="163"/>
                  </a:lnTo>
                  <a:lnTo>
                    <a:pt x="1677" y="166"/>
                  </a:lnTo>
                  <a:lnTo>
                    <a:pt x="1672" y="166"/>
                  </a:lnTo>
                  <a:lnTo>
                    <a:pt x="1670" y="166"/>
                  </a:lnTo>
                  <a:lnTo>
                    <a:pt x="1668" y="168"/>
                  </a:lnTo>
                  <a:lnTo>
                    <a:pt x="1665" y="168"/>
                  </a:lnTo>
                  <a:lnTo>
                    <a:pt x="1663" y="168"/>
                  </a:lnTo>
                  <a:lnTo>
                    <a:pt x="1660" y="171"/>
                  </a:lnTo>
                  <a:lnTo>
                    <a:pt x="1660" y="171"/>
                  </a:lnTo>
                  <a:lnTo>
                    <a:pt x="1660" y="173"/>
                  </a:lnTo>
                  <a:lnTo>
                    <a:pt x="1658" y="173"/>
                  </a:lnTo>
                  <a:lnTo>
                    <a:pt x="1653" y="178"/>
                  </a:lnTo>
                  <a:lnTo>
                    <a:pt x="1651" y="178"/>
                  </a:lnTo>
                  <a:lnTo>
                    <a:pt x="1649" y="178"/>
                  </a:lnTo>
                  <a:lnTo>
                    <a:pt x="1637" y="185"/>
                  </a:lnTo>
                  <a:lnTo>
                    <a:pt x="1630" y="192"/>
                  </a:lnTo>
                  <a:lnTo>
                    <a:pt x="1627" y="192"/>
                  </a:lnTo>
                  <a:lnTo>
                    <a:pt x="1625" y="192"/>
                  </a:lnTo>
                  <a:lnTo>
                    <a:pt x="1620" y="194"/>
                  </a:lnTo>
                  <a:lnTo>
                    <a:pt x="1613" y="197"/>
                  </a:lnTo>
                  <a:lnTo>
                    <a:pt x="1611" y="201"/>
                  </a:lnTo>
                  <a:lnTo>
                    <a:pt x="1604" y="208"/>
                  </a:lnTo>
                  <a:lnTo>
                    <a:pt x="1597" y="213"/>
                  </a:lnTo>
                  <a:lnTo>
                    <a:pt x="1597" y="220"/>
                  </a:lnTo>
                  <a:lnTo>
                    <a:pt x="1592" y="223"/>
                  </a:lnTo>
                  <a:lnTo>
                    <a:pt x="1592" y="223"/>
                  </a:lnTo>
                  <a:lnTo>
                    <a:pt x="1589" y="225"/>
                  </a:lnTo>
                  <a:lnTo>
                    <a:pt x="1587" y="227"/>
                  </a:lnTo>
                  <a:lnTo>
                    <a:pt x="1587" y="230"/>
                  </a:lnTo>
                  <a:lnTo>
                    <a:pt x="1587" y="232"/>
                  </a:lnTo>
                  <a:lnTo>
                    <a:pt x="1585" y="234"/>
                  </a:lnTo>
                  <a:lnTo>
                    <a:pt x="1585" y="237"/>
                  </a:lnTo>
                  <a:lnTo>
                    <a:pt x="1578" y="244"/>
                  </a:lnTo>
                  <a:lnTo>
                    <a:pt x="1575" y="249"/>
                  </a:lnTo>
                  <a:lnTo>
                    <a:pt x="1571" y="256"/>
                  </a:lnTo>
                  <a:lnTo>
                    <a:pt x="1568" y="258"/>
                  </a:lnTo>
                  <a:lnTo>
                    <a:pt x="1568" y="258"/>
                  </a:lnTo>
                  <a:lnTo>
                    <a:pt x="1563" y="267"/>
                  </a:lnTo>
                  <a:lnTo>
                    <a:pt x="1561" y="270"/>
                  </a:lnTo>
                  <a:lnTo>
                    <a:pt x="1561" y="270"/>
                  </a:lnTo>
                  <a:close/>
                  <a:moveTo>
                    <a:pt x="1431" y="263"/>
                  </a:moveTo>
                  <a:lnTo>
                    <a:pt x="1431" y="260"/>
                  </a:lnTo>
                  <a:lnTo>
                    <a:pt x="1433" y="260"/>
                  </a:lnTo>
                  <a:lnTo>
                    <a:pt x="1436" y="256"/>
                  </a:lnTo>
                  <a:lnTo>
                    <a:pt x="1438" y="256"/>
                  </a:lnTo>
                  <a:lnTo>
                    <a:pt x="1438" y="253"/>
                  </a:lnTo>
                  <a:lnTo>
                    <a:pt x="1438" y="253"/>
                  </a:lnTo>
                  <a:lnTo>
                    <a:pt x="1445" y="253"/>
                  </a:lnTo>
                  <a:lnTo>
                    <a:pt x="1450" y="253"/>
                  </a:lnTo>
                  <a:lnTo>
                    <a:pt x="1450" y="253"/>
                  </a:lnTo>
                  <a:lnTo>
                    <a:pt x="1455" y="260"/>
                  </a:lnTo>
                  <a:lnTo>
                    <a:pt x="1457" y="260"/>
                  </a:lnTo>
                  <a:lnTo>
                    <a:pt x="1457" y="263"/>
                  </a:lnTo>
                  <a:lnTo>
                    <a:pt x="1462" y="263"/>
                  </a:lnTo>
                  <a:lnTo>
                    <a:pt x="1462" y="263"/>
                  </a:lnTo>
                  <a:lnTo>
                    <a:pt x="1462" y="265"/>
                  </a:lnTo>
                  <a:lnTo>
                    <a:pt x="1462" y="267"/>
                  </a:lnTo>
                  <a:lnTo>
                    <a:pt x="1462" y="267"/>
                  </a:lnTo>
                  <a:lnTo>
                    <a:pt x="1464" y="270"/>
                  </a:lnTo>
                  <a:lnTo>
                    <a:pt x="1469" y="277"/>
                  </a:lnTo>
                  <a:lnTo>
                    <a:pt x="1469" y="279"/>
                  </a:lnTo>
                  <a:lnTo>
                    <a:pt x="1469" y="279"/>
                  </a:lnTo>
                  <a:lnTo>
                    <a:pt x="1469" y="282"/>
                  </a:lnTo>
                  <a:lnTo>
                    <a:pt x="1467" y="282"/>
                  </a:lnTo>
                  <a:lnTo>
                    <a:pt x="1467" y="282"/>
                  </a:lnTo>
                  <a:lnTo>
                    <a:pt x="1467" y="282"/>
                  </a:lnTo>
                  <a:lnTo>
                    <a:pt x="1467" y="279"/>
                  </a:lnTo>
                  <a:lnTo>
                    <a:pt x="1467" y="279"/>
                  </a:lnTo>
                  <a:lnTo>
                    <a:pt x="1462" y="282"/>
                  </a:lnTo>
                  <a:lnTo>
                    <a:pt x="1462" y="282"/>
                  </a:lnTo>
                  <a:lnTo>
                    <a:pt x="1459" y="282"/>
                  </a:lnTo>
                  <a:lnTo>
                    <a:pt x="1459" y="282"/>
                  </a:lnTo>
                  <a:lnTo>
                    <a:pt x="1448" y="284"/>
                  </a:lnTo>
                  <a:lnTo>
                    <a:pt x="1445" y="282"/>
                  </a:lnTo>
                  <a:lnTo>
                    <a:pt x="1443" y="277"/>
                  </a:lnTo>
                  <a:lnTo>
                    <a:pt x="1438" y="275"/>
                  </a:lnTo>
                  <a:lnTo>
                    <a:pt x="1433" y="275"/>
                  </a:lnTo>
                  <a:lnTo>
                    <a:pt x="1431" y="272"/>
                  </a:lnTo>
                  <a:lnTo>
                    <a:pt x="1431" y="265"/>
                  </a:lnTo>
                  <a:lnTo>
                    <a:pt x="1431" y="263"/>
                  </a:lnTo>
                  <a:lnTo>
                    <a:pt x="1431" y="263"/>
                  </a:lnTo>
                  <a:close/>
                  <a:moveTo>
                    <a:pt x="984" y="284"/>
                  </a:moveTo>
                  <a:lnTo>
                    <a:pt x="982" y="284"/>
                  </a:lnTo>
                  <a:lnTo>
                    <a:pt x="982" y="282"/>
                  </a:lnTo>
                  <a:lnTo>
                    <a:pt x="982" y="282"/>
                  </a:lnTo>
                  <a:lnTo>
                    <a:pt x="982" y="282"/>
                  </a:lnTo>
                  <a:lnTo>
                    <a:pt x="982" y="279"/>
                  </a:lnTo>
                  <a:lnTo>
                    <a:pt x="982" y="279"/>
                  </a:lnTo>
                  <a:lnTo>
                    <a:pt x="979" y="279"/>
                  </a:lnTo>
                  <a:lnTo>
                    <a:pt x="979" y="279"/>
                  </a:lnTo>
                  <a:lnTo>
                    <a:pt x="982" y="277"/>
                  </a:lnTo>
                  <a:lnTo>
                    <a:pt x="979" y="277"/>
                  </a:lnTo>
                  <a:lnTo>
                    <a:pt x="979" y="277"/>
                  </a:lnTo>
                  <a:lnTo>
                    <a:pt x="982" y="275"/>
                  </a:lnTo>
                  <a:lnTo>
                    <a:pt x="984" y="275"/>
                  </a:lnTo>
                  <a:lnTo>
                    <a:pt x="984" y="275"/>
                  </a:lnTo>
                  <a:lnTo>
                    <a:pt x="984" y="275"/>
                  </a:lnTo>
                  <a:lnTo>
                    <a:pt x="984" y="272"/>
                  </a:lnTo>
                  <a:lnTo>
                    <a:pt x="986" y="272"/>
                  </a:lnTo>
                  <a:lnTo>
                    <a:pt x="986" y="275"/>
                  </a:lnTo>
                  <a:lnTo>
                    <a:pt x="986" y="275"/>
                  </a:lnTo>
                  <a:lnTo>
                    <a:pt x="989" y="279"/>
                  </a:lnTo>
                  <a:lnTo>
                    <a:pt x="991" y="282"/>
                  </a:lnTo>
                  <a:lnTo>
                    <a:pt x="989" y="282"/>
                  </a:lnTo>
                  <a:lnTo>
                    <a:pt x="986" y="284"/>
                  </a:lnTo>
                  <a:lnTo>
                    <a:pt x="986" y="282"/>
                  </a:lnTo>
                  <a:lnTo>
                    <a:pt x="984" y="284"/>
                  </a:lnTo>
                  <a:lnTo>
                    <a:pt x="984" y="284"/>
                  </a:lnTo>
                  <a:lnTo>
                    <a:pt x="984" y="284"/>
                  </a:lnTo>
                  <a:close/>
                  <a:moveTo>
                    <a:pt x="1003" y="312"/>
                  </a:moveTo>
                  <a:lnTo>
                    <a:pt x="1001" y="310"/>
                  </a:lnTo>
                  <a:lnTo>
                    <a:pt x="998" y="310"/>
                  </a:lnTo>
                  <a:lnTo>
                    <a:pt x="1001" y="308"/>
                  </a:lnTo>
                  <a:lnTo>
                    <a:pt x="998" y="308"/>
                  </a:lnTo>
                  <a:lnTo>
                    <a:pt x="998" y="305"/>
                  </a:lnTo>
                  <a:lnTo>
                    <a:pt x="998" y="303"/>
                  </a:lnTo>
                  <a:lnTo>
                    <a:pt x="991" y="303"/>
                  </a:lnTo>
                  <a:lnTo>
                    <a:pt x="991" y="301"/>
                  </a:lnTo>
                  <a:lnTo>
                    <a:pt x="991" y="301"/>
                  </a:lnTo>
                  <a:lnTo>
                    <a:pt x="991" y="298"/>
                  </a:lnTo>
                  <a:lnTo>
                    <a:pt x="991" y="298"/>
                  </a:lnTo>
                  <a:lnTo>
                    <a:pt x="994" y="301"/>
                  </a:lnTo>
                  <a:lnTo>
                    <a:pt x="996" y="298"/>
                  </a:lnTo>
                  <a:lnTo>
                    <a:pt x="998" y="296"/>
                  </a:lnTo>
                  <a:lnTo>
                    <a:pt x="998" y="296"/>
                  </a:lnTo>
                  <a:lnTo>
                    <a:pt x="998" y="293"/>
                  </a:lnTo>
                  <a:lnTo>
                    <a:pt x="996" y="289"/>
                  </a:lnTo>
                  <a:lnTo>
                    <a:pt x="996" y="289"/>
                  </a:lnTo>
                  <a:lnTo>
                    <a:pt x="994" y="284"/>
                  </a:lnTo>
                  <a:lnTo>
                    <a:pt x="996" y="282"/>
                  </a:lnTo>
                  <a:lnTo>
                    <a:pt x="994" y="282"/>
                  </a:lnTo>
                  <a:lnTo>
                    <a:pt x="994" y="279"/>
                  </a:lnTo>
                  <a:lnTo>
                    <a:pt x="996" y="282"/>
                  </a:lnTo>
                  <a:lnTo>
                    <a:pt x="998" y="284"/>
                  </a:lnTo>
                  <a:lnTo>
                    <a:pt x="1001" y="286"/>
                  </a:lnTo>
                  <a:lnTo>
                    <a:pt x="998" y="289"/>
                  </a:lnTo>
                  <a:lnTo>
                    <a:pt x="1001" y="291"/>
                  </a:lnTo>
                  <a:lnTo>
                    <a:pt x="1001" y="293"/>
                  </a:lnTo>
                  <a:lnTo>
                    <a:pt x="1003" y="298"/>
                  </a:lnTo>
                  <a:lnTo>
                    <a:pt x="1003" y="301"/>
                  </a:lnTo>
                  <a:lnTo>
                    <a:pt x="1005" y="301"/>
                  </a:lnTo>
                  <a:lnTo>
                    <a:pt x="1005" y="301"/>
                  </a:lnTo>
                  <a:lnTo>
                    <a:pt x="1005" y="303"/>
                  </a:lnTo>
                  <a:lnTo>
                    <a:pt x="1005" y="305"/>
                  </a:lnTo>
                  <a:lnTo>
                    <a:pt x="1003" y="310"/>
                  </a:lnTo>
                  <a:lnTo>
                    <a:pt x="1003" y="312"/>
                  </a:lnTo>
                  <a:lnTo>
                    <a:pt x="1003" y="312"/>
                  </a:lnTo>
                  <a:lnTo>
                    <a:pt x="1003" y="312"/>
                  </a:lnTo>
                  <a:close/>
                  <a:moveTo>
                    <a:pt x="951" y="350"/>
                  </a:moveTo>
                  <a:lnTo>
                    <a:pt x="951" y="350"/>
                  </a:lnTo>
                  <a:lnTo>
                    <a:pt x="949" y="350"/>
                  </a:lnTo>
                  <a:lnTo>
                    <a:pt x="949" y="348"/>
                  </a:lnTo>
                  <a:lnTo>
                    <a:pt x="946" y="345"/>
                  </a:lnTo>
                  <a:lnTo>
                    <a:pt x="944" y="345"/>
                  </a:lnTo>
                  <a:lnTo>
                    <a:pt x="944" y="348"/>
                  </a:lnTo>
                  <a:lnTo>
                    <a:pt x="942" y="345"/>
                  </a:lnTo>
                  <a:lnTo>
                    <a:pt x="939" y="348"/>
                  </a:lnTo>
                  <a:lnTo>
                    <a:pt x="934" y="345"/>
                  </a:lnTo>
                  <a:lnTo>
                    <a:pt x="934" y="345"/>
                  </a:lnTo>
                  <a:lnTo>
                    <a:pt x="934" y="345"/>
                  </a:lnTo>
                  <a:lnTo>
                    <a:pt x="932" y="345"/>
                  </a:lnTo>
                  <a:lnTo>
                    <a:pt x="932" y="345"/>
                  </a:lnTo>
                  <a:lnTo>
                    <a:pt x="930" y="345"/>
                  </a:lnTo>
                  <a:lnTo>
                    <a:pt x="927" y="345"/>
                  </a:lnTo>
                  <a:lnTo>
                    <a:pt x="927" y="343"/>
                  </a:lnTo>
                  <a:lnTo>
                    <a:pt x="930" y="343"/>
                  </a:lnTo>
                  <a:lnTo>
                    <a:pt x="930" y="341"/>
                  </a:lnTo>
                  <a:lnTo>
                    <a:pt x="927" y="341"/>
                  </a:lnTo>
                  <a:lnTo>
                    <a:pt x="927" y="338"/>
                  </a:lnTo>
                  <a:lnTo>
                    <a:pt x="930" y="338"/>
                  </a:lnTo>
                  <a:lnTo>
                    <a:pt x="932" y="338"/>
                  </a:lnTo>
                  <a:lnTo>
                    <a:pt x="932" y="338"/>
                  </a:lnTo>
                  <a:lnTo>
                    <a:pt x="930" y="334"/>
                  </a:lnTo>
                  <a:lnTo>
                    <a:pt x="930" y="329"/>
                  </a:lnTo>
                  <a:lnTo>
                    <a:pt x="932" y="327"/>
                  </a:lnTo>
                  <a:lnTo>
                    <a:pt x="932" y="324"/>
                  </a:lnTo>
                  <a:lnTo>
                    <a:pt x="934" y="327"/>
                  </a:lnTo>
                  <a:lnTo>
                    <a:pt x="937" y="324"/>
                  </a:lnTo>
                  <a:lnTo>
                    <a:pt x="939" y="322"/>
                  </a:lnTo>
                  <a:lnTo>
                    <a:pt x="937" y="322"/>
                  </a:lnTo>
                  <a:lnTo>
                    <a:pt x="939" y="319"/>
                  </a:lnTo>
                  <a:lnTo>
                    <a:pt x="934" y="317"/>
                  </a:lnTo>
                  <a:lnTo>
                    <a:pt x="932" y="315"/>
                  </a:lnTo>
                  <a:lnTo>
                    <a:pt x="932" y="315"/>
                  </a:lnTo>
                  <a:lnTo>
                    <a:pt x="932" y="312"/>
                  </a:lnTo>
                  <a:lnTo>
                    <a:pt x="932" y="312"/>
                  </a:lnTo>
                  <a:lnTo>
                    <a:pt x="932" y="312"/>
                  </a:lnTo>
                  <a:lnTo>
                    <a:pt x="932" y="312"/>
                  </a:lnTo>
                  <a:lnTo>
                    <a:pt x="934" y="312"/>
                  </a:lnTo>
                  <a:lnTo>
                    <a:pt x="934" y="315"/>
                  </a:lnTo>
                  <a:lnTo>
                    <a:pt x="937" y="312"/>
                  </a:lnTo>
                  <a:lnTo>
                    <a:pt x="937" y="312"/>
                  </a:lnTo>
                  <a:lnTo>
                    <a:pt x="939" y="312"/>
                  </a:lnTo>
                  <a:lnTo>
                    <a:pt x="942" y="312"/>
                  </a:lnTo>
                  <a:lnTo>
                    <a:pt x="942" y="308"/>
                  </a:lnTo>
                  <a:lnTo>
                    <a:pt x="942" y="305"/>
                  </a:lnTo>
                  <a:lnTo>
                    <a:pt x="942" y="305"/>
                  </a:lnTo>
                  <a:lnTo>
                    <a:pt x="944" y="305"/>
                  </a:lnTo>
                  <a:lnTo>
                    <a:pt x="944" y="308"/>
                  </a:lnTo>
                  <a:lnTo>
                    <a:pt x="946" y="310"/>
                  </a:lnTo>
                  <a:lnTo>
                    <a:pt x="946" y="315"/>
                  </a:lnTo>
                  <a:lnTo>
                    <a:pt x="951" y="315"/>
                  </a:lnTo>
                  <a:lnTo>
                    <a:pt x="951" y="317"/>
                  </a:lnTo>
                  <a:lnTo>
                    <a:pt x="953" y="317"/>
                  </a:lnTo>
                  <a:lnTo>
                    <a:pt x="958" y="319"/>
                  </a:lnTo>
                  <a:lnTo>
                    <a:pt x="958" y="319"/>
                  </a:lnTo>
                  <a:lnTo>
                    <a:pt x="963" y="322"/>
                  </a:lnTo>
                  <a:lnTo>
                    <a:pt x="963" y="322"/>
                  </a:lnTo>
                  <a:lnTo>
                    <a:pt x="963" y="327"/>
                  </a:lnTo>
                  <a:lnTo>
                    <a:pt x="960" y="327"/>
                  </a:lnTo>
                  <a:lnTo>
                    <a:pt x="960" y="329"/>
                  </a:lnTo>
                  <a:lnTo>
                    <a:pt x="963" y="331"/>
                  </a:lnTo>
                  <a:lnTo>
                    <a:pt x="963" y="334"/>
                  </a:lnTo>
                  <a:lnTo>
                    <a:pt x="963" y="336"/>
                  </a:lnTo>
                  <a:lnTo>
                    <a:pt x="965" y="336"/>
                  </a:lnTo>
                  <a:lnTo>
                    <a:pt x="968" y="338"/>
                  </a:lnTo>
                  <a:lnTo>
                    <a:pt x="968" y="341"/>
                  </a:lnTo>
                  <a:lnTo>
                    <a:pt x="968" y="345"/>
                  </a:lnTo>
                  <a:lnTo>
                    <a:pt x="965" y="345"/>
                  </a:lnTo>
                  <a:lnTo>
                    <a:pt x="965" y="345"/>
                  </a:lnTo>
                  <a:lnTo>
                    <a:pt x="965" y="345"/>
                  </a:lnTo>
                  <a:lnTo>
                    <a:pt x="963" y="345"/>
                  </a:lnTo>
                  <a:lnTo>
                    <a:pt x="960" y="345"/>
                  </a:lnTo>
                  <a:lnTo>
                    <a:pt x="960" y="348"/>
                  </a:lnTo>
                  <a:lnTo>
                    <a:pt x="958" y="348"/>
                  </a:lnTo>
                  <a:lnTo>
                    <a:pt x="953" y="345"/>
                  </a:lnTo>
                  <a:lnTo>
                    <a:pt x="951" y="345"/>
                  </a:lnTo>
                  <a:lnTo>
                    <a:pt x="951" y="348"/>
                  </a:lnTo>
                  <a:lnTo>
                    <a:pt x="951" y="348"/>
                  </a:lnTo>
                  <a:lnTo>
                    <a:pt x="951" y="350"/>
                  </a:lnTo>
                  <a:lnTo>
                    <a:pt x="951" y="350"/>
                  </a:lnTo>
                  <a:close/>
                  <a:moveTo>
                    <a:pt x="982" y="334"/>
                  </a:moveTo>
                  <a:lnTo>
                    <a:pt x="984" y="336"/>
                  </a:lnTo>
                  <a:lnTo>
                    <a:pt x="982" y="336"/>
                  </a:lnTo>
                  <a:lnTo>
                    <a:pt x="982" y="338"/>
                  </a:lnTo>
                  <a:lnTo>
                    <a:pt x="979" y="338"/>
                  </a:lnTo>
                  <a:lnTo>
                    <a:pt x="977" y="334"/>
                  </a:lnTo>
                  <a:lnTo>
                    <a:pt x="977" y="331"/>
                  </a:lnTo>
                  <a:lnTo>
                    <a:pt x="979" y="331"/>
                  </a:lnTo>
                  <a:lnTo>
                    <a:pt x="979" y="331"/>
                  </a:lnTo>
                  <a:lnTo>
                    <a:pt x="982" y="334"/>
                  </a:lnTo>
                  <a:close/>
                  <a:moveTo>
                    <a:pt x="979" y="338"/>
                  </a:moveTo>
                  <a:lnTo>
                    <a:pt x="982" y="341"/>
                  </a:lnTo>
                  <a:lnTo>
                    <a:pt x="982" y="341"/>
                  </a:lnTo>
                  <a:lnTo>
                    <a:pt x="982" y="343"/>
                  </a:lnTo>
                  <a:lnTo>
                    <a:pt x="984" y="343"/>
                  </a:lnTo>
                  <a:lnTo>
                    <a:pt x="986" y="348"/>
                  </a:lnTo>
                  <a:lnTo>
                    <a:pt x="982" y="350"/>
                  </a:lnTo>
                  <a:lnTo>
                    <a:pt x="979" y="350"/>
                  </a:lnTo>
                  <a:lnTo>
                    <a:pt x="977" y="345"/>
                  </a:lnTo>
                  <a:lnTo>
                    <a:pt x="977" y="343"/>
                  </a:lnTo>
                  <a:lnTo>
                    <a:pt x="979" y="338"/>
                  </a:lnTo>
                  <a:lnTo>
                    <a:pt x="979" y="338"/>
                  </a:lnTo>
                  <a:close/>
                  <a:moveTo>
                    <a:pt x="989" y="367"/>
                  </a:moveTo>
                  <a:lnTo>
                    <a:pt x="989" y="367"/>
                  </a:lnTo>
                  <a:lnTo>
                    <a:pt x="984" y="364"/>
                  </a:lnTo>
                  <a:lnTo>
                    <a:pt x="984" y="364"/>
                  </a:lnTo>
                  <a:lnTo>
                    <a:pt x="982" y="364"/>
                  </a:lnTo>
                  <a:lnTo>
                    <a:pt x="982" y="362"/>
                  </a:lnTo>
                  <a:lnTo>
                    <a:pt x="984" y="362"/>
                  </a:lnTo>
                  <a:lnTo>
                    <a:pt x="982" y="362"/>
                  </a:lnTo>
                  <a:lnTo>
                    <a:pt x="984" y="360"/>
                  </a:lnTo>
                  <a:lnTo>
                    <a:pt x="986" y="357"/>
                  </a:lnTo>
                  <a:lnTo>
                    <a:pt x="989" y="355"/>
                  </a:lnTo>
                  <a:lnTo>
                    <a:pt x="989" y="357"/>
                  </a:lnTo>
                  <a:lnTo>
                    <a:pt x="991" y="357"/>
                  </a:lnTo>
                  <a:lnTo>
                    <a:pt x="991" y="357"/>
                  </a:lnTo>
                  <a:lnTo>
                    <a:pt x="991" y="362"/>
                  </a:lnTo>
                  <a:lnTo>
                    <a:pt x="991" y="364"/>
                  </a:lnTo>
                  <a:lnTo>
                    <a:pt x="991" y="364"/>
                  </a:lnTo>
                  <a:lnTo>
                    <a:pt x="989" y="367"/>
                  </a:lnTo>
                  <a:lnTo>
                    <a:pt x="989" y="367"/>
                  </a:lnTo>
                  <a:close/>
                  <a:moveTo>
                    <a:pt x="192" y="1085"/>
                  </a:moveTo>
                  <a:lnTo>
                    <a:pt x="190" y="1083"/>
                  </a:lnTo>
                  <a:lnTo>
                    <a:pt x="180" y="1076"/>
                  </a:lnTo>
                  <a:lnTo>
                    <a:pt x="178" y="1076"/>
                  </a:lnTo>
                  <a:lnTo>
                    <a:pt x="175" y="1078"/>
                  </a:lnTo>
                  <a:lnTo>
                    <a:pt x="175" y="1078"/>
                  </a:lnTo>
                  <a:lnTo>
                    <a:pt x="175" y="1078"/>
                  </a:lnTo>
                  <a:lnTo>
                    <a:pt x="173" y="1076"/>
                  </a:lnTo>
                  <a:lnTo>
                    <a:pt x="173" y="1073"/>
                  </a:lnTo>
                  <a:lnTo>
                    <a:pt x="171" y="1071"/>
                  </a:lnTo>
                  <a:lnTo>
                    <a:pt x="171" y="1066"/>
                  </a:lnTo>
                  <a:lnTo>
                    <a:pt x="173" y="1064"/>
                  </a:lnTo>
                  <a:lnTo>
                    <a:pt x="175" y="1064"/>
                  </a:lnTo>
                  <a:lnTo>
                    <a:pt x="175" y="1064"/>
                  </a:lnTo>
                  <a:lnTo>
                    <a:pt x="175" y="1062"/>
                  </a:lnTo>
                  <a:lnTo>
                    <a:pt x="173" y="1055"/>
                  </a:lnTo>
                  <a:lnTo>
                    <a:pt x="173" y="1050"/>
                  </a:lnTo>
                  <a:lnTo>
                    <a:pt x="178" y="1040"/>
                  </a:lnTo>
                  <a:lnTo>
                    <a:pt x="178" y="1036"/>
                  </a:lnTo>
                  <a:lnTo>
                    <a:pt x="180" y="1036"/>
                  </a:lnTo>
                  <a:lnTo>
                    <a:pt x="182" y="1033"/>
                  </a:lnTo>
                  <a:lnTo>
                    <a:pt x="185" y="1031"/>
                  </a:lnTo>
                  <a:lnTo>
                    <a:pt x="187" y="1026"/>
                  </a:lnTo>
                  <a:lnTo>
                    <a:pt x="187" y="1021"/>
                  </a:lnTo>
                  <a:lnTo>
                    <a:pt x="190" y="1019"/>
                  </a:lnTo>
                  <a:lnTo>
                    <a:pt x="187" y="1017"/>
                  </a:lnTo>
                  <a:lnTo>
                    <a:pt x="187" y="1014"/>
                  </a:lnTo>
                  <a:lnTo>
                    <a:pt x="192" y="1010"/>
                  </a:lnTo>
                  <a:lnTo>
                    <a:pt x="192" y="1007"/>
                  </a:lnTo>
                  <a:lnTo>
                    <a:pt x="192" y="1003"/>
                  </a:lnTo>
                  <a:lnTo>
                    <a:pt x="187" y="993"/>
                  </a:lnTo>
                  <a:lnTo>
                    <a:pt x="187" y="993"/>
                  </a:lnTo>
                  <a:lnTo>
                    <a:pt x="192" y="988"/>
                  </a:lnTo>
                  <a:lnTo>
                    <a:pt x="194" y="984"/>
                  </a:lnTo>
                  <a:lnTo>
                    <a:pt x="194" y="984"/>
                  </a:lnTo>
                  <a:lnTo>
                    <a:pt x="199" y="981"/>
                  </a:lnTo>
                  <a:lnTo>
                    <a:pt x="201" y="984"/>
                  </a:lnTo>
                  <a:lnTo>
                    <a:pt x="204" y="984"/>
                  </a:lnTo>
                  <a:lnTo>
                    <a:pt x="204" y="979"/>
                  </a:lnTo>
                  <a:lnTo>
                    <a:pt x="206" y="977"/>
                  </a:lnTo>
                  <a:lnTo>
                    <a:pt x="206" y="969"/>
                  </a:lnTo>
                  <a:lnTo>
                    <a:pt x="206" y="967"/>
                  </a:lnTo>
                  <a:lnTo>
                    <a:pt x="204" y="967"/>
                  </a:lnTo>
                  <a:lnTo>
                    <a:pt x="201" y="965"/>
                  </a:lnTo>
                  <a:lnTo>
                    <a:pt x="199" y="965"/>
                  </a:lnTo>
                  <a:lnTo>
                    <a:pt x="199" y="967"/>
                  </a:lnTo>
                  <a:lnTo>
                    <a:pt x="197" y="965"/>
                  </a:lnTo>
                  <a:lnTo>
                    <a:pt x="194" y="965"/>
                  </a:lnTo>
                  <a:lnTo>
                    <a:pt x="192" y="962"/>
                  </a:lnTo>
                  <a:lnTo>
                    <a:pt x="187" y="962"/>
                  </a:lnTo>
                  <a:lnTo>
                    <a:pt x="187" y="960"/>
                  </a:lnTo>
                  <a:lnTo>
                    <a:pt x="187" y="960"/>
                  </a:lnTo>
                  <a:lnTo>
                    <a:pt x="185" y="960"/>
                  </a:lnTo>
                  <a:lnTo>
                    <a:pt x="185" y="958"/>
                  </a:lnTo>
                  <a:lnTo>
                    <a:pt x="182" y="958"/>
                  </a:lnTo>
                  <a:lnTo>
                    <a:pt x="180" y="955"/>
                  </a:lnTo>
                  <a:lnTo>
                    <a:pt x="182" y="955"/>
                  </a:lnTo>
                  <a:lnTo>
                    <a:pt x="182" y="955"/>
                  </a:lnTo>
                  <a:lnTo>
                    <a:pt x="185" y="953"/>
                  </a:lnTo>
                  <a:lnTo>
                    <a:pt x="187" y="955"/>
                  </a:lnTo>
                  <a:lnTo>
                    <a:pt x="187" y="955"/>
                  </a:lnTo>
                  <a:lnTo>
                    <a:pt x="192" y="955"/>
                  </a:lnTo>
                  <a:lnTo>
                    <a:pt x="194" y="960"/>
                  </a:lnTo>
                  <a:lnTo>
                    <a:pt x="197" y="962"/>
                  </a:lnTo>
                  <a:lnTo>
                    <a:pt x="201" y="962"/>
                  </a:lnTo>
                  <a:lnTo>
                    <a:pt x="201" y="962"/>
                  </a:lnTo>
                  <a:lnTo>
                    <a:pt x="199" y="960"/>
                  </a:lnTo>
                  <a:lnTo>
                    <a:pt x="199" y="953"/>
                  </a:lnTo>
                  <a:lnTo>
                    <a:pt x="194" y="953"/>
                  </a:lnTo>
                  <a:lnTo>
                    <a:pt x="190" y="953"/>
                  </a:lnTo>
                  <a:lnTo>
                    <a:pt x="187" y="951"/>
                  </a:lnTo>
                  <a:lnTo>
                    <a:pt x="187" y="951"/>
                  </a:lnTo>
                  <a:lnTo>
                    <a:pt x="190" y="951"/>
                  </a:lnTo>
                  <a:lnTo>
                    <a:pt x="190" y="951"/>
                  </a:lnTo>
                  <a:lnTo>
                    <a:pt x="190" y="948"/>
                  </a:lnTo>
                  <a:lnTo>
                    <a:pt x="192" y="948"/>
                  </a:lnTo>
                  <a:lnTo>
                    <a:pt x="192" y="951"/>
                  </a:lnTo>
                  <a:lnTo>
                    <a:pt x="192" y="951"/>
                  </a:lnTo>
                  <a:lnTo>
                    <a:pt x="192" y="951"/>
                  </a:lnTo>
                  <a:lnTo>
                    <a:pt x="194" y="948"/>
                  </a:lnTo>
                  <a:lnTo>
                    <a:pt x="192" y="946"/>
                  </a:lnTo>
                  <a:lnTo>
                    <a:pt x="194" y="946"/>
                  </a:lnTo>
                  <a:lnTo>
                    <a:pt x="194" y="943"/>
                  </a:lnTo>
                  <a:lnTo>
                    <a:pt x="197" y="943"/>
                  </a:lnTo>
                  <a:lnTo>
                    <a:pt x="197" y="946"/>
                  </a:lnTo>
                  <a:lnTo>
                    <a:pt x="197" y="946"/>
                  </a:lnTo>
                  <a:lnTo>
                    <a:pt x="197" y="943"/>
                  </a:lnTo>
                  <a:lnTo>
                    <a:pt x="194" y="941"/>
                  </a:lnTo>
                  <a:lnTo>
                    <a:pt x="194" y="941"/>
                  </a:lnTo>
                  <a:lnTo>
                    <a:pt x="199" y="941"/>
                  </a:lnTo>
                  <a:lnTo>
                    <a:pt x="199" y="941"/>
                  </a:lnTo>
                  <a:lnTo>
                    <a:pt x="194" y="939"/>
                  </a:lnTo>
                  <a:lnTo>
                    <a:pt x="197" y="939"/>
                  </a:lnTo>
                  <a:lnTo>
                    <a:pt x="197" y="936"/>
                  </a:lnTo>
                  <a:lnTo>
                    <a:pt x="197" y="936"/>
                  </a:lnTo>
                  <a:lnTo>
                    <a:pt x="194" y="934"/>
                  </a:lnTo>
                  <a:lnTo>
                    <a:pt x="194" y="934"/>
                  </a:lnTo>
                  <a:lnTo>
                    <a:pt x="194" y="934"/>
                  </a:lnTo>
                  <a:lnTo>
                    <a:pt x="197" y="934"/>
                  </a:lnTo>
                  <a:lnTo>
                    <a:pt x="199" y="934"/>
                  </a:lnTo>
                  <a:lnTo>
                    <a:pt x="199" y="932"/>
                  </a:lnTo>
                  <a:lnTo>
                    <a:pt x="199" y="932"/>
                  </a:lnTo>
                  <a:lnTo>
                    <a:pt x="199" y="929"/>
                  </a:lnTo>
                  <a:lnTo>
                    <a:pt x="201" y="929"/>
                  </a:lnTo>
                  <a:lnTo>
                    <a:pt x="201" y="927"/>
                  </a:lnTo>
                  <a:lnTo>
                    <a:pt x="204" y="927"/>
                  </a:lnTo>
                  <a:lnTo>
                    <a:pt x="206" y="927"/>
                  </a:lnTo>
                  <a:lnTo>
                    <a:pt x="211" y="927"/>
                  </a:lnTo>
                  <a:lnTo>
                    <a:pt x="208" y="925"/>
                  </a:lnTo>
                  <a:lnTo>
                    <a:pt x="211" y="925"/>
                  </a:lnTo>
                  <a:lnTo>
                    <a:pt x="208" y="922"/>
                  </a:lnTo>
                  <a:lnTo>
                    <a:pt x="211" y="920"/>
                  </a:lnTo>
                  <a:lnTo>
                    <a:pt x="213" y="922"/>
                  </a:lnTo>
                  <a:lnTo>
                    <a:pt x="218" y="922"/>
                  </a:lnTo>
                  <a:lnTo>
                    <a:pt x="218" y="925"/>
                  </a:lnTo>
                  <a:lnTo>
                    <a:pt x="218" y="922"/>
                  </a:lnTo>
                  <a:lnTo>
                    <a:pt x="220" y="922"/>
                  </a:lnTo>
                  <a:lnTo>
                    <a:pt x="220" y="922"/>
                  </a:lnTo>
                  <a:lnTo>
                    <a:pt x="223" y="922"/>
                  </a:lnTo>
                  <a:lnTo>
                    <a:pt x="223" y="920"/>
                  </a:lnTo>
                  <a:lnTo>
                    <a:pt x="220" y="920"/>
                  </a:lnTo>
                  <a:lnTo>
                    <a:pt x="223" y="917"/>
                  </a:lnTo>
                  <a:lnTo>
                    <a:pt x="220" y="917"/>
                  </a:lnTo>
                  <a:lnTo>
                    <a:pt x="223" y="915"/>
                  </a:lnTo>
                  <a:lnTo>
                    <a:pt x="225" y="913"/>
                  </a:lnTo>
                  <a:lnTo>
                    <a:pt x="230" y="915"/>
                  </a:lnTo>
                  <a:lnTo>
                    <a:pt x="230" y="915"/>
                  </a:lnTo>
                  <a:lnTo>
                    <a:pt x="232" y="915"/>
                  </a:lnTo>
                  <a:lnTo>
                    <a:pt x="232" y="913"/>
                  </a:lnTo>
                  <a:lnTo>
                    <a:pt x="230" y="913"/>
                  </a:lnTo>
                  <a:lnTo>
                    <a:pt x="232" y="913"/>
                  </a:lnTo>
                  <a:lnTo>
                    <a:pt x="232" y="910"/>
                  </a:lnTo>
                  <a:lnTo>
                    <a:pt x="230" y="908"/>
                  </a:lnTo>
                  <a:lnTo>
                    <a:pt x="227" y="908"/>
                  </a:lnTo>
                  <a:lnTo>
                    <a:pt x="230" y="906"/>
                  </a:lnTo>
                  <a:lnTo>
                    <a:pt x="232" y="903"/>
                  </a:lnTo>
                  <a:lnTo>
                    <a:pt x="232" y="903"/>
                  </a:lnTo>
                  <a:lnTo>
                    <a:pt x="232" y="901"/>
                  </a:lnTo>
                  <a:lnTo>
                    <a:pt x="234" y="899"/>
                  </a:lnTo>
                  <a:lnTo>
                    <a:pt x="234" y="903"/>
                  </a:lnTo>
                  <a:lnTo>
                    <a:pt x="234" y="903"/>
                  </a:lnTo>
                  <a:lnTo>
                    <a:pt x="237" y="903"/>
                  </a:lnTo>
                  <a:lnTo>
                    <a:pt x="237" y="903"/>
                  </a:lnTo>
                  <a:lnTo>
                    <a:pt x="239" y="906"/>
                  </a:lnTo>
                  <a:lnTo>
                    <a:pt x="239" y="906"/>
                  </a:lnTo>
                  <a:lnTo>
                    <a:pt x="239" y="908"/>
                  </a:lnTo>
                  <a:lnTo>
                    <a:pt x="242" y="906"/>
                  </a:lnTo>
                  <a:lnTo>
                    <a:pt x="242" y="906"/>
                  </a:lnTo>
                  <a:lnTo>
                    <a:pt x="242" y="908"/>
                  </a:lnTo>
                  <a:lnTo>
                    <a:pt x="239" y="913"/>
                  </a:lnTo>
                  <a:lnTo>
                    <a:pt x="242" y="915"/>
                  </a:lnTo>
                  <a:lnTo>
                    <a:pt x="242" y="915"/>
                  </a:lnTo>
                  <a:lnTo>
                    <a:pt x="244" y="915"/>
                  </a:lnTo>
                  <a:lnTo>
                    <a:pt x="244" y="917"/>
                  </a:lnTo>
                  <a:lnTo>
                    <a:pt x="246" y="915"/>
                  </a:lnTo>
                  <a:lnTo>
                    <a:pt x="249" y="917"/>
                  </a:lnTo>
                  <a:lnTo>
                    <a:pt x="249" y="917"/>
                  </a:lnTo>
                  <a:lnTo>
                    <a:pt x="249" y="920"/>
                  </a:lnTo>
                  <a:lnTo>
                    <a:pt x="249" y="922"/>
                  </a:lnTo>
                  <a:lnTo>
                    <a:pt x="251" y="925"/>
                  </a:lnTo>
                  <a:lnTo>
                    <a:pt x="253" y="922"/>
                  </a:lnTo>
                  <a:lnTo>
                    <a:pt x="253" y="925"/>
                  </a:lnTo>
                  <a:lnTo>
                    <a:pt x="253" y="925"/>
                  </a:lnTo>
                  <a:lnTo>
                    <a:pt x="253" y="927"/>
                  </a:lnTo>
                  <a:lnTo>
                    <a:pt x="253" y="929"/>
                  </a:lnTo>
                  <a:lnTo>
                    <a:pt x="256" y="929"/>
                  </a:lnTo>
                  <a:lnTo>
                    <a:pt x="256" y="929"/>
                  </a:lnTo>
                  <a:lnTo>
                    <a:pt x="258" y="932"/>
                  </a:lnTo>
                  <a:lnTo>
                    <a:pt x="258" y="929"/>
                  </a:lnTo>
                  <a:lnTo>
                    <a:pt x="260" y="929"/>
                  </a:lnTo>
                  <a:lnTo>
                    <a:pt x="260" y="934"/>
                  </a:lnTo>
                  <a:lnTo>
                    <a:pt x="263" y="934"/>
                  </a:lnTo>
                  <a:lnTo>
                    <a:pt x="268" y="932"/>
                  </a:lnTo>
                  <a:lnTo>
                    <a:pt x="268" y="932"/>
                  </a:lnTo>
                  <a:lnTo>
                    <a:pt x="268" y="932"/>
                  </a:lnTo>
                  <a:lnTo>
                    <a:pt x="270" y="932"/>
                  </a:lnTo>
                  <a:lnTo>
                    <a:pt x="270" y="936"/>
                  </a:lnTo>
                  <a:lnTo>
                    <a:pt x="268" y="936"/>
                  </a:lnTo>
                  <a:lnTo>
                    <a:pt x="268" y="936"/>
                  </a:lnTo>
                  <a:lnTo>
                    <a:pt x="265" y="936"/>
                  </a:lnTo>
                  <a:lnTo>
                    <a:pt x="265" y="939"/>
                  </a:lnTo>
                  <a:lnTo>
                    <a:pt x="265" y="939"/>
                  </a:lnTo>
                  <a:lnTo>
                    <a:pt x="265" y="939"/>
                  </a:lnTo>
                  <a:lnTo>
                    <a:pt x="265" y="943"/>
                  </a:lnTo>
                  <a:lnTo>
                    <a:pt x="265" y="948"/>
                  </a:lnTo>
                  <a:lnTo>
                    <a:pt x="265" y="948"/>
                  </a:lnTo>
                  <a:lnTo>
                    <a:pt x="265" y="948"/>
                  </a:lnTo>
                  <a:lnTo>
                    <a:pt x="263" y="951"/>
                  </a:lnTo>
                  <a:lnTo>
                    <a:pt x="265" y="948"/>
                  </a:lnTo>
                  <a:lnTo>
                    <a:pt x="268" y="948"/>
                  </a:lnTo>
                  <a:lnTo>
                    <a:pt x="268" y="946"/>
                  </a:lnTo>
                  <a:lnTo>
                    <a:pt x="270" y="943"/>
                  </a:lnTo>
                  <a:lnTo>
                    <a:pt x="270" y="943"/>
                  </a:lnTo>
                  <a:lnTo>
                    <a:pt x="268" y="941"/>
                  </a:lnTo>
                  <a:lnTo>
                    <a:pt x="270" y="939"/>
                  </a:lnTo>
                  <a:lnTo>
                    <a:pt x="270" y="936"/>
                  </a:lnTo>
                  <a:lnTo>
                    <a:pt x="270" y="932"/>
                  </a:lnTo>
                  <a:lnTo>
                    <a:pt x="272" y="929"/>
                  </a:lnTo>
                  <a:lnTo>
                    <a:pt x="272" y="929"/>
                  </a:lnTo>
                  <a:lnTo>
                    <a:pt x="272" y="929"/>
                  </a:lnTo>
                  <a:lnTo>
                    <a:pt x="272" y="929"/>
                  </a:lnTo>
                  <a:lnTo>
                    <a:pt x="272" y="932"/>
                  </a:lnTo>
                  <a:lnTo>
                    <a:pt x="272" y="932"/>
                  </a:lnTo>
                  <a:lnTo>
                    <a:pt x="272" y="932"/>
                  </a:lnTo>
                  <a:lnTo>
                    <a:pt x="275" y="932"/>
                  </a:lnTo>
                  <a:lnTo>
                    <a:pt x="275" y="934"/>
                  </a:lnTo>
                  <a:lnTo>
                    <a:pt x="272" y="936"/>
                  </a:lnTo>
                  <a:lnTo>
                    <a:pt x="275" y="936"/>
                  </a:lnTo>
                  <a:lnTo>
                    <a:pt x="277" y="939"/>
                  </a:lnTo>
                  <a:lnTo>
                    <a:pt x="277" y="939"/>
                  </a:lnTo>
                  <a:lnTo>
                    <a:pt x="277" y="939"/>
                  </a:lnTo>
                  <a:lnTo>
                    <a:pt x="279" y="939"/>
                  </a:lnTo>
                  <a:lnTo>
                    <a:pt x="282" y="939"/>
                  </a:lnTo>
                  <a:lnTo>
                    <a:pt x="282" y="939"/>
                  </a:lnTo>
                  <a:lnTo>
                    <a:pt x="284" y="936"/>
                  </a:lnTo>
                  <a:lnTo>
                    <a:pt x="286" y="934"/>
                  </a:lnTo>
                  <a:lnTo>
                    <a:pt x="289" y="934"/>
                  </a:lnTo>
                  <a:lnTo>
                    <a:pt x="289" y="936"/>
                  </a:lnTo>
                  <a:lnTo>
                    <a:pt x="284" y="941"/>
                  </a:lnTo>
                  <a:lnTo>
                    <a:pt x="286" y="946"/>
                  </a:lnTo>
                  <a:lnTo>
                    <a:pt x="284" y="948"/>
                  </a:lnTo>
                  <a:lnTo>
                    <a:pt x="284" y="953"/>
                  </a:lnTo>
                  <a:lnTo>
                    <a:pt x="282" y="955"/>
                  </a:lnTo>
                  <a:lnTo>
                    <a:pt x="282" y="958"/>
                  </a:lnTo>
                  <a:lnTo>
                    <a:pt x="279" y="958"/>
                  </a:lnTo>
                  <a:lnTo>
                    <a:pt x="277" y="958"/>
                  </a:lnTo>
                  <a:lnTo>
                    <a:pt x="277" y="958"/>
                  </a:lnTo>
                  <a:lnTo>
                    <a:pt x="277" y="958"/>
                  </a:lnTo>
                  <a:lnTo>
                    <a:pt x="275" y="958"/>
                  </a:lnTo>
                  <a:lnTo>
                    <a:pt x="275" y="960"/>
                  </a:lnTo>
                  <a:lnTo>
                    <a:pt x="272" y="960"/>
                  </a:lnTo>
                  <a:lnTo>
                    <a:pt x="272" y="962"/>
                  </a:lnTo>
                  <a:lnTo>
                    <a:pt x="272" y="962"/>
                  </a:lnTo>
                  <a:lnTo>
                    <a:pt x="272" y="965"/>
                  </a:lnTo>
                  <a:lnTo>
                    <a:pt x="277" y="967"/>
                  </a:lnTo>
                  <a:lnTo>
                    <a:pt x="277" y="967"/>
                  </a:lnTo>
                  <a:lnTo>
                    <a:pt x="275" y="967"/>
                  </a:lnTo>
                  <a:lnTo>
                    <a:pt x="272" y="967"/>
                  </a:lnTo>
                  <a:lnTo>
                    <a:pt x="268" y="967"/>
                  </a:lnTo>
                  <a:lnTo>
                    <a:pt x="265" y="969"/>
                  </a:lnTo>
                  <a:lnTo>
                    <a:pt x="263" y="967"/>
                  </a:lnTo>
                  <a:lnTo>
                    <a:pt x="258" y="967"/>
                  </a:lnTo>
                  <a:lnTo>
                    <a:pt x="258" y="969"/>
                  </a:lnTo>
                  <a:lnTo>
                    <a:pt x="260" y="972"/>
                  </a:lnTo>
                  <a:lnTo>
                    <a:pt x="260" y="974"/>
                  </a:lnTo>
                  <a:lnTo>
                    <a:pt x="258" y="972"/>
                  </a:lnTo>
                  <a:lnTo>
                    <a:pt x="256" y="974"/>
                  </a:lnTo>
                  <a:lnTo>
                    <a:pt x="253" y="972"/>
                  </a:lnTo>
                  <a:lnTo>
                    <a:pt x="253" y="965"/>
                  </a:lnTo>
                  <a:lnTo>
                    <a:pt x="249" y="960"/>
                  </a:lnTo>
                  <a:lnTo>
                    <a:pt x="246" y="955"/>
                  </a:lnTo>
                  <a:lnTo>
                    <a:pt x="246" y="953"/>
                  </a:lnTo>
                  <a:lnTo>
                    <a:pt x="246" y="951"/>
                  </a:lnTo>
                  <a:lnTo>
                    <a:pt x="246" y="948"/>
                  </a:lnTo>
                  <a:lnTo>
                    <a:pt x="246" y="948"/>
                  </a:lnTo>
                  <a:lnTo>
                    <a:pt x="244" y="948"/>
                  </a:lnTo>
                  <a:lnTo>
                    <a:pt x="244" y="948"/>
                  </a:lnTo>
                  <a:lnTo>
                    <a:pt x="242" y="948"/>
                  </a:lnTo>
                  <a:lnTo>
                    <a:pt x="242" y="951"/>
                  </a:lnTo>
                  <a:lnTo>
                    <a:pt x="244" y="951"/>
                  </a:lnTo>
                  <a:lnTo>
                    <a:pt x="246" y="955"/>
                  </a:lnTo>
                  <a:lnTo>
                    <a:pt x="249" y="960"/>
                  </a:lnTo>
                  <a:lnTo>
                    <a:pt x="249" y="962"/>
                  </a:lnTo>
                  <a:lnTo>
                    <a:pt x="251" y="967"/>
                  </a:lnTo>
                  <a:lnTo>
                    <a:pt x="251" y="972"/>
                  </a:lnTo>
                  <a:lnTo>
                    <a:pt x="251" y="972"/>
                  </a:lnTo>
                  <a:lnTo>
                    <a:pt x="244" y="969"/>
                  </a:lnTo>
                  <a:lnTo>
                    <a:pt x="239" y="969"/>
                  </a:lnTo>
                  <a:lnTo>
                    <a:pt x="237" y="967"/>
                  </a:lnTo>
                  <a:lnTo>
                    <a:pt x="237" y="967"/>
                  </a:lnTo>
                  <a:lnTo>
                    <a:pt x="234" y="967"/>
                  </a:lnTo>
                  <a:lnTo>
                    <a:pt x="234" y="969"/>
                  </a:lnTo>
                  <a:lnTo>
                    <a:pt x="232" y="969"/>
                  </a:lnTo>
                  <a:lnTo>
                    <a:pt x="232" y="969"/>
                  </a:lnTo>
                  <a:lnTo>
                    <a:pt x="230" y="969"/>
                  </a:lnTo>
                  <a:lnTo>
                    <a:pt x="227" y="969"/>
                  </a:lnTo>
                  <a:lnTo>
                    <a:pt x="230" y="974"/>
                  </a:lnTo>
                  <a:lnTo>
                    <a:pt x="232" y="979"/>
                  </a:lnTo>
                  <a:lnTo>
                    <a:pt x="230" y="979"/>
                  </a:lnTo>
                  <a:lnTo>
                    <a:pt x="223" y="979"/>
                  </a:lnTo>
                  <a:lnTo>
                    <a:pt x="220" y="979"/>
                  </a:lnTo>
                  <a:lnTo>
                    <a:pt x="223" y="981"/>
                  </a:lnTo>
                  <a:lnTo>
                    <a:pt x="227" y="984"/>
                  </a:lnTo>
                  <a:lnTo>
                    <a:pt x="227" y="986"/>
                  </a:lnTo>
                  <a:lnTo>
                    <a:pt x="232" y="988"/>
                  </a:lnTo>
                  <a:lnTo>
                    <a:pt x="230" y="991"/>
                  </a:lnTo>
                  <a:lnTo>
                    <a:pt x="232" y="993"/>
                  </a:lnTo>
                  <a:lnTo>
                    <a:pt x="232" y="993"/>
                  </a:lnTo>
                  <a:lnTo>
                    <a:pt x="232" y="995"/>
                  </a:lnTo>
                  <a:lnTo>
                    <a:pt x="230" y="995"/>
                  </a:lnTo>
                  <a:lnTo>
                    <a:pt x="227" y="998"/>
                  </a:lnTo>
                  <a:lnTo>
                    <a:pt x="227" y="1000"/>
                  </a:lnTo>
                  <a:lnTo>
                    <a:pt x="230" y="1000"/>
                  </a:lnTo>
                  <a:lnTo>
                    <a:pt x="230" y="1003"/>
                  </a:lnTo>
                  <a:lnTo>
                    <a:pt x="227" y="1005"/>
                  </a:lnTo>
                  <a:lnTo>
                    <a:pt x="227" y="1005"/>
                  </a:lnTo>
                  <a:lnTo>
                    <a:pt x="225" y="1003"/>
                  </a:lnTo>
                  <a:lnTo>
                    <a:pt x="223" y="1000"/>
                  </a:lnTo>
                  <a:lnTo>
                    <a:pt x="220" y="998"/>
                  </a:lnTo>
                  <a:lnTo>
                    <a:pt x="218" y="998"/>
                  </a:lnTo>
                  <a:lnTo>
                    <a:pt x="216" y="995"/>
                  </a:lnTo>
                  <a:lnTo>
                    <a:pt x="213" y="995"/>
                  </a:lnTo>
                  <a:lnTo>
                    <a:pt x="211" y="998"/>
                  </a:lnTo>
                  <a:lnTo>
                    <a:pt x="211" y="998"/>
                  </a:lnTo>
                  <a:lnTo>
                    <a:pt x="211" y="998"/>
                  </a:lnTo>
                  <a:lnTo>
                    <a:pt x="208" y="1000"/>
                  </a:lnTo>
                  <a:lnTo>
                    <a:pt x="213" y="1000"/>
                  </a:lnTo>
                  <a:lnTo>
                    <a:pt x="213" y="1003"/>
                  </a:lnTo>
                  <a:lnTo>
                    <a:pt x="213" y="1007"/>
                  </a:lnTo>
                  <a:lnTo>
                    <a:pt x="216" y="1010"/>
                  </a:lnTo>
                  <a:lnTo>
                    <a:pt x="216" y="1014"/>
                  </a:lnTo>
                  <a:lnTo>
                    <a:pt x="213" y="1014"/>
                  </a:lnTo>
                  <a:lnTo>
                    <a:pt x="213" y="1017"/>
                  </a:lnTo>
                  <a:lnTo>
                    <a:pt x="208" y="1014"/>
                  </a:lnTo>
                  <a:lnTo>
                    <a:pt x="206" y="1014"/>
                  </a:lnTo>
                  <a:lnTo>
                    <a:pt x="204" y="1014"/>
                  </a:lnTo>
                  <a:lnTo>
                    <a:pt x="201" y="1017"/>
                  </a:lnTo>
                  <a:lnTo>
                    <a:pt x="201" y="1019"/>
                  </a:lnTo>
                  <a:lnTo>
                    <a:pt x="199" y="1019"/>
                  </a:lnTo>
                  <a:lnTo>
                    <a:pt x="199" y="1021"/>
                  </a:lnTo>
                  <a:lnTo>
                    <a:pt x="192" y="1021"/>
                  </a:lnTo>
                  <a:lnTo>
                    <a:pt x="190" y="1024"/>
                  </a:lnTo>
                  <a:lnTo>
                    <a:pt x="190" y="1026"/>
                  </a:lnTo>
                  <a:lnTo>
                    <a:pt x="190" y="1029"/>
                  </a:lnTo>
                  <a:lnTo>
                    <a:pt x="199" y="1031"/>
                  </a:lnTo>
                  <a:lnTo>
                    <a:pt x="204" y="1031"/>
                  </a:lnTo>
                  <a:lnTo>
                    <a:pt x="206" y="1033"/>
                  </a:lnTo>
                  <a:lnTo>
                    <a:pt x="206" y="1036"/>
                  </a:lnTo>
                  <a:lnTo>
                    <a:pt x="206" y="1036"/>
                  </a:lnTo>
                  <a:lnTo>
                    <a:pt x="201" y="1038"/>
                  </a:lnTo>
                  <a:lnTo>
                    <a:pt x="199" y="1038"/>
                  </a:lnTo>
                  <a:lnTo>
                    <a:pt x="197" y="1040"/>
                  </a:lnTo>
                  <a:lnTo>
                    <a:pt x="197" y="1043"/>
                  </a:lnTo>
                  <a:lnTo>
                    <a:pt x="201" y="1045"/>
                  </a:lnTo>
                  <a:lnTo>
                    <a:pt x="201" y="1050"/>
                  </a:lnTo>
                  <a:lnTo>
                    <a:pt x="201" y="1052"/>
                  </a:lnTo>
                  <a:lnTo>
                    <a:pt x="201" y="1055"/>
                  </a:lnTo>
                  <a:lnTo>
                    <a:pt x="199" y="1055"/>
                  </a:lnTo>
                  <a:lnTo>
                    <a:pt x="199" y="1055"/>
                  </a:lnTo>
                  <a:lnTo>
                    <a:pt x="197" y="1052"/>
                  </a:lnTo>
                  <a:lnTo>
                    <a:pt x="199" y="1052"/>
                  </a:lnTo>
                  <a:lnTo>
                    <a:pt x="199" y="1050"/>
                  </a:lnTo>
                  <a:lnTo>
                    <a:pt x="197" y="1050"/>
                  </a:lnTo>
                  <a:lnTo>
                    <a:pt x="194" y="1050"/>
                  </a:lnTo>
                  <a:lnTo>
                    <a:pt x="192" y="1052"/>
                  </a:lnTo>
                  <a:lnTo>
                    <a:pt x="192" y="1052"/>
                  </a:lnTo>
                  <a:lnTo>
                    <a:pt x="192" y="1052"/>
                  </a:lnTo>
                  <a:lnTo>
                    <a:pt x="192" y="1055"/>
                  </a:lnTo>
                  <a:lnTo>
                    <a:pt x="192" y="1055"/>
                  </a:lnTo>
                  <a:lnTo>
                    <a:pt x="190" y="1055"/>
                  </a:lnTo>
                  <a:lnTo>
                    <a:pt x="190" y="1055"/>
                  </a:lnTo>
                  <a:lnTo>
                    <a:pt x="190" y="1057"/>
                  </a:lnTo>
                  <a:lnTo>
                    <a:pt x="192" y="1057"/>
                  </a:lnTo>
                  <a:lnTo>
                    <a:pt x="190" y="1059"/>
                  </a:lnTo>
                  <a:lnTo>
                    <a:pt x="190" y="1059"/>
                  </a:lnTo>
                  <a:lnTo>
                    <a:pt x="190" y="1062"/>
                  </a:lnTo>
                  <a:lnTo>
                    <a:pt x="190" y="1064"/>
                  </a:lnTo>
                  <a:lnTo>
                    <a:pt x="199" y="1064"/>
                  </a:lnTo>
                  <a:lnTo>
                    <a:pt x="201" y="1066"/>
                  </a:lnTo>
                  <a:lnTo>
                    <a:pt x="201" y="1066"/>
                  </a:lnTo>
                  <a:lnTo>
                    <a:pt x="199" y="1069"/>
                  </a:lnTo>
                  <a:lnTo>
                    <a:pt x="201" y="1071"/>
                  </a:lnTo>
                  <a:lnTo>
                    <a:pt x="201" y="1073"/>
                  </a:lnTo>
                  <a:lnTo>
                    <a:pt x="204" y="1073"/>
                  </a:lnTo>
                  <a:lnTo>
                    <a:pt x="199" y="1081"/>
                  </a:lnTo>
                  <a:lnTo>
                    <a:pt x="194" y="1083"/>
                  </a:lnTo>
                  <a:lnTo>
                    <a:pt x="192" y="1085"/>
                  </a:lnTo>
                  <a:close/>
                  <a:moveTo>
                    <a:pt x="913" y="908"/>
                  </a:moveTo>
                  <a:lnTo>
                    <a:pt x="913" y="908"/>
                  </a:lnTo>
                  <a:lnTo>
                    <a:pt x="916" y="908"/>
                  </a:lnTo>
                  <a:lnTo>
                    <a:pt x="916" y="906"/>
                  </a:lnTo>
                  <a:lnTo>
                    <a:pt x="918" y="903"/>
                  </a:lnTo>
                  <a:lnTo>
                    <a:pt x="923" y="906"/>
                  </a:lnTo>
                  <a:lnTo>
                    <a:pt x="925" y="908"/>
                  </a:lnTo>
                  <a:lnTo>
                    <a:pt x="925" y="910"/>
                  </a:lnTo>
                  <a:lnTo>
                    <a:pt x="923" y="910"/>
                  </a:lnTo>
                  <a:lnTo>
                    <a:pt x="923" y="910"/>
                  </a:lnTo>
                  <a:lnTo>
                    <a:pt x="920" y="917"/>
                  </a:lnTo>
                  <a:lnTo>
                    <a:pt x="918" y="920"/>
                  </a:lnTo>
                  <a:lnTo>
                    <a:pt x="918" y="920"/>
                  </a:lnTo>
                  <a:lnTo>
                    <a:pt x="916" y="917"/>
                  </a:lnTo>
                  <a:lnTo>
                    <a:pt x="916" y="913"/>
                  </a:lnTo>
                  <a:lnTo>
                    <a:pt x="918" y="910"/>
                  </a:lnTo>
                  <a:lnTo>
                    <a:pt x="916" y="908"/>
                  </a:lnTo>
                  <a:lnTo>
                    <a:pt x="913" y="908"/>
                  </a:lnTo>
                  <a:close/>
                  <a:moveTo>
                    <a:pt x="622" y="972"/>
                  </a:moveTo>
                  <a:lnTo>
                    <a:pt x="625" y="972"/>
                  </a:lnTo>
                  <a:lnTo>
                    <a:pt x="629" y="974"/>
                  </a:lnTo>
                  <a:lnTo>
                    <a:pt x="636" y="977"/>
                  </a:lnTo>
                  <a:lnTo>
                    <a:pt x="641" y="979"/>
                  </a:lnTo>
                  <a:lnTo>
                    <a:pt x="644" y="979"/>
                  </a:lnTo>
                  <a:lnTo>
                    <a:pt x="646" y="984"/>
                  </a:lnTo>
                  <a:lnTo>
                    <a:pt x="648" y="986"/>
                  </a:lnTo>
                  <a:lnTo>
                    <a:pt x="651" y="991"/>
                  </a:lnTo>
                  <a:lnTo>
                    <a:pt x="648" y="991"/>
                  </a:lnTo>
                  <a:lnTo>
                    <a:pt x="646" y="991"/>
                  </a:lnTo>
                  <a:lnTo>
                    <a:pt x="646" y="988"/>
                  </a:lnTo>
                  <a:lnTo>
                    <a:pt x="646" y="988"/>
                  </a:lnTo>
                  <a:lnTo>
                    <a:pt x="646" y="986"/>
                  </a:lnTo>
                  <a:lnTo>
                    <a:pt x="644" y="986"/>
                  </a:lnTo>
                  <a:lnTo>
                    <a:pt x="644" y="986"/>
                  </a:lnTo>
                  <a:lnTo>
                    <a:pt x="644" y="984"/>
                  </a:lnTo>
                  <a:lnTo>
                    <a:pt x="639" y="979"/>
                  </a:lnTo>
                  <a:lnTo>
                    <a:pt x="634" y="979"/>
                  </a:lnTo>
                  <a:lnTo>
                    <a:pt x="625" y="974"/>
                  </a:lnTo>
                  <a:lnTo>
                    <a:pt x="622" y="972"/>
                  </a:lnTo>
                  <a:lnTo>
                    <a:pt x="622" y="972"/>
                  </a:lnTo>
                  <a:lnTo>
                    <a:pt x="622" y="972"/>
                  </a:lnTo>
                  <a:close/>
                  <a:moveTo>
                    <a:pt x="253" y="1258"/>
                  </a:moveTo>
                  <a:lnTo>
                    <a:pt x="253" y="1258"/>
                  </a:lnTo>
                  <a:lnTo>
                    <a:pt x="251" y="1258"/>
                  </a:lnTo>
                  <a:lnTo>
                    <a:pt x="249" y="1253"/>
                  </a:lnTo>
                  <a:lnTo>
                    <a:pt x="244" y="1251"/>
                  </a:lnTo>
                  <a:lnTo>
                    <a:pt x="242" y="1251"/>
                  </a:lnTo>
                  <a:lnTo>
                    <a:pt x="242" y="1248"/>
                  </a:lnTo>
                  <a:lnTo>
                    <a:pt x="242" y="1248"/>
                  </a:lnTo>
                  <a:lnTo>
                    <a:pt x="239" y="1248"/>
                  </a:lnTo>
                  <a:lnTo>
                    <a:pt x="239" y="1248"/>
                  </a:lnTo>
                  <a:lnTo>
                    <a:pt x="237" y="1244"/>
                  </a:lnTo>
                  <a:lnTo>
                    <a:pt x="232" y="1241"/>
                  </a:lnTo>
                  <a:lnTo>
                    <a:pt x="232" y="1239"/>
                  </a:lnTo>
                  <a:lnTo>
                    <a:pt x="237" y="1237"/>
                  </a:lnTo>
                  <a:lnTo>
                    <a:pt x="237" y="1234"/>
                  </a:lnTo>
                  <a:lnTo>
                    <a:pt x="234" y="1232"/>
                  </a:lnTo>
                  <a:lnTo>
                    <a:pt x="232" y="1232"/>
                  </a:lnTo>
                  <a:lnTo>
                    <a:pt x="232" y="1229"/>
                  </a:lnTo>
                  <a:lnTo>
                    <a:pt x="232" y="1232"/>
                  </a:lnTo>
                  <a:lnTo>
                    <a:pt x="230" y="1229"/>
                  </a:lnTo>
                  <a:lnTo>
                    <a:pt x="230" y="1229"/>
                  </a:lnTo>
                  <a:lnTo>
                    <a:pt x="230" y="1227"/>
                  </a:lnTo>
                  <a:lnTo>
                    <a:pt x="230" y="1229"/>
                  </a:lnTo>
                  <a:lnTo>
                    <a:pt x="227" y="1227"/>
                  </a:lnTo>
                  <a:lnTo>
                    <a:pt x="227" y="1225"/>
                  </a:lnTo>
                  <a:lnTo>
                    <a:pt x="225" y="1225"/>
                  </a:lnTo>
                  <a:lnTo>
                    <a:pt x="225" y="1222"/>
                  </a:lnTo>
                  <a:lnTo>
                    <a:pt x="225" y="1220"/>
                  </a:lnTo>
                  <a:lnTo>
                    <a:pt x="223" y="1222"/>
                  </a:lnTo>
                  <a:lnTo>
                    <a:pt x="223" y="1222"/>
                  </a:lnTo>
                  <a:lnTo>
                    <a:pt x="220" y="1222"/>
                  </a:lnTo>
                  <a:lnTo>
                    <a:pt x="218" y="1225"/>
                  </a:lnTo>
                  <a:lnTo>
                    <a:pt x="216" y="1227"/>
                  </a:lnTo>
                  <a:lnTo>
                    <a:pt x="216" y="1225"/>
                  </a:lnTo>
                  <a:lnTo>
                    <a:pt x="213" y="1227"/>
                  </a:lnTo>
                  <a:lnTo>
                    <a:pt x="213" y="1225"/>
                  </a:lnTo>
                  <a:lnTo>
                    <a:pt x="213" y="1225"/>
                  </a:lnTo>
                  <a:lnTo>
                    <a:pt x="211" y="1225"/>
                  </a:lnTo>
                  <a:lnTo>
                    <a:pt x="211" y="1225"/>
                  </a:lnTo>
                  <a:lnTo>
                    <a:pt x="208" y="1225"/>
                  </a:lnTo>
                  <a:lnTo>
                    <a:pt x="211" y="1225"/>
                  </a:lnTo>
                  <a:lnTo>
                    <a:pt x="208" y="1225"/>
                  </a:lnTo>
                  <a:lnTo>
                    <a:pt x="208" y="1222"/>
                  </a:lnTo>
                  <a:lnTo>
                    <a:pt x="208" y="1222"/>
                  </a:lnTo>
                  <a:lnTo>
                    <a:pt x="208" y="1220"/>
                  </a:lnTo>
                  <a:lnTo>
                    <a:pt x="206" y="1218"/>
                  </a:lnTo>
                  <a:lnTo>
                    <a:pt x="208" y="1215"/>
                  </a:lnTo>
                  <a:lnTo>
                    <a:pt x="208" y="1211"/>
                  </a:lnTo>
                  <a:lnTo>
                    <a:pt x="208" y="1208"/>
                  </a:lnTo>
                  <a:lnTo>
                    <a:pt x="208" y="1206"/>
                  </a:lnTo>
                  <a:lnTo>
                    <a:pt x="211" y="1201"/>
                  </a:lnTo>
                  <a:lnTo>
                    <a:pt x="211" y="1199"/>
                  </a:lnTo>
                  <a:lnTo>
                    <a:pt x="211" y="1196"/>
                  </a:lnTo>
                  <a:lnTo>
                    <a:pt x="208" y="1194"/>
                  </a:lnTo>
                  <a:lnTo>
                    <a:pt x="211" y="1194"/>
                  </a:lnTo>
                  <a:lnTo>
                    <a:pt x="213" y="1192"/>
                  </a:lnTo>
                  <a:lnTo>
                    <a:pt x="213" y="1189"/>
                  </a:lnTo>
                  <a:lnTo>
                    <a:pt x="213" y="1187"/>
                  </a:lnTo>
                  <a:lnTo>
                    <a:pt x="208" y="1185"/>
                  </a:lnTo>
                  <a:lnTo>
                    <a:pt x="201" y="1177"/>
                  </a:lnTo>
                  <a:lnTo>
                    <a:pt x="197" y="1177"/>
                  </a:lnTo>
                  <a:lnTo>
                    <a:pt x="194" y="1177"/>
                  </a:lnTo>
                  <a:lnTo>
                    <a:pt x="190" y="1185"/>
                  </a:lnTo>
                  <a:lnTo>
                    <a:pt x="187" y="1185"/>
                  </a:lnTo>
                  <a:lnTo>
                    <a:pt x="187" y="1187"/>
                  </a:lnTo>
                  <a:lnTo>
                    <a:pt x="185" y="1185"/>
                  </a:lnTo>
                  <a:lnTo>
                    <a:pt x="185" y="1185"/>
                  </a:lnTo>
                  <a:lnTo>
                    <a:pt x="180" y="1185"/>
                  </a:lnTo>
                  <a:lnTo>
                    <a:pt x="180" y="1187"/>
                  </a:lnTo>
                  <a:lnTo>
                    <a:pt x="178" y="1187"/>
                  </a:lnTo>
                  <a:lnTo>
                    <a:pt x="178" y="1187"/>
                  </a:lnTo>
                  <a:lnTo>
                    <a:pt x="175" y="1180"/>
                  </a:lnTo>
                  <a:lnTo>
                    <a:pt x="175" y="1180"/>
                  </a:lnTo>
                  <a:lnTo>
                    <a:pt x="173" y="1177"/>
                  </a:lnTo>
                  <a:lnTo>
                    <a:pt x="171" y="1177"/>
                  </a:lnTo>
                  <a:lnTo>
                    <a:pt x="171" y="1180"/>
                  </a:lnTo>
                  <a:lnTo>
                    <a:pt x="168" y="1182"/>
                  </a:lnTo>
                  <a:lnTo>
                    <a:pt x="164" y="1182"/>
                  </a:lnTo>
                  <a:lnTo>
                    <a:pt x="159" y="1182"/>
                  </a:lnTo>
                  <a:lnTo>
                    <a:pt x="159" y="1182"/>
                  </a:lnTo>
                  <a:lnTo>
                    <a:pt x="152" y="1182"/>
                  </a:lnTo>
                  <a:lnTo>
                    <a:pt x="152" y="1182"/>
                  </a:lnTo>
                  <a:lnTo>
                    <a:pt x="149" y="1182"/>
                  </a:lnTo>
                  <a:lnTo>
                    <a:pt x="147" y="1182"/>
                  </a:lnTo>
                  <a:lnTo>
                    <a:pt x="147" y="1182"/>
                  </a:lnTo>
                  <a:lnTo>
                    <a:pt x="142" y="1180"/>
                  </a:lnTo>
                  <a:lnTo>
                    <a:pt x="140" y="1182"/>
                  </a:lnTo>
                  <a:lnTo>
                    <a:pt x="140" y="1185"/>
                  </a:lnTo>
                  <a:lnTo>
                    <a:pt x="142" y="1185"/>
                  </a:lnTo>
                  <a:lnTo>
                    <a:pt x="142" y="1187"/>
                  </a:lnTo>
                  <a:lnTo>
                    <a:pt x="142" y="1187"/>
                  </a:lnTo>
                  <a:lnTo>
                    <a:pt x="140" y="1187"/>
                  </a:lnTo>
                  <a:lnTo>
                    <a:pt x="137" y="1185"/>
                  </a:lnTo>
                  <a:lnTo>
                    <a:pt x="135" y="1185"/>
                  </a:lnTo>
                  <a:lnTo>
                    <a:pt x="137" y="1185"/>
                  </a:lnTo>
                  <a:lnTo>
                    <a:pt x="130" y="1182"/>
                  </a:lnTo>
                  <a:lnTo>
                    <a:pt x="130" y="1182"/>
                  </a:lnTo>
                  <a:lnTo>
                    <a:pt x="128" y="1180"/>
                  </a:lnTo>
                  <a:lnTo>
                    <a:pt x="126" y="1177"/>
                  </a:lnTo>
                  <a:lnTo>
                    <a:pt x="123" y="1177"/>
                  </a:lnTo>
                  <a:lnTo>
                    <a:pt x="121" y="1175"/>
                  </a:lnTo>
                  <a:lnTo>
                    <a:pt x="119" y="1173"/>
                  </a:lnTo>
                  <a:lnTo>
                    <a:pt x="109" y="1177"/>
                  </a:lnTo>
                  <a:lnTo>
                    <a:pt x="109" y="1175"/>
                  </a:lnTo>
                  <a:lnTo>
                    <a:pt x="109" y="1175"/>
                  </a:lnTo>
                  <a:lnTo>
                    <a:pt x="111" y="1175"/>
                  </a:lnTo>
                  <a:lnTo>
                    <a:pt x="119" y="1170"/>
                  </a:lnTo>
                  <a:lnTo>
                    <a:pt x="121" y="1170"/>
                  </a:lnTo>
                  <a:lnTo>
                    <a:pt x="128" y="1170"/>
                  </a:lnTo>
                  <a:lnTo>
                    <a:pt x="128" y="1170"/>
                  </a:lnTo>
                  <a:lnTo>
                    <a:pt x="130" y="1173"/>
                  </a:lnTo>
                  <a:lnTo>
                    <a:pt x="133" y="1170"/>
                  </a:lnTo>
                  <a:lnTo>
                    <a:pt x="133" y="1168"/>
                  </a:lnTo>
                  <a:lnTo>
                    <a:pt x="137" y="1166"/>
                  </a:lnTo>
                  <a:lnTo>
                    <a:pt x="142" y="1161"/>
                  </a:lnTo>
                  <a:lnTo>
                    <a:pt x="145" y="1156"/>
                  </a:lnTo>
                  <a:lnTo>
                    <a:pt x="145" y="1154"/>
                  </a:lnTo>
                  <a:lnTo>
                    <a:pt x="142" y="1151"/>
                  </a:lnTo>
                  <a:lnTo>
                    <a:pt x="142" y="1147"/>
                  </a:lnTo>
                  <a:lnTo>
                    <a:pt x="142" y="1144"/>
                  </a:lnTo>
                  <a:lnTo>
                    <a:pt x="142" y="1142"/>
                  </a:lnTo>
                  <a:lnTo>
                    <a:pt x="145" y="1144"/>
                  </a:lnTo>
                  <a:lnTo>
                    <a:pt x="147" y="1144"/>
                  </a:lnTo>
                  <a:lnTo>
                    <a:pt x="149" y="1147"/>
                  </a:lnTo>
                  <a:lnTo>
                    <a:pt x="152" y="1149"/>
                  </a:lnTo>
                  <a:lnTo>
                    <a:pt x="156" y="1149"/>
                  </a:lnTo>
                  <a:lnTo>
                    <a:pt x="161" y="1149"/>
                  </a:lnTo>
                  <a:lnTo>
                    <a:pt x="164" y="1149"/>
                  </a:lnTo>
                  <a:lnTo>
                    <a:pt x="164" y="1149"/>
                  </a:lnTo>
                  <a:lnTo>
                    <a:pt x="166" y="1154"/>
                  </a:lnTo>
                  <a:lnTo>
                    <a:pt x="171" y="1156"/>
                  </a:lnTo>
                  <a:lnTo>
                    <a:pt x="171" y="1156"/>
                  </a:lnTo>
                  <a:lnTo>
                    <a:pt x="173" y="1154"/>
                  </a:lnTo>
                  <a:lnTo>
                    <a:pt x="175" y="1154"/>
                  </a:lnTo>
                  <a:lnTo>
                    <a:pt x="178" y="1154"/>
                  </a:lnTo>
                  <a:lnTo>
                    <a:pt x="180" y="1154"/>
                  </a:lnTo>
                  <a:lnTo>
                    <a:pt x="185" y="1156"/>
                  </a:lnTo>
                  <a:lnTo>
                    <a:pt x="187" y="1154"/>
                  </a:lnTo>
                  <a:lnTo>
                    <a:pt x="187" y="1151"/>
                  </a:lnTo>
                  <a:lnTo>
                    <a:pt x="187" y="1149"/>
                  </a:lnTo>
                  <a:lnTo>
                    <a:pt x="187" y="1147"/>
                  </a:lnTo>
                  <a:lnTo>
                    <a:pt x="190" y="1147"/>
                  </a:lnTo>
                  <a:lnTo>
                    <a:pt x="192" y="1144"/>
                  </a:lnTo>
                  <a:lnTo>
                    <a:pt x="194" y="1144"/>
                  </a:lnTo>
                  <a:lnTo>
                    <a:pt x="194" y="1142"/>
                  </a:lnTo>
                  <a:lnTo>
                    <a:pt x="194" y="1140"/>
                  </a:lnTo>
                  <a:lnTo>
                    <a:pt x="197" y="1137"/>
                  </a:lnTo>
                  <a:lnTo>
                    <a:pt x="199" y="1137"/>
                  </a:lnTo>
                  <a:lnTo>
                    <a:pt x="199" y="1137"/>
                  </a:lnTo>
                  <a:lnTo>
                    <a:pt x="199" y="1137"/>
                  </a:lnTo>
                  <a:lnTo>
                    <a:pt x="201" y="1135"/>
                  </a:lnTo>
                  <a:lnTo>
                    <a:pt x="201" y="1137"/>
                  </a:lnTo>
                  <a:lnTo>
                    <a:pt x="204" y="1135"/>
                  </a:lnTo>
                  <a:lnTo>
                    <a:pt x="204" y="1135"/>
                  </a:lnTo>
                  <a:lnTo>
                    <a:pt x="204" y="1135"/>
                  </a:lnTo>
                  <a:lnTo>
                    <a:pt x="206" y="1135"/>
                  </a:lnTo>
                  <a:lnTo>
                    <a:pt x="206" y="1135"/>
                  </a:lnTo>
                  <a:lnTo>
                    <a:pt x="213" y="1135"/>
                  </a:lnTo>
                  <a:lnTo>
                    <a:pt x="216" y="1137"/>
                  </a:lnTo>
                  <a:lnTo>
                    <a:pt x="220" y="1144"/>
                  </a:lnTo>
                  <a:lnTo>
                    <a:pt x="220" y="1144"/>
                  </a:lnTo>
                  <a:lnTo>
                    <a:pt x="223" y="1147"/>
                  </a:lnTo>
                  <a:lnTo>
                    <a:pt x="227" y="1142"/>
                  </a:lnTo>
                  <a:lnTo>
                    <a:pt x="230" y="1142"/>
                  </a:lnTo>
                  <a:lnTo>
                    <a:pt x="232" y="1144"/>
                  </a:lnTo>
                  <a:lnTo>
                    <a:pt x="234" y="1142"/>
                  </a:lnTo>
                  <a:lnTo>
                    <a:pt x="239" y="1144"/>
                  </a:lnTo>
                  <a:lnTo>
                    <a:pt x="239" y="1144"/>
                  </a:lnTo>
                  <a:lnTo>
                    <a:pt x="242" y="1142"/>
                  </a:lnTo>
                  <a:lnTo>
                    <a:pt x="242" y="1140"/>
                  </a:lnTo>
                  <a:lnTo>
                    <a:pt x="242" y="1137"/>
                  </a:lnTo>
                  <a:lnTo>
                    <a:pt x="244" y="1137"/>
                  </a:lnTo>
                  <a:lnTo>
                    <a:pt x="246" y="1137"/>
                  </a:lnTo>
                  <a:lnTo>
                    <a:pt x="246" y="1135"/>
                  </a:lnTo>
                  <a:lnTo>
                    <a:pt x="246" y="1130"/>
                  </a:lnTo>
                  <a:lnTo>
                    <a:pt x="246" y="1130"/>
                  </a:lnTo>
                  <a:lnTo>
                    <a:pt x="249" y="1130"/>
                  </a:lnTo>
                  <a:lnTo>
                    <a:pt x="249" y="1133"/>
                  </a:lnTo>
                  <a:lnTo>
                    <a:pt x="251" y="1135"/>
                  </a:lnTo>
                  <a:lnTo>
                    <a:pt x="253" y="1140"/>
                  </a:lnTo>
                  <a:lnTo>
                    <a:pt x="256" y="1140"/>
                  </a:lnTo>
                  <a:lnTo>
                    <a:pt x="260" y="1144"/>
                  </a:lnTo>
                  <a:lnTo>
                    <a:pt x="263" y="1144"/>
                  </a:lnTo>
                  <a:lnTo>
                    <a:pt x="265" y="1149"/>
                  </a:lnTo>
                  <a:lnTo>
                    <a:pt x="263" y="1154"/>
                  </a:lnTo>
                  <a:lnTo>
                    <a:pt x="265" y="1154"/>
                  </a:lnTo>
                  <a:lnTo>
                    <a:pt x="268" y="1156"/>
                  </a:lnTo>
                  <a:lnTo>
                    <a:pt x="270" y="1159"/>
                  </a:lnTo>
                  <a:lnTo>
                    <a:pt x="268" y="1161"/>
                  </a:lnTo>
                  <a:lnTo>
                    <a:pt x="265" y="1161"/>
                  </a:lnTo>
                  <a:lnTo>
                    <a:pt x="265" y="1161"/>
                  </a:lnTo>
                  <a:lnTo>
                    <a:pt x="265" y="1161"/>
                  </a:lnTo>
                  <a:lnTo>
                    <a:pt x="263" y="1163"/>
                  </a:lnTo>
                  <a:lnTo>
                    <a:pt x="260" y="1161"/>
                  </a:lnTo>
                  <a:lnTo>
                    <a:pt x="258" y="1163"/>
                  </a:lnTo>
                  <a:lnTo>
                    <a:pt x="256" y="1163"/>
                  </a:lnTo>
                  <a:lnTo>
                    <a:pt x="256" y="1163"/>
                  </a:lnTo>
                  <a:lnTo>
                    <a:pt x="256" y="1163"/>
                  </a:lnTo>
                  <a:lnTo>
                    <a:pt x="253" y="1163"/>
                  </a:lnTo>
                  <a:lnTo>
                    <a:pt x="258" y="1166"/>
                  </a:lnTo>
                  <a:lnTo>
                    <a:pt x="258" y="1168"/>
                  </a:lnTo>
                  <a:lnTo>
                    <a:pt x="258" y="1170"/>
                  </a:lnTo>
                  <a:lnTo>
                    <a:pt x="258" y="1170"/>
                  </a:lnTo>
                  <a:lnTo>
                    <a:pt x="256" y="1173"/>
                  </a:lnTo>
                  <a:lnTo>
                    <a:pt x="256" y="1173"/>
                  </a:lnTo>
                  <a:lnTo>
                    <a:pt x="258" y="1175"/>
                  </a:lnTo>
                  <a:lnTo>
                    <a:pt x="256" y="1175"/>
                  </a:lnTo>
                  <a:lnTo>
                    <a:pt x="256" y="1177"/>
                  </a:lnTo>
                  <a:lnTo>
                    <a:pt x="256" y="1177"/>
                  </a:lnTo>
                  <a:lnTo>
                    <a:pt x="258" y="1177"/>
                  </a:lnTo>
                  <a:lnTo>
                    <a:pt x="258" y="1185"/>
                  </a:lnTo>
                  <a:lnTo>
                    <a:pt x="258" y="1187"/>
                  </a:lnTo>
                  <a:lnTo>
                    <a:pt x="253" y="1189"/>
                  </a:lnTo>
                  <a:lnTo>
                    <a:pt x="253" y="1192"/>
                  </a:lnTo>
                  <a:lnTo>
                    <a:pt x="256" y="1194"/>
                  </a:lnTo>
                  <a:lnTo>
                    <a:pt x="251" y="1194"/>
                  </a:lnTo>
                  <a:lnTo>
                    <a:pt x="251" y="1194"/>
                  </a:lnTo>
                  <a:lnTo>
                    <a:pt x="253" y="1196"/>
                  </a:lnTo>
                  <a:lnTo>
                    <a:pt x="256" y="1196"/>
                  </a:lnTo>
                  <a:lnTo>
                    <a:pt x="258" y="1196"/>
                  </a:lnTo>
                  <a:lnTo>
                    <a:pt x="260" y="1199"/>
                  </a:lnTo>
                  <a:lnTo>
                    <a:pt x="260" y="1199"/>
                  </a:lnTo>
                  <a:lnTo>
                    <a:pt x="260" y="1196"/>
                  </a:lnTo>
                  <a:lnTo>
                    <a:pt x="258" y="1194"/>
                  </a:lnTo>
                  <a:lnTo>
                    <a:pt x="256" y="1192"/>
                  </a:lnTo>
                  <a:lnTo>
                    <a:pt x="256" y="1192"/>
                  </a:lnTo>
                  <a:lnTo>
                    <a:pt x="260" y="1189"/>
                  </a:lnTo>
                  <a:lnTo>
                    <a:pt x="263" y="1187"/>
                  </a:lnTo>
                  <a:lnTo>
                    <a:pt x="263" y="1187"/>
                  </a:lnTo>
                  <a:lnTo>
                    <a:pt x="260" y="1185"/>
                  </a:lnTo>
                  <a:lnTo>
                    <a:pt x="260" y="1182"/>
                  </a:lnTo>
                  <a:lnTo>
                    <a:pt x="263" y="1182"/>
                  </a:lnTo>
                  <a:lnTo>
                    <a:pt x="263" y="1185"/>
                  </a:lnTo>
                  <a:lnTo>
                    <a:pt x="270" y="1187"/>
                  </a:lnTo>
                  <a:lnTo>
                    <a:pt x="270" y="1185"/>
                  </a:lnTo>
                  <a:lnTo>
                    <a:pt x="272" y="1187"/>
                  </a:lnTo>
                  <a:lnTo>
                    <a:pt x="272" y="1185"/>
                  </a:lnTo>
                  <a:lnTo>
                    <a:pt x="275" y="1185"/>
                  </a:lnTo>
                  <a:lnTo>
                    <a:pt x="277" y="1185"/>
                  </a:lnTo>
                  <a:lnTo>
                    <a:pt x="275" y="1185"/>
                  </a:lnTo>
                  <a:lnTo>
                    <a:pt x="275" y="1185"/>
                  </a:lnTo>
                  <a:lnTo>
                    <a:pt x="275" y="1187"/>
                  </a:lnTo>
                  <a:lnTo>
                    <a:pt x="275" y="1187"/>
                  </a:lnTo>
                  <a:lnTo>
                    <a:pt x="275" y="1187"/>
                  </a:lnTo>
                  <a:lnTo>
                    <a:pt x="275" y="1187"/>
                  </a:lnTo>
                  <a:lnTo>
                    <a:pt x="272" y="1187"/>
                  </a:lnTo>
                  <a:lnTo>
                    <a:pt x="272" y="1189"/>
                  </a:lnTo>
                  <a:lnTo>
                    <a:pt x="270" y="1189"/>
                  </a:lnTo>
                  <a:lnTo>
                    <a:pt x="270" y="1192"/>
                  </a:lnTo>
                  <a:lnTo>
                    <a:pt x="270" y="1192"/>
                  </a:lnTo>
                  <a:lnTo>
                    <a:pt x="270" y="1194"/>
                  </a:lnTo>
                  <a:lnTo>
                    <a:pt x="272" y="1192"/>
                  </a:lnTo>
                  <a:lnTo>
                    <a:pt x="272" y="1194"/>
                  </a:lnTo>
                  <a:lnTo>
                    <a:pt x="270" y="1194"/>
                  </a:lnTo>
                  <a:lnTo>
                    <a:pt x="270" y="1196"/>
                  </a:lnTo>
                  <a:lnTo>
                    <a:pt x="272" y="1201"/>
                  </a:lnTo>
                  <a:lnTo>
                    <a:pt x="270" y="1203"/>
                  </a:lnTo>
                  <a:lnTo>
                    <a:pt x="268" y="1208"/>
                  </a:lnTo>
                  <a:lnTo>
                    <a:pt x="268" y="1206"/>
                  </a:lnTo>
                  <a:lnTo>
                    <a:pt x="268" y="1203"/>
                  </a:lnTo>
                  <a:lnTo>
                    <a:pt x="265" y="1203"/>
                  </a:lnTo>
                  <a:lnTo>
                    <a:pt x="265" y="1208"/>
                  </a:lnTo>
                  <a:lnTo>
                    <a:pt x="263" y="1208"/>
                  </a:lnTo>
                  <a:lnTo>
                    <a:pt x="263" y="1211"/>
                  </a:lnTo>
                  <a:lnTo>
                    <a:pt x="265" y="1211"/>
                  </a:lnTo>
                  <a:lnTo>
                    <a:pt x="268" y="1211"/>
                  </a:lnTo>
                  <a:lnTo>
                    <a:pt x="270" y="1211"/>
                  </a:lnTo>
                  <a:lnTo>
                    <a:pt x="272" y="1211"/>
                  </a:lnTo>
                  <a:lnTo>
                    <a:pt x="268" y="1215"/>
                  </a:lnTo>
                  <a:lnTo>
                    <a:pt x="268" y="1218"/>
                  </a:lnTo>
                  <a:lnTo>
                    <a:pt x="265" y="1218"/>
                  </a:lnTo>
                  <a:lnTo>
                    <a:pt x="263" y="1220"/>
                  </a:lnTo>
                  <a:lnTo>
                    <a:pt x="263" y="1222"/>
                  </a:lnTo>
                  <a:lnTo>
                    <a:pt x="263" y="1222"/>
                  </a:lnTo>
                  <a:lnTo>
                    <a:pt x="265" y="1220"/>
                  </a:lnTo>
                  <a:lnTo>
                    <a:pt x="265" y="1220"/>
                  </a:lnTo>
                  <a:lnTo>
                    <a:pt x="265" y="1222"/>
                  </a:lnTo>
                  <a:lnTo>
                    <a:pt x="268" y="1222"/>
                  </a:lnTo>
                  <a:lnTo>
                    <a:pt x="265" y="1225"/>
                  </a:lnTo>
                  <a:lnTo>
                    <a:pt x="263" y="1225"/>
                  </a:lnTo>
                  <a:lnTo>
                    <a:pt x="263" y="1225"/>
                  </a:lnTo>
                  <a:lnTo>
                    <a:pt x="260" y="1225"/>
                  </a:lnTo>
                  <a:lnTo>
                    <a:pt x="258" y="1227"/>
                  </a:lnTo>
                  <a:lnTo>
                    <a:pt x="256" y="1227"/>
                  </a:lnTo>
                  <a:lnTo>
                    <a:pt x="256" y="1229"/>
                  </a:lnTo>
                  <a:lnTo>
                    <a:pt x="256" y="1229"/>
                  </a:lnTo>
                  <a:lnTo>
                    <a:pt x="258" y="1229"/>
                  </a:lnTo>
                  <a:lnTo>
                    <a:pt x="260" y="1229"/>
                  </a:lnTo>
                  <a:lnTo>
                    <a:pt x="263" y="1229"/>
                  </a:lnTo>
                  <a:lnTo>
                    <a:pt x="263" y="1232"/>
                  </a:lnTo>
                  <a:lnTo>
                    <a:pt x="265" y="1239"/>
                  </a:lnTo>
                  <a:lnTo>
                    <a:pt x="265" y="1244"/>
                  </a:lnTo>
                  <a:lnTo>
                    <a:pt x="260" y="1248"/>
                  </a:lnTo>
                  <a:lnTo>
                    <a:pt x="260" y="1251"/>
                  </a:lnTo>
                  <a:lnTo>
                    <a:pt x="260" y="1255"/>
                  </a:lnTo>
                  <a:lnTo>
                    <a:pt x="260" y="1258"/>
                  </a:lnTo>
                  <a:lnTo>
                    <a:pt x="258" y="1258"/>
                  </a:lnTo>
                  <a:lnTo>
                    <a:pt x="258" y="1258"/>
                  </a:lnTo>
                  <a:lnTo>
                    <a:pt x="253" y="1258"/>
                  </a:lnTo>
                  <a:close/>
                  <a:moveTo>
                    <a:pt x="286" y="1154"/>
                  </a:moveTo>
                  <a:lnTo>
                    <a:pt x="289" y="1154"/>
                  </a:lnTo>
                  <a:lnTo>
                    <a:pt x="289" y="1156"/>
                  </a:lnTo>
                  <a:lnTo>
                    <a:pt x="286" y="1154"/>
                  </a:lnTo>
                  <a:lnTo>
                    <a:pt x="286" y="1156"/>
                  </a:lnTo>
                  <a:lnTo>
                    <a:pt x="286" y="1161"/>
                  </a:lnTo>
                  <a:lnTo>
                    <a:pt x="286" y="1163"/>
                  </a:lnTo>
                  <a:lnTo>
                    <a:pt x="286" y="1168"/>
                  </a:lnTo>
                  <a:lnTo>
                    <a:pt x="286" y="1168"/>
                  </a:lnTo>
                  <a:lnTo>
                    <a:pt x="284" y="1166"/>
                  </a:lnTo>
                  <a:lnTo>
                    <a:pt x="284" y="1166"/>
                  </a:lnTo>
                  <a:lnTo>
                    <a:pt x="284" y="1163"/>
                  </a:lnTo>
                  <a:lnTo>
                    <a:pt x="284" y="1163"/>
                  </a:lnTo>
                  <a:lnTo>
                    <a:pt x="279" y="1163"/>
                  </a:lnTo>
                  <a:lnTo>
                    <a:pt x="279" y="1166"/>
                  </a:lnTo>
                  <a:lnTo>
                    <a:pt x="279" y="1166"/>
                  </a:lnTo>
                  <a:lnTo>
                    <a:pt x="277" y="1163"/>
                  </a:lnTo>
                  <a:lnTo>
                    <a:pt x="279" y="1161"/>
                  </a:lnTo>
                  <a:lnTo>
                    <a:pt x="277" y="1161"/>
                  </a:lnTo>
                  <a:lnTo>
                    <a:pt x="277" y="1163"/>
                  </a:lnTo>
                  <a:lnTo>
                    <a:pt x="277" y="1161"/>
                  </a:lnTo>
                  <a:lnTo>
                    <a:pt x="277" y="1161"/>
                  </a:lnTo>
                  <a:lnTo>
                    <a:pt x="277" y="1163"/>
                  </a:lnTo>
                  <a:lnTo>
                    <a:pt x="277" y="1166"/>
                  </a:lnTo>
                  <a:lnTo>
                    <a:pt x="279" y="1168"/>
                  </a:lnTo>
                  <a:lnTo>
                    <a:pt x="275" y="1168"/>
                  </a:lnTo>
                  <a:lnTo>
                    <a:pt x="275" y="1168"/>
                  </a:lnTo>
                  <a:lnTo>
                    <a:pt x="275" y="1163"/>
                  </a:lnTo>
                  <a:lnTo>
                    <a:pt x="272" y="1163"/>
                  </a:lnTo>
                  <a:lnTo>
                    <a:pt x="272" y="1161"/>
                  </a:lnTo>
                  <a:lnTo>
                    <a:pt x="270" y="1159"/>
                  </a:lnTo>
                  <a:lnTo>
                    <a:pt x="272" y="1159"/>
                  </a:lnTo>
                  <a:lnTo>
                    <a:pt x="275" y="1159"/>
                  </a:lnTo>
                  <a:lnTo>
                    <a:pt x="275" y="1156"/>
                  </a:lnTo>
                  <a:lnTo>
                    <a:pt x="279" y="1154"/>
                  </a:lnTo>
                  <a:lnTo>
                    <a:pt x="284" y="1154"/>
                  </a:lnTo>
                  <a:lnTo>
                    <a:pt x="286" y="1154"/>
                  </a:lnTo>
                  <a:close/>
                  <a:moveTo>
                    <a:pt x="296" y="1161"/>
                  </a:moveTo>
                  <a:lnTo>
                    <a:pt x="296" y="1159"/>
                  </a:lnTo>
                  <a:lnTo>
                    <a:pt x="298" y="1159"/>
                  </a:lnTo>
                  <a:lnTo>
                    <a:pt x="298" y="1161"/>
                  </a:lnTo>
                  <a:lnTo>
                    <a:pt x="301" y="1161"/>
                  </a:lnTo>
                  <a:lnTo>
                    <a:pt x="301" y="1161"/>
                  </a:lnTo>
                  <a:lnTo>
                    <a:pt x="303" y="1163"/>
                  </a:lnTo>
                  <a:lnTo>
                    <a:pt x="305" y="1170"/>
                  </a:lnTo>
                  <a:lnTo>
                    <a:pt x="303" y="1175"/>
                  </a:lnTo>
                  <a:lnTo>
                    <a:pt x="303" y="1177"/>
                  </a:lnTo>
                  <a:lnTo>
                    <a:pt x="298" y="1180"/>
                  </a:lnTo>
                  <a:lnTo>
                    <a:pt x="296" y="1180"/>
                  </a:lnTo>
                  <a:lnTo>
                    <a:pt x="296" y="1180"/>
                  </a:lnTo>
                  <a:lnTo>
                    <a:pt x="296" y="1180"/>
                  </a:lnTo>
                  <a:lnTo>
                    <a:pt x="296" y="1177"/>
                  </a:lnTo>
                  <a:lnTo>
                    <a:pt x="296" y="1175"/>
                  </a:lnTo>
                  <a:lnTo>
                    <a:pt x="298" y="1175"/>
                  </a:lnTo>
                  <a:lnTo>
                    <a:pt x="298" y="1175"/>
                  </a:lnTo>
                  <a:lnTo>
                    <a:pt x="296" y="1170"/>
                  </a:lnTo>
                  <a:lnTo>
                    <a:pt x="294" y="1168"/>
                  </a:lnTo>
                  <a:lnTo>
                    <a:pt x="296" y="1166"/>
                  </a:lnTo>
                  <a:lnTo>
                    <a:pt x="294" y="1163"/>
                  </a:lnTo>
                  <a:lnTo>
                    <a:pt x="298" y="1166"/>
                  </a:lnTo>
                  <a:lnTo>
                    <a:pt x="298" y="1163"/>
                  </a:lnTo>
                  <a:lnTo>
                    <a:pt x="298" y="1163"/>
                  </a:lnTo>
                  <a:lnTo>
                    <a:pt x="298" y="1161"/>
                  </a:lnTo>
                  <a:lnTo>
                    <a:pt x="296" y="1161"/>
                  </a:lnTo>
                  <a:close/>
                  <a:moveTo>
                    <a:pt x="260" y="1272"/>
                  </a:moveTo>
                  <a:lnTo>
                    <a:pt x="260" y="1272"/>
                  </a:lnTo>
                  <a:lnTo>
                    <a:pt x="258" y="1272"/>
                  </a:lnTo>
                  <a:lnTo>
                    <a:pt x="256" y="1270"/>
                  </a:lnTo>
                  <a:lnTo>
                    <a:pt x="256" y="1270"/>
                  </a:lnTo>
                  <a:lnTo>
                    <a:pt x="256" y="1267"/>
                  </a:lnTo>
                  <a:lnTo>
                    <a:pt x="256" y="1267"/>
                  </a:lnTo>
                  <a:lnTo>
                    <a:pt x="256" y="1265"/>
                  </a:lnTo>
                  <a:lnTo>
                    <a:pt x="256" y="1265"/>
                  </a:lnTo>
                  <a:lnTo>
                    <a:pt x="253" y="1265"/>
                  </a:lnTo>
                  <a:lnTo>
                    <a:pt x="253" y="1265"/>
                  </a:lnTo>
                  <a:lnTo>
                    <a:pt x="251" y="1265"/>
                  </a:lnTo>
                  <a:lnTo>
                    <a:pt x="251" y="1265"/>
                  </a:lnTo>
                  <a:lnTo>
                    <a:pt x="251" y="1265"/>
                  </a:lnTo>
                  <a:lnTo>
                    <a:pt x="251" y="1263"/>
                  </a:lnTo>
                  <a:lnTo>
                    <a:pt x="251" y="1260"/>
                  </a:lnTo>
                  <a:lnTo>
                    <a:pt x="251" y="1260"/>
                  </a:lnTo>
                  <a:lnTo>
                    <a:pt x="251" y="1260"/>
                  </a:lnTo>
                  <a:lnTo>
                    <a:pt x="253" y="1260"/>
                  </a:lnTo>
                  <a:lnTo>
                    <a:pt x="256" y="1260"/>
                  </a:lnTo>
                  <a:lnTo>
                    <a:pt x="258" y="1263"/>
                  </a:lnTo>
                  <a:lnTo>
                    <a:pt x="260" y="1265"/>
                  </a:lnTo>
                  <a:lnTo>
                    <a:pt x="260" y="1265"/>
                  </a:lnTo>
                  <a:lnTo>
                    <a:pt x="260" y="1265"/>
                  </a:lnTo>
                  <a:lnTo>
                    <a:pt x="260" y="1267"/>
                  </a:lnTo>
                  <a:lnTo>
                    <a:pt x="260" y="1272"/>
                  </a:lnTo>
                  <a:close/>
                  <a:moveTo>
                    <a:pt x="208" y="1329"/>
                  </a:moveTo>
                  <a:lnTo>
                    <a:pt x="208" y="1329"/>
                  </a:lnTo>
                  <a:lnTo>
                    <a:pt x="208" y="1326"/>
                  </a:lnTo>
                  <a:lnTo>
                    <a:pt x="208" y="1326"/>
                  </a:lnTo>
                  <a:lnTo>
                    <a:pt x="211" y="1324"/>
                  </a:lnTo>
                  <a:lnTo>
                    <a:pt x="211" y="1324"/>
                  </a:lnTo>
                  <a:lnTo>
                    <a:pt x="213" y="1322"/>
                  </a:lnTo>
                  <a:lnTo>
                    <a:pt x="211" y="1319"/>
                  </a:lnTo>
                  <a:lnTo>
                    <a:pt x="211" y="1319"/>
                  </a:lnTo>
                  <a:lnTo>
                    <a:pt x="211" y="1317"/>
                  </a:lnTo>
                  <a:lnTo>
                    <a:pt x="213" y="1317"/>
                  </a:lnTo>
                  <a:lnTo>
                    <a:pt x="216" y="1315"/>
                  </a:lnTo>
                  <a:lnTo>
                    <a:pt x="216" y="1317"/>
                  </a:lnTo>
                  <a:lnTo>
                    <a:pt x="216" y="1317"/>
                  </a:lnTo>
                  <a:lnTo>
                    <a:pt x="218" y="1317"/>
                  </a:lnTo>
                  <a:lnTo>
                    <a:pt x="218" y="1315"/>
                  </a:lnTo>
                  <a:lnTo>
                    <a:pt x="220" y="1312"/>
                  </a:lnTo>
                  <a:lnTo>
                    <a:pt x="223" y="1310"/>
                  </a:lnTo>
                  <a:lnTo>
                    <a:pt x="227" y="1310"/>
                  </a:lnTo>
                  <a:lnTo>
                    <a:pt x="237" y="1307"/>
                  </a:lnTo>
                  <a:lnTo>
                    <a:pt x="237" y="1305"/>
                  </a:lnTo>
                  <a:lnTo>
                    <a:pt x="237" y="1305"/>
                  </a:lnTo>
                  <a:lnTo>
                    <a:pt x="239" y="1303"/>
                  </a:lnTo>
                  <a:lnTo>
                    <a:pt x="242" y="1300"/>
                  </a:lnTo>
                  <a:lnTo>
                    <a:pt x="242" y="1298"/>
                  </a:lnTo>
                  <a:lnTo>
                    <a:pt x="244" y="1298"/>
                  </a:lnTo>
                  <a:lnTo>
                    <a:pt x="246" y="1298"/>
                  </a:lnTo>
                  <a:lnTo>
                    <a:pt x="246" y="1300"/>
                  </a:lnTo>
                  <a:lnTo>
                    <a:pt x="249" y="1303"/>
                  </a:lnTo>
                  <a:lnTo>
                    <a:pt x="251" y="1307"/>
                  </a:lnTo>
                  <a:lnTo>
                    <a:pt x="251" y="1310"/>
                  </a:lnTo>
                  <a:lnTo>
                    <a:pt x="253" y="1310"/>
                  </a:lnTo>
                  <a:lnTo>
                    <a:pt x="258" y="1310"/>
                  </a:lnTo>
                  <a:lnTo>
                    <a:pt x="258" y="1310"/>
                  </a:lnTo>
                  <a:lnTo>
                    <a:pt x="258" y="1310"/>
                  </a:lnTo>
                  <a:lnTo>
                    <a:pt x="260" y="1312"/>
                  </a:lnTo>
                  <a:lnTo>
                    <a:pt x="263" y="1315"/>
                  </a:lnTo>
                  <a:lnTo>
                    <a:pt x="260" y="1315"/>
                  </a:lnTo>
                  <a:lnTo>
                    <a:pt x="260" y="1317"/>
                  </a:lnTo>
                  <a:lnTo>
                    <a:pt x="258" y="1319"/>
                  </a:lnTo>
                  <a:lnTo>
                    <a:pt x="258" y="1319"/>
                  </a:lnTo>
                  <a:lnTo>
                    <a:pt x="258" y="1322"/>
                  </a:lnTo>
                  <a:lnTo>
                    <a:pt x="256" y="1322"/>
                  </a:lnTo>
                  <a:lnTo>
                    <a:pt x="253" y="1324"/>
                  </a:lnTo>
                  <a:lnTo>
                    <a:pt x="251" y="1324"/>
                  </a:lnTo>
                  <a:lnTo>
                    <a:pt x="246" y="1326"/>
                  </a:lnTo>
                  <a:lnTo>
                    <a:pt x="246" y="1326"/>
                  </a:lnTo>
                  <a:lnTo>
                    <a:pt x="237" y="1329"/>
                  </a:lnTo>
                  <a:lnTo>
                    <a:pt x="234" y="1326"/>
                  </a:lnTo>
                  <a:lnTo>
                    <a:pt x="227" y="1329"/>
                  </a:lnTo>
                  <a:lnTo>
                    <a:pt x="225" y="1329"/>
                  </a:lnTo>
                  <a:lnTo>
                    <a:pt x="223" y="1326"/>
                  </a:lnTo>
                  <a:lnTo>
                    <a:pt x="216" y="1329"/>
                  </a:lnTo>
                  <a:lnTo>
                    <a:pt x="216" y="1329"/>
                  </a:lnTo>
                  <a:lnTo>
                    <a:pt x="213" y="1329"/>
                  </a:lnTo>
                  <a:lnTo>
                    <a:pt x="213" y="1326"/>
                  </a:lnTo>
                  <a:lnTo>
                    <a:pt x="213" y="1329"/>
                  </a:lnTo>
                  <a:lnTo>
                    <a:pt x="211" y="1326"/>
                  </a:lnTo>
                  <a:lnTo>
                    <a:pt x="208" y="1329"/>
                  </a:lnTo>
                  <a:close/>
                  <a:moveTo>
                    <a:pt x="208" y="1329"/>
                  </a:moveTo>
                  <a:lnTo>
                    <a:pt x="208" y="1331"/>
                  </a:lnTo>
                  <a:lnTo>
                    <a:pt x="206" y="1331"/>
                  </a:lnTo>
                  <a:lnTo>
                    <a:pt x="206" y="1329"/>
                  </a:lnTo>
                  <a:lnTo>
                    <a:pt x="208" y="1329"/>
                  </a:lnTo>
                  <a:close/>
                  <a:moveTo>
                    <a:pt x="149" y="1544"/>
                  </a:moveTo>
                  <a:lnTo>
                    <a:pt x="152" y="1542"/>
                  </a:lnTo>
                  <a:lnTo>
                    <a:pt x="154" y="1542"/>
                  </a:lnTo>
                  <a:lnTo>
                    <a:pt x="149" y="1542"/>
                  </a:lnTo>
                  <a:lnTo>
                    <a:pt x="149" y="1537"/>
                  </a:lnTo>
                  <a:lnTo>
                    <a:pt x="147" y="1537"/>
                  </a:lnTo>
                  <a:lnTo>
                    <a:pt x="147" y="1537"/>
                  </a:lnTo>
                  <a:lnTo>
                    <a:pt x="154" y="1534"/>
                  </a:lnTo>
                  <a:lnTo>
                    <a:pt x="154" y="1534"/>
                  </a:lnTo>
                  <a:lnTo>
                    <a:pt x="159" y="1534"/>
                  </a:lnTo>
                  <a:lnTo>
                    <a:pt x="161" y="1539"/>
                  </a:lnTo>
                  <a:lnTo>
                    <a:pt x="161" y="1544"/>
                  </a:lnTo>
                  <a:lnTo>
                    <a:pt x="159" y="1544"/>
                  </a:lnTo>
                  <a:lnTo>
                    <a:pt x="154" y="1546"/>
                  </a:lnTo>
                  <a:lnTo>
                    <a:pt x="152" y="1546"/>
                  </a:lnTo>
                  <a:lnTo>
                    <a:pt x="149" y="1544"/>
                  </a:lnTo>
                  <a:lnTo>
                    <a:pt x="149" y="1544"/>
                  </a:lnTo>
                  <a:close/>
                  <a:moveTo>
                    <a:pt x="156" y="1558"/>
                  </a:moveTo>
                  <a:lnTo>
                    <a:pt x="156" y="1556"/>
                  </a:lnTo>
                  <a:lnTo>
                    <a:pt x="156" y="1553"/>
                  </a:lnTo>
                  <a:lnTo>
                    <a:pt x="159" y="1553"/>
                  </a:lnTo>
                  <a:lnTo>
                    <a:pt x="164" y="1553"/>
                  </a:lnTo>
                  <a:lnTo>
                    <a:pt x="164" y="1556"/>
                  </a:lnTo>
                  <a:lnTo>
                    <a:pt x="161" y="1556"/>
                  </a:lnTo>
                  <a:lnTo>
                    <a:pt x="161" y="1558"/>
                  </a:lnTo>
                  <a:lnTo>
                    <a:pt x="159" y="1558"/>
                  </a:lnTo>
                  <a:lnTo>
                    <a:pt x="156" y="1558"/>
                  </a:lnTo>
                  <a:close/>
                  <a:moveTo>
                    <a:pt x="164" y="1565"/>
                  </a:moveTo>
                  <a:lnTo>
                    <a:pt x="156" y="1565"/>
                  </a:lnTo>
                  <a:lnTo>
                    <a:pt x="156" y="1565"/>
                  </a:lnTo>
                  <a:lnTo>
                    <a:pt x="156" y="1563"/>
                  </a:lnTo>
                  <a:lnTo>
                    <a:pt x="161" y="1560"/>
                  </a:lnTo>
                  <a:lnTo>
                    <a:pt x="164" y="1563"/>
                  </a:lnTo>
                  <a:lnTo>
                    <a:pt x="166" y="1563"/>
                  </a:lnTo>
                  <a:lnTo>
                    <a:pt x="168" y="1565"/>
                  </a:lnTo>
                  <a:lnTo>
                    <a:pt x="164" y="1565"/>
                  </a:lnTo>
                  <a:lnTo>
                    <a:pt x="164" y="1565"/>
                  </a:lnTo>
                  <a:lnTo>
                    <a:pt x="164" y="1565"/>
                  </a:lnTo>
                  <a:close/>
                  <a:moveTo>
                    <a:pt x="282" y="1664"/>
                  </a:moveTo>
                  <a:lnTo>
                    <a:pt x="279" y="1662"/>
                  </a:lnTo>
                  <a:lnTo>
                    <a:pt x="279" y="1660"/>
                  </a:lnTo>
                  <a:lnTo>
                    <a:pt x="279" y="1657"/>
                  </a:lnTo>
                  <a:lnTo>
                    <a:pt x="279" y="1655"/>
                  </a:lnTo>
                  <a:lnTo>
                    <a:pt x="282" y="1655"/>
                  </a:lnTo>
                  <a:lnTo>
                    <a:pt x="279" y="1653"/>
                  </a:lnTo>
                  <a:lnTo>
                    <a:pt x="282" y="1653"/>
                  </a:lnTo>
                  <a:lnTo>
                    <a:pt x="282" y="1650"/>
                  </a:lnTo>
                  <a:lnTo>
                    <a:pt x="279" y="1650"/>
                  </a:lnTo>
                  <a:lnTo>
                    <a:pt x="279" y="1650"/>
                  </a:lnTo>
                  <a:lnTo>
                    <a:pt x="279" y="1648"/>
                  </a:lnTo>
                  <a:lnTo>
                    <a:pt x="279" y="1646"/>
                  </a:lnTo>
                  <a:lnTo>
                    <a:pt x="277" y="1646"/>
                  </a:lnTo>
                  <a:lnTo>
                    <a:pt x="277" y="1643"/>
                  </a:lnTo>
                  <a:lnTo>
                    <a:pt x="279" y="1641"/>
                  </a:lnTo>
                  <a:lnTo>
                    <a:pt x="277" y="1638"/>
                  </a:lnTo>
                  <a:lnTo>
                    <a:pt x="277" y="1638"/>
                  </a:lnTo>
                  <a:lnTo>
                    <a:pt x="277" y="1636"/>
                  </a:lnTo>
                  <a:lnTo>
                    <a:pt x="279" y="1636"/>
                  </a:lnTo>
                  <a:lnTo>
                    <a:pt x="279" y="1636"/>
                  </a:lnTo>
                  <a:lnTo>
                    <a:pt x="279" y="1636"/>
                  </a:lnTo>
                  <a:lnTo>
                    <a:pt x="279" y="1634"/>
                  </a:lnTo>
                  <a:lnTo>
                    <a:pt x="279" y="1634"/>
                  </a:lnTo>
                  <a:lnTo>
                    <a:pt x="282" y="1631"/>
                  </a:lnTo>
                  <a:lnTo>
                    <a:pt x="282" y="1631"/>
                  </a:lnTo>
                  <a:lnTo>
                    <a:pt x="282" y="1634"/>
                  </a:lnTo>
                  <a:lnTo>
                    <a:pt x="284" y="1634"/>
                  </a:lnTo>
                  <a:lnTo>
                    <a:pt x="284" y="1636"/>
                  </a:lnTo>
                  <a:lnTo>
                    <a:pt x="284" y="1638"/>
                  </a:lnTo>
                  <a:lnTo>
                    <a:pt x="284" y="1638"/>
                  </a:lnTo>
                  <a:lnTo>
                    <a:pt x="284" y="1641"/>
                  </a:lnTo>
                  <a:lnTo>
                    <a:pt x="284" y="1643"/>
                  </a:lnTo>
                  <a:lnTo>
                    <a:pt x="282" y="1643"/>
                  </a:lnTo>
                  <a:lnTo>
                    <a:pt x="279" y="1643"/>
                  </a:lnTo>
                  <a:lnTo>
                    <a:pt x="284" y="1643"/>
                  </a:lnTo>
                  <a:lnTo>
                    <a:pt x="286" y="1646"/>
                  </a:lnTo>
                  <a:lnTo>
                    <a:pt x="286" y="1646"/>
                  </a:lnTo>
                  <a:lnTo>
                    <a:pt x="286" y="1648"/>
                  </a:lnTo>
                  <a:lnTo>
                    <a:pt x="289" y="1650"/>
                  </a:lnTo>
                  <a:lnTo>
                    <a:pt x="289" y="1650"/>
                  </a:lnTo>
                  <a:lnTo>
                    <a:pt x="286" y="1653"/>
                  </a:lnTo>
                  <a:lnTo>
                    <a:pt x="284" y="1653"/>
                  </a:lnTo>
                  <a:lnTo>
                    <a:pt x="282" y="1653"/>
                  </a:lnTo>
                  <a:lnTo>
                    <a:pt x="282" y="1653"/>
                  </a:lnTo>
                  <a:lnTo>
                    <a:pt x="282" y="1655"/>
                  </a:lnTo>
                  <a:lnTo>
                    <a:pt x="286" y="1657"/>
                  </a:lnTo>
                  <a:lnTo>
                    <a:pt x="286" y="1662"/>
                  </a:lnTo>
                  <a:lnTo>
                    <a:pt x="286" y="1664"/>
                  </a:lnTo>
                  <a:lnTo>
                    <a:pt x="286" y="1664"/>
                  </a:lnTo>
                  <a:lnTo>
                    <a:pt x="284" y="1667"/>
                  </a:lnTo>
                  <a:lnTo>
                    <a:pt x="282" y="1664"/>
                  </a:lnTo>
                  <a:close/>
                  <a:moveTo>
                    <a:pt x="2117" y="1660"/>
                  </a:moveTo>
                  <a:lnTo>
                    <a:pt x="2117" y="1662"/>
                  </a:lnTo>
                  <a:lnTo>
                    <a:pt x="2114" y="1662"/>
                  </a:lnTo>
                  <a:lnTo>
                    <a:pt x="2110" y="1664"/>
                  </a:lnTo>
                  <a:lnTo>
                    <a:pt x="2105" y="1667"/>
                  </a:lnTo>
                  <a:lnTo>
                    <a:pt x="2098" y="1674"/>
                  </a:lnTo>
                  <a:lnTo>
                    <a:pt x="2093" y="1679"/>
                  </a:lnTo>
                  <a:lnTo>
                    <a:pt x="2091" y="1683"/>
                  </a:lnTo>
                  <a:lnTo>
                    <a:pt x="2088" y="1681"/>
                  </a:lnTo>
                  <a:lnTo>
                    <a:pt x="2088" y="1679"/>
                  </a:lnTo>
                  <a:lnTo>
                    <a:pt x="2093" y="1672"/>
                  </a:lnTo>
                  <a:lnTo>
                    <a:pt x="2096" y="1669"/>
                  </a:lnTo>
                  <a:lnTo>
                    <a:pt x="2098" y="1669"/>
                  </a:lnTo>
                  <a:lnTo>
                    <a:pt x="2098" y="1669"/>
                  </a:lnTo>
                  <a:lnTo>
                    <a:pt x="2100" y="1667"/>
                  </a:lnTo>
                  <a:lnTo>
                    <a:pt x="2103" y="1667"/>
                  </a:lnTo>
                  <a:lnTo>
                    <a:pt x="2107" y="1662"/>
                  </a:lnTo>
                  <a:lnTo>
                    <a:pt x="2110" y="1662"/>
                  </a:lnTo>
                  <a:lnTo>
                    <a:pt x="2112" y="1662"/>
                  </a:lnTo>
                  <a:lnTo>
                    <a:pt x="2117" y="1660"/>
                  </a:lnTo>
                  <a:close/>
                  <a:moveTo>
                    <a:pt x="402" y="1719"/>
                  </a:moveTo>
                  <a:lnTo>
                    <a:pt x="405" y="1714"/>
                  </a:lnTo>
                  <a:lnTo>
                    <a:pt x="407" y="1712"/>
                  </a:lnTo>
                  <a:lnTo>
                    <a:pt x="409" y="1712"/>
                  </a:lnTo>
                  <a:lnTo>
                    <a:pt x="412" y="1712"/>
                  </a:lnTo>
                  <a:lnTo>
                    <a:pt x="412" y="1712"/>
                  </a:lnTo>
                  <a:lnTo>
                    <a:pt x="412" y="1714"/>
                  </a:lnTo>
                  <a:lnTo>
                    <a:pt x="412" y="1714"/>
                  </a:lnTo>
                  <a:lnTo>
                    <a:pt x="409" y="1716"/>
                  </a:lnTo>
                  <a:lnTo>
                    <a:pt x="409" y="1716"/>
                  </a:lnTo>
                  <a:lnTo>
                    <a:pt x="412" y="1716"/>
                  </a:lnTo>
                  <a:lnTo>
                    <a:pt x="414" y="1719"/>
                  </a:lnTo>
                  <a:lnTo>
                    <a:pt x="414" y="1719"/>
                  </a:lnTo>
                  <a:lnTo>
                    <a:pt x="417" y="1719"/>
                  </a:lnTo>
                  <a:lnTo>
                    <a:pt x="414" y="1721"/>
                  </a:lnTo>
                  <a:lnTo>
                    <a:pt x="414" y="1719"/>
                  </a:lnTo>
                  <a:lnTo>
                    <a:pt x="412" y="1721"/>
                  </a:lnTo>
                  <a:lnTo>
                    <a:pt x="412" y="1721"/>
                  </a:lnTo>
                  <a:lnTo>
                    <a:pt x="412" y="1719"/>
                  </a:lnTo>
                  <a:lnTo>
                    <a:pt x="409" y="1719"/>
                  </a:lnTo>
                  <a:lnTo>
                    <a:pt x="407" y="1719"/>
                  </a:lnTo>
                  <a:lnTo>
                    <a:pt x="405" y="1719"/>
                  </a:lnTo>
                  <a:lnTo>
                    <a:pt x="402" y="1719"/>
                  </a:lnTo>
                  <a:close/>
                  <a:moveTo>
                    <a:pt x="383" y="1742"/>
                  </a:moveTo>
                  <a:lnTo>
                    <a:pt x="381" y="1740"/>
                  </a:lnTo>
                  <a:lnTo>
                    <a:pt x="379" y="1740"/>
                  </a:lnTo>
                  <a:lnTo>
                    <a:pt x="379" y="1738"/>
                  </a:lnTo>
                  <a:lnTo>
                    <a:pt x="376" y="1740"/>
                  </a:lnTo>
                  <a:lnTo>
                    <a:pt x="374" y="1735"/>
                  </a:lnTo>
                  <a:lnTo>
                    <a:pt x="376" y="1735"/>
                  </a:lnTo>
                  <a:lnTo>
                    <a:pt x="379" y="1738"/>
                  </a:lnTo>
                  <a:lnTo>
                    <a:pt x="383" y="1738"/>
                  </a:lnTo>
                  <a:lnTo>
                    <a:pt x="383" y="1738"/>
                  </a:lnTo>
                  <a:lnTo>
                    <a:pt x="383" y="1738"/>
                  </a:lnTo>
                  <a:lnTo>
                    <a:pt x="383" y="1735"/>
                  </a:lnTo>
                  <a:lnTo>
                    <a:pt x="381" y="1733"/>
                  </a:lnTo>
                  <a:lnTo>
                    <a:pt x="376" y="1733"/>
                  </a:lnTo>
                  <a:lnTo>
                    <a:pt x="374" y="1731"/>
                  </a:lnTo>
                  <a:lnTo>
                    <a:pt x="376" y="1724"/>
                  </a:lnTo>
                  <a:lnTo>
                    <a:pt x="379" y="1724"/>
                  </a:lnTo>
                  <a:lnTo>
                    <a:pt x="386" y="1719"/>
                  </a:lnTo>
                  <a:lnTo>
                    <a:pt x="388" y="1719"/>
                  </a:lnTo>
                  <a:lnTo>
                    <a:pt x="393" y="1721"/>
                  </a:lnTo>
                  <a:lnTo>
                    <a:pt x="393" y="1724"/>
                  </a:lnTo>
                  <a:lnTo>
                    <a:pt x="393" y="1721"/>
                  </a:lnTo>
                  <a:lnTo>
                    <a:pt x="395" y="1724"/>
                  </a:lnTo>
                  <a:lnTo>
                    <a:pt x="398" y="1724"/>
                  </a:lnTo>
                  <a:lnTo>
                    <a:pt x="400" y="1726"/>
                  </a:lnTo>
                  <a:lnTo>
                    <a:pt x="400" y="1726"/>
                  </a:lnTo>
                  <a:lnTo>
                    <a:pt x="402" y="1728"/>
                  </a:lnTo>
                  <a:lnTo>
                    <a:pt x="405" y="1726"/>
                  </a:lnTo>
                  <a:lnTo>
                    <a:pt x="405" y="1724"/>
                  </a:lnTo>
                  <a:lnTo>
                    <a:pt x="407" y="1726"/>
                  </a:lnTo>
                  <a:lnTo>
                    <a:pt x="409" y="1726"/>
                  </a:lnTo>
                  <a:lnTo>
                    <a:pt x="409" y="1724"/>
                  </a:lnTo>
                  <a:lnTo>
                    <a:pt x="412" y="1728"/>
                  </a:lnTo>
                  <a:lnTo>
                    <a:pt x="412" y="1728"/>
                  </a:lnTo>
                  <a:lnTo>
                    <a:pt x="414" y="1731"/>
                  </a:lnTo>
                  <a:lnTo>
                    <a:pt x="412" y="1733"/>
                  </a:lnTo>
                  <a:lnTo>
                    <a:pt x="409" y="1731"/>
                  </a:lnTo>
                  <a:lnTo>
                    <a:pt x="407" y="1733"/>
                  </a:lnTo>
                  <a:lnTo>
                    <a:pt x="405" y="1733"/>
                  </a:lnTo>
                  <a:lnTo>
                    <a:pt x="405" y="1733"/>
                  </a:lnTo>
                  <a:lnTo>
                    <a:pt x="402" y="1735"/>
                  </a:lnTo>
                  <a:lnTo>
                    <a:pt x="402" y="1738"/>
                  </a:lnTo>
                  <a:lnTo>
                    <a:pt x="398" y="1735"/>
                  </a:lnTo>
                  <a:lnTo>
                    <a:pt x="393" y="1738"/>
                  </a:lnTo>
                  <a:lnTo>
                    <a:pt x="391" y="1738"/>
                  </a:lnTo>
                  <a:lnTo>
                    <a:pt x="388" y="1738"/>
                  </a:lnTo>
                  <a:lnTo>
                    <a:pt x="386" y="1735"/>
                  </a:lnTo>
                  <a:lnTo>
                    <a:pt x="386" y="1738"/>
                  </a:lnTo>
                  <a:lnTo>
                    <a:pt x="386" y="1738"/>
                  </a:lnTo>
                  <a:lnTo>
                    <a:pt x="386" y="1740"/>
                  </a:lnTo>
                  <a:lnTo>
                    <a:pt x="386" y="1740"/>
                  </a:lnTo>
                  <a:lnTo>
                    <a:pt x="386" y="1742"/>
                  </a:lnTo>
                  <a:lnTo>
                    <a:pt x="383" y="1745"/>
                  </a:lnTo>
                  <a:lnTo>
                    <a:pt x="383" y="1742"/>
                  </a:lnTo>
                  <a:close/>
                  <a:moveTo>
                    <a:pt x="391" y="1787"/>
                  </a:moveTo>
                  <a:lnTo>
                    <a:pt x="391" y="1787"/>
                  </a:lnTo>
                  <a:lnTo>
                    <a:pt x="388" y="1787"/>
                  </a:lnTo>
                  <a:lnTo>
                    <a:pt x="388" y="1785"/>
                  </a:lnTo>
                  <a:lnTo>
                    <a:pt x="391" y="1785"/>
                  </a:lnTo>
                  <a:lnTo>
                    <a:pt x="391" y="1785"/>
                  </a:lnTo>
                  <a:lnTo>
                    <a:pt x="386" y="1785"/>
                  </a:lnTo>
                  <a:lnTo>
                    <a:pt x="383" y="1785"/>
                  </a:lnTo>
                  <a:lnTo>
                    <a:pt x="383" y="1785"/>
                  </a:lnTo>
                  <a:lnTo>
                    <a:pt x="381" y="1785"/>
                  </a:lnTo>
                  <a:lnTo>
                    <a:pt x="379" y="1787"/>
                  </a:lnTo>
                  <a:lnTo>
                    <a:pt x="379" y="1785"/>
                  </a:lnTo>
                  <a:lnTo>
                    <a:pt x="376" y="1780"/>
                  </a:lnTo>
                  <a:lnTo>
                    <a:pt x="376" y="1780"/>
                  </a:lnTo>
                  <a:lnTo>
                    <a:pt x="374" y="1780"/>
                  </a:lnTo>
                  <a:lnTo>
                    <a:pt x="374" y="1780"/>
                  </a:lnTo>
                  <a:lnTo>
                    <a:pt x="372" y="1778"/>
                  </a:lnTo>
                  <a:lnTo>
                    <a:pt x="374" y="1780"/>
                  </a:lnTo>
                  <a:lnTo>
                    <a:pt x="374" y="1778"/>
                  </a:lnTo>
                  <a:lnTo>
                    <a:pt x="372" y="1778"/>
                  </a:lnTo>
                  <a:lnTo>
                    <a:pt x="374" y="1776"/>
                  </a:lnTo>
                  <a:lnTo>
                    <a:pt x="372" y="1773"/>
                  </a:lnTo>
                  <a:lnTo>
                    <a:pt x="372" y="1773"/>
                  </a:lnTo>
                  <a:lnTo>
                    <a:pt x="372" y="1771"/>
                  </a:lnTo>
                  <a:lnTo>
                    <a:pt x="374" y="1773"/>
                  </a:lnTo>
                  <a:lnTo>
                    <a:pt x="374" y="1771"/>
                  </a:lnTo>
                  <a:lnTo>
                    <a:pt x="379" y="1768"/>
                  </a:lnTo>
                  <a:lnTo>
                    <a:pt x="379" y="1766"/>
                  </a:lnTo>
                  <a:lnTo>
                    <a:pt x="379" y="1766"/>
                  </a:lnTo>
                  <a:lnTo>
                    <a:pt x="376" y="1766"/>
                  </a:lnTo>
                  <a:lnTo>
                    <a:pt x="376" y="1764"/>
                  </a:lnTo>
                  <a:lnTo>
                    <a:pt x="374" y="1766"/>
                  </a:lnTo>
                  <a:lnTo>
                    <a:pt x="372" y="1764"/>
                  </a:lnTo>
                  <a:lnTo>
                    <a:pt x="372" y="1764"/>
                  </a:lnTo>
                  <a:lnTo>
                    <a:pt x="372" y="1764"/>
                  </a:lnTo>
                  <a:lnTo>
                    <a:pt x="372" y="1764"/>
                  </a:lnTo>
                  <a:lnTo>
                    <a:pt x="369" y="1761"/>
                  </a:lnTo>
                  <a:lnTo>
                    <a:pt x="369" y="1757"/>
                  </a:lnTo>
                  <a:lnTo>
                    <a:pt x="369" y="1757"/>
                  </a:lnTo>
                  <a:lnTo>
                    <a:pt x="372" y="1754"/>
                  </a:lnTo>
                  <a:lnTo>
                    <a:pt x="376" y="1754"/>
                  </a:lnTo>
                  <a:lnTo>
                    <a:pt x="379" y="1754"/>
                  </a:lnTo>
                  <a:lnTo>
                    <a:pt x="381" y="1754"/>
                  </a:lnTo>
                  <a:lnTo>
                    <a:pt x="379" y="1752"/>
                  </a:lnTo>
                  <a:lnTo>
                    <a:pt x="383" y="1752"/>
                  </a:lnTo>
                  <a:lnTo>
                    <a:pt x="383" y="1752"/>
                  </a:lnTo>
                  <a:lnTo>
                    <a:pt x="386" y="1752"/>
                  </a:lnTo>
                  <a:lnTo>
                    <a:pt x="388" y="1752"/>
                  </a:lnTo>
                  <a:lnTo>
                    <a:pt x="388" y="1750"/>
                  </a:lnTo>
                  <a:lnTo>
                    <a:pt x="388" y="1747"/>
                  </a:lnTo>
                  <a:lnTo>
                    <a:pt x="388" y="1747"/>
                  </a:lnTo>
                  <a:lnTo>
                    <a:pt x="388" y="1747"/>
                  </a:lnTo>
                  <a:lnTo>
                    <a:pt x="388" y="1747"/>
                  </a:lnTo>
                  <a:lnTo>
                    <a:pt x="388" y="1742"/>
                  </a:lnTo>
                  <a:lnTo>
                    <a:pt x="391" y="1742"/>
                  </a:lnTo>
                  <a:lnTo>
                    <a:pt x="393" y="1745"/>
                  </a:lnTo>
                  <a:lnTo>
                    <a:pt x="395" y="1742"/>
                  </a:lnTo>
                  <a:lnTo>
                    <a:pt x="398" y="1742"/>
                  </a:lnTo>
                  <a:lnTo>
                    <a:pt x="398" y="1742"/>
                  </a:lnTo>
                  <a:lnTo>
                    <a:pt x="398" y="1742"/>
                  </a:lnTo>
                  <a:lnTo>
                    <a:pt x="398" y="1740"/>
                  </a:lnTo>
                  <a:lnTo>
                    <a:pt x="400" y="1740"/>
                  </a:lnTo>
                  <a:lnTo>
                    <a:pt x="402" y="1742"/>
                  </a:lnTo>
                  <a:lnTo>
                    <a:pt x="402" y="1742"/>
                  </a:lnTo>
                  <a:lnTo>
                    <a:pt x="402" y="1745"/>
                  </a:lnTo>
                  <a:lnTo>
                    <a:pt x="405" y="1745"/>
                  </a:lnTo>
                  <a:lnTo>
                    <a:pt x="405" y="1747"/>
                  </a:lnTo>
                  <a:lnTo>
                    <a:pt x="405" y="1750"/>
                  </a:lnTo>
                  <a:lnTo>
                    <a:pt x="402" y="1750"/>
                  </a:lnTo>
                  <a:lnTo>
                    <a:pt x="400" y="1747"/>
                  </a:lnTo>
                  <a:lnTo>
                    <a:pt x="398" y="1747"/>
                  </a:lnTo>
                  <a:lnTo>
                    <a:pt x="398" y="1747"/>
                  </a:lnTo>
                  <a:lnTo>
                    <a:pt x="400" y="1754"/>
                  </a:lnTo>
                  <a:lnTo>
                    <a:pt x="402" y="1757"/>
                  </a:lnTo>
                  <a:lnTo>
                    <a:pt x="405" y="1757"/>
                  </a:lnTo>
                  <a:lnTo>
                    <a:pt x="407" y="1757"/>
                  </a:lnTo>
                  <a:lnTo>
                    <a:pt x="407" y="1764"/>
                  </a:lnTo>
                  <a:lnTo>
                    <a:pt x="407" y="1773"/>
                  </a:lnTo>
                  <a:lnTo>
                    <a:pt x="407" y="1778"/>
                  </a:lnTo>
                  <a:lnTo>
                    <a:pt x="402" y="1780"/>
                  </a:lnTo>
                  <a:lnTo>
                    <a:pt x="405" y="1783"/>
                  </a:lnTo>
                  <a:lnTo>
                    <a:pt x="405" y="1785"/>
                  </a:lnTo>
                  <a:lnTo>
                    <a:pt x="402" y="1785"/>
                  </a:lnTo>
                  <a:lnTo>
                    <a:pt x="400" y="1787"/>
                  </a:lnTo>
                  <a:lnTo>
                    <a:pt x="398" y="1787"/>
                  </a:lnTo>
                  <a:lnTo>
                    <a:pt x="395" y="1787"/>
                  </a:lnTo>
                  <a:lnTo>
                    <a:pt x="391" y="1787"/>
                  </a:lnTo>
                  <a:close/>
                  <a:moveTo>
                    <a:pt x="369" y="1783"/>
                  </a:moveTo>
                  <a:lnTo>
                    <a:pt x="369" y="1785"/>
                  </a:lnTo>
                  <a:lnTo>
                    <a:pt x="369" y="1785"/>
                  </a:lnTo>
                  <a:lnTo>
                    <a:pt x="369" y="1785"/>
                  </a:lnTo>
                  <a:lnTo>
                    <a:pt x="369" y="1785"/>
                  </a:lnTo>
                  <a:lnTo>
                    <a:pt x="365" y="1783"/>
                  </a:lnTo>
                  <a:lnTo>
                    <a:pt x="362" y="1783"/>
                  </a:lnTo>
                  <a:lnTo>
                    <a:pt x="362" y="1783"/>
                  </a:lnTo>
                  <a:lnTo>
                    <a:pt x="362" y="1785"/>
                  </a:lnTo>
                  <a:lnTo>
                    <a:pt x="360" y="1783"/>
                  </a:lnTo>
                  <a:lnTo>
                    <a:pt x="355" y="1783"/>
                  </a:lnTo>
                  <a:lnTo>
                    <a:pt x="353" y="1783"/>
                  </a:lnTo>
                  <a:lnTo>
                    <a:pt x="353" y="1785"/>
                  </a:lnTo>
                  <a:lnTo>
                    <a:pt x="350" y="1785"/>
                  </a:lnTo>
                  <a:lnTo>
                    <a:pt x="350" y="1783"/>
                  </a:lnTo>
                  <a:lnTo>
                    <a:pt x="350" y="1785"/>
                  </a:lnTo>
                  <a:lnTo>
                    <a:pt x="350" y="1783"/>
                  </a:lnTo>
                  <a:lnTo>
                    <a:pt x="350" y="1783"/>
                  </a:lnTo>
                  <a:lnTo>
                    <a:pt x="353" y="1780"/>
                  </a:lnTo>
                  <a:lnTo>
                    <a:pt x="353" y="1780"/>
                  </a:lnTo>
                  <a:lnTo>
                    <a:pt x="355" y="1780"/>
                  </a:lnTo>
                  <a:lnTo>
                    <a:pt x="353" y="1783"/>
                  </a:lnTo>
                  <a:lnTo>
                    <a:pt x="353" y="1783"/>
                  </a:lnTo>
                  <a:lnTo>
                    <a:pt x="357" y="1783"/>
                  </a:lnTo>
                  <a:lnTo>
                    <a:pt x="357" y="1780"/>
                  </a:lnTo>
                  <a:lnTo>
                    <a:pt x="360" y="1778"/>
                  </a:lnTo>
                  <a:lnTo>
                    <a:pt x="360" y="1778"/>
                  </a:lnTo>
                  <a:lnTo>
                    <a:pt x="357" y="1778"/>
                  </a:lnTo>
                  <a:lnTo>
                    <a:pt x="360" y="1778"/>
                  </a:lnTo>
                  <a:lnTo>
                    <a:pt x="357" y="1776"/>
                  </a:lnTo>
                  <a:lnTo>
                    <a:pt x="360" y="1773"/>
                  </a:lnTo>
                  <a:lnTo>
                    <a:pt x="360" y="1776"/>
                  </a:lnTo>
                  <a:lnTo>
                    <a:pt x="360" y="1776"/>
                  </a:lnTo>
                  <a:lnTo>
                    <a:pt x="357" y="1771"/>
                  </a:lnTo>
                  <a:lnTo>
                    <a:pt x="357" y="1771"/>
                  </a:lnTo>
                  <a:lnTo>
                    <a:pt x="360" y="1768"/>
                  </a:lnTo>
                  <a:lnTo>
                    <a:pt x="362" y="1771"/>
                  </a:lnTo>
                  <a:lnTo>
                    <a:pt x="365" y="1768"/>
                  </a:lnTo>
                  <a:lnTo>
                    <a:pt x="367" y="1768"/>
                  </a:lnTo>
                  <a:lnTo>
                    <a:pt x="367" y="1768"/>
                  </a:lnTo>
                  <a:lnTo>
                    <a:pt x="369" y="1771"/>
                  </a:lnTo>
                  <a:lnTo>
                    <a:pt x="367" y="1778"/>
                  </a:lnTo>
                  <a:lnTo>
                    <a:pt x="369" y="1783"/>
                  </a:lnTo>
                  <a:close/>
                  <a:moveTo>
                    <a:pt x="409" y="1889"/>
                  </a:moveTo>
                  <a:lnTo>
                    <a:pt x="409" y="1891"/>
                  </a:lnTo>
                  <a:lnTo>
                    <a:pt x="409" y="1896"/>
                  </a:lnTo>
                  <a:lnTo>
                    <a:pt x="409" y="1898"/>
                  </a:lnTo>
                  <a:lnTo>
                    <a:pt x="402" y="1896"/>
                  </a:lnTo>
                  <a:lnTo>
                    <a:pt x="398" y="1894"/>
                  </a:lnTo>
                  <a:lnTo>
                    <a:pt x="395" y="1891"/>
                  </a:lnTo>
                  <a:lnTo>
                    <a:pt x="388" y="1887"/>
                  </a:lnTo>
                  <a:lnTo>
                    <a:pt x="386" y="1884"/>
                  </a:lnTo>
                  <a:lnTo>
                    <a:pt x="386" y="1887"/>
                  </a:lnTo>
                  <a:lnTo>
                    <a:pt x="383" y="1882"/>
                  </a:lnTo>
                  <a:lnTo>
                    <a:pt x="381" y="1882"/>
                  </a:lnTo>
                  <a:lnTo>
                    <a:pt x="376" y="1882"/>
                  </a:lnTo>
                  <a:lnTo>
                    <a:pt x="374" y="1882"/>
                  </a:lnTo>
                  <a:lnTo>
                    <a:pt x="372" y="1880"/>
                  </a:lnTo>
                  <a:lnTo>
                    <a:pt x="372" y="1880"/>
                  </a:lnTo>
                  <a:lnTo>
                    <a:pt x="372" y="1880"/>
                  </a:lnTo>
                  <a:lnTo>
                    <a:pt x="369" y="1877"/>
                  </a:lnTo>
                  <a:lnTo>
                    <a:pt x="365" y="1877"/>
                  </a:lnTo>
                  <a:lnTo>
                    <a:pt x="365" y="1875"/>
                  </a:lnTo>
                  <a:lnTo>
                    <a:pt x="360" y="1875"/>
                  </a:lnTo>
                  <a:lnTo>
                    <a:pt x="357" y="1875"/>
                  </a:lnTo>
                  <a:lnTo>
                    <a:pt x="355" y="1870"/>
                  </a:lnTo>
                  <a:lnTo>
                    <a:pt x="353" y="1870"/>
                  </a:lnTo>
                  <a:lnTo>
                    <a:pt x="350" y="1868"/>
                  </a:lnTo>
                  <a:lnTo>
                    <a:pt x="348" y="1868"/>
                  </a:lnTo>
                  <a:lnTo>
                    <a:pt x="343" y="1868"/>
                  </a:lnTo>
                  <a:lnTo>
                    <a:pt x="341" y="1865"/>
                  </a:lnTo>
                  <a:lnTo>
                    <a:pt x="336" y="1865"/>
                  </a:lnTo>
                  <a:lnTo>
                    <a:pt x="331" y="1863"/>
                  </a:lnTo>
                  <a:lnTo>
                    <a:pt x="329" y="1863"/>
                  </a:lnTo>
                  <a:lnTo>
                    <a:pt x="322" y="1858"/>
                  </a:lnTo>
                  <a:lnTo>
                    <a:pt x="317" y="1858"/>
                  </a:lnTo>
                  <a:lnTo>
                    <a:pt x="317" y="1856"/>
                  </a:lnTo>
                  <a:lnTo>
                    <a:pt x="317" y="1854"/>
                  </a:lnTo>
                  <a:lnTo>
                    <a:pt x="320" y="1854"/>
                  </a:lnTo>
                  <a:lnTo>
                    <a:pt x="320" y="1851"/>
                  </a:lnTo>
                  <a:lnTo>
                    <a:pt x="322" y="1851"/>
                  </a:lnTo>
                  <a:lnTo>
                    <a:pt x="327" y="1849"/>
                  </a:lnTo>
                  <a:lnTo>
                    <a:pt x="329" y="1846"/>
                  </a:lnTo>
                  <a:lnTo>
                    <a:pt x="339" y="1846"/>
                  </a:lnTo>
                  <a:lnTo>
                    <a:pt x="343" y="1851"/>
                  </a:lnTo>
                  <a:lnTo>
                    <a:pt x="346" y="1849"/>
                  </a:lnTo>
                  <a:lnTo>
                    <a:pt x="348" y="1851"/>
                  </a:lnTo>
                  <a:lnTo>
                    <a:pt x="348" y="1849"/>
                  </a:lnTo>
                  <a:lnTo>
                    <a:pt x="350" y="1851"/>
                  </a:lnTo>
                  <a:lnTo>
                    <a:pt x="353" y="1854"/>
                  </a:lnTo>
                  <a:lnTo>
                    <a:pt x="353" y="1858"/>
                  </a:lnTo>
                  <a:lnTo>
                    <a:pt x="353" y="1861"/>
                  </a:lnTo>
                  <a:lnTo>
                    <a:pt x="355" y="1863"/>
                  </a:lnTo>
                  <a:lnTo>
                    <a:pt x="355" y="1863"/>
                  </a:lnTo>
                  <a:lnTo>
                    <a:pt x="355" y="1863"/>
                  </a:lnTo>
                  <a:lnTo>
                    <a:pt x="357" y="1861"/>
                  </a:lnTo>
                  <a:lnTo>
                    <a:pt x="362" y="1858"/>
                  </a:lnTo>
                  <a:lnTo>
                    <a:pt x="365" y="1858"/>
                  </a:lnTo>
                  <a:lnTo>
                    <a:pt x="367" y="1858"/>
                  </a:lnTo>
                  <a:lnTo>
                    <a:pt x="374" y="1858"/>
                  </a:lnTo>
                  <a:lnTo>
                    <a:pt x="374" y="1858"/>
                  </a:lnTo>
                  <a:lnTo>
                    <a:pt x="374" y="1856"/>
                  </a:lnTo>
                  <a:lnTo>
                    <a:pt x="379" y="1856"/>
                  </a:lnTo>
                  <a:lnTo>
                    <a:pt x="381" y="1858"/>
                  </a:lnTo>
                  <a:lnTo>
                    <a:pt x="383" y="1858"/>
                  </a:lnTo>
                  <a:lnTo>
                    <a:pt x="383" y="1858"/>
                  </a:lnTo>
                  <a:lnTo>
                    <a:pt x="386" y="1863"/>
                  </a:lnTo>
                  <a:lnTo>
                    <a:pt x="388" y="1863"/>
                  </a:lnTo>
                  <a:lnTo>
                    <a:pt x="391" y="1861"/>
                  </a:lnTo>
                  <a:lnTo>
                    <a:pt x="393" y="1863"/>
                  </a:lnTo>
                  <a:lnTo>
                    <a:pt x="395" y="1863"/>
                  </a:lnTo>
                  <a:lnTo>
                    <a:pt x="398" y="1863"/>
                  </a:lnTo>
                  <a:lnTo>
                    <a:pt x="398" y="1863"/>
                  </a:lnTo>
                  <a:lnTo>
                    <a:pt x="400" y="1863"/>
                  </a:lnTo>
                  <a:lnTo>
                    <a:pt x="400" y="1863"/>
                  </a:lnTo>
                  <a:lnTo>
                    <a:pt x="402" y="1863"/>
                  </a:lnTo>
                  <a:lnTo>
                    <a:pt x="400" y="1868"/>
                  </a:lnTo>
                  <a:lnTo>
                    <a:pt x="398" y="1868"/>
                  </a:lnTo>
                  <a:lnTo>
                    <a:pt x="398" y="1870"/>
                  </a:lnTo>
                  <a:lnTo>
                    <a:pt x="395" y="1872"/>
                  </a:lnTo>
                  <a:lnTo>
                    <a:pt x="395" y="1872"/>
                  </a:lnTo>
                  <a:lnTo>
                    <a:pt x="393" y="1875"/>
                  </a:lnTo>
                  <a:lnTo>
                    <a:pt x="391" y="1877"/>
                  </a:lnTo>
                  <a:lnTo>
                    <a:pt x="393" y="1877"/>
                  </a:lnTo>
                  <a:lnTo>
                    <a:pt x="395" y="1880"/>
                  </a:lnTo>
                  <a:lnTo>
                    <a:pt x="395" y="1882"/>
                  </a:lnTo>
                  <a:lnTo>
                    <a:pt x="400" y="1884"/>
                  </a:lnTo>
                  <a:lnTo>
                    <a:pt x="400" y="1884"/>
                  </a:lnTo>
                  <a:lnTo>
                    <a:pt x="400" y="1882"/>
                  </a:lnTo>
                  <a:lnTo>
                    <a:pt x="400" y="1882"/>
                  </a:lnTo>
                  <a:lnTo>
                    <a:pt x="402" y="1882"/>
                  </a:lnTo>
                  <a:lnTo>
                    <a:pt x="402" y="1884"/>
                  </a:lnTo>
                  <a:lnTo>
                    <a:pt x="402" y="1884"/>
                  </a:lnTo>
                  <a:lnTo>
                    <a:pt x="402" y="1887"/>
                  </a:lnTo>
                  <a:lnTo>
                    <a:pt x="407" y="1889"/>
                  </a:lnTo>
                  <a:lnTo>
                    <a:pt x="407" y="1887"/>
                  </a:lnTo>
                  <a:lnTo>
                    <a:pt x="409" y="1887"/>
                  </a:lnTo>
                  <a:lnTo>
                    <a:pt x="405" y="1884"/>
                  </a:lnTo>
                  <a:lnTo>
                    <a:pt x="409" y="1884"/>
                  </a:lnTo>
                  <a:lnTo>
                    <a:pt x="412" y="1880"/>
                  </a:lnTo>
                  <a:lnTo>
                    <a:pt x="414" y="1884"/>
                  </a:lnTo>
                  <a:lnTo>
                    <a:pt x="412" y="1887"/>
                  </a:lnTo>
                  <a:lnTo>
                    <a:pt x="412" y="1889"/>
                  </a:lnTo>
                  <a:lnTo>
                    <a:pt x="409" y="1887"/>
                  </a:lnTo>
                  <a:lnTo>
                    <a:pt x="409" y="1889"/>
                  </a:lnTo>
                  <a:close/>
                  <a:moveTo>
                    <a:pt x="426" y="1915"/>
                  </a:moveTo>
                  <a:lnTo>
                    <a:pt x="421" y="1915"/>
                  </a:lnTo>
                  <a:lnTo>
                    <a:pt x="419" y="1913"/>
                  </a:lnTo>
                  <a:lnTo>
                    <a:pt x="419" y="1910"/>
                  </a:lnTo>
                  <a:lnTo>
                    <a:pt x="421" y="1901"/>
                  </a:lnTo>
                  <a:lnTo>
                    <a:pt x="428" y="1896"/>
                  </a:lnTo>
                  <a:lnTo>
                    <a:pt x="428" y="1894"/>
                  </a:lnTo>
                  <a:lnTo>
                    <a:pt x="428" y="1891"/>
                  </a:lnTo>
                  <a:lnTo>
                    <a:pt x="431" y="1889"/>
                  </a:lnTo>
                  <a:lnTo>
                    <a:pt x="433" y="1889"/>
                  </a:lnTo>
                  <a:lnTo>
                    <a:pt x="435" y="1889"/>
                  </a:lnTo>
                  <a:lnTo>
                    <a:pt x="440" y="1887"/>
                  </a:lnTo>
                  <a:lnTo>
                    <a:pt x="443" y="1887"/>
                  </a:lnTo>
                  <a:lnTo>
                    <a:pt x="445" y="1891"/>
                  </a:lnTo>
                  <a:lnTo>
                    <a:pt x="445" y="1894"/>
                  </a:lnTo>
                  <a:lnTo>
                    <a:pt x="445" y="1898"/>
                  </a:lnTo>
                  <a:lnTo>
                    <a:pt x="445" y="1901"/>
                  </a:lnTo>
                  <a:lnTo>
                    <a:pt x="440" y="1903"/>
                  </a:lnTo>
                  <a:lnTo>
                    <a:pt x="440" y="1906"/>
                  </a:lnTo>
                  <a:lnTo>
                    <a:pt x="440" y="1910"/>
                  </a:lnTo>
                  <a:lnTo>
                    <a:pt x="438" y="1910"/>
                  </a:lnTo>
                  <a:lnTo>
                    <a:pt x="428" y="1915"/>
                  </a:lnTo>
                  <a:lnTo>
                    <a:pt x="426" y="1915"/>
                  </a:lnTo>
                  <a:close/>
                  <a:moveTo>
                    <a:pt x="471" y="1924"/>
                  </a:moveTo>
                  <a:lnTo>
                    <a:pt x="469" y="1929"/>
                  </a:lnTo>
                  <a:lnTo>
                    <a:pt x="466" y="1929"/>
                  </a:lnTo>
                  <a:lnTo>
                    <a:pt x="464" y="1932"/>
                  </a:lnTo>
                  <a:lnTo>
                    <a:pt x="461" y="1932"/>
                  </a:lnTo>
                  <a:lnTo>
                    <a:pt x="459" y="1932"/>
                  </a:lnTo>
                  <a:lnTo>
                    <a:pt x="459" y="1932"/>
                  </a:lnTo>
                  <a:lnTo>
                    <a:pt x="457" y="1929"/>
                  </a:lnTo>
                  <a:lnTo>
                    <a:pt x="452" y="1929"/>
                  </a:lnTo>
                  <a:lnTo>
                    <a:pt x="450" y="1929"/>
                  </a:lnTo>
                  <a:lnTo>
                    <a:pt x="450" y="1927"/>
                  </a:lnTo>
                  <a:lnTo>
                    <a:pt x="452" y="1924"/>
                  </a:lnTo>
                  <a:lnTo>
                    <a:pt x="454" y="1920"/>
                  </a:lnTo>
                  <a:lnTo>
                    <a:pt x="454" y="1917"/>
                  </a:lnTo>
                  <a:lnTo>
                    <a:pt x="461" y="1915"/>
                  </a:lnTo>
                  <a:lnTo>
                    <a:pt x="464" y="1915"/>
                  </a:lnTo>
                  <a:lnTo>
                    <a:pt x="466" y="1917"/>
                  </a:lnTo>
                  <a:lnTo>
                    <a:pt x="471" y="1915"/>
                  </a:lnTo>
                  <a:lnTo>
                    <a:pt x="473" y="1917"/>
                  </a:lnTo>
                  <a:lnTo>
                    <a:pt x="476" y="1922"/>
                  </a:lnTo>
                  <a:lnTo>
                    <a:pt x="476" y="1924"/>
                  </a:lnTo>
                  <a:lnTo>
                    <a:pt x="476" y="1924"/>
                  </a:lnTo>
                  <a:lnTo>
                    <a:pt x="473" y="1924"/>
                  </a:lnTo>
                  <a:lnTo>
                    <a:pt x="471" y="1924"/>
                  </a:lnTo>
                  <a:close/>
                  <a:moveTo>
                    <a:pt x="1878" y="2667"/>
                  </a:moveTo>
                  <a:lnTo>
                    <a:pt x="1878" y="2667"/>
                  </a:lnTo>
                  <a:lnTo>
                    <a:pt x="1880" y="2669"/>
                  </a:lnTo>
                  <a:lnTo>
                    <a:pt x="1878" y="2671"/>
                  </a:lnTo>
                  <a:lnTo>
                    <a:pt x="1876" y="2671"/>
                  </a:lnTo>
                  <a:lnTo>
                    <a:pt x="1873" y="2674"/>
                  </a:lnTo>
                  <a:lnTo>
                    <a:pt x="1873" y="2676"/>
                  </a:lnTo>
                  <a:lnTo>
                    <a:pt x="1871" y="2676"/>
                  </a:lnTo>
                  <a:lnTo>
                    <a:pt x="1871" y="2674"/>
                  </a:lnTo>
                  <a:lnTo>
                    <a:pt x="1871" y="2671"/>
                  </a:lnTo>
                  <a:lnTo>
                    <a:pt x="1871" y="2671"/>
                  </a:lnTo>
                  <a:lnTo>
                    <a:pt x="1878" y="2667"/>
                  </a:lnTo>
                  <a:close/>
                  <a:moveTo>
                    <a:pt x="29" y="2858"/>
                  </a:moveTo>
                  <a:lnTo>
                    <a:pt x="26" y="2858"/>
                  </a:lnTo>
                  <a:lnTo>
                    <a:pt x="26" y="2856"/>
                  </a:lnTo>
                  <a:lnTo>
                    <a:pt x="26" y="2856"/>
                  </a:lnTo>
                  <a:lnTo>
                    <a:pt x="29" y="2853"/>
                  </a:lnTo>
                  <a:lnTo>
                    <a:pt x="29" y="2844"/>
                  </a:lnTo>
                  <a:lnTo>
                    <a:pt x="31" y="2844"/>
                  </a:lnTo>
                  <a:lnTo>
                    <a:pt x="33" y="2844"/>
                  </a:lnTo>
                  <a:lnTo>
                    <a:pt x="33" y="2842"/>
                  </a:lnTo>
                  <a:lnTo>
                    <a:pt x="33" y="2839"/>
                  </a:lnTo>
                  <a:lnTo>
                    <a:pt x="36" y="2839"/>
                  </a:lnTo>
                  <a:lnTo>
                    <a:pt x="36" y="2837"/>
                  </a:lnTo>
                  <a:lnTo>
                    <a:pt x="36" y="2834"/>
                  </a:lnTo>
                  <a:lnTo>
                    <a:pt x="36" y="2834"/>
                  </a:lnTo>
                  <a:lnTo>
                    <a:pt x="36" y="2832"/>
                  </a:lnTo>
                  <a:lnTo>
                    <a:pt x="38" y="2832"/>
                  </a:lnTo>
                  <a:lnTo>
                    <a:pt x="43" y="2832"/>
                  </a:lnTo>
                  <a:lnTo>
                    <a:pt x="43" y="2832"/>
                  </a:lnTo>
                  <a:lnTo>
                    <a:pt x="45" y="2832"/>
                  </a:lnTo>
                  <a:lnTo>
                    <a:pt x="45" y="2832"/>
                  </a:lnTo>
                  <a:lnTo>
                    <a:pt x="48" y="2832"/>
                  </a:lnTo>
                  <a:lnTo>
                    <a:pt x="48" y="2832"/>
                  </a:lnTo>
                  <a:lnTo>
                    <a:pt x="52" y="2832"/>
                  </a:lnTo>
                  <a:lnTo>
                    <a:pt x="55" y="2830"/>
                  </a:lnTo>
                  <a:lnTo>
                    <a:pt x="57" y="2827"/>
                  </a:lnTo>
                  <a:lnTo>
                    <a:pt x="59" y="2825"/>
                  </a:lnTo>
                  <a:lnTo>
                    <a:pt x="64" y="2823"/>
                  </a:lnTo>
                  <a:lnTo>
                    <a:pt x="64" y="2818"/>
                  </a:lnTo>
                  <a:lnTo>
                    <a:pt x="64" y="2818"/>
                  </a:lnTo>
                  <a:lnTo>
                    <a:pt x="62" y="2816"/>
                  </a:lnTo>
                  <a:lnTo>
                    <a:pt x="64" y="2816"/>
                  </a:lnTo>
                  <a:lnTo>
                    <a:pt x="64" y="2816"/>
                  </a:lnTo>
                  <a:lnTo>
                    <a:pt x="67" y="2818"/>
                  </a:lnTo>
                  <a:lnTo>
                    <a:pt x="67" y="2818"/>
                  </a:lnTo>
                  <a:lnTo>
                    <a:pt x="71" y="2818"/>
                  </a:lnTo>
                  <a:lnTo>
                    <a:pt x="74" y="2820"/>
                  </a:lnTo>
                  <a:lnTo>
                    <a:pt x="74" y="2818"/>
                  </a:lnTo>
                  <a:lnTo>
                    <a:pt x="76" y="2818"/>
                  </a:lnTo>
                  <a:lnTo>
                    <a:pt x="78" y="2816"/>
                  </a:lnTo>
                  <a:lnTo>
                    <a:pt x="81" y="2823"/>
                  </a:lnTo>
                  <a:lnTo>
                    <a:pt x="88" y="2823"/>
                  </a:lnTo>
                  <a:lnTo>
                    <a:pt x="88" y="2820"/>
                  </a:lnTo>
                  <a:lnTo>
                    <a:pt x="95" y="2820"/>
                  </a:lnTo>
                  <a:lnTo>
                    <a:pt x="95" y="2823"/>
                  </a:lnTo>
                  <a:lnTo>
                    <a:pt x="93" y="2830"/>
                  </a:lnTo>
                  <a:lnTo>
                    <a:pt x="93" y="2832"/>
                  </a:lnTo>
                  <a:lnTo>
                    <a:pt x="88" y="2834"/>
                  </a:lnTo>
                  <a:lnTo>
                    <a:pt x="85" y="2837"/>
                  </a:lnTo>
                  <a:lnTo>
                    <a:pt x="78" y="2839"/>
                  </a:lnTo>
                  <a:lnTo>
                    <a:pt x="74" y="2842"/>
                  </a:lnTo>
                  <a:lnTo>
                    <a:pt x="69" y="2844"/>
                  </a:lnTo>
                  <a:lnTo>
                    <a:pt x="67" y="2844"/>
                  </a:lnTo>
                  <a:lnTo>
                    <a:pt x="64" y="2849"/>
                  </a:lnTo>
                  <a:lnTo>
                    <a:pt x="62" y="2849"/>
                  </a:lnTo>
                  <a:lnTo>
                    <a:pt x="62" y="2849"/>
                  </a:lnTo>
                  <a:lnTo>
                    <a:pt x="59" y="2849"/>
                  </a:lnTo>
                  <a:lnTo>
                    <a:pt x="57" y="2851"/>
                  </a:lnTo>
                  <a:lnTo>
                    <a:pt x="55" y="2851"/>
                  </a:lnTo>
                  <a:lnTo>
                    <a:pt x="52" y="2851"/>
                  </a:lnTo>
                  <a:lnTo>
                    <a:pt x="50" y="2853"/>
                  </a:lnTo>
                  <a:lnTo>
                    <a:pt x="45" y="2851"/>
                  </a:lnTo>
                  <a:lnTo>
                    <a:pt x="45" y="2849"/>
                  </a:lnTo>
                  <a:lnTo>
                    <a:pt x="45" y="2849"/>
                  </a:lnTo>
                  <a:lnTo>
                    <a:pt x="43" y="2849"/>
                  </a:lnTo>
                  <a:lnTo>
                    <a:pt x="33" y="2856"/>
                  </a:lnTo>
                  <a:lnTo>
                    <a:pt x="31" y="2856"/>
                  </a:lnTo>
                  <a:lnTo>
                    <a:pt x="31" y="2858"/>
                  </a:lnTo>
                  <a:lnTo>
                    <a:pt x="29" y="2856"/>
                  </a:lnTo>
                  <a:lnTo>
                    <a:pt x="29" y="2858"/>
                  </a:lnTo>
                  <a:close/>
                  <a:moveTo>
                    <a:pt x="476" y="3014"/>
                  </a:moveTo>
                  <a:lnTo>
                    <a:pt x="473" y="3012"/>
                  </a:lnTo>
                  <a:lnTo>
                    <a:pt x="471" y="3012"/>
                  </a:lnTo>
                  <a:lnTo>
                    <a:pt x="469" y="3012"/>
                  </a:lnTo>
                  <a:lnTo>
                    <a:pt x="466" y="3014"/>
                  </a:lnTo>
                  <a:lnTo>
                    <a:pt x="466" y="3014"/>
                  </a:lnTo>
                  <a:lnTo>
                    <a:pt x="464" y="3014"/>
                  </a:lnTo>
                  <a:lnTo>
                    <a:pt x="464" y="3012"/>
                  </a:lnTo>
                  <a:lnTo>
                    <a:pt x="464" y="3012"/>
                  </a:lnTo>
                  <a:lnTo>
                    <a:pt x="461" y="3014"/>
                  </a:lnTo>
                  <a:lnTo>
                    <a:pt x="459" y="3014"/>
                  </a:lnTo>
                  <a:lnTo>
                    <a:pt x="461" y="3012"/>
                  </a:lnTo>
                  <a:lnTo>
                    <a:pt x="466" y="3009"/>
                  </a:lnTo>
                  <a:lnTo>
                    <a:pt x="469" y="3007"/>
                  </a:lnTo>
                  <a:lnTo>
                    <a:pt x="471" y="3005"/>
                  </a:lnTo>
                  <a:lnTo>
                    <a:pt x="476" y="3000"/>
                  </a:lnTo>
                  <a:lnTo>
                    <a:pt x="478" y="2998"/>
                  </a:lnTo>
                  <a:lnTo>
                    <a:pt x="480" y="3000"/>
                  </a:lnTo>
                  <a:lnTo>
                    <a:pt x="480" y="3000"/>
                  </a:lnTo>
                  <a:lnTo>
                    <a:pt x="485" y="2993"/>
                  </a:lnTo>
                  <a:lnTo>
                    <a:pt x="485" y="2993"/>
                  </a:lnTo>
                  <a:lnTo>
                    <a:pt x="487" y="2995"/>
                  </a:lnTo>
                  <a:lnTo>
                    <a:pt x="485" y="2998"/>
                  </a:lnTo>
                  <a:lnTo>
                    <a:pt x="485" y="3002"/>
                  </a:lnTo>
                  <a:lnTo>
                    <a:pt x="478" y="3009"/>
                  </a:lnTo>
                  <a:lnTo>
                    <a:pt x="478" y="3012"/>
                  </a:lnTo>
                  <a:lnTo>
                    <a:pt x="480" y="3012"/>
                  </a:lnTo>
                  <a:lnTo>
                    <a:pt x="476" y="3014"/>
                  </a:lnTo>
                  <a:close/>
                  <a:moveTo>
                    <a:pt x="291" y="3066"/>
                  </a:moveTo>
                  <a:lnTo>
                    <a:pt x="291" y="3068"/>
                  </a:lnTo>
                  <a:lnTo>
                    <a:pt x="289" y="3068"/>
                  </a:lnTo>
                  <a:lnTo>
                    <a:pt x="289" y="3066"/>
                  </a:lnTo>
                  <a:lnTo>
                    <a:pt x="289" y="3066"/>
                  </a:lnTo>
                  <a:lnTo>
                    <a:pt x="291" y="3064"/>
                  </a:lnTo>
                  <a:lnTo>
                    <a:pt x="289" y="3061"/>
                  </a:lnTo>
                  <a:lnTo>
                    <a:pt x="284" y="3064"/>
                  </a:lnTo>
                  <a:lnTo>
                    <a:pt x="282" y="3064"/>
                  </a:lnTo>
                  <a:lnTo>
                    <a:pt x="279" y="3064"/>
                  </a:lnTo>
                  <a:lnTo>
                    <a:pt x="277" y="3064"/>
                  </a:lnTo>
                  <a:lnTo>
                    <a:pt x="277" y="3064"/>
                  </a:lnTo>
                  <a:lnTo>
                    <a:pt x="277" y="3064"/>
                  </a:lnTo>
                  <a:lnTo>
                    <a:pt x="277" y="3064"/>
                  </a:lnTo>
                  <a:lnTo>
                    <a:pt x="277" y="3061"/>
                  </a:lnTo>
                  <a:lnTo>
                    <a:pt x="275" y="3061"/>
                  </a:lnTo>
                  <a:lnTo>
                    <a:pt x="272" y="3061"/>
                  </a:lnTo>
                  <a:lnTo>
                    <a:pt x="275" y="3054"/>
                  </a:lnTo>
                  <a:lnTo>
                    <a:pt x="277" y="3052"/>
                  </a:lnTo>
                  <a:lnTo>
                    <a:pt x="279" y="3052"/>
                  </a:lnTo>
                  <a:lnTo>
                    <a:pt x="279" y="3050"/>
                  </a:lnTo>
                  <a:lnTo>
                    <a:pt x="282" y="3050"/>
                  </a:lnTo>
                  <a:lnTo>
                    <a:pt x="282" y="3047"/>
                  </a:lnTo>
                  <a:lnTo>
                    <a:pt x="286" y="3047"/>
                  </a:lnTo>
                  <a:lnTo>
                    <a:pt x="286" y="3045"/>
                  </a:lnTo>
                  <a:lnTo>
                    <a:pt x="289" y="3045"/>
                  </a:lnTo>
                  <a:lnTo>
                    <a:pt x="291" y="3045"/>
                  </a:lnTo>
                  <a:lnTo>
                    <a:pt x="291" y="3045"/>
                  </a:lnTo>
                  <a:lnTo>
                    <a:pt x="294" y="3045"/>
                  </a:lnTo>
                  <a:lnTo>
                    <a:pt x="296" y="3045"/>
                  </a:lnTo>
                  <a:lnTo>
                    <a:pt x="296" y="3045"/>
                  </a:lnTo>
                  <a:lnTo>
                    <a:pt x="301" y="3042"/>
                  </a:lnTo>
                  <a:lnTo>
                    <a:pt x="303" y="3042"/>
                  </a:lnTo>
                  <a:lnTo>
                    <a:pt x="303" y="3042"/>
                  </a:lnTo>
                  <a:lnTo>
                    <a:pt x="305" y="3045"/>
                  </a:lnTo>
                  <a:lnTo>
                    <a:pt x="312" y="3042"/>
                  </a:lnTo>
                  <a:lnTo>
                    <a:pt x="317" y="3042"/>
                  </a:lnTo>
                  <a:lnTo>
                    <a:pt x="317" y="3045"/>
                  </a:lnTo>
                  <a:lnTo>
                    <a:pt x="317" y="3045"/>
                  </a:lnTo>
                  <a:lnTo>
                    <a:pt x="317" y="3045"/>
                  </a:lnTo>
                  <a:lnTo>
                    <a:pt x="320" y="3047"/>
                  </a:lnTo>
                  <a:lnTo>
                    <a:pt x="317" y="3050"/>
                  </a:lnTo>
                  <a:lnTo>
                    <a:pt x="317" y="3052"/>
                  </a:lnTo>
                  <a:lnTo>
                    <a:pt x="320" y="3050"/>
                  </a:lnTo>
                  <a:lnTo>
                    <a:pt x="320" y="3050"/>
                  </a:lnTo>
                  <a:lnTo>
                    <a:pt x="322" y="3047"/>
                  </a:lnTo>
                  <a:lnTo>
                    <a:pt x="322" y="3047"/>
                  </a:lnTo>
                  <a:lnTo>
                    <a:pt x="324" y="3045"/>
                  </a:lnTo>
                  <a:lnTo>
                    <a:pt x="329" y="3042"/>
                  </a:lnTo>
                  <a:lnTo>
                    <a:pt x="336" y="3040"/>
                  </a:lnTo>
                  <a:lnTo>
                    <a:pt x="339" y="3040"/>
                  </a:lnTo>
                  <a:lnTo>
                    <a:pt x="339" y="3040"/>
                  </a:lnTo>
                  <a:lnTo>
                    <a:pt x="336" y="3045"/>
                  </a:lnTo>
                  <a:lnTo>
                    <a:pt x="334" y="3045"/>
                  </a:lnTo>
                  <a:lnTo>
                    <a:pt x="334" y="3047"/>
                  </a:lnTo>
                  <a:lnTo>
                    <a:pt x="334" y="3047"/>
                  </a:lnTo>
                  <a:lnTo>
                    <a:pt x="334" y="3047"/>
                  </a:lnTo>
                  <a:lnTo>
                    <a:pt x="331" y="3045"/>
                  </a:lnTo>
                  <a:lnTo>
                    <a:pt x="329" y="3047"/>
                  </a:lnTo>
                  <a:lnTo>
                    <a:pt x="329" y="3050"/>
                  </a:lnTo>
                  <a:lnTo>
                    <a:pt x="331" y="3050"/>
                  </a:lnTo>
                  <a:lnTo>
                    <a:pt x="331" y="3052"/>
                  </a:lnTo>
                  <a:lnTo>
                    <a:pt x="329" y="3052"/>
                  </a:lnTo>
                  <a:lnTo>
                    <a:pt x="329" y="3050"/>
                  </a:lnTo>
                  <a:lnTo>
                    <a:pt x="322" y="3054"/>
                  </a:lnTo>
                  <a:lnTo>
                    <a:pt x="322" y="3054"/>
                  </a:lnTo>
                  <a:lnTo>
                    <a:pt x="322" y="3057"/>
                  </a:lnTo>
                  <a:lnTo>
                    <a:pt x="315" y="3059"/>
                  </a:lnTo>
                  <a:lnTo>
                    <a:pt x="312" y="3059"/>
                  </a:lnTo>
                  <a:lnTo>
                    <a:pt x="312" y="3059"/>
                  </a:lnTo>
                  <a:lnTo>
                    <a:pt x="310" y="3059"/>
                  </a:lnTo>
                  <a:lnTo>
                    <a:pt x="310" y="3057"/>
                  </a:lnTo>
                  <a:lnTo>
                    <a:pt x="305" y="3061"/>
                  </a:lnTo>
                  <a:lnTo>
                    <a:pt x="301" y="3061"/>
                  </a:lnTo>
                  <a:lnTo>
                    <a:pt x="301" y="3061"/>
                  </a:lnTo>
                  <a:lnTo>
                    <a:pt x="296" y="3061"/>
                  </a:lnTo>
                  <a:lnTo>
                    <a:pt x="296" y="3064"/>
                  </a:lnTo>
                  <a:lnTo>
                    <a:pt x="294" y="3064"/>
                  </a:lnTo>
                  <a:lnTo>
                    <a:pt x="291" y="3066"/>
                  </a:lnTo>
                  <a:close/>
                  <a:moveTo>
                    <a:pt x="121" y="3092"/>
                  </a:moveTo>
                  <a:lnTo>
                    <a:pt x="121" y="3092"/>
                  </a:lnTo>
                  <a:lnTo>
                    <a:pt x="121" y="3090"/>
                  </a:lnTo>
                  <a:lnTo>
                    <a:pt x="119" y="3090"/>
                  </a:lnTo>
                  <a:lnTo>
                    <a:pt x="119" y="3090"/>
                  </a:lnTo>
                  <a:lnTo>
                    <a:pt x="123" y="3087"/>
                  </a:lnTo>
                  <a:lnTo>
                    <a:pt x="126" y="3083"/>
                  </a:lnTo>
                  <a:lnTo>
                    <a:pt x="128" y="3080"/>
                  </a:lnTo>
                  <a:lnTo>
                    <a:pt x="130" y="3078"/>
                  </a:lnTo>
                  <a:lnTo>
                    <a:pt x="135" y="3076"/>
                  </a:lnTo>
                  <a:lnTo>
                    <a:pt x="135" y="3073"/>
                  </a:lnTo>
                  <a:lnTo>
                    <a:pt x="140" y="3073"/>
                  </a:lnTo>
                  <a:lnTo>
                    <a:pt x="142" y="3073"/>
                  </a:lnTo>
                  <a:lnTo>
                    <a:pt x="145" y="3068"/>
                  </a:lnTo>
                  <a:lnTo>
                    <a:pt x="147" y="3068"/>
                  </a:lnTo>
                  <a:lnTo>
                    <a:pt x="147" y="3071"/>
                  </a:lnTo>
                  <a:lnTo>
                    <a:pt x="149" y="3071"/>
                  </a:lnTo>
                  <a:lnTo>
                    <a:pt x="154" y="3068"/>
                  </a:lnTo>
                  <a:lnTo>
                    <a:pt x="154" y="3068"/>
                  </a:lnTo>
                  <a:lnTo>
                    <a:pt x="154" y="3071"/>
                  </a:lnTo>
                  <a:lnTo>
                    <a:pt x="156" y="3071"/>
                  </a:lnTo>
                  <a:lnTo>
                    <a:pt x="156" y="3073"/>
                  </a:lnTo>
                  <a:lnTo>
                    <a:pt x="156" y="3073"/>
                  </a:lnTo>
                  <a:lnTo>
                    <a:pt x="149" y="3076"/>
                  </a:lnTo>
                  <a:lnTo>
                    <a:pt x="147" y="3080"/>
                  </a:lnTo>
                  <a:lnTo>
                    <a:pt x="142" y="3080"/>
                  </a:lnTo>
                  <a:lnTo>
                    <a:pt x="140" y="3080"/>
                  </a:lnTo>
                  <a:lnTo>
                    <a:pt x="140" y="3083"/>
                  </a:lnTo>
                  <a:lnTo>
                    <a:pt x="135" y="3085"/>
                  </a:lnTo>
                  <a:lnTo>
                    <a:pt x="130" y="3085"/>
                  </a:lnTo>
                  <a:lnTo>
                    <a:pt x="121" y="3092"/>
                  </a:lnTo>
                  <a:close/>
                  <a:moveTo>
                    <a:pt x="525" y="3180"/>
                  </a:moveTo>
                  <a:lnTo>
                    <a:pt x="523" y="3180"/>
                  </a:lnTo>
                  <a:lnTo>
                    <a:pt x="516" y="3184"/>
                  </a:lnTo>
                  <a:lnTo>
                    <a:pt x="513" y="3184"/>
                  </a:lnTo>
                  <a:lnTo>
                    <a:pt x="513" y="3187"/>
                  </a:lnTo>
                  <a:lnTo>
                    <a:pt x="509" y="3191"/>
                  </a:lnTo>
                  <a:lnTo>
                    <a:pt x="509" y="3189"/>
                  </a:lnTo>
                  <a:lnTo>
                    <a:pt x="506" y="3191"/>
                  </a:lnTo>
                  <a:lnTo>
                    <a:pt x="506" y="3187"/>
                  </a:lnTo>
                  <a:lnTo>
                    <a:pt x="506" y="3187"/>
                  </a:lnTo>
                  <a:lnTo>
                    <a:pt x="506" y="3187"/>
                  </a:lnTo>
                  <a:lnTo>
                    <a:pt x="509" y="3184"/>
                  </a:lnTo>
                  <a:lnTo>
                    <a:pt x="506" y="3184"/>
                  </a:lnTo>
                  <a:lnTo>
                    <a:pt x="506" y="3182"/>
                  </a:lnTo>
                  <a:lnTo>
                    <a:pt x="509" y="3182"/>
                  </a:lnTo>
                  <a:lnTo>
                    <a:pt x="513" y="3182"/>
                  </a:lnTo>
                  <a:lnTo>
                    <a:pt x="511" y="3180"/>
                  </a:lnTo>
                  <a:lnTo>
                    <a:pt x="513" y="3180"/>
                  </a:lnTo>
                  <a:lnTo>
                    <a:pt x="513" y="3180"/>
                  </a:lnTo>
                  <a:lnTo>
                    <a:pt x="513" y="3177"/>
                  </a:lnTo>
                  <a:lnTo>
                    <a:pt x="513" y="3177"/>
                  </a:lnTo>
                  <a:lnTo>
                    <a:pt x="509" y="3175"/>
                  </a:lnTo>
                  <a:lnTo>
                    <a:pt x="509" y="3175"/>
                  </a:lnTo>
                  <a:lnTo>
                    <a:pt x="509" y="3172"/>
                  </a:lnTo>
                  <a:lnTo>
                    <a:pt x="513" y="3172"/>
                  </a:lnTo>
                  <a:lnTo>
                    <a:pt x="513" y="3170"/>
                  </a:lnTo>
                  <a:lnTo>
                    <a:pt x="516" y="3172"/>
                  </a:lnTo>
                  <a:lnTo>
                    <a:pt x="516" y="3172"/>
                  </a:lnTo>
                  <a:lnTo>
                    <a:pt x="516" y="3172"/>
                  </a:lnTo>
                  <a:lnTo>
                    <a:pt x="516" y="3175"/>
                  </a:lnTo>
                  <a:lnTo>
                    <a:pt x="516" y="3175"/>
                  </a:lnTo>
                  <a:lnTo>
                    <a:pt x="518" y="3175"/>
                  </a:lnTo>
                  <a:lnTo>
                    <a:pt x="518" y="3175"/>
                  </a:lnTo>
                  <a:lnTo>
                    <a:pt x="518" y="3177"/>
                  </a:lnTo>
                  <a:lnTo>
                    <a:pt x="521" y="3177"/>
                  </a:lnTo>
                  <a:lnTo>
                    <a:pt x="523" y="3172"/>
                  </a:lnTo>
                  <a:lnTo>
                    <a:pt x="521" y="3172"/>
                  </a:lnTo>
                  <a:lnTo>
                    <a:pt x="518" y="3172"/>
                  </a:lnTo>
                  <a:lnTo>
                    <a:pt x="518" y="3170"/>
                  </a:lnTo>
                  <a:lnTo>
                    <a:pt x="518" y="3168"/>
                  </a:lnTo>
                  <a:lnTo>
                    <a:pt x="518" y="3168"/>
                  </a:lnTo>
                  <a:lnTo>
                    <a:pt x="516" y="3165"/>
                  </a:lnTo>
                  <a:lnTo>
                    <a:pt x="516" y="3165"/>
                  </a:lnTo>
                  <a:lnTo>
                    <a:pt x="516" y="3165"/>
                  </a:lnTo>
                  <a:lnTo>
                    <a:pt x="521" y="3161"/>
                  </a:lnTo>
                  <a:lnTo>
                    <a:pt x="523" y="3161"/>
                  </a:lnTo>
                  <a:lnTo>
                    <a:pt x="525" y="3163"/>
                  </a:lnTo>
                  <a:lnTo>
                    <a:pt x="525" y="3165"/>
                  </a:lnTo>
                  <a:lnTo>
                    <a:pt x="523" y="3168"/>
                  </a:lnTo>
                  <a:lnTo>
                    <a:pt x="523" y="3170"/>
                  </a:lnTo>
                  <a:lnTo>
                    <a:pt x="525" y="3172"/>
                  </a:lnTo>
                  <a:lnTo>
                    <a:pt x="528" y="3175"/>
                  </a:lnTo>
                  <a:lnTo>
                    <a:pt x="528" y="3175"/>
                  </a:lnTo>
                  <a:lnTo>
                    <a:pt x="528" y="3177"/>
                  </a:lnTo>
                  <a:lnTo>
                    <a:pt x="525" y="3175"/>
                  </a:lnTo>
                  <a:lnTo>
                    <a:pt x="523" y="3175"/>
                  </a:lnTo>
                  <a:lnTo>
                    <a:pt x="525" y="3177"/>
                  </a:lnTo>
                  <a:lnTo>
                    <a:pt x="525" y="3180"/>
                  </a:lnTo>
                  <a:close/>
                  <a:moveTo>
                    <a:pt x="471" y="3210"/>
                  </a:moveTo>
                  <a:lnTo>
                    <a:pt x="471" y="3215"/>
                  </a:lnTo>
                  <a:lnTo>
                    <a:pt x="469" y="3215"/>
                  </a:lnTo>
                  <a:lnTo>
                    <a:pt x="466" y="3213"/>
                  </a:lnTo>
                  <a:lnTo>
                    <a:pt x="466" y="3213"/>
                  </a:lnTo>
                  <a:lnTo>
                    <a:pt x="466" y="3210"/>
                  </a:lnTo>
                  <a:lnTo>
                    <a:pt x="466" y="3208"/>
                  </a:lnTo>
                  <a:lnTo>
                    <a:pt x="464" y="3210"/>
                  </a:lnTo>
                  <a:lnTo>
                    <a:pt x="464" y="3210"/>
                  </a:lnTo>
                  <a:lnTo>
                    <a:pt x="469" y="3206"/>
                  </a:lnTo>
                  <a:lnTo>
                    <a:pt x="471" y="3201"/>
                  </a:lnTo>
                  <a:lnTo>
                    <a:pt x="473" y="3198"/>
                  </a:lnTo>
                  <a:lnTo>
                    <a:pt x="473" y="3198"/>
                  </a:lnTo>
                  <a:lnTo>
                    <a:pt x="476" y="3201"/>
                  </a:lnTo>
                  <a:lnTo>
                    <a:pt x="476" y="3198"/>
                  </a:lnTo>
                  <a:lnTo>
                    <a:pt x="478" y="3196"/>
                  </a:lnTo>
                  <a:lnTo>
                    <a:pt x="480" y="3194"/>
                  </a:lnTo>
                  <a:lnTo>
                    <a:pt x="483" y="3191"/>
                  </a:lnTo>
                  <a:lnTo>
                    <a:pt x="490" y="3191"/>
                  </a:lnTo>
                  <a:lnTo>
                    <a:pt x="495" y="3191"/>
                  </a:lnTo>
                  <a:lnTo>
                    <a:pt x="495" y="3191"/>
                  </a:lnTo>
                  <a:lnTo>
                    <a:pt x="495" y="3194"/>
                  </a:lnTo>
                  <a:lnTo>
                    <a:pt x="495" y="3194"/>
                  </a:lnTo>
                  <a:lnTo>
                    <a:pt x="495" y="3196"/>
                  </a:lnTo>
                  <a:lnTo>
                    <a:pt x="492" y="3196"/>
                  </a:lnTo>
                  <a:lnTo>
                    <a:pt x="492" y="3196"/>
                  </a:lnTo>
                  <a:lnTo>
                    <a:pt x="487" y="3203"/>
                  </a:lnTo>
                  <a:lnTo>
                    <a:pt x="487" y="3206"/>
                  </a:lnTo>
                  <a:lnTo>
                    <a:pt x="483" y="3208"/>
                  </a:lnTo>
                  <a:lnTo>
                    <a:pt x="480" y="3208"/>
                  </a:lnTo>
                  <a:lnTo>
                    <a:pt x="480" y="3210"/>
                  </a:lnTo>
                  <a:lnTo>
                    <a:pt x="478" y="3210"/>
                  </a:lnTo>
                  <a:lnTo>
                    <a:pt x="476" y="3210"/>
                  </a:lnTo>
                  <a:lnTo>
                    <a:pt x="476" y="3210"/>
                  </a:lnTo>
                  <a:lnTo>
                    <a:pt x="476" y="3203"/>
                  </a:lnTo>
                  <a:lnTo>
                    <a:pt x="476" y="3203"/>
                  </a:lnTo>
                  <a:lnTo>
                    <a:pt x="473" y="3206"/>
                  </a:lnTo>
                  <a:lnTo>
                    <a:pt x="473" y="3208"/>
                  </a:lnTo>
                  <a:lnTo>
                    <a:pt x="471" y="321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427" name="Group 426"/>
          <p:cNvGrpSpPr/>
          <p:nvPr/>
        </p:nvGrpSpPr>
        <p:grpSpPr>
          <a:xfrm flipH="1">
            <a:off x="5633153" y="1176078"/>
            <a:ext cx="1216051" cy="345371"/>
            <a:chOff x="941091" y="2504818"/>
            <a:chExt cx="1216050" cy="345370"/>
          </a:xfrm>
        </p:grpSpPr>
        <p:sp>
          <p:nvSpPr>
            <p:cNvPr id="428" name="Rectangular Callout 427"/>
            <p:cNvSpPr/>
            <p:nvPr/>
          </p:nvSpPr>
          <p:spPr bwMode="auto">
            <a:xfrm>
              <a:off x="1021568" y="2504818"/>
              <a:ext cx="1055096" cy="345370"/>
            </a:xfrm>
            <a:prstGeom prst="wedgeRectCallout">
              <a:avLst>
                <a:gd name="adj1" fmla="val -42724"/>
                <a:gd name="adj2" fmla="val 132215"/>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429" name="Rectangle 428"/>
            <p:cNvSpPr/>
            <p:nvPr/>
          </p:nvSpPr>
          <p:spPr>
            <a:xfrm>
              <a:off x="941091" y="2539004"/>
              <a:ext cx="1216050" cy="276998"/>
            </a:xfrm>
            <a:prstGeom prst="rect">
              <a:avLst/>
            </a:prstGeom>
            <a:noFill/>
          </p:spPr>
          <p:txBody>
            <a:bodyPr wrap="square" lIns="0" tIns="0" rIns="0" bIns="0" anchor="ctr">
              <a:spAutoFit/>
            </a:bodyPr>
            <a:lstStyle/>
            <a:p>
              <a:pPr algn="ctr" defTabSz="1714414"/>
              <a:r>
                <a:rPr lang="en-US" sz="900" dirty="0">
                  <a:solidFill>
                    <a:schemeClr val="bg1"/>
                  </a:solidFill>
                </a:rPr>
                <a:t>NORTH</a:t>
              </a:r>
            </a:p>
            <a:p>
              <a:pPr algn="ctr" defTabSz="1714414"/>
              <a:r>
                <a:rPr lang="en-US" sz="900" dirty="0">
                  <a:solidFill>
                    <a:schemeClr val="bg1"/>
                  </a:solidFill>
                </a:rPr>
                <a:t>SCOTLAND</a:t>
              </a:r>
            </a:p>
          </p:txBody>
        </p:sp>
      </p:grpSp>
      <p:grpSp>
        <p:nvGrpSpPr>
          <p:cNvPr id="430" name="Group 429"/>
          <p:cNvGrpSpPr/>
          <p:nvPr/>
        </p:nvGrpSpPr>
        <p:grpSpPr>
          <a:xfrm flipH="1">
            <a:off x="7445951" y="2139360"/>
            <a:ext cx="1216051" cy="345371"/>
            <a:chOff x="941091" y="2504818"/>
            <a:chExt cx="1216050" cy="345370"/>
          </a:xfrm>
        </p:grpSpPr>
        <p:sp>
          <p:nvSpPr>
            <p:cNvPr id="431" name="Rectangular Callout 430"/>
            <p:cNvSpPr/>
            <p:nvPr/>
          </p:nvSpPr>
          <p:spPr bwMode="auto">
            <a:xfrm>
              <a:off x="1021568" y="2504818"/>
              <a:ext cx="1055096" cy="345370"/>
            </a:xfrm>
            <a:prstGeom prst="wedgeRectCallout">
              <a:avLst>
                <a:gd name="adj1" fmla="val 78607"/>
                <a:gd name="adj2" fmla="val 91619"/>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432" name="Rectangle 431"/>
            <p:cNvSpPr/>
            <p:nvPr/>
          </p:nvSpPr>
          <p:spPr>
            <a:xfrm>
              <a:off x="941091" y="2539004"/>
              <a:ext cx="1216050" cy="276998"/>
            </a:xfrm>
            <a:prstGeom prst="rect">
              <a:avLst/>
            </a:prstGeom>
            <a:noFill/>
          </p:spPr>
          <p:txBody>
            <a:bodyPr wrap="square" lIns="0" tIns="0" rIns="0" bIns="0" anchor="ctr">
              <a:spAutoFit/>
            </a:bodyPr>
            <a:lstStyle/>
            <a:p>
              <a:pPr algn="ctr" defTabSz="1714414"/>
              <a:r>
                <a:rPr lang="en-US" sz="900" dirty="0">
                  <a:solidFill>
                    <a:schemeClr val="bg1"/>
                  </a:solidFill>
                </a:rPr>
                <a:t>SOUTH</a:t>
              </a:r>
            </a:p>
            <a:p>
              <a:pPr algn="ctr" defTabSz="1714414"/>
              <a:r>
                <a:rPr lang="en-US" sz="900" dirty="0">
                  <a:solidFill>
                    <a:schemeClr val="bg1"/>
                  </a:solidFill>
                </a:rPr>
                <a:t>SCOTLAND</a:t>
              </a:r>
            </a:p>
          </p:txBody>
        </p:sp>
      </p:grpSp>
      <p:grpSp>
        <p:nvGrpSpPr>
          <p:cNvPr id="433" name="Group 432"/>
          <p:cNvGrpSpPr/>
          <p:nvPr/>
        </p:nvGrpSpPr>
        <p:grpSpPr>
          <a:xfrm flipH="1">
            <a:off x="4980473" y="2279930"/>
            <a:ext cx="1216051" cy="345371"/>
            <a:chOff x="941091" y="2504818"/>
            <a:chExt cx="1216050" cy="345370"/>
          </a:xfrm>
        </p:grpSpPr>
        <p:sp>
          <p:nvSpPr>
            <p:cNvPr id="434" name="Rectangular Callout 433"/>
            <p:cNvSpPr/>
            <p:nvPr/>
          </p:nvSpPr>
          <p:spPr bwMode="auto">
            <a:xfrm>
              <a:off x="1021568" y="2504818"/>
              <a:ext cx="1055096" cy="345370"/>
            </a:xfrm>
            <a:prstGeom prst="wedgeRectCallout">
              <a:avLst>
                <a:gd name="adj1" fmla="val -71612"/>
                <a:gd name="adj2" fmla="val 135745"/>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435" name="Rectangle 434"/>
            <p:cNvSpPr/>
            <p:nvPr/>
          </p:nvSpPr>
          <p:spPr>
            <a:xfrm>
              <a:off x="941091" y="2539004"/>
              <a:ext cx="1216050" cy="276998"/>
            </a:xfrm>
            <a:prstGeom prst="rect">
              <a:avLst/>
            </a:prstGeom>
            <a:noFill/>
          </p:spPr>
          <p:txBody>
            <a:bodyPr wrap="square" lIns="0" tIns="0" rIns="0" bIns="0" anchor="ctr">
              <a:spAutoFit/>
            </a:bodyPr>
            <a:lstStyle/>
            <a:p>
              <a:pPr algn="ctr" defTabSz="1714414"/>
              <a:r>
                <a:rPr lang="en-US" sz="900" dirty="0">
                  <a:solidFill>
                    <a:schemeClr val="bg1"/>
                  </a:solidFill>
                </a:rPr>
                <a:t>NORTHERN</a:t>
              </a:r>
            </a:p>
            <a:p>
              <a:pPr algn="ctr" defTabSz="1714414"/>
              <a:r>
                <a:rPr lang="en-US" sz="900" dirty="0">
                  <a:solidFill>
                    <a:schemeClr val="bg1"/>
                  </a:solidFill>
                </a:rPr>
                <a:t>IRELAND</a:t>
              </a:r>
            </a:p>
          </p:txBody>
        </p:sp>
      </p:grpSp>
      <p:grpSp>
        <p:nvGrpSpPr>
          <p:cNvPr id="436" name="Group 435"/>
          <p:cNvGrpSpPr/>
          <p:nvPr/>
        </p:nvGrpSpPr>
        <p:grpSpPr>
          <a:xfrm flipH="1">
            <a:off x="7596701" y="2686555"/>
            <a:ext cx="1216051" cy="259895"/>
            <a:chOff x="941091" y="2547556"/>
            <a:chExt cx="1216050" cy="259894"/>
          </a:xfrm>
        </p:grpSpPr>
        <p:sp>
          <p:nvSpPr>
            <p:cNvPr id="437" name="Rectangular Callout 436"/>
            <p:cNvSpPr/>
            <p:nvPr/>
          </p:nvSpPr>
          <p:spPr bwMode="auto">
            <a:xfrm>
              <a:off x="1152132" y="2547556"/>
              <a:ext cx="793968" cy="259894"/>
            </a:xfrm>
            <a:prstGeom prst="wedgeRectCallout">
              <a:avLst>
                <a:gd name="adj1" fmla="val 62165"/>
                <a:gd name="adj2" fmla="val 144457"/>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438" name="Rectangle 437"/>
            <p:cNvSpPr/>
            <p:nvPr/>
          </p:nvSpPr>
          <p:spPr>
            <a:xfrm>
              <a:off x="941091" y="2608254"/>
              <a:ext cx="1216050" cy="138498"/>
            </a:xfrm>
            <a:prstGeom prst="rect">
              <a:avLst/>
            </a:prstGeom>
            <a:noFill/>
          </p:spPr>
          <p:txBody>
            <a:bodyPr wrap="square" lIns="0" tIns="0" rIns="0" bIns="0" anchor="ctr">
              <a:spAutoFit/>
            </a:bodyPr>
            <a:lstStyle/>
            <a:p>
              <a:pPr algn="ctr" defTabSz="1714414"/>
              <a:r>
                <a:rPr lang="en-US" sz="900" dirty="0">
                  <a:solidFill>
                    <a:schemeClr val="bg1"/>
                  </a:solidFill>
                </a:rPr>
                <a:t>YORKSHIRE</a:t>
              </a:r>
            </a:p>
          </p:txBody>
        </p:sp>
      </p:grpSp>
      <p:grpSp>
        <p:nvGrpSpPr>
          <p:cNvPr id="439" name="Group 438"/>
          <p:cNvGrpSpPr/>
          <p:nvPr/>
        </p:nvGrpSpPr>
        <p:grpSpPr>
          <a:xfrm flipH="1">
            <a:off x="5527917" y="3926215"/>
            <a:ext cx="1216051" cy="297795"/>
            <a:chOff x="941091" y="2528606"/>
            <a:chExt cx="1216050" cy="297794"/>
          </a:xfrm>
        </p:grpSpPr>
        <p:sp>
          <p:nvSpPr>
            <p:cNvPr id="440" name="Rectangular Callout 439"/>
            <p:cNvSpPr/>
            <p:nvPr/>
          </p:nvSpPr>
          <p:spPr bwMode="auto">
            <a:xfrm>
              <a:off x="1094240" y="2528606"/>
              <a:ext cx="909752" cy="297794"/>
            </a:xfrm>
            <a:prstGeom prst="wedgeRectCallout">
              <a:avLst>
                <a:gd name="adj1" fmla="val -66028"/>
                <a:gd name="adj2" fmla="val -29725"/>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700" dirty="0">
                <a:solidFill>
                  <a:schemeClr val="bg1"/>
                </a:solidFill>
              </a:endParaRPr>
            </a:p>
          </p:txBody>
        </p:sp>
        <p:sp>
          <p:nvSpPr>
            <p:cNvPr id="441" name="Rectangle 440"/>
            <p:cNvSpPr/>
            <p:nvPr/>
          </p:nvSpPr>
          <p:spPr>
            <a:xfrm>
              <a:off x="941091" y="2569781"/>
              <a:ext cx="1216050" cy="215443"/>
            </a:xfrm>
            <a:prstGeom prst="rect">
              <a:avLst/>
            </a:prstGeom>
            <a:noFill/>
          </p:spPr>
          <p:txBody>
            <a:bodyPr wrap="square" lIns="0" tIns="0" rIns="0" bIns="0" anchor="ctr">
              <a:spAutoFit/>
            </a:bodyPr>
            <a:lstStyle/>
            <a:p>
              <a:pPr algn="ctr" defTabSz="1714414"/>
              <a:r>
                <a:rPr lang="en-US" sz="700" dirty="0">
                  <a:solidFill>
                    <a:schemeClr val="bg1"/>
                  </a:solidFill>
                </a:rPr>
                <a:t>SOUTH</a:t>
              </a:r>
            </a:p>
            <a:p>
              <a:pPr algn="ctr" defTabSz="1714414"/>
              <a:r>
                <a:rPr lang="en-US" sz="700" dirty="0">
                  <a:solidFill>
                    <a:schemeClr val="bg1"/>
                  </a:solidFill>
                </a:rPr>
                <a:t>WALES</a:t>
              </a:r>
            </a:p>
          </p:txBody>
        </p:sp>
      </p:grpSp>
      <p:grpSp>
        <p:nvGrpSpPr>
          <p:cNvPr id="442" name="Group 441"/>
          <p:cNvGrpSpPr/>
          <p:nvPr/>
        </p:nvGrpSpPr>
        <p:grpSpPr>
          <a:xfrm flipH="1">
            <a:off x="7164864" y="4496144"/>
            <a:ext cx="1216051" cy="297795"/>
            <a:chOff x="941091" y="2528606"/>
            <a:chExt cx="1216050" cy="297794"/>
          </a:xfrm>
        </p:grpSpPr>
        <p:sp>
          <p:nvSpPr>
            <p:cNvPr id="443" name="Rectangular Callout 442"/>
            <p:cNvSpPr/>
            <p:nvPr/>
          </p:nvSpPr>
          <p:spPr bwMode="auto">
            <a:xfrm>
              <a:off x="1094240" y="2528606"/>
              <a:ext cx="909752" cy="297794"/>
            </a:xfrm>
            <a:prstGeom prst="wedgeRectCallout">
              <a:avLst>
                <a:gd name="adj1" fmla="val 8797"/>
                <a:gd name="adj2" fmla="val -101372"/>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700" dirty="0">
                <a:solidFill>
                  <a:schemeClr val="bg1"/>
                </a:solidFill>
              </a:endParaRPr>
            </a:p>
          </p:txBody>
        </p:sp>
        <p:sp>
          <p:nvSpPr>
            <p:cNvPr id="444" name="Rectangle 443"/>
            <p:cNvSpPr/>
            <p:nvPr/>
          </p:nvSpPr>
          <p:spPr>
            <a:xfrm>
              <a:off x="941091" y="2554392"/>
              <a:ext cx="1216050" cy="246220"/>
            </a:xfrm>
            <a:prstGeom prst="rect">
              <a:avLst/>
            </a:prstGeom>
            <a:noFill/>
          </p:spPr>
          <p:txBody>
            <a:bodyPr wrap="square" lIns="0" tIns="0" rIns="0" bIns="0" anchor="ctr">
              <a:spAutoFit/>
            </a:bodyPr>
            <a:lstStyle/>
            <a:p>
              <a:pPr algn="ctr" defTabSz="1714414"/>
              <a:r>
                <a:rPr lang="en-US" sz="800" dirty="0">
                  <a:solidFill>
                    <a:schemeClr val="bg1"/>
                  </a:solidFill>
                </a:rPr>
                <a:t>SOUTH EAST</a:t>
              </a:r>
            </a:p>
            <a:p>
              <a:pPr algn="ctr" defTabSz="1714414"/>
              <a:r>
                <a:rPr lang="en-US" sz="800" dirty="0">
                  <a:solidFill>
                    <a:schemeClr val="bg1"/>
                  </a:solidFill>
                </a:rPr>
                <a:t>ENGLAND</a:t>
              </a:r>
            </a:p>
          </p:txBody>
        </p:sp>
      </p:grpSp>
      <p:grpSp>
        <p:nvGrpSpPr>
          <p:cNvPr id="445" name="Group 444"/>
          <p:cNvGrpSpPr/>
          <p:nvPr/>
        </p:nvGrpSpPr>
        <p:grpSpPr>
          <a:xfrm flipH="1">
            <a:off x="7772889" y="3188719"/>
            <a:ext cx="1216051" cy="260544"/>
            <a:chOff x="941091" y="2547231"/>
            <a:chExt cx="1216050" cy="260544"/>
          </a:xfrm>
        </p:grpSpPr>
        <p:sp>
          <p:nvSpPr>
            <p:cNvPr id="446" name="Rectangular Callout 445"/>
            <p:cNvSpPr/>
            <p:nvPr/>
          </p:nvSpPr>
          <p:spPr bwMode="auto">
            <a:xfrm>
              <a:off x="1202590" y="2547231"/>
              <a:ext cx="693052" cy="260544"/>
            </a:xfrm>
            <a:prstGeom prst="wedgeRectCallout">
              <a:avLst>
                <a:gd name="adj1" fmla="val 48272"/>
                <a:gd name="adj2" fmla="val 113102"/>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700" dirty="0">
                <a:solidFill>
                  <a:schemeClr val="bg1"/>
                </a:solidFill>
              </a:endParaRPr>
            </a:p>
          </p:txBody>
        </p:sp>
        <p:sp>
          <p:nvSpPr>
            <p:cNvPr id="447" name="Rectangle 446"/>
            <p:cNvSpPr/>
            <p:nvPr/>
          </p:nvSpPr>
          <p:spPr>
            <a:xfrm>
              <a:off x="941091" y="2585169"/>
              <a:ext cx="1216050" cy="184666"/>
            </a:xfrm>
            <a:prstGeom prst="rect">
              <a:avLst/>
            </a:prstGeom>
            <a:noFill/>
          </p:spPr>
          <p:txBody>
            <a:bodyPr wrap="square" lIns="0" tIns="0" rIns="0" bIns="0" anchor="ctr">
              <a:spAutoFit/>
            </a:bodyPr>
            <a:lstStyle/>
            <a:p>
              <a:pPr algn="ctr" defTabSz="1714414"/>
              <a:r>
                <a:rPr lang="en-US" sz="600" dirty="0">
                  <a:solidFill>
                    <a:schemeClr val="bg1"/>
                  </a:solidFill>
                </a:rPr>
                <a:t>EASTERN</a:t>
              </a:r>
            </a:p>
            <a:p>
              <a:pPr algn="ctr" defTabSz="1714414"/>
              <a:r>
                <a:rPr lang="en-US" sz="600" dirty="0">
                  <a:solidFill>
                    <a:schemeClr val="bg1"/>
                  </a:solidFill>
                </a:rPr>
                <a:t>ENGLAND</a:t>
              </a:r>
            </a:p>
          </p:txBody>
        </p:sp>
      </p:grpSp>
      <p:grpSp>
        <p:nvGrpSpPr>
          <p:cNvPr id="448" name="Group 447"/>
          <p:cNvGrpSpPr/>
          <p:nvPr/>
        </p:nvGrpSpPr>
        <p:grpSpPr>
          <a:xfrm flipH="1">
            <a:off x="8067040" y="3890722"/>
            <a:ext cx="798371" cy="260544"/>
            <a:chOff x="1149931" y="2547231"/>
            <a:chExt cx="798370" cy="260544"/>
          </a:xfrm>
        </p:grpSpPr>
        <p:sp>
          <p:nvSpPr>
            <p:cNvPr id="449" name="Rectangular Callout 448"/>
            <p:cNvSpPr/>
            <p:nvPr/>
          </p:nvSpPr>
          <p:spPr bwMode="auto">
            <a:xfrm>
              <a:off x="1202590" y="2547231"/>
              <a:ext cx="693052" cy="260544"/>
            </a:xfrm>
            <a:prstGeom prst="wedgeRectCallout">
              <a:avLst>
                <a:gd name="adj1" fmla="val 96649"/>
                <a:gd name="adj2" fmla="val 22438"/>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b="1" dirty="0">
                <a:solidFill>
                  <a:schemeClr val="bg1"/>
                </a:solidFill>
              </a:endParaRPr>
            </a:p>
          </p:txBody>
        </p:sp>
        <p:sp>
          <p:nvSpPr>
            <p:cNvPr id="450" name="Rectangle 449"/>
            <p:cNvSpPr/>
            <p:nvPr/>
          </p:nvSpPr>
          <p:spPr>
            <a:xfrm>
              <a:off x="1149931" y="2615948"/>
              <a:ext cx="798370" cy="123111"/>
            </a:xfrm>
            <a:prstGeom prst="rect">
              <a:avLst/>
            </a:prstGeom>
            <a:noFill/>
          </p:spPr>
          <p:txBody>
            <a:bodyPr wrap="square" lIns="0" tIns="0" rIns="0" bIns="0" anchor="ctr">
              <a:spAutoFit/>
            </a:bodyPr>
            <a:lstStyle/>
            <a:p>
              <a:pPr algn="ctr" defTabSz="1714414"/>
              <a:r>
                <a:rPr lang="en-US" sz="800" b="1" dirty="0">
                  <a:solidFill>
                    <a:schemeClr val="bg1"/>
                  </a:solidFill>
                </a:rPr>
                <a:t>LONDON</a:t>
              </a:r>
            </a:p>
          </p:txBody>
        </p:sp>
      </p:grpSp>
      <p:grpSp>
        <p:nvGrpSpPr>
          <p:cNvPr id="451" name="Group 450"/>
          <p:cNvGrpSpPr/>
          <p:nvPr/>
        </p:nvGrpSpPr>
        <p:grpSpPr>
          <a:xfrm flipH="1">
            <a:off x="5391989" y="4490636"/>
            <a:ext cx="1216051" cy="297795"/>
            <a:chOff x="941091" y="2528606"/>
            <a:chExt cx="1216050" cy="297794"/>
          </a:xfrm>
        </p:grpSpPr>
        <p:sp>
          <p:nvSpPr>
            <p:cNvPr id="452" name="Rectangular Callout 451"/>
            <p:cNvSpPr/>
            <p:nvPr/>
          </p:nvSpPr>
          <p:spPr bwMode="auto">
            <a:xfrm>
              <a:off x="1094240" y="2528606"/>
              <a:ext cx="909752" cy="297794"/>
            </a:xfrm>
            <a:prstGeom prst="wedgeRectCallout">
              <a:avLst>
                <a:gd name="adj1" fmla="val -78312"/>
                <a:gd name="adj2" fmla="val -77063"/>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700" dirty="0">
                <a:solidFill>
                  <a:schemeClr val="bg1"/>
                </a:solidFill>
              </a:endParaRPr>
            </a:p>
          </p:txBody>
        </p:sp>
        <p:sp>
          <p:nvSpPr>
            <p:cNvPr id="453" name="Rectangle 452"/>
            <p:cNvSpPr/>
            <p:nvPr/>
          </p:nvSpPr>
          <p:spPr>
            <a:xfrm>
              <a:off x="941091" y="2554392"/>
              <a:ext cx="1216050" cy="246220"/>
            </a:xfrm>
            <a:prstGeom prst="rect">
              <a:avLst/>
            </a:prstGeom>
            <a:noFill/>
          </p:spPr>
          <p:txBody>
            <a:bodyPr wrap="square" lIns="0" tIns="0" rIns="0" bIns="0" anchor="ctr">
              <a:spAutoFit/>
            </a:bodyPr>
            <a:lstStyle/>
            <a:p>
              <a:pPr algn="ctr" defTabSz="1714414"/>
              <a:r>
                <a:rPr lang="en-US" sz="800" dirty="0">
                  <a:solidFill>
                    <a:schemeClr val="bg1"/>
                  </a:solidFill>
                </a:rPr>
                <a:t>SOUTH WEST</a:t>
              </a:r>
            </a:p>
            <a:p>
              <a:pPr algn="ctr" defTabSz="1714414"/>
              <a:r>
                <a:rPr lang="en-US" sz="800" dirty="0">
                  <a:solidFill>
                    <a:schemeClr val="bg1"/>
                  </a:solidFill>
                </a:rPr>
                <a:t>ENGLAND</a:t>
              </a:r>
            </a:p>
          </p:txBody>
        </p:sp>
      </p:grpSp>
      <p:grpSp>
        <p:nvGrpSpPr>
          <p:cNvPr id="107" name="Group 106">
            <a:extLst>
              <a:ext uri="{FF2B5EF4-FFF2-40B4-BE49-F238E27FC236}">
                <a16:creationId xmlns:a16="http://schemas.microsoft.com/office/drawing/2014/main" id="{5EF1057A-9C8F-40C0-851B-9D285E554CAF}"/>
              </a:ext>
            </a:extLst>
          </p:cNvPr>
          <p:cNvGrpSpPr/>
          <p:nvPr/>
        </p:nvGrpSpPr>
        <p:grpSpPr>
          <a:xfrm>
            <a:off x="2219479" y="2721720"/>
            <a:ext cx="1722547" cy="1963595"/>
            <a:chOff x="2219479" y="2651760"/>
            <a:chExt cx="1722547" cy="1963595"/>
          </a:xfrm>
        </p:grpSpPr>
        <p:sp>
          <p:nvSpPr>
            <p:cNvPr id="108" name="Rectangle: Rounded Corners 9">
              <a:extLst>
                <a:ext uri="{FF2B5EF4-FFF2-40B4-BE49-F238E27FC236}">
                  <a16:creationId xmlns:a16="http://schemas.microsoft.com/office/drawing/2014/main" id="{5BFA21AF-B8BE-40B6-B61F-ECD442EC4547}"/>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09" name="Freeform: Shape 108">
              <a:extLst>
                <a:ext uri="{FF2B5EF4-FFF2-40B4-BE49-F238E27FC236}">
                  <a16:creationId xmlns:a16="http://schemas.microsoft.com/office/drawing/2014/main" id="{3115C02C-8CE3-4378-9E13-2CAA60F72318}"/>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10" name="Group 109">
            <a:extLst>
              <a:ext uri="{FF2B5EF4-FFF2-40B4-BE49-F238E27FC236}">
                <a16:creationId xmlns:a16="http://schemas.microsoft.com/office/drawing/2014/main" id="{E49FEBED-E394-4835-877E-8070E7FEEFDF}"/>
              </a:ext>
            </a:extLst>
          </p:cNvPr>
          <p:cNvGrpSpPr/>
          <p:nvPr/>
        </p:nvGrpSpPr>
        <p:grpSpPr>
          <a:xfrm>
            <a:off x="381115" y="2721720"/>
            <a:ext cx="1722547" cy="1963595"/>
            <a:chOff x="381115" y="2651760"/>
            <a:chExt cx="1722547" cy="1963595"/>
          </a:xfrm>
        </p:grpSpPr>
        <p:sp>
          <p:nvSpPr>
            <p:cNvPr id="111" name="Rectangle: Rounded Corners 9">
              <a:extLst>
                <a:ext uri="{FF2B5EF4-FFF2-40B4-BE49-F238E27FC236}">
                  <a16:creationId xmlns:a16="http://schemas.microsoft.com/office/drawing/2014/main" id="{24385B3A-B699-4F08-B0B6-647172CEE0CF}"/>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12" name="Freeform: Shape 111">
              <a:extLst>
                <a:ext uri="{FF2B5EF4-FFF2-40B4-BE49-F238E27FC236}">
                  <a16:creationId xmlns:a16="http://schemas.microsoft.com/office/drawing/2014/main" id="{3313CE14-1BA9-4638-9288-AD14264E3FD7}"/>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13" name="Group 112">
            <a:extLst>
              <a:ext uri="{FF2B5EF4-FFF2-40B4-BE49-F238E27FC236}">
                <a16:creationId xmlns:a16="http://schemas.microsoft.com/office/drawing/2014/main" id="{F594C360-AFD3-4BD3-B6C6-A720FAA0F803}"/>
              </a:ext>
            </a:extLst>
          </p:cNvPr>
          <p:cNvGrpSpPr/>
          <p:nvPr/>
        </p:nvGrpSpPr>
        <p:grpSpPr>
          <a:xfrm>
            <a:off x="659050" y="2966292"/>
            <a:ext cx="1166676" cy="1166676"/>
            <a:chOff x="4419962" y="4767072"/>
            <a:chExt cx="1103462" cy="1103462"/>
          </a:xfrm>
        </p:grpSpPr>
        <p:grpSp>
          <p:nvGrpSpPr>
            <p:cNvPr id="114" name="Group 113">
              <a:extLst>
                <a:ext uri="{FF2B5EF4-FFF2-40B4-BE49-F238E27FC236}">
                  <a16:creationId xmlns:a16="http://schemas.microsoft.com/office/drawing/2014/main" id="{96E93231-9D8E-464E-8F2C-F3A0F27EC667}"/>
                </a:ext>
              </a:extLst>
            </p:cNvPr>
            <p:cNvGrpSpPr/>
            <p:nvPr/>
          </p:nvGrpSpPr>
          <p:grpSpPr>
            <a:xfrm>
              <a:off x="4419962" y="4767072"/>
              <a:ext cx="1103462" cy="1103462"/>
              <a:chOff x="4946650" y="377825"/>
              <a:chExt cx="4387854" cy="4387851"/>
            </a:xfrm>
            <a:solidFill>
              <a:schemeClr val="bg1">
                <a:lumMod val="95000"/>
              </a:schemeClr>
            </a:solidFill>
          </p:grpSpPr>
          <p:sp>
            <p:nvSpPr>
              <p:cNvPr id="116" name="Freeform 230">
                <a:extLst>
                  <a:ext uri="{FF2B5EF4-FFF2-40B4-BE49-F238E27FC236}">
                    <a16:creationId xmlns:a16="http://schemas.microsoft.com/office/drawing/2014/main" id="{10EE7F79-EC08-423C-9DC7-1B350A504EB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17" name="Freeform 231">
                <a:extLst>
                  <a:ext uri="{FF2B5EF4-FFF2-40B4-BE49-F238E27FC236}">
                    <a16:creationId xmlns:a16="http://schemas.microsoft.com/office/drawing/2014/main" id="{B96A3928-8E06-497B-9CB0-51F82146A63D}"/>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8" name="Freeform 232">
                <a:extLst>
                  <a:ext uri="{FF2B5EF4-FFF2-40B4-BE49-F238E27FC236}">
                    <a16:creationId xmlns:a16="http://schemas.microsoft.com/office/drawing/2014/main" id="{F6B06678-E24B-4E4A-BE27-6577AFDB1086}"/>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9" name="Freeform 233">
                <a:extLst>
                  <a:ext uri="{FF2B5EF4-FFF2-40B4-BE49-F238E27FC236}">
                    <a16:creationId xmlns:a16="http://schemas.microsoft.com/office/drawing/2014/main" id="{8C9A8565-B4C5-4774-B283-7CBF9FC64EC8}"/>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0" name="Freeform 234">
                <a:extLst>
                  <a:ext uri="{FF2B5EF4-FFF2-40B4-BE49-F238E27FC236}">
                    <a16:creationId xmlns:a16="http://schemas.microsoft.com/office/drawing/2014/main" id="{51851ED9-DD51-4E25-A4DC-75529BA9A8EE}"/>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1" name="Freeform 235">
                <a:extLst>
                  <a:ext uri="{FF2B5EF4-FFF2-40B4-BE49-F238E27FC236}">
                    <a16:creationId xmlns:a16="http://schemas.microsoft.com/office/drawing/2014/main" id="{7CB0A588-3690-43D2-AFE6-E8D708511C0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2" name="Freeform 236">
                <a:extLst>
                  <a:ext uri="{FF2B5EF4-FFF2-40B4-BE49-F238E27FC236}">
                    <a16:creationId xmlns:a16="http://schemas.microsoft.com/office/drawing/2014/main" id="{87CBF779-AFF2-4EAE-AFC9-BABB18FD646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3" name="Freeform 237">
                <a:extLst>
                  <a:ext uri="{FF2B5EF4-FFF2-40B4-BE49-F238E27FC236}">
                    <a16:creationId xmlns:a16="http://schemas.microsoft.com/office/drawing/2014/main" id="{EF003A6D-6F14-4194-A07E-065A91929D43}"/>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4" name="Freeform 238">
                <a:extLst>
                  <a:ext uri="{FF2B5EF4-FFF2-40B4-BE49-F238E27FC236}">
                    <a16:creationId xmlns:a16="http://schemas.microsoft.com/office/drawing/2014/main" id="{5FB01494-6139-4950-AC7D-124A5691F668}"/>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5" name="Freeform 239">
                <a:extLst>
                  <a:ext uri="{FF2B5EF4-FFF2-40B4-BE49-F238E27FC236}">
                    <a16:creationId xmlns:a16="http://schemas.microsoft.com/office/drawing/2014/main" id="{260E8D68-57CD-49AD-9058-900463AA87DC}"/>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5" name="Freeform 240">
                <a:extLst>
                  <a:ext uri="{FF2B5EF4-FFF2-40B4-BE49-F238E27FC236}">
                    <a16:creationId xmlns:a16="http://schemas.microsoft.com/office/drawing/2014/main" id="{349C5261-9C67-4971-86F1-AE8F8B83C4E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6" name="Freeform 241">
                <a:extLst>
                  <a:ext uri="{FF2B5EF4-FFF2-40B4-BE49-F238E27FC236}">
                    <a16:creationId xmlns:a16="http://schemas.microsoft.com/office/drawing/2014/main" id="{C63F8987-8F27-4964-BA84-1C2CCF0FAF95}"/>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7" name="Freeform 242">
                <a:extLst>
                  <a:ext uri="{FF2B5EF4-FFF2-40B4-BE49-F238E27FC236}">
                    <a16:creationId xmlns:a16="http://schemas.microsoft.com/office/drawing/2014/main" id="{3754C14E-566F-4527-8923-A9DB9EA1F21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8" name="Freeform 243">
                <a:extLst>
                  <a:ext uri="{FF2B5EF4-FFF2-40B4-BE49-F238E27FC236}">
                    <a16:creationId xmlns:a16="http://schemas.microsoft.com/office/drawing/2014/main" id="{18DA52B7-3592-4BDA-8599-1612BFE2E57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9" name="Freeform 244">
                <a:extLst>
                  <a:ext uri="{FF2B5EF4-FFF2-40B4-BE49-F238E27FC236}">
                    <a16:creationId xmlns:a16="http://schemas.microsoft.com/office/drawing/2014/main" id="{669C0FC5-6A71-4161-8527-3474D9A8855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0" name="Freeform 245">
                <a:extLst>
                  <a:ext uri="{FF2B5EF4-FFF2-40B4-BE49-F238E27FC236}">
                    <a16:creationId xmlns:a16="http://schemas.microsoft.com/office/drawing/2014/main" id="{DAA22987-ADF2-40FB-892E-A0A0C99F29A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1" name="Freeform 246">
                <a:extLst>
                  <a:ext uri="{FF2B5EF4-FFF2-40B4-BE49-F238E27FC236}">
                    <a16:creationId xmlns:a16="http://schemas.microsoft.com/office/drawing/2014/main" id="{123D98EE-2F86-4E82-97CE-E381A97AF961}"/>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2" name="Freeform 247">
                <a:extLst>
                  <a:ext uri="{FF2B5EF4-FFF2-40B4-BE49-F238E27FC236}">
                    <a16:creationId xmlns:a16="http://schemas.microsoft.com/office/drawing/2014/main" id="{0E470F67-F5A8-408F-B5B3-3CFE916077A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3" name="Freeform 248">
                <a:extLst>
                  <a:ext uri="{FF2B5EF4-FFF2-40B4-BE49-F238E27FC236}">
                    <a16:creationId xmlns:a16="http://schemas.microsoft.com/office/drawing/2014/main" id="{BB029A11-D1A3-42EF-9D0A-F73E350849C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4" name="Freeform 249">
                <a:extLst>
                  <a:ext uri="{FF2B5EF4-FFF2-40B4-BE49-F238E27FC236}">
                    <a16:creationId xmlns:a16="http://schemas.microsoft.com/office/drawing/2014/main" id="{518C77E5-B033-4BE7-97F5-C5E53EBD526C}"/>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15" name="Oval 114">
              <a:extLst>
                <a:ext uri="{FF2B5EF4-FFF2-40B4-BE49-F238E27FC236}">
                  <a16:creationId xmlns:a16="http://schemas.microsoft.com/office/drawing/2014/main" id="{D4175065-41C2-4973-BF2C-2A519510741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95" name="Inhaltsplatzhalter 4">
            <a:extLst>
              <a:ext uri="{FF2B5EF4-FFF2-40B4-BE49-F238E27FC236}">
                <a16:creationId xmlns:a16="http://schemas.microsoft.com/office/drawing/2014/main" id="{377B065C-B6D7-4301-8570-D84F3D3C651C}"/>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96" name="Group 195">
            <a:extLst>
              <a:ext uri="{FF2B5EF4-FFF2-40B4-BE49-F238E27FC236}">
                <a16:creationId xmlns:a16="http://schemas.microsoft.com/office/drawing/2014/main" id="{86993CC3-214B-48F4-B38E-E16E5AAF18A9}"/>
              </a:ext>
            </a:extLst>
          </p:cNvPr>
          <p:cNvGrpSpPr/>
          <p:nvPr/>
        </p:nvGrpSpPr>
        <p:grpSpPr>
          <a:xfrm>
            <a:off x="2497414" y="2966292"/>
            <a:ext cx="1166676" cy="1166676"/>
            <a:chOff x="4419962" y="4767072"/>
            <a:chExt cx="1103462" cy="1103462"/>
          </a:xfrm>
        </p:grpSpPr>
        <p:grpSp>
          <p:nvGrpSpPr>
            <p:cNvPr id="197" name="Group 196">
              <a:extLst>
                <a:ext uri="{FF2B5EF4-FFF2-40B4-BE49-F238E27FC236}">
                  <a16:creationId xmlns:a16="http://schemas.microsoft.com/office/drawing/2014/main" id="{F51BA868-43FD-45B5-B93E-15CABAC2166F}"/>
                </a:ext>
              </a:extLst>
            </p:cNvPr>
            <p:cNvGrpSpPr/>
            <p:nvPr/>
          </p:nvGrpSpPr>
          <p:grpSpPr>
            <a:xfrm>
              <a:off x="4419962" y="4767072"/>
              <a:ext cx="1103462" cy="1103462"/>
              <a:chOff x="4946650" y="377825"/>
              <a:chExt cx="4387854" cy="4387851"/>
            </a:xfrm>
            <a:solidFill>
              <a:schemeClr val="bg1">
                <a:lumMod val="95000"/>
              </a:schemeClr>
            </a:solidFill>
          </p:grpSpPr>
          <p:sp>
            <p:nvSpPr>
              <p:cNvPr id="199" name="Freeform 230">
                <a:extLst>
                  <a:ext uri="{FF2B5EF4-FFF2-40B4-BE49-F238E27FC236}">
                    <a16:creationId xmlns:a16="http://schemas.microsoft.com/office/drawing/2014/main" id="{EB678976-FC9F-40AA-9EE4-8D29F6623D1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00" name="Freeform 231">
                <a:extLst>
                  <a:ext uri="{FF2B5EF4-FFF2-40B4-BE49-F238E27FC236}">
                    <a16:creationId xmlns:a16="http://schemas.microsoft.com/office/drawing/2014/main" id="{B31A4328-0528-4E23-90CC-A7B0A21B2768}"/>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1" name="Freeform 232">
                <a:extLst>
                  <a:ext uri="{FF2B5EF4-FFF2-40B4-BE49-F238E27FC236}">
                    <a16:creationId xmlns:a16="http://schemas.microsoft.com/office/drawing/2014/main" id="{487E5A4A-44CC-4BF6-B4AC-4295A6D63CD1}"/>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2" name="Freeform 233">
                <a:extLst>
                  <a:ext uri="{FF2B5EF4-FFF2-40B4-BE49-F238E27FC236}">
                    <a16:creationId xmlns:a16="http://schemas.microsoft.com/office/drawing/2014/main" id="{61953A4E-53AA-4B9E-8CAD-2C30016444AD}"/>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3" name="Freeform 234">
                <a:extLst>
                  <a:ext uri="{FF2B5EF4-FFF2-40B4-BE49-F238E27FC236}">
                    <a16:creationId xmlns:a16="http://schemas.microsoft.com/office/drawing/2014/main" id="{E64D13E9-D173-49B1-A94C-5D61C25DECA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4" name="Freeform 235">
                <a:extLst>
                  <a:ext uri="{FF2B5EF4-FFF2-40B4-BE49-F238E27FC236}">
                    <a16:creationId xmlns:a16="http://schemas.microsoft.com/office/drawing/2014/main" id="{43F76F56-EDC5-4747-9E51-E95504AA9373}"/>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5" name="Freeform 236">
                <a:extLst>
                  <a:ext uri="{FF2B5EF4-FFF2-40B4-BE49-F238E27FC236}">
                    <a16:creationId xmlns:a16="http://schemas.microsoft.com/office/drawing/2014/main" id="{B7650A1E-CF6F-4CC4-AA6C-17AEC33004A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6" name="Freeform 237">
                <a:extLst>
                  <a:ext uri="{FF2B5EF4-FFF2-40B4-BE49-F238E27FC236}">
                    <a16:creationId xmlns:a16="http://schemas.microsoft.com/office/drawing/2014/main" id="{97E1EE72-405B-4B3E-A4BB-BB79250C9891}"/>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7" name="Freeform 238">
                <a:extLst>
                  <a:ext uri="{FF2B5EF4-FFF2-40B4-BE49-F238E27FC236}">
                    <a16:creationId xmlns:a16="http://schemas.microsoft.com/office/drawing/2014/main" id="{0BEBE731-8FE9-457A-B979-DD46CBBC2BF4}"/>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8" name="Freeform 239">
                <a:extLst>
                  <a:ext uri="{FF2B5EF4-FFF2-40B4-BE49-F238E27FC236}">
                    <a16:creationId xmlns:a16="http://schemas.microsoft.com/office/drawing/2014/main" id="{798C7831-0660-4E3A-B9C1-7331015F698B}"/>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9" name="Freeform 240">
                <a:extLst>
                  <a:ext uri="{FF2B5EF4-FFF2-40B4-BE49-F238E27FC236}">
                    <a16:creationId xmlns:a16="http://schemas.microsoft.com/office/drawing/2014/main" id="{104E8853-B10C-4B4D-94C6-CCDB1C2E07DF}"/>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0" name="Freeform 241">
                <a:extLst>
                  <a:ext uri="{FF2B5EF4-FFF2-40B4-BE49-F238E27FC236}">
                    <a16:creationId xmlns:a16="http://schemas.microsoft.com/office/drawing/2014/main" id="{119C3F62-9518-4B0C-BB9A-E5C6F9DD0F26}"/>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1" name="Freeform 242">
                <a:extLst>
                  <a:ext uri="{FF2B5EF4-FFF2-40B4-BE49-F238E27FC236}">
                    <a16:creationId xmlns:a16="http://schemas.microsoft.com/office/drawing/2014/main" id="{9FF196AA-852F-4D7F-9716-B32FC983E01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2" name="Freeform 243">
                <a:extLst>
                  <a:ext uri="{FF2B5EF4-FFF2-40B4-BE49-F238E27FC236}">
                    <a16:creationId xmlns:a16="http://schemas.microsoft.com/office/drawing/2014/main" id="{D985D94E-5657-49F0-A9C9-765563A977CA}"/>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3" name="Freeform 244">
                <a:extLst>
                  <a:ext uri="{FF2B5EF4-FFF2-40B4-BE49-F238E27FC236}">
                    <a16:creationId xmlns:a16="http://schemas.microsoft.com/office/drawing/2014/main" id="{2A7B9831-E10D-45E5-A032-9AE35E8B13EF}"/>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4" name="Freeform 245">
                <a:extLst>
                  <a:ext uri="{FF2B5EF4-FFF2-40B4-BE49-F238E27FC236}">
                    <a16:creationId xmlns:a16="http://schemas.microsoft.com/office/drawing/2014/main" id="{2964BF69-512A-4DD3-880F-C3E8B78725C4}"/>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5" name="Freeform 246">
                <a:extLst>
                  <a:ext uri="{FF2B5EF4-FFF2-40B4-BE49-F238E27FC236}">
                    <a16:creationId xmlns:a16="http://schemas.microsoft.com/office/drawing/2014/main" id="{D590F7DB-AFC7-46BD-88B3-2FFDD4F31C68}"/>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6" name="Freeform 247">
                <a:extLst>
                  <a:ext uri="{FF2B5EF4-FFF2-40B4-BE49-F238E27FC236}">
                    <a16:creationId xmlns:a16="http://schemas.microsoft.com/office/drawing/2014/main" id="{6C2467DB-F3DE-4A9F-B697-4B1147F07745}"/>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7" name="Freeform 248">
                <a:extLst>
                  <a:ext uri="{FF2B5EF4-FFF2-40B4-BE49-F238E27FC236}">
                    <a16:creationId xmlns:a16="http://schemas.microsoft.com/office/drawing/2014/main" id="{9FB154BB-2CAD-4DDC-BFD4-E1C96F178E98}"/>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8" name="Freeform 249">
                <a:extLst>
                  <a:ext uri="{FF2B5EF4-FFF2-40B4-BE49-F238E27FC236}">
                    <a16:creationId xmlns:a16="http://schemas.microsoft.com/office/drawing/2014/main" id="{87393EF9-A1AB-4ECD-8B82-3B0780E1FE02}"/>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98" name="Oval 197">
              <a:extLst>
                <a:ext uri="{FF2B5EF4-FFF2-40B4-BE49-F238E27FC236}">
                  <a16:creationId xmlns:a16="http://schemas.microsoft.com/office/drawing/2014/main" id="{2DE12AD4-CBAF-4E42-A58C-DFCB3494548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19" name="Inhaltsplatzhalter 4">
            <a:extLst>
              <a:ext uri="{FF2B5EF4-FFF2-40B4-BE49-F238E27FC236}">
                <a16:creationId xmlns:a16="http://schemas.microsoft.com/office/drawing/2014/main" id="{D5650E70-817D-4161-8A28-47094B19A021}"/>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20" name="3">
            <a:extLst>
              <a:ext uri="{FF2B5EF4-FFF2-40B4-BE49-F238E27FC236}">
                <a16:creationId xmlns:a16="http://schemas.microsoft.com/office/drawing/2014/main" id="{B61ECAD5-92D8-43AC-9D83-CE93F56E325B}"/>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21" name="Freeform 317">
            <a:extLst>
              <a:ext uri="{FF2B5EF4-FFF2-40B4-BE49-F238E27FC236}">
                <a16:creationId xmlns:a16="http://schemas.microsoft.com/office/drawing/2014/main" id="{028E11A3-5839-44FD-840E-8FD7F44E4E38}"/>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22" name="Freeform 319">
            <a:extLst>
              <a:ext uri="{FF2B5EF4-FFF2-40B4-BE49-F238E27FC236}">
                <a16:creationId xmlns:a16="http://schemas.microsoft.com/office/drawing/2014/main" id="{978F5142-5609-4F1B-B02D-E93501E81FB3}"/>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23" name="Rounded Rectangle 318">
            <a:extLst>
              <a:ext uri="{FF2B5EF4-FFF2-40B4-BE49-F238E27FC236}">
                <a16:creationId xmlns:a16="http://schemas.microsoft.com/office/drawing/2014/main" id="{43E55317-8F56-483C-8188-ADD5E52DB44C}"/>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24" name="Rounded Rectangle 320">
            <a:extLst>
              <a:ext uri="{FF2B5EF4-FFF2-40B4-BE49-F238E27FC236}">
                <a16:creationId xmlns:a16="http://schemas.microsoft.com/office/drawing/2014/main" id="{DB81F076-A246-46E6-A2F6-353ADBD80160}"/>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2067646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Mexico Map</a:t>
            </a:r>
          </a:p>
        </p:txBody>
      </p:sp>
      <p:grpSp>
        <p:nvGrpSpPr>
          <p:cNvPr id="92" name="Group 4"/>
          <p:cNvGrpSpPr>
            <a:grpSpLocks noChangeAspect="1"/>
          </p:cNvGrpSpPr>
          <p:nvPr/>
        </p:nvGrpSpPr>
        <p:grpSpPr bwMode="auto">
          <a:xfrm>
            <a:off x="4460240" y="1682750"/>
            <a:ext cx="4379287" cy="2749187"/>
            <a:chOff x="95" y="-191"/>
            <a:chExt cx="7490" cy="4702"/>
          </a:xfrm>
          <a:solidFill>
            <a:srgbClr val="D9D9D9"/>
          </a:solidFill>
        </p:grpSpPr>
        <p:sp>
          <p:nvSpPr>
            <p:cNvPr id="93" name="Freeform 92"/>
            <p:cNvSpPr>
              <a:spLocks/>
            </p:cNvSpPr>
            <p:nvPr/>
          </p:nvSpPr>
          <p:spPr bwMode="auto">
            <a:xfrm>
              <a:off x="3762" y="2553"/>
              <a:ext cx="232" cy="201"/>
            </a:xfrm>
            <a:custGeom>
              <a:avLst/>
              <a:gdLst>
                <a:gd name="T0" fmla="*/ 24 w 232"/>
                <a:gd name="T1" fmla="*/ 184 h 201"/>
                <a:gd name="T2" fmla="*/ 2 w 232"/>
                <a:gd name="T3" fmla="*/ 163 h 201"/>
                <a:gd name="T4" fmla="*/ 0 w 232"/>
                <a:gd name="T5" fmla="*/ 151 h 201"/>
                <a:gd name="T6" fmla="*/ 12 w 232"/>
                <a:gd name="T7" fmla="*/ 125 h 201"/>
                <a:gd name="T8" fmla="*/ 45 w 232"/>
                <a:gd name="T9" fmla="*/ 82 h 201"/>
                <a:gd name="T10" fmla="*/ 52 w 232"/>
                <a:gd name="T11" fmla="*/ 52 h 201"/>
                <a:gd name="T12" fmla="*/ 64 w 232"/>
                <a:gd name="T13" fmla="*/ 45 h 201"/>
                <a:gd name="T14" fmla="*/ 80 w 232"/>
                <a:gd name="T15" fmla="*/ 40 h 201"/>
                <a:gd name="T16" fmla="*/ 113 w 232"/>
                <a:gd name="T17" fmla="*/ 21 h 201"/>
                <a:gd name="T18" fmla="*/ 123 w 232"/>
                <a:gd name="T19" fmla="*/ 14 h 201"/>
                <a:gd name="T20" fmla="*/ 128 w 232"/>
                <a:gd name="T21" fmla="*/ 2 h 201"/>
                <a:gd name="T22" fmla="*/ 135 w 232"/>
                <a:gd name="T23" fmla="*/ 0 h 201"/>
                <a:gd name="T24" fmla="*/ 142 w 232"/>
                <a:gd name="T25" fmla="*/ 12 h 201"/>
                <a:gd name="T26" fmla="*/ 154 w 232"/>
                <a:gd name="T27" fmla="*/ 26 h 201"/>
                <a:gd name="T28" fmla="*/ 196 w 232"/>
                <a:gd name="T29" fmla="*/ 49 h 201"/>
                <a:gd name="T30" fmla="*/ 201 w 232"/>
                <a:gd name="T31" fmla="*/ 73 h 201"/>
                <a:gd name="T32" fmla="*/ 213 w 232"/>
                <a:gd name="T33" fmla="*/ 92 h 201"/>
                <a:gd name="T34" fmla="*/ 213 w 232"/>
                <a:gd name="T35" fmla="*/ 92 h 201"/>
                <a:gd name="T36" fmla="*/ 215 w 232"/>
                <a:gd name="T37" fmla="*/ 99 h 201"/>
                <a:gd name="T38" fmla="*/ 213 w 232"/>
                <a:gd name="T39" fmla="*/ 113 h 201"/>
                <a:gd name="T40" fmla="*/ 232 w 232"/>
                <a:gd name="T41" fmla="*/ 135 h 201"/>
                <a:gd name="T42" fmla="*/ 192 w 232"/>
                <a:gd name="T43" fmla="*/ 151 h 201"/>
                <a:gd name="T44" fmla="*/ 168 w 232"/>
                <a:gd name="T45" fmla="*/ 187 h 201"/>
                <a:gd name="T46" fmla="*/ 161 w 232"/>
                <a:gd name="T47" fmla="*/ 191 h 201"/>
                <a:gd name="T48" fmla="*/ 132 w 232"/>
                <a:gd name="T49" fmla="*/ 201 h 201"/>
                <a:gd name="T50" fmla="*/ 121 w 232"/>
                <a:gd name="T51" fmla="*/ 201 h 201"/>
                <a:gd name="T52" fmla="*/ 99 w 232"/>
                <a:gd name="T53" fmla="*/ 191 h 201"/>
                <a:gd name="T54" fmla="*/ 83 w 232"/>
                <a:gd name="T55" fmla="*/ 177 h 201"/>
                <a:gd name="T56" fmla="*/ 43 w 232"/>
                <a:gd name="T57" fmla="*/ 175 h 201"/>
                <a:gd name="T58" fmla="*/ 24 w 232"/>
                <a:gd name="T59" fmla="*/ 18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2" h="201">
                  <a:moveTo>
                    <a:pt x="24" y="184"/>
                  </a:moveTo>
                  <a:lnTo>
                    <a:pt x="2" y="163"/>
                  </a:lnTo>
                  <a:lnTo>
                    <a:pt x="0" y="151"/>
                  </a:lnTo>
                  <a:lnTo>
                    <a:pt x="12" y="125"/>
                  </a:lnTo>
                  <a:lnTo>
                    <a:pt x="45" y="82"/>
                  </a:lnTo>
                  <a:lnTo>
                    <a:pt x="52" y="52"/>
                  </a:lnTo>
                  <a:lnTo>
                    <a:pt x="64" y="45"/>
                  </a:lnTo>
                  <a:lnTo>
                    <a:pt x="80" y="40"/>
                  </a:lnTo>
                  <a:lnTo>
                    <a:pt x="113" y="21"/>
                  </a:lnTo>
                  <a:lnTo>
                    <a:pt x="123" y="14"/>
                  </a:lnTo>
                  <a:lnTo>
                    <a:pt x="128" y="2"/>
                  </a:lnTo>
                  <a:lnTo>
                    <a:pt x="135" y="0"/>
                  </a:lnTo>
                  <a:lnTo>
                    <a:pt x="142" y="12"/>
                  </a:lnTo>
                  <a:lnTo>
                    <a:pt x="154" y="26"/>
                  </a:lnTo>
                  <a:lnTo>
                    <a:pt x="196" y="49"/>
                  </a:lnTo>
                  <a:lnTo>
                    <a:pt x="201" y="73"/>
                  </a:lnTo>
                  <a:lnTo>
                    <a:pt x="213" y="92"/>
                  </a:lnTo>
                  <a:lnTo>
                    <a:pt x="213" y="92"/>
                  </a:lnTo>
                  <a:lnTo>
                    <a:pt x="215" y="99"/>
                  </a:lnTo>
                  <a:lnTo>
                    <a:pt x="213" y="113"/>
                  </a:lnTo>
                  <a:lnTo>
                    <a:pt x="232" y="135"/>
                  </a:lnTo>
                  <a:lnTo>
                    <a:pt x="192" y="151"/>
                  </a:lnTo>
                  <a:lnTo>
                    <a:pt x="168" y="187"/>
                  </a:lnTo>
                  <a:lnTo>
                    <a:pt x="161" y="191"/>
                  </a:lnTo>
                  <a:lnTo>
                    <a:pt x="132" y="201"/>
                  </a:lnTo>
                  <a:lnTo>
                    <a:pt x="121" y="201"/>
                  </a:lnTo>
                  <a:lnTo>
                    <a:pt x="99" y="191"/>
                  </a:lnTo>
                  <a:lnTo>
                    <a:pt x="83" y="177"/>
                  </a:lnTo>
                  <a:lnTo>
                    <a:pt x="43" y="175"/>
                  </a:lnTo>
                  <a:lnTo>
                    <a:pt x="24" y="18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94" name="Freeform 93"/>
            <p:cNvSpPr>
              <a:spLocks noEditPoints="1"/>
            </p:cNvSpPr>
            <p:nvPr/>
          </p:nvSpPr>
          <p:spPr bwMode="auto">
            <a:xfrm>
              <a:off x="95" y="-191"/>
              <a:ext cx="1378" cy="1322"/>
            </a:xfrm>
            <a:custGeom>
              <a:avLst/>
              <a:gdLst>
                <a:gd name="T0" fmla="*/ 984 w 1378"/>
                <a:gd name="T1" fmla="*/ 1310 h 1322"/>
                <a:gd name="T2" fmla="*/ 1005 w 1378"/>
                <a:gd name="T3" fmla="*/ 1268 h 1322"/>
                <a:gd name="T4" fmla="*/ 752 w 1378"/>
                <a:gd name="T5" fmla="*/ 1192 h 1322"/>
                <a:gd name="T6" fmla="*/ 747 w 1378"/>
                <a:gd name="T7" fmla="*/ 1279 h 1322"/>
                <a:gd name="T8" fmla="*/ 712 w 1378"/>
                <a:gd name="T9" fmla="*/ 1268 h 1322"/>
                <a:gd name="T10" fmla="*/ 745 w 1378"/>
                <a:gd name="T11" fmla="*/ 1190 h 1322"/>
                <a:gd name="T12" fmla="*/ 1303 w 1378"/>
                <a:gd name="T13" fmla="*/ 1116 h 1322"/>
                <a:gd name="T14" fmla="*/ 1362 w 1378"/>
                <a:gd name="T15" fmla="*/ 1095 h 1322"/>
                <a:gd name="T16" fmla="*/ 35 w 1378"/>
                <a:gd name="T17" fmla="*/ 1031 h 1322"/>
                <a:gd name="T18" fmla="*/ 12 w 1378"/>
                <a:gd name="T19" fmla="*/ 1012 h 1322"/>
                <a:gd name="T20" fmla="*/ 24 w 1378"/>
                <a:gd name="T21" fmla="*/ 970 h 1322"/>
                <a:gd name="T22" fmla="*/ 1170 w 1378"/>
                <a:gd name="T23" fmla="*/ 894 h 1322"/>
                <a:gd name="T24" fmla="*/ 1227 w 1378"/>
                <a:gd name="T25" fmla="*/ 944 h 1322"/>
                <a:gd name="T26" fmla="*/ 1215 w 1378"/>
                <a:gd name="T27" fmla="*/ 1005 h 1322"/>
                <a:gd name="T28" fmla="*/ 1130 w 1378"/>
                <a:gd name="T29" fmla="*/ 910 h 1322"/>
                <a:gd name="T30" fmla="*/ 941 w 1378"/>
                <a:gd name="T31" fmla="*/ 761 h 1322"/>
                <a:gd name="T32" fmla="*/ 828 w 1378"/>
                <a:gd name="T33" fmla="*/ 64 h 1322"/>
                <a:gd name="T34" fmla="*/ 802 w 1378"/>
                <a:gd name="T35" fmla="*/ 142 h 1322"/>
                <a:gd name="T36" fmla="*/ 799 w 1378"/>
                <a:gd name="T37" fmla="*/ 222 h 1322"/>
                <a:gd name="T38" fmla="*/ 839 w 1378"/>
                <a:gd name="T39" fmla="*/ 319 h 1322"/>
                <a:gd name="T40" fmla="*/ 830 w 1378"/>
                <a:gd name="T41" fmla="*/ 452 h 1322"/>
                <a:gd name="T42" fmla="*/ 868 w 1378"/>
                <a:gd name="T43" fmla="*/ 577 h 1322"/>
                <a:gd name="T44" fmla="*/ 882 w 1378"/>
                <a:gd name="T45" fmla="*/ 679 h 1322"/>
                <a:gd name="T46" fmla="*/ 922 w 1378"/>
                <a:gd name="T47" fmla="*/ 773 h 1322"/>
                <a:gd name="T48" fmla="*/ 953 w 1378"/>
                <a:gd name="T49" fmla="*/ 818 h 1322"/>
                <a:gd name="T50" fmla="*/ 1007 w 1378"/>
                <a:gd name="T51" fmla="*/ 844 h 1322"/>
                <a:gd name="T52" fmla="*/ 1073 w 1378"/>
                <a:gd name="T53" fmla="*/ 903 h 1322"/>
                <a:gd name="T54" fmla="*/ 1116 w 1378"/>
                <a:gd name="T55" fmla="*/ 965 h 1322"/>
                <a:gd name="T56" fmla="*/ 1147 w 1378"/>
                <a:gd name="T57" fmla="*/ 1050 h 1322"/>
                <a:gd name="T58" fmla="*/ 1168 w 1378"/>
                <a:gd name="T59" fmla="*/ 1033 h 1322"/>
                <a:gd name="T60" fmla="*/ 1187 w 1378"/>
                <a:gd name="T61" fmla="*/ 1074 h 1322"/>
                <a:gd name="T62" fmla="*/ 1246 w 1378"/>
                <a:gd name="T63" fmla="*/ 1154 h 1322"/>
                <a:gd name="T64" fmla="*/ 1307 w 1378"/>
                <a:gd name="T65" fmla="*/ 1178 h 1322"/>
                <a:gd name="T66" fmla="*/ 1322 w 1378"/>
                <a:gd name="T67" fmla="*/ 1272 h 1322"/>
                <a:gd name="T68" fmla="*/ 1319 w 1378"/>
                <a:gd name="T69" fmla="*/ 1305 h 1322"/>
                <a:gd name="T70" fmla="*/ 1010 w 1378"/>
                <a:gd name="T71" fmla="*/ 1279 h 1322"/>
                <a:gd name="T72" fmla="*/ 1017 w 1378"/>
                <a:gd name="T73" fmla="*/ 1220 h 1322"/>
                <a:gd name="T74" fmla="*/ 995 w 1378"/>
                <a:gd name="T75" fmla="*/ 1138 h 1322"/>
                <a:gd name="T76" fmla="*/ 950 w 1378"/>
                <a:gd name="T77" fmla="*/ 1093 h 1322"/>
                <a:gd name="T78" fmla="*/ 927 w 1378"/>
                <a:gd name="T79" fmla="*/ 1048 h 1322"/>
                <a:gd name="T80" fmla="*/ 894 w 1378"/>
                <a:gd name="T81" fmla="*/ 1031 h 1322"/>
                <a:gd name="T82" fmla="*/ 858 w 1378"/>
                <a:gd name="T83" fmla="*/ 972 h 1322"/>
                <a:gd name="T84" fmla="*/ 752 w 1378"/>
                <a:gd name="T85" fmla="*/ 906 h 1322"/>
                <a:gd name="T86" fmla="*/ 657 w 1378"/>
                <a:gd name="T87" fmla="*/ 835 h 1322"/>
                <a:gd name="T88" fmla="*/ 605 w 1378"/>
                <a:gd name="T89" fmla="*/ 759 h 1322"/>
                <a:gd name="T90" fmla="*/ 575 w 1378"/>
                <a:gd name="T91" fmla="*/ 627 h 1322"/>
                <a:gd name="T92" fmla="*/ 556 w 1378"/>
                <a:gd name="T93" fmla="*/ 627 h 1322"/>
                <a:gd name="T94" fmla="*/ 544 w 1378"/>
                <a:gd name="T95" fmla="*/ 527 h 1322"/>
                <a:gd name="T96" fmla="*/ 480 w 1378"/>
                <a:gd name="T97" fmla="*/ 485 h 1322"/>
                <a:gd name="T98" fmla="*/ 419 w 1378"/>
                <a:gd name="T99" fmla="*/ 350 h 1322"/>
                <a:gd name="T100" fmla="*/ 407 w 1378"/>
                <a:gd name="T101" fmla="*/ 314 h 1322"/>
                <a:gd name="T102" fmla="*/ 388 w 1378"/>
                <a:gd name="T103" fmla="*/ 272 h 1322"/>
                <a:gd name="T104" fmla="*/ 395 w 1378"/>
                <a:gd name="T105" fmla="*/ 229 h 1322"/>
                <a:gd name="T106" fmla="*/ 350 w 1378"/>
                <a:gd name="T107" fmla="*/ 168 h 1322"/>
                <a:gd name="T108" fmla="*/ 293 w 1378"/>
                <a:gd name="T109" fmla="*/ 52 h 1322"/>
                <a:gd name="T110" fmla="*/ 842 w 1378"/>
                <a:gd name="T111" fmla="*/ 64 h 1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8" h="1322">
                  <a:moveTo>
                    <a:pt x="1005" y="1303"/>
                  </a:moveTo>
                  <a:lnTo>
                    <a:pt x="998" y="1303"/>
                  </a:lnTo>
                  <a:lnTo>
                    <a:pt x="998" y="1303"/>
                  </a:lnTo>
                  <a:lnTo>
                    <a:pt x="991" y="1303"/>
                  </a:lnTo>
                  <a:lnTo>
                    <a:pt x="993" y="1308"/>
                  </a:lnTo>
                  <a:lnTo>
                    <a:pt x="984" y="1310"/>
                  </a:lnTo>
                  <a:lnTo>
                    <a:pt x="979" y="1310"/>
                  </a:lnTo>
                  <a:lnTo>
                    <a:pt x="972" y="1320"/>
                  </a:lnTo>
                  <a:lnTo>
                    <a:pt x="969" y="1313"/>
                  </a:lnTo>
                  <a:lnTo>
                    <a:pt x="969" y="1305"/>
                  </a:lnTo>
                  <a:lnTo>
                    <a:pt x="1000" y="1270"/>
                  </a:lnTo>
                  <a:lnTo>
                    <a:pt x="1005" y="1268"/>
                  </a:lnTo>
                  <a:lnTo>
                    <a:pt x="1005" y="1277"/>
                  </a:lnTo>
                  <a:lnTo>
                    <a:pt x="998" y="1284"/>
                  </a:lnTo>
                  <a:lnTo>
                    <a:pt x="998" y="1289"/>
                  </a:lnTo>
                  <a:lnTo>
                    <a:pt x="1005" y="1303"/>
                  </a:lnTo>
                  <a:close/>
                  <a:moveTo>
                    <a:pt x="745" y="1190"/>
                  </a:moveTo>
                  <a:lnTo>
                    <a:pt x="752" y="1192"/>
                  </a:lnTo>
                  <a:lnTo>
                    <a:pt x="759" y="1220"/>
                  </a:lnTo>
                  <a:lnTo>
                    <a:pt x="757" y="1230"/>
                  </a:lnTo>
                  <a:lnTo>
                    <a:pt x="759" y="1253"/>
                  </a:lnTo>
                  <a:lnTo>
                    <a:pt x="752" y="1261"/>
                  </a:lnTo>
                  <a:lnTo>
                    <a:pt x="754" y="1282"/>
                  </a:lnTo>
                  <a:lnTo>
                    <a:pt x="747" y="1279"/>
                  </a:lnTo>
                  <a:lnTo>
                    <a:pt x="742" y="1282"/>
                  </a:lnTo>
                  <a:lnTo>
                    <a:pt x="735" y="1279"/>
                  </a:lnTo>
                  <a:lnTo>
                    <a:pt x="731" y="1265"/>
                  </a:lnTo>
                  <a:lnTo>
                    <a:pt x="726" y="1263"/>
                  </a:lnTo>
                  <a:lnTo>
                    <a:pt x="716" y="1270"/>
                  </a:lnTo>
                  <a:lnTo>
                    <a:pt x="712" y="1268"/>
                  </a:lnTo>
                  <a:lnTo>
                    <a:pt x="712" y="1261"/>
                  </a:lnTo>
                  <a:lnTo>
                    <a:pt x="738" y="1232"/>
                  </a:lnTo>
                  <a:lnTo>
                    <a:pt x="740" y="1225"/>
                  </a:lnTo>
                  <a:lnTo>
                    <a:pt x="735" y="1211"/>
                  </a:lnTo>
                  <a:lnTo>
                    <a:pt x="740" y="1192"/>
                  </a:lnTo>
                  <a:lnTo>
                    <a:pt x="745" y="1190"/>
                  </a:lnTo>
                  <a:close/>
                  <a:moveTo>
                    <a:pt x="1296" y="1107"/>
                  </a:moveTo>
                  <a:lnTo>
                    <a:pt x="1303" y="1109"/>
                  </a:lnTo>
                  <a:lnTo>
                    <a:pt x="1329" y="1130"/>
                  </a:lnTo>
                  <a:lnTo>
                    <a:pt x="1324" y="1135"/>
                  </a:lnTo>
                  <a:lnTo>
                    <a:pt x="1317" y="1126"/>
                  </a:lnTo>
                  <a:lnTo>
                    <a:pt x="1303" y="1116"/>
                  </a:lnTo>
                  <a:lnTo>
                    <a:pt x="1296" y="1107"/>
                  </a:lnTo>
                  <a:close/>
                  <a:moveTo>
                    <a:pt x="1376" y="1093"/>
                  </a:moveTo>
                  <a:lnTo>
                    <a:pt x="1378" y="1100"/>
                  </a:lnTo>
                  <a:lnTo>
                    <a:pt x="1376" y="1109"/>
                  </a:lnTo>
                  <a:lnTo>
                    <a:pt x="1364" y="1109"/>
                  </a:lnTo>
                  <a:lnTo>
                    <a:pt x="1362" y="1095"/>
                  </a:lnTo>
                  <a:lnTo>
                    <a:pt x="1376" y="1093"/>
                  </a:lnTo>
                  <a:close/>
                  <a:moveTo>
                    <a:pt x="24" y="970"/>
                  </a:moveTo>
                  <a:lnTo>
                    <a:pt x="19" y="981"/>
                  </a:lnTo>
                  <a:lnTo>
                    <a:pt x="19" y="991"/>
                  </a:lnTo>
                  <a:lnTo>
                    <a:pt x="33" y="1003"/>
                  </a:lnTo>
                  <a:lnTo>
                    <a:pt x="35" y="1031"/>
                  </a:lnTo>
                  <a:lnTo>
                    <a:pt x="28" y="1050"/>
                  </a:lnTo>
                  <a:lnTo>
                    <a:pt x="21" y="1052"/>
                  </a:lnTo>
                  <a:lnTo>
                    <a:pt x="17" y="1038"/>
                  </a:lnTo>
                  <a:lnTo>
                    <a:pt x="17" y="1031"/>
                  </a:lnTo>
                  <a:lnTo>
                    <a:pt x="12" y="1026"/>
                  </a:lnTo>
                  <a:lnTo>
                    <a:pt x="12" y="1012"/>
                  </a:lnTo>
                  <a:lnTo>
                    <a:pt x="0" y="1000"/>
                  </a:lnTo>
                  <a:lnTo>
                    <a:pt x="2" y="991"/>
                  </a:lnTo>
                  <a:lnTo>
                    <a:pt x="0" y="981"/>
                  </a:lnTo>
                  <a:lnTo>
                    <a:pt x="7" y="974"/>
                  </a:lnTo>
                  <a:lnTo>
                    <a:pt x="14" y="977"/>
                  </a:lnTo>
                  <a:lnTo>
                    <a:pt x="24" y="970"/>
                  </a:lnTo>
                  <a:close/>
                  <a:moveTo>
                    <a:pt x="1137" y="873"/>
                  </a:moveTo>
                  <a:lnTo>
                    <a:pt x="1137" y="877"/>
                  </a:lnTo>
                  <a:lnTo>
                    <a:pt x="1149" y="873"/>
                  </a:lnTo>
                  <a:lnTo>
                    <a:pt x="1149" y="875"/>
                  </a:lnTo>
                  <a:lnTo>
                    <a:pt x="1159" y="877"/>
                  </a:lnTo>
                  <a:lnTo>
                    <a:pt x="1170" y="894"/>
                  </a:lnTo>
                  <a:lnTo>
                    <a:pt x="1177" y="896"/>
                  </a:lnTo>
                  <a:lnTo>
                    <a:pt x="1187" y="918"/>
                  </a:lnTo>
                  <a:lnTo>
                    <a:pt x="1182" y="927"/>
                  </a:lnTo>
                  <a:lnTo>
                    <a:pt x="1182" y="936"/>
                  </a:lnTo>
                  <a:lnTo>
                    <a:pt x="1199" y="946"/>
                  </a:lnTo>
                  <a:lnTo>
                    <a:pt x="1227" y="944"/>
                  </a:lnTo>
                  <a:lnTo>
                    <a:pt x="1229" y="946"/>
                  </a:lnTo>
                  <a:lnTo>
                    <a:pt x="1229" y="986"/>
                  </a:lnTo>
                  <a:lnTo>
                    <a:pt x="1234" y="1003"/>
                  </a:lnTo>
                  <a:lnTo>
                    <a:pt x="1246" y="1007"/>
                  </a:lnTo>
                  <a:lnTo>
                    <a:pt x="1244" y="1024"/>
                  </a:lnTo>
                  <a:lnTo>
                    <a:pt x="1215" y="1005"/>
                  </a:lnTo>
                  <a:lnTo>
                    <a:pt x="1199" y="981"/>
                  </a:lnTo>
                  <a:lnTo>
                    <a:pt x="1175" y="965"/>
                  </a:lnTo>
                  <a:lnTo>
                    <a:pt x="1166" y="946"/>
                  </a:lnTo>
                  <a:lnTo>
                    <a:pt x="1151" y="944"/>
                  </a:lnTo>
                  <a:lnTo>
                    <a:pt x="1149" y="934"/>
                  </a:lnTo>
                  <a:lnTo>
                    <a:pt x="1130" y="910"/>
                  </a:lnTo>
                  <a:lnTo>
                    <a:pt x="1130" y="903"/>
                  </a:lnTo>
                  <a:lnTo>
                    <a:pt x="1137" y="884"/>
                  </a:lnTo>
                  <a:lnTo>
                    <a:pt x="1135" y="875"/>
                  </a:lnTo>
                  <a:lnTo>
                    <a:pt x="1137" y="873"/>
                  </a:lnTo>
                  <a:close/>
                  <a:moveTo>
                    <a:pt x="934" y="754"/>
                  </a:moveTo>
                  <a:lnTo>
                    <a:pt x="941" y="761"/>
                  </a:lnTo>
                  <a:lnTo>
                    <a:pt x="936" y="764"/>
                  </a:lnTo>
                  <a:lnTo>
                    <a:pt x="934" y="759"/>
                  </a:lnTo>
                  <a:lnTo>
                    <a:pt x="934" y="754"/>
                  </a:lnTo>
                  <a:close/>
                  <a:moveTo>
                    <a:pt x="842" y="64"/>
                  </a:moveTo>
                  <a:lnTo>
                    <a:pt x="832" y="68"/>
                  </a:lnTo>
                  <a:lnTo>
                    <a:pt x="828" y="64"/>
                  </a:lnTo>
                  <a:lnTo>
                    <a:pt x="816" y="64"/>
                  </a:lnTo>
                  <a:lnTo>
                    <a:pt x="811" y="83"/>
                  </a:lnTo>
                  <a:lnTo>
                    <a:pt x="806" y="87"/>
                  </a:lnTo>
                  <a:lnTo>
                    <a:pt x="804" y="101"/>
                  </a:lnTo>
                  <a:lnTo>
                    <a:pt x="787" y="123"/>
                  </a:lnTo>
                  <a:lnTo>
                    <a:pt x="802" y="142"/>
                  </a:lnTo>
                  <a:lnTo>
                    <a:pt x="794" y="161"/>
                  </a:lnTo>
                  <a:lnTo>
                    <a:pt x="799" y="170"/>
                  </a:lnTo>
                  <a:lnTo>
                    <a:pt x="794" y="196"/>
                  </a:lnTo>
                  <a:lnTo>
                    <a:pt x="797" y="206"/>
                  </a:lnTo>
                  <a:lnTo>
                    <a:pt x="790" y="215"/>
                  </a:lnTo>
                  <a:lnTo>
                    <a:pt x="799" y="222"/>
                  </a:lnTo>
                  <a:lnTo>
                    <a:pt x="809" y="224"/>
                  </a:lnTo>
                  <a:lnTo>
                    <a:pt x="844" y="250"/>
                  </a:lnTo>
                  <a:lnTo>
                    <a:pt x="844" y="250"/>
                  </a:lnTo>
                  <a:lnTo>
                    <a:pt x="839" y="267"/>
                  </a:lnTo>
                  <a:lnTo>
                    <a:pt x="849" y="305"/>
                  </a:lnTo>
                  <a:lnTo>
                    <a:pt x="839" y="319"/>
                  </a:lnTo>
                  <a:lnTo>
                    <a:pt x="832" y="340"/>
                  </a:lnTo>
                  <a:lnTo>
                    <a:pt x="830" y="376"/>
                  </a:lnTo>
                  <a:lnTo>
                    <a:pt x="823" y="404"/>
                  </a:lnTo>
                  <a:lnTo>
                    <a:pt x="825" y="411"/>
                  </a:lnTo>
                  <a:lnTo>
                    <a:pt x="823" y="433"/>
                  </a:lnTo>
                  <a:lnTo>
                    <a:pt x="830" y="452"/>
                  </a:lnTo>
                  <a:lnTo>
                    <a:pt x="842" y="466"/>
                  </a:lnTo>
                  <a:lnTo>
                    <a:pt x="837" y="470"/>
                  </a:lnTo>
                  <a:lnTo>
                    <a:pt x="837" y="478"/>
                  </a:lnTo>
                  <a:lnTo>
                    <a:pt x="863" y="494"/>
                  </a:lnTo>
                  <a:lnTo>
                    <a:pt x="870" y="527"/>
                  </a:lnTo>
                  <a:lnTo>
                    <a:pt x="868" y="577"/>
                  </a:lnTo>
                  <a:lnTo>
                    <a:pt x="884" y="615"/>
                  </a:lnTo>
                  <a:lnTo>
                    <a:pt x="884" y="636"/>
                  </a:lnTo>
                  <a:lnTo>
                    <a:pt x="882" y="648"/>
                  </a:lnTo>
                  <a:lnTo>
                    <a:pt x="884" y="657"/>
                  </a:lnTo>
                  <a:lnTo>
                    <a:pt x="880" y="674"/>
                  </a:lnTo>
                  <a:lnTo>
                    <a:pt x="882" y="679"/>
                  </a:lnTo>
                  <a:lnTo>
                    <a:pt x="875" y="698"/>
                  </a:lnTo>
                  <a:lnTo>
                    <a:pt x="884" y="719"/>
                  </a:lnTo>
                  <a:lnTo>
                    <a:pt x="891" y="721"/>
                  </a:lnTo>
                  <a:lnTo>
                    <a:pt x="908" y="759"/>
                  </a:lnTo>
                  <a:lnTo>
                    <a:pt x="920" y="766"/>
                  </a:lnTo>
                  <a:lnTo>
                    <a:pt x="922" y="773"/>
                  </a:lnTo>
                  <a:lnTo>
                    <a:pt x="932" y="776"/>
                  </a:lnTo>
                  <a:lnTo>
                    <a:pt x="936" y="783"/>
                  </a:lnTo>
                  <a:lnTo>
                    <a:pt x="936" y="802"/>
                  </a:lnTo>
                  <a:lnTo>
                    <a:pt x="941" y="809"/>
                  </a:lnTo>
                  <a:lnTo>
                    <a:pt x="948" y="813"/>
                  </a:lnTo>
                  <a:lnTo>
                    <a:pt x="953" y="818"/>
                  </a:lnTo>
                  <a:lnTo>
                    <a:pt x="965" y="821"/>
                  </a:lnTo>
                  <a:lnTo>
                    <a:pt x="967" y="813"/>
                  </a:lnTo>
                  <a:lnTo>
                    <a:pt x="984" y="821"/>
                  </a:lnTo>
                  <a:lnTo>
                    <a:pt x="995" y="835"/>
                  </a:lnTo>
                  <a:lnTo>
                    <a:pt x="998" y="835"/>
                  </a:lnTo>
                  <a:lnTo>
                    <a:pt x="1007" y="844"/>
                  </a:lnTo>
                  <a:lnTo>
                    <a:pt x="1017" y="849"/>
                  </a:lnTo>
                  <a:lnTo>
                    <a:pt x="1024" y="861"/>
                  </a:lnTo>
                  <a:lnTo>
                    <a:pt x="1038" y="868"/>
                  </a:lnTo>
                  <a:lnTo>
                    <a:pt x="1059" y="889"/>
                  </a:lnTo>
                  <a:lnTo>
                    <a:pt x="1073" y="899"/>
                  </a:lnTo>
                  <a:lnTo>
                    <a:pt x="1073" y="903"/>
                  </a:lnTo>
                  <a:lnTo>
                    <a:pt x="1088" y="910"/>
                  </a:lnTo>
                  <a:lnTo>
                    <a:pt x="1107" y="934"/>
                  </a:lnTo>
                  <a:lnTo>
                    <a:pt x="1121" y="944"/>
                  </a:lnTo>
                  <a:lnTo>
                    <a:pt x="1123" y="953"/>
                  </a:lnTo>
                  <a:lnTo>
                    <a:pt x="1116" y="960"/>
                  </a:lnTo>
                  <a:lnTo>
                    <a:pt x="1116" y="965"/>
                  </a:lnTo>
                  <a:lnTo>
                    <a:pt x="1135" y="991"/>
                  </a:lnTo>
                  <a:lnTo>
                    <a:pt x="1142" y="1005"/>
                  </a:lnTo>
                  <a:lnTo>
                    <a:pt x="1137" y="1017"/>
                  </a:lnTo>
                  <a:lnTo>
                    <a:pt x="1142" y="1031"/>
                  </a:lnTo>
                  <a:lnTo>
                    <a:pt x="1140" y="1033"/>
                  </a:lnTo>
                  <a:lnTo>
                    <a:pt x="1147" y="1050"/>
                  </a:lnTo>
                  <a:lnTo>
                    <a:pt x="1154" y="1050"/>
                  </a:lnTo>
                  <a:lnTo>
                    <a:pt x="1159" y="1045"/>
                  </a:lnTo>
                  <a:lnTo>
                    <a:pt x="1156" y="1041"/>
                  </a:lnTo>
                  <a:lnTo>
                    <a:pt x="1159" y="1036"/>
                  </a:lnTo>
                  <a:lnTo>
                    <a:pt x="1163" y="1038"/>
                  </a:lnTo>
                  <a:lnTo>
                    <a:pt x="1168" y="1033"/>
                  </a:lnTo>
                  <a:lnTo>
                    <a:pt x="1173" y="1041"/>
                  </a:lnTo>
                  <a:lnTo>
                    <a:pt x="1177" y="1041"/>
                  </a:lnTo>
                  <a:lnTo>
                    <a:pt x="1177" y="1045"/>
                  </a:lnTo>
                  <a:lnTo>
                    <a:pt x="1182" y="1045"/>
                  </a:lnTo>
                  <a:lnTo>
                    <a:pt x="1182" y="1064"/>
                  </a:lnTo>
                  <a:lnTo>
                    <a:pt x="1187" y="1074"/>
                  </a:lnTo>
                  <a:lnTo>
                    <a:pt x="1196" y="1074"/>
                  </a:lnTo>
                  <a:lnTo>
                    <a:pt x="1208" y="1064"/>
                  </a:lnTo>
                  <a:lnTo>
                    <a:pt x="1220" y="1069"/>
                  </a:lnTo>
                  <a:lnTo>
                    <a:pt x="1232" y="1114"/>
                  </a:lnTo>
                  <a:lnTo>
                    <a:pt x="1241" y="1121"/>
                  </a:lnTo>
                  <a:lnTo>
                    <a:pt x="1246" y="1154"/>
                  </a:lnTo>
                  <a:lnTo>
                    <a:pt x="1270" y="1168"/>
                  </a:lnTo>
                  <a:lnTo>
                    <a:pt x="1293" y="1161"/>
                  </a:lnTo>
                  <a:lnTo>
                    <a:pt x="1298" y="1166"/>
                  </a:lnTo>
                  <a:lnTo>
                    <a:pt x="1298" y="1173"/>
                  </a:lnTo>
                  <a:lnTo>
                    <a:pt x="1305" y="1171"/>
                  </a:lnTo>
                  <a:lnTo>
                    <a:pt x="1307" y="1178"/>
                  </a:lnTo>
                  <a:lnTo>
                    <a:pt x="1303" y="1180"/>
                  </a:lnTo>
                  <a:lnTo>
                    <a:pt x="1305" y="1187"/>
                  </a:lnTo>
                  <a:lnTo>
                    <a:pt x="1300" y="1213"/>
                  </a:lnTo>
                  <a:lnTo>
                    <a:pt x="1319" y="1239"/>
                  </a:lnTo>
                  <a:lnTo>
                    <a:pt x="1315" y="1258"/>
                  </a:lnTo>
                  <a:lnTo>
                    <a:pt x="1322" y="1272"/>
                  </a:lnTo>
                  <a:lnTo>
                    <a:pt x="1317" y="1284"/>
                  </a:lnTo>
                  <a:lnTo>
                    <a:pt x="1326" y="1289"/>
                  </a:lnTo>
                  <a:lnTo>
                    <a:pt x="1329" y="1298"/>
                  </a:lnTo>
                  <a:lnTo>
                    <a:pt x="1326" y="1322"/>
                  </a:lnTo>
                  <a:lnTo>
                    <a:pt x="1326" y="1322"/>
                  </a:lnTo>
                  <a:lnTo>
                    <a:pt x="1319" y="1305"/>
                  </a:lnTo>
                  <a:lnTo>
                    <a:pt x="1312" y="1303"/>
                  </a:lnTo>
                  <a:lnTo>
                    <a:pt x="1312" y="1303"/>
                  </a:lnTo>
                  <a:lnTo>
                    <a:pt x="1012" y="1301"/>
                  </a:lnTo>
                  <a:lnTo>
                    <a:pt x="1014" y="1296"/>
                  </a:lnTo>
                  <a:lnTo>
                    <a:pt x="1010" y="1291"/>
                  </a:lnTo>
                  <a:lnTo>
                    <a:pt x="1010" y="1279"/>
                  </a:lnTo>
                  <a:lnTo>
                    <a:pt x="1019" y="1291"/>
                  </a:lnTo>
                  <a:lnTo>
                    <a:pt x="1026" y="1277"/>
                  </a:lnTo>
                  <a:lnTo>
                    <a:pt x="1010" y="1275"/>
                  </a:lnTo>
                  <a:lnTo>
                    <a:pt x="1007" y="1258"/>
                  </a:lnTo>
                  <a:lnTo>
                    <a:pt x="1021" y="1230"/>
                  </a:lnTo>
                  <a:lnTo>
                    <a:pt x="1017" y="1220"/>
                  </a:lnTo>
                  <a:lnTo>
                    <a:pt x="1010" y="1225"/>
                  </a:lnTo>
                  <a:lnTo>
                    <a:pt x="1005" y="1220"/>
                  </a:lnTo>
                  <a:lnTo>
                    <a:pt x="1017" y="1194"/>
                  </a:lnTo>
                  <a:lnTo>
                    <a:pt x="1021" y="1164"/>
                  </a:lnTo>
                  <a:lnTo>
                    <a:pt x="1010" y="1142"/>
                  </a:lnTo>
                  <a:lnTo>
                    <a:pt x="995" y="1138"/>
                  </a:lnTo>
                  <a:lnTo>
                    <a:pt x="995" y="1119"/>
                  </a:lnTo>
                  <a:lnTo>
                    <a:pt x="991" y="1114"/>
                  </a:lnTo>
                  <a:lnTo>
                    <a:pt x="969" y="1112"/>
                  </a:lnTo>
                  <a:lnTo>
                    <a:pt x="969" y="1104"/>
                  </a:lnTo>
                  <a:lnTo>
                    <a:pt x="965" y="1100"/>
                  </a:lnTo>
                  <a:lnTo>
                    <a:pt x="950" y="1093"/>
                  </a:lnTo>
                  <a:lnTo>
                    <a:pt x="953" y="1085"/>
                  </a:lnTo>
                  <a:lnTo>
                    <a:pt x="948" y="1076"/>
                  </a:lnTo>
                  <a:lnTo>
                    <a:pt x="939" y="1071"/>
                  </a:lnTo>
                  <a:lnTo>
                    <a:pt x="934" y="1052"/>
                  </a:lnTo>
                  <a:lnTo>
                    <a:pt x="929" y="1052"/>
                  </a:lnTo>
                  <a:lnTo>
                    <a:pt x="927" y="1048"/>
                  </a:lnTo>
                  <a:lnTo>
                    <a:pt x="920" y="1041"/>
                  </a:lnTo>
                  <a:lnTo>
                    <a:pt x="910" y="1038"/>
                  </a:lnTo>
                  <a:lnTo>
                    <a:pt x="908" y="1043"/>
                  </a:lnTo>
                  <a:lnTo>
                    <a:pt x="903" y="1031"/>
                  </a:lnTo>
                  <a:lnTo>
                    <a:pt x="896" y="1029"/>
                  </a:lnTo>
                  <a:lnTo>
                    <a:pt x="894" y="1031"/>
                  </a:lnTo>
                  <a:lnTo>
                    <a:pt x="889" y="1005"/>
                  </a:lnTo>
                  <a:lnTo>
                    <a:pt x="884" y="996"/>
                  </a:lnTo>
                  <a:lnTo>
                    <a:pt x="872" y="991"/>
                  </a:lnTo>
                  <a:lnTo>
                    <a:pt x="868" y="993"/>
                  </a:lnTo>
                  <a:lnTo>
                    <a:pt x="861" y="984"/>
                  </a:lnTo>
                  <a:lnTo>
                    <a:pt x="858" y="972"/>
                  </a:lnTo>
                  <a:lnTo>
                    <a:pt x="846" y="967"/>
                  </a:lnTo>
                  <a:lnTo>
                    <a:pt x="844" y="962"/>
                  </a:lnTo>
                  <a:lnTo>
                    <a:pt x="842" y="962"/>
                  </a:lnTo>
                  <a:lnTo>
                    <a:pt x="809" y="922"/>
                  </a:lnTo>
                  <a:lnTo>
                    <a:pt x="780" y="908"/>
                  </a:lnTo>
                  <a:lnTo>
                    <a:pt x="752" y="906"/>
                  </a:lnTo>
                  <a:lnTo>
                    <a:pt x="738" y="882"/>
                  </a:lnTo>
                  <a:lnTo>
                    <a:pt x="714" y="870"/>
                  </a:lnTo>
                  <a:lnTo>
                    <a:pt x="707" y="870"/>
                  </a:lnTo>
                  <a:lnTo>
                    <a:pt x="688" y="851"/>
                  </a:lnTo>
                  <a:lnTo>
                    <a:pt x="676" y="854"/>
                  </a:lnTo>
                  <a:lnTo>
                    <a:pt x="657" y="835"/>
                  </a:lnTo>
                  <a:lnTo>
                    <a:pt x="650" y="832"/>
                  </a:lnTo>
                  <a:lnTo>
                    <a:pt x="631" y="818"/>
                  </a:lnTo>
                  <a:lnTo>
                    <a:pt x="634" y="795"/>
                  </a:lnTo>
                  <a:lnTo>
                    <a:pt x="631" y="780"/>
                  </a:lnTo>
                  <a:lnTo>
                    <a:pt x="619" y="764"/>
                  </a:lnTo>
                  <a:lnTo>
                    <a:pt x="605" y="759"/>
                  </a:lnTo>
                  <a:lnTo>
                    <a:pt x="612" y="726"/>
                  </a:lnTo>
                  <a:lnTo>
                    <a:pt x="608" y="714"/>
                  </a:lnTo>
                  <a:lnTo>
                    <a:pt x="608" y="674"/>
                  </a:lnTo>
                  <a:lnTo>
                    <a:pt x="593" y="650"/>
                  </a:lnTo>
                  <a:lnTo>
                    <a:pt x="575" y="638"/>
                  </a:lnTo>
                  <a:lnTo>
                    <a:pt x="575" y="627"/>
                  </a:lnTo>
                  <a:lnTo>
                    <a:pt x="567" y="617"/>
                  </a:lnTo>
                  <a:lnTo>
                    <a:pt x="565" y="622"/>
                  </a:lnTo>
                  <a:lnTo>
                    <a:pt x="570" y="631"/>
                  </a:lnTo>
                  <a:lnTo>
                    <a:pt x="565" y="634"/>
                  </a:lnTo>
                  <a:lnTo>
                    <a:pt x="560" y="627"/>
                  </a:lnTo>
                  <a:lnTo>
                    <a:pt x="556" y="627"/>
                  </a:lnTo>
                  <a:lnTo>
                    <a:pt x="560" y="641"/>
                  </a:lnTo>
                  <a:lnTo>
                    <a:pt x="558" y="641"/>
                  </a:lnTo>
                  <a:lnTo>
                    <a:pt x="549" y="622"/>
                  </a:lnTo>
                  <a:lnTo>
                    <a:pt x="553" y="572"/>
                  </a:lnTo>
                  <a:lnTo>
                    <a:pt x="549" y="537"/>
                  </a:lnTo>
                  <a:lnTo>
                    <a:pt x="544" y="527"/>
                  </a:lnTo>
                  <a:lnTo>
                    <a:pt x="537" y="527"/>
                  </a:lnTo>
                  <a:lnTo>
                    <a:pt x="523" y="515"/>
                  </a:lnTo>
                  <a:lnTo>
                    <a:pt x="518" y="515"/>
                  </a:lnTo>
                  <a:lnTo>
                    <a:pt x="497" y="487"/>
                  </a:lnTo>
                  <a:lnTo>
                    <a:pt x="482" y="489"/>
                  </a:lnTo>
                  <a:lnTo>
                    <a:pt x="480" y="485"/>
                  </a:lnTo>
                  <a:lnTo>
                    <a:pt x="487" y="435"/>
                  </a:lnTo>
                  <a:lnTo>
                    <a:pt x="473" y="409"/>
                  </a:lnTo>
                  <a:lnTo>
                    <a:pt x="454" y="388"/>
                  </a:lnTo>
                  <a:lnTo>
                    <a:pt x="437" y="359"/>
                  </a:lnTo>
                  <a:lnTo>
                    <a:pt x="423" y="350"/>
                  </a:lnTo>
                  <a:lnTo>
                    <a:pt x="419" y="350"/>
                  </a:lnTo>
                  <a:lnTo>
                    <a:pt x="416" y="340"/>
                  </a:lnTo>
                  <a:lnTo>
                    <a:pt x="404" y="331"/>
                  </a:lnTo>
                  <a:lnTo>
                    <a:pt x="402" y="324"/>
                  </a:lnTo>
                  <a:lnTo>
                    <a:pt x="397" y="326"/>
                  </a:lnTo>
                  <a:lnTo>
                    <a:pt x="397" y="319"/>
                  </a:lnTo>
                  <a:lnTo>
                    <a:pt x="407" y="314"/>
                  </a:lnTo>
                  <a:lnTo>
                    <a:pt x="402" y="307"/>
                  </a:lnTo>
                  <a:lnTo>
                    <a:pt x="407" y="295"/>
                  </a:lnTo>
                  <a:lnTo>
                    <a:pt x="395" y="279"/>
                  </a:lnTo>
                  <a:lnTo>
                    <a:pt x="392" y="281"/>
                  </a:lnTo>
                  <a:lnTo>
                    <a:pt x="385" y="272"/>
                  </a:lnTo>
                  <a:lnTo>
                    <a:pt x="388" y="272"/>
                  </a:lnTo>
                  <a:lnTo>
                    <a:pt x="404" y="279"/>
                  </a:lnTo>
                  <a:lnTo>
                    <a:pt x="414" y="269"/>
                  </a:lnTo>
                  <a:lnTo>
                    <a:pt x="416" y="246"/>
                  </a:lnTo>
                  <a:lnTo>
                    <a:pt x="411" y="239"/>
                  </a:lnTo>
                  <a:lnTo>
                    <a:pt x="400" y="236"/>
                  </a:lnTo>
                  <a:lnTo>
                    <a:pt x="395" y="229"/>
                  </a:lnTo>
                  <a:lnTo>
                    <a:pt x="383" y="229"/>
                  </a:lnTo>
                  <a:lnTo>
                    <a:pt x="381" y="210"/>
                  </a:lnTo>
                  <a:lnTo>
                    <a:pt x="376" y="208"/>
                  </a:lnTo>
                  <a:lnTo>
                    <a:pt x="364" y="208"/>
                  </a:lnTo>
                  <a:lnTo>
                    <a:pt x="352" y="196"/>
                  </a:lnTo>
                  <a:lnTo>
                    <a:pt x="350" y="168"/>
                  </a:lnTo>
                  <a:lnTo>
                    <a:pt x="343" y="139"/>
                  </a:lnTo>
                  <a:lnTo>
                    <a:pt x="338" y="132"/>
                  </a:lnTo>
                  <a:lnTo>
                    <a:pt x="319" y="127"/>
                  </a:lnTo>
                  <a:lnTo>
                    <a:pt x="314" y="120"/>
                  </a:lnTo>
                  <a:lnTo>
                    <a:pt x="293" y="66"/>
                  </a:lnTo>
                  <a:lnTo>
                    <a:pt x="293" y="52"/>
                  </a:lnTo>
                  <a:lnTo>
                    <a:pt x="863" y="0"/>
                  </a:lnTo>
                  <a:lnTo>
                    <a:pt x="849" y="28"/>
                  </a:lnTo>
                  <a:lnTo>
                    <a:pt x="842" y="28"/>
                  </a:lnTo>
                  <a:lnTo>
                    <a:pt x="846" y="47"/>
                  </a:lnTo>
                  <a:lnTo>
                    <a:pt x="844" y="47"/>
                  </a:lnTo>
                  <a:lnTo>
                    <a:pt x="842" y="6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95" name="Freeform 94"/>
            <p:cNvSpPr>
              <a:spLocks noEditPoints="1"/>
            </p:cNvSpPr>
            <p:nvPr/>
          </p:nvSpPr>
          <p:spPr bwMode="auto">
            <a:xfrm>
              <a:off x="840" y="1112"/>
              <a:ext cx="1373" cy="2465"/>
            </a:xfrm>
            <a:custGeom>
              <a:avLst/>
              <a:gdLst>
                <a:gd name="T0" fmla="*/ 1019 w 1373"/>
                <a:gd name="T1" fmla="*/ 2351 h 2465"/>
                <a:gd name="T2" fmla="*/ 1045 w 1373"/>
                <a:gd name="T3" fmla="*/ 2228 h 2465"/>
                <a:gd name="T4" fmla="*/ 1253 w 1373"/>
                <a:gd name="T5" fmla="*/ 939 h 2465"/>
                <a:gd name="T6" fmla="*/ 763 w 1373"/>
                <a:gd name="T7" fmla="*/ 901 h 2465"/>
                <a:gd name="T8" fmla="*/ 1144 w 1373"/>
                <a:gd name="T9" fmla="*/ 911 h 2465"/>
                <a:gd name="T10" fmla="*/ 1142 w 1373"/>
                <a:gd name="T11" fmla="*/ 882 h 2465"/>
                <a:gd name="T12" fmla="*/ 1073 w 1373"/>
                <a:gd name="T13" fmla="*/ 771 h 2465"/>
                <a:gd name="T14" fmla="*/ 719 w 1373"/>
                <a:gd name="T15" fmla="*/ 809 h 2465"/>
                <a:gd name="T16" fmla="*/ 737 w 1373"/>
                <a:gd name="T17" fmla="*/ 875 h 2465"/>
                <a:gd name="T18" fmla="*/ 728 w 1373"/>
                <a:gd name="T19" fmla="*/ 847 h 2465"/>
                <a:gd name="T20" fmla="*/ 1073 w 1373"/>
                <a:gd name="T21" fmla="*/ 696 h 2465"/>
                <a:gd name="T22" fmla="*/ 740 w 1373"/>
                <a:gd name="T23" fmla="*/ 648 h 2465"/>
                <a:gd name="T24" fmla="*/ 1045 w 1373"/>
                <a:gd name="T25" fmla="*/ 603 h 2465"/>
                <a:gd name="T26" fmla="*/ 979 w 1373"/>
                <a:gd name="T27" fmla="*/ 506 h 2465"/>
                <a:gd name="T28" fmla="*/ 948 w 1373"/>
                <a:gd name="T29" fmla="*/ 551 h 2465"/>
                <a:gd name="T30" fmla="*/ 936 w 1373"/>
                <a:gd name="T31" fmla="*/ 487 h 2465"/>
                <a:gd name="T32" fmla="*/ 461 w 1373"/>
                <a:gd name="T33" fmla="*/ 327 h 2465"/>
                <a:gd name="T34" fmla="*/ 792 w 1373"/>
                <a:gd name="T35" fmla="*/ 133 h 2465"/>
                <a:gd name="T36" fmla="*/ 0 w 1373"/>
                <a:gd name="T37" fmla="*/ 14 h 2465"/>
                <a:gd name="T38" fmla="*/ 579 w 1373"/>
                <a:gd name="T39" fmla="*/ 19 h 2465"/>
                <a:gd name="T40" fmla="*/ 652 w 1373"/>
                <a:gd name="T41" fmla="*/ 92 h 2465"/>
                <a:gd name="T42" fmla="*/ 759 w 1373"/>
                <a:gd name="T43" fmla="*/ 220 h 2465"/>
                <a:gd name="T44" fmla="*/ 782 w 1373"/>
                <a:gd name="T45" fmla="*/ 291 h 2465"/>
                <a:gd name="T46" fmla="*/ 823 w 1373"/>
                <a:gd name="T47" fmla="*/ 374 h 2465"/>
                <a:gd name="T48" fmla="*/ 846 w 1373"/>
                <a:gd name="T49" fmla="*/ 319 h 2465"/>
                <a:gd name="T50" fmla="*/ 908 w 1373"/>
                <a:gd name="T51" fmla="*/ 431 h 2465"/>
                <a:gd name="T52" fmla="*/ 919 w 1373"/>
                <a:gd name="T53" fmla="*/ 558 h 2465"/>
                <a:gd name="T54" fmla="*/ 1005 w 1373"/>
                <a:gd name="T55" fmla="*/ 686 h 2465"/>
                <a:gd name="T56" fmla="*/ 1040 w 1373"/>
                <a:gd name="T57" fmla="*/ 759 h 2465"/>
                <a:gd name="T58" fmla="*/ 1064 w 1373"/>
                <a:gd name="T59" fmla="*/ 864 h 2465"/>
                <a:gd name="T60" fmla="*/ 1158 w 1373"/>
                <a:gd name="T61" fmla="*/ 989 h 2465"/>
                <a:gd name="T62" fmla="*/ 1165 w 1373"/>
                <a:gd name="T63" fmla="*/ 979 h 2465"/>
                <a:gd name="T64" fmla="*/ 1234 w 1373"/>
                <a:gd name="T65" fmla="*/ 994 h 2465"/>
                <a:gd name="T66" fmla="*/ 1305 w 1373"/>
                <a:gd name="T67" fmla="*/ 1105 h 2465"/>
                <a:gd name="T68" fmla="*/ 1364 w 1373"/>
                <a:gd name="T69" fmla="*/ 1242 h 2465"/>
                <a:gd name="T70" fmla="*/ 1262 w 1373"/>
                <a:gd name="T71" fmla="*/ 1318 h 2465"/>
                <a:gd name="T72" fmla="*/ 988 w 1373"/>
                <a:gd name="T73" fmla="*/ 1005 h 2465"/>
                <a:gd name="T74" fmla="*/ 844 w 1373"/>
                <a:gd name="T75" fmla="*/ 887 h 2465"/>
                <a:gd name="T76" fmla="*/ 780 w 1373"/>
                <a:gd name="T77" fmla="*/ 842 h 2465"/>
                <a:gd name="T78" fmla="*/ 735 w 1373"/>
                <a:gd name="T79" fmla="*/ 816 h 2465"/>
                <a:gd name="T80" fmla="*/ 733 w 1373"/>
                <a:gd name="T81" fmla="*/ 797 h 2465"/>
                <a:gd name="T82" fmla="*/ 733 w 1373"/>
                <a:gd name="T83" fmla="*/ 757 h 2465"/>
                <a:gd name="T84" fmla="*/ 745 w 1373"/>
                <a:gd name="T85" fmla="*/ 665 h 2465"/>
                <a:gd name="T86" fmla="*/ 716 w 1373"/>
                <a:gd name="T87" fmla="*/ 518 h 2465"/>
                <a:gd name="T88" fmla="*/ 607 w 1373"/>
                <a:gd name="T89" fmla="*/ 431 h 2465"/>
                <a:gd name="T90" fmla="*/ 558 w 1373"/>
                <a:gd name="T91" fmla="*/ 383 h 2465"/>
                <a:gd name="T92" fmla="*/ 484 w 1373"/>
                <a:gd name="T93" fmla="*/ 305 h 2465"/>
                <a:gd name="T94" fmla="*/ 477 w 1373"/>
                <a:gd name="T95" fmla="*/ 291 h 2465"/>
                <a:gd name="T96" fmla="*/ 430 w 1373"/>
                <a:gd name="T97" fmla="*/ 301 h 2465"/>
                <a:gd name="T98" fmla="*/ 380 w 1373"/>
                <a:gd name="T99" fmla="*/ 327 h 2465"/>
                <a:gd name="T100" fmla="*/ 288 w 1373"/>
                <a:gd name="T101" fmla="*/ 260 h 2465"/>
                <a:gd name="T102" fmla="*/ 184 w 1373"/>
                <a:gd name="T103" fmla="*/ 206 h 2465"/>
                <a:gd name="T104" fmla="*/ 104 w 1373"/>
                <a:gd name="T105" fmla="*/ 92 h 2465"/>
                <a:gd name="T106" fmla="*/ 40 w 1373"/>
                <a:gd name="T107" fmla="*/ 33 h 2465"/>
                <a:gd name="T108" fmla="*/ 123 w 1373"/>
                <a:gd name="T109" fmla="*/ 43 h 2465"/>
                <a:gd name="T110" fmla="*/ 210 w 1373"/>
                <a:gd name="T111" fmla="*/ 19 h 2465"/>
                <a:gd name="T112" fmla="*/ 276 w 1373"/>
                <a:gd name="T113" fmla="*/ 78 h 2465"/>
                <a:gd name="T114" fmla="*/ 319 w 1373"/>
                <a:gd name="T115" fmla="*/ 73 h 2465"/>
                <a:gd name="T116" fmla="*/ 243 w 1373"/>
                <a:gd name="T117" fmla="*/ 52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73" h="2465">
                  <a:moveTo>
                    <a:pt x="113" y="2455"/>
                  </a:moveTo>
                  <a:lnTo>
                    <a:pt x="127" y="2460"/>
                  </a:lnTo>
                  <a:lnTo>
                    <a:pt x="123" y="2465"/>
                  </a:lnTo>
                  <a:lnTo>
                    <a:pt x="111" y="2465"/>
                  </a:lnTo>
                  <a:lnTo>
                    <a:pt x="109" y="2458"/>
                  </a:lnTo>
                  <a:lnTo>
                    <a:pt x="113" y="2455"/>
                  </a:lnTo>
                  <a:close/>
                  <a:moveTo>
                    <a:pt x="1002" y="2335"/>
                  </a:moveTo>
                  <a:lnTo>
                    <a:pt x="1012" y="2340"/>
                  </a:lnTo>
                  <a:lnTo>
                    <a:pt x="1019" y="2351"/>
                  </a:lnTo>
                  <a:lnTo>
                    <a:pt x="1019" y="2368"/>
                  </a:lnTo>
                  <a:lnTo>
                    <a:pt x="1009" y="2370"/>
                  </a:lnTo>
                  <a:lnTo>
                    <a:pt x="1005" y="2366"/>
                  </a:lnTo>
                  <a:lnTo>
                    <a:pt x="995" y="2363"/>
                  </a:lnTo>
                  <a:lnTo>
                    <a:pt x="988" y="2349"/>
                  </a:lnTo>
                  <a:lnTo>
                    <a:pt x="1002" y="2335"/>
                  </a:lnTo>
                  <a:close/>
                  <a:moveTo>
                    <a:pt x="1047" y="2217"/>
                  </a:moveTo>
                  <a:lnTo>
                    <a:pt x="1050" y="2224"/>
                  </a:lnTo>
                  <a:lnTo>
                    <a:pt x="1045" y="2228"/>
                  </a:lnTo>
                  <a:lnTo>
                    <a:pt x="1042" y="2224"/>
                  </a:lnTo>
                  <a:lnTo>
                    <a:pt x="1047" y="2217"/>
                  </a:lnTo>
                  <a:close/>
                  <a:moveTo>
                    <a:pt x="1253" y="939"/>
                  </a:moveTo>
                  <a:lnTo>
                    <a:pt x="1279" y="982"/>
                  </a:lnTo>
                  <a:lnTo>
                    <a:pt x="1281" y="1001"/>
                  </a:lnTo>
                  <a:lnTo>
                    <a:pt x="1267" y="996"/>
                  </a:lnTo>
                  <a:lnTo>
                    <a:pt x="1260" y="987"/>
                  </a:lnTo>
                  <a:lnTo>
                    <a:pt x="1250" y="951"/>
                  </a:lnTo>
                  <a:lnTo>
                    <a:pt x="1253" y="939"/>
                  </a:lnTo>
                  <a:close/>
                  <a:moveTo>
                    <a:pt x="766" y="899"/>
                  </a:moveTo>
                  <a:lnTo>
                    <a:pt x="794" y="901"/>
                  </a:lnTo>
                  <a:lnTo>
                    <a:pt x="806" y="913"/>
                  </a:lnTo>
                  <a:lnTo>
                    <a:pt x="813" y="916"/>
                  </a:lnTo>
                  <a:lnTo>
                    <a:pt x="823" y="920"/>
                  </a:lnTo>
                  <a:lnTo>
                    <a:pt x="834" y="944"/>
                  </a:lnTo>
                  <a:lnTo>
                    <a:pt x="830" y="951"/>
                  </a:lnTo>
                  <a:lnTo>
                    <a:pt x="766" y="904"/>
                  </a:lnTo>
                  <a:lnTo>
                    <a:pt x="763" y="901"/>
                  </a:lnTo>
                  <a:lnTo>
                    <a:pt x="766" y="899"/>
                  </a:lnTo>
                  <a:close/>
                  <a:moveTo>
                    <a:pt x="1151" y="897"/>
                  </a:moveTo>
                  <a:lnTo>
                    <a:pt x="1168" y="911"/>
                  </a:lnTo>
                  <a:lnTo>
                    <a:pt x="1158" y="932"/>
                  </a:lnTo>
                  <a:lnTo>
                    <a:pt x="1154" y="932"/>
                  </a:lnTo>
                  <a:lnTo>
                    <a:pt x="1154" y="923"/>
                  </a:lnTo>
                  <a:lnTo>
                    <a:pt x="1146" y="920"/>
                  </a:lnTo>
                  <a:lnTo>
                    <a:pt x="1146" y="916"/>
                  </a:lnTo>
                  <a:lnTo>
                    <a:pt x="1144" y="911"/>
                  </a:lnTo>
                  <a:lnTo>
                    <a:pt x="1144" y="904"/>
                  </a:lnTo>
                  <a:lnTo>
                    <a:pt x="1142" y="901"/>
                  </a:lnTo>
                  <a:lnTo>
                    <a:pt x="1151" y="897"/>
                  </a:lnTo>
                  <a:close/>
                  <a:moveTo>
                    <a:pt x="1142" y="882"/>
                  </a:moveTo>
                  <a:lnTo>
                    <a:pt x="1151" y="894"/>
                  </a:lnTo>
                  <a:lnTo>
                    <a:pt x="1144" y="897"/>
                  </a:lnTo>
                  <a:lnTo>
                    <a:pt x="1139" y="894"/>
                  </a:lnTo>
                  <a:lnTo>
                    <a:pt x="1137" y="887"/>
                  </a:lnTo>
                  <a:lnTo>
                    <a:pt x="1142" y="882"/>
                  </a:lnTo>
                  <a:close/>
                  <a:moveTo>
                    <a:pt x="1068" y="748"/>
                  </a:moveTo>
                  <a:lnTo>
                    <a:pt x="1078" y="762"/>
                  </a:lnTo>
                  <a:lnTo>
                    <a:pt x="1097" y="767"/>
                  </a:lnTo>
                  <a:lnTo>
                    <a:pt x="1099" y="774"/>
                  </a:lnTo>
                  <a:lnTo>
                    <a:pt x="1099" y="788"/>
                  </a:lnTo>
                  <a:lnTo>
                    <a:pt x="1109" y="809"/>
                  </a:lnTo>
                  <a:lnTo>
                    <a:pt x="1104" y="809"/>
                  </a:lnTo>
                  <a:lnTo>
                    <a:pt x="1080" y="790"/>
                  </a:lnTo>
                  <a:lnTo>
                    <a:pt x="1073" y="771"/>
                  </a:lnTo>
                  <a:lnTo>
                    <a:pt x="1066" y="762"/>
                  </a:lnTo>
                  <a:lnTo>
                    <a:pt x="1068" y="748"/>
                  </a:lnTo>
                  <a:close/>
                  <a:moveTo>
                    <a:pt x="730" y="705"/>
                  </a:moveTo>
                  <a:lnTo>
                    <a:pt x="733" y="719"/>
                  </a:lnTo>
                  <a:lnTo>
                    <a:pt x="723" y="750"/>
                  </a:lnTo>
                  <a:lnTo>
                    <a:pt x="723" y="781"/>
                  </a:lnTo>
                  <a:lnTo>
                    <a:pt x="716" y="785"/>
                  </a:lnTo>
                  <a:lnTo>
                    <a:pt x="723" y="800"/>
                  </a:lnTo>
                  <a:lnTo>
                    <a:pt x="719" y="809"/>
                  </a:lnTo>
                  <a:lnTo>
                    <a:pt x="714" y="809"/>
                  </a:lnTo>
                  <a:lnTo>
                    <a:pt x="711" y="816"/>
                  </a:lnTo>
                  <a:lnTo>
                    <a:pt x="711" y="821"/>
                  </a:lnTo>
                  <a:lnTo>
                    <a:pt x="723" y="835"/>
                  </a:lnTo>
                  <a:lnTo>
                    <a:pt x="721" y="837"/>
                  </a:lnTo>
                  <a:lnTo>
                    <a:pt x="730" y="845"/>
                  </a:lnTo>
                  <a:lnTo>
                    <a:pt x="735" y="856"/>
                  </a:lnTo>
                  <a:lnTo>
                    <a:pt x="728" y="868"/>
                  </a:lnTo>
                  <a:lnTo>
                    <a:pt x="737" y="875"/>
                  </a:lnTo>
                  <a:lnTo>
                    <a:pt x="749" y="892"/>
                  </a:lnTo>
                  <a:lnTo>
                    <a:pt x="747" y="897"/>
                  </a:lnTo>
                  <a:lnTo>
                    <a:pt x="737" y="890"/>
                  </a:lnTo>
                  <a:lnTo>
                    <a:pt x="737" y="885"/>
                  </a:lnTo>
                  <a:lnTo>
                    <a:pt x="721" y="866"/>
                  </a:lnTo>
                  <a:lnTo>
                    <a:pt x="723" y="861"/>
                  </a:lnTo>
                  <a:lnTo>
                    <a:pt x="728" y="861"/>
                  </a:lnTo>
                  <a:lnTo>
                    <a:pt x="730" y="856"/>
                  </a:lnTo>
                  <a:lnTo>
                    <a:pt x="728" y="847"/>
                  </a:lnTo>
                  <a:lnTo>
                    <a:pt x="721" y="837"/>
                  </a:lnTo>
                  <a:lnTo>
                    <a:pt x="709" y="830"/>
                  </a:lnTo>
                  <a:lnTo>
                    <a:pt x="697" y="835"/>
                  </a:lnTo>
                  <a:lnTo>
                    <a:pt x="690" y="830"/>
                  </a:lnTo>
                  <a:lnTo>
                    <a:pt x="690" y="826"/>
                  </a:lnTo>
                  <a:lnTo>
                    <a:pt x="695" y="823"/>
                  </a:lnTo>
                  <a:lnTo>
                    <a:pt x="711" y="776"/>
                  </a:lnTo>
                  <a:lnTo>
                    <a:pt x="730" y="705"/>
                  </a:lnTo>
                  <a:close/>
                  <a:moveTo>
                    <a:pt x="1073" y="696"/>
                  </a:moveTo>
                  <a:lnTo>
                    <a:pt x="1068" y="705"/>
                  </a:lnTo>
                  <a:lnTo>
                    <a:pt x="1064" y="707"/>
                  </a:lnTo>
                  <a:lnTo>
                    <a:pt x="1061" y="700"/>
                  </a:lnTo>
                  <a:lnTo>
                    <a:pt x="1073" y="696"/>
                  </a:lnTo>
                  <a:close/>
                  <a:moveTo>
                    <a:pt x="740" y="648"/>
                  </a:moveTo>
                  <a:lnTo>
                    <a:pt x="737" y="691"/>
                  </a:lnTo>
                  <a:lnTo>
                    <a:pt x="735" y="703"/>
                  </a:lnTo>
                  <a:lnTo>
                    <a:pt x="730" y="700"/>
                  </a:lnTo>
                  <a:lnTo>
                    <a:pt x="740" y="648"/>
                  </a:lnTo>
                  <a:close/>
                  <a:moveTo>
                    <a:pt x="740" y="599"/>
                  </a:moveTo>
                  <a:lnTo>
                    <a:pt x="742" y="617"/>
                  </a:lnTo>
                  <a:lnTo>
                    <a:pt x="740" y="641"/>
                  </a:lnTo>
                  <a:lnTo>
                    <a:pt x="737" y="644"/>
                  </a:lnTo>
                  <a:lnTo>
                    <a:pt x="740" y="599"/>
                  </a:lnTo>
                  <a:close/>
                  <a:moveTo>
                    <a:pt x="1052" y="589"/>
                  </a:moveTo>
                  <a:lnTo>
                    <a:pt x="1054" y="622"/>
                  </a:lnTo>
                  <a:lnTo>
                    <a:pt x="1050" y="617"/>
                  </a:lnTo>
                  <a:lnTo>
                    <a:pt x="1045" y="603"/>
                  </a:lnTo>
                  <a:lnTo>
                    <a:pt x="1052" y="589"/>
                  </a:lnTo>
                  <a:close/>
                  <a:moveTo>
                    <a:pt x="990" y="589"/>
                  </a:moveTo>
                  <a:lnTo>
                    <a:pt x="995" y="601"/>
                  </a:lnTo>
                  <a:lnTo>
                    <a:pt x="993" y="606"/>
                  </a:lnTo>
                  <a:lnTo>
                    <a:pt x="988" y="606"/>
                  </a:lnTo>
                  <a:lnTo>
                    <a:pt x="986" y="591"/>
                  </a:lnTo>
                  <a:lnTo>
                    <a:pt x="990" y="589"/>
                  </a:lnTo>
                  <a:close/>
                  <a:moveTo>
                    <a:pt x="983" y="497"/>
                  </a:moveTo>
                  <a:lnTo>
                    <a:pt x="979" y="506"/>
                  </a:lnTo>
                  <a:lnTo>
                    <a:pt x="983" y="523"/>
                  </a:lnTo>
                  <a:lnTo>
                    <a:pt x="971" y="516"/>
                  </a:lnTo>
                  <a:lnTo>
                    <a:pt x="955" y="542"/>
                  </a:lnTo>
                  <a:lnTo>
                    <a:pt x="955" y="549"/>
                  </a:lnTo>
                  <a:lnTo>
                    <a:pt x="950" y="556"/>
                  </a:lnTo>
                  <a:lnTo>
                    <a:pt x="950" y="561"/>
                  </a:lnTo>
                  <a:lnTo>
                    <a:pt x="945" y="561"/>
                  </a:lnTo>
                  <a:lnTo>
                    <a:pt x="943" y="554"/>
                  </a:lnTo>
                  <a:lnTo>
                    <a:pt x="948" y="551"/>
                  </a:lnTo>
                  <a:lnTo>
                    <a:pt x="948" y="535"/>
                  </a:lnTo>
                  <a:lnTo>
                    <a:pt x="960" y="518"/>
                  </a:lnTo>
                  <a:lnTo>
                    <a:pt x="957" y="504"/>
                  </a:lnTo>
                  <a:lnTo>
                    <a:pt x="967" y="502"/>
                  </a:lnTo>
                  <a:lnTo>
                    <a:pt x="969" y="497"/>
                  </a:lnTo>
                  <a:lnTo>
                    <a:pt x="974" y="502"/>
                  </a:lnTo>
                  <a:lnTo>
                    <a:pt x="983" y="497"/>
                  </a:lnTo>
                  <a:close/>
                  <a:moveTo>
                    <a:pt x="936" y="480"/>
                  </a:moveTo>
                  <a:lnTo>
                    <a:pt x="936" y="487"/>
                  </a:lnTo>
                  <a:lnTo>
                    <a:pt x="931" y="487"/>
                  </a:lnTo>
                  <a:lnTo>
                    <a:pt x="931" y="483"/>
                  </a:lnTo>
                  <a:lnTo>
                    <a:pt x="936" y="480"/>
                  </a:lnTo>
                  <a:close/>
                  <a:moveTo>
                    <a:pt x="470" y="322"/>
                  </a:moveTo>
                  <a:lnTo>
                    <a:pt x="484" y="327"/>
                  </a:lnTo>
                  <a:lnTo>
                    <a:pt x="492" y="341"/>
                  </a:lnTo>
                  <a:lnTo>
                    <a:pt x="482" y="336"/>
                  </a:lnTo>
                  <a:lnTo>
                    <a:pt x="463" y="331"/>
                  </a:lnTo>
                  <a:lnTo>
                    <a:pt x="461" y="327"/>
                  </a:lnTo>
                  <a:lnTo>
                    <a:pt x="470" y="322"/>
                  </a:lnTo>
                  <a:close/>
                  <a:moveTo>
                    <a:pt x="740" y="182"/>
                  </a:moveTo>
                  <a:lnTo>
                    <a:pt x="752" y="192"/>
                  </a:lnTo>
                  <a:lnTo>
                    <a:pt x="747" y="204"/>
                  </a:lnTo>
                  <a:lnTo>
                    <a:pt x="742" y="204"/>
                  </a:lnTo>
                  <a:lnTo>
                    <a:pt x="737" y="189"/>
                  </a:lnTo>
                  <a:lnTo>
                    <a:pt x="740" y="182"/>
                  </a:lnTo>
                  <a:close/>
                  <a:moveTo>
                    <a:pt x="789" y="130"/>
                  </a:moveTo>
                  <a:lnTo>
                    <a:pt x="792" y="133"/>
                  </a:lnTo>
                  <a:lnTo>
                    <a:pt x="797" y="137"/>
                  </a:lnTo>
                  <a:lnTo>
                    <a:pt x="787" y="137"/>
                  </a:lnTo>
                  <a:lnTo>
                    <a:pt x="785" y="133"/>
                  </a:lnTo>
                  <a:lnTo>
                    <a:pt x="789" y="130"/>
                  </a:lnTo>
                  <a:close/>
                  <a:moveTo>
                    <a:pt x="0" y="14"/>
                  </a:moveTo>
                  <a:lnTo>
                    <a:pt x="14" y="21"/>
                  </a:lnTo>
                  <a:lnTo>
                    <a:pt x="12" y="26"/>
                  </a:lnTo>
                  <a:lnTo>
                    <a:pt x="0" y="17"/>
                  </a:lnTo>
                  <a:lnTo>
                    <a:pt x="0" y="14"/>
                  </a:lnTo>
                  <a:close/>
                  <a:moveTo>
                    <a:pt x="253" y="0"/>
                  </a:moveTo>
                  <a:lnTo>
                    <a:pt x="260" y="0"/>
                  </a:lnTo>
                  <a:lnTo>
                    <a:pt x="260" y="0"/>
                  </a:lnTo>
                  <a:lnTo>
                    <a:pt x="262" y="2"/>
                  </a:lnTo>
                  <a:lnTo>
                    <a:pt x="267" y="0"/>
                  </a:lnTo>
                  <a:lnTo>
                    <a:pt x="565" y="0"/>
                  </a:lnTo>
                  <a:lnTo>
                    <a:pt x="565" y="0"/>
                  </a:lnTo>
                  <a:lnTo>
                    <a:pt x="574" y="2"/>
                  </a:lnTo>
                  <a:lnTo>
                    <a:pt x="579" y="19"/>
                  </a:lnTo>
                  <a:lnTo>
                    <a:pt x="579" y="19"/>
                  </a:lnTo>
                  <a:lnTo>
                    <a:pt x="579" y="24"/>
                  </a:lnTo>
                  <a:lnTo>
                    <a:pt x="591" y="33"/>
                  </a:lnTo>
                  <a:lnTo>
                    <a:pt x="596" y="52"/>
                  </a:lnTo>
                  <a:lnTo>
                    <a:pt x="605" y="64"/>
                  </a:lnTo>
                  <a:lnTo>
                    <a:pt x="610" y="64"/>
                  </a:lnTo>
                  <a:lnTo>
                    <a:pt x="622" y="81"/>
                  </a:lnTo>
                  <a:lnTo>
                    <a:pt x="648" y="88"/>
                  </a:lnTo>
                  <a:lnTo>
                    <a:pt x="652" y="92"/>
                  </a:lnTo>
                  <a:lnTo>
                    <a:pt x="662" y="95"/>
                  </a:lnTo>
                  <a:lnTo>
                    <a:pt x="676" y="107"/>
                  </a:lnTo>
                  <a:lnTo>
                    <a:pt x="683" y="114"/>
                  </a:lnTo>
                  <a:lnTo>
                    <a:pt x="690" y="149"/>
                  </a:lnTo>
                  <a:lnTo>
                    <a:pt x="707" y="168"/>
                  </a:lnTo>
                  <a:lnTo>
                    <a:pt x="714" y="187"/>
                  </a:lnTo>
                  <a:lnTo>
                    <a:pt x="711" y="194"/>
                  </a:lnTo>
                  <a:lnTo>
                    <a:pt x="735" y="215"/>
                  </a:lnTo>
                  <a:lnTo>
                    <a:pt x="759" y="220"/>
                  </a:lnTo>
                  <a:lnTo>
                    <a:pt x="763" y="227"/>
                  </a:lnTo>
                  <a:lnTo>
                    <a:pt x="773" y="227"/>
                  </a:lnTo>
                  <a:lnTo>
                    <a:pt x="775" y="234"/>
                  </a:lnTo>
                  <a:lnTo>
                    <a:pt x="768" y="234"/>
                  </a:lnTo>
                  <a:lnTo>
                    <a:pt x="761" y="244"/>
                  </a:lnTo>
                  <a:lnTo>
                    <a:pt x="759" y="258"/>
                  </a:lnTo>
                  <a:lnTo>
                    <a:pt x="773" y="282"/>
                  </a:lnTo>
                  <a:lnTo>
                    <a:pt x="782" y="286"/>
                  </a:lnTo>
                  <a:lnTo>
                    <a:pt x="782" y="291"/>
                  </a:lnTo>
                  <a:lnTo>
                    <a:pt x="792" y="296"/>
                  </a:lnTo>
                  <a:lnTo>
                    <a:pt x="794" y="310"/>
                  </a:lnTo>
                  <a:lnTo>
                    <a:pt x="787" y="315"/>
                  </a:lnTo>
                  <a:lnTo>
                    <a:pt x="785" y="327"/>
                  </a:lnTo>
                  <a:lnTo>
                    <a:pt x="794" y="334"/>
                  </a:lnTo>
                  <a:lnTo>
                    <a:pt x="797" y="345"/>
                  </a:lnTo>
                  <a:lnTo>
                    <a:pt x="808" y="350"/>
                  </a:lnTo>
                  <a:lnTo>
                    <a:pt x="813" y="367"/>
                  </a:lnTo>
                  <a:lnTo>
                    <a:pt x="823" y="374"/>
                  </a:lnTo>
                  <a:lnTo>
                    <a:pt x="839" y="360"/>
                  </a:lnTo>
                  <a:lnTo>
                    <a:pt x="806" y="327"/>
                  </a:lnTo>
                  <a:lnTo>
                    <a:pt x="804" y="301"/>
                  </a:lnTo>
                  <a:lnTo>
                    <a:pt x="797" y="284"/>
                  </a:lnTo>
                  <a:lnTo>
                    <a:pt x="804" y="279"/>
                  </a:lnTo>
                  <a:lnTo>
                    <a:pt x="823" y="293"/>
                  </a:lnTo>
                  <a:lnTo>
                    <a:pt x="827" y="303"/>
                  </a:lnTo>
                  <a:lnTo>
                    <a:pt x="841" y="312"/>
                  </a:lnTo>
                  <a:lnTo>
                    <a:pt x="846" y="319"/>
                  </a:lnTo>
                  <a:lnTo>
                    <a:pt x="865" y="331"/>
                  </a:lnTo>
                  <a:lnTo>
                    <a:pt x="863" y="364"/>
                  </a:lnTo>
                  <a:lnTo>
                    <a:pt x="867" y="371"/>
                  </a:lnTo>
                  <a:lnTo>
                    <a:pt x="893" y="379"/>
                  </a:lnTo>
                  <a:lnTo>
                    <a:pt x="886" y="393"/>
                  </a:lnTo>
                  <a:lnTo>
                    <a:pt x="886" y="405"/>
                  </a:lnTo>
                  <a:lnTo>
                    <a:pt x="898" y="424"/>
                  </a:lnTo>
                  <a:lnTo>
                    <a:pt x="905" y="426"/>
                  </a:lnTo>
                  <a:lnTo>
                    <a:pt x="908" y="431"/>
                  </a:lnTo>
                  <a:lnTo>
                    <a:pt x="908" y="442"/>
                  </a:lnTo>
                  <a:lnTo>
                    <a:pt x="905" y="447"/>
                  </a:lnTo>
                  <a:lnTo>
                    <a:pt x="924" y="497"/>
                  </a:lnTo>
                  <a:lnTo>
                    <a:pt x="917" y="506"/>
                  </a:lnTo>
                  <a:lnTo>
                    <a:pt x="919" y="518"/>
                  </a:lnTo>
                  <a:lnTo>
                    <a:pt x="915" y="525"/>
                  </a:lnTo>
                  <a:lnTo>
                    <a:pt x="915" y="535"/>
                  </a:lnTo>
                  <a:lnTo>
                    <a:pt x="919" y="539"/>
                  </a:lnTo>
                  <a:lnTo>
                    <a:pt x="919" y="558"/>
                  </a:lnTo>
                  <a:lnTo>
                    <a:pt x="927" y="565"/>
                  </a:lnTo>
                  <a:lnTo>
                    <a:pt x="927" y="575"/>
                  </a:lnTo>
                  <a:lnTo>
                    <a:pt x="943" y="589"/>
                  </a:lnTo>
                  <a:lnTo>
                    <a:pt x="945" y="587"/>
                  </a:lnTo>
                  <a:lnTo>
                    <a:pt x="953" y="617"/>
                  </a:lnTo>
                  <a:lnTo>
                    <a:pt x="969" y="639"/>
                  </a:lnTo>
                  <a:lnTo>
                    <a:pt x="995" y="641"/>
                  </a:lnTo>
                  <a:lnTo>
                    <a:pt x="993" y="658"/>
                  </a:lnTo>
                  <a:lnTo>
                    <a:pt x="1005" y="686"/>
                  </a:lnTo>
                  <a:lnTo>
                    <a:pt x="1012" y="696"/>
                  </a:lnTo>
                  <a:lnTo>
                    <a:pt x="1014" y="705"/>
                  </a:lnTo>
                  <a:lnTo>
                    <a:pt x="1012" y="707"/>
                  </a:lnTo>
                  <a:lnTo>
                    <a:pt x="1014" y="722"/>
                  </a:lnTo>
                  <a:lnTo>
                    <a:pt x="1021" y="729"/>
                  </a:lnTo>
                  <a:lnTo>
                    <a:pt x="1021" y="738"/>
                  </a:lnTo>
                  <a:lnTo>
                    <a:pt x="1026" y="743"/>
                  </a:lnTo>
                  <a:lnTo>
                    <a:pt x="1031" y="755"/>
                  </a:lnTo>
                  <a:lnTo>
                    <a:pt x="1040" y="759"/>
                  </a:lnTo>
                  <a:lnTo>
                    <a:pt x="1045" y="769"/>
                  </a:lnTo>
                  <a:lnTo>
                    <a:pt x="1050" y="767"/>
                  </a:lnTo>
                  <a:lnTo>
                    <a:pt x="1057" y="774"/>
                  </a:lnTo>
                  <a:lnTo>
                    <a:pt x="1059" y="785"/>
                  </a:lnTo>
                  <a:lnTo>
                    <a:pt x="1073" y="807"/>
                  </a:lnTo>
                  <a:lnTo>
                    <a:pt x="1080" y="826"/>
                  </a:lnTo>
                  <a:lnTo>
                    <a:pt x="1078" y="837"/>
                  </a:lnTo>
                  <a:lnTo>
                    <a:pt x="1071" y="854"/>
                  </a:lnTo>
                  <a:lnTo>
                    <a:pt x="1064" y="864"/>
                  </a:lnTo>
                  <a:lnTo>
                    <a:pt x="1061" y="892"/>
                  </a:lnTo>
                  <a:lnTo>
                    <a:pt x="1064" y="901"/>
                  </a:lnTo>
                  <a:lnTo>
                    <a:pt x="1073" y="916"/>
                  </a:lnTo>
                  <a:lnTo>
                    <a:pt x="1073" y="942"/>
                  </a:lnTo>
                  <a:lnTo>
                    <a:pt x="1085" y="953"/>
                  </a:lnTo>
                  <a:lnTo>
                    <a:pt x="1090" y="968"/>
                  </a:lnTo>
                  <a:lnTo>
                    <a:pt x="1106" y="982"/>
                  </a:lnTo>
                  <a:lnTo>
                    <a:pt x="1146" y="991"/>
                  </a:lnTo>
                  <a:lnTo>
                    <a:pt x="1158" y="989"/>
                  </a:lnTo>
                  <a:lnTo>
                    <a:pt x="1158" y="991"/>
                  </a:lnTo>
                  <a:lnTo>
                    <a:pt x="1146" y="996"/>
                  </a:lnTo>
                  <a:lnTo>
                    <a:pt x="1139" y="991"/>
                  </a:lnTo>
                  <a:lnTo>
                    <a:pt x="1135" y="994"/>
                  </a:lnTo>
                  <a:lnTo>
                    <a:pt x="1137" y="1008"/>
                  </a:lnTo>
                  <a:lnTo>
                    <a:pt x="1154" y="1005"/>
                  </a:lnTo>
                  <a:lnTo>
                    <a:pt x="1154" y="998"/>
                  </a:lnTo>
                  <a:lnTo>
                    <a:pt x="1163" y="989"/>
                  </a:lnTo>
                  <a:lnTo>
                    <a:pt x="1165" y="979"/>
                  </a:lnTo>
                  <a:lnTo>
                    <a:pt x="1156" y="958"/>
                  </a:lnTo>
                  <a:lnTo>
                    <a:pt x="1158" y="949"/>
                  </a:lnTo>
                  <a:lnTo>
                    <a:pt x="1165" y="944"/>
                  </a:lnTo>
                  <a:lnTo>
                    <a:pt x="1180" y="946"/>
                  </a:lnTo>
                  <a:lnTo>
                    <a:pt x="1180" y="953"/>
                  </a:lnTo>
                  <a:lnTo>
                    <a:pt x="1189" y="958"/>
                  </a:lnTo>
                  <a:lnTo>
                    <a:pt x="1194" y="970"/>
                  </a:lnTo>
                  <a:lnTo>
                    <a:pt x="1215" y="979"/>
                  </a:lnTo>
                  <a:lnTo>
                    <a:pt x="1234" y="994"/>
                  </a:lnTo>
                  <a:lnTo>
                    <a:pt x="1241" y="1024"/>
                  </a:lnTo>
                  <a:lnTo>
                    <a:pt x="1253" y="1027"/>
                  </a:lnTo>
                  <a:lnTo>
                    <a:pt x="1276" y="1020"/>
                  </a:lnTo>
                  <a:lnTo>
                    <a:pt x="1276" y="1024"/>
                  </a:lnTo>
                  <a:lnTo>
                    <a:pt x="1281" y="1029"/>
                  </a:lnTo>
                  <a:lnTo>
                    <a:pt x="1274" y="1036"/>
                  </a:lnTo>
                  <a:lnTo>
                    <a:pt x="1276" y="1057"/>
                  </a:lnTo>
                  <a:lnTo>
                    <a:pt x="1307" y="1086"/>
                  </a:lnTo>
                  <a:lnTo>
                    <a:pt x="1305" y="1105"/>
                  </a:lnTo>
                  <a:lnTo>
                    <a:pt x="1307" y="1121"/>
                  </a:lnTo>
                  <a:lnTo>
                    <a:pt x="1310" y="1126"/>
                  </a:lnTo>
                  <a:lnTo>
                    <a:pt x="1362" y="1150"/>
                  </a:lnTo>
                  <a:lnTo>
                    <a:pt x="1359" y="1159"/>
                  </a:lnTo>
                  <a:lnTo>
                    <a:pt x="1371" y="1178"/>
                  </a:lnTo>
                  <a:lnTo>
                    <a:pt x="1369" y="1185"/>
                  </a:lnTo>
                  <a:lnTo>
                    <a:pt x="1373" y="1188"/>
                  </a:lnTo>
                  <a:lnTo>
                    <a:pt x="1369" y="1230"/>
                  </a:lnTo>
                  <a:lnTo>
                    <a:pt x="1364" y="1242"/>
                  </a:lnTo>
                  <a:lnTo>
                    <a:pt x="1345" y="1263"/>
                  </a:lnTo>
                  <a:lnTo>
                    <a:pt x="1336" y="1270"/>
                  </a:lnTo>
                  <a:lnTo>
                    <a:pt x="1314" y="1275"/>
                  </a:lnTo>
                  <a:lnTo>
                    <a:pt x="1302" y="1282"/>
                  </a:lnTo>
                  <a:lnTo>
                    <a:pt x="1302" y="1289"/>
                  </a:lnTo>
                  <a:lnTo>
                    <a:pt x="1284" y="1301"/>
                  </a:lnTo>
                  <a:lnTo>
                    <a:pt x="1279" y="1311"/>
                  </a:lnTo>
                  <a:lnTo>
                    <a:pt x="1269" y="1318"/>
                  </a:lnTo>
                  <a:lnTo>
                    <a:pt x="1262" y="1318"/>
                  </a:lnTo>
                  <a:lnTo>
                    <a:pt x="1255" y="1325"/>
                  </a:lnTo>
                  <a:lnTo>
                    <a:pt x="1243" y="1325"/>
                  </a:lnTo>
                  <a:lnTo>
                    <a:pt x="1222" y="1306"/>
                  </a:lnTo>
                  <a:lnTo>
                    <a:pt x="1210" y="1280"/>
                  </a:lnTo>
                  <a:lnTo>
                    <a:pt x="1196" y="1211"/>
                  </a:lnTo>
                  <a:lnTo>
                    <a:pt x="1172" y="1169"/>
                  </a:lnTo>
                  <a:lnTo>
                    <a:pt x="1156" y="1145"/>
                  </a:lnTo>
                  <a:lnTo>
                    <a:pt x="1097" y="1114"/>
                  </a:lnTo>
                  <a:lnTo>
                    <a:pt x="988" y="1005"/>
                  </a:lnTo>
                  <a:lnTo>
                    <a:pt x="884" y="944"/>
                  </a:lnTo>
                  <a:lnTo>
                    <a:pt x="886" y="942"/>
                  </a:lnTo>
                  <a:lnTo>
                    <a:pt x="875" y="930"/>
                  </a:lnTo>
                  <a:lnTo>
                    <a:pt x="860" y="927"/>
                  </a:lnTo>
                  <a:lnTo>
                    <a:pt x="860" y="923"/>
                  </a:lnTo>
                  <a:lnTo>
                    <a:pt x="856" y="923"/>
                  </a:lnTo>
                  <a:lnTo>
                    <a:pt x="846" y="894"/>
                  </a:lnTo>
                  <a:lnTo>
                    <a:pt x="849" y="894"/>
                  </a:lnTo>
                  <a:lnTo>
                    <a:pt x="844" y="887"/>
                  </a:lnTo>
                  <a:lnTo>
                    <a:pt x="834" y="885"/>
                  </a:lnTo>
                  <a:lnTo>
                    <a:pt x="832" y="897"/>
                  </a:lnTo>
                  <a:lnTo>
                    <a:pt x="811" y="894"/>
                  </a:lnTo>
                  <a:lnTo>
                    <a:pt x="811" y="901"/>
                  </a:lnTo>
                  <a:lnTo>
                    <a:pt x="804" y="901"/>
                  </a:lnTo>
                  <a:lnTo>
                    <a:pt x="806" y="887"/>
                  </a:lnTo>
                  <a:lnTo>
                    <a:pt x="799" y="868"/>
                  </a:lnTo>
                  <a:lnTo>
                    <a:pt x="778" y="845"/>
                  </a:lnTo>
                  <a:lnTo>
                    <a:pt x="780" y="842"/>
                  </a:lnTo>
                  <a:lnTo>
                    <a:pt x="775" y="837"/>
                  </a:lnTo>
                  <a:lnTo>
                    <a:pt x="768" y="840"/>
                  </a:lnTo>
                  <a:lnTo>
                    <a:pt x="771" y="845"/>
                  </a:lnTo>
                  <a:lnTo>
                    <a:pt x="756" y="842"/>
                  </a:lnTo>
                  <a:lnTo>
                    <a:pt x="737" y="833"/>
                  </a:lnTo>
                  <a:lnTo>
                    <a:pt x="735" y="826"/>
                  </a:lnTo>
                  <a:lnTo>
                    <a:pt x="740" y="826"/>
                  </a:lnTo>
                  <a:lnTo>
                    <a:pt x="740" y="819"/>
                  </a:lnTo>
                  <a:lnTo>
                    <a:pt x="735" y="816"/>
                  </a:lnTo>
                  <a:lnTo>
                    <a:pt x="733" y="809"/>
                  </a:lnTo>
                  <a:lnTo>
                    <a:pt x="740" y="800"/>
                  </a:lnTo>
                  <a:lnTo>
                    <a:pt x="737" y="797"/>
                  </a:lnTo>
                  <a:lnTo>
                    <a:pt x="740" y="790"/>
                  </a:lnTo>
                  <a:lnTo>
                    <a:pt x="735" y="790"/>
                  </a:lnTo>
                  <a:lnTo>
                    <a:pt x="737" y="785"/>
                  </a:lnTo>
                  <a:lnTo>
                    <a:pt x="735" y="781"/>
                  </a:lnTo>
                  <a:lnTo>
                    <a:pt x="728" y="790"/>
                  </a:lnTo>
                  <a:lnTo>
                    <a:pt x="733" y="797"/>
                  </a:lnTo>
                  <a:lnTo>
                    <a:pt x="728" y="802"/>
                  </a:lnTo>
                  <a:lnTo>
                    <a:pt x="728" y="826"/>
                  </a:lnTo>
                  <a:lnTo>
                    <a:pt x="721" y="826"/>
                  </a:lnTo>
                  <a:lnTo>
                    <a:pt x="716" y="814"/>
                  </a:lnTo>
                  <a:lnTo>
                    <a:pt x="723" y="800"/>
                  </a:lnTo>
                  <a:lnTo>
                    <a:pt x="719" y="785"/>
                  </a:lnTo>
                  <a:lnTo>
                    <a:pt x="726" y="783"/>
                  </a:lnTo>
                  <a:lnTo>
                    <a:pt x="733" y="767"/>
                  </a:lnTo>
                  <a:lnTo>
                    <a:pt x="733" y="757"/>
                  </a:lnTo>
                  <a:lnTo>
                    <a:pt x="726" y="759"/>
                  </a:lnTo>
                  <a:lnTo>
                    <a:pt x="726" y="741"/>
                  </a:lnTo>
                  <a:lnTo>
                    <a:pt x="735" y="722"/>
                  </a:lnTo>
                  <a:lnTo>
                    <a:pt x="737" y="705"/>
                  </a:lnTo>
                  <a:lnTo>
                    <a:pt x="745" y="703"/>
                  </a:lnTo>
                  <a:lnTo>
                    <a:pt x="745" y="681"/>
                  </a:lnTo>
                  <a:lnTo>
                    <a:pt x="740" y="679"/>
                  </a:lnTo>
                  <a:lnTo>
                    <a:pt x="740" y="667"/>
                  </a:lnTo>
                  <a:lnTo>
                    <a:pt x="745" y="665"/>
                  </a:lnTo>
                  <a:lnTo>
                    <a:pt x="742" y="660"/>
                  </a:lnTo>
                  <a:lnTo>
                    <a:pt x="740" y="651"/>
                  </a:lnTo>
                  <a:lnTo>
                    <a:pt x="742" y="641"/>
                  </a:lnTo>
                  <a:lnTo>
                    <a:pt x="745" y="641"/>
                  </a:lnTo>
                  <a:lnTo>
                    <a:pt x="747" y="617"/>
                  </a:lnTo>
                  <a:lnTo>
                    <a:pt x="745" y="606"/>
                  </a:lnTo>
                  <a:lnTo>
                    <a:pt x="737" y="596"/>
                  </a:lnTo>
                  <a:lnTo>
                    <a:pt x="735" y="568"/>
                  </a:lnTo>
                  <a:lnTo>
                    <a:pt x="716" y="518"/>
                  </a:lnTo>
                  <a:lnTo>
                    <a:pt x="707" y="506"/>
                  </a:lnTo>
                  <a:lnTo>
                    <a:pt x="688" y="497"/>
                  </a:lnTo>
                  <a:lnTo>
                    <a:pt x="681" y="468"/>
                  </a:lnTo>
                  <a:lnTo>
                    <a:pt x="664" y="452"/>
                  </a:lnTo>
                  <a:lnTo>
                    <a:pt x="650" y="447"/>
                  </a:lnTo>
                  <a:lnTo>
                    <a:pt x="648" y="454"/>
                  </a:lnTo>
                  <a:lnTo>
                    <a:pt x="643" y="454"/>
                  </a:lnTo>
                  <a:lnTo>
                    <a:pt x="614" y="433"/>
                  </a:lnTo>
                  <a:lnTo>
                    <a:pt x="607" y="431"/>
                  </a:lnTo>
                  <a:lnTo>
                    <a:pt x="600" y="433"/>
                  </a:lnTo>
                  <a:lnTo>
                    <a:pt x="593" y="421"/>
                  </a:lnTo>
                  <a:lnTo>
                    <a:pt x="574" y="409"/>
                  </a:lnTo>
                  <a:lnTo>
                    <a:pt x="574" y="405"/>
                  </a:lnTo>
                  <a:lnTo>
                    <a:pt x="570" y="405"/>
                  </a:lnTo>
                  <a:lnTo>
                    <a:pt x="534" y="376"/>
                  </a:lnTo>
                  <a:lnTo>
                    <a:pt x="544" y="376"/>
                  </a:lnTo>
                  <a:lnTo>
                    <a:pt x="555" y="386"/>
                  </a:lnTo>
                  <a:lnTo>
                    <a:pt x="558" y="383"/>
                  </a:lnTo>
                  <a:lnTo>
                    <a:pt x="548" y="376"/>
                  </a:lnTo>
                  <a:lnTo>
                    <a:pt x="536" y="374"/>
                  </a:lnTo>
                  <a:lnTo>
                    <a:pt x="529" y="374"/>
                  </a:lnTo>
                  <a:lnTo>
                    <a:pt x="508" y="357"/>
                  </a:lnTo>
                  <a:lnTo>
                    <a:pt x="510" y="355"/>
                  </a:lnTo>
                  <a:lnTo>
                    <a:pt x="508" y="350"/>
                  </a:lnTo>
                  <a:lnTo>
                    <a:pt x="510" y="343"/>
                  </a:lnTo>
                  <a:lnTo>
                    <a:pt x="494" y="324"/>
                  </a:lnTo>
                  <a:lnTo>
                    <a:pt x="484" y="305"/>
                  </a:lnTo>
                  <a:lnTo>
                    <a:pt x="482" y="315"/>
                  </a:lnTo>
                  <a:lnTo>
                    <a:pt x="468" y="310"/>
                  </a:lnTo>
                  <a:lnTo>
                    <a:pt x="470" y="305"/>
                  </a:lnTo>
                  <a:lnTo>
                    <a:pt x="475" y="308"/>
                  </a:lnTo>
                  <a:lnTo>
                    <a:pt x="489" y="293"/>
                  </a:lnTo>
                  <a:lnTo>
                    <a:pt x="494" y="282"/>
                  </a:lnTo>
                  <a:lnTo>
                    <a:pt x="487" y="253"/>
                  </a:lnTo>
                  <a:lnTo>
                    <a:pt x="480" y="260"/>
                  </a:lnTo>
                  <a:lnTo>
                    <a:pt x="477" y="291"/>
                  </a:lnTo>
                  <a:lnTo>
                    <a:pt x="473" y="296"/>
                  </a:lnTo>
                  <a:lnTo>
                    <a:pt x="466" y="293"/>
                  </a:lnTo>
                  <a:lnTo>
                    <a:pt x="461" y="301"/>
                  </a:lnTo>
                  <a:lnTo>
                    <a:pt x="463" y="317"/>
                  </a:lnTo>
                  <a:lnTo>
                    <a:pt x="458" y="317"/>
                  </a:lnTo>
                  <a:lnTo>
                    <a:pt x="437" y="305"/>
                  </a:lnTo>
                  <a:lnTo>
                    <a:pt x="423" y="303"/>
                  </a:lnTo>
                  <a:lnTo>
                    <a:pt x="425" y="298"/>
                  </a:lnTo>
                  <a:lnTo>
                    <a:pt x="430" y="301"/>
                  </a:lnTo>
                  <a:lnTo>
                    <a:pt x="430" y="298"/>
                  </a:lnTo>
                  <a:lnTo>
                    <a:pt x="425" y="296"/>
                  </a:lnTo>
                  <a:lnTo>
                    <a:pt x="414" y="298"/>
                  </a:lnTo>
                  <a:lnTo>
                    <a:pt x="404" y="308"/>
                  </a:lnTo>
                  <a:lnTo>
                    <a:pt x="402" y="317"/>
                  </a:lnTo>
                  <a:lnTo>
                    <a:pt x="395" y="319"/>
                  </a:lnTo>
                  <a:lnTo>
                    <a:pt x="395" y="327"/>
                  </a:lnTo>
                  <a:lnTo>
                    <a:pt x="388" y="329"/>
                  </a:lnTo>
                  <a:lnTo>
                    <a:pt x="380" y="327"/>
                  </a:lnTo>
                  <a:lnTo>
                    <a:pt x="373" y="322"/>
                  </a:lnTo>
                  <a:lnTo>
                    <a:pt x="366" y="310"/>
                  </a:lnTo>
                  <a:lnTo>
                    <a:pt x="352" y="305"/>
                  </a:lnTo>
                  <a:lnTo>
                    <a:pt x="336" y="270"/>
                  </a:lnTo>
                  <a:lnTo>
                    <a:pt x="319" y="258"/>
                  </a:lnTo>
                  <a:lnTo>
                    <a:pt x="298" y="253"/>
                  </a:lnTo>
                  <a:lnTo>
                    <a:pt x="293" y="253"/>
                  </a:lnTo>
                  <a:lnTo>
                    <a:pt x="293" y="258"/>
                  </a:lnTo>
                  <a:lnTo>
                    <a:pt x="288" y="260"/>
                  </a:lnTo>
                  <a:lnTo>
                    <a:pt x="276" y="246"/>
                  </a:lnTo>
                  <a:lnTo>
                    <a:pt x="265" y="227"/>
                  </a:lnTo>
                  <a:lnTo>
                    <a:pt x="255" y="220"/>
                  </a:lnTo>
                  <a:lnTo>
                    <a:pt x="243" y="215"/>
                  </a:lnTo>
                  <a:lnTo>
                    <a:pt x="224" y="211"/>
                  </a:lnTo>
                  <a:lnTo>
                    <a:pt x="217" y="218"/>
                  </a:lnTo>
                  <a:lnTo>
                    <a:pt x="194" y="204"/>
                  </a:lnTo>
                  <a:lnTo>
                    <a:pt x="189" y="208"/>
                  </a:lnTo>
                  <a:lnTo>
                    <a:pt x="184" y="206"/>
                  </a:lnTo>
                  <a:lnTo>
                    <a:pt x="187" y="196"/>
                  </a:lnTo>
                  <a:lnTo>
                    <a:pt x="179" y="194"/>
                  </a:lnTo>
                  <a:lnTo>
                    <a:pt x="175" y="194"/>
                  </a:lnTo>
                  <a:lnTo>
                    <a:pt x="172" y="192"/>
                  </a:lnTo>
                  <a:lnTo>
                    <a:pt x="172" y="159"/>
                  </a:lnTo>
                  <a:lnTo>
                    <a:pt x="168" y="142"/>
                  </a:lnTo>
                  <a:lnTo>
                    <a:pt x="146" y="125"/>
                  </a:lnTo>
                  <a:lnTo>
                    <a:pt x="113" y="114"/>
                  </a:lnTo>
                  <a:lnTo>
                    <a:pt x="104" y="92"/>
                  </a:lnTo>
                  <a:lnTo>
                    <a:pt x="87" y="81"/>
                  </a:lnTo>
                  <a:lnTo>
                    <a:pt x="87" y="71"/>
                  </a:lnTo>
                  <a:lnTo>
                    <a:pt x="80" y="66"/>
                  </a:lnTo>
                  <a:lnTo>
                    <a:pt x="75" y="76"/>
                  </a:lnTo>
                  <a:lnTo>
                    <a:pt x="68" y="71"/>
                  </a:lnTo>
                  <a:lnTo>
                    <a:pt x="64" y="64"/>
                  </a:lnTo>
                  <a:lnTo>
                    <a:pt x="54" y="59"/>
                  </a:lnTo>
                  <a:lnTo>
                    <a:pt x="49" y="62"/>
                  </a:lnTo>
                  <a:lnTo>
                    <a:pt x="40" y="33"/>
                  </a:lnTo>
                  <a:lnTo>
                    <a:pt x="31" y="26"/>
                  </a:lnTo>
                  <a:lnTo>
                    <a:pt x="40" y="24"/>
                  </a:lnTo>
                  <a:lnTo>
                    <a:pt x="49" y="31"/>
                  </a:lnTo>
                  <a:lnTo>
                    <a:pt x="71" y="28"/>
                  </a:lnTo>
                  <a:lnTo>
                    <a:pt x="85" y="31"/>
                  </a:lnTo>
                  <a:lnTo>
                    <a:pt x="90" y="36"/>
                  </a:lnTo>
                  <a:lnTo>
                    <a:pt x="101" y="36"/>
                  </a:lnTo>
                  <a:lnTo>
                    <a:pt x="118" y="38"/>
                  </a:lnTo>
                  <a:lnTo>
                    <a:pt x="123" y="43"/>
                  </a:lnTo>
                  <a:lnTo>
                    <a:pt x="137" y="45"/>
                  </a:lnTo>
                  <a:lnTo>
                    <a:pt x="163" y="43"/>
                  </a:lnTo>
                  <a:lnTo>
                    <a:pt x="168" y="47"/>
                  </a:lnTo>
                  <a:lnTo>
                    <a:pt x="191" y="33"/>
                  </a:lnTo>
                  <a:lnTo>
                    <a:pt x="196" y="38"/>
                  </a:lnTo>
                  <a:lnTo>
                    <a:pt x="203" y="36"/>
                  </a:lnTo>
                  <a:lnTo>
                    <a:pt x="205" y="31"/>
                  </a:lnTo>
                  <a:lnTo>
                    <a:pt x="201" y="31"/>
                  </a:lnTo>
                  <a:lnTo>
                    <a:pt x="210" y="19"/>
                  </a:lnTo>
                  <a:lnTo>
                    <a:pt x="217" y="21"/>
                  </a:lnTo>
                  <a:lnTo>
                    <a:pt x="213" y="45"/>
                  </a:lnTo>
                  <a:lnTo>
                    <a:pt x="220" y="57"/>
                  </a:lnTo>
                  <a:lnTo>
                    <a:pt x="234" y="69"/>
                  </a:lnTo>
                  <a:lnTo>
                    <a:pt x="246" y="71"/>
                  </a:lnTo>
                  <a:lnTo>
                    <a:pt x="260" y="83"/>
                  </a:lnTo>
                  <a:lnTo>
                    <a:pt x="260" y="88"/>
                  </a:lnTo>
                  <a:lnTo>
                    <a:pt x="267" y="90"/>
                  </a:lnTo>
                  <a:lnTo>
                    <a:pt x="276" y="78"/>
                  </a:lnTo>
                  <a:lnTo>
                    <a:pt x="276" y="71"/>
                  </a:lnTo>
                  <a:lnTo>
                    <a:pt x="298" y="78"/>
                  </a:lnTo>
                  <a:lnTo>
                    <a:pt x="312" y="107"/>
                  </a:lnTo>
                  <a:lnTo>
                    <a:pt x="319" y="107"/>
                  </a:lnTo>
                  <a:lnTo>
                    <a:pt x="326" y="95"/>
                  </a:lnTo>
                  <a:lnTo>
                    <a:pt x="309" y="81"/>
                  </a:lnTo>
                  <a:lnTo>
                    <a:pt x="312" y="71"/>
                  </a:lnTo>
                  <a:lnTo>
                    <a:pt x="319" y="76"/>
                  </a:lnTo>
                  <a:lnTo>
                    <a:pt x="319" y="73"/>
                  </a:lnTo>
                  <a:lnTo>
                    <a:pt x="314" y="69"/>
                  </a:lnTo>
                  <a:lnTo>
                    <a:pt x="317" y="64"/>
                  </a:lnTo>
                  <a:lnTo>
                    <a:pt x="312" y="47"/>
                  </a:lnTo>
                  <a:lnTo>
                    <a:pt x="314" y="38"/>
                  </a:lnTo>
                  <a:lnTo>
                    <a:pt x="298" y="24"/>
                  </a:lnTo>
                  <a:lnTo>
                    <a:pt x="288" y="43"/>
                  </a:lnTo>
                  <a:lnTo>
                    <a:pt x="291" y="52"/>
                  </a:lnTo>
                  <a:lnTo>
                    <a:pt x="260" y="64"/>
                  </a:lnTo>
                  <a:lnTo>
                    <a:pt x="243" y="52"/>
                  </a:lnTo>
                  <a:lnTo>
                    <a:pt x="246" y="47"/>
                  </a:lnTo>
                  <a:lnTo>
                    <a:pt x="253" y="52"/>
                  </a:lnTo>
                  <a:lnTo>
                    <a:pt x="246" y="33"/>
                  </a:lnTo>
                  <a:lnTo>
                    <a:pt x="257" y="17"/>
                  </a:lnTo>
                  <a:lnTo>
                    <a:pt x="250" y="12"/>
                  </a:lnTo>
                  <a:lnTo>
                    <a:pt x="253"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96" name="Freeform 95"/>
            <p:cNvSpPr>
              <a:spLocks noEditPoints="1"/>
            </p:cNvSpPr>
            <p:nvPr/>
          </p:nvSpPr>
          <p:spPr bwMode="auto">
            <a:xfrm>
              <a:off x="6226" y="2962"/>
              <a:ext cx="818" cy="745"/>
            </a:xfrm>
            <a:custGeom>
              <a:avLst/>
              <a:gdLst>
                <a:gd name="T0" fmla="*/ 219 w 818"/>
                <a:gd name="T1" fmla="*/ 518 h 745"/>
                <a:gd name="T2" fmla="*/ 201 w 818"/>
                <a:gd name="T3" fmla="*/ 518 h 745"/>
                <a:gd name="T4" fmla="*/ 184 w 818"/>
                <a:gd name="T5" fmla="*/ 527 h 745"/>
                <a:gd name="T6" fmla="*/ 151 w 818"/>
                <a:gd name="T7" fmla="*/ 544 h 745"/>
                <a:gd name="T8" fmla="*/ 170 w 818"/>
                <a:gd name="T9" fmla="*/ 530 h 745"/>
                <a:gd name="T10" fmla="*/ 491 w 818"/>
                <a:gd name="T11" fmla="*/ 69 h 745"/>
                <a:gd name="T12" fmla="*/ 543 w 818"/>
                <a:gd name="T13" fmla="*/ 95 h 745"/>
                <a:gd name="T14" fmla="*/ 567 w 818"/>
                <a:gd name="T15" fmla="*/ 99 h 745"/>
                <a:gd name="T16" fmla="*/ 584 w 818"/>
                <a:gd name="T17" fmla="*/ 85 h 745"/>
                <a:gd name="T18" fmla="*/ 598 w 818"/>
                <a:gd name="T19" fmla="*/ 121 h 745"/>
                <a:gd name="T20" fmla="*/ 669 w 818"/>
                <a:gd name="T21" fmla="*/ 194 h 745"/>
                <a:gd name="T22" fmla="*/ 718 w 818"/>
                <a:gd name="T23" fmla="*/ 284 h 745"/>
                <a:gd name="T24" fmla="*/ 735 w 818"/>
                <a:gd name="T25" fmla="*/ 305 h 745"/>
                <a:gd name="T26" fmla="*/ 815 w 818"/>
                <a:gd name="T27" fmla="*/ 445 h 745"/>
                <a:gd name="T28" fmla="*/ 803 w 818"/>
                <a:gd name="T29" fmla="*/ 482 h 745"/>
                <a:gd name="T30" fmla="*/ 806 w 818"/>
                <a:gd name="T31" fmla="*/ 553 h 745"/>
                <a:gd name="T32" fmla="*/ 811 w 818"/>
                <a:gd name="T33" fmla="*/ 577 h 745"/>
                <a:gd name="T34" fmla="*/ 813 w 818"/>
                <a:gd name="T35" fmla="*/ 650 h 745"/>
                <a:gd name="T36" fmla="*/ 787 w 818"/>
                <a:gd name="T37" fmla="*/ 714 h 745"/>
                <a:gd name="T38" fmla="*/ 352 w 818"/>
                <a:gd name="T39" fmla="*/ 745 h 745"/>
                <a:gd name="T40" fmla="*/ 314 w 818"/>
                <a:gd name="T41" fmla="*/ 714 h 745"/>
                <a:gd name="T42" fmla="*/ 286 w 818"/>
                <a:gd name="T43" fmla="*/ 702 h 745"/>
                <a:gd name="T44" fmla="*/ 208 w 818"/>
                <a:gd name="T45" fmla="*/ 684 h 745"/>
                <a:gd name="T46" fmla="*/ 205 w 818"/>
                <a:gd name="T47" fmla="*/ 719 h 745"/>
                <a:gd name="T48" fmla="*/ 158 w 818"/>
                <a:gd name="T49" fmla="*/ 714 h 745"/>
                <a:gd name="T50" fmla="*/ 123 w 818"/>
                <a:gd name="T51" fmla="*/ 698 h 745"/>
                <a:gd name="T52" fmla="*/ 68 w 818"/>
                <a:gd name="T53" fmla="*/ 634 h 745"/>
                <a:gd name="T54" fmla="*/ 54 w 818"/>
                <a:gd name="T55" fmla="*/ 598 h 745"/>
                <a:gd name="T56" fmla="*/ 47 w 818"/>
                <a:gd name="T57" fmla="*/ 601 h 745"/>
                <a:gd name="T58" fmla="*/ 16 w 818"/>
                <a:gd name="T59" fmla="*/ 582 h 745"/>
                <a:gd name="T60" fmla="*/ 0 w 818"/>
                <a:gd name="T61" fmla="*/ 537 h 745"/>
                <a:gd name="T62" fmla="*/ 130 w 818"/>
                <a:gd name="T63" fmla="*/ 539 h 745"/>
                <a:gd name="T64" fmla="*/ 137 w 818"/>
                <a:gd name="T65" fmla="*/ 556 h 745"/>
                <a:gd name="T66" fmla="*/ 118 w 818"/>
                <a:gd name="T67" fmla="*/ 553 h 745"/>
                <a:gd name="T68" fmla="*/ 111 w 818"/>
                <a:gd name="T69" fmla="*/ 558 h 745"/>
                <a:gd name="T70" fmla="*/ 123 w 818"/>
                <a:gd name="T71" fmla="*/ 570 h 745"/>
                <a:gd name="T72" fmla="*/ 127 w 818"/>
                <a:gd name="T73" fmla="*/ 563 h 745"/>
                <a:gd name="T74" fmla="*/ 146 w 818"/>
                <a:gd name="T75" fmla="*/ 575 h 745"/>
                <a:gd name="T76" fmla="*/ 224 w 818"/>
                <a:gd name="T77" fmla="*/ 582 h 745"/>
                <a:gd name="T78" fmla="*/ 281 w 818"/>
                <a:gd name="T79" fmla="*/ 532 h 745"/>
                <a:gd name="T80" fmla="*/ 288 w 818"/>
                <a:gd name="T81" fmla="*/ 511 h 745"/>
                <a:gd name="T82" fmla="*/ 260 w 818"/>
                <a:gd name="T83" fmla="*/ 504 h 745"/>
                <a:gd name="T84" fmla="*/ 262 w 818"/>
                <a:gd name="T85" fmla="*/ 482 h 745"/>
                <a:gd name="T86" fmla="*/ 257 w 818"/>
                <a:gd name="T87" fmla="*/ 485 h 745"/>
                <a:gd name="T88" fmla="*/ 236 w 818"/>
                <a:gd name="T89" fmla="*/ 499 h 745"/>
                <a:gd name="T90" fmla="*/ 229 w 818"/>
                <a:gd name="T91" fmla="*/ 504 h 745"/>
                <a:gd name="T92" fmla="*/ 364 w 818"/>
                <a:gd name="T93" fmla="*/ 411 h 745"/>
                <a:gd name="T94" fmla="*/ 413 w 818"/>
                <a:gd name="T95" fmla="*/ 350 h 745"/>
                <a:gd name="T96" fmla="*/ 423 w 818"/>
                <a:gd name="T97" fmla="*/ 293 h 745"/>
                <a:gd name="T98" fmla="*/ 425 w 818"/>
                <a:gd name="T99" fmla="*/ 272 h 745"/>
                <a:gd name="T100" fmla="*/ 477 w 818"/>
                <a:gd name="T101" fmla="*/ 210 h 745"/>
                <a:gd name="T102" fmla="*/ 465 w 818"/>
                <a:gd name="T103" fmla="*/ 161 h 745"/>
                <a:gd name="T104" fmla="*/ 470 w 818"/>
                <a:gd name="T105" fmla="*/ 109 h 745"/>
                <a:gd name="T106" fmla="*/ 482 w 818"/>
                <a:gd name="T107" fmla="*/ 14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18" h="745">
                  <a:moveTo>
                    <a:pt x="222" y="506"/>
                  </a:moveTo>
                  <a:lnTo>
                    <a:pt x="227" y="513"/>
                  </a:lnTo>
                  <a:lnTo>
                    <a:pt x="219" y="518"/>
                  </a:lnTo>
                  <a:lnTo>
                    <a:pt x="215" y="520"/>
                  </a:lnTo>
                  <a:lnTo>
                    <a:pt x="205" y="516"/>
                  </a:lnTo>
                  <a:lnTo>
                    <a:pt x="201" y="518"/>
                  </a:lnTo>
                  <a:lnTo>
                    <a:pt x="205" y="523"/>
                  </a:lnTo>
                  <a:lnTo>
                    <a:pt x="189" y="534"/>
                  </a:lnTo>
                  <a:lnTo>
                    <a:pt x="184" y="527"/>
                  </a:lnTo>
                  <a:lnTo>
                    <a:pt x="182" y="534"/>
                  </a:lnTo>
                  <a:lnTo>
                    <a:pt x="160" y="542"/>
                  </a:lnTo>
                  <a:lnTo>
                    <a:pt x="151" y="544"/>
                  </a:lnTo>
                  <a:lnTo>
                    <a:pt x="146" y="537"/>
                  </a:lnTo>
                  <a:lnTo>
                    <a:pt x="149" y="534"/>
                  </a:lnTo>
                  <a:lnTo>
                    <a:pt x="170" y="530"/>
                  </a:lnTo>
                  <a:lnTo>
                    <a:pt x="222" y="506"/>
                  </a:lnTo>
                  <a:close/>
                  <a:moveTo>
                    <a:pt x="494" y="0"/>
                  </a:moveTo>
                  <a:lnTo>
                    <a:pt x="491" y="69"/>
                  </a:lnTo>
                  <a:lnTo>
                    <a:pt x="529" y="73"/>
                  </a:lnTo>
                  <a:lnTo>
                    <a:pt x="539" y="92"/>
                  </a:lnTo>
                  <a:lnTo>
                    <a:pt x="543" y="95"/>
                  </a:lnTo>
                  <a:lnTo>
                    <a:pt x="553" y="92"/>
                  </a:lnTo>
                  <a:lnTo>
                    <a:pt x="562" y="102"/>
                  </a:lnTo>
                  <a:lnTo>
                    <a:pt x="567" y="99"/>
                  </a:lnTo>
                  <a:lnTo>
                    <a:pt x="572" y="90"/>
                  </a:lnTo>
                  <a:lnTo>
                    <a:pt x="579" y="83"/>
                  </a:lnTo>
                  <a:lnTo>
                    <a:pt x="584" y="85"/>
                  </a:lnTo>
                  <a:lnTo>
                    <a:pt x="593" y="102"/>
                  </a:lnTo>
                  <a:lnTo>
                    <a:pt x="591" y="111"/>
                  </a:lnTo>
                  <a:lnTo>
                    <a:pt x="598" y="121"/>
                  </a:lnTo>
                  <a:lnTo>
                    <a:pt x="614" y="132"/>
                  </a:lnTo>
                  <a:lnTo>
                    <a:pt x="633" y="175"/>
                  </a:lnTo>
                  <a:lnTo>
                    <a:pt x="669" y="194"/>
                  </a:lnTo>
                  <a:lnTo>
                    <a:pt x="680" y="218"/>
                  </a:lnTo>
                  <a:lnTo>
                    <a:pt x="711" y="251"/>
                  </a:lnTo>
                  <a:lnTo>
                    <a:pt x="718" y="284"/>
                  </a:lnTo>
                  <a:lnTo>
                    <a:pt x="723" y="288"/>
                  </a:lnTo>
                  <a:lnTo>
                    <a:pt x="723" y="288"/>
                  </a:lnTo>
                  <a:lnTo>
                    <a:pt x="735" y="305"/>
                  </a:lnTo>
                  <a:lnTo>
                    <a:pt x="785" y="345"/>
                  </a:lnTo>
                  <a:lnTo>
                    <a:pt x="818" y="390"/>
                  </a:lnTo>
                  <a:lnTo>
                    <a:pt x="815" y="445"/>
                  </a:lnTo>
                  <a:lnTo>
                    <a:pt x="803" y="452"/>
                  </a:lnTo>
                  <a:lnTo>
                    <a:pt x="801" y="459"/>
                  </a:lnTo>
                  <a:lnTo>
                    <a:pt x="803" y="482"/>
                  </a:lnTo>
                  <a:lnTo>
                    <a:pt x="794" y="530"/>
                  </a:lnTo>
                  <a:lnTo>
                    <a:pt x="796" y="542"/>
                  </a:lnTo>
                  <a:lnTo>
                    <a:pt x="806" y="553"/>
                  </a:lnTo>
                  <a:lnTo>
                    <a:pt x="808" y="561"/>
                  </a:lnTo>
                  <a:lnTo>
                    <a:pt x="803" y="575"/>
                  </a:lnTo>
                  <a:lnTo>
                    <a:pt x="811" y="577"/>
                  </a:lnTo>
                  <a:lnTo>
                    <a:pt x="806" y="594"/>
                  </a:lnTo>
                  <a:lnTo>
                    <a:pt x="808" y="608"/>
                  </a:lnTo>
                  <a:lnTo>
                    <a:pt x="813" y="650"/>
                  </a:lnTo>
                  <a:lnTo>
                    <a:pt x="806" y="662"/>
                  </a:lnTo>
                  <a:lnTo>
                    <a:pt x="785" y="691"/>
                  </a:lnTo>
                  <a:lnTo>
                    <a:pt x="787" y="714"/>
                  </a:lnTo>
                  <a:lnTo>
                    <a:pt x="787" y="714"/>
                  </a:lnTo>
                  <a:lnTo>
                    <a:pt x="785" y="745"/>
                  </a:lnTo>
                  <a:lnTo>
                    <a:pt x="352" y="745"/>
                  </a:lnTo>
                  <a:lnTo>
                    <a:pt x="352" y="745"/>
                  </a:lnTo>
                  <a:lnTo>
                    <a:pt x="352" y="728"/>
                  </a:lnTo>
                  <a:lnTo>
                    <a:pt x="314" y="714"/>
                  </a:lnTo>
                  <a:lnTo>
                    <a:pt x="307" y="719"/>
                  </a:lnTo>
                  <a:lnTo>
                    <a:pt x="300" y="710"/>
                  </a:lnTo>
                  <a:lnTo>
                    <a:pt x="286" y="702"/>
                  </a:lnTo>
                  <a:lnTo>
                    <a:pt x="269" y="688"/>
                  </a:lnTo>
                  <a:lnTo>
                    <a:pt x="236" y="681"/>
                  </a:lnTo>
                  <a:lnTo>
                    <a:pt x="208" y="684"/>
                  </a:lnTo>
                  <a:lnTo>
                    <a:pt x="205" y="695"/>
                  </a:lnTo>
                  <a:lnTo>
                    <a:pt x="210" y="712"/>
                  </a:lnTo>
                  <a:lnTo>
                    <a:pt x="205" y="719"/>
                  </a:lnTo>
                  <a:lnTo>
                    <a:pt x="191" y="719"/>
                  </a:lnTo>
                  <a:lnTo>
                    <a:pt x="179" y="726"/>
                  </a:lnTo>
                  <a:lnTo>
                    <a:pt x="158" y="714"/>
                  </a:lnTo>
                  <a:lnTo>
                    <a:pt x="144" y="717"/>
                  </a:lnTo>
                  <a:lnTo>
                    <a:pt x="130" y="710"/>
                  </a:lnTo>
                  <a:lnTo>
                    <a:pt x="123" y="698"/>
                  </a:lnTo>
                  <a:lnTo>
                    <a:pt x="89" y="674"/>
                  </a:lnTo>
                  <a:lnTo>
                    <a:pt x="78" y="658"/>
                  </a:lnTo>
                  <a:lnTo>
                    <a:pt x="68" y="634"/>
                  </a:lnTo>
                  <a:lnTo>
                    <a:pt x="63" y="629"/>
                  </a:lnTo>
                  <a:lnTo>
                    <a:pt x="66" y="613"/>
                  </a:lnTo>
                  <a:lnTo>
                    <a:pt x="54" y="598"/>
                  </a:lnTo>
                  <a:lnTo>
                    <a:pt x="52" y="596"/>
                  </a:lnTo>
                  <a:lnTo>
                    <a:pt x="52" y="601"/>
                  </a:lnTo>
                  <a:lnTo>
                    <a:pt x="47" y="601"/>
                  </a:lnTo>
                  <a:lnTo>
                    <a:pt x="40" y="591"/>
                  </a:lnTo>
                  <a:lnTo>
                    <a:pt x="30" y="591"/>
                  </a:lnTo>
                  <a:lnTo>
                    <a:pt x="16" y="582"/>
                  </a:lnTo>
                  <a:lnTo>
                    <a:pt x="11" y="572"/>
                  </a:lnTo>
                  <a:lnTo>
                    <a:pt x="0" y="537"/>
                  </a:lnTo>
                  <a:lnTo>
                    <a:pt x="0" y="537"/>
                  </a:lnTo>
                  <a:lnTo>
                    <a:pt x="28" y="532"/>
                  </a:lnTo>
                  <a:lnTo>
                    <a:pt x="123" y="527"/>
                  </a:lnTo>
                  <a:lnTo>
                    <a:pt x="130" y="539"/>
                  </a:lnTo>
                  <a:lnTo>
                    <a:pt x="144" y="549"/>
                  </a:lnTo>
                  <a:lnTo>
                    <a:pt x="139" y="558"/>
                  </a:lnTo>
                  <a:lnTo>
                    <a:pt x="137" y="556"/>
                  </a:lnTo>
                  <a:lnTo>
                    <a:pt x="134" y="558"/>
                  </a:lnTo>
                  <a:lnTo>
                    <a:pt x="125" y="546"/>
                  </a:lnTo>
                  <a:lnTo>
                    <a:pt x="118" y="553"/>
                  </a:lnTo>
                  <a:lnTo>
                    <a:pt x="111" y="551"/>
                  </a:lnTo>
                  <a:lnTo>
                    <a:pt x="108" y="551"/>
                  </a:lnTo>
                  <a:lnTo>
                    <a:pt x="111" y="558"/>
                  </a:lnTo>
                  <a:lnTo>
                    <a:pt x="106" y="565"/>
                  </a:lnTo>
                  <a:lnTo>
                    <a:pt x="111" y="572"/>
                  </a:lnTo>
                  <a:lnTo>
                    <a:pt x="123" y="570"/>
                  </a:lnTo>
                  <a:lnTo>
                    <a:pt x="118" y="558"/>
                  </a:lnTo>
                  <a:lnTo>
                    <a:pt x="125" y="558"/>
                  </a:lnTo>
                  <a:lnTo>
                    <a:pt x="127" y="563"/>
                  </a:lnTo>
                  <a:lnTo>
                    <a:pt x="134" y="563"/>
                  </a:lnTo>
                  <a:lnTo>
                    <a:pt x="144" y="568"/>
                  </a:lnTo>
                  <a:lnTo>
                    <a:pt x="146" y="575"/>
                  </a:lnTo>
                  <a:lnTo>
                    <a:pt x="210" y="589"/>
                  </a:lnTo>
                  <a:lnTo>
                    <a:pt x="224" y="589"/>
                  </a:lnTo>
                  <a:lnTo>
                    <a:pt x="224" y="582"/>
                  </a:lnTo>
                  <a:lnTo>
                    <a:pt x="231" y="575"/>
                  </a:lnTo>
                  <a:lnTo>
                    <a:pt x="274" y="561"/>
                  </a:lnTo>
                  <a:lnTo>
                    <a:pt x="281" y="532"/>
                  </a:lnTo>
                  <a:lnTo>
                    <a:pt x="288" y="530"/>
                  </a:lnTo>
                  <a:lnTo>
                    <a:pt x="290" y="518"/>
                  </a:lnTo>
                  <a:lnTo>
                    <a:pt x="288" y="511"/>
                  </a:lnTo>
                  <a:lnTo>
                    <a:pt x="279" y="501"/>
                  </a:lnTo>
                  <a:lnTo>
                    <a:pt x="269" y="508"/>
                  </a:lnTo>
                  <a:lnTo>
                    <a:pt x="260" y="504"/>
                  </a:lnTo>
                  <a:lnTo>
                    <a:pt x="255" y="494"/>
                  </a:lnTo>
                  <a:lnTo>
                    <a:pt x="262" y="490"/>
                  </a:lnTo>
                  <a:lnTo>
                    <a:pt x="262" y="482"/>
                  </a:lnTo>
                  <a:lnTo>
                    <a:pt x="269" y="471"/>
                  </a:lnTo>
                  <a:lnTo>
                    <a:pt x="262" y="473"/>
                  </a:lnTo>
                  <a:lnTo>
                    <a:pt x="257" y="485"/>
                  </a:lnTo>
                  <a:lnTo>
                    <a:pt x="250" y="492"/>
                  </a:lnTo>
                  <a:lnTo>
                    <a:pt x="243" y="492"/>
                  </a:lnTo>
                  <a:lnTo>
                    <a:pt x="236" y="499"/>
                  </a:lnTo>
                  <a:lnTo>
                    <a:pt x="236" y="504"/>
                  </a:lnTo>
                  <a:lnTo>
                    <a:pt x="229" y="506"/>
                  </a:lnTo>
                  <a:lnTo>
                    <a:pt x="229" y="504"/>
                  </a:lnTo>
                  <a:lnTo>
                    <a:pt x="253" y="478"/>
                  </a:lnTo>
                  <a:lnTo>
                    <a:pt x="316" y="445"/>
                  </a:lnTo>
                  <a:lnTo>
                    <a:pt x="364" y="411"/>
                  </a:lnTo>
                  <a:lnTo>
                    <a:pt x="409" y="369"/>
                  </a:lnTo>
                  <a:lnTo>
                    <a:pt x="413" y="359"/>
                  </a:lnTo>
                  <a:lnTo>
                    <a:pt x="413" y="350"/>
                  </a:lnTo>
                  <a:lnTo>
                    <a:pt x="418" y="331"/>
                  </a:lnTo>
                  <a:lnTo>
                    <a:pt x="416" y="310"/>
                  </a:lnTo>
                  <a:lnTo>
                    <a:pt x="423" y="293"/>
                  </a:lnTo>
                  <a:lnTo>
                    <a:pt x="416" y="288"/>
                  </a:lnTo>
                  <a:lnTo>
                    <a:pt x="416" y="281"/>
                  </a:lnTo>
                  <a:lnTo>
                    <a:pt x="425" y="272"/>
                  </a:lnTo>
                  <a:lnTo>
                    <a:pt x="428" y="262"/>
                  </a:lnTo>
                  <a:lnTo>
                    <a:pt x="463" y="234"/>
                  </a:lnTo>
                  <a:lnTo>
                    <a:pt x="477" y="210"/>
                  </a:lnTo>
                  <a:lnTo>
                    <a:pt x="468" y="184"/>
                  </a:lnTo>
                  <a:lnTo>
                    <a:pt x="470" y="173"/>
                  </a:lnTo>
                  <a:lnTo>
                    <a:pt x="465" y="161"/>
                  </a:lnTo>
                  <a:lnTo>
                    <a:pt x="470" y="158"/>
                  </a:lnTo>
                  <a:lnTo>
                    <a:pt x="465" y="116"/>
                  </a:lnTo>
                  <a:lnTo>
                    <a:pt x="470" y="109"/>
                  </a:lnTo>
                  <a:lnTo>
                    <a:pt x="465" y="76"/>
                  </a:lnTo>
                  <a:lnTo>
                    <a:pt x="477" y="42"/>
                  </a:lnTo>
                  <a:lnTo>
                    <a:pt x="482" y="14"/>
                  </a:lnTo>
                  <a:lnTo>
                    <a:pt x="494"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97" name="Freeform 96"/>
            <p:cNvSpPr>
              <a:spLocks noEditPoints="1"/>
            </p:cNvSpPr>
            <p:nvPr/>
          </p:nvSpPr>
          <p:spPr bwMode="auto">
            <a:xfrm>
              <a:off x="5826" y="3667"/>
              <a:ext cx="891" cy="844"/>
            </a:xfrm>
            <a:custGeom>
              <a:avLst/>
              <a:gdLst>
                <a:gd name="T0" fmla="*/ 12 w 891"/>
                <a:gd name="T1" fmla="*/ 468 h 844"/>
                <a:gd name="T2" fmla="*/ 24 w 891"/>
                <a:gd name="T3" fmla="*/ 475 h 844"/>
                <a:gd name="T4" fmla="*/ 7 w 891"/>
                <a:gd name="T5" fmla="*/ 428 h 844"/>
                <a:gd name="T6" fmla="*/ 12 w 891"/>
                <a:gd name="T7" fmla="*/ 395 h 844"/>
                <a:gd name="T8" fmla="*/ 21 w 891"/>
                <a:gd name="T9" fmla="*/ 298 h 844"/>
                <a:gd name="T10" fmla="*/ 64 w 891"/>
                <a:gd name="T11" fmla="*/ 232 h 844"/>
                <a:gd name="T12" fmla="*/ 66 w 891"/>
                <a:gd name="T13" fmla="*/ 203 h 844"/>
                <a:gd name="T14" fmla="*/ 130 w 891"/>
                <a:gd name="T15" fmla="*/ 158 h 844"/>
                <a:gd name="T16" fmla="*/ 154 w 891"/>
                <a:gd name="T17" fmla="*/ 113 h 844"/>
                <a:gd name="T18" fmla="*/ 184 w 891"/>
                <a:gd name="T19" fmla="*/ 76 h 844"/>
                <a:gd name="T20" fmla="*/ 210 w 891"/>
                <a:gd name="T21" fmla="*/ 0 h 844"/>
                <a:gd name="T22" fmla="*/ 253 w 891"/>
                <a:gd name="T23" fmla="*/ 28 h 844"/>
                <a:gd name="T24" fmla="*/ 262 w 891"/>
                <a:gd name="T25" fmla="*/ 64 h 844"/>
                <a:gd name="T26" fmla="*/ 284 w 891"/>
                <a:gd name="T27" fmla="*/ 99 h 844"/>
                <a:gd name="T28" fmla="*/ 296 w 891"/>
                <a:gd name="T29" fmla="*/ 118 h 844"/>
                <a:gd name="T30" fmla="*/ 317 w 891"/>
                <a:gd name="T31" fmla="*/ 135 h 844"/>
                <a:gd name="T32" fmla="*/ 331 w 891"/>
                <a:gd name="T33" fmla="*/ 154 h 844"/>
                <a:gd name="T34" fmla="*/ 428 w 891"/>
                <a:gd name="T35" fmla="*/ 83 h 844"/>
                <a:gd name="T36" fmla="*/ 468 w 891"/>
                <a:gd name="T37" fmla="*/ 57 h 844"/>
                <a:gd name="T38" fmla="*/ 468 w 891"/>
                <a:gd name="T39" fmla="*/ 38 h 844"/>
                <a:gd name="T40" fmla="*/ 504 w 891"/>
                <a:gd name="T41" fmla="*/ 38 h 844"/>
                <a:gd name="T42" fmla="*/ 523 w 891"/>
                <a:gd name="T43" fmla="*/ 28 h 844"/>
                <a:gd name="T44" fmla="*/ 544 w 891"/>
                <a:gd name="T45" fmla="*/ 31 h 844"/>
                <a:gd name="T46" fmla="*/ 567 w 891"/>
                <a:gd name="T47" fmla="*/ 59 h 844"/>
                <a:gd name="T48" fmla="*/ 596 w 891"/>
                <a:gd name="T49" fmla="*/ 128 h 844"/>
                <a:gd name="T50" fmla="*/ 650 w 891"/>
                <a:gd name="T51" fmla="*/ 149 h 844"/>
                <a:gd name="T52" fmla="*/ 650 w 891"/>
                <a:gd name="T53" fmla="*/ 180 h 844"/>
                <a:gd name="T54" fmla="*/ 648 w 891"/>
                <a:gd name="T55" fmla="*/ 189 h 844"/>
                <a:gd name="T56" fmla="*/ 674 w 891"/>
                <a:gd name="T57" fmla="*/ 196 h 844"/>
                <a:gd name="T58" fmla="*/ 686 w 891"/>
                <a:gd name="T59" fmla="*/ 213 h 844"/>
                <a:gd name="T60" fmla="*/ 707 w 891"/>
                <a:gd name="T61" fmla="*/ 236 h 844"/>
                <a:gd name="T62" fmla="*/ 733 w 891"/>
                <a:gd name="T63" fmla="*/ 260 h 844"/>
                <a:gd name="T64" fmla="*/ 752 w 891"/>
                <a:gd name="T65" fmla="*/ 277 h 844"/>
                <a:gd name="T66" fmla="*/ 766 w 891"/>
                <a:gd name="T67" fmla="*/ 286 h 844"/>
                <a:gd name="T68" fmla="*/ 794 w 891"/>
                <a:gd name="T69" fmla="*/ 293 h 844"/>
                <a:gd name="T70" fmla="*/ 828 w 891"/>
                <a:gd name="T71" fmla="*/ 331 h 844"/>
                <a:gd name="T72" fmla="*/ 839 w 891"/>
                <a:gd name="T73" fmla="*/ 364 h 844"/>
                <a:gd name="T74" fmla="*/ 844 w 891"/>
                <a:gd name="T75" fmla="*/ 366 h 844"/>
                <a:gd name="T76" fmla="*/ 861 w 891"/>
                <a:gd name="T77" fmla="*/ 376 h 844"/>
                <a:gd name="T78" fmla="*/ 870 w 891"/>
                <a:gd name="T79" fmla="*/ 383 h 844"/>
                <a:gd name="T80" fmla="*/ 891 w 891"/>
                <a:gd name="T81" fmla="*/ 395 h 844"/>
                <a:gd name="T82" fmla="*/ 887 w 891"/>
                <a:gd name="T83" fmla="*/ 411 h 844"/>
                <a:gd name="T84" fmla="*/ 884 w 891"/>
                <a:gd name="T85" fmla="*/ 421 h 844"/>
                <a:gd name="T86" fmla="*/ 877 w 891"/>
                <a:gd name="T87" fmla="*/ 449 h 844"/>
                <a:gd name="T88" fmla="*/ 877 w 891"/>
                <a:gd name="T89" fmla="*/ 456 h 844"/>
                <a:gd name="T90" fmla="*/ 459 w 891"/>
                <a:gd name="T91" fmla="*/ 667 h 844"/>
                <a:gd name="T92" fmla="*/ 478 w 891"/>
                <a:gd name="T93" fmla="*/ 728 h 844"/>
                <a:gd name="T94" fmla="*/ 466 w 891"/>
                <a:gd name="T95" fmla="*/ 771 h 844"/>
                <a:gd name="T96" fmla="*/ 466 w 891"/>
                <a:gd name="T97" fmla="*/ 837 h 844"/>
                <a:gd name="T98" fmla="*/ 310 w 891"/>
                <a:gd name="T99" fmla="*/ 695 h 844"/>
                <a:gd name="T100" fmla="*/ 196 w 891"/>
                <a:gd name="T101" fmla="*/ 586 h 844"/>
                <a:gd name="T102" fmla="*/ 52 w 891"/>
                <a:gd name="T103" fmla="*/ 489 h 844"/>
                <a:gd name="T104" fmla="*/ 64 w 891"/>
                <a:gd name="T105" fmla="*/ 489 h 844"/>
                <a:gd name="T106" fmla="*/ 61 w 891"/>
                <a:gd name="T107" fmla="*/ 466 h 844"/>
                <a:gd name="T108" fmla="*/ 7 w 891"/>
                <a:gd name="T109" fmla="*/ 435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1" h="844">
                  <a:moveTo>
                    <a:pt x="12" y="473"/>
                  </a:moveTo>
                  <a:lnTo>
                    <a:pt x="12" y="468"/>
                  </a:lnTo>
                  <a:lnTo>
                    <a:pt x="12" y="468"/>
                  </a:lnTo>
                  <a:lnTo>
                    <a:pt x="12" y="463"/>
                  </a:lnTo>
                  <a:lnTo>
                    <a:pt x="17" y="463"/>
                  </a:lnTo>
                  <a:lnTo>
                    <a:pt x="24" y="475"/>
                  </a:lnTo>
                  <a:lnTo>
                    <a:pt x="12" y="473"/>
                  </a:lnTo>
                  <a:close/>
                  <a:moveTo>
                    <a:pt x="7" y="435"/>
                  </a:moveTo>
                  <a:lnTo>
                    <a:pt x="7" y="428"/>
                  </a:lnTo>
                  <a:lnTo>
                    <a:pt x="7" y="428"/>
                  </a:lnTo>
                  <a:lnTo>
                    <a:pt x="7" y="407"/>
                  </a:lnTo>
                  <a:lnTo>
                    <a:pt x="12" y="395"/>
                  </a:lnTo>
                  <a:lnTo>
                    <a:pt x="0" y="366"/>
                  </a:lnTo>
                  <a:lnTo>
                    <a:pt x="0" y="359"/>
                  </a:lnTo>
                  <a:lnTo>
                    <a:pt x="21" y="298"/>
                  </a:lnTo>
                  <a:lnTo>
                    <a:pt x="50" y="274"/>
                  </a:lnTo>
                  <a:lnTo>
                    <a:pt x="57" y="241"/>
                  </a:lnTo>
                  <a:lnTo>
                    <a:pt x="64" y="232"/>
                  </a:lnTo>
                  <a:lnTo>
                    <a:pt x="64" y="213"/>
                  </a:lnTo>
                  <a:lnTo>
                    <a:pt x="66" y="203"/>
                  </a:lnTo>
                  <a:lnTo>
                    <a:pt x="66" y="203"/>
                  </a:lnTo>
                  <a:lnTo>
                    <a:pt x="76" y="194"/>
                  </a:lnTo>
                  <a:lnTo>
                    <a:pt x="95" y="184"/>
                  </a:lnTo>
                  <a:lnTo>
                    <a:pt x="130" y="158"/>
                  </a:lnTo>
                  <a:lnTo>
                    <a:pt x="130" y="158"/>
                  </a:lnTo>
                  <a:lnTo>
                    <a:pt x="154" y="128"/>
                  </a:lnTo>
                  <a:lnTo>
                    <a:pt x="154" y="113"/>
                  </a:lnTo>
                  <a:lnTo>
                    <a:pt x="166" y="94"/>
                  </a:lnTo>
                  <a:lnTo>
                    <a:pt x="177" y="87"/>
                  </a:lnTo>
                  <a:lnTo>
                    <a:pt x="184" y="76"/>
                  </a:lnTo>
                  <a:lnTo>
                    <a:pt x="192" y="9"/>
                  </a:lnTo>
                  <a:lnTo>
                    <a:pt x="206" y="7"/>
                  </a:lnTo>
                  <a:lnTo>
                    <a:pt x="210" y="0"/>
                  </a:lnTo>
                  <a:lnTo>
                    <a:pt x="232" y="9"/>
                  </a:lnTo>
                  <a:lnTo>
                    <a:pt x="246" y="26"/>
                  </a:lnTo>
                  <a:lnTo>
                    <a:pt x="253" y="28"/>
                  </a:lnTo>
                  <a:lnTo>
                    <a:pt x="279" y="28"/>
                  </a:lnTo>
                  <a:lnTo>
                    <a:pt x="274" y="42"/>
                  </a:lnTo>
                  <a:lnTo>
                    <a:pt x="262" y="64"/>
                  </a:lnTo>
                  <a:lnTo>
                    <a:pt x="260" y="68"/>
                  </a:lnTo>
                  <a:lnTo>
                    <a:pt x="265" y="78"/>
                  </a:lnTo>
                  <a:lnTo>
                    <a:pt x="284" y="99"/>
                  </a:lnTo>
                  <a:lnTo>
                    <a:pt x="281" y="116"/>
                  </a:lnTo>
                  <a:lnTo>
                    <a:pt x="284" y="118"/>
                  </a:lnTo>
                  <a:lnTo>
                    <a:pt x="296" y="118"/>
                  </a:lnTo>
                  <a:lnTo>
                    <a:pt x="300" y="116"/>
                  </a:lnTo>
                  <a:lnTo>
                    <a:pt x="305" y="118"/>
                  </a:lnTo>
                  <a:lnTo>
                    <a:pt x="317" y="135"/>
                  </a:lnTo>
                  <a:lnTo>
                    <a:pt x="317" y="142"/>
                  </a:lnTo>
                  <a:lnTo>
                    <a:pt x="324" y="149"/>
                  </a:lnTo>
                  <a:lnTo>
                    <a:pt x="331" y="154"/>
                  </a:lnTo>
                  <a:lnTo>
                    <a:pt x="350" y="144"/>
                  </a:lnTo>
                  <a:lnTo>
                    <a:pt x="371" y="123"/>
                  </a:lnTo>
                  <a:lnTo>
                    <a:pt x="428" y="83"/>
                  </a:lnTo>
                  <a:lnTo>
                    <a:pt x="433" y="76"/>
                  </a:lnTo>
                  <a:lnTo>
                    <a:pt x="463" y="64"/>
                  </a:lnTo>
                  <a:lnTo>
                    <a:pt x="468" y="57"/>
                  </a:lnTo>
                  <a:lnTo>
                    <a:pt x="463" y="40"/>
                  </a:lnTo>
                  <a:lnTo>
                    <a:pt x="463" y="38"/>
                  </a:lnTo>
                  <a:lnTo>
                    <a:pt x="468" y="38"/>
                  </a:lnTo>
                  <a:lnTo>
                    <a:pt x="468" y="33"/>
                  </a:lnTo>
                  <a:lnTo>
                    <a:pt x="485" y="38"/>
                  </a:lnTo>
                  <a:lnTo>
                    <a:pt x="504" y="38"/>
                  </a:lnTo>
                  <a:lnTo>
                    <a:pt x="511" y="21"/>
                  </a:lnTo>
                  <a:lnTo>
                    <a:pt x="525" y="23"/>
                  </a:lnTo>
                  <a:lnTo>
                    <a:pt x="523" y="28"/>
                  </a:lnTo>
                  <a:lnTo>
                    <a:pt x="527" y="33"/>
                  </a:lnTo>
                  <a:lnTo>
                    <a:pt x="534" y="28"/>
                  </a:lnTo>
                  <a:lnTo>
                    <a:pt x="544" y="31"/>
                  </a:lnTo>
                  <a:lnTo>
                    <a:pt x="556" y="26"/>
                  </a:lnTo>
                  <a:lnTo>
                    <a:pt x="567" y="40"/>
                  </a:lnTo>
                  <a:lnTo>
                    <a:pt x="567" y="59"/>
                  </a:lnTo>
                  <a:lnTo>
                    <a:pt x="591" y="71"/>
                  </a:lnTo>
                  <a:lnTo>
                    <a:pt x="603" y="102"/>
                  </a:lnTo>
                  <a:lnTo>
                    <a:pt x="596" y="128"/>
                  </a:lnTo>
                  <a:lnTo>
                    <a:pt x="636" y="139"/>
                  </a:lnTo>
                  <a:lnTo>
                    <a:pt x="638" y="146"/>
                  </a:lnTo>
                  <a:lnTo>
                    <a:pt x="650" y="149"/>
                  </a:lnTo>
                  <a:lnTo>
                    <a:pt x="662" y="168"/>
                  </a:lnTo>
                  <a:lnTo>
                    <a:pt x="655" y="170"/>
                  </a:lnTo>
                  <a:lnTo>
                    <a:pt x="650" y="180"/>
                  </a:lnTo>
                  <a:lnTo>
                    <a:pt x="650" y="180"/>
                  </a:lnTo>
                  <a:lnTo>
                    <a:pt x="643" y="180"/>
                  </a:lnTo>
                  <a:lnTo>
                    <a:pt x="648" y="189"/>
                  </a:lnTo>
                  <a:lnTo>
                    <a:pt x="655" y="189"/>
                  </a:lnTo>
                  <a:lnTo>
                    <a:pt x="664" y="199"/>
                  </a:lnTo>
                  <a:lnTo>
                    <a:pt x="674" y="196"/>
                  </a:lnTo>
                  <a:lnTo>
                    <a:pt x="681" y="199"/>
                  </a:lnTo>
                  <a:lnTo>
                    <a:pt x="681" y="206"/>
                  </a:lnTo>
                  <a:lnTo>
                    <a:pt x="686" y="213"/>
                  </a:lnTo>
                  <a:lnTo>
                    <a:pt x="693" y="215"/>
                  </a:lnTo>
                  <a:lnTo>
                    <a:pt x="695" y="225"/>
                  </a:lnTo>
                  <a:lnTo>
                    <a:pt x="707" y="236"/>
                  </a:lnTo>
                  <a:lnTo>
                    <a:pt x="716" y="239"/>
                  </a:lnTo>
                  <a:lnTo>
                    <a:pt x="719" y="248"/>
                  </a:lnTo>
                  <a:lnTo>
                    <a:pt x="733" y="260"/>
                  </a:lnTo>
                  <a:lnTo>
                    <a:pt x="733" y="267"/>
                  </a:lnTo>
                  <a:lnTo>
                    <a:pt x="745" y="272"/>
                  </a:lnTo>
                  <a:lnTo>
                    <a:pt x="752" y="277"/>
                  </a:lnTo>
                  <a:lnTo>
                    <a:pt x="754" y="274"/>
                  </a:lnTo>
                  <a:lnTo>
                    <a:pt x="764" y="279"/>
                  </a:lnTo>
                  <a:lnTo>
                    <a:pt x="766" y="286"/>
                  </a:lnTo>
                  <a:lnTo>
                    <a:pt x="775" y="286"/>
                  </a:lnTo>
                  <a:lnTo>
                    <a:pt x="785" y="293"/>
                  </a:lnTo>
                  <a:lnTo>
                    <a:pt x="794" y="293"/>
                  </a:lnTo>
                  <a:lnTo>
                    <a:pt x="794" y="298"/>
                  </a:lnTo>
                  <a:lnTo>
                    <a:pt x="816" y="310"/>
                  </a:lnTo>
                  <a:lnTo>
                    <a:pt x="828" y="331"/>
                  </a:lnTo>
                  <a:lnTo>
                    <a:pt x="832" y="359"/>
                  </a:lnTo>
                  <a:lnTo>
                    <a:pt x="839" y="359"/>
                  </a:lnTo>
                  <a:lnTo>
                    <a:pt x="839" y="364"/>
                  </a:lnTo>
                  <a:lnTo>
                    <a:pt x="835" y="366"/>
                  </a:lnTo>
                  <a:lnTo>
                    <a:pt x="837" y="371"/>
                  </a:lnTo>
                  <a:lnTo>
                    <a:pt x="844" y="366"/>
                  </a:lnTo>
                  <a:lnTo>
                    <a:pt x="846" y="371"/>
                  </a:lnTo>
                  <a:lnTo>
                    <a:pt x="856" y="369"/>
                  </a:lnTo>
                  <a:lnTo>
                    <a:pt x="861" y="376"/>
                  </a:lnTo>
                  <a:lnTo>
                    <a:pt x="865" y="374"/>
                  </a:lnTo>
                  <a:lnTo>
                    <a:pt x="870" y="378"/>
                  </a:lnTo>
                  <a:lnTo>
                    <a:pt x="870" y="383"/>
                  </a:lnTo>
                  <a:lnTo>
                    <a:pt x="887" y="383"/>
                  </a:lnTo>
                  <a:lnTo>
                    <a:pt x="889" y="390"/>
                  </a:lnTo>
                  <a:lnTo>
                    <a:pt x="891" y="395"/>
                  </a:lnTo>
                  <a:lnTo>
                    <a:pt x="887" y="397"/>
                  </a:lnTo>
                  <a:lnTo>
                    <a:pt x="891" y="402"/>
                  </a:lnTo>
                  <a:lnTo>
                    <a:pt x="887" y="411"/>
                  </a:lnTo>
                  <a:lnTo>
                    <a:pt x="882" y="411"/>
                  </a:lnTo>
                  <a:lnTo>
                    <a:pt x="880" y="418"/>
                  </a:lnTo>
                  <a:lnTo>
                    <a:pt x="884" y="421"/>
                  </a:lnTo>
                  <a:lnTo>
                    <a:pt x="877" y="435"/>
                  </a:lnTo>
                  <a:lnTo>
                    <a:pt x="884" y="447"/>
                  </a:lnTo>
                  <a:lnTo>
                    <a:pt x="877" y="449"/>
                  </a:lnTo>
                  <a:lnTo>
                    <a:pt x="882" y="454"/>
                  </a:lnTo>
                  <a:lnTo>
                    <a:pt x="882" y="456"/>
                  </a:lnTo>
                  <a:lnTo>
                    <a:pt x="877" y="456"/>
                  </a:lnTo>
                  <a:lnTo>
                    <a:pt x="880" y="471"/>
                  </a:lnTo>
                  <a:lnTo>
                    <a:pt x="575" y="466"/>
                  </a:lnTo>
                  <a:lnTo>
                    <a:pt x="459" y="667"/>
                  </a:lnTo>
                  <a:lnTo>
                    <a:pt x="497" y="714"/>
                  </a:lnTo>
                  <a:lnTo>
                    <a:pt x="487" y="728"/>
                  </a:lnTo>
                  <a:lnTo>
                    <a:pt x="478" y="728"/>
                  </a:lnTo>
                  <a:lnTo>
                    <a:pt x="475" y="735"/>
                  </a:lnTo>
                  <a:lnTo>
                    <a:pt x="478" y="759"/>
                  </a:lnTo>
                  <a:lnTo>
                    <a:pt x="466" y="771"/>
                  </a:lnTo>
                  <a:lnTo>
                    <a:pt x="475" y="811"/>
                  </a:lnTo>
                  <a:lnTo>
                    <a:pt x="468" y="823"/>
                  </a:lnTo>
                  <a:lnTo>
                    <a:pt x="466" y="837"/>
                  </a:lnTo>
                  <a:lnTo>
                    <a:pt x="456" y="844"/>
                  </a:lnTo>
                  <a:lnTo>
                    <a:pt x="414" y="806"/>
                  </a:lnTo>
                  <a:lnTo>
                    <a:pt x="310" y="695"/>
                  </a:lnTo>
                  <a:lnTo>
                    <a:pt x="310" y="688"/>
                  </a:lnTo>
                  <a:lnTo>
                    <a:pt x="303" y="686"/>
                  </a:lnTo>
                  <a:lnTo>
                    <a:pt x="196" y="586"/>
                  </a:lnTo>
                  <a:lnTo>
                    <a:pt x="144" y="546"/>
                  </a:lnTo>
                  <a:lnTo>
                    <a:pt x="87" y="506"/>
                  </a:lnTo>
                  <a:lnTo>
                    <a:pt x="52" y="489"/>
                  </a:lnTo>
                  <a:lnTo>
                    <a:pt x="54" y="485"/>
                  </a:lnTo>
                  <a:lnTo>
                    <a:pt x="61" y="485"/>
                  </a:lnTo>
                  <a:lnTo>
                    <a:pt x="64" y="489"/>
                  </a:lnTo>
                  <a:lnTo>
                    <a:pt x="71" y="487"/>
                  </a:lnTo>
                  <a:lnTo>
                    <a:pt x="71" y="482"/>
                  </a:lnTo>
                  <a:lnTo>
                    <a:pt x="61" y="466"/>
                  </a:lnTo>
                  <a:lnTo>
                    <a:pt x="17" y="456"/>
                  </a:lnTo>
                  <a:lnTo>
                    <a:pt x="9" y="447"/>
                  </a:lnTo>
                  <a:lnTo>
                    <a:pt x="7" y="43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98" name="Freeform 97"/>
            <p:cNvSpPr>
              <a:spLocks/>
            </p:cNvSpPr>
            <p:nvPr/>
          </p:nvSpPr>
          <p:spPr bwMode="auto">
            <a:xfrm>
              <a:off x="2306" y="69"/>
              <a:ext cx="1335" cy="1665"/>
            </a:xfrm>
            <a:custGeom>
              <a:avLst/>
              <a:gdLst>
                <a:gd name="T0" fmla="*/ 1324 w 1335"/>
                <a:gd name="T1" fmla="*/ 823 h 1665"/>
                <a:gd name="T2" fmla="*/ 1243 w 1335"/>
                <a:gd name="T3" fmla="*/ 913 h 1665"/>
                <a:gd name="T4" fmla="*/ 1189 w 1335"/>
                <a:gd name="T5" fmla="*/ 1010 h 1665"/>
                <a:gd name="T6" fmla="*/ 1191 w 1335"/>
                <a:gd name="T7" fmla="*/ 1062 h 1665"/>
                <a:gd name="T8" fmla="*/ 1189 w 1335"/>
                <a:gd name="T9" fmla="*/ 1147 h 1665"/>
                <a:gd name="T10" fmla="*/ 1208 w 1335"/>
                <a:gd name="T11" fmla="*/ 1261 h 1665"/>
                <a:gd name="T12" fmla="*/ 1186 w 1335"/>
                <a:gd name="T13" fmla="*/ 1306 h 1665"/>
                <a:gd name="T14" fmla="*/ 1210 w 1335"/>
                <a:gd name="T15" fmla="*/ 1365 h 1665"/>
                <a:gd name="T16" fmla="*/ 1158 w 1335"/>
                <a:gd name="T17" fmla="*/ 1362 h 1665"/>
                <a:gd name="T18" fmla="*/ 1090 w 1335"/>
                <a:gd name="T19" fmla="*/ 1344 h 1665"/>
                <a:gd name="T20" fmla="*/ 1073 w 1335"/>
                <a:gd name="T21" fmla="*/ 1372 h 1665"/>
                <a:gd name="T22" fmla="*/ 1026 w 1335"/>
                <a:gd name="T23" fmla="*/ 1443 h 1665"/>
                <a:gd name="T24" fmla="*/ 926 w 1335"/>
                <a:gd name="T25" fmla="*/ 1422 h 1665"/>
                <a:gd name="T26" fmla="*/ 881 w 1335"/>
                <a:gd name="T27" fmla="*/ 1433 h 1665"/>
                <a:gd name="T28" fmla="*/ 829 w 1335"/>
                <a:gd name="T29" fmla="*/ 1431 h 1665"/>
                <a:gd name="T30" fmla="*/ 754 w 1335"/>
                <a:gd name="T31" fmla="*/ 1391 h 1665"/>
                <a:gd name="T32" fmla="*/ 690 w 1335"/>
                <a:gd name="T33" fmla="*/ 1346 h 1665"/>
                <a:gd name="T34" fmla="*/ 652 w 1335"/>
                <a:gd name="T35" fmla="*/ 1381 h 1665"/>
                <a:gd name="T36" fmla="*/ 645 w 1335"/>
                <a:gd name="T37" fmla="*/ 1462 h 1665"/>
                <a:gd name="T38" fmla="*/ 603 w 1335"/>
                <a:gd name="T39" fmla="*/ 1500 h 1665"/>
                <a:gd name="T40" fmla="*/ 577 w 1335"/>
                <a:gd name="T41" fmla="*/ 1625 h 1665"/>
                <a:gd name="T42" fmla="*/ 494 w 1335"/>
                <a:gd name="T43" fmla="*/ 1642 h 1665"/>
                <a:gd name="T44" fmla="*/ 442 w 1335"/>
                <a:gd name="T45" fmla="*/ 1637 h 1665"/>
                <a:gd name="T46" fmla="*/ 300 w 1335"/>
                <a:gd name="T47" fmla="*/ 1514 h 1665"/>
                <a:gd name="T48" fmla="*/ 246 w 1335"/>
                <a:gd name="T49" fmla="*/ 1367 h 1665"/>
                <a:gd name="T50" fmla="*/ 217 w 1335"/>
                <a:gd name="T51" fmla="*/ 1289 h 1665"/>
                <a:gd name="T52" fmla="*/ 97 w 1335"/>
                <a:gd name="T53" fmla="*/ 1270 h 1665"/>
                <a:gd name="T54" fmla="*/ 94 w 1335"/>
                <a:gd name="T55" fmla="*/ 1145 h 1665"/>
                <a:gd name="T56" fmla="*/ 49 w 1335"/>
                <a:gd name="T57" fmla="*/ 1053 h 1665"/>
                <a:gd name="T58" fmla="*/ 0 w 1335"/>
                <a:gd name="T59" fmla="*/ 967 h 1665"/>
                <a:gd name="T60" fmla="*/ 75 w 1335"/>
                <a:gd name="T61" fmla="*/ 956 h 1665"/>
                <a:gd name="T62" fmla="*/ 101 w 1335"/>
                <a:gd name="T63" fmla="*/ 913 h 1665"/>
                <a:gd name="T64" fmla="*/ 92 w 1335"/>
                <a:gd name="T65" fmla="*/ 790 h 1665"/>
                <a:gd name="T66" fmla="*/ 125 w 1335"/>
                <a:gd name="T67" fmla="*/ 705 h 1665"/>
                <a:gd name="T68" fmla="*/ 118 w 1335"/>
                <a:gd name="T69" fmla="*/ 542 h 1665"/>
                <a:gd name="T70" fmla="*/ 113 w 1335"/>
                <a:gd name="T71" fmla="*/ 438 h 1665"/>
                <a:gd name="T72" fmla="*/ 94 w 1335"/>
                <a:gd name="T73" fmla="*/ 324 h 1665"/>
                <a:gd name="T74" fmla="*/ 63 w 1335"/>
                <a:gd name="T75" fmla="*/ 236 h 1665"/>
                <a:gd name="T76" fmla="*/ 61 w 1335"/>
                <a:gd name="T77" fmla="*/ 147 h 1665"/>
                <a:gd name="T78" fmla="*/ 591 w 1335"/>
                <a:gd name="T79" fmla="*/ 0 h 1665"/>
                <a:gd name="T80" fmla="*/ 657 w 1335"/>
                <a:gd name="T81" fmla="*/ 66 h 1665"/>
                <a:gd name="T82" fmla="*/ 737 w 1335"/>
                <a:gd name="T83" fmla="*/ 130 h 1665"/>
                <a:gd name="T84" fmla="*/ 785 w 1335"/>
                <a:gd name="T85" fmla="*/ 180 h 1665"/>
                <a:gd name="T86" fmla="*/ 853 w 1335"/>
                <a:gd name="T87" fmla="*/ 244 h 1665"/>
                <a:gd name="T88" fmla="*/ 893 w 1335"/>
                <a:gd name="T89" fmla="*/ 272 h 1665"/>
                <a:gd name="T90" fmla="*/ 915 w 1335"/>
                <a:gd name="T91" fmla="*/ 284 h 1665"/>
                <a:gd name="T92" fmla="*/ 957 w 1335"/>
                <a:gd name="T93" fmla="*/ 322 h 1665"/>
                <a:gd name="T94" fmla="*/ 988 w 1335"/>
                <a:gd name="T95" fmla="*/ 386 h 1665"/>
                <a:gd name="T96" fmla="*/ 1026 w 1335"/>
                <a:gd name="T97" fmla="*/ 440 h 1665"/>
                <a:gd name="T98" fmla="*/ 1030 w 1335"/>
                <a:gd name="T99" fmla="*/ 504 h 1665"/>
                <a:gd name="T100" fmla="*/ 1094 w 1335"/>
                <a:gd name="T101" fmla="*/ 606 h 1665"/>
                <a:gd name="T102" fmla="*/ 1139 w 1335"/>
                <a:gd name="T103" fmla="*/ 632 h 1665"/>
                <a:gd name="T104" fmla="*/ 1224 w 1335"/>
                <a:gd name="T105" fmla="*/ 686 h 1665"/>
                <a:gd name="T106" fmla="*/ 1269 w 1335"/>
                <a:gd name="T107" fmla="*/ 714 h 1665"/>
                <a:gd name="T108" fmla="*/ 1324 w 1335"/>
                <a:gd name="T109" fmla="*/ 750 h 1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35" h="1665">
                  <a:moveTo>
                    <a:pt x="1335" y="755"/>
                  </a:moveTo>
                  <a:lnTo>
                    <a:pt x="1314" y="795"/>
                  </a:lnTo>
                  <a:lnTo>
                    <a:pt x="1314" y="797"/>
                  </a:lnTo>
                  <a:lnTo>
                    <a:pt x="1331" y="804"/>
                  </a:lnTo>
                  <a:lnTo>
                    <a:pt x="1331" y="814"/>
                  </a:lnTo>
                  <a:lnTo>
                    <a:pt x="1324" y="823"/>
                  </a:lnTo>
                  <a:lnTo>
                    <a:pt x="1317" y="818"/>
                  </a:lnTo>
                  <a:lnTo>
                    <a:pt x="1309" y="823"/>
                  </a:lnTo>
                  <a:lnTo>
                    <a:pt x="1293" y="861"/>
                  </a:lnTo>
                  <a:lnTo>
                    <a:pt x="1279" y="870"/>
                  </a:lnTo>
                  <a:lnTo>
                    <a:pt x="1265" y="878"/>
                  </a:lnTo>
                  <a:lnTo>
                    <a:pt x="1243" y="913"/>
                  </a:lnTo>
                  <a:lnTo>
                    <a:pt x="1238" y="922"/>
                  </a:lnTo>
                  <a:lnTo>
                    <a:pt x="1246" y="937"/>
                  </a:lnTo>
                  <a:lnTo>
                    <a:pt x="1236" y="948"/>
                  </a:lnTo>
                  <a:lnTo>
                    <a:pt x="1212" y="1015"/>
                  </a:lnTo>
                  <a:lnTo>
                    <a:pt x="1205" y="1017"/>
                  </a:lnTo>
                  <a:lnTo>
                    <a:pt x="1189" y="1010"/>
                  </a:lnTo>
                  <a:lnTo>
                    <a:pt x="1189" y="1024"/>
                  </a:lnTo>
                  <a:lnTo>
                    <a:pt x="1201" y="1027"/>
                  </a:lnTo>
                  <a:lnTo>
                    <a:pt x="1205" y="1041"/>
                  </a:lnTo>
                  <a:lnTo>
                    <a:pt x="1201" y="1045"/>
                  </a:lnTo>
                  <a:lnTo>
                    <a:pt x="1184" y="1048"/>
                  </a:lnTo>
                  <a:lnTo>
                    <a:pt x="1191" y="1062"/>
                  </a:lnTo>
                  <a:lnTo>
                    <a:pt x="1189" y="1071"/>
                  </a:lnTo>
                  <a:lnTo>
                    <a:pt x="1184" y="1079"/>
                  </a:lnTo>
                  <a:lnTo>
                    <a:pt x="1191" y="1086"/>
                  </a:lnTo>
                  <a:lnTo>
                    <a:pt x="1194" y="1093"/>
                  </a:lnTo>
                  <a:lnTo>
                    <a:pt x="1182" y="1102"/>
                  </a:lnTo>
                  <a:lnTo>
                    <a:pt x="1189" y="1147"/>
                  </a:lnTo>
                  <a:lnTo>
                    <a:pt x="1201" y="1152"/>
                  </a:lnTo>
                  <a:lnTo>
                    <a:pt x="1203" y="1159"/>
                  </a:lnTo>
                  <a:lnTo>
                    <a:pt x="1203" y="1168"/>
                  </a:lnTo>
                  <a:lnTo>
                    <a:pt x="1198" y="1180"/>
                  </a:lnTo>
                  <a:lnTo>
                    <a:pt x="1205" y="1213"/>
                  </a:lnTo>
                  <a:lnTo>
                    <a:pt x="1208" y="1261"/>
                  </a:lnTo>
                  <a:lnTo>
                    <a:pt x="1212" y="1265"/>
                  </a:lnTo>
                  <a:lnTo>
                    <a:pt x="1229" y="1275"/>
                  </a:lnTo>
                  <a:lnTo>
                    <a:pt x="1227" y="1289"/>
                  </a:lnTo>
                  <a:lnTo>
                    <a:pt x="1215" y="1289"/>
                  </a:lnTo>
                  <a:lnTo>
                    <a:pt x="1205" y="1299"/>
                  </a:lnTo>
                  <a:lnTo>
                    <a:pt x="1186" y="1306"/>
                  </a:lnTo>
                  <a:lnTo>
                    <a:pt x="1191" y="1315"/>
                  </a:lnTo>
                  <a:lnTo>
                    <a:pt x="1191" y="1327"/>
                  </a:lnTo>
                  <a:lnTo>
                    <a:pt x="1210" y="1346"/>
                  </a:lnTo>
                  <a:lnTo>
                    <a:pt x="1220" y="1362"/>
                  </a:lnTo>
                  <a:lnTo>
                    <a:pt x="1220" y="1362"/>
                  </a:lnTo>
                  <a:lnTo>
                    <a:pt x="1210" y="1365"/>
                  </a:lnTo>
                  <a:lnTo>
                    <a:pt x="1198" y="1355"/>
                  </a:lnTo>
                  <a:lnTo>
                    <a:pt x="1194" y="1362"/>
                  </a:lnTo>
                  <a:lnTo>
                    <a:pt x="1191" y="1360"/>
                  </a:lnTo>
                  <a:lnTo>
                    <a:pt x="1196" y="1355"/>
                  </a:lnTo>
                  <a:lnTo>
                    <a:pt x="1189" y="1353"/>
                  </a:lnTo>
                  <a:lnTo>
                    <a:pt x="1158" y="1362"/>
                  </a:lnTo>
                  <a:lnTo>
                    <a:pt x="1144" y="1358"/>
                  </a:lnTo>
                  <a:lnTo>
                    <a:pt x="1137" y="1365"/>
                  </a:lnTo>
                  <a:lnTo>
                    <a:pt x="1123" y="1362"/>
                  </a:lnTo>
                  <a:lnTo>
                    <a:pt x="1116" y="1353"/>
                  </a:lnTo>
                  <a:lnTo>
                    <a:pt x="1101" y="1351"/>
                  </a:lnTo>
                  <a:lnTo>
                    <a:pt x="1090" y="1344"/>
                  </a:lnTo>
                  <a:lnTo>
                    <a:pt x="1082" y="1346"/>
                  </a:lnTo>
                  <a:lnTo>
                    <a:pt x="1080" y="1353"/>
                  </a:lnTo>
                  <a:lnTo>
                    <a:pt x="1085" y="1358"/>
                  </a:lnTo>
                  <a:lnTo>
                    <a:pt x="1099" y="1360"/>
                  </a:lnTo>
                  <a:lnTo>
                    <a:pt x="1097" y="1370"/>
                  </a:lnTo>
                  <a:lnTo>
                    <a:pt x="1073" y="1372"/>
                  </a:lnTo>
                  <a:lnTo>
                    <a:pt x="1064" y="1388"/>
                  </a:lnTo>
                  <a:lnTo>
                    <a:pt x="1049" y="1393"/>
                  </a:lnTo>
                  <a:lnTo>
                    <a:pt x="1030" y="1422"/>
                  </a:lnTo>
                  <a:lnTo>
                    <a:pt x="1033" y="1433"/>
                  </a:lnTo>
                  <a:lnTo>
                    <a:pt x="1030" y="1441"/>
                  </a:lnTo>
                  <a:lnTo>
                    <a:pt x="1026" y="1443"/>
                  </a:lnTo>
                  <a:lnTo>
                    <a:pt x="1012" y="1443"/>
                  </a:lnTo>
                  <a:lnTo>
                    <a:pt x="995" y="1450"/>
                  </a:lnTo>
                  <a:lnTo>
                    <a:pt x="986" y="1448"/>
                  </a:lnTo>
                  <a:lnTo>
                    <a:pt x="969" y="1438"/>
                  </a:lnTo>
                  <a:lnTo>
                    <a:pt x="950" y="1419"/>
                  </a:lnTo>
                  <a:lnTo>
                    <a:pt x="926" y="1422"/>
                  </a:lnTo>
                  <a:lnTo>
                    <a:pt x="915" y="1419"/>
                  </a:lnTo>
                  <a:lnTo>
                    <a:pt x="908" y="1412"/>
                  </a:lnTo>
                  <a:lnTo>
                    <a:pt x="903" y="1412"/>
                  </a:lnTo>
                  <a:lnTo>
                    <a:pt x="903" y="1422"/>
                  </a:lnTo>
                  <a:lnTo>
                    <a:pt x="886" y="1429"/>
                  </a:lnTo>
                  <a:lnTo>
                    <a:pt x="881" y="1433"/>
                  </a:lnTo>
                  <a:lnTo>
                    <a:pt x="877" y="1436"/>
                  </a:lnTo>
                  <a:lnTo>
                    <a:pt x="872" y="1431"/>
                  </a:lnTo>
                  <a:lnTo>
                    <a:pt x="858" y="1438"/>
                  </a:lnTo>
                  <a:lnTo>
                    <a:pt x="855" y="1433"/>
                  </a:lnTo>
                  <a:lnTo>
                    <a:pt x="841" y="1429"/>
                  </a:lnTo>
                  <a:lnTo>
                    <a:pt x="829" y="1431"/>
                  </a:lnTo>
                  <a:lnTo>
                    <a:pt x="818" y="1414"/>
                  </a:lnTo>
                  <a:lnTo>
                    <a:pt x="803" y="1417"/>
                  </a:lnTo>
                  <a:lnTo>
                    <a:pt x="796" y="1405"/>
                  </a:lnTo>
                  <a:lnTo>
                    <a:pt x="787" y="1405"/>
                  </a:lnTo>
                  <a:lnTo>
                    <a:pt x="770" y="1393"/>
                  </a:lnTo>
                  <a:lnTo>
                    <a:pt x="754" y="1391"/>
                  </a:lnTo>
                  <a:lnTo>
                    <a:pt x="749" y="1386"/>
                  </a:lnTo>
                  <a:lnTo>
                    <a:pt x="737" y="1379"/>
                  </a:lnTo>
                  <a:lnTo>
                    <a:pt x="730" y="1360"/>
                  </a:lnTo>
                  <a:lnTo>
                    <a:pt x="718" y="1358"/>
                  </a:lnTo>
                  <a:lnTo>
                    <a:pt x="702" y="1346"/>
                  </a:lnTo>
                  <a:lnTo>
                    <a:pt x="690" y="1346"/>
                  </a:lnTo>
                  <a:lnTo>
                    <a:pt x="683" y="1336"/>
                  </a:lnTo>
                  <a:lnTo>
                    <a:pt x="676" y="1344"/>
                  </a:lnTo>
                  <a:lnTo>
                    <a:pt x="673" y="1355"/>
                  </a:lnTo>
                  <a:lnTo>
                    <a:pt x="657" y="1360"/>
                  </a:lnTo>
                  <a:lnTo>
                    <a:pt x="657" y="1377"/>
                  </a:lnTo>
                  <a:lnTo>
                    <a:pt x="652" y="1381"/>
                  </a:lnTo>
                  <a:lnTo>
                    <a:pt x="643" y="1414"/>
                  </a:lnTo>
                  <a:lnTo>
                    <a:pt x="643" y="1429"/>
                  </a:lnTo>
                  <a:lnTo>
                    <a:pt x="636" y="1443"/>
                  </a:lnTo>
                  <a:lnTo>
                    <a:pt x="636" y="1448"/>
                  </a:lnTo>
                  <a:lnTo>
                    <a:pt x="647" y="1452"/>
                  </a:lnTo>
                  <a:lnTo>
                    <a:pt x="645" y="1462"/>
                  </a:lnTo>
                  <a:lnTo>
                    <a:pt x="643" y="1469"/>
                  </a:lnTo>
                  <a:lnTo>
                    <a:pt x="624" y="1476"/>
                  </a:lnTo>
                  <a:lnTo>
                    <a:pt x="617" y="1485"/>
                  </a:lnTo>
                  <a:lnTo>
                    <a:pt x="617" y="1497"/>
                  </a:lnTo>
                  <a:lnTo>
                    <a:pt x="607" y="1497"/>
                  </a:lnTo>
                  <a:lnTo>
                    <a:pt x="603" y="1500"/>
                  </a:lnTo>
                  <a:lnTo>
                    <a:pt x="607" y="1521"/>
                  </a:lnTo>
                  <a:lnTo>
                    <a:pt x="598" y="1523"/>
                  </a:lnTo>
                  <a:lnTo>
                    <a:pt x="581" y="1561"/>
                  </a:lnTo>
                  <a:lnTo>
                    <a:pt x="591" y="1575"/>
                  </a:lnTo>
                  <a:lnTo>
                    <a:pt x="595" y="1592"/>
                  </a:lnTo>
                  <a:lnTo>
                    <a:pt x="577" y="1625"/>
                  </a:lnTo>
                  <a:lnTo>
                    <a:pt x="543" y="1651"/>
                  </a:lnTo>
                  <a:lnTo>
                    <a:pt x="532" y="1665"/>
                  </a:lnTo>
                  <a:lnTo>
                    <a:pt x="524" y="1663"/>
                  </a:lnTo>
                  <a:lnTo>
                    <a:pt x="520" y="1651"/>
                  </a:lnTo>
                  <a:lnTo>
                    <a:pt x="501" y="1649"/>
                  </a:lnTo>
                  <a:lnTo>
                    <a:pt x="494" y="1642"/>
                  </a:lnTo>
                  <a:lnTo>
                    <a:pt x="480" y="1644"/>
                  </a:lnTo>
                  <a:lnTo>
                    <a:pt x="470" y="1637"/>
                  </a:lnTo>
                  <a:lnTo>
                    <a:pt x="468" y="1625"/>
                  </a:lnTo>
                  <a:lnTo>
                    <a:pt x="444" y="1632"/>
                  </a:lnTo>
                  <a:lnTo>
                    <a:pt x="442" y="1637"/>
                  </a:lnTo>
                  <a:lnTo>
                    <a:pt x="442" y="1637"/>
                  </a:lnTo>
                  <a:lnTo>
                    <a:pt x="420" y="1611"/>
                  </a:lnTo>
                  <a:lnTo>
                    <a:pt x="416" y="1580"/>
                  </a:lnTo>
                  <a:lnTo>
                    <a:pt x="390" y="1535"/>
                  </a:lnTo>
                  <a:lnTo>
                    <a:pt x="366" y="1528"/>
                  </a:lnTo>
                  <a:lnTo>
                    <a:pt x="335" y="1526"/>
                  </a:lnTo>
                  <a:lnTo>
                    <a:pt x="300" y="1514"/>
                  </a:lnTo>
                  <a:lnTo>
                    <a:pt x="288" y="1469"/>
                  </a:lnTo>
                  <a:lnTo>
                    <a:pt x="260" y="1422"/>
                  </a:lnTo>
                  <a:lnTo>
                    <a:pt x="257" y="1405"/>
                  </a:lnTo>
                  <a:lnTo>
                    <a:pt x="246" y="1396"/>
                  </a:lnTo>
                  <a:lnTo>
                    <a:pt x="243" y="1386"/>
                  </a:lnTo>
                  <a:lnTo>
                    <a:pt x="246" y="1367"/>
                  </a:lnTo>
                  <a:lnTo>
                    <a:pt x="243" y="1360"/>
                  </a:lnTo>
                  <a:lnTo>
                    <a:pt x="246" y="1336"/>
                  </a:lnTo>
                  <a:lnTo>
                    <a:pt x="236" y="1315"/>
                  </a:lnTo>
                  <a:lnTo>
                    <a:pt x="224" y="1318"/>
                  </a:lnTo>
                  <a:lnTo>
                    <a:pt x="219" y="1315"/>
                  </a:lnTo>
                  <a:lnTo>
                    <a:pt x="217" y="1289"/>
                  </a:lnTo>
                  <a:lnTo>
                    <a:pt x="210" y="1284"/>
                  </a:lnTo>
                  <a:lnTo>
                    <a:pt x="165" y="1287"/>
                  </a:lnTo>
                  <a:lnTo>
                    <a:pt x="165" y="1287"/>
                  </a:lnTo>
                  <a:lnTo>
                    <a:pt x="149" y="1282"/>
                  </a:lnTo>
                  <a:lnTo>
                    <a:pt x="130" y="1289"/>
                  </a:lnTo>
                  <a:lnTo>
                    <a:pt x="97" y="1270"/>
                  </a:lnTo>
                  <a:lnTo>
                    <a:pt x="97" y="1268"/>
                  </a:lnTo>
                  <a:lnTo>
                    <a:pt x="104" y="1263"/>
                  </a:lnTo>
                  <a:lnTo>
                    <a:pt x="99" y="1230"/>
                  </a:lnTo>
                  <a:lnTo>
                    <a:pt x="111" y="1202"/>
                  </a:lnTo>
                  <a:lnTo>
                    <a:pt x="108" y="1185"/>
                  </a:lnTo>
                  <a:lnTo>
                    <a:pt x="94" y="1145"/>
                  </a:lnTo>
                  <a:lnTo>
                    <a:pt x="85" y="1133"/>
                  </a:lnTo>
                  <a:lnTo>
                    <a:pt x="80" y="1112"/>
                  </a:lnTo>
                  <a:lnTo>
                    <a:pt x="52" y="1098"/>
                  </a:lnTo>
                  <a:lnTo>
                    <a:pt x="47" y="1090"/>
                  </a:lnTo>
                  <a:lnTo>
                    <a:pt x="54" y="1067"/>
                  </a:lnTo>
                  <a:lnTo>
                    <a:pt x="49" y="1053"/>
                  </a:lnTo>
                  <a:lnTo>
                    <a:pt x="30" y="1024"/>
                  </a:lnTo>
                  <a:lnTo>
                    <a:pt x="14" y="1017"/>
                  </a:lnTo>
                  <a:lnTo>
                    <a:pt x="9" y="1010"/>
                  </a:lnTo>
                  <a:lnTo>
                    <a:pt x="16" y="984"/>
                  </a:lnTo>
                  <a:lnTo>
                    <a:pt x="0" y="975"/>
                  </a:lnTo>
                  <a:lnTo>
                    <a:pt x="0" y="967"/>
                  </a:lnTo>
                  <a:lnTo>
                    <a:pt x="9" y="956"/>
                  </a:lnTo>
                  <a:lnTo>
                    <a:pt x="33" y="951"/>
                  </a:lnTo>
                  <a:lnTo>
                    <a:pt x="47" y="941"/>
                  </a:lnTo>
                  <a:lnTo>
                    <a:pt x="54" y="944"/>
                  </a:lnTo>
                  <a:lnTo>
                    <a:pt x="71" y="956"/>
                  </a:lnTo>
                  <a:lnTo>
                    <a:pt x="75" y="956"/>
                  </a:lnTo>
                  <a:lnTo>
                    <a:pt x="89" y="946"/>
                  </a:lnTo>
                  <a:lnTo>
                    <a:pt x="99" y="944"/>
                  </a:lnTo>
                  <a:lnTo>
                    <a:pt x="108" y="932"/>
                  </a:lnTo>
                  <a:lnTo>
                    <a:pt x="118" y="932"/>
                  </a:lnTo>
                  <a:lnTo>
                    <a:pt x="123" y="920"/>
                  </a:lnTo>
                  <a:lnTo>
                    <a:pt x="101" y="913"/>
                  </a:lnTo>
                  <a:lnTo>
                    <a:pt x="87" y="896"/>
                  </a:lnTo>
                  <a:lnTo>
                    <a:pt x="92" y="868"/>
                  </a:lnTo>
                  <a:lnTo>
                    <a:pt x="82" y="849"/>
                  </a:lnTo>
                  <a:lnTo>
                    <a:pt x="85" y="840"/>
                  </a:lnTo>
                  <a:lnTo>
                    <a:pt x="99" y="816"/>
                  </a:lnTo>
                  <a:lnTo>
                    <a:pt x="92" y="790"/>
                  </a:lnTo>
                  <a:lnTo>
                    <a:pt x="99" y="778"/>
                  </a:lnTo>
                  <a:lnTo>
                    <a:pt x="94" y="755"/>
                  </a:lnTo>
                  <a:lnTo>
                    <a:pt x="108" y="743"/>
                  </a:lnTo>
                  <a:lnTo>
                    <a:pt x="111" y="717"/>
                  </a:lnTo>
                  <a:lnTo>
                    <a:pt x="123" y="710"/>
                  </a:lnTo>
                  <a:lnTo>
                    <a:pt x="125" y="705"/>
                  </a:lnTo>
                  <a:lnTo>
                    <a:pt x="123" y="650"/>
                  </a:lnTo>
                  <a:lnTo>
                    <a:pt x="125" y="643"/>
                  </a:lnTo>
                  <a:lnTo>
                    <a:pt x="132" y="634"/>
                  </a:lnTo>
                  <a:lnTo>
                    <a:pt x="132" y="610"/>
                  </a:lnTo>
                  <a:lnTo>
                    <a:pt x="125" y="551"/>
                  </a:lnTo>
                  <a:lnTo>
                    <a:pt x="118" y="542"/>
                  </a:lnTo>
                  <a:lnTo>
                    <a:pt x="113" y="542"/>
                  </a:lnTo>
                  <a:lnTo>
                    <a:pt x="111" y="532"/>
                  </a:lnTo>
                  <a:lnTo>
                    <a:pt x="115" y="485"/>
                  </a:lnTo>
                  <a:lnTo>
                    <a:pt x="127" y="461"/>
                  </a:lnTo>
                  <a:lnTo>
                    <a:pt x="127" y="449"/>
                  </a:lnTo>
                  <a:lnTo>
                    <a:pt x="113" y="438"/>
                  </a:lnTo>
                  <a:lnTo>
                    <a:pt x="113" y="428"/>
                  </a:lnTo>
                  <a:lnTo>
                    <a:pt x="120" y="423"/>
                  </a:lnTo>
                  <a:lnTo>
                    <a:pt x="123" y="407"/>
                  </a:lnTo>
                  <a:lnTo>
                    <a:pt x="106" y="348"/>
                  </a:lnTo>
                  <a:lnTo>
                    <a:pt x="106" y="336"/>
                  </a:lnTo>
                  <a:lnTo>
                    <a:pt x="94" y="324"/>
                  </a:lnTo>
                  <a:lnTo>
                    <a:pt x="94" y="315"/>
                  </a:lnTo>
                  <a:lnTo>
                    <a:pt x="101" y="300"/>
                  </a:lnTo>
                  <a:lnTo>
                    <a:pt x="92" y="291"/>
                  </a:lnTo>
                  <a:lnTo>
                    <a:pt x="89" y="267"/>
                  </a:lnTo>
                  <a:lnTo>
                    <a:pt x="63" y="244"/>
                  </a:lnTo>
                  <a:lnTo>
                    <a:pt x="63" y="236"/>
                  </a:lnTo>
                  <a:lnTo>
                    <a:pt x="80" y="236"/>
                  </a:lnTo>
                  <a:lnTo>
                    <a:pt x="80" y="220"/>
                  </a:lnTo>
                  <a:lnTo>
                    <a:pt x="85" y="208"/>
                  </a:lnTo>
                  <a:lnTo>
                    <a:pt x="82" y="192"/>
                  </a:lnTo>
                  <a:lnTo>
                    <a:pt x="66" y="166"/>
                  </a:lnTo>
                  <a:lnTo>
                    <a:pt x="61" y="147"/>
                  </a:lnTo>
                  <a:lnTo>
                    <a:pt x="71" y="135"/>
                  </a:lnTo>
                  <a:lnTo>
                    <a:pt x="61" y="125"/>
                  </a:lnTo>
                  <a:lnTo>
                    <a:pt x="61" y="125"/>
                  </a:lnTo>
                  <a:lnTo>
                    <a:pt x="193" y="125"/>
                  </a:lnTo>
                  <a:lnTo>
                    <a:pt x="193" y="0"/>
                  </a:lnTo>
                  <a:lnTo>
                    <a:pt x="591" y="0"/>
                  </a:lnTo>
                  <a:lnTo>
                    <a:pt x="600" y="12"/>
                  </a:lnTo>
                  <a:lnTo>
                    <a:pt x="614" y="9"/>
                  </a:lnTo>
                  <a:lnTo>
                    <a:pt x="626" y="14"/>
                  </a:lnTo>
                  <a:lnTo>
                    <a:pt x="633" y="24"/>
                  </a:lnTo>
                  <a:lnTo>
                    <a:pt x="650" y="61"/>
                  </a:lnTo>
                  <a:lnTo>
                    <a:pt x="657" y="66"/>
                  </a:lnTo>
                  <a:lnTo>
                    <a:pt x="669" y="90"/>
                  </a:lnTo>
                  <a:lnTo>
                    <a:pt x="697" y="106"/>
                  </a:lnTo>
                  <a:lnTo>
                    <a:pt x="716" y="109"/>
                  </a:lnTo>
                  <a:lnTo>
                    <a:pt x="728" y="116"/>
                  </a:lnTo>
                  <a:lnTo>
                    <a:pt x="733" y="130"/>
                  </a:lnTo>
                  <a:lnTo>
                    <a:pt x="737" y="130"/>
                  </a:lnTo>
                  <a:lnTo>
                    <a:pt x="742" y="137"/>
                  </a:lnTo>
                  <a:lnTo>
                    <a:pt x="747" y="137"/>
                  </a:lnTo>
                  <a:lnTo>
                    <a:pt x="768" y="163"/>
                  </a:lnTo>
                  <a:lnTo>
                    <a:pt x="770" y="170"/>
                  </a:lnTo>
                  <a:lnTo>
                    <a:pt x="782" y="175"/>
                  </a:lnTo>
                  <a:lnTo>
                    <a:pt x="785" y="180"/>
                  </a:lnTo>
                  <a:lnTo>
                    <a:pt x="799" y="184"/>
                  </a:lnTo>
                  <a:lnTo>
                    <a:pt x="811" y="194"/>
                  </a:lnTo>
                  <a:lnTo>
                    <a:pt x="822" y="220"/>
                  </a:lnTo>
                  <a:lnTo>
                    <a:pt x="834" y="225"/>
                  </a:lnTo>
                  <a:lnTo>
                    <a:pt x="837" y="234"/>
                  </a:lnTo>
                  <a:lnTo>
                    <a:pt x="853" y="244"/>
                  </a:lnTo>
                  <a:lnTo>
                    <a:pt x="860" y="253"/>
                  </a:lnTo>
                  <a:lnTo>
                    <a:pt x="858" y="258"/>
                  </a:lnTo>
                  <a:lnTo>
                    <a:pt x="867" y="258"/>
                  </a:lnTo>
                  <a:lnTo>
                    <a:pt x="881" y="267"/>
                  </a:lnTo>
                  <a:lnTo>
                    <a:pt x="884" y="265"/>
                  </a:lnTo>
                  <a:lnTo>
                    <a:pt x="893" y="272"/>
                  </a:lnTo>
                  <a:lnTo>
                    <a:pt x="900" y="270"/>
                  </a:lnTo>
                  <a:lnTo>
                    <a:pt x="903" y="277"/>
                  </a:lnTo>
                  <a:lnTo>
                    <a:pt x="908" y="274"/>
                  </a:lnTo>
                  <a:lnTo>
                    <a:pt x="912" y="281"/>
                  </a:lnTo>
                  <a:lnTo>
                    <a:pt x="915" y="281"/>
                  </a:lnTo>
                  <a:lnTo>
                    <a:pt x="915" y="284"/>
                  </a:lnTo>
                  <a:lnTo>
                    <a:pt x="926" y="286"/>
                  </a:lnTo>
                  <a:lnTo>
                    <a:pt x="934" y="300"/>
                  </a:lnTo>
                  <a:lnTo>
                    <a:pt x="941" y="305"/>
                  </a:lnTo>
                  <a:lnTo>
                    <a:pt x="950" y="303"/>
                  </a:lnTo>
                  <a:lnTo>
                    <a:pt x="955" y="310"/>
                  </a:lnTo>
                  <a:lnTo>
                    <a:pt x="957" y="322"/>
                  </a:lnTo>
                  <a:lnTo>
                    <a:pt x="969" y="326"/>
                  </a:lnTo>
                  <a:lnTo>
                    <a:pt x="976" y="336"/>
                  </a:lnTo>
                  <a:lnTo>
                    <a:pt x="983" y="357"/>
                  </a:lnTo>
                  <a:lnTo>
                    <a:pt x="983" y="369"/>
                  </a:lnTo>
                  <a:lnTo>
                    <a:pt x="988" y="376"/>
                  </a:lnTo>
                  <a:lnTo>
                    <a:pt x="988" y="386"/>
                  </a:lnTo>
                  <a:lnTo>
                    <a:pt x="997" y="393"/>
                  </a:lnTo>
                  <a:lnTo>
                    <a:pt x="995" y="395"/>
                  </a:lnTo>
                  <a:lnTo>
                    <a:pt x="1009" y="409"/>
                  </a:lnTo>
                  <a:lnTo>
                    <a:pt x="1009" y="414"/>
                  </a:lnTo>
                  <a:lnTo>
                    <a:pt x="1021" y="426"/>
                  </a:lnTo>
                  <a:lnTo>
                    <a:pt x="1026" y="440"/>
                  </a:lnTo>
                  <a:lnTo>
                    <a:pt x="1023" y="454"/>
                  </a:lnTo>
                  <a:lnTo>
                    <a:pt x="1028" y="464"/>
                  </a:lnTo>
                  <a:lnTo>
                    <a:pt x="1023" y="485"/>
                  </a:lnTo>
                  <a:lnTo>
                    <a:pt x="1026" y="485"/>
                  </a:lnTo>
                  <a:lnTo>
                    <a:pt x="1026" y="497"/>
                  </a:lnTo>
                  <a:lnTo>
                    <a:pt x="1030" y="504"/>
                  </a:lnTo>
                  <a:lnTo>
                    <a:pt x="1026" y="506"/>
                  </a:lnTo>
                  <a:lnTo>
                    <a:pt x="1028" y="518"/>
                  </a:lnTo>
                  <a:lnTo>
                    <a:pt x="1040" y="525"/>
                  </a:lnTo>
                  <a:lnTo>
                    <a:pt x="1049" y="544"/>
                  </a:lnTo>
                  <a:lnTo>
                    <a:pt x="1064" y="582"/>
                  </a:lnTo>
                  <a:lnTo>
                    <a:pt x="1094" y="606"/>
                  </a:lnTo>
                  <a:lnTo>
                    <a:pt x="1099" y="615"/>
                  </a:lnTo>
                  <a:lnTo>
                    <a:pt x="1111" y="620"/>
                  </a:lnTo>
                  <a:lnTo>
                    <a:pt x="1116" y="617"/>
                  </a:lnTo>
                  <a:lnTo>
                    <a:pt x="1134" y="627"/>
                  </a:lnTo>
                  <a:lnTo>
                    <a:pt x="1134" y="632"/>
                  </a:lnTo>
                  <a:lnTo>
                    <a:pt x="1139" y="632"/>
                  </a:lnTo>
                  <a:lnTo>
                    <a:pt x="1139" y="639"/>
                  </a:lnTo>
                  <a:lnTo>
                    <a:pt x="1151" y="655"/>
                  </a:lnTo>
                  <a:lnTo>
                    <a:pt x="1163" y="660"/>
                  </a:lnTo>
                  <a:lnTo>
                    <a:pt x="1177" y="672"/>
                  </a:lnTo>
                  <a:lnTo>
                    <a:pt x="1196" y="681"/>
                  </a:lnTo>
                  <a:lnTo>
                    <a:pt x="1224" y="686"/>
                  </a:lnTo>
                  <a:lnTo>
                    <a:pt x="1236" y="691"/>
                  </a:lnTo>
                  <a:lnTo>
                    <a:pt x="1241" y="691"/>
                  </a:lnTo>
                  <a:lnTo>
                    <a:pt x="1243" y="702"/>
                  </a:lnTo>
                  <a:lnTo>
                    <a:pt x="1248" y="698"/>
                  </a:lnTo>
                  <a:lnTo>
                    <a:pt x="1257" y="712"/>
                  </a:lnTo>
                  <a:lnTo>
                    <a:pt x="1269" y="714"/>
                  </a:lnTo>
                  <a:lnTo>
                    <a:pt x="1272" y="719"/>
                  </a:lnTo>
                  <a:lnTo>
                    <a:pt x="1295" y="719"/>
                  </a:lnTo>
                  <a:lnTo>
                    <a:pt x="1314" y="738"/>
                  </a:lnTo>
                  <a:lnTo>
                    <a:pt x="1314" y="743"/>
                  </a:lnTo>
                  <a:lnTo>
                    <a:pt x="1319" y="743"/>
                  </a:lnTo>
                  <a:lnTo>
                    <a:pt x="1324" y="750"/>
                  </a:lnTo>
                  <a:lnTo>
                    <a:pt x="1335" y="755"/>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99" name="Freeform 98"/>
            <p:cNvSpPr>
              <a:spLocks/>
            </p:cNvSpPr>
            <p:nvPr/>
          </p:nvSpPr>
          <p:spPr bwMode="auto">
            <a:xfrm>
              <a:off x="3488" y="592"/>
              <a:ext cx="990" cy="1421"/>
            </a:xfrm>
            <a:custGeom>
              <a:avLst/>
              <a:gdLst>
                <a:gd name="T0" fmla="*/ 901 w 990"/>
                <a:gd name="T1" fmla="*/ 586 h 1421"/>
                <a:gd name="T2" fmla="*/ 832 w 990"/>
                <a:gd name="T3" fmla="*/ 672 h 1421"/>
                <a:gd name="T4" fmla="*/ 745 w 990"/>
                <a:gd name="T5" fmla="*/ 716 h 1421"/>
                <a:gd name="T6" fmla="*/ 811 w 990"/>
                <a:gd name="T7" fmla="*/ 754 h 1421"/>
                <a:gd name="T8" fmla="*/ 733 w 990"/>
                <a:gd name="T9" fmla="*/ 865 h 1421"/>
                <a:gd name="T10" fmla="*/ 702 w 990"/>
                <a:gd name="T11" fmla="*/ 984 h 1421"/>
                <a:gd name="T12" fmla="*/ 752 w 990"/>
                <a:gd name="T13" fmla="*/ 1078 h 1421"/>
                <a:gd name="T14" fmla="*/ 804 w 990"/>
                <a:gd name="T15" fmla="*/ 1130 h 1421"/>
                <a:gd name="T16" fmla="*/ 882 w 990"/>
                <a:gd name="T17" fmla="*/ 1211 h 1421"/>
                <a:gd name="T18" fmla="*/ 865 w 990"/>
                <a:gd name="T19" fmla="*/ 1244 h 1421"/>
                <a:gd name="T20" fmla="*/ 780 w 990"/>
                <a:gd name="T21" fmla="*/ 1237 h 1421"/>
                <a:gd name="T22" fmla="*/ 747 w 990"/>
                <a:gd name="T23" fmla="*/ 1322 h 1421"/>
                <a:gd name="T24" fmla="*/ 756 w 990"/>
                <a:gd name="T25" fmla="*/ 1412 h 1421"/>
                <a:gd name="T26" fmla="*/ 695 w 990"/>
                <a:gd name="T27" fmla="*/ 1414 h 1421"/>
                <a:gd name="T28" fmla="*/ 593 w 990"/>
                <a:gd name="T29" fmla="*/ 1367 h 1421"/>
                <a:gd name="T30" fmla="*/ 499 w 990"/>
                <a:gd name="T31" fmla="*/ 1289 h 1421"/>
                <a:gd name="T32" fmla="*/ 305 w 990"/>
                <a:gd name="T33" fmla="*/ 1289 h 1421"/>
                <a:gd name="T34" fmla="*/ 267 w 990"/>
                <a:gd name="T35" fmla="*/ 1360 h 1421"/>
                <a:gd name="T36" fmla="*/ 163 w 990"/>
                <a:gd name="T37" fmla="*/ 1313 h 1421"/>
                <a:gd name="T38" fmla="*/ 120 w 990"/>
                <a:gd name="T39" fmla="*/ 1185 h 1421"/>
                <a:gd name="T40" fmla="*/ 130 w 990"/>
                <a:gd name="T41" fmla="*/ 1130 h 1421"/>
                <a:gd name="T42" fmla="*/ 125 w 990"/>
                <a:gd name="T43" fmla="*/ 974 h 1421"/>
                <a:gd name="T44" fmla="*/ 73 w 990"/>
                <a:gd name="T45" fmla="*/ 854 h 1421"/>
                <a:gd name="T46" fmla="*/ 9 w 990"/>
                <a:gd name="T47" fmla="*/ 792 h 1421"/>
                <a:gd name="T48" fmla="*/ 30 w 990"/>
                <a:gd name="T49" fmla="*/ 742 h 1421"/>
                <a:gd name="T50" fmla="*/ 19 w 990"/>
                <a:gd name="T51" fmla="*/ 629 h 1421"/>
                <a:gd name="T52" fmla="*/ 7 w 990"/>
                <a:gd name="T53" fmla="*/ 548 h 1421"/>
                <a:gd name="T54" fmla="*/ 7 w 990"/>
                <a:gd name="T55" fmla="*/ 501 h 1421"/>
                <a:gd name="T56" fmla="*/ 56 w 990"/>
                <a:gd name="T57" fmla="*/ 399 h 1421"/>
                <a:gd name="T58" fmla="*/ 135 w 990"/>
                <a:gd name="T59" fmla="*/ 295 h 1421"/>
                <a:gd name="T60" fmla="*/ 153 w 990"/>
                <a:gd name="T61" fmla="*/ 232 h 1421"/>
                <a:gd name="T62" fmla="*/ 177 w 990"/>
                <a:gd name="T63" fmla="*/ 239 h 1421"/>
                <a:gd name="T64" fmla="*/ 217 w 990"/>
                <a:gd name="T65" fmla="*/ 243 h 1421"/>
                <a:gd name="T66" fmla="*/ 246 w 990"/>
                <a:gd name="T67" fmla="*/ 191 h 1421"/>
                <a:gd name="T68" fmla="*/ 276 w 990"/>
                <a:gd name="T69" fmla="*/ 179 h 1421"/>
                <a:gd name="T70" fmla="*/ 281 w 990"/>
                <a:gd name="T71" fmla="*/ 139 h 1421"/>
                <a:gd name="T72" fmla="*/ 298 w 990"/>
                <a:gd name="T73" fmla="*/ 92 h 1421"/>
                <a:gd name="T74" fmla="*/ 321 w 990"/>
                <a:gd name="T75" fmla="*/ 38 h 1421"/>
                <a:gd name="T76" fmla="*/ 385 w 990"/>
                <a:gd name="T77" fmla="*/ 30 h 1421"/>
                <a:gd name="T78" fmla="*/ 440 w 990"/>
                <a:gd name="T79" fmla="*/ 12 h 1421"/>
                <a:gd name="T80" fmla="*/ 496 w 990"/>
                <a:gd name="T81" fmla="*/ 23 h 1421"/>
                <a:gd name="T82" fmla="*/ 534 w 990"/>
                <a:gd name="T83" fmla="*/ 26 h 1421"/>
                <a:gd name="T84" fmla="*/ 581 w 990"/>
                <a:gd name="T85" fmla="*/ 28 h 1421"/>
                <a:gd name="T86" fmla="*/ 622 w 990"/>
                <a:gd name="T87" fmla="*/ 30 h 1421"/>
                <a:gd name="T88" fmla="*/ 643 w 990"/>
                <a:gd name="T89" fmla="*/ 59 h 1421"/>
                <a:gd name="T90" fmla="*/ 659 w 990"/>
                <a:gd name="T91" fmla="*/ 68 h 1421"/>
                <a:gd name="T92" fmla="*/ 702 w 990"/>
                <a:gd name="T93" fmla="*/ 113 h 1421"/>
                <a:gd name="T94" fmla="*/ 773 w 990"/>
                <a:gd name="T95" fmla="*/ 189 h 1421"/>
                <a:gd name="T96" fmla="*/ 811 w 990"/>
                <a:gd name="T97" fmla="*/ 265 h 1421"/>
                <a:gd name="T98" fmla="*/ 837 w 990"/>
                <a:gd name="T99" fmla="*/ 329 h 1421"/>
                <a:gd name="T100" fmla="*/ 875 w 990"/>
                <a:gd name="T101" fmla="*/ 371 h 1421"/>
                <a:gd name="T102" fmla="*/ 886 w 990"/>
                <a:gd name="T103" fmla="*/ 433 h 1421"/>
                <a:gd name="T104" fmla="*/ 950 w 990"/>
                <a:gd name="T105" fmla="*/ 489 h 1421"/>
                <a:gd name="T106" fmla="*/ 976 w 990"/>
                <a:gd name="T107" fmla="*/ 539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90" h="1421">
                  <a:moveTo>
                    <a:pt x="990" y="570"/>
                  </a:moveTo>
                  <a:lnTo>
                    <a:pt x="988" y="575"/>
                  </a:lnTo>
                  <a:lnTo>
                    <a:pt x="979" y="582"/>
                  </a:lnTo>
                  <a:lnTo>
                    <a:pt x="969" y="582"/>
                  </a:lnTo>
                  <a:lnTo>
                    <a:pt x="953" y="596"/>
                  </a:lnTo>
                  <a:lnTo>
                    <a:pt x="901" y="586"/>
                  </a:lnTo>
                  <a:lnTo>
                    <a:pt x="865" y="589"/>
                  </a:lnTo>
                  <a:lnTo>
                    <a:pt x="853" y="596"/>
                  </a:lnTo>
                  <a:lnTo>
                    <a:pt x="849" y="617"/>
                  </a:lnTo>
                  <a:lnTo>
                    <a:pt x="832" y="641"/>
                  </a:lnTo>
                  <a:lnTo>
                    <a:pt x="830" y="648"/>
                  </a:lnTo>
                  <a:lnTo>
                    <a:pt x="832" y="672"/>
                  </a:lnTo>
                  <a:lnTo>
                    <a:pt x="825" y="676"/>
                  </a:lnTo>
                  <a:lnTo>
                    <a:pt x="804" y="674"/>
                  </a:lnTo>
                  <a:lnTo>
                    <a:pt x="785" y="683"/>
                  </a:lnTo>
                  <a:lnTo>
                    <a:pt x="773" y="679"/>
                  </a:lnTo>
                  <a:lnTo>
                    <a:pt x="761" y="688"/>
                  </a:lnTo>
                  <a:lnTo>
                    <a:pt x="745" y="716"/>
                  </a:lnTo>
                  <a:lnTo>
                    <a:pt x="747" y="750"/>
                  </a:lnTo>
                  <a:lnTo>
                    <a:pt x="773" y="768"/>
                  </a:lnTo>
                  <a:lnTo>
                    <a:pt x="780" y="768"/>
                  </a:lnTo>
                  <a:lnTo>
                    <a:pt x="787" y="738"/>
                  </a:lnTo>
                  <a:lnTo>
                    <a:pt x="792" y="740"/>
                  </a:lnTo>
                  <a:lnTo>
                    <a:pt x="811" y="754"/>
                  </a:lnTo>
                  <a:lnTo>
                    <a:pt x="815" y="802"/>
                  </a:lnTo>
                  <a:lnTo>
                    <a:pt x="808" y="823"/>
                  </a:lnTo>
                  <a:lnTo>
                    <a:pt x="797" y="830"/>
                  </a:lnTo>
                  <a:lnTo>
                    <a:pt x="787" y="851"/>
                  </a:lnTo>
                  <a:lnTo>
                    <a:pt x="756" y="851"/>
                  </a:lnTo>
                  <a:lnTo>
                    <a:pt x="733" y="865"/>
                  </a:lnTo>
                  <a:lnTo>
                    <a:pt x="700" y="870"/>
                  </a:lnTo>
                  <a:lnTo>
                    <a:pt x="690" y="877"/>
                  </a:lnTo>
                  <a:lnTo>
                    <a:pt x="681" y="903"/>
                  </a:lnTo>
                  <a:lnTo>
                    <a:pt x="657" y="927"/>
                  </a:lnTo>
                  <a:lnTo>
                    <a:pt x="657" y="939"/>
                  </a:lnTo>
                  <a:lnTo>
                    <a:pt x="702" y="984"/>
                  </a:lnTo>
                  <a:lnTo>
                    <a:pt x="726" y="1003"/>
                  </a:lnTo>
                  <a:lnTo>
                    <a:pt x="737" y="1033"/>
                  </a:lnTo>
                  <a:lnTo>
                    <a:pt x="749" y="1043"/>
                  </a:lnTo>
                  <a:lnTo>
                    <a:pt x="759" y="1045"/>
                  </a:lnTo>
                  <a:lnTo>
                    <a:pt x="761" y="1050"/>
                  </a:lnTo>
                  <a:lnTo>
                    <a:pt x="752" y="1078"/>
                  </a:lnTo>
                  <a:lnTo>
                    <a:pt x="754" y="1102"/>
                  </a:lnTo>
                  <a:lnTo>
                    <a:pt x="763" y="1119"/>
                  </a:lnTo>
                  <a:lnTo>
                    <a:pt x="773" y="1119"/>
                  </a:lnTo>
                  <a:lnTo>
                    <a:pt x="780" y="1126"/>
                  </a:lnTo>
                  <a:lnTo>
                    <a:pt x="801" y="1126"/>
                  </a:lnTo>
                  <a:lnTo>
                    <a:pt x="804" y="1130"/>
                  </a:lnTo>
                  <a:lnTo>
                    <a:pt x="808" y="1161"/>
                  </a:lnTo>
                  <a:lnTo>
                    <a:pt x="818" y="1171"/>
                  </a:lnTo>
                  <a:lnTo>
                    <a:pt x="849" y="1187"/>
                  </a:lnTo>
                  <a:lnTo>
                    <a:pt x="844" y="1197"/>
                  </a:lnTo>
                  <a:lnTo>
                    <a:pt x="877" y="1204"/>
                  </a:lnTo>
                  <a:lnTo>
                    <a:pt x="882" y="1211"/>
                  </a:lnTo>
                  <a:lnTo>
                    <a:pt x="891" y="1213"/>
                  </a:lnTo>
                  <a:lnTo>
                    <a:pt x="893" y="1223"/>
                  </a:lnTo>
                  <a:lnTo>
                    <a:pt x="886" y="1232"/>
                  </a:lnTo>
                  <a:lnTo>
                    <a:pt x="886" y="1242"/>
                  </a:lnTo>
                  <a:lnTo>
                    <a:pt x="882" y="1244"/>
                  </a:lnTo>
                  <a:lnTo>
                    <a:pt x="865" y="1244"/>
                  </a:lnTo>
                  <a:lnTo>
                    <a:pt x="832" y="1237"/>
                  </a:lnTo>
                  <a:lnTo>
                    <a:pt x="820" y="1220"/>
                  </a:lnTo>
                  <a:lnTo>
                    <a:pt x="804" y="1220"/>
                  </a:lnTo>
                  <a:lnTo>
                    <a:pt x="794" y="1223"/>
                  </a:lnTo>
                  <a:lnTo>
                    <a:pt x="797" y="1230"/>
                  </a:lnTo>
                  <a:lnTo>
                    <a:pt x="780" y="1237"/>
                  </a:lnTo>
                  <a:lnTo>
                    <a:pt x="763" y="1265"/>
                  </a:lnTo>
                  <a:lnTo>
                    <a:pt x="773" y="1294"/>
                  </a:lnTo>
                  <a:lnTo>
                    <a:pt x="773" y="1315"/>
                  </a:lnTo>
                  <a:lnTo>
                    <a:pt x="771" y="1317"/>
                  </a:lnTo>
                  <a:lnTo>
                    <a:pt x="749" y="1320"/>
                  </a:lnTo>
                  <a:lnTo>
                    <a:pt x="747" y="1322"/>
                  </a:lnTo>
                  <a:lnTo>
                    <a:pt x="749" y="1329"/>
                  </a:lnTo>
                  <a:lnTo>
                    <a:pt x="747" y="1341"/>
                  </a:lnTo>
                  <a:lnTo>
                    <a:pt x="759" y="1355"/>
                  </a:lnTo>
                  <a:lnTo>
                    <a:pt x="761" y="1369"/>
                  </a:lnTo>
                  <a:lnTo>
                    <a:pt x="766" y="1381"/>
                  </a:lnTo>
                  <a:lnTo>
                    <a:pt x="756" y="1412"/>
                  </a:lnTo>
                  <a:lnTo>
                    <a:pt x="756" y="1412"/>
                  </a:lnTo>
                  <a:lnTo>
                    <a:pt x="737" y="1407"/>
                  </a:lnTo>
                  <a:lnTo>
                    <a:pt x="730" y="1410"/>
                  </a:lnTo>
                  <a:lnTo>
                    <a:pt x="728" y="1417"/>
                  </a:lnTo>
                  <a:lnTo>
                    <a:pt x="716" y="1421"/>
                  </a:lnTo>
                  <a:lnTo>
                    <a:pt x="695" y="1414"/>
                  </a:lnTo>
                  <a:lnTo>
                    <a:pt x="683" y="1400"/>
                  </a:lnTo>
                  <a:lnTo>
                    <a:pt x="664" y="1365"/>
                  </a:lnTo>
                  <a:lnTo>
                    <a:pt x="652" y="1357"/>
                  </a:lnTo>
                  <a:lnTo>
                    <a:pt x="624" y="1355"/>
                  </a:lnTo>
                  <a:lnTo>
                    <a:pt x="603" y="1360"/>
                  </a:lnTo>
                  <a:lnTo>
                    <a:pt x="593" y="1367"/>
                  </a:lnTo>
                  <a:lnTo>
                    <a:pt x="567" y="1367"/>
                  </a:lnTo>
                  <a:lnTo>
                    <a:pt x="562" y="1334"/>
                  </a:lnTo>
                  <a:lnTo>
                    <a:pt x="551" y="1331"/>
                  </a:lnTo>
                  <a:lnTo>
                    <a:pt x="536" y="1334"/>
                  </a:lnTo>
                  <a:lnTo>
                    <a:pt x="515" y="1305"/>
                  </a:lnTo>
                  <a:lnTo>
                    <a:pt x="499" y="1289"/>
                  </a:lnTo>
                  <a:lnTo>
                    <a:pt x="475" y="1279"/>
                  </a:lnTo>
                  <a:lnTo>
                    <a:pt x="449" y="1265"/>
                  </a:lnTo>
                  <a:lnTo>
                    <a:pt x="361" y="1258"/>
                  </a:lnTo>
                  <a:lnTo>
                    <a:pt x="309" y="1268"/>
                  </a:lnTo>
                  <a:lnTo>
                    <a:pt x="305" y="1275"/>
                  </a:lnTo>
                  <a:lnTo>
                    <a:pt x="305" y="1289"/>
                  </a:lnTo>
                  <a:lnTo>
                    <a:pt x="305" y="1289"/>
                  </a:lnTo>
                  <a:lnTo>
                    <a:pt x="274" y="1308"/>
                  </a:lnTo>
                  <a:lnTo>
                    <a:pt x="269" y="1317"/>
                  </a:lnTo>
                  <a:lnTo>
                    <a:pt x="265" y="1339"/>
                  </a:lnTo>
                  <a:lnTo>
                    <a:pt x="269" y="1355"/>
                  </a:lnTo>
                  <a:lnTo>
                    <a:pt x="267" y="1360"/>
                  </a:lnTo>
                  <a:lnTo>
                    <a:pt x="260" y="1362"/>
                  </a:lnTo>
                  <a:lnTo>
                    <a:pt x="241" y="1348"/>
                  </a:lnTo>
                  <a:lnTo>
                    <a:pt x="215" y="1348"/>
                  </a:lnTo>
                  <a:lnTo>
                    <a:pt x="182" y="1331"/>
                  </a:lnTo>
                  <a:lnTo>
                    <a:pt x="170" y="1320"/>
                  </a:lnTo>
                  <a:lnTo>
                    <a:pt x="163" y="1313"/>
                  </a:lnTo>
                  <a:lnTo>
                    <a:pt x="158" y="1282"/>
                  </a:lnTo>
                  <a:lnTo>
                    <a:pt x="135" y="1265"/>
                  </a:lnTo>
                  <a:lnTo>
                    <a:pt x="130" y="1249"/>
                  </a:lnTo>
                  <a:lnTo>
                    <a:pt x="113" y="1227"/>
                  </a:lnTo>
                  <a:lnTo>
                    <a:pt x="106" y="1199"/>
                  </a:lnTo>
                  <a:lnTo>
                    <a:pt x="120" y="1185"/>
                  </a:lnTo>
                  <a:lnTo>
                    <a:pt x="142" y="1180"/>
                  </a:lnTo>
                  <a:lnTo>
                    <a:pt x="135" y="1171"/>
                  </a:lnTo>
                  <a:lnTo>
                    <a:pt x="120" y="1168"/>
                  </a:lnTo>
                  <a:lnTo>
                    <a:pt x="116" y="1159"/>
                  </a:lnTo>
                  <a:lnTo>
                    <a:pt x="116" y="1152"/>
                  </a:lnTo>
                  <a:lnTo>
                    <a:pt x="130" y="1130"/>
                  </a:lnTo>
                  <a:lnTo>
                    <a:pt x="139" y="1123"/>
                  </a:lnTo>
                  <a:lnTo>
                    <a:pt x="151" y="1095"/>
                  </a:lnTo>
                  <a:lnTo>
                    <a:pt x="139" y="1052"/>
                  </a:lnTo>
                  <a:lnTo>
                    <a:pt x="137" y="1033"/>
                  </a:lnTo>
                  <a:lnTo>
                    <a:pt x="142" y="1012"/>
                  </a:lnTo>
                  <a:lnTo>
                    <a:pt x="125" y="974"/>
                  </a:lnTo>
                  <a:lnTo>
                    <a:pt x="123" y="960"/>
                  </a:lnTo>
                  <a:lnTo>
                    <a:pt x="127" y="932"/>
                  </a:lnTo>
                  <a:lnTo>
                    <a:pt x="116" y="896"/>
                  </a:lnTo>
                  <a:lnTo>
                    <a:pt x="92" y="875"/>
                  </a:lnTo>
                  <a:lnTo>
                    <a:pt x="85" y="863"/>
                  </a:lnTo>
                  <a:lnTo>
                    <a:pt x="73" y="854"/>
                  </a:lnTo>
                  <a:lnTo>
                    <a:pt x="45" y="844"/>
                  </a:lnTo>
                  <a:lnTo>
                    <a:pt x="38" y="839"/>
                  </a:lnTo>
                  <a:lnTo>
                    <a:pt x="38" y="839"/>
                  </a:lnTo>
                  <a:lnTo>
                    <a:pt x="28" y="823"/>
                  </a:lnTo>
                  <a:lnTo>
                    <a:pt x="9" y="804"/>
                  </a:lnTo>
                  <a:lnTo>
                    <a:pt x="9" y="792"/>
                  </a:lnTo>
                  <a:lnTo>
                    <a:pt x="4" y="783"/>
                  </a:lnTo>
                  <a:lnTo>
                    <a:pt x="23" y="776"/>
                  </a:lnTo>
                  <a:lnTo>
                    <a:pt x="33" y="766"/>
                  </a:lnTo>
                  <a:lnTo>
                    <a:pt x="45" y="766"/>
                  </a:lnTo>
                  <a:lnTo>
                    <a:pt x="47" y="752"/>
                  </a:lnTo>
                  <a:lnTo>
                    <a:pt x="30" y="742"/>
                  </a:lnTo>
                  <a:lnTo>
                    <a:pt x="26" y="738"/>
                  </a:lnTo>
                  <a:lnTo>
                    <a:pt x="23" y="690"/>
                  </a:lnTo>
                  <a:lnTo>
                    <a:pt x="16" y="657"/>
                  </a:lnTo>
                  <a:lnTo>
                    <a:pt x="21" y="645"/>
                  </a:lnTo>
                  <a:lnTo>
                    <a:pt x="21" y="636"/>
                  </a:lnTo>
                  <a:lnTo>
                    <a:pt x="19" y="629"/>
                  </a:lnTo>
                  <a:lnTo>
                    <a:pt x="7" y="624"/>
                  </a:lnTo>
                  <a:lnTo>
                    <a:pt x="0" y="579"/>
                  </a:lnTo>
                  <a:lnTo>
                    <a:pt x="12" y="570"/>
                  </a:lnTo>
                  <a:lnTo>
                    <a:pt x="9" y="563"/>
                  </a:lnTo>
                  <a:lnTo>
                    <a:pt x="2" y="556"/>
                  </a:lnTo>
                  <a:lnTo>
                    <a:pt x="7" y="548"/>
                  </a:lnTo>
                  <a:lnTo>
                    <a:pt x="9" y="539"/>
                  </a:lnTo>
                  <a:lnTo>
                    <a:pt x="2" y="525"/>
                  </a:lnTo>
                  <a:lnTo>
                    <a:pt x="19" y="522"/>
                  </a:lnTo>
                  <a:lnTo>
                    <a:pt x="23" y="518"/>
                  </a:lnTo>
                  <a:lnTo>
                    <a:pt x="19" y="504"/>
                  </a:lnTo>
                  <a:lnTo>
                    <a:pt x="7" y="501"/>
                  </a:lnTo>
                  <a:lnTo>
                    <a:pt x="7" y="487"/>
                  </a:lnTo>
                  <a:lnTo>
                    <a:pt x="23" y="494"/>
                  </a:lnTo>
                  <a:lnTo>
                    <a:pt x="30" y="492"/>
                  </a:lnTo>
                  <a:lnTo>
                    <a:pt x="54" y="425"/>
                  </a:lnTo>
                  <a:lnTo>
                    <a:pt x="64" y="414"/>
                  </a:lnTo>
                  <a:lnTo>
                    <a:pt x="56" y="399"/>
                  </a:lnTo>
                  <a:lnTo>
                    <a:pt x="61" y="390"/>
                  </a:lnTo>
                  <a:lnTo>
                    <a:pt x="83" y="355"/>
                  </a:lnTo>
                  <a:lnTo>
                    <a:pt x="97" y="347"/>
                  </a:lnTo>
                  <a:lnTo>
                    <a:pt x="111" y="338"/>
                  </a:lnTo>
                  <a:lnTo>
                    <a:pt x="127" y="300"/>
                  </a:lnTo>
                  <a:lnTo>
                    <a:pt x="135" y="295"/>
                  </a:lnTo>
                  <a:lnTo>
                    <a:pt x="142" y="300"/>
                  </a:lnTo>
                  <a:lnTo>
                    <a:pt x="149" y="291"/>
                  </a:lnTo>
                  <a:lnTo>
                    <a:pt x="149" y="281"/>
                  </a:lnTo>
                  <a:lnTo>
                    <a:pt x="132" y="274"/>
                  </a:lnTo>
                  <a:lnTo>
                    <a:pt x="132" y="272"/>
                  </a:lnTo>
                  <a:lnTo>
                    <a:pt x="153" y="232"/>
                  </a:lnTo>
                  <a:lnTo>
                    <a:pt x="153" y="232"/>
                  </a:lnTo>
                  <a:lnTo>
                    <a:pt x="161" y="232"/>
                  </a:lnTo>
                  <a:lnTo>
                    <a:pt x="163" y="227"/>
                  </a:lnTo>
                  <a:lnTo>
                    <a:pt x="165" y="227"/>
                  </a:lnTo>
                  <a:lnTo>
                    <a:pt x="163" y="232"/>
                  </a:lnTo>
                  <a:lnTo>
                    <a:pt x="177" y="239"/>
                  </a:lnTo>
                  <a:lnTo>
                    <a:pt x="177" y="243"/>
                  </a:lnTo>
                  <a:lnTo>
                    <a:pt x="182" y="239"/>
                  </a:lnTo>
                  <a:lnTo>
                    <a:pt x="184" y="243"/>
                  </a:lnTo>
                  <a:lnTo>
                    <a:pt x="201" y="243"/>
                  </a:lnTo>
                  <a:lnTo>
                    <a:pt x="208" y="246"/>
                  </a:lnTo>
                  <a:lnTo>
                    <a:pt x="217" y="243"/>
                  </a:lnTo>
                  <a:lnTo>
                    <a:pt x="222" y="222"/>
                  </a:lnTo>
                  <a:lnTo>
                    <a:pt x="224" y="224"/>
                  </a:lnTo>
                  <a:lnTo>
                    <a:pt x="227" y="213"/>
                  </a:lnTo>
                  <a:lnTo>
                    <a:pt x="234" y="213"/>
                  </a:lnTo>
                  <a:lnTo>
                    <a:pt x="246" y="196"/>
                  </a:lnTo>
                  <a:lnTo>
                    <a:pt x="246" y="191"/>
                  </a:lnTo>
                  <a:lnTo>
                    <a:pt x="250" y="189"/>
                  </a:lnTo>
                  <a:lnTo>
                    <a:pt x="255" y="191"/>
                  </a:lnTo>
                  <a:lnTo>
                    <a:pt x="265" y="187"/>
                  </a:lnTo>
                  <a:lnTo>
                    <a:pt x="265" y="179"/>
                  </a:lnTo>
                  <a:lnTo>
                    <a:pt x="272" y="182"/>
                  </a:lnTo>
                  <a:lnTo>
                    <a:pt x="276" y="179"/>
                  </a:lnTo>
                  <a:lnTo>
                    <a:pt x="274" y="172"/>
                  </a:lnTo>
                  <a:lnTo>
                    <a:pt x="267" y="168"/>
                  </a:lnTo>
                  <a:lnTo>
                    <a:pt x="269" y="161"/>
                  </a:lnTo>
                  <a:lnTo>
                    <a:pt x="272" y="144"/>
                  </a:lnTo>
                  <a:lnTo>
                    <a:pt x="281" y="142"/>
                  </a:lnTo>
                  <a:lnTo>
                    <a:pt x="281" y="139"/>
                  </a:lnTo>
                  <a:lnTo>
                    <a:pt x="288" y="130"/>
                  </a:lnTo>
                  <a:lnTo>
                    <a:pt x="283" y="127"/>
                  </a:lnTo>
                  <a:lnTo>
                    <a:pt x="283" y="118"/>
                  </a:lnTo>
                  <a:lnTo>
                    <a:pt x="291" y="106"/>
                  </a:lnTo>
                  <a:lnTo>
                    <a:pt x="291" y="97"/>
                  </a:lnTo>
                  <a:lnTo>
                    <a:pt x="298" y="92"/>
                  </a:lnTo>
                  <a:lnTo>
                    <a:pt x="300" y="78"/>
                  </a:lnTo>
                  <a:lnTo>
                    <a:pt x="305" y="78"/>
                  </a:lnTo>
                  <a:lnTo>
                    <a:pt x="305" y="66"/>
                  </a:lnTo>
                  <a:lnTo>
                    <a:pt x="317" y="56"/>
                  </a:lnTo>
                  <a:lnTo>
                    <a:pt x="317" y="52"/>
                  </a:lnTo>
                  <a:lnTo>
                    <a:pt x="321" y="38"/>
                  </a:lnTo>
                  <a:lnTo>
                    <a:pt x="333" y="40"/>
                  </a:lnTo>
                  <a:lnTo>
                    <a:pt x="345" y="33"/>
                  </a:lnTo>
                  <a:lnTo>
                    <a:pt x="352" y="38"/>
                  </a:lnTo>
                  <a:lnTo>
                    <a:pt x="359" y="30"/>
                  </a:lnTo>
                  <a:lnTo>
                    <a:pt x="359" y="26"/>
                  </a:lnTo>
                  <a:lnTo>
                    <a:pt x="385" y="30"/>
                  </a:lnTo>
                  <a:lnTo>
                    <a:pt x="390" y="26"/>
                  </a:lnTo>
                  <a:lnTo>
                    <a:pt x="395" y="9"/>
                  </a:lnTo>
                  <a:lnTo>
                    <a:pt x="404" y="0"/>
                  </a:lnTo>
                  <a:lnTo>
                    <a:pt x="418" y="4"/>
                  </a:lnTo>
                  <a:lnTo>
                    <a:pt x="418" y="7"/>
                  </a:lnTo>
                  <a:lnTo>
                    <a:pt x="440" y="12"/>
                  </a:lnTo>
                  <a:lnTo>
                    <a:pt x="454" y="23"/>
                  </a:lnTo>
                  <a:lnTo>
                    <a:pt x="468" y="26"/>
                  </a:lnTo>
                  <a:lnTo>
                    <a:pt x="473" y="23"/>
                  </a:lnTo>
                  <a:lnTo>
                    <a:pt x="473" y="21"/>
                  </a:lnTo>
                  <a:lnTo>
                    <a:pt x="482" y="21"/>
                  </a:lnTo>
                  <a:lnTo>
                    <a:pt x="496" y="23"/>
                  </a:lnTo>
                  <a:lnTo>
                    <a:pt x="499" y="26"/>
                  </a:lnTo>
                  <a:lnTo>
                    <a:pt x="503" y="23"/>
                  </a:lnTo>
                  <a:lnTo>
                    <a:pt x="522" y="19"/>
                  </a:lnTo>
                  <a:lnTo>
                    <a:pt x="527" y="21"/>
                  </a:lnTo>
                  <a:lnTo>
                    <a:pt x="527" y="28"/>
                  </a:lnTo>
                  <a:lnTo>
                    <a:pt x="534" y="26"/>
                  </a:lnTo>
                  <a:lnTo>
                    <a:pt x="551" y="33"/>
                  </a:lnTo>
                  <a:lnTo>
                    <a:pt x="553" y="30"/>
                  </a:lnTo>
                  <a:lnTo>
                    <a:pt x="558" y="33"/>
                  </a:lnTo>
                  <a:lnTo>
                    <a:pt x="562" y="30"/>
                  </a:lnTo>
                  <a:lnTo>
                    <a:pt x="565" y="35"/>
                  </a:lnTo>
                  <a:lnTo>
                    <a:pt x="581" y="28"/>
                  </a:lnTo>
                  <a:lnTo>
                    <a:pt x="584" y="23"/>
                  </a:lnTo>
                  <a:lnTo>
                    <a:pt x="588" y="19"/>
                  </a:lnTo>
                  <a:lnTo>
                    <a:pt x="591" y="33"/>
                  </a:lnTo>
                  <a:lnTo>
                    <a:pt x="610" y="26"/>
                  </a:lnTo>
                  <a:lnTo>
                    <a:pt x="612" y="35"/>
                  </a:lnTo>
                  <a:lnTo>
                    <a:pt x="622" y="30"/>
                  </a:lnTo>
                  <a:lnTo>
                    <a:pt x="624" y="33"/>
                  </a:lnTo>
                  <a:lnTo>
                    <a:pt x="619" y="35"/>
                  </a:lnTo>
                  <a:lnTo>
                    <a:pt x="624" y="45"/>
                  </a:lnTo>
                  <a:lnTo>
                    <a:pt x="629" y="49"/>
                  </a:lnTo>
                  <a:lnTo>
                    <a:pt x="631" y="61"/>
                  </a:lnTo>
                  <a:lnTo>
                    <a:pt x="643" y="59"/>
                  </a:lnTo>
                  <a:lnTo>
                    <a:pt x="645" y="66"/>
                  </a:lnTo>
                  <a:lnTo>
                    <a:pt x="643" y="80"/>
                  </a:lnTo>
                  <a:lnTo>
                    <a:pt x="650" y="85"/>
                  </a:lnTo>
                  <a:lnTo>
                    <a:pt x="652" y="71"/>
                  </a:lnTo>
                  <a:lnTo>
                    <a:pt x="655" y="68"/>
                  </a:lnTo>
                  <a:lnTo>
                    <a:pt x="659" y="68"/>
                  </a:lnTo>
                  <a:lnTo>
                    <a:pt x="659" y="85"/>
                  </a:lnTo>
                  <a:lnTo>
                    <a:pt x="655" y="94"/>
                  </a:lnTo>
                  <a:lnTo>
                    <a:pt x="659" y="99"/>
                  </a:lnTo>
                  <a:lnTo>
                    <a:pt x="676" y="99"/>
                  </a:lnTo>
                  <a:lnTo>
                    <a:pt x="681" y="109"/>
                  </a:lnTo>
                  <a:lnTo>
                    <a:pt x="702" y="113"/>
                  </a:lnTo>
                  <a:lnTo>
                    <a:pt x="714" y="139"/>
                  </a:lnTo>
                  <a:lnTo>
                    <a:pt x="730" y="146"/>
                  </a:lnTo>
                  <a:lnTo>
                    <a:pt x="745" y="156"/>
                  </a:lnTo>
                  <a:lnTo>
                    <a:pt x="747" y="163"/>
                  </a:lnTo>
                  <a:lnTo>
                    <a:pt x="766" y="172"/>
                  </a:lnTo>
                  <a:lnTo>
                    <a:pt x="773" y="189"/>
                  </a:lnTo>
                  <a:lnTo>
                    <a:pt x="771" y="191"/>
                  </a:lnTo>
                  <a:lnTo>
                    <a:pt x="792" y="208"/>
                  </a:lnTo>
                  <a:lnTo>
                    <a:pt x="797" y="217"/>
                  </a:lnTo>
                  <a:lnTo>
                    <a:pt x="799" y="253"/>
                  </a:lnTo>
                  <a:lnTo>
                    <a:pt x="804" y="265"/>
                  </a:lnTo>
                  <a:lnTo>
                    <a:pt x="811" y="265"/>
                  </a:lnTo>
                  <a:lnTo>
                    <a:pt x="818" y="284"/>
                  </a:lnTo>
                  <a:lnTo>
                    <a:pt x="825" y="286"/>
                  </a:lnTo>
                  <a:lnTo>
                    <a:pt x="827" y="291"/>
                  </a:lnTo>
                  <a:lnTo>
                    <a:pt x="827" y="302"/>
                  </a:lnTo>
                  <a:lnTo>
                    <a:pt x="834" y="310"/>
                  </a:lnTo>
                  <a:lnTo>
                    <a:pt x="837" y="329"/>
                  </a:lnTo>
                  <a:lnTo>
                    <a:pt x="849" y="336"/>
                  </a:lnTo>
                  <a:lnTo>
                    <a:pt x="849" y="343"/>
                  </a:lnTo>
                  <a:lnTo>
                    <a:pt x="860" y="350"/>
                  </a:lnTo>
                  <a:lnTo>
                    <a:pt x="856" y="362"/>
                  </a:lnTo>
                  <a:lnTo>
                    <a:pt x="863" y="369"/>
                  </a:lnTo>
                  <a:lnTo>
                    <a:pt x="875" y="371"/>
                  </a:lnTo>
                  <a:lnTo>
                    <a:pt x="872" y="376"/>
                  </a:lnTo>
                  <a:lnTo>
                    <a:pt x="867" y="378"/>
                  </a:lnTo>
                  <a:lnTo>
                    <a:pt x="875" y="388"/>
                  </a:lnTo>
                  <a:lnTo>
                    <a:pt x="872" y="399"/>
                  </a:lnTo>
                  <a:lnTo>
                    <a:pt x="886" y="423"/>
                  </a:lnTo>
                  <a:lnTo>
                    <a:pt x="886" y="433"/>
                  </a:lnTo>
                  <a:lnTo>
                    <a:pt x="893" y="442"/>
                  </a:lnTo>
                  <a:lnTo>
                    <a:pt x="901" y="444"/>
                  </a:lnTo>
                  <a:lnTo>
                    <a:pt x="905" y="454"/>
                  </a:lnTo>
                  <a:lnTo>
                    <a:pt x="934" y="468"/>
                  </a:lnTo>
                  <a:lnTo>
                    <a:pt x="943" y="485"/>
                  </a:lnTo>
                  <a:lnTo>
                    <a:pt x="950" y="489"/>
                  </a:lnTo>
                  <a:lnTo>
                    <a:pt x="953" y="499"/>
                  </a:lnTo>
                  <a:lnTo>
                    <a:pt x="960" y="511"/>
                  </a:lnTo>
                  <a:lnTo>
                    <a:pt x="969" y="511"/>
                  </a:lnTo>
                  <a:lnTo>
                    <a:pt x="969" y="520"/>
                  </a:lnTo>
                  <a:lnTo>
                    <a:pt x="979" y="530"/>
                  </a:lnTo>
                  <a:lnTo>
                    <a:pt x="976" y="539"/>
                  </a:lnTo>
                  <a:lnTo>
                    <a:pt x="983" y="551"/>
                  </a:lnTo>
                  <a:lnTo>
                    <a:pt x="983" y="560"/>
                  </a:lnTo>
                  <a:lnTo>
                    <a:pt x="988" y="560"/>
                  </a:lnTo>
                  <a:lnTo>
                    <a:pt x="990" y="57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00" name="Freeform 99"/>
            <p:cNvSpPr>
              <a:spLocks/>
            </p:cNvSpPr>
            <p:nvPr/>
          </p:nvSpPr>
          <p:spPr bwMode="auto">
            <a:xfrm>
              <a:off x="3329" y="3272"/>
              <a:ext cx="289" cy="215"/>
            </a:xfrm>
            <a:custGeom>
              <a:avLst/>
              <a:gdLst>
                <a:gd name="T0" fmla="*/ 286 w 289"/>
                <a:gd name="T1" fmla="*/ 151 h 215"/>
                <a:gd name="T2" fmla="*/ 263 w 289"/>
                <a:gd name="T3" fmla="*/ 172 h 215"/>
                <a:gd name="T4" fmla="*/ 253 w 289"/>
                <a:gd name="T5" fmla="*/ 170 h 215"/>
                <a:gd name="T6" fmla="*/ 251 w 289"/>
                <a:gd name="T7" fmla="*/ 172 h 215"/>
                <a:gd name="T8" fmla="*/ 251 w 289"/>
                <a:gd name="T9" fmla="*/ 189 h 215"/>
                <a:gd name="T10" fmla="*/ 232 w 289"/>
                <a:gd name="T11" fmla="*/ 201 h 215"/>
                <a:gd name="T12" fmla="*/ 227 w 289"/>
                <a:gd name="T13" fmla="*/ 215 h 215"/>
                <a:gd name="T14" fmla="*/ 227 w 289"/>
                <a:gd name="T15" fmla="*/ 215 h 215"/>
                <a:gd name="T16" fmla="*/ 175 w 289"/>
                <a:gd name="T17" fmla="*/ 175 h 215"/>
                <a:gd name="T18" fmla="*/ 126 w 289"/>
                <a:gd name="T19" fmla="*/ 149 h 215"/>
                <a:gd name="T20" fmla="*/ 88 w 289"/>
                <a:gd name="T21" fmla="*/ 137 h 215"/>
                <a:gd name="T22" fmla="*/ 88 w 289"/>
                <a:gd name="T23" fmla="*/ 128 h 215"/>
                <a:gd name="T24" fmla="*/ 93 w 289"/>
                <a:gd name="T25" fmla="*/ 128 h 215"/>
                <a:gd name="T26" fmla="*/ 95 w 289"/>
                <a:gd name="T27" fmla="*/ 120 h 215"/>
                <a:gd name="T28" fmla="*/ 90 w 289"/>
                <a:gd name="T29" fmla="*/ 116 h 215"/>
                <a:gd name="T30" fmla="*/ 81 w 289"/>
                <a:gd name="T31" fmla="*/ 111 h 215"/>
                <a:gd name="T32" fmla="*/ 62 w 289"/>
                <a:gd name="T33" fmla="*/ 120 h 215"/>
                <a:gd name="T34" fmla="*/ 59 w 289"/>
                <a:gd name="T35" fmla="*/ 113 h 215"/>
                <a:gd name="T36" fmla="*/ 43 w 289"/>
                <a:gd name="T37" fmla="*/ 106 h 215"/>
                <a:gd name="T38" fmla="*/ 0 w 289"/>
                <a:gd name="T39" fmla="*/ 94 h 215"/>
                <a:gd name="T40" fmla="*/ 3 w 289"/>
                <a:gd name="T41" fmla="*/ 92 h 215"/>
                <a:gd name="T42" fmla="*/ 10 w 289"/>
                <a:gd name="T43" fmla="*/ 94 h 215"/>
                <a:gd name="T44" fmla="*/ 12 w 289"/>
                <a:gd name="T45" fmla="*/ 92 h 215"/>
                <a:gd name="T46" fmla="*/ 5 w 289"/>
                <a:gd name="T47" fmla="*/ 90 h 215"/>
                <a:gd name="T48" fmla="*/ 5 w 289"/>
                <a:gd name="T49" fmla="*/ 90 h 215"/>
                <a:gd name="T50" fmla="*/ 24 w 289"/>
                <a:gd name="T51" fmla="*/ 92 h 215"/>
                <a:gd name="T52" fmla="*/ 38 w 289"/>
                <a:gd name="T53" fmla="*/ 73 h 215"/>
                <a:gd name="T54" fmla="*/ 48 w 289"/>
                <a:gd name="T55" fmla="*/ 78 h 215"/>
                <a:gd name="T56" fmla="*/ 55 w 289"/>
                <a:gd name="T57" fmla="*/ 78 h 215"/>
                <a:gd name="T58" fmla="*/ 59 w 289"/>
                <a:gd name="T59" fmla="*/ 71 h 215"/>
                <a:gd name="T60" fmla="*/ 67 w 289"/>
                <a:gd name="T61" fmla="*/ 64 h 215"/>
                <a:gd name="T62" fmla="*/ 71 w 289"/>
                <a:gd name="T63" fmla="*/ 68 h 215"/>
                <a:gd name="T64" fmla="*/ 107 w 289"/>
                <a:gd name="T65" fmla="*/ 59 h 215"/>
                <a:gd name="T66" fmla="*/ 119 w 289"/>
                <a:gd name="T67" fmla="*/ 64 h 215"/>
                <a:gd name="T68" fmla="*/ 130 w 289"/>
                <a:gd name="T69" fmla="*/ 61 h 215"/>
                <a:gd name="T70" fmla="*/ 159 w 289"/>
                <a:gd name="T71" fmla="*/ 38 h 215"/>
                <a:gd name="T72" fmla="*/ 189 w 289"/>
                <a:gd name="T73" fmla="*/ 42 h 215"/>
                <a:gd name="T74" fmla="*/ 204 w 289"/>
                <a:gd name="T75" fmla="*/ 40 h 215"/>
                <a:gd name="T76" fmla="*/ 234 w 289"/>
                <a:gd name="T77" fmla="*/ 23 h 215"/>
                <a:gd name="T78" fmla="*/ 258 w 289"/>
                <a:gd name="T79" fmla="*/ 0 h 215"/>
                <a:gd name="T80" fmla="*/ 263 w 289"/>
                <a:gd name="T81" fmla="*/ 2 h 215"/>
                <a:gd name="T82" fmla="*/ 268 w 289"/>
                <a:gd name="T83" fmla="*/ 31 h 215"/>
                <a:gd name="T84" fmla="*/ 268 w 289"/>
                <a:gd name="T85" fmla="*/ 40 h 215"/>
                <a:gd name="T86" fmla="*/ 275 w 289"/>
                <a:gd name="T87" fmla="*/ 47 h 215"/>
                <a:gd name="T88" fmla="*/ 277 w 289"/>
                <a:gd name="T89" fmla="*/ 54 h 215"/>
                <a:gd name="T90" fmla="*/ 289 w 289"/>
                <a:gd name="T91" fmla="*/ 59 h 215"/>
                <a:gd name="T92" fmla="*/ 284 w 289"/>
                <a:gd name="T93" fmla="*/ 75 h 215"/>
                <a:gd name="T94" fmla="*/ 284 w 289"/>
                <a:gd name="T95" fmla="*/ 106 h 215"/>
                <a:gd name="T96" fmla="*/ 279 w 289"/>
                <a:gd name="T97" fmla="*/ 118 h 215"/>
                <a:gd name="T98" fmla="*/ 286 w 289"/>
                <a:gd name="T99" fmla="*/ 132 h 215"/>
                <a:gd name="T100" fmla="*/ 286 w 289"/>
                <a:gd name="T101" fmla="*/ 15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9" h="215">
                  <a:moveTo>
                    <a:pt x="286" y="151"/>
                  </a:moveTo>
                  <a:lnTo>
                    <a:pt x="263" y="172"/>
                  </a:lnTo>
                  <a:lnTo>
                    <a:pt x="253" y="170"/>
                  </a:lnTo>
                  <a:lnTo>
                    <a:pt x="251" y="172"/>
                  </a:lnTo>
                  <a:lnTo>
                    <a:pt x="251" y="189"/>
                  </a:lnTo>
                  <a:lnTo>
                    <a:pt x="232" y="201"/>
                  </a:lnTo>
                  <a:lnTo>
                    <a:pt x="227" y="215"/>
                  </a:lnTo>
                  <a:lnTo>
                    <a:pt x="227" y="215"/>
                  </a:lnTo>
                  <a:lnTo>
                    <a:pt x="175" y="175"/>
                  </a:lnTo>
                  <a:lnTo>
                    <a:pt x="126" y="149"/>
                  </a:lnTo>
                  <a:lnTo>
                    <a:pt x="88" y="137"/>
                  </a:lnTo>
                  <a:lnTo>
                    <a:pt x="88" y="128"/>
                  </a:lnTo>
                  <a:lnTo>
                    <a:pt x="93" y="128"/>
                  </a:lnTo>
                  <a:lnTo>
                    <a:pt x="95" y="120"/>
                  </a:lnTo>
                  <a:lnTo>
                    <a:pt x="90" y="116"/>
                  </a:lnTo>
                  <a:lnTo>
                    <a:pt x="81" y="111"/>
                  </a:lnTo>
                  <a:lnTo>
                    <a:pt x="62" y="120"/>
                  </a:lnTo>
                  <a:lnTo>
                    <a:pt x="59" y="113"/>
                  </a:lnTo>
                  <a:lnTo>
                    <a:pt x="43" y="106"/>
                  </a:lnTo>
                  <a:lnTo>
                    <a:pt x="0" y="94"/>
                  </a:lnTo>
                  <a:lnTo>
                    <a:pt x="3" y="92"/>
                  </a:lnTo>
                  <a:lnTo>
                    <a:pt x="10" y="94"/>
                  </a:lnTo>
                  <a:lnTo>
                    <a:pt x="12" y="92"/>
                  </a:lnTo>
                  <a:lnTo>
                    <a:pt x="5" y="90"/>
                  </a:lnTo>
                  <a:lnTo>
                    <a:pt x="5" y="90"/>
                  </a:lnTo>
                  <a:lnTo>
                    <a:pt x="24" y="92"/>
                  </a:lnTo>
                  <a:lnTo>
                    <a:pt x="38" y="73"/>
                  </a:lnTo>
                  <a:lnTo>
                    <a:pt x="48" y="78"/>
                  </a:lnTo>
                  <a:lnTo>
                    <a:pt x="55" y="78"/>
                  </a:lnTo>
                  <a:lnTo>
                    <a:pt x="59" y="71"/>
                  </a:lnTo>
                  <a:lnTo>
                    <a:pt x="67" y="64"/>
                  </a:lnTo>
                  <a:lnTo>
                    <a:pt x="71" y="68"/>
                  </a:lnTo>
                  <a:lnTo>
                    <a:pt x="107" y="59"/>
                  </a:lnTo>
                  <a:lnTo>
                    <a:pt x="119" y="64"/>
                  </a:lnTo>
                  <a:lnTo>
                    <a:pt x="130" y="61"/>
                  </a:lnTo>
                  <a:lnTo>
                    <a:pt x="159" y="38"/>
                  </a:lnTo>
                  <a:lnTo>
                    <a:pt x="189" y="42"/>
                  </a:lnTo>
                  <a:lnTo>
                    <a:pt x="204" y="40"/>
                  </a:lnTo>
                  <a:lnTo>
                    <a:pt x="234" y="23"/>
                  </a:lnTo>
                  <a:lnTo>
                    <a:pt x="258" y="0"/>
                  </a:lnTo>
                  <a:lnTo>
                    <a:pt x="263" y="2"/>
                  </a:lnTo>
                  <a:lnTo>
                    <a:pt x="268" y="31"/>
                  </a:lnTo>
                  <a:lnTo>
                    <a:pt x="268" y="40"/>
                  </a:lnTo>
                  <a:lnTo>
                    <a:pt x="275" y="47"/>
                  </a:lnTo>
                  <a:lnTo>
                    <a:pt x="277" y="54"/>
                  </a:lnTo>
                  <a:lnTo>
                    <a:pt x="289" y="59"/>
                  </a:lnTo>
                  <a:lnTo>
                    <a:pt x="284" y="75"/>
                  </a:lnTo>
                  <a:lnTo>
                    <a:pt x="284" y="106"/>
                  </a:lnTo>
                  <a:lnTo>
                    <a:pt x="279" y="118"/>
                  </a:lnTo>
                  <a:lnTo>
                    <a:pt x="286" y="132"/>
                  </a:lnTo>
                  <a:lnTo>
                    <a:pt x="286" y="15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01" name="Freeform 100"/>
            <p:cNvSpPr>
              <a:spLocks/>
            </p:cNvSpPr>
            <p:nvPr/>
          </p:nvSpPr>
          <p:spPr bwMode="auto">
            <a:xfrm>
              <a:off x="4601" y="3279"/>
              <a:ext cx="114" cy="128"/>
            </a:xfrm>
            <a:custGeom>
              <a:avLst/>
              <a:gdLst>
                <a:gd name="T0" fmla="*/ 109 w 114"/>
                <a:gd name="T1" fmla="*/ 116 h 128"/>
                <a:gd name="T2" fmla="*/ 102 w 114"/>
                <a:gd name="T3" fmla="*/ 116 h 128"/>
                <a:gd name="T4" fmla="*/ 78 w 114"/>
                <a:gd name="T5" fmla="*/ 123 h 128"/>
                <a:gd name="T6" fmla="*/ 71 w 114"/>
                <a:gd name="T7" fmla="*/ 116 h 128"/>
                <a:gd name="T8" fmla="*/ 64 w 114"/>
                <a:gd name="T9" fmla="*/ 116 h 128"/>
                <a:gd name="T10" fmla="*/ 52 w 114"/>
                <a:gd name="T11" fmla="*/ 128 h 128"/>
                <a:gd name="T12" fmla="*/ 41 w 114"/>
                <a:gd name="T13" fmla="*/ 116 h 128"/>
                <a:gd name="T14" fmla="*/ 26 w 114"/>
                <a:gd name="T15" fmla="*/ 118 h 128"/>
                <a:gd name="T16" fmla="*/ 26 w 114"/>
                <a:gd name="T17" fmla="*/ 118 h 128"/>
                <a:gd name="T18" fmla="*/ 3 w 114"/>
                <a:gd name="T19" fmla="*/ 76 h 128"/>
                <a:gd name="T20" fmla="*/ 0 w 114"/>
                <a:gd name="T21" fmla="*/ 66 h 128"/>
                <a:gd name="T22" fmla="*/ 31 w 114"/>
                <a:gd name="T23" fmla="*/ 40 h 128"/>
                <a:gd name="T24" fmla="*/ 36 w 114"/>
                <a:gd name="T25" fmla="*/ 24 h 128"/>
                <a:gd name="T26" fmla="*/ 57 w 114"/>
                <a:gd name="T27" fmla="*/ 0 h 128"/>
                <a:gd name="T28" fmla="*/ 59 w 114"/>
                <a:gd name="T29" fmla="*/ 2 h 128"/>
                <a:gd name="T30" fmla="*/ 59 w 114"/>
                <a:gd name="T31" fmla="*/ 12 h 128"/>
                <a:gd name="T32" fmla="*/ 76 w 114"/>
                <a:gd name="T33" fmla="*/ 31 h 128"/>
                <a:gd name="T34" fmla="*/ 78 w 114"/>
                <a:gd name="T35" fmla="*/ 45 h 128"/>
                <a:gd name="T36" fmla="*/ 100 w 114"/>
                <a:gd name="T37" fmla="*/ 61 h 128"/>
                <a:gd name="T38" fmla="*/ 102 w 114"/>
                <a:gd name="T39" fmla="*/ 76 h 128"/>
                <a:gd name="T40" fmla="*/ 107 w 114"/>
                <a:gd name="T41" fmla="*/ 73 h 128"/>
                <a:gd name="T42" fmla="*/ 109 w 114"/>
                <a:gd name="T43" fmla="*/ 78 h 128"/>
                <a:gd name="T44" fmla="*/ 114 w 114"/>
                <a:gd name="T45" fmla="*/ 92 h 128"/>
                <a:gd name="T46" fmla="*/ 109 w 114"/>
                <a:gd name="T47" fmla="*/ 109 h 128"/>
                <a:gd name="T48" fmla="*/ 109 w 114"/>
                <a:gd name="T49" fmla="*/ 11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28">
                  <a:moveTo>
                    <a:pt x="109" y="116"/>
                  </a:moveTo>
                  <a:lnTo>
                    <a:pt x="102" y="116"/>
                  </a:lnTo>
                  <a:lnTo>
                    <a:pt x="78" y="123"/>
                  </a:lnTo>
                  <a:lnTo>
                    <a:pt x="71" y="116"/>
                  </a:lnTo>
                  <a:lnTo>
                    <a:pt x="64" y="116"/>
                  </a:lnTo>
                  <a:lnTo>
                    <a:pt x="52" y="128"/>
                  </a:lnTo>
                  <a:lnTo>
                    <a:pt x="41" y="116"/>
                  </a:lnTo>
                  <a:lnTo>
                    <a:pt x="26" y="118"/>
                  </a:lnTo>
                  <a:lnTo>
                    <a:pt x="26" y="118"/>
                  </a:lnTo>
                  <a:lnTo>
                    <a:pt x="3" y="76"/>
                  </a:lnTo>
                  <a:lnTo>
                    <a:pt x="0" y="66"/>
                  </a:lnTo>
                  <a:lnTo>
                    <a:pt x="31" y="40"/>
                  </a:lnTo>
                  <a:lnTo>
                    <a:pt x="36" y="24"/>
                  </a:lnTo>
                  <a:lnTo>
                    <a:pt x="57" y="0"/>
                  </a:lnTo>
                  <a:lnTo>
                    <a:pt x="59" y="2"/>
                  </a:lnTo>
                  <a:lnTo>
                    <a:pt x="59" y="12"/>
                  </a:lnTo>
                  <a:lnTo>
                    <a:pt x="76" y="31"/>
                  </a:lnTo>
                  <a:lnTo>
                    <a:pt x="78" y="45"/>
                  </a:lnTo>
                  <a:lnTo>
                    <a:pt x="100" y="61"/>
                  </a:lnTo>
                  <a:lnTo>
                    <a:pt x="102" y="76"/>
                  </a:lnTo>
                  <a:lnTo>
                    <a:pt x="107" y="73"/>
                  </a:lnTo>
                  <a:lnTo>
                    <a:pt x="109" y="78"/>
                  </a:lnTo>
                  <a:lnTo>
                    <a:pt x="114" y="92"/>
                  </a:lnTo>
                  <a:lnTo>
                    <a:pt x="109" y="109"/>
                  </a:lnTo>
                  <a:lnTo>
                    <a:pt x="109" y="11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02" name="Freeform 101"/>
            <p:cNvSpPr>
              <a:spLocks/>
            </p:cNvSpPr>
            <p:nvPr/>
          </p:nvSpPr>
          <p:spPr bwMode="auto">
            <a:xfrm>
              <a:off x="2722" y="1405"/>
              <a:ext cx="1120" cy="1176"/>
            </a:xfrm>
            <a:custGeom>
              <a:avLst/>
              <a:gdLst>
                <a:gd name="T0" fmla="*/ 64 w 1120"/>
                <a:gd name="T1" fmla="*/ 308 h 1176"/>
                <a:gd name="T2" fmla="*/ 116 w 1120"/>
                <a:gd name="T3" fmla="*/ 329 h 1176"/>
                <a:gd name="T4" fmla="*/ 165 w 1120"/>
                <a:gd name="T5" fmla="*/ 225 h 1176"/>
                <a:gd name="T6" fmla="*/ 201 w 1120"/>
                <a:gd name="T7" fmla="*/ 161 h 1176"/>
                <a:gd name="T8" fmla="*/ 231 w 1120"/>
                <a:gd name="T9" fmla="*/ 116 h 1176"/>
                <a:gd name="T10" fmla="*/ 236 w 1120"/>
                <a:gd name="T11" fmla="*/ 45 h 1176"/>
                <a:gd name="T12" fmla="*/ 267 w 1120"/>
                <a:gd name="T13" fmla="*/ 0 h 1176"/>
                <a:gd name="T14" fmla="*/ 321 w 1120"/>
                <a:gd name="T15" fmla="*/ 43 h 1176"/>
                <a:gd name="T16" fmla="*/ 380 w 1120"/>
                <a:gd name="T17" fmla="*/ 69 h 1176"/>
                <a:gd name="T18" fmla="*/ 439 w 1120"/>
                <a:gd name="T19" fmla="*/ 97 h 1176"/>
                <a:gd name="T20" fmla="*/ 470 w 1120"/>
                <a:gd name="T21" fmla="*/ 93 h 1176"/>
                <a:gd name="T22" fmla="*/ 510 w 1120"/>
                <a:gd name="T23" fmla="*/ 86 h 1176"/>
                <a:gd name="T24" fmla="*/ 596 w 1120"/>
                <a:gd name="T25" fmla="*/ 107 h 1176"/>
                <a:gd name="T26" fmla="*/ 633 w 1120"/>
                <a:gd name="T27" fmla="*/ 57 h 1176"/>
                <a:gd name="T28" fmla="*/ 669 w 1120"/>
                <a:gd name="T29" fmla="*/ 22 h 1176"/>
                <a:gd name="T30" fmla="*/ 700 w 1120"/>
                <a:gd name="T31" fmla="*/ 17 h 1176"/>
                <a:gd name="T32" fmla="*/ 773 w 1120"/>
                <a:gd name="T33" fmla="*/ 17 h 1176"/>
                <a:gd name="T34" fmla="*/ 794 w 1120"/>
                <a:gd name="T35" fmla="*/ 29 h 1176"/>
                <a:gd name="T36" fmla="*/ 851 w 1120"/>
                <a:gd name="T37" fmla="*/ 50 h 1176"/>
                <a:gd name="T38" fmla="*/ 891 w 1120"/>
                <a:gd name="T39" fmla="*/ 161 h 1176"/>
                <a:gd name="T40" fmla="*/ 905 w 1120"/>
                <a:gd name="T41" fmla="*/ 310 h 1176"/>
                <a:gd name="T42" fmla="*/ 901 w 1120"/>
                <a:gd name="T43" fmla="*/ 358 h 1176"/>
                <a:gd name="T44" fmla="*/ 896 w 1120"/>
                <a:gd name="T45" fmla="*/ 436 h 1176"/>
                <a:gd name="T46" fmla="*/ 948 w 1120"/>
                <a:gd name="T47" fmla="*/ 518 h 1176"/>
                <a:gd name="T48" fmla="*/ 1035 w 1120"/>
                <a:gd name="T49" fmla="*/ 542 h 1176"/>
                <a:gd name="T50" fmla="*/ 1071 w 1120"/>
                <a:gd name="T51" fmla="*/ 476 h 1176"/>
                <a:gd name="T52" fmla="*/ 1099 w 1120"/>
                <a:gd name="T53" fmla="*/ 516 h 1176"/>
                <a:gd name="T54" fmla="*/ 1111 w 1120"/>
                <a:gd name="T55" fmla="*/ 620 h 1176"/>
                <a:gd name="T56" fmla="*/ 1040 w 1120"/>
                <a:gd name="T57" fmla="*/ 637 h 1176"/>
                <a:gd name="T58" fmla="*/ 967 w 1120"/>
                <a:gd name="T59" fmla="*/ 637 h 1176"/>
                <a:gd name="T60" fmla="*/ 865 w 1120"/>
                <a:gd name="T61" fmla="*/ 670 h 1176"/>
                <a:gd name="T62" fmla="*/ 806 w 1120"/>
                <a:gd name="T63" fmla="*/ 741 h 1176"/>
                <a:gd name="T64" fmla="*/ 815 w 1120"/>
                <a:gd name="T65" fmla="*/ 843 h 1176"/>
                <a:gd name="T66" fmla="*/ 749 w 1120"/>
                <a:gd name="T67" fmla="*/ 968 h 1176"/>
                <a:gd name="T68" fmla="*/ 737 w 1120"/>
                <a:gd name="T69" fmla="*/ 1096 h 1176"/>
                <a:gd name="T70" fmla="*/ 659 w 1120"/>
                <a:gd name="T71" fmla="*/ 1164 h 1176"/>
                <a:gd name="T72" fmla="*/ 603 w 1120"/>
                <a:gd name="T73" fmla="*/ 1124 h 1176"/>
                <a:gd name="T74" fmla="*/ 546 w 1120"/>
                <a:gd name="T75" fmla="*/ 1136 h 1176"/>
                <a:gd name="T76" fmla="*/ 562 w 1120"/>
                <a:gd name="T77" fmla="*/ 1046 h 1176"/>
                <a:gd name="T78" fmla="*/ 508 w 1120"/>
                <a:gd name="T79" fmla="*/ 1013 h 1176"/>
                <a:gd name="T80" fmla="*/ 442 w 1120"/>
                <a:gd name="T81" fmla="*/ 987 h 1176"/>
                <a:gd name="T82" fmla="*/ 390 w 1120"/>
                <a:gd name="T83" fmla="*/ 970 h 1176"/>
                <a:gd name="T84" fmla="*/ 366 w 1120"/>
                <a:gd name="T85" fmla="*/ 899 h 1176"/>
                <a:gd name="T86" fmla="*/ 317 w 1120"/>
                <a:gd name="T87" fmla="*/ 798 h 1176"/>
                <a:gd name="T88" fmla="*/ 291 w 1120"/>
                <a:gd name="T89" fmla="*/ 720 h 1176"/>
                <a:gd name="T90" fmla="*/ 253 w 1120"/>
                <a:gd name="T91" fmla="*/ 651 h 1176"/>
                <a:gd name="T92" fmla="*/ 156 w 1120"/>
                <a:gd name="T93" fmla="*/ 663 h 1176"/>
                <a:gd name="T94" fmla="*/ 120 w 1120"/>
                <a:gd name="T95" fmla="*/ 632 h 1176"/>
                <a:gd name="T96" fmla="*/ 87 w 1120"/>
                <a:gd name="T97" fmla="*/ 552 h 1176"/>
                <a:gd name="T98" fmla="*/ 28 w 1120"/>
                <a:gd name="T99" fmla="*/ 516 h 1176"/>
                <a:gd name="T100" fmla="*/ 0 w 1120"/>
                <a:gd name="T101" fmla="*/ 452 h 1176"/>
                <a:gd name="T102" fmla="*/ 12 w 1120"/>
                <a:gd name="T103" fmla="*/ 348 h 1176"/>
                <a:gd name="T104" fmla="*/ 26 w 1120"/>
                <a:gd name="T105" fmla="*/ 308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20" h="1176">
                  <a:moveTo>
                    <a:pt x="26" y="301"/>
                  </a:moveTo>
                  <a:lnTo>
                    <a:pt x="28" y="296"/>
                  </a:lnTo>
                  <a:lnTo>
                    <a:pt x="52" y="289"/>
                  </a:lnTo>
                  <a:lnTo>
                    <a:pt x="54" y="301"/>
                  </a:lnTo>
                  <a:lnTo>
                    <a:pt x="64" y="308"/>
                  </a:lnTo>
                  <a:lnTo>
                    <a:pt x="78" y="306"/>
                  </a:lnTo>
                  <a:lnTo>
                    <a:pt x="85" y="313"/>
                  </a:lnTo>
                  <a:lnTo>
                    <a:pt x="104" y="315"/>
                  </a:lnTo>
                  <a:lnTo>
                    <a:pt x="108" y="327"/>
                  </a:lnTo>
                  <a:lnTo>
                    <a:pt x="116" y="329"/>
                  </a:lnTo>
                  <a:lnTo>
                    <a:pt x="127" y="315"/>
                  </a:lnTo>
                  <a:lnTo>
                    <a:pt x="161" y="289"/>
                  </a:lnTo>
                  <a:lnTo>
                    <a:pt x="179" y="256"/>
                  </a:lnTo>
                  <a:lnTo>
                    <a:pt x="175" y="239"/>
                  </a:lnTo>
                  <a:lnTo>
                    <a:pt x="165" y="225"/>
                  </a:lnTo>
                  <a:lnTo>
                    <a:pt x="182" y="187"/>
                  </a:lnTo>
                  <a:lnTo>
                    <a:pt x="191" y="185"/>
                  </a:lnTo>
                  <a:lnTo>
                    <a:pt x="187" y="164"/>
                  </a:lnTo>
                  <a:lnTo>
                    <a:pt x="191" y="161"/>
                  </a:lnTo>
                  <a:lnTo>
                    <a:pt x="201" y="161"/>
                  </a:lnTo>
                  <a:lnTo>
                    <a:pt x="201" y="149"/>
                  </a:lnTo>
                  <a:lnTo>
                    <a:pt x="208" y="140"/>
                  </a:lnTo>
                  <a:lnTo>
                    <a:pt x="227" y="133"/>
                  </a:lnTo>
                  <a:lnTo>
                    <a:pt x="229" y="126"/>
                  </a:lnTo>
                  <a:lnTo>
                    <a:pt x="231" y="116"/>
                  </a:lnTo>
                  <a:lnTo>
                    <a:pt x="220" y="112"/>
                  </a:lnTo>
                  <a:lnTo>
                    <a:pt x="220" y="107"/>
                  </a:lnTo>
                  <a:lnTo>
                    <a:pt x="227" y="93"/>
                  </a:lnTo>
                  <a:lnTo>
                    <a:pt x="227" y="78"/>
                  </a:lnTo>
                  <a:lnTo>
                    <a:pt x="236" y="45"/>
                  </a:lnTo>
                  <a:lnTo>
                    <a:pt x="241" y="41"/>
                  </a:lnTo>
                  <a:lnTo>
                    <a:pt x="241" y="24"/>
                  </a:lnTo>
                  <a:lnTo>
                    <a:pt x="257" y="19"/>
                  </a:lnTo>
                  <a:lnTo>
                    <a:pt x="260" y="8"/>
                  </a:lnTo>
                  <a:lnTo>
                    <a:pt x="267" y="0"/>
                  </a:lnTo>
                  <a:lnTo>
                    <a:pt x="274" y="10"/>
                  </a:lnTo>
                  <a:lnTo>
                    <a:pt x="286" y="10"/>
                  </a:lnTo>
                  <a:lnTo>
                    <a:pt x="302" y="22"/>
                  </a:lnTo>
                  <a:lnTo>
                    <a:pt x="314" y="24"/>
                  </a:lnTo>
                  <a:lnTo>
                    <a:pt x="321" y="43"/>
                  </a:lnTo>
                  <a:lnTo>
                    <a:pt x="333" y="50"/>
                  </a:lnTo>
                  <a:lnTo>
                    <a:pt x="338" y="55"/>
                  </a:lnTo>
                  <a:lnTo>
                    <a:pt x="354" y="57"/>
                  </a:lnTo>
                  <a:lnTo>
                    <a:pt x="371" y="69"/>
                  </a:lnTo>
                  <a:lnTo>
                    <a:pt x="380" y="69"/>
                  </a:lnTo>
                  <a:lnTo>
                    <a:pt x="387" y="81"/>
                  </a:lnTo>
                  <a:lnTo>
                    <a:pt x="402" y="78"/>
                  </a:lnTo>
                  <a:lnTo>
                    <a:pt x="413" y="95"/>
                  </a:lnTo>
                  <a:lnTo>
                    <a:pt x="425" y="93"/>
                  </a:lnTo>
                  <a:lnTo>
                    <a:pt x="439" y="97"/>
                  </a:lnTo>
                  <a:lnTo>
                    <a:pt x="442" y="102"/>
                  </a:lnTo>
                  <a:lnTo>
                    <a:pt x="456" y="95"/>
                  </a:lnTo>
                  <a:lnTo>
                    <a:pt x="461" y="100"/>
                  </a:lnTo>
                  <a:lnTo>
                    <a:pt x="465" y="97"/>
                  </a:lnTo>
                  <a:lnTo>
                    <a:pt x="470" y="93"/>
                  </a:lnTo>
                  <a:lnTo>
                    <a:pt x="487" y="86"/>
                  </a:lnTo>
                  <a:lnTo>
                    <a:pt x="487" y="76"/>
                  </a:lnTo>
                  <a:lnTo>
                    <a:pt x="492" y="76"/>
                  </a:lnTo>
                  <a:lnTo>
                    <a:pt x="499" y="83"/>
                  </a:lnTo>
                  <a:lnTo>
                    <a:pt x="510" y="86"/>
                  </a:lnTo>
                  <a:lnTo>
                    <a:pt x="534" y="83"/>
                  </a:lnTo>
                  <a:lnTo>
                    <a:pt x="553" y="102"/>
                  </a:lnTo>
                  <a:lnTo>
                    <a:pt x="570" y="112"/>
                  </a:lnTo>
                  <a:lnTo>
                    <a:pt x="579" y="114"/>
                  </a:lnTo>
                  <a:lnTo>
                    <a:pt x="596" y="107"/>
                  </a:lnTo>
                  <a:lnTo>
                    <a:pt x="610" y="107"/>
                  </a:lnTo>
                  <a:lnTo>
                    <a:pt x="614" y="105"/>
                  </a:lnTo>
                  <a:lnTo>
                    <a:pt x="617" y="97"/>
                  </a:lnTo>
                  <a:lnTo>
                    <a:pt x="614" y="86"/>
                  </a:lnTo>
                  <a:lnTo>
                    <a:pt x="633" y="57"/>
                  </a:lnTo>
                  <a:lnTo>
                    <a:pt x="648" y="52"/>
                  </a:lnTo>
                  <a:lnTo>
                    <a:pt x="657" y="36"/>
                  </a:lnTo>
                  <a:lnTo>
                    <a:pt x="681" y="34"/>
                  </a:lnTo>
                  <a:lnTo>
                    <a:pt x="683" y="24"/>
                  </a:lnTo>
                  <a:lnTo>
                    <a:pt x="669" y="22"/>
                  </a:lnTo>
                  <a:lnTo>
                    <a:pt x="664" y="17"/>
                  </a:lnTo>
                  <a:lnTo>
                    <a:pt x="666" y="10"/>
                  </a:lnTo>
                  <a:lnTo>
                    <a:pt x="674" y="8"/>
                  </a:lnTo>
                  <a:lnTo>
                    <a:pt x="685" y="15"/>
                  </a:lnTo>
                  <a:lnTo>
                    <a:pt x="700" y="17"/>
                  </a:lnTo>
                  <a:lnTo>
                    <a:pt x="707" y="26"/>
                  </a:lnTo>
                  <a:lnTo>
                    <a:pt x="721" y="29"/>
                  </a:lnTo>
                  <a:lnTo>
                    <a:pt x="728" y="22"/>
                  </a:lnTo>
                  <a:lnTo>
                    <a:pt x="742" y="26"/>
                  </a:lnTo>
                  <a:lnTo>
                    <a:pt x="773" y="17"/>
                  </a:lnTo>
                  <a:lnTo>
                    <a:pt x="780" y="19"/>
                  </a:lnTo>
                  <a:lnTo>
                    <a:pt x="775" y="24"/>
                  </a:lnTo>
                  <a:lnTo>
                    <a:pt x="778" y="26"/>
                  </a:lnTo>
                  <a:lnTo>
                    <a:pt x="782" y="19"/>
                  </a:lnTo>
                  <a:lnTo>
                    <a:pt x="794" y="29"/>
                  </a:lnTo>
                  <a:lnTo>
                    <a:pt x="804" y="26"/>
                  </a:lnTo>
                  <a:lnTo>
                    <a:pt x="804" y="26"/>
                  </a:lnTo>
                  <a:lnTo>
                    <a:pt x="811" y="31"/>
                  </a:lnTo>
                  <a:lnTo>
                    <a:pt x="839" y="41"/>
                  </a:lnTo>
                  <a:lnTo>
                    <a:pt x="851" y="50"/>
                  </a:lnTo>
                  <a:lnTo>
                    <a:pt x="858" y="62"/>
                  </a:lnTo>
                  <a:lnTo>
                    <a:pt x="882" y="83"/>
                  </a:lnTo>
                  <a:lnTo>
                    <a:pt x="893" y="119"/>
                  </a:lnTo>
                  <a:lnTo>
                    <a:pt x="889" y="147"/>
                  </a:lnTo>
                  <a:lnTo>
                    <a:pt x="891" y="161"/>
                  </a:lnTo>
                  <a:lnTo>
                    <a:pt x="908" y="199"/>
                  </a:lnTo>
                  <a:lnTo>
                    <a:pt x="903" y="220"/>
                  </a:lnTo>
                  <a:lnTo>
                    <a:pt x="905" y="239"/>
                  </a:lnTo>
                  <a:lnTo>
                    <a:pt x="917" y="282"/>
                  </a:lnTo>
                  <a:lnTo>
                    <a:pt x="905" y="310"/>
                  </a:lnTo>
                  <a:lnTo>
                    <a:pt x="896" y="317"/>
                  </a:lnTo>
                  <a:lnTo>
                    <a:pt x="882" y="339"/>
                  </a:lnTo>
                  <a:lnTo>
                    <a:pt x="882" y="346"/>
                  </a:lnTo>
                  <a:lnTo>
                    <a:pt x="886" y="355"/>
                  </a:lnTo>
                  <a:lnTo>
                    <a:pt x="901" y="358"/>
                  </a:lnTo>
                  <a:lnTo>
                    <a:pt x="908" y="367"/>
                  </a:lnTo>
                  <a:lnTo>
                    <a:pt x="886" y="372"/>
                  </a:lnTo>
                  <a:lnTo>
                    <a:pt x="872" y="386"/>
                  </a:lnTo>
                  <a:lnTo>
                    <a:pt x="879" y="414"/>
                  </a:lnTo>
                  <a:lnTo>
                    <a:pt x="896" y="436"/>
                  </a:lnTo>
                  <a:lnTo>
                    <a:pt x="901" y="452"/>
                  </a:lnTo>
                  <a:lnTo>
                    <a:pt x="924" y="469"/>
                  </a:lnTo>
                  <a:lnTo>
                    <a:pt x="929" y="500"/>
                  </a:lnTo>
                  <a:lnTo>
                    <a:pt x="936" y="507"/>
                  </a:lnTo>
                  <a:lnTo>
                    <a:pt x="948" y="518"/>
                  </a:lnTo>
                  <a:lnTo>
                    <a:pt x="981" y="535"/>
                  </a:lnTo>
                  <a:lnTo>
                    <a:pt x="1007" y="535"/>
                  </a:lnTo>
                  <a:lnTo>
                    <a:pt x="1026" y="549"/>
                  </a:lnTo>
                  <a:lnTo>
                    <a:pt x="1033" y="547"/>
                  </a:lnTo>
                  <a:lnTo>
                    <a:pt x="1035" y="542"/>
                  </a:lnTo>
                  <a:lnTo>
                    <a:pt x="1031" y="526"/>
                  </a:lnTo>
                  <a:lnTo>
                    <a:pt x="1035" y="504"/>
                  </a:lnTo>
                  <a:lnTo>
                    <a:pt x="1040" y="495"/>
                  </a:lnTo>
                  <a:lnTo>
                    <a:pt x="1071" y="476"/>
                  </a:lnTo>
                  <a:lnTo>
                    <a:pt x="1071" y="476"/>
                  </a:lnTo>
                  <a:lnTo>
                    <a:pt x="1073" y="481"/>
                  </a:lnTo>
                  <a:lnTo>
                    <a:pt x="1073" y="497"/>
                  </a:lnTo>
                  <a:lnTo>
                    <a:pt x="1080" y="500"/>
                  </a:lnTo>
                  <a:lnTo>
                    <a:pt x="1085" y="511"/>
                  </a:lnTo>
                  <a:lnTo>
                    <a:pt x="1099" y="516"/>
                  </a:lnTo>
                  <a:lnTo>
                    <a:pt x="1106" y="526"/>
                  </a:lnTo>
                  <a:lnTo>
                    <a:pt x="1099" y="573"/>
                  </a:lnTo>
                  <a:lnTo>
                    <a:pt x="1111" y="578"/>
                  </a:lnTo>
                  <a:lnTo>
                    <a:pt x="1120" y="615"/>
                  </a:lnTo>
                  <a:lnTo>
                    <a:pt x="1111" y="620"/>
                  </a:lnTo>
                  <a:lnTo>
                    <a:pt x="1111" y="623"/>
                  </a:lnTo>
                  <a:lnTo>
                    <a:pt x="1116" y="627"/>
                  </a:lnTo>
                  <a:lnTo>
                    <a:pt x="1113" y="632"/>
                  </a:lnTo>
                  <a:lnTo>
                    <a:pt x="1057" y="639"/>
                  </a:lnTo>
                  <a:lnTo>
                    <a:pt x="1040" y="637"/>
                  </a:lnTo>
                  <a:lnTo>
                    <a:pt x="1033" y="644"/>
                  </a:lnTo>
                  <a:lnTo>
                    <a:pt x="1009" y="637"/>
                  </a:lnTo>
                  <a:lnTo>
                    <a:pt x="1000" y="630"/>
                  </a:lnTo>
                  <a:lnTo>
                    <a:pt x="988" y="630"/>
                  </a:lnTo>
                  <a:lnTo>
                    <a:pt x="967" y="637"/>
                  </a:lnTo>
                  <a:lnTo>
                    <a:pt x="945" y="630"/>
                  </a:lnTo>
                  <a:lnTo>
                    <a:pt x="910" y="627"/>
                  </a:lnTo>
                  <a:lnTo>
                    <a:pt x="893" y="641"/>
                  </a:lnTo>
                  <a:lnTo>
                    <a:pt x="889" y="653"/>
                  </a:lnTo>
                  <a:lnTo>
                    <a:pt x="865" y="670"/>
                  </a:lnTo>
                  <a:lnTo>
                    <a:pt x="846" y="698"/>
                  </a:lnTo>
                  <a:lnTo>
                    <a:pt x="825" y="717"/>
                  </a:lnTo>
                  <a:lnTo>
                    <a:pt x="801" y="724"/>
                  </a:lnTo>
                  <a:lnTo>
                    <a:pt x="799" y="736"/>
                  </a:lnTo>
                  <a:lnTo>
                    <a:pt x="806" y="741"/>
                  </a:lnTo>
                  <a:lnTo>
                    <a:pt x="811" y="757"/>
                  </a:lnTo>
                  <a:lnTo>
                    <a:pt x="808" y="774"/>
                  </a:lnTo>
                  <a:lnTo>
                    <a:pt x="811" y="790"/>
                  </a:lnTo>
                  <a:lnTo>
                    <a:pt x="806" y="802"/>
                  </a:lnTo>
                  <a:lnTo>
                    <a:pt x="815" y="843"/>
                  </a:lnTo>
                  <a:lnTo>
                    <a:pt x="789" y="866"/>
                  </a:lnTo>
                  <a:lnTo>
                    <a:pt x="766" y="892"/>
                  </a:lnTo>
                  <a:lnTo>
                    <a:pt x="766" y="911"/>
                  </a:lnTo>
                  <a:lnTo>
                    <a:pt x="754" y="966"/>
                  </a:lnTo>
                  <a:lnTo>
                    <a:pt x="749" y="968"/>
                  </a:lnTo>
                  <a:lnTo>
                    <a:pt x="735" y="994"/>
                  </a:lnTo>
                  <a:lnTo>
                    <a:pt x="735" y="1006"/>
                  </a:lnTo>
                  <a:lnTo>
                    <a:pt x="742" y="1037"/>
                  </a:lnTo>
                  <a:lnTo>
                    <a:pt x="740" y="1089"/>
                  </a:lnTo>
                  <a:lnTo>
                    <a:pt x="737" y="1096"/>
                  </a:lnTo>
                  <a:lnTo>
                    <a:pt x="709" y="1107"/>
                  </a:lnTo>
                  <a:lnTo>
                    <a:pt x="700" y="1122"/>
                  </a:lnTo>
                  <a:lnTo>
                    <a:pt x="688" y="1150"/>
                  </a:lnTo>
                  <a:lnTo>
                    <a:pt x="688" y="1150"/>
                  </a:lnTo>
                  <a:lnTo>
                    <a:pt x="659" y="1164"/>
                  </a:lnTo>
                  <a:lnTo>
                    <a:pt x="657" y="1176"/>
                  </a:lnTo>
                  <a:lnTo>
                    <a:pt x="652" y="1176"/>
                  </a:lnTo>
                  <a:lnTo>
                    <a:pt x="633" y="1167"/>
                  </a:lnTo>
                  <a:lnTo>
                    <a:pt x="626" y="1148"/>
                  </a:lnTo>
                  <a:lnTo>
                    <a:pt x="603" y="1124"/>
                  </a:lnTo>
                  <a:lnTo>
                    <a:pt x="586" y="1119"/>
                  </a:lnTo>
                  <a:lnTo>
                    <a:pt x="572" y="1103"/>
                  </a:lnTo>
                  <a:lnTo>
                    <a:pt x="560" y="1126"/>
                  </a:lnTo>
                  <a:lnTo>
                    <a:pt x="553" y="1136"/>
                  </a:lnTo>
                  <a:lnTo>
                    <a:pt x="546" y="1136"/>
                  </a:lnTo>
                  <a:lnTo>
                    <a:pt x="525" y="1091"/>
                  </a:lnTo>
                  <a:lnTo>
                    <a:pt x="541" y="1074"/>
                  </a:lnTo>
                  <a:lnTo>
                    <a:pt x="558" y="1067"/>
                  </a:lnTo>
                  <a:lnTo>
                    <a:pt x="562" y="1058"/>
                  </a:lnTo>
                  <a:lnTo>
                    <a:pt x="562" y="1046"/>
                  </a:lnTo>
                  <a:lnTo>
                    <a:pt x="551" y="1048"/>
                  </a:lnTo>
                  <a:lnTo>
                    <a:pt x="546" y="1044"/>
                  </a:lnTo>
                  <a:lnTo>
                    <a:pt x="541" y="1020"/>
                  </a:lnTo>
                  <a:lnTo>
                    <a:pt x="520" y="1020"/>
                  </a:lnTo>
                  <a:lnTo>
                    <a:pt x="508" y="1013"/>
                  </a:lnTo>
                  <a:lnTo>
                    <a:pt x="494" y="996"/>
                  </a:lnTo>
                  <a:lnTo>
                    <a:pt x="489" y="996"/>
                  </a:lnTo>
                  <a:lnTo>
                    <a:pt x="480" y="1008"/>
                  </a:lnTo>
                  <a:lnTo>
                    <a:pt x="463" y="1013"/>
                  </a:lnTo>
                  <a:lnTo>
                    <a:pt x="442" y="987"/>
                  </a:lnTo>
                  <a:lnTo>
                    <a:pt x="442" y="987"/>
                  </a:lnTo>
                  <a:lnTo>
                    <a:pt x="423" y="966"/>
                  </a:lnTo>
                  <a:lnTo>
                    <a:pt x="418" y="966"/>
                  </a:lnTo>
                  <a:lnTo>
                    <a:pt x="409" y="973"/>
                  </a:lnTo>
                  <a:lnTo>
                    <a:pt x="390" y="970"/>
                  </a:lnTo>
                  <a:lnTo>
                    <a:pt x="385" y="958"/>
                  </a:lnTo>
                  <a:lnTo>
                    <a:pt x="383" y="937"/>
                  </a:lnTo>
                  <a:lnTo>
                    <a:pt x="371" y="923"/>
                  </a:lnTo>
                  <a:lnTo>
                    <a:pt x="364" y="906"/>
                  </a:lnTo>
                  <a:lnTo>
                    <a:pt x="366" y="899"/>
                  </a:lnTo>
                  <a:lnTo>
                    <a:pt x="357" y="871"/>
                  </a:lnTo>
                  <a:lnTo>
                    <a:pt x="352" y="845"/>
                  </a:lnTo>
                  <a:lnTo>
                    <a:pt x="335" y="828"/>
                  </a:lnTo>
                  <a:lnTo>
                    <a:pt x="328" y="809"/>
                  </a:lnTo>
                  <a:lnTo>
                    <a:pt x="317" y="798"/>
                  </a:lnTo>
                  <a:lnTo>
                    <a:pt x="312" y="772"/>
                  </a:lnTo>
                  <a:lnTo>
                    <a:pt x="305" y="760"/>
                  </a:lnTo>
                  <a:lnTo>
                    <a:pt x="298" y="736"/>
                  </a:lnTo>
                  <a:lnTo>
                    <a:pt x="300" y="727"/>
                  </a:lnTo>
                  <a:lnTo>
                    <a:pt x="291" y="720"/>
                  </a:lnTo>
                  <a:lnTo>
                    <a:pt x="291" y="698"/>
                  </a:lnTo>
                  <a:lnTo>
                    <a:pt x="274" y="677"/>
                  </a:lnTo>
                  <a:lnTo>
                    <a:pt x="272" y="667"/>
                  </a:lnTo>
                  <a:lnTo>
                    <a:pt x="262" y="665"/>
                  </a:lnTo>
                  <a:lnTo>
                    <a:pt x="253" y="651"/>
                  </a:lnTo>
                  <a:lnTo>
                    <a:pt x="239" y="641"/>
                  </a:lnTo>
                  <a:lnTo>
                    <a:pt x="201" y="632"/>
                  </a:lnTo>
                  <a:lnTo>
                    <a:pt x="194" y="641"/>
                  </a:lnTo>
                  <a:lnTo>
                    <a:pt x="168" y="660"/>
                  </a:lnTo>
                  <a:lnTo>
                    <a:pt x="156" y="663"/>
                  </a:lnTo>
                  <a:lnTo>
                    <a:pt x="149" y="667"/>
                  </a:lnTo>
                  <a:lnTo>
                    <a:pt x="142" y="663"/>
                  </a:lnTo>
                  <a:lnTo>
                    <a:pt x="134" y="665"/>
                  </a:lnTo>
                  <a:lnTo>
                    <a:pt x="130" y="646"/>
                  </a:lnTo>
                  <a:lnTo>
                    <a:pt x="120" y="632"/>
                  </a:lnTo>
                  <a:lnTo>
                    <a:pt x="113" y="594"/>
                  </a:lnTo>
                  <a:lnTo>
                    <a:pt x="111" y="592"/>
                  </a:lnTo>
                  <a:lnTo>
                    <a:pt x="104" y="597"/>
                  </a:lnTo>
                  <a:lnTo>
                    <a:pt x="99" y="594"/>
                  </a:lnTo>
                  <a:lnTo>
                    <a:pt x="87" y="552"/>
                  </a:lnTo>
                  <a:lnTo>
                    <a:pt x="75" y="549"/>
                  </a:lnTo>
                  <a:lnTo>
                    <a:pt x="68" y="523"/>
                  </a:lnTo>
                  <a:lnTo>
                    <a:pt x="45" y="521"/>
                  </a:lnTo>
                  <a:lnTo>
                    <a:pt x="40" y="526"/>
                  </a:lnTo>
                  <a:lnTo>
                    <a:pt x="28" y="516"/>
                  </a:lnTo>
                  <a:lnTo>
                    <a:pt x="33" y="504"/>
                  </a:lnTo>
                  <a:lnTo>
                    <a:pt x="21" y="481"/>
                  </a:lnTo>
                  <a:lnTo>
                    <a:pt x="14" y="474"/>
                  </a:lnTo>
                  <a:lnTo>
                    <a:pt x="9" y="457"/>
                  </a:lnTo>
                  <a:lnTo>
                    <a:pt x="0" y="452"/>
                  </a:lnTo>
                  <a:lnTo>
                    <a:pt x="4" y="433"/>
                  </a:lnTo>
                  <a:lnTo>
                    <a:pt x="4" y="384"/>
                  </a:lnTo>
                  <a:lnTo>
                    <a:pt x="19" y="355"/>
                  </a:lnTo>
                  <a:lnTo>
                    <a:pt x="16" y="348"/>
                  </a:lnTo>
                  <a:lnTo>
                    <a:pt x="12" y="348"/>
                  </a:lnTo>
                  <a:lnTo>
                    <a:pt x="7" y="341"/>
                  </a:lnTo>
                  <a:lnTo>
                    <a:pt x="23" y="320"/>
                  </a:lnTo>
                  <a:lnTo>
                    <a:pt x="35" y="313"/>
                  </a:lnTo>
                  <a:lnTo>
                    <a:pt x="33" y="306"/>
                  </a:lnTo>
                  <a:lnTo>
                    <a:pt x="26" y="308"/>
                  </a:lnTo>
                  <a:lnTo>
                    <a:pt x="26" y="30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03" name="Freeform 102"/>
            <p:cNvSpPr>
              <a:spLocks/>
            </p:cNvSpPr>
            <p:nvPr/>
          </p:nvSpPr>
          <p:spPr bwMode="auto">
            <a:xfrm>
              <a:off x="3939" y="2695"/>
              <a:ext cx="572" cy="489"/>
            </a:xfrm>
            <a:custGeom>
              <a:avLst/>
              <a:gdLst>
                <a:gd name="T0" fmla="*/ 558 w 572"/>
                <a:gd name="T1" fmla="*/ 111 h 489"/>
                <a:gd name="T2" fmla="*/ 570 w 572"/>
                <a:gd name="T3" fmla="*/ 146 h 489"/>
                <a:gd name="T4" fmla="*/ 544 w 572"/>
                <a:gd name="T5" fmla="*/ 175 h 489"/>
                <a:gd name="T6" fmla="*/ 504 w 572"/>
                <a:gd name="T7" fmla="*/ 165 h 489"/>
                <a:gd name="T8" fmla="*/ 478 w 572"/>
                <a:gd name="T9" fmla="*/ 227 h 489"/>
                <a:gd name="T10" fmla="*/ 461 w 572"/>
                <a:gd name="T11" fmla="*/ 236 h 489"/>
                <a:gd name="T12" fmla="*/ 379 w 572"/>
                <a:gd name="T13" fmla="*/ 241 h 489"/>
                <a:gd name="T14" fmla="*/ 367 w 572"/>
                <a:gd name="T15" fmla="*/ 298 h 489"/>
                <a:gd name="T16" fmla="*/ 381 w 572"/>
                <a:gd name="T17" fmla="*/ 347 h 489"/>
                <a:gd name="T18" fmla="*/ 419 w 572"/>
                <a:gd name="T19" fmla="*/ 395 h 489"/>
                <a:gd name="T20" fmla="*/ 419 w 572"/>
                <a:gd name="T21" fmla="*/ 416 h 489"/>
                <a:gd name="T22" fmla="*/ 421 w 572"/>
                <a:gd name="T23" fmla="*/ 444 h 489"/>
                <a:gd name="T24" fmla="*/ 390 w 572"/>
                <a:gd name="T25" fmla="*/ 468 h 489"/>
                <a:gd name="T26" fmla="*/ 374 w 572"/>
                <a:gd name="T27" fmla="*/ 489 h 489"/>
                <a:gd name="T28" fmla="*/ 353 w 572"/>
                <a:gd name="T29" fmla="*/ 477 h 489"/>
                <a:gd name="T30" fmla="*/ 284 w 572"/>
                <a:gd name="T31" fmla="*/ 477 h 489"/>
                <a:gd name="T32" fmla="*/ 263 w 572"/>
                <a:gd name="T33" fmla="*/ 477 h 489"/>
                <a:gd name="T34" fmla="*/ 239 w 572"/>
                <a:gd name="T35" fmla="*/ 456 h 489"/>
                <a:gd name="T36" fmla="*/ 223 w 572"/>
                <a:gd name="T37" fmla="*/ 466 h 489"/>
                <a:gd name="T38" fmla="*/ 171 w 572"/>
                <a:gd name="T39" fmla="*/ 461 h 489"/>
                <a:gd name="T40" fmla="*/ 161 w 572"/>
                <a:gd name="T41" fmla="*/ 411 h 489"/>
                <a:gd name="T42" fmla="*/ 166 w 572"/>
                <a:gd name="T43" fmla="*/ 395 h 489"/>
                <a:gd name="T44" fmla="*/ 135 w 572"/>
                <a:gd name="T45" fmla="*/ 388 h 489"/>
                <a:gd name="T46" fmla="*/ 88 w 572"/>
                <a:gd name="T47" fmla="*/ 416 h 489"/>
                <a:gd name="T48" fmla="*/ 50 w 572"/>
                <a:gd name="T49" fmla="*/ 421 h 489"/>
                <a:gd name="T50" fmla="*/ 33 w 572"/>
                <a:gd name="T51" fmla="*/ 390 h 489"/>
                <a:gd name="T52" fmla="*/ 26 w 572"/>
                <a:gd name="T53" fmla="*/ 380 h 489"/>
                <a:gd name="T54" fmla="*/ 15 w 572"/>
                <a:gd name="T55" fmla="*/ 376 h 489"/>
                <a:gd name="T56" fmla="*/ 19 w 572"/>
                <a:gd name="T57" fmla="*/ 291 h 489"/>
                <a:gd name="T58" fmla="*/ 19 w 572"/>
                <a:gd name="T59" fmla="*/ 255 h 489"/>
                <a:gd name="T60" fmla="*/ 55 w 572"/>
                <a:gd name="T61" fmla="*/ 196 h 489"/>
                <a:gd name="T62" fmla="*/ 88 w 572"/>
                <a:gd name="T63" fmla="*/ 146 h 489"/>
                <a:gd name="T64" fmla="*/ 111 w 572"/>
                <a:gd name="T65" fmla="*/ 134 h 489"/>
                <a:gd name="T66" fmla="*/ 114 w 572"/>
                <a:gd name="T67" fmla="*/ 97 h 489"/>
                <a:gd name="T68" fmla="*/ 121 w 572"/>
                <a:gd name="T69" fmla="*/ 35 h 489"/>
                <a:gd name="T70" fmla="*/ 137 w 572"/>
                <a:gd name="T71" fmla="*/ 2 h 489"/>
                <a:gd name="T72" fmla="*/ 154 w 572"/>
                <a:gd name="T73" fmla="*/ 0 h 489"/>
                <a:gd name="T74" fmla="*/ 192 w 572"/>
                <a:gd name="T75" fmla="*/ 9 h 489"/>
                <a:gd name="T76" fmla="*/ 260 w 572"/>
                <a:gd name="T77" fmla="*/ 33 h 489"/>
                <a:gd name="T78" fmla="*/ 343 w 572"/>
                <a:gd name="T79" fmla="*/ 82 h 489"/>
                <a:gd name="T80" fmla="*/ 381 w 572"/>
                <a:gd name="T81" fmla="*/ 66 h 489"/>
                <a:gd name="T82" fmla="*/ 435 w 572"/>
                <a:gd name="T83" fmla="*/ 54 h 489"/>
                <a:gd name="T84" fmla="*/ 471 w 572"/>
                <a:gd name="T85" fmla="*/ 78 h 489"/>
                <a:gd name="T86" fmla="*/ 509 w 572"/>
                <a:gd name="T87" fmla="*/ 92 h 489"/>
                <a:gd name="T88" fmla="*/ 556 w 572"/>
                <a:gd name="T89" fmla="*/ 87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2" h="489">
                  <a:moveTo>
                    <a:pt x="556" y="87"/>
                  </a:moveTo>
                  <a:lnTo>
                    <a:pt x="561" y="92"/>
                  </a:lnTo>
                  <a:lnTo>
                    <a:pt x="558" y="111"/>
                  </a:lnTo>
                  <a:lnTo>
                    <a:pt x="549" y="130"/>
                  </a:lnTo>
                  <a:lnTo>
                    <a:pt x="572" y="134"/>
                  </a:lnTo>
                  <a:lnTo>
                    <a:pt x="570" y="146"/>
                  </a:lnTo>
                  <a:lnTo>
                    <a:pt x="565" y="160"/>
                  </a:lnTo>
                  <a:lnTo>
                    <a:pt x="551" y="165"/>
                  </a:lnTo>
                  <a:lnTo>
                    <a:pt x="544" y="175"/>
                  </a:lnTo>
                  <a:lnTo>
                    <a:pt x="535" y="177"/>
                  </a:lnTo>
                  <a:lnTo>
                    <a:pt x="518" y="160"/>
                  </a:lnTo>
                  <a:lnTo>
                    <a:pt x="504" y="165"/>
                  </a:lnTo>
                  <a:lnTo>
                    <a:pt x="483" y="198"/>
                  </a:lnTo>
                  <a:lnTo>
                    <a:pt x="483" y="210"/>
                  </a:lnTo>
                  <a:lnTo>
                    <a:pt x="478" y="227"/>
                  </a:lnTo>
                  <a:lnTo>
                    <a:pt x="471" y="222"/>
                  </a:lnTo>
                  <a:lnTo>
                    <a:pt x="468" y="231"/>
                  </a:lnTo>
                  <a:lnTo>
                    <a:pt x="461" y="236"/>
                  </a:lnTo>
                  <a:lnTo>
                    <a:pt x="435" y="231"/>
                  </a:lnTo>
                  <a:lnTo>
                    <a:pt x="421" y="239"/>
                  </a:lnTo>
                  <a:lnTo>
                    <a:pt x="379" y="241"/>
                  </a:lnTo>
                  <a:lnTo>
                    <a:pt x="372" y="255"/>
                  </a:lnTo>
                  <a:lnTo>
                    <a:pt x="364" y="291"/>
                  </a:lnTo>
                  <a:lnTo>
                    <a:pt x="367" y="298"/>
                  </a:lnTo>
                  <a:lnTo>
                    <a:pt x="376" y="305"/>
                  </a:lnTo>
                  <a:lnTo>
                    <a:pt x="381" y="321"/>
                  </a:lnTo>
                  <a:lnTo>
                    <a:pt x="381" y="347"/>
                  </a:lnTo>
                  <a:lnTo>
                    <a:pt x="393" y="364"/>
                  </a:lnTo>
                  <a:lnTo>
                    <a:pt x="412" y="378"/>
                  </a:lnTo>
                  <a:lnTo>
                    <a:pt x="419" y="395"/>
                  </a:lnTo>
                  <a:lnTo>
                    <a:pt x="419" y="395"/>
                  </a:lnTo>
                  <a:lnTo>
                    <a:pt x="414" y="404"/>
                  </a:lnTo>
                  <a:lnTo>
                    <a:pt x="419" y="416"/>
                  </a:lnTo>
                  <a:lnTo>
                    <a:pt x="421" y="428"/>
                  </a:lnTo>
                  <a:lnTo>
                    <a:pt x="416" y="444"/>
                  </a:lnTo>
                  <a:lnTo>
                    <a:pt x="421" y="444"/>
                  </a:lnTo>
                  <a:lnTo>
                    <a:pt x="421" y="454"/>
                  </a:lnTo>
                  <a:lnTo>
                    <a:pt x="409" y="466"/>
                  </a:lnTo>
                  <a:lnTo>
                    <a:pt x="390" y="468"/>
                  </a:lnTo>
                  <a:lnTo>
                    <a:pt x="383" y="475"/>
                  </a:lnTo>
                  <a:lnTo>
                    <a:pt x="379" y="489"/>
                  </a:lnTo>
                  <a:lnTo>
                    <a:pt x="374" y="489"/>
                  </a:lnTo>
                  <a:lnTo>
                    <a:pt x="376" y="475"/>
                  </a:lnTo>
                  <a:lnTo>
                    <a:pt x="372" y="473"/>
                  </a:lnTo>
                  <a:lnTo>
                    <a:pt x="353" y="477"/>
                  </a:lnTo>
                  <a:lnTo>
                    <a:pt x="341" y="487"/>
                  </a:lnTo>
                  <a:lnTo>
                    <a:pt x="308" y="487"/>
                  </a:lnTo>
                  <a:lnTo>
                    <a:pt x="284" y="477"/>
                  </a:lnTo>
                  <a:lnTo>
                    <a:pt x="270" y="475"/>
                  </a:lnTo>
                  <a:lnTo>
                    <a:pt x="265" y="480"/>
                  </a:lnTo>
                  <a:lnTo>
                    <a:pt x="263" y="477"/>
                  </a:lnTo>
                  <a:lnTo>
                    <a:pt x="265" y="473"/>
                  </a:lnTo>
                  <a:lnTo>
                    <a:pt x="260" y="451"/>
                  </a:lnTo>
                  <a:lnTo>
                    <a:pt x="239" y="456"/>
                  </a:lnTo>
                  <a:lnTo>
                    <a:pt x="227" y="454"/>
                  </a:lnTo>
                  <a:lnTo>
                    <a:pt x="220" y="459"/>
                  </a:lnTo>
                  <a:lnTo>
                    <a:pt x="223" y="466"/>
                  </a:lnTo>
                  <a:lnTo>
                    <a:pt x="211" y="470"/>
                  </a:lnTo>
                  <a:lnTo>
                    <a:pt x="194" y="463"/>
                  </a:lnTo>
                  <a:lnTo>
                    <a:pt x="171" y="461"/>
                  </a:lnTo>
                  <a:lnTo>
                    <a:pt x="166" y="456"/>
                  </a:lnTo>
                  <a:lnTo>
                    <a:pt x="166" y="425"/>
                  </a:lnTo>
                  <a:lnTo>
                    <a:pt x="161" y="411"/>
                  </a:lnTo>
                  <a:lnTo>
                    <a:pt x="171" y="416"/>
                  </a:lnTo>
                  <a:lnTo>
                    <a:pt x="178" y="414"/>
                  </a:lnTo>
                  <a:lnTo>
                    <a:pt x="166" y="395"/>
                  </a:lnTo>
                  <a:lnTo>
                    <a:pt x="154" y="388"/>
                  </a:lnTo>
                  <a:lnTo>
                    <a:pt x="142" y="390"/>
                  </a:lnTo>
                  <a:lnTo>
                    <a:pt x="135" y="388"/>
                  </a:lnTo>
                  <a:lnTo>
                    <a:pt x="116" y="392"/>
                  </a:lnTo>
                  <a:lnTo>
                    <a:pt x="97" y="421"/>
                  </a:lnTo>
                  <a:lnTo>
                    <a:pt x="88" y="416"/>
                  </a:lnTo>
                  <a:lnTo>
                    <a:pt x="67" y="418"/>
                  </a:lnTo>
                  <a:lnTo>
                    <a:pt x="62" y="414"/>
                  </a:lnTo>
                  <a:lnTo>
                    <a:pt x="50" y="421"/>
                  </a:lnTo>
                  <a:lnTo>
                    <a:pt x="43" y="421"/>
                  </a:lnTo>
                  <a:lnTo>
                    <a:pt x="38" y="416"/>
                  </a:lnTo>
                  <a:lnTo>
                    <a:pt x="33" y="390"/>
                  </a:lnTo>
                  <a:lnTo>
                    <a:pt x="36" y="385"/>
                  </a:lnTo>
                  <a:lnTo>
                    <a:pt x="31" y="380"/>
                  </a:lnTo>
                  <a:lnTo>
                    <a:pt x="26" y="380"/>
                  </a:lnTo>
                  <a:lnTo>
                    <a:pt x="22" y="376"/>
                  </a:lnTo>
                  <a:lnTo>
                    <a:pt x="15" y="376"/>
                  </a:lnTo>
                  <a:lnTo>
                    <a:pt x="15" y="376"/>
                  </a:lnTo>
                  <a:lnTo>
                    <a:pt x="17" y="350"/>
                  </a:lnTo>
                  <a:lnTo>
                    <a:pt x="36" y="317"/>
                  </a:lnTo>
                  <a:lnTo>
                    <a:pt x="19" y="291"/>
                  </a:lnTo>
                  <a:lnTo>
                    <a:pt x="5" y="286"/>
                  </a:lnTo>
                  <a:lnTo>
                    <a:pt x="0" y="274"/>
                  </a:lnTo>
                  <a:lnTo>
                    <a:pt x="19" y="255"/>
                  </a:lnTo>
                  <a:lnTo>
                    <a:pt x="19" y="248"/>
                  </a:lnTo>
                  <a:lnTo>
                    <a:pt x="36" y="234"/>
                  </a:lnTo>
                  <a:lnTo>
                    <a:pt x="55" y="196"/>
                  </a:lnTo>
                  <a:lnTo>
                    <a:pt x="78" y="177"/>
                  </a:lnTo>
                  <a:lnTo>
                    <a:pt x="88" y="151"/>
                  </a:lnTo>
                  <a:lnTo>
                    <a:pt x="88" y="146"/>
                  </a:lnTo>
                  <a:lnTo>
                    <a:pt x="93" y="139"/>
                  </a:lnTo>
                  <a:lnTo>
                    <a:pt x="107" y="137"/>
                  </a:lnTo>
                  <a:lnTo>
                    <a:pt x="111" y="134"/>
                  </a:lnTo>
                  <a:lnTo>
                    <a:pt x="116" y="120"/>
                  </a:lnTo>
                  <a:lnTo>
                    <a:pt x="109" y="116"/>
                  </a:lnTo>
                  <a:lnTo>
                    <a:pt x="114" y="97"/>
                  </a:lnTo>
                  <a:lnTo>
                    <a:pt x="109" y="94"/>
                  </a:lnTo>
                  <a:lnTo>
                    <a:pt x="123" y="42"/>
                  </a:lnTo>
                  <a:lnTo>
                    <a:pt x="121" y="35"/>
                  </a:lnTo>
                  <a:lnTo>
                    <a:pt x="133" y="23"/>
                  </a:lnTo>
                  <a:lnTo>
                    <a:pt x="126" y="16"/>
                  </a:lnTo>
                  <a:lnTo>
                    <a:pt x="137" y="2"/>
                  </a:lnTo>
                  <a:lnTo>
                    <a:pt x="137" y="2"/>
                  </a:lnTo>
                  <a:lnTo>
                    <a:pt x="147" y="9"/>
                  </a:lnTo>
                  <a:lnTo>
                    <a:pt x="154" y="0"/>
                  </a:lnTo>
                  <a:lnTo>
                    <a:pt x="154" y="0"/>
                  </a:lnTo>
                  <a:lnTo>
                    <a:pt x="166" y="7"/>
                  </a:lnTo>
                  <a:lnTo>
                    <a:pt x="192" y="9"/>
                  </a:lnTo>
                  <a:lnTo>
                    <a:pt x="204" y="16"/>
                  </a:lnTo>
                  <a:lnTo>
                    <a:pt x="249" y="26"/>
                  </a:lnTo>
                  <a:lnTo>
                    <a:pt x="260" y="33"/>
                  </a:lnTo>
                  <a:lnTo>
                    <a:pt x="270" y="33"/>
                  </a:lnTo>
                  <a:lnTo>
                    <a:pt x="317" y="68"/>
                  </a:lnTo>
                  <a:lnTo>
                    <a:pt x="343" y="82"/>
                  </a:lnTo>
                  <a:lnTo>
                    <a:pt x="369" y="82"/>
                  </a:lnTo>
                  <a:lnTo>
                    <a:pt x="383" y="75"/>
                  </a:lnTo>
                  <a:lnTo>
                    <a:pt x="381" y="66"/>
                  </a:lnTo>
                  <a:lnTo>
                    <a:pt x="388" y="47"/>
                  </a:lnTo>
                  <a:lnTo>
                    <a:pt x="398" y="40"/>
                  </a:lnTo>
                  <a:lnTo>
                    <a:pt x="435" y="54"/>
                  </a:lnTo>
                  <a:lnTo>
                    <a:pt x="464" y="73"/>
                  </a:lnTo>
                  <a:lnTo>
                    <a:pt x="466" y="78"/>
                  </a:lnTo>
                  <a:lnTo>
                    <a:pt x="471" y="78"/>
                  </a:lnTo>
                  <a:lnTo>
                    <a:pt x="487" y="97"/>
                  </a:lnTo>
                  <a:lnTo>
                    <a:pt x="504" y="97"/>
                  </a:lnTo>
                  <a:lnTo>
                    <a:pt x="509" y="92"/>
                  </a:lnTo>
                  <a:lnTo>
                    <a:pt x="516" y="99"/>
                  </a:lnTo>
                  <a:lnTo>
                    <a:pt x="530" y="99"/>
                  </a:lnTo>
                  <a:lnTo>
                    <a:pt x="556" y="8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04" name="Freeform 103"/>
            <p:cNvSpPr>
              <a:spLocks noEditPoints="1"/>
            </p:cNvSpPr>
            <p:nvPr/>
          </p:nvSpPr>
          <p:spPr bwMode="auto">
            <a:xfrm>
              <a:off x="3928" y="3397"/>
              <a:ext cx="983" cy="679"/>
            </a:xfrm>
            <a:custGeom>
              <a:avLst/>
              <a:gdLst>
                <a:gd name="T0" fmla="*/ 401 w 983"/>
                <a:gd name="T1" fmla="*/ 88 h 679"/>
                <a:gd name="T2" fmla="*/ 420 w 983"/>
                <a:gd name="T3" fmla="*/ 128 h 679"/>
                <a:gd name="T4" fmla="*/ 437 w 983"/>
                <a:gd name="T5" fmla="*/ 152 h 679"/>
                <a:gd name="T6" fmla="*/ 461 w 983"/>
                <a:gd name="T7" fmla="*/ 175 h 679"/>
                <a:gd name="T8" fmla="*/ 508 w 983"/>
                <a:gd name="T9" fmla="*/ 149 h 679"/>
                <a:gd name="T10" fmla="*/ 522 w 983"/>
                <a:gd name="T11" fmla="*/ 130 h 679"/>
                <a:gd name="T12" fmla="*/ 574 w 983"/>
                <a:gd name="T13" fmla="*/ 121 h 679"/>
                <a:gd name="T14" fmla="*/ 598 w 983"/>
                <a:gd name="T15" fmla="*/ 88 h 679"/>
                <a:gd name="T16" fmla="*/ 640 w 983"/>
                <a:gd name="T17" fmla="*/ 99 h 679"/>
                <a:gd name="T18" fmla="*/ 645 w 983"/>
                <a:gd name="T19" fmla="*/ 123 h 679"/>
                <a:gd name="T20" fmla="*/ 737 w 983"/>
                <a:gd name="T21" fmla="*/ 156 h 679"/>
                <a:gd name="T22" fmla="*/ 770 w 983"/>
                <a:gd name="T23" fmla="*/ 201 h 679"/>
                <a:gd name="T24" fmla="*/ 825 w 983"/>
                <a:gd name="T25" fmla="*/ 234 h 679"/>
                <a:gd name="T26" fmla="*/ 872 w 983"/>
                <a:gd name="T27" fmla="*/ 267 h 679"/>
                <a:gd name="T28" fmla="*/ 914 w 983"/>
                <a:gd name="T29" fmla="*/ 279 h 679"/>
                <a:gd name="T30" fmla="*/ 910 w 983"/>
                <a:gd name="T31" fmla="*/ 338 h 679"/>
                <a:gd name="T32" fmla="*/ 931 w 983"/>
                <a:gd name="T33" fmla="*/ 466 h 679"/>
                <a:gd name="T34" fmla="*/ 962 w 983"/>
                <a:gd name="T35" fmla="*/ 506 h 679"/>
                <a:gd name="T36" fmla="*/ 983 w 983"/>
                <a:gd name="T37" fmla="*/ 535 h 679"/>
                <a:gd name="T38" fmla="*/ 945 w 983"/>
                <a:gd name="T39" fmla="*/ 580 h 679"/>
                <a:gd name="T40" fmla="*/ 855 w 983"/>
                <a:gd name="T41" fmla="*/ 679 h 679"/>
                <a:gd name="T42" fmla="*/ 789 w 983"/>
                <a:gd name="T43" fmla="*/ 622 h 679"/>
                <a:gd name="T44" fmla="*/ 643 w 983"/>
                <a:gd name="T45" fmla="*/ 589 h 679"/>
                <a:gd name="T46" fmla="*/ 553 w 983"/>
                <a:gd name="T47" fmla="*/ 558 h 679"/>
                <a:gd name="T48" fmla="*/ 539 w 983"/>
                <a:gd name="T49" fmla="*/ 547 h 679"/>
                <a:gd name="T50" fmla="*/ 515 w 983"/>
                <a:gd name="T51" fmla="*/ 532 h 679"/>
                <a:gd name="T52" fmla="*/ 238 w 983"/>
                <a:gd name="T53" fmla="*/ 414 h 679"/>
                <a:gd name="T54" fmla="*/ 165 w 983"/>
                <a:gd name="T55" fmla="*/ 362 h 679"/>
                <a:gd name="T56" fmla="*/ 125 w 983"/>
                <a:gd name="T57" fmla="*/ 346 h 679"/>
                <a:gd name="T58" fmla="*/ 52 w 983"/>
                <a:gd name="T59" fmla="*/ 272 h 679"/>
                <a:gd name="T60" fmla="*/ 7 w 983"/>
                <a:gd name="T61" fmla="*/ 272 h 679"/>
                <a:gd name="T62" fmla="*/ 7 w 983"/>
                <a:gd name="T63" fmla="*/ 218 h 679"/>
                <a:gd name="T64" fmla="*/ 61 w 983"/>
                <a:gd name="T65" fmla="*/ 199 h 679"/>
                <a:gd name="T66" fmla="*/ 68 w 983"/>
                <a:gd name="T67" fmla="*/ 196 h 679"/>
                <a:gd name="T68" fmla="*/ 70 w 983"/>
                <a:gd name="T69" fmla="*/ 154 h 679"/>
                <a:gd name="T70" fmla="*/ 66 w 983"/>
                <a:gd name="T71" fmla="*/ 130 h 679"/>
                <a:gd name="T72" fmla="*/ 82 w 983"/>
                <a:gd name="T73" fmla="*/ 123 h 679"/>
                <a:gd name="T74" fmla="*/ 99 w 983"/>
                <a:gd name="T75" fmla="*/ 116 h 679"/>
                <a:gd name="T76" fmla="*/ 108 w 983"/>
                <a:gd name="T77" fmla="*/ 121 h 679"/>
                <a:gd name="T78" fmla="*/ 156 w 983"/>
                <a:gd name="T79" fmla="*/ 144 h 679"/>
                <a:gd name="T80" fmla="*/ 226 w 983"/>
                <a:gd name="T81" fmla="*/ 133 h 679"/>
                <a:gd name="T82" fmla="*/ 276 w 983"/>
                <a:gd name="T83" fmla="*/ 142 h 679"/>
                <a:gd name="T84" fmla="*/ 307 w 983"/>
                <a:gd name="T85" fmla="*/ 156 h 679"/>
                <a:gd name="T86" fmla="*/ 345 w 983"/>
                <a:gd name="T87" fmla="*/ 180 h 679"/>
                <a:gd name="T88" fmla="*/ 361 w 983"/>
                <a:gd name="T89" fmla="*/ 187 h 679"/>
                <a:gd name="T90" fmla="*/ 328 w 983"/>
                <a:gd name="T91" fmla="*/ 73 h 679"/>
                <a:gd name="T92" fmla="*/ 352 w 983"/>
                <a:gd name="T93" fmla="*/ 71 h 679"/>
                <a:gd name="T94" fmla="*/ 416 w 983"/>
                <a:gd name="T95" fmla="*/ 0 h 679"/>
                <a:gd name="T96" fmla="*/ 458 w 983"/>
                <a:gd name="T97" fmla="*/ 17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679">
                  <a:moveTo>
                    <a:pt x="416" y="0"/>
                  </a:moveTo>
                  <a:lnTo>
                    <a:pt x="418" y="29"/>
                  </a:lnTo>
                  <a:lnTo>
                    <a:pt x="409" y="47"/>
                  </a:lnTo>
                  <a:lnTo>
                    <a:pt x="401" y="88"/>
                  </a:lnTo>
                  <a:lnTo>
                    <a:pt x="404" y="102"/>
                  </a:lnTo>
                  <a:lnTo>
                    <a:pt x="420" y="109"/>
                  </a:lnTo>
                  <a:lnTo>
                    <a:pt x="423" y="121"/>
                  </a:lnTo>
                  <a:lnTo>
                    <a:pt x="420" y="128"/>
                  </a:lnTo>
                  <a:lnTo>
                    <a:pt x="404" y="144"/>
                  </a:lnTo>
                  <a:lnTo>
                    <a:pt x="411" y="152"/>
                  </a:lnTo>
                  <a:lnTo>
                    <a:pt x="423" y="149"/>
                  </a:lnTo>
                  <a:lnTo>
                    <a:pt x="437" y="152"/>
                  </a:lnTo>
                  <a:lnTo>
                    <a:pt x="439" y="161"/>
                  </a:lnTo>
                  <a:lnTo>
                    <a:pt x="453" y="180"/>
                  </a:lnTo>
                  <a:lnTo>
                    <a:pt x="453" y="175"/>
                  </a:lnTo>
                  <a:lnTo>
                    <a:pt x="461" y="175"/>
                  </a:lnTo>
                  <a:lnTo>
                    <a:pt x="463" y="173"/>
                  </a:lnTo>
                  <a:lnTo>
                    <a:pt x="465" y="175"/>
                  </a:lnTo>
                  <a:lnTo>
                    <a:pt x="484" y="156"/>
                  </a:lnTo>
                  <a:lnTo>
                    <a:pt x="508" y="149"/>
                  </a:lnTo>
                  <a:lnTo>
                    <a:pt x="501" y="137"/>
                  </a:lnTo>
                  <a:lnTo>
                    <a:pt x="503" y="130"/>
                  </a:lnTo>
                  <a:lnTo>
                    <a:pt x="513" y="126"/>
                  </a:lnTo>
                  <a:lnTo>
                    <a:pt x="522" y="130"/>
                  </a:lnTo>
                  <a:lnTo>
                    <a:pt x="555" y="128"/>
                  </a:lnTo>
                  <a:lnTo>
                    <a:pt x="557" y="123"/>
                  </a:lnTo>
                  <a:lnTo>
                    <a:pt x="565" y="118"/>
                  </a:lnTo>
                  <a:lnTo>
                    <a:pt x="574" y="121"/>
                  </a:lnTo>
                  <a:lnTo>
                    <a:pt x="576" y="107"/>
                  </a:lnTo>
                  <a:lnTo>
                    <a:pt x="595" y="104"/>
                  </a:lnTo>
                  <a:lnTo>
                    <a:pt x="591" y="88"/>
                  </a:lnTo>
                  <a:lnTo>
                    <a:pt x="598" y="88"/>
                  </a:lnTo>
                  <a:lnTo>
                    <a:pt x="607" y="97"/>
                  </a:lnTo>
                  <a:lnTo>
                    <a:pt x="626" y="104"/>
                  </a:lnTo>
                  <a:lnTo>
                    <a:pt x="633" y="99"/>
                  </a:lnTo>
                  <a:lnTo>
                    <a:pt x="640" y="99"/>
                  </a:lnTo>
                  <a:lnTo>
                    <a:pt x="640" y="99"/>
                  </a:lnTo>
                  <a:lnTo>
                    <a:pt x="645" y="109"/>
                  </a:lnTo>
                  <a:lnTo>
                    <a:pt x="640" y="118"/>
                  </a:lnTo>
                  <a:lnTo>
                    <a:pt x="645" y="123"/>
                  </a:lnTo>
                  <a:lnTo>
                    <a:pt x="654" y="121"/>
                  </a:lnTo>
                  <a:lnTo>
                    <a:pt x="664" y="123"/>
                  </a:lnTo>
                  <a:lnTo>
                    <a:pt x="683" y="149"/>
                  </a:lnTo>
                  <a:lnTo>
                    <a:pt x="737" y="156"/>
                  </a:lnTo>
                  <a:lnTo>
                    <a:pt x="758" y="178"/>
                  </a:lnTo>
                  <a:lnTo>
                    <a:pt x="758" y="178"/>
                  </a:lnTo>
                  <a:lnTo>
                    <a:pt x="758" y="189"/>
                  </a:lnTo>
                  <a:lnTo>
                    <a:pt x="770" y="201"/>
                  </a:lnTo>
                  <a:lnTo>
                    <a:pt x="782" y="206"/>
                  </a:lnTo>
                  <a:lnTo>
                    <a:pt x="794" y="227"/>
                  </a:lnTo>
                  <a:lnTo>
                    <a:pt x="822" y="227"/>
                  </a:lnTo>
                  <a:lnTo>
                    <a:pt x="825" y="234"/>
                  </a:lnTo>
                  <a:lnTo>
                    <a:pt x="818" y="244"/>
                  </a:lnTo>
                  <a:lnTo>
                    <a:pt x="858" y="260"/>
                  </a:lnTo>
                  <a:lnTo>
                    <a:pt x="858" y="270"/>
                  </a:lnTo>
                  <a:lnTo>
                    <a:pt x="872" y="267"/>
                  </a:lnTo>
                  <a:lnTo>
                    <a:pt x="874" y="270"/>
                  </a:lnTo>
                  <a:lnTo>
                    <a:pt x="884" y="263"/>
                  </a:lnTo>
                  <a:lnTo>
                    <a:pt x="898" y="260"/>
                  </a:lnTo>
                  <a:lnTo>
                    <a:pt x="914" y="279"/>
                  </a:lnTo>
                  <a:lnTo>
                    <a:pt x="929" y="286"/>
                  </a:lnTo>
                  <a:lnTo>
                    <a:pt x="929" y="286"/>
                  </a:lnTo>
                  <a:lnTo>
                    <a:pt x="912" y="324"/>
                  </a:lnTo>
                  <a:lnTo>
                    <a:pt x="910" y="338"/>
                  </a:lnTo>
                  <a:lnTo>
                    <a:pt x="936" y="395"/>
                  </a:lnTo>
                  <a:lnTo>
                    <a:pt x="943" y="438"/>
                  </a:lnTo>
                  <a:lnTo>
                    <a:pt x="933" y="445"/>
                  </a:lnTo>
                  <a:lnTo>
                    <a:pt x="931" y="466"/>
                  </a:lnTo>
                  <a:lnTo>
                    <a:pt x="938" y="471"/>
                  </a:lnTo>
                  <a:lnTo>
                    <a:pt x="959" y="478"/>
                  </a:lnTo>
                  <a:lnTo>
                    <a:pt x="964" y="490"/>
                  </a:lnTo>
                  <a:lnTo>
                    <a:pt x="962" y="506"/>
                  </a:lnTo>
                  <a:lnTo>
                    <a:pt x="964" y="513"/>
                  </a:lnTo>
                  <a:lnTo>
                    <a:pt x="976" y="516"/>
                  </a:lnTo>
                  <a:lnTo>
                    <a:pt x="978" y="521"/>
                  </a:lnTo>
                  <a:lnTo>
                    <a:pt x="983" y="535"/>
                  </a:lnTo>
                  <a:lnTo>
                    <a:pt x="974" y="561"/>
                  </a:lnTo>
                  <a:lnTo>
                    <a:pt x="966" y="570"/>
                  </a:lnTo>
                  <a:lnTo>
                    <a:pt x="955" y="573"/>
                  </a:lnTo>
                  <a:lnTo>
                    <a:pt x="945" y="580"/>
                  </a:lnTo>
                  <a:lnTo>
                    <a:pt x="943" y="592"/>
                  </a:lnTo>
                  <a:lnTo>
                    <a:pt x="905" y="625"/>
                  </a:lnTo>
                  <a:lnTo>
                    <a:pt x="900" y="646"/>
                  </a:lnTo>
                  <a:lnTo>
                    <a:pt x="855" y="679"/>
                  </a:lnTo>
                  <a:lnTo>
                    <a:pt x="855" y="679"/>
                  </a:lnTo>
                  <a:lnTo>
                    <a:pt x="822" y="644"/>
                  </a:lnTo>
                  <a:lnTo>
                    <a:pt x="803" y="620"/>
                  </a:lnTo>
                  <a:lnTo>
                    <a:pt x="789" y="622"/>
                  </a:lnTo>
                  <a:lnTo>
                    <a:pt x="784" y="627"/>
                  </a:lnTo>
                  <a:lnTo>
                    <a:pt x="773" y="625"/>
                  </a:lnTo>
                  <a:lnTo>
                    <a:pt x="673" y="596"/>
                  </a:lnTo>
                  <a:lnTo>
                    <a:pt x="643" y="589"/>
                  </a:lnTo>
                  <a:lnTo>
                    <a:pt x="605" y="589"/>
                  </a:lnTo>
                  <a:lnTo>
                    <a:pt x="591" y="584"/>
                  </a:lnTo>
                  <a:lnTo>
                    <a:pt x="572" y="573"/>
                  </a:lnTo>
                  <a:lnTo>
                    <a:pt x="553" y="558"/>
                  </a:lnTo>
                  <a:lnTo>
                    <a:pt x="543" y="556"/>
                  </a:lnTo>
                  <a:lnTo>
                    <a:pt x="550" y="551"/>
                  </a:lnTo>
                  <a:lnTo>
                    <a:pt x="548" y="547"/>
                  </a:lnTo>
                  <a:lnTo>
                    <a:pt x="539" y="547"/>
                  </a:lnTo>
                  <a:lnTo>
                    <a:pt x="541" y="551"/>
                  </a:lnTo>
                  <a:lnTo>
                    <a:pt x="534" y="554"/>
                  </a:lnTo>
                  <a:lnTo>
                    <a:pt x="524" y="537"/>
                  </a:lnTo>
                  <a:lnTo>
                    <a:pt x="515" y="532"/>
                  </a:lnTo>
                  <a:lnTo>
                    <a:pt x="264" y="442"/>
                  </a:lnTo>
                  <a:lnTo>
                    <a:pt x="267" y="438"/>
                  </a:lnTo>
                  <a:lnTo>
                    <a:pt x="262" y="431"/>
                  </a:lnTo>
                  <a:lnTo>
                    <a:pt x="238" y="414"/>
                  </a:lnTo>
                  <a:lnTo>
                    <a:pt x="231" y="407"/>
                  </a:lnTo>
                  <a:lnTo>
                    <a:pt x="172" y="381"/>
                  </a:lnTo>
                  <a:lnTo>
                    <a:pt x="174" y="374"/>
                  </a:lnTo>
                  <a:lnTo>
                    <a:pt x="165" y="362"/>
                  </a:lnTo>
                  <a:lnTo>
                    <a:pt x="158" y="357"/>
                  </a:lnTo>
                  <a:lnTo>
                    <a:pt x="137" y="355"/>
                  </a:lnTo>
                  <a:lnTo>
                    <a:pt x="137" y="350"/>
                  </a:lnTo>
                  <a:lnTo>
                    <a:pt x="125" y="346"/>
                  </a:lnTo>
                  <a:lnTo>
                    <a:pt x="118" y="329"/>
                  </a:lnTo>
                  <a:lnTo>
                    <a:pt x="101" y="315"/>
                  </a:lnTo>
                  <a:lnTo>
                    <a:pt x="87" y="293"/>
                  </a:lnTo>
                  <a:lnTo>
                    <a:pt x="52" y="272"/>
                  </a:lnTo>
                  <a:lnTo>
                    <a:pt x="30" y="267"/>
                  </a:lnTo>
                  <a:lnTo>
                    <a:pt x="18" y="267"/>
                  </a:lnTo>
                  <a:lnTo>
                    <a:pt x="11" y="277"/>
                  </a:lnTo>
                  <a:lnTo>
                    <a:pt x="7" y="272"/>
                  </a:lnTo>
                  <a:lnTo>
                    <a:pt x="7" y="272"/>
                  </a:lnTo>
                  <a:lnTo>
                    <a:pt x="0" y="260"/>
                  </a:lnTo>
                  <a:lnTo>
                    <a:pt x="0" y="225"/>
                  </a:lnTo>
                  <a:lnTo>
                    <a:pt x="7" y="218"/>
                  </a:lnTo>
                  <a:lnTo>
                    <a:pt x="33" y="211"/>
                  </a:lnTo>
                  <a:lnTo>
                    <a:pt x="40" y="213"/>
                  </a:lnTo>
                  <a:lnTo>
                    <a:pt x="54" y="206"/>
                  </a:lnTo>
                  <a:lnTo>
                    <a:pt x="61" y="199"/>
                  </a:lnTo>
                  <a:lnTo>
                    <a:pt x="75" y="204"/>
                  </a:lnTo>
                  <a:lnTo>
                    <a:pt x="85" y="201"/>
                  </a:lnTo>
                  <a:lnTo>
                    <a:pt x="85" y="196"/>
                  </a:lnTo>
                  <a:lnTo>
                    <a:pt x="68" y="196"/>
                  </a:lnTo>
                  <a:lnTo>
                    <a:pt x="70" y="189"/>
                  </a:lnTo>
                  <a:lnTo>
                    <a:pt x="70" y="178"/>
                  </a:lnTo>
                  <a:lnTo>
                    <a:pt x="63" y="163"/>
                  </a:lnTo>
                  <a:lnTo>
                    <a:pt x="70" y="154"/>
                  </a:lnTo>
                  <a:lnTo>
                    <a:pt x="63" y="142"/>
                  </a:lnTo>
                  <a:lnTo>
                    <a:pt x="66" y="140"/>
                  </a:lnTo>
                  <a:lnTo>
                    <a:pt x="70" y="140"/>
                  </a:lnTo>
                  <a:lnTo>
                    <a:pt x="66" y="130"/>
                  </a:lnTo>
                  <a:lnTo>
                    <a:pt x="73" y="128"/>
                  </a:lnTo>
                  <a:lnTo>
                    <a:pt x="78" y="128"/>
                  </a:lnTo>
                  <a:lnTo>
                    <a:pt x="78" y="126"/>
                  </a:lnTo>
                  <a:lnTo>
                    <a:pt x="82" y="123"/>
                  </a:lnTo>
                  <a:lnTo>
                    <a:pt x="87" y="130"/>
                  </a:lnTo>
                  <a:lnTo>
                    <a:pt x="92" y="123"/>
                  </a:lnTo>
                  <a:lnTo>
                    <a:pt x="89" y="121"/>
                  </a:lnTo>
                  <a:lnTo>
                    <a:pt x="99" y="116"/>
                  </a:lnTo>
                  <a:lnTo>
                    <a:pt x="99" y="128"/>
                  </a:lnTo>
                  <a:lnTo>
                    <a:pt x="104" y="123"/>
                  </a:lnTo>
                  <a:lnTo>
                    <a:pt x="108" y="128"/>
                  </a:lnTo>
                  <a:lnTo>
                    <a:pt x="108" y="121"/>
                  </a:lnTo>
                  <a:lnTo>
                    <a:pt x="115" y="118"/>
                  </a:lnTo>
                  <a:lnTo>
                    <a:pt x="125" y="118"/>
                  </a:lnTo>
                  <a:lnTo>
                    <a:pt x="137" y="137"/>
                  </a:lnTo>
                  <a:lnTo>
                    <a:pt x="156" y="144"/>
                  </a:lnTo>
                  <a:lnTo>
                    <a:pt x="189" y="140"/>
                  </a:lnTo>
                  <a:lnTo>
                    <a:pt x="191" y="135"/>
                  </a:lnTo>
                  <a:lnTo>
                    <a:pt x="210" y="133"/>
                  </a:lnTo>
                  <a:lnTo>
                    <a:pt x="226" y="133"/>
                  </a:lnTo>
                  <a:lnTo>
                    <a:pt x="231" y="137"/>
                  </a:lnTo>
                  <a:lnTo>
                    <a:pt x="250" y="142"/>
                  </a:lnTo>
                  <a:lnTo>
                    <a:pt x="264" y="140"/>
                  </a:lnTo>
                  <a:lnTo>
                    <a:pt x="276" y="142"/>
                  </a:lnTo>
                  <a:lnTo>
                    <a:pt x="286" y="159"/>
                  </a:lnTo>
                  <a:lnTo>
                    <a:pt x="288" y="166"/>
                  </a:lnTo>
                  <a:lnTo>
                    <a:pt x="293" y="166"/>
                  </a:lnTo>
                  <a:lnTo>
                    <a:pt x="307" y="156"/>
                  </a:lnTo>
                  <a:lnTo>
                    <a:pt x="314" y="161"/>
                  </a:lnTo>
                  <a:lnTo>
                    <a:pt x="326" y="163"/>
                  </a:lnTo>
                  <a:lnTo>
                    <a:pt x="331" y="170"/>
                  </a:lnTo>
                  <a:lnTo>
                    <a:pt x="345" y="180"/>
                  </a:lnTo>
                  <a:lnTo>
                    <a:pt x="347" y="175"/>
                  </a:lnTo>
                  <a:lnTo>
                    <a:pt x="352" y="178"/>
                  </a:lnTo>
                  <a:lnTo>
                    <a:pt x="354" y="187"/>
                  </a:lnTo>
                  <a:lnTo>
                    <a:pt x="361" y="187"/>
                  </a:lnTo>
                  <a:lnTo>
                    <a:pt x="368" y="178"/>
                  </a:lnTo>
                  <a:lnTo>
                    <a:pt x="342" y="142"/>
                  </a:lnTo>
                  <a:lnTo>
                    <a:pt x="340" y="114"/>
                  </a:lnTo>
                  <a:lnTo>
                    <a:pt x="328" y="73"/>
                  </a:lnTo>
                  <a:lnTo>
                    <a:pt x="333" y="62"/>
                  </a:lnTo>
                  <a:lnTo>
                    <a:pt x="342" y="55"/>
                  </a:lnTo>
                  <a:lnTo>
                    <a:pt x="347" y="55"/>
                  </a:lnTo>
                  <a:lnTo>
                    <a:pt x="352" y="71"/>
                  </a:lnTo>
                  <a:lnTo>
                    <a:pt x="375" y="43"/>
                  </a:lnTo>
                  <a:lnTo>
                    <a:pt x="385" y="38"/>
                  </a:lnTo>
                  <a:lnTo>
                    <a:pt x="394" y="14"/>
                  </a:lnTo>
                  <a:lnTo>
                    <a:pt x="416" y="0"/>
                  </a:lnTo>
                  <a:close/>
                  <a:moveTo>
                    <a:pt x="458" y="178"/>
                  </a:moveTo>
                  <a:lnTo>
                    <a:pt x="461" y="182"/>
                  </a:lnTo>
                  <a:lnTo>
                    <a:pt x="463" y="178"/>
                  </a:lnTo>
                  <a:lnTo>
                    <a:pt x="458" y="17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05" name="Freeform 104"/>
            <p:cNvSpPr>
              <a:spLocks/>
            </p:cNvSpPr>
            <p:nvPr/>
          </p:nvSpPr>
          <p:spPr bwMode="auto">
            <a:xfrm>
              <a:off x="4476" y="2808"/>
              <a:ext cx="456" cy="469"/>
            </a:xfrm>
            <a:custGeom>
              <a:avLst/>
              <a:gdLst>
                <a:gd name="T0" fmla="*/ 322 w 456"/>
                <a:gd name="T1" fmla="*/ 3 h 469"/>
                <a:gd name="T2" fmla="*/ 322 w 456"/>
                <a:gd name="T3" fmla="*/ 33 h 469"/>
                <a:gd name="T4" fmla="*/ 350 w 456"/>
                <a:gd name="T5" fmla="*/ 57 h 469"/>
                <a:gd name="T6" fmla="*/ 371 w 456"/>
                <a:gd name="T7" fmla="*/ 47 h 469"/>
                <a:gd name="T8" fmla="*/ 414 w 456"/>
                <a:gd name="T9" fmla="*/ 88 h 469"/>
                <a:gd name="T10" fmla="*/ 390 w 456"/>
                <a:gd name="T11" fmla="*/ 130 h 469"/>
                <a:gd name="T12" fmla="*/ 392 w 456"/>
                <a:gd name="T13" fmla="*/ 147 h 469"/>
                <a:gd name="T14" fmla="*/ 366 w 456"/>
                <a:gd name="T15" fmla="*/ 135 h 469"/>
                <a:gd name="T16" fmla="*/ 340 w 456"/>
                <a:gd name="T17" fmla="*/ 156 h 469"/>
                <a:gd name="T18" fmla="*/ 331 w 456"/>
                <a:gd name="T19" fmla="*/ 170 h 469"/>
                <a:gd name="T20" fmla="*/ 322 w 456"/>
                <a:gd name="T21" fmla="*/ 215 h 469"/>
                <a:gd name="T22" fmla="*/ 331 w 456"/>
                <a:gd name="T23" fmla="*/ 260 h 469"/>
                <a:gd name="T24" fmla="*/ 343 w 456"/>
                <a:gd name="T25" fmla="*/ 270 h 469"/>
                <a:gd name="T26" fmla="*/ 381 w 456"/>
                <a:gd name="T27" fmla="*/ 244 h 469"/>
                <a:gd name="T28" fmla="*/ 414 w 456"/>
                <a:gd name="T29" fmla="*/ 215 h 469"/>
                <a:gd name="T30" fmla="*/ 440 w 456"/>
                <a:gd name="T31" fmla="*/ 189 h 469"/>
                <a:gd name="T32" fmla="*/ 454 w 456"/>
                <a:gd name="T33" fmla="*/ 199 h 469"/>
                <a:gd name="T34" fmla="*/ 428 w 456"/>
                <a:gd name="T35" fmla="*/ 251 h 469"/>
                <a:gd name="T36" fmla="*/ 385 w 456"/>
                <a:gd name="T37" fmla="*/ 282 h 469"/>
                <a:gd name="T38" fmla="*/ 411 w 456"/>
                <a:gd name="T39" fmla="*/ 291 h 469"/>
                <a:gd name="T40" fmla="*/ 409 w 456"/>
                <a:gd name="T41" fmla="*/ 357 h 469"/>
                <a:gd name="T42" fmla="*/ 400 w 456"/>
                <a:gd name="T43" fmla="*/ 431 h 469"/>
                <a:gd name="T44" fmla="*/ 378 w 456"/>
                <a:gd name="T45" fmla="*/ 426 h 469"/>
                <a:gd name="T46" fmla="*/ 357 w 456"/>
                <a:gd name="T47" fmla="*/ 452 h 469"/>
                <a:gd name="T48" fmla="*/ 329 w 456"/>
                <a:gd name="T49" fmla="*/ 452 h 469"/>
                <a:gd name="T50" fmla="*/ 279 w 456"/>
                <a:gd name="T51" fmla="*/ 469 h 469"/>
                <a:gd name="T52" fmla="*/ 296 w 456"/>
                <a:gd name="T53" fmla="*/ 414 h 469"/>
                <a:gd name="T54" fmla="*/ 239 w 456"/>
                <a:gd name="T55" fmla="*/ 405 h 469"/>
                <a:gd name="T56" fmla="*/ 220 w 456"/>
                <a:gd name="T57" fmla="*/ 431 h 469"/>
                <a:gd name="T58" fmla="*/ 215 w 456"/>
                <a:gd name="T59" fmla="*/ 419 h 469"/>
                <a:gd name="T60" fmla="*/ 208 w 456"/>
                <a:gd name="T61" fmla="*/ 398 h 469"/>
                <a:gd name="T62" fmla="*/ 225 w 456"/>
                <a:gd name="T63" fmla="*/ 393 h 469"/>
                <a:gd name="T64" fmla="*/ 232 w 456"/>
                <a:gd name="T65" fmla="*/ 338 h 469"/>
                <a:gd name="T66" fmla="*/ 199 w 456"/>
                <a:gd name="T67" fmla="*/ 350 h 469"/>
                <a:gd name="T68" fmla="*/ 158 w 456"/>
                <a:gd name="T69" fmla="*/ 398 h 469"/>
                <a:gd name="T70" fmla="*/ 130 w 456"/>
                <a:gd name="T71" fmla="*/ 395 h 469"/>
                <a:gd name="T72" fmla="*/ 118 w 456"/>
                <a:gd name="T73" fmla="*/ 426 h 469"/>
                <a:gd name="T74" fmla="*/ 116 w 456"/>
                <a:gd name="T75" fmla="*/ 388 h 469"/>
                <a:gd name="T76" fmla="*/ 106 w 456"/>
                <a:gd name="T77" fmla="*/ 372 h 469"/>
                <a:gd name="T78" fmla="*/ 102 w 456"/>
                <a:gd name="T79" fmla="*/ 350 h 469"/>
                <a:gd name="T80" fmla="*/ 80 w 456"/>
                <a:gd name="T81" fmla="*/ 317 h 469"/>
                <a:gd name="T82" fmla="*/ 35 w 456"/>
                <a:gd name="T83" fmla="*/ 305 h 469"/>
                <a:gd name="T84" fmla="*/ 0 w 456"/>
                <a:gd name="T85" fmla="*/ 277 h 469"/>
                <a:gd name="T86" fmla="*/ 9 w 456"/>
                <a:gd name="T87" fmla="*/ 215 h 469"/>
                <a:gd name="T88" fmla="*/ 33 w 456"/>
                <a:gd name="T89" fmla="*/ 206 h 469"/>
                <a:gd name="T90" fmla="*/ 83 w 456"/>
                <a:gd name="T91" fmla="*/ 182 h 469"/>
                <a:gd name="T92" fmla="*/ 87 w 456"/>
                <a:gd name="T93" fmla="*/ 140 h 469"/>
                <a:gd name="T94" fmla="*/ 106 w 456"/>
                <a:gd name="T95" fmla="*/ 126 h 469"/>
                <a:gd name="T96" fmla="*/ 118 w 456"/>
                <a:gd name="T97" fmla="*/ 88 h 469"/>
                <a:gd name="T98" fmla="*/ 130 w 456"/>
                <a:gd name="T99" fmla="*/ 64 h 469"/>
                <a:gd name="T100" fmla="*/ 182 w 456"/>
                <a:gd name="T101" fmla="*/ 59 h 469"/>
                <a:gd name="T102" fmla="*/ 194 w 456"/>
                <a:gd name="T103" fmla="*/ 29 h 469"/>
                <a:gd name="T104" fmla="*/ 225 w 456"/>
                <a:gd name="T105" fmla="*/ 45 h 469"/>
                <a:gd name="T106" fmla="*/ 248 w 456"/>
                <a:gd name="T107" fmla="*/ 55 h 469"/>
                <a:gd name="T108" fmla="*/ 270 w 456"/>
                <a:gd name="T109" fmla="*/ 45 h 469"/>
                <a:gd name="T110" fmla="*/ 298 w 456"/>
                <a:gd name="T111"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6" h="469">
                  <a:moveTo>
                    <a:pt x="312" y="0"/>
                  </a:moveTo>
                  <a:lnTo>
                    <a:pt x="322" y="3"/>
                  </a:lnTo>
                  <a:lnTo>
                    <a:pt x="324" y="10"/>
                  </a:lnTo>
                  <a:lnTo>
                    <a:pt x="322" y="33"/>
                  </a:lnTo>
                  <a:lnTo>
                    <a:pt x="338" y="50"/>
                  </a:lnTo>
                  <a:lnTo>
                    <a:pt x="350" y="57"/>
                  </a:lnTo>
                  <a:lnTo>
                    <a:pt x="362" y="57"/>
                  </a:lnTo>
                  <a:lnTo>
                    <a:pt x="371" y="47"/>
                  </a:lnTo>
                  <a:lnTo>
                    <a:pt x="390" y="55"/>
                  </a:lnTo>
                  <a:lnTo>
                    <a:pt x="414" y="88"/>
                  </a:lnTo>
                  <a:lnTo>
                    <a:pt x="397" y="109"/>
                  </a:lnTo>
                  <a:lnTo>
                    <a:pt x="390" y="130"/>
                  </a:lnTo>
                  <a:lnTo>
                    <a:pt x="395" y="140"/>
                  </a:lnTo>
                  <a:lnTo>
                    <a:pt x="392" y="147"/>
                  </a:lnTo>
                  <a:lnTo>
                    <a:pt x="378" y="149"/>
                  </a:lnTo>
                  <a:lnTo>
                    <a:pt x="366" y="135"/>
                  </a:lnTo>
                  <a:lnTo>
                    <a:pt x="362" y="135"/>
                  </a:lnTo>
                  <a:lnTo>
                    <a:pt x="340" y="156"/>
                  </a:lnTo>
                  <a:lnTo>
                    <a:pt x="336" y="163"/>
                  </a:lnTo>
                  <a:lnTo>
                    <a:pt x="331" y="170"/>
                  </a:lnTo>
                  <a:lnTo>
                    <a:pt x="326" y="204"/>
                  </a:lnTo>
                  <a:lnTo>
                    <a:pt x="322" y="215"/>
                  </a:lnTo>
                  <a:lnTo>
                    <a:pt x="319" y="237"/>
                  </a:lnTo>
                  <a:lnTo>
                    <a:pt x="331" y="260"/>
                  </a:lnTo>
                  <a:lnTo>
                    <a:pt x="338" y="270"/>
                  </a:lnTo>
                  <a:lnTo>
                    <a:pt x="343" y="270"/>
                  </a:lnTo>
                  <a:lnTo>
                    <a:pt x="357" y="253"/>
                  </a:lnTo>
                  <a:lnTo>
                    <a:pt x="381" y="244"/>
                  </a:lnTo>
                  <a:lnTo>
                    <a:pt x="397" y="223"/>
                  </a:lnTo>
                  <a:lnTo>
                    <a:pt x="414" y="215"/>
                  </a:lnTo>
                  <a:lnTo>
                    <a:pt x="433" y="194"/>
                  </a:lnTo>
                  <a:lnTo>
                    <a:pt x="440" y="189"/>
                  </a:lnTo>
                  <a:lnTo>
                    <a:pt x="454" y="199"/>
                  </a:lnTo>
                  <a:lnTo>
                    <a:pt x="454" y="199"/>
                  </a:lnTo>
                  <a:lnTo>
                    <a:pt x="456" y="227"/>
                  </a:lnTo>
                  <a:lnTo>
                    <a:pt x="428" y="251"/>
                  </a:lnTo>
                  <a:lnTo>
                    <a:pt x="418" y="265"/>
                  </a:lnTo>
                  <a:lnTo>
                    <a:pt x="385" y="282"/>
                  </a:lnTo>
                  <a:lnTo>
                    <a:pt x="392" y="296"/>
                  </a:lnTo>
                  <a:lnTo>
                    <a:pt x="411" y="291"/>
                  </a:lnTo>
                  <a:lnTo>
                    <a:pt x="416" y="310"/>
                  </a:lnTo>
                  <a:lnTo>
                    <a:pt x="409" y="357"/>
                  </a:lnTo>
                  <a:lnTo>
                    <a:pt x="395" y="386"/>
                  </a:lnTo>
                  <a:lnTo>
                    <a:pt x="400" y="431"/>
                  </a:lnTo>
                  <a:lnTo>
                    <a:pt x="400" y="431"/>
                  </a:lnTo>
                  <a:lnTo>
                    <a:pt x="378" y="426"/>
                  </a:lnTo>
                  <a:lnTo>
                    <a:pt x="371" y="440"/>
                  </a:lnTo>
                  <a:lnTo>
                    <a:pt x="357" y="452"/>
                  </a:lnTo>
                  <a:lnTo>
                    <a:pt x="338" y="454"/>
                  </a:lnTo>
                  <a:lnTo>
                    <a:pt x="329" y="452"/>
                  </a:lnTo>
                  <a:lnTo>
                    <a:pt x="279" y="469"/>
                  </a:lnTo>
                  <a:lnTo>
                    <a:pt x="279" y="469"/>
                  </a:lnTo>
                  <a:lnTo>
                    <a:pt x="279" y="454"/>
                  </a:lnTo>
                  <a:lnTo>
                    <a:pt x="296" y="414"/>
                  </a:lnTo>
                  <a:lnTo>
                    <a:pt x="293" y="398"/>
                  </a:lnTo>
                  <a:lnTo>
                    <a:pt x="239" y="405"/>
                  </a:lnTo>
                  <a:lnTo>
                    <a:pt x="222" y="428"/>
                  </a:lnTo>
                  <a:lnTo>
                    <a:pt x="220" y="431"/>
                  </a:lnTo>
                  <a:lnTo>
                    <a:pt x="215" y="428"/>
                  </a:lnTo>
                  <a:lnTo>
                    <a:pt x="215" y="419"/>
                  </a:lnTo>
                  <a:lnTo>
                    <a:pt x="206" y="402"/>
                  </a:lnTo>
                  <a:lnTo>
                    <a:pt x="208" y="398"/>
                  </a:lnTo>
                  <a:lnTo>
                    <a:pt x="218" y="393"/>
                  </a:lnTo>
                  <a:lnTo>
                    <a:pt x="225" y="393"/>
                  </a:lnTo>
                  <a:lnTo>
                    <a:pt x="236" y="350"/>
                  </a:lnTo>
                  <a:lnTo>
                    <a:pt x="232" y="338"/>
                  </a:lnTo>
                  <a:lnTo>
                    <a:pt x="225" y="338"/>
                  </a:lnTo>
                  <a:lnTo>
                    <a:pt x="199" y="350"/>
                  </a:lnTo>
                  <a:lnTo>
                    <a:pt x="163" y="362"/>
                  </a:lnTo>
                  <a:lnTo>
                    <a:pt x="158" y="398"/>
                  </a:lnTo>
                  <a:lnTo>
                    <a:pt x="151" y="405"/>
                  </a:lnTo>
                  <a:lnTo>
                    <a:pt x="130" y="395"/>
                  </a:lnTo>
                  <a:lnTo>
                    <a:pt x="130" y="416"/>
                  </a:lnTo>
                  <a:lnTo>
                    <a:pt x="118" y="426"/>
                  </a:lnTo>
                  <a:lnTo>
                    <a:pt x="118" y="402"/>
                  </a:lnTo>
                  <a:lnTo>
                    <a:pt x="116" y="388"/>
                  </a:lnTo>
                  <a:lnTo>
                    <a:pt x="109" y="383"/>
                  </a:lnTo>
                  <a:lnTo>
                    <a:pt x="106" y="372"/>
                  </a:lnTo>
                  <a:lnTo>
                    <a:pt x="95" y="360"/>
                  </a:lnTo>
                  <a:lnTo>
                    <a:pt x="102" y="350"/>
                  </a:lnTo>
                  <a:lnTo>
                    <a:pt x="85" y="319"/>
                  </a:lnTo>
                  <a:lnTo>
                    <a:pt x="80" y="317"/>
                  </a:lnTo>
                  <a:lnTo>
                    <a:pt x="78" y="312"/>
                  </a:lnTo>
                  <a:lnTo>
                    <a:pt x="35" y="305"/>
                  </a:lnTo>
                  <a:lnTo>
                    <a:pt x="9" y="291"/>
                  </a:lnTo>
                  <a:lnTo>
                    <a:pt x="0" y="277"/>
                  </a:lnTo>
                  <a:lnTo>
                    <a:pt x="0" y="277"/>
                  </a:lnTo>
                  <a:lnTo>
                    <a:pt x="9" y="215"/>
                  </a:lnTo>
                  <a:lnTo>
                    <a:pt x="24" y="211"/>
                  </a:lnTo>
                  <a:lnTo>
                    <a:pt x="33" y="206"/>
                  </a:lnTo>
                  <a:lnTo>
                    <a:pt x="59" y="199"/>
                  </a:lnTo>
                  <a:lnTo>
                    <a:pt x="83" y="182"/>
                  </a:lnTo>
                  <a:lnTo>
                    <a:pt x="76" y="163"/>
                  </a:lnTo>
                  <a:lnTo>
                    <a:pt x="87" y="140"/>
                  </a:lnTo>
                  <a:lnTo>
                    <a:pt x="97" y="135"/>
                  </a:lnTo>
                  <a:lnTo>
                    <a:pt x="106" y="126"/>
                  </a:lnTo>
                  <a:lnTo>
                    <a:pt x="109" y="104"/>
                  </a:lnTo>
                  <a:lnTo>
                    <a:pt x="118" y="88"/>
                  </a:lnTo>
                  <a:lnTo>
                    <a:pt x="116" y="78"/>
                  </a:lnTo>
                  <a:lnTo>
                    <a:pt x="130" y="64"/>
                  </a:lnTo>
                  <a:lnTo>
                    <a:pt x="142" y="71"/>
                  </a:lnTo>
                  <a:lnTo>
                    <a:pt x="182" y="59"/>
                  </a:lnTo>
                  <a:lnTo>
                    <a:pt x="194" y="29"/>
                  </a:lnTo>
                  <a:lnTo>
                    <a:pt x="194" y="29"/>
                  </a:lnTo>
                  <a:lnTo>
                    <a:pt x="215" y="21"/>
                  </a:lnTo>
                  <a:lnTo>
                    <a:pt x="225" y="45"/>
                  </a:lnTo>
                  <a:lnTo>
                    <a:pt x="239" y="55"/>
                  </a:lnTo>
                  <a:lnTo>
                    <a:pt x="248" y="55"/>
                  </a:lnTo>
                  <a:lnTo>
                    <a:pt x="260" y="33"/>
                  </a:lnTo>
                  <a:lnTo>
                    <a:pt x="270" y="45"/>
                  </a:lnTo>
                  <a:lnTo>
                    <a:pt x="281" y="17"/>
                  </a:lnTo>
                  <a:lnTo>
                    <a:pt x="298" y="0"/>
                  </a:lnTo>
                  <a:lnTo>
                    <a:pt x="312"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06" name="Freeform 105"/>
            <p:cNvSpPr>
              <a:spLocks/>
            </p:cNvSpPr>
            <p:nvPr/>
          </p:nvSpPr>
          <p:spPr bwMode="auto">
            <a:xfrm>
              <a:off x="3095" y="2489"/>
              <a:ext cx="981" cy="934"/>
            </a:xfrm>
            <a:custGeom>
              <a:avLst/>
              <a:gdLst>
                <a:gd name="T0" fmla="*/ 788 w 981"/>
                <a:gd name="T1" fmla="*/ 265 h 934"/>
                <a:gd name="T2" fmla="*/ 899 w 981"/>
                <a:gd name="T3" fmla="*/ 199 h 934"/>
                <a:gd name="T4" fmla="*/ 913 w 981"/>
                <a:gd name="T5" fmla="*/ 165 h 934"/>
                <a:gd name="T6" fmla="*/ 981 w 981"/>
                <a:gd name="T7" fmla="*/ 208 h 934"/>
                <a:gd name="T8" fmla="*/ 953 w 981"/>
                <a:gd name="T9" fmla="*/ 300 h 934"/>
                <a:gd name="T10" fmla="*/ 951 w 981"/>
                <a:gd name="T11" fmla="*/ 343 h 934"/>
                <a:gd name="T12" fmla="*/ 899 w 981"/>
                <a:gd name="T13" fmla="*/ 402 h 934"/>
                <a:gd name="T14" fmla="*/ 849 w 981"/>
                <a:gd name="T15" fmla="*/ 492 h 934"/>
                <a:gd name="T16" fmla="*/ 859 w 981"/>
                <a:gd name="T17" fmla="*/ 582 h 934"/>
                <a:gd name="T18" fmla="*/ 766 w 981"/>
                <a:gd name="T19" fmla="*/ 594 h 934"/>
                <a:gd name="T20" fmla="*/ 710 w 981"/>
                <a:gd name="T21" fmla="*/ 624 h 934"/>
                <a:gd name="T22" fmla="*/ 662 w 981"/>
                <a:gd name="T23" fmla="*/ 641 h 934"/>
                <a:gd name="T24" fmla="*/ 624 w 981"/>
                <a:gd name="T25" fmla="*/ 669 h 934"/>
                <a:gd name="T26" fmla="*/ 650 w 981"/>
                <a:gd name="T27" fmla="*/ 691 h 934"/>
                <a:gd name="T28" fmla="*/ 681 w 981"/>
                <a:gd name="T29" fmla="*/ 740 h 934"/>
                <a:gd name="T30" fmla="*/ 731 w 981"/>
                <a:gd name="T31" fmla="*/ 825 h 934"/>
                <a:gd name="T32" fmla="*/ 627 w 981"/>
                <a:gd name="T33" fmla="*/ 906 h 934"/>
                <a:gd name="T34" fmla="*/ 572 w 981"/>
                <a:gd name="T35" fmla="*/ 918 h 934"/>
                <a:gd name="T36" fmla="*/ 520 w 981"/>
                <a:gd name="T37" fmla="*/ 915 h 934"/>
                <a:gd name="T38" fmla="*/ 511 w 981"/>
                <a:gd name="T39" fmla="*/ 837 h 934"/>
                <a:gd name="T40" fmla="*/ 492 w 981"/>
                <a:gd name="T41" fmla="*/ 783 h 934"/>
                <a:gd name="T42" fmla="*/ 364 w 981"/>
                <a:gd name="T43" fmla="*/ 844 h 934"/>
                <a:gd name="T44" fmla="*/ 293 w 981"/>
                <a:gd name="T45" fmla="*/ 854 h 934"/>
                <a:gd name="T46" fmla="*/ 239 w 981"/>
                <a:gd name="T47" fmla="*/ 873 h 934"/>
                <a:gd name="T48" fmla="*/ 223 w 981"/>
                <a:gd name="T49" fmla="*/ 868 h 934"/>
                <a:gd name="T50" fmla="*/ 213 w 981"/>
                <a:gd name="T51" fmla="*/ 849 h 934"/>
                <a:gd name="T52" fmla="*/ 156 w 981"/>
                <a:gd name="T53" fmla="*/ 828 h 934"/>
                <a:gd name="T54" fmla="*/ 145 w 981"/>
                <a:gd name="T55" fmla="*/ 799 h 934"/>
                <a:gd name="T56" fmla="*/ 102 w 981"/>
                <a:gd name="T57" fmla="*/ 754 h 934"/>
                <a:gd name="T58" fmla="*/ 33 w 981"/>
                <a:gd name="T59" fmla="*/ 650 h 934"/>
                <a:gd name="T60" fmla="*/ 3 w 981"/>
                <a:gd name="T61" fmla="*/ 586 h 934"/>
                <a:gd name="T62" fmla="*/ 102 w 981"/>
                <a:gd name="T63" fmla="*/ 534 h 934"/>
                <a:gd name="T64" fmla="*/ 135 w 981"/>
                <a:gd name="T65" fmla="*/ 447 h 934"/>
                <a:gd name="T66" fmla="*/ 225 w 981"/>
                <a:gd name="T67" fmla="*/ 428 h 934"/>
                <a:gd name="T68" fmla="*/ 322 w 981"/>
                <a:gd name="T69" fmla="*/ 504 h 934"/>
                <a:gd name="T70" fmla="*/ 329 w 981"/>
                <a:gd name="T71" fmla="*/ 501 h 934"/>
                <a:gd name="T72" fmla="*/ 331 w 981"/>
                <a:gd name="T73" fmla="*/ 468 h 934"/>
                <a:gd name="T74" fmla="*/ 419 w 981"/>
                <a:gd name="T75" fmla="*/ 371 h 934"/>
                <a:gd name="T76" fmla="*/ 433 w 981"/>
                <a:gd name="T77" fmla="*/ 284 h 934"/>
                <a:gd name="T78" fmla="*/ 360 w 981"/>
                <a:gd name="T79" fmla="*/ 194 h 934"/>
                <a:gd name="T80" fmla="*/ 329 w 981"/>
                <a:gd name="T81" fmla="*/ 111 h 934"/>
                <a:gd name="T82" fmla="*/ 355 w 981"/>
                <a:gd name="T83" fmla="*/ 68 h 934"/>
                <a:gd name="T84" fmla="*/ 397 w 981"/>
                <a:gd name="T85" fmla="*/ 87 h 934"/>
                <a:gd name="T86" fmla="*/ 412 w 981"/>
                <a:gd name="T87" fmla="*/ 5 h 934"/>
                <a:gd name="T88" fmla="*/ 428 w 981"/>
                <a:gd name="T89" fmla="*/ 42 h 934"/>
                <a:gd name="T90" fmla="*/ 438 w 981"/>
                <a:gd name="T91" fmla="*/ 123 h 934"/>
                <a:gd name="T92" fmla="*/ 502 w 981"/>
                <a:gd name="T93" fmla="*/ 61 h 934"/>
                <a:gd name="T94" fmla="*/ 476 w 981"/>
                <a:gd name="T95" fmla="*/ 158 h 934"/>
                <a:gd name="T96" fmla="*/ 528 w 981"/>
                <a:gd name="T97" fmla="*/ 154 h 934"/>
                <a:gd name="T98" fmla="*/ 568 w 981"/>
                <a:gd name="T99" fmla="*/ 85 h 934"/>
                <a:gd name="T100" fmla="*/ 610 w 981"/>
                <a:gd name="T101" fmla="*/ 116 h 934"/>
                <a:gd name="T102" fmla="*/ 580 w 981"/>
                <a:gd name="T103" fmla="*/ 189 h 934"/>
                <a:gd name="T104" fmla="*/ 502 w 981"/>
                <a:gd name="T105" fmla="*/ 281 h 934"/>
                <a:gd name="T106" fmla="*/ 497 w 981"/>
                <a:gd name="T107" fmla="*/ 326 h 934"/>
                <a:gd name="T108" fmla="*/ 457 w 981"/>
                <a:gd name="T109" fmla="*/ 371 h 934"/>
                <a:gd name="T110" fmla="*/ 504 w 981"/>
                <a:gd name="T111" fmla="*/ 409 h 934"/>
                <a:gd name="T112" fmla="*/ 572 w 981"/>
                <a:gd name="T113" fmla="*/ 414 h 934"/>
                <a:gd name="T114" fmla="*/ 620 w 981"/>
                <a:gd name="T115" fmla="*/ 388 h 934"/>
                <a:gd name="T116" fmla="*/ 710 w 981"/>
                <a:gd name="T117" fmla="*/ 343 h 934"/>
                <a:gd name="T118" fmla="*/ 691 w 981"/>
                <a:gd name="T119" fmla="*/ 248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81" h="934">
                  <a:moveTo>
                    <a:pt x="691" y="248"/>
                  </a:moveTo>
                  <a:lnTo>
                    <a:pt x="710" y="239"/>
                  </a:lnTo>
                  <a:lnTo>
                    <a:pt x="750" y="241"/>
                  </a:lnTo>
                  <a:lnTo>
                    <a:pt x="766" y="255"/>
                  </a:lnTo>
                  <a:lnTo>
                    <a:pt x="788" y="265"/>
                  </a:lnTo>
                  <a:lnTo>
                    <a:pt x="799" y="265"/>
                  </a:lnTo>
                  <a:lnTo>
                    <a:pt x="828" y="255"/>
                  </a:lnTo>
                  <a:lnTo>
                    <a:pt x="835" y="251"/>
                  </a:lnTo>
                  <a:lnTo>
                    <a:pt x="859" y="215"/>
                  </a:lnTo>
                  <a:lnTo>
                    <a:pt x="899" y="199"/>
                  </a:lnTo>
                  <a:lnTo>
                    <a:pt x="880" y="177"/>
                  </a:lnTo>
                  <a:lnTo>
                    <a:pt x="882" y="163"/>
                  </a:lnTo>
                  <a:lnTo>
                    <a:pt x="880" y="156"/>
                  </a:lnTo>
                  <a:lnTo>
                    <a:pt x="880" y="156"/>
                  </a:lnTo>
                  <a:lnTo>
                    <a:pt x="913" y="165"/>
                  </a:lnTo>
                  <a:lnTo>
                    <a:pt x="934" y="175"/>
                  </a:lnTo>
                  <a:lnTo>
                    <a:pt x="958" y="199"/>
                  </a:lnTo>
                  <a:lnTo>
                    <a:pt x="979" y="206"/>
                  </a:lnTo>
                  <a:lnTo>
                    <a:pt x="981" y="208"/>
                  </a:lnTo>
                  <a:lnTo>
                    <a:pt x="981" y="208"/>
                  </a:lnTo>
                  <a:lnTo>
                    <a:pt x="970" y="222"/>
                  </a:lnTo>
                  <a:lnTo>
                    <a:pt x="977" y="229"/>
                  </a:lnTo>
                  <a:lnTo>
                    <a:pt x="965" y="241"/>
                  </a:lnTo>
                  <a:lnTo>
                    <a:pt x="967" y="248"/>
                  </a:lnTo>
                  <a:lnTo>
                    <a:pt x="953" y="300"/>
                  </a:lnTo>
                  <a:lnTo>
                    <a:pt x="958" y="303"/>
                  </a:lnTo>
                  <a:lnTo>
                    <a:pt x="953" y="322"/>
                  </a:lnTo>
                  <a:lnTo>
                    <a:pt x="960" y="326"/>
                  </a:lnTo>
                  <a:lnTo>
                    <a:pt x="955" y="340"/>
                  </a:lnTo>
                  <a:lnTo>
                    <a:pt x="951" y="343"/>
                  </a:lnTo>
                  <a:lnTo>
                    <a:pt x="937" y="345"/>
                  </a:lnTo>
                  <a:lnTo>
                    <a:pt x="932" y="352"/>
                  </a:lnTo>
                  <a:lnTo>
                    <a:pt x="932" y="357"/>
                  </a:lnTo>
                  <a:lnTo>
                    <a:pt x="922" y="383"/>
                  </a:lnTo>
                  <a:lnTo>
                    <a:pt x="899" y="402"/>
                  </a:lnTo>
                  <a:lnTo>
                    <a:pt x="880" y="440"/>
                  </a:lnTo>
                  <a:lnTo>
                    <a:pt x="863" y="454"/>
                  </a:lnTo>
                  <a:lnTo>
                    <a:pt x="863" y="461"/>
                  </a:lnTo>
                  <a:lnTo>
                    <a:pt x="844" y="480"/>
                  </a:lnTo>
                  <a:lnTo>
                    <a:pt x="849" y="492"/>
                  </a:lnTo>
                  <a:lnTo>
                    <a:pt x="863" y="497"/>
                  </a:lnTo>
                  <a:lnTo>
                    <a:pt x="880" y="523"/>
                  </a:lnTo>
                  <a:lnTo>
                    <a:pt x="861" y="556"/>
                  </a:lnTo>
                  <a:lnTo>
                    <a:pt x="859" y="582"/>
                  </a:lnTo>
                  <a:lnTo>
                    <a:pt x="859" y="582"/>
                  </a:lnTo>
                  <a:lnTo>
                    <a:pt x="833" y="582"/>
                  </a:lnTo>
                  <a:lnTo>
                    <a:pt x="811" y="591"/>
                  </a:lnTo>
                  <a:lnTo>
                    <a:pt x="795" y="589"/>
                  </a:lnTo>
                  <a:lnTo>
                    <a:pt x="783" y="594"/>
                  </a:lnTo>
                  <a:lnTo>
                    <a:pt x="766" y="594"/>
                  </a:lnTo>
                  <a:lnTo>
                    <a:pt x="757" y="596"/>
                  </a:lnTo>
                  <a:lnTo>
                    <a:pt x="738" y="612"/>
                  </a:lnTo>
                  <a:lnTo>
                    <a:pt x="728" y="610"/>
                  </a:lnTo>
                  <a:lnTo>
                    <a:pt x="717" y="622"/>
                  </a:lnTo>
                  <a:lnTo>
                    <a:pt x="710" y="624"/>
                  </a:lnTo>
                  <a:lnTo>
                    <a:pt x="707" y="638"/>
                  </a:lnTo>
                  <a:lnTo>
                    <a:pt x="679" y="646"/>
                  </a:lnTo>
                  <a:lnTo>
                    <a:pt x="676" y="653"/>
                  </a:lnTo>
                  <a:lnTo>
                    <a:pt x="672" y="653"/>
                  </a:lnTo>
                  <a:lnTo>
                    <a:pt x="662" y="641"/>
                  </a:lnTo>
                  <a:lnTo>
                    <a:pt x="639" y="636"/>
                  </a:lnTo>
                  <a:lnTo>
                    <a:pt x="636" y="648"/>
                  </a:lnTo>
                  <a:lnTo>
                    <a:pt x="627" y="646"/>
                  </a:lnTo>
                  <a:lnTo>
                    <a:pt x="624" y="648"/>
                  </a:lnTo>
                  <a:lnTo>
                    <a:pt x="624" y="669"/>
                  </a:lnTo>
                  <a:lnTo>
                    <a:pt x="615" y="683"/>
                  </a:lnTo>
                  <a:lnTo>
                    <a:pt x="620" y="693"/>
                  </a:lnTo>
                  <a:lnTo>
                    <a:pt x="624" y="693"/>
                  </a:lnTo>
                  <a:lnTo>
                    <a:pt x="629" y="688"/>
                  </a:lnTo>
                  <a:lnTo>
                    <a:pt x="650" y="691"/>
                  </a:lnTo>
                  <a:lnTo>
                    <a:pt x="681" y="698"/>
                  </a:lnTo>
                  <a:lnTo>
                    <a:pt x="686" y="705"/>
                  </a:lnTo>
                  <a:lnTo>
                    <a:pt x="693" y="726"/>
                  </a:lnTo>
                  <a:lnTo>
                    <a:pt x="688" y="733"/>
                  </a:lnTo>
                  <a:lnTo>
                    <a:pt x="681" y="740"/>
                  </a:lnTo>
                  <a:lnTo>
                    <a:pt x="698" y="780"/>
                  </a:lnTo>
                  <a:lnTo>
                    <a:pt x="693" y="804"/>
                  </a:lnTo>
                  <a:lnTo>
                    <a:pt x="724" y="804"/>
                  </a:lnTo>
                  <a:lnTo>
                    <a:pt x="731" y="811"/>
                  </a:lnTo>
                  <a:lnTo>
                    <a:pt x="731" y="825"/>
                  </a:lnTo>
                  <a:lnTo>
                    <a:pt x="710" y="849"/>
                  </a:lnTo>
                  <a:lnTo>
                    <a:pt x="700" y="870"/>
                  </a:lnTo>
                  <a:lnTo>
                    <a:pt x="679" y="866"/>
                  </a:lnTo>
                  <a:lnTo>
                    <a:pt x="665" y="873"/>
                  </a:lnTo>
                  <a:lnTo>
                    <a:pt x="627" y="906"/>
                  </a:lnTo>
                  <a:lnTo>
                    <a:pt x="608" y="918"/>
                  </a:lnTo>
                  <a:lnTo>
                    <a:pt x="591" y="934"/>
                  </a:lnTo>
                  <a:lnTo>
                    <a:pt x="589" y="934"/>
                  </a:lnTo>
                  <a:lnTo>
                    <a:pt x="577" y="918"/>
                  </a:lnTo>
                  <a:lnTo>
                    <a:pt x="572" y="918"/>
                  </a:lnTo>
                  <a:lnTo>
                    <a:pt x="551" y="934"/>
                  </a:lnTo>
                  <a:lnTo>
                    <a:pt x="537" y="929"/>
                  </a:lnTo>
                  <a:lnTo>
                    <a:pt x="520" y="934"/>
                  </a:lnTo>
                  <a:lnTo>
                    <a:pt x="520" y="934"/>
                  </a:lnTo>
                  <a:lnTo>
                    <a:pt x="520" y="915"/>
                  </a:lnTo>
                  <a:lnTo>
                    <a:pt x="513" y="901"/>
                  </a:lnTo>
                  <a:lnTo>
                    <a:pt x="518" y="889"/>
                  </a:lnTo>
                  <a:lnTo>
                    <a:pt x="518" y="858"/>
                  </a:lnTo>
                  <a:lnTo>
                    <a:pt x="523" y="842"/>
                  </a:lnTo>
                  <a:lnTo>
                    <a:pt x="511" y="837"/>
                  </a:lnTo>
                  <a:lnTo>
                    <a:pt x="509" y="830"/>
                  </a:lnTo>
                  <a:lnTo>
                    <a:pt x="502" y="823"/>
                  </a:lnTo>
                  <a:lnTo>
                    <a:pt x="502" y="814"/>
                  </a:lnTo>
                  <a:lnTo>
                    <a:pt x="497" y="785"/>
                  </a:lnTo>
                  <a:lnTo>
                    <a:pt x="492" y="783"/>
                  </a:lnTo>
                  <a:lnTo>
                    <a:pt x="468" y="806"/>
                  </a:lnTo>
                  <a:lnTo>
                    <a:pt x="438" y="823"/>
                  </a:lnTo>
                  <a:lnTo>
                    <a:pt x="423" y="825"/>
                  </a:lnTo>
                  <a:lnTo>
                    <a:pt x="393" y="821"/>
                  </a:lnTo>
                  <a:lnTo>
                    <a:pt x="364" y="844"/>
                  </a:lnTo>
                  <a:lnTo>
                    <a:pt x="353" y="847"/>
                  </a:lnTo>
                  <a:lnTo>
                    <a:pt x="341" y="842"/>
                  </a:lnTo>
                  <a:lnTo>
                    <a:pt x="305" y="851"/>
                  </a:lnTo>
                  <a:lnTo>
                    <a:pt x="301" y="847"/>
                  </a:lnTo>
                  <a:lnTo>
                    <a:pt x="293" y="854"/>
                  </a:lnTo>
                  <a:lnTo>
                    <a:pt x="289" y="861"/>
                  </a:lnTo>
                  <a:lnTo>
                    <a:pt x="282" y="861"/>
                  </a:lnTo>
                  <a:lnTo>
                    <a:pt x="272" y="856"/>
                  </a:lnTo>
                  <a:lnTo>
                    <a:pt x="258" y="875"/>
                  </a:lnTo>
                  <a:lnTo>
                    <a:pt x="239" y="873"/>
                  </a:lnTo>
                  <a:lnTo>
                    <a:pt x="239" y="873"/>
                  </a:lnTo>
                  <a:lnTo>
                    <a:pt x="234" y="868"/>
                  </a:lnTo>
                  <a:lnTo>
                    <a:pt x="227" y="870"/>
                  </a:lnTo>
                  <a:lnTo>
                    <a:pt x="227" y="866"/>
                  </a:lnTo>
                  <a:lnTo>
                    <a:pt x="223" y="868"/>
                  </a:lnTo>
                  <a:lnTo>
                    <a:pt x="218" y="863"/>
                  </a:lnTo>
                  <a:lnTo>
                    <a:pt x="208" y="866"/>
                  </a:lnTo>
                  <a:lnTo>
                    <a:pt x="208" y="858"/>
                  </a:lnTo>
                  <a:lnTo>
                    <a:pt x="213" y="854"/>
                  </a:lnTo>
                  <a:lnTo>
                    <a:pt x="213" y="849"/>
                  </a:lnTo>
                  <a:lnTo>
                    <a:pt x="204" y="847"/>
                  </a:lnTo>
                  <a:lnTo>
                    <a:pt x="201" y="851"/>
                  </a:lnTo>
                  <a:lnTo>
                    <a:pt x="194" y="854"/>
                  </a:lnTo>
                  <a:lnTo>
                    <a:pt x="175" y="842"/>
                  </a:lnTo>
                  <a:lnTo>
                    <a:pt x="156" y="828"/>
                  </a:lnTo>
                  <a:lnTo>
                    <a:pt x="159" y="821"/>
                  </a:lnTo>
                  <a:lnTo>
                    <a:pt x="156" y="814"/>
                  </a:lnTo>
                  <a:lnTo>
                    <a:pt x="149" y="809"/>
                  </a:lnTo>
                  <a:lnTo>
                    <a:pt x="149" y="799"/>
                  </a:lnTo>
                  <a:lnTo>
                    <a:pt x="145" y="799"/>
                  </a:lnTo>
                  <a:lnTo>
                    <a:pt x="142" y="785"/>
                  </a:lnTo>
                  <a:lnTo>
                    <a:pt x="135" y="778"/>
                  </a:lnTo>
                  <a:lnTo>
                    <a:pt x="128" y="778"/>
                  </a:lnTo>
                  <a:lnTo>
                    <a:pt x="128" y="773"/>
                  </a:lnTo>
                  <a:lnTo>
                    <a:pt x="102" y="754"/>
                  </a:lnTo>
                  <a:lnTo>
                    <a:pt x="100" y="747"/>
                  </a:lnTo>
                  <a:lnTo>
                    <a:pt x="85" y="733"/>
                  </a:lnTo>
                  <a:lnTo>
                    <a:pt x="81" y="721"/>
                  </a:lnTo>
                  <a:lnTo>
                    <a:pt x="45" y="672"/>
                  </a:lnTo>
                  <a:lnTo>
                    <a:pt x="33" y="650"/>
                  </a:lnTo>
                  <a:lnTo>
                    <a:pt x="36" y="629"/>
                  </a:lnTo>
                  <a:lnTo>
                    <a:pt x="33" y="617"/>
                  </a:lnTo>
                  <a:lnTo>
                    <a:pt x="26" y="615"/>
                  </a:lnTo>
                  <a:lnTo>
                    <a:pt x="24" y="610"/>
                  </a:lnTo>
                  <a:lnTo>
                    <a:pt x="3" y="586"/>
                  </a:lnTo>
                  <a:lnTo>
                    <a:pt x="0" y="572"/>
                  </a:lnTo>
                  <a:lnTo>
                    <a:pt x="10" y="568"/>
                  </a:lnTo>
                  <a:lnTo>
                    <a:pt x="19" y="556"/>
                  </a:lnTo>
                  <a:lnTo>
                    <a:pt x="88" y="544"/>
                  </a:lnTo>
                  <a:lnTo>
                    <a:pt x="102" y="534"/>
                  </a:lnTo>
                  <a:lnTo>
                    <a:pt x="109" y="520"/>
                  </a:lnTo>
                  <a:lnTo>
                    <a:pt x="107" y="511"/>
                  </a:lnTo>
                  <a:lnTo>
                    <a:pt x="95" y="499"/>
                  </a:lnTo>
                  <a:lnTo>
                    <a:pt x="95" y="499"/>
                  </a:lnTo>
                  <a:lnTo>
                    <a:pt x="135" y="447"/>
                  </a:lnTo>
                  <a:lnTo>
                    <a:pt x="147" y="442"/>
                  </a:lnTo>
                  <a:lnTo>
                    <a:pt x="168" y="447"/>
                  </a:lnTo>
                  <a:lnTo>
                    <a:pt x="199" y="423"/>
                  </a:lnTo>
                  <a:lnTo>
                    <a:pt x="211" y="421"/>
                  </a:lnTo>
                  <a:lnTo>
                    <a:pt x="225" y="428"/>
                  </a:lnTo>
                  <a:lnTo>
                    <a:pt x="237" y="442"/>
                  </a:lnTo>
                  <a:lnTo>
                    <a:pt x="265" y="449"/>
                  </a:lnTo>
                  <a:lnTo>
                    <a:pt x="291" y="478"/>
                  </a:lnTo>
                  <a:lnTo>
                    <a:pt x="301" y="482"/>
                  </a:lnTo>
                  <a:lnTo>
                    <a:pt x="322" y="504"/>
                  </a:lnTo>
                  <a:lnTo>
                    <a:pt x="329" y="511"/>
                  </a:lnTo>
                  <a:lnTo>
                    <a:pt x="334" y="525"/>
                  </a:lnTo>
                  <a:lnTo>
                    <a:pt x="338" y="530"/>
                  </a:lnTo>
                  <a:lnTo>
                    <a:pt x="338" y="515"/>
                  </a:lnTo>
                  <a:lnTo>
                    <a:pt x="329" y="501"/>
                  </a:lnTo>
                  <a:lnTo>
                    <a:pt x="331" y="497"/>
                  </a:lnTo>
                  <a:lnTo>
                    <a:pt x="324" y="489"/>
                  </a:lnTo>
                  <a:lnTo>
                    <a:pt x="319" y="475"/>
                  </a:lnTo>
                  <a:lnTo>
                    <a:pt x="324" y="471"/>
                  </a:lnTo>
                  <a:lnTo>
                    <a:pt x="331" y="468"/>
                  </a:lnTo>
                  <a:lnTo>
                    <a:pt x="345" y="388"/>
                  </a:lnTo>
                  <a:lnTo>
                    <a:pt x="386" y="385"/>
                  </a:lnTo>
                  <a:lnTo>
                    <a:pt x="393" y="383"/>
                  </a:lnTo>
                  <a:lnTo>
                    <a:pt x="402" y="374"/>
                  </a:lnTo>
                  <a:lnTo>
                    <a:pt x="419" y="371"/>
                  </a:lnTo>
                  <a:lnTo>
                    <a:pt x="440" y="357"/>
                  </a:lnTo>
                  <a:lnTo>
                    <a:pt x="445" y="350"/>
                  </a:lnTo>
                  <a:lnTo>
                    <a:pt x="447" y="310"/>
                  </a:lnTo>
                  <a:lnTo>
                    <a:pt x="445" y="295"/>
                  </a:lnTo>
                  <a:lnTo>
                    <a:pt x="433" y="284"/>
                  </a:lnTo>
                  <a:lnTo>
                    <a:pt x="416" y="243"/>
                  </a:lnTo>
                  <a:lnTo>
                    <a:pt x="374" y="239"/>
                  </a:lnTo>
                  <a:lnTo>
                    <a:pt x="364" y="222"/>
                  </a:lnTo>
                  <a:lnTo>
                    <a:pt x="364" y="196"/>
                  </a:lnTo>
                  <a:lnTo>
                    <a:pt x="360" y="194"/>
                  </a:lnTo>
                  <a:lnTo>
                    <a:pt x="348" y="191"/>
                  </a:lnTo>
                  <a:lnTo>
                    <a:pt x="338" y="182"/>
                  </a:lnTo>
                  <a:lnTo>
                    <a:pt x="322" y="187"/>
                  </a:lnTo>
                  <a:lnTo>
                    <a:pt x="317" y="158"/>
                  </a:lnTo>
                  <a:lnTo>
                    <a:pt x="329" y="111"/>
                  </a:lnTo>
                  <a:lnTo>
                    <a:pt x="327" y="106"/>
                  </a:lnTo>
                  <a:lnTo>
                    <a:pt x="327" y="106"/>
                  </a:lnTo>
                  <a:lnTo>
                    <a:pt x="338" y="94"/>
                  </a:lnTo>
                  <a:lnTo>
                    <a:pt x="350" y="99"/>
                  </a:lnTo>
                  <a:lnTo>
                    <a:pt x="355" y="68"/>
                  </a:lnTo>
                  <a:lnTo>
                    <a:pt x="383" y="59"/>
                  </a:lnTo>
                  <a:lnTo>
                    <a:pt x="388" y="61"/>
                  </a:lnTo>
                  <a:lnTo>
                    <a:pt x="379" y="92"/>
                  </a:lnTo>
                  <a:lnTo>
                    <a:pt x="381" y="97"/>
                  </a:lnTo>
                  <a:lnTo>
                    <a:pt x="397" y="87"/>
                  </a:lnTo>
                  <a:lnTo>
                    <a:pt x="407" y="76"/>
                  </a:lnTo>
                  <a:lnTo>
                    <a:pt x="407" y="61"/>
                  </a:lnTo>
                  <a:lnTo>
                    <a:pt x="390" y="26"/>
                  </a:lnTo>
                  <a:lnTo>
                    <a:pt x="390" y="19"/>
                  </a:lnTo>
                  <a:lnTo>
                    <a:pt x="412" y="5"/>
                  </a:lnTo>
                  <a:lnTo>
                    <a:pt x="435" y="0"/>
                  </a:lnTo>
                  <a:lnTo>
                    <a:pt x="454" y="9"/>
                  </a:lnTo>
                  <a:lnTo>
                    <a:pt x="452" y="19"/>
                  </a:lnTo>
                  <a:lnTo>
                    <a:pt x="442" y="26"/>
                  </a:lnTo>
                  <a:lnTo>
                    <a:pt x="428" y="42"/>
                  </a:lnTo>
                  <a:lnTo>
                    <a:pt x="412" y="83"/>
                  </a:lnTo>
                  <a:lnTo>
                    <a:pt x="412" y="116"/>
                  </a:lnTo>
                  <a:lnTo>
                    <a:pt x="423" y="132"/>
                  </a:lnTo>
                  <a:lnTo>
                    <a:pt x="433" y="132"/>
                  </a:lnTo>
                  <a:lnTo>
                    <a:pt x="438" y="123"/>
                  </a:lnTo>
                  <a:lnTo>
                    <a:pt x="438" y="57"/>
                  </a:lnTo>
                  <a:lnTo>
                    <a:pt x="442" y="49"/>
                  </a:lnTo>
                  <a:lnTo>
                    <a:pt x="476" y="45"/>
                  </a:lnTo>
                  <a:lnTo>
                    <a:pt x="490" y="49"/>
                  </a:lnTo>
                  <a:lnTo>
                    <a:pt x="502" y="61"/>
                  </a:lnTo>
                  <a:lnTo>
                    <a:pt x="509" y="80"/>
                  </a:lnTo>
                  <a:lnTo>
                    <a:pt x="509" y="90"/>
                  </a:lnTo>
                  <a:lnTo>
                    <a:pt x="471" y="149"/>
                  </a:lnTo>
                  <a:lnTo>
                    <a:pt x="471" y="154"/>
                  </a:lnTo>
                  <a:lnTo>
                    <a:pt x="476" y="158"/>
                  </a:lnTo>
                  <a:lnTo>
                    <a:pt x="494" y="161"/>
                  </a:lnTo>
                  <a:lnTo>
                    <a:pt x="502" y="151"/>
                  </a:lnTo>
                  <a:lnTo>
                    <a:pt x="513" y="154"/>
                  </a:lnTo>
                  <a:lnTo>
                    <a:pt x="520" y="158"/>
                  </a:lnTo>
                  <a:lnTo>
                    <a:pt x="528" y="154"/>
                  </a:lnTo>
                  <a:lnTo>
                    <a:pt x="537" y="139"/>
                  </a:lnTo>
                  <a:lnTo>
                    <a:pt x="561" y="120"/>
                  </a:lnTo>
                  <a:lnTo>
                    <a:pt x="549" y="111"/>
                  </a:lnTo>
                  <a:lnTo>
                    <a:pt x="551" y="92"/>
                  </a:lnTo>
                  <a:lnTo>
                    <a:pt x="568" y="85"/>
                  </a:lnTo>
                  <a:lnTo>
                    <a:pt x="589" y="87"/>
                  </a:lnTo>
                  <a:lnTo>
                    <a:pt x="594" y="97"/>
                  </a:lnTo>
                  <a:lnTo>
                    <a:pt x="587" y="111"/>
                  </a:lnTo>
                  <a:lnTo>
                    <a:pt x="591" y="113"/>
                  </a:lnTo>
                  <a:lnTo>
                    <a:pt x="610" y="116"/>
                  </a:lnTo>
                  <a:lnTo>
                    <a:pt x="615" y="118"/>
                  </a:lnTo>
                  <a:lnTo>
                    <a:pt x="610" y="151"/>
                  </a:lnTo>
                  <a:lnTo>
                    <a:pt x="598" y="180"/>
                  </a:lnTo>
                  <a:lnTo>
                    <a:pt x="591" y="187"/>
                  </a:lnTo>
                  <a:lnTo>
                    <a:pt x="580" y="189"/>
                  </a:lnTo>
                  <a:lnTo>
                    <a:pt x="549" y="203"/>
                  </a:lnTo>
                  <a:lnTo>
                    <a:pt x="532" y="220"/>
                  </a:lnTo>
                  <a:lnTo>
                    <a:pt x="504" y="239"/>
                  </a:lnTo>
                  <a:lnTo>
                    <a:pt x="506" y="258"/>
                  </a:lnTo>
                  <a:lnTo>
                    <a:pt x="502" y="281"/>
                  </a:lnTo>
                  <a:lnTo>
                    <a:pt x="487" y="298"/>
                  </a:lnTo>
                  <a:lnTo>
                    <a:pt x="471" y="303"/>
                  </a:lnTo>
                  <a:lnTo>
                    <a:pt x="478" y="326"/>
                  </a:lnTo>
                  <a:lnTo>
                    <a:pt x="487" y="331"/>
                  </a:lnTo>
                  <a:lnTo>
                    <a:pt x="497" y="326"/>
                  </a:lnTo>
                  <a:lnTo>
                    <a:pt x="504" y="329"/>
                  </a:lnTo>
                  <a:lnTo>
                    <a:pt x="506" y="333"/>
                  </a:lnTo>
                  <a:lnTo>
                    <a:pt x="506" y="343"/>
                  </a:lnTo>
                  <a:lnTo>
                    <a:pt x="494" y="352"/>
                  </a:lnTo>
                  <a:lnTo>
                    <a:pt x="457" y="371"/>
                  </a:lnTo>
                  <a:lnTo>
                    <a:pt x="457" y="376"/>
                  </a:lnTo>
                  <a:lnTo>
                    <a:pt x="480" y="381"/>
                  </a:lnTo>
                  <a:lnTo>
                    <a:pt x="487" y="388"/>
                  </a:lnTo>
                  <a:lnTo>
                    <a:pt x="494" y="404"/>
                  </a:lnTo>
                  <a:lnTo>
                    <a:pt x="504" y="409"/>
                  </a:lnTo>
                  <a:lnTo>
                    <a:pt x="525" y="407"/>
                  </a:lnTo>
                  <a:lnTo>
                    <a:pt x="554" y="423"/>
                  </a:lnTo>
                  <a:lnTo>
                    <a:pt x="563" y="418"/>
                  </a:lnTo>
                  <a:lnTo>
                    <a:pt x="570" y="418"/>
                  </a:lnTo>
                  <a:lnTo>
                    <a:pt x="572" y="414"/>
                  </a:lnTo>
                  <a:lnTo>
                    <a:pt x="587" y="411"/>
                  </a:lnTo>
                  <a:lnTo>
                    <a:pt x="601" y="416"/>
                  </a:lnTo>
                  <a:lnTo>
                    <a:pt x="603" y="411"/>
                  </a:lnTo>
                  <a:lnTo>
                    <a:pt x="617" y="407"/>
                  </a:lnTo>
                  <a:lnTo>
                    <a:pt x="620" y="388"/>
                  </a:lnTo>
                  <a:lnTo>
                    <a:pt x="627" y="383"/>
                  </a:lnTo>
                  <a:lnTo>
                    <a:pt x="639" y="378"/>
                  </a:lnTo>
                  <a:lnTo>
                    <a:pt x="653" y="383"/>
                  </a:lnTo>
                  <a:lnTo>
                    <a:pt x="686" y="355"/>
                  </a:lnTo>
                  <a:lnTo>
                    <a:pt x="710" y="343"/>
                  </a:lnTo>
                  <a:lnTo>
                    <a:pt x="717" y="329"/>
                  </a:lnTo>
                  <a:lnTo>
                    <a:pt x="721" y="305"/>
                  </a:lnTo>
                  <a:lnTo>
                    <a:pt x="695" y="288"/>
                  </a:lnTo>
                  <a:lnTo>
                    <a:pt x="691" y="269"/>
                  </a:lnTo>
                  <a:lnTo>
                    <a:pt x="691" y="248"/>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07" name="Freeform 106"/>
            <p:cNvSpPr>
              <a:spLocks noEditPoints="1"/>
            </p:cNvSpPr>
            <p:nvPr/>
          </p:nvSpPr>
          <p:spPr bwMode="auto">
            <a:xfrm>
              <a:off x="4329" y="3085"/>
              <a:ext cx="457" cy="494"/>
            </a:xfrm>
            <a:custGeom>
              <a:avLst/>
              <a:gdLst>
                <a:gd name="T0" fmla="*/ 57 w 457"/>
                <a:gd name="T1" fmla="*/ 490 h 494"/>
                <a:gd name="T2" fmla="*/ 156 w 457"/>
                <a:gd name="T3" fmla="*/ 14 h 494"/>
                <a:gd name="T4" fmla="*/ 227 w 457"/>
                <a:gd name="T5" fmla="*/ 40 h 494"/>
                <a:gd name="T6" fmla="*/ 242 w 457"/>
                <a:gd name="T7" fmla="*/ 83 h 494"/>
                <a:gd name="T8" fmla="*/ 263 w 457"/>
                <a:gd name="T9" fmla="*/ 111 h 494"/>
                <a:gd name="T10" fmla="*/ 277 w 457"/>
                <a:gd name="T11" fmla="*/ 139 h 494"/>
                <a:gd name="T12" fmla="*/ 305 w 457"/>
                <a:gd name="T13" fmla="*/ 121 h 494"/>
                <a:gd name="T14" fmla="*/ 372 w 457"/>
                <a:gd name="T15" fmla="*/ 61 h 494"/>
                <a:gd name="T16" fmla="*/ 372 w 457"/>
                <a:gd name="T17" fmla="*/ 113 h 494"/>
                <a:gd name="T18" fmla="*/ 353 w 457"/>
                <a:gd name="T19" fmla="*/ 125 h 494"/>
                <a:gd name="T20" fmla="*/ 367 w 457"/>
                <a:gd name="T21" fmla="*/ 154 h 494"/>
                <a:gd name="T22" fmla="*/ 440 w 457"/>
                <a:gd name="T23" fmla="*/ 121 h 494"/>
                <a:gd name="T24" fmla="*/ 426 w 457"/>
                <a:gd name="T25" fmla="*/ 192 h 494"/>
                <a:gd name="T26" fmla="*/ 443 w 457"/>
                <a:gd name="T27" fmla="*/ 206 h 494"/>
                <a:gd name="T28" fmla="*/ 452 w 457"/>
                <a:gd name="T29" fmla="*/ 229 h 494"/>
                <a:gd name="T30" fmla="*/ 457 w 457"/>
                <a:gd name="T31" fmla="*/ 279 h 494"/>
                <a:gd name="T32" fmla="*/ 450 w 457"/>
                <a:gd name="T33" fmla="*/ 322 h 494"/>
                <a:gd name="T34" fmla="*/ 391 w 457"/>
                <a:gd name="T35" fmla="*/ 317 h 494"/>
                <a:gd name="T36" fmla="*/ 381 w 457"/>
                <a:gd name="T37" fmla="*/ 303 h 494"/>
                <a:gd name="T38" fmla="*/ 379 w 457"/>
                <a:gd name="T39" fmla="*/ 267 h 494"/>
                <a:gd name="T40" fmla="*/ 350 w 457"/>
                <a:gd name="T41" fmla="*/ 239 h 494"/>
                <a:gd name="T42" fmla="*/ 331 w 457"/>
                <a:gd name="T43" fmla="*/ 196 h 494"/>
                <a:gd name="T44" fmla="*/ 303 w 457"/>
                <a:gd name="T45" fmla="*/ 234 h 494"/>
                <a:gd name="T46" fmla="*/ 298 w 457"/>
                <a:gd name="T47" fmla="*/ 312 h 494"/>
                <a:gd name="T48" fmla="*/ 258 w 457"/>
                <a:gd name="T49" fmla="*/ 385 h 494"/>
                <a:gd name="T50" fmla="*/ 239 w 457"/>
                <a:gd name="T51" fmla="*/ 411 h 494"/>
                <a:gd name="T52" fmla="*/ 206 w 457"/>
                <a:gd name="T53" fmla="*/ 409 h 494"/>
                <a:gd name="T54" fmla="*/ 192 w 457"/>
                <a:gd name="T55" fmla="*/ 416 h 494"/>
                <a:gd name="T56" fmla="*/ 164 w 457"/>
                <a:gd name="T57" fmla="*/ 430 h 494"/>
                <a:gd name="T58" fmla="*/ 121 w 457"/>
                <a:gd name="T59" fmla="*/ 442 h 494"/>
                <a:gd name="T60" fmla="*/ 100 w 457"/>
                <a:gd name="T61" fmla="*/ 447 h 494"/>
                <a:gd name="T62" fmla="*/ 64 w 457"/>
                <a:gd name="T63" fmla="*/ 487 h 494"/>
                <a:gd name="T64" fmla="*/ 52 w 457"/>
                <a:gd name="T65" fmla="*/ 487 h 494"/>
                <a:gd name="T66" fmla="*/ 36 w 457"/>
                <a:gd name="T67" fmla="*/ 464 h 494"/>
                <a:gd name="T68" fmla="*/ 3 w 457"/>
                <a:gd name="T69" fmla="*/ 456 h 494"/>
                <a:gd name="T70" fmla="*/ 19 w 457"/>
                <a:gd name="T71" fmla="*/ 421 h 494"/>
                <a:gd name="T72" fmla="*/ 8 w 457"/>
                <a:gd name="T73" fmla="*/ 357 h 494"/>
                <a:gd name="T74" fmla="*/ 15 w 457"/>
                <a:gd name="T75" fmla="*/ 312 h 494"/>
                <a:gd name="T76" fmla="*/ 36 w 457"/>
                <a:gd name="T77" fmla="*/ 281 h 494"/>
                <a:gd name="T78" fmla="*/ 50 w 457"/>
                <a:gd name="T79" fmla="*/ 232 h 494"/>
                <a:gd name="T80" fmla="*/ 64 w 457"/>
                <a:gd name="T81" fmla="*/ 220 h 494"/>
                <a:gd name="T82" fmla="*/ 45 w 457"/>
                <a:gd name="T83" fmla="*/ 147 h 494"/>
                <a:gd name="T84" fmla="*/ 76 w 457"/>
                <a:gd name="T85" fmla="*/ 139 h 494"/>
                <a:gd name="T86" fmla="*/ 90 w 457"/>
                <a:gd name="T87" fmla="*/ 97 h 494"/>
                <a:gd name="T88" fmla="*/ 83 w 457"/>
                <a:gd name="T89" fmla="*/ 66 h 494"/>
                <a:gd name="T90" fmla="*/ 123 w 457"/>
                <a:gd name="T91" fmla="*/ 28 h 494"/>
                <a:gd name="T92" fmla="*/ 128 w 457"/>
                <a:gd name="T93" fmla="*/ 21 h 494"/>
                <a:gd name="T94" fmla="*/ 135 w 457"/>
                <a:gd name="T95" fmla="*/ 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7" h="494">
                  <a:moveTo>
                    <a:pt x="62" y="490"/>
                  </a:moveTo>
                  <a:lnTo>
                    <a:pt x="60" y="494"/>
                  </a:lnTo>
                  <a:lnTo>
                    <a:pt x="57" y="490"/>
                  </a:lnTo>
                  <a:lnTo>
                    <a:pt x="62" y="490"/>
                  </a:lnTo>
                  <a:close/>
                  <a:moveTo>
                    <a:pt x="147" y="0"/>
                  </a:moveTo>
                  <a:lnTo>
                    <a:pt x="156" y="14"/>
                  </a:lnTo>
                  <a:lnTo>
                    <a:pt x="182" y="28"/>
                  </a:lnTo>
                  <a:lnTo>
                    <a:pt x="225" y="35"/>
                  </a:lnTo>
                  <a:lnTo>
                    <a:pt x="227" y="40"/>
                  </a:lnTo>
                  <a:lnTo>
                    <a:pt x="232" y="42"/>
                  </a:lnTo>
                  <a:lnTo>
                    <a:pt x="246" y="73"/>
                  </a:lnTo>
                  <a:lnTo>
                    <a:pt x="242" y="83"/>
                  </a:lnTo>
                  <a:lnTo>
                    <a:pt x="253" y="95"/>
                  </a:lnTo>
                  <a:lnTo>
                    <a:pt x="256" y="106"/>
                  </a:lnTo>
                  <a:lnTo>
                    <a:pt x="263" y="111"/>
                  </a:lnTo>
                  <a:lnTo>
                    <a:pt x="265" y="125"/>
                  </a:lnTo>
                  <a:lnTo>
                    <a:pt x="265" y="149"/>
                  </a:lnTo>
                  <a:lnTo>
                    <a:pt x="277" y="139"/>
                  </a:lnTo>
                  <a:lnTo>
                    <a:pt x="277" y="118"/>
                  </a:lnTo>
                  <a:lnTo>
                    <a:pt x="298" y="128"/>
                  </a:lnTo>
                  <a:lnTo>
                    <a:pt x="305" y="121"/>
                  </a:lnTo>
                  <a:lnTo>
                    <a:pt x="310" y="85"/>
                  </a:lnTo>
                  <a:lnTo>
                    <a:pt x="346" y="73"/>
                  </a:lnTo>
                  <a:lnTo>
                    <a:pt x="372" y="61"/>
                  </a:lnTo>
                  <a:lnTo>
                    <a:pt x="379" y="61"/>
                  </a:lnTo>
                  <a:lnTo>
                    <a:pt x="381" y="73"/>
                  </a:lnTo>
                  <a:lnTo>
                    <a:pt x="372" y="113"/>
                  </a:lnTo>
                  <a:lnTo>
                    <a:pt x="365" y="116"/>
                  </a:lnTo>
                  <a:lnTo>
                    <a:pt x="355" y="121"/>
                  </a:lnTo>
                  <a:lnTo>
                    <a:pt x="353" y="125"/>
                  </a:lnTo>
                  <a:lnTo>
                    <a:pt x="362" y="142"/>
                  </a:lnTo>
                  <a:lnTo>
                    <a:pt x="362" y="151"/>
                  </a:lnTo>
                  <a:lnTo>
                    <a:pt x="367" y="154"/>
                  </a:lnTo>
                  <a:lnTo>
                    <a:pt x="369" y="151"/>
                  </a:lnTo>
                  <a:lnTo>
                    <a:pt x="386" y="128"/>
                  </a:lnTo>
                  <a:lnTo>
                    <a:pt x="440" y="121"/>
                  </a:lnTo>
                  <a:lnTo>
                    <a:pt x="443" y="137"/>
                  </a:lnTo>
                  <a:lnTo>
                    <a:pt x="426" y="177"/>
                  </a:lnTo>
                  <a:lnTo>
                    <a:pt x="426" y="192"/>
                  </a:lnTo>
                  <a:lnTo>
                    <a:pt x="426" y="192"/>
                  </a:lnTo>
                  <a:lnTo>
                    <a:pt x="435" y="208"/>
                  </a:lnTo>
                  <a:lnTo>
                    <a:pt x="443" y="206"/>
                  </a:lnTo>
                  <a:lnTo>
                    <a:pt x="447" y="210"/>
                  </a:lnTo>
                  <a:lnTo>
                    <a:pt x="447" y="210"/>
                  </a:lnTo>
                  <a:lnTo>
                    <a:pt x="452" y="229"/>
                  </a:lnTo>
                  <a:lnTo>
                    <a:pt x="447" y="234"/>
                  </a:lnTo>
                  <a:lnTo>
                    <a:pt x="447" y="244"/>
                  </a:lnTo>
                  <a:lnTo>
                    <a:pt x="457" y="279"/>
                  </a:lnTo>
                  <a:lnTo>
                    <a:pt x="457" y="319"/>
                  </a:lnTo>
                  <a:lnTo>
                    <a:pt x="457" y="319"/>
                  </a:lnTo>
                  <a:lnTo>
                    <a:pt x="450" y="322"/>
                  </a:lnTo>
                  <a:lnTo>
                    <a:pt x="424" y="341"/>
                  </a:lnTo>
                  <a:lnTo>
                    <a:pt x="400" y="333"/>
                  </a:lnTo>
                  <a:lnTo>
                    <a:pt x="391" y="317"/>
                  </a:lnTo>
                  <a:lnTo>
                    <a:pt x="381" y="310"/>
                  </a:lnTo>
                  <a:lnTo>
                    <a:pt x="381" y="310"/>
                  </a:lnTo>
                  <a:lnTo>
                    <a:pt x="381" y="303"/>
                  </a:lnTo>
                  <a:lnTo>
                    <a:pt x="383" y="286"/>
                  </a:lnTo>
                  <a:lnTo>
                    <a:pt x="381" y="272"/>
                  </a:lnTo>
                  <a:lnTo>
                    <a:pt x="379" y="267"/>
                  </a:lnTo>
                  <a:lnTo>
                    <a:pt x="374" y="270"/>
                  </a:lnTo>
                  <a:lnTo>
                    <a:pt x="372" y="255"/>
                  </a:lnTo>
                  <a:lnTo>
                    <a:pt x="350" y="239"/>
                  </a:lnTo>
                  <a:lnTo>
                    <a:pt x="348" y="225"/>
                  </a:lnTo>
                  <a:lnTo>
                    <a:pt x="331" y="206"/>
                  </a:lnTo>
                  <a:lnTo>
                    <a:pt x="331" y="196"/>
                  </a:lnTo>
                  <a:lnTo>
                    <a:pt x="329" y="194"/>
                  </a:lnTo>
                  <a:lnTo>
                    <a:pt x="308" y="215"/>
                  </a:lnTo>
                  <a:lnTo>
                    <a:pt x="303" y="234"/>
                  </a:lnTo>
                  <a:lnTo>
                    <a:pt x="272" y="260"/>
                  </a:lnTo>
                  <a:lnTo>
                    <a:pt x="275" y="270"/>
                  </a:lnTo>
                  <a:lnTo>
                    <a:pt x="298" y="312"/>
                  </a:lnTo>
                  <a:lnTo>
                    <a:pt x="298" y="312"/>
                  </a:lnTo>
                  <a:lnTo>
                    <a:pt x="261" y="371"/>
                  </a:lnTo>
                  <a:lnTo>
                    <a:pt x="258" y="385"/>
                  </a:lnTo>
                  <a:lnTo>
                    <a:pt x="242" y="402"/>
                  </a:lnTo>
                  <a:lnTo>
                    <a:pt x="239" y="411"/>
                  </a:lnTo>
                  <a:lnTo>
                    <a:pt x="239" y="411"/>
                  </a:lnTo>
                  <a:lnTo>
                    <a:pt x="232" y="411"/>
                  </a:lnTo>
                  <a:lnTo>
                    <a:pt x="225" y="414"/>
                  </a:lnTo>
                  <a:lnTo>
                    <a:pt x="206" y="409"/>
                  </a:lnTo>
                  <a:lnTo>
                    <a:pt x="197" y="397"/>
                  </a:lnTo>
                  <a:lnTo>
                    <a:pt x="190" y="400"/>
                  </a:lnTo>
                  <a:lnTo>
                    <a:pt x="192" y="416"/>
                  </a:lnTo>
                  <a:lnTo>
                    <a:pt x="175" y="419"/>
                  </a:lnTo>
                  <a:lnTo>
                    <a:pt x="173" y="433"/>
                  </a:lnTo>
                  <a:lnTo>
                    <a:pt x="164" y="430"/>
                  </a:lnTo>
                  <a:lnTo>
                    <a:pt x="156" y="435"/>
                  </a:lnTo>
                  <a:lnTo>
                    <a:pt x="154" y="440"/>
                  </a:lnTo>
                  <a:lnTo>
                    <a:pt x="121" y="442"/>
                  </a:lnTo>
                  <a:lnTo>
                    <a:pt x="112" y="438"/>
                  </a:lnTo>
                  <a:lnTo>
                    <a:pt x="102" y="442"/>
                  </a:lnTo>
                  <a:lnTo>
                    <a:pt x="100" y="447"/>
                  </a:lnTo>
                  <a:lnTo>
                    <a:pt x="107" y="461"/>
                  </a:lnTo>
                  <a:lnTo>
                    <a:pt x="83" y="466"/>
                  </a:lnTo>
                  <a:lnTo>
                    <a:pt x="64" y="487"/>
                  </a:lnTo>
                  <a:lnTo>
                    <a:pt x="62" y="485"/>
                  </a:lnTo>
                  <a:lnTo>
                    <a:pt x="60" y="487"/>
                  </a:lnTo>
                  <a:lnTo>
                    <a:pt x="52" y="487"/>
                  </a:lnTo>
                  <a:lnTo>
                    <a:pt x="52" y="492"/>
                  </a:lnTo>
                  <a:lnTo>
                    <a:pt x="38" y="473"/>
                  </a:lnTo>
                  <a:lnTo>
                    <a:pt x="36" y="464"/>
                  </a:lnTo>
                  <a:lnTo>
                    <a:pt x="22" y="459"/>
                  </a:lnTo>
                  <a:lnTo>
                    <a:pt x="10" y="461"/>
                  </a:lnTo>
                  <a:lnTo>
                    <a:pt x="3" y="456"/>
                  </a:lnTo>
                  <a:lnTo>
                    <a:pt x="19" y="438"/>
                  </a:lnTo>
                  <a:lnTo>
                    <a:pt x="22" y="433"/>
                  </a:lnTo>
                  <a:lnTo>
                    <a:pt x="19" y="421"/>
                  </a:lnTo>
                  <a:lnTo>
                    <a:pt x="3" y="414"/>
                  </a:lnTo>
                  <a:lnTo>
                    <a:pt x="0" y="397"/>
                  </a:lnTo>
                  <a:lnTo>
                    <a:pt x="8" y="357"/>
                  </a:lnTo>
                  <a:lnTo>
                    <a:pt x="17" y="341"/>
                  </a:lnTo>
                  <a:lnTo>
                    <a:pt x="15" y="312"/>
                  </a:lnTo>
                  <a:lnTo>
                    <a:pt x="15" y="312"/>
                  </a:lnTo>
                  <a:lnTo>
                    <a:pt x="19" y="307"/>
                  </a:lnTo>
                  <a:lnTo>
                    <a:pt x="22" y="298"/>
                  </a:lnTo>
                  <a:lnTo>
                    <a:pt x="36" y="281"/>
                  </a:lnTo>
                  <a:lnTo>
                    <a:pt x="45" y="258"/>
                  </a:lnTo>
                  <a:lnTo>
                    <a:pt x="43" y="248"/>
                  </a:lnTo>
                  <a:lnTo>
                    <a:pt x="50" y="232"/>
                  </a:lnTo>
                  <a:lnTo>
                    <a:pt x="55" y="227"/>
                  </a:lnTo>
                  <a:lnTo>
                    <a:pt x="62" y="225"/>
                  </a:lnTo>
                  <a:lnTo>
                    <a:pt x="64" y="220"/>
                  </a:lnTo>
                  <a:lnTo>
                    <a:pt x="60" y="170"/>
                  </a:lnTo>
                  <a:lnTo>
                    <a:pt x="55" y="165"/>
                  </a:lnTo>
                  <a:lnTo>
                    <a:pt x="45" y="147"/>
                  </a:lnTo>
                  <a:lnTo>
                    <a:pt x="60" y="149"/>
                  </a:lnTo>
                  <a:lnTo>
                    <a:pt x="74" y="144"/>
                  </a:lnTo>
                  <a:lnTo>
                    <a:pt x="76" y="139"/>
                  </a:lnTo>
                  <a:lnTo>
                    <a:pt x="78" y="118"/>
                  </a:lnTo>
                  <a:lnTo>
                    <a:pt x="90" y="104"/>
                  </a:lnTo>
                  <a:lnTo>
                    <a:pt x="90" y="97"/>
                  </a:lnTo>
                  <a:lnTo>
                    <a:pt x="83" y="90"/>
                  </a:lnTo>
                  <a:lnTo>
                    <a:pt x="83" y="66"/>
                  </a:lnTo>
                  <a:lnTo>
                    <a:pt x="83" y="66"/>
                  </a:lnTo>
                  <a:lnTo>
                    <a:pt x="107" y="64"/>
                  </a:lnTo>
                  <a:lnTo>
                    <a:pt x="126" y="45"/>
                  </a:lnTo>
                  <a:lnTo>
                    <a:pt x="123" y="28"/>
                  </a:lnTo>
                  <a:lnTo>
                    <a:pt x="119" y="19"/>
                  </a:lnTo>
                  <a:lnTo>
                    <a:pt x="119" y="16"/>
                  </a:lnTo>
                  <a:lnTo>
                    <a:pt x="128" y="21"/>
                  </a:lnTo>
                  <a:lnTo>
                    <a:pt x="135" y="21"/>
                  </a:lnTo>
                  <a:lnTo>
                    <a:pt x="133" y="14"/>
                  </a:lnTo>
                  <a:lnTo>
                    <a:pt x="135" y="7"/>
                  </a:lnTo>
                  <a:lnTo>
                    <a:pt x="147"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34" name="Freeform 133"/>
            <p:cNvSpPr>
              <a:spLocks/>
            </p:cNvSpPr>
            <p:nvPr/>
          </p:nvSpPr>
          <p:spPr bwMode="auto">
            <a:xfrm>
              <a:off x="3556" y="3071"/>
              <a:ext cx="863" cy="612"/>
            </a:xfrm>
            <a:custGeom>
              <a:avLst/>
              <a:gdLst>
                <a:gd name="T0" fmla="*/ 414 w 863"/>
                <a:gd name="T1" fmla="*/ 4 h 612"/>
                <a:gd name="T2" fmla="*/ 426 w 863"/>
                <a:gd name="T3" fmla="*/ 45 h 612"/>
                <a:gd name="T4" fmla="*/ 471 w 863"/>
                <a:gd name="T5" fmla="*/ 40 h 612"/>
                <a:gd name="T6" fmla="*/ 525 w 863"/>
                <a:gd name="T7" fmla="*/ 14 h 612"/>
                <a:gd name="T8" fmla="*/ 554 w 863"/>
                <a:gd name="T9" fmla="*/ 40 h 612"/>
                <a:gd name="T10" fmla="*/ 554 w 863"/>
                <a:gd name="T11" fmla="*/ 85 h 612"/>
                <a:gd name="T12" fmla="*/ 603 w 863"/>
                <a:gd name="T13" fmla="*/ 83 h 612"/>
                <a:gd name="T14" fmla="*/ 648 w 863"/>
                <a:gd name="T15" fmla="*/ 97 h 612"/>
                <a:gd name="T16" fmla="*/ 667 w 863"/>
                <a:gd name="T17" fmla="*/ 101 h 612"/>
                <a:gd name="T18" fmla="*/ 755 w 863"/>
                <a:gd name="T19" fmla="*/ 97 h 612"/>
                <a:gd name="T20" fmla="*/ 766 w 863"/>
                <a:gd name="T21" fmla="*/ 99 h 612"/>
                <a:gd name="T22" fmla="*/ 804 w 863"/>
                <a:gd name="T23" fmla="*/ 68 h 612"/>
                <a:gd name="T24" fmla="*/ 797 w 863"/>
                <a:gd name="T25" fmla="*/ 28 h 612"/>
                <a:gd name="T26" fmla="*/ 828 w 863"/>
                <a:gd name="T27" fmla="*/ 45 h 612"/>
                <a:gd name="T28" fmla="*/ 856 w 863"/>
                <a:gd name="T29" fmla="*/ 104 h 612"/>
                <a:gd name="T30" fmla="*/ 849 w 863"/>
                <a:gd name="T31" fmla="*/ 153 h 612"/>
                <a:gd name="T32" fmla="*/ 828 w 863"/>
                <a:gd name="T33" fmla="*/ 179 h 612"/>
                <a:gd name="T34" fmla="*/ 828 w 863"/>
                <a:gd name="T35" fmla="*/ 241 h 612"/>
                <a:gd name="T36" fmla="*/ 809 w 863"/>
                <a:gd name="T37" fmla="*/ 295 h 612"/>
                <a:gd name="T38" fmla="*/ 788 w 863"/>
                <a:gd name="T39" fmla="*/ 326 h 612"/>
                <a:gd name="T40" fmla="*/ 724 w 863"/>
                <a:gd name="T41" fmla="*/ 395 h 612"/>
                <a:gd name="T42" fmla="*/ 700 w 863"/>
                <a:gd name="T43" fmla="*/ 399 h 612"/>
                <a:gd name="T44" fmla="*/ 733 w 863"/>
                <a:gd name="T45" fmla="*/ 513 h 612"/>
                <a:gd name="T46" fmla="*/ 717 w 863"/>
                <a:gd name="T47" fmla="*/ 506 h 612"/>
                <a:gd name="T48" fmla="*/ 679 w 863"/>
                <a:gd name="T49" fmla="*/ 482 h 612"/>
                <a:gd name="T50" fmla="*/ 648 w 863"/>
                <a:gd name="T51" fmla="*/ 468 h 612"/>
                <a:gd name="T52" fmla="*/ 598 w 863"/>
                <a:gd name="T53" fmla="*/ 459 h 612"/>
                <a:gd name="T54" fmla="*/ 528 w 863"/>
                <a:gd name="T55" fmla="*/ 470 h 612"/>
                <a:gd name="T56" fmla="*/ 480 w 863"/>
                <a:gd name="T57" fmla="*/ 447 h 612"/>
                <a:gd name="T58" fmla="*/ 471 w 863"/>
                <a:gd name="T59" fmla="*/ 442 h 612"/>
                <a:gd name="T60" fmla="*/ 454 w 863"/>
                <a:gd name="T61" fmla="*/ 449 h 612"/>
                <a:gd name="T62" fmla="*/ 438 w 863"/>
                <a:gd name="T63" fmla="*/ 456 h 612"/>
                <a:gd name="T64" fmla="*/ 442 w 863"/>
                <a:gd name="T65" fmla="*/ 480 h 612"/>
                <a:gd name="T66" fmla="*/ 440 w 863"/>
                <a:gd name="T67" fmla="*/ 522 h 612"/>
                <a:gd name="T68" fmla="*/ 433 w 863"/>
                <a:gd name="T69" fmla="*/ 525 h 612"/>
                <a:gd name="T70" fmla="*/ 379 w 863"/>
                <a:gd name="T71" fmla="*/ 544 h 612"/>
                <a:gd name="T72" fmla="*/ 379 w 863"/>
                <a:gd name="T73" fmla="*/ 598 h 612"/>
                <a:gd name="T74" fmla="*/ 301 w 863"/>
                <a:gd name="T75" fmla="*/ 586 h 612"/>
                <a:gd name="T76" fmla="*/ 95 w 863"/>
                <a:gd name="T77" fmla="*/ 522 h 612"/>
                <a:gd name="T78" fmla="*/ 10 w 863"/>
                <a:gd name="T79" fmla="*/ 442 h 612"/>
                <a:gd name="T80" fmla="*/ 5 w 863"/>
                <a:gd name="T81" fmla="*/ 402 h 612"/>
                <a:gd name="T82" fmla="*/ 36 w 863"/>
                <a:gd name="T83" fmla="*/ 373 h 612"/>
                <a:gd name="T84" fmla="*/ 90 w 863"/>
                <a:gd name="T85" fmla="*/ 352 h 612"/>
                <a:gd name="T86" fmla="*/ 130 w 863"/>
                <a:gd name="T87" fmla="*/ 352 h 612"/>
                <a:gd name="T88" fmla="*/ 218 w 863"/>
                <a:gd name="T89" fmla="*/ 284 h 612"/>
                <a:gd name="T90" fmla="*/ 270 w 863"/>
                <a:gd name="T91" fmla="*/ 229 h 612"/>
                <a:gd name="T92" fmla="*/ 220 w 863"/>
                <a:gd name="T93" fmla="*/ 158 h 612"/>
                <a:gd name="T94" fmla="*/ 220 w 863"/>
                <a:gd name="T95" fmla="*/ 116 h 612"/>
                <a:gd name="T96" fmla="*/ 159 w 863"/>
                <a:gd name="T97" fmla="*/ 111 h 612"/>
                <a:gd name="T98" fmla="*/ 166 w 863"/>
                <a:gd name="T99" fmla="*/ 64 h 612"/>
                <a:gd name="T100" fmla="*/ 211 w 863"/>
                <a:gd name="T101" fmla="*/ 71 h 612"/>
                <a:gd name="T102" fmla="*/ 249 w 863"/>
                <a:gd name="T103" fmla="*/ 42 h 612"/>
                <a:gd name="T104" fmla="*/ 296 w 863"/>
                <a:gd name="T105" fmla="*/ 14 h 612"/>
                <a:gd name="T106" fmla="*/ 350 w 863"/>
                <a:gd name="T107" fmla="*/ 9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3" h="612">
                  <a:moveTo>
                    <a:pt x="398" y="0"/>
                  </a:moveTo>
                  <a:lnTo>
                    <a:pt x="405" y="0"/>
                  </a:lnTo>
                  <a:lnTo>
                    <a:pt x="409" y="4"/>
                  </a:lnTo>
                  <a:lnTo>
                    <a:pt x="414" y="4"/>
                  </a:lnTo>
                  <a:lnTo>
                    <a:pt x="419" y="9"/>
                  </a:lnTo>
                  <a:lnTo>
                    <a:pt x="416" y="14"/>
                  </a:lnTo>
                  <a:lnTo>
                    <a:pt x="421" y="40"/>
                  </a:lnTo>
                  <a:lnTo>
                    <a:pt x="426" y="45"/>
                  </a:lnTo>
                  <a:lnTo>
                    <a:pt x="433" y="45"/>
                  </a:lnTo>
                  <a:lnTo>
                    <a:pt x="445" y="38"/>
                  </a:lnTo>
                  <a:lnTo>
                    <a:pt x="450" y="42"/>
                  </a:lnTo>
                  <a:lnTo>
                    <a:pt x="471" y="40"/>
                  </a:lnTo>
                  <a:lnTo>
                    <a:pt x="480" y="45"/>
                  </a:lnTo>
                  <a:lnTo>
                    <a:pt x="499" y="16"/>
                  </a:lnTo>
                  <a:lnTo>
                    <a:pt x="518" y="12"/>
                  </a:lnTo>
                  <a:lnTo>
                    <a:pt x="525" y="14"/>
                  </a:lnTo>
                  <a:lnTo>
                    <a:pt x="537" y="12"/>
                  </a:lnTo>
                  <a:lnTo>
                    <a:pt x="549" y="19"/>
                  </a:lnTo>
                  <a:lnTo>
                    <a:pt x="561" y="38"/>
                  </a:lnTo>
                  <a:lnTo>
                    <a:pt x="554" y="40"/>
                  </a:lnTo>
                  <a:lnTo>
                    <a:pt x="544" y="35"/>
                  </a:lnTo>
                  <a:lnTo>
                    <a:pt x="549" y="49"/>
                  </a:lnTo>
                  <a:lnTo>
                    <a:pt x="549" y="80"/>
                  </a:lnTo>
                  <a:lnTo>
                    <a:pt x="554" y="85"/>
                  </a:lnTo>
                  <a:lnTo>
                    <a:pt x="577" y="87"/>
                  </a:lnTo>
                  <a:lnTo>
                    <a:pt x="594" y="94"/>
                  </a:lnTo>
                  <a:lnTo>
                    <a:pt x="606" y="90"/>
                  </a:lnTo>
                  <a:lnTo>
                    <a:pt x="603" y="83"/>
                  </a:lnTo>
                  <a:lnTo>
                    <a:pt x="610" y="78"/>
                  </a:lnTo>
                  <a:lnTo>
                    <a:pt x="622" y="80"/>
                  </a:lnTo>
                  <a:lnTo>
                    <a:pt x="643" y="75"/>
                  </a:lnTo>
                  <a:lnTo>
                    <a:pt x="648" y="97"/>
                  </a:lnTo>
                  <a:lnTo>
                    <a:pt x="646" y="101"/>
                  </a:lnTo>
                  <a:lnTo>
                    <a:pt x="648" y="104"/>
                  </a:lnTo>
                  <a:lnTo>
                    <a:pt x="653" y="99"/>
                  </a:lnTo>
                  <a:lnTo>
                    <a:pt x="667" y="101"/>
                  </a:lnTo>
                  <a:lnTo>
                    <a:pt x="691" y="111"/>
                  </a:lnTo>
                  <a:lnTo>
                    <a:pt x="724" y="111"/>
                  </a:lnTo>
                  <a:lnTo>
                    <a:pt x="736" y="101"/>
                  </a:lnTo>
                  <a:lnTo>
                    <a:pt x="755" y="97"/>
                  </a:lnTo>
                  <a:lnTo>
                    <a:pt x="759" y="99"/>
                  </a:lnTo>
                  <a:lnTo>
                    <a:pt x="757" y="113"/>
                  </a:lnTo>
                  <a:lnTo>
                    <a:pt x="762" y="113"/>
                  </a:lnTo>
                  <a:lnTo>
                    <a:pt x="766" y="99"/>
                  </a:lnTo>
                  <a:lnTo>
                    <a:pt x="773" y="92"/>
                  </a:lnTo>
                  <a:lnTo>
                    <a:pt x="792" y="90"/>
                  </a:lnTo>
                  <a:lnTo>
                    <a:pt x="804" y="78"/>
                  </a:lnTo>
                  <a:lnTo>
                    <a:pt x="804" y="68"/>
                  </a:lnTo>
                  <a:lnTo>
                    <a:pt x="799" y="68"/>
                  </a:lnTo>
                  <a:lnTo>
                    <a:pt x="804" y="52"/>
                  </a:lnTo>
                  <a:lnTo>
                    <a:pt x="802" y="40"/>
                  </a:lnTo>
                  <a:lnTo>
                    <a:pt x="797" y="28"/>
                  </a:lnTo>
                  <a:lnTo>
                    <a:pt x="802" y="19"/>
                  </a:lnTo>
                  <a:lnTo>
                    <a:pt x="802" y="19"/>
                  </a:lnTo>
                  <a:lnTo>
                    <a:pt x="816" y="28"/>
                  </a:lnTo>
                  <a:lnTo>
                    <a:pt x="828" y="45"/>
                  </a:lnTo>
                  <a:lnTo>
                    <a:pt x="825" y="52"/>
                  </a:lnTo>
                  <a:lnTo>
                    <a:pt x="856" y="80"/>
                  </a:lnTo>
                  <a:lnTo>
                    <a:pt x="856" y="80"/>
                  </a:lnTo>
                  <a:lnTo>
                    <a:pt x="856" y="104"/>
                  </a:lnTo>
                  <a:lnTo>
                    <a:pt x="863" y="111"/>
                  </a:lnTo>
                  <a:lnTo>
                    <a:pt x="863" y="118"/>
                  </a:lnTo>
                  <a:lnTo>
                    <a:pt x="851" y="135"/>
                  </a:lnTo>
                  <a:lnTo>
                    <a:pt x="849" y="153"/>
                  </a:lnTo>
                  <a:lnTo>
                    <a:pt x="847" y="158"/>
                  </a:lnTo>
                  <a:lnTo>
                    <a:pt x="833" y="163"/>
                  </a:lnTo>
                  <a:lnTo>
                    <a:pt x="818" y="161"/>
                  </a:lnTo>
                  <a:lnTo>
                    <a:pt x="828" y="179"/>
                  </a:lnTo>
                  <a:lnTo>
                    <a:pt x="833" y="184"/>
                  </a:lnTo>
                  <a:lnTo>
                    <a:pt x="837" y="234"/>
                  </a:lnTo>
                  <a:lnTo>
                    <a:pt x="835" y="239"/>
                  </a:lnTo>
                  <a:lnTo>
                    <a:pt x="828" y="241"/>
                  </a:lnTo>
                  <a:lnTo>
                    <a:pt x="823" y="246"/>
                  </a:lnTo>
                  <a:lnTo>
                    <a:pt x="816" y="262"/>
                  </a:lnTo>
                  <a:lnTo>
                    <a:pt x="818" y="272"/>
                  </a:lnTo>
                  <a:lnTo>
                    <a:pt x="809" y="295"/>
                  </a:lnTo>
                  <a:lnTo>
                    <a:pt x="795" y="312"/>
                  </a:lnTo>
                  <a:lnTo>
                    <a:pt x="792" y="324"/>
                  </a:lnTo>
                  <a:lnTo>
                    <a:pt x="788" y="326"/>
                  </a:lnTo>
                  <a:lnTo>
                    <a:pt x="788" y="326"/>
                  </a:lnTo>
                  <a:lnTo>
                    <a:pt x="766" y="340"/>
                  </a:lnTo>
                  <a:lnTo>
                    <a:pt x="755" y="364"/>
                  </a:lnTo>
                  <a:lnTo>
                    <a:pt x="747" y="369"/>
                  </a:lnTo>
                  <a:lnTo>
                    <a:pt x="724" y="395"/>
                  </a:lnTo>
                  <a:lnTo>
                    <a:pt x="719" y="381"/>
                  </a:lnTo>
                  <a:lnTo>
                    <a:pt x="714" y="381"/>
                  </a:lnTo>
                  <a:lnTo>
                    <a:pt x="705" y="388"/>
                  </a:lnTo>
                  <a:lnTo>
                    <a:pt x="700" y="399"/>
                  </a:lnTo>
                  <a:lnTo>
                    <a:pt x="712" y="437"/>
                  </a:lnTo>
                  <a:lnTo>
                    <a:pt x="714" y="468"/>
                  </a:lnTo>
                  <a:lnTo>
                    <a:pt x="740" y="504"/>
                  </a:lnTo>
                  <a:lnTo>
                    <a:pt x="733" y="513"/>
                  </a:lnTo>
                  <a:lnTo>
                    <a:pt x="726" y="513"/>
                  </a:lnTo>
                  <a:lnTo>
                    <a:pt x="724" y="504"/>
                  </a:lnTo>
                  <a:lnTo>
                    <a:pt x="719" y="501"/>
                  </a:lnTo>
                  <a:lnTo>
                    <a:pt x="717" y="506"/>
                  </a:lnTo>
                  <a:lnTo>
                    <a:pt x="703" y="496"/>
                  </a:lnTo>
                  <a:lnTo>
                    <a:pt x="698" y="489"/>
                  </a:lnTo>
                  <a:lnTo>
                    <a:pt x="684" y="487"/>
                  </a:lnTo>
                  <a:lnTo>
                    <a:pt x="679" y="482"/>
                  </a:lnTo>
                  <a:lnTo>
                    <a:pt x="665" y="492"/>
                  </a:lnTo>
                  <a:lnTo>
                    <a:pt x="660" y="492"/>
                  </a:lnTo>
                  <a:lnTo>
                    <a:pt x="658" y="482"/>
                  </a:lnTo>
                  <a:lnTo>
                    <a:pt x="648" y="468"/>
                  </a:lnTo>
                  <a:lnTo>
                    <a:pt x="636" y="466"/>
                  </a:lnTo>
                  <a:lnTo>
                    <a:pt x="622" y="466"/>
                  </a:lnTo>
                  <a:lnTo>
                    <a:pt x="603" y="463"/>
                  </a:lnTo>
                  <a:lnTo>
                    <a:pt x="598" y="459"/>
                  </a:lnTo>
                  <a:lnTo>
                    <a:pt x="582" y="456"/>
                  </a:lnTo>
                  <a:lnTo>
                    <a:pt x="563" y="461"/>
                  </a:lnTo>
                  <a:lnTo>
                    <a:pt x="561" y="466"/>
                  </a:lnTo>
                  <a:lnTo>
                    <a:pt x="528" y="470"/>
                  </a:lnTo>
                  <a:lnTo>
                    <a:pt x="509" y="461"/>
                  </a:lnTo>
                  <a:lnTo>
                    <a:pt x="497" y="444"/>
                  </a:lnTo>
                  <a:lnTo>
                    <a:pt x="487" y="444"/>
                  </a:lnTo>
                  <a:lnTo>
                    <a:pt x="480" y="447"/>
                  </a:lnTo>
                  <a:lnTo>
                    <a:pt x="480" y="452"/>
                  </a:lnTo>
                  <a:lnTo>
                    <a:pt x="476" y="449"/>
                  </a:lnTo>
                  <a:lnTo>
                    <a:pt x="471" y="452"/>
                  </a:lnTo>
                  <a:lnTo>
                    <a:pt x="471" y="442"/>
                  </a:lnTo>
                  <a:lnTo>
                    <a:pt x="461" y="447"/>
                  </a:lnTo>
                  <a:lnTo>
                    <a:pt x="464" y="449"/>
                  </a:lnTo>
                  <a:lnTo>
                    <a:pt x="459" y="456"/>
                  </a:lnTo>
                  <a:lnTo>
                    <a:pt x="454" y="449"/>
                  </a:lnTo>
                  <a:lnTo>
                    <a:pt x="450" y="449"/>
                  </a:lnTo>
                  <a:lnTo>
                    <a:pt x="450" y="454"/>
                  </a:lnTo>
                  <a:lnTo>
                    <a:pt x="445" y="454"/>
                  </a:lnTo>
                  <a:lnTo>
                    <a:pt x="438" y="456"/>
                  </a:lnTo>
                  <a:lnTo>
                    <a:pt x="442" y="463"/>
                  </a:lnTo>
                  <a:lnTo>
                    <a:pt x="438" y="463"/>
                  </a:lnTo>
                  <a:lnTo>
                    <a:pt x="435" y="468"/>
                  </a:lnTo>
                  <a:lnTo>
                    <a:pt x="442" y="480"/>
                  </a:lnTo>
                  <a:lnTo>
                    <a:pt x="435" y="489"/>
                  </a:lnTo>
                  <a:lnTo>
                    <a:pt x="442" y="504"/>
                  </a:lnTo>
                  <a:lnTo>
                    <a:pt x="442" y="515"/>
                  </a:lnTo>
                  <a:lnTo>
                    <a:pt x="440" y="522"/>
                  </a:lnTo>
                  <a:lnTo>
                    <a:pt x="457" y="522"/>
                  </a:lnTo>
                  <a:lnTo>
                    <a:pt x="457" y="525"/>
                  </a:lnTo>
                  <a:lnTo>
                    <a:pt x="447" y="530"/>
                  </a:lnTo>
                  <a:lnTo>
                    <a:pt x="433" y="525"/>
                  </a:lnTo>
                  <a:lnTo>
                    <a:pt x="426" y="532"/>
                  </a:lnTo>
                  <a:lnTo>
                    <a:pt x="412" y="539"/>
                  </a:lnTo>
                  <a:lnTo>
                    <a:pt x="402" y="537"/>
                  </a:lnTo>
                  <a:lnTo>
                    <a:pt x="379" y="544"/>
                  </a:lnTo>
                  <a:lnTo>
                    <a:pt x="372" y="551"/>
                  </a:lnTo>
                  <a:lnTo>
                    <a:pt x="369" y="586"/>
                  </a:lnTo>
                  <a:lnTo>
                    <a:pt x="379" y="598"/>
                  </a:lnTo>
                  <a:lnTo>
                    <a:pt x="379" y="598"/>
                  </a:lnTo>
                  <a:lnTo>
                    <a:pt x="381" y="605"/>
                  </a:lnTo>
                  <a:lnTo>
                    <a:pt x="367" y="612"/>
                  </a:lnTo>
                  <a:lnTo>
                    <a:pt x="341" y="598"/>
                  </a:lnTo>
                  <a:lnTo>
                    <a:pt x="301" y="586"/>
                  </a:lnTo>
                  <a:lnTo>
                    <a:pt x="227" y="570"/>
                  </a:lnTo>
                  <a:lnTo>
                    <a:pt x="178" y="546"/>
                  </a:lnTo>
                  <a:lnTo>
                    <a:pt x="142" y="541"/>
                  </a:lnTo>
                  <a:lnTo>
                    <a:pt x="95" y="522"/>
                  </a:lnTo>
                  <a:lnTo>
                    <a:pt x="90" y="525"/>
                  </a:lnTo>
                  <a:lnTo>
                    <a:pt x="55" y="504"/>
                  </a:lnTo>
                  <a:lnTo>
                    <a:pt x="38" y="463"/>
                  </a:lnTo>
                  <a:lnTo>
                    <a:pt x="10" y="442"/>
                  </a:lnTo>
                  <a:lnTo>
                    <a:pt x="15" y="435"/>
                  </a:lnTo>
                  <a:lnTo>
                    <a:pt x="0" y="416"/>
                  </a:lnTo>
                  <a:lnTo>
                    <a:pt x="0" y="416"/>
                  </a:lnTo>
                  <a:lnTo>
                    <a:pt x="5" y="402"/>
                  </a:lnTo>
                  <a:lnTo>
                    <a:pt x="24" y="390"/>
                  </a:lnTo>
                  <a:lnTo>
                    <a:pt x="24" y="373"/>
                  </a:lnTo>
                  <a:lnTo>
                    <a:pt x="26" y="371"/>
                  </a:lnTo>
                  <a:lnTo>
                    <a:pt x="36" y="373"/>
                  </a:lnTo>
                  <a:lnTo>
                    <a:pt x="59" y="352"/>
                  </a:lnTo>
                  <a:lnTo>
                    <a:pt x="59" y="352"/>
                  </a:lnTo>
                  <a:lnTo>
                    <a:pt x="76" y="347"/>
                  </a:lnTo>
                  <a:lnTo>
                    <a:pt x="90" y="352"/>
                  </a:lnTo>
                  <a:lnTo>
                    <a:pt x="111" y="336"/>
                  </a:lnTo>
                  <a:lnTo>
                    <a:pt x="116" y="336"/>
                  </a:lnTo>
                  <a:lnTo>
                    <a:pt x="128" y="352"/>
                  </a:lnTo>
                  <a:lnTo>
                    <a:pt x="130" y="352"/>
                  </a:lnTo>
                  <a:lnTo>
                    <a:pt x="147" y="336"/>
                  </a:lnTo>
                  <a:lnTo>
                    <a:pt x="166" y="324"/>
                  </a:lnTo>
                  <a:lnTo>
                    <a:pt x="204" y="291"/>
                  </a:lnTo>
                  <a:lnTo>
                    <a:pt x="218" y="284"/>
                  </a:lnTo>
                  <a:lnTo>
                    <a:pt x="239" y="288"/>
                  </a:lnTo>
                  <a:lnTo>
                    <a:pt x="249" y="267"/>
                  </a:lnTo>
                  <a:lnTo>
                    <a:pt x="270" y="243"/>
                  </a:lnTo>
                  <a:lnTo>
                    <a:pt x="270" y="229"/>
                  </a:lnTo>
                  <a:lnTo>
                    <a:pt x="263" y="222"/>
                  </a:lnTo>
                  <a:lnTo>
                    <a:pt x="232" y="222"/>
                  </a:lnTo>
                  <a:lnTo>
                    <a:pt x="237" y="198"/>
                  </a:lnTo>
                  <a:lnTo>
                    <a:pt x="220" y="158"/>
                  </a:lnTo>
                  <a:lnTo>
                    <a:pt x="227" y="151"/>
                  </a:lnTo>
                  <a:lnTo>
                    <a:pt x="232" y="144"/>
                  </a:lnTo>
                  <a:lnTo>
                    <a:pt x="225" y="123"/>
                  </a:lnTo>
                  <a:lnTo>
                    <a:pt x="220" y="116"/>
                  </a:lnTo>
                  <a:lnTo>
                    <a:pt x="189" y="109"/>
                  </a:lnTo>
                  <a:lnTo>
                    <a:pt x="168" y="106"/>
                  </a:lnTo>
                  <a:lnTo>
                    <a:pt x="163" y="111"/>
                  </a:lnTo>
                  <a:lnTo>
                    <a:pt x="159" y="111"/>
                  </a:lnTo>
                  <a:lnTo>
                    <a:pt x="154" y="101"/>
                  </a:lnTo>
                  <a:lnTo>
                    <a:pt x="163" y="87"/>
                  </a:lnTo>
                  <a:lnTo>
                    <a:pt x="163" y="66"/>
                  </a:lnTo>
                  <a:lnTo>
                    <a:pt x="166" y="64"/>
                  </a:lnTo>
                  <a:lnTo>
                    <a:pt x="175" y="66"/>
                  </a:lnTo>
                  <a:lnTo>
                    <a:pt x="178" y="54"/>
                  </a:lnTo>
                  <a:lnTo>
                    <a:pt x="201" y="59"/>
                  </a:lnTo>
                  <a:lnTo>
                    <a:pt x="211" y="71"/>
                  </a:lnTo>
                  <a:lnTo>
                    <a:pt x="215" y="71"/>
                  </a:lnTo>
                  <a:lnTo>
                    <a:pt x="218" y="64"/>
                  </a:lnTo>
                  <a:lnTo>
                    <a:pt x="246" y="56"/>
                  </a:lnTo>
                  <a:lnTo>
                    <a:pt x="249" y="42"/>
                  </a:lnTo>
                  <a:lnTo>
                    <a:pt x="256" y="40"/>
                  </a:lnTo>
                  <a:lnTo>
                    <a:pt x="267" y="28"/>
                  </a:lnTo>
                  <a:lnTo>
                    <a:pt x="277" y="30"/>
                  </a:lnTo>
                  <a:lnTo>
                    <a:pt x="296" y="14"/>
                  </a:lnTo>
                  <a:lnTo>
                    <a:pt x="305" y="12"/>
                  </a:lnTo>
                  <a:lnTo>
                    <a:pt x="322" y="12"/>
                  </a:lnTo>
                  <a:lnTo>
                    <a:pt x="334" y="7"/>
                  </a:lnTo>
                  <a:lnTo>
                    <a:pt x="350" y="9"/>
                  </a:lnTo>
                  <a:lnTo>
                    <a:pt x="372" y="0"/>
                  </a:lnTo>
                  <a:lnTo>
                    <a:pt x="398"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35" name="Freeform 134"/>
            <p:cNvSpPr>
              <a:spLocks/>
            </p:cNvSpPr>
            <p:nvPr/>
          </p:nvSpPr>
          <p:spPr bwMode="auto">
            <a:xfrm>
              <a:off x="4568" y="3395"/>
              <a:ext cx="218" cy="180"/>
            </a:xfrm>
            <a:custGeom>
              <a:avLst/>
              <a:gdLst>
                <a:gd name="T0" fmla="*/ 59 w 218"/>
                <a:gd name="T1" fmla="*/ 2 h 180"/>
                <a:gd name="T2" fmla="*/ 74 w 218"/>
                <a:gd name="T3" fmla="*/ 0 h 180"/>
                <a:gd name="T4" fmla="*/ 85 w 218"/>
                <a:gd name="T5" fmla="*/ 12 h 180"/>
                <a:gd name="T6" fmla="*/ 97 w 218"/>
                <a:gd name="T7" fmla="*/ 0 h 180"/>
                <a:gd name="T8" fmla="*/ 104 w 218"/>
                <a:gd name="T9" fmla="*/ 0 h 180"/>
                <a:gd name="T10" fmla="*/ 111 w 218"/>
                <a:gd name="T11" fmla="*/ 7 h 180"/>
                <a:gd name="T12" fmla="*/ 135 w 218"/>
                <a:gd name="T13" fmla="*/ 0 h 180"/>
                <a:gd name="T14" fmla="*/ 142 w 218"/>
                <a:gd name="T15" fmla="*/ 0 h 180"/>
                <a:gd name="T16" fmla="*/ 142 w 218"/>
                <a:gd name="T17" fmla="*/ 0 h 180"/>
                <a:gd name="T18" fmla="*/ 152 w 218"/>
                <a:gd name="T19" fmla="*/ 7 h 180"/>
                <a:gd name="T20" fmla="*/ 161 w 218"/>
                <a:gd name="T21" fmla="*/ 23 h 180"/>
                <a:gd name="T22" fmla="*/ 185 w 218"/>
                <a:gd name="T23" fmla="*/ 33 h 180"/>
                <a:gd name="T24" fmla="*/ 211 w 218"/>
                <a:gd name="T25" fmla="*/ 12 h 180"/>
                <a:gd name="T26" fmla="*/ 218 w 218"/>
                <a:gd name="T27" fmla="*/ 12 h 180"/>
                <a:gd name="T28" fmla="*/ 218 w 218"/>
                <a:gd name="T29" fmla="*/ 12 h 180"/>
                <a:gd name="T30" fmla="*/ 192 w 218"/>
                <a:gd name="T31" fmla="*/ 78 h 180"/>
                <a:gd name="T32" fmla="*/ 204 w 218"/>
                <a:gd name="T33" fmla="*/ 151 h 180"/>
                <a:gd name="T34" fmla="*/ 199 w 218"/>
                <a:gd name="T35" fmla="*/ 158 h 180"/>
                <a:gd name="T36" fmla="*/ 173 w 218"/>
                <a:gd name="T37" fmla="*/ 135 h 180"/>
                <a:gd name="T38" fmla="*/ 168 w 218"/>
                <a:gd name="T39" fmla="*/ 135 h 180"/>
                <a:gd name="T40" fmla="*/ 161 w 218"/>
                <a:gd name="T41" fmla="*/ 146 h 180"/>
                <a:gd name="T42" fmla="*/ 149 w 218"/>
                <a:gd name="T43" fmla="*/ 154 h 180"/>
                <a:gd name="T44" fmla="*/ 144 w 218"/>
                <a:gd name="T45" fmla="*/ 163 h 180"/>
                <a:gd name="T46" fmla="*/ 118 w 218"/>
                <a:gd name="T47" fmla="*/ 180 h 180"/>
                <a:gd name="T48" fmla="*/ 118 w 218"/>
                <a:gd name="T49" fmla="*/ 180 h 180"/>
                <a:gd name="T50" fmla="*/ 95 w 218"/>
                <a:gd name="T51" fmla="*/ 158 h 180"/>
                <a:gd name="T52" fmla="*/ 43 w 218"/>
                <a:gd name="T53" fmla="*/ 151 h 180"/>
                <a:gd name="T54" fmla="*/ 24 w 218"/>
                <a:gd name="T55" fmla="*/ 125 h 180"/>
                <a:gd name="T56" fmla="*/ 14 w 218"/>
                <a:gd name="T57" fmla="*/ 123 h 180"/>
                <a:gd name="T58" fmla="*/ 5 w 218"/>
                <a:gd name="T59" fmla="*/ 123 h 180"/>
                <a:gd name="T60" fmla="*/ 0 w 218"/>
                <a:gd name="T61" fmla="*/ 120 h 180"/>
                <a:gd name="T62" fmla="*/ 5 w 218"/>
                <a:gd name="T63" fmla="*/ 111 h 180"/>
                <a:gd name="T64" fmla="*/ 0 w 218"/>
                <a:gd name="T65" fmla="*/ 101 h 180"/>
                <a:gd name="T66" fmla="*/ 0 w 218"/>
                <a:gd name="T67" fmla="*/ 101 h 180"/>
                <a:gd name="T68" fmla="*/ 3 w 218"/>
                <a:gd name="T69" fmla="*/ 92 h 180"/>
                <a:gd name="T70" fmla="*/ 19 w 218"/>
                <a:gd name="T71" fmla="*/ 75 h 180"/>
                <a:gd name="T72" fmla="*/ 22 w 218"/>
                <a:gd name="T73" fmla="*/ 61 h 180"/>
                <a:gd name="T74" fmla="*/ 59 w 218"/>
                <a:gd name="T75" fmla="*/ 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180">
                  <a:moveTo>
                    <a:pt x="59" y="2"/>
                  </a:moveTo>
                  <a:lnTo>
                    <a:pt x="74" y="0"/>
                  </a:lnTo>
                  <a:lnTo>
                    <a:pt x="85" y="12"/>
                  </a:lnTo>
                  <a:lnTo>
                    <a:pt x="97" y="0"/>
                  </a:lnTo>
                  <a:lnTo>
                    <a:pt x="104" y="0"/>
                  </a:lnTo>
                  <a:lnTo>
                    <a:pt x="111" y="7"/>
                  </a:lnTo>
                  <a:lnTo>
                    <a:pt x="135" y="0"/>
                  </a:lnTo>
                  <a:lnTo>
                    <a:pt x="142" y="0"/>
                  </a:lnTo>
                  <a:lnTo>
                    <a:pt x="142" y="0"/>
                  </a:lnTo>
                  <a:lnTo>
                    <a:pt x="152" y="7"/>
                  </a:lnTo>
                  <a:lnTo>
                    <a:pt x="161" y="23"/>
                  </a:lnTo>
                  <a:lnTo>
                    <a:pt x="185" y="33"/>
                  </a:lnTo>
                  <a:lnTo>
                    <a:pt x="211" y="12"/>
                  </a:lnTo>
                  <a:lnTo>
                    <a:pt x="218" y="12"/>
                  </a:lnTo>
                  <a:lnTo>
                    <a:pt x="218" y="12"/>
                  </a:lnTo>
                  <a:lnTo>
                    <a:pt x="192" y="78"/>
                  </a:lnTo>
                  <a:lnTo>
                    <a:pt x="204" y="151"/>
                  </a:lnTo>
                  <a:lnTo>
                    <a:pt x="199" y="158"/>
                  </a:lnTo>
                  <a:lnTo>
                    <a:pt x="173" y="135"/>
                  </a:lnTo>
                  <a:lnTo>
                    <a:pt x="168" y="135"/>
                  </a:lnTo>
                  <a:lnTo>
                    <a:pt x="161" y="146"/>
                  </a:lnTo>
                  <a:lnTo>
                    <a:pt x="149" y="154"/>
                  </a:lnTo>
                  <a:lnTo>
                    <a:pt x="144" y="163"/>
                  </a:lnTo>
                  <a:lnTo>
                    <a:pt x="118" y="180"/>
                  </a:lnTo>
                  <a:lnTo>
                    <a:pt x="118" y="180"/>
                  </a:lnTo>
                  <a:lnTo>
                    <a:pt x="95" y="158"/>
                  </a:lnTo>
                  <a:lnTo>
                    <a:pt x="43" y="151"/>
                  </a:lnTo>
                  <a:lnTo>
                    <a:pt x="24" y="125"/>
                  </a:lnTo>
                  <a:lnTo>
                    <a:pt x="14" y="123"/>
                  </a:lnTo>
                  <a:lnTo>
                    <a:pt x="5" y="123"/>
                  </a:lnTo>
                  <a:lnTo>
                    <a:pt x="0" y="120"/>
                  </a:lnTo>
                  <a:lnTo>
                    <a:pt x="5" y="111"/>
                  </a:lnTo>
                  <a:lnTo>
                    <a:pt x="0" y="101"/>
                  </a:lnTo>
                  <a:lnTo>
                    <a:pt x="0" y="101"/>
                  </a:lnTo>
                  <a:lnTo>
                    <a:pt x="3" y="92"/>
                  </a:lnTo>
                  <a:lnTo>
                    <a:pt x="19" y="75"/>
                  </a:lnTo>
                  <a:lnTo>
                    <a:pt x="22" y="61"/>
                  </a:lnTo>
                  <a:lnTo>
                    <a:pt x="59"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36" name="Freeform 135"/>
            <p:cNvSpPr>
              <a:spLocks noEditPoints="1"/>
            </p:cNvSpPr>
            <p:nvPr/>
          </p:nvSpPr>
          <p:spPr bwMode="auto">
            <a:xfrm>
              <a:off x="2859" y="2392"/>
              <a:ext cx="683" cy="627"/>
            </a:xfrm>
            <a:custGeom>
              <a:avLst/>
              <a:gdLst>
                <a:gd name="T0" fmla="*/ 102 w 683"/>
                <a:gd name="T1" fmla="*/ 447 h 627"/>
                <a:gd name="T2" fmla="*/ 109 w 683"/>
                <a:gd name="T3" fmla="*/ 435 h 627"/>
                <a:gd name="T4" fmla="*/ 78 w 683"/>
                <a:gd name="T5" fmla="*/ 402 h 627"/>
                <a:gd name="T6" fmla="*/ 50 w 683"/>
                <a:gd name="T7" fmla="*/ 407 h 627"/>
                <a:gd name="T8" fmla="*/ 7 w 683"/>
                <a:gd name="T9" fmla="*/ 343 h 627"/>
                <a:gd name="T10" fmla="*/ 35 w 683"/>
                <a:gd name="T11" fmla="*/ 359 h 627"/>
                <a:gd name="T12" fmla="*/ 35 w 683"/>
                <a:gd name="T13" fmla="*/ 378 h 627"/>
                <a:gd name="T14" fmla="*/ 7 w 683"/>
                <a:gd name="T15" fmla="*/ 343 h 627"/>
                <a:gd name="T16" fmla="*/ 2 w 683"/>
                <a:gd name="T17" fmla="*/ 336 h 627"/>
                <a:gd name="T18" fmla="*/ 239 w 683"/>
                <a:gd name="T19" fmla="*/ 120 h 627"/>
                <a:gd name="T20" fmla="*/ 246 w 683"/>
                <a:gd name="T21" fmla="*/ 151 h 627"/>
                <a:gd name="T22" fmla="*/ 248 w 683"/>
                <a:gd name="T23" fmla="*/ 220 h 627"/>
                <a:gd name="T24" fmla="*/ 220 w 683"/>
                <a:gd name="T25" fmla="*/ 132 h 627"/>
                <a:gd name="T26" fmla="*/ 241 w 683"/>
                <a:gd name="T27" fmla="*/ 144 h 627"/>
                <a:gd name="T28" fmla="*/ 305 w 683"/>
                <a:gd name="T29" fmla="*/ 0 h 627"/>
                <a:gd name="T30" fmla="*/ 352 w 683"/>
                <a:gd name="T31" fmla="*/ 9 h 627"/>
                <a:gd name="T32" fmla="*/ 383 w 683"/>
                <a:gd name="T33" fmla="*/ 33 h 627"/>
                <a:gd name="T34" fmla="*/ 414 w 683"/>
                <a:gd name="T35" fmla="*/ 61 h 627"/>
                <a:gd name="T36" fmla="*/ 421 w 683"/>
                <a:gd name="T37" fmla="*/ 80 h 627"/>
                <a:gd name="T38" fmla="*/ 409 w 683"/>
                <a:gd name="T39" fmla="*/ 149 h 627"/>
                <a:gd name="T40" fmla="*/ 435 w 683"/>
                <a:gd name="T41" fmla="*/ 116 h 627"/>
                <a:gd name="T42" fmla="*/ 489 w 683"/>
                <a:gd name="T43" fmla="*/ 161 h 627"/>
                <a:gd name="T44" fmla="*/ 520 w 683"/>
                <a:gd name="T45" fmla="*/ 189 h 627"/>
                <a:gd name="T46" fmla="*/ 551 w 683"/>
                <a:gd name="T47" fmla="*/ 163 h 627"/>
                <a:gd name="T48" fmla="*/ 563 w 683"/>
                <a:gd name="T49" fmla="*/ 203 h 627"/>
                <a:gd name="T50" fmla="*/ 553 w 683"/>
                <a:gd name="T51" fmla="*/ 255 h 627"/>
                <a:gd name="T52" fmla="*/ 584 w 683"/>
                <a:gd name="T53" fmla="*/ 288 h 627"/>
                <a:gd name="T54" fmla="*/ 600 w 683"/>
                <a:gd name="T55" fmla="*/ 319 h 627"/>
                <a:gd name="T56" fmla="*/ 669 w 683"/>
                <a:gd name="T57" fmla="*/ 381 h 627"/>
                <a:gd name="T58" fmla="*/ 681 w 683"/>
                <a:gd name="T59" fmla="*/ 447 h 627"/>
                <a:gd name="T60" fmla="*/ 638 w 683"/>
                <a:gd name="T61" fmla="*/ 471 h 627"/>
                <a:gd name="T62" fmla="*/ 581 w 683"/>
                <a:gd name="T63" fmla="*/ 485 h 627"/>
                <a:gd name="T64" fmla="*/ 555 w 683"/>
                <a:gd name="T65" fmla="*/ 572 h 627"/>
                <a:gd name="T66" fmla="*/ 563 w 683"/>
                <a:gd name="T67" fmla="*/ 598 h 627"/>
                <a:gd name="T68" fmla="*/ 570 w 683"/>
                <a:gd name="T69" fmla="*/ 622 h 627"/>
                <a:gd name="T70" fmla="*/ 537 w 683"/>
                <a:gd name="T71" fmla="*/ 582 h 627"/>
                <a:gd name="T72" fmla="*/ 473 w 683"/>
                <a:gd name="T73" fmla="*/ 539 h 627"/>
                <a:gd name="T74" fmla="*/ 435 w 683"/>
                <a:gd name="T75" fmla="*/ 520 h 627"/>
                <a:gd name="T76" fmla="*/ 371 w 683"/>
                <a:gd name="T77" fmla="*/ 544 h 627"/>
                <a:gd name="T78" fmla="*/ 319 w 683"/>
                <a:gd name="T79" fmla="*/ 582 h 627"/>
                <a:gd name="T80" fmla="*/ 276 w 683"/>
                <a:gd name="T81" fmla="*/ 577 h 627"/>
                <a:gd name="T82" fmla="*/ 295 w 683"/>
                <a:gd name="T83" fmla="*/ 551 h 627"/>
                <a:gd name="T84" fmla="*/ 324 w 683"/>
                <a:gd name="T85" fmla="*/ 518 h 627"/>
                <a:gd name="T86" fmla="*/ 345 w 683"/>
                <a:gd name="T87" fmla="*/ 499 h 627"/>
                <a:gd name="T88" fmla="*/ 343 w 683"/>
                <a:gd name="T89" fmla="*/ 433 h 627"/>
                <a:gd name="T90" fmla="*/ 345 w 683"/>
                <a:gd name="T91" fmla="*/ 388 h 627"/>
                <a:gd name="T92" fmla="*/ 279 w 683"/>
                <a:gd name="T93" fmla="*/ 326 h 627"/>
                <a:gd name="T94" fmla="*/ 246 w 683"/>
                <a:gd name="T95" fmla="*/ 222 h 627"/>
                <a:gd name="T96" fmla="*/ 265 w 683"/>
                <a:gd name="T97" fmla="*/ 232 h 627"/>
                <a:gd name="T98" fmla="*/ 288 w 683"/>
                <a:gd name="T99" fmla="*/ 234 h 627"/>
                <a:gd name="T100" fmla="*/ 274 w 683"/>
                <a:gd name="T101" fmla="*/ 222 h 627"/>
                <a:gd name="T102" fmla="*/ 265 w 683"/>
                <a:gd name="T103" fmla="*/ 217 h 627"/>
                <a:gd name="T104" fmla="*/ 258 w 683"/>
                <a:gd name="T105" fmla="*/ 215 h 627"/>
                <a:gd name="T106" fmla="*/ 250 w 683"/>
                <a:gd name="T107" fmla="*/ 196 h 627"/>
                <a:gd name="T108" fmla="*/ 248 w 683"/>
                <a:gd name="T109" fmla="*/ 151 h 627"/>
                <a:gd name="T110" fmla="*/ 239 w 683"/>
                <a:gd name="T111" fmla="*/ 120 h 627"/>
                <a:gd name="T112" fmla="*/ 262 w 683"/>
                <a:gd name="T113" fmla="*/ 130 h 627"/>
                <a:gd name="T114" fmla="*/ 295 w 683"/>
                <a:gd name="T115" fmla="*/ 109 h 627"/>
                <a:gd name="T116" fmla="*/ 276 w 683"/>
                <a:gd name="T117" fmla="*/ 80 h 627"/>
                <a:gd name="T118" fmla="*/ 293 w 683"/>
                <a:gd name="T119" fmla="*/ 3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83" h="627">
                  <a:moveTo>
                    <a:pt x="109" y="435"/>
                  </a:moveTo>
                  <a:lnTo>
                    <a:pt x="111" y="442"/>
                  </a:lnTo>
                  <a:lnTo>
                    <a:pt x="102" y="447"/>
                  </a:lnTo>
                  <a:lnTo>
                    <a:pt x="99" y="440"/>
                  </a:lnTo>
                  <a:lnTo>
                    <a:pt x="102" y="435"/>
                  </a:lnTo>
                  <a:lnTo>
                    <a:pt x="109" y="435"/>
                  </a:lnTo>
                  <a:close/>
                  <a:moveTo>
                    <a:pt x="59" y="392"/>
                  </a:moveTo>
                  <a:lnTo>
                    <a:pt x="73" y="397"/>
                  </a:lnTo>
                  <a:lnTo>
                    <a:pt x="78" y="402"/>
                  </a:lnTo>
                  <a:lnTo>
                    <a:pt x="73" y="407"/>
                  </a:lnTo>
                  <a:lnTo>
                    <a:pt x="71" y="414"/>
                  </a:lnTo>
                  <a:lnTo>
                    <a:pt x="50" y="407"/>
                  </a:lnTo>
                  <a:lnTo>
                    <a:pt x="47" y="400"/>
                  </a:lnTo>
                  <a:lnTo>
                    <a:pt x="59" y="392"/>
                  </a:lnTo>
                  <a:close/>
                  <a:moveTo>
                    <a:pt x="7" y="343"/>
                  </a:moveTo>
                  <a:lnTo>
                    <a:pt x="33" y="350"/>
                  </a:lnTo>
                  <a:lnTo>
                    <a:pt x="38" y="355"/>
                  </a:lnTo>
                  <a:lnTo>
                    <a:pt x="35" y="359"/>
                  </a:lnTo>
                  <a:lnTo>
                    <a:pt x="42" y="366"/>
                  </a:lnTo>
                  <a:lnTo>
                    <a:pt x="42" y="376"/>
                  </a:lnTo>
                  <a:lnTo>
                    <a:pt x="35" y="378"/>
                  </a:lnTo>
                  <a:lnTo>
                    <a:pt x="14" y="366"/>
                  </a:lnTo>
                  <a:lnTo>
                    <a:pt x="9" y="355"/>
                  </a:lnTo>
                  <a:lnTo>
                    <a:pt x="7" y="343"/>
                  </a:lnTo>
                  <a:close/>
                  <a:moveTo>
                    <a:pt x="5" y="324"/>
                  </a:moveTo>
                  <a:lnTo>
                    <a:pt x="7" y="333"/>
                  </a:lnTo>
                  <a:lnTo>
                    <a:pt x="2" y="336"/>
                  </a:lnTo>
                  <a:lnTo>
                    <a:pt x="0" y="326"/>
                  </a:lnTo>
                  <a:lnTo>
                    <a:pt x="5" y="324"/>
                  </a:lnTo>
                  <a:close/>
                  <a:moveTo>
                    <a:pt x="239" y="120"/>
                  </a:moveTo>
                  <a:lnTo>
                    <a:pt x="243" y="135"/>
                  </a:lnTo>
                  <a:lnTo>
                    <a:pt x="241" y="146"/>
                  </a:lnTo>
                  <a:lnTo>
                    <a:pt x="246" y="151"/>
                  </a:lnTo>
                  <a:lnTo>
                    <a:pt x="246" y="158"/>
                  </a:lnTo>
                  <a:lnTo>
                    <a:pt x="253" y="217"/>
                  </a:lnTo>
                  <a:lnTo>
                    <a:pt x="248" y="220"/>
                  </a:lnTo>
                  <a:lnTo>
                    <a:pt x="246" y="215"/>
                  </a:lnTo>
                  <a:lnTo>
                    <a:pt x="239" y="175"/>
                  </a:lnTo>
                  <a:lnTo>
                    <a:pt x="220" y="132"/>
                  </a:lnTo>
                  <a:lnTo>
                    <a:pt x="224" y="130"/>
                  </a:lnTo>
                  <a:lnTo>
                    <a:pt x="234" y="146"/>
                  </a:lnTo>
                  <a:lnTo>
                    <a:pt x="241" y="144"/>
                  </a:lnTo>
                  <a:lnTo>
                    <a:pt x="234" y="125"/>
                  </a:lnTo>
                  <a:lnTo>
                    <a:pt x="239" y="120"/>
                  </a:lnTo>
                  <a:close/>
                  <a:moveTo>
                    <a:pt x="305" y="0"/>
                  </a:moveTo>
                  <a:lnTo>
                    <a:pt x="326" y="26"/>
                  </a:lnTo>
                  <a:lnTo>
                    <a:pt x="343" y="21"/>
                  </a:lnTo>
                  <a:lnTo>
                    <a:pt x="352" y="9"/>
                  </a:lnTo>
                  <a:lnTo>
                    <a:pt x="357" y="9"/>
                  </a:lnTo>
                  <a:lnTo>
                    <a:pt x="371" y="26"/>
                  </a:lnTo>
                  <a:lnTo>
                    <a:pt x="383" y="33"/>
                  </a:lnTo>
                  <a:lnTo>
                    <a:pt x="402" y="33"/>
                  </a:lnTo>
                  <a:lnTo>
                    <a:pt x="409" y="57"/>
                  </a:lnTo>
                  <a:lnTo>
                    <a:pt x="414" y="61"/>
                  </a:lnTo>
                  <a:lnTo>
                    <a:pt x="423" y="59"/>
                  </a:lnTo>
                  <a:lnTo>
                    <a:pt x="425" y="71"/>
                  </a:lnTo>
                  <a:lnTo>
                    <a:pt x="421" y="80"/>
                  </a:lnTo>
                  <a:lnTo>
                    <a:pt x="404" y="87"/>
                  </a:lnTo>
                  <a:lnTo>
                    <a:pt x="388" y="104"/>
                  </a:lnTo>
                  <a:lnTo>
                    <a:pt x="409" y="149"/>
                  </a:lnTo>
                  <a:lnTo>
                    <a:pt x="416" y="149"/>
                  </a:lnTo>
                  <a:lnTo>
                    <a:pt x="423" y="142"/>
                  </a:lnTo>
                  <a:lnTo>
                    <a:pt x="435" y="116"/>
                  </a:lnTo>
                  <a:lnTo>
                    <a:pt x="449" y="132"/>
                  </a:lnTo>
                  <a:lnTo>
                    <a:pt x="466" y="137"/>
                  </a:lnTo>
                  <a:lnTo>
                    <a:pt x="489" y="161"/>
                  </a:lnTo>
                  <a:lnTo>
                    <a:pt x="496" y="180"/>
                  </a:lnTo>
                  <a:lnTo>
                    <a:pt x="515" y="189"/>
                  </a:lnTo>
                  <a:lnTo>
                    <a:pt x="520" y="189"/>
                  </a:lnTo>
                  <a:lnTo>
                    <a:pt x="522" y="177"/>
                  </a:lnTo>
                  <a:lnTo>
                    <a:pt x="551" y="163"/>
                  </a:lnTo>
                  <a:lnTo>
                    <a:pt x="551" y="163"/>
                  </a:lnTo>
                  <a:lnTo>
                    <a:pt x="553" y="191"/>
                  </a:lnTo>
                  <a:lnTo>
                    <a:pt x="555" y="199"/>
                  </a:lnTo>
                  <a:lnTo>
                    <a:pt x="563" y="203"/>
                  </a:lnTo>
                  <a:lnTo>
                    <a:pt x="563" y="203"/>
                  </a:lnTo>
                  <a:lnTo>
                    <a:pt x="565" y="208"/>
                  </a:lnTo>
                  <a:lnTo>
                    <a:pt x="553" y="255"/>
                  </a:lnTo>
                  <a:lnTo>
                    <a:pt x="558" y="284"/>
                  </a:lnTo>
                  <a:lnTo>
                    <a:pt x="574" y="279"/>
                  </a:lnTo>
                  <a:lnTo>
                    <a:pt x="584" y="288"/>
                  </a:lnTo>
                  <a:lnTo>
                    <a:pt x="596" y="291"/>
                  </a:lnTo>
                  <a:lnTo>
                    <a:pt x="600" y="293"/>
                  </a:lnTo>
                  <a:lnTo>
                    <a:pt x="600" y="319"/>
                  </a:lnTo>
                  <a:lnTo>
                    <a:pt x="610" y="336"/>
                  </a:lnTo>
                  <a:lnTo>
                    <a:pt x="652" y="340"/>
                  </a:lnTo>
                  <a:lnTo>
                    <a:pt x="669" y="381"/>
                  </a:lnTo>
                  <a:lnTo>
                    <a:pt x="681" y="392"/>
                  </a:lnTo>
                  <a:lnTo>
                    <a:pt x="683" y="407"/>
                  </a:lnTo>
                  <a:lnTo>
                    <a:pt x="681" y="447"/>
                  </a:lnTo>
                  <a:lnTo>
                    <a:pt x="676" y="454"/>
                  </a:lnTo>
                  <a:lnTo>
                    <a:pt x="655" y="468"/>
                  </a:lnTo>
                  <a:lnTo>
                    <a:pt x="638" y="471"/>
                  </a:lnTo>
                  <a:lnTo>
                    <a:pt x="629" y="480"/>
                  </a:lnTo>
                  <a:lnTo>
                    <a:pt x="619" y="482"/>
                  </a:lnTo>
                  <a:lnTo>
                    <a:pt x="581" y="485"/>
                  </a:lnTo>
                  <a:lnTo>
                    <a:pt x="567" y="565"/>
                  </a:lnTo>
                  <a:lnTo>
                    <a:pt x="560" y="568"/>
                  </a:lnTo>
                  <a:lnTo>
                    <a:pt x="555" y="572"/>
                  </a:lnTo>
                  <a:lnTo>
                    <a:pt x="560" y="589"/>
                  </a:lnTo>
                  <a:lnTo>
                    <a:pt x="567" y="596"/>
                  </a:lnTo>
                  <a:lnTo>
                    <a:pt x="563" y="598"/>
                  </a:lnTo>
                  <a:lnTo>
                    <a:pt x="574" y="612"/>
                  </a:lnTo>
                  <a:lnTo>
                    <a:pt x="574" y="627"/>
                  </a:lnTo>
                  <a:lnTo>
                    <a:pt x="570" y="622"/>
                  </a:lnTo>
                  <a:lnTo>
                    <a:pt x="565" y="608"/>
                  </a:lnTo>
                  <a:lnTo>
                    <a:pt x="558" y="601"/>
                  </a:lnTo>
                  <a:lnTo>
                    <a:pt x="537" y="582"/>
                  </a:lnTo>
                  <a:lnTo>
                    <a:pt x="527" y="575"/>
                  </a:lnTo>
                  <a:lnTo>
                    <a:pt x="501" y="546"/>
                  </a:lnTo>
                  <a:lnTo>
                    <a:pt x="473" y="539"/>
                  </a:lnTo>
                  <a:lnTo>
                    <a:pt x="461" y="525"/>
                  </a:lnTo>
                  <a:lnTo>
                    <a:pt x="447" y="518"/>
                  </a:lnTo>
                  <a:lnTo>
                    <a:pt x="435" y="520"/>
                  </a:lnTo>
                  <a:lnTo>
                    <a:pt x="404" y="544"/>
                  </a:lnTo>
                  <a:lnTo>
                    <a:pt x="383" y="539"/>
                  </a:lnTo>
                  <a:lnTo>
                    <a:pt x="371" y="544"/>
                  </a:lnTo>
                  <a:lnTo>
                    <a:pt x="328" y="598"/>
                  </a:lnTo>
                  <a:lnTo>
                    <a:pt x="328" y="598"/>
                  </a:lnTo>
                  <a:lnTo>
                    <a:pt x="319" y="582"/>
                  </a:lnTo>
                  <a:lnTo>
                    <a:pt x="314" y="579"/>
                  </a:lnTo>
                  <a:lnTo>
                    <a:pt x="305" y="586"/>
                  </a:lnTo>
                  <a:lnTo>
                    <a:pt x="276" y="577"/>
                  </a:lnTo>
                  <a:lnTo>
                    <a:pt x="284" y="572"/>
                  </a:lnTo>
                  <a:lnTo>
                    <a:pt x="293" y="551"/>
                  </a:lnTo>
                  <a:lnTo>
                    <a:pt x="295" y="551"/>
                  </a:lnTo>
                  <a:lnTo>
                    <a:pt x="305" y="537"/>
                  </a:lnTo>
                  <a:lnTo>
                    <a:pt x="317" y="530"/>
                  </a:lnTo>
                  <a:lnTo>
                    <a:pt x="324" y="518"/>
                  </a:lnTo>
                  <a:lnTo>
                    <a:pt x="326" y="511"/>
                  </a:lnTo>
                  <a:lnTo>
                    <a:pt x="336" y="513"/>
                  </a:lnTo>
                  <a:lnTo>
                    <a:pt x="345" y="499"/>
                  </a:lnTo>
                  <a:lnTo>
                    <a:pt x="343" y="489"/>
                  </a:lnTo>
                  <a:lnTo>
                    <a:pt x="347" y="459"/>
                  </a:lnTo>
                  <a:lnTo>
                    <a:pt x="343" y="433"/>
                  </a:lnTo>
                  <a:lnTo>
                    <a:pt x="355" y="407"/>
                  </a:lnTo>
                  <a:lnTo>
                    <a:pt x="352" y="395"/>
                  </a:lnTo>
                  <a:lnTo>
                    <a:pt x="345" y="388"/>
                  </a:lnTo>
                  <a:lnTo>
                    <a:pt x="338" y="390"/>
                  </a:lnTo>
                  <a:lnTo>
                    <a:pt x="293" y="359"/>
                  </a:lnTo>
                  <a:lnTo>
                    <a:pt x="279" y="326"/>
                  </a:lnTo>
                  <a:lnTo>
                    <a:pt x="250" y="279"/>
                  </a:lnTo>
                  <a:lnTo>
                    <a:pt x="246" y="253"/>
                  </a:lnTo>
                  <a:lnTo>
                    <a:pt x="246" y="222"/>
                  </a:lnTo>
                  <a:lnTo>
                    <a:pt x="253" y="220"/>
                  </a:lnTo>
                  <a:lnTo>
                    <a:pt x="258" y="232"/>
                  </a:lnTo>
                  <a:lnTo>
                    <a:pt x="265" y="232"/>
                  </a:lnTo>
                  <a:lnTo>
                    <a:pt x="267" y="239"/>
                  </a:lnTo>
                  <a:lnTo>
                    <a:pt x="286" y="248"/>
                  </a:lnTo>
                  <a:lnTo>
                    <a:pt x="288" y="234"/>
                  </a:lnTo>
                  <a:lnTo>
                    <a:pt x="279" y="227"/>
                  </a:lnTo>
                  <a:lnTo>
                    <a:pt x="276" y="229"/>
                  </a:lnTo>
                  <a:lnTo>
                    <a:pt x="274" y="222"/>
                  </a:lnTo>
                  <a:lnTo>
                    <a:pt x="265" y="227"/>
                  </a:lnTo>
                  <a:lnTo>
                    <a:pt x="262" y="220"/>
                  </a:lnTo>
                  <a:lnTo>
                    <a:pt x="265" y="217"/>
                  </a:lnTo>
                  <a:lnTo>
                    <a:pt x="265" y="210"/>
                  </a:lnTo>
                  <a:lnTo>
                    <a:pt x="260" y="210"/>
                  </a:lnTo>
                  <a:lnTo>
                    <a:pt x="258" y="215"/>
                  </a:lnTo>
                  <a:lnTo>
                    <a:pt x="255" y="213"/>
                  </a:lnTo>
                  <a:lnTo>
                    <a:pt x="255" y="206"/>
                  </a:lnTo>
                  <a:lnTo>
                    <a:pt x="250" y="196"/>
                  </a:lnTo>
                  <a:lnTo>
                    <a:pt x="248" y="163"/>
                  </a:lnTo>
                  <a:lnTo>
                    <a:pt x="246" y="158"/>
                  </a:lnTo>
                  <a:lnTo>
                    <a:pt x="248" y="151"/>
                  </a:lnTo>
                  <a:lnTo>
                    <a:pt x="241" y="146"/>
                  </a:lnTo>
                  <a:lnTo>
                    <a:pt x="243" y="139"/>
                  </a:lnTo>
                  <a:lnTo>
                    <a:pt x="239" y="120"/>
                  </a:lnTo>
                  <a:lnTo>
                    <a:pt x="241" y="118"/>
                  </a:lnTo>
                  <a:lnTo>
                    <a:pt x="241" y="118"/>
                  </a:lnTo>
                  <a:lnTo>
                    <a:pt x="262" y="130"/>
                  </a:lnTo>
                  <a:lnTo>
                    <a:pt x="293" y="137"/>
                  </a:lnTo>
                  <a:lnTo>
                    <a:pt x="298" y="128"/>
                  </a:lnTo>
                  <a:lnTo>
                    <a:pt x="295" y="109"/>
                  </a:lnTo>
                  <a:lnTo>
                    <a:pt x="291" y="104"/>
                  </a:lnTo>
                  <a:lnTo>
                    <a:pt x="291" y="92"/>
                  </a:lnTo>
                  <a:lnTo>
                    <a:pt x="276" y="80"/>
                  </a:lnTo>
                  <a:lnTo>
                    <a:pt x="272" y="68"/>
                  </a:lnTo>
                  <a:lnTo>
                    <a:pt x="276" y="59"/>
                  </a:lnTo>
                  <a:lnTo>
                    <a:pt x="293" y="38"/>
                  </a:lnTo>
                  <a:lnTo>
                    <a:pt x="298" y="7"/>
                  </a:lnTo>
                  <a:lnTo>
                    <a:pt x="305"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37" name="Freeform 136"/>
            <p:cNvSpPr>
              <a:spLocks/>
            </p:cNvSpPr>
            <p:nvPr/>
          </p:nvSpPr>
          <p:spPr bwMode="auto">
            <a:xfrm>
              <a:off x="4145" y="1159"/>
              <a:ext cx="674" cy="1200"/>
            </a:xfrm>
            <a:custGeom>
              <a:avLst/>
              <a:gdLst>
                <a:gd name="T0" fmla="*/ 317 w 674"/>
                <a:gd name="T1" fmla="*/ 55 h 1200"/>
                <a:gd name="T2" fmla="*/ 317 w 674"/>
                <a:gd name="T3" fmla="*/ 83 h 1200"/>
                <a:gd name="T4" fmla="*/ 357 w 674"/>
                <a:gd name="T5" fmla="*/ 114 h 1200"/>
                <a:gd name="T6" fmla="*/ 371 w 674"/>
                <a:gd name="T7" fmla="*/ 192 h 1200"/>
                <a:gd name="T8" fmla="*/ 362 w 674"/>
                <a:gd name="T9" fmla="*/ 239 h 1200"/>
                <a:gd name="T10" fmla="*/ 374 w 674"/>
                <a:gd name="T11" fmla="*/ 294 h 1200"/>
                <a:gd name="T12" fmla="*/ 404 w 674"/>
                <a:gd name="T13" fmla="*/ 320 h 1200"/>
                <a:gd name="T14" fmla="*/ 463 w 674"/>
                <a:gd name="T15" fmla="*/ 384 h 1200"/>
                <a:gd name="T16" fmla="*/ 487 w 674"/>
                <a:gd name="T17" fmla="*/ 403 h 1200"/>
                <a:gd name="T18" fmla="*/ 499 w 674"/>
                <a:gd name="T19" fmla="*/ 429 h 1200"/>
                <a:gd name="T20" fmla="*/ 532 w 674"/>
                <a:gd name="T21" fmla="*/ 447 h 1200"/>
                <a:gd name="T22" fmla="*/ 584 w 674"/>
                <a:gd name="T23" fmla="*/ 464 h 1200"/>
                <a:gd name="T24" fmla="*/ 634 w 674"/>
                <a:gd name="T25" fmla="*/ 478 h 1200"/>
                <a:gd name="T26" fmla="*/ 641 w 674"/>
                <a:gd name="T27" fmla="*/ 540 h 1200"/>
                <a:gd name="T28" fmla="*/ 650 w 674"/>
                <a:gd name="T29" fmla="*/ 592 h 1200"/>
                <a:gd name="T30" fmla="*/ 657 w 674"/>
                <a:gd name="T31" fmla="*/ 620 h 1200"/>
                <a:gd name="T32" fmla="*/ 622 w 674"/>
                <a:gd name="T33" fmla="*/ 653 h 1200"/>
                <a:gd name="T34" fmla="*/ 553 w 674"/>
                <a:gd name="T35" fmla="*/ 701 h 1200"/>
                <a:gd name="T36" fmla="*/ 504 w 674"/>
                <a:gd name="T37" fmla="*/ 705 h 1200"/>
                <a:gd name="T38" fmla="*/ 501 w 674"/>
                <a:gd name="T39" fmla="*/ 738 h 1200"/>
                <a:gd name="T40" fmla="*/ 475 w 674"/>
                <a:gd name="T41" fmla="*/ 776 h 1200"/>
                <a:gd name="T42" fmla="*/ 454 w 674"/>
                <a:gd name="T43" fmla="*/ 779 h 1200"/>
                <a:gd name="T44" fmla="*/ 404 w 674"/>
                <a:gd name="T45" fmla="*/ 817 h 1200"/>
                <a:gd name="T46" fmla="*/ 352 w 674"/>
                <a:gd name="T47" fmla="*/ 864 h 1200"/>
                <a:gd name="T48" fmla="*/ 390 w 674"/>
                <a:gd name="T49" fmla="*/ 973 h 1200"/>
                <a:gd name="T50" fmla="*/ 402 w 674"/>
                <a:gd name="T51" fmla="*/ 1032 h 1200"/>
                <a:gd name="T52" fmla="*/ 374 w 674"/>
                <a:gd name="T53" fmla="*/ 1058 h 1200"/>
                <a:gd name="T54" fmla="*/ 307 w 674"/>
                <a:gd name="T55" fmla="*/ 1105 h 1200"/>
                <a:gd name="T56" fmla="*/ 277 w 674"/>
                <a:gd name="T57" fmla="*/ 1155 h 1200"/>
                <a:gd name="T58" fmla="*/ 270 w 674"/>
                <a:gd name="T59" fmla="*/ 1181 h 1200"/>
                <a:gd name="T60" fmla="*/ 184 w 674"/>
                <a:gd name="T61" fmla="*/ 1181 h 1200"/>
                <a:gd name="T62" fmla="*/ 182 w 674"/>
                <a:gd name="T63" fmla="*/ 1060 h 1200"/>
                <a:gd name="T64" fmla="*/ 166 w 674"/>
                <a:gd name="T65" fmla="*/ 975 h 1200"/>
                <a:gd name="T66" fmla="*/ 125 w 674"/>
                <a:gd name="T67" fmla="*/ 909 h 1200"/>
                <a:gd name="T68" fmla="*/ 135 w 674"/>
                <a:gd name="T69" fmla="*/ 873 h 1200"/>
                <a:gd name="T70" fmla="*/ 95 w 674"/>
                <a:gd name="T71" fmla="*/ 850 h 1200"/>
                <a:gd name="T72" fmla="*/ 104 w 674"/>
                <a:gd name="T73" fmla="*/ 802 h 1200"/>
                <a:gd name="T74" fmla="*/ 90 w 674"/>
                <a:gd name="T75" fmla="*/ 755 h 1200"/>
                <a:gd name="T76" fmla="*/ 116 w 674"/>
                <a:gd name="T77" fmla="*/ 727 h 1200"/>
                <a:gd name="T78" fmla="*/ 137 w 674"/>
                <a:gd name="T79" fmla="*/ 656 h 1200"/>
                <a:gd name="T80" fmla="*/ 208 w 674"/>
                <a:gd name="T81" fmla="*/ 677 h 1200"/>
                <a:gd name="T82" fmla="*/ 236 w 674"/>
                <a:gd name="T83" fmla="*/ 656 h 1200"/>
                <a:gd name="T84" fmla="*/ 187 w 674"/>
                <a:gd name="T85" fmla="*/ 630 h 1200"/>
                <a:gd name="T86" fmla="*/ 147 w 674"/>
                <a:gd name="T87" fmla="*/ 563 h 1200"/>
                <a:gd name="T88" fmla="*/ 106 w 674"/>
                <a:gd name="T89" fmla="*/ 552 h 1200"/>
                <a:gd name="T90" fmla="*/ 102 w 674"/>
                <a:gd name="T91" fmla="*/ 478 h 1200"/>
                <a:gd name="T92" fmla="*/ 45 w 674"/>
                <a:gd name="T93" fmla="*/ 417 h 1200"/>
                <a:gd name="T94" fmla="*/ 33 w 674"/>
                <a:gd name="T95" fmla="*/ 310 h 1200"/>
                <a:gd name="T96" fmla="*/ 130 w 674"/>
                <a:gd name="T97" fmla="*/ 284 h 1200"/>
                <a:gd name="T98" fmla="*/ 154 w 674"/>
                <a:gd name="T99" fmla="*/ 187 h 1200"/>
                <a:gd name="T100" fmla="*/ 116 w 674"/>
                <a:gd name="T101" fmla="*/ 201 h 1200"/>
                <a:gd name="T102" fmla="*/ 116 w 674"/>
                <a:gd name="T103" fmla="*/ 112 h 1200"/>
                <a:gd name="T104" fmla="*/ 175 w 674"/>
                <a:gd name="T105" fmla="*/ 105 h 1200"/>
                <a:gd name="T106" fmla="*/ 196 w 674"/>
                <a:gd name="T107" fmla="*/ 29 h 1200"/>
                <a:gd name="T108" fmla="*/ 312 w 674"/>
                <a:gd name="T109" fmla="*/ 15 h 1200"/>
                <a:gd name="T110" fmla="*/ 333 w 674"/>
                <a:gd name="T111" fmla="*/ 3 h 1200"/>
                <a:gd name="T112" fmla="*/ 362 w 674"/>
                <a:gd name="T113" fmla="*/ 29 h 1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4" h="1200">
                  <a:moveTo>
                    <a:pt x="362" y="29"/>
                  </a:moveTo>
                  <a:lnTo>
                    <a:pt x="357" y="31"/>
                  </a:lnTo>
                  <a:lnTo>
                    <a:pt x="343" y="48"/>
                  </a:lnTo>
                  <a:lnTo>
                    <a:pt x="317" y="55"/>
                  </a:lnTo>
                  <a:lnTo>
                    <a:pt x="312" y="62"/>
                  </a:lnTo>
                  <a:lnTo>
                    <a:pt x="314" y="69"/>
                  </a:lnTo>
                  <a:lnTo>
                    <a:pt x="312" y="78"/>
                  </a:lnTo>
                  <a:lnTo>
                    <a:pt x="317" y="83"/>
                  </a:lnTo>
                  <a:lnTo>
                    <a:pt x="355" y="86"/>
                  </a:lnTo>
                  <a:lnTo>
                    <a:pt x="355" y="93"/>
                  </a:lnTo>
                  <a:lnTo>
                    <a:pt x="343" y="107"/>
                  </a:lnTo>
                  <a:lnTo>
                    <a:pt x="357" y="114"/>
                  </a:lnTo>
                  <a:lnTo>
                    <a:pt x="355" y="138"/>
                  </a:lnTo>
                  <a:lnTo>
                    <a:pt x="357" y="152"/>
                  </a:lnTo>
                  <a:lnTo>
                    <a:pt x="366" y="161"/>
                  </a:lnTo>
                  <a:lnTo>
                    <a:pt x="371" y="192"/>
                  </a:lnTo>
                  <a:lnTo>
                    <a:pt x="355" y="206"/>
                  </a:lnTo>
                  <a:lnTo>
                    <a:pt x="348" y="228"/>
                  </a:lnTo>
                  <a:lnTo>
                    <a:pt x="350" y="239"/>
                  </a:lnTo>
                  <a:lnTo>
                    <a:pt x="362" y="239"/>
                  </a:lnTo>
                  <a:lnTo>
                    <a:pt x="374" y="244"/>
                  </a:lnTo>
                  <a:lnTo>
                    <a:pt x="381" y="251"/>
                  </a:lnTo>
                  <a:lnTo>
                    <a:pt x="376" y="263"/>
                  </a:lnTo>
                  <a:lnTo>
                    <a:pt x="374" y="294"/>
                  </a:lnTo>
                  <a:lnTo>
                    <a:pt x="381" y="303"/>
                  </a:lnTo>
                  <a:lnTo>
                    <a:pt x="388" y="298"/>
                  </a:lnTo>
                  <a:lnTo>
                    <a:pt x="395" y="303"/>
                  </a:lnTo>
                  <a:lnTo>
                    <a:pt x="404" y="320"/>
                  </a:lnTo>
                  <a:lnTo>
                    <a:pt x="421" y="322"/>
                  </a:lnTo>
                  <a:lnTo>
                    <a:pt x="433" y="362"/>
                  </a:lnTo>
                  <a:lnTo>
                    <a:pt x="449" y="386"/>
                  </a:lnTo>
                  <a:lnTo>
                    <a:pt x="463" y="384"/>
                  </a:lnTo>
                  <a:lnTo>
                    <a:pt x="463" y="393"/>
                  </a:lnTo>
                  <a:lnTo>
                    <a:pt x="473" y="410"/>
                  </a:lnTo>
                  <a:lnTo>
                    <a:pt x="480" y="410"/>
                  </a:lnTo>
                  <a:lnTo>
                    <a:pt x="487" y="403"/>
                  </a:lnTo>
                  <a:lnTo>
                    <a:pt x="494" y="403"/>
                  </a:lnTo>
                  <a:lnTo>
                    <a:pt x="494" y="410"/>
                  </a:lnTo>
                  <a:lnTo>
                    <a:pt x="492" y="417"/>
                  </a:lnTo>
                  <a:lnTo>
                    <a:pt x="499" y="429"/>
                  </a:lnTo>
                  <a:lnTo>
                    <a:pt x="489" y="431"/>
                  </a:lnTo>
                  <a:lnTo>
                    <a:pt x="499" y="436"/>
                  </a:lnTo>
                  <a:lnTo>
                    <a:pt x="501" y="443"/>
                  </a:lnTo>
                  <a:lnTo>
                    <a:pt x="532" y="447"/>
                  </a:lnTo>
                  <a:lnTo>
                    <a:pt x="539" y="452"/>
                  </a:lnTo>
                  <a:lnTo>
                    <a:pt x="551" y="474"/>
                  </a:lnTo>
                  <a:lnTo>
                    <a:pt x="558" y="478"/>
                  </a:lnTo>
                  <a:lnTo>
                    <a:pt x="584" y="464"/>
                  </a:lnTo>
                  <a:lnTo>
                    <a:pt x="593" y="466"/>
                  </a:lnTo>
                  <a:lnTo>
                    <a:pt x="627" y="459"/>
                  </a:lnTo>
                  <a:lnTo>
                    <a:pt x="634" y="464"/>
                  </a:lnTo>
                  <a:lnTo>
                    <a:pt x="634" y="478"/>
                  </a:lnTo>
                  <a:lnTo>
                    <a:pt x="641" y="488"/>
                  </a:lnTo>
                  <a:lnTo>
                    <a:pt x="638" y="518"/>
                  </a:lnTo>
                  <a:lnTo>
                    <a:pt x="645" y="533"/>
                  </a:lnTo>
                  <a:lnTo>
                    <a:pt x="641" y="540"/>
                  </a:lnTo>
                  <a:lnTo>
                    <a:pt x="638" y="561"/>
                  </a:lnTo>
                  <a:lnTo>
                    <a:pt x="645" y="575"/>
                  </a:lnTo>
                  <a:lnTo>
                    <a:pt x="641" y="582"/>
                  </a:lnTo>
                  <a:lnTo>
                    <a:pt x="650" y="592"/>
                  </a:lnTo>
                  <a:lnTo>
                    <a:pt x="669" y="597"/>
                  </a:lnTo>
                  <a:lnTo>
                    <a:pt x="671" y="599"/>
                  </a:lnTo>
                  <a:lnTo>
                    <a:pt x="674" y="604"/>
                  </a:lnTo>
                  <a:lnTo>
                    <a:pt x="657" y="620"/>
                  </a:lnTo>
                  <a:lnTo>
                    <a:pt x="653" y="632"/>
                  </a:lnTo>
                  <a:lnTo>
                    <a:pt x="641" y="637"/>
                  </a:lnTo>
                  <a:lnTo>
                    <a:pt x="629" y="651"/>
                  </a:lnTo>
                  <a:lnTo>
                    <a:pt x="622" y="653"/>
                  </a:lnTo>
                  <a:lnTo>
                    <a:pt x="612" y="663"/>
                  </a:lnTo>
                  <a:lnTo>
                    <a:pt x="570" y="670"/>
                  </a:lnTo>
                  <a:lnTo>
                    <a:pt x="560" y="682"/>
                  </a:lnTo>
                  <a:lnTo>
                    <a:pt x="553" y="701"/>
                  </a:lnTo>
                  <a:lnTo>
                    <a:pt x="527" y="698"/>
                  </a:lnTo>
                  <a:lnTo>
                    <a:pt x="520" y="689"/>
                  </a:lnTo>
                  <a:lnTo>
                    <a:pt x="515" y="686"/>
                  </a:lnTo>
                  <a:lnTo>
                    <a:pt x="504" y="705"/>
                  </a:lnTo>
                  <a:lnTo>
                    <a:pt x="492" y="710"/>
                  </a:lnTo>
                  <a:lnTo>
                    <a:pt x="489" y="715"/>
                  </a:lnTo>
                  <a:lnTo>
                    <a:pt x="494" y="736"/>
                  </a:lnTo>
                  <a:lnTo>
                    <a:pt x="501" y="738"/>
                  </a:lnTo>
                  <a:lnTo>
                    <a:pt x="497" y="755"/>
                  </a:lnTo>
                  <a:lnTo>
                    <a:pt x="487" y="755"/>
                  </a:lnTo>
                  <a:lnTo>
                    <a:pt x="480" y="762"/>
                  </a:lnTo>
                  <a:lnTo>
                    <a:pt x="475" y="776"/>
                  </a:lnTo>
                  <a:lnTo>
                    <a:pt x="463" y="781"/>
                  </a:lnTo>
                  <a:lnTo>
                    <a:pt x="461" y="767"/>
                  </a:lnTo>
                  <a:lnTo>
                    <a:pt x="456" y="767"/>
                  </a:lnTo>
                  <a:lnTo>
                    <a:pt x="454" y="779"/>
                  </a:lnTo>
                  <a:lnTo>
                    <a:pt x="442" y="781"/>
                  </a:lnTo>
                  <a:lnTo>
                    <a:pt x="433" y="798"/>
                  </a:lnTo>
                  <a:lnTo>
                    <a:pt x="416" y="795"/>
                  </a:lnTo>
                  <a:lnTo>
                    <a:pt x="404" y="817"/>
                  </a:lnTo>
                  <a:lnTo>
                    <a:pt x="376" y="828"/>
                  </a:lnTo>
                  <a:lnTo>
                    <a:pt x="357" y="840"/>
                  </a:lnTo>
                  <a:lnTo>
                    <a:pt x="350" y="861"/>
                  </a:lnTo>
                  <a:lnTo>
                    <a:pt x="352" y="864"/>
                  </a:lnTo>
                  <a:lnTo>
                    <a:pt x="371" y="864"/>
                  </a:lnTo>
                  <a:lnTo>
                    <a:pt x="383" y="887"/>
                  </a:lnTo>
                  <a:lnTo>
                    <a:pt x="374" y="951"/>
                  </a:lnTo>
                  <a:lnTo>
                    <a:pt x="390" y="973"/>
                  </a:lnTo>
                  <a:lnTo>
                    <a:pt x="404" y="1006"/>
                  </a:lnTo>
                  <a:lnTo>
                    <a:pt x="416" y="1013"/>
                  </a:lnTo>
                  <a:lnTo>
                    <a:pt x="423" y="1036"/>
                  </a:lnTo>
                  <a:lnTo>
                    <a:pt x="402" y="1032"/>
                  </a:lnTo>
                  <a:lnTo>
                    <a:pt x="400" y="1032"/>
                  </a:lnTo>
                  <a:lnTo>
                    <a:pt x="397" y="1046"/>
                  </a:lnTo>
                  <a:lnTo>
                    <a:pt x="381" y="1055"/>
                  </a:lnTo>
                  <a:lnTo>
                    <a:pt x="374" y="1058"/>
                  </a:lnTo>
                  <a:lnTo>
                    <a:pt x="350" y="1051"/>
                  </a:lnTo>
                  <a:lnTo>
                    <a:pt x="326" y="1063"/>
                  </a:lnTo>
                  <a:lnTo>
                    <a:pt x="322" y="1089"/>
                  </a:lnTo>
                  <a:lnTo>
                    <a:pt x="307" y="1105"/>
                  </a:lnTo>
                  <a:lnTo>
                    <a:pt x="303" y="1115"/>
                  </a:lnTo>
                  <a:lnTo>
                    <a:pt x="307" y="1141"/>
                  </a:lnTo>
                  <a:lnTo>
                    <a:pt x="305" y="1157"/>
                  </a:lnTo>
                  <a:lnTo>
                    <a:pt x="277" y="1155"/>
                  </a:lnTo>
                  <a:lnTo>
                    <a:pt x="270" y="1162"/>
                  </a:lnTo>
                  <a:lnTo>
                    <a:pt x="274" y="1174"/>
                  </a:lnTo>
                  <a:lnTo>
                    <a:pt x="270" y="1181"/>
                  </a:lnTo>
                  <a:lnTo>
                    <a:pt x="270" y="1181"/>
                  </a:lnTo>
                  <a:lnTo>
                    <a:pt x="232" y="1174"/>
                  </a:lnTo>
                  <a:lnTo>
                    <a:pt x="210" y="1200"/>
                  </a:lnTo>
                  <a:lnTo>
                    <a:pt x="196" y="1195"/>
                  </a:lnTo>
                  <a:lnTo>
                    <a:pt x="184" y="1181"/>
                  </a:lnTo>
                  <a:lnTo>
                    <a:pt x="180" y="1164"/>
                  </a:lnTo>
                  <a:lnTo>
                    <a:pt x="177" y="1126"/>
                  </a:lnTo>
                  <a:lnTo>
                    <a:pt x="173" y="1115"/>
                  </a:lnTo>
                  <a:lnTo>
                    <a:pt x="182" y="1060"/>
                  </a:lnTo>
                  <a:lnTo>
                    <a:pt x="182" y="1053"/>
                  </a:lnTo>
                  <a:lnTo>
                    <a:pt x="173" y="1039"/>
                  </a:lnTo>
                  <a:lnTo>
                    <a:pt x="175" y="996"/>
                  </a:lnTo>
                  <a:lnTo>
                    <a:pt x="166" y="975"/>
                  </a:lnTo>
                  <a:lnTo>
                    <a:pt x="144" y="947"/>
                  </a:lnTo>
                  <a:lnTo>
                    <a:pt x="144" y="932"/>
                  </a:lnTo>
                  <a:lnTo>
                    <a:pt x="128" y="916"/>
                  </a:lnTo>
                  <a:lnTo>
                    <a:pt x="125" y="909"/>
                  </a:lnTo>
                  <a:lnTo>
                    <a:pt x="137" y="895"/>
                  </a:lnTo>
                  <a:lnTo>
                    <a:pt x="137" y="890"/>
                  </a:lnTo>
                  <a:lnTo>
                    <a:pt x="130" y="887"/>
                  </a:lnTo>
                  <a:lnTo>
                    <a:pt x="135" y="873"/>
                  </a:lnTo>
                  <a:lnTo>
                    <a:pt x="121" y="869"/>
                  </a:lnTo>
                  <a:lnTo>
                    <a:pt x="111" y="871"/>
                  </a:lnTo>
                  <a:lnTo>
                    <a:pt x="95" y="850"/>
                  </a:lnTo>
                  <a:lnTo>
                    <a:pt x="95" y="850"/>
                  </a:lnTo>
                  <a:lnTo>
                    <a:pt x="99" y="845"/>
                  </a:lnTo>
                  <a:lnTo>
                    <a:pt x="99" y="845"/>
                  </a:lnTo>
                  <a:lnTo>
                    <a:pt x="109" y="814"/>
                  </a:lnTo>
                  <a:lnTo>
                    <a:pt x="104" y="802"/>
                  </a:lnTo>
                  <a:lnTo>
                    <a:pt x="102" y="788"/>
                  </a:lnTo>
                  <a:lnTo>
                    <a:pt x="90" y="774"/>
                  </a:lnTo>
                  <a:lnTo>
                    <a:pt x="92" y="762"/>
                  </a:lnTo>
                  <a:lnTo>
                    <a:pt x="90" y="755"/>
                  </a:lnTo>
                  <a:lnTo>
                    <a:pt x="92" y="753"/>
                  </a:lnTo>
                  <a:lnTo>
                    <a:pt x="114" y="750"/>
                  </a:lnTo>
                  <a:lnTo>
                    <a:pt x="116" y="748"/>
                  </a:lnTo>
                  <a:lnTo>
                    <a:pt x="116" y="727"/>
                  </a:lnTo>
                  <a:lnTo>
                    <a:pt x="106" y="698"/>
                  </a:lnTo>
                  <a:lnTo>
                    <a:pt x="123" y="670"/>
                  </a:lnTo>
                  <a:lnTo>
                    <a:pt x="140" y="663"/>
                  </a:lnTo>
                  <a:lnTo>
                    <a:pt x="137" y="656"/>
                  </a:lnTo>
                  <a:lnTo>
                    <a:pt x="147" y="653"/>
                  </a:lnTo>
                  <a:lnTo>
                    <a:pt x="163" y="653"/>
                  </a:lnTo>
                  <a:lnTo>
                    <a:pt x="175" y="670"/>
                  </a:lnTo>
                  <a:lnTo>
                    <a:pt x="208" y="677"/>
                  </a:lnTo>
                  <a:lnTo>
                    <a:pt x="225" y="677"/>
                  </a:lnTo>
                  <a:lnTo>
                    <a:pt x="229" y="675"/>
                  </a:lnTo>
                  <a:lnTo>
                    <a:pt x="229" y="665"/>
                  </a:lnTo>
                  <a:lnTo>
                    <a:pt x="236" y="656"/>
                  </a:lnTo>
                  <a:lnTo>
                    <a:pt x="234" y="646"/>
                  </a:lnTo>
                  <a:lnTo>
                    <a:pt x="225" y="644"/>
                  </a:lnTo>
                  <a:lnTo>
                    <a:pt x="220" y="637"/>
                  </a:lnTo>
                  <a:lnTo>
                    <a:pt x="187" y="630"/>
                  </a:lnTo>
                  <a:lnTo>
                    <a:pt x="192" y="620"/>
                  </a:lnTo>
                  <a:lnTo>
                    <a:pt x="161" y="604"/>
                  </a:lnTo>
                  <a:lnTo>
                    <a:pt x="151" y="594"/>
                  </a:lnTo>
                  <a:lnTo>
                    <a:pt x="147" y="563"/>
                  </a:lnTo>
                  <a:lnTo>
                    <a:pt x="144" y="559"/>
                  </a:lnTo>
                  <a:lnTo>
                    <a:pt x="123" y="559"/>
                  </a:lnTo>
                  <a:lnTo>
                    <a:pt x="116" y="552"/>
                  </a:lnTo>
                  <a:lnTo>
                    <a:pt x="106" y="552"/>
                  </a:lnTo>
                  <a:lnTo>
                    <a:pt x="97" y="535"/>
                  </a:lnTo>
                  <a:lnTo>
                    <a:pt x="95" y="511"/>
                  </a:lnTo>
                  <a:lnTo>
                    <a:pt x="104" y="483"/>
                  </a:lnTo>
                  <a:lnTo>
                    <a:pt x="102" y="478"/>
                  </a:lnTo>
                  <a:lnTo>
                    <a:pt x="92" y="476"/>
                  </a:lnTo>
                  <a:lnTo>
                    <a:pt x="80" y="466"/>
                  </a:lnTo>
                  <a:lnTo>
                    <a:pt x="69" y="436"/>
                  </a:lnTo>
                  <a:lnTo>
                    <a:pt x="45" y="417"/>
                  </a:lnTo>
                  <a:lnTo>
                    <a:pt x="0" y="372"/>
                  </a:lnTo>
                  <a:lnTo>
                    <a:pt x="0" y="360"/>
                  </a:lnTo>
                  <a:lnTo>
                    <a:pt x="24" y="336"/>
                  </a:lnTo>
                  <a:lnTo>
                    <a:pt x="33" y="310"/>
                  </a:lnTo>
                  <a:lnTo>
                    <a:pt x="43" y="303"/>
                  </a:lnTo>
                  <a:lnTo>
                    <a:pt x="76" y="298"/>
                  </a:lnTo>
                  <a:lnTo>
                    <a:pt x="99" y="284"/>
                  </a:lnTo>
                  <a:lnTo>
                    <a:pt x="130" y="284"/>
                  </a:lnTo>
                  <a:lnTo>
                    <a:pt x="140" y="263"/>
                  </a:lnTo>
                  <a:lnTo>
                    <a:pt x="151" y="256"/>
                  </a:lnTo>
                  <a:lnTo>
                    <a:pt x="158" y="235"/>
                  </a:lnTo>
                  <a:lnTo>
                    <a:pt x="154" y="187"/>
                  </a:lnTo>
                  <a:lnTo>
                    <a:pt x="135" y="173"/>
                  </a:lnTo>
                  <a:lnTo>
                    <a:pt x="130" y="171"/>
                  </a:lnTo>
                  <a:lnTo>
                    <a:pt x="123" y="201"/>
                  </a:lnTo>
                  <a:lnTo>
                    <a:pt x="116" y="201"/>
                  </a:lnTo>
                  <a:lnTo>
                    <a:pt x="90" y="183"/>
                  </a:lnTo>
                  <a:lnTo>
                    <a:pt x="88" y="149"/>
                  </a:lnTo>
                  <a:lnTo>
                    <a:pt x="104" y="121"/>
                  </a:lnTo>
                  <a:lnTo>
                    <a:pt x="116" y="112"/>
                  </a:lnTo>
                  <a:lnTo>
                    <a:pt x="128" y="116"/>
                  </a:lnTo>
                  <a:lnTo>
                    <a:pt x="147" y="107"/>
                  </a:lnTo>
                  <a:lnTo>
                    <a:pt x="168" y="109"/>
                  </a:lnTo>
                  <a:lnTo>
                    <a:pt x="175" y="105"/>
                  </a:lnTo>
                  <a:lnTo>
                    <a:pt x="173" y="81"/>
                  </a:lnTo>
                  <a:lnTo>
                    <a:pt x="175" y="74"/>
                  </a:lnTo>
                  <a:lnTo>
                    <a:pt x="192" y="50"/>
                  </a:lnTo>
                  <a:lnTo>
                    <a:pt x="196" y="29"/>
                  </a:lnTo>
                  <a:lnTo>
                    <a:pt x="208" y="22"/>
                  </a:lnTo>
                  <a:lnTo>
                    <a:pt x="244" y="19"/>
                  </a:lnTo>
                  <a:lnTo>
                    <a:pt x="296" y="29"/>
                  </a:lnTo>
                  <a:lnTo>
                    <a:pt x="312" y="15"/>
                  </a:lnTo>
                  <a:lnTo>
                    <a:pt x="322" y="15"/>
                  </a:lnTo>
                  <a:lnTo>
                    <a:pt x="331" y="8"/>
                  </a:lnTo>
                  <a:lnTo>
                    <a:pt x="333" y="3"/>
                  </a:lnTo>
                  <a:lnTo>
                    <a:pt x="333" y="3"/>
                  </a:lnTo>
                  <a:lnTo>
                    <a:pt x="340" y="0"/>
                  </a:lnTo>
                  <a:lnTo>
                    <a:pt x="343" y="10"/>
                  </a:lnTo>
                  <a:lnTo>
                    <a:pt x="352" y="12"/>
                  </a:lnTo>
                  <a:lnTo>
                    <a:pt x="362" y="2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38" name="Freeform 137"/>
            <p:cNvSpPr>
              <a:spLocks/>
            </p:cNvSpPr>
            <p:nvPr/>
          </p:nvSpPr>
          <p:spPr bwMode="auto">
            <a:xfrm>
              <a:off x="4783" y="3504"/>
              <a:ext cx="1109" cy="733"/>
            </a:xfrm>
            <a:custGeom>
              <a:avLst/>
              <a:gdLst>
                <a:gd name="T0" fmla="*/ 461 w 1109"/>
                <a:gd name="T1" fmla="*/ 14 h 733"/>
                <a:gd name="T2" fmla="*/ 490 w 1109"/>
                <a:gd name="T3" fmla="*/ 14 h 733"/>
                <a:gd name="T4" fmla="*/ 513 w 1109"/>
                <a:gd name="T5" fmla="*/ 75 h 733"/>
                <a:gd name="T6" fmla="*/ 563 w 1109"/>
                <a:gd name="T7" fmla="*/ 99 h 733"/>
                <a:gd name="T8" fmla="*/ 601 w 1109"/>
                <a:gd name="T9" fmla="*/ 108 h 733"/>
                <a:gd name="T10" fmla="*/ 646 w 1109"/>
                <a:gd name="T11" fmla="*/ 151 h 733"/>
                <a:gd name="T12" fmla="*/ 620 w 1109"/>
                <a:gd name="T13" fmla="*/ 203 h 733"/>
                <a:gd name="T14" fmla="*/ 660 w 1109"/>
                <a:gd name="T15" fmla="*/ 269 h 733"/>
                <a:gd name="T16" fmla="*/ 762 w 1109"/>
                <a:gd name="T17" fmla="*/ 231 h 733"/>
                <a:gd name="T18" fmla="*/ 788 w 1109"/>
                <a:gd name="T19" fmla="*/ 236 h 733"/>
                <a:gd name="T20" fmla="*/ 837 w 1109"/>
                <a:gd name="T21" fmla="*/ 321 h 733"/>
                <a:gd name="T22" fmla="*/ 1109 w 1109"/>
                <a:gd name="T23" fmla="*/ 366 h 733"/>
                <a:gd name="T24" fmla="*/ 1100 w 1109"/>
                <a:gd name="T25" fmla="*/ 404 h 733"/>
                <a:gd name="T26" fmla="*/ 1043 w 1109"/>
                <a:gd name="T27" fmla="*/ 529 h 733"/>
                <a:gd name="T28" fmla="*/ 1050 w 1109"/>
                <a:gd name="T29" fmla="*/ 591 h 733"/>
                <a:gd name="T30" fmla="*/ 1022 w 1109"/>
                <a:gd name="T31" fmla="*/ 598 h 733"/>
                <a:gd name="T32" fmla="*/ 991 w 1109"/>
                <a:gd name="T33" fmla="*/ 577 h 733"/>
                <a:gd name="T34" fmla="*/ 974 w 1109"/>
                <a:gd name="T35" fmla="*/ 596 h 733"/>
                <a:gd name="T36" fmla="*/ 1055 w 1109"/>
                <a:gd name="T37" fmla="*/ 631 h 733"/>
                <a:gd name="T38" fmla="*/ 982 w 1109"/>
                <a:gd name="T39" fmla="*/ 608 h 733"/>
                <a:gd name="T40" fmla="*/ 939 w 1109"/>
                <a:gd name="T41" fmla="*/ 579 h 733"/>
                <a:gd name="T42" fmla="*/ 904 w 1109"/>
                <a:gd name="T43" fmla="*/ 577 h 733"/>
                <a:gd name="T44" fmla="*/ 887 w 1109"/>
                <a:gd name="T45" fmla="*/ 577 h 733"/>
                <a:gd name="T46" fmla="*/ 875 w 1109"/>
                <a:gd name="T47" fmla="*/ 544 h 733"/>
                <a:gd name="T48" fmla="*/ 828 w 1109"/>
                <a:gd name="T49" fmla="*/ 577 h 733"/>
                <a:gd name="T50" fmla="*/ 880 w 1109"/>
                <a:gd name="T51" fmla="*/ 593 h 733"/>
                <a:gd name="T52" fmla="*/ 826 w 1109"/>
                <a:gd name="T53" fmla="*/ 605 h 733"/>
                <a:gd name="T54" fmla="*/ 783 w 1109"/>
                <a:gd name="T55" fmla="*/ 615 h 733"/>
                <a:gd name="T56" fmla="*/ 755 w 1109"/>
                <a:gd name="T57" fmla="*/ 638 h 733"/>
                <a:gd name="T58" fmla="*/ 726 w 1109"/>
                <a:gd name="T59" fmla="*/ 652 h 733"/>
                <a:gd name="T60" fmla="*/ 686 w 1109"/>
                <a:gd name="T61" fmla="*/ 671 h 733"/>
                <a:gd name="T62" fmla="*/ 589 w 1109"/>
                <a:gd name="T63" fmla="*/ 705 h 733"/>
                <a:gd name="T64" fmla="*/ 549 w 1109"/>
                <a:gd name="T65" fmla="*/ 726 h 733"/>
                <a:gd name="T66" fmla="*/ 440 w 1109"/>
                <a:gd name="T67" fmla="*/ 719 h 733"/>
                <a:gd name="T68" fmla="*/ 357 w 1109"/>
                <a:gd name="T69" fmla="*/ 693 h 733"/>
                <a:gd name="T70" fmla="*/ 270 w 1109"/>
                <a:gd name="T71" fmla="*/ 664 h 733"/>
                <a:gd name="T72" fmla="*/ 211 w 1109"/>
                <a:gd name="T73" fmla="*/ 660 h 733"/>
                <a:gd name="T74" fmla="*/ 38 w 1109"/>
                <a:gd name="T75" fmla="*/ 584 h 733"/>
                <a:gd name="T76" fmla="*/ 50 w 1109"/>
                <a:gd name="T77" fmla="*/ 518 h 733"/>
                <a:gd name="T78" fmla="*/ 111 w 1109"/>
                <a:gd name="T79" fmla="*/ 463 h 733"/>
                <a:gd name="T80" fmla="*/ 121 w 1109"/>
                <a:gd name="T81" fmla="*/ 406 h 733"/>
                <a:gd name="T82" fmla="*/ 104 w 1109"/>
                <a:gd name="T83" fmla="*/ 371 h 733"/>
                <a:gd name="T84" fmla="*/ 88 w 1109"/>
                <a:gd name="T85" fmla="*/ 331 h 733"/>
                <a:gd name="T86" fmla="*/ 74 w 1109"/>
                <a:gd name="T87" fmla="*/ 179 h 733"/>
                <a:gd name="T88" fmla="*/ 119 w 1109"/>
                <a:gd name="T89" fmla="*/ 151 h 733"/>
                <a:gd name="T90" fmla="*/ 197 w 1109"/>
                <a:gd name="T91" fmla="*/ 163 h 733"/>
                <a:gd name="T92" fmla="*/ 199 w 1109"/>
                <a:gd name="T93" fmla="*/ 125 h 733"/>
                <a:gd name="T94" fmla="*/ 244 w 1109"/>
                <a:gd name="T95" fmla="*/ 68 h 733"/>
                <a:gd name="T96" fmla="*/ 237 w 1109"/>
                <a:gd name="T97" fmla="*/ 94 h 733"/>
                <a:gd name="T98" fmla="*/ 270 w 1109"/>
                <a:gd name="T99" fmla="*/ 144 h 733"/>
                <a:gd name="T100" fmla="*/ 298 w 1109"/>
                <a:gd name="T101" fmla="*/ 142 h 733"/>
                <a:gd name="T102" fmla="*/ 388 w 1109"/>
                <a:gd name="T103" fmla="*/ 108 h 733"/>
                <a:gd name="T104" fmla="*/ 426 w 1109"/>
                <a:gd name="T105" fmla="*/ 92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09" h="733">
                  <a:moveTo>
                    <a:pt x="452" y="52"/>
                  </a:moveTo>
                  <a:lnTo>
                    <a:pt x="464" y="30"/>
                  </a:lnTo>
                  <a:lnTo>
                    <a:pt x="466" y="21"/>
                  </a:lnTo>
                  <a:lnTo>
                    <a:pt x="461" y="14"/>
                  </a:lnTo>
                  <a:lnTo>
                    <a:pt x="461" y="7"/>
                  </a:lnTo>
                  <a:lnTo>
                    <a:pt x="468" y="0"/>
                  </a:lnTo>
                  <a:lnTo>
                    <a:pt x="480" y="11"/>
                  </a:lnTo>
                  <a:lnTo>
                    <a:pt x="490" y="14"/>
                  </a:lnTo>
                  <a:lnTo>
                    <a:pt x="483" y="26"/>
                  </a:lnTo>
                  <a:lnTo>
                    <a:pt x="490" y="52"/>
                  </a:lnTo>
                  <a:lnTo>
                    <a:pt x="495" y="61"/>
                  </a:lnTo>
                  <a:lnTo>
                    <a:pt x="513" y="75"/>
                  </a:lnTo>
                  <a:lnTo>
                    <a:pt x="525" y="73"/>
                  </a:lnTo>
                  <a:lnTo>
                    <a:pt x="539" y="80"/>
                  </a:lnTo>
                  <a:lnTo>
                    <a:pt x="549" y="97"/>
                  </a:lnTo>
                  <a:lnTo>
                    <a:pt x="563" y="99"/>
                  </a:lnTo>
                  <a:lnTo>
                    <a:pt x="556" y="106"/>
                  </a:lnTo>
                  <a:lnTo>
                    <a:pt x="563" y="111"/>
                  </a:lnTo>
                  <a:lnTo>
                    <a:pt x="587" y="104"/>
                  </a:lnTo>
                  <a:lnTo>
                    <a:pt x="601" y="108"/>
                  </a:lnTo>
                  <a:lnTo>
                    <a:pt x="610" y="106"/>
                  </a:lnTo>
                  <a:lnTo>
                    <a:pt x="629" y="111"/>
                  </a:lnTo>
                  <a:lnTo>
                    <a:pt x="636" y="116"/>
                  </a:lnTo>
                  <a:lnTo>
                    <a:pt x="646" y="151"/>
                  </a:lnTo>
                  <a:lnTo>
                    <a:pt x="643" y="163"/>
                  </a:lnTo>
                  <a:lnTo>
                    <a:pt x="634" y="172"/>
                  </a:lnTo>
                  <a:lnTo>
                    <a:pt x="625" y="196"/>
                  </a:lnTo>
                  <a:lnTo>
                    <a:pt x="620" y="203"/>
                  </a:lnTo>
                  <a:lnTo>
                    <a:pt x="622" y="210"/>
                  </a:lnTo>
                  <a:lnTo>
                    <a:pt x="620" y="222"/>
                  </a:lnTo>
                  <a:lnTo>
                    <a:pt x="641" y="262"/>
                  </a:lnTo>
                  <a:lnTo>
                    <a:pt x="660" y="269"/>
                  </a:lnTo>
                  <a:lnTo>
                    <a:pt x="672" y="262"/>
                  </a:lnTo>
                  <a:lnTo>
                    <a:pt x="698" y="262"/>
                  </a:lnTo>
                  <a:lnTo>
                    <a:pt x="726" y="241"/>
                  </a:lnTo>
                  <a:lnTo>
                    <a:pt x="762" y="231"/>
                  </a:lnTo>
                  <a:lnTo>
                    <a:pt x="773" y="222"/>
                  </a:lnTo>
                  <a:lnTo>
                    <a:pt x="778" y="222"/>
                  </a:lnTo>
                  <a:lnTo>
                    <a:pt x="790" y="231"/>
                  </a:lnTo>
                  <a:lnTo>
                    <a:pt x="788" y="236"/>
                  </a:lnTo>
                  <a:lnTo>
                    <a:pt x="773" y="243"/>
                  </a:lnTo>
                  <a:lnTo>
                    <a:pt x="771" y="255"/>
                  </a:lnTo>
                  <a:lnTo>
                    <a:pt x="804" y="295"/>
                  </a:lnTo>
                  <a:lnTo>
                    <a:pt x="837" y="321"/>
                  </a:lnTo>
                  <a:lnTo>
                    <a:pt x="837" y="331"/>
                  </a:lnTo>
                  <a:lnTo>
                    <a:pt x="842" y="338"/>
                  </a:lnTo>
                  <a:lnTo>
                    <a:pt x="840" y="350"/>
                  </a:lnTo>
                  <a:lnTo>
                    <a:pt x="1109" y="366"/>
                  </a:lnTo>
                  <a:lnTo>
                    <a:pt x="1109" y="366"/>
                  </a:lnTo>
                  <a:lnTo>
                    <a:pt x="1107" y="376"/>
                  </a:lnTo>
                  <a:lnTo>
                    <a:pt x="1107" y="395"/>
                  </a:lnTo>
                  <a:lnTo>
                    <a:pt x="1100" y="404"/>
                  </a:lnTo>
                  <a:lnTo>
                    <a:pt x="1093" y="437"/>
                  </a:lnTo>
                  <a:lnTo>
                    <a:pt x="1064" y="461"/>
                  </a:lnTo>
                  <a:lnTo>
                    <a:pt x="1043" y="522"/>
                  </a:lnTo>
                  <a:lnTo>
                    <a:pt x="1043" y="529"/>
                  </a:lnTo>
                  <a:lnTo>
                    <a:pt x="1055" y="558"/>
                  </a:lnTo>
                  <a:lnTo>
                    <a:pt x="1050" y="572"/>
                  </a:lnTo>
                  <a:lnTo>
                    <a:pt x="1050" y="591"/>
                  </a:lnTo>
                  <a:lnTo>
                    <a:pt x="1050" y="591"/>
                  </a:lnTo>
                  <a:lnTo>
                    <a:pt x="1050" y="596"/>
                  </a:lnTo>
                  <a:lnTo>
                    <a:pt x="1031" y="603"/>
                  </a:lnTo>
                  <a:lnTo>
                    <a:pt x="1026" y="603"/>
                  </a:lnTo>
                  <a:lnTo>
                    <a:pt x="1022" y="598"/>
                  </a:lnTo>
                  <a:lnTo>
                    <a:pt x="1015" y="598"/>
                  </a:lnTo>
                  <a:lnTo>
                    <a:pt x="1008" y="591"/>
                  </a:lnTo>
                  <a:lnTo>
                    <a:pt x="1000" y="591"/>
                  </a:lnTo>
                  <a:lnTo>
                    <a:pt x="991" y="577"/>
                  </a:lnTo>
                  <a:lnTo>
                    <a:pt x="982" y="581"/>
                  </a:lnTo>
                  <a:lnTo>
                    <a:pt x="982" y="591"/>
                  </a:lnTo>
                  <a:lnTo>
                    <a:pt x="974" y="591"/>
                  </a:lnTo>
                  <a:lnTo>
                    <a:pt x="974" y="596"/>
                  </a:lnTo>
                  <a:lnTo>
                    <a:pt x="986" y="605"/>
                  </a:lnTo>
                  <a:lnTo>
                    <a:pt x="1026" y="608"/>
                  </a:lnTo>
                  <a:lnTo>
                    <a:pt x="1055" y="631"/>
                  </a:lnTo>
                  <a:lnTo>
                    <a:pt x="1055" y="631"/>
                  </a:lnTo>
                  <a:lnTo>
                    <a:pt x="1055" y="636"/>
                  </a:lnTo>
                  <a:lnTo>
                    <a:pt x="1055" y="636"/>
                  </a:lnTo>
                  <a:lnTo>
                    <a:pt x="1010" y="617"/>
                  </a:lnTo>
                  <a:lnTo>
                    <a:pt x="982" y="608"/>
                  </a:lnTo>
                  <a:lnTo>
                    <a:pt x="908" y="598"/>
                  </a:lnTo>
                  <a:lnTo>
                    <a:pt x="906" y="593"/>
                  </a:lnTo>
                  <a:lnTo>
                    <a:pt x="932" y="584"/>
                  </a:lnTo>
                  <a:lnTo>
                    <a:pt x="939" y="579"/>
                  </a:lnTo>
                  <a:lnTo>
                    <a:pt x="941" y="567"/>
                  </a:lnTo>
                  <a:lnTo>
                    <a:pt x="920" y="560"/>
                  </a:lnTo>
                  <a:lnTo>
                    <a:pt x="908" y="567"/>
                  </a:lnTo>
                  <a:lnTo>
                    <a:pt x="904" y="577"/>
                  </a:lnTo>
                  <a:lnTo>
                    <a:pt x="894" y="577"/>
                  </a:lnTo>
                  <a:lnTo>
                    <a:pt x="892" y="581"/>
                  </a:lnTo>
                  <a:lnTo>
                    <a:pt x="887" y="581"/>
                  </a:lnTo>
                  <a:lnTo>
                    <a:pt x="887" y="577"/>
                  </a:lnTo>
                  <a:lnTo>
                    <a:pt x="896" y="567"/>
                  </a:lnTo>
                  <a:lnTo>
                    <a:pt x="887" y="560"/>
                  </a:lnTo>
                  <a:lnTo>
                    <a:pt x="889" y="553"/>
                  </a:lnTo>
                  <a:lnTo>
                    <a:pt x="875" y="544"/>
                  </a:lnTo>
                  <a:lnTo>
                    <a:pt x="859" y="548"/>
                  </a:lnTo>
                  <a:lnTo>
                    <a:pt x="847" y="570"/>
                  </a:lnTo>
                  <a:lnTo>
                    <a:pt x="835" y="567"/>
                  </a:lnTo>
                  <a:lnTo>
                    <a:pt x="828" y="577"/>
                  </a:lnTo>
                  <a:lnTo>
                    <a:pt x="828" y="584"/>
                  </a:lnTo>
                  <a:lnTo>
                    <a:pt x="823" y="584"/>
                  </a:lnTo>
                  <a:lnTo>
                    <a:pt x="818" y="593"/>
                  </a:lnTo>
                  <a:lnTo>
                    <a:pt x="880" y="593"/>
                  </a:lnTo>
                  <a:lnTo>
                    <a:pt x="896" y="596"/>
                  </a:lnTo>
                  <a:lnTo>
                    <a:pt x="899" y="598"/>
                  </a:lnTo>
                  <a:lnTo>
                    <a:pt x="863" y="598"/>
                  </a:lnTo>
                  <a:lnTo>
                    <a:pt x="826" y="605"/>
                  </a:lnTo>
                  <a:lnTo>
                    <a:pt x="809" y="603"/>
                  </a:lnTo>
                  <a:lnTo>
                    <a:pt x="807" y="608"/>
                  </a:lnTo>
                  <a:lnTo>
                    <a:pt x="788" y="610"/>
                  </a:lnTo>
                  <a:lnTo>
                    <a:pt x="783" y="615"/>
                  </a:lnTo>
                  <a:lnTo>
                    <a:pt x="778" y="615"/>
                  </a:lnTo>
                  <a:lnTo>
                    <a:pt x="776" y="624"/>
                  </a:lnTo>
                  <a:lnTo>
                    <a:pt x="757" y="631"/>
                  </a:lnTo>
                  <a:lnTo>
                    <a:pt x="755" y="638"/>
                  </a:lnTo>
                  <a:lnTo>
                    <a:pt x="755" y="645"/>
                  </a:lnTo>
                  <a:lnTo>
                    <a:pt x="743" y="650"/>
                  </a:lnTo>
                  <a:lnTo>
                    <a:pt x="740" y="655"/>
                  </a:lnTo>
                  <a:lnTo>
                    <a:pt x="726" y="652"/>
                  </a:lnTo>
                  <a:lnTo>
                    <a:pt x="726" y="657"/>
                  </a:lnTo>
                  <a:lnTo>
                    <a:pt x="707" y="657"/>
                  </a:lnTo>
                  <a:lnTo>
                    <a:pt x="705" y="662"/>
                  </a:lnTo>
                  <a:lnTo>
                    <a:pt x="686" y="671"/>
                  </a:lnTo>
                  <a:lnTo>
                    <a:pt x="662" y="674"/>
                  </a:lnTo>
                  <a:lnTo>
                    <a:pt x="651" y="681"/>
                  </a:lnTo>
                  <a:lnTo>
                    <a:pt x="615" y="693"/>
                  </a:lnTo>
                  <a:lnTo>
                    <a:pt x="589" y="705"/>
                  </a:lnTo>
                  <a:lnTo>
                    <a:pt x="589" y="707"/>
                  </a:lnTo>
                  <a:lnTo>
                    <a:pt x="575" y="709"/>
                  </a:lnTo>
                  <a:lnTo>
                    <a:pt x="577" y="714"/>
                  </a:lnTo>
                  <a:lnTo>
                    <a:pt x="549" y="726"/>
                  </a:lnTo>
                  <a:lnTo>
                    <a:pt x="506" y="723"/>
                  </a:lnTo>
                  <a:lnTo>
                    <a:pt x="490" y="733"/>
                  </a:lnTo>
                  <a:lnTo>
                    <a:pt x="476" y="733"/>
                  </a:lnTo>
                  <a:lnTo>
                    <a:pt x="440" y="719"/>
                  </a:lnTo>
                  <a:lnTo>
                    <a:pt x="402" y="714"/>
                  </a:lnTo>
                  <a:lnTo>
                    <a:pt x="388" y="705"/>
                  </a:lnTo>
                  <a:lnTo>
                    <a:pt x="364" y="697"/>
                  </a:lnTo>
                  <a:lnTo>
                    <a:pt x="357" y="693"/>
                  </a:lnTo>
                  <a:lnTo>
                    <a:pt x="355" y="683"/>
                  </a:lnTo>
                  <a:lnTo>
                    <a:pt x="320" y="669"/>
                  </a:lnTo>
                  <a:lnTo>
                    <a:pt x="289" y="662"/>
                  </a:lnTo>
                  <a:lnTo>
                    <a:pt x="270" y="664"/>
                  </a:lnTo>
                  <a:lnTo>
                    <a:pt x="246" y="657"/>
                  </a:lnTo>
                  <a:lnTo>
                    <a:pt x="239" y="660"/>
                  </a:lnTo>
                  <a:lnTo>
                    <a:pt x="213" y="655"/>
                  </a:lnTo>
                  <a:lnTo>
                    <a:pt x="211" y="660"/>
                  </a:lnTo>
                  <a:lnTo>
                    <a:pt x="187" y="655"/>
                  </a:lnTo>
                  <a:lnTo>
                    <a:pt x="133" y="619"/>
                  </a:lnTo>
                  <a:lnTo>
                    <a:pt x="81" y="591"/>
                  </a:lnTo>
                  <a:lnTo>
                    <a:pt x="38" y="584"/>
                  </a:lnTo>
                  <a:lnTo>
                    <a:pt x="0" y="572"/>
                  </a:lnTo>
                  <a:lnTo>
                    <a:pt x="0" y="572"/>
                  </a:lnTo>
                  <a:lnTo>
                    <a:pt x="45" y="537"/>
                  </a:lnTo>
                  <a:lnTo>
                    <a:pt x="50" y="518"/>
                  </a:lnTo>
                  <a:lnTo>
                    <a:pt x="88" y="485"/>
                  </a:lnTo>
                  <a:lnTo>
                    <a:pt x="90" y="473"/>
                  </a:lnTo>
                  <a:lnTo>
                    <a:pt x="100" y="466"/>
                  </a:lnTo>
                  <a:lnTo>
                    <a:pt x="111" y="463"/>
                  </a:lnTo>
                  <a:lnTo>
                    <a:pt x="119" y="454"/>
                  </a:lnTo>
                  <a:lnTo>
                    <a:pt x="128" y="428"/>
                  </a:lnTo>
                  <a:lnTo>
                    <a:pt x="123" y="414"/>
                  </a:lnTo>
                  <a:lnTo>
                    <a:pt x="121" y="406"/>
                  </a:lnTo>
                  <a:lnTo>
                    <a:pt x="109" y="404"/>
                  </a:lnTo>
                  <a:lnTo>
                    <a:pt x="107" y="399"/>
                  </a:lnTo>
                  <a:lnTo>
                    <a:pt x="107" y="380"/>
                  </a:lnTo>
                  <a:lnTo>
                    <a:pt x="104" y="371"/>
                  </a:lnTo>
                  <a:lnTo>
                    <a:pt x="81" y="364"/>
                  </a:lnTo>
                  <a:lnTo>
                    <a:pt x="76" y="359"/>
                  </a:lnTo>
                  <a:lnTo>
                    <a:pt x="78" y="338"/>
                  </a:lnTo>
                  <a:lnTo>
                    <a:pt x="88" y="331"/>
                  </a:lnTo>
                  <a:lnTo>
                    <a:pt x="81" y="288"/>
                  </a:lnTo>
                  <a:lnTo>
                    <a:pt x="55" y="229"/>
                  </a:lnTo>
                  <a:lnTo>
                    <a:pt x="57" y="217"/>
                  </a:lnTo>
                  <a:lnTo>
                    <a:pt x="74" y="179"/>
                  </a:lnTo>
                  <a:lnTo>
                    <a:pt x="74" y="179"/>
                  </a:lnTo>
                  <a:lnTo>
                    <a:pt x="85" y="165"/>
                  </a:lnTo>
                  <a:lnTo>
                    <a:pt x="104" y="153"/>
                  </a:lnTo>
                  <a:lnTo>
                    <a:pt x="119" y="151"/>
                  </a:lnTo>
                  <a:lnTo>
                    <a:pt x="152" y="149"/>
                  </a:lnTo>
                  <a:lnTo>
                    <a:pt x="166" y="144"/>
                  </a:lnTo>
                  <a:lnTo>
                    <a:pt x="187" y="160"/>
                  </a:lnTo>
                  <a:lnTo>
                    <a:pt x="197" y="163"/>
                  </a:lnTo>
                  <a:lnTo>
                    <a:pt x="204" y="160"/>
                  </a:lnTo>
                  <a:lnTo>
                    <a:pt x="220" y="146"/>
                  </a:lnTo>
                  <a:lnTo>
                    <a:pt x="220" y="142"/>
                  </a:lnTo>
                  <a:lnTo>
                    <a:pt x="199" y="125"/>
                  </a:lnTo>
                  <a:lnTo>
                    <a:pt x="194" y="118"/>
                  </a:lnTo>
                  <a:lnTo>
                    <a:pt x="213" y="78"/>
                  </a:lnTo>
                  <a:lnTo>
                    <a:pt x="227" y="71"/>
                  </a:lnTo>
                  <a:lnTo>
                    <a:pt x="244" y="68"/>
                  </a:lnTo>
                  <a:lnTo>
                    <a:pt x="249" y="73"/>
                  </a:lnTo>
                  <a:lnTo>
                    <a:pt x="249" y="82"/>
                  </a:lnTo>
                  <a:lnTo>
                    <a:pt x="249" y="87"/>
                  </a:lnTo>
                  <a:lnTo>
                    <a:pt x="237" y="94"/>
                  </a:lnTo>
                  <a:lnTo>
                    <a:pt x="237" y="99"/>
                  </a:lnTo>
                  <a:lnTo>
                    <a:pt x="249" y="108"/>
                  </a:lnTo>
                  <a:lnTo>
                    <a:pt x="256" y="118"/>
                  </a:lnTo>
                  <a:lnTo>
                    <a:pt x="270" y="144"/>
                  </a:lnTo>
                  <a:lnTo>
                    <a:pt x="275" y="160"/>
                  </a:lnTo>
                  <a:lnTo>
                    <a:pt x="282" y="168"/>
                  </a:lnTo>
                  <a:lnTo>
                    <a:pt x="289" y="158"/>
                  </a:lnTo>
                  <a:lnTo>
                    <a:pt x="298" y="142"/>
                  </a:lnTo>
                  <a:lnTo>
                    <a:pt x="322" y="116"/>
                  </a:lnTo>
                  <a:lnTo>
                    <a:pt x="336" y="113"/>
                  </a:lnTo>
                  <a:lnTo>
                    <a:pt x="372" y="123"/>
                  </a:lnTo>
                  <a:lnTo>
                    <a:pt x="388" y="108"/>
                  </a:lnTo>
                  <a:lnTo>
                    <a:pt x="388" y="99"/>
                  </a:lnTo>
                  <a:lnTo>
                    <a:pt x="390" y="104"/>
                  </a:lnTo>
                  <a:lnTo>
                    <a:pt x="405" y="97"/>
                  </a:lnTo>
                  <a:lnTo>
                    <a:pt x="426" y="92"/>
                  </a:lnTo>
                  <a:lnTo>
                    <a:pt x="445" y="59"/>
                  </a:lnTo>
                  <a:lnTo>
                    <a:pt x="452" y="52"/>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39" name="Freeform 138"/>
            <p:cNvSpPr>
              <a:spLocks/>
            </p:cNvSpPr>
            <p:nvPr/>
          </p:nvSpPr>
          <p:spPr bwMode="auto">
            <a:xfrm>
              <a:off x="4684" y="2950"/>
              <a:ext cx="551" cy="733"/>
            </a:xfrm>
            <a:custGeom>
              <a:avLst/>
              <a:gdLst>
                <a:gd name="T0" fmla="*/ 263 w 551"/>
                <a:gd name="T1" fmla="*/ 26 h 733"/>
                <a:gd name="T2" fmla="*/ 274 w 551"/>
                <a:gd name="T3" fmla="*/ 0 h 733"/>
                <a:gd name="T4" fmla="*/ 305 w 551"/>
                <a:gd name="T5" fmla="*/ 17 h 733"/>
                <a:gd name="T6" fmla="*/ 303 w 551"/>
                <a:gd name="T7" fmla="*/ 24 h 733"/>
                <a:gd name="T8" fmla="*/ 307 w 551"/>
                <a:gd name="T9" fmla="*/ 47 h 733"/>
                <a:gd name="T10" fmla="*/ 341 w 551"/>
                <a:gd name="T11" fmla="*/ 76 h 733"/>
                <a:gd name="T12" fmla="*/ 300 w 551"/>
                <a:gd name="T13" fmla="*/ 97 h 733"/>
                <a:gd name="T14" fmla="*/ 312 w 551"/>
                <a:gd name="T15" fmla="*/ 163 h 733"/>
                <a:gd name="T16" fmla="*/ 345 w 551"/>
                <a:gd name="T17" fmla="*/ 180 h 733"/>
                <a:gd name="T18" fmla="*/ 381 w 551"/>
                <a:gd name="T19" fmla="*/ 142 h 733"/>
                <a:gd name="T20" fmla="*/ 426 w 551"/>
                <a:gd name="T21" fmla="*/ 199 h 733"/>
                <a:gd name="T22" fmla="*/ 411 w 551"/>
                <a:gd name="T23" fmla="*/ 256 h 733"/>
                <a:gd name="T24" fmla="*/ 393 w 551"/>
                <a:gd name="T25" fmla="*/ 298 h 733"/>
                <a:gd name="T26" fmla="*/ 400 w 551"/>
                <a:gd name="T27" fmla="*/ 336 h 733"/>
                <a:gd name="T28" fmla="*/ 411 w 551"/>
                <a:gd name="T29" fmla="*/ 362 h 733"/>
                <a:gd name="T30" fmla="*/ 478 w 551"/>
                <a:gd name="T31" fmla="*/ 388 h 733"/>
                <a:gd name="T32" fmla="*/ 471 w 551"/>
                <a:gd name="T33" fmla="*/ 407 h 733"/>
                <a:gd name="T34" fmla="*/ 428 w 551"/>
                <a:gd name="T35" fmla="*/ 471 h 733"/>
                <a:gd name="T36" fmla="*/ 411 w 551"/>
                <a:gd name="T37" fmla="*/ 528 h 733"/>
                <a:gd name="T38" fmla="*/ 459 w 551"/>
                <a:gd name="T39" fmla="*/ 556 h 733"/>
                <a:gd name="T40" fmla="*/ 487 w 551"/>
                <a:gd name="T41" fmla="*/ 594 h 733"/>
                <a:gd name="T42" fmla="*/ 534 w 551"/>
                <a:gd name="T43" fmla="*/ 584 h 733"/>
                <a:gd name="T44" fmla="*/ 544 w 551"/>
                <a:gd name="T45" fmla="*/ 613 h 733"/>
                <a:gd name="T46" fmla="*/ 489 w 551"/>
                <a:gd name="T47" fmla="*/ 658 h 733"/>
                <a:gd name="T48" fmla="*/ 471 w 551"/>
                <a:gd name="T49" fmla="*/ 677 h 733"/>
                <a:gd name="T50" fmla="*/ 397 w 551"/>
                <a:gd name="T51" fmla="*/ 696 h 733"/>
                <a:gd name="T52" fmla="*/ 374 w 551"/>
                <a:gd name="T53" fmla="*/ 714 h 733"/>
                <a:gd name="T54" fmla="*/ 348 w 551"/>
                <a:gd name="T55" fmla="*/ 662 h 733"/>
                <a:gd name="T56" fmla="*/ 348 w 551"/>
                <a:gd name="T57" fmla="*/ 641 h 733"/>
                <a:gd name="T58" fmla="*/ 343 w 551"/>
                <a:gd name="T59" fmla="*/ 622 h 733"/>
                <a:gd name="T60" fmla="*/ 293 w 551"/>
                <a:gd name="T61" fmla="*/ 672 h 733"/>
                <a:gd name="T62" fmla="*/ 319 w 551"/>
                <a:gd name="T63" fmla="*/ 700 h 733"/>
                <a:gd name="T64" fmla="*/ 286 w 551"/>
                <a:gd name="T65" fmla="*/ 714 h 733"/>
                <a:gd name="T66" fmla="*/ 218 w 551"/>
                <a:gd name="T67" fmla="*/ 705 h 733"/>
                <a:gd name="T68" fmla="*/ 173 w 551"/>
                <a:gd name="T69" fmla="*/ 733 h 733"/>
                <a:gd name="T70" fmla="*/ 142 w 551"/>
                <a:gd name="T71" fmla="*/ 707 h 733"/>
                <a:gd name="T72" fmla="*/ 116 w 551"/>
                <a:gd name="T73" fmla="*/ 714 h 733"/>
                <a:gd name="T74" fmla="*/ 62 w 551"/>
                <a:gd name="T75" fmla="*/ 691 h 733"/>
                <a:gd name="T76" fmla="*/ 38 w 551"/>
                <a:gd name="T77" fmla="*/ 674 h 733"/>
                <a:gd name="T78" fmla="*/ 0 w 551"/>
                <a:gd name="T79" fmla="*/ 636 h 733"/>
                <a:gd name="T80" fmla="*/ 28 w 551"/>
                <a:gd name="T81" fmla="*/ 608 h 733"/>
                <a:gd name="T82" fmla="*/ 52 w 551"/>
                <a:gd name="T83" fmla="*/ 580 h 733"/>
                <a:gd name="T84" fmla="*/ 88 w 551"/>
                <a:gd name="T85" fmla="*/ 596 h 733"/>
                <a:gd name="T86" fmla="*/ 102 w 551"/>
                <a:gd name="T87" fmla="*/ 457 h 733"/>
                <a:gd name="T88" fmla="*/ 92 w 551"/>
                <a:gd name="T89" fmla="*/ 369 h 733"/>
                <a:gd name="T90" fmla="*/ 92 w 551"/>
                <a:gd name="T91" fmla="*/ 345 h 733"/>
                <a:gd name="T92" fmla="*/ 140 w 551"/>
                <a:gd name="T93" fmla="*/ 369 h 733"/>
                <a:gd name="T94" fmla="*/ 168 w 551"/>
                <a:gd name="T95" fmla="*/ 407 h 733"/>
                <a:gd name="T96" fmla="*/ 244 w 551"/>
                <a:gd name="T97" fmla="*/ 402 h 733"/>
                <a:gd name="T98" fmla="*/ 270 w 551"/>
                <a:gd name="T99" fmla="*/ 409 h 733"/>
                <a:gd name="T100" fmla="*/ 303 w 551"/>
                <a:gd name="T101" fmla="*/ 383 h 733"/>
                <a:gd name="T102" fmla="*/ 338 w 551"/>
                <a:gd name="T103" fmla="*/ 362 h 733"/>
                <a:gd name="T104" fmla="*/ 322 w 551"/>
                <a:gd name="T105" fmla="*/ 343 h 733"/>
                <a:gd name="T106" fmla="*/ 289 w 551"/>
                <a:gd name="T107" fmla="*/ 334 h 733"/>
                <a:gd name="T108" fmla="*/ 244 w 551"/>
                <a:gd name="T109" fmla="*/ 284 h 733"/>
                <a:gd name="T110" fmla="*/ 218 w 551"/>
                <a:gd name="T111" fmla="*/ 289 h 733"/>
                <a:gd name="T112" fmla="*/ 192 w 551"/>
                <a:gd name="T113" fmla="*/ 289 h 733"/>
                <a:gd name="T114" fmla="*/ 208 w 551"/>
                <a:gd name="T115" fmla="*/ 168 h 733"/>
                <a:gd name="T116" fmla="*/ 177 w 551"/>
                <a:gd name="T117" fmla="*/ 140 h 733"/>
                <a:gd name="T118" fmla="*/ 248 w 551"/>
                <a:gd name="T119" fmla="*/ 85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1" h="733">
                  <a:moveTo>
                    <a:pt x="246" y="57"/>
                  </a:moveTo>
                  <a:lnTo>
                    <a:pt x="253" y="33"/>
                  </a:lnTo>
                  <a:lnTo>
                    <a:pt x="263" y="26"/>
                  </a:lnTo>
                  <a:lnTo>
                    <a:pt x="263" y="17"/>
                  </a:lnTo>
                  <a:lnTo>
                    <a:pt x="272" y="10"/>
                  </a:lnTo>
                  <a:lnTo>
                    <a:pt x="274" y="0"/>
                  </a:lnTo>
                  <a:lnTo>
                    <a:pt x="286" y="2"/>
                  </a:lnTo>
                  <a:lnTo>
                    <a:pt x="305" y="0"/>
                  </a:lnTo>
                  <a:lnTo>
                    <a:pt x="305" y="17"/>
                  </a:lnTo>
                  <a:lnTo>
                    <a:pt x="293" y="24"/>
                  </a:lnTo>
                  <a:lnTo>
                    <a:pt x="293" y="26"/>
                  </a:lnTo>
                  <a:lnTo>
                    <a:pt x="303" y="24"/>
                  </a:lnTo>
                  <a:lnTo>
                    <a:pt x="310" y="31"/>
                  </a:lnTo>
                  <a:lnTo>
                    <a:pt x="307" y="38"/>
                  </a:lnTo>
                  <a:lnTo>
                    <a:pt x="307" y="47"/>
                  </a:lnTo>
                  <a:lnTo>
                    <a:pt x="315" y="54"/>
                  </a:lnTo>
                  <a:lnTo>
                    <a:pt x="336" y="66"/>
                  </a:lnTo>
                  <a:lnTo>
                    <a:pt x="341" y="76"/>
                  </a:lnTo>
                  <a:lnTo>
                    <a:pt x="326" y="99"/>
                  </a:lnTo>
                  <a:lnTo>
                    <a:pt x="312" y="90"/>
                  </a:lnTo>
                  <a:lnTo>
                    <a:pt x="300" y="97"/>
                  </a:lnTo>
                  <a:lnTo>
                    <a:pt x="300" y="137"/>
                  </a:lnTo>
                  <a:lnTo>
                    <a:pt x="305" y="159"/>
                  </a:lnTo>
                  <a:lnTo>
                    <a:pt x="312" y="163"/>
                  </a:lnTo>
                  <a:lnTo>
                    <a:pt x="331" y="161"/>
                  </a:lnTo>
                  <a:lnTo>
                    <a:pt x="341" y="177"/>
                  </a:lnTo>
                  <a:lnTo>
                    <a:pt x="345" y="180"/>
                  </a:lnTo>
                  <a:lnTo>
                    <a:pt x="359" y="168"/>
                  </a:lnTo>
                  <a:lnTo>
                    <a:pt x="371" y="149"/>
                  </a:lnTo>
                  <a:lnTo>
                    <a:pt x="381" y="142"/>
                  </a:lnTo>
                  <a:lnTo>
                    <a:pt x="447" y="166"/>
                  </a:lnTo>
                  <a:lnTo>
                    <a:pt x="447" y="170"/>
                  </a:lnTo>
                  <a:lnTo>
                    <a:pt x="426" y="199"/>
                  </a:lnTo>
                  <a:lnTo>
                    <a:pt x="411" y="239"/>
                  </a:lnTo>
                  <a:lnTo>
                    <a:pt x="409" y="246"/>
                  </a:lnTo>
                  <a:lnTo>
                    <a:pt x="411" y="256"/>
                  </a:lnTo>
                  <a:lnTo>
                    <a:pt x="409" y="265"/>
                  </a:lnTo>
                  <a:lnTo>
                    <a:pt x="402" y="274"/>
                  </a:lnTo>
                  <a:lnTo>
                    <a:pt x="393" y="298"/>
                  </a:lnTo>
                  <a:lnTo>
                    <a:pt x="388" y="300"/>
                  </a:lnTo>
                  <a:lnTo>
                    <a:pt x="385" y="308"/>
                  </a:lnTo>
                  <a:lnTo>
                    <a:pt x="400" y="336"/>
                  </a:lnTo>
                  <a:lnTo>
                    <a:pt x="393" y="350"/>
                  </a:lnTo>
                  <a:lnTo>
                    <a:pt x="397" y="353"/>
                  </a:lnTo>
                  <a:lnTo>
                    <a:pt x="411" y="362"/>
                  </a:lnTo>
                  <a:lnTo>
                    <a:pt x="445" y="369"/>
                  </a:lnTo>
                  <a:lnTo>
                    <a:pt x="473" y="383"/>
                  </a:lnTo>
                  <a:lnTo>
                    <a:pt x="478" y="388"/>
                  </a:lnTo>
                  <a:lnTo>
                    <a:pt x="478" y="400"/>
                  </a:lnTo>
                  <a:lnTo>
                    <a:pt x="475" y="407"/>
                  </a:lnTo>
                  <a:lnTo>
                    <a:pt x="471" y="407"/>
                  </a:lnTo>
                  <a:lnTo>
                    <a:pt x="426" y="405"/>
                  </a:lnTo>
                  <a:lnTo>
                    <a:pt x="423" y="414"/>
                  </a:lnTo>
                  <a:lnTo>
                    <a:pt x="428" y="471"/>
                  </a:lnTo>
                  <a:lnTo>
                    <a:pt x="428" y="478"/>
                  </a:lnTo>
                  <a:lnTo>
                    <a:pt x="411" y="499"/>
                  </a:lnTo>
                  <a:lnTo>
                    <a:pt x="411" y="528"/>
                  </a:lnTo>
                  <a:lnTo>
                    <a:pt x="414" y="539"/>
                  </a:lnTo>
                  <a:lnTo>
                    <a:pt x="423" y="546"/>
                  </a:lnTo>
                  <a:lnTo>
                    <a:pt x="459" y="556"/>
                  </a:lnTo>
                  <a:lnTo>
                    <a:pt x="456" y="563"/>
                  </a:lnTo>
                  <a:lnTo>
                    <a:pt x="475" y="594"/>
                  </a:lnTo>
                  <a:lnTo>
                    <a:pt x="487" y="594"/>
                  </a:lnTo>
                  <a:lnTo>
                    <a:pt x="497" y="584"/>
                  </a:lnTo>
                  <a:lnTo>
                    <a:pt x="511" y="577"/>
                  </a:lnTo>
                  <a:lnTo>
                    <a:pt x="534" y="584"/>
                  </a:lnTo>
                  <a:lnTo>
                    <a:pt x="551" y="606"/>
                  </a:lnTo>
                  <a:lnTo>
                    <a:pt x="551" y="606"/>
                  </a:lnTo>
                  <a:lnTo>
                    <a:pt x="544" y="613"/>
                  </a:lnTo>
                  <a:lnTo>
                    <a:pt x="525" y="646"/>
                  </a:lnTo>
                  <a:lnTo>
                    <a:pt x="504" y="651"/>
                  </a:lnTo>
                  <a:lnTo>
                    <a:pt x="489" y="658"/>
                  </a:lnTo>
                  <a:lnTo>
                    <a:pt x="487" y="653"/>
                  </a:lnTo>
                  <a:lnTo>
                    <a:pt x="487" y="662"/>
                  </a:lnTo>
                  <a:lnTo>
                    <a:pt x="471" y="677"/>
                  </a:lnTo>
                  <a:lnTo>
                    <a:pt x="435" y="667"/>
                  </a:lnTo>
                  <a:lnTo>
                    <a:pt x="421" y="670"/>
                  </a:lnTo>
                  <a:lnTo>
                    <a:pt x="397" y="696"/>
                  </a:lnTo>
                  <a:lnTo>
                    <a:pt x="388" y="712"/>
                  </a:lnTo>
                  <a:lnTo>
                    <a:pt x="381" y="722"/>
                  </a:lnTo>
                  <a:lnTo>
                    <a:pt x="374" y="714"/>
                  </a:lnTo>
                  <a:lnTo>
                    <a:pt x="369" y="698"/>
                  </a:lnTo>
                  <a:lnTo>
                    <a:pt x="355" y="672"/>
                  </a:lnTo>
                  <a:lnTo>
                    <a:pt x="348" y="662"/>
                  </a:lnTo>
                  <a:lnTo>
                    <a:pt x="336" y="653"/>
                  </a:lnTo>
                  <a:lnTo>
                    <a:pt x="336" y="648"/>
                  </a:lnTo>
                  <a:lnTo>
                    <a:pt x="348" y="641"/>
                  </a:lnTo>
                  <a:lnTo>
                    <a:pt x="348" y="636"/>
                  </a:lnTo>
                  <a:lnTo>
                    <a:pt x="348" y="627"/>
                  </a:lnTo>
                  <a:lnTo>
                    <a:pt x="343" y="622"/>
                  </a:lnTo>
                  <a:lnTo>
                    <a:pt x="326" y="625"/>
                  </a:lnTo>
                  <a:lnTo>
                    <a:pt x="312" y="632"/>
                  </a:lnTo>
                  <a:lnTo>
                    <a:pt x="293" y="672"/>
                  </a:lnTo>
                  <a:lnTo>
                    <a:pt x="298" y="679"/>
                  </a:lnTo>
                  <a:lnTo>
                    <a:pt x="319" y="696"/>
                  </a:lnTo>
                  <a:lnTo>
                    <a:pt x="319" y="700"/>
                  </a:lnTo>
                  <a:lnTo>
                    <a:pt x="303" y="714"/>
                  </a:lnTo>
                  <a:lnTo>
                    <a:pt x="296" y="717"/>
                  </a:lnTo>
                  <a:lnTo>
                    <a:pt x="286" y="714"/>
                  </a:lnTo>
                  <a:lnTo>
                    <a:pt x="265" y="698"/>
                  </a:lnTo>
                  <a:lnTo>
                    <a:pt x="251" y="703"/>
                  </a:lnTo>
                  <a:lnTo>
                    <a:pt x="218" y="705"/>
                  </a:lnTo>
                  <a:lnTo>
                    <a:pt x="203" y="707"/>
                  </a:lnTo>
                  <a:lnTo>
                    <a:pt x="184" y="719"/>
                  </a:lnTo>
                  <a:lnTo>
                    <a:pt x="173" y="733"/>
                  </a:lnTo>
                  <a:lnTo>
                    <a:pt x="173" y="733"/>
                  </a:lnTo>
                  <a:lnTo>
                    <a:pt x="156" y="726"/>
                  </a:lnTo>
                  <a:lnTo>
                    <a:pt x="142" y="707"/>
                  </a:lnTo>
                  <a:lnTo>
                    <a:pt x="128" y="707"/>
                  </a:lnTo>
                  <a:lnTo>
                    <a:pt x="118" y="717"/>
                  </a:lnTo>
                  <a:lnTo>
                    <a:pt x="116" y="714"/>
                  </a:lnTo>
                  <a:lnTo>
                    <a:pt x="102" y="717"/>
                  </a:lnTo>
                  <a:lnTo>
                    <a:pt x="99" y="707"/>
                  </a:lnTo>
                  <a:lnTo>
                    <a:pt x="62" y="691"/>
                  </a:lnTo>
                  <a:lnTo>
                    <a:pt x="69" y="681"/>
                  </a:lnTo>
                  <a:lnTo>
                    <a:pt x="66" y="672"/>
                  </a:lnTo>
                  <a:lnTo>
                    <a:pt x="38" y="674"/>
                  </a:lnTo>
                  <a:lnTo>
                    <a:pt x="26" y="653"/>
                  </a:lnTo>
                  <a:lnTo>
                    <a:pt x="14" y="648"/>
                  </a:lnTo>
                  <a:lnTo>
                    <a:pt x="0" y="636"/>
                  </a:lnTo>
                  <a:lnTo>
                    <a:pt x="2" y="625"/>
                  </a:lnTo>
                  <a:lnTo>
                    <a:pt x="2" y="625"/>
                  </a:lnTo>
                  <a:lnTo>
                    <a:pt x="28" y="608"/>
                  </a:lnTo>
                  <a:lnTo>
                    <a:pt x="33" y="599"/>
                  </a:lnTo>
                  <a:lnTo>
                    <a:pt x="45" y="591"/>
                  </a:lnTo>
                  <a:lnTo>
                    <a:pt x="52" y="580"/>
                  </a:lnTo>
                  <a:lnTo>
                    <a:pt x="57" y="580"/>
                  </a:lnTo>
                  <a:lnTo>
                    <a:pt x="83" y="603"/>
                  </a:lnTo>
                  <a:lnTo>
                    <a:pt x="88" y="596"/>
                  </a:lnTo>
                  <a:lnTo>
                    <a:pt x="76" y="523"/>
                  </a:lnTo>
                  <a:lnTo>
                    <a:pt x="102" y="457"/>
                  </a:lnTo>
                  <a:lnTo>
                    <a:pt x="102" y="457"/>
                  </a:lnTo>
                  <a:lnTo>
                    <a:pt x="102" y="414"/>
                  </a:lnTo>
                  <a:lnTo>
                    <a:pt x="92" y="379"/>
                  </a:lnTo>
                  <a:lnTo>
                    <a:pt x="92" y="369"/>
                  </a:lnTo>
                  <a:lnTo>
                    <a:pt x="97" y="364"/>
                  </a:lnTo>
                  <a:lnTo>
                    <a:pt x="92" y="345"/>
                  </a:lnTo>
                  <a:lnTo>
                    <a:pt x="92" y="345"/>
                  </a:lnTo>
                  <a:lnTo>
                    <a:pt x="99" y="343"/>
                  </a:lnTo>
                  <a:lnTo>
                    <a:pt x="111" y="348"/>
                  </a:lnTo>
                  <a:lnTo>
                    <a:pt x="140" y="369"/>
                  </a:lnTo>
                  <a:lnTo>
                    <a:pt x="151" y="381"/>
                  </a:lnTo>
                  <a:lnTo>
                    <a:pt x="156" y="395"/>
                  </a:lnTo>
                  <a:lnTo>
                    <a:pt x="168" y="407"/>
                  </a:lnTo>
                  <a:lnTo>
                    <a:pt x="206" y="428"/>
                  </a:lnTo>
                  <a:lnTo>
                    <a:pt x="215" y="428"/>
                  </a:lnTo>
                  <a:lnTo>
                    <a:pt x="244" y="402"/>
                  </a:lnTo>
                  <a:lnTo>
                    <a:pt x="248" y="402"/>
                  </a:lnTo>
                  <a:lnTo>
                    <a:pt x="263" y="412"/>
                  </a:lnTo>
                  <a:lnTo>
                    <a:pt x="270" y="409"/>
                  </a:lnTo>
                  <a:lnTo>
                    <a:pt x="281" y="402"/>
                  </a:lnTo>
                  <a:lnTo>
                    <a:pt x="296" y="381"/>
                  </a:lnTo>
                  <a:lnTo>
                    <a:pt x="303" y="383"/>
                  </a:lnTo>
                  <a:lnTo>
                    <a:pt x="329" y="379"/>
                  </a:lnTo>
                  <a:lnTo>
                    <a:pt x="336" y="374"/>
                  </a:lnTo>
                  <a:lnTo>
                    <a:pt x="338" y="362"/>
                  </a:lnTo>
                  <a:lnTo>
                    <a:pt x="331" y="360"/>
                  </a:lnTo>
                  <a:lnTo>
                    <a:pt x="324" y="355"/>
                  </a:lnTo>
                  <a:lnTo>
                    <a:pt x="322" y="343"/>
                  </a:lnTo>
                  <a:lnTo>
                    <a:pt x="310" y="331"/>
                  </a:lnTo>
                  <a:lnTo>
                    <a:pt x="305" y="329"/>
                  </a:lnTo>
                  <a:lnTo>
                    <a:pt x="289" y="334"/>
                  </a:lnTo>
                  <a:lnTo>
                    <a:pt x="281" y="331"/>
                  </a:lnTo>
                  <a:lnTo>
                    <a:pt x="284" y="315"/>
                  </a:lnTo>
                  <a:lnTo>
                    <a:pt x="244" y="284"/>
                  </a:lnTo>
                  <a:lnTo>
                    <a:pt x="237" y="272"/>
                  </a:lnTo>
                  <a:lnTo>
                    <a:pt x="232" y="272"/>
                  </a:lnTo>
                  <a:lnTo>
                    <a:pt x="218" y="289"/>
                  </a:lnTo>
                  <a:lnTo>
                    <a:pt x="213" y="291"/>
                  </a:lnTo>
                  <a:lnTo>
                    <a:pt x="192" y="289"/>
                  </a:lnTo>
                  <a:lnTo>
                    <a:pt x="192" y="289"/>
                  </a:lnTo>
                  <a:lnTo>
                    <a:pt x="187" y="244"/>
                  </a:lnTo>
                  <a:lnTo>
                    <a:pt x="201" y="215"/>
                  </a:lnTo>
                  <a:lnTo>
                    <a:pt x="208" y="168"/>
                  </a:lnTo>
                  <a:lnTo>
                    <a:pt x="203" y="149"/>
                  </a:lnTo>
                  <a:lnTo>
                    <a:pt x="184" y="154"/>
                  </a:lnTo>
                  <a:lnTo>
                    <a:pt x="177" y="140"/>
                  </a:lnTo>
                  <a:lnTo>
                    <a:pt x="210" y="123"/>
                  </a:lnTo>
                  <a:lnTo>
                    <a:pt x="220" y="109"/>
                  </a:lnTo>
                  <a:lnTo>
                    <a:pt x="248" y="85"/>
                  </a:lnTo>
                  <a:lnTo>
                    <a:pt x="246" y="5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40" name="Freeform 139"/>
            <p:cNvSpPr>
              <a:spLocks/>
            </p:cNvSpPr>
            <p:nvPr/>
          </p:nvSpPr>
          <p:spPr bwMode="auto">
            <a:xfrm>
              <a:off x="4303" y="2763"/>
              <a:ext cx="367" cy="388"/>
            </a:xfrm>
            <a:custGeom>
              <a:avLst/>
              <a:gdLst>
                <a:gd name="T0" fmla="*/ 355 w 367"/>
                <a:gd name="T1" fmla="*/ 104 h 388"/>
                <a:gd name="T2" fmla="*/ 303 w 367"/>
                <a:gd name="T3" fmla="*/ 109 h 388"/>
                <a:gd name="T4" fmla="*/ 291 w 367"/>
                <a:gd name="T5" fmla="*/ 133 h 388"/>
                <a:gd name="T6" fmla="*/ 279 w 367"/>
                <a:gd name="T7" fmla="*/ 171 h 388"/>
                <a:gd name="T8" fmla="*/ 260 w 367"/>
                <a:gd name="T9" fmla="*/ 185 h 388"/>
                <a:gd name="T10" fmla="*/ 256 w 367"/>
                <a:gd name="T11" fmla="*/ 227 h 388"/>
                <a:gd name="T12" fmla="*/ 206 w 367"/>
                <a:gd name="T13" fmla="*/ 251 h 388"/>
                <a:gd name="T14" fmla="*/ 182 w 367"/>
                <a:gd name="T15" fmla="*/ 260 h 388"/>
                <a:gd name="T16" fmla="*/ 173 w 367"/>
                <a:gd name="T17" fmla="*/ 322 h 388"/>
                <a:gd name="T18" fmla="*/ 159 w 367"/>
                <a:gd name="T19" fmla="*/ 336 h 388"/>
                <a:gd name="T20" fmla="*/ 154 w 367"/>
                <a:gd name="T21" fmla="*/ 346 h 388"/>
                <a:gd name="T22" fmla="*/ 145 w 367"/>
                <a:gd name="T23" fmla="*/ 341 h 388"/>
                <a:gd name="T24" fmla="*/ 152 w 367"/>
                <a:gd name="T25" fmla="*/ 367 h 388"/>
                <a:gd name="T26" fmla="*/ 109 w 367"/>
                <a:gd name="T27" fmla="*/ 388 h 388"/>
                <a:gd name="T28" fmla="*/ 78 w 367"/>
                <a:gd name="T29" fmla="*/ 360 h 388"/>
                <a:gd name="T30" fmla="*/ 69 w 367"/>
                <a:gd name="T31" fmla="*/ 336 h 388"/>
                <a:gd name="T32" fmla="*/ 55 w 367"/>
                <a:gd name="T33" fmla="*/ 327 h 388"/>
                <a:gd name="T34" fmla="*/ 29 w 367"/>
                <a:gd name="T35" fmla="*/ 296 h 388"/>
                <a:gd name="T36" fmla="*/ 17 w 367"/>
                <a:gd name="T37" fmla="*/ 253 h 388"/>
                <a:gd name="T38" fmla="*/ 3 w 367"/>
                <a:gd name="T39" fmla="*/ 230 h 388"/>
                <a:gd name="T40" fmla="*/ 8 w 367"/>
                <a:gd name="T41" fmla="*/ 187 h 388"/>
                <a:gd name="T42" fmla="*/ 57 w 367"/>
                <a:gd name="T43" fmla="*/ 171 h 388"/>
                <a:gd name="T44" fmla="*/ 97 w 367"/>
                <a:gd name="T45" fmla="*/ 168 h 388"/>
                <a:gd name="T46" fmla="*/ 107 w 367"/>
                <a:gd name="T47" fmla="*/ 154 h 388"/>
                <a:gd name="T48" fmla="*/ 119 w 367"/>
                <a:gd name="T49" fmla="*/ 142 h 388"/>
                <a:gd name="T50" fmla="*/ 140 w 367"/>
                <a:gd name="T51" fmla="*/ 97 h 388"/>
                <a:gd name="T52" fmla="*/ 171 w 367"/>
                <a:gd name="T53" fmla="*/ 109 h 388"/>
                <a:gd name="T54" fmla="*/ 187 w 367"/>
                <a:gd name="T55" fmla="*/ 97 h 388"/>
                <a:gd name="T56" fmla="*/ 206 w 367"/>
                <a:gd name="T57" fmla="*/ 78 h 388"/>
                <a:gd name="T58" fmla="*/ 185 w 367"/>
                <a:gd name="T59" fmla="*/ 62 h 388"/>
                <a:gd name="T60" fmla="*/ 197 w 367"/>
                <a:gd name="T61" fmla="*/ 24 h 388"/>
                <a:gd name="T62" fmla="*/ 192 w 367"/>
                <a:gd name="T63" fmla="*/ 19 h 388"/>
                <a:gd name="T64" fmla="*/ 199 w 367"/>
                <a:gd name="T65" fmla="*/ 10 h 388"/>
                <a:gd name="T66" fmla="*/ 199 w 367"/>
                <a:gd name="T67" fmla="*/ 0 h 388"/>
                <a:gd name="T68" fmla="*/ 223 w 367"/>
                <a:gd name="T69" fmla="*/ 10 h 388"/>
                <a:gd name="T70" fmla="*/ 234 w 367"/>
                <a:gd name="T71" fmla="*/ 36 h 388"/>
                <a:gd name="T72" fmla="*/ 277 w 367"/>
                <a:gd name="T73" fmla="*/ 33 h 388"/>
                <a:gd name="T74" fmla="*/ 294 w 367"/>
                <a:gd name="T75" fmla="*/ 10 h 388"/>
                <a:gd name="T76" fmla="*/ 305 w 367"/>
                <a:gd name="T77" fmla="*/ 7 h 388"/>
                <a:gd name="T78" fmla="*/ 320 w 367"/>
                <a:gd name="T79" fmla="*/ 26 h 388"/>
                <a:gd name="T80" fmla="*/ 357 w 367"/>
                <a:gd name="T81" fmla="*/ 71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7" h="388">
                  <a:moveTo>
                    <a:pt x="367" y="74"/>
                  </a:moveTo>
                  <a:lnTo>
                    <a:pt x="355" y="104"/>
                  </a:lnTo>
                  <a:lnTo>
                    <a:pt x="315" y="116"/>
                  </a:lnTo>
                  <a:lnTo>
                    <a:pt x="303" y="109"/>
                  </a:lnTo>
                  <a:lnTo>
                    <a:pt x="289" y="123"/>
                  </a:lnTo>
                  <a:lnTo>
                    <a:pt x="291" y="133"/>
                  </a:lnTo>
                  <a:lnTo>
                    <a:pt x="282" y="149"/>
                  </a:lnTo>
                  <a:lnTo>
                    <a:pt x="279" y="171"/>
                  </a:lnTo>
                  <a:lnTo>
                    <a:pt x="270" y="180"/>
                  </a:lnTo>
                  <a:lnTo>
                    <a:pt x="260" y="185"/>
                  </a:lnTo>
                  <a:lnTo>
                    <a:pt x="249" y="208"/>
                  </a:lnTo>
                  <a:lnTo>
                    <a:pt x="256" y="227"/>
                  </a:lnTo>
                  <a:lnTo>
                    <a:pt x="232" y="244"/>
                  </a:lnTo>
                  <a:lnTo>
                    <a:pt x="206" y="251"/>
                  </a:lnTo>
                  <a:lnTo>
                    <a:pt x="197" y="256"/>
                  </a:lnTo>
                  <a:lnTo>
                    <a:pt x="182" y="260"/>
                  </a:lnTo>
                  <a:lnTo>
                    <a:pt x="173" y="322"/>
                  </a:lnTo>
                  <a:lnTo>
                    <a:pt x="173" y="322"/>
                  </a:lnTo>
                  <a:lnTo>
                    <a:pt x="161" y="331"/>
                  </a:lnTo>
                  <a:lnTo>
                    <a:pt x="159" y="336"/>
                  </a:lnTo>
                  <a:lnTo>
                    <a:pt x="161" y="343"/>
                  </a:lnTo>
                  <a:lnTo>
                    <a:pt x="154" y="346"/>
                  </a:lnTo>
                  <a:lnTo>
                    <a:pt x="147" y="338"/>
                  </a:lnTo>
                  <a:lnTo>
                    <a:pt x="145" y="341"/>
                  </a:lnTo>
                  <a:lnTo>
                    <a:pt x="149" y="350"/>
                  </a:lnTo>
                  <a:lnTo>
                    <a:pt x="152" y="367"/>
                  </a:lnTo>
                  <a:lnTo>
                    <a:pt x="133" y="386"/>
                  </a:lnTo>
                  <a:lnTo>
                    <a:pt x="109" y="388"/>
                  </a:lnTo>
                  <a:lnTo>
                    <a:pt x="109" y="388"/>
                  </a:lnTo>
                  <a:lnTo>
                    <a:pt x="78" y="360"/>
                  </a:lnTo>
                  <a:lnTo>
                    <a:pt x="81" y="353"/>
                  </a:lnTo>
                  <a:lnTo>
                    <a:pt x="69" y="336"/>
                  </a:lnTo>
                  <a:lnTo>
                    <a:pt x="55" y="327"/>
                  </a:lnTo>
                  <a:lnTo>
                    <a:pt x="55" y="327"/>
                  </a:lnTo>
                  <a:lnTo>
                    <a:pt x="48" y="310"/>
                  </a:lnTo>
                  <a:lnTo>
                    <a:pt x="29" y="296"/>
                  </a:lnTo>
                  <a:lnTo>
                    <a:pt x="17" y="279"/>
                  </a:lnTo>
                  <a:lnTo>
                    <a:pt x="17" y="253"/>
                  </a:lnTo>
                  <a:lnTo>
                    <a:pt x="12" y="237"/>
                  </a:lnTo>
                  <a:lnTo>
                    <a:pt x="3" y="230"/>
                  </a:lnTo>
                  <a:lnTo>
                    <a:pt x="0" y="223"/>
                  </a:lnTo>
                  <a:lnTo>
                    <a:pt x="8" y="187"/>
                  </a:lnTo>
                  <a:lnTo>
                    <a:pt x="15" y="173"/>
                  </a:lnTo>
                  <a:lnTo>
                    <a:pt x="57" y="171"/>
                  </a:lnTo>
                  <a:lnTo>
                    <a:pt x="71" y="163"/>
                  </a:lnTo>
                  <a:lnTo>
                    <a:pt x="97" y="168"/>
                  </a:lnTo>
                  <a:lnTo>
                    <a:pt x="104" y="163"/>
                  </a:lnTo>
                  <a:lnTo>
                    <a:pt x="107" y="154"/>
                  </a:lnTo>
                  <a:lnTo>
                    <a:pt x="114" y="159"/>
                  </a:lnTo>
                  <a:lnTo>
                    <a:pt x="119" y="142"/>
                  </a:lnTo>
                  <a:lnTo>
                    <a:pt x="119" y="130"/>
                  </a:lnTo>
                  <a:lnTo>
                    <a:pt x="140" y="97"/>
                  </a:lnTo>
                  <a:lnTo>
                    <a:pt x="154" y="92"/>
                  </a:lnTo>
                  <a:lnTo>
                    <a:pt x="171" y="109"/>
                  </a:lnTo>
                  <a:lnTo>
                    <a:pt x="180" y="107"/>
                  </a:lnTo>
                  <a:lnTo>
                    <a:pt x="187" y="97"/>
                  </a:lnTo>
                  <a:lnTo>
                    <a:pt x="201" y="92"/>
                  </a:lnTo>
                  <a:lnTo>
                    <a:pt x="206" y="78"/>
                  </a:lnTo>
                  <a:lnTo>
                    <a:pt x="208" y="66"/>
                  </a:lnTo>
                  <a:lnTo>
                    <a:pt x="185" y="62"/>
                  </a:lnTo>
                  <a:lnTo>
                    <a:pt x="194" y="43"/>
                  </a:lnTo>
                  <a:lnTo>
                    <a:pt x="197" y="24"/>
                  </a:lnTo>
                  <a:lnTo>
                    <a:pt x="192" y="19"/>
                  </a:lnTo>
                  <a:lnTo>
                    <a:pt x="192" y="19"/>
                  </a:lnTo>
                  <a:lnTo>
                    <a:pt x="185" y="14"/>
                  </a:lnTo>
                  <a:lnTo>
                    <a:pt x="199" y="10"/>
                  </a:lnTo>
                  <a:lnTo>
                    <a:pt x="197" y="5"/>
                  </a:lnTo>
                  <a:lnTo>
                    <a:pt x="199" y="0"/>
                  </a:lnTo>
                  <a:lnTo>
                    <a:pt x="208" y="0"/>
                  </a:lnTo>
                  <a:lnTo>
                    <a:pt x="223" y="10"/>
                  </a:lnTo>
                  <a:lnTo>
                    <a:pt x="230" y="29"/>
                  </a:lnTo>
                  <a:lnTo>
                    <a:pt x="234" y="36"/>
                  </a:lnTo>
                  <a:lnTo>
                    <a:pt x="258" y="38"/>
                  </a:lnTo>
                  <a:lnTo>
                    <a:pt x="277" y="33"/>
                  </a:lnTo>
                  <a:lnTo>
                    <a:pt x="282" y="36"/>
                  </a:lnTo>
                  <a:lnTo>
                    <a:pt x="294" y="10"/>
                  </a:lnTo>
                  <a:lnTo>
                    <a:pt x="298" y="7"/>
                  </a:lnTo>
                  <a:lnTo>
                    <a:pt x="305" y="7"/>
                  </a:lnTo>
                  <a:lnTo>
                    <a:pt x="310" y="5"/>
                  </a:lnTo>
                  <a:lnTo>
                    <a:pt x="320" y="26"/>
                  </a:lnTo>
                  <a:lnTo>
                    <a:pt x="350" y="59"/>
                  </a:lnTo>
                  <a:lnTo>
                    <a:pt x="357" y="71"/>
                  </a:lnTo>
                  <a:lnTo>
                    <a:pt x="367" y="7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41" name="Freeform 140"/>
            <p:cNvSpPr>
              <a:spLocks noEditPoints="1"/>
            </p:cNvSpPr>
            <p:nvPr/>
          </p:nvSpPr>
          <p:spPr bwMode="auto">
            <a:xfrm>
              <a:off x="6947" y="2763"/>
              <a:ext cx="638" cy="930"/>
            </a:xfrm>
            <a:custGeom>
              <a:avLst/>
              <a:gdLst>
                <a:gd name="T0" fmla="*/ 612 w 638"/>
                <a:gd name="T1" fmla="*/ 291 h 930"/>
                <a:gd name="T2" fmla="*/ 569 w 638"/>
                <a:gd name="T3" fmla="*/ 296 h 930"/>
                <a:gd name="T4" fmla="*/ 607 w 638"/>
                <a:gd name="T5" fmla="*/ 263 h 930"/>
                <a:gd name="T6" fmla="*/ 64 w 638"/>
                <a:gd name="T7" fmla="*/ 913 h 930"/>
                <a:gd name="T8" fmla="*/ 87 w 638"/>
                <a:gd name="T9" fmla="*/ 807 h 930"/>
                <a:gd name="T10" fmla="*/ 87 w 638"/>
                <a:gd name="T11" fmla="*/ 760 h 930"/>
                <a:gd name="T12" fmla="*/ 82 w 638"/>
                <a:gd name="T13" fmla="*/ 681 h 930"/>
                <a:gd name="T14" fmla="*/ 97 w 638"/>
                <a:gd name="T15" fmla="*/ 589 h 930"/>
                <a:gd name="T16" fmla="*/ 0 w 638"/>
                <a:gd name="T17" fmla="*/ 487 h 930"/>
                <a:gd name="T18" fmla="*/ 16 w 638"/>
                <a:gd name="T19" fmla="*/ 443 h 930"/>
                <a:gd name="T20" fmla="*/ 108 w 638"/>
                <a:gd name="T21" fmla="*/ 417 h 930"/>
                <a:gd name="T22" fmla="*/ 151 w 638"/>
                <a:gd name="T23" fmla="*/ 402 h 930"/>
                <a:gd name="T24" fmla="*/ 236 w 638"/>
                <a:gd name="T25" fmla="*/ 353 h 930"/>
                <a:gd name="T26" fmla="*/ 262 w 638"/>
                <a:gd name="T27" fmla="*/ 322 h 930"/>
                <a:gd name="T28" fmla="*/ 286 w 638"/>
                <a:gd name="T29" fmla="*/ 289 h 930"/>
                <a:gd name="T30" fmla="*/ 335 w 638"/>
                <a:gd name="T31" fmla="*/ 291 h 930"/>
                <a:gd name="T32" fmla="*/ 421 w 638"/>
                <a:gd name="T33" fmla="*/ 230 h 930"/>
                <a:gd name="T34" fmla="*/ 447 w 638"/>
                <a:gd name="T35" fmla="*/ 161 h 930"/>
                <a:gd name="T36" fmla="*/ 447 w 638"/>
                <a:gd name="T37" fmla="*/ 83 h 930"/>
                <a:gd name="T38" fmla="*/ 458 w 638"/>
                <a:gd name="T39" fmla="*/ 26 h 930"/>
                <a:gd name="T40" fmla="*/ 489 w 638"/>
                <a:gd name="T41" fmla="*/ 36 h 930"/>
                <a:gd name="T42" fmla="*/ 517 w 638"/>
                <a:gd name="T43" fmla="*/ 43 h 930"/>
                <a:gd name="T44" fmla="*/ 541 w 638"/>
                <a:gd name="T45" fmla="*/ 7 h 930"/>
                <a:gd name="T46" fmla="*/ 569 w 638"/>
                <a:gd name="T47" fmla="*/ 7 h 930"/>
                <a:gd name="T48" fmla="*/ 584 w 638"/>
                <a:gd name="T49" fmla="*/ 26 h 930"/>
                <a:gd name="T50" fmla="*/ 614 w 638"/>
                <a:gd name="T51" fmla="*/ 69 h 930"/>
                <a:gd name="T52" fmla="*/ 621 w 638"/>
                <a:gd name="T53" fmla="*/ 45 h 930"/>
                <a:gd name="T54" fmla="*/ 619 w 638"/>
                <a:gd name="T55" fmla="*/ 102 h 930"/>
                <a:gd name="T56" fmla="*/ 617 w 638"/>
                <a:gd name="T57" fmla="*/ 142 h 930"/>
                <a:gd name="T58" fmla="*/ 581 w 638"/>
                <a:gd name="T59" fmla="*/ 211 h 930"/>
                <a:gd name="T60" fmla="*/ 551 w 638"/>
                <a:gd name="T61" fmla="*/ 251 h 930"/>
                <a:gd name="T62" fmla="*/ 473 w 638"/>
                <a:gd name="T63" fmla="*/ 343 h 930"/>
                <a:gd name="T64" fmla="*/ 470 w 638"/>
                <a:gd name="T65" fmla="*/ 417 h 930"/>
                <a:gd name="T66" fmla="*/ 461 w 638"/>
                <a:gd name="T67" fmla="*/ 440 h 930"/>
                <a:gd name="T68" fmla="*/ 465 w 638"/>
                <a:gd name="T69" fmla="*/ 419 h 930"/>
                <a:gd name="T70" fmla="*/ 444 w 638"/>
                <a:gd name="T71" fmla="*/ 447 h 930"/>
                <a:gd name="T72" fmla="*/ 397 w 638"/>
                <a:gd name="T73" fmla="*/ 499 h 930"/>
                <a:gd name="T74" fmla="*/ 413 w 638"/>
                <a:gd name="T75" fmla="*/ 516 h 930"/>
                <a:gd name="T76" fmla="*/ 428 w 638"/>
                <a:gd name="T77" fmla="*/ 511 h 930"/>
                <a:gd name="T78" fmla="*/ 454 w 638"/>
                <a:gd name="T79" fmla="*/ 504 h 930"/>
                <a:gd name="T80" fmla="*/ 449 w 638"/>
                <a:gd name="T81" fmla="*/ 551 h 930"/>
                <a:gd name="T82" fmla="*/ 416 w 638"/>
                <a:gd name="T83" fmla="*/ 573 h 930"/>
                <a:gd name="T84" fmla="*/ 413 w 638"/>
                <a:gd name="T85" fmla="*/ 599 h 930"/>
                <a:gd name="T86" fmla="*/ 456 w 638"/>
                <a:gd name="T87" fmla="*/ 570 h 930"/>
                <a:gd name="T88" fmla="*/ 444 w 638"/>
                <a:gd name="T89" fmla="*/ 599 h 930"/>
                <a:gd name="T90" fmla="*/ 404 w 638"/>
                <a:gd name="T91" fmla="*/ 722 h 930"/>
                <a:gd name="T92" fmla="*/ 378 w 638"/>
                <a:gd name="T93" fmla="*/ 816 h 930"/>
                <a:gd name="T94" fmla="*/ 359 w 638"/>
                <a:gd name="T95" fmla="*/ 838 h 930"/>
                <a:gd name="T96" fmla="*/ 364 w 638"/>
                <a:gd name="T97" fmla="*/ 812 h 930"/>
                <a:gd name="T98" fmla="*/ 352 w 638"/>
                <a:gd name="T99" fmla="*/ 790 h 930"/>
                <a:gd name="T100" fmla="*/ 328 w 638"/>
                <a:gd name="T101" fmla="*/ 748 h 930"/>
                <a:gd name="T102" fmla="*/ 331 w 638"/>
                <a:gd name="T103" fmla="*/ 700 h 930"/>
                <a:gd name="T104" fmla="*/ 298 w 638"/>
                <a:gd name="T105" fmla="*/ 717 h 930"/>
                <a:gd name="T106" fmla="*/ 267 w 638"/>
                <a:gd name="T107" fmla="*/ 776 h 930"/>
                <a:gd name="T108" fmla="*/ 222 w 638"/>
                <a:gd name="T109" fmla="*/ 776 h 930"/>
                <a:gd name="T110" fmla="*/ 191 w 638"/>
                <a:gd name="T111" fmla="*/ 842 h 930"/>
                <a:gd name="T112" fmla="*/ 151 w 638"/>
                <a:gd name="T113" fmla="*/ 904 h 930"/>
                <a:gd name="T114" fmla="*/ 118 w 638"/>
                <a:gd name="T115" fmla="*/ 918 h 930"/>
                <a:gd name="T116" fmla="*/ 78 w 638"/>
                <a:gd name="T117" fmla="*/ 901 h 930"/>
                <a:gd name="T118" fmla="*/ 525 w 638"/>
                <a:gd name="T119" fmla="*/ 17 h 930"/>
                <a:gd name="T120" fmla="*/ 491 w 638"/>
                <a:gd name="T121" fmla="*/ 7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8" h="930">
                  <a:moveTo>
                    <a:pt x="638" y="251"/>
                  </a:moveTo>
                  <a:lnTo>
                    <a:pt x="626" y="275"/>
                  </a:lnTo>
                  <a:lnTo>
                    <a:pt x="617" y="289"/>
                  </a:lnTo>
                  <a:lnTo>
                    <a:pt x="612" y="291"/>
                  </a:lnTo>
                  <a:lnTo>
                    <a:pt x="588" y="322"/>
                  </a:lnTo>
                  <a:lnTo>
                    <a:pt x="574" y="331"/>
                  </a:lnTo>
                  <a:lnTo>
                    <a:pt x="567" y="315"/>
                  </a:lnTo>
                  <a:lnTo>
                    <a:pt x="569" y="296"/>
                  </a:lnTo>
                  <a:lnTo>
                    <a:pt x="591" y="260"/>
                  </a:lnTo>
                  <a:lnTo>
                    <a:pt x="598" y="258"/>
                  </a:lnTo>
                  <a:lnTo>
                    <a:pt x="603" y="265"/>
                  </a:lnTo>
                  <a:lnTo>
                    <a:pt x="607" y="263"/>
                  </a:lnTo>
                  <a:lnTo>
                    <a:pt x="612" y="265"/>
                  </a:lnTo>
                  <a:lnTo>
                    <a:pt x="626" y="260"/>
                  </a:lnTo>
                  <a:lnTo>
                    <a:pt x="638" y="251"/>
                  </a:lnTo>
                  <a:close/>
                  <a:moveTo>
                    <a:pt x="64" y="913"/>
                  </a:moveTo>
                  <a:lnTo>
                    <a:pt x="61" y="890"/>
                  </a:lnTo>
                  <a:lnTo>
                    <a:pt x="85" y="861"/>
                  </a:lnTo>
                  <a:lnTo>
                    <a:pt x="92" y="849"/>
                  </a:lnTo>
                  <a:lnTo>
                    <a:pt x="87" y="807"/>
                  </a:lnTo>
                  <a:lnTo>
                    <a:pt x="85" y="793"/>
                  </a:lnTo>
                  <a:lnTo>
                    <a:pt x="90" y="776"/>
                  </a:lnTo>
                  <a:lnTo>
                    <a:pt x="82" y="774"/>
                  </a:lnTo>
                  <a:lnTo>
                    <a:pt x="87" y="760"/>
                  </a:lnTo>
                  <a:lnTo>
                    <a:pt x="85" y="752"/>
                  </a:lnTo>
                  <a:lnTo>
                    <a:pt x="75" y="741"/>
                  </a:lnTo>
                  <a:lnTo>
                    <a:pt x="73" y="729"/>
                  </a:lnTo>
                  <a:lnTo>
                    <a:pt x="82" y="681"/>
                  </a:lnTo>
                  <a:lnTo>
                    <a:pt x="80" y="658"/>
                  </a:lnTo>
                  <a:lnTo>
                    <a:pt x="82" y="651"/>
                  </a:lnTo>
                  <a:lnTo>
                    <a:pt x="94" y="644"/>
                  </a:lnTo>
                  <a:lnTo>
                    <a:pt x="97" y="589"/>
                  </a:lnTo>
                  <a:lnTo>
                    <a:pt x="64" y="544"/>
                  </a:lnTo>
                  <a:lnTo>
                    <a:pt x="14" y="504"/>
                  </a:lnTo>
                  <a:lnTo>
                    <a:pt x="0" y="487"/>
                  </a:lnTo>
                  <a:lnTo>
                    <a:pt x="0" y="487"/>
                  </a:lnTo>
                  <a:lnTo>
                    <a:pt x="9" y="469"/>
                  </a:lnTo>
                  <a:lnTo>
                    <a:pt x="14" y="454"/>
                  </a:lnTo>
                  <a:lnTo>
                    <a:pt x="12" y="447"/>
                  </a:lnTo>
                  <a:lnTo>
                    <a:pt x="16" y="443"/>
                  </a:lnTo>
                  <a:lnTo>
                    <a:pt x="49" y="440"/>
                  </a:lnTo>
                  <a:lnTo>
                    <a:pt x="64" y="426"/>
                  </a:lnTo>
                  <a:lnTo>
                    <a:pt x="87" y="417"/>
                  </a:lnTo>
                  <a:lnTo>
                    <a:pt x="108" y="417"/>
                  </a:lnTo>
                  <a:lnTo>
                    <a:pt x="120" y="412"/>
                  </a:lnTo>
                  <a:lnTo>
                    <a:pt x="139" y="395"/>
                  </a:lnTo>
                  <a:lnTo>
                    <a:pt x="149" y="405"/>
                  </a:lnTo>
                  <a:lnTo>
                    <a:pt x="151" y="402"/>
                  </a:lnTo>
                  <a:lnTo>
                    <a:pt x="149" y="395"/>
                  </a:lnTo>
                  <a:lnTo>
                    <a:pt x="168" y="381"/>
                  </a:lnTo>
                  <a:lnTo>
                    <a:pt x="184" y="369"/>
                  </a:lnTo>
                  <a:lnTo>
                    <a:pt x="236" y="353"/>
                  </a:lnTo>
                  <a:lnTo>
                    <a:pt x="241" y="348"/>
                  </a:lnTo>
                  <a:lnTo>
                    <a:pt x="248" y="324"/>
                  </a:lnTo>
                  <a:lnTo>
                    <a:pt x="253" y="320"/>
                  </a:lnTo>
                  <a:lnTo>
                    <a:pt x="262" y="322"/>
                  </a:lnTo>
                  <a:lnTo>
                    <a:pt x="269" y="336"/>
                  </a:lnTo>
                  <a:lnTo>
                    <a:pt x="274" y="336"/>
                  </a:lnTo>
                  <a:lnTo>
                    <a:pt x="272" y="315"/>
                  </a:lnTo>
                  <a:lnTo>
                    <a:pt x="286" y="289"/>
                  </a:lnTo>
                  <a:lnTo>
                    <a:pt x="298" y="284"/>
                  </a:lnTo>
                  <a:lnTo>
                    <a:pt x="307" y="294"/>
                  </a:lnTo>
                  <a:lnTo>
                    <a:pt x="321" y="289"/>
                  </a:lnTo>
                  <a:lnTo>
                    <a:pt x="335" y="291"/>
                  </a:lnTo>
                  <a:lnTo>
                    <a:pt x="366" y="272"/>
                  </a:lnTo>
                  <a:lnTo>
                    <a:pt x="395" y="249"/>
                  </a:lnTo>
                  <a:lnTo>
                    <a:pt x="411" y="239"/>
                  </a:lnTo>
                  <a:lnTo>
                    <a:pt x="421" y="230"/>
                  </a:lnTo>
                  <a:lnTo>
                    <a:pt x="423" y="213"/>
                  </a:lnTo>
                  <a:lnTo>
                    <a:pt x="430" y="204"/>
                  </a:lnTo>
                  <a:lnTo>
                    <a:pt x="435" y="180"/>
                  </a:lnTo>
                  <a:lnTo>
                    <a:pt x="447" y="161"/>
                  </a:lnTo>
                  <a:lnTo>
                    <a:pt x="447" y="152"/>
                  </a:lnTo>
                  <a:lnTo>
                    <a:pt x="435" y="121"/>
                  </a:lnTo>
                  <a:lnTo>
                    <a:pt x="439" y="92"/>
                  </a:lnTo>
                  <a:lnTo>
                    <a:pt x="447" y="83"/>
                  </a:lnTo>
                  <a:lnTo>
                    <a:pt x="449" y="76"/>
                  </a:lnTo>
                  <a:lnTo>
                    <a:pt x="444" y="26"/>
                  </a:lnTo>
                  <a:lnTo>
                    <a:pt x="444" y="26"/>
                  </a:lnTo>
                  <a:lnTo>
                    <a:pt x="458" y="26"/>
                  </a:lnTo>
                  <a:lnTo>
                    <a:pt x="458" y="31"/>
                  </a:lnTo>
                  <a:lnTo>
                    <a:pt x="463" y="33"/>
                  </a:lnTo>
                  <a:lnTo>
                    <a:pt x="468" y="31"/>
                  </a:lnTo>
                  <a:lnTo>
                    <a:pt x="489" y="36"/>
                  </a:lnTo>
                  <a:lnTo>
                    <a:pt x="491" y="40"/>
                  </a:lnTo>
                  <a:lnTo>
                    <a:pt x="499" y="38"/>
                  </a:lnTo>
                  <a:lnTo>
                    <a:pt x="513" y="38"/>
                  </a:lnTo>
                  <a:lnTo>
                    <a:pt x="517" y="43"/>
                  </a:lnTo>
                  <a:lnTo>
                    <a:pt x="520" y="38"/>
                  </a:lnTo>
                  <a:lnTo>
                    <a:pt x="546" y="29"/>
                  </a:lnTo>
                  <a:lnTo>
                    <a:pt x="548" y="10"/>
                  </a:lnTo>
                  <a:lnTo>
                    <a:pt x="541" y="7"/>
                  </a:lnTo>
                  <a:lnTo>
                    <a:pt x="548" y="0"/>
                  </a:lnTo>
                  <a:lnTo>
                    <a:pt x="553" y="0"/>
                  </a:lnTo>
                  <a:lnTo>
                    <a:pt x="558" y="5"/>
                  </a:lnTo>
                  <a:lnTo>
                    <a:pt x="569" y="7"/>
                  </a:lnTo>
                  <a:lnTo>
                    <a:pt x="577" y="17"/>
                  </a:lnTo>
                  <a:lnTo>
                    <a:pt x="579" y="14"/>
                  </a:lnTo>
                  <a:lnTo>
                    <a:pt x="584" y="19"/>
                  </a:lnTo>
                  <a:lnTo>
                    <a:pt x="584" y="26"/>
                  </a:lnTo>
                  <a:lnTo>
                    <a:pt x="600" y="48"/>
                  </a:lnTo>
                  <a:lnTo>
                    <a:pt x="610" y="85"/>
                  </a:lnTo>
                  <a:lnTo>
                    <a:pt x="612" y="83"/>
                  </a:lnTo>
                  <a:lnTo>
                    <a:pt x="614" y="69"/>
                  </a:lnTo>
                  <a:lnTo>
                    <a:pt x="621" y="62"/>
                  </a:lnTo>
                  <a:lnTo>
                    <a:pt x="621" y="55"/>
                  </a:lnTo>
                  <a:lnTo>
                    <a:pt x="614" y="43"/>
                  </a:lnTo>
                  <a:lnTo>
                    <a:pt x="621" y="45"/>
                  </a:lnTo>
                  <a:lnTo>
                    <a:pt x="621" y="62"/>
                  </a:lnTo>
                  <a:lnTo>
                    <a:pt x="617" y="78"/>
                  </a:lnTo>
                  <a:lnTo>
                    <a:pt x="619" y="88"/>
                  </a:lnTo>
                  <a:lnTo>
                    <a:pt x="619" y="102"/>
                  </a:lnTo>
                  <a:lnTo>
                    <a:pt x="619" y="109"/>
                  </a:lnTo>
                  <a:lnTo>
                    <a:pt x="631" y="116"/>
                  </a:lnTo>
                  <a:lnTo>
                    <a:pt x="624" y="140"/>
                  </a:lnTo>
                  <a:lnTo>
                    <a:pt x="617" y="142"/>
                  </a:lnTo>
                  <a:lnTo>
                    <a:pt x="614" y="147"/>
                  </a:lnTo>
                  <a:lnTo>
                    <a:pt x="603" y="187"/>
                  </a:lnTo>
                  <a:lnTo>
                    <a:pt x="591" y="197"/>
                  </a:lnTo>
                  <a:lnTo>
                    <a:pt x="581" y="211"/>
                  </a:lnTo>
                  <a:lnTo>
                    <a:pt x="581" y="215"/>
                  </a:lnTo>
                  <a:lnTo>
                    <a:pt x="572" y="223"/>
                  </a:lnTo>
                  <a:lnTo>
                    <a:pt x="567" y="230"/>
                  </a:lnTo>
                  <a:lnTo>
                    <a:pt x="551" y="251"/>
                  </a:lnTo>
                  <a:lnTo>
                    <a:pt x="513" y="279"/>
                  </a:lnTo>
                  <a:lnTo>
                    <a:pt x="496" y="303"/>
                  </a:lnTo>
                  <a:lnTo>
                    <a:pt x="487" y="327"/>
                  </a:lnTo>
                  <a:lnTo>
                    <a:pt x="473" y="343"/>
                  </a:lnTo>
                  <a:lnTo>
                    <a:pt x="461" y="381"/>
                  </a:lnTo>
                  <a:lnTo>
                    <a:pt x="458" y="398"/>
                  </a:lnTo>
                  <a:lnTo>
                    <a:pt x="465" y="417"/>
                  </a:lnTo>
                  <a:lnTo>
                    <a:pt x="470" y="417"/>
                  </a:lnTo>
                  <a:lnTo>
                    <a:pt x="470" y="428"/>
                  </a:lnTo>
                  <a:lnTo>
                    <a:pt x="465" y="443"/>
                  </a:lnTo>
                  <a:lnTo>
                    <a:pt x="458" y="450"/>
                  </a:lnTo>
                  <a:lnTo>
                    <a:pt x="461" y="440"/>
                  </a:lnTo>
                  <a:lnTo>
                    <a:pt x="465" y="440"/>
                  </a:lnTo>
                  <a:lnTo>
                    <a:pt x="470" y="428"/>
                  </a:lnTo>
                  <a:lnTo>
                    <a:pt x="470" y="421"/>
                  </a:lnTo>
                  <a:lnTo>
                    <a:pt x="465" y="419"/>
                  </a:lnTo>
                  <a:lnTo>
                    <a:pt x="465" y="431"/>
                  </a:lnTo>
                  <a:lnTo>
                    <a:pt x="456" y="447"/>
                  </a:lnTo>
                  <a:lnTo>
                    <a:pt x="449" y="450"/>
                  </a:lnTo>
                  <a:lnTo>
                    <a:pt x="444" y="447"/>
                  </a:lnTo>
                  <a:lnTo>
                    <a:pt x="437" y="452"/>
                  </a:lnTo>
                  <a:lnTo>
                    <a:pt x="421" y="478"/>
                  </a:lnTo>
                  <a:lnTo>
                    <a:pt x="397" y="483"/>
                  </a:lnTo>
                  <a:lnTo>
                    <a:pt x="397" y="499"/>
                  </a:lnTo>
                  <a:lnTo>
                    <a:pt x="406" y="506"/>
                  </a:lnTo>
                  <a:lnTo>
                    <a:pt x="406" y="511"/>
                  </a:lnTo>
                  <a:lnTo>
                    <a:pt x="413" y="509"/>
                  </a:lnTo>
                  <a:lnTo>
                    <a:pt x="413" y="516"/>
                  </a:lnTo>
                  <a:lnTo>
                    <a:pt x="416" y="518"/>
                  </a:lnTo>
                  <a:lnTo>
                    <a:pt x="413" y="525"/>
                  </a:lnTo>
                  <a:lnTo>
                    <a:pt x="418" y="523"/>
                  </a:lnTo>
                  <a:lnTo>
                    <a:pt x="428" y="511"/>
                  </a:lnTo>
                  <a:lnTo>
                    <a:pt x="442" y="509"/>
                  </a:lnTo>
                  <a:lnTo>
                    <a:pt x="449" y="514"/>
                  </a:lnTo>
                  <a:lnTo>
                    <a:pt x="456" y="506"/>
                  </a:lnTo>
                  <a:lnTo>
                    <a:pt x="454" y="504"/>
                  </a:lnTo>
                  <a:lnTo>
                    <a:pt x="470" y="502"/>
                  </a:lnTo>
                  <a:lnTo>
                    <a:pt x="475" y="509"/>
                  </a:lnTo>
                  <a:lnTo>
                    <a:pt x="468" y="532"/>
                  </a:lnTo>
                  <a:lnTo>
                    <a:pt x="449" y="551"/>
                  </a:lnTo>
                  <a:lnTo>
                    <a:pt x="444" y="549"/>
                  </a:lnTo>
                  <a:lnTo>
                    <a:pt x="444" y="542"/>
                  </a:lnTo>
                  <a:lnTo>
                    <a:pt x="423" y="556"/>
                  </a:lnTo>
                  <a:lnTo>
                    <a:pt x="416" y="573"/>
                  </a:lnTo>
                  <a:lnTo>
                    <a:pt x="416" y="584"/>
                  </a:lnTo>
                  <a:lnTo>
                    <a:pt x="409" y="592"/>
                  </a:lnTo>
                  <a:lnTo>
                    <a:pt x="413" y="592"/>
                  </a:lnTo>
                  <a:lnTo>
                    <a:pt x="413" y="599"/>
                  </a:lnTo>
                  <a:lnTo>
                    <a:pt x="425" y="599"/>
                  </a:lnTo>
                  <a:lnTo>
                    <a:pt x="444" y="573"/>
                  </a:lnTo>
                  <a:lnTo>
                    <a:pt x="454" y="570"/>
                  </a:lnTo>
                  <a:lnTo>
                    <a:pt x="456" y="570"/>
                  </a:lnTo>
                  <a:lnTo>
                    <a:pt x="454" y="584"/>
                  </a:lnTo>
                  <a:lnTo>
                    <a:pt x="456" y="573"/>
                  </a:lnTo>
                  <a:lnTo>
                    <a:pt x="465" y="573"/>
                  </a:lnTo>
                  <a:lnTo>
                    <a:pt x="444" y="599"/>
                  </a:lnTo>
                  <a:lnTo>
                    <a:pt x="442" y="627"/>
                  </a:lnTo>
                  <a:lnTo>
                    <a:pt x="423" y="667"/>
                  </a:lnTo>
                  <a:lnTo>
                    <a:pt x="413" y="712"/>
                  </a:lnTo>
                  <a:lnTo>
                    <a:pt x="404" y="722"/>
                  </a:lnTo>
                  <a:lnTo>
                    <a:pt x="397" y="767"/>
                  </a:lnTo>
                  <a:lnTo>
                    <a:pt x="392" y="774"/>
                  </a:lnTo>
                  <a:lnTo>
                    <a:pt x="392" y="795"/>
                  </a:lnTo>
                  <a:lnTo>
                    <a:pt x="378" y="816"/>
                  </a:lnTo>
                  <a:lnTo>
                    <a:pt x="373" y="847"/>
                  </a:lnTo>
                  <a:lnTo>
                    <a:pt x="366" y="842"/>
                  </a:lnTo>
                  <a:lnTo>
                    <a:pt x="359" y="842"/>
                  </a:lnTo>
                  <a:lnTo>
                    <a:pt x="359" y="838"/>
                  </a:lnTo>
                  <a:lnTo>
                    <a:pt x="366" y="833"/>
                  </a:lnTo>
                  <a:lnTo>
                    <a:pt x="364" y="823"/>
                  </a:lnTo>
                  <a:lnTo>
                    <a:pt x="361" y="826"/>
                  </a:lnTo>
                  <a:lnTo>
                    <a:pt x="364" y="812"/>
                  </a:lnTo>
                  <a:lnTo>
                    <a:pt x="359" y="809"/>
                  </a:lnTo>
                  <a:lnTo>
                    <a:pt x="357" y="802"/>
                  </a:lnTo>
                  <a:lnTo>
                    <a:pt x="350" y="800"/>
                  </a:lnTo>
                  <a:lnTo>
                    <a:pt x="352" y="790"/>
                  </a:lnTo>
                  <a:lnTo>
                    <a:pt x="326" y="783"/>
                  </a:lnTo>
                  <a:lnTo>
                    <a:pt x="316" y="771"/>
                  </a:lnTo>
                  <a:lnTo>
                    <a:pt x="324" y="767"/>
                  </a:lnTo>
                  <a:lnTo>
                    <a:pt x="328" y="748"/>
                  </a:lnTo>
                  <a:lnTo>
                    <a:pt x="335" y="731"/>
                  </a:lnTo>
                  <a:lnTo>
                    <a:pt x="331" y="726"/>
                  </a:lnTo>
                  <a:lnTo>
                    <a:pt x="335" y="715"/>
                  </a:lnTo>
                  <a:lnTo>
                    <a:pt x="331" y="700"/>
                  </a:lnTo>
                  <a:lnTo>
                    <a:pt x="324" y="696"/>
                  </a:lnTo>
                  <a:lnTo>
                    <a:pt x="326" y="686"/>
                  </a:lnTo>
                  <a:lnTo>
                    <a:pt x="319" y="684"/>
                  </a:lnTo>
                  <a:lnTo>
                    <a:pt x="298" y="717"/>
                  </a:lnTo>
                  <a:lnTo>
                    <a:pt x="288" y="722"/>
                  </a:lnTo>
                  <a:lnTo>
                    <a:pt x="288" y="724"/>
                  </a:lnTo>
                  <a:lnTo>
                    <a:pt x="298" y="719"/>
                  </a:lnTo>
                  <a:lnTo>
                    <a:pt x="267" y="776"/>
                  </a:lnTo>
                  <a:lnTo>
                    <a:pt x="246" y="776"/>
                  </a:lnTo>
                  <a:lnTo>
                    <a:pt x="243" y="774"/>
                  </a:lnTo>
                  <a:lnTo>
                    <a:pt x="234" y="778"/>
                  </a:lnTo>
                  <a:lnTo>
                    <a:pt x="222" y="776"/>
                  </a:lnTo>
                  <a:lnTo>
                    <a:pt x="212" y="783"/>
                  </a:lnTo>
                  <a:lnTo>
                    <a:pt x="205" y="812"/>
                  </a:lnTo>
                  <a:lnTo>
                    <a:pt x="194" y="823"/>
                  </a:lnTo>
                  <a:lnTo>
                    <a:pt x="191" y="842"/>
                  </a:lnTo>
                  <a:lnTo>
                    <a:pt x="179" y="854"/>
                  </a:lnTo>
                  <a:lnTo>
                    <a:pt x="170" y="883"/>
                  </a:lnTo>
                  <a:lnTo>
                    <a:pt x="156" y="890"/>
                  </a:lnTo>
                  <a:lnTo>
                    <a:pt x="151" y="904"/>
                  </a:lnTo>
                  <a:lnTo>
                    <a:pt x="134" y="916"/>
                  </a:lnTo>
                  <a:lnTo>
                    <a:pt x="137" y="930"/>
                  </a:lnTo>
                  <a:lnTo>
                    <a:pt x="127" y="920"/>
                  </a:lnTo>
                  <a:lnTo>
                    <a:pt x="118" y="918"/>
                  </a:lnTo>
                  <a:lnTo>
                    <a:pt x="113" y="909"/>
                  </a:lnTo>
                  <a:lnTo>
                    <a:pt x="104" y="909"/>
                  </a:lnTo>
                  <a:lnTo>
                    <a:pt x="94" y="897"/>
                  </a:lnTo>
                  <a:lnTo>
                    <a:pt x="78" y="901"/>
                  </a:lnTo>
                  <a:lnTo>
                    <a:pt x="64" y="913"/>
                  </a:lnTo>
                  <a:close/>
                  <a:moveTo>
                    <a:pt x="543" y="0"/>
                  </a:moveTo>
                  <a:lnTo>
                    <a:pt x="543" y="5"/>
                  </a:lnTo>
                  <a:lnTo>
                    <a:pt x="525" y="17"/>
                  </a:lnTo>
                  <a:lnTo>
                    <a:pt x="510" y="17"/>
                  </a:lnTo>
                  <a:lnTo>
                    <a:pt x="506" y="19"/>
                  </a:lnTo>
                  <a:lnTo>
                    <a:pt x="496" y="14"/>
                  </a:lnTo>
                  <a:lnTo>
                    <a:pt x="491" y="7"/>
                  </a:lnTo>
                  <a:lnTo>
                    <a:pt x="508" y="12"/>
                  </a:lnTo>
                  <a:lnTo>
                    <a:pt x="520" y="12"/>
                  </a:lnTo>
                  <a:lnTo>
                    <a:pt x="543"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42" name="Freeform 141"/>
            <p:cNvSpPr>
              <a:spLocks/>
            </p:cNvSpPr>
            <p:nvPr/>
          </p:nvSpPr>
          <p:spPr bwMode="auto">
            <a:xfrm>
              <a:off x="3902" y="2009"/>
              <a:ext cx="936" cy="854"/>
            </a:xfrm>
            <a:custGeom>
              <a:avLst/>
              <a:gdLst>
                <a:gd name="T0" fmla="*/ 378 w 936"/>
                <a:gd name="T1" fmla="*/ 23 h 854"/>
                <a:gd name="T2" fmla="*/ 368 w 936"/>
                <a:gd name="T3" fmla="*/ 59 h 854"/>
                <a:gd name="T4" fmla="*/ 409 w 936"/>
                <a:gd name="T5" fmla="*/ 125 h 854"/>
                <a:gd name="T6" fmla="*/ 425 w 936"/>
                <a:gd name="T7" fmla="*/ 210 h 854"/>
                <a:gd name="T8" fmla="*/ 427 w 936"/>
                <a:gd name="T9" fmla="*/ 331 h 854"/>
                <a:gd name="T10" fmla="*/ 513 w 936"/>
                <a:gd name="T11" fmla="*/ 331 h 854"/>
                <a:gd name="T12" fmla="*/ 531 w 936"/>
                <a:gd name="T13" fmla="*/ 369 h 854"/>
                <a:gd name="T14" fmla="*/ 539 w 936"/>
                <a:gd name="T15" fmla="*/ 449 h 854"/>
                <a:gd name="T16" fmla="*/ 640 w 936"/>
                <a:gd name="T17" fmla="*/ 480 h 854"/>
                <a:gd name="T18" fmla="*/ 659 w 936"/>
                <a:gd name="T19" fmla="*/ 463 h 854"/>
                <a:gd name="T20" fmla="*/ 704 w 936"/>
                <a:gd name="T21" fmla="*/ 501 h 854"/>
                <a:gd name="T22" fmla="*/ 770 w 936"/>
                <a:gd name="T23" fmla="*/ 553 h 854"/>
                <a:gd name="T24" fmla="*/ 836 w 936"/>
                <a:gd name="T25" fmla="*/ 553 h 854"/>
                <a:gd name="T26" fmla="*/ 853 w 936"/>
                <a:gd name="T27" fmla="*/ 565 h 854"/>
                <a:gd name="T28" fmla="*/ 936 w 936"/>
                <a:gd name="T29" fmla="*/ 619 h 854"/>
                <a:gd name="T30" fmla="*/ 903 w 936"/>
                <a:gd name="T31" fmla="*/ 657 h 854"/>
                <a:gd name="T32" fmla="*/ 879 w 936"/>
                <a:gd name="T33" fmla="*/ 664 h 854"/>
                <a:gd name="T34" fmla="*/ 886 w 936"/>
                <a:gd name="T35" fmla="*/ 683 h 854"/>
                <a:gd name="T36" fmla="*/ 907 w 936"/>
                <a:gd name="T37" fmla="*/ 705 h 854"/>
                <a:gd name="T38" fmla="*/ 879 w 936"/>
                <a:gd name="T39" fmla="*/ 726 h 854"/>
                <a:gd name="T40" fmla="*/ 886 w 936"/>
                <a:gd name="T41" fmla="*/ 768 h 854"/>
                <a:gd name="T42" fmla="*/ 855 w 936"/>
                <a:gd name="T43" fmla="*/ 816 h 854"/>
                <a:gd name="T44" fmla="*/ 813 w 936"/>
                <a:gd name="T45" fmla="*/ 854 h 854"/>
                <a:gd name="T46" fmla="*/ 768 w 936"/>
                <a:gd name="T47" fmla="*/ 828 h 854"/>
                <a:gd name="T48" fmla="*/ 711 w 936"/>
                <a:gd name="T49" fmla="*/ 759 h 854"/>
                <a:gd name="T50" fmla="*/ 683 w 936"/>
                <a:gd name="T51" fmla="*/ 790 h 854"/>
                <a:gd name="T52" fmla="*/ 631 w 936"/>
                <a:gd name="T53" fmla="*/ 783 h 854"/>
                <a:gd name="T54" fmla="*/ 598 w 936"/>
                <a:gd name="T55" fmla="*/ 759 h 854"/>
                <a:gd name="T56" fmla="*/ 593 w 936"/>
                <a:gd name="T57" fmla="*/ 773 h 854"/>
                <a:gd name="T58" fmla="*/ 541 w 936"/>
                <a:gd name="T59" fmla="*/ 783 h 854"/>
                <a:gd name="T60" fmla="*/ 501 w 936"/>
                <a:gd name="T61" fmla="*/ 759 h 854"/>
                <a:gd name="T62" fmla="*/ 418 w 936"/>
                <a:gd name="T63" fmla="*/ 752 h 854"/>
                <a:gd name="T64" fmla="*/ 354 w 936"/>
                <a:gd name="T65" fmla="*/ 754 h 854"/>
                <a:gd name="T66" fmla="*/ 241 w 936"/>
                <a:gd name="T67" fmla="*/ 702 h 854"/>
                <a:gd name="T68" fmla="*/ 191 w 936"/>
                <a:gd name="T69" fmla="*/ 686 h 854"/>
                <a:gd name="T70" fmla="*/ 212 w 936"/>
                <a:gd name="T71" fmla="*/ 634 h 854"/>
                <a:gd name="T72" fmla="*/ 236 w 936"/>
                <a:gd name="T73" fmla="*/ 511 h 854"/>
                <a:gd name="T74" fmla="*/ 198 w 936"/>
                <a:gd name="T75" fmla="*/ 480 h 854"/>
                <a:gd name="T76" fmla="*/ 101 w 936"/>
                <a:gd name="T77" fmla="*/ 511 h 854"/>
                <a:gd name="T78" fmla="*/ 49 w 936"/>
                <a:gd name="T79" fmla="*/ 470 h 854"/>
                <a:gd name="T80" fmla="*/ 0 w 936"/>
                <a:gd name="T81" fmla="*/ 409 h 854"/>
                <a:gd name="T82" fmla="*/ 2 w 936"/>
                <a:gd name="T83" fmla="*/ 319 h 854"/>
                <a:gd name="T84" fmla="*/ 66 w 936"/>
                <a:gd name="T85" fmla="*/ 305 h 854"/>
                <a:gd name="T86" fmla="*/ 134 w 936"/>
                <a:gd name="T87" fmla="*/ 255 h 854"/>
                <a:gd name="T88" fmla="*/ 234 w 936"/>
                <a:gd name="T89" fmla="*/ 149 h 854"/>
                <a:gd name="T90" fmla="*/ 255 w 936"/>
                <a:gd name="T91" fmla="*/ 94 h 854"/>
                <a:gd name="T92" fmla="*/ 286 w 936"/>
                <a:gd name="T93" fmla="*/ 49 h 854"/>
                <a:gd name="T94" fmla="*/ 328 w 936"/>
                <a:gd name="T95" fmla="*/ 19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36" h="854">
                  <a:moveTo>
                    <a:pt x="338" y="0"/>
                  </a:moveTo>
                  <a:lnTo>
                    <a:pt x="354" y="21"/>
                  </a:lnTo>
                  <a:lnTo>
                    <a:pt x="364" y="19"/>
                  </a:lnTo>
                  <a:lnTo>
                    <a:pt x="378" y="23"/>
                  </a:lnTo>
                  <a:lnTo>
                    <a:pt x="373" y="37"/>
                  </a:lnTo>
                  <a:lnTo>
                    <a:pt x="380" y="40"/>
                  </a:lnTo>
                  <a:lnTo>
                    <a:pt x="380" y="45"/>
                  </a:lnTo>
                  <a:lnTo>
                    <a:pt x="368" y="59"/>
                  </a:lnTo>
                  <a:lnTo>
                    <a:pt x="371" y="66"/>
                  </a:lnTo>
                  <a:lnTo>
                    <a:pt x="387" y="82"/>
                  </a:lnTo>
                  <a:lnTo>
                    <a:pt x="387" y="97"/>
                  </a:lnTo>
                  <a:lnTo>
                    <a:pt x="409" y="125"/>
                  </a:lnTo>
                  <a:lnTo>
                    <a:pt x="418" y="146"/>
                  </a:lnTo>
                  <a:lnTo>
                    <a:pt x="416" y="189"/>
                  </a:lnTo>
                  <a:lnTo>
                    <a:pt x="425" y="203"/>
                  </a:lnTo>
                  <a:lnTo>
                    <a:pt x="425" y="210"/>
                  </a:lnTo>
                  <a:lnTo>
                    <a:pt x="416" y="265"/>
                  </a:lnTo>
                  <a:lnTo>
                    <a:pt x="420" y="276"/>
                  </a:lnTo>
                  <a:lnTo>
                    <a:pt x="423" y="314"/>
                  </a:lnTo>
                  <a:lnTo>
                    <a:pt x="427" y="331"/>
                  </a:lnTo>
                  <a:lnTo>
                    <a:pt x="439" y="345"/>
                  </a:lnTo>
                  <a:lnTo>
                    <a:pt x="453" y="350"/>
                  </a:lnTo>
                  <a:lnTo>
                    <a:pt x="475" y="324"/>
                  </a:lnTo>
                  <a:lnTo>
                    <a:pt x="513" y="331"/>
                  </a:lnTo>
                  <a:lnTo>
                    <a:pt x="513" y="331"/>
                  </a:lnTo>
                  <a:lnTo>
                    <a:pt x="522" y="340"/>
                  </a:lnTo>
                  <a:lnTo>
                    <a:pt x="522" y="362"/>
                  </a:lnTo>
                  <a:lnTo>
                    <a:pt x="531" y="369"/>
                  </a:lnTo>
                  <a:lnTo>
                    <a:pt x="536" y="378"/>
                  </a:lnTo>
                  <a:lnTo>
                    <a:pt x="534" y="414"/>
                  </a:lnTo>
                  <a:lnTo>
                    <a:pt x="536" y="442"/>
                  </a:lnTo>
                  <a:lnTo>
                    <a:pt x="539" y="449"/>
                  </a:lnTo>
                  <a:lnTo>
                    <a:pt x="548" y="456"/>
                  </a:lnTo>
                  <a:lnTo>
                    <a:pt x="588" y="470"/>
                  </a:lnTo>
                  <a:lnTo>
                    <a:pt x="619" y="473"/>
                  </a:lnTo>
                  <a:lnTo>
                    <a:pt x="640" y="480"/>
                  </a:lnTo>
                  <a:lnTo>
                    <a:pt x="645" y="475"/>
                  </a:lnTo>
                  <a:lnTo>
                    <a:pt x="645" y="466"/>
                  </a:lnTo>
                  <a:lnTo>
                    <a:pt x="654" y="461"/>
                  </a:lnTo>
                  <a:lnTo>
                    <a:pt x="659" y="463"/>
                  </a:lnTo>
                  <a:lnTo>
                    <a:pt x="669" y="475"/>
                  </a:lnTo>
                  <a:lnTo>
                    <a:pt x="683" y="480"/>
                  </a:lnTo>
                  <a:lnTo>
                    <a:pt x="697" y="492"/>
                  </a:lnTo>
                  <a:lnTo>
                    <a:pt x="704" y="501"/>
                  </a:lnTo>
                  <a:lnTo>
                    <a:pt x="714" y="525"/>
                  </a:lnTo>
                  <a:lnTo>
                    <a:pt x="735" y="553"/>
                  </a:lnTo>
                  <a:lnTo>
                    <a:pt x="751" y="551"/>
                  </a:lnTo>
                  <a:lnTo>
                    <a:pt x="770" y="553"/>
                  </a:lnTo>
                  <a:lnTo>
                    <a:pt x="792" y="553"/>
                  </a:lnTo>
                  <a:lnTo>
                    <a:pt x="799" y="546"/>
                  </a:lnTo>
                  <a:lnTo>
                    <a:pt x="815" y="558"/>
                  </a:lnTo>
                  <a:lnTo>
                    <a:pt x="836" y="553"/>
                  </a:lnTo>
                  <a:lnTo>
                    <a:pt x="846" y="556"/>
                  </a:lnTo>
                  <a:lnTo>
                    <a:pt x="846" y="556"/>
                  </a:lnTo>
                  <a:lnTo>
                    <a:pt x="848" y="563"/>
                  </a:lnTo>
                  <a:lnTo>
                    <a:pt x="853" y="565"/>
                  </a:lnTo>
                  <a:lnTo>
                    <a:pt x="877" y="565"/>
                  </a:lnTo>
                  <a:lnTo>
                    <a:pt x="917" y="579"/>
                  </a:lnTo>
                  <a:lnTo>
                    <a:pt x="924" y="586"/>
                  </a:lnTo>
                  <a:lnTo>
                    <a:pt x="936" y="619"/>
                  </a:lnTo>
                  <a:lnTo>
                    <a:pt x="912" y="619"/>
                  </a:lnTo>
                  <a:lnTo>
                    <a:pt x="900" y="626"/>
                  </a:lnTo>
                  <a:lnTo>
                    <a:pt x="905" y="650"/>
                  </a:lnTo>
                  <a:lnTo>
                    <a:pt x="903" y="657"/>
                  </a:lnTo>
                  <a:lnTo>
                    <a:pt x="898" y="660"/>
                  </a:lnTo>
                  <a:lnTo>
                    <a:pt x="877" y="657"/>
                  </a:lnTo>
                  <a:lnTo>
                    <a:pt x="874" y="662"/>
                  </a:lnTo>
                  <a:lnTo>
                    <a:pt x="879" y="664"/>
                  </a:lnTo>
                  <a:lnTo>
                    <a:pt x="888" y="664"/>
                  </a:lnTo>
                  <a:lnTo>
                    <a:pt x="884" y="669"/>
                  </a:lnTo>
                  <a:lnTo>
                    <a:pt x="886" y="671"/>
                  </a:lnTo>
                  <a:lnTo>
                    <a:pt x="886" y="683"/>
                  </a:lnTo>
                  <a:lnTo>
                    <a:pt x="891" y="690"/>
                  </a:lnTo>
                  <a:lnTo>
                    <a:pt x="896" y="690"/>
                  </a:lnTo>
                  <a:lnTo>
                    <a:pt x="896" y="695"/>
                  </a:lnTo>
                  <a:lnTo>
                    <a:pt x="907" y="705"/>
                  </a:lnTo>
                  <a:lnTo>
                    <a:pt x="891" y="712"/>
                  </a:lnTo>
                  <a:lnTo>
                    <a:pt x="888" y="719"/>
                  </a:lnTo>
                  <a:lnTo>
                    <a:pt x="879" y="719"/>
                  </a:lnTo>
                  <a:lnTo>
                    <a:pt x="879" y="726"/>
                  </a:lnTo>
                  <a:lnTo>
                    <a:pt x="867" y="726"/>
                  </a:lnTo>
                  <a:lnTo>
                    <a:pt x="865" y="733"/>
                  </a:lnTo>
                  <a:lnTo>
                    <a:pt x="872" y="766"/>
                  </a:lnTo>
                  <a:lnTo>
                    <a:pt x="886" y="768"/>
                  </a:lnTo>
                  <a:lnTo>
                    <a:pt x="886" y="799"/>
                  </a:lnTo>
                  <a:lnTo>
                    <a:pt x="886" y="799"/>
                  </a:lnTo>
                  <a:lnTo>
                    <a:pt x="872" y="799"/>
                  </a:lnTo>
                  <a:lnTo>
                    <a:pt x="855" y="816"/>
                  </a:lnTo>
                  <a:lnTo>
                    <a:pt x="844" y="844"/>
                  </a:lnTo>
                  <a:lnTo>
                    <a:pt x="834" y="832"/>
                  </a:lnTo>
                  <a:lnTo>
                    <a:pt x="822" y="854"/>
                  </a:lnTo>
                  <a:lnTo>
                    <a:pt x="813" y="854"/>
                  </a:lnTo>
                  <a:lnTo>
                    <a:pt x="799" y="844"/>
                  </a:lnTo>
                  <a:lnTo>
                    <a:pt x="789" y="820"/>
                  </a:lnTo>
                  <a:lnTo>
                    <a:pt x="768" y="828"/>
                  </a:lnTo>
                  <a:lnTo>
                    <a:pt x="768" y="828"/>
                  </a:lnTo>
                  <a:lnTo>
                    <a:pt x="758" y="825"/>
                  </a:lnTo>
                  <a:lnTo>
                    <a:pt x="751" y="813"/>
                  </a:lnTo>
                  <a:lnTo>
                    <a:pt x="721" y="780"/>
                  </a:lnTo>
                  <a:lnTo>
                    <a:pt x="711" y="759"/>
                  </a:lnTo>
                  <a:lnTo>
                    <a:pt x="706" y="761"/>
                  </a:lnTo>
                  <a:lnTo>
                    <a:pt x="699" y="761"/>
                  </a:lnTo>
                  <a:lnTo>
                    <a:pt x="695" y="764"/>
                  </a:lnTo>
                  <a:lnTo>
                    <a:pt x="683" y="790"/>
                  </a:lnTo>
                  <a:lnTo>
                    <a:pt x="678" y="787"/>
                  </a:lnTo>
                  <a:lnTo>
                    <a:pt x="659" y="792"/>
                  </a:lnTo>
                  <a:lnTo>
                    <a:pt x="635" y="790"/>
                  </a:lnTo>
                  <a:lnTo>
                    <a:pt x="631" y="783"/>
                  </a:lnTo>
                  <a:lnTo>
                    <a:pt x="624" y="764"/>
                  </a:lnTo>
                  <a:lnTo>
                    <a:pt x="609" y="754"/>
                  </a:lnTo>
                  <a:lnTo>
                    <a:pt x="600" y="754"/>
                  </a:lnTo>
                  <a:lnTo>
                    <a:pt x="598" y="759"/>
                  </a:lnTo>
                  <a:lnTo>
                    <a:pt x="600" y="764"/>
                  </a:lnTo>
                  <a:lnTo>
                    <a:pt x="586" y="768"/>
                  </a:lnTo>
                  <a:lnTo>
                    <a:pt x="593" y="773"/>
                  </a:lnTo>
                  <a:lnTo>
                    <a:pt x="593" y="773"/>
                  </a:lnTo>
                  <a:lnTo>
                    <a:pt x="567" y="785"/>
                  </a:lnTo>
                  <a:lnTo>
                    <a:pt x="553" y="785"/>
                  </a:lnTo>
                  <a:lnTo>
                    <a:pt x="546" y="778"/>
                  </a:lnTo>
                  <a:lnTo>
                    <a:pt x="541" y="783"/>
                  </a:lnTo>
                  <a:lnTo>
                    <a:pt x="524" y="783"/>
                  </a:lnTo>
                  <a:lnTo>
                    <a:pt x="508" y="764"/>
                  </a:lnTo>
                  <a:lnTo>
                    <a:pt x="503" y="764"/>
                  </a:lnTo>
                  <a:lnTo>
                    <a:pt x="501" y="759"/>
                  </a:lnTo>
                  <a:lnTo>
                    <a:pt x="472" y="740"/>
                  </a:lnTo>
                  <a:lnTo>
                    <a:pt x="435" y="726"/>
                  </a:lnTo>
                  <a:lnTo>
                    <a:pt x="425" y="733"/>
                  </a:lnTo>
                  <a:lnTo>
                    <a:pt x="418" y="752"/>
                  </a:lnTo>
                  <a:lnTo>
                    <a:pt x="420" y="761"/>
                  </a:lnTo>
                  <a:lnTo>
                    <a:pt x="406" y="768"/>
                  </a:lnTo>
                  <a:lnTo>
                    <a:pt x="380" y="768"/>
                  </a:lnTo>
                  <a:lnTo>
                    <a:pt x="354" y="754"/>
                  </a:lnTo>
                  <a:lnTo>
                    <a:pt x="307" y="719"/>
                  </a:lnTo>
                  <a:lnTo>
                    <a:pt x="297" y="719"/>
                  </a:lnTo>
                  <a:lnTo>
                    <a:pt x="286" y="712"/>
                  </a:lnTo>
                  <a:lnTo>
                    <a:pt x="241" y="702"/>
                  </a:lnTo>
                  <a:lnTo>
                    <a:pt x="229" y="695"/>
                  </a:lnTo>
                  <a:lnTo>
                    <a:pt x="203" y="693"/>
                  </a:lnTo>
                  <a:lnTo>
                    <a:pt x="191" y="686"/>
                  </a:lnTo>
                  <a:lnTo>
                    <a:pt x="191" y="686"/>
                  </a:lnTo>
                  <a:lnTo>
                    <a:pt x="210" y="648"/>
                  </a:lnTo>
                  <a:lnTo>
                    <a:pt x="212" y="638"/>
                  </a:lnTo>
                  <a:lnTo>
                    <a:pt x="210" y="638"/>
                  </a:lnTo>
                  <a:lnTo>
                    <a:pt x="212" y="634"/>
                  </a:lnTo>
                  <a:lnTo>
                    <a:pt x="215" y="634"/>
                  </a:lnTo>
                  <a:lnTo>
                    <a:pt x="219" y="617"/>
                  </a:lnTo>
                  <a:lnTo>
                    <a:pt x="205" y="582"/>
                  </a:lnTo>
                  <a:lnTo>
                    <a:pt x="236" y="511"/>
                  </a:lnTo>
                  <a:lnTo>
                    <a:pt x="238" y="496"/>
                  </a:lnTo>
                  <a:lnTo>
                    <a:pt x="219" y="473"/>
                  </a:lnTo>
                  <a:lnTo>
                    <a:pt x="212" y="473"/>
                  </a:lnTo>
                  <a:lnTo>
                    <a:pt x="198" y="480"/>
                  </a:lnTo>
                  <a:lnTo>
                    <a:pt x="158" y="522"/>
                  </a:lnTo>
                  <a:lnTo>
                    <a:pt x="134" y="529"/>
                  </a:lnTo>
                  <a:lnTo>
                    <a:pt x="115" y="529"/>
                  </a:lnTo>
                  <a:lnTo>
                    <a:pt x="101" y="511"/>
                  </a:lnTo>
                  <a:lnTo>
                    <a:pt x="92" y="492"/>
                  </a:lnTo>
                  <a:lnTo>
                    <a:pt x="82" y="485"/>
                  </a:lnTo>
                  <a:lnTo>
                    <a:pt x="61" y="482"/>
                  </a:lnTo>
                  <a:lnTo>
                    <a:pt x="49" y="470"/>
                  </a:lnTo>
                  <a:lnTo>
                    <a:pt x="9" y="447"/>
                  </a:lnTo>
                  <a:lnTo>
                    <a:pt x="2" y="437"/>
                  </a:lnTo>
                  <a:lnTo>
                    <a:pt x="0" y="421"/>
                  </a:lnTo>
                  <a:lnTo>
                    <a:pt x="0" y="409"/>
                  </a:lnTo>
                  <a:lnTo>
                    <a:pt x="11" y="371"/>
                  </a:lnTo>
                  <a:lnTo>
                    <a:pt x="2" y="343"/>
                  </a:lnTo>
                  <a:lnTo>
                    <a:pt x="7" y="328"/>
                  </a:lnTo>
                  <a:lnTo>
                    <a:pt x="2" y="319"/>
                  </a:lnTo>
                  <a:lnTo>
                    <a:pt x="9" y="305"/>
                  </a:lnTo>
                  <a:lnTo>
                    <a:pt x="16" y="302"/>
                  </a:lnTo>
                  <a:lnTo>
                    <a:pt x="37" y="312"/>
                  </a:lnTo>
                  <a:lnTo>
                    <a:pt x="66" y="305"/>
                  </a:lnTo>
                  <a:lnTo>
                    <a:pt x="70" y="293"/>
                  </a:lnTo>
                  <a:lnTo>
                    <a:pt x="80" y="281"/>
                  </a:lnTo>
                  <a:lnTo>
                    <a:pt x="101" y="274"/>
                  </a:lnTo>
                  <a:lnTo>
                    <a:pt x="134" y="255"/>
                  </a:lnTo>
                  <a:lnTo>
                    <a:pt x="167" y="205"/>
                  </a:lnTo>
                  <a:lnTo>
                    <a:pt x="212" y="191"/>
                  </a:lnTo>
                  <a:lnTo>
                    <a:pt x="222" y="175"/>
                  </a:lnTo>
                  <a:lnTo>
                    <a:pt x="234" y="149"/>
                  </a:lnTo>
                  <a:lnTo>
                    <a:pt x="224" y="137"/>
                  </a:lnTo>
                  <a:lnTo>
                    <a:pt x="231" y="104"/>
                  </a:lnTo>
                  <a:lnTo>
                    <a:pt x="238" y="99"/>
                  </a:lnTo>
                  <a:lnTo>
                    <a:pt x="255" y="94"/>
                  </a:lnTo>
                  <a:lnTo>
                    <a:pt x="269" y="85"/>
                  </a:lnTo>
                  <a:lnTo>
                    <a:pt x="276" y="68"/>
                  </a:lnTo>
                  <a:lnTo>
                    <a:pt x="278" y="54"/>
                  </a:lnTo>
                  <a:lnTo>
                    <a:pt x="286" y="49"/>
                  </a:lnTo>
                  <a:lnTo>
                    <a:pt x="300" y="49"/>
                  </a:lnTo>
                  <a:lnTo>
                    <a:pt x="309" y="45"/>
                  </a:lnTo>
                  <a:lnTo>
                    <a:pt x="316" y="28"/>
                  </a:lnTo>
                  <a:lnTo>
                    <a:pt x="328" y="19"/>
                  </a:lnTo>
                  <a:lnTo>
                    <a:pt x="331" y="2"/>
                  </a:lnTo>
                  <a:lnTo>
                    <a:pt x="338"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43" name="Freeform 142"/>
            <p:cNvSpPr>
              <a:spLocks noEditPoints="1"/>
            </p:cNvSpPr>
            <p:nvPr/>
          </p:nvSpPr>
          <p:spPr bwMode="auto">
            <a:xfrm>
              <a:off x="2206" y="1353"/>
              <a:ext cx="960" cy="1185"/>
            </a:xfrm>
            <a:custGeom>
              <a:avLst/>
              <a:gdLst>
                <a:gd name="T0" fmla="*/ 310 w 960"/>
                <a:gd name="T1" fmla="*/ 521 h 1185"/>
                <a:gd name="T2" fmla="*/ 331 w 960"/>
                <a:gd name="T3" fmla="*/ 580 h 1185"/>
                <a:gd name="T4" fmla="*/ 277 w 960"/>
                <a:gd name="T5" fmla="*/ 511 h 1185"/>
                <a:gd name="T6" fmla="*/ 263 w 960"/>
                <a:gd name="T7" fmla="*/ 507 h 1185"/>
                <a:gd name="T8" fmla="*/ 258 w 960"/>
                <a:gd name="T9" fmla="*/ 481 h 1185"/>
                <a:gd name="T10" fmla="*/ 64 w 960"/>
                <a:gd name="T11" fmla="*/ 206 h 1185"/>
                <a:gd name="T12" fmla="*/ 76 w 960"/>
                <a:gd name="T13" fmla="*/ 199 h 1185"/>
                <a:gd name="T14" fmla="*/ 71 w 960"/>
                <a:gd name="T15" fmla="*/ 175 h 1185"/>
                <a:gd name="T16" fmla="*/ 93 w 960"/>
                <a:gd name="T17" fmla="*/ 192 h 1185"/>
                <a:gd name="T18" fmla="*/ 159 w 960"/>
                <a:gd name="T19" fmla="*/ 130 h 1185"/>
                <a:gd name="T20" fmla="*/ 265 w 960"/>
                <a:gd name="T21" fmla="*/ 3 h 1185"/>
                <a:gd name="T22" fmla="*/ 336 w 960"/>
                <a:gd name="T23" fmla="*/ 31 h 1185"/>
                <a:gd name="T24" fmla="*/ 360 w 960"/>
                <a:gd name="T25" fmla="*/ 121 h 1185"/>
                <a:gd name="T26" fmla="*/ 490 w 960"/>
                <a:gd name="T27" fmla="*/ 251 h 1185"/>
                <a:gd name="T28" fmla="*/ 549 w 960"/>
                <a:gd name="T29" fmla="*/ 358 h 1185"/>
                <a:gd name="T30" fmla="*/ 535 w 960"/>
                <a:gd name="T31" fmla="*/ 405 h 1185"/>
                <a:gd name="T32" fmla="*/ 537 w 960"/>
                <a:gd name="T33" fmla="*/ 533 h 1185"/>
                <a:gd name="T34" fmla="*/ 591 w 960"/>
                <a:gd name="T35" fmla="*/ 601 h 1185"/>
                <a:gd name="T36" fmla="*/ 636 w 960"/>
                <a:gd name="T37" fmla="*/ 684 h 1185"/>
                <a:gd name="T38" fmla="*/ 684 w 960"/>
                <a:gd name="T39" fmla="*/ 712 h 1185"/>
                <a:gd name="T40" fmla="*/ 788 w 960"/>
                <a:gd name="T41" fmla="*/ 717 h 1185"/>
                <a:gd name="T42" fmla="*/ 821 w 960"/>
                <a:gd name="T43" fmla="*/ 812 h 1185"/>
                <a:gd name="T44" fmla="*/ 873 w 960"/>
                <a:gd name="T45" fmla="*/ 923 h 1185"/>
                <a:gd name="T46" fmla="*/ 906 w 960"/>
                <a:gd name="T47" fmla="*/ 1022 h 1185"/>
                <a:gd name="T48" fmla="*/ 951 w 960"/>
                <a:gd name="T49" fmla="*/ 1044 h 1185"/>
                <a:gd name="T50" fmla="*/ 946 w 960"/>
                <a:gd name="T51" fmla="*/ 1143 h 1185"/>
                <a:gd name="T52" fmla="*/ 896 w 960"/>
                <a:gd name="T53" fmla="*/ 1157 h 1185"/>
                <a:gd name="T54" fmla="*/ 882 w 960"/>
                <a:gd name="T55" fmla="*/ 1124 h 1185"/>
                <a:gd name="T56" fmla="*/ 851 w 960"/>
                <a:gd name="T57" fmla="*/ 1129 h 1185"/>
                <a:gd name="T58" fmla="*/ 738 w 960"/>
                <a:gd name="T59" fmla="*/ 1008 h 1185"/>
                <a:gd name="T60" fmla="*/ 717 w 960"/>
                <a:gd name="T61" fmla="*/ 992 h 1185"/>
                <a:gd name="T62" fmla="*/ 669 w 960"/>
                <a:gd name="T63" fmla="*/ 923 h 1185"/>
                <a:gd name="T64" fmla="*/ 606 w 960"/>
                <a:gd name="T65" fmla="*/ 835 h 1185"/>
                <a:gd name="T66" fmla="*/ 537 w 960"/>
                <a:gd name="T67" fmla="*/ 755 h 1185"/>
                <a:gd name="T68" fmla="*/ 390 w 960"/>
                <a:gd name="T69" fmla="*/ 665 h 1185"/>
                <a:gd name="T70" fmla="*/ 447 w 960"/>
                <a:gd name="T71" fmla="*/ 698 h 1185"/>
                <a:gd name="T72" fmla="*/ 466 w 960"/>
                <a:gd name="T73" fmla="*/ 693 h 1185"/>
                <a:gd name="T74" fmla="*/ 428 w 960"/>
                <a:gd name="T75" fmla="*/ 675 h 1185"/>
                <a:gd name="T76" fmla="*/ 364 w 960"/>
                <a:gd name="T77" fmla="*/ 634 h 1185"/>
                <a:gd name="T78" fmla="*/ 327 w 960"/>
                <a:gd name="T79" fmla="*/ 592 h 1185"/>
                <a:gd name="T80" fmla="*/ 341 w 960"/>
                <a:gd name="T81" fmla="*/ 578 h 1185"/>
                <a:gd name="T82" fmla="*/ 346 w 960"/>
                <a:gd name="T83" fmla="*/ 544 h 1185"/>
                <a:gd name="T84" fmla="*/ 305 w 960"/>
                <a:gd name="T85" fmla="*/ 507 h 1185"/>
                <a:gd name="T86" fmla="*/ 253 w 960"/>
                <a:gd name="T87" fmla="*/ 476 h 1185"/>
                <a:gd name="T88" fmla="*/ 185 w 960"/>
                <a:gd name="T89" fmla="*/ 431 h 1185"/>
                <a:gd name="T90" fmla="*/ 145 w 960"/>
                <a:gd name="T91" fmla="*/ 388 h 1185"/>
                <a:gd name="T92" fmla="*/ 126 w 960"/>
                <a:gd name="T93" fmla="*/ 414 h 1185"/>
                <a:gd name="T94" fmla="*/ 100 w 960"/>
                <a:gd name="T95" fmla="*/ 405 h 1185"/>
                <a:gd name="T96" fmla="*/ 93 w 960"/>
                <a:gd name="T97" fmla="*/ 381 h 1185"/>
                <a:gd name="T98" fmla="*/ 121 w 960"/>
                <a:gd name="T99" fmla="*/ 360 h 1185"/>
                <a:gd name="T100" fmla="*/ 69 w 960"/>
                <a:gd name="T101" fmla="*/ 384 h 1185"/>
                <a:gd name="T102" fmla="*/ 48 w 960"/>
                <a:gd name="T103" fmla="*/ 369 h 1185"/>
                <a:gd name="T104" fmla="*/ 17 w 960"/>
                <a:gd name="T105" fmla="*/ 334 h 1185"/>
                <a:gd name="T106" fmla="*/ 0 w 960"/>
                <a:gd name="T107" fmla="*/ 291 h 1185"/>
                <a:gd name="T108" fmla="*/ 36 w 960"/>
                <a:gd name="T109" fmla="*/ 201 h 1185"/>
                <a:gd name="T110" fmla="*/ 38 w 960"/>
                <a:gd name="T111" fmla="*/ 235 h 1185"/>
                <a:gd name="T112" fmla="*/ 52 w 960"/>
                <a:gd name="T113" fmla="*/ 206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60" h="1185">
                  <a:moveTo>
                    <a:pt x="887" y="1141"/>
                  </a:moveTo>
                  <a:lnTo>
                    <a:pt x="892" y="1141"/>
                  </a:lnTo>
                  <a:lnTo>
                    <a:pt x="896" y="1150"/>
                  </a:lnTo>
                  <a:lnTo>
                    <a:pt x="892" y="1157"/>
                  </a:lnTo>
                  <a:lnTo>
                    <a:pt x="887" y="1141"/>
                  </a:lnTo>
                  <a:close/>
                  <a:moveTo>
                    <a:pt x="310" y="521"/>
                  </a:moveTo>
                  <a:lnTo>
                    <a:pt x="322" y="535"/>
                  </a:lnTo>
                  <a:lnTo>
                    <a:pt x="327" y="533"/>
                  </a:lnTo>
                  <a:lnTo>
                    <a:pt x="329" y="535"/>
                  </a:lnTo>
                  <a:lnTo>
                    <a:pt x="329" y="544"/>
                  </a:lnTo>
                  <a:lnTo>
                    <a:pt x="334" y="554"/>
                  </a:lnTo>
                  <a:lnTo>
                    <a:pt x="331" y="580"/>
                  </a:lnTo>
                  <a:lnTo>
                    <a:pt x="327" y="580"/>
                  </a:lnTo>
                  <a:lnTo>
                    <a:pt x="319" y="561"/>
                  </a:lnTo>
                  <a:lnTo>
                    <a:pt x="310" y="549"/>
                  </a:lnTo>
                  <a:lnTo>
                    <a:pt x="310" y="521"/>
                  </a:lnTo>
                  <a:close/>
                  <a:moveTo>
                    <a:pt x="265" y="502"/>
                  </a:moveTo>
                  <a:lnTo>
                    <a:pt x="277" y="511"/>
                  </a:lnTo>
                  <a:lnTo>
                    <a:pt x="312" y="554"/>
                  </a:lnTo>
                  <a:lnTo>
                    <a:pt x="319" y="566"/>
                  </a:lnTo>
                  <a:lnTo>
                    <a:pt x="319" y="578"/>
                  </a:lnTo>
                  <a:lnTo>
                    <a:pt x="315" y="580"/>
                  </a:lnTo>
                  <a:lnTo>
                    <a:pt x="289" y="530"/>
                  </a:lnTo>
                  <a:lnTo>
                    <a:pt x="263" y="507"/>
                  </a:lnTo>
                  <a:lnTo>
                    <a:pt x="265" y="502"/>
                  </a:lnTo>
                  <a:close/>
                  <a:moveTo>
                    <a:pt x="258" y="481"/>
                  </a:moveTo>
                  <a:lnTo>
                    <a:pt x="277" y="492"/>
                  </a:lnTo>
                  <a:lnTo>
                    <a:pt x="277" y="497"/>
                  </a:lnTo>
                  <a:lnTo>
                    <a:pt x="263" y="490"/>
                  </a:lnTo>
                  <a:lnTo>
                    <a:pt x="258" y="481"/>
                  </a:lnTo>
                  <a:close/>
                  <a:moveTo>
                    <a:pt x="55" y="190"/>
                  </a:moveTo>
                  <a:lnTo>
                    <a:pt x="64" y="190"/>
                  </a:lnTo>
                  <a:lnTo>
                    <a:pt x="64" y="190"/>
                  </a:lnTo>
                  <a:lnTo>
                    <a:pt x="69" y="194"/>
                  </a:lnTo>
                  <a:lnTo>
                    <a:pt x="69" y="204"/>
                  </a:lnTo>
                  <a:lnTo>
                    <a:pt x="64" y="206"/>
                  </a:lnTo>
                  <a:lnTo>
                    <a:pt x="81" y="220"/>
                  </a:lnTo>
                  <a:lnTo>
                    <a:pt x="78" y="209"/>
                  </a:lnTo>
                  <a:lnTo>
                    <a:pt x="85" y="204"/>
                  </a:lnTo>
                  <a:lnTo>
                    <a:pt x="83" y="199"/>
                  </a:lnTo>
                  <a:lnTo>
                    <a:pt x="81" y="201"/>
                  </a:lnTo>
                  <a:lnTo>
                    <a:pt x="76" y="199"/>
                  </a:lnTo>
                  <a:lnTo>
                    <a:pt x="67" y="183"/>
                  </a:lnTo>
                  <a:lnTo>
                    <a:pt x="67" y="175"/>
                  </a:lnTo>
                  <a:lnTo>
                    <a:pt x="67" y="175"/>
                  </a:lnTo>
                  <a:lnTo>
                    <a:pt x="67" y="161"/>
                  </a:lnTo>
                  <a:lnTo>
                    <a:pt x="69" y="159"/>
                  </a:lnTo>
                  <a:lnTo>
                    <a:pt x="71" y="175"/>
                  </a:lnTo>
                  <a:lnTo>
                    <a:pt x="74" y="178"/>
                  </a:lnTo>
                  <a:lnTo>
                    <a:pt x="78" y="168"/>
                  </a:lnTo>
                  <a:lnTo>
                    <a:pt x="88" y="178"/>
                  </a:lnTo>
                  <a:lnTo>
                    <a:pt x="88" y="185"/>
                  </a:lnTo>
                  <a:lnTo>
                    <a:pt x="93" y="185"/>
                  </a:lnTo>
                  <a:lnTo>
                    <a:pt x="93" y="192"/>
                  </a:lnTo>
                  <a:lnTo>
                    <a:pt x="95" y="194"/>
                  </a:lnTo>
                  <a:lnTo>
                    <a:pt x="123" y="180"/>
                  </a:lnTo>
                  <a:lnTo>
                    <a:pt x="135" y="168"/>
                  </a:lnTo>
                  <a:lnTo>
                    <a:pt x="154" y="164"/>
                  </a:lnTo>
                  <a:lnTo>
                    <a:pt x="154" y="140"/>
                  </a:lnTo>
                  <a:lnTo>
                    <a:pt x="159" y="130"/>
                  </a:lnTo>
                  <a:lnTo>
                    <a:pt x="199" y="121"/>
                  </a:lnTo>
                  <a:lnTo>
                    <a:pt x="218" y="86"/>
                  </a:lnTo>
                  <a:lnTo>
                    <a:pt x="234" y="81"/>
                  </a:lnTo>
                  <a:lnTo>
                    <a:pt x="232" y="57"/>
                  </a:lnTo>
                  <a:lnTo>
                    <a:pt x="263" y="19"/>
                  </a:lnTo>
                  <a:lnTo>
                    <a:pt x="265" y="3"/>
                  </a:lnTo>
                  <a:lnTo>
                    <a:pt x="265" y="3"/>
                  </a:lnTo>
                  <a:lnTo>
                    <a:pt x="310" y="0"/>
                  </a:lnTo>
                  <a:lnTo>
                    <a:pt x="317" y="5"/>
                  </a:lnTo>
                  <a:lnTo>
                    <a:pt x="319" y="31"/>
                  </a:lnTo>
                  <a:lnTo>
                    <a:pt x="324" y="34"/>
                  </a:lnTo>
                  <a:lnTo>
                    <a:pt x="336" y="31"/>
                  </a:lnTo>
                  <a:lnTo>
                    <a:pt x="346" y="52"/>
                  </a:lnTo>
                  <a:lnTo>
                    <a:pt x="343" y="74"/>
                  </a:lnTo>
                  <a:lnTo>
                    <a:pt x="348" y="83"/>
                  </a:lnTo>
                  <a:lnTo>
                    <a:pt x="343" y="102"/>
                  </a:lnTo>
                  <a:lnTo>
                    <a:pt x="346" y="112"/>
                  </a:lnTo>
                  <a:lnTo>
                    <a:pt x="360" y="121"/>
                  </a:lnTo>
                  <a:lnTo>
                    <a:pt x="360" y="138"/>
                  </a:lnTo>
                  <a:lnTo>
                    <a:pt x="388" y="185"/>
                  </a:lnTo>
                  <a:lnTo>
                    <a:pt x="400" y="230"/>
                  </a:lnTo>
                  <a:lnTo>
                    <a:pt x="435" y="242"/>
                  </a:lnTo>
                  <a:lnTo>
                    <a:pt x="466" y="244"/>
                  </a:lnTo>
                  <a:lnTo>
                    <a:pt x="490" y="251"/>
                  </a:lnTo>
                  <a:lnTo>
                    <a:pt x="516" y="296"/>
                  </a:lnTo>
                  <a:lnTo>
                    <a:pt x="520" y="327"/>
                  </a:lnTo>
                  <a:lnTo>
                    <a:pt x="542" y="353"/>
                  </a:lnTo>
                  <a:lnTo>
                    <a:pt x="542" y="353"/>
                  </a:lnTo>
                  <a:lnTo>
                    <a:pt x="542" y="360"/>
                  </a:lnTo>
                  <a:lnTo>
                    <a:pt x="549" y="358"/>
                  </a:lnTo>
                  <a:lnTo>
                    <a:pt x="551" y="365"/>
                  </a:lnTo>
                  <a:lnTo>
                    <a:pt x="539" y="372"/>
                  </a:lnTo>
                  <a:lnTo>
                    <a:pt x="523" y="393"/>
                  </a:lnTo>
                  <a:lnTo>
                    <a:pt x="530" y="400"/>
                  </a:lnTo>
                  <a:lnTo>
                    <a:pt x="532" y="400"/>
                  </a:lnTo>
                  <a:lnTo>
                    <a:pt x="535" y="405"/>
                  </a:lnTo>
                  <a:lnTo>
                    <a:pt x="520" y="436"/>
                  </a:lnTo>
                  <a:lnTo>
                    <a:pt x="520" y="485"/>
                  </a:lnTo>
                  <a:lnTo>
                    <a:pt x="516" y="504"/>
                  </a:lnTo>
                  <a:lnTo>
                    <a:pt x="525" y="509"/>
                  </a:lnTo>
                  <a:lnTo>
                    <a:pt x="530" y="526"/>
                  </a:lnTo>
                  <a:lnTo>
                    <a:pt x="537" y="533"/>
                  </a:lnTo>
                  <a:lnTo>
                    <a:pt x="549" y="554"/>
                  </a:lnTo>
                  <a:lnTo>
                    <a:pt x="544" y="568"/>
                  </a:lnTo>
                  <a:lnTo>
                    <a:pt x="556" y="578"/>
                  </a:lnTo>
                  <a:lnTo>
                    <a:pt x="561" y="573"/>
                  </a:lnTo>
                  <a:lnTo>
                    <a:pt x="584" y="575"/>
                  </a:lnTo>
                  <a:lnTo>
                    <a:pt x="591" y="601"/>
                  </a:lnTo>
                  <a:lnTo>
                    <a:pt x="603" y="604"/>
                  </a:lnTo>
                  <a:lnTo>
                    <a:pt x="615" y="646"/>
                  </a:lnTo>
                  <a:lnTo>
                    <a:pt x="622" y="649"/>
                  </a:lnTo>
                  <a:lnTo>
                    <a:pt x="627" y="644"/>
                  </a:lnTo>
                  <a:lnTo>
                    <a:pt x="629" y="646"/>
                  </a:lnTo>
                  <a:lnTo>
                    <a:pt x="636" y="684"/>
                  </a:lnTo>
                  <a:lnTo>
                    <a:pt x="646" y="698"/>
                  </a:lnTo>
                  <a:lnTo>
                    <a:pt x="650" y="717"/>
                  </a:lnTo>
                  <a:lnTo>
                    <a:pt x="658" y="715"/>
                  </a:lnTo>
                  <a:lnTo>
                    <a:pt x="665" y="719"/>
                  </a:lnTo>
                  <a:lnTo>
                    <a:pt x="672" y="715"/>
                  </a:lnTo>
                  <a:lnTo>
                    <a:pt x="684" y="712"/>
                  </a:lnTo>
                  <a:lnTo>
                    <a:pt x="712" y="693"/>
                  </a:lnTo>
                  <a:lnTo>
                    <a:pt x="717" y="682"/>
                  </a:lnTo>
                  <a:lnTo>
                    <a:pt x="755" y="693"/>
                  </a:lnTo>
                  <a:lnTo>
                    <a:pt x="769" y="703"/>
                  </a:lnTo>
                  <a:lnTo>
                    <a:pt x="778" y="715"/>
                  </a:lnTo>
                  <a:lnTo>
                    <a:pt x="788" y="717"/>
                  </a:lnTo>
                  <a:lnTo>
                    <a:pt x="790" y="729"/>
                  </a:lnTo>
                  <a:lnTo>
                    <a:pt x="807" y="750"/>
                  </a:lnTo>
                  <a:lnTo>
                    <a:pt x="807" y="772"/>
                  </a:lnTo>
                  <a:lnTo>
                    <a:pt x="816" y="779"/>
                  </a:lnTo>
                  <a:lnTo>
                    <a:pt x="814" y="788"/>
                  </a:lnTo>
                  <a:lnTo>
                    <a:pt x="821" y="812"/>
                  </a:lnTo>
                  <a:lnTo>
                    <a:pt x="828" y="824"/>
                  </a:lnTo>
                  <a:lnTo>
                    <a:pt x="835" y="850"/>
                  </a:lnTo>
                  <a:lnTo>
                    <a:pt x="844" y="861"/>
                  </a:lnTo>
                  <a:lnTo>
                    <a:pt x="854" y="880"/>
                  </a:lnTo>
                  <a:lnTo>
                    <a:pt x="868" y="897"/>
                  </a:lnTo>
                  <a:lnTo>
                    <a:pt x="873" y="923"/>
                  </a:lnTo>
                  <a:lnTo>
                    <a:pt x="882" y="951"/>
                  </a:lnTo>
                  <a:lnTo>
                    <a:pt x="880" y="958"/>
                  </a:lnTo>
                  <a:lnTo>
                    <a:pt x="887" y="975"/>
                  </a:lnTo>
                  <a:lnTo>
                    <a:pt x="899" y="989"/>
                  </a:lnTo>
                  <a:lnTo>
                    <a:pt x="901" y="1010"/>
                  </a:lnTo>
                  <a:lnTo>
                    <a:pt x="906" y="1022"/>
                  </a:lnTo>
                  <a:lnTo>
                    <a:pt x="925" y="1022"/>
                  </a:lnTo>
                  <a:lnTo>
                    <a:pt x="934" y="1018"/>
                  </a:lnTo>
                  <a:lnTo>
                    <a:pt x="939" y="1018"/>
                  </a:lnTo>
                  <a:lnTo>
                    <a:pt x="960" y="1039"/>
                  </a:lnTo>
                  <a:lnTo>
                    <a:pt x="960" y="1039"/>
                  </a:lnTo>
                  <a:lnTo>
                    <a:pt x="951" y="1044"/>
                  </a:lnTo>
                  <a:lnTo>
                    <a:pt x="946" y="1077"/>
                  </a:lnTo>
                  <a:lnTo>
                    <a:pt x="929" y="1096"/>
                  </a:lnTo>
                  <a:lnTo>
                    <a:pt x="927" y="1107"/>
                  </a:lnTo>
                  <a:lnTo>
                    <a:pt x="932" y="1119"/>
                  </a:lnTo>
                  <a:lnTo>
                    <a:pt x="944" y="1131"/>
                  </a:lnTo>
                  <a:lnTo>
                    <a:pt x="946" y="1143"/>
                  </a:lnTo>
                  <a:lnTo>
                    <a:pt x="948" y="1148"/>
                  </a:lnTo>
                  <a:lnTo>
                    <a:pt x="951" y="1167"/>
                  </a:lnTo>
                  <a:lnTo>
                    <a:pt x="948" y="1174"/>
                  </a:lnTo>
                  <a:lnTo>
                    <a:pt x="915" y="1169"/>
                  </a:lnTo>
                  <a:lnTo>
                    <a:pt x="896" y="1157"/>
                  </a:lnTo>
                  <a:lnTo>
                    <a:pt x="896" y="1157"/>
                  </a:lnTo>
                  <a:lnTo>
                    <a:pt x="899" y="1148"/>
                  </a:lnTo>
                  <a:lnTo>
                    <a:pt x="885" y="1133"/>
                  </a:lnTo>
                  <a:lnTo>
                    <a:pt x="887" y="1126"/>
                  </a:lnTo>
                  <a:lnTo>
                    <a:pt x="892" y="1124"/>
                  </a:lnTo>
                  <a:lnTo>
                    <a:pt x="887" y="1119"/>
                  </a:lnTo>
                  <a:lnTo>
                    <a:pt x="882" y="1124"/>
                  </a:lnTo>
                  <a:lnTo>
                    <a:pt x="887" y="1143"/>
                  </a:lnTo>
                  <a:lnTo>
                    <a:pt x="892" y="1148"/>
                  </a:lnTo>
                  <a:lnTo>
                    <a:pt x="887" y="1164"/>
                  </a:lnTo>
                  <a:lnTo>
                    <a:pt x="892" y="1178"/>
                  </a:lnTo>
                  <a:lnTo>
                    <a:pt x="887" y="1185"/>
                  </a:lnTo>
                  <a:lnTo>
                    <a:pt x="851" y="1129"/>
                  </a:lnTo>
                  <a:lnTo>
                    <a:pt x="823" y="1103"/>
                  </a:lnTo>
                  <a:lnTo>
                    <a:pt x="807" y="1093"/>
                  </a:lnTo>
                  <a:lnTo>
                    <a:pt x="766" y="1044"/>
                  </a:lnTo>
                  <a:lnTo>
                    <a:pt x="724" y="1001"/>
                  </a:lnTo>
                  <a:lnTo>
                    <a:pt x="726" y="996"/>
                  </a:lnTo>
                  <a:lnTo>
                    <a:pt x="738" y="1008"/>
                  </a:lnTo>
                  <a:lnTo>
                    <a:pt x="738" y="1006"/>
                  </a:lnTo>
                  <a:lnTo>
                    <a:pt x="726" y="994"/>
                  </a:lnTo>
                  <a:lnTo>
                    <a:pt x="719" y="996"/>
                  </a:lnTo>
                  <a:lnTo>
                    <a:pt x="719" y="1001"/>
                  </a:lnTo>
                  <a:lnTo>
                    <a:pt x="714" y="999"/>
                  </a:lnTo>
                  <a:lnTo>
                    <a:pt x="717" y="992"/>
                  </a:lnTo>
                  <a:lnTo>
                    <a:pt x="710" y="987"/>
                  </a:lnTo>
                  <a:lnTo>
                    <a:pt x="700" y="973"/>
                  </a:lnTo>
                  <a:lnTo>
                    <a:pt x="703" y="968"/>
                  </a:lnTo>
                  <a:lnTo>
                    <a:pt x="691" y="949"/>
                  </a:lnTo>
                  <a:lnTo>
                    <a:pt x="667" y="925"/>
                  </a:lnTo>
                  <a:lnTo>
                    <a:pt x="669" y="923"/>
                  </a:lnTo>
                  <a:lnTo>
                    <a:pt x="655" y="911"/>
                  </a:lnTo>
                  <a:lnTo>
                    <a:pt x="648" y="902"/>
                  </a:lnTo>
                  <a:lnTo>
                    <a:pt x="624" y="883"/>
                  </a:lnTo>
                  <a:lnTo>
                    <a:pt x="629" y="878"/>
                  </a:lnTo>
                  <a:lnTo>
                    <a:pt x="608" y="845"/>
                  </a:lnTo>
                  <a:lnTo>
                    <a:pt x="606" y="835"/>
                  </a:lnTo>
                  <a:lnTo>
                    <a:pt x="535" y="769"/>
                  </a:lnTo>
                  <a:lnTo>
                    <a:pt x="544" y="772"/>
                  </a:lnTo>
                  <a:lnTo>
                    <a:pt x="546" y="767"/>
                  </a:lnTo>
                  <a:lnTo>
                    <a:pt x="542" y="764"/>
                  </a:lnTo>
                  <a:lnTo>
                    <a:pt x="544" y="757"/>
                  </a:lnTo>
                  <a:lnTo>
                    <a:pt x="537" y="755"/>
                  </a:lnTo>
                  <a:lnTo>
                    <a:pt x="537" y="760"/>
                  </a:lnTo>
                  <a:lnTo>
                    <a:pt x="530" y="762"/>
                  </a:lnTo>
                  <a:lnTo>
                    <a:pt x="494" y="734"/>
                  </a:lnTo>
                  <a:lnTo>
                    <a:pt x="483" y="731"/>
                  </a:lnTo>
                  <a:lnTo>
                    <a:pt x="433" y="693"/>
                  </a:lnTo>
                  <a:lnTo>
                    <a:pt x="390" y="665"/>
                  </a:lnTo>
                  <a:lnTo>
                    <a:pt x="393" y="660"/>
                  </a:lnTo>
                  <a:lnTo>
                    <a:pt x="398" y="667"/>
                  </a:lnTo>
                  <a:lnTo>
                    <a:pt x="428" y="684"/>
                  </a:lnTo>
                  <a:lnTo>
                    <a:pt x="433" y="691"/>
                  </a:lnTo>
                  <a:lnTo>
                    <a:pt x="442" y="691"/>
                  </a:lnTo>
                  <a:lnTo>
                    <a:pt x="447" y="698"/>
                  </a:lnTo>
                  <a:lnTo>
                    <a:pt x="452" y="698"/>
                  </a:lnTo>
                  <a:lnTo>
                    <a:pt x="459" y="708"/>
                  </a:lnTo>
                  <a:lnTo>
                    <a:pt x="464" y="708"/>
                  </a:lnTo>
                  <a:lnTo>
                    <a:pt x="459" y="703"/>
                  </a:lnTo>
                  <a:lnTo>
                    <a:pt x="459" y="696"/>
                  </a:lnTo>
                  <a:lnTo>
                    <a:pt x="466" y="693"/>
                  </a:lnTo>
                  <a:lnTo>
                    <a:pt x="466" y="689"/>
                  </a:lnTo>
                  <a:lnTo>
                    <a:pt x="464" y="679"/>
                  </a:lnTo>
                  <a:lnTo>
                    <a:pt x="450" y="660"/>
                  </a:lnTo>
                  <a:lnTo>
                    <a:pt x="438" y="660"/>
                  </a:lnTo>
                  <a:lnTo>
                    <a:pt x="438" y="672"/>
                  </a:lnTo>
                  <a:lnTo>
                    <a:pt x="428" y="675"/>
                  </a:lnTo>
                  <a:lnTo>
                    <a:pt x="419" y="660"/>
                  </a:lnTo>
                  <a:lnTo>
                    <a:pt x="412" y="667"/>
                  </a:lnTo>
                  <a:lnTo>
                    <a:pt x="402" y="665"/>
                  </a:lnTo>
                  <a:lnTo>
                    <a:pt x="400" y="656"/>
                  </a:lnTo>
                  <a:lnTo>
                    <a:pt x="386" y="641"/>
                  </a:lnTo>
                  <a:lnTo>
                    <a:pt x="364" y="634"/>
                  </a:lnTo>
                  <a:lnTo>
                    <a:pt x="362" y="630"/>
                  </a:lnTo>
                  <a:lnTo>
                    <a:pt x="357" y="632"/>
                  </a:lnTo>
                  <a:lnTo>
                    <a:pt x="348" y="627"/>
                  </a:lnTo>
                  <a:lnTo>
                    <a:pt x="341" y="618"/>
                  </a:lnTo>
                  <a:lnTo>
                    <a:pt x="341" y="608"/>
                  </a:lnTo>
                  <a:lnTo>
                    <a:pt x="327" y="592"/>
                  </a:lnTo>
                  <a:lnTo>
                    <a:pt x="334" y="589"/>
                  </a:lnTo>
                  <a:lnTo>
                    <a:pt x="346" y="601"/>
                  </a:lnTo>
                  <a:lnTo>
                    <a:pt x="350" y="589"/>
                  </a:lnTo>
                  <a:lnTo>
                    <a:pt x="346" y="585"/>
                  </a:lnTo>
                  <a:lnTo>
                    <a:pt x="343" y="578"/>
                  </a:lnTo>
                  <a:lnTo>
                    <a:pt x="341" y="578"/>
                  </a:lnTo>
                  <a:lnTo>
                    <a:pt x="343" y="570"/>
                  </a:lnTo>
                  <a:lnTo>
                    <a:pt x="346" y="566"/>
                  </a:lnTo>
                  <a:lnTo>
                    <a:pt x="341" y="563"/>
                  </a:lnTo>
                  <a:lnTo>
                    <a:pt x="338" y="559"/>
                  </a:lnTo>
                  <a:lnTo>
                    <a:pt x="343" y="552"/>
                  </a:lnTo>
                  <a:lnTo>
                    <a:pt x="346" y="544"/>
                  </a:lnTo>
                  <a:lnTo>
                    <a:pt x="336" y="537"/>
                  </a:lnTo>
                  <a:lnTo>
                    <a:pt x="334" y="521"/>
                  </a:lnTo>
                  <a:lnTo>
                    <a:pt x="329" y="514"/>
                  </a:lnTo>
                  <a:lnTo>
                    <a:pt x="312" y="504"/>
                  </a:lnTo>
                  <a:lnTo>
                    <a:pt x="312" y="509"/>
                  </a:lnTo>
                  <a:lnTo>
                    <a:pt x="305" y="507"/>
                  </a:lnTo>
                  <a:lnTo>
                    <a:pt x="286" y="490"/>
                  </a:lnTo>
                  <a:lnTo>
                    <a:pt x="284" y="483"/>
                  </a:lnTo>
                  <a:lnTo>
                    <a:pt x="267" y="483"/>
                  </a:lnTo>
                  <a:lnTo>
                    <a:pt x="270" y="473"/>
                  </a:lnTo>
                  <a:lnTo>
                    <a:pt x="258" y="466"/>
                  </a:lnTo>
                  <a:lnTo>
                    <a:pt x="253" y="476"/>
                  </a:lnTo>
                  <a:lnTo>
                    <a:pt x="256" y="481"/>
                  </a:lnTo>
                  <a:lnTo>
                    <a:pt x="251" y="488"/>
                  </a:lnTo>
                  <a:lnTo>
                    <a:pt x="234" y="466"/>
                  </a:lnTo>
                  <a:lnTo>
                    <a:pt x="182" y="440"/>
                  </a:lnTo>
                  <a:lnTo>
                    <a:pt x="187" y="436"/>
                  </a:lnTo>
                  <a:lnTo>
                    <a:pt x="185" y="431"/>
                  </a:lnTo>
                  <a:lnTo>
                    <a:pt x="171" y="433"/>
                  </a:lnTo>
                  <a:lnTo>
                    <a:pt x="156" y="412"/>
                  </a:lnTo>
                  <a:lnTo>
                    <a:pt x="163" y="400"/>
                  </a:lnTo>
                  <a:lnTo>
                    <a:pt x="159" y="393"/>
                  </a:lnTo>
                  <a:lnTo>
                    <a:pt x="147" y="398"/>
                  </a:lnTo>
                  <a:lnTo>
                    <a:pt x="145" y="388"/>
                  </a:lnTo>
                  <a:lnTo>
                    <a:pt x="133" y="388"/>
                  </a:lnTo>
                  <a:lnTo>
                    <a:pt x="128" y="388"/>
                  </a:lnTo>
                  <a:lnTo>
                    <a:pt x="130" y="395"/>
                  </a:lnTo>
                  <a:lnTo>
                    <a:pt x="128" y="403"/>
                  </a:lnTo>
                  <a:lnTo>
                    <a:pt x="133" y="405"/>
                  </a:lnTo>
                  <a:lnTo>
                    <a:pt x="126" y="414"/>
                  </a:lnTo>
                  <a:lnTo>
                    <a:pt x="121" y="417"/>
                  </a:lnTo>
                  <a:lnTo>
                    <a:pt x="121" y="412"/>
                  </a:lnTo>
                  <a:lnTo>
                    <a:pt x="119" y="410"/>
                  </a:lnTo>
                  <a:lnTo>
                    <a:pt x="119" y="405"/>
                  </a:lnTo>
                  <a:lnTo>
                    <a:pt x="111" y="403"/>
                  </a:lnTo>
                  <a:lnTo>
                    <a:pt x="100" y="405"/>
                  </a:lnTo>
                  <a:lnTo>
                    <a:pt x="102" y="412"/>
                  </a:lnTo>
                  <a:lnTo>
                    <a:pt x="95" y="414"/>
                  </a:lnTo>
                  <a:lnTo>
                    <a:pt x="78" y="395"/>
                  </a:lnTo>
                  <a:lnTo>
                    <a:pt x="90" y="393"/>
                  </a:lnTo>
                  <a:lnTo>
                    <a:pt x="93" y="388"/>
                  </a:lnTo>
                  <a:lnTo>
                    <a:pt x="93" y="381"/>
                  </a:lnTo>
                  <a:lnTo>
                    <a:pt x="102" y="388"/>
                  </a:lnTo>
                  <a:lnTo>
                    <a:pt x="111" y="386"/>
                  </a:lnTo>
                  <a:lnTo>
                    <a:pt x="114" y="376"/>
                  </a:lnTo>
                  <a:lnTo>
                    <a:pt x="119" y="376"/>
                  </a:lnTo>
                  <a:lnTo>
                    <a:pt x="123" y="372"/>
                  </a:lnTo>
                  <a:lnTo>
                    <a:pt x="121" y="360"/>
                  </a:lnTo>
                  <a:lnTo>
                    <a:pt x="109" y="360"/>
                  </a:lnTo>
                  <a:lnTo>
                    <a:pt x="100" y="365"/>
                  </a:lnTo>
                  <a:lnTo>
                    <a:pt x="93" y="384"/>
                  </a:lnTo>
                  <a:lnTo>
                    <a:pt x="78" y="379"/>
                  </a:lnTo>
                  <a:lnTo>
                    <a:pt x="76" y="384"/>
                  </a:lnTo>
                  <a:lnTo>
                    <a:pt x="69" y="384"/>
                  </a:lnTo>
                  <a:lnTo>
                    <a:pt x="67" y="372"/>
                  </a:lnTo>
                  <a:lnTo>
                    <a:pt x="50" y="358"/>
                  </a:lnTo>
                  <a:lnTo>
                    <a:pt x="45" y="362"/>
                  </a:lnTo>
                  <a:lnTo>
                    <a:pt x="62" y="372"/>
                  </a:lnTo>
                  <a:lnTo>
                    <a:pt x="62" y="379"/>
                  </a:lnTo>
                  <a:lnTo>
                    <a:pt x="48" y="369"/>
                  </a:lnTo>
                  <a:lnTo>
                    <a:pt x="19" y="365"/>
                  </a:lnTo>
                  <a:lnTo>
                    <a:pt x="17" y="362"/>
                  </a:lnTo>
                  <a:lnTo>
                    <a:pt x="38" y="365"/>
                  </a:lnTo>
                  <a:lnTo>
                    <a:pt x="38" y="346"/>
                  </a:lnTo>
                  <a:lnTo>
                    <a:pt x="33" y="346"/>
                  </a:lnTo>
                  <a:lnTo>
                    <a:pt x="17" y="334"/>
                  </a:lnTo>
                  <a:lnTo>
                    <a:pt x="7" y="336"/>
                  </a:lnTo>
                  <a:lnTo>
                    <a:pt x="5" y="329"/>
                  </a:lnTo>
                  <a:lnTo>
                    <a:pt x="5" y="303"/>
                  </a:lnTo>
                  <a:lnTo>
                    <a:pt x="7" y="303"/>
                  </a:lnTo>
                  <a:lnTo>
                    <a:pt x="5" y="294"/>
                  </a:lnTo>
                  <a:lnTo>
                    <a:pt x="0" y="291"/>
                  </a:lnTo>
                  <a:lnTo>
                    <a:pt x="0" y="284"/>
                  </a:lnTo>
                  <a:lnTo>
                    <a:pt x="7" y="265"/>
                  </a:lnTo>
                  <a:lnTo>
                    <a:pt x="10" y="265"/>
                  </a:lnTo>
                  <a:lnTo>
                    <a:pt x="10" y="258"/>
                  </a:lnTo>
                  <a:lnTo>
                    <a:pt x="31" y="225"/>
                  </a:lnTo>
                  <a:lnTo>
                    <a:pt x="36" y="201"/>
                  </a:lnTo>
                  <a:lnTo>
                    <a:pt x="48" y="192"/>
                  </a:lnTo>
                  <a:lnTo>
                    <a:pt x="50" y="192"/>
                  </a:lnTo>
                  <a:lnTo>
                    <a:pt x="48" y="201"/>
                  </a:lnTo>
                  <a:lnTo>
                    <a:pt x="38" y="204"/>
                  </a:lnTo>
                  <a:lnTo>
                    <a:pt x="33" y="230"/>
                  </a:lnTo>
                  <a:lnTo>
                    <a:pt x="38" y="235"/>
                  </a:lnTo>
                  <a:lnTo>
                    <a:pt x="41" y="235"/>
                  </a:lnTo>
                  <a:lnTo>
                    <a:pt x="43" y="225"/>
                  </a:lnTo>
                  <a:lnTo>
                    <a:pt x="41" y="218"/>
                  </a:lnTo>
                  <a:lnTo>
                    <a:pt x="43" y="216"/>
                  </a:lnTo>
                  <a:lnTo>
                    <a:pt x="45" y="220"/>
                  </a:lnTo>
                  <a:lnTo>
                    <a:pt x="52" y="206"/>
                  </a:lnTo>
                  <a:lnTo>
                    <a:pt x="55" y="19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44" name="Freeform 143"/>
            <p:cNvSpPr>
              <a:spLocks noEditPoints="1"/>
            </p:cNvSpPr>
            <p:nvPr/>
          </p:nvSpPr>
          <p:spPr bwMode="auto">
            <a:xfrm>
              <a:off x="882" y="-127"/>
              <a:ext cx="1589" cy="1674"/>
            </a:xfrm>
            <a:custGeom>
              <a:avLst/>
              <a:gdLst>
                <a:gd name="T0" fmla="*/ 1372 w 1589"/>
                <a:gd name="T1" fmla="*/ 1665 h 1674"/>
                <a:gd name="T2" fmla="*/ 1067 w 1589"/>
                <a:gd name="T3" fmla="*/ 1412 h 1674"/>
                <a:gd name="T4" fmla="*/ 665 w 1589"/>
                <a:gd name="T5" fmla="*/ 932 h 1674"/>
                <a:gd name="T6" fmla="*/ 643 w 1589"/>
                <a:gd name="T7" fmla="*/ 1021 h 1674"/>
                <a:gd name="T8" fmla="*/ 582 w 1589"/>
                <a:gd name="T9" fmla="*/ 991 h 1674"/>
                <a:gd name="T10" fmla="*/ 634 w 1589"/>
                <a:gd name="T11" fmla="*/ 898 h 1674"/>
                <a:gd name="T12" fmla="*/ 95 w 1589"/>
                <a:gd name="T13" fmla="*/ 203 h 1674"/>
                <a:gd name="T14" fmla="*/ 93 w 1589"/>
                <a:gd name="T15" fmla="*/ 231 h 1674"/>
                <a:gd name="T16" fmla="*/ 59 w 1589"/>
                <a:gd name="T17" fmla="*/ 186 h 1674"/>
                <a:gd name="T18" fmla="*/ 1504 w 1589"/>
                <a:gd name="T19" fmla="*/ 416 h 1674"/>
                <a:gd name="T20" fmla="*/ 1518 w 1589"/>
                <a:gd name="T21" fmla="*/ 511 h 1674"/>
                <a:gd name="T22" fmla="*/ 1537 w 1589"/>
                <a:gd name="T23" fmla="*/ 634 h 1674"/>
                <a:gd name="T24" fmla="*/ 1549 w 1589"/>
                <a:gd name="T25" fmla="*/ 747 h 1674"/>
                <a:gd name="T26" fmla="*/ 1532 w 1589"/>
                <a:gd name="T27" fmla="*/ 913 h 1674"/>
                <a:gd name="T28" fmla="*/ 1506 w 1589"/>
                <a:gd name="T29" fmla="*/ 1045 h 1674"/>
                <a:gd name="T30" fmla="*/ 1523 w 1589"/>
                <a:gd name="T31" fmla="*/ 1140 h 1674"/>
                <a:gd name="T32" fmla="*/ 1433 w 1589"/>
                <a:gd name="T33" fmla="*/ 1152 h 1674"/>
                <a:gd name="T34" fmla="*/ 1473 w 1589"/>
                <a:gd name="T35" fmla="*/ 1249 h 1674"/>
                <a:gd name="T36" fmla="*/ 1532 w 1589"/>
                <a:gd name="T37" fmla="*/ 1381 h 1674"/>
                <a:gd name="T38" fmla="*/ 1573 w 1589"/>
                <a:gd name="T39" fmla="*/ 1478 h 1674"/>
                <a:gd name="T40" fmla="*/ 1521 w 1589"/>
                <a:gd name="T41" fmla="*/ 1601 h 1674"/>
                <a:gd name="T42" fmla="*/ 1417 w 1589"/>
                <a:gd name="T43" fmla="*/ 1672 h 1674"/>
                <a:gd name="T44" fmla="*/ 1393 w 1589"/>
                <a:gd name="T45" fmla="*/ 1639 h 1674"/>
                <a:gd name="T46" fmla="*/ 1374 w 1589"/>
                <a:gd name="T47" fmla="*/ 1634 h 1674"/>
                <a:gd name="T48" fmla="*/ 1324 w 1589"/>
                <a:gd name="T49" fmla="*/ 1566 h 1674"/>
                <a:gd name="T50" fmla="*/ 1303 w 1589"/>
                <a:gd name="T51" fmla="*/ 1573 h 1674"/>
                <a:gd name="T52" fmla="*/ 1218 w 1589"/>
                <a:gd name="T53" fmla="*/ 1511 h 1674"/>
                <a:gd name="T54" fmla="*/ 1211 w 1589"/>
                <a:gd name="T55" fmla="*/ 1473 h 1674"/>
                <a:gd name="T56" fmla="*/ 1093 w 1589"/>
                <a:gd name="T57" fmla="*/ 1421 h 1674"/>
                <a:gd name="T58" fmla="*/ 1062 w 1589"/>
                <a:gd name="T59" fmla="*/ 1386 h 1674"/>
                <a:gd name="T60" fmla="*/ 1043 w 1589"/>
                <a:gd name="T61" fmla="*/ 1324 h 1674"/>
                <a:gd name="T62" fmla="*/ 1050 w 1589"/>
                <a:gd name="T63" fmla="*/ 1296 h 1674"/>
                <a:gd name="T64" fmla="*/ 1057 w 1589"/>
                <a:gd name="T65" fmla="*/ 1258 h 1674"/>
                <a:gd name="T66" fmla="*/ 986 w 1589"/>
                <a:gd name="T67" fmla="*/ 1256 h 1674"/>
                <a:gd name="T68" fmla="*/ 951 w 1589"/>
                <a:gd name="T69" fmla="*/ 1234 h 1674"/>
                <a:gd name="T70" fmla="*/ 889 w 1589"/>
                <a:gd name="T71" fmla="*/ 1194 h 1674"/>
                <a:gd name="T72" fmla="*/ 849 w 1589"/>
                <a:gd name="T73" fmla="*/ 1142 h 1674"/>
                <a:gd name="T74" fmla="*/ 733 w 1589"/>
                <a:gd name="T75" fmla="*/ 1021 h 1674"/>
                <a:gd name="T76" fmla="*/ 743 w 1589"/>
                <a:gd name="T77" fmla="*/ 1012 h 1674"/>
                <a:gd name="T78" fmla="*/ 695 w 1589"/>
                <a:gd name="T79" fmla="*/ 969 h 1674"/>
                <a:gd name="T80" fmla="*/ 677 w 1589"/>
                <a:gd name="T81" fmla="*/ 917 h 1674"/>
                <a:gd name="T82" fmla="*/ 646 w 1589"/>
                <a:gd name="T83" fmla="*/ 868 h 1674"/>
                <a:gd name="T84" fmla="*/ 615 w 1589"/>
                <a:gd name="T85" fmla="*/ 806 h 1674"/>
                <a:gd name="T86" fmla="*/ 551 w 1589"/>
                <a:gd name="T87" fmla="*/ 712 h 1674"/>
                <a:gd name="T88" fmla="*/ 518 w 1589"/>
                <a:gd name="T89" fmla="*/ 608 h 1674"/>
                <a:gd name="T90" fmla="*/ 459 w 1589"/>
                <a:gd name="T91" fmla="*/ 414 h 1674"/>
                <a:gd name="T92" fmla="*/ 457 w 1589"/>
                <a:gd name="T93" fmla="*/ 362 h 1674"/>
                <a:gd name="T94" fmla="*/ 353 w 1589"/>
                <a:gd name="T95" fmla="*/ 331 h 1674"/>
                <a:gd name="T96" fmla="*/ 327 w 1589"/>
                <a:gd name="T97" fmla="*/ 276 h 1674"/>
                <a:gd name="T98" fmla="*/ 258 w 1589"/>
                <a:gd name="T99" fmla="*/ 241 h 1674"/>
                <a:gd name="T100" fmla="*/ 237 w 1589"/>
                <a:gd name="T101" fmla="*/ 279 h 1674"/>
                <a:gd name="T102" fmla="*/ 107 w 1589"/>
                <a:gd name="T103" fmla="*/ 205 h 1674"/>
                <a:gd name="T104" fmla="*/ 12 w 1589"/>
                <a:gd name="T105" fmla="*/ 160 h 1674"/>
                <a:gd name="T106" fmla="*/ 0 w 1589"/>
                <a:gd name="T107" fmla="*/ 59 h 1674"/>
                <a:gd name="T108" fmla="*/ 52 w 1589"/>
                <a:gd name="T109" fmla="*/ 0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9" h="1674">
                  <a:moveTo>
                    <a:pt x="1388" y="1670"/>
                  </a:moveTo>
                  <a:lnTo>
                    <a:pt x="1379" y="1670"/>
                  </a:lnTo>
                  <a:lnTo>
                    <a:pt x="1379" y="1670"/>
                  </a:lnTo>
                  <a:lnTo>
                    <a:pt x="1379" y="1665"/>
                  </a:lnTo>
                  <a:lnTo>
                    <a:pt x="1383" y="1665"/>
                  </a:lnTo>
                  <a:lnTo>
                    <a:pt x="1388" y="1670"/>
                  </a:lnTo>
                  <a:close/>
                  <a:moveTo>
                    <a:pt x="1372" y="1665"/>
                  </a:moveTo>
                  <a:lnTo>
                    <a:pt x="1374" y="1648"/>
                  </a:lnTo>
                  <a:lnTo>
                    <a:pt x="1376" y="1658"/>
                  </a:lnTo>
                  <a:lnTo>
                    <a:pt x="1372" y="1665"/>
                  </a:lnTo>
                  <a:close/>
                  <a:moveTo>
                    <a:pt x="1050" y="1393"/>
                  </a:moveTo>
                  <a:lnTo>
                    <a:pt x="1057" y="1402"/>
                  </a:lnTo>
                  <a:lnTo>
                    <a:pt x="1055" y="1405"/>
                  </a:lnTo>
                  <a:lnTo>
                    <a:pt x="1067" y="1412"/>
                  </a:lnTo>
                  <a:lnTo>
                    <a:pt x="1064" y="1414"/>
                  </a:lnTo>
                  <a:lnTo>
                    <a:pt x="1050" y="1407"/>
                  </a:lnTo>
                  <a:lnTo>
                    <a:pt x="1050" y="1393"/>
                  </a:lnTo>
                  <a:close/>
                  <a:moveTo>
                    <a:pt x="653" y="894"/>
                  </a:moveTo>
                  <a:lnTo>
                    <a:pt x="658" y="908"/>
                  </a:lnTo>
                  <a:lnTo>
                    <a:pt x="655" y="920"/>
                  </a:lnTo>
                  <a:lnTo>
                    <a:pt x="665" y="932"/>
                  </a:lnTo>
                  <a:lnTo>
                    <a:pt x="674" y="955"/>
                  </a:lnTo>
                  <a:lnTo>
                    <a:pt x="669" y="960"/>
                  </a:lnTo>
                  <a:lnTo>
                    <a:pt x="669" y="972"/>
                  </a:lnTo>
                  <a:lnTo>
                    <a:pt x="655" y="1010"/>
                  </a:lnTo>
                  <a:lnTo>
                    <a:pt x="653" y="1019"/>
                  </a:lnTo>
                  <a:lnTo>
                    <a:pt x="646" y="1026"/>
                  </a:lnTo>
                  <a:lnTo>
                    <a:pt x="643" y="1021"/>
                  </a:lnTo>
                  <a:lnTo>
                    <a:pt x="634" y="1021"/>
                  </a:lnTo>
                  <a:lnTo>
                    <a:pt x="624" y="1012"/>
                  </a:lnTo>
                  <a:lnTo>
                    <a:pt x="610" y="1010"/>
                  </a:lnTo>
                  <a:lnTo>
                    <a:pt x="608" y="1005"/>
                  </a:lnTo>
                  <a:lnTo>
                    <a:pt x="603" y="1005"/>
                  </a:lnTo>
                  <a:lnTo>
                    <a:pt x="601" y="1003"/>
                  </a:lnTo>
                  <a:lnTo>
                    <a:pt x="582" y="991"/>
                  </a:lnTo>
                  <a:lnTo>
                    <a:pt x="598" y="979"/>
                  </a:lnTo>
                  <a:lnTo>
                    <a:pt x="603" y="972"/>
                  </a:lnTo>
                  <a:lnTo>
                    <a:pt x="601" y="941"/>
                  </a:lnTo>
                  <a:lnTo>
                    <a:pt x="608" y="913"/>
                  </a:lnTo>
                  <a:lnTo>
                    <a:pt x="613" y="903"/>
                  </a:lnTo>
                  <a:lnTo>
                    <a:pt x="624" y="906"/>
                  </a:lnTo>
                  <a:lnTo>
                    <a:pt x="634" y="898"/>
                  </a:lnTo>
                  <a:lnTo>
                    <a:pt x="653" y="894"/>
                  </a:lnTo>
                  <a:close/>
                  <a:moveTo>
                    <a:pt x="95" y="203"/>
                  </a:moveTo>
                  <a:lnTo>
                    <a:pt x="104" y="205"/>
                  </a:lnTo>
                  <a:lnTo>
                    <a:pt x="102" y="210"/>
                  </a:lnTo>
                  <a:lnTo>
                    <a:pt x="90" y="208"/>
                  </a:lnTo>
                  <a:lnTo>
                    <a:pt x="90" y="203"/>
                  </a:lnTo>
                  <a:lnTo>
                    <a:pt x="95" y="203"/>
                  </a:lnTo>
                  <a:lnTo>
                    <a:pt x="95" y="203"/>
                  </a:lnTo>
                  <a:close/>
                  <a:moveTo>
                    <a:pt x="59" y="186"/>
                  </a:moveTo>
                  <a:lnTo>
                    <a:pt x="69" y="191"/>
                  </a:lnTo>
                  <a:lnTo>
                    <a:pt x="76" y="205"/>
                  </a:lnTo>
                  <a:lnTo>
                    <a:pt x="90" y="215"/>
                  </a:lnTo>
                  <a:lnTo>
                    <a:pt x="95" y="224"/>
                  </a:lnTo>
                  <a:lnTo>
                    <a:pt x="93" y="231"/>
                  </a:lnTo>
                  <a:lnTo>
                    <a:pt x="83" y="224"/>
                  </a:lnTo>
                  <a:lnTo>
                    <a:pt x="78" y="224"/>
                  </a:lnTo>
                  <a:lnTo>
                    <a:pt x="67" y="220"/>
                  </a:lnTo>
                  <a:lnTo>
                    <a:pt x="59" y="213"/>
                  </a:lnTo>
                  <a:lnTo>
                    <a:pt x="55" y="203"/>
                  </a:lnTo>
                  <a:lnTo>
                    <a:pt x="57" y="189"/>
                  </a:lnTo>
                  <a:lnTo>
                    <a:pt x="59" y="186"/>
                  </a:lnTo>
                  <a:close/>
                  <a:moveTo>
                    <a:pt x="1485" y="321"/>
                  </a:moveTo>
                  <a:lnTo>
                    <a:pt x="1495" y="331"/>
                  </a:lnTo>
                  <a:lnTo>
                    <a:pt x="1485" y="343"/>
                  </a:lnTo>
                  <a:lnTo>
                    <a:pt x="1490" y="362"/>
                  </a:lnTo>
                  <a:lnTo>
                    <a:pt x="1506" y="388"/>
                  </a:lnTo>
                  <a:lnTo>
                    <a:pt x="1509" y="404"/>
                  </a:lnTo>
                  <a:lnTo>
                    <a:pt x="1504" y="416"/>
                  </a:lnTo>
                  <a:lnTo>
                    <a:pt x="1504" y="432"/>
                  </a:lnTo>
                  <a:lnTo>
                    <a:pt x="1487" y="432"/>
                  </a:lnTo>
                  <a:lnTo>
                    <a:pt x="1487" y="440"/>
                  </a:lnTo>
                  <a:lnTo>
                    <a:pt x="1513" y="463"/>
                  </a:lnTo>
                  <a:lnTo>
                    <a:pt x="1513" y="487"/>
                  </a:lnTo>
                  <a:lnTo>
                    <a:pt x="1525" y="496"/>
                  </a:lnTo>
                  <a:lnTo>
                    <a:pt x="1518" y="511"/>
                  </a:lnTo>
                  <a:lnTo>
                    <a:pt x="1518" y="518"/>
                  </a:lnTo>
                  <a:lnTo>
                    <a:pt x="1530" y="532"/>
                  </a:lnTo>
                  <a:lnTo>
                    <a:pt x="1530" y="544"/>
                  </a:lnTo>
                  <a:lnTo>
                    <a:pt x="1547" y="603"/>
                  </a:lnTo>
                  <a:lnTo>
                    <a:pt x="1544" y="619"/>
                  </a:lnTo>
                  <a:lnTo>
                    <a:pt x="1537" y="624"/>
                  </a:lnTo>
                  <a:lnTo>
                    <a:pt x="1537" y="634"/>
                  </a:lnTo>
                  <a:lnTo>
                    <a:pt x="1551" y="645"/>
                  </a:lnTo>
                  <a:lnTo>
                    <a:pt x="1551" y="657"/>
                  </a:lnTo>
                  <a:lnTo>
                    <a:pt x="1539" y="681"/>
                  </a:lnTo>
                  <a:lnTo>
                    <a:pt x="1535" y="728"/>
                  </a:lnTo>
                  <a:lnTo>
                    <a:pt x="1537" y="738"/>
                  </a:lnTo>
                  <a:lnTo>
                    <a:pt x="1542" y="738"/>
                  </a:lnTo>
                  <a:lnTo>
                    <a:pt x="1549" y="747"/>
                  </a:lnTo>
                  <a:lnTo>
                    <a:pt x="1556" y="806"/>
                  </a:lnTo>
                  <a:lnTo>
                    <a:pt x="1556" y="830"/>
                  </a:lnTo>
                  <a:lnTo>
                    <a:pt x="1549" y="839"/>
                  </a:lnTo>
                  <a:lnTo>
                    <a:pt x="1547" y="846"/>
                  </a:lnTo>
                  <a:lnTo>
                    <a:pt x="1549" y="901"/>
                  </a:lnTo>
                  <a:lnTo>
                    <a:pt x="1547" y="906"/>
                  </a:lnTo>
                  <a:lnTo>
                    <a:pt x="1532" y="913"/>
                  </a:lnTo>
                  <a:lnTo>
                    <a:pt x="1532" y="939"/>
                  </a:lnTo>
                  <a:lnTo>
                    <a:pt x="1518" y="951"/>
                  </a:lnTo>
                  <a:lnTo>
                    <a:pt x="1523" y="974"/>
                  </a:lnTo>
                  <a:lnTo>
                    <a:pt x="1516" y="986"/>
                  </a:lnTo>
                  <a:lnTo>
                    <a:pt x="1523" y="1012"/>
                  </a:lnTo>
                  <a:lnTo>
                    <a:pt x="1509" y="1036"/>
                  </a:lnTo>
                  <a:lnTo>
                    <a:pt x="1506" y="1045"/>
                  </a:lnTo>
                  <a:lnTo>
                    <a:pt x="1513" y="1064"/>
                  </a:lnTo>
                  <a:lnTo>
                    <a:pt x="1511" y="1092"/>
                  </a:lnTo>
                  <a:lnTo>
                    <a:pt x="1525" y="1109"/>
                  </a:lnTo>
                  <a:lnTo>
                    <a:pt x="1547" y="1116"/>
                  </a:lnTo>
                  <a:lnTo>
                    <a:pt x="1542" y="1128"/>
                  </a:lnTo>
                  <a:lnTo>
                    <a:pt x="1532" y="1128"/>
                  </a:lnTo>
                  <a:lnTo>
                    <a:pt x="1523" y="1140"/>
                  </a:lnTo>
                  <a:lnTo>
                    <a:pt x="1511" y="1142"/>
                  </a:lnTo>
                  <a:lnTo>
                    <a:pt x="1499" y="1152"/>
                  </a:lnTo>
                  <a:lnTo>
                    <a:pt x="1495" y="1152"/>
                  </a:lnTo>
                  <a:lnTo>
                    <a:pt x="1478" y="1140"/>
                  </a:lnTo>
                  <a:lnTo>
                    <a:pt x="1471" y="1137"/>
                  </a:lnTo>
                  <a:lnTo>
                    <a:pt x="1457" y="1147"/>
                  </a:lnTo>
                  <a:lnTo>
                    <a:pt x="1433" y="1152"/>
                  </a:lnTo>
                  <a:lnTo>
                    <a:pt x="1421" y="1163"/>
                  </a:lnTo>
                  <a:lnTo>
                    <a:pt x="1424" y="1171"/>
                  </a:lnTo>
                  <a:lnTo>
                    <a:pt x="1438" y="1180"/>
                  </a:lnTo>
                  <a:lnTo>
                    <a:pt x="1433" y="1206"/>
                  </a:lnTo>
                  <a:lnTo>
                    <a:pt x="1438" y="1213"/>
                  </a:lnTo>
                  <a:lnTo>
                    <a:pt x="1454" y="1220"/>
                  </a:lnTo>
                  <a:lnTo>
                    <a:pt x="1473" y="1249"/>
                  </a:lnTo>
                  <a:lnTo>
                    <a:pt x="1478" y="1263"/>
                  </a:lnTo>
                  <a:lnTo>
                    <a:pt x="1471" y="1286"/>
                  </a:lnTo>
                  <a:lnTo>
                    <a:pt x="1476" y="1294"/>
                  </a:lnTo>
                  <a:lnTo>
                    <a:pt x="1502" y="1308"/>
                  </a:lnTo>
                  <a:lnTo>
                    <a:pt x="1509" y="1329"/>
                  </a:lnTo>
                  <a:lnTo>
                    <a:pt x="1518" y="1343"/>
                  </a:lnTo>
                  <a:lnTo>
                    <a:pt x="1532" y="1381"/>
                  </a:lnTo>
                  <a:lnTo>
                    <a:pt x="1535" y="1398"/>
                  </a:lnTo>
                  <a:lnTo>
                    <a:pt x="1523" y="1426"/>
                  </a:lnTo>
                  <a:lnTo>
                    <a:pt x="1525" y="1459"/>
                  </a:lnTo>
                  <a:lnTo>
                    <a:pt x="1518" y="1464"/>
                  </a:lnTo>
                  <a:lnTo>
                    <a:pt x="1518" y="1469"/>
                  </a:lnTo>
                  <a:lnTo>
                    <a:pt x="1554" y="1485"/>
                  </a:lnTo>
                  <a:lnTo>
                    <a:pt x="1573" y="1478"/>
                  </a:lnTo>
                  <a:lnTo>
                    <a:pt x="1589" y="1483"/>
                  </a:lnTo>
                  <a:lnTo>
                    <a:pt x="1589" y="1483"/>
                  </a:lnTo>
                  <a:lnTo>
                    <a:pt x="1584" y="1499"/>
                  </a:lnTo>
                  <a:lnTo>
                    <a:pt x="1556" y="1537"/>
                  </a:lnTo>
                  <a:lnTo>
                    <a:pt x="1558" y="1561"/>
                  </a:lnTo>
                  <a:lnTo>
                    <a:pt x="1542" y="1566"/>
                  </a:lnTo>
                  <a:lnTo>
                    <a:pt x="1521" y="1601"/>
                  </a:lnTo>
                  <a:lnTo>
                    <a:pt x="1483" y="1610"/>
                  </a:lnTo>
                  <a:lnTo>
                    <a:pt x="1478" y="1620"/>
                  </a:lnTo>
                  <a:lnTo>
                    <a:pt x="1478" y="1644"/>
                  </a:lnTo>
                  <a:lnTo>
                    <a:pt x="1459" y="1648"/>
                  </a:lnTo>
                  <a:lnTo>
                    <a:pt x="1447" y="1660"/>
                  </a:lnTo>
                  <a:lnTo>
                    <a:pt x="1419" y="1674"/>
                  </a:lnTo>
                  <a:lnTo>
                    <a:pt x="1417" y="1672"/>
                  </a:lnTo>
                  <a:lnTo>
                    <a:pt x="1417" y="1665"/>
                  </a:lnTo>
                  <a:lnTo>
                    <a:pt x="1412" y="1665"/>
                  </a:lnTo>
                  <a:lnTo>
                    <a:pt x="1409" y="1658"/>
                  </a:lnTo>
                  <a:lnTo>
                    <a:pt x="1402" y="1648"/>
                  </a:lnTo>
                  <a:lnTo>
                    <a:pt x="1398" y="1658"/>
                  </a:lnTo>
                  <a:lnTo>
                    <a:pt x="1395" y="1655"/>
                  </a:lnTo>
                  <a:lnTo>
                    <a:pt x="1393" y="1639"/>
                  </a:lnTo>
                  <a:lnTo>
                    <a:pt x="1391" y="1641"/>
                  </a:lnTo>
                  <a:lnTo>
                    <a:pt x="1391" y="1655"/>
                  </a:lnTo>
                  <a:lnTo>
                    <a:pt x="1391" y="1655"/>
                  </a:lnTo>
                  <a:lnTo>
                    <a:pt x="1386" y="1655"/>
                  </a:lnTo>
                  <a:lnTo>
                    <a:pt x="1383" y="1660"/>
                  </a:lnTo>
                  <a:lnTo>
                    <a:pt x="1372" y="1644"/>
                  </a:lnTo>
                  <a:lnTo>
                    <a:pt x="1374" y="1634"/>
                  </a:lnTo>
                  <a:lnTo>
                    <a:pt x="1362" y="1610"/>
                  </a:lnTo>
                  <a:lnTo>
                    <a:pt x="1339" y="1587"/>
                  </a:lnTo>
                  <a:lnTo>
                    <a:pt x="1327" y="1577"/>
                  </a:lnTo>
                  <a:lnTo>
                    <a:pt x="1317" y="1577"/>
                  </a:lnTo>
                  <a:lnTo>
                    <a:pt x="1327" y="1577"/>
                  </a:lnTo>
                  <a:lnTo>
                    <a:pt x="1329" y="1575"/>
                  </a:lnTo>
                  <a:lnTo>
                    <a:pt x="1324" y="1566"/>
                  </a:lnTo>
                  <a:lnTo>
                    <a:pt x="1320" y="1566"/>
                  </a:lnTo>
                  <a:lnTo>
                    <a:pt x="1315" y="1558"/>
                  </a:lnTo>
                  <a:lnTo>
                    <a:pt x="1310" y="1561"/>
                  </a:lnTo>
                  <a:lnTo>
                    <a:pt x="1308" y="1556"/>
                  </a:lnTo>
                  <a:lnTo>
                    <a:pt x="1305" y="1554"/>
                  </a:lnTo>
                  <a:lnTo>
                    <a:pt x="1298" y="1566"/>
                  </a:lnTo>
                  <a:lnTo>
                    <a:pt x="1303" y="1573"/>
                  </a:lnTo>
                  <a:lnTo>
                    <a:pt x="1277" y="1570"/>
                  </a:lnTo>
                  <a:lnTo>
                    <a:pt x="1272" y="1577"/>
                  </a:lnTo>
                  <a:lnTo>
                    <a:pt x="1249" y="1568"/>
                  </a:lnTo>
                  <a:lnTo>
                    <a:pt x="1237" y="1558"/>
                  </a:lnTo>
                  <a:lnTo>
                    <a:pt x="1227" y="1547"/>
                  </a:lnTo>
                  <a:lnTo>
                    <a:pt x="1227" y="1537"/>
                  </a:lnTo>
                  <a:lnTo>
                    <a:pt x="1218" y="1511"/>
                  </a:lnTo>
                  <a:lnTo>
                    <a:pt x="1206" y="1492"/>
                  </a:lnTo>
                  <a:lnTo>
                    <a:pt x="1208" y="1492"/>
                  </a:lnTo>
                  <a:lnTo>
                    <a:pt x="1216" y="1504"/>
                  </a:lnTo>
                  <a:lnTo>
                    <a:pt x="1218" y="1497"/>
                  </a:lnTo>
                  <a:lnTo>
                    <a:pt x="1213" y="1492"/>
                  </a:lnTo>
                  <a:lnTo>
                    <a:pt x="1216" y="1487"/>
                  </a:lnTo>
                  <a:lnTo>
                    <a:pt x="1211" y="1473"/>
                  </a:lnTo>
                  <a:lnTo>
                    <a:pt x="1194" y="1459"/>
                  </a:lnTo>
                  <a:lnTo>
                    <a:pt x="1192" y="1464"/>
                  </a:lnTo>
                  <a:lnTo>
                    <a:pt x="1190" y="1459"/>
                  </a:lnTo>
                  <a:lnTo>
                    <a:pt x="1178" y="1469"/>
                  </a:lnTo>
                  <a:lnTo>
                    <a:pt x="1168" y="1461"/>
                  </a:lnTo>
                  <a:lnTo>
                    <a:pt x="1121" y="1450"/>
                  </a:lnTo>
                  <a:lnTo>
                    <a:pt x="1093" y="1421"/>
                  </a:lnTo>
                  <a:lnTo>
                    <a:pt x="1078" y="1414"/>
                  </a:lnTo>
                  <a:lnTo>
                    <a:pt x="1083" y="1412"/>
                  </a:lnTo>
                  <a:lnTo>
                    <a:pt x="1078" y="1405"/>
                  </a:lnTo>
                  <a:lnTo>
                    <a:pt x="1078" y="1393"/>
                  </a:lnTo>
                  <a:lnTo>
                    <a:pt x="1074" y="1388"/>
                  </a:lnTo>
                  <a:lnTo>
                    <a:pt x="1069" y="1393"/>
                  </a:lnTo>
                  <a:lnTo>
                    <a:pt x="1062" y="1386"/>
                  </a:lnTo>
                  <a:lnTo>
                    <a:pt x="1060" y="1374"/>
                  </a:lnTo>
                  <a:lnTo>
                    <a:pt x="1057" y="1374"/>
                  </a:lnTo>
                  <a:lnTo>
                    <a:pt x="1052" y="1367"/>
                  </a:lnTo>
                  <a:lnTo>
                    <a:pt x="1055" y="1348"/>
                  </a:lnTo>
                  <a:lnTo>
                    <a:pt x="1050" y="1336"/>
                  </a:lnTo>
                  <a:lnTo>
                    <a:pt x="1052" y="1334"/>
                  </a:lnTo>
                  <a:lnTo>
                    <a:pt x="1043" y="1324"/>
                  </a:lnTo>
                  <a:lnTo>
                    <a:pt x="1045" y="1317"/>
                  </a:lnTo>
                  <a:lnTo>
                    <a:pt x="1057" y="1308"/>
                  </a:lnTo>
                  <a:lnTo>
                    <a:pt x="1050" y="1308"/>
                  </a:lnTo>
                  <a:lnTo>
                    <a:pt x="1048" y="1315"/>
                  </a:lnTo>
                  <a:lnTo>
                    <a:pt x="1050" y="1301"/>
                  </a:lnTo>
                  <a:lnTo>
                    <a:pt x="1057" y="1298"/>
                  </a:lnTo>
                  <a:lnTo>
                    <a:pt x="1050" y="1296"/>
                  </a:lnTo>
                  <a:lnTo>
                    <a:pt x="1048" y="1286"/>
                  </a:lnTo>
                  <a:lnTo>
                    <a:pt x="1052" y="1282"/>
                  </a:lnTo>
                  <a:lnTo>
                    <a:pt x="1050" y="1275"/>
                  </a:lnTo>
                  <a:lnTo>
                    <a:pt x="1055" y="1267"/>
                  </a:lnTo>
                  <a:lnTo>
                    <a:pt x="1062" y="1270"/>
                  </a:lnTo>
                  <a:lnTo>
                    <a:pt x="1064" y="1265"/>
                  </a:lnTo>
                  <a:lnTo>
                    <a:pt x="1057" y="1258"/>
                  </a:lnTo>
                  <a:lnTo>
                    <a:pt x="1048" y="1256"/>
                  </a:lnTo>
                  <a:lnTo>
                    <a:pt x="1043" y="1260"/>
                  </a:lnTo>
                  <a:lnTo>
                    <a:pt x="1038" y="1256"/>
                  </a:lnTo>
                  <a:lnTo>
                    <a:pt x="1000" y="1246"/>
                  </a:lnTo>
                  <a:lnTo>
                    <a:pt x="998" y="1239"/>
                  </a:lnTo>
                  <a:lnTo>
                    <a:pt x="982" y="1246"/>
                  </a:lnTo>
                  <a:lnTo>
                    <a:pt x="986" y="1256"/>
                  </a:lnTo>
                  <a:lnTo>
                    <a:pt x="986" y="1265"/>
                  </a:lnTo>
                  <a:lnTo>
                    <a:pt x="974" y="1260"/>
                  </a:lnTo>
                  <a:lnTo>
                    <a:pt x="965" y="1251"/>
                  </a:lnTo>
                  <a:lnTo>
                    <a:pt x="970" y="1246"/>
                  </a:lnTo>
                  <a:lnTo>
                    <a:pt x="963" y="1244"/>
                  </a:lnTo>
                  <a:lnTo>
                    <a:pt x="963" y="1237"/>
                  </a:lnTo>
                  <a:lnTo>
                    <a:pt x="951" y="1234"/>
                  </a:lnTo>
                  <a:lnTo>
                    <a:pt x="937" y="1241"/>
                  </a:lnTo>
                  <a:lnTo>
                    <a:pt x="925" y="1230"/>
                  </a:lnTo>
                  <a:lnTo>
                    <a:pt x="915" y="1227"/>
                  </a:lnTo>
                  <a:lnTo>
                    <a:pt x="906" y="1215"/>
                  </a:lnTo>
                  <a:lnTo>
                    <a:pt x="896" y="1211"/>
                  </a:lnTo>
                  <a:lnTo>
                    <a:pt x="889" y="1204"/>
                  </a:lnTo>
                  <a:lnTo>
                    <a:pt x="889" y="1194"/>
                  </a:lnTo>
                  <a:lnTo>
                    <a:pt x="877" y="1185"/>
                  </a:lnTo>
                  <a:lnTo>
                    <a:pt x="877" y="1175"/>
                  </a:lnTo>
                  <a:lnTo>
                    <a:pt x="870" y="1166"/>
                  </a:lnTo>
                  <a:lnTo>
                    <a:pt x="868" y="1168"/>
                  </a:lnTo>
                  <a:lnTo>
                    <a:pt x="863" y="1152"/>
                  </a:lnTo>
                  <a:lnTo>
                    <a:pt x="859" y="1152"/>
                  </a:lnTo>
                  <a:lnTo>
                    <a:pt x="849" y="1142"/>
                  </a:lnTo>
                  <a:lnTo>
                    <a:pt x="847" y="1128"/>
                  </a:lnTo>
                  <a:lnTo>
                    <a:pt x="840" y="1121"/>
                  </a:lnTo>
                  <a:lnTo>
                    <a:pt x="788" y="1102"/>
                  </a:lnTo>
                  <a:lnTo>
                    <a:pt x="785" y="1092"/>
                  </a:lnTo>
                  <a:lnTo>
                    <a:pt x="776" y="1066"/>
                  </a:lnTo>
                  <a:lnTo>
                    <a:pt x="738" y="1033"/>
                  </a:lnTo>
                  <a:lnTo>
                    <a:pt x="733" y="1021"/>
                  </a:lnTo>
                  <a:lnTo>
                    <a:pt x="738" y="1019"/>
                  </a:lnTo>
                  <a:lnTo>
                    <a:pt x="743" y="1014"/>
                  </a:lnTo>
                  <a:lnTo>
                    <a:pt x="747" y="1026"/>
                  </a:lnTo>
                  <a:lnTo>
                    <a:pt x="755" y="1021"/>
                  </a:lnTo>
                  <a:lnTo>
                    <a:pt x="755" y="1014"/>
                  </a:lnTo>
                  <a:lnTo>
                    <a:pt x="747" y="1010"/>
                  </a:lnTo>
                  <a:lnTo>
                    <a:pt x="743" y="1012"/>
                  </a:lnTo>
                  <a:lnTo>
                    <a:pt x="738" y="1005"/>
                  </a:lnTo>
                  <a:lnTo>
                    <a:pt x="736" y="1007"/>
                  </a:lnTo>
                  <a:lnTo>
                    <a:pt x="724" y="998"/>
                  </a:lnTo>
                  <a:lnTo>
                    <a:pt x="712" y="995"/>
                  </a:lnTo>
                  <a:lnTo>
                    <a:pt x="707" y="984"/>
                  </a:lnTo>
                  <a:lnTo>
                    <a:pt x="698" y="977"/>
                  </a:lnTo>
                  <a:lnTo>
                    <a:pt x="695" y="969"/>
                  </a:lnTo>
                  <a:lnTo>
                    <a:pt x="679" y="965"/>
                  </a:lnTo>
                  <a:lnTo>
                    <a:pt x="684" y="958"/>
                  </a:lnTo>
                  <a:lnTo>
                    <a:pt x="679" y="951"/>
                  </a:lnTo>
                  <a:lnTo>
                    <a:pt x="679" y="939"/>
                  </a:lnTo>
                  <a:lnTo>
                    <a:pt x="677" y="936"/>
                  </a:lnTo>
                  <a:lnTo>
                    <a:pt x="681" y="927"/>
                  </a:lnTo>
                  <a:lnTo>
                    <a:pt x="677" y="917"/>
                  </a:lnTo>
                  <a:lnTo>
                    <a:pt x="672" y="915"/>
                  </a:lnTo>
                  <a:lnTo>
                    <a:pt x="672" y="908"/>
                  </a:lnTo>
                  <a:lnTo>
                    <a:pt x="665" y="908"/>
                  </a:lnTo>
                  <a:lnTo>
                    <a:pt x="669" y="891"/>
                  </a:lnTo>
                  <a:lnTo>
                    <a:pt x="665" y="875"/>
                  </a:lnTo>
                  <a:lnTo>
                    <a:pt x="658" y="868"/>
                  </a:lnTo>
                  <a:lnTo>
                    <a:pt x="646" y="868"/>
                  </a:lnTo>
                  <a:lnTo>
                    <a:pt x="639" y="872"/>
                  </a:lnTo>
                  <a:lnTo>
                    <a:pt x="622" y="865"/>
                  </a:lnTo>
                  <a:lnTo>
                    <a:pt x="620" y="854"/>
                  </a:lnTo>
                  <a:lnTo>
                    <a:pt x="629" y="828"/>
                  </a:lnTo>
                  <a:lnTo>
                    <a:pt x="627" y="823"/>
                  </a:lnTo>
                  <a:lnTo>
                    <a:pt x="617" y="816"/>
                  </a:lnTo>
                  <a:lnTo>
                    <a:pt x="615" y="806"/>
                  </a:lnTo>
                  <a:lnTo>
                    <a:pt x="606" y="797"/>
                  </a:lnTo>
                  <a:lnTo>
                    <a:pt x="591" y="771"/>
                  </a:lnTo>
                  <a:lnTo>
                    <a:pt x="582" y="764"/>
                  </a:lnTo>
                  <a:lnTo>
                    <a:pt x="575" y="747"/>
                  </a:lnTo>
                  <a:lnTo>
                    <a:pt x="565" y="731"/>
                  </a:lnTo>
                  <a:lnTo>
                    <a:pt x="563" y="716"/>
                  </a:lnTo>
                  <a:lnTo>
                    <a:pt x="551" y="712"/>
                  </a:lnTo>
                  <a:lnTo>
                    <a:pt x="544" y="712"/>
                  </a:lnTo>
                  <a:lnTo>
                    <a:pt x="542" y="709"/>
                  </a:lnTo>
                  <a:lnTo>
                    <a:pt x="546" y="686"/>
                  </a:lnTo>
                  <a:lnTo>
                    <a:pt x="539" y="671"/>
                  </a:lnTo>
                  <a:lnTo>
                    <a:pt x="542" y="638"/>
                  </a:lnTo>
                  <a:lnTo>
                    <a:pt x="537" y="626"/>
                  </a:lnTo>
                  <a:lnTo>
                    <a:pt x="518" y="608"/>
                  </a:lnTo>
                  <a:lnTo>
                    <a:pt x="516" y="579"/>
                  </a:lnTo>
                  <a:lnTo>
                    <a:pt x="509" y="560"/>
                  </a:lnTo>
                  <a:lnTo>
                    <a:pt x="485" y="541"/>
                  </a:lnTo>
                  <a:lnTo>
                    <a:pt x="461" y="496"/>
                  </a:lnTo>
                  <a:lnTo>
                    <a:pt x="452" y="463"/>
                  </a:lnTo>
                  <a:lnTo>
                    <a:pt x="459" y="442"/>
                  </a:lnTo>
                  <a:lnTo>
                    <a:pt x="459" y="414"/>
                  </a:lnTo>
                  <a:lnTo>
                    <a:pt x="461" y="416"/>
                  </a:lnTo>
                  <a:lnTo>
                    <a:pt x="468" y="404"/>
                  </a:lnTo>
                  <a:lnTo>
                    <a:pt x="468" y="395"/>
                  </a:lnTo>
                  <a:lnTo>
                    <a:pt x="464" y="369"/>
                  </a:lnTo>
                  <a:lnTo>
                    <a:pt x="461" y="369"/>
                  </a:lnTo>
                  <a:lnTo>
                    <a:pt x="459" y="362"/>
                  </a:lnTo>
                  <a:lnTo>
                    <a:pt x="457" y="362"/>
                  </a:lnTo>
                  <a:lnTo>
                    <a:pt x="433" y="350"/>
                  </a:lnTo>
                  <a:lnTo>
                    <a:pt x="428" y="340"/>
                  </a:lnTo>
                  <a:lnTo>
                    <a:pt x="419" y="345"/>
                  </a:lnTo>
                  <a:lnTo>
                    <a:pt x="383" y="338"/>
                  </a:lnTo>
                  <a:lnTo>
                    <a:pt x="381" y="333"/>
                  </a:lnTo>
                  <a:lnTo>
                    <a:pt x="379" y="336"/>
                  </a:lnTo>
                  <a:lnTo>
                    <a:pt x="353" y="331"/>
                  </a:lnTo>
                  <a:lnTo>
                    <a:pt x="353" y="326"/>
                  </a:lnTo>
                  <a:lnTo>
                    <a:pt x="348" y="324"/>
                  </a:lnTo>
                  <a:lnTo>
                    <a:pt x="336" y="324"/>
                  </a:lnTo>
                  <a:lnTo>
                    <a:pt x="336" y="309"/>
                  </a:lnTo>
                  <a:lnTo>
                    <a:pt x="331" y="293"/>
                  </a:lnTo>
                  <a:lnTo>
                    <a:pt x="331" y="286"/>
                  </a:lnTo>
                  <a:lnTo>
                    <a:pt x="327" y="276"/>
                  </a:lnTo>
                  <a:lnTo>
                    <a:pt x="315" y="269"/>
                  </a:lnTo>
                  <a:lnTo>
                    <a:pt x="275" y="250"/>
                  </a:lnTo>
                  <a:lnTo>
                    <a:pt x="275" y="246"/>
                  </a:lnTo>
                  <a:lnTo>
                    <a:pt x="270" y="246"/>
                  </a:lnTo>
                  <a:lnTo>
                    <a:pt x="267" y="241"/>
                  </a:lnTo>
                  <a:lnTo>
                    <a:pt x="265" y="248"/>
                  </a:lnTo>
                  <a:lnTo>
                    <a:pt x="258" y="241"/>
                  </a:lnTo>
                  <a:lnTo>
                    <a:pt x="251" y="248"/>
                  </a:lnTo>
                  <a:lnTo>
                    <a:pt x="251" y="255"/>
                  </a:lnTo>
                  <a:lnTo>
                    <a:pt x="253" y="253"/>
                  </a:lnTo>
                  <a:lnTo>
                    <a:pt x="256" y="257"/>
                  </a:lnTo>
                  <a:lnTo>
                    <a:pt x="249" y="267"/>
                  </a:lnTo>
                  <a:lnTo>
                    <a:pt x="241" y="267"/>
                  </a:lnTo>
                  <a:lnTo>
                    <a:pt x="237" y="279"/>
                  </a:lnTo>
                  <a:lnTo>
                    <a:pt x="211" y="276"/>
                  </a:lnTo>
                  <a:lnTo>
                    <a:pt x="182" y="265"/>
                  </a:lnTo>
                  <a:lnTo>
                    <a:pt x="168" y="248"/>
                  </a:lnTo>
                  <a:lnTo>
                    <a:pt x="140" y="234"/>
                  </a:lnTo>
                  <a:lnTo>
                    <a:pt x="135" y="229"/>
                  </a:lnTo>
                  <a:lnTo>
                    <a:pt x="128" y="227"/>
                  </a:lnTo>
                  <a:lnTo>
                    <a:pt x="107" y="205"/>
                  </a:lnTo>
                  <a:lnTo>
                    <a:pt x="85" y="203"/>
                  </a:lnTo>
                  <a:lnTo>
                    <a:pt x="74" y="198"/>
                  </a:lnTo>
                  <a:lnTo>
                    <a:pt x="64" y="186"/>
                  </a:lnTo>
                  <a:lnTo>
                    <a:pt x="57" y="186"/>
                  </a:lnTo>
                  <a:lnTo>
                    <a:pt x="57" y="186"/>
                  </a:lnTo>
                  <a:lnTo>
                    <a:pt x="22" y="160"/>
                  </a:lnTo>
                  <a:lnTo>
                    <a:pt x="12" y="160"/>
                  </a:lnTo>
                  <a:lnTo>
                    <a:pt x="3" y="151"/>
                  </a:lnTo>
                  <a:lnTo>
                    <a:pt x="7" y="142"/>
                  </a:lnTo>
                  <a:lnTo>
                    <a:pt x="5" y="132"/>
                  </a:lnTo>
                  <a:lnTo>
                    <a:pt x="10" y="106"/>
                  </a:lnTo>
                  <a:lnTo>
                    <a:pt x="7" y="97"/>
                  </a:lnTo>
                  <a:lnTo>
                    <a:pt x="12" y="78"/>
                  </a:lnTo>
                  <a:lnTo>
                    <a:pt x="0" y="59"/>
                  </a:lnTo>
                  <a:lnTo>
                    <a:pt x="17" y="37"/>
                  </a:lnTo>
                  <a:lnTo>
                    <a:pt x="17" y="23"/>
                  </a:lnTo>
                  <a:lnTo>
                    <a:pt x="22" y="19"/>
                  </a:lnTo>
                  <a:lnTo>
                    <a:pt x="29" y="0"/>
                  </a:lnTo>
                  <a:lnTo>
                    <a:pt x="41" y="0"/>
                  </a:lnTo>
                  <a:lnTo>
                    <a:pt x="45" y="4"/>
                  </a:lnTo>
                  <a:lnTo>
                    <a:pt x="52" y="0"/>
                  </a:lnTo>
                  <a:lnTo>
                    <a:pt x="52" y="0"/>
                  </a:lnTo>
                  <a:lnTo>
                    <a:pt x="939" y="324"/>
                  </a:lnTo>
                  <a:lnTo>
                    <a:pt x="1485" y="321"/>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45" name="Freeform 144"/>
            <p:cNvSpPr>
              <a:spLocks noEditPoints="1"/>
            </p:cNvSpPr>
            <p:nvPr/>
          </p:nvSpPr>
          <p:spPr bwMode="auto">
            <a:xfrm>
              <a:off x="5831" y="3499"/>
              <a:ext cx="747" cy="348"/>
            </a:xfrm>
            <a:custGeom>
              <a:avLst/>
              <a:gdLst>
                <a:gd name="T0" fmla="*/ 87 w 747"/>
                <a:gd name="T1" fmla="*/ 85 h 348"/>
                <a:gd name="T2" fmla="*/ 395 w 747"/>
                <a:gd name="T3" fmla="*/ 0 h 348"/>
                <a:gd name="T4" fmla="*/ 425 w 747"/>
                <a:gd name="T5" fmla="*/ 54 h 348"/>
                <a:gd name="T6" fmla="*/ 447 w 747"/>
                <a:gd name="T7" fmla="*/ 64 h 348"/>
                <a:gd name="T8" fmla="*/ 461 w 747"/>
                <a:gd name="T9" fmla="*/ 76 h 348"/>
                <a:gd name="T10" fmla="*/ 473 w 747"/>
                <a:gd name="T11" fmla="*/ 121 h 348"/>
                <a:gd name="T12" fmla="*/ 525 w 747"/>
                <a:gd name="T13" fmla="*/ 173 h 348"/>
                <a:gd name="T14" fmla="*/ 572 w 747"/>
                <a:gd name="T15" fmla="*/ 189 h 348"/>
                <a:gd name="T16" fmla="*/ 605 w 747"/>
                <a:gd name="T17" fmla="*/ 175 h 348"/>
                <a:gd name="T18" fmla="*/ 631 w 747"/>
                <a:gd name="T19" fmla="*/ 144 h 348"/>
                <a:gd name="T20" fmla="*/ 695 w 747"/>
                <a:gd name="T21" fmla="*/ 173 h 348"/>
                <a:gd name="T22" fmla="*/ 747 w 747"/>
                <a:gd name="T23" fmla="*/ 191 h 348"/>
                <a:gd name="T24" fmla="*/ 744 w 747"/>
                <a:gd name="T25" fmla="*/ 345 h 348"/>
                <a:gd name="T26" fmla="*/ 650 w 747"/>
                <a:gd name="T27" fmla="*/ 336 h 348"/>
                <a:gd name="T28" fmla="*/ 633 w 747"/>
                <a:gd name="T29" fmla="*/ 314 h 348"/>
                <a:gd name="T30" fmla="*/ 598 w 747"/>
                <a:gd name="T31" fmla="*/ 270 h 348"/>
                <a:gd name="T32" fmla="*/ 560 w 747"/>
                <a:gd name="T33" fmla="*/ 208 h 348"/>
                <a:gd name="T34" fmla="*/ 529 w 747"/>
                <a:gd name="T35" fmla="*/ 196 h 348"/>
                <a:gd name="T36" fmla="*/ 518 w 747"/>
                <a:gd name="T37" fmla="*/ 191 h 348"/>
                <a:gd name="T38" fmla="*/ 480 w 747"/>
                <a:gd name="T39" fmla="*/ 206 h 348"/>
                <a:gd name="T40" fmla="*/ 458 w 747"/>
                <a:gd name="T41" fmla="*/ 203 h 348"/>
                <a:gd name="T42" fmla="*/ 458 w 747"/>
                <a:gd name="T43" fmla="*/ 232 h 348"/>
                <a:gd name="T44" fmla="*/ 366 w 747"/>
                <a:gd name="T45" fmla="*/ 291 h 348"/>
                <a:gd name="T46" fmla="*/ 319 w 747"/>
                <a:gd name="T47" fmla="*/ 317 h 348"/>
                <a:gd name="T48" fmla="*/ 300 w 747"/>
                <a:gd name="T49" fmla="*/ 284 h 348"/>
                <a:gd name="T50" fmla="*/ 279 w 747"/>
                <a:gd name="T51" fmla="*/ 286 h 348"/>
                <a:gd name="T52" fmla="*/ 260 w 747"/>
                <a:gd name="T53" fmla="*/ 246 h 348"/>
                <a:gd name="T54" fmla="*/ 269 w 747"/>
                <a:gd name="T55" fmla="*/ 210 h 348"/>
                <a:gd name="T56" fmla="*/ 239 w 747"/>
                <a:gd name="T57" fmla="*/ 191 h 348"/>
                <a:gd name="T58" fmla="*/ 201 w 747"/>
                <a:gd name="T59" fmla="*/ 175 h 348"/>
                <a:gd name="T60" fmla="*/ 172 w 747"/>
                <a:gd name="T61" fmla="*/ 255 h 348"/>
                <a:gd name="T62" fmla="*/ 149 w 747"/>
                <a:gd name="T63" fmla="*/ 296 h 348"/>
                <a:gd name="T64" fmla="*/ 106 w 747"/>
                <a:gd name="T65" fmla="*/ 317 h 348"/>
                <a:gd name="T66" fmla="*/ 104 w 747"/>
                <a:gd name="T67" fmla="*/ 277 h 348"/>
                <a:gd name="T68" fmla="*/ 66 w 747"/>
                <a:gd name="T69" fmla="*/ 234 h 348"/>
                <a:gd name="T70" fmla="*/ 38 w 747"/>
                <a:gd name="T71" fmla="*/ 208 h 348"/>
                <a:gd name="T72" fmla="*/ 14 w 747"/>
                <a:gd name="T73" fmla="*/ 165 h 348"/>
                <a:gd name="T74" fmla="*/ 2 w 747"/>
                <a:gd name="T75" fmla="*/ 123 h 348"/>
                <a:gd name="T76" fmla="*/ 21 w 747"/>
                <a:gd name="T77" fmla="*/ 116 h 348"/>
                <a:gd name="T78" fmla="*/ 19 w 747"/>
                <a:gd name="T79" fmla="*/ 104 h 348"/>
                <a:gd name="T80" fmla="*/ 87 w 747"/>
                <a:gd name="T81" fmla="*/ 97 h 348"/>
                <a:gd name="T82" fmla="*/ 97 w 747"/>
                <a:gd name="T83" fmla="*/ 80 h 348"/>
                <a:gd name="T84" fmla="*/ 116 w 747"/>
                <a:gd name="T85" fmla="*/ 83 h 348"/>
                <a:gd name="T86" fmla="*/ 132 w 747"/>
                <a:gd name="T87" fmla="*/ 64 h 348"/>
                <a:gd name="T88" fmla="*/ 175 w 747"/>
                <a:gd name="T89" fmla="*/ 54 h 348"/>
                <a:gd name="T90" fmla="*/ 227 w 747"/>
                <a:gd name="T91" fmla="*/ 61 h 348"/>
                <a:gd name="T92" fmla="*/ 243 w 747"/>
                <a:gd name="T93" fmla="*/ 66 h 348"/>
                <a:gd name="T94" fmla="*/ 253 w 747"/>
                <a:gd name="T95" fmla="*/ 64 h 348"/>
                <a:gd name="T96" fmla="*/ 274 w 747"/>
                <a:gd name="T97" fmla="*/ 54 h 348"/>
                <a:gd name="T98" fmla="*/ 345 w 747"/>
                <a:gd name="T99" fmla="*/ 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47" h="348">
                  <a:moveTo>
                    <a:pt x="127" y="66"/>
                  </a:moveTo>
                  <a:lnTo>
                    <a:pt x="90" y="80"/>
                  </a:lnTo>
                  <a:lnTo>
                    <a:pt x="87" y="85"/>
                  </a:lnTo>
                  <a:lnTo>
                    <a:pt x="68" y="87"/>
                  </a:lnTo>
                  <a:lnTo>
                    <a:pt x="127" y="66"/>
                  </a:lnTo>
                  <a:close/>
                  <a:moveTo>
                    <a:pt x="395" y="0"/>
                  </a:moveTo>
                  <a:lnTo>
                    <a:pt x="404" y="35"/>
                  </a:lnTo>
                  <a:lnTo>
                    <a:pt x="411" y="45"/>
                  </a:lnTo>
                  <a:lnTo>
                    <a:pt x="425" y="54"/>
                  </a:lnTo>
                  <a:lnTo>
                    <a:pt x="435" y="54"/>
                  </a:lnTo>
                  <a:lnTo>
                    <a:pt x="439" y="64"/>
                  </a:lnTo>
                  <a:lnTo>
                    <a:pt x="447" y="64"/>
                  </a:lnTo>
                  <a:lnTo>
                    <a:pt x="447" y="59"/>
                  </a:lnTo>
                  <a:lnTo>
                    <a:pt x="449" y="61"/>
                  </a:lnTo>
                  <a:lnTo>
                    <a:pt x="461" y="76"/>
                  </a:lnTo>
                  <a:lnTo>
                    <a:pt x="458" y="92"/>
                  </a:lnTo>
                  <a:lnTo>
                    <a:pt x="463" y="97"/>
                  </a:lnTo>
                  <a:lnTo>
                    <a:pt x="473" y="121"/>
                  </a:lnTo>
                  <a:lnTo>
                    <a:pt x="484" y="137"/>
                  </a:lnTo>
                  <a:lnTo>
                    <a:pt x="518" y="161"/>
                  </a:lnTo>
                  <a:lnTo>
                    <a:pt x="525" y="173"/>
                  </a:lnTo>
                  <a:lnTo>
                    <a:pt x="539" y="180"/>
                  </a:lnTo>
                  <a:lnTo>
                    <a:pt x="553" y="177"/>
                  </a:lnTo>
                  <a:lnTo>
                    <a:pt x="572" y="189"/>
                  </a:lnTo>
                  <a:lnTo>
                    <a:pt x="586" y="182"/>
                  </a:lnTo>
                  <a:lnTo>
                    <a:pt x="600" y="182"/>
                  </a:lnTo>
                  <a:lnTo>
                    <a:pt x="605" y="175"/>
                  </a:lnTo>
                  <a:lnTo>
                    <a:pt x="600" y="158"/>
                  </a:lnTo>
                  <a:lnTo>
                    <a:pt x="603" y="147"/>
                  </a:lnTo>
                  <a:lnTo>
                    <a:pt x="631" y="144"/>
                  </a:lnTo>
                  <a:lnTo>
                    <a:pt x="664" y="151"/>
                  </a:lnTo>
                  <a:lnTo>
                    <a:pt x="681" y="165"/>
                  </a:lnTo>
                  <a:lnTo>
                    <a:pt x="695" y="173"/>
                  </a:lnTo>
                  <a:lnTo>
                    <a:pt x="702" y="182"/>
                  </a:lnTo>
                  <a:lnTo>
                    <a:pt x="709" y="177"/>
                  </a:lnTo>
                  <a:lnTo>
                    <a:pt x="747" y="191"/>
                  </a:lnTo>
                  <a:lnTo>
                    <a:pt x="747" y="208"/>
                  </a:lnTo>
                  <a:lnTo>
                    <a:pt x="747" y="208"/>
                  </a:lnTo>
                  <a:lnTo>
                    <a:pt x="744" y="345"/>
                  </a:lnTo>
                  <a:lnTo>
                    <a:pt x="645" y="348"/>
                  </a:lnTo>
                  <a:lnTo>
                    <a:pt x="645" y="348"/>
                  </a:lnTo>
                  <a:lnTo>
                    <a:pt x="650" y="336"/>
                  </a:lnTo>
                  <a:lnTo>
                    <a:pt x="657" y="333"/>
                  </a:lnTo>
                  <a:lnTo>
                    <a:pt x="645" y="317"/>
                  </a:lnTo>
                  <a:lnTo>
                    <a:pt x="633" y="314"/>
                  </a:lnTo>
                  <a:lnTo>
                    <a:pt x="631" y="305"/>
                  </a:lnTo>
                  <a:lnTo>
                    <a:pt x="591" y="296"/>
                  </a:lnTo>
                  <a:lnTo>
                    <a:pt x="598" y="270"/>
                  </a:lnTo>
                  <a:lnTo>
                    <a:pt x="586" y="239"/>
                  </a:lnTo>
                  <a:lnTo>
                    <a:pt x="562" y="227"/>
                  </a:lnTo>
                  <a:lnTo>
                    <a:pt x="560" y="208"/>
                  </a:lnTo>
                  <a:lnTo>
                    <a:pt x="551" y="194"/>
                  </a:lnTo>
                  <a:lnTo>
                    <a:pt x="539" y="196"/>
                  </a:lnTo>
                  <a:lnTo>
                    <a:pt x="529" y="196"/>
                  </a:lnTo>
                  <a:lnTo>
                    <a:pt x="522" y="199"/>
                  </a:lnTo>
                  <a:lnTo>
                    <a:pt x="518" y="196"/>
                  </a:lnTo>
                  <a:lnTo>
                    <a:pt x="518" y="191"/>
                  </a:lnTo>
                  <a:lnTo>
                    <a:pt x="506" y="187"/>
                  </a:lnTo>
                  <a:lnTo>
                    <a:pt x="499" y="206"/>
                  </a:lnTo>
                  <a:lnTo>
                    <a:pt x="480" y="206"/>
                  </a:lnTo>
                  <a:lnTo>
                    <a:pt x="463" y="201"/>
                  </a:lnTo>
                  <a:lnTo>
                    <a:pt x="463" y="206"/>
                  </a:lnTo>
                  <a:lnTo>
                    <a:pt x="458" y="203"/>
                  </a:lnTo>
                  <a:lnTo>
                    <a:pt x="458" y="208"/>
                  </a:lnTo>
                  <a:lnTo>
                    <a:pt x="463" y="225"/>
                  </a:lnTo>
                  <a:lnTo>
                    <a:pt x="458" y="232"/>
                  </a:lnTo>
                  <a:lnTo>
                    <a:pt x="428" y="244"/>
                  </a:lnTo>
                  <a:lnTo>
                    <a:pt x="423" y="251"/>
                  </a:lnTo>
                  <a:lnTo>
                    <a:pt x="366" y="291"/>
                  </a:lnTo>
                  <a:lnTo>
                    <a:pt x="345" y="312"/>
                  </a:lnTo>
                  <a:lnTo>
                    <a:pt x="326" y="319"/>
                  </a:lnTo>
                  <a:lnTo>
                    <a:pt x="319" y="317"/>
                  </a:lnTo>
                  <a:lnTo>
                    <a:pt x="312" y="310"/>
                  </a:lnTo>
                  <a:lnTo>
                    <a:pt x="312" y="303"/>
                  </a:lnTo>
                  <a:lnTo>
                    <a:pt x="300" y="284"/>
                  </a:lnTo>
                  <a:lnTo>
                    <a:pt x="295" y="284"/>
                  </a:lnTo>
                  <a:lnTo>
                    <a:pt x="291" y="286"/>
                  </a:lnTo>
                  <a:lnTo>
                    <a:pt x="279" y="286"/>
                  </a:lnTo>
                  <a:lnTo>
                    <a:pt x="276" y="284"/>
                  </a:lnTo>
                  <a:lnTo>
                    <a:pt x="279" y="265"/>
                  </a:lnTo>
                  <a:lnTo>
                    <a:pt x="260" y="246"/>
                  </a:lnTo>
                  <a:lnTo>
                    <a:pt x="255" y="236"/>
                  </a:lnTo>
                  <a:lnTo>
                    <a:pt x="257" y="232"/>
                  </a:lnTo>
                  <a:lnTo>
                    <a:pt x="269" y="210"/>
                  </a:lnTo>
                  <a:lnTo>
                    <a:pt x="274" y="194"/>
                  </a:lnTo>
                  <a:lnTo>
                    <a:pt x="248" y="196"/>
                  </a:lnTo>
                  <a:lnTo>
                    <a:pt x="239" y="191"/>
                  </a:lnTo>
                  <a:lnTo>
                    <a:pt x="227" y="177"/>
                  </a:lnTo>
                  <a:lnTo>
                    <a:pt x="205" y="168"/>
                  </a:lnTo>
                  <a:lnTo>
                    <a:pt x="201" y="175"/>
                  </a:lnTo>
                  <a:lnTo>
                    <a:pt x="187" y="177"/>
                  </a:lnTo>
                  <a:lnTo>
                    <a:pt x="179" y="244"/>
                  </a:lnTo>
                  <a:lnTo>
                    <a:pt x="172" y="255"/>
                  </a:lnTo>
                  <a:lnTo>
                    <a:pt x="161" y="262"/>
                  </a:lnTo>
                  <a:lnTo>
                    <a:pt x="149" y="279"/>
                  </a:lnTo>
                  <a:lnTo>
                    <a:pt x="149" y="296"/>
                  </a:lnTo>
                  <a:lnTo>
                    <a:pt x="123" y="324"/>
                  </a:lnTo>
                  <a:lnTo>
                    <a:pt x="123" y="324"/>
                  </a:lnTo>
                  <a:lnTo>
                    <a:pt x="106" y="317"/>
                  </a:lnTo>
                  <a:lnTo>
                    <a:pt x="101" y="298"/>
                  </a:lnTo>
                  <a:lnTo>
                    <a:pt x="106" y="288"/>
                  </a:lnTo>
                  <a:lnTo>
                    <a:pt x="104" y="277"/>
                  </a:lnTo>
                  <a:lnTo>
                    <a:pt x="94" y="246"/>
                  </a:lnTo>
                  <a:lnTo>
                    <a:pt x="90" y="241"/>
                  </a:lnTo>
                  <a:lnTo>
                    <a:pt x="66" y="234"/>
                  </a:lnTo>
                  <a:lnTo>
                    <a:pt x="61" y="227"/>
                  </a:lnTo>
                  <a:lnTo>
                    <a:pt x="49" y="227"/>
                  </a:lnTo>
                  <a:lnTo>
                    <a:pt x="38" y="208"/>
                  </a:lnTo>
                  <a:lnTo>
                    <a:pt x="23" y="203"/>
                  </a:lnTo>
                  <a:lnTo>
                    <a:pt x="14" y="196"/>
                  </a:lnTo>
                  <a:lnTo>
                    <a:pt x="14" y="165"/>
                  </a:lnTo>
                  <a:lnTo>
                    <a:pt x="9" y="154"/>
                  </a:lnTo>
                  <a:lnTo>
                    <a:pt x="7" y="125"/>
                  </a:lnTo>
                  <a:lnTo>
                    <a:pt x="2" y="123"/>
                  </a:lnTo>
                  <a:lnTo>
                    <a:pt x="12" y="113"/>
                  </a:lnTo>
                  <a:lnTo>
                    <a:pt x="19" y="118"/>
                  </a:lnTo>
                  <a:lnTo>
                    <a:pt x="21" y="116"/>
                  </a:lnTo>
                  <a:lnTo>
                    <a:pt x="0" y="111"/>
                  </a:lnTo>
                  <a:lnTo>
                    <a:pt x="19" y="104"/>
                  </a:lnTo>
                  <a:lnTo>
                    <a:pt x="19" y="104"/>
                  </a:lnTo>
                  <a:lnTo>
                    <a:pt x="61" y="90"/>
                  </a:lnTo>
                  <a:lnTo>
                    <a:pt x="61" y="102"/>
                  </a:lnTo>
                  <a:lnTo>
                    <a:pt x="87" y="97"/>
                  </a:lnTo>
                  <a:lnTo>
                    <a:pt x="92" y="92"/>
                  </a:lnTo>
                  <a:lnTo>
                    <a:pt x="90" y="83"/>
                  </a:lnTo>
                  <a:lnTo>
                    <a:pt x="97" y="80"/>
                  </a:lnTo>
                  <a:lnTo>
                    <a:pt x="106" y="78"/>
                  </a:lnTo>
                  <a:lnTo>
                    <a:pt x="109" y="83"/>
                  </a:lnTo>
                  <a:lnTo>
                    <a:pt x="116" y="83"/>
                  </a:lnTo>
                  <a:lnTo>
                    <a:pt x="127" y="80"/>
                  </a:lnTo>
                  <a:lnTo>
                    <a:pt x="135" y="76"/>
                  </a:lnTo>
                  <a:lnTo>
                    <a:pt x="132" y="64"/>
                  </a:lnTo>
                  <a:lnTo>
                    <a:pt x="163" y="57"/>
                  </a:lnTo>
                  <a:lnTo>
                    <a:pt x="165" y="64"/>
                  </a:lnTo>
                  <a:lnTo>
                    <a:pt x="175" y="54"/>
                  </a:lnTo>
                  <a:lnTo>
                    <a:pt x="224" y="52"/>
                  </a:lnTo>
                  <a:lnTo>
                    <a:pt x="234" y="57"/>
                  </a:lnTo>
                  <a:lnTo>
                    <a:pt x="227" y="61"/>
                  </a:lnTo>
                  <a:lnTo>
                    <a:pt x="227" y="71"/>
                  </a:lnTo>
                  <a:lnTo>
                    <a:pt x="234" y="71"/>
                  </a:lnTo>
                  <a:lnTo>
                    <a:pt x="243" y="66"/>
                  </a:lnTo>
                  <a:lnTo>
                    <a:pt x="243" y="68"/>
                  </a:lnTo>
                  <a:lnTo>
                    <a:pt x="250" y="68"/>
                  </a:lnTo>
                  <a:lnTo>
                    <a:pt x="253" y="64"/>
                  </a:lnTo>
                  <a:lnTo>
                    <a:pt x="236" y="57"/>
                  </a:lnTo>
                  <a:lnTo>
                    <a:pt x="246" y="52"/>
                  </a:lnTo>
                  <a:lnTo>
                    <a:pt x="274" y="54"/>
                  </a:lnTo>
                  <a:lnTo>
                    <a:pt x="295" y="52"/>
                  </a:lnTo>
                  <a:lnTo>
                    <a:pt x="324" y="35"/>
                  </a:lnTo>
                  <a:lnTo>
                    <a:pt x="345" y="9"/>
                  </a:lnTo>
                  <a:lnTo>
                    <a:pt x="395"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46" name="Freeform 145"/>
            <p:cNvSpPr>
              <a:spLocks noEditPoints="1"/>
            </p:cNvSpPr>
            <p:nvPr/>
          </p:nvSpPr>
          <p:spPr bwMode="auto">
            <a:xfrm>
              <a:off x="4415" y="1188"/>
              <a:ext cx="702" cy="1421"/>
            </a:xfrm>
            <a:custGeom>
              <a:avLst/>
              <a:gdLst>
                <a:gd name="T0" fmla="*/ 610 w 702"/>
                <a:gd name="T1" fmla="*/ 705 h 1421"/>
                <a:gd name="T2" fmla="*/ 532 w 702"/>
                <a:gd name="T3" fmla="*/ 1421 h 1421"/>
                <a:gd name="T4" fmla="*/ 456 w 702"/>
                <a:gd name="T5" fmla="*/ 1355 h 1421"/>
                <a:gd name="T6" fmla="*/ 399 w 702"/>
                <a:gd name="T7" fmla="*/ 1365 h 1421"/>
                <a:gd name="T8" fmla="*/ 286 w 702"/>
                <a:gd name="T9" fmla="*/ 1367 h 1421"/>
                <a:gd name="T10" fmla="*/ 184 w 702"/>
                <a:gd name="T11" fmla="*/ 1313 h 1421"/>
                <a:gd name="T12" fmla="*/ 127 w 702"/>
                <a:gd name="T13" fmla="*/ 1301 h 1421"/>
                <a:gd name="T14" fmla="*/ 23 w 702"/>
                <a:gd name="T15" fmla="*/ 1199 h 1421"/>
                <a:gd name="T16" fmla="*/ 0 w 702"/>
                <a:gd name="T17" fmla="*/ 1133 h 1421"/>
                <a:gd name="T18" fmla="*/ 56 w 702"/>
                <a:gd name="T19" fmla="*/ 1034 h 1421"/>
                <a:gd name="T20" fmla="*/ 153 w 702"/>
                <a:gd name="T21" fmla="*/ 1007 h 1421"/>
                <a:gd name="T22" fmla="*/ 82 w 702"/>
                <a:gd name="T23" fmla="*/ 835 h 1421"/>
                <a:gd name="T24" fmla="*/ 172 w 702"/>
                <a:gd name="T25" fmla="*/ 754 h 1421"/>
                <a:gd name="T26" fmla="*/ 219 w 702"/>
                <a:gd name="T27" fmla="*/ 726 h 1421"/>
                <a:gd name="T28" fmla="*/ 248 w 702"/>
                <a:gd name="T29" fmla="*/ 660 h 1421"/>
                <a:gd name="T30" fmla="*/ 352 w 702"/>
                <a:gd name="T31" fmla="*/ 624 h 1421"/>
                <a:gd name="T32" fmla="*/ 399 w 702"/>
                <a:gd name="T33" fmla="*/ 568 h 1421"/>
                <a:gd name="T34" fmla="*/ 368 w 702"/>
                <a:gd name="T35" fmla="*/ 489 h 1421"/>
                <a:gd name="T36" fmla="*/ 290 w 702"/>
                <a:gd name="T37" fmla="*/ 452 h 1421"/>
                <a:gd name="T38" fmla="*/ 229 w 702"/>
                <a:gd name="T39" fmla="*/ 400 h 1421"/>
                <a:gd name="T40" fmla="*/ 193 w 702"/>
                <a:gd name="T41" fmla="*/ 364 h 1421"/>
                <a:gd name="T42" fmla="*/ 118 w 702"/>
                <a:gd name="T43" fmla="*/ 269 h 1421"/>
                <a:gd name="T44" fmla="*/ 80 w 702"/>
                <a:gd name="T45" fmla="*/ 210 h 1421"/>
                <a:gd name="T46" fmla="*/ 87 w 702"/>
                <a:gd name="T47" fmla="*/ 87 h 1421"/>
                <a:gd name="T48" fmla="*/ 42 w 702"/>
                <a:gd name="T49" fmla="*/ 33 h 1421"/>
                <a:gd name="T50" fmla="*/ 106 w 702"/>
                <a:gd name="T51" fmla="*/ 2 h 1421"/>
                <a:gd name="T52" fmla="*/ 134 w 702"/>
                <a:gd name="T53" fmla="*/ 16 h 1421"/>
                <a:gd name="T54" fmla="*/ 146 w 702"/>
                <a:gd name="T55" fmla="*/ 97 h 1421"/>
                <a:gd name="T56" fmla="*/ 163 w 702"/>
                <a:gd name="T57" fmla="*/ 154 h 1421"/>
                <a:gd name="T58" fmla="*/ 186 w 702"/>
                <a:gd name="T59" fmla="*/ 196 h 1421"/>
                <a:gd name="T60" fmla="*/ 222 w 702"/>
                <a:gd name="T61" fmla="*/ 274 h 1421"/>
                <a:gd name="T62" fmla="*/ 262 w 702"/>
                <a:gd name="T63" fmla="*/ 336 h 1421"/>
                <a:gd name="T64" fmla="*/ 312 w 702"/>
                <a:gd name="T65" fmla="*/ 343 h 1421"/>
                <a:gd name="T66" fmla="*/ 368 w 702"/>
                <a:gd name="T67" fmla="*/ 381 h 1421"/>
                <a:gd name="T68" fmla="*/ 420 w 702"/>
                <a:gd name="T69" fmla="*/ 397 h 1421"/>
                <a:gd name="T70" fmla="*/ 465 w 702"/>
                <a:gd name="T71" fmla="*/ 426 h 1421"/>
                <a:gd name="T72" fmla="*/ 532 w 702"/>
                <a:gd name="T73" fmla="*/ 423 h 1421"/>
                <a:gd name="T74" fmla="*/ 593 w 702"/>
                <a:gd name="T75" fmla="*/ 452 h 1421"/>
                <a:gd name="T76" fmla="*/ 636 w 702"/>
                <a:gd name="T77" fmla="*/ 482 h 1421"/>
                <a:gd name="T78" fmla="*/ 671 w 702"/>
                <a:gd name="T79" fmla="*/ 452 h 1421"/>
                <a:gd name="T80" fmla="*/ 628 w 702"/>
                <a:gd name="T81" fmla="*/ 636 h 1421"/>
                <a:gd name="T82" fmla="*/ 617 w 702"/>
                <a:gd name="T83" fmla="*/ 584 h 1421"/>
                <a:gd name="T84" fmla="*/ 617 w 702"/>
                <a:gd name="T85" fmla="*/ 608 h 1421"/>
                <a:gd name="T86" fmla="*/ 602 w 702"/>
                <a:gd name="T87" fmla="*/ 615 h 1421"/>
                <a:gd name="T88" fmla="*/ 569 w 702"/>
                <a:gd name="T89" fmla="*/ 622 h 1421"/>
                <a:gd name="T90" fmla="*/ 567 w 702"/>
                <a:gd name="T91" fmla="*/ 638 h 1421"/>
                <a:gd name="T92" fmla="*/ 562 w 702"/>
                <a:gd name="T93" fmla="*/ 709 h 1421"/>
                <a:gd name="T94" fmla="*/ 560 w 702"/>
                <a:gd name="T95" fmla="*/ 745 h 1421"/>
                <a:gd name="T96" fmla="*/ 558 w 702"/>
                <a:gd name="T97" fmla="*/ 832 h 1421"/>
                <a:gd name="T98" fmla="*/ 539 w 702"/>
                <a:gd name="T99" fmla="*/ 830 h 1421"/>
                <a:gd name="T100" fmla="*/ 560 w 702"/>
                <a:gd name="T101" fmla="*/ 844 h 1421"/>
                <a:gd name="T102" fmla="*/ 546 w 702"/>
                <a:gd name="T103" fmla="*/ 939 h 1421"/>
                <a:gd name="T104" fmla="*/ 558 w 702"/>
                <a:gd name="T105" fmla="*/ 1045 h 1421"/>
                <a:gd name="T106" fmla="*/ 558 w 702"/>
                <a:gd name="T107" fmla="*/ 1213 h 1421"/>
                <a:gd name="T108" fmla="*/ 534 w 702"/>
                <a:gd name="T109" fmla="*/ 1324 h 1421"/>
                <a:gd name="T110" fmla="*/ 550 w 702"/>
                <a:gd name="T111" fmla="*/ 1407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2" h="1421">
                  <a:moveTo>
                    <a:pt x="567" y="887"/>
                  </a:moveTo>
                  <a:lnTo>
                    <a:pt x="565" y="929"/>
                  </a:lnTo>
                  <a:lnTo>
                    <a:pt x="562" y="929"/>
                  </a:lnTo>
                  <a:lnTo>
                    <a:pt x="567" y="887"/>
                  </a:lnTo>
                  <a:close/>
                  <a:moveTo>
                    <a:pt x="633" y="638"/>
                  </a:moveTo>
                  <a:lnTo>
                    <a:pt x="636" y="638"/>
                  </a:lnTo>
                  <a:lnTo>
                    <a:pt x="610" y="705"/>
                  </a:lnTo>
                  <a:lnTo>
                    <a:pt x="607" y="693"/>
                  </a:lnTo>
                  <a:lnTo>
                    <a:pt x="610" y="683"/>
                  </a:lnTo>
                  <a:lnTo>
                    <a:pt x="614" y="679"/>
                  </a:lnTo>
                  <a:lnTo>
                    <a:pt x="617" y="669"/>
                  </a:lnTo>
                  <a:lnTo>
                    <a:pt x="633" y="638"/>
                  </a:lnTo>
                  <a:close/>
                  <a:moveTo>
                    <a:pt x="550" y="1407"/>
                  </a:moveTo>
                  <a:lnTo>
                    <a:pt x="532" y="1421"/>
                  </a:lnTo>
                  <a:lnTo>
                    <a:pt x="517" y="1405"/>
                  </a:lnTo>
                  <a:lnTo>
                    <a:pt x="513" y="1393"/>
                  </a:lnTo>
                  <a:lnTo>
                    <a:pt x="501" y="1384"/>
                  </a:lnTo>
                  <a:lnTo>
                    <a:pt x="489" y="1384"/>
                  </a:lnTo>
                  <a:lnTo>
                    <a:pt x="472" y="1372"/>
                  </a:lnTo>
                  <a:lnTo>
                    <a:pt x="463" y="1367"/>
                  </a:lnTo>
                  <a:lnTo>
                    <a:pt x="456" y="1355"/>
                  </a:lnTo>
                  <a:lnTo>
                    <a:pt x="432" y="1358"/>
                  </a:lnTo>
                  <a:lnTo>
                    <a:pt x="427" y="1365"/>
                  </a:lnTo>
                  <a:lnTo>
                    <a:pt x="430" y="1372"/>
                  </a:lnTo>
                  <a:lnTo>
                    <a:pt x="411" y="1374"/>
                  </a:lnTo>
                  <a:lnTo>
                    <a:pt x="411" y="1369"/>
                  </a:lnTo>
                  <a:lnTo>
                    <a:pt x="406" y="1372"/>
                  </a:lnTo>
                  <a:lnTo>
                    <a:pt x="399" y="1365"/>
                  </a:lnTo>
                  <a:lnTo>
                    <a:pt x="390" y="1365"/>
                  </a:lnTo>
                  <a:lnTo>
                    <a:pt x="349" y="1367"/>
                  </a:lnTo>
                  <a:lnTo>
                    <a:pt x="333" y="1377"/>
                  </a:lnTo>
                  <a:lnTo>
                    <a:pt x="333" y="1377"/>
                  </a:lnTo>
                  <a:lnTo>
                    <a:pt x="323" y="1374"/>
                  </a:lnTo>
                  <a:lnTo>
                    <a:pt x="302" y="1379"/>
                  </a:lnTo>
                  <a:lnTo>
                    <a:pt x="286" y="1367"/>
                  </a:lnTo>
                  <a:lnTo>
                    <a:pt x="279" y="1374"/>
                  </a:lnTo>
                  <a:lnTo>
                    <a:pt x="257" y="1374"/>
                  </a:lnTo>
                  <a:lnTo>
                    <a:pt x="238" y="1372"/>
                  </a:lnTo>
                  <a:lnTo>
                    <a:pt x="222" y="1374"/>
                  </a:lnTo>
                  <a:lnTo>
                    <a:pt x="201" y="1346"/>
                  </a:lnTo>
                  <a:lnTo>
                    <a:pt x="191" y="1322"/>
                  </a:lnTo>
                  <a:lnTo>
                    <a:pt x="184" y="1313"/>
                  </a:lnTo>
                  <a:lnTo>
                    <a:pt x="170" y="1301"/>
                  </a:lnTo>
                  <a:lnTo>
                    <a:pt x="156" y="1296"/>
                  </a:lnTo>
                  <a:lnTo>
                    <a:pt x="146" y="1284"/>
                  </a:lnTo>
                  <a:lnTo>
                    <a:pt x="141" y="1282"/>
                  </a:lnTo>
                  <a:lnTo>
                    <a:pt x="132" y="1287"/>
                  </a:lnTo>
                  <a:lnTo>
                    <a:pt x="132" y="1296"/>
                  </a:lnTo>
                  <a:lnTo>
                    <a:pt x="127" y="1301"/>
                  </a:lnTo>
                  <a:lnTo>
                    <a:pt x="106" y="1294"/>
                  </a:lnTo>
                  <a:lnTo>
                    <a:pt x="75" y="1291"/>
                  </a:lnTo>
                  <a:lnTo>
                    <a:pt x="35" y="1277"/>
                  </a:lnTo>
                  <a:lnTo>
                    <a:pt x="26" y="1270"/>
                  </a:lnTo>
                  <a:lnTo>
                    <a:pt x="23" y="1263"/>
                  </a:lnTo>
                  <a:lnTo>
                    <a:pt x="21" y="1235"/>
                  </a:lnTo>
                  <a:lnTo>
                    <a:pt x="23" y="1199"/>
                  </a:lnTo>
                  <a:lnTo>
                    <a:pt x="18" y="1190"/>
                  </a:lnTo>
                  <a:lnTo>
                    <a:pt x="9" y="1183"/>
                  </a:lnTo>
                  <a:lnTo>
                    <a:pt x="9" y="1161"/>
                  </a:lnTo>
                  <a:lnTo>
                    <a:pt x="0" y="1152"/>
                  </a:lnTo>
                  <a:lnTo>
                    <a:pt x="0" y="1152"/>
                  </a:lnTo>
                  <a:lnTo>
                    <a:pt x="4" y="1145"/>
                  </a:lnTo>
                  <a:lnTo>
                    <a:pt x="0" y="1133"/>
                  </a:lnTo>
                  <a:lnTo>
                    <a:pt x="7" y="1126"/>
                  </a:lnTo>
                  <a:lnTo>
                    <a:pt x="35" y="1128"/>
                  </a:lnTo>
                  <a:lnTo>
                    <a:pt x="37" y="1112"/>
                  </a:lnTo>
                  <a:lnTo>
                    <a:pt x="35" y="1086"/>
                  </a:lnTo>
                  <a:lnTo>
                    <a:pt x="37" y="1076"/>
                  </a:lnTo>
                  <a:lnTo>
                    <a:pt x="52" y="1060"/>
                  </a:lnTo>
                  <a:lnTo>
                    <a:pt x="56" y="1034"/>
                  </a:lnTo>
                  <a:lnTo>
                    <a:pt x="80" y="1022"/>
                  </a:lnTo>
                  <a:lnTo>
                    <a:pt x="104" y="1029"/>
                  </a:lnTo>
                  <a:lnTo>
                    <a:pt x="111" y="1026"/>
                  </a:lnTo>
                  <a:lnTo>
                    <a:pt x="127" y="1017"/>
                  </a:lnTo>
                  <a:lnTo>
                    <a:pt x="130" y="1003"/>
                  </a:lnTo>
                  <a:lnTo>
                    <a:pt x="132" y="1003"/>
                  </a:lnTo>
                  <a:lnTo>
                    <a:pt x="153" y="1007"/>
                  </a:lnTo>
                  <a:lnTo>
                    <a:pt x="146" y="984"/>
                  </a:lnTo>
                  <a:lnTo>
                    <a:pt x="134" y="977"/>
                  </a:lnTo>
                  <a:lnTo>
                    <a:pt x="120" y="944"/>
                  </a:lnTo>
                  <a:lnTo>
                    <a:pt x="104" y="922"/>
                  </a:lnTo>
                  <a:lnTo>
                    <a:pt x="113" y="858"/>
                  </a:lnTo>
                  <a:lnTo>
                    <a:pt x="101" y="835"/>
                  </a:lnTo>
                  <a:lnTo>
                    <a:pt x="82" y="835"/>
                  </a:lnTo>
                  <a:lnTo>
                    <a:pt x="80" y="832"/>
                  </a:lnTo>
                  <a:lnTo>
                    <a:pt x="87" y="811"/>
                  </a:lnTo>
                  <a:lnTo>
                    <a:pt x="106" y="799"/>
                  </a:lnTo>
                  <a:lnTo>
                    <a:pt x="134" y="788"/>
                  </a:lnTo>
                  <a:lnTo>
                    <a:pt x="146" y="766"/>
                  </a:lnTo>
                  <a:lnTo>
                    <a:pt x="163" y="769"/>
                  </a:lnTo>
                  <a:lnTo>
                    <a:pt x="172" y="754"/>
                  </a:lnTo>
                  <a:lnTo>
                    <a:pt x="184" y="750"/>
                  </a:lnTo>
                  <a:lnTo>
                    <a:pt x="186" y="738"/>
                  </a:lnTo>
                  <a:lnTo>
                    <a:pt x="191" y="738"/>
                  </a:lnTo>
                  <a:lnTo>
                    <a:pt x="196" y="752"/>
                  </a:lnTo>
                  <a:lnTo>
                    <a:pt x="205" y="747"/>
                  </a:lnTo>
                  <a:lnTo>
                    <a:pt x="210" y="733"/>
                  </a:lnTo>
                  <a:lnTo>
                    <a:pt x="219" y="726"/>
                  </a:lnTo>
                  <a:lnTo>
                    <a:pt x="227" y="726"/>
                  </a:lnTo>
                  <a:lnTo>
                    <a:pt x="231" y="709"/>
                  </a:lnTo>
                  <a:lnTo>
                    <a:pt x="224" y="707"/>
                  </a:lnTo>
                  <a:lnTo>
                    <a:pt x="219" y="686"/>
                  </a:lnTo>
                  <a:lnTo>
                    <a:pt x="222" y="681"/>
                  </a:lnTo>
                  <a:lnTo>
                    <a:pt x="234" y="676"/>
                  </a:lnTo>
                  <a:lnTo>
                    <a:pt x="248" y="660"/>
                  </a:lnTo>
                  <a:lnTo>
                    <a:pt x="253" y="660"/>
                  </a:lnTo>
                  <a:lnTo>
                    <a:pt x="257" y="669"/>
                  </a:lnTo>
                  <a:lnTo>
                    <a:pt x="283" y="672"/>
                  </a:lnTo>
                  <a:lnTo>
                    <a:pt x="290" y="653"/>
                  </a:lnTo>
                  <a:lnTo>
                    <a:pt x="300" y="643"/>
                  </a:lnTo>
                  <a:lnTo>
                    <a:pt x="342" y="634"/>
                  </a:lnTo>
                  <a:lnTo>
                    <a:pt x="352" y="624"/>
                  </a:lnTo>
                  <a:lnTo>
                    <a:pt x="359" y="622"/>
                  </a:lnTo>
                  <a:lnTo>
                    <a:pt x="371" y="610"/>
                  </a:lnTo>
                  <a:lnTo>
                    <a:pt x="383" y="603"/>
                  </a:lnTo>
                  <a:lnTo>
                    <a:pt x="390" y="591"/>
                  </a:lnTo>
                  <a:lnTo>
                    <a:pt x="404" y="575"/>
                  </a:lnTo>
                  <a:lnTo>
                    <a:pt x="404" y="570"/>
                  </a:lnTo>
                  <a:lnTo>
                    <a:pt x="399" y="568"/>
                  </a:lnTo>
                  <a:lnTo>
                    <a:pt x="380" y="563"/>
                  </a:lnTo>
                  <a:lnTo>
                    <a:pt x="371" y="553"/>
                  </a:lnTo>
                  <a:lnTo>
                    <a:pt x="375" y="546"/>
                  </a:lnTo>
                  <a:lnTo>
                    <a:pt x="368" y="532"/>
                  </a:lnTo>
                  <a:lnTo>
                    <a:pt x="371" y="513"/>
                  </a:lnTo>
                  <a:lnTo>
                    <a:pt x="375" y="504"/>
                  </a:lnTo>
                  <a:lnTo>
                    <a:pt x="368" y="489"/>
                  </a:lnTo>
                  <a:lnTo>
                    <a:pt x="371" y="459"/>
                  </a:lnTo>
                  <a:lnTo>
                    <a:pt x="364" y="449"/>
                  </a:lnTo>
                  <a:lnTo>
                    <a:pt x="364" y="435"/>
                  </a:lnTo>
                  <a:lnTo>
                    <a:pt x="357" y="430"/>
                  </a:lnTo>
                  <a:lnTo>
                    <a:pt x="323" y="437"/>
                  </a:lnTo>
                  <a:lnTo>
                    <a:pt x="314" y="435"/>
                  </a:lnTo>
                  <a:lnTo>
                    <a:pt x="290" y="452"/>
                  </a:lnTo>
                  <a:lnTo>
                    <a:pt x="281" y="445"/>
                  </a:lnTo>
                  <a:lnTo>
                    <a:pt x="269" y="423"/>
                  </a:lnTo>
                  <a:lnTo>
                    <a:pt x="262" y="418"/>
                  </a:lnTo>
                  <a:lnTo>
                    <a:pt x="231" y="414"/>
                  </a:lnTo>
                  <a:lnTo>
                    <a:pt x="229" y="407"/>
                  </a:lnTo>
                  <a:lnTo>
                    <a:pt x="219" y="402"/>
                  </a:lnTo>
                  <a:lnTo>
                    <a:pt x="229" y="400"/>
                  </a:lnTo>
                  <a:lnTo>
                    <a:pt x="222" y="388"/>
                  </a:lnTo>
                  <a:lnTo>
                    <a:pt x="224" y="381"/>
                  </a:lnTo>
                  <a:lnTo>
                    <a:pt x="224" y="374"/>
                  </a:lnTo>
                  <a:lnTo>
                    <a:pt x="217" y="374"/>
                  </a:lnTo>
                  <a:lnTo>
                    <a:pt x="210" y="381"/>
                  </a:lnTo>
                  <a:lnTo>
                    <a:pt x="203" y="381"/>
                  </a:lnTo>
                  <a:lnTo>
                    <a:pt x="193" y="364"/>
                  </a:lnTo>
                  <a:lnTo>
                    <a:pt x="193" y="355"/>
                  </a:lnTo>
                  <a:lnTo>
                    <a:pt x="179" y="357"/>
                  </a:lnTo>
                  <a:lnTo>
                    <a:pt x="163" y="333"/>
                  </a:lnTo>
                  <a:lnTo>
                    <a:pt x="151" y="293"/>
                  </a:lnTo>
                  <a:lnTo>
                    <a:pt x="134" y="291"/>
                  </a:lnTo>
                  <a:lnTo>
                    <a:pt x="125" y="274"/>
                  </a:lnTo>
                  <a:lnTo>
                    <a:pt x="118" y="269"/>
                  </a:lnTo>
                  <a:lnTo>
                    <a:pt x="111" y="274"/>
                  </a:lnTo>
                  <a:lnTo>
                    <a:pt x="104" y="265"/>
                  </a:lnTo>
                  <a:lnTo>
                    <a:pt x="106" y="236"/>
                  </a:lnTo>
                  <a:lnTo>
                    <a:pt x="111" y="222"/>
                  </a:lnTo>
                  <a:lnTo>
                    <a:pt x="104" y="215"/>
                  </a:lnTo>
                  <a:lnTo>
                    <a:pt x="92" y="210"/>
                  </a:lnTo>
                  <a:lnTo>
                    <a:pt x="80" y="210"/>
                  </a:lnTo>
                  <a:lnTo>
                    <a:pt x="78" y="199"/>
                  </a:lnTo>
                  <a:lnTo>
                    <a:pt x="85" y="177"/>
                  </a:lnTo>
                  <a:lnTo>
                    <a:pt x="101" y="163"/>
                  </a:lnTo>
                  <a:lnTo>
                    <a:pt x="96" y="132"/>
                  </a:lnTo>
                  <a:lnTo>
                    <a:pt x="87" y="123"/>
                  </a:lnTo>
                  <a:lnTo>
                    <a:pt x="85" y="109"/>
                  </a:lnTo>
                  <a:lnTo>
                    <a:pt x="87" y="87"/>
                  </a:lnTo>
                  <a:lnTo>
                    <a:pt x="73" y="78"/>
                  </a:lnTo>
                  <a:lnTo>
                    <a:pt x="85" y="64"/>
                  </a:lnTo>
                  <a:lnTo>
                    <a:pt x="85" y="57"/>
                  </a:lnTo>
                  <a:lnTo>
                    <a:pt x="47" y="54"/>
                  </a:lnTo>
                  <a:lnTo>
                    <a:pt x="42" y="49"/>
                  </a:lnTo>
                  <a:lnTo>
                    <a:pt x="44" y="40"/>
                  </a:lnTo>
                  <a:lnTo>
                    <a:pt x="42" y="33"/>
                  </a:lnTo>
                  <a:lnTo>
                    <a:pt x="47" y="26"/>
                  </a:lnTo>
                  <a:lnTo>
                    <a:pt x="73" y="19"/>
                  </a:lnTo>
                  <a:lnTo>
                    <a:pt x="87" y="2"/>
                  </a:lnTo>
                  <a:lnTo>
                    <a:pt x="92" y="0"/>
                  </a:lnTo>
                  <a:lnTo>
                    <a:pt x="92" y="0"/>
                  </a:lnTo>
                  <a:lnTo>
                    <a:pt x="94" y="2"/>
                  </a:lnTo>
                  <a:lnTo>
                    <a:pt x="106" y="2"/>
                  </a:lnTo>
                  <a:lnTo>
                    <a:pt x="106" y="9"/>
                  </a:lnTo>
                  <a:lnTo>
                    <a:pt x="113" y="9"/>
                  </a:lnTo>
                  <a:lnTo>
                    <a:pt x="115" y="7"/>
                  </a:lnTo>
                  <a:lnTo>
                    <a:pt x="122" y="7"/>
                  </a:lnTo>
                  <a:lnTo>
                    <a:pt x="130" y="16"/>
                  </a:lnTo>
                  <a:lnTo>
                    <a:pt x="132" y="14"/>
                  </a:lnTo>
                  <a:lnTo>
                    <a:pt x="134" y="16"/>
                  </a:lnTo>
                  <a:lnTo>
                    <a:pt x="141" y="28"/>
                  </a:lnTo>
                  <a:lnTo>
                    <a:pt x="139" y="45"/>
                  </a:lnTo>
                  <a:lnTo>
                    <a:pt x="146" y="45"/>
                  </a:lnTo>
                  <a:lnTo>
                    <a:pt x="151" y="49"/>
                  </a:lnTo>
                  <a:lnTo>
                    <a:pt x="146" y="76"/>
                  </a:lnTo>
                  <a:lnTo>
                    <a:pt x="137" y="94"/>
                  </a:lnTo>
                  <a:lnTo>
                    <a:pt x="146" y="97"/>
                  </a:lnTo>
                  <a:lnTo>
                    <a:pt x="146" y="104"/>
                  </a:lnTo>
                  <a:lnTo>
                    <a:pt x="148" y="109"/>
                  </a:lnTo>
                  <a:lnTo>
                    <a:pt x="156" y="106"/>
                  </a:lnTo>
                  <a:lnTo>
                    <a:pt x="158" y="111"/>
                  </a:lnTo>
                  <a:lnTo>
                    <a:pt x="163" y="130"/>
                  </a:lnTo>
                  <a:lnTo>
                    <a:pt x="160" y="149"/>
                  </a:lnTo>
                  <a:lnTo>
                    <a:pt x="163" y="154"/>
                  </a:lnTo>
                  <a:lnTo>
                    <a:pt x="158" y="158"/>
                  </a:lnTo>
                  <a:lnTo>
                    <a:pt x="158" y="170"/>
                  </a:lnTo>
                  <a:lnTo>
                    <a:pt x="165" y="172"/>
                  </a:lnTo>
                  <a:lnTo>
                    <a:pt x="175" y="184"/>
                  </a:lnTo>
                  <a:lnTo>
                    <a:pt x="172" y="187"/>
                  </a:lnTo>
                  <a:lnTo>
                    <a:pt x="175" y="194"/>
                  </a:lnTo>
                  <a:lnTo>
                    <a:pt x="186" y="196"/>
                  </a:lnTo>
                  <a:lnTo>
                    <a:pt x="189" y="210"/>
                  </a:lnTo>
                  <a:lnTo>
                    <a:pt x="196" y="213"/>
                  </a:lnTo>
                  <a:lnTo>
                    <a:pt x="205" y="234"/>
                  </a:lnTo>
                  <a:lnTo>
                    <a:pt x="205" y="241"/>
                  </a:lnTo>
                  <a:lnTo>
                    <a:pt x="215" y="251"/>
                  </a:lnTo>
                  <a:lnTo>
                    <a:pt x="219" y="274"/>
                  </a:lnTo>
                  <a:lnTo>
                    <a:pt x="222" y="274"/>
                  </a:lnTo>
                  <a:lnTo>
                    <a:pt x="224" y="298"/>
                  </a:lnTo>
                  <a:lnTo>
                    <a:pt x="236" y="303"/>
                  </a:lnTo>
                  <a:lnTo>
                    <a:pt x="241" y="314"/>
                  </a:lnTo>
                  <a:lnTo>
                    <a:pt x="238" y="326"/>
                  </a:lnTo>
                  <a:lnTo>
                    <a:pt x="245" y="336"/>
                  </a:lnTo>
                  <a:lnTo>
                    <a:pt x="255" y="331"/>
                  </a:lnTo>
                  <a:lnTo>
                    <a:pt x="262" y="336"/>
                  </a:lnTo>
                  <a:lnTo>
                    <a:pt x="269" y="336"/>
                  </a:lnTo>
                  <a:lnTo>
                    <a:pt x="274" y="336"/>
                  </a:lnTo>
                  <a:lnTo>
                    <a:pt x="274" y="340"/>
                  </a:lnTo>
                  <a:lnTo>
                    <a:pt x="281" y="340"/>
                  </a:lnTo>
                  <a:lnTo>
                    <a:pt x="288" y="345"/>
                  </a:lnTo>
                  <a:lnTo>
                    <a:pt x="293" y="343"/>
                  </a:lnTo>
                  <a:lnTo>
                    <a:pt x="312" y="343"/>
                  </a:lnTo>
                  <a:lnTo>
                    <a:pt x="314" y="352"/>
                  </a:lnTo>
                  <a:lnTo>
                    <a:pt x="326" y="355"/>
                  </a:lnTo>
                  <a:lnTo>
                    <a:pt x="340" y="374"/>
                  </a:lnTo>
                  <a:lnTo>
                    <a:pt x="364" y="371"/>
                  </a:lnTo>
                  <a:lnTo>
                    <a:pt x="364" y="378"/>
                  </a:lnTo>
                  <a:lnTo>
                    <a:pt x="366" y="376"/>
                  </a:lnTo>
                  <a:lnTo>
                    <a:pt x="368" y="381"/>
                  </a:lnTo>
                  <a:lnTo>
                    <a:pt x="373" y="376"/>
                  </a:lnTo>
                  <a:lnTo>
                    <a:pt x="380" y="381"/>
                  </a:lnTo>
                  <a:lnTo>
                    <a:pt x="380" y="385"/>
                  </a:lnTo>
                  <a:lnTo>
                    <a:pt x="397" y="381"/>
                  </a:lnTo>
                  <a:lnTo>
                    <a:pt x="397" y="388"/>
                  </a:lnTo>
                  <a:lnTo>
                    <a:pt x="409" y="400"/>
                  </a:lnTo>
                  <a:lnTo>
                    <a:pt x="420" y="397"/>
                  </a:lnTo>
                  <a:lnTo>
                    <a:pt x="420" y="404"/>
                  </a:lnTo>
                  <a:lnTo>
                    <a:pt x="427" y="414"/>
                  </a:lnTo>
                  <a:lnTo>
                    <a:pt x="442" y="421"/>
                  </a:lnTo>
                  <a:lnTo>
                    <a:pt x="451" y="421"/>
                  </a:lnTo>
                  <a:lnTo>
                    <a:pt x="453" y="426"/>
                  </a:lnTo>
                  <a:lnTo>
                    <a:pt x="458" y="421"/>
                  </a:lnTo>
                  <a:lnTo>
                    <a:pt x="465" y="426"/>
                  </a:lnTo>
                  <a:lnTo>
                    <a:pt x="482" y="421"/>
                  </a:lnTo>
                  <a:lnTo>
                    <a:pt x="484" y="428"/>
                  </a:lnTo>
                  <a:lnTo>
                    <a:pt x="491" y="428"/>
                  </a:lnTo>
                  <a:lnTo>
                    <a:pt x="491" y="423"/>
                  </a:lnTo>
                  <a:lnTo>
                    <a:pt x="503" y="423"/>
                  </a:lnTo>
                  <a:lnTo>
                    <a:pt x="508" y="426"/>
                  </a:lnTo>
                  <a:lnTo>
                    <a:pt x="532" y="423"/>
                  </a:lnTo>
                  <a:lnTo>
                    <a:pt x="539" y="428"/>
                  </a:lnTo>
                  <a:lnTo>
                    <a:pt x="546" y="423"/>
                  </a:lnTo>
                  <a:lnTo>
                    <a:pt x="550" y="426"/>
                  </a:lnTo>
                  <a:lnTo>
                    <a:pt x="548" y="430"/>
                  </a:lnTo>
                  <a:lnTo>
                    <a:pt x="555" y="433"/>
                  </a:lnTo>
                  <a:lnTo>
                    <a:pt x="584" y="433"/>
                  </a:lnTo>
                  <a:lnTo>
                    <a:pt x="593" y="452"/>
                  </a:lnTo>
                  <a:lnTo>
                    <a:pt x="598" y="449"/>
                  </a:lnTo>
                  <a:lnTo>
                    <a:pt x="602" y="459"/>
                  </a:lnTo>
                  <a:lnTo>
                    <a:pt x="607" y="456"/>
                  </a:lnTo>
                  <a:lnTo>
                    <a:pt x="614" y="468"/>
                  </a:lnTo>
                  <a:lnTo>
                    <a:pt x="631" y="475"/>
                  </a:lnTo>
                  <a:lnTo>
                    <a:pt x="631" y="478"/>
                  </a:lnTo>
                  <a:lnTo>
                    <a:pt x="636" y="482"/>
                  </a:lnTo>
                  <a:lnTo>
                    <a:pt x="650" y="480"/>
                  </a:lnTo>
                  <a:lnTo>
                    <a:pt x="650" y="463"/>
                  </a:lnTo>
                  <a:lnTo>
                    <a:pt x="654" y="456"/>
                  </a:lnTo>
                  <a:lnTo>
                    <a:pt x="659" y="461"/>
                  </a:lnTo>
                  <a:lnTo>
                    <a:pt x="662" y="456"/>
                  </a:lnTo>
                  <a:lnTo>
                    <a:pt x="671" y="456"/>
                  </a:lnTo>
                  <a:lnTo>
                    <a:pt x="671" y="452"/>
                  </a:lnTo>
                  <a:lnTo>
                    <a:pt x="688" y="449"/>
                  </a:lnTo>
                  <a:lnTo>
                    <a:pt x="699" y="449"/>
                  </a:lnTo>
                  <a:lnTo>
                    <a:pt x="702" y="452"/>
                  </a:lnTo>
                  <a:lnTo>
                    <a:pt x="699" y="499"/>
                  </a:lnTo>
                  <a:lnTo>
                    <a:pt x="690" y="534"/>
                  </a:lnTo>
                  <a:lnTo>
                    <a:pt x="638" y="638"/>
                  </a:lnTo>
                  <a:lnTo>
                    <a:pt x="628" y="636"/>
                  </a:lnTo>
                  <a:lnTo>
                    <a:pt x="647" y="608"/>
                  </a:lnTo>
                  <a:lnTo>
                    <a:pt x="640" y="603"/>
                  </a:lnTo>
                  <a:lnTo>
                    <a:pt x="645" y="596"/>
                  </a:lnTo>
                  <a:lnTo>
                    <a:pt x="640" y="591"/>
                  </a:lnTo>
                  <a:lnTo>
                    <a:pt x="631" y="591"/>
                  </a:lnTo>
                  <a:lnTo>
                    <a:pt x="631" y="586"/>
                  </a:lnTo>
                  <a:lnTo>
                    <a:pt x="617" y="584"/>
                  </a:lnTo>
                  <a:lnTo>
                    <a:pt x="612" y="577"/>
                  </a:lnTo>
                  <a:lnTo>
                    <a:pt x="602" y="586"/>
                  </a:lnTo>
                  <a:lnTo>
                    <a:pt x="610" y="586"/>
                  </a:lnTo>
                  <a:lnTo>
                    <a:pt x="614" y="596"/>
                  </a:lnTo>
                  <a:lnTo>
                    <a:pt x="617" y="594"/>
                  </a:lnTo>
                  <a:lnTo>
                    <a:pt x="619" y="605"/>
                  </a:lnTo>
                  <a:lnTo>
                    <a:pt x="617" y="608"/>
                  </a:lnTo>
                  <a:lnTo>
                    <a:pt x="614" y="603"/>
                  </a:lnTo>
                  <a:lnTo>
                    <a:pt x="610" y="605"/>
                  </a:lnTo>
                  <a:lnTo>
                    <a:pt x="605" y="612"/>
                  </a:lnTo>
                  <a:lnTo>
                    <a:pt x="610" y="612"/>
                  </a:lnTo>
                  <a:lnTo>
                    <a:pt x="612" y="624"/>
                  </a:lnTo>
                  <a:lnTo>
                    <a:pt x="605" y="627"/>
                  </a:lnTo>
                  <a:lnTo>
                    <a:pt x="602" y="615"/>
                  </a:lnTo>
                  <a:lnTo>
                    <a:pt x="593" y="620"/>
                  </a:lnTo>
                  <a:lnTo>
                    <a:pt x="591" y="615"/>
                  </a:lnTo>
                  <a:lnTo>
                    <a:pt x="591" y="605"/>
                  </a:lnTo>
                  <a:lnTo>
                    <a:pt x="574" y="603"/>
                  </a:lnTo>
                  <a:lnTo>
                    <a:pt x="574" y="605"/>
                  </a:lnTo>
                  <a:lnTo>
                    <a:pt x="565" y="615"/>
                  </a:lnTo>
                  <a:lnTo>
                    <a:pt x="569" y="622"/>
                  </a:lnTo>
                  <a:lnTo>
                    <a:pt x="567" y="631"/>
                  </a:lnTo>
                  <a:lnTo>
                    <a:pt x="562" y="631"/>
                  </a:lnTo>
                  <a:lnTo>
                    <a:pt x="555" y="627"/>
                  </a:lnTo>
                  <a:lnTo>
                    <a:pt x="553" y="631"/>
                  </a:lnTo>
                  <a:lnTo>
                    <a:pt x="558" y="631"/>
                  </a:lnTo>
                  <a:lnTo>
                    <a:pt x="565" y="641"/>
                  </a:lnTo>
                  <a:lnTo>
                    <a:pt x="567" y="638"/>
                  </a:lnTo>
                  <a:lnTo>
                    <a:pt x="572" y="641"/>
                  </a:lnTo>
                  <a:lnTo>
                    <a:pt x="569" y="648"/>
                  </a:lnTo>
                  <a:lnTo>
                    <a:pt x="579" y="655"/>
                  </a:lnTo>
                  <a:lnTo>
                    <a:pt x="572" y="665"/>
                  </a:lnTo>
                  <a:lnTo>
                    <a:pt x="572" y="676"/>
                  </a:lnTo>
                  <a:lnTo>
                    <a:pt x="560" y="705"/>
                  </a:lnTo>
                  <a:lnTo>
                    <a:pt x="562" y="709"/>
                  </a:lnTo>
                  <a:lnTo>
                    <a:pt x="569" y="709"/>
                  </a:lnTo>
                  <a:lnTo>
                    <a:pt x="574" y="717"/>
                  </a:lnTo>
                  <a:lnTo>
                    <a:pt x="581" y="719"/>
                  </a:lnTo>
                  <a:lnTo>
                    <a:pt x="567" y="728"/>
                  </a:lnTo>
                  <a:lnTo>
                    <a:pt x="565" y="738"/>
                  </a:lnTo>
                  <a:lnTo>
                    <a:pt x="562" y="738"/>
                  </a:lnTo>
                  <a:lnTo>
                    <a:pt x="560" y="745"/>
                  </a:lnTo>
                  <a:lnTo>
                    <a:pt x="567" y="747"/>
                  </a:lnTo>
                  <a:lnTo>
                    <a:pt x="567" y="757"/>
                  </a:lnTo>
                  <a:lnTo>
                    <a:pt x="562" y="783"/>
                  </a:lnTo>
                  <a:lnTo>
                    <a:pt x="567" y="785"/>
                  </a:lnTo>
                  <a:lnTo>
                    <a:pt x="569" y="792"/>
                  </a:lnTo>
                  <a:lnTo>
                    <a:pt x="562" y="832"/>
                  </a:lnTo>
                  <a:lnTo>
                    <a:pt x="558" y="832"/>
                  </a:lnTo>
                  <a:lnTo>
                    <a:pt x="555" y="828"/>
                  </a:lnTo>
                  <a:lnTo>
                    <a:pt x="555" y="814"/>
                  </a:lnTo>
                  <a:lnTo>
                    <a:pt x="546" y="818"/>
                  </a:lnTo>
                  <a:lnTo>
                    <a:pt x="539" y="811"/>
                  </a:lnTo>
                  <a:lnTo>
                    <a:pt x="541" y="821"/>
                  </a:lnTo>
                  <a:lnTo>
                    <a:pt x="534" y="823"/>
                  </a:lnTo>
                  <a:lnTo>
                    <a:pt x="539" y="830"/>
                  </a:lnTo>
                  <a:lnTo>
                    <a:pt x="534" y="840"/>
                  </a:lnTo>
                  <a:lnTo>
                    <a:pt x="543" y="861"/>
                  </a:lnTo>
                  <a:lnTo>
                    <a:pt x="548" y="861"/>
                  </a:lnTo>
                  <a:lnTo>
                    <a:pt x="546" y="868"/>
                  </a:lnTo>
                  <a:lnTo>
                    <a:pt x="550" y="868"/>
                  </a:lnTo>
                  <a:lnTo>
                    <a:pt x="553" y="851"/>
                  </a:lnTo>
                  <a:lnTo>
                    <a:pt x="560" y="844"/>
                  </a:lnTo>
                  <a:lnTo>
                    <a:pt x="562" y="875"/>
                  </a:lnTo>
                  <a:lnTo>
                    <a:pt x="555" y="937"/>
                  </a:lnTo>
                  <a:lnTo>
                    <a:pt x="550" y="941"/>
                  </a:lnTo>
                  <a:lnTo>
                    <a:pt x="548" y="939"/>
                  </a:lnTo>
                  <a:lnTo>
                    <a:pt x="553" y="934"/>
                  </a:lnTo>
                  <a:lnTo>
                    <a:pt x="546" y="934"/>
                  </a:lnTo>
                  <a:lnTo>
                    <a:pt x="546" y="939"/>
                  </a:lnTo>
                  <a:lnTo>
                    <a:pt x="555" y="941"/>
                  </a:lnTo>
                  <a:lnTo>
                    <a:pt x="555" y="1010"/>
                  </a:lnTo>
                  <a:lnTo>
                    <a:pt x="562" y="1015"/>
                  </a:lnTo>
                  <a:lnTo>
                    <a:pt x="562" y="1017"/>
                  </a:lnTo>
                  <a:lnTo>
                    <a:pt x="560" y="1019"/>
                  </a:lnTo>
                  <a:lnTo>
                    <a:pt x="555" y="1041"/>
                  </a:lnTo>
                  <a:lnTo>
                    <a:pt x="558" y="1045"/>
                  </a:lnTo>
                  <a:lnTo>
                    <a:pt x="560" y="1048"/>
                  </a:lnTo>
                  <a:lnTo>
                    <a:pt x="562" y="1029"/>
                  </a:lnTo>
                  <a:lnTo>
                    <a:pt x="560" y="1029"/>
                  </a:lnTo>
                  <a:lnTo>
                    <a:pt x="558" y="1022"/>
                  </a:lnTo>
                  <a:lnTo>
                    <a:pt x="565" y="1019"/>
                  </a:lnTo>
                  <a:lnTo>
                    <a:pt x="555" y="1109"/>
                  </a:lnTo>
                  <a:lnTo>
                    <a:pt x="558" y="1213"/>
                  </a:lnTo>
                  <a:lnTo>
                    <a:pt x="555" y="1249"/>
                  </a:lnTo>
                  <a:lnTo>
                    <a:pt x="550" y="1254"/>
                  </a:lnTo>
                  <a:lnTo>
                    <a:pt x="548" y="1272"/>
                  </a:lnTo>
                  <a:lnTo>
                    <a:pt x="536" y="1287"/>
                  </a:lnTo>
                  <a:lnTo>
                    <a:pt x="527" y="1306"/>
                  </a:lnTo>
                  <a:lnTo>
                    <a:pt x="524" y="1317"/>
                  </a:lnTo>
                  <a:lnTo>
                    <a:pt x="534" y="1324"/>
                  </a:lnTo>
                  <a:lnTo>
                    <a:pt x="534" y="1350"/>
                  </a:lnTo>
                  <a:lnTo>
                    <a:pt x="532" y="1350"/>
                  </a:lnTo>
                  <a:lnTo>
                    <a:pt x="532" y="1360"/>
                  </a:lnTo>
                  <a:lnTo>
                    <a:pt x="536" y="1379"/>
                  </a:lnTo>
                  <a:lnTo>
                    <a:pt x="541" y="1379"/>
                  </a:lnTo>
                  <a:lnTo>
                    <a:pt x="550" y="1405"/>
                  </a:lnTo>
                  <a:lnTo>
                    <a:pt x="550" y="1407"/>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47" name="Freeform 146"/>
            <p:cNvSpPr>
              <a:spLocks/>
            </p:cNvSpPr>
            <p:nvPr/>
          </p:nvSpPr>
          <p:spPr bwMode="auto">
            <a:xfrm>
              <a:off x="4755" y="3222"/>
              <a:ext cx="267" cy="156"/>
            </a:xfrm>
            <a:custGeom>
              <a:avLst/>
              <a:gdLst>
                <a:gd name="T0" fmla="*/ 121 w 267"/>
                <a:gd name="T1" fmla="*/ 17 h 156"/>
                <a:gd name="T2" fmla="*/ 142 w 267"/>
                <a:gd name="T3" fmla="*/ 19 h 156"/>
                <a:gd name="T4" fmla="*/ 147 w 267"/>
                <a:gd name="T5" fmla="*/ 17 h 156"/>
                <a:gd name="T6" fmla="*/ 161 w 267"/>
                <a:gd name="T7" fmla="*/ 0 h 156"/>
                <a:gd name="T8" fmla="*/ 166 w 267"/>
                <a:gd name="T9" fmla="*/ 0 h 156"/>
                <a:gd name="T10" fmla="*/ 173 w 267"/>
                <a:gd name="T11" fmla="*/ 12 h 156"/>
                <a:gd name="T12" fmla="*/ 213 w 267"/>
                <a:gd name="T13" fmla="*/ 43 h 156"/>
                <a:gd name="T14" fmla="*/ 210 w 267"/>
                <a:gd name="T15" fmla="*/ 59 h 156"/>
                <a:gd name="T16" fmla="*/ 218 w 267"/>
                <a:gd name="T17" fmla="*/ 62 h 156"/>
                <a:gd name="T18" fmla="*/ 234 w 267"/>
                <a:gd name="T19" fmla="*/ 57 h 156"/>
                <a:gd name="T20" fmla="*/ 239 w 267"/>
                <a:gd name="T21" fmla="*/ 59 h 156"/>
                <a:gd name="T22" fmla="*/ 251 w 267"/>
                <a:gd name="T23" fmla="*/ 71 h 156"/>
                <a:gd name="T24" fmla="*/ 253 w 267"/>
                <a:gd name="T25" fmla="*/ 83 h 156"/>
                <a:gd name="T26" fmla="*/ 260 w 267"/>
                <a:gd name="T27" fmla="*/ 88 h 156"/>
                <a:gd name="T28" fmla="*/ 267 w 267"/>
                <a:gd name="T29" fmla="*/ 90 h 156"/>
                <a:gd name="T30" fmla="*/ 265 w 267"/>
                <a:gd name="T31" fmla="*/ 102 h 156"/>
                <a:gd name="T32" fmla="*/ 258 w 267"/>
                <a:gd name="T33" fmla="*/ 107 h 156"/>
                <a:gd name="T34" fmla="*/ 232 w 267"/>
                <a:gd name="T35" fmla="*/ 111 h 156"/>
                <a:gd name="T36" fmla="*/ 225 w 267"/>
                <a:gd name="T37" fmla="*/ 109 h 156"/>
                <a:gd name="T38" fmla="*/ 210 w 267"/>
                <a:gd name="T39" fmla="*/ 130 h 156"/>
                <a:gd name="T40" fmla="*/ 199 w 267"/>
                <a:gd name="T41" fmla="*/ 137 h 156"/>
                <a:gd name="T42" fmla="*/ 192 w 267"/>
                <a:gd name="T43" fmla="*/ 140 h 156"/>
                <a:gd name="T44" fmla="*/ 177 w 267"/>
                <a:gd name="T45" fmla="*/ 130 h 156"/>
                <a:gd name="T46" fmla="*/ 173 w 267"/>
                <a:gd name="T47" fmla="*/ 130 h 156"/>
                <a:gd name="T48" fmla="*/ 144 w 267"/>
                <a:gd name="T49" fmla="*/ 156 h 156"/>
                <a:gd name="T50" fmla="*/ 135 w 267"/>
                <a:gd name="T51" fmla="*/ 156 h 156"/>
                <a:gd name="T52" fmla="*/ 97 w 267"/>
                <a:gd name="T53" fmla="*/ 135 h 156"/>
                <a:gd name="T54" fmla="*/ 85 w 267"/>
                <a:gd name="T55" fmla="*/ 123 h 156"/>
                <a:gd name="T56" fmla="*/ 80 w 267"/>
                <a:gd name="T57" fmla="*/ 109 h 156"/>
                <a:gd name="T58" fmla="*/ 69 w 267"/>
                <a:gd name="T59" fmla="*/ 97 h 156"/>
                <a:gd name="T60" fmla="*/ 40 w 267"/>
                <a:gd name="T61" fmla="*/ 76 h 156"/>
                <a:gd name="T62" fmla="*/ 28 w 267"/>
                <a:gd name="T63" fmla="*/ 71 h 156"/>
                <a:gd name="T64" fmla="*/ 21 w 267"/>
                <a:gd name="T65" fmla="*/ 73 h 156"/>
                <a:gd name="T66" fmla="*/ 21 w 267"/>
                <a:gd name="T67" fmla="*/ 73 h 156"/>
                <a:gd name="T68" fmla="*/ 17 w 267"/>
                <a:gd name="T69" fmla="*/ 69 h 156"/>
                <a:gd name="T70" fmla="*/ 9 w 267"/>
                <a:gd name="T71" fmla="*/ 71 h 156"/>
                <a:gd name="T72" fmla="*/ 0 w 267"/>
                <a:gd name="T73" fmla="*/ 55 h 156"/>
                <a:gd name="T74" fmla="*/ 0 w 267"/>
                <a:gd name="T75" fmla="*/ 55 h 156"/>
                <a:gd name="T76" fmla="*/ 50 w 267"/>
                <a:gd name="T77" fmla="*/ 38 h 156"/>
                <a:gd name="T78" fmla="*/ 59 w 267"/>
                <a:gd name="T79" fmla="*/ 40 h 156"/>
                <a:gd name="T80" fmla="*/ 78 w 267"/>
                <a:gd name="T81" fmla="*/ 38 h 156"/>
                <a:gd name="T82" fmla="*/ 92 w 267"/>
                <a:gd name="T83" fmla="*/ 26 h 156"/>
                <a:gd name="T84" fmla="*/ 99 w 267"/>
                <a:gd name="T85" fmla="*/ 12 h 156"/>
                <a:gd name="T86" fmla="*/ 121 w 267"/>
                <a:gd name="T87" fmla="*/ 1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7" h="156">
                  <a:moveTo>
                    <a:pt x="121" y="17"/>
                  </a:moveTo>
                  <a:lnTo>
                    <a:pt x="142" y="19"/>
                  </a:lnTo>
                  <a:lnTo>
                    <a:pt x="147" y="17"/>
                  </a:lnTo>
                  <a:lnTo>
                    <a:pt x="161" y="0"/>
                  </a:lnTo>
                  <a:lnTo>
                    <a:pt x="166" y="0"/>
                  </a:lnTo>
                  <a:lnTo>
                    <a:pt x="173" y="12"/>
                  </a:lnTo>
                  <a:lnTo>
                    <a:pt x="213" y="43"/>
                  </a:lnTo>
                  <a:lnTo>
                    <a:pt x="210" y="59"/>
                  </a:lnTo>
                  <a:lnTo>
                    <a:pt x="218" y="62"/>
                  </a:lnTo>
                  <a:lnTo>
                    <a:pt x="234" y="57"/>
                  </a:lnTo>
                  <a:lnTo>
                    <a:pt x="239" y="59"/>
                  </a:lnTo>
                  <a:lnTo>
                    <a:pt x="251" y="71"/>
                  </a:lnTo>
                  <a:lnTo>
                    <a:pt x="253" y="83"/>
                  </a:lnTo>
                  <a:lnTo>
                    <a:pt x="260" y="88"/>
                  </a:lnTo>
                  <a:lnTo>
                    <a:pt x="267" y="90"/>
                  </a:lnTo>
                  <a:lnTo>
                    <a:pt x="265" y="102"/>
                  </a:lnTo>
                  <a:lnTo>
                    <a:pt x="258" y="107"/>
                  </a:lnTo>
                  <a:lnTo>
                    <a:pt x="232" y="111"/>
                  </a:lnTo>
                  <a:lnTo>
                    <a:pt x="225" y="109"/>
                  </a:lnTo>
                  <a:lnTo>
                    <a:pt x="210" y="130"/>
                  </a:lnTo>
                  <a:lnTo>
                    <a:pt x="199" y="137"/>
                  </a:lnTo>
                  <a:lnTo>
                    <a:pt x="192" y="140"/>
                  </a:lnTo>
                  <a:lnTo>
                    <a:pt x="177" y="130"/>
                  </a:lnTo>
                  <a:lnTo>
                    <a:pt x="173" y="130"/>
                  </a:lnTo>
                  <a:lnTo>
                    <a:pt x="144" y="156"/>
                  </a:lnTo>
                  <a:lnTo>
                    <a:pt x="135" y="156"/>
                  </a:lnTo>
                  <a:lnTo>
                    <a:pt x="97" y="135"/>
                  </a:lnTo>
                  <a:lnTo>
                    <a:pt x="85" y="123"/>
                  </a:lnTo>
                  <a:lnTo>
                    <a:pt x="80" y="109"/>
                  </a:lnTo>
                  <a:lnTo>
                    <a:pt x="69" y="97"/>
                  </a:lnTo>
                  <a:lnTo>
                    <a:pt x="40" y="76"/>
                  </a:lnTo>
                  <a:lnTo>
                    <a:pt x="28" y="71"/>
                  </a:lnTo>
                  <a:lnTo>
                    <a:pt x="21" y="73"/>
                  </a:lnTo>
                  <a:lnTo>
                    <a:pt x="21" y="73"/>
                  </a:lnTo>
                  <a:lnTo>
                    <a:pt x="17" y="69"/>
                  </a:lnTo>
                  <a:lnTo>
                    <a:pt x="9" y="71"/>
                  </a:lnTo>
                  <a:lnTo>
                    <a:pt x="0" y="55"/>
                  </a:lnTo>
                  <a:lnTo>
                    <a:pt x="0" y="55"/>
                  </a:lnTo>
                  <a:lnTo>
                    <a:pt x="50" y="38"/>
                  </a:lnTo>
                  <a:lnTo>
                    <a:pt x="59" y="40"/>
                  </a:lnTo>
                  <a:lnTo>
                    <a:pt x="78" y="38"/>
                  </a:lnTo>
                  <a:lnTo>
                    <a:pt x="92" y="26"/>
                  </a:lnTo>
                  <a:lnTo>
                    <a:pt x="99" y="12"/>
                  </a:lnTo>
                  <a:lnTo>
                    <a:pt x="121" y="1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48" name="Freeform 147"/>
            <p:cNvSpPr>
              <a:spLocks noEditPoints="1"/>
            </p:cNvSpPr>
            <p:nvPr/>
          </p:nvSpPr>
          <p:spPr bwMode="auto">
            <a:xfrm>
              <a:off x="4748" y="2543"/>
              <a:ext cx="1208" cy="1327"/>
            </a:xfrm>
            <a:custGeom>
              <a:avLst/>
              <a:gdLst>
                <a:gd name="T0" fmla="*/ 239 w 1208"/>
                <a:gd name="T1" fmla="*/ 147 h 1327"/>
                <a:gd name="T2" fmla="*/ 277 w 1208"/>
                <a:gd name="T3" fmla="*/ 180 h 1327"/>
                <a:gd name="T4" fmla="*/ 314 w 1208"/>
                <a:gd name="T5" fmla="*/ 246 h 1327"/>
                <a:gd name="T6" fmla="*/ 239 w 1208"/>
                <a:gd name="T7" fmla="*/ 137 h 1327"/>
                <a:gd name="T8" fmla="*/ 66 w 1208"/>
                <a:gd name="T9" fmla="*/ 10 h 1327"/>
                <a:gd name="T10" fmla="*/ 99 w 1208"/>
                <a:gd name="T11" fmla="*/ 3 h 1327"/>
                <a:gd name="T12" fmla="*/ 180 w 1208"/>
                <a:gd name="T13" fmla="*/ 38 h 1327"/>
                <a:gd name="T14" fmla="*/ 239 w 1208"/>
                <a:gd name="T15" fmla="*/ 147 h 1327"/>
                <a:gd name="T16" fmla="*/ 253 w 1208"/>
                <a:gd name="T17" fmla="*/ 220 h 1327"/>
                <a:gd name="T18" fmla="*/ 300 w 1208"/>
                <a:gd name="T19" fmla="*/ 291 h 1327"/>
                <a:gd name="T20" fmla="*/ 369 w 1208"/>
                <a:gd name="T21" fmla="*/ 466 h 1327"/>
                <a:gd name="T22" fmla="*/ 534 w 1208"/>
                <a:gd name="T23" fmla="*/ 658 h 1327"/>
                <a:gd name="T24" fmla="*/ 565 w 1208"/>
                <a:gd name="T25" fmla="*/ 767 h 1327"/>
                <a:gd name="T26" fmla="*/ 619 w 1208"/>
                <a:gd name="T27" fmla="*/ 833 h 1327"/>
                <a:gd name="T28" fmla="*/ 657 w 1208"/>
                <a:gd name="T29" fmla="*/ 897 h 1327"/>
                <a:gd name="T30" fmla="*/ 669 w 1208"/>
                <a:gd name="T31" fmla="*/ 918 h 1327"/>
                <a:gd name="T32" fmla="*/ 676 w 1208"/>
                <a:gd name="T33" fmla="*/ 932 h 1327"/>
                <a:gd name="T34" fmla="*/ 700 w 1208"/>
                <a:gd name="T35" fmla="*/ 932 h 1327"/>
                <a:gd name="T36" fmla="*/ 870 w 1208"/>
                <a:gd name="T37" fmla="*/ 975 h 1327"/>
                <a:gd name="T38" fmla="*/ 941 w 1208"/>
                <a:gd name="T39" fmla="*/ 1020 h 1327"/>
                <a:gd name="T40" fmla="*/ 1102 w 1208"/>
                <a:gd name="T41" fmla="*/ 1060 h 1327"/>
                <a:gd name="T42" fmla="*/ 1090 w 1208"/>
                <a:gd name="T43" fmla="*/ 1081 h 1327"/>
                <a:gd name="T44" fmla="*/ 1135 w 1208"/>
                <a:gd name="T45" fmla="*/ 1183 h 1327"/>
                <a:gd name="T46" fmla="*/ 1189 w 1208"/>
                <a:gd name="T47" fmla="*/ 1244 h 1327"/>
                <a:gd name="T48" fmla="*/ 1154 w 1208"/>
                <a:gd name="T49" fmla="*/ 1315 h 1327"/>
                <a:gd name="T50" fmla="*/ 872 w 1208"/>
                <a:gd name="T51" fmla="*/ 1282 h 1327"/>
                <a:gd name="T52" fmla="*/ 813 w 1208"/>
                <a:gd name="T53" fmla="*/ 1183 h 1327"/>
                <a:gd name="T54" fmla="*/ 695 w 1208"/>
                <a:gd name="T55" fmla="*/ 1230 h 1327"/>
                <a:gd name="T56" fmla="*/ 669 w 1208"/>
                <a:gd name="T57" fmla="*/ 1133 h 1327"/>
                <a:gd name="T58" fmla="*/ 636 w 1208"/>
                <a:gd name="T59" fmla="*/ 1069 h 1327"/>
                <a:gd name="T60" fmla="*/ 574 w 1208"/>
                <a:gd name="T61" fmla="*/ 1041 h 1327"/>
                <a:gd name="T62" fmla="*/ 525 w 1208"/>
                <a:gd name="T63" fmla="*/ 975 h 1327"/>
                <a:gd name="T64" fmla="*/ 499 w 1208"/>
                <a:gd name="T65" fmla="*/ 991 h 1327"/>
                <a:gd name="T66" fmla="*/ 423 w 1208"/>
                <a:gd name="T67" fmla="*/ 1001 h 1327"/>
                <a:gd name="T68" fmla="*/ 347 w 1208"/>
                <a:gd name="T69" fmla="*/ 935 h 1327"/>
                <a:gd name="T70" fmla="*/ 407 w 1208"/>
                <a:gd name="T71" fmla="*/ 814 h 1327"/>
                <a:gd name="T72" fmla="*/ 345 w 1208"/>
                <a:gd name="T73" fmla="*/ 769 h 1327"/>
                <a:gd name="T74" fmla="*/ 329 w 1208"/>
                <a:gd name="T75" fmla="*/ 705 h 1327"/>
                <a:gd name="T76" fmla="*/ 362 w 1208"/>
                <a:gd name="T77" fmla="*/ 606 h 1327"/>
                <a:gd name="T78" fmla="*/ 281 w 1208"/>
                <a:gd name="T79" fmla="*/ 587 h 1327"/>
                <a:gd name="T80" fmla="*/ 236 w 1208"/>
                <a:gd name="T81" fmla="*/ 506 h 1327"/>
                <a:gd name="T82" fmla="*/ 243 w 1208"/>
                <a:gd name="T83" fmla="*/ 454 h 1327"/>
                <a:gd name="T84" fmla="*/ 241 w 1208"/>
                <a:gd name="T85" fmla="*/ 424 h 1327"/>
                <a:gd name="T86" fmla="*/ 199 w 1208"/>
                <a:gd name="T87" fmla="*/ 433 h 1327"/>
                <a:gd name="T88" fmla="*/ 139 w 1208"/>
                <a:gd name="T89" fmla="*/ 480 h 1327"/>
                <a:gd name="T90" fmla="*/ 59 w 1208"/>
                <a:gd name="T91" fmla="*/ 525 h 1327"/>
                <a:gd name="T92" fmla="*/ 68 w 1208"/>
                <a:gd name="T93" fmla="*/ 421 h 1327"/>
                <a:gd name="T94" fmla="*/ 118 w 1208"/>
                <a:gd name="T95" fmla="*/ 395 h 1327"/>
                <a:gd name="T96" fmla="*/ 78 w 1208"/>
                <a:gd name="T97" fmla="*/ 322 h 1327"/>
                <a:gd name="T98" fmla="*/ 40 w 1208"/>
                <a:gd name="T99" fmla="*/ 265 h 1327"/>
                <a:gd name="T100" fmla="*/ 31 w 1208"/>
                <a:gd name="T101" fmla="*/ 185 h 1327"/>
                <a:gd name="T102" fmla="*/ 45 w 1208"/>
                <a:gd name="T103" fmla="*/ 156 h 1327"/>
                <a:gd name="T104" fmla="*/ 28 w 1208"/>
                <a:gd name="T105" fmla="*/ 128 h 1327"/>
                <a:gd name="T106" fmla="*/ 64 w 1208"/>
                <a:gd name="T107" fmla="*/ 85 h 1327"/>
                <a:gd name="T108" fmla="*/ 2 w 1208"/>
                <a:gd name="T109" fmla="*/ 29 h 1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8" h="1327">
                  <a:moveTo>
                    <a:pt x="310" y="246"/>
                  </a:moveTo>
                  <a:lnTo>
                    <a:pt x="303" y="268"/>
                  </a:lnTo>
                  <a:lnTo>
                    <a:pt x="295" y="277"/>
                  </a:lnTo>
                  <a:lnTo>
                    <a:pt x="293" y="260"/>
                  </a:lnTo>
                  <a:lnTo>
                    <a:pt x="310" y="246"/>
                  </a:lnTo>
                  <a:close/>
                  <a:moveTo>
                    <a:pt x="239" y="147"/>
                  </a:moveTo>
                  <a:lnTo>
                    <a:pt x="255" y="182"/>
                  </a:lnTo>
                  <a:lnTo>
                    <a:pt x="251" y="180"/>
                  </a:lnTo>
                  <a:lnTo>
                    <a:pt x="241" y="166"/>
                  </a:lnTo>
                  <a:lnTo>
                    <a:pt x="239" y="147"/>
                  </a:lnTo>
                  <a:close/>
                  <a:moveTo>
                    <a:pt x="258" y="156"/>
                  </a:moveTo>
                  <a:lnTo>
                    <a:pt x="277" y="180"/>
                  </a:lnTo>
                  <a:lnTo>
                    <a:pt x="326" y="227"/>
                  </a:lnTo>
                  <a:lnTo>
                    <a:pt x="321" y="256"/>
                  </a:lnTo>
                  <a:lnTo>
                    <a:pt x="305" y="296"/>
                  </a:lnTo>
                  <a:lnTo>
                    <a:pt x="300" y="298"/>
                  </a:lnTo>
                  <a:lnTo>
                    <a:pt x="298" y="279"/>
                  </a:lnTo>
                  <a:lnTo>
                    <a:pt x="314" y="246"/>
                  </a:lnTo>
                  <a:lnTo>
                    <a:pt x="314" y="234"/>
                  </a:lnTo>
                  <a:lnTo>
                    <a:pt x="298" y="220"/>
                  </a:lnTo>
                  <a:lnTo>
                    <a:pt x="286" y="201"/>
                  </a:lnTo>
                  <a:lnTo>
                    <a:pt x="258" y="171"/>
                  </a:lnTo>
                  <a:lnTo>
                    <a:pt x="243" y="135"/>
                  </a:lnTo>
                  <a:lnTo>
                    <a:pt x="239" y="137"/>
                  </a:lnTo>
                  <a:lnTo>
                    <a:pt x="241" y="130"/>
                  </a:lnTo>
                  <a:lnTo>
                    <a:pt x="258" y="156"/>
                  </a:lnTo>
                  <a:close/>
                  <a:moveTo>
                    <a:pt x="0" y="22"/>
                  </a:moveTo>
                  <a:lnTo>
                    <a:pt x="16" y="12"/>
                  </a:lnTo>
                  <a:lnTo>
                    <a:pt x="57" y="10"/>
                  </a:lnTo>
                  <a:lnTo>
                    <a:pt x="66" y="10"/>
                  </a:lnTo>
                  <a:lnTo>
                    <a:pt x="73" y="17"/>
                  </a:lnTo>
                  <a:lnTo>
                    <a:pt x="78" y="14"/>
                  </a:lnTo>
                  <a:lnTo>
                    <a:pt x="78" y="19"/>
                  </a:lnTo>
                  <a:lnTo>
                    <a:pt x="97" y="17"/>
                  </a:lnTo>
                  <a:lnTo>
                    <a:pt x="94" y="10"/>
                  </a:lnTo>
                  <a:lnTo>
                    <a:pt x="99" y="3"/>
                  </a:lnTo>
                  <a:lnTo>
                    <a:pt x="123" y="0"/>
                  </a:lnTo>
                  <a:lnTo>
                    <a:pt x="130" y="12"/>
                  </a:lnTo>
                  <a:lnTo>
                    <a:pt x="139" y="17"/>
                  </a:lnTo>
                  <a:lnTo>
                    <a:pt x="156" y="29"/>
                  </a:lnTo>
                  <a:lnTo>
                    <a:pt x="168" y="29"/>
                  </a:lnTo>
                  <a:lnTo>
                    <a:pt x="180" y="38"/>
                  </a:lnTo>
                  <a:lnTo>
                    <a:pt x="184" y="50"/>
                  </a:lnTo>
                  <a:lnTo>
                    <a:pt x="199" y="66"/>
                  </a:lnTo>
                  <a:lnTo>
                    <a:pt x="217" y="52"/>
                  </a:lnTo>
                  <a:lnTo>
                    <a:pt x="217" y="52"/>
                  </a:lnTo>
                  <a:lnTo>
                    <a:pt x="222" y="102"/>
                  </a:lnTo>
                  <a:lnTo>
                    <a:pt x="239" y="147"/>
                  </a:lnTo>
                  <a:lnTo>
                    <a:pt x="236" y="156"/>
                  </a:lnTo>
                  <a:lnTo>
                    <a:pt x="234" y="159"/>
                  </a:lnTo>
                  <a:lnTo>
                    <a:pt x="239" y="171"/>
                  </a:lnTo>
                  <a:lnTo>
                    <a:pt x="243" y="201"/>
                  </a:lnTo>
                  <a:lnTo>
                    <a:pt x="251" y="211"/>
                  </a:lnTo>
                  <a:lnTo>
                    <a:pt x="253" y="220"/>
                  </a:lnTo>
                  <a:lnTo>
                    <a:pt x="269" y="251"/>
                  </a:lnTo>
                  <a:lnTo>
                    <a:pt x="284" y="249"/>
                  </a:lnTo>
                  <a:lnTo>
                    <a:pt x="288" y="256"/>
                  </a:lnTo>
                  <a:lnTo>
                    <a:pt x="286" y="268"/>
                  </a:lnTo>
                  <a:lnTo>
                    <a:pt x="291" y="284"/>
                  </a:lnTo>
                  <a:lnTo>
                    <a:pt x="300" y="291"/>
                  </a:lnTo>
                  <a:lnTo>
                    <a:pt x="300" y="303"/>
                  </a:lnTo>
                  <a:lnTo>
                    <a:pt x="305" y="303"/>
                  </a:lnTo>
                  <a:lnTo>
                    <a:pt x="312" y="331"/>
                  </a:lnTo>
                  <a:lnTo>
                    <a:pt x="357" y="426"/>
                  </a:lnTo>
                  <a:lnTo>
                    <a:pt x="362" y="452"/>
                  </a:lnTo>
                  <a:lnTo>
                    <a:pt x="369" y="466"/>
                  </a:lnTo>
                  <a:lnTo>
                    <a:pt x="409" y="504"/>
                  </a:lnTo>
                  <a:lnTo>
                    <a:pt x="416" y="516"/>
                  </a:lnTo>
                  <a:lnTo>
                    <a:pt x="473" y="577"/>
                  </a:lnTo>
                  <a:lnTo>
                    <a:pt x="503" y="618"/>
                  </a:lnTo>
                  <a:lnTo>
                    <a:pt x="511" y="632"/>
                  </a:lnTo>
                  <a:lnTo>
                    <a:pt x="534" y="658"/>
                  </a:lnTo>
                  <a:lnTo>
                    <a:pt x="546" y="689"/>
                  </a:lnTo>
                  <a:lnTo>
                    <a:pt x="546" y="707"/>
                  </a:lnTo>
                  <a:lnTo>
                    <a:pt x="553" y="719"/>
                  </a:lnTo>
                  <a:lnTo>
                    <a:pt x="553" y="729"/>
                  </a:lnTo>
                  <a:lnTo>
                    <a:pt x="567" y="750"/>
                  </a:lnTo>
                  <a:lnTo>
                    <a:pt x="565" y="767"/>
                  </a:lnTo>
                  <a:lnTo>
                    <a:pt x="572" y="790"/>
                  </a:lnTo>
                  <a:lnTo>
                    <a:pt x="589" y="804"/>
                  </a:lnTo>
                  <a:lnTo>
                    <a:pt x="598" y="809"/>
                  </a:lnTo>
                  <a:lnTo>
                    <a:pt x="600" y="814"/>
                  </a:lnTo>
                  <a:lnTo>
                    <a:pt x="610" y="819"/>
                  </a:lnTo>
                  <a:lnTo>
                    <a:pt x="619" y="833"/>
                  </a:lnTo>
                  <a:lnTo>
                    <a:pt x="617" y="838"/>
                  </a:lnTo>
                  <a:lnTo>
                    <a:pt x="617" y="847"/>
                  </a:lnTo>
                  <a:lnTo>
                    <a:pt x="626" y="852"/>
                  </a:lnTo>
                  <a:lnTo>
                    <a:pt x="648" y="857"/>
                  </a:lnTo>
                  <a:lnTo>
                    <a:pt x="650" y="880"/>
                  </a:lnTo>
                  <a:lnTo>
                    <a:pt x="657" y="897"/>
                  </a:lnTo>
                  <a:lnTo>
                    <a:pt x="664" y="906"/>
                  </a:lnTo>
                  <a:lnTo>
                    <a:pt x="700" y="920"/>
                  </a:lnTo>
                  <a:lnTo>
                    <a:pt x="700" y="927"/>
                  </a:lnTo>
                  <a:lnTo>
                    <a:pt x="678" y="916"/>
                  </a:lnTo>
                  <a:lnTo>
                    <a:pt x="671" y="916"/>
                  </a:lnTo>
                  <a:lnTo>
                    <a:pt x="669" y="918"/>
                  </a:lnTo>
                  <a:lnTo>
                    <a:pt x="674" y="918"/>
                  </a:lnTo>
                  <a:lnTo>
                    <a:pt x="674" y="925"/>
                  </a:lnTo>
                  <a:lnTo>
                    <a:pt x="681" y="927"/>
                  </a:lnTo>
                  <a:lnTo>
                    <a:pt x="683" y="935"/>
                  </a:lnTo>
                  <a:lnTo>
                    <a:pt x="683" y="937"/>
                  </a:lnTo>
                  <a:lnTo>
                    <a:pt x="676" y="932"/>
                  </a:lnTo>
                  <a:lnTo>
                    <a:pt x="674" y="935"/>
                  </a:lnTo>
                  <a:lnTo>
                    <a:pt x="676" y="939"/>
                  </a:lnTo>
                  <a:lnTo>
                    <a:pt x="686" y="939"/>
                  </a:lnTo>
                  <a:lnTo>
                    <a:pt x="686" y="932"/>
                  </a:lnTo>
                  <a:lnTo>
                    <a:pt x="695" y="930"/>
                  </a:lnTo>
                  <a:lnTo>
                    <a:pt x="700" y="932"/>
                  </a:lnTo>
                  <a:lnTo>
                    <a:pt x="702" y="923"/>
                  </a:lnTo>
                  <a:lnTo>
                    <a:pt x="719" y="932"/>
                  </a:lnTo>
                  <a:lnTo>
                    <a:pt x="745" y="939"/>
                  </a:lnTo>
                  <a:lnTo>
                    <a:pt x="834" y="942"/>
                  </a:lnTo>
                  <a:lnTo>
                    <a:pt x="863" y="965"/>
                  </a:lnTo>
                  <a:lnTo>
                    <a:pt x="870" y="975"/>
                  </a:lnTo>
                  <a:lnTo>
                    <a:pt x="889" y="982"/>
                  </a:lnTo>
                  <a:lnTo>
                    <a:pt x="922" y="984"/>
                  </a:lnTo>
                  <a:lnTo>
                    <a:pt x="927" y="989"/>
                  </a:lnTo>
                  <a:lnTo>
                    <a:pt x="931" y="1006"/>
                  </a:lnTo>
                  <a:lnTo>
                    <a:pt x="939" y="1013"/>
                  </a:lnTo>
                  <a:lnTo>
                    <a:pt x="941" y="1020"/>
                  </a:lnTo>
                  <a:lnTo>
                    <a:pt x="967" y="1046"/>
                  </a:lnTo>
                  <a:lnTo>
                    <a:pt x="972" y="1069"/>
                  </a:lnTo>
                  <a:lnTo>
                    <a:pt x="998" y="1081"/>
                  </a:lnTo>
                  <a:lnTo>
                    <a:pt x="1033" y="1077"/>
                  </a:lnTo>
                  <a:lnTo>
                    <a:pt x="1102" y="1060"/>
                  </a:lnTo>
                  <a:lnTo>
                    <a:pt x="1102" y="1060"/>
                  </a:lnTo>
                  <a:lnTo>
                    <a:pt x="1083" y="1067"/>
                  </a:lnTo>
                  <a:lnTo>
                    <a:pt x="1104" y="1072"/>
                  </a:lnTo>
                  <a:lnTo>
                    <a:pt x="1102" y="1074"/>
                  </a:lnTo>
                  <a:lnTo>
                    <a:pt x="1095" y="1069"/>
                  </a:lnTo>
                  <a:lnTo>
                    <a:pt x="1085" y="1079"/>
                  </a:lnTo>
                  <a:lnTo>
                    <a:pt x="1090" y="1081"/>
                  </a:lnTo>
                  <a:lnTo>
                    <a:pt x="1092" y="1110"/>
                  </a:lnTo>
                  <a:lnTo>
                    <a:pt x="1097" y="1121"/>
                  </a:lnTo>
                  <a:lnTo>
                    <a:pt x="1097" y="1152"/>
                  </a:lnTo>
                  <a:lnTo>
                    <a:pt x="1106" y="1159"/>
                  </a:lnTo>
                  <a:lnTo>
                    <a:pt x="1121" y="1164"/>
                  </a:lnTo>
                  <a:lnTo>
                    <a:pt x="1135" y="1183"/>
                  </a:lnTo>
                  <a:lnTo>
                    <a:pt x="1144" y="1183"/>
                  </a:lnTo>
                  <a:lnTo>
                    <a:pt x="1149" y="1190"/>
                  </a:lnTo>
                  <a:lnTo>
                    <a:pt x="1173" y="1197"/>
                  </a:lnTo>
                  <a:lnTo>
                    <a:pt x="1177" y="1202"/>
                  </a:lnTo>
                  <a:lnTo>
                    <a:pt x="1187" y="1233"/>
                  </a:lnTo>
                  <a:lnTo>
                    <a:pt x="1189" y="1244"/>
                  </a:lnTo>
                  <a:lnTo>
                    <a:pt x="1184" y="1254"/>
                  </a:lnTo>
                  <a:lnTo>
                    <a:pt x="1189" y="1273"/>
                  </a:lnTo>
                  <a:lnTo>
                    <a:pt x="1208" y="1280"/>
                  </a:lnTo>
                  <a:lnTo>
                    <a:pt x="1208" y="1280"/>
                  </a:lnTo>
                  <a:lnTo>
                    <a:pt x="1173" y="1308"/>
                  </a:lnTo>
                  <a:lnTo>
                    <a:pt x="1154" y="1315"/>
                  </a:lnTo>
                  <a:lnTo>
                    <a:pt x="1144" y="1327"/>
                  </a:lnTo>
                  <a:lnTo>
                    <a:pt x="1144" y="1327"/>
                  </a:lnTo>
                  <a:lnTo>
                    <a:pt x="875" y="1311"/>
                  </a:lnTo>
                  <a:lnTo>
                    <a:pt x="877" y="1299"/>
                  </a:lnTo>
                  <a:lnTo>
                    <a:pt x="872" y="1292"/>
                  </a:lnTo>
                  <a:lnTo>
                    <a:pt x="872" y="1282"/>
                  </a:lnTo>
                  <a:lnTo>
                    <a:pt x="839" y="1256"/>
                  </a:lnTo>
                  <a:lnTo>
                    <a:pt x="806" y="1216"/>
                  </a:lnTo>
                  <a:lnTo>
                    <a:pt x="808" y="1204"/>
                  </a:lnTo>
                  <a:lnTo>
                    <a:pt x="823" y="1197"/>
                  </a:lnTo>
                  <a:lnTo>
                    <a:pt x="825" y="1192"/>
                  </a:lnTo>
                  <a:lnTo>
                    <a:pt x="813" y="1183"/>
                  </a:lnTo>
                  <a:lnTo>
                    <a:pt x="808" y="1183"/>
                  </a:lnTo>
                  <a:lnTo>
                    <a:pt x="797" y="1192"/>
                  </a:lnTo>
                  <a:lnTo>
                    <a:pt x="761" y="1202"/>
                  </a:lnTo>
                  <a:lnTo>
                    <a:pt x="733" y="1221"/>
                  </a:lnTo>
                  <a:lnTo>
                    <a:pt x="707" y="1223"/>
                  </a:lnTo>
                  <a:lnTo>
                    <a:pt x="695" y="1230"/>
                  </a:lnTo>
                  <a:lnTo>
                    <a:pt x="676" y="1223"/>
                  </a:lnTo>
                  <a:lnTo>
                    <a:pt x="655" y="1183"/>
                  </a:lnTo>
                  <a:lnTo>
                    <a:pt x="657" y="1171"/>
                  </a:lnTo>
                  <a:lnTo>
                    <a:pt x="655" y="1164"/>
                  </a:lnTo>
                  <a:lnTo>
                    <a:pt x="660" y="1157"/>
                  </a:lnTo>
                  <a:lnTo>
                    <a:pt x="669" y="1133"/>
                  </a:lnTo>
                  <a:lnTo>
                    <a:pt x="678" y="1124"/>
                  </a:lnTo>
                  <a:lnTo>
                    <a:pt x="681" y="1112"/>
                  </a:lnTo>
                  <a:lnTo>
                    <a:pt x="671" y="1077"/>
                  </a:lnTo>
                  <a:lnTo>
                    <a:pt x="664" y="1072"/>
                  </a:lnTo>
                  <a:lnTo>
                    <a:pt x="645" y="1067"/>
                  </a:lnTo>
                  <a:lnTo>
                    <a:pt x="636" y="1069"/>
                  </a:lnTo>
                  <a:lnTo>
                    <a:pt x="622" y="1065"/>
                  </a:lnTo>
                  <a:lnTo>
                    <a:pt x="598" y="1072"/>
                  </a:lnTo>
                  <a:lnTo>
                    <a:pt x="591" y="1067"/>
                  </a:lnTo>
                  <a:lnTo>
                    <a:pt x="596" y="1060"/>
                  </a:lnTo>
                  <a:lnTo>
                    <a:pt x="584" y="1058"/>
                  </a:lnTo>
                  <a:lnTo>
                    <a:pt x="574" y="1041"/>
                  </a:lnTo>
                  <a:lnTo>
                    <a:pt x="560" y="1034"/>
                  </a:lnTo>
                  <a:lnTo>
                    <a:pt x="548" y="1036"/>
                  </a:lnTo>
                  <a:lnTo>
                    <a:pt x="530" y="1022"/>
                  </a:lnTo>
                  <a:lnTo>
                    <a:pt x="525" y="1013"/>
                  </a:lnTo>
                  <a:lnTo>
                    <a:pt x="518" y="987"/>
                  </a:lnTo>
                  <a:lnTo>
                    <a:pt x="525" y="975"/>
                  </a:lnTo>
                  <a:lnTo>
                    <a:pt x="515" y="972"/>
                  </a:lnTo>
                  <a:lnTo>
                    <a:pt x="503" y="961"/>
                  </a:lnTo>
                  <a:lnTo>
                    <a:pt x="496" y="968"/>
                  </a:lnTo>
                  <a:lnTo>
                    <a:pt x="496" y="975"/>
                  </a:lnTo>
                  <a:lnTo>
                    <a:pt x="501" y="982"/>
                  </a:lnTo>
                  <a:lnTo>
                    <a:pt x="499" y="991"/>
                  </a:lnTo>
                  <a:lnTo>
                    <a:pt x="487" y="1013"/>
                  </a:lnTo>
                  <a:lnTo>
                    <a:pt x="487" y="1013"/>
                  </a:lnTo>
                  <a:lnTo>
                    <a:pt x="470" y="991"/>
                  </a:lnTo>
                  <a:lnTo>
                    <a:pt x="447" y="984"/>
                  </a:lnTo>
                  <a:lnTo>
                    <a:pt x="433" y="991"/>
                  </a:lnTo>
                  <a:lnTo>
                    <a:pt x="423" y="1001"/>
                  </a:lnTo>
                  <a:lnTo>
                    <a:pt x="409" y="1001"/>
                  </a:lnTo>
                  <a:lnTo>
                    <a:pt x="392" y="970"/>
                  </a:lnTo>
                  <a:lnTo>
                    <a:pt x="395" y="963"/>
                  </a:lnTo>
                  <a:lnTo>
                    <a:pt x="357" y="953"/>
                  </a:lnTo>
                  <a:lnTo>
                    <a:pt x="350" y="946"/>
                  </a:lnTo>
                  <a:lnTo>
                    <a:pt x="347" y="935"/>
                  </a:lnTo>
                  <a:lnTo>
                    <a:pt x="347" y="906"/>
                  </a:lnTo>
                  <a:lnTo>
                    <a:pt x="364" y="885"/>
                  </a:lnTo>
                  <a:lnTo>
                    <a:pt x="364" y="878"/>
                  </a:lnTo>
                  <a:lnTo>
                    <a:pt x="359" y="821"/>
                  </a:lnTo>
                  <a:lnTo>
                    <a:pt x="362" y="812"/>
                  </a:lnTo>
                  <a:lnTo>
                    <a:pt x="407" y="814"/>
                  </a:lnTo>
                  <a:lnTo>
                    <a:pt x="411" y="814"/>
                  </a:lnTo>
                  <a:lnTo>
                    <a:pt x="414" y="807"/>
                  </a:lnTo>
                  <a:lnTo>
                    <a:pt x="414" y="795"/>
                  </a:lnTo>
                  <a:lnTo>
                    <a:pt x="409" y="788"/>
                  </a:lnTo>
                  <a:lnTo>
                    <a:pt x="381" y="776"/>
                  </a:lnTo>
                  <a:lnTo>
                    <a:pt x="345" y="769"/>
                  </a:lnTo>
                  <a:lnTo>
                    <a:pt x="333" y="760"/>
                  </a:lnTo>
                  <a:lnTo>
                    <a:pt x="329" y="755"/>
                  </a:lnTo>
                  <a:lnTo>
                    <a:pt x="336" y="743"/>
                  </a:lnTo>
                  <a:lnTo>
                    <a:pt x="321" y="715"/>
                  </a:lnTo>
                  <a:lnTo>
                    <a:pt x="324" y="707"/>
                  </a:lnTo>
                  <a:lnTo>
                    <a:pt x="329" y="705"/>
                  </a:lnTo>
                  <a:lnTo>
                    <a:pt x="338" y="681"/>
                  </a:lnTo>
                  <a:lnTo>
                    <a:pt x="345" y="672"/>
                  </a:lnTo>
                  <a:lnTo>
                    <a:pt x="347" y="663"/>
                  </a:lnTo>
                  <a:lnTo>
                    <a:pt x="345" y="653"/>
                  </a:lnTo>
                  <a:lnTo>
                    <a:pt x="347" y="646"/>
                  </a:lnTo>
                  <a:lnTo>
                    <a:pt x="362" y="606"/>
                  </a:lnTo>
                  <a:lnTo>
                    <a:pt x="383" y="577"/>
                  </a:lnTo>
                  <a:lnTo>
                    <a:pt x="383" y="573"/>
                  </a:lnTo>
                  <a:lnTo>
                    <a:pt x="317" y="549"/>
                  </a:lnTo>
                  <a:lnTo>
                    <a:pt x="307" y="556"/>
                  </a:lnTo>
                  <a:lnTo>
                    <a:pt x="295" y="575"/>
                  </a:lnTo>
                  <a:lnTo>
                    <a:pt x="281" y="587"/>
                  </a:lnTo>
                  <a:lnTo>
                    <a:pt x="277" y="587"/>
                  </a:lnTo>
                  <a:lnTo>
                    <a:pt x="267" y="568"/>
                  </a:lnTo>
                  <a:lnTo>
                    <a:pt x="248" y="570"/>
                  </a:lnTo>
                  <a:lnTo>
                    <a:pt x="241" y="566"/>
                  </a:lnTo>
                  <a:lnTo>
                    <a:pt x="236" y="544"/>
                  </a:lnTo>
                  <a:lnTo>
                    <a:pt x="236" y="506"/>
                  </a:lnTo>
                  <a:lnTo>
                    <a:pt x="248" y="499"/>
                  </a:lnTo>
                  <a:lnTo>
                    <a:pt x="262" y="506"/>
                  </a:lnTo>
                  <a:lnTo>
                    <a:pt x="277" y="483"/>
                  </a:lnTo>
                  <a:lnTo>
                    <a:pt x="272" y="473"/>
                  </a:lnTo>
                  <a:lnTo>
                    <a:pt x="251" y="461"/>
                  </a:lnTo>
                  <a:lnTo>
                    <a:pt x="243" y="454"/>
                  </a:lnTo>
                  <a:lnTo>
                    <a:pt x="243" y="445"/>
                  </a:lnTo>
                  <a:lnTo>
                    <a:pt x="246" y="438"/>
                  </a:lnTo>
                  <a:lnTo>
                    <a:pt x="239" y="431"/>
                  </a:lnTo>
                  <a:lnTo>
                    <a:pt x="229" y="433"/>
                  </a:lnTo>
                  <a:lnTo>
                    <a:pt x="229" y="431"/>
                  </a:lnTo>
                  <a:lnTo>
                    <a:pt x="241" y="424"/>
                  </a:lnTo>
                  <a:lnTo>
                    <a:pt x="241" y="407"/>
                  </a:lnTo>
                  <a:lnTo>
                    <a:pt x="222" y="409"/>
                  </a:lnTo>
                  <a:lnTo>
                    <a:pt x="210" y="407"/>
                  </a:lnTo>
                  <a:lnTo>
                    <a:pt x="208" y="417"/>
                  </a:lnTo>
                  <a:lnTo>
                    <a:pt x="199" y="424"/>
                  </a:lnTo>
                  <a:lnTo>
                    <a:pt x="199" y="433"/>
                  </a:lnTo>
                  <a:lnTo>
                    <a:pt x="189" y="440"/>
                  </a:lnTo>
                  <a:lnTo>
                    <a:pt x="182" y="464"/>
                  </a:lnTo>
                  <a:lnTo>
                    <a:pt x="182" y="464"/>
                  </a:lnTo>
                  <a:lnTo>
                    <a:pt x="168" y="454"/>
                  </a:lnTo>
                  <a:lnTo>
                    <a:pt x="161" y="459"/>
                  </a:lnTo>
                  <a:lnTo>
                    <a:pt x="139" y="480"/>
                  </a:lnTo>
                  <a:lnTo>
                    <a:pt x="125" y="488"/>
                  </a:lnTo>
                  <a:lnTo>
                    <a:pt x="109" y="509"/>
                  </a:lnTo>
                  <a:lnTo>
                    <a:pt x="85" y="518"/>
                  </a:lnTo>
                  <a:lnTo>
                    <a:pt x="71" y="535"/>
                  </a:lnTo>
                  <a:lnTo>
                    <a:pt x="66" y="535"/>
                  </a:lnTo>
                  <a:lnTo>
                    <a:pt x="59" y="525"/>
                  </a:lnTo>
                  <a:lnTo>
                    <a:pt x="47" y="502"/>
                  </a:lnTo>
                  <a:lnTo>
                    <a:pt x="50" y="480"/>
                  </a:lnTo>
                  <a:lnTo>
                    <a:pt x="54" y="469"/>
                  </a:lnTo>
                  <a:lnTo>
                    <a:pt x="59" y="435"/>
                  </a:lnTo>
                  <a:lnTo>
                    <a:pt x="64" y="428"/>
                  </a:lnTo>
                  <a:lnTo>
                    <a:pt x="68" y="421"/>
                  </a:lnTo>
                  <a:lnTo>
                    <a:pt x="90" y="400"/>
                  </a:lnTo>
                  <a:lnTo>
                    <a:pt x="94" y="400"/>
                  </a:lnTo>
                  <a:lnTo>
                    <a:pt x="106" y="414"/>
                  </a:lnTo>
                  <a:lnTo>
                    <a:pt x="120" y="412"/>
                  </a:lnTo>
                  <a:lnTo>
                    <a:pt x="123" y="407"/>
                  </a:lnTo>
                  <a:lnTo>
                    <a:pt x="118" y="395"/>
                  </a:lnTo>
                  <a:lnTo>
                    <a:pt x="123" y="374"/>
                  </a:lnTo>
                  <a:lnTo>
                    <a:pt x="142" y="353"/>
                  </a:lnTo>
                  <a:lnTo>
                    <a:pt x="118" y="320"/>
                  </a:lnTo>
                  <a:lnTo>
                    <a:pt x="99" y="312"/>
                  </a:lnTo>
                  <a:lnTo>
                    <a:pt x="90" y="322"/>
                  </a:lnTo>
                  <a:lnTo>
                    <a:pt x="78" y="322"/>
                  </a:lnTo>
                  <a:lnTo>
                    <a:pt x="66" y="315"/>
                  </a:lnTo>
                  <a:lnTo>
                    <a:pt x="50" y="298"/>
                  </a:lnTo>
                  <a:lnTo>
                    <a:pt x="52" y="275"/>
                  </a:lnTo>
                  <a:lnTo>
                    <a:pt x="50" y="268"/>
                  </a:lnTo>
                  <a:lnTo>
                    <a:pt x="40" y="265"/>
                  </a:lnTo>
                  <a:lnTo>
                    <a:pt x="40" y="265"/>
                  </a:lnTo>
                  <a:lnTo>
                    <a:pt x="40" y="234"/>
                  </a:lnTo>
                  <a:lnTo>
                    <a:pt x="26" y="232"/>
                  </a:lnTo>
                  <a:lnTo>
                    <a:pt x="19" y="199"/>
                  </a:lnTo>
                  <a:lnTo>
                    <a:pt x="21" y="192"/>
                  </a:lnTo>
                  <a:lnTo>
                    <a:pt x="33" y="192"/>
                  </a:lnTo>
                  <a:lnTo>
                    <a:pt x="31" y="185"/>
                  </a:lnTo>
                  <a:lnTo>
                    <a:pt x="42" y="185"/>
                  </a:lnTo>
                  <a:lnTo>
                    <a:pt x="45" y="178"/>
                  </a:lnTo>
                  <a:lnTo>
                    <a:pt x="61" y="171"/>
                  </a:lnTo>
                  <a:lnTo>
                    <a:pt x="50" y="161"/>
                  </a:lnTo>
                  <a:lnTo>
                    <a:pt x="50" y="156"/>
                  </a:lnTo>
                  <a:lnTo>
                    <a:pt x="45" y="156"/>
                  </a:lnTo>
                  <a:lnTo>
                    <a:pt x="40" y="149"/>
                  </a:lnTo>
                  <a:lnTo>
                    <a:pt x="40" y="137"/>
                  </a:lnTo>
                  <a:lnTo>
                    <a:pt x="38" y="135"/>
                  </a:lnTo>
                  <a:lnTo>
                    <a:pt x="42" y="130"/>
                  </a:lnTo>
                  <a:lnTo>
                    <a:pt x="31" y="130"/>
                  </a:lnTo>
                  <a:lnTo>
                    <a:pt x="28" y="128"/>
                  </a:lnTo>
                  <a:lnTo>
                    <a:pt x="31" y="123"/>
                  </a:lnTo>
                  <a:lnTo>
                    <a:pt x="52" y="126"/>
                  </a:lnTo>
                  <a:lnTo>
                    <a:pt x="54" y="123"/>
                  </a:lnTo>
                  <a:lnTo>
                    <a:pt x="57" y="116"/>
                  </a:lnTo>
                  <a:lnTo>
                    <a:pt x="54" y="92"/>
                  </a:lnTo>
                  <a:lnTo>
                    <a:pt x="64" y="85"/>
                  </a:lnTo>
                  <a:lnTo>
                    <a:pt x="87" y="85"/>
                  </a:lnTo>
                  <a:lnTo>
                    <a:pt x="78" y="52"/>
                  </a:lnTo>
                  <a:lnTo>
                    <a:pt x="71" y="45"/>
                  </a:lnTo>
                  <a:lnTo>
                    <a:pt x="28" y="31"/>
                  </a:lnTo>
                  <a:lnTo>
                    <a:pt x="7" y="31"/>
                  </a:lnTo>
                  <a:lnTo>
                    <a:pt x="2" y="29"/>
                  </a:lnTo>
                  <a:lnTo>
                    <a:pt x="0" y="2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49" name="Freeform 148"/>
            <p:cNvSpPr>
              <a:spLocks/>
            </p:cNvSpPr>
            <p:nvPr/>
          </p:nvSpPr>
          <p:spPr bwMode="auto">
            <a:xfrm>
              <a:off x="6713" y="2754"/>
              <a:ext cx="683" cy="496"/>
            </a:xfrm>
            <a:custGeom>
              <a:avLst/>
              <a:gdLst>
                <a:gd name="T0" fmla="*/ 683 w 683"/>
                <a:gd name="T1" fmla="*/ 85 h 496"/>
                <a:gd name="T2" fmla="*/ 673 w 683"/>
                <a:gd name="T3" fmla="*/ 101 h 496"/>
                <a:gd name="T4" fmla="*/ 681 w 683"/>
                <a:gd name="T5" fmla="*/ 161 h 496"/>
                <a:gd name="T6" fmla="*/ 669 w 683"/>
                <a:gd name="T7" fmla="*/ 189 h 496"/>
                <a:gd name="T8" fmla="*/ 657 w 683"/>
                <a:gd name="T9" fmla="*/ 222 h 496"/>
                <a:gd name="T10" fmla="*/ 645 w 683"/>
                <a:gd name="T11" fmla="*/ 248 h 496"/>
                <a:gd name="T12" fmla="*/ 600 w 683"/>
                <a:gd name="T13" fmla="*/ 281 h 496"/>
                <a:gd name="T14" fmla="*/ 555 w 683"/>
                <a:gd name="T15" fmla="*/ 298 h 496"/>
                <a:gd name="T16" fmla="*/ 532 w 683"/>
                <a:gd name="T17" fmla="*/ 293 h 496"/>
                <a:gd name="T18" fmla="*/ 506 w 683"/>
                <a:gd name="T19" fmla="*/ 324 h 496"/>
                <a:gd name="T20" fmla="*/ 506 w 683"/>
                <a:gd name="T21" fmla="*/ 345 h 496"/>
                <a:gd name="T22" fmla="*/ 487 w 683"/>
                <a:gd name="T23" fmla="*/ 329 h 496"/>
                <a:gd name="T24" fmla="*/ 475 w 683"/>
                <a:gd name="T25" fmla="*/ 357 h 496"/>
                <a:gd name="T26" fmla="*/ 418 w 683"/>
                <a:gd name="T27" fmla="*/ 378 h 496"/>
                <a:gd name="T28" fmla="*/ 383 w 683"/>
                <a:gd name="T29" fmla="*/ 404 h 496"/>
                <a:gd name="T30" fmla="*/ 383 w 683"/>
                <a:gd name="T31" fmla="*/ 414 h 496"/>
                <a:gd name="T32" fmla="*/ 354 w 683"/>
                <a:gd name="T33" fmla="*/ 421 h 496"/>
                <a:gd name="T34" fmla="*/ 321 w 683"/>
                <a:gd name="T35" fmla="*/ 426 h 496"/>
                <a:gd name="T36" fmla="*/ 283 w 683"/>
                <a:gd name="T37" fmla="*/ 449 h 496"/>
                <a:gd name="T38" fmla="*/ 246 w 683"/>
                <a:gd name="T39" fmla="*/ 456 h 496"/>
                <a:gd name="T40" fmla="*/ 243 w 683"/>
                <a:gd name="T41" fmla="*/ 478 h 496"/>
                <a:gd name="T42" fmla="*/ 236 w 683"/>
                <a:gd name="T43" fmla="*/ 496 h 496"/>
                <a:gd name="T44" fmla="*/ 224 w 683"/>
                <a:gd name="T45" fmla="*/ 459 h 496"/>
                <a:gd name="T46" fmla="*/ 182 w 683"/>
                <a:gd name="T47" fmla="*/ 402 h 496"/>
                <a:gd name="T48" fmla="*/ 127 w 683"/>
                <a:gd name="T49" fmla="*/ 340 h 496"/>
                <a:gd name="T50" fmla="*/ 104 w 683"/>
                <a:gd name="T51" fmla="*/ 319 h 496"/>
                <a:gd name="T52" fmla="*/ 97 w 683"/>
                <a:gd name="T53" fmla="*/ 293 h 496"/>
                <a:gd name="T54" fmla="*/ 85 w 683"/>
                <a:gd name="T55" fmla="*/ 298 h 496"/>
                <a:gd name="T56" fmla="*/ 75 w 683"/>
                <a:gd name="T57" fmla="*/ 310 h 496"/>
                <a:gd name="T58" fmla="*/ 56 w 683"/>
                <a:gd name="T59" fmla="*/ 303 h 496"/>
                <a:gd name="T60" fmla="*/ 42 w 683"/>
                <a:gd name="T61" fmla="*/ 281 h 496"/>
                <a:gd name="T62" fmla="*/ 7 w 683"/>
                <a:gd name="T63" fmla="*/ 208 h 496"/>
                <a:gd name="T64" fmla="*/ 7 w 683"/>
                <a:gd name="T65" fmla="*/ 194 h 496"/>
                <a:gd name="T66" fmla="*/ 19 w 683"/>
                <a:gd name="T67" fmla="*/ 172 h 496"/>
                <a:gd name="T68" fmla="*/ 14 w 683"/>
                <a:gd name="T69" fmla="*/ 170 h 496"/>
                <a:gd name="T70" fmla="*/ 0 w 683"/>
                <a:gd name="T71" fmla="*/ 208 h 496"/>
                <a:gd name="T72" fmla="*/ 11 w 683"/>
                <a:gd name="T73" fmla="*/ 165 h 496"/>
                <a:gd name="T74" fmla="*/ 73 w 683"/>
                <a:gd name="T75" fmla="*/ 118 h 496"/>
                <a:gd name="T76" fmla="*/ 118 w 683"/>
                <a:gd name="T77" fmla="*/ 101 h 496"/>
                <a:gd name="T78" fmla="*/ 127 w 683"/>
                <a:gd name="T79" fmla="*/ 97 h 496"/>
                <a:gd name="T80" fmla="*/ 165 w 683"/>
                <a:gd name="T81" fmla="*/ 87 h 496"/>
                <a:gd name="T82" fmla="*/ 170 w 683"/>
                <a:gd name="T83" fmla="*/ 92 h 496"/>
                <a:gd name="T84" fmla="*/ 177 w 683"/>
                <a:gd name="T85" fmla="*/ 85 h 496"/>
                <a:gd name="T86" fmla="*/ 371 w 683"/>
                <a:gd name="T87" fmla="*/ 57 h 496"/>
                <a:gd name="T88" fmla="*/ 423 w 683"/>
                <a:gd name="T89" fmla="*/ 26 h 496"/>
                <a:gd name="T90" fmla="*/ 506 w 683"/>
                <a:gd name="T91" fmla="*/ 16 h 496"/>
                <a:gd name="T92" fmla="*/ 541 w 683"/>
                <a:gd name="T93" fmla="*/ 0 h 496"/>
                <a:gd name="T94" fmla="*/ 558 w 683"/>
                <a:gd name="T95" fmla="*/ 9 h 496"/>
                <a:gd name="T96" fmla="*/ 610 w 683"/>
                <a:gd name="T97" fmla="*/ 16 h 496"/>
                <a:gd name="T98" fmla="*/ 624 w 683"/>
                <a:gd name="T99" fmla="*/ 30 h 496"/>
                <a:gd name="T100" fmla="*/ 662 w 683"/>
                <a:gd name="T101" fmla="*/ 35 h 496"/>
                <a:gd name="T102" fmla="*/ 629 w 683"/>
                <a:gd name="T103" fmla="*/ 23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83" h="496">
                  <a:moveTo>
                    <a:pt x="678" y="35"/>
                  </a:moveTo>
                  <a:lnTo>
                    <a:pt x="683" y="85"/>
                  </a:lnTo>
                  <a:lnTo>
                    <a:pt x="681" y="92"/>
                  </a:lnTo>
                  <a:lnTo>
                    <a:pt x="673" y="101"/>
                  </a:lnTo>
                  <a:lnTo>
                    <a:pt x="669" y="130"/>
                  </a:lnTo>
                  <a:lnTo>
                    <a:pt x="681" y="161"/>
                  </a:lnTo>
                  <a:lnTo>
                    <a:pt x="681" y="170"/>
                  </a:lnTo>
                  <a:lnTo>
                    <a:pt x="669" y="189"/>
                  </a:lnTo>
                  <a:lnTo>
                    <a:pt x="664" y="213"/>
                  </a:lnTo>
                  <a:lnTo>
                    <a:pt x="657" y="222"/>
                  </a:lnTo>
                  <a:lnTo>
                    <a:pt x="655" y="239"/>
                  </a:lnTo>
                  <a:lnTo>
                    <a:pt x="645" y="248"/>
                  </a:lnTo>
                  <a:lnTo>
                    <a:pt x="629" y="255"/>
                  </a:lnTo>
                  <a:lnTo>
                    <a:pt x="600" y="281"/>
                  </a:lnTo>
                  <a:lnTo>
                    <a:pt x="569" y="300"/>
                  </a:lnTo>
                  <a:lnTo>
                    <a:pt x="555" y="298"/>
                  </a:lnTo>
                  <a:lnTo>
                    <a:pt x="541" y="303"/>
                  </a:lnTo>
                  <a:lnTo>
                    <a:pt x="532" y="293"/>
                  </a:lnTo>
                  <a:lnTo>
                    <a:pt x="520" y="298"/>
                  </a:lnTo>
                  <a:lnTo>
                    <a:pt x="506" y="324"/>
                  </a:lnTo>
                  <a:lnTo>
                    <a:pt x="508" y="345"/>
                  </a:lnTo>
                  <a:lnTo>
                    <a:pt x="506" y="345"/>
                  </a:lnTo>
                  <a:lnTo>
                    <a:pt x="496" y="329"/>
                  </a:lnTo>
                  <a:lnTo>
                    <a:pt x="487" y="329"/>
                  </a:lnTo>
                  <a:lnTo>
                    <a:pt x="482" y="333"/>
                  </a:lnTo>
                  <a:lnTo>
                    <a:pt x="475" y="357"/>
                  </a:lnTo>
                  <a:lnTo>
                    <a:pt x="470" y="362"/>
                  </a:lnTo>
                  <a:lnTo>
                    <a:pt x="418" y="378"/>
                  </a:lnTo>
                  <a:lnTo>
                    <a:pt x="402" y="390"/>
                  </a:lnTo>
                  <a:lnTo>
                    <a:pt x="383" y="404"/>
                  </a:lnTo>
                  <a:lnTo>
                    <a:pt x="385" y="411"/>
                  </a:lnTo>
                  <a:lnTo>
                    <a:pt x="383" y="414"/>
                  </a:lnTo>
                  <a:lnTo>
                    <a:pt x="373" y="404"/>
                  </a:lnTo>
                  <a:lnTo>
                    <a:pt x="354" y="421"/>
                  </a:lnTo>
                  <a:lnTo>
                    <a:pt x="342" y="426"/>
                  </a:lnTo>
                  <a:lnTo>
                    <a:pt x="321" y="426"/>
                  </a:lnTo>
                  <a:lnTo>
                    <a:pt x="298" y="435"/>
                  </a:lnTo>
                  <a:lnTo>
                    <a:pt x="283" y="449"/>
                  </a:lnTo>
                  <a:lnTo>
                    <a:pt x="250" y="452"/>
                  </a:lnTo>
                  <a:lnTo>
                    <a:pt x="246" y="456"/>
                  </a:lnTo>
                  <a:lnTo>
                    <a:pt x="248" y="463"/>
                  </a:lnTo>
                  <a:lnTo>
                    <a:pt x="243" y="478"/>
                  </a:lnTo>
                  <a:lnTo>
                    <a:pt x="236" y="496"/>
                  </a:lnTo>
                  <a:lnTo>
                    <a:pt x="236" y="496"/>
                  </a:lnTo>
                  <a:lnTo>
                    <a:pt x="231" y="492"/>
                  </a:lnTo>
                  <a:lnTo>
                    <a:pt x="224" y="459"/>
                  </a:lnTo>
                  <a:lnTo>
                    <a:pt x="193" y="426"/>
                  </a:lnTo>
                  <a:lnTo>
                    <a:pt x="182" y="402"/>
                  </a:lnTo>
                  <a:lnTo>
                    <a:pt x="146" y="383"/>
                  </a:lnTo>
                  <a:lnTo>
                    <a:pt x="127" y="340"/>
                  </a:lnTo>
                  <a:lnTo>
                    <a:pt x="111" y="329"/>
                  </a:lnTo>
                  <a:lnTo>
                    <a:pt x="104" y="319"/>
                  </a:lnTo>
                  <a:lnTo>
                    <a:pt x="106" y="310"/>
                  </a:lnTo>
                  <a:lnTo>
                    <a:pt x="97" y="293"/>
                  </a:lnTo>
                  <a:lnTo>
                    <a:pt x="92" y="291"/>
                  </a:lnTo>
                  <a:lnTo>
                    <a:pt x="85" y="298"/>
                  </a:lnTo>
                  <a:lnTo>
                    <a:pt x="80" y="307"/>
                  </a:lnTo>
                  <a:lnTo>
                    <a:pt x="75" y="310"/>
                  </a:lnTo>
                  <a:lnTo>
                    <a:pt x="68" y="300"/>
                  </a:lnTo>
                  <a:lnTo>
                    <a:pt x="56" y="303"/>
                  </a:lnTo>
                  <a:lnTo>
                    <a:pt x="52" y="300"/>
                  </a:lnTo>
                  <a:lnTo>
                    <a:pt x="42" y="281"/>
                  </a:lnTo>
                  <a:lnTo>
                    <a:pt x="4" y="277"/>
                  </a:lnTo>
                  <a:lnTo>
                    <a:pt x="7" y="208"/>
                  </a:lnTo>
                  <a:lnTo>
                    <a:pt x="7" y="208"/>
                  </a:lnTo>
                  <a:lnTo>
                    <a:pt x="7" y="194"/>
                  </a:lnTo>
                  <a:lnTo>
                    <a:pt x="11" y="189"/>
                  </a:lnTo>
                  <a:lnTo>
                    <a:pt x="19" y="172"/>
                  </a:lnTo>
                  <a:lnTo>
                    <a:pt x="19" y="168"/>
                  </a:lnTo>
                  <a:lnTo>
                    <a:pt x="14" y="170"/>
                  </a:lnTo>
                  <a:lnTo>
                    <a:pt x="4" y="203"/>
                  </a:lnTo>
                  <a:lnTo>
                    <a:pt x="0" y="208"/>
                  </a:lnTo>
                  <a:lnTo>
                    <a:pt x="2" y="194"/>
                  </a:lnTo>
                  <a:lnTo>
                    <a:pt x="11" y="165"/>
                  </a:lnTo>
                  <a:lnTo>
                    <a:pt x="21" y="151"/>
                  </a:lnTo>
                  <a:lnTo>
                    <a:pt x="73" y="118"/>
                  </a:lnTo>
                  <a:lnTo>
                    <a:pt x="97" y="113"/>
                  </a:lnTo>
                  <a:lnTo>
                    <a:pt x="118" y="101"/>
                  </a:lnTo>
                  <a:lnTo>
                    <a:pt x="125" y="101"/>
                  </a:lnTo>
                  <a:lnTo>
                    <a:pt x="127" y="97"/>
                  </a:lnTo>
                  <a:lnTo>
                    <a:pt x="137" y="94"/>
                  </a:lnTo>
                  <a:lnTo>
                    <a:pt x="165" y="87"/>
                  </a:lnTo>
                  <a:lnTo>
                    <a:pt x="165" y="92"/>
                  </a:lnTo>
                  <a:lnTo>
                    <a:pt x="170" y="92"/>
                  </a:lnTo>
                  <a:lnTo>
                    <a:pt x="170" y="87"/>
                  </a:lnTo>
                  <a:lnTo>
                    <a:pt x="177" y="85"/>
                  </a:lnTo>
                  <a:lnTo>
                    <a:pt x="215" y="78"/>
                  </a:lnTo>
                  <a:lnTo>
                    <a:pt x="371" y="57"/>
                  </a:lnTo>
                  <a:lnTo>
                    <a:pt x="418" y="40"/>
                  </a:lnTo>
                  <a:lnTo>
                    <a:pt x="423" y="26"/>
                  </a:lnTo>
                  <a:lnTo>
                    <a:pt x="475" y="14"/>
                  </a:lnTo>
                  <a:lnTo>
                    <a:pt x="506" y="16"/>
                  </a:lnTo>
                  <a:lnTo>
                    <a:pt x="520" y="14"/>
                  </a:lnTo>
                  <a:lnTo>
                    <a:pt x="541" y="0"/>
                  </a:lnTo>
                  <a:lnTo>
                    <a:pt x="560" y="4"/>
                  </a:lnTo>
                  <a:lnTo>
                    <a:pt x="558" y="9"/>
                  </a:lnTo>
                  <a:lnTo>
                    <a:pt x="574" y="14"/>
                  </a:lnTo>
                  <a:lnTo>
                    <a:pt x="610" y="16"/>
                  </a:lnTo>
                  <a:lnTo>
                    <a:pt x="614" y="23"/>
                  </a:lnTo>
                  <a:lnTo>
                    <a:pt x="624" y="30"/>
                  </a:lnTo>
                  <a:lnTo>
                    <a:pt x="643" y="30"/>
                  </a:lnTo>
                  <a:lnTo>
                    <a:pt x="662" y="35"/>
                  </a:lnTo>
                  <a:lnTo>
                    <a:pt x="666" y="33"/>
                  </a:lnTo>
                  <a:lnTo>
                    <a:pt x="629" y="23"/>
                  </a:lnTo>
                  <a:lnTo>
                    <a:pt x="678" y="35"/>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sp>
          <p:nvSpPr>
            <p:cNvPr id="150" name="Freeform 149"/>
            <p:cNvSpPr>
              <a:spLocks/>
            </p:cNvSpPr>
            <p:nvPr/>
          </p:nvSpPr>
          <p:spPr bwMode="auto">
            <a:xfrm>
              <a:off x="3410" y="1850"/>
              <a:ext cx="834" cy="1062"/>
            </a:xfrm>
            <a:custGeom>
              <a:avLst/>
              <a:gdLst>
                <a:gd name="T0" fmla="*/ 439 w 834"/>
                <a:gd name="T1" fmla="*/ 0 h 1062"/>
                <a:gd name="T2" fmla="*/ 593 w 834"/>
                <a:gd name="T3" fmla="*/ 47 h 1062"/>
                <a:gd name="T4" fmla="*/ 645 w 834"/>
                <a:gd name="T5" fmla="*/ 109 h 1062"/>
                <a:gd name="T6" fmla="*/ 730 w 834"/>
                <a:gd name="T7" fmla="*/ 99 h 1062"/>
                <a:gd name="T8" fmla="*/ 794 w 834"/>
                <a:gd name="T9" fmla="*/ 163 h 1062"/>
                <a:gd name="T10" fmla="*/ 834 w 834"/>
                <a:gd name="T11" fmla="*/ 154 h 1062"/>
                <a:gd name="T12" fmla="*/ 823 w 834"/>
                <a:gd name="T13" fmla="*/ 161 h 1062"/>
                <a:gd name="T14" fmla="*/ 792 w 834"/>
                <a:gd name="T15" fmla="*/ 208 h 1062"/>
                <a:gd name="T16" fmla="*/ 761 w 834"/>
                <a:gd name="T17" fmla="*/ 244 h 1062"/>
                <a:gd name="T18" fmla="*/ 716 w 834"/>
                <a:gd name="T19" fmla="*/ 296 h 1062"/>
                <a:gd name="T20" fmla="*/ 659 w 834"/>
                <a:gd name="T21" fmla="*/ 364 h 1062"/>
                <a:gd name="T22" fmla="*/ 562 w 834"/>
                <a:gd name="T23" fmla="*/ 452 h 1062"/>
                <a:gd name="T24" fmla="*/ 501 w 834"/>
                <a:gd name="T25" fmla="*/ 464 h 1062"/>
                <a:gd name="T26" fmla="*/ 503 w 834"/>
                <a:gd name="T27" fmla="*/ 530 h 1062"/>
                <a:gd name="T28" fmla="*/ 501 w 834"/>
                <a:gd name="T29" fmla="*/ 606 h 1062"/>
                <a:gd name="T30" fmla="*/ 584 w 834"/>
                <a:gd name="T31" fmla="*/ 651 h 1062"/>
                <a:gd name="T32" fmla="*/ 650 w 834"/>
                <a:gd name="T33" fmla="*/ 681 h 1062"/>
                <a:gd name="T34" fmla="*/ 730 w 834"/>
                <a:gd name="T35" fmla="*/ 655 h 1062"/>
                <a:gd name="T36" fmla="*/ 707 w 834"/>
                <a:gd name="T37" fmla="*/ 793 h 1062"/>
                <a:gd name="T38" fmla="*/ 702 w 834"/>
                <a:gd name="T39" fmla="*/ 807 h 1062"/>
                <a:gd name="T40" fmla="*/ 666 w 834"/>
                <a:gd name="T41" fmla="*/ 847 h 1062"/>
                <a:gd name="T42" fmla="*/ 619 w 834"/>
                <a:gd name="T43" fmla="*/ 814 h 1062"/>
                <a:gd name="T44" fmla="*/ 553 w 834"/>
                <a:gd name="T45" fmla="*/ 776 h 1062"/>
                <a:gd name="T46" fmla="*/ 487 w 834"/>
                <a:gd name="T47" fmla="*/ 703 h 1062"/>
                <a:gd name="T48" fmla="*/ 432 w 834"/>
                <a:gd name="T49" fmla="*/ 743 h 1062"/>
                <a:gd name="T50" fmla="*/ 364 w 834"/>
                <a:gd name="T51" fmla="*/ 828 h 1062"/>
                <a:gd name="T52" fmla="*/ 376 w 834"/>
                <a:gd name="T53" fmla="*/ 887 h 1062"/>
                <a:gd name="T54" fmla="*/ 402 w 834"/>
                <a:gd name="T55" fmla="*/ 968 h 1062"/>
                <a:gd name="T56" fmla="*/ 324 w 834"/>
                <a:gd name="T57" fmla="*/ 1017 h 1062"/>
                <a:gd name="T58" fmla="*/ 288 w 834"/>
                <a:gd name="T59" fmla="*/ 1050 h 1062"/>
                <a:gd name="T60" fmla="*/ 255 w 834"/>
                <a:gd name="T61" fmla="*/ 1057 h 1062"/>
                <a:gd name="T62" fmla="*/ 189 w 834"/>
                <a:gd name="T63" fmla="*/ 1048 h 1062"/>
                <a:gd name="T64" fmla="*/ 142 w 834"/>
                <a:gd name="T65" fmla="*/ 1015 h 1062"/>
                <a:gd name="T66" fmla="*/ 191 w 834"/>
                <a:gd name="T67" fmla="*/ 972 h 1062"/>
                <a:gd name="T68" fmla="*/ 163 w 834"/>
                <a:gd name="T69" fmla="*/ 965 h 1062"/>
                <a:gd name="T70" fmla="*/ 191 w 834"/>
                <a:gd name="T71" fmla="*/ 897 h 1062"/>
                <a:gd name="T72" fmla="*/ 265 w 834"/>
                <a:gd name="T73" fmla="*/ 828 h 1062"/>
                <a:gd name="T74" fmla="*/ 300 w 834"/>
                <a:gd name="T75" fmla="*/ 757 h 1062"/>
                <a:gd name="T76" fmla="*/ 279 w 834"/>
                <a:gd name="T77" fmla="*/ 736 h 1062"/>
                <a:gd name="T78" fmla="*/ 234 w 834"/>
                <a:gd name="T79" fmla="*/ 750 h 1062"/>
                <a:gd name="T80" fmla="*/ 205 w 834"/>
                <a:gd name="T81" fmla="*/ 797 h 1062"/>
                <a:gd name="T82" fmla="*/ 161 w 834"/>
                <a:gd name="T83" fmla="*/ 797 h 1062"/>
                <a:gd name="T84" fmla="*/ 194 w 834"/>
                <a:gd name="T85" fmla="*/ 719 h 1062"/>
                <a:gd name="T86" fmla="*/ 127 w 834"/>
                <a:gd name="T87" fmla="*/ 688 h 1062"/>
                <a:gd name="T88" fmla="*/ 108 w 834"/>
                <a:gd name="T89" fmla="*/ 771 h 1062"/>
                <a:gd name="T90" fmla="*/ 127 w 834"/>
                <a:gd name="T91" fmla="*/ 665 h 1062"/>
                <a:gd name="T92" fmla="*/ 97 w 834"/>
                <a:gd name="T93" fmla="*/ 644 h 1062"/>
                <a:gd name="T94" fmla="*/ 92 w 834"/>
                <a:gd name="T95" fmla="*/ 715 h 1062"/>
                <a:gd name="T96" fmla="*/ 73 w 834"/>
                <a:gd name="T97" fmla="*/ 700 h 1062"/>
                <a:gd name="T98" fmla="*/ 23 w 834"/>
                <a:gd name="T99" fmla="*/ 733 h 1062"/>
                <a:gd name="T100" fmla="*/ 2 w 834"/>
                <a:gd name="T101" fmla="*/ 733 h 1062"/>
                <a:gd name="T102" fmla="*/ 21 w 834"/>
                <a:gd name="T103" fmla="*/ 662 h 1062"/>
                <a:gd name="T104" fmla="*/ 47 w 834"/>
                <a:gd name="T105" fmla="*/ 561 h 1062"/>
                <a:gd name="T106" fmla="*/ 78 w 834"/>
                <a:gd name="T107" fmla="*/ 466 h 1062"/>
                <a:gd name="T108" fmla="*/ 118 w 834"/>
                <a:gd name="T109" fmla="*/ 357 h 1062"/>
                <a:gd name="T110" fmla="*/ 118 w 834"/>
                <a:gd name="T111" fmla="*/ 296 h 1062"/>
                <a:gd name="T112" fmla="*/ 158 w 834"/>
                <a:gd name="T113" fmla="*/ 253 h 1062"/>
                <a:gd name="T114" fmla="*/ 222 w 834"/>
                <a:gd name="T115" fmla="*/ 182 h 1062"/>
                <a:gd name="T116" fmla="*/ 312 w 834"/>
                <a:gd name="T117" fmla="*/ 185 h 1062"/>
                <a:gd name="T118" fmla="*/ 369 w 834"/>
                <a:gd name="T119" fmla="*/ 194 h 1062"/>
                <a:gd name="T120" fmla="*/ 423 w 834"/>
                <a:gd name="T121" fmla="*/ 175 h 1062"/>
                <a:gd name="T122" fmla="*/ 418 w 834"/>
                <a:gd name="T123" fmla="*/ 81 h 1062"/>
                <a:gd name="T124" fmla="*/ 385 w 834"/>
                <a:gd name="T125" fmla="*/ 52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4" h="1062">
                  <a:moveTo>
                    <a:pt x="383" y="31"/>
                  </a:moveTo>
                  <a:lnTo>
                    <a:pt x="383" y="17"/>
                  </a:lnTo>
                  <a:lnTo>
                    <a:pt x="387" y="10"/>
                  </a:lnTo>
                  <a:lnTo>
                    <a:pt x="439" y="0"/>
                  </a:lnTo>
                  <a:lnTo>
                    <a:pt x="527" y="7"/>
                  </a:lnTo>
                  <a:lnTo>
                    <a:pt x="553" y="21"/>
                  </a:lnTo>
                  <a:lnTo>
                    <a:pt x="577" y="31"/>
                  </a:lnTo>
                  <a:lnTo>
                    <a:pt x="593" y="47"/>
                  </a:lnTo>
                  <a:lnTo>
                    <a:pt x="614" y="76"/>
                  </a:lnTo>
                  <a:lnTo>
                    <a:pt x="629" y="73"/>
                  </a:lnTo>
                  <a:lnTo>
                    <a:pt x="640" y="76"/>
                  </a:lnTo>
                  <a:lnTo>
                    <a:pt x="645" y="109"/>
                  </a:lnTo>
                  <a:lnTo>
                    <a:pt x="671" y="109"/>
                  </a:lnTo>
                  <a:lnTo>
                    <a:pt x="681" y="102"/>
                  </a:lnTo>
                  <a:lnTo>
                    <a:pt x="702" y="97"/>
                  </a:lnTo>
                  <a:lnTo>
                    <a:pt x="730" y="99"/>
                  </a:lnTo>
                  <a:lnTo>
                    <a:pt x="742" y="107"/>
                  </a:lnTo>
                  <a:lnTo>
                    <a:pt x="761" y="142"/>
                  </a:lnTo>
                  <a:lnTo>
                    <a:pt x="773" y="156"/>
                  </a:lnTo>
                  <a:lnTo>
                    <a:pt x="794" y="163"/>
                  </a:lnTo>
                  <a:lnTo>
                    <a:pt x="806" y="159"/>
                  </a:lnTo>
                  <a:lnTo>
                    <a:pt x="808" y="152"/>
                  </a:lnTo>
                  <a:lnTo>
                    <a:pt x="815" y="149"/>
                  </a:lnTo>
                  <a:lnTo>
                    <a:pt x="834" y="154"/>
                  </a:lnTo>
                  <a:lnTo>
                    <a:pt x="834" y="154"/>
                  </a:lnTo>
                  <a:lnTo>
                    <a:pt x="830" y="159"/>
                  </a:lnTo>
                  <a:lnTo>
                    <a:pt x="830" y="159"/>
                  </a:lnTo>
                  <a:lnTo>
                    <a:pt x="823" y="161"/>
                  </a:lnTo>
                  <a:lnTo>
                    <a:pt x="820" y="178"/>
                  </a:lnTo>
                  <a:lnTo>
                    <a:pt x="808" y="187"/>
                  </a:lnTo>
                  <a:lnTo>
                    <a:pt x="801" y="204"/>
                  </a:lnTo>
                  <a:lnTo>
                    <a:pt x="792" y="208"/>
                  </a:lnTo>
                  <a:lnTo>
                    <a:pt x="778" y="208"/>
                  </a:lnTo>
                  <a:lnTo>
                    <a:pt x="770" y="213"/>
                  </a:lnTo>
                  <a:lnTo>
                    <a:pt x="768" y="227"/>
                  </a:lnTo>
                  <a:lnTo>
                    <a:pt x="761" y="244"/>
                  </a:lnTo>
                  <a:lnTo>
                    <a:pt x="747" y="253"/>
                  </a:lnTo>
                  <a:lnTo>
                    <a:pt x="730" y="258"/>
                  </a:lnTo>
                  <a:lnTo>
                    <a:pt x="723" y="263"/>
                  </a:lnTo>
                  <a:lnTo>
                    <a:pt x="716" y="296"/>
                  </a:lnTo>
                  <a:lnTo>
                    <a:pt x="726" y="308"/>
                  </a:lnTo>
                  <a:lnTo>
                    <a:pt x="714" y="334"/>
                  </a:lnTo>
                  <a:lnTo>
                    <a:pt x="704" y="350"/>
                  </a:lnTo>
                  <a:lnTo>
                    <a:pt x="659" y="364"/>
                  </a:lnTo>
                  <a:lnTo>
                    <a:pt x="626" y="414"/>
                  </a:lnTo>
                  <a:lnTo>
                    <a:pt x="593" y="433"/>
                  </a:lnTo>
                  <a:lnTo>
                    <a:pt x="572" y="440"/>
                  </a:lnTo>
                  <a:lnTo>
                    <a:pt x="562" y="452"/>
                  </a:lnTo>
                  <a:lnTo>
                    <a:pt x="558" y="464"/>
                  </a:lnTo>
                  <a:lnTo>
                    <a:pt x="529" y="471"/>
                  </a:lnTo>
                  <a:lnTo>
                    <a:pt x="508" y="461"/>
                  </a:lnTo>
                  <a:lnTo>
                    <a:pt x="501" y="464"/>
                  </a:lnTo>
                  <a:lnTo>
                    <a:pt x="494" y="478"/>
                  </a:lnTo>
                  <a:lnTo>
                    <a:pt x="499" y="487"/>
                  </a:lnTo>
                  <a:lnTo>
                    <a:pt x="494" y="502"/>
                  </a:lnTo>
                  <a:lnTo>
                    <a:pt x="503" y="530"/>
                  </a:lnTo>
                  <a:lnTo>
                    <a:pt x="492" y="568"/>
                  </a:lnTo>
                  <a:lnTo>
                    <a:pt x="492" y="580"/>
                  </a:lnTo>
                  <a:lnTo>
                    <a:pt x="494" y="596"/>
                  </a:lnTo>
                  <a:lnTo>
                    <a:pt x="501" y="606"/>
                  </a:lnTo>
                  <a:lnTo>
                    <a:pt x="541" y="629"/>
                  </a:lnTo>
                  <a:lnTo>
                    <a:pt x="553" y="641"/>
                  </a:lnTo>
                  <a:lnTo>
                    <a:pt x="574" y="644"/>
                  </a:lnTo>
                  <a:lnTo>
                    <a:pt x="584" y="651"/>
                  </a:lnTo>
                  <a:lnTo>
                    <a:pt x="593" y="670"/>
                  </a:lnTo>
                  <a:lnTo>
                    <a:pt x="607" y="688"/>
                  </a:lnTo>
                  <a:lnTo>
                    <a:pt x="626" y="688"/>
                  </a:lnTo>
                  <a:lnTo>
                    <a:pt x="650" y="681"/>
                  </a:lnTo>
                  <a:lnTo>
                    <a:pt x="690" y="639"/>
                  </a:lnTo>
                  <a:lnTo>
                    <a:pt x="704" y="632"/>
                  </a:lnTo>
                  <a:lnTo>
                    <a:pt x="711" y="632"/>
                  </a:lnTo>
                  <a:lnTo>
                    <a:pt x="730" y="655"/>
                  </a:lnTo>
                  <a:lnTo>
                    <a:pt x="728" y="670"/>
                  </a:lnTo>
                  <a:lnTo>
                    <a:pt x="697" y="741"/>
                  </a:lnTo>
                  <a:lnTo>
                    <a:pt x="711" y="776"/>
                  </a:lnTo>
                  <a:lnTo>
                    <a:pt x="707" y="793"/>
                  </a:lnTo>
                  <a:lnTo>
                    <a:pt x="704" y="793"/>
                  </a:lnTo>
                  <a:lnTo>
                    <a:pt x="702" y="797"/>
                  </a:lnTo>
                  <a:lnTo>
                    <a:pt x="704" y="797"/>
                  </a:lnTo>
                  <a:lnTo>
                    <a:pt x="702" y="807"/>
                  </a:lnTo>
                  <a:lnTo>
                    <a:pt x="683" y="845"/>
                  </a:lnTo>
                  <a:lnTo>
                    <a:pt x="683" y="845"/>
                  </a:lnTo>
                  <a:lnTo>
                    <a:pt x="676" y="854"/>
                  </a:lnTo>
                  <a:lnTo>
                    <a:pt x="666" y="847"/>
                  </a:lnTo>
                  <a:lnTo>
                    <a:pt x="666" y="847"/>
                  </a:lnTo>
                  <a:lnTo>
                    <a:pt x="664" y="845"/>
                  </a:lnTo>
                  <a:lnTo>
                    <a:pt x="643" y="838"/>
                  </a:lnTo>
                  <a:lnTo>
                    <a:pt x="619" y="814"/>
                  </a:lnTo>
                  <a:lnTo>
                    <a:pt x="598" y="804"/>
                  </a:lnTo>
                  <a:lnTo>
                    <a:pt x="565" y="795"/>
                  </a:lnTo>
                  <a:lnTo>
                    <a:pt x="565" y="795"/>
                  </a:lnTo>
                  <a:lnTo>
                    <a:pt x="553" y="776"/>
                  </a:lnTo>
                  <a:lnTo>
                    <a:pt x="548" y="752"/>
                  </a:lnTo>
                  <a:lnTo>
                    <a:pt x="506" y="729"/>
                  </a:lnTo>
                  <a:lnTo>
                    <a:pt x="494" y="715"/>
                  </a:lnTo>
                  <a:lnTo>
                    <a:pt x="487" y="703"/>
                  </a:lnTo>
                  <a:lnTo>
                    <a:pt x="480" y="705"/>
                  </a:lnTo>
                  <a:lnTo>
                    <a:pt x="475" y="717"/>
                  </a:lnTo>
                  <a:lnTo>
                    <a:pt x="465" y="724"/>
                  </a:lnTo>
                  <a:lnTo>
                    <a:pt x="432" y="743"/>
                  </a:lnTo>
                  <a:lnTo>
                    <a:pt x="416" y="748"/>
                  </a:lnTo>
                  <a:lnTo>
                    <a:pt x="404" y="755"/>
                  </a:lnTo>
                  <a:lnTo>
                    <a:pt x="397" y="785"/>
                  </a:lnTo>
                  <a:lnTo>
                    <a:pt x="364" y="828"/>
                  </a:lnTo>
                  <a:lnTo>
                    <a:pt x="352" y="854"/>
                  </a:lnTo>
                  <a:lnTo>
                    <a:pt x="354" y="866"/>
                  </a:lnTo>
                  <a:lnTo>
                    <a:pt x="376" y="887"/>
                  </a:lnTo>
                  <a:lnTo>
                    <a:pt x="376" y="887"/>
                  </a:lnTo>
                  <a:lnTo>
                    <a:pt x="376" y="908"/>
                  </a:lnTo>
                  <a:lnTo>
                    <a:pt x="380" y="927"/>
                  </a:lnTo>
                  <a:lnTo>
                    <a:pt x="406" y="944"/>
                  </a:lnTo>
                  <a:lnTo>
                    <a:pt x="402" y="968"/>
                  </a:lnTo>
                  <a:lnTo>
                    <a:pt x="395" y="982"/>
                  </a:lnTo>
                  <a:lnTo>
                    <a:pt x="371" y="994"/>
                  </a:lnTo>
                  <a:lnTo>
                    <a:pt x="338" y="1022"/>
                  </a:lnTo>
                  <a:lnTo>
                    <a:pt x="324" y="1017"/>
                  </a:lnTo>
                  <a:lnTo>
                    <a:pt x="312" y="1022"/>
                  </a:lnTo>
                  <a:lnTo>
                    <a:pt x="305" y="1027"/>
                  </a:lnTo>
                  <a:lnTo>
                    <a:pt x="302" y="1046"/>
                  </a:lnTo>
                  <a:lnTo>
                    <a:pt x="288" y="1050"/>
                  </a:lnTo>
                  <a:lnTo>
                    <a:pt x="286" y="1055"/>
                  </a:lnTo>
                  <a:lnTo>
                    <a:pt x="272" y="1050"/>
                  </a:lnTo>
                  <a:lnTo>
                    <a:pt x="257" y="1053"/>
                  </a:lnTo>
                  <a:lnTo>
                    <a:pt x="255" y="1057"/>
                  </a:lnTo>
                  <a:lnTo>
                    <a:pt x="248" y="1057"/>
                  </a:lnTo>
                  <a:lnTo>
                    <a:pt x="239" y="1062"/>
                  </a:lnTo>
                  <a:lnTo>
                    <a:pt x="210" y="1046"/>
                  </a:lnTo>
                  <a:lnTo>
                    <a:pt x="189" y="1048"/>
                  </a:lnTo>
                  <a:lnTo>
                    <a:pt x="179" y="1043"/>
                  </a:lnTo>
                  <a:lnTo>
                    <a:pt x="172" y="1027"/>
                  </a:lnTo>
                  <a:lnTo>
                    <a:pt x="165" y="1020"/>
                  </a:lnTo>
                  <a:lnTo>
                    <a:pt x="142" y="1015"/>
                  </a:lnTo>
                  <a:lnTo>
                    <a:pt x="142" y="1010"/>
                  </a:lnTo>
                  <a:lnTo>
                    <a:pt x="179" y="991"/>
                  </a:lnTo>
                  <a:lnTo>
                    <a:pt x="191" y="982"/>
                  </a:lnTo>
                  <a:lnTo>
                    <a:pt x="191" y="972"/>
                  </a:lnTo>
                  <a:lnTo>
                    <a:pt x="189" y="968"/>
                  </a:lnTo>
                  <a:lnTo>
                    <a:pt x="182" y="965"/>
                  </a:lnTo>
                  <a:lnTo>
                    <a:pt x="172" y="970"/>
                  </a:lnTo>
                  <a:lnTo>
                    <a:pt x="163" y="965"/>
                  </a:lnTo>
                  <a:lnTo>
                    <a:pt x="156" y="942"/>
                  </a:lnTo>
                  <a:lnTo>
                    <a:pt x="172" y="937"/>
                  </a:lnTo>
                  <a:lnTo>
                    <a:pt x="187" y="920"/>
                  </a:lnTo>
                  <a:lnTo>
                    <a:pt x="191" y="897"/>
                  </a:lnTo>
                  <a:lnTo>
                    <a:pt x="189" y="878"/>
                  </a:lnTo>
                  <a:lnTo>
                    <a:pt x="217" y="859"/>
                  </a:lnTo>
                  <a:lnTo>
                    <a:pt x="234" y="842"/>
                  </a:lnTo>
                  <a:lnTo>
                    <a:pt x="265" y="828"/>
                  </a:lnTo>
                  <a:lnTo>
                    <a:pt x="276" y="826"/>
                  </a:lnTo>
                  <a:lnTo>
                    <a:pt x="283" y="819"/>
                  </a:lnTo>
                  <a:lnTo>
                    <a:pt x="295" y="790"/>
                  </a:lnTo>
                  <a:lnTo>
                    <a:pt x="300" y="757"/>
                  </a:lnTo>
                  <a:lnTo>
                    <a:pt x="295" y="755"/>
                  </a:lnTo>
                  <a:lnTo>
                    <a:pt x="276" y="752"/>
                  </a:lnTo>
                  <a:lnTo>
                    <a:pt x="272" y="750"/>
                  </a:lnTo>
                  <a:lnTo>
                    <a:pt x="279" y="736"/>
                  </a:lnTo>
                  <a:lnTo>
                    <a:pt x="274" y="726"/>
                  </a:lnTo>
                  <a:lnTo>
                    <a:pt x="253" y="724"/>
                  </a:lnTo>
                  <a:lnTo>
                    <a:pt x="236" y="731"/>
                  </a:lnTo>
                  <a:lnTo>
                    <a:pt x="234" y="750"/>
                  </a:lnTo>
                  <a:lnTo>
                    <a:pt x="246" y="759"/>
                  </a:lnTo>
                  <a:lnTo>
                    <a:pt x="222" y="778"/>
                  </a:lnTo>
                  <a:lnTo>
                    <a:pt x="213" y="793"/>
                  </a:lnTo>
                  <a:lnTo>
                    <a:pt x="205" y="797"/>
                  </a:lnTo>
                  <a:lnTo>
                    <a:pt x="198" y="793"/>
                  </a:lnTo>
                  <a:lnTo>
                    <a:pt x="187" y="790"/>
                  </a:lnTo>
                  <a:lnTo>
                    <a:pt x="179" y="800"/>
                  </a:lnTo>
                  <a:lnTo>
                    <a:pt x="161" y="797"/>
                  </a:lnTo>
                  <a:lnTo>
                    <a:pt x="156" y="793"/>
                  </a:lnTo>
                  <a:lnTo>
                    <a:pt x="156" y="788"/>
                  </a:lnTo>
                  <a:lnTo>
                    <a:pt x="194" y="729"/>
                  </a:lnTo>
                  <a:lnTo>
                    <a:pt x="194" y="719"/>
                  </a:lnTo>
                  <a:lnTo>
                    <a:pt x="187" y="700"/>
                  </a:lnTo>
                  <a:lnTo>
                    <a:pt x="175" y="688"/>
                  </a:lnTo>
                  <a:lnTo>
                    <a:pt x="161" y="684"/>
                  </a:lnTo>
                  <a:lnTo>
                    <a:pt x="127" y="688"/>
                  </a:lnTo>
                  <a:lnTo>
                    <a:pt x="123" y="696"/>
                  </a:lnTo>
                  <a:lnTo>
                    <a:pt x="123" y="762"/>
                  </a:lnTo>
                  <a:lnTo>
                    <a:pt x="118" y="771"/>
                  </a:lnTo>
                  <a:lnTo>
                    <a:pt x="108" y="771"/>
                  </a:lnTo>
                  <a:lnTo>
                    <a:pt x="97" y="755"/>
                  </a:lnTo>
                  <a:lnTo>
                    <a:pt x="97" y="722"/>
                  </a:lnTo>
                  <a:lnTo>
                    <a:pt x="113" y="681"/>
                  </a:lnTo>
                  <a:lnTo>
                    <a:pt x="127" y="665"/>
                  </a:lnTo>
                  <a:lnTo>
                    <a:pt x="137" y="658"/>
                  </a:lnTo>
                  <a:lnTo>
                    <a:pt x="139" y="648"/>
                  </a:lnTo>
                  <a:lnTo>
                    <a:pt x="120" y="639"/>
                  </a:lnTo>
                  <a:lnTo>
                    <a:pt x="97" y="644"/>
                  </a:lnTo>
                  <a:lnTo>
                    <a:pt x="75" y="658"/>
                  </a:lnTo>
                  <a:lnTo>
                    <a:pt x="75" y="665"/>
                  </a:lnTo>
                  <a:lnTo>
                    <a:pt x="92" y="700"/>
                  </a:lnTo>
                  <a:lnTo>
                    <a:pt x="92" y="715"/>
                  </a:lnTo>
                  <a:lnTo>
                    <a:pt x="82" y="726"/>
                  </a:lnTo>
                  <a:lnTo>
                    <a:pt x="66" y="736"/>
                  </a:lnTo>
                  <a:lnTo>
                    <a:pt x="64" y="731"/>
                  </a:lnTo>
                  <a:lnTo>
                    <a:pt x="73" y="700"/>
                  </a:lnTo>
                  <a:lnTo>
                    <a:pt x="68" y="698"/>
                  </a:lnTo>
                  <a:lnTo>
                    <a:pt x="40" y="707"/>
                  </a:lnTo>
                  <a:lnTo>
                    <a:pt x="35" y="738"/>
                  </a:lnTo>
                  <a:lnTo>
                    <a:pt x="23" y="733"/>
                  </a:lnTo>
                  <a:lnTo>
                    <a:pt x="12" y="745"/>
                  </a:lnTo>
                  <a:lnTo>
                    <a:pt x="12" y="745"/>
                  </a:lnTo>
                  <a:lnTo>
                    <a:pt x="4" y="741"/>
                  </a:lnTo>
                  <a:lnTo>
                    <a:pt x="2" y="733"/>
                  </a:lnTo>
                  <a:lnTo>
                    <a:pt x="0" y="705"/>
                  </a:lnTo>
                  <a:lnTo>
                    <a:pt x="0" y="705"/>
                  </a:lnTo>
                  <a:lnTo>
                    <a:pt x="12" y="677"/>
                  </a:lnTo>
                  <a:lnTo>
                    <a:pt x="21" y="662"/>
                  </a:lnTo>
                  <a:lnTo>
                    <a:pt x="49" y="651"/>
                  </a:lnTo>
                  <a:lnTo>
                    <a:pt x="52" y="644"/>
                  </a:lnTo>
                  <a:lnTo>
                    <a:pt x="54" y="592"/>
                  </a:lnTo>
                  <a:lnTo>
                    <a:pt x="47" y="561"/>
                  </a:lnTo>
                  <a:lnTo>
                    <a:pt x="47" y="549"/>
                  </a:lnTo>
                  <a:lnTo>
                    <a:pt x="61" y="523"/>
                  </a:lnTo>
                  <a:lnTo>
                    <a:pt x="66" y="521"/>
                  </a:lnTo>
                  <a:lnTo>
                    <a:pt x="78" y="466"/>
                  </a:lnTo>
                  <a:lnTo>
                    <a:pt x="78" y="447"/>
                  </a:lnTo>
                  <a:lnTo>
                    <a:pt x="101" y="421"/>
                  </a:lnTo>
                  <a:lnTo>
                    <a:pt x="127" y="398"/>
                  </a:lnTo>
                  <a:lnTo>
                    <a:pt x="118" y="357"/>
                  </a:lnTo>
                  <a:lnTo>
                    <a:pt x="123" y="345"/>
                  </a:lnTo>
                  <a:lnTo>
                    <a:pt x="120" y="329"/>
                  </a:lnTo>
                  <a:lnTo>
                    <a:pt x="123" y="312"/>
                  </a:lnTo>
                  <a:lnTo>
                    <a:pt x="118" y="296"/>
                  </a:lnTo>
                  <a:lnTo>
                    <a:pt x="111" y="291"/>
                  </a:lnTo>
                  <a:lnTo>
                    <a:pt x="113" y="279"/>
                  </a:lnTo>
                  <a:lnTo>
                    <a:pt x="137" y="272"/>
                  </a:lnTo>
                  <a:lnTo>
                    <a:pt x="158" y="253"/>
                  </a:lnTo>
                  <a:lnTo>
                    <a:pt x="177" y="225"/>
                  </a:lnTo>
                  <a:lnTo>
                    <a:pt x="201" y="208"/>
                  </a:lnTo>
                  <a:lnTo>
                    <a:pt x="205" y="196"/>
                  </a:lnTo>
                  <a:lnTo>
                    <a:pt x="222" y="182"/>
                  </a:lnTo>
                  <a:lnTo>
                    <a:pt x="257" y="185"/>
                  </a:lnTo>
                  <a:lnTo>
                    <a:pt x="279" y="192"/>
                  </a:lnTo>
                  <a:lnTo>
                    <a:pt x="300" y="185"/>
                  </a:lnTo>
                  <a:lnTo>
                    <a:pt x="312" y="185"/>
                  </a:lnTo>
                  <a:lnTo>
                    <a:pt x="321" y="192"/>
                  </a:lnTo>
                  <a:lnTo>
                    <a:pt x="345" y="199"/>
                  </a:lnTo>
                  <a:lnTo>
                    <a:pt x="352" y="192"/>
                  </a:lnTo>
                  <a:lnTo>
                    <a:pt x="369" y="194"/>
                  </a:lnTo>
                  <a:lnTo>
                    <a:pt x="425" y="187"/>
                  </a:lnTo>
                  <a:lnTo>
                    <a:pt x="428" y="182"/>
                  </a:lnTo>
                  <a:lnTo>
                    <a:pt x="423" y="178"/>
                  </a:lnTo>
                  <a:lnTo>
                    <a:pt x="423" y="175"/>
                  </a:lnTo>
                  <a:lnTo>
                    <a:pt x="432" y="170"/>
                  </a:lnTo>
                  <a:lnTo>
                    <a:pt x="423" y="133"/>
                  </a:lnTo>
                  <a:lnTo>
                    <a:pt x="411" y="128"/>
                  </a:lnTo>
                  <a:lnTo>
                    <a:pt x="418" y="81"/>
                  </a:lnTo>
                  <a:lnTo>
                    <a:pt x="411" y="71"/>
                  </a:lnTo>
                  <a:lnTo>
                    <a:pt x="397" y="66"/>
                  </a:lnTo>
                  <a:lnTo>
                    <a:pt x="392" y="55"/>
                  </a:lnTo>
                  <a:lnTo>
                    <a:pt x="385" y="52"/>
                  </a:lnTo>
                  <a:lnTo>
                    <a:pt x="385" y="36"/>
                  </a:lnTo>
                  <a:lnTo>
                    <a:pt x="383" y="3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900" dirty="0">
                <a:solidFill>
                  <a:schemeClr val="bg1"/>
                </a:solidFill>
              </a:endParaRPr>
            </a:p>
          </p:txBody>
        </p:sp>
      </p:grpSp>
      <p:grpSp>
        <p:nvGrpSpPr>
          <p:cNvPr id="151" name="Group 150"/>
          <p:cNvGrpSpPr/>
          <p:nvPr/>
        </p:nvGrpSpPr>
        <p:grpSpPr>
          <a:xfrm>
            <a:off x="4631339" y="1214337"/>
            <a:ext cx="1216051" cy="309611"/>
            <a:chOff x="941091" y="2522698"/>
            <a:chExt cx="1216050" cy="309610"/>
          </a:xfrm>
        </p:grpSpPr>
        <p:sp>
          <p:nvSpPr>
            <p:cNvPr id="152" name="Rectangular Callout 151"/>
            <p:cNvSpPr/>
            <p:nvPr/>
          </p:nvSpPr>
          <p:spPr bwMode="auto">
            <a:xfrm>
              <a:off x="1109974" y="2522698"/>
              <a:ext cx="878286" cy="309610"/>
            </a:xfrm>
            <a:prstGeom prst="wedgeRectCallout">
              <a:avLst>
                <a:gd name="adj1" fmla="val 21111"/>
                <a:gd name="adj2" fmla="val 160879"/>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53" name="Rectangle 152"/>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SONORA</a:t>
              </a:r>
            </a:p>
          </p:txBody>
        </p:sp>
      </p:grpSp>
      <p:grpSp>
        <p:nvGrpSpPr>
          <p:cNvPr id="154" name="Group 153"/>
          <p:cNvGrpSpPr/>
          <p:nvPr/>
        </p:nvGrpSpPr>
        <p:grpSpPr>
          <a:xfrm>
            <a:off x="6323628" y="1478674"/>
            <a:ext cx="1216051" cy="309611"/>
            <a:chOff x="941091" y="2522698"/>
            <a:chExt cx="1216050" cy="309610"/>
          </a:xfrm>
        </p:grpSpPr>
        <p:sp>
          <p:nvSpPr>
            <p:cNvPr id="155" name="Rectangular Callout 154"/>
            <p:cNvSpPr/>
            <p:nvPr/>
          </p:nvSpPr>
          <p:spPr bwMode="auto">
            <a:xfrm>
              <a:off x="1109974" y="2522698"/>
              <a:ext cx="878286" cy="309610"/>
            </a:xfrm>
            <a:prstGeom prst="wedgeRectCallout">
              <a:avLst>
                <a:gd name="adj1" fmla="val -71325"/>
                <a:gd name="adj2" fmla="val 94635"/>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56" name="Rectangle 155"/>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CHIHUAHUA</a:t>
              </a:r>
            </a:p>
          </p:txBody>
        </p:sp>
      </p:grpSp>
      <p:grpSp>
        <p:nvGrpSpPr>
          <p:cNvPr id="157" name="Group 156"/>
          <p:cNvGrpSpPr/>
          <p:nvPr/>
        </p:nvGrpSpPr>
        <p:grpSpPr>
          <a:xfrm>
            <a:off x="7272690" y="2128122"/>
            <a:ext cx="1216051" cy="309611"/>
            <a:chOff x="941091" y="2522698"/>
            <a:chExt cx="1216050" cy="309610"/>
          </a:xfrm>
        </p:grpSpPr>
        <p:sp>
          <p:nvSpPr>
            <p:cNvPr id="158" name="Rectangular Callout 157"/>
            <p:cNvSpPr/>
            <p:nvPr/>
          </p:nvSpPr>
          <p:spPr bwMode="auto">
            <a:xfrm>
              <a:off x="1109974" y="2522698"/>
              <a:ext cx="878286" cy="309610"/>
            </a:xfrm>
            <a:prstGeom prst="wedgeRectCallout">
              <a:avLst>
                <a:gd name="adj1" fmla="val -71325"/>
                <a:gd name="adj2" fmla="val 94635"/>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59" name="Rectangle 158"/>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TAMAULIPAS</a:t>
              </a:r>
            </a:p>
          </p:txBody>
        </p:sp>
      </p:grpSp>
      <p:grpSp>
        <p:nvGrpSpPr>
          <p:cNvPr id="160" name="Group 159"/>
          <p:cNvGrpSpPr/>
          <p:nvPr/>
        </p:nvGrpSpPr>
        <p:grpSpPr>
          <a:xfrm>
            <a:off x="7642723" y="2804894"/>
            <a:ext cx="1216051" cy="309611"/>
            <a:chOff x="941091" y="2522698"/>
            <a:chExt cx="1216050" cy="309610"/>
          </a:xfrm>
        </p:grpSpPr>
        <p:sp>
          <p:nvSpPr>
            <p:cNvPr id="161" name="Rectangular Callout 160"/>
            <p:cNvSpPr/>
            <p:nvPr/>
          </p:nvSpPr>
          <p:spPr bwMode="auto">
            <a:xfrm>
              <a:off x="1109974" y="2522698"/>
              <a:ext cx="878286" cy="309610"/>
            </a:xfrm>
            <a:prstGeom prst="wedgeRectCallout">
              <a:avLst>
                <a:gd name="adj1" fmla="val 32787"/>
                <a:gd name="adj2" fmla="val 127757"/>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62" name="Rectangle 161"/>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YUCATAN</a:t>
              </a:r>
            </a:p>
          </p:txBody>
        </p:sp>
      </p:grpSp>
      <p:grpSp>
        <p:nvGrpSpPr>
          <p:cNvPr id="163" name="Group 162"/>
          <p:cNvGrpSpPr/>
          <p:nvPr/>
        </p:nvGrpSpPr>
        <p:grpSpPr>
          <a:xfrm>
            <a:off x="4835115" y="3436874"/>
            <a:ext cx="1216051" cy="309611"/>
            <a:chOff x="941091" y="2522698"/>
            <a:chExt cx="1216050" cy="309610"/>
          </a:xfrm>
        </p:grpSpPr>
        <p:sp>
          <p:nvSpPr>
            <p:cNvPr id="164" name="Rectangular Callout 163"/>
            <p:cNvSpPr/>
            <p:nvPr/>
          </p:nvSpPr>
          <p:spPr bwMode="auto">
            <a:xfrm>
              <a:off x="1109974" y="2522698"/>
              <a:ext cx="878286" cy="309610"/>
            </a:xfrm>
            <a:prstGeom prst="wedgeRectCallout">
              <a:avLst>
                <a:gd name="adj1" fmla="val 85329"/>
                <a:gd name="adj2" fmla="val 17350"/>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65" name="Rectangle 164"/>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MICHOACAN</a:t>
              </a:r>
            </a:p>
          </p:txBody>
        </p:sp>
      </p:grpSp>
      <p:grpSp>
        <p:nvGrpSpPr>
          <p:cNvPr id="166" name="Group 165"/>
          <p:cNvGrpSpPr/>
          <p:nvPr/>
        </p:nvGrpSpPr>
        <p:grpSpPr>
          <a:xfrm>
            <a:off x="5807096" y="4280998"/>
            <a:ext cx="1216051" cy="309611"/>
            <a:chOff x="941091" y="2522698"/>
            <a:chExt cx="1216050" cy="309610"/>
          </a:xfrm>
        </p:grpSpPr>
        <p:sp>
          <p:nvSpPr>
            <p:cNvPr id="167" name="Rectangular Callout 166"/>
            <p:cNvSpPr/>
            <p:nvPr/>
          </p:nvSpPr>
          <p:spPr bwMode="auto">
            <a:xfrm>
              <a:off x="1109974" y="2522698"/>
              <a:ext cx="878286" cy="309610"/>
            </a:xfrm>
            <a:prstGeom prst="wedgeRectCallout">
              <a:avLst>
                <a:gd name="adj1" fmla="val 103816"/>
                <a:gd name="adj2" fmla="val -68216"/>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68" name="Rectangle 167"/>
            <p:cNvSpPr/>
            <p:nvPr/>
          </p:nvSpPr>
          <p:spPr>
            <a:xfrm>
              <a:off x="941091" y="260826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OAXACA</a:t>
              </a:r>
            </a:p>
          </p:txBody>
        </p:sp>
      </p:grpSp>
      <p:grpSp>
        <p:nvGrpSpPr>
          <p:cNvPr id="114" name="Group 113">
            <a:extLst>
              <a:ext uri="{FF2B5EF4-FFF2-40B4-BE49-F238E27FC236}">
                <a16:creationId xmlns:a16="http://schemas.microsoft.com/office/drawing/2014/main" id="{A0C5409E-ABED-44FE-8C84-97FE8218792E}"/>
              </a:ext>
            </a:extLst>
          </p:cNvPr>
          <p:cNvGrpSpPr/>
          <p:nvPr/>
        </p:nvGrpSpPr>
        <p:grpSpPr>
          <a:xfrm>
            <a:off x="2219479" y="2721720"/>
            <a:ext cx="1722547" cy="1963595"/>
            <a:chOff x="2219479" y="2651760"/>
            <a:chExt cx="1722547" cy="1963595"/>
          </a:xfrm>
        </p:grpSpPr>
        <p:sp>
          <p:nvSpPr>
            <p:cNvPr id="115" name="Rectangle: Rounded Corners 9">
              <a:extLst>
                <a:ext uri="{FF2B5EF4-FFF2-40B4-BE49-F238E27FC236}">
                  <a16:creationId xmlns:a16="http://schemas.microsoft.com/office/drawing/2014/main" id="{C8880430-3C7A-4209-AB5C-29B4F45CB637}"/>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16" name="Freeform: Shape 115">
              <a:extLst>
                <a:ext uri="{FF2B5EF4-FFF2-40B4-BE49-F238E27FC236}">
                  <a16:creationId xmlns:a16="http://schemas.microsoft.com/office/drawing/2014/main" id="{04671212-AA38-4927-A125-83E1F38A1F43}"/>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17" name="Group 116">
            <a:extLst>
              <a:ext uri="{FF2B5EF4-FFF2-40B4-BE49-F238E27FC236}">
                <a16:creationId xmlns:a16="http://schemas.microsoft.com/office/drawing/2014/main" id="{3113C225-A412-4F03-B922-915C5A6D875D}"/>
              </a:ext>
            </a:extLst>
          </p:cNvPr>
          <p:cNvGrpSpPr/>
          <p:nvPr/>
        </p:nvGrpSpPr>
        <p:grpSpPr>
          <a:xfrm>
            <a:off x="381115" y="2721720"/>
            <a:ext cx="1722547" cy="1963595"/>
            <a:chOff x="381115" y="2651760"/>
            <a:chExt cx="1722547" cy="1963595"/>
          </a:xfrm>
        </p:grpSpPr>
        <p:sp>
          <p:nvSpPr>
            <p:cNvPr id="118" name="Rectangle: Rounded Corners 9">
              <a:extLst>
                <a:ext uri="{FF2B5EF4-FFF2-40B4-BE49-F238E27FC236}">
                  <a16:creationId xmlns:a16="http://schemas.microsoft.com/office/drawing/2014/main" id="{D1A8BF80-5207-40DD-A225-998E79920D7C}"/>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19" name="Freeform: Shape 118">
              <a:extLst>
                <a:ext uri="{FF2B5EF4-FFF2-40B4-BE49-F238E27FC236}">
                  <a16:creationId xmlns:a16="http://schemas.microsoft.com/office/drawing/2014/main" id="{73C5FE0E-0FD4-4EB8-8AFA-8FCCB8A1475E}"/>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20" name="Group 119">
            <a:extLst>
              <a:ext uri="{FF2B5EF4-FFF2-40B4-BE49-F238E27FC236}">
                <a16:creationId xmlns:a16="http://schemas.microsoft.com/office/drawing/2014/main" id="{BE42214A-8A11-4680-8DD6-3127A2A70CCC}"/>
              </a:ext>
            </a:extLst>
          </p:cNvPr>
          <p:cNvGrpSpPr/>
          <p:nvPr/>
        </p:nvGrpSpPr>
        <p:grpSpPr>
          <a:xfrm>
            <a:off x="659050" y="2966292"/>
            <a:ext cx="1166676" cy="1166676"/>
            <a:chOff x="4419962" y="4767072"/>
            <a:chExt cx="1103462" cy="1103462"/>
          </a:xfrm>
        </p:grpSpPr>
        <p:grpSp>
          <p:nvGrpSpPr>
            <p:cNvPr id="121" name="Group 120">
              <a:extLst>
                <a:ext uri="{FF2B5EF4-FFF2-40B4-BE49-F238E27FC236}">
                  <a16:creationId xmlns:a16="http://schemas.microsoft.com/office/drawing/2014/main" id="{9879D4D5-87BD-405C-953D-CEB4E352B4AC}"/>
                </a:ext>
              </a:extLst>
            </p:cNvPr>
            <p:cNvGrpSpPr/>
            <p:nvPr/>
          </p:nvGrpSpPr>
          <p:grpSpPr>
            <a:xfrm>
              <a:off x="4419962" y="4767072"/>
              <a:ext cx="1103462" cy="1103462"/>
              <a:chOff x="4946650" y="377825"/>
              <a:chExt cx="4387854" cy="4387851"/>
            </a:xfrm>
            <a:solidFill>
              <a:schemeClr val="bg1">
                <a:lumMod val="95000"/>
              </a:schemeClr>
            </a:solidFill>
          </p:grpSpPr>
          <p:sp>
            <p:nvSpPr>
              <p:cNvPr id="123" name="Freeform 230">
                <a:extLst>
                  <a:ext uri="{FF2B5EF4-FFF2-40B4-BE49-F238E27FC236}">
                    <a16:creationId xmlns:a16="http://schemas.microsoft.com/office/drawing/2014/main" id="{5F1B7A76-1A0C-4444-9FC5-12C898A00A5D}"/>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24" name="Freeform 231">
                <a:extLst>
                  <a:ext uri="{FF2B5EF4-FFF2-40B4-BE49-F238E27FC236}">
                    <a16:creationId xmlns:a16="http://schemas.microsoft.com/office/drawing/2014/main" id="{D8E684AC-4979-47F7-87CD-C07C8512A22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5" name="Freeform 232">
                <a:extLst>
                  <a:ext uri="{FF2B5EF4-FFF2-40B4-BE49-F238E27FC236}">
                    <a16:creationId xmlns:a16="http://schemas.microsoft.com/office/drawing/2014/main" id="{1C503207-3303-4459-963A-80713D3CDA8B}"/>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6" name="Freeform 233">
                <a:extLst>
                  <a:ext uri="{FF2B5EF4-FFF2-40B4-BE49-F238E27FC236}">
                    <a16:creationId xmlns:a16="http://schemas.microsoft.com/office/drawing/2014/main" id="{31169AEB-C204-43FD-86A3-D56A379E53A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7" name="Freeform 234">
                <a:extLst>
                  <a:ext uri="{FF2B5EF4-FFF2-40B4-BE49-F238E27FC236}">
                    <a16:creationId xmlns:a16="http://schemas.microsoft.com/office/drawing/2014/main" id="{AF4D1044-390E-4069-BEF2-0BF68138E5A2}"/>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8" name="Freeform 235">
                <a:extLst>
                  <a:ext uri="{FF2B5EF4-FFF2-40B4-BE49-F238E27FC236}">
                    <a16:creationId xmlns:a16="http://schemas.microsoft.com/office/drawing/2014/main" id="{6DF41222-C1E3-43AA-810C-C5148064FB5A}"/>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9" name="Freeform 236">
                <a:extLst>
                  <a:ext uri="{FF2B5EF4-FFF2-40B4-BE49-F238E27FC236}">
                    <a16:creationId xmlns:a16="http://schemas.microsoft.com/office/drawing/2014/main" id="{21CF814F-0EDD-4E69-9A79-961B1E5D7A9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0" name="Freeform 237">
                <a:extLst>
                  <a:ext uri="{FF2B5EF4-FFF2-40B4-BE49-F238E27FC236}">
                    <a16:creationId xmlns:a16="http://schemas.microsoft.com/office/drawing/2014/main" id="{BA8E34AD-8B83-465B-BEBD-73E18E9237F3}"/>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1" name="Freeform 238">
                <a:extLst>
                  <a:ext uri="{FF2B5EF4-FFF2-40B4-BE49-F238E27FC236}">
                    <a16:creationId xmlns:a16="http://schemas.microsoft.com/office/drawing/2014/main" id="{05E4A49E-C1D4-4E94-8D59-5F8F06DC42DF}"/>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2" name="Freeform 239">
                <a:extLst>
                  <a:ext uri="{FF2B5EF4-FFF2-40B4-BE49-F238E27FC236}">
                    <a16:creationId xmlns:a16="http://schemas.microsoft.com/office/drawing/2014/main" id="{C1AD47AF-E7AD-4019-ABD6-96D52A5F7C7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9" name="Freeform 240">
                <a:extLst>
                  <a:ext uri="{FF2B5EF4-FFF2-40B4-BE49-F238E27FC236}">
                    <a16:creationId xmlns:a16="http://schemas.microsoft.com/office/drawing/2014/main" id="{AE49A5E3-BF43-4EA9-BC8B-F3326CE28B3C}"/>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0" name="Freeform 241">
                <a:extLst>
                  <a:ext uri="{FF2B5EF4-FFF2-40B4-BE49-F238E27FC236}">
                    <a16:creationId xmlns:a16="http://schemas.microsoft.com/office/drawing/2014/main" id="{B6F4A977-6C8E-4DBC-8703-903365D9B62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1" name="Freeform 242">
                <a:extLst>
                  <a:ext uri="{FF2B5EF4-FFF2-40B4-BE49-F238E27FC236}">
                    <a16:creationId xmlns:a16="http://schemas.microsoft.com/office/drawing/2014/main" id="{6FA217F5-BA0E-4AF6-A4F9-198770A71E7D}"/>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2" name="Freeform 243">
                <a:extLst>
                  <a:ext uri="{FF2B5EF4-FFF2-40B4-BE49-F238E27FC236}">
                    <a16:creationId xmlns:a16="http://schemas.microsoft.com/office/drawing/2014/main" id="{CDE54E17-05EC-427B-A634-D03DD68B263D}"/>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3" name="Freeform 244">
                <a:extLst>
                  <a:ext uri="{FF2B5EF4-FFF2-40B4-BE49-F238E27FC236}">
                    <a16:creationId xmlns:a16="http://schemas.microsoft.com/office/drawing/2014/main" id="{F3C625C9-1285-46C0-B8D1-804A1132E285}"/>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4" name="Freeform 245">
                <a:extLst>
                  <a:ext uri="{FF2B5EF4-FFF2-40B4-BE49-F238E27FC236}">
                    <a16:creationId xmlns:a16="http://schemas.microsoft.com/office/drawing/2014/main" id="{4F15A0C7-0428-46CC-A462-D7E0BA4E2E6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5" name="Freeform 246">
                <a:extLst>
                  <a:ext uri="{FF2B5EF4-FFF2-40B4-BE49-F238E27FC236}">
                    <a16:creationId xmlns:a16="http://schemas.microsoft.com/office/drawing/2014/main" id="{184FAB08-92A2-43CC-B4D7-F9FA784A0F99}"/>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6" name="Freeform 247">
                <a:extLst>
                  <a:ext uri="{FF2B5EF4-FFF2-40B4-BE49-F238E27FC236}">
                    <a16:creationId xmlns:a16="http://schemas.microsoft.com/office/drawing/2014/main" id="{F4854C05-BFA2-413D-B8DD-120B6C0DC76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7" name="Freeform 248">
                <a:extLst>
                  <a:ext uri="{FF2B5EF4-FFF2-40B4-BE49-F238E27FC236}">
                    <a16:creationId xmlns:a16="http://schemas.microsoft.com/office/drawing/2014/main" id="{7BB96823-D9EF-45A5-B6F7-AD397052CFE7}"/>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8" name="Freeform 249">
                <a:extLst>
                  <a:ext uri="{FF2B5EF4-FFF2-40B4-BE49-F238E27FC236}">
                    <a16:creationId xmlns:a16="http://schemas.microsoft.com/office/drawing/2014/main" id="{7FD2B889-5D46-4B46-BA24-4862C6623851}"/>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22" name="Oval 121">
              <a:extLst>
                <a:ext uri="{FF2B5EF4-FFF2-40B4-BE49-F238E27FC236}">
                  <a16:creationId xmlns:a16="http://schemas.microsoft.com/office/drawing/2014/main" id="{3FD13796-98DA-4CBD-A12B-893A729FACA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79" name="Inhaltsplatzhalter 4">
            <a:extLst>
              <a:ext uri="{FF2B5EF4-FFF2-40B4-BE49-F238E27FC236}">
                <a16:creationId xmlns:a16="http://schemas.microsoft.com/office/drawing/2014/main" id="{C5606B7A-4D45-404E-A3C1-1C15D9375861}"/>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80" name="Group 179">
            <a:extLst>
              <a:ext uri="{FF2B5EF4-FFF2-40B4-BE49-F238E27FC236}">
                <a16:creationId xmlns:a16="http://schemas.microsoft.com/office/drawing/2014/main" id="{B3265148-2EF7-44C2-A948-15D5875E74DC}"/>
              </a:ext>
            </a:extLst>
          </p:cNvPr>
          <p:cNvGrpSpPr/>
          <p:nvPr/>
        </p:nvGrpSpPr>
        <p:grpSpPr>
          <a:xfrm>
            <a:off x="2497414" y="2966292"/>
            <a:ext cx="1166676" cy="1166676"/>
            <a:chOff x="4419962" y="4767072"/>
            <a:chExt cx="1103462" cy="1103462"/>
          </a:xfrm>
        </p:grpSpPr>
        <p:grpSp>
          <p:nvGrpSpPr>
            <p:cNvPr id="181" name="Group 180">
              <a:extLst>
                <a:ext uri="{FF2B5EF4-FFF2-40B4-BE49-F238E27FC236}">
                  <a16:creationId xmlns:a16="http://schemas.microsoft.com/office/drawing/2014/main" id="{20C3623C-DC3B-4F78-923A-FA2DDA7DD1F2}"/>
                </a:ext>
              </a:extLst>
            </p:cNvPr>
            <p:cNvGrpSpPr/>
            <p:nvPr/>
          </p:nvGrpSpPr>
          <p:grpSpPr>
            <a:xfrm>
              <a:off x="4419962" y="4767072"/>
              <a:ext cx="1103462" cy="1103462"/>
              <a:chOff x="4946650" y="377825"/>
              <a:chExt cx="4387854" cy="4387851"/>
            </a:xfrm>
            <a:solidFill>
              <a:schemeClr val="bg1">
                <a:lumMod val="95000"/>
              </a:schemeClr>
            </a:solidFill>
          </p:grpSpPr>
          <p:sp>
            <p:nvSpPr>
              <p:cNvPr id="183" name="Freeform 230">
                <a:extLst>
                  <a:ext uri="{FF2B5EF4-FFF2-40B4-BE49-F238E27FC236}">
                    <a16:creationId xmlns:a16="http://schemas.microsoft.com/office/drawing/2014/main" id="{FFBADEAE-40D1-43FC-AC35-D59D40EDB742}"/>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84" name="Freeform 231">
                <a:extLst>
                  <a:ext uri="{FF2B5EF4-FFF2-40B4-BE49-F238E27FC236}">
                    <a16:creationId xmlns:a16="http://schemas.microsoft.com/office/drawing/2014/main" id="{C5DEA827-5AA2-4C45-A5E9-478D9014A695}"/>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5" name="Freeform 232">
                <a:extLst>
                  <a:ext uri="{FF2B5EF4-FFF2-40B4-BE49-F238E27FC236}">
                    <a16:creationId xmlns:a16="http://schemas.microsoft.com/office/drawing/2014/main" id="{ECD35C97-5D00-46A9-882C-81179BF48869}"/>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6" name="Freeform 233">
                <a:extLst>
                  <a:ext uri="{FF2B5EF4-FFF2-40B4-BE49-F238E27FC236}">
                    <a16:creationId xmlns:a16="http://schemas.microsoft.com/office/drawing/2014/main" id="{D5590B03-2A00-4D90-90E5-CC69C9496F27}"/>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7" name="Freeform 234">
                <a:extLst>
                  <a:ext uri="{FF2B5EF4-FFF2-40B4-BE49-F238E27FC236}">
                    <a16:creationId xmlns:a16="http://schemas.microsoft.com/office/drawing/2014/main" id="{7659A337-72F8-44BC-937A-BE3714CE7331}"/>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8" name="Freeform 235">
                <a:extLst>
                  <a:ext uri="{FF2B5EF4-FFF2-40B4-BE49-F238E27FC236}">
                    <a16:creationId xmlns:a16="http://schemas.microsoft.com/office/drawing/2014/main" id="{871C5EA6-44F9-46AE-B7BA-A67C2B293F96}"/>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9" name="Freeform 236">
                <a:extLst>
                  <a:ext uri="{FF2B5EF4-FFF2-40B4-BE49-F238E27FC236}">
                    <a16:creationId xmlns:a16="http://schemas.microsoft.com/office/drawing/2014/main" id="{2A273464-0A43-4D20-B498-283AAFC3409D}"/>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0" name="Freeform 237">
                <a:extLst>
                  <a:ext uri="{FF2B5EF4-FFF2-40B4-BE49-F238E27FC236}">
                    <a16:creationId xmlns:a16="http://schemas.microsoft.com/office/drawing/2014/main" id="{D19BA3D9-0927-4B88-9B6A-009617B8E39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1" name="Freeform 238">
                <a:extLst>
                  <a:ext uri="{FF2B5EF4-FFF2-40B4-BE49-F238E27FC236}">
                    <a16:creationId xmlns:a16="http://schemas.microsoft.com/office/drawing/2014/main" id="{0422B6F9-7F6F-4AF7-AC27-CC5E2A1AD913}"/>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2" name="Freeform 239">
                <a:extLst>
                  <a:ext uri="{FF2B5EF4-FFF2-40B4-BE49-F238E27FC236}">
                    <a16:creationId xmlns:a16="http://schemas.microsoft.com/office/drawing/2014/main" id="{29E63FAC-DB9C-4ADF-8A2D-55734742AD38}"/>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3" name="Freeform 240">
                <a:extLst>
                  <a:ext uri="{FF2B5EF4-FFF2-40B4-BE49-F238E27FC236}">
                    <a16:creationId xmlns:a16="http://schemas.microsoft.com/office/drawing/2014/main" id="{244E6CDC-6B30-4DC0-A8D1-3FB6358493FF}"/>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4" name="Freeform 241">
                <a:extLst>
                  <a:ext uri="{FF2B5EF4-FFF2-40B4-BE49-F238E27FC236}">
                    <a16:creationId xmlns:a16="http://schemas.microsoft.com/office/drawing/2014/main" id="{B7AAFD21-6350-49BC-98A5-1C57CEF2AF33}"/>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5" name="Freeform 242">
                <a:extLst>
                  <a:ext uri="{FF2B5EF4-FFF2-40B4-BE49-F238E27FC236}">
                    <a16:creationId xmlns:a16="http://schemas.microsoft.com/office/drawing/2014/main" id="{FE85B5AC-81A6-4C90-8237-56A03D5DA75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6" name="Freeform 243">
                <a:extLst>
                  <a:ext uri="{FF2B5EF4-FFF2-40B4-BE49-F238E27FC236}">
                    <a16:creationId xmlns:a16="http://schemas.microsoft.com/office/drawing/2014/main" id="{0E97E9C5-48D3-4878-81C5-42D2FF4B9C49}"/>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7" name="Freeform 244">
                <a:extLst>
                  <a:ext uri="{FF2B5EF4-FFF2-40B4-BE49-F238E27FC236}">
                    <a16:creationId xmlns:a16="http://schemas.microsoft.com/office/drawing/2014/main" id="{8D5C3BEC-9FED-4701-BF8A-2ACD4C3384F8}"/>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8" name="Freeform 245">
                <a:extLst>
                  <a:ext uri="{FF2B5EF4-FFF2-40B4-BE49-F238E27FC236}">
                    <a16:creationId xmlns:a16="http://schemas.microsoft.com/office/drawing/2014/main" id="{6894DEAC-8F57-4136-92EF-9D0D4684BB30}"/>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9" name="Freeform 246">
                <a:extLst>
                  <a:ext uri="{FF2B5EF4-FFF2-40B4-BE49-F238E27FC236}">
                    <a16:creationId xmlns:a16="http://schemas.microsoft.com/office/drawing/2014/main" id="{C2D5BB1D-EB14-433E-8490-3573442C264E}"/>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0" name="Freeform 247">
                <a:extLst>
                  <a:ext uri="{FF2B5EF4-FFF2-40B4-BE49-F238E27FC236}">
                    <a16:creationId xmlns:a16="http://schemas.microsoft.com/office/drawing/2014/main" id="{9B2858F0-EABC-437A-ABC6-F532D745C056}"/>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1" name="Freeform 248">
                <a:extLst>
                  <a:ext uri="{FF2B5EF4-FFF2-40B4-BE49-F238E27FC236}">
                    <a16:creationId xmlns:a16="http://schemas.microsoft.com/office/drawing/2014/main" id="{CEFC6803-79EA-42EE-94D5-D3451634DE31}"/>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2" name="Freeform 249">
                <a:extLst>
                  <a:ext uri="{FF2B5EF4-FFF2-40B4-BE49-F238E27FC236}">
                    <a16:creationId xmlns:a16="http://schemas.microsoft.com/office/drawing/2014/main" id="{4005EB33-EABB-458C-AC6D-02DAE73981F8}"/>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82" name="Oval 181">
              <a:extLst>
                <a:ext uri="{FF2B5EF4-FFF2-40B4-BE49-F238E27FC236}">
                  <a16:creationId xmlns:a16="http://schemas.microsoft.com/office/drawing/2014/main" id="{C54310BC-D712-47DF-9B63-AF6AA81967F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03" name="Inhaltsplatzhalter 4">
            <a:extLst>
              <a:ext uri="{FF2B5EF4-FFF2-40B4-BE49-F238E27FC236}">
                <a16:creationId xmlns:a16="http://schemas.microsoft.com/office/drawing/2014/main" id="{12DB61B2-32CB-46EB-8346-CF0C1E4C33DC}"/>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04" name="3">
            <a:extLst>
              <a:ext uri="{FF2B5EF4-FFF2-40B4-BE49-F238E27FC236}">
                <a16:creationId xmlns:a16="http://schemas.microsoft.com/office/drawing/2014/main" id="{ABDFC92E-7CE6-4A35-9DE3-3DD5C10BCA3E}"/>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05" name="Freeform 317">
            <a:extLst>
              <a:ext uri="{FF2B5EF4-FFF2-40B4-BE49-F238E27FC236}">
                <a16:creationId xmlns:a16="http://schemas.microsoft.com/office/drawing/2014/main" id="{B9C5DABD-2ABE-4AC0-A56D-D30E4F943EFF}"/>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06" name="Freeform 319">
            <a:extLst>
              <a:ext uri="{FF2B5EF4-FFF2-40B4-BE49-F238E27FC236}">
                <a16:creationId xmlns:a16="http://schemas.microsoft.com/office/drawing/2014/main" id="{05A92667-0641-41D7-80A0-A8CD052070E1}"/>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07" name="Rounded Rectangle 318">
            <a:extLst>
              <a:ext uri="{FF2B5EF4-FFF2-40B4-BE49-F238E27FC236}">
                <a16:creationId xmlns:a16="http://schemas.microsoft.com/office/drawing/2014/main" id="{4412F888-0657-4297-BAD1-0EEA488FFA4C}"/>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08" name="Rounded Rectangle 320">
            <a:extLst>
              <a:ext uri="{FF2B5EF4-FFF2-40B4-BE49-F238E27FC236}">
                <a16:creationId xmlns:a16="http://schemas.microsoft.com/office/drawing/2014/main" id="{C3AAE1E5-F0DF-4786-8E5E-104265A74209}"/>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25979691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Italy Map</a:t>
            </a:r>
          </a:p>
        </p:txBody>
      </p:sp>
      <p:grpSp>
        <p:nvGrpSpPr>
          <p:cNvPr id="115" name="Group 4"/>
          <p:cNvGrpSpPr>
            <a:grpSpLocks noChangeAspect="1"/>
          </p:cNvGrpSpPr>
          <p:nvPr/>
        </p:nvGrpSpPr>
        <p:grpSpPr bwMode="auto">
          <a:xfrm>
            <a:off x="5394961" y="1395416"/>
            <a:ext cx="2909849" cy="3778565"/>
            <a:chOff x="956" y="-1585"/>
            <a:chExt cx="5768" cy="7490"/>
          </a:xfrm>
          <a:solidFill>
            <a:srgbClr val="D9D9D9"/>
          </a:solidFill>
        </p:grpSpPr>
        <p:sp>
          <p:nvSpPr>
            <p:cNvPr id="116" name="Freeform 115"/>
            <p:cNvSpPr>
              <a:spLocks/>
            </p:cNvSpPr>
            <p:nvPr/>
          </p:nvSpPr>
          <p:spPr bwMode="auto">
            <a:xfrm>
              <a:off x="3780" y="1931"/>
              <a:ext cx="4" cy="4"/>
            </a:xfrm>
            <a:custGeom>
              <a:avLst/>
              <a:gdLst>
                <a:gd name="T0" fmla="*/ 4 w 4"/>
                <a:gd name="T1" fmla="*/ 0 h 4"/>
                <a:gd name="T2" fmla="*/ 4 w 4"/>
                <a:gd name="T3" fmla="*/ 0 h 4"/>
                <a:gd name="T4" fmla="*/ 2 w 4"/>
                <a:gd name="T5" fmla="*/ 0 h 4"/>
                <a:gd name="T6" fmla="*/ 0 w 4"/>
                <a:gd name="T7" fmla="*/ 0 h 4"/>
                <a:gd name="T8" fmla="*/ 0 w 4"/>
                <a:gd name="T9" fmla="*/ 2 h 4"/>
                <a:gd name="T10" fmla="*/ 0 w 4"/>
                <a:gd name="T11" fmla="*/ 4 h 4"/>
                <a:gd name="T12" fmla="*/ 0 w 4"/>
                <a:gd name="T13" fmla="*/ 4 h 4"/>
                <a:gd name="T14" fmla="*/ 0 w 4"/>
                <a:gd name="T15" fmla="*/ 4 h 4"/>
                <a:gd name="T16" fmla="*/ 2 w 4"/>
                <a:gd name="T17" fmla="*/ 4 h 4"/>
                <a:gd name="T18" fmla="*/ 4 w 4"/>
                <a:gd name="T19" fmla="*/ 4 h 4"/>
                <a:gd name="T20" fmla="*/ 4 w 4"/>
                <a:gd name="T21" fmla="*/ 4 h 4"/>
                <a:gd name="T22" fmla="*/ 4 w 4"/>
                <a:gd name="T23" fmla="*/ 2 h 4"/>
                <a:gd name="T24" fmla="*/ 4 w 4"/>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4">
                  <a:moveTo>
                    <a:pt x="4" y="0"/>
                  </a:moveTo>
                  <a:lnTo>
                    <a:pt x="4" y="0"/>
                  </a:lnTo>
                  <a:lnTo>
                    <a:pt x="2" y="0"/>
                  </a:lnTo>
                  <a:lnTo>
                    <a:pt x="0" y="0"/>
                  </a:lnTo>
                  <a:lnTo>
                    <a:pt x="0" y="2"/>
                  </a:lnTo>
                  <a:lnTo>
                    <a:pt x="0" y="4"/>
                  </a:lnTo>
                  <a:lnTo>
                    <a:pt x="0" y="4"/>
                  </a:lnTo>
                  <a:lnTo>
                    <a:pt x="0" y="4"/>
                  </a:lnTo>
                  <a:lnTo>
                    <a:pt x="2" y="4"/>
                  </a:lnTo>
                  <a:lnTo>
                    <a:pt x="4" y="4"/>
                  </a:lnTo>
                  <a:lnTo>
                    <a:pt x="4" y="4"/>
                  </a:lnTo>
                  <a:lnTo>
                    <a:pt x="4" y="2"/>
                  </a:lnTo>
                  <a:lnTo>
                    <a:pt x="4"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7" name="Freeform 116"/>
            <p:cNvSpPr>
              <a:spLocks/>
            </p:cNvSpPr>
            <p:nvPr/>
          </p:nvSpPr>
          <p:spPr bwMode="auto">
            <a:xfrm>
              <a:off x="3758" y="555"/>
              <a:ext cx="55" cy="63"/>
            </a:xfrm>
            <a:custGeom>
              <a:avLst/>
              <a:gdLst>
                <a:gd name="T0" fmla="*/ 3 w 55"/>
                <a:gd name="T1" fmla="*/ 59 h 63"/>
                <a:gd name="T2" fmla="*/ 3 w 55"/>
                <a:gd name="T3" fmla="*/ 59 h 63"/>
                <a:gd name="T4" fmla="*/ 41 w 55"/>
                <a:gd name="T5" fmla="*/ 63 h 63"/>
                <a:gd name="T6" fmla="*/ 43 w 55"/>
                <a:gd name="T7" fmla="*/ 52 h 63"/>
                <a:gd name="T8" fmla="*/ 43 w 55"/>
                <a:gd name="T9" fmla="*/ 52 h 63"/>
                <a:gd name="T10" fmla="*/ 55 w 55"/>
                <a:gd name="T11" fmla="*/ 35 h 63"/>
                <a:gd name="T12" fmla="*/ 50 w 55"/>
                <a:gd name="T13" fmla="*/ 0 h 63"/>
                <a:gd name="T14" fmla="*/ 17 w 55"/>
                <a:gd name="T15" fmla="*/ 23 h 63"/>
                <a:gd name="T16" fmla="*/ 0 w 55"/>
                <a:gd name="T17" fmla="*/ 23 h 63"/>
                <a:gd name="T18" fmla="*/ 3 w 55"/>
                <a:gd name="T19" fmla="*/ 59 h 63"/>
                <a:gd name="T20" fmla="*/ 3 w 55"/>
                <a:gd name="T21"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63">
                  <a:moveTo>
                    <a:pt x="3" y="59"/>
                  </a:moveTo>
                  <a:lnTo>
                    <a:pt x="3" y="59"/>
                  </a:lnTo>
                  <a:lnTo>
                    <a:pt x="41" y="63"/>
                  </a:lnTo>
                  <a:lnTo>
                    <a:pt x="43" y="52"/>
                  </a:lnTo>
                  <a:lnTo>
                    <a:pt x="43" y="52"/>
                  </a:lnTo>
                  <a:lnTo>
                    <a:pt x="55" y="35"/>
                  </a:lnTo>
                  <a:lnTo>
                    <a:pt x="50" y="0"/>
                  </a:lnTo>
                  <a:lnTo>
                    <a:pt x="17" y="23"/>
                  </a:lnTo>
                  <a:lnTo>
                    <a:pt x="0" y="23"/>
                  </a:lnTo>
                  <a:lnTo>
                    <a:pt x="3" y="59"/>
                  </a:lnTo>
                  <a:lnTo>
                    <a:pt x="3" y="5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8" name="Freeform 117"/>
            <p:cNvSpPr>
              <a:spLocks/>
            </p:cNvSpPr>
            <p:nvPr/>
          </p:nvSpPr>
          <p:spPr bwMode="auto">
            <a:xfrm>
              <a:off x="1885" y="1210"/>
              <a:ext cx="495" cy="1073"/>
            </a:xfrm>
            <a:custGeom>
              <a:avLst/>
              <a:gdLst>
                <a:gd name="T0" fmla="*/ 443 w 495"/>
                <a:gd name="T1" fmla="*/ 30 h 1073"/>
                <a:gd name="T2" fmla="*/ 447 w 495"/>
                <a:gd name="T3" fmla="*/ 165 h 1073"/>
                <a:gd name="T4" fmla="*/ 483 w 495"/>
                <a:gd name="T5" fmla="*/ 309 h 1073"/>
                <a:gd name="T6" fmla="*/ 495 w 495"/>
                <a:gd name="T7" fmla="*/ 477 h 1073"/>
                <a:gd name="T8" fmla="*/ 421 w 495"/>
                <a:gd name="T9" fmla="*/ 692 h 1073"/>
                <a:gd name="T10" fmla="*/ 419 w 495"/>
                <a:gd name="T11" fmla="*/ 777 h 1073"/>
                <a:gd name="T12" fmla="*/ 419 w 495"/>
                <a:gd name="T13" fmla="*/ 846 h 1073"/>
                <a:gd name="T14" fmla="*/ 412 w 495"/>
                <a:gd name="T15" fmla="*/ 884 h 1073"/>
                <a:gd name="T16" fmla="*/ 372 w 495"/>
                <a:gd name="T17" fmla="*/ 900 h 1073"/>
                <a:gd name="T18" fmla="*/ 362 w 495"/>
                <a:gd name="T19" fmla="*/ 936 h 1073"/>
                <a:gd name="T20" fmla="*/ 391 w 495"/>
                <a:gd name="T21" fmla="*/ 945 h 1073"/>
                <a:gd name="T22" fmla="*/ 353 w 495"/>
                <a:gd name="T23" fmla="*/ 985 h 1073"/>
                <a:gd name="T24" fmla="*/ 353 w 495"/>
                <a:gd name="T25" fmla="*/ 1004 h 1073"/>
                <a:gd name="T26" fmla="*/ 334 w 495"/>
                <a:gd name="T27" fmla="*/ 1037 h 1073"/>
                <a:gd name="T28" fmla="*/ 353 w 495"/>
                <a:gd name="T29" fmla="*/ 1030 h 1073"/>
                <a:gd name="T30" fmla="*/ 310 w 495"/>
                <a:gd name="T31" fmla="*/ 1073 h 1073"/>
                <a:gd name="T32" fmla="*/ 282 w 495"/>
                <a:gd name="T33" fmla="*/ 1021 h 1073"/>
                <a:gd name="T34" fmla="*/ 235 w 495"/>
                <a:gd name="T35" fmla="*/ 1009 h 1073"/>
                <a:gd name="T36" fmla="*/ 185 w 495"/>
                <a:gd name="T37" fmla="*/ 993 h 1073"/>
                <a:gd name="T38" fmla="*/ 147 w 495"/>
                <a:gd name="T39" fmla="*/ 974 h 1073"/>
                <a:gd name="T40" fmla="*/ 121 w 495"/>
                <a:gd name="T41" fmla="*/ 948 h 1073"/>
                <a:gd name="T42" fmla="*/ 121 w 495"/>
                <a:gd name="T43" fmla="*/ 922 h 1073"/>
                <a:gd name="T44" fmla="*/ 135 w 495"/>
                <a:gd name="T45" fmla="*/ 900 h 1073"/>
                <a:gd name="T46" fmla="*/ 166 w 495"/>
                <a:gd name="T47" fmla="*/ 874 h 1073"/>
                <a:gd name="T48" fmla="*/ 147 w 495"/>
                <a:gd name="T49" fmla="*/ 858 h 1073"/>
                <a:gd name="T50" fmla="*/ 114 w 495"/>
                <a:gd name="T51" fmla="*/ 829 h 1073"/>
                <a:gd name="T52" fmla="*/ 57 w 495"/>
                <a:gd name="T53" fmla="*/ 829 h 1073"/>
                <a:gd name="T54" fmla="*/ 93 w 495"/>
                <a:gd name="T55" fmla="*/ 806 h 1073"/>
                <a:gd name="T56" fmla="*/ 112 w 495"/>
                <a:gd name="T57" fmla="*/ 785 h 1073"/>
                <a:gd name="T58" fmla="*/ 116 w 495"/>
                <a:gd name="T59" fmla="*/ 737 h 1073"/>
                <a:gd name="T60" fmla="*/ 109 w 495"/>
                <a:gd name="T61" fmla="*/ 714 h 1073"/>
                <a:gd name="T62" fmla="*/ 50 w 495"/>
                <a:gd name="T63" fmla="*/ 721 h 1073"/>
                <a:gd name="T64" fmla="*/ 26 w 495"/>
                <a:gd name="T65" fmla="*/ 683 h 1073"/>
                <a:gd name="T66" fmla="*/ 55 w 495"/>
                <a:gd name="T67" fmla="*/ 662 h 1073"/>
                <a:gd name="T68" fmla="*/ 95 w 495"/>
                <a:gd name="T69" fmla="*/ 619 h 1073"/>
                <a:gd name="T70" fmla="*/ 57 w 495"/>
                <a:gd name="T71" fmla="*/ 595 h 1073"/>
                <a:gd name="T72" fmla="*/ 19 w 495"/>
                <a:gd name="T73" fmla="*/ 579 h 1073"/>
                <a:gd name="T74" fmla="*/ 8 w 495"/>
                <a:gd name="T75" fmla="*/ 567 h 1073"/>
                <a:gd name="T76" fmla="*/ 19 w 495"/>
                <a:gd name="T77" fmla="*/ 527 h 1073"/>
                <a:gd name="T78" fmla="*/ 0 w 495"/>
                <a:gd name="T79" fmla="*/ 506 h 1073"/>
                <a:gd name="T80" fmla="*/ 48 w 495"/>
                <a:gd name="T81" fmla="*/ 465 h 1073"/>
                <a:gd name="T82" fmla="*/ 29 w 495"/>
                <a:gd name="T83" fmla="*/ 454 h 1073"/>
                <a:gd name="T84" fmla="*/ 24 w 495"/>
                <a:gd name="T85" fmla="*/ 432 h 1073"/>
                <a:gd name="T86" fmla="*/ 0 w 495"/>
                <a:gd name="T87" fmla="*/ 420 h 1073"/>
                <a:gd name="T88" fmla="*/ 17 w 495"/>
                <a:gd name="T89" fmla="*/ 411 h 1073"/>
                <a:gd name="T90" fmla="*/ 57 w 495"/>
                <a:gd name="T91" fmla="*/ 390 h 1073"/>
                <a:gd name="T92" fmla="*/ 52 w 495"/>
                <a:gd name="T93" fmla="*/ 349 h 1073"/>
                <a:gd name="T94" fmla="*/ 88 w 495"/>
                <a:gd name="T95" fmla="*/ 297 h 1073"/>
                <a:gd name="T96" fmla="*/ 90 w 495"/>
                <a:gd name="T97" fmla="*/ 279 h 1073"/>
                <a:gd name="T98" fmla="*/ 107 w 495"/>
                <a:gd name="T99" fmla="*/ 295 h 1073"/>
                <a:gd name="T100" fmla="*/ 128 w 495"/>
                <a:gd name="T101" fmla="*/ 267 h 1073"/>
                <a:gd name="T102" fmla="*/ 180 w 495"/>
                <a:gd name="T103" fmla="*/ 250 h 1073"/>
                <a:gd name="T104" fmla="*/ 253 w 495"/>
                <a:gd name="T105" fmla="*/ 229 h 1073"/>
                <a:gd name="T106" fmla="*/ 284 w 495"/>
                <a:gd name="T107" fmla="*/ 184 h 1073"/>
                <a:gd name="T108" fmla="*/ 332 w 495"/>
                <a:gd name="T109" fmla="*/ 182 h 1073"/>
                <a:gd name="T110" fmla="*/ 355 w 495"/>
                <a:gd name="T111" fmla="*/ 203 h 1073"/>
                <a:gd name="T112" fmla="*/ 391 w 495"/>
                <a:gd name="T113" fmla="*/ 179 h 1073"/>
                <a:gd name="T114" fmla="*/ 388 w 495"/>
                <a:gd name="T115" fmla="*/ 94 h 1073"/>
                <a:gd name="T116" fmla="*/ 393 w 495"/>
                <a:gd name="T117" fmla="*/ 54 h 1073"/>
                <a:gd name="T118" fmla="*/ 398 w 495"/>
                <a:gd name="T119" fmla="*/ 2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5" h="1073">
                  <a:moveTo>
                    <a:pt x="428" y="0"/>
                  </a:moveTo>
                  <a:lnTo>
                    <a:pt x="447" y="16"/>
                  </a:lnTo>
                  <a:lnTo>
                    <a:pt x="443" y="30"/>
                  </a:lnTo>
                  <a:lnTo>
                    <a:pt x="450" y="47"/>
                  </a:lnTo>
                  <a:lnTo>
                    <a:pt x="462" y="134"/>
                  </a:lnTo>
                  <a:lnTo>
                    <a:pt x="447" y="165"/>
                  </a:lnTo>
                  <a:lnTo>
                    <a:pt x="440" y="222"/>
                  </a:lnTo>
                  <a:lnTo>
                    <a:pt x="476" y="283"/>
                  </a:lnTo>
                  <a:lnTo>
                    <a:pt x="483" y="309"/>
                  </a:lnTo>
                  <a:lnTo>
                    <a:pt x="485" y="383"/>
                  </a:lnTo>
                  <a:lnTo>
                    <a:pt x="481" y="420"/>
                  </a:lnTo>
                  <a:lnTo>
                    <a:pt x="495" y="477"/>
                  </a:lnTo>
                  <a:lnTo>
                    <a:pt x="492" y="581"/>
                  </a:lnTo>
                  <a:lnTo>
                    <a:pt x="490" y="593"/>
                  </a:lnTo>
                  <a:lnTo>
                    <a:pt x="421" y="692"/>
                  </a:lnTo>
                  <a:lnTo>
                    <a:pt x="424" y="716"/>
                  </a:lnTo>
                  <a:lnTo>
                    <a:pt x="414" y="740"/>
                  </a:lnTo>
                  <a:lnTo>
                    <a:pt x="419" y="777"/>
                  </a:lnTo>
                  <a:lnTo>
                    <a:pt x="414" y="792"/>
                  </a:lnTo>
                  <a:lnTo>
                    <a:pt x="421" y="813"/>
                  </a:lnTo>
                  <a:lnTo>
                    <a:pt x="419" y="846"/>
                  </a:lnTo>
                  <a:lnTo>
                    <a:pt x="417" y="860"/>
                  </a:lnTo>
                  <a:lnTo>
                    <a:pt x="402" y="870"/>
                  </a:lnTo>
                  <a:lnTo>
                    <a:pt x="412" y="884"/>
                  </a:lnTo>
                  <a:lnTo>
                    <a:pt x="402" y="896"/>
                  </a:lnTo>
                  <a:lnTo>
                    <a:pt x="395" y="910"/>
                  </a:lnTo>
                  <a:lnTo>
                    <a:pt x="372" y="900"/>
                  </a:lnTo>
                  <a:lnTo>
                    <a:pt x="372" y="910"/>
                  </a:lnTo>
                  <a:lnTo>
                    <a:pt x="360" y="917"/>
                  </a:lnTo>
                  <a:lnTo>
                    <a:pt x="362" y="936"/>
                  </a:lnTo>
                  <a:lnTo>
                    <a:pt x="376" y="917"/>
                  </a:lnTo>
                  <a:lnTo>
                    <a:pt x="402" y="926"/>
                  </a:lnTo>
                  <a:lnTo>
                    <a:pt x="391" y="945"/>
                  </a:lnTo>
                  <a:lnTo>
                    <a:pt x="355" y="964"/>
                  </a:lnTo>
                  <a:lnTo>
                    <a:pt x="362" y="974"/>
                  </a:lnTo>
                  <a:lnTo>
                    <a:pt x="353" y="985"/>
                  </a:lnTo>
                  <a:lnTo>
                    <a:pt x="362" y="988"/>
                  </a:lnTo>
                  <a:lnTo>
                    <a:pt x="362" y="1000"/>
                  </a:lnTo>
                  <a:lnTo>
                    <a:pt x="353" y="1004"/>
                  </a:lnTo>
                  <a:lnTo>
                    <a:pt x="358" y="1007"/>
                  </a:lnTo>
                  <a:lnTo>
                    <a:pt x="332" y="1021"/>
                  </a:lnTo>
                  <a:lnTo>
                    <a:pt x="334" y="1037"/>
                  </a:lnTo>
                  <a:lnTo>
                    <a:pt x="329" y="1042"/>
                  </a:lnTo>
                  <a:lnTo>
                    <a:pt x="332" y="1047"/>
                  </a:lnTo>
                  <a:lnTo>
                    <a:pt x="353" y="1030"/>
                  </a:lnTo>
                  <a:lnTo>
                    <a:pt x="348" y="1040"/>
                  </a:lnTo>
                  <a:lnTo>
                    <a:pt x="332" y="1071"/>
                  </a:lnTo>
                  <a:lnTo>
                    <a:pt x="310" y="1073"/>
                  </a:lnTo>
                  <a:lnTo>
                    <a:pt x="298" y="1054"/>
                  </a:lnTo>
                  <a:lnTo>
                    <a:pt x="268" y="1052"/>
                  </a:lnTo>
                  <a:lnTo>
                    <a:pt x="282" y="1021"/>
                  </a:lnTo>
                  <a:lnTo>
                    <a:pt x="258" y="1021"/>
                  </a:lnTo>
                  <a:lnTo>
                    <a:pt x="242" y="1011"/>
                  </a:lnTo>
                  <a:lnTo>
                    <a:pt x="235" y="1009"/>
                  </a:lnTo>
                  <a:lnTo>
                    <a:pt x="216" y="1002"/>
                  </a:lnTo>
                  <a:lnTo>
                    <a:pt x="204" y="990"/>
                  </a:lnTo>
                  <a:lnTo>
                    <a:pt x="185" y="993"/>
                  </a:lnTo>
                  <a:lnTo>
                    <a:pt x="171" y="974"/>
                  </a:lnTo>
                  <a:lnTo>
                    <a:pt x="164" y="969"/>
                  </a:lnTo>
                  <a:lnTo>
                    <a:pt x="147" y="974"/>
                  </a:lnTo>
                  <a:lnTo>
                    <a:pt x="152" y="955"/>
                  </a:lnTo>
                  <a:lnTo>
                    <a:pt x="138" y="957"/>
                  </a:lnTo>
                  <a:lnTo>
                    <a:pt x="121" y="948"/>
                  </a:lnTo>
                  <a:lnTo>
                    <a:pt x="119" y="943"/>
                  </a:lnTo>
                  <a:lnTo>
                    <a:pt x="114" y="926"/>
                  </a:lnTo>
                  <a:lnTo>
                    <a:pt x="121" y="922"/>
                  </a:lnTo>
                  <a:lnTo>
                    <a:pt x="121" y="900"/>
                  </a:lnTo>
                  <a:lnTo>
                    <a:pt x="128" y="893"/>
                  </a:lnTo>
                  <a:lnTo>
                    <a:pt x="135" y="900"/>
                  </a:lnTo>
                  <a:lnTo>
                    <a:pt x="152" y="889"/>
                  </a:lnTo>
                  <a:lnTo>
                    <a:pt x="161" y="891"/>
                  </a:lnTo>
                  <a:lnTo>
                    <a:pt x="166" y="874"/>
                  </a:lnTo>
                  <a:lnTo>
                    <a:pt x="183" y="867"/>
                  </a:lnTo>
                  <a:lnTo>
                    <a:pt x="180" y="860"/>
                  </a:lnTo>
                  <a:lnTo>
                    <a:pt x="147" y="858"/>
                  </a:lnTo>
                  <a:lnTo>
                    <a:pt x="133" y="846"/>
                  </a:lnTo>
                  <a:lnTo>
                    <a:pt x="116" y="855"/>
                  </a:lnTo>
                  <a:lnTo>
                    <a:pt x="114" y="829"/>
                  </a:lnTo>
                  <a:lnTo>
                    <a:pt x="81" y="841"/>
                  </a:lnTo>
                  <a:lnTo>
                    <a:pt x="81" y="829"/>
                  </a:lnTo>
                  <a:lnTo>
                    <a:pt x="57" y="829"/>
                  </a:lnTo>
                  <a:lnTo>
                    <a:pt x="60" y="822"/>
                  </a:lnTo>
                  <a:lnTo>
                    <a:pt x="69" y="825"/>
                  </a:lnTo>
                  <a:lnTo>
                    <a:pt x="93" y="806"/>
                  </a:lnTo>
                  <a:lnTo>
                    <a:pt x="95" y="794"/>
                  </a:lnTo>
                  <a:lnTo>
                    <a:pt x="102" y="785"/>
                  </a:lnTo>
                  <a:lnTo>
                    <a:pt x="112" y="785"/>
                  </a:lnTo>
                  <a:lnTo>
                    <a:pt x="119" y="770"/>
                  </a:lnTo>
                  <a:lnTo>
                    <a:pt x="121" y="758"/>
                  </a:lnTo>
                  <a:lnTo>
                    <a:pt x="116" y="737"/>
                  </a:lnTo>
                  <a:lnTo>
                    <a:pt x="128" y="730"/>
                  </a:lnTo>
                  <a:lnTo>
                    <a:pt x="116" y="711"/>
                  </a:lnTo>
                  <a:lnTo>
                    <a:pt x="109" y="714"/>
                  </a:lnTo>
                  <a:lnTo>
                    <a:pt x="100" y="714"/>
                  </a:lnTo>
                  <a:lnTo>
                    <a:pt x="86" y="721"/>
                  </a:lnTo>
                  <a:lnTo>
                    <a:pt x="50" y="721"/>
                  </a:lnTo>
                  <a:lnTo>
                    <a:pt x="34" y="730"/>
                  </a:lnTo>
                  <a:lnTo>
                    <a:pt x="41" y="704"/>
                  </a:lnTo>
                  <a:lnTo>
                    <a:pt x="26" y="683"/>
                  </a:lnTo>
                  <a:lnTo>
                    <a:pt x="52" y="680"/>
                  </a:lnTo>
                  <a:lnTo>
                    <a:pt x="62" y="673"/>
                  </a:lnTo>
                  <a:lnTo>
                    <a:pt x="55" y="662"/>
                  </a:lnTo>
                  <a:lnTo>
                    <a:pt x="57" y="652"/>
                  </a:lnTo>
                  <a:lnTo>
                    <a:pt x="100" y="628"/>
                  </a:lnTo>
                  <a:lnTo>
                    <a:pt x="95" y="619"/>
                  </a:lnTo>
                  <a:lnTo>
                    <a:pt x="88" y="619"/>
                  </a:lnTo>
                  <a:lnTo>
                    <a:pt x="78" y="588"/>
                  </a:lnTo>
                  <a:lnTo>
                    <a:pt x="57" y="595"/>
                  </a:lnTo>
                  <a:lnTo>
                    <a:pt x="52" y="581"/>
                  </a:lnTo>
                  <a:lnTo>
                    <a:pt x="36" y="574"/>
                  </a:lnTo>
                  <a:lnTo>
                    <a:pt x="19" y="579"/>
                  </a:lnTo>
                  <a:lnTo>
                    <a:pt x="26" y="567"/>
                  </a:lnTo>
                  <a:lnTo>
                    <a:pt x="22" y="562"/>
                  </a:lnTo>
                  <a:lnTo>
                    <a:pt x="8" y="567"/>
                  </a:lnTo>
                  <a:lnTo>
                    <a:pt x="10" y="550"/>
                  </a:lnTo>
                  <a:lnTo>
                    <a:pt x="22" y="546"/>
                  </a:lnTo>
                  <a:lnTo>
                    <a:pt x="19" y="527"/>
                  </a:lnTo>
                  <a:lnTo>
                    <a:pt x="12" y="527"/>
                  </a:lnTo>
                  <a:lnTo>
                    <a:pt x="5" y="513"/>
                  </a:lnTo>
                  <a:lnTo>
                    <a:pt x="0" y="506"/>
                  </a:lnTo>
                  <a:lnTo>
                    <a:pt x="76" y="487"/>
                  </a:lnTo>
                  <a:lnTo>
                    <a:pt x="57" y="463"/>
                  </a:lnTo>
                  <a:lnTo>
                    <a:pt x="48" y="465"/>
                  </a:lnTo>
                  <a:lnTo>
                    <a:pt x="41" y="458"/>
                  </a:lnTo>
                  <a:lnTo>
                    <a:pt x="31" y="463"/>
                  </a:lnTo>
                  <a:lnTo>
                    <a:pt x="29" y="454"/>
                  </a:lnTo>
                  <a:lnTo>
                    <a:pt x="43" y="444"/>
                  </a:lnTo>
                  <a:lnTo>
                    <a:pt x="36" y="435"/>
                  </a:lnTo>
                  <a:lnTo>
                    <a:pt x="24" y="432"/>
                  </a:lnTo>
                  <a:lnTo>
                    <a:pt x="10" y="444"/>
                  </a:lnTo>
                  <a:lnTo>
                    <a:pt x="8" y="427"/>
                  </a:lnTo>
                  <a:lnTo>
                    <a:pt x="0" y="420"/>
                  </a:lnTo>
                  <a:lnTo>
                    <a:pt x="3" y="413"/>
                  </a:lnTo>
                  <a:lnTo>
                    <a:pt x="15" y="420"/>
                  </a:lnTo>
                  <a:lnTo>
                    <a:pt x="17" y="411"/>
                  </a:lnTo>
                  <a:lnTo>
                    <a:pt x="34" y="409"/>
                  </a:lnTo>
                  <a:lnTo>
                    <a:pt x="31" y="390"/>
                  </a:lnTo>
                  <a:lnTo>
                    <a:pt x="57" y="390"/>
                  </a:lnTo>
                  <a:lnTo>
                    <a:pt x="62" y="371"/>
                  </a:lnTo>
                  <a:lnTo>
                    <a:pt x="69" y="354"/>
                  </a:lnTo>
                  <a:lnTo>
                    <a:pt x="52" y="349"/>
                  </a:lnTo>
                  <a:lnTo>
                    <a:pt x="62" y="323"/>
                  </a:lnTo>
                  <a:lnTo>
                    <a:pt x="83" y="312"/>
                  </a:lnTo>
                  <a:lnTo>
                    <a:pt x="88" y="297"/>
                  </a:lnTo>
                  <a:lnTo>
                    <a:pt x="86" y="288"/>
                  </a:lnTo>
                  <a:lnTo>
                    <a:pt x="81" y="290"/>
                  </a:lnTo>
                  <a:lnTo>
                    <a:pt x="90" y="279"/>
                  </a:lnTo>
                  <a:lnTo>
                    <a:pt x="90" y="295"/>
                  </a:lnTo>
                  <a:lnTo>
                    <a:pt x="105" y="288"/>
                  </a:lnTo>
                  <a:lnTo>
                    <a:pt x="107" y="295"/>
                  </a:lnTo>
                  <a:lnTo>
                    <a:pt x="121" y="300"/>
                  </a:lnTo>
                  <a:lnTo>
                    <a:pt x="131" y="276"/>
                  </a:lnTo>
                  <a:lnTo>
                    <a:pt x="128" y="267"/>
                  </a:lnTo>
                  <a:lnTo>
                    <a:pt x="159" y="264"/>
                  </a:lnTo>
                  <a:lnTo>
                    <a:pt x="164" y="250"/>
                  </a:lnTo>
                  <a:lnTo>
                    <a:pt x="180" y="250"/>
                  </a:lnTo>
                  <a:lnTo>
                    <a:pt x="185" y="243"/>
                  </a:lnTo>
                  <a:lnTo>
                    <a:pt x="230" y="243"/>
                  </a:lnTo>
                  <a:lnTo>
                    <a:pt x="253" y="229"/>
                  </a:lnTo>
                  <a:lnTo>
                    <a:pt x="258" y="210"/>
                  </a:lnTo>
                  <a:lnTo>
                    <a:pt x="265" y="193"/>
                  </a:lnTo>
                  <a:lnTo>
                    <a:pt x="284" y="184"/>
                  </a:lnTo>
                  <a:lnTo>
                    <a:pt x="306" y="179"/>
                  </a:lnTo>
                  <a:lnTo>
                    <a:pt x="320" y="189"/>
                  </a:lnTo>
                  <a:lnTo>
                    <a:pt x="332" y="182"/>
                  </a:lnTo>
                  <a:lnTo>
                    <a:pt x="336" y="191"/>
                  </a:lnTo>
                  <a:lnTo>
                    <a:pt x="348" y="191"/>
                  </a:lnTo>
                  <a:lnTo>
                    <a:pt x="355" y="203"/>
                  </a:lnTo>
                  <a:lnTo>
                    <a:pt x="362" y="219"/>
                  </a:lnTo>
                  <a:lnTo>
                    <a:pt x="369" y="219"/>
                  </a:lnTo>
                  <a:lnTo>
                    <a:pt x="391" y="179"/>
                  </a:lnTo>
                  <a:lnTo>
                    <a:pt x="391" y="141"/>
                  </a:lnTo>
                  <a:lnTo>
                    <a:pt x="374" y="115"/>
                  </a:lnTo>
                  <a:lnTo>
                    <a:pt x="388" y="94"/>
                  </a:lnTo>
                  <a:lnTo>
                    <a:pt x="379" y="73"/>
                  </a:lnTo>
                  <a:lnTo>
                    <a:pt x="398" y="56"/>
                  </a:lnTo>
                  <a:lnTo>
                    <a:pt x="393" y="54"/>
                  </a:lnTo>
                  <a:lnTo>
                    <a:pt x="398" y="42"/>
                  </a:lnTo>
                  <a:lnTo>
                    <a:pt x="388" y="11"/>
                  </a:lnTo>
                  <a:lnTo>
                    <a:pt x="398" y="2"/>
                  </a:lnTo>
                  <a:lnTo>
                    <a:pt x="428"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9" name="Freeform 118"/>
            <p:cNvSpPr>
              <a:spLocks noEditPoints="1"/>
            </p:cNvSpPr>
            <p:nvPr/>
          </p:nvSpPr>
          <p:spPr bwMode="auto">
            <a:xfrm>
              <a:off x="4622" y="5553"/>
              <a:ext cx="186" cy="165"/>
            </a:xfrm>
            <a:custGeom>
              <a:avLst/>
              <a:gdLst>
                <a:gd name="T0" fmla="*/ 90 w 186"/>
                <a:gd name="T1" fmla="*/ 52 h 165"/>
                <a:gd name="T2" fmla="*/ 92 w 186"/>
                <a:gd name="T3" fmla="*/ 56 h 165"/>
                <a:gd name="T4" fmla="*/ 80 w 186"/>
                <a:gd name="T5" fmla="*/ 66 h 165"/>
                <a:gd name="T6" fmla="*/ 104 w 186"/>
                <a:gd name="T7" fmla="*/ 68 h 165"/>
                <a:gd name="T8" fmla="*/ 97 w 186"/>
                <a:gd name="T9" fmla="*/ 82 h 165"/>
                <a:gd name="T10" fmla="*/ 118 w 186"/>
                <a:gd name="T11" fmla="*/ 73 h 165"/>
                <a:gd name="T12" fmla="*/ 116 w 186"/>
                <a:gd name="T13" fmla="*/ 80 h 165"/>
                <a:gd name="T14" fmla="*/ 123 w 186"/>
                <a:gd name="T15" fmla="*/ 75 h 165"/>
                <a:gd name="T16" fmla="*/ 151 w 186"/>
                <a:gd name="T17" fmla="*/ 92 h 165"/>
                <a:gd name="T18" fmla="*/ 149 w 186"/>
                <a:gd name="T19" fmla="*/ 97 h 165"/>
                <a:gd name="T20" fmla="*/ 160 w 186"/>
                <a:gd name="T21" fmla="*/ 104 h 165"/>
                <a:gd name="T22" fmla="*/ 153 w 186"/>
                <a:gd name="T23" fmla="*/ 104 h 165"/>
                <a:gd name="T24" fmla="*/ 151 w 186"/>
                <a:gd name="T25" fmla="*/ 113 h 165"/>
                <a:gd name="T26" fmla="*/ 163 w 186"/>
                <a:gd name="T27" fmla="*/ 106 h 165"/>
                <a:gd name="T28" fmla="*/ 153 w 186"/>
                <a:gd name="T29" fmla="*/ 120 h 165"/>
                <a:gd name="T30" fmla="*/ 165 w 186"/>
                <a:gd name="T31" fmla="*/ 111 h 165"/>
                <a:gd name="T32" fmla="*/ 186 w 186"/>
                <a:gd name="T33" fmla="*/ 125 h 165"/>
                <a:gd name="T34" fmla="*/ 184 w 186"/>
                <a:gd name="T35" fmla="*/ 156 h 165"/>
                <a:gd name="T36" fmla="*/ 177 w 186"/>
                <a:gd name="T37" fmla="*/ 144 h 165"/>
                <a:gd name="T38" fmla="*/ 168 w 186"/>
                <a:gd name="T39" fmla="*/ 153 h 165"/>
                <a:gd name="T40" fmla="*/ 177 w 186"/>
                <a:gd name="T41" fmla="*/ 158 h 165"/>
                <a:gd name="T42" fmla="*/ 168 w 186"/>
                <a:gd name="T43" fmla="*/ 165 h 165"/>
                <a:gd name="T44" fmla="*/ 116 w 186"/>
                <a:gd name="T45" fmla="*/ 153 h 165"/>
                <a:gd name="T46" fmla="*/ 73 w 186"/>
                <a:gd name="T47" fmla="*/ 120 h 165"/>
                <a:gd name="T48" fmla="*/ 68 w 186"/>
                <a:gd name="T49" fmla="*/ 106 h 165"/>
                <a:gd name="T50" fmla="*/ 75 w 186"/>
                <a:gd name="T51" fmla="*/ 106 h 165"/>
                <a:gd name="T52" fmla="*/ 71 w 186"/>
                <a:gd name="T53" fmla="*/ 97 h 165"/>
                <a:gd name="T54" fmla="*/ 78 w 186"/>
                <a:gd name="T55" fmla="*/ 90 h 165"/>
                <a:gd name="T56" fmla="*/ 71 w 186"/>
                <a:gd name="T57" fmla="*/ 85 h 165"/>
                <a:gd name="T58" fmla="*/ 75 w 186"/>
                <a:gd name="T59" fmla="*/ 78 h 165"/>
                <a:gd name="T60" fmla="*/ 73 w 186"/>
                <a:gd name="T61" fmla="*/ 68 h 165"/>
                <a:gd name="T62" fmla="*/ 66 w 186"/>
                <a:gd name="T63" fmla="*/ 66 h 165"/>
                <a:gd name="T64" fmla="*/ 71 w 186"/>
                <a:gd name="T65" fmla="*/ 56 h 165"/>
                <a:gd name="T66" fmla="*/ 90 w 186"/>
                <a:gd name="T67" fmla="*/ 52 h 165"/>
                <a:gd name="T68" fmla="*/ 75 w 186"/>
                <a:gd name="T69" fmla="*/ 38 h 165"/>
                <a:gd name="T70" fmla="*/ 80 w 186"/>
                <a:gd name="T71" fmla="*/ 45 h 165"/>
                <a:gd name="T72" fmla="*/ 68 w 186"/>
                <a:gd name="T73" fmla="*/ 47 h 165"/>
                <a:gd name="T74" fmla="*/ 68 w 186"/>
                <a:gd name="T75" fmla="*/ 38 h 165"/>
                <a:gd name="T76" fmla="*/ 75 w 186"/>
                <a:gd name="T77" fmla="*/ 38 h 165"/>
                <a:gd name="T78" fmla="*/ 23 w 186"/>
                <a:gd name="T79" fmla="*/ 0 h 165"/>
                <a:gd name="T80" fmla="*/ 61 w 186"/>
                <a:gd name="T81" fmla="*/ 14 h 165"/>
                <a:gd name="T82" fmla="*/ 73 w 186"/>
                <a:gd name="T83" fmla="*/ 30 h 165"/>
                <a:gd name="T84" fmla="*/ 38 w 186"/>
                <a:gd name="T85" fmla="*/ 42 h 165"/>
                <a:gd name="T86" fmla="*/ 2 w 186"/>
                <a:gd name="T87" fmla="*/ 28 h 165"/>
                <a:gd name="T88" fmla="*/ 0 w 186"/>
                <a:gd name="T89" fmla="*/ 4 h 165"/>
                <a:gd name="T90" fmla="*/ 23 w 186"/>
                <a:gd name="T9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6" h="165">
                  <a:moveTo>
                    <a:pt x="90" y="52"/>
                  </a:moveTo>
                  <a:lnTo>
                    <a:pt x="92" y="56"/>
                  </a:lnTo>
                  <a:lnTo>
                    <a:pt x="80" y="66"/>
                  </a:lnTo>
                  <a:lnTo>
                    <a:pt x="104" y="68"/>
                  </a:lnTo>
                  <a:lnTo>
                    <a:pt x="97" y="82"/>
                  </a:lnTo>
                  <a:lnTo>
                    <a:pt x="118" y="73"/>
                  </a:lnTo>
                  <a:lnTo>
                    <a:pt x="116" y="80"/>
                  </a:lnTo>
                  <a:lnTo>
                    <a:pt x="123" y="75"/>
                  </a:lnTo>
                  <a:lnTo>
                    <a:pt x="151" y="92"/>
                  </a:lnTo>
                  <a:lnTo>
                    <a:pt x="149" y="97"/>
                  </a:lnTo>
                  <a:lnTo>
                    <a:pt x="160" y="104"/>
                  </a:lnTo>
                  <a:lnTo>
                    <a:pt x="153" y="104"/>
                  </a:lnTo>
                  <a:lnTo>
                    <a:pt x="151" y="113"/>
                  </a:lnTo>
                  <a:lnTo>
                    <a:pt x="163" y="106"/>
                  </a:lnTo>
                  <a:lnTo>
                    <a:pt x="153" y="120"/>
                  </a:lnTo>
                  <a:lnTo>
                    <a:pt x="165" y="111"/>
                  </a:lnTo>
                  <a:lnTo>
                    <a:pt x="186" y="125"/>
                  </a:lnTo>
                  <a:lnTo>
                    <a:pt x="184" y="156"/>
                  </a:lnTo>
                  <a:lnTo>
                    <a:pt x="177" y="144"/>
                  </a:lnTo>
                  <a:lnTo>
                    <a:pt x="168" y="153"/>
                  </a:lnTo>
                  <a:lnTo>
                    <a:pt x="177" y="158"/>
                  </a:lnTo>
                  <a:lnTo>
                    <a:pt x="168" y="165"/>
                  </a:lnTo>
                  <a:lnTo>
                    <a:pt x="116" y="153"/>
                  </a:lnTo>
                  <a:lnTo>
                    <a:pt x="73" y="120"/>
                  </a:lnTo>
                  <a:lnTo>
                    <a:pt x="68" y="106"/>
                  </a:lnTo>
                  <a:lnTo>
                    <a:pt x="75" y="106"/>
                  </a:lnTo>
                  <a:lnTo>
                    <a:pt x="71" y="97"/>
                  </a:lnTo>
                  <a:lnTo>
                    <a:pt x="78" y="90"/>
                  </a:lnTo>
                  <a:lnTo>
                    <a:pt x="71" y="85"/>
                  </a:lnTo>
                  <a:lnTo>
                    <a:pt x="75" y="78"/>
                  </a:lnTo>
                  <a:lnTo>
                    <a:pt x="73" y="68"/>
                  </a:lnTo>
                  <a:lnTo>
                    <a:pt x="66" y="66"/>
                  </a:lnTo>
                  <a:lnTo>
                    <a:pt x="71" y="56"/>
                  </a:lnTo>
                  <a:lnTo>
                    <a:pt x="90" y="52"/>
                  </a:lnTo>
                  <a:close/>
                  <a:moveTo>
                    <a:pt x="75" y="38"/>
                  </a:moveTo>
                  <a:lnTo>
                    <a:pt x="80" y="45"/>
                  </a:lnTo>
                  <a:lnTo>
                    <a:pt x="68" y="47"/>
                  </a:lnTo>
                  <a:lnTo>
                    <a:pt x="68" y="38"/>
                  </a:lnTo>
                  <a:lnTo>
                    <a:pt x="75" y="38"/>
                  </a:lnTo>
                  <a:close/>
                  <a:moveTo>
                    <a:pt x="23" y="0"/>
                  </a:moveTo>
                  <a:lnTo>
                    <a:pt x="61" y="14"/>
                  </a:lnTo>
                  <a:lnTo>
                    <a:pt x="73" y="30"/>
                  </a:lnTo>
                  <a:lnTo>
                    <a:pt x="38" y="42"/>
                  </a:lnTo>
                  <a:lnTo>
                    <a:pt x="2" y="28"/>
                  </a:lnTo>
                  <a:lnTo>
                    <a:pt x="0" y="4"/>
                  </a:lnTo>
                  <a:lnTo>
                    <a:pt x="23"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0" name="Freeform 119"/>
            <p:cNvSpPr>
              <a:spLocks/>
            </p:cNvSpPr>
            <p:nvPr/>
          </p:nvSpPr>
          <p:spPr bwMode="auto">
            <a:xfrm>
              <a:off x="4061" y="1285"/>
              <a:ext cx="852" cy="795"/>
            </a:xfrm>
            <a:custGeom>
              <a:avLst/>
              <a:gdLst>
                <a:gd name="T0" fmla="*/ 466 w 852"/>
                <a:gd name="T1" fmla="*/ 114 h 795"/>
                <a:gd name="T2" fmla="*/ 669 w 852"/>
                <a:gd name="T3" fmla="*/ 352 h 795"/>
                <a:gd name="T4" fmla="*/ 717 w 852"/>
                <a:gd name="T5" fmla="*/ 419 h 795"/>
                <a:gd name="T6" fmla="*/ 821 w 852"/>
                <a:gd name="T7" fmla="*/ 518 h 795"/>
                <a:gd name="T8" fmla="*/ 842 w 852"/>
                <a:gd name="T9" fmla="*/ 558 h 795"/>
                <a:gd name="T10" fmla="*/ 802 w 852"/>
                <a:gd name="T11" fmla="*/ 613 h 795"/>
                <a:gd name="T12" fmla="*/ 755 w 852"/>
                <a:gd name="T13" fmla="*/ 693 h 795"/>
                <a:gd name="T14" fmla="*/ 698 w 852"/>
                <a:gd name="T15" fmla="*/ 731 h 795"/>
                <a:gd name="T16" fmla="*/ 655 w 852"/>
                <a:gd name="T17" fmla="*/ 665 h 795"/>
                <a:gd name="T18" fmla="*/ 629 w 852"/>
                <a:gd name="T19" fmla="*/ 655 h 795"/>
                <a:gd name="T20" fmla="*/ 582 w 852"/>
                <a:gd name="T21" fmla="*/ 667 h 795"/>
                <a:gd name="T22" fmla="*/ 544 w 852"/>
                <a:gd name="T23" fmla="*/ 698 h 795"/>
                <a:gd name="T24" fmla="*/ 565 w 852"/>
                <a:gd name="T25" fmla="*/ 750 h 795"/>
                <a:gd name="T26" fmla="*/ 549 w 852"/>
                <a:gd name="T27" fmla="*/ 750 h 795"/>
                <a:gd name="T28" fmla="*/ 516 w 852"/>
                <a:gd name="T29" fmla="*/ 757 h 795"/>
                <a:gd name="T30" fmla="*/ 485 w 852"/>
                <a:gd name="T31" fmla="*/ 780 h 795"/>
                <a:gd name="T32" fmla="*/ 445 w 852"/>
                <a:gd name="T33" fmla="*/ 790 h 795"/>
                <a:gd name="T34" fmla="*/ 402 w 852"/>
                <a:gd name="T35" fmla="*/ 759 h 795"/>
                <a:gd name="T36" fmla="*/ 357 w 852"/>
                <a:gd name="T37" fmla="*/ 750 h 795"/>
                <a:gd name="T38" fmla="*/ 317 w 852"/>
                <a:gd name="T39" fmla="*/ 714 h 795"/>
                <a:gd name="T40" fmla="*/ 253 w 852"/>
                <a:gd name="T41" fmla="*/ 743 h 795"/>
                <a:gd name="T42" fmla="*/ 215 w 852"/>
                <a:gd name="T43" fmla="*/ 712 h 795"/>
                <a:gd name="T44" fmla="*/ 170 w 852"/>
                <a:gd name="T45" fmla="*/ 705 h 795"/>
                <a:gd name="T46" fmla="*/ 163 w 852"/>
                <a:gd name="T47" fmla="*/ 636 h 795"/>
                <a:gd name="T48" fmla="*/ 128 w 852"/>
                <a:gd name="T49" fmla="*/ 620 h 795"/>
                <a:gd name="T50" fmla="*/ 36 w 852"/>
                <a:gd name="T51" fmla="*/ 582 h 795"/>
                <a:gd name="T52" fmla="*/ 0 w 852"/>
                <a:gd name="T53" fmla="*/ 506 h 795"/>
                <a:gd name="T54" fmla="*/ 29 w 852"/>
                <a:gd name="T55" fmla="*/ 471 h 795"/>
                <a:gd name="T56" fmla="*/ 118 w 852"/>
                <a:gd name="T57" fmla="*/ 497 h 795"/>
                <a:gd name="T58" fmla="*/ 159 w 852"/>
                <a:gd name="T59" fmla="*/ 478 h 795"/>
                <a:gd name="T60" fmla="*/ 154 w 852"/>
                <a:gd name="T61" fmla="*/ 457 h 795"/>
                <a:gd name="T62" fmla="*/ 102 w 852"/>
                <a:gd name="T63" fmla="*/ 409 h 795"/>
                <a:gd name="T64" fmla="*/ 81 w 852"/>
                <a:gd name="T65" fmla="*/ 334 h 795"/>
                <a:gd name="T66" fmla="*/ 73 w 852"/>
                <a:gd name="T67" fmla="*/ 253 h 795"/>
                <a:gd name="T68" fmla="*/ 81 w 852"/>
                <a:gd name="T69" fmla="*/ 204 h 795"/>
                <a:gd name="T70" fmla="*/ 126 w 852"/>
                <a:gd name="T71" fmla="*/ 206 h 795"/>
                <a:gd name="T72" fmla="*/ 166 w 852"/>
                <a:gd name="T73" fmla="*/ 211 h 795"/>
                <a:gd name="T74" fmla="*/ 166 w 852"/>
                <a:gd name="T75" fmla="*/ 161 h 795"/>
                <a:gd name="T76" fmla="*/ 161 w 852"/>
                <a:gd name="T77" fmla="*/ 133 h 795"/>
                <a:gd name="T78" fmla="*/ 161 w 852"/>
                <a:gd name="T79" fmla="*/ 133 h 795"/>
                <a:gd name="T80" fmla="*/ 194 w 852"/>
                <a:gd name="T81" fmla="*/ 126 h 795"/>
                <a:gd name="T82" fmla="*/ 227 w 852"/>
                <a:gd name="T83" fmla="*/ 102 h 795"/>
                <a:gd name="T84" fmla="*/ 246 w 852"/>
                <a:gd name="T85" fmla="*/ 52 h 795"/>
                <a:gd name="T86" fmla="*/ 293 w 852"/>
                <a:gd name="T87" fmla="*/ 62 h 795"/>
                <a:gd name="T88" fmla="*/ 331 w 852"/>
                <a:gd name="T89" fmla="*/ 29 h 795"/>
                <a:gd name="T90" fmla="*/ 383 w 852"/>
                <a:gd name="T91" fmla="*/ 10 h 795"/>
                <a:gd name="T92" fmla="*/ 433 w 852"/>
                <a:gd name="T93" fmla="*/ 3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2" h="795">
                  <a:moveTo>
                    <a:pt x="433" y="3"/>
                  </a:moveTo>
                  <a:lnTo>
                    <a:pt x="445" y="62"/>
                  </a:lnTo>
                  <a:lnTo>
                    <a:pt x="466" y="114"/>
                  </a:lnTo>
                  <a:lnTo>
                    <a:pt x="525" y="220"/>
                  </a:lnTo>
                  <a:lnTo>
                    <a:pt x="591" y="293"/>
                  </a:lnTo>
                  <a:lnTo>
                    <a:pt x="669" y="352"/>
                  </a:lnTo>
                  <a:lnTo>
                    <a:pt x="679" y="374"/>
                  </a:lnTo>
                  <a:lnTo>
                    <a:pt x="712" y="407"/>
                  </a:lnTo>
                  <a:lnTo>
                    <a:pt x="717" y="419"/>
                  </a:lnTo>
                  <a:lnTo>
                    <a:pt x="769" y="454"/>
                  </a:lnTo>
                  <a:lnTo>
                    <a:pt x="818" y="473"/>
                  </a:lnTo>
                  <a:lnTo>
                    <a:pt x="821" y="518"/>
                  </a:lnTo>
                  <a:lnTo>
                    <a:pt x="852" y="542"/>
                  </a:lnTo>
                  <a:lnTo>
                    <a:pt x="852" y="542"/>
                  </a:lnTo>
                  <a:lnTo>
                    <a:pt x="842" y="558"/>
                  </a:lnTo>
                  <a:lnTo>
                    <a:pt x="849" y="565"/>
                  </a:lnTo>
                  <a:lnTo>
                    <a:pt x="823" y="584"/>
                  </a:lnTo>
                  <a:lnTo>
                    <a:pt x="802" y="613"/>
                  </a:lnTo>
                  <a:lnTo>
                    <a:pt x="792" y="641"/>
                  </a:lnTo>
                  <a:lnTo>
                    <a:pt x="771" y="657"/>
                  </a:lnTo>
                  <a:lnTo>
                    <a:pt x="755" y="693"/>
                  </a:lnTo>
                  <a:lnTo>
                    <a:pt x="710" y="740"/>
                  </a:lnTo>
                  <a:lnTo>
                    <a:pt x="691" y="738"/>
                  </a:lnTo>
                  <a:lnTo>
                    <a:pt x="698" y="731"/>
                  </a:lnTo>
                  <a:lnTo>
                    <a:pt x="688" y="691"/>
                  </a:lnTo>
                  <a:lnTo>
                    <a:pt x="677" y="681"/>
                  </a:lnTo>
                  <a:lnTo>
                    <a:pt x="655" y="665"/>
                  </a:lnTo>
                  <a:lnTo>
                    <a:pt x="643" y="676"/>
                  </a:lnTo>
                  <a:lnTo>
                    <a:pt x="639" y="676"/>
                  </a:lnTo>
                  <a:lnTo>
                    <a:pt x="629" y="655"/>
                  </a:lnTo>
                  <a:lnTo>
                    <a:pt x="617" y="655"/>
                  </a:lnTo>
                  <a:lnTo>
                    <a:pt x="608" y="643"/>
                  </a:lnTo>
                  <a:lnTo>
                    <a:pt x="582" y="667"/>
                  </a:lnTo>
                  <a:lnTo>
                    <a:pt x="568" y="688"/>
                  </a:lnTo>
                  <a:lnTo>
                    <a:pt x="546" y="688"/>
                  </a:lnTo>
                  <a:lnTo>
                    <a:pt x="544" y="698"/>
                  </a:lnTo>
                  <a:lnTo>
                    <a:pt x="556" y="731"/>
                  </a:lnTo>
                  <a:lnTo>
                    <a:pt x="570" y="740"/>
                  </a:lnTo>
                  <a:lnTo>
                    <a:pt x="565" y="750"/>
                  </a:lnTo>
                  <a:lnTo>
                    <a:pt x="558" y="747"/>
                  </a:lnTo>
                  <a:lnTo>
                    <a:pt x="556" y="738"/>
                  </a:lnTo>
                  <a:lnTo>
                    <a:pt x="549" y="750"/>
                  </a:lnTo>
                  <a:lnTo>
                    <a:pt x="530" y="750"/>
                  </a:lnTo>
                  <a:lnTo>
                    <a:pt x="523" y="776"/>
                  </a:lnTo>
                  <a:lnTo>
                    <a:pt x="516" y="757"/>
                  </a:lnTo>
                  <a:lnTo>
                    <a:pt x="506" y="757"/>
                  </a:lnTo>
                  <a:lnTo>
                    <a:pt x="497" y="780"/>
                  </a:lnTo>
                  <a:lnTo>
                    <a:pt x="485" y="780"/>
                  </a:lnTo>
                  <a:lnTo>
                    <a:pt x="483" y="795"/>
                  </a:lnTo>
                  <a:lnTo>
                    <a:pt x="464" y="785"/>
                  </a:lnTo>
                  <a:lnTo>
                    <a:pt x="445" y="790"/>
                  </a:lnTo>
                  <a:lnTo>
                    <a:pt x="445" y="790"/>
                  </a:lnTo>
                  <a:lnTo>
                    <a:pt x="421" y="759"/>
                  </a:lnTo>
                  <a:lnTo>
                    <a:pt x="402" y="759"/>
                  </a:lnTo>
                  <a:lnTo>
                    <a:pt x="379" y="747"/>
                  </a:lnTo>
                  <a:lnTo>
                    <a:pt x="369" y="752"/>
                  </a:lnTo>
                  <a:lnTo>
                    <a:pt x="357" y="750"/>
                  </a:lnTo>
                  <a:lnTo>
                    <a:pt x="341" y="719"/>
                  </a:lnTo>
                  <a:lnTo>
                    <a:pt x="329" y="726"/>
                  </a:lnTo>
                  <a:lnTo>
                    <a:pt x="317" y="714"/>
                  </a:lnTo>
                  <a:lnTo>
                    <a:pt x="301" y="710"/>
                  </a:lnTo>
                  <a:lnTo>
                    <a:pt x="291" y="728"/>
                  </a:lnTo>
                  <a:lnTo>
                    <a:pt x="253" y="743"/>
                  </a:lnTo>
                  <a:lnTo>
                    <a:pt x="239" y="733"/>
                  </a:lnTo>
                  <a:lnTo>
                    <a:pt x="232" y="717"/>
                  </a:lnTo>
                  <a:lnTo>
                    <a:pt x="215" y="712"/>
                  </a:lnTo>
                  <a:lnTo>
                    <a:pt x="201" y="698"/>
                  </a:lnTo>
                  <a:lnTo>
                    <a:pt x="185" y="691"/>
                  </a:lnTo>
                  <a:lnTo>
                    <a:pt x="170" y="705"/>
                  </a:lnTo>
                  <a:lnTo>
                    <a:pt x="161" y="669"/>
                  </a:lnTo>
                  <a:lnTo>
                    <a:pt x="173" y="648"/>
                  </a:lnTo>
                  <a:lnTo>
                    <a:pt x="163" y="636"/>
                  </a:lnTo>
                  <a:lnTo>
                    <a:pt x="154" y="636"/>
                  </a:lnTo>
                  <a:lnTo>
                    <a:pt x="135" y="615"/>
                  </a:lnTo>
                  <a:lnTo>
                    <a:pt x="128" y="620"/>
                  </a:lnTo>
                  <a:lnTo>
                    <a:pt x="55" y="577"/>
                  </a:lnTo>
                  <a:lnTo>
                    <a:pt x="36" y="570"/>
                  </a:lnTo>
                  <a:lnTo>
                    <a:pt x="36" y="582"/>
                  </a:lnTo>
                  <a:lnTo>
                    <a:pt x="12" y="575"/>
                  </a:lnTo>
                  <a:lnTo>
                    <a:pt x="0" y="553"/>
                  </a:lnTo>
                  <a:lnTo>
                    <a:pt x="0" y="506"/>
                  </a:lnTo>
                  <a:lnTo>
                    <a:pt x="7" y="511"/>
                  </a:lnTo>
                  <a:lnTo>
                    <a:pt x="29" y="494"/>
                  </a:lnTo>
                  <a:lnTo>
                    <a:pt x="29" y="471"/>
                  </a:lnTo>
                  <a:lnTo>
                    <a:pt x="45" y="471"/>
                  </a:lnTo>
                  <a:lnTo>
                    <a:pt x="107" y="504"/>
                  </a:lnTo>
                  <a:lnTo>
                    <a:pt x="118" y="497"/>
                  </a:lnTo>
                  <a:lnTo>
                    <a:pt x="135" y="501"/>
                  </a:lnTo>
                  <a:lnTo>
                    <a:pt x="144" y="480"/>
                  </a:lnTo>
                  <a:lnTo>
                    <a:pt x="159" y="478"/>
                  </a:lnTo>
                  <a:lnTo>
                    <a:pt x="154" y="471"/>
                  </a:lnTo>
                  <a:lnTo>
                    <a:pt x="170" y="468"/>
                  </a:lnTo>
                  <a:lnTo>
                    <a:pt x="154" y="457"/>
                  </a:lnTo>
                  <a:lnTo>
                    <a:pt x="149" y="442"/>
                  </a:lnTo>
                  <a:lnTo>
                    <a:pt x="128" y="433"/>
                  </a:lnTo>
                  <a:lnTo>
                    <a:pt x="102" y="409"/>
                  </a:lnTo>
                  <a:lnTo>
                    <a:pt x="97" y="379"/>
                  </a:lnTo>
                  <a:lnTo>
                    <a:pt x="62" y="355"/>
                  </a:lnTo>
                  <a:lnTo>
                    <a:pt x="81" y="334"/>
                  </a:lnTo>
                  <a:lnTo>
                    <a:pt x="43" y="298"/>
                  </a:lnTo>
                  <a:lnTo>
                    <a:pt x="73" y="274"/>
                  </a:lnTo>
                  <a:lnTo>
                    <a:pt x="73" y="253"/>
                  </a:lnTo>
                  <a:lnTo>
                    <a:pt x="64" y="234"/>
                  </a:lnTo>
                  <a:lnTo>
                    <a:pt x="73" y="230"/>
                  </a:lnTo>
                  <a:lnTo>
                    <a:pt x="81" y="204"/>
                  </a:lnTo>
                  <a:lnTo>
                    <a:pt x="107" y="213"/>
                  </a:lnTo>
                  <a:lnTo>
                    <a:pt x="111" y="206"/>
                  </a:lnTo>
                  <a:lnTo>
                    <a:pt x="126" y="206"/>
                  </a:lnTo>
                  <a:lnTo>
                    <a:pt x="130" y="215"/>
                  </a:lnTo>
                  <a:lnTo>
                    <a:pt x="144" y="208"/>
                  </a:lnTo>
                  <a:lnTo>
                    <a:pt x="166" y="211"/>
                  </a:lnTo>
                  <a:lnTo>
                    <a:pt x="178" y="199"/>
                  </a:lnTo>
                  <a:lnTo>
                    <a:pt x="185" y="168"/>
                  </a:lnTo>
                  <a:lnTo>
                    <a:pt x="166" y="161"/>
                  </a:lnTo>
                  <a:lnTo>
                    <a:pt x="156" y="149"/>
                  </a:lnTo>
                  <a:lnTo>
                    <a:pt x="161" y="133"/>
                  </a:lnTo>
                  <a:lnTo>
                    <a:pt x="161" y="133"/>
                  </a:lnTo>
                  <a:lnTo>
                    <a:pt x="161" y="133"/>
                  </a:lnTo>
                  <a:lnTo>
                    <a:pt x="161" y="133"/>
                  </a:lnTo>
                  <a:lnTo>
                    <a:pt x="161" y="133"/>
                  </a:lnTo>
                  <a:lnTo>
                    <a:pt x="161" y="133"/>
                  </a:lnTo>
                  <a:lnTo>
                    <a:pt x="178" y="137"/>
                  </a:lnTo>
                  <a:lnTo>
                    <a:pt x="194" y="126"/>
                  </a:lnTo>
                  <a:lnTo>
                    <a:pt x="199" y="128"/>
                  </a:lnTo>
                  <a:lnTo>
                    <a:pt x="206" y="107"/>
                  </a:lnTo>
                  <a:lnTo>
                    <a:pt x="227" y="102"/>
                  </a:lnTo>
                  <a:lnTo>
                    <a:pt x="230" y="78"/>
                  </a:lnTo>
                  <a:lnTo>
                    <a:pt x="244" y="64"/>
                  </a:lnTo>
                  <a:lnTo>
                    <a:pt x="246" y="52"/>
                  </a:lnTo>
                  <a:lnTo>
                    <a:pt x="265" y="62"/>
                  </a:lnTo>
                  <a:lnTo>
                    <a:pt x="289" y="52"/>
                  </a:lnTo>
                  <a:lnTo>
                    <a:pt x="293" y="62"/>
                  </a:lnTo>
                  <a:lnTo>
                    <a:pt x="308" y="59"/>
                  </a:lnTo>
                  <a:lnTo>
                    <a:pt x="327" y="50"/>
                  </a:lnTo>
                  <a:lnTo>
                    <a:pt x="331" y="29"/>
                  </a:lnTo>
                  <a:lnTo>
                    <a:pt x="336" y="26"/>
                  </a:lnTo>
                  <a:lnTo>
                    <a:pt x="362" y="24"/>
                  </a:lnTo>
                  <a:lnTo>
                    <a:pt x="383" y="10"/>
                  </a:lnTo>
                  <a:lnTo>
                    <a:pt x="431" y="0"/>
                  </a:lnTo>
                  <a:lnTo>
                    <a:pt x="431" y="0"/>
                  </a:lnTo>
                  <a:lnTo>
                    <a:pt x="433" y="3"/>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1" name="Freeform 120"/>
            <p:cNvSpPr>
              <a:spLocks/>
            </p:cNvSpPr>
            <p:nvPr/>
          </p:nvSpPr>
          <p:spPr bwMode="auto">
            <a:xfrm>
              <a:off x="5180" y="2427"/>
              <a:ext cx="740" cy="787"/>
            </a:xfrm>
            <a:custGeom>
              <a:avLst/>
              <a:gdLst>
                <a:gd name="T0" fmla="*/ 111 w 740"/>
                <a:gd name="T1" fmla="*/ 31 h 787"/>
                <a:gd name="T2" fmla="*/ 196 w 740"/>
                <a:gd name="T3" fmla="*/ 26 h 787"/>
                <a:gd name="T4" fmla="*/ 224 w 740"/>
                <a:gd name="T5" fmla="*/ 17 h 787"/>
                <a:gd name="T6" fmla="*/ 246 w 740"/>
                <a:gd name="T7" fmla="*/ 10 h 787"/>
                <a:gd name="T8" fmla="*/ 298 w 740"/>
                <a:gd name="T9" fmla="*/ 19 h 787"/>
                <a:gd name="T10" fmla="*/ 317 w 740"/>
                <a:gd name="T11" fmla="*/ 55 h 787"/>
                <a:gd name="T12" fmla="*/ 336 w 740"/>
                <a:gd name="T13" fmla="*/ 73 h 787"/>
                <a:gd name="T14" fmla="*/ 307 w 740"/>
                <a:gd name="T15" fmla="*/ 107 h 787"/>
                <a:gd name="T16" fmla="*/ 381 w 740"/>
                <a:gd name="T17" fmla="*/ 154 h 787"/>
                <a:gd name="T18" fmla="*/ 447 w 740"/>
                <a:gd name="T19" fmla="*/ 201 h 787"/>
                <a:gd name="T20" fmla="*/ 532 w 740"/>
                <a:gd name="T21" fmla="*/ 279 h 787"/>
                <a:gd name="T22" fmla="*/ 582 w 740"/>
                <a:gd name="T23" fmla="*/ 246 h 787"/>
                <a:gd name="T24" fmla="*/ 600 w 740"/>
                <a:gd name="T25" fmla="*/ 241 h 787"/>
                <a:gd name="T26" fmla="*/ 629 w 740"/>
                <a:gd name="T27" fmla="*/ 251 h 787"/>
                <a:gd name="T28" fmla="*/ 671 w 740"/>
                <a:gd name="T29" fmla="*/ 272 h 787"/>
                <a:gd name="T30" fmla="*/ 664 w 740"/>
                <a:gd name="T31" fmla="*/ 324 h 787"/>
                <a:gd name="T32" fmla="*/ 664 w 740"/>
                <a:gd name="T33" fmla="*/ 376 h 787"/>
                <a:gd name="T34" fmla="*/ 681 w 740"/>
                <a:gd name="T35" fmla="*/ 400 h 787"/>
                <a:gd name="T36" fmla="*/ 695 w 740"/>
                <a:gd name="T37" fmla="*/ 426 h 787"/>
                <a:gd name="T38" fmla="*/ 731 w 740"/>
                <a:gd name="T39" fmla="*/ 464 h 787"/>
                <a:gd name="T40" fmla="*/ 702 w 740"/>
                <a:gd name="T41" fmla="*/ 534 h 787"/>
                <a:gd name="T42" fmla="*/ 634 w 740"/>
                <a:gd name="T43" fmla="*/ 648 h 787"/>
                <a:gd name="T44" fmla="*/ 551 w 740"/>
                <a:gd name="T45" fmla="*/ 639 h 787"/>
                <a:gd name="T46" fmla="*/ 520 w 740"/>
                <a:gd name="T47" fmla="*/ 646 h 787"/>
                <a:gd name="T48" fmla="*/ 515 w 740"/>
                <a:gd name="T49" fmla="*/ 714 h 787"/>
                <a:gd name="T50" fmla="*/ 492 w 740"/>
                <a:gd name="T51" fmla="*/ 787 h 787"/>
                <a:gd name="T52" fmla="*/ 425 w 740"/>
                <a:gd name="T53" fmla="*/ 771 h 787"/>
                <a:gd name="T54" fmla="*/ 390 w 740"/>
                <a:gd name="T55" fmla="*/ 785 h 787"/>
                <a:gd name="T56" fmla="*/ 333 w 740"/>
                <a:gd name="T57" fmla="*/ 764 h 787"/>
                <a:gd name="T58" fmla="*/ 326 w 740"/>
                <a:gd name="T59" fmla="*/ 726 h 787"/>
                <a:gd name="T60" fmla="*/ 286 w 740"/>
                <a:gd name="T61" fmla="*/ 721 h 787"/>
                <a:gd name="T62" fmla="*/ 260 w 740"/>
                <a:gd name="T63" fmla="*/ 731 h 787"/>
                <a:gd name="T64" fmla="*/ 213 w 740"/>
                <a:gd name="T65" fmla="*/ 747 h 787"/>
                <a:gd name="T66" fmla="*/ 187 w 740"/>
                <a:gd name="T67" fmla="*/ 738 h 787"/>
                <a:gd name="T68" fmla="*/ 149 w 740"/>
                <a:gd name="T69" fmla="*/ 695 h 787"/>
                <a:gd name="T70" fmla="*/ 154 w 740"/>
                <a:gd name="T71" fmla="*/ 674 h 787"/>
                <a:gd name="T72" fmla="*/ 177 w 740"/>
                <a:gd name="T73" fmla="*/ 622 h 787"/>
                <a:gd name="T74" fmla="*/ 222 w 740"/>
                <a:gd name="T75" fmla="*/ 584 h 787"/>
                <a:gd name="T76" fmla="*/ 227 w 740"/>
                <a:gd name="T77" fmla="*/ 551 h 787"/>
                <a:gd name="T78" fmla="*/ 191 w 740"/>
                <a:gd name="T79" fmla="*/ 520 h 787"/>
                <a:gd name="T80" fmla="*/ 156 w 740"/>
                <a:gd name="T81" fmla="*/ 473 h 787"/>
                <a:gd name="T82" fmla="*/ 116 w 740"/>
                <a:gd name="T83" fmla="*/ 428 h 787"/>
                <a:gd name="T84" fmla="*/ 90 w 740"/>
                <a:gd name="T85" fmla="*/ 371 h 787"/>
                <a:gd name="T86" fmla="*/ 64 w 740"/>
                <a:gd name="T87" fmla="*/ 319 h 787"/>
                <a:gd name="T88" fmla="*/ 23 w 740"/>
                <a:gd name="T89" fmla="*/ 265 h 787"/>
                <a:gd name="T90" fmla="*/ 19 w 740"/>
                <a:gd name="T91" fmla="*/ 208 h 787"/>
                <a:gd name="T92" fmla="*/ 21 w 740"/>
                <a:gd name="T93" fmla="*/ 173 h 787"/>
                <a:gd name="T94" fmla="*/ 59 w 740"/>
                <a:gd name="T95" fmla="*/ 173 h 787"/>
                <a:gd name="T96" fmla="*/ 92 w 740"/>
                <a:gd name="T97" fmla="*/ 147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0" h="787">
                  <a:moveTo>
                    <a:pt x="99" y="52"/>
                  </a:moveTo>
                  <a:lnTo>
                    <a:pt x="97" y="43"/>
                  </a:lnTo>
                  <a:lnTo>
                    <a:pt x="111" y="31"/>
                  </a:lnTo>
                  <a:lnTo>
                    <a:pt x="127" y="26"/>
                  </a:lnTo>
                  <a:lnTo>
                    <a:pt x="172" y="33"/>
                  </a:lnTo>
                  <a:lnTo>
                    <a:pt x="196" y="26"/>
                  </a:lnTo>
                  <a:lnTo>
                    <a:pt x="210" y="36"/>
                  </a:lnTo>
                  <a:lnTo>
                    <a:pt x="227" y="26"/>
                  </a:lnTo>
                  <a:lnTo>
                    <a:pt x="224" y="17"/>
                  </a:lnTo>
                  <a:lnTo>
                    <a:pt x="241" y="14"/>
                  </a:lnTo>
                  <a:lnTo>
                    <a:pt x="239" y="7"/>
                  </a:lnTo>
                  <a:lnTo>
                    <a:pt x="246" y="10"/>
                  </a:lnTo>
                  <a:lnTo>
                    <a:pt x="260" y="0"/>
                  </a:lnTo>
                  <a:lnTo>
                    <a:pt x="281" y="17"/>
                  </a:lnTo>
                  <a:lnTo>
                    <a:pt x="298" y="19"/>
                  </a:lnTo>
                  <a:lnTo>
                    <a:pt x="300" y="29"/>
                  </a:lnTo>
                  <a:lnTo>
                    <a:pt x="312" y="33"/>
                  </a:lnTo>
                  <a:lnTo>
                    <a:pt x="317" y="55"/>
                  </a:lnTo>
                  <a:lnTo>
                    <a:pt x="324" y="50"/>
                  </a:lnTo>
                  <a:lnTo>
                    <a:pt x="340" y="64"/>
                  </a:lnTo>
                  <a:lnTo>
                    <a:pt x="336" y="73"/>
                  </a:lnTo>
                  <a:lnTo>
                    <a:pt x="338" y="90"/>
                  </a:lnTo>
                  <a:lnTo>
                    <a:pt x="321" y="109"/>
                  </a:lnTo>
                  <a:lnTo>
                    <a:pt x="307" y="107"/>
                  </a:lnTo>
                  <a:lnTo>
                    <a:pt x="312" y="116"/>
                  </a:lnTo>
                  <a:lnTo>
                    <a:pt x="364" y="140"/>
                  </a:lnTo>
                  <a:lnTo>
                    <a:pt x="381" y="154"/>
                  </a:lnTo>
                  <a:lnTo>
                    <a:pt x="399" y="135"/>
                  </a:lnTo>
                  <a:lnTo>
                    <a:pt x="418" y="142"/>
                  </a:lnTo>
                  <a:lnTo>
                    <a:pt x="447" y="201"/>
                  </a:lnTo>
                  <a:lnTo>
                    <a:pt x="508" y="260"/>
                  </a:lnTo>
                  <a:lnTo>
                    <a:pt x="518" y="277"/>
                  </a:lnTo>
                  <a:lnTo>
                    <a:pt x="532" y="279"/>
                  </a:lnTo>
                  <a:lnTo>
                    <a:pt x="565" y="241"/>
                  </a:lnTo>
                  <a:lnTo>
                    <a:pt x="584" y="265"/>
                  </a:lnTo>
                  <a:lnTo>
                    <a:pt x="582" y="246"/>
                  </a:lnTo>
                  <a:lnTo>
                    <a:pt x="591" y="244"/>
                  </a:lnTo>
                  <a:lnTo>
                    <a:pt x="600" y="258"/>
                  </a:lnTo>
                  <a:lnTo>
                    <a:pt x="600" y="241"/>
                  </a:lnTo>
                  <a:lnTo>
                    <a:pt x="617" y="248"/>
                  </a:lnTo>
                  <a:lnTo>
                    <a:pt x="626" y="241"/>
                  </a:lnTo>
                  <a:lnTo>
                    <a:pt x="629" y="251"/>
                  </a:lnTo>
                  <a:lnTo>
                    <a:pt x="638" y="258"/>
                  </a:lnTo>
                  <a:lnTo>
                    <a:pt x="645" y="251"/>
                  </a:lnTo>
                  <a:lnTo>
                    <a:pt x="671" y="272"/>
                  </a:lnTo>
                  <a:lnTo>
                    <a:pt x="662" y="277"/>
                  </a:lnTo>
                  <a:lnTo>
                    <a:pt x="674" y="289"/>
                  </a:lnTo>
                  <a:lnTo>
                    <a:pt x="664" y="324"/>
                  </a:lnTo>
                  <a:lnTo>
                    <a:pt x="674" y="343"/>
                  </a:lnTo>
                  <a:lnTo>
                    <a:pt x="669" y="348"/>
                  </a:lnTo>
                  <a:lnTo>
                    <a:pt x="664" y="376"/>
                  </a:lnTo>
                  <a:lnTo>
                    <a:pt x="674" y="386"/>
                  </a:lnTo>
                  <a:lnTo>
                    <a:pt x="669" y="393"/>
                  </a:lnTo>
                  <a:lnTo>
                    <a:pt x="681" y="400"/>
                  </a:lnTo>
                  <a:lnTo>
                    <a:pt x="671" y="421"/>
                  </a:lnTo>
                  <a:lnTo>
                    <a:pt x="679" y="428"/>
                  </a:lnTo>
                  <a:lnTo>
                    <a:pt x="695" y="426"/>
                  </a:lnTo>
                  <a:lnTo>
                    <a:pt x="712" y="435"/>
                  </a:lnTo>
                  <a:lnTo>
                    <a:pt x="714" y="449"/>
                  </a:lnTo>
                  <a:lnTo>
                    <a:pt x="731" y="464"/>
                  </a:lnTo>
                  <a:lnTo>
                    <a:pt x="740" y="482"/>
                  </a:lnTo>
                  <a:lnTo>
                    <a:pt x="740" y="482"/>
                  </a:lnTo>
                  <a:lnTo>
                    <a:pt x="702" y="534"/>
                  </a:lnTo>
                  <a:lnTo>
                    <a:pt x="657" y="634"/>
                  </a:lnTo>
                  <a:lnTo>
                    <a:pt x="634" y="648"/>
                  </a:lnTo>
                  <a:lnTo>
                    <a:pt x="634" y="648"/>
                  </a:lnTo>
                  <a:lnTo>
                    <a:pt x="610" y="641"/>
                  </a:lnTo>
                  <a:lnTo>
                    <a:pt x="579" y="650"/>
                  </a:lnTo>
                  <a:lnTo>
                    <a:pt x="551" y="639"/>
                  </a:lnTo>
                  <a:lnTo>
                    <a:pt x="532" y="643"/>
                  </a:lnTo>
                  <a:lnTo>
                    <a:pt x="525" y="631"/>
                  </a:lnTo>
                  <a:lnTo>
                    <a:pt x="520" y="646"/>
                  </a:lnTo>
                  <a:lnTo>
                    <a:pt x="522" y="674"/>
                  </a:lnTo>
                  <a:lnTo>
                    <a:pt x="513" y="695"/>
                  </a:lnTo>
                  <a:lnTo>
                    <a:pt x="515" y="714"/>
                  </a:lnTo>
                  <a:lnTo>
                    <a:pt x="487" y="764"/>
                  </a:lnTo>
                  <a:lnTo>
                    <a:pt x="496" y="776"/>
                  </a:lnTo>
                  <a:lnTo>
                    <a:pt x="492" y="787"/>
                  </a:lnTo>
                  <a:lnTo>
                    <a:pt x="473" y="766"/>
                  </a:lnTo>
                  <a:lnTo>
                    <a:pt x="454" y="764"/>
                  </a:lnTo>
                  <a:lnTo>
                    <a:pt x="425" y="771"/>
                  </a:lnTo>
                  <a:lnTo>
                    <a:pt x="425" y="787"/>
                  </a:lnTo>
                  <a:lnTo>
                    <a:pt x="399" y="773"/>
                  </a:lnTo>
                  <a:lnTo>
                    <a:pt x="390" y="785"/>
                  </a:lnTo>
                  <a:lnTo>
                    <a:pt x="343" y="787"/>
                  </a:lnTo>
                  <a:lnTo>
                    <a:pt x="329" y="771"/>
                  </a:lnTo>
                  <a:lnTo>
                    <a:pt x="333" y="764"/>
                  </a:lnTo>
                  <a:lnTo>
                    <a:pt x="324" y="750"/>
                  </a:lnTo>
                  <a:lnTo>
                    <a:pt x="336" y="728"/>
                  </a:lnTo>
                  <a:lnTo>
                    <a:pt x="326" y="726"/>
                  </a:lnTo>
                  <a:lnTo>
                    <a:pt x="312" y="733"/>
                  </a:lnTo>
                  <a:lnTo>
                    <a:pt x="305" y="724"/>
                  </a:lnTo>
                  <a:lnTo>
                    <a:pt x="286" y="721"/>
                  </a:lnTo>
                  <a:lnTo>
                    <a:pt x="274" y="733"/>
                  </a:lnTo>
                  <a:lnTo>
                    <a:pt x="267" y="726"/>
                  </a:lnTo>
                  <a:lnTo>
                    <a:pt x="260" y="731"/>
                  </a:lnTo>
                  <a:lnTo>
                    <a:pt x="250" y="721"/>
                  </a:lnTo>
                  <a:lnTo>
                    <a:pt x="234" y="724"/>
                  </a:lnTo>
                  <a:lnTo>
                    <a:pt x="213" y="747"/>
                  </a:lnTo>
                  <a:lnTo>
                    <a:pt x="203" y="771"/>
                  </a:lnTo>
                  <a:lnTo>
                    <a:pt x="203" y="771"/>
                  </a:lnTo>
                  <a:lnTo>
                    <a:pt x="187" y="738"/>
                  </a:lnTo>
                  <a:lnTo>
                    <a:pt x="165" y="719"/>
                  </a:lnTo>
                  <a:lnTo>
                    <a:pt x="165" y="705"/>
                  </a:lnTo>
                  <a:lnTo>
                    <a:pt x="149" y="695"/>
                  </a:lnTo>
                  <a:lnTo>
                    <a:pt x="149" y="695"/>
                  </a:lnTo>
                  <a:lnTo>
                    <a:pt x="165" y="686"/>
                  </a:lnTo>
                  <a:lnTo>
                    <a:pt x="154" y="674"/>
                  </a:lnTo>
                  <a:lnTo>
                    <a:pt x="165" y="669"/>
                  </a:lnTo>
                  <a:lnTo>
                    <a:pt x="180" y="650"/>
                  </a:lnTo>
                  <a:lnTo>
                    <a:pt x="177" y="622"/>
                  </a:lnTo>
                  <a:lnTo>
                    <a:pt x="191" y="608"/>
                  </a:lnTo>
                  <a:lnTo>
                    <a:pt x="191" y="598"/>
                  </a:lnTo>
                  <a:lnTo>
                    <a:pt x="222" y="584"/>
                  </a:lnTo>
                  <a:lnTo>
                    <a:pt x="217" y="572"/>
                  </a:lnTo>
                  <a:lnTo>
                    <a:pt x="227" y="565"/>
                  </a:lnTo>
                  <a:lnTo>
                    <a:pt x="227" y="551"/>
                  </a:lnTo>
                  <a:lnTo>
                    <a:pt x="220" y="539"/>
                  </a:lnTo>
                  <a:lnTo>
                    <a:pt x="194" y="532"/>
                  </a:lnTo>
                  <a:lnTo>
                    <a:pt x="191" y="520"/>
                  </a:lnTo>
                  <a:lnTo>
                    <a:pt x="177" y="506"/>
                  </a:lnTo>
                  <a:lnTo>
                    <a:pt x="175" y="480"/>
                  </a:lnTo>
                  <a:lnTo>
                    <a:pt x="156" y="473"/>
                  </a:lnTo>
                  <a:lnTo>
                    <a:pt x="142" y="454"/>
                  </a:lnTo>
                  <a:lnTo>
                    <a:pt x="120" y="445"/>
                  </a:lnTo>
                  <a:lnTo>
                    <a:pt x="116" y="428"/>
                  </a:lnTo>
                  <a:lnTo>
                    <a:pt x="97" y="412"/>
                  </a:lnTo>
                  <a:lnTo>
                    <a:pt x="104" y="400"/>
                  </a:lnTo>
                  <a:lnTo>
                    <a:pt x="90" y="371"/>
                  </a:lnTo>
                  <a:lnTo>
                    <a:pt x="97" y="362"/>
                  </a:lnTo>
                  <a:lnTo>
                    <a:pt x="57" y="338"/>
                  </a:lnTo>
                  <a:lnTo>
                    <a:pt x="64" y="319"/>
                  </a:lnTo>
                  <a:lnTo>
                    <a:pt x="78" y="310"/>
                  </a:lnTo>
                  <a:lnTo>
                    <a:pt x="78" y="300"/>
                  </a:lnTo>
                  <a:lnTo>
                    <a:pt x="23" y="265"/>
                  </a:lnTo>
                  <a:lnTo>
                    <a:pt x="23" y="220"/>
                  </a:lnTo>
                  <a:lnTo>
                    <a:pt x="16" y="218"/>
                  </a:lnTo>
                  <a:lnTo>
                    <a:pt x="19" y="208"/>
                  </a:lnTo>
                  <a:lnTo>
                    <a:pt x="0" y="196"/>
                  </a:lnTo>
                  <a:lnTo>
                    <a:pt x="19" y="194"/>
                  </a:lnTo>
                  <a:lnTo>
                    <a:pt x="21" y="173"/>
                  </a:lnTo>
                  <a:lnTo>
                    <a:pt x="12" y="168"/>
                  </a:lnTo>
                  <a:lnTo>
                    <a:pt x="14" y="163"/>
                  </a:lnTo>
                  <a:lnTo>
                    <a:pt x="59" y="173"/>
                  </a:lnTo>
                  <a:lnTo>
                    <a:pt x="66" y="170"/>
                  </a:lnTo>
                  <a:lnTo>
                    <a:pt x="64" y="159"/>
                  </a:lnTo>
                  <a:lnTo>
                    <a:pt x="92" y="147"/>
                  </a:lnTo>
                  <a:lnTo>
                    <a:pt x="113" y="90"/>
                  </a:lnTo>
                  <a:lnTo>
                    <a:pt x="99" y="52"/>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2" name="Freeform 121"/>
            <p:cNvSpPr>
              <a:spLocks/>
            </p:cNvSpPr>
            <p:nvPr/>
          </p:nvSpPr>
          <p:spPr bwMode="auto">
            <a:xfrm>
              <a:off x="5324" y="3058"/>
              <a:ext cx="764" cy="1388"/>
            </a:xfrm>
            <a:custGeom>
              <a:avLst/>
              <a:gdLst>
                <a:gd name="T0" fmla="*/ 69 w 764"/>
                <a:gd name="T1" fmla="*/ 116 h 1388"/>
                <a:gd name="T2" fmla="*/ 106 w 764"/>
                <a:gd name="T3" fmla="*/ 90 h 1388"/>
                <a:gd name="T4" fmla="*/ 123 w 764"/>
                <a:gd name="T5" fmla="*/ 95 h 1388"/>
                <a:gd name="T6" fmla="*/ 142 w 764"/>
                <a:gd name="T7" fmla="*/ 90 h 1388"/>
                <a:gd name="T8" fmla="*/ 168 w 764"/>
                <a:gd name="T9" fmla="*/ 102 h 1388"/>
                <a:gd name="T10" fmla="*/ 192 w 764"/>
                <a:gd name="T11" fmla="*/ 97 h 1388"/>
                <a:gd name="T12" fmla="*/ 189 w 764"/>
                <a:gd name="T13" fmla="*/ 133 h 1388"/>
                <a:gd name="T14" fmla="*/ 199 w 764"/>
                <a:gd name="T15" fmla="*/ 156 h 1388"/>
                <a:gd name="T16" fmla="*/ 255 w 764"/>
                <a:gd name="T17" fmla="*/ 142 h 1388"/>
                <a:gd name="T18" fmla="*/ 281 w 764"/>
                <a:gd name="T19" fmla="*/ 138 h 1388"/>
                <a:gd name="T20" fmla="*/ 329 w 764"/>
                <a:gd name="T21" fmla="*/ 135 h 1388"/>
                <a:gd name="T22" fmla="*/ 352 w 764"/>
                <a:gd name="T23" fmla="*/ 145 h 1388"/>
                <a:gd name="T24" fmla="*/ 371 w 764"/>
                <a:gd name="T25" fmla="*/ 83 h 1388"/>
                <a:gd name="T26" fmla="*/ 378 w 764"/>
                <a:gd name="T27" fmla="*/ 43 h 1388"/>
                <a:gd name="T28" fmla="*/ 383 w 764"/>
                <a:gd name="T29" fmla="*/ 0 h 1388"/>
                <a:gd name="T30" fmla="*/ 407 w 764"/>
                <a:gd name="T31" fmla="*/ 8 h 1388"/>
                <a:gd name="T32" fmla="*/ 466 w 764"/>
                <a:gd name="T33" fmla="*/ 10 h 1388"/>
                <a:gd name="T34" fmla="*/ 492 w 764"/>
                <a:gd name="T35" fmla="*/ 17 h 1388"/>
                <a:gd name="T36" fmla="*/ 471 w 764"/>
                <a:gd name="T37" fmla="*/ 67 h 1388"/>
                <a:gd name="T38" fmla="*/ 440 w 764"/>
                <a:gd name="T39" fmla="*/ 175 h 1388"/>
                <a:gd name="T40" fmla="*/ 416 w 764"/>
                <a:gd name="T41" fmla="*/ 246 h 1388"/>
                <a:gd name="T42" fmla="*/ 430 w 764"/>
                <a:gd name="T43" fmla="*/ 301 h 1388"/>
                <a:gd name="T44" fmla="*/ 553 w 764"/>
                <a:gd name="T45" fmla="*/ 331 h 1388"/>
                <a:gd name="T46" fmla="*/ 643 w 764"/>
                <a:gd name="T47" fmla="*/ 409 h 1388"/>
                <a:gd name="T48" fmla="*/ 684 w 764"/>
                <a:gd name="T49" fmla="*/ 438 h 1388"/>
                <a:gd name="T50" fmla="*/ 740 w 764"/>
                <a:gd name="T51" fmla="*/ 469 h 1388"/>
                <a:gd name="T52" fmla="*/ 714 w 764"/>
                <a:gd name="T53" fmla="*/ 558 h 1388"/>
                <a:gd name="T54" fmla="*/ 717 w 764"/>
                <a:gd name="T55" fmla="*/ 651 h 1388"/>
                <a:gd name="T56" fmla="*/ 728 w 764"/>
                <a:gd name="T57" fmla="*/ 679 h 1388"/>
                <a:gd name="T58" fmla="*/ 764 w 764"/>
                <a:gd name="T59" fmla="*/ 703 h 1388"/>
                <a:gd name="T60" fmla="*/ 745 w 764"/>
                <a:gd name="T61" fmla="*/ 748 h 1388"/>
                <a:gd name="T62" fmla="*/ 707 w 764"/>
                <a:gd name="T63" fmla="*/ 776 h 1388"/>
                <a:gd name="T64" fmla="*/ 674 w 764"/>
                <a:gd name="T65" fmla="*/ 778 h 1388"/>
                <a:gd name="T66" fmla="*/ 610 w 764"/>
                <a:gd name="T67" fmla="*/ 764 h 1388"/>
                <a:gd name="T68" fmla="*/ 473 w 764"/>
                <a:gd name="T69" fmla="*/ 835 h 1388"/>
                <a:gd name="T70" fmla="*/ 449 w 764"/>
                <a:gd name="T71" fmla="*/ 918 h 1388"/>
                <a:gd name="T72" fmla="*/ 456 w 764"/>
                <a:gd name="T73" fmla="*/ 1071 h 1388"/>
                <a:gd name="T74" fmla="*/ 336 w 764"/>
                <a:gd name="T75" fmla="*/ 1157 h 1388"/>
                <a:gd name="T76" fmla="*/ 248 w 764"/>
                <a:gd name="T77" fmla="*/ 1317 h 1388"/>
                <a:gd name="T78" fmla="*/ 211 w 764"/>
                <a:gd name="T79" fmla="*/ 1384 h 1388"/>
                <a:gd name="T80" fmla="*/ 140 w 764"/>
                <a:gd name="T81" fmla="*/ 1379 h 1388"/>
                <a:gd name="T82" fmla="*/ 21 w 764"/>
                <a:gd name="T83" fmla="*/ 1362 h 1388"/>
                <a:gd name="T84" fmla="*/ 12 w 764"/>
                <a:gd name="T85" fmla="*/ 1310 h 1388"/>
                <a:gd name="T86" fmla="*/ 12 w 764"/>
                <a:gd name="T87" fmla="*/ 1251 h 1388"/>
                <a:gd name="T88" fmla="*/ 2 w 764"/>
                <a:gd name="T89" fmla="*/ 1194 h 1388"/>
                <a:gd name="T90" fmla="*/ 59 w 764"/>
                <a:gd name="T91" fmla="*/ 1178 h 1388"/>
                <a:gd name="T92" fmla="*/ 95 w 764"/>
                <a:gd name="T93" fmla="*/ 1142 h 1388"/>
                <a:gd name="T94" fmla="*/ 109 w 764"/>
                <a:gd name="T95" fmla="*/ 1102 h 1388"/>
                <a:gd name="T96" fmla="*/ 130 w 764"/>
                <a:gd name="T97" fmla="*/ 1064 h 1388"/>
                <a:gd name="T98" fmla="*/ 144 w 764"/>
                <a:gd name="T99" fmla="*/ 1001 h 1388"/>
                <a:gd name="T100" fmla="*/ 99 w 764"/>
                <a:gd name="T101" fmla="*/ 937 h 1388"/>
                <a:gd name="T102" fmla="*/ 156 w 764"/>
                <a:gd name="T103" fmla="*/ 908 h 1388"/>
                <a:gd name="T104" fmla="*/ 196 w 764"/>
                <a:gd name="T105" fmla="*/ 887 h 1388"/>
                <a:gd name="T106" fmla="*/ 246 w 764"/>
                <a:gd name="T107" fmla="*/ 892 h 1388"/>
                <a:gd name="T108" fmla="*/ 286 w 764"/>
                <a:gd name="T109" fmla="*/ 814 h 1388"/>
                <a:gd name="T110" fmla="*/ 255 w 764"/>
                <a:gd name="T111" fmla="*/ 750 h 1388"/>
                <a:gd name="T112" fmla="*/ 211 w 764"/>
                <a:gd name="T113" fmla="*/ 629 h 1388"/>
                <a:gd name="T114" fmla="*/ 177 w 764"/>
                <a:gd name="T115" fmla="*/ 445 h 1388"/>
                <a:gd name="T116" fmla="*/ 118 w 764"/>
                <a:gd name="T117" fmla="*/ 374 h 1388"/>
                <a:gd name="T118" fmla="*/ 90 w 764"/>
                <a:gd name="T119" fmla="*/ 296 h 1388"/>
                <a:gd name="T120" fmla="*/ 66 w 764"/>
                <a:gd name="T121" fmla="*/ 197 h 1388"/>
                <a:gd name="T122" fmla="*/ 59 w 764"/>
                <a:gd name="T123" fmla="*/ 140 h 1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4" h="1388">
                  <a:moveTo>
                    <a:pt x="59" y="140"/>
                  </a:moveTo>
                  <a:lnTo>
                    <a:pt x="69" y="116"/>
                  </a:lnTo>
                  <a:lnTo>
                    <a:pt x="90" y="93"/>
                  </a:lnTo>
                  <a:lnTo>
                    <a:pt x="106" y="90"/>
                  </a:lnTo>
                  <a:lnTo>
                    <a:pt x="116" y="100"/>
                  </a:lnTo>
                  <a:lnTo>
                    <a:pt x="123" y="95"/>
                  </a:lnTo>
                  <a:lnTo>
                    <a:pt x="130" y="102"/>
                  </a:lnTo>
                  <a:lnTo>
                    <a:pt x="142" y="90"/>
                  </a:lnTo>
                  <a:lnTo>
                    <a:pt x="161" y="93"/>
                  </a:lnTo>
                  <a:lnTo>
                    <a:pt x="168" y="102"/>
                  </a:lnTo>
                  <a:lnTo>
                    <a:pt x="182" y="95"/>
                  </a:lnTo>
                  <a:lnTo>
                    <a:pt x="192" y="97"/>
                  </a:lnTo>
                  <a:lnTo>
                    <a:pt x="180" y="119"/>
                  </a:lnTo>
                  <a:lnTo>
                    <a:pt x="189" y="133"/>
                  </a:lnTo>
                  <a:lnTo>
                    <a:pt x="185" y="140"/>
                  </a:lnTo>
                  <a:lnTo>
                    <a:pt x="199" y="156"/>
                  </a:lnTo>
                  <a:lnTo>
                    <a:pt x="246" y="154"/>
                  </a:lnTo>
                  <a:lnTo>
                    <a:pt x="255" y="142"/>
                  </a:lnTo>
                  <a:lnTo>
                    <a:pt x="281" y="154"/>
                  </a:lnTo>
                  <a:lnTo>
                    <a:pt x="281" y="138"/>
                  </a:lnTo>
                  <a:lnTo>
                    <a:pt x="310" y="133"/>
                  </a:lnTo>
                  <a:lnTo>
                    <a:pt x="329" y="135"/>
                  </a:lnTo>
                  <a:lnTo>
                    <a:pt x="348" y="156"/>
                  </a:lnTo>
                  <a:lnTo>
                    <a:pt x="352" y="145"/>
                  </a:lnTo>
                  <a:lnTo>
                    <a:pt x="343" y="133"/>
                  </a:lnTo>
                  <a:lnTo>
                    <a:pt x="371" y="83"/>
                  </a:lnTo>
                  <a:lnTo>
                    <a:pt x="369" y="62"/>
                  </a:lnTo>
                  <a:lnTo>
                    <a:pt x="378" y="43"/>
                  </a:lnTo>
                  <a:lnTo>
                    <a:pt x="376" y="15"/>
                  </a:lnTo>
                  <a:lnTo>
                    <a:pt x="383" y="0"/>
                  </a:lnTo>
                  <a:lnTo>
                    <a:pt x="388" y="12"/>
                  </a:lnTo>
                  <a:lnTo>
                    <a:pt x="407" y="8"/>
                  </a:lnTo>
                  <a:lnTo>
                    <a:pt x="435" y="17"/>
                  </a:lnTo>
                  <a:lnTo>
                    <a:pt x="466" y="10"/>
                  </a:lnTo>
                  <a:lnTo>
                    <a:pt x="492" y="17"/>
                  </a:lnTo>
                  <a:lnTo>
                    <a:pt x="492" y="17"/>
                  </a:lnTo>
                  <a:lnTo>
                    <a:pt x="473" y="41"/>
                  </a:lnTo>
                  <a:lnTo>
                    <a:pt x="471" y="67"/>
                  </a:lnTo>
                  <a:lnTo>
                    <a:pt x="482" y="121"/>
                  </a:lnTo>
                  <a:lnTo>
                    <a:pt x="440" y="175"/>
                  </a:lnTo>
                  <a:lnTo>
                    <a:pt x="416" y="220"/>
                  </a:lnTo>
                  <a:lnTo>
                    <a:pt x="416" y="246"/>
                  </a:lnTo>
                  <a:lnTo>
                    <a:pt x="435" y="270"/>
                  </a:lnTo>
                  <a:lnTo>
                    <a:pt x="430" y="301"/>
                  </a:lnTo>
                  <a:lnTo>
                    <a:pt x="478" y="329"/>
                  </a:lnTo>
                  <a:lnTo>
                    <a:pt x="553" y="331"/>
                  </a:lnTo>
                  <a:lnTo>
                    <a:pt x="598" y="381"/>
                  </a:lnTo>
                  <a:lnTo>
                    <a:pt x="643" y="409"/>
                  </a:lnTo>
                  <a:lnTo>
                    <a:pt x="676" y="417"/>
                  </a:lnTo>
                  <a:lnTo>
                    <a:pt x="684" y="438"/>
                  </a:lnTo>
                  <a:lnTo>
                    <a:pt x="702" y="457"/>
                  </a:lnTo>
                  <a:lnTo>
                    <a:pt x="740" y="469"/>
                  </a:lnTo>
                  <a:lnTo>
                    <a:pt x="717" y="525"/>
                  </a:lnTo>
                  <a:lnTo>
                    <a:pt x="714" y="558"/>
                  </a:lnTo>
                  <a:lnTo>
                    <a:pt x="736" y="589"/>
                  </a:lnTo>
                  <a:lnTo>
                    <a:pt x="717" y="651"/>
                  </a:lnTo>
                  <a:lnTo>
                    <a:pt x="731" y="670"/>
                  </a:lnTo>
                  <a:lnTo>
                    <a:pt x="728" y="679"/>
                  </a:lnTo>
                  <a:lnTo>
                    <a:pt x="736" y="688"/>
                  </a:lnTo>
                  <a:lnTo>
                    <a:pt x="764" y="703"/>
                  </a:lnTo>
                  <a:lnTo>
                    <a:pt x="743" y="722"/>
                  </a:lnTo>
                  <a:lnTo>
                    <a:pt x="745" y="748"/>
                  </a:lnTo>
                  <a:lnTo>
                    <a:pt x="710" y="785"/>
                  </a:lnTo>
                  <a:lnTo>
                    <a:pt x="707" y="776"/>
                  </a:lnTo>
                  <a:lnTo>
                    <a:pt x="693" y="771"/>
                  </a:lnTo>
                  <a:lnTo>
                    <a:pt x="674" y="778"/>
                  </a:lnTo>
                  <a:lnTo>
                    <a:pt x="653" y="757"/>
                  </a:lnTo>
                  <a:lnTo>
                    <a:pt x="610" y="764"/>
                  </a:lnTo>
                  <a:lnTo>
                    <a:pt x="556" y="785"/>
                  </a:lnTo>
                  <a:lnTo>
                    <a:pt x="473" y="835"/>
                  </a:lnTo>
                  <a:lnTo>
                    <a:pt x="438" y="896"/>
                  </a:lnTo>
                  <a:lnTo>
                    <a:pt x="449" y="918"/>
                  </a:lnTo>
                  <a:lnTo>
                    <a:pt x="461" y="1045"/>
                  </a:lnTo>
                  <a:lnTo>
                    <a:pt x="456" y="1071"/>
                  </a:lnTo>
                  <a:lnTo>
                    <a:pt x="402" y="1128"/>
                  </a:lnTo>
                  <a:lnTo>
                    <a:pt x="336" y="1157"/>
                  </a:lnTo>
                  <a:lnTo>
                    <a:pt x="260" y="1253"/>
                  </a:lnTo>
                  <a:lnTo>
                    <a:pt x="248" y="1317"/>
                  </a:lnTo>
                  <a:lnTo>
                    <a:pt x="225" y="1362"/>
                  </a:lnTo>
                  <a:lnTo>
                    <a:pt x="211" y="1384"/>
                  </a:lnTo>
                  <a:lnTo>
                    <a:pt x="177" y="1388"/>
                  </a:lnTo>
                  <a:lnTo>
                    <a:pt x="140" y="1379"/>
                  </a:lnTo>
                  <a:lnTo>
                    <a:pt x="62" y="1386"/>
                  </a:lnTo>
                  <a:lnTo>
                    <a:pt x="21" y="1362"/>
                  </a:lnTo>
                  <a:lnTo>
                    <a:pt x="2" y="1324"/>
                  </a:lnTo>
                  <a:lnTo>
                    <a:pt x="12" y="1310"/>
                  </a:lnTo>
                  <a:lnTo>
                    <a:pt x="0" y="1277"/>
                  </a:lnTo>
                  <a:lnTo>
                    <a:pt x="12" y="1251"/>
                  </a:lnTo>
                  <a:lnTo>
                    <a:pt x="0" y="1218"/>
                  </a:lnTo>
                  <a:lnTo>
                    <a:pt x="2" y="1194"/>
                  </a:lnTo>
                  <a:lnTo>
                    <a:pt x="40" y="1178"/>
                  </a:lnTo>
                  <a:lnTo>
                    <a:pt x="59" y="1178"/>
                  </a:lnTo>
                  <a:lnTo>
                    <a:pt x="83" y="1164"/>
                  </a:lnTo>
                  <a:lnTo>
                    <a:pt x="95" y="1142"/>
                  </a:lnTo>
                  <a:lnTo>
                    <a:pt x="99" y="1112"/>
                  </a:lnTo>
                  <a:lnTo>
                    <a:pt x="109" y="1102"/>
                  </a:lnTo>
                  <a:lnTo>
                    <a:pt x="118" y="1076"/>
                  </a:lnTo>
                  <a:lnTo>
                    <a:pt x="130" y="1064"/>
                  </a:lnTo>
                  <a:lnTo>
                    <a:pt x="137" y="1045"/>
                  </a:lnTo>
                  <a:lnTo>
                    <a:pt x="144" y="1001"/>
                  </a:lnTo>
                  <a:lnTo>
                    <a:pt x="95" y="956"/>
                  </a:lnTo>
                  <a:lnTo>
                    <a:pt x="99" y="937"/>
                  </a:lnTo>
                  <a:lnTo>
                    <a:pt x="116" y="920"/>
                  </a:lnTo>
                  <a:lnTo>
                    <a:pt x="156" y="908"/>
                  </a:lnTo>
                  <a:lnTo>
                    <a:pt x="173" y="892"/>
                  </a:lnTo>
                  <a:lnTo>
                    <a:pt x="196" y="887"/>
                  </a:lnTo>
                  <a:lnTo>
                    <a:pt x="229" y="896"/>
                  </a:lnTo>
                  <a:lnTo>
                    <a:pt x="246" y="892"/>
                  </a:lnTo>
                  <a:lnTo>
                    <a:pt x="267" y="875"/>
                  </a:lnTo>
                  <a:lnTo>
                    <a:pt x="286" y="814"/>
                  </a:lnTo>
                  <a:lnTo>
                    <a:pt x="284" y="764"/>
                  </a:lnTo>
                  <a:lnTo>
                    <a:pt x="255" y="750"/>
                  </a:lnTo>
                  <a:lnTo>
                    <a:pt x="227" y="698"/>
                  </a:lnTo>
                  <a:lnTo>
                    <a:pt x="211" y="629"/>
                  </a:lnTo>
                  <a:lnTo>
                    <a:pt x="203" y="530"/>
                  </a:lnTo>
                  <a:lnTo>
                    <a:pt x="177" y="445"/>
                  </a:lnTo>
                  <a:lnTo>
                    <a:pt x="142" y="391"/>
                  </a:lnTo>
                  <a:lnTo>
                    <a:pt x="118" y="374"/>
                  </a:lnTo>
                  <a:lnTo>
                    <a:pt x="97" y="303"/>
                  </a:lnTo>
                  <a:lnTo>
                    <a:pt x="90" y="296"/>
                  </a:lnTo>
                  <a:lnTo>
                    <a:pt x="76" y="213"/>
                  </a:lnTo>
                  <a:lnTo>
                    <a:pt x="66" y="197"/>
                  </a:lnTo>
                  <a:lnTo>
                    <a:pt x="78" y="178"/>
                  </a:lnTo>
                  <a:lnTo>
                    <a:pt x="59" y="140"/>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3" name="Freeform 122"/>
            <p:cNvSpPr>
              <a:spLocks noEditPoints="1"/>
            </p:cNvSpPr>
            <p:nvPr/>
          </p:nvSpPr>
          <p:spPr bwMode="auto">
            <a:xfrm>
              <a:off x="4418" y="2191"/>
              <a:ext cx="989" cy="964"/>
            </a:xfrm>
            <a:custGeom>
              <a:avLst/>
              <a:gdLst>
                <a:gd name="T0" fmla="*/ 237 w 989"/>
                <a:gd name="T1" fmla="*/ 617 h 964"/>
                <a:gd name="T2" fmla="*/ 225 w 989"/>
                <a:gd name="T3" fmla="*/ 605 h 964"/>
                <a:gd name="T4" fmla="*/ 97 w 989"/>
                <a:gd name="T5" fmla="*/ 496 h 964"/>
                <a:gd name="T6" fmla="*/ 62 w 989"/>
                <a:gd name="T7" fmla="*/ 522 h 964"/>
                <a:gd name="T8" fmla="*/ 50 w 989"/>
                <a:gd name="T9" fmla="*/ 477 h 964"/>
                <a:gd name="T10" fmla="*/ 116 w 989"/>
                <a:gd name="T11" fmla="*/ 49 h 964"/>
                <a:gd name="T12" fmla="*/ 168 w 989"/>
                <a:gd name="T13" fmla="*/ 75 h 964"/>
                <a:gd name="T14" fmla="*/ 173 w 989"/>
                <a:gd name="T15" fmla="*/ 0 h 964"/>
                <a:gd name="T16" fmla="*/ 230 w 989"/>
                <a:gd name="T17" fmla="*/ 4 h 964"/>
                <a:gd name="T18" fmla="*/ 251 w 989"/>
                <a:gd name="T19" fmla="*/ 23 h 964"/>
                <a:gd name="T20" fmla="*/ 350 w 989"/>
                <a:gd name="T21" fmla="*/ 71 h 964"/>
                <a:gd name="T22" fmla="*/ 405 w 989"/>
                <a:gd name="T23" fmla="*/ 90 h 964"/>
                <a:gd name="T24" fmla="*/ 435 w 989"/>
                <a:gd name="T25" fmla="*/ 61 h 964"/>
                <a:gd name="T26" fmla="*/ 480 w 989"/>
                <a:gd name="T27" fmla="*/ 61 h 964"/>
                <a:gd name="T28" fmla="*/ 549 w 989"/>
                <a:gd name="T29" fmla="*/ 35 h 964"/>
                <a:gd name="T30" fmla="*/ 603 w 989"/>
                <a:gd name="T31" fmla="*/ 14 h 964"/>
                <a:gd name="T32" fmla="*/ 648 w 989"/>
                <a:gd name="T33" fmla="*/ 54 h 964"/>
                <a:gd name="T34" fmla="*/ 636 w 989"/>
                <a:gd name="T35" fmla="*/ 75 h 964"/>
                <a:gd name="T36" fmla="*/ 662 w 989"/>
                <a:gd name="T37" fmla="*/ 120 h 964"/>
                <a:gd name="T38" fmla="*/ 707 w 989"/>
                <a:gd name="T39" fmla="*/ 156 h 964"/>
                <a:gd name="T40" fmla="*/ 719 w 989"/>
                <a:gd name="T41" fmla="*/ 175 h 964"/>
                <a:gd name="T42" fmla="*/ 700 w 989"/>
                <a:gd name="T43" fmla="*/ 227 h 964"/>
                <a:gd name="T44" fmla="*/ 741 w 989"/>
                <a:gd name="T45" fmla="*/ 267 h 964"/>
                <a:gd name="T46" fmla="*/ 793 w 989"/>
                <a:gd name="T47" fmla="*/ 257 h 964"/>
                <a:gd name="T48" fmla="*/ 863 w 989"/>
                <a:gd name="T49" fmla="*/ 291 h 964"/>
                <a:gd name="T50" fmla="*/ 854 w 989"/>
                <a:gd name="T51" fmla="*/ 383 h 964"/>
                <a:gd name="T52" fmla="*/ 823 w 989"/>
                <a:gd name="T53" fmla="*/ 409 h 964"/>
                <a:gd name="T54" fmla="*/ 783 w 989"/>
                <a:gd name="T55" fmla="*/ 409 h 964"/>
                <a:gd name="T56" fmla="*/ 781 w 989"/>
                <a:gd name="T57" fmla="*/ 444 h 964"/>
                <a:gd name="T58" fmla="*/ 785 w 989"/>
                <a:gd name="T59" fmla="*/ 501 h 964"/>
                <a:gd name="T60" fmla="*/ 826 w 989"/>
                <a:gd name="T61" fmla="*/ 555 h 964"/>
                <a:gd name="T62" fmla="*/ 852 w 989"/>
                <a:gd name="T63" fmla="*/ 607 h 964"/>
                <a:gd name="T64" fmla="*/ 880 w 989"/>
                <a:gd name="T65" fmla="*/ 664 h 964"/>
                <a:gd name="T66" fmla="*/ 918 w 989"/>
                <a:gd name="T67" fmla="*/ 709 h 964"/>
                <a:gd name="T68" fmla="*/ 953 w 989"/>
                <a:gd name="T69" fmla="*/ 756 h 964"/>
                <a:gd name="T70" fmla="*/ 989 w 989"/>
                <a:gd name="T71" fmla="*/ 787 h 964"/>
                <a:gd name="T72" fmla="*/ 986 w 989"/>
                <a:gd name="T73" fmla="*/ 820 h 964"/>
                <a:gd name="T74" fmla="*/ 939 w 989"/>
                <a:gd name="T75" fmla="*/ 858 h 964"/>
                <a:gd name="T76" fmla="*/ 916 w 989"/>
                <a:gd name="T77" fmla="*/ 910 h 964"/>
                <a:gd name="T78" fmla="*/ 911 w 989"/>
                <a:gd name="T79" fmla="*/ 931 h 964"/>
                <a:gd name="T80" fmla="*/ 842 w 989"/>
                <a:gd name="T81" fmla="*/ 919 h 964"/>
                <a:gd name="T82" fmla="*/ 752 w 989"/>
                <a:gd name="T83" fmla="*/ 941 h 964"/>
                <a:gd name="T84" fmla="*/ 738 w 989"/>
                <a:gd name="T85" fmla="*/ 934 h 964"/>
                <a:gd name="T86" fmla="*/ 686 w 989"/>
                <a:gd name="T87" fmla="*/ 882 h 964"/>
                <a:gd name="T88" fmla="*/ 592 w 989"/>
                <a:gd name="T89" fmla="*/ 820 h 964"/>
                <a:gd name="T90" fmla="*/ 570 w 989"/>
                <a:gd name="T91" fmla="*/ 787 h 964"/>
                <a:gd name="T92" fmla="*/ 596 w 989"/>
                <a:gd name="T93" fmla="*/ 707 h 964"/>
                <a:gd name="T94" fmla="*/ 464 w 989"/>
                <a:gd name="T95" fmla="*/ 539 h 964"/>
                <a:gd name="T96" fmla="*/ 393 w 989"/>
                <a:gd name="T97" fmla="*/ 572 h 964"/>
                <a:gd name="T98" fmla="*/ 272 w 989"/>
                <a:gd name="T99" fmla="*/ 600 h 964"/>
                <a:gd name="T100" fmla="*/ 312 w 989"/>
                <a:gd name="T101" fmla="*/ 541 h 964"/>
                <a:gd name="T102" fmla="*/ 308 w 989"/>
                <a:gd name="T103" fmla="*/ 480 h 964"/>
                <a:gd name="T104" fmla="*/ 223 w 989"/>
                <a:gd name="T105" fmla="*/ 435 h 964"/>
                <a:gd name="T106" fmla="*/ 199 w 989"/>
                <a:gd name="T107" fmla="*/ 451 h 964"/>
                <a:gd name="T108" fmla="*/ 149 w 989"/>
                <a:gd name="T109" fmla="*/ 442 h 964"/>
                <a:gd name="T110" fmla="*/ 135 w 989"/>
                <a:gd name="T111" fmla="*/ 416 h 964"/>
                <a:gd name="T112" fmla="*/ 100 w 989"/>
                <a:gd name="T113" fmla="*/ 338 h 964"/>
                <a:gd name="T114" fmla="*/ 31 w 989"/>
                <a:gd name="T115" fmla="*/ 213 h 964"/>
                <a:gd name="T116" fmla="*/ 5 w 989"/>
                <a:gd name="T117" fmla="*/ 170 h 964"/>
                <a:gd name="T118" fmla="*/ 31 w 989"/>
                <a:gd name="T119" fmla="*/ 153 h 964"/>
                <a:gd name="T120" fmla="*/ 52 w 989"/>
                <a:gd name="T121" fmla="*/ 92 h 964"/>
                <a:gd name="T122" fmla="*/ 69 w 989"/>
                <a:gd name="T123" fmla="*/ 5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9" h="964">
                  <a:moveTo>
                    <a:pt x="225" y="605"/>
                  </a:moveTo>
                  <a:lnTo>
                    <a:pt x="244" y="607"/>
                  </a:lnTo>
                  <a:lnTo>
                    <a:pt x="237" y="617"/>
                  </a:lnTo>
                  <a:lnTo>
                    <a:pt x="208" y="619"/>
                  </a:lnTo>
                  <a:lnTo>
                    <a:pt x="211" y="605"/>
                  </a:lnTo>
                  <a:lnTo>
                    <a:pt x="225" y="605"/>
                  </a:lnTo>
                  <a:close/>
                  <a:moveTo>
                    <a:pt x="50" y="477"/>
                  </a:moveTo>
                  <a:lnTo>
                    <a:pt x="93" y="489"/>
                  </a:lnTo>
                  <a:lnTo>
                    <a:pt x="97" y="496"/>
                  </a:lnTo>
                  <a:lnTo>
                    <a:pt x="90" y="515"/>
                  </a:lnTo>
                  <a:lnTo>
                    <a:pt x="64" y="518"/>
                  </a:lnTo>
                  <a:lnTo>
                    <a:pt x="62" y="522"/>
                  </a:lnTo>
                  <a:lnTo>
                    <a:pt x="43" y="513"/>
                  </a:lnTo>
                  <a:lnTo>
                    <a:pt x="43" y="494"/>
                  </a:lnTo>
                  <a:lnTo>
                    <a:pt x="50" y="477"/>
                  </a:lnTo>
                  <a:close/>
                  <a:moveTo>
                    <a:pt x="104" y="28"/>
                  </a:moveTo>
                  <a:lnTo>
                    <a:pt x="119" y="35"/>
                  </a:lnTo>
                  <a:lnTo>
                    <a:pt x="116" y="49"/>
                  </a:lnTo>
                  <a:lnTo>
                    <a:pt x="135" y="73"/>
                  </a:lnTo>
                  <a:lnTo>
                    <a:pt x="154" y="68"/>
                  </a:lnTo>
                  <a:lnTo>
                    <a:pt x="168" y="75"/>
                  </a:lnTo>
                  <a:lnTo>
                    <a:pt x="166" y="52"/>
                  </a:lnTo>
                  <a:lnTo>
                    <a:pt x="152" y="38"/>
                  </a:lnTo>
                  <a:lnTo>
                    <a:pt x="173" y="0"/>
                  </a:lnTo>
                  <a:lnTo>
                    <a:pt x="194" y="16"/>
                  </a:lnTo>
                  <a:lnTo>
                    <a:pt x="199" y="4"/>
                  </a:lnTo>
                  <a:lnTo>
                    <a:pt x="230" y="4"/>
                  </a:lnTo>
                  <a:lnTo>
                    <a:pt x="232" y="12"/>
                  </a:lnTo>
                  <a:lnTo>
                    <a:pt x="249" y="12"/>
                  </a:lnTo>
                  <a:lnTo>
                    <a:pt x="251" y="23"/>
                  </a:lnTo>
                  <a:lnTo>
                    <a:pt x="272" y="33"/>
                  </a:lnTo>
                  <a:lnTo>
                    <a:pt x="348" y="54"/>
                  </a:lnTo>
                  <a:lnTo>
                    <a:pt x="350" y="71"/>
                  </a:lnTo>
                  <a:lnTo>
                    <a:pt x="362" y="78"/>
                  </a:lnTo>
                  <a:lnTo>
                    <a:pt x="393" y="73"/>
                  </a:lnTo>
                  <a:lnTo>
                    <a:pt x="405" y="90"/>
                  </a:lnTo>
                  <a:lnTo>
                    <a:pt x="426" y="71"/>
                  </a:lnTo>
                  <a:lnTo>
                    <a:pt x="435" y="71"/>
                  </a:lnTo>
                  <a:lnTo>
                    <a:pt x="435" y="61"/>
                  </a:lnTo>
                  <a:lnTo>
                    <a:pt x="454" y="59"/>
                  </a:lnTo>
                  <a:lnTo>
                    <a:pt x="464" y="66"/>
                  </a:lnTo>
                  <a:lnTo>
                    <a:pt x="480" y="61"/>
                  </a:lnTo>
                  <a:lnTo>
                    <a:pt x="497" y="35"/>
                  </a:lnTo>
                  <a:lnTo>
                    <a:pt x="535" y="49"/>
                  </a:lnTo>
                  <a:lnTo>
                    <a:pt x="549" y="35"/>
                  </a:lnTo>
                  <a:lnTo>
                    <a:pt x="575" y="33"/>
                  </a:lnTo>
                  <a:lnTo>
                    <a:pt x="603" y="14"/>
                  </a:lnTo>
                  <a:lnTo>
                    <a:pt x="603" y="14"/>
                  </a:lnTo>
                  <a:lnTo>
                    <a:pt x="620" y="40"/>
                  </a:lnTo>
                  <a:lnTo>
                    <a:pt x="646" y="47"/>
                  </a:lnTo>
                  <a:lnTo>
                    <a:pt x="648" y="54"/>
                  </a:lnTo>
                  <a:lnTo>
                    <a:pt x="641" y="64"/>
                  </a:lnTo>
                  <a:lnTo>
                    <a:pt x="646" y="73"/>
                  </a:lnTo>
                  <a:lnTo>
                    <a:pt x="636" y="75"/>
                  </a:lnTo>
                  <a:lnTo>
                    <a:pt x="629" y="87"/>
                  </a:lnTo>
                  <a:lnTo>
                    <a:pt x="634" y="111"/>
                  </a:lnTo>
                  <a:lnTo>
                    <a:pt x="662" y="120"/>
                  </a:lnTo>
                  <a:lnTo>
                    <a:pt x="665" y="142"/>
                  </a:lnTo>
                  <a:lnTo>
                    <a:pt x="696" y="142"/>
                  </a:lnTo>
                  <a:lnTo>
                    <a:pt x="707" y="156"/>
                  </a:lnTo>
                  <a:lnTo>
                    <a:pt x="722" y="151"/>
                  </a:lnTo>
                  <a:lnTo>
                    <a:pt x="733" y="165"/>
                  </a:lnTo>
                  <a:lnTo>
                    <a:pt x="719" y="175"/>
                  </a:lnTo>
                  <a:lnTo>
                    <a:pt x="726" y="198"/>
                  </a:lnTo>
                  <a:lnTo>
                    <a:pt x="707" y="208"/>
                  </a:lnTo>
                  <a:lnTo>
                    <a:pt x="700" y="227"/>
                  </a:lnTo>
                  <a:lnTo>
                    <a:pt x="714" y="234"/>
                  </a:lnTo>
                  <a:lnTo>
                    <a:pt x="722" y="253"/>
                  </a:lnTo>
                  <a:lnTo>
                    <a:pt x="741" y="267"/>
                  </a:lnTo>
                  <a:lnTo>
                    <a:pt x="750" y="257"/>
                  </a:lnTo>
                  <a:lnTo>
                    <a:pt x="778" y="269"/>
                  </a:lnTo>
                  <a:lnTo>
                    <a:pt x="793" y="257"/>
                  </a:lnTo>
                  <a:lnTo>
                    <a:pt x="814" y="274"/>
                  </a:lnTo>
                  <a:lnTo>
                    <a:pt x="828" y="272"/>
                  </a:lnTo>
                  <a:lnTo>
                    <a:pt x="863" y="291"/>
                  </a:lnTo>
                  <a:lnTo>
                    <a:pt x="863" y="291"/>
                  </a:lnTo>
                  <a:lnTo>
                    <a:pt x="875" y="326"/>
                  </a:lnTo>
                  <a:lnTo>
                    <a:pt x="854" y="383"/>
                  </a:lnTo>
                  <a:lnTo>
                    <a:pt x="826" y="395"/>
                  </a:lnTo>
                  <a:lnTo>
                    <a:pt x="828" y="406"/>
                  </a:lnTo>
                  <a:lnTo>
                    <a:pt x="823" y="409"/>
                  </a:lnTo>
                  <a:lnTo>
                    <a:pt x="776" y="399"/>
                  </a:lnTo>
                  <a:lnTo>
                    <a:pt x="774" y="404"/>
                  </a:lnTo>
                  <a:lnTo>
                    <a:pt x="783" y="409"/>
                  </a:lnTo>
                  <a:lnTo>
                    <a:pt x="781" y="430"/>
                  </a:lnTo>
                  <a:lnTo>
                    <a:pt x="762" y="432"/>
                  </a:lnTo>
                  <a:lnTo>
                    <a:pt x="781" y="444"/>
                  </a:lnTo>
                  <a:lnTo>
                    <a:pt x="778" y="454"/>
                  </a:lnTo>
                  <a:lnTo>
                    <a:pt x="785" y="456"/>
                  </a:lnTo>
                  <a:lnTo>
                    <a:pt x="785" y="501"/>
                  </a:lnTo>
                  <a:lnTo>
                    <a:pt x="842" y="539"/>
                  </a:lnTo>
                  <a:lnTo>
                    <a:pt x="840" y="546"/>
                  </a:lnTo>
                  <a:lnTo>
                    <a:pt x="826" y="555"/>
                  </a:lnTo>
                  <a:lnTo>
                    <a:pt x="819" y="574"/>
                  </a:lnTo>
                  <a:lnTo>
                    <a:pt x="859" y="598"/>
                  </a:lnTo>
                  <a:lnTo>
                    <a:pt x="852" y="607"/>
                  </a:lnTo>
                  <a:lnTo>
                    <a:pt x="866" y="636"/>
                  </a:lnTo>
                  <a:lnTo>
                    <a:pt x="859" y="648"/>
                  </a:lnTo>
                  <a:lnTo>
                    <a:pt x="880" y="664"/>
                  </a:lnTo>
                  <a:lnTo>
                    <a:pt x="882" y="681"/>
                  </a:lnTo>
                  <a:lnTo>
                    <a:pt x="904" y="690"/>
                  </a:lnTo>
                  <a:lnTo>
                    <a:pt x="918" y="709"/>
                  </a:lnTo>
                  <a:lnTo>
                    <a:pt x="939" y="716"/>
                  </a:lnTo>
                  <a:lnTo>
                    <a:pt x="939" y="742"/>
                  </a:lnTo>
                  <a:lnTo>
                    <a:pt x="953" y="756"/>
                  </a:lnTo>
                  <a:lnTo>
                    <a:pt x="956" y="768"/>
                  </a:lnTo>
                  <a:lnTo>
                    <a:pt x="984" y="775"/>
                  </a:lnTo>
                  <a:lnTo>
                    <a:pt x="989" y="787"/>
                  </a:lnTo>
                  <a:lnTo>
                    <a:pt x="989" y="801"/>
                  </a:lnTo>
                  <a:lnTo>
                    <a:pt x="979" y="808"/>
                  </a:lnTo>
                  <a:lnTo>
                    <a:pt x="986" y="820"/>
                  </a:lnTo>
                  <a:lnTo>
                    <a:pt x="953" y="834"/>
                  </a:lnTo>
                  <a:lnTo>
                    <a:pt x="953" y="844"/>
                  </a:lnTo>
                  <a:lnTo>
                    <a:pt x="939" y="858"/>
                  </a:lnTo>
                  <a:lnTo>
                    <a:pt x="942" y="886"/>
                  </a:lnTo>
                  <a:lnTo>
                    <a:pt x="927" y="905"/>
                  </a:lnTo>
                  <a:lnTo>
                    <a:pt x="916" y="910"/>
                  </a:lnTo>
                  <a:lnTo>
                    <a:pt x="927" y="922"/>
                  </a:lnTo>
                  <a:lnTo>
                    <a:pt x="911" y="931"/>
                  </a:lnTo>
                  <a:lnTo>
                    <a:pt x="911" y="931"/>
                  </a:lnTo>
                  <a:lnTo>
                    <a:pt x="904" y="912"/>
                  </a:lnTo>
                  <a:lnTo>
                    <a:pt x="878" y="910"/>
                  </a:lnTo>
                  <a:lnTo>
                    <a:pt x="842" y="919"/>
                  </a:lnTo>
                  <a:lnTo>
                    <a:pt x="802" y="964"/>
                  </a:lnTo>
                  <a:lnTo>
                    <a:pt x="771" y="960"/>
                  </a:lnTo>
                  <a:lnTo>
                    <a:pt x="752" y="941"/>
                  </a:lnTo>
                  <a:lnTo>
                    <a:pt x="731" y="945"/>
                  </a:lnTo>
                  <a:lnTo>
                    <a:pt x="729" y="941"/>
                  </a:lnTo>
                  <a:lnTo>
                    <a:pt x="738" y="934"/>
                  </a:lnTo>
                  <a:lnTo>
                    <a:pt x="731" y="912"/>
                  </a:lnTo>
                  <a:lnTo>
                    <a:pt x="700" y="882"/>
                  </a:lnTo>
                  <a:lnTo>
                    <a:pt x="686" y="882"/>
                  </a:lnTo>
                  <a:lnTo>
                    <a:pt x="662" y="851"/>
                  </a:lnTo>
                  <a:lnTo>
                    <a:pt x="618" y="853"/>
                  </a:lnTo>
                  <a:lnTo>
                    <a:pt x="592" y="820"/>
                  </a:lnTo>
                  <a:lnTo>
                    <a:pt x="558" y="811"/>
                  </a:lnTo>
                  <a:lnTo>
                    <a:pt x="551" y="801"/>
                  </a:lnTo>
                  <a:lnTo>
                    <a:pt x="570" y="787"/>
                  </a:lnTo>
                  <a:lnTo>
                    <a:pt x="570" y="749"/>
                  </a:lnTo>
                  <a:lnTo>
                    <a:pt x="596" y="735"/>
                  </a:lnTo>
                  <a:lnTo>
                    <a:pt x="596" y="707"/>
                  </a:lnTo>
                  <a:lnTo>
                    <a:pt x="539" y="588"/>
                  </a:lnTo>
                  <a:lnTo>
                    <a:pt x="487" y="534"/>
                  </a:lnTo>
                  <a:lnTo>
                    <a:pt x="464" y="539"/>
                  </a:lnTo>
                  <a:lnTo>
                    <a:pt x="450" y="558"/>
                  </a:lnTo>
                  <a:lnTo>
                    <a:pt x="419" y="551"/>
                  </a:lnTo>
                  <a:lnTo>
                    <a:pt x="393" y="572"/>
                  </a:lnTo>
                  <a:lnTo>
                    <a:pt x="369" y="577"/>
                  </a:lnTo>
                  <a:lnTo>
                    <a:pt x="348" y="562"/>
                  </a:lnTo>
                  <a:lnTo>
                    <a:pt x="272" y="600"/>
                  </a:lnTo>
                  <a:lnTo>
                    <a:pt x="279" y="562"/>
                  </a:lnTo>
                  <a:lnTo>
                    <a:pt x="308" y="555"/>
                  </a:lnTo>
                  <a:lnTo>
                    <a:pt x="312" y="541"/>
                  </a:lnTo>
                  <a:lnTo>
                    <a:pt x="346" y="518"/>
                  </a:lnTo>
                  <a:lnTo>
                    <a:pt x="336" y="489"/>
                  </a:lnTo>
                  <a:lnTo>
                    <a:pt x="308" y="480"/>
                  </a:lnTo>
                  <a:lnTo>
                    <a:pt x="272" y="442"/>
                  </a:lnTo>
                  <a:lnTo>
                    <a:pt x="246" y="425"/>
                  </a:lnTo>
                  <a:lnTo>
                    <a:pt x="223" y="435"/>
                  </a:lnTo>
                  <a:lnTo>
                    <a:pt x="204" y="458"/>
                  </a:lnTo>
                  <a:lnTo>
                    <a:pt x="192" y="456"/>
                  </a:lnTo>
                  <a:lnTo>
                    <a:pt x="199" y="451"/>
                  </a:lnTo>
                  <a:lnTo>
                    <a:pt x="192" y="442"/>
                  </a:lnTo>
                  <a:lnTo>
                    <a:pt x="159" y="432"/>
                  </a:lnTo>
                  <a:lnTo>
                    <a:pt x="149" y="442"/>
                  </a:lnTo>
                  <a:lnTo>
                    <a:pt x="156" y="465"/>
                  </a:lnTo>
                  <a:lnTo>
                    <a:pt x="135" y="458"/>
                  </a:lnTo>
                  <a:lnTo>
                    <a:pt x="135" y="416"/>
                  </a:lnTo>
                  <a:lnTo>
                    <a:pt x="126" y="378"/>
                  </a:lnTo>
                  <a:lnTo>
                    <a:pt x="100" y="340"/>
                  </a:lnTo>
                  <a:lnTo>
                    <a:pt x="100" y="338"/>
                  </a:lnTo>
                  <a:lnTo>
                    <a:pt x="76" y="314"/>
                  </a:lnTo>
                  <a:lnTo>
                    <a:pt x="64" y="267"/>
                  </a:lnTo>
                  <a:lnTo>
                    <a:pt x="31" y="213"/>
                  </a:lnTo>
                  <a:lnTo>
                    <a:pt x="0" y="182"/>
                  </a:lnTo>
                  <a:lnTo>
                    <a:pt x="0" y="182"/>
                  </a:lnTo>
                  <a:lnTo>
                    <a:pt x="5" y="170"/>
                  </a:lnTo>
                  <a:lnTo>
                    <a:pt x="33" y="163"/>
                  </a:lnTo>
                  <a:lnTo>
                    <a:pt x="38" y="156"/>
                  </a:lnTo>
                  <a:lnTo>
                    <a:pt x="31" y="153"/>
                  </a:lnTo>
                  <a:lnTo>
                    <a:pt x="33" y="144"/>
                  </a:lnTo>
                  <a:lnTo>
                    <a:pt x="62" y="135"/>
                  </a:lnTo>
                  <a:lnTo>
                    <a:pt x="52" y="92"/>
                  </a:lnTo>
                  <a:lnTo>
                    <a:pt x="59" y="78"/>
                  </a:lnTo>
                  <a:lnTo>
                    <a:pt x="48" y="56"/>
                  </a:lnTo>
                  <a:lnTo>
                    <a:pt x="69" y="54"/>
                  </a:lnTo>
                  <a:lnTo>
                    <a:pt x="97" y="28"/>
                  </a:lnTo>
                  <a:lnTo>
                    <a:pt x="104" y="28"/>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4" name="Freeform 123"/>
            <p:cNvSpPr>
              <a:spLocks noEditPoints="1"/>
            </p:cNvSpPr>
            <p:nvPr/>
          </p:nvSpPr>
          <p:spPr bwMode="auto">
            <a:xfrm>
              <a:off x="2205" y="-221"/>
              <a:ext cx="1721" cy="951"/>
            </a:xfrm>
            <a:custGeom>
              <a:avLst/>
              <a:gdLst>
                <a:gd name="T0" fmla="*/ 1684 w 1721"/>
                <a:gd name="T1" fmla="*/ 889 h 951"/>
                <a:gd name="T2" fmla="*/ 1617 w 1721"/>
                <a:gd name="T3" fmla="*/ 861 h 951"/>
                <a:gd name="T4" fmla="*/ 1603 w 1721"/>
                <a:gd name="T5" fmla="*/ 776 h 951"/>
                <a:gd name="T6" fmla="*/ 1556 w 1721"/>
                <a:gd name="T7" fmla="*/ 835 h 951"/>
                <a:gd name="T8" fmla="*/ 1530 w 1721"/>
                <a:gd name="T9" fmla="*/ 856 h 951"/>
                <a:gd name="T10" fmla="*/ 1494 w 1721"/>
                <a:gd name="T11" fmla="*/ 927 h 951"/>
                <a:gd name="T12" fmla="*/ 1438 w 1721"/>
                <a:gd name="T13" fmla="*/ 929 h 951"/>
                <a:gd name="T14" fmla="*/ 1383 w 1721"/>
                <a:gd name="T15" fmla="*/ 932 h 951"/>
                <a:gd name="T16" fmla="*/ 1350 w 1721"/>
                <a:gd name="T17" fmla="*/ 929 h 951"/>
                <a:gd name="T18" fmla="*/ 1315 w 1721"/>
                <a:gd name="T19" fmla="*/ 896 h 951"/>
                <a:gd name="T20" fmla="*/ 1203 w 1721"/>
                <a:gd name="T21" fmla="*/ 813 h 951"/>
                <a:gd name="T22" fmla="*/ 1194 w 1721"/>
                <a:gd name="T23" fmla="*/ 757 h 951"/>
                <a:gd name="T24" fmla="*/ 1185 w 1721"/>
                <a:gd name="T25" fmla="*/ 698 h 951"/>
                <a:gd name="T26" fmla="*/ 1137 w 1721"/>
                <a:gd name="T27" fmla="*/ 669 h 951"/>
                <a:gd name="T28" fmla="*/ 1080 w 1721"/>
                <a:gd name="T29" fmla="*/ 613 h 951"/>
                <a:gd name="T30" fmla="*/ 972 w 1721"/>
                <a:gd name="T31" fmla="*/ 667 h 951"/>
                <a:gd name="T32" fmla="*/ 948 w 1721"/>
                <a:gd name="T33" fmla="*/ 695 h 951"/>
                <a:gd name="T34" fmla="*/ 877 w 1721"/>
                <a:gd name="T35" fmla="*/ 679 h 951"/>
                <a:gd name="T36" fmla="*/ 799 w 1721"/>
                <a:gd name="T37" fmla="*/ 705 h 951"/>
                <a:gd name="T38" fmla="*/ 676 w 1721"/>
                <a:gd name="T39" fmla="*/ 693 h 951"/>
                <a:gd name="T40" fmla="*/ 612 w 1721"/>
                <a:gd name="T41" fmla="*/ 615 h 951"/>
                <a:gd name="T42" fmla="*/ 511 w 1721"/>
                <a:gd name="T43" fmla="*/ 589 h 951"/>
                <a:gd name="T44" fmla="*/ 390 w 1721"/>
                <a:gd name="T45" fmla="*/ 473 h 951"/>
                <a:gd name="T46" fmla="*/ 269 w 1721"/>
                <a:gd name="T47" fmla="*/ 506 h 951"/>
                <a:gd name="T48" fmla="*/ 184 w 1721"/>
                <a:gd name="T49" fmla="*/ 482 h 951"/>
                <a:gd name="T50" fmla="*/ 132 w 1721"/>
                <a:gd name="T51" fmla="*/ 485 h 951"/>
                <a:gd name="T52" fmla="*/ 139 w 1721"/>
                <a:gd name="T53" fmla="*/ 393 h 951"/>
                <a:gd name="T54" fmla="*/ 45 w 1721"/>
                <a:gd name="T55" fmla="*/ 369 h 951"/>
                <a:gd name="T56" fmla="*/ 0 w 1721"/>
                <a:gd name="T57" fmla="*/ 355 h 951"/>
                <a:gd name="T58" fmla="*/ 19 w 1721"/>
                <a:gd name="T59" fmla="*/ 289 h 951"/>
                <a:gd name="T60" fmla="*/ 61 w 1721"/>
                <a:gd name="T61" fmla="*/ 270 h 951"/>
                <a:gd name="T62" fmla="*/ 59 w 1721"/>
                <a:gd name="T63" fmla="*/ 175 h 951"/>
                <a:gd name="T64" fmla="*/ 56 w 1721"/>
                <a:gd name="T65" fmla="*/ 135 h 951"/>
                <a:gd name="T66" fmla="*/ 104 w 1721"/>
                <a:gd name="T67" fmla="*/ 36 h 951"/>
                <a:gd name="T68" fmla="*/ 170 w 1721"/>
                <a:gd name="T69" fmla="*/ 31 h 951"/>
                <a:gd name="T70" fmla="*/ 205 w 1721"/>
                <a:gd name="T71" fmla="*/ 0 h 951"/>
                <a:gd name="T72" fmla="*/ 272 w 1721"/>
                <a:gd name="T73" fmla="*/ 31 h 951"/>
                <a:gd name="T74" fmla="*/ 302 w 1721"/>
                <a:gd name="T75" fmla="*/ 59 h 951"/>
                <a:gd name="T76" fmla="*/ 340 w 1721"/>
                <a:gd name="T77" fmla="*/ 29 h 951"/>
                <a:gd name="T78" fmla="*/ 376 w 1721"/>
                <a:gd name="T79" fmla="*/ 5 h 951"/>
                <a:gd name="T80" fmla="*/ 414 w 1721"/>
                <a:gd name="T81" fmla="*/ 66 h 951"/>
                <a:gd name="T82" fmla="*/ 492 w 1721"/>
                <a:gd name="T83" fmla="*/ 73 h 951"/>
                <a:gd name="T84" fmla="*/ 600 w 1721"/>
                <a:gd name="T85" fmla="*/ 133 h 951"/>
                <a:gd name="T86" fmla="*/ 726 w 1721"/>
                <a:gd name="T87" fmla="*/ 121 h 951"/>
                <a:gd name="T88" fmla="*/ 809 w 1721"/>
                <a:gd name="T89" fmla="*/ 142 h 951"/>
                <a:gd name="T90" fmla="*/ 846 w 1721"/>
                <a:gd name="T91" fmla="*/ 147 h 951"/>
                <a:gd name="T92" fmla="*/ 934 w 1721"/>
                <a:gd name="T93" fmla="*/ 125 h 951"/>
                <a:gd name="T94" fmla="*/ 1005 w 1721"/>
                <a:gd name="T95" fmla="*/ 135 h 951"/>
                <a:gd name="T96" fmla="*/ 1135 w 1721"/>
                <a:gd name="T97" fmla="*/ 140 h 951"/>
                <a:gd name="T98" fmla="*/ 1196 w 1721"/>
                <a:gd name="T99" fmla="*/ 151 h 951"/>
                <a:gd name="T100" fmla="*/ 1343 w 1721"/>
                <a:gd name="T101" fmla="*/ 102 h 951"/>
                <a:gd name="T102" fmla="*/ 1468 w 1721"/>
                <a:gd name="T103" fmla="*/ 144 h 951"/>
                <a:gd name="T104" fmla="*/ 1499 w 1721"/>
                <a:gd name="T105" fmla="*/ 182 h 951"/>
                <a:gd name="T106" fmla="*/ 1523 w 1721"/>
                <a:gd name="T107" fmla="*/ 218 h 951"/>
                <a:gd name="T108" fmla="*/ 1480 w 1721"/>
                <a:gd name="T109" fmla="*/ 256 h 951"/>
                <a:gd name="T110" fmla="*/ 1513 w 1721"/>
                <a:gd name="T111" fmla="*/ 499 h 951"/>
                <a:gd name="T112" fmla="*/ 1639 w 1721"/>
                <a:gd name="T113" fmla="*/ 721 h 951"/>
                <a:gd name="T114" fmla="*/ 1454 w 1721"/>
                <a:gd name="T115" fmla="*/ 925 h 951"/>
                <a:gd name="T116" fmla="*/ 1442 w 1721"/>
                <a:gd name="T117" fmla="*/ 899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21" h="951">
                  <a:moveTo>
                    <a:pt x="1721" y="792"/>
                  </a:moveTo>
                  <a:lnTo>
                    <a:pt x="1710" y="821"/>
                  </a:lnTo>
                  <a:lnTo>
                    <a:pt x="1712" y="861"/>
                  </a:lnTo>
                  <a:lnTo>
                    <a:pt x="1688" y="868"/>
                  </a:lnTo>
                  <a:lnTo>
                    <a:pt x="1684" y="889"/>
                  </a:lnTo>
                  <a:lnTo>
                    <a:pt x="1655" y="884"/>
                  </a:lnTo>
                  <a:lnTo>
                    <a:pt x="1658" y="875"/>
                  </a:lnTo>
                  <a:lnTo>
                    <a:pt x="1650" y="873"/>
                  </a:lnTo>
                  <a:lnTo>
                    <a:pt x="1643" y="849"/>
                  </a:lnTo>
                  <a:lnTo>
                    <a:pt x="1617" y="861"/>
                  </a:lnTo>
                  <a:lnTo>
                    <a:pt x="1617" y="839"/>
                  </a:lnTo>
                  <a:lnTo>
                    <a:pt x="1596" y="828"/>
                  </a:lnTo>
                  <a:lnTo>
                    <a:pt x="1596" y="828"/>
                  </a:lnTo>
                  <a:lnTo>
                    <a:pt x="1608" y="811"/>
                  </a:lnTo>
                  <a:lnTo>
                    <a:pt x="1603" y="776"/>
                  </a:lnTo>
                  <a:lnTo>
                    <a:pt x="1570" y="799"/>
                  </a:lnTo>
                  <a:lnTo>
                    <a:pt x="1553" y="802"/>
                  </a:lnTo>
                  <a:lnTo>
                    <a:pt x="1556" y="835"/>
                  </a:lnTo>
                  <a:lnTo>
                    <a:pt x="1556" y="835"/>
                  </a:lnTo>
                  <a:lnTo>
                    <a:pt x="1556" y="835"/>
                  </a:lnTo>
                  <a:lnTo>
                    <a:pt x="1556" y="835"/>
                  </a:lnTo>
                  <a:lnTo>
                    <a:pt x="1568" y="856"/>
                  </a:lnTo>
                  <a:lnTo>
                    <a:pt x="1551" y="856"/>
                  </a:lnTo>
                  <a:lnTo>
                    <a:pt x="1549" y="847"/>
                  </a:lnTo>
                  <a:lnTo>
                    <a:pt x="1530" y="856"/>
                  </a:lnTo>
                  <a:lnTo>
                    <a:pt x="1520" y="889"/>
                  </a:lnTo>
                  <a:lnTo>
                    <a:pt x="1497" y="908"/>
                  </a:lnTo>
                  <a:lnTo>
                    <a:pt x="1494" y="929"/>
                  </a:lnTo>
                  <a:lnTo>
                    <a:pt x="1494" y="929"/>
                  </a:lnTo>
                  <a:lnTo>
                    <a:pt x="1494" y="927"/>
                  </a:lnTo>
                  <a:lnTo>
                    <a:pt x="1494" y="927"/>
                  </a:lnTo>
                  <a:lnTo>
                    <a:pt x="1478" y="936"/>
                  </a:lnTo>
                  <a:lnTo>
                    <a:pt x="1459" y="934"/>
                  </a:lnTo>
                  <a:lnTo>
                    <a:pt x="1452" y="951"/>
                  </a:lnTo>
                  <a:lnTo>
                    <a:pt x="1438" y="929"/>
                  </a:lnTo>
                  <a:lnTo>
                    <a:pt x="1423" y="936"/>
                  </a:lnTo>
                  <a:lnTo>
                    <a:pt x="1409" y="936"/>
                  </a:lnTo>
                  <a:lnTo>
                    <a:pt x="1409" y="936"/>
                  </a:lnTo>
                  <a:lnTo>
                    <a:pt x="1393" y="944"/>
                  </a:lnTo>
                  <a:lnTo>
                    <a:pt x="1383" y="932"/>
                  </a:lnTo>
                  <a:lnTo>
                    <a:pt x="1383" y="932"/>
                  </a:lnTo>
                  <a:lnTo>
                    <a:pt x="1374" y="934"/>
                  </a:lnTo>
                  <a:lnTo>
                    <a:pt x="1360" y="927"/>
                  </a:lnTo>
                  <a:lnTo>
                    <a:pt x="1350" y="929"/>
                  </a:lnTo>
                  <a:lnTo>
                    <a:pt x="1350" y="929"/>
                  </a:lnTo>
                  <a:lnTo>
                    <a:pt x="1336" y="920"/>
                  </a:lnTo>
                  <a:lnTo>
                    <a:pt x="1334" y="910"/>
                  </a:lnTo>
                  <a:lnTo>
                    <a:pt x="1334" y="910"/>
                  </a:lnTo>
                  <a:lnTo>
                    <a:pt x="1319" y="910"/>
                  </a:lnTo>
                  <a:lnTo>
                    <a:pt x="1315" y="896"/>
                  </a:lnTo>
                  <a:lnTo>
                    <a:pt x="1272" y="896"/>
                  </a:lnTo>
                  <a:lnTo>
                    <a:pt x="1253" y="873"/>
                  </a:lnTo>
                  <a:lnTo>
                    <a:pt x="1218" y="854"/>
                  </a:lnTo>
                  <a:lnTo>
                    <a:pt x="1220" y="825"/>
                  </a:lnTo>
                  <a:lnTo>
                    <a:pt x="1203" y="813"/>
                  </a:lnTo>
                  <a:lnTo>
                    <a:pt x="1206" y="797"/>
                  </a:lnTo>
                  <a:lnTo>
                    <a:pt x="1187" y="778"/>
                  </a:lnTo>
                  <a:lnTo>
                    <a:pt x="1189" y="766"/>
                  </a:lnTo>
                  <a:lnTo>
                    <a:pt x="1194" y="769"/>
                  </a:lnTo>
                  <a:lnTo>
                    <a:pt x="1194" y="757"/>
                  </a:lnTo>
                  <a:lnTo>
                    <a:pt x="1208" y="752"/>
                  </a:lnTo>
                  <a:lnTo>
                    <a:pt x="1213" y="733"/>
                  </a:lnTo>
                  <a:lnTo>
                    <a:pt x="1232" y="712"/>
                  </a:lnTo>
                  <a:lnTo>
                    <a:pt x="1234" y="686"/>
                  </a:lnTo>
                  <a:lnTo>
                    <a:pt x="1185" y="698"/>
                  </a:lnTo>
                  <a:lnTo>
                    <a:pt x="1159" y="693"/>
                  </a:lnTo>
                  <a:lnTo>
                    <a:pt x="1173" y="674"/>
                  </a:lnTo>
                  <a:lnTo>
                    <a:pt x="1170" y="665"/>
                  </a:lnTo>
                  <a:lnTo>
                    <a:pt x="1147" y="660"/>
                  </a:lnTo>
                  <a:lnTo>
                    <a:pt x="1137" y="669"/>
                  </a:lnTo>
                  <a:lnTo>
                    <a:pt x="1125" y="667"/>
                  </a:lnTo>
                  <a:lnTo>
                    <a:pt x="1109" y="648"/>
                  </a:lnTo>
                  <a:lnTo>
                    <a:pt x="1095" y="643"/>
                  </a:lnTo>
                  <a:lnTo>
                    <a:pt x="1092" y="624"/>
                  </a:lnTo>
                  <a:lnTo>
                    <a:pt x="1080" y="613"/>
                  </a:lnTo>
                  <a:lnTo>
                    <a:pt x="1057" y="634"/>
                  </a:lnTo>
                  <a:lnTo>
                    <a:pt x="1033" y="636"/>
                  </a:lnTo>
                  <a:lnTo>
                    <a:pt x="1031" y="648"/>
                  </a:lnTo>
                  <a:lnTo>
                    <a:pt x="1010" y="667"/>
                  </a:lnTo>
                  <a:lnTo>
                    <a:pt x="972" y="667"/>
                  </a:lnTo>
                  <a:lnTo>
                    <a:pt x="969" y="676"/>
                  </a:lnTo>
                  <a:lnTo>
                    <a:pt x="998" y="693"/>
                  </a:lnTo>
                  <a:lnTo>
                    <a:pt x="1000" y="702"/>
                  </a:lnTo>
                  <a:lnTo>
                    <a:pt x="976" y="705"/>
                  </a:lnTo>
                  <a:lnTo>
                    <a:pt x="948" y="695"/>
                  </a:lnTo>
                  <a:lnTo>
                    <a:pt x="915" y="709"/>
                  </a:lnTo>
                  <a:lnTo>
                    <a:pt x="889" y="707"/>
                  </a:lnTo>
                  <a:lnTo>
                    <a:pt x="875" y="695"/>
                  </a:lnTo>
                  <a:lnTo>
                    <a:pt x="882" y="686"/>
                  </a:lnTo>
                  <a:lnTo>
                    <a:pt x="877" y="679"/>
                  </a:lnTo>
                  <a:lnTo>
                    <a:pt x="830" y="728"/>
                  </a:lnTo>
                  <a:lnTo>
                    <a:pt x="825" y="726"/>
                  </a:lnTo>
                  <a:lnTo>
                    <a:pt x="827" y="717"/>
                  </a:lnTo>
                  <a:lnTo>
                    <a:pt x="820" y="709"/>
                  </a:lnTo>
                  <a:lnTo>
                    <a:pt x="799" y="705"/>
                  </a:lnTo>
                  <a:lnTo>
                    <a:pt x="752" y="667"/>
                  </a:lnTo>
                  <a:lnTo>
                    <a:pt x="700" y="665"/>
                  </a:lnTo>
                  <a:lnTo>
                    <a:pt x="690" y="676"/>
                  </a:lnTo>
                  <a:lnTo>
                    <a:pt x="690" y="688"/>
                  </a:lnTo>
                  <a:lnTo>
                    <a:pt x="676" y="693"/>
                  </a:lnTo>
                  <a:lnTo>
                    <a:pt x="643" y="665"/>
                  </a:lnTo>
                  <a:lnTo>
                    <a:pt x="641" y="650"/>
                  </a:lnTo>
                  <a:lnTo>
                    <a:pt x="624" y="634"/>
                  </a:lnTo>
                  <a:lnTo>
                    <a:pt x="624" y="622"/>
                  </a:lnTo>
                  <a:lnTo>
                    <a:pt x="612" y="615"/>
                  </a:lnTo>
                  <a:lnTo>
                    <a:pt x="598" y="617"/>
                  </a:lnTo>
                  <a:lnTo>
                    <a:pt x="570" y="589"/>
                  </a:lnTo>
                  <a:lnTo>
                    <a:pt x="555" y="589"/>
                  </a:lnTo>
                  <a:lnTo>
                    <a:pt x="534" y="577"/>
                  </a:lnTo>
                  <a:lnTo>
                    <a:pt x="511" y="589"/>
                  </a:lnTo>
                  <a:lnTo>
                    <a:pt x="459" y="532"/>
                  </a:lnTo>
                  <a:lnTo>
                    <a:pt x="435" y="537"/>
                  </a:lnTo>
                  <a:lnTo>
                    <a:pt x="395" y="509"/>
                  </a:lnTo>
                  <a:lnTo>
                    <a:pt x="383" y="497"/>
                  </a:lnTo>
                  <a:lnTo>
                    <a:pt x="390" y="473"/>
                  </a:lnTo>
                  <a:lnTo>
                    <a:pt x="378" y="471"/>
                  </a:lnTo>
                  <a:lnTo>
                    <a:pt x="373" y="459"/>
                  </a:lnTo>
                  <a:lnTo>
                    <a:pt x="352" y="452"/>
                  </a:lnTo>
                  <a:lnTo>
                    <a:pt x="300" y="456"/>
                  </a:lnTo>
                  <a:lnTo>
                    <a:pt x="269" y="506"/>
                  </a:lnTo>
                  <a:lnTo>
                    <a:pt x="234" y="527"/>
                  </a:lnTo>
                  <a:lnTo>
                    <a:pt x="234" y="527"/>
                  </a:lnTo>
                  <a:lnTo>
                    <a:pt x="220" y="494"/>
                  </a:lnTo>
                  <a:lnTo>
                    <a:pt x="196" y="475"/>
                  </a:lnTo>
                  <a:lnTo>
                    <a:pt x="184" y="482"/>
                  </a:lnTo>
                  <a:lnTo>
                    <a:pt x="172" y="475"/>
                  </a:lnTo>
                  <a:lnTo>
                    <a:pt x="168" y="482"/>
                  </a:lnTo>
                  <a:lnTo>
                    <a:pt x="142" y="487"/>
                  </a:lnTo>
                  <a:lnTo>
                    <a:pt x="135" y="497"/>
                  </a:lnTo>
                  <a:lnTo>
                    <a:pt x="132" y="485"/>
                  </a:lnTo>
                  <a:lnTo>
                    <a:pt x="116" y="490"/>
                  </a:lnTo>
                  <a:lnTo>
                    <a:pt x="130" y="447"/>
                  </a:lnTo>
                  <a:lnTo>
                    <a:pt x="142" y="445"/>
                  </a:lnTo>
                  <a:lnTo>
                    <a:pt x="146" y="412"/>
                  </a:lnTo>
                  <a:lnTo>
                    <a:pt x="139" y="393"/>
                  </a:lnTo>
                  <a:lnTo>
                    <a:pt x="108" y="383"/>
                  </a:lnTo>
                  <a:lnTo>
                    <a:pt x="101" y="367"/>
                  </a:lnTo>
                  <a:lnTo>
                    <a:pt x="78" y="383"/>
                  </a:lnTo>
                  <a:lnTo>
                    <a:pt x="47" y="360"/>
                  </a:lnTo>
                  <a:lnTo>
                    <a:pt x="45" y="369"/>
                  </a:lnTo>
                  <a:lnTo>
                    <a:pt x="23" y="364"/>
                  </a:lnTo>
                  <a:lnTo>
                    <a:pt x="28" y="357"/>
                  </a:lnTo>
                  <a:lnTo>
                    <a:pt x="21" y="352"/>
                  </a:lnTo>
                  <a:lnTo>
                    <a:pt x="0" y="355"/>
                  </a:lnTo>
                  <a:lnTo>
                    <a:pt x="0" y="355"/>
                  </a:lnTo>
                  <a:lnTo>
                    <a:pt x="0" y="308"/>
                  </a:lnTo>
                  <a:lnTo>
                    <a:pt x="4" y="310"/>
                  </a:lnTo>
                  <a:lnTo>
                    <a:pt x="4" y="310"/>
                  </a:lnTo>
                  <a:lnTo>
                    <a:pt x="21" y="308"/>
                  </a:lnTo>
                  <a:lnTo>
                    <a:pt x="19" y="289"/>
                  </a:lnTo>
                  <a:lnTo>
                    <a:pt x="30" y="312"/>
                  </a:lnTo>
                  <a:lnTo>
                    <a:pt x="61" y="305"/>
                  </a:lnTo>
                  <a:lnTo>
                    <a:pt x="54" y="291"/>
                  </a:lnTo>
                  <a:lnTo>
                    <a:pt x="64" y="282"/>
                  </a:lnTo>
                  <a:lnTo>
                    <a:pt x="61" y="270"/>
                  </a:lnTo>
                  <a:lnTo>
                    <a:pt x="45" y="263"/>
                  </a:lnTo>
                  <a:lnTo>
                    <a:pt x="42" y="251"/>
                  </a:lnTo>
                  <a:lnTo>
                    <a:pt x="78" y="215"/>
                  </a:lnTo>
                  <a:lnTo>
                    <a:pt x="68" y="185"/>
                  </a:lnTo>
                  <a:lnTo>
                    <a:pt x="59" y="175"/>
                  </a:lnTo>
                  <a:lnTo>
                    <a:pt x="52" y="180"/>
                  </a:lnTo>
                  <a:lnTo>
                    <a:pt x="35" y="163"/>
                  </a:lnTo>
                  <a:lnTo>
                    <a:pt x="47" y="149"/>
                  </a:lnTo>
                  <a:lnTo>
                    <a:pt x="42" y="140"/>
                  </a:lnTo>
                  <a:lnTo>
                    <a:pt x="56" y="135"/>
                  </a:lnTo>
                  <a:lnTo>
                    <a:pt x="71" y="97"/>
                  </a:lnTo>
                  <a:lnTo>
                    <a:pt x="85" y="81"/>
                  </a:lnTo>
                  <a:lnTo>
                    <a:pt x="85" y="59"/>
                  </a:lnTo>
                  <a:lnTo>
                    <a:pt x="104" y="43"/>
                  </a:lnTo>
                  <a:lnTo>
                    <a:pt x="104" y="36"/>
                  </a:lnTo>
                  <a:lnTo>
                    <a:pt x="116" y="38"/>
                  </a:lnTo>
                  <a:lnTo>
                    <a:pt x="118" y="31"/>
                  </a:lnTo>
                  <a:lnTo>
                    <a:pt x="144" y="24"/>
                  </a:lnTo>
                  <a:lnTo>
                    <a:pt x="161" y="40"/>
                  </a:lnTo>
                  <a:lnTo>
                    <a:pt x="170" y="31"/>
                  </a:lnTo>
                  <a:lnTo>
                    <a:pt x="165" y="5"/>
                  </a:lnTo>
                  <a:lnTo>
                    <a:pt x="172" y="5"/>
                  </a:lnTo>
                  <a:lnTo>
                    <a:pt x="187" y="24"/>
                  </a:lnTo>
                  <a:lnTo>
                    <a:pt x="198" y="19"/>
                  </a:lnTo>
                  <a:lnTo>
                    <a:pt x="205" y="0"/>
                  </a:lnTo>
                  <a:lnTo>
                    <a:pt x="213" y="12"/>
                  </a:lnTo>
                  <a:lnTo>
                    <a:pt x="213" y="36"/>
                  </a:lnTo>
                  <a:lnTo>
                    <a:pt x="250" y="55"/>
                  </a:lnTo>
                  <a:lnTo>
                    <a:pt x="267" y="40"/>
                  </a:lnTo>
                  <a:lnTo>
                    <a:pt x="272" y="31"/>
                  </a:lnTo>
                  <a:lnTo>
                    <a:pt x="265" y="21"/>
                  </a:lnTo>
                  <a:lnTo>
                    <a:pt x="272" y="17"/>
                  </a:lnTo>
                  <a:lnTo>
                    <a:pt x="281" y="33"/>
                  </a:lnTo>
                  <a:lnTo>
                    <a:pt x="298" y="40"/>
                  </a:lnTo>
                  <a:lnTo>
                    <a:pt x="302" y="59"/>
                  </a:lnTo>
                  <a:lnTo>
                    <a:pt x="310" y="29"/>
                  </a:lnTo>
                  <a:lnTo>
                    <a:pt x="319" y="29"/>
                  </a:lnTo>
                  <a:lnTo>
                    <a:pt x="328" y="43"/>
                  </a:lnTo>
                  <a:lnTo>
                    <a:pt x="338" y="40"/>
                  </a:lnTo>
                  <a:lnTo>
                    <a:pt x="340" y="29"/>
                  </a:lnTo>
                  <a:lnTo>
                    <a:pt x="328" y="14"/>
                  </a:lnTo>
                  <a:lnTo>
                    <a:pt x="345" y="0"/>
                  </a:lnTo>
                  <a:lnTo>
                    <a:pt x="352" y="5"/>
                  </a:lnTo>
                  <a:lnTo>
                    <a:pt x="350" y="26"/>
                  </a:lnTo>
                  <a:lnTo>
                    <a:pt x="376" y="5"/>
                  </a:lnTo>
                  <a:lnTo>
                    <a:pt x="385" y="5"/>
                  </a:lnTo>
                  <a:lnTo>
                    <a:pt x="402" y="29"/>
                  </a:lnTo>
                  <a:lnTo>
                    <a:pt x="399" y="43"/>
                  </a:lnTo>
                  <a:lnTo>
                    <a:pt x="414" y="55"/>
                  </a:lnTo>
                  <a:lnTo>
                    <a:pt x="414" y="66"/>
                  </a:lnTo>
                  <a:lnTo>
                    <a:pt x="428" y="64"/>
                  </a:lnTo>
                  <a:lnTo>
                    <a:pt x="435" y="81"/>
                  </a:lnTo>
                  <a:lnTo>
                    <a:pt x="466" y="64"/>
                  </a:lnTo>
                  <a:lnTo>
                    <a:pt x="473" y="73"/>
                  </a:lnTo>
                  <a:lnTo>
                    <a:pt x="492" y="73"/>
                  </a:lnTo>
                  <a:lnTo>
                    <a:pt x="520" y="95"/>
                  </a:lnTo>
                  <a:lnTo>
                    <a:pt x="537" y="95"/>
                  </a:lnTo>
                  <a:lnTo>
                    <a:pt x="563" y="116"/>
                  </a:lnTo>
                  <a:lnTo>
                    <a:pt x="586" y="104"/>
                  </a:lnTo>
                  <a:lnTo>
                    <a:pt x="600" y="133"/>
                  </a:lnTo>
                  <a:lnTo>
                    <a:pt x="643" y="154"/>
                  </a:lnTo>
                  <a:lnTo>
                    <a:pt x="681" y="151"/>
                  </a:lnTo>
                  <a:lnTo>
                    <a:pt x="695" y="144"/>
                  </a:lnTo>
                  <a:lnTo>
                    <a:pt x="721" y="104"/>
                  </a:lnTo>
                  <a:lnTo>
                    <a:pt x="726" y="121"/>
                  </a:lnTo>
                  <a:lnTo>
                    <a:pt x="742" y="99"/>
                  </a:lnTo>
                  <a:lnTo>
                    <a:pt x="752" y="130"/>
                  </a:lnTo>
                  <a:lnTo>
                    <a:pt x="794" y="137"/>
                  </a:lnTo>
                  <a:lnTo>
                    <a:pt x="801" y="144"/>
                  </a:lnTo>
                  <a:lnTo>
                    <a:pt x="809" y="142"/>
                  </a:lnTo>
                  <a:lnTo>
                    <a:pt x="809" y="149"/>
                  </a:lnTo>
                  <a:lnTo>
                    <a:pt x="823" y="149"/>
                  </a:lnTo>
                  <a:lnTo>
                    <a:pt x="820" y="154"/>
                  </a:lnTo>
                  <a:lnTo>
                    <a:pt x="835" y="144"/>
                  </a:lnTo>
                  <a:lnTo>
                    <a:pt x="846" y="147"/>
                  </a:lnTo>
                  <a:lnTo>
                    <a:pt x="849" y="137"/>
                  </a:lnTo>
                  <a:lnTo>
                    <a:pt x="870" y="125"/>
                  </a:lnTo>
                  <a:lnTo>
                    <a:pt x="901" y="128"/>
                  </a:lnTo>
                  <a:lnTo>
                    <a:pt x="910" y="121"/>
                  </a:lnTo>
                  <a:lnTo>
                    <a:pt x="934" y="125"/>
                  </a:lnTo>
                  <a:lnTo>
                    <a:pt x="946" y="140"/>
                  </a:lnTo>
                  <a:lnTo>
                    <a:pt x="950" y="135"/>
                  </a:lnTo>
                  <a:lnTo>
                    <a:pt x="988" y="133"/>
                  </a:lnTo>
                  <a:lnTo>
                    <a:pt x="991" y="125"/>
                  </a:lnTo>
                  <a:lnTo>
                    <a:pt x="1005" y="135"/>
                  </a:lnTo>
                  <a:lnTo>
                    <a:pt x="1021" y="121"/>
                  </a:lnTo>
                  <a:lnTo>
                    <a:pt x="1080" y="130"/>
                  </a:lnTo>
                  <a:lnTo>
                    <a:pt x="1080" y="130"/>
                  </a:lnTo>
                  <a:lnTo>
                    <a:pt x="1083" y="142"/>
                  </a:lnTo>
                  <a:lnTo>
                    <a:pt x="1135" y="140"/>
                  </a:lnTo>
                  <a:lnTo>
                    <a:pt x="1156" y="154"/>
                  </a:lnTo>
                  <a:lnTo>
                    <a:pt x="1159" y="168"/>
                  </a:lnTo>
                  <a:lnTo>
                    <a:pt x="1166" y="170"/>
                  </a:lnTo>
                  <a:lnTo>
                    <a:pt x="1177" y="170"/>
                  </a:lnTo>
                  <a:lnTo>
                    <a:pt x="1196" y="151"/>
                  </a:lnTo>
                  <a:lnTo>
                    <a:pt x="1227" y="142"/>
                  </a:lnTo>
                  <a:lnTo>
                    <a:pt x="1234" y="123"/>
                  </a:lnTo>
                  <a:lnTo>
                    <a:pt x="1263" y="109"/>
                  </a:lnTo>
                  <a:lnTo>
                    <a:pt x="1322" y="109"/>
                  </a:lnTo>
                  <a:lnTo>
                    <a:pt x="1343" y="102"/>
                  </a:lnTo>
                  <a:lnTo>
                    <a:pt x="1404" y="114"/>
                  </a:lnTo>
                  <a:lnTo>
                    <a:pt x="1428" y="142"/>
                  </a:lnTo>
                  <a:lnTo>
                    <a:pt x="1442" y="133"/>
                  </a:lnTo>
                  <a:lnTo>
                    <a:pt x="1449" y="142"/>
                  </a:lnTo>
                  <a:lnTo>
                    <a:pt x="1468" y="144"/>
                  </a:lnTo>
                  <a:lnTo>
                    <a:pt x="1483" y="133"/>
                  </a:lnTo>
                  <a:lnTo>
                    <a:pt x="1494" y="133"/>
                  </a:lnTo>
                  <a:lnTo>
                    <a:pt x="1501" y="142"/>
                  </a:lnTo>
                  <a:lnTo>
                    <a:pt x="1494" y="154"/>
                  </a:lnTo>
                  <a:lnTo>
                    <a:pt x="1499" y="182"/>
                  </a:lnTo>
                  <a:lnTo>
                    <a:pt x="1504" y="189"/>
                  </a:lnTo>
                  <a:lnTo>
                    <a:pt x="1523" y="194"/>
                  </a:lnTo>
                  <a:lnTo>
                    <a:pt x="1530" y="215"/>
                  </a:lnTo>
                  <a:lnTo>
                    <a:pt x="1530" y="215"/>
                  </a:lnTo>
                  <a:lnTo>
                    <a:pt x="1523" y="218"/>
                  </a:lnTo>
                  <a:lnTo>
                    <a:pt x="1511" y="199"/>
                  </a:lnTo>
                  <a:lnTo>
                    <a:pt x="1499" y="196"/>
                  </a:lnTo>
                  <a:lnTo>
                    <a:pt x="1485" y="218"/>
                  </a:lnTo>
                  <a:lnTo>
                    <a:pt x="1497" y="213"/>
                  </a:lnTo>
                  <a:lnTo>
                    <a:pt x="1480" y="256"/>
                  </a:lnTo>
                  <a:lnTo>
                    <a:pt x="1475" y="303"/>
                  </a:lnTo>
                  <a:lnTo>
                    <a:pt x="1478" y="334"/>
                  </a:lnTo>
                  <a:lnTo>
                    <a:pt x="1497" y="369"/>
                  </a:lnTo>
                  <a:lnTo>
                    <a:pt x="1497" y="452"/>
                  </a:lnTo>
                  <a:lnTo>
                    <a:pt x="1513" y="499"/>
                  </a:lnTo>
                  <a:lnTo>
                    <a:pt x="1516" y="530"/>
                  </a:lnTo>
                  <a:lnTo>
                    <a:pt x="1535" y="598"/>
                  </a:lnTo>
                  <a:lnTo>
                    <a:pt x="1551" y="631"/>
                  </a:lnTo>
                  <a:lnTo>
                    <a:pt x="1615" y="705"/>
                  </a:lnTo>
                  <a:lnTo>
                    <a:pt x="1639" y="721"/>
                  </a:lnTo>
                  <a:lnTo>
                    <a:pt x="1695" y="783"/>
                  </a:lnTo>
                  <a:lnTo>
                    <a:pt x="1721" y="792"/>
                  </a:lnTo>
                  <a:close/>
                  <a:moveTo>
                    <a:pt x="1442" y="899"/>
                  </a:moveTo>
                  <a:lnTo>
                    <a:pt x="1440" y="908"/>
                  </a:lnTo>
                  <a:lnTo>
                    <a:pt x="1454" y="925"/>
                  </a:lnTo>
                  <a:lnTo>
                    <a:pt x="1473" y="913"/>
                  </a:lnTo>
                  <a:lnTo>
                    <a:pt x="1471" y="903"/>
                  </a:lnTo>
                  <a:lnTo>
                    <a:pt x="1471" y="903"/>
                  </a:lnTo>
                  <a:lnTo>
                    <a:pt x="1468" y="899"/>
                  </a:lnTo>
                  <a:lnTo>
                    <a:pt x="1442" y="899"/>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5" name="Freeform 124"/>
            <p:cNvSpPr>
              <a:spLocks/>
            </p:cNvSpPr>
            <p:nvPr/>
          </p:nvSpPr>
          <p:spPr bwMode="auto">
            <a:xfrm>
              <a:off x="3718" y="-1271"/>
              <a:ext cx="774" cy="745"/>
            </a:xfrm>
            <a:custGeom>
              <a:avLst/>
              <a:gdLst>
                <a:gd name="T0" fmla="*/ 249 w 774"/>
                <a:gd name="T1" fmla="*/ 26 h 745"/>
                <a:gd name="T2" fmla="*/ 353 w 774"/>
                <a:gd name="T3" fmla="*/ 38 h 745"/>
                <a:gd name="T4" fmla="*/ 445 w 774"/>
                <a:gd name="T5" fmla="*/ 69 h 745"/>
                <a:gd name="T6" fmla="*/ 497 w 774"/>
                <a:gd name="T7" fmla="*/ 57 h 745"/>
                <a:gd name="T8" fmla="*/ 528 w 774"/>
                <a:gd name="T9" fmla="*/ 55 h 745"/>
                <a:gd name="T10" fmla="*/ 573 w 774"/>
                <a:gd name="T11" fmla="*/ 60 h 745"/>
                <a:gd name="T12" fmla="*/ 606 w 774"/>
                <a:gd name="T13" fmla="*/ 78 h 745"/>
                <a:gd name="T14" fmla="*/ 662 w 774"/>
                <a:gd name="T15" fmla="*/ 149 h 745"/>
                <a:gd name="T16" fmla="*/ 603 w 774"/>
                <a:gd name="T17" fmla="*/ 178 h 745"/>
                <a:gd name="T18" fmla="*/ 542 w 774"/>
                <a:gd name="T19" fmla="*/ 230 h 745"/>
                <a:gd name="T20" fmla="*/ 528 w 774"/>
                <a:gd name="T21" fmla="*/ 308 h 745"/>
                <a:gd name="T22" fmla="*/ 563 w 774"/>
                <a:gd name="T23" fmla="*/ 298 h 745"/>
                <a:gd name="T24" fmla="*/ 601 w 774"/>
                <a:gd name="T25" fmla="*/ 313 h 745"/>
                <a:gd name="T26" fmla="*/ 651 w 774"/>
                <a:gd name="T27" fmla="*/ 329 h 745"/>
                <a:gd name="T28" fmla="*/ 570 w 774"/>
                <a:gd name="T29" fmla="*/ 414 h 745"/>
                <a:gd name="T30" fmla="*/ 587 w 774"/>
                <a:gd name="T31" fmla="*/ 478 h 745"/>
                <a:gd name="T32" fmla="*/ 641 w 774"/>
                <a:gd name="T33" fmla="*/ 466 h 745"/>
                <a:gd name="T34" fmla="*/ 618 w 774"/>
                <a:gd name="T35" fmla="*/ 587 h 745"/>
                <a:gd name="T36" fmla="*/ 691 w 774"/>
                <a:gd name="T37" fmla="*/ 625 h 745"/>
                <a:gd name="T38" fmla="*/ 774 w 774"/>
                <a:gd name="T39" fmla="*/ 710 h 745"/>
                <a:gd name="T40" fmla="*/ 691 w 774"/>
                <a:gd name="T41" fmla="*/ 733 h 745"/>
                <a:gd name="T42" fmla="*/ 684 w 774"/>
                <a:gd name="T43" fmla="*/ 724 h 745"/>
                <a:gd name="T44" fmla="*/ 707 w 774"/>
                <a:gd name="T45" fmla="*/ 722 h 745"/>
                <a:gd name="T46" fmla="*/ 688 w 774"/>
                <a:gd name="T47" fmla="*/ 703 h 745"/>
                <a:gd name="T48" fmla="*/ 634 w 774"/>
                <a:gd name="T49" fmla="*/ 613 h 745"/>
                <a:gd name="T50" fmla="*/ 596 w 774"/>
                <a:gd name="T51" fmla="*/ 601 h 745"/>
                <a:gd name="T52" fmla="*/ 596 w 774"/>
                <a:gd name="T53" fmla="*/ 646 h 745"/>
                <a:gd name="T54" fmla="*/ 537 w 774"/>
                <a:gd name="T55" fmla="*/ 677 h 745"/>
                <a:gd name="T56" fmla="*/ 450 w 774"/>
                <a:gd name="T57" fmla="*/ 651 h 745"/>
                <a:gd name="T58" fmla="*/ 405 w 774"/>
                <a:gd name="T59" fmla="*/ 660 h 745"/>
                <a:gd name="T60" fmla="*/ 367 w 774"/>
                <a:gd name="T61" fmla="*/ 696 h 745"/>
                <a:gd name="T62" fmla="*/ 362 w 774"/>
                <a:gd name="T63" fmla="*/ 679 h 745"/>
                <a:gd name="T64" fmla="*/ 348 w 774"/>
                <a:gd name="T65" fmla="*/ 662 h 745"/>
                <a:gd name="T66" fmla="*/ 336 w 774"/>
                <a:gd name="T67" fmla="*/ 634 h 745"/>
                <a:gd name="T68" fmla="*/ 315 w 774"/>
                <a:gd name="T69" fmla="*/ 601 h 745"/>
                <a:gd name="T70" fmla="*/ 320 w 774"/>
                <a:gd name="T71" fmla="*/ 582 h 745"/>
                <a:gd name="T72" fmla="*/ 310 w 774"/>
                <a:gd name="T73" fmla="*/ 561 h 745"/>
                <a:gd name="T74" fmla="*/ 296 w 774"/>
                <a:gd name="T75" fmla="*/ 582 h 745"/>
                <a:gd name="T76" fmla="*/ 265 w 774"/>
                <a:gd name="T77" fmla="*/ 570 h 745"/>
                <a:gd name="T78" fmla="*/ 241 w 774"/>
                <a:gd name="T79" fmla="*/ 568 h 745"/>
                <a:gd name="T80" fmla="*/ 234 w 774"/>
                <a:gd name="T81" fmla="*/ 563 h 745"/>
                <a:gd name="T82" fmla="*/ 199 w 774"/>
                <a:gd name="T83" fmla="*/ 568 h 745"/>
                <a:gd name="T84" fmla="*/ 152 w 774"/>
                <a:gd name="T85" fmla="*/ 582 h 745"/>
                <a:gd name="T86" fmla="*/ 133 w 774"/>
                <a:gd name="T87" fmla="*/ 582 h 745"/>
                <a:gd name="T88" fmla="*/ 102 w 774"/>
                <a:gd name="T89" fmla="*/ 549 h 745"/>
                <a:gd name="T90" fmla="*/ 66 w 774"/>
                <a:gd name="T91" fmla="*/ 492 h 745"/>
                <a:gd name="T92" fmla="*/ 45 w 774"/>
                <a:gd name="T93" fmla="*/ 433 h 745"/>
                <a:gd name="T94" fmla="*/ 81 w 774"/>
                <a:gd name="T95" fmla="*/ 381 h 745"/>
                <a:gd name="T96" fmla="*/ 59 w 774"/>
                <a:gd name="T97" fmla="*/ 310 h 745"/>
                <a:gd name="T98" fmla="*/ 19 w 774"/>
                <a:gd name="T99" fmla="*/ 296 h 745"/>
                <a:gd name="T100" fmla="*/ 17 w 774"/>
                <a:gd name="T101" fmla="*/ 232 h 745"/>
                <a:gd name="T102" fmla="*/ 48 w 774"/>
                <a:gd name="T103" fmla="*/ 206 h 745"/>
                <a:gd name="T104" fmla="*/ 69 w 774"/>
                <a:gd name="T105" fmla="*/ 194 h 745"/>
                <a:gd name="T106" fmla="*/ 88 w 774"/>
                <a:gd name="T107" fmla="*/ 149 h 745"/>
                <a:gd name="T108" fmla="*/ 121 w 774"/>
                <a:gd name="T109" fmla="*/ 121 h 745"/>
                <a:gd name="T110" fmla="*/ 166 w 774"/>
                <a:gd name="T111" fmla="*/ 130 h 745"/>
                <a:gd name="T112" fmla="*/ 152 w 774"/>
                <a:gd name="T113" fmla="*/ 97 h 745"/>
                <a:gd name="T114" fmla="*/ 199 w 774"/>
                <a:gd name="T115" fmla="*/ 64 h 745"/>
                <a:gd name="T116" fmla="*/ 199 w 774"/>
                <a:gd name="T117" fmla="*/ 10 h 745"/>
                <a:gd name="T118" fmla="*/ 230 w 774"/>
                <a:gd name="T119" fmla="*/ 8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4" h="745">
                  <a:moveTo>
                    <a:pt x="230" y="8"/>
                  </a:moveTo>
                  <a:lnTo>
                    <a:pt x="249" y="15"/>
                  </a:lnTo>
                  <a:lnTo>
                    <a:pt x="249" y="26"/>
                  </a:lnTo>
                  <a:lnTo>
                    <a:pt x="256" y="31"/>
                  </a:lnTo>
                  <a:lnTo>
                    <a:pt x="294" y="29"/>
                  </a:lnTo>
                  <a:lnTo>
                    <a:pt x="353" y="38"/>
                  </a:lnTo>
                  <a:lnTo>
                    <a:pt x="372" y="34"/>
                  </a:lnTo>
                  <a:lnTo>
                    <a:pt x="409" y="43"/>
                  </a:lnTo>
                  <a:lnTo>
                    <a:pt x="445" y="69"/>
                  </a:lnTo>
                  <a:lnTo>
                    <a:pt x="461" y="62"/>
                  </a:lnTo>
                  <a:lnTo>
                    <a:pt x="485" y="69"/>
                  </a:lnTo>
                  <a:lnTo>
                    <a:pt x="497" y="57"/>
                  </a:lnTo>
                  <a:lnTo>
                    <a:pt x="509" y="60"/>
                  </a:lnTo>
                  <a:lnTo>
                    <a:pt x="509" y="50"/>
                  </a:lnTo>
                  <a:lnTo>
                    <a:pt x="528" y="55"/>
                  </a:lnTo>
                  <a:lnTo>
                    <a:pt x="525" y="62"/>
                  </a:lnTo>
                  <a:lnTo>
                    <a:pt x="535" y="67"/>
                  </a:lnTo>
                  <a:lnTo>
                    <a:pt x="573" y="60"/>
                  </a:lnTo>
                  <a:lnTo>
                    <a:pt x="580" y="74"/>
                  </a:lnTo>
                  <a:lnTo>
                    <a:pt x="601" y="69"/>
                  </a:lnTo>
                  <a:lnTo>
                    <a:pt x="606" y="78"/>
                  </a:lnTo>
                  <a:lnTo>
                    <a:pt x="629" y="76"/>
                  </a:lnTo>
                  <a:lnTo>
                    <a:pt x="677" y="93"/>
                  </a:lnTo>
                  <a:lnTo>
                    <a:pt x="662" y="149"/>
                  </a:lnTo>
                  <a:lnTo>
                    <a:pt x="644" y="142"/>
                  </a:lnTo>
                  <a:lnTo>
                    <a:pt x="615" y="149"/>
                  </a:lnTo>
                  <a:lnTo>
                    <a:pt x="603" y="178"/>
                  </a:lnTo>
                  <a:lnTo>
                    <a:pt x="556" y="204"/>
                  </a:lnTo>
                  <a:lnTo>
                    <a:pt x="542" y="204"/>
                  </a:lnTo>
                  <a:lnTo>
                    <a:pt x="542" y="230"/>
                  </a:lnTo>
                  <a:lnTo>
                    <a:pt x="511" y="249"/>
                  </a:lnTo>
                  <a:lnTo>
                    <a:pt x="535" y="291"/>
                  </a:lnTo>
                  <a:lnTo>
                    <a:pt x="528" y="308"/>
                  </a:lnTo>
                  <a:lnTo>
                    <a:pt x="547" y="305"/>
                  </a:lnTo>
                  <a:lnTo>
                    <a:pt x="544" y="298"/>
                  </a:lnTo>
                  <a:lnTo>
                    <a:pt x="563" y="298"/>
                  </a:lnTo>
                  <a:lnTo>
                    <a:pt x="573" y="305"/>
                  </a:lnTo>
                  <a:lnTo>
                    <a:pt x="584" y="303"/>
                  </a:lnTo>
                  <a:lnTo>
                    <a:pt x="601" y="313"/>
                  </a:lnTo>
                  <a:lnTo>
                    <a:pt x="606" y="327"/>
                  </a:lnTo>
                  <a:lnTo>
                    <a:pt x="636" y="322"/>
                  </a:lnTo>
                  <a:lnTo>
                    <a:pt x="651" y="329"/>
                  </a:lnTo>
                  <a:lnTo>
                    <a:pt x="641" y="360"/>
                  </a:lnTo>
                  <a:lnTo>
                    <a:pt x="606" y="393"/>
                  </a:lnTo>
                  <a:lnTo>
                    <a:pt x="570" y="414"/>
                  </a:lnTo>
                  <a:lnTo>
                    <a:pt x="573" y="438"/>
                  </a:lnTo>
                  <a:lnTo>
                    <a:pt x="558" y="452"/>
                  </a:lnTo>
                  <a:lnTo>
                    <a:pt x="587" y="478"/>
                  </a:lnTo>
                  <a:lnTo>
                    <a:pt x="603" y="476"/>
                  </a:lnTo>
                  <a:lnTo>
                    <a:pt x="615" y="461"/>
                  </a:lnTo>
                  <a:lnTo>
                    <a:pt x="641" y="466"/>
                  </a:lnTo>
                  <a:lnTo>
                    <a:pt x="636" y="499"/>
                  </a:lnTo>
                  <a:lnTo>
                    <a:pt x="608" y="556"/>
                  </a:lnTo>
                  <a:lnTo>
                    <a:pt x="618" y="587"/>
                  </a:lnTo>
                  <a:lnTo>
                    <a:pt x="629" y="596"/>
                  </a:lnTo>
                  <a:lnTo>
                    <a:pt x="653" y="592"/>
                  </a:lnTo>
                  <a:lnTo>
                    <a:pt x="691" y="625"/>
                  </a:lnTo>
                  <a:lnTo>
                    <a:pt x="714" y="629"/>
                  </a:lnTo>
                  <a:lnTo>
                    <a:pt x="748" y="688"/>
                  </a:lnTo>
                  <a:lnTo>
                    <a:pt x="774" y="710"/>
                  </a:lnTo>
                  <a:lnTo>
                    <a:pt x="736" y="743"/>
                  </a:lnTo>
                  <a:lnTo>
                    <a:pt x="714" y="745"/>
                  </a:lnTo>
                  <a:lnTo>
                    <a:pt x="691" y="733"/>
                  </a:lnTo>
                  <a:lnTo>
                    <a:pt x="677" y="736"/>
                  </a:lnTo>
                  <a:lnTo>
                    <a:pt x="677" y="726"/>
                  </a:lnTo>
                  <a:lnTo>
                    <a:pt x="684" y="724"/>
                  </a:lnTo>
                  <a:lnTo>
                    <a:pt x="710" y="731"/>
                  </a:lnTo>
                  <a:lnTo>
                    <a:pt x="722" y="722"/>
                  </a:lnTo>
                  <a:lnTo>
                    <a:pt x="707" y="722"/>
                  </a:lnTo>
                  <a:lnTo>
                    <a:pt x="703" y="707"/>
                  </a:lnTo>
                  <a:lnTo>
                    <a:pt x="693" y="710"/>
                  </a:lnTo>
                  <a:lnTo>
                    <a:pt x="688" y="703"/>
                  </a:lnTo>
                  <a:lnTo>
                    <a:pt x="700" y="696"/>
                  </a:lnTo>
                  <a:lnTo>
                    <a:pt x="693" y="674"/>
                  </a:lnTo>
                  <a:lnTo>
                    <a:pt x="634" y="613"/>
                  </a:lnTo>
                  <a:lnTo>
                    <a:pt x="610" y="606"/>
                  </a:lnTo>
                  <a:lnTo>
                    <a:pt x="601" y="610"/>
                  </a:lnTo>
                  <a:lnTo>
                    <a:pt x="596" y="601"/>
                  </a:lnTo>
                  <a:lnTo>
                    <a:pt x="582" y="615"/>
                  </a:lnTo>
                  <a:lnTo>
                    <a:pt x="580" y="632"/>
                  </a:lnTo>
                  <a:lnTo>
                    <a:pt x="596" y="646"/>
                  </a:lnTo>
                  <a:lnTo>
                    <a:pt x="565" y="660"/>
                  </a:lnTo>
                  <a:lnTo>
                    <a:pt x="558" y="658"/>
                  </a:lnTo>
                  <a:lnTo>
                    <a:pt x="537" y="677"/>
                  </a:lnTo>
                  <a:lnTo>
                    <a:pt x="516" y="679"/>
                  </a:lnTo>
                  <a:lnTo>
                    <a:pt x="466" y="653"/>
                  </a:lnTo>
                  <a:lnTo>
                    <a:pt x="450" y="651"/>
                  </a:lnTo>
                  <a:lnTo>
                    <a:pt x="445" y="651"/>
                  </a:lnTo>
                  <a:lnTo>
                    <a:pt x="445" y="651"/>
                  </a:lnTo>
                  <a:lnTo>
                    <a:pt x="405" y="660"/>
                  </a:lnTo>
                  <a:lnTo>
                    <a:pt x="379" y="703"/>
                  </a:lnTo>
                  <a:lnTo>
                    <a:pt x="379" y="703"/>
                  </a:lnTo>
                  <a:lnTo>
                    <a:pt x="367" y="696"/>
                  </a:lnTo>
                  <a:lnTo>
                    <a:pt x="369" y="691"/>
                  </a:lnTo>
                  <a:lnTo>
                    <a:pt x="360" y="693"/>
                  </a:lnTo>
                  <a:lnTo>
                    <a:pt x="362" y="679"/>
                  </a:lnTo>
                  <a:lnTo>
                    <a:pt x="353" y="672"/>
                  </a:lnTo>
                  <a:lnTo>
                    <a:pt x="355" y="665"/>
                  </a:lnTo>
                  <a:lnTo>
                    <a:pt x="348" y="662"/>
                  </a:lnTo>
                  <a:lnTo>
                    <a:pt x="343" y="636"/>
                  </a:lnTo>
                  <a:lnTo>
                    <a:pt x="334" y="644"/>
                  </a:lnTo>
                  <a:lnTo>
                    <a:pt x="336" y="634"/>
                  </a:lnTo>
                  <a:lnTo>
                    <a:pt x="331" y="620"/>
                  </a:lnTo>
                  <a:lnTo>
                    <a:pt x="334" y="618"/>
                  </a:lnTo>
                  <a:lnTo>
                    <a:pt x="315" y="601"/>
                  </a:lnTo>
                  <a:lnTo>
                    <a:pt x="327" y="594"/>
                  </a:lnTo>
                  <a:lnTo>
                    <a:pt x="317" y="592"/>
                  </a:lnTo>
                  <a:lnTo>
                    <a:pt x="320" y="582"/>
                  </a:lnTo>
                  <a:lnTo>
                    <a:pt x="317" y="580"/>
                  </a:lnTo>
                  <a:lnTo>
                    <a:pt x="317" y="577"/>
                  </a:lnTo>
                  <a:lnTo>
                    <a:pt x="310" y="561"/>
                  </a:lnTo>
                  <a:lnTo>
                    <a:pt x="305" y="563"/>
                  </a:lnTo>
                  <a:lnTo>
                    <a:pt x="310" y="577"/>
                  </a:lnTo>
                  <a:lnTo>
                    <a:pt x="296" y="582"/>
                  </a:lnTo>
                  <a:lnTo>
                    <a:pt x="291" y="573"/>
                  </a:lnTo>
                  <a:lnTo>
                    <a:pt x="277" y="580"/>
                  </a:lnTo>
                  <a:lnTo>
                    <a:pt x="265" y="570"/>
                  </a:lnTo>
                  <a:lnTo>
                    <a:pt x="268" y="558"/>
                  </a:lnTo>
                  <a:lnTo>
                    <a:pt x="263" y="558"/>
                  </a:lnTo>
                  <a:lnTo>
                    <a:pt x="241" y="568"/>
                  </a:lnTo>
                  <a:lnTo>
                    <a:pt x="237" y="580"/>
                  </a:lnTo>
                  <a:lnTo>
                    <a:pt x="230" y="573"/>
                  </a:lnTo>
                  <a:lnTo>
                    <a:pt x="234" y="563"/>
                  </a:lnTo>
                  <a:lnTo>
                    <a:pt x="223" y="554"/>
                  </a:lnTo>
                  <a:lnTo>
                    <a:pt x="206" y="575"/>
                  </a:lnTo>
                  <a:lnTo>
                    <a:pt x="199" y="568"/>
                  </a:lnTo>
                  <a:lnTo>
                    <a:pt x="161" y="601"/>
                  </a:lnTo>
                  <a:lnTo>
                    <a:pt x="161" y="587"/>
                  </a:lnTo>
                  <a:lnTo>
                    <a:pt x="152" y="582"/>
                  </a:lnTo>
                  <a:lnTo>
                    <a:pt x="149" y="573"/>
                  </a:lnTo>
                  <a:lnTo>
                    <a:pt x="137" y="568"/>
                  </a:lnTo>
                  <a:lnTo>
                    <a:pt x="133" y="582"/>
                  </a:lnTo>
                  <a:lnTo>
                    <a:pt x="114" y="573"/>
                  </a:lnTo>
                  <a:lnTo>
                    <a:pt x="114" y="561"/>
                  </a:lnTo>
                  <a:lnTo>
                    <a:pt x="102" y="549"/>
                  </a:lnTo>
                  <a:lnTo>
                    <a:pt x="90" y="506"/>
                  </a:lnTo>
                  <a:lnTo>
                    <a:pt x="76" y="506"/>
                  </a:lnTo>
                  <a:lnTo>
                    <a:pt x="66" y="492"/>
                  </a:lnTo>
                  <a:lnTo>
                    <a:pt x="52" y="492"/>
                  </a:lnTo>
                  <a:lnTo>
                    <a:pt x="52" y="459"/>
                  </a:lnTo>
                  <a:lnTo>
                    <a:pt x="45" y="433"/>
                  </a:lnTo>
                  <a:lnTo>
                    <a:pt x="36" y="426"/>
                  </a:lnTo>
                  <a:lnTo>
                    <a:pt x="52" y="400"/>
                  </a:lnTo>
                  <a:lnTo>
                    <a:pt x="81" y="381"/>
                  </a:lnTo>
                  <a:lnTo>
                    <a:pt x="85" y="348"/>
                  </a:lnTo>
                  <a:lnTo>
                    <a:pt x="62" y="329"/>
                  </a:lnTo>
                  <a:lnTo>
                    <a:pt x="59" y="310"/>
                  </a:lnTo>
                  <a:lnTo>
                    <a:pt x="43" y="310"/>
                  </a:lnTo>
                  <a:lnTo>
                    <a:pt x="40" y="296"/>
                  </a:lnTo>
                  <a:lnTo>
                    <a:pt x="19" y="296"/>
                  </a:lnTo>
                  <a:lnTo>
                    <a:pt x="0" y="268"/>
                  </a:lnTo>
                  <a:lnTo>
                    <a:pt x="17" y="251"/>
                  </a:lnTo>
                  <a:lnTo>
                    <a:pt x="17" y="232"/>
                  </a:lnTo>
                  <a:lnTo>
                    <a:pt x="26" y="223"/>
                  </a:lnTo>
                  <a:lnTo>
                    <a:pt x="45" y="227"/>
                  </a:lnTo>
                  <a:lnTo>
                    <a:pt x="48" y="206"/>
                  </a:lnTo>
                  <a:lnTo>
                    <a:pt x="64" y="199"/>
                  </a:lnTo>
                  <a:lnTo>
                    <a:pt x="64" y="192"/>
                  </a:lnTo>
                  <a:lnTo>
                    <a:pt x="69" y="194"/>
                  </a:lnTo>
                  <a:lnTo>
                    <a:pt x="66" y="182"/>
                  </a:lnTo>
                  <a:lnTo>
                    <a:pt x="85" y="166"/>
                  </a:lnTo>
                  <a:lnTo>
                    <a:pt x="88" y="149"/>
                  </a:lnTo>
                  <a:lnTo>
                    <a:pt x="102" y="130"/>
                  </a:lnTo>
                  <a:lnTo>
                    <a:pt x="104" y="133"/>
                  </a:lnTo>
                  <a:lnTo>
                    <a:pt x="121" y="121"/>
                  </a:lnTo>
                  <a:lnTo>
                    <a:pt x="137" y="130"/>
                  </a:lnTo>
                  <a:lnTo>
                    <a:pt x="147" y="121"/>
                  </a:lnTo>
                  <a:lnTo>
                    <a:pt x="166" y="130"/>
                  </a:lnTo>
                  <a:lnTo>
                    <a:pt x="161" y="114"/>
                  </a:lnTo>
                  <a:lnTo>
                    <a:pt x="149" y="104"/>
                  </a:lnTo>
                  <a:lnTo>
                    <a:pt x="152" y="97"/>
                  </a:lnTo>
                  <a:lnTo>
                    <a:pt x="182" y="76"/>
                  </a:lnTo>
                  <a:lnTo>
                    <a:pt x="208" y="76"/>
                  </a:lnTo>
                  <a:lnTo>
                    <a:pt x="199" y="64"/>
                  </a:lnTo>
                  <a:lnTo>
                    <a:pt x="206" y="43"/>
                  </a:lnTo>
                  <a:lnTo>
                    <a:pt x="197" y="26"/>
                  </a:lnTo>
                  <a:lnTo>
                    <a:pt x="199" y="10"/>
                  </a:lnTo>
                  <a:lnTo>
                    <a:pt x="199" y="10"/>
                  </a:lnTo>
                  <a:lnTo>
                    <a:pt x="213" y="0"/>
                  </a:lnTo>
                  <a:lnTo>
                    <a:pt x="230" y="8"/>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6" name="Freeform 125"/>
            <p:cNvSpPr>
              <a:spLocks noEditPoints="1"/>
            </p:cNvSpPr>
            <p:nvPr/>
          </p:nvSpPr>
          <p:spPr bwMode="auto">
            <a:xfrm>
              <a:off x="3295" y="1323"/>
              <a:ext cx="1251" cy="1272"/>
            </a:xfrm>
            <a:custGeom>
              <a:avLst/>
              <a:gdLst>
                <a:gd name="T0" fmla="*/ 731 w 1251"/>
                <a:gd name="T1" fmla="*/ 1272 h 1272"/>
                <a:gd name="T2" fmla="*/ 1225 w 1251"/>
                <a:gd name="T3" fmla="*/ 875 h 1272"/>
                <a:gd name="T4" fmla="*/ 1192 w 1251"/>
                <a:gd name="T5" fmla="*/ 922 h 1272"/>
                <a:gd name="T6" fmla="*/ 1185 w 1251"/>
                <a:gd name="T7" fmla="*/ 1003 h 1272"/>
                <a:gd name="T8" fmla="*/ 1156 w 1251"/>
                <a:gd name="T9" fmla="*/ 1033 h 1272"/>
                <a:gd name="T10" fmla="*/ 1085 w 1251"/>
                <a:gd name="T11" fmla="*/ 1036 h 1272"/>
                <a:gd name="T12" fmla="*/ 1041 w 1251"/>
                <a:gd name="T13" fmla="*/ 1062 h 1272"/>
                <a:gd name="T14" fmla="*/ 880 w 1251"/>
                <a:gd name="T15" fmla="*/ 1012 h 1272"/>
                <a:gd name="T16" fmla="*/ 776 w 1251"/>
                <a:gd name="T17" fmla="*/ 1047 h 1272"/>
                <a:gd name="T18" fmla="*/ 648 w 1251"/>
                <a:gd name="T19" fmla="*/ 924 h 1272"/>
                <a:gd name="T20" fmla="*/ 577 w 1251"/>
                <a:gd name="T21" fmla="*/ 910 h 1272"/>
                <a:gd name="T22" fmla="*/ 435 w 1251"/>
                <a:gd name="T23" fmla="*/ 742 h 1272"/>
                <a:gd name="T24" fmla="*/ 293 w 1251"/>
                <a:gd name="T25" fmla="*/ 577 h 1272"/>
                <a:gd name="T26" fmla="*/ 227 w 1251"/>
                <a:gd name="T27" fmla="*/ 525 h 1272"/>
                <a:gd name="T28" fmla="*/ 142 w 1251"/>
                <a:gd name="T29" fmla="*/ 437 h 1272"/>
                <a:gd name="T30" fmla="*/ 0 w 1251"/>
                <a:gd name="T31" fmla="*/ 303 h 1272"/>
                <a:gd name="T32" fmla="*/ 54 w 1251"/>
                <a:gd name="T33" fmla="*/ 213 h 1272"/>
                <a:gd name="T34" fmla="*/ 80 w 1251"/>
                <a:gd name="T35" fmla="*/ 184 h 1272"/>
                <a:gd name="T36" fmla="*/ 113 w 1251"/>
                <a:gd name="T37" fmla="*/ 158 h 1272"/>
                <a:gd name="T38" fmla="*/ 161 w 1251"/>
                <a:gd name="T39" fmla="*/ 132 h 1272"/>
                <a:gd name="T40" fmla="*/ 158 w 1251"/>
                <a:gd name="T41" fmla="*/ 85 h 1272"/>
                <a:gd name="T42" fmla="*/ 156 w 1251"/>
                <a:gd name="T43" fmla="*/ 12 h 1272"/>
                <a:gd name="T44" fmla="*/ 194 w 1251"/>
                <a:gd name="T45" fmla="*/ 0 h 1272"/>
                <a:gd name="T46" fmla="*/ 251 w 1251"/>
                <a:gd name="T47" fmla="*/ 73 h 1272"/>
                <a:gd name="T48" fmla="*/ 319 w 1251"/>
                <a:gd name="T49" fmla="*/ 114 h 1272"/>
                <a:gd name="T50" fmla="*/ 348 w 1251"/>
                <a:gd name="T51" fmla="*/ 109 h 1272"/>
                <a:gd name="T52" fmla="*/ 400 w 1251"/>
                <a:gd name="T53" fmla="*/ 184 h 1272"/>
                <a:gd name="T54" fmla="*/ 416 w 1251"/>
                <a:gd name="T55" fmla="*/ 225 h 1272"/>
                <a:gd name="T56" fmla="*/ 456 w 1251"/>
                <a:gd name="T57" fmla="*/ 225 h 1272"/>
                <a:gd name="T58" fmla="*/ 471 w 1251"/>
                <a:gd name="T59" fmla="*/ 251 h 1272"/>
                <a:gd name="T60" fmla="*/ 515 w 1251"/>
                <a:gd name="T61" fmla="*/ 286 h 1272"/>
                <a:gd name="T62" fmla="*/ 568 w 1251"/>
                <a:gd name="T63" fmla="*/ 244 h 1272"/>
                <a:gd name="T64" fmla="*/ 627 w 1251"/>
                <a:gd name="T65" fmla="*/ 241 h 1272"/>
                <a:gd name="T66" fmla="*/ 664 w 1251"/>
                <a:gd name="T67" fmla="*/ 201 h 1272"/>
                <a:gd name="T68" fmla="*/ 700 w 1251"/>
                <a:gd name="T69" fmla="*/ 144 h 1272"/>
                <a:gd name="T70" fmla="*/ 764 w 1251"/>
                <a:gd name="T71" fmla="*/ 132 h 1272"/>
                <a:gd name="T72" fmla="*/ 825 w 1251"/>
                <a:gd name="T73" fmla="*/ 123 h 1272"/>
                <a:gd name="T74" fmla="*/ 882 w 1251"/>
                <a:gd name="T75" fmla="*/ 66 h 1272"/>
                <a:gd name="T76" fmla="*/ 934 w 1251"/>
                <a:gd name="T77" fmla="*/ 123 h 1272"/>
                <a:gd name="T78" fmla="*/ 910 w 1251"/>
                <a:gd name="T79" fmla="*/ 170 h 1272"/>
                <a:gd name="T80" fmla="*/ 873 w 1251"/>
                <a:gd name="T81" fmla="*/ 175 h 1272"/>
                <a:gd name="T82" fmla="*/ 839 w 1251"/>
                <a:gd name="T83" fmla="*/ 215 h 1272"/>
                <a:gd name="T84" fmla="*/ 828 w 1251"/>
                <a:gd name="T85" fmla="*/ 317 h 1272"/>
                <a:gd name="T86" fmla="*/ 918 w 1251"/>
                <a:gd name="T87" fmla="*/ 404 h 1272"/>
                <a:gd name="T88" fmla="*/ 925 w 1251"/>
                <a:gd name="T89" fmla="*/ 440 h 1272"/>
                <a:gd name="T90" fmla="*/ 873 w 1251"/>
                <a:gd name="T91" fmla="*/ 466 h 1272"/>
                <a:gd name="T92" fmla="*/ 776 w 1251"/>
                <a:gd name="T93" fmla="*/ 473 h 1272"/>
                <a:gd name="T94" fmla="*/ 802 w 1251"/>
                <a:gd name="T95" fmla="*/ 544 h 1272"/>
                <a:gd name="T96" fmla="*/ 903 w 1251"/>
                <a:gd name="T97" fmla="*/ 577 h 1272"/>
                <a:gd name="T98" fmla="*/ 927 w 1251"/>
                <a:gd name="T99" fmla="*/ 634 h 1272"/>
                <a:gd name="T100" fmla="*/ 981 w 1251"/>
                <a:gd name="T101" fmla="*/ 674 h 1272"/>
                <a:gd name="T102" fmla="*/ 1057 w 1251"/>
                <a:gd name="T103" fmla="*/ 690 h 1272"/>
                <a:gd name="T104" fmla="*/ 1107 w 1251"/>
                <a:gd name="T105" fmla="*/ 681 h 1272"/>
                <a:gd name="T106" fmla="*/ 1168 w 1251"/>
                <a:gd name="T107" fmla="*/ 724 h 1272"/>
                <a:gd name="T108" fmla="*/ 1244 w 1251"/>
                <a:gd name="T109" fmla="*/ 802 h 1272"/>
                <a:gd name="T110" fmla="*/ 1249 w 1251"/>
                <a:gd name="T111" fmla="*/ 844 h 1272"/>
                <a:gd name="T112" fmla="*/ 489 w 1251"/>
                <a:gd name="T113" fmla="*/ 612 h 1272"/>
                <a:gd name="T114" fmla="*/ 487 w 1251"/>
                <a:gd name="T115" fmla="*/ 608 h 1272"/>
                <a:gd name="T116" fmla="*/ 485 w 1251"/>
                <a:gd name="T117" fmla="*/ 612 h 1272"/>
                <a:gd name="T118" fmla="*/ 489 w 1251"/>
                <a:gd name="T119" fmla="*/ 61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1" h="1272">
                  <a:moveTo>
                    <a:pt x="735" y="1246"/>
                  </a:moveTo>
                  <a:lnTo>
                    <a:pt x="733" y="1260"/>
                  </a:lnTo>
                  <a:lnTo>
                    <a:pt x="740" y="1260"/>
                  </a:lnTo>
                  <a:lnTo>
                    <a:pt x="731" y="1272"/>
                  </a:lnTo>
                  <a:lnTo>
                    <a:pt x="728" y="1246"/>
                  </a:lnTo>
                  <a:lnTo>
                    <a:pt x="750" y="1237"/>
                  </a:lnTo>
                  <a:lnTo>
                    <a:pt x="735" y="1246"/>
                  </a:lnTo>
                  <a:close/>
                  <a:moveTo>
                    <a:pt x="1225" y="875"/>
                  </a:moveTo>
                  <a:lnTo>
                    <a:pt x="1234" y="882"/>
                  </a:lnTo>
                  <a:lnTo>
                    <a:pt x="1227" y="896"/>
                  </a:lnTo>
                  <a:lnTo>
                    <a:pt x="1220" y="896"/>
                  </a:lnTo>
                  <a:lnTo>
                    <a:pt x="1192" y="922"/>
                  </a:lnTo>
                  <a:lnTo>
                    <a:pt x="1171" y="924"/>
                  </a:lnTo>
                  <a:lnTo>
                    <a:pt x="1182" y="946"/>
                  </a:lnTo>
                  <a:lnTo>
                    <a:pt x="1175" y="960"/>
                  </a:lnTo>
                  <a:lnTo>
                    <a:pt x="1185" y="1003"/>
                  </a:lnTo>
                  <a:lnTo>
                    <a:pt x="1156" y="1012"/>
                  </a:lnTo>
                  <a:lnTo>
                    <a:pt x="1154" y="1021"/>
                  </a:lnTo>
                  <a:lnTo>
                    <a:pt x="1161" y="1024"/>
                  </a:lnTo>
                  <a:lnTo>
                    <a:pt x="1156" y="1033"/>
                  </a:lnTo>
                  <a:lnTo>
                    <a:pt x="1128" y="1038"/>
                  </a:lnTo>
                  <a:lnTo>
                    <a:pt x="1123" y="1050"/>
                  </a:lnTo>
                  <a:lnTo>
                    <a:pt x="1095" y="1031"/>
                  </a:lnTo>
                  <a:lnTo>
                    <a:pt x="1085" y="1036"/>
                  </a:lnTo>
                  <a:lnTo>
                    <a:pt x="1057" y="1026"/>
                  </a:lnTo>
                  <a:lnTo>
                    <a:pt x="1029" y="1040"/>
                  </a:lnTo>
                  <a:lnTo>
                    <a:pt x="1031" y="1055"/>
                  </a:lnTo>
                  <a:lnTo>
                    <a:pt x="1041" y="1062"/>
                  </a:lnTo>
                  <a:lnTo>
                    <a:pt x="1019" y="1062"/>
                  </a:lnTo>
                  <a:lnTo>
                    <a:pt x="936" y="1012"/>
                  </a:lnTo>
                  <a:lnTo>
                    <a:pt x="894" y="1003"/>
                  </a:lnTo>
                  <a:lnTo>
                    <a:pt x="880" y="1012"/>
                  </a:lnTo>
                  <a:lnTo>
                    <a:pt x="856" y="1012"/>
                  </a:lnTo>
                  <a:lnTo>
                    <a:pt x="830" y="1019"/>
                  </a:lnTo>
                  <a:lnTo>
                    <a:pt x="797" y="1050"/>
                  </a:lnTo>
                  <a:lnTo>
                    <a:pt x="776" y="1047"/>
                  </a:lnTo>
                  <a:lnTo>
                    <a:pt x="747" y="984"/>
                  </a:lnTo>
                  <a:lnTo>
                    <a:pt x="712" y="948"/>
                  </a:lnTo>
                  <a:lnTo>
                    <a:pt x="679" y="929"/>
                  </a:lnTo>
                  <a:lnTo>
                    <a:pt x="648" y="924"/>
                  </a:lnTo>
                  <a:lnTo>
                    <a:pt x="638" y="932"/>
                  </a:lnTo>
                  <a:lnTo>
                    <a:pt x="594" y="901"/>
                  </a:lnTo>
                  <a:lnTo>
                    <a:pt x="577" y="903"/>
                  </a:lnTo>
                  <a:lnTo>
                    <a:pt x="577" y="910"/>
                  </a:lnTo>
                  <a:lnTo>
                    <a:pt x="568" y="906"/>
                  </a:lnTo>
                  <a:lnTo>
                    <a:pt x="537" y="851"/>
                  </a:lnTo>
                  <a:lnTo>
                    <a:pt x="471" y="771"/>
                  </a:lnTo>
                  <a:lnTo>
                    <a:pt x="435" y="742"/>
                  </a:lnTo>
                  <a:lnTo>
                    <a:pt x="376" y="714"/>
                  </a:lnTo>
                  <a:lnTo>
                    <a:pt x="367" y="660"/>
                  </a:lnTo>
                  <a:lnTo>
                    <a:pt x="338" y="605"/>
                  </a:lnTo>
                  <a:lnTo>
                    <a:pt x="293" y="577"/>
                  </a:lnTo>
                  <a:lnTo>
                    <a:pt x="279" y="560"/>
                  </a:lnTo>
                  <a:lnTo>
                    <a:pt x="255" y="551"/>
                  </a:lnTo>
                  <a:lnTo>
                    <a:pt x="251" y="539"/>
                  </a:lnTo>
                  <a:lnTo>
                    <a:pt x="227" y="525"/>
                  </a:lnTo>
                  <a:lnTo>
                    <a:pt x="187" y="530"/>
                  </a:lnTo>
                  <a:lnTo>
                    <a:pt x="173" y="494"/>
                  </a:lnTo>
                  <a:lnTo>
                    <a:pt x="144" y="456"/>
                  </a:lnTo>
                  <a:lnTo>
                    <a:pt x="142" y="437"/>
                  </a:lnTo>
                  <a:lnTo>
                    <a:pt x="121" y="397"/>
                  </a:lnTo>
                  <a:lnTo>
                    <a:pt x="99" y="369"/>
                  </a:lnTo>
                  <a:lnTo>
                    <a:pt x="50" y="326"/>
                  </a:lnTo>
                  <a:lnTo>
                    <a:pt x="0" y="303"/>
                  </a:lnTo>
                  <a:lnTo>
                    <a:pt x="16" y="265"/>
                  </a:lnTo>
                  <a:lnTo>
                    <a:pt x="83" y="262"/>
                  </a:lnTo>
                  <a:lnTo>
                    <a:pt x="80" y="229"/>
                  </a:lnTo>
                  <a:lnTo>
                    <a:pt x="54" y="213"/>
                  </a:lnTo>
                  <a:lnTo>
                    <a:pt x="69" y="194"/>
                  </a:lnTo>
                  <a:lnTo>
                    <a:pt x="64" y="177"/>
                  </a:lnTo>
                  <a:lnTo>
                    <a:pt x="69" y="175"/>
                  </a:lnTo>
                  <a:lnTo>
                    <a:pt x="80" y="184"/>
                  </a:lnTo>
                  <a:lnTo>
                    <a:pt x="87" y="175"/>
                  </a:lnTo>
                  <a:lnTo>
                    <a:pt x="95" y="177"/>
                  </a:lnTo>
                  <a:lnTo>
                    <a:pt x="111" y="170"/>
                  </a:lnTo>
                  <a:lnTo>
                    <a:pt x="113" y="158"/>
                  </a:lnTo>
                  <a:lnTo>
                    <a:pt x="128" y="149"/>
                  </a:lnTo>
                  <a:lnTo>
                    <a:pt x="139" y="151"/>
                  </a:lnTo>
                  <a:lnTo>
                    <a:pt x="147" y="130"/>
                  </a:lnTo>
                  <a:lnTo>
                    <a:pt x="161" y="132"/>
                  </a:lnTo>
                  <a:lnTo>
                    <a:pt x="173" y="125"/>
                  </a:lnTo>
                  <a:lnTo>
                    <a:pt x="173" y="114"/>
                  </a:lnTo>
                  <a:lnTo>
                    <a:pt x="163" y="109"/>
                  </a:lnTo>
                  <a:lnTo>
                    <a:pt x="158" y="85"/>
                  </a:lnTo>
                  <a:lnTo>
                    <a:pt x="170" y="85"/>
                  </a:lnTo>
                  <a:lnTo>
                    <a:pt x="180" y="62"/>
                  </a:lnTo>
                  <a:lnTo>
                    <a:pt x="144" y="36"/>
                  </a:lnTo>
                  <a:lnTo>
                    <a:pt x="156" y="12"/>
                  </a:lnTo>
                  <a:lnTo>
                    <a:pt x="168" y="17"/>
                  </a:lnTo>
                  <a:lnTo>
                    <a:pt x="175" y="28"/>
                  </a:lnTo>
                  <a:lnTo>
                    <a:pt x="180" y="10"/>
                  </a:lnTo>
                  <a:lnTo>
                    <a:pt x="194" y="0"/>
                  </a:lnTo>
                  <a:lnTo>
                    <a:pt x="218" y="0"/>
                  </a:lnTo>
                  <a:lnTo>
                    <a:pt x="234" y="38"/>
                  </a:lnTo>
                  <a:lnTo>
                    <a:pt x="260" y="54"/>
                  </a:lnTo>
                  <a:lnTo>
                    <a:pt x="251" y="73"/>
                  </a:lnTo>
                  <a:lnTo>
                    <a:pt x="232" y="83"/>
                  </a:lnTo>
                  <a:lnTo>
                    <a:pt x="244" y="102"/>
                  </a:lnTo>
                  <a:lnTo>
                    <a:pt x="284" y="128"/>
                  </a:lnTo>
                  <a:lnTo>
                    <a:pt x="319" y="114"/>
                  </a:lnTo>
                  <a:lnTo>
                    <a:pt x="329" y="125"/>
                  </a:lnTo>
                  <a:lnTo>
                    <a:pt x="329" y="118"/>
                  </a:lnTo>
                  <a:lnTo>
                    <a:pt x="336" y="121"/>
                  </a:lnTo>
                  <a:lnTo>
                    <a:pt x="348" y="109"/>
                  </a:lnTo>
                  <a:lnTo>
                    <a:pt x="364" y="116"/>
                  </a:lnTo>
                  <a:lnTo>
                    <a:pt x="381" y="135"/>
                  </a:lnTo>
                  <a:lnTo>
                    <a:pt x="385" y="177"/>
                  </a:lnTo>
                  <a:lnTo>
                    <a:pt x="400" y="184"/>
                  </a:lnTo>
                  <a:lnTo>
                    <a:pt x="400" y="203"/>
                  </a:lnTo>
                  <a:lnTo>
                    <a:pt x="409" y="210"/>
                  </a:lnTo>
                  <a:lnTo>
                    <a:pt x="402" y="218"/>
                  </a:lnTo>
                  <a:lnTo>
                    <a:pt x="416" y="225"/>
                  </a:lnTo>
                  <a:lnTo>
                    <a:pt x="409" y="229"/>
                  </a:lnTo>
                  <a:lnTo>
                    <a:pt x="428" y="227"/>
                  </a:lnTo>
                  <a:lnTo>
                    <a:pt x="437" y="239"/>
                  </a:lnTo>
                  <a:lnTo>
                    <a:pt x="456" y="225"/>
                  </a:lnTo>
                  <a:lnTo>
                    <a:pt x="471" y="225"/>
                  </a:lnTo>
                  <a:lnTo>
                    <a:pt x="468" y="244"/>
                  </a:lnTo>
                  <a:lnTo>
                    <a:pt x="475" y="248"/>
                  </a:lnTo>
                  <a:lnTo>
                    <a:pt x="471" y="251"/>
                  </a:lnTo>
                  <a:lnTo>
                    <a:pt x="471" y="270"/>
                  </a:lnTo>
                  <a:lnTo>
                    <a:pt x="492" y="279"/>
                  </a:lnTo>
                  <a:lnTo>
                    <a:pt x="482" y="291"/>
                  </a:lnTo>
                  <a:lnTo>
                    <a:pt x="515" y="286"/>
                  </a:lnTo>
                  <a:lnTo>
                    <a:pt x="515" y="303"/>
                  </a:lnTo>
                  <a:lnTo>
                    <a:pt x="525" y="312"/>
                  </a:lnTo>
                  <a:lnTo>
                    <a:pt x="565" y="281"/>
                  </a:lnTo>
                  <a:lnTo>
                    <a:pt x="568" y="244"/>
                  </a:lnTo>
                  <a:lnTo>
                    <a:pt x="579" y="244"/>
                  </a:lnTo>
                  <a:lnTo>
                    <a:pt x="586" y="260"/>
                  </a:lnTo>
                  <a:lnTo>
                    <a:pt x="598" y="260"/>
                  </a:lnTo>
                  <a:lnTo>
                    <a:pt x="627" y="241"/>
                  </a:lnTo>
                  <a:lnTo>
                    <a:pt x="615" y="222"/>
                  </a:lnTo>
                  <a:lnTo>
                    <a:pt x="643" y="213"/>
                  </a:lnTo>
                  <a:lnTo>
                    <a:pt x="643" y="201"/>
                  </a:lnTo>
                  <a:lnTo>
                    <a:pt x="664" y="201"/>
                  </a:lnTo>
                  <a:lnTo>
                    <a:pt x="681" y="187"/>
                  </a:lnTo>
                  <a:lnTo>
                    <a:pt x="700" y="180"/>
                  </a:lnTo>
                  <a:lnTo>
                    <a:pt x="695" y="156"/>
                  </a:lnTo>
                  <a:lnTo>
                    <a:pt x="700" y="144"/>
                  </a:lnTo>
                  <a:lnTo>
                    <a:pt x="719" y="154"/>
                  </a:lnTo>
                  <a:lnTo>
                    <a:pt x="728" y="144"/>
                  </a:lnTo>
                  <a:lnTo>
                    <a:pt x="759" y="147"/>
                  </a:lnTo>
                  <a:lnTo>
                    <a:pt x="764" y="132"/>
                  </a:lnTo>
                  <a:lnTo>
                    <a:pt x="785" y="142"/>
                  </a:lnTo>
                  <a:lnTo>
                    <a:pt x="811" y="125"/>
                  </a:lnTo>
                  <a:lnTo>
                    <a:pt x="811" y="118"/>
                  </a:lnTo>
                  <a:lnTo>
                    <a:pt x="825" y="123"/>
                  </a:lnTo>
                  <a:lnTo>
                    <a:pt x="839" y="111"/>
                  </a:lnTo>
                  <a:lnTo>
                    <a:pt x="847" y="69"/>
                  </a:lnTo>
                  <a:lnTo>
                    <a:pt x="877" y="78"/>
                  </a:lnTo>
                  <a:lnTo>
                    <a:pt x="882" y="66"/>
                  </a:lnTo>
                  <a:lnTo>
                    <a:pt x="892" y="66"/>
                  </a:lnTo>
                  <a:lnTo>
                    <a:pt x="927" y="95"/>
                  </a:lnTo>
                  <a:lnTo>
                    <a:pt x="922" y="111"/>
                  </a:lnTo>
                  <a:lnTo>
                    <a:pt x="934" y="123"/>
                  </a:lnTo>
                  <a:lnTo>
                    <a:pt x="953" y="130"/>
                  </a:lnTo>
                  <a:lnTo>
                    <a:pt x="946" y="163"/>
                  </a:lnTo>
                  <a:lnTo>
                    <a:pt x="932" y="173"/>
                  </a:lnTo>
                  <a:lnTo>
                    <a:pt x="910" y="170"/>
                  </a:lnTo>
                  <a:lnTo>
                    <a:pt x="896" y="177"/>
                  </a:lnTo>
                  <a:lnTo>
                    <a:pt x="892" y="168"/>
                  </a:lnTo>
                  <a:lnTo>
                    <a:pt x="877" y="168"/>
                  </a:lnTo>
                  <a:lnTo>
                    <a:pt x="873" y="175"/>
                  </a:lnTo>
                  <a:lnTo>
                    <a:pt x="847" y="166"/>
                  </a:lnTo>
                  <a:lnTo>
                    <a:pt x="839" y="192"/>
                  </a:lnTo>
                  <a:lnTo>
                    <a:pt x="830" y="196"/>
                  </a:lnTo>
                  <a:lnTo>
                    <a:pt x="839" y="215"/>
                  </a:lnTo>
                  <a:lnTo>
                    <a:pt x="839" y="236"/>
                  </a:lnTo>
                  <a:lnTo>
                    <a:pt x="809" y="260"/>
                  </a:lnTo>
                  <a:lnTo>
                    <a:pt x="847" y="296"/>
                  </a:lnTo>
                  <a:lnTo>
                    <a:pt x="828" y="317"/>
                  </a:lnTo>
                  <a:lnTo>
                    <a:pt x="863" y="341"/>
                  </a:lnTo>
                  <a:lnTo>
                    <a:pt x="870" y="371"/>
                  </a:lnTo>
                  <a:lnTo>
                    <a:pt x="894" y="397"/>
                  </a:lnTo>
                  <a:lnTo>
                    <a:pt x="918" y="404"/>
                  </a:lnTo>
                  <a:lnTo>
                    <a:pt x="920" y="419"/>
                  </a:lnTo>
                  <a:lnTo>
                    <a:pt x="939" y="430"/>
                  </a:lnTo>
                  <a:lnTo>
                    <a:pt x="920" y="435"/>
                  </a:lnTo>
                  <a:lnTo>
                    <a:pt x="925" y="440"/>
                  </a:lnTo>
                  <a:lnTo>
                    <a:pt x="910" y="445"/>
                  </a:lnTo>
                  <a:lnTo>
                    <a:pt x="901" y="463"/>
                  </a:lnTo>
                  <a:lnTo>
                    <a:pt x="884" y="459"/>
                  </a:lnTo>
                  <a:lnTo>
                    <a:pt x="873" y="466"/>
                  </a:lnTo>
                  <a:lnTo>
                    <a:pt x="811" y="433"/>
                  </a:lnTo>
                  <a:lnTo>
                    <a:pt x="795" y="433"/>
                  </a:lnTo>
                  <a:lnTo>
                    <a:pt x="795" y="456"/>
                  </a:lnTo>
                  <a:lnTo>
                    <a:pt x="776" y="473"/>
                  </a:lnTo>
                  <a:lnTo>
                    <a:pt x="769" y="471"/>
                  </a:lnTo>
                  <a:lnTo>
                    <a:pt x="766" y="515"/>
                  </a:lnTo>
                  <a:lnTo>
                    <a:pt x="780" y="537"/>
                  </a:lnTo>
                  <a:lnTo>
                    <a:pt x="802" y="544"/>
                  </a:lnTo>
                  <a:lnTo>
                    <a:pt x="802" y="532"/>
                  </a:lnTo>
                  <a:lnTo>
                    <a:pt x="821" y="539"/>
                  </a:lnTo>
                  <a:lnTo>
                    <a:pt x="894" y="582"/>
                  </a:lnTo>
                  <a:lnTo>
                    <a:pt x="903" y="577"/>
                  </a:lnTo>
                  <a:lnTo>
                    <a:pt x="920" y="598"/>
                  </a:lnTo>
                  <a:lnTo>
                    <a:pt x="932" y="598"/>
                  </a:lnTo>
                  <a:lnTo>
                    <a:pt x="941" y="610"/>
                  </a:lnTo>
                  <a:lnTo>
                    <a:pt x="927" y="634"/>
                  </a:lnTo>
                  <a:lnTo>
                    <a:pt x="936" y="667"/>
                  </a:lnTo>
                  <a:lnTo>
                    <a:pt x="951" y="655"/>
                  </a:lnTo>
                  <a:lnTo>
                    <a:pt x="967" y="660"/>
                  </a:lnTo>
                  <a:lnTo>
                    <a:pt x="981" y="674"/>
                  </a:lnTo>
                  <a:lnTo>
                    <a:pt x="998" y="679"/>
                  </a:lnTo>
                  <a:lnTo>
                    <a:pt x="1005" y="695"/>
                  </a:lnTo>
                  <a:lnTo>
                    <a:pt x="1019" y="705"/>
                  </a:lnTo>
                  <a:lnTo>
                    <a:pt x="1057" y="690"/>
                  </a:lnTo>
                  <a:lnTo>
                    <a:pt x="1069" y="672"/>
                  </a:lnTo>
                  <a:lnTo>
                    <a:pt x="1085" y="676"/>
                  </a:lnTo>
                  <a:lnTo>
                    <a:pt x="1095" y="688"/>
                  </a:lnTo>
                  <a:lnTo>
                    <a:pt x="1107" y="681"/>
                  </a:lnTo>
                  <a:lnTo>
                    <a:pt x="1123" y="712"/>
                  </a:lnTo>
                  <a:lnTo>
                    <a:pt x="1137" y="716"/>
                  </a:lnTo>
                  <a:lnTo>
                    <a:pt x="1147" y="709"/>
                  </a:lnTo>
                  <a:lnTo>
                    <a:pt x="1168" y="724"/>
                  </a:lnTo>
                  <a:lnTo>
                    <a:pt x="1187" y="721"/>
                  </a:lnTo>
                  <a:lnTo>
                    <a:pt x="1211" y="752"/>
                  </a:lnTo>
                  <a:lnTo>
                    <a:pt x="1230" y="768"/>
                  </a:lnTo>
                  <a:lnTo>
                    <a:pt x="1244" y="802"/>
                  </a:lnTo>
                  <a:lnTo>
                    <a:pt x="1244" y="816"/>
                  </a:lnTo>
                  <a:lnTo>
                    <a:pt x="1237" y="820"/>
                  </a:lnTo>
                  <a:lnTo>
                    <a:pt x="1251" y="835"/>
                  </a:lnTo>
                  <a:lnTo>
                    <a:pt x="1249" y="844"/>
                  </a:lnTo>
                  <a:lnTo>
                    <a:pt x="1242" y="846"/>
                  </a:lnTo>
                  <a:lnTo>
                    <a:pt x="1251" y="856"/>
                  </a:lnTo>
                  <a:lnTo>
                    <a:pt x="1225" y="875"/>
                  </a:lnTo>
                  <a:close/>
                  <a:moveTo>
                    <a:pt x="489" y="612"/>
                  </a:moveTo>
                  <a:lnTo>
                    <a:pt x="489" y="610"/>
                  </a:lnTo>
                  <a:lnTo>
                    <a:pt x="489" y="608"/>
                  </a:lnTo>
                  <a:lnTo>
                    <a:pt x="489" y="608"/>
                  </a:lnTo>
                  <a:lnTo>
                    <a:pt x="487" y="608"/>
                  </a:lnTo>
                  <a:lnTo>
                    <a:pt x="485" y="608"/>
                  </a:lnTo>
                  <a:lnTo>
                    <a:pt x="485" y="610"/>
                  </a:lnTo>
                  <a:lnTo>
                    <a:pt x="485" y="612"/>
                  </a:lnTo>
                  <a:lnTo>
                    <a:pt x="485" y="612"/>
                  </a:lnTo>
                  <a:lnTo>
                    <a:pt x="485" y="612"/>
                  </a:lnTo>
                  <a:lnTo>
                    <a:pt x="487" y="612"/>
                  </a:lnTo>
                  <a:lnTo>
                    <a:pt x="489" y="612"/>
                  </a:lnTo>
                  <a:lnTo>
                    <a:pt x="489" y="612"/>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7" name="Freeform 126"/>
            <p:cNvSpPr>
              <a:spLocks noEditPoints="1"/>
            </p:cNvSpPr>
            <p:nvPr/>
          </p:nvSpPr>
          <p:spPr bwMode="auto">
            <a:xfrm>
              <a:off x="1379" y="91"/>
              <a:ext cx="1247" cy="610"/>
            </a:xfrm>
            <a:custGeom>
              <a:avLst/>
              <a:gdLst>
                <a:gd name="T0" fmla="*/ 1143 w 1247"/>
                <a:gd name="T1" fmla="*/ 426 h 610"/>
                <a:gd name="T2" fmla="*/ 114 w 1247"/>
                <a:gd name="T3" fmla="*/ 402 h 610"/>
                <a:gd name="T4" fmla="*/ 213 w 1247"/>
                <a:gd name="T5" fmla="*/ 390 h 610"/>
                <a:gd name="T6" fmla="*/ 246 w 1247"/>
                <a:gd name="T7" fmla="*/ 374 h 610"/>
                <a:gd name="T8" fmla="*/ 279 w 1247"/>
                <a:gd name="T9" fmla="*/ 360 h 610"/>
                <a:gd name="T10" fmla="*/ 282 w 1247"/>
                <a:gd name="T11" fmla="*/ 298 h 610"/>
                <a:gd name="T12" fmla="*/ 275 w 1247"/>
                <a:gd name="T13" fmla="*/ 256 h 610"/>
                <a:gd name="T14" fmla="*/ 308 w 1247"/>
                <a:gd name="T15" fmla="*/ 237 h 610"/>
                <a:gd name="T16" fmla="*/ 350 w 1247"/>
                <a:gd name="T17" fmla="*/ 168 h 610"/>
                <a:gd name="T18" fmla="*/ 365 w 1247"/>
                <a:gd name="T19" fmla="*/ 102 h 610"/>
                <a:gd name="T20" fmla="*/ 433 w 1247"/>
                <a:gd name="T21" fmla="*/ 137 h 610"/>
                <a:gd name="T22" fmla="*/ 471 w 1247"/>
                <a:gd name="T23" fmla="*/ 107 h 610"/>
                <a:gd name="T24" fmla="*/ 540 w 1247"/>
                <a:gd name="T25" fmla="*/ 92 h 610"/>
                <a:gd name="T26" fmla="*/ 594 w 1247"/>
                <a:gd name="T27" fmla="*/ 69 h 610"/>
                <a:gd name="T28" fmla="*/ 620 w 1247"/>
                <a:gd name="T29" fmla="*/ 126 h 610"/>
                <a:gd name="T30" fmla="*/ 644 w 1247"/>
                <a:gd name="T31" fmla="*/ 81 h 610"/>
                <a:gd name="T32" fmla="*/ 686 w 1247"/>
                <a:gd name="T33" fmla="*/ 45 h 610"/>
                <a:gd name="T34" fmla="*/ 707 w 1247"/>
                <a:gd name="T35" fmla="*/ 0 h 610"/>
                <a:gd name="T36" fmla="*/ 764 w 1247"/>
                <a:gd name="T37" fmla="*/ 38 h 610"/>
                <a:gd name="T38" fmla="*/ 826 w 1247"/>
                <a:gd name="T39" fmla="*/ 57 h 610"/>
                <a:gd name="T40" fmla="*/ 854 w 1247"/>
                <a:gd name="T41" fmla="*/ 45 h 610"/>
                <a:gd name="T42" fmla="*/ 904 w 1247"/>
                <a:gd name="T43" fmla="*/ 71 h 610"/>
                <a:gd name="T44" fmla="*/ 972 w 1247"/>
                <a:gd name="T45" fmla="*/ 100 h 610"/>
                <a:gd name="T46" fmla="*/ 958 w 1247"/>
                <a:gd name="T47" fmla="*/ 173 h 610"/>
                <a:gd name="T48" fmla="*/ 998 w 1247"/>
                <a:gd name="T49" fmla="*/ 163 h 610"/>
                <a:gd name="T50" fmla="*/ 1060 w 1247"/>
                <a:gd name="T51" fmla="*/ 215 h 610"/>
                <a:gd name="T52" fmla="*/ 1121 w 1247"/>
                <a:gd name="T53" fmla="*/ 267 h 610"/>
                <a:gd name="T54" fmla="*/ 1150 w 1247"/>
                <a:gd name="T55" fmla="*/ 334 h 610"/>
                <a:gd name="T56" fmla="*/ 1164 w 1247"/>
                <a:gd name="T57" fmla="*/ 345 h 610"/>
                <a:gd name="T58" fmla="*/ 1206 w 1247"/>
                <a:gd name="T59" fmla="*/ 393 h 610"/>
                <a:gd name="T60" fmla="*/ 1223 w 1247"/>
                <a:gd name="T61" fmla="*/ 428 h 610"/>
                <a:gd name="T62" fmla="*/ 1169 w 1247"/>
                <a:gd name="T63" fmla="*/ 414 h 610"/>
                <a:gd name="T64" fmla="*/ 1126 w 1247"/>
                <a:gd name="T65" fmla="*/ 393 h 610"/>
                <a:gd name="T66" fmla="*/ 1133 w 1247"/>
                <a:gd name="T67" fmla="*/ 426 h 610"/>
                <a:gd name="T68" fmla="*/ 1036 w 1247"/>
                <a:gd name="T69" fmla="*/ 369 h 610"/>
                <a:gd name="T70" fmla="*/ 975 w 1247"/>
                <a:gd name="T71" fmla="*/ 312 h 610"/>
                <a:gd name="T72" fmla="*/ 925 w 1247"/>
                <a:gd name="T73" fmla="*/ 291 h 610"/>
                <a:gd name="T74" fmla="*/ 833 w 1247"/>
                <a:gd name="T75" fmla="*/ 258 h 610"/>
                <a:gd name="T76" fmla="*/ 698 w 1247"/>
                <a:gd name="T77" fmla="*/ 192 h 610"/>
                <a:gd name="T78" fmla="*/ 646 w 1247"/>
                <a:gd name="T79" fmla="*/ 180 h 610"/>
                <a:gd name="T80" fmla="*/ 629 w 1247"/>
                <a:gd name="T81" fmla="*/ 178 h 610"/>
                <a:gd name="T82" fmla="*/ 558 w 1247"/>
                <a:gd name="T83" fmla="*/ 199 h 610"/>
                <a:gd name="T84" fmla="*/ 488 w 1247"/>
                <a:gd name="T85" fmla="*/ 251 h 610"/>
                <a:gd name="T86" fmla="*/ 452 w 1247"/>
                <a:gd name="T87" fmla="*/ 329 h 610"/>
                <a:gd name="T88" fmla="*/ 324 w 1247"/>
                <a:gd name="T89" fmla="*/ 464 h 610"/>
                <a:gd name="T90" fmla="*/ 279 w 1247"/>
                <a:gd name="T91" fmla="*/ 535 h 610"/>
                <a:gd name="T92" fmla="*/ 164 w 1247"/>
                <a:gd name="T93" fmla="*/ 584 h 610"/>
                <a:gd name="T94" fmla="*/ 85 w 1247"/>
                <a:gd name="T95" fmla="*/ 610 h 610"/>
                <a:gd name="T96" fmla="*/ 0 w 1247"/>
                <a:gd name="T97" fmla="*/ 561 h 610"/>
                <a:gd name="T98" fmla="*/ 33 w 1247"/>
                <a:gd name="T99" fmla="*/ 499 h 610"/>
                <a:gd name="T100" fmla="*/ 102 w 1247"/>
                <a:gd name="T101" fmla="*/ 433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47" h="610">
                  <a:moveTo>
                    <a:pt x="1143" y="426"/>
                  </a:moveTo>
                  <a:lnTo>
                    <a:pt x="1138" y="435"/>
                  </a:lnTo>
                  <a:lnTo>
                    <a:pt x="1133" y="426"/>
                  </a:lnTo>
                  <a:lnTo>
                    <a:pt x="1143" y="426"/>
                  </a:lnTo>
                  <a:close/>
                  <a:moveTo>
                    <a:pt x="104" y="416"/>
                  </a:moveTo>
                  <a:lnTo>
                    <a:pt x="112" y="419"/>
                  </a:lnTo>
                  <a:lnTo>
                    <a:pt x="126" y="402"/>
                  </a:lnTo>
                  <a:lnTo>
                    <a:pt x="114" y="402"/>
                  </a:lnTo>
                  <a:lnTo>
                    <a:pt x="104" y="388"/>
                  </a:lnTo>
                  <a:lnTo>
                    <a:pt x="109" y="374"/>
                  </a:lnTo>
                  <a:lnTo>
                    <a:pt x="128" y="364"/>
                  </a:lnTo>
                  <a:lnTo>
                    <a:pt x="213" y="390"/>
                  </a:lnTo>
                  <a:lnTo>
                    <a:pt x="227" y="383"/>
                  </a:lnTo>
                  <a:lnTo>
                    <a:pt x="246" y="390"/>
                  </a:lnTo>
                  <a:lnTo>
                    <a:pt x="251" y="383"/>
                  </a:lnTo>
                  <a:lnTo>
                    <a:pt x="246" y="374"/>
                  </a:lnTo>
                  <a:lnTo>
                    <a:pt x="232" y="369"/>
                  </a:lnTo>
                  <a:lnTo>
                    <a:pt x="251" y="355"/>
                  </a:lnTo>
                  <a:lnTo>
                    <a:pt x="265" y="364"/>
                  </a:lnTo>
                  <a:lnTo>
                    <a:pt x="279" y="360"/>
                  </a:lnTo>
                  <a:lnTo>
                    <a:pt x="289" y="345"/>
                  </a:lnTo>
                  <a:lnTo>
                    <a:pt x="289" y="327"/>
                  </a:lnTo>
                  <a:lnTo>
                    <a:pt x="275" y="315"/>
                  </a:lnTo>
                  <a:lnTo>
                    <a:pt x="282" y="298"/>
                  </a:lnTo>
                  <a:lnTo>
                    <a:pt x="275" y="289"/>
                  </a:lnTo>
                  <a:lnTo>
                    <a:pt x="287" y="277"/>
                  </a:lnTo>
                  <a:lnTo>
                    <a:pt x="275" y="265"/>
                  </a:lnTo>
                  <a:lnTo>
                    <a:pt x="275" y="256"/>
                  </a:lnTo>
                  <a:lnTo>
                    <a:pt x="277" y="249"/>
                  </a:lnTo>
                  <a:lnTo>
                    <a:pt x="291" y="256"/>
                  </a:lnTo>
                  <a:lnTo>
                    <a:pt x="294" y="234"/>
                  </a:lnTo>
                  <a:lnTo>
                    <a:pt x="308" y="237"/>
                  </a:lnTo>
                  <a:lnTo>
                    <a:pt x="317" y="220"/>
                  </a:lnTo>
                  <a:lnTo>
                    <a:pt x="315" y="204"/>
                  </a:lnTo>
                  <a:lnTo>
                    <a:pt x="343" y="185"/>
                  </a:lnTo>
                  <a:lnTo>
                    <a:pt x="350" y="168"/>
                  </a:lnTo>
                  <a:lnTo>
                    <a:pt x="339" y="137"/>
                  </a:lnTo>
                  <a:lnTo>
                    <a:pt x="350" y="133"/>
                  </a:lnTo>
                  <a:lnTo>
                    <a:pt x="350" y="114"/>
                  </a:lnTo>
                  <a:lnTo>
                    <a:pt x="365" y="102"/>
                  </a:lnTo>
                  <a:lnTo>
                    <a:pt x="374" y="116"/>
                  </a:lnTo>
                  <a:lnTo>
                    <a:pt x="393" y="118"/>
                  </a:lnTo>
                  <a:lnTo>
                    <a:pt x="421" y="144"/>
                  </a:lnTo>
                  <a:lnTo>
                    <a:pt x="433" y="137"/>
                  </a:lnTo>
                  <a:lnTo>
                    <a:pt x="440" y="116"/>
                  </a:lnTo>
                  <a:lnTo>
                    <a:pt x="447" y="111"/>
                  </a:lnTo>
                  <a:lnTo>
                    <a:pt x="462" y="123"/>
                  </a:lnTo>
                  <a:lnTo>
                    <a:pt x="471" y="107"/>
                  </a:lnTo>
                  <a:lnTo>
                    <a:pt x="476" y="114"/>
                  </a:lnTo>
                  <a:lnTo>
                    <a:pt x="504" y="114"/>
                  </a:lnTo>
                  <a:lnTo>
                    <a:pt x="514" y="121"/>
                  </a:lnTo>
                  <a:lnTo>
                    <a:pt x="540" y="92"/>
                  </a:lnTo>
                  <a:lnTo>
                    <a:pt x="532" y="83"/>
                  </a:lnTo>
                  <a:lnTo>
                    <a:pt x="544" y="64"/>
                  </a:lnTo>
                  <a:lnTo>
                    <a:pt x="577" y="66"/>
                  </a:lnTo>
                  <a:lnTo>
                    <a:pt x="594" y="69"/>
                  </a:lnTo>
                  <a:lnTo>
                    <a:pt x="611" y="97"/>
                  </a:lnTo>
                  <a:lnTo>
                    <a:pt x="608" y="104"/>
                  </a:lnTo>
                  <a:lnTo>
                    <a:pt x="615" y="104"/>
                  </a:lnTo>
                  <a:lnTo>
                    <a:pt x="620" y="126"/>
                  </a:lnTo>
                  <a:lnTo>
                    <a:pt x="632" y="121"/>
                  </a:lnTo>
                  <a:lnTo>
                    <a:pt x="627" y="107"/>
                  </a:lnTo>
                  <a:lnTo>
                    <a:pt x="644" y="92"/>
                  </a:lnTo>
                  <a:lnTo>
                    <a:pt x="644" y="81"/>
                  </a:lnTo>
                  <a:lnTo>
                    <a:pt x="665" y="76"/>
                  </a:lnTo>
                  <a:lnTo>
                    <a:pt x="674" y="88"/>
                  </a:lnTo>
                  <a:lnTo>
                    <a:pt x="689" y="81"/>
                  </a:lnTo>
                  <a:lnTo>
                    <a:pt x="686" y="45"/>
                  </a:lnTo>
                  <a:lnTo>
                    <a:pt x="672" y="31"/>
                  </a:lnTo>
                  <a:lnTo>
                    <a:pt x="686" y="19"/>
                  </a:lnTo>
                  <a:lnTo>
                    <a:pt x="693" y="3"/>
                  </a:lnTo>
                  <a:lnTo>
                    <a:pt x="707" y="0"/>
                  </a:lnTo>
                  <a:lnTo>
                    <a:pt x="715" y="10"/>
                  </a:lnTo>
                  <a:lnTo>
                    <a:pt x="736" y="7"/>
                  </a:lnTo>
                  <a:lnTo>
                    <a:pt x="750" y="40"/>
                  </a:lnTo>
                  <a:lnTo>
                    <a:pt x="764" y="38"/>
                  </a:lnTo>
                  <a:lnTo>
                    <a:pt x="778" y="45"/>
                  </a:lnTo>
                  <a:lnTo>
                    <a:pt x="778" y="59"/>
                  </a:lnTo>
                  <a:lnTo>
                    <a:pt x="793" y="71"/>
                  </a:lnTo>
                  <a:lnTo>
                    <a:pt x="826" y="57"/>
                  </a:lnTo>
                  <a:lnTo>
                    <a:pt x="826" y="43"/>
                  </a:lnTo>
                  <a:lnTo>
                    <a:pt x="826" y="43"/>
                  </a:lnTo>
                  <a:lnTo>
                    <a:pt x="847" y="40"/>
                  </a:lnTo>
                  <a:lnTo>
                    <a:pt x="854" y="45"/>
                  </a:lnTo>
                  <a:lnTo>
                    <a:pt x="849" y="55"/>
                  </a:lnTo>
                  <a:lnTo>
                    <a:pt x="871" y="57"/>
                  </a:lnTo>
                  <a:lnTo>
                    <a:pt x="873" y="48"/>
                  </a:lnTo>
                  <a:lnTo>
                    <a:pt x="904" y="71"/>
                  </a:lnTo>
                  <a:lnTo>
                    <a:pt x="927" y="55"/>
                  </a:lnTo>
                  <a:lnTo>
                    <a:pt x="934" y="71"/>
                  </a:lnTo>
                  <a:lnTo>
                    <a:pt x="965" y="81"/>
                  </a:lnTo>
                  <a:lnTo>
                    <a:pt x="972" y="100"/>
                  </a:lnTo>
                  <a:lnTo>
                    <a:pt x="968" y="133"/>
                  </a:lnTo>
                  <a:lnTo>
                    <a:pt x="956" y="135"/>
                  </a:lnTo>
                  <a:lnTo>
                    <a:pt x="942" y="178"/>
                  </a:lnTo>
                  <a:lnTo>
                    <a:pt x="958" y="173"/>
                  </a:lnTo>
                  <a:lnTo>
                    <a:pt x="961" y="185"/>
                  </a:lnTo>
                  <a:lnTo>
                    <a:pt x="968" y="175"/>
                  </a:lnTo>
                  <a:lnTo>
                    <a:pt x="994" y="173"/>
                  </a:lnTo>
                  <a:lnTo>
                    <a:pt x="998" y="163"/>
                  </a:lnTo>
                  <a:lnTo>
                    <a:pt x="1013" y="170"/>
                  </a:lnTo>
                  <a:lnTo>
                    <a:pt x="1022" y="166"/>
                  </a:lnTo>
                  <a:lnTo>
                    <a:pt x="1048" y="185"/>
                  </a:lnTo>
                  <a:lnTo>
                    <a:pt x="1060" y="215"/>
                  </a:lnTo>
                  <a:lnTo>
                    <a:pt x="1060" y="215"/>
                  </a:lnTo>
                  <a:lnTo>
                    <a:pt x="1072" y="213"/>
                  </a:lnTo>
                  <a:lnTo>
                    <a:pt x="1083" y="237"/>
                  </a:lnTo>
                  <a:lnTo>
                    <a:pt x="1121" y="267"/>
                  </a:lnTo>
                  <a:lnTo>
                    <a:pt x="1145" y="277"/>
                  </a:lnTo>
                  <a:lnTo>
                    <a:pt x="1145" y="301"/>
                  </a:lnTo>
                  <a:lnTo>
                    <a:pt x="1154" y="308"/>
                  </a:lnTo>
                  <a:lnTo>
                    <a:pt x="1150" y="334"/>
                  </a:lnTo>
                  <a:lnTo>
                    <a:pt x="1169" y="317"/>
                  </a:lnTo>
                  <a:lnTo>
                    <a:pt x="1183" y="327"/>
                  </a:lnTo>
                  <a:lnTo>
                    <a:pt x="1176" y="327"/>
                  </a:lnTo>
                  <a:lnTo>
                    <a:pt x="1164" y="345"/>
                  </a:lnTo>
                  <a:lnTo>
                    <a:pt x="1202" y="345"/>
                  </a:lnTo>
                  <a:lnTo>
                    <a:pt x="1204" y="367"/>
                  </a:lnTo>
                  <a:lnTo>
                    <a:pt x="1211" y="381"/>
                  </a:lnTo>
                  <a:lnTo>
                    <a:pt x="1206" y="393"/>
                  </a:lnTo>
                  <a:lnTo>
                    <a:pt x="1225" y="379"/>
                  </a:lnTo>
                  <a:lnTo>
                    <a:pt x="1247" y="393"/>
                  </a:lnTo>
                  <a:lnTo>
                    <a:pt x="1244" y="405"/>
                  </a:lnTo>
                  <a:lnTo>
                    <a:pt x="1223" y="428"/>
                  </a:lnTo>
                  <a:lnTo>
                    <a:pt x="1223" y="428"/>
                  </a:lnTo>
                  <a:lnTo>
                    <a:pt x="1209" y="426"/>
                  </a:lnTo>
                  <a:lnTo>
                    <a:pt x="1197" y="435"/>
                  </a:lnTo>
                  <a:lnTo>
                    <a:pt x="1169" y="414"/>
                  </a:lnTo>
                  <a:lnTo>
                    <a:pt x="1169" y="405"/>
                  </a:lnTo>
                  <a:lnTo>
                    <a:pt x="1157" y="405"/>
                  </a:lnTo>
                  <a:lnTo>
                    <a:pt x="1138" y="386"/>
                  </a:lnTo>
                  <a:lnTo>
                    <a:pt x="1126" y="393"/>
                  </a:lnTo>
                  <a:lnTo>
                    <a:pt x="1138" y="409"/>
                  </a:lnTo>
                  <a:lnTo>
                    <a:pt x="1136" y="414"/>
                  </a:lnTo>
                  <a:lnTo>
                    <a:pt x="1143" y="414"/>
                  </a:lnTo>
                  <a:lnTo>
                    <a:pt x="1133" y="426"/>
                  </a:lnTo>
                  <a:lnTo>
                    <a:pt x="1088" y="397"/>
                  </a:lnTo>
                  <a:lnTo>
                    <a:pt x="1069" y="374"/>
                  </a:lnTo>
                  <a:lnTo>
                    <a:pt x="1048" y="362"/>
                  </a:lnTo>
                  <a:lnTo>
                    <a:pt x="1036" y="369"/>
                  </a:lnTo>
                  <a:lnTo>
                    <a:pt x="1024" y="345"/>
                  </a:lnTo>
                  <a:lnTo>
                    <a:pt x="1003" y="336"/>
                  </a:lnTo>
                  <a:lnTo>
                    <a:pt x="996" y="322"/>
                  </a:lnTo>
                  <a:lnTo>
                    <a:pt x="975" y="312"/>
                  </a:lnTo>
                  <a:lnTo>
                    <a:pt x="968" y="301"/>
                  </a:lnTo>
                  <a:lnTo>
                    <a:pt x="944" y="298"/>
                  </a:lnTo>
                  <a:lnTo>
                    <a:pt x="932" y="286"/>
                  </a:lnTo>
                  <a:lnTo>
                    <a:pt x="925" y="291"/>
                  </a:lnTo>
                  <a:lnTo>
                    <a:pt x="908" y="263"/>
                  </a:lnTo>
                  <a:lnTo>
                    <a:pt x="842" y="227"/>
                  </a:lnTo>
                  <a:lnTo>
                    <a:pt x="833" y="237"/>
                  </a:lnTo>
                  <a:lnTo>
                    <a:pt x="833" y="258"/>
                  </a:lnTo>
                  <a:lnTo>
                    <a:pt x="800" y="244"/>
                  </a:lnTo>
                  <a:lnTo>
                    <a:pt x="804" y="225"/>
                  </a:lnTo>
                  <a:lnTo>
                    <a:pt x="797" y="218"/>
                  </a:lnTo>
                  <a:lnTo>
                    <a:pt x="698" y="192"/>
                  </a:lnTo>
                  <a:lnTo>
                    <a:pt x="691" y="182"/>
                  </a:lnTo>
                  <a:lnTo>
                    <a:pt x="686" y="185"/>
                  </a:lnTo>
                  <a:lnTo>
                    <a:pt x="689" y="192"/>
                  </a:lnTo>
                  <a:lnTo>
                    <a:pt x="646" y="180"/>
                  </a:lnTo>
                  <a:lnTo>
                    <a:pt x="658" y="178"/>
                  </a:lnTo>
                  <a:lnTo>
                    <a:pt x="648" y="175"/>
                  </a:lnTo>
                  <a:lnTo>
                    <a:pt x="627" y="173"/>
                  </a:lnTo>
                  <a:lnTo>
                    <a:pt x="629" y="178"/>
                  </a:lnTo>
                  <a:lnTo>
                    <a:pt x="608" y="173"/>
                  </a:lnTo>
                  <a:lnTo>
                    <a:pt x="589" y="182"/>
                  </a:lnTo>
                  <a:lnTo>
                    <a:pt x="575" y="197"/>
                  </a:lnTo>
                  <a:lnTo>
                    <a:pt x="558" y="199"/>
                  </a:lnTo>
                  <a:lnTo>
                    <a:pt x="544" y="213"/>
                  </a:lnTo>
                  <a:lnTo>
                    <a:pt x="488" y="241"/>
                  </a:lnTo>
                  <a:lnTo>
                    <a:pt x="480" y="251"/>
                  </a:lnTo>
                  <a:lnTo>
                    <a:pt x="488" y="251"/>
                  </a:lnTo>
                  <a:lnTo>
                    <a:pt x="459" y="277"/>
                  </a:lnTo>
                  <a:lnTo>
                    <a:pt x="466" y="286"/>
                  </a:lnTo>
                  <a:lnTo>
                    <a:pt x="447" y="310"/>
                  </a:lnTo>
                  <a:lnTo>
                    <a:pt x="452" y="329"/>
                  </a:lnTo>
                  <a:lnTo>
                    <a:pt x="376" y="367"/>
                  </a:lnTo>
                  <a:lnTo>
                    <a:pt x="357" y="400"/>
                  </a:lnTo>
                  <a:lnTo>
                    <a:pt x="355" y="431"/>
                  </a:lnTo>
                  <a:lnTo>
                    <a:pt x="324" y="464"/>
                  </a:lnTo>
                  <a:lnTo>
                    <a:pt x="322" y="478"/>
                  </a:lnTo>
                  <a:lnTo>
                    <a:pt x="329" y="490"/>
                  </a:lnTo>
                  <a:lnTo>
                    <a:pt x="289" y="518"/>
                  </a:lnTo>
                  <a:lnTo>
                    <a:pt x="279" y="535"/>
                  </a:lnTo>
                  <a:lnTo>
                    <a:pt x="258" y="539"/>
                  </a:lnTo>
                  <a:lnTo>
                    <a:pt x="218" y="565"/>
                  </a:lnTo>
                  <a:lnTo>
                    <a:pt x="178" y="572"/>
                  </a:lnTo>
                  <a:lnTo>
                    <a:pt x="164" y="584"/>
                  </a:lnTo>
                  <a:lnTo>
                    <a:pt x="149" y="580"/>
                  </a:lnTo>
                  <a:lnTo>
                    <a:pt x="116" y="598"/>
                  </a:lnTo>
                  <a:lnTo>
                    <a:pt x="100" y="596"/>
                  </a:lnTo>
                  <a:lnTo>
                    <a:pt x="85" y="610"/>
                  </a:lnTo>
                  <a:lnTo>
                    <a:pt x="41" y="601"/>
                  </a:lnTo>
                  <a:lnTo>
                    <a:pt x="29" y="610"/>
                  </a:lnTo>
                  <a:lnTo>
                    <a:pt x="19" y="608"/>
                  </a:lnTo>
                  <a:lnTo>
                    <a:pt x="0" y="561"/>
                  </a:lnTo>
                  <a:lnTo>
                    <a:pt x="0" y="544"/>
                  </a:lnTo>
                  <a:lnTo>
                    <a:pt x="7" y="537"/>
                  </a:lnTo>
                  <a:lnTo>
                    <a:pt x="31" y="530"/>
                  </a:lnTo>
                  <a:lnTo>
                    <a:pt x="33" y="499"/>
                  </a:lnTo>
                  <a:lnTo>
                    <a:pt x="76" y="478"/>
                  </a:lnTo>
                  <a:lnTo>
                    <a:pt x="83" y="461"/>
                  </a:lnTo>
                  <a:lnTo>
                    <a:pt x="81" y="440"/>
                  </a:lnTo>
                  <a:lnTo>
                    <a:pt x="102" y="433"/>
                  </a:lnTo>
                  <a:lnTo>
                    <a:pt x="104" y="41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8" name="Freeform 127"/>
            <p:cNvSpPr>
              <a:spLocks/>
            </p:cNvSpPr>
            <p:nvPr/>
          </p:nvSpPr>
          <p:spPr bwMode="auto">
            <a:xfrm>
              <a:off x="1864" y="-1261"/>
              <a:ext cx="1421" cy="1352"/>
            </a:xfrm>
            <a:custGeom>
              <a:avLst/>
              <a:gdLst>
                <a:gd name="T0" fmla="*/ 873 w 1421"/>
                <a:gd name="T1" fmla="*/ 59 h 1352"/>
                <a:gd name="T2" fmla="*/ 948 w 1421"/>
                <a:gd name="T3" fmla="*/ 73 h 1352"/>
                <a:gd name="T4" fmla="*/ 1036 w 1421"/>
                <a:gd name="T5" fmla="*/ 163 h 1352"/>
                <a:gd name="T6" fmla="*/ 1001 w 1421"/>
                <a:gd name="T7" fmla="*/ 248 h 1352"/>
                <a:gd name="T8" fmla="*/ 963 w 1421"/>
                <a:gd name="T9" fmla="*/ 407 h 1352"/>
                <a:gd name="T10" fmla="*/ 965 w 1421"/>
                <a:gd name="T11" fmla="*/ 482 h 1352"/>
                <a:gd name="T12" fmla="*/ 991 w 1421"/>
                <a:gd name="T13" fmla="*/ 591 h 1352"/>
                <a:gd name="T14" fmla="*/ 1097 w 1421"/>
                <a:gd name="T15" fmla="*/ 560 h 1352"/>
                <a:gd name="T16" fmla="*/ 1041 w 1421"/>
                <a:gd name="T17" fmla="*/ 846 h 1352"/>
                <a:gd name="T18" fmla="*/ 1067 w 1421"/>
                <a:gd name="T19" fmla="*/ 891 h 1352"/>
                <a:gd name="T20" fmla="*/ 1131 w 1421"/>
                <a:gd name="T21" fmla="*/ 936 h 1352"/>
                <a:gd name="T22" fmla="*/ 1209 w 1421"/>
                <a:gd name="T23" fmla="*/ 1000 h 1352"/>
                <a:gd name="T24" fmla="*/ 1249 w 1421"/>
                <a:gd name="T25" fmla="*/ 1066 h 1352"/>
                <a:gd name="T26" fmla="*/ 1301 w 1421"/>
                <a:gd name="T27" fmla="*/ 1066 h 1352"/>
                <a:gd name="T28" fmla="*/ 1419 w 1421"/>
                <a:gd name="T29" fmla="*/ 1158 h 1352"/>
                <a:gd name="T30" fmla="*/ 1329 w 1421"/>
                <a:gd name="T31" fmla="*/ 1170 h 1352"/>
                <a:gd name="T32" fmla="*/ 1211 w 1421"/>
                <a:gd name="T33" fmla="*/ 1165 h 1352"/>
                <a:gd name="T34" fmla="*/ 1150 w 1421"/>
                <a:gd name="T35" fmla="*/ 1189 h 1352"/>
                <a:gd name="T36" fmla="*/ 1067 w 1421"/>
                <a:gd name="T37" fmla="*/ 1161 h 1352"/>
                <a:gd name="T38" fmla="*/ 927 w 1421"/>
                <a:gd name="T39" fmla="*/ 1144 h 1352"/>
                <a:gd name="T40" fmla="*/ 807 w 1421"/>
                <a:gd name="T41" fmla="*/ 1104 h 1352"/>
                <a:gd name="T42" fmla="*/ 743 w 1421"/>
                <a:gd name="T43" fmla="*/ 1069 h 1352"/>
                <a:gd name="T44" fmla="*/ 669 w 1421"/>
                <a:gd name="T45" fmla="*/ 1054 h 1352"/>
                <a:gd name="T46" fmla="*/ 643 w 1421"/>
                <a:gd name="T47" fmla="*/ 1099 h 1352"/>
                <a:gd name="T48" fmla="*/ 608 w 1421"/>
                <a:gd name="T49" fmla="*/ 1080 h 1352"/>
                <a:gd name="T50" fmla="*/ 528 w 1421"/>
                <a:gd name="T51" fmla="*/ 1064 h 1352"/>
                <a:gd name="T52" fmla="*/ 459 w 1421"/>
                <a:gd name="T53" fmla="*/ 1071 h 1352"/>
                <a:gd name="T54" fmla="*/ 412 w 1421"/>
                <a:gd name="T55" fmla="*/ 1137 h 1352"/>
                <a:gd name="T56" fmla="*/ 400 w 1421"/>
                <a:gd name="T57" fmla="*/ 1215 h 1352"/>
                <a:gd name="T58" fmla="*/ 405 w 1421"/>
                <a:gd name="T59" fmla="*/ 1322 h 1352"/>
                <a:gd name="T60" fmla="*/ 345 w 1421"/>
                <a:gd name="T61" fmla="*/ 1350 h 1352"/>
                <a:gd name="T62" fmla="*/ 296 w 1421"/>
                <a:gd name="T63" fmla="*/ 1267 h 1352"/>
                <a:gd name="T64" fmla="*/ 270 w 1421"/>
                <a:gd name="T65" fmla="*/ 1210 h 1352"/>
                <a:gd name="T66" fmla="*/ 222 w 1421"/>
                <a:gd name="T67" fmla="*/ 1139 h 1352"/>
                <a:gd name="T68" fmla="*/ 135 w 1421"/>
                <a:gd name="T69" fmla="*/ 1118 h 1352"/>
                <a:gd name="T70" fmla="*/ 102 w 1421"/>
                <a:gd name="T71" fmla="*/ 1125 h 1352"/>
                <a:gd name="T72" fmla="*/ 40 w 1421"/>
                <a:gd name="T73" fmla="*/ 1031 h 1352"/>
                <a:gd name="T74" fmla="*/ 24 w 1421"/>
                <a:gd name="T75" fmla="*/ 995 h 1352"/>
                <a:gd name="T76" fmla="*/ 12 w 1421"/>
                <a:gd name="T77" fmla="*/ 962 h 1352"/>
                <a:gd name="T78" fmla="*/ 14 w 1421"/>
                <a:gd name="T79" fmla="*/ 901 h 1352"/>
                <a:gd name="T80" fmla="*/ 81 w 1421"/>
                <a:gd name="T81" fmla="*/ 936 h 1352"/>
                <a:gd name="T82" fmla="*/ 123 w 1421"/>
                <a:gd name="T83" fmla="*/ 879 h 1352"/>
                <a:gd name="T84" fmla="*/ 140 w 1421"/>
                <a:gd name="T85" fmla="*/ 801 h 1352"/>
                <a:gd name="T86" fmla="*/ 92 w 1421"/>
                <a:gd name="T87" fmla="*/ 697 h 1352"/>
                <a:gd name="T88" fmla="*/ 26 w 1421"/>
                <a:gd name="T89" fmla="*/ 598 h 1352"/>
                <a:gd name="T90" fmla="*/ 107 w 1421"/>
                <a:gd name="T91" fmla="*/ 373 h 1352"/>
                <a:gd name="T92" fmla="*/ 173 w 1421"/>
                <a:gd name="T93" fmla="*/ 392 h 1352"/>
                <a:gd name="T94" fmla="*/ 192 w 1421"/>
                <a:gd name="T95" fmla="*/ 475 h 1352"/>
                <a:gd name="T96" fmla="*/ 239 w 1421"/>
                <a:gd name="T97" fmla="*/ 570 h 1352"/>
                <a:gd name="T98" fmla="*/ 253 w 1421"/>
                <a:gd name="T99" fmla="*/ 494 h 1352"/>
                <a:gd name="T100" fmla="*/ 279 w 1421"/>
                <a:gd name="T101" fmla="*/ 399 h 1352"/>
                <a:gd name="T102" fmla="*/ 350 w 1421"/>
                <a:gd name="T103" fmla="*/ 281 h 1352"/>
                <a:gd name="T104" fmla="*/ 379 w 1421"/>
                <a:gd name="T105" fmla="*/ 154 h 1352"/>
                <a:gd name="T106" fmla="*/ 442 w 1421"/>
                <a:gd name="T107" fmla="*/ 116 h 1352"/>
                <a:gd name="T108" fmla="*/ 468 w 1421"/>
                <a:gd name="T109" fmla="*/ 182 h 1352"/>
                <a:gd name="T110" fmla="*/ 570 w 1421"/>
                <a:gd name="T111" fmla="*/ 232 h 1352"/>
                <a:gd name="T112" fmla="*/ 705 w 1421"/>
                <a:gd name="T113" fmla="*/ 180 h 1352"/>
                <a:gd name="T114" fmla="*/ 752 w 1421"/>
                <a:gd name="T115" fmla="*/ 284 h 1352"/>
                <a:gd name="T116" fmla="*/ 781 w 1421"/>
                <a:gd name="T117" fmla="*/ 213 h 1352"/>
                <a:gd name="T118" fmla="*/ 802 w 1421"/>
                <a:gd name="T119" fmla="*/ 156 h 1352"/>
                <a:gd name="T120" fmla="*/ 755 w 1421"/>
                <a:gd name="T121" fmla="*/ 80 h 1352"/>
                <a:gd name="T122" fmla="*/ 833 w 1421"/>
                <a:gd name="T123" fmla="*/ 12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1" h="1352">
                  <a:moveTo>
                    <a:pt x="849" y="12"/>
                  </a:moveTo>
                  <a:lnTo>
                    <a:pt x="854" y="16"/>
                  </a:lnTo>
                  <a:lnTo>
                    <a:pt x="847" y="31"/>
                  </a:lnTo>
                  <a:lnTo>
                    <a:pt x="849" y="40"/>
                  </a:lnTo>
                  <a:lnTo>
                    <a:pt x="868" y="45"/>
                  </a:lnTo>
                  <a:lnTo>
                    <a:pt x="873" y="59"/>
                  </a:lnTo>
                  <a:lnTo>
                    <a:pt x="894" y="64"/>
                  </a:lnTo>
                  <a:lnTo>
                    <a:pt x="899" y="54"/>
                  </a:lnTo>
                  <a:lnTo>
                    <a:pt x="920" y="64"/>
                  </a:lnTo>
                  <a:lnTo>
                    <a:pt x="932" y="59"/>
                  </a:lnTo>
                  <a:lnTo>
                    <a:pt x="948" y="73"/>
                  </a:lnTo>
                  <a:lnTo>
                    <a:pt x="948" y="73"/>
                  </a:lnTo>
                  <a:lnTo>
                    <a:pt x="960" y="97"/>
                  </a:lnTo>
                  <a:lnTo>
                    <a:pt x="996" y="102"/>
                  </a:lnTo>
                  <a:lnTo>
                    <a:pt x="1022" y="118"/>
                  </a:lnTo>
                  <a:lnTo>
                    <a:pt x="1031" y="130"/>
                  </a:lnTo>
                  <a:lnTo>
                    <a:pt x="1029" y="151"/>
                  </a:lnTo>
                  <a:lnTo>
                    <a:pt x="1036" y="163"/>
                  </a:lnTo>
                  <a:lnTo>
                    <a:pt x="1022" y="180"/>
                  </a:lnTo>
                  <a:lnTo>
                    <a:pt x="1003" y="180"/>
                  </a:lnTo>
                  <a:lnTo>
                    <a:pt x="979" y="203"/>
                  </a:lnTo>
                  <a:lnTo>
                    <a:pt x="1005" y="215"/>
                  </a:lnTo>
                  <a:lnTo>
                    <a:pt x="1010" y="236"/>
                  </a:lnTo>
                  <a:lnTo>
                    <a:pt x="1001" y="248"/>
                  </a:lnTo>
                  <a:lnTo>
                    <a:pt x="1010" y="251"/>
                  </a:lnTo>
                  <a:lnTo>
                    <a:pt x="1015" y="272"/>
                  </a:lnTo>
                  <a:lnTo>
                    <a:pt x="993" y="312"/>
                  </a:lnTo>
                  <a:lnTo>
                    <a:pt x="1003" y="326"/>
                  </a:lnTo>
                  <a:lnTo>
                    <a:pt x="993" y="369"/>
                  </a:lnTo>
                  <a:lnTo>
                    <a:pt x="963" y="407"/>
                  </a:lnTo>
                  <a:lnTo>
                    <a:pt x="965" y="425"/>
                  </a:lnTo>
                  <a:lnTo>
                    <a:pt x="956" y="433"/>
                  </a:lnTo>
                  <a:lnTo>
                    <a:pt x="948" y="451"/>
                  </a:lnTo>
                  <a:lnTo>
                    <a:pt x="948" y="461"/>
                  </a:lnTo>
                  <a:lnTo>
                    <a:pt x="965" y="463"/>
                  </a:lnTo>
                  <a:lnTo>
                    <a:pt x="965" y="482"/>
                  </a:lnTo>
                  <a:lnTo>
                    <a:pt x="977" y="501"/>
                  </a:lnTo>
                  <a:lnTo>
                    <a:pt x="967" y="520"/>
                  </a:lnTo>
                  <a:lnTo>
                    <a:pt x="972" y="563"/>
                  </a:lnTo>
                  <a:lnTo>
                    <a:pt x="993" y="572"/>
                  </a:lnTo>
                  <a:lnTo>
                    <a:pt x="989" y="584"/>
                  </a:lnTo>
                  <a:lnTo>
                    <a:pt x="991" y="591"/>
                  </a:lnTo>
                  <a:lnTo>
                    <a:pt x="1005" y="593"/>
                  </a:lnTo>
                  <a:lnTo>
                    <a:pt x="1024" y="582"/>
                  </a:lnTo>
                  <a:lnTo>
                    <a:pt x="1043" y="579"/>
                  </a:lnTo>
                  <a:lnTo>
                    <a:pt x="1048" y="560"/>
                  </a:lnTo>
                  <a:lnTo>
                    <a:pt x="1086" y="553"/>
                  </a:lnTo>
                  <a:lnTo>
                    <a:pt x="1097" y="560"/>
                  </a:lnTo>
                  <a:lnTo>
                    <a:pt x="1102" y="553"/>
                  </a:lnTo>
                  <a:lnTo>
                    <a:pt x="1138" y="560"/>
                  </a:lnTo>
                  <a:lnTo>
                    <a:pt x="1138" y="560"/>
                  </a:lnTo>
                  <a:lnTo>
                    <a:pt x="1034" y="716"/>
                  </a:lnTo>
                  <a:lnTo>
                    <a:pt x="1045" y="827"/>
                  </a:lnTo>
                  <a:lnTo>
                    <a:pt x="1041" y="846"/>
                  </a:lnTo>
                  <a:lnTo>
                    <a:pt x="1048" y="849"/>
                  </a:lnTo>
                  <a:lnTo>
                    <a:pt x="1055" y="842"/>
                  </a:lnTo>
                  <a:lnTo>
                    <a:pt x="1079" y="851"/>
                  </a:lnTo>
                  <a:lnTo>
                    <a:pt x="1069" y="875"/>
                  </a:lnTo>
                  <a:lnTo>
                    <a:pt x="1079" y="882"/>
                  </a:lnTo>
                  <a:lnTo>
                    <a:pt x="1067" y="891"/>
                  </a:lnTo>
                  <a:lnTo>
                    <a:pt x="1076" y="905"/>
                  </a:lnTo>
                  <a:lnTo>
                    <a:pt x="1069" y="924"/>
                  </a:lnTo>
                  <a:lnTo>
                    <a:pt x="1083" y="927"/>
                  </a:lnTo>
                  <a:lnTo>
                    <a:pt x="1088" y="936"/>
                  </a:lnTo>
                  <a:lnTo>
                    <a:pt x="1112" y="917"/>
                  </a:lnTo>
                  <a:lnTo>
                    <a:pt x="1131" y="936"/>
                  </a:lnTo>
                  <a:lnTo>
                    <a:pt x="1140" y="957"/>
                  </a:lnTo>
                  <a:lnTo>
                    <a:pt x="1166" y="965"/>
                  </a:lnTo>
                  <a:lnTo>
                    <a:pt x="1166" y="972"/>
                  </a:lnTo>
                  <a:lnTo>
                    <a:pt x="1183" y="974"/>
                  </a:lnTo>
                  <a:lnTo>
                    <a:pt x="1183" y="988"/>
                  </a:lnTo>
                  <a:lnTo>
                    <a:pt x="1209" y="1000"/>
                  </a:lnTo>
                  <a:lnTo>
                    <a:pt x="1218" y="1012"/>
                  </a:lnTo>
                  <a:lnTo>
                    <a:pt x="1213" y="1028"/>
                  </a:lnTo>
                  <a:lnTo>
                    <a:pt x="1230" y="1024"/>
                  </a:lnTo>
                  <a:lnTo>
                    <a:pt x="1237" y="1031"/>
                  </a:lnTo>
                  <a:lnTo>
                    <a:pt x="1228" y="1047"/>
                  </a:lnTo>
                  <a:lnTo>
                    <a:pt x="1249" y="1066"/>
                  </a:lnTo>
                  <a:lnTo>
                    <a:pt x="1261" y="1069"/>
                  </a:lnTo>
                  <a:lnTo>
                    <a:pt x="1263" y="1057"/>
                  </a:lnTo>
                  <a:lnTo>
                    <a:pt x="1277" y="1064"/>
                  </a:lnTo>
                  <a:lnTo>
                    <a:pt x="1284" y="1047"/>
                  </a:lnTo>
                  <a:lnTo>
                    <a:pt x="1313" y="1057"/>
                  </a:lnTo>
                  <a:lnTo>
                    <a:pt x="1301" y="1066"/>
                  </a:lnTo>
                  <a:lnTo>
                    <a:pt x="1306" y="1076"/>
                  </a:lnTo>
                  <a:lnTo>
                    <a:pt x="1301" y="1092"/>
                  </a:lnTo>
                  <a:lnTo>
                    <a:pt x="1329" y="1104"/>
                  </a:lnTo>
                  <a:lnTo>
                    <a:pt x="1343" y="1095"/>
                  </a:lnTo>
                  <a:lnTo>
                    <a:pt x="1343" y="1118"/>
                  </a:lnTo>
                  <a:lnTo>
                    <a:pt x="1419" y="1158"/>
                  </a:lnTo>
                  <a:lnTo>
                    <a:pt x="1421" y="1168"/>
                  </a:lnTo>
                  <a:lnTo>
                    <a:pt x="1421" y="1168"/>
                  </a:lnTo>
                  <a:lnTo>
                    <a:pt x="1362" y="1161"/>
                  </a:lnTo>
                  <a:lnTo>
                    <a:pt x="1346" y="1175"/>
                  </a:lnTo>
                  <a:lnTo>
                    <a:pt x="1332" y="1165"/>
                  </a:lnTo>
                  <a:lnTo>
                    <a:pt x="1329" y="1170"/>
                  </a:lnTo>
                  <a:lnTo>
                    <a:pt x="1291" y="1175"/>
                  </a:lnTo>
                  <a:lnTo>
                    <a:pt x="1287" y="1180"/>
                  </a:lnTo>
                  <a:lnTo>
                    <a:pt x="1275" y="1165"/>
                  </a:lnTo>
                  <a:lnTo>
                    <a:pt x="1251" y="1158"/>
                  </a:lnTo>
                  <a:lnTo>
                    <a:pt x="1242" y="1168"/>
                  </a:lnTo>
                  <a:lnTo>
                    <a:pt x="1211" y="1165"/>
                  </a:lnTo>
                  <a:lnTo>
                    <a:pt x="1190" y="1175"/>
                  </a:lnTo>
                  <a:lnTo>
                    <a:pt x="1187" y="1187"/>
                  </a:lnTo>
                  <a:lnTo>
                    <a:pt x="1176" y="1184"/>
                  </a:lnTo>
                  <a:lnTo>
                    <a:pt x="1161" y="1194"/>
                  </a:lnTo>
                  <a:lnTo>
                    <a:pt x="1164" y="1187"/>
                  </a:lnTo>
                  <a:lnTo>
                    <a:pt x="1150" y="1189"/>
                  </a:lnTo>
                  <a:lnTo>
                    <a:pt x="1150" y="1182"/>
                  </a:lnTo>
                  <a:lnTo>
                    <a:pt x="1140" y="1184"/>
                  </a:lnTo>
                  <a:lnTo>
                    <a:pt x="1133" y="1177"/>
                  </a:lnTo>
                  <a:lnTo>
                    <a:pt x="1093" y="1170"/>
                  </a:lnTo>
                  <a:lnTo>
                    <a:pt x="1083" y="1139"/>
                  </a:lnTo>
                  <a:lnTo>
                    <a:pt x="1067" y="1161"/>
                  </a:lnTo>
                  <a:lnTo>
                    <a:pt x="1062" y="1144"/>
                  </a:lnTo>
                  <a:lnTo>
                    <a:pt x="1036" y="1184"/>
                  </a:lnTo>
                  <a:lnTo>
                    <a:pt x="1022" y="1191"/>
                  </a:lnTo>
                  <a:lnTo>
                    <a:pt x="984" y="1194"/>
                  </a:lnTo>
                  <a:lnTo>
                    <a:pt x="941" y="1173"/>
                  </a:lnTo>
                  <a:lnTo>
                    <a:pt x="927" y="1144"/>
                  </a:lnTo>
                  <a:lnTo>
                    <a:pt x="904" y="1156"/>
                  </a:lnTo>
                  <a:lnTo>
                    <a:pt x="878" y="1135"/>
                  </a:lnTo>
                  <a:lnTo>
                    <a:pt x="861" y="1135"/>
                  </a:lnTo>
                  <a:lnTo>
                    <a:pt x="833" y="1113"/>
                  </a:lnTo>
                  <a:lnTo>
                    <a:pt x="811" y="1113"/>
                  </a:lnTo>
                  <a:lnTo>
                    <a:pt x="807" y="1104"/>
                  </a:lnTo>
                  <a:lnTo>
                    <a:pt x="776" y="1118"/>
                  </a:lnTo>
                  <a:lnTo>
                    <a:pt x="769" y="1104"/>
                  </a:lnTo>
                  <a:lnTo>
                    <a:pt x="755" y="1106"/>
                  </a:lnTo>
                  <a:lnTo>
                    <a:pt x="755" y="1095"/>
                  </a:lnTo>
                  <a:lnTo>
                    <a:pt x="740" y="1083"/>
                  </a:lnTo>
                  <a:lnTo>
                    <a:pt x="743" y="1069"/>
                  </a:lnTo>
                  <a:lnTo>
                    <a:pt x="726" y="1045"/>
                  </a:lnTo>
                  <a:lnTo>
                    <a:pt x="717" y="1045"/>
                  </a:lnTo>
                  <a:lnTo>
                    <a:pt x="691" y="1066"/>
                  </a:lnTo>
                  <a:lnTo>
                    <a:pt x="693" y="1045"/>
                  </a:lnTo>
                  <a:lnTo>
                    <a:pt x="686" y="1040"/>
                  </a:lnTo>
                  <a:lnTo>
                    <a:pt x="669" y="1054"/>
                  </a:lnTo>
                  <a:lnTo>
                    <a:pt x="681" y="1069"/>
                  </a:lnTo>
                  <a:lnTo>
                    <a:pt x="679" y="1080"/>
                  </a:lnTo>
                  <a:lnTo>
                    <a:pt x="669" y="1083"/>
                  </a:lnTo>
                  <a:lnTo>
                    <a:pt x="660" y="1069"/>
                  </a:lnTo>
                  <a:lnTo>
                    <a:pt x="651" y="1069"/>
                  </a:lnTo>
                  <a:lnTo>
                    <a:pt x="643" y="1099"/>
                  </a:lnTo>
                  <a:lnTo>
                    <a:pt x="639" y="1080"/>
                  </a:lnTo>
                  <a:lnTo>
                    <a:pt x="622" y="1073"/>
                  </a:lnTo>
                  <a:lnTo>
                    <a:pt x="613" y="1057"/>
                  </a:lnTo>
                  <a:lnTo>
                    <a:pt x="606" y="1061"/>
                  </a:lnTo>
                  <a:lnTo>
                    <a:pt x="613" y="1071"/>
                  </a:lnTo>
                  <a:lnTo>
                    <a:pt x="608" y="1080"/>
                  </a:lnTo>
                  <a:lnTo>
                    <a:pt x="591" y="1095"/>
                  </a:lnTo>
                  <a:lnTo>
                    <a:pt x="554" y="1076"/>
                  </a:lnTo>
                  <a:lnTo>
                    <a:pt x="554" y="1052"/>
                  </a:lnTo>
                  <a:lnTo>
                    <a:pt x="546" y="1040"/>
                  </a:lnTo>
                  <a:lnTo>
                    <a:pt x="539" y="1059"/>
                  </a:lnTo>
                  <a:lnTo>
                    <a:pt x="528" y="1064"/>
                  </a:lnTo>
                  <a:lnTo>
                    <a:pt x="513" y="1045"/>
                  </a:lnTo>
                  <a:lnTo>
                    <a:pt x="506" y="1045"/>
                  </a:lnTo>
                  <a:lnTo>
                    <a:pt x="511" y="1071"/>
                  </a:lnTo>
                  <a:lnTo>
                    <a:pt x="502" y="1080"/>
                  </a:lnTo>
                  <a:lnTo>
                    <a:pt x="485" y="1064"/>
                  </a:lnTo>
                  <a:lnTo>
                    <a:pt x="459" y="1071"/>
                  </a:lnTo>
                  <a:lnTo>
                    <a:pt x="457" y="1078"/>
                  </a:lnTo>
                  <a:lnTo>
                    <a:pt x="445" y="1076"/>
                  </a:lnTo>
                  <a:lnTo>
                    <a:pt x="445" y="1083"/>
                  </a:lnTo>
                  <a:lnTo>
                    <a:pt x="426" y="1099"/>
                  </a:lnTo>
                  <a:lnTo>
                    <a:pt x="428" y="1121"/>
                  </a:lnTo>
                  <a:lnTo>
                    <a:pt x="412" y="1137"/>
                  </a:lnTo>
                  <a:lnTo>
                    <a:pt x="400" y="1175"/>
                  </a:lnTo>
                  <a:lnTo>
                    <a:pt x="383" y="1180"/>
                  </a:lnTo>
                  <a:lnTo>
                    <a:pt x="388" y="1189"/>
                  </a:lnTo>
                  <a:lnTo>
                    <a:pt x="376" y="1203"/>
                  </a:lnTo>
                  <a:lnTo>
                    <a:pt x="393" y="1220"/>
                  </a:lnTo>
                  <a:lnTo>
                    <a:pt x="400" y="1215"/>
                  </a:lnTo>
                  <a:lnTo>
                    <a:pt x="409" y="1225"/>
                  </a:lnTo>
                  <a:lnTo>
                    <a:pt x="419" y="1255"/>
                  </a:lnTo>
                  <a:lnTo>
                    <a:pt x="383" y="1291"/>
                  </a:lnTo>
                  <a:lnTo>
                    <a:pt x="386" y="1303"/>
                  </a:lnTo>
                  <a:lnTo>
                    <a:pt x="402" y="1310"/>
                  </a:lnTo>
                  <a:lnTo>
                    <a:pt x="405" y="1322"/>
                  </a:lnTo>
                  <a:lnTo>
                    <a:pt x="395" y="1331"/>
                  </a:lnTo>
                  <a:lnTo>
                    <a:pt x="402" y="1345"/>
                  </a:lnTo>
                  <a:lnTo>
                    <a:pt x="371" y="1352"/>
                  </a:lnTo>
                  <a:lnTo>
                    <a:pt x="360" y="1329"/>
                  </a:lnTo>
                  <a:lnTo>
                    <a:pt x="362" y="1348"/>
                  </a:lnTo>
                  <a:lnTo>
                    <a:pt x="345" y="1350"/>
                  </a:lnTo>
                  <a:lnTo>
                    <a:pt x="345" y="1350"/>
                  </a:lnTo>
                  <a:lnTo>
                    <a:pt x="343" y="1322"/>
                  </a:lnTo>
                  <a:lnTo>
                    <a:pt x="348" y="1303"/>
                  </a:lnTo>
                  <a:lnTo>
                    <a:pt x="327" y="1288"/>
                  </a:lnTo>
                  <a:lnTo>
                    <a:pt x="322" y="1260"/>
                  </a:lnTo>
                  <a:lnTo>
                    <a:pt x="296" y="1267"/>
                  </a:lnTo>
                  <a:lnTo>
                    <a:pt x="293" y="1260"/>
                  </a:lnTo>
                  <a:lnTo>
                    <a:pt x="279" y="1258"/>
                  </a:lnTo>
                  <a:lnTo>
                    <a:pt x="279" y="1251"/>
                  </a:lnTo>
                  <a:lnTo>
                    <a:pt x="270" y="1239"/>
                  </a:lnTo>
                  <a:lnTo>
                    <a:pt x="277" y="1229"/>
                  </a:lnTo>
                  <a:lnTo>
                    <a:pt x="270" y="1210"/>
                  </a:lnTo>
                  <a:lnTo>
                    <a:pt x="260" y="1210"/>
                  </a:lnTo>
                  <a:lnTo>
                    <a:pt x="246" y="1196"/>
                  </a:lnTo>
                  <a:lnTo>
                    <a:pt x="230" y="1173"/>
                  </a:lnTo>
                  <a:lnTo>
                    <a:pt x="232" y="1156"/>
                  </a:lnTo>
                  <a:lnTo>
                    <a:pt x="225" y="1144"/>
                  </a:lnTo>
                  <a:lnTo>
                    <a:pt x="222" y="1139"/>
                  </a:lnTo>
                  <a:lnTo>
                    <a:pt x="208" y="1147"/>
                  </a:lnTo>
                  <a:lnTo>
                    <a:pt x="196" y="1130"/>
                  </a:lnTo>
                  <a:lnTo>
                    <a:pt x="194" y="1099"/>
                  </a:lnTo>
                  <a:lnTo>
                    <a:pt x="166" y="1102"/>
                  </a:lnTo>
                  <a:lnTo>
                    <a:pt x="152" y="1116"/>
                  </a:lnTo>
                  <a:lnTo>
                    <a:pt x="135" y="1118"/>
                  </a:lnTo>
                  <a:lnTo>
                    <a:pt x="133" y="1128"/>
                  </a:lnTo>
                  <a:lnTo>
                    <a:pt x="121" y="1128"/>
                  </a:lnTo>
                  <a:lnTo>
                    <a:pt x="118" y="1118"/>
                  </a:lnTo>
                  <a:lnTo>
                    <a:pt x="109" y="1118"/>
                  </a:lnTo>
                  <a:lnTo>
                    <a:pt x="104" y="1109"/>
                  </a:lnTo>
                  <a:lnTo>
                    <a:pt x="102" y="1125"/>
                  </a:lnTo>
                  <a:lnTo>
                    <a:pt x="69" y="1106"/>
                  </a:lnTo>
                  <a:lnTo>
                    <a:pt x="66" y="1073"/>
                  </a:lnTo>
                  <a:lnTo>
                    <a:pt x="52" y="1061"/>
                  </a:lnTo>
                  <a:lnTo>
                    <a:pt x="57" y="1050"/>
                  </a:lnTo>
                  <a:lnTo>
                    <a:pt x="45" y="1045"/>
                  </a:lnTo>
                  <a:lnTo>
                    <a:pt x="40" y="1031"/>
                  </a:lnTo>
                  <a:lnTo>
                    <a:pt x="26" y="1028"/>
                  </a:lnTo>
                  <a:lnTo>
                    <a:pt x="21" y="1019"/>
                  </a:lnTo>
                  <a:lnTo>
                    <a:pt x="38" y="993"/>
                  </a:lnTo>
                  <a:lnTo>
                    <a:pt x="19" y="1002"/>
                  </a:lnTo>
                  <a:lnTo>
                    <a:pt x="14" y="1000"/>
                  </a:lnTo>
                  <a:lnTo>
                    <a:pt x="24" y="995"/>
                  </a:lnTo>
                  <a:lnTo>
                    <a:pt x="12" y="983"/>
                  </a:lnTo>
                  <a:lnTo>
                    <a:pt x="21" y="976"/>
                  </a:lnTo>
                  <a:lnTo>
                    <a:pt x="17" y="972"/>
                  </a:lnTo>
                  <a:lnTo>
                    <a:pt x="29" y="972"/>
                  </a:lnTo>
                  <a:lnTo>
                    <a:pt x="12" y="965"/>
                  </a:lnTo>
                  <a:lnTo>
                    <a:pt x="12" y="962"/>
                  </a:lnTo>
                  <a:lnTo>
                    <a:pt x="21" y="962"/>
                  </a:lnTo>
                  <a:lnTo>
                    <a:pt x="19" y="946"/>
                  </a:lnTo>
                  <a:lnTo>
                    <a:pt x="0" y="936"/>
                  </a:lnTo>
                  <a:lnTo>
                    <a:pt x="7" y="922"/>
                  </a:lnTo>
                  <a:lnTo>
                    <a:pt x="19" y="917"/>
                  </a:lnTo>
                  <a:lnTo>
                    <a:pt x="14" y="901"/>
                  </a:lnTo>
                  <a:lnTo>
                    <a:pt x="29" y="887"/>
                  </a:lnTo>
                  <a:lnTo>
                    <a:pt x="40" y="896"/>
                  </a:lnTo>
                  <a:lnTo>
                    <a:pt x="66" y="896"/>
                  </a:lnTo>
                  <a:lnTo>
                    <a:pt x="66" y="905"/>
                  </a:lnTo>
                  <a:lnTo>
                    <a:pt x="76" y="910"/>
                  </a:lnTo>
                  <a:lnTo>
                    <a:pt x="81" y="936"/>
                  </a:lnTo>
                  <a:lnTo>
                    <a:pt x="95" y="934"/>
                  </a:lnTo>
                  <a:lnTo>
                    <a:pt x="104" y="929"/>
                  </a:lnTo>
                  <a:lnTo>
                    <a:pt x="111" y="908"/>
                  </a:lnTo>
                  <a:lnTo>
                    <a:pt x="128" y="898"/>
                  </a:lnTo>
                  <a:lnTo>
                    <a:pt x="109" y="875"/>
                  </a:lnTo>
                  <a:lnTo>
                    <a:pt x="123" y="879"/>
                  </a:lnTo>
                  <a:lnTo>
                    <a:pt x="133" y="870"/>
                  </a:lnTo>
                  <a:lnTo>
                    <a:pt x="149" y="875"/>
                  </a:lnTo>
                  <a:lnTo>
                    <a:pt x="168" y="865"/>
                  </a:lnTo>
                  <a:lnTo>
                    <a:pt x="159" y="839"/>
                  </a:lnTo>
                  <a:lnTo>
                    <a:pt x="152" y="839"/>
                  </a:lnTo>
                  <a:lnTo>
                    <a:pt x="140" y="801"/>
                  </a:lnTo>
                  <a:lnTo>
                    <a:pt x="107" y="785"/>
                  </a:lnTo>
                  <a:lnTo>
                    <a:pt x="95" y="738"/>
                  </a:lnTo>
                  <a:lnTo>
                    <a:pt x="99" y="721"/>
                  </a:lnTo>
                  <a:lnTo>
                    <a:pt x="81" y="707"/>
                  </a:lnTo>
                  <a:lnTo>
                    <a:pt x="78" y="695"/>
                  </a:lnTo>
                  <a:lnTo>
                    <a:pt x="92" y="697"/>
                  </a:lnTo>
                  <a:lnTo>
                    <a:pt x="85" y="681"/>
                  </a:lnTo>
                  <a:lnTo>
                    <a:pt x="88" y="671"/>
                  </a:lnTo>
                  <a:lnTo>
                    <a:pt x="69" y="667"/>
                  </a:lnTo>
                  <a:lnTo>
                    <a:pt x="73" y="643"/>
                  </a:lnTo>
                  <a:lnTo>
                    <a:pt x="45" y="634"/>
                  </a:lnTo>
                  <a:lnTo>
                    <a:pt x="26" y="598"/>
                  </a:lnTo>
                  <a:lnTo>
                    <a:pt x="26" y="584"/>
                  </a:lnTo>
                  <a:lnTo>
                    <a:pt x="45" y="560"/>
                  </a:lnTo>
                  <a:lnTo>
                    <a:pt x="33" y="513"/>
                  </a:lnTo>
                  <a:lnTo>
                    <a:pt x="111" y="430"/>
                  </a:lnTo>
                  <a:lnTo>
                    <a:pt x="99" y="388"/>
                  </a:lnTo>
                  <a:lnTo>
                    <a:pt x="107" y="373"/>
                  </a:lnTo>
                  <a:lnTo>
                    <a:pt x="107" y="373"/>
                  </a:lnTo>
                  <a:lnTo>
                    <a:pt x="118" y="359"/>
                  </a:lnTo>
                  <a:lnTo>
                    <a:pt x="126" y="373"/>
                  </a:lnTo>
                  <a:lnTo>
                    <a:pt x="137" y="381"/>
                  </a:lnTo>
                  <a:lnTo>
                    <a:pt x="149" y="376"/>
                  </a:lnTo>
                  <a:lnTo>
                    <a:pt x="173" y="392"/>
                  </a:lnTo>
                  <a:lnTo>
                    <a:pt x="173" y="404"/>
                  </a:lnTo>
                  <a:lnTo>
                    <a:pt x="163" y="409"/>
                  </a:lnTo>
                  <a:lnTo>
                    <a:pt x="140" y="451"/>
                  </a:lnTo>
                  <a:lnTo>
                    <a:pt x="161" y="451"/>
                  </a:lnTo>
                  <a:lnTo>
                    <a:pt x="180" y="470"/>
                  </a:lnTo>
                  <a:lnTo>
                    <a:pt x="192" y="475"/>
                  </a:lnTo>
                  <a:lnTo>
                    <a:pt x="194" y="489"/>
                  </a:lnTo>
                  <a:lnTo>
                    <a:pt x="215" y="537"/>
                  </a:lnTo>
                  <a:lnTo>
                    <a:pt x="199" y="560"/>
                  </a:lnTo>
                  <a:lnTo>
                    <a:pt x="222" y="553"/>
                  </a:lnTo>
                  <a:lnTo>
                    <a:pt x="241" y="560"/>
                  </a:lnTo>
                  <a:lnTo>
                    <a:pt x="239" y="570"/>
                  </a:lnTo>
                  <a:lnTo>
                    <a:pt x="260" y="570"/>
                  </a:lnTo>
                  <a:lnTo>
                    <a:pt x="267" y="537"/>
                  </a:lnTo>
                  <a:lnTo>
                    <a:pt x="286" y="515"/>
                  </a:lnTo>
                  <a:lnTo>
                    <a:pt x="279" y="515"/>
                  </a:lnTo>
                  <a:lnTo>
                    <a:pt x="272" y="499"/>
                  </a:lnTo>
                  <a:lnTo>
                    <a:pt x="253" y="494"/>
                  </a:lnTo>
                  <a:lnTo>
                    <a:pt x="251" y="473"/>
                  </a:lnTo>
                  <a:lnTo>
                    <a:pt x="239" y="466"/>
                  </a:lnTo>
                  <a:lnTo>
                    <a:pt x="256" y="449"/>
                  </a:lnTo>
                  <a:lnTo>
                    <a:pt x="246" y="418"/>
                  </a:lnTo>
                  <a:lnTo>
                    <a:pt x="251" y="409"/>
                  </a:lnTo>
                  <a:lnTo>
                    <a:pt x="279" y="399"/>
                  </a:lnTo>
                  <a:lnTo>
                    <a:pt x="286" y="383"/>
                  </a:lnTo>
                  <a:lnTo>
                    <a:pt x="277" y="359"/>
                  </a:lnTo>
                  <a:lnTo>
                    <a:pt x="301" y="350"/>
                  </a:lnTo>
                  <a:lnTo>
                    <a:pt x="322" y="326"/>
                  </a:lnTo>
                  <a:lnTo>
                    <a:pt x="331" y="326"/>
                  </a:lnTo>
                  <a:lnTo>
                    <a:pt x="350" y="281"/>
                  </a:lnTo>
                  <a:lnTo>
                    <a:pt x="364" y="279"/>
                  </a:lnTo>
                  <a:lnTo>
                    <a:pt x="367" y="258"/>
                  </a:lnTo>
                  <a:lnTo>
                    <a:pt x="388" y="215"/>
                  </a:lnTo>
                  <a:lnTo>
                    <a:pt x="386" y="196"/>
                  </a:lnTo>
                  <a:lnTo>
                    <a:pt x="376" y="184"/>
                  </a:lnTo>
                  <a:lnTo>
                    <a:pt x="379" y="154"/>
                  </a:lnTo>
                  <a:lnTo>
                    <a:pt x="364" y="135"/>
                  </a:lnTo>
                  <a:lnTo>
                    <a:pt x="376" y="123"/>
                  </a:lnTo>
                  <a:lnTo>
                    <a:pt x="379" y="97"/>
                  </a:lnTo>
                  <a:lnTo>
                    <a:pt x="419" y="87"/>
                  </a:lnTo>
                  <a:lnTo>
                    <a:pt x="426" y="104"/>
                  </a:lnTo>
                  <a:lnTo>
                    <a:pt x="442" y="116"/>
                  </a:lnTo>
                  <a:lnTo>
                    <a:pt x="454" y="94"/>
                  </a:lnTo>
                  <a:lnTo>
                    <a:pt x="468" y="87"/>
                  </a:lnTo>
                  <a:lnTo>
                    <a:pt x="466" y="102"/>
                  </a:lnTo>
                  <a:lnTo>
                    <a:pt x="459" y="104"/>
                  </a:lnTo>
                  <a:lnTo>
                    <a:pt x="468" y="109"/>
                  </a:lnTo>
                  <a:lnTo>
                    <a:pt x="468" y="182"/>
                  </a:lnTo>
                  <a:lnTo>
                    <a:pt x="485" y="187"/>
                  </a:lnTo>
                  <a:lnTo>
                    <a:pt x="494" y="215"/>
                  </a:lnTo>
                  <a:lnTo>
                    <a:pt x="509" y="234"/>
                  </a:lnTo>
                  <a:lnTo>
                    <a:pt x="513" y="229"/>
                  </a:lnTo>
                  <a:lnTo>
                    <a:pt x="551" y="243"/>
                  </a:lnTo>
                  <a:lnTo>
                    <a:pt x="570" y="232"/>
                  </a:lnTo>
                  <a:lnTo>
                    <a:pt x="589" y="239"/>
                  </a:lnTo>
                  <a:lnTo>
                    <a:pt x="601" y="199"/>
                  </a:lnTo>
                  <a:lnTo>
                    <a:pt x="622" y="210"/>
                  </a:lnTo>
                  <a:lnTo>
                    <a:pt x="684" y="177"/>
                  </a:lnTo>
                  <a:lnTo>
                    <a:pt x="693" y="189"/>
                  </a:lnTo>
                  <a:lnTo>
                    <a:pt x="705" y="180"/>
                  </a:lnTo>
                  <a:lnTo>
                    <a:pt x="729" y="199"/>
                  </a:lnTo>
                  <a:lnTo>
                    <a:pt x="719" y="217"/>
                  </a:lnTo>
                  <a:lnTo>
                    <a:pt x="731" y="225"/>
                  </a:lnTo>
                  <a:lnTo>
                    <a:pt x="729" y="246"/>
                  </a:lnTo>
                  <a:lnTo>
                    <a:pt x="757" y="260"/>
                  </a:lnTo>
                  <a:lnTo>
                    <a:pt x="752" y="284"/>
                  </a:lnTo>
                  <a:lnTo>
                    <a:pt x="764" y="291"/>
                  </a:lnTo>
                  <a:lnTo>
                    <a:pt x="773" y="284"/>
                  </a:lnTo>
                  <a:lnTo>
                    <a:pt x="788" y="288"/>
                  </a:lnTo>
                  <a:lnTo>
                    <a:pt x="816" y="265"/>
                  </a:lnTo>
                  <a:lnTo>
                    <a:pt x="804" y="241"/>
                  </a:lnTo>
                  <a:lnTo>
                    <a:pt x="781" y="213"/>
                  </a:lnTo>
                  <a:lnTo>
                    <a:pt x="781" y="199"/>
                  </a:lnTo>
                  <a:lnTo>
                    <a:pt x="792" y="191"/>
                  </a:lnTo>
                  <a:lnTo>
                    <a:pt x="797" y="175"/>
                  </a:lnTo>
                  <a:lnTo>
                    <a:pt x="809" y="172"/>
                  </a:lnTo>
                  <a:lnTo>
                    <a:pt x="809" y="158"/>
                  </a:lnTo>
                  <a:lnTo>
                    <a:pt x="802" y="156"/>
                  </a:lnTo>
                  <a:lnTo>
                    <a:pt x="797" y="144"/>
                  </a:lnTo>
                  <a:lnTo>
                    <a:pt x="769" y="149"/>
                  </a:lnTo>
                  <a:lnTo>
                    <a:pt x="750" y="132"/>
                  </a:lnTo>
                  <a:lnTo>
                    <a:pt x="755" y="118"/>
                  </a:lnTo>
                  <a:lnTo>
                    <a:pt x="750" y="109"/>
                  </a:lnTo>
                  <a:lnTo>
                    <a:pt x="755" y="80"/>
                  </a:lnTo>
                  <a:lnTo>
                    <a:pt x="750" y="66"/>
                  </a:lnTo>
                  <a:lnTo>
                    <a:pt x="778" y="38"/>
                  </a:lnTo>
                  <a:lnTo>
                    <a:pt x="778" y="16"/>
                  </a:lnTo>
                  <a:lnTo>
                    <a:pt x="792" y="19"/>
                  </a:lnTo>
                  <a:lnTo>
                    <a:pt x="821" y="5"/>
                  </a:lnTo>
                  <a:lnTo>
                    <a:pt x="833" y="12"/>
                  </a:lnTo>
                  <a:lnTo>
                    <a:pt x="844" y="0"/>
                  </a:lnTo>
                  <a:lnTo>
                    <a:pt x="849" y="12"/>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9" name="Freeform 128"/>
            <p:cNvSpPr>
              <a:spLocks noEditPoints="1"/>
            </p:cNvSpPr>
            <p:nvPr/>
          </p:nvSpPr>
          <p:spPr bwMode="auto">
            <a:xfrm>
              <a:off x="3652" y="571"/>
              <a:ext cx="840" cy="851"/>
            </a:xfrm>
            <a:custGeom>
              <a:avLst/>
              <a:gdLst>
                <a:gd name="T0" fmla="*/ 662 w 840"/>
                <a:gd name="T1" fmla="*/ 244 h 851"/>
                <a:gd name="T2" fmla="*/ 615 w 840"/>
                <a:gd name="T3" fmla="*/ 239 h 851"/>
                <a:gd name="T4" fmla="*/ 298 w 840"/>
                <a:gd name="T5" fmla="*/ 3 h 851"/>
                <a:gd name="T6" fmla="*/ 263 w 840"/>
                <a:gd name="T7" fmla="*/ 29 h 851"/>
                <a:gd name="T8" fmla="*/ 237 w 840"/>
                <a:gd name="T9" fmla="*/ 97 h 851"/>
                <a:gd name="T10" fmla="*/ 203 w 840"/>
                <a:gd name="T11" fmla="*/ 81 h 851"/>
                <a:gd name="T12" fmla="*/ 170 w 840"/>
                <a:gd name="T13" fmla="*/ 47 h 851"/>
                <a:gd name="T14" fmla="*/ 147 w 840"/>
                <a:gd name="T15" fmla="*/ 47 h 851"/>
                <a:gd name="T16" fmla="*/ 109 w 840"/>
                <a:gd name="T17" fmla="*/ 43 h 851"/>
                <a:gd name="T18" fmla="*/ 106 w 840"/>
                <a:gd name="T19" fmla="*/ 64 h 851"/>
                <a:gd name="T20" fmla="*/ 73 w 840"/>
                <a:gd name="T21" fmla="*/ 97 h 851"/>
                <a:gd name="T22" fmla="*/ 47 w 840"/>
                <a:gd name="T23" fmla="*/ 137 h 851"/>
                <a:gd name="T24" fmla="*/ 69 w 840"/>
                <a:gd name="T25" fmla="*/ 144 h 851"/>
                <a:gd name="T26" fmla="*/ 73 w 840"/>
                <a:gd name="T27" fmla="*/ 196 h 851"/>
                <a:gd name="T28" fmla="*/ 54 w 840"/>
                <a:gd name="T29" fmla="*/ 189 h 851"/>
                <a:gd name="T30" fmla="*/ 31 w 840"/>
                <a:gd name="T31" fmla="*/ 201 h 851"/>
                <a:gd name="T32" fmla="*/ 14 w 840"/>
                <a:gd name="T33" fmla="*/ 239 h 851"/>
                <a:gd name="T34" fmla="*/ 50 w 840"/>
                <a:gd name="T35" fmla="*/ 251 h 851"/>
                <a:gd name="T36" fmla="*/ 90 w 840"/>
                <a:gd name="T37" fmla="*/ 239 h 851"/>
                <a:gd name="T38" fmla="*/ 64 w 840"/>
                <a:gd name="T39" fmla="*/ 284 h 851"/>
                <a:gd name="T40" fmla="*/ 102 w 840"/>
                <a:gd name="T41" fmla="*/ 308 h 851"/>
                <a:gd name="T42" fmla="*/ 132 w 840"/>
                <a:gd name="T43" fmla="*/ 303 h 851"/>
                <a:gd name="T44" fmla="*/ 151 w 840"/>
                <a:gd name="T45" fmla="*/ 298 h 851"/>
                <a:gd name="T46" fmla="*/ 253 w 840"/>
                <a:gd name="T47" fmla="*/ 364 h 851"/>
                <a:gd name="T48" fmla="*/ 281 w 840"/>
                <a:gd name="T49" fmla="*/ 362 h 851"/>
                <a:gd name="T50" fmla="*/ 274 w 840"/>
                <a:gd name="T51" fmla="*/ 395 h 851"/>
                <a:gd name="T52" fmla="*/ 293 w 840"/>
                <a:gd name="T53" fmla="*/ 457 h 851"/>
                <a:gd name="T54" fmla="*/ 331 w 840"/>
                <a:gd name="T55" fmla="*/ 509 h 851"/>
                <a:gd name="T56" fmla="*/ 319 w 840"/>
                <a:gd name="T57" fmla="*/ 565 h 851"/>
                <a:gd name="T58" fmla="*/ 343 w 840"/>
                <a:gd name="T59" fmla="*/ 610 h 851"/>
                <a:gd name="T60" fmla="*/ 350 w 840"/>
                <a:gd name="T61" fmla="*/ 655 h 851"/>
                <a:gd name="T62" fmla="*/ 374 w 840"/>
                <a:gd name="T63" fmla="*/ 693 h 851"/>
                <a:gd name="T64" fmla="*/ 395 w 840"/>
                <a:gd name="T65" fmla="*/ 719 h 851"/>
                <a:gd name="T66" fmla="*/ 421 w 840"/>
                <a:gd name="T67" fmla="*/ 698 h 851"/>
                <a:gd name="T68" fmla="*/ 499 w 840"/>
                <a:gd name="T69" fmla="*/ 750 h 851"/>
                <a:gd name="T70" fmla="*/ 523 w 840"/>
                <a:gd name="T71" fmla="*/ 785 h 851"/>
                <a:gd name="T72" fmla="*/ 492 w 840"/>
                <a:gd name="T73" fmla="*/ 804 h 851"/>
                <a:gd name="T74" fmla="*/ 520 w 840"/>
                <a:gd name="T75" fmla="*/ 830 h 851"/>
                <a:gd name="T76" fmla="*/ 570 w 840"/>
                <a:gd name="T77" fmla="*/ 847 h 851"/>
                <a:gd name="T78" fmla="*/ 603 w 840"/>
                <a:gd name="T79" fmla="*/ 840 h 851"/>
                <a:gd name="T80" fmla="*/ 636 w 840"/>
                <a:gd name="T81" fmla="*/ 818 h 851"/>
                <a:gd name="T82" fmla="*/ 655 w 840"/>
                <a:gd name="T83" fmla="*/ 766 h 851"/>
                <a:gd name="T84" fmla="*/ 702 w 840"/>
                <a:gd name="T85" fmla="*/ 776 h 851"/>
                <a:gd name="T86" fmla="*/ 740 w 840"/>
                <a:gd name="T87" fmla="*/ 745 h 851"/>
                <a:gd name="T88" fmla="*/ 792 w 840"/>
                <a:gd name="T89" fmla="*/ 726 h 851"/>
                <a:gd name="T90" fmla="*/ 818 w 840"/>
                <a:gd name="T91" fmla="*/ 653 h 851"/>
                <a:gd name="T92" fmla="*/ 700 w 840"/>
                <a:gd name="T93" fmla="*/ 282 h 851"/>
                <a:gd name="T94" fmla="*/ 114 w 840"/>
                <a:gd name="T95" fmla="*/ 248 h 851"/>
                <a:gd name="T96" fmla="*/ 114 w 840"/>
                <a:gd name="T97" fmla="*/ 239 h 851"/>
                <a:gd name="T98" fmla="*/ 121 w 840"/>
                <a:gd name="T99" fmla="*/ 248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40" h="851">
                  <a:moveTo>
                    <a:pt x="700" y="282"/>
                  </a:moveTo>
                  <a:lnTo>
                    <a:pt x="674" y="265"/>
                  </a:lnTo>
                  <a:lnTo>
                    <a:pt x="662" y="244"/>
                  </a:lnTo>
                  <a:lnTo>
                    <a:pt x="643" y="227"/>
                  </a:lnTo>
                  <a:lnTo>
                    <a:pt x="634" y="241"/>
                  </a:lnTo>
                  <a:lnTo>
                    <a:pt x="615" y="239"/>
                  </a:lnTo>
                  <a:lnTo>
                    <a:pt x="544" y="199"/>
                  </a:lnTo>
                  <a:lnTo>
                    <a:pt x="350" y="29"/>
                  </a:lnTo>
                  <a:lnTo>
                    <a:pt x="298" y="3"/>
                  </a:lnTo>
                  <a:lnTo>
                    <a:pt x="274" y="0"/>
                  </a:lnTo>
                  <a:lnTo>
                    <a:pt x="274" y="0"/>
                  </a:lnTo>
                  <a:lnTo>
                    <a:pt x="263" y="29"/>
                  </a:lnTo>
                  <a:lnTo>
                    <a:pt x="265" y="69"/>
                  </a:lnTo>
                  <a:lnTo>
                    <a:pt x="241" y="78"/>
                  </a:lnTo>
                  <a:lnTo>
                    <a:pt x="237" y="97"/>
                  </a:lnTo>
                  <a:lnTo>
                    <a:pt x="208" y="92"/>
                  </a:lnTo>
                  <a:lnTo>
                    <a:pt x="211" y="83"/>
                  </a:lnTo>
                  <a:lnTo>
                    <a:pt x="203" y="81"/>
                  </a:lnTo>
                  <a:lnTo>
                    <a:pt x="196" y="57"/>
                  </a:lnTo>
                  <a:lnTo>
                    <a:pt x="170" y="69"/>
                  </a:lnTo>
                  <a:lnTo>
                    <a:pt x="170" y="47"/>
                  </a:lnTo>
                  <a:lnTo>
                    <a:pt x="149" y="36"/>
                  </a:lnTo>
                  <a:lnTo>
                    <a:pt x="149" y="36"/>
                  </a:lnTo>
                  <a:lnTo>
                    <a:pt x="147" y="47"/>
                  </a:lnTo>
                  <a:lnTo>
                    <a:pt x="109" y="43"/>
                  </a:lnTo>
                  <a:lnTo>
                    <a:pt x="109" y="43"/>
                  </a:lnTo>
                  <a:lnTo>
                    <a:pt x="109" y="43"/>
                  </a:lnTo>
                  <a:lnTo>
                    <a:pt x="109" y="43"/>
                  </a:lnTo>
                  <a:lnTo>
                    <a:pt x="121" y="64"/>
                  </a:lnTo>
                  <a:lnTo>
                    <a:pt x="106" y="64"/>
                  </a:lnTo>
                  <a:lnTo>
                    <a:pt x="102" y="57"/>
                  </a:lnTo>
                  <a:lnTo>
                    <a:pt x="83" y="64"/>
                  </a:lnTo>
                  <a:lnTo>
                    <a:pt x="73" y="97"/>
                  </a:lnTo>
                  <a:lnTo>
                    <a:pt x="50" y="116"/>
                  </a:lnTo>
                  <a:lnTo>
                    <a:pt x="47" y="137"/>
                  </a:lnTo>
                  <a:lnTo>
                    <a:pt x="47" y="137"/>
                  </a:lnTo>
                  <a:lnTo>
                    <a:pt x="47" y="137"/>
                  </a:lnTo>
                  <a:lnTo>
                    <a:pt x="47" y="137"/>
                  </a:lnTo>
                  <a:lnTo>
                    <a:pt x="69" y="144"/>
                  </a:lnTo>
                  <a:lnTo>
                    <a:pt x="90" y="175"/>
                  </a:lnTo>
                  <a:lnTo>
                    <a:pt x="71" y="175"/>
                  </a:lnTo>
                  <a:lnTo>
                    <a:pt x="73" y="196"/>
                  </a:lnTo>
                  <a:lnTo>
                    <a:pt x="64" y="194"/>
                  </a:lnTo>
                  <a:lnTo>
                    <a:pt x="59" y="159"/>
                  </a:lnTo>
                  <a:lnTo>
                    <a:pt x="54" y="189"/>
                  </a:lnTo>
                  <a:lnTo>
                    <a:pt x="43" y="196"/>
                  </a:lnTo>
                  <a:lnTo>
                    <a:pt x="28" y="192"/>
                  </a:lnTo>
                  <a:lnTo>
                    <a:pt x="31" y="201"/>
                  </a:lnTo>
                  <a:lnTo>
                    <a:pt x="21" y="211"/>
                  </a:lnTo>
                  <a:lnTo>
                    <a:pt x="0" y="218"/>
                  </a:lnTo>
                  <a:lnTo>
                    <a:pt x="14" y="239"/>
                  </a:lnTo>
                  <a:lnTo>
                    <a:pt x="14" y="239"/>
                  </a:lnTo>
                  <a:lnTo>
                    <a:pt x="21" y="251"/>
                  </a:lnTo>
                  <a:lnTo>
                    <a:pt x="50" y="251"/>
                  </a:lnTo>
                  <a:lnTo>
                    <a:pt x="54" y="256"/>
                  </a:lnTo>
                  <a:lnTo>
                    <a:pt x="73" y="239"/>
                  </a:lnTo>
                  <a:lnTo>
                    <a:pt x="90" y="239"/>
                  </a:lnTo>
                  <a:lnTo>
                    <a:pt x="85" y="246"/>
                  </a:lnTo>
                  <a:lnTo>
                    <a:pt x="90" y="260"/>
                  </a:lnTo>
                  <a:lnTo>
                    <a:pt x="64" y="284"/>
                  </a:lnTo>
                  <a:lnTo>
                    <a:pt x="76" y="298"/>
                  </a:lnTo>
                  <a:lnTo>
                    <a:pt x="90" y="291"/>
                  </a:lnTo>
                  <a:lnTo>
                    <a:pt x="102" y="308"/>
                  </a:lnTo>
                  <a:lnTo>
                    <a:pt x="116" y="289"/>
                  </a:lnTo>
                  <a:lnTo>
                    <a:pt x="125" y="289"/>
                  </a:lnTo>
                  <a:lnTo>
                    <a:pt x="132" y="303"/>
                  </a:lnTo>
                  <a:lnTo>
                    <a:pt x="142" y="303"/>
                  </a:lnTo>
                  <a:lnTo>
                    <a:pt x="144" y="296"/>
                  </a:lnTo>
                  <a:lnTo>
                    <a:pt x="151" y="298"/>
                  </a:lnTo>
                  <a:lnTo>
                    <a:pt x="213" y="369"/>
                  </a:lnTo>
                  <a:lnTo>
                    <a:pt x="232" y="355"/>
                  </a:lnTo>
                  <a:lnTo>
                    <a:pt x="253" y="364"/>
                  </a:lnTo>
                  <a:lnTo>
                    <a:pt x="265" y="338"/>
                  </a:lnTo>
                  <a:lnTo>
                    <a:pt x="286" y="343"/>
                  </a:lnTo>
                  <a:lnTo>
                    <a:pt x="281" y="362"/>
                  </a:lnTo>
                  <a:lnTo>
                    <a:pt x="291" y="371"/>
                  </a:lnTo>
                  <a:lnTo>
                    <a:pt x="274" y="386"/>
                  </a:lnTo>
                  <a:lnTo>
                    <a:pt x="274" y="395"/>
                  </a:lnTo>
                  <a:lnTo>
                    <a:pt x="296" y="421"/>
                  </a:lnTo>
                  <a:lnTo>
                    <a:pt x="300" y="449"/>
                  </a:lnTo>
                  <a:lnTo>
                    <a:pt x="293" y="457"/>
                  </a:lnTo>
                  <a:lnTo>
                    <a:pt x="312" y="468"/>
                  </a:lnTo>
                  <a:lnTo>
                    <a:pt x="317" y="501"/>
                  </a:lnTo>
                  <a:lnTo>
                    <a:pt x="331" y="509"/>
                  </a:lnTo>
                  <a:lnTo>
                    <a:pt x="329" y="535"/>
                  </a:lnTo>
                  <a:lnTo>
                    <a:pt x="315" y="551"/>
                  </a:lnTo>
                  <a:lnTo>
                    <a:pt x="319" y="565"/>
                  </a:lnTo>
                  <a:lnTo>
                    <a:pt x="341" y="568"/>
                  </a:lnTo>
                  <a:lnTo>
                    <a:pt x="345" y="584"/>
                  </a:lnTo>
                  <a:lnTo>
                    <a:pt x="343" y="610"/>
                  </a:lnTo>
                  <a:lnTo>
                    <a:pt x="350" y="631"/>
                  </a:lnTo>
                  <a:lnTo>
                    <a:pt x="343" y="636"/>
                  </a:lnTo>
                  <a:lnTo>
                    <a:pt x="350" y="655"/>
                  </a:lnTo>
                  <a:lnTo>
                    <a:pt x="345" y="669"/>
                  </a:lnTo>
                  <a:lnTo>
                    <a:pt x="371" y="686"/>
                  </a:lnTo>
                  <a:lnTo>
                    <a:pt x="374" y="693"/>
                  </a:lnTo>
                  <a:lnTo>
                    <a:pt x="383" y="695"/>
                  </a:lnTo>
                  <a:lnTo>
                    <a:pt x="386" y="733"/>
                  </a:lnTo>
                  <a:lnTo>
                    <a:pt x="395" y="719"/>
                  </a:lnTo>
                  <a:lnTo>
                    <a:pt x="395" y="702"/>
                  </a:lnTo>
                  <a:lnTo>
                    <a:pt x="409" y="712"/>
                  </a:lnTo>
                  <a:lnTo>
                    <a:pt x="421" y="698"/>
                  </a:lnTo>
                  <a:lnTo>
                    <a:pt x="449" y="719"/>
                  </a:lnTo>
                  <a:lnTo>
                    <a:pt x="473" y="757"/>
                  </a:lnTo>
                  <a:lnTo>
                    <a:pt x="499" y="750"/>
                  </a:lnTo>
                  <a:lnTo>
                    <a:pt x="511" y="733"/>
                  </a:lnTo>
                  <a:lnTo>
                    <a:pt x="525" y="769"/>
                  </a:lnTo>
                  <a:lnTo>
                    <a:pt x="523" y="785"/>
                  </a:lnTo>
                  <a:lnTo>
                    <a:pt x="513" y="804"/>
                  </a:lnTo>
                  <a:lnTo>
                    <a:pt x="509" y="795"/>
                  </a:lnTo>
                  <a:lnTo>
                    <a:pt x="492" y="804"/>
                  </a:lnTo>
                  <a:lnTo>
                    <a:pt x="490" y="823"/>
                  </a:lnTo>
                  <a:lnTo>
                    <a:pt x="490" y="823"/>
                  </a:lnTo>
                  <a:lnTo>
                    <a:pt x="520" y="830"/>
                  </a:lnTo>
                  <a:lnTo>
                    <a:pt x="525" y="818"/>
                  </a:lnTo>
                  <a:lnTo>
                    <a:pt x="535" y="818"/>
                  </a:lnTo>
                  <a:lnTo>
                    <a:pt x="570" y="847"/>
                  </a:lnTo>
                  <a:lnTo>
                    <a:pt x="570" y="847"/>
                  </a:lnTo>
                  <a:lnTo>
                    <a:pt x="587" y="851"/>
                  </a:lnTo>
                  <a:lnTo>
                    <a:pt x="603" y="840"/>
                  </a:lnTo>
                  <a:lnTo>
                    <a:pt x="610" y="844"/>
                  </a:lnTo>
                  <a:lnTo>
                    <a:pt x="615" y="821"/>
                  </a:lnTo>
                  <a:lnTo>
                    <a:pt x="636" y="818"/>
                  </a:lnTo>
                  <a:lnTo>
                    <a:pt x="641" y="795"/>
                  </a:lnTo>
                  <a:lnTo>
                    <a:pt x="653" y="780"/>
                  </a:lnTo>
                  <a:lnTo>
                    <a:pt x="655" y="766"/>
                  </a:lnTo>
                  <a:lnTo>
                    <a:pt x="674" y="778"/>
                  </a:lnTo>
                  <a:lnTo>
                    <a:pt x="698" y="766"/>
                  </a:lnTo>
                  <a:lnTo>
                    <a:pt x="702" y="776"/>
                  </a:lnTo>
                  <a:lnTo>
                    <a:pt x="717" y="773"/>
                  </a:lnTo>
                  <a:lnTo>
                    <a:pt x="736" y="766"/>
                  </a:lnTo>
                  <a:lnTo>
                    <a:pt x="740" y="745"/>
                  </a:lnTo>
                  <a:lnTo>
                    <a:pt x="745" y="740"/>
                  </a:lnTo>
                  <a:lnTo>
                    <a:pt x="773" y="738"/>
                  </a:lnTo>
                  <a:lnTo>
                    <a:pt x="792" y="726"/>
                  </a:lnTo>
                  <a:lnTo>
                    <a:pt x="840" y="714"/>
                  </a:lnTo>
                  <a:lnTo>
                    <a:pt x="840" y="714"/>
                  </a:lnTo>
                  <a:lnTo>
                    <a:pt x="818" y="653"/>
                  </a:lnTo>
                  <a:lnTo>
                    <a:pt x="804" y="575"/>
                  </a:lnTo>
                  <a:lnTo>
                    <a:pt x="698" y="312"/>
                  </a:lnTo>
                  <a:lnTo>
                    <a:pt x="700" y="282"/>
                  </a:lnTo>
                  <a:close/>
                  <a:moveTo>
                    <a:pt x="121" y="251"/>
                  </a:moveTo>
                  <a:lnTo>
                    <a:pt x="114" y="248"/>
                  </a:lnTo>
                  <a:lnTo>
                    <a:pt x="114" y="248"/>
                  </a:lnTo>
                  <a:lnTo>
                    <a:pt x="111" y="246"/>
                  </a:lnTo>
                  <a:lnTo>
                    <a:pt x="111" y="246"/>
                  </a:lnTo>
                  <a:lnTo>
                    <a:pt x="114" y="239"/>
                  </a:lnTo>
                  <a:lnTo>
                    <a:pt x="121" y="244"/>
                  </a:lnTo>
                  <a:lnTo>
                    <a:pt x="121" y="244"/>
                  </a:lnTo>
                  <a:lnTo>
                    <a:pt x="121" y="248"/>
                  </a:lnTo>
                  <a:lnTo>
                    <a:pt x="121" y="248"/>
                  </a:lnTo>
                  <a:lnTo>
                    <a:pt x="121" y="251"/>
                  </a:lnTo>
                  <a:close/>
                </a:path>
              </a:pathLst>
            </a:custGeom>
            <a:solidFill>
              <a:srgbClr val="D9D9D9"/>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0" name="Freeform 129"/>
            <p:cNvSpPr>
              <a:spLocks/>
            </p:cNvSpPr>
            <p:nvPr/>
          </p:nvSpPr>
          <p:spPr bwMode="auto">
            <a:xfrm>
              <a:off x="4506" y="1827"/>
              <a:ext cx="586" cy="454"/>
            </a:xfrm>
            <a:custGeom>
              <a:avLst/>
              <a:gdLst>
                <a:gd name="T0" fmla="*/ 463 w 586"/>
                <a:gd name="T1" fmla="*/ 30 h 454"/>
                <a:gd name="T2" fmla="*/ 548 w 586"/>
                <a:gd name="T3" fmla="*/ 80 h 454"/>
                <a:gd name="T4" fmla="*/ 577 w 586"/>
                <a:gd name="T5" fmla="*/ 92 h 454"/>
                <a:gd name="T6" fmla="*/ 560 w 586"/>
                <a:gd name="T7" fmla="*/ 151 h 454"/>
                <a:gd name="T8" fmla="*/ 558 w 586"/>
                <a:gd name="T9" fmla="*/ 194 h 454"/>
                <a:gd name="T10" fmla="*/ 560 w 586"/>
                <a:gd name="T11" fmla="*/ 210 h 454"/>
                <a:gd name="T12" fmla="*/ 586 w 586"/>
                <a:gd name="T13" fmla="*/ 234 h 454"/>
                <a:gd name="T14" fmla="*/ 563 w 586"/>
                <a:gd name="T15" fmla="*/ 257 h 454"/>
                <a:gd name="T16" fmla="*/ 553 w 586"/>
                <a:gd name="T17" fmla="*/ 257 h 454"/>
                <a:gd name="T18" fmla="*/ 522 w 586"/>
                <a:gd name="T19" fmla="*/ 288 h 454"/>
                <a:gd name="T20" fmla="*/ 480 w 586"/>
                <a:gd name="T21" fmla="*/ 288 h 454"/>
                <a:gd name="T22" fmla="*/ 482 w 586"/>
                <a:gd name="T23" fmla="*/ 350 h 454"/>
                <a:gd name="T24" fmla="*/ 515 w 586"/>
                <a:gd name="T25" fmla="*/ 378 h 454"/>
                <a:gd name="T26" fmla="*/ 487 w 586"/>
                <a:gd name="T27" fmla="*/ 397 h 454"/>
                <a:gd name="T28" fmla="*/ 447 w 586"/>
                <a:gd name="T29" fmla="*/ 413 h 454"/>
                <a:gd name="T30" fmla="*/ 392 w 586"/>
                <a:gd name="T31" fmla="*/ 425 h 454"/>
                <a:gd name="T32" fmla="*/ 366 w 586"/>
                <a:gd name="T33" fmla="*/ 423 h 454"/>
                <a:gd name="T34" fmla="*/ 347 w 586"/>
                <a:gd name="T35" fmla="*/ 435 h 454"/>
                <a:gd name="T36" fmla="*/ 317 w 586"/>
                <a:gd name="T37" fmla="*/ 454 h 454"/>
                <a:gd name="T38" fmla="*/ 274 w 586"/>
                <a:gd name="T39" fmla="*/ 442 h 454"/>
                <a:gd name="T40" fmla="*/ 260 w 586"/>
                <a:gd name="T41" fmla="*/ 418 h 454"/>
                <a:gd name="T42" fmla="*/ 163 w 586"/>
                <a:gd name="T43" fmla="*/ 385 h 454"/>
                <a:gd name="T44" fmla="*/ 144 w 586"/>
                <a:gd name="T45" fmla="*/ 376 h 454"/>
                <a:gd name="T46" fmla="*/ 111 w 586"/>
                <a:gd name="T47" fmla="*/ 368 h 454"/>
                <a:gd name="T48" fmla="*/ 85 w 586"/>
                <a:gd name="T49" fmla="*/ 364 h 454"/>
                <a:gd name="T50" fmla="*/ 78 w 586"/>
                <a:gd name="T51" fmla="*/ 416 h 454"/>
                <a:gd name="T52" fmla="*/ 66 w 586"/>
                <a:gd name="T53" fmla="*/ 432 h 454"/>
                <a:gd name="T54" fmla="*/ 28 w 586"/>
                <a:gd name="T55" fmla="*/ 413 h 454"/>
                <a:gd name="T56" fmla="*/ 16 w 586"/>
                <a:gd name="T57" fmla="*/ 392 h 454"/>
                <a:gd name="T58" fmla="*/ 23 w 586"/>
                <a:gd name="T59" fmla="*/ 378 h 454"/>
                <a:gd name="T60" fmla="*/ 40 w 586"/>
                <a:gd name="T61" fmla="*/ 352 h 454"/>
                <a:gd name="T62" fmla="*/ 38 w 586"/>
                <a:gd name="T63" fmla="*/ 340 h 454"/>
                <a:gd name="T64" fmla="*/ 26 w 586"/>
                <a:gd name="T65" fmla="*/ 316 h 454"/>
                <a:gd name="T66" fmla="*/ 31 w 586"/>
                <a:gd name="T67" fmla="*/ 298 h 454"/>
                <a:gd name="T68" fmla="*/ 0 w 586"/>
                <a:gd name="T69" fmla="*/ 248 h 454"/>
                <a:gd name="T70" fmla="*/ 19 w 586"/>
                <a:gd name="T71" fmla="*/ 243 h 454"/>
                <a:gd name="T72" fmla="*/ 40 w 586"/>
                <a:gd name="T73" fmla="*/ 238 h 454"/>
                <a:gd name="T74" fmla="*/ 61 w 586"/>
                <a:gd name="T75" fmla="*/ 215 h 454"/>
                <a:gd name="T76" fmla="*/ 78 w 586"/>
                <a:gd name="T77" fmla="*/ 234 h 454"/>
                <a:gd name="T78" fmla="*/ 104 w 586"/>
                <a:gd name="T79" fmla="*/ 208 h 454"/>
                <a:gd name="T80" fmla="*/ 113 w 586"/>
                <a:gd name="T81" fmla="*/ 205 h 454"/>
                <a:gd name="T82" fmla="*/ 125 w 586"/>
                <a:gd name="T83" fmla="*/ 198 h 454"/>
                <a:gd name="T84" fmla="*/ 99 w 586"/>
                <a:gd name="T85" fmla="*/ 156 h 454"/>
                <a:gd name="T86" fmla="*/ 123 w 586"/>
                <a:gd name="T87" fmla="*/ 146 h 454"/>
                <a:gd name="T88" fmla="*/ 163 w 586"/>
                <a:gd name="T89" fmla="*/ 101 h 454"/>
                <a:gd name="T90" fmla="*/ 184 w 586"/>
                <a:gd name="T91" fmla="*/ 113 h 454"/>
                <a:gd name="T92" fmla="*/ 198 w 586"/>
                <a:gd name="T93" fmla="*/ 134 h 454"/>
                <a:gd name="T94" fmla="*/ 232 w 586"/>
                <a:gd name="T95" fmla="*/ 139 h 454"/>
                <a:gd name="T96" fmla="*/ 253 w 586"/>
                <a:gd name="T97" fmla="*/ 189 h 454"/>
                <a:gd name="T98" fmla="*/ 265 w 586"/>
                <a:gd name="T99" fmla="*/ 198 h 454"/>
                <a:gd name="T100" fmla="*/ 326 w 586"/>
                <a:gd name="T101" fmla="*/ 115 h 454"/>
                <a:gd name="T102" fmla="*/ 357 w 586"/>
                <a:gd name="T103" fmla="*/ 71 h 454"/>
                <a:gd name="T104" fmla="*/ 404 w 586"/>
                <a:gd name="T105" fmla="*/ 23 h 454"/>
                <a:gd name="T106" fmla="*/ 407 w 586"/>
                <a:gd name="T107" fmla="*/ 0 h 454"/>
                <a:gd name="T108" fmla="*/ 411 w 586"/>
                <a:gd name="T109" fmla="*/ 2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6" h="454">
                  <a:moveTo>
                    <a:pt x="411" y="2"/>
                  </a:moveTo>
                  <a:lnTo>
                    <a:pt x="463" y="30"/>
                  </a:lnTo>
                  <a:lnTo>
                    <a:pt x="511" y="40"/>
                  </a:lnTo>
                  <a:lnTo>
                    <a:pt x="548" y="80"/>
                  </a:lnTo>
                  <a:lnTo>
                    <a:pt x="577" y="92"/>
                  </a:lnTo>
                  <a:lnTo>
                    <a:pt x="577" y="92"/>
                  </a:lnTo>
                  <a:lnTo>
                    <a:pt x="579" y="123"/>
                  </a:lnTo>
                  <a:lnTo>
                    <a:pt x="560" y="151"/>
                  </a:lnTo>
                  <a:lnTo>
                    <a:pt x="567" y="179"/>
                  </a:lnTo>
                  <a:lnTo>
                    <a:pt x="558" y="194"/>
                  </a:lnTo>
                  <a:lnTo>
                    <a:pt x="567" y="205"/>
                  </a:lnTo>
                  <a:lnTo>
                    <a:pt x="560" y="210"/>
                  </a:lnTo>
                  <a:lnTo>
                    <a:pt x="570" y="224"/>
                  </a:lnTo>
                  <a:lnTo>
                    <a:pt x="586" y="234"/>
                  </a:lnTo>
                  <a:lnTo>
                    <a:pt x="567" y="243"/>
                  </a:lnTo>
                  <a:lnTo>
                    <a:pt x="563" y="257"/>
                  </a:lnTo>
                  <a:lnTo>
                    <a:pt x="553" y="250"/>
                  </a:lnTo>
                  <a:lnTo>
                    <a:pt x="553" y="257"/>
                  </a:lnTo>
                  <a:lnTo>
                    <a:pt x="534" y="264"/>
                  </a:lnTo>
                  <a:lnTo>
                    <a:pt x="522" y="288"/>
                  </a:lnTo>
                  <a:lnTo>
                    <a:pt x="492" y="274"/>
                  </a:lnTo>
                  <a:lnTo>
                    <a:pt x="480" y="288"/>
                  </a:lnTo>
                  <a:lnTo>
                    <a:pt x="487" y="295"/>
                  </a:lnTo>
                  <a:lnTo>
                    <a:pt x="482" y="350"/>
                  </a:lnTo>
                  <a:lnTo>
                    <a:pt x="496" y="354"/>
                  </a:lnTo>
                  <a:lnTo>
                    <a:pt x="515" y="378"/>
                  </a:lnTo>
                  <a:lnTo>
                    <a:pt x="515" y="378"/>
                  </a:lnTo>
                  <a:lnTo>
                    <a:pt x="487" y="397"/>
                  </a:lnTo>
                  <a:lnTo>
                    <a:pt x="461" y="399"/>
                  </a:lnTo>
                  <a:lnTo>
                    <a:pt x="447" y="413"/>
                  </a:lnTo>
                  <a:lnTo>
                    <a:pt x="409" y="397"/>
                  </a:lnTo>
                  <a:lnTo>
                    <a:pt x="392" y="425"/>
                  </a:lnTo>
                  <a:lnTo>
                    <a:pt x="373" y="430"/>
                  </a:lnTo>
                  <a:lnTo>
                    <a:pt x="366" y="423"/>
                  </a:lnTo>
                  <a:lnTo>
                    <a:pt x="347" y="425"/>
                  </a:lnTo>
                  <a:lnTo>
                    <a:pt x="347" y="435"/>
                  </a:lnTo>
                  <a:lnTo>
                    <a:pt x="338" y="435"/>
                  </a:lnTo>
                  <a:lnTo>
                    <a:pt x="317" y="454"/>
                  </a:lnTo>
                  <a:lnTo>
                    <a:pt x="305" y="437"/>
                  </a:lnTo>
                  <a:lnTo>
                    <a:pt x="274" y="442"/>
                  </a:lnTo>
                  <a:lnTo>
                    <a:pt x="262" y="435"/>
                  </a:lnTo>
                  <a:lnTo>
                    <a:pt x="260" y="418"/>
                  </a:lnTo>
                  <a:lnTo>
                    <a:pt x="182" y="397"/>
                  </a:lnTo>
                  <a:lnTo>
                    <a:pt x="163" y="385"/>
                  </a:lnTo>
                  <a:lnTo>
                    <a:pt x="161" y="376"/>
                  </a:lnTo>
                  <a:lnTo>
                    <a:pt x="144" y="376"/>
                  </a:lnTo>
                  <a:lnTo>
                    <a:pt x="142" y="368"/>
                  </a:lnTo>
                  <a:lnTo>
                    <a:pt x="111" y="368"/>
                  </a:lnTo>
                  <a:lnTo>
                    <a:pt x="106" y="380"/>
                  </a:lnTo>
                  <a:lnTo>
                    <a:pt x="85" y="364"/>
                  </a:lnTo>
                  <a:lnTo>
                    <a:pt x="64" y="402"/>
                  </a:lnTo>
                  <a:lnTo>
                    <a:pt x="78" y="416"/>
                  </a:lnTo>
                  <a:lnTo>
                    <a:pt x="80" y="439"/>
                  </a:lnTo>
                  <a:lnTo>
                    <a:pt x="66" y="432"/>
                  </a:lnTo>
                  <a:lnTo>
                    <a:pt x="47" y="437"/>
                  </a:lnTo>
                  <a:lnTo>
                    <a:pt x="28" y="413"/>
                  </a:lnTo>
                  <a:lnTo>
                    <a:pt x="31" y="399"/>
                  </a:lnTo>
                  <a:lnTo>
                    <a:pt x="16" y="392"/>
                  </a:lnTo>
                  <a:lnTo>
                    <a:pt x="16" y="392"/>
                  </a:lnTo>
                  <a:lnTo>
                    <a:pt x="23" y="378"/>
                  </a:lnTo>
                  <a:lnTo>
                    <a:pt x="14" y="371"/>
                  </a:lnTo>
                  <a:lnTo>
                    <a:pt x="40" y="352"/>
                  </a:lnTo>
                  <a:lnTo>
                    <a:pt x="28" y="342"/>
                  </a:lnTo>
                  <a:lnTo>
                    <a:pt x="38" y="340"/>
                  </a:lnTo>
                  <a:lnTo>
                    <a:pt x="38" y="331"/>
                  </a:lnTo>
                  <a:lnTo>
                    <a:pt x="26" y="316"/>
                  </a:lnTo>
                  <a:lnTo>
                    <a:pt x="33" y="312"/>
                  </a:lnTo>
                  <a:lnTo>
                    <a:pt x="31" y="298"/>
                  </a:lnTo>
                  <a:lnTo>
                    <a:pt x="19" y="264"/>
                  </a:lnTo>
                  <a:lnTo>
                    <a:pt x="0" y="248"/>
                  </a:lnTo>
                  <a:lnTo>
                    <a:pt x="0" y="248"/>
                  </a:lnTo>
                  <a:lnTo>
                    <a:pt x="19" y="243"/>
                  </a:lnTo>
                  <a:lnTo>
                    <a:pt x="38" y="253"/>
                  </a:lnTo>
                  <a:lnTo>
                    <a:pt x="40" y="238"/>
                  </a:lnTo>
                  <a:lnTo>
                    <a:pt x="52" y="238"/>
                  </a:lnTo>
                  <a:lnTo>
                    <a:pt x="61" y="215"/>
                  </a:lnTo>
                  <a:lnTo>
                    <a:pt x="71" y="215"/>
                  </a:lnTo>
                  <a:lnTo>
                    <a:pt x="78" y="234"/>
                  </a:lnTo>
                  <a:lnTo>
                    <a:pt x="85" y="208"/>
                  </a:lnTo>
                  <a:lnTo>
                    <a:pt x="104" y="208"/>
                  </a:lnTo>
                  <a:lnTo>
                    <a:pt x="111" y="196"/>
                  </a:lnTo>
                  <a:lnTo>
                    <a:pt x="113" y="205"/>
                  </a:lnTo>
                  <a:lnTo>
                    <a:pt x="120" y="208"/>
                  </a:lnTo>
                  <a:lnTo>
                    <a:pt x="125" y="198"/>
                  </a:lnTo>
                  <a:lnTo>
                    <a:pt x="111" y="189"/>
                  </a:lnTo>
                  <a:lnTo>
                    <a:pt x="99" y="156"/>
                  </a:lnTo>
                  <a:lnTo>
                    <a:pt x="101" y="146"/>
                  </a:lnTo>
                  <a:lnTo>
                    <a:pt x="123" y="146"/>
                  </a:lnTo>
                  <a:lnTo>
                    <a:pt x="137" y="125"/>
                  </a:lnTo>
                  <a:lnTo>
                    <a:pt x="163" y="101"/>
                  </a:lnTo>
                  <a:lnTo>
                    <a:pt x="172" y="113"/>
                  </a:lnTo>
                  <a:lnTo>
                    <a:pt x="184" y="113"/>
                  </a:lnTo>
                  <a:lnTo>
                    <a:pt x="194" y="134"/>
                  </a:lnTo>
                  <a:lnTo>
                    <a:pt x="198" y="134"/>
                  </a:lnTo>
                  <a:lnTo>
                    <a:pt x="210" y="123"/>
                  </a:lnTo>
                  <a:lnTo>
                    <a:pt x="232" y="139"/>
                  </a:lnTo>
                  <a:lnTo>
                    <a:pt x="243" y="149"/>
                  </a:lnTo>
                  <a:lnTo>
                    <a:pt x="253" y="189"/>
                  </a:lnTo>
                  <a:lnTo>
                    <a:pt x="246" y="196"/>
                  </a:lnTo>
                  <a:lnTo>
                    <a:pt x="265" y="198"/>
                  </a:lnTo>
                  <a:lnTo>
                    <a:pt x="310" y="151"/>
                  </a:lnTo>
                  <a:lnTo>
                    <a:pt x="326" y="115"/>
                  </a:lnTo>
                  <a:lnTo>
                    <a:pt x="347" y="99"/>
                  </a:lnTo>
                  <a:lnTo>
                    <a:pt x="357" y="71"/>
                  </a:lnTo>
                  <a:lnTo>
                    <a:pt x="378" y="42"/>
                  </a:lnTo>
                  <a:lnTo>
                    <a:pt x="404" y="23"/>
                  </a:lnTo>
                  <a:lnTo>
                    <a:pt x="397" y="16"/>
                  </a:lnTo>
                  <a:lnTo>
                    <a:pt x="407" y="0"/>
                  </a:lnTo>
                  <a:lnTo>
                    <a:pt x="407" y="0"/>
                  </a:lnTo>
                  <a:lnTo>
                    <a:pt x="411"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7" name="Freeform 156"/>
            <p:cNvSpPr>
              <a:spLocks/>
            </p:cNvSpPr>
            <p:nvPr/>
          </p:nvSpPr>
          <p:spPr bwMode="auto">
            <a:xfrm>
              <a:off x="956" y="-1143"/>
              <a:ext cx="1256" cy="1653"/>
            </a:xfrm>
            <a:custGeom>
              <a:avLst/>
              <a:gdLst>
                <a:gd name="T0" fmla="*/ 873 w 1256"/>
                <a:gd name="T1" fmla="*/ 118 h 1653"/>
                <a:gd name="T2" fmla="*/ 958 w 1256"/>
                <a:gd name="T3" fmla="*/ 218 h 1653"/>
                <a:gd name="T4" fmla="*/ 1015 w 1256"/>
                <a:gd name="T5" fmla="*/ 253 h 1653"/>
                <a:gd name="T6" fmla="*/ 934 w 1256"/>
                <a:gd name="T7" fmla="*/ 478 h 1653"/>
                <a:gd name="T8" fmla="*/ 1000 w 1256"/>
                <a:gd name="T9" fmla="*/ 579 h 1653"/>
                <a:gd name="T10" fmla="*/ 1048 w 1256"/>
                <a:gd name="T11" fmla="*/ 683 h 1653"/>
                <a:gd name="T12" fmla="*/ 1029 w 1256"/>
                <a:gd name="T13" fmla="*/ 759 h 1653"/>
                <a:gd name="T14" fmla="*/ 989 w 1256"/>
                <a:gd name="T15" fmla="*/ 816 h 1653"/>
                <a:gd name="T16" fmla="*/ 922 w 1256"/>
                <a:gd name="T17" fmla="*/ 780 h 1653"/>
                <a:gd name="T18" fmla="*/ 920 w 1256"/>
                <a:gd name="T19" fmla="*/ 842 h 1653"/>
                <a:gd name="T20" fmla="*/ 932 w 1256"/>
                <a:gd name="T21" fmla="*/ 877 h 1653"/>
                <a:gd name="T22" fmla="*/ 948 w 1256"/>
                <a:gd name="T23" fmla="*/ 913 h 1653"/>
                <a:gd name="T24" fmla="*/ 1007 w 1256"/>
                <a:gd name="T25" fmla="*/ 1005 h 1653"/>
                <a:gd name="T26" fmla="*/ 1043 w 1256"/>
                <a:gd name="T27" fmla="*/ 1000 h 1653"/>
                <a:gd name="T28" fmla="*/ 1128 w 1256"/>
                <a:gd name="T29" fmla="*/ 1021 h 1653"/>
                <a:gd name="T30" fmla="*/ 1178 w 1256"/>
                <a:gd name="T31" fmla="*/ 1092 h 1653"/>
                <a:gd name="T32" fmla="*/ 1204 w 1256"/>
                <a:gd name="T33" fmla="*/ 1149 h 1653"/>
                <a:gd name="T34" fmla="*/ 1253 w 1256"/>
                <a:gd name="T35" fmla="*/ 1232 h 1653"/>
                <a:gd name="T36" fmla="*/ 1201 w 1256"/>
                <a:gd name="T37" fmla="*/ 1293 h 1653"/>
                <a:gd name="T38" fmla="*/ 1130 w 1256"/>
                <a:gd name="T39" fmla="*/ 1234 h 1653"/>
                <a:gd name="T40" fmla="*/ 1097 w 1256"/>
                <a:gd name="T41" fmla="*/ 1322 h 1653"/>
                <a:gd name="T42" fmla="*/ 1043 w 1256"/>
                <a:gd name="T43" fmla="*/ 1360 h 1653"/>
                <a:gd name="T44" fmla="*/ 967 w 1256"/>
                <a:gd name="T45" fmla="*/ 1298 h 1653"/>
                <a:gd name="T46" fmla="*/ 894 w 1256"/>
                <a:gd name="T47" fmla="*/ 1341 h 1653"/>
                <a:gd name="T48" fmla="*/ 816 w 1256"/>
                <a:gd name="T49" fmla="*/ 1352 h 1653"/>
                <a:gd name="T50" fmla="*/ 773 w 1256"/>
                <a:gd name="T51" fmla="*/ 1402 h 1653"/>
                <a:gd name="T52" fmla="*/ 714 w 1256"/>
                <a:gd name="T53" fmla="*/ 1490 h 1653"/>
                <a:gd name="T54" fmla="*/ 705 w 1256"/>
                <a:gd name="T55" fmla="*/ 1532 h 1653"/>
                <a:gd name="T56" fmla="*/ 674 w 1256"/>
                <a:gd name="T57" fmla="*/ 1589 h 1653"/>
                <a:gd name="T58" fmla="*/ 636 w 1256"/>
                <a:gd name="T59" fmla="*/ 1624 h 1653"/>
                <a:gd name="T60" fmla="*/ 535 w 1256"/>
                <a:gd name="T61" fmla="*/ 1653 h 1653"/>
                <a:gd name="T62" fmla="*/ 490 w 1256"/>
                <a:gd name="T63" fmla="*/ 1575 h 1653"/>
                <a:gd name="T64" fmla="*/ 371 w 1256"/>
                <a:gd name="T65" fmla="*/ 1608 h 1653"/>
                <a:gd name="T66" fmla="*/ 272 w 1256"/>
                <a:gd name="T67" fmla="*/ 1558 h 1653"/>
                <a:gd name="T68" fmla="*/ 177 w 1256"/>
                <a:gd name="T69" fmla="*/ 1504 h 1653"/>
                <a:gd name="T70" fmla="*/ 130 w 1256"/>
                <a:gd name="T71" fmla="*/ 1409 h 1653"/>
                <a:gd name="T72" fmla="*/ 149 w 1256"/>
                <a:gd name="T73" fmla="*/ 1305 h 1653"/>
                <a:gd name="T74" fmla="*/ 218 w 1256"/>
                <a:gd name="T75" fmla="*/ 1230 h 1653"/>
                <a:gd name="T76" fmla="*/ 184 w 1256"/>
                <a:gd name="T77" fmla="*/ 1126 h 1653"/>
                <a:gd name="T78" fmla="*/ 62 w 1256"/>
                <a:gd name="T79" fmla="*/ 1081 h 1653"/>
                <a:gd name="T80" fmla="*/ 57 w 1256"/>
                <a:gd name="T81" fmla="*/ 1007 h 1653"/>
                <a:gd name="T82" fmla="*/ 26 w 1256"/>
                <a:gd name="T83" fmla="*/ 920 h 1653"/>
                <a:gd name="T84" fmla="*/ 130 w 1256"/>
                <a:gd name="T85" fmla="*/ 901 h 1653"/>
                <a:gd name="T86" fmla="*/ 215 w 1256"/>
                <a:gd name="T87" fmla="*/ 870 h 1653"/>
                <a:gd name="T88" fmla="*/ 248 w 1256"/>
                <a:gd name="T89" fmla="*/ 776 h 1653"/>
                <a:gd name="T90" fmla="*/ 232 w 1256"/>
                <a:gd name="T91" fmla="*/ 695 h 1653"/>
                <a:gd name="T92" fmla="*/ 338 w 1256"/>
                <a:gd name="T93" fmla="*/ 662 h 1653"/>
                <a:gd name="T94" fmla="*/ 435 w 1256"/>
                <a:gd name="T95" fmla="*/ 620 h 1653"/>
                <a:gd name="T96" fmla="*/ 530 w 1256"/>
                <a:gd name="T97" fmla="*/ 631 h 1653"/>
                <a:gd name="T98" fmla="*/ 636 w 1256"/>
                <a:gd name="T99" fmla="*/ 577 h 1653"/>
                <a:gd name="T100" fmla="*/ 605 w 1256"/>
                <a:gd name="T101" fmla="*/ 421 h 1653"/>
                <a:gd name="T102" fmla="*/ 660 w 1256"/>
                <a:gd name="T103" fmla="*/ 329 h 1653"/>
                <a:gd name="T104" fmla="*/ 717 w 1256"/>
                <a:gd name="T105" fmla="*/ 248 h 1653"/>
                <a:gd name="T106" fmla="*/ 719 w 1256"/>
                <a:gd name="T107" fmla="*/ 154 h 1653"/>
                <a:gd name="T108" fmla="*/ 792 w 1256"/>
                <a:gd name="T109" fmla="*/ 85 h 1653"/>
                <a:gd name="T110" fmla="*/ 823 w 1256"/>
                <a:gd name="T111" fmla="*/ 28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6" h="1653">
                  <a:moveTo>
                    <a:pt x="880" y="0"/>
                  </a:moveTo>
                  <a:lnTo>
                    <a:pt x="894" y="17"/>
                  </a:lnTo>
                  <a:lnTo>
                    <a:pt x="887" y="31"/>
                  </a:lnTo>
                  <a:lnTo>
                    <a:pt x="894" y="50"/>
                  </a:lnTo>
                  <a:lnTo>
                    <a:pt x="892" y="95"/>
                  </a:lnTo>
                  <a:lnTo>
                    <a:pt x="873" y="118"/>
                  </a:lnTo>
                  <a:lnTo>
                    <a:pt x="887" y="142"/>
                  </a:lnTo>
                  <a:lnTo>
                    <a:pt x="882" y="154"/>
                  </a:lnTo>
                  <a:lnTo>
                    <a:pt x="894" y="166"/>
                  </a:lnTo>
                  <a:lnTo>
                    <a:pt x="922" y="175"/>
                  </a:lnTo>
                  <a:lnTo>
                    <a:pt x="944" y="213"/>
                  </a:lnTo>
                  <a:lnTo>
                    <a:pt x="958" y="218"/>
                  </a:lnTo>
                  <a:lnTo>
                    <a:pt x="955" y="227"/>
                  </a:lnTo>
                  <a:lnTo>
                    <a:pt x="963" y="241"/>
                  </a:lnTo>
                  <a:lnTo>
                    <a:pt x="979" y="241"/>
                  </a:lnTo>
                  <a:lnTo>
                    <a:pt x="998" y="255"/>
                  </a:lnTo>
                  <a:lnTo>
                    <a:pt x="1015" y="253"/>
                  </a:lnTo>
                  <a:lnTo>
                    <a:pt x="1015" y="253"/>
                  </a:lnTo>
                  <a:lnTo>
                    <a:pt x="1007" y="270"/>
                  </a:lnTo>
                  <a:lnTo>
                    <a:pt x="1017" y="312"/>
                  </a:lnTo>
                  <a:lnTo>
                    <a:pt x="941" y="395"/>
                  </a:lnTo>
                  <a:lnTo>
                    <a:pt x="953" y="442"/>
                  </a:lnTo>
                  <a:lnTo>
                    <a:pt x="934" y="464"/>
                  </a:lnTo>
                  <a:lnTo>
                    <a:pt x="934" y="478"/>
                  </a:lnTo>
                  <a:lnTo>
                    <a:pt x="953" y="516"/>
                  </a:lnTo>
                  <a:lnTo>
                    <a:pt x="981" y="523"/>
                  </a:lnTo>
                  <a:lnTo>
                    <a:pt x="977" y="549"/>
                  </a:lnTo>
                  <a:lnTo>
                    <a:pt x="996" y="551"/>
                  </a:lnTo>
                  <a:lnTo>
                    <a:pt x="991" y="560"/>
                  </a:lnTo>
                  <a:lnTo>
                    <a:pt x="1000" y="579"/>
                  </a:lnTo>
                  <a:lnTo>
                    <a:pt x="986" y="575"/>
                  </a:lnTo>
                  <a:lnTo>
                    <a:pt x="989" y="589"/>
                  </a:lnTo>
                  <a:lnTo>
                    <a:pt x="1007" y="603"/>
                  </a:lnTo>
                  <a:lnTo>
                    <a:pt x="1003" y="620"/>
                  </a:lnTo>
                  <a:lnTo>
                    <a:pt x="1015" y="667"/>
                  </a:lnTo>
                  <a:lnTo>
                    <a:pt x="1048" y="683"/>
                  </a:lnTo>
                  <a:lnTo>
                    <a:pt x="1060" y="719"/>
                  </a:lnTo>
                  <a:lnTo>
                    <a:pt x="1067" y="719"/>
                  </a:lnTo>
                  <a:lnTo>
                    <a:pt x="1076" y="745"/>
                  </a:lnTo>
                  <a:lnTo>
                    <a:pt x="1055" y="757"/>
                  </a:lnTo>
                  <a:lnTo>
                    <a:pt x="1041" y="752"/>
                  </a:lnTo>
                  <a:lnTo>
                    <a:pt x="1029" y="759"/>
                  </a:lnTo>
                  <a:lnTo>
                    <a:pt x="1015" y="757"/>
                  </a:lnTo>
                  <a:lnTo>
                    <a:pt x="1036" y="778"/>
                  </a:lnTo>
                  <a:lnTo>
                    <a:pt x="1017" y="790"/>
                  </a:lnTo>
                  <a:lnTo>
                    <a:pt x="1012" y="809"/>
                  </a:lnTo>
                  <a:lnTo>
                    <a:pt x="1003" y="816"/>
                  </a:lnTo>
                  <a:lnTo>
                    <a:pt x="989" y="816"/>
                  </a:lnTo>
                  <a:lnTo>
                    <a:pt x="984" y="792"/>
                  </a:lnTo>
                  <a:lnTo>
                    <a:pt x="972" y="785"/>
                  </a:lnTo>
                  <a:lnTo>
                    <a:pt x="974" y="776"/>
                  </a:lnTo>
                  <a:lnTo>
                    <a:pt x="946" y="778"/>
                  </a:lnTo>
                  <a:lnTo>
                    <a:pt x="937" y="769"/>
                  </a:lnTo>
                  <a:lnTo>
                    <a:pt x="922" y="780"/>
                  </a:lnTo>
                  <a:lnTo>
                    <a:pt x="927" y="799"/>
                  </a:lnTo>
                  <a:lnTo>
                    <a:pt x="915" y="802"/>
                  </a:lnTo>
                  <a:lnTo>
                    <a:pt x="908" y="816"/>
                  </a:lnTo>
                  <a:lnTo>
                    <a:pt x="927" y="828"/>
                  </a:lnTo>
                  <a:lnTo>
                    <a:pt x="929" y="844"/>
                  </a:lnTo>
                  <a:lnTo>
                    <a:pt x="920" y="842"/>
                  </a:lnTo>
                  <a:lnTo>
                    <a:pt x="920" y="847"/>
                  </a:lnTo>
                  <a:lnTo>
                    <a:pt x="937" y="851"/>
                  </a:lnTo>
                  <a:lnTo>
                    <a:pt x="925" y="854"/>
                  </a:lnTo>
                  <a:lnTo>
                    <a:pt x="929" y="856"/>
                  </a:lnTo>
                  <a:lnTo>
                    <a:pt x="920" y="865"/>
                  </a:lnTo>
                  <a:lnTo>
                    <a:pt x="932" y="877"/>
                  </a:lnTo>
                  <a:lnTo>
                    <a:pt x="920" y="880"/>
                  </a:lnTo>
                  <a:lnTo>
                    <a:pt x="925" y="884"/>
                  </a:lnTo>
                  <a:lnTo>
                    <a:pt x="946" y="875"/>
                  </a:lnTo>
                  <a:lnTo>
                    <a:pt x="929" y="899"/>
                  </a:lnTo>
                  <a:lnTo>
                    <a:pt x="934" y="908"/>
                  </a:lnTo>
                  <a:lnTo>
                    <a:pt x="948" y="913"/>
                  </a:lnTo>
                  <a:lnTo>
                    <a:pt x="953" y="927"/>
                  </a:lnTo>
                  <a:lnTo>
                    <a:pt x="965" y="929"/>
                  </a:lnTo>
                  <a:lnTo>
                    <a:pt x="960" y="941"/>
                  </a:lnTo>
                  <a:lnTo>
                    <a:pt x="974" y="955"/>
                  </a:lnTo>
                  <a:lnTo>
                    <a:pt x="977" y="988"/>
                  </a:lnTo>
                  <a:lnTo>
                    <a:pt x="1007" y="1005"/>
                  </a:lnTo>
                  <a:lnTo>
                    <a:pt x="1012" y="988"/>
                  </a:lnTo>
                  <a:lnTo>
                    <a:pt x="1017" y="1000"/>
                  </a:lnTo>
                  <a:lnTo>
                    <a:pt x="1026" y="998"/>
                  </a:lnTo>
                  <a:lnTo>
                    <a:pt x="1029" y="1007"/>
                  </a:lnTo>
                  <a:lnTo>
                    <a:pt x="1041" y="1010"/>
                  </a:lnTo>
                  <a:lnTo>
                    <a:pt x="1043" y="1000"/>
                  </a:lnTo>
                  <a:lnTo>
                    <a:pt x="1060" y="998"/>
                  </a:lnTo>
                  <a:lnTo>
                    <a:pt x="1074" y="984"/>
                  </a:lnTo>
                  <a:lnTo>
                    <a:pt x="1102" y="981"/>
                  </a:lnTo>
                  <a:lnTo>
                    <a:pt x="1104" y="1012"/>
                  </a:lnTo>
                  <a:lnTo>
                    <a:pt x="1116" y="1029"/>
                  </a:lnTo>
                  <a:lnTo>
                    <a:pt x="1128" y="1021"/>
                  </a:lnTo>
                  <a:lnTo>
                    <a:pt x="1133" y="1026"/>
                  </a:lnTo>
                  <a:lnTo>
                    <a:pt x="1140" y="1038"/>
                  </a:lnTo>
                  <a:lnTo>
                    <a:pt x="1138" y="1055"/>
                  </a:lnTo>
                  <a:lnTo>
                    <a:pt x="1152" y="1078"/>
                  </a:lnTo>
                  <a:lnTo>
                    <a:pt x="1168" y="1092"/>
                  </a:lnTo>
                  <a:lnTo>
                    <a:pt x="1178" y="1092"/>
                  </a:lnTo>
                  <a:lnTo>
                    <a:pt x="1185" y="1111"/>
                  </a:lnTo>
                  <a:lnTo>
                    <a:pt x="1175" y="1121"/>
                  </a:lnTo>
                  <a:lnTo>
                    <a:pt x="1187" y="1130"/>
                  </a:lnTo>
                  <a:lnTo>
                    <a:pt x="1185" y="1140"/>
                  </a:lnTo>
                  <a:lnTo>
                    <a:pt x="1199" y="1142"/>
                  </a:lnTo>
                  <a:lnTo>
                    <a:pt x="1204" y="1149"/>
                  </a:lnTo>
                  <a:lnTo>
                    <a:pt x="1230" y="1142"/>
                  </a:lnTo>
                  <a:lnTo>
                    <a:pt x="1235" y="1168"/>
                  </a:lnTo>
                  <a:lnTo>
                    <a:pt x="1256" y="1185"/>
                  </a:lnTo>
                  <a:lnTo>
                    <a:pt x="1249" y="1204"/>
                  </a:lnTo>
                  <a:lnTo>
                    <a:pt x="1253" y="1232"/>
                  </a:lnTo>
                  <a:lnTo>
                    <a:pt x="1253" y="1232"/>
                  </a:lnTo>
                  <a:lnTo>
                    <a:pt x="1249" y="1230"/>
                  </a:lnTo>
                  <a:lnTo>
                    <a:pt x="1249" y="1277"/>
                  </a:lnTo>
                  <a:lnTo>
                    <a:pt x="1249" y="1277"/>
                  </a:lnTo>
                  <a:lnTo>
                    <a:pt x="1249" y="1291"/>
                  </a:lnTo>
                  <a:lnTo>
                    <a:pt x="1216" y="1305"/>
                  </a:lnTo>
                  <a:lnTo>
                    <a:pt x="1201" y="1293"/>
                  </a:lnTo>
                  <a:lnTo>
                    <a:pt x="1201" y="1279"/>
                  </a:lnTo>
                  <a:lnTo>
                    <a:pt x="1187" y="1272"/>
                  </a:lnTo>
                  <a:lnTo>
                    <a:pt x="1173" y="1274"/>
                  </a:lnTo>
                  <a:lnTo>
                    <a:pt x="1159" y="1241"/>
                  </a:lnTo>
                  <a:lnTo>
                    <a:pt x="1138" y="1244"/>
                  </a:lnTo>
                  <a:lnTo>
                    <a:pt x="1130" y="1234"/>
                  </a:lnTo>
                  <a:lnTo>
                    <a:pt x="1114" y="1237"/>
                  </a:lnTo>
                  <a:lnTo>
                    <a:pt x="1109" y="1253"/>
                  </a:lnTo>
                  <a:lnTo>
                    <a:pt x="1095" y="1265"/>
                  </a:lnTo>
                  <a:lnTo>
                    <a:pt x="1107" y="1279"/>
                  </a:lnTo>
                  <a:lnTo>
                    <a:pt x="1112" y="1315"/>
                  </a:lnTo>
                  <a:lnTo>
                    <a:pt x="1097" y="1322"/>
                  </a:lnTo>
                  <a:lnTo>
                    <a:pt x="1088" y="1310"/>
                  </a:lnTo>
                  <a:lnTo>
                    <a:pt x="1067" y="1312"/>
                  </a:lnTo>
                  <a:lnTo>
                    <a:pt x="1067" y="1326"/>
                  </a:lnTo>
                  <a:lnTo>
                    <a:pt x="1050" y="1341"/>
                  </a:lnTo>
                  <a:lnTo>
                    <a:pt x="1055" y="1355"/>
                  </a:lnTo>
                  <a:lnTo>
                    <a:pt x="1043" y="1360"/>
                  </a:lnTo>
                  <a:lnTo>
                    <a:pt x="1038" y="1338"/>
                  </a:lnTo>
                  <a:lnTo>
                    <a:pt x="1031" y="1338"/>
                  </a:lnTo>
                  <a:lnTo>
                    <a:pt x="1034" y="1331"/>
                  </a:lnTo>
                  <a:lnTo>
                    <a:pt x="1017" y="1303"/>
                  </a:lnTo>
                  <a:lnTo>
                    <a:pt x="1000" y="1300"/>
                  </a:lnTo>
                  <a:lnTo>
                    <a:pt x="967" y="1298"/>
                  </a:lnTo>
                  <a:lnTo>
                    <a:pt x="955" y="1317"/>
                  </a:lnTo>
                  <a:lnTo>
                    <a:pt x="963" y="1324"/>
                  </a:lnTo>
                  <a:lnTo>
                    <a:pt x="937" y="1355"/>
                  </a:lnTo>
                  <a:lnTo>
                    <a:pt x="927" y="1348"/>
                  </a:lnTo>
                  <a:lnTo>
                    <a:pt x="899" y="1348"/>
                  </a:lnTo>
                  <a:lnTo>
                    <a:pt x="894" y="1341"/>
                  </a:lnTo>
                  <a:lnTo>
                    <a:pt x="885" y="1355"/>
                  </a:lnTo>
                  <a:lnTo>
                    <a:pt x="870" y="1345"/>
                  </a:lnTo>
                  <a:lnTo>
                    <a:pt x="863" y="1350"/>
                  </a:lnTo>
                  <a:lnTo>
                    <a:pt x="856" y="1371"/>
                  </a:lnTo>
                  <a:lnTo>
                    <a:pt x="844" y="1376"/>
                  </a:lnTo>
                  <a:lnTo>
                    <a:pt x="816" y="1352"/>
                  </a:lnTo>
                  <a:lnTo>
                    <a:pt x="797" y="1350"/>
                  </a:lnTo>
                  <a:lnTo>
                    <a:pt x="788" y="1336"/>
                  </a:lnTo>
                  <a:lnTo>
                    <a:pt x="773" y="1348"/>
                  </a:lnTo>
                  <a:lnTo>
                    <a:pt x="773" y="1367"/>
                  </a:lnTo>
                  <a:lnTo>
                    <a:pt x="762" y="1369"/>
                  </a:lnTo>
                  <a:lnTo>
                    <a:pt x="773" y="1402"/>
                  </a:lnTo>
                  <a:lnTo>
                    <a:pt x="766" y="1419"/>
                  </a:lnTo>
                  <a:lnTo>
                    <a:pt x="738" y="1435"/>
                  </a:lnTo>
                  <a:lnTo>
                    <a:pt x="740" y="1454"/>
                  </a:lnTo>
                  <a:lnTo>
                    <a:pt x="731" y="1471"/>
                  </a:lnTo>
                  <a:lnTo>
                    <a:pt x="717" y="1468"/>
                  </a:lnTo>
                  <a:lnTo>
                    <a:pt x="714" y="1490"/>
                  </a:lnTo>
                  <a:lnTo>
                    <a:pt x="700" y="1483"/>
                  </a:lnTo>
                  <a:lnTo>
                    <a:pt x="698" y="1487"/>
                  </a:lnTo>
                  <a:lnTo>
                    <a:pt x="698" y="1497"/>
                  </a:lnTo>
                  <a:lnTo>
                    <a:pt x="710" y="1511"/>
                  </a:lnTo>
                  <a:lnTo>
                    <a:pt x="698" y="1523"/>
                  </a:lnTo>
                  <a:lnTo>
                    <a:pt x="705" y="1532"/>
                  </a:lnTo>
                  <a:lnTo>
                    <a:pt x="698" y="1549"/>
                  </a:lnTo>
                  <a:lnTo>
                    <a:pt x="712" y="1561"/>
                  </a:lnTo>
                  <a:lnTo>
                    <a:pt x="712" y="1579"/>
                  </a:lnTo>
                  <a:lnTo>
                    <a:pt x="702" y="1594"/>
                  </a:lnTo>
                  <a:lnTo>
                    <a:pt x="688" y="1598"/>
                  </a:lnTo>
                  <a:lnTo>
                    <a:pt x="674" y="1589"/>
                  </a:lnTo>
                  <a:lnTo>
                    <a:pt x="655" y="1603"/>
                  </a:lnTo>
                  <a:lnTo>
                    <a:pt x="669" y="1608"/>
                  </a:lnTo>
                  <a:lnTo>
                    <a:pt x="674" y="1617"/>
                  </a:lnTo>
                  <a:lnTo>
                    <a:pt x="669" y="1624"/>
                  </a:lnTo>
                  <a:lnTo>
                    <a:pt x="650" y="1617"/>
                  </a:lnTo>
                  <a:lnTo>
                    <a:pt x="636" y="1624"/>
                  </a:lnTo>
                  <a:lnTo>
                    <a:pt x="551" y="1598"/>
                  </a:lnTo>
                  <a:lnTo>
                    <a:pt x="532" y="1608"/>
                  </a:lnTo>
                  <a:lnTo>
                    <a:pt x="527" y="1622"/>
                  </a:lnTo>
                  <a:lnTo>
                    <a:pt x="537" y="1636"/>
                  </a:lnTo>
                  <a:lnTo>
                    <a:pt x="549" y="1636"/>
                  </a:lnTo>
                  <a:lnTo>
                    <a:pt x="535" y="1653"/>
                  </a:lnTo>
                  <a:lnTo>
                    <a:pt x="527" y="1650"/>
                  </a:lnTo>
                  <a:lnTo>
                    <a:pt x="527" y="1650"/>
                  </a:lnTo>
                  <a:lnTo>
                    <a:pt x="527" y="1636"/>
                  </a:lnTo>
                  <a:lnTo>
                    <a:pt x="504" y="1605"/>
                  </a:lnTo>
                  <a:lnTo>
                    <a:pt x="513" y="1575"/>
                  </a:lnTo>
                  <a:lnTo>
                    <a:pt x="490" y="1575"/>
                  </a:lnTo>
                  <a:lnTo>
                    <a:pt x="480" y="1591"/>
                  </a:lnTo>
                  <a:lnTo>
                    <a:pt x="454" y="1587"/>
                  </a:lnTo>
                  <a:lnTo>
                    <a:pt x="404" y="1608"/>
                  </a:lnTo>
                  <a:lnTo>
                    <a:pt x="390" y="1605"/>
                  </a:lnTo>
                  <a:lnTo>
                    <a:pt x="388" y="1617"/>
                  </a:lnTo>
                  <a:lnTo>
                    <a:pt x="371" y="1608"/>
                  </a:lnTo>
                  <a:lnTo>
                    <a:pt x="355" y="1615"/>
                  </a:lnTo>
                  <a:lnTo>
                    <a:pt x="348" y="1594"/>
                  </a:lnTo>
                  <a:lnTo>
                    <a:pt x="317" y="1598"/>
                  </a:lnTo>
                  <a:lnTo>
                    <a:pt x="298" y="1577"/>
                  </a:lnTo>
                  <a:lnTo>
                    <a:pt x="286" y="1579"/>
                  </a:lnTo>
                  <a:lnTo>
                    <a:pt x="272" y="1558"/>
                  </a:lnTo>
                  <a:lnTo>
                    <a:pt x="260" y="1553"/>
                  </a:lnTo>
                  <a:lnTo>
                    <a:pt x="251" y="1558"/>
                  </a:lnTo>
                  <a:lnTo>
                    <a:pt x="222" y="1539"/>
                  </a:lnTo>
                  <a:lnTo>
                    <a:pt x="196" y="1542"/>
                  </a:lnTo>
                  <a:lnTo>
                    <a:pt x="184" y="1535"/>
                  </a:lnTo>
                  <a:lnTo>
                    <a:pt x="177" y="1504"/>
                  </a:lnTo>
                  <a:lnTo>
                    <a:pt x="161" y="1494"/>
                  </a:lnTo>
                  <a:lnTo>
                    <a:pt x="161" y="1483"/>
                  </a:lnTo>
                  <a:lnTo>
                    <a:pt x="147" y="1468"/>
                  </a:lnTo>
                  <a:lnTo>
                    <a:pt x="144" y="1457"/>
                  </a:lnTo>
                  <a:lnTo>
                    <a:pt x="125" y="1449"/>
                  </a:lnTo>
                  <a:lnTo>
                    <a:pt x="130" y="1409"/>
                  </a:lnTo>
                  <a:lnTo>
                    <a:pt x="156" y="1402"/>
                  </a:lnTo>
                  <a:lnTo>
                    <a:pt x="123" y="1369"/>
                  </a:lnTo>
                  <a:lnTo>
                    <a:pt x="111" y="1334"/>
                  </a:lnTo>
                  <a:lnTo>
                    <a:pt x="123" y="1319"/>
                  </a:lnTo>
                  <a:lnTo>
                    <a:pt x="137" y="1317"/>
                  </a:lnTo>
                  <a:lnTo>
                    <a:pt x="149" y="1305"/>
                  </a:lnTo>
                  <a:lnTo>
                    <a:pt x="156" y="1277"/>
                  </a:lnTo>
                  <a:lnTo>
                    <a:pt x="166" y="1274"/>
                  </a:lnTo>
                  <a:lnTo>
                    <a:pt x="156" y="1253"/>
                  </a:lnTo>
                  <a:lnTo>
                    <a:pt x="163" y="1237"/>
                  </a:lnTo>
                  <a:lnTo>
                    <a:pt x="175" y="1227"/>
                  </a:lnTo>
                  <a:lnTo>
                    <a:pt x="218" y="1230"/>
                  </a:lnTo>
                  <a:lnTo>
                    <a:pt x="213" y="1211"/>
                  </a:lnTo>
                  <a:lnTo>
                    <a:pt x="196" y="1201"/>
                  </a:lnTo>
                  <a:lnTo>
                    <a:pt x="192" y="1170"/>
                  </a:lnTo>
                  <a:lnTo>
                    <a:pt x="182" y="1161"/>
                  </a:lnTo>
                  <a:lnTo>
                    <a:pt x="192" y="1137"/>
                  </a:lnTo>
                  <a:lnTo>
                    <a:pt x="184" y="1126"/>
                  </a:lnTo>
                  <a:lnTo>
                    <a:pt x="149" y="1111"/>
                  </a:lnTo>
                  <a:lnTo>
                    <a:pt x="137" y="1123"/>
                  </a:lnTo>
                  <a:lnTo>
                    <a:pt x="116" y="1118"/>
                  </a:lnTo>
                  <a:lnTo>
                    <a:pt x="85" y="1100"/>
                  </a:lnTo>
                  <a:lnTo>
                    <a:pt x="85" y="1090"/>
                  </a:lnTo>
                  <a:lnTo>
                    <a:pt x="62" y="1081"/>
                  </a:lnTo>
                  <a:lnTo>
                    <a:pt x="62" y="1062"/>
                  </a:lnTo>
                  <a:lnTo>
                    <a:pt x="57" y="1057"/>
                  </a:lnTo>
                  <a:lnTo>
                    <a:pt x="66" y="1043"/>
                  </a:lnTo>
                  <a:lnTo>
                    <a:pt x="54" y="1021"/>
                  </a:lnTo>
                  <a:lnTo>
                    <a:pt x="62" y="1017"/>
                  </a:lnTo>
                  <a:lnTo>
                    <a:pt x="57" y="1007"/>
                  </a:lnTo>
                  <a:lnTo>
                    <a:pt x="24" y="1003"/>
                  </a:lnTo>
                  <a:lnTo>
                    <a:pt x="17" y="967"/>
                  </a:lnTo>
                  <a:lnTo>
                    <a:pt x="9" y="965"/>
                  </a:lnTo>
                  <a:lnTo>
                    <a:pt x="0" y="943"/>
                  </a:lnTo>
                  <a:lnTo>
                    <a:pt x="24" y="929"/>
                  </a:lnTo>
                  <a:lnTo>
                    <a:pt x="26" y="920"/>
                  </a:lnTo>
                  <a:lnTo>
                    <a:pt x="57" y="922"/>
                  </a:lnTo>
                  <a:lnTo>
                    <a:pt x="69" y="906"/>
                  </a:lnTo>
                  <a:lnTo>
                    <a:pt x="106" y="922"/>
                  </a:lnTo>
                  <a:lnTo>
                    <a:pt x="109" y="929"/>
                  </a:lnTo>
                  <a:lnTo>
                    <a:pt x="130" y="922"/>
                  </a:lnTo>
                  <a:lnTo>
                    <a:pt x="130" y="901"/>
                  </a:lnTo>
                  <a:lnTo>
                    <a:pt x="156" y="899"/>
                  </a:lnTo>
                  <a:lnTo>
                    <a:pt x="158" y="884"/>
                  </a:lnTo>
                  <a:lnTo>
                    <a:pt x="182" y="865"/>
                  </a:lnTo>
                  <a:lnTo>
                    <a:pt x="194" y="868"/>
                  </a:lnTo>
                  <a:lnTo>
                    <a:pt x="206" y="861"/>
                  </a:lnTo>
                  <a:lnTo>
                    <a:pt x="215" y="870"/>
                  </a:lnTo>
                  <a:lnTo>
                    <a:pt x="234" y="847"/>
                  </a:lnTo>
                  <a:lnTo>
                    <a:pt x="241" y="847"/>
                  </a:lnTo>
                  <a:lnTo>
                    <a:pt x="246" y="823"/>
                  </a:lnTo>
                  <a:lnTo>
                    <a:pt x="234" y="792"/>
                  </a:lnTo>
                  <a:lnTo>
                    <a:pt x="244" y="790"/>
                  </a:lnTo>
                  <a:lnTo>
                    <a:pt x="248" y="776"/>
                  </a:lnTo>
                  <a:lnTo>
                    <a:pt x="260" y="769"/>
                  </a:lnTo>
                  <a:lnTo>
                    <a:pt x="260" y="754"/>
                  </a:lnTo>
                  <a:lnTo>
                    <a:pt x="272" y="738"/>
                  </a:lnTo>
                  <a:lnTo>
                    <a:pt x="237" y="719"/>
                  </a:lnTo>
                  <a:lnTo>
                    <a:pt x="232" y="695"/>
                  </a:lnTo>
                  <a:lnTo>
                    <a:pt x="232" y="695"/>
                  </a:lnTo>
                  <a:lnTo>
                    <a:pt x="248" y="662"/>
                  </a:lnTo>
                  <a:lnTo>
                    <a:pt x="251" y="688"/>
                  </a:lnTo>
                  <a:lnTo>
                    <a:pt x="260" y="681"/>
                  </a:lnTo>
                  <a:lnTo>
                    <a:pt x="289" y="693"/>
                  </a:lnTo>
                  <a:lnTo>
                    <a:pt x="312" y="664"/>
                  </a:lnTo>
                  <a:lnTo>
                    <a:pt x="338" y="662"/>
                  </a:lnTo>
                  <a:lnTo>
                    <a:pt x="355" y="655"/>
                  </a:lnTo>
                  <a:lnTo>
                    <a:pt x="364" y="662"/>
                  </a:lnTo>
                  <a:lnTo>
                    <a:pt x="397" y="634"/>
                  </a:lnTo>
                  <a:lnTo>
                    <a:pt x="407" y="620"/>
                  </a:lnTo>
                  <a:lnTo>
                    <a:pt x="419" y="615"/>
                  </a:lnTo>
                  <a:lnTo>
                    <a:pt x="435" y="620"/>
                  </a:lnTo>
                  <a:lnTo>
                    <a:pt x="456" y="610"/>
                  </a:lnTo>
                  <a:lnTo>
                    <a:pt x="475" y="622"/>
                  </a:lnTo>
                  <a:lnTo>
                    <a:pt x="475" y="629"/>
                  </a:lnTo>
                  <a:lnTo>
                    <a:pt x="490" y="624"/>
                  </a:lnTo>
                  <a:lnTo>
                    <a:pt x="508" y="636"/>
                  </a:lnTo>
                  <a:lnTo>
                    <a:pt x="530" y="631"/>
                  </a:lnTo>
                  <a:lnTo>
                    <a:pt x="537" y="638"/>
                  </a:lnTo>
                  <a:lnTo>
                    <a:pt x="582" y="605"/>
                  </a:lnTo>
                  <a:lnTo>
                    <a:pt x="608" y="603"/>
                  </a:lnTo>
                  <a:lnTo>
                    <a:pt x="617" y="610"/>
                  </a:lnTo>
                  <a:lnTo>
                    <a:pt x="624" y="579"/>
                  </a:lnTo>
                  <a:lnTo>
                    <a:pt x="636" y="577"/>
                  </a:lnTo>
                  <a:lnTo>
                    <a:pt x="617" y="544"/>
                  </a:lnTo>
                  <a:lnTo>
                    <a:pt x="634" y="516"/>
                  </a:lnTo>
                  <a:lnTo>
                    <a:pt x="631" y="504"/>
                  </a:lnTo>
                  <a:lnTo>
                    <a:pt x="615" y="499"/>
                  </a:lnTo>
                  <a:lnTo>
                    <a:pt x="598" y="471"/>
                  </a:lnTo>
                  <a:lnTo>
                    <a:pt x="605" y="421"/>
                  </a:lnTo>
                  <a:lnTo>
                    <a:pt x="598" y="383"/>
                  </a:lnTo>
                  <a:lnTo>
                    <a:pt x="598" y="383"/>
                  </a:lnTo>
                  <a:lnTo>
                    <a:pt x="605" y="376"/>
                  </a:lnTo>
                  <a:lnTo>
                    <a:pt x="608" y="343"/>
                  </a:lnTo>
                  <a:lnTo>
                    <a:pt x="622" y="329"/>
                  </a:lnTo>
                  <a:lnTo>
                    <a:pt x="660" y="329"/>
                  </a:lnTo>
                  <a:lnTo>
                    <a:pt x="672" y="317"/>
                  </a:lnTo>
                  <a:lnTo>
                    <a:pt x="672" y="303"/>
                  </a:lnTo>
                  <a:lnTo>
                    <a:pt x="683" y="296"/>
                  </a:lnTo>
                  <a:lnTo>
                    <a:pt x="676" y="277"/>
                  </a:lnTo>
                  <a:lnTo>
                    <a:pt x="681" y="258"/>
                  </a:lnTo>
                  <a:lnTo>
                    <a:pt x="717" y="248"/>
                  </a:lnTo>
                  <a:lnTo>
                    <a:pt x="721" y="234"/>
                  </a:lnTo>
                  <a:lnTo>
                    <a:pt x="740" y="225"/>
                  </a:lnTo>
                  <a:lnTo>
                    <a:pt x="738" y="211"/>
                  </a:lnTo>
                  <a:lnTo>
                    <a:pt x="747" y="201"/>
                  </a:lnTo>
                  <a:lnTo>
                    <a:pt x="733" y="170"/>
                  </a:lnTo>
                  <a:lnTo>
                    <a:pt x="719" y="154"/>
                  </a:lnTo>
                  <a:lnTo>
                    <a:pt x="702" y="144"/>
                  </a:lnTo>
                  <a:lnTo>
                    <a:pt x="733" y="116"/>
                  </a:lnTo>
                  <a:lnTo>
                    <a:pt x="747" y="118"/>
                  </a:lnTo>
                  <a:lnTo>
                    <a:pt x="769" y="111"/>
                  </a:lnTo>
                  <a:lnTo>
                    <a:pt x="776" y="92"/>
                  </a:lnTo>
                  <a:lnTo>
                    <a:pt x="792" y="85"/>
                  </a:lnTo>
                  <a:lnTo>
                    <a:pt x="792" y="71"/>
                  </a:lnTo>
                  <a:lnTo>
                    <a:pt x="816" y="62"/>
                  </a:lnTo>
                  <a:lnTo>
                    <a:pt x="821" y="47"/>
                  </a:lnTo>
                  <a:lnTo>
                    <a:pt x="806" y="43"/>
                  </a:lnTo>
                  <a:lnTo>
                    <a:pt x="814" y="31"/>
                  </a:lnTo>
                  <a:lnTo>
                    <a:pt x="823" y="28"/>
                  </a:lnTo>
                  <a:lnTo>
                    <a:pt x="842" y="12"/>
                  </a:lnTo>
                  <a:lnTo>
                    <a:pt x="880" y="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8" name="Freeform 157"/>
            <p:cNvSpPr>
              <a:spLocks/>
            </p:cNvSpPr>
            <p:nvPr/>
          </p:nvSpPr>
          <p:spPr bwMode="auto">
            <a:xfrm>
              <a:off x="4986" y="1905"/>
              <a:ext cx="1738" cy="1380"/>
            </a:xfrm>
            <a:custGeom>
              <a:avLst/>
              <a:gdLst>
                <a:gd name="T0" fmla="*/ 601 w 1738"/>
                <a:gd name="T1" fmla="*/ 56 h 1380"/>
                <a:gd name="T2" fmla="*/ 596 w 1738"/>
                <a:gd name="T3" fmla="*/ 125 h 1380"/>
                <a:gd name="T4" fmla="*/ 470 w 1738"/>
                <a:gd name="T5" fmla="*/ 269 h 1380"/>
                <a:gd name="T6" fmla="*/ 643 w 1738"/>
                <a:gd name="T7" fmla="*/ 399 h 1380"/>
                <a:gd name="T8" fmla="*/ 908 w 1738"/>
                <a:gd name="T9" fmla="*/ 520 h 1380"/>
                <a:gd name="T10" fmla="*/ 941 w 1738"/>
                <a:gd name="T11" fmla="*/ 532 h 1380"/>
                <a:gd name="T12" fmla="*/ 1171 w 1738"/>
                <a:gd name="T13" fmla="*/ 671 h 1380"/>
                <a:gd name="T14" fmla="*/ 1405 w 1738"/>
                <a:gd name="T15" fmla="*/ 806 h 1380"/>
                <a:gd name="T16" fmla="*/ 1497 w 1738"/>
                <a:gd name="T17" fmla="*/ 839 h 1380"/>
                <a:gd name="T18" fmla="*/ 1525 w 1738"/>
                <a:gd name="T19" fmla="*/ 912 h 1380"/>
                <a:gd name="T20" fmla="*/ 1710 w 1738"/>
                <a:gd name="T21" fmla="*/ 1101 h 1380"/>
                <a:gd name="T22" fmla="*/ 1731 w 1738"/>
                <a:gd name="T23" fmla="*/ 1165 h 1380"/>
                <a:gd name="T24" fmla="*/ 1698 w 1738"/>
                <a:gd name="T25" fmla="*/ 1231 h 1380"/>
                <a:gd name="T26" fmla="*/ 1665 w 1738"/>
                <a:gd name="T27" fmla="*/ 1376 h 1380"/>
                <a:gd name="T28" fmla="*/ 1509 w 1738"/>
                <a:gd name="T29" fmla="*/ 1291 h 1380"/>
                <a:gd name="T30" fmla="*/ 1473 w 1738"/>
                <a:gd name="T31" fmla="*/ 1213 h 1380"/>
                <a:gd name="T32" fmla="*/ 1450 w 1738"/>
                <a:gd name="T33" fmla="*/ 1106 h 1380"/>
                <a:gd name="T34" fmla="*/ 1249 w 1738"/>
                <a:gd name="T35" fmla="*/ 1061 h 1380"/>
                <a:gd name="T36" fmla="*/ 1100 w 1738"/>
                <a:gd name="T37" fmla="*/ 988 h 1380"/>
                <a:gd name="T38" fmla="*/ 1111 w 1738"/>
                <a:gd name="T39" fmla="*/ 943 h 1380"/>
                <a:gd name="T40" fmla="*/ 1022 w 1738"/>
                <a:gd name="T41" fmla="*/ 924 h 1380"/>
                <a:gd name="T42" fmla="*/ 934 w 1738"/>
                <a:gd name="T43" fmla="*/ 1004 h 1380"/>
                <a:gd name="T44" fmla="*/ 889 w 1738"/>
                <a:gd name="T45" fmla="*/ 948 h 1380"/>
                <a:gd name="T46" fmla="*/ 863 w 1738"/>
                <a:gd name="T47" fmla="*/ 915 h 1380"/>
                <a:gd name="T48" fmla="*/ 868 w 1738"/>
                <a:gd name="T49" fmla="*/ 865 h 1380"/>
                <a:gd name="T50" fmla="*/ 865 w 1738"/>
                <a:gd name="T51" fmla="*/ 794 h 1380"/>
                <a:gd name="T52" fmla="*/ 820 w 1738"/>
                <a:gd name="T53" fmla="*/ 763 h 1380"/>
                <a:gd name="T54" fmla="*/ 787 w 1738"/>
                <a:gd name="T55" fmla="*/ 768 h 1380"/>
                <a:gd name="T56" fmla="*/ 726 w 1738"/>
                <a:gd name="T57" fmla="*/ 804 h 1380"/>
                <a:gd name="T58" fmla="*/ 615 w 1738"/>
                <a:gd name="T59" fmla="*/ 664 h 1380"/>
                <a:gd name="T60" fmla="*/ 506 w 1738"/>
                <a:gd name="T61" fmla="*/ 640 h 1380"/>
                <a:gd name="T62" fmla="*/ 530 w 1738"/>
                <a:gd name="T63" fmla="*/ 598 h 1380"/>
                <a:gd name="T64" fmla="*/ 506 w 1738"/>
                <a:gd name="T65" fmla="*/ 555 h 1380"/>
                <a:gd name="T66" fmla="*/ 454 w 1738"/>
                <a:gd name="T67" fmla="*/ 525 h 1380"/>
                <a:gd name="T68" fmla="*/ 418 w 1738"/>
                <a:gd name="T69" fmla="*/ 541 h 1380"/>
                <a:gd name="T70" fmla="*/ 366 w 1738"/>
                <a:gd name="T71" fmla="*/ 558 h 1380"/>
                <a:gd name="T72" fmla="*/ 295 w 1738"/>
                <a:gd name="T73" fmla="*/ 577 h 1380"/>
                <a:gd name="T74" fmla="*/ 227 w 1738"/>
                <a:gd name="T75" fmla="*/ 543 h 1380"/>
                <a:gd name="T76" fmla="*/ 154 w 1738"/>
                <a:gd name="T77" fmla="*/ 539 h 1380"/>
                <a:gd name="T78" fmla="*/ 158 w 1738"/>
                <a:gd name="T79" fmla="*/ 484 h 1380"/>
                <a:gd name="T80" fmla="*/ 139 w 1738"/>
                <a:gd name="T81" fmla="*/ 442 h 1380"/>
                <a:gd name="T82" fmla="*/ 66 w 1738"/>
                <a:gd name="T83" fmla="*/ 399 h 1380"/>
                <a:gd name="T84" fmla="*/ 73 w 1738"/>
                <a:gd name="T85" fmla="*/ 350 h 1380"/>
                <a:gd name="T86" fmla="*/ 35 w 1738"/>
                <a:gd name="T87" fmla="*/ 300 h 1380"/>
                <a:gd name="T88" fmla="*/ 9 w 1738"/>
                <a:gd name="T89" fmla="*/ 220 h 1380"/>
                <a:gd name="T90" fmla="*/ 54 w 1738"/>
                <a:gd name="T91" fmla="*/ 189 h 1380"/>
                <a:gd name="T92" fmla="*/ 90 w 1738"/>
                <a:gd name="T93" fmla="*/ 165 h 1380"/>
                <a:gd name="T94" fmla="*/ 87 w 1738"/>
                <a:gd name="T95" fmla="*/ 127 h 1380"/>
                <a:gd name="T96" fmla="*/ 102 w 1738"/>
                <a:gd name="T97" fmla="*/ 45 h 1380"/>
                <a:gd name="T98" fmla="*/ 208 w 1738"/>
                <a:gd name="T99" fmla="*/ 30 h 1380"/>
                <a:gd name="T100" fmla="*/ 404 w 1738"/>
                <a:gd name="T101" fmla="*/ 21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38" h="1380">
                  <a:moveTo>
                    <a:pt x="525" y="0"/>
                  </a:moveTo>
                  <a:lnTo>
                    <a:pt x="560" y="7"/>
                  </a:lnTo>
                  <a:lnTo>
                    <a:pt x="608" y="42"/>
                  </a:lnTo>
                  <a:lnTo>
                    <a:pt x="601" y="56"/>
                  </a:lnTo>
                  <a:lnTo>
                    <a:pt x="612" y="78"/>
                  </a:lnTo>
                  <a:lnTo>
                    <a:pt x="612" y="94"/>
                  </a:lnTo>
                  <a:lnTo>
                    <a:pt x="608" y="113"/>
                  </a:lnTo>
                  <a:lnTo>
                    <a:pt x="596" y="125"/>
                  </a:lnTo>
                  <a:lnTo>
                    <a:pt x="551" y="156"/>
                  </a:lnTo>
                  <a:lnTo>
                    <a:pt x="549" y="165"/>
                  </a:lnTo>
                  <a:lnTo>
                    <a:pt x="468" y="215"/>
                  </a:lnTo>
                  <a:lnTo>
                    <a:pt x="470" y="269"/>
                  </a:lnTo>
                  <a:lnTo>
                    <a:pt x="494" y="314"/>
                  </a:lnTo>
                  <a:lnTo>
                    <a:pt x="527" y="338"/>
                  </a:lnTo>
                  <a:lnTo>
                    <a:pt x="615" y="378"/>
                  </a:lnTo>
                  <a:lnTo>
                    <a:pt x="643" y="399"/>
                  </a:lnTo>
                  <a:lnTo>
                    <a:pt x="719" y="430"/>
                  </a:lnTo>
                  <a:lnTo>
                    <a:pt x="799" y="477"/>
                  </a:lnTo>
                  <a:lnTo>
                    <a:pt x="894" y="508"/>
                  </a:lnTo>
                  <a:lnTo>
                    <a:pt x="908" y="520"/>
                  </a:lnTo>
                  <a:lnTo>
                    <a:pt x="927" y="522"/>
                  </a:lnTo>
                  <a:lnTo>
                    <a:pt x="929" y="529"/>
                  </a:lnTo>
                  <a:lnTo>
                    <a:pt x="939" y="525"/>
                  </a:lnTo>
                  <a:lnTo>
                    <a:pt x="941" y="532"/>
                  </a:lnTo>
                  <a:lnTo>
                    <a:pt x="981" y="548"/>
                  </a:lnTo>
                  <a:lnTo>
                    <a:pt x="1045" y="569"/>
                  </a:lnTo>
                  <a:lnTo>
                    <a:pt x="1137" y="629"/>
                  </a:lnTo>
                  <a:lnTo>
                    <a:pt x="1171" y="671"/>
                  </a:lnTo>
                  <a:lnTo>
                    <a:pt x="1189" y="681"/>
                  </a:lnTo>
                  <a:lnTo>
                    <a:pt x="1234" y="721"/>
                  </a:lnTo>
                  <a:lnTo>
                    <a:pt x="1346" y="766"/>
                  </a:lnTo>
                  <a:lnTo>
                    <a:pt x="1405" y="806"/>
                  </a:lnTo>
                  <a:lnTo>
                    <a:pt x="1457" y="813"/>
                  </a:lnTo>
                  <a:lnTo>
                    <a:pt x="1468" y="830"/>
                  </a:lnTo>
                  <a:lnTo>
                    <a:pt x="1464" y="837"/>
                  </a:lnTo>
                  <a:lnTo>
                    <a:pt x="1497" y="839"/>
                  </a:lnTo>
                  <a:lnTo>
                    <a:pt x="1495" y="848"/>
                  </a:lnTo>
                  <a:lnTo>
                    <a:pt x="1509" y="867"/>
                  </a:lnTo>
                  <a:lnTo>
                    <a:pt x="1504" y="886"/>
                  </a:lnTo>
                  <a:lnTo>
                    <a:pt x="1525" y="912"/>
                  </a:lnTo>
                  <a:lnTo>
                    <a:pt x="1547" y="934"/>
                  </a:lnTo>
                  <a:lnTo>
                    <a:pt x="1603" y="964"/>
                  </a:lnTo>
                  <a:lnTo>
                    <a:pt x="1691" y="1059"/>
                  </a:lnTo>
                  <a:lnTo>
                    <a:pt x="1710" y="1101"/>
                  </a:lnTo>
                  <a:lnTo>
                    <a:pt x="1707" y="1118"/>
                  </a:lnTo>
                  <a:lnTo>
                    <a:pt x="1724" y="1153"/>
                  </a:lnTo>
                  <a:lnTo>
                    <a:pt x="1736" y="1161"/>
                  </a:lnTo>
                  <a:lnTo>
                    <a:pt x="1731" y="1165"/>
                  </a:lnTo>
                  <a:lnTo>
                    <a:pt x="1738" y="1182"/>
                  </a:lnTo>
                  <a:lnTo>
                    <a:pt x="1722" y="1196"/>
                  </a:lnTo>
                  <a:lnTo>
                    <a:pt x="1717" y="1220"/>
                  </a:lnTo>
                  <a:lnTo>
                    <a:pt x="1698" y="1231"/>
                  </a:lnTo>
                  <a:lnTo>
                    <a:pt x="1684" y="1262"/>
                  </a:lnTo>
                  <a:lnTo>
                    <a:pt x="1677" y="1305"/>
                  </a:lnTo>
                  <a:lnTo>
                    <a:pt x="1677" y="1361"/>
                  </a:lnTo>
                  <a:lnTo>
                    <a:pt x="1665" y="1376"/>
                  </a:lnTo>
                  <a:lnTo>
                    <a:pt x="1653" y="1380"/>
                  </a:lnTo>
                  <a:lnTo>
                    <a:pt x="1617" y="1352"/>
                  </a:lnTo>
                  <a:lnTo>
                    <a:pt x="1570" y="1340"/>
                  </a:lnTo>
                  <a:lnTo>
                    <a:pt x="1509" y="1291"/>
                  </a:lnTo>
                  <a:lnTo>
                    <a:pt x="1483" y="1248"/>
                  </a:lnTo>
                  <a:lnTo>
                    <a:pt x="1495" y="1243"/>
                  </a:lnTo>
                  <a:lnTo>
                    <a:pt x="1492" y="1224"/>
                  </a:lnTo>
                  <a:lnTo>
                    <a:pt x="1473" y="1213"/>
                  </a:lnTo>
                  <a:lnTo>
                    <a:pt x="1487" y="1203"/>
                  </a:lnTo>
                  <a:lnTo>
                    <a:pt x="1492" y="1179"/>
                  </a:lnTo>
                  <a:lnTo>
                    <a:pt x="1447" y="1125"/>
                  </a:lnTo>
                  <a:lnTo>
                    <a:pt x="1450" y="1106"/>
                  </a:lnTo>
                  <a:lnTo>
                    <a:pt x="1440" y="1085"/>
                  </a:lnTo>
                  <a:lnTo>
                    <a:pt x="1416" y="1066"/>
                  </a:lnTo>
                  <a:lnTo>
                    <a:pt x="1331" y="1054"/>
                  </a:lnTo>
                  <a:lnTo>
                    <a:pt x="1249" y="1061"/>
                  </a:lnTo>
                  <a:lnTo>
                    <a:pt x="1218" y="1038"/>
                  </a:lnTo>
                  <a:lnTo>
                    <a:pt x="1194" y="1035"/>
                  </a:lnTo>
                  <a:lnTo>
                    <a:pt x="1111" y="988"/>
                  </a:lnTo>
                  <a:lnTo>
                    <a:pt x="1100" y="988"/>
                  </a:lnTo>
                  <a:lnTo>
                    <a:pt x="1104" y="981"/>
                  </a:lnTo>
                  <a:lnTo>
                    <a:pt x="1121" y="971"/>
                  </a:lnTo>
                  <a:lnTo>
                    <a:pt x="1123" y="957"/>
                  </a:lnTo>
                  <a:lnTo>
                    <a:pt x="1111" y="943"/>
                  </a:lnTo>
                  <a:lnTo>
                    <a:pt x="1090" y="943"/>
                  </a:lnTo>
                  <a:lnTo>
                    <a:pt x="1083" y="929"/>
                  </a:lnTo>
                  <a:lnTo>
                    <a:pt x="1057" y="917"/>
                  </a:lnTo>
                  <a:lnTo>
                    <a:pt x="1022" y="924"/>
                  </a:lnTo>
                  <a:lnTo>
                    <a:pt x="988" y="941"/>
                  </a:lnTo>
                  <a:lnTo>
                    <a:pt x="953" y="971"/>
                  </a:lnTo>
                  <a:lnTo>
                    <a:pt x="934" y="1004"/>
                  </a:lnTo>
                  <a:lnTo>
                    <a:pt x="934" y="1004"/>
                  </a:lnTo>
                  <a:lnTo>
                    <a:pt x="927" y="988"/>
                  </a:lnTo>
                  <a:lnTo>
                    <a:pt x="910" y="974"/>
                  </a:lnTo>
                  <a:lnTo>
                    <a:pt x="906" y="957"/>
                  </a:lnTo>
                  <a:lnTo>
                    <a:pt x="889" y="948"/>
                  </a:lnTo>
                  <a:lnTo>
                    <a:pt x="873" y="952"/>
                  </a:lnTo>
                  <a:lnTo>
                    <a:pt x="865" y="943"/>
                  </a:lnTo>
                  <a:lnTo>
                    <a:pt x="875" y="924"/>
                  </a:lnTo>
                  <a:lnTo>
                    <a:pt x="863" y="915"/>
                  </a:lnTo>
                  <a:lnTo>
                    <a:pt x="868" y="908"/>
                  </a:lnTo>
                  <a:lnTo>
                    <a:pt x="858" y="898"/>
                  </a:lnTo>
                  <a:lnTo>
                    <a:pt x="863" y="870"/>
                  </a:lnTo>
                  <a:lnTo>
                    <a:pt x="868" y="865"/>
                  </a:lnTo>
                  <a:lnTo>
                    <a:pt x="861" y="846"/>
                  </a:lnTo>
                  <a:lnTo>
                    <a:pt x="868" y="813"/>
                  </a:lnTo>
                  <a:lnTo>
                    <a:pt x="856" y="799"/>
                  </a:lnTo>
                  <a:lnTo>
                    <a:pt x="865" y="794"/>
                  </a:lnTo>
                  <a:lnTo>
                    <a:pt x="839" y="773"/>
                  </a:lnTo>
                  <a:lnTo>
                    <a:pt x="835" y="780"/>
                  </a:lnTo>
                  <a:lnTo>
                    <a:pt x="823" y="773"/>
                  </a:lnTo>
                  <a:lnTo>
                    <a:pt x="820" y="763"/>
                  </a:lnTo>
                  <a:lnTo>
                    <a:pt x="811" y="770"/>
                  </a:lnTo>
                  <a:lnTo>
                    <a:pt x="794" y="763"/>
                  </a:lnTo>
                  <a:lnTo>
                    <a:pt x="794" y="780"/>
                  </a:lnTo>
                  <a:lnTo>
                    <a:pt x="787" y="768"/>
                  </a:lnTo>
                  <a:lnTo>
                    <a:pt x="778" y="770"/>
                  </a:lnTo>
                  <a:lnTo>
                    <a:pt x="778" y="787"/>
                  </a:lnTo>
                  <a:lnTo>
                    <a:pt x="759" y="763"/>
                  </a:lnTo>
                  <a:lnTo>
                    <a:pt x="726" y="804"/>
                  </a:lnTo>
                  <a:lnTo>
                    <a:pt x="712" y="799"/>
                  </a:lnTo>
                  <a:lnTo>
                    <a:pt x="705" y="782"/>
                  </a:lnTo>
                  <a:lnTo>
                    <a:pt x="641" y="725"/>
                  </a:lnTo>
                  <a:lnTo>
                    <a:pt x="615" y="664"/>
                  </a:lnTo>
                  <a:lnTo>
                    <a:pt x="596" y="657"/>
                  </a:lnTo>
                  <a:lnTo>
                    <a:pt x="575" y="676"/>
                  </a:lnTo>
                  <a:lnTo>
                    <a:pt x="560" y="662"/>
                  </a:lnTo>
                  <a:lnTo>
                    <a:pt x="506" y="640"/>
                  </a:lnTo>
                  <a:lnTo>
                    <a:pt x="501" y="629"/>
                  </a:lnTo>
                  <a:lnTo>
                    <a:pt x="515" y="631"/>
                  </a:lnTo>
                  <a:lnTo>
                    <a:pt x="532" y="612"/>
                  </a:lnTo>
                  <a:lnTo>
                    <a:pt x="530" y="598"/>
                  </a:lnTo>
                  <a:lnTo>
                    <a:pt x="537" y="588"/>
                  </a:lnTo>
                  <a:lnTo>
                    <a:pt x="518" y="574"/>
                  </a:lnTo>
                  <a:lnTo>
                    <a:pt x="513" y="577"/>
                  </a:lnTo>
                  <a:lnTo>
                    <a:pt x="506" y="555"/>
                  </a:lnTo>
                  <a:lnTo>
                    <a:pt x="494" y="553"/>
                  </a:lnTo>
                  <a:lnTo>
                    <a:pt x="492" y="543"/>
                  </a:lnTo>
                  <a:lnTo>
                    <a:pt x="475" y="539"/>
                  </a:lnTo>
                  <a:lnTo>
                    <a:pt x="454" y="525"/>
                  </a:lnTo>
                  <a:lnTo>
                    <a:pt x="440" y="532"/>
                  </a:lnTo>
                  <a:lnTo>
                    <a:pt x="433" y="529"/>
                  </a:lnTo>
                  <a:lnTo>
                    <a:pt x="435" y="536"/>
                  </a:lnTo>
                  <a:lnTo>
                    <a:pt x="418" y="541"/>
                  </a:lnTo>
                  <a:lnTo>
                    <a:pt x="421" y="551"/>
                  </a:lnTo>
                  <a:lnTo>
                    <a:pt x="404" y="558"/>
                  </a:lnTo>
                  <a:lnTo>
                    <a:pt x="390" y="548"/>
                  </a:lnTo>
                  <a:lnTo>
                    <a:pt x="366" y="558"/>
                  </a:lnTo>
                  <a:lnTo>
                    <a:pt x="324" y="551"/>
                  </a:lnTo>
                  <a:lnTo>
                    <a:pt x="305" y="553"/>
                  </a:lnTo>
                  <a:lnTo>
                    <a:pt x="291" y="565"/>
                  </a:lnTo>
                  <a:lnTo>
                    <a:pt x="295" y="577"/>
                  </a:lnTo>
                  <a:lnTo>
                    <a:pt x="295" y="577"/>
                  </a:lnTo>
                  <a:lnTo>
                    <a:pt x="260" y="560"/>
                  </a:lnTo>
                  <a:lnTo>
                    <a:pt x="246" y="560"/>
                  </a:lnTo>
                  <a:lnTo>
                    <a:pt x="227" y="543"/>
                  </a:lnTo>
                  <a:lnTo>
                    <a:pt x="210" y="555"/>
                  </a:lnTo>
                  <a:lnTo>
                    <a:pt x="184" y="543"/>
                  </a:lnTo>
                  <a:lnTo>
                    <a:pt x="173" y="553"/>
                  </a:lnTo>
                  <a:lnTo>
                    <a:pt x="154" y="539"/>
                  </a:lnTo>
                  <a:lnTo>
                    <a:pt x="146" y="522"/>
                  </a:lnTo>
                  <a:lnTo>
                    <a:pt x="132" y="515"/>
                  </a:lnTo>
                  <a:lnTo>
                    <a:pt x="139" y="496"/>
                  </a:lnTo>
                  <a:lnTo>
                    <a:pt x="158" y="484"/>
                  </a:lnTo>
                  <a:lnTo>
                    <a:pt x="151" y="461"/>
                  </a:lnTo>
                  <a:lnTo>
                    <a:pt x="165" y="451"/>
                  </a:lnTo>
                  <a:lnTo>
                    <a:pt x="154" y="439"/>
                  </a:lnTo>
                  <a:lnTo>
                    <a:pt x="139" y="442"/>
                  </a:lnTo>
                  <a:lnTo>
                    <a:pt x="130" y="428"/>
                  </a:lnTo>
                  <a:lnTo>
                    <a:pt x="97" y="428"/>
                  </a:lnTo>
                  <a:lnTo>
                    <a:pt x="94" y="409"/>
                  </a:lnTo>
                  <a:lnTo>
                    <a:pt x="66" y="399"/>
                  </a:lnTo>
                  <a:lnTo>
                    <a:pt x="61" y="373"/>
                  </a:lnTo>
                  <a:lnTo>
                    <a:pt x="68" y="361"/>
                  </a:lnTo>
                  <a:lnTo>
                    <a:pt x="78" y="361"/>
                  </a:lnTo>
                  <a:lnTo>
                    <a:pt x="73" y="350"/>
                  </a:lnTo>
                  <a:lnTo>
                    <a:pt x="83" y="342"/>
                  </a:lnTo>
                  <a:lnTo>
                    <a:pt x="80" y="335"/>
                  </a:lnTo>
                  <a:lnTo>
                    <a:pt x="52" y="326"/>
                  </a:lnTo>
                  <a:lnTo>
                    <a:pt x="35" y="300"/>
                  </a:lnTo>
                  <a:lnTo>
                    <a:pt x="35" y="300"/>
                  </a:lnTo>
                  <a:lnTo>
                    <a:pt x="16" y="279"/>
                  </a:lnTo>
                  <a:lnTo>
                    <a:pt x="2" y="272"/>
                  </a:lnTo>
                  <a:lnTo>
                    <a:pt x="9" y="220"/>
                  </a:lnTo>
                  <a:lnTo>
                    <a:pt x="0" y="212"/>
                  </a:lnTo>
                  <a:lnTo>
                    <a:pt x="12" y="196"/>
                  </a:lnTo>
                  <a:lnTo>
                    <a:pt x="42" y="210"/>
                  </a:lnTo>
                  <a:lnTo>
                    <a:pt x="54" y="189"/>
                  </a:lnTo>
                  <a:lnTo>
                    <a:pt x="76" y="179"/>
                  </a:lnTo>
                  <a:lnTo>
                    <a:pt x="76" y="172"/>
                  </a:lnTo>
                  <a:lnTo>
                    <a:pt x="83" y="179"/>
                  </a:lnTo>
                  <a:lnTo>
                    <a:pt x="90" y="165"/>
                  </a:lnTo>
                  <a:lnTo>
                    <a:pt x="109" y="156"/>
                  </a:lnTo>
                  <a:lnTo>
                    <a:pt x="90" y="149"/>
                  </a:lnTo>
                  <a:lnTo>
                    <a:pt x="80" y="134"/>
                  </a:lnTo>
                  <a:lnTo>
                    <a:pt x="87" y="127"/>
                  </a:lnTo>
                  <a:lnTo>
                    <a:pt x="78" y="118"/>
                  </a:lnTo>
                  <a:lnTo>
                    <a:pt x="87" y="101"/>
                  </a:lnTo>
                  <a:lnTo>
                    <a:pt x="80" y="73"/>
                  </a:lnTo>
                  <a:lnTo>
                    <a:pt x="102" y="45"/>
                  </a:lnTo>
                  <a:lnTo>
                    <a:pt x="99" y="14"/>
                  </a:lnTo>
                  <a:lnTo>
                    <a:pt x="99" y="14"/>
                  </a:lnTo>
                  <a:lnTo>
                    <a:pt x="196" y="21"/>
                  </a:lnTo>
                  <a:lnTo>
                    <a:pt x="208" y="30"/>
                  </a:lnTo>
                  <a:lnTo>
                    <a:pt x="239" y="30"/>
                  </a:lnTo>
                  <a:lnTo>
                    <a:pt x="333" y="14"/>
                  </a:lnTo>
                  <a:lnTo>
                    <a:pt x="364" y="23"/>
                  </a:lnTo>
                  <a:lnTo>
                    <a:pt x="404" y="21"/>
                  </a:lnTo>
                  <a:lnTo>
                    <a:pt x="525" y="0"/>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9" name="Freeform 158"/>
            <p:cNvSpPr>
              <a:spLocks noEditPoints="1"/>
            </p:cNvSpPr>
            <p:nvPr/>
          </p:nvSpPr>
          <p:spPr bwMode="auto">
            <a:xfrm>
              <a:off x="1689" y="2344"/>
              <a:ext cx="821" cy="1516"/>
            </a:xfrm>
            <a:custGeom>
              <a:avLst/>
              <a:gdLst>
                <a:gd name="T0" fmla="*/ 149 w 821"/>
                <a:gd name="T1" fmla="*/ 1452 h 1516"/>
                <a:gd name="T2" fmla="*/ 83 w 821"/>
                <a:gd name="T3" fmla="*/ 1320 h 1516"/>
                <a:gd name="T4" fmla="*/ 40 w 821"/>
                <a:gd name="T5" fmla="*/ 1341 h 1516"/>
                <a:gd name="T6" fmla="*/ 755 w 821"/>
                <a:gd name="T7" fmla="*/ 244 h 1516"/>
                <a:gd name="T8" fmla="*/ 38 w 821"/>
                <a:gd name="T9" fmla="*/ 192 h 1516"/>
                <a:gd name="T10" fmla="*/ 104 w 821"/>
                <a:gd name="T11" fmla="*/ 114 h 1516"/>
                <a:gd name="T12" fmla="*/ 55 w 821"/>
                <a:gd name="T13" fmla="*/ 154 h 1516"/>
                <a:gd name="T14" fmla="*/ 40 w 821"/>
                <a:gd name="T15" fmla="*/ 156 h 1516"/>
                <a:gd name="T16" fmla="*/ 69 w 821"/>
                <a:gd name="T17" fmla="*/ 104 h 1516"/>
                <a:gd name="T18" fmla="*/ 653 w 821"/>
                <a:gd name="T19" fmla="*/ 52 h 1516"/>
                <a:gd name="T20" fmla="*/ 594 w 821"/>
                <a:gd name="T21" fmla="*/ 17 h 1516"/>
                <a:gd name="T22" fmla="*/ 546 w 821"/>
                <a:gd name="T23" fmla="*/ 43 h 1516"/>
                <a:gd name="T24" fmla="*/ 601 w 821"/>
                <a:gd name="T25" fmla="*/ 57 h 1516"/>
                <a:gd name="T26" fmla="*/ 636 w 821"/>
                <a:gd name="T27" fmla="*/ 86 h 1516"/>
                <a:gd name="T28" fmla="*/ 672 w 821"/>
                <a:gd name="T29" fmla="*/ 71 h 1516"/>
                <a:gd name="T30" fmla="*/ 695 w 821"/>
                <a:gd name="T31" fmla="*/ 97 h 1516"/>
                <a:gd name="T32" fmla="*/ 681 w 821"/>
                <a:gd name="T33" fmla="*/ 133 h 1516"/>
                <a:gd name="T34" fmla="*/ 691 w 821"/>
                <a:gd name="T35" fmla="*/ 147 h 1516"/>
                <a:gd name="T36" fmla="*/ 707 w 821"/>
                <a:gd name="T37" fmla="*/ 156 h 1516"/>
                <a:gd name="T38" fmla="*/ 707 w 821"/>
                <a:gd name="T39" fmla="*/ 192 h 1516"/>
                <a:gd name="T40" fmla="*/ 672 w 821"/>
                <a:gd name="T41" fmla="*/ 223 h 1516"/>
                <a:gd name="T42" fmla="*/ 719 w 821"/>
                <a:gd name="T43" fmla="*/ 220 h 1516"/>
                <a:gd name="T44" fmla="*/ 750 w 821"/>
                <a:gd name="T45" fmla="*/ 260 h 1516"/>
                <a:gd name="T46" fmla="*/ 755 w 821"/>
                <a:gd name="T47" fmla="*/ 294 h 1516"/>
                <a:gd name="T48" fmla="*/ 785 w 821"/>
                <a:gd name="T49" fmla="*/ 381 h 1516"/>
                <a:gd name="T50" fmla="*/ 821 w 821"/>
                <a:gd name="T51" fmla="*/ 473 h 1516"/>
                <a:gd name="T52" fmla="*/ 736 w 821"/>
                <a:gd name="T53" fmla="*/ 714 h 1516"/>
                <a:gd name="T54" fmla="*/ 755 w 821"/>
                <a:gd name="T55" fmla="*/ 842 h 1516"/>
                <a:gd name="T56" fmla="*/ 743 w 821"/>
                <a:gd name="T57" fmla="*/ 944 h 1516"/>
                <a:gd name="T58" fmla="*/ 733 w 821"/>
                <a:gd name="T59" fmla="*/ 1145 h 1516"/>
                <a:gd name="T60" fmla="*/ 700 w 821"/>
                <a:gd name="T61" fmla="*/ 1268 h 1516"/>
                <a:gd name="T62" fmla="*/ 672 w 821"/>
                <a:gd name="T63" fmla="*/ 1362 h 1516"/>
                <a:gd name="T64" fmla="*/ 632 w 821"/>
                <a:gd name="T65" fmla="*/ 1358 h 1516"/>
                <a:gd name="T66" fmla="*/ 471 w 821"/>
                <a:gd name="T67" fmla="*/ 1301 h 1516"/>
                <a:gd name="T68" fmla="*/ 428 w 821"/>
                <a:gd name="T69" fmla="*/ 1443 h 1516"/>
                <a:gd name="T70" fmla="*/ 329 w 821"/>
                <a:gd name="T71" fmla="*/ 1497 h 1516"/>
                <a:gd name="T72" fmla="*/ 256 w 821"/>
                <a:gd name="T73" fmla="*/ 1488 h 1516"/>
                <a:gd name="T74" fmla="*/ 248 w 821"/>
                <a:gd name="T75" fmla="*/ 1497 h 1516"/>
                <a:gd name="T76" fmla="*/ 192 w 821"/>
                <a:gd name="T77" fmla="*/ 1395 h 1516"/>
                <a:gd name="T78" fmla="*/ 144 w 821"/>
                <a:gd name="T79" fmla="*/ 1365 h 1516"/>
                <a:gd name="T80" fmla="*/ 144 w 821"/>
                <a:gd name="T81" fmla="*/ 1251 h 1516"/>
                <a:gd name="T82" fmla="*/ 133 w 821"/>
                <a:gd name="T83" fmla="*/ 1171 h 1516"/>
                <a:gd name="T84" fmla="*/ 161 w 821"/>
                <a:gd name="T85" fmla="*/ 1057 h 1516"/>
                <a:gd name="T86" fmla="*/ 149 w 821"/>
                <a:gd name="T87" fmla="*/ 960 h 1516"/>
                <a:gd name="T88" fmla="*/ 199 w 821"/>
                <a:gd name="T89" fmla="*/ 934 h 1516"/>
                <a:gd name="T90" fmla="*/ 125 w 821"/>
                <a:gd name="T91" fmla="*/ 866 h 1516"/>
                <a:gd name="T92" fmla="*/ 133 w 821"/>
                <a:gd name="T93" fmla="*/ 783 h 1516"/>
                <a:gd name="T94" fmla="*/ 168 w 821"/>
                <a:gd name="T95" fmla="*/ 627 h 1516"/>
                <a:gd name="T96" fmla="*/ 128 w 821"/>
                <a:gd name="T97" fmla="*/ 549 h 1516"/>
                <a:gd name="T98" fmla="*/ 52 w 821"/>
                <a:gd name="T99" fmla="*/ 447 h 1516"/>
                <a:gd name="T100" fmla="*/ 12 w 821"/>
                <a:gd name="T101" fmla="*/ 443 h 1516"/>
                <a:gd name="T102" fmla="*/ 19 w 821"/>
                <a:gd name="T103" fmla="*/ 369 h 1516"/>
                <a:gd name="T104" fmla="*/ 43 w 821"/>
                <a:gd name="T105" fmla="*/ 246 h 1516"/>
                <a:gd name="T106" fmla="*/ 88 w 821"/>
                <a:gd name="T107" fmla="*/ 272 h 1516"/>
                <a:gd name="T108" fmla="*/ 272 w 821"/>
                <a:gd name="T109" fmla="*/ 227 h 1516"/>
                <a:gd name="T110" fmla="*/ 426 w 821"/>
                <a:gd name="T111" fmla="*/ 93 h 1516"/>
                <a:gd name="T112" fmla="*/ 494 w 821"/>
                <a:gd name="T113" fmla="*/ 74 h 1516"/>
                <a:gd name="T114" fmla="*/ 490 w 821"/>
                <a:gd name="T115" fmla="*/ 15 h 1516"/>
                <a:gd name="T116" fmla="*/ 622 w 821"/>
                <a:gd name="T117" fmla="*/ 0 h 1516"/>
                <a:gd name="T118" fmla="*/ 615 w 821"/>
                <a:gd name="T119" fmla="*/ 15 h 1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1" h="1516">
                  <a:moveTo>
                    <a:pt x="114" y="1362"/>
                  </a:moveTo>
                  <a:lnTo>
                    <a:pt x="118" y="1372"/>
                  </a:lnTo>
                  <a:lnTo>
                    <a:pt x="140" y="1365"/>
                  </a:lnTo>
                  <a:lnTo>
                    <a:pt x="161" y="1398"/>
                  </a:lnTo>
                  <a:lnTo>
                    <a:pt x="149" y="1452"/>
                  </a:lnTo>
                  <a:lnTo>
                    <a:pt x="135" y="1459"/>
                  </a:lnTo>
                  <a:lnTo>
                    <a:pt x="109" y="1410"/>
                  </a:lnTo>
                  <a:lnTo>
                    <a:pt x="102" y="1384"/>
                  </a:lnTo>
                  <a:lnTo>
                    <a:pt x="114" y="1362"/>
                  </a:lnTo>
                  <a:close/>
                  <a:moveTo>
                    <a:pt x="83" y="1320"/>
                  </a:moveTo>
                  <a:lnTo>
                    <a:pt x="83" y="1372"/>
                  </a:lnTo>
                  <a:lnTo>
                    <a:pt x="66" y="1374"/>
                  </a:lnTo>
                  <a:lnTo>
                    <a:pt x="55" y="1365"/>
                  </a:lnTo>
                  <a:lnTo>
                    <a:pt x="55" y="1350"/>
                  </a:lnTo>
                  <a:lnTo>
                    <a:pt x="40" y="1341"/>
                  </a:lnTo>
                  <a:lnTo>
                    <a:pt x="62" y="1320"/>
                  </a:lnTo>
                  <a:lnTo>
                    <a:pt x="83" y="1320"/>
                  </a:lnTo>
                  <a:close/>
                  <a:moveTo>
                    <a:pt x="773" y="223"/>
                  </a:moveTo>
                  <a:lnTo>
                    <a:pt x="778" y="227"/>
                  </a:lnTo>
                  <a:lnTo>
                    <a:pt x="755" y="244"/>
                  </a:lnTo>
                  <a:lnTo>
                    <a:pt x="750" y="239"/>
                  </a:lnTo>
                  <a:lnTo>
                    <a:pt x="776" y="218"/>
                  </a:lnTo>
                  <a:lnTo>
                    <a:pt x="773" y="223"/>
                  </a:lnTo>
                  <a:close/>
                  <a:moveTo>
                    <a:pt x="45" y="187"/>
                  </a:moveTo>
                  <a:lnTo>
                    <a:pt x="38" y="192"/>
                  </a:lnTo>
                  <a:lnTo>
                    <a:pt x="38" y="182"/>
                  </a:lnTo>
                  <a:lnTo>
                    <a:pt x="45" y="187"/>
                  </a:lnTo>
                  <a:close/>
                  <a:moveTo>
                    <a:pt x="90" y="95"/>
                  </a:moveTo>
                  <a:lnTo>
                    <a:pt x="92" y="107"/>
                  </a:lnTo>
                  <a:lnTo>
                    <a:pt x="104" y="114"/>
                  </a:lnTo>
                  <a:lnTo>
                    <a:pt x="97" y="121"/>
                  </a:lnTo>
                  <a:lnTo>
                    <a:pt x="95" y="140"/>
                  </a:lnTo>
                  <a:lnTo>
                    <a:pt x="69" y="128"/>
                  </a:lnTo>
                  <a:lnTo>
                    <a:pt x="50" y="156"/>
                  </a:lnTo>
                  <a:lnTo>
                    <a:pt x="55" y="154"/>
                  </a:lnTo>
                  <a:lnTo>
                    <a:pt x="64" y="171"/>
                  </a:lnTo>
                  <a:lnTo>
                    <a:pt x="59" y="182"/>
                  </a:lnTo>
                  <a:lnTo>
                    <a:pt x="36" y="180"/>
                  </a:lnTo>
                  <a:lnTo>
                    <a:pt x="45" y="156"/>
                  </a:lnTo>
                  <a:lnTo>
                    <a:pt x="40" y="156"/>
                  </a:lnTo>
                  <a:lnTo>
                    <a:pt x="43" y="145"/>
                  </a:lnTo>
                  <a:lnTo>
                    <a:pt x="55" y="140"/>
                  </a:lnTo>
                  <a:lnTo>
                    <a:pt x="64" y="123"/>
                  </a:lnTo>
                  <a:lnTo>
                    <a:pt x="73" y="123"/>
                  </a:lnTo>
                  <a:lnTo>
                    <a:pt x="69" y="104"/>
                  </a:lnTo>
                  <a:lnTo>
                    <a:pt x="90" y="95"/>
                  </a:lnTo>
                  <a:close/>
                  <a:moveTo>
                    <a:pt x="648" y="17"/>
                  </a:moveTo>
                  <a:lnTo>
                    <a:pt x="655" y="31"/>
                  </a:lnTo>
                  <a:lnTo>
                    <a:pt x="643" y="50"/>
                  </a:lnTo>
                  <a:lnTo>
                    <a:pt x="653" y="52"/>
                  </a:lnTo>
                  <a:lnTo>
                    <a:pt x="632" y="57"/>
                  </a:lnTo>
                  <a:lnTo>
                    <a:pt x="641" y="15"/>
                  </a:lnTo>
                  <a:lnTo>
                    <a:pt x="648" y="17"/>
                  </a:lnTo>
                  <a:close/>
                  <a:moveTo>
                    <a:pt x="584" y="10"/>
                  </a:moveTo>
                  <a:lnTo>
                    <a:pt x="594" y="17"/>
                  </a:lnTo>
                  <a:lnTo>
                    <a:pt x="584" y="26"/>
                  </a:lnTo>
                  <a:lnTo>
                    <a:pt x="584" y="10"/>
                  </a:lnTo>
                  <a:close/>
                  <a:moveTo>
                    <a:pt x="530" y="8"/>
                  </a:moveTo>
                  <a:lnTo>
                    <a:pt x="554" y="26"/>
                  </a:lnTo>
                  <a:lnTo>
                    <a:pt x="546" y="43"/>
                  </a:lnTo>
                  <a:lnTo>
                    <a:pt x="558" y="55"/>
                  </a:lnTo>
                  <a:lnTo>
                    <a:pt x="582" y="52"/>
                  </a:lnTo>
                  <a:lnTo>
                    <a:pt x="584" y="41"/>
                  </a:lnTo>
                  <a:lnTo>
                    <a:pt x="596" y="38"/>
                  </a:lnTo>
                  <a:lnTo>
                    <a:pt x="601" y="57"/>
                  </a:lnTo>
                  <a:lnTo>
                    <a:pt x="606" y="57"/>
                  </a:lnTo>
                  <a:lnTo>
                    <a:pt x="624" y="57"/>
                  </a:lnTo>
                  <a:lnTo>
                    <a:pt x="615" y="69"/>
                  </a:lnTo>
                  <a:lnTo>
                    <a:pt x="627" y="71"/>
                  </a:lnTo>
                  <a:lnTo>
                    <a:pt x="636" y="86"/>
                  </a:lnTo>
                  <a:lnTo>
                    <a:pt x="634" y="114"/>
                  </a:lnTo>
                  <a:lnTo>
                    <a:pt x="648" y="90"/>
                  </a:lnTo>
                  <a:lnTo>
                    <a:pt x="646" y="81"/>
                  </a:lnTo>
                  <a:lnTo>
                    <a:pt x="669" y="81"/>
                  </a:lnTo>
                  <a:lnTo>
                    <a:pt x="672" y="71"/>
                  </a:lnTo>
                  <a:lnTo>
                    <a:pt x="681" y="83"/>
                  </a:lnTo>
                  <a:lnTo>
                    <a:pt x="674" y="86"/>
                  </a:lnTo>
                  <a:lnTo>
                    <a:pt x="684" y="86"/>
                  </a:lnTo>
                  <a:lnTo>
                    <a:pt x="681" y="97"/>
                  </a:lnTo>
                  <a:lnTo>
                    <a:pt x="695" y="97"/>
                  </a:lnTo>
                  <a:lnTo>
                    <a:pt x="698" y="109"/>
                  </a:lnTo>
                  <a:lnTo>
                    <a:pt x="688" y="123"/>
                  </a:lnTo>
                  <a:lnTo>
                    <a:pt x="681" y="116"/>
                  </a:lnTo>
                  <a:lnTo>
                    <a:pt x="679" y="119"/>
                  </a:lnTo>
                  <a:lnTo>
                    <a:pt x="681" y="133"/>
                  </a:lnTo>
                  <a:lnTo>
                    <a:pt x="674" y="138"/>
                  </a:lnTo>
                  <a:lnTo>
                    <a:pt x="667" y="166"/>
                  </a:lnTo>
                  <a:lnTo>
                    <a:pt x="674" y="166"/>
                  </a:lnTo>
                  <a:lnTo>
                    <a:pt x="674" y="154"/>
                  </a:lnTo>
                  <a:lnTo>
                    <a:pt x="691" y="147"/>
                  </a:lnTo>
                  <a:lnTo>
                    <a:pt x="686" y="168"/>
                  </a:lnTo>
                  <a:lnTo>
                    <a:pt x="700" y="171"/>
                  </a:lnTo>
                  <a:lnTo>
                    <a:pt x="698" y="161"/>
                  </a:lnTo>
                  <a:lnTo>
                    <a:pt x="703" y="166"/>
                  </a:lnTo>
                  <a:lnTo>
                    <a:pt x="707" y="156"/>
                  </a:lnTo>
                  <a:lnTo>
                    <a:pt x="740" y="175"/>
                  </a:lnTo>
                  <a:lnTo>
                    <a:pt x="736" y="182"/>
                  </a:lnTo>
                  <a:lnTo>
                    <a:pt x="714" y="171"/>
                  </a:lnTo>
                  <a:lnTo>
                    <a:pt x="700" y="182"/>
                  </a:lnTo>
                  <a:lnTo>
                    <a:pt x="707" y="192"/>
                  </a:lnTo>
                  <a:lnTo>
                    <a:pt x="695" y="208"/>
                  </a:lnTo>
                  <a:lnTo>
                    <a:pt x="698" y="218"/>
                  </a:lnTo>
                  <a:lnTo>
                    <a:pt x="672" y="213"/>
                  </a:lnTo>
                  <a:lnTo>
                    <a:pt x="662" y="218"/>
                  </a:lnTo>
                  <a:lnTo>
                    <a:pt x="672" y="223"/>
                  </a:lnTo>
                  <a:lnTo>
                    <a:pt x="693" y="223"/>
                  </a:lnTo>
                  <a:lnTo>
                    <a:pt x="700" y="225"/>
                  </a:lnTo>
                  <a:lnTo>
                    <a:pt x="695" y="230"/>
                  </a:lnTo>
                  <a:lnTo>
                    <a:pt x="705" y="242"/>
                  </a:lnTo>
                  <a:lnTo>
                    <a:pt x="719" y="220"/>
                  </a:lnTo>
                  <a:lnTo>
                    <a:pt x="731" y="223"/>
                  </a:lnTo>
                  <a:lnTo>
                    <a:pt x="717" y="242"/>
                  </a:lnTo>
                  <a:lnTo>
                    <a:pt x="738" y="251"/>
                  </a:lnTo>
                  <a:lnTo>
                    <a:pt x="733" y="265"/>
                  </a:lnTo>
                  <a:lnTo>
                    <a:pt x="750" y="260"/>
                  </a:lnTo>
                  <a:lnTo>
                    <a:pt x="769" y="275"/>
                  </a:lnTo>
                  <a:lnTo>
                    <a:pt x="762" y="279"/>
                  </a:lnTo>
                  <a:lnTo>
                    <a:pt x="752" y="277"/>
                  </a:lnTo>
                  <a:lnTo>
                    <a:pt x="750" y="286"/>
                  </a:lnTo>
                  <a:lnTo>
                    <a:pt x="755" y="294"/>
                  </a:lnTo>
                  <a:lnTo>
                    <a:pt x="745" y="298"/>
                  </a:lnTo>
                  <a:lnTo>
                    <a:pt x="745" y="310"/>
                  </a:lnTo>
                  <a:lnTo>
                    <a:pt x="766" y="331"/>
                  </a:lnTo>
                  <a:lnTo>
                    <a:pt x="766" y="357"/>
                  </a:lnTo>
                  <a:lnTo>
                    <a:pt x="785" y="381"/>
                  </a:lnTo>
                  <a:lnTo>
                    <a:pt x="778" y="405"/>
                  </a:lnTo>
                  <a:lnTo>
                    <a:pt x="785" y="428"/>
                  </a:lnTo>
                  <a:lnTo>
                    <a:pt x="802" y="445"/>
                  </a:lnTo>
                  <a:lnTo>
                    <a:pt x="804" y="464"/>
                  </a:lnTo>
                  <a:lnTo>
                    <a:pt x="821" y="473"/>
                  </a:lnTo>
                  <a:lnTo>
                    <a:pt x="790" y="558"/>
                  </a:lnTo>
                  <a:lnTo>
                    <a:pt x="755" y="591"/>
                  </a:lnTo>
                  <a:lnTo>
                    <a:pt x="724" y="643"/>
                  </a:lnTo>
                  <a:lnTo>
                    <a:pt x="724" y="677"/>
                  </a:lnTo>
                  <a:lnTo>
                    <a:pt x="736" y="714"/>
                  </a:lnTo>
                  <a:lnTo>
                    <a:pt x="755" y="740"/>
                  </a:lnTo>
                  <a:lnTo>
                    <a:pt x="773" y="752"/>
                  </a:lnTo>
                  <a:lnTo>
                    <a:pt x="773" y="766"/>
                  </a:lnTo>
                  <a:lnTo>
                    <a:pt x="752" y="821"/>
                  </a:lnTo>
                  <a:lnTo>
                    <a:pt x="755" y="842"/>
                  </a:lnTo>
                  <a:lnTo>
                    <a:pt x="764" y="844"/>
                  </a:lnTo>
                  <a:lnTo>
                    <a:pt x="766" y="852"/>
                  </a:lnTo>
                  <a:lnTo>
                    <a:pt x="750" y="870"/>
                  </a:lnTo>
                  <a:lnTo>
                    <a:pt x="757" y="899"/>
                  </a:lnTo>
                  <a:lnTo>
                    <a:pt x="743" y="944"/>
                  </a:lnTo>
                  <a:lnTo>
                    <a:pt x="747" y="989"/>
                  </a:lnTo>
                  <a:lnTo>
                    <a:pt x="733" y="1027"/>
                  </a:lnTo>
                  <a:lnTo>
                    <a:pt x="738" y="1079"/>
                  </a:lnTo>
                  <a:lnTo>
                    <a:pt x="726" y="1121"/>
                  </a:lnTo>
                  <a:lnTo>
                    <a:pt x="733" y="1145"/>
                  </a:lnTo>
                  <a:lnTo>
                    <a:pt x="710" y="1216"/>
                  </a:lnTo>
                  <a:lnTo>
                    <a:pt x="712" y="1237"/>
                  </a:lnTo>
                  <a:lnTo>
                    <a:pt x="726" y="1249"/>
                  </a:lnTo>
                  <a:lnTo>
                    <a:pt x="712" y="1253"/>
                  </a:lnTo>
                  <a:lnTo>
                    <a:pt x="700" y="1268"/>
                  </a:lnTo>
                  <a:lnTo>
                    <a:pt x="691" y="1313"/>
                  </a:lnTo>
                  <a:lnTo>
                    <a:pt x="700" y="1324"/>
                  </a:lnTo>
                  <a:lnTo>
                    <a:pt x="691" y="1353"/>
                  </a:lnTo>
                  <a:lnTo>
                    <a:pt x="679" y="1353"/>
                  </a:lnTo>
                  <a:lnTo>
                    <a:pt x="672" y="1362"/>
                  </a:lnTo>
                  <a:lnTo>
                    <a:pt x="672" y="1374"/>
                  </a:lnTo>
                  <a:lnTo>
                    <a:pt x="662" y="1367"/>
                  </a:lnTo>
                  <a:lnTo>
                    <a:pt x="662" y="1353"/>
                  </a:lnTo>
                  <a:lnTo>
                    <a:pt x="655" y="1350"/>
                  </a:lnTo>
                  <a:lnTo>
                    <a:pt x="632" y="1358"/>
                  </a:lnTo>
                  <a:lnTo>
                    <a:pt x="563" y="1301"/>
                  </a:lnTo>
                  <a:lnTo>
                    <a:pt x="520" y="1294"/>
                  </a:lnTo>
                  <a:lnTo>
                    <a:pt x="502" y="1305"/>
                  </a:lnTo>
                  <a:lnTo>
                    <a:pt x="497" y="1322"/>
                  </a:lnTo>
                  <a:lnTo>
                    <a:pt x="471" y="1301"/>
                  </a:lnTo>
                  <a:lnTo>
                    <a:pt x="452" y="1310"/>
                  </a:lnTo>
                  <a:lnTo>
                    <a:pt x="428" y="1341"/>
                  </a:lnTo>
                  <a:lnTo>
                    <a:pt x="428" y="1379"/>
                  </a:lnTo>
                  <a:lnTo>
                    <a:pt x="440" y="1398"/>
                  </a:lnTo>
                  <a:lnTo>
                    <a:pt x="428" y="1443"/>
                  </a:lnTo>
                  <a:lnTo>
                    <a:pt x="423" y="1438"/>
                  </a:lnTo>
                  <a:lnTo>
                    <a:pt x="416" y="1443"/>
                  </a:lnTo>
                  <a:lnTo>
                    <a:pt x="350" y="1509"/>
                  </a:lnTo>
                  <a:lnTo>
                    <a:pt x="338" y="1509"/>
                  </a:lnTo>
                  <a:lnTo>
                    <a:pt x="329" y="1497"/>
                  </a:lnTo>
                  <a:lnTo>
                    <a:pt x="322" y="1504"/>
                  </a:lnTo>
                  <a:lnTo>
                    <a:pt x="310" y="1485"/>
                  </a:lnTo>
                  <a:lnTo>
                    <a:pt x="284" y="1471"/>
                  </a:lnTo>
                  <a:lnTo>
                    <a:pt x="282" y="1480"/>
                  </a:lnTo>
                  <a:lnTo>
                    <a:pt x="256" y="1488"/>
                  </a:lnTo>
                  <a:lnTo>
                    <a:pt x="260" y="1497"/>
                  </a:lnTo>
                  <a:lnTo>
                    <a:pt x="248" y="1502"/>
                  </a:lnTo>
                  <a:lnTo>
                    <a:pt x="253" y="1514"/>
                  </a:lnTo>
                  <a:lnTo>
                    <a:pt x="246" y="1516"/>
                  </a:lnTo>
                  <a:lnTo>
                    <a:pt x="248" y="1497"/>
                  </a:lnTo>
                  <a:lnTo>
                    <a:pt x="230" y="1499"/>
                  </a:lnTo>
                  <a:lnTo>
                    <a:pt x="237" y="1469"/>
                  </a:lnTo>
                  <a:lnTo>
                    <a:pt x="211" y="1445"/>
                  </a:lnTo>
                  <a:lnTo>
                    <a:pt x="208" y="1405"/>
                  </a:lnTo>
                  <a:lnTo>
                    <a:pt x="192" y="1395"/>
                  </a:lnTo>
                  <a:lnTo>
                    <a:pt x="163" y="1395"/>
                  </a:lnTo>
                  <a:lnTo>
                    <a:pt x="168" y="1379"/>
                  </a:lnTo>
                  <a:lnTo>
                    <a:pt x="161" y="1365"/>
                  </a:lnTo>
                  <a:lnTo>
                    <a:pt x="156" y="1358"/>
                  </a:lnTo>
                  <a:lnTo>
                    <a:pt x="144" y="1365"/>
                  </a:lnTo>
                  <a:lnTo>
                    <a:pt x="144" y="1336"/>
                  </a:lnTo>
                  <a:lnTo>
                    <a:pt x="111" y="1301"/>
                  </a:lnTo>
                  <a:lnTo>
                    <a:pt x="111" y="1291"/>
                  </a:lnTo>
                  <a:lnTo>
                    <a:pt x="140" y="1265"/>
                  </a:lnTo>
                  <a:lnTo>
                    <a:pt x="144" y="1251"/>
                  </a:lnTo>
                  <a:lnTo>
                    <a:pt x="137" y="1227"/>
                  </a:lnTo>
                  <a:lnTo>
                    <a:pt x="123" y="1223"/>
                  </a:lnTo>
                  <a:lnTo>
                    <a:pt x="123" y="1206"/>
                  </a:lnTo>
                  <a:lnTo>
                    <a:pt x="114" y="1199"/>
                  </a:lnTo>
                  <a:lnTo>
                    <a:pt x="133" y="1171"/>
                  </a:lnTo>
                  <a:lnTo>
                    <a:pt x="133" y="1159"/>
                  </a:lnTo>
                  <a:lnTo>
                    <a:pt x="118" y="1149"/>
                  </a:lnTo>
                  <a:lnTo>
                    <a:pt x="121" y="1140"/>
                  </a:lnTo>
                  <a:lnTo>
                    <a:pt x="154" y="1093"/>
                  </a:lnTo>
                  <a:lnTo>
                    <a:pt x="161" y="1057"/>
                  </a:lnTo>
                  <a:lnTo>
                    <a:pt x="152" y="1036"/>
                  </a:lnTo>
                  <a:lnTo>
                    <a:pt x="156" y="1017"/>
                  </a:lnTo>
                  <a:lnTo>
                    <a:pt x="149" y="1008"/>
                  </a:lnTo>
                  <a:lnTo>
                    <a:pt x="154" y="991"/>
                  </a:lnTo>
                  <a:lnTo>
                    <a:pt x="149" y="960"/>
                  </a:lnTo>
                  <a:lnTo>
                    <a:pt x="156" y="953"/>
                  </a:lnTo>
                  <a:lnTo>
                    <a:pt x="173" y="982"/>
                  </a:lnTo>
                  <a:lnTo>
                    <a:pt x="180" y="982"/>
                  </a:lnTo>
                  <a:lnTo>
                    <a:pt x="182" y="960"/>
                  </a:lnTo>
                  <a:lnTo>
                    <a:pt x="199" y="934"/>
                  </a:lnTo>
                  <a:lnTo>
                    <a:pt x="204" y="894"/>
                  </a:lnTo>
                  <a:lnTo>
                    <a:pt x="187" y="868"/>
                  </a:lnTo>
                  <a:lnTo>
                    <a:pt x="166" y="868"/>
                  </a:lnTo>
                  <a:lnTo>
                    <a:pt x="147" y="885"/>
                  </a:lnTo>
                  <a:lnTo>
                    <a:pt x="125" y="866"/>
                  </a:lnTo>
                  <a:lnTo>
                    <a:pt x="123" y="823"/>
                  </a:lnTo>
                  <a:lnTo>
                    <a:pt x="135" y="795"/>
                  </a:lnTo>
                  <a:lnTo>
                    <a:pt x="116" y="785"/>
                  </a:lnTo>
                  <a:lnTo>
                    <a:pt x="128" y="776"/>
                  </a:lnTo>
                  <a:lnTo>
                    <a:pt x="133" y="783"/>
                  </a:lnTo>
                  <a:lnTo>
                    <a:pt x="154" y="776"/>
                  </a:lnTo>
                  <a:lnTo>
                    <a:pt x="170" y="757"/>
                  </a:lnTo>
                  <a:lnTo>
                    <a:pt x="173" y="743"/>
                  </a:lnTo>
                  <a:lnTo>
                    <a:pt x="156" y="696"/>
                  </a:lnTo>
                  <a:lnTo>
                    <a:pt x="168" y="627"/>
                  </a:lnTo>
                  <a:lnTo>
                    <a:pt x="156" y="606"/>
                  </a:lnTo>
                  <a:lnTo>
                    <a:pt x="137" y="594"/>
                  </a:lnTo>
                  <a:lnTo>
                    <a:pt x="121" y="594"/>
                  </a:lnTo>
                  <a:lnTo>
                    <a:pt x="118" y="580"/>
                  </a:lnTo>
                  <a:lnTo>
                    <a:pt x="128" y="549"/>
                  </a:lnTo>
                  <a:lnTo>
                    <a:pt x="116" y="497"/>
                  </a:lnTo>
                  <a:lnTo>
                    <a:pt x="97" y="492"/>
                  </a:lnTo>
                  <a:lnTo>
                    <a:pt x="81" y="435"/>
                  </a:lnTo>
                  <a:lnTo>
                    <a:pt x="55" y="440"/>
                  </a:lnTo>
                  <a:lnTo>
                    <a:pt x="52" y="447"/>
                  </a:lnTo>
                  <a:lnTo>
                    <a:pt x="33" y="450"/>
                  </a:lnTo>
                  <a:lnTo>
                    <a:pt x="33" y="433"/>
                  </a:lnTo>
                  <a:lnTo>
                    <a:pt x="40" y="428"/>
                  </a:lnTo>
                  <a:lnTo>
                    <a:pt x="31" y="417"/>
                  </a:lnTo>
                  <a:lnTo>
                    <a:pt x="12" y="443"/>
                  </a:lnTo>
                  <a:lnTo>
                    <a:pt x="7" y="443"/>
                  </a:lnTo>
                  <a:lnTo>
                    <a:pt x="5" y="414"/>
                  </a:lnTo>
                  <a:lnTo>
                    <a:pt x="24" y="405"/>
                  </a:lnTo>
                  <a:lnTo>
                    <a:pt x="36" y="374"/>
                  </a:lnTo>
                  <a:lnTo>
                    <a:pt x="19" y="369"/>
                  </a:lnTo>
                  <a:lnTo>
                    <a:pt x="0" y="346"/>
                  </a:lnTo>
                  <a:lnTo>
                    <a:pt x="17" y="322"/>
                  </a:lnTo>
                  <a:lnTo>
                    <a:pt x="14" y="305"/>
                  </a:lnTo>
                  <a:lnTo>
                    <a:pt x="26" y="294"/>
                  </a:lnTo>
                  <a:lnTo>
                    <a:pt x="43" y="246"/>
                  </a:lnTo>
                  <a:lnTo>
                    <a:pt x="21" y="213"/>
                  </a:lnTo>
                  <a:lnTo>
                    <a:pt x="33" y="192"/>
                  </a:lnTo>
                  <a:lnTo>
                    <a:pt x="50" y="204"/>
                  </a:lnTo>
                  <a:lnTo>
                    <a:pt x="47" y="230"/>
                  </a:lnTo>
                  <a:lnTo>
                    <a:pt x="88" y="272"/>
                  </a:lnTo>
                  <a:lnTo>
                    <a:pt x="116" y="277"/>
                  </a:lnTo>
                  <a:lnTo>
                    <a:pt x="137" y="275"/>
                  </a:lnTo>
                  <a:lnTo>
                    <a:pt x="156" y="286"/>
                  </a:lnTo>
                  <a:lnTo>
                    <a:pt x="208" y="279"/>
                  </a:lnTo>
                  <a:lnTo>
                    <a:pt x="272" y="227"/>
                  </a:lnTo>
                  <a:lnTo>
                    <a:pt x="319" y="220"/>
                  </a:lnTo>
                  <a:lnTo>
                    <a:pt x="357" y="175"/>
                  </a:lnTo>
                  <a:lnTo>
                    <a:pt x="357" y="164"/>
                  </a:lnTo>
                  <a:lnTo>
                    <a:pt x="386" y="147"/>
                  </a:lnTo>
                  <a:lnTo>
                    <a:pt x="426" y="93"/>
                  </a:lnTo>
                  <a:lnTo>
                    <a:pt x="440" y="86"/>
                  </a:lnTo>
                  <a:lnTo>
                    <a:pt x="447" y="93"/>
                  </a:lnTo>
                  <a:lnTo>
                    <a:pt x="471" y="88"/>
                  </a:lnTo>
                  <a:lnTo>
                    <a:pt x="478" y="74"/>
                  </a:lnTo>
                  <a:lnTo>
                    <a:pt x="494" y="74"/>
                  </a:lnTo>
                  <a:lnTo>
                    <a:pt x="502" y="64"/>
                  </a:lnTo>
                  <a:lnTo>
                    <a:pt x="494" y="45"/>
                  </a:lnTo>
                  <a:lnTo>
                    <a:pt x="499" y="26"/>
                  </a:lnTo>
                  <a:lnTo>
                    <a:pt x="487" y="24"/>
                  </a:lnTo>
                  <a:lnTo>
                    <a:pt x="490" y="15"/>
                  </a:lnTo>
                  <a:lnTo>
                    <a:pt x="499" y="22"/>
                  </a:lnTo>
                  <a:lnTo>
                    <a:pt x="513" y="15"/>
                  </a:lnTo>
                  <a:lnTo>
                    <a:pt x="513" y="24"/>
                  </a:lnTo>
                  <a:lnTo>
                    <a:pt x="530" y="8"/>
                  </a:lnTo>
                  <a:close/>
                  <a:moveTo>
                    <a:pt x="622" y="0"/>
                  </a:moveTo>
                  <a:lnTo>
                    <a:pt x="636" y="22"/>
                  </a:lnTo>
                  <a:lnTo>
                    <a:pt x="632" y="34"/>
                  </a:lnTo>
                  <a:lnTo>
                    <a:pt x="603" y="38"/>
                  </a:lnTo>
                  <a:lnTo>
                    <a:pt x="601" y="26"/>
                  </a:lnTo>
                  <a:lnTo>
                    <a:pt x="615" y="15"/>
                  </a:lnTo>
                  <a:lnTo>
                    <a:pt x="613" y="5"/>
                  </a:lnTo>
                  <a:lnTo>
                    <a:pt x="620" y="12"/>
                  </a:lnTo>
                  <a:lnTo>
                    <a:pt x="622" y="0"/>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0" name="Freeform 159"/>
            <p:cNvSpPr>
              <a:spLocks noEditPoints="1"/>
            </p:cNvSpPr>
            <p:nvPr/>
          </p:nvSpPr>
          <p:spPr bwMode="auto">
            <a:xfrm>
              <a:off x="3527" y="3895"/>
              <a:ext cx="1809" cy="2010"/>
            </a:xfrm>
            <a:custGeom>
              <a:avLst/>
              <a:gdLst>
                <a:gd name="T0" fmla="*/ 293 w 1809"/>
                <a:gd name="T1" fmla="*/ 1989 h 2010"/>
                <a:gd name="T2" fmla="*/ 61 w 1809"/>
                <a:gd name="T3" fmla="*/ 1251 h 2010"/>
                <a:gd name="T4" fmla="*/ 14 w 1809"/>
                <a:gd name="T5" fmla="*/ 1204 h 2010"/>
                <a:gd name="T6" fmla="*/ 184 w 1809"/>
                <a:gd name="T7" fmla="*/ 528 h 2010"/>
                <a:gd name="T8" fmla="*/ 208 w 1809"/>
                <a:gd name="T9" fmla="*/ 556 h 2010"/>
                <a:gd name="T10" fmla="*/ 66 w 1809"/>
                <a:gd name="T11" fmla="*/ 504 h 2010"/>
                <a:gd name="T12" fmla="*/ 1762 w 1809"/>
                <a:gd name="T13" fmla="*/ 315 h 2010"/>
                <a:gd name="T14" fmla="*/ 1762 w 1809"/>
                <a:gd name="T15" fmla="*/ 383 h 2010"/>
                <a:gd name="T16" fmla="*/ 1622 w 1809"/>
                <a:gd name="T17" fmla="*/ 599 h 2010"/>
                <a:gd name="T18" fmla="*/ 1587 w 1809"/>
                <a:gd name="T19" fmla="*/ 710 h 2010"/>
                <a:gd name="T20" fmla="*/ 1537 w 1809"/>
                <a:gd name="T21" fmla="*/ 913 h 2010"/>
                <a:gd name="T22" fmla="*/ 1610 w 1809"/>
                <a:gd name="T23" fmla="*/ 967 h 2010"/>
                <a:gd name="T24" fmla="*/ 1582 w 1809"/>
                <a:gd name="T25" fmla="*/ 993 h 2010"/>
                <a:gd name="T26" fmla="*/ 1598 w 1809"/>
                <a:gd name="T27" fmla="*/ 1022 h 2010"/>
                <a:gd name="T28" fmla="*/ 1624 w 1809"/>
                <a:gd name="T29" fmla="*/ 1069 h 2010"/>
                <a:gd name="T30" fmla="*/ 1636 w 1809"/>
                <a:gd name="T31" fmla="*/ 1097 h 2010"/>
                <a:gd name="T32" fmla="*/ 1537 w 1809"/>
                <a:gd name="T33" fmla="*/ 1230 h 2010"/>
                <a:gd name="T34" fmla="*/ 1499 w 1809"/>
                <a:gd name="T35" fmla="*/ 1287 h 2010"/>
                <a:gd name="T36" fmla="*/ 1367 w 1809"/>
                <a:gd name="T37" fmla="*/ 1277 h 2010"/>
                <a:gd name="T38" fmla="*/ 1227 w 1809"/>
                <a:gd name="T39" fmla="*/ 1218 h 2010"/>
                <a:gd name="T40" fmla="*/ 1040 w 1809"/>
                <a:gd name="T41" fmla="*/ 1041 h 2010"/>
                <a:gd name="T42" fmla="*/ 884 w 1809"/>
                <a:gd name="T43" fmla="*/ 1017 h 2010"/>
                <a:gd name="T44" fmla="*/ 768 w 1809"/>
                <a:gd name="T45" fmla="*/ 932 h 2010"/>
                <a:gd name="T46" fmla="*/ 652 w 1809"/>
                <a:gd name="T47" fmla="*/ 870 h 2010"/>
                <a:gd name="T48" fmla="*/ 501 w 1809"/>
                <a:gd name="T49" fmla="*/ 766 h 2010"/>
                <a:gd name="T50" fmla="*/ 310 w 1809"/>
                <a:gd name="T51" fmla="*/ 705 h 2010"/>
                <a:gd name="T52" fmla="*/ 260 w 1809"/>
                <a:gd name="T53" fmla="*/ 610 h 2010"/>
                <a:gd name="T54" fmla="*/ 288 w 1809"/>
                <a:gd name="T55" fmla="*/ 504 h 2010"/>
                <a:gd name="T56" fmla="*/ 345 w 1809"/>
                <a:gd name="T57" fmla="*/ 454 h 2010"/>
                <a:gd name="T58" fmla="*/ 383 w 1809"/>
                <a:gd name="T59" fmla="*/ 393 h 2010"/>
                <a:gd name="T60" fmla="*/ 418 w 1809"/>
                <a:gd name="T61" fmla="*/ 416 h 2010"/>
                <a:gd name="T62" fmla="*/ 558 w 1809"/>
                <a:gd name="T63" fmla="*/ 445 h 2010"/>
                <a:gd name="T64" fmla="*/ 574 w 1809"/>
                <a:gd name="T65" fmla="*/ 381 h 2010"/>
                <a:gd name="T66" fmla="*/ 676 w 1809"/>
                <a:gd name="T67" fmla="*/ 362 h 2010"/>
                <a:gd name="T68" fmla="*/ 707 w 1809"/>
                <a:gd name="T69" fmla="*/ 433 h 2010"/>
                <a:gd name="T70" fmla="*/ 782 w 1809"/>
                <a:gd name="T71" fmla="*/ 459 h 2010"/>
                <a:gd name="T72" fmla="*/ 981 w 1809"/>
                <a:gd name="T73" fmla="*/ 480 h 2010"/>
                <a:gd name="T74" fmla="*/ 1144 w 1809"/>
                <a:gd name="T75" fmla="*/ 495 h 2010"/>
                <a:gd name="T76" fmla="*/ 1369 w 1809"/>
                <a:gd name="T77" fmla="*/ 395 h 2010"/>
                <a:gd name="T78" fmla="*/ 1513 w 1809"/>
                <a:gd name="T79" fmla="*/ 405 h 2010"/>
                <a:gd name="T80" fmla="*/ 1608 w 1809"/>
                <a:gd name="T81" fmla="*/ 348 h 2010"/>
                <a:gd name="T82" fmla="*/ 1632 w 1809"/>
                <a:gd name="T83" fmla="*/ 372 h 2010"/>
                <a:gd name="T84" fmla="*/ 1490 w 1809"/>
                <a:gd name="T85" fmla="*/ 256 h 2010"/>
                <a:gd name="T86" fmla="*/ 1471 w 1809"/>
                <a:gd name="T87" fmla="*/ 232 h 2010"/>
                <a:gd name="T88" fmla="*/ 1480 w 1809"/>
                <a:gd name="T89" fmla="*/ 201 h 2010"/>
                <a:gd name="T90" fmla="*/ 1473 w 1809"/>
                <a:gd name="T91" fmla="*/ 178 h 2010"/>
                <a:gd name="T92" fmla="*/ 1180 w 1809"/>
                <a:gd name="T93" fmla="*/ 156 h 2010"/>
                <a:gd name="T94" fmla="*/ 1390 w 1809"/>
                <a:gd name="T95" fmla="*/ 154 h 2010"/>
                <a:gd name="T96" fmla="*/ 1293 w 1809"/>
                <a:gd name="T97" fmla="*/ 156 h 2010"/>
                <a:gd name="T98" fmla="*/ 1527 w 1809"/>
                <a:gd name="T99" fmla="*/ 111 h 2010"/>
                <a:gd name="T100" fmla="*/ 619 w 1809"/>
                <a:gd name="T101" fmla="*/ 62 h 2010"/>
                <a:gd name="T102" fmla="*/ 615 w 1809"/>
                <a:gd name="T103" fmla="*/ 59 h 2010"/>
                <a:gd name="T104" fmla="*/ 1601 w 1809"/>
                <a:gd name="T105" fmla="*/ 0 h 2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09" h="2010">
                  <a:moveTo>
                    <a:pt x="293" y="1989"/>
                  </a:moveTo>
                  <a:lnTo>
                    <a:pt x="338" y="1993"/>
                  </a:lnTo>
                  <a:lnTo>
                    <a:pt x="343" y="2010"/>
                  </a:lnTo>
                  <a:lnTo>
                    <a:pt x="286" y="1993"/>
                  </a:lnTo>
                  <a:lnTo>
                    <a:pt x="293" y="1989"/>
                  </a:lnTo>
                  <a:close/>
                  <a:moveTo>
                    <a:pt x="14" y="1204"/>
                  </a:moveTo>
                  <a:lnTo>
                    <a:pt x="35" y="1216"/>
                  </a:lnTo>
                  <a:lnTo>
                    <a:pt x="42" y="1213"/>
                  </a:lnTo>
                  <a:lnTo>
                    <a:pt x="61" y="1227"/>
                  </a:lnTo>
                  <a:lnTo>
                    <a:pt x="61" y="1251"/>
                  </a:lnTo>
                  <a:lnTo>
                    <a:pt x="49" y="1265"/>
                  </a:lnTo>
                  <a:lnTo>
                    <a:pt x="30" y="1265"/>
                  </a:lnTo>
                  <a:lnTo>
                    <a:pt x="0" y="1227"/>
                  </a:lnTo>
                  <a:lnTo>
                    <a:pt x="0" y="1211"/>
                  </a:lnTo>
                  <a:lnTo>
                    <a:pt x="14" y="1204"/>
                  </a:lnTo>
                  <a:close/>
                  <a:moveTo>
                    <a:pt x="253" y="594"/>
                  </a:moveTo>
                  <a:lnTo>
                    <a:pt x="243" y="563"/>
                  </a:lnTo>
                  <a:lnTo>
                    <a:pt x="255" y="556"/>
                  </a:lnTo>
                  <a:lnTo>
                    <a:pt x="253" y="594"/>
                  </a:lnTo>
                  <a:close/>
                  <a:moveTo>
                    <a:pt x="184" y="528"/>
                  </a:moveTo>
                  <a:lnTo>
                    <a:pt x="194" y="542"/>
                  </a:lnTo>
                  <a:lnTo>
                    <a:pt x="203" y="537"/>
                  </a:lnTo>
                  <a:lnTo>
                    <a:pt x="213" y="544"/>
                  </a:lnTo>
                  <a:lnTo>
                    <a:pt x="213" y="556"/>
                  </a:lnTo>
                  <a:lnTo>
                    <a:pt x="208" y="556"/>
                  </a:lnTo>
                  <a:lnTo>
                    <a:pt x="198" y="547"/>
                  </a:lnTo>
                  <a:lnTo>
                    <a:pt x="175" y="549"/>
                  </a:lnTo>
                  <a:lnTo>
                    <a:pt x="168" y="537"/>
                  </a:lnTo>
                  <a:lnTo>
                    <a:pt x="184" y="528"/>
                  </a:lnTo>
                  <a:close/>
                  <a:moveTo>
                    <a:pt x="66" y="504"/>
                  </a:moveTo>
                  <a:lnTo>
                    <a:pt x="80" y="530"/>
                  </a:lnTo>
                  <a:lnTo>
                    <a:pt x="56" y="523"/>
                  </a:lnTo>
                  <a:lnTo>
                    <a:pt x="49" y="504"/>
                  </a:lnTo>
                  <a:lnTo>
                    <a:pt x="66" y="504"/>
                  </a:lnTo>
                  <a:close/>
                  <a:moveTo>
                    <a:pt x="1762" y="315"/>
                  </a:moveTo>
                  <a:lnTo>
                    <a:pt x="1783" y="329"/>
                  </a:lnTo>
                  <a:lnTo>
                    <a:pt x="1809" y="336"/>
                  </a:lnTo>
                  <a:lnTo>
                    <a:pt x="1783" y="343"/>
                  </a:lnTo>
                  <a:lnTo>
                    <a:pt x="1769" y="355"/>
                  </a:lnTo>
                  <a:lnTo>
                    <a:pt x="1762" y="383"/>
                  </a:lnTo>
                  <a:lnTo>
                    <a:pt x="1771" y="381"/>
                  </a:lnTo>
                  <a:lnTo>
                    <a:pt x="1731" y="452"/>
                  </a:lnTo>
                  <a:lnTo>
                    <a:pt x="1639" y="573"/>
                  </a:lnTo>
                  <a:lnTo>
                    <a:pt x="1639" y="589"/>
                  </a:lnTo>
                  <a:lnTo>
                    <a:pt x="1622" y="599"/>
                  </a:lnTo>
                  <a:lnTo>
                    <a:pt x="1624" y="608"/>
                  </a:lnTo>
                  <a:lnTo>
                    <a:pt x="1594" y="648"/>
                  </a:lnTo>
                  <a:lnTo>
                    <a:pt x="1589" y="660"/>
                  </a:lnTo>
                  <a:lnTo>
                    <a:pt x="1596" y="674"/>
                  </a:lnTo>
                  <a:lnTo>
                    <a:pt x="1587" y="710"/>
                  </a:lnTo>
                  <a:lnTo>
                    <a:pt x="1575" y="724"/>
                  </a:lnTo>
                  <a:lnTo>
                    <a:pt x="1577" y="757"/>
                  </a:lnTo>
                  <a:lnTo>
                    <a:pt x="1546" y="785"/>
                  </a:lnTo>
                  <a:lnTo>
                    <a:pt x="1532" y="811"/>
                  </a:lnTo>
                  <a:lnTo>
                    <a:pt x="1537" y="913"/>
                  </a:lnTo>
                  <a:lnTo>
                    <a:pt x="1570" y="932"/>
                  </a:lnTo>
                  <a:lnTo>
                    <a:pt x="1584" y="937"/>
                  </a:lnTo>
                  <a:lnTo>
                    <a:pt x="1591" y="930"/>
                  </a:lnTo>
                  <a:lnTo>
                    <a:pt x="1615" y="960"/>
                  </a:lnTo>
                  <a:lnTo>
                    <a:pt x="1610" y="967"/>
                  </a:lnTo>
                  <a:lnTo>
                    <a:pt x="1601" y="960"/>
                  </a:lnTo>
                  <a:lnTo>
                    <a:pt x="1598" y="977"/>
                  </a:lnTo>
                  <a:lnTo>
                    <a:pt x="1594" y="958"/>
                  </a:lnTo>
                  <a:lnTo>
                    <a:pt x="1584" y="963"/>
                  </a:lnTo>
                  <a:lnTo>
                    <a:pt x="1582" y="993"/>
                  </a:lnTo>
                  <a:lnTo>
                    <a:pt x="1591" y="1015"/>
                  </a:lnTo>
                  <a:lnTo>
                    <a:pt x="1603" y="1010"/>
                  </a:lnTo>
                  <a:lnTo>
                    <a:pt x="1608" y="1019"/>
                  </a:lnTo>
                  <a:lnTo>
                    <a:pt x="1601" y="1015"/>
                  </a:lnTo>
                  <a:lnTo>
                    <a:pt x="1598" y="1022"/>
                  </a:lnTo>
                  <a:lnTo>
                    <a:pt x="1603" y="1036"/>
                  </a:lnTo>
                  <a:lnTo>
                    <a:pt x="1617" y="1043"/>
                  </a:lnTo>
                  <a:lnTo>
                    <a:pt x="1634" y="1043"/>
                  </a:lnTo>
                  <a:lnTo>
                    <a:pt x="1634" y="1071"/>
                  </a:lnTo>
                  <a:lnTo>
                    <a:pt x="1624" y="1069"/>
                  </a:lnTo>
                  <a:lnTo>
                    <a:pt x="1624" y="1083"/>
                  </a:lnTo>
                  <a:lnTo>
                    <a:pt x="1632" y="1088"/>
                  </a:lnTo>
                  <a:lnTo>
                    <a:pt x="1639" y="1083"/>
                  </a:lnTo>
                  <a:lnTo>
                    <a:pt x="1653" y="1104"/>
                  </a:lnTo>
                  <a:lnTo>
                    <a:pt x="1636" y="1097"/>
                  </a:lnTo>
                  <a:lnTo>
                    <a:pt x="1624" y="1102"/>
                  </a:lnTo>
                  <a:lnTo>
                    <a:pt x="1617" y="1123"/>
                  </a:lnTo>
                  <a:lnTo>
                    <a:pt x="1591" y="1130"/>
                  </a:lnTo>
                  <a:lnTo>
                    <a:pt x="1565" y="1159"/>
                  </a:lnTo>
                  <a:lnTo>
                    <a:pt x="1537" y="1230"/>
                  </a:lnTo>
                  <a:lnTo>
                    <a:pt x="1558" y="1298"/>
                  </a:lnTo>
                  <a:lnTo>
                    <a:pt x="1553" y="1308"/>
                  </a:lnTo>
                  <a:lnTo>
                    <a:pt x="1546" y="1303"/>
                  </a:lnTo>
                  <a:lnTo>
                    <a:pt x="1530" y="1320"/>
                  </a:lnTo>
                  <a:lnTo>
                    <a:pt x="1499" y="1287"/>
                  </a:lnTo>
                  <a:lnTo>
                    <a:pt x="1471" y="1294"/>
                  </a:lnTo>
                  <a:lnTo>
                    <a:pt x="1449" y="1275"/>
                  </a:lnTo>
                  <a:lnTo>
                    <a:pt x="1430" y="1270"/>
                  </a:lnTo>
                  <a:lnTo>
                    <a:pt x="1383" y="1287"/>
                  </a:lnTo>
                  <a:lnTo>
                    <a:pt x="1367" y="1277"/>
                  </a:lnTo>
                  <a:lnTo>
                    <a:pt x="1341" y="1277"/>
                  </a:lnTo>
                  <a:lnTo>
                    <a:pt x="1315" y="1251"/>
                  </a:lnTo>
                  <a:lnTo>
                    <a:pt x="1291" y="1242"/>
                  </a:lnTo>
                  <a:lnTo>
                    <a:pt x="1244" y="1237"/>
                  </a:lnTo>
                  <a:lnTo>
                    <a:pt x="1227" y="1218"/>
                  </a:lnTo>
                  <a:lnTo>
                    <a:pt x="1220" y="1185"/>
                  </a:lnTo>
                  <a:lnTo>
                    <a:pt x="1189" y="1130"/>
                  </a:lnTo>
                  <a:lnTo>
                    <a:pt x="1133" y="1074"/>
                  </a:lnTo>
                  <a:lnTo>
                    <a:pt x="1085" y="1052"/>
                  </a:lnTo>
                  <a:lnTo>
                    <a:pt x="1040" y="1041"/>
                  </a:lnTo>
                  <a:lnTo>
                    <a:pt x="991" y="1043"/>
                  </a:lnTo>
                  <a:lnTo>
                    <a:pt x="960" y="1050"/>
                  </a:lnTo>
                  <a:lnTo>
                    <a:pt x="946" y="1045"/>
                  </a:lnTo>
                  <a:lnTo>
                    <a:pt x="920" y="1019"/>
                  </a:lnTo>
                  <a:lnTo>
                    <a:pt x="884" y="1017"/>
                  </a:lnTo>
                  <a:lnTo>
                    <a:pt x="842" y="991"/>
                  </a:lnTo>
                  <a:lnTo>
                    <a:pt x="832" y="970"/>
                  </a:lnTo>
                  <a:lnTo>
                    <a:pt x="790" y="934"/>
                  </a:lnTo>
                  <a:lnTo>
                    <a:pt x="775" y="939"/>
                  </a:lnTo>
                  <a:lnTo>
                    <a:pt x="768" y="932"/>
                  </a:lnTo>
                  <a:lnTo>
                    <a:pt x="738" y="930"/>
                  </a:lnTo>
                  <a:lnTo>
                    <a:pt x="716" y="906"/>
                  </a:lnTo>
                  <a:lnTo>
                    <a:pt x="678" y="887"/>
                  </a:lnTo>
                  <a:lnTo>
                    <a:pt x="664" y="873"/>
                  </a:lnTo>
                  <a:lnTo>
                    <a:pt x="652" y="870"/>
                  </a:lnTo>
                  <a:lnTo>
                    <a:pt x="643" y="849"/>
                  </a:lnTo>
                  <a:lnTo>
                    <a:pt x="600" y="809"/>
                  </a:lnTo>
                  <a:lnTo>
                    <a:pt x="558" y="802"/>
                  </a:lnTo>
                  <a:lnTo>
                    <a:pt x="529" y="807"/>
                  </a:lnTo>
                  <a:lnTo>
                    <a:pt x="501" y="766"/>
                  </a:lnTo>
                  <a:lnTo>
                    <a:pt x="480" y="757"/>
                  </a:lnTo>
                  <a:lnTo>
                    <a:pt x="414" y="755"/>
                  </a:lnTo>
                  <a:lnTo>
                    <a:pt x="364" y="769"/>
                  </a:lnTo>
                  <a:lnTo>
                    <a:pt x="331" y="719"/>
                  </a:lnTo>
                  <a:lnTo>
                    <a:pt x="310" y="705"/>
                  </a:lnTo>
                  <a:lnTo>
                    <a:pt x="288" y="707"/>
                  </a:lnTo>
                  <a:lnTo>
                    <a:pt x="267" y="684"/>
                  </a:lnTo>
                  <a:lnTo>
                    <a:pt x="265" y="655"/>
                  </a:lnTo>
                  <a:lnTo>
                    <a:pt x="241" y="622"/>
                  </a:lnTo>
                  <a:lnTo>
                    <a:pt x="260" y="610"/>
                  </a:lnTo>
                  <a:lnTo>
                    <a:pt x="272" y="577"/>
                  </a:lnTo>
                  <a:lnTo>
                    <a:pt x="257" y="556"/>
                  </a:lnTo>
                  <a:lnTo>
                    <a:pt x="276" y="528"/>
                  </a:lnTo>
                  <a:lnTo>
                    <a:pt x="276" y="509"/>
                  </a:lnTo>
                  <a:lnTo>
                    <a:pt x="288" y="504"/>
                  </a:lnTo>
                  <a:lnTo>
                    <a:pt x="274" y="490"/>
                  </a:lnTo>
                  <a:lnTo>
                    <a:pt x="288" y="485"/>
                  </a:lnTo>
                  <a:lnTo>
                    <a:pt x="312" y="457"/>
                  </a:lnTo>
                  <a:lnTo>
                    <a:pt x="328" y="459"/>
                  </a:lnTo>
                  <a:lnTo>
                    <a:pt x="345" y="454"/>
                  </a:lnTo>
                  <a:lnTo>
                    <a:pt x="357" y="442"/>
                  </a:lnTo>
                  <a:lnTo>
                    <a:pt x="357" y="431"/>
                  </a:lnTo>
                  <a:lnTo>
                    <a:pt x="380" y="433"/>
                  </a:lnTo>
                  <a:lnTo>
                    <a:pt x="392" y="414"/>
                  </a:lnTo>
                  <a:lnTo>
                    <a:pt x="383" y="393"/>
                  </a:lnTo>
                  <a:lnTo>
                    <a:pt x="390" y="383"/>
                  </a:lnTo>
                  <a:lnTo>
                    <a:pt x="395" y="390"/>
                  </a:lnTo>
                  <a:lnTo>
                    <a:pt x="409" y="390"/>
                  </a:lnTo>
                  <a:lnTo>
                    <a:pt x="409" y="407"/>
                  </a:lnTo>
                  <a:lnTo>
                    <a:pt x="418" y="416"/>
                  </a:lnTo>
                  <a:lnTo>
                    <a:pt x="418" y="431"/>
                  </a:lnTo>
                  <a:lnTo>
                    <a:pt x="430" y="450"/>
                  </a:lnTo>
                  <a:lnTo>
                    <a:pt x="473" y="485"/>
                  </a:lnTo>
                  <a:lnTo>
                    <a:pt x="515" y="473"/>
                  </a:lnTo>
                  <a:lnTo>
                    <a:pt x="558" y="445"/>
                  </a:lnTo>
                  <a:lnTo>
                    <a:pt x="546" y="414"/>
                  </a:lnTo>
                  <a:lnTo>
                    <a:pt x="555" y="412"/>
                  </a:lnTo>
                  <a:lnTo>
                    <a:pt x="563" y="400"/>
                  </a:lnTo>
                  <a:lnTo>
                    <a:pt x="558" y="393"/>
                  </a:lnTo>
                  <a:lnTo>
                    <a:pt x="574" y="381"/>
                  </a:lnTo>
                  <a:lnTo>
                    <a:pt x="615" y="395"/>
                  </a:lnTo>
                  <a:lnTo>
                    <a:pt x="634" y="386"/>
                  </a:lnTo>
                  <a:lnTo>
                    <a:pt x="638" y="374"/>
                  </a:lnTo>
                  <a:lnTo>
                    <a:pt x="655" y="376"/>
                  </a:lnTo>
                  <a:lnTo>
                    <a:pt x="676" y="362"/>
                  </a:lnTo>
                  <a:lnTo>
                    <a:pt x="681" y="376"/>
                  </a:lnTo>
                  <a:lnTo>
                    <a:pt x="700" y="388"/>
                  </a:lnTo>
                  <a:lnTo>
                    <a:pt x="704" y="407"/>
                  </a:lnTo>
                  <a:lnTo>
                    <a:pt x="697" y="419"/>
                  </a:lnTo>
                  <a:lnTo>
                    <a:pt x="707" y="433"/>
                  </a:lnTo>
                  <a:lnTo>
                    <a:pt x="738" y="442"/>
                  </a:lnTo>
                  <a:lnTo>
                    <a:pt x="759" y="435"/>
                  </a:lnTo>
                  <a:lnTo>
                    <a:pt x="768" y="426"/>
                  </a:lnTo>
                  <a:lnTo>
                    <a:pt x="782" y="431"/>
                  </a:lnTo>
                  <a:lnTo>
                    <a:pt x="782" y="459"/>
                  </a:lnTo>
                  <a:lnTo>
                    <a:pt x="797" y="476"/>
                  </a:lnTo>
                  <a:lnTo>
                    <a:pt x="868" y="513"/>
                  </a:lnTo>
                  <a:lnTo>
                    <a:pt x="894" y="518"/>
                  </a:lnTo>
                  <a:lnTo>
                    <a:pt x="941" y="504"/>
                  </a:lnTo>
                  <a:lnTo>
                    <a:pt x="981" y="480"/>
                  </a:lnTo>
                  <a:lnTo>
                    <a:pt x="1017" y="473"/>
                  </a:lnTo>
                  <a:lnTo>
                    <a:pt x="1038" y="487"/>
                  </a:lnTo>
                  <a:lnTo>
                    <a:pt x="1059" y="490"/>
                  </a:lnTo>
                  <a:lnTo>
                    <a:pt x="1076" y="480"/>
                  </a:lnTo>
                  <a:lnTo>
                    <a:pt x="1144" y="495"/>
                  </a:lnTo>
                  <a:lnTo>
                    <a:pt x="1187" y="487"/>
                  </a:lnTo>
                  <a:lnTo>
                    <a:pt x="1213" y="473"/>
                  </a:lnTo>
                  <a:lnTo>
                    <a:pt x="1239" y="478"/>
                  </a:lnTo>
                  <a:lnTo>
                    <a:pt x="1317" y="452"/>
                  </a:lnTo>
                  <a:lnTo>
                    <a:pt x="1369" y="395"/>
                  </a:lnTo>
                  <a:lnTo>
                    <a:pt x="1390" y="405"/>
                  </a:lnTo>
                  <a:lnTo>
                    <a:pt x="1438" y="393"/>
                  </a:lnTo>
                  <a:lnTo>
                    <a:pt x="1449" y="381"/>
                  </a:lnTo>
                  <a:lnTo>
                    <a:pt x="1478" y="405"/>
                  </a:lnTo>
                  <a:lnTo>
                    <a:pt x="1513" y="405"/>
                  </a:lnTo>
                  <a:lnTo>
                    <a:pt x="1520" y="419"/>
                  </a:lnTo>
                  <a:lnTo>
                    <a:pt x="1539" y="424"/>
                  </a:lnTo>
                  <a:lnTo>
                    <a:pt x="1577" y="402"/>
                  </a:lnTo>
                  <a:lnTo>
                    <a:pt x="1598" y="379"/>
                  </a:lnTo>
                  <a:lnTo>
                    <a:pt x="1608" y="348"/>
                  </a:lnTo>
                  <a:lnTo>
                    <a:pt x="1601" y="331"/>
                  </a:lnTo>
                  <a:lnTo>
                    <a:pt x="1608" y="331"/>
                  </a:lnTo>
                  <a:lnTo>
                    <a:pt x="1615" y="346"/>
                  </a:lnTo>
                  <a:lnTo>
                    <a:pt x="1610" y="364"/>
                  </a:lnTo>
                  <a:lnTo>
                    <a:pt x="1632" y="372"/>
                  </a:lnTo>
                  <a:lnTo>
                    <a:pt x="1686" y="355"/>
                  </a:lnTo>
                  <a:lnTo>
                    <a:pt x="1745" y="315"/>
                  </a:lnTo>
                  <a:lnTo>
                    <a:pt x="1762" y="315"/>
                  </a:lnTo>
                  <a:close/>
                  <a:moveTo>
                    <a:pt x="1471" y="242"/>
                  </a:moveTo>
                  <a:lnTo>
                    <a:pt x="1490" y="256"/>
                  </a:lnTo>
                  <a:lnTo>
                    <a:pt x="1492" y="272"/>
                  </a:lnTo>
                  <a:lnTo>
                    <a:pt x="1483" y="272"/>
                  </a:lnTo>
                  <a:lnTo>
                    <a:pt x="1466" y="263"/>
                  </a:lnTo>
                  <a:lnTo>
                    <a:pt x="1461" y="246"/>
                  </a:lnTo>
                  <a:lnTo>
                    <a:pt x="1471" y="232"/>
                  </a:lnTo>
                  <a:lnTo>
                    <a:pt x="1475" y="237"/>
                  </a:lnTo>
                  <a:lnTo>
                    <a:pt x="1471" y="242"/>
                  </a:lnTo>
                  <a:close/>
                  <a:moveTo>
                    <a:pt x="1473" y="178"/>
                  </a:moveTo>
                  <a:lnTo>
                    <a:pt x="1473" y="197"/>
                  </a:lnTo>
                  <a:lnTo>
                    <a:pt x="1480" y="201"/>
                  </a:lnTo>
                  <a:lnTo>
                    <a:pt x="1468" y="206"/>
                  </a:lnTo>
                  <a:lnTo>
                    <a:pt x="1468" y="227"/>
                  </a:lnTo>
                  <a:lnTo>
                    <a:pt x="1440" y="199"/>
                  </a:lnTo>
                  <a:lnTo>
                    <a:pt x="1447" y="180"/>
                  </a:lnTo>
                  <a:lnTo>
                    <a:pt x="1473" y="178"/>
                  </a:lnTo>
                  <a:close/>
                  <a:moveTo>
                    <a:pt x="1180" y="156"/>
                  </a:moveTo>
                  <a:lnTo>
                    <a:pt x="1180" y="171"/>
                  </a:lnTo>
                  <a:lnTo>
                    <a:pt x="1173" y="171"/>
                  </a:lnTo>
                  <a:lnTo>
                    <a:pt x="1170" y="161"/>
                  </a:lnTo>
                  <a:lnTo>
                    <a:pt x="1180" y="156"/>
                  </a:lnTo>
                  <a:close/>
                  <a:moveTo>
                    <a:pt x="1404" y="140"/>
                  </a:moveTo>
                  <a:lnTo>
                    <a:pt x="1428" y="140"/>
                  </a:lnTo>
                  <a:lnTo>
                    <a:pt x="1428" y="168"/>
                  </a:lnTo>
                  <a:lnTo>
                    <a:pt x="1421" y="171"/>
                  </a:lnTo>
                  <a:lnTo>
                    <a:pt x="1390" y="154"/>
                  </a:lnTo>
                  <a:lnTo>
                    <a:pt x="1397" y="140"/>
                  </a:lnTo>
                  <a:lnTo>
                    <a:pt x="1404" y="140"/>
                  </a:lnTo>
                  <a:close/>
                  <a:moveTo>
                    <a:pt x="1272" y="138"/>
                  </a:moveTo>
                  <a:lnTo>
                    <a:pt x="1284" y="142"/>
                  </a:lnTo>
                  <a:lnTo>
                    <a:pt x="1293" y="156"/>
                  </a:lnTo>
                  <a:lnTo>
                    <a:pt x="1274" y="154"/>
                  </a:lnTo>
                  <a:lnTo>
                    <a:pt x="1267" y="145"/>
                  </a:lnTo>
                  <a:lnTo>
                    <a:pt x="1272" y="138"/>
                  </a:lnTo>
                  <a:close/>
                  <a:moveTo>
                    <a:pt x="1527" y="102"/>
                  </a:moveTo>
                  <a:lnTo>
                    <a:pt x="1527" y="111"/>
                  </a:lnTo>
                  <a:lnTo>
                    <a:pt x="1518" y="114"/>
                  </a:lnTo>
                  <a:lnTo>
                    <a:pt x="1518" y="102"/>
                  </a:lnTo>
                  <a:lnTo>
                    <a:pt x="1527" y="102"/>
                  </a:lnTo>
                  <a:close/>
                  <a:moveTo>
                    <a:pt x="615" y="59"/>
                  </a:moveTo>
                  <a:lnTo>
                    <a:pt x="619" y="62"/>
                  </a:lnTo>
                  <a:lnTo>
                    <a:pt x="612" y="71"/>
                  </a:lnTo>
                  <a:lnTo>
                    <a:pt x="596" y="71"/>
                  </a:lnTo>
                  <a:lnTo>
                    <a:pt x="598" y="59"/>
                  </a:lnTo>
                  <a:lnTo>
                    <a:pt x="607" y="55"/>
                  </a:lnTo>
                  <a:lnTo>
                    <a:pt x="615" y="59"/>
                  </a:lnTo>
                  <a:close/>
                  <a:moveTo>
                    <a:pt x="1601" y="0"/>
                  </a:moveTo>
                  <a:lnTo>
                    <a:pt x="1608" y="5"/>
                  </a:lnTo>
                  <a:lnTo>
                    <a:pt x="1594" y="24"/>
                  </a:lnTo>
                  <a:lnTo>
                    <a:pt x="1582" y="12"/>
                  </a:lnTo>
                  <a:lnTo>
                    <a:pt x="1601" y="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1" name="Freeform 160"/>
            <p:cNvSpPr>
              <a:spLocks noEditPoints="1"/>
            </p:cNvSpPr>
            <p:nvPr/>
          </p:nvSpPr>
          <p:spPr bwMode="auto">
            <a:xfrm>
              <a:off x="2439" y="228"/>
              <a:ext cx="1303" cy="1438"/>
            </a:xfrm>
            <a:custGeom>
              <a:avLst/>
              <a:gdLst>
                <a:gd name="T0" fmla="*/ 307 w 1303"/>
                <a:gd name="T1" fmla="*/ 1414 h 1438"/>
                <a:gd name="T2" fmla="*/ 584 w 1303"/>
                <a:gd name="T3" fmla="*/ 1388 h 1438"/>
                <a:gd name="T4" fmla="*/ 194 w 1303"/>
                <a:gd name="T5" fmla="*/ 1237 h 1438"/>
                <a:gd name="T6" fmla="*/ 364 w 1303"/>
                <a:gd name="T7" fmla="*/ 1161 h 1438"/>
                <a:gd name="T8" fmla="*/ 310 w 1303"/>
                <a:gd name="T9" fmla="*/ 1161 h 1438"/>
                <a:gd name="T10" fmla="*/ 229 w 1303"/>
                <a:gd name="T11" fmla="*/ 1164 h 1438"/>
                <a:gd name="T12" fmla="*/ 248 w 1303"/>
                <a:gd name="T13" fmla="*/ 1112 h 1438"/>
                <a:gd name="T14" fmla="*/ 281 w 1303"/>
                <a:gd name="T15" fmla="*/ 1100 h 1438"/>
                <a:gd name="T16" fmla="*/ 73 w 1303"/>
                <a:gd name="T17" fmla="*/ 944 h 1438"/>
                <a:gd name="T18" fmla="*/ 73 w 1303"/>
                <a:gd name="T19" fmla="*/ 944 h 1438"/>
                <a:gd name="T20" fmla="*/ 1206 w 1303"/>
                <a:gd name="T21" fmla="*/ 459 h 1438"/>
                <a:gd name="T22" fmla="*/ 33 w 1303"/>
                <a:gd name="T23" fmla="*/ 57 h 1438"/>
                <a:gd name="T24" fmla="*/ 149 w 1303"/>
                <a:gd name="T25" fmla="*/ 48 h 1438"/>
                <a:gd name="T26" fmla="*/ 319 w 1303"/>
                <a:gd name="T27" fmla="*/ 140 h 1438"/>
                <a:gd name="T28" fmla="*/ 407 w 1303"/>
                <a:gd name="T29" fmla="*/ 201 h 1438"/>
                <a:gd name="T30" fmla="*/ 518 w 1303"/>
                <a:gd name="T31" fmla="*/ 218 h 1438"/>
                <a:gd name="T32" fmla="*/ 643 w 1303"/>
                <a:gd name="T33" fmla="*/ 230 h 1438"/>
                <a:gd name="T34" fmla="*/ 742 w 1303"/>
                <a:gd name="T35" fmla="*/ 256 h 1438"/>
                <a:gd name="T36" fmla="*/ 797 w 1303"/>
                <a:gd name="T37" fmla="*/ 199 h 1438"/>
                <a:gd name="T38" fmla="*/ 875 w 1303"/>
                <a:gd name="T39" fmla="*/ 199 h 1438"/>
                <a:gd name="T40" fmla="*/ 925 w 1303"/>
                <a:gd name="T41" fmla="*/ 244 h 1438"/>
                <a:gd name="T42" fmla="*/ 960 w 1303"/>
                <a:gd name="T43" fmla="*/ 310 h 1438"/>
                <a:gd name="T44" fmla="*/ 986 w 1303"/>
                <a:gd name="T45" fmla="*/ 376 h 1438"/>
                <a:gd name="T46" fmla="*/ 1100 w 1303"/>
                <a:gd name="T47" fmla="*/ 461 h 1438"/>
                <a:gd name="T48" fmla="*/ 1140 w 1303"/>
                <a:gd name="T49" fmla="*/ 485 h 1438"/>
                <a:gd name="T50" fmla="*/ 1189 w 1303"/>
                <a:gd name="T51" fmla="*/ 490 h 1438"/>
                <a:gd name="T52" fmla="*/ 1260 w 1303"/>
                <a:gd name="T53" fmla="*/ 480 h 1438"/>
                <a:gd name="T54" fmla="*/ 1286 w 1303"/>
                <a:gd name="T55" fmla="*/ 539 h 1438"/>
                <a:gd name="T56" fmla="*/ 1244 w 1303"/>
                <a:gd name="T57" fmla="*/ 544 h 1438"/>
                <a:gd name="T58" fmla="*/ 1196 w 1303"/>
                <a:gd name="T59" fmla="*/ 636 h 1438"/>
                <a:gd name="T60" fmla="*/ 1173 w 1303"/>
                <a:gd name="T61" fmla="*/ 686 h 1438"/>
                <a:gd name="T62" fmla="*/ 1161 w 1303"/>
                <a:gd name="T63" fmla="*/ 748 h 1438"/>
                <a:gd name="T64" fmla="*/ 1211 w 1303"/>
                <a:gd name="T65" fmla="*/ 802 h 1438"/>
                <a:gd name="T66" fmla="*/ 1147 w 1303"/>
                <a:gd name="T67" fmla="*/ 837 h 1438"/>
                <a:gd name="T68" fmla="*/ 1095 w 1303"/>
                <a:gd name="T69" fmla="*/ 953 h 1438"/>
                <a:gd name="T70" fmla="*/ 1092 w 1303"/>
                <a:gd name="T71" fmla="*/ 1074 h 1438"/>
                <a:gd name="T72" fmla="*/ 1024 w 1303"/>
                <a:gd name="T73" fmla="*/ 1112 h 1438"/>
                <a:gd name="T74" fmla="*/ 1019 w 1303"/>
                <a:gd name="T75" fmla="*/ 1206 h 1438"/>
                <a:gd name="T76" fmla="*/ 984 w 1303"/>
                <a:gd name="T77" fmla="*/ 1244 h 1438"/>
                <a:gd name="T78" fmla="*/ 927 w 1303"/>
                <a:gd name="T79" fmla="*/ 1270 h 1438"/>
                <a:gd name="T80" fmla="*/ 875 w 1303"/>
                <a:gd name="T81" fmla="*/ 1360 h 1438"/>
                <a:gd name="T82" fmla="*/ 742 w 1303"/>
                <a:gd name="T83" fmla="*/ 1393 h 1438"/>
                <a:gd name="T84" fmla="*/ 681 w 1303"/>
                <a:gd name="T85" fmla="*/ 1365 h 1438"/>
                <a:gd name="T86" fmla="*/ 716 w 1303"/>
                <a:gd name="T87" fmla="*/ 1277 h 1438"/>
                <a:gd name="T88" fmla="*/ 634 w 1303"/>
                <a:gd name="T89" fmla="*/ 1180 h 1438"/>
                <a:gd name="T90" fmla="*/ 527 w 1303"/>
                <a:gd name="T91" fmla="*/ 1074 h 1438"/>
                <a:gd name="T92" fmla="*/ 421 w 1303"/>
                <a:gd name="T93" fmla="*/ 1024 h 1438"/>
                <a:gd name="T94" fmla="*/ 409 w 1303"/>
                <a:gd name="T95" fmla="*/ 826 h 1438"/>
                <a:gd name="T96" fmla="*/ 314 w 1303"/>
                <a:gd name="T97" fmla="*/ 674 h 1438"/>
                <a:gd name="T98" fmla="*/ 272 w 1303"/>
                <a:gd name="T99" fmla="*/ 409 h 1438"/>
                <a:gd name="T100" fmla="*/ 187 w 1303"/>
                <a:gd name="T101" fmla="*/ 256 h 1438"/>
                <a:gd name="T102" fmla="*/ 104 w 1303"/>
                <a:gd name="T103" fmla="*/ 211 h 1438"/>
                <a:gd name="T104" fmla="*/ 87 w 1303"/>
                <a:gd name="T105" fmla="*/ 166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03" h="1438">
                  <a:moveTo>
                    <a:pt x="307" y="1414"/>
                  </a:moveTo>
                  <a:lnTo>
                    <a:pt x="314" y="1431"/>
                  </a:lnTo>
                  <a:lnTo>
                    <a:pt x="307" y="1438"/>
                  </a:lnTo>
                  <a:lnTo>
                    <a:pt x="298" y="1436"/>
                  </a:lnTo>
                  <a:lnTo>
                    <a:pt x="295" y="1417"/>
                  </a:lnTo>
                  <a:lnTo>
                    <a:pt x="307" y="1414"/>
                  </a:lnTo>
                  <a:close/>
                  <a:moveTo>
                    <a:pt x="584" y="1388"/>
                  </a:moveTo>
                  <a:lnTo>
                    <a:pt x="603" y="1407"/>
                  </a:lnTo>
                  <a:lnTo>
                    <a:pt x="601" y="1436"/>
                  </a:lnTo>
                  <a:lnTo>
                    <a:pt x="582" y="1412"/>
                  </a:lnTo>
                  <a:lnTo>
                    <a:pt x="575" y="1412"/>
                  </a:lnTo>
                  <a:lnTo>
                    <a:pt x="584" y="1388"/>
                  </a:lnTo>
                  <a:close/>
                  <a:moveTo>
                    <a:pt x="194" y="1237"/>
                  </a:moveTo>
                  <a:lnTo>
                    <a:pt x="203" y="1258"/>
                  </a:lnTo>
                  <a:lnTo>
                    <a:pt x="196" y="1272"/>
                  </a:lnTo>
                  <a:lnTo>
                    <a:pt x="175" y="1263"/>
                  </a:lnTo>
                  <a:lnTo>
                    <a:pt x="189" y="1256"/>
                  </a:lnTo>
                  <a:lnTo>
                    <a:pt x="194" y="1237"/>
                  </a:lnTo>
                  <a:close/>
                  <a:moveTo>
                    <a:pt x="357" y="1074"/>
                  </a:moveTo>
                  <a:lnTo>
                    <a:pt x="369" y="1088"/>
                  </a:lnTo>
                  <a:lnTo>
                    <a:pt x="362" y="1107"/>
                  </a:lnTo>
                  <a:lnTo>
                    <a:pt x="364" y="1133"/>
                  </a:lnTo>
                  <a:lnTo>
                    <a:pt x="340" y="1147"/>
                  </a:lnTo>
                  <a:lnTo>
                    <a:pt x="364" y="1161"/>
                  </a:lnTo>
                  <a:lnTo>
                    <a:pt x="359" y="1180"/>
                  </a:lnTo>
                  <a:lnTo>
                    <a:pt x="336" y="1173"/>
                  </a:lnTo>
                  <a:lnTo>
                    <a:pt x="326" y="1147"/>
                  </a:lnTo>
                  <a:lnTo>
                    <a:pt x="319" y="1142"/>
                  </a:lnTo>
                  <a:lnTo>
                    <a:pt x="307" y="1145"/>
                  </a:lnTo>
                  <a:lnTo>
                    <a:pt x="310" y="1161"/>
                  </a:lnTo>
                  <a:lnTo>
                    <a:pt x="300" y="1147"/>
                  </a:lnTo>
                  <a:lnTo>
                    <a:pt x="293" y="1161"/>
                  </a:lnTo>
                  <a:lnTo>
                    <a:pt x="272" y="1152"/>
                  </a:lnTo>
                  <a:lnTo>
                    <a:pt x="269" y="1168"/>
                  </a:lnTo>
                  <a:lnTo>
                    <a:pt x="243" y="1161"/>
                  </a:lnTo>
                  <a:lnTo>
                    <a:pt x="229" y="1164"/>
                  </a:lnTo>
                  <a:lnTo>
                    <a:pt x="229" y="1168"/>
                  </a:lnTo>
                  <a:lnTo>
                    <a:pt x="213" y="1159"/>
                  </a:lnTo>
                  <a:lnTo>
                    <a:pt x="203" y="1142"/>
                  </a:lnTo>
                  <a:lnTo>
                    <a:pt x="203" y="1126"/>
                  </a:lnTo>
                  <a:lnTo>
                    <a:pt x="222" y="1114"/>
                  </a:lnTo>
                  <a:lnTo>
                    <a:pt x="248" y="1112"/>
                  </a:lnTo>
                  <a:lnTo>
                    <a:pt x="272" y="1128"/>
                  </a:lnTo>
                  <a:lnTo>
                    <a:pt x="274" y="1119"/>
                  </a:lnTo>
                  <a:lnTo>
                    <a:pt x="284" y="1116"/>
                  </a:lnTo>
                  <a:lnTo>
                    <a:pt x="281" y="1112"/>
                  </a:lnTo>
                  <a:lnTo>
                    <a:pt x="286" y="1107"/>
                  </a:lnTo>
                  <a:lnTo>
                    <a:pt x="281" y="1100"/>
                  </a:lnTo>
                  <a:lnTo>
                    <a:pt x="314" y="1107"/>
                  </a:lnTo>
                  <a:lnTo>
                    <a:pt x="307" y="1116"/>
                  </a:lnTo>
                  <a:lnTo>
                    <a:pt x="326" y="1119"/>
                  </a:lnTo>
                  <a:lnTo>
                    <a:pt x="352" y="1071"/>
                  </a:lnTo>
                  <a:lnTo>
                    <a:pt x="357" y="1074"/>
                  </a:lnTo>
                  <a:close/>
                  <a:moveTo>
                    <a:pt x="73" y="944"/>
                  </a:moveTo>
                  <a:lnTo>
                    <a:pt x="78" y="963"/>
                  </a:lnTo>
                  <a:lnTo>
                    <a:pt x="61" y="986"/>
                  </a:lnTo>
                  <a:lnTo>
                    <a:pt x="52" y="974"/>
                  </a:lnTo>
                  <a:lnTo>
                    <a:pt x="57" y="951"/>
                  </a:lnTo>
                  <a:lnTo>
                    <a:pt x="68" y="939"/>
                  </a:lnTo>
                  <a:lnTo>
                    <a:pt x="73" y="944"/>
                  </a:lnTo>
                  <a:close/>
                  <a:moveTo>
                    <a:pt x="1237" y="452"/>
                  </a:moveTo>
                  <a:lnTo>
                    <a:pt x="1237" y="454"/>
                  </a:lnTo>
                  <a:lnTo>
                    <a:pt x="1237" y="454"/>
                  </a:lnTo>
                  <a:lnTo>
                    <a:pt x="1239" y="464"/>
                  </a:lnTo>
                  <a:lnTo>
                    <a:pt x="1220" y="476"/>
                  </a:lnTo>
                  <a:lnTo>
                    <a:pt x="1206" y="459"/>
                  </a:lnTo>
                  <a:lnTo>
                    <a:pt x="1208" y="450"/>
                  </a:lnTo>
                  <a:lnTo>
                    <a:pt x="1234" y="450"/>
                  </a:lnTo>
                  <a:lnTo>
                    <a:pt x="1234" y="450"/>
                  </a:lnTo>
                  <a:lnTo>
                    <a:pt x="1237" y="452"/>
                  </a:lnTo>
                  <a:close/>
                  <a:moveTo>
                    <a:pt x="0" y="78"/>
                  </a:moveTo>
                  <a:lnTo>
                    <a:pt x="33" y="57"/>
                  </a:lnTo>
                  <a:lnTo>
                    <a:pt x="66" y="7"/>
                  </a:lnTo>
                  <a:lnTo>
                    <a:pt x="116" y="0"/>
                  </a:lnTo>
                  <a:lnTo>
                    <a:pt x="139" y="10"/>
                  </a:lnTo>
                  <a:lnTo>
                    <a:pt x="144" y="22"/>
                  </a:lnTo>
                  <a:lnTo>
                    <a:pt x="154" y="24"/>
                  </a:lnTo>
                  <a:lnTo>
                    <a:pt x="149" y="48"/>
                  </a:lnTo>
                  <a:lnTo>
                    <a:pt x="161" y="60"/>
                  </a:lnTo>
                  <a:lnTo>
                    <a:pt x="201" y="88"/>
                  </a:lnTo>
                  <a:lnTo>
                    <a:pt x="225" y="83"/>
                  </a:lnTo>
                  <a:lnTo>
                    <a:pt x="277" y="140"/>
                  </a:lnTo>
                  <a:lnTo>
                    <a:pt x="300" y="128"/>
                  </a:lnTo>
                  <a:lnTo>
                    <a:pt x="319" y="140"/>
                  </a:lnTo>
                  <a:lnTo>
                    <a:pt x="336" y="140"/>
                  </a:lnTo>
                  <a:lnTo>
                    <a:pt x="364" y="168"/>
                  </a:lnTo>
                  <a:lnTo>
                    <a:pt x="378" y="166"/>
                  </a:lnTo>
                  <a:lnTo>
                    <a:pt x="390" y="173"/>
                  </a:lnTo>
                  <a:lnTo>
                    <a:pt x="390" y="185"/>
                  </a:lnTo>
                  <a:lnTo>
                    <a:pt x="407" y="201"/>
                  </a:lnTo>
                  <a:lnTo>
                    <a:pt x="409" y="216"/>
                  </a:lnTo>
                  <a:lnTo>
                    <a:pt x="442" y="244"/>
                  </a:lnTo>
                  <a:lnTo>
                    <a:pt x="456" y="239"/>
                  </a:lnTo>
                  <a:lnTo>
                    <a:pt x="456" y="227"/>
                  </a:lnTo>
                  <a:lnTo>
                    <a:pt x="466" y="216"/>
                  </a:lnTo>
                  <a:lnTo>
                    <a:pt x="518" y="218"/>
                  </a:lnTo>
                  <a:lnTo>
                    <a:pt x="565" y="256"/>
                  </a:lnTo>
                  <a:lnTo>
                    <a:pt x="586" y="260"/>
                  </a:lnTo>
                  <a:lnTo>
                    <a:pt x="593" y="270"/>
                  </a:lnTo>
                  <a:lnTo>
                    <a:pt x="591" y="277"/>
                  </a:lnTo>
                  <a:lnTo>
                    <a:pt x="596" y="282"/>
                  </a:lnTo>
                  <a:lnTo>
                    <a:pt x="643" y="230"/>
                  </a:lnTo>
                  <a:lnTo>
                    <a:pt x="645" y="237"/>
                  </a:lnTo>
                  <a:lnTo>
                    <a:pt x="641" y="246"/>
                  </a:lnTo>
                  <a:lnTo>
                    <a:pt x="655" y="258"/>
                  </a:lnTo>
                  <a:lnTo>
                    <a:pt x="681" y="260"/>
                  </a:lnTo>
                  <a:lnTo>
                    <a:pt x="714" y="249"/>
                  </a:lnTo>
                  <a:lnTo>
                    <a:pt x="742" y="256"/>
                  </a:lnTo>
                  <a:lnTo>
                    <a:pt x="766" y="253"/>
                  </a:lnTo>
                  <a:lnTo>
                    <a:pt x="764" y="244"/>
                  </a:lnTo>
                  <a:lnTo>
                    <a:pt x="735" y="227"/>
                  </a:lnTo>
                  <a:lnTo>
                    <a:pt x="738" y="220"/>
                  </a:lnTo>
                  <a:lnTo>
                    <a:pt x="776" y="218"/>
                  </a:lnTo>
                  <a:lnTo>
                    <a:pt x="797" y="199"/>
                  </a:lnTo>
                  <a:lnTo>
                    <a:pt x="799" y="187"/>
                  </a:lnTo>
                  <a:lnTo>
                    <a:pt x="823" y="185"/>
                  </a:lnTo>
                  <a:lnTo>
                    <a:pt x="844" y="164"/>
                  </a:lnTo>
                  <a:lnTo>
                    <a:pt x="858" y="175"/>
                  </a:lnTo>
                  <a:lnTo>
                    <a:pt x="861" y="194"/>
                  </a:lnTo>
                  <a:lnTo>
                    <a:pt x="875" y="199"/>
                  </a:lnTo>
                  <a:lnTo>
                    <a:pt x="891" y="218"/>
                  </a:lnTo>
                  <a:lnTo>
                    <a:pt x="901" y="220"/>
                  </a:lnTo>
                  <a:lnTo>
                    <a:pt x="913" y="211"/>
                  </a:lnTo>
                  <a:lnTo>
                    <a:pt x="936" y="216"/>
                  </a:lnTo>
                  <a:lnTo>
                    <a:pt x="939" y="225"/>
                  </a:lnTo>
                  <a:lnTo>
                    <a:pt x="925" y="244"/>
                  </a:lnTo>
                  <a:lnTo>
                    <a:pt x="951" y="249"/>
                  </a:lnTo>
                  <a:lnTo>
                    <a:pt x="1003" y="237"/>
                  </a:lnTo>
                  <a:lnTo>
                    <a:pt x="998" y="263"/>
                  </a:lnTo>
                  <a:lnTo>
                    <a:pt x="979" y="284"/>
                  </a:lnTo>
                  <a:lnTo>
                    <a:pt x="974" y="303"/>
                  </a:lnTo>
                  <a:lnTo>
                    <a:pt x="960" y="310"/>
                  </a:lnTo>
                  <a:lnTo>
                    <a:pt x="960" y="320"/>
                  </a:lnTo>
                  <a:lnTo>
                    <a:pt x="955" y="320"/>
                  </a:lnTo>
                  <a:lnTo>
                    <a:pt x="953" y="329"/>
                  </a:lnTo>
                  <a:lnTo>
                    <a:pt x="972" y="348"/>
                  </a:lnTo>
                  <a:lnTo>
                    <a:pt x="969" y="364"/>
                  </a:lnTo>
                  <a:lnTo>
                    <a:pt x="986" y="376"/>
                  </a:lnTo>
                  <a:lnTo>
                    <a:pt x="984" y="405"/>
                  </a:lnTo>
                  <a:lnTo>
                    <a:pt x="1019" y="424"/>
                  </a:lnTo>
                  <a:lnTo>
                    <a:pt x="1038" y="447"/>
                  </a:lnTo>
                  <a:lnTo>
                    <a:pt x="1081" y="450"/>
                  </a:lnTo>
                  <a:lnTo>
                    <a:pt x="1085" y="461"/>
                  </a:lnTo>
                  <a:lnTo>
                    <a:pt x="1100" y="461"/>
                  </a:lnTo>
                  <a:lnTo>
                    <a:pt x="1100" y="461"/>
                  </a:lnTo>
                  <a:lnTo>
                    <a:pt x="1102" y="471"/>
                  </a:lnTo>
                  <a:lnTo>
                    <a:pt x="1116" y="483"/>
                  </a:lnTo>
                  <a:lnTo>
                    <a:pt x="1116" y="483"/>
                  </a:lnTo>
                  <a:lnTo>
                    <a:pt x="1126" y="478"/>
                  </a:lnTo>
                  <a:lnTo>
                    <a:pt x="1140" y="485"/>
                  </a:lnTo>
                  <a:lnTo>
                    <a:pt x="1149" y="483"/>
                  </a:lnTo>
                  <a:lnTo>
                    <a:pt x="1149" y="483"/>
                  </a:lnTo>
                  <a:lnTo>
                    <a:pt x="1159" y="497"/>
                  </a:lnTo>
                  <a:lnTo>
                    <a:pt x="1175" y="487"/>
                  </a:lnTo>
                  <a:lnTo>
                    <a:pt x="1175" y="487"/>
                  </a:lnTo>
                  <a:lnTo>
                    <a:pt x="1189" y="490"/>
                  </a:lnTo>
                  <a:lnTo>
                    <a:pt x="1204" y="480"/>
                  </a:lnTo>
                  <a:lnTo>
                    <a:pt x="1218" y="504"/>
                  </a:lnTo>
                  <a:lnTo>
                    <a:pt x="1225" y="485"/>
                  </a:lnTo>
                  <a:lnTo>
                    <a:pt x="1244" y="487"/>
                  </a:lnTo>
                  <a:lnTo>
                    <a:pt x="1260" y="480"/>
                  </a:lnTo>
                  <a:lnTo>
                    <a:pt x="1260" y="480"/>
                  </a:lnTo>
                  <a:lnTo>
                    <a:pt x="1263" y="480"/>
                  </a:lnTo>
                  <a:lnTo>
                    <a:pt x="1263" y="480"/>
                  </a:lnTo>
                  <a:lnTo>
                    <a:pt x="1282" y="490"/>
                  </a:lnTo>
                  <a:lnTo>
                    <a:pt x="1303" y="518"/>
                  </a:lnTo>
                  <a:lnTo>
                    <a:pt x="1284" y="518"/>
                  </a:lnTo>
                  <a:lnTo>
                    <a:pt x="1286" y="539"/>
                  </a:lnTo>
                  <a:lnTo>
                    <a:pt x="1277" y="539"/>
                  </a:lnTo>
                  <a:lnTo>
                    <a:pt x="1272" y="504"/>
                  </a:lnTo>
                  <a:lnTo>
                    <a:pt x="1267" y="532"/>
                  </a:lnTo>
                  <a:lnTo>
                    <a:pt x="1256" y="539"/>
                  </a:lnTo>
                  <a:lnTo>
                    <a:pt x="1244" y="537"/>
                  </a:lnTo>
                  <a:lnTo>
                    <a:pt x="1244" y="544"/>
                  </a:lnTo>
                  <a:lnTo>
                    <a:pt x="1237" y="554"/>
                  </a:lnTo>
                  <a:lnTo>
                    <a:pt x="1213" y="561"/>
                  </a:lnTo>
                  <a:lnTo>
                    <a:pt x="1227" y="582"/>
                  </a:lnTo>
                  <a:lnTo>
                    <a:pt x="1227" y="582"/>
                  </a:lnTo>
                  <a:lnTo>
                    <a:pt x="1204" y="613"/>
                  </a:lnTo>
                  <a:lnTo>
                    <a:pt x="1196" y="636"/>
                  </a:lnTo>
                  <a:lnTo>
                    <a:pt x="1175" y="636"/>
                  </a:lnTo>
                  <a:lnTo>
                    <a:pt x="1170" y="641"/>
                  </a:lnTo>
                  <a:lnTo>
                    <a:pt x="1168" y="658"/>
                  </a:lnTo>
                  <a:lnTo>
                    <a:pt x="1194" y="672"/>
                  </a:lnTo>
                  <a:lnTo>
                    <a:pt x="1194" y="677"/>
                  </a:lnTo>
                  <a:lnTo>
                    <a:pt x="1173" y="686"/>
                  </a:lnTo>
                  <a:lnTo>
                    <a:pt x="1163" y="700"/>
                  </a:lnTo>
                  <a:lnTo>
                    <a:pt x="1154" y="698"/>
                  </a:lnTo>
                  <a:lnTo>
                    <a:pt x="1137" y="714"/>
                  </a:lnTo>
                  <a:lnTo>
                    <a:pt x="1140" y="724"/>
                  </a:lnTo>
                  <a:lnTo>
                    <a:pt x="1161" y="721"/>
                  </a:lnTo>
                  <a:lnTo>
                    <a:pt x="1161" y="748"/>
                  </a:lnTo>
                  <a:lnTo>
                    <a:pt x="1175" y="743"/>
                  </a:lnTo>
                  <a:lnTo>
                    <a:pt x="1180" y="748"/>
                  </a:lnTo>
                  <a:lnTo>
                    <a:pt x="1189" y="769"/>
                  </a:lnTo>
                  <a:lnTo>
                    <a:pt x="1185" y="785"/>
                  </a:lnTo>
                  <a:lnTo>
                    <a:pt x="1189" y="795"/>
                  </a:lnTo>
                  <a:lnTo>
                    <a:pt x="1211" y="802"/>
                  </a:lnTo>
                  <a:lnTo>
                    <a:pt x="1218" y="781"/>
                  </a:lnTo>
                  <a:lnTo>
                    <a:pt x="1232" y="792"/>
                  </a:lnTo>
                  <a:lnTo>
                    <a:pt x="1170" y="833"/>
                  </a:lnTo>
                  <a:lnTo>
                    <a:pt x="1149" y="821"/>
                  </a:lnTo>
                  <a:lnTo>
                    <a:pt x="1142" y="823"/>
                  </a:lnTo>
                  <a:lnTo>
                    <a:pt x="1147" y="837"/>
                  </a:lnTo>
                  <a:lnTo>
                    <a:pt x="1137" y="863"/>
                  </a:lnTo>
                  <a:lnTo>
                    <a:pt x="1088" y="892"/>
                  </a:lnTo>
                  <a:lnTo>
                    <a:pt x="1083" y="904"/>
                  </a:lnTo>
                  <a:lnTo>
                    <a:pt x="1090" y="927"/>
                  </a:lnTo>
                  <a:lnTo>
                    <a:pt x="1088" y="939"/>
                  </a:lnTo>
                  <a:lnTo>
                    <a:pt x="1095" y="953"/>
                  </a:lnTo>
                  <a:lnTo>
                    <a:pt x="1104" y="944"/>
                  </a:lnTo>
                  <a:lnTo>
                    <a:pt x="1116" y="956"/>
                  </a:lnTo>
                  <a:lnTo>
                    <a:pt x="1092" y="1050"/>
                  </a:lnTo>
                  <a:lnTo>
                    <a:pt x="1102" y="1057"/>
                  </a:lnTo>
                  <a:lnTo>
                    <a:pt x="1104" y="1074"/>
                  </a:lnTo>
                  <a:lnTo>
                    <a:pt x="1092" y="1074"/>
                  </a:lnTo>
                  <a:lnTo>
                    <a:pt x="1074" y="1097"/>
                  </a:lnTo>
                  <a:lnTo>
                    <a:pt x="1074" y="1097"/>
                  </a:lnTo>
                  <a:lnTo>
                    <a:pt x="1050" y="1095"/>
                  </a:lnTo>
                  <a:lnTo>
                    <a:pt x="1036" y="1105"/>
                  </a:lnTo>
                  <a:lnTo>
                    <a:pt x="1031" y="1123"/>
                  </a:lnTo>
                  <a:lnTo>
                    <a:pt x="1024" y="1112"/>
                  </a:lnTo>
                  <a:lnTo>
                    <a:pt x="1012" y="1107"/>
                  </a:lnTo>
                  <a:lnTo>
                    <a:pt x="1000" y="1131"/>
                  </a:lnTo>
                  <a:lnTo>
                    <a:pt x="1038" y="1159"/>
                  </a:lnTo>
                  <a:lnTo>
                    <a:pt x="1026" y="1180"/>
                  </a:lnTo>
                  <a:lnTo>
                    <a:pt x="1014" y="1180"/>
                  </a:lnTo>
                  <a:lnTo>
                    <a:pt x="1019" y="1206"/>
                  </a:lnTo>
                  <a:lnTo>
                    <a:pt x="1029" y="1211"/>
                  </a:lnTo>
                  <a:lnTo>
                    <a:pt x="1031" y="1220"/>
                  </a:lnTo>
                  <a:lnTo>
                    <a:pt x="1017" y="1230"/>
                  </a:lnTo>
                  <a:lnTo>
                    <a:pt x="1005" y="1227"/>
                  </a:lnTo>
                  <a:lnTo>
                    <a:pt x="995" y="1246"/>
                  </a:lnTo>
                  <a:lnTo>
                    <a:pt x="984" y="1244"/>
                  </a:lnTo>
                  <a:lnTo>
                    <a:pt x="969" y="1256"/>
                  </a:lnTo>
                  <a:lnTo>
                    <a:pt x="967" y="1265"/>
                  </a:lnTo>
                  <a:lnTo>
                    <a:pt x="951" y="1275"/>
                  </a:lnTo>
                  <a:lnTo>
                    <a:pt x="943" y="1272"/>
                  </a:lnTo>
                  <a:lnTo>
                    <a:pt x="936" y="1279"/>
                  </a:lnTo>
                  <a:lnTo>
                    <a:pt x="927" y="1270"/>
                  </a:lnTo>
                  <a:lnTo>
                    <a:pt x="920" y="1272"/>
                  </a:lnTo>
                  <a:lnTo>
                    <a:pt x="925" y="1289"/>
                  </a:lnTo>
                  <a:lnTo>
                    <a:pt x="910" y="1308"/>
                  </a:lnTo>
                  <a:lnTo>
                    <a:pt x="939" y="1327"/>
                  </a:lnTo>
                  <a:lnTo>
                    <a:pt x="939" y="1360"/>
                  </a:lnTo>
                  <a:lnTo>
                    <a:pt x="875" y="1360"/>
                  </a:lnTo>
                  <a:lnTo>
                    <a:pt x="856" y="1398"/>
                  </a:lnTo>
                  <a:lnTo>
                    <a:pt x="856" y="1398"/>
                  </a:lnTo>
                  <a:lnTo>
                    <a:pt x="778" y="1381"/>
                  </a:lnTo>
                  <a:lnTo>
                    <a:pt x="766" y="1372"/>
                  </a:lnTo>
                  <a:lnTo>
                    <a:pt x="740" y="1379"/>
                  </a:lnTo>
                  <a:lnTo>
                    <a:pt x="742" y="1393"/>
                  </a:lnTo>
                  <a:lnTo>
                    <a:pt x="733" y="1398"/>
                  </a:lnTo>
                  <a:lnTo>
                    <a:pt x="731" y="1407"/>
                  </a:lnTo>
                  <a:lnTo>
                    <a:pt x="714" y="1409"/>
                  </a:lnTo>
                  <a:lnTo>
                    <a:pt x="700" y="1393"/>
                  </a:lnTo>
                  <a:lnTo>
                    <a:pt x="686" y="1388"/>
                  </a:lnTo>
                  <a:lnTo>
                    <a:pt x="681" y="1365"/>
                  </a:lnTo>
                  <a:lnTo>
                    <a:pt x="690" y="1353"/>
                  </a:lnTo>
                  <a:lnTo>
                    <a:pt x="697" y="1360"/>
                  </a:lnTo>
                  <a:lnTo>
                    <a:pt x="719" y="1360"/>
                  </a:lnTo>
                  <a:lnTo>
                    <a:pt x="728" y="1339"/>
                  </a:lnTo>
                  <a:lnTo>
                    <a:pt x="731" y="1310"/>
                  </a:lnTo>
                  <a:lnTo>
                    <a:pt x="716" y="1277"/>
                  </a:lnTo>
                  <a:lnTo>
                    <a:pt x="697" y="1279"/>
                  </a:lnTo>
                  <a:lnTo>
                    <a:pt x="690" y="1253"/>
                  </a:lnTo>
                  <a:lnTo>
                    <a:pt x="679" y="1242"/>
                  </a:lnTo>
                  <a:lnTo>
                    <a:pt x="681" y="1232"/>
                  </a:lnTo>
                  <a:lnTo>
                    <a:pt x="641" y="1216"/>
                  </a:lnTo>
                  <a:lnTo>
                    <a:pt x="634" y="1180"/>
                  </a:lnTo>
                  <a:lnTo>
                    <a:pt x="612" y="1159"/>
                  </a:lnTo>
                  <a:lnTo>
                    <a:pt x="570" y="1142"/>
                  </a:lnTo>
                  <a:lnTo>
                    <a:pt x="539" y="1140"/>
                  </a:lnTo>
                  <a:lnTo>
                    <a:pt x="508" y="1119"/>
                  </a:lnTo>
                  <a:lnTo>
                    <a:pt x="527" y="1109"/>
                  </a:lnTo>
                  <a:lnTo>
                    <a:pt x="527" y="1074"/>
                  </a:lnTo>
                  <a:lnTo>
                    <a:pt x="537" y="1062"/>
                  </a:lnTo>
                  <a:lnTo>
                    <a:pt x="530" y="1048"/>
                  </a:lnTo>
                  <a:lnTo>
                    <a:pt x="513" y="1036"/>
                  </a:lnTo>
                  <a:lnTo>
                    <a:pt x="482" y="1022"/>
                  </a:lnTo>
                  <a:lnTo>
                    <a:pt x="456" y="1019"/>
                  </a:lnTo>
                  <a:lnTo>
                    <a:pt x="421" y="1024"/>
                  </a:lnTo>
                  <a:lnTo>
                    <a:pt x="416" y="1041"/>
                  </a:lnTo>
                  <a:lnTo>
                    <a:pt x="395" y="1034"/>
                  </a:lnTo>
                  <a:lnTo>
                    <a:pt x="390" y="996"/>
                  </a:lnTo>
                  <a:lnTo>
                    <a:pt x="404" y="989"/>
                  </a:lnTo>
                  <a:lnTo>
                    <a:pt x="416" y="930"/>
                  </a:lnTo>
                  <a:lnTo>
                    <a:pt x="409" y="826"/>
                  </a:lnTo>
                  <a:lnTo>
                    <a:pt x="400" y="797"/>
                  </a:lnTo>
                  <a:lnTo>
                    <a:pt x="378" y="776"/>
                  </a:lnTo>
                  <a:lnTo>
                    <a:pt x="362" y="724"/>
                  </a:lnTo>
                  <a:lnTo>
                    <a:pt x="350" y="724"/>
                  </a:lnTo>
                  <a:lnTo>
                    <a:pt x="340" y="693"/>
                  </a:lnTo>
                  <a:lnTo>
                    <a:pt x="314" y="674"/>
                  </a:lnTo>
                  <a:lnTo>
                    <a:pt x="300" y="634"/>
                  </a:lnTo>
                  <a:lnTo>
                    <a:pt x="303" y="613"/>
                  </a:lnTo>
                  <a:lnTo>
                    <a:pt x="286" y="539"/>
                  </a:lnTo>
                  <a:lnTo>
                    <a:pt x="291" y="530"/>
                  </a:lnTo>
                  <a:lnTo>
                    <a:pt x="288" y="492"/>
                  </a:lnTo>
                  <a:lnTo>
                    <a:pt x="272" y="409"/>
                  </a:lnTo>
                  <a:lnTo>
                    <a:pt x="222" y="336"/>
                  </a:lnTo>
                  <a:lnTo>
                    <a:pt x="184" y="303"/>
                  </a:lnTo>
                  <a:lnTo>
                    <a:pt x="163" y="294"/>
                  </a:lnTo>
                  <a:lnTo>
                    <a:pt x="163" y="294"/>
                  </a:lnTo>
                  <a:lnTo>
                    <a:pt x="184" y="270"/>
                  </a:lnTo>
                  <a:lnTo>
                    <a:pt x="187" y="256"/>
                  </a:lnTo>
                  <a:lnTo>
                    <a:pt x="165" y="242"/>
                  </a:lnTo>
                  <a:lnTo>
                    <a:pt x="149" y="256"/>
                  </a:lnTo>
                  <a:lnTo>
                    <a:pt x="154" y="244"/>
                  </a:lnTo>
                  <a:lnTo>
                    <a:pt x="144" y="232"/>
                  </a:lnTo>
                  <a:lnTo>
                    <a:pt x="142" y="208"/>
                  </a:lnTo>
                  <a:lnTo>
                    <a:pt x="104" y="211"/>
                  </a:lnTo>
                  <a:lnTo>
                    <a:pt x="116" y="192"/>
                  </a:lnTo>
                  <a:lnTo>
                    <a:pt x="123" y="192"/>
                  </a:lnTo>
                  <a:lnTo>
                    <a:pt x="111" y="182"/>
                  </a:lnTo>
                  <a:lnTo>
                    <a:pt x="90" y="199"/>
                  </a:lnTo>
                  <a:lnTo>
                    <a:pt x="94" y="173"/>
                  </a:lnTo>
                  <a:lnTo>
                    <a:pt x="87" y="166"/>
                  </a:lnTo>
                  <a:lnTo>
                    <a:pt x="85" y="142"/>
                  </a:lnTo>
                  <a:lnTo>
                    <a:pt x="61" y="130"/>
                  </a:lnTo>
                  <a:lnTo>
                    <a:pt x="23" y="102"/>
                  </a:lnTo>
                  <a:lnTo>
                    <a:pt x="14" y="76"/>
                  </a:lnTo>
                  <a:lnTo>
                    <a:pt x="0" y="78"/>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2" name="Freeform 161"/>
            <p:cNvSpPr>
              <a:spLocks/>
            </p:cNvSpPr>
            <p:nvPr/>
          </p:nvSpPr>
          <p:spPr bwMode="auto">
            <a:xfrm>
              <a:off x="2779" y="-1585"/>
              <a:ext cx="1015" cy="993"/>
            </a:xfrm>
            <a:custGeom>
              <a:avLst/>
              <a:gdLst>
                <a:gd name="T0" fmla="*/ 883 w 1015"/>
                <a:gd name="T1" fmla="*/ 45 h 993"/>
                <a:gd name="T2" fmla="*/ 864 w 1015"/>
                <a:gd name="T3" fmla="*/ 111 h 993"/>
                <a:gd name="T4" fmla="*/ 901 w 1015"/>
                <a:gd name="T5" fmla="*/ 144 h 993"/>
                <a:gd name="T6" fmla="*/ 920 w 1015"/>
                <a:gd name="T7" fmla="*/ 218 h 993"/>
                <a:gd name="T8" fmla="*/ 1015 w 1015"/>
                <a:gd name="T9" fmla="*/ 293 h 993"/>
                <a:gd name="T10" fmla="*/ 972 w 1015"/>
                <a:gd name="T11" fmla="*/ 329 h 993"/>
                <a:gd name="T12" fmla="*/ 920 w 1015"/>
                <a:gd name="T13" fmla="*/ 336 h 993"/>
                <a:gd name="T14" fmla="*/ 861 w 1015"/>
                <a:gd name="T15" fmla="*/ 322 h 993"/>
                <a:gd name="T16" fmla="*/ 804 w 1015"/>
                <a:gd name="T17" fmla="*/ 343 h 993"/>
                <a:gd name="T18" fmla="*/ 767 w 1015"/>
                <a:gd name="T19" fmla="*/ 388 h 993"/>
                <a:gd name="T20" fmla="*/ 693 w 1015"/>
                <a:gd name="T21" fmla="*/ 435 h 993"/>
                <a:gd name="T22" fmla="*/ 703 w 1015"/>
                <a:gd name="T23" fmla="*/ 513 h 993"/>
                <a:gd name="T24" fmla="*/ 708 w 1015"/>
                <a:gd name="T25" fmla="*/ 556 h 993"/>
                <a:gd name="T26" fmla="*/ 734 w 1015"/>
                <a:gd name="T27" fmla="*/ 593 h 993"/>
                <a:gd name="T28" fmla="*/ 764 w 1015"/>
                <a:gd name="T29" fmla="*/ 634 h 993"/>
                <a:gd name="T30" fmla="*/ 693 w 1015"/>
                <a:gd name="T31" fmla="*/ 697 h 993"/>
                <a:gd name="T32" fmla="*/ 634 w 1015"/>
                <a:gd name="T33" fmla="*/ 702 h 993"/>
                <a:gd name="T34" fmla="*/ 629 w 1015"/>
                <a:gd name="T35" fmla="*/ 747 h 993"/>
                <a:gd name="T36" fmla="*/ 585 w 1015"/>
                <a:gd name="T37" fmla="*/ 790 h 993"/>
                <a:gd name="T38" fmla="*/ 516 w 1015"/>
                <a:gd name="T39" fmla="*/ 783 h 993"/>
                <a:gd name="T40" fmla="*/ 466 w 1015"/>
                <a:gd name="T41" fmla="*/ 823 h 993"/>
                <a:gd name="T42" fmla="*/ 445 w 1015"/>
                <a:gd name="T43" fmla="*/ 825 h 993"/>
                <a:gd name="T44" fmla="*/ 398 w 1015"/>
                <a:gd name="T45" fmla="*/ 920 h 993"/>
                <a:gd name="T46" fmla="*/ 346 w 1015"/>
                <a:gd name="T47" fmla="*/ 981 h 993"/>
                <a:gd name="T48" fmla="*/ 291 w 1015"/>
                <a:gd name="T49" fmla="*/ 986 h 993"/>
                <a:gd name="T50" fmla="*/ 263 w 1015"/>
                <a:gd name="T51" fmla="*/ 972 h 993"/>
                <a:gd name="T52" fmla="*/ 237 w 1015"/>
                <a:gd name="T53" fmla="*/ 910 h 993"/>
                <a:gd name="T54" fmla="*/ 187 w 1015"/>
                <a:gd name="T55" fmla="*/ 877 h 993"/>
                <a:gd name="T56" fmla="*/ 128 w 1015"/>
                <a:gd name="T57" fmla="*/ 903 h 993"/>
                <a:gd name="T58" fmla="*/ 74 w 1015"/>
                <a:gd name="T59" fmla="*/ 908 h 993"/>
                <a:gd name="T60" fmla="*/ 62 w 1015"/>
                <a:gd name="T61" fmla="*/ 825 h 993"/>
                <a:gd name="T62" fmla="*/ 33 w 1015"/>
                <a:gd name="T63" fmla="*/ 775 h 993"/>
                <a:gd name="T64" fmla="*/ 78 w 1015"/>
                <a:gd name="T65" fmla="*/ 693 h 993"/>
                <a:gd name="T66" fmla="*/ 95 w 1015"/>
                <a:gd name="T67" fmla="*/ 575 h 993"/>
                <a:gd name="T68" fmla="*/ 64 w 1015"/>
                <a:gd name="T69" fmla="*/ 527 h 993"/>
                <a:gd name="T70" fmla="*/ 114 w 1015"/>
                <a:gd name="T71" fmla="*/ 475 h 993"/>
                <a:gd name="T72" fmla="*/ 45 w 1015"/>
                <a:gd name="T73" fmla="*/ 421 h 993"/>
                <a:gd name="T74" fmla="*/ 52 w 1015"/>
                <a:gd name="T75" fmla="*/ 340 h 993"/>
                <a:gd name="T76" fmla="*/ 15 w 1015"/>
                <a:gd name="T77" fmla="*/ 270 h 993"/>
                <a:gd name="T78" fmla="*/ 31 w 1015"/>
                <a:gd name="T79" fmla="*/ 206 h 993"/>
                <a:gd name="T80" fmla="*/ 78 w 1015"/>
                <a:gd name="T81" fmla="*/ 182 h 993"/>
                <a:gd name="T82" fmla="*/ 180 w 1015"/>
                <a:gd name="T83" fmla="*/ 184 h 993"/>
                <a:gd name="T84" fmla="*/ 194 w 1015"/>
                <a:gd name="T85" fmla="*/ 210 h 993"/>
                <a:gd name="T86" fmla="*/ 258 w 1015"/>
                <a:gd name="T87" fmla="*/ 227 h 993"/>
                <a:gd name="T88" fmla="*/ 334 w 1015"/>
                <a:gd name="T89" fmla="*/ 170 h 993"/>
                <a:gd name="T90" fmla="*/ 367 w 1015"/>
                <a:gd name="T91" fmla="*/ 118 h 993"/>
                <a:gd name="T92" fmla="*/ 400 w 1015"/>
                <a:gd name="T93" fmla="*/ 92 h 993"/>
                <a:gd name="T94" fmla="*/ 495 w 1015"/>
                <a:gd name="T95" fmla="*/ 92 h 993"/>
                <a:gd name="T96" fmla="*/ 599 w 1015"/>
                <a:gd name="T97" fmla="*/ 57 h 993"/>
                <a:gd name="T98" fmla="*/ 660 w 1015"/>
                <a:gd name="T99" fmla="*/ 87 h 993"/>
                <a:gd name="T100" fmla="*/ 757 w 1015"/>
                <a:gd name="T101" fmla="*/ 40 h 993"/>
                <a:gd name="T102" fmla="*/ 819 w 1015"/>
                <a:gd name="T103" fmla="*/ 24 h 993"/>
                <a:gd name="T104" fmla="*/ 883 w 1015"/>
                <a:gd name="T105" fmla="*/ 5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5" h="993">
                  <a:moveTo>
                    <a:pt x="883" y="5"/>
                  </a:moveTo>
                  <a:lnTo>
                    <a:pt x="899" y="17"/>
                  </a:lnTo>
                  <a:lnTo>
                    <a:pt x="887" y="24"/>
                  </a:lnTo>
                  <a:lnTo>
                    <a:pt x="883" y="45"/>
                  </a:lnTo>
                  <a:lnTo>
                    <a:pt x="854" y="47"/>
                  </a:lnTo>
                  <a:lnTo>
                    <a:pt x="842" y="59"/>
                  </a:lnTo>
                  <a:lnTo>
                    <a:pt x="849" y="97"/>
                  </a:lnTo>
                  <a:lnTo>
                    <a:pt x="864" y="111"/>
                  </a:lnTo>
                  <a:lnTo>
                    <a:pt x="852" y="128"/>
                  </a:lnTo>
                  <a:lnTo>
                    <a:pt x="873" y="132"/>
                  </a:lnTo>
                  <a:lnTo>
                    <a:pt x="887" y="154"/>
                  </a:lnTo>
                  <a:lnTo>
                    <a:pt x="901" y="144"/>
                  </a:lnTo>
                  <a:lnTo>
                    <a:pt x="918" y="149"/>
                  </a:lnTo>
                  <a:lnTo>
                    <a:pt x="932" y="180"/>
                  </a:lnTo>
                  <a:lnTo>
                    <a:pt x="920" y="196"/>
                  </a:lnTo>
                  <a:lnTo>
                    <a:pt x="920" y="218"/>
                  </a:lnTo>
                  <a:lnTo>
                    <a:pt x="956" y="225"/>
                  </a:lnTo>
                  <a:lnTo>
                    <a:pt x="968" y="265"/>
                  </a:lnTo>
                  <a:lnTo>
                    <a:pt x="1015" y="293"/>
                  </a:lnTo>
                  <a:lnTo>
                    <a:pt x="1015" y="293"/>
                  </a:lnTo>
                  <a:lnTo>
                    <a:pt x="991" y="300"/>
                  </a:lnTo>
                  <a:lnTo>
                    <a:pt x="977" y="319"/>
                  </a:lnTo>
                  <a:lnTo>
                    <a:pt x="968" y="317"/>
                  </a:lnTo>
                  <a:lnTo>
                    <a:pt x="972" y="329"/>
                  </a:lnTo>
                  <a:lnTo>
                    <a:pt x="968" y="333"/>
                  </a:lnTo>
                  <a:lnTo>
                    <a:pt x="956" y="333"/>
                  </a:lnTo>
                  <a:lnTo>
                    <a:pt x="949" y="326"/>
                  </a:lnTo>
                  <a:lnTo>
                    <a:pt x="920" y="336"/>
                  </a:lnTo>
                  <a:lnTo>
                    <a:pt x="909" y="329"/>
                  </a:lnTo>
                  <a:lnTo>
                    <a:pt x="878" y="352"/>
                  </a:lnTo>
                  <a:lnTo>
                    <a:pt x="875" y="331"/>
                  </a:lnTo>
                  <a:lnTo>
                    <a:pt x="861" y="322"/>
                  </a:lnTo>
                  <a:lnTo>
                    <a:pt x="854" y="324"/>
                  </a:lnTo>
                  <a:lnTo>
                    <a:pt x="816" y="296"/>
                  </a:lnTo>
                  <a:lnTo>
                    <a:pt x="819" y="317"/>
                  </a:lnTo>
                  <a:lnTo>
                    <a:pt x="804" y="343"/>
                  </a:lnTo>
                  <a:lnTo>
                    <a:pt x="807" y="357"/>
                  </a:lnTo>
                  <a:lnTo>
                    <a:pt x="783" y="395"/>
                  </a:lnTo>
                  <a:lnTo>
                    <a:pt x="778" y="388"/>
                  </a:lnTo>
                  <a:lnTo>
                    <a:pt x="767" y="388"/>
                  </a:lnTo>
                  <a:lnTo>
                    <a:pt x="755" y="400"/>
                  </a:lnTo>
                  <a:lnTo>
                    <a:pt x="741" y="395"/>
                  </a:lnTo>
                  <a:lnTo>
                    <a:pt x="693" y="418"/>
                  </a:lnTo>
                  <a:lnTo>
                    <a:pt x="693" y="435"/>
                  </a:lnTo>
                  <a:lnTo>
                    <a:pt x="722" y="437"/>
                  </a:lnTo>
                  <a:lnTo>
                    <a:pt x="729" y="452"/>
                  </a:lnTo>
                  <a:lnTo>
                    <a:pt x="705" y="478"/>
                  </a:lnTo>
                  <a:lnTo>
                    <a:pt x="703" y="513"/>
                  </a:lnTo>
                  <a:lnTo>
                    <a:pt x="696" y="506"/>
                  </a:lnTo>
                  <a:lnTo>
                    <a:pt x="674" y="518"/>
                  </a:lnTo>
                  <a:lnTo>
                    <a:pt x="700" y="541"/>
                  </a:lnTo>
                  <a:lnTo>
                    <a:pt x="708" y="556"/>
                  </a:lnTo>
                  <a:lnTo>
                    <a:pt x="700" y="572"/>
                  </a:lnTo>
                  <a:lnTo>
                    <a:pt x="708" y="579"/>
                  </a:lnTo>
                  <a:lnTo>
                    <a:pt x="729" y="575"/>
                  </a:lnTo>
                  <a:lnTo>
                    <a:pt x="734" y="593"/>
                  </a:lnTo>
                  <a:lnTo>
                    <a:pt x="738" y="589"/>
                  </a:lnTo>
                  <a:lnTo>
                    <a:pt x="750" y="596"/>
                  </a:lnTo>
                  <a:lnTo>
                    <a:pt x="743" y="612"/>
                  </a:lnTo>
                  <a:lnTo>
                    <a:pt x="764" y="634"/>
                  </a:lnTo>
                  <a:lnTo>
                    <a:pt x="760" y="650"/>
                  </a:lnTo>
                  <a:lnTo>
                    <a:pt x="750" y="645"/>
                  </a:lnTo>
                  <a:lnTo>
                    <a:pt x="734" y="683"/>
                  </a:lnTo>
                  <a:lnTo>
                    <a:pt x="693" y="697"/>
                  </a:lnTo>
                  <a:lnTo>
                    <a:pt x="672" y="695"/>
                  </a:lnTo>
                  <a:lnTo>
                    <a:pt x="665" y="702"/>
                  </a:lnTo>
                  <a:lnTo>
                    <a:pt x="658" y="695"/>
                  </a:lnTo>
                  <a:lnTo>
                    <a:pt x="634" y="702"/>
                  </a:lnTo>
                  <a:lnTo>
                    <a:pt x="632" y="721"/>
                  </a:lnTo>
                  <a:lnTo>
                    <a:pt x="641" y="735"/>
                  </a:lnTo>
                  <a:lnTo>
                    <a:pt x="622" y="742"/>
                  </a:lnTo>
                  <a:lnTo>
                    <a:pt x="629" y="747"/>
                  </a:lnTo>
                  <a:lnTo>
                    <a:pt x="622" y="757"/>
                  </a:lnTo>
                  <a:lnTo>
                    <a:pt x="634" y="775"/>
                  </a:lnTo>
                  <a:lnTo>
                    <a:pt x="625" y="792"/>
                  </a:lnTo>
                  <a:lnTo>
                    <a:pt x="585" y="790"/>
                  </a:lnTo>
                  <a:lnTo>
                    <a:pt x="580" y="764"/>
                  </a:lnTo>
                  <a:lnTo>
                    <a:pt x="561" y="757"/>
                  </a:lnTo>
                  <a:lnTo>
                    <a:pt x="542" y="761"/>
                  </a:lnTo>
                  <a:lnTo>
                    <a:pt x="516" y="783"/>
                  </a:lnTo>
                  <a:lnTo>
                    <a:pt x="480" y="780"/>
                  </a:lnTo>
                  <a:lnTo>
                    <a:pt x="485" y="806"/>
                  </a:lnTo>
                  <a:lnTo>
                    <a:pt x="473" y="809"/>
                  </a:lnTo>
                  <a:lnTo>
                    <a:pt x="466" y="823"/>
                  </a:lnTo>
                  <a:lnTo>
                    <a:pt x="469" y="832"/>
                  </a:lnTo>
                  <a:lnTo>
                    <a:pt x="445" y="820"/>
                  </a:lnTo>
                  <a:lnTo>
                    <a:pt x="445" y="811"/>
                  </a:lnTo>
                  <a:lnTo>
                    <a:pt x="445" y="825"/>
                  </a:lnTo>
                  <a:lnTo>
                    <a:pt x="424" y="823"/>
                  </a:lnTo>
                  <a:lnTo>
                    <a:pt x="414" y="870"/>
                  </a:lnTo>
                  <a:lnTo>
                    <a:pt x="393" y="896"/>
                  </a:lnTo>
                  <a:lnTo>
                    <a:pt x="398" y="920"/>
                  </a:lnTo>
                  <a:lnTo>
                    <a:pt x="384" y="917"/>
                  </a:lnTo>
                  <a:lnTo>
                    <a:pt x="384" y="950"/>
                  </a:lnTo>
                  <a:lnTo>
                    <a:pt x="360" y="984"/>
                  </a:lnTo>
                  <a:lnTo>
                    <a:pt x="346" y="981"/>
                  </a:lnTo>
                  <a:lnTo>
                    <a:pt x="327" y="965"/>
                  </a:lnTo>
                  <a:lnTo>
                    <a:pt x="313" y="972"/>
                  </a:lnTo>
                  <a:lnTo>
                    <a:pt x="308" y="960"/>
                  </a:lnTo>
                  <a:lnTo>
                    <a:pt x="291" y="986"/>
                  </a:lnTo>
                  <a:lnTo>
                    <a:pt x="287" y="976"/>
                  </a:lnTo>
                  <a:lnTo>
                    <a:pt x="272" y="993"/>
                  </a:lnTo>
                  <a:lnTo>
                    <a:pt x="258" y="984"/>
                  </a:lnTo>
                  <a:lnTo>
                    <a:pt x="263" y="972"/>
                  </a:lnTo>
                  <a:lnTo>
                    <a:pt x="244" y="962"/>
                  </a:lnTo>
                  <a:lnTo>
                    <a:pt x="223" y="962"/>
                  </a:lnTo>
                  <a:lnTo>
                    <a:pt x="244" y="924"/>
                  </a:lnTo>
                  <a:lnTo>
                    <a:pt x="237" y="910"/>
                  </a:lnTo>
                  <a:lnTo>
                    <a:pt x="249" y="901"/>
                  </a:lnTo>
                  <a:lnTo>
                    <a:pt x="223" y="884"/>
                  </a:lnTo>
                  <a:lnTo>
                    <a:pt x="223" y="884"/>
                  </a:lnTo>
                  <a:lnTo>
                    <a:pt x="187" y="877"/>
                  </a:lnTo>
                  <a:lnTo>
                    <a:pt x="182" y="887"/>
                  </a:lnTo>
                  <a:lnTo>
                    <a:pt x="171" y="877"/>
                  </a:lnTo>
                  <a:lnTo>
                    <a:pt x="133" y="884"/>
                  </a:lnTo>
                  <a:lnTo>
                    <a:pt x="128" y="903"/>
                  </a:lnTo>
                  <a:lnTo>
                    <a:pt x="109" y="906"/>
                  </a:lnTo>
                  <a:lnTo>
                    <a:pt x="88" y="917"/>
                  </a:lnTo>
                  <a:lnTo>
                    <a:pt x="76" y="915"/>
                  </a:lnTo>
                  <a:lnTo>
                    <a:pt x="74" y="908"/>
                  </a:lnTo>
                  <a:lnTo>
                    <a:pt x="78" y="894"/>
                  </a:lnTo>
                  <a:lnTo>
                    <a:pt x="57" y="887"/>
                  </a:lnTo>
                  <a:lnTo>
                    <a:pt x="52" y="844"/>
                  </a:lnTo>
                  <a:lnTo>
                    <a:pt x="62" y="825"/>
                  </a:lnTo>
                  <a:lnTo>
                    <a:pt x="50" y="806"/>
                  </a:lnTo>
                  <a:lnTo>
                    <a:pt x="50" y="787"/>
                  </a:lnTo>
                  <a:lnTo>
                    <a:pt x="33" y="785"/>
                  </a:lnTo>
                  <a:lnTo>
                    <a:pt x="33" y="775"/>
                  </a:lnTo>
                  <a:lnTo>
                    <a:pt x="38" y="757"/>
                  </a:lnTo>
                  <a:lnTo>
                    <a:pt x="50" y="747"/>
                  </a:lnTo>
                  <a:lnTo>
                    <a:pt x="48" y="731"/>
                  </a:lnTo>
                  <a:lnTo>
                    <a:pt x="78" y="693"/>
                  </a:lnTo>
                  <a:lnTo>
                    <a:pt x="88" y="650"/>
                  </a:lnTo>
                  <a:lnTo>
                    <a:pt x="78" y="636"/>
                  </a:lnTo>
                  <a:lnTo>
                    <a:pt x="100" y="596"/>
                  </a:lnTo>
                  <a:lnTo>
                    <a:pt x="95" y="575"/>
                  </a:lnTo>
                  <a:lnTo>
                    <a:pt x="86" y="572"/>
                  </a:lnTo>
                  <a:lnTo>
                    <a:pt x="95" y="558"/>
                  </a:lnTo>
                  <a:lnTo>
                    <a:pt x="90" y="539"/>
                  </a:lnTo>
                  <a:lnTo>
                    <a:pt x="64" y="527"/>
                  </a:lnTo>
                  <a:lnTo>
                    <a:pt x="88" y="504"/>
                  </a:lnTo>
                  <a:lnTo>
                    <a:pt x="107" y="504"/>
                  </a:lnTo>
                  <a:lnTo>
                    <a:pt x="121" y="487"/>
                  </a:lnTo>
                  <a:lnTo>
                    <a:pt x="114" y="475"/>
                  </a:lnTo>
                  <a:lnTo>
                    <a:pt x="116" y="454"/>
                  </a:lnTo>
                  <a:lnTo>
                    <a:pt x="107" y="442"/>
                  </a:lnTo>
                  <a:lnTo>
                    <a:pt x="81" y="426"/>
                  </a:lnTo>
                  <a:lnTo>
                    <a:pt x="45" y="421"/>
                  </a:lnTo>
                  <a:lnTo>
                    <a:pt x="33" y="397"/>
                  </a:lnTo>
                  <a:lnTo>
                    <a:pt x="33" y="397"/>
                  </a:lnTo>
                  <a:lnTo>
                    <a:pt x="43" y="388"/>
                  </a:lnTo>
                  <a:lnTo>
                    <a:pt x="52" y="340"/>
                  </a:lnTo>
                  <a:lnTo>
                    <a:pt x="31" y="319"/>
                  </a:lnTo>
                  <a:lnTo>
                    <a:pt x="10" y="324"/>
                  </a:lnTo>
                  <a:lnTo>
                    <a:pt x="0" y="288"/>
                  </a:lnTo>
                  <a:lnTo>
                    <a:pt x="15" y="270"/>
                  </a:lnTo>
                  <a:lnTo>
                    <a:pt x="7" y="253"/>
                  </a:lnTo>
                  <a:lnTo>
                    <a:pt x="29" y="236"/>
                  </a:lnTo>
                  <a:lnTo>
                    <a:pt x="17" y="213"/>
                  </a:lnTo>
                  <a:lnTo>
                    <a:pt x="31" y="206"/>
                  </a:lnTo>
                  <a:lnTo>
                    <a:pt x="45" y="166"/>
                  </a:lnTo>
                  <a:lnTo>
                    <a:pt x="55" y="175"/>
                  </a:lnTo>
                  <a:lnTo>
                    <a:pt x="83" y="173"/>
                  </a:lnTo>
                  <a:lnTo>
                    <a:pt x="78" y="182"/>
                  </a:lnTo>
                  <a:lnTo>
                    <a:pt x="138" y="154"/>
                  </a:lnTo>
                  <a:lnTo>
                    <a:pt x="149" y="161"/>
                  </a:lnTo>
                  <a:lnTo>
                    <a:pt x="149" y="173"/>
                  </a:lnTo>
                  <a:lnTo>
                    <a:pt x="180" y="184"/>
                  </a:lnTo>
                  <a:lnTo>
                    <a:pt x="182" y="192"/>
                  </a:lnTo>
                  <a:lnTo>
                    <a:pt x="166" y="215"/>
                  </a:lnTo>
                  <a:lnTo>
                    <a:pt x="180" y="218"/>
                  </a:lnTo>
                  <a:lnTo>
                    <a:pt x="194" y="210"/>
                  </a:lnTo>
                  <a:lnTo>
                    <a:pt x="209" y="225"/>
                  </a:lnTo>
                  <a:lnTo>
                    <a:pt x="220" y="220"/>
                  </a:lnTo>
                  <a:lnTo>
                    <a:pt x="244" y="234"/>
                  </a:lnTo>
                  <a:lnTo>
                    <a:pt x="258" y="227"/>
                  </a:lnTo>
                  <a:lnTo>
                    <a:pt x="308" y="232"/>
                  </a:lnTo>
                  <a:lnTo>
                    <a:pt x="317" y="203"/>
                  </a:lnTo>
                  <a:lnTo>
                    <a:pt x="339" y="194"/>
                  </a:lnTo>
                  <a:lnTo>
                    <a:pt x="334" y="170"/>
                  </a:lnTo>
                  <a:lnTo>
                    <a:pt x="346" y="144"/>
                  </a:lnTo>
                  <a:lnTo>
                    <a:pt x="346" y="128"/>
                  </a:lnTo>
                  <a:lnTo>
                    <a:pt x="353" y="116"/>
                  </a:lnTo>
                  <a:lnTo>
                    <a:pt x="367" y="118"/>
                  </a:lnTo>
                  <a:lnTo>
                    <a:pt x="376" y="109"/>
                  </a:lnTo>
                  <a:lnTo>
                    <a:pt x="379" y="90"/>
                  </a:lnTo>
                  <a:lnTo>
                    <a:pt x="391" y="87"/>
                  </a:lnTo>
                  <a:lnTo>
                    <a:pt x="400" y="92"/>
                  </a:lnTo>
                  <a:lnTo>
                    <a:pt x="454" y="71"/>
                  </a:lnTo>
                  <a:lnTo>
                    <a:pt x="462" y="78"/>
                  </a:lnTo>
                  <a:lnTo>
                    <a:pt x="471" y="73"/>
                  </a:lnTo>
                  <a:lnTo>
                    <a:pt x="495" y="92"/>
                  </a:lnTo>
                  <a:lnTo>
                    <a:pt x="511" y="83"/>
                  </a:lnTo>
                  <a:lnTo>
                    <a:pt x="530" y="59"/>
                  </a:lnTo>
                  <a:lnTo>
                    <a:pt x="559" y="78"/>
                  </a:lnTo>
                  <a:lnTo>
                    <a:pt x="599" y="57"/>
                  </a:lnTo>
                  <a:lnTo>
                    <a:pt x="620" y="71"/>
                  </a:lnTo>
                  <a:lnTo>
                    <a:pt x="644" y="71"/>
                  </a:lnTo>
                  <a:lnTo>
                    <a:pt x="651" y="85"/>
                  </a:lnTo>
                  <a:lnTo>
                    <a:pt x="660" y="87"/>
                  </a:lnTo>
                  <a:lnTo>
                    <a:pt x="677" y="73"/>
                  </a:lnTo>
                  <a:lnTo>
                    <a:pt x="703" y="71"/>
                  </a:lnTo>
                  <a:lnTo>
                    <a:pt x="743" y="43"/>
                  </a:lnTo>
                  <a:lnTo>
                    <a:pt x="757" y="40"/>
                  </a:lnTo>
                  <a:lnTo>
                    <a:pt x="771" y="31"/>
                  </a:lnTo>
                  <a:lnTo>
                    <a:pt x="793" y="33"/>
                  </a:lnTo>
                  <a:lnTo>
                    <a:pt x="802" y="21"/>
                  </a:lnTo>
                  <a:lnTo>
                    <a:pt x="819" y="24"/>
                  </a:lnTo>
                  <a:lnTo>
                    <a:pt x="830" y="9"/>
                  </a:lnTo>
                  <a:lnTo>
                    <a:pt x="840" y="14"/>
                  </a:lnTo>
                  <a:lnTo>
                    <a:pt x="871" y="0"/>
                  </a:lnTo>
                  <a:lnTo>
                    <a:pt x="883" y="5"/>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3" name="Freeform 162"/>
            <p:cNvSpPr>
              <a:spLocks noEditPoints="1"/>
            </p:cNvSpPr>
            <p:nvPr/>
          </p:nvSpPr>
          <p:spPr bwMode="auto">
            <a:xfrm>
              <a:off x="3513" y="808"/>
              <a:ext cx="664" cy="827"/>
            </a:xfrm>
            <a:custGeom>
              <a:avLst/>
              <a:gdLst>
                <a:gd name="T0" fmla="*/ 253 w 664"/>
                <a:gd name="T1" fmla="*/ 11 h 827"/>
                <a:gd name="T2" fmla="*/ 253 w 664"/>
                <a:gd name="T3" fmla="*/ 4 h 827"/>
                <a:gd name="T4" fmla="*/ 260 w 664"/>
                <a:gd name="T5" fmla="*/ 11 h 827"/>
                <a:gd name="T6" fmla="*/ 153 w 664"/>
                <a:gd name="T7" fmla="*/ 2 h 827"/>
                <a:gd name="T8" fmla="*/ 193 w 664"/>
                <a:gd name="T9" fmla="*/ 19 h 827"/>
                <a:gd name="T10" fmla="*/ 224 w 664"/>
                <a:gd name="T11" fmla="*/ 9 h 827"/>
                <a:gd name="T12" fmla="*/ 215 w 664"/>
                <a:gd name="T13" fmla="*/ 61 h 827"/>
                <a:gd name="T14" fmla="*/ 253 w 664"/>
                <a:gd name="T15" fmla="*/ 49 h 827"/>
                <a:gd name="T16" fmla="*/ 279 w 664"/>
                <a:gd name="T17" fmla="*/ 66 h 827"/>
                <a:gd name="T18" fmla="*/ 352 w 664"/>
                <a:gd name="T19" fmla="*/ 130 h 827"/>
                <a:gd name="T20" fmla="*/ 404 w 664"/>
                <a:gd name="T21" fmla="*/ 101 h 827"/>
                <a:gd name="T22" fmla="*/ 430 w 664"/>
                <a:gd name="T23" fmla="*/ 132 h 827"/>
                <a:gd name="T24" fmla="*/ 435 w 664"/>
                <a:gd name="T25" fmla="*/ 184 h 827"/>
                <a:gd name="T26" fmla="*/ 449 w 664"/>
                <a:gd name="T27" fmla="*/ 231 h 827"/>
                <a:gd name="T28" fmla="*/ 468 w 664"/>
                <a:gd name="T29" fmla="*/ 298 h 827"/>
                <a:gd name="T30" fmla="*/ 480 w 664"/>
                <a:gd name="T31" fmla="*/ 331 h 827"/>
                <a:gd name="T32" fmla="*/ 489 w 664"/>
                <a:gd name="T33" fmla="*/ 392 h 827"/>
                <a:gd name="T34" fmla="*/ 484 w 664"/>
                <a:gd name="T35" fmla="*/ 432 h 827"/>
                <a:gd name="T36" fmla="*/ 522 w 664"/>
                <a:gd name="T37" fmla="*/ 456 h 827"/>
                <a:gd name="T38" fmla="*/ 534 w 664"/>
                <a:gd name="T39" fmla="*/ 465 h 827"/>
                <a:gd name="T40" fmla="*/ 588 w 664"/>
                <a:gd name="T41" fmla="*/ 482 h 827"/>
                <a:gd name="T42" fmla="*/ 650 w 664"/>
                <a:gd name="T43" fmla="*/ 496 h 827"/>
                <a:gd name="T44" fmla="*/ 652 w 664"/>
                <a:gd name="T45" fmla="*/ 565 h 827"/>
                <a:gd name="T46" fmla="*/ 629 w 664"/>
                <a:gd name="T47" fmla="*/ 584 h 827"/>
                <a:gd name="T48" fmla="*/ 607 w 664"/>
                <a:gd name="T49" fmla="*/ 638 h 827"/>
                <a:gd name="T50" fmla="*/ 565 w 664"/>
                <a:gd name="T51" fmla="*/ 657 h 827"/>
                <a:gd name="T52" fmla="*/ 508 w 664"/>
                <a:gd name="T53" fmla="*/ 659 h 827"/>
                <a:gd name="T54" fmla="*/ 477 w 664"/>
                <a:gd name="T55" fmla="*/ 671 h 827"/>
                <a:gd name="T56" fmla="*/ 446 w 664"/>
                <a:gd name="T57" fmla="*/ 716 h 827"/>
                <a:gd name="T58" fmla="*/ 394 w 664"/>
                <a:gd name="T59" fmla="*/ 737 h 827"/>
                <a:gd name="T60" fmla="*/ 368 w 664"/>
                <a:gd name="T61" fmla="*/ 775 h 827"/>
                <a:gd name="T62" fmla="*/ 347 w 664"/>
                <a:gd name="T63" fmla="*/ 796 h 827"/>
                <a:gd name="T64" fmla="*/ 297 w 664"/>
                <a:gd name="T65" fmla="*/ 801 h 827"/>
                <a:gd name="T66" fmla="*/ 253 w 664"/>
                <a:gd name="T67" fmla="*/ 787 h 827"/>
                <a:gd name="T68" fmla="*/ 250 w 664"/>
                <a:gd name="T69" fmla="*/ 759 h 827"/>
                <a:gd name="T70" fmla="*/ 222 w 664"/>
                <a:gd name="T71" fmla="*/ 754 h 827"/>
                <a:gd name="T72" fmla="*/ 198 w 664"/>
                <a:gd name="T73" fmla="*/ 740 h 827"/>
                <a:gd name="T74" fmla="*/ 182 w 664"/>
                <a:gd name="T75" fmla="*/ 718 h 827"/>
                <a:gd name="T76" fmla="*/ 163 w 664"/>
                <a:gd name="T77" fmla="*/ 650 h 827"/>
                <a:gd name="T78" fmla="*/ 118 w 664"/>
                <a:gd name="T79" fmla="*/ 636 h 827"/>
                <a:gd name="T80" fmla="*/ 101 w 664"/>
                <a:gd name="T81" fmla="*/ 631 h 827"/>
                <a:gd name="T82" fmla="*/ 14 w 664"/>
                <a:gd name="T83" fmla="*/ 598 h 827"/>
                <a:gd name="T84" fmla="*/ 16 w 664"/>
                <a:gd name="T85" fmla="*/ 553 h 827"/>
                <a:gd name="T86" fmla="*/ 18 w 664"/>
                <a:gd name="T87" fmla="*/ 494 h 827"/>
                <a:gd name="T88" fmla="*/ 18 w 664"/>
                <a:gd name="T89" fmla="*/ 470 h 827"/>
                <a:gd name="T90" fmla="*/ 21 w 664"/>
                <a:gd name="T91" fmla="*/ 373 h 827"/>
                <a:gd name="T92" fmla="*/ 9 w 664"/>
                <a:gd name="T93" fmla="*/ 324 h 827"/>
                <a:gd name="T94" fmla="*/ 73 w 664"/>
                <a:gd name="T95" fmla="*/ 257 h 827"/>
                <a:gd name="T96" fmla="*/ 96 w 664"/>
                <a:gd name="T97" fmla="*/ 253 h 827"/>
                <a:gd name="T98" fmla="*/ 137 w 664"/>
                <a:gd name="T99" fmla="*/ 222 h 827"/>
                <a:gd name="T100" fmla="*/ 118 w 664"/>
                <a:gd name="T101" fmla="*/ 189 h 827"/>
                <a:gd name="T102" fmla="*/ 87 w 664"/>
                <a:gd name="T103" fmla="*/ 168 h 827"/>
                <a:gd name="T104" fmla="*/ 63 w 664"/>
                <a:gd name="T105" fmla="*/ 134 h 827"/>
                <a:gd name="T106" fmla="*/ 99 w 664"/>
                <a:gd name="T107" fmla="*/ 106 h 827"/>
                <a:gd name="T108" fmla="*/ 96 w 664"/>
                <a:gd name="T109" fmla="*/ 78 h 827"/>
                <a:gd name="T110" fmla="*/ 122 w 664"/>
                <a:gd name="T111" fmla="*/ 56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64" h="827">
                  <a:moveTo>
                    <a:pt x="257" y="16"/>
                  </a:moveTo>
                  <a:lnTo>
                    <a:pt x="253" y="11"/>
                  </a:lnTo>
                  <a:lnTo>
                    <a:pt x="253" y="11"/>
                  </a:lnTo>
                  <a:lnTo>
                    <a:pt x="250" y="9"/>
                  </a:lnTo>
                  <a:lnTo>
                    <a:pt x="250" y="9"/>
                  </a:lnTo>
                  <a:lnTo>
                    <a:pt x="253" y="4"/>
                  </a:lnTo>
                  <a:lnTo>
                    <a:pt x="260" y="7"/>
                  </a:lnTo>
                  <a:lnTo>
                    <a:pt x="260" y="7"/>
                  </a:lnTo>
                  <a:lnTo>
                    <a:pt x="260" y="11"/>
                  </a:lnTo>
                  <a:lnTo>
                    <a:pt x="260" y="11"/>
                  </a:lnTo>
                  <a:lnTo>
                    <a:pt x="257" y="16"/>
                  </a:lnTo>
                  <a:close/>
                  <a:moveTo>
                    <a:pt x="153" y="2"/>
                  </a:moveTo>
                  <a:lnTo>
                    <a:pt x="160" y="14"/>
                  </a:lnTo>
                  <a:lnTo>
                    <a:pt x="189" y="11"/>
                  </a:lnTo>
                  <a:lnTo>
                    <a:pt x="193" y="19"/>
                  </a:lnTo>
                  <a:lnTo>
                    <a:pt x="212" y="2"/>
                  </a:lnTo>
                  <a:lnTo>
                    <a:pt x="229" y="0"/>
                  </a:lnTo>
                  <a:lnTo>
                    <a:pt x="224" y="9"/>
                  </a:lnTo>
                  <a:lnTo>
                    <a:pt x="229" y="21"/>
                  </a:lnTo>
                  <a:lnTo>
                    <a:pt x="203" y="47"/>
                  </a:lnTo>
                  <a:lnTo>
                    <a:pt x="215" y="61"/>
                  </a:lnTo>
                  <a:lnTo>
                    <a:pt x="229" y="54"/>
                  </a:lnTo>
                  <a:lnTo>
                    <a:pt x="241" y="71"/>
                  </a:lnTo>
                  <a:lnTo>
                    <a:pt x="253" y="49"/>
                  </a:lnTo>
                  <a:lnTo>
                    <a:pt x="262" y="52"/>
                  </a:lnTo>
                  <a:lnTo>
                    <a:pt x="271" y="66"/>
                  </a:lnTo>
                  <a:lnTo>
                    <a:pt x="279" y="66"/>
                  </a:lnTo>
                  <a:lnTo>
                    <a:pt x="283" y="56"/>
                  </a:lnTo>
                  <a:lnTo>
                    <a:pt x="290" y="61"/>
                  </a:lnTo>
                  <a:lnTo>
                    <a:pt x="352" y="130"/>
                  </a:lnTo>
                  <a:lnTo>
                    <a:pt x="371" y="118"/>
                  </a:lnTo>
                  <a:lnTo>
                    <a:pt x="392" y="125"/>
                  </a:lnTo>
                  <a:lnTo>
                    <a:pt x="404" y="101"/>
                  </a:lnTo>
                  <a:lnTo>
                    <a:pt x="425" y="106"/>
                  </a:lnTo>
                  <a:lnTo>
                    <a:pt x="420" y="125"/>
                  </a:lnTo>
                  <a:lnTo>
                    <a:pt x="430" y="132"/>
                  </a:lnTo>
                  <a:lnTo>
                    <a:pt x="413" y="149"/>
                  </a:lnTo>
                  <a:lnTo>
                    <a:pt x="413" y="156"/>
                  </a:lnTo>
                  <a:lnTo>
                    <a:pt x="435" y="184"/>
                  </a:lnTo>
                  <a:lnTo>
                    <a:pt x="437" y="212"/>
                  </a:lnTo>
                  <a:lnTo>
                    <a:pt x="432" y="220"/>
                  </a:lnTo>
                  <a:lnTo>
                    <a:pt x="449" y="231"/>
                  </a:lnTo>
                  <a:lnTo>
                    <a:pt x="456" y="264"/>
                  </a:lnTo>
                  <a:lnTo>
                    <a:pt x="470" y="269"/>
                  </a:lnTo>
                  <a:lnTo>
                    <a:pt x="468" y="298"/>
                  </a:lnTo>
                  <a:lnTo>
                    <a:pt x="454" y="312"/>
                  </a:lnTo>
                  <a:lnTo>
                    <a:pt x="458" y="326"/>
                  </a:lnTo>
                  <a:lnTo>
                    <a:pt x="480" y="331"/>
                  </a:lnTo>
                  <a:lnTo>
                    <a:pt x="484" y="347"/>
                  </a:lnTo>
                  <a:lnTo>
                    <a:pt x="482" y="373"/>
                  </a:lnTo>
                  <a:lnTo>
                    <a:pt x="489" y="392"/>
                  </a:lnTo>
                  <a:lnTo>
                    <a:pt x="480" y="399"/>
                  </a:lnTo>
                  <a:lnTo>
                    <a:pt x="489" y="418"/>
                  </a:lnTo>
                  <a:lnTo>
                    <a:pt x="484" y="432"/>
                  </a:lnTo>
                  <a:lnTo>
                    <a:pt x="510" y="446"/>
                  </a:lnTo>
                  <a:lnTo>
                    <a:pt x="513" y="456"/>
                  </a:lnTo>
                  <a:lnTo>
                    <a:pt x="522" y="456"/>
                  </a:lnTo>
                  <a:lnTo>
                    <a:pt x="522" y="494"/>
                  </a:lnTo>
                  <a:lnTo>
                    <a:pt x="534" y="482"/>
                  </a:lnTo>
                  <a:lnTo>
                    <a:pt x="534" y="465"/>
                  </a:lnTo>
                  <a:lnTo>
                    <a:pt x="548" y="472"/>
                  </a:lnTo>
                  <a:lnTo>
                    <a:pt x="560" y="461"/>
                  </a:lnTo>
                  <a:lnTo>
                    <a:pt x="588" y="482"/>
                  </a:lnTo>
                  <a:lnTo>
                    <a:pt x="612" y="520"/>
                  </a:lnTo>
                  <a:lnTo>
                    <a:pt x="638" y="513"/>
                  </a:lnTo>
                  <a:lnTo>
                    <a:pt x="650" y="496"/>
                  </a:lnTo>
                  <a:lnTo>
                    <a:pt x="664" y="529"/>
                  </a:lnTo>
                  <a:lnTo>
                    <a:pt x="662" y="548"/>
                  </a:lnTo>
                  <a:lnTo>
                    <a:pt x="652" y="565"/>
                  </a:lnTo>
                  <a:lnTo>
                    <a:pt x="648" y="558"/>
                  </a:lnTo>
                  <a:lnTo>
                    <a:pt x="631" y="565"/>
                  </a:lnTo>
                  <a:lnTo>
                    <a:pt x="629" y="584"/>
                  </a:lnTo>
                  <a:lnTo>
                    <a:pt x="629" y="584"/>
                  </a:lnTo>
                  <a:lnTo>
                    <a:pt x="621" y="626"/>
                  </a:lnTo>
                  <a:lnTo>
                    <a:pt x="607" y="638"/>
                  </a:lnTo>
                  <a:lnTo>
                    <a:pt x="593" y="633"/>
                  </a:lnTo>
                  <a:lnTo>
                    <a:pt x="593" y="640"/>
                  </a:lnTo>
                  <a:lnTo>
                    <a:pt x="565" y="657"/>
                  </a:lnTo>
                  <a:lnTo>
                    <a:pt x="546" y="645"/>
                  </a:lnTo>
                  <a:lnTo>
                    <a:pt x="539" y="662"/>
                  </a:lnTo>
                  <a:lnTo>
                    <a:pt x="508" y="659"/>
                  </a:lnTo>
                  <a:lnTo>
                    <a:pt x="501" y="669"/>
                  </a:lnTo>
                  <a:lnTo>
                    <a:pt x="482" y="659"/>
                  </a:lnTo>
                  <a:lnTo>
                    <a:pt x="477" y="671"/>
                  </a:lnTo>
                  <a:lnTo>
                    <a:pt x="482" y="695"/>
                  </a:lnTo>
                  <a:lnTo>
                    <a:pt x="463" y="702"/>
                  </a:lnTo>
                  <a:lnTo>
                    <a:pt x="446" y="716"/>
                  </a:lnTo>
                  <a:lnTo>
                    <a:pt x="425" y="716"/>
                  </a:lnTo>
                  <a:lnTo>
                    <a:pt x="425" y="728"/>
                  </a:lnTo>
                  <a:lnTo>
                    <a:pt x="394" y="737"/>
                  </a:lnTo>
                  <a:lnTo>
                    <a:pt x="409" y="756"/>
                  </a:lnTo>
                  <a:lnTo>
                    <a:pt x="380" y="775"/>
                  </a:lnTo>
                  <a:lnTo>
                    <a:pt x="368" y="775"/>
                  </a:lnTo>
                  <a:lnTo>
                    <a:pt x="361" y="759"/>
                  </a:lnTo>
                  <a:lnTo>
                    <a:pt x="350" y="759"/>
                  </a:lnTo>
                  <a:lnTo>
                    <a:pt x="347" y="796"/>
                  </a:lnTo>
                  <a:lnTo>
                    <a:pt x="307" y="827"/>
                  </a:lnTo>
                  <a:lnTo>
                    <a:pt x="297" y="818"/>
                  </a:lnTo>
                  <a:lnTo>
                    <a:pt x="297" y="801"/>
                  </a:lnTo>
                  <a:lnTo>
                    <a:pt x="264" y="806"/>
                  </a:lnTo>
                  <a:lnTo>
                    <a:pt x="274" y="794"/>
                  </a:lnTo>
                  <a:lnTo>
                    <a:pt x="253" y="787"/>
                  </a:lnTo>
                  <a:lnTo>
                    <a:pt x="253" y="766"/>
                  </a:lnTo>
                  <a:lnTo>
                    <a:pt x="257" y="763"/>
                  </a:lnTo>
                  <a:lnTo>
                    <a:pt x="250" y="759"/>
                  </a:lnTo>
                  <a:lnTo>
                    <a:pt x="253" y="740"/>
                  </a:lnTo>
                  <a:lnTo>
                    <a:pt x="241" y="740"/>
                  </a:lnTo>
                  <a:lnTo>
                    <a:pt x="222" y="754"/>
                  </a:lnTo>
                  <a:lnTo>
                    <a:pt x="210" y="742"/>
                  </a:lnTo>
                  <a:lnTo>
                    <a:pt x="191" y="744"/>
                  </a:lnTo>
                  <a:lnTo>
                    <a:pt x="198" y="740"/>
                  </a:lnTo>
                  <a:lnTo>
                    <a:pt x="184" y="733"/>
                  </a:lnTo>
                  <a:lnTo>
                    <a:pt x="191" y="725"/>
                  </a:lnTo>
                  <a:lnTo>
                    <a:pt x="182" y="718"/>
                  </a:lnTo>
                  <a:lnTo>
                    <a:pt x="182" y="699"/>
                  </a:lnTo>
                  <a:lnTo>
                    <a:pt x="167" y="692"/>
                  </a:lnTo>
                  <a:lnTo>
                    <a:pt x="163" y="650"/>
                  </a:lnTo>
                  <a:lnTo>
                    <a:pt x="146" y="631"/>
                  </a:lnTo>
                  <a:lnTo>
                    <a:pt x="130" y="624"/>
                  </a:lnTo>
                  <a:lnTo>
                    <a:pt x="118" y="636"/>
                  </a:lnTo>
                  <a:lnTo>
                    <a:pt x="111" y="633"/>
                  </a:lnTo>
                  <a:lnTo>
                    <a:pt x="111" y="640"/>
                  </a:lnTo>
                  <a:lnTo>
                    <a:pt x="101" y="631"/>
                  </a:lnTo>
                  <a:lnTo>
                    <a:pt x="66" y="643"/>
                  </a:lnTo>
                  <a:lnTo>
                    <a:pt x="26" y="619"/>
                  </a:lnTo>
                  <a:lnTo>
                    <a:pt x="14" y="598"/>
                  </a:lnTo>
                  <a:lnTo>
                    <a:pt x="33" y="588"/>
                  </a:lnTo>
                  <a:lnTo>
                    <a:pt x="42" y="569"/>
                  </a:lnTo>
                  <a:lnTo>
                    <a:pt x="16" y="553"/>
                  </a:lnTo>
                  <a:lnTo>
                    <a:pt x="0" y="515"/>
                  </a:lnTo>
                  <a:lnTo>
                    <a:pt x="0" y="515"/>
                  </a:lnTo>
                  <a:lnTo>
                    <a:pt x="18" y="494"/>
                  </a:lnTo>
                  <a:lnTo>
                    <a:pt x="30" y="494"/>
                  </a:lnTo>
                  <a:lnTo>
                    <a:pt x="28" y="477"/>
                  </a:lnTo>
                  <a:lnTo>
                    <a:pt x="18" y="470"/>
                  </a:lnTo>
                  <a:lnTo>
                    <a:pt x="42" y="376"/>
                  </a:lnTo>
                  <a:lnTo>
                    <a:pt x="30" y="364"/>
                  </a:lnTo>
                  <a:lnTo>
                    <a:pt x="21" y="373"/>
                  </a:lnTo>
                  <a:lnTo>
                    <a:pt x="14" y="359"/>
                  </a:lnTo>
                  <a:lnTo>
                    <a:pt x="18" y="347"/>
                  </a:lnTo>
                  <a:lnTo>
                    <a:pt x="9" y="324"/>
                  </a:lnTo>
                  <a:lnTo>
                    <a:pt x="14" y="312"/>
                  </a:lnTo>
                  <a:lnTo>
                    <a:pt x="63" y="283"/>
                  </a:lnTo>
                  <a:lnTo>
                    <a:pt x="73" y="257"/>
                  </a:lnTo>
                  <a:lnTo>
                    <a:pt x="68" y="243"/>
                  </a:lnTo>
                  <a:lnTo>
                    <a:pt x="75" y="241"/>
                  </a:lnTo>
                  <a:lnTo>
                    <a:pt x="96" y="253"/>
                  </a:lnTo>
                  <a:lnTo>
                    <a:pt x="158" y="212"/>
                  </a:lnTo>
                  <a:lnTo>
                    <a:pt x="144" y="201"/>
                  </a:lnTo>
                  <a:lnTo>
                    <a:pt x="137" y="222"/>
                  </a:lnTo>
                  <a:lnTo>
                    <a:pt x="115" y="215"/>
                  </a:lnTo>
                  <a:lnTo>
                    <a:pt x="111" y="205"/>
                  </a:lnTo>
                  <a:lnTo>
                    <a:pt x="118" y="189"/>
                  </a:lnTo>
                  <a:lnTo>
                    <a:pt x="108" y="168"/>
                  </a:lnTo>
                  <a:lnTo>
                    <a:pt x="101" y="163"/>
                  </a:lnTo>
                  <a:lnTo>
                    <a:pt x="87" y="168"/>
                  </a:lnTo>
                  <a:lnTo>
                    <a:pt x="87" y="141"/>
                  </a:lnTo>
                  <a:lnTo>
                    <a:pt x="66" y="144"/>
                  </a:lnTo>
                  <a:lnTo>
                    <a:pt x="63" y="134"/>
                  </a:lnTo>
                  <a:lnTo>
                    <a:pt x="80" y="118"/>
                  </a:lnTo>
                  <a:lnTo>
                    <a:pt x="89" y="120"/>
                  </a:lnTo>
                  <a:lnTo>
                    <a:pt x="99" y="106"/>
                  </a:lnTo>
                  <a:lnTo>
                    <a:pt x="120" y="97"/>
                  </a:lnTo>
                  <a:lnTo>
                    <a:pt x="120" y="92"/>
                  </a:lnTo>
                  <a:lnTo>
                    <a:pt x="96" y="78"/>
                  </a:lnTo>
                  <a:lnTo>
                    <a:pt x="96" y="61"/>
                  </a:lnTo>
                  <a:lnTo>
                    <a:pt x="104" y="56"/>
                  </a:lnTo>
                  <a:lnTo>
                    <a:pt x="122" y="56"/>
                  </a:lnTo>
                  <a:lnTo>
                    <a:pt x="130" y="33"/>
                  </a:lnTo>
                  <a:lnTo>
                    <a:pt x="153" y="2"/>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4" name="Freeform 163"/>
            <p:cNvSpPr>
              <a:spLocks/>
            </p:cNvSpPr>
            <p:nvPr/>
          </p:nvSpPr>
          <p:spPr bwMode="auto">
            <a:xfrm>
              <a:off x="1041" y="-807"/>
              <a:ext cx="551" cy="359"/>
            </a:xfrm>
            <a:custGeom>
              <a:avLst/>
              <a:gdLst>
                <a:gd name="T0" fmla="*/ 381 w 551"/>
                <a:gd name="T1" fmla="*/ 9 h 359"/>
                <a:gd name="T2" fmla="*/ 426 w 551"/>
                <a:gd name="T3" fmla="*/ 19 h 359"/>
                <a:gd name="T4" fmla="*/ 445 w 551"/>
                <a:gd name="T5" fmla="*/ 42 h 359"/>
                <a:gd name="T6" fmla="*/ 483 w 551"/>
                <a:gd name="T7" fmla="*/ 47 h 359"/>
                <a:gd name="T8" fmla="*/ 513 w 551"/>
                <a:gd name="T9" fmla="*/ 47 h 359"/>
                <a:gd name="T10" fmla="*/ 520 w 551"/>
                <a:gd name="T11" fmla="*/ 85 h 359"/>
                <a:gd name="T12" fmla="*/ 530 w 551"/>
                <a:gd name="T13" fmla="*/ 163 h 359"/>
                <a:gd name="T14" fmla="*/ 549 w 551"/>
                <a:gd name="T15" fmla="*/ 180 h 359"/>
                <a:gd name="T16" fmla="*/ 551 w 551"/>
                <a:gd name="T17" fmla="*/ 241 h 359"/>
                <a:gd name="T18" fmla="*/ 532 w 551"/>
                <a:gd name="T19" fmla="*/ 274 h 359"/>
                <a:gd name="T20" fmla="*/ 497 w 551"/>
                <a:gd name="T21" fmla="*/ 269 h 359"/>
                <a:gd name="T22" fmla="*/ 445 w 551"/>
                <a:gd name="T23" fmla="*/ 295 h 359"/>
                <a:gd name="T24" fmla="*/ 405 w 551"/>
                <a:gd name="T25" fmla="*/ 288 h 359"/>
                <a:gd name="T26" fmla="*/ 390 w 551"/>
                <a:gd name="T27" fmla="*/ 286 h 359"/>
                <a:gd name="T28" fmla="*/ 350 w 551"/>
                <a:gd name="T29" fmla="*/ 284 h 359"/>
                <a:gd name="T30" fmla="*/ 322 w 551"/>
                <a:gd name="T31" fmla="*/ 284 h 359"/>
                <a:gd name="T32" fmla="*/ 279 w 551"/>
                <a:gd name="T33" fmla="*/ 326 h 359"/>
                <a:gd name="T34" fmla="*/ 253 w 551"/>
                <a:gd name="T35" fmla="*/ 326 h 359"/>
                <a:gd name="T36" fmla="*/ 204 w 551"/>
                <a:gd name="T37" fmla="*/ 357 h 359"/>
                <a:gd name="T38" fmla="*/ 166 w 551"/>
                <a:gd name="T39" fmla="*/ 352 h 359"/>
                <a:gd name="T40" fmla="*/ 147 w 551"/>
                <a:gd name="T41" fmla="*/ 359 h 359"/>
                <a:gd name="T42" fmla="*/ 121 w 551"/>
                <a:gd name="T43" fmla="*/ 354 h 359"/>
                <a:gd name="T44" fmla="*/ 97 w 551"/>
                <a:gd name="T45" fmla="*/ 333 h 359"/>
                <a:gd name="T46" fmla="*/ 85 w 551"/>
                <a:gd name="T47" fmla="*/ 276 h 359"/>
                <a:gd name="T48" fmla="*/ 81 w 551"/>
                <a:gd name="T49" fmla="*/ 229 h 359"/>
                <a:gd name="T50" fmla="*/ 50 w 551"/>
                <a:gd name="T51" fmla="*/ 217 h 359"/>
                <a:gd name="T52" fmla="*/ 3 w 551"/>
                <a:gd name="T53" fmla="*/ 182 h 359"/>
                <a:gd name="T54" fmla="*/ 0 w 551"/>
                <a:gd name="T55" fmla="*/ 142 h 359"/>
                <a:gd name="T56" fmla="*/ 21 w 551"/>
                <a:gd name="T57" fmla="*/ 99 h 359"/>
                <a:gd name="T58" fmla="*/ 38 w 551"/>
                <a:gd name="T59" fmla="*/ 94 h 359"/>
                <a:gd name="T60" fmla="*/ 69 w 551"/>
                <a:gd name="T61" fmla="*/ 97 h 359"/>
                <a:gd name="T62" fmla="*/ 95 w 551"/>
                <a:gd name="T63" fmla="*/ 78 h 359"/>
                <a:gd name="T64" fmla="*/ 118 w 551"/>
                <a:gd name="T65" fmla="*/ 42 h 359"/>
                <a:gd name="T66" fmla="*/ 170 w 551"/>
                <a:gd name="T67" fmla="*/ 73 h 359"/>
                <a:gd name="T68" fmla="*/ 201 w 551"/>
                <a:gd name="T69" fmla="*/ 68 h 359"/>
                <a:gd name="T70" fmla="*/ 239 w 551"/>
                <a:gd name="T71" fmla="*/ 45 h 359"/>
                <a:gd name="T72" fmla="*/ 324 w 551"/>
                <a:gd name="T73" fmla="*/ 35 h 359"/>
                <a:gd name="T74" fmla="*/ 338 w 551"/>
                <a:gd name="T75" fmla="*/ 16 h 359"/>
                <a:gd name="T76" fmla="*/ 362 w 551"/>
                <a:gd name="T77"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1" h="359">
                  <a:moveTo>
                    <a:pt x="376" y="0"/>
                  </a:moveTo>
                  <a:lnTo>
                    <a:pt x="381" y="9"/>
                  </a:lnTo>
                  <a:lnTo>
                    <a:pt x="419" y="5"/>
                  </a:lnTo>
                  <a:lnTo>
                    <a:pt x="426" y="19"/>
                  </a:lnTo>
                  <a:lnTo>
                    <a:pt x="440" y="23"/>
                  </a:lnTo>
                  <a:lnTo>
                    <a:pt x="445" y="42"/>
                  </a:lnTo>
                  <a:lnTo>
                    <a:pt x="461" y="31"/>
                  </a:lnTo>
                  <a:lnTo>
                    <a:pt x="483" y="47"/>
                  </a:lnTo>
                  <a:lnTo>
                    <a:pt x="494" y="40"/>
                  </a:lnTo>
                  <a:lnTo>
                    <a:pt x="513" y="47"/>
                  </a:lnTo>
                  <a:lnTo>
                    <a:pt x="513" y="47"/>
                  </a:lnTo>
                  <a:lnTo>
                    <a:pt x="520" y="85"/>
                  </a:lnTo>
                  <a:lnTo>
                    <a:pt x="513" y="135"/>
                  </a:lnTo>
                  <a:lnTo>
                    <a:pt x="530" y="163"/>
                  </a:lnTo>
                  <a:lnTo>
                    <a:pt x="546" y="168"/>
                  </a:lnTo>
                  <a:lnTo>
                    <a:pt x="549" y="180"/>
                  </a:lnTo>
                  <a:lnTo>
                    <a:pt x="532" y="208"/>
                  </a:lnTo>
                  <a:lnTo>
                    <a:pt x="551" y="241"/>
                  </a:lnTo>
                  <a:lnTo>
                    <a:pt x="539" y="243"/>
                  </a:lnTo>
                  <a:lnTo>
                    <a:pt x="532" y="274"/>
                  </a:lnTo>
                  <a:lnTo>
                    <a:pt x="523" y="267"/>
                  </a:lnTo>
                  <a:lnTo>
                    <a:pt x="497" y="269"/>
                  </a:lnTo>
                  <a:lnTo>
                    <a:pt x="452" y="302"/>
                  </a:lnTo>
                  <a:lnTo>
                    <a:pt x="445" y="295"/>
                  </a:lnTo>
                  <a:lnTo>
                    <a:pt x="423" y="300"/>
                  </a:lnTo>
                  <a:lnTo>
                    <a:pt x="405" y="288"/>
                  </a:lnTo>
                  <a:lnTo>
                    <a:pt x="390" y="293"/>
                  </a:lnTo>
                  <a:lnTo>
                    <a:pt x="390" y="286"/>
                  </a:lnTo>
                  <a:lnTo>
                    <a:pt x="371" y="274"/>
                  </a:lnTo>
                  <a:lnTo>
                    <a:pt x="350" y="284"/>
                  </a:lnTo>
                  <a:lnTo>
                    <a:pt x="334" y="279"/>
                  </a:lnTo>
                  <a:lnTo>
                    <a:pt x="322" y="284"/>
                  </a:lnTo>
                  <a:lnTo>
                    <a:pt x="312" y="298"/>
                  </a:lnTo>
                  <a:lnTo>
                    <a:pt x="279" y="326"/>
                  </a:lnTo>
                  <a:lnTo>
                    <a:pt x="270" y="319"/>
                  </a:lnTo>
                  <a:lnTo>
                    <a:pt x="253" y="326"/>
                  </a:lnTo>
                  <a:lnTo>
                    <a:pt x="227" y="328"/>
                  </a:lnTo>
                  <a:lnTo>
                    <a:pt x="204" y="357"/>
                  </a:lnTo>
                  <a:lnTo>
                    <a:pt x="175" y="345"/>
                  </a:lnTo>
                  <a:lnTo>
                    <a:pt x="166" y="352"/>
                  </a:lnTo>
                  <a:lnTo>
                    <a:pt x="163" y="326"/>
                  </a:lnTo>
                  <a:lnTo>
                    <a:pt x="147" y="359"/>
                  </a:lnTo>
                  <a:lnTo>
                    <a:pt x="147" y="359"/>
                  </a:lnTo>
                  <a:lnTo>
                    <a:pt x="121" y="354"/>
                  </a:lnTo>
                  <a:lnTo>
                    <a:pt x="123" y="340"/>
                  </a:lnTo>
                  <a:lnTo>
                    <a:pt x="97" y="333"/>
                  </a:lnTo>
                  <a:lnTo>
                    <a:pt x="95" y="286"/>
                  </a:lnTo>
                  <a:lnTo>
                    <a:pt x="85" y="276"/>
                  </a:lnTo>
                  <a:lnTo>
                    <a:pt x="97" y="239"/>
                  </a:lnTo>
                  <a:lnTo>
                    <a:pt x="81" y="229"/>
                  </a:lnTo>
                  <a:lnTo>
                    <a:pt x="55" y="232"/>
                  </a:lnTo>
                  <a:lnTo>
                    <a:pt x="50" y="217"/>
                  </a:lnTo>
                  <a:lnTo>
                    <a:pt x="29" y="210"/>
                  </a:lnTo>
                  <a:lnTo>
                    <a:pt x="3" y="182"/>
                  </a:lnTo>
                  <a:lnTo>
                    <a:pt x="7" y="170"/>
                  </a:lnTo>
                  <a:lnTo>
                    <a:pt x="0" y="142"/>
                  </a:lnTo>
                  <a:lnTo>
                    <a:pt x="10" y="104"/>
                  </a:lnTo>
                  <a:lnTo>
                    <a:pt x="21" y="99"/>
                  </a:lnTo>
                  <a:lnTo>
                    <a:pt x="31" y="106"/>
                  </a:lnTo>
                  <a:lnTo>
                    <a:pt x="38" y="94"/>
                  </a:lnTo>
                  <a:lnTo>
                    <a:pt x="55" y="102"/>
                  </a:lnTo>
                  <a:lnTo>
                    <a:pt x="69" y="97"/>
                  </a:lnTo>
                  <a:lnTo>
                    <a:pt x="73" y="87"/>
                  </a:lnTo>
                  <a:lnTo>
                    <a:pt x="95" y="78"/>
                  </a:lnTo>
                  <a:lnTo>
                    <a:pt x="97" y="59"/>
                  </a:lnTo>
                  <a:lnTo>
                    <a:pt x="118" y="42"/>
                  </a:lnTo>
                  <a:lnTo>
                    <a:pt x="147" y="87"/>
                  </a:lnTo>
                  <a:lnTo>
                    <a:pt x="170" y="73"/>
                  </a:lnTo>
                  <a:lnTo>
                    <a:pt x="189" y="87"/>
                  </a:lnTo>
                  <a:lnTo>
                    <a:pt x="201" y="68"/>
                  </a:lnTo>
                  <a:lnTo>
                    <a:pt x="220" y="68"/>
                  </a:lnTo>
                  <a:lnTo>
                    <a:pt x="239" y="45"/>
                  </a:lnTo>
                  <a:lnTo>
                    <a:pt x="284" y="61"/>
                  </a:lnTo>
                  <a:lnTo>
                    <a:pt x="324" y="35"/>
                  </a:lnTo>
                  <a:lnTo>
                    <a:pt x="324" y="26"/>
                  </a:lnTo>
                  <a:lnTo>
                    <a:pt x="338" y="16"/>
                  </a:lnTo>
                  <a:lnTo>
                    <a:pt x="360" y="21"/>
                  </a:lnTo>
                  <a:lnTo>
                    <a:pt x="362" y="0"/>
                  </a:lnTo>
                  <a:lnTo>
                    <a:pt x="376"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5" name="Freeform 164"/>
            <p:cNvSpPr>
              <a:spLocks noEditPoints="1"/>
            </p:cNvSpPr>
            <p:nvPr/>
          </p:nvSpPr>
          <p:spPr bwMode="auto">
            <a:xfrm>
              <a:off x="2898" y="-1292"/>
              <a:ext cx="1199" cy="1305"/>
            </a:xfrm>
            <a:custGeom>
              <a:avLst/>
              <a:gdLst>
                <a:gd name="T0" fmla="*/ 934 w 1199"/>
                <a:gd name="T1" fmla="*/ 1185 h 1305"/>
                <a:gd name="T2" fmla="*/ 910 w 1199"/>
                <a:gd name="T3" fmla="*/ 1170 h 1305"/>
                <a:gd name="T4" fmla="*/ 1009 w 1199"/>
                <a:gd name="T5" fmla="*/ 21 h 1305"/>
                <a:gd name="T6" fmla="*/ 1019 w 1199"/>
                <a:gd name="T7" fmla="*/ 85 h 1305"/>
                <a:gd name="T8" fmla="*/ 981 w 1199"/>
                <a:gd name="T9" fmla="*/ 133 h 1305"/>
                <a:gd name="T10" fmla="*/ 924 w 1199"/>
                <a:gd name="T11" fmla="*/ 154 h 1305"/>
                <a:gd name="T12" fmla="*/ 889 w 1199"/>
                <a:gd name="T13" fmla="*/ 215 h 1305"/>
                <a:gd name="T14" fmla="*/ 846 w 1199"/>
                <a:gd name="T15" fmla="*/ 244 h 1305"/>
                <a:gd name="T16" fmla="*/ 860 w 1199"/>
                <a:gd name="T17" fmla="*/ 317 h 1305"/>
                <a:gd name="T18" fmla="*/ 901 w 1199"/>
                <a:gd name="T19" fmla="*/ 402 h 1305"/>
                <a:gd name="T20" fmla="*/ 872 w 1199"/>
                <a:gd name="T21" fmla="*/ 513 h 1305"/>
                <a:gd name="T22" fmla="*/ 934 w 1199"/>
                <a:gd name="T23" fmla="*/ 582 h 1305"/>
                <a:gd name="T24" fmla="*/ 972 w 1199"/>
                <a:gd name="T25" fmla="*/ 603 h 1305"/>
                <a:gd name="T26" fmla="*/ 1045 w 1199"/>
                <a:gd name="T27" fmla="*/ 575 h 1305"/>
                <a:gd name="T28" fmla="*/ 1083 w 1199"/>
                <a:gd name="T29" fmla="*/ 579 h 1305"/>
                <a:gd name="T30" fmla="*/ 1116 w 1199"/>
                <a:gd name="T31" fmla="*/ 603 h 1305"/>
                <a:gd name="T32" fmla="*/ 1137 w 1199"/>
                <a:gd name="T33" fmla="*/ 601 h 1305"/>
                <a:gd name="T34" fmla="*/ 1156 w 1199"/>
                <a:gd name="T35" fmla="*/ 639 h 1305"/>
                <a:gd name="T36" fmla="*/ 1168 w 1199"/>
                <a:gd name="T37" fmla="*/ 683 h 1305"/>
                <a:gd name="T38" fmla="*/ 1189 w 1199"/>
                <a:gd name="T39" fmla="*/ 712 h 1305"/>
                <a:gd name="T40" fmla="*/ 1147 w 1199"/>
                <a:gd name="T41" fmla="*/ 735 h 1305"/>
                <a:gd name="T42" fmla="*/ 1097 w 1199"/>
                <a:gd name="T43" fmla="*/ 752 h 1305"/>
                <a:gd name="T44" fmla="*/ 839 w 1199"/>
                <a:gd name="T45" fmla="*/ 894 h 1305"/>
                <a:gd name="T46" fmla="*/ 806 w 1199"/>
                <a:gd name="T47" fmla="*/ 1000 h 1305"/>
                <a:gd name="T48" fmla="*/ 825 w 1199"/>
                <a:gd name="T49" fmla="*/ 1102 h 1305"/>
                <a:gd name="T50" fmla="*/ 849 w 1199"/>
                <a:gd name="T51" fmla="*/ 1154 h 1305"/>
                <a:gd name="T52" fmla="*/ 860 w 1199"/>
                <a:gd name="T53" fmla="*/ 1140 h 1305"/>
                <a:gd name="T54" fmla="*/ 891 w 1199"/>
                <a:gd name="T55" fmla="*/ 1270 h 1305"/>
                <a:gd name="T56" fmla="*/ 853 w 1199"/>
                <a:gd name="T57" fmla="*/ 1253 h 1305"/>
                <a:gd name="T58" fmla="*/ 872 w 1199"/>
                <a:gd name="T59" fmla="*/ 1291 h 1305"/>
                <a:gd name="T60" fmla="*/ 830 w 1199"/>
                <a:gd name="T61" fmla="*/ 1265 h 1305"/>
                <a:gd name="T62" fmla="*/ 799 w 1199"/>
                <a:gd name="T63" fmla="*/ 1204 h 1305"/>
                <a:gd name="T64" fmla="*/ 733 w 1199"/>
                <a:gd name="T65" fmla="*/ 1213 h 1305"/>
                <a:gd name="T66" fmla="*/ 541 w 1199"/>
                <a:gd name="T67" fmla="*/ 1192 h 1305"/>
                <a:gd name="T68" fmla="*/ 466 w 1199"/>
                <a:gd name="T69" fmla="*/ 1239 h 1305"/>
                <a:gd name="T70" fmla="*/ 387 w 1199"/>
                <a:gd name="T71" fmla="*/ 1199 h 1305"/>
                <a:gd name="T72" fmla="*/ 267 w 1199"/>
                <a:gd name="T73" fmla="*/ 1123 h 1305"/>
                <a:gd name="T74" fmla="*/ 243 w 1199"/>
                <a:gd name="T75" fmla="*/ 1095 h 1305"/>
                <a:gd name="T76" fmla="*/ 203 w 1199"/>
                <a:gd name="T77" fmla="*/ 1062 h 1305"/>
                <a:gd name="T78" fmla="*/ 149 w 1199"/>
                <a:gd name="T79" fmla="*/ 1019 h 1305"/>
                <a:gd name="T80" fmla="*/ 97 w 1199"/>
                <a:gd name="T81" fmla="*/ 967 h 1305"/>
                <a:gd name="T82" fmla="*/ 42 w 1199"/>
                <a:gd name="T83" fmla="*/ 939 h 1305"/>
                <a:gd name="T84" fmla="*/ 21 w 1199"/>
                <a:gd name="T85" fmla="*/ 873 h 1305"/>
                <a:gd name="T86" fmla="*/ 106 w 1199"/>
                <a:gd name="T87" fmla="*/ 594 h 1305"/>
                <a:gd name="T88" fmla="*/ 106 w 1199"/>
                <a:gd name="T89" fmla="*/ 672 h 1305"/>
                <a:gd name="T90" fmla="*/ 168 w 1199"/>
                <a:gd name="T91" fmla="*/ 683 h 1305"/>
                <a:gd name="T92" fmla="*/ 227 w 1199"/>
                <a:gd name="T93" fmla="*/ 688 h 1305"/>
                <a:gd name="T94" fmla="*/ 274 w 1199"/>
                <a:gd name="T95" fmla="*/ 605 h 1305"/>
                <a:gd name="T96" fmla="*/ 328 w 1199"/>
                <a:gd name="T97" fmla="*/ 527 h 1305"/>
                <a:gd name="T98" fmla="*/ 364 w 1199"/>
                <a:gd name="T99" fmla="*/ 487 h 1305"/>
                <a:gd name="T100" fmla="*/ 466 w 1199"/>
                <a:gd name="T101" fmla="*/ 499 h 1305"/>
                <a:gd name="T102" fmla="*/ 503 w 1199"/>
                <a:gd name="T103" fmla="*/ 449 h 1305"/>
                <a:gd name="T104" fmla="*/ 548 w 1199"/>
                <a:gd name="T105" fmla="*/ 409 h 1305"/>
                <a:gd name="T106" fmla="*/ 641 w 1199"/>
                <a:gd name="T107" fmla="*/ 357 h 1305"/>
                <a:gd name="T108" fmla="*/ 615 w 1199"/>
                <a:gd name="T109" fmla="*/ 300 h 1305"/>
                <a:gd name="T110" fmla="*/ 584 w 1199"/>
                <a:gd name="T111" fmla="*/ 251 h 1305"/>
                <a:gd name="T112" fmla="*/ 610 w 1199"/>
                <a:gd name="T113" fmla="*/ 161 h 1305"/>
                <a:gd name="T114" fmla="*/ 638 w 1199"/>
                <a:gd name="T115" fmla="*/ 107 h 1305"/>
                <a:gd name="T116" fmla="*/ 685 w 1199"/>
                <a:gd name="T117" fmla="*/ 52 h 1305"/>
                <a:gd name="T118" fmla="*/ 759 w 1199"/>
                <a:gd name="T119" fmla="*/ 40 h 1305"/>
                <a:gd name="T120" fmla="*/ 837 w 1199"/>
                <a:gd name="T121" fmla="*/ 43 h 1305"/>
                <a:gd name="T122" fmla="*/ 875 w 1199"/>
                <a:gd name="T123" fmla="*/ 1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9" h="1305">
                  <a:moveTo>
                    <a:pt x="929" y="1194"/>
                  </a:moveTo>
                  <a:lnTo>
                    <a:pt x="917" y="1201"/>
                  </a:lnTo>
                  <a:lnTo>
                    <a:pt x="927" y="1192"/>
                  </a:lnTo>
                  <a:lnTo>
                    <a:pt x="917" y="1187"/>
                  </a:lnTo>
                  <a:lnTo>
                    <a:pt x="934" y="1185"/>
                  </a:lnTo>
                  <a:lnTo>
                    <a:pt x="929" y="1194"/>
                  </a:lnTo>
                  <a:close/>
                  <a:moveTo>
                    <a:pt x="915" y="1173"/>
                  </a:moveTo>
                  <a:lnTo>
                    <a:pt x="927" y="1182"/>
                  </a:lnTo>
                  <a:lnTo>
                    <a:pt x="903" y="1187"/>
                  </a:lnTo>
                  <a:lnTo>
                    <a:pt x="910" y="1170"/>
                  </a:lnTo>
                  <a:lnTo>
                    <a:pt x="915" y="1173"/>
                  </a:lnTo>
                  <a:close/>
                  <a:moveTo>
                    <a:pt x="910" y="0"/>
                  </a:moveTo>
                  <a:lnTo>
                    <a:pt x="939" y="19"/>
                  </a:lnTo>
                  <a:lnTo>
                    <a:pt x="991" y="14"/>
                  </a:lnTo>
                  <a:lnTo>
                    <a:pt x="1009" y="21"/>
                  </a:lnTo>
                  <a:lnTo>
                    <a:pt x="1019" y="31"/>
                  </a:lnTo>
                  <a:lnTo>
                    <a:pt x="1019" y="31"/>
                  </a:lnTo>
                  <a:lnTo>
                    <a:pt x="1017" y="47"/>
                  </a:lnTo>
                  <a:lnTo>
                    <a:pt x="1026" y="64"/>
                  </a:lnTo>
                  <a:lnTo>
                    <a:pt x="1019" y="85"/>
                  </a:lnTo>
                  <a:lnTo>
                    <a:pt x="1028" y="95"/>
                  </a:lnTo>
                  <a:lnTo>
                    <a:pt x="1002" y="97"/>
                  </a:lnTo>
                  <a:lnTo>
                    <a:pt x="969" y="116"/>
                  </a:lnTo>
                  <a:lnTo>
                    <a:pt x="969" y="125"/>
                  </a:lnTo>
                  <a:lnTo>
                    <a:pt x="981" y="133"/>
                  </a:lnTo>
                  <a:lnTo>
                    <a:pt x="986" y="149"/>
                  </a:lnTo>
                  <a:lnTo>
                    <a:pt x="967" y="142"/>
                  </a:lnTo>
                  <a:lnTo>
                    <a:pt x="957" y="149"/>
                  </a:lnTo>
                  <a:lnTo>
                    <a:pt x="941" y="142"/>
                  </a:lnTo>
                  <a:lnTo>
                    <a:pt x="924" y="154"/>
                  </a:lnTo>
                  <a:lnTo>
                    <a:pt x="922" y="149"/>
                  </a:lnTo>
                  <a:lnTo>
                    <a:pt x="908" y="170"/>
                  </a:lnTo>
                  <a:lnTo>
                    <a:pt x="905" y="187"/>
                  </a:lnTo>
                  <a:lnTo>
                    <a:pt x="886" y="203"/>
                  </a:lnTo>
                  <a:lnTo>
                    <a:pt x="889" y="215"/>
                  </a:lnTo>
                  <a:lnTo>
                    <a:pt x="884" y="213"/>
                  </a:lnTo>
                  <a:lnTo>
                    <a:pt x="884" y="220"/>
                  </a:lnTo>
                  <a:lnTo>
                    <a:pt x="868" y="227"/>
                  </a:lnTo>
                  <a:lnTo>
                    <a:pt x="865" y="246"/>
                  </a:lnTo>
                  <a:lnTo>
                    <a:pt x="846" y="244"/>
                  </a:lnTo>
                  <a:lnTo>
                    <a:pt x="837" y="253"/>
                  </a:lnTo>
                  <a:lnTo>
                    <a:pt x="837" y="272"/>
                  </a:lnTo>
                  <a:lnTo>
                    <a:pt x="820" y="289"/>
                  </a:lnTo>
                  <a:lnTo>
                    <a:pt x="839" y="317"/>
                  </a:lnTo>
                  <a:lnTo>
                    <a:pt x="860" y="317"/>
                  </a:lnTo>
                  <a:lnTo>
                    <a:pt x="863" y="331"/>
                  </a:lnTo>
                  <a:lnTo>
                    <a:pt x="879" y="329"/>
                  </a:lnTo>
                  <a:lnTo>
                    <a:pt x="882" y="350"/>
                  </a:lnTo>
                  <a:lnTo>
                    <a:pt x="905" y="369"/>
                  </a:lnTo>
                  <a:lnTo>
                    <a:pt x="901" y="402"/>
                  </a:lnTo>
                  <a:lnTo>
                    <a:pt x="875" y="421"/>
                  </a:lnTo>
                  <a:lnTo>
                    <a:pt x="856" y="447"/>
                  </a:lnTo>
                  <a:lnTo>
                    <a:pt x="865" y="454"/>
                  </a:lnTo>
                  <a:lnTo>
                    <a:pt x="872" y="480"/>
                  </a:lnTo>
                  <a:lnTo>
                    <a:pt x="872" y="513"/>
                  </a:lnTo>
                  <a:lnTo>
                    <a:pt x="886" y="513"/>
                  </a:lnTo>
                  <a:lnTo>
                    <a:pt x="896" y="527"/>
                  </a:lnTo>
                  <a:lnTo>
                    <a:pt x="910" y="527"/>
                  </a:lnTo>
                  <a:lnTo>
                    <a:pt x="922" y="570"/>
                  </a:lnTo>
                  <a:lnTo>
                    <a:pt x="934" y="582"/>
                  </a:lnTo>
                  <a:lnTo>
                    <a:pt x="934" y="594"/>
                  </a:lnTo>
                  <a:lnTo>
                    <a:pt x="953" y="603"/>
                  </a:lnTo>
                  <a:lnTo>
                    <a:pt x="957" y="589"/>
                  </a:lnTo>
                  <a:lnTo>
                    <a:pt x="969" y="594"/>
                  </a:lnTo>
                  <a:lnTo>
                    <a:pt x="972" y="603"/>
                  </a:lnTo>
                  <a:lnTo>
                    <a:pt x="981" y="608"/>
                  </a:lnTo>
                  <a:lnTo>
                    <a:pt x="981" y="622"/>
                  </a:lnTo>
                  <a:lnTo>
                    <a:pt x="1019" y="589"/>
                  </a:lnTo>
                  <a:lnTo>
                    <a:pt x="1026" y="596"/>
                  </a:lnTo>
                  <a:lnTo>
                    <a:pt x="1045" y="575"/>
                  </a:lnTo>
                  <a:lnTo>
                    <a:pt x="1054" y="584"/>
                  </a:lnTo>
                  <a:lnTo>
                    <a:pt x="1050" y="594"/>
                  </a:lnTo>
                  <a:lnTo>
                    <a:pt x="1057" y="601"/>
                  </a:lnTo>
                  <a:lnTo>
                    <a:pt x="1061" y="591"/>
                  </a:lnTo>
                  <a:lnTo>
                    <a:pt x="1083" y="579"/>
                  </a:lnTo>
                  <a:lnTo>
                    <a:pt x="1088" y="579"/>
                  </a:lnTo>
                  <a:lnTo>
                    <a:pt x="1085" y="591"/>
                  </a:lnTo>
                  <a:lnTo>
                    <a:pt x="1097" y="601"/>
                  </a:lnTo>
                  <a:lnTo>
                    <a:pt x="1111" y="594"/>
                  </a:lnTo>
                  <a:lnTo>
                    <a:pt x="1116" y="603"/>
                  </a:lnTo>
                  <a:lnTo>
                    <a:pt x="1130" y="598"/>
                  </a:lnTo>
                  <a:lnTo>
                    <a:pt x="1125" y="584"/>
                  </a:lnTo>
                  <a:lnTo>
                    <a:pt x="1132" y="582"/>
                  </a:lnTo>
                  <a:lnTo>
                    <a:pt x="1137" y="598"/>
                  </a:lnTo>
                  <a:lnTo>
                    <a:pt x="1137" y="601"/>
                  </a:lnTo>
                  <a:lnTo>
                    <a:pt x="1140" y="603"/>
                  </a:lnTo>
                  <a:lnTo>
                    <a:pt x="1140" y="613"/>
                  </a:lnTo>
                  <a:lnTo>
                    <a:pt x="1147" y="615"/>
                  </a:lnTo>
                  <a:lnTo>
                    <a:pt x="1137" y="622"/>
                  </a:lnTo>
                  <a:lnTo>
                    <a:pt x="1156" y="639"/>
                  </a:lnTo>
                  <a:lnTo>
                    <a:pt x="1151" y="641"/>
                  </a:lnTo>
                  <a:lnTo>
                    <a:pt x="1156" y="655"/>
                  </a:lnTo>
                  <a:lnTo>
                    <a:pt x="1154" y="665"/>
                  </a:lnTo>
                  <a:lnTo>
                    <a:pt x="1163" y="660"/>
                  </a:lnTo>
                  <a:lnTo>
                    <a:pt x="1168" y="683"/>
                  </a:lnTo>
                  <a:lnTo>
                    <a:pt x="1175" y="686"/>
                  </a:lnTo>
                  <a:lnTo>
                    <a:pt x="1173" y="693"/>
                  </a:lnTo>
                  <a:lnTo>
                    <a:pt x="1182" y="700"/>
                  </a:lnTo>
                  <a:lnTo>
                    <a:pt x="1180" y="714"/>
                  </a:lnTo>
                  <a:lnTo>
                    <a:pt x="1189" y="712"/>
                  </a:lnTo>
                  <a:lnTo>
                    <a:pt x="1189" y="719"/>
                  </a:lnTo>
                  <a:lnTo>
                    <a:pt x="1199" y="724"/>
                  </a:lnTo>
                  <a:lnTo>
                    <a:pt x="1199" y="724"/>
                  </a:lnTo>
                  <a:lnTo>
                    <a:pt x="1194" y="731"/>
                  </a:lnTo>
                  <a:lnTo>
                    <a:pt x="1147" y="735"/>
                  </a:lnTo>
                  <a:lnTo>
                    <a:pt x="1147" y="728"/>
                  </a:lnTo>
                  <a:lnTo>
                    <a:pt x="1140" y="724"/>
                  </a:lnTo>
                  <a:lnTo>
                    <a:pt x="1135" y="738"/>
                  </a:lnTo>
                  <a:lnTo>
                    <a:pt x="1106" y="740"/>
                  </a:lnTo>
                  <a:lnTo>
                    <a:pt x="1097" y="752"/>
                  </a:lnTo>
                  <a:lnTo>
                    <a:pt x="1038" y="790"/>
                  </a:lnTo>
                  <a:lnTo>
                    <a:pt x="886" y="861"/>
                  </a:lnTo>
                  <a:lnTo>
                    <a:pt x="872" y="877"/>
                  </a:lnTo>
                  <a:lnTo>
                    <a:pt x="856" y="870"/>
                  </a:lnTo>
                  <a:lnTo>
                    <a:pt x="839" y="894"/>
                  </a:lnTo>
                  <a:lnTo>
                    <a:pt x="825" y="922"/>
                  </a:lnTo>
                  <a:lnTo>
                    <a:pt x="825" y="932"/>
                  </a:lnTo>
                  <a:lnTo>
                    <a:pt x="832" y="936"/>
                  </a:lnTo>
                  <a:lnTo>
                    <a:pt x="823" y="939"/>
                  </a:lnTo>
                  <a:lnTo>
                    <a:pt x="806" y="1000"/>
                  </a:lnTo>
                  <a:lnTo>
                    <a:pt x="820" y="1005"/>
                  </a:lnTo>
                  <a:lnTo>
                    <a:pt x="808" y="1014"/>
                  </a:lnTo>
                  <a:lnTo>
                    <a:pt x="816" y="1038"/>
                  </a:lnTo>
                  <a:lnTo>
                    <a:pt x="827" y="1052"/>
                  </a:lnTo>
                  <a:lnTo>
                    <a:pt x="825" y="1102"/>
                  </a:lnTo>
                  <a:lnTo>
                    <a:pt x="837" y="1114"/>
                  </a:lnTo>
                  <a:lnTo>
                    <a:pt x="853" y="1142"/>
                  </a:lnTo>
                  <a:lnTo>
                    <a:pt x="849" y="1140"/>
                  </a:lnTo>
                  <a:lnTo>
                    <a:pt x="842" y="1149"/>
                  </a:lnTo>
                  <a:lnTo>
                    <a:pt x="849" y="1154"/>
                  </a:lnTo>
                  <a:lnTo>
                    <a:pt x="858" y="1149"/>
                  </a:lnTo>
                  <a:lnTo>
                    <a:pt x="856" y="1159"/>
                  </a:lnTo>
                  <a:lnTo>
                    <a:pt x="860" y="1161"/>
                  </a:lnTo>
                  <a:lnTo>
                    <a:pt x="865" y="1156"/>
                  </a:lnTo>
                  <a:lnTo>
                    <a:pt x="860" y="1140"/>
                  </a:lnTo>
                  <a:lnTo>
                    <a:pt x="865" y="1140"/>
                  </a:lnTo>
                  <a:lnTo>
                    <a:pt x="905" y="1192"/>
                  </a:lnTo>
                  <a:lnTo>
                    <a:pt x="901" y="1234"/>
                  </a:lnTo>
                  <a:lnTo>
                    <a:pt x="889" y="1244"/>
                  </a:lnTo>
                  <a:lnTo>
                    <a:pt x="891" y="1270"/>
                  </a:lnTo>
                  <a:lnTo>
                    <a:pt x="875" y="1265"/>
                  </a:lnTo>
                  <a:lnTo>
                    <a:pt x="877" y="1237"/>
                  </a:lnTo>
                  <a:lnTo>
                    <a:pt x="868" y="1234"/>
                  </a:lnTo>
                  <a:lnTo>
                    <a:pt x="860" y="1237"/>
                  </a:lnTo>
                  <a:lnTo>
                    <a:pt x="853" y="1253"/>
                  </a:lnTo>
                  <a:lnTo>
                    <a:pt x="860" y="1263"/>
                  </a:lnTo>
                  <a:lnTo>
                    <a:pt x="858" y="1284"/>
                  </a:lnTo>
                  <a:lnTo>
                    <a:pt x="865" y="1289"/>
                  </a:lnTo>
                  <a:lnTo>
                    <a:pt x="870" y="1286"/>
                  </a:lnTo>
                  <a:lnTo>
                    <a:pt x="872" y="1291"/>
                  </a:lnTo>
                  <a:lnTo>
                    <a:pt x="858" y="1291"/>
                  </a:lnTo>
                  <a:lnTo>
                    <a:pt x="858" y="1305"/>
                  </a:lnTo>
                  <a:lnTo>
                    <a:pt x="834" y="1286"/>
                  </a:lnTo>
                  <a:lnTo>
                    <a:pt x="834" y="1286"/>
                  </a:lnTo>
                  <a:lnTo>
                    <a:pt x="830" y="1265"/>
                  </a:lnTo>
                  <a:lnTo>
                    <a:pt x="811" y="1260"/>
                  </a:lnTo>
                  <a:lnTo>
                    <a:pt x="804" y="1251"/>
                  </a:lnTo>
                  <a:lnTo>
                    <a:pt x="801" y="1225"/>
                  </a:lnTo>
                  <a:lnTo>
                    <a:pt x="808" y="1213"/>
                  </a:lnTo>
                  <a:lnTo>
                    <a:pt x="799" y="1204"/>
                  </a:lnTo>
                  <a:lnTo>
                    <a:pt x="790" y="1204"/>
                  </a:lnTo>
                  <a:lnTo>
                    <a:pt x="775" y="1215"/>
                  </a:lnTo>
                  <a:lnTo>
                    <a:pt x="754" y="1213"/>
                  </a:lnTo>
                  <a:lnTo>
                    <a:pt x="747" y="1204"/>
                  </a:lnTo>
                  <a:lnTo>
                    <a:pt x="733" y="1213"/>
                  </a:lnTo>
                  <a:lnTo>
                    <a:pt x="711" y="1182"/>
                  </a:lnTo>
                  <a:lnTo>
                    <a:pt x="648" y="1173"/>
                  </a:lnTo>
                  <a:lnTo>
                    <a:pt x="629" y="1180"/>
                  </a:lnTo>
                  <a:lnTo>
                    <a:pt x="567" y="1180"/>
                  </a:lnTo>
                  <a:lnTo>
                    <a:pt x="541" y="1192"/>
                  </a:lnTo>
                  <a:lnTo>
                    <a:pt x="534" y="1213"/>
                  </a:lnTo>
                  <a:lnTo>
                    <a:pt x="503" y="1222"/>
                  </a:lnTo>
                  <a:lnTo>
                    <a:pt x="484" y="1241"/>
                  </a:lnTo>
                  <a:lnTo>
                    <a:pt x="473" y="1241"/>
                  </a:lnTo>
                  <a:lnTo>
                    <a:pt x="466" y="1239"/>
                  </a:lnTo>
                  <a:lnTo>
                    <a:pt x="463" y="1225"/>
                  </a:lnTo>
                  <a:lnTo>
                    <a:pt x="442" y="1211"/>
                  </a:lnTo>
                  <a:lnTo>
                    <a:pt x="387" y="1213"/>
                  </a:lnTo>
                  <a:lnTo>
                    <a:pt x="387" y="1199"/>
                  </a:lnTo>
                  <a:lnTo>
                    <a:pt x="387" y="1199"/>
                  </a:lnTo>
                  <a:lnTo>
                    <a:pt x="385" y="1189"/>
                  </a:lnTo>
                  <a:lnTo>
                    <a:pt x="309" y="1149"/>
                  </a:lnTo>
                  <a:lnTo>
                    <a:pt x="309" y="1126"/>
                  </a:lnTo>
                  <a:lnTo>
                    <a:pt x="295" y="1135"/>
                  </a:lnTo>
                  <a:lnTo>
                    <a:pt x="267" y="1123"/>
                  </a:lnTo>
                  <a:lnTo>
                    <a:pt x="272" y="1109"/>
                  </a:lnTo>
                  <a:lnTo>
                    <a:pt x="267" y="1100"/>
                  </a:lnTo>
                  <a:lnTo>
                    <a:pt x="279" y="1090"/>
                  </a:lnTo>
                  <a:lnTo>
                    <a:pt x="250" y="1078"/>
                  </a:lnTo>
                  <a:lnTo>
                    <a:pt x="243" y="1095"/>
                  </a:lnTo>
                  <a:lnTo>
                    <a:pt x="229" y="1088"/>
                  </a:lnTo>
                  <a:lnTo>
                    <a:pt x="227" y="1100"/>
                  </a:lnTo>
                  <a:lnTo>
                    <a:pt x="217" y="1097"/>
                  </a:lnTo>
                  <a:lnTo>
                    <a:pt x="194" y="1078"/>
                  </a:lnTo>
                  <a:lnTo>
                    <a:pt x="203" y="1062"/>
                  </a:lnTo>
                  <a:lnTo>
                    <a:pt x="196" y="1057"/>
                  </a:lnTo>
                  <a:lnTo>
                    <a:pt x="179" y="1059"/>
                  </a:lnTo>
                  <a:lnTo>
                    <a:pt x="184" y="1043"/>
                  </a:lnTo>
                  <a:lnTo>
                    <a:pt x="177" y="1031"/>
                  </a:lnTo>
                  <a:lnTo>
                    <a:pt x="149" y="1019"/>
                  </a:lnTo>
                  <a:lnTo>
                    <a:pt x="149" y="1007"/>
                  </a:lnTo>
                  <a:lnTo>
                    <a:pt x="132" y="1003"/>
                  </a:lnTo>
                  <a:lnTo>
                    <a:pt x="132" y="996"/>
                  </a:lnTo>
                  <a:lnTo>
                    <a:pt x="106" y="991"/>
                  </a:lnTo>
                  <a:lnTo>
                    <a:pt x="97" y="967"/>
                  </a:lnTo>
                  <a:lnTo>
                    <a:pt x="78" y="951"/>
                  </a:lnTo>
                  <a:lnTo>
                    <a:pt x="54" y="970"/>
                  </a:lnTo>
                  <a:lnTo>
                    <a:pt x="49" y="960"/>
                  </a:lnTo>
                  <a:lnTo>
                    <a:pt x="35" y="955"/>
                  </a:lnTo>
                  <a:lnTo>
                    <a:pt x="42" y="939"/>
                  </a:lnTo>
                  <a:lnTo>
                    <a:pt x="33" y="925"/>
                  </a:lnTo>
                  <a:lnTo>
                    <a:pt x="45" y="915"/>
                  </a:lnTo>
                  <a:lnTo>
                    <a:pt x="35" y="908"/>
                  </a:lnTo>
                  <a:lnTo>
                    <a:pt x="45" y="882"/>
                  </a:lnTo>
                  <a:lnTo>
                    <a:pt x="21" y="873"/>
                  </a:lnTo>
                  <a:lnTo>
                    <a:pt x="16" y="880"/>
                  </a:lnTo>
                  <a:lnTo>
                    <a:pt x="7" y="877"/>
                  </a:lnTo>
                  <a:lnTo>
                    <a:pt x="11" y="861"/>
                  </a:lnTo>
                  <a:lnTo>
                    <a:pt x="0" y="750"/>
                  </a:lnTo>
                  <a:lnTo>
                    <a:pt x="106" y="594"/>
                  </a:lnTo>
                  <a:lnTo>
                    <a:pt x="106" y="594"/>
                  </a:lnTo>
                  <a:lnTo>
                    <a:pt x="130" y="608"/>
                  </a:lnTo>
                  <a:lnTo>
                    <a:pt x="118" y="620"/>
                  </a:lnTo>
                  <a:lnTo>
                    <a:pt x="125" y="634"/>
                  </a:lnTo>
                  <a:lnTo>
                    <a:pt x="106" y="672"/>
                  </a:lnTo>
                  <a:lnTo>
                    <a:pt x="125" y="672"/>
                  </a:lnTo>
                  <a:lnTo>
                    <a:pt x="146" y="681"/>
                  </a:lnTo>
                  <a:lnTo>
                    <a:pt x="139" y="691"/>
                  </a:lnTo>
                  <a:lnTo>
                    <a:pt x="153" y="700"/>
                  </a:lnTo>
                  <a:lnTo>
                    <a:pt x="168" y="683"/>
                  </a:lnTo>
                  <a:lnTo>
                    <a:pt x="172" y="695"/>
                  </a:lnTo>
                  <a:lnTo>
                    <a:pt x="189" y="669"/>
                  </a:lnTo>
                  <a:lnTo>
                    <a:pt x="194" y="681"/>
                  </a:lnTo>
                  <a:lnTo>
                    <a:pt x="210" y="672"/>
                  </a:lnTo>
                  <a:lnTo>
                    <a:pt x="227" y="688"/>
                  </a:lnTo>
                  <a:lnTo>
                    <a:pt x="243" y="691"/>
                  </a:lnTo>
                  <a:lnTo>
                    <a:pt x="267" y="660"/>
                  </a:lnTo>
                  <a:lnTo>
                    <a:pt x="265" y="624"/>
                  </a:lnTo>
                  <a:lnTo>
                    <a:pt x="279" y="627"/>
                  </a:lnTo>
                  <a:lnTo>
                    <a:pt x="274" y="605"/>
                  </a:lnTo>
                  <a:lnTo>
                    <a:pt x="295" y="577"/>
                  </a:lnTo>
                  <a:lnTo>
                    <a:pt x="305" y="532"/>
                  </a:lnTo>
                  <a:lnTo>
                    <a:pt x="328" y="532"/>
                  </a:lnTo>
                  <a:lnTo>
                    <a:pt x="326" y="520"/>
                  </a:lnTo>
                  <a:lnTo>
                    <a:pt x="328" y="527"/>
                  </a:lnTo>
                  <a:lnTo>
                    <a:pt x="352" y="539"/>
                  </a:lnTo>
                  <a:lnTo>
                    <a:pt x="347" y="530"/>
                  </a:lnTo>
                  <a:lnTo>
                    <a:pt x="354" y="516"/>
                  </a:lnTo>
                  <a:lnTo>
                    <a:pt x="366" y="516"/>
                  </a:lnTo>
                  <a:lnTo>
                    <a:pt x="364" y="487"/>
                  </a:lnTo>
                  <a:lnTo>
                    <a:pt x="397" y="490"/>
                  </a:lnTo>
                  <a:lnTo>
                    <a:pt x="423" y="468"/>
                  </a:lnTo>
                  <a:lnTo>
                    <a:pt x="444" y="466"/>
                  </a:lnTo>
                  <a:lnTo>
                    <a:pt x="461" y="471"/>
                  </a:lnTo>
                  <a:lnTo>
                    <a:pt x="466" y="499"/>
                  </a:lnTo>
                  <a:lnTo>
                    <a:pt x="506" y="501"/>
                  </a:lnTo>
                  <a:lnTo>
                    <a:pt x="515" y="482"/>
                  </a:lnTo>
                  <a:lnTo>
                    <a:pt x="503" y="464"/>
                  </a:lnTo>
                  <a:lnTo>
                    <a:pt x="510" y="456"/>
                  </a:lnTo>
                  <a:lnTo>
                    <a:pt x="503" y="449"/>
                  </a:lnTo>
                  <a:lnTo>
                    <a:pt x="525" y="445"/>
                  </a:lnTo>
                  <a:lnTo>
                    <a:pt x="515" y="430"/>
                  </a:lnTo>
                  <a:lnTo>
                    <a:pt x="515" y="412"/>
                  </a:lnTo>
                  <a:lnTo>
                    <a:pt x="541" y="402"/>
                  </a:lnTo>
                  <a:lnTo>
                    <a:pt x="548" y="409"/>
                  </a:lnTo>
                  <a:lnTo>
                    <a:pt x="553" y="402"/>
                  </a:lnTo>
                  <a:lnTo>
                    <a:pt x="574" y="404"/>
                  </a:lnTo>
                  <a:lnTo>
                    <a:pt x="615" y="390"/>
                  </a:lnTo>
                  <a:lnTo>
                    <a:pt x="631" y="355"/>
                  </a:lnTo>
                  <a:lnTo>
                    <a:pt x="641" y="357"/>
                  </a:lnTo>
                  <a:lnTo>
                    <a:pt x="648" y="343"/>
                  </a:lnTo>
                  <a:lnTo>
                    <a:pt x="624" y="322"/>
                  </a:lnTo>
                  <a:lnTo>
                    <a:pt x="631" y="303"/>
                  </a:lnTo>
                  <a:lnTo>
                    <a:pt x="619" y="298"/>
                  </a:lnTo>
                  <a:lnTo>
                    <a:pt x="615" y="300"/>
                  </a:lnTo>
                  <a:lnTo>
                    <a:pt x="610" y="284"/>
                  </a:lnTo>
                  <a:lnTo>
                    <a:pt x="589" y="289"/>
                  </a:lnTo>
                  <a:lnTo>
                    <a:pt x="581" y="282"/>
                  </a:lnTo>
                  <a:lnTo>
                    <a:pt x="589" y="263"/>
                  </a:lnTo>
                  <a:lnTo>
                    <a:pt x="584" y="251"/>
                  </a:lnTo>
                  <a:lnTo>
                    <a:pt x="555" y="227"/>
                  </a:lnTo>
                  <a:lnTo>
                    <a:pt x="577" y="213"/>
                  </a:lnTo>
                  <a:lnTo>
                    <a:pt x="586" y="220"/>
                  </a:lnTo>
                  <a:lnTo>
                    <a:pt x="589" y="187"/>
                  </a:lnTo>
                  <a:lnTo>
                    <a:pt x="610" y="161"/>
                  </a:lnTo>
                  <a:lnTo>
                    <a:pt x="605" y="147"/>
                  </a:lnTo>
                  <a:lnTo>
                    <a:pt x="574" y="142"/>
                  </a:lnTo>
                  <a:lnTo>
                    <a:pt x="577" y="128"/>
                  </a:lnTo>
                  <a:lnTo>
                    <a:pt x="622" y="104"/>
                  </a:lnTo>
                  <a:lnTo>
                    <a:pt x="638" y="107"/>
                  </a:lnTo>
                  <a:lnTo>
                    <a:pt x="648" y="97"/>
                  </a:lnTo>
                  <a:lnTo>
                    <a:pt x="659" y="95"/>
                  </a:lnTo>
                  <a:lnTo>
                    <a:pt x="664" y="102"/>
                  </a:lnTo>
                  <a:lnTo>
                    <a:pt x="688" y="66"/>
                  </a:lnTo>
                  <a:lnTo>
                    <a:pt x="685" y="52"/>
                  </a:lnTo>
                  <a:lnTo>
                    <a:pt x="700" y="26"/>
                  </a:lnTo>
                  <a:lnTo>
                    <a:pt x="697" y="5"/>
                  </a:lnTo>
                  <a:lnTo>
                    <a:pt x="735" y="33"/>
                  </a:lnTo>
                  <a:lnTo>
                    <a:pt x="742" y="31"/>
                  </a:lnTo>
                  <a:lnTo>
                    <a:pt x="759" y="40"/>
                  </a:lnTo>
                  <a:lnTo>
                    <a:pt x="759" y="62"/>
                  </a:lnTo>
                  <a:lnTo>
                    <a:pt x="790" y="36"/>
                  </a:lnTo>
                  <a:lnTo>
                    <a:pt x="801" y="43"/>
                  </a:lnTo>
                  <a:lnTo>
                    <a:pt x="830" y="36"/>
                  </a:lnTo>
                  <a:lnTo>
                    <a:pt x="837" y="43"/>
                  </a:lnTo>
                  <a:lnTo>
                    <a:pt x="849" y="43"/>
                  </a:lnTo>
                  <a:lnTo>
                    <a:pt x="853" y="38"/>
                  </a:lnTo>
                  <a:lnTo>
                    <a:pt x="851" y="26"/>
                  </a:lnTo>
                  <a:lnTo>
                    <a:pt x="858" y="29"/>
                  </a:lnTo>
                  <a:lnTo>
                    <a:pt x="875" y="10"/>
                  </a:lnTo>
                  <a:lnTo>
                    <a:pt x="898" y="0"/>
                  </a:lnTo>
                  <a:lnTo>
                    <a:pt x="898" y="0"/>
                  </a:lnTo>
                  <a:lnTo>
                    <a:pt x="910" y="0"/>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166" name="Group 165"/>
          <p:cNvGrpSpPr/>
          <p:nvPr/>
        </p:nvGrpSpPr>
        <p:grpSpPr>
          <a:xfrm flipH="1">
            <a:off x="4098888" y="1650817"/>
            <a:ext cx="1216051" cy="273040"/>
            <a:chOff x="941091" y="2540983"/>
            <a:chExt cx="1216050" cy="273040"/>
          </a:xfrm>
        </p:grpSpPr>
        <p:sp>
          <p:nvSpPr>
            <p:cNvPr id="167" name="Rectangular Callout 166"/>
            <p:cNvSpPr/>
            <p:nvPr/>
          </p:nvSpPr>
          <p:spPr bwMode="auto">
            <a:xfrm>
              <a:off x="1132053" y="2540983"/>
              <a:ext cx="834126" cy="273040"/>
            </a:xfrm>
            <a:prstGeom prst="wedgeRectCallout">
              <a:avLst>
                <a:gd name="adj1" fmla="val -80433"/>
                <a:gd name="adj2" fmla="val 84638"/>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68" name="Rectangle 167"/>
            <p:cNvSpPr/>
            <p:nvPr/>
          </p:nvSpPr>
          <p:spPr>
            <a:xfrm>
              <a:off x="941091" y="2608254"/>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PIEMONTE</a:t>
              </a:r>
            </a:p>
          </p:txBody>
        </p:sp>
      </p:grpSp>
      <p:grpSp>
        <p:nvGrpSpPr>
          <p:cNvPr id="169" name="Group 168"/>
          <p:cNvGrpSpPr/>
          <p:nvPr/>
        </p:nvGrpSpPr>
        <p:grpSpPr>
          <a:xfrm flipH="1">
            <a:off x="5190919" y="1174485"/>
            <a:ext cx="1216051" cy="290139"/>
            <a:chOff x="941091" y="2532434"/>
            <a:chExt cx="1216050" cy="290138"/>
          </a:xfrm>
        </p:grpSpPr>
        <p:sp>
          <p:nvSpPr>
            <p:cNvPr id="170" name="Rectangular Callout 169"/>
            <p:cNvSpPr/>
            <p:nvPr/>
          </p:nvSpPr>
          <p:spPr bwMode="auto">
            <a:xfrm>
              <a:off x="1105935" y="2532434"/>
              <a:ext cx="886362" cy="290138"/>
            </a:xfrm>
            <a:prstGeom prst="wedgeRectCallout">
              <a:avLst>
                <a:gd name="adj1" fmla="val -33303"/>
                <a:gd name="adj2" fmla="val 78018"/>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71" name="Rectangle 170"/>
            <p:cNvSpPr/>
            <p:nvPr/>
          </p:nvSpPr>
          <p:spPr>
            <a:xfrm>
              <a:off x="941091" y="2608254"/>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LOMBARDIA</a:t>
              </a:r>
            </a:p>
          </p:txBody>
        </p:sp>
      </p:grpSp>
      <p:grpSp>
        <p:nvGrpSpPr>
          <p:cNvPr id="172" name="Group 171"/>
          <p:cNvGrpSpPr/>
          <p:nvPr/>
        </p:nvGrpSpPr>
        <p:grpSpPr>
          <a:xfrm flipH="1">
            <a:off x="6859920" y="1055984"/>
            <a:ext cx="1216051" cy="368348"/>
            <a:chOff x="941091" y="2493329"/>
            <a:chExt cx="1216050" cy="368348"/>
          </a:xfrm>
        </p:grpSpPr>
        <p:sp>
          <p:nvSpPr>
            <p:cNvPr id="173" name="Rectangular Callout 172"/>
            <p:cNvSpPr/>
            <p:nvPr/>
          </p:nvSpPr>
          <p:spPr bwMode="auto">
            <a:xfrm>
              <a:off x="986470" y="2493329"/>
              <a:ext cx="1125292" cy="368348"/>
            </a:xfrm>
            <a:prstGeom prst="wedgeRectCallout">
              <a:avLst>
                <a:gd name="adj1" fmla="val 64208"/>
                <a:gd name="adj2" fmla="val 63123"/>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74" name="Rectangle 173"/>
            <p:cNvSpPr/>
            <p:nvPr/>
          </p:nvSpPr>
          <p:spPr>
            <a:xfrm>
              <a:off x="941091" y="2554395"/>
              <a:ext cx="1216050" cy="246221"/>
            </a:xfrm>
            <a:prstGeom prst="rect">
              <a:avLst/>
            </a:prstGeom>
            <a:noFill/>
          </p:spPr>
          <p:txBody>
            <a:bodyPr wrap="square" lIns="0" tIns="0" rIns="0" bIns="0" anchor="ctr">
              <a:spAutoFit/>
            </a:bodyPr>
            <a:lstStyle/>
            <a:p>
              <a:pPr algn="ctr" defTabSz="1714414"/>
              <a:r>
                <a:rPr lang="en-US" sz="800" dirty="0">
                  <a:solidFill>
                    <a:schemeClr val="bg1"/>
                  </a:solidFill>
                </a:rPr>
                <a:t>TRENTINO</a:t>
              </a:r>
            </a:p>
            <a:p>
              <a:pPr algn="ctr" defTabSz="1714414"/>
              <a:r>
                <a:rPr lang="en-US" sz="800" dirty="0">
                  <a:solidFill>
                    <a:schemeClr val="bg1"/>
                  </a:solidFill>
                </a:rPr>
                <a:t>ALTO ADIGE</a:t>
              </a:r>
            </a:p>
          </p:txBody>
        </p:sp>
      </p:grpSp>
      <p:grpSp>
        <p:nvGrpSpPr>
          <p:cNvPr id="175" name="Group 174"/>
          <p:cNvGrpSpPr/>
          <p:nvPr/>
        </p:nvGrpSpPr>
        <p:grpSpPr>
          <a:xfrm flipH="1">
            <a:off x="7412395" y="1522727"/>
            <a:ext cx="1216051" cy="368348"/>
            <a:chOff x="941091" y="2493329"/>
            <a:chExt cx="1216050" cy="368348"/>
          </a:xfrm>
        </p:grpSpPr>
        <p:sp>
          <p:nvSpPr>
            <p:cNvPr id="176" name="Rectangular Callout 175"/>
            <p:cNvSpPr/>
            <p:nvPr/>
          </p:nvSpPr>
          <p:spPr bwMode="auto">
            <a:xfrm>
              <a:off x="986470" y="2493329"/>
              <a:ext cx="1125292" cy="368348"/>
            </a:xfrm>
            <a:prstGeom prst="wedgeRectCallout">
              <a:avLst>
                <a:gd name="adj1" fmla="val 78293"/>
                <a:gd name="adj2" fmla="val 8509"/>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77" name="Rectangle 176"/>
            <p:cNvSpPr/>
            <p:nvPr/>
          </p:nvSpPr>
          <p:spPr>
            <a:xfrm>
              <a:off x="941091" y="2554394"/>
              <a:ext cx="1216050" cy="246221"/>
            </a:xfrm>
            <a:prstGeom prst="rect">
              <a:avLst/>
            </a:prstGeom>
            <a:noFill/>
          </p:spPr>
          <p:txBody>
            <a:bodyPr wrap="square" lIns="0" tIns="0" rIns="0" bIns="0" anchor="ctr">
              <a:spAutoFit/>
            </a:bodyPr>
            <a:lstStyle/>
            <a:p>
              <a:pPr algn="ctr" defTabSz="1714414"/>
              <a:r>
                <a:rPr lang="en-US" sz="800" dirty="0">
                  <a:solidFill>
                    <a:schemeClr val="bg1"/>
                  </a:solidFill>
                </a:rPr>
                <a:t>FERIULI VENEZIA</a:t>
              </a:r>
            </a:p>
            <a:p>
              <a:pPr algn="ctr" defTabSz="1714414"/>
              <a:r>
                <a:rPr lang="en-US" sz="800" dirty="0">
                  <a:solidFill>
                    <a:schemeClr val="bg1"/>
                  </a:solidFill>
                </a:rPr>
                <a:t>GIULIA</a:t>
              </a:r>
            </a:p>
          </p:txBody>
        </p:sp>
      </p:grpSp>
      <p:grpSp>
        <p:nvGrpSpPr>
          <p:cNvPr id="178" name="Group 177"/>
          <p:cNvGrpSpPr/>
          <p:nvPr/>
        </p:nvGrpSpPr>
        <p:grpSpPr>
          <a:xfrm flipH="1">
            <a:off x="7155009" y="2034831"/>
            <a:ext cx="1216051" cy="279559"/>
            <a:chOff x="941091" y="2537724"/>
            <a:chExt cx="1216050" cy="279558"/>
          </a:xfrm>
        </p:grpSpPr>
        <p:sp>
          <p:nvSpPr>
            <p:cNvPr id="179" name="Rectangular Callout 178"/>
            <p:cNvSpPr/>
            <p:nvPr/>
          </p:nvSpPr>
          <p:spPr bwMode="auto">
            <a:xfrm>
              <a:off x="1122094" y="2537724"/>
              <a:ext cx="854044" cy="279558"/>
            </a:xfrm>
            <a:prstGeom prst="wedgeRectCallout">
              <a:avLst>
                <a:gd name="adj1" fmla="val 98879"/>
                <a:gd name="adj2" fmla="val -49414"/>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80" name="Rectangle 179"/>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VENETO</a:t>
              </a:r>
            </a:p>
          </p:txBody>
        </p:sp>
      </p:grpSp>
      <p:grpSp>
        <p:nvGrpSpPr>
          <p:cNvPr id="181" name="Group 180"/>
          <p:cNvGrpSpPr/>
          <p:nvPr/>
        </p:nvGrpSpPr>
        <p:grpSpPr>
          <a:xfrm flipH="1">
            <a:off x="4469164" y="2636861"/>
            <a:ext cx="1216051" cy="322480"/>
            <a:chOff x="941091" y="2516263"/>
            <a:chExt cx="1216050" cy="322480"/>
          </a:xfrm>
        </p:grpSpPr>
        <p:sp>
          <p:nvSpPr>
            <p:cNvPr id="182" name="Rectangular Callout 181"/>
            <p:cNvSpPr/>
            <p:nvPr/>
          </p:nvSpPr>
          <p:spPr bwMode="auto">
            <a:xfrm>
              <a:off x="1056533" y="2516263"/>
              <a:ext cx="985166" cy="322480"/>
            </a:xfrm>
            <a:prstGeom prst="wedgeRectCallout">
              <a:avLst>
                <a:gd name="adj1" fmla="val -91809"/>
                <a:gd name="adj2" fmla="val -125541"/>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83" name="Rectangle 182"/>
            <p:cNvSpPr/>
            <p:nvPr/>
          </p:nvSpPr>
          <p:spPr>
            <a:xfrm>
              <a:off x="941091" y="2539005"/>
              <a:ext cx="1216050" cy="276999"/>
            </a:xfrm>
            <a:prstGeom prst="rect">
              <a:avLst/>
            </a:prstGeom>
            <a:noFill/>
          </p:spPr>
          <p:txBody>
            <a:bodyPr wrap="square" lIns="0" tIns="0" rIns="0" bIns="0" anchor="ctr">
              <a:spAutoFit/>
            </a:bodyPr>
            <a:lstStyle/>
            <a:p>
              <a:pPr algn="ctr" defTabSz="1714414"/>
              <a:r>
                <a:rPr lang="en-US" sz="900" dirty="0">
                  <a:solidFill>
                    <a:schemeClr val="bg1"/>
                  </a:solidFill>
                </a:rPr>
                <a:t>EMILIA</a:t>
              </a:r>
            </a:p>
            <a:p>
              <a:pPr algn="ctr" defTabSz="1714414"/>
              <a:r>
                <a:rPr lang="en-US" sz="900" dirty="0">
                  <a:solidFill>
                    <a:schemeClr val="bg1"/>
                  </a:solidFill>
                </a:rPr>
                <a:t>OMAGNA</a:t>
              </a:r>
            </a:p>
          </p:txBody>
        </p:sp>
      </p:grpSp>
      <p:grpSp>
        <p:nvGrpSpPr>
          <p:cNvPr id="184" name="Group 183"/>
          <p:cNvGrpSpPr/>
          <p:nvPr/>
        </p:nvGrpSpPr>
        <p:grpSpPr>
          <a:xfrm flipH="1">
            <a:off x="4887743" y="3063364"/>
            <a:ext cx="1216051" cy="275551"/>
            <a:chOff x="941091" y="2539728"/>
            <a:chExt cx="1216050" cy="275550"/>
          </a:xfrm>
        </p:grpSpPr>
        <p:sp>
          <p:nvSpPr>
            <p:cNvPr id="185" name="Rectangular Callout 184"/>
            <p:cNvSpPr/>
            <p:nvPr/>
          </p:nvSpPr>
          <p:spPr bwMode="auto">
            <a:xfrm>
              <a:off x="1128219" y="2539728"/>
              <a:ext cx="841794" cy="275550"/>
            </a:xfrm>
            <a:prstGeom prst="wedgeRectCallout">
              <a:avLst>
                <a:gd name="adj1" fmla="val -99393"/>
                <a:gd name="adj2" fmla="val -94097"/>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86" name="Rectangle 185"/>
            <p:cNvSpPr/>
            <p:nvPr/>
          </p:nvSpPr>
          <p:spPr>
            <a:xfrm>
              <a:off x="941091" y="2608255"/>
              <a:ext cx="1216050" cy="138498"/>
            </a:xfrm>
            <a:prstGeom prst="rect">
              <a:avLst/>
            </a:prstGeom>
            <a:noFill/>
          </p:spPr>
          <p:txBody>
            <a:bodyPr wrap="square" lIns="0" tIns="0" rIns="0" bIns="0" anchor="ctr">
              <a:spAutoFit/>
            </a:bodyPr>
            <a:lstStyle/>
            <a:p>
              <a:pPr algn="ctr" defTabSz="1714414"/>
              <a:r>
                <a:rPr lang="en-US" sz="900" dirty="0">
                  <a:solidFill>
                    <a:schemeClr val="bg1"/>
                  </a:solidFill>
                </a:rPr>
                <a:t>TOSCANA</a:t>
              </a:r>
            </a:p>
          </p:txBody>
        </p:sp>
      </p:grpSp>
      <p:grpSp>
        <p:nvGrpSpPr>
          <p:cNvPr id="187" name="Group 186"/>
          <p:cNvGrpSpPr/>
          <p:nvPr/>
        </p:nvGrpSpPr>
        <p:grpSpPr>
          <a:xfrm flipH="1">
            <a:off x="4463941" y="3750315"/>
            <a:ext cx="1216051" cy="308292"/>
            <a:chOff x="941091" y="2523357"/>
            <a:chExt cx="1216050" cy="308292"/>
          </a:xfrm>
        </p:grpSpPr>
        <p:sp>
          <p:nvSpPr>
            <p:cNvPr id="188" name="Rectangular Callout 187"/>
            <p:cNvSpPr/>
            <p:nvPr/>
          </p:nvSpPr>
          <p:spPr bwMode="auto">
            <a:xfrm>
              <a:off x="1078205" y="2523357"/>
              <a:ext cx="941822" cy="308292"/>
            </a:xfrm>
            <a:prstGeom prst="wedgeRectCallout">
              <a:avLst>
                <a:gd name="adj1" fmla="val -64722"/>
                <a:gd name="adj2" fmla="val -6384"/>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89" name="Rectangle 188"/>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SARDEGNA</a:t>
              </a:r>
            </a:p>
          </p:txBody>
        </p:sp>
      </p:grpSp>
      <p:grpSp>
        <p:nvGrpSpPr>
          <p:cNvPr id="190" name="Group 189"/>
          <p:cNvGrpSpPr/>
          <p:nvPr/>
        </p:nvGrpSpPr>
        <p:grpSpPr>
          <a:xfrm flipH="1">
            <a:off x="6028339" y="3536965"/>
            <a:ext cx="1216051" cy="266340"/>
            <a:chOff x="941091" y="2544333"/>
            <a:chExt cx="1216050" cy="266340"/>
          </a:xfrm>
        </p:grpSpPr>
        <p:sp>
          <p:nvSpPr>
            <p:cNvPr id="191" name="Rectangular Callout 190"/>
            <p:cNvSpPr/>
            <p:nvPr/>
          </p:nvSpPr>
          <p:spPr bwMode="auto">
            <a:xfrm>
              <a:off x="1142287" y="2544333"/>
              <a:ext cx="813658" cy="266340"/>
            </a:xfrm>
            <a:prstGeom prst="wedgeRectCallout">
              <a:avLst>
                <a:gd name="adj1" fmla="val -22767"/>
                <a:gd name="adj2" fmla="val -132269"/>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92" name="Rectangle 191"/>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LAZIO</a:t>
              </a:r>
            </a:p>
          </p:txBody>
        </p:sp>
      </p:grpSp>
      <p:grpSp>
        <p:nvGrpSpPr>
          <p:cNvPr id="193" name="Group 192"/>
          <p:cNvGrpSpPr/>
          <p:nvPr/>
        </p:nvGrpSpPr>
        <p:grpSpPr>
          <a:xfrm flipH="1">
            <a:off x="6174891" y="3958504"/>
            <a:ext cx="1216051" cy="266340"/>
            <a:chOff x="941091" y="2544333"/>
            <a:chExt cx="1216050" cy="266340"/>
          </a:xfrm>
        </p:grpSpPr>
        <p:sp>
          <p:nvSpPr>
            <p:cNvPr id="194" name="Rectangular Callout 193"/>
            <p:cNvSpPr/>
            <p:nvPr/>
          </p:nvSpPr>
          <p:spPr bwMode="auto">
            <a:xfrm>
              <a:off x="1142287" y="2544333"/>
              <a:ext cx="813658" cy="266340"/>
            </a:xfrm>
            <a:prstGeom prst="wedgeRectCallout">
              <a:avLst>
                <a:gd name="adj1" fmla="val -81955"/>
                <a:gd name="adj2" fmla="val -139135"/>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95" name="Rectangle 194"/>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CAMPANIA</a:t>
              </a:r>
            </a:p>
          </p:txBody>
        </p:sp>
      </p:grpSp>
      <p:grpSp>
        <p:nvGrpSpPr>
          <p:cNvPr id="196" name="Group 195"/>
          <p:cNvGrpSpPr/>
          <p:nvPr/>
        </p:nvGrpSpPr>
        <p:grpSpPr>
          <a:xfrm flipH="1">
            <a:off x="5535081" y="4477397"/>
            <a:ext cx="1216051" cy="266340"/>
            <a:chOff x="941091" y="2544333"/>
            <a:chExt cx="1216050" cy="266340"/>
          </a:xfrm>
        </p:grpSpPr>
        <p:sp>
          <p:nvSpPr>
            <p:cNvPr id="197" name="Rectangular Callout 196"/>
            <p:cNvSpPr/>
            <p:nvPr/>
          </p:nvSpPr>
          <p:spPr bwMode="auto">
            <a:xfrm>
              <a:off x="1142287" y="2544333"/>
              <a:ext cx="813658" cy="266340"/>
            </a:xfrm>
            <a:prstGeom prst="wedgeRectCallout">
              <a:avLst>
                <a:gd name="adj1" fmla="val -80457"/>
                <a:gd name="adj2" fmla="val -40716"/>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98" name="Rectangle 197"/>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SICILIA</a:t>
              </a:r>
            </a:p>
          </p:txBody>
        </p:sp>
      </p:grpSp>
      <p:grpSp>
        <p:nvGrpSpPr>
          <p:cNvPr id="199" name="Group 198"/>
          <p:cNvGrpSpPr/>
          <p:nvPr/>
        </p:nvGrpSpPr>
        <p:grpSpPr>
          <a:xfrm flipH="1">
            <a:off x="7285761" y="2458571"/>
            <a:ext cx="1216051" cy="266340"/>
            <a:chOff x="941091" y="2544333"/>
            <a:chExt cx="1216050" cy="266340"/>
          </a:xfrm>
        </p:grpSpPr>
        <p:sp>
          <p:nvSpPr>
            <p:cNvPr id="200" name="Rectangular Callout 199"/>
            <p:cNvSpPr/>
            <p:nvPr/>
          </p:nvSpPr>
          <p:spPr bwMode="auto">
            <a:xfrm>
              <a:off x="1142287" y="2544333"/>
              <a:ext cx="813658" cy="266340"/>
            </a:xfrm>
            <a:prstGeom prst="wedgeRectCallout">
              <a:avLst>
                <a:gd name="adj1" fmla="val 116586"/>
                <a:gd name="adj2" fmla="val 94323"/>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01" name="Rectangle 200"/>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UMBRIA</a:t>
              </a:r>
            </a:p>
          </p:txBody>
        </p:sp>
      </p:grpSp>
      <p:grpSp>
        <p:nvGrpSpPr>
          <p:cNvPr id="202" name="Group 201"/>
          <p:cNvGrpSpPr/>
          <p:nvPr/>
        </p:nvGrpSpPr>
        <p:grpSpPr>
          <a:xfrm flipH="1">
            <a:off x="7467945" y="2787637"/>
            <a:ext cx="1216051" cy="266340"/>
            <a:chOff x="941091" y="2544333"/>
            <a:chExt cx="1216050" cy="266340"/>
          </a:xfrm>
        </p:grpSpPr>
        <p:sp>
          <p:nvSpPr>
            <p:cNvPr id="203" name="Rectangular Callout 202"/>
            <p:cNvSpPr/>
            <p:nvPr/>
          </p:nvSpPr>
          <p:spPr bwMode="auto">
            <a:xfrm>
              <a:off x="1142287" y="2544333"/>
              <a:ext cx="813658" cy="266340"/>
            </a:xfrm>
            <a:prstGeom prst="wedgeRectCallout">
              <a:avLst>
                <a:gd name="adj1" fmla="val 100103"/>
                <a:gd name="adj2" fmla="val 11926"/>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04" name="Rectangle 203"/>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ABRUZZO</a:t>
              </a:r>
            </a:p>
          </p:txBody>
        </p:sp>
      </p:grpSp>
      <p:grpSp>
        <p:nvGrpSpPr>
          <p:cNvPr id="205" name="Group 204"/>
          <p:cNvGrpSpPr/>
          <p:nvPr/>
        </p:nvGrpSpPr>
        <p:grpSpPr>
          <a:xfrm flipH="1">
            <a:off x="7893785" y="3127061"/>
            <a:ext cx="1216051" cy="266340"/>
            <a:chOff x="941091" y="2544333"/>
            <a:chExt cx="1216050" cy="266340"/>
          </a:xfrm>
        </p:grpSpPr>
        <p:sp>
          <p:nvSpPr>
            <p:cNvPr id="206" name="Rectangular Callout 205"/>
            <p:cNvSpPr/>
            <p:nvPr/>
          </p:nvSpPr>
          <p:spPr bwMode="auto">
            <a:xfrm>
              <a:off x="1142287" y="2544333"/>
              <a:ext cx="813658" cy="266340"/>
            </a:xfrm>
            <a:prstGeom prst="wedgeRectCallout">
              <a:avLst>
                <a:gd name="adj1" fmla="val 100103"/>
                <a:gd name="adj2" fmla="val 11926"/>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07" name="Rectangle 206"/>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PUGLIA</a:t>
              </a:r>
            </a:p>
          </p:txBody>
        </p:sp>
      </p:grpSp>
      <p:grpSp>
        <p:nvGrpSpPr>
          <p:cNvPr id="208" name="Group 207"/>
          <p:cNvGrpSpPr/>
          <p:nvPr/>
        </p:nvGrpSpPr>
        <p:grpSpPr>
          <a:xfrm flipH="1">
            <a:off x="7975041" y="4101175"/>
            <a:ext cx="1216051" cy="266340"/>
            <a:chOff x="941091" y="2544333"/>
            <a:chExt cx="1216050" cy="266340"/>
          </a:xfrm>
        </p:grpSpPr>
        <p:sp>
          <p:nvSpPr>
            <p:cNvPr id="209" name="Rectangular Callout 208"/>
            <p:cNvSpPr/>
            <p:nvPr/>
          </p:nvSpPr>
          <p:spPr bwMode="auto">
            <a:xfrm>
              <a:off x="1142287" y="2544333"/>
              <a:ext cx="813658" cy="266340"/>
            </a:xfrm>
            <a:prstGeom prst="wedgeRectCallout">
              <a:avLst>
                <a:gd name="adj1" fmla="val 85119"/>
                <a:gd name="adj2" fmla="val -180333"/>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10" name="Rectangle 209"/>
            <p:cNvSpPr/>
            <p:nvPr/>
          </p:nvSpPr>
          <p:spPr>
            <a:xfrm>
              <a:off x="941091" y="2615948"/>
              <a:ext cx="1216050" cy="123111"/>
            </a:xfrm>
            <a:prstGeom prst="rect">
              <a:avLst/>
            </a:prstGeom>
            <a:noFill/>
          </p:spPr>
          <p:txBody>
            <a:bodyPr wrap="square" lIns="0" tIns="0" rIns="0" bIns="0" anchor="ctr">
              <a:spAutoFit/>
            </a:bodyPr>
            <a:lstStyle/>
            <a:p>
              <a:pPr algn="ctr" defTabSz="1714414"/>
              <a:r>
                <a:rPr lang="en-US" sz="800" dirty="0">
                  <a:solidFill>
                    <a:schemeClr val="bg1"/>
                  </a:solidFill>
                </a:rPr>
                <a:t>BASILICATA</a:t>
              </a:r>
            </a:p>
          </p:txBody>
        </p:sp>
      </p:grpSp>
      <p:grpSp>
        <p:nvGrpSpPr>
          <p:cNvPr id="211" name="Group 210"/>
          <p:cNvGrpSpPr/>
          <p:nvPr/>
        </p:nvGrpSpPr>
        <p:grpSpPr>
          <a:xfrm flipH="1">
            <a:off x="7601583" y="4512201"/>
            <a:ext cx="1216051" cy="266340"/>
            <a:chOff x="941091" y="2544333"/>
            <a:chExt cx="1216050" cy="266340"/>
          </a:xfrm>
        </p:grpSpPr>
        <p:sp>
          <p:nvSpPr>
            <p:cNvPr id="212" name="Rectangular Callout 211"/>
            <p:cNvSpPr/>
            <p:nvPr/>
          </p:nvSpPr>
          <p:spPr bwMode="auto">
            <a:xfrm>
              <a:off x="1142287" y="2544333"/>
              <a:ext cx="813658" cy="266340"/>
            </a:xfrm>
            <a:prstGeom prst="wedgeRectCallout">
              <a:avLst>
                <a:gd name="adj1" fmla="val 47659"/>
                <a:gd name="adj2" fmla="val -111669"/>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13" name="Rectangle 212"/>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CALABRIA</a:t>
              </a:r>
            </a:p>
          </p:txBody>
        </p:sp>
      </p:grpSp>
      <p:grpSp>
        <p:nvGrpSpPr>
          <p:cNvPr id="136" name="Group 135">
            <a:extLst>
              <a:ext uri="{FF2B5EF4-FFF2-40B4-BE49-F238E27FC236}">
                <a16:creationId xmlns:a16="http://schemas.microsoft.com/office/drawing/2014/main" id="{75A07ADC-C2D4-4752-9110-B0A1EEDF28EC}"/>
              </a:ext>
            </a:extLst>
          </p:cNvPr>
          <p:cNvGrpSpPr/>
          <p:nvPr/>
        </p:nvGrpSpPr>
        <p:grpSpPr>
          <a:xfrm>
            <a:off x="2219479" y="2721720"/>
            <a:ext cx="1722547" cy="1963595"/>
            <a:chOff x="2219479" y="2651760"/>
            <a:chExt cx="1722547" cy="1963595"/>
          </a:xfrm>
        </p:grpSpPr>
        <p:sp>
          <p:nvSpPr>
            <p:cNvPr id="137" name="Rectangle: Rounded Corners 9">
              <a:extLst>
                <a:ext uri="{FF2B5EF4-FFF2-40B4-BE49-F238E27FC236}">
                  <a16:creationId xmlns:a16="http://schemas.microsoft.com/office/drawing/2014/main" id="{28F5F528-43C6-477A-ADA4-A8BBB67B9418}"/>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38" name="Freeform: Shape 137">
              <a:extLst>
                <a:ext uri="{FF2B5EF4-FFF2-40B4-BE49-F238E27FC236}">
                  <a16:creationId xmlns:a16="http://schemas.microsoft.com/office/drawing/2014/main" id="{8898684F-475A-4D22-A09D-146B091375EC}"/>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39" name="Group 138">
            <a:extLst>
              <a:ext uri="{FF2B5EF4-FFF2-40B4-BE49-F238E27FC236}">
                <a16:creationId xmlns:a16="http://schemas.microsoft.com/office/drawing/2014/main" id="{B0013E3F-18C1-4971-A8E4-B4CEB48EF5AC}"/>
              </a:ext>
            </a:extLst>
          </p:cNvPr>
          <p:cNvGrpSpPr/>
          <p:nvPr/>
        </p:nvGrpSpPr>
        <p:grpSpPr>
          <a:xfrm>
            <a:off x="381115" y="2721720"/>
            <a:ext cx="1722547" cy="1963595"/>
            <a:chOff x="381115" y="2651760"/>
            <a:chExt cx="1722547" cy="1963595"/>
          </a:xfrm>
        </p:grpSpPr>
        <p:sp>
          <p:nvSpPr>
            <p:cNvPr id="140" name="Rectangle: Rounded Corners 9">
              <a:extLst>
                <a:ext uri="{FF2B5EF4-FFF2-40B4-BE49-F238E27FC236}">
                  <a16:creationId xmlns:a16="http://schemas.microsoft.com/office/drawing/2014/main" id="{2AFAB760-C27B-4AD2-932F-2C2C63E9AB1A}"/>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41" name="Freeform: Shape 140">
              <a:extLst>
                <a:ext uri="{FF2B5EF4-FFF2-40B4-BE49-F238E27FC236}">
                  <a16:creationId xmlns:a16="http://schemas.microsoft.com/office/drawing/2014/main" id="{A662EC27-FA3F-4D09-B6BA-244363C20EEA}"/>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42" name="Group 141">
            <a:extLst>
              <a:ext uri="{FF2B5EF4-FFF2-40B4-BE49-F238E27FC236}">
                <a16:creationId xmlns:a16="http://schemas.microsoft.com/office/drawing/2014/main" id="{1C63E536-52BC-4652-8556-B32B6D51B9FC}"/>
              </a:ext>
            </a:extLst>
          </p:cNvPr>
          <p:cNvGrpSpPr/>
          <p:nvPr/>
        </p:nvGrpSpPr>
        <p:grpSpPr>
          <a:xfrm>
            <a:off x="659050" y="2966292"/>
            <a:ext cx="1166676" cy="1166676"/>
            <a:chOff x="4419962" y="4767072"/>
            <a:chExt cx="1103462" cy="1103462"/>
          </a:xfrm>
        </p:grpSpPr>
        <p:grpSp>
          <p:nvGrpSpPr>
            <p:cNvPr id="143" name="Group 142">
              <a:extLst>
                <a:ext uri="{FF2B5EF4-FFF2-40B4-BE49-F238E27FC236}">
                  <a16:creationId xmlns:a16="http://schemas.microsoft.com/office/drawing/2014/main" id="{CDD38202-C669-450E-BE7A-EB71D81914BA}"/>
                </a:ext>
              </a:extLst>
            </p:cNvPr>
            <p:cNvGrpSpPr/>
            <p:nvPr/>
          </p:nvGrpSpPr>
          <p:grpSpPr>
            <a:xfrm>
              <a:off x="4419962" y="4767072"/>
              <a:ext cx="1103462" cy="1103462"/>
              <a:chOff x="4946650" y="377825"/>
              <a:chExt cx="4387854" cy="4387851"/>
            </a:xfrm>
            <a:solidFill>
              <a:schemeClr val="bg1">
                <a:lumMod val="95000"/>
              </a:schemeClr>
            </a:solidFill>
          </p:grpSpPr>
          <p:sp>
            <p:nvSpPr>
              <p:cNvPr id="145" name="Freeform 230">
                <a:extLst>
                  <a:ext uri="{FF2B5EF4-FFF2-40B4-BE49-F238E27FC236}">
                    <a16:creationId xmlns:a16="http://schemas.microsoft.com/office/drawing/2014/main" id="{605555C1-904B-4D3D-A077-A42791115A7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46" name="Freeform 231">
                <a:extLst>
                  <a:ext uri="{FF2B5EF4-FFF2-40B4-BE49-F238E27FC236}">
                    <a16:creationId xmlns:a16="http://schemas.microsoft.com/office/drawing/2014/main" id="{F269A2F8-8BE6-41C7-9B6B-EDBB8F223263}"/>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7" name="Freeform 232">
                <a:extLst>
                  <a:ext uri="{FF2B5EF4-FFF2-40B4-BE49-F238E27FC236}">
                    <a16:creationId xmlns:a16="http://schemas.microsoft.com/office/drawing/2014/main" id="{3F14EC5A-51C3-4A12-9EAB-F672CEEF37E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8" name="Freeform 233">
                <a:extLst>
                  <a:ext uri="{FF2B5EF4-FFF2-40B4-BE49-F238E27FC236}">
                    <a16:creationId xmlns:a16="http://schemas.microsoft.com/office/drawing/2014/main" id="{58C8D754-0DDA-4048-804F-D0241C15833F}"/>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9" name="Freeform 234">
                <a:extLst>
                  <a:ext uri="{FF2B5EF4-FFF2-40B4-BE49-F238E27FC236}">
                    <a16:creationId xmlns:a16="http://schemas.microsoft.com/office/drawing/2014/main" id="{BE1A56C1-4BC8-4288-B346-408F54D520A9}"/>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0" name="Freeform 235">
                <a:extLst>
                  <a:ext uri="{FF2B5EF4-FFF2-40B4-BE49-F238E27FC236}">
                    <a16:creationId xmlns:a16="http://schemas.microsoft.com/office/drawing/2014/main" id="{C303DF66-708A-432A-A9B6-37F0F95B6F1B}"/>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1" name="Freeform 236">
                <a:extLst>
                  <a:ext uri="{FF2B5EF4-FFF2-40B4-BE49-F238E27FC236}">
                    <a16:creationId xmlns:a16="http://schemas.microsoft.com/office/drawing/2014/main" id="{90F580D0-3752-43CD-95A9-9EAF4B605A39}"/>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2" name="Freeform 237">
                <a:extLst>
                  <a:ext uri="{FF2B5EF4-FFF2-40B4-BE49-F238E27FC236}">
                    <a16:creationId xmlns:a16="http://schemas.microsoft.com/office/drawing/2014/main" id="{2505FA54-F5D2-48FC-81A1-5EEB786E81FF}"/>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3" name="Freeform 238">
                <a:extLst>
                  <a:ext uri="{FF2B5EF4-FFF2-40B4-BE49-F238E27FC236}">
                    <a16:creationId xmlns:a16="http://schemas.microsoft.com/office/drawing/2014/main" id="{716EA7EF-B1D9-47C1-8B44-270E59F4AF7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4" name="Freeform 239">
                <a:extLst>
                  <a:ext uri="{FF2B5EF4-FFF2-40B4-BE49-F238E27FC236}">
                    <a16:creationId xmlns:a16="http://schemas.microsoft.com/office/drawing/2014/main" id="{EE094E20-B42E-4903-A3B2-E0CAAE69781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4" name="Freeform 240">
                <a:extLst>
                  <a:ext uri="{FF2B5EF4-FFF2-40B4-BE49-F238E27FC236}">
                    <a16:creationId xmlns:a16="http://schemas.microsoft.com/office/drawing/2014/main" id="{50E7477F-B72E-49F5-A010-83B457707EF8}"/>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5" name="Freeform 241">
                <a:extLst>
                  <a:ext uri="{FF2B5EF4-FFF2-40B4-BE49-F238E27FC236}">
                    <a16:creationId xmlns:a16="http://schemas.microsoft.com/office/drawing/2014/main" id="{7D02AAD5-8C52-431A-991F-9D17E0057F7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6" name="Freeform 242">
                <a:extLst>
                  <a:ext uri="{FF2B5EF4-FFF2-40B4-BE49-F238E27FC236}">
                    <a16:creationId xmlns:a16="http://schemas.microsoft.com/office/drawing/2014/main" id="{B5C8FF77-F754-4F8B-8C5D-356D6E28C47E}"/>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7" name="Freeform 243">
                <a:extLst>
                  <a:ext uri="{FF2B5EF4-FFF2-40B4-BE49-F238E27FC236}">
                    <a16:creationId xmlns:a16="http://schemas.microsoft.com/office/drawing/2014/main" id="{D7DFA924-D8D4-4553-9097-C9EDACD7D09E}"/>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8" name="Freeform 244">
                <a:extLst>
                  <a:ext uri="{FF2B5EF4-FFF2-40B4-BE49-F238E27FC236}">
                    <a16:creationId xmlns:a16="http://schemas.microsoft.com/office/drawing/2014/main" id="{CF0FA8CA-DF87-48BB-8BD1-3629081BCDF1}"/>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9" name="Freeform 245">
                <a:extLst>
                  <a:ext uri="{FF2B5EF4-FFF2-40B4-BE49-F238E27FC236}">
                    <a16:creationId xmlns:a16="http://schemas.microsoft.com/office/drawing/2014/main" id="{87831F93-601A-465C-9249-70184B09A68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0" name="Freeform 246">
                <a:extLst>
                  <a:ext uri="{FF2B5EF4-FFF2-40B4-BE49-F238E27FC236}">
                    <a16:creationId xmlns:a16="http://schemas.microsoft.com/office/drawing/2014/main" id="{F8FFCFFA-736F-4CC4-B141-BB02F95A5A7A}"/>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1" name="Freeform 247">
                <a:extLst>
                  <a:ext uri="{FF2B5EF4-FFF2-40B4-BE49-F238E27FC236}">
                    <a16:creationId xmlns:a16="http://schemas.microsoft.com/office/drawing/2014/main" id="{9D4B5A08-5520-4C72-9E3A-06F979EEC43A}"/>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2" name="Freeform 248">
                <a:extLst>
                  <a:ext uri="{FF2B5EF4-FFF2-40B4-BE49-F238E27FC236}">
                    <a16:creationId xmlns:a16="http://schemas.microsoft.com/office/drawing/2014/main" id="{6E681899-02EB-4FEC-B363-8D2CB03A3406}"/>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3" name="Freeform 249">
                <a:extLst>
                  <a:ext uri="{FF2B5EF4-FFF2-40B4-BE49-F238E27FC236}">
                    <a16:creationId xmlns:a16="http://schemas.microsoft.com/office/drawing/2014/main" id="{C4C74D1D-CB74-4019-86BF-E029CFF250E2}"/>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44" name="Oval 143">
              <a:extLst>
                <a:ext uri="{FF2B5EF4-FFF2-40B4-BE49-F238E27FC236}">
                  <a16:creationId xmlns:a16="http://schemas.microsoft.com/office/drawing/2014/main" id="{895427A6-410B-47A8-874E-46A335B8D00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224" name="Inhaltsplatzhalter 4">
            <a:extLst>
              <a:ext uri="{FF2B5EF4-FFF2-40B4-BE49-F238E27FC236}">
                <a16:creationId xmlns:a16="http://schemas.microsoft.com/office/drawing/2014/main" id="{80283B26-71A4-42AD-BA0B-E4B9DB3C149D}"/>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225" name="Group 224">
            <a:extLst>
              <a:ext uri="{FF2B5EF4-FFF2-40B4-BE49-F238E27FC236}">
                <a16:creationId xmlns:a16="http://schemas.microsoft.com/office/drawing/2014/main" id="{3393ECF7-070E-4BF8-BEF4-D90CC4E90000}"/>
              </a:ext>
            </a:extLst>
          </p:cNvPr>
          <p:cNvGrpSpPr/>
          <p:nvPr/>
        </p:nvGrpSpPr>
        <p:grpSpPr>
          <a:xfrm>
            <a:off x="2497414" y="2966292"/>
            <a:ext cx="1166676" cy="1166676"/>
            <a:chOff x="4419962" y="4767072"/>
            <a:chExt cx="1103462" cy="1103462"/>
          </a:xfrm>
        </p:grpSpPr>
        <p:grpSp>
          <p:nvGrpSpPr>
            <p:cNvPr id="226" name="Group 225">
              <a:extLst>
                <a:ext uri="{FF2B5EF4-FFF2-40B4-BE49-F238E27FC236}">
                  <a16:creationId xmlns:a16="http://schemas.microsoft.com/office/drawing/2014/main" id="{1FBE249C-CDB3-4EF6-AC3B-0AAC7210255C}"/>
                </a:ext>
              </a:extLst>
            </p:cNvPr>
            <p:cNvGrpSpPr/>
            <p:nvPr/>
          </p:nvGrpSpPr>
          <p:grpSpPr>
            <a:xfrm>
              <a:off x="4419962" y="4767072"/>
              <a:ext cx="1103462" cy="1103462"/>
              <a:chOff x="4946650" y="377825"/>
              <a:chExt cx="4387854" cy="4387851"/>
            </a:xfrm>
            <a:solidFill>
              <a:schemeClr val="bg1">
                <a:lumMod val="95000"/>
              </a:schemeClr>
            </a:solidFill>
          </p:grpSpPr>
          <p:sp>
            <p:nvSpPr>
              <p:cNvPr id="228" name="Freeform 230">
                <a:extLst>
                  <a:ext uri="{FF2B5EF4-FFF2-40B4-BE49-F238E27FC236}">
                    <a16:creationId xmlns:a16="http://schemas.microsoft.com/office/drawing/2014/main" id="{EA2D1D00-4A3B-4C33-9EE2-41AB29795CF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29" name="Freeform 231">
                <a:extLst>
                  <a:ext uri="{FF2B5EF4-FFF2-40B4-BE49-F238E27FC236}">
                    <a16:creationId xmlns:a16="http://schemas.microsoft.com/office/drawing/2014/main" id="{81F6047C-FAC2-48FA-B5EA-5E00F3B3BCE9}"/>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0" name="Freeform 232">
                <a:extLst>
                  <a:ext uri="{FF2B5EF4-FFF2-40B4-BE49-F238E27FC236}">
                    <a16:creationId xmlns:a16="http://schemas.microsoft.com/office/drawing/2014/main" id="{8A082A13-0978-4379-AA89-F34F54791CE1}"/>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1" name="Freeform 233">
                <a:extLst>
                  <a:ext uri="{FF2B5EF4-FFF2-40B4-BE49-F238E27FC236}">
                    <a16:creationId xmlns:a16="http://schemas.microsoft.com/office/drawing/2014/main" id="{2481DF13-C1C4-4CD7-8D1C-3B6FF260A55F}"/>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2" name="Freeform 234">
                <a:extLst>
                  <a:ext uri="{FF2B5EF4-FFF2-40B4-BE49-F238E27FC236}">
                    <a16:creationId xmlns:a16="http://schemas.microsoft.com/office/drawing/2014/main" id="{343BA881-E8EA-4565-B655-87DB67C4418F}"/>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3" name="Freeform 235">
                <a:extLst>
                  <a:ext uri="{FF2B5EF4-FFF2-40B4-BE49-F238E27FC236}">
                    <a16:creationId xmlns:a16="http://schemas.microsoft.com/office/drawing/2014/main" id="{FF60D84F-BFB7-4D7A-B3EC-6A12FB4B981E}"/>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4" name="Freeform 236">
                <a:extLst>
                  <a:ext uri="{FF2B5EF4-FFF2-40B4-BE49-F238E27FC236}">
                    <a16:creationId xmlns:a16="http://schemas.microsoft.com/office/drawing/2014/main" id="{BD03A958-E352-4BD0-9300-D9D89712A130}"/>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5" name="Freeform 237">
                <a:extLst>
                  <a:ext uri="{FF2B5EF4-FFF2-40B4-BE49-F238E27FC236}">
                    <a16:creationId xmlns:a16="http://schemas.microsoft.com/office/drawing/2014/main" id="{582178ED-7677-4154-8E85-7D60FA6FCC62}"/>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6" name="Freeform 238">
                <a:extLst>
                  <a:ext uri="{FF2B5EF4-FFF2-40B4-BE49-F238E27FC236}">
                    <a16:creationId xmlns:a16="http://schemas.microsoft.com/office/drawing/2014/main" id="{5D678912-53EA-42AF-9022-C7C734CD0754}"/>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7" name="Freeform 239">
                <a:extLst>
                  <a:ext uri="{FF2B5EF4-FFF2-40B4-BE49-F238E27FC236}">
                    <a16:creationId xmlns:a16="http://schemas.microsoft.com/office/drawing/2014/main" id="{0ABDFE08-9C9A-4A35-A3BD-385184E5AD5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8" name="Freeform 240">
                <a:extLst>
                  <a:ext uri="{FF2B5EF4-FFF2-40B4-BE49-F238E27FC236}">
                    <a16:creationId xmlns:a16="http://schemas.microsoft.com/office/drawing/2014/main" id="{EB7A7691-AF94-4D33-992C-D28C7E89C352}"/>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9" name="Freeform 241">
                <a:extLst>
                  <a:ext uri="{FF2B5EF4-FFF2-40B4-BE49-F238E27FC236}">
                    <a16:creationId xmlns:a16="http://schemas.microsoft.com/office/drawing/2014/main" id="{2A63979F-380A-4D25-B14B-7D6A66E73DA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0" name="Freeform 242">
                <a:extLst>
                  <a:ext uri="{FF2B5EF4-FFF2-40B4-BE49-F238E27FC236}">
                    <a16:creationId xmlns:a16="http://schemas.microsoft.com/office/drawing/2014/main" id="{864D3ACC-9933-41B8-BFA5-3084D50A897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1" name="Freeform 243">
                <a:extLst>
                  <a:ext uri="{FF2B5EF4-FFF2-40B4-BE49-F238E27FC236}">
                    <a16:creationId xmlns:a16="http://schemas.microsoft.com/office/drawing/2014/main" id="{26DD79D1-F214-422D-92FD-F2151EFD01E7}"/>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2" name="Freeform 244">
                <a:extLst>
                  <a:ext uri="{FF2B5EF4-FFF2-40B4-BE49-F238E27FC236}">
                    <a16:creationId xmlns:a16="http://schemas.microsoft.com/office/drawing/2014/main" id="{DF6CC407-F6C4-4CD2-899F-30DC20FFE548}"/>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3" name="Freeform 245">
                <a:extLst>
                  <a:ext uri="{FF2B5EF4-FFF2-40B4-BE49-F238E27FC236}">
                    <a16:creationId xmlns:a16="http://schemas.microsoft.com/office/drawing/2014/main" id="{D1FBEB81-86D3-4B4D-BB09-4BEB7BFDEBF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4" name="Freeform 246">
                <a:extLst>
                  <a:ext uri="{FF2B5EF4-FFF2-40B4-BE49-F238E27FC236}">
                    <a16:creationId xmlns:a16="http://schemas.microsoft.com/office/drawing/2014/main" id="{A914977C-A186-4D4F-832A-391A71993E03}"/>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5" name="Freeform 247">
                <a:extLst>
                  <a:ext uri="{FF2B5EF4-FFF2-40B4-BE49-F238E27FC236}">
                    <a16:creationId xmlns:a16="http://schemas.microsoft.com/office/drawing/2014/main" id="{CEAE9505-E5B6-4DC1-A581-B24DD58E40BC}"/>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6" name="Freeform 248">
                <a:extLst>
                  <a:ext uri="{FF2B5EF4-FFF2-40B4-BE49-F238E27FC236}">
                    <a16:creationId xmlns:a16="http://schemas.microsoft.com/office/drawing/2014/main" id="{F0C42CE0-3530-497B-970B-409BF5022DC1}"/>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7" name="Freeform 249">
                <a:extLst>
                  <a:ext uri="{FF2B5EF4-FFF2-40B4-BE49-F238E27FC236}">
                    <a16:creationId xmlns:a16="http://schemas.microsoft.com/office/drawing/2014/main" id="{3C748483-C2A5-4B68-8C36-1923AFADE706}"/>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27" name="Oval 226">
              <a:extLst>
                <a:ext uri="{FF2B5EF4-FFF2-40B4-BE49-F238E27FC236}">
                  <a16:creationId xmlns:a16="http://schemas.microsoft.com/office/drawing/2014/main" id="{2144FB00-DCC8-4428-B104-A5E0B90F30D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48" name="Inhaltsplatzhalter 4">
            <a:extLst>
              <a:ext uri="{FF2B5EF4-FFF2-40B4-BE49-F238E27FC236}">
                <a16:creationId xmlns:a16="http://schemas.microsoft.com/office/drawing/2014/main" id="{F02F0E33-8213-4E21-88E8-BF1C5151B232}"/>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49" name="3">
            <a:extLst>
              <a:ext uri="{FF2B5EF4-FFF2-40B4-BE49-F238E27FC236}">
                <a16:creationId xmlns:a16="http://schemas.microsoft.com/office/drawing/2014/main" id="{A18A21F4-1F81-45AC-ACC5-E40B58527ECD}"/>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50" name="Freeform 317">
            <a:extLst>
              <a:ext uri="{FF2B5EF4-FFF2-40B4-BE49-F238E27FC236}">
                <a16:creationId xmlns:a16="http://schemas.microsoft.com/office/drawing/2014/main" id="{E9ED390F-EE92-48B2-B526-6316B4B42BDE}"/>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51" name="Freeform 319">
            <a:extLst>
              <a:ext uri="{FF2B5EF4-FFF2-40B4-BE49-F238E27FC236}">
                <a16:creationId xmlns:a16="http://schemas.microsoft.com/office/drawing/2014/main" id="{5AD814CC-F4FA-4A15-8F1D-72D0BF9C961A}"/>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52" name="Rounded Rectangle 318">
            <a:extLst>
              <a:ext uri="{FF2B5EF4-FFF2-40B4-BE49-F238E27FC236}">
                <a16:creationId xmlns:a16="http://schemas.microsoft.com/office/drawing/2014/main" id="{84C62B1A-F1A3-4113-8F00-499716F39D6C}"/>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53" name="Rounded Rectangle 320">
            <a:extLst>
              <a:ext uri="{FF2B5EF4-FFF2-40B4-BE49-F238E27FC236}">
                <a16:creationId xmlns:a16="http://schemas.microsoft.com/office/drawing/2014/main" id="{F5E1B5A6-9A81-4F50-AB08-A61DD88BF941}"/>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20519471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Russia Map</a:t>
            </a:r>
          </a:p>
        </p:txBody>
      </p:sp>
      <p:grpSp>
        <p:nvGrpSpPr>
          <p:cNvPr id="162" name="Group 161"/>
          <p:cNvGrpSpPr/>
          <p:nvPr/>
        </p:nvGrpSpPr>
        <p:grpSpPr>
          <a:xfrm>
            <a:off x="4721475" y="1581151"/>
            <a:ext cx="4167212" cy="2354751"/>
            <a:chOff x="10039350" y="1604963"/>
            <a:chExt cx="5026025" cy="2840038"/>
          </a:xfrm>
          <a:solidFill>
            <a:srgbClr val="D9D9D9"/>
          </a:solidFill>
        </p:grpSpPr>
        <p:sp>
          <p:nvSpPr>
            <p:cNvPr id="189" name="Freeform 93"/>
            <p:cNvSpPr>
              <a:spLocks noEditPoints="1"/>
            </p:cNvSpPr>
            <p:nvPr/>
          </p:nvSpPr>
          <p:spPr bwMode="auto">
            <a:xfrm>
              <a:off x="12947650" y="1604963"/>
              <a:ext cx="2117725" cy="2840038"/>
            </a:xfrm>
            <a:custGeom>
              <a:avLst/>
              <a:gdLst>
                <a:gd name="T0" fmla="*/ 192 w 1283"/>
                <a:gd name="T1" fmla="*/ 582 h 1719"/>
                <a:gd name="T2" fmla="*/ 253 w 1283"/>
                <a:gd name="T3" fmla="*/ 567 h 1719"/>
                <a:gd name="T4" fmla="*/ 229 w 1283"/>
                <a:gd name="T5" fmla="*/ 593 h 1719"/>
                <a:gd name="T6" fmla="*/ 357 w 1283"/>
                <a:gd name="T7" fmla="*/ 431 h 1719"/>
                <a:gd name="T8" fmla="*/ 273 w 1283"/>
                <a:gd name="T9" fmla="*/ 402 h 1719"/>
                <a:gd name="T10" fmla="*/ 303 w 1283"/>
                <a:gd name="T11" fmla="*/ 418 h 1719"/>
                <a:gd name="T12" fmla="*/ 372 w 1283"/>
                <a:gd name="T13" fmla="*/ 354 h 1719"/>
                <a:gd name="T14" fmla="*/ 379 w 1283"/>
                <a:gd name="T15" fmla="*/ 332 h 1719"/>
                <a:gd name="T16" fmla="*/ 764 w 1283"/>
                <a:gd name="T17" fmla="*/ 266 h 1719"/>
                <a:gd name="T18" fmla="*/ 1209 w 1283"/>
                <a:gd name="T19" fmla="*/ 14 h 1719"/>
                <a:gd name="T20" fmla="*/ 1212 w 1283"/>
                <a:gd name="T21" fmla="*/ 28 h 1719"/>
                <a:gd name="T22" fmla="*/ 1272 w 1283"/>
                <a:gd name="T23" fmla="*/ 657 h 1719"/>
                <a:gd name="T24" fmla="*/ 1276 w 1283"/>
                <a:gd name="T25" fmla="*/ 1031 h 1719"/>
                <a:gd name="T26" fmla="*/ 1057 w 1283"/>
                <a:gd name="T27" fmla="*/ 1287 h 1719"/>
                <a:gd name="T28" fmla="*/ 1063 w 1283"/>
                <a:gd name="T29" fmla="*/ 1334 h 1719"/>
                <a:gd name="T30" fmla="*/ 918 w 1283"/>
                <a:gd name="T31" fmla="*/ 1140 h 1719"/>
                <a:gd name="T32" fmla="*/ 970 w 1283"/>
                <a:gd name="T33" fmla="*/ 1160 h 1719"/>
                <a:gd name="T34" fmla="*/ 1053 w 1283"/>
                <a:gd name="T35" fmla="*/ 1263 h 1719"/>
                <a:gd name="T36" fmla="*/ 1278 w 1283"/>
                <a:gd name="T37" fmla="*/ 1321 h 1719"/>
                <a:gd name="T38" fmla="*/ 229 w 1283"/>
                <a:gd name="T39" fmla="*/ 1163 h 1719"/>
                <a:gd name="T40" fmla="*/ 52 w 1283"/>
                <a:gd name="T41" fmla="*/ 1023 h 1719"/>
                <a:gd name="T42" fmla="*/ 49 w 1283"/>
                <a:gd name="T43" fmla="*/ 650 h 1719"/>
                <a:gd name="T44" fmla="*/ 160 w 1283"/>
                <a:gd name="T45" fmla="*/ 598 h 1719"/>
                <a:gd name="T46" fmla="*/ 257 w 1283"/>
                <a:gd name="T47" fmla="*/ 750 h 1719"/>
                <a:gd name="T48" fmla="*/ 303 w 1283"/>
                <a:gd name="T49" fmla="*/ 616 h 1719"/>
                <a:gd name="T50" fmla="*/ 404 w 1283"/>
                <a:gd name="T51" fmla="*/ 565 h 1719"/>
                <a:gd name="T52" fmla="*/ 414 w 1283"/>
                <a:gd name="T53" fmla="*/ 478 h 1719"/>
                <a:gd name="T54" fmla="*/ 489 w 1283"/>
                <a:gd name="T55" fmla="*/ 474 h 1719"/>
                <a:gd name="T56" fmla="*/ 622 w 1283"/>
                <a:gd name="T57" fmla="*/ 387 h 1719"/>
                <a:gd name="T58" fmla="*/ 748 w 1283"/>
                <a:gd name="T59" fmla="*/ 407 h 1719"/>
                <a:gd name="T60" fmla="*/ 826 w 1283"/>
                <a:gd name="T61" fmla="*/ 260 h 1719"/>
                <a:gd name="T62" fmla="*/ 844 w 1283"/>
                <a:gd name="T63" fmla="*/ 153 h 1719"/>
                <a:gd name="T64" fmla="*/ 974 w 1283"/>
                <a:gd name="T65" fmla="*/ 78 h 1719"/>
                <a:gd name="T66" fmla="*/ 1040 w 1283"/>
                <a:gd name="T67" fmla="*/ 8 h 1719"/>
                <a:gd name="T68" fmla="*/ 1074 w 1283"/>
                <a:gd name="T69" fmla="*/ 45 h 1719"/>
                <a:gd name="T70" fmla="*/ 1086 w 1283"/>
                <a:gd name="T71" fmla="*/ 103 h 1719"/>
                <a:gd name="T72" fmla="*/ 1001 w 1283"/>
                <a:gd name="T73" fmla="*/ 152 h 1719"/>
                <a:gd name="T74" fmla="*/ 1016 w 1283"/>
                <a:gd name="T75" fmla="*/ 254 h 1719"/>
                <a:gd name="T76" fmla="*/ 1083 w 1283"/>
                <a:gd name="T77" fmla="*/ 233 h 1719"/>
                <a:gd name="T78" fmla="*/ 1123 w 1283"/>
                <a:gd name="T79" fmla="*/ 332 h 1719"/>
                <a:gd name="T80" fmla="*/ 1131 w 1283"/>
                <a:gd name="T81" fmla="*/ 411 h 1719"/>
                <a:gd name="T82" fmla="*/ 1103 w 1283"/>
                <a:gd name="T83" fmla="*/ 542 h 1719"/>
                <a:gd name="T84" fmla="*/ 1098 w 1283"/>
                <a:gd name="T85" fmla="*/ 618 h 1719"/>
                <a:gd name="T86" fmla="*/ 1186 w 1283"/>
                <a:gd name="T87" fmla="*/ 677 h 1719"/>
                <a:gd name="T88" fmla="*/ 1219 w 1283"/>
                <a:gd name="T89" fmla="*/ 779 h 1719"/>
                <a:gd name="T90" fmla="*/ 1272 w 1283"/>
                <a:gd name="T91" fmla="*/ 961 h 1719"/>
                <a:gd name="T92" fmla="*/ 1066 w 1283"/>
                <a:gd name="T93" fmla="*/ 734 h 1719"/>
                <a:gd name="T94" fmla="*/ 1023 w 1283"/>
                <a:gd name="T95" fmla="*/ 548 h 1719"/>
                <a:gd name="T96" fmla="*/ 1004 w 1283"/>
                <a:gd name="T97" fmla="*/ 561 h 1719"/>
                <a:gd name="T98" fmla="*/ 958 w 1283"/>
                <a:gd name="T99" fmla="*/ 610 h 1719"/>
                <a:gd name="T100" fmla="*/ 962 w 1283"/>
                <a:gd name="T101" fmla="*/ 761 h 1719"/>
                <a:gd name="T102" fmla="*/ 951 w 1283"/>
                <a:gd name="T103" fmla="*/ 799 h 1719"/>
                <a:gd name="T104" fmla="*/ 887 w 1283"/>
                <a:gd name="T105" fmla="*/ 844 h 1719"/>
                <a:gd name="T106" fmla="*/ 780 w 1283"/>
                <a:gd name="T107" fmla="*/ 970 h 1719"/>
                <a:gd name="T108" fmla="*/ 759 w 1283"/>
                <a:gd name="T109" fmla="*/ 1141 h 1719"/>
                <a:gd name="T110" fmla="*/ 803 w 1283"/>
                <a:gd name="T111" fmla="*/ 1184 h 1719"/>
                <a:gd name="T112" fmla="*/ 859 w 1283"/>
                <a:gd name="T113" fmla="*/ 1153 h 1719"/>
                <a:gd name="T114" fmla="*/ 927 w 1283"/>
                <a:gd name="T115" fmla="*/ 1230 h 1719"/>
                <a:gd name="T116" fmla="*/ 978 w 1283"/>
                <a:gd name="T117" fmla="*/ 1284 h 1719"/>
                <a:gd name="T118" fmla="*/ 995 w 1283"/>
                <a:gd name="T119" fmla="*/ 1597 h 1719"/>
                <a:gd name="T120" fmla="*/ 884 w 1283"/>
                <a:gd name="T121" fmla="*/ 1693 h 1719"/>
                <a:gd name="T122" fmla="*/ 783 w 1283"/>
                <a:gd name="T123" fmla="*/ 1489 h 1719"/>
                <a:gd name="T124" fmla="*/ 490 w 1283"/>
                <a:gd name="T125" fmla="*/ 1386 h 1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3" h="1719">
                  <a:moveTo>
                    <a:pt x="50" y="559"/>
                  </a:moveTo>
                  <a:cubicBezTo>
                    <a:pt x="48" y="560"/>
                    <a:pt x="47" y="562"/>
                    <a:pt x="44" y="562"/>
                  </a:cubicBezTo>
                  <a:cubicBezTo>
                    <a:pt x="42" y="562"/>
                    <a:pt x="41" y="561"/>
                    <a:pt x="39" y="561"/>
                  </a:cubicBezTo>
                  <a:cubicBezTo>
                    <a:pt x="38" y="561"/>
                    <a:pt x="38" y="561"/>
                    <a:pt x="38" y="561"/>
                  </a:cubicBezTo>
                  <a:cubicBezTo>
                    <a:pt x="38" y="562"/>
                    <a:pt x="38" y="562"/>
                    <a:pt x="38" y="562"/>
                  </a:cubicBezTo>
                  <a:cubicBezTo>
                    <a:pt x="38" y="563"/>
                    <a:pt x="39" y="564"/>
                    <a:pt x="39" y="564"/>
                  </a:cubicBezTo>
                  <a:cubicBezTo>
                    <a:pt x="40" y="567"/>
                    <a:pt x="41" y="568"/>
                    <a:pt x="41" y="570"/>
                  </a:cubicBezTo>
                  <a:cubicBezTo>
                    <a:pt x="41" y="571"/>
                    <a:pt x="40" y="571"/>
                    <a:pt x="39" y="571"/>
                  </a:cubicBezTo>
                  <a:cubicBezTo>
                    <a:pt x="37" y="572"/>
                    <a:pt x="34" y="571"/>
                    <a:pt x="34" y="573"/>
                  </a:cubicBezTo>
                  <a:cubicBezTo>
                    <a:pt x="34" y="574"/>
                    <a:pt x="34" y="574"/>
                    <a:pt x="34" y="574"/>
                  </a:cubicBezTo>
                  <a:cubicBezTo>
                    <a:pt x="36" y="575"/>
                    <a:pt x="37" y="574"/>
                    <a:pt x="38" y="574"/>
                  </a:cubicBezTo>
                  <a:cubicBezTo>
                    <a:pt x="43" y="574"/>
                    <a:pt x="45" y="579"/>
                    <a:pt x="50" y="580"/>
                  </a:cubicBezTo>
                  <a:cubicBezTo>
                    <a:pt x="50" y="579"/>
                    <a:pt x="50" y="578"/>
                    <a:pt x="50" y="577"/>
                  </a:cubicBezTo>
                  <a:cubicBezTo>
                    <a:pt x="50" y="574"/>
                    <a:pt x="51" y="573"/>
                    <a:pt x="52" y="571"/>
                  </a:cubicBezTo>
                  <a:cubicBezTo>
                    <a:pt x="53" y="568"/>
                    <a:pt x="53" y="566"/>
                    <a:pt x="53" y="563"/>
                  </a:cubicBezTo>
                  <a:cubicBezTo>
                    <a:pt x="53" y="561"/>
                    <a:pt x="52" y="559"/>
                    <a:pt x="50" y="559"/>
                  </a:cubicBezTo>
                  <a:close/>
                  <a:moveTo>
                    <a:pt x="222" y="551"/>
                  </a:moveTo>
                  <a:cubicBezTo>
                    <a:pt x="218" y="552"/>
                    <a:pt x="217" y="555"/>
                    <a:pt x="214" y="555"/>
                  </a:cubicBezTo>
                  <a:cubicBezTo>
                    <a:pt x="213" y="555"/>
                    <a:pt x="212" y="554"/>
                    <a:pt x="211" y="553"/>
                  </a:cubicBezTo>
                  <a:cubicBezTo>
                    <a:pt x="208" y="552"/>
                    <a:pt x="207" y="553"/>
                    <a:pt x="204" y="551"/>
                  </a:cubicBezTo>
                  <a:cubicBezTo>
                    <a:pt x="202" y="550"/>
                    <a:pt x="201" y="548"/>
                    <a:pt x="199" y="548"/>
                  </a:cubicBezTo>
                  <a:cubicBezTo>
                    <a:pt x="196" y="548"/>
                    <a:pt x="196" y="550"/>
                    <a:pt x="193" y="550"/>
                  </a:cubicBezTo>
                  <a:cubicBezTo>
                    <a:pt x="193" y="550"/>
                    <a:pt x="192" y="550"/>
                    <a:pt x="191" y="550"/>
                  </a:cubicBezTo>
                  <a:cubicBezTo>
                    <a:pt x="190" y="550"/>
                    <a:pt x="190" y="550"/>
                    <a:pt x="189" y="550"/>
                  </a:cubicBezTo>
                  <a:cubicBezTo>
                    <a:pt x="189" y="551"/>
                    <a:pt x="189" y="551"/>
                    <a:pt x="189" y="552"/>
                  </a:cubicBezTo>
                  <a:cubicBezTo>
                    <a:pt x="189" y="552"/>
                    <a:pt x="189" y="552"/>
                    <a:pt x="189" y="552"/>
                  </a:cubicBezTo>
                  <a:cubicBezTo>
                    <a:pt x="189" y="556"/>
                    <a:pt x="189" y="556"/>
                    <a:pt x="189" y="556"/>
                  </a:cubicBezTo>
                  <a:cubicBezTo>
                    <a:pt x="189" y="557"/>
                    <a:pt x="188" y="557"/>
                    <a:pt x="187" y="557"/>
                  </a:cubicBezTo>
                  <a:cubicBezTo>
                    <a:pt x="184" y="557"/>
                    <a:pt x="184" y="557"/>
                    <a:pt x="184" y="557"/>
                  </a:cubicBezTo>
                  <a:cubicBezTo>
                    <a:pt x="184" y="558"/>
                    <a:pt x="184" y="558"/>
                    <a:pt x="184" y="558"/>
                  </a:cubicBezTo>
                  <a:cubicBezTo>
                    <a:pt x="184" y="560"/>
                    <a:pt x="186" y="560"/>
                    <a:pt x="186" y="562"/>
                  </a:cubicBezTo>
                  <a:cubicBezTo>
                    <a:pt x="186" y="563"/>
                    <a:pt x="185" y="563"/>
                    <a:pt x="184" y="564"/>
                  </a:cubicBezTo>
                  <a:cubicBezTo>
                    <a:pt x="182" y="565"/>
                    <a:pt x="182" y="566"/>
                    <a:pt x="182" y="568"/>
                  </a:cubicBezTo>
                  <a:cubicBezTo>
                    <a:pt x="182" y="569"/>
                    <a:pt x="183" y="570"/>
                    <a:pt x="183" y="571"/>
                  </a:cubicBezTo>
                  <a:cubicBezTo>
                    <a:pt x="183" y="573"/>
                    <a:pt x="184" y="576"/>
                    <a:pt x="186" y="577"/>
                  </a:cubicBezTo>
                  <a:cubicBezTo>
                    <a:pt x="188" y="578"/>
                    <a:pt x="189" y="577"/>
                    <a:pt x="191" y="578"/>
                  </a:cubicBezTo>
                  <a:cubicBezTo>
                    <a:pt x="192" y="579"/>
                    <a:pt x="192" y="580"/>
                    <a:pt x="192" y="582"/>
                  </a:cubicBezTo>
                  <a:cubicBezTo>
                    <a:pt x="193" y="586"/>
                    <a:pt x="196" y="587"/>
                    <a:pt x="200" y="588"/>
                  </a:cubicBezTo>
                  <a:cubicBezTo>
                    <a:pt x="201" y="588"/>
                    <a:pt x="202" y="588"/>
                    <a:pt x="202" y="588"/>
                  </a:cubicBezTo>
                  <a:cubicBezTo>
                    <a:pt x="203" y="589"/>
                    <a:pt x="202" y="590"/>
                    <a:pt x="203" y="591"/>
                  </a:cubicBezTo>
                  <a:cubicBezTo>
                    <a:pt x="203" y="593"/>
                    <a:pt x="204" y="593"/>
                    <a:pt x="206" y="594"/>
                  </a:cubicBezTo>
                  <a:cubicBezTo>
                    <a:pt x="207" y="593"/>
                    <a:pt x="207" y="593"/>
                    <a:pt x="207" y="593"/>
                  </a:cubicBezTo>
                  <a:cubicBezTo>
                    <a:pt x="210" y="593"/>
                    <a:pt x="211" y="593"/>
                    <a:pt x="214" y="593"/>
                  </a:cubicBezTo>
                  <a:cubicBezTo>
                    <a:pt x="216" y="593"/>
                    <a:pt x="218" y="592"/>
                    <a:pt x="219" y="591"/>
                  </a:cubicBezTo>
                  <a:cubicBezTo>
                    <a:pt x="220" y="589"/>
                    <a:pt x="221" y="587"/>
                    <a:pt x="222" y="587"/>
                  </a:cubicBezTo>
                  <a:cubicBezTo>
                    <a:pt x="223" y="587"/>
                    <a:pt x="224" y="588"/>
                    <a:pt x="225" y="588"/>
                  </a:cubicBezTo>
                  <a:cubicBezTo>
                    <a:pt x="228" y="588"/>
                    <a:pt x="228" y="588"/>
                    <a:pt x="228" y="588"/>
                  </a:cubicBezTo>
                  <a:cubicBezTo>
                    <a:pt x="230" y="588"/>
                    <a:pt x="231" y="587"/>
                    <a:pt x="231" y="585"/>
                  </a:cubicBezTo>
                  <a:cubicBezTo>
                    <a:pt x="231" y="580"/>
                    <a:pt x="223" y="581"/>
                    <a:pt x="223" y="576"/>
                  </a:cubicBezTo>
                  <a:cubicBezTo>
                    <a:pt x="223" y="574"/>
                    <a:pt x="224" y="573"/>
                    <a:pt x="224" y="571"/>
                  </a:cubicBezTo>
                  <a:cubicBezTo>
                    <a:pt x="224" y="567"/>
                    <a:pt x="224" y="567"/>
                    <a:pt x="224" y="567"/>
                  </a:cubicBezTo>
                  <a:cubicBezTo>
                    <a:pt x="226" y="556"/>
                    <a:pt x="226" y="556"/>
                    <a:pt x="226" y="556"/>
                  </a:cubicBezTo>
                  <a:cubicBezTo>
                    <a:pt x="226" y="551"/>
                    <a:pt x="226" y="551"/>
                    <a:pt x="226" y="551"/>
                  </a:cubicBezTo>
                  <a:cubicBezTo>
                    <a:pt x="225" y="550"/>
                    <a:pt x="224" y="550"/>
                    <a:pt x="223" y="550"/>
                  </a:cubicBezTo>
                  <a:cubicBezTo>
                    <a:pt x="222" y="550"/>
                    <a:pt x="222" y="551"/>
                    <a:pt x="222" y="551"/>
                  </a:cubicBezTo>
                  <a:close/>
                  <a:moveTo>
                    <a:pt x="266" y="548"/>
                  </a:moveTo>
                  <a:cubicBezTo>
                    <a:pt x="264" y="548"/>
                    <a:pt x="264" y="548"/>
                    <a:pt x="264" y="548"/>
                  </a:cubicBezTo>
                  <a:cubicBezTo>
                    <a:pt x="263" y="548"/>
                    <a:pt x="263" y="550"/>
                    <a:pt x="262" y="551"/>
                  </a:cubicBezTo>
                  <a:cubicBezTo>
                    <a:pt x="261" y="553"/>
                    <a:pt x="260" y="553"/>
                    <a:pt x="259" y="555"/>
                  </a:cubicBezTo>
                  <a:cubicBezTo>
                    <a:pt x="257" y="557"/>
                    <a:pt x="255" y="558"/>
                    <a:pt x="254" y="561"/>
                  </a:cubicBezTo>
                  <a:cubicBezTo>
                    <a:pt x="254" y="561"/>
                    <a:pt x="255" y="562"/>
                    <a:pt x="255" y="562"/>
                  </a:cubicBezTo>
                  <a:cubicBezTo>
                    <a:pt x="256" y="562"/>
                    <a:pt x="257" y="561"/>
                    <a:pt x="258" y="561"/>
                  </a:cubicBezTo>
                  <a:cubicBezTo>
                    <a:pt x="261" y="561"/>
                    <a:pt x="263" y="562"/>
                    <a:pt x="263" y="564"/>
                  </a:cubicBezTo>
                  <a:cubicBezTo>
                    <a:pt x="263" y="565"/>
                    <a:pt x="262" y="565"/>
                    <a:pt x="262" y="566"/>
                  </a:cubicBezTo>
                  <a:cubicBezTo>
                    <a:pt x="262" y="567"/>
                    <a:pt x="263" y="567"/>
                    <a:pt x="264" y="568"/>
                  </a:cubicBezTo>
                  <a:cubicBezTo>
                    <a:pt x="264" y="569"/>
                    <a:pt x="264" y="570"/>
                    <a:pt x="264" y="572"/>
                  </a:cubicBezTo>
                  <a:cubicBezTo>
                    <a:pt x="266" y="571"/>
                    <a:pt x="266" y="568"/>
                    <a:pt x="268" y="567"/>
                  </a:cubicBezTo>
                  <a:cubicBezTo>
                    <a:pt x="268" y="566"/>
                    <a:pt x="269" y="566"/>
                    <a:pt x="270" y="566"/>
                  </a:cubicBezTo>
                  <a:cubicBezTo>
                    <a:pt x="273" y="566"/>
                    <a:pt x="276" y="565"/>
                    <a:pt x="276" y="562"/>
                  </a:cubicBezTo>
                  <a:cubicBezTo>
                    <a:pt x="276" y="560"/>
                    <a:pt x="273" y="559"/>
                    <a:pt x="272" y="557"/>
                  </a:cubicBezTo>
                  <a:cubicBezTo>
                    <a:pt x="271" y="555"/>
                    <a:pt x="272" y="553"/>
                    <a:pt x="270" y="551"/>
                  </a:cubicBezTo>
                  <a:cubicBezTo>
                    <a:pt x="270" y="551"/>
                    <a:pt x="269" y="551"/>
                    <a:pt x="269" y="551"/>
                  </a:cubicBezTo>
                  <a:cubicBezTo>
                    <a:pt x="268" y="550"/>
                    <a:pt x="267" y="549"/>
                    <a:pt x="266" y="548"/>
                  </a:cubicBezTo>
                  <a:close/>
                  <a:moveTo>
                    <a:pt x="253" y="567"/>
                  </a:moveTo>
                  <a:cubicBezTo>
                    <a:pt x="254" y="567"/>
                    <a:pt x="254" y="567"/>
                    <a:pt x="254" y="567"/>
                  </a:cubicBezTo>
                  <a:cubicBezTo>
                    <a:pt x="255" y="568"/>
                    <a:pt x="257" y="569"/>
                    <a:pt x="257" y="570"/>
                  </a:cubicBezTo>
                  <a:cubicBezTo>
                    <a:pt x="257" y="575"/>
                    <a:pt x="253" y="576"/>
                    <a:pt x="251" y="580"/>
                  </a:cubicBezTo>
                  <a:cubicBezTo>
                    <a:pt x="249" y="582"/>
                    <a:pt x="250" y="583"/>
                    <a:pt x="249" y="585"/>
                  </a:cubicBezTo>
                  <a:cubicBezTo>
                    <a:pt x="248" y="585"/>
                    <a:pt x="248" y="584"/>
                    <a:pt x="248" y="583"/>
                  </a:cubicBezTo>
                  <a:cubicBezTo>
                    <a:pt x="248" y="583"/>
                    <a:pt x="247" y="583"/>
                    <a:pt x="247" y="582"/>
                  </a:cubicBezTo>
                  <a:cubicBezTo>
                    <a:pt x="246" y="581"/>
                    <a:pt x="246" y="580"/>
                    <a:pt x="246" y="578"/>
                  </a:cubicBezTo>
                  <a:cubicBezTo>
                    <a:pt x="246" y="576"/>
                    <a:pt x="246" y="575"/>
                    <a:pt x="247" y="573"/>
                  </a:cubicBezTo>
                  <a:cubicBezTo>
                    <a:pt x="248" y="570"/>
                    <a:pt x="249" y="567"/>
                    <a:pt x="253" y="567"/>
                  </a:cubicBezTo>
                  <a:close/>
                  <a:moveTo>
                    <a:pt x="282" y="573"/>
                  </a:moveTo>
                  <a:cubicBezTo>
                    <a:pt x="274" y="573"/>
                    <a:pt x="274" y="573"/>
                    <a:pt x="274" y="573"/>
                  </a:cubicBezTo>
                  <a:cubicBezTo>
                    <a:pt x="273" y="573"/>
                    <a:pt x="272" y="574"/>
                    <a:pt x="271" y="574"/>
                  </a:cubicBezTo>
                  <a:cubicBezTo>
                    <a:pt x="268" y="575"/>
                    <a:pt x="266" y="575"/>
                    <a:pt x="264" y="577"/>
                  </a:cubicBezTo>
                  <a:cubicBezTo>
                    <a:pt x="266" y="578"/>
                    <a:pt x="268" y="578"/>
                    <a:pt x="271" y="578"/>
                  </a:cubicBezTo>
                  <a:cubicBezTo>
                    <a:pt x="273" y="579"/>
                    <a:pt x="274" y="580"/>
                    <a:pt x="277" y="580"/>
                  </a:cubicBezTo>
                  <a:cubicBezTo>
                    <a:pt x="277" y="580"/>
                    <a:pt x="277" y="580"/>
                    <a:pt x="277" y="581"/>
                  </a:cubicBezTo>
                  <a:cubicBezTo>
                    <a:pt x="277" y="582"/>
                    <a:pt x="276" y="583"/>
                    <a:pt x="276" y="585"/>
                  </a:cubicBezTo>
                  <a:cubicBezTo>
                    <a:pt x="276" y="586"/>
                    <a:pt x="276" y="586"/>
                    <a:pt x="276" y="586"/>
                  </a:cubicBezTo>
                  <a:cubicBezTo>
                    <a:pt x="276" y="586"/>
                    <a:pt x="276" y="586"/>
                    <a:pt x="276" y="586"/>
                  </a:cubicBezTo>
                  <a:cubicBezTo>
                    <a:pt x="277" y="585"/>
                    <a:pt x="278" y="583"/>
                    <a:pt x="280" y="583"/>
                  </a:cubicBezTo>
                  <a:cubicBezTo>
                    <a:pt x="281" y="583"/>
                    <a:pt x="282" y="583"/>
                    <a:pt x="284" y="582"/>
                  </a:cubicBezTo>
                  <a:cubicBezTo>
                    <a:pt x="284" y="581"/>
                    <a:pt x="285" y="581"/>
                    <a:pt x="285" y="580"/>
                  </a:cubicBezTo>
                  <a:cubicBezTo>
                    <a:pt x="285" y="578"/>
                    <a:pt x="284" y="577"/>
                    <a:pt x="284" y="576"/>
                  </a:cubicBezTo>
                  <a:cubicBezTo>
                    <a:pt x="284" y="575"/>
                    <a:pt x="283" y="573"/>
                    <a:pt x="282" y="573"/>
                  </a:cubicBezTo>
                  <a:close/>
                  <a:moveTo>
                    <a:pt x="230" y="591"/>
                  </a:moveTo>
                  <a:cubicBezTo>
                    <a:pt x="231" y="591"/>
                    <a:pt x="231" y="592"/>
                    <a:pt x="232" y="592"/>
                  </a:cubicBezTo>
                  <a:cubicBezTo>
                    <a:pt x="233" y="593"/>
                    <a:pt x="234" y="592"/>
                    <a:pt x="235" y="593"/>
                  </a:cubicBezTo>
                  <a:cubicBezTo>
                    <a:pt x="235" y="593"/>
                    <a:pt x="235" y="594"/>
                    <a:pt x="236" y="595"/>
                  </a:cubicBezTo>
                  <a:cubicBezTo>
                    <a:pt x="236" y="595"/>
                    <a:pt x="236" y="595"/>
                    <a:pt x="237" y="595"/>
                  </a:cubicBezTo>
                  <a:cubicBezTo>
                    <a:pt x="238" y="595"/>
                    <a:pt x="239" y="594"/>
                    <a:pt x="240" y="594"/>
                  </a:cubicBezTo>
                  <a:cubicBezTo>
                    <a:pt x="241" y="595"/>
                    <a:pt x="242" y="597"/>
                    <a:pt x="242" y="599"/>
                  </a:cubicBezTo>
                  <a:cubicBezTo>
                    <a:pt x="242" y="599"/>
                    <a:pt x="242" y="600"/>
                    <a:pt x="242" y="600"/>
                  </a:cubicBezTo>
                  <a:cubicBezTo>
                    <a:pt x="241" y="600"/>
                    <a:pt x="241" y="601"/>
                    <a:pt x="240" y="601"/>
                  </a:cubicBezTo>
                  <a:cubicBezTo>
                    <a:pt x="239" y="601"/>
                    <a:pt x="238" y="600"/>
                    <a:pt x="238" y="600"/>
                  </a:cubicBezTo>
                  <a:cubicBezTo>
                    <a:pt x="237" y="600"/>
                    <a:pt x="236" y="601"/>
                    <a:pt x="235" y="600"/>
                  </a:cubicBezTo>
                  <a:cubicBezTo>
                    <a:pt x="234" y="600"/>
                    <a:pt x="235" y="599"/>
                    <a:pt x="234" y="598"/>
                  </a:cubicBezTo>
                  <a:cubicBezTo>
                    <a:pt x="231" y="597"/>
                    <a:pt x="229" y="596"/>
                    <a:pt x="229" y="593"/>
                  </a:cubicBezTo>
                  <a:cubicBezTo>
                    <a:pt x="229" y="592"/>
                    <a:pt x="229" y="591"/>
                    <a:pt x="230" y="591"/>
                  </a:cubicBezTo>
                  <a:close/>
                  <a:moveTo>
                    <a:pt x="249" y="597"/>
                  </a:moveTo>
                  <a:cubicBezTo>
                    <a:pt x="246" y="597"/>
                    <a:pt x="244" y="599"/>
                    <a:pt x="244" y="602"/>
                  </a:cubicBezTo>
                  <a:cubicBezTo>
                    <a:pt x="246" y="603"/>
                    <a:pt x="248" y="602"/>
                    <a:pt x="250" y="603"/>
                  </a:cubicBezTo>
                  <a:cubicBezTo>
                    <a:pt x="251" y="603"/>
                    <a:pt x="251" y="604"/>
                    <a:pt x="253" y="605"/>
                  </a:cubicBezTo>
                  <a:cubicBezTo>
                    <a:pt x="253" y="605"/>
                    <a:pt x="253" y="605"/>
                    <a:pt x="253" y="605"/>
                  </a:cubicBezTo>
                  <a:cubicBezTo>
                    <a:pt x="253" y="604"/>
                    <a:pt x="253" y="604"/>
                    <a:pt x="253" y="603"/>
                  </a:cubicBezTo>
                  <a:cubicBezTo>
                    <a:pt x="253" y="600"/>
                    <a:pt x="252" y="597"/>
                    <a:pt x="249" y="597"/>
                  </a:cubicBezTo>
                  <a:close/>
                  <a:moveTo>
                    <a:pt x="236" y="552"/>
                  </a:moveTo>
                  <a:cubicBezTo>
                    <a:pt x="237" y="552"/>
                    <a:pt x="238" y="553"/>
                    <a:pt x="238" y="554"/>
                  </a:cubicBezTo>
                  <a:cubicBezTo>
                    <a:pt x="238" y="556"/>
                    <a:pt x="237" y="557"/>
                    <a:pt x="237" y="559"/>
                  </a:cubicBezTo>
                  <a:cubicBezTo>
                    <a:pt x="236" y="562"/>
                    <a:pt x="237" y="564"/>
                    <a:pt x="235" y="566"/>
                  </a:cubicBezTo>
                  <a:cubicBezTo>
                    <a:pt x="233" y="565"/>
                    <a:pt x="233" y="563"/>
                    <a:pt x="233" y="561"/>
                  </a:cubicBezTo>
                  <a:cubicBezTo>
                    <a:pt x="233" y="560"/>
                    <a:pt x="231" y="560"/>
                    <a:pt x="231" y="559"/>
                  </a:cubicBezTo>
                  <a:cubicBezTo>
                    <a:pt x="231" y="558"/>
                    <a:pt x="232" y="558"/>
                    <a:pt x="232" y="557"/>
                  </a:cubicBezTo>
                  <a:cubicBezTo>
                    <a:pt x="233" y="556"/>
                    <a:pt x="232" y="554"/>
                    <a:pt x="233" y="553"/>
                  </a:cubicBezTo>
                  <a:cubicBezTo>
                    <a:pt x="234" y="552"/>
                    <a:pt x="235" y="552"/>
                    <a:pt x="236" y="552"/>
                  </a:cubicBezTo>
                  <a:close/>
                  <a:moveTo>
                    <a:pt x="307" y="465"/>
                  </a:moveTo>
                  <a:cubicBezTo>
                    <a:pt x="307" y="466"/>
                    <a:pt x="308" y="467"/>
                    <a:pt x="309" y="467"/>
                  </a:cubicBezTo>
                  <a:cubicBezTo>
                    <a:pt x="311" y="468"/>
                    <a:pt x="313" y="469"/>
                    <a:pt x="315" y="470"/>
                  </a:cubicBezTo>
                  <a:cubicBezTo>
                    <a:pt x="317" y="471"/>
                    <a:pt x="318" y="472"/>
                    <a:pt x="320" y="473"/>
                  </a:cubicBezTo>
                  <a:cubicBezTo>
                    <a:pt x="321" y="474"/>
                    <a:pt x="323" y="473"/>
                    <a:pt x="324" y="474"/>
                  </a:cubicBezTo>
                  <a:cubicBezTo>
                    <a:pt x="323" y="471"/>
                    <a:pt x="323" y="470"/>
                    <a:pt x="322" y="468"/>
                  </a:cubicBezTo>
                  <a:cubicBezTo>
                    <a:pt x="321" y="466"/>
                    <a:pt x="320" y="464"/>
                    <a:pt x="317" y="464"/>
                  </a:cubicBezTo>
                  <a:cubicBezTo>
                    <a:pt x="316" y="464"/>
                    <a:pt x="315" y="463"/>
                    <a:pt x="314" y="462"/>
                  </a:cubicBezTo>
                  <a:cubicBezTo>
                    <a:pt x="311" y="461"/>
                    <a:pt x="307" y="462"/>
                    <a:pt x="307" y="465"/>
                  </a:cubicBezTo>
                  <a:close/>
                  <a:moveTo>
                    <a:pt x="357" y="431"/>
                  </a:moveTo>
                  <a:cubicBezTo>
                    <a:pt x="357" y="434"/>
                    <a:pt x="360" y="435"/>
                    <a:pt x="362" y="436"/>
                  </a:cubicBezTo>
                  <a:cubicBezTo>
                    <a:pt x="363" y="436"/>
                    <a:pt x="363" y="437"/>
                    <a:pt x="364" y="438"/>
                  </a:cubicBezTo>
                  <a:cubicBezTo>
                    <a:pt x="366" y="439"/>
                    <a:pt x="367" y="439"/>
                    <a:pt x="369" y="439"/>
                  </a:cubicBezTo>
                  <a:cubicBezTo>
                    <a:pt x="369" y="439"/>
                    <a:pt x="369" y="438"/>
                    <a:pt x="369" y="438"/>
                  </a:cubicBezTo>
                  <a:cubicBezTo>
                    <a:pt x="369" y="434"/>
                    <a:pt x="368" y="432"/>
                    <a:pt x="367" y="430"/>
                  </a:cubicBezTo>
                  <a:cubicBezTo>
                    <a:pt x="366" y="428"/>
                    <a:pt x="365" y="428"/>
                    <a:pt x="365" y="426"/>
                  </a:cubicBezTo>
                  <a:cubicBezTo>
                    <a:pt x="365" y="425"/>
                    <a:pt x="365" y="423"/>
                    <a:pt x="364" y="423"/>
                  </a:cubicBezTo>
                  <a:cubicBezTo>
                    <a:pt x="362" y="423"/>
                    <a:pt x="361" y="424"/>
                    <a:pt x="360" y="425"/>
                  </a:cubicBezTo>
                  <a:cubicBezTo>
                    <a:pt x="359" y="426"/>
                    <a:pt x="359" y="427"/>
                    <a:pt x="359" y="428"/>
                  </a:cubicBezTo>
                  <a:cubicBezTo>
                    <a:pt x="358" y="430"/>
                    <a:pt x="357" y="430"/>
                    <a:pt x="357" y="431"/>
                  </a:cubicBezTo>
                  <a:close/>
                  <a:moveTo>
                    <a:pt x="378" y="437"/>
                  </a:moveTo>
                  <a:cubicBezTo>
                    <a:pt x="378" y="438"/>
                    <a:pt x="379" y="438"/>
                    <a:pt x="379" y="439"/>
                  </a:cubicBezTo>
                  <a:cubicBezTo>
                    <a:pt x="379" y="441"/>
                    <a:pt x="380" y="443"/>
                    <a:pt x="380" y="445"/>
                  </a:cubicBezTo>
                  <a:cubicBezTo>
                    <a:pt x="380" y="450"/>
                    <a:pt x="380" y="450"/>
                    <a:pt x="380" y="450"/>
                  </a:cubicBezTo>
                  <a:cubicBezTo>
                    <a:pt x="380" y="452"/>
                    <a:pt x="382" y="453"/>
                    <a:pt x="382" y="456"/>
                  </a:cubicBezTo>
                  <a:cubicBezTo>
                    <a:pt x="382" y="459"/>
                    <a:pt x="378" y="461"/>
                    <a:pt x="378" y="465"/>
                  </a:cubicBezTo>
                  <a:cubicBezTo>
                    <a:pt x="378" y="469"/>
                    <a:pt x="378" y="469"/>
                    <a:pt x="378" y="469"/>
                  </a:cubicBezTo>
                  <a:cubicBezTo>
                    <a:pt x="379" y="469"/>
                    <a:pt x="379" y="469"/>
                    <a:pt x="379" y="469"/>
                  </a:cubicBezTo>
                  <a:cubicBezTo>
                    <a:pt x="381" y="469"/>
                    <a:pt x="381" y="467"/>
                    <a:pt x="382" y="466"/>
                  </a:cubicBezTo>
                  <a:cubicBezTo>
                    <a:pt x="384" y="464"/>
                    <a:pt x="384" y="462"/>
                    <a:pt x="386" y="460"/>
                  </a:cubicBezTo>
                  <a:cubicBezTo>
                    <a:pt x="387" y="458"/>
                    <a:pt x="388" y="457"/>
                    <a:pt x="390" y="457"/>
                  </a:cubicBezTo>
                  <a:cubicBezTo>
                    <a:pt x="392" y="456"/>
                    <a:pt x="393" y="456"/>
                    <a:pt x="394" y="456"/>
                  </a:cubicBezTo>
                  <a:cubicBezTo>
                    <a:pt x="398" y="456"/>
                    <a:pt x="398" y="456"/>
                    <a:pt x="398" y="456"/>
                  </a:cubicBezTo>
                  <a:cubicBezTo>
                    <a:pt x="401" y="456"/>
                    <a:pt x="403" y="455"/>
                    <a:pt x="405" y="454"/>
                  </a:cubicBezTo>
                  <a:cubicBezTo>
                    <a:pt x="407" y="453"/>
                    <a:pt x="408" y="453"/>
                    <a:pt x="409" y="453"/>
                  </a:cubicBezTo>
                  <a:cubicBezTo>
                    <a:pt x="411" y="451"/>
                    <a:pt x="412" y="450"/>
                    <a:pt x="414" y="450"/>
                  </a:cubicBezTo>
                  <a:cubicBezTo>
                    <a:pt x="416" y="450"/>
                    <a:pt x="418" y="450"/>
                    <a:pt x="418" y="448"/>
                  </a:cubicBezTo>
                  <a:cubicBezTo>
                    <a:pt x="418" y="447"/>
                    <a:pt x="417" y="447"/>
                    <a:pt x="417" y="446"/>
                  </a:cubicBezTo>
                  <a:cubicBezTo>
                    <a:pt x="416" y="442"/>
                    <a:pt x="414" y="440"/>
                    <a:pt x="414" y="437"/>
                  </a:cubicBezTo>
                  <a:cubicBezTo>
                    <a:pt x="413" y="433"/>
                    <a:pt x="410" y="429"/>
                    <a:pt x="406" y="429"/>
                  </a:cubicBezTo>
                  <a:cubicBezTo>
                    <a:pt x="403" y="429"/>
                    <a:pt x="403" y="429"/>
                    <a:pt x="403" y="429"/>
                  </a:cubicBezTo>
                  <a:cubicBezTo>
                    <a:pt x="401" y="429"/>
                    <a:pt x="401" y="428"/>
                    <a:pt x="399" y="428"/>
                  </a:cubicBezTo>
                  <a:cubicBezTo>
                    <a:pt x="397" y="428"/>
                    <a:pt x="396" y="430"/>
                    <a:pt x="394" y="430"/>
                  </a:cubicBezTo>
                  <a:cubicBezTo>
                    <a:pt x="392" y="430"/>
                    <a:pt x="392" y="430"/>
                    <a:pt x="391" y="430"/>
                  </a:cubicBezTo>
                  <a:cubicBezTo>
                    <a:pt x="390" y="430"/>
                    <a:pt x="389" y="431"/>
                    <a:pt x="388" y="431"/>
                  </a:cubicBezTo>
                  <a:cubicBezTo>
                    <a:pt x="385" y="432"/>
                    <a:pt x="383" y="432"/>
                    <a:pt x="381" y="434"/>
                  </a:cubicBezTo>
                  <a:cubicBezTo>
                    <a:pt x="379" y="435"/>
                    <a:pt x="378" y="435"/>
                    <a:pt x="378" y="437"/>
                  </a:cubicBezTo>
                  <a:close/>
                  <a:moveTo>
                    <a:pt x="270" y="408"/>
                  </a:moveTo>
                  <a:cubicBezTo>
                    <a:pt x="270" y="409"/>
                    <a:pt x="272" y="409"/>
                    <a:pt x="273" y="410"/>
                  </a:cubicBezTo>
                  <a:cubicBezTo>
                    <a:pt x="274" y="413"/>
                    <a:pt x="274" y="414"/>
                    <a:pt x="275" y="417"/>
                  </a:cubicBezTo>
                  <a:cubicBezTo>
                    <a:pt x="275" y="418"/>
                    <a:pt x="276" y="419"/>
                    <a:pt x="278" y="420"/>
                  </a:cubicBezTo>
                  <a:cubicBezTo>
                    <a:pt x="279" y="421"/>
                    <a:pt x="279" y="423"/>
                    <a:pt x="282" y="423"/>
                  </a:cubicBezTo>
                  <a:cubicBezTo>
                    <a:pt x="282" y="423"/>
                    <a:pt x="283" y="423"/>
                    <a:pt x="283" y="422"/>
                  </a:cubicBezTo>
                  <a:cubicBezTo>
                    <a:pt x="283" y="420"/>
                    <a:pt x="282" y="419"/>
                    <a:pt x="281" y="417"/>
                  </a:cubicBezTo>
                  <a:cubicBezTo>
                    <a:pt x="280" y="415"/>
                    <a:pt x="280" y="414"/>
                    <a:pt x="279" y="412"/>
                  </a:cubicBezTo>
                  <a:cubicBezTo>
                    <a:pt x="278" y="410"/>
                    <a:pt x="277" y="410"/>
                    <a:pt x="276" y="409"/>
                  </a:cubicBezTo>
                  <a:cubicBezTo>
                    <a:pt x="274" y="407"/>
                    <a:pt x="275" y="404"/>
                    <a:pt x="273" y="402"/>
                  </a:cubicBezTo>
                  <a:cubicBezTo>
                    <a:pt x="271" y="400"/>
                    <a:pt x="270" y="405"/>
                    <a:pt x="270" y="408"/>
                  </a:cubicBezTo>
                  <a:close/>
                  <a:moveTo>
                    <a:pt x="309" y="359"/>
                  </a:moveTo>
                  <a:cubicBezTo>
                    <a:pt x="313" y="359"/>
                    <a:pt x="312" y="364"/>
                    <a:pt x="313" y="368"/>
                  </a:cubicBezTo>
                  <a:cubicBezTo>
                    <a:pt x="314" y="368"/>
                    <a:pt x="314" y="368"/>
                    <a:pt x="314" y="368"/>
                  </a:cubicBezTo>
                  <a:cubicBezTo>
                    <a:pt x="315" y="367"/>
                    <a:pt x="315" y="365"/>
                    <a:pt x="316" y="365"/>
                  </a:cubicBezTo>
                  <a:cubicBezTo>
                    <a:pt x="318" y="365"/>
                    <a:pt x="319" y="368"/>
                    <a:pt x="322" y="368"/>
                  </a:cubicBezTo>
                  <a:cubicBezTo>
                    <a:pt x="323" y="368"/>
                    <a:pt x="324" y="366"/>
                    <a:pt x="324" y="365"/>
                  </a:cubicBezTo>
                  <a:cubicBezTo>
                    <a:pt x="324" y="360"/>
                    <a:pt x="324" y="360"/>
                    <a:pt x="324" y="360"/>
                  </a:cubicBezTo>
                  <a:cubicBezTo>
                    <a:pt x="324" y="357"/>
                    <a:pt x="322" y="355"/>
                    <a:pt x="322" y="351"/>
                  </a:cubicBezTo>
                  <a:cubicBezTo>
                    <a:pt x="322" y="346"/>
                    <a:pt x="322" y="346"/>
                    <a:pt x="322" y="346"/>
                  </a:cubicBezTo>
                  <a:cubicBezTo>
                    <a:pt x="325" y="346"/>
                    <a:pt x="325" y="346"/>
                    <a:pt x="325" y="346"/>
                  </a:cubicBezTo>
                  <a:cubicBezTo>
                    <a:pt x="327" y="346"/>
                    <a:pt x="328" y="348"/>
                    <a:pt x="330" y="348"/>
                  </a:cubicBezTo>
                  <a:cubicBezTo>
                    <a:pt x="331" y="348"/>
                    <a:pt x="333" y="348"/>
                    <a:pt x="334" y="349"/>
                  </a:cubicBezTo>
                  <a:cubicBezTo>
                    <a:pt x="335" y="350"/>
                    <a:pt x="335" y="351"/>
                    <a:pt x="335" y="352"/>
                  </a:cubicBezTo>
                  <a:cubicBezTo>
                    <a:pt x="336" y="354"/>
                    <a:pt x="336" y="355"/>
                    <a:pt x="337" y="356"/>
                  </a:cubicBezTo>
                  <a:cubicBezTo>
                    <a:pt x="337" y="359"/>
                    <a:pt x="339" y="360"/>
                    <a:pt x="339" y="363"/>
                  </a:cubicBezTo>
                  <a:cubicBezTo>
                    <a:pt x="340" y="370"/>
                    <a:pt x="346" y="372"/>
                    <a:pt x="353" y="373"/>
                  </a:cubicBezTo>
                  <a:cubicBezTo>
                    <a:pt x="356" y="374"/>
                    <a:pt x="358" y="375"/>
                    <a:pt x="362" y="375"/>
                  </a:cubicBezTo>
                  <a:cubicBezTo>
                    <a:pt x="363" y="375"/>
                    <a:pt x="364" y="374"/>
                    <a:pt x="365" y="374"/>
                  </a:cubicBezTo>
                  <a:cubicBezTo>
                    <a:pt x="366" y="374"/>
                    <a:pt x="366" y="374"/>
                    <a:pt x="367" y="375"/>
                  </a:cubicBezTo>
                  <a:cubicBezTo>
                    <a:pt x="366" y="378"/>
                    <a:pt x="364" y="379"/>
                    <a:pt x="361" y="381"/>
                  </a:cubicBezTo>
                  <a:cubicBezTo>
                    <a:pt x="362" y="385"/>
                    <a:pt x="362" y="385"/>
                    <a:pt x="362" y="385"/>
                  </a:cubicBezTo>
                  <a:cubicBezTo>
                    <a:pt x="362" y="386"/>
                    <a:pt x="362" y="386"/>
                    <a:pt x="362" y="387"/>
                  </a:cubicBezTo>
                  <a:cubicBezTo>
                    <a:pt x="357" y="387"/>
                    <a:pt x="357" y="387"/>
                    <a:pt x="357" y="387"/>
                  </a:cubicBezTo>
                  <a:cubicBezTo>
                    <a:pt x="355" y="387"/>
                    <a:pt x="354" y="386"/>
                    <a:pt x="353" y="384"/>
                  </a:cubicBezTo>
                  <a:cubicBezTo>
                    <a:pt x="351" y="385"/>
                    <a:pt x="350" y="387"/>
                    <a:pt x="350" y="389"/>
                  </a:cubicBezTo>
                  <a:cubicBezTo>
                    <a:pt x="350" y="394"/>
                    <a:pt x="348" y="397"/>
                    <a:pt x="346" y="403"/>
                  </a:cubicBezTo>
                  <a:cubicBezTo>
                    <a:pt x="344" y="407"/>
                    <a:pt x="344" y="409"/>
                    <a:pt x="343" y="414"/>
                  </a:cubicBezTo>
                  <a:cubicBezTo>
                    <a:pt x="341" y="414"/>
                    <a:pt x="340" y="413"/>
                    <a:pt x="340" y="411"/>
                  </a:cubicBezTo>
                  <a:cubicBezTo>
                    <a:pt x="339" y="409"/>
                    <a:pt x="339" y="407"/>
                    <a:pt x="337" y="407"/>
                  </a:cubicBezTo>
                  <a:cubicBezTo>
                    <a:pt x="337" y="407"/>
                    <a:pt x="337" y="408"/>
                    <a:pt x="337" y="409"/>
                  </a:cubicBezTo>
                  <a:cubicBezTo>
                    <a:pt x="337" y="410"/>
                    <a:pt x="337" y="410"/>
                    <a:pt x="337" y="411"/>
                  </a:cubicBezTo>
                  <a:cubicBezTo>
                    <a:pt x="337" y="424"/>
                    <a:pt x="337" y="424"/>
                    <a:pt x="337" y="424"/>
                  </a:cubicBezTo>
                  <a:cubicBezTo>
                    <a:pt x="332" y="424"/>
                    <a:pt x="329" y="425"/>
                    <a:pt x="325" y="425"/>
                  </a:cubicBezTo>
                  <a:cubicBezTo>
                    <a:pt x="322" y="425"/>
                    <a:pt x="321" y="425"/>
                    <a:pt x="319" y="425"/>
                  </a:cubicBezTo>
                  <a:cubicBezTo>
                    <a:pt x="316" y="423"/>
                    <a:pt x="315" y="421"/>
                    <a:pt x="312" y="420"/>
                  </a:cubicBezTo>
                  <a:cubicBezTo>
                    <a:pt x="308" y="419"/>
                    <a:pt x="306" y="419"/>
                    <a:pt x="303" y="418"/>
                  </a:cubicBezTo>
                  <a:cubicBezTo>
                    <a:pt x="301" y="417"/>
                    <a:pt x="299" y="415"/>
                    <a:pt x="299" y="413"/>
                  </a:cubicBezTo>
                  <a:cubicBezTo>
                    <a:pt x="299" y="412"/>
                    <a:pt x="299" y="411"/>
                    <a:pt x="300" y="411"/>
                  </a:cubicBezTo>
                  <a:cubicBezTo>
                    <a:pt x="300" y="410"/>
                    <a:pt x="301" y="410"/>
                    <a:pt x="301" y="410"/>
                  </a:cubicBezTo>
                  <a:cubicBezTo>
                    <a:pt x="301" y="408"/>
                    <a:pt x="300" y="408"/>
                    <a:pt x="299" y="407"/>
                  </a:cubicBezTo>
                  <a:cubicBezTo>
                    <a:pt x="298" y="406"/>
                    <a:pt x="300" y="403"/>
                    <a:pt x="298" y="403"/>
                  </a:cubicBezTo>
                  <a:cubicBezTo>
                    <a:pt x="297" y="403"/>
                    <a:pt x="296" y="405"/>
                    <a:pt x="295" y="405"/>
                  </a:cubicBezTo>
                  <a:cubicBezTo>
                    <a:pt x="293" y="405"/>
                    <a:pt x="292" y="404"/>
                    <a:pt x="292" y="402"/>
                  </a:cubicBezTo>
                  <a:cubicBezTo>
                    <a:pt x="291" y="401"/>
                    <a:pt x="291" y="400"/>
                    <a:pt x="291" y="399"/>
                  </a:cubicBezTo>
                  <a:cubicBezTo>
                    <a:pt x="290" y="398"/>
                    <a:pt x="289" y="398"/>
                    <a:pt x="289" y="397"/>
                  </a:cubicBezTo>
                  <a:cubicBezTo>
                    <a:pt x="289" y="395"/>
                    <a:pt x="292" y="394"/>
                    <a:pt x="292" y="392"/>
                  </a:cubicBezTo>
                  <a:cubicBezTo>
                    <a:pt x="292" y="390"/>
                    <a:pt x="290" y="389"/>
                    <a:pt x="290" y="387"/>
                  </a:cubicBezTo>
                  <a:cubicBezTo>
                    <a:pt x="290" y="384"/>
                    <a:pt x="292" y="382"/>
                    <a:pt x="292" y="379"/>
                  </a:cubicBezTo>
                  <a:cubicBezTo>
                    <a:pt x="292" y="375"/>
                    <a:pt x="292" y="375"/>
                    <a:pt x="292" y="375"/>
                  </a:cubicBezTo>
                  <a:cubicBezTo>
                    <a:pt x="292" y="372"/>
                    <a:pt x="294" y="371"/>
                    <a:pt x="294" y="369"/>
                  </a:cubicBezTo>
                  <a:cubicBezTo>
                    <a:pt x="295" y="367"/>
                    <a:pt x="295" y="366"/>
                    <a:pt x="295" y="364"/>
                  </a:cubicBezTo>
                  <a:cubicBezTo>
                    <a:pt x="295" y="363"/>
                    <a:pt x="295" y="362"/>
                    <a:pt x="296" y="362"/>
                  </a:cubicBezTo>
                  <a:cubicBezTo>
                    <a:pt x="297" y="362"/>
                    <a:pt x="298" y="363"/>
                    <a:pt x="299" y="363"/>
                  </a:cubicBezTo>
                  <a:cubicBezTo>
                    <a:pt x="303" y="363"/>
                    <a:pt x="305" y="360"/>
                    <a:pt x="309" y="359"/>
                  </a:cubicBezTo>
                  <a:close/>
                  <a:moveTo>
                    <a:pt x="326" y="336"/>
                  </a:moveTo>
                  <a:cubicBezTo>
                    <a:pt x="324" y="336"/>
                    <a:pt x="322" y="337"/>
                    <a:pt x="322" y="339"/>
                  </a:cubicBezTo>
                  <a:cubicBezTo>
                    <a:pt x="322" y="341"/>
                    <a:pt x="324" y="342"/>
                    <a:pt x="326" y="343"/>
                  </a:cubicBezTo>
                  <a:cubicBezTo>
                    <a:pt x="329" y="344"/>
                    <a:pt x="331" y="345"/>
                    <a:pt x="333" y="346"/>
                  </a:cubicBezTo>
                  <a:cubicBezTo>
                    <a:pt x="335" y="346"/>
                    <a:pt x="336" y="346"/>
                    <a:pt x="338" y="347"/>
                  </a:cubicBezTo>
                  <a:cubicBezTo>
                    <a:pt x="339" y="347"/>
                    <a:pt x="341" y="347"/>
                    <a:pt x="342" y="348"/>
                  </a:cubicBezTo>
                  <a:cubicBezTo>
                    <a:pt x="342" y="350"/>
                    <a:pt x="342" y="350"/>
                    <a:pt x="342" y="352"/>
                  </a:cubicBezTo>
                  <a:cubicBezTo>
                    <a:pt x="342" y="356"/>
                    <a:pt x="347" y="357"/>
                    <a:pt x="347" y="362"/>
                  </a:cubicBezTo>
                  <a:cubicBezTo>
                    <a:pt x="347" y="366"/>
                    <a:pt x="347" y="366"/>
                    <a:pt x="347" y="366"/>
                  </a:cubicBezTo>
                  <a:cubicBezTo>
                    <a:pt x="347" y="367"/>
                    <a:pt x="349" y="368"/>
                    <a:pt x="350" y="368"/>
                  </a:cubicBezTo>
                  <a:cubicBezTo>
                    <a:pt x="352" y="368"/>
                    <a:pt x="353" y="367"/>
                    <a:pt x="354" y="367"/>
                  </a:cubicBezTo>
                  <a:cubicBezTo>
                    <a:pt x="356" y="367"/>
                    <a:pt x="356" y="368"/>
                    <a:pt x="357" y="369"/>
                  </a:cubicBezTo>
                  <a:cubicBezTo>
                    <a:pt x="359" y="369"/>
                    <a:pt x="360" y="369"/>
                    <a:pt x="362" y="369"/>
                  </a:cubicBezTo>
                  <a:cubicBezTo>
                    <a:pt x="363" y="369"/>
                    <a:pt x="364" y="370"/>
                    <a:pt x="365" y="370"/>
                  </a:cubicBezTo>
                  <a:cubicBezTo>
                    <a:pt x="366" y="370"/>
                    <a:pt x="366" y="368"/>
                    <a:pt x="367" y="368"/>
                  </a:cubicBezTo>
                  <a:cubicBezTo>
                    <a:pt x="371" y="368"/>
                    <a:pt x="371" y="368"/>
                    <a:pt x="371" y="368"/>
                  </a:cubicBezTo>
                  <a:cubicBezTo>
                    <a:pt x="373" y="368"/>
                    <a:pt x="374" y="366"/>
                    <a:pt x="374" y="364"/>
                  </a:cubicBezTo>
                  <a:cubicBezTo>
                    <a:pt x="374" y="361"/>
                    <a:pt x="373" y="360"/>
                    <a:pt x="373" y="358"/>
                  </a:cubicBezTo>
                  <a:cubicBezTo>
                    <a:pt x="372" y="356"/>
                    <a:pt x="373" y="355"/>
                    <a:pt x="372" y="354"/>
                  </a:cubicBezTo>
                  <a:cubicBezTo>
                    <a:pt x="371" y="353"/>
                    <a:pt x="370" y="353"/>
                    <a:pt x="369" y="353"/>
                  </a:cubicBezTo>
                  <a:cubicBezTo>
                    <a:pt x="367" y="352"/>
                    <a:pt x="365" y="351"/>
                    <a:pt x="365" y="348"/>
                  </a:cubicBezTo>
                  <a:cubicBezTo>
                    <a:pt x="365" y="345"/>
                    <a:pt x="365" y="345"/>
                    <a:pt x="365" y="345"/>
                  </a:cubicBezTo>
                  <a:cubicBezTo>
                    <a:pt x="365" y="343"/>
                    <a:pt x="363" y="342"/>
                    <a:pt x="362" y="340"/>
                  </a:cubicBezTo>
                  <a:cubicBezTo>
                    <a:pt x="361" y="340"/>
                    <a:pt x="361" y="339"/>
                    <a:pt x="360" y="339"/>
                  </a:cubicBezTo>
                  <a:cubicBezTo>
                    <a:pt x="357" y="339"/>
                    <a:pt x="357" y="339"/>
                    <a:pt x="357" y="339"/>
                  </a:cubicBezTo>
                  <a:cubicBezTo>
                    <a:pt x="356" y="339"/>
                    <a:pt x="356" y="340"/>
                    <a:pt x="355" y="340"/>
                  </a:cubicBezTo>
                  <a:cubicBezTo>
                    <a:pt x="351" y="341"/>
                    <a:pt x="349" y="342"/>
                    <a:pt x="346" y="342"/>
                  </a:cubicBezTo>
                  <a:cubicBezTo>
                    <a:pt x="342" y="342"/>
                    <a:pt x="342" y="342"/>
                    <a:pt x="342" y="342"/>
                  </a:cubicBezTo>
                  <a:cubicBezTo>
                    <a:pt x="338" y="342"/>
                    <a:pt x="335" y="341"/>
                    <a:pt x="332" y="338"/>
                  </a:cubicBezTo>
                  <a:cubicBezTo>
                    <a:pt x="330" y="337"/>
                    <a:pt x="329" y="336"/>
                    <a:pt x="326" y="336"/>
                  </a:cubicBezTo>
                  <a:close/>
                  <a:moveTo>
                    <a:pt x="379" y="332"/>
                  </a:moveTo>
                  <a:cubicBezTo>
                    <a:pt x="379" y="334"/>
                    <a:pt x="379" y="334"/>
                    <a:pt x="379" y="334"/>
                  </a:cubicBezTo>
                  <a:cubicBezTo>
                    <a:pt x="383" y="334"/>
                    <a:pt x="385" y="333"/>
                    <a:pt x="388" y="335"/>
                  </a:cubicBezTo>
                  <a:cubicBezTo>
                    <a:pt x="390" y="336"/>
                    <a:pt x="388" y="338"/>
                    <a:pt x="388" y="340"/>
                  </a:cubicBezTo>
                  <a:cubicBezTo>
                    <a:pt x="388" y="341"/>
                    <a:pt x="388" y="342"/>
                    <a:pt x="389" y="343"/>
                  </a:cubicBezTo>
                  <a:cubicBezTo>
                    <a:pt x="390" y="344"/>
                    <a:pt x="391" y="344"/>
                    <a:pt x="393" y="344"/>
                  </a:cubicBezTo>
                  <a:cubicBezTo>
                    <a:pt x="395" y="344"/>
                    <a:pt x="396" y="344"/>
                    <a:pt x="397" y="345"/>
                  </a:cubicBezTo>
                  <a:cubicBezTo>
                    <a:pt x="400" y="345"/>
                    <a:pt x="401" y="345"/>
                    <a:pt x="403" y="347"/>
                  </a:cubicBezTo>
                  <a:cubicBezTo>
                    <a:pt x="405" y="347"/>
                    <a:pt x="405" y="348"/>
                    <a:pt x="407" y="348"/>
                  </a:cubicBezTo>
                  <a:cubicBezTo>
                    <a:pt x="411" y="348"/>
                    <a:pt x="411" y="348"/>
                    <a:pt x="411" y="348"/>
                  </a:cubicBezTo>
                  <a:cubicBezTo>
                    <a:pt x="412" y="348"/>
                    <a:pt x="412" y="347"/>
                    <a:pt x="413" y="346"/>
                  </a:cubicBezTo>
                  <a:cubicBezTo>
                    <a:pt x="414" y="345"/>
                    <a:pt x="415" y="344"/>
                    <a:pt x="417" y="344"/>
                  </a:cubicBezTo>
                  <a:cubicBezTo>
                    <a:pt x="419" y="344"/>
                    <a:pt x="419" y="346"/>
                    <a:pt x="421" y="346"/>
                  </a:cubicBezTo>
                  <a:cubicBezTo>
                    <a:pt x="424" y="346"/>
                    <a:pt x="425" y="344"/>
                    <a:pt x="427" y="342"/>
                  </a:cubicBezTo>
                  <a:cubicBezTo>
                    <a:pt x="429" y="340"/>
                    <a:pt x="430" y="338"/>
                    <a:pt x="431" y="336"/>
                  </a:cubicBezTo>
                  <a:cubicBezTo>
                    <a:pt x="434" y="331"/>
                    <a:pt x="436" y="328"/>
                    <a:pt x="436" y="323"/>
                  </a:cubicBezTo>
                  <a:cubicBezTo>
                    <a:pt x="436" y="319"/>
                    <a:pt x="436" y="319"/>
                    <a:pt x="436" y="319"/>
                  </a:cubicBezTo>
                  <a:cubicBezTo>
                    <a:pt x="436" y="316"/>
                    <a:pt x="433" y="315"/>
                    <a:pt x="430" y="315"/>
                  </a:cubicBezTo>
                  <a:cubicBezTo>
                    <a:pt x="426" y="315"/>
                    <a:pt x="426" y="315"/>
                    <a:pt x="426" y="315"/>
                  </a:cubicBezTo>
                  <a:cubicBezTo>
                    <a:pt x="421" y="315"/>
                    <a:pt x="418" y="320"/>
                    <a:pt x="412" y="320"/>
                  </a:cubicBezTo>
                  <a:cubicBezTo>
                    <a:pt x="411" y="320"/>
                    <a:pt x="410" y="319"/>
                    <a:pt x="408" y="319"/>
                  </a:cubicBezTo>
                  <a:cubicBezTo>
                    <a:pt x="405" y="319"/>
                    <a:pt x="405" y="319"/>
                    <a:pt x="405" y="319"/>
                  </a:cubicBezTo>
                  <a:cubicBezTo>
                    <a:pt x="403" y="319"/>
                    <a:pt x="402" y="319"/>
                    <a:pt x="400" y="320"/>
                  </a:cubicBezTo>
                  <a:cubicBezTo>
                    <a:pt x="399" y="320"/>
                    <a:pt x="399" y="321"/>
                    <a:pt x="399" y="321"/>
                  </a:cubicBezTo>
                  <a:cubicBezTo>
                    <a:pt x="395" y="323"/>
                    <a:pt x="394" y="327"/>
                    <a:pt x="390" y="329"/>
                  </a:cubicBezTo>
                  <a:cubicBezTo>
                    <a:pt x="386" y="331"/>
                    <a:pt x="384" y="331"/>
                    <a:pt x="379" y="332"/>
                  </a:cubicBezTo>
                  <a:close/>
                  <a:moveTo>
                    <a:pt x="569" y="430"/>
                  </a:moveTo>
                  <a:cubicBezTo>
                    <a:pt x="568" y="430"/>
                    <a:pt x="568" y="430"/>
                    <a:pt x="567" y="430"/>
                  </a:cubicBezTo>
                  <a:cubicBezTo>
                    <a:pt x="565" y="430"/>
                    <a:pt x="564" y="431"/>
                    <a:pt x="562" y="433"/>
                  </a:cubicBezTo>
                  <a:cubicBezTo>
                    <a:pt x="560" y="434"/>
                    <a:pt x="559" y="436"/>
                    <a:pt x="557" y="437"/>
                  </a:cubicBezTo>
                  <a:cubicBezTo>
                    <a:pt x="554" y="439"/>
                    <a:pt x="549" y="440"/>
                    <a:pt x="549" y="444"/>
                  </a:cubicBezTo>
                  <a:cubicBezTo>
                    <a:pt x="549" y="448"/>
                    <a:pt x="552" y="450"/>
                    <a:pt x="553" y="454"/>
                  </a:cubicBezTo>
                  <a:cubicBezTo>
                    <a:pt x="554" y="455"/>
                    <a:pt x="554" y="456"/>
                    <a:pt x="554" y="458"/>
                  </a:cubicBezTo>
                  <a:cubicBezTo>
                    <a:pt x="554" y="459"/>
                    <a:pt x="554" y="462"/>
                    <a:pt x="556" y="462"/>
                  </a:cubicBezTo>
                  <a:cubicBezTo>
                    <a:pt x="557" y="462"/>
                    <a:pt x="558" y="460"/>
                    <a:pt x="559" y="459"/>
                  </a:cubicBezTo>
                  <a:cubicBezTo>
                    <a:pt x="562" y="456"/>
                    <a:pt x="564" y="454"/>
                    <a:pt x="566" y="451"/>
                  </a:cubicBezTo>
                  <a:cubicBezTo>
                    <a:pt x="569" y="447"/>
                    <a:pt x="574" y="445"/>
                    <a:pt x="574" y="441"/>
                  </a:cubicBezTo>
                  <a:cubicBezTo>
                    <a:pt x="574" y="437"/>
                    <a:pt x="574" y="437"/>
                    <a:pt x="574" y="437"/>
                  </a:cubicBezTo>
                  <a:cubicBezTo>
                    <a:pt x="574" y="434"/>
                    <a:pt x="571" y="431"/>
                    <a:pt x="569" y="430"/>
                  </a:cubicBezTo>
                  <a:close/>
                  <a:moveTo>
                    <a:pt x="546" y="443"/>
                  </a:moveTo>
                  <a:cubicBezTo>
                    <a:pt x="547" y="448"/>
                    <a:pt x="547" y="452"/>
                    <a:pt x="549" y="457"/>
                  </a:cubicBezTo>
                  <a:cubicBezTo>
                    <a:pt x="550" y="459"/>
                    <a:pt x="551" y="460"/>
                    <a:pt x="551" y="462"/>
                  </a:cubicBezTo>
                  <a:cubicBezTo>
                    <a:pt x="551" y="464"/>
                    <a:pt x="550" y="465"/>
                    <a:pt x="550" y="467"/>
                  </a:cubicBezTo>
                  <a:cubicBezTo>
                    <a:pt x="549" y="469"/>
                    <a:pt x="549" y="471"/>
                    <a:pt x="548" y="472"/>
                  </a:cubicBezTo>
                  <a:cubicBezTo>
                    <a:pt x="546" y="470"/>
                    <a:pt x="547" y="468"/>
                    <a:pt x="546" y="465"/>
                  </a:cubicBezTo>
                  <a:cubicBezTo>
                    <a:pt x="544" y="462"/>
                    <a:pt x="543" y="461"/>
                    <a:pt x="543" y="457"/>
                  </a:cubicBezTo>
                  <a:cubicBezTo>
                    <a:pt x="543" y="454"/>
                    <a:pt x="544" y="453"/>
                    <a:pt x="544" y="450"/>
                  </a:cubicBezTo>
                  <a:cubicBezTo>
                    <a:pt x="544" y="445"/>
                    <a:pt x="544" y="445"/>
                    <a:pt x="544" y="445"/>
                  </a:cubicBezTo>
                  <a:cubicBezTo>
                    <a:pt x="544" y="444"/>
                    <a:pt x="544" y="444"/>
                    <a:pt x="544" y="443"/>
                  </a:cubicBezTo>
                  <a:cubicBezTo>
                    <a:pt x="545" y="443"/>
                    <a:pt x="546" y="443"/>
                    <a:pt x="546" y="443"/>
                  </a:cubicBezTo>
                  <a:close/>
                  <a:moveTo>
                    <a:pt x="763" y="272"/>
                  </a:moveTo>
                  <a:cubicBezTo>
                    <a:pt x="763" y="273"/>
                    <a:pt x="765" y="273"/>
                    <a:pt x="765" y="274"/>
                  </a:cubicBezTo>
                  <a:cubicBezTo>
                    <a:pt x="765" y="278"/>
                    <a:pt x="765" y="278"/>
                    <a:pt x="765" y="278"/>
                  </a:cubicBezTo>
                  <a:cubicBezTo>
                    <a:pt x="765" y="279"/>
                    <a:pt x="766" y="280"/>
                    <a:pt x="768" y="280"/>
                  </a:cubicBezTo>
                  <a:cubicBezTo>
                    <a:pt x="771" y="280"/>
                    <a:pt x="773" y="280"/>
                    <a:pt x="776" y="280"/>
                  </a:cubicBezTo>
                  <a:cubicBezTo>
                    <a:pt x="779" y="280"/>
                    <a:pt x="779" y="278"/>
                    <a:pt x="782" y="277"/>
                  </a:cubicBezTo>
                  <a:cubicBezTo>
                    <a:pt x="783" y="277"/>
                    <a:pt x="785" y="276"/>
                    <a:pt x="785" y="274"/>
                  </a:cubicBezTo>
                  <a:cubicBezTo>
                    <a:pt x="785" y="272"/>
                    <a:pt x="784" y="271"/>
                    <a:pt x="784" y="269"/>
                  </a:cubicBezTo>
                  <a:cubicBezTo>
                    <a:pt x="784" y="267"/>
                    <a:pt x="784" y="263"/>
                    <a:pt x="782" y="263"/>
                  </a:cubicBezTo>
                  <a:cubicBezTo>
                    <a:pt x="780" y="263"/>
                    <a:pt x="779" y="265"/>
                    <a:pt x="778" y="265"/>
                  </a:cubicBezTo>
                  <a:cubicBezTo>
                    <a:pt x="776" y="265"/>
                    <a:pt x="776" y="265"/>
                    <a:pt x="775" y="264"/>
                  </a:cubicBezTo>
                  <a:cubicBezTo>
                    <a:pt x="773" y="262"/>
                    <a:pt x="771" y="264"/>
                    <a:pt x="769" y="265"/>
                  </a:cubicBezTo>
                  <a:cubicBezTo>
                    <a:pt x="767" y="265"/>
                    <a:pt x="766" y="265"/>
                    <a:pt x="764" y="266"/>
                  </a:cubicBezTo>
                  <a:cubicBezTo>
                    <a:pt x="763" y="267"/>
                    <a:pt x="764" y="268"/>
                    <a:pt x="764" y="269"/>
                  </a:cubicBezTo>
                  <a:cubicBezTo>
                    <a:pt x="764" y="270"/>
                    <a:pt x="763" y="271"/>
                    <a:pt x="763" y="272"/>
                  </a:cubicBezTo>
                  <a:close/>
                  <a:moveTo>
                    <a:pt x="796" y="57"/>
                  </a:moveTo>
                  <a:cubicBezTo>
                    <a:pt x="794" y="57"/>
                    <a:pt x="794" y="57"/>
                    <a:pt x="792" y="57"/>
                  </a:cubicBezTo>
                  <a:cubicBezTo>
                    <a:pt x="792" y="60"/>
                    <a:pt x="790" y="63"/>
                    <a:pt x="787" y="63"/>
                  </a:cubicBezTo>
                  <a:cubicBezTo>
                    <a:pt x="786" y="63"/>
                    <a:pt x="786" y="63"/>
                    <a:pt x="785" y="63"/>
                  </a:cubicBezTo>
                  <a:cubicBezTo>
                    <a:pt x="782" y="63"/>
                    <a:pt x="781" y="64"/>
                    <a:pt x="779" y="66"/>
                  </a:cubicBezTo>
                  <a:cubicBezTo>
                    <a:pt x="778" y="67"/>
                    <a:pt x="777" y="66"/>
                    <a:pt x="776" y="68"/>
                  </a:cubicBezTo>
                  <a:cubicBezTo>
                    <a:pt x="775" y="69"/>
                    <a:pt x="775" y="70"/>
                    <a:pt x="775" y="72"/>
                  </a:cubicBezTo>
                  <a:cubicBezTo>
                    <a:pt x="775" y="75"/>
                    <a:pt x="775" y="75"/>
                    <a:pt x="775" y="75"/>
                  </a:cubicBezTo>
                  <a:cubicBezTo>
                    <a:pt x="775" y="77"/>
                    <a:pt x="774" y="79"/>
                    <a:pt x="773" y="81"/>
                  </a:cubicBezTo>
                  <a:cubicBezTo>
                    <a:pt x="772" y="82"/>
                    <a:pt x="771" y="82"/>
                    <a:pt x="771" y="83"/>
                  </a:cubicBezTo>
                  <a:cubicBezTo>
                    <a:pt x="771" y="85"/>
                    <a:pt x="774" y="85"/>
                    <a:pt x="774" y="87"/>
                  </a:cubicBezTo>
                  <a:cubicBezTo>
                    <a:pt x="774" y="88"/>
                    <a:pt x="773" y="88"/>
                    <a:pt x="773" y="88"/>
                  </a:cubicBezTo>
                  <a:cubicBezTo>
                    <a:pt x="772" y="88"/>
                    <a:pt x="772" y="88"/>
                    <a:pt x="771" y="88"/>
                  </a:cubicBezTo>
                  <a:cubicBezTo>
                    <a:pt x="770" y="88"/>
                    <a:pt x="769" y="89"/>
                    <a:pt x="769" y="89"/>
                  </a:cubicBezTo>
                  <a:cubicBezTo>
                    <a:pt x="769" y="92"/>
                    <a:pt x="771" y="92"/>
                    <a:pt x="773" y="93"/>
                  </a:cubicBezTo>
                  <a:cubicBezTo>
                    <a:pt x="775" y="94"/>
                    <a:pt x="774" y="97"/>
                    <a:pt x="774" y="99"/>
                  </a:cubicBezTo>
                  <a:cubicBezTo>
                    <a:pt x="774" y="101"/>
                    <a:pt x="776" y="102"/>
                    <a:pt x="778" y="103"/>
                  </a:cubicBezTo>
                  <a:cubicBezTo>
                    <a:pt x="779" y="104"/>
                    <a:pt x="780" y="105"/>
                    <a:pt x="781" y="106"/>
                  </a:cubicBezTo>
                  <a:cubicBezTo>
                    <a:pt x="784" y="108"/>
                    <a:pt x="785" y="111"/>
                    <a:pt x="787" y="114"/>
                  </a:cubicBezTo>
                  <a:cubicBezTo>
                    <a:pt x="789" y="116"/>
                    <a:pt x="792" y="116"/>
                    <a:pt x="795" y="117"/>
                  </a:cubicBezTo>
                  <a:cubicBezTo>
                    <a:pt x="798" y="118"/>
                    <a:pt x="799" y="119"/>
                    <a:pt x="802" y="119"/>
                  </a:cubicBezTo>
                  <a:cubicBezTo>
                    <a:pt x="801" y="115"/>
                    <a:pt x="795" y="114"/>
                    <a:pt x="795" y="110"/>
                  </a:cubicBezTo>
                  <a:cubicBezTo>
                    <a:pt x="795" y="109"/>
                    <a:pt x="797" y="109"/>
                    <a:pt x="798" y="109"/>
                  </a:cubicBezTo>
                  <a:cubicBezTo>
                    <a:pt x="799" y="108"/>
                    <a:pt x="799" y="107"/>
                    <a:pt x="799" y="106"/>
                  </a:cubicBezTo>
                  <a:cubicBezTo>
                    <a:pt x="799" y="102"/>
                    <a:pt x="797" y="100"/>
                    <a:pt x="797" y="95"/>
                  </a:cubicBezTo>
                  <a:cubicBezTo>
                    <a:pt x="797" y="92"/>
                    <a:pt x="799" y="91"/>
                    <a:pt x="801" y="89"/>
                  </a:cubicBezTo>
                  <a:cubicBezTo>
                    <a:pt x="802" y="87"/>
                    <a:pt x="802" y="86"/>
                    <a:pt x="803" y="84"/>
                  </a:cubicBezTo>
                  <a:cubicBezTo>
                    <a:pt x="804" y="84"/>
                    <a:pt x="805" y="85"/>
                    <a:pt x="806" y="85"/>
                  </a:cubicBezTo>
                  <a:cubicBezTo>
                    <a:pt x="807" y="85"/>
                    <a:pt x="807" y="85"/>
                    <a:pt x="808" y="85"/>
                  </a:cubicBezTo>
                  <a:cubicBezTo>
                    <a:pt x="808" y="82"/>
                    <a:pt x="808" y="82"/>
                    <a:pt x="808" y="82"/>
                  </a:cubicBezTo>
                  <a:cubicBezTo>
                    <a:pt x="808" y="80"/>
                    <a:pt x="806" y="79"/>
                    <a:pt x="805" y="77"/>
                  </a:cubicBezTo>
                  <a:cubicBezTo>
                    <a:pt x="804" y="74"/>
                    <a:pt x="805" y="72"/>
                    <a:pt x="804" y="70"/>
                  </a:cubicBezTo>
                  <a:cubicBezTo>
                    <a:pt x="803" y="66"/>
                    <a:pt x="800" y="65"/>
                    <a:pt x="798" y="61"/>
                  </a:cubicBezTo>
                  <a:cubicBezTo>
                    <a:pt x="798" y="60"/>
                    <a:pt x="798" y="58"/>
                    <a:pt x="796" y="57"/>
                  </a:cubicBezTo>
                  <a:close/>
                  <a:moveTo>
                    <a:pt x="1209" y="14"/>
                  </a:moveTo>
                  <a:cubicBezTo>
                    <a:pt x="1205" y="14"/>
                    <a:pt x="1205" y="14"/>
                    <a:pt x="1205" y="14"/>
                  </a:cubicBezTo>
                  <a:cubicBezTo>
                    <a:pt x="1205" y="18"/>
                    <a:pt x="1204" y="21"/>
                    <a:pt x="1201" y="22"/>
                  </a:cubicBezTo>
                  <a:cubicBezTo>
                    <a:pt x="1199" y="23"/>
                    <a:pt x="1196" y="22"/>
                    <a:pt x="1194" y="23"/>
                  </a:cubicBezTo>
                  <a:cubicBezTo>
                    <a:pt x="1192" y="24"/>
                    <a:pt x="1192" y="25"/>
                    <a:pt x="1191" y="26"/>
                  </a:cubicBezTo>
                  <a:cubicBezTo>
                    <a:pt x="1191" y="27"/>
                    <a:pt x="1190" y="28"/>
                    <a:pt x="1190" y="28"/>
                  </a:cubicBezTo>
                  <a:cubicBezTo>
                    <a:pt x="1190" y="29"/>
                    <a:pt x="1190" y="30"/>
                    <a:pt x="1190" y="30"/>
                  </a:cubicBezTo>
                  <a:cubicBezTo>
                    <a:pt x="1189" y="32"/>
                    <a:pt x="1188" y="31"/>
                    <a:pt x="1186" y="31"/>
                  </a:cubicBezTo>
                  <a:cubicBezTo>
                    <a:pt x="1184" y="32"/>
                    <a:pt x="1183" y="33"/>
                    <a:pt x="1181" y="33"/>
                  </a:cubicBezTo>
                  <a:cubicBezTo>
                    <a:pt x="1181" y="37"/>
                    <a:pt x="1179" y="40"/>
                    <a:pt x="1179" y="44"/>
                  </a:cubicBezTo>
                  <a:cubicBezTo>
                    <a:pt x="1179" y="46"/>
                    <a:pt x="1183" y="47"/>
                    <a:pt x="1183" y="49"/>
                  </a:cubicBezTo>
                  <a:cubicBezTo>
                    <a:pt x="1183" y="51"/>
                    <a:pt x="1181" y="51"/>
                    <a:pt x="1181" y="53"/>
                  </a:cubicBezTo>
                  <a:cubicBezTo>
                    <a:pt x="1179" y="57"/>
                    <a:pt x="1179" y="59"/>
                    <a:pt x="1177" y="62"/>
                  </a:cubicBezTo>
                  <a:cubicBezTo>
                    <a:pt x="1176" y="64"/>
                    <a:pt x="1174" y="64"/>
                    <a:pt x="1172" y="64"/>
                  </a:cubicBezTo>
                  <a:cubicBezTo>
                    <a:pt x="1171" y="65"/>
                    <a:pt x="1170" y="66"/>
                    <a:pt x="1168" y="66"/>
                  </a:cubicBezTo>
                  <a:cubicBezTo>
                    <a:pt x="1167" y="66"/>
                    <a:pt x="1166" y="66"/>
                    <a:pt x="1166" y="67"/>
                  </a:cubicBezTo>
                  <a:cubicBezTo>
                    <a:pt x="1166" y="68"/>
                    <a:pt x="1166" y="68"/>
                    <a:pt x="1166" y="68"/>
                  </a:cubicBezTo>
                  <a:cubicBezTo>
                    <a:pt x="1170" y="68"/>
                    <a:pt x="1170" y="68"/>
                    <a:pt x="1170" y="68"/>
                  </a:cubicBezTo>
                  <a:cubicBezTo>
                    <a:pt x="1172" y="68"/>
                    <a:pt x="1173" y="69"/>
                    <a:pt x="1174" y="70"/>
                  </a:cubicBezTo>
                  <a:cubicBezTo>
                    <a:pt x="1175" y="70"/>
                    <a:pt x="1176" y="70"/>
                    <a:pt x="1176" y="71"/>
                  </a:cubicBezTo>
                  <a:cubicBezTo>
                    <a:pt x="1179" y="74"/>
                    <a:pt x="1180" y="77"/>
                    <a:pt x="1183" y="77"/>
                  </a:cubicBezTo>
                  <a:cubicBezTo>
                    <a:pt x="1187" y="77"/>
                    <a:pt x="1187" y="77"/>
                    <a:pt x="1187" y="77"/>
                  </a:cubicBezTo>
                  <a:cubicBezTo>
                    <a:pt x="1189" y="77"/>
                    <a:pt x="1190" y="75"/>
                    <a:pt x="1191" y="75"/>
                  </a:cubicBezTo>
                  <a:cubicBezTo>
                    <a:pt x="1194" y="74"/>
                    <a:pt x="1195" y="73"/>
                    <a:pt x="1197" y="73"/>
                  </a:cubicBezTo>
                  <a:cubicBezTo>
                    <a:pt x="1197" y="72"/>
                    <a:pt x="1197" y="72"/>
                    <a:pt x="1197" y="72"/>
                  </a:cubicBezTo>
                  <a:cubicBezTo>
                    <a:pt x="1195" y="71"/>
                    <a:pt x="1195" y="70"/>
                    <a:pt x="1194" y="68"/>
                  </a:cubicBezTo>
                  <a:cubicBezTo>
                    <a:pt x="1192" y="66"/>
                    <a:pt x="1190" y="64"/>
                    <a:pt x="1190" y="62"/>
                  </a:cubicBezTo>
                  <a:cubicBezTo>
                    <a:pt x="1190" y="60"/>
                    <a:pt x="1191" y="59"/>
                    <a:pt x="1191" y="58"/>
                  </a:cubicBezTo>
                  <a:cubicBezTo>
                    <a:pt x="1191" y="57"/>
                    <a:pt x="1191" y="56"/>
                    <a:pt x="1191" y="54"/>
                  </a:cubicBezTo>
                  <a:cubicBezTo>
                    <a:pt x="1192" y="53"/>
                    <a:pt x="1193" y="53"/>
                    <a:pt x="1193" y="52"/>
                  </a:cubicBezTo>
                  <a:cubicBezTo>
                    <a:pt x="1193" y="49"/>
                    <a:pt x="1192" y="48"/>
                    <a:pt x="1192" y="46"/>
                  </a:cubicBezTo>
                  <a:cubicBezTo>
                    <a:pt x="1192" y="44"/>
                    <a:pt x="1193" y="42"/>
                    <a:pt x="1195" y="42"/>
                  </a:cubicBezTo>
                  <a:cubicBezTo>
                    <a:pt x="1196" y="42"/>
                    <a:pt x="1198" y="42"/>
                    <a:pt x="1199" y="41"/>
                  </a:cubicBezTo>
                  <a:cubicBezTo>
                    <a:pt x="1201" y="38"/>
                    <a:pt x="1203" y="36"/>
                    <a:pt x="1206" y="36"/>
                  </a:cubicBezTo>
                  <a:cubicBezTo>
                    <a:pt x="1209" y="36"/>
                    <a:pt x="1209" y="40"/>
                    <a:pt x="1212" y="40"/>
                  </a:cubicBezTo>
                  <a:cubicBezTo>
                    <a:pt x="1214" y="40"/>
                    <a:pt x="1215" y="37"/>
                    <a:pt x="1215" y="35"/>
                  </a:cubicBezTo>
                  <a:cubicBezTo>
                    <a:pt x="1215" y="33"/>
                    <a:pt x="1211" y="33"/>
                    <a:pt x="1211" y="31"/>
                  </a:cubicBezTo>
                  <a:cubicBezTo>
                    <a:pt x="1211" y="30"/>
                    <a:pt x="1212" y="29"/>
                    <a:pt x="1212" y="28"/>
                  </a:cubicBezTo>
                  <a:cubicBezTo>
                    <a:pt x="1212" y="27"/>
                    <a:pt x="1211" y="26"/>
                    <a:pt x="1211" y="25"/>
                  </a:cubicBezTo>
                  <a:cubicBezTo>
                    <a:pt x="1211" y="23"/>
                    <a:pt x="1214" y="23"/>
                    <a:pt x="1214" y="21"/>
                  </a:cubicBezTo>
                  <a:cubicBezTo>
                    <a:pt x="1214" y="18"/>
                    <a:pt x="1214" y="16"/>
                    <a:pt x="1214" y="13"/>
                  </a:cubicBezTo>
                  <a:cubicBezTo>
                    <a:pt x="1214" y="13"/>
                    <a:pt x="1213" y="12"/>
                    <a:pt x="1213" y="12"/>
                  </a:cubicBezTo>
                  <a:cubicBezTo>
                    <a:pt x="1211" y="12"/>
                    <a:pt x="1211" y="14"/>
                    <a:pt x="1209" y="14"/>
                  </a:cubicBezTo>
                  <a:close/>
                  <a:moveTo>
                    <a:pt x="1108" y="588"/>
                  </a:moveTo>
                  <a:cubicBezTo>
                    <a:pt x="1108" y="589"/>
                    <a:pt x="1108" y="590"/>
                    <a:pt x="1108" y="591"/>
                  </a:cubicBezTo>
                  <a:cubicBezTo>
                    <a:pt x="1108" y="595"/>
                    <a:pt x="1108" y="596"/>
                    <a:pt x="1108" y="600"/>
                  </a:cubicBezTo>
                  <a:cubicBezTo>
                    <a:pt x="1108" y="606"/>
                    <a:pt x="1104" y="608"/>
                    <a:pt x="1103" y="615"/>
                  </a:cubicBezTo>
                  <a:cubicBezTo>
                    <a:pt x="1106" y="613"/>
                    <a:pt x="1105" y="610"/>
                    <a:pt x="1108" y="610"/>
                  </a:cubicBezTo>
                  <a:cubicBezTo>
                    <a:pt x="1109" y="610"/>
                    <a:pt x="1109" y="610"/>
                    <a:pt x="1109" y="610"/>
                  </a:cubicBezTo>
                  <a:cubicBezTo>
                    <a:pt x="1110" y="612"/>
                    <a:pt x="1110" y="612"/>
                    <a:pt x="1110" y="612"/>
                  </a:cubicBezTo>
                  <a:cubicBezTo>
                    <a:pt x="1110" y="615"/>
                    <a:pt x="1110" y="615"/>
                    <a:pt x="1110" y="615"/>
                  </a:cubicBezTo>
                  <a:cubicBezTo>
                    <a:pt x="1110" y="617"/>
                    <a:pt x="1112" y="617"/>
                    <a:pt x="1113" y="618"/>
                  </a:cubicBezTo>
                  <a:cubicBezTo>
                    <a:pt x="1114" y="619"/>
                    <a:pt x="1116" y="620"/>
                    <a:pt x="1116" y="623"/>
                  </a:cubicBezTo>
                  <a:cubicBezTo>
                    <a:pt x="1117" y="626"/>
                    <a:pt x="1118" y="629"/>
                    <a:pt x="1122" y="630"/>
                  </a:cubicBezTo>
                  <a:cubicBezTo>
                    <a:pt x="1121" y="626"/>
                    <a:pt x="1119" y="624"/>
                    <a:pt x="1119" y="621"/>
                  </a:cubicBezTo>
                  <a:cubicBezTo>
                    <a:pt x="1119" y="618"/>
                    <a:pt x="1119" y="617"/>
                    <a:pt x="1119" y="614"/>
                  </a:cubicBezTo>
                  <a:cubicBezTo>
                    <a:pt x="1119" y="612"/>
                    <a:pt x="1119" y="610"/>
                    <a:pt x="1119" y="608"/>
                  </a:cubicBezTo>
                  <a:cubicBezTo>
                    <a:pt x="1119" y="607"/>
                    <a:pt x="1119" y="607"/>
                    <a:pt x="1119" y="606"/>
                  </a:cubicBezTo>
                  <a:cubicBezTo>
                    <a:pt x="1119" y="603"/>
                    <a:pt x="1119" y="603"/>
                    <a:pt x="1119" y="603"/>
                  </a:cubicBezTo>
                  <a:cubicBezTo>
                    <a:pt x="1119" y="601"/>
                    <a:pt x="1118" y="600"/>
                    <a:pt x="1118" y="599"/>
                  </a:cubicBezTo>
                  <a:cubicBezTo>
                    <a:pt x="1117" y="597"/>
                    <a:pt x="1118" y="596"/>
                    <a:pt x="1117" y="594"/>
                  </a:cubicBezTo>
                  <a:cubicBezTo>
                    <a:pt x="1117" y="594"/>
                    <a:pt x="1116" y="594"/>
                    <a:pt x="1116" y="593"/>
                  </a:cubicBezTo>
                  <a:cubicBezTo>
                    <a:pt x="1113" y="591"/>
                    <a:pt x="1111" y="589"/>
                    <a:pt x="1108" y="588"/>
                  </a:cubicBezTo>
                  <a:close/>
                  <a:moveTo>
                    <a:pt x="1270" y="647"/>
                  </a:moveTo>
                  <a:cubicBezTo>
                    <a:pt x="1270" y="647"/>
                    <a:pt x="1270" y="646"/>
                    <a:pt x="1269" y="646"/>
                  </a:cubicBezTo>
                  <a:cubicBezTo>
                    <a:pt x="1268" y="646"/>
                    <a:pt x="1268" y="647"/>
                    <a:pt x="1267" y="648"/>
                  </a:cubicBezTo>
                  <a:cubicBezTo>
                    <a:pt x="1266" y="648"/>
                    <a:pt x="1266" y="649"/>
                    <a:pt x="1265" y="650"/>
                  </a:cubicBezTo>
                  <a:cubicBezTo>
                    <a:pt x="1264" y="651"/>
                    <a:pt x="1262" y="652"/>
                    <a:pt x="1262" y="654"/>
                  </a:cubicBezTo>
                  <a:cubicBezTo>
                    <a:pt x="1262" y="654"/>
                    <a:pt x="1263" y="655"/>
                    <a:pt x="1263" y="655"/>
                  </a:cubicBezTo>
                  <a:cubicBezTo>
                    <a:pt x="1263" y="657"/>
                    <a:pt x="1263" y="657"/>
                    <a:pt x="1263" y="659"/>
                  </a:cubicBezTo>
                  <a:cubicBezTo>
                    <a:pt x="1264" y="659"/>
                    <a:pt x="1264" y="659"/>
                    <a:pt x="1264" y="659"/>
                  </a:cubicBezTo>
                  <a:cubicBezTo>
                    <a:pt x="1264" y="659"/>
                    <a:pt x="1265" y="658"/>
                    <a:pt x="1265" y="658"/>
                  </a:cubicBezTo>
                  <a:cubicBezTo>
                    <a:pt x="1266" y="657"/>
                    <a:pt x="1267" y="657"/>
                    <a:pt x="1269" y="657"/>
                  </a:cubicBezTo>
                  <a:cubicBezTo>
                    <a:pt x="1270" y="657"/>
                    <a:pt x="1270" y="657"/>
                    <a:pt x="1270" y="657"/>
                  </a:cubicBezTo>
                  <a:cubicBezTo>
                    <a:pt x="1271" y="657"/>
                    <a:pt x="1271" y="657"/>
                    <a:pt x="1272" y="657"/>
                  </a:cubicBezTo>
                  <a:cubicBezTo>
                    <a:pt x="1274" y="657"/>
                    <a:pt x="1274" y="657"/>
                    <a:pt x="1274" y="657"/>
                  </a:cubicBezTo>
                  <a:cubicBezTo>
                    <a:pt x="1275" y="657"/>
                    <a:pt x="1276" y="658"/>
                    <a:pt x="1277" y="658"/>
                  </a:cubicBezTo>
                  <a:cubicBezTo>
                    <a:pt x="1279" y="658"/>
                    <a:pt x="1279" y="658"/>
                    <a:pt x="1279" y="658"/>
                  </a:cubicBezTo>
                  <a:cubicBezTo>
                    <a:pt x="1281" y="658"/>
                    <a:pt x="1282" y="656"/>
                    <a:pt x="1282" y="654"/>
                  </a:cubicBezTo>
                  <a:cubicBezTo>
                    <a:pt x="1282" y="652"/>
                    <a:pt x="1282" y="649"/>
                    <a:pt x="1280" y="649"/>
                  </a:cubicBezTo>
                  <a:cubicBezTo>
                    <a:pt x="1279" y="649"/>
                    <a:pt x="1279" y="650"/>
                    <a:pt x="1279" y="650"/>
                  </a:cubicBezTo>
                  <a:cubicBezTo>
                    <a:pt x="1278" y="650"/>
                    <a:pt x="1277" y="651"/>
                    <a:pt x="1276" y="651"/>
                  </a:cubicBezTo>
                  <a:cubicBezTo>
                    <a:pt x="1274" y="651"/>
                    <a:pt x="1274" y="651"/>
                    <a:pt x="1274" y="651"/>
                  </a:cubicBezTo>
                  <a:cubicBezTo>
                    <a:pt x="1273" y="651"/>
                    <a:pt x="1273" y="650"/>
                    <a:pt x="1272" y="649"/>
                  </a:cubicBezTo>
                  <a:cubicBezTo>
                    <a:pt x="1271" y="648"/>
                    <a:pt x="1270" y="648"/>
                    <a:pt x="1270" y="647"/>
                  </a:cubicBezTo>
                  <a:close/>
                  <a:moveTo>
                    <a:pt x="1272" y="967"/>
                  </a:moveTo>
                  <a:cubicBezTo>
                    <a:pt x="1268" y="967"/>
                    <a:pt x="1268" y="967"/>
                    <a:pt x="1268" y="967"/>
                  </a:cubicBezTo>
                  <a:cubicBezTo>
                    <a:pt x="1268" y="967"/>
                    <a:pt x="1268" y="967"/>
                    <a:pt x="1268" y="967"/>
                  </a:cubicBezTo>
                  <a:cubicBezTo>
                    <a:pt x="1269" y="968"/>
                    <a:pt x="1269" y="970"/>
                    <a:pt x="1271" y="970"/>
                  </a:cubicBezTo>
                  <a:cubicBezTo>
                    <a:pt x="1272" y="971"/>
                    <a:pt x="1273" y="971"/>
                    <a:pt x="1274" y="972"/>
                  </a:cubicBezTo>
                  <a:cubicBezTo>
                    <a:pt x="1276" y="974"/>
                    <a:pt x="1276" y="976"/>
                    <a:pt x="1278" y="976"/>
                  </a:cubicBezTo>
                  <a:cubicBezTo>
                    <a:pt x="1279" y="973"/>
                    <a:pt x="1279" y="973"/>
                    <a:pt x="1279" y="973"/>
                  </a:cubicBezTo>
                  <a:cubicBezTo>
                    <a:pt x="1279" y="971"/>
                    <a:pt x="1277" y="971"/>
                    <a:pt x="1276" y="970"/>
                  </a:cubicBezTo>
                  <a:cubicBezTo>
                    <a:pt x="1274" y="969"/>
                    <a:pt x="1273" y="967"/>
                    <a:pt x="1272" y="967"/>
                  </a:cubicBezTo>
                  <a:close/>
                  <a:moveTo>
                    <a:pt x="1277" y="981"/>
                  </a:moveTo>
                  <a:cubicBezTo>
                    <a:pt x="1277" y="982"/>
                    <a:pt x="1278" y="983"/>
                    <a:pt x="1278" y="983"/>
                  </a:cubicBezTo>
                  <a:cubicBezTo>
                    <a:pt x="1278" y="985"/>
                    <a:pt x="1277" y="986"/>
                    <a:pt x="1277" y="988"/>
                  </a:cubicBezTo>
                  <a:cubicBezTo>
                    <a:pt x="1277" y="991"/>
                    <a:pt x="1277" y="991"/>
                    <a:pt x="1277" y="991"/>
                  </a:cubicBezTo>
                  <a:cubicBezTo>
                    <a:pt x="1277" y="995"/>
                    <a:pt x="1277" y="997"/>
                    <a:pt x="1275" y="1000"/>
                  </a:cubicBezTo>
                  <a:cubicBezTo>
                    <a:pt x="1275" y="1001"/>
                    <a:pt x="1274" y="1001"/>
                    <a:pt x="1274" y="1003"/>
                  </a:cubicBezTo>
                  <a:cubicBezTo>
                    <a:pt x="1274" y="1006"/>
                    <a:pt x="1276" y="1007"/>
                    <a:pt x="1276" y="1010"/>
                  </a:cubicBezTo>
                  <a:cubicBezTo>
                    <a:pt x="1276" y="1012"/>
                    <a:pt x="1275" y="1014"/>
                    <a:pt x="1273" y="1014"/>
                  </a:cubicBezTo>
                  <a:cubicBezTo>
                    <a:pt x="1271" y="1014"/>
                    <a:pt x="1270" y="1012"/>
                    <a:pt x="1269" y="1010"/>
                  </a:cubicBezTo>
                  <a:cubicBezTo>
                    <a:pt x="1268" y="1007"/>
                    <a:pt x="1267" y="1004"/>
                    <a:pt x="1264" y="1003"/>
                  </a:cubicBezTo>
                  <a:cubicBezTo>
                    <a:pt x="1266" y="1000"/>
                    <a:pt x="1267" y="998"/>
                    <a:pt x="1270" y="995"/>
                  </a:cubicBezTo>
                  <a:cubicBezTo>
                    <a:pt x="1271" y="994"/>
                    <a:pt x="1272" y="993"/>
                    <a:pt x="1272" y="991"/>
                  </a:cubicBezTo>
                  <a:cubicBezTo>
                    <a:pt x="1272" y="989"/>
                    <a:pt x="1271" y="988"/>
                    <a:pt x="1271" y="987"/>
                  </a:cubicBezTo>
                  <a:cubicBezTo>
                    <a:pt x="1271" y="985"/>
                    <a:pt x="1272" y="985"/>
                    <a:pt x="1272" y="983"/>
                  </a:cubicBezTo>
                  <a:cubicBezTo>
                    <a:pt x="1272" y="980"/>
                    <a:pt x="1271" y="979"/>
                    <a:pt x="1271" y="976"/>
                  </a:cubicBezTo>
                  <a:cubicBezTo>
                    <a:pt x="1272" y="977"/>
                    <a:pt x="1274" y="977"/>
                    <a:pt x="1275" y="978"/>
                  </a:cubicBezTo>
                  <a:cubicBezTo>
                    <a:pt x="1276" y="979"/>
                    <a:pt x="1276" y="980"/>
                    <a:pt x="1277" y="981"/>
                  </a:cubicBezTo>
                  <a:close/>
                  <a:moveTo>
                    <a:pt x="1276" y="1031"/>
                  </a:moveTo>
                  <a:cubicBezTo>
                    <a:pt x="1273" y="1031"/>
                    <a:pt x="1273" y="1031"/>
                    <a:pt x="1273" y="1031"/>
                  </a:cubicBezTo>
                  <a:cubicBezTo>
                    <a:pt x="1273" y="1032"/>
                    <a:pt x="1273" y="1032"/>
                    <a:pt x="1273" y="1033"/>
                  </a:cubicBezTo>
                  <a:cubicBezTo>
                    <a:pt x="1273" y="1034"/>
                    <a:pt x="1275" y="1035"/>
                    <a:pt x="1276" y="1036"/>
                  </a:cubicBezTo>
                  <a:cubicBezTo>
                    <a:pt x="1277" y="1038"/>
                    <a:pt x="1277" y="1040"/>
                    <a:pt x="1277" y="1042"/>
                  </a:cubicBezTo>
                  <a:cubicBezTo>
                    <a:pt x="1278" y="1046"/>
                    <a:pt x="1279" y="1048"/>
                    <a:pt x="1280" y="1051"/>
                  </a:cubicBezTo>
                  <a:cubicBezTo>
                    <a:pt x="1281" y="1051"/>
                    <a:pt x="1281" y="1051"/>
                    <a:pt x="1281" y="1051"/>
                  </a:cubicBezTo>
                  <a:cubicBezTo>
                    <a:pt x="1282" y="1049"/>
                    <a:pt x="1281" y="1047"/>
                    <a:pt x="1281" y="1044"/>
                  </a:cubicBezTo>
                  <a:cubicBezTo>
                    <a:pt x="1281" y="1040"/>
                    <a:pt x="1282" y="1037"/>
                    <a:pt x="1279" y="1034"/>
                  </a:cubicBezTo>
                  <a:cubicBezTo>
                    <a:pt x="1278" y="1032"/>
                    <a:pt x="1277" y="1031"/>
                    <a:pt x="1276" y="1031"/>
                  </a:cubicBezTo>
                  <a:close/>
                  <a:moveTo>
                    <a:pt x="792" y="1148"/>
                  </a:moveTo>
                  <a:cubicBezTo>
                    <a:pt x="792" y="1148"/>
                    <a:pt x="792" y="1147"/>
                    <a:pt x="792" y="1147"/>
                  </a:cubicBezTo>
                  <a:cubicBezTo>
                    <a:pt x="790" y="1146"/>
                    <a:pt x="790" y="1145"/>
                    <a:pt x="788" y="1145"/>
                  </a:cubicBezTo>
                  <a:cubicBezTo>
                    <a:pt x="787" y="1145"/>
                    <a:pt x="786" y="1146"/>
                    <a:pt x="786" y="1147"/>
                  </a:cubicBezTo>
                  <a:cubicBezTo>
                    <a:pt x="786" y="1150"/>
                    <a:pt x="789" y="1151"/>
                    <a:pt x="789" y="1154"/>
                  </a:cubicBezTo>
                  <a:cubicBezTo>
                    <a:pt x="789" y="1157"/>
                    <a:pt x="789" y="1157"/>
                    <a:pt x="789" y="1157"/>
                  </a:cubicBezTo>
                  <a:cubicBezTo>
                    <a:pt x="789" y="1162"/>
                    <a:pt x="791" y="1173"/>
                    <a:pt x="793" y="1162"/>
                  </a:cubicBezTo>
                  <a:cubicBezTo>
                    <a:pt x="794" y="1162"/>
                    <a:pt x="794" y="1162"/>
                    <a:pt x="794" y="1162"/>
                  </a:cubicBezTo>
                  <a:cubicBezTo>
                    <a:pt x="795" y="1162"/>
                    <a:pt x="795" y="1162"/>
                    <a:pt x="795" y="1163"/>
                  </a:cubicBezTo>
                  <a:cubicBezTo>
                    <a:pt x="796" y="1165"/>
                    <a:pt x="796" y="1166"/>
                    <a:pt x="798" y="1166"/>
                  </a:cubicBezTo>
                  <a:cubicBezTo>
                    <a:pt x="800" y="1166"/>
                    <a:pt x="800" y="1165"/>
                    <a:pt x="801" y="1164"/>
                  </a:cubicBezTo>
                  <a:cubicBezTo>
                    <a:pt x="802" y="1162"/>
                    <a:pt x="803" y="1161"/>
                    <a:pt x="803" y="1160"/>
                  </a:cubicBezTo>
                  <a:cubicBezTo>
                    <a:pt x="803" y="1157"/>
                    <a:pt x="801" y="1156"/>
                    <a:pt x="801" y="1153"/>
                  </a:cubicBezTo>
                  <a:cubicBezTo>
                    <a:pt x="801" y="1151"/>
                    <a:pt x="803" y="1151"/>
                    <a:pt x="804" y="1148"/>
                  </a:cubicBezTo>
                  <a:cubicBezTo>
                    <a:pt x="804" y="1148"/>
                    <a:pt x="804" y="1148"/>
                    <a:pt x="804" y="1148"/>
                  </a:cubicBezTo>
                  <a:cubicBezTo>
                    <a:pt x="801" y="1148"/>
                    <a:pt x="801" y="1148"/>
                    <a:pt x="801" y="1148"/>
                  </a:cubicBezTo>
                  <a:cubicBezTo>
                    <a:pt x="800" y="1148"/>
                    <a:pt x="799" y="1149"/>
                    <a:pt x="798" y="1149"/>
                  </a:cubicBezTo>
                  <a:cubicBezTo>
                    <a:pt x="794" y="1149"/>
                    <a:pt x="796" y="1148"/>
                    <a:pt x="792" y="1148"/>
                  </a:cubicBezTo>
                  <a:close/>
                  <a:moveTo>
                    <a:pt x="773" y="1162"/>
                  </a:moveTo>
                  <a:cubicBezTo>
                    <a:pt x="773" y="1164"/>
                    <a:pt x="773" y="1164"/>
                    <a:pt x="773" y="1166"/>
                  </a:cubicBezTo>
                  <a:cubicBezTo>
                    <a:pt x="773" y="1168"/>
                    <a:pt x="774" y="1170"/>
                    <a:pt x="775" y="1170"/>
                  </a:cubicBezTo>
                  <a:cubicBezTo>
                    <a:pt x="776" y="1170"/>
                    <a:pt x="777" y="1169"/>
                    <a:pt x="778" y="1169"/>
                  </a:cubicBezTo>
                  <a:cubicBezTo>
                    <a:pt x="778" y="1169"/>
                    <a:pt x="779" y="1170"/>
                    <a:pt x="779" y="1170"/>
                  </a:cubicBezTo>
                  <a:cubicBezTo>
                    <a:pt x="781" y="1170"/>
                    <a:pt x="781" y="1168"/>
                    <a:pt x="781" y="1167"/>
                  </a:cubicBezTo>
                  <a:cubicBezTo>
                    <a:pt x="781" y="1163"/>
                    <a:pt x="780" y="1161"/>
                    <a:pt x="779" y="1158"/>
                  </a:cubicBezTo>
                  <a:cubicBezTo>
                    <a:pt x="778" y="1158"/>
                    <a:pt x="777" y="1159"/>
                    <a:pt x="776" y="1160"/>
                  </a:cubicBezTo>
                  <a:cubicBezTo>
                    <a:pt x="775" y="1161"/>
                    <a:pt x="773" y="1161"/>
                    <a:pt x="773" y="1162"/>
                  </a:cubicBezTo>
                  <a:close/>
                  <a:moveTo>
                    <a:pt x="1057" y="1287"/>
                  </a:moveTo>
                  <a:cubicBezTo>
                    <a:pt x="1062" y="1295"/>
                    <a:pt x="1063" y="1300"/>
                    <a:pt x="1066" y="1309"/>
                  </a:cubicBezTo>
                  <a:cubicBezTo>
                    <a:pt x="1067" y="1310"/>
                    <a:pt x="1067" y="1311"/>
                    <a:pt x="1068" y="1313"/>
                  </a:cubicBezTo>
                  <a:cubicBezTo>
                    <a:pt x="1069" y="1319"/>
                    <a:pt x="1072" y="1323"/>
                    <a:pt x="1076" y="1328"/>
                  </a:cubicBezTo>
                  <a:cubicBezTo>
                    <a:pt x="1078" y="1331"/>
                    <a:pt x="1080" y="1331"/>
                    <a:pt x="1082" y="1333"/>
                  </a:cubicBezTo>
                  <a:cubicBezTo>
                    <a:pt x="1084" y="1334"/>
                    <a:pt x="1085" y="1335"/>
                    <a:pt x="1087" y="1335"/>
                  </a:cubicBezTo>
                  <a:cubicBezTo>
                    <a:pt x="1090" y="1335"/>
                    <a:pt x="1091" y="1335"/>
                    <a:pt x="1093" y="1335"/>
                  </a:cubicBezTo>
                  <a:cubicBezTo>
                    <a:pt x="1098" y="1335"/>
                    <a:pt x="1100" y="1338"/>
                    <a:pt x="1104" y="1341"/>
                  </a:cubicBezTo>
                  <a:cubicBezTo>
                    <a:pt x="1108" y="1344"/>
                    <a:pt x="1109" y="1345"/>
                    <a:pt x="1112" y="1348"/>
                  </a:cubicBezTo>
                  <a:cubicBezTo>
                    <a:pt x="1114" y="1349"/>
                    <a:pt x="1114" y="1351"/>
                    <a:pt x="1116" y="1351"/>
                  </a:cubicBezTo>
                  <a:cubicBezTo>
                    <a:pt x="1118" y="1351"/>
                    <a:pt x="1119" y="1348"/>
                    <a:pt x="1120" y="1346"/>
                  </a:cubicBezTo>
                  <a:cubicBezTo>
                    <a:pt x="1120" y="1345"/>
                    <a:pt x="1120" y="1344"/>
                    <a:pt x="1121" y="1344"/>
                  </a:cubicBezTo>
                  <a:cubicBezTo>
                    <a:pt x="1124" y="1344"/>
                    <a:pt x="1124" y="1346"/>
                    <a:pt x="1126" y="1347"/>
                  </a:cubicBezTo>
                  <a:cubicBezTo>
                    <a:pt x="1130" y="1350"/>
                    <a:pt x="1133" y="1351"/>
                    <a:pt x="1135" y="1355"/>
                  </a:cubicBezTo>
                  <a:cubicBezTo>
                    <a:pt x="1136" y="1357"/>
                    <a:pt x="1137" y="1357"/>
                    <a:pt x="1138" y="1359"/>
                  </a:cubicBezTo>
                  <a:cubicBezTo>
                    <a:pt x="1139" y="1361"/>
                    <a:pt x="1140" y="1363"/>
                    <a:pt x="1141" y="1365"/>
                  </a:cubicBezTo>
                  <a:cubicBezTo>
                    <a:pt x="1145" y="1374"/>
                    <a:pt x="1142" y="1371"/>
                    <a:pt x="1137" y="1366"/>
                  </a:cubicBezTo>
                  <a:cubicBezTo>
                    <a:pt x="1134" y="1364"/>
                    <a:pt x="1133" y="1361"/>
                    <a:pt x="1129" y="1361"/>
                  </a:cubicBezTo>
                  <a:cubicBezTo>
                    <a:pt x="1126" y="1361"/>
                    <a:pt x="1125" y="1362"/>
                    <a:pt x="1123" y="1363"/>
                  </a:cubicBezTo>
                  <a:cubicBezTo>
                    <a:pt x="1121" y="1364"/>
                    <a:pt x="1120" y="1363"/>
                    <a:pt x="1118" y="1364"/>
                  </a:cubicBezTo>
                  <a:cubicBezTo>
                    <a:pt x="1116" y="1365"/>
                    <a:pt x="1114" y="1367"/>
                    <a:pt x="1112" y="1367"/>
                  </a:cubicBezTo>
                  <a:cubicBezTo>
                    <a:pt x="1110" y="1367"/>
                    <a:pt x="1109" y="1366"/>
                    <a:pt x="1108" y="1365"/>
                  </a:cubicBezTo>
                  <a:cubicBezTo>
                    <a:pt x="1108" y="1365"/>
                    <a:pt x="1107" y="1364"/>
                    <a:pt x="1107" y="1364"/>
                  </a:cubicBezTo>
                  <a:cubicBezTo>
                    <a:pt x="1106" y="1364"/>
                    <a:pt x="1106" y="1366"/>
                    <a:pt x="1105" y="1366"/>
                  </a:cubicBezTo>
                  <a:cubicBezTo>
                    <a:pt x="1104" y="1366"/>
                    <a:pt x="1103" y="1367"/>
                    <a:pt x="1103" y="1368"/>
                  </a:cubicBezTo>
                  <a:cubicBezTo>
                    <a:pt x="1103" y="1372"/>
                    <a:pt x="1106" y="1373"/>
                    <a:pt x="1107" y="1377"/>
                  </a:cubicBezTo>
                  <a:cubicBezTo>
                    <a:pt x="1108" y="1381"/>
                    <a:pt x="1108" y="1383"/>
                    <a:pt x="1110" y="1386"/>
                  </a:cubicBezTo>
                  <a:cubicBezTo>
                    <a:pt x="1112" y="1389"/>
                    <a:pt x="1114" y="1390"/>
                    <a:pt x="1114" y="1393"/>
                  </a:cubicBezTo>
                  <a:cubicBezTo>
                    <a:pt x="1114" y="1401"/>
                    <a:pt x="1114" y="1401"/>
                    <a:pt x="1114" y="1401"/>
                  </a:cubicBezTo>
                  <a:cubicBezTo>
                    <a:pt x="1111" y="1401"/>
                    <a:pt x="1111" y="1401"/>
                    <a:pt x="1111" y="1401"/>
                  </a:cubicBezTo>
                  <a:cubicBezTo>
                    <a:pt x="1107" y="1401"/>
                    <a:pt x="1105" y="1398"/>
                    <a:pt x="1103" y="1395"/>
                  </a:cubicBezTo>
                  <a:cubicBezTo>
                    <a:pt x="1102" y="1393"/>
                    <a:pt x="1100" y="1392"/>
                    <a:pt x="1098" y="1391"/>
                  </a:cubicBezTo>
                  <a:cubicBezTo>
                    <a:pt x="1095" y="1387"/>
                    <a:pt x="1092" y="1387"/>
                    <a:pt x="1089" y="1384"/>
                  </a:cubicBezTo>
                  <a:cubicBezTo>
                    <a:pt x="1088" y="1382"/>
                    <a:pt x="1086" y="1382"/>
                    <a:pt x="1086" y="1380"/>
                  </a:cubicBezTo>
                  <a:cubicBezTo>
                    <a:pt x="1086" y="1373"/>
                    <a:pt x="1086" y="1373"/>
                    <a:pt x="1086" y="1373"/>
                  </a:cubicBezTo>
                  <a:cubicBezTo>
                    <a:pt x="1086" y="1368"/>
                    <a:pt x="1082" y="1366"/>
                    <a:pt x="1080" y="1362"/>
                  </a:cubicBezTo>
                  <a:cubicBezTo>
                    <a:pt x="1077" y="1359"/>
                    <a:pt x="1077" y="1357"/>
                    <a:pt x="1074" y="1353"/>
                  </a:cubicBezTo>
                  <a:cubicBezTo>
                    <a:pt x="1069" y="1346"/>
                    <a:pt x="1066" y="1342"/>
                    <a:pt x="1063" y="1334"/>
                  </a:cubicBezTo>
                  <a:cubicBezTo>
                    <a:pt x="1062" y="1330"/>
                    <a:pt x="1060" y="1328"/>
                    <a:pt x="1056" y="1325"/>
                  </a:cubicBezTo>
                  <a:cubicBezTo>
                    <a:pt x="1053" y="1322"/>
                    <a:pt x="1052" y="1320"/>
                    <a:pt x="1048" y="1318"/>
                  </a:cubicBezTo>
                  <a:cubicBezTo>
                    <a:pt x="1044" y="1316"/>
                    <a:pt x="1042" y="1315"/>
                    <a:pt x="1039" y="1312"/>
                  </a:cubicBezTo>
                  <a:cubicBezTo>
                    <a:pt x="1038" y="1311"/>
                    <a:pt x="1037" y="1310"/>
                    <a:pt x="1036" y="1308"/>
                  </a:cubicBezTo>
                  <a:cubicBezTo>
                    <a:pt x="1034" y="1307"/>
                    <a:pt x="1033" y="1306"/>
                    <a:pt x="1033" y="1304"/>
                  </a:cubicBezTo>
                  <a:cubicBezTo>
                    <a:pt x="1033" y="1297"/>
                    <a:pt x="1033" y="1297"/>
                    <a:pt x="1033" y="1297"/>
                  </a:cubicBezTo>
                  <a:cubicBezTo>
                    <a:pt x="1033" y="1296"/>
                    <a:pt x="1031" y="1295"/>
                    <a:pt x="1031" y="1294"/>
                  </a:cubicBezTo>
                  <a:cubicBezTo>
                    <a:pt x="1025" y="1287"/>
                    <a:pt x="1023" y="1284"/>
                    <a:pt x="1019" y="1277"/>
                  </a:cubicBezTo>
                  <a:cubicBezTo>
                    <a:pt x="1017" y="1274"/>
                    <a:pt x="1016" y="1273"/>
                    <a:pt x="1014" y="1270"/>
                  </a:cubicBezTo>
                  <a:cubicBezTo>
                    <a:pt x="1011" y="1266"/>
                    <a:pt x="1011" y="1261"/>
                    <a:pt x="1006" y="1258"/>
                  </a:cubicBezTo>
                  <a:cubicBezTo>
                    <a:pt x="1004" y="1257"/>
                    <a:pt x="1001" y="1257"/>
                    <a:pt x="1000" y="1254"/>
                  </a:cubicBezTo>
                  <a:cubicBezTo>
                    <a:pt x="999" y="1252"/>
                    <a:pt x="999" y="1250"/>
                    <a:pt x="997" y="1248"/>
                  </a:cubicBezTo>
                  <a:cubicBezTo>
                    <a:pt x="995" y="1245"/>
                    <a:pt x="993" y="1245"/>
                    <a:pt x="991" y="1243"/>
                  </a:cubicBezTo>
                  <a:cubicBezTo>
                    <a:pt x="988" y="1241"/>
                    <a:pt x="988" y="1238"/>
                    <a:pt x="986" y="1235"/>
                  </a:cubicBezTo>
                  <a:cubicBezTo>
                    <a:pt x="984" y="1232"/>
                    <a:pt x="982" y="1231"/>
                    <a:pt x="982" y="1227"/>
                  </a:cubicBezTo>
                  <a:cubicBezTo>
                    <a:pt x="982" y="1224"/>
                    <a:pt x="982" y="1222"/>
                    <a:pt x="981" y="1220"/>
                  </a:cubicBezTo>
                  <a:cubicBezTo>
                    <a:pt x="980" y="1218"/>
                    <a:pt x="978" y="1218"/>
                    <a:pt x="976" y="1218"/>
                  </a:cubicBezTo>
                  <a:cubicBezTo>
                    <a:pt x="975" y="1218"/>
                    <a:pt x="974" y="1217"/>
                    <a:pt x="972" y="1217"/>
                  </a:cubicBezTo>
                  <a:cubicBezTo>
                    <a:pt x="971" y="1216"/>
                    <a:pt x="969" y="1216"/>
                    <a:pt x="968" y="1215"/>
                  </a:cubicBezTo>
                  <a:cubicBezTo>
                    <a:pt x="967" y="1215"/>
                    <a:pt x="966" y="1214"/>
                    <a:pt x="965" y="1214"/>
                  </a:cubicBezTo>
                  <a:cubicBezTo>
                    <a:pt x="964" y="1213"/>
                    <a:pt x="964" y="1212"/>
                    <a:pt x="963" y="1212"/>
                  </a:cubicBezTo>
                  <a:cubicBezTo>
                    <a:pt x="960" y="1212"/>
                    <a:pt x="960" y="1212"/>
                    <a:pt x="960" y="1212"/>
                  </a:cubicBezTo>
                  <a:cubicBezTo>
                    <a:pt x="958" y="1212"/>
                    <a:pt x="957" y="1211"/>
                    <a:pt x="955" y="1210"/>
                  </a:cubicBezTo>
                  <a:cubicBezTo>
                    <a:pt x="953" y="1208"/>
                    <a:pt x="955" y="1205"/>
                    <a:pt x="952" y="1205"/>
                  </a:cubicBezTo>
                  <a:cubicBezTo>
                    <a:pt x="949" y="1205"/>
                    <a:pt x="948" y="1203"/>
                    <a:pt x="946" y="1201"/>
                  </a:cubicBezTo>
                  <a:cubicBezTo>
                    <a:pt x="944" y="1197"/>
                    <a:pt x="943" y="1195"/>
                    <a:pt x="941" y="1192"/>
                  </a:cubicBezTo>
                  <a:cubicBezTo>
                    <a:pt x="939" y="1190"/>
                    <a:pt x="936" y="1189"/>
                    <a:pt x="936" y="1186"/>
                  </a:cubicBezTo>
                  <a:cubicBezTo>
                    <a:pt x="936" y="1185"/>
                    <a:pt x="937" y="1184"/>
                    <a:pt x="937" y="1182"/>
                  </a:cubicBezTo>
                  <a:cubicBezTo>
                    <a:pt x="937" y="1180"/>
                    <a:pt x="936" y="1180"/>
                    <a:pt x="935" y="1179"/>
                  </a:cubicBezTo>
                  <a:cubicBezTo>
                    <a:pt x="933" y="1178"/>
                    <a:pt x="932" y="1177"/>
                    <a:pt x="931" y="1176"/>
                  </a:cubicBezTo>
                  <a:cubicBezTo>
                    <a:pt x="928" y="1173"/>
                    <a:pt x="929" y="1170"/>
                    <a:pt x="927" y="1166"/>
                  </a:cubicBezTo>
                  <a:cubicBezTo>
                    <a:pt x="926" y="1164"/>
                    <a:pt x="926" y="1163"/>
                    <a:pt x="925" y="1160"/>
                  </a:cubicBezTo>
                  <a:cubicBezTo>
                    <a:pt x="924" y="1159"/>
                    <a:pt x="923" y="1159"/>
                    <a:pt x="922" y="1158"/>
                  </a:cubicBezTo>
                  <a:cubicBezTo>
                    <a:pt x="920" y="1156"/>
                    <a:pt x="918" y="1154"/>
                    <a:pt x="918" y="1150"/>
                  </a:cubicBezTo>
                  <a:cubicBezTo>
                    <a:pt x="918" y="1147"/>
                    <a:pt x="918" y="1147"/>
                    <a:pt x="918" y="1147"/>
                  </a:cubicBezTo>
                  <a:cubicBezTo>
                    <a:pt x="918" y="1145"/>
                    <a:pt x="918" y="1143"/>
                    <a:pt x="918" y="1141"/>
                  </a:cubicBezTo>
                  <a:cubicBezTo>
                    <a:pt x="918" y="1140"/>
                    <a:pt x="918" y="1140"/>
                    <a:pt x="918" y="1140"/>
                  </a:cubicBezTo>
                  <a:cubicBezTo>
                    <a:pt x="920" y="1140"/>
                    <a:pt x="922" y="1139"/>
                    <a:pt x="924" y="1141"/>
                  </a:cubicBezTo>
                  <a:cubicBezTo>
                    <a:pt x="924" y="1141"/>
                    <a:pt x="924" y="1141"/>
                    <a:pt x="925" y="1141"/>
                  </a:cubicBezTo>
                  <a:cubicBezTo>
                    <a:pt x="927" y="1141"/>
                    <a:pt x="928" y="1140"/>
                    <a:pt x="930" y="1140"/>
                  </a:cubicBezTo>
                  <a:cubicBezTo>
                    <a:pt x="930" y="1137"/>
                    <a:pt x="930" y="1136"/>
                    <a:pt x="930" y="1133"/>
                  </a:cubicBezTo>
                  <a:cubicBezTo>
                    <a:pt x="927" y="1133"/>
                    <a:pt x="924" y="1132"/>
                    <a:pt x="924" y="1130"/>
                  </a:cubicBezTo>
                  <a:cubicBezTo>
                    <a:pt x="924" y="1128"/>
                    <a:pt x="927" y="1127"/>
                    <a:pt x="927" y="1125"/>
                  </a:cubicBezTo>
                  <a:cubicBezTo>
                    <a:pt x="927" y="1125"/>
                    <a:pt x="927" y="1124"/>
                    <a:pt x="927" y="1124"/>
                  </a:cubicBezTo>
                  <a:cubicBezTo>
                    <a:pt x="925" y="1124"/>
                    <a:pt x="924" y="1127"/>
                    <a:pt x="922" y="1127"/>
                  </a:cubicBezTo>
                  <a:cubicBezTo>
                    <a:pt x="920" y="1127"/>
                    <a:pt x="920" y="1124"/>
                    <a:pt x="919" y="1122"/>
                  </a:cubicBezTo>
                  <a:cubicBezTo>
                    <a:pt x="919" y="1120"/>
                    <a:pt x="917" y="1121"/>
                    <a:pt x="916" y="1121"/>
                  </a:cubicBezTo>
                  <a:cubicBezTo>
                    <a:pt x="913" y="1121"/>
                    <a:pt x="912" y="1119"/>
                    <a:pt x="911" y="1117"/>
                  </a:cubicBezTo>
                  <a:cubicBezTo>
                    <a:pt x="909" y="1116"/>
                    <a:pt x="909" y="1115"/>
                    <a:pt x="907" y="1114"/>
                  </a:cubicBezTo>
                  <a:cubicBezTo>
                    <a:pt x="906" y="1114"/>
                    <a:pt x="905" y="1113"/>
                    <a:pt x="905" y="1112"/>
                  </a:cubicBezTo>
                  <a:cubicBezTo>
                    <a:pt x="905" y="1111"/>
                    <a:pt x="905" y="1110"/>
                    <a:pt x="905" y="1108"/>
                  </a:cubicBezTo>
                  <a:cubicBezTo>
                    <a:pt x="905" y="1106"/>
                    <a:pt x="905" y="1106"/>
                    <a:pt x="905" y="1106"/>
                  </a:cubicBezTo>
                  <a:cubicBezTo>
                    <a:pt x="907" y="1106"/>
                    <a:pt x="907" y="1108"/>
                    <a:pt x="908" y="1109"/>
                  </a:cubicBezTo>
                  <a:cubicBezTo>
                    <a:pt x="909" y="1108"/>
                    <a:pt x="909" y="1108"/>
                    <a:pt x="909" y="1107"/>
                  </a:cubicBezTo>
                  <a:cubicBezTo>
                    <a:pt x="909" y="1103"/>
                    <a:pt x="909" y="1103"/>
                    <a:pt x="909" y="1103"/>
                  </a:cubicBezTo>
                  <a:cubicBezTo>
                    <a:pt x="909" y="1102"/>
                    <a:pt x="908" y="1101"/>
                    <a:pt x="908" y="1099"/>
                  </a:cubicBezTo>
                  <a:cubicBezTo>
                    <a:pt x="909" y="1099"/>
                    <a:pt x="909" y="1099"/>
                    <a:pt x="909" y="1099"/>
                  </a:cubicBezTo>
                  <a:cubicBezTo>
                    <a:pt x="910" y="1099"/>
                    <a:pt x="911" y="1100"/>
                    <a:pt x="912" y="1101"/>
                  </a:cubicBezTo>
                  <a:cubicBezTo>
                    <a:pt x="915" y="1102"/>
                    <a:pt x="918" y="1103"/>
                    <a:pt x="921" y="1105"/>
                  </a:cubicBezTo>
                  <a:cubicBezTo>
                    <a:pt x="924" y="1108"/>
                    <a:pt x="922" y="1112"/>
                    <a:pt x="925" y="1115"/>
                  </a:cubicBezTo>
                  <a:cubicBezTo>
                    <a:pt x="930" y="1119"/>
                    <a:pt x="932" y="1120"/>
                    <a:pt x="936" y="1125"/>
                  </a:cubicBezTo>
                  <a:cubicBezTo>
                    <a:pt x="937" y="1126"/>
                    <a:pt x="938" y="1126"/>
                    <a:pt x="939" y="1128"/>
                  </a:cubicBezTo>
                  <a:cubicBezTo>
                    <a:pt x="939" y="1129"/>
                    <a:pt x="939" y="1130"/>
                    <a:pt x="939" y="1131"/>
                  </a:cubicBezTo>
                  <a:cubicBezTo>
                    <a:pt x="946" y="1131"/>
                    <a:pt x="946" y="1131"/>
                    <a:pt x="946" y="1131"/>
                  </a:cubicBezTo>
                  <a:cubicBezTo>
                    <a:pt x="950" y="1131"/>
                    <a:pt x="951" y="1134"/>
                    <a:pt x="953" y="1137"/>
                  </a:cubicBezTo>
                  <a:cubicBezTo>
                    <a:pt x="955" y="1139"/>
                    <a:pt x="956" y="1140"/>
                    <a:pt x="958" y="1143"/>
                  </a:cubicBezTo>
                  <a:cubicBezTo>
                    <a:pt x="956" y="1142"/>
                    <a:pt x="955" y="1140"/>
                    <a:pt x="953" y="1139"/>
                  </a:cubicBezTo>
                  <a:cubicBezTo>
                    <a:pt x="951" y="1137"/>
                    <a:pt x="950" y="1137"/>
                    <a:pt x="948" y="1136"/>
                  </a:cubicBezTo>
                  <a:cubicBezTo>
                    <a:pt x="948" y="1136"/>
                    <a:pt x="948" y="1136"/>
                    <a:pt x="948" y="1136"/>
                  </a:cubicBezTo>
                  <a:cubicBezTo>
                    <a:pt x="948" y="1139"/>
                    <a:pt x="950" y="1140"/>
                    <a:pt x="951" y="1142"/>
                  </a:cubicBezTo>
                  <a:cubicBezTo>
                    <a:pt x="954" y="1145"/>
                    <a:pt x="957" y="1146"/>
                    <a:pt x="961" y="1148"/>
                  </a:cubicBezTo>
                  <a:cubicBezTo>
                    <a:pt x="964" y="1149"/>
                    <a:pt x="966" y="1149"/>
                    <a:pt x="968" y="1151"/>
                  </a:cubicBezTo>
                  <a:cubicBezTo>
                    <a:pt x="969" y="1154"/>
                    <a:pt x="969" y="1156"/>
                    <a:pt x="970" y="1160"/>
                  </a:cubicBezTo>
                  <a:cubicBezTo>
                    <a:pt x="970" y="1160"/>
                    <a:pt x="970" y="1160"/>
                    <a:pt x="970" y="1160"/>
                  </a:cubicBezTo>
                  <a:cubicBezTo>
                    <a:pt x="968" y="1158"/>
                    <a:pt x="967" y="1157"/>
                    <a:pt x="965" y="1155"/>
                  </a:cubicBezTo>
                  <a:cubicBezTo>
                    <a:pt x="964" y="1154"/>
                    <a:pt x="964" y="1154"/>
                    <a:pt x="964" y="1154"/>
                  </a:cubicBezTo>
                  <a:cubicBezTo>
                    <a:pt x="965" y="1157"/>
                    <a:pt x="966" y="1159"/>
                    <a:pt x="967" y="1161"/>
                  </a:cubicBezTo>
                  <a:cubicBezTo>
                    <a:pt x="967" y="1163"/>
                    <a:pt x="967" y="1164"/>
                    <a:pt x="968" y="1165"/>
                  </a:cubicBezTo>
                  <a:cubicBezTo>
                    <a:pt x="970" y="1168"/>
                    <a:pt x="973" y="1168"/>
                    <a:pt x="975" y="1171"/>
                  </a:cubicBezTo>
                  <a:cubicBezTo>
                    <a:pt x="976" y="1173"/>
                    <a:pt x="976" y="1175"/>
                    <a:pt x="978" y="1177"/>
                  </a:cubicBezTo>
                  <a:cubicBezTo>
                    <a:pt x="979" y="1177"/>
                    <a:pt x="980" y="1177"/>
                    <a:pt x="981" y="1178"/>
                  </a:cubicBezTo>
                  <a:cubicBezTo>
                    <a:pt x="984" y="1180"/>
                    <a:pt x="986" y="1180"/>
                    <a:pt x="989" y="1182"/>
                  </a:cubicBezTo>
                  <a:cubicBezTo>
                    <a:pt x="992" y="1185"/>
                    <a:pt x="993" y="1188"/>
                    <a:pt x="997" y="1190"/>
                  </a:cubicBezTo>
                  <a:cubicBezTo>
                    <a:pt x="996" y="1186"/>
                    <a:pt x="994" y="1185"/>
                    <a:pt x="994" y="1181"/>
                  </a:cubicBezTo>
                  <a:cubicBezTo>
                    <a:pt x="994" y="1181"/>
                    <a:pt x="994" y="1181"/>
                    <a:pt x="994" y="1181"/>
                  </a:cubicBezTo>
                  <a:cubicBezTo>
                    <a:pt x="995" y="1181"/>
                    <a:pt x="995" y="1182"/>
                    <a:pt x="996" y="1183"/>
                  </a:cubicBezTo>
                  <a:cubicBezTo>
                    <a:pt x="998" y="1185"/>
                    <a:pt x="999" y="1185"/>
                    <a:pt x="1000" y="1186"/>
                  </a:cubicBezTo>
                  <a:cubicBezTo>
                    <a:pt x="1002" y="1188"/>
                    <a:pt x="1003" y="1189"/>
                    <a:pt x="1003" y="1191"/>
                  </a:cubicBezTo>
                  <a:cubicBezTo>
                    <a:pt x="1003" y="1192"/>
                    <a:pt x="1003" y="1192"/>
                    <a:pt x="1003" y="1192"/>
                  </a:cubicBezTo>
                  <a:cubicBezTo>
                    <a:pt x="1003" y="1199"/>
                    <a:pt x="1003" y="1192"/>
                    <a:pt x="1005" y="1192"/>
                  </a:cubicBezTo>
                  <a:cubicBezTo>
                    <a:pt x="1008" y="1192"/>
                    <a:pt x="1008" y="1196"/>
                    <a:pt x="1010" y="1197"/>
                  </a:cubicBezTo>
                  <a:cubicBezTo>
                    <a:pt x="1010" y="1198"/>
                    <a:pt x="1011" y="1199"/>
                    <a:pt x="1012" y="1200"/>
                  </a:cubicBezTo>
                  <a:cubicBezTo>
                    <a:pt x="1013" y="1204"/>
                    <a:pt x="1016" y="1205"/>
                    <a:pt x="1018" y="1208"/>
                  </a:cubicBezTo>
                  <a:cubicBezTo>
                    <a:pt x="1020" y="1209"/>
                    <a:pt x="1020" y="1210"/>
                    <a:pt x="1021" y="1211"/>
                  </a:cubicBezTo>
                  <a:cubicBezTo>
                    <a:pt x="1026" y="1213"/>
                    <a:pt x="1028" y="1214"/>
                    <a:pt x="1032" y="1217"/>
                  </a:cubicBezTo>
                  <a:cubicBezTo>
                    <a:pt x="1034" y="1218"/>
                    <a:pt x="1034" y="1219"/>
                    <a:pt x="1035" y="1221"/>
                  </a:cubicBezTo>
                  <a:cubicBezTo>
                    <a:pt x="1039" y="1224"/>
                    <a:pt x="1042" y="1224"/>
                    <a:pt x="1046" y="1227"/>
                  </a:cubicBezTo>
                  <a:cubicBezTo>
                    <a:pt x="1052" y="1231"/>
                    <a:pt x="1055" y="1234"/>
                    <a:pt x="1062" y="1238"/>
                  </a:cubicBezTo>
                  <a:cubicBezTo>
                    <a:pt x="1065" y="1240"/>
                    <a:pt x="1066" y="1241"/>
                    <a:pt x="1069" y="1243"/>
                  </a:cubicBezTo>
                  <a:cubicBezTo>
                    <a:pt x="1072" y="1244"/>
                    <a:pt x="1073" y="1246"/>
                    <a:pt x="1075" y="1247"/>
                  </a:cubicBezTo>
                  <a:cubicBezTo>
                    <a:pt x="1078" y="1248"/>
                    <a:pt x="1080" y="1249"/>
                    <a:pt x="1084" y="1250"/>
                  </a:cubicBezTo>
                  <a:cubicBezTo>
                    <a:pt x="1085" y="1250"/>
                    <a:pt x="1085" y="1250"/>
                    <a:pt x="1086" y="1250"/>
                  </a:cubicBezTo>
                  <a:cubicBezTo>
                    <a:pt x="1089" y="1251"/>
                    <a:pt x="1091" y="1252"/>
                    <a:pt x="1094" y="1253"/>
                  </a:cubicBezTo>
                  <a:cubicBezTo>
                    <a:pt x="1098" y="1255"/>
                    <a:pt x="1101" y="1256"/>
                    <a:pt x="1103" y="1261"/>
                  </a:cubicBezTo>
                  <a:cubicBezTo>
                    <a:pt x="1103" y="1262"/>
                    <a:pt x="1097" y="1258"/>
                    <a:pt x="1096" y="1258"/>
                  </a:cubicBezTo>
                  <a:cubicBezTo>
                    <a:pt x="1093" y="1257"/>
                    <a:pt x="1091" y="1257"/>
                    <a:pt x="1088" y="1256"/>
                  </a:cubicBezTo>
                  <a:cubicBezTo>
                    <a:pt x="1086" y="1255"/>
                    <a:pt x="1085" y="1254"/>
                    <a:pt x="1082" y="1254"/>
                  </a:cubicBezTo>
                  <a:cubicBezTo>
                    <a:pt x="1081" y="1254"/>
                    <a:pt x="1080" y="1254"/>
                    <a:pt x="1079" y="1254"/>
                  </a:cubicBezTo>
                  <a:cubicBezTo>
                    <a:pt x="1075" y="1254"/>
                    <a:pt x="1072" y="1254"/>
                    <a:pt x="1068" y="1254"/>
                  </a:cubicBezTo>
                  <a:cubicBezTo>
                    <a:pt x="1063" y="1254"/>
                    <a:pt x="1061" y="1257"/>
                    <a:pt x="1057" y="1260"/>
                  </a:cubicBezTo>
                  <a:cubicBezTo>
                    <a:pt x="1055" y="1261"/>
                    <a:pt x="1054" y="1262"/>
                    <a:pt x="1053" y="1263"/>
                  </a:cubicBezTo>
                  <a:cubicBezTo>
                    <a:pt x="1051" y="1265"/>
                    <a:pt x="1050" y="1266"/>
                    <a:pt x="1050" y="1268"/>
                  </a:cubicBezTo>
                  <a:cubicBezTo>
                    <a:pt x="1050" y="1270"/>
                    <a:pt x="1051" y="1271"/>
                    <a:pt x="1051" y="1273"/>
                  </a:cubicBezTo>
                  <a:cubicBezTo>
                    <a:pt x="1052" y="1277"/>
                    <a:pt x="1053" y="1279"/>
                    <a:pt x="1055" y="1284"/>
                  </a:cubicBezTo>
                  <a:cubicBezTo>
                    <a:pt x="1055" y="1285"/>
                    <a:pt x="1056" y="1285"/>
                    <a:pt x="1057" y="1287"/>
                  </a:cubicBezTo>
                  <a:close/>
                  <a:moveTo>
                    <a:pt x="1283" y="1278"/>
                  </a:moveTo>
                  <a:cubicBezTo>
                    <a:pt x="1281" y="1280"/>
                    <a:pt x="1281" y="1283"/>
                    <a:pt x="1281" y="1285"/>
                  </a:cubicBezTo>
                  <a:cubicBezTo>
                    <a:pt x="1281" y="1295"/>
                    <a:pt x="1281" y="1295"/>
                    <a:pt x="1281" y="1295"/>
                  </a:cubicBezTo>
                  <a:cubicBezTo>
                    <a:pt x="1281" y="1297"/>
                    <a:pt x="1280" y="1299"/>
                    <a:pt x="1279" y="1301"/>
                  </a:cubicBezTo>
                  <a:cubicBezTo>
                    <a:pt x="1278" y="1302"/>
                    <a:pt x="1278" y="1304"/>
                    <a:pt x="1277" y="1304"/>
                  </a:cubicBezTo>
                  <a:cubicBezTo>
                    <a:pt x="1274" y="1304"/>
                    <a:pt x="1273" y="1302"/>
                    <a:pt x="1271" y="1302"/>
                  </a:cubicBezTo>
                  <a:cubicBezTo>
                    <a:pt x="1269" y="1302"/>
                    <a:pt x="1269" y="1304"/>
                    <a:pt x="1267" y="1304"/>
                  </a:cubicBezTo>
                  <a:cubicBezTo>
                    <a:pt x="1267" y="1304"/>
                    <a:pt x="1267" y="1304"/>
                    <a:pt x="1267" y="1305"/>
                  </a:cubicBezTo>
                  <a:cubicBezTo>
                    <a:pt x="1267" y="1306"/>
                    <a:pt x="1269" y="1306"/>
                    <a:pt x="1269" y="1308"/>
                  </a:cubicBezTo>
                  <a:cubicBezTo>
                    <a:pt x="1269" y="1310"/>
                    <a:pt x="1269" y="1311"/>
                    <a:pt x="1269" y="1313"/>
                  </a:cubicBezTo>
                  <a:cubicBezTo>
                    <a:pt x="1269" y="1314"/>
                    <a:pt x="1270" y="1315"/>
                    <a:pt x="1270" y="1315"/>
                  </a:cubicBezTo>
                  <a:cubicBezTo>
                    <a:pt x="1271" y="1316"/>
                    <a:pt x="1272" y="1315"/>
                    <a:pt x="1272" y="1316"/>
                  </a:cubicBezTo>
                  <a:cubicBezTo>
                    <a:pt x="1273" y="1316"/>
                    <a:pt x="1274" y="1317"/>
                    <a:pt x="1275" y="1317"/>
                  </a:cubicBezTo>
                  <a:cubicBezTo>
                    <a:pt x="1277" y="1317"/>
                    <a:pt x="1278" y="1317"/>
                    <a:pt x="1279" y="1316"/>
                  </a:cubicBezTo>
                  <a:cubicBezTo>
                    <a:pt x="1280" y="1316"/>
                    <a:pt x="1280" y="1315"/>
                    <a:pt x="1281" y="1315"/>
                  </a:cubicBezTo>
                  <a:cubicBezTo>
                    <a:pt x="1282" y="1315"/>
                    <a:pt x="1282" y="1315"/>
                    <a:pt x="1283" y="1315"/>
                  </a:cubicBezTo>
                  <a:cubicBezTo>
                    <a:pt x="1283" y="1278"/>
                    <a:pt x="1283" y="1278"/>
                    <a:pt x="1283" y="1278"/>
                  </a:cubicBezTo>
                  <a:close/>
                  <a:moveTo>
                    <a:pt x="1277" y="1320"/>
                  </a:moveTo>
                  <a:cubicBezTo>
                    <a:pt x="1275" y="1320"/>
                    <a:pt x="1275" y="1320"/>
                    <a:pt x="1275" y="1320"/>
                  </a:cubicBezTo>
                  <a:cubicBezTo>
                    <a:pt x="1274" y="1320"/>
                    <a:pt x="1274" y="1319"/>
                    <a:pt x="1273" y="1319"/>
                  </a:cubicBezTo>
                  <a:cubicBezTo>
                    <a:pt x="1271" y="1319"/>
                    <a:pt x="1272" y="1321"/>
                    <a:pt x="1272" y="1322"/>
                  </a:cubicBezTo>
                  <a:cubicBezTo>
                    <a:pt x="1272" y="1326"/>
                    <a:pt x="1272" y="1326"/>
                    <a:pt x="1272" y="1326"/>
                  </a:cubicBezTo>
                  <a:cubicBezTo>
                    <a:pt x="1272" y="1328"/>
                    <a:pt x="1272" y="1329"/>
                    <a:pt x="1271" y="1331"/>
                  </a:cubicBezTo>
                  <a:cubicBezTo>
                    <a:pt x="1271" y="1332"/>
                    <a:pt x="1269" y="1332"/>
                    <a:pt x="1268" y="1333"/>
                  </a:cubicBezTo>
                  <a:cubicBezTo>
                    <a:pt x="1266" y="1334"/>
                    <a:pt x="1272" y="1334"/>
                    <a:pt x="1272" y="1337"/>
                  </a:cubicBezTo>
                  <a:cubicBezTo>
                    <a:pt x="1272" y="1338"/>
                    <a:pt x="1273" y="1338"/>
                    <a:pt x="1273" y="1339"/>
                  </a:cubicBezTo>
                  <a:cubicBezTo>
                    <a:pt x="1274" y="1341"/>
                    <a:pt x="1274" y="1344"/>
                    <a:pt x="1276" y="1346"/>
                  </a:cubicBezTo>
                  <a:cubicBezTo>
                    <a:pt x="1277" y="1347"/>
                    <a:pt x="1277" y="1345"/>
                    <a:pt x="1277" y="1344"/>
                  </a:cubicBezTo>
                  <a:cubicBezTo>
                    <a:pt x="1277" y="1340"/>
                    <a:pt x="1277" y="1340"/>
                    <a:pt x="1277" y="1340"/>
                  </a:cubicBezTo>
                  <a:cubicBezTo>
                    <a:pt x="1277" y="1339"/>
                    <a:pt x="1278" y="1338"/>
                    <a:pt x="1279" y="1338"/>
                  </a:cubicBezTo>
                  <a:cubicBezTo>
                    <a:pt x="1280" y="1338"/>
                    <a:pt x="1280" y="1336"/>
                    <a:pt x="1280" y="1334"/>
                  </a:cubicBezTo>
                  <a:cubicBezTo>
                    <a:pt x="1280" y="1331"/>
                    <a:pt x="1278" y="1329"/>
                    <a:pt x="1278" y="1326"/>
                  </a:cubicBezTo>
                  <a:cubicBezTo>
                    <a:pt x="1278" y="1321"/>
                    <a:pt x="1278" y="1321"/>
                    <a:pt x="1278" y="1321"/>
                  </a:cubicBezTo>
                  <a:cubicBezTo>
                    <a:pt x="1277" y="1320"/>
                    <a:pt x="1277" y="1320"/>
                    <a:pt x="1277" y="1320"/>
                  </a:cubicBezTo>
                  <a:close/>
                  <a:moveTo>
                    <a:pt x="1255" y="1362"/>
                  </a:moveTo>
                  <a:cubicBezTo>
                    <a:pt x="1250" y="1362"/>
                    <a:pt x="1250" y="1362"/>
                    <a:pt x="1250" y="1362"/>
                  </a:cubicBezTo>
                  <a:cubicBezTo>
                    <a:pt x="1249" y="1362"/>
                    <a:pt x="1248" y="1363"/>
                    <a:pt x="1248" y="1364"/>
                  </a:cubicBezTo>
                  <a:cubicBezTo>
                    <a:pt x="1248" y="1365"/>
                    <a:pt x="1249" y="1366"/>
                    <a:pt x="1249" y="1368"/>
                  </a:cubicBezTo>
                  <a:cubicBezTo>
                    <a:pt x="1249" y="1371"/>
                    <a:pt x="1249" y="1371"/>
                    <a:pt x="1249" y="1371"/>
                  </a:cubicBezTo>
                  <a:cubicBezTo>
                    <a:pt x="1249" y="1376"/>
                    <a:pt x="1247" y="1378"/>
                    <a:pt x="1247" y="1382"/>
                  </a:cubicBezTo>
                  <a:cubicBezTo>
                    <a:pt x="1250" y="1398"/>
                    <a:pt x="1250" y="1398"/>
                    <a:pt x="1250" y="1398"/>
                  </a:cubicBezTo>
                  <a:cubicBezTo>
                    <a:pt x="1250" y="1403"/>
                    <a:pt x="1250" y="1403"/>
                    <a:pt x="1250" y="1403"/>
                  </a:cubicBezTo>
                  <a:cubicBezTo>
                    <a:pt x="1250" y="1405"/>
                    <a:pt x="1250" y="1406"/>
                    <a:pt x="1251" y="1407"/>
                  </a:cubicBezTo>
                  <a:cubicBezTo>
                    <a:pt x="1253" y="1408"/>
                    <a:pt x="1254" y="1407"/>
                    <a:pt x="1256" y="1407"/>
                  </a:cubicBezTo>
                  <a:cubicBezTo>
                    <a:pt x="1258" y="1407"/>
                    <a:pt x="1259" y="1408"/>
                    <a:pt x="1261" y="1407"/>
                  </a:cubicBezTo>
                  <a:cubicBezTo>
                    <a:pt x="1258" y="1404"/>
                    <a:pt x="1256" y="1402"/>
                    <a:pt x="1256" y="1398"/>
                  </a:cubicBezTo>
                  <a:cubicBezTo>
                    <a:pt x="1256" y="1396"/>
                    <a:pt x="1258" y="1396"/>
                    <a:pt x="1258" y="1395"/>
                  </a:cubicBezTo>
                  <a:cubicBezTo>
                    <a:pt x="1258" y="1391"/>
                    <a:pt x="1258" y="1391"/>
                    <a:pt x="1258" y="1391"/>
                  </a:cubicBezTo>
                  <a:cubicBezTo>
                    <a:pt x="1258" y="1388"/>
                    <a:pt x="1255" y="1386"/>
                    <a:pt x="1255" y="1383"/>
                  </a:cubicBezTo>
                  <a:cubicBezTo>
                    <a:pt x="1255" y="1377"/>
                    <a:pt x="1262" y="1375"/>
                    <a:pt x="1262" y="1369"/>
                  </a:cubicBezTo>
                  <a:cubicBezTo>
                    <a:pt x="1262" y="1365"/>
                    <a:pt x="1262" y="1365"/>
                    <a:pt x="1262" y="1365"/>
                  </a:cubicBezTo>
                  <a:cubicBezTo>
                    <a:pt x="1262" y="1364"/>
                    <a:pt x="1263" y="1363"/>
                    <a:pt x="1263" y="1361"/>
                  </a:cubicBezTo>
                  <a:cubicBezTo>
                    <a:pt x="1263" y="1360"/>
                    <a:pt x="1262" y="1359"/>
                    <a:pt x="1262" y="1359"/>
                  </a:cubicBezTo>
                  <a:cubicBezTo>
                    <a:pt x="1259" y="1360"/>
                    <a:pt x="1258" y="1362"/>
                    <a:pt x="1255" y="1362"/>
                  </a:cubicBezTo>
                  <a:close/>
                  <a:moveTo>
                    <a:pt x="339" y="1224"/>
                  </a:moveTo>
                  <a:cubicBezTo>
                    <a:pt x="339" y="1224"/>
                    <a:pt x="339" y="1224"/>
                    <a:pt x="339" y="1224"/>
                  </a:cubicBezTo>
                  <a:cubicBezTo>
                    <a:pt x="338" y="1219"/>
                    <a:pt x="338" y="1219"/>
                    <a:pt x="338" y="1219"/>
                  </a:cubicBezTo>
                  <a:cubicBezTo>
                    <a:pt x="337" y="1215"/>
                    <a:pt x="335" y="1209"/>
                    <a:pt x="331" y="1206"/>
                  </a:cubicBezTo>
                  <a:cubicBezTo>
                    <a:pt x="328" y="1203"/>
                    <a:pt x="325" y="1201"/>
                    <a:pt x="324" y="1196"/>
                  </a:cubicBezTo>
                  <a:cubicBezTo>
                    <a:pt x="324" y="1193"/>
                    <a:pt x="325" y="1192"/>
                    <a:pt x="321" y="1191"/>
                  </a:cubicBezTo>
                  <a:cubicBezTo>
                    <a:pt x="317" y="1189"/>
                    <a:pt x="317" y="1187"/>
                    <a:pt x="318" y="1183"/>
                  </a:cubicBezTo>
                  <a:cubicBezTo>
                    <a:pt x="312" y="1177"/>
                    <a:pt x="312" y="1174"/>
                    <a:pt x="305" y="1171"/>
                  </a:cubicBezTo>
                  <a:cubicBezTo>
                    <a:pt x="296" y="1167"/>
                    <a:pt x="299" y="1178"/>
                    <a:pt x="292" y="1182"/>
                  </a:cubicBezTo>
                  <a:cubicBezTo>
                    <a:pt x="290" y="1183"/>
                    <a:pt x="284" y="1182"/>
                    <a:pt x="282" y="1180"/>
                  </a:cubicBezTo>
                  <a:cubicBezTo>
                    <a:pt x="280" y="1178"/>
                    <a:pt x="281" y="1172"/>
                    <a:pt x="278" y="1167"/>
                  </a:cubicBezTo>
                  <a:cubicBezTo>
                    <a:pt x="276" y="1165"/>
                    <a:pt x="279" y="1161"/>
                    <a:pt x="278" y="1159"/>
                  </a:cubicBezTo>
                  <a:cubicBezTo>
                    <a:pt x="274" y="1158"/>
                    <a:pt x="269" y="1156"/>
                    <a:pt x="265" y="1155"/>
                  </a:cubicBezTo>
                  <a:cubicBezTo>
                    <a:pt x="259" y="1154"/>
                    <a:pt x="252" y="1155"/>
                    <a:pt x="248" y="1153"/>
                  </a:cubicBezTo>
                  <a:cubicBezTo>
                    <a:pt x="243" y="1152"/>
                    <a:pt x="242" y="1151"/>
                    <a:pt x="237" y="1151"/>
                  </a:cubicBezTo>
                  <a:cubicBezTo>
                    <a:pt x="233" y="1151"/>
                    <a:pt x="231" y="1160"/>
                    <a:pt x="229" y="1163"/>
                  </a:cubicBezTo>
                  <a:cubicBezTo>
                    <a:pt x="226" y="1170"/>
                    <a:pt x="220" y="1168"/>
                    <a:pt x="222" y="1178"/>
                  </a:cubicBezTo>
                  <a:cubicBezTo>
                    <a:pt x="221" y="1181"/>
                    <a:pt x="222" y="1184"/>
                    <a:pt x="221" y="1187"/>
                  </a:cubicBezTo>
                  <a:cubicBezTo>
                    <a:pt x="219" y="1189"/>
                    <a:pt x="217" y="1191"/>
                    <a:pt x="216" y="1193"/>
                  </a:cubicBezTo>
                  <a:cubicBezTo>
                    <a:pt x="214" y="1197"/>
                    <a:pt x="210" y="1195"/>
                    <a:pt x="208" y="1200"/>
                  </a:cubicBezTo>
                  <a:cubicBezTo>
                    <a:pt x="206" y="1208"/>
                    <a:pt x="212" y="1222"/>
                    <a:pt x="199" y="1222"/>
                  </a:cubicBezTo>
                  <a:cubicBezTo>
                    <a:pt x="193" y="1222"/>
                    <a:pt x="192" y="1231"/>
                    <a:pt x="192" y="1236"/>
                  </a:cubicBezTo>
                  <a:cubicBezTo>
                    <a:pt x="191" y="1235"/>
                    <a:pt x="190" y="1232"/>
                    <a:pt x="189" y="1231"/>
                  </a:cubicBezTo>
                  <a:cubicBezTo>
                    <a:pt x="187" y="1230"/>
                    <a:pt x="185" y="1229"/>
                    <a:pt x="184" y="1228"/>
                  </a:cubicBezTo>
                  <a:cubicBezTo>
                    <a:pt x="182" y="1226"/>
                    <a:pt x="186" y="1218"/>
                    <a:pt x="185" y="1214"/>
                  </a:cubicBezTo>
                  <a:cubicBezTo>
                    <a:pt x="184" y="1210"/>
                    <a:pt x="183" y="1212"/>
                    <a:pt x="179" y="1212"/>
                  </a:cubicBezTo>
                  <a:cubicBezTo>
                    <a:pt x="174" y="1212"/>
                    <a:pt x="174" y="1217"/>
                    <a:pt x="172" y="1221"/>
                  </a:cubicBezTo>
                  <a:cubicBezTo>
                    <a:pt x="170" y="1224"/>
                    <a:pt x="160" y="1227"/>
                    <a:pt x="156" y="1226"/>
                  </a:cubicBezTo>
                  <a:cubicBezTo>
                    <a:pt x="154" y="1226"/>
                    <a:pt x="152" y="1224"/>
                    <a:pt x="149" y="1226"/>
                  </a:cubicBezTo>
                  <a:cubicBezTo>
                    <a:pt x="140" y="1234"/>
                    <a:pt x="147" y="1244"/>
                    <a:pt x="131" y="1240"/>
                  </a:cubicBezTo>
                  <a:cubicBezTo>
                    <a:pt x="124" y="1240"/>
                    <a:pt x="119" y="1229"/>
                    <a:pt x="119" y="1223"/>
                  </a:cubicBezTo>
                  <a:cubicBezTo>
                    <a:pt x="125" y="1181"/>
                    <a:pt x="125" y="1181"/>
                    <a:pt x="125" y="1181"/>
                  </a:cubicBezTo>
                  <a:cubicBezTo>
                    <a:pt x="126" y="1176"/>
                    <a:pt x="125" y="1159"/>
                    <a:pt x="128" y="1156"/>
                  </a:cubicBezTo>
                  <a:cubicBezTo>
                    <a:pt x="129" y="1148"/>
                    <a:pt x="128" y="1150"/>
                    <a:pt x="121" y="1146"/>
                  </a:cubicBezTo>
                  <a:cubicBezTo>
                    <a:pt x="117" y="1143"/>
                    <a:pt x="114" y="1143"/>
                    <a:pt x="116" y="1137"/>
                  </a:cubicBezTo>
                  <a:cubicBezTo>
                    <a:pt x="116" y="1133"/>
                    <a:pt x="114" y="1131"/>
                    <a:pt x="112" y="1129"/>
                  </a:cubicBezTo>
                  <a:cubicBezTo>
                    <a:pt x="109" y="1125"/>
                    <a:pt x="107" y="1123"/>
                    <a:pt x="107" y="1118"/>
                  </a:cubicBezTo>
                  <a:cubicBezTo>
                    <a:pt x="107" y="1115"/>
                    <a:pt x="114" y="1112"/>
                    <a:pt x="115" y="1107"/>
                  </a:cubicBezTo>
                  <a:cubicBezTo>
                    <a:pt x="117" y="1099"/>
                    <a:pt x="107" y="1099"/>
                    <a:pt x="102" y="1098"/>
                  </a:cubicBezTo>
                  <a:cubicBezTo>
                    <a:pt x="95" y="1096"/>
                    <a:pt x="98" y="1095"/>
                    <a:pt x="96" y="1090"/>
                  </a:cubicBezTo>
                  <a:cubicBezTo>
                    <a:pt x="95" y="1086"/>
                    <a:pt x="100" y="1082"/>
                    <a:pt x="99" y="1081"/>
                  </a:cubicBezTo>
                  <a:cubicBezTo>
                    <a:pt x="97" y="1078"/>
                    <a:pt x="96" y="1079"/>
                    <a:pt x="98" y="1074"/>
                  </a:cubicBezTo>
                  <a:cubicBezTo>
                    <a:pt x="96" y="1070"/>
                    <a:pt x="96" y="1067"/>
                    <a:pt x="94" y="1064"/>
                  </a:cubicBezTo>
                  <a:cubicBezTo>
                    <a:pt x="92" y="1062"/>
                    <a:pt x="90" y="1057"/>
                    <a:pt x="89" y="1054"/>
                  </a:cubicBezTo>
                  <a:cubicBezTo>
                    <a:pt x="88" y="1048"/>
                    <a:pt x="73" y="1054"/>
                    <a:pt x="68" y="1054"/>
                  </a:cubicBezTo>
                  <a:cubicBezTo>
                    <a:pt x="66" y="1054"/>
                    <a:pt x="67" y="1045"/>
                    <a:pt x="67" y="1043"/>
                  </a:cubicBezTo>
                  <a:cubicBezTo>
                    <a:pt x="70" y="1042"/>
                    <a:pt x="75" y="1043"/>
                    <a:pt x="76" y="1039"/>
                  </a:cubicBezTo>
                  <a:cubicBezTo>
                    <a:pt x="79" y="1033"/>
                    <a:pt x="73" y="1033"/>
                    <a:pt x="69" y="1029"/>
                  </a:cubicBezTo>
                  <a:cubicBezTo>
                    <a:pt x="69" y="1029"/>
                    <a:pt x="69" y="1029"/>
                    <a:pt x="69" y="1029"/>
                  </a:cubicBezTo>
                  <a:cubicBezTo>
                    <a:pt x="70" y="1026"/>
                    <a:pt x="70" y="1026"/>
                    <a:pt x="70" y="1026"/>
                  </a:cubicBezTo>
                  <a:cubicBezTo>
                    <a:pt x="70" y="1021"/>
                    <a:pt x="69" y="1018"/>
                    <a:pt x="63" y="1022"/>
                  </a:cubicBezTo>
                  <a:cubicBezTo>
                    <a:pt x="61" y="1023"/>
                    <a:pt x="60" y="1026"/>
                    <a:pt x="59" y="1026"/>
                  </a:cubicBezTo>
                  <a:cubicBezTo>
                    <a:pt x="57" y="1027"/>
                    <a:pt x="54" y="1024"/>
                    <a:pt x="52" y="1023"/>
                  </a:cubicBezTo>
                  <a:cubicBezTo>
                    <a:pt x="49" y="1022"/>
                    <a:pt x="47" y="1024"/>
                    <a:pt x="44" y="1024"/>
                  </a:cubicBezTo>
                  <a:cubicBezTo>
                    <a:pt x="39" y="1024"/>
                    <a:pt x="37" y="1018"/>
                    <a:pt x="33" y="1018"/>
                  </a:cubicBezTo>
                  <a:cubicBezTo>
                    <a:pt x="28" y="1018"/>
                    <a:pt x="22" y="1026"/>
                    <a:pt x="18" y="1018"/>
                  </a:cubicBezTo>
                  <a:cubicBezTo>
                    <a:pt x="13" y="1010"/>
                    <a:pt x="22" y="1003"/>
                    <a:pt x="21" y="996"/>
                  </a:cubicBezTo>
                  <a:cubicBezTo>
                    <a:pt x="21" y="991"/>
                    <a:pt x="19" y="990"/>
                    <a:pt x="23" y="985"/>
                  </a:cubicBezTo>
                  <a:cubicBezTo>
                    <a:pt x="26" y="983"/>
                    <a:pt x="31" y="976"/>
                    <a:pt x="31" y="972"/>
                  </a:cubicBezTo>
                  <a:cubicBezTo>
                    <a:pt x="31" y="966"/>
                    <a:pt x="21" y="964"/>
                    <a:pt x="21" y="957"/>
                  </a:cubicBezTo>
                  <a:cubicBezTo>
                    <a:pt x="21" y="954"/>
                    <a:pt x="20" y="946"/>
                    <a:pt x="17" y="945"/>
                  </a:cubicBezTo>
                  <a:cubicBezTo>
                    <a:pt x="11" y="942"/>
                    <a:pt x="13" y="942"/>
                    <a:pt x="13" y="936"/>
                  </a:cubicBezTo>
                  <a:cubicBezTo>
                    <a:pt x="13" y="932"/>
                    <a:pt x="15" y="933"/>
                    <a:pt x="16" y="930"/>
                  </a:cubicBezTo>
                  <a:cubicBezTo>
                    <a:pt x="17" y="929"/>
                    <a:pt x="14" y="925"/>
                    <a:pt x="15" y="922"/>
                  </a:cubicBezTo>
                  <a:cubicBezTo>
                    <a:pt x="16" y="918"/>
                    <a:pt x="9" y="916"/>
                    <a:pt x="5" y="916"/>
                  </a:cubicBezTo>
                  <a:cubicBezTo>
                    <a:pt x="1" y="915"/>
                    <a:pt x="3" y="914"/>
                    <a:pt x="3" y="910"/>
                  </a:cubicBezTo>
                  <a:cubicBezTo>
                    <a:pt x="2" y="906"/>
                    <a:pt x="11" y="898"/>
                    <a:pt x="15" y="895"/>
                  </a:cubicBezTo>
                  <a:cubicBezTo>
                    <a:pt x="16" y="893"/>
                    <a:pt x="18" y="896"/>
                    <a:pt x="19" y="894"/>
                  </a:cubicBezTo>
                  <a:cubicBezTo>
                    <a:pt x="21" y="891"/>
                    <a:pt x="19" y="881"/>
                    <a:pt x="19" y="877"/>
                  </a:cubicBezTo>
                  <a:cubicBezTo>
                    <a:pt x="18" y="871"/>
                    <a:pt x="17" y="865"/>
                    <a:pt x="18" y="859"/>
                  </a:cubicBezTo>
                  <a:cubicBezTo>
                    <a:pt x="18" y="856"/>
                    <a:pt x="16" y="849"/>
                    <a:pt x="14" y="847"/>
                  </a:cubicBezTo>
                  <a:cubicBezTo>
                    <a:pt x="13" y="841"/>
                    <a:pt x="11" y="837"/>
                    <a:pt x="12" y="831"/>
                  </a:cubicBezTo>
                  <a:cubicBezTo>
                    <a:pt x="12" y="826"/>
                    <a:pt x="13" y="821"/>
                    <a:pt x="9" y="819"/>
                  </a:cubicBezTo>
                  <a:cubicBezTo>
                    <a:pt x="5" y="818"/>
                    <a:pt x="6" y="814"/>
                    <a:pt x="5" y="811"/>
                  </a:cubicBezTo>
                  <a:cubicBezTo>
                    <a:pt x="4" y="808"/>
                    <a:pt x="0" y="800"/>
                    <a:pt x="0" y="797"/>
                  </a:cubicBezTo>
                  <a:cubicBezTo>
                    <a:pt x="2" y="795"/>
                    <a:pt x="7" y="797"/>
                    <a:pt x="10" y="795"/>
                  </a:cubicBezTo>
                  <a:cubicBezTo>
                    <a:pt x="21" y="787"/>
                    <a:pt x="23" y="771"/>
                    <a:pt x="41" y="782"/>
                  </a:cubicBezTo>
                  <a:cubicBezTo>
                    <a:pt x="44" y="783"/>
                    <a:pt x="43" y="776"/>
                    <a:pt x="44" y="774"/>
                  </a:cubicBezTo>
                  <a:cubicBezTo>
                    <a:pt x="46" y="767"/>
                    <a:pt x="40" y="764"/>
                    <a:pt x="41" y="759"/>
                  </a:cubicBezTo>
                  <a:cubicBezTo>
                    <a:pt x="41" y="757"/>
                    <a:pt x="43" y="756"/>
                    <a:pt x="43" y="753"/>
                  </a:cubicBezTo>
                  <a:cubicBezTo>
                    <a:pt x="44" y="750"/>
                    <a:pt x="48" y="752"/>
                    <a:pt x="51" y="750"/>
                  </a:cubicBezTo>
                  <a:cubicBezTo>
                    <a:pt x="54" y="748"/>
                    <a:pt x="54" y="742"/>
                    <a:pt x="54" y="738"/>
                  </a:cubicBezTo>
                  <a:cubicBezTo>
                    <a:pt x="54" y="735"/>
                    <a:pt x="52" y="734"/>
                    <a:pt x="52" y="732"/>
                  </a:cubicBezTo>
                  <a:cubicBezTo>
                    <a:pt x="52" y="732"/>
                    <a:pt x="52" y="732"/>
                    <a:pt x="52" y="732"/>
                  </a:cubicBezTo>
                  <a:cubicBezTo>
                    <a:pt x="59" y="731"/>
                    <a:pt x="68" y="722"/>
                    <a:pt x="72" y="717"/>
                  </a:cubicBezTo>
                  <a:cubicBezTo>
                    <a:pt x="73" y="714"/>
                    <a:pt x="79" y="711"/>
                    <a:pt x="79" y="711"/>
                  </a:cubicBezTo>
                  <a:cubicBezTo>
                    <a:pt x="79" y="709"/>
                    <a:pt x="79" y="702"/>
                    <a:pt x="77" y="702"/>
                  </a:cubicBezTo>
                  <a:cubicBezTo>
                    <a:pt x="75" y="702"/>
                    <a:pt x="72" y="703"/>
                    <a:pt x="71" y="701"/>
                  </a:cubicBezTo>
                  <a:cubicBezTo>
                    <a:pt x="64" y="691"/>
                    <a:pt x="70" y="675"/>
                    <a:pt x="60" y="668"/>
                  </a:cubicBezTo>
                  <a:cubicBezTo>
                    <a:pt x="54" y="663"/>
                    <a:pt x="49" y="658"/>
                    <a:pt x="49" y="650"/>
                  </a:cubicBezTo>
                  <a:cubicBezTo>
                    <a:pt x="41" y="648"/>
                    <a:pt x="37" y="646"/>
                    <a:pt x="39" y="636"/>
                  </a:cubicBezTo>
                  <a:cubicBezTo>
                    <a:pt x="42" y="632"/>
                    <a:pt x="38" y="626"/>
                    <a:pt x="36" y="623"/>
                  </a:cubicBezTo>
                  <a:cubicBezTo>
                    <a:pt x="33" y="619"/>
                    <a:pt x="30" y="614"/>
                    <a:pt x="33" y="609"/>
                  </a:cubicBezTo>
                  <a:cubicBezTo>
                    <a:pt x="35" y="607"/>
                    <a:pt x="39" y="606"/>
                    <a:pt x="37" y="603"/>
                  </a:cubicBezTo>
                  <a:cubicBezTo>
                    <a:pt x="35" y="601"/>
                    <a:pt x="34" y="602"/>
                    <a:pt x="35" y="599"/>
                  </a:cubicBezTo>
                  <a:cubicBezTo>
                    <a:pt x="37" y="594"/>
                    <a:pt x="37" y="594"/>
                    <a:pt x="37" y="594"/>
                  </a:cubicBezTo>
                  <a:cubicBezTo>
                    <a:pt x="37" y="594"/>
                    <a:pt x="37" y="594"/>
                    <a:pt x="37" y="594"/>
                  </a:cubicBezTo>
                  <a:cubicBezTo>
                    <a:pt x="37" y="594"/>
                    <a:pt x="38" y="595"/>
                    <a:pt x="39" y="595"/>
                  </a:cubicBezTo>
                  <a:cubicBezTo>
                    <a:pt x="42" y="597"/>
                    <a:pt x="45" y="598"/>
                    <a:pt x="49" y="598"/>
                  </a:cubicBezTo>
                  <a:cubicBezTo>
                    <a:pt x="52" y="598"/>
                    <a:pt x="55" y="597"/>
                    <a:pt x="55" y="594"/>
                  </a:cubicBezTo>
                  <a:cubicBezTo>
                    <a:pt x="55" y="590"/>
                    <a:pt x="53" y="588"/>
                    <a:pt x="53" y="584"/>
                  </a:cubicBezTo>
                  <a:cubicBezTo>
                    <a:pt x="53" y="583"/>
                    <a:pt x="53" y="583"/>
                    <a:pt x="53" y="583"/>
                  </a:cubicBezTo>
                  <a:cubicBezTo>
                    <a:pt x="54" y="583"/>
                    <a:pt x="55" y="584"/>
                    <a:pt x="55" y="584"/>
                  </a:cubicBezTo>
                  <a:cubicBezTo>
                    <a:pt x="56" y="586"/>
                    <a:pt x="57" y="586"/>
                    <a:pt x="59" y="587"/>
                  </a:cubicBezTo>
                  <a:cubicBezTo>
                    <a:pt x="62" y="590"/>
                    <a:pt x="64" y="592"/>
                    <a:pt x="66" y="597"/>
                  </a:cubicBezTo>
                  <a:cubicBezTo>
                    <a:pt x="66" y="598"/>
                    <a:pt x="66" y="599"/>
                    <a:pt x="66" y="600"/>
                  </a:cubicBezTo>
                  <a:cubicBezTo>
                    <a:pt x="66" y="601"/>
                    <a:pt x="71" y="612"/>
                    <a:pt x="73" y="611"/>
                  </a:cubicBezTo>
                  <a:cubicBezTo>
                    <a:pt x="75" y="609"/>
                    <a:pt x="75" y="607"/>
                    <a:pt x="76" y="606"/>
                  </a:cubicBezTo>
                  <a:cubicBezTo>
                    <a:pt x="77" y="605"/>
                    <a:pt x="73" y="604"/>
                    <a:pt x="73" y="604"/>
                  </a:cubicBezTo>
                  <a:cubicBezTo>
                    <a:pt x="71" y="603"/>
                    <a:pt x="71" y="601"/>
                    <a:pt x="71" y="599"/>
                  </a:cubicBezTo>
                  <a:cubicBezTo>
                    <a:pt x="71" y="597"/>
                    <a:pt x="73" y="597"/>
                    <a:pt x="75" y="596"/>
                  </a:cubicBezTo>
                  <a:cubicBezTo>
                    <a:pt x="77" y="594"/>
                    <a:pt x="78" y="593"/>
                    <a:pt x="81" y="593"/>
                  </a:cubicBezTo>
                  <a:cubicBezTo>
                    <a:pt x="83" y="593"/>
                    <a:pt x="83" y="591"/>
                    <a:pt x="83" y="589"/>
                  </a:cubicBezTo>
                  <a:cubicBezTo>
                    <a:pt x="84" y="587"/>
                    <a:pt x="83" y="585"/>
                    <a:pt x="85" y="585"/>
                  </a:cubicBezTo>
                  <a:cubicBezTo>
                    <a:pt x="86" y="585"/>
                    <a:pt x="86" y="585"/>
                    <a:pt x="87" y="585"/>
                  </a:cubicBezTo>
                  <a:cubicBezTo>
                    <a:pt x="103" y="582"/>
                    <a:pt x="103" y="582"/>
                    <a:pt x="103" y="582"/>
                  </a:cubicBezTo>
                  <a:cubicBezTo>
                    <a:pt x="108" y="582"/>
                    <a:pt x="108" y="582"/>
                    <a:pt x="108" y="582"/>
                  </a:cubicBezTo>
                  <a:cubicBezTo>
                    <a:pt x="109" y="582"/>
                    <a:pt x="110" y="584"/>
                    <a:pt x="112" y="584"/>
                  </a:cubicBezTo>
                  <a:cubicBezTo>
                    <a:pt x="113" y="584"/>
                    <a:pt x="113" y="583"/>
                    <a:pt x="114" y="583"/>
                  </a:cubicBezTo>
                  <a:cubicBezTo>
                    <a:pt x="116" y="583"/>
                    <a:pt x="131" y="579"/>
                    <a:pt x="131" y="580"/>
                  </a:cubicBezTo>
                  <a:cubicBezTo>
                    <a:pt x="131" y="583"/>
                    <a:pt x="129" y="584"/>
                    <a:pt x="129" y="588"/>
                  </a:cubicBezTo>
                  <a:cubicBezTo>
                    <a:pt x="129" y="591"/>
                    <a:pt x="131" y="593"/>
                    <a:pt x="134" y="595"/>
                  </a:cubicBezTo>
                  <a:cubicBezTo>
                    <a:pt x="135" y="598"/>
                    <a:pt x="137" y="598"/>
                    <a:pt x="140" y="600"/>
                  </a:cubicBezTo>
                  <a:cubicBezTo>
                    <a:pt x="141" y="600"/>
                    <a:pt x="141" y="601"/>
                    <a:pt x="143" y="601"/>
                  </a:cubicBezTo>
                  <a:cubicBezTo>
                    <a:pt x="148" y="601"/>
                    <a:pt x="148" y="601"/>
                    <a:pt x="148" y="601"/>
                  </a:cubicBezTo>
                  <a:cubicBezTo>
                    <a:pt x="149" y="601"/>
                    <a:pt x="150" y="601"/>
                    <a:pt x="152" y="601"/>
                  </a:cubicBezTo>
                  <a:cubicBezTo>
                    <a:pt x="155" y="601"/>
                    <a:pt x="156" y="598"/>
                    <a:pt x="160" y="598"/>
                  </a:cubicBezTo>
                  <a:cubicBezTo>
                    <a:pt x="163" y="598"/>
                    <a:pt x="163" y="598"/>
                    <a:pt x="163" y="598"/>
                  </a:cubicBezTo>
                  <a:cubicBezTo>
                    <a:pt x="165" y="598"/>
                    <a:pt x="165" y="599"/>
                    <a:pt x="167" y="599"/>
                  </a:cubicBezTo>
                  <a:cubicBezTo>
                    <a:pt x="171" y="599"/>
                    <a:pt x="171" y="599"/>
                    <a:pt x="171" y="599"/>
                  </a:cubicBezTo>
                  <a:cubicBezTo>
                    <a:pt x="172" y="599"/>
                    <a:pt x="173" y="598"/>
                    <a:pt x="174" y="598"/>
                  </a:cubicBezTo>
                  <a:cubicBezTo>
                    <a:pt x="176" y="597"/>
                    <a:pt x="177" y="596"/>
                    <a:pt x="179" y="596"/>
                  </a:cubicBezTo>
                  <a:cubicBezTo>
                    <a:pt x="180" y="596"/>
                    <a:pt x="180" y="596"/>
                    <a:pt x="180" y="596"/>
                  </a:cubicBezTo>
                  <a:cubicBezTo>
                    <a:pt x="181" y="596"/>
                    <a:pt x="182" y="596"/>
                    <a:pt x="182" y="596"/>
                  </a:cubicBezTo>
                  <a:cubicBezTo>
                    <a:pt x="186" y="596"/>
                    <a:pt x="186" y="596"/>
                    <a:pt x="186" y="596"/>
                  </a:cubicBezTo>
                  <a:cubicBezTo>
                    <a:pt x="187" y="596"/>
                    <a:pt x="187" y="598"/>
                    <a:pt x="189" y="598"/>
                  </a:cubicBezTo>
                  <a:cubicBezTo>
                    <a:pt x="190" y="599"/>
                    <a:pt x="191" y="599"/>
                    <a:pt x="193" y="599"/>
                  </a:cubicBezTo>
                  <a:cubicBezTo>
                    <a:pt x="196" y="599"/>
                    <a:pt x="196" y="599"/>
                    <a:pt x="196" y="599"/>
                  </a:cubicBezTo>
                  <a:cubicBezTo>
                    <a:pt x="198" y="599"/>
                    <a:pt x="198" y="598"/>
                    <a:pt x="199" y="598"/>
                  </a:cubicBezTo>
                  <a:cubicBezTo>
                    <a:pt x="204" y="598"/>
                    <a:pt x="206" y="597"/>
                    <a:pt x="210" y="597"/>
                  </a:cubicBezTo>
                  <a:cubicBezTo>
                    <a:pt x="215" y="597"/>
                    <a:pt x="218" y="597"/>
                    <a:pt x="222" y="599"/>
                  </a:cubicBezTo>
                  <a:cubicBezTo>
                    <a:pt x="228" y="601"/>
                    <a:pt x="231" y="601"/>
                    <a:pt x="237" y="604"/>
                  </a:cubicBezTo>
                  <a:cubicBezTo>
                    <a:pt x="247" y="608"/>
                    <a:pt x="254" y="609"/>
                    <a:pt x="263" y="617"/>
                  </a:cubicBezTo>
                  <a:cubicBezTo>
                    <a:pt x="266" y="619"/>
                    <a:pt x="267" y="621"/>
                    <a:pt x="269" y="624"/>
                  </a:cubicBezTo>
                  <a:cubicBezTo>
                    <a:pt x="270" y="627"/>
                    <a:pt x="272" y="628"/>
                    <a:pt x="273" y="632"/>
                  </a:cubicBezTo>
                  <a:cubicBezTo>
                    <a:pt x="275" y="636"/>
                    <a:pt x="275" y="638"/>
                    <a:pt x="278" y="642"/>
                  </a:cubicBezTo>
                  <a:cubicBezTo>
                    <a:pt x="279" y="645"/>
                    <a:pt x="281" y="647"/>
                    <a:pt x="283" y="650"/>
                  </a:cubicBezTo>
                  <a:cubicBezTo>
                    <a:pt x="285" y="652"/>
                    <a:pt x="284" y="655"/>
                    <a:pt x="285" y="658"/>
                  </a:cubicBezTo>
                  <a:cubicBezTo>
                    <a:pt x="287" y="661"/>
                    <a:pt x="288" y="664"/>
                    <a:pt x="288" y="667"/>
                  </a:cubicBezTo>
                  <a:cubicBezTo>
                    <a:pt x="288" y="669"/>
                    <a:pt x="286" y="669"/>
                    <a:pt x="285" y="670"/>
                  </a:cubicBezTo>
                  <a:cubicBezTo>
                    <a:pt x="283" y="671"/>
                    <a:pt x="282" y="672"/>
                    <a:pt x="281" y="674"/>
                  </a:cubicBezTo>
                  <a:cubicBezTo>
                    <a:pt x="279" y="677"/>
                    <a:pt x="277" y="679"/>
                    <a:pt x="277" y="682"/>
                  </a:cubicBezTo>
                  <a:cubicBezTo>
                    <a:pt x="277" y="682"/>
                    <a:pt x="277" y="683"/>
                    <a:pt x="277" y="683"/>
                  </a:cubicBezTo>
                  <a:cubicBezTo>
                    <a:pt x="277" y="684"/>
                    <a:pt x="278" y="683"/>
                    <a:pt x="279" y="684"/>
                  </a:cubicBezTo>
                  <a:cubicBezTo>
                    <a:pt x="281" y="684"/>
                    <a:pt x="282" y="684"/>
                    <a:pt x="282" y="686"/>
                  </a:cubicBezTo>
                  <a:cubicBezTo>
                    <a:pt x="282" y="689"/>
                    <a:pt x="281" y="688"/>
                    <a:pt x="279" y="689"/>
                  </a:cubicBezTo>
                  <a:cubicBezTo>
                    <a:pt x="277" y="690"/>
                    <a:pt x="276" y="690"/>
                    <a:pt x="275" y="691"/>
                  </a:cubicBezTo>
                  <a:cubicBezTo>
                    <a:pt x="273" y="692"/>
                    <a:pt x="274" y="694"/>
                    <a:pt x="274" y="696"/>
                  </a:cubicBezTo>
                  <a:cubicBezTo>
                    <a:pt x="273" y="698"/>
                    <a:pt x="273" y="699"/>
                    <a:pt x="272" y="701"/>
                  </a:cubicBezTo>
                  <a:cubicBezTo>
                    <a:pt x="271" y="706"/>
                    <a:pt x="270" y="709"/>
                    <a:pt x="268" y="714"/>
                  </a:cubicBezTo>
                  <a:cubicBezTo>
                    <a:pt x="267" y="721"/>
                    <a:pt x="265" y="724"/>
                    <a:pt x="262" y="730"/>
                  </a:cubicBezTo>
                  <a:cubicBezTo>
                    <a:pt x="260" y="734"/>
                    <a:pt x="259" y="736"/>
                    <a:pt x="257" y="740"/>
                  </a:cubicBezTo>
                  <a:cubicBezTo>
                    <a:pt x="255" y="742"/>
                    <a:pt x="254" y="744"/>
                    <a:pt x="254" y="747"/>
                  </a:cubicBezTo>
                  <a:cubicBezTo>
                    <a:pt x="254" y="748"/>
                    <a:pt x="255" y="748"/>
                    <a:pt x="257" y="750"/>
                  </a:cubicBezTo>
                  <a:cubicBezTo>
                    <a:pt x="257" y="750"/>
                    <a:pt x="261" y="755"/>
                    <a:pt x="260" y="752"/>
                  </a:cubicBezTo>
                  <a:cubicBezTo>
                    <a:pt x="260" y="743"/>
                    <a:pt x="260" y="743"/>
                    <a:pt x="260" y="743"/>
                  </a:cubicBezTo>
                  <a:cubicBezTo>
                    <a:pt x="260" y="740"/>
                    <a:pt x="260" y="738"/>
                    <a:pt x="262" y="736"/>
                  </a:cubicBezTo>
                  <a:cubicBezTo>
                    <a:pt x="262" y="734"/>
                    <a:pt x="263" y="734"/>
                    <a:pt x="265" y="733"/>
                  </a:cubicBezTo>
                  <a:cubicBezTo>
                    <a:pt x="267" y="731"/>
                    <a:pt x="267" y="730"/>
                    <a:pt x="268" y="727"/>
                  </a:cubicBezTo>
                  <a:cubicBezTo>
                    <a:pt x="271" y="722"/>
                    <a:pt x="271" y="718"/>
                    <a:pt x="273" y="712"/>
                  </a:cubicBezTo>
                  <a:cubicBezTo>
                    <a:pt x="274" y="706"/>
                    <a:pt x="274" y="702"/>
                    <a:pt x="277" y="697"/>
                  </a:cubicBezTo>
                  <a:cubicBezTo>
                    <a:pt x="279" y="693"/>
                    <a:pt x="282" y="692"/>
                    <a:pt x="284" y="688"/>
                  </a:cubicBezTo>
                  <a:cubicBezTo>
                    <a:pt x="284" y="686"/>
                    <a:pt x="285" y="685"/>
                    <a:pt x="285" y="683"/>
                  </a:cubicBezTo>
                  <a:cubicBezTo>
                    <a:pt x="285" y="682"/>
                    <a:pt x="284" y="681"/>
                    <a:pt x="284" y="679"/>
                  </a:cubicBezTo>
                  <a:cubicBezTo>
                    <a:pt x="284" y="678"/>
                    <a:pt x="284" y="677"/>
                    <a:pt x="285" y="676"/>
                  </a:cubicBezTo>
                  <a:cubicBezTo>
                    <a:pt x="286" y="676"/>
                    <a:pt x="287" y="677"/>
                    <a:pt x="288" y="676"/>
                  </a:cubicBezTo>
                  <a:cubicBezTo>
                    <a:pt x="290" y="675"/>
                    <a:pt x="290" y="673"/>
                    <a:pt x="290" y="671"/>
                  </a:cubicBezTo>
                  <a:cubicBezTo>
                    <a:pt x="290" y="669"/>
                    <a:pt x="291" y="668"/>
                    <a:pt x="291" y="666"/>
                  </a:cubicBezTo>
                  <a:cubicBezTo>
                    <a:pt x="291" y="663"/>
                    <a:pt x="290" y="662"/>
                    <a:pt x="290" y="660"/>
                  </a:cubicBezTo>
                  <a:cubicBezTo>
                    <a:pt x="290" y="656"/>
                    <a:pt x="288" y="654"/>
                    <a:pt x="286" y="651"/>
                  </a:cubicBezTo>
                  <a:cubicBezTo>
                    <a:pt x="283" y="648"/>
                    <a:pt x="284" y="644"/>
                    <a:pt x="281" y="642"/>
                  </a:cubicBezTo>
                  <a:cubicBezTo>
                    <a:pt x="280" y="641"/>
                    <a:pt x="279" y="641"/>
                    <a:pt x="279" y="639"/>
                  </a:cubicBezTo>
                  <a:cubicBezTo>
                    <a:pt x="277" y="636"/>
                    <a:pt x="277" y="633"/>
                    <a:pt x="276" y="628"/>
                  </a:cubicBezTo>
                  <a:cubicBezTo>
                    <a:pt x="275" y="626"/>
                    <a:pt x="274" y="625"/>
                    <a:pt x="273" y="623"/>
                  </a:cubicBezTo>
                  <a:cubicBezTo>
                    <a:pt x="271" y="620"/>
                    <a:pt x="270" y="619"/>
                    <a:pt x="270" y="616"/>
                  </a:cubicBezTo>
                  <a:cubicBezTo>
                    <a:pt x="269" y="613"/>
                    <a:pt x="270" y="612"/>
                    <a:pt x="268" y="610"/>
                  </a:cubicBezTo>
                  <a:cubicBezTo>
                    <a:pt x="267" y="607"/>
                    <a:pt x="265" y="607"/>
                    <a:pt x="263" y="606"/>
                  </a:cubicBezTo>
                  <a:cubicBezTo>
                    <a:pt x="261" y="605"/>
                    <a:pt x="259" y="605"/>
                    <a:pt x="258" y="603"/>
                  </a:cubicBezTo>
                  <a:cubicBezTo>
                    <a:pt x="256" y="601"/>
                    <a:pt x="256" y="598"/>
                    <a:pt x="255" y="595"/>
                  </a:cubicBezTo>
                  <a:cubicBezTo>
                    <a:pt x="254" y="593"/>
                    <a:pt x="252" y="593"/>
                    <a:pt x="252" y="591"/>
                  </a:cubicBezTo>
                  <a:cubicBezTo>
                    <a:pt x="252" y="590"/>
                    <a:pt x="252" y="590"/>
                    <a:pt x="252" y="589"/>
                  </a:cubicBezTo>
                  <a:cubicBezTo>
                    <a:pt x="253" y="589"/>
                    <a:pt x="253" y="589"/>
                    <a:pt x="254" y="589"/>
                  </a:cubicBezTo>
                  <a:cubicBezTo>
                    <a:pt x="254" y="589"/>
                    <a:pt x="255" y="589"/>
                    <a:pt x="255" y="590"/>
                  </a:cubicBezTo>
                  <a:cubicBezTo>
                    <a:pt x="256" y="591"/>
                    <a:pt x="257" y="590"/>
                    <a:pt x="258" y="591"/>
                  </a:cubicBezTo>
                  <a:cubicBezTo>
                    <a:pt x="260" y="591"/>
                    <a:pt x="260" y="592"/>
                    <a:pt x="262" y="592"/>
                  </a:cubicBezTo>
                  <a:cubicBezTo>
                    <a:pt x="267" y="594"/>
                    <a:pt x="270" y="595"/>
                    <a:pt x="276" y="597"/>
                  </a:cubicBezTo>
                  <a:cubicBezTo>
                    <a:pt x="281" y="600"/>
                    <a:pt x="282" y="604"/>
                    <a:pt x="287" y="608"/>
                  </a:cubicBezTo>
                  <a:cubicBezTo>
                    <a:pt x="288" y="609"/>
                    <a:pt x="290" y="608"/>
                    <a:pt x="291" y="609"/>
                  </a:cubicBezTo>
                  <a:cubicBezTo>
                    <a:pt x="293" y="609"/>
                    <a:pt x="293" y="611"/>
                    <a:pt x="295" y="612"/>
                  </a:cubicBezTo>
                  <a:cubicBezTo>
                    <a:pt x="296" y="612"/>
                    <a:pt x="297" y="612"/>
                    <a:pt x="299" y="612"/>
                  </a:cubicBezTo>
                  <a:cubicBezTo>
                    <a:pt x="301" y="613"/>
                    <a:pt x="302" y="614"/>
                    <a:pt x="303" y="616"/>
                  </a:cubicBezTo>
                  <a:cubicBezTo>
                    <a:pt x="305" y="619"/>
                    <a:pt x="306" y="621"/>
                    <a:pt x="309" y="624"/>
                  </a:cubicBezTo>
                  <a:cubicBezTo>
                    <a:pt x="311" y="625"/>
                    <a:pt x="313" y="625"/>
                    <a:pt x="315" y="625"/>
                  </a:cubicBezTo>
                  <a:cubicBezTo>
                    <a:pt x="317" y="626"/>
                    <a:pt x="318" y="628"/>
                    <a:pt x="321" y="628"/>
                  </a:cubicBezTo>
                  <a:cubicBezTo>
                    <a:pt x="323" y="628"/>
                    <a:pt x="324" y="630"/>
                    <a:pt x="327" y="631"/>
                  </a:cubicBezTo>
                  <a:cubicBezTo>
                    <a:pt x="328" y="632"/>
                    <a:pt x="330" y="632"/>
                    <a:pt x="332" y="632"/>
                  </a:cubicBezTo>
                  <a:cubicBezTo>
                    <a:pt x="332" y="631"/>
                    <a:pt x="331" y="625"/>
                    <a:pt x="332" y="626"/>
                  </a:cubicBezTo>
                  <a:cubicBezTo>
                    <a:pt x="334" y="627"/>
                    <a:pt x="334" y="628"/>
                    <a:pt x="334" y="630"/>
                  </a:cubicBezTo>
                  <a:cubicBezTo>
                    <a:pt x="334" y="631"/>
                    <a:pt x="335" y="632"/>
                    <a:pt x="336" y="633"/>
                  </a:cubicBezTo>
                  <a:cubicBezTo>
                    <a:pt x="337" y="634"/>
                    <a:pt x="338" y="636"/>
                    <a:pt x="339" y="636"/>
                  </a:cubicBezTo>
                  <a:cubicBezTo>
                    <a:pt x="340" y="636"/>
                    <a:pt x="340" y="635"/>
                    <a:pt x="341" y="634"/>
                  </a:cubicBezTo>
                  <a:cubicBezTo>
                    <a:pt x="343" y="633"/>
                    <a:pt x="345" y="632"/>
                    <a:pt x="345" y="630"/>
                  </a:cubicBezTo>
                  <a:cubicBezTo>
                    <a:pt x="345" y="626"/>
                    <a:pt x="344" y="625"/>
                    <a:pt x="343" y="621"/>
                  </a:cubicBezTo>
                  <a:cubicBezTo>
                    <a:pt x="342" y="618"/>
                    <a:pt x="342" y="616"/>
                    <a:pt x="342" y="612"/>
                  </a:cubicBezTo>
                  <a:cubicBezTo>
                    <a:pt x="342" y="611"/>
                    <a:pt x="343" y="610"/>
                    <a:pt x="344" y="610"/>
                  </a:cubicBezTo>
                  <a:cubicBezTo>
                    <a:pt x="345" y="609"/>
                    <a:pt x="345" y="608"/>
                    <a:pt x="346" y="607"/>
                  </a:cubicBezTo>
                  <a:cubicBezTo>
                    <a:pt x="346" y="606"/>
                    <a:pt x="342" y="607"/>
                    <a:pt x="342" y="605"/>
                  </a:cubicBezTo>
                  <a:cubicBezTo>
                    <a:pt x="340" y="601"/>
                    <a:pt x="341" y="598"/>
                    <a:pt x="340" y="594"/>
                  </a:cubicBezTo>
                  <a:cubicBezTo>
                    <a:pt x="339" y="591"/>
                    <a:pt x="337" y="590"/>
                    <a:pt x="336" y="588"/>
                  </a:cubicBezTo>
                  <a:cubicBezTo>
                    <a:pt x="335" y="585"/>
                    <a:pt x="334" y="583"/>
                    <a:pt x="334" y="580"/>
                  </a:cubicBezTo>
                  <a:cubicBezTo>
                    <a:pt x="334" y="579"/>
                    <a:pt x="338" y="571"/>
                    <a:pt x="338" y="574"/>
                  </a:cubicBezTo>
                  <a:cubicBezTo>
                    <a:pt x="338" y="575"/>
                    <a:pt x="338" y="576"/>
                    <a:pt x="338" y="577"/>
                  </a:cubicBezTo>
                  <a:cubicBezTo>
                    <a:pt x="338" y="578"/>
                    <a:pt x="338" y="579"/>
                    <a:pt x="339" y="580"/>
                  </a:cubicBezTo>
                  <a:cubicBezTo>
                    <a:pt x="339" y="581"/>
                    <a:pt x="339" y="583"/>
                    <a:pt x="341" y="583"/>
                  </a:cubicBezTo>
                  <a:cubicBezTo>
                    <a:pt x="342" y="583"/>
                    <a:pt x="343" y="583"/>
                    <a:pt x="344" y="583"/>
                  </a:cubicBezTo>
                  <a:cubicBezTo>
                    <a:pt x="346" y="583"/>
                    <a:pt x="347" y="581"/>
                    <a:pt x="348" y="581"/>
                  </a:cubicBezTo>
                  <a:cubicBezTo>
                    <a:pt x="350" y="581"/>
                    <a:pt x="350" y="582"/>
                    <a:pt x="351" y="583"/>
                  </a:cubicBezTo>
                  <a:cubicBezTo>
                    <a:pt x="355" y="586"/>
                    <a:pt x="356" y="591"/>
                    <a:pt x="361" y="591"/>
                  </a:cubicBezTo>
                  <a:cubicBezTo>
                    <a:pt x="363" y="591"/>
                    <a:pt x="364" y="590"/>
                    <a:pt x="366" y="588"/>
                  </a:cubicBezTo>
                  <a:cubicBezTo>
                    <a:pt x="367" y="587"/>
                    <a:pt x="368" y="587"/>
                    <a:pt x="369" y="586"/>
                  </a:cubicBezTo>
                  <a:cubicBezTo>
                    <a:pt x="371" y="584"/>
                    <a:pt x="374" y="583"/>
                    <a:pt x="374" y="580"/>
                  </a:cubicBezTo>
                  <a:cubicBezTo>
                    <a:pt x="374" y="579"/>
                    <a:pt x="373" y="579"/>
                    <a:pt x="372" y="578"/>
                  </a:cubicBezTo>
                  <a:cubicBezTo>
                    <a:pt x="371" y="576"/>
                    <a:pt x="369" y="575"/>
                    <a:pt x="369" y="573"/>
                  </a:cubicBezTo>
                  <a:cubicBezTo>
                    <a:pt x="369" y="572"/>
                    <a:pt x="371" y="571"/>
                    <a:pt x="371" y="570"/>
                  </a:cubicBezTo>
                  <a:cubicBezTo>
                    <a:pt x="374" y="568"/>
                    <a:pt x="375" y="566"/>
                    <a:pt x="379" y="566"/>
                  </a:cubicBezTo>
                  <a:cubicBezTo>
                    <a:pt x="388" y="567"/>
                    <a:pt x="388" y="567"/>
                    <a:pt x="388" y="567"/>
                  </a:cubicBezTo>
                  <a:cubicBezTo>
                    <a:pt x="389" y="567"/>
                    <a:pt x="390" y="566"/>
                    <a:pt x="392" y="566"/>
                  </a:cubicBezTo>
                  <a:cubicBezTo>
                    <a:pt x="396" y="565"/>
                    <a:pt x="399" y="565"/>
                    <a:pt x="404" y="565"/>
                  </a:cubicBezTo>
                  <a:cubicBezTo>
                    <a:pt x="407" y="565"/>
                    <a:pt x="409" y="566"/>
                    <a:pt x="412" y="566"/>
                  </a:cubicBezTo>
                  <a:cubicBezTo>
                    <a:pt x="414" y="566"/>
                    <a:pt x="417" y="565"/>
                    <a:pt x="417" y="562"/>
                  </a:cubicBezTo>
                  <a:cubicBezTo>
                    <a:pt x="417" y="560"/>
                    <a:pt x="417" y="559"/>
                    <a:pt x="416" y="558"/>
                  </a:cubicBezTo>
                  <a:cubicBezTo>
                    <a:pt x="416" y="558"/>
                    <a:pt x="414" y="560"/>
                    <a:pt x="412" y="560"/>
                  </a:cubicBezTo>
                  <a:cubicBezTo>
                    <a:pt x="412" y="560"/>
                    <a:pt x="412" y="560"/>
                    <a:pt x="412" y="560"/>
                  </a:cubicBezTo>
                  <a:cubicBezTo>
                    <a:pt x="411" y="558"/>
                    <a:pt x="411" y="558"/>
                    <a:pt x="411" y="558"/>
                  </a:cubicBezTo>
                  <a:cubicBezTo>
                    <a:pt x="411" y="556"/>
                    <a:pt x="411" y="555"/>
                    <a:pt x="411" y="553"/>
                  </a:cubicBezTo>
                  <a:cubicBezTo>
                    <a:pt x="411" y="551"/>
                    <a:pt x="414" y="545"/>
                    <a:pt x="415" y="548"/>
                  </a:cubicBezTo>
                  <a:cubicBezTo>
                    <a:pt x="416" y="549"/>
                    <a:pt x="417" y="550"/>
                    <a:pt x="419" y="550"/>
                  </a:cubicBezTo>
                  <a:cubicBezTo>
                    <a:pt x="420" y="550"/>
                    <a:pt x="420" y="549"/>
                    <a:pt x="420" y="548"/>
                  </a:cubicBezTo>
                  <a:cubicBezTo>
                    <a:pt x="421" y="547"/>
                    <a:pt x="422" y="546"/>
                    <a:pt x="424" y="544"/>
                  </a:cubicBezTo>
                  <a:cubicBezTo>
                    <a:pt x="426" y="543"/>
                    <a:pt x="428" y="542"/>
                    <a:pt x="429" y="539"/>
                  </a:cubicBezTo>
                  <a:cubicBezTo>
                    <a:pt x="429" y="539"/>
                    <a:pt x="425" y="537"/>
                    <a:pt x="424" y="536"/>
                  </a:cubicBezTo>
                  <a:cubicBezTo>
                    <a:pt x="422" y="534"/>
                    <a:pt x="421" y="534"/>
                    <a:pt x="420" y="532"/>
                  </a:cubicBezTo>
                  <a:cubicBezTo>
                    <a:pt x="419" y="530"/>
                    <a:pt x="418" y="529"/>
                    <a:pt x="416" y="527"/>
                  </a:cubicBezTo>
                  <a:cubicBezTo>
                    <a:pt x="415" y="527"/>
                    <a:pt x="415" y="526"/>
                    <a:pt x="413" y="526"/>
                  </a:cubicBezTo>
                  <a:cubicBezTo>
                    <a:pt x="413" y="526"/>
                    <a:pt x="412" y="526"/>
                    <a:pt x="412" y="525"/>
                  </a:cubicBezTo>
                  <a:cubicBezTo>
                    <a:pt x="412" y="524"/>
                    <a:pt x="412" y="523"/>
                    <a:pt x="412" y="521"/>
                  </a:cubicBezTo>
                  <a:cubicBezTo>
                    <a:pt x="413" y="518"/>
                    <a:pt x="412" y="516"/>
                    <a:pt x="413" y="514"/>
                  </a:cubicBezTo>
                  <a:cubicBezTo>
                    <a:pt x="414" y="512"/>
                    <a:pt x="415" y="511"/>
                    <a:pt x="415" y="510"/>
                  </a:cubicBezTo>
                  <a:cubicBezTo>
                    <a:pt x="415" y="509"/>
                    <a:pt x="415" y="509"/>
                    <a:pt x="415" y="509"/>
                  </a:cubicBezTo>
                  <a:cubicBezTo>
                    <a:pt x="414" y="508"/>
                    <a:pt x="414" y="508"/>
                    <a:pt x="414" y="508"/>
                  </a:cubicBezTo>
                  <a:cubicBezTo>
                    <a:pt x="412" y="511"/>
                    <a:pt x="411" y="512"/>
                    <a:pt x="410" y="514"/>
                  </a:cubicBezTo>
                  <a:cubicBezTo>
                    <a:pt x="408" y="517"/>
                    <a:pt x="407" y="519"/>
                    <a:pt x="404" y="519"/>
                  </a:cubicBezTo>
                  <a:cubicBezTo>
                    <a:pt x="403" y="519"/>
                    <a:pt x="403" y="518"/>
                    <a:pt x="403" y="517"/>
                  </a:cubicBezTo>
                  <a:cubicBezTo>
                    <a:pt x="402" y="516"/>
                    <a:pt x="401" y="515"/>
                    <a:pt x="400" y="514"/>
                  </a:cubicBezTo>
                  <a:cubicBezTo>
                    <a:pt x="398" y="511"/>
                    <a:pt x="398" y="509"/>
                    <a:pt x="397" y="505"/>
                  </a:cubicBezTo>
                  <a:cubicBezTo>
                    <a:pt x="398" y="505"/>
                    <a:pt x="398" y="505"/>
                    <a:pt x="399" y="505"/>
                  </a:cubicBezTo>
                  <a:cubicBezTo>
                    <a:pt x="403" y="505"/>
                    <a:pt x="405" y="503"/>
                    <a:pt x="408" y="501"/>
                  </a:cubicBezTo>
                  <a:cubicBezTo>
                    <a:pt x="410" y="500"/>
                    <a:pt x="411" y="499"/>
                    <a:pt x="413" y="498"/>
                  </a:cubicBezTo>
                  <a:cubicBezTo>
                    <a:pt x="414" y="497"/>
                    <a:pt x="415" y="497"/>
                    <a:pt x="415" y="496"/>
                  </a:cubicBezTo>
                  <a:cubicBezTo>
                    <a:pt x="415" y="494"/>
                    <a:pt x="413" y="494"/>
                    <a:pt x="412" y="493"/>
                  </a:cubicBezTo>
                  <a:cubicBezTo>
                    <a:pt x="409" y="492"/>
                    <a:pt x="409" y="490"/>
                    <a:pt x="407" y="488"/>
                  </a:cubicBezTo>
                  <a:cubicBezTo>
                    <a:pt x="406" y="487"/>
                    <a:pt x="404" y="486"/>
                    <a:pt x="404" y="484"/>
                  </a:cubicBezTo>
                  <a:cubicBezTo>
                    <a:pt x="404" y="483"/>
                    <a:pt x="404" y="483"/>
                    <a:pt x="404" y="483"/>
                  </a:cubicBezTo>
                  <a:cubicBezTo>
                    <a:pt x="407" y="483"/>
                    <a:pt x="409" y="482"/>
                    <a:pt x="411" y="480"/>
                  </a:cubicBezTo>
                  <a:cubicBezTo>
                    <a:pt x="412" y="479"/>
                    <a:pt x="412" y="478"/>
                    <a:pt x="414" y="478"/>
                  </a:cubicBezTo>
                  <a:cubicBezTo>
                    <a:pt x="415" y="478"/>
                    <a:pt x="416" y="479"/>
                    <a:pt x="417" y="479"/>
                  </a:cubicBezTo>
                  <a:cubicBezTo>
                    <a:pt x="420" y="479"/>
                    <a:pt x="421" y="478"/>
                    <a:pt x="424" y="477"/>
                  </a:cubicBezTo>
                  <a:cubicBezTo>
                    <a:pt x="426" y="475"/>
                    <a:pt x="428" y="474"/>
                    <a:pt x="430" y="473"/>
                  </a:cubicBezTo>
                  <a:cubicBezTo>
                    <a:pt x="434" y="469"/>
                    <a:pt x="438" y="470"/>
                    <a:pt x="443" y="466"/>
                  </a:cubicBezTo>
                  <a:cubicBezTo>
                    <a:pt x="447" y="462"/>
                    <a:pt x="450" y="462"/>
                    <a:pt x="455" y="459"/>
                  </a:cubicBezTo>
                  <a:cubicBezTo>
                    <a:pt x="458" y="458"/>
                    <a:pt x="459" y="457"/>
                    <a:pt x="462" y="456"/>
                  </a:cubicBezTo>
                  <a:cubicBezTo>
                    <a:pt x="463" y="454"/>
                    <a:pt x="465" y="454"/>
                    <a:pt x="466" y="454"/>
                  </a:cubicBezTo>
                  <a:cubicBezTo>
                    <a:pt x="474" y="454"/>
                    <a:pt x="474" y="454"/>
                    <a:pt x="474" y="454"/>
                  </a:cubicBezTo>
                  <a:cubicBezTo>
                    <a:pt x="475" y="454"/>
                    <a:pt x="476" y="453"/>
                    <a:pt x="477" y="453"/>
                  </a:cubicBezTo>
                  <a:cubicBezTo>
                    <a:pt x="478" y="454"/>
                    <a:pt x="478" y="454"/>
                    <a:pt x="478" y="454"/>
                  </a:cubicBezTo>
                  <a:cubicBezTo>
                    <a:pt x="472" y="457"/>
                    <a:pt x="469" y="459"/>
                    <a:pt x="464" y="461"/>
                  </a:cubicBezTo>
                  <a:cubicBezTo>
                    <a:pt x="461" y="462"/>
                    <a:pt x="459" y="463"/>
                    <a:pt x="457" y="465"/>
                  </a:cubicBezTo>
                  <a:cubicBezTo>
                    <a:pt x="455" y="466"/>
                    <a:pt x="454" y="467"/>
                    <a:pt x="454" y="470"/>
                  </a:cubicBezTo>
                  <a:cubicBezTo>
                    <a:pt x="454" y="471"/>
                    <a:pt x="456" y="471"/>
                    <a:pt x="457" y="472"/>
                  </a:cubicBezTo>
                  <a:cubicBezTo>
                    <a:pt x="458" y="473"/>
                    <a:pt x="458" y="474"/>
                    <a:pt x="458" y="475"/>
                  </a:cubicBezTo>
                  <a:cubicBezTo>
                    <a:pt x="458" y="478"/>
                    <a:pt x="459" y="479"/>
                    <a:pt x="459" y="482"/>
                  </a:cubicBezTo>
                  <a:cubicBezTo>
                    <a:pt x="460" y="482"/>
                    <a:pt x="460" y="482"/>
                    <a:pt x="460" y="482"/>
                  </a:cubicBezTo>
                  <a:cubicBezTo>
                    <a:pt x="462" y="482"/>
                    <a:pt x="462" y="481"/>
                    <a:pt x="463" y="480"/>
                  </a:cubicBezTo>
                  <a:cubicBezTo>
                    <a:pt x="464" y="478"/>
                    <a:pt x="465" y="477"/>
                    <a:pt x="466" y="475"/>
                  </a:cubicBezTo>
                  <a:cubicBezTo>
                    <a:pt x="468" y="472"/>
                    <a:pt x="470" y="470"/>
                    <a:pt x="471" y="467"/>
                  </a:cubicBezTo>
                  <a:cubicBezTo>
                    <a:pt x="472" y="465"/>
                    <a:pt x="472" y="463"/>
                    <a:pt x="473" y="461"/>
                  </a:cubicBezTo>
                  <a:cubicBezTo>
                    <a:pt x="475" y="458"/>
                    <a:pt x="478" y="457"/>
                    <a:pt x="481" y="455"/>
                  </a:cubicBezTo>
                  <a:cubicBezTo>
                    <a:pt x="483" y="455"/>
                    <a:pt x="483" y="455"/>
                    <a:pt x="483" y="455"/>
                  </a:cubicBezTo>
                  <a:cubicBezTo>
                    <a:pt x="483" y="461"/>
                    <a:pt x="484" y="465"/>
                    <a:pt x="484" y="471"/>
                  </a:cubicBezTo>
                  <a:cubicBezTo>
                    <a:pt x="484" y="472"/>
                    <a:pt x="484" y="472"/>
                    <a:pt x="484" y="472"/>
                  </a:cubicBezTo>
                  <a:cubicBezTo>
                    <a:pt x="482" y="472"/>
                    <a:pt x="481" y="470"/>
                    <a:pt x="480" y="469"/>
                  </a:cubicBezTo>
                  <a:cubicBezTo>
                    <a:pt x="479" y="467"/>
                    <a:pt x="478" y="466"/>
                    <a:pt x="476" y="464"/>
                  </a:cubicBezTo>
                  <a:cubicBezTo>
                    <a:pt x="476" y="464"/>
                    <a:pt x="479" y="472"/>
                    <a:pt x="479" y="474"/>
                  </a:cubicBezTo>
                  <a:cubicBezTo>
                    <a:pt x="479" y="478"/>
                    <a:pt x="476" y="479"/>
                    <a:pt x="475" y="482"/>
                  </a:cubicBezTo>
                  <a:cubicBezTo>
                    <a:pt x="475" y="483"/>
                    <a:pt x="475" y="483"/>
                    <a:pt x="475" y="483"/>
                  </a:cubicBezTo>
                  <a:cubicBezTo>
                    <a:pt x="477" y="483"/>
                    <a:pt x="478" y="482"/>
                    <a:pt x="480" y="481"/>
                  </a:cubicBezTo>
                  <a:cubicBezTo>
                    <a:pt x="480" y="484"/>
                    <a:pt x="479" y="486"/>
                    <a:pt x="477" y="489"/>
                  </a:cubicBezTo>
                  <a:cubicBezTo>
                    <a:pt x="478" y="489"/>
                    <a:pt x="478" y="489"/>
                    <a:pt x="478" y="489"/>
                  </a:cubicBezTo>
                  <a:cubicBezTo>
                    <a:pt x="480" y="490"/>
                    <a:pt x="481" y="490"/>
                    <a:pt x="484" y="490"/>
                  </a:cubicBezTo>
                  <a:cubicBezTo>
                    <a:pt x="486" y="490"/>
                    <a:pt x="486" y="488"/>
                    <a:pt x="487" y="486"/>
                  </a:cubicBezTo>
                  <a:cubicBezTo>
                    <a:pt x="487" y="484"/>
                    <a:pt x="487" y="483"/>
                    <a:pt x="488" y="482"/>
                  </a:cubicBezTo>
                  <a:cubicBezTo>
                    <a:pt x="489" y="479"/>
                    <a:pt x="489" y="477"/>
                    <a:pt x="489" y="474"/>
                  </a:cubicBezTo>
                  <a:cubicBezTo>
                    <a:pt x="489" y="466"/>
                    <a:pt x="486" y="462"/>
                    <a:pt x="485" y="454"/>
                  </a:cubicBezTo>
                  <a:cubicBezTo>
                    <a:pt x="485" y="452"/>
                    <a:pt x="485" y="451"/>
                    <a:pt x="485" y="450"/>
                  </a:cubicBezTo>
                  <a:cubicBezTo>
                    <a:pt x="485" y="446"/>
                    <a:pt x="486" y="444"/>
                    <a:pt x="489" y="441"/>
                  </a:cubicBezTo>
                  <a:cubicBezTo>
                    <a:pt x="493" y="437"/>
                    <a:pt x="495" y="435"/>
                    <a:pt x="499" y="431"/>
                  </a:cubicBezTo>
                  <a:cubicBezTo>
                    <a:pt x="503" y="427"/>
                    <a:pt x="507" y="428"/>
                    <a:pt x="513" y="427"/>
                  </a:cubicBezTo>
                  <a:cubicBezTo>
                    <a:pt x="516" y="426"/>
                    <a:pt x="517" y="426"/>
                    <a:pt x="520" y="426"/>
                  </a:cubicBezTo>
                  <a:cubicBezTo>
                    <a:pt x="524" y="426"/>
                    <a:pt x="528" y="428"/>
                    <a:pt x="528" y="432"/>
                  </a:cubicBezTo>
                  <a:cubicBezTo>
                    <a:pt x="528" y="435"/>
                    <a:pt x="523" y="435"/>
                    <a:pt x="523" y="438"/>
                  </a:cubicBezTo>
                  <a:cubicBezTo>
                    <a:pt x="523" y="440"/>
                    <a:pt x="523" y="441"/>
                    <a:pt x="524" y="443"/>
                  </a:cubicBezTo>
                  <a:cubicBezTo>
                    <a:pt x="524" y="445"/>
                    <a:pt x="523" y="449"/>
                    <a:pt x="525" y="449"/>
                  </a:cubicBezTo>
                  <a:cubicBezTo>
                    <a:pt x="526" y="449"/>
                    <a:pt x="526" y="448"/>
                    <a:pt x="527" y="447"/>
                  </a:cubicBezTo>
                  <a:cubicBezTo>
                    <a:pt x="529" y="445"/>
                    <a:pt x="530" y="443"/>
                    <a:pt x="533" y="443"/>
                  </a:cubicBezTo>
                  <a:cubicBezTo>
                    <a:pt x="534" y="443"/>
                    <a:pt x="534" y="443"/>
                    <a:pt x="534" y="443"/>
                  </a:cubicBezTo>
                  <a:cubicBezTo>
                    <a:pt x="534" y="449"/>
                    <a:pt x="534" y="449"/>
                    <a:pt x="534" y="449"/>
                  </a:cubicBezTo>
                  <a:cubicBezTo>
                    <a:pt x="534" y="451"/>
                    <a:pt x="534" y="453"/>
                    <a:pt x="535" y="455"/>
                  </a:cubicBezTo>
                  <a:cubicBezTo>
                    <a:pt x="537" y="458"/>
                    <a:pt x="540" y="458"/>
                    <a:pt x="540" y="461"/>
                  </a:cubicBezTo>
                  <a:cubicBezTo>
                    <a:pt x="540" y="465"/>
                    <a:pt x="540" y="465"/>
                    <a:pt x="540" y="465"/>
                  </a:cubicBezTo>
                  <a:cubicBezTo>
                    <a:pt x="540" y="467"/>
                    <a:pt x="541" y="468"/>
                    <a:pt x="542" y="470"/>
                  </a:cubicBezTo>
                  <a:cubicBezTo>
                    <a:pt x="542" y="471"/>
                    <a:pt x="547" y="483"/>
                    <a:pt x="548" y="481"/>
                  </a:cubicBezTo>
                  <a:cubicBezTo>
                    <a:pt x="549" y="479"/>
                    <a:pt x="549" y="478"/>
                    <a:pt x="550" y="476"/>
                  </a:cubicBezTo>
                  <a:cubicBezTo>
                    <a:pt x="553" y="469"/>
                    <a:pt x="555" y="466"/>
                    <a:pt x="560" y="462"/>
                  </a:cubicBezTo>
                  <a:cubicBezTo>
                    <a:pt x="564" y="458"/>
                    <a:pt x="566" y="457"/>
                    <a:pt x="570" y="453"/>
                  </a:cubicBezTo>
                  <a:cubicBezTo>
                    <a:pt x="572" y="451"/>
                    <a:pt x="573" y="449"/>
                    <a:pt x="576" y="447"/>
                  </a:cubicBezTo>
                  <a:cubicBezTo>
                    <a:pt x="577" y="446"/>
                    <a:pt x="577" y="445"/>
                    <a:pt x="578" y="445"/>
                  </a:cubicBezTo>
                  <a:cubicBezTo>
                    <a:pt x="582" y="445"/>
                    <a:pt x="582" y="445"/>
                    <a:pt x="582" y="445"/>
                  </a:cubicBezTo>
                  <a:cubicBezTo>
                    <a:pt x="584" y="445"/>
                    <a:pt x="585" y="443"/>
                    <a:pt x="587" y="442"/>
                  </a:cubicBezTo>
                  <a:cubicBezTo>
                    <a:pt x="592" y="437"/>
                    <a:pt x="594" y="433"/>
                    <a:pt x="601" y="431"/>
                  </a:cubicBezTo>
                  <a:cubicBezTo>
                    <a:pt x="601" y="431"/>
                    <a:pt x="601" y="431"/>
                    <a:pt x="601" y="431"/>
                  </a:cubicBezTo>
                  <a:cubicBezTo>
                    <a:pt x="599" y="429"/>
                    <a:pt x="597" y="427"/>
                    <a:pt x="597" y="425"/>
                  </a:cubicBezTo>
                  <a:cubicBezTo>
                    <a:pt x="597" y="423"/>
                    <a:pt x="599" y="422"/>
                    <a:pt x="600" y="421"/>
                  </a:cubicBezTo>
                  <a:cubicBezTo>
                    <a:pt x="602" y="420"/>
                    <a:pt x="602" y="419"/>
                    <a:pt x="604" y="417"/>
                  </a:cubicBezTo>
                  <a:cubicBezTo>
                    <a:pt x="605" y="415"/>
                    <a:pt x="608" y="414"/>
                    <a:pt x="608" y="412"/>
                  </a:cubicBezTo>
                  <a:cubicBezTo>
                    <a:pt x="608" y="408"/>
                    <a:pt x="608" y="408"/>
                    <a:pt x="608" y="408"/>
                  </a:cubicBezTo>
                  <a:cubicBezTo>
                    <a:pt x="608" y="406"/>
                    <a:pt x="610" y="407"/>
                    <a:pt x="612" y="406"/>
                  </a:cubicBezTo>
                  <a:cubicBezTo>
                    <a:pt x="613" y="404"/>
                    <a:pt x="612" y="402"/>
                    <a:pt x="612" y="400"/>
                  </a:cubicBezTo>
                  <a:cubicBezTo>
                    <a:pt x="612" y="397"/>
                    <a:pt x="616" y="396"/>
                    <a:pt x="617" y="393"/>
                  </a:cubicBezTo>
                  <a:cubicBezTo>
                    <a:pt x="619" y="390"/>
                    <a:pt x="620" y="389"/>
                    <a:pt x="622" y="387"/>
                  </a:cubicBezTo>
                  <a:cubicBezTo>
                    <a:pt x="626" y="382"/>
                    <a:pt x="627" y="379"/>
                    <a:pt x="631" y="375"/>
                  </a:cubicBezTo>
                  <a:cubicBezTo>
                    <a:pt x="633" y="373"/>
                    <a:pt x="635" y="372"/>
                    <a:pt x="636" y="371"/>
                  </a:cubicBezTo>
                  <a:cubicBezTo>
                    <a:pt x="637" y="370"/>
                    <a:pt x="638" y="368"/>
                    <a:pt x="639" y="368"/>
                  </a:cubicBezTo>
                  <a:cubicBezTo>
                    <a:pt x="641" y="368"/>
                    <a:pt x="641" y="371"/>
                    <a:pt x="643" y="371"/>
                  </a:cubicBezTo>
                  <a:cubicBezTo>
                    <a:pt x="645" y="371"/>
                    <a:pt x="646" y="370"/>
                    <a:pt x="648" y="369"/>
                  </a:cubicBezTo>
                  <a:cubicBezTo>
                    <a:pt x="652" y="369"/>
                    <a:pt x="654" y="368"/>
                    <a:pt x="658" y="368"/>
                  </a:cubicBezTo>
                  <a:cubicBezTo>
                    <a:pt x="662" y="368"/>
                    <a:pt x="662" y="368"/>
                    <a:pt x="662" y="368"/>
                  </a:cubicBezTo>
                  <a:cubicBezTo>
                    <a:pt x="665" y="368"/>
                    <a:pt x="667" y="369"/>
                    <a:pt x="670" y="370"/>
                  </a:cubicBezTo>
                  <a:cubicBezTo>
                    <a:pt x="671" y="370"/>
                    <a:pt x="672" y="370"/>
                    <a:pt x="673" y="371"/>
                  </a:cubicBezTo>
                  <a:cubicBezTo>
                    <a:pt x="675" y="372"/>
                    <a:pt x="675" y="374"/>
                    <a:pt x="677" y="375"/>
                  </a:cubicBezTo>
                  <a:cubicBezTo>
                    <a:pt x="681" y="378"/>
                    <a:pt x="683" y="380"/>
                    <a:pt x="687" y="383"/>
                  </a:cubicBezTo>
                  <a:cubicBezTo>
                    <a:pt x="689" y="384"/>
                    <a:pt x="691" y="384"/>
                    <a:pt x="694" y="385"/>
                  </a:cubicBezTo>
                  <a:cubicBezTo>
                    <a:pt x="696" y="385"/>
                    <a:pt x="697" y="385"/>
                    <a:pt x="700" y="385"/>
                  </a:cubicBezTo>
                  <a:cubicBezTo>
                    <a:pt x="702" y="385"/>
                    <a:pt x="704" y="385"/>
                    <a:pt x="706" y="386"/>
                  </a:cubicBezTo>
                  <a:cubicBezTo>
                    <a:pt x="708" y="387"/>
                    <a:pt x="709" y="389"/>
                    <a:pt x="712" y="389"/>
                  </a:cubicBezTo>
                  <a:cubicBezTo>
                    <a:pt x="715" y="389"/>
                    <a:pt x="715" y="389"/>
                    <a:pt x="715" y="389"/>
                  </a:cubicBezTo>
                  <a:cubicBezTo>
                    <a:pt x="716" y="389"/>
                    <a:pt x="717" y="389"/>
                    <a:pt x="718" y="389"/>
                  </a:cubicBezTo>
                  <a:cubicBezTo>
                    <a:pt x="722" y="389"/>
                    <a:pt x="722" y="389"/>
                    <a:pt x="722" y="389"/>
                  </a:cubicBezTo>
                  <a:cubicBezTo>
                    <a:pt x="725" y="389"/>
                    <a:pt x="725" y="394"/>
                    <a:pt x="728" y="394"/>
                  </a:cubicBezTo>
                  <a:cubicBezTo>
                    <a:pt x="737" y="394"/>
                    <a:pt x="737" y="394"/>
                    <a:pt x="737" y="394"/>
                  </a:cubicBezTo>
                  <a:cubicBezTo>
                    <a:pt x="739" y="394"/>
                    <a:pt x="739" y="396"/>
                    <a:pt x="740" y="398"/>
                  </a:cubicBezTo>
                  <a:cubicBezTo>
                    <a:pt x="744" y="402"/>
                    <a:pt x="744" y="405"/>
                    <a:pt x="744" y="410"/>
                  </a:cubicBezTo>
                  <a:cubicBezTo>
                    <a:pt x="744" y="413"/>
                    <a:pt x="743" y="414"/>
                    <a:pt x="741" y="416"/>
                  </a:cubicBezTo>
                  <a:cubicBezTo>
                    <a:pt x="740" y="418"/>
                    <a:pt x="738" y="417"/>
                    <a:pt x="736" y="418"/>
                  </a:cubicBezTo>
                  <a:cubicBezTo>
                    <a:pt x="734" y="420"/>
                    <a:pt x="734" y="422"/>
                    <a:pt x="733" y="424"/>
                  </a:cubicBezTo>
                  <a:cubicBezTo>
                    <a:pt x="732" y="425"/>
                    <a:pt x="731" y="426"/>
                    <a:pt x="730" y="427"/>
                  </a:cubicBezTo>
                  <a:cubicBezTo>
                    <a:pt x="728" y="429"/>
                    <a:pt x="726" y="430"/>
                    <a:pt x="723" y="430"/>
                  </a:cubicBezTo>
                  <a:cubicBezTo>
                    <a:pt x="722" y="430"/>
                    <a:pt x="721" y="430"/>
                    <a:pt x="720" y="430"/>
                  </a:cubicBezTo>
                  <a:cubicBezTo>
                    <a:pt x="716" y="431"/>
                    <a:pt x="715" y="434"/>
                    <a:pt x="715" y="438"/>
                  </a:cubicBezTo>
                  <a:cubicBezTo>
                    <a:pt x="715" y="440"/>
                    <a:pt x="716" y="441"/>
                    <a:pt x="716" y="443"/>
                  </a:cubicBezTo>
                  <a:cubicBezTo>
                    <a:pt x="716" y="444"/>
                    <a:pt x="716" y="452"/>
                    <a:pt x="716" y="447"/>
                  </a:cubicBezTo>
                  <a:cubicBezTo>
                    <a:pt x="717" y="441"/>
                    <a:pt x="717" y="437"/>
                    <a:pt x="721" y="434"/>
                  </a:cubicBezTo>
                  <a:cubicBezTo>
                    <a:pt x="723" y="432"/>
                    <a:pt x="724" y="432"/>
                    <a:pt x="726" y="432"/>
                  </a:cubicBezTo>
                  <a:cubicBezTo>
                    <a:pt x="729" y="431"/>
                    <a:pt x="730" y="431"/>
                    <a:pt x="732" y="430"/>
                  </a:cubicBezTo>
                  <a:cubicBezTo>
                    <a:pt x="735" y="428"/>
                    <a:pt x="736" y="427"/>
                    <a:pt x="737" y="424"/>
                  </a:cubicBezTo>
                  <a:cubicBezTo>
                    <a:pt x="739" y="422"/>
                    <a:pt x="740" y="421"/>
                    <a:pt x="742" y="418"/>
                  </a:cubicBezTo>
                  <a:cubicBezTo>
                    <a:pt x="744" y="414"/>
                    <a:pt x="748" y="412"/>
                    <a:pt x="748" y="407"/>
                  </a:cubicBezTo>
                  <a:cubicBezTo>
                    <a:pt x="748" y="403"/>
                    <a:pt x="747" y="401"/>
                    <a:pt x="745" y="398"/>
                  </a:cubicBezTo>
                  <a:cubicBezTo>
                    <a:pt x="744" y="397"/>
                    <a:pt x="743" y="396"/>
                    <a:pt x="742" y="394"/>
                  </a:cubicBezTo>
                  <a:cubicBezTo>
                    <a:pt x="740" y="392"/>
                    <a:pt x="739" y="390"/>
                    <a:pt x="737" y="388"/>
                  </a:cubicBezTo>
                  <a:cubicBezTo>
                    <a:pt x="736" y="386"/>
                    <a:pt x="736" y="383"/>
                    <a:pt x="734" y="383"/>
                  </a:cubicBezTo>
                  <a:cubicBezTo>
                    <a:pt x="731" y="381"/>
                    <a:pt x="729" y="382"/>
                    <a:pt x="726" y="381"/>
                  </a:cubicBezTo>
                  <a:cubicBezTo>
                    <a:pt x="723" y="380"/>
                    <a:pt x="723" y="376"/>
                    <a:pt x="721" y="374"/>
                  </a:cubicBezTo>
                  <a:cubicBezTo>
                    <a:pt x="720" y="371"/>
                    <a:pt x="717" y="371"/>
                    <a:pt x="717" y="368"/>
                  </a:cubicBezTo>
                  <a:cubicBezTo>
                    <a:pt x="717" y="363"/>
                    <a:pt x="717" y="363"/>
                    <a:pt x="717" y="363"/>
                  </a:cubicBezTo>
                  <a:cubicBezTo>
                    <a:pt x="717" y="361"/>
                    <a:pt x="717" y="359"/>
                    <a:pt x="719" y="357"/>
                  </a:cubicBezTo>
                  <a:cubicBezTo>
                    <a:pt x="720" y="356"/>
                    <a:pt x="722" y="357"/>
                    <a:pt x="722" y="356"/>
                  </a:cubicBezTo>
                  <a:cubicBezTo>
                    <a:pt x="725" y="352"/>
                    <a:pt x="726" y="350"/>
                    <a:pt x="728" y="346"/>
                  </a:cubicBezTo>
                  <a:cubicBezTo>
                    <a:pt x="730" y="343"/>
                    <a:pt x="731" y="342"/>
                    <a:pt x="733" y="338"/>
                  </a:cubicBezTo>
                  <a:cubicBezTo>
                    <a:pt x="735" y="335"/>
                    <a:pt x="735" y="332"/>
                    <a:pt x="738" y="332"/>
                  </a:cubicBezTo>
                  <a:cubicBezTo>
                    <a:pt x="740" y="332"/>
                    <a:pt x="740" y="336"/>
                    <a:pt x="742" y="336"/>
                  </a:cubicBezTo>
                  <a:cubicBezTo>
                    <a:pt x="744" y="336"/>
                    <a:pt x="744" y="334"/>
                    <a:pt x="745" y="333"/>
                  </a:cubicBezTo>
                  <a:cubicBezTo>
                    <a:pt x="747" y="331"/>
                    <a:pt x="748" y="329"/>
                    <a:pt x="750" y="328"/>
                  </a:cubicBezTo>
                  <a:cubicBezTo>
                    <a:pt x="752" y="327"/>
                    <a:pt x="753" y="326"/>
                    <a:pt x="754" y="324"/>
                  </a:cubicBezTo>
                  <a:cubicBezTo>
                    <a:pt x="756" y="322"/>
                    <a:pt x="757" y="321"/>
                    <a:pt x="758" y="319"/>
                  </a:cubicBezTo>
                  <a:cubicBezTo>
                    <a:pt x="759" y="317"/>
                    <a:pt x="759" y="314"/>
                    <a:pt x="762" y="314"/>
                  </a:cubicBezTo>
                  <a:cubicBezTo>
                    <a:pt x="762" y="314"/>
                    <a:pt x="762" y="314"/>
                    <a:pt x="763" y="314"/>
                  </a:cubicBezTo>
                  <a:cubicBezTo>
                    <a:pt x="767" y="314"/>
                    <a:pt x="767" y="310"/>
                    <a:pt x="770" y="307"/>
                  </a:cubicBezTo>
                  <a:cubicBezTo>
                    <a:pt x="772" y="304"/>
                    <a:pt x="773" y="302"/>
                    <a:pt x="773" y="299"/>
                  </a:cubicBezTo>
                  <a:cubicBezTo>
                    <a:pt x="773" y="293"/>
                    <a:pt x="771" y="290"/>
                    <a:pt x="770" y="284"/>
                  </a:cubicBezTo>
                  <a:cubicBezTo>
                    <a:pt x="771" y="284"/>
                    <a:pt x="771" y="284"/>
                    <a:pt x="771" y="284"/>
                  </a:cubicBezTo>
                  <a:cubicBezTo>
                    <a:pt x="774" y="284"/>
                    <a:pt x="774" y="284"/>
                    <a:pt x="774" y="284"/>
                  </a:cubicBezTo>
                  <a:cubicBezTo>
                    <a:pt x="777" y="284"/>
                    <a:pt x="779" y="284"/>
                    <a:pt x="780" y="285"/>
                  </a:cubicBezTo>
                  <a:cubicBezTo>
                    <a:pt x="782" y="287"/>
                    <a:pt x="783" y="288"/>
                    <a:pt x="785" y="288"/>
                  </a:cubicBezTo>
                  <a:cubicBezTo>
                    <a:pt x="790" y="288"/>
                    <a:pt x="793" y="283"/>
                    <a:pt x="798" y="283"/>
                  </a:cubicBezTo>
                  <a:cubicBezTo>
                    <a:pt x="801" y="283"/>
                    <a:pt x="801" y="285"/>
                    <a:pt x="803" y="286"/>
                  </a:cubicBezTo>
                  <a:cubicBezTo>
                    <a:pt x="804" y="287"/>
                    <a:pt x="805" y="287"/>
                    <a:pt x="807" y="287"/>
                  </a:cubicBezTo>
                  <a:cubicBezTo>
                    <a:pt x="809" y="287"/>
                    <a:pt x="809" y="286"/>
                    <a:pt x="811" y="286"/>
                  </a:cubicBezTo>
                  <a:cubicBezTo>
                    <a:pt x="814" y="286"/>
                    <a:pt x="816" y="287"/>
                    <a:pt x="819" y="287"/>
                  </a:cubicBezTo>
                  <a:cubicBezTo>
                    <a:pt x="821" y="287"/>
                    <a:pt x="821" y="285"/>
                    <a:pt x="822" y="283"/>
                  </a:cubicBezTo>
                  <a:cubicBezTo>
                    <a:pt x="824" y="280"/>
                    <a:pt x="824" y="277"/>
                    <a:pt x="826" y="274"/>
                  </a:cubicBezTo>
                  <a:cubicBezTo>
                    <a:pt x="828" y="270"/>
                    <a:pt x="837" y="262"/>
                    <a:pt x="837" y="262"/>
                  </a:cubicBezTo>
                  <a:cubicBezTo>
                    <a:pt x="835" y="262"/>
                    <a:pt x="835" y="262"/>
                    <a:pt x="833" y="262"/>
                  </a:cubicBezTo>
                  <a:cubicBezTo>
                    <a:pt x="830" y="262"/>
                    <a:pt x="828" y="262"/>
                    <a:pt x="826" y="260"/>
                  </a:cubicBezTo>
                  <a:cubicBezTo>
                    <a:pt x="826" y="259"/>
                    <a:pt x="826" y="258"/>
                    <a:pt x="826" y="257"/>
                  </a:cubicBezTo>
                  <a:cubicBezTo>
                    <a:pt x="826" y="256"/>
                    <a:pt x="825" y="255"/>
                    <a:pt x="823" y="255"/>
                  </a:cubicBezTo>
                  <a:cubicBezTo>
                    <a:pt x="820" y="255"/>
                    <a:pt x="818" y="255"/>
                    <a:pt x="814" y="255"/>
                  </a:cubicBezTo>
                  <a:cubicBezTo>
                    <a:pt x="812" y="255"/>
                    <a:pt x="811" y="253"/>
                    <a:pt x="809" y="253"/>
                  </a:cubicBezTo>
                  <a:cubicBezTo>
                    <a:pt x="807" y="253"/>
                    <a:pt x="806" y="256"/>
                    <a:pt x="803" y="256"/>
                  </a:cubicBezTo>
                  <a:cubicBezTo>
                    <a:pt x="801" y="256"/>
                    <a:pt x="800" y="253"/>
                    <a:pt x="798" y="253"/>
                  </a:cubicBezTo>
                  <a:cubicBezTo>
                    <a:pt x="796" y="253"/>
                    <a:pt x="795" y="254"/>
                    <a:pt x="793" y="254"/>
                  </a:cubicBezTo>
                  <a:cubicBezTo>
                    <a:pt x="792" y="254"/>
                    <a:pt x="791" y="254"/>
                    <a:pt x="789" y="253"/>
                  </a:cubicBezTo>
                  <a:cubicBezTo>
                    <a:pt x="788" y="252"/>
                    <a:pt x="787" y="251"/>
                    <a:pt x="786" y="250"/>
                  </a:cubicBezTo>
                  <a:cubicBezTo>
                    <a:pt x="784" y="249"/>
                    <a:pt x="782" y="249"/>
                    <a:pt x="780" y="249"/>
                  </a:cubicBezTo>
                  <a:cubicBezTo>
                    <a:pt x="775" y="248"/>
                    <a:pt x="772" y="244"/>
                    <a:pt x="772" y="239"/>
                  </a:cubicBezTo>
                  <a:cubicBezTo>
                    <a:pt x="772" y="238"/>
                    <a:pt x="772" y="238"/>
                    <a:pt x="772" y="238"/>
                  </a:cubicBezTo>
                  <a:cubicBezTo>
                    <a:pt x="775" y="238"/>
                    <a:pt x="776" y="238"/>
                    <a:pt x="779" y="236"/>
                  </a:cubicBezTo>
                  <a:cubicBezTo>
                    <a:pt x="780" y="235"/>
                    <a:pt x="782" y="235"/>
                    <a:pt x="782" y="233"/>
                  </a:cubicBezTo>
                  <a:cubicBezTo>
                    <a:pt x="782" y="231"/>
                    <a:pt x="782" y="231"/>
                    <a:pt x="782" y="231"/>
                  </a:cubicBezTo>
                  <a:cubicBezTo>
                    <a:pt x="782" y="229"/>
                    <a:pt x="784" y="229"/>
                    <a:pt x="786" y="228"/>
                  </a:cubicBezTo>
                  <a:cubicBezTo>
                    <a:pt x="787" y="227"/>
                    <a:pt x="787" y="226"/>
                    <a:pt x="788" y="225"/>
                  </a:cubicBezTo>
                  <a:cubicBezTo>
                    <a:pt x="790" y="224"/>
                    <a:pt x="791" y="221"/>
                    <a:pt x="793" y="220"/>
                  </a:cubicBezTo>
                  <a:cubicBezTo>
                    <a:pt x="795" y="220"/>
                    <a:pt x="796" y="219"/>
                    <a:pt x="798" y="218"/>
                  </a:cubicBezTo>
                  <a:cubicBezTo>
                    <a:pt x="799" y="217"/>
                    <a:pt x="799" y="215"/>
                    <a:pt x="799" y="213"/>
                  </a:cubicBezTo>
                  <a:cubicBezTo>
                    <a:pt x="800" y="212"/>
                    <a:pt x="801" y="212"/>
                    <a:pt x="801" y="210"/>
                  </a:cubicBezTo>
                  <a:cubicBezTo>
                    <a:pt x="801" y="209"/>
                    <a:pt x="800" y="209"/>
                    <a:pt x="799" y="208"/>
                  </a:cubicBezTo>
                  <a:cubicBezTo>
                    <a:pt x="798" y="207"/>
                    <a:pt x="796" y="204"/>
                    <a:pt x="798" y="204"/>
                  </a:cubicBezTo>
                  <a:cubicBezTo>
                    <a:pt x="801" y="204"/>
                    <a:pt x="802" y="198"/>
                    <a:pt x="803" y="199"/>
                  </a:cubicBezTo>
                  <a:cubicBezTo>
                    <a:pt x="804" y="199"/>
                    <a:pt x="805" y="199"/>
                    <a:pt x="806" y="199"/>
                  </a:cubicBezTo>
                  <a:cubicBezTo>
                    <a:pt x="808" y="199"/>
                    <a:pt x="809" y="197"/>
                    <a:pt x="809" y="195"/>
                  </a:cubicBezTo>
                  <a:cubicBezTo>
                    <a:pt x="810" y="193"/>
                    <a:pt x="811" y="192"/>
                    <a:pt x="812" y="190"/>
                  </a:cubicBezTo>
                  <a:cubicBezTo>
                    <a:pt x="814" y="186"/>
                    <a:pt x="816" y="185"/>
                    <a:pt x="816" y="180"/>
                  </a:cubicBezTo>
                  <a:cubicBezTo>
                    <a:pt x="816" y="177"/>
                    <a:pt x="816" y="177"/>
                    <a:pt x="816" y="177"/>
                  </a:cubicBezTo>
                  <a:cubicBezTo>
                    <a:pt x="816" y="175"/>
                    <a:pt x="814" y="174"/>
                    <a:pt x="814" y="171"/>
                  </a:cubicBezTo>
                  <a:cubicBezTo>
                    <a:pt x="814" y="170"/>
                    <a:pt x="815" y="168"/>
                    <a:pt x="817" y="168"/>
                  </a:cubicBezTo>
                  <a:cubicBezTo>
                    <a:pt x="820" y="168"/>
                    <a:pt x="820" y="173"/>
                    <a:pt x="823" y="173"/>
                  </a:cubicBezTo>
                  <a:cubicBezTo>
                    <a:pt x="825" y="173"/>
                    <a:pt x="825" y="171"/>
                    <a:pt x="827" y="170"/>
                  </a:cubicBezTo>
                  <a:cubicBezTo>
                    <a:pt x="829" y="169"/>
                    <a:pt x="832" y="169"/>
                    <a:pt x="833" y="167"/>
                  </a:cubicBezTo>
                  <a:cubicBezTo>
                    <a:pt x="834" y="165"/>
                    <a:pt x="833" y="164"/>
                    <a:pt x="833" y="162"/>
                  </a:cubicBezTo>
                  <a:cubicBezTo>
                    <a:pt x="834" y="161"/>
                    <a:pt x="835" y="161"/>
                    <a:pt x="836" y="160"/>
                  </a:cubicBezTo>
                  <a:cubicBezTo>
                    <a:pt x="839" y="158"/>
                    <a:pt x="840" y="155"/>
                    <a:pt x="844" y="153"/>
                  </a:cubicBezTo>
                  <a:cubicBezTo>
                    <a:pt x="846" y="152"/>
                    <a:pt x="847" y="152"/>
                    <a:pt x="849" y="152"/>
                  </a:cubicBezTo>
                  <a:cubicBezTo>
                    <a:pt x="850" y="152"/>
                    <a:pt x="851" y="152"/>
                    <a:pt x="851" y="152"/>
                  </a:cubicBezTo>
                  <a:cubicBezTo>
                    <a:pt x="854" y="149"/>
                    <a:pt x="856" y="147"/>
                    <a:pt x="860" y="145"/>
                  </a:cubicBezTo>
                  <a:cubicBezTo>
                    <a:pt x="863" y="144"/>
                    <a:pt x="864" y="142"/>
                    <a:pt x="867" y="140"/>
                  </a:cubicBezTo>
                  <a:cubicBezTo>
                    <a:pt x="872" y="138"/>
                    <a:pt x="875" y="137"/>
                    <a:pt x="878" y="133"/>
                  </a:cubicBezTo>
                  <a:cubicBezTo>
                    <a:pt x="879" y="131"/>
                    <a:pt x="880" y="130"/>
                    <a:pt x="882" y="128"/>
                  </a:cubicBezTo>
                  <a:cubicBezTo>
                    <a:pt x="883" y="126"/>
                    <a:pt x="883" y="124"/>
                    <a:pt x="884" y="122"/>
                  </a:cubicBezTo>
                  <a:cubicBezTo>
                    <a:pt x="885" y="120"/>
                    <a:pt x="887" y="121"/>
                    <a:pt x="889" y="120"/>
                  </a:cubicBezTo>
                  <a:cubicBezTo>
                    <a:pt x="892" y="118"/>
                    <a:pt x="893" y="117"/>
                    <a:pt x="897" y="116"/>
                  </a:cubicBezTo>
                  <a:cubicBezTo>
                    <a:pt x="898" y="115"/>
                    <a:pt x="899" y="114"/>
                    <a:pt x="900" y="114"/>
                  </a:cubicBezTo>
                  <a:cubicBezTo>
                    <a:pt x="900" y="114"/>
                    <a:pt x="901" y="114"/>
                    <a:pt x="901" y="114"/>
                  </a:cubicBezTo>
                  <a:cubicBezTo>
                    <a:pt x="901" y="115"/>
                    <a:pt x="900" y="116"/>
                    <a:pt x="899" y="117"/>
                  </a:cubicBezTo>
                  <a:cubicBezTo>
                    <a:pt x="900" y="118"/>
                    <a:pt x="901" y="118"/>
                    <a:pt x="902" y="118"/>
                  </a:cubicBezTo>
                  <a:cubicBezTo>
                    <a:pt x="904" y="118"/>
                    <a:pt x="905" y="117"/>
                    <a:pt x="906" y="116"/>
                  </a:cubicBezTo>
                  <a:cubicBezTo>
                    <a:pt x="907" y="115"/>
                    <a:pt x="914" y="112"/>
                    <a:pt x="911" y="112"/>
                  </a:cubicBezTo>
                  <a:cubicBezTo>
                    <a:pt x="910" y="112"/>
                    <a:pt x="909" y="113"/>
                    <a:pt x="908" y="113"/>
                  </a:cubicBezTo>
                  <a:cubicBezTo>
                    <a:pt x="907" y="113"/>
                    <a:pt x="906" y="112"/>
                    <a:pt x="906" y="110"/>
                  </a:cubicBezTo>
                  <a:cubicBezTo>
                    <a:pt x="906" y="109"/>
                    <a:pt x="908" y="109"/>
                    <a:pt x="908" y="109"/>
                  </a:cubicBezTo>
                  <a:cubicBezTo>
                    <a:pt x="910" y="108"/>
                    <a:pt x="912" y="107"/>
                    <a:pt x="913" y="105"/>
                  </a:cubicBezTo>
                  <a:cubicBezTo>
                    <a:pt x="914" y="104"/>
                    <a:pt x="915" y="104"/>
                    <a:pt x="917" y="103"/>
                  </a:cubicBezTo>
                  <a:cubicBezTo>
                    <a:pt x="918" y="102"/>
                    <a:pt x="919" y="101"/>
                    <a:pt x="920" y="101"/>
                  </a:cubicBezTo>
                  <a:cubicBezTo>
                    <a:pt x="922" y="101"/>
                    <a:pt x="923" y="102"/>
                    <a:pt x="924" y="102"/>
                  </a:cubicBezTo>
                  <a:cubicBezTo>
                    <a:pt x="926" y="102"/>
                    <a:pt x="926" y="102"/>
                    <a:pt x="928" y="102"/>
                  </a:cubicBezTo>
                  <a:cubicBezTo>
                    <a:pt x="927" y="100"/>
                    <a:pt x="926" y="99"/>
                    <a:pt x="925" y="97"/>
                  </a:cubicBezTo>
                  <a:cubicBezTo>
                    <a:pt x="926" y="96"/>
                    <a:pt x="927" y="95"/>
                    <a:pt x="929" y="95"/>
                  </a:cubicBezTo>
                  <a:cubicBezTo>
                    <a:pt x="930" y="95"/>
                    <a:pt x="930" y="96"/>
                    <a:pt x="932" y="96"/>
                  </a:cubicBezTo>
                  <a:cubicBezTo>
                    <a:pt x="933" y="96"/>
                    <a:pt x="933" y="94"/>
                    <a:pt x="934" y="93"/>
                  </a:cubicBezTo>
                  <a:cubicBezTo>
                    <a:pt x="935" y="92"/>
                    <a:pt x="936" y="91"/>
                    <a:pt x="938" y="91"/>
                  </a:cubicBezTo>
                  <a:cubicBezTo>
                    <a:pt x="938" y="91"/>
                    <a:pt x="938" y="91"/>
                    <a:pt x="939" y="91"/>
                  </a:cubicBezTo>
                  <a:cubicBezTo>
                    <a:pt x="940" y="91"/>
                    <a:pt x="941" y="90"/>
                    <a:pt x="943" y="89"/>
                  </a:cubicBezTo>
                  <a:cubicBezTo>
                    <a:pt x="947" y="86"/>
                    <a:pt x="949" y="83"/>
                    <a:pt x="954" y="83"/>
                  </a:cubicBezTo>
                  <a:cubicBezTo>
                    <a:pt x="956" y="83"/>
                    <a:pt x="957" y="85"/>
                    <a:pt x="959" y="85"/>
                  </a:cubicBezTo>
                  <a:cubicBezTo>
                    <a:pt x="960" y="81"/>
                    <a:pt x="960" y="81"/>
                    <a:pt x="960" y="81"/>
                  </a:cubicBezTo>
                  <a:cubicBezTo>
                    <a:pt x="960" y="78"/>
                    <a:pt x="960" y="78"/>
                    <a:pt x="960" y="78"/>
                  </a:cubicBezTo>
                  <a:cubicBezTo>
                    <a:pt x="962" y="78"/>
                    <a:pt x="964" y="78"/>
                    <a:pt x="967" y="76"/>
                  </a:cubicBezTo>
                  <a:cubicBezTo>
                    <a:pt x="968" y="76"/>
                    <a:pt x="969" y="74"/>
                    <a:pt x="970" y="74"/>
                  </a:cubicBezTo>
                  <a:cubicBezTo>
                    <a:pt x="972" y="74"/>
                    <a:pt x="972" y="78"/>
                    <a:pt x="974" y="78"/>
                  </a:cubicBezTo>
                  <a:cubicBezTo>
                    <a:pt x="976" y="78"/>
                    <a:pt x="976" y="75"/>
                    <a:pt x="978" y="74"/>
                  </a:cubicBezTo>
                  <a:cubicBezTo>
                    <a:pt x="978" y="73"/>
                    <a:pt x="979" y="73"/>
                    <a:pt x="980" y="73"/>
                  </a:cubicBezTo>
                  <a:cubicBezTo>
                    <a:pt x="983" y="73"/>
                    <a:pt x="985" y="72"/>
                    <a:pt x="988" y="72"/>
                  </a:cubicBezTo>
                  <a:cubicBezTo>
                    <a:pt x="990" y="72"/>
                    <a:pt x="990" y="75"/>
                    <a:pt x="990" y="77"/>
                  </a:cubicBezTo>
                  <a:cubicBezTo>
                    <a:pt x="993" y="77"/>
                    <a:pt x="996" y="77"/>
                    <a:pt x="999" y="79"/>
                  </a:cubicBezTo>
                  <a:cubicBezTo>
                    <a:pt x="1000" y="79"/>
                    <a:pt x="1002" y="79"/>
                    <a:pt x="1003" y="80"/>
                  </a:cubicBezTo>
                  <a:cubicBezTo>
                    <a:pt x="1004" y="82"/>
                    <a:pt x="1005" y="84"/>
                    <a:pt x="1007" y="84"/>
                  </a:cubicBezTo>
                  <a:cubicBezTo>
                    <a:pt x="1009" y="84"/>
                    <a:pt x="1009" y="83"/>
                    <a:pt x="1009" y="81"/>
                  </a:cubicBezTo>
                  <a:cubicBezTo>
                    <a:pt x="1009" y="79"/>
                    <a:pt x="1009" y="79"/>
                    <a:pt x="1009" y="79"/>
                  </a:cubicBezTo>
                  <a:cubicBezTo>
                    <a:pt x="1009" y="77"/>
                    <a:pt x="1010" y="76"/>
                    <a:pt x="1010" y="75"/>
                  </a:cubicBezTo>
                  <a:cubicBezTo>
                    <a:pt x="1010" y="74"/>
                    <a:pt x="1009" y="74"/>
                    <a:pt x="1009" y="73"/>
                  </a:cubicBezTo>
                  <a:cubicBezTo>
                    <a:pt x="1007" y="72"/>
                    <a:pt x="1007" y="70"/>
                    <a:pt x="1005" y="70"/>
                  </a:cubicBezTo>
                  <a:cubicBezTo>
                    <a:pt x="1003" y="70"/>
                    <a:pt x="1001" y="71"/>
                    <a:pt x="998" y="71"/>
                  </a:cubicBezTo>
                  <a:cubicBezTo>
                    <a:pt x="996" y="71"/>
                    <a:pt x="994" y="71"/>
                    <a:pt x="991" y="71"/>
                  </a:cubicBezTo>
                  <a:cubicBezTo>
                    <a:pt x="991" y="69"/>
                    <a:pt x="991" y="69"/>
                    <a:pt x="991" y="69"/>
                  </a:cubicBezTo>
                  <a:cubicBezTo>
                    <a:pt x="991" y="67"/>
                    <a:pt x="994" y="67"/>
                    <a:pt x="995" y="65"/>
                  </a:cubicBezTo>
                  <a:cubicBezTo>
                    <a:pt x="996" y="62"/>
                    <a:pt x="995" y="61"/>
                    <a:pt x="996" y="58"/>
                  </a:cubicBezTo>
                  <a:cubicBezTo>
                    <a:pt x="996" y="57"/>
                    <a:pt x="998" y="56"/>
                    <a:pt x="998" y="54"/>
                  </a:cubicBezTo>
                  <a:cubicBezTo>
                    <a:pt x="998" y="53"/>
                    <a:pt x="998" y="53"/>
                    <a:pt x="998" y="52"/>
                  </a:cubicBezTo>
                  <a:cubicBezTo>
                    <a:pt x="998" y="50"/>
                    <a:pt x="1000" y="50"/>
                    <a:pt x="1001" y="48"/>
                  </a:cubicBezTo>
                  <a:cubicBezTo>
                    <a:pt x="1003" y="47"/>
                    <a:pt x="1004" y="46"/>
                    <a:pt x="1005" y="44"/>
                  </a:cubicBezTo>
                  <a:cubicBezTo>
                    <a:pt x="1005" y="43"/>
                    <a:pt x="1003" y="43"/>
                    <a:pt x="1003" y="43"/>
                  </a:cubicBezTo>
                  <a:cubicBezTo>
                    <a:pt x="1001" y="43"/>
                    <a:pt x="1001" y="43"/>
                    <a:pt x="1000" y="42"/>
                  </a:cubicBezTo>
                  <a:cubicBezTo>
                    <a:pt x="1000" y="42"/>
                    <a:pt x="1004" y="31"/>
                    <a:pt x="1004" y="29"/>
                  </a:cubicBezTo>
                  <a:cubicBezTo>
                    <a:pt x="1004" y="27"/>
                    <a:pt x="1005" y="26"/>
                    <a:pt x="1006" y="24"/>
                  </a:cubicBezTo>
                  <a:cubicBezTo>
                    <a:pt x="1007" y="23"/>
                    <a:pt x="1008" y="22"/>
                    <a:pt x="1009" y="22"/>
                  </a:cubicBezTo>
                  <a:cubicBezTo>
                    <a:pt x="1010" y="22"/>
                    <a:pt x="1010" y="23"/>
                    <a:pt x="1011" y="24"/>
                  </a:cubicBezTo>
                  <a:cubicBezTo>
                    <a:pt x="1012" y="23"/>
                    <a:pt x="1012" y="21"/>
                    <a:pt x="1013" y="20"/>
                  </a:cubicBezTo>
                  <a:cubicBezTo>
                    <a:pt x="1015" y="18"/>
                    <a:pt x="1017" y="19"/>
                    <a:pt x="1019" y="19"/>
                  </a:cubicBezTo>
                  <a:cubicBezTo>
                    <a:pt x="1021" y="18"/>
                    <a:pt x="1022" y="17"/>
                    <a:pt x="1024" y="16"/>
                  </a:cubicBezTo>
                  <a:cubicBezTo>
                    <a:pt x="1027" y="15"/>
                    <a:pt x="1029" y="15"/>
                    <a:pt x="1033" y="14"/>
                  </a:cubicBezTo>
                  <a:cubicBezTo>
                    <a:pt x="1033" y="14"/>
                    <a:pt x="1033" y="13"/>
                    <a:pt x="1034" y="13"/>
                  </a:cubicBezTo>
                  <a:cubicBezTo>
                    <a:pt x="1036" y="13"/>
                    <a:pt x="1036" y="13"/>
                    <a:pt x="1036" y="13"/>
                  </a:cubicBezTo>
                  <a:cubicBezTo>
                    <a:pt x="1036" y="15"/>
                    <a:pt x="1037" y="16"/>
                    <a:pt x="1039" y="16"/>
                  </a:cubicBezTo>
                  <a:cubicBezTo>
                    <a:pt x="1041" y="16"/>
                    <a:pt x="1044" y="15"/>
                    <a:pt x="1044" y="12"/>
                  </a:cubicBezTo>
                  <a:cubicBezTo>
                    <a:pt x="1044" y="11"/>
                    <a:pt x="1042" y="12"/>
                    <a:pt x="1042" y="11"/>
                  </a:cubicBezTo>
                  <a:cubicBezTo>
                    <a:pt x="1041" y="10"/>
                    <a:pt x="1041" y="9"/>
                    <a:pt x="1040" y="8"/>
                  </a:cubicBezTo>
                  <a:cubicBezTo>
                    <a:pt x="1041" y="7"/>
                    <a:pt x="1041" y="7"/>
                    <a:pt x="1041" y="7"/>
                  </a:cubicBezTo>
                  <a:cubicBezTo>
                    <a:pt x="1044" y="6"/>
                    <a:pt x="1045" y="4"/>
                    <a:pt x="1048" y="2"/>
                  </a:cubicBezTo>
                  <a:cubicBezTo>
                    <a:pt x="1049" y="2"/>
                    <a:pt x="1049" y="0"/>
                    <a:pt x="1051" y="0"/>
                  </a:cubicBezTo>
                  <a:cubicBezTo>
                    <a:pt x="1054" y="1"/>
                    <a:pt x="1054" y="1"/>
                    <a:pt x="1054" y="1"/>
                  </a:cubicBezTo>
                  <a:cubicBezTo>
                    <a:pt x="1056" y="1"/>
                    <a:pt x="1056" y="1"/>
                    <a:pt x="1056" y="1"/>
                  </a:cubicBezTo>
                  <a:cubicBezTo>
                    <a:pt x="1058" y="1"/>
                    <a:pt x="1055" y="5"/>
                    <a:pt x="1054" y="7"/>
                  </a:cubicBezTo>
                  <a:cubicBezTo>
                    <a:pt x="1054" y="8"/>
                    <a:pt x="1053" y="8"/>
                    <a:pt x="1053" y="9"/>
                  </a:cubicBezTo>
                  <a:cubicBezTo>
                    <a:pt x="1053" y="11"/>
                    <a:pt x="1055" y="12"/>
                    <a:pt x="1057" y="13"/>
                  </a:cubicBezTo>
                  <a:cubicBezTo>
                    <a:pt x="1059" y="13"/>
                    <a:pt x="1060" y="14"/>
                    <a:pt x="1061" y="15"/>
                  </a:cubicBezTo>
                  <a:cubicBezTo>
                    <a:pt x="1062" y="16"/>
                    <a:pt x="1063" y="16"/>
                    <a:pt x="1063" y="18"/>
                  </a:cubicBezTo>
                  <a:cubicBezTo>
                    <a:pt x="1063" y="19"/>
                    <a:pt x="1061" y="19"/>
                    <a:pt x="1060" y="20"/>
                  </a:cubicBezTo>
                  <a:cubicBezTo>
                    <a:pt x="1057" y="21"/>
                    <a:pt x="1056" y="23"/>
                    <a:pt x="1056" y="25"/>
                  </a:cubicBezTo>
                  <a:cubicBezTo>
                    <a:pt x="1056" y="28"/>
                    <a:pt x="1056" y="28"/>
                    <a:pt x="1056" y="28"/>
                  </a:cubicBezTo>
                  <a:cubicBezTo>
                    <a:pt x="1057" y="28"/>
                    <a:pt x="1057" y="28"/>
                    <a:pt x="1057" y="28"/>
                  </a:cubicBezTo>
                  <a:cubicBezTo>
                    <a:pt x="1058" y="28"/>
                    <a:pt x="1059" y="27"/>
                    <a:pt x="1060" y="26"/>
                  </a:cubicBezTo>
                  <a:cubicBezTo>
                    <a:pt x="1062" y="24"/>
                    <a:pt x="1063" y="21"/>
                    <a:pt x="1066" y="21"/>
                  </a:cubicBezTo>
                  <a:cubicBezTo>
                    <a:pt x="1069" y="21"/>
                    <a:pt x="1069" y="21"/>
                    <a:pt x="1069" y="21"/>
                  </a:cubicBezTo>
                  <a:cubicBezTo>
                    <a:pt x="1069" y="23"/>
                    <a:pt x="1069" y="24"/>
                    <a:pt x="1069" y="25"/>
                  </a:cubicBezTo>
                  <a:cubicBezTo>
                    <a:pt x="1069" y="26"/>
                    <a:pt x="1068" y="27"/>
                    <a:pt x="1068" y="28"/>
                  </a:cubicBezTo>
                  <a:cubicBezTo>
                    <a:pt x="1068" y="29"/>
                    <a:pt x="1067" y="30"/>
                    <a:pt x="1067" y="32"/>
                  </a:cubicBezTo>
                  <a:cubicBezTo>
                    <a:pt x="1067" y="34"/>
                    <a:pt x="1068" y="35"/>
                    <a:pt x="1068" y="36"/>
                  </a:cubicBezTo>
                  <a:cubicBezTo>
                    <a:pt x="1068" y="37"/>
                    <a:pt x="1068" y="38"/>
                    <a:pt x="1067" y="38"/>
                  </a:cubicBezTo>
                  <a:cubicBezTo>
                    <a:pt x="1065" y="38"/>
                    <a:pt x="1065" y="36"/>
                    <a:pt x="1063" y="36"/>
                  </a:cubicBezTo>
                  <a:cubicBezTo>
                    <a:pt x="1062" y="36"/>
                    <a:pt x="1062" y="36"/>
                    <a:pt x="1062" y="36"/>
                  </a:cubicBezTo>
                  <a:cubicBezTo>
                    <a:pt x="1062" y="36"/>
                    <a:pt x="1062" y="36"/>
                    <a:pt x="1062" y="36"/>
                  </a:cubicBezTo>
                  <a:cubicBezTo>
                    <a:pt x="1062" y="38"/>
                    <a:pt x="1063" y="39"/>
                    <a:pt x="1063" y="40"/>
                  </a:cubicBezTo>
                  <a:cubicBezTo>
                    <a:pt x="1063" y="43"/>
                    <a:pt x="1063" y="43"/>
                    <a:pt x="1063" y="43"/>
                  </a:cubicBezTo>
                  <a:cubicBezTo>
                    <a:pt x="1063" y="45"/>
                    <a:pt x="1062" y="45"/>
                    <a:pt x="1060" y="45"/>
                  </a:cubicBezTo>
                  <a:cubicBezTo>
                    <a:pt x="1059" y="46"/>
                    <a:pt x="1059" y="48"/>
                    <a:pt x="1059" y="50"/>
                  </a:cubicBezTo>
                  <a:cubicBezTo>
                    <a:pt x="1059" y="53"/>
                    <a:pt x="1058" y="56"/>
                    <a:pt x="1060" y="59"/>
                  </a:cubicBezTo>
                  <a:cubicBezTo>
                    <a:pt x="1061" y="61"/>
                    <a:pt x="1062" y="62"/>
                    <a:pt x="1063" y="64"/>
                  </a:cubicBezTo>
                  <a:cubicBezTo>
                    <a:pt x="1064" y="65"/>
                    <a:pt x="1062" y="58"/>
                    <a:pt x="1062" y="56"/>
                  </a:cubicBezTo>
                  <a:cubicBezTo>
                    <a:pt x="1062" y="54"/>
                    <a:pt x="1063" y="51"/>
                    <a:pt x="1065" y="51"/>
                  </a:cubicBezTo>
                  <a:cubicBezTo>
                    <a:pt x="1066" y="51"/>
                    <a:pt x="1066" y="52"/>
                    <a:pt x="1067" y="52"/>
                  </a:cubicBezTo>
                  <a:cubicBezTo>
                    <a:pt x="1067" y="51"/>
                    <a:pt x="1067" y="50"/>
                    <a:pt x="1067" y="49"/>
                  </a:cubicBezTo>
                  <a:cubicBezTo>
                    <a:pt x="1068" y="47"/>
                    <a:pt x="1070" y="47"/>
                    <a:pt x="1071" y="46"/>
                  </a:cubicBezTo>
                  <a:cubicBezTo>
                    <a:pt x="1072" y="46"/>
                    <a:pt x="1073" y="45"/>
                    <a:pt x="1074" y="45"/>
                  </a:cubicBezTo>
                  <a:cubicBezTo>
                    <a:pt x="1075" y="45"/>
                    <a:pt x="1075" y="47"/>
                    <a:pt x="1076" y="47"/>
                  </a:cubicBezTo>
                  <a:cubicBezTo>
                    <a:pt x="1077" y="48"/>
                    <a:pt x="1078" y="48"/>
                    <a:pt x="1079" y="49"/>
                  </a:cubicBezTo>
                  <a:cubicBezTo>
                    <a:pt x="1082" y="49"/>
                    <a:pt x="1083" y="50"/>
                    <a:pt x="1086" y="51"/>
                  </a:cubicBezTo>
                  <a:cubicBezTo>
                    <a:pt x="1089" y="52"/>
                    <a:pt x="1090" y="54"/>
                    <a:pt x="1092" y="56"/>
                  </a:cubicBezTo>
                  <a:cubicBezTo>
                    <a:pt x="1094" y="58"/>
                    <a:pt x="1095" y="60"/>
                    <a:pt x="1095" y="63"/>
                  </a:cubicBezTo>
                  <a:cubicBezTo>
                    <a:pt x="1095" y="70"/>
                    <a:pt x="1095" y="70"/>
                    <a:pt x="1095" y="70"/>
                  </a:cubicBezTo>
                  <a:cubicBezTo>
                    <a:pt x="1097" y="70"/>
                    <a:pt x="1097" y="70"/>
                    <a:pt x="1097" y="70"/>
                  </a:cubicBezTo>
                  <a:cubicBezTo>
                    <a:pt x="1097" y="70"/>
                    <a:pt x="1097" y="69"/>
                    <a:pt x="1098" y="69"/>
                  </a:cubicBezTo>
                  <a:cubicBezTo>
                    <a:pt x="1100" y="69"/>
                    <a:pt x="1100" y="72"/>
                    <a:pt x="1102" y="73"/>
                  </a:cubicBezTo>
                  <a:cubicBezTo>
                    <a:pt x="1103" y="73"/>
                    <a:pt x="1103" y="73"/>
                    <a:pt x="1103" y="73"/>
                  </a:cubicBezTo>
                  <a:cubicBezTo>
                    <a:pt x="1103" y="71"/>
                    <a:pt x="1103" y="69"/>
                    <a:pt x="1104" y="69"/>
                  </a:cubicBezTo>
                  <a:cubicBezTo>
                    <a:pt x="1106" y="67"/>
                    <a:pt x="1109" y="67"/>
                    <a:pt x="1109" y="65"/>
                  </a:cubicBezTo>
                  <a:cubicBezTo>
                    <a:pt x="1109" y="64"/>
                    <a:pt x="1109" y="64"/>
                    <a:pt x="1109" y="64"/>
                  </a:cubicBezTo>
                  <a:cubicBezTo>
                    <a:pt x="1109" y="64"/>
                    <a:pt x="1110" y="64"/>
                    <a:pt x="1110" y="63"/>
                  </a:cubicBezTo>
                  <a:cubicBezTo>
                    <a:pt x="1113" y="64"/>
                    <a:pt x="1113" y="64"/>
                    <a:pt x="1113" y="64"/>
                  </a:cubicBezTo>
                  <a:cubicBezTo>
                    <a:pt x="1117" y="64"/>
                    <a:pt x="1117" y="64"/>
                    <a:pt x="1117" y="64"/>
                  </a:cubicBezTo>
                  <a:cubicBezTo>
                    <a:pt x="1117" y="65"/>
                    <a:pt x="1117" y="65"/>
                    <a:pt x="1117" y="65"/>
                  </a:cubicBezTo>
                  <a:cubicBezTo>
                    <a:pt x="1117" y="66"/>
                    <a:pt x="1116" y="66"/>
                    <a:pt x="1115" y="67"/>
                  </a:cubicBezTo>
                  <a:cubicBezTo>
                    <a:pt x="1113" y="69"/>
                    <a:pt x="1112" y="70"/>
                    <a:pt x="1109" y="71"/>
                  </a:cubicBezTo>
                  <a:cubicBezTo>
                    <a:pt x="1108" y="71"/>
                    <a:pt x="1106" y="72"/>
                    <a:pt x="1106" y="73"/>
                  </a:cubicBezTo>
                  <a:cubicBezTo>
                    <a:pt x="1106" y="75"/>
                    <a:pt x="1106" y="75"/>
                    <a:pt x="1106" y="75"/>
                  </a:cubicBezTo>
                  <a:cubicBezTo>
                    <a:pt x="1106" y="75"/>
                    <a:pt x="1106" y="75"/>
                    <a:pt x="1106" y="75"/>
                  </a:cubicBezTo>
                  <a:cubicBezTo>
                    <a:pt x="1108" y="75"/>
                    <a:pt x="1109" y="73"/>
                    <a:pt x="1111" y="73"/>
                  </a:cubicBezTo>
                  <a:cubicBezTo>
                    <a:pt x="1112" y="73"/>
                    <a:pt x="1113" y="74"/>
                    <a:pt x="1113" y="76"/>
                  </a:cubicBezTo>
                  <a:cubicBezTo>
                    <a:pt x="1113" y="77"/>
                    <a:pt x="1111" y="78"/>
                    <a:pt x="1109" y="79"/>
                  </a:cubicBezTo>
                  <a:cubicBezTo>
                    <a:pt x="1108" y="79"/>
                    <a:pt x="1107" y="80"/>
                    <a:pt x="1106" y="80"/>
                  </a:cubicBezTo>
                  <a:cubicBezTo>
                    <a:pt x="1104" y="81"/>
                    <a:pt x="1101" y="80"/>
                    <a:pt x="1101" y="82"/>
                  </a:cubicBezTo>
                  <a:cubicBezTo>
                    <a:pt x="1101" y="83"/>
                    <a:pt x="1102" y="82"/>
                    <a:pt x="1103" y="83"/>
                  </a:cubicBezTo>
                  <a:cubicBezTo>
                    <a:pt x="1103" y="83"/>
                    <a:pt x="1104" y="83"/>
                    <a:pt x="1105" y="83"/>
                  </a:cubicBezTo>
                  <a:cubicBezTo>
                    <a:pt x="1106" y="84"/>
                    <a:pt x="1107" y="85"/>
                    <a:pt x="1109" y="86"/>
                  </a:cubicBezTo>
                  <a:cubicBezTo>
                    <a:pt x="1107" y="89"/>
                    <a:pt x="1105" y="89"/>
                    <a:pt x="1102" y="90"/>
                  </a:cubicBezTo>
                  <a:cubicBezTo>
                    <a:pt x="1100" y="91"/>
                    <a:pt x="1100" y="93"/>
                    <a:pt x="1098" y="93"/>
                  </a:cubicBezTo>
                  <a:cubicBezTo>
                    <a:pt x="1093" y="93"/>
                    <a:pt x="1093" y="93"/>
                    <a:pt x="1093" y="93"/>
                  </a:cubicBezTo>
                  <a:cubicBezTo>
                    <a:pt x="1090" y="93"/>
                    <a:pt x="1091" y="96"/>
                    <a:pt x="1089" y="98"/>
                  </a:cubicBezTo>
                  <a:cubicBezTo>
                    <a:pt x="1088" y="100"/>
                    <a:pt x="1087" y="100"/>
                    <a:pt x="1085" y="100"/>
                  </a:cubicBezTo>
                  <a:cubicBezTo>
                    <a:pt x="1085" y="101"/>
                    <a:pt x="1085" y="101"/>
                    <a:pt x="1085" y="101"/>
                  </a:cubicBezTo>
                  <a:cubicBezTo>
                    <a:pt x="1085" y="102"/>
                    <a:pt x="1086" y="102"/>
                    <a:pt x="1086" y="103"/>
                  </a:cubicBezTo>
                  <a:cubicBezTo>
                    <a:pt x="1084" y="103"/>
                    <a:pt x="1082" y="102"/>
                    <a:pt x="1081" y="104"/>
                  </a:cubicBezTo>
                  <a:cubicBezTo>
                    <a:pt x="1080" y="106"/>
                    <a:pt x="1080" y="107"/>
                    <a:pt x="1080" y="109"/>
                  </a:cubicBezTo>
                  <a:cubicBezTo>
                    <a:pt x="1080" y="112"/>
                    <a:pt x="1079" y="113"/>
                    <a:pt x="1079" y="115"/>
                  </a:cubicBezTo>
                  <a:cubicBezTo>
                    <a:pt x="1079" y="121"/>
                    <a:pt x="1079" y="121"/>
                    <a:pt x="1079" y="121"/>
                  </a:cubicBezTo>
                  <a:cubicBezTo>
                    <a:pt x="1078" y="121"/>
                    <a:pt x="1078" y="121"/>
                    <a:pt x="1077" y="121"/>
                  </a:cubicBezTo>
                  <a:cubicBezTo>
                    <a:pt x="1075" y="121"/>
                    <a:pt x="1074" y="118"/>
                    <a:pt x="1072" y="117"/>
                  </a:cubicBezTo>
                  <a:cubicBezTo>
                    <a:pt x="1071" y="120"/>
                    <a:pt x="1069" y="122"/>
                    <a:pt x="1066" y="122"/>
                  </a:cubicBezTo>
                  <a:cubicBezTo>
                    <a:pt x="1065" y="122"/>
                    <a:pt x="1065" y="121"/>
                    <a:pt x="1064" y="120"/>
                  </a:cubicBezTo>
                  <a:cubicBezTo>
                    <a:pt x="1062" y="119"/>
                    <a:pt x="1061" y="117"/>
                    <a:pt x="1058" y="117"/>
                  </a:cubicBezTo>
                  <a:cubicBezTo>
                    <a:pt x="1056" y="117"/>
                    <a:pt x="1055" y="117"/>
                    <a:pt x="1053" y="117"/>
                  </a:cubicBezTo>
                  <a:cubicBezTo>
                    <a:pt x="1051" y="117"/>
                    <a:pt x="1050" y="117"/>
                    <a:pt x="1049" y="116"/>
                  </a:cubicBezTo>
                  <a:cubicBezTo>
                    <a:pt x="1050" y="115"/>
                    <a:pt x="1051" y="115"/>
                    <a:pt x="1051" y="113"/>
                  </a:cubicBezTo>
                  <a:cubicBezTo>
                    <a:pt x="1051" y="112"/>
                    <a:pt x="1051" y="112"/>
                    <a:pt x="1051" y="112"/>
                  </a:cubicBezTo>
                  <a:cubicBezTo>
                    <a:pt x="1051" y="112"/>
                    <a:pt x="1051" y="111"/>
                    <a:pt x="1050" y="111"/>
                  </a:cubicBezTo>
                  <a:cubicBezTo>
                    <a:pt x="1049" y="111"/>
                    <a:pt x="1049" y="114"/>
                    <a:pt x="1048" y="115"/>
                  </a:cubicBezTo>
                  <a:cubicBezTo>
                    <a:pt x="1046" y="116"/>
                    <a:pt x="1045" y="116"/>
                    <a:pt x="1044" y="118"/>
                  </a:cubicBezTo>
                  <a:cubicBezTo>
                    <a:pt x="1044" y="119"/>
                    <a:pt x="1044" y="121"/>
                    <a:pt x="1043" y="121"/>
                  </a:cubicBezTo>
                  <a:cubicBezTo>
                    <a:pt x="1042" y="121"/>
                    <a:pt x="1041" y="120"/>
                    <a:pt x="1040" y="120"/>
                  </a:cubicBezTo>
                  <a:cubicBezTo>
                    <a:pt x="1038" y="120"/>
                    <a:pt x="1038" y="121"/>
                    <a:pt x="1037" y="122"/>
                  </a:cubicBezTo>
                  <a:cubicBezTo>
                    <a:pt x="1037" y="123"/>
                    <a:pt x="1036" y="123"/>
                    <a:pt x="1036" y="124"/>
                  </a:cubicBezTo>
                  <a:cubicBezTo>
                    <a:pt x="1036" y="130"/>
                    <a:pt x="1036" y="130"/>
                    <a:pt x="1036" y="130"/>
                  </a:cubicBezTo>
                  <a:cubicBezTo>
                    <a:pt x="1036" y="131"/>
                    <a:pt x="1035" y="132"/>
                    <a:pt x="1034" y="134"/>
                  </a:cubicBezTo>
                  <a:cubicBezTo>
                    <a:pt x="1033" y="137"/>
                    <a:pt x="1033" y="139"/>
                    <a:pt x="1033" y="142"/>
                  </a:cubicBezTo>
                  <a:cubicBezTo>
                    <a:pt x="1033" y="147"/>
                    <a:pt x="1033" y="147"/>
                    <a:pt x="1033" y="147"/>
                  </a:cubicBezTo>
                  <a:cubicBezTo>
                    <a:pt x="1033" y="149"/>
                    <a:pt x="1032" y="151"/>
                    <a:pt x="1030" y="153"/>
                  </a:cubicBezTo>
                  <a:cubicBezTo>
                    <a:pt x="1030" y="153"/>
                    <a:pt x="1030" y="154"/>
                    <a:pt x="1029" y="154"/>
                  </a:cubicBezTo>
                  <a:cubicBezTo>
                    <a:pt x="1025" y="154"/>
                    <a:pt x="1025" y="154"/>
                    <a:pt x="1025" y="154"/>
                  </a:cubicBezTo>
                  <a:cubicBezTo>
                    <a:pt x="1025" y="154"/>
                    <a:pt x="1024" y="154"/>
                    <a:pt x="1024" y="154"/>
                  </a:cubicBezTo>
                  <a:cubicBezTo>
                    <a:pt x="1021" y="154"/>
                    <a:pt x="1020" y="157"/>
                    <a:pt x="1018" y="157"/>
                  </a:cubicBezTo>
                  <a:cubicBezTo>
                    <a:pt x="1016" y="157"/>
                    <a:pt x="1015" y="156"/>
                    <a:pt x="1013" y="156"/>
                  </a:cubicBezTo>
                  <a:cubicBezTo>
                    <a:pt x="1005" y="157"/>
                    <a:pt x="1005" y="157"/>
                    <a:pt x="1005" y="157"/>
                  </a:cubicBezTo>
                  <a:cubicBezTo>
                    <a:pt x="1004" y="157"/>
                    <a:pt x="1004" y="157"/>
                    <a:pt x="1003" y="157"/>
                  </a:cubicBezTo>
                  <a:cubicBezTo>
                    <a:pt x="1004" y="156"/>
                    <a:pt x="1005" y="156"/>
                    <a:pt x="1006" y="155"/>
                  </a:cubicBezTo>
                  <a:cubicBezTo>
                    <a:pt x="1007" y="155"/>
                    <a:pt x="1007" y="155"/>
                    <a:pt x="1008" y="155"/>
                  </a:cubicBezTo>
                  <a:cubicBezTo>
                    <a:pt x="1008" y="155"/>
                    <a:pt x="1008" y="154"/>
                    <a:pt x="1008" y="154"/>
                  </a:cubicBezTo>
                  <a:cubicBezTo>
                    <a:pt x="1008" y="152"/>
                    <a:pt x="1006" y="151"/>
                    <a:pt x="1005" y="151"/>
                  </a:cubicBezTo>
                  <a:cubicBezTo>
                    <a:pt x="1003" y="151"/>
                    <a:pt x="1002" y="152"/>
                    <a:pt x="1001" y="152"/>
                  </a:cubicBezTo>
                  <a:cubicBezTo>
                    <a:pt x="999" y="152"/>
                    <a:pt x="998" y="150"/>
                    <a:pt x="998" y="148"/>
                  </a:cubicBezTo>
                  <a:cubicBezTo>
                    <a:pt x="997" y="148"/>
                    <a:pt x="997" y="148"/>
                    <a:pt x="997" y="148"/>
                  </a:cubicBezTo>
                  <a:cubicBezTo>
                    <a:pt x="996" y="151"/>
                    <a:pt x="997" y="152"/>
                    <a:pt x="997" y="155"/>
                  </a:cubicBezTo>
                  <a:cubicBezTo>
                    <a:pt x="997" y="156"/>
                    <a:pt x="997" y="156"/>
                    <a:pt x="997" y="157"/>
                  </a:cubicBezTo>
                  <a:cubicBezTo>
                    <a:pt x="997" y="158"/>
                    <a:pt x="996" y="157"/>
                    <a:pt x="995" y="158"/>
                  </a:cubicBezTo>
                  <a:cubicBezTo>
                    <a:pt x="994" y="158"/>
                    <a:pt x="992" y="159"/>
                    <a:pt x="992" y="160"/>
                  </a:cubicBezTo>
                  <a:cubicBezTo>
                    <a:pt x="992" y="167"/>
                    <a:pt x="992" y="167"/>
                    <a:pt x="992" y="167"/>
                  </a:cubicBezTo>
                  <a:cubicBezTo>
                    <a:pt x="992" y="167"/>
                    <a:pt x="993" y="167"/>
                    <a:pt x="993" y="167"/>
                  </a:cubicBezTo>
                  <a:cubicBezTo>
                    <a:pt x="994" y="167"/>
                    <a:pt x="995" y="166"/>
                    <a:pt x="996" y="166"/>
                  </a:cubicBezTo>
                  <a:cubicBezTo>
                    <a:pt x="997" y="166"/>
                    <a:pt x="998" y="166"/>
                    <a:pt x="998" y="167"/>
                  </a:cubicBezTo>
                  <a:cubicBezTo>
                    <a:pt x="998" y="168"/>
                    <a:pt x="998" y="168"/>
                    <a:pt x="998" y="168"/>
                  </a:cubicBezTo>
                  <a:cubicBezTo>
                    <a:pt x="998" y="169"/>
                    <a:pt x="997" y="170"/>
                    <a:pt x="997" y="172"/>
                  </a:cubicBezTo>
                  <a:cubicBezTo>
                    <a:pt x="997" y="172"/>
                    <a:pt x="997" y="173"/>
                    <a:pt x="998" y="173"/>
                  </a:cubicBezTo>
                  <a:cubicBezTo>
                    <a:pt x="1000" y="173"/>
                    <a:pt x="1002" y="173"/>
                    <a:pt x="1004" y="174"/>
                  </a:cubicBezTo>
                  <a:cubicBezTo>
                    <a:pt x="1007" y="176"/>
                    <a:pt x="1009" y="178"/>
                    <a:pt x="1012" y="178"/>
                  </a:cubicBezTo>
                  <a:cubicBezTo>
                    <a:pt x="1014" y="178"/>
                    <a:pt x="1015" y="177"/>
                    <a:pt x="1017" y="177"/>
                  </a:cubicBezTo>
                  <a:cubicBezTo>
                    <a:pt x="1019" y="176"/>
                    <a:pt x="1021" y="176"/>
                    <a:pt x="1024" y="175"/>
                  </a:cubicBezTo>
                  <a:cubicBezTo>
                    <a:pt x="1025" y="175"/>
                    <a:pt x="1030" y="171"/>
                    <a:pt x="1030" y="173"/>
                  </a:cubicBezTo>
                  <a:cubicBezTo>
                    <a:pt x="1030" y="176"/>
                    <a:pt x="1030" y="176"/>
                    <a:pt x="1030" y="176"/>
                  </a:cubicBezTo>
                  <a:cubicBezTo>
                    <a:pt x="1030" y="177"/>
                    <a:pt x="1031" y="177"/>
                    <a:pt x="1032" y="178"/>
                  </a:cubicBezTo>
                  <a:cubicBezTo>
                    <a:pt x="1034" y="180"/>
                    <a:pt x="1033" y="183"/>
                    <a:pt x="1035" y="184"/>
                  </a:cubicBezTo>
                  <a:cubicBezTo>
                    <a:pt x="1035" y="185"/>
                    <a:pt x="1036" y="185"/>
                    <a:pt x="1037" y="185"/>
                  </a:cubicBezTo>
                  <a:cubicBezTo>
                    <a:pt x="1039" y="186"/>
                    <a:pt x="1040" y="187"/>
                    <a:pt x="1040" y="189"/>
                  </a:cubicBezTo>
                  <a:cubicBezTo>
                    <a:pt x="1040" y="190"/>
                    <a:pt x="1040" y="190"/>
                    <a:pt x="1040" y="192"/>
                  </a:cubicBezTo>
                  <a:cubicBezTo>
                    <a:pt x="1040" y="194"/>
                    <a:pt x="1042" y="195"/>
                    <a:pt x="1043" y="197"/>
                  </a:cubicBezTo>
                  <a:cubicBezTo>
                    <a:pt x="1045" y="203"/>
                    <a:pt x="1048" y="206"/>
                    <a:pt x="1049" y="213"/>
                  </a:cubicBezTo>
                  <a:cubicBezTo>
                    <a:pt x="1049" y="213"/>
                    <a:pt x="1048" y="213"/>
                    <a:pt x="1048" y="214"/>
                  </a:cubicBezTo>
                  <a:cubicBezTo>
                    <a:pt x="1048" y="218"/>
                    <a:pt x="1052" y="220"/>
                    <a:pt x="1052" y="225"/>
                  </a:cubicBezTo>
                  <a:cubicBezTo>
                    <a:pt x="1052" y="227"/>
                    <a:pt x="1051" y="228"/>
                    <a:pt x="1050" y="228"/>
                  </a:cubicBezTo>
                  <a:cubicBezTo>
                    <a:pt x="1047" y="229"/>
                    <a:pt x="1045" y="229"/>
                    <a:pt x="1044" y="231"/>
                  </a:cubicBezTo>
                  <a:cubicBezTo>
                    <a:pt x="1042" y="235"/>
                    <a:pt x="1040" y="240"/>
                    <a:pt x="1036" y="240"/>
                  </a:cubicBezTo>
                  <a:cubicBezTo>
                    <a:pt x="1032" y="240"/>
                    <a:pt x="1031" y="238"/>
                    <a:pt x="1027" y="238"/>
                  </a:cubicBezTo>
                  <a:cubicBezTo>
                    <a:pt x="1025" y="238"/>
                    <a:pt x="1024" y="238"/>
                    <a:pt x="1023" y="240"/>
                  </a:cubicBezTo>
                  <a:cubicBezTo>
                    <a:pt x="1023" y="241"/>
                    <a:pt x="1023" y="244"/>
                    <a:pt x="1022" y="244"/>
                  </a:cubicBezTo>
                  <a:cubicBezTo>
                    <a:pt x="1020" y="244"/>
                    <a:pt x="1020" y="242"/>
                    <a:pt x="1019" y="242"/>
                  </a:cubicBezTo>
                  <a:cubicBezTo>
                    <a:pt x="1017" y="242"/>
                    <a:pt x="1016" y="244"/>
                    <a:pt x="1016" y="245"/>
                  </a:cubicBezTo>
                  <a:cubicBezTo>
                    <a:pt x="1016" y="254"/>
                    <a:pt x="1016" y="254"/>
                    <a:pt x="1016" y="254"/>
                  </a:cubicBezTo>
                  <a:cubicBezTo>
                    <a:pt x="1017" y="254"/>
                    <a:pt x="1018" y="254"/>
                    <a:pt x="1019" y="252"/>
                  </a:cubicBezTo>
                  <a:cubicBezTo>
                    <a:pt x="1020" y="251"/>
                    <a:pt x="1020" y="250"/>
                    <a:pt x="1021" y="249"/>
                  </a:cubicBezTo>
                  <a:cubicBezTo>
                    <a:pt x="1022" y="248"/>
                    <a:pt x="1027" y="244"/>
                    <a:pt x="1027" y="248"/>
                  </a:cubicBezTo>
                  <a:cubicBezTo>
                    <a:pt x="1027" y="250"/>
                    <a:pt x="1026" y="251"/>
                    <a:pt x="1024" y="252"/>
                  </a:cubicBezTo>
                  <a:cubicBezTo>
                    <a:pt x="1024" y="253"/>
                    <a:pt x="1023" y="253"/>
                    <a:pt x="1023" y="254"/>
                  </a:cubicBezTo>
                  <a:cubicBezTo>
                    <a:pt x="1023" y="255"/>
                    <a:pt x="1024" y="256"/>
                    <a:pt x="1024" y="258"/>
                  </a:cubicBezTo>
                  <a:cubicBezTo>
                    <a:pt x="1024" y="258"/>
                    <a:pt x="1023" y="259"/>
                    <a:pt x="1023" y="260"/>
                  </a:cubicBezTo>
                  <a:cubicBezTo>
                    <a:pt x="1023" y="262"/>
                    <a:pt x="1026" y="262"/>
                    <a:pt x="1028" y="263"/>
                  </a:cubicBezTo>
                  <a:cubicBezTo>
                    <a:pt x="1029" y="264"/>
                    <a:pt x="1030" y="268"/>
                    <a:pt x="1030" y="266"/>
                  </a:cubicBezTo>
                  <a:cubicBezTo>
                    <a:pt x="1031" y="264"/>
                    <a:pt x="1030" y="264"/>
                    <a:pt x="1030" y="262"/>
                  </a:cubicBezTo>
                  <a:cubicBezTo>
                    <a:pt x="1030" y="261"/>
                    <a:pt x="1031" y="260"/>
                    <a:pt x="1031" y="258"/>
                  </a:cubicBezTo>
                  <a:cubicBezTo>
                    <a:pt x="1033" y="258"/>
                    <a:pt x="1034" y="258"/>
                    <a:pt x="1035" y="257"/>
                  </a:cubicBezTo>
                  <a:cubicBezTo>
                    <a:pt x="1037" y="257"/>
                    <a:pt x="1039" y="256"/>
                    <a:pt x="1040" y="254"/>
                  </a:cubicBezTo>
                  <a:cubicBezTo>
                    <a:pt x="1040" y="252"/>
                    <a:pt x="1040" y="252"/>
                    <a:pt x="1040" y="252"/>
                  </a:cubicBezTo>
                  <a:cubicBezTo>
                    <a:pt x="1038" y="252"/>
                    <a:pt x="1036" y="251"/>
                    <a:pt x="1036" y="249"/>
                  </a:cubicBezTo>
                  <a:cubicBezTo>
                    <a:pt x="1036" y="247"/>
                    <a:pt x="1036" y="245"/>
                    <a:pt x="1037" y="242"/>
                  </a:cubicBezTo>
                  <a:cubicBezTo>
                    <a:pt x="1038" y="242"/>
                    <a:pt x="1038" y="242"/>
                    <a:pt x="1038" y="242"/>
                  </a:cubicBezTo>
                  <a:cubicBezTo>
                    <a:pt x="1040" y="244"/>
                    <a:pt x="1040" y="246"/>
                    <a:pt x="1043" y="246"/>
                  </a:cubicBezTo>
                  <a:cubicBezTo>
                    <a:pt x="1046" y="246"/>
                    <a:pt x="1047" y="245"/>
                    <a:pt x="1050" y="244"/>
                  </a:cubicBezTo>
                  <a:cubicBezTo>
                    <a:pt x="1053" y="243"/>
                    <a:pt x="1057" y="242"/>
                    <a:pt x="1057" y="239"/>
                  </a:cubicBezTo>
                  <a:cubicBezTo>
                    <a:pt x="1057" y="237"/>
                    <a:pt x="1054" y="235"/>
                    <a:pt x="1052" y="234"/>
                  </a:cubicBezTo>
                  <a:cubicBezTo>
                    <a:pt x="1050" y="234"/>
                    <a:pt x="1049" y="234"/>
                    <a:pt x="1049" y="232"/>
                  </a:cubicBezTo>
                  <a:cubicBezTo>
                    <a:pt x="1049" y="231"/>
                    <a:pt x="1049" y="231"/>
                    <a:pt x="1049" y="231"/>
                  </a:cubicBezTo>
                  <a:cubicBezTo>
                    <a:pt x="1049" y="231"/>
                    <a:pt x="1049" y="231"/>
                    <a:pt x="1050" y="231"/>
                  </a:cubicBezTo>
                  <a:cubicBezTo>
                    <a:pt x="1051" y="231"/>
                    <a:pt x="1052" y="232"/>
                    <a:pt x="1054" y="233"/>
                  </a:cubicBezTo>
                  <a:cubicBezTo>
                    <a:pt x="1056" y="234"/>
                    <a:pt x="1057" y="233"/>
                    <a:pt x="1059" y="233"/>
                  </a:cubicBezTo>
                  <a:cubicBezTo>
                    <a:pt x="1063" y="233"/>
                    <a:pt x="1065" y="232"/>
                    <a:pt x="1068" y="232"/>
                  </a:cubicBezTo>
                  <a:cubicBezTo>
                    <a:pt x="1071" y="232"/>
                    <a:pt x="1071" y="232"/>
                    <a:pt x="1071" y="232"/>
                  </a:cubicBezTo>
                  <a:cubicBezTo>
                    <a:pt x="1071" y="232"/>
                    <a:pt x="1071" y="232"/>
                    <a:pt x="1071" y="232"/>
                  </a:cubicBezTo>
                  <a:cubicBezTo>
                    <a:pt x="1070" y="234"/>
                    <a:pt x="1069" y="234"/>
                    <a:pt x="1069" y="236"/>
                  </a:cubicBezTo>
                  <a:cubicBezTo>
                    <a:pt x="1069" y="238"/>
                    <a:pt x="1069" y="238"/>
                    <a:pt x="1069" y="238"/>
                  </a:cubicBezTo>
                  <a:cubicBezTo>
                    <a:pt x="1069" y="239"/>
                    <a:pt x="1069" y="239"/>
                    <a:pt x="1069" y="239"/>
                  </a:cubicBezTo>
                  <a:cubicBezTo>
                    <a:pt x="1071" y="237"/>
                    <a:pt x="1073" y="236"/>
                    <a:pt x="1075" y="236"/>
                  </a:cubicBezTo>
                  <a:cubicBezTo>
                    <a:pt x="1077" y="236"/>
                    <a:pt x="1079" y="237"/>
                    <a:pt x="1079" y="236"/>
                  </a:cubicBezTo>
                  <a:cubicBezTo>
                    <a:pt x="1079" y="234"/>
                    <a:pt x="1079" y="233"/>
                    <a:pt x="1078" y="232"/>
                  </a:cubicBezTo>
                  <a:cubicBezTo>
                    <a:pt x="1078" y="232"/>
                    <a:pt x="1079" y="232"/>
                    <a:pt x="1079" y="232"/>
                  </a:cubicBezTo>
                  <a:cubicBezTo>
                    <a:pt x="1081" y="232"/>
                    <a:pt x="1081" y="233"/>
                    <a:pt x="1083" y="233"/>
                  </a:cubicBezTo>
                  <a:cubicBezTo>
                    <a:pt x="1085" y="233"/>
                    <a:pt x="1087" y="233"/>
                    <a:pt x="1087" y="235"/>
                  </a:cubicBezTo>
                  <a:cubicBezTo>
                    <a:pt x="1087" y="235"/>
                    <a:pt x="1087" y="235"/>
                    <a:pt x="1087" y="236"/>
                  </a:cubicBezTo>
                  <a:cubicBezTo>
                    <a:pt x="1087" y="238"/>
                    <a:pt x="1088" y="239"/>
                    <a:pt x="1089" y="240"/>
                  </a:cubicBezTo>
                  <a:cubicBezTo>
                    <a:pt x="1089" y="242"/>
                    <a:pt x="1089" y="244"/>
                    <a:pt x="1091" y="244"/>
                  </a:cubicBezTo>
                  <a:cubicBezTo>
                    <a:pt x="1091" y="244"/>
                    <a:pt x="1092" y="243"/>
                    <a:pt x="1092" y="242"/>
                  </a:cubicBezTo>
                  <a:cubicBezTo>
                    <a:pt x="1092" y="236"/>
                    <a:pt x="1092" y="236"/>
                    <a:pt x="1092" y="236"/>
                  </a:cubicBezTo>
                  <a:cubicBezTo>
                    <a:pt x="1092" y="235"/>
                    <a:pt x="1092" y="235"/>
                    <a:pt x="1093" y="235"/>
                  </a:cubicBezTo>
                  <a:cubicBezTo>
                    <a:pt x="1094" y="235"/>
                    <a:pt x="1094" y="237"/>
                    <a:pt x="1095" y="237"/>
                  </a:cubicBezTo>
                  <a:cubicBezTo>
                    <a:pt x="1098" y="237"/>
                    <a:pt x="1099" y="234"/>
                    <a:pt x="1101" y="234"/>
                  </a:cubicBezTo>
                  <a:cubicBezTo>
                    <a:pt x="1104" y="234"/>
                    <a:pt x="1105" y="235"/>
                    <a:pt x="1108" y="235"/>
                  </a:cubicBezTo>
                  <a:cubicBezTo>
                    <a:pt x="1110" y="235"/>
                    <a:pt x="1112" y="235"/>
                    <a:pt x="1114" y="235"/>
                  </a:cubicBezTo>
                  <a:cubicBezTo>
                    <a:pt x="1117" y="236"/>
                    <a:pt x="1118" y="237"/>
                    <a:pt x="1121" y="237"/>
                  </a:cubicBezTo>
                  <a:cubicBezTo>
                    <a:pt x="1124" y="238"/>
                    <a:pt x="1126" y="239"/>
                    <a:pt x="1129" y="240"/>
                  </a:cubicBezTo>
                  <a:cubicBezTo>
                    <a:pt x="1131" y="240"/>
                    <a:pt x="1133" y="239"/>
                    <a:pt x="1135" y="241"/>
                  </a:cubicBezTo>
                  <a:cubicBezTo>
                    <a:pt x="1136" y="242"/>
                    <a:pt x="1136" y="243"/>
                    <a:pt x="1136" y="244"/>
                  </a:cubicBezTo>
                  <a:cubicBezTo>
                    <a:pt x="1136" y="245"/>
                    <a:pt x="1137" y="245"/>
                    <a:pt x="1138" y="246"/>
                  </a:cubicBezTo>
                  <a:cubicBezTo>
                    <a:pt x="1138" y="247"/>
                    <a:pt x="1139" y="248"/>
                    <a:pt x="1139" y="248"/>
                  </a:cubicBezTo>
                  <a:cubicBezTo>
                    <a:pt x="1140" y="250"/>
                    <a:pt x="1140" y="252"/>
                    <a:pt x="1142" y="252"/>
                  </a:cubicBezTo>
                  <a:cubicBezTo>
                    <a:pt x="1144" y="252"/>
                    <a:pt x="1145" y="249"/>
                    <a:pt x="1147" y="249"/>
                  </a:cubicBezTo>
                  <a:cubicBezTo>
                    <a:pt x="1148" y="249"/>
                    <a:pt x="1148" y="249"/>
                    <a:pt x="1148" y="249"/>
                  </a:cubicBezTo>
                  <a:cubicBezTo>
                    <a:pt x="1148" y="250"/>
                    <a:pt x="1149" y="250"/>
                    <a:pt x="1149" y="251"/>
                  </a:cubicBezTo>
                  <a:cubicBezTo>
                    <a:pt x="1149" y="253"/>
                    <a:pt x="1146" y="255"/>
                    <a:pt x="1144" y="256"/>
                  </a:cubicBezTo>
                  <a:cubicBezTo>
                    <a:pt x="1140" y="259"/>
                    <a:pt x="1137" y="258"/>
                    <a:pt x="1134" y="261"/>
                  </a:cubicBezTo>
                  <a:cubicBezTo>
                    <a:pt x="1128" y="266"/>
                    <a:pt x="1125" y="269"/>
                    <a:pt x="1118" y="271"/>
                  </a:cubicBezTo>
                  <a:cubicBezTo>
                    <a:pt x="1118" y="271"/>
                    <a:pt x="1118" y="271"/>
                    <a:pt x="1118" y="271"/>
                  </a:cubicBezTo>
                  <a:cubicBezTo>
                    <a:pt x="1119" y="272"/>
                    <a:pt x="1119" y="272"/>
                    <a:pt x="1119" y="272"/>
                  </a:cubicBezTo>
                  <a:cubicBezTo>
                    <a:pt x="1121" y="272"/>
                    <a:pt x="1122" y="271"/>
                    <a:pt x="1124" y="271"/>
                  </a:cubicBezTo>
                  <a:cubicBezTo>
                    <a:pt x="1124" y="272"/>
                    <a:pt x="1124" y="272"/>
                    <a:pt x="1124" y="272"/>
                  </a:cubicBezTo>
                  <a:cubicBezTo>
                    <a:pt x="1122" y="273"/>
                    <a:pt x="1121" y="274"/>
                    <a:pt x="1121" y="277"/>
                  </a:cubicBezTo>
                  <a:cubicBezTo>
                    <a:pt x="1121" y="283"/>
                    <a:pt x="1121" y="283"/>
                    <a:pt x="1121" y="283"/>
                  </a:cubicBezTo>
                  <a:cubicBezTo>
                    <a:pt x="1121" y="286"/>
                    <a:pt x="1120" y="288"/>
                    <a:pt x="1120" y="291"/>
                  </a:cubicBezTo>
                  <a:cubicBezTo>
                    <a:pt x="1120" y="296"/>
                    <a:pt x="1123" y="298"/>
                    <a:pt x="1123" y="302"/>
                  </a:cubicBezTo>
                  <a:cubicBezTo>
                    <a:pt x="1123" y="306"/>
                    <a:pt x="1122" y="308"/>
                    <a:pt x="1122" y="312"/>
                  </a:cubicBezTo>
                  <a:cubicBezTo>
                    <a:pt x="1122" y="316"/>
                    <a:pt x="1122" y="316"/>
                    <a:pt x="1122" y="316"/>
                  </a:cubicBezTo>
                  <a:cubicBezTo>
                    <a:pt x="1122" y="318"/>
                    <a:pt x="1123" y="319"/>
                    <a:pt x="1123" y="321"/>
                  </a:cubicBezTo>
                  <a:cubicBezTo>
                    <a:pt x="1123" y="323"/>
                    <a:pt x="1123" y="325"/>
                    <a:pt x="1123" y="328"/>
                  </a:cubicBezTo>
                  <a:cubicBezTo>
                    <a:pt x="1123" y="329"/>
                    <a:pt x="1123" y="330"/>
                    <a:pt x="1123" y="332"/>
                  </a:cubicBezTo>
                  <a:cubicBezTo>
                    <a:pt x="1123" y="332"/>
                    <a:pt x="1123" y="333"/>
                    <a:pt x="1122" y="333"/>
                  </a:cubicBezTo>
                  <a:cubicBezTo>
                    <a:pt x="1121" y="333"/>
                    <a:pt x="1120" y="332"/>
                    <a:pt x="1120" y="331"/>
                  </a:cubicBezTo>
                  <a:cubicBezTo>
                    <a:pt x="1119" y="329"/>
                    <a:pt x="1119" y="328"/>
                    <a:pt x="1118" y="326"/>
                  </a:cubicBezTo>
                  <a:cubicBezTo>
                    <a:pt x="1116" y="325"/>
                    <a:pt x="1117" y="329"/>
                    <a:pt x="1117" y="330"/>
                  </a:cubicBezTo>
                  <a:cubicBezTo>
                    <a:pt x="1117" y="332"/>
                    <a:pt x="1117" y="333"/>
                    <a:pt x="1117" y="335"/>
                  </a:cubicBezTo>
                  <a:cubicBezTo>
                    <a:pt x="1117" y="336"/>
                    <a:pt x="1118" y="337"/>
                    <a:pt x="1118" y="338"/>
                  </a:cubicBezTo>
                  <a:cubicBezTo>
                    <a:pt x="1118" y="339"/>
                    <a:pt x="1116" y="339"/>
                    <a:pt x="1115" y="340"/>
                  </a:cubicBezTo>
                  <a:cubicBezTo>
                    <a:pt x="1115" y="341"/>
                    <a:pt x="1115" y="342"/>
                    <a:pt x="1115" y="343"/>
                  </a:cubicBezTo>
                  <a:cubicBezTo>
                    <a:pt x="1117" y="343"/>
                    <a:pt x="1119" y="343"/>
                    <a:pt x="1119" y="345"/>
                  </a:cubicBezTo>
                  <a:cubicBezTo>
                    <a:pt x="1119" y="347"/>
                    <a:pt x="1118" y="347"/>
                    <a:pt x="1117" y="349"/>
                  </a:cubicBezTo>
                  <a:cubicBezTo>
                    <a:pt x="1118" y="350"/>
                    <a:pt x="1119" y="351"/>
                    <a:pt x="1119" y="353"/>
                  </a:cubicBezTo>
                  <a:cubicBezTo>
                    <a:pt x="1119" y="354"/>
                    <a:pt x="1118" y="354"/>
                    <a:pt x="1118" y="355"/>
                  </a:cubicBezTo>
                  <a:cubicBezTo>
                    <a:pt x="1117" y="355"/>
                    <a:pt x="1117" y="355"/>
                    <a:pt x="1116" y="355"/>
                  </a:cubicBezTo>
                  <a:cubicBezTo>
                    <a:pt x="1115" y="355"/>
                    <a:pt x="1114" y="355"/>
                    <a:pt x="1114" y="356"/>
                  </a:cubicBezTo>
                  <a:cubicBezTo>
                    <a:pt x="1114" y="357"/>
                    <a:pt x="1116" y="357"/>
                    <a:pt x="1117" y="357"/>
                  </a:cubicBezTo>
                  <a:cubicBezTo>
                    <a:pt x="1119" y="358"/>
                    <a:pt x="1119" y="359"/>
                    <a:pt x="1119" y="361"/>
                  </a:cubicBezTo>
                  <a:cubicBezTo>
                    <a:pt x="1119" y="362"/>
                    <a:pt x="1118" y="362"/>
                    <a:pt x="1117" y="362"/>
                  </a:cubicBezTo>
                  <a:cubicBezTo>
                    <a:pt x="1115" y="363"/>
                    <a:pt x="1114" y="364"/>
                    <a:pt x="1113" y="365"/>
                  </a:cubicBezTo>
                  <a:cubicBezTo>
                    <a:pt x="1111" y="364"/>
                    <a:pt x="1110" y="361"/>
                    <a:pt x="1108" y="361"/>
                  </a:cubicBezTo>
                  <a:cubicBezTo>
                    <a:pt x="1108" y="361"/>
                    <a:pt x="1108" y="361"/>
                    <a:pt x="1108" y="362"/>
                  </a:cubicBezTo>
                  <a:cubicBezTo>
                    <a:pt x="1108" y="364"/>
                    <a:pt x="1109" y="365"/>
                    <a:pt x="1109" y="367"/>
                  </a:cubicBezTo>
                  <a:cubicBezTo>
                    <a:pt x="1110" y="368"/>
                    <a:pt x="1111" y="368"/>
                    <a:pt x="1112" y="368"/>
                  </a:cubicBezTo>
                  <a:cubicBezTo>
                    <a:pt x="1117" y="368"/>
                    <a:pt x="1117" y="368"/>
                    <a:pt x="1117" y="368"/>
                  </a:cubicBezTo>
                  <a:cubicBezTo>
                    <a:pt x="1119" y="368"/>
                    <a:pt x="1120" y="370"/>
                    <a:pt x="1121" y="372"/>
                  </a:cubicBezTo>
                  <a:cubicBezTo>
                    <a:pt x="1123" y="375"/>
                    <a:pt x="1125" y="377"/>
                    <a:pt x="1125" y="381"/>
                  </a:cubicBezTo>
                  <a:cubicBezTo>
                    <a:pt x="1125" y="382"/>
                    <a:pt x="1123" y="382"/>
                    <a:pt x="1122" y="383"/>
                  </a:cubicBezTo>
                  <a:cubicBezTo>
                    <a:pt x="1122" y="383"/>
                    <a:pt x="1122" y="384"/>
                    <a:pt x="1121" y="385"/>
                  </a:cubicBezTo>
                  <a:cubicBezTo>
                    <a:pt x="1119" y="387"/>
                    <a:pt x="1117" y="386"/>
                    <a:pt x="1115" y="388"/>
                  </a:cubicBezTo>
                  <a:cubicBezTo>
                    <a:pt x="1117" y="388"/>
                    <a:pt x="1118" y="388"/>
                    <a:pt x="1119" y="389"/>
                  </a:cubicBezTo>
                  <a:cubicBezTo>
                    <a:pt x="1121" y="390"/>
                    <a:pt x="1121" y="392"/>
                    <a:pt x="1121" y="394"/>
                  </a:cubicBezTo>
                  <a:cubicBezTo>
                    <a:pt x="1121" y="396"/>
                    <a:pt x="1121" y="396"/>
                    <a:pt x="1121" y="396"/>
                  </a:cubicBezTo>
                  <a:cubicBezTo>
                    <a:pt x="1121" y="397"/>
                    <a:pt x="1122" y="397"/>
                    <a:pt x="1122" y="397"/>
                  </a:cubicBezTo>
                  <a:cubicBezTo>
                    <a:pt x="1125" y="397"/>
                    <a:pt x="1126" y="396"/>
                    <a:pt x="1128" y="395"/>
                  </a:cubicBezTo>
                  <a:cubicBezTo>
                    <a:pt x="1128" y="396"/>
                    <a:pt x="1129" y="396"/>
                    <a:pt x="1129" y="396"/>
                  </a:cubicBezTo>
                  <a:cubicBezTo>
                    <a:pt x="1129" y="397"/>
                    <a:pt x="1128" y="397"/>
                    <a:pt x="1127" y="398"/>
                  </a:cubicBezTo>
                  <a:cubicBezTo>
                    <a:pt x="1126" y="399"/>
                    <a:pt x="1126" y="400"/>
                    <a:pt x="1125" y="400"/>
                  </a:cubicBezTo>
                  <a:cubicBezTo>
                    <a:pt x="1128" y="404"/>
                    <a:pt x="1131" y="406"/>
                    <a:pt x="1131" y="411"/>
                  </a:cubicBezTo>
                  <a:cubicBezTo>
                    <a:pt x="1131" y="412"/>
                    <a:pt x="1131" y="413"/>
                    <a:pt x="1131" y="414"/>
                  </a:cubicBezTo>
                  <a:cubicBezTo>
                    <a:pt x="1130" y="414"/>
                    <a:pt x="1129" y="414"/>
                    <a:pt x="1129" y="415"/>
                  </a:cubicBezTo>
                  <a:cubicBezTo>
                    <a:pt x="1129" y="418"/>
                    <a:pt x="1133" y="418"/>
                    <a:pt x="1133" y="421"/>
                  </a:cubicBezTo>
                  <a:cubicBezTo>
                    <a:pt x="1133" y="423"/>
                    <a:pt x="1132" y="424"/>
                    <a:pt x="1130" y="424"/>
                  </a:cubicBezTo>
                  <a:cubicBezTo>
                    <a:pt x="1128" y="424"/>
                    <a:pt x="1127" y="423"/>
                    <a:pt x="1124" y="422"/>
                  </a:cubicBezTo>
                  <a:cubicBezTo>
                    <a:pt x="1124" y="422"/>
                    <a:pt x="1124" y="422"/>
                    <a:pt x="1124" y="423"/>
                  </a:cubicBezTo>
                  <a:cubicBezTo>
                    <a:pt x="1124" y="425"/>
                    <a:pt x="1126" y="425"/>
                    <a:pt x="1128" y="427"/>
                  </a:cubicBezTo>
                  <a:cubicBezTo>
                    <a:pt x="1130" y="428"/>
                    <a:pt x="1129" y="430"/>
                    <a:pt x="1129" y="432"/>
                  </a:cubicBezTo>
                  <a:cubicBezTo>
                    <a:pt x="1129" y="434"/>
                    <a:pt x="1131" y="434"/>
                    <a:pt x="1132" y="435"/>
                  </a:cubicBezTo>
                  <a:cubicBezTo>
                    <a:pt x="1134" y="437"/>
                    <a:pt x="1135" y="439"/>
                    <a:pt x="1135" y="442"/>
                  </a:cubicBezTo>
                  <a:cubicBezTo>
                    <a:pt x="1135" y="449"/>
                    <a:pt x="1135" y="449"/>
                    <a:pt x="1135" y="449"/>
                  </a:cubicBezTo>
                  <a:cubicBezTo>
                    <a:pt x="1135" y="449"/>
                    <a:pt x="1136" y="450"/>
                    <a:pt x="1136" y="450"/>
                  </a:cubicBezTo>
                  <a:cubicBezTo>
                    <a:pt x="1137" y="451"/>
                    <a:pt x="1138" y="452"/>
                    <a:pt x="1139" y="452"/>
                  </a:cubicBezTo>
                  <a:cubicBezTo>
                    <a:pt x="1143" y="454"/>
                    <a:pt x="1145" y="455"/>
                    <a:pt x="1148" y="457"/>
                  </a:cubicBezTo>
                  <a:cubicBezTo>
                    <a:pt x="1150" y="458"/>
                    <a:pt x="1152" y="460"/>
                    <a:pt x="1152" y="462"/>
                  </a:cubicBezTo>
                  <a:cubicBezTo>
                    <a:pt x="1152" y="464"/>
                    <a:pt x="1150" y="463"/>
                    <a:pt x="1149" y="463"/>
                  </a:cubicBezTo>
                  <a:cubicBezTo>
                    <a:pt x="1146" y="464"/>
                    <a:pt x="1145" y="465"/>
                    <a:pt x="1142" y="465"/>
                  </a:cubicBezTo>
                  <a:cubicBezTo>
                    <a:pt x="1140" y="465"/>
                    <a:pt x="1140" y="465"/>
                    <a:pt x="1138" y="465"/>
                  </a:cubicBezTo>
                  <a:cubicBezTo>
                    <a:pt x="1136" y="465"/>
                    <a:pt x="1135" y="465"/>
                    <a:pt x="1134" y="466"/>
                  </a:cubicBezTo>
                  <a:cubicBezTo>
                    <a:pt x="1133" y="467"/>
                    <a:pt x="1133" y="468"/>
                    <a:pt x="1133" y="469"/>
                  </a:cubicBezTo>
                  <a:cubicBezTo>
                    <a:pt x="1132" y="471"/>
                    <a:pt x="1131" y="472"/>
                    <a:pt x="1129" y="472"/>
                  </a:cubicBezTo>
                  <a:cubicBezTo>
                    <a:pt x="1125" y="472"/>
                    <a:pt x="1125" y="466"/>
                    <a:pt x="1121" y="466"/>
                  </a:cubicBezTo>
                  <a:cubicBezTo>
                    <a:pt x="1120" y="466"/>
                    <a:pt x="1120" y="467"/>
                    <a:pt x="1120" y="467"/>
                  </a:cubicBezTo>
                  <a:cubicBezTo>
                    <a:pt x="1118" y="468"/>
                    <a:pt x="1117" y="467"/>
                    <a:pt x="1115" y="468"/>
                  </a:cubicBezTo>
                  <a:cubicBezTo>
                    <a:pt x="1113" y="469"/>
                    <a:pt x="1112" y="470"/>
                    <a:pt x="1112" y="472"/>
                  </a:cubicBezTo>
                  <a:cubicBezTo>
                    <a:pt x="1112" y="474"/>
                    <a:pt x="1114" y="474"/>
                    <a:pt x="1114" y="476"/>
                  </a:cubicBezTo>
                  <a:cubicBezTo>
                    <a:pt x="1114" y="478"/>
                    <a:pt x="1111" y="479"/>
                    <a:pt x="1110" y="480"/>
                  </a:cubicBezTo>
                  <a:cubicBezTo>
                    <a:pt x="1108" y="481"/>
                    <a:pt x="1107" y="482"/>
                    <a:pt x="1106" y="483"/>
                  </a:cubicBezTo>
                  <a:cubicBezTo>
                    <a:pt x="1105" y="485"/>
                    <a:pt x="1104" y="485"/>
                    <a:pt x="1104" y="487"/>
                  </a:cubicBezTo>
                  <a:cubicBezTo>
                    <a:pt x="1104" y="513"/>
                    <a:pt x="1104" y="513"/>
                    <a:pt x="1104" y="513"/>
                  </a:cubicBezTo>
                  <a:cubicBezTo>
                    <a:pt x="1104" y="516"/>
                    <a:pt x="1094" y="522"/>
                    <a:pt x="1096" y="522"/>
                  </a:cubicBezTo>
                  <a:cubicBezTo>
                    <a:pt x="1097" y="522"/>
                    <a:pt x="1098" y="522"/>
                    <a:pt x="1099" y="522"/>
                  </a:cubicBezTo>
                  <a:cubicBezTo>
                    <a:pt x="1103" y="522"/>
                    <a:pt x="1105" y="527"/>
                    <a:pt x="1105" y="531"/>
                  </a:cubicBezTo>
                  <a:cubicBezTo>
                    <a:pt x="1105" y="536"/>
                    <a:pt x="1109" y="538"/>
                    <a:pt x="1109" y="543"/>
                  </a:cubicBezTo>
                  <a:cubicBezTo>
                    <a:pt x="1109" y="546"/>
                    <a:pt x="1109" y="546"/>
                    <a:pt x="1109" y="546"/>
                  </a:cubicBezTo>
                  <a:cubicBezTo>
                    <a:pt x="1109" y="546"/>
                    <a:pt x="1108" y="546"/>
                    <a:pt x="1108" y="546"/>
                  </a:cubicBezTo>
                  <a:cubicBezTo>
                    <a:pt x="1105" y="546"/>
                    <a:pt x="1104" y="544"/>
                    <a:pt x="1103" y="542"/>
                  </a:cubicBezTo>
                  <a:cubicBezTo>
                    <a:pt x="1095" y="535"/>
                    <a:pt x="1095" y="535"/>
                    <a:pt x="1095" y="535"/>
                  </a:cubicBezTo>
                  <a:cubicBezTo>
                    <a:pt x="1091" y="531"/>
                    <a:pt x="1091" y="526"/>
                    <a:pt x="1086" y="524"/>
                  </a:cubicBezTo>
                  <a:cubicBezTo>
                    <a:pt x="1084" y="523"/>
                    <a:pt x="1085" y="529"/>
                    <a:pt x="1085" y="530"/>
                  </a:cubicBezTo>
                  <a:cubicBezTo>
                    <a:pt x="1085" y="531"/>
                    <a:pt x="1085" y="532"/>
                    <a:pt x="1085" y="533"/>
                  </a:cubicBezTo>
                  <a:cubicBezTo>
                    <a:pt x="1085" y="536"/>
                    <a:pt x="1087" y="537"/>
                    <a:pt x="1088" y="540"/>
                  </a:cubicBezTo>
                  <a:cubicBezTo>
                    <a:pt x="1086" y="541"/>
                    <a:pt x="1086" y="542"/>
                    <a:pt x="1086" y="543"/>
                  </a:cubicBezTo>
                  <a:cubicBezTo>
                    <a:pt x="1086" y="546"/>
                    <a:pt x="1087" y="547"/>
                    <a:pt x="1087" y="550"/>
                  </a:cubicBezTo>
                  <a:cubicBezTo>
                    <a:pt x="1087" y="555"/>
                    <a:pt x="1087" y="555"/>
                    <a:pt x="1087" y="555"/>
                  </a:cubicBezTo>
                  <a:cubicBezTo>
                    <a:pt x="1087" y="556"/>
                    <a:pt x="1088" y="557"/>
                    <a:pt x="1089" y="558"/>
                  </a:cubicBezTo>
                  <a:cubicBezTo>
                    <a:pt x="1090" y="558"/>
                    <a:pt x="1090" y="557"/>
                    <a:pt x="1092" y="558"/>
                  </a:cubicBezTo>
                  <a:cubicBezTo>
                    <a:pt x="1092" y="558"/>
                    <a:pt x="1092" y="559"/>
                    <a:pt x="1093" y="559"/>
                  </a:cubicBezTo>
                  <a:cubicBezTo>
                    <a:pt x="1093" y="561"/>
                    <a:pt x="1094" y="562"/>
                    <a:pt x="1094" y="564"/>
                  </a:cubicBezTo>
                  <a:cubicBezTo>
                    <a:pt x="1094" y="568"/>
                    <a:pt x="1094" y="568"/>
                    <a:pt x="1094" y="568"/>
                  </a:cubicBezTo>
                  <a:cubicBezTo>
                    <a:pt x="1094" y="569"/>
                    <a:pt x="1093" y="570"/>
                    <a:pt x="1092" y="570"/>
                  </a:cubicBezTo>
                  <a:cubicBezTo>
                    <a:pt x="1090" y="570"/>
                    <a:pt x="1089" y="568"/>
                    <a:pt x="1086" y="568"/>
                  </a:cubicBezTo>
                  <a:cubicBezTo>
                    <a:pt x="1084" y="568"/>
                    <a:pt x="1080" y="569"/>
                    <a:pt x="1080" y="572"/>
                  </a:cubicBezTo>
                  <a:cubicBezTo>
                    <a:pt x="1080" y="575"/>
                    <a:pt x="1080" y="575"/>
                    <a:pt x="1080" y="575"/>
                  </a:cubicBezTo>
                  <a:cubicBezTo>
                    <a:pt x="1081" y="579"/>
                    <a:pt x="1081" y="579"/>
                    <a:pt x="1081" y="579"/>
                  </a:cubicBezTo>
                  <a:cubicBezTo>
                    <a:pt x="1081" y="581"/>
                    <a:pt x="1081" y="581"/>
                    <a:pt x="1081" y="581"/>
                  </a:cubicBezTo>
                  <a:cubicBezTo>
                    <a:pt x="1080" y="581"/>
                    <a:pt x="1080" y="581"/>
                    <a:pt x="1079" y="581"/>
                  </a:cubicBezTo>
                  <a:cubicBezTo>
                    <a:pt x="1078" y="581"/>
                    <a:pt x="1078" y="581"/>
                    <a:pt x="1077" y="581"/>
                  </a:cubicBezTo>
                  <a:cubicBezTo>
                    <a:pt x="1076" y="580"/>
                    <a:pt x="1077" y="579"/>
                    <a:pt x="1077" y="579"/>
                  </a:cubicBezTo>
                  <a:cubicBezTo>
                    <a:pt x="1076" y="578"/>
                    <a:pt x="1076" y="578"/>
                    <a:pt x="1075" y="578"/>
                  </a:cubicBezTo>
                  <a:cubicBezTo>
                    <a:pt x="1075" y="578"/>
                    <a:pt x="1075" y="579"/>
                    <a:pt x="1075" y="580"/>
                  </a:cubicBezTo>
                  <a:cubicBezTo>
                    <a:pt x="1075" y="586"/>
                    <a:pt x="1075" y="586"/>
                    <a:pt x="1075" y="586"/>
                  </a:cubicBezTo>
                  <a:cubicBezTo>
                    <a:pt x="1075" y="588"/>
                    <a:pt x="1074" y="589"/>
                    <a:pt x="1074" y="590"/>
                  </a:cubicBezTo>
                  <a:cubicBezTo>
                    <a:pt x="1074" y="594"/>
                    <a:pt x="1074" y="594"/>
                    <a:pt x="1074" y="594"/>
                  </a:cubicBezTo>
                  <a:cubicBezTo>
                    <a:pt x="1074" y="596"/>
                    <a:pt x="1077" y="595"/>
                    <a:pt x="1078" y="596"/>
                  </a:cubicBezTo>
                  <a:cubicBezTo>
                    <a:pt x="1080" y="597"/>
                    <a:pt x="1081" y="598"/>
                    <a:pt x="1081" y="600"/>
                  </a:cubicBezTo>
                  <a:cubicBezTo>
                    <a:pt x="1080" y="601"/>
                    <a:pt x="1079" y="601"/>
                    <a:pt x="1079" y="602"/>
                  </a:cubicBezTo>
                  <a:cubicBezTo>
                    <a:pt x="1082" y="604"/>
                    <a:pt x="1084" y="604"/>
                    <a:pt x="1086" y="606"/>
                  </a:cubicBezTo>
                  <a:cubicBezTo>
                    <a:pt x="1088" y="607"/>
                    <a:pt x="1089" y="608"/>
                    <a:pt x="1090" y="608"/>
                  </a:cubicBezTo>
                  <a:cubicBezTo>
                    <a:pt x="1091" y="608"/>
                    <a:pt x="1093" y="609"/>
                    <a:pt x="1093" y="610"/>
                  </a:cubicBezTo>
                  <a:cubicBezTo>
                    <a:pt x="1093" y="613"/>
                    <a:pt x="1089" y="613"/>
                    <a:pt x="1089" y="616"/>
                  </a:cubicBezTo>
                  <a:cubicBezTo>
                    <a:pt x="1090" y="616"/>
                    <a:pt x="1090" y="616"/>
                    <a:pt x="1090" y="616"/>
                  </a:cubicBezTo>
                  <a:cubicBezTo>
                    <a:pt x="1096" y="616"/>
                    <a:pt x="1096" y="616"/>
                    <a:pt x="1096" y="616"/>
                  </a:cubicBezTo>
                  <a:cubicBezTo>
                    <a:pt x="1097" y="616"/>
                    <a:pt x="1098" y="617"/>
                    <a:pt x="1098" y="618"/>
                  </a:cubicBezTo>
                  <a:cubicBezTo>
                    <a:pt x="1096" y="619"/>
                    <a:pt x="1092" y="618"/>
                    <a:pt x="1092" y="621"/>
                  </a:cubicBezTo>
                  <a:cubicBezTo>
                    <a:pt x="1092" y="621"/>
                    <a:pt x="1092" y="621"/>
                    <a:pt x="1092" y="622"/>
                  </a:cubicBezTo>
                  <a:cubicBezTo>
                    <a:pt x="1097" y="622"/>
                    <a:pt x="1097" y="622"/>
                    <a:pt x="1097" y="622"/>
                  </a:cubicBezTo>
                  <a:cubicBezTo>
                    <a:pt x="1098" y="622"/>
                    <a:pt x="1099" y="623"/>
                    <a:pt x="1100" y="623"/>
                  </a:cubicBezTo>
                  <a:cubicBezTo>
                    <a:pt x="1100" y="624"/>
                    <a:pt x="1101" y="624"/>
                    <a:pt x="1101" y="625"/>
                  </a:cubicBezTo>
                  <a:cubicBezTo>
                    <a:pt x="1101" y="626"/>
                    <a:pt x="1100" y="626"/>
                    <a:pt x="1099" y="627"/>
                  </a:cubicBezTo>
                  <a:cubicBezTo>
                    <a:pt x="1098" y="628"/>
                    <a:pt x="1096" y="629"/>
                    <a:pt x="1096" y="631"/>
                  </a:cubicBezTo>
                  <a:cubicBezTo>
                    <a:pt x="1096" y="632"/>
                    <a:pt x="1097" y="632"/>
                    <a:pt x="1098" y="633"/>
                  </a:cubicBezTo>
                  <a:cubicBezTo>
                    <a:pt x="1099" y="633"/>
                    <a:pt x="1099" y="634"/>
                    <a:pt x="1099" y="635"/>
                  </a:cubicBezTo>
                  <a:cubicBezTo>
                    <a:pt x="1099" y="637"/>
                    <a:pt x="1099" y="639"/>
                    <a:pt x="1100" y="640"/>
                  </a:cubicBezTo>
                  <a:cubicBezTo>
                    <a:pt x="1101" y="644"/>
                    <a:pt x="1104" y="646"/>
                    <a:pt x="1107" y="649"/>
                  </a:cubicBezTo>
                  <a:cubicBezTo>
                    <a:pt x="1107" y="649"/>
                    <a:pt x="1107" y="649"/>
                    <a:pt x="1107" y="650"/>
                  </a:cubicBezTo>
                  <a:cubicBezTo>
                    <a:pt x="1107" y="651"/>
                    <a:pt x="1108" y="651"/>
                    <a:pt x="1109" y="652"/>
                  </a:cubicBezTo>
                  <a:cubicBezTo>
                    <a:pt x="1111" y="656"/>
                    <a:pt x="1113" y="657"/>
                    <a:pt x="1117" y="661"/>
                  </a:cubicBezTo>
                  <a:cubicBezTo>
                    <a:pt x="1120" y="664"/>
                    <a:pt x="1121" y="669"/>
                    <a:pt x="1126" y="669"/>
                  </a:cubicBezTo>
                  <a:cubicBezTo>
                    <a:pt x="1127" y="669"/>
                    <a:pt x="1128" y="667"/>
                    <a:pt x="1129" y="666"/>
                  </a:cubicBezTo>
                  <a:cubicBezTo>
                    <a:pt x="1130" y="665"/>
                    <a:pt x="1131" y="665"/>
                    <a:pt x="1132" y="664"/>
                  </a:cubicBezTo>
                  <a:cubicBezTo>
                    <a:pt x="1132" y="663"/>
                    <a:pt x="1132" y="663"/>
                    <a:pt x="1132" y="663"/>
                  </a:cubicBezTo>
                  <a:cubicBezTo>
                    <a:pt x="1131" y="663"/>
                    <a:pt x="1130" y="664"/>
                    <a:pt x="1129" y="663"/>
                  </a:cubicBezTo>
                  <a:cubicBezTo>
                    <a:pt x="1129" y="654"/>
                    <a:pt x="1129" y="654"/>
                    <a:pt x="1129" y="654"/>
                  </a:cubicBezTo>
                  <a:cubicBezTo>
                    <a:pt x="1129" y="654"/>
                    <a:pt x="1129" y="654"/>
                    <a:pt x="1129" y="654"/>
                  </a:cubicBezTo>
                  <a:cubicBezTo>
                    <a:pt x="1131" y="654"/>
                    <a:pt x="1131" y="655"/>
                    <a:pt x="1132" y="655"/>
                  </a:cubicBezTo>
                  <a:cubicBezTo>
                    <a:pt x="1134" y="655"/>
                    <a:pt x="1136" y="655"/>
                    <a:pt x="1137" y="653"/>
                  </a:cubicBezTo>
                  <a:cubicBezTo>
                    <a:pt x="1138" y="653"/>
                    <a:pt x="1137" y="652"/>
                    <a:pt x="1138" y="651"/>
                  </a:cubicBezTo>
                  <a:cubicBezTo>
                    <a:pt x="1138" y="650"/>
                    <a:pt x="1139" y="651"/>
                    <a:pt x="1140" y="650"/>
                  </a:cubicBezTo>
                  <a:cubicBezTo>
                    <a:pt x="1141" y="649"/>
                    <a:pt x="1142" y="648"/>
                    <a:pt x="1144" y="648"/>
                  </a:cubicBezTo>
                  <a:cubicBezTo>
                    <a:pt x="1147" y="648"/>
                    <a:pt x="1147" y="652"/>
                    <a:pt x="1149" y="653"/>
                  </a:cubicBezTo>
                  <a:cubicBezTo>
                    <a:pt x="1151" y="654"/>
                    <a:pt x="1154" y="654"/>
                    <a:pt x="1154" y="656"/>
                  </a:cubicBezTo>
                  <a:cubicBezTo>
                    <a:pt x="1154" y="658"/>
                    <a:pt x="1153" y="658"/>
                    <a:pt x="1153" y="660"/>
                  </a:cubicBezTo>
                  <a:cubicBezTo>
                    <a:pt x="1152" y="662"/>
                    <a:pt x="1152" y="663"/>
                    <a:pt x="1152" y="664"/>
                  </a:cubicBezTo>
                  <a:cubicBezTo>
                    <a:pt x="1152" y="668"/>
                    <a:pt x="1155" y="670"/>
                    <a:pt x="1158" y="672"/>
                  </a:cubicBezTo>
                  <a:cubicBezTo>
                    <a:pt x="1160" y="673"/>
                    <a:pt x="1161" y="674"/>
                    <a:pt x="1163" y="676"/>
                  </a:cubicBezTo>
                  <a:cubicBezTo>
                    <a:pt x="1166" y="678"/>
                    <a:pt x="1167" y="679"/>
                    <a:pt x="1170" y="682"/>
                  </a:cubicBezTo>
                  <a:cubicBezTo>
                    <a:pt x="1171" y="683"/>
                    <a:pt x="1172" y="685"/>
                    <a:pt x="1174" y="685"/>
                  </a:cubicBezTo>
                  <a:cubicBezTo>
                    <a:pt x="1175" y="681"/>
                    <a:pt x="1175" y="679"/>
                    <a:pt x="1177" y="676"/>
                  </a:cubicBezTo>
                  <a:cubicBezTo>
                    <a:pt x="1179" y="678"/>
                    <a:pt x="1180" y="678"/>
                    <a:pt x="1182" y="678"/>
                  </a:cubicBezTo>
                  <a:cubicBezTo>
                    <a:pt x="1184" y="678"/>
                    <a:pt x="1184" y="677"/>
                    <a:pt x="1186" y="677"/>
                  </a:cubicBezTo>
                  <a:cubicBezTo>
                    <a:pt x="1187" y="677"/>
                    <a:pt x="1188" y="679"/>
                    <a:pt x="1189" y="680"/>
                  </a:cubicBezTo>
                  <a:cubicBezTo>
                    <a:pt x="1190" y="681"/>
                    <a:pt x="1191" y="681"/>
                    <a:pt x="1192" y="682"/>
                  </a:cubicBezTo>
                  <a:cubicBezTo>
                    <a:pt x="1195" y="683"/>
                    <a:pt x="1197" y="682"/>
                    <a:pt x="1199" y="684"/>
                  </a:cubicBezTo>
                  <a:cubicBezTo>
                    <a:pt x="1199" y="690"/>
                    <a:pt x="1199" y="693"/>
                    <a:pt x="1199" y="699"/>
                  </a:cubicBezTo>
                  <a:cubicBezTo>
                    <a:pt x="1199" y="700"/>
                    <a:pt x="1199" y="700"/>
                    <a:pt x="1198" y="700"/>
                  </a:cubicBezTo>
                  <a:cubicBezTo>
                    <a:pt x="1193" y="700"/>
                    <a:pt x="1193" y="700"/>
                    <a:pt x="1193" y="700"/>
                  </a:cubicBezTo>
                  <a:cubicBezTo>
                    <a:pt x="1191" y="700"/>
                    <a:pt x="1189" y="701"/>
                    <a:pt x="1187" y="703"/>
                  </a:cubicBezTo>
                  <a:cubicBezTo>
                    <a:pt x="1187" y="702"/>
                    <a:pt x="1187" y="702"/>
                    <a:pt x="1187" y="702"/>
                  </a:cubicBezTo>
                  <a:cubicBezTo>
                    <a:pt x="1187" y="701"/>
                    <a:pt x="1188" y="700"/>
                    <a:pt x="1188" y="699"/>
                  </a:cubicBezTo>
                  <a:cubicBezTo>
                    <a:pt x="1188" y="696"/>
                    <a:pt x="1186" y="694"/>
                    <a:pt x="1186" y="692"/>
                  </a:cubicBezTo>
                  <a:cubicBezTo>
                    <a:pt x="1185" y="690"/>
                    <a:pt x="1186" y="689"/>
                    <a:pt x="1185" y="687"/>
                  </a:cubicBezTo>
                  <a:cubicBezTo>
                    <a:pt x="1185" y="687"/>
                    <a:pt x="1185" y="687"/>
                    <a:pt x="1185" y="687"/>
                  </a:cubicBezTo>
                  <a:cubicBezTo>
                    <a:pt x="1184" y="687"/>
                    <a:pt x="1184" y="689"/>
                    <a:pt x="1183" y="689"/>
                  </a:cubicBezTo>
                  <a:cubicBezTo>
                    <a:pt x="1181" y="690"/>
                    <a:pt x="1179" y="689"/>
                    <a:pt x="1179" y="691"/>
                  </a:cubicBezTo>
                  <a:cubicBezTo>
                    <a:pt x="1179" y="694"/>
                    <a:pt x="1180" y="695"/>
                    <a:pt x="1180" y="697"/>
                  </a:cubicBezTo>
                  <a:cubicBezTo>
                    <a:pt x="1180" y="698"/>
                    <a:pt x="1181" y="699"/>
                    <a:pt x="1182" y="699"/>
                  </a:cubicBezTo>
                  <a:cubicBezTo>
                    <a:pt x="1183" y="700"/>
                    <a:pt x="1184" y="701"/>
                    <a:pt x="1184" y="702"/>
                  </a:cubicBezTo>
                  <a:cubicBezTo>
                    <a:pt x="1184" y="705"/>
                    <a:pt x="1183" y="706"/>
                    <a:pt x="1183" y="709"/>
                  </a:cubicBezTo>
                  <a:cubicBezTo>
                    <a:pt x="1183" y="713"/>
                    <a:pt x="1185" y="716"/>
                    <a:pt x="1188" y="718"/>
                  </a:cubicBezTo>
                  <a:cubicBezTo>
                    <a:pt x="1190" y="720"/>
                    <a:pt x="1193" y="721"/>
                    <a:pt x="1193" y="724"/>
                  </a:cubicBezTo>
                  <a:cubicBezTo>
                    <a:pt x="1193" y="726"/>
                    <a:pt x="1194" y="726"/>
                    <a:pt x="1195" y="727"/>
                  </a:cubicBezTo>
                  <a:cubicBezTo>
                    <a:pt x="1196" y="729"/>
                    <a:pt x="1197" y="730"/>
                    <a:pt x="1198" y="732"/>
                  </a:cubicBezTo>
                  <a:cubicBezTo>
                    <a:pt x="1199" y="733"/>
                    <a:pt x="1200" y="734"/>
                    <a:pt x="1201" y="735"/>
                  </a:cubicBezTo>
                  <a:cubicBezTo>
                    <a:pt x="1202" y="736"/>
                    <a:pt x="1202" y="738"/>
                    <a:pt x="1203" y="738"/>
                  </a:cubicBezTo>
                  <a:cubicBezTo>
                    <a:pt x="1207" y="738"/>
                    <a:pt x="1207" y="738"/>
                    <a:pt x="1207" y="738"/>
                  </a:cubicBezTo>
                  <a:cubicBezTo>
                    <a:pt x="1212" y="738"/>
                    <a:pt x="1214" y="743"/>
                    <a:pt x="1219" y="743"/>
                  </a:cubicBezTo>
                  <a:cubicBezTo>
                    <a:pt x="1221" y="743"/>
                    <a:pt x="1223" y="742"/>
                    <a:pt x="1225" y="742"/>
                  </a:cubicBezTo>
                  <a:cubicBezTo>
                    <a:pt x="1228" y="742"/>
                    <a:pt x="1232" y="744"/>
                    <a:pt x="1232" y="747"/>
                  </a:cubicBezTo>
                  <a:cubicBezTo>
                    <a:pt x="1232" y="751"/>
                    <a:pt x="1232" y="751"/>
                    <a:pt x="1232" y="751"/>
                  </a:cubicBezTo>
                  <a:cubicBezTo>
                    <a:pt x="1232" y="754"/>
                    <a:pt x="1234" y="756"/>
                    <a:pt x="1234" y="758"/>
                  </a:cubicBezTo>
                  <a:cubicBezTo>
                    <a:pt x="1234" y="760"/>
                    <a:pt x="1232" y="761"/>
                    <a:pt x="1231" y="763"/>
                  </a:cubicBezTo>
                  <a:cubicBezTo>
                    <a:pt x="1229" y="765"/>
                    <a:pt x="1228" y="768"/>
                    <a:pt x="1225" y="768"/>
                  </a:cubicBezTo>
                  <a:cubicBezTo>
                    <a:pt x="1225" y="768"/>
                    <a:pt x="1225" y="768"/>
                    <a:pt x="1224" y="768"/>
                  </a:cubicBezTo>
                  <a:cubicBezTo>
                    <a:pt x="1224" y="768"/>
                    <a:pt x="1224" y="768"/>
                    <a:pt x="1224" y="768"/>
                  </a:cubicBezTo>
                  <a:cubicBezTo>
                    <a:pt x="1223" y="768"/>
                    <a:pt x="1223" y="769"/>
                    <a:pt x="1223" y="769"/>
                  </a:cubicBezTo>
                  <a:cubicBezTo>
                    <a:pt x="1223" y="771"/>
                    <a:pt x="1222" y="772"/>
                    <a:pt x="1221" y="774"/>
                  </a:cubicBezTo>
                  <a:cubicBezTo>
                    <a:pt x="1220" y="776"/>
                    <a:pt x="1219" y="777"/>
                    <a:pt x="1219" y="779"/>
                  </a:cubicBezTo>
                  <a:cubicBezTo>
                    <a:pt x="1219" y="793"/>
                    <a:pt x="1219" y="793"/>
                    <a:pt x="1219" y="793"/>
                  </a:cubicBezTo>
                  <a:cubicBezTo>
                    <a:pt x="1219" y="797"/>
                    <a:pt x="1220" y="799"/>
                    <a:pt x="1221" y="803"/>
                  </a:cubicBezTo>
                  <a:cubicBezTo>
                    <a:pt x="1222" y="805"/>
                    <a:pt x="1222" y="806"/>
                    <a:pt x="1222" y="808"/>
                  </a:cubicBezTo>
                  <a:cubicBezTo>
                    <a:pt x="1223" y="810"/>
                    <a:pt x="1224" y="812"/>
                    <a:pt x="1225" y="814"/>
                  </a:cubicBezTo>
                  <a:cubicBezTo>
                    <a:pt x="1226" y="816"/>
                    <a:pt x="1225" y="819"/>
                    <a:pt x="1228" y="819"/>
                  </a:cubicBezTo>
                  <a:cubicBezTo>
                    <a:pt x="1235" y="819"/>
                    <a:pt x="1235" y="819"/>
                    <a:pt x="1235" y="819"/>
                  </a:cubicBezTo>
                  <a:cubicBezTo>
                    <a:pt x="1237" y="819"/>
                    <a:pt x="1237" y="822"/>
                    <a:pt x="1238" y="824"/>
                  </a:cubicBezTo>
                  <a:cubicBezTo>
                    <a:pt x="1239" y="825"/>
                    <a:pt x="1241" y="825"/>
                    <a:pt x="1243" y="826"/>
                  </a:cubicBezTo>
                  <a:cubicBezTo>
                    <a:pt x="1245" y="826"/>
                    <a:pt x="1246" y="827"/>
                    <a:pt x="1248" y="828"/>
                  </a:cubicBezTo>
                  <a:cubicBezTo>
                    <a:pt x="1250" y="828"/>
                    <a:pt x="1253" y="829"/>
                    <a:pt x="1253" y="832"/>
                  </a:cubicBezTo>
                  <a:cubicBezTo>
                    <a:pt x="1250" y="833"/>
                    <a:pt x="1247" y="832"/>
                    <a:pt x="1244" y="833"/>
                  </a:cubicBezTo>
                  <a:cubicBezTo>
                    <a:pt x="1242" y="835"/>
                    <a:pt x="1242" y="837"/>
                    <a:pt x="1242" y="839"/>
                  </a:cubicBezTo>
                  <a:cubicBezTo>
                    <a:pt x="1242" y="841"/>
                    <a:pt x="1241" y="841"/>
                    <a:pt x="1240" y="843"/>
                  </a:cubicBezTo>
                  <a:cubicBezTo>
                    <a:pt x="1237" y="848"/>
                    <a:pt x="1237" y="851"/>
                    <a:pt x="1235" y="856"/>
                  </a:cubicBezTo>
                  <a:cubicBezTo>
                    <a:pt x="1234" y="858"/>
                    <a:pt x="1233" y="859"/>
                    <a:pt x="1233" y="862"/>
                  </a:cubicBezTo>
                  <a:cubicBezTo>
                    <a:pt x="1233" y="868"/>
                    <a:pt x="1233" y="868"/>
                    <a:pt x="1233" y="868"/>
                  </a:cubicBezTo>
                  <a:cubicBezTo>
                    <a:pt x="1235" y="868"/>
                    <a:pt x="1235" y="864"/>
                    <a:pt x="1237" y="864"/>
                  </a:cubicBezTo>
                  <a:cubicBezTo>
                    <a:pt x="1238" y="864"/>
                    <a:pt x="1238" y="866"/>
                    <a:pt x="1238" y="868"/>
                  </a:cubicBezTo>
                  <a:cubicBezTo>
                    <a:pt x="1238" y="869"/>
                    <a:pt x="1239" y="870"/>
                    <a:pt x="1240" y="870"/>
                  </a:cubicBezTo>
                  <a:cubicBezTo>
                    <a:pt x="1242" y="870"/>
                    <a:pt x="1245" y="870"/>
                    <a:pt x="1245" y="872"/>
                  </a:cubicBezTo>
                  <a:cubicBezTo>
                    <a:pt x="1245" y="874"/>
                    <a:pt x="1244" y="874"/>
                    <a:pt x="1244" y="876"/>
                  </a:cubicBezTo>
                  <a:cubicBezTo>
                    <a:pt x="1246" y="877"/>
                    <a:pt x="1248" y="875"/>
                    <a:pt x="1250" y="877"/>
                  </a:cubicBezTo>
                  <a:cubicBezTo>
                    <a:pt x="1251" y="879"/>
                    <a:pt x="1250" y="880"/>
                    <a:pt x="1251" y="882"/>
                  </a:cubicBezTo>
                  <a:cubicBezTo>
                    <a:pt x="1251" y="880"/>
                    <a:pt x="1252" y="879"/>
                    <a:pt x="1253" y="879"/>
                  </a:cubicBezTo>
                  <a:cubicBezTo>
                    <a:pt x="1254" y="879"/>
                    <a:pt x="1255" y="879"/>
                    <a:pt x="1255" y="880"/>
                  </a:cubicBezTo>
                  <a:cubicBezTo>
                    <a:pt x="1256" y="881"/>
                    <a:pt x="1255" y="883"/>
                    <a:pt x="1256" y="884"/>
                  </a:cubicBezTo>
                  <a:cubicBezTo>
                    <a:pt x="1257" y="886"/>
                    <a:pt x="1258" y="887"/>
                    <a:pt x="1259" y="889"/>
                  </a:cubicBezTo>
                  <a:cubicBezTo>
                    <a:pt x="1258" y="889"/>
                    <a:pt x="1258" y="890"/>
                    <a:pt x="1258" y="891"/>
                  </a:cubicBezTo>
                  <a:cubicBezTo>
                    <a:pt x="1258" y="892"/>
                    <a:pt x="1260" y="892"/>
                    <a:pt x="1261" y="893"/>
                  </a:cubicBezTo>
                  <a:cubicBezTo>
                    <a:pt x="1262" y="895"/>
                    <a:pt x="1262" y="896"/>
                    <a:pt x="1263" y="898"/>
                  </a:cubicBezTo>
                  <a:cubicBezTo>
                    <a:pt x="1265" y="902"/>
                    <a:pt x="1267" y="903"/>
                    <a:pt x="1267" y="907"/>
                  </a:cubicBezTo>
                  <a:cubicBezTo>
                    <a:pt x="1267" y="920"/>
                    <a:pt x="1267" y="920"/>
                    <a:pt x="1267" y="920"/>
                  </a:cubicBezTo>
                  <a:cubicBezTo>
                    <a:pt x="1266" y="926"/>
                    <a:pt x="1266" y="926"/>
                    <a:pt x="1266" y="926"/>
                  </a:cubicBezTo>
                  <a:cubicBezTo>
                    <a:pt x="1266" y="929"/>
                    <a:pt x="1268" y="930"/>
                    <a:pt x="1268" y="932"/>
                  </a:cubicBezTo>
                  <a:cubicBezTo>
                    <a:pt x="1269" y="936"/>
                    <a:pt x="1268" y="939"/>
                    <a:pt x="1269" y="943"/>
                  </a:cubicBezTo>
                  <a:cubicBezTo>
                    <a:pt x="1271" y="949"/>
                    <a:pt x="1272" y="952"/>
                    <a:pt x="1272" y="959"/>
                  </a:cubicBezTo>
                  <a:cubicBezTo>
                    <a:pt x="1272" y="961"/>
                    <a:pt x="1272" y="961"/>
                    <a:pt x="1272" y="961"/>
                  </a:cubicBezTo>
                  <a:cubicBezTo>
                    <a:pt x="1271" y="961"/>
                    <a:pt x="1271" y="961"/>
                    <a:pt x="1270" y="961"/>
                  </a:cubicBezTo>
                  <a:cubicBezTo>
                    <a:pt x="1269" y="961"/>
                    <a:pt x="1269" y="959"/>
                    <a:pt x="1268" y="958"/>
                  </a:cubicBezTo>
                  <a:cubicBezTo>
                    <a:pt x="1268" y="957"/>
                    <a:pt x="1267" y="956"/>
                    <a:pt x="1266" y="955"/>
                  </a:cubicBezTo>
                  <a:cubicBezTo>
                    <a:pt x="1265" y="953"/>
                    <a:pt x="1263" y="953"/>
                    <a:pt x="1261" y="952"/>
                  </a:cubicBezTo>
                  <a:cubicBezTo>
                    <a:pt x="1257" y="950"/>
                    <a:pt x="1254" y="950"/>
                    <a:pt x="1250" y="949"/>
                  </a:cubicBezTo>
                  <a:cubicBezTo>
                    <a:pt x="1246" y="948"/>
                    <a:pt x="1245" y="946"/>
                    <a:pt x="1242" y="943"/>
                  </a:cubicBezTo>
                  <a:cubicBezTo>
                    <a:pt x="1239" y="939"/>
                    <a:pt x="1236" y="938"/>
                    <a:pt x="1232" y="935"/>
                  </a:cubicBezTo>
                  <a:cubicBezTo>
                    <a:pt x="1230" y="934"/>
                    <a:pt x="1230" y="932"/>
                    <a:pt x="1228" y="931"/>
                  </a:cubicBezTo>
                  <a:cubicBezTo>
                    <a:pt x="1225" y="928"/>
                    <a:pt x="1223" y="926"/>
                    <a:pt x="1220" y="925"/>
                  </a:cubicBezTo>
                  <a:cubicBezTo>
                    <a:pt x="1184" y="913"/>
                    <a:pt x="1140" y="880"/>
                    <a:pt x="1111" y="856"/>
                  </a:cubicBezTo>
                  <a:cubicBezTo>
                    <a:pt x="1108" y="853"/>
                    <a:pt x="1106" y="851"/>
                    <a:pt x="1103" y="848"/>
                  </a:cubicBezTo>
                  <a:cubicBezTo>
                    <a:pt x="1101" y="847"/>
                    <a:pt x="1100" y="846"/>
                    <a:pt x="1099" y="845"/>
                  </a:cubicBezTo>
                  <a:cubicBezTo>
                    <a:pt x="1096" y="839"/>
                    <a:pt x="1093" y="836"/>
                    <a:pt x="1088" y="830"/>
                  </a:cubicBezTo>
                  <a:cubicBezTo>
                    <a:pt x="1085" y="828"/>
                    <a:pt x="1083" y="827"/>
                    <a:pt x="1081" y="823"/>
                  </a:cubicBezTo>
                  <a:cubicBezTo>
                    <a:pt x="1080" y="821"/>
                    <a:pt x="1079" y="820"/>
                    <a:pt x="1077" y="818"/>
                  </a:cubicBezTo>
                  <a:cubicBezTo>
                    <a:pt x="1070" y="803"/>
                    <a:pt x="1070" y="803"/>
                    <a:pt x="1070" y="803"/>
                  </a:cubicBezTo>
                  <a:cubicBezTo>
                    <a:pt x="1070" y="800"/>
                    <a:pt x="1070" y="800"/>
                    <a:pt x="1070" y="800"/>
                  </a:cubicBezTo>
                  <a:cubicBezTo>
                    <a:pt x="1072" y="800"/>
                    <a:pt x="1072" y="800"/>
                    <a:pt x="1073" y="800"/>
                  </a:cubicBezTo>
                  <a:cubicBezTo>
                    <a:pt x="1073" y="796"/>
                    <a:pt x="1073" y="794"/>
                    <a:pt x="1072" y="791"/>
                  </a:cubicBezTo>
                  <a:cubicBezTo>
                    <a:pt x="1071" y="789"/>
                    <a:pt x="1070" y="789"/>
                    <a:pt x="1068" y="788"/>
                  </a:cubicBezTo>
                  <a:cubicBezTo>
                    <a:pt x="1068" y="787"/>
                    <a:pt x="1068" y="787"/>
                    <a:pt x="1068" y="786"/>
                  </a:cubicBezTo>
                  <a:cubicBezTo>
                    <a:pt x="1067" y="785"/>
                    <a:pt x="1066" y="785"/>
                    <a:pt x="1066" y="784"/>
                  </a:cubicBezTo>
                  <a:cubicBezTo>
                    <a:pt x="1066" y="782"/>
                    <a:pt x="1066" y="782"/>
                    <a:pt x="1066" y="782"/>
                  </a:cubicBezTo>
                  <a:cubicBezTo>
                    <a:pt x="1067" y="782"/>
                    <a:pt x="1067" y="782"/>
                    <a:pt x="1067" y="782"/>
                  </a:cubicBezTo>
                  <a:cubicBezTo>
                    <a:pt x="1069" y="784"/>
                    <a:pt x="1071" y="784"/>
                    <a:pt x="1073" y="784"/>
                  </a:cubicBezTo>
                  <a:cubicBezTo>
                    <a:pt x="1076" y="784"/>
                    <a:pt x="1070" y="780"/>
                    <a:pt x="1070" y="779"/>
                  </a:cubicBezTo>
                  <a:cubicBezTo>
                    <a:pt x="1067" y="776"/>
                    <a:pt x="1068" y="772"/>
                    <a:pt x="1065" y="770"/>
                  </a:cubicBezTo>
                  <a:cubicBezTo>
                    <a:pt x="1061" y="767"/>
                    <a:pt x="1058" y="765"/>
                    <a:pt x="1053" y="765"/>
                  </a:cubicBezTo>
                  <a:cubicBezTo>
                    <a:pt x="1053" y="763"/>
                    <a:pt x="1053" y="762"/>
                    <a:pt x="1052" y="760"/>
                  </a:cubicBezTo>
                  <a:cubicBezTo>
                    <a:pt x="1054" y="759"/>
                    <a:pt x="1056" y="759"/>
                    <a:pt x="1058" y="758"/>
                  </a:cubicBezTo>
                  <a:cubicBezTo>
                    <a:pt x="1059" y="757"/>
                    <a:pt x="1059" y="756"/>
                    <a:pt x="1059" y="755"/>
                  </a:cubicBezTo>
                  <a:cubicBezTo>
                    <a:pt x="1060" y="753"/>
                    <a:pt x="1061" y="753"/>
                    <a:pt x="1061" y="751"/>
                  </a:cubicBezTo>
                  <a:cubicBezTo>
                    <a:pt x="1061" y="750"/>
                    <a:pt x="1061" y="749"/>
                    <a:pt x="1060" y="748"/>
                  </a:cubicBezTo>
                  <a:cubicBezTo>
                    <a:pt x="1060" y="746"/>
                    <a:pt x="1059" y="744"/>
                    <a:pt x="1057" y="744"/>
                  </a:cubicBezTo>
                  <a:cubicBezTo>
                    <a:pt x="1057" y="744"/>
                    <a:pt x="1057" y="744"/>
                    <a:pt x="1057" y="744"/>
                  </a:cubicBezTo>
                  <a:cubicBezTo>
                    <a:pt x="1059" y="742"/>
                    <a:pt x="1060" y="741"/>
                    <a:pt x="1062" y="739"/>
                  </a:cubicBezTo>
                  <a:cubicBezTo>
                    <a:pt x="1064" y="737"/>
                    <a:pt x="1066" y="736"/>
                    <a:pt x="1066" y="734"/>
                  </a:cubicBezTo>
                  <a:cubicBezTo>
                    <a:pt x="1066" y="725"/>
                    <a:pt x="1062" y="721"/>
                    <a:pt x="1062" y="712"/>
                  </a:cubicBezTo>
                  <a:cubicBezTo>
                    <a:pt x="1062" y="709"/>
                    <a:pt x="1062" y="709"/>
                    <a:pt x="1062" y="709"/>
                  </a:cubicBezTo>
                  <a:cubicBezTo>
                    <a:pt x="1058" y="691"/>
                    <a:pt x="1058" y="691"/>
                    <a:pt x="1058" y="691"/>
                  </a:cubicBezTo>
                  <a:cubicBezTo>
                    <a:pt x="1057" y="688"/>
                    <a:pt x="1057" y="686"/>
                    <a:pt x="1056" y="684"/>
                  </a:cubicBezTo>
                  <a:cubicBezTo>
                    <a:pt x="1056" y="682"/>
                    <a:pt x="1054" y="682"/>
                    <a:pt x="1053" y="680"/>
                  </a:cubicBezTo>
                  <a:cubicBezTo>
                    <a:pt x="1052" y="678"/>
                    <a:pt x="1050" y="678"/>
                    <a:pt x="1050" y="675"/>
                  </a:cubicBezTo>
                  <a:cubicBezTo>
                    <a:pt x="1050" y="673"/>
                    <a:pt x="1050" y="672"/>
                    <a:pt x="1049" y="670"/>
                  </a:cubicBezTo>
                  <a:cubicBezTo>
                    <a:pt x="1048" y="668"/>
                    <a:pt x="1047" y="666"/>
                    <a:pt x="1047" y="664"/>
                  </a:cubicBezTo>
                  <a:cubicBezTo>
                    <a:pt x="1047" y="661"/>
                    <a:pt x="1047" y="660"/>
                    <a:pt x="1047" y="658"/>
                  </a:cubicBezTo>
                  <a:cubicBezTo>
                    <a:pt x="1047" y="655"/>
                    <a:pt x="1046" y="654"/>
                    <a:pt x="1046" y="652"/>
                  </a:cubicBezTo>
                  <a:cubicBezTo>
                    <a:pt x="1046" y="650"/>
                    <a:pt x="1047" y="650"/>
                    <a:pt x="1047" y="648"/>
                  </a:cubicBezTo>
                  <a:cubicBezTo>
                    <a:pt x="1047" y="638"/>
                    <a:pt x="1047" y="638"/>
                    <a:pt x="1047" y="638"/>
                  </a:cubicBezTo>
                  <a:cubicBezTo>
                    <a:pt x="1047" y="637"/>
                    <a:pt x="1047" y="637"/>
                    <a:pt x="1047" y="637"/>
                  </a:cubicBezTo>
                  <a:cubicBezTo>
                    <a:pt x="1047" y="633"/>
                    <a:pt x="1047" y="633"/>
                    <a:pt x="1047" y="633"/>
                  </a:cubicBezTo>
                  <a:cubicBezTo>
                    <a:pt x="1046" y="631"/>
                    <a:pt x="1044" y="631"/>
                    <a:pt x="1043" y="629"/>
                  </a:cubicBezTo>
                  <a:cubicBezTo>
                    <a:pt x="1042" y="628"/>
                    <a:pt x="1042" y="627"/>
                    <a:pt x="1042" y="625"/>
                  </a:cubicBezTo>
                  <a:cubicBezTo>
                    <a:pt x="1041" y="623"/>
                    <a:pt x="1041" y="622"/>
                    <a:pt x="1041" y="620"/>
                  </a:cubicBezTo>
                  <a:cubicBezTo>
                    <a:pt x="1041" y="618"/>
                    <a:pt x="1042" y="617"/>
                    <a:pt x="1042" y="615"/>
                  </a:cubicBezTo>
                  <a:cubicBezTo>
                    <a:pt x="1042" y="614"/>
                    <a:pt x="1041" y="613"/>
                    <a:pt x="1040" y="612"/>
                  </a:cubicBezTo>
                  <a:cubicBezTo>
                    <a:pt x="1038" y="610"/>
                    <a:pt x="1037" y="609"/>
                    <a:pt x="1035" y="607"/>
                  </a:cubicBezTo>
                  <a:cubicBezTo>
                    <a:pt x="1033" y="606"/>
                    <a:pt x="1034" y="604"/>
                    <a:pt x="1034" y="602"/>
                  </a:cubicBezTo>
                  <a:cubicBezTo>
                    <a:pt x="1034" y="601"/>
                    <a:pt x="1033" y="600"/>
                    <a:pt x="1033" y="598"/>
                  </a:cubicBezTo>
                  <a:cubicBezTo>
                    <a:pt x="1033" y="594"/>
                    <a:pt x="1037" y="592"/>
                    <a:pt x="1037" y="588"/>
                  </a:cubicBezTo>
                  <a:cubicBezTo>
                    <a:pt x="1037" y="584"/>
                    <a:pt x="1034" y="582"/>
                    <a:pt x="1034" y="578"/>
                  </a:cubicBezTo>
                  <a:cubicBezTo>
                    <a:pt x="1034" y="575"/>
                    <a:pt x="1034" y="575"/>
                    <a:pt x="1034" y="575"/>
                  </a:cubicBezTo>
                  <a:cubicBezTo>
                    <a:pt x="1037" y="576"/>
                    <a:pt x="1038" y="575"/>
                    <a:pt x="1041" y="575"/>
                  </a:cubicBezTo>
                  <a:cubicBezTo>
                    <a:pt x="1041" y="573"/>
                    <a:pt x="1040" y="572"/>
                    <a:pt x="1040" y="569"/>
                  </a:cubicBezTo>
                  <a:cubicBezTo>
                    <a:pt x="1040" y="568"/>
                    <a:pt x="1039" y="566"/>
                    <a:pt x="1040" y="565"/>
                  </a:cubicBezTo>
                  <a:cubicBezTo>
                    <a:pt x="1041" y="565"/>
                    <a:pt x="1042" y="565"/>
                    <a:pt x="1043" y="565"/>
                  </a:cubicBezTo>
                  <a:cubicBezTo>
                    <a:pt x="1043" y="565"/>
                    <a:pt x="1044" y="564"/>
                    <a:pt x="1045" y="564"/>
                  </a:cubicBezTo>
                  <a:cubicBezTo>
                    <a:pt x="1043" y="563"/>
                    <a:pt x="1042" y="563"/>
                    <a:pt x="1040" y="563"/>
                  </a:cubicBezTo>
                  <a:cubicBezTo>
                    <a:pt x="1039" y="563"/>
                    <a:pt x="1039" y="565"/>
                    <a:pt x="1037" y="565"/>
                  </a:cubicBezTo>
                  <a:cubicBezTo>
                    <a:pt x="1035" y="565"/>
                    <a:pt x="1034" y="563"/>
                    <a:pt x="1033" y="561"/>
                  </a:cubicBezTo>
                  <a:cubicBezTo>
                    <a:pt x="1032" y="558"/>
                    <a:pt x="1031" y="557"/>
                    <a:pt x="1030" y="554"/>
                  </a:cubicBezTo>
                  <a:cubicBezTo>
                    <a:pt x="1029" y="553"/>
                    <a:pt x="1029" y="552"/>
                    <a:pt x="1029" y="551"/>
                  </a:cubicBezTo>
                  <a:cubicBezTo>
                    <a:pt x="1028" y="550"/>
                    <a:pt x="1027" y="550"/>
                    <a:pt x="1026" y="550"/>
                  </a:cubicBezTo>
                  <a:cubicBezTo>
                    <a:pt x="1025" y="549"/>
                    <a:pt x="1024" y="548"/>
                    <a:pt x="1023" y="548"/>
                  </a:cubicBezTo>
                  <a:cubicBezTo>
                    <a:pt x="1021" y="548"/>
                    <a:pt x="1021" y="550"/>
                    <a:pt x="1020" y="550"/>
                  </a:cubicBezTo>
                  <a:cubicBezTo>
                    <a:pt x="1018" y="550"/>
                    <a:pt x="1018" y="549"/>
                    <a:pt x="1017" y="547"/>
                  </a:cubicBezTo>
                  <a:cubicBezTo>
                    <a:pt x="1017" y="545"/>
                    <a:pt x="1016" y="544"/>
                    <a:pt x="1015" y="542"/>
                  </a:cubicBezTo>
                  <a:cubicBezTo>
                    <a:pt x="1015" y="541"/>
                    <a:pt x="1015" y="540"/>
                    <a:pt x="1015" y="538"/>
                  </a:cubicBezTo>
                  <a:cubicBezTo>
                    <a:pt x="1014" y="536"/>
                    <a:pt x="1012" y="535"/>
                    <a:pt x="1011" y="533"/>
                  </a:cubicBezTo>
                  <a:cubicBezTo>
                    <a:pt x="1008" y="530"/>
                    <a:pt x="1004" y="530"/>
                    <a:pt x="1000" y="527"/>
                  </a:cubicBezTo>
                  <a:cubicBezTo>
                    <a:pt x="997" y="525"/>
                    <a:pt x="996" y="522"/>
                    <a:pt x="996" y="519"/>
                  </a:cubicBezTo>
                  <a:cubicBezTo>
                    <a:pt x="996" y="509"/>
                    <a:pt x="996" y="509"/>
                    <a:pt x="996" y="509"/>
                  </a:cubicBezTo>
                  <a:cubicBezTo>
                    <a:pt x="996" y="507"/>
                    <a:pt x="997" y="506"/>
                    <a:pt x="998" y="505"/>
                  </a:cubicBezTo>
                  <a:cubicBezTo>
                    <a:pt x="999" y="504"/>
                    <a:pt x="1000" y="503"/>
                    <a:pt x="1001" y="502"/>
                  </a:cubicBezTo>
                  <a:cubicBezTo>
                    <a:pt x="1003" y="502"/>
                    <a:pt x="1005" y="502"/>
                    <a:pt x="1005" y="500"/>
                  </a:cubicBezTo>
                  <a:cubicBezTo>
                    <a:pt x="1005" y="499"/>
                    <a:pt x="1005" y="499"/>
                    <a:pt x="1005" y="498"/>
                  </a:cubicBezTo>
                  <a:cubicBezTo>
                    <a:pt x="1002" y="498"/>
                    <a:pt x="1000" y="498"/>
                    <a:pt x="997" y="499"/>
                  </a:cubicBezTo>
                  <a:cubicBezTo>
                    <a:pt x="996" y="500"/>
                    <a:pt x="996" y="502"/>
                    <a:pt x="995" y="502"/>
                  </a:cubicBezTo>
                  <a:cubicBezTo>
                    <a:pt x="991" y="503"/>
                    <a:pt x="987" y="503"/>
                    <a:pt x="985" y="507"/>
                  </a:cubicBezTo>
                  <a:cubicBezTo>
                    <a:pt x="984" y="510"/>
                    <a:pt x="984" y="513"/>
                    <a:pt x="983" y="516"/>
                  </a:cubicBezTo>
                  <a:cubicBezTo>
                    <a:pt x="983" y="517"/>
                    <a:pt x="983" y="519"/>
                    <a:pt x="982" y="519"/>
                  </a:cubicBezTo>
                  <a:cubicBezTo>
                    <a:pt x="980" y="521"/>
                    <a:pt x="978" y="522"/>
                    <a:pt x="978" y="524"/>
                  </a:cubicBezTo>
                  <a:cubicBezTo>
                    <a:pt x="978" y="528"/>
                    <a:pt x="978" y="528"/>
                    <a:pt x="978" y="528"/>
                  </a:cubicBezTo>
                  <a:cubicBezTo>
                    <a:pt x="978" y="529"/>
                    <a:pt x="978" y="530"/>
                    <a:pt x="978" y="531"/>
                  </a:cubicBezTo>
                  <a:cubicBezTo>
                    <a:pt x="978" y="532"/>
                    <a:pt x="978" y="534"/>
                    <a:pt x="980" y="534"/>
                  </a:cubicBezTo>
                  <a:cubicBezTo>
                    <a:pt x="983" y="534"/>
                    <a:pt x="983" y="531"/>
                    <a:pt x="986" y="531"/>
                  </a:cubicBezTo>
                  <a:cubicBezTo>
                    <a:pt x="987" y="531"/>
                    <a:pt x="988" y="532"/>
                    <a:pt x="988" y="533"/>
                  </a:cubicBezTo>
                  <a:cubicBezTo>
                    <a:pt x="988" y="535"/>
                    <a:pt x="986" y="536"/>
                    <a:pt x="986" y="538"/>
                  </a:cubicBezTo>
                  <a:cubicBezTo>
                    <a:pt x="986" y="540"/>
                    <a:pt x="988" y="541"/>
                    <a:pt x="989" y="542"/>
                  </a:cubicBezTo>
                  <a:cubicBezTo>
                    <a:pt x="990" y="545"/>
                    <a:pt x="992" y="546"/>
                    <a:pt x="994" y="549"/>
                  </a:cubicBezTo>
                  <a:cubicBezTo>
                    <a:pt x="997" y="551"/>
                    <a:pt x="999" y="554"/>
                    <a:pt x="1003" y="554"/>
                  </a:cubicBezTo>
                  <a:cubicBezTo>
                    <a:pt x="1005" y="554"/>
                    <a:pt x="1005" y="552"/>
                    <a:pt x="1007" y="552"/>
                  </a:cubicBezTo>
                  <a:cubicBezTo>
                    <a:pt x="1008" y="552"/>
                    <a:pt x="1009" y="553"/>
                    <a:pt x="1009" y="554"/>
                  </a:cubicBezTo>
                  <a:cubicBezTo>
                    <a:pt x="1010" y="555"/>
                    <a:pt x="1011" y="556"/>
                    <a:pt x="1011" y="557"/>
                  </a:cubicBezTo>
                  <a:cubicBezTo>
                    <a:pt x="1011" y="559"/>
                    <a:pt x="1009" y="559"/>
                    <a:pt x="1008" y="559"/>
                  </a:cubicBezTo>
                  <a:cubicBezTo>
                    <a:pt x="1006" y="559"/>
                    <a:pt x="1006" y="556"/>
                    <a:pt x="1004" y="556"/>
                  </a:cubicBezTo>
                  <a:cubicBezTo>
                    <a:pt x="1003" y="556"/>
                    <a:pt x="1002" y="557"/>
                    <a:pt x="1002" y="557"/>
                  </a:cubicBezTo>
                  <a:cubicBezTo>
                    <a:pt x="1000" y="558"/>
                    <a:pt x="998" y="559"/>
                    <a:pt x="998" y="560"/>
                  </a:cubicBezTo>
                  <a:cubicBezTo>
                    <a:pt x="998" y="561"/>
                    <a:pt x="999" y="561"/>
                    <a:pt x="1000" y="561"/>
                  </a:cubicBezTo>
                  <a:cubicBezTo>
                    <a:pt x="1001" y="561"/>
                    <a:pt x="1002" y="561"/>
                    <a:pt x="1003" y="561"/>
                  </a:cubicBezTo>
                  <a:cubicBezTo>
                    <a:pt x="1003" y="561"/>
                    <a:pt x="1004" y="561"/>
                    <a:pt x="1004" y="561"/>
                  </a:cubicBezTo>
                  <a:cubicBezTo>
                    <a:pt x="1004" y="562"/>
                    <a:pt x="1004" y="562"/>
                    <a:pt x="1004" y="562"/>
                  </a:cubicBezTo>
                  <a:cubicBezTo>
                    <a:pt x="1003" y="562"/>
                    <a:pt x="1002" y="563"/>
                    <a:pt x="1000" y="563"/>
                  </a:cubicBezTo>
                  <a:cubicBezTo>
                    <a:pt x="999" y="564"/>
                    <a:pt x="997" y="564"/>
                    <a:pt x="997" y="565"/>
                  </a:cubicBezTo>
                  <a:cubicBezTo>
                    <a:pt x="997" y="567"/>
                    <a:pt x="999" y="567"/>
                    <a:pt x="1000" y="568"/>
                  </a:cubicBezTo>
                  <a:cubicBezTo>
                    <a:pt x="1001" y="570"/>
                    <a:pt x="1001" y="571"/>
                    <a:pt x="1001" y="572"/>
                  </a:cubicBezTo>
                  <a:cubicBezTo>
                    <a:pt x="1001" y="577"/>
                    <a:pt x="1001" y="577"/>
                    <a:pt x="1001" y="577"/>
                  </a:cubicBezTo>
                  <a:cubicBezTo>
                    <a:pt x="1001" y="579"/>
                    <a:pt x="1001" y="580"/>
                    <a:pt x="1001" y="582"/>
                  </a:cubicBezTo>
                  <a:cubicBezTo>
                    <a:pt x="1001" y="584"/>
                    <a:pt x="1003" y="584"/>
                    <a:pt x="1003" y="586"/>
                  </a:cubicBezTo>
                  <a:cubicBezTo>
                    <a:pt x="1003" y="588"/>
                    <a:pt x="1002" y="588"/>
                    <a:pt x="1002" y="590"/>
                  </a:cubicBezTo>
                  <a:cubicBezTo>
                    <a:pt x="1002" y="591"/>
                    <a:pt x="1003" y="591"/>
                    <a:pt x="1003" y="593"/>
                  </a:cubicBezTo>
                  <a:cubicBezTo>
                    <a:pt x="1003" y="594"/>
                    <a:pt x="1003" y="595"/>
                    <a:pt x="1003" y="597"/>
                  </a:cubicBezTo>
                  <a:cubicBezTo>
                    <a:pt x="1004" y="600"/>
                    <a:pt x="1006" y="600"/>
                    <a:pt x="1007" y="603"/>
                  </a:cubicBezTo>
                  <a:cubicBezTo>
                    <a:pt x="1007" y="606"/>
                    <a:pt x="1006" y="608"/>
                    <a:pt x="1006" y="611"/>
                  </a:cubicBezTo>
                  <a:cubicBezTo>
                    <a:pt x="1006" y="614"/>
                    <a:pt x="1011" y="614"/>
                    <a:pt x="1012" y="617"/>
                  </a:cubicBezTo>
                  <a:cubicBezTo>
                    <a:pt x="1008" y="619"/>
                    <a:pt x="1005" y="620"/>
                    <a:pt x="1004" y="623"/>
                  </a:cubicBezTo>
                  <a:cubicBezTo>
                    <a:pt x="1007" y="625"/>
                    <a:pt x="1010" y="626"/>
                    <a:pt x="1010" y="629"/>
                  </a:cubicBezTo>
                  <a:cubicBezTo>
                    <a:pt x="1010" y="631"/>
                    <a:pt x="1010" y="631"/>
                    <a:pt x="1010" y="631"/>
                  </a:cubicBezTo>
                  <a:cubicBezTo>
                    <a:pt x="1008" y="631"/>
                    <a:pt x="1005" y="631"/>
                    <a:pt x="1003" y="631"/>
                  </a:cubicBezTo>
                  <a:cubicBezTo>
                    <a:pt x="1001" y="631"/>
                    <a:pt x="1001" y="629"/>
                    <a:pt x="1000" y="628"/>
                  </a:cubicBezTo>
                  <a:cubicBezTo>
                    <a:pt x="998" y="627"/>
                    <a:pt x="997" y="626"/>
                    <a:pt x="997" y="625"/>
                  </a:cubicBezTo>
                  <a:cubicBezTo>
                    <a:pt x="996" y="622"/>
                    <a:pt x="996" y="620"/>
                    <a:pt x="995" y="618"/>
                  </a:cubicBezTo>
                  <a:cubicBezTo>
                    <a:pt x="994" y="614"/>
                    <a:pt x="991" y="627"/>
                    <a:pt x="990" y="629"/>
                  </a:cubicBezTo>
                  <a:cubicBezTo>
                    <a:pt x="990" y="629"/>
                    <a:pt x="990" y="629"/>
                    <a:pt x="990" y="629"/>
                  </a:cubicBezTo>
                  <a:cubicBezTo>
                    <a:pt x="989" y="625"/>
                    <a:pt x="988" y="623"/>
                    <a:pt x="985" y="621"/>
                  </a:cubicBezTo>
                  <a:cubicBezTo>
                    <a:pt x="983" y="621"/>
                    <a:pt x="982" y="620"/>
                    <a:pt x="980" y="620"/>
                  </a:cubicBezTo>
                  <a:cubicBezTo>
                    <a:pt x="979" y="619"/>
                    <a:pt x="977" y="620"/>
                    <a:pt x="977" y="618"/>
                  </a:cubicBezTo>
                  <a:cubicBezTo>
                    <a:pt x="977" y="617"/>
                    <a:pt x="977" y="616"/>
                    <a:pt x="977" y="615"/>
                  </a:cubicBezTo>
                  <a:cubicBezTo>
                    <a:pt x="977" y="612"/>
                    <a:pt x="975" y="611"/>
                    <a:pt x="973" y="608"/>
                  </a:cubicBezTo>
                  <a:cubicBezTo>
                    <a:pt x="972" y="605"/>
                    <a:pt x="974" y="602"/>
                    <a:pt x="971" y="601"/>
                  </a:cubicBezTo>
                  <a:cubicBezTo>
                    <a:pt x="967" y="598"/>
                    <a:pt x="964" y="597"/>
                    <a:pt x="962" y="593"/>
                  </a:cubicBezTo>
                  <a:cubicBezTo>
                    <a:pt x="961" y="594"/>
                    <a:pt x="961" y="594"/>
                    <a:pt x="961" y="594"/>
                  </a:cubicBezTo>
                  <a:cubicBezTo>
                    <a:pt x="962" y="597"/>
                    <a:pt x="962" y="597"/>
                    <a:pt x="962" y="597"/>
                  </a:cubicBezTo>
                  <a:cubicBezTo>
                    <a:pt x="962" y="601"/>
                    <a:pt x="962" y="601"/>
                    <a:pt x="962" y="601"/>
                  </a:cubicBezTo>
                  <a:cubicBezTo>
                    <a:pt x="962" y="602"/>
                    <a:pt x="963" y="602"/>
                    <a:pt x="963" y="603"/>
                  </a:cubicBezTo>
                  <a:cubicBezTo>
                    <a:pt x="964" y="605"/>
                    <a:pt x="964" y="606"/>
                    <a:pt x="964" y="608"/>
                  </a:cubicBezTo>
                  <a:cubicBezTo>
                    <a:pt x="964" y="614"/>
                    <a:pt x="964" y="614"/>
                    <a:pt x="964" y="614"/>
                  </a:cubicBezTo>
                  <a:cubicBezTo>
                    <a:pt x="961" y="614"/>
                    <a:pt x="961" y="610"/>
                    <a:pt x="958" y="610"/>
                  </a:cubicBezTo>
                  <a:cubicBezTo>
                    <a:pt x="957" y="610"/>
                    <a:pt x="957" y="611"/>
                    <a:pt x="957" y="612"/>
                  </a:cubicBezTo>
                  <a:cubicBezTo>
                    <a:pt x="956" y="612"/>
                    <a:pt x="955" y="612"/>
                    <a:pt x="954" y="612"/>
                  </a:cubicBezTo>
                  <a:cubicBezTo>
                    <a:pt x="953" y="612"/>
                    <a:pt x="953" y="611"/>
                    <a:pt x="953" y="611"/>
                  </a:cubicBezTo>
                  <a:cubicBezTo>
                    <a:pt x="953" y="610"/>
                    <a:pt x="952" y="610"/>
                    <a:pt x="952" y="610"/>
                  </a:cubicBezTo>
                  <a:cubicBezTo>
                    <a:pt x="951" y="610"/>
                    <a:pt x="950" y="611"/>
                    <a:pt x="950" y="612"/>
                  </a:cubicBezTo>
                  <a:cubicBezTo>
                    <a:pt x="948" y="613"/>
                    <a:pt x="947" y="614"/>
                    <a:pt x="945" y="615"/>
                  </a:cubicBezTo>
                  <a:cubicBezTo>
                    <a:pt x="945" y="615"/>
                    <a:pt x="945" y="615"/>
                    <a:pt x="945" y="615"/>
                  </a:cubicBezTo>
                  <a:cubicBezTo>
                    <a:pt x="947" y="616"/>
                    <a:pt x="949" y="618"/>
                    <a:pt x="949" y="620"/>
                  </a:cubicBezTo>
                  <a:cubicBezTo>
                    <a:pt x="949" y="622"/>
                    <a:pt x="947" y="623"/>
                    <a:pt x="946" y="625"/>
                  </a:cubicBezTo>
                  <a:cubicBezTo>
                    <a:pt x="944" y="627"/>
                    <a:pt x="943" y="628"/>
                    <a:pt x="942" y="630"/>
                  </a:cubicBezTo>
                  <a:cubicBezTo>
                    <a:pt x="941" y="632"/>
                    <a:pt x="939" y="632"/>
                    <a:pt x="939" y="634"/>
                  </a:cubicBezTo>
                  <a:cubicBezTo>
                    <a:pt x="938" y="636"/>
                    <a:pt x="937" y="637"/>
                    <a:pt x="935" y="638"/>
                  </a:cubicBezTo>
                  <a:cubicBezTo>
                    <a:pt x="935" y="638"/>
                    <a:pt x="934" y="639"/>
                    <a:pt x="933" y="639"/>
                  </a:cubicBezTo>
                  <a:cubicBezTo>
                    <a:pt x="932" y="641"/>
                    <a:pt x="933" y="642"/>
                    <a:pt x="932" y="644"/>
                  </a:cubicBezTo>
                  <a:cubicBezTo>
                    <a:pt x="932" y="646"/>
                    <a:pt x="930" y="646"/>
                    <a:pt x="930" y="648"/>
                  </a:cubicBezTo>
                  <a:cubicBezTo>
                    <a:pt x="931" y="649"/>
                    <a:pt x="931" y="651"/>
                    <a:pt x="931" y="653"/>
                  </a:cubicBezTo>
                  <a:cubicBezTo>
                    <a:pt x="931" y="659"/>
                    <a:pt x="931" y="659"/>
                    <a:pt x="931" y="659"/>
                  </a:cubicBezTo>
                  <a:cubicBezTo>
                    <a:pt x="931" y="663"/>
                    <a:pt x="933" y="665"/>
                    <a:pt x="935" y="668"/>
                  </a:cubicBezTo>
                  <a:cubicBezTo>
                    <a:pt x="937" y="669"/>
                    <a:pt x="938" y="670"/>
                    <a:pt x="938" y="672"/>
                  </a:cubicBezTo>
                  <a:cubicBezTo>
                    <a:pt x="938" y="675"/>
                    <a:pt x="937" y="676"/>
                    <a:pt x="937" y="679"/>
                  </a:cubicBezTo>
                  <a:cubicBezTo>
                    <a:pt x="937" y="681"/>
                    <a:pt x="938" y="682"/>
                    <a:pt x="938" y="685"/>
                  </a:cubicBezTo>
                  <a:cubicBezTo>
                    <a:pt x="938" y="687"/>
                    <a:pt x="938" y="688"/>
                    <a:pt x="939" y="690"/>
                  </a:cubicBezTo>
                  <a:cubicBezTo>
                    <a:pt x="941" y="693"/>
                    <a:pt x="943" y="694"/>
                    <a:pt x="943" y="698"/>
                  </a:cubicBezTo>
                  <a:cubicBezTo>
                    <a:pt x="943" y="700"/>
                    <a:pt x="943" y="702"/>
                    <a:pt x="941" y="703"/>
                  </a:cubicBezTo>
                  <a:cubicBezTo>
                    <a:pt x="941" y="708"/>
                    <a:pt x="941" y="708"/>
                    <a:pt x="941" y="708"/>
                  </a:cubicBezTo>
                  <a:cubicBezTo>
                    <a:pt x="942" y="718"/>
                    <a:pt x="942" y="723"/>
                    <a:pt x="944" y="733"/>
                  </a:cubicBezTo>
                  <a:cubicBezTo>
                    <a:pt x="945" y="738"/>
                    <a:pt x="946" y="741"/>
                    <a:pt x="949" y="745"/>
                  </a:cubicBezTo>
                  <a:cubicBezTo>
                    <a:pt x="950" y="747"/>
                    <a:pt x="951" y="750"/>
                    <a:pt x="954" y="751"/>
                  </a:cubicBezTo>
                  <a:cubicBezTo>
                    <a:pt x="956" y="752"/>
                    <a:pt x="957" y="752"/>
                    <a:pt x="959" y="752"/>
                  </a:cubicBezTo>
                  <a:cubicBezTo>
                    <a:pt x="959" y="754"/>
                    <a:pt x="959" y="754"/>
                    <a:pt x="959" y="754"/>
                  </a:cubicBezTo>
                  <a:cubicBezTo>
                    <a:pt x="959" y="755"/>
                    <a:pt x="957" y="756"/>
                    <a:pt x="955" y="756"/>
                  </a:cubicBezTo>
                  <a:cubicBezTo>
                    <a:pt x="955" y="756"/>
                    <a:pt x="955" y="757"/>
                    <a:pt x="955" y="757"/>
                  </a:cubicBezTo>
                  <a:cubicBezTo>
                    <a:pt x="955" y="758"/>
                    <a:pt x="956" y="758"/>
                    <a:pt x="956" y="758"/>
                  </a:cubicBezTo>
                  <a:cubicBezTo>
                    <a:pt x="956" y="761"/>
                    <a:pt x="955" y="766"/>
                    <a:pt x="957" y="762"/>
                  </a:cubicBezTo>
                  <a:cubicBezTo>
                    <a:pt x="958" y="761"/>
                    <a:pt x="958" y="761"/>
                    <a:pt x="959" y="760"/>
                  </a:cubicBezTo>
                  <a:cubicBezTo>
                    <a:pt x="960" y="761"/>
                    <a:pt x="960" y="762"/>
                    <a:pt x="962" y="762"/>
                  </a:cubicBezTo>
                  <a:cubicBezTo>
                    <a:pt x="962" y="762"/>
                    <a:pt x="962" y="761"/>
                    <a:pt x="962" y="761"/>
                  </a:cubicBezTo>
                  <a:cubicBezTo>
                    <a:pt x="962" y="760"/>
                    <a:pt x="961" y="759"/>
                    <a:pt x="961" y="758"/>
                  </a:cubicBezTo>
                  <a:cubicBezTo>
                    <a:pt x="961" y="755"/>
                    <a:pt x="963" y="754"/>
                    <a:pt x="966" y="753"/>
                  </a:cubicBezTo>
                  <a:cubicBezTo>
                    <a:pt x="966" y="753"/>
                    <a:pt x="967" y="753"/>
                    <a:pt x="967" y="752"/>
                  </a:cubicBezTo>
                  <a:cubicBezTo>
                    <a:pt x="968" y="751"/>
                    <a:pt x="968" y="750"/>
                    <a:pt x="968" y="749"/>
                  </a:cubicBezTo>
                  <a:cubicBezTo>
                    <a:pt x="969" y="747"/>
                    <a:pt x="970" y="747"/>
                    <a:pt x="972" y="747"/>
                  </a:cubicBezTo>
                  <a:cubicBezTo>
                    <a:pt x="973" y="747"/>
                    <a:pt x="973" y="748"/>
                    <a:pt x="973" y="748"/>
                  </a:cubicBezTo>
                  <a:cubicBezTo>
                    <a:pt x="975" y="748"/>
                    <a:pt x="976" y="749"/>
                    <a:pt x="977" y="749"/>
                  </a:cubicBezTo>
                  <a:cubicBezTo>
                    <a:pt x="978" y="749"/>
                    <a:pt x="979" y="748"/>
                    <a:pt x="980" y="748"/>
                  </a:cubicBezTo>
                  <a:cubicBezTo>
                    <a:pt x="981" y="748"/>
                    <a:pt x="981" y="748"/>
                    <a:pt x="982" y="748"/>
                  </a:cubicBezTo>
                  <a:cubicBezTo>
                    <a:pt x="982" y="749"/>
                    <a:pt x="983" y="749"/>
                    <a:pt x="983" y="749"/>
                  </a:cubicBezTo>
                  <a:cubicBezTo>
                    <a:pt x="983" y="750"/>
                    <a:pt x="982" y="750"/>
                    <a:pt x="982" y="751"/>
                  </a:cubicBezTo>
                  <a:cubicBezTo>
                    <a:pt x="983" y="752"/>
                    <a:pt x="984" y="752"/>
                    <a:pt x="985" y="752"/>
                  </a:cubicBezTo>
                  <a:cubicBezTo>
                    <a:pt x="987" y="753"/>
                    <a:pt x="989" y="752"/>
                    <a:pt x="989" y="754"/>
                  </a:cubicBezTo>
                  <a:cubicBezTo>
                    <a:pt x="989" y="755"/>
                    <a:pt x="988" y="756"/>
                    <a:pt x="987" y="756"/>
                  </a:cubicBezTo>
                  <a:cubicBezTo>
                    <a:pt x="986" y="757"/>
                    <a:pt x="985" y="758"/>
                    <a:pt x="983" y="758"/>
                  </a:cubicBezTo>
                  <a:cubicBezTo>
                    <a:pt x="982" y="758"/>
                    <a:pt x="981" y="758"/>
                    <a:pt x="980" y="758"/>
                  </a:cubicBezTo>
                  <a:cubicBezTo>
                    <a:pt x="979" y="758"/>
                    <a:pt x="979" y="758"/>
                    <a:pt x="979" y="758"/>
                  </a:cubicBezTo>
                  <a:cubicBezTo>
                    <a:pt x="981" y="760"/>
                    <a:pt x="981" y="761"/>
                    <a:pt x="982" y="762"/>
                  </a:cubicBezTo>
                  <a:cubicBezTo>
                    <a:pt x="978" y="763"/>
                    <a:pt x="974" y="763"/>
                    <a:pt x="973" y="767"/>
                  </a:cubicBezTo>
                  <a:cubicBezTo>
                    <a:pt x="973" y="768"/>
                    <a:pt x="973" y="768"/>
                    <a:pt x="973" y="768"/>
                  </a:cubicBezTo>
                  <a:cubicBezTo>
                    <a:pt x="975" y="768"/>
                    <a:pt x="977" y="768"/>
                    <a:pt x="977" y="770"/>
                  </a:cubicBezTo>
                  <a:cubicBezTo>
                    <a:pt x="977" y="771"/>
                    <a:pt x="976" y="772"/>
                    <a:pt x="975" y="773"/>
                  </a:cubicBezTo>
                  <a:cubicBezTo>
                    <a:pt x="974" y="773"/>
                    <a:pt x="973" y="773"/>
                    <a:pt x="973" y="773"/>
                  </a:cubicBezTo>
                  <a:cubicBezTo>
                    <a:pt x="973" y="774"/>
                    <a:pt x="973" y="774"/>
                    <a:pt x="973" y="775"/>
                  </a:cubicBezTo>
                  <a:cubicBezTo>
                    <a:pt x="972" y="776"/>
                    <a:pt x="971" y="777"/>
                    <a:pt x="969" y="777"/>
                  </a:cubicBezTo>
                  <a:cubicBezTo>
                    <a:pt x="968" y="777"/>
                    <a:pt x="968" y="778"/>
                    <a:pt x="967" y="778"/>
                  </a:cubicBezTo>
                  <a:cubicBezTo>
                    <a:pt x="965" y="778"/>
                    <a:pt x="965" y="778"/>
                    <a:pt x="965" y="778"/>
                  </a:cubicBezTo>
                  <a:cubicBezTo>
                    <a:pt x="965" y="777"/>
                    <a:pt x="964" y="776"/>
                    <a:pt x="962" y="776"/>
                  </a:cubicBezTo>
                  <a:cubicBezTo>
                    <a:pt x="961" y="776"/>
                    <a:pt x="961" y="777"/>
                    <a:pt x="961" y="778"/>
                  </a:cubicBezTo>
                  <a:cubicBezTo>
                    <a:pt x="960" y="779"/>
                    <a:pt x="959" y="779"/>
                    <a:pt x="959" y="780"/>
                  </a:cubicBezTo>
                  <a:cubicBezTo>
                    <a:pt x="959" y="781"/>
                    <a:pt x="959" y="782"/>
                    <a:pt x="959" y="783"/>
                  </a:cubicBezTo>
                  <a:cubicBezTo>
                    <a:pt x="959" y="787"/>
                    <a:pt x="958" y="789"/>
                    <a:pt x="956" y="793"/>
                  </a:cubicBezTo>
                  <a:cubicBezTo>
                    <a:pt x="957" y="793"/>
                    <a:pt x="957" y="793"/>
                    <a:pt x="957" y="793"/>
                  </a:cubicBezTo>
                  <a:cubicBezTo>
                    <a:pt x="958" y="796"/>
                    <a:pt x="958" y="797"/>
                    <a:pt x="958" y="799"/>
                  </a:cubicBezTo>
                  <a:cubicBezTo>
                    <a:pt x="958" y="800"/>
                    <a:pt x="958" y="800"/>
                    <a:pt x="958" y="800"/>
                  </a:cubicBezTo>
                  <a:cubicBezTo>
                    <a:pt x="958" y="801"/>
                    <a:pt x="957" y="801"/>
                    <a:pt x="956" y="801"/>
                  </a:cubicBezTo>
                  <a:cubicBezTo>
                    <a:pt x="954" y="801"/>
                    <a:pt x="953" y="799"/>
                    <a:pt x="951" y="799"/>
                  </a:cubicBezTo>
                  <a:cubicBezTo>
                    <a:pt x="950" y="799"/>
                    <a:pt x="949" y="799"/>
                    <a:pt x="949" y="800"/>
                  </a:cubicBezTo>
                  <a:cubicBezTo>
                    <a:pt x="948" y="801"/>
                    <a:pt x="949" y="802"/>
                    <a:pt x="948" y="803"/>
                  </a:cubicBezTo>
                  <a:cubicBezTo>
                    <a:pt x="948" y="805"/>
                    <a:pt x="946" y="806"/>
                    <a:pt x="945" y="808"/>
                  </a:cubicBezTo>
                  <a:cubicBezTo>
                    <a:pt x="946" y="809"/>
                    <a:pt x="947" y="809"/>
                    <a:pt x="948" y="811"/>
                  </a:cubicBezTo>
                  <a:cubicBezTo>
                    <a:pt x="948" y="811"/>
                    <a:pt x="948" y="811"/>
                    <a:pt x="948" y="811"/>
                  </a:cubicBezTo>
                  <a:cubicBezTo>
                    <a:pt x="948" y="812"/>
                    <a:pt x="947" y="812"/>
                    <a:pt x="947" y="813"/>
                  </a:cubicBezTo>
                  <a:cubicBezTo>
                    <a:pt x="945" y="816"/>
                    <a:pt x="943" y="817"/>
                    <a:pt x="941" y="819"/>
                  </a:cubicBezTo>
                  <a:cubicBezTo>
                    <a:pt x="941" y="821"/>
                    <a:pt x="939" y="821"/>
                    <a:pt x="939" y="823"/>
                  </a:cubicBezTo>
                  <a:cubicBezTo>
                    <a:pt x="938" y="824"/>
                    <a:pt x="938" y="826"/>
                    <a:pt x="936" y="826"/>
                  </a:cubicBezTo>
                  <a:cubicBezTo>
                    <a:pt x="935" y="826"/>
                    <a:pt x="935" y="825"/>
                    <a:pt x="934" y="825"/>
                  </a:cubicBezTo>
                  <a:cubicBezTo>
                    <a:pt x="933" y="823"/>
                    <a:pt x="932" y="823"/>
                    <a:pt x="930" y="822"/>
                  </a:cubicBezTo>
                  <a:cubicBezTo>
                    <a:pt x="928" y="821"/>
                    <a:pt x="926" y="822"/>
                    <a:pt x="925" y="820"/>
                  </a:cubicBezTo>
                  <a:cubicBezTo>
                    <a:pt x="926" y="818"/>
                    <a:pt x="926" y="817"/>
                    <a:pt x="927" y="816"/>
                  </a:cubicBezTo>
                  <a:cubicBezTo>
                    <a:pt x="928" y="814"/>
                    <a:pt x="930" y="813"/>
                    <a:pt x="931" y="810"/>
                  </a:cubicBezTo>
                  <a:cubicBezTo>
                    <a:pt x="934" y="807"/>
                    <a:pt x="937" y="805"/>
                    <a:pt x="937" y="800"/>
                  </a:cubicBezTo>
                  <a:cubicBezTo>
                    <a:pt x="937" y="799"/>
                    <a:pt x="937" y="799"/>
                    <a:pt x="937" y="799"/>
                  </a:cubicBezTo>
                  <a:cubicBezTo>
                    <a:pt x="936" y="799"/>
                    <a:pt x="936" y="799"/>
                    <a:pt x="936" y="799"/>
                  </a:cubicBezTo>
                  <a:cubicBezTo>
                    <a:pt x="933" y="799"/>
                    <a:pt x="933" y="802"/>
                    <a:pt x="932" y="803"/>
                  </a:cubicBezTo>
                  <a:cubicBezTo>
                    <a:pt x="928" y="803"/>
                    <a:pt x="928" y="803"/>
                    <a:pt x="928" y="803"/>
                  </a:cubicBezTo>
                  <a:cubicBezTo>
                    <a:pt x="924" y="803"/>
                    <a:pt x="921" y="800"/>
                    <a:pt x="916" y="800"/>
                  </a:cubicBezTo>
                  <a:cubicBezTo>
                    <a:pt x="916" y="802"/>
                    <a:pt x="916" y="803"/>
                    <a:pt x="915" y="804"/>
                  </a:cubicBezTo>
                  <a:cubicBezTo>
                    <a:pt x="913" y="807"/>
                    <a:pt x="911" y="807"/>
                    <a:pt x="910" y="810"/>
                  </a:cubicBezTo>
                  <a:cubicBezTo>
                    <a:pt x="908" y="814"/>
                    <a:pt x="905" y="817"/>
                    <a:pt x="900" y="817"/>
                  </a:cubicBezTo>
                  <a:cubicBezTo>
                    <a:pt x="897" y="817"/>
                    <a:pt x="897" y="817"/>
                    <a:pt x="897" y="817"/>
                  </a:cubicBezTo>
                  <a:cubicBezTo>
                    <a:pt x="895" y="817"/>
                    <a:pt x="894" y="818"/>
                    <a:pt x="893" y="819"/>
                  </a:cubicBezTo>
                  <a:cubicBezTo>
                    <a:pt x="890" y="820"/>
                    <a:pt x="888" y="820"/>
                    <a:pt x="885" y="822"/>
                  </a:cubicBezTo>
                  <a:cubicBezTo>
                    <a:pt x="882" y="824"/>
                    <a:pt x="879" y="826"/>
                    <a:pt x="878" y="829"/>
                  </a:cubicBezTo>
                  <a:cubicBezTo>
                    <a:pt x="878" y="832"/>
                    <a:pt x="877" y="833"/>
                    <a:pt x="876" y="835"/>
                  </a:cubicBezTo>
                  <a:cubicBezTo>
                    <a:pt x="876" y="835"/>
                    <a:pt x="876" y="835"/>
                    <a:pt x="876" y="836"/>
                  </a:cubicBezTo>
                  <a:cubicBezTo>
                    <a:pt x="876" y="836"/>
                    <a:pt x="876" y="837"/>
                    <a:pt x="876" y="837"/>
                  </a:cubicBezTo>
                  <a:cubicBezTo>
                    <a:pt x="880" y="837"/>
                    <a:pt x="880" y="837"/>
                    <a:pt x="880" y="837"/>
                  </a:cubicBezTo>
                  <a:cubicBezTo>
                    <a:pt x="881" y="837"/>
                    <a:pt x="881" y="838"/>
                    <a:pt x="882" y="838"/>
                  </a:cubicBezTo>
                  <a:cubicBezTo>
                    <a:pt x="883" y="839"/>
                    <a:pt x="884" y="839"/>
                    <a:pt x="884" y="840"/>
                  </a:cubicBezTo>
                  <a:cubicBezTo>
                    <a:pt x="884" y="841"/>
                    <a:pt x="883" y="841"/>
                    <a:pt x="883" y="841"/>
                  </a:cubicBezTo>
                  <a:cubicBezTo>
                    <a:pt x="881" y="843"/>
                    <a:pt x="880" y="844"/>
                    <a:pt x="880" y="846"/>
                  </a:cubicBezTo>
                  <a:cubicBezTo>
                    <a:pt x="880" y="847"/>
                    <a:pt x="881" y="847"/>
                    <a:pt x="882" y="847"/>
                  </a:cubicBezTo>
                  <a:cubicBezTo>
                    <a:pt x="885" y="847"/>
                    <a:pt x="885" y="845"/>
                    <a:pt x="887" y="844"/>
                  </a:cubicBezTo>
                  <a:cubicBezTo>
                    <a:pt x="888" y="846"/>
                    <a:pt x="888" y="847"/>
                    <a:pt x="889" y="848"/>
                  </a:cubicBezTo>
                  <a:cubicBezTo>
                    <a:pt x="886" y="849"/>
                    <a:pt x="885" y="852"/>
                    <a:pt x="885" y="854"/>
                  </a:cubicBezTo>
                  <a:cubicBezTo>
                    <a:pt x="885" y="856"/>
                    <a:pt x="883" y="856"/>
                    <a:pt x="881" y="856"/>
                  </a:cubicBezTo>
                  <a:cubicBezTo>
                    <a:pt x="879" y="856"/>
                    <a:pt x="878" y="855"/>
                    <a:pt x="876" y="855"/>
                  </a:cubicBezTo>
                  <a:cubicBezTo>
                    <a:pt x="873" y="855"/>
                    <a:pt x="871" y="858"/>
                    <a:pt x="870" y="861"/>
                  </a:cubicBezTo>
                  <a:cubicBezTo>
                    <a:pt x="869" y="862"/>
                    <a:pt x="868" y="863"/>
                    <a:pt x="868" y="863"/>
                  </a:cubicBezTo>
                  <a:cubicBezTo>
                    <a:pt x="868" y="864"/>
                    <a:pt x="870" y="864"/>
                    <a:pt x="870" y="865"/>
                  </a:cubicBezTo>
                  <a:cubicBezTo>
                    <a:pt x="870" y="866"/>
                    <a:pt x="869" y="866"/>
                    <a:pt x="868" y="867"/>
                  </a:cubicBezTo>
                  <a:cubicBezTo>
                    <a:pt x="867" y="868"/>
                    <a:pt x="867" y="869"/>
                    <a:pt x="866" y="870"/>
                  </a:cubicBezTo>
                  <a:cubicBezTo>
                    <a:pt x="865" y="871"/>
                    <a:pt x="865" y="873"/>
                    <a:pt x="864" y="873"/>
                  </a:cubicBezTo>
                  <a:cubicBezTo>
                    <a:pt x="863" y="873"/>
                    <a:pt x="862" y="872"/>
                    <a:pt x="861" y="872"/>
                  </a:cubicBezTo>
                  <a:cubicBezTo>
                    <a:pt x="859" y="872"/>
                    <a:pt x="858" y="874"/>
                    <a:pt x="856" y="876"/>
                  </a:cubicBezTo>
                  <a:cubicBezTo>
                    <a:pt x="855" y="877"/>
                    <a:pt x="853" y="878"/>
                    <a:pt x="851" y="878"/>
                  </a:cubicBezTo>
                  <a:cubicBezTo>
                    <a:pt x="849" y="878"/>
                    <a:pt x="848" y="879"/>
                    <a:pt x="846" y="880"/>
                  </a:cubicBezTo>
                  <a:cubicBezTo>
                    <a:pt x="844" y="880"/>
                    <a:pt x="843" y="881"/>
                    <a:pt x="842" y="882"/>
                  </a:cubicBezTo>
                  <a:cubicBezTo>
                    <a:pt x="844" y="884"/>
                    <a:pt x="847" y="885"/>
                    <a:pt x="847" y="888"/>
                  </a:cubicBezTo>
                  <a:cubicBezTo>
                    <a:pt x="847" y="891"/>
                    <a:pt x="846" y="894"/>
                    <a:pt x="844" y="896"/>
                  </a:cubicBezTo>
                  <a:cubicBezTo>
                    <a:pt x="843" y="897"/>
                    <a:pt x="842" y="898"/>
                    <a:pt x="841" y="898"/>
                  </a:cubicBezTo>
                  <a:cubicBezTo>
                    <a:pt x="840" y="898"/>
                    <a:pt x="838" y="898"/>
                    <a:pt x="838" y="897"/>
                  </a:cubicBezTo>
                  <a:cubicBezTo>
                    <a:pt x="838" y="894"/>
                    <a:pt x="838" y="894"/>
                    <a:pt x="838" y="894"/>
                  </a:cubicBezTo>
                  <a:cubicBezTo>
                    <a:pt x="838" y="893"/>
                    <a:pt x="838" y="892"/>
                    <a:pt x="837" y="891"/>
                  </a:cubicBezTo>
                  <a:cubicBezTo>
                    <a:pt x="837" y="890"/>
                    <a:pt x="837" y="889"/>
                    <a:pt x="836" y="889"/>
                  </a:cubicBezTo>
                  <a:cubicBezTo>
                    <a:pt x="834" y="889"/>
                    <a:pt x="834" y="890"/>
                    <a:pt x="833" y="892"/>
                  </a:cubicBezTo>
                  <a:cubicBezTo>
                    <a:pt x="830" y="894"/>
                    <a:pt x="829" y="896"/>
                    <a:pt x="827" y="897"/>
                  </a:cubicBezTo>
                  <a:cubicBezTo>
                    <a:pt x="824" y="900"/>
                    <a:pt x="822" y="901"/>
                    <a:pt x="820" y="904"/>
                  </a:cubicBezTo>
                  <a:cubicBezTo>
                    <a:pt x="818" y="907"/>
                    <a:pt x="816" y="908"/>
                    <a:pt x="813" y="910"/>
                  </a:cubicBezTo>
                  <a:cubicBezTo>
                    <a:pt x="808" y="913"/>
                    <a:pt x="807" y="917"/>
                    <a:pt x="802" y="920"/>
                  </a:cubicBezTo>
                  <a:cubicBezTo>
                    <a:pt x="800" y="921"/>
                    <a:pt x="799" y="923"/>
                    <a:pt x="797" y="925"/>
                  </a:cubicBezTo>
                  <a:cubicBezTo>
                    <a:pt x="795" y="926"/>
                    <a:pt x="794" y="927"/>
                    <a:pt x="792" y="928"/>
                  </a:cubicBezTo>
                  <a:cubicBezTo>
                    <a:pt x="791" y="930"/>
                    <a:pt x="789" y="929"/>
                    <a:pt x="788" y="931"/>
                  </a:cubicBezTo>
                  <a:cubicBezTo>
                    <a:pt x="786" y="933"/>
                    <a:pt x="786" y="936"/>
                    <a:pt x="785" y="939"/>
                  </a:cubicBezTo>
                  <a:cubicBezTo>
                    <a:pt x="784" y="941"/>
                    <a:pt x="783" y="942"/>
                    <a:pt x="781" y="945"/>
                  </a:cubicBezTo>
                  <a:cubicBezTo>
                    <a:pt x="780" y="947"/>
                    <a:pt x="780" y="949"/>
                    <a:pt x="779" y="952"/>
                  </a:cubicBezTo>
                  <a:cubicBezTo>
                    <a:pt x="779" y="954"/>
                    <a:pt x="779" y="956"/>
                    <a:pt x="779" y="959"/>
                  </a:cubicBezTo>
                  <a:cubicBezTo>
                    <a:pt x="779" y="960"/>
                    <a:pt x="779" y="961"/>
                    <a:pt x="779" y="963"/>
                  </a:cubicBezTo>
                  <a:cubicBezTo>
                    <a:pt x="779" y="968"/>
                    <a:pt x="779" y="968"/>
                    <a:pt x="779" y="968"/>
                  </a:cubicBezTo>
                  <a:cubicBezTo>
                    <a:pt x="779" y="969"/>
                    <a:pt x="780" y="969"/>
                    <a:pt x="780" y="970"/>
                  </a:cubicBezTo>
                  <a:cubicBezTo>
                    <a:pt x="780" y="975"/>
                    <a:pt x="780" y="975"/>
                    <a:pt x="780" y="975"/>
                  </a:cubicBezTo>
                  <a:cubicBezTo>
                    <a:pt x="780" y="981"/>
                    <a:pt x="778" y="983"/>
                    <a:pt x="776" y="989"/>
                  </a:cubicBezTo>
                  <a:cubicBezTo>
                    <a:pt x="775" y="992"/>
                    <a:pt x="773" y="993"/>
                    <a:pt x="773" y="996"/>
                  </a:cubicBezTo>
                  <a:cubicBezTo>
                    <a:pt x="773" y="1000"/>
                    <a:pt x="773" y="1000"/>
                    <a:pt x="773" y="1000"/>
                  </a:cubicBezTo>
                  <a:cubicBezTo>
                    <a:pt x="773" y="1003"/>
                    <a:pt x="774" y="1004"/>
                    <a:pt x="775" y="1007"/>
                  </a:cubicBezTo>
                  <a:cubicBezTo>
                    <a:pt x="778" y="1012"/>
                    <a:pt x="779" y="1015"/>
                    <a:pt x="779" y="1020"/>
                  </a:cubicBezTo>
                  <a:cubicBezTo>
                    <a:pt x="779" y="1021"/>
                    <a:pt x="779" y="1022"/>
                    <a:pt x="778" y="1023"/>
                  </a:cubicBezTo>
                  <a:cubicBezTo>
                    <a:pt x="776" y="1024"/>
                    <a:pt x="772" y="1023"/>
                    <a:pt x="772" y="1026"/>
                  </a:cubicBezTo>
                  <a:cubicBezTo>
                    <a:pt x="772" y="1027"/>
                    <a:pt x="773" y="1027"/>
                    <a:pt x="773" y="1028"/>
                  </a:cubicBezTo>
                  <a:cubicBezTo>
                    <a:pt x="774" y="1032"/>
                    <a:pt x="775" y="1034"/>
                    <a:pt x="775" y="1037"/>
                  </a:cubicBezTo>
                  <a:cubicBezTo>
                    <a:pt x="775" y="1040"/>
                    <a:pt x="770" y="1040"/>
                    <a:pt x="770" y="1043"/>
                  </a:cubicBezTo>
                  <a:cubicBezTo>
                    <a:pt x="770" y="1044"/>
                    <a:pt x="771" y="1045"/>
                    <a:pt x="771" y="1046"/>
                  </a:cubicBezTo>
                  <a:cubicBezTo>
                    <a:pt x="771" y="1049"/>
                    <a:pt x="768" y="1050"/>
                    <a:pt x="768" y="1053"/>
                  </a:cubicBezTo>
                  <a:cubicBezTo>
                    <a:pt x="768" y="1055"/>
                    <a:pt x="769" y="1056"/>
                    <a:pt x="769" y="1058"/>
                  </a:cubicBezTo>
                  <a:cubicBezTo>
                    <a:pt x="769" y="1059"/>
                    <a:pt x="768" y="1059"/>
                    <a:pt x="768" y="1060"/>
                  </a:cubicBezTo>
                  <a:cubicBezTo>
                    <a:pt x="767" y="1061"/>
                    <a:pt x="767" y="1061"/>
                    <a:pt x="767" y="1063"/>
                  </a:cubicBezTo>
                  <a:cubicBezTo>
                    <a:pt x="767" y="1064"/>
                    <a:pt x="768" y="1065"/>
                    <a:pt x="768" y="1067"/>
                  </a:cubicBezTo>
                  <a:cubicBezTo>
                    <a:pt x="768" y="1069"/>
                    <a:pt x="766" y="1070"/>
                    <a:pt x="766" y="1072"/>
                  </a:cubicBezTo>
                  <a:cubicBezTo>
                    <a:pt x="766" y="1073"/>
                    <a:pt x="768" y="1074"/>
                    <a:pt x="768" y="1075"/>
                  </a:cubicBezTo>
                  <a:cubicBezTo>
                    <a:pt x="769" y="1077"/>
                    <a:pt x="769" y="1078"/>
                    <a:pt x="769" y="1080"/>
                  </a:cubicBezTo>
                  <a:cubicBezTo>
                    <a:pt x="769" y="1080"/>
                    <a:pt x="768" y="1080"/>
                    <a:pt x="768" y="1080"/>
                  </a:cubicBezTo>
                  <a:cubicBezTo>
                    <a:pt x="766" y="1080"/>
                    <a:pt x="765" y="1079"/>
                    <a:pt x="763" y="1078"/>
                  </a:cubicBezTo>
                  <a:cubicBezTo>
                    <a:pt x="762" y="1079"/>
                    <a:pt x="762" y="1079"/>
                    <a:pt x="762" y="1079"/>
                  </a:cubicBezTo>
                  <a:cubicBezTo>
                    <a:pt x="763" y="1080"/>
                    <a:pt x="763" y="1080"/>
                    <a:pt x="763" y="1080"/>
                  </a:cubicBezTo>
                  <a:cubicBezTo>
                    <a:pt x="765" y="1083"/>
                    <a:pt x="764" y="1086"/>
                    <a:pt x="765" y="1089"/>
                  </a:cubicBezTo>
                  <a:cubicBezTo>
                    <a:pt x="766" y="1092"/>
                    <a:pt x="771" y="1090"/>
                    <a:pt x="771" y="1093"/>
                  </a:cubicBezTo>
                  <a:cubicBezTo>
                    <a:pt x="771" y="1095"/>
                    <a:pt x="768" y="1095"/>
                    <a:pt x="768" y="1097"/>
                  </a:cubicBezTo>
                  <a:cubicBezTo>
                    <a:pt x="768" y="1099"/>
                    <a:pt x="768" y="1099"/>
                    <a:pt x="768" y="1099"/>
                  </a:cubicBezTo>
                  <a:cubicBezTo>
                    <a:pt x="768" y="1101"/>
                    <a:pt x="766" y="1102"/>
                    <a:pt x="766" y="1104"/>
                  </a:cubicBezTo>
                  <a:cubicBezTo>
                    <a:pt x="766" y="1106"/>
                    <a:pt x="767" y="1107"/>
                    <a:pt x="767" y="1110"/>
                  </a:cubicBezTo>
                  <a:cubicBezTo>
                    <a:pt x="767" y="1114"/>
                    <a:pt x="767" y="1114"/>
                    <a:pt x="767" y="1114"/>
                  </a:cubicBezTo>
                  <a:cubicBezTo>
                    <a:pt x="766" y="1114"/>
                    <a:pt x="763" y="1114"/>
                    <a:pt x="763" y="1116"/>
                  </a:cubicBezTo>
                  <a:cubicBezTo>
                    <a:pt x="763" y="1119"/>
                    <a:pt x="764" y="1120"/>
                    <a:pt x="764" y="1123"/>
                  </a:cubicBezTo>
                  <a:cubicBezTo>
                    <a:pt x="764" y="1127"/>
                    <a:pt x="764" y="1127"/>
                    <a:pt x="764" y="1127"/>
                  </a:cubicBezTo>
                  <a:cubicBezTo>
                    <a:pt x="762" y="1128"/>
                    <a:pt x="761" y="1129"/>
                    <a:pt x="761" y="1130"/>
                  </a:cubicBezTo>
                  <a:cubicBezTo>
                    <a:pt x="761" y="1136"/>
                    <a:pt x="761" y="1136"/>
                    <a:pt x="761" y="1136"/>
                  </a:cubicBezTo>
                  <a:cubicBezTo>
                    <a:pt x="761" y="1138"/>
                    <a:pt x="760" y="1139"/>
                    <a:pt x="759" y="1141"/>
                  </a:cubicBezTo>
                  <a:cubicBezTo>
                    <a:pt x="758" y="1144"/>
                    <a:pt x="758" y="1146"/>
                    <a:pt x="757" y="1150"/>
                  </a:cubicBezTo>
                  <a:cubicBezTo>
                    <a:pt x="756" y="1151"/>
                    <a:pt x="755" y="1152"/>
                    <a:pt x="755" y="1154"/>
                  </a:cubicBezTo>
                  <a:cubicBezTo>
                    <a:pt x="755" y="1160"/>
                    <a:pt x="755" y="1160"/>
                    <a:pt x="755" y="1160"/>
                  </a:cubicBezTo>
                  <a:cubicBezTo>
                    <a:pt x="755" y="1163"/>
                    <a:pt x="753" y="1164"/>
                    <a:pt x="753" y="1166"/>
                  </a:cubicBezTo>
                  <a:cubicBezTo>
                    <a:pt x="752" y="1170"/>
                    <a:pt x="753" y="1173"/>
                    <a:pt x="750" y="1176"/>
                  </a:cubicBezTo>
                  <a:cubicBezTo>
                    <a:pt x="747" y="1181"/>
                    <a:pt x="743" y="1183"/>
                    <a:pt x="743" y="1189"/>
                  </a:cubicBezTo>
                  <a:cubicBezTo>
                    <a:pt x="743" y="1192"/>
                    <a:pt x="745" y="1196"/>
                    <a:pt x="749" y="1196"/>
                  </a:cubicBezTo>
                  <a:cubicBezTo>
                    <a:pt x="753" y="1196"/>
                    <a:pt x="753" y="1196"/>
                    <a:pt x="753" y="1196"/>
                  </a:cubicBezTo>
                  <a:cubicBezTo>
                    <a:pt x="755" y="1196"/>
                    <a:pt x="757" y="1195"/>
                    <a:pt x="759" y="1195"/>
                  </a:cubicBezTo>
                  <a:cubicBezTo>
                    <a:pt x="760" y="1195"/>
                    <a:pt x="760" y="1195"/>
                    <a:pt x="761" y="1195"/>
                  </a:cubicBezTo>
                  <a:cubicBezTo>
                    <a:pt x="763" y="1195"/>
                    <a:pt x="764" y="1194"/>
                    <a:pt x="765" y="1193"/>
                  </a:cubicBezTo>
                  <a:cubicBezTo>
                    <a:pt x="767" y="1192"/>
                    <a:pt x="768" y="1192"/>
                    <a:pt x="770" y="1191"/>
                  </a:cubicBezTo>
                  <a:cubicBezTo>
                    <a:pt x="771" y="1190"/>
                    <a:pt x="772" y="1190"/>
                    <a:pt x="774" y="1189"/>
                  </a:cubicBezTo>
                  <a:cubicBezTo>
                    <a:pt x="775" y="1188"/>
                    <a:pt x="777" y="1188"/>
                    <a:pt x="777" y="1186"/>
                  </a:cubicBezTo>
                  <a:cubicBezTo>
                    <a:pt x="777" y="1183"/>
                    <a:pt x="777" y="1182"/>
                    <a:pt x="777" y="1180"/>
                  </a:cubicBezTo>
                  <a:cubicBezTo>
                    <a:pt x="779" y="1180"/>
                    <a:pt x="779" y="1181"/>
                    <a:pt x="781" y="1181"/>
                  </a:cubicBezTo>
                  <a:cubicBezTo>
                    <a:pt x="782" y="1181"/>
                    <a:pt x="782" y="1180"/>
                    <a:pt x="784" y="1180"/>
                  </a:cubicBezTo>
                  <a:cubicBezTo>
                    <a:pt x="785" y="1180"/>
                    <a:pt x="785" y="1180"/>
                    <a:pt x="785" y="1180"/>
                  </a:cubicBezTo>
                  <a:cubicBezTo>
                    <a:pt x="785" y="1181"/>
                    <a:pt x="784" y="1182"/>
                    <a:pt x="785" y="1183"/>
                  </a:cubicBezTo>
                  <a:cubicBezTo>
                    <a:pt x="786" y="1185"/>
                    <a:pt x="789" y="1184"/>
                    <a:pt x="789" y="1187"/>
                  </a:cubicBezTo>
                  <a:cubicBezTo>
                    <a:pt x="789" y="1190"/>
                    <a:pt x="789" y="1190"/>
                    <a:pt x="789" y="1190"/>
                  </a:cubicBezTo>
                  <a:cubicBezTo>
                    <a:pt x="789" y="1193"/>
                    <a:pt x="792" y="1195"/>
                    <a:pt x="794" y="1197"/>
                  </a:cubicBezTo>
                  <a:cubicBezTo>
                    <a:pt x="797" y="1199"/>
                    <a:pt x="797" y="1201"/>
                    <a:pt x="799" y="1205"/>
                  </a:cubicBezTo>
                  <a:cubicBezTo>
                    <a:pt x="799" y="1206"/>
                    <a:pt x="799" y="1207"/>
                    <a:pt x="799" y="1209"/>
                  </a:cubicBezTo>
                  <a:cubicBezTo>
                    <a:pt x="800" y="1209"/>
                    <a:pt x="800" y="1210"/>
                    <a:pt x="800" y="1210"/>
                  </a:cubicBezTo>
                  <a:cubicBezTo>
                    <a:pt x="801" y="1210"/>
                    <a:pt x="801" y="1209"/>
                    <a:pt x="801" y="1208"/>
                  </a:cubicBezTo>
                  <a:cubicBezTo>
                    <a:pt x="802" y="1208"/>
                    <a:pt x="803" y="1208"/>
                    <a:pt x="803" y="1207"/>
                  </a:cubicBezTo>
                  <a:cubicBezTo>
                    <a:pt x="804" y="1206"/>
                    <a:pt x="805" y="1205"/>
                    <a:pt x="806" y="1203"/>
                  </a:cubicBezTo>
                  <a:cubicBezTo>
                    <a:pt x="807" y="1202"/>
                    <a:pt x="808" y="1202"/>
                    <a:pt x="808" y="1200"/>
                  </a:cubicBezTo>
                  <a:cubicBezTo>
                    <a:pt x="808" y="1199"/>
                    <a:pt x="807" y="1199"/>
                    <a:pt x="807" y="1198"/>
                  </a:cubicBezTo>
                  <a:cubicBezTo>
                    <a:pt x="807" y="1197"/>
                    <a:pt x="807" y="1195"/>
                    <a:pt x="806" y="1195"/>
                  </a:cubicBezTo>
                  <a:cubicBezTo>
                    <a:pt x="805" y="1195"/>
                    <a:pt x="804" y="1196"/>
                    <a:pt x="803" y="1196"/>
                  </a:cubicBezTo>
                  <a:cubicBezTo>
                    <a:pt x="800" y="1196"/>
                    <a:pt x="800" y="1196"/>
                    <a:pt x="800" y="1196"/>
                  </a:cubicBezTo>
                  <a:cubicBezTo>
                    <a:pt x="800" y="1194"/>
                    <a:pt x="800" y="1194"/>
                    <a:pt x="800" y="1194"/>
                  </a:cubicBezTo>
                  <a:cubicBezTo>
                    <a:pt x="800" y="1192"/>
                    <a:pt x="801" y="1191"/>
                    <a:pt x="801" y="1189"/>
                  </a:cubicBezTo>
                  <a:cubicBezTo>
                    <a:pt x="801" y="1186"/>
                    <a:pt x="801" y="1186"/>
                    <a:pt x="801" y="1186"/>
                  </a:cubicBezTo>
                  <a:cubicBezTo>
                    <a:pt x="801" y="1185"/>
                    <a:pt x="802" y="1185"/>
                    <a:pt x="803" y="1184"/>
                  </a:cubicBezTo>
                  <a:cubicBezTo>
                    <a:pt x="805" y="1183"/>
                    <a:pt x="806" y="1181"/>
                    <a:pt x="809" y="1181"/>
                  </a:cubicBezTo>
                  <a:cubicBezTo>
                    <a:pt x="809" y="1182"/>
                    <a:pt x="810" y="1183"/>
                    <a:pt x="810" y="1184"/>
                  </a:cubicBezTo>
                  <a:cubicBezTo>
                    <a:pt x="810" y="1187"/>
                    <a:pt x="808" y="1188"/>
                    <a:pt x="806" y="1190"/>
                  </a:cubicBezTo>
                  <a:cubicBezTo>
                    <a:pt x="808" y="1191"/>
                    <a:pt x="809" y="1193"/>
                    <a:pt x="811" y="1193"/>
                  </a:cubicBezTo>
                  <a:cubicBezTo>
                    <a:pt x="815" y="1193"/>
                    <a:pt x="816" y="1189"/>
                    <a:pt x="820" y="1189"/>
                  </a:cubicBezTo>
                  <a:cubicBezTo>
                    <a:pt x="821" y="1189"/>
                    <a:pt x="822" y="1189"/>
                    <a:pt x="822" y="1190"/>
                  </a:cubicBezTo>
                  <a:cubicBezTo>
                    <a:pt x="822" y="1192"/>
                    <a:pt x="819" y="1193"/>
                    <a:pt x="819" y="1195"/>
                  </a:cubicBezTo>
                  <a:cubicBezTo>
                    <a:pt x="819" y="1201"/>
                    <a:pt x="819" y="1201"/>
                    <a:pt x="819" y="1201"/>
                  </a:cubicBezTo>
                  <a:cubicBezTo>
                    <a:pt x="819" y="1204"/>
                    <a:pt x="817" y="1205"/>
                    <a:pt x="817" y="1208"/>
                  </a:cubicBezTo>
                  <a:cubicBezTo>
                    <a:pt x="817" y="1210"/>
                    <a:pt x="818" y="1212"/>
                    <a:pt x="820" y="1212"/>
                  </a:cubicBezTo>
                  <a:cubicBezTo>
                    <a:pt x="821" y="1212"/>
                    <a:pt x="822" y="1210"/>
                    <a:pt x="823" y="1210"/>
                  </a:cubicBezTo>
                  <a:cubicBezTo>
                    <a:pt x="825" y="1208"/>
                    <a:pt x="827" y="1207"/>
                    <a:pt x="828" y="1205"/>
                  </a:cubicBezTo>
                  <a:cubicBezTo>
                    <a:pt x="831" y="1201"/>
                    <a:pt x="832" y="1198"/>
                    <a:pt x="832" y="1192"/>
                  </a:cubicBezTo>
                  <a:cubicBezTo>
                    <a:pt x="832" y="1181"/>
                    <a:pt x="832" y="1181"/>
                    <a:pt x="832" y="1181"/>
                  </a:cubicBezTo>
                  <a:cubicBezTo>
                    <a:pt x="832" y="1180"/>
                    <a:pt x="833" y="1179"/>
                    <a:pt x="833" y="1179"/>
                  </a:cubicBezTo>
                  <a:cubicBezTo>
                    <a:pt x="834" y="1179"/>
                    <a:pt x="835" y="1179"/>
                    <a:pt x="836" y="1180"/>
                  </a:cubicBezTo>
                  <a:cubicBezTo>
                    <a:pt x="837" y="1181"/>
                    <a:pt x="838" y="1180"/>
                    <a:pt x="838" y="1181"/>
                  </a:cubicBezTo>
                  <a:cubicBezTo>
                    <a:pt x="840" y="1181"/>
                    <a:pt x="839" y="1183"/>
                    <a:pt x="839" y="1184"/>
                  </a:cubicBezTo>
                  <a:cubicBezTo>
                    <a:pt x="839" y="1186"/>
                    <a:pt x="840" y="1187"/>
                    <a:pt x="840" y="1189"/>
                  </a:cubicBezTo>
                  <a:cubicBezTo>
                    <a:pt x="841" y="1191"/>
                    <a:pt x="841" y="1192"/>
                    <a:pt x="841" y="1195"/>
                  </a:cubicBezTo>
                  <a:cubicBezTo>
                    <a:pt x="841" y="1196"/>
                    <a:pt x="841" y="1197"/>
                    <a:pt x="842" y="1198"/>
                  </a:cubicBezTo>
                  <a:cubicBezTo>
                    <a:pt x="843" y="1198"/>
                    <a:pt x="843" y="1198"/>
                    <a:pt x="843" y="1198"/>
                  </a:cubicBezTo>
                  <a:cubicBezTo>
                    <a:pt x="843" y="1197"/>
                    <a:pt x="843" y="1196"/>
                    <a:pt x="843" y="1195"/>
                  </a:cubicBezTo>
                  <a:cubicBezTo>
                    <a:pt x="843" y="1191"/>
                    <a:pt x="843" y="1191"/>
                    <a:pt x="843" y="1191"/>
                  </a:cubicBezTo>
                  <a:cubicBezTo>
                    <a:pt x="843" y="1187"/>
                    <a:pt x="842" y="1185"/>
                    <a:pt x="841" y="1182"/>
                  </a:cubicBezTo>
                  <a:cubicBezTo>
                    <a:pt x="839" y="1178"/>
                    <a:pt x="838" y="1175"/>
                    <a:pt x="837" y="1171"/>
                  </a:cubicBezTo>
                  <a:cubicBezTo>
                    <a:pt x="837" y="1170"/>
                    <a:pt x="836" y="1174"/>
                    <a:pt x="834" y="1175"/>
                  </a:cubicBezTo>
                  <a:cubicBezTo>
                    <a:pt x="834" y="1173"/>
                    <a:pt x="834" y="1172"/>
                    <a:pt x="833" y="1171"/>
                  </a:cubicBezTo>
                  <a:cubicBezTo>
                    <a:pt x="830" y="1169"/>
                    <a:pt x="828" y="1168"/>
                    <a:pt x="828" y="1166"/>
                  </a:cubicBezTo>
                  <a:cubicBezTo>
                    <a:pt x="828" y="1164"/>
                    <a:pt x="830" y="1164"/>
                    <a:pt x="831" y="1164"/>
                  </a:cubicBezTo>
                  <a:cubicBezTo>
                    <a:pt x="833" y="1164"/>
                    <a:pt x="833" y="1164"/>
                    <a:pt x="835" y="1164"/>
                  </a:cubicBezTo>
                  <a:cubicBezTo>
                    <a:pt x="837" y="1163"/>
                    <a:pt x="838" y="1162"/>
                    <a:pt x="841" y="1162"/>
                  </a:cubicBezTo>
                  <a:cubicBezTo>
                    <a:pt x="842" y="1162"/>
                    <a:pt x="842" y="1163"/>
                    <a:pt x="843" y="1163"/>
                  </a:cubicBezTo>
                  <a:cubicBezTo>
                    <a:pt x="844" y="1163"/>
                    <a:pt x="844" y="1161"/>
                    <a:pt x="845" y="1160"/>
                  </a:cubicBezTo>
                  <a:cubicBezTo>
                    <a:pt x="847" y="1157"/>
                    <a:pt x="848" y="1156"/>
                    <a:pt x="850" y="1154"/>
                  </a:cubicBezTo>
                  <a:cubicBezTo>
                    <a:pt x="851" y="1152"/>
                    <a:pt x="852" y="1151"/>
                    <a:pt x="854" y="1150"/>
                  </a:cubicBezTo>
                  <a:cubicBezTo>
                    <a:pt x="854" y="1153"/>
                    <a:pt x="857" y="1153"/>
                    <a:pt x="859" y="1153"/>
                  </a:cubicBezTo>
                  <a:cubicBezTo>
                    <a:pt x="862" y="1153"/>
                    <a:pt x="863" y="1154"/>
                    <a:pt x="865" y="1154"/>
                  </a:cubicBezTo>
                  <a:cubicBezTo>
                    <a:pt x="868" y="1154"/>
                    <a:pt x="869" y="1153"/>
                    <a:pt x="872" y="1153"/>
                  </a:cubicBezTo>
                  <a:cubicBezTo>
                    <a:pt x="874" y="1153"/>
                    <a:pt x="874" y="1153"/>
                    <a:pt x="874" y="1153"/>
                  </a:cubicBezTo>
                  <a:cubicBezTo>
                    <a:pt x="874" y="1155"/>
                    <a:pt x="874" y="1156"/>
                    <a:pt x="875" y="1158"/>
                  </a:cubicBezTo>
                  <a:cubicBezTo>
                    <a:pt x="875" y="1158"/>
                    <a:pt x="875" y="1159"/>
                    <a:pt x="876" y="1160"/>
                  </a:cubicBezTo>
                  <a:cubicBezTo>
                    <a:pt x="879" y="1160"/>
                    <a:pt x="881" y="1160"/>
                    <a:pt x="884" y="1160"/>
                  </a:cubicBezTo>
                  <a:cubicBezTo>
                    <a:pt x="887" y="1160"/>
                    <a:pt x="889" y="1161"/>
                    <a:pt x="891" y="1161"/>
                  </a:cubicBezTo>
                  <a:cubicBezTo>
                    <a:pt x="894" y="1161"/>
                    <a:pt x="896" y="1160"/>
                    <a:pt x="899" y="1160"/>
                  </a:cubicBezTo>
                  <a:cubicBezTo>
                    <a:pt x="899" y="1161"/>
                    <a:pt x="898" y="1161"/>
                    <a:pt x="898" y="1162"/>
                  </a:cubicBezTo>
                  <a:cubicBezTo>
                    <a:pt x="898" y="1164"/>
                    <a:pt x="898" y="1164"/>
                    <a:pt x="898" y="1164"/>
                  </a:cubicBezTo>
                  <a:cubicBezTo>
                    <a:pt x="900" y="1164"/>
                    <a:pt x="900" y="1164"/>
                    <a:pt x="900" y="1164"/>
                  </a:cubicBezTo>
                  <a:cubicBezTo>
                    <a:pt x="901" y="1164"/>
                    <a:pt x="902" y="1163"/>
                    <a:pt x="903" y="1162"/>
                  </a:cubicBezTo>
                  <a:cubicBezTo>
                    <a:pt x="906" y="1161"/>
                    <a:pt x="907" y="1160"/>
                    <a:pt x="910" y="1160"/>
                  </a:cubicBezTo>
                  <a:cubicBezTo>
                    <a:pt x="912" y="1160"/>
                    <a:pt x="912" y="1163"/>
                    <a:pt x="912" y="1166"/>
                  </a:cubicBezTo>
                  <a:cubicBezTo>
                    <a:pt x="912" y="1167"/>
                    <a:pt x="913" y="1168"/>
                    <a:pt x="913" y="1170"/>
                  </a:cubicBezTo>
                  <a:cubicBezTo>
                    <a:pt x="913" y="1172"/>
                    <a:pt x="911" y="1172"/>
                    <a:pt x="908" y="1173"/>
                  </a:cubicBezTo>
                  <a:cubicBezTo>
                    <a:pt x="906" y="1174"/>
                    <a:pt x="904" y="1173"/>
                    <a:pt x="902" y="1174"/>
                  </a:cubicBezTo>
                  <a:cubicBezTo>
                    <a:pt x="900" y="1175"/>
                    <a:pt x="899" y="1176"/>
                    <a:pt x="898" y="1177"/>
                  </a:cubicBezTo>
                  <a:cubicBezTo>
                    <a:pt x="893" y="1181"/>
                    <a:pt x="888" y="1181"/>
                    <a:pt x="881" y="1182"/>
                  </a:cubicBezTo>
                  <a:cubicBezTo>
                    <a:pt x="882" y="1185"/>
                    <a:pt x="883" y="1187"/>
                    <a:pt x="883" y="1190"/>
                  </a:cubicBezTo>
                  <a:cubicBezTo>
                    <a:pt x="883" y="1195"/>
                    <a:pt x="883" y="1195"/>
                    <a:pt x="883" y="1195"/>
                  </a:cubicBezTo>
                  <a:cubicBezTo>
                    <a:pt x="883" y="1197"/>
                    <a:pt x="884" y="1199"/>
                    <a:pt x="887" y="1200"/>
                  </a:cubicBezTo>
                  <a:cubicBezTo>
                    <a:pt x="891" y="1201"/>
                    <a:pt x="895" y="1200"/>
                    <a:pt x="898" y="1203"/>
                  </a:cubicBezTo>
                  <a:cubicBezTo>
                    <a:pt x="900" y="1205"/>
                    <a:pt x="902" y="1205"/>
                    <a:pt x="906" y="1206"/>
                  </a:cubicBezTo>
                  <a:cubicBezTo>
                    <a:pt x="909" y="1207"/>
                    <a:pt x="913" y="1208"/>
                    <a:pt x="913" y="1212"/>
                  </a:cubicBezTo>
                  <a:cubicBezTo>
                    <a:pt x="913" y="1219"/>
                    <a:pt x="913" y="1219"/>
                    <a:pt x="913" y="1219"/>
                  </a:cubicBezTo>
                  <a:cubicBezTo>
                    <a:pt x="913" y="1220"/>
                    <a:pt x="914" y="1221"/>
                    <a:pt x="915" y="1223"/>
                  </a:cubicBezTo>
                  <a:cubicBezTo>
                    <a:pt x="916" y="1225"/>
                    <a:pt x="917" y="1227"/>
                    <a:pt x="919" y="1229"/>
                  </a:cubicBezTo>
                  <a:cubicBezTo>
                    <a:pt x="920" y="1232"/>
                    <a:pt x="923" y="1234"/>
                    <a:pt x="923" y="1237"/>
                  </a:cubicBezTo>
                  <a:cubicBezTo>
                    <a:pt x="923" y="1240"/>
                    <a:pt x="913" y="1249"/>
                    <a:pt x="917" y="1247"/>
                  </a:cubicBezTo>
                  <a:cubicBezTo>
                    <a:pt x="922" y="1244"/>
                    <a:pt x="924" y="1241"/>
                    <a:pt x="929" y="1237"/>
                  </a:cubicBezTo>
                  <a:cubicBezTo>
                    <a:pt x="931" y="1236"/>
                    <a:pt x="933" y="1236"/>
                    <a:pt x="934" y="1234"/>
                  </a:cubicBezTo>
                  <a:cubicBezTo>
                    <a:pt x="935" y="1232"/>
                    <a:pt x="934" y="1231"/>
                    <a:pt x="935" y="1230"/>
                  </a:cubicBezTo>
                  <a:cubicBezTo>
                    <a:pt x="935" y="1228"/>
                    <a:pt x="936" y="1227"/>
                    <a:pt x="936" y="1224"/>
                  </a:cubicBezTo>
                  <a:cubicBezTo>
                    <a:pt x="936" y="1221"/>
                    <a:pt x="934" y="1227"/>
                    <a:pt x="934" y="1228"/>
                  </a:cubicBezTo>
                  <a:cubicBezTo>
                    <a:pt x="933" y="1230"/>
                    <a:pt x="931" y="1232"/>
                    <a:pt x="928" y="1232"/>
                  </a:cubicBezTo>
                  <a:cubicBezTo>
                    <a:pt x="927" y="1232"/>
                    <a:pt x="928" y="1231"/>
                    <a:pt x="927" y="1230"/>
                  </a:cubicBezTo>
                  <a:cubicBezTo>
                    <a:pt x="927" y="1228"/>
                    <a:pt x="926" y="1227"/>
                    <a:pt x="926" y="1225"/>
                  </a:cubicBezTo>
                  <a:cubicBezTo>
                    <a:pt x="924" y="1222"/>
                    <a:pt x="923" y="1220"/>
                    <a:pt x="921" y="1218"/>
                  </a:cubicBezTo>
                  <a:cubicBezTo>
                    <a:pt x="919" y="1216"/>
                    <a:pt x="917" y="1215"/>
                    <a:pt x="916" y="1212"/>
                  </a:cubicBezTo>
                  <a:cubicBezTo>
                    <a:pt x="915" y="1209"/>
                    <a:pt x="916" y="1206"/>
                    <a:pt x="913" y="1204"/>
                  </a:cubicBezTo>
                  <a:cubicBezTo>
                    <a:pt x="908" y="1201"/>
                    <a:pt x="904" y="1202"/>
                    <a:pt x="898" y="1200"/>
                  </a:cubicBezTo>
                  <a:cubicBezTo>
                    <a:pt x="896" y="1198"/>
                    <a:pt x="894" y="1197"/>
                    <a:pt x="891" y="1196"/>
                  </a:cubicBezTo>
                  <a:cubicBezTo>
                    <a:pt x="889" y="1196"/>
                    <a:pt x="885" y="1196"/>
                    <a:pt x="885" y="1194"/>
                  </a:cubicBezTo>
                  <a:cubicBezTo>
                    <a:pt x="885" y="1193"/>
                    <a:pt x="886" y="1192"/>
                    <a:pt x="886" y="1192"/>
                  </a:cubicBezTo>
                  <a:cubicBezTo>
                    <a:pt x="886" y="1190"/>
                    <a:pt x="885" y="1189"/>
                    <a:pt x="885" y="1187"/>
                  </a:cubicBezTo>
                  <a:cubicBezTo>
                    <a:pt x="885" y="1185"/>
                    <a:pt x="887" y="1185"/>
                    <a:pt x="889" y="1185"/>
                  </a:cubicBezTo>
                  <a:cubicBezTo>
                    <a:pt x="892" y="1183"/>
                    <a:pt x="894" y="1182"/>
                    <a:pt x="898" y="1180"/>
                  </a:cubicBezTo>
                  <a:cubicBezTo>
                    <a:pt x="901" y="1178"/>
                    <a:pt x="903" y="1177"/>
                    <a:pt x="906" y="1176"/>
                  </a:cubicBezTo>
                  <a:cubicBezTo>
                    <a:pt x="907" y="1176"/>
                    <a:pt x="908" y="1175"/>
                    <a:pt x="909" y="1175"/>
                  </a:cubicBezTo>
                  <a:cubicBezTo>
                    <a:pt x="914" y="1175"/>
                    <a:pt x="914" y="1175"/>
                    <a:pt x="914" y="1175"/>
                  </a:cubicBezTo>
                  <a:cubicBezTo>
                    <a:pt x="917" y="1175"/>
                    <a:pt x="916" y="1180"/>
                    <a:pt x="919" y="1181"/>
                  </a:cubicBezTo>
                  <a:cubicBezTo>
                    <a:pt x="921" y="1182"/>
                    <a:pt x="924" y="1183"/>
                    <a:pt x="924" y="1186"/>
                  </a:cubicBezTo>
                  <a:cubicBezTo>
                    <a:pt x="924" y="1190"/>
                    <a:pt x="924" y="1190"/>
                    <a:pt x="924" y="1190"/>
                  </a:cubicBezTo>
                  <a:cubicBezTo>
                    <a:pt x="924" y="1193"/>
                    <a:pt x="926" y="1196"/>
                    <a:pt x="930" y="1196"/>
                  </a:cubicBezTo>
                  <a:cubicBezTo>
                    <a:pt x="932" y="1196"/>
                    <a:pt x="934" y="1194"/>
                    <a:pt x="936" y="1194"/>
                  </a:cubicBezTo>
                  <a:cubicBezTo>
                    <a:pt x="937" y="1194"/>
                    <a:pt x="939" y="1194"/>
                    <a:pt x="939" y="1195"/>
                  </a:cubicBezTo>
                  <a:cubicBezTo>
                    <a:pt x="940" y="1196"/>
                    <a:pt x="940" y="1197"/>
                    <a:pt x="940" y="1198"/>
                  </a:cubicBezTo>
                  <a:cubicBezTo>
                    <a:pt x="940" y="1201"/>
                    <a:pt x="940" y="1201"/>
                    <a:pt x="940" y="1201"/>
                  </a:cubicBezTo>
                  <a:cubicBezTo>
                    <a:pt x="940" y="1204"/>
                    <a:pt x="944" y="1204"/>
                    <a:pt x="944" y="1207"/>
                  </a:cubicBezTo>
                  <a:cubicBezTo>
                    <a:pt x="944" y="1209"/>
                    <a:pt x="942" y="1211"/>
                    <a:pt x="942" y="1213"/>
                  </a:cubicBezTo>
                  <a:cubicBezTo>
                    <a:pt x="942" y="1216"/>
                    <a:pt x="944" y="1217"/>
                    <a:pt x="944" y="1220"/>
                  </a:cubicBezTo>
                  <a:cubicBezTo>
                    <a:pt x="944" y="1222"/>
                    <a:pt x="942" y="1223"/>
                    <a:pt x="942" y="1226"/>
                  </a:cubicBezTo>
                  <a:cubicBezTo>
                    <a:pt x="942" y="1229"/>
                    <a:pt x="943" y="1231"/>
                    <a:pt x="944" y="1234"/>
                  </a:cubicBezTo>
                  <a:cubicBezTo>
                    <a:pt x="945" y="1237"/>
                    <a:pt x="944" y="1239"/>
                    <a:pt x="945" y="1242"/>
                  </a:cubicBezTo>
                  <a:cubicBezTo>
                    <a:pt x="945" y="1243"/>
                    <a:pt x="946" y="1243"/>
                    <a:pt x="946" y="1243"/>
                  </a:cubicBezTo>
                  <a:cubicBezTo>
                    <a:pt x="947" y="1244"/>
                    <a:pt x="947" y="1245"/>
                    <a:pt x="948" y="1246"/>
                  </a:cubicBezTo>
                  <a:cubicBezTo>
                    <a:pt x="950" y="1250"/>
                    <a:pt x="951" y="1253"/>
                    <a:pt x="952" y="1257"/>
                  </a:cubicBezTo>
                  <a:cubicBezTo>
                    <a:pt x="954" y="1264"/>
                    <a:pt x="957" y="1267"/>
                    <a:pt x="961" y="1272"/>
                  </a:cubicBezTo>
                  <a:cubicBezTo>
                    <a:pt x="964" y="1275"/>
                    <a:pt x="965" y="1277"/>
                    <a:pt x="968" y="1280"/>
                  </a:cubicBezTo>
                  <a:cubicBezTo>
                    <a:pt x="969" y="1281"/>
                    <a:pt x="969" y="1283"/>
                    <a:pt x="970" y="1283"/>
                  </a:cubicBezTo>
                  <a:cubicBezTo>
                    <a:pt x="972" y="1284"/>
                    <a:pt x="972" y="1283"/>
                    <a:pt x="974" y="1283"/>
                  </a:cubicBezTo>
                  <a:cubicBezTo>
                    <a:pt x="977" y="1283"/>
                    <a:pt x="977" y="1283"/>
                    <a:pt x="977" y="1283"/>
                  </a:cubicBezTo>
                  <a:cubicBezTo>
                    <a:pt x="978" y="1283"/>
                    <a:pt x="978" y="1283"/>
                    <a:pt x="978" y="1284"/>
                  </a:cubicBezTo>
                  <a:cubicBezTo>
                    <a:pt x="978" y="1287"/>
                    <a:pt x="975" y="1288"/>
                    <a:pt x="973" y="1290"/>
                  </a:cubicBezTo>
                  <a:cubicBezTo>
                    <a:pt x="973" y="1291"/>
                    <a:pt x="973" y="1291"/>
                    <a:pt x="973" y="1292"/>
                  </a:cubicBezTo>
                  <a:cubicBezTo>
                    <a:pt x="973" y="1294"/>
                    <a:pt x="975" y="1295"/>
                    <a:pt x="977" y="1296"/>
                  </a:cubicBezTo>
                  <a:cubicBezTo>
                    <a:pt x="981" y="1298"/>
                    <a:pt x="983" y="1299"/>
                    <a:pt x="985" y="1303"/>
                  </a:cubicBezTo>
                  <a:cubicBezTo>
                    <a:pt x="987" y="1306"/>
                    <a:pt x="987" y="1308"/>
                    <a:pt x="988" y="1311"/>
                  </a:cubicBezTo>
                  <a:cubicBezTo>
                    <a:pt x="990" y="1314"/>
                    <a:pt x="992" y="1315"/>
                    <a:pt x="992" y="1319"/>
                  </a:cubicBezTo>
                  <a:cubicBezTo>
                    <a:pt x="992" y="1322"/>
                    <a:pt x="992" y="1322"/>
                    <a:pt x="992" y="1322"/>
                  </a:cubicBezTo>
                  <a:cubicBezTo>
                    <a:pt x="992" y="1324"/>
                    <a:pt x="994" y="1324"/>
                    <a:pt x="995" y="1325"/>
                  </a:cubicBezTo>
                  <a:cubicBezTo>
                    <a:pt x="997" y="1326"/>
                    <a:pt x="997" y="1327"/>
                    <a:pt x="998" y="1329"/>
                  </a:cubicBezTo>
                  <a:cubicBezTo>
                    <a:pt x="999" y="1332"/>
                    <a:pt x="998" y="1334"/>
                    <a:pt x="1000" y="1337"/>
                  </a:cubicBezTo>
                  <a:cubicBezTo>
                    <a:pt x="1001" y="1338"/>
                    <a:pt x="1001" y="1339"/>
                    <a:pt x="1002" y="1341"/>
                  </a:cubicBezTo>
                  <a:cubicBezTo>
                    <a:pt x="1005" y="1345"/>
                    <a:pt x="1005" y="1348"/>
                    <a:pt x="1005" y="1353"/>
                  </a:cubicBezTo>
                  <a:cubicBezTo>
                    <a:pt x="1005" y="1361"/>
                    <a:pt x="1001" y="1365"/>
                    <a:pt x="1001" y="1374"/>
                  </a:cubicBezTo>
                  <a:cubicBezTo>
                    <a:pt x="1001" y="1390"/>
                    <a:pt x="1001" y="1390"/>
                    <a:pt x="1001" y="1390"/>
                  </a:cubicBezTo>
                  <a:cubicBezTo>
                    <a:pt x="1001" y="1394"/>
                    <a:pt x="1001" y="1396"/>
                    <a:pt x="1002" y="1400"/>
                  </a:cubicBezTo>
                  <a:cubicBezTo>
                    <a:pt x="1002" y="1403"/>
                    <a:pt x="1005" y="1403"/>
                    <a:pt x="1005" y="1406"/>
                  </a:cubicBezTo>
                  <a:cubicBezTo>
                    <a:pt x="1005" y="1409"/>
                    <a:pt x="1001" y="1409"/>
                    <a:pt x="1001" y="1412"/>
                  </a:cubicBezTo>
                  <a:cubicBezTo>
                    <a:pt x="1001" y="1415"/>
                    <a:pt x="1002" y="1416"/>
                    <a:pt x="1002" y="1418"/>
                  </a:cubicBezTo>
                  <a:cubicBezTo>
                    <a:pt x="1002" y="1421"/>
                    <a:pt x="1002" y="1423"/>
                    <a:pt x="1002" y="1426"/>
                  </a:cubicBezTo>
                  <a:cubicBezTo>
                    <a:pt x="1002" y="1431"/>
                    <a:pt x="1004" y="1433"/>
                    <a:pt x="1005" y="1438"/>
                  </a:cubicBezTo>
                  <a:cubicBezTo>
                    <a:pt x="1006" y="1441"/>
                    <a:pt x="1006" y="1442"/>
                    <a:pt x="1006" y="1445"/>
                  </a:cubicBezTo>
                  <a:cubicBezTo>
                    <a:pt x="1007" y="1447"/>
                    <a:pt x="1007" y="1448"/>
                    <a:pt x="1007" y="1450"/>
                  </a:cubicBezTo>
                  <a:cubicBezTo>
                    <a:pt x="1009" y="1464"/>
                    <a:pt x="1008" y="1478"/>
                    <a:pt x="1008" y="1492"/>
                  </a:cubicBezTo>
                  <a:cubicBezTo>
                    <a:pt x="1008" y="1494"/>
                    <a:pt x="1007" y="1494"/>
                    <a:pt x="1007" y="1495"/>
                  </a:cubicBezTo>
                  <a:cubicBezTo>
                    <a:pt x="1006" y="1498"/>
                    <a:pt x="1006" y="1499"/>
                    <a:pt x="1006" y="1502"/>
                  </a:cubicBezTo>
                  <a:cubicBezTo>
                    <a:pt x="1006" y="1506"/>
                    <a:pt x="1006" y="1506"/>
                    <a:pt x="1006" y="1506"/>
                  </a:cubicBezTo>
                  <a:cubicBezTo>
                    <a:pt x="1006" y="1508"/>
                    <a:pt x="1005" y="1510"/>
                    <a:pt x="1005" y="1512"/>
                  </a:cubicBezTo>
                  <a:cubicBezTo>
                    <a:pt x="1004" y="1514"/>
                    <a:pt x="1003" y="1515"/>
                    <a:pt x="1003" y="1517"/>
                  </a:cubicBezTo>
                  <a:cubicBezTo>
                    <a:pt x="1001" y="1520"/>
                    <a:pt x="1002" y="1522"/>
                    <a:pt x="1001" y="1525"/>
                  </a:cubicBezTo>
                  <a:cubicBezTo>
                    <a:pt x="1000" y="1531"/>
                    <a:pt x="999" y="1535"/>
                    <a:pt x="998" y="1541"/>
                  </a:cubicBezTo>
                  <a:cubicBezTo>
                    <a:pt x="998" y="1542"/>
                    <a:pt x="998" y="1543"/>
                    <a:pt x="998" y="1544"/>
                  </a:cubicBezTo>
                  <a:cubicBezTo>
                    <a:pt x="998" y="1547"/>
                    <a:pt x="1001" y="1548"/>
                    <a:pt x="1001" y="1551"/>
                  </a:cubicBezTo>
                  <a:cubicBezTo>
                    <a:pt x="1001" y="1553"/>
                    <a:pt x="999" y="1553"/>
                    <a:pt x="998" y="1554"/>
                  </a:cubicBezTo>
                  <a:cubicBezTo>
                    <a:pt x="997" y="1557"/>
                    <a:pt x="995" y="1559"/>
                    <a:pt x="995" y="1562"/>
                  </a:cubicBezTo>
                  <a:cubicBezTo>
                    <a:pt x="994" y="1566"/>
                    <a:pt x="993" y="1568"/>
                    <a:pt x="993" y="1572"/>
                  </a:cubicBezTo>
                  <a:cubicBezTo>
                    <a:pt x="993" y="1579"/>
                    <a:pt x="997" y="1583"/>
                    <a:pt x="997" y="1590"/>
                  </a:cubicBezTo>
                  <a:cubicBezTo>
                    <a:pt x="997" y="1593"/>
                    <a:pt x="995" y="1594"/>
                    <a:pt x="995" y="1597"/>
                  </a:cubicBezTo>
                  <a:cubicBezTo>
                    <a:pt x="995" y="1599"/>
                    <a:pt x="996" y="1600"/>
                    <a:pt x="996" y="1602"/>
                  </a:cubicBezTo>
                  <a:cubicBezTo>
                    <a:pt x="996" y="1604"/>
                    <a:pt x="994" y="1604"/>
                    <a:pt x="993" y="1605"/>
                  </a:cubicBezTo>
                  <a:cubicBezTo>
                    <a:pt x="991" y="1607"/>
                    <a:pt x="991" y="1608"/>
                    <a:pt x="990" y="1610"/>
                  </a:cubicBezTo>
                  <a:cubicBezTo>
                    <a:pt x="989" y="1613"/>
                    <a:pt x="988" y="1615"/>
                    <a:pt x="988" y="1618"/>
                  </a:cubicBezTo>
                  <a:cubicBezTo>
                    <a:pt x="986" y="1625"/>
                    <a:pt x="981" y="1628"/>
                    <a:pt x="979" y="1635"/>
                  </a:cubicBezTo>
                  <a:cubicBezTo>
                    <a:pt x="976" y="1642"/>
                    <a:pt x="974" y="1646"/>
                    <a:pt x="970" y="1652"/>
                  </a:cubicBezTo>
                  <a:cubicBezTo>
                    <a:pt x="969" y="1655"/>
                    <a:pt x="968" y="1656"/>
                    <a:pt x="967" y="1659"/>
                  </a:cubicBezTo>
                  <a:cubicBezTo>
                    <a:pt x="965" y="1661"/>
                    <a:pt x="964" y="1661"/>
                    <a:pt x="962" y="1662"/>
                  </a:cubicBezTo>
                  <a:cubicBezTo>
                    <a:pt x="960" y="1664"/>
                    <a:pt x="959" y="1665"/>
                    <a:pt x="958" y="1667"/>
                  </a:cubicBezTo>
                  <a:cubicBezTo>
                    <a:pt x="954" y="1668"/>
                    <a:pt x="952" y="1672"/>
                    <a:pt x="948" y="1672"/>
                  </a:cubicBezTo>
                  <a:cubicBezTo>
                    <a:pt x="947" y="1672"/>
                    <a:pt x="946" y="1671"/>
                    <a:pt x="944" y="1671"/>
                  </a:cubicBezTo>
                  <a:cubicBezTo>
                    <a:pt x="942" y="1671"/>
                    <a:pt x="940" y="1673"/>
                    <a:pt x="938" y="1673"/>
                  </a:cubicBezTo>
                  <a:cubicBezTo>
                    <a:pt x="937" y="1673"/>
                    <a:pt x="936" y="1672"/>
                    <a:pt x="935" y="1672"/>
                  </a:cubicBezTo>
                  <a:cubicBezTo>
                    <a:pt x="933" y="1672"/>
                    <a:pt x="931" y="1674"/>
                    <a:pt x="928" y="1674"/>
                  </a:cubicBezTo>
                  <a:cubicBezTo>
                    <a:pt x="927" y="1673"/>
                    <a:pt x="925" y="1673"/>
                    <a:pt x="924" y="1671"/>
                  </a:cubicBezTo>
                  <a:cubicBezTo>
                    <a:pt x="922" y="1667"/>
                    <a:pt x="922" y="1664"/>
                    <a:pt x="919" y="1662"/>
                  </a:cubicBezTo>
                  <a:cubicBezTo>
                    <a:pt x="917" y="1663"/>
                    <a:pt x="916" y="1664"/>
                    <a:pt x="915" y="1665"/>
                  </a:cubicBezTo>
                  <a:cubicBezTo>
                    <a:pt x="914" y="1666"/>
                    <a:pt x="914" y="1667"/>
                    <a:pt x="913" y="1667"/>
                  </a:cubicBezTo>
                  <a:cubicBezTo>
                    <a:pt x="907" y="1667"/>
                    <a:pt x="907" y="1667"/>
                    <a:pt x="907" y="1667"/>
                  </a:cubicBezTo>
                  <a:cubicBezTo>
                    <a:pt x="906" y="1669"/>
                    <a:pt x="907" y="1671"/>
                    <a:pt x="907" y="1674"/>
                  </a:cubicBezTo>
                  <a:cubicBezTo>
                    <a:pt x="907" y="1676"/>
                    <a:pt x="905" y="1677"/>
                    <a:pt x="904" y="1678"/>
                  </a:cubicBezTo>
                  <a:cubicBezTo>
                    <a:pt x="903" y="1680"/>
                    <a:pt x="903" y="1681"/>
                    <a:pt x="903" y="1683"/>
                  </a:cubicBezTo>
                  <a:cubicBezTo>
                    <a:pt x="903" y="1687"/>
                    <a:pt x="904" y="1689"/>
                    <a:pt x="904" y="1693"/>
                  </a:cubicBezTo>
                  <a:cubicBezTo>
                    <a:pt x="904" y="1698"/>
                    <a:pt x="901" y="1700"/>
                    <a:pt x="901" y="1705"/>
                  </a:cubicBezTo>
                  <a:cubicBezTo>
                    <a:pt x="901" y="1706"/>
                    <a:pt x="901" y="1706"/>
                    <a:pt x="900" y="1706"/>
                  </a:cubicBezTo>
                  <a:cubicBezTo>
                    <a:pt x="900" y="1706"/>
                    <a:pt x="899" y="1705"/>
                    <a:pt x="899" y="1705"/>
                  </a:cubicBezTo>
                  <a:cubicBezTo>
                    <a:pt x="895" y="1705"/>
                    <a:pt x="895" y="1705"/>
                    <a:pt x="895" y="1705"/>
                  </a:cubicBezTo>
                  <a:cubicBezTo>
                    <a:pt x="886" y="1705"/>
                    <a:pt x="896" y="1710"/>
                    <a:pt x="896" y="1711"/>
                  </a:cubicBezTo>
                  <a:cubicBezTo>
                    <a:pt x="896" y="1712"/>
                    <a:pt x="895" y="1713"/>
                    <a:pt x="895" y="1714"/>
                  </a:cubicBezTo>
                  <a:cubicBezTo>
                    <a:pt x="894" y="1716"/>
                    <a:pt x="894" y="1717"/>
                    <a:pt x="894" y="1719"/>
                  </a:cubicBezTo>
                  <a:cubicBezTo>
                    <a:pt x="894" y="1719"/>
                    <a:pt x="894" y="1719"/>
                    <a:pt x="894" y="1719"/>
                  </a:cubicBezTo>
                  <a:cubicBezTo>
                    <a:pt x="889" y="1719"/>
                    <a:pt x="886" y="1717"/>
                    <a:pt x="881" y="1717"/>
                  </a:cubicBezTo>
                  <a:cubicBezTo>
                    <a:pt x="880" y="1717"/>
                    <a:pt x="879" y="1717"/>
                    <a:pt x="878" y="1717"/>
                  </a:cubicBezTo>
                  <a:cubicBezTo>
                    <a:pt x="878" y="1717"/>
                    <a:pt x="878" y="1717"/>
                    <a:pt x="878" y="1717"/>
                  </a:cubicBezTo>
                  <a:cubicBezTo>
                    <a:pt x="878" y="1715"/>
                    <a:pt x="879" y="1713"/>
                    <a:pt x="879" y="1711"/>
                  </a:cubicBezTo>
                  <a:cubicBezTo>
                    <a:pt x="879" y="1709"/>
                    <a:pt x="878" y="1707"/>
                    <a:pt x="878" y="1705"/>
                  </a:cubicBezTo>
                  <a:cubicBezTo>
                    <a:pt x="878" y="1700"/>
                    <a:pt x="881" y="1697"/>
                    <a:pt x="884" y="1693"/>
                  </a:cubicBezTo>
                  <a:cubicBezTo>
                    <a:pt x="885" y="1688"/>
                    <a:pt x="886" y="1685"/>
                    <a:pt x="886" y="1681"/>
                  </a:cubicBezTo>
                  <a:cubicBezTo>
                    <a:pt x="886" y="1670"/>
                    <a:pt x="883" y="1664"/>
                    <a:pt x="880" y="1654"/>
                  </a:cubicBezTo>
                  <a:cubicBezTo>
                    <a:pt x="878" y="1648"/>
                    <a:pt x="876" y="1644"/>
                    <a:pt x="875" y="1638"/>
                  </a:cubicBezTo>
                  <a:cubicBezTo>
                    <a:pt x="874" y="1633"/>
                    <a:pt x="873" y="1630"/>
                    <a:pt x="869" y="1628"/>
                  </a:cubicBezTo>
                  <a:cubicBezTo>
                    <a:pt x="863" y="1625"/>
                    <a:pt x="859" y="1625"/>
                    <a:pt x="853" y="1623"/>
                  </a:cubicBezTo>
                  <a:cubicBezTo>
                    <a:pt x="858" y="1616"/>
                    <a:pt x="863" y="1615"/>
                    <a:pt x="867" y="1609"/>
                  </a:cubicBezTo>
                  <a:cubicBezTo>
                    <a:pt x="869" y="1605"/>
                    <a:pt x="870" y="1603"/>
                    <a:pt x="870" y="1599"/>
                  </a:cubicBezTo>
                  <a:cubicBezTo>
                    <a:pt x="871" y="1595"/>
                    <a:pt x="873" y="1593"/>
                    <a:pt x="874" y="1589"/>
                  </a:cubicBezTo>
                  <a:cubicBezTo>
                    <a:pt x="880" y="1589"/>
                    <a:pt x="883" y="1589"/>
                    <a:pt x="889" y="1589"/>
                  </a:cubicBezTo>
                  <a:cubicBezTo>
                    <a:pt x="894" y="1589"/>
                    <a:pt x="897" y="1590"/>
                    <a:pt x="903" y="1590"/>
                  </a:cubicBezTo>
                  <a:cubicBezTo>
                    <a:pt x="905" y="1590"/>
                    <a:pt x="908" y="1588"/>
                    <a:pt x="908" y="1586"/>
                  </a:cubicBezTo>
                  <a:cubicBezTo>
                    <a:pt x="908" y="1579"/>
                    <a:pt x="901" y="1577"/>
                    <a:pt x="901" y="1571"/>
                  </a:cubicBezTo>
                  <a:cubicBezTo>
                    <a:pt x="901" y="1568"/>
                    <a:pt x="902" y="1565"/>
                    <a:pt x="901" y="1562"/>
                  </a:cubicBezTo>
                  <a:cubicBezTo>
                    <a:pt x="899" y="1559"/>
                    <a:pt x="897" y="1558"/>
                    <a:pt x="897" y="1554"/>
                  </a:cubicBezTo>
                  <a:cubicBezTo>
                    <a:pt x="897" y="1551"/>
                    <a:pt x="902" y="1550"/>
                    <a:pt x="902" y="1546"/>
                  </a:cubicBezTo>
                  <a:cubicBezTo>
                    <a:pt x="902" y="1541"/>
                    <a:pt x="898" y="1538"/>
                    <a:pt x="898" y="1533"/>
                  </a:cubicBezTo>
                  <a:cubicBezTo>
                    <a:pt x="898" y="1528"/>
                    <a:pt x="900" y="1525"/>
                    <a:pt x="900" y="1520"/>
                  </a:cubicBezTo>
                  <a:cubicBezTo>
                    <a:pt x="900" y="1517"/>
                    <a:pt x="896" y="1517"/>
                    <a:pt x="893" y="1514"/>
                  </a:cubicBezTo>
                  <a:cubicBezTo>
                    <a:pt x="892" y="1513"/>
                    <a:pt x="893" y="1511"/>
                    <a:pt x="892" y="1509"/>
                  </a:cubicBezTo>
                  <a:cubicBezTo>
                    <a:pt x="891" y="1502"/>
                    <a:pt x="890" y="1498"/>
                    <a:pt x="888" y="1492"/>
                  </a:cubicBezTo>
                  <a:cubicBezTo>
                    <a:pt x="886" y="1488"/>
                    <a:pt x="883" y="1486"/>
                    <a:pt x="883" y="1482"/>
                  </a:cubicBezTo>
                  <a:cubicBezTo>
                    <a:pt x="883" y="1475"/>
                    <a:pt x="890" y="1473"/>
                    <a:pt x="890" y="1467"/>
                  </a:cubicBezTo>
                  <a:cubicBezTo>
                    <a:pt x="890" y="1459"/>
                    <a:pt x="881" y="1459"/>
                    <a:pt x="878" y="1452"/>
                  </a:cubicBezTo>
                  <a:cubicBezTo>
                    <a:pt x="877" y="1449"/>
                    <a:pt x="877" y="1443"/>
                    <a:pt x="873" y="1443"/>
                  </a:cubicBezTo>
                  <a:cubicBezTo>
                    <a:pt x="869" y="1445"/>
                    <a:pt x="868" y="1448"/>
                    <a:pt x="864" y="1451"/>
                  </a:cubicBezTo>
                  <a:cubicBezTo>
                    <a:pt x="862" y="1454"/>
                    <a:pt x="859" y="1455"/>
                    <a:pt x="857" y="1458"/>
                  </a:cubicBezTo>
                  <a:cubicBezTo>
                    <a:pt x="857" y="1460"/>
                    <a:pt x="858" y="1462"/>
                    <a:pt x="856" y="1463"/>
                  </a:cubicBezTo>
                  <a:cubicBezTo>
                    <a:pt x="853" y="1464"/>
                    <a:pt x="851" y="1466"/>
                    <a:pt x="849" y="1469"/>
                  </a:cubicBezTo>
                  <a:cubicBezTo>
                    <a:pt x="846" y="1473"/>
                    <a:pt x="843" y="1474"/>
                    <a:pt x="839" y="1478"/>
                  </a:cubicBezTo>
                  <a:cubicBezTo>
                    <a:pt x="836" y="1480"/>
                    <a:pt x="836" y="1483"/>
                    <a:pt x="836" y="1487"/>
                  </a:cubicBezTo>
                  <a:cubicBezTo>
                    <a:pt x="836" y="1490"/>
                    <a:pt x="839" y="1491"/>
                    <a:pt x="839" y="1494"/>
                  </a:cubicBezTo>
                  <a:cubicBezTo>
                    <a:pt x="839" y="1497"/>
                    <a:pt x="836" y="1498"/>
                    <a:pt x="833" y="1501"/>
                  </a:cubicBezTo>
                  <a:cubicBezTo>
                    <a:pt x="829" y="1504"/>
                    <a:pt x="825" y="1505"/>
                    <a:pt x="820" y="1506"/>
                  </a:cubicBezTo>
                  <a:cubicBezTo>
                    <a:pt x="811" y="1508"/>
                    <a:pt x="807" y="1513"/>
                    <a:pt x="798" y="1513"/>
                  </a:cubicBezTo>
                  <a:cubicBezTo>
                    <a:pt x="795" y="1513"/>
                    <a:pt x="794" y="1510"/>
                    <a:pt x="792" y="1507"/>
                  </a:cubicBezTo>
                  <a:cubicBezTo>
                    <a:pt x="790" y="1504"/>
                    <a:pt x="786" y="1504"/>
                    <a:pt x="784" y="1501"/>
                  </a:cubicBezTo>
                  <a:cubicBezTo>
                    <a:pt x="783" y="1497"/>
                    <a:pt x="785" y="1493"/>
                    <a:pt x="783" y="1489"/>
                  </a:cubicBezTo>
                  <a:cubicBezTo>
                    <a:pt x="782" y="1488"/>
                    <a:pt x="781" y="1490"/>
                    <a:pt x="779" y="1490"/>
                  </a:cubicBezTo>
                  <a:cubicBezTo>
                    <a:pt x="776" y="1490"/>
                    <a:pt x="775" y="1488"/>
                    <a:pt x="773" y="1487"/>
                  </a:cubicBezTo>
                  <a:cubicBezTo>
                    <a:pt x="771" y="1486"/>
                    <a:pt x="768" y="1486"/>
                    <a:pt x="768" y="1484"/>
                  </a:cubicBezTo>
                  <a:cubicBezTo>
                    <a:pt x="768" y="1483"/>
                    <a:pt x="769" y="1482"/>
                    <a:pt x="769" y="1481"/>
                  </a:cubicBezTo>
                  <a:cubicBezTo>
                    <a:pt x="769" y="1479"/>
                    <a:pt x="767" y="1477"/>
                    <a:pt x="765" y="1477"/>
                  </a:cubicBezTo>
                  <a:cubicBezTo>
                    <a:pt x="763" y="1477"/>
                    <a:pt x="761" y="1479"/>
                    <a:pt x="759" y="1479"/>
                  </a:cubicBezTo>
                  <a:cubicBezTo>
                    <a:pt x="754" y="1479"/>
                    <a:pt x="751" y="1478"/>
                    <a:pt x="747" y="1475"/>
                  </a:cubicBezTo>
                  <a:cubicBezTo>
                    <a:pt x="744" y="1473"/>
                    <a:pt x="741" y="1475"/>
                    <a:pt x="737" y="1474"/>
                  </a:cubicBezTo>
                  <a:cubicBezTo>
                    <a:pt x="733" y="1473"/>
                    <a:pt x="733" y="1469"/>
                    <a:pt x="729" y="1469"/>
                  </a:cubicBezTo>
                  <a:cubicBezTo>
                    <a:pt x="724" y="1469"/>
                    <a:pt x="722" y="1475"/>
                    <a:pt x="716" y="1475"/>
                  </a:cubicBezTo>
                  <a:cubicBezTo>
                    <a:pt x="713" y="1475"/>
                    <a:pt x="709" y="1473"/>
                    <a:pt x="705" y="1473"/>
                  </a:cubicBezTo>
                  <a:cubicBezTo>
                    <a:pt x="700" y="1473"/>
                    <a:pt x="699" y="1479"/>
                    <a:pt x="694" y="1480"/>
                  </a:cubicBezTo>
                  <a:cubicBezTo>
                    <a:pt x="691" y="1481"/>
                    <a:pt x="689" y="1482"/>
                    <a:pt x="685" y="1482"/>
                  </a:cubicBezTo>
                  <a:cubicBezTo>
                    <a:pt x="677" y="1482"/>
                    <a:pt x="672" y="1476"/>
                    <a:pt x="668" y="1469"/>
                  </a:cubicBezTo>
                  <a:cubicBezTo>
                    <a:pt x="664" y="1463"/>
                    <a:pt x="659" y="1461"/>
                    <a:pt x="656" y="1455"/>
                  </a:cubicBezTo>
                  <a:cubicBezTo>
                    <a:pt x="653" y="1449"/>
                    <a:pt x="651" y="1445"/>
                    <a:pt x="645" y="1442"/>
                  </a:cubicBezTo>
                  <a:cubicBezTo>
                    <a:pt x="639" y="1439"/>
                    <a:pt x="635" y="1436"/>
                    <a:pt x="632" y="1429"/>
                  </a:cubicBezTo>
                  <a:cubicBezTo>
                    <a:pt x="631" y="1427"/>
                    <a:pt x="631" y="1426"/>
                    <a:pt x="630" y="1424"/>
                  </a:cubicBezTo>
                  <a:cubicBezTo>
                    <a:pt x="627" y="1420"/>
                    <a:pt x="622" y="1421"/>
                    <a:pt x="620" y="1416"/>
                  </a:cubicBezTo>
                  <a:cubicBezTo>
                    <a:pt x="618" y="1413"/>
                    <a:pt x="618" y="1410"/>
                    <a:pt x="615" y="1408"/>
                  </a:cubicBezTo>
                  <a:cubicBezTo>
                    <a:pt x="612" y="1405"/>
                    <a:pt x="609" y="1407"/>
                    <a:pt x="605" y="1404"/>
                  </a:cubicBezTo>
                  <a:cubicBezTo>
                    <a:pt x="604" y="1403"/>
                    <a:pt x="606" y="1401"/>
                    <a:pt x="605" y="1399"/>
                  </a:cubicBezTo>
                  <a:cubicBezTo>
                    <a:pt x="605" y="1396"/>
                    <a:pt x="600" y="1396"/>
                    <a:pt x="600" y="1393"/>
                  </a:cubicBezTo>
                  <a:cubicBezTo>
                    <a:pt x="600" y="1391"/>
                    <a:pt x="601" y="1390"/>
                    <a:pt x="599" y="1389"/>
                  </a:cubicBezTo>
                  <a:cubicBezTo>
                    <a:pt x="596" y="1386"/>
                    <a:pt x="592" y="1387"/>
                    <a:pt x="590" y="1383"/>
                  </a:cubicBezTo>
                  <a:cubicBezTo>
                    <a:pt x="589" y="1382"/>
                    <a:pt x="586" y="1385"/>
                    <a:pt x="585" y="1383"/>
                  </a:cubicBezTo>
                  <a:cubicBezTo>
                    <a:pt x="583" y="1381"/>
                    <a:pt x="584" y="1378"/>
                    <a:pt x="582" y="1377"/>
                  </a:cubicBezTo>
                  <a:cubicBezTo>
                    <a:pt x="580" y="1375"/>
                    <a:pt x="580" y="1374"/>
                    <a:pt x="578" y="1374"/>
                  </a:cubicBezTo>
                  <a:cubicBezTo>
                    <a:pt x="576" y="1374"/>
                    <a:pt x="575" y="1375"/>
                    <a:pt x="573" y="1375"/>
                  </a:cubicBezTo>
                  <a:cubicBezTo>
                    <a:pt x="568" y="1375"/>
                    <a:pt x="568" y="1367"/>
                    <a:pt x="563" y="1367"/>
                  </a:cubicBezTo>
                  <a:cubicBezTo>
                    <a:pt x="560" y="1367"/>
                    <a:pt x="558" y="1369"/>
                    <a:pt x="555" y="1370"/>
                  </a:cubicBezTo>
                  <a:cubicBezTo>
                    <a:pt x="550" y="1371"/>
                    <a:pt x="547" y="1372"/>
                    <a:pt x="542" y="1374"/>
                  </a:cubicBezTo>
                  <a:cubicBezTo>
                    <a:pt x="540" y="1375"/>
                    <a:pt x="539" y="1376"/>
                    <a:pt x="537" y="1376"/>
                  </a:cubicBezTo>
                  <a:cubicBezTo>
                    <a:pt x="531" y="1376"/>
                    <a:pt x="528" y="1374"/>
                    <a:pt x="522" y="1374"/>
                  </a:cubicBezTo>
                  <a:cubicBezTo>
                    <a:pt x="516" y="1374"/>
                    <a:pt x="512" y="1375"/>
                    <a:pt x="505" y="1376"/>
                  </a:cubicBezTo>
                  <a:cubicBezTo>
                    <a:pt x="501" y="1377"/>
                    <a:pt x="497" y="1377"/>
                    <a:pt x="494" y="1380"/>
                  </a:cubicBezTo>
                  <a:cubicBezTo>
                    <a:pt x="493" y="1382"/>
                    <a:pt x="492" y="1386"/>
                    <a:pt x="490" y="1386"/>
                  </a:cubicBezTo>
                  <a:cubicBezTo>
                    <a:pt x="487" y="1386"/>
                    <a:pt x="486" y="1385"/>
                    <a:pt x="484" y="1385"/>
                  </a:cubicBezTo>
                  <a:cubicBezTo>
                    <a:pt x="477" y="1385"/>
                    <a:pt x="474" y="1391"/>
                    <a:pt x="469" y="1395"/>
                  </a:cubicBezTo>
                  <a:cubicBezTo>
                    <a:pt x="469" y="1395"/>
                    <a:pt x="469" y="1395"/>
                    <a:pt x="469" y="1395"/>
                  </a:cubicBezTo>
                  <a:cubicBezTo>
                    <a:pt x="466" y="1390"/>
                    <a:pt x="463" y="1382"/>
                    <a:pt x="461" y="1378"/>
                  </a:cubicBezTo>
                  <a:cubicBezTo>
                    <a:pt x="459" y="1373"/>
                    <a:pt x="454" y="1376"/>
                    <a:pt x="452" y="1372"/>
                  </a:cubicBezTo>
                  <a:cubicBezTo>
                    <a:pt x="451" y="1369"/>
                    <a:pt x="453" y="1366"/>
                    <a:pt x="452" y="1364"/>
                  </a:cubicBezTo>
                  <a:cubicBezTo>
                    <a:pt x="451" y="1359"/>
                    <a:pt x="448" y="1358"/>
                    <a:pt x="453" y="1355"/>
                  </a:cubicBezTo>
                  <a:cubicBezTo>
                    <a:pt x="461" y="1351"/>
                    <a:pt x="454" y="1349"/>
                    <a:pt x="450" y="1346"/>
                  </a:cubicBezTo>
                  <a:cubicBezTo>
                    <a:pt x="448" y="1344"/>
                    <a:pt x="448" y="1342"/>
                    <a:pt x="446" y="1340"/>
                  </a:cubicBezTo>
                  <a:cubicBezTo>
                    <a:pt x="443" y="1338"/>
                    <a:pt x="440" y="1338"/>
                    <a:pt x="442" y="1333"/>
                  </a:cubicBezTo>
                  <a:cubicBezTo>
                    <a:pt x="444" y="1329"/>
                    <a:pt x="443" y="1328"/>
                    <a:pt x="444" y="1324"/>
                  </a:cubicBezTo>
                  <a:cubicBezTo>
                    <a:pt x="441" y="1319"/>
                    <a:pt x="441" y="1313"/>
                    <a:pt x="436" y="1310"/>
                  </a:cubicBezTo>
                  <a:cubicBezTo>
                    <a:pt x="428" y="1305"/>
                    <a:pt x="432" y="1310"/>
                    <a:pt x="426" y="1313"/>
                  </a:cubicBezTo>
                  <a:cubicBezTo>
                    <a:pt x="422" y="1314"/>
                    <a:pt x="420" y="1309"/>
                    <a:pt x="420" y="1307"/>
                  </a:cubicBezTo>
                  <a:cubicBezTo>
                    <a:pt x="419" y="1301"/>
                    <a:pt x="421" y="1301"/>
                    <a:pt x="416" y="1298"/>
                  </a:cubicBezTo>
                  <a:cubicBezTo>
                    <a:pt x="411" y="1295"/>
                    <a:pt x="404" y="1300"/>
                    <a:pt x="402" y="1306"/>
                  </a:cubicBezTo>
                  <a:cubicBezTo>
                    <a:pt x="401" y="1312"/>
                    <a:pt x="386" y="1302"/>
                    <a:pt x="392" y="1295"/>
                  </a:cubicBezTo>
                  <a:cubicBezTo>
                    <a:pt x="397" y="1289"/>
                    <a:pt x="395" y="1292"/>
                    <a:pt x="394" y="1285"/>
                  </a:cubicBezTo>
                  <a:cubicBezTo>
                    <a:pt x="390" y="1285"/>
                    <a:pt x="382" y="1288"/>
                    <a:pt x="379" y="1285"/>
                  </a:cubicBezTo>
                  <a:cubicBezTo>
                    <a:pt x="376" y="1282"/>
                    <a:pt x="373" y="1277"/>
                    <a:pt x="374" y="1272"/>
                  </a:cubicBezTo>
                  <a:cubicBezTo>
                    <a:pt x="374" y="1272"/>
                    <a:pt x="374" y="1272"/>
                    <a:pt x="374" y="1272"/>
                  </a:cubicBezTo>
                  <a:cubicBezTo>
                    <a:pt x="373" y="1271"/>
                    <a:pt x="373" y="1271"/>
                    <a:pt x="372" y="1271"/>
                  </a:cubicBezTo>
                  <a:cubicBezTo>
                    <a:pt x="371" y="1271"/>
                    <a:pt x="370" y="1271"/>
                    <a:pt x="369" y="1271"/>
                  </a:cubicBezTo>
                  <a:cubicBezTo>
                    <a:pt x="368" y="1271"/>
                    <a:pt x="367" y="1270"/>
                    <a:pt x="366" y="1269"/>
                  </a:cubicBezTo>
                  <a:cubicBezTo>
                    <a:pt x="366" y="1268"/>
                    <a:pt x="366" y="1267"/>
                    <a:pt x="366" y="1266"/>
                  </a:cubicBezTo>
                  <a:cubicBezTo>
                    <a:pt x="366" y="1260"/>
                    <a:pt x="366" y="1259"/>
                    <a:pt x="361" y="1257"/>
                  </a:cubicBezTo>
                  <a:cubicBezTo>
                    <a:pt x="358" y="1255"/>
                    <a:pt x="355" y="1251"/>
                    <a:pt x="352" y="1248"/>
                  </a:cubicBezTo>
                  <a:cubicBezTo>
                    <a:pt x="350" y="1247"/>
                    <a:pt x="344" y="1245"/>
                    <a:pt x="343" y="1243"/>
                  </a:cubicBezTo>
                  <a:cubicBezTo>
                    <a:pt x="341" y="1240"/>
                    <a:pt x="345" y="1233"/>
                    <a:pt x="343" y="1231"/>
                  </a:cubicBezTo>
                  <a:cubicBezTo>
                    <a:pt x="341" y="1229"/>
                    <a:pt x="340" y="1227"/>
                    <a:pt x="339" y="1224"/>
                  </a:cubicBezTo>
                  <a:close/>
                </a:path>
              </a:pathLst>
            </a:custGeom>
            <a:solidFill>
              <a:schemeClr val="accent1"/>
            </a:solidFill>
            <a:ln w="31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0" name="Freeform 94"/>
            <p:cNvSpPr>
              <a:spLocks noEditPoints="1"/>
            </p:cNvSpPr>
            <p:nvPr/>
          </p:nvSpPr>
          <p:spPr bwMode="auto">
            <a:xfrm>
              <a:off x="11679238" y="2047875"/>
              <a:ext cx="2041525" cy="2330450"/>
            </a:xfrm>
            <a:custGeom>
              <a:avLst/>
              <a:gdLst>
                <a:gd name="T0" fmla="*/ 575 w 1237"/>
                <a:gd name="T1" fmla="*/ 10 h 1411"/>
                <a:gd name="T2" fmla="*/ 624 w 1237"/>
                <a:gd name="T3" fmla="*/ 47 h 1411"/>
                <a:gd name="T4" fmla="*/ 575 w 1237"/>
                <a:gd name="T5" fmla="*/ 41 h 1411"/>
                <a:gd name="T6" fmla="*/ 652 w 1237"/>
                <a:gd name="T7" fmla="*/ 75 h 1411"/>
                <a:gd name="T8" fmla="*/ 625 w 1237"/>
                <a:gd name="T9" fmla="*/ 51 h 1411"/>
                <a:gd name="T10" fmla="*/ 601 w 1237"/>
                <a:gd name="T11" fmla="*/ 100 h 1411"/>
                <a:gd name="T12" fmla="*/ 650 w 1237"/>
                <a:gd name="T13" fmla="*/ 93 h 1411"/>
                <a:gd name="T14" fmla="*/ 703 w 1237"/>
                <a:gd name="T15" fmla="*/ 116 h 1411"/>
                <a:gd name="T16" fmla="*/ 648 w 1237"/>
                <a:gd name="T17" fmla="*/ 151 h 1411"/>
                <a:gd name="T18" fmla="*/ 669 w 1237"/>
                <a:gd name="T19" fmla="*/ 88 h 1411"/>
                <a:gd name="T20" fmla="*/ 617 w 1237"/>
                <a:gd name="T21" fmla="*/ 198 h 1411"/>
                <a:gd name="T22" fmla="*/ 624 w 1237"/>
                <a:gd name="T23" fmla="*/ 230 h 1411"/>
                <a:gd name="T24" fmla="*/ 580 w 1237"/>
                <a:gd name="T25" fmla="*/ 72 h 1411"/>
                <a:gd name="T26" fmla="*/ 412 w 1237"/>
                <a:gd name="T27" fmla="*/ 418 h 1411"/>
                <a:gd name="T28" fmla="*/ 420 w 1237"/>
                <a:gd name="T29" fmla="*/ 449 h 1411"/>
                <a:gd name="T30" fmla="*/ 416 w 1237"/>
                <a:gd name="T31" fmla="*/ 504 h 1411"/>
                <a:gd name="T32" fmla="*/ 454 w 1237"/>
                <a:gd name="T33" fmla="*/ 525 h 1411"/>
                <a:gd name="T34" fmla="*/ 435 w 1237"/>
                <a:gd name="T35" fmla="*/ 464 h 1411"/>
                <a:gd name="T36" fmla="*/ 409 w 1237"/>
                <a:gd name="T37" fmla="*/ 372 h 1411"/>
                <a:gd name="T38" fmla="*/ 430 w 1237"/>
                <a:gd name="T39" fmla="*/ 333 h 1411"/>
                <a:gd name="T40" fmla="*/ 480 w 1237"/>
                <a:gd name="T41" fmla="*/ 352 h 1411"/>
                <a:gd name="T42" fmla="*/ 501 w 1237"/>
                <a:gd name="T43" fmla="*/ 308 h 1411"/>
                <a:gd name="T44" fmla="*/ 513 w 1237"/>
                <a:gd name="T45" fmla="*/ 279 h 1411"/>
                <a:gd name="T46" fmla="*/ 562 w 1237"/>
                <a:gd name="T47" fmla="*/ 257 h 1411"/>
                <a:gd name="T48" fmla="*/ 601 w 1237"/>
                <a:gd name="T49" fmla="*/ 231 h 1411"/>
                <a:gd name="T50" fmla="*/ 617 w 1237"/>
                <a:gd name="T51" fmla="*/ 254 h 1411"/>
                <a:gd name="T52" fmla="*/ 645 w 1237"/>
                <a:gd name="T53" fmla="*/ 229 h 1411"/>
                <a:gd name="T54" fmla="*/ 665 w 1237"/>
                <a:gd name="T55" fmla="*/ 219 h 1411"/>
                <a:gd name="T56" fmla="*/ 665 w 1237"/>
                <a:gd name="T57" fmla="*/ 187 h 1411"/>
                <a:gd name="T58" fmla="*/ 720 w 1237"/>
                <a:gd name="T59" fmla="*/ 174 h 1411"/>
                <a:gd name="T60" fmla="*/ 731 w 1237"/>
                <a:gd name="T61" fmla="*/ 196 h 1411"/>
                <a:gd name="T62" fmla="*/ 781 w 1237"/>
                <a:gd name="T63" fmla="*/ 188 h 1411"/>
                <a:gd name="T64" fmla="*/ 809 w 1237"/>
                <a:gd name="T65" fmla="*/ 237 h 1411"/>
                <a:gd name="T66" fmla="*/ 784 w 1237"/>
                <a:gd name="T67" fmla="*/ 300 h 1411"/>
                <a:gd name="T68" fmla="*/ 744 w 1237"/>
                <a:gd name="T69" fmla="*/ 363 h 1411"/>
                <a:gd name="T70" fmla="*/ 722 w 1237"/>
                <a:gd name="T71" fmla="*/ 408 h 1411"/>
                <a:gd name="T72" fmla="*/ 782 w 1237"/>
                <a:gd name="T73" fmla="*/ 345 h 1411"/>
                <a:gd name="T74" fmla="*/ 800 w 1237"/>
                <a:gd name="T75" fmla="*/ 319 h 1411"/>
                <a:gd name="T76" fmla="*/ 820 w 1237"/>
                <a:gd name="T77" fmla="*/ 464 h 1411"/>
                <a:gd name="T78" fmla="*/ 783 w 1237"/>
                <a:gd name="T79" fmla="*/ 627 h 1411"/>
                <a:gd name="T80" fmla="*/ 831 w 1237"/>
                <a:gd name="T81" fmla="*/ 754 h 1411"/>
                <a:gd name="T82" fmla="*/ 884 w 1237"/>
                <a:gd name="T83" fmla="*/ 869 h 1411"/>
                <a:gd name="T84" fmla="*/ 984 w 1237"/>
                <a:gd name="T85" fmla="*/ 925 h 1411"/>
                <a:gd name="T86" fmla="*/ 1106 w 1237"/>
                <a:gd name="T87" fmla="*/ 951 h 1411"/>
                <a:gd name="T88" fmla="*/ 1170 w 1237"/>
                <a:gd name="T89" fmla="*/ 1038 h 1411"/>
                <a:gd name="T90" fmla="*/ 1224 w 1237"/>
                <a:gd name="T91" fmla="*/ 1135 h 1411"/>
                <a:gd name="T92" fmla="*/ 1192 w 1237"/>
                <a:gd name="T93" fmla="*/ 1319 h 1411"/>
                <a:gd name="T94" fmla="*/ 966 w 1237"/>
                <a:gd name="T95" fmla="*/ 1385 h 1411"/>
                <a:gd name="T96" fmla="*/ 747 w 1237"/>
                <a:gd name="T97" fmla="*/ 1321 h 1411"/>
                <a:gd name="T98" fmla="*/ 638 w 1237"/>
                <a:gd name="T99" fmla="*/ 1397 h 1411"/>
                <a:gd name="T100" fmla="*/ 465 w 1237"/>
                <a:gd name="T101" fmla="*/ 1368 h 1411"/>
                <a:gd name="T102" fmla="*/ 351 w 1237"/>
                <a:gd name="T103" fmla="*/ 1386 h 1411"/>
                <a:gd name="T104" fmla="*/ 222 w 1237"/>
                <a:gd name="T105" fmla="*/ 1312 h 1411"/>
                <a:gd name="T106" fmla="*/ 139 w 1237"/>
                <a:gd name="T107" fmla="*/ 1161 h 1411"/>
                <a:gd name="T108" fmla="*/ 52 w 1237"/>
                <a:gd name="T109" fmla="*/ 1115 h 1411"/>
                <a:gd name="T110" fmla="*/ 0 w 1237"/>
                <a:gd name="T111" fmla="*/ 1043 h 1411"/>
                <a:gd name="T112" fmla="*/ 62 w 1237"/>
                <a:gd name="T113" fmla="*/ 927 h 1411"/>
                <a:gd name="T114" fmla="*/ 271 w 1237"/>
                <a:gd name="T115" fmla="*/ 886 h 1411"/>
                <a:gd name="T116" fmla="*/ 394 w 1237"/>
                <a:gd name="T117" fmla="*/ 823 h 1411"/>
                <a:gd name="T118" fmla="*/ 385 w 1237"/>
                <a:gd name="T119" fmla="*/ 632 h 1411"/>
                <a:gd name="T120" fmla="*/ 371 w 1237"/>
                <a:gd name="T121" fmla="*/ 518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7" h="1411">
                  <a:moveTo>
                    <a:pt x="385" y="359"/>
                  </a:moveTo>
                  <a:cubicBezTo>
                    <a:pt x="387" y="360"/>
                    <a:pt x="387" y="363"/>
                    <a:pt x="389" y="365"/>
                  </a:cubicBezTo>
                  <a:cubicBezTo>
                    <a:pt x="390" y="366"/>
                    <a:pt x="391" y="365"/>
                    <a:pt x="392" y="366"/>
                  </a:cubicBezTo>
                  <a:cubicBezTo>
                    <a:pt x="393" y="366"/>
                    <a:pt x="393" y="366"/>
                    <a:pt x="395" y="367"/>
                  </a:cubicBezTo>
                  <a:cubicBezTo>
                    <a:pt x="395" y="366"/>
                    <a:pt x="395" y="365"/>
                    <a:pt x="395" y="363"/>
                  </a:cubicBezTo>
                  <a:cubicBezTo>
                    <a:pt x="396" y="359"/>
                    <a:pt x="396" y="359"/>
                    <a:pt x="396" y="359"/>
                  </a:cubicBezTo>
                  <a:cubicBezTo>
                    <a:pt x="396" y="357"/>
                    <a:pt x="396" y="355"/>
                    <a:pt x="396" y="353"/>
                  </a:cubicBezTo>
                  <a:cubicBezTo>
                    <a:pt x="396" y="351"/>
                    <a:pt x="396" y="350"/>
                    <a:pt x="395" y="350"/>
                  </a:cubicBezTo>
                  <a:cubicBezTo>
                    <a:pt x="394" y="350"/>
                    <a:pt x="393" y="350"/>
                    <a:pt x="392" y="351"/>
                  </a:cubicBezTo>
                  <a:cubicBezTo>
                    <a:pt x="388" y="354"/>
                    <a:pt x="387" y="356"/>
                    <a:pt x="385" y="359"/>
                  </a:cubicBezTo>
                  <a:close/>
                  <a:moveTo>
                    <a:pt x="569" y="1"/>
                  </a:moveTo>
                  <a:cubicBezTo>
                    <a:pt x="569" y="1"/>
                    <a:pt x="569" y="1"/>
                    <a:pt x="569" y="2"/>
                  </a:cubicBezTo>
                  <a:cubicBezTo>
                    <a:pt x="569" y="3"/>
                    <a:pt x="569" y="3"/>
                    <a:pt x="570" y="4"/>
                  </a:cubicBezTo>
                  <a:cubicBezTo>
                    <a:pt x="570" y="6"/>
                    <a:pt x="569" y="6"/>
                    <a:pt x="570" y="7"/>
                  </a:cubicBezTo>
                  <a:cubicBezTo>
                    <a:pt x="571" y="8"/>
                    <a:pt x="571" y="8"/>
                    <a:pt x="572" y="8"/>
                  </a:cubicBezTo>
                  <a:cubicBezTo>
                    <a:pt x="573" y="9"/>
                    <a:pt x="574" y="10"/>
                    <a:pt x="575" y="10"/>
                  </a:cubicBezTo>
                  <a:cubicBezTo>
                    <a:pt x="576" y="10"/>
                    <a:pt x="577" y="9"/>
                    <a:pt x="578" y="8"/>
                  </a:cubicBezTo>
                  <a:cubicBezTo>
                    <a:pt x="580" y="8"/>
                    <a:pt x="582" y="8"/>
                    <a:pt x="582" y="7"/>
                  </a:cubicBezTo>
                  <a:cubicBezTo>
                    <a:pt x="582" y="3"/>
                    <a:pt x="582" y="3"/>
                    <a:pt x="582" y="3"/>
                  </a:cubicBezTo>
                  <a:cubicBezTo>
                    <a:pt x="580" y="1"/>
                    <a:pt x="579" y="1"/>
                    <a:pt x="576" y="0"/>
                  </a:cubicBezTo>
                  <a:cubicBezTo>
                    <a:pt x="575" y="0"/>
                    <a:pt x="575" y="0"/>
                    <a:pt x="574" y="0"/>
                  </a:cubicBezTo>
                  <a:cubicBezTo>
                    <a:pt x="572" y="0"/>
                    <a:pt x="571" y="1"/>
                    <a:pt x="569" y="1"/>
                  </a:cubicBezTo>
                  <a:close/>
                  <a:moveTo>
                    <a:pt x="612" y="1"/>
                  </a:moveTo>
                  <a:cubicBezTo>
                    <a:pt x="612" y="2"/>
                    <a:pt x="612" y="2"/>
                    <a:pt x="612" y="3"/>
                  </a:cubicBezTo>
                  <a:cubicBezTo>
                    <a:pt x="612" y="9"/>
                    <a:pt x="615" y="13"/>
                    <a:pt x="619" y="16"/>
                  </a:cubicBezTo>
                  <a:cubicBezTo>
                    <a:pt x="621" y="18"/>
                    <a:pt x="622" y="21"/>
                    <a:pt x="625" y="23"/>
                  </a:cubicBezTo>
                  <a:cubicBezTo>
                    <a:pt x="627" y="24"/>
                    <a:pt x="628" y="24"/>
                    <a:pt x="631" y="25"/>
                  </a:cubicBezTo>
                  <a:cubicBezTo>
                    <a:pt x="630" y="27"/>
                    <a:pt x="629" y="29"/>
                    <a:pt x="627" y="30"/>
                  </a:cubicBezTo>
                  <a:cubicBezTo>
                    <a:pt x="626" y="30"/>
                    <a:pt x="625" y="30"/>
                    <a:pt x="624" y="31"/>
                  </a:cubicBezTo>
                  <a:cubicBezTo>
                    <a:pt x="623" y="32"/>
                    <a:pt x="623" y="34"/>
                    <a:pt x="623" y="35"/>
                  </a:cubicBezTo>
                  <a:cubicBezTo>
                    <a:pt x="623" y="38"/>
                    <a:pt x="624" y="40"/>
                    <a:pt x="624" y="43"/>
                  </a:cubicBezTo>
                  <a:cubicBezTo>
                    <a:pt x="624" y="45"/>
                    <a:pt x="624" y="45"/>
                    <a:pt x="624" y="47"/>
                  </a:cubicBezTo>
                  <a:cubicBezTo>
                    <a:pt x="624" y="48"/>
                    <a:pt x="624" y="48"/>
                    <a:pt x="623" y="49"/>
                  </a:cubicBezTo>
                  <a:cubicBezTo>
                    <a:pt x="621" y="50"/>
                    <a:pt x="620" y="49"/>
                    <a:pt x="618" y="49"/>
                  </a:cubicBezTo>
                  <a:cubicBezTo>
                    <a:pt x="616" y="49"/>
                    <a:pt x="615" y="50"/>
                    <a:pt x="613" y="50"/>
                  </a:cubicBezTo>
                  <a:cubicBezTo>
                    <a:pt x="610" y="50"/>
                    <a:pt x="608" y="51"/>
                    <a:pt x="606" y="52"/>
                  </a:cubicBezTo>
                  <a:cubicBezTo>
                    <a:pt x="604" y="53"/>
                    <a:pt x="603" y="53"/>
                    <a:pt x="602" y="54"/>
                  </a:cubicBezTo>
                  <a:cubicBezTo>
                    <a:pt x="600" y="56"/>
                    <a:pt x="599" y="59"/>
                    <a:pt x="596" y="59"/>
                  </a:cubicBezTo>
                  <a:cubicBezTo>
                    <a:pt x="593" y="59"/>
                    <a:pt x="593" y="59"/>
                    <a:pt x="593" y="59"/>
                  </a:cubicBezTo>
                  <a:cubicBezTo>
                    <a:pt x="590" y="59"/>
                    <a:pt x="589" y="57"/>
                    <a:pt x="588" y="55"/>
                  </a:cubicBezTo>
                  <a:cubicBezTo>
                    <a:pt x="587" y="53"/>
                    <a:pt x="585" y="53"/>
                    <a:pt x="584" y="52"/>
                  </a:cubicBezTo>
                  <a:cubicBezTo>
                    <a:pt x="582" y="51"/>
                    <a:pt x="581" y="51"/>
                    <a:pt x="579" y="50"/>
                  </a:cubicBezTo>
                  <a:cubicBezTo>
                    <a:pt x="578" y="50"/>
                    <a:pt x="578" y="48"/>
                    <a:pt x="577" y="47"/>
                  </a:cubicBezTo>
                  <a:cubicBezTo>
                    <a:pt x="577" y="46"/>
                    <a:pt x="577" y="46"/>
                    <a:pt x="577" y="46"/>
                  </a:cubicBezTo>
                  <a:cubicBezTo>
                    <a:pt x="575" y="46"/>
                    <a:pt x="574" y="47"/>
                    <a:pt x="572" y="47"/>
                  </a:cubicBezTo>
                  <a:cubicBezTo>
                    <a:pt x="572" y="47"/>
                    <a:pt x="572" y="47"/>
                    <a:pt x="571" y="47"/>
                  </a:cubicBezTo>
                  <a:cubicBezTo>
                    <a:pt x="571" y="45"/>
                    <a:pt x="571" y="45"/>
                    <a:pt x="571" y="45"/>
                  </a:cubicBezTo>
                  <a:cubicBezTo>
                    <a:pt x="571" y="43"/>
                    <a:pt x="573" y="42"/>
                    <a:pt x="575" y="41"/>
                  </a:cubicBezTo>
                  <a:cubicBezTo>
                    <a:pt x="577" y="39"/>
                    <a:pt x="576" y="37"/>
                    <a:pt x="577" y="35"/>
                  </a:cubicBezTo>
                  <a:cubicBezTo>
                    <a:pt x="578" y="35"/>
                    <a:pt x="579" y="37"/>
                    <a:pt x="580" y="37"/>
                  </a:cubicBezTo>
                  <a:cubicBezTo>
                    <a:pt x="582" y="37"/>
                    <a:pt x="582" y="35"/>
                    <a:pt x="583" y="33"/>
                  </a:cubicBezTo>
                  <a:cubicBezTo>
                    <a:pt x="584" y="32"/>
                    <a:pt x="586" y="31"/>
                    <a:pt x="586" y="29"/>
                  </a:cubicBezTo>
                  <a:cubicBezTo>
                    <a:pt x="586" y="27"/>
                    <a:pt x="583" y="27"/>
                    <a:pt x="581" y="27"/>
                  </a:cubicBezTo>
                  <a:cubicBezTo>
                    <a:pt x="583" y="24"/>
                    <a:pt x="585" y="23"/>
                    <a:pt x="588" y="21"/>
                  </a:cubicBezTo>
                  <a:cubicBezTo>
                    <a:pt x="589" y="21"/>
                    <a:pt x="590" y="20"/>
                    <a:pt x="590" y="19"/>
                  </a:cubicBezTo>
                  <a:cubicBezTo>
                    <a:pt x="590" y="18"/>
                    <a:pt x="590" y="17"/>
                    <a:pt x="591" y="16"/>
                  </a:cubicBezTo>
                  <a:cubicBezTo>
                    <a:pt x="592" y="15"/>
                    <a:pt x="593" y="15"/>
                    <a:pt x="594" y="15"/>
                  </a:cubicBezTo>
                  <a:cubicBezTo>
                    <a:pt x="595" y="15"/>
                    <a:pt x="596" y="16"/>
                    <a:pt x="598" y="16"/>
                  </a:cubicBezTo>
                  <a:cubicBezTo>
                    <a:pt x="599" y="16"/>
                    <a:pt x="600" y="15"/>
                    <a:pt x="601" y="13"/>
                  </a:cubicBezTo>
                  <a:cubicBezTo>
                    <a:pt x="603" y="11"/>
                    <a:pt x="603" y="10"/>
                    <a:pt x="604" y="7"/>
                  </a:cubicBezTo>
                  <a:cubicBezTo>
                    <a:pt x="604" y="4"/>
                    <a:pt x="604" y="1"/>
                    <a:pt x="607" y="1"/>
                  </a:cubicBezTo>
                  <a:cubicBezTo>
                    <a:pt x="609" y="1"/>
                    <a:pt x="610" y="1"/>
                    <a:pt x="611" y="1"/>
                  </a:cubicBezTo>
                  <a:cubicBezTo>
                    <a:pt x="612" y="1"/>
                    <a:pt x="612" y="1"/>
                    <a:pt x="612" y="1"/>
                  </a:cubicBezTo>
                  <a:close/>
                  <a:moveTo>
                    <a:pt x="652" y="75"/>
                  </a:moveTo>
                  <a:cubicBezTo>
                    <a:pt x="651" y="74"/>
                    <a:pt x="651" y="74"/>
                    <a:pt x="651" y="73"/>
                  </a:cubicBezTo>
                  <a:cubicBezTo>
                    <a:pt x="651" y="72"/>
                    <a:pt x="652" y="71"/>
                    <a:pt x="652" y="69"/>
                  </a:cubicBezTo>
                  <a:cubicBezTo>
                    <a:pt x="652" y="68"/>
                    <a:pt x="651" y="67"/>
                    <a:pt x="650" y="66"/>
                  </a:cubicBezTo>
                  <a:cubicBezTo>
                    <a:pt x="649" y="65"/>
                    <a:pt x="648" y="63"/>
                    <a:pt x="647" y="62"/>
                  </a:cubicBezTo>
                  <a:cubicBezTo>
                    <a:pt x="646" y="60"/>
                    <a:pt x="645" y="59"/>
                    <a:pt x="643" y="59"/>
                  </a:cubicBezTo>
                  <a:cubicBezTo>
                    <a:pt x="641" y="59"/>
                    <a:pt x="639" y="59"/>
                    <a:pt x="639" y="58"/>
                  </a:cubicBezTo>
                  <a:cubicBezTo>
                    <a:pt x="639" y="57"/>
                    <a:pt x="640" y="57"/>
                    <a:pt x="640" y="56"/>
                  </a:cubicBezTo>
                  <a:cubicBezTo>
                    <a:pt x="640" y="55"/>
                    <a:pt x="639" y="54"/>
                    <a:pt x="638" y="54"/>
                  </a:cubicBezTo>
                  <a:cubicBezTo>
                    <a:pt x="636" y="54"/>
                    <a:pt x="635" y="57"/>
                    <a:pt x="635" y="59"/>
                  </a:cubicBezTo>
                  <a:cubicBezTo>
                    <a:pt x="635" y="62"/>
                    <a:pt x="635" y="62"/>
                    <a:pt x="635" y="62"/>
                  </a:cubicBezTo>
                  <a:cubicBezTo>
                    <a:pt x="635" y="64"/>
                    <a:pt x="633" y="65"/>
                    <a:pt x="631" y="65"/>
                  </a:cubicBezTo>
                  <a:cubicBezTo>
                    <a:pt x="631" y="64"/>
                    <a:pt x="631" y="63"/>
                    <a:pt x="631" y="62"/>
                  </a:cubicBezTo>
                  <a:cubicBezTo>
                    <a:pt x="631" y="60"/>
                    <a:pt x="630" y="60"/>
                    <a:pt x="631" y="59"/>
                  </a:cubicBezTo>
                  <a:cubicBezTo>
                    <a:pt x="631" y="58"/>
                    <a:pt x="632" y="58"/>
                    <a:pt x="632" y="57"/>
                  </a:cubicBezTo>
                  <a:cubicBezTo>
                    <a:pt x="632" y="55"/>
                    <a:pt x="630" y="55"/>
                    <a:pt x="628" y="54"/>
                  </a:cubicBezTo>
                  <a:cubicBezTo>
                    <a:pt x="627" y="53"/>
                    <a:pt x="627" y="52"/>
                    <a:pt x="625" y="51"/>
                  </a:cubicBezTo>
                  <a:cubicBezTo>
                    <a:pt x="623" y="51"/>
                    <a:pt x="623" y="51"/>
                    <a:pt x="623" y="51"/>
                  </a:cubicBezTo>
                  <a:cubicBezTo>
                    <a:pt x="622" y="52"/>
                    <a:pt x="621" y="53"/>
                    <a:pt x="620" y="53"/>
                  </a:cubicBezTo>
                  <a:cubicBezTo>
                    <a:pt x="618" y="53"/>
                    <a:pt x="617" y="52"/>
                    <a:pt x="616" y="52"/>
                  </a:cubicBezTo>
                  <a:cubicBezTo>
                    <a:pt x="614" y="52"/>
                    <a:pt x="613" y="54"/>
                    <a:pt x="612" y="55"/>
                  </a:cubicBezTo>
                  <a:cubicBezTo>
                    <a:pt x="610" y="57"/>
                    <a:pt x="608" y="57"/>
                    <a:pt x="606" y="58"/>
                  </a:cubicBezTo>
                  <a:cubicBezTo>
                    <a:pt x="602" y="58"/>
                    <a:pt x="599" y="60"/>
                    <a:pt x="599" y="64"/>
                  </a:cubicBezTo>
                  <a:cubicBezTo>
                    <a:pt x="599" y="67"/>
                    <a:pt x="599" y="67"/>
                    <a:pt x="599" y="67"/>
                  </a:cubicBezTo>
                  <a:cubicBezTo>
                    <a:pt x="599" y="70"/>
                    <a:pt x="593" y="68"/>
                    <a:pt x="591" y="71"/>
                  </a:cubicBezTo>
                  <a:cubicBezTo>
                    <a:pt x="590" y="73"/>
                    <a:pt x="590" y="74"/>
                    <a:pt x="589" y="76"/>
                  </a:cubicBezTo>
                  <a:cubicBezTo>
                    <a:pt x="588" y="77"/>
                    <a:pt x="586" y="78"/>
                    <a:pt x="586" y="80"/>
                  </a:cubicBezTo>
                  <a:cubicBezTo>
                    <a:pt x="587" y="83"/>
                    <a:pt x="587" y="83"/>
                    <a:pt x="587" y="83"/>
                  </a:cubicBezTo>
                  <a:cubicBezTo>
                    <a:pt x="593" y="83"/>
                    <a:pt x="593" y="83"/>
                    <a:pt x="593" y="83"/>
                  </a:cubicBezTo>
                  <a:cubicBezTo>
                    <a:pt x="595" y="83"/>
                    <a:pt x="596" y="84"/>
                    <a:pt x="596" y="86"/>
                  </a:cubicBezTo>
                  <a:cubicBezTo>
                    <a:pt x="596" y="87"/>
                    <a:pt x="596" y="88"/>
                    <a:pt x="596" y="90"/>
                  </a:cubicBezTo>
                  <a:cubicBezTo>
                    <a:pt x="596" y="93"/>
                    <a:pt x="597" y="95"/>
                    <a:pt x="599" y="97"/>
                  </a:cubicBezTo>
                  <a:cubicBezTo>
                    <a:pt x="599" y="98"/>
                    <a:pt x="600" y="99"/>
                    <a:pt x="601" y="100"/>
                  </a:cubicBezTo>
                  <a:cubicBezTo>
                    <a:pt x="601" y="101"/>
                    <a:pt x="602" y="103"/>
                    <a:pt x="603" y="103"/>
                  </a:cubicBezTo>
                  <a:cubicBezTo>
                    <a:pt x="605" y="103"/>
                    <a:pt x="605" y="102"/>
                    <a:pt x="606" y="102"/>
                  </a:cubicBezTo>
                  <a:cubicBezTo>
                    <a:pt x="608" y="102"/>
                    <a:pt x="608" y="104"/>
                    <a:pt x="608" y="105"/>
                  </a:cubicBezTo>
                  <a:cubicBezTo>
                    <a:pt x="609" y="105"/>
                    <a:pt x="610" y="105"/>
                    <a:pt x="611" y="105"/>
                  </a:cubicBezTo>
                  <a:cubicBezTo>
                    <a:pt x="614" y="106"/>
                    <a:pt x="616" y="106"/>
                    <a:pt x="618" y="107"/>
                  </a:cubicBezTo>
                  <a:cubicBezTo>
                    <a:pt x="620" y="108"/>
                    <a:pt x="621" y="107"/>
                    <a:pt x="623" y="108"/>
                  </a:cubicBezTo>
                  <a:cubicBezTo>
                    <a:pt x="626" y="110"/>
                    <a:pt x="626" y="113"/>
                    <a:pt x="629" y="115"/>
                  </a:cubicBezTo>
                  <a:cubicBezTo>
                    <a:pt x="630" y="114"/>
                    <a:pt x="630" y="113"/>
                    <a:pt x="631" y="113"/>
                  </a:cubicBezTo>
                  <a:cubicBezTo>
                    <a:pt x="634" y="113"/>
                    <a:pt x="636" y="115"/>
                    <a:pt x="639" y="115"/>
                  </a:cubicBezTo>
                  <a:cubicBezTo>
                    <a:pt x="642" y="115"/>
                    <a:pt x="642" y="115"/>
                    <a:pt x="642" y="115"/>
                  </a:cubicBezTo>
                  <a:cubicBezTo>
                    <a:pt x="648" y="115"/>
                    <a:pt x="650" y="109"/>
                    <a:pt x="650" y="104"/>
                  </a:cubicBezTo>
                  <a:cubicBezTo>
                    <a:pt x="650" y="100"/>
                    <a:pt x="646" y="99"/>
                    <a:pt x="646" y="95"/>
                  </a:cubicBezTo>
                  <a:cubicBezTo>
                    <a:pt x="646" y="93"/>
                    <a:pt x="646" y="93"/>
                    <a:pt x="646" y="93"/>
                  </a:cubicBezTo>
                  <a:cubicBezTo>
                    <a:pt x="647" y="93"/>
                    <a:pt x="647" y="93"/>
                    <a:pt x="647" y="93"/>
                  </a:cubicBezTo>
                  <a:cubicBezTo>
                    <a:pt x="650" y="94"/>
                    <a:pt x="650" y="94"/>
                    <a:pt x="650" y="94"/>
                  </a:cubicBezTo>
                  <a:cubicBezTo>
                    <a:pt x="650" y="93"/>
                    <a:pt x="650" y="93"/>
                    <a:pt x="650" y="93"/>
                  </a:cubicBezTo>
                  <a:cubicBezTo>
                    <a:pt x="650" y="88"/>
                    <a:pt x="648" y="86"/>
                    <a:pt x="648" y="81"/>
                  </a:cubicBezTo>
                  <a:cubicBezTo>
                    <a:pt x="648" y="80"/>
                    <a:pt x="648" y="79"/>
                    <a:pt x="649" y="78"/>
                  </a:cubicBezTo>
                  <a:cubicBezTo>
                    <a:pt x="650" y="77"/>
                    <a:pt x="652" y="77"/>
                    <a:pt x="652" y="76"/>
                  </a:cubicBezTo>
                  <a:cubicBezTo>
                    <a:pt x="652" y="75"/>
                    <a:pt x="652" y="75"/>
                    <a:pt x="652" y="75"/>
                  </a:cubicBezTo>
                  <a:close/>
                  <a:moveTo>
                    <a:pt x="676" y="85"/>
                  </a:moveTo>
                  <a:cubicBezTo>
                    <a:pt x="677" y="85"/>
                    <a:pt x="678" y="85"/>
                    <a:pt x="678" y="85"/>
                  </a:cubicBezTo>
                  <a:cubicBezTo>
                    <a:pt x="678" y="87"/>
                    <a:pt x="680" y="88"/>
                    <a:pt x="680" y="90"/>
                  </a:cubicBezTo>
                  <a:cubicBezTo>
                    <a:pt x="680" y="93"/>
                    <a:pt x="678" y="94"/>
                    <a:pt x="678" y="97"/>
                  </a:cubicBezTo>
                  <a:cubicBezTo>
                    <a:pt x="678" y="98"/>
                    <a:pt x="678" y="99"/>
                    <a:pt x="678" y="99"/>
                  </a:cubicBezTo>
                  <a:cubicBezTo>
                    <a:pt x="679" y="98"/>
                    <a:pt x="680" y="98"/>
                    <a:pt x="681" y="97"/>
                  </a:cubicBezTo>
                  <a:cubicBezTo>
                    <a:pt x="682" y="95"/>
                    <a:pt x="682" y="94"/>
                    <a:pt x="684" y="94"/>
                  </a:cubicBezTo>
                  <a:cubicBezTo>
                    <a:pt x="686" y="94"/>
                    <a:pt x="688" y="96"/>
                    <a:pt x="689" y="98"/>
                  </a:cubicBezTo>
                  <a:cubicBezTo>
                    <a:pt x="690" y="99"/>
                    <a:pt x="691" y="99"/>
                    <a:pt x="691" y="99"/>
                  </a:cubicBezTo>
                  <a:cubicBezTo>
                    <a:pt x="694" y="102"/>
                    <a:pt x="695" y="104"/>
                    <a:pt x="698" y="106"/>
                  </a:cubicBezTo>
                  <a:cubicBezTo>
                    <a:pt x="700" y="107"/>
                    <a:pt x="701" y="107"/>
                    <a:pt x="702" y="109"/>
                  </a:cubicBezTo>
                  <a:cubicBezTo>
                    <a:pt x="703" y="112"/>
                    <a:pt x="702" y="114"/>
                    <a:pt x="703" y="116"/>
                  </a:cubicBezTo>
                  <a:cubicBezTo>
                    <a:pt x="704" y="119"/>
                    <a:pt x="705" y="120"/>
                    <a:pt x="705" y="122"/>
                  </a:cubicBezTo>
                  <a:cubicBezTo>
                    <a:pt x="705" y="124"/>
                    <a:pt x="703" y="124"/>
                    <a:pt x="702" y="126"/>
                  </a:cubicBezTo>
                  <a:cubicBezTo>
                    <a:pt x="700" y="128"/>
                    <a:pt x="699" y="131"/>
                    <a:pt x="695" y="131"/>
                  </a:cubicBezTo>
                  <a:cubicBezTo>
                    <a:pt x="695" y="131"/>
                    <a:pt x="695" y="131"/>
                    <a:pt x="694" y="131"/>
                  </a:cubicBezTo>
                  <a:cubicBezTo>
                    <a:pt x="692" y="131"/>
                    <a:pt x="692" y="133"/>
                    <a:pt x="690" y="134"/>
                  </a:cubicBezTo>
                  <a:cubicBezTo>
                    <a:pt x="685" y="134"/>
                    <a:pt x="685" y="134"/>
                    <a:pt x="685" y="134"/>
                  </a:cubicBezTo>
                  <a:cubicBezTo>
                    <a:pt x="683" y="134"/>
                    <a:pt x="683" y="138"/>
                    <a:pt x="681" y="138"/>
                  </a:cubicBezTo>
                  <a:cubicBezTo>
                    <a:pt x="680" y="138"/>
                    <a:pt x="680" y="137"/>
                    <a:pt x="679" y="137"/>
                  </a:cubicBezTo>
                  <a:cubicBezTo>
                    <a:pt x="676" y="137"/>
                    <a:pt x="675" y="139"/>
                    <a:pt x="673" y="139"/>
                  </a:cubicBezTo>
                  <a:cubicBezTo>
                    <a:pt x="669" y="139"/>
                    <a:pt x="669" y="139"/>
                    <a:pt x="669" y="139"/>
                  </a:cubicBezTo>
                  <a:cubicBezTo>
                    <a:pt x="668" y="139"/>
                    <a:pt x="667" y="138"/>
                    <a:pt x="666" y="138"/>
                  </a:cubicBezTo>
                  <a:cubicBezTo>
                    <a:pt x="664" y="138"/>
                    <a:pt x="663" y="140"/>
                    <a:pt x="662" y="141"/>
                  </a:cubicBezTo>
                  <a:cubicBezTo>
                    <a:pt x="659" y="144"/>
                    <a:pt x="658" y="146"/>
                    <a:pt x="655" y="150"/>
                  </a:cubicBezTo>
                  <a:cubicBezTo>
                    <a:pt x="655" y="151"/>
                    <a:pt x="654" y="151"/>
                    <a:pt x="653" y="152"/>
                  </a:cubicBezTo>
                  <a:cubicBezTo>
                    <a:pt x="653" y="153"/>
                    <a:pt x="652" y="154"/>
                    <a:pt x="652" y="154"/>
                  </a:cubicBezTo>
                  <a:cubicBezTo>
                    <a:pt x="650" y="154"/>
                    <a:pt x="649" y="152"/>
                    <a:pt x="648" y="151"/>
                  </a:cubicBezTo>
                  <a:cubicBezTo>
                    <a:pt x="646" y="149"/>
                    <a:pt x="645" y="146"/>
                    <a:pt x="645" y="143"/>
                  </a:cubicBezTo>
                  <a:cubicBezTo>
                    <a:pt x="645" y="142"/>
                    <a:pt x="646" y="141"/>
                    <a:pt x="647" y="140"/>
                  </a:cubicBezTo>
                  <a:cubicBezTo>
                    <a:pt x="648" y="137"/>
                    <a:pt x="649" y="136"/>
                    <a:pt x="650" y="133"/>
                  </a:cubicBezTo>
                  <a:cubicBezTo>
                    <a:pt x="653" y="130"/>
                    <a:pt x="654" y="126"/>
                    <a:pt x="654" y="122"/>
                  </a:cubicBezTo>
                  <a:cubicBezTo>
                    <a:pt x="654" y="115"/>
                    <a:pt x="654" y="115"/>
                    <a:pt x="654" y="115"/>
                  </a:cubicBezTo>
                  <a:cubicBezTo>
                    <a:pt x="654" y="114"/>
                    <a:pt x="654" y="113"/>
                    <a:pt x="655" y="113"/>
                  </a:cubicBezTo>
                  <a:cubicBezTo>
                    <a:pt x="657" y="113"/>
                    <a:pt x="658" y="115"/>
                    <a:pt x="660" y="115"/>
                  </a:cubicBezTo>
                  <a:cubicBezTo>
                    <a:pt x="661" y="115"/>
                    <a:pt x="661" y="115"/>
                    <a:pt x="661" y="115"/>
                  </a:cubicBezTo>
                  <a:cubicBezTo>
                    <a:pt x="661" y="113"/>
                    <a:pt x="661" y="113"/>
                    <a:pt x="661" y="113"/>
                  </a:cubicBezTo>
                  <a:cubicBezTo>
                    <a:pt x="661" y="111"/>
                    <a:pt x="658" y="112"/>
                    <a:pt x="658" y="110"/>
                  </a:cubicBezTo>
                  <a:cubicBezTo>
                    <a:pt x="657" y="109"/>
                    <a:pt x="657" y="109"/>
                    <a:pt x="657" y="108"/>
                  </a:cubicBezTo>
                  <a:cubicBezTo>
                    <a:pt x="657" y="106"/>
                    <a:pt x="658" y="105"/>
                    <a:pt x="660" y="104"/>
                  </a:cubicBezTo>
                  <a:cubicBezTo>
                    <a:pt x="662" y="102"/>
                    <a:pt x="662" y="100"/>
                    <a:pt x="663" y="98"/>
                  </a:cubicBezTo>
                  <a:cubicBezTo>
                    <a:pt x="665" y="95"/>
                    <a:pt x="666" y="93"/>
                    <a:pt x="666" y="90"/>
                  </a:cubicBezTo>
                  <a:cubicBezTo>
                    <a:pt x="666" y="89"/>
                    <a:pt x="666" y="87"/>
                    <a:pt x="668" y="87"/>
                  </a:cubicBezTo>
                  <a:cubicBezTo>
                    <a:pt x="668" y="87"/>
                    <a:pt x="668" y="87"/>
                    <a:pt x="669" y="88"/>
                  </a:cubicBezTo>
                  <a:cubicBezTo>
                    <a:pt x="670" y="89"/>
                    <a:pt x="671" y="90"/>
                    <a:pt x="671" y="92"/>
                  </a:cubicBezTo>
                  <a:cubicBezTo>
                    <a:pt x="671" y="92"/>
                    <a:pt x="672" y="92"/>
                    <a:pt x="672" y="91"/>
                  </a:cubicBezTo>
                  <a:cubicBezTo>
                    <a:pt x="672" y="85"/>
                    <a:pt x="672" y="85"/>
                    <a:pt x="672" y="85"/>
                  </a:cubicBezTo>
                  <a:cubicBezTo>
                    <a:pt x="672" y="84"/>
                    <a:pt x="672" y="84"/>
                    <a:pt x="672" y="84"/>
                  </a:cubicBezTo>
                  <a:cubicBezTo>
                    <a:pt x="674" y="84"/>
                    <a:pt x="675" y="85"/>
                    <a:pt x="676" y="85"/>
                  </a:cubicBezTo>
                  <a:close/>
                  <a:moveTo>
                    <a:pt x="728" y="128"/>
                  </a:moveTo>
                  <a:cubicBezTo>
                    <a:pt x="725" y="128"/>
                    <a:pt x="725" y="128"/>
                    <a:pt x="725" y="128"/>
                  </a:cubicBezTo>
                  <a:cubicBezTo>
                    <a:pt x="723" y="128"/>
                    <a:pt x="723" y="130"/>
                    <a:pt x="721" y="131"/>
                  </a:cubicBezTo>
                  <a:cubicBezTo>
                    <a:pt x="720" y="132"/>
                    <a:pt x="720" y="132"/>
                    <a:pt x="719" y="133"/>
                  </a:cubicBezTo>
                  <a:cubicBezTo>
                    <a:pt x="720" y="134"/>
                    <a:pt x="721" y="134"/>
                    <a:pt x="723" y="134"/>
                  </a:cubicBezTo>
                  <a:cubicBezTo>
                    <a:pt x="724" y="134"/>
                    <a:pt x="725" y="135"/>
                    <a:pt x="727" y="135"/>
                  </a:cubicBezTo>
                  <a:cubicBezTo>
                    <a:pt x="729" y="135"/>
                    <a:pt x="731" y="133"/>
                    <a:pt x="731" y="131"/>
                  </a:cubicBezTo>
                  <a:cubicBezTo>
                    <a:pt x="731" y="129"/>
                    <a:pt x="730" y="128"/>
                    <a:pt x="728" y="128"/>
                  </a:cubicBezTo>
                  <a:close/>
                  <a:moveTo>
                    <a:pt x="615" y="191"/>
                  </a:moveTo>
                  <a:cubicBezTo>
                    <a:pt x="612" y="195"/>
                    <a:pt x="607" y="195"/>
                    <a:pt x="605" y="200"/>
                  </a:cubicBezTo>
                  <a:cubicBezTo>
                    <a:pt x="610" y="200"/>
                    <a:pt x="612" y="198"/>
                    <a:pt x="617" y="198"/>
                  </a:cubicBezTo>
                  <a:cubicBezTo>
                    <a:pt x="617" y="190"/>
                    <a:pt x="617" y="190"/>
                    <a:pt x="617" y="190"/>
                  </a:cubicBezTo>
                  <a:cubicBezTo>
                    <a:pt x="616" y="190"/>
                    <a:pt x="616" y="190"/>
                    <a:pt x="616" y="190"/>
                  </a:cubicBezTo>
                  <a:cubicBezTo>
                    <a:pt x="615" y="190"/>
                    <a:pt x="615" y="190"/>
                    <a:pt x="615" y="191"/>
                  </a:cubicBezTo>
                  <a:close/>
                  <a:moveTo>
                    <a:pt x="623" y="229"/>
                  </a:moveTo>
                  <a:cubicBezTo>
                    <a:pt x="622" y="229"/>
                    <a:pt x="622" y="229"/>
                    <a:pt x="622" y="229"/>
                  </a:cubicBezTo>
                  <a:cubicBezTo>
                    <a:pt x="618" y="226"/>
                    <a:pt x="618" y="226"/>
                    <a:pt x="618" y="226"/>
                  </a:cubicBezTo>
                  <a:cubicBezTo>
                    <a:pt x="618" y="227"/>
                    <a:pt x="618" y="228"/>
                    <a:pt x="618" y="230"/>
                  </a:cubicBezTo>
                  <a:cubicBezTo>
                    <a:pt x="617" y="231"/>
                    <a:pt x="615" y="230"/>
                    <a:pt x="614" y="230"/>
                  </a:cubicBezTo>
                  <a:cubicBezTo>
                    <a:pt x="610" y="230"/>
                    <a:pt x="609" y="230"/>
                    <a:pt x="605" y="230"/>
                  </a:cubicBezTo>
                  <a:cubicBezTo>
                    <a:pt x="605" y="231"/>
                    <a:pt x="605" y="231"/>
                    <a:pt x="605" y="231"/>
                  </a:cubicBezTo>
                  <a:cubicBezTo>
                    <a:pt x="606" y="232"/>
                    <a:pt x="608" y="232"/>
                    <a:pt x="610" y="233"/>
                  </a:cubicBezTo>
                  <a:cubicBezTo>
                    <a:pt x="612" y="235"/>
                    <a:pt x="613" y="236"/>
                    <a:pt x="615" y="237"/>
                  </a:cubicBezTo>
                  <a:cubicBezTo>
                    <a:pt x="615" y="236"/>
                    <a:pt x="616" y="235"/>
                    <a:pt x="616" y="235"/>
                  </a:cubicBezTo>
                  <a:cubicBezTo>
                    <a:pt x="617" y="235"/>
                    <a:pt x="618" y="236"/>
                    <a:pt x="619" y="236"/>
                  </a:cubicBezTo>
                  <a:cubicBezTo>
                    <a:pt x="620" y="236"/>
                    <a:pt x="620" y="233"/>
                    <a:pt x="621" y="232"/>
                  </a:cubicBezTo>
                  <a:cubicBezTo>
                    <a:pt x="622" y="231"/>
                    <a:pt x="624" y="231"/>
                    <a:pt x="624" y="230"/>
                  </a:cubicBezTo>
                  <a:cubicBezTo>
                    <a:pt x="623" y="229"/>
                    <a:pt x="623" y="229"/>
                    <a:pt x="623" y="229"/>
                  </a:cubicBezTo>
                  <a:close/>
                  <a:moveTo>
                    <a:pt x="572" y="55"/>
                  </a:moveTo>
                  <a:cubicBezTo>
                    <a:pt x="571" y="55"/>
                    <a:pt x="570" y="54"/>
                    <a:pt x="569" y="54"/>
                  </a:cubicBezTo>
                  <a:cubicBezTo>
                    <a:pt x="569" y="54"/>
                    <a:pt x="569" y="55"/>
                    <a:pt x="569" y="55"/>
                  </a:cubicBezTo>
                  <a:cubicBezTo>
                    <a:pt x="569" y="56"/>
                    <a:pt x="570" y="57"/>
                    <a:pt x="570" y="58"/>
                  </a:cubicBezTo>
                  <a:cubicBezTo>
                    <a:pt x="571" y="59"/>
                    <a:pt x="571" y="60"/>
                    <a:pt x="571" y="61"/>
                  </a:cubicBezTo>
                  <a:cubicBezTo>
                    <a:pt x="570" y="62"/>
                    <a:pt x="568" y="62"/>
                    <a:pt x="568" y="63"/>
                  </a:cubicBezTo>
                  <a:cubicBezTo>
                    <a:pt x="568" y="64"/>
                    <a:pt x="568" y="64"/>
                    <a:pt x="568" y="65"/>
                  </a:cubicBezTo>
                  <a:cubicBezTo>
                    <a:pt x="570" y="65"/>
                    <a:pt x="571" y="65"/>
                    <a:pt x="573" y="65"/>
                  </a:cubicBezTo>
                  <a:cubicBezTo>
                    <a:pt x="574" y="66"/>
                    <a:pt x="575" y="66"/>
                    <a:pt x="575" y="67"/>
                  </a:cubicBezTo>
                  <a:cubicBezTo>
                    <a:pt x="575" y="68"/>
                    <a:pt x="575" y="70"/>
                    <a:pt x="574" y="70"/>
                  </a:cubicBezTo>
                  <a:cubicBezTo>
                    <a:pt x="571" y="70"/>
                    <a:pt x="571" y="68"/>
                    <a:pt x="569" y="67"/>
                  </a:cubicBezTo>
                  <a:cubicBezTo>
                    <a:pt x="569" y="68"/>
                    <a:pt x="568" y="68"/>
                    <a:pt x="568" y="69"/>
                  </a:cubicBezTo>
                  <a:cubicBezTo>
                    <a:pt x="568" y="71"/>
                    <a:pt x="570" y="72"/>
                    <a:pt x="572" y="72"/>
                  </a:cubicBezTo>
                  <a:cubicBezTo>
                    <a:pt x="573" y="72"/>
                    <a:pt x="574" y="72"/>
                    <a:pt x="575" y="72"/>
                  </a:cubicBezTo>
                  <a:cubicBezTo>
                    <a:pt x="580" y="72"/>
                    <a:pt x="580" y="72"/>
                    <a:pt x="580" y="72"/>
                  </a:cubicBezTo>
                  <a:cubicBezTo>
                    <a:pt x="585" y="72"/>
                    <a:pt x="588" y="66"/>
                    <a:pt x="588" y="61"/>
                  </a:cubicBezTo>
                  <a:cubicBezTo>
                    <a:pt x="588" y="59"/>
                    <a:pt x="588" y="57"/>
                    <a:pt x="586" y="56"/>
                  </a:cubicBezTo>
                  <a:cubicBezTo>
                    <a:pt x="584" y="55"/>
                    <a:pt x="582" y="56"/>
                    <a:pt x="579" y="56"/>
                  </a:cubicBezTo>
                  <a:cubicBezTo>
                    <a:pt x="575" y="56"/>
                    <a:pt x="576" y="55"/>
                    <a:pt x="572" y="55"/>
                  </a:cubicBezTo>
                  <a:close/>
                  <a:moveTo>
                    <a:pt x="370" y="382"/>
                  </a:moveTo>
                  <a:cubicBezTo>
                    <a:pt x="373" y="381"/>
                    <a:pt x="373" y="376"/>
                    <a:pt x="377" y="376"/>
                  </a:cubicBezTo>
                  <a:cubicBezTo>
                    <a:pt x="378" y="376"/>
                    <a:pt x="378" y="377"/>
                    <a:pt x="379" y="378"/>
                  </a:cubicBezTo>
                  <a:cubicBezTo>
                    <a:pt x="381" y="379"/>
                    <a:pt x="382" y="380"/>
                    <a:pt x="384" y="380"/>
                  </a:cubicBezTo>
                  <a:cubicBezTo>
                    <a:pt x="387" y="381"/>
                    <a:pt x="389" y="381"/>
                    <a:pt x="392" y="383"/>
                  </a:cubicBezTo>
                  <a:cubicBezTo>
                    <a:pt x="395" y="385"/>
                    <a:pt x="395" y="388"/>
                    <a:pt x="397" y="391"/>
                  </a:cubicBezTo>
                  <a:cubicBezTo>
                    <a:pt x="398" y="393"/>
                    <a:pt x="400" y="394"/>
                    <a:pt x="402" y="396"/>
                  </a:cubicBezTo>
                  <a:cubicBezTo>
                    <a:pt x="404" y="398"/>
                    <a:pt x="406" y="398"/>
                    <a:pt x="407" y="401"/>
                  </a:cubicBezTo>
                  <a:cubicBezTo>
                    <a:pt x="407" y="403"/>
                    <a:pt x="407" y="405"/>
                    <a:pt x="408" y="406"/>
                  </a:cubicBezTo>
                  <a:cubicBezTo>
                    <a:pt x="408" y="408"/>
                    <a:pt x="409" y="409"/>
                    <a:pt x="410" y="410"/>
                  </a:cubicBezTo>
                  <a:cubicBezTo>
                    <a:pt x="410" y="412"/>
                    <a:pt x="411" y="413"/>
                    <a:pt x="411" y="415"/>
                  </a:cubicBezTo>
                  <a:cubicBezTo>
                    <a:pt x="411" y="416"/>
                    <a:pt x="411" y="417"/>
                    <a:pt x="412" y="418"/>
                  </a:cubicBezTo>
                  <a:cubicBezTo>
                    <a:pt x="414" y="420"/>
                    <a:pt x="415" y="420"/>
                    <a:pt x="418" y="420"/>
                  </a:cubicBezTo>
                  <a:cubicBezTo>
                    <a:pt x="421" y="420"/>
                    <a:pt x="421" y="420"/>
                    <a:pt x="421" y="420"/>
                  </a:cubicBezTo>
                  <a:cubicBezTo>
                    <a:pt x="422" y="420"/>
                    <a:pt x="423" y="420"/>
                    <a:pt x="424" y="420"/>
                  </a:cubicBezTo>
                  <a:cubicBezTo>
                    <a:pt x="427" y="420"/>
                    <a:pt x="427" y="420"/>
                    <a:pt x="427" y="420"/>
                  </a:cubicBezTo>
                  <a:cubicBezTo>
                    <a:pt x="428" y="420"/>
                    <a:pt x="428" y="420"/>
                    <a:pt x="428" y="420"/>
                  </a:cubicBezTo>
                  <a:cubicBezTo>
                    <a:pt x="431" y="420"/>
                    <a:pt x="431" y="420"/>
                    <a:pt x="431" y="420"/>
                  </a:cubicBezTo>
                  <a:cubicBezTo>
                    <a:pt x="433" y="420"/>
                    <a:pt x="434" y="422"/>
                    <a:pt x="435" y="423"/>
                  </a:cubicBezTo>
                  <a:cubicBezTo>
                    <a:pt x="436" y="425"/>
                    <a:pt x="437" y="427"/>
                    <a:pt x="437" y="429"/>
                  </a:cubicBezTo>
                  <a:cubicBezTo>
                    <a:pt x="437" y="432"/>
                    <a:pt x="437" y="432"/>
                    <a:pt x="437" y="432"/>
                  </a:cubicBezTo>
                  <a:cubicBezTo>
                    <a:pt x="432" y="432"/>
                    <a:pt x="432" y="432"/>
                    <a:pt x="432" y="432"/>
                  </a:cubicBezTo>
                  <a:cubicBezTo>
                    <a:pt x="432" y="435"/>
                    <a:pt x="432" y="435"/>
                    <a:pt x="432" y="435"/>
                  </a:cubicBezTo>
                  <a:cubicBezTo>
                    <a:pt x="432" y="437"/>
                    <a:pt x="431" y="437"/>
                    <a:pt x="431" y="438"/>
                  </a:cubicBezTo>
                  <a:cubicBezTo>
                    <a:pt x="430" y="439"/>
                    <a:pt x="430" y="441"/>
                    <a:pt x="429" y="441"/>
                  </a:cubicBezTo>
                  <a:cubicBezTo>
                    <a:pt x="426" y="441"/>
                    <a:pt x="425" y="442"/>
                    <a:pt x="423" y="442"/>
                  </a:cubicBezTo>
                  <a:cubicBezTo>
                    <a:pt x="422" y="442"/>
                    <a:pt x="420" y="443"/>
                    <a:pt x="420" y="444"/>
                  </a:cubicBezTo>
                  <a:cubicBezTo>
                    <a:pt x="420" y="449"/>
                    <a:pt x="420" y="449"/>
                    <a:pt x="420" y="449"/>
                  </a:cubicBezTo>
                  <a:cubicBezTo>
                    <a:pt x="418" y="451"/>
                    <a:pt x="417" y="453"/>
                    <a:pt x="417" y="456"/>
                  </a:cubicBezTo>
                  <a:cubicBezTo>
                    <a:pt x="417" y="456"/>
                    <a:pt x="417" y="457"/>
                    <a:pt x="417" y="458"/>
                  </a:cubicBezTo>
                  <a:cubicBezTo>
                    <a:pt x="417" y="458"/>
                    <a:pt x="417" y="459"/>
                    <a:pt x="417" y="460"/>
                  </a:cubicBezTo>
                  <a:cubicBezTo>
                    <a:pt x="417" y="461"/>
                    <a:pt x="417" y="461"/>
                    <a:pt x="417" y="462"/>
                  </a:cubicBezTo>
                  <a:cubicBezTo>
                    <a:pt x="417" y="471"/>
                    <a:pt x="417" y="471"/>
                    <a:pt x="417" y="471"/>
                  </a:cubicBezTo>
                  <a:cubicBezTo>
                    <a:pt x="414" y="473"/>
                    <a:pt x="413" y="475"/>
                    <a:pt x="411" y="477"/>
                  </a:cubicBezTo>
                  <a:cubicBezTo>
                    <a:pt x="409" y="480"/>
                    <a:pt x="408" y="482"/>
                    <a:pt x="405" y="483"/>
                  </a:cubicBezTo>
                  <a:cubicBezTo>
                    <a:pt x="403" y="484"/>
                    <a:pt x="402" y="483"/>
                    <a:pt x="400" y="483"/>
                  </a:cubicBezTo>
                  <a:cubicBezTo>
                    <a:pt x="400" y="485"/>
                    <a:pt x="400" y="485"/>
                    <a:pt x="400" y="485"/>
                  </a:cubicBezTo>
                  <a:cubicBezTo>
                    <a:pt x="400" y="487"/>
                    <a:pt x="400" y="488"/>
                    <a:pt x="402" y="490"/>
                  </a:cubicBezTo>
                  <a:cubicBezTo>
                    <a:pt x="409" y="490"/>
                    <a:pt x="409" y="490"/>
                    <a:pt x="409" y="490"/>
                  </a:cubicBezTo>
                  <a:cubicBezTo>
                    <a:pt x="410" y="490"/>
                    <a:pt x="411" y="490"/>
                    <a:pt x="411" y="491"/>
                  </a:cubicBezTo>
                  <a:cubicBezTo>
                    <a:pt x="411" y="492"/>
                    <a:pt x="410" y="493"/>
                    <a:pt x="410" y="494"/>
                  </a:cubicBezTo>
                  <a:cubicBezTo>
                    <a:pt x="408" y="496"/>
                    <a:pt x="406" y="498"/>
                    <a:pt x="406" y="501"/>
                  </a:cubicBezTo>
                  <a:cubicBezTo>
                    <a:pt x="406" y="502"/>
                    <a:pt x="408" y="501"/>
                    <a:pt x="409" y="502"/>
                  </a:cubicBezTo>
                  <a:cubicBezTo>
                    <a:pt x="412" y="502"/>
                    <a:pt x="414" y="503"/>
                    <a:pt x="416" y="504"/>
                  </a:cubicBezTo>
                  <a:cubicBezTo>
                    <a:pt x="420" y="506"/>
                    <a:pt x="420" y="509"/>
                    <a:pt x="422" y="512"/>
                  </a:cubicBezTo>
                  <a:cubicBezTo>
                    <a:pt x="425" y="516"/>
                    <a:pt x="426" y="518"/>
                    <a:pt x="429" y="520"/>
                  </a:cubicBezTo>
                  <a:cubicBezTo>
                    <a:pt x="430" y="521"/>
                    <a:pt x="431" y="522"/>
                    <a:pt x="432" y="523"/>
                  </a:cubicBezTo>
                  <a:cubicBezTo>
                    <a:pt x="432" y="525"/>
                    <a:pt x="433" y="527"/>
                    <a:pt x="435" y="527"/>
                  </a:cubicBezTo>
                  <a:cubicBezTo>
                    <a:pt x="437" y="527"/>
                    <a:pt x="437" y="526"/>
                    <a:pt x="438" y="525"/>
                  </a:cubicBezTo>
                  <a:cubicBezTo>
                    <a:pt x="440" y="523"/>
                    <a:pt x="442" y="521"/>
                    <a:pt x="445" y="521"/>
                  </a:cubicBezTo>
                  <a:cubicBezTo>
                    <a:pt x="447" y="521"/>
                    <a:pt x="448" y="523"/>
                    <a:pt x="450" y="525"/>
                  </a:cubicBezTo>
                  <a:cubicBezTo>
                    <a:pt x="453" y="528"/>
                    <a:pt x="455" y="531"/>
                    <a:pt x="455" y="535"/>
                  </a:cubicBezTo>
                  <a:cubicBezTo>
                    <a:pt x="455" y="539"/>
                    <a:pt x="453" y="541"/>
                    <a:pt x="453" y="544"/>
                  </a:cubicBezTo>
                  <a:cubicBezTo>
                    <a:pt x="453" y="548"/>
                    <a:pt x="453" y="548"/>
                    <a:pt x="453" y="548"/>
                  </a:cubicBezTo>
                  <a:cubicBezTo>
                    <a:pt x="451" y="560"/>
                    <a:pt x="451" y="560"/>
                    <a:pt x="451" y="560"/>
                  </a:cubicBezTo>
                  <a:cubicBezTo>
                    <a:pt x="450" y="565"/>
                    <a:pt x="454" y="554"/>
                    <a:pt x="454" y="554"/>
                  </a:cubicBezTo>
                  <a:cubicBezTo>
                    <a:pt x="455" y="551"/>
                    <a:pt x="457" y="549"/>
                    <a:pt x="457" y="546"/>
                  </a:cubicBezTo>
                  <a:cubicBezTo>
                    <a:pt x="457" y="544"/>
                    <a:pt x="456" y="543"/>
                    <a:pt x="456" y="541"/>
                  </a:cubicBezTo>
                  <a:cubicBezTo>
                    <a:pt x="457" y="539"/>
                    <a:pt x="457" y="539"/>
                    <a:pt x="457" y="537"/>
                  </a:cubicBezTo>
                  <a:cubicBezTo>
                    <a:pt x="457" y="532"/>
                    <a:pt x="457" y="529"/>
                    <a:pt x="454" y="525"/>
                  </a:cubicBezTo>
                  <a:cubicBezTo>
                    <a:pt x="453" y="523"/>
                    <a:pt x="452" y="521"/>
                    <a:pt x="450" y="519"/>
                  </a:cubicBezTo>
                  <a:cubicBezTo>
                    <a:pt x="449" y="517"/>
                    <a:pt x="448" y="516"/>
                    <a:pt x="446" y="516"/>
                  </a:cubicBezTo>
                  <a:cubicBezTo>
                    <a:pt x="442" y="516"/>
                    <a:pt x="440" y="519"/>
                    <a:pt x="436" y="519"/>
                  </a:cubicBezTo>
                  <a:cubicBezTo>
                    <a:pt x="434" y="519"/>
                    <a:pt x="434" y="517"/>
                    <a:pt x="433" y="516"/>
                  </a:cubicBezTo>
                  <a:cubicBezTo>
                    <a:pt x="432" y="514"/>
                    <a:pt x="431" y="514"/>
                    <a:pt x="430" y="512"/>
                  </a:cubicBezTo>
                  <a:cubicBezTo>
                    <a:pt x="428" y="510"/>
                    <a:pt x="426" y="508"/>
                    <a:pt x="425" y="505"/>
                  </a:cubicBezTo>
                  <a:cubicBezTo>
                    <a:pt x="424" y="502"/>
                    <a:pt x="422" y="500"/>
                    <a:pt x="422" y="497"/>
                  </a:cubicBezTo>
                  <a:cubicBezTo>
                    <a:pt x="421" y="494"/>
                    <a:pt x="422" y="492"/>
                    <a:pt x="420" y="490"/>
                  </a:cubicBezTo>
                  <a:cubicBezTo>
                    <a:pt x="422" y="489"/>
                    <a:pt x="422" y="491"/>
                    <a:pt x="424" y="491"/>
                  </a:cubicBezTo>
                  <a:cubicBezTo>
                    <a:pt x="427" y="491"/>
                    <a:pt x="427" y="491"/>
                    <a:pt x="427" y="491"/>
                  </a:cubicBezTo>
                  <a:cubicBezTo>
                    <a:pt x="428" y="491"/>
                    <a:pt x="429" y="490"/>
                    <a:pt x="430" y="489"/>
                  </a:cubicBezTo>
                  <a:cubicBezTo>
                    <a:pt x="432" y="488"/>
                    <a:pt x="433" y="487"/>
                    <a:pt x="434" y="486"/>
                  </a:cubicBezTo>
                  <a:cubicBezTo>
                    <a:pt x="435" y="484"/>
                    <a:pt x="436" y="483"/>
                    <a:pt x="436" y="481"/>
                  </a:cubicBezTo>
                  <a:cubicBezTo>
                    <a:pt x="436" y="478"/>
                    <a:pt x="435" y="476"/>
                    <a:pt x="435" y="473"/>
                  </a:cubicBezTo>
                  <a:cubicBezTo>
                    <a:pt x="435" y="472"/>
                    <a:pt x="435" y="470"/>
                    <a:pt x="435" y="469"/>
                  </a:cubicBezTo>
                  <a:cubicBezTo>
                    <a:pt x="435" y="464"/>
                    <a:pt x="435" y="464"/>
                    <a:pt x="435" y="464"/>
                  </a:cubicBezTo>
                  <a:cubicBezTo>
                    <a:pt x="435" y="459"/>
                    <a:pt x="431" y="456"/>
                    <a:pt x="431" y="451"/>
                  </a:cubicBezTo>
                  <a:cubicBezTo>
                    <a:pt x="431" y="446"/>
                    <a:pt x="436" y="444"/>
                    <a:pt x="436" y="438"/>
                  </a:cubicBezTo>
                  <a:cubicBezTo>
                    <a:pt x="440" y="437"/>
                    <a:pt x="442" y="433"/>
                    <a:pt x="442" y="429"/>
                  </a:cubicBezTo>
                  <a:cubicBezTo>
                    <a:pt x="442" y="425"/>
                    <a:pt x="443" y="423"/>
                    <a:pt x="441" y="421"/>
                  </a:cubicBezTo>
                  <a:cubicBezTo>
                    <a:pt x="440" y="420"/>
                    <a:pt x="439" y="420"/>
                    <a:pt x="437" y="419"/>
                  </a:cubicBezTo>
                  <a:cubicBezTo>
                    <a:pt x="436" y="418"/>
                    <a:pt x="435" y="418"/>
                    <a:pt x="433" y="417"/>
                  </a:cubicBezTo>
                  <a:cubicBezTo>
                    <a:pt x="430" y="417"/>
                    <a:pt x="430" y="413"/>
                    <a:pt x="429" y="410"/>
                  </a:cubicBezTo>
                  <a:cubicBezTo>
                    <a:pt x="429" y="407"/>
                    <a:pt x="428" y="405"/>
                    <a:pt x="428" y="401"/>
                  </a:cubicBezTo>
                  <a:cubicBezTo>
                    <a:pt x="428" y="397"/>
                    <a:pt x="428" y="397"/>
                    <a:pt x="428" y="397"/>
                  </a:cubicBezTo>
                  <a:cubicBezTo>
                    <a:pt x="428" y="396"/>
                    <a:pt x="428" y="394"/>
                    <a:pt x="427" y="394"/>
                  </a:cubicBezTo>
                  <a:cubicBezTo>
                    <a:pt x="426" y="393"/>
                    <a:pt x="425" y="394"/>
                    <a:pt x="424" y="394"/>
                  </a:cubicBezTo>
                  <a:cubicBezTo>
                    <a:pt x="421" y="393"/>
                    <a:pt x="420" y="392"/>
                    <a:pt x="418" y="391"/>
                  </a:cubicBezTo>
                  <a:cubicBezTo>
                    <a:pt x="416" y="391"/>
                    <a:pt x="415" y="391"/>
                    <a:pt x="413" y="390"/>
                  </a:cubicBezTo>
                  <a:cubicBezTo>
                    <a:pt x="410" y="388"/>
                    <a:pt x="409" y="385"/>
                    <a:pt x="409" y="381"/>
                  </a:cubicBezTo>
                  <a:cubicBezTo>
                    <a:pt x="409" y="380"/>
                    <a:pt x="410" y="379"/>
                    <a:pt x="410" y="377"/>
                  </a:cubicBezTo>
                  <a:cubicBezTo>
                    <a:pt x="410" y="375"/>
                    <a:pt x="409" y="374"/>
                    <a:pt x="409" y="372"/>
                  </a:cubicBezTo>
                  <a:cubicBezTo>
                    <a:pt x="409" y="371"/>
                    <a:pt x="410" y="370"/>
                    <a:pt x="411" y="369"/>
                  </a:cubicBezTo>
                  <a:cubicBezTo>
                    <a:pt x="412" y="367"/>
                    <a:pt x="413" y="365"/>
                    <a:pt x="413" y="363"/>
                  </a:cubicBezTo>
                  <a:cubicBezTo>
                    <a:pt x="413" y="359"/>
                    <a:pt x="413" y="359"/>
                    <a:pt x="413" y="359"/>
                  </a:cubicBezTo>
                  <a:cubicBezTo>
                    <a:pt x="413" y="357"/>
                    <a:pt x="411" y="356"/>
                    <a:pt x="410" y="355"/>
                  </a:cubicBezTo>
                  <a:cubicBezTo>
                    <a:pt x="409" y="354"/>
                    <a:pt x="407" y="348"/>
                    <a:pt x="408" y="348"/>
                  </a:cubicBezTo>
                  <a:cubicBezTo>
                    <a:pt x="409" y="348"/>
                    <a:pt x="410" y="349"/>
                    <a:pt x="411" y="349"/>
                  </a:cubicBezTo>
                  <a:cubicBezTo>
                    <a:pt x="413" y="349"/>
                    <a:pt x="414" y="348"/>
                    <a:pt x="416" y="348"/>
                  </a:cubicBezTo>
                  <a:cubicBezTo>
                    <a:pt x="416" y="347"/>
                    <a:pt x="416" y="347"/>
                    <a:pt x="416" y="346"/>
                  </a:cubicBezTo>
                  <a:cubicBezTo>
                    <a:pt x="416" y="345"/>
                    <a:pt x="415" y="344"/>
                    <a:pt x="414" y="343"/>
                  </a:cubicBezTo>
                  <a:cubicBezTo>
                    <a:pt x="414" y="342"/>
                    <a:pt x="416" y="343"/>
                    <a:pt x="416" y="342"/>
                  </a:cubicBezTo>
                  <a:cubicBezTo>
                    <a:pt x="418" y="342"/>
                    <a:pt x="417" y="340"/>
                    <a:pt x="417" y="339"/>
                  </a:cubicBezTo>
                  <a:cubicBezTo>
                    <a:pt x="417" y="337"/>
                    <a:pt x="418" y="337"/>
                    <a:pt x="418" y="335"/>
                  </a:cubicBezTo>
                  <a:cubicBezTo>
                    <a:pt x="418" y="334"/>
                    <a:pt x="419" y="332"/>
                    <a:pt x="421" y="332"/>
                  </a:cubicBezTo>
                  <a:cubicBezTo>
                    <a:pt x="422" y="332"/>
                    <a:pt x="422" y="334"/>
                    <a:pt x="423" y="334"/>
                  </a:cubicBezTo>
                  <a:cubicBezTo>
                    <a:pt x="424" y="335"/>
                    <a:pt x="425" y="335"/>
                    <a:pt x="427" y="335"/>
                  </a:cubicBezTo>
                  <a:cubicBezTo>
                    <a:pt x="428" y="335"/>
                    <a:pt x="429" y="333"/>
                    <a:pt x="430" y="333"/>
                  </a:cubicBezTo>
                  <a:cubicBezTo>
                    <a:pt x="432" y="332"/>
                    <a:pt x="433" y="332"/>
                    <a:pt x="435" y="332"/>
                  </a:cubicBezTo>
                  <a:cubicBezTo>
                    <a:pt x="437" y="332"/>
                    <a:pt x="437" y="333"/>
                    <a:pt x="439" y="333"/>
                  </a:cubicBezTo>
                  <a:cubicBezTo>
                    <a:pt x="444" y="335"/>
                    <a:pt x="447" y="336"/>
                    <a:pt x="453" y="336"/>
                  </a:cubicBezTo>
                  <a:cubicBezTo>
                    <a:pt x="457" y="336"/>
                    <a:pt x="457" y="336"/>
                    <a:pt x="457" y="336"/>
                  </a:cubicBezTo>
                  <a:cubicBezTo>
                    <a:pt x="459" y="336"/>
                    <a:pt x="459" y="335"/>
                    <a:pt x="460" y="335"/>
                  </a:cubicBezTo>
                  <a:cubicBezTo>
                    <a:pt x="462" y="334"/>
                    <a:pt x="463" y="334"/>
                    <a:pt x="465" y="333"/>
                  </a:cubicBezTo>
                  <a:cubicBezTo>
                    <a:pt x="466" y="332"/>
                    <a:pt x="467" y="331"/>
                    <a:pt x="468" y="331"/>
                  </a:cubicBezTo>
                  <a:cubicBezTo>
                    <a:pt x="469" y="331"/>
                    <a:pt x="469" y="333"/>
                    <a:pt x="470" y="334"/>
                  </a:cubicBezTo>
                  <a:cubicBezTo>
                    <a:pt x="471" y="335"/>
                    <a:pt x="472" y="335"/>
                    <a:pt x="474" y="335"/>
                  </a:cubicBezTo>
                  <a:cubicBezTo>
                    <a:pt x="480" y="335"/>
                    <a:pt x="482" y="331"/>
                    <a:pt x="488" y="331"/>
                  </a:cubicBezTo>
                  <a:cubicBezTo>
                    <a:pt x="488" y="331"/>
                    <a:pt x="501" y="331"/>
                    <a:pt x="499" y="334"/>
                  </a:cubicBezTo>
                  <a:cubicBezTo>
                    <a:pt x="498" y="335"/>
                    <a:pt x="497" y="335"/>
                    <a:pt x="496" y="336"/>
                  </a:cubicBezTo>
                  <a:cubicBezTo>
                    <a:pt x="495" y="337"/>
                    <a:pt x="494" y="338"/>
                    <a:pt x="493" y="339"/>
                  </a:cubicBezTo>
                  <a:cubicBezTo>
                    <a:pt x="492" y="340"/>
                    <a:pt x="491" y="340"/>
                    <a:pt x="489" y="340"/>
                  </a:cubicBezTo>
                  <a:cubicBezTo>
                    <a:pt x="484" y="343"/>
                    <a:pt x="483" y="347"/>
                    <a:pt x="479" y="351"/>
                  </a:cubicBezTo>
                  <a:cubicBezTo>
                    <a:pt x="480" y="352"/>
                    <a:pt x="480" y="352"/>
                    <a:pt x="480" y="352"/>
                  </a:cubicBezTo>
                  <a:cubicBezTo>
                    <a:pt x="484" y="348"/>
                    <a:pt x="486" y="346"/>
                    <a:pt x="491" y="344"/>
                  </a:cubicBezTo>
                  <a:cubicBezTo>
                    <a:pt x="493" y="344"/>
                    <a:pt x="495" y="343"/>
                    <a:pt x="497" y="343"/>
                  </a:cubicBezTo>
                  <a:cubicBezTo>
                    <a:pt x="498" y="343"/>
                    <a:pt x="499" y="343"/>
                    <a:pt x="500" y="343"/>
                  </a:cubicBezTo>
                  <a:cubicBezTo>
                    <a:pt x="502" y="343"/>
                    <a:pt x="504" y="342"/>
                    <a:pt x="504" y="340"/>
                  </a:cubicBezTo>
                  <a:cubicBezTo>
                    <a:pt x="504" y="334"/>
                    <a:pt x="500" y="332"/>
                    <a:pt x="500" y="327"/>
                  </a:cubicBezTo>
                  <a:cubicBezTo>
                    <a:pt x="500" y="323"/>
                    <a:pt x="500" y="323"/>
                    <a:pt x="500" y="323"/>
                  </a:cubicBezTo>
                  <a:cubicBezTo>
                    <a:pt x="500" y="322"/>
                    <a:pt x="495" y="324"/>
                    <a:pt x="495" y="323"/>
                  </a:cubicBezTo>
                  <a:cubicBezTo>
                    <a:pt x="495" y="321"/>
                    <a:pt x="496" y="321"/>
                    <a:pt x="497" y="319"/>
                  </a:cubicBezTo>
                  <a:cubicBezTo>
                    <a:pt x="497" y="319"/>
                    <a:pt x="497" y="319"/>
                    <a:pt x="497" y="318"/>
                  </a:cubicBezTo>
                  <a:cubicBezTo>
                    <a:pt x="497" y="316"/>
                    <a:pt x="495" y="314"/>
                    <a:pt x="493" y="312"/>
                  </a:cubicBezTo>
                  <a:cubicBezTo>
                    <a:pt x="491" y="311"/>
                    <a:pt x="489" y="311"/>
                    <a:pt x="489" y="309"/>
                  </a:cubicBezTo>
                  <a:cubicBezTo>
                    <a:pt x="489" y="307"/>
                    <a:pt x="489" y="307"/>
                    <a:pt x="489" y="307"/>
                  </a:cubicBezTo>
                  <a:cubicBezTo>
                    <a:pt x="490" y="308"/>
                    <a:pt x="491" y="308"/>
                    <a:pt x="492" y="308"/>
                  </a:cubicBezTo>
                  <a:cubicBezTo>
                    <a:pt x="494" y="308"/>
                    <a:pt x="494" y="306"/>
                    <a:pt x="494" y="305"/>
                  </a:cubicBezTo>
                  <a:cubicBezTo>
                    <a:pt x="495" y="304"/>
                    <a:pt x="495" y="304"/>
                    <a:pt x="495" y="304"/>
                  </a:cubicBezTo>
                  <a:cubicBezTo>
                    <a:pt x="495" y="305"/>
                    <a:pt x="501" y="310"/>
                    <a:pt x="501" y="308"/>
                  </a:cubicBezTo>
                  <a:cubicBezTo>
                    <a:pt x="501" y="306"/>
                    <a:pt x="500" y="305"/>
                    <a:pt x="500" y="303"/>
                  </a:cubicBezTo>
                  <a:cubicBezTo>
                    <a:pt x="499" y="301"/>
                    <a:pt x="499" y="300"/>
                    <a:pt x="498" y="298"/>
                  </a:cubicBezTo>
                  <a:cubicBezTo>
                    <a:pt x="497" y="296"/>
                    <a:pt x="495" y="297"/>
                    <a:pt x="493" y="296"/>
                  </a:cubicBezTo>
                  <a:cubicBezTo>
                    <a:pt x="492" y="295"/>
                    <a:pt x="492" y="294"/>
                    <a:pt x="492" y="292"/>
                  </a:cubicBezTo>
                  <a:cubicBezTo>
                    <a:pt x="492" y="292"/>
                    <a:pt x="492" y="291"/>
                    <a:pt x="492" y="291"/>
                  </a:cubicBezTo>
                  <a:cubicBezTo>
                    <a:pt x="492" y="291"/>
                    <a:pt x="493" y="291"/>
                    <a:pt x="494" y="291"/>
                  </a:cubicBezTo>
                  <a:cubicBezTo>
                    <a:pt x="495" y="291"/>
                    <a:pt x="495" y="292"/>
                    <a:pt x="496" y="293"/>
                  </a:cubicBezTo>
                  <a:cubicBezTo>
                    <a:pt x="497" y="293"/>
                    <a:pt x="498" y="294"/>
                    <a:pt x="499" y="295"/>
                  </a:cubicBezTo>
                  <a:cubicBezTo>
                    <a:pt x="500" y="296"/>
                    <a:pt x="500" y="298"/>
                    <a:pt x="502" y="298"/>
                  </a:cubicBezTo>
                  <a:cubicBezTo>
                    <a:pt x="503" y="298"/>
                    <a:pt x="502" y="297"/>
                    <a:pt x="502" y="297"/>
                  </a:cubicBezTo>
                  <a:cubicBezTo>
                    <a:pt x="502" y="296"/>
                    <a:pt x="502" y="295"/>
                    <a:pt x="503" y="294"/>
                  </a:cubicBezTo>
                  <a:cubicBezTo>
                    <a:pt x="504" y="293"/>
                    <a:pt x="505" y="292"/>
                    <a:pt x="506" y="290"/>
                  </a:cubicBezTo>
                  <a:cubicBezTo>
                    <a:pt x="507" y="288"/>
                    <a:pt x="506" y="284"/>
                    <a:pt x="509" y="284"/>
                  </a:cubicBezTo>
                  <a:cubicBezTo>
                    <a:pt x="511" y="284"/>
                    <a:pt x="511" y="284"/>
                    <a:pt x="511" y="284"/>
                  </a:cubicBezTo>
                  <a:cubicBezTo>
                    <a:pt x="513" y="284"/>
                    <a:pt x="514" y="283"/>
                    <a:pt x="514" y="282"/>
                  </a:cubicBezTo>
                  <a:cubicBezTo>
                    <a:pt x="514" y="280"/>
                    <a:pt x="514" y="279"/>
                    <a:pt x="513" y="279"/>
                  </a:cubicBezTo>
                  <a:cubicBezTo>
                    <a:pt x="512" y="278"/>
                    <a:pt x="511" y="279"/>
                    <a:pt x="509" y="279"/>
                  </a:cubicBezTo>
                  <a:cubicBezTo>
                    <a:pt x="506" y="279"/>
                    <a:pt x="506" y="279"/>
                    <a:pt x="506" y="279"/>
                  </a:cubicBezTo>
                  <a:cubicBezTo>
                    <a:pt x="505" y="279"/>
                    <a:pt x="505" y="277"/>
                    <a:pt x="504" y="276"/>
                  </a:cubicBezTo>
                  <a:cubicBezTo>
                    <a:pt x="505" y="275"/>
                    <a:pt x="505" y="275"/>
                    <a:pt x="505" y="275"/>
                  </a:cubicBezTo>
                  <a:cubicBezTo>
                    <a:pt x="506" y="275"/>
                    <a:pt x="506" y="275"/>
                    <a:pt x="507" y="275"/>
                  </a:cubicBezTo>
                  <a:cubicBezTo>
                    <a:pt x="510" y="275"/>
                    <a:pt x="512" y="276"/>
                    <a:pt x="515" y="276"/>
                  </a:cubicBezTo>
                  <a:cubicBezTo>
                    <a:pt x="516" y="276"/>
                    <a:pt x="516" y="275"/>
                    <a:pt x="517" y="275"/>
                  </a:cubicBezTo>
                  <a:cubicBezTo>
                    <a:pt x="519" y="276"/>
                    <a:pt x="518" y="280"/>
                    <a:pt x="520" y="280"/>
                  </a:cubicBezTo>
                  <a:cubicBezTo>
                    <a:pt x="522" y="280"/>
                    <a:pt x="521" y="277"/>
                    <a:pt x="522" y="275"/>
                  </a:cubicBezTo>
                  <a:cubicBezTo>
                    <a:pt x="523" y="273"/>
                    <a:pt x="525" y="273"/>
                    <a:pt x="526" y="271"/>
                  </a:cubicBezTo>
                  <a:cubicBezTo>
                    <a:pt x="527" y="267"/>
                    <a:pt x="528" y="263"/>
                    <a:pt x="532" y="263"/>
                  </a:cubicBezTo>
                  <a:cubicBezTo>
                    <a:pt x="534" y="263"/>
                    <a:pt x="535" y="266"/>
                    <a:pt x="537" y="266"/>
                  </a:cubicBezTo>
                  <a:cubicBezTo>
                    <a:pt x="539" y="266"/>
                    <a:pt x="539" y="263"/>
                    <a:pt x="541" y="262"/>
                  </a:cubicBezTo>
                  <a:cubicBezTo>
                    <a:pt x="544" y="260"/>
                    <a:pt x="546" y="260"/>
                    <a:pt x="550" y="260"/>
                  </a:cubicBezTo>
                  <a:cubicBezTo>
                    <a:pt x="555" y="260"/>
                    <a:pt x="557" y="260"/>
                    <a:pt x="562" y="261"/>
                  </a:cubicBezTo>
                  <a:cubicBezTo>
                    <a:pt x="563" y="259"/>
                    <a:pt x="562" y="258"/>
                    <a:pt x="562" y="257"/>
                  </a:cubicBezTo>
                  <a:cubicBezTo>
                    <a:pt x="562" y="256"/>
                    <a:pt x="562" y="255"/>
                    <a:pt x="563" y="255"/>
                  </a:cubicBezTo>
                  <a:cubicBezTo>
                    <a:pt x="565" y="255"/>
                    <a:pt x="566" y="256"/>
                    <a:pt x="568" y="256"/>
                  </a:cubicBezTo>
                  <a:cubicBezTo>
                    <a:pt x="572" y="256"/>
                    <a:pt x="574" y="253"/>
                    <a:pt x="578" y="252"/>
                  </a:cubicBezTo>
                  <a:cubicBezTo>
                    <a:pt x="578" y="252"/>
                    <a:pt x="590" y="248"/>
                    <a:pt x="587" y="247"/>
                  </a:cubicBezTo>
                  <a:cubicBezTo>
                    <a:pt x="586" y="247"/>
                    <a:pt x="585" y="247"/>
                    <a:pt x="583" y="247"/>
                  </a:cubicBezTo>
                  <a:cubicBezTo>
                    <a:pt x="582" y="247"/>
                    <a:pt x="580" y="247"/>
                    <a:pt x="579" y="247"/>
                  </a:cubicBezTo>
                  <a:cubicBezTo>
                    <a:pt x="578" y="247"/>
                    <a:pt x="577" y="247"/>
                    <a:pt x="576" y="247"/>
                  </a:cubicBezTo>
                  <a:cubicBezTo>
                    <a:pt x="576" y="246"/>
                    <a:pt x="576" y="246"/>
                    <a:pt x="576" y="246"/>
                  </a:cubicBezTo>
                  <a:cubicBezTo>
                    <a:pt x="576" y="245"/>
                    <a:pt x="577" y="245"/>
                    <a:pt x="578" y="244"/>
                  </a:cubicBezTo>
                  <a:cubicBezTo>
                    <a:pt x="578" y="243"/>
                    <a:pt x="578" y="238"/>
                    <a:pt x="579" y="238"/>
                  </a:cubicBezTo>
                  <a:cubicBezTo>
                    <a:pt x="580" y="239"/>
                    <a:pt x="580" y="240"/>
                    <a:pt x="581" y="240"/>
                  </a:cubicBezTo>
                  <a:cubicBezTo>
                    <a:pt x="584" y="241"/>
                    <a:pt x="585" y="241"/>
                    <a:pt x="588" y="241"/>
                  </a:cubicBezTo>
                  <a:cubicBezTo>
                    <a:pt x="588" y="240"/>
                    <a:pt x="587" y="236"/>
                    <a:pt x="588" y="237"/>
                  </a:cubicBezTo>
                  <a:cubicBezTo>
                    <a:pt x="591" y="238"/>
                    <a:pt x="594" y="236"/>
                    <a:pt x="596" y="239"/>
                  </a:cubicBezTo>
                  <a:cubicBezTo>
                    <a:pt x="597" y="236"/>
                    <a:pt x="597" y="234"/>
                    <a:pt x="597" y="231"/>
                  </a:cubicBezTo>
                  <a:cubicBezTo>
                    <a:pt x="601" y="231"/>
                    <a:pt x="601" y="231"/>
                    <a:pt x="601" y="231"/>
                  </a:cubicBezTo>
                  <a:cubicBezTo>
                    <a:pt x="601" y="232"/>
                    <a:pt x="601" y="232"/>
                    <a:pt x="601" y="233"/>
                  </a:cubicBezTo>
                  <a:cubicBezTo>
                    <a:pt x="601" y="235"/>
                    <a:pt x="600" y="236"/>
                    <a:pt x="600" y="237"/>
                  </a:cubicBezTo>
                  <a:cubicBezTo>
                    <a:pt x="600" y="239"/>
                    <a:pt x="600" y="239"/>
                    <a:pt x="600" y="239"/>
                  </a:cubicBezTo>
                  <a:cubicBezTo>
                    <a:pt x="601" y="239"/>
                    <a:pt x="601" y="239"/>
                    <a:pt x="601" y="239"/>
                  </a:cubicBezTo>
                  <a:cubicBezTo>
                    <a:pt x="603" y="239"/>
                    <a:pt x="604" y="238"/>
                    <a:pt x="606" y="238"/>
                  </a:cubicBezTo>
                  <a:cubicBezTo>
                    <a:pt x="607" y="238"/>
                    <a:pt x="607" y="238"/>
                    <a:pt x="608" y="239"/>
                  </a:cubicBezTo>
                  <a:cubicBezTo>
                    <a:pt x="609" y="239"/>
                    <a:pt x="613" y="241"/>
                    <a:pt x="612" y="241"/>
                  </a:cubicBezTo>
                  <a:cubicBezTo>
                    <a:pt x="611" y="244"/>
                    <a:pt x="608" y="244"/>
                    <a:pt x="608" y="246"/>
                  </a:cubicBezTo>
                  <a:cubicBezTo>
                    <a:pt x="608" y="249"/>
                    <a:pt x="608" y="250"/>
                    <a:pt x="610" y="252"/>
                  </a:cubicBezTo>
                  <a:cubicBezTo>
                    <a:pt x="611" y="252"/>
                    <a:pt x="611" y="252"/>
                    <a:pt x="611" y="252"/>
                  </a:cubicBezTo>
                  <a:cubicBezTo>
                    <a:pt x="611" y="251"/>
                    <a:pt x="610" y="250"/>
                    <a:pt x="611" y="248"/>
                  </a:cubicBezTo>
                  <a:cubicBezTo>
                    <a:pt x="612" y="247"/>
                    <a:pt x="614" y="247"/>
                    <a:pt x="616" y="247"/>
                  </a:cubicBezTo>
                  <a:cubicBezTo>
                    <a:pt x="617" y="246"/>
                    <a:pt x="618" y="244"/>
                    <a:pt x="619" y="245"/>
                  </a:cubicBezTo>
                  <a:cubicBezTo>
                    <a:pt x="619" y="245"/>
                    <a:pt x="619" y="245"/>
                    <a:pt x="619" y="246"/>
                  </a:cubicBezTo>
                  <a:cubicBezTo>
                    <a:pt x="619" y="249"/>
                    <a:pt x="619" y="249"/>
                    <a:pt x="619" y="249"/>
                  </a:cubicBezTo>
                  <a:cubicBezTo>
                    <a:pt x="619" y="251"/>
                    <a:pt x="617" y="252"/>
                    <a:pt x="617" y="254"/>
                  </a:cubicBezTo>
                  <a:cubicBezTo>
                    <a:pt x="617" y="256"/>
                    <a:pt x="617" y="256"/>
                    <a:pt x="617" y="256"/>
                  </a:cubicBezTo>
                  <a:cubicBezTo>
                    <a:pt x="618" y="256"/>
                    <a:pt x="618" y="256"/>
                    <a:pt x="618" y="256"/>
                  </a:cubicBezTo>
                  <a:cubicBezTo>
                    <a:pt x="620" y="256"/>
                    <a:pt x="620" y="254"/>
                    <a:pt x="620" y="253"/>
                  </a:cubicBezTo>
                  <a:cubicBezTo>
                    <a:pt x="621" y="251"/>
                    <a:pt x="621" y="250"/>
                    <a:pt x="622" y="248"/>
                  </a:cubicBezTo>
                  <a:cubicBezTo>
                    <a:pt x="624" y="246"/>
                    <a:pt x="625" y="244"/>
                    <a:pt x="625" y="241"/>
                  </a:cubicBezTo>
                  <a:cubicBezTo>
                    <a:pt x="625" y="241"/>
                    <a:pt x="625" y="240"/>
                    <a:pt x="625" y="240"/>
                  </a:cubicBezTo>
                  <a:cubicBezTo>
                    <a:pt x="628" y="240"/>
                    <a:pt x="628" y="244"/>
                    <a:pt x="630" y="244"/>
                  </a:cubicBezTo>
                  <a:cubicBezTo>
                    <a:pt x="631" y="244"/>
                    <a:pt x="630" y="243"/>
                    <a:pt x="630" y="243"/>
                  </a:cubicBezTo>
                  <a:cubicBezTo>
                    <a:pt x="630" y="238"/>
                    <a:pt x="630" y="238"/>
                    <a:pt x="630" y="238"/>
                  </a:cubicBezTo>
                  <a:cubicBezTo>
                    <a:pt x="631" y="238"/>
                    <a:pt x="631" y="238"/>
                    <a:pt x="632" y="238"/>
                  </a:cubicBezTo>
                  <a:cubicBezTo>
                    <a:pt x="633" y="238"/>
                    <a:pt x="634" y="240"/>
                    <a:pt x="635" y="240"/>
                  </a:cubicBezTo>
                  <a:cubicBezTo>
                    <a:pt x="636" y="240"/>
                    <a:pt x="637" y="239"/>
                    <a:pt x="637" y="239"/>
                  </a:cubicBezTo>
                  <a:cubicBezTo>
                    <a:pt x="637" y="237"/>
                    <a:pt x="636" y="237"/>
                    <a:pt x="636" y="235"/>
                  </a:cubicBezTo>
                  <a:cubicBezTo>
                    <a:pt x="636" y="234"/>
                    <a:pt x="636" y="234"/>
                    <a:pt x="636" y="234"/>
                  </a:cubicBezTo>
                  <a:cubicBezTo>
                    <a:pt x="640" y="234"/>
                    <a:pt x="640" y="234"/>
                    <a:pt x="640" y="234"/>
                  </a:cubicBezTo>
                  <a:cubicBezTo>
                    <a:pt x="643" y="234"/>
                    <a:pt x="642" y="229"/>
                    <a:pt x="645" y="229"/>
                  </a:cubicBezTo>
                  <a:cubicBezTo>
                    <a:pt x="647" y="229"/>
                    <a:pt x="646" y="232"/>
                    <a:pt x="648" y="233"/>
                  </a:cubicBezTo>
                  <a:cubicBezTo>
                    <a:pt x="650" y="234"/>
                    <a:pt x="651" y="236"/>
                    <a:pt x="651" y="238"/>
                  </a:cubicBezTo>
                  <a:cubicBezTo>
                    <a:pt x="651" y="242"/>
                    <a:pt x="651" y="242"/>
                    <a:pt x="651" y="242"/>
                  </a:cubicBezTo>
                  <a:cubicBezTo>
                    <a:pt x="651" y="242"/>
                    <a:pt x="650" y="243"/>
                    <a:pt x="650" y="243"/>
                  </a:cubicBezTo>
                  <a:cubicBezTo>
                    <a:pt x="650" y="250"/>
                    <a:pt x="650" y="250"/>
                    <a:pt x="650" y="250"/>
                  </a:cubicBezTo>
                  <a:cubicBezTo>
                    <a:pt x="650" y="250"/>
                    <a:pt x="651" y="250"/>
                    <a:pt x="651" y="250"/>
                  </a:cubicBezTo>
                  <a:cubicBezTo>
                    <a:pt x="652" y="248"/>
                    <a:pt x="654" y="247"/>
                    <a:pt x="654" y="245"/>
                  </a:cubicBezTo>
                  <a:cubicBezTo>
                    <a:pt x="655" y="242"/>
                    <a:pt x="655" y="240"/>
                    <a:pt x="655" y="237"/>
                  </a:cubicBezTo>
                  <a:cubicBezTo>
                    <a:pt x="655" y="233"/>
                    <a:pt x="656" y="230"/>
                    <a:pt x="653" y="227"/>
                  </a:cubicBezTo>
                  <a:cubicBezTo>
                    <a:pt x="652" y="227"/>
                    <a:pt x="651" y="227"/>
                    <a:pt x="650" y="226"/>
                  </a:cubicBezTo>
                  <a:cubicBezTo>
                    <a:pt x="648" y="225"/>
                    <a:pt x="647" y="224"/>
                    <a:pt x="645" y="223"/>
                  </a:cubicBezTo>
                  <a:cubicBezTo>
                    <a:pt x="643" y="222"/>
                    <a:pt x="642" y="221"/>
                    <a:pt x="641" y="219"/>
                  </a:cubicBezTo>
                  <a:cubicBezTo>
                    <a:pt x="640" y="218"/>
                    <a:pt x="646" y="219"/>
                    <a:pt x="647" y="219"/>
                  </a:cubicBezTo>
                  <a:cubicBezTo>
                    <a:pt x="649" y="219"/>
                    <a:pt x="650" y="220"/>
                    <a:pt x="651" y="220"/>
                  </a:cubicBezTo>
                  <a:cubicBezTo>
                    <a:pt x="654" y="220"/>
                    <a:pt x="656" y="220"/>
                    <a:pt x="659" y="220"/>
                  </a:cubicBezTo>
                  <a:cubicBezTo>
                    <a:pt x="661" y="220"/>
                    <a:pt x="663" y="219"/>
                    <a:pt x="665" y="219"/>
                  </a:cubicBezTo>
                  <a:cubicBezTo>
                    <a:pt x="666" y="219"/>
                    <a:pt x="666" y="219"/>
                    <a:pt x="666" y="219"/>
                  </a:cubicBezTo>
                  <a:cubicBezTo>
                    <a:pt x="672" y="219"/>
                    <a:pt x="674" y="223"/>
                    <a:pt x="680" y="223"/>
                  </a:cubicBezTo>
                  <a:cubicBezTo>
                    <a:pt x="681" y="223"/>
                    <a:pt x="681" y="222"/>
                    <a:pt x="682" y="222"/>
                  </a:cubicBezTo>
                  <a:cubicBezTo>
                    <a:pt x="682" y="222"/>
                    <a:pt x="682" y="222"/>
                    <a:pt x="682" y="222"/>
                  </a:cubicBezTo>
                  <a:cubicBezTo>
                    <a:pt x="680" y="220"/>
                    <a:pt x="679" y="220"/>
                    <a:pt x="677" y="218"/>
                  </a:cubicBezTo>
                  <a:cubicBezTo>
                    <a:pt x="676" y="217"/>
                    <a:pt x="675" y="215"/>
                    <a:pt x="673" y="215"/>
                  </a:cubicBezTo>
                  <a:cubicBezTo>
                    <a:pt x="669" y="215"/>
                    <a:pt x="669" y="215"/>
                    <a:pt x="669" y="215"/>
                  </a:cubicBezTo>
                  <a:cubicBezTo>
                    <a:pt x="668" y="215"/>
                    <a:pt x="666" y="215"/>
                    <a:pt x="666" y="213"/>
                  </a:cubicBezTo>
                  <a:cubicBezTo>
                    <a:pt x="666" y="212"/>
                    <a:pt x="666" y="212"/>
                    <a:pt x="666" y="211"/>
                  </a:cubicBezTo>
                  <a:cubicBezTo>
                    <a:pt x="666" y="209"/>
                    <a:pt x="666" y="209"/>
                    <a:pt x="666" y="209"/>
                  </a:cubicBezTo>
                  <a:cubicBezTo>
                    <a:pt x="669" y="209"/>
                    <a:pt x="671" y="209"/>
                    <a:pt x="674" y="207"/>
                  </a:cubicBezTo>
                  <a:cubicBezTo>
                    <a:pt x="673" y="206"/>
                    <a:pt x="671" y="206"/>
                    <a:pt x="670" y="206"/>
                  </a:cubicBezTo>
                  <a:cubicBezTo>
                    <a:pt x="668" y="205"/>
                    <a:pt x="668" y="204"/>
                    <a:pt x="666" y="203"/>
                  </a:cubicBezTo>
                  <a:cubicBezTo>
                    <a:pt x="665" y="202"/>
                    <a:pt x="663" y="201"/>
                    <a:pt x="663" y="199"/>
                  </a:cubicBezTo>
                  <a:cubicBezTo>
                    <a:pt x="663" y="197"/>
                    <a:pt x="665" y="197"/>
                    <a:pt x="665" y="195"/>
                  </a:cubicBezTo>
                  <a:cubicBezTo>
                    <a:pt x="665" y="187"/>
                    <a:pt x="665" y="187"/>
                    <a:pt x="665" y="187"/>
                  </a:cubicBezTo>
                  <a:cubicBezTo>
                    <a:pt x="666" y="186"/>
                    <a:pt x="667" y="185"/>
                    <a:pt x="668" y="184"/>
                  </a:cubicBezTo>
                  <a:cubicBezTo>
                    <a:pt x="669" y="183"/>
                    <a:pt x="669" y="181"/>
                    <a:pt x="670" y="181"/>
                  </a:cubicBezTo>
                  <a:cubicBezTo>
                    <a:pt x="672" y="180"/>
                    <a:pt x="674" y="179"/>
                    <a:pt x="675" y="176"/>
                  </a:cubicBezTo>
                  <a:cubicBezTo>
                    <a:pt x="674" y="176"/>
                    <a:pt x="674" y="176"/>
                    <a:pt x="673" y="175"/>
                  </a:cubicBezTo>
                  <a:cubicBezTo>
                    <a:pt x="673" y="173"/>
                    <a:pt x="673" y="173"/>
                    <a:pt x="673" y="173"/>
                  </a:cubicBezTo>
                  <a:cubicBezTo>
                    <a:pt x="677" y="173"/>
                    <a:pt x="678" y="170"/>
                    <a:pt x="681" y="168"/>
                  </a:cubicBezTo>
                  <a:cubicBezTo>
                    <a:pt x="682" y="167"/>
                    <a:pt x="682" y="166"/>
                    <a:pt x="684" y="165"/>
                  </a:cubicBezTo>
                  <a:cubicBezTo>
                    <a:pt x="686" y="165"/>
                    <a:pt x="687" y="165"/>
                    <a:pt x="689" y="165"/>
                  </a:cubicBezTo>
                  <a:cubicBezTo>
                    <a:pt x="692" y="165"/>
                    <a:pt x="693" y="161"/>
                    <a:pt x="696" y="160"/>
                  </a:cubicBezTo>
                  <a:cubicBezTo>
                    <a:pt x="697" y="159"/>
                    <a:pt x="699" y="159"/>
                    <a:pt x="700" y="159"/>
                  </a:cubicBezTo>
                  <a:cubicBezTo>
                    <a:pt x="702" y="159"/>
                    <a:pt x="703" y="158"/>
                    <a:pt x="705" y="158"/>
                  </a:cubicBezTo>
                  <a:cubicBezTo>
                    <a:pt x="706" y="158"/>
                    <a:pt x="705" y="160"/>
                    <a:pt x="706" y="162"/>
                  </a:cubicBezTo>
                  <a:cubicBezTo>
                    <a:pt x="706" y="163"/>
                    <a:pt x="708" y="163"/>
                    <a:pt x="710" y="163"/>
                  </a:cubicBezTo>
                  <a:cubicBezTo>
                    <a:pt x="711" y="163"/>
                    <a:pt x="712" y="162"/>
                    <a:pt x="713" y="162"/>
                  </a:cubicBezTo>
                  <a:cubicBezTo>
                    <a:pt x="715" y="162"/>
                    <a:pt x="717" y="164"/>
                    <a:pt x="717" y="166"/>
                  </a:cubicBezTo>
                  <a:cubicBezTo>
                    <a:pt x="718" y="169"/>
                    <a:pt x="720" y="171"/>
                    <a:pt x="720" y="174"/>
                  </a:cubicBezTo>
                  <a:cubicBezTo>
                    <a:pt x="720" y="175"/>
                    <a:pt x="719" y="176"/>
                    <a:pt x="719" y="176"/>
                  </a:cubicBezTo>
                  <a:cubicBezTo>
                    <a:pt x="717" y="176"/>
                    <a:pt x="717" y="173"/>
                    <a:pt x="715" y="173"/>
                  </a:cubicBezTo>
                  <a:cubicBezTo>
                    <a:pt x="713" y="173"/>
                    <a:pt x="712" y="174"/>
                    <a:pt x="711" y="176"/>
                  </a:cubicBezTo>
                  <a:cubicBezTo>
                    <a:pt x="710" y="178"/>
                    <a:pt x="709" y="179"/>
                    <a:pt x="707" y="181"/>
                  </a:cubicBezTo>
                  <a:cubicBezTo>
                    <a:pt x="703" y="184"/>
                    <a:pt x="702" y="185"/>
                    <a:pt x="700" y="189"/>
                  </a:cubicBezTo>
                  <a:cubicBezTo>
                    <a:pt x="700" y="190"/>
                    <a:pt x="700" y="190"/>
                    <a:pt x="700" y="190"/>
                  </a:cubicBezTo>
                  <a:cubicBezTo>
                    <a:pt x="702" y="188"/>
                    <a:pt x="704" y="188"/>
                    <a:pt x="706" y="186"/>
                  </a:cubicBezTo>
                  <a:cubicBezTo>
                    <a:pt x="707" y="186"/>
                    <a:pt x="714" y="181"/>
                    <a:pt x="713" y="183"/>
                  </a:cubicBezTo>
                  <a:cubicBezTo>
                    <a:pt x="713" y="185"/>
                    <a:pt x="711" y="186"/>
                    <a:pt x="710" y="188"/>
                  </a:cubicBezTo>
                  <a:cubicBezTo>
                    <a:pt x="711" y="188"/>
                    <a:pt x="711" y="189"/>
                    <a:pt x="712" y="189"/>
                  </a:cubicBezTo>
                  <a:cubicBezTo>
                    <a:pt x="715" y="189"/>
                    <a:pt x="716" y="186"/>
                    <a:pt x="719" y="186"/>
                  </a:cubicBezTo>
                  <a:cubicBezTo>
                    <a:pt x="721" y="186"/>
                    <a:pt x="723" y="188"/>
                    <a:pt x="725" y="188"/>
                  </a:cubicBezTo>
                  <a:cubicBezTo>
                    <a:pt x="729" y="188"/>
                    <a:pt x="729" y="188"/>
                    <a:pt x="729" y="188"/>
                  </a:cubicBezTo>
                  <a:cubicBezTo>
                    <a:pt x="729" y="190"/>
                    <a:pt x="729" y="190"/>
                    <a:pt x="729" y="190"/>
                  </a:cubicBezTo>
                  <a:cubicBezTo>
                    <a:pt x="729" y="192"/>
                    <a:pt x="727" y="193"/>
                    <a:pt x="727" y="195"/>
                  </a:cubicBezTo>
                  <a:cubicBezTo>
                    <a:pt x="729" y="195"/>
                    <a:pt x="730" y="195"/>
                    <a:pt x="731" y="196"/>
                  </a:cubicBezTo>
                  <a:cubicBezTo>
                    <a:pt x="731" y="197"/>
                    <a:pt x="730" y="197"/>
                    <a:pt x="729" y="199"/>
                  </a:cubicBezTo>
                  <a:cubicBezTo>
                    <a:pt x="727" y="201"/>
                    <a:pt x="727" y="203"/>
                    <a:pt x="726" y="206"/>
                  </a:cubicBezTo>
                  <a:cubicBezTo>
                    <a:pt x="725" y="208"/>
                    <a:pt x="723" y="209"/>
                    <a:pt x="722" y="211"/>
                  </a:cubicBezTo>
                  <a:cubicBezTo>
                    <a:pt x="725" y="212"/>
                    <a:pt x="727" y="212"/>
                    <a:pt x="730" y="212"/>
                  </a:cubicBezTo>
                  <a:cubicBezTo>
                    <a:pt x="732" y="212"/>
                    <a:pt x="734" y="212"/>
                    <a:pt x="736" y="211"/>
                  </a:cubicBezTo>
                  <a:cubicBezTo>
                    <a:pt x="737" y="210"/>
                    <a:pt x="736" y="209"/>
                    <a:pt x="736" y="207"/>
                  </a:cubicBezTo>
                  <a:cubicBezTo>
                    <a:pt x="737" y="206"/>
                    <a:pt x="737" y="206"/>
                    <a:pt x="737" y="205"/>
                  </a:cubicBezTo>
                  <a:cubicBezTo>
                    <a:pt x="738" y="203"/>
                    <a:pt x="739" y="202"/>
                    <a:pt x="740" y="200"/>
                  </a:cubicBezTo>
                  <a:cubicBezTo>
                    <a:pt x="740" y="198"/>
                    <a:pt x="740" y="197"/>
                    <a:pt x="742" y="197"/>
                  </a:cubicBezTo>
                  <a:cubicBezTo>
                    <a:pt x="744" y="197"/>
                    <a:pt x="745" y="200"/>
                    <a:pt x="747" y="200"/>
                  </a:cubicBezTo>
                  <a:cubicBezTo>
                    <a:pt x="751" y="200"/>
                    <a:pt x="753" y="199"/>
                    <a:pt x="755" y="196"/>
                  </a:cubicBezTo>
                  <a:cubicBezTo>
                    <a:pt x="757" y="195"/>
                    <a:pt x="758" y="193"/>
                    <a:pt x="760" y="193"/>
                  </a:cubicBezTo>
                  <a:cubicBezTo>
                    <a:pt x="763" y="193"/>
                    <a:pt x="764" y="196"/>
                    <a:pt x="767" y="196"/>
                  </a:cubicBezTo>
                  <a:cubicBezTo>
                    <a:pt x="768" y="196"/>
                    <a:pt x="769" y="195"/>
                    <a:pt x="770" y="193"/>
                  </a:cubicBezTo>
                  <a:cubicBezTo>
                    <a:pt x="772" y="191"/>
                    <a:pt x="772" y="189"/>
                    <a:pt x="775" y="189"/>
                  </a:cubicBezTo>
                  <a:cubicBezTo>
                    <a:pt x="777" y="188"/>
                    <a:pt x="778" y="189"/>
                    <a:pt x="781" y="188"/>
                  </a:cubicBezTo>
                  <a:cubicBezTo>
                    <a:pt x="781" y="188"/>
                    <a:pt x="782" y="187"/>
                    <a:pt x="783" y="187"/>
                  </a:cubicBezTo>
                  <a:cubicBezTo>
                    <a:pt x="783" y="187"/>
                    <a:pt x="784" y="188"/>
                    <a:pt x="784" y="189"/>
                  </a:cubicBezTo>
                  <a:cubicBezTo>
                    <a:pt x="785" y="190"/>
                    <a:pt x="786" y="191"/>
                    <a:pt x="786" y="192"/>
                  </a:cubicBezTo>
                  <a:cubicBezTo>
                    <a:pt x="786" y="194"/>
                    <a:pt x="785" y="195"/>
                    <a:pt x="785" y="197"/>
                  </a:cubicBezTo>
                  <a:cubicBezTo>
                    <a:pt x="785" y="198"/>
                    <a:pt x="786" y="198"/>
                    <a:pt x="787" y="199"/>
                  </a:cubicBezTo>
                  <a:cubicBezTo>
                    <a:pt x="789" y="201"/>
                    <a:pt x="790" y="202"/>
                    <a:pt x="792" y="204"/>
                  </a:cubicBezTo>
                  <a:cubicBezTo>
                    <a:pt x="794" y="206"/>
                    <a:pt x="795" y="209"/>
                    <a:pt x="799" y="209"/>
                  </a:cubicBezTo>
                  <a:cubicBezTo>
                    <a:pt x="801" y="209"/>
                    <a:pt x="801" y="206"/>
                    <a:pt x="803" y="206"/>
                  </a:cubicBezTo>
                  <a:cubicBezTo>
                    <a:pt x="805" y="206"/>
                    <a:pt x="807" y="207"/>
                    <a:pt x="807" y="209"/>
                  </a:cubicBezTo>
                  <a:cubicBezTo>
                    <a:pt x="807" y="211"/>
                    <a:pt x="806" y="213"/>
                    <a:pt x="807" y="215"/>
                  </a:cubicBezTo>
                  <a:cubicBezTo>
                    <a:pt x="808" y="217"/>
                    <a:pt x="811" y="216"/>
                    <a:pt x="812" y="218"/>
                  </a:cubicBezTo>
                  <a:cubicBezTo>
                    <a:pt x="813" y="219"/>
                    <a:pt x="813" y="220"/>
                    <a:pt x="813" y="222"/>
                  </a:cubicBezTo>
                  <a:cubicBezTo>
                    <a:pt x="813" y="233"/>
                    <a:pt x="813" y="233"/>
                    <a:pt x="813" y="233"/>
                  </a:cubicBezTo>
                  <a:cubicBezTo>
                    <a:pt x="812" y="239"/>
                    <a:pt x="812" y="239"/>
                    <a:pt x="812" y="239"/>
                  </a:cubicBezTo>
                  <a:cubicBezTo>
                    <a:pt x="812" y="239"/>
                    <a:pt x="811" y="239"/>
                    <a:pt x="811" y="239"/>
                  </a:cubicBezTo>
                  <a:cubicBezTo>
                    <a:pt x="810" y="239"/>
                    <a:pt x="810" y="238"/>
                    <a:pt x="809" y="237"/>
                  </a:cubicBezTo>
                  <a:cubicBezTo>
                    <a:pt x="805" y="233"/>
                    <a:pt x="803" y="230"/>
                    <a:pt x="806" y="237"/>
                  </a:cubicBezTo>
                  <a:cubicBezTo>
                    <a:pt x="807" y="238"/>
                    <a:pt x="806" y="240"/>
                    <a:pt x="807" y="240"/>
                  </a:cubicBezTo>
                  <a:cubicBezTo>
                    <a:pt x="808" y="241"/>
                    <a:pt x="809" y="241"/>
                    <a:pt x="810" y="241"/>
                  </a:cubicBezTo>
                  <a:cubicBezTo>
                    <a:pt x="815" y="241"/>
                    <a:pt x="815" y="241"/>
                    <a:pt x="815" y="241"/>
                  </a:cubicBezTo>
                  <a:cubicBezTo>
                    <a:pt x="816" y="240"/>
                    <a:pt x="816" y="240"/>
                    <a:pt x="816" y="240"/>
                  </a:cubicBezTo>
                  <a:cubicBezTo>
                    <a:pt x="816" y="241"/>
                    <a:pt x="816" y="241"/>
                    <a:pt x="816" y="241"/>
                  </a:cubicBezTo>
                  <a:cubicBezTo>
                    <a:pt x="816" y="243"/>
                    <a:pt x="815" y="245"/>
                    <a:pt x="815" y="247"/>
                  </a:cubicBezTo>
                  <a:cubicBezTo>
                    <a:pt x="815" y="248"/>
                    <a:pt x="815" y="249"/>
                    <a:pt x="815" y="250"/>
                  </a:cubicBezTo>
                  <a:cubicBezTo>
                    <a:pt x="815" y="254"/>
                    <a:pt x="815" y="254"/>
                    <a:pt x="815" y="254"/>
                  </a:cubicBezTo>
                  <a:cubicBezTo>
                    <a:pt x="815" y="259"/>
                    <a:pt x="812" y="262"/>
                    <a:pt x="810" y="267"/>
                  </a:cubicBezTo>
                  <a:cubicBezTo>
                    <a:pt x="808" y="271"/>
                    <a:pt x="808" y="274"/>
                    <a:pt x="804" y="278"/>
                  </a:cubicBezTo>
                  <a:cubicBezTo>
                    <a:pt x="802" y="280"/>
                    <a:pt x="801" y="281"/>
                    <a:pt x="799" y="283"/>
                  </a:cubicBezTo>
                  <a:cubicBezTo>
                    <a:pt x="797" y="284"/>
                    <a:pt x="795" y="285"/>
                    <a:pt x="794" y="287"/>
                  </a:cubicBezTo>
                  <a:cubicBezTo>
                    <a:pt x="793" y="289"/>
                    <a:pt x="794" y="293"/>
                    <a:pt x="791" y="294"/>
                  </a:cubicBezTo>
                  <a:cubicBezTo>
                    <a:pt x="790" y="294"/>
                    <a:pt x="789" y="294"/>
                    <a:pt x="788" y="294"/>
                  </a:cubicBezTo>
                  <a:cubicBezTo>
                    <a:pt x="786" y="296"/>
                    <a:pt x="785" y="298"/>
                    <a:pt x="784" y="300"/>
                  </a:cubicBezTo>
                  <a:cubicBezTo>
                    <a:pt x="785" y="303"/>
                    <a:pt x="785" y="303"/>
                    <a:pt x="785" y="303"/>
                  </a:cubicBezTo>
                  <a:cubicBezTo>
                    <a:pt x="784" y="305"/>
                    <a:pt x="781" y="305"/>
                    <a:pt x="781" y="308"/>
                  </a:cubicBezTo>
                  <a:cubicBezTo>
                    <a:pt x="781" y="308"/>
                    <a:pt x="782" y="309"/>
                    <a:pt x="782" y="310"/>
                  </a:cubicBezTo>
                  <a:cubicBezTo>
                    <a:pt x="782" y="315"/>
                    <a:pt x="782" y="315"/>
                    <a:pt x="782" y="315"/>
                  </a:cubicBezTo>
                  <a:cubicBezTo>
                    <a:pt x="781" y="316"/>
                    <a:pt x="781" y="316"/>
                    <a:pt x="781" y="316"/>
                  </a:cubicBezTo>
                  <a:cubicBezTo>
                    <a:pt x="780" y="314"/>
                    <a:pt x="780" y="313"/>
                    <a:pt x="778" y="311"/>
                  </a:cubicBezTo>
                  <a:cubicBezTo>
                    <a:pt x="776" y="316"/>
                    <a:pt x="777" y="319"/>
                    <a:pt x="775" y="323"/>
                  </a:cubicBezTo>
                  <a:cubicBezTo>
                    <a:pt x="774" y="326"/>
                    <a:pt x="772" y="327"/>
                    <a:pt x="770" y="331"/>
                  </a:cubicBezTo>
                  <a:cubicBezTo>
                    <a:pt x="768" y="334"/>
                    <a:pt x="768" y="336"/>
                    <a:pt x="767" y="340"/>
                  </a:cubicBezTo>
                  <a:cubicBezTo>
                    <a:pt x="767" y="342"/>
                    <a:pt x="766" y="344"/>
                    <a:pt x="765" y="346"/>
                  </a:cubicBezTo>
                  <a:cubicBezTo>
                    <a:pt x="765" y="348"/>
                    <a:pt x="764" y="349"/>
                    <a:pt x="762" y="349"/>
                  </a:cubicBezTo>
                  <a:cubicBezTo>
                    <a:pt x="760" y="349"/>
                    <a:pt x="761" y="346"/>
                    <a:pt x="759" y="346"/>
                  </a:cubicBezTo>
                  <a:cubicBezTo>
                    <a:pt x="757" y="346"/>
                    <a:pt x="757" y="348"/>
                    <a:pt x="757" y="349"/>
                  </a:cubicBezTo>
                  <a:cubicBezTo>
                    <a:pt x="757" y="351"/>
                    <a:pt x="757" y="352"/>
                    <a:pt x="757" y="353"/>
                  </a:cubicBezTo>
                  <a:cubicBezTo>
                    <a:pt x="756" y="356"/>
                    <a:pt x="755" y="358"/>
                    <a:pt x="752" y="359"/>
                  </a:cubicBezTo>
                  <a:cubicBezTo>
                    <a:pt x="749" y="361"/>
                    <a:pt x="747" y="361"/>
                    <a:pt x="744" y="363"/>
                  </a:cubicBezTo>
                  <a:cubicBezTo>
                    <a:pt x="741" y="364"/>
                    <a:pt x="741" y="366"/>
                    <a:pt x="739" y="367"/>
                  </a:cubicBezTo>
                  <a:cubicBezTo>
                    <a:pt x="739" y="368"/>
                    <a:pt x="739" y="368"/>
                    <a:pt x="739" y="369"/>
                  </a:cubicBezTo>
                  <a:cubicBezTo>
                    <a:pt x="739" y="373"/>
                    <a:pt x="741" y="374"/>
                    <a:pt x="741" y="378"/>
                  </a:cubicBezTo>
                  <a:cubicBezTo>
                    <a:pt x="741" y="381"/>
                    <a:pt x="738" y="382"/>
                    <a:pt x="735" y="384"/>
                  </a:cubicBezTo>
                  <a:cubicBezTo>
                    <a:pt x="733" y="386"/>
                    <a:pt x="732" y="388"/>
                    <a:pt x="730" y="390"/>
                  </a:cubicBezTo>
                  <a:cubicBezTo>
                    <a:pt x="726" y="392"/>
                    <a:pt x="725" y="395"/>
                    <a:pt x="722" y="398"/>
                  </a:cubicBezTo>
                  <a:cubicBezTo>
                    <a:pt x="721" y="400"/>
                    <a:pt x="720" y="401"/>
                    <a:pt x="718" y="401"/>
                  </a:cubicBezTo>
                  <a:cubicBezTo>
                    <a:pt x="713" y="402"/>
                    <a:pt x="711" y="405"/>
                    <a:pt x="708" y="408"/>
                  </a:cubicBezTo>
                  <a:cubicBezTo>
                    <a:pt x="706" y="410"/>
                    <a:pt x="705" y="411"/>
                    <a:pt x="704" y="413"/>
                  </a:cubicBezTo>
                  <a:cubicBezTo>
                    <a:pt x="701" y="418"/>
                    <a:pt x="701" y="422"/>
                    <a:pt x="699" y="427"/>
                  </a:cubicBezTo>
                  <a:cubicBezTo>
                    <a:pt x="698" y="429"/>
                    <a:pt x="703" y="423"/>
                    <a:pt x="703" y="422"/>
                  </a:cubicBezTo>
                  <a:cubicBezTo>
                    <a:pt x="705" y="419"/>
                    <a:pt x="705" y="416"/>
                    <a:pt x="708" y="414"/>
                  </a:cubicBezTo>
                  <a:cubicBezTo>
                    <a:pt x="709" y="412"/>
                    <a:pt x="710" y="412"/>
                    <a:pt x="712" y="411"/>
                  </a:cubicBezTo>
                  <a:cubicBezTo>
                    <a:pt x="713" y="410"/>
                    <a:pt x="713" y="409"/>
                    <a:pt x="715" y="409"/>
                  </a:cubicBezTo>
                  <a:cubicBezTo>
                    <a:pt x="719" y="409"/>
                    <a:pt x="719" y="409"/>
                    <a:pt x="719" y="409"/>
                  </a:cubicBezTo>
                  <a:cubicBezTo>
                    <a:pt x="720" y="409"/>
                    <a:pt x="721" y="408"/>
                    <a:pt x="722" y="408"/>
                  </a:cubicBezTo>
                  <a:cubicBezTo>
                    <a:pt x="724" y="406"/>
                    <a:pt x="725" y="404"/>
                    <a:pt x="727" y="402"/>
                  </a:cubicBezTo>
                  <a:cubicBezTo>
                    <a:pt x="730" y="399"/>
                    <a:pt x="732" y="397"/>
                    <a:pt x="734" y="394"/>
                  </a:cubicBezTo>
                  <a:cubicBezTo>
                    <a:pt x="736" y="391"/>
                    <a:pt x="738" y="390"/>
                    <a:pt x="740" y="386"/>
                  </a:cubicBezTo>
                  <a:cubicBezTo>
                    <a:pt x="741" y="385"/>
                    <a:pt x="742" y="384"/>
                    <a:pt x="743" y="382"/>
                  </a:cubicBezTo>
                  <a:cubicBezTo>
                    <a:pt x="745" y="381"/>
                    <a:pt x="746" y="381"/>
                    <a:pt x="746" y="379"/>
                  </a:cubicBezTo>
                  <a:cubicBezTo>
                    <a:pt x="746" y="378"/>
                    <a:pt x="746" y="378"/>
                    <a:pt x="745" y="377"/>
                  </a:cubicBezTo>
                  <a:cubicBezTo>
                    <a:pt x="744" y="375"/>
                    <a:pt x="744" y="374"/>
                    <a:pt x="744" y="371"/>
                  </a:cubicBezTo>
                  <a:cubicBezTo>
                    <a:pt x="744" y="369"/>
                    <a:pt x="744" y="367"/>
                    <a:pt x="746" y="366"/>
                  </a:cubicBezTo>
                  <a:cubicBezTo>
                    <a:pt x="748" y="368"/>
                    <a:pt x="749" y="369"/>
                    <a:pt x="752" y="369"/>
                  </a:cubicBezTo>
                  <a:cubicBezTo>
                    <a:pt x="755" y="369"/>
                    <a:pt x="756" y="367"/>
                    <a:pt x="759" y="365"/>
                  </a:cubicBezTo>
                  <a:cubicBezTo>
                    <a:pt x="762" y="363"/>
                    <a:pt x="765" y="362"/>
                    <a:pt x="768" y="361"/>
                  </a:cubicBezTo>
                  <a:cubicBezTo>
                    <a:pt x="771" y="360"/>
                    <a:pt x="772" y="358"/>
                    <a:pt x="775" y="357"/>
                  </a:cubicBezTo>
                  <a:cubicBezTo>
                    <a:pt x="777" y="357"/>
                    <a:pt x="778" y="356"/>
                    <a:pt x="780" y="355"/>
                  </a:cubicBezTo>
                  <a:cubicBezTo>
                    <a:pt x="781" y="354"/>
                    <a:pt x="782" y="353"/>
                    <a:pt x="782" y="352"/>
                  </a:cubicBezTo>
                  <a:cubicBezTo>
                    <a:pt x="782" y="350"/>
                    <a:pt x="781" y="348"/>
                    <a:pt x="781" y="346"/>
                  </a:cubicBezTo>
                  <a:cubicBezTo>
                    <a:pt x="781" y="346"/>
                    <a:pt x="781" y="345"/>
                    <a:pt x="782" y="345"/>
                  </a:cubicBezTo>
                  <a:cubicBezTo>
                    <a:pt x="784" y="345"/>
                    <a:pt x="786" y="348"/>
                    <a:pt x="788" y="348"/>
                  </a:cubicBezTo>
                  <a:cubicBezTo>
                    <a:pt x="791" y="348"/>
                    <a:pt x="791" y="345"/>
                    <a:pt x="792" y="342"/>
                  </a:cubicBezTo>
                  <a:cubicBezTo>
                    <a:pt x="792" y="341"/>
                    <a:pt x="800" y="330"/>
                    <a:pt x="798" y="330"/>
                  </a:cubicBezTo>
                  <a:cubicBezTo>
                    <a:pt x="796" y="330"/>
                    <a:pt x="796" y="332"/>
                    <a:pt x="795" y="333"/>
                  </a:cubicBezTo>
                  <a:cubicBezTo>
                    <a:pt x="791" y="335"/>
                    <a:pt x="788" y="336"/>
                    <a:pt x="784" y="336"/>
                  </a:cubicBezTo>
                  <a:cubicBezTo>
                    <a:pt x="781" y="336"/>
                    <a:pt x="781" y="336"/>
                    <a:pt x="781" y="336"/>
                  </a:cubicBezTo>
                  <a:cubicBezTo>
                    <a:pt x="781" y="336"/>
                    <a:pt x="781" y="336"/>
                    <a:pt x="781" y="335"/>
                  </a:cubicBezTo>
                  <a:cubicBezTo>
                    <a:pt x="781" y="335"/>
                    <a:pt x="782" y="334"/>
                    <a:pt x="782" y="334"/>
                  </a:cubicBezTo>
                  <a:cubicBezTo>
                    <a:pt x="783" y="332"/>
                    <a:pt x="784" y="330"/>
                    <a:pt x="784" y="328"/>
                  </a:cubicBezTo>
                  <a:cubicBezTo>
                    <a:pt x="784" y="323"/>
                    <a:pt x="784" y="323"/>
                    <a:pt x="784" y="323"/>
                  </a:cubicBezTo>
                  <a:cubicBezTo>
                    <a:pt x="784" y="322"/>
                    <a:pt x="785" y="321"/>
                    <a:pt x="785" y="320"/>
                  </a:cubicBezTo>
                  <a:cubicBezTo>
                    <a:pt x="786" y="321"/>
                    <a:pt x="787" y="321"/>
                    <a:pt x="788" y="321"/>
                  </a:cubicBezTo>
                  <a:cubicBezTo>
                    <a:pt x="789" y="321"/>
                    <a:pt x="789" y="321"/>
                    <a:pt x="790" y="321"/>
                  </a:cubicBezTo>
                  <a:cubicBezTo>
                    <a:pt x="791" y="321"/>
                    <a:pt x="792" y="321"/>
                    <a:pt x="793" y="321"/>
                  </a:cubicBezTo>
                  <a:cubicBezTo>
                    <a:pt x="794" y="321"/>
                    <a:pt x="794" y="322"/>
                    <a:pt x="795" y="322"/>
                  </a:cubicBezTo>
                  <a:cubicBezTo>
                    <a:pt x="797" y="322"/>
                    <a:pt x="798" y="319"/>
                    <a:pt x="800" y="319"/>
                  </a:cubicBezTo>
                  <a:cubicBezTo>
                    <a:pt x="801" y="319"/>
                    <a:pt x="802" y="321"/>
                    <a:pt x="802" y="322"/>
                  </a:cubicBezTo>
                  <a:cubicBezTo>
                    <a:pt x="803" y="324"/>
                    <a:pt x="804" y="325"/>
                    <a:pt x="805" y="326"/>
                  </a:cubicBezTo>
                  <a:cubicBezTo>
                    <a:pt x="805" y="326"/>
                    <a:pt x="805" y="326"/>
                    <a:pt x="805" y="326"/>
                  </a:cubicBezTo>
                  <a:cubicBezTo>
                    <a:pt x="803" y="331"/>
                    <a:pt x="803" y="331"/>
                    <a:pt x="803" y="331"/>
                  </a:cubicBezTo>
                  <a:cubicBezTo>
                    <a:pt x="802" y="334"/>
                    <a:pt x="803" y="333"/>
                    <a:pt x="805" y="335"/>
                  </a:cubicBezTo>
                  <a:cubicBezTo>
                    <a:pt x="807" y="338"/>
                    <a:pt x="803" y="339"/>
                    <a:pt x="801" y="341"/>
                  </a:cubicBezTo>
                  <a:cubicBezTo>
                    <a:pt x="798" y="346"/>
                    <a:pt x="801" y="351"/>
                    <a:pt x="804" y="355"/>
                  </a:cubicBezTo>
                  <a:cubicBezTo>
                    <a:pt x="806" y="358"/>
                    <a:pt x="810" y="364"/>
                    <a:pt x="807" y="368"/>
                  </a:cubicBezTo>
                  <a:cubicBezTo>
                    <a:pt x="805" y="378"/>
                    <a:pt x="809" y="380"/>
                    <a:pt x="817" y="382"/>
                  </a:cubicBezTo>
                  <a:cubicBezTo>
                    <a:pt x="817" y="390"/>
                    <a:pt x="822" y="395"/>
                    <a:pt x="828" y="400"/>
                  </a:cubicBezTo>
                  <a:cubicBezTo>
                    <a:pt x="838" y="407"/>
                    <a:pt x="832" y="423"/>
                    <a:pt x="839" y="433"/>
                  </a:cubicBezTo>
                  <a:cubicBezTo>
                    <a:pt x="840" y="435"/>
                    <a:pt x="843" y="434"/>
                    <a:pt x="845" y="434"/>
                  </a:cubicBezTo>
                  <a:cubicBezTo>
                    <a:pt x="847" y="434"/>
                    <a:pt x="847" y="441"/>
                    <a:pt x="847" y="443"/>
                  </a:cubicBezTo>
                  <a:cubicBezTo>
                    <a:pt x="847" y="443"/>
                    <a:pt x="841" y="446"/>
                    <a:pt x="840" y="449"/>
                  </a:cubicBezTo>
                  <a:cubicBezTo>
                    <a:pt x="836" y="454"/>
                    <a:pt x="827" y="463"/>
                    <a:pt x="820" y="464"/>
                  </a:cubicBezTo>
                  <a:cubicBezTo>
                    <a:pt x="820" y="464"/>
                    <a:pt x="820" y="464"/>
                    <a:pt x="820" y="464"/>
                  </a:cubicBezTo>
                  <a:cubicBezTo>
                    <a:pt x="820" y="466"/>
                    <a:pt x="822" y="467"/>
                    <a:pt x="822" y="470"/>
                  </a:cubicBezTo>
                  <a:cubicBezTo>
                    <a:pt x="822" y="474"/>
                    <a:pt x="822" y="480"/>
                    <a:pt x="819" y="482"/>
                  </a:cubicBezTo>
                  <a:cubicBezTo>
                    <a:pt x="816" y="484"/>
                    <a:pt x="812" y="482"/>
                    <a:pt x="811" y="485"/>
                  </a:cubicBezTo>
                  <a:cubicBezTo>
                    <a:pt x="811" y="488"/>
                    <a:pt x="809" y="489"/>
                    <a:pt x="809" y="491"/>
                  </a:cubicBezTo>
                  <a:cubicBezTo>
                    <a:pt x="808" y="496"/>
                    <a:pt x="814" y="499"/>
                    <a:pt x="812" y="506"/>
                  </a:cubicBezTo>
                  <a:cubicBezTo>
                    <a:pt x="811" y="508"/>
                    <a:pt x="812" y="515"/>
                    <a:pt x="809" y="514"/>
                  </a:cubicBezTo>
                  <a:cubicBezTo>
                    <a:pt x="791" y="503"/>
                    <a:pt x="789" y="519"/>
                    <a:pt x="778" y="527"/>
                  </a:cubicBezTo>
                  <a:cubicBezTo>
                    <a:pt x="775" y="529"/>
                    <a:pt x="770" y="527"/>
                    <a:pt x="768" y="529"/>
                  </a:cubicBezTo>
                  <a:cubicBezTo>
                    <a:pt x="768" y="532"/>
                    <a:pt x="772" y="540"/>
                    <a:pt x="773" y="543"/>
                  </a:cubicBezTo>
                  <a:cubicBezTo>
                    <a:pt x="774" y="546"/>
                    <a:pt x="773" y="550"/>
                    <a:pt x="777" y="551"/>
                  </a:cubicBezTo>
                  <a:cubicBezTo>
                    <a:pt x="781" y="553"/>
                    <a:pt x="780" y="558"/>
                    <a:pt x="780" y="563"/>
                  </a:cubicBezTo>
                  <a:cubicBezTo>
                    <a:pt x="779" y="569"/>
                    <a:pt x="781" y="573"/>
                    <a:pt x="782" y="579"/>
                  </a:cubicBezTo>
                  <a:cubicBezTo>
                    <a:pt x="784" y="581"/>
                    <a:pt x="786" y="588"/>
                    <a:pt x="786" y="591"/>
                  </a:cubicBezTo>
                  <a:cubicBezTo>
                    <a:pt x="785" y="597"/>
                    <a:pt x="786" y="603"/>
                    <a:pt x="787" y="609"/>
                  </a:cubicBezTo>
                  <a:cubicBezTo>
                    <a:pt x="787" y="613"/>
                    <a:pt x="789" y="623"/>
                    <a:pt x="787" y="626"/>
                  </a:cubicBezTo>
                  <a:cubicBezTo>
                    <a:pt x="786" y="628"/>
                    <a:pt x="784" y="625"/>
                    <a:pt x="783" y="627"/>
                  </a:cubicBezTo>
                  <a:cubicBezTo>
                    <a:pt x="779" y="630"/>
                    <a:pt x="770" y="638"/>
                    <a:pt x="771" y="642"/>
                  </a:cubicBezTo>
                  <a:cubicBezTo>
                    <a:pt x="771" y="646"/>
                    <a:pt x="769" y="647"/>
                    <a:pt x="773" y="648"/>
                  </a:cubicBezTo>
                  <a:cubicBezTo>
                    <a:pt x="777" y="648"/>
                    <a:pt x="784" y="650"/>
                    <a:pt x="783" y="654"/>
                  </a:cubicBezTo>
                  <a:cubicBezTo>
                    <a:pt x="782" y="657"/>
                    <a:pt x="785" y="661"/>
                    <a:pt x="784" y="662"/>
                  </a:cubicBezTo>
                  <a:cubicBezTo>
                    <a:pt x="783" y="665"/>
                    <a:pt x="781" y="664"/>
                    <a:pt x="781" y="668"/>
                  </a:cubicBezTo>
                  <a:cubicBezTo>
                    <a:pt x="781" y="674"/>
                    <a:pt x="779" y="674"/>
                    <a:pt x="785" y="677"/>
                  </a:cubicBezTo>
                  <a:cubicBezTo>
                    <a:pt x="788" y="678"/>
                    <a:pt x="789" y="686"/>
                    <a:pt x="789" y="689"/>
                  </a:cubicBezTo>
                  <a:cubicBezTo>
                    <a:pt x="789" y="696"/>
                    <a:pt x="799" y="698"/>
                    <a:pt x="799" y="704"/>
                  </a:cubicBezTo>
                  <a:cubicBezTo>
                    <a:pt x="799" y="708"/>
                    <a:pt x="794" y="715"/>
                    <a:pt x="791" y="717"/>
                  </a:cubicBezTo>
                  <a:cubicBezTo>
                    <a:pt x="787" y="722"/>
                    <a:pt x="789" y="723"/>
                    <a:pt x="789" y="728"/>
                  </a:cubicBezTo>
                  <a:cubicBezTo>
                    <a:pt x="790" y="735"/>
                    <a:pt x="781" y="742"/>
                    <a:pt x="786" y="750"/>
                  </a:cubicBezTo>
                  <a:cubicBezTo>
                    <a:pt x="790" y="758"/>
                    <a:pt x="796" y="750"/>
                    <a:pt x="801" y="750"/>
                  </a:cubicBezTo>
                  <a:cubicBezTo>
                    <a:pt x="805" y="750"/>
                    <a:pt x="807" y="756"/>
                    <a:pt x="812" y="756"/>
                  </a:cubicBezTo>
                  <a:cubicBezTo>
                    <a:pt x="815" y="756"/>
                    <a:pt x="817" y="754"/>
                    <a:pt x="820" y="755"/>
                  </a:cubicBezTo>
                  <a:cubicBezTo>
                    <a:pt x="822" y="756"/>
                    <a:pt x="825" y="759"/>
                    <a:pt x="827" y="758"/>
                  </a:cubicBezTo>
                  <a:cubicBezTo>
                    <a:pt x="828" y="758"/>
                    <a:pt x="829" y="755"/>
                    <a:pt x="831" y="754"/>
                  </a:cubicBezTo>
                  <a:cubicBezTo>
                    <a:pt x="837" y="750"/>
                    <a:pt x="838" y="753"/>
                    <a:pt x="838" y="758"/>
                  </a:cubicBezTo>
                  <a:cubicBezTo>
                    <a:pt x="837" y="761"/>
                    <a:pt x="837" y="761"/>
                    <a:pt x="837" y="761"/>
                  </a:cubicBezTo>
                  <a:cubicBezTo>
                    <a:pt x="837" y="761"/>
                    <a:pt x="837" y="761"/>
                    <a:pt x="837" y="761"/>
                  </a:cubicBezTo>
                  <a:cubicBezTo>
                    <a:pt x="841" y="765"/>
                    <a:pt x="847" y="765"/>
                    <a:pt x="844" y="771"/>
                  </a:cubicBezTo>
                  <a:cubicBezTo>
                    <a:pt x="843" y="775"/>
                    <a:pt x="838" y="774"/>
                    <a:pt x="835" y="775"/>
                  </a:cubicBezTo>
                  <a:cubicBezTo>
                    <a:pt x="835" y="777"/>
                    <a:pt x="834" y="786"/>
                    <a:pt x="836" y="786"/>
                  </a:cubicBezTo>
                  <a:cubicBezTo>
                    <a:pt x="841" y="786"/>
                    <a:pt x="856" y="780"/>
                    <a:pt x="857" y="786"/>
                  </a:cubicBezTo>
                  <a:cubicBezTo>
                    <a:pt x="858" y="789"/>
                    <a:pt x="860" y="794"/>
                    <a:pt x="862" y="796"/>
                  </a:cubicBezTo>
                  <a:cubicBezTo>
                    <a:pt x="864" y="799"/>
                    <a:pt x="864" y="802"/>
                    <a:pt x="866" y="806"/>
                  </a:cubicBezTo>
                  <a:cubicBezTo>
                    <a:pt x="864" y="811"/>
                    <a:pt x="865" y="810"/>
                    <a:pt x="867" y="813"/>
                  </a:cubicBezTo>
                  <a:cubicBezTo>
                    <a:pt x="868" y="814"/>
                    <a:pt x="863" y="818"/>
                    <a:pt x="864" y="822"/>
                  </a:cubicBezTo>
                  <a:cubicBezTo>
                    <a:pt x="866" y="827"/>
                    <a:pt x="863" y="828"/>
                    <a:pt x="870" y="830"/>
                  </a:cubicBezTo>
                  <a:cubicBezTo>
                    <a:pt x="875" y="831"/>
                    <a:pt x="885" y="831"/>
                    <a:pt x="883" y="839"/>
                  </a:cubicBezTo>
                  <a:cubicBezTo>
                    <a:pt x="882" y="844"/>
                    <a:pt x="875" y="847"/>
                    <a:pt x="875" y="850"/>
                  </a:cubicBezTo>
                  <a:cubicBezTo>
                    <a:pt x="875" y="855"/>
                    <a:pt x="877" y="857"/>
                    <a:pt x="880" y="861"/>
                  </a:cubicBezTo>
                  <a:cubicBezTo>
                    <a:pt x="882" y="863"/>
                    <a:pt x="884" y="865"/>
                    <a:pt x="884" y="869"/>
                  </a:cubicBezTo>
                  <a:cubicBezTo>
                    <a:pt x="882" y="875"/>
                    <a:pt x="885" y="875"/>
                    <a:pt x="889" y="878"/>
                  </a:cubicBezTo>
                  <a:cubicBezTo>
                    <a:pt x="896" y="882"/>
                    <a:pt x="897" y="880"/>
                    <a:pt x="896" y="888"/>
                  </a:cubicBezTo>
                  <a:cubicBezTo>
                    <a:pt x="893" y="891"/>
                    <a:pt x="894" y="908"/>
                    <a:pt x="893" y="913"/>
                  </a:cubicBezTo>
                  <a:cubicBezTo>
                    <a:pt x="887" y="955"/>
                    <a:pt x="887" y="955"/>
                    <a:pt x="887" y="955"/>
                  </a:cubicBezTo>
                  <a:cubicBezTo>
                    <a:pt x="887" y="961"/>
                    <a:pt x="892" y="972"/>
                    <a:pt x="899" y="972"/>
                  </a:cubicBezTo>
                  <a:cubicBezTo>
                    <a:pt x="915" y="976"/>
                    <a:pt x="908" y="966"/>
                    <a:pt x="917" y="958"/>
                  </a:cubicBezTo>
                  <a:cubicBezTo>
                    <a:pt x="920" y="956"/>
                    <a:pt x="922" y="958"/>
                    <a:pt x="924" y="958"/>
                  </a:cubicBezTo>
                  <a:cubicBezTo>
                    <a:pt x="928" y="959"/>
                    <a:pt x="938" y="956"/>
                    <a:pt x="940" y="953"/>
                  </a:cubicBezTo>
                  <a:cubicBezTo>
                    <a:pt x="942" y="949"/>
                    <a:pt x="942" y="944"/>
                    <a:pt x="947" y="944"/>
                  </a:cubicBezTo>
                  <a:cubicBezTo>
                    <a:pt x="951" y="944"/>
                    <a:pt x="952" y="942"/>
                    <a:pt x="953" y="946"/>
                  </a:cubicBezTo>
                  <a:cubicBezTo>
                    <a:pt x="954" y="950"/>
                    <a:pt x="950" y="958"/>
                    <a:pt x="952" y="960"/>
                  </a:cubicBezTo>
                  <a:cubicBezTo>
                    <a:pt x="953" y="961"/>
                    <a:pt x="955" y="962"/>
                    <a:pt x="957" y="963"/>
                  </a:cubicBezTo>
                  <a:cubicBezTo>
                    <a:pt x="958" y="964"/>
                    <a:pt x="959" y="967"/>
                    <a:pt x="960" y="968"/>
                  </a:cubicBezTo>
                  <a:cubicBezTo>
                    <a:pt x="960" y="963"/>
                    <a:pt x="961" y="954"/>
                    <a:pt x="967" y="954"/>
                  </a:cubicBezTo>
                  <a:cubicBezTo>
                    <a:pt x="980" y="954"/>
                    <a:pt x="974" y="940"/>
                    <a:pt x="976" y="932"/>
                  </a:cubicBezTo>
                  <a:cubicBezTo>
                    <a:pt x="978" y="927"/>
                    <a:pt x="982" y="929"/>
                    <a:pt x="984" y="925"/>
                  </a:cubicBezTo>
                  <a:cubicBezTo>
                    <a:pt x="985" y="923"/>
                    <a:pt x="987" y="921"/>
                    <a:pt x="989" y="919"/>
                  </a:cubicBezTo>
                  <a:cubicBezTo>
                    <a:pt x="990" y="916"/>
                    <a:pt x="989" y="913"/>
                    <a:pt x="990" y="910"/>
                  </a:cubicBezTo>
                  <a:cubicBezTo>
                    <a:pt x="988" y="900"/>
                    <a:pt x="994" y="902"/>
                    <a:pt x="997" y="895"/>
                  </a:cubicBezTo>
                  <a:cubicBezTo>
                    <a:pt x="999" y="892"/>
                    <a:pt x="1001" y="883"/>
                    <a:pt x="1005" y="883"/>
                  </a:cubicBezTo>
                  <a:cubicBezTo>
                    <a:pt x="1010" y="883"/>
                    <a:pt x="1011" y="884"/>
                    <a:pt x="1016" y="885"/>
                  </a:cubicBezTo>
                  <a:cubicBezTo>
                    <a:pt x="1020" y="887"/>
                    <a:pt x="1027" y="886"/>
                    <a:pt x="1033" y="887"/>
                  </a:cubicBezTo>
                  <a:cubicBezTo>
                    <a:pt x="1037" y="888"/>
                    <a:pt x="1042" y="890"/>
                    <a:pt x="1046" y="891"/>
                  </a:cubicBezTo>
                  <a:cubicBezTo>
                    <a:pt x="1047" y="893"/>
                    <a:pt x="1044" y="897"/>
                    <a:pt x="1046" y="899"/>
                  </a:cubicBezTo>
                  <a:cubicBezTo>
                    <a:pt x="1049" y="904"/>
                    <a:pt x="1048" y="910"/>
                    <a:pt x="1050" y="912"/>
                  </a:cubicBezTo>
                  <a:cubicBezTo>
                    <a:pt x="1052" y="914"/>
                    <a:pt x="1058" y="915"/>
                    <a:pt x="1060" y="914"/>
                  </a:cubicBezTo>
                  <a:cubicBezTo>
                    <a:pt x="1067" y="910"/>
                    <a:pt x="1064" y="899"/>
                    <a:pt x="1073" y="903"/>
                  </a:cubicBezTo>
                  <a:cubicBezTo>
                    <a:pt x="1080" y="906"/>
                    <a:pt x="1080" y="909"/>
                    <a:pt x="1086" y="915"/>
                  </a:cubicBezTo>
                  <a:cubicBezTo>
                    <a:pt x="1085" y="919"/>
                    <a:pt x="1085" y="921"/>
                    <a:pt x="1089" y="923"/>
                  </a:cubicBezTo>
                  <a:cubicBezTo>
                    <a:pt x="1093" y="924"/>
                    <a:pt x="1092" y="925"/>
                    <a:pt x="1092" y="928"/>
                  </a:cubicBezTo>
                  <a:cubicBezTo>
                    <a:pt x="1093" y="933"/>
                    <a:pt x="1096" y="935"/>
                    <a:pt x="1099" y="938"/>
                  </a:cubicBezTo>
                  <a:cubicBezTo>
                    <a:pt x="1103" y="941"/>
                    <a:pt x="1105" y="947"/>
                    <a:pt x="1106" y="951"/>
                  </a:cubicBezTo>
                  <a:cubicBezTo>
                    <a:pt x="1107" y="956"/>
                    <a:pt x="1107" y="956"/>
                    <a:pt x="1107" y="956"/>
                  </a:cubicBezTo>
                  <a:cubicBezTo>
                    <a:pt x="1107" y="956"/>
                    <a:pt x="1107" y="956"/>
                    <a:pt x="1107" y="956"/>
                  </a:cubicBezTo>
                  <a:cubicBezTo>
                    <a:pt x="1108" y="959"/>
                    <a:pt x="1109" y="961"/>
                    <a:pt x="1111" y="963"/>
                  </a:cubicBezTo>
                  <a:cubicBezTo>
                    <a:pt x="1113" y="965"/>
                    <a:pt x="1109" y="972"/>
                    <a:pt x="1111" y="975"/>
                  </a:cubicBezTo>
                  <a:cubicBezTo>
                    <a:pt x="1112" y="977"/>
                    <a:pt x="1118" y="979"/>
                    <a:pt x="1120" y="980"/>
                  </a:cubicBezTo>
                  <a:cubicBezTo>
                    <a:pt x="1123" y="983"/>
                    <a:pt x="1126" y="987"/>
                    <a:pt x="1129" y="989"/>
                  </a:cubicBezTo>
                  <a:cubicBezTo>
                    <a:pt x="1134" y="991"/>
                    <a:pt x="1134" y="992"/>
                    <a:pt x="1134" y="998"/>
                  </a:cubicBezTo>
                  <a:cubicBezTo>
                    <a:pt x="1134" y="999"/>
                    <a:pt x="1134" y="1000"/>
                    <a:pt x="1134" y="1001"/>
                  </a:cubicBezTo>
                  <a:cubicBezTo>
                    <a:pt x="1135" y="1002"/>
                    <a:pt x="1136" y="1003"/>
                    <a:pt x="1137" y="1003"/>
                  </a:cubicBezTo>
                  <a:cubicBezTo>
                    <a:pt x="1138" y="1003"/>
                    <a:pt x="1139" y="1003"/>
                    <a:pt x="1140" y="1003"/>
                  </a:cubicBezTo>
                  <a:cubicBezTo>
                    <a:pt x="1141" y="1003"/>
                    <a:pt x="1141" y="1003"/>
                    <a:pt x="1142" y="1004"/>
                  </a:cubicBezTo>
                  <a:cubicBezTo>
                    <a:pt x="1142" y="1004"/>
                    <a:pt x="1142" y="1004"/>
                    <a:pt x="1142" y="1004"/>
                  </a:cubicBezTo>
                  <a:cubicBezTo>
                    <a:pt x="1141" y="1009"/>
                    <a:pt x="1144" y="1014"/>
                    <a:pt x="1147" y="1017"/>
                  </a:cubicBezTo>
                  <a:cubicBezTo>
                    <a:pt x="1150" y="1020"/>
                    <a:pt x="1158" y="1017"/>
                    <a:pt x="1162" y="1017"/>
                  </a:cubicBezTo>
                  <a:cubicBezTo>
                    <a:pt x="1163" y="1024"/>
                    <a:pt x="1165" y="1021"/>
                    <a:pt x="1160" y="1027"/>
                  </a:cubicBezTo>
                  <a:cubicBezTo>
                    <a:pt x="1154" y="1034"/>
                    <a:pt x="1169" y="1044"/>
                    <a:pt x="1170" y="1038"/>
                  </a:cubicBezTo>
                  <a:cubicBezTo>
                    <a:pt x="1172" y="1032"/>
                    <a:pt x="1179" y="1027"/>
                    <a:pt x="1184" y="1030"/>
                  </a:cubicBezTo>
                  <a:cubicBezTo>
                    <a:pt x="1189" y="1033"/>
                    <a:pt x="1187" y="1033"/>
                    <a:pt x="1188" y="1039"/>
                  </a:cubicBezTo>
                  <a:cubicBezTo>
                    <a:pt x="1188" y="1041"/>
                    <a:pt x="1190" y="1046"/>
                    <a:pt x="1194" y="1045"/>
                  </a:cubicBezTo>
                  <a:cubicBezTo>
                    <a:pt x="1200" y="1042"/>
                    <a:pt x="1196" y="1037"/>
                    <a:pt x="1204" y="1042"/>
                  </a:cubicBezTo>
                  <a:cubicBezTo>
                    <a:pt x="1209" y="1045"/>
                    <a:pt x="1209" y="1051"/>
                    <a:pt x="1212" y="1056"/>
                  </a:cubicBezTo>
                  <a:cubicBezTo>
                    <a:pt x="1211" y="1060"/>
                    <a:pt x="1212" y="1061"/>
                    <a:pt x="1210" y="1065"/>
                  </a:cubicBezTo>
                  <a:cubicBezTo>
                    <a:pt x="1208" y="1070"/>
                    <a:pt x="1211" y="1070"/>
                    <a:pt x="1214" y="1072"/>
                  </a:cubicBezTo>
                  <a:cubicBezTo>
                    <a:pt x="1216" y="1074"/>
                    <a:pt x="1216" y="1076"/>
                    <a:pt x="1218" y="1078"/>
                  </a:cubicBezTo>
                  <a:cubicBezTo>
                    <a:pt x="1222" y="1081"/>
                    <a:pt x="1229" y="1083"/>
                    <a:pt x="1221" y="1087"/>
                  </a:cubicBezTo>
                  <a:cubicBezTo>
                    <a:pt x="1216" y="1090"/>
                    <a:pt x="1219" y="1091"/>
                    <a:pt x="1220" y="1096"/>
                  </a:cubicBezTo>
                  <a:cubicBezTo>
                    <a:pt x="1221" y="1098"/>
                    <a:pt x="1219" y="1101"/>
                    <a:pt x="1220" y="1104"/>
                  </a:cubicBezTo>
                  <a:cubicBezTo>
                    <a:pt x="1222" y="1108"/>
                    <a:pt x="1227" y="1105"/>
                    <a:pt x="1229" y="1110"/>
                  </a:cubicBezTo>
                  <a:cubicBezTo>
                    <a:pt x="1231" y="1114"/>
                    <a:pt x="1234" y="1122"/>
                    <a:pt x="1237" y="1127"/>
                  </a:cubicBezTo>
                  <a:cubicBezTo>
                    <a:pt x="1237" y="1127"/>
                    <a:pt x="1237" y="1127"/>
                    <a:pt x="1237" y="1127"/>
                  </a:cubicBezTo>
                  <a:cubicBezTo>
                    <a:pt x="1236" y="1127"/>
                    <a:pt x="1235" y="1128"/>
                    <a:pt x="1234" y="1129"/>
                  </a:cubicBezTo>
                  <a:cubicBezTo>
                    <a:pt x="1231" y="1131"/>
                    <a:pt x="1228" y="1133"/>
                    <a:pt x="1224" y="1135"/>
                  </a:cubicBezTo>
                  <a:cubicBezTo>
                    <a:pt x="1214" y="1140"/>
                    <a:pt x="1209" y="1148"/>
                    <a:pt x="1209" y="1159"/>
                  </a:cubicBezTo>
                  <a:cubicBezTo>
                    <a:pt x="1209" y="1162"/>
                    <a:pt x="1210" y="1164"/>
                    <a:pt x="1210" y="1167"/>
                  </a:cubicBezTo>
                  <a:cubicBezTo>
                    <a:pt x="1210" y="1169"/>
                    <a:pt x="1209" y="1171"/>
                    <a:pt x="1211" y="1172"/>
                  </a:cubicBezTo>
                  <a:cubicBezTo>
                    <a:pt x="1214" y="1175"/>
                    <a:pt x="1219" y="1171"/>
                    <a:pt x="1222" y="1174"/>
                  </a:cubicBezTo>
                  <a:cubicBezTo>
                    <a:pt x="1224" y="1175"/>
                    <a:pt x="1223" y="1177"/>
                    <a:pt x="1224" y="1178"/>
                  </a:cubicBezTo>
                  <a:cubicBezTo>
                    <a:pt x="1226" y="1181"/>
                    <a:pt x="1226" y="1183"/>
                    <a:pt x="1228" y="1184"/>
                  </a:cubicBezTo>
                  <a:cubicBezTo>
                    <a:pt x="1231" y="1187"/>
                    <a:pt x="1234" y="1189"/>
                    <a:pt x="1234" y="1194"/>
                  </a:cubicBezTo>
                  <a:cubicBezTo>
                    <a:pt x="1234" y="1200"/>
                    <a:pt x="1232" y="1203"/>
                    <a:pt x="1229" y="1208"/>
                  </a:cubicBezTo>
                  <a:cubicBezTo>
                    <a:pt x="1225" y="1214"/>
                    <a:pt x="1225" y="1219"/>
                    <a:pt x="1224" y="1226"/>
                  </a:cubicBezTo>
                  <a:cubicBezTo>
                    <a:pt x="1224" y="1232"/>
                    <a:pt x="1221" y="1235"/>
                    <a:pt x="1221" y="1241"/>
                  </a:cubicBezTo>
                  <a:cubicBezTo>
                    <a:pt x="1221" y="1252"/>
                    <a:pt x="1221" y="1252"/>
                    <a:pt x="1221" y="1252"/>
                  </a:cubicBezTo>
                  <a:cubicBezTo>
                    <a:pt x="1221" y="1259"/>
                    <a:pt x="1218" y="1262"/>
                    <a:pt x="1218" y="1269"/>
                  </a:cubicBezTo>
                  <a:cubicBezTo>
                    <a:pt x="1218" y="1272"/>
                    <a:pt x="1222" y="1273"/>
                    <a:pt x="1222" y="1277"/>
                  </a:cubicBezTo>
                  <a:cubicBezTo>
                    <a:pt x="1222" y="1282"/>
                    <a:pt x="1223" y="1286"/>
                    <a:pt x="1220" y="1291"/>
                  </a:cubicBezTo>
                  <a:cubicBezTo>
                    <a:pt x="1217" y="1296"/>
                    <a:pt x="1211" y="1295"/>
                    <a:pt x="1208" y="1300"/>
                  </a:cubicBezTo>
                  <a:cubicBezTo>
                    <a:pt x="1203" y="1308"/>
                    <a:pt x="1200" y="1314"/>
                    <a:pt x="1192" y="1319"/>
                  </a:cubicBezTo>
                  <a:cubicBezTo>
                    <a:pt x="1190" y="1320"/>
                    <a:pt x="1189" y="1322"/>
                    <a:pt x="1186" y="1322"/>
                  </a:cubicBezTo>
                  <a:cubicBezTo>
                    <a:pt x="1182" y="1322"/>
                    <a:pt x="1180" y="1320"/>
                    <a:pt x="1175" y="1320"/>
                  </a:cubicBezTo>
                  <a:cubicBezTo>
                    <a:pt x="1168" y="1319"/>
                    <a:pt x="1163" y="1321"/>
                    <a:pt x="1158" y="1316"/>
                  </a:cubicBezTo>
                  <a:cubicBezTo>
                    <a:pt x="1158" y="1316"/>
                    <a:pt x="1158" y="1316"/>
                    <a:pt x="1158" y="1316"/>
                  </a:cubicBezTo>
                  <a:cubicBezTo>
                    <a:pt x="1155" y="1315"/>
                    <a:pt x="1152" y="1315"/>
                    <a:pt x="1149" y="1315"/>
                  </a:cubicBezTo>
                  <a:cubicBezTo>
                    <a:pt x="1146" y="1315"/>
                    <a:pt x="1144" y="1315"/>
                    <a:pt x="1141" y="1316"/>
                  </a:cubicBezTo>
                  <a:cubicBezTo>
                    <a:pt x="1135" y="1319"/>
                    <a:pt x="1133" y="1325"/>
                    <a:pt x="1126" y="1325"/>
                  </a:cubicBezTo>
                  <a:cubicBezTo>
                    <a:pt x="1116" y="1325"/>
                    <a:pt x="1113" y="1314"/>
                    <a:pt x="1102" y="1314"/>
                  </a:cubicBezTo>
                  <a:cubicBezTo>
                    <a:pt x="1095" y="1314"/>
                    <a:pt x="1092" y="1317"/>
                    <a:pt x="1087" y="1321"/>
                  </a:cubicBezTo>
                  <a:cubicBezTo>
                    <a:pt x="1080" y="1328"/>
                    <a:pt x="1076" y="1332"/>
                    <a:pt x="1070" y="1339"/>
                  </a:cubicBezTo>
                  <a:cubicBezTo>
                    <a:pt x="1066" y="1345"/>
                    <a:pt x="1067" y="1351"/>
                    <a:pt x="1061" y="1355"/>
                  </a:cubicBezTo>
                  <a:cubicBezTo>
                    <a:pt x="1057" y="1358"/>
                    <a:pt x="1054" y="1359"/>
                    <a:pt x="1050" y="1360"/>
                  </a:cubicBezTo>
                  <a:cubicBezTo>
                    <a:pt x="1044" y="1362"/>
                    <a:pt x="1040" y="1362"/>
                    <a:pt x="1035" y="1366"/>
                  </a:cubicBezTo>
                  <a:cubicBezTo>
                    <a:pt x="1028" y="1370"/>
                    <a:pt x="1025" y="1372"/>
                    <a:pt x="1018" y="1376"/>
                  </a:cubicBezTo>
                  <a:cubicBezTo>
                    <a:pt x="1007" y="1383"/>
                    <a:pt x="999" y="1386"/>
                    <a:pt x="986" y="1386"/>
                  </a:cubicBezTo>
                  <a:cubicBezTo>
                    <a:pt x="978" y="1386"/>
                    <a:pt x="974" y="1387"/>
                    <a:pt x="966" y="1385"/>
                  </a:cubicBezTo>
                  <a:cubicBezTo>
                    <a:pt x="947" y="1385"/>
                    <a:pt x="947" y="1385"/>
                    <a:pt x="947" y="1385"/>
                  </a:cubicBezTo>
                  <a:cubicBezTo>
                    <a:pt x="945" y="1385"/>
                    <a:pt x="943" y="1386"/>
                    <a:pt x="941" y="1386"/>
                  </a:cubicBezTo>
                  <a:cubicBezTo>
                    <a:pt x="933" y="1386"/>
                    <a:pt x="928" y="1382"/>
                    <a:pt x="923" y="1376"/>
                  </a:cubicBezTo>
                  <a:cubicBezTo>
                    <a:pt x="921" y="1373"/>
                    <a:pt x="921" y="1369"/>
                    <a:pt x="917" y="1367"/>
                  </a:cubicBezTo>
                  <a:cubicBezTo>
                    <a:pt x="913" y="1366"/>
                    <a:pt x="909" y="1367"/>
                    <a:pt x="906" y="1365"/>
                  </a:cubicBezTo>
                  <a:cubicBezTo>
                    <a:pt x="899" y="1360"/>
                    <a:pt x="895" y="1354"/>
                    <a:pt x="887" y="1354"/>
                  </a:cubicBezTo>
                  <a:cubicBezTo>
                    <a:pt x="881" y="1354"/>
                    <a:pt x="877" y="1355"/>
                    <a:pt x="871" y="1355"/>
                  </a:cubicBezTo>
                  <a:cubicBezTo>
                    <a:pt x="864" y="1355"/>
                    <a:pt x="860" y="1354"/>
                    <a:pt x="853" y="1354"/>
                  </a:cubicBezTo>
                  <a:cubicBezTo>
                    <a:pt x="841" y="1354"/>
                    <a:pt x="834" y="1359"/>
                    <a:pt x="824" y="1366"/>
                  </a:cubicBezTo>
                  <a:cubicBezTo>
                    <a:pt x="819" y="1369"/>
                    <a:pt x="817" y="1375"/>
                    <a:pt x="812" y="1375"/>
                  </a:cubicBezTo>
                  <a:cubicBezTo>
                    <a:pt x="804" y="1375"/>
                    <a:pt x="804" y="1375"/>
                    <a:pt x="804" y="1375"/>
                  </a:cubicBezTo>
                  <a:cubicBezTo>
                    <a:pt x="799" y="1375"/>
                    <a:pt x="797" y="1371"/>
                    <a:pt x="792" y="1369"/>
                  </a:cubicBezTo>
                  <a:cubicBezTo>
                    <a:pt x="785" y="1367"/>
                    <a:pt x="780" y="1366"/>
                    <a:pt x="774" y="1361"/>
                  </a:cubicBezTo>
                  <a:cubicBezTo>
                    <a:pt x="767" y="1355"/>
                    <a:pt x="767" y="1348"/>
                    <a:pt x="767" y="1339"/>
                  </a:cubicBezTo>
                  <a:cubicBezTo>
                    <a:pt x="767" y="1332"/>
                    <a:pt x="767" y="1332"/>
                    <a:pt x="767" y="1332"/>
                  </a:cubicBezTo>
                  <a:cubicBezTo>
                    <a:pt x="767" y="1323"/>
                    <a:pt x="755" y="1322"/>
                    <a:pt x="747" y="1321"/>
                  </a:cubicBezTo>
                  <a:cubicBezTo>
                    <a:pt x="737" y="1319"/>
                    <a:pt x="732" y="1316"/>
                    <a:pt x="724" y="1312"/>
                  </a:cubicBezTo>
                  <a:cubicBezTo>
                    <a:pt x="712" y="1307"/>
                    <a:pt x="705" y="1307"/>
                    <a:pt x="693" y="1304"/>
                  </a:cubicBezTo>
                  <a:cubicBezTo>
                    <a:pt x="691" y="1303"/>
                    <a:pt x="690" y="1302"/>
                    <a:pt x="688" y="1302"/>
                  </a:cubicBezTo>
                  <a:cubicBezTo>
                    <a:pt x="681" y="1301"/>
                    <a:pt x="676" y="1300"/>
                    <a:pt x="671" y="1294"/>
                  </a:cubicBezTo>
                  <a:cubicBezTo>
                    <a:pt x="669" y="1295"/>
                    <a:pt x="669" y="1295"/>
                    <a:pt x="669" y="1295"/>
                  </a:cubicBezTo>
                  <a:cubicBezTo>
                    <a:pt x="667" y="1300"/>
                    <a:pt x="667" y="1303"/>
                    <a:pt x="663" y="1307"/>
                  </a:cubicBezTo>
                  <a:cubicBezTo>
                    <a:pt x="655" y="1315"/>
                    <a:pt x="647" y="1321"/>
                    <a:pt x="647" y="1333"/>
                  </a:cubicBezTo>
                  <a:cubicBezTo>
                    <a:pt x="647" y="1339"/>
                    <a:pt x="648" y="1343"/>
                    <a:pt x="650" y="1350"/>
                  </a:cubicBezTo>
                  <a:cubicBezTo>
                    <a:pt x="650" y="1352"/>
                    <a:pt x="651" y="1355"/>
                    <a:pt x="653" y="1357"/>
                  </a:cubicBezTo>
                  <a:cubicBezTo>
                    <a:pt x="656" y="1359"/>
                    <a:pt x="659" y="1361"/>
                    <a:pt x="659" y="1365"/>
                  </a:cubicBezTo>
                  <a:cubicBezTo>
                    <a:pt x="659" y="1372"/>
                    <a:pt x="659" y="1372"/>
                    <a:pt x="659" y="1372"/>
                  </a:cubicBezTo>
                  <a:cubicBezTo>
                    <a:pt x="659" y="1375"/>
                    <a:pt x="658" y="1377"/>
                    <a:pt x="659" y="1380"/>
                  </a:cubicBezTo>
                  <a:cubicBezTo>
                    <a:pt x="659" y="1383"/>
                    <a:pt x="662" y="1384"/>
                    <a:pt x="662" y="1388"/>
                  </a:cubicBezTo>
                  <a:cubicBezTo>
                    <a:pt x="662" y="1390"/>
                    <a:pt x="660" y="1391"/>
                    <a:pt x="658" y="1392"/>
                  </a:cubicBezTo>
                  <a:cubicBezTo>
                    <a:pt x="653" y="1394"/>
                    <a:pt x="650" y="1397"/>
                    <a:pt x="645" y="1397"/>
                  </a:cubicBezTo>
                  <a:cubicBezTo>
                    <a:pt x="638" y="1397"/>
                    <a:pt x="638" y="1397"/>
                    <a:pt x="638" y="1397"/>
                  </a:cubicBezTo>
                  <a:cubicBezTo>
                    <a:pt x="633" y="1397"/>
                    <a:pt x="631" y="1395"/>
                    <a:pt x="627" y="1395"/>
                  </a:cubicBezTo>
                  <a:cubicBezTo>
                    <a:pt x="625" y="1394"/>
                    <a:pt x="625" y="1394"/>
                    <a:pt x="624" y="1394"/>
                  </a:cubicBezTo>
                  <a:cubicBezTo>
                    <a:pt x="615" y="1394"/>
                    <a:pt x="615" y="1394"/>
                    <a:pt x="615" y="1394"/>
                  </a:cubicBezTo>
                  <a:cubicBezTo>
                    <a:pt x="608" y="1394"/>
                    <a:pt x="606" y="1389"/>
                    <a:pt x="599" y="1389"/>
                  </a:cubicBezTo>
                  <a:cubicBezTo>
                    <a:pt x="595" y="1389"/>
                    <a:pt x="592" y="1391"/>
                    <a:pt x="589" y="1394"/>
                  </a:cubicBezTo>
                  <a:cubicBezTo>
                    <a:pt x="587" y="1396"/>
                    <a:pt x="586" y="1398"/>
                    <a:pt x="584" y="1398"/>
                  </a:cubicBezTo>
                  <a:cubicBezTo>
                    <a:pt x="581" y="1398"/>
                    <a:pt x="580" y="1397"/>
                    <a:pt x="578" y="1396"/>
                  </a:cubicBezTo>
                  <a:cubicBezTo>
                    <a:pt x="575" y="1395"/>
                    <a:pt x="572" y="1395"/>
                    <a:pt x="571" y="1392"/>
                  </a:cubicBezTo>
                  <a:cubicBezTo>
                    <a:pt x="567" y="1387"/>
                    <a:pt x="568" y="1383"/>
                    <a:pt x="564" y="1379"/>
                  </a:cubicBezTo>
                  <a:cubicBezTo>
                    <a:pt x="560" y="1374"/>
                    <a:pt x="558" y="1370"/>
                    <a:pt x="553" y="1367"/>
                  </a:cubicBezTo>
                  <a:cubicBezTo>
                    <a:pt x="550" y="1365"/>
                    <a:pt x="548" y="1362"/>
                    <a:pt x="544" y="1362"/>
                  </a:cubicBezTo>
                  <a:cubicBezTo>
                    <a:pt x="541" y="1362"/>
                    <a:pt x="539" y="1363"/>
                    <a:pt x="535" y="1363"/>
                  </a:cubicBezTo>
                  <a:cubicBezTo>
                    <a:pt x="529" y="1363"/>
                    <a:pt x="525" y="1364"/>
                    <a:pt x="521" y="1361"/>
                  </a:cubicBezTo>
                  <a:cubicBezTo>
                    <a:pt x="520" y="1360"/>
                    <a:pt x="521" y="1359"/>
                    <a:pt x="520" y="1358"/>
                  </a:cubicBezTo>
                  <a:cubicBezTo>
                    <a:pt x="517" y="1353"/>
                    <a:pt x="513" y="1351"/>
                    <a:pt x="508" y="1351"/>
                  </a:cubicBezTo>
                  <a:cubicBezTo>
                    <a:pt x="490" y="1351"/>
                    <a:pt x="483" y="1368"/>
                    <a:pt x="465" y="1368"/>
                  </a:cubicBezTo>
                  <a:cubicBezTo>
                    <a:pt x="459" y="1368"/>
                    <a:pt x="459" y="1368"/>
                    <a:pt x="459" y="1368"/>
                  </a:cubicBezTo>
                  <a:cubicBezTo>
                    <a:pt x="453" y="1366"/>
                    <a:pt x="453" y="1366"/>
                    <a:pt x="453" y="1366"/>
                  </a:cubicBezTo>
                  <a:cubicBezTo>
                    <a:pt x="449" y="1369"/>
                    <a:pt x="447" y="1372"/>
                    <a:pt x="445" y="1376"/>
                  </a:cubicBezTo>
                  <a:cubicBezTo>
                    <a:pt x="443" y="1379"/>
                    <a:pt x="444" y="1383"/>
                    <a:pt x="440" y="1384"/>
                  </a:cubicBezTo>
                  <a:cubicBezTo>
                    <a:pt x="438" y="1385"/>
                    <a:pt x="435" y="1384"/>
                    <a:pt x="434" y="1387"/>
                  </a:cubicBezTo>
                  <a:cubicBezTo>
                    <a:pt x="432" y="1390"/>
                    <a:pt x="432" y="1395"/>
                    <a:pt x="428" y="1395"/>
                  </a:cubicBezTo>
                  <a:cubicBezTo>
                    <a:pt x="422" y="1395"/>
                    <a:pt x="422" y="1395"/>
                    <a:pt x="422" y="1395"/>
                  </a:cubicBezTo>
                  <a:cubicBezTo>
                    <a:pt x="415" y="1395"/>
                    <a:pt x="412" y="1400"/>
                    <a:pt x="405" y="1400"/>
                  </a:cubicBezTo>
                  <a:cubicBezTo>
                    <a:pt x="398" y="1400"/>
                    <a:pt x="398" y="1400"/>
                    <a:pt x="398" y="1400"/>
                  </a:cubicBezTo>
                  <a:cubicBezTo>
                    <a:pt x="394" y="1400"/>
                    <a:pt x="393" y="1395"/>
                    <a:pt x="390" y="1395"/>
                  </a:cubicBezTo>
                  <a:cubicBezTo>
                    <a:pt x="387" y="1395"/>
                    <a:pt x="386" y="1397"/>
                    <a:pt x="385" y="1398"/>
                  </a:cubicBezTo>
                  <a:cubicBezTo>
                    <a:pt x="380" y="1403"/>
                    <a:pt x="378" y="1408"/>
                    <a:pt x="372" y="1411"/>
                  </a:cubicBezTo>
                  <a:cubicBezTo>
                    <a:pt x="372" y="1411"/>
                    <a:pt x="372" y="1411"/>
                    <a:pt x="372" y="1411"/>
                  </a:cubicBezTo>
                  <a:cubicBezTo>
                    <a:pt x="369" y="1407"/>
                    <a:pt x="366" y="1406"/>
                    <a:pt x="363" y="1403"/>
                  </a:cubicBezTo>
                  <a:cubicBezTo>
                    <a:pt x="360" y="1399"/>
                    <a:pt x="359" y="1397"/>
                    <a:pt x="357" y="1393"/>
                  </a:cubicBezTo>
                  <a:cubicBezTo>
                    <a:pt x="355" y="1390"/>
                    <a:pt x="352" y="1389"/>
                    <a:pt x="351" y="1386"/>
                  </a:cubicBezTo>
                  <a:cubicBezTo>
                    <a:pt x="350" y="1385"/>
                    <a:pt x="351" y="1384"/>
                    <a:pt x="351" y="1382"/>
                  </a:cubicBezTo>
                  <a:cubicBezTo>
                    <a:pt x="351" y="1378"/>
                    <a:pt x="350" y="1376"/>
                    <a:pt x="349" y="1373"/>
                  </a:cubicBezTo>
                  <a:cubicBezTo>
                    <a:pt x="347" y="1373"/>
                    <a:pt x="347" y="1373"/>
                    <a:pt x="347" y="1373"/>
                  </a:cubicBezTo>
                  <a:cubicBezTo>
                    <a:pt x="341" y="1376"/>
                    <a:pt x="339" y="1380"/>
                    <a:pt x="332" y="1382"/>
                  </a:cubicBezTo>
                  <a:cubicBezTo>
                    <a:pt x="329" y="1383"/>
                    <a:pt x="328" y="1385"/>
                    <a:pt x="325" y="1385"/>
                  </a:cubicBezTo>
                  <a:cubicBezTo>
                    <a:pt x="321" y="1385"/>
                    <a:pt x="319" y="1382"/>
                    <a:pt x="317" y="1379"/>
                  </a:cubicBezTo>
                  <a:cubicBezTo>
                    <a:pt x="314" y="1375"/>
                    <a:pt x="312" y="1373"/>
                    <a:pt x="310" y="1368"/>
                  </a:cubicBezTo>
                  <a:cubicBezTo>
                    <a:pt x="308" y="1366"/>
                    <a:pt x="306" y="1365"/>
                    <a:pt x="305" y="1362"/>
                  </a:cubicBezTo>
                  <a:cubicBezTo>
                    <a:pt x="301" y="1357"/>
                    <a:pt x="301" y="1353"/>
                    <a:pt x="299" y="1347"/>
                  </a:cubicBezTo>
                  <a:cubicBezTo>
                    <a:pt x="291" y="1345"/>
                    <a:pt x="291" y="1337"/>
                    <a:pt x="288" y="1331"/>
                  </a:cubicBezTo>
                  <a:cubicBezTo>
                    <a:pt x="285" y="1326"/>
                    <a:pt x="283" y="1323"/>
                    <a:pt x="279" y="1318"/>
                  </a:cubicBezTo>
                  <a:cubicBezTo>
                    <a:pt x="275" y="1313"/>
                    <a:pt x="271" y="1309"/>
                    <a:pt x="264" y="1309"/>
                  </a:cubicBezTo>
                  <a:cubicBezTo>
                    <a:pt x="258" y="1309"/>
                    <a:pt x="255" y="1313"/>
                    <a:pt x="249" y="1313"/>
                  </a:cubicBezTo>
                  <a:cubicBezTo>
                    <a:pt x="244" y="1313"/>
                    <a:pt x="241" y="1311"/>
                    <a:pt x="236" y="1311"/>
                  </a:cubicBezTo>
                  <a:cubicBezTo>
                    <a:pt x="233" y="1311"/>
                    <a:pt x="232" y="1312"/>
                    <a:pt x="230" y="1312"/>
                  </a:cubicBezTo>
                  <a:cubicBezTo>
                    <a:pt x="222" y="1312"/>
                    <a:pt x="222" y="1312"/>
                    <a:pt x="222" y="1312"/>
                  </a:cubicBezTo>
                  <a:cubicBezTo>
                    <a:pt x="218" y="1312"/>
                    <a:pt x="219" y="1307"/>
                    <a:pt x="218" y="1303"/>
                  </a:cubicBezTo>
                  <a:cubicBezTo>
                    <a:pt x="218" y="1301"/>
                    <a:pt x="218" y="1300"/>
                    <a:pt x="216" y="1299"/>
                  </a:cubicBezTo>
                  <a:cubicBezTo>
                    <a:pt x="214" y="1298"/>
                    <a:pt x="212" y="1298"/>
                    <a:pt x="212" y="1296"/>
                  </a:cubicBezTo>
                  <a:cubicBezTo>
                    <a:pt x="212" y="1293"/>
                    <a:pt x="213" y="1291"/>
                    <a:pt x="213" y="1288"/>
                  </a:cubicBezTo>
                  <a:cubicBezTo>
                    <a:pt x="213" y="1284"/>
                    <a:pt x="208" y="1282"/>
                    <a:pt x="204" y="1282"/>
                  </a:cubicBezTo>
                  <a:cubicBezTo>
                    <a:pt x="202" y="1282"/>
                    <a:pt x="200" y="1283"/>
                    <a:pt x="199" y="1285"/>
                  </a:cubicBezTo>
                  <a:cubicBezTo>
                    <a:pt x="196" y="1287"/>
                    <a:pt x="193" y="1288"/>
                    <a:pt x="191" y="1291"/>
                  </a:cubicBezTo>
                  <a:cubicBezTo>
                    <a:pt x="188" y="1293"/>
                    <a:pt x="187" y="1296"/>
                    <a:pt x="183" y="1296"/>
                  </a:cubicBezTo>
                  <a:cubicBezTo>
                    <a:pt x="180" y="1296"/>
                    <a:pt x="178" y="1292"/>
                    <a:pt x="178" y="1289"/>
                  </a:cubicBezTo>
                  <a:cubicBezTo>
                    <a:pt x="178" y="1280"/>
                    <a:pt x="178" y="1280"/>
                    <a:pt x="178" y="1280"/>
                  </a:cubicBezTo>
                  <a:cubicBezTo>
                    <a:pt x="178" y="1274"/>
                    <a:pt x="175" y="1272"/>
                    <a:pt x="175" y="1267"/>
                  </a:cubicBezTo>
                  <a:cubicBezTo>
                    <a:pt x="171" y="1247"/>
                    <a:pt x="169" y="1236"/>
                    <a:pt x="163" y="1217"/>
                  </a:cubicBezTo>
                  <a:cubicBezTo>
                    <a:pt x="162" y="1213"/>
                    <a:pt x="161" y="1212"/>
                    <a:pt x="160" y="1208"/>
                  </a:cubicBezTo>
                  <a:cubicBezTo>
                    <a:pt x="157" y="1198"/>
                    <a:pt x="153" y="1194"/>
                    <a:pt x="150" y="1185"/>
                  </a:cubicBezTo>
                  <a:cubicBezTo>
                    <a:pt x="148" y="1180"/>
                    <a:pt x="147" y="1177"/>
                    <a:pt x="145" y="1173"/>
                  </a:cubicBezTo>
                  <a:cubicBezTo>
                    <a:pt x="142" y="1169"/>
                    <a:pt x="142" y="1166"/>
                    <a:pt x="139" y="1161"/>
                  </a:cubicBezTo>
                  <a:cubicBezTo>
                    <a:pt x="136" y="1156"/>
                    <a:pt x="133" y="1154"/>
                    <a:pt x="130" y="1149"/>
                  </a:cubicBezTo>
                  <a:cubicBezTo>
                    <a:pt x="128" y="1144"/>
                    <a:pt x="127" y="1141"/>
                    <a:pt x="123" y="1139"/>
                  </a:cubicBezTo>
                  <a:cubicBezTo>
                    <a:pt x="126" y="1137"/>
                    <a:pt x="128" y="1136"/>
                    <a:pt x="132" y="1136"/>
                  </a:cubicBezTo>
                  <a:cubicBezTo>
                    <a:pt x="134" y="1136"/>
                    <a:pt x="136" y="1136"/>
                    <a:pt x="137" y="1135"/>
                  </a:cubicBezTo>
                  <a:cubicBezTo>
                    <a:pt x="140" y="1132"/>
                    <a:pt x="142" y="1130"/>
                    <a:pt x="142" y="1126"/>
                  </a:cubicBezTo>
                  <a:cubicBezTo>
                    <a:pt x="142" y="1123"/>
                    <a:pt x="139" y="1123"/>
                    <a:pt x="136" y="1123"/>
                  </a:cubicBezTo>
                  <a:cubicBezTo>
                    <a:pt x="123" y="1123"/>
                    <a:pt x="116" y="1128"/>
                    <a:pt x="103" y="1130"/>
                  </a:cubicBezTo>
                  <a:cubicBezTo>
                    <a:pt x="93" y="1131"/>
                    <a:pt x="86" y="1132"/>
                    <a:pt x="77" y="1139"/>
                  </a:cubicBezTo>
                  <a:cubicBezTo>
                    <a:pt x="75" y="1140"/>
                    <a:pt x="74" y="1144"/>
                    <a:pt x="71" y="1144"/>
                  </a:cubicBezTo>
                  <a:cubicBezTo>
                    <a:pt x="67" y="1144"/>
                    <a:pt x="66" y="1141"/>
                    <a:pt x="63" y="1138"/>
                  </a:cubicBezTo>
                  <a:cubicBezTo>
                    <a:pt x="62" y="1136"/>
                    <a:pt x="62" y="1135"/>
                    <a:pt x="60" y="1135"/>
                  </a:cubicBezTo>
                  <a:cubicBezTo>
                    <a:pt x="57" y="1135"/>
                    <a:pt x="56" y="1138"/>
                    <a:pt x="53" y="1138"/>
                  </a:cubicBezTo>
                  <a:cubicBezTo>
                    <a:pt x="50" y="1138"/>
                    <a:pt x="50" y="1134"/>
                    <a:pt x="49" y="1131"/>
                  </a:cubicBezTo>
                  <a:cubicBezTo>
                    <a:pt x="52" y="1127"/>
                    <a:pt x="54" y="1126"/>
                    <a:pt x="58" y="1123"/>
                  </a:cubicBezTo>
                  <a:cubicBezTo>
                    <a:pt x="59" y="1121"/>
                    <a:pt x="62" y="1121"/>
                    <a:pt x="62" y="1119"/>
                  </a:cubicBezTo>
                  <a:cubicBezTo>
                    <a:pt x="62" y="1115"/>
                    <a:pt x="56" y="1116"/>
                    <a:pt x="52" y="1115"/>
                  </a:cubicBezTo>
                  <a:cubicBezTo>
                    <a:pt x="48" y="1112"/>
                    <a:pt x="48" y="1105"/>
                    <a:pt x="43" y="1105"/>
                  </a:cubicBezTo>
                  <a:cubicBezTo>
                    <a:pt x="41" y="1105"/>
                    <a:pt x="40" y="1105"/>
                    <a:pt x="39" y="1106"/>
                  </a:cubicBezTo>
                  <a:cubicBezTo>
                    <a:pt x="37" y="1110"/>
                    <a:pt x="37" y="1115"/>
                    <a:pt x="33" y="1115"/>
                  </a:cubicBezTo>
                  <a:cubicBezTo>
                    <a:pt x="32" y="1115"/>
                    <a:pt x="32" y="1114"/>
                    <a:pt x="31" y="1114"/>
                  </a:cubicBezTo>
                  <a:cubicBezTo>
                    <a:pt x="31" y="1113"/>
                    <a:pt x="31" y="1112"/>
                    <a:pt x="31" y="1110"/>
                  </a:cubicBezTo>
                  <a:cubicBezTo>
                    <a:pt x="31" y="1106"/>
                    <a:pt x="34" y="1105"/>
                    <a:pt x="34" y="1101"/>
                  </a:cubicBezTo>
                  <a:cubicBezTo>
                    <a:pt x="34" y="1099"/>
                    <a:pt x="32" y="1097"/>
                    <a:pt x="31" y="1096"/>
                  </a:cubicBezTo>
                  <a:cubicBezTo>
                    <a:pt x="29" y="1094"/>
                    <a:pt x="29" y="1092"/>
                    <a:pt x="26" y="1092"/>
                  </a:cubicBezTo>
                  <a:cubicBezTo>
                    <a:pt x="23" y="1092"/>
                    <a:pt x="21" y="1096"/>
                    <a:pt x="17" y="1096"/>
                  </a:cubicBezTo>
                  <a:cubicBezTo>
                    <a:pt x="10" y="1096"/>
                    <a:pt x="8" y="1090"/>
                    <a:pt x="2" y="1088"/>
                  </a:cubicBezTo>
                  <a:cubicBezTo>
                    <a:pt x="3" y="1083"/>
                    <a:pt x="7" y="1082"/>
                    <a:pt x="8" y="1077"/>
                  </a:cubicBezTo>
                  <a:cubicBezTo>
                    <a:pt x="9" y="1071"/>
                    <a:pt x="9" y="1067"/>
                    <a:pt x="10" y="1060"/>
                  </a:cubicBezTo>
                  <a:cubicBezTo>
                    <a:pt x="12" y="1055"/>
                    <a:pt x="15" y="1052"/>
                    <a:pt x="15" y="1047"/>
                  </a:cubicBezTo>
                  <a:cubicBezTo>
                    <a:pt x="15" y="1044"/>
                    <a:pt x="14" y="1042"/>
                    <a:pt x="12" y="1042"/>
                  </a:cubicBezTo>
                  <a:cubicBezTo>
                    <a:pt x="9" y="1042"/>
                    <a:pt x="8" y="1043"/>
                    <a:pt x="5" y="1043"/>
                  </a:cubicBezTo>
                  <a:cubicBezTo>
                    <a:pt x="3" y="1043"/>
                    <a:pt x="2" y="1043"/>
                    <a:pt x="0" y="1043"/>
                  </a:cubicBezTo>
                  <a:cubicBezTo>
                    <a:pt x="0" y="1043"/>
                    <a:pt x="0" y="1043"/>
                    <a:pt x="0" y="1043"/>
                  </a:cubicBezTo>
                  <a:cubicBezTo>
                    <a:pt x="1" y="1037"/>
                    <a:pt x="1" y="1037"/>
                    <a:pt x="1" y="1037"/>
                  </a:cubicBezTo>
                  <a:cubicBezTo>
                    <a:pt x="1" y="1035"/>
                    <a:pt x="1" y="1035"/>
                    <a:pt x="2" y="1034"/>
                  </a:cubicBezTo>
                  <a:cubicBezTo>
                    <a:pt x="9" y="1034"/>
                    <a:pt x="7" y="1027"/>
                    <a:pt x="8" y="1023"/>
                  </a:cubicBezTo>
                  <a:cubicBezTo>
                    <a:pt x="9" y="1022"/>
                    <a:pt x="17" y="1019"/>
                    <a:pt x="19" y="1018"/>
                  </a:cubicBezTo>
                  <a:cubicBezTo>
                    <a:pt x="24" y="1014"/>
                    <a:pt x="19" y="1009"/>
                    <a:pt x="22" y="1005"/>
                  </a:cubicBezTo>
                  <a:cubicBezTo>
                    <a:pt x="24" y="1000"/>
                    <a:pt x="33" y="990"/>
                    <a:pt x="39" y="991"/>
                  </a:cubicBezTo>
                  <a:cubicBezTo>
                    <a:pt x="44" y="993"/>
                    <a:pt x="51" y="991"/>
                    <a:pt x="51" y="984"/>
                  </a:cubicBezTo>
                  <a:cubicBezTo>
                    <a:pt x="51" y="979"/>
                    <a:pt x="48" y="981"/>
                    <a:pt x="45" y="978"/>
                  </a:cubicBezTo>
                  <a:cubicBezTo>
                    <a:pt x="42" y="974"/>
                    <a:pt x="42" y="967"/>
                    <a:pt x="36" y="964"/>
                  </a:cubicBezTo>
                  <a:cubicBezTo>
                    <a:pt x="34" y="963"/>
                    <a:pt x="32" y="961"/>
                    <a:pt x="31" y="958"/>
                  </a:cubicBezTo>
                  <a:cubicBezTo>
                    <a:pt x="29" y="953"/>
                    <a:pt x="36" y="954"/>
                    <a:pt x="38" y="953"/>
                  </a:cubicBezTo>
                  <a:cubicBezTo>
                    <a:pt x="41" y="950"/>
                    <a:pt x="37" y="947"/>
                    <a:pt x="38" y="943"/>
                  </a:cubicBezTo>
                  <a:cubicBezTo>
                    <a:pt x="38" y="938"/>
                    <a:pt x="51" y="916"/>
                    <a:pt x="57" y="916"/>
                  </a:cubicBezTo>
                  <a:cubicBezTo>
                    <a:pt x="57" y="916"/>
                    <a:pt x="59" y="917"/>
                    <a:pt x="59" y="918"/>
                  </a:cubicBezTo>
                  <a:cubicBezTo>
                    <a:pt x="61" y="921"/>
                    <a:pt x="66" y="925"/>
                    <a:pt x="62" y="927"/>
                  </a:cubicBezTo>
                  <a:cubicBezTo>
                    <a:pt x="58" y="930"/>
                    <a:pt x="60" y="933"/>
                    <a:pt x="60" y="937"/>
                  </a:cubicBezTo>
                  <a:cubicBezTo>
                    <a:pt x="68" y="938"/>
                    <a:pt x="73" y="941"/>
                    <a:pt x="79" y="946"/>
                  </a:cubicBezTo>
                  <a:cubicBezTo>
                    <a:pt x="82" y="948"/>
                    <a:pt x="89" y="953"/>
                    <a:pt x="92" y="952"/>
                  </a:cubicBezTo>
                  <a:cubicBezTo>
                    <a:pt x="101" y="952"/>
                    <a:pt x="94" y="943"/>
                    <a:pt x="106" y="951"/>
                  </a:cubicBezTo>
                  <a:cubicBezTo>
                    <a:pt x="115" y="957"/>
                    <a:pt x="124" y="956"/>
                    <a:pt x="134" y="954"/>
                  </a:cubicBezTo>
                  <a:cubicBezTo>
                    <a:pt x="150" y="939"/>
                    <a:pt x="150" y="939"/>
                    <a:pt x="150" y="939"/>
                  </a:cubicBezTo>
                  <a:cubicBezTo>
                    <a:pt x="150" y="939"/>
                    <a:pt x="150" y="939"/>
                    <a:pt x="150" y="939"/>
                  </a:cubicBezTo>
                  <a:cubicBezTo>
                    <a:pt x="154" y="934"/>
                    <a:pt x="161" y="937"/>
                    <a:pt x="163" y="933"/>
                  </a:cubicBezTo>
                  <a:cubicBezTo>
                    <a:pt x="166" y="929"/>
                    <a:pt x="163" y="924"/>
                    <a:pt x="167" y="921"/>
                  </a:cubicBezTo>
                  <a:cubicBezTo>
                    <a:pt x="178" y="913"/>
                    <a:pt x="184" y="914"/>
                    <a:pt x="195" y="910"/>
                  </a:cubicBezTo>
                  <a:cubicBezTo>
                    <a:pt x="197" y="909"/>
                    <a:pt x="197" y="897"/>
                    <a:pt x="198" y="894"/>
                  </a:cubicBezTo>
                  <a:cubicBezTo>
                    <a:pt x="200" y="891"/>
                    <a:pt x="211" y="870"/>
                    <a:pt x="212" y="870"/>
                  </a:cubicBezTo>
                  <a:cubicBezTo>
                    <a:pt x="216" y="869"/>
                    <a:pt x="219" y="871"/>
                    <a:pt x="223" y="869"/>
                  </a:cubicBezTo>
                  <a:cubicBezTo>
                    <a:pt x="228" y="867"/>
                    <a:pt x="231" y="870"/>
                    <a:pt x="234" y="872"/>
                  </a:cubicBezTo>
                  <a:cubicBezTo>
                    <a:pt x="237" y="876"/>
                    <a:pt x="250" y="877"/>
                    <a:pt x="255" y="877"/>
                  </a:cubicBezTo>
                  <a:cubicBezTo>
                    <a:pt x="256" y="886"/>
                    <a:pt x="266" y="885"/>
                    <a:pt x="271" y="886"/>
                  </a:cubicBezTo>
                  <a:cubicBezTo>
                    <a:pt x="278" y="887"/>
                    <a:pt x="281" y="882"/>
                    <a:pt x="287" y="882"/>
                  </a:cubicBezTo>
                  <a:cubicBezTo>
                    <a:pt x="292" y="882"/>
                    <a:pt x="291" y="897"/>
                    <a:pt x="302" y="894"/>
                  </a:cubicBezTo>
                  <a:cubicBezTo>
                    <a:pt x="308" y="892"/>
                    <a:pt x="313" y="901"/>
                    <a:pt x="318" y="901"/>
                  </a:cubicBezTo>
                  <a:cubicBezTo>
                    <a:pt x="320" y="896"/>
                    <a:pt x="318" y="891"/>
                    <a:pt x="325" y="890"/>
                  </a:cubicBezTo>
                  <a:cubicBezTo>
                    <a:pt x="331" y="888"/>
                    <a:pt x="337" y="886"/>
                    <a:pt x="343" y="884"/>
                  </a:cubicBezTo>
                  <a:cubicBezTo>
                    <a:pt x="361" y="899"/>
                    <a:pt x="361" y="899"/>
                    <a:pt x="361" y="899"/>
                  </a:cubicBezTo>
                  <a:cubicBezTo>
                    <a:pt x="361" y="899"/>
                    <a:pt x="361" y="899"/>
                    <a:pt x="361" y="899"/>
                  </a:cubicBezTo>
                  <a:cubicBezTo>
                    <a:pt x="364" y="896"/>
                    <a:pt x="367" y="891"/>
                    <a:pt x="371" y="888"/>
                  </a:cubicBezTo>
                  <a:cubicBezTo>
                    <a:pt x="376" y="884"/>
                    <a:pt x="384" y="887"/>
                    <a:pt x="389" y="883"/>
                  </a:cubicBezTo>
                  <a:cubicBezTo>
                    <a:pt x="392" y="882"/>
                    <a:pt x="399" y="874"/>
                    <a:pt x="399" y="871"/>
                  </a:cubicBezTo>
                  <a:cubicBezTo>
                    <a:pt x="398" y="871"/>
                    <a:pt x="398" y="871"/>
                    <a:pt x="398" y="871"/>
                  </a:cubicBezTo>
                  <a:cubicBezTo>
                    <a:pt x="392" y="871"/>
                    <a:pt x="373" y="858"/>
                    <a:pt x="373" y="852"/>
                  </a:cubicBezTo>
                  <a:cubicBezTo>
                    <a:pt x="378" y="840"/>
                    <a:pt x="378" y="840"/>
                    <a:pt x="378" y="840"/>
                  </a:cubicBezTo>
                  <a:cubicBezTo>
                    <a:pt x="378" y="840"/>
                    <a:pt x="378" y="840"/>
                    <a:pt x="378" y="840"/>
                  </a:cubicBezTo>
                  <a:cubicBezTo>
                    <a:pt x="380" y="838"/>
                    <a:pt x="380" y="834"/>
                    <a:pt x="383" y="832"/>
                  </a:cubicBezTo>
                  <a:cubicBezTo>
                    <a:pt x="387" y="830"/>
                    <a:pt x="392" y="827"/>
                    <a:pt x="394" y="823"/>
                  </a:cubicBezTo>
                  <a:cubicBezTo>
                    <a:pt x="396" y="820"/>
                    <a:pt x="394" y="817"/>
                    <a:pt x="395" y="814"/>
                  </a:cubicBezTo>
                  <a:cubicBezTo>
                    <a:pt x="395" y="812"/>
                    <a:pt x="399" y="812"/>
                    <a:pt x="400" y="810"/>
                  </a:cubicBezTo>
                  <a:cubicBezTo>
                    <a:pt x="405" y="807"/>
                    <a:pt x="405" y="796"/>
                    <a:pt x="403" y="791"/>
                  </a:cubicBezTo>
                  <a:cubicBezTo>
                    <a:pt x="396" y="782"/>
                    <a:pt x="400" y="783"/>
                    <a:pt x="405" y="775"/>
                  </a:cubicBezTo>
                  <a:cubicBezTo>
                    <a:pt x="407" y="771"/>
                    <a:pt x="411" y="768"/>
                    <a:pt x="414" y="765"/>
                  </a:cubicBezTo>
                  <a:cubicBezTo>
                    <a:pt x="416" y="762"/>
                    <a:pt x="420" y="760"/>
                    <a:pt x="418" y="757"/>
                  </a:cubicBezTo>
                  <a:cubicBezTo>
                    <a:pt x="415" y="750"/>
                    <a:pt x="420" y="749"/>
                    <a:pt x="420" y="743"/>
                  </a:cubicBezTo>
                  <a:cubicBezTo>
                    <a:pt x="420" y="741"/>
                    <a:pt x="421" y="729"/>
                    <a:pt x="420" y="729"/>
                  </a:cubicBezTo>
                  <a:cubicBezTo>
                    <a:pt x="411" y="743"/>
                    <a:pt x="412" y="728"/>
                    <a:pt x="402" y="727"/>
                  </a:cubicBezTo>
                  <a:cubicBezTo>
                    <a:pt x="395" y="725"/>
                    <a:pt x="398" y="724"/>
                    <a:pt x="397" y="718"/>
                  </a:cubicBezTo>
                  <a:cubicBezTo>
                    <a:pt x="396" y="711"/>
                    <a:pt x="400" y="714"/>
                    <a:pt x="402" y="708"/>
                  </a:cubicBezTo>
                  <a:cubicBezTo>
                    <a:pt x="402" y="703"/>
                    <a:pt x="399" y="686"/>
                    <a:pt x="395" y="684"/>
                  </a:cubicBezTo>
                  <a:cubicBezTo>
                    <a:pt x="388" y="682"/>
                    <a:pt x="387" y="680"/>
                    <a:pt x="383" y="674"/>
                  </a:cubicBezTo>
                  <a:cubicBezTo>
                    <a:pt x="381" y="671"/>
                    <a:pt x="388" y="670"/>
                    <a:pt x="388" y="664"/>
                  </a:cubicBezTo>
                  <a:cubicBezTo>
                    <a:pt x="388" y="661"/>
                    <a:pt x="383" y="649"/>
                    <a:pt x="387" y="648"/>
                  </a:cubicBezTo>
                  <a:cubicBezTo>
                    <a:pt x="399" y="645"/>
                    <a:pt x="387" y="635"/>
                    <a:pt x="385" y="632"/>
                  </a:cubicBezTo>
                  <a:cubicBezTo>
                    <a:pt x="385" y="631"/>
                    <a:pt x="381" y="627"/>
                    <a:pt x="380" y="627"/>
                  </a:cubicBezTo>
                  <a:cubicBezTo>
                    <a:pt x="379" y="622"/>
                    <a:pt x="382" y="622"/>
                    <a:pt x="377" y="617"/>
                  </a:cubicBezTo>
                  <a:cubicBezTo>
                    <a:pt x="375" y="614"/>
                    <a:pt x="379" y="613"/>
                    <a:pt x="380" y="611"/>
                  </a:cubicBezTo>
                  <a:cubicBezTo>
                    <a:pt x="384" y="600"/>
                    <a:pt x="375" y="595"/>
                    <a:pt x="377" y="586"/>
                  </a:cubicBezTo>
                  <a:cubicBezTo>
                    <a:pt x="380" y="585"/>
                    <a:pt x="382" y="587"/>
                    <a:pt x="385" y="587"/>
                  </a:cubicBezTo>
                  <a:cubicBezTo>
                    <a:pt x="386" y="586"/>
                    <a:pt x="398" y="571"/>
                    <a:pt x="397" y="568"/>
                  </a:cubicBezTo>
                  <a:cubicBezTo>
                    <a:pt x="395" y="564"/>
                    <a:pt x="390" y="562"/>
                    <a:pt x="396" y="561"/>
                  </a:cubicBezTo>
                  <a:cubicBezTo>
                    <a:pt x="400" y="560"/>
                    <a:pt x="400" y="554"/>
                    <a:pt x="400" y="550"/>
                  </a:cubicBezTo>
                  <a:cubicBezTo>
                    <a:pt x="401" y="547"/>
                    <a:pt x="399" y="544"/>
                    <a:pt x="400" y="541"/>
                  </a:cubicBezTo>
                  <a:cubicBezTo>
                    <a:pt x="401" y="535"/>
                    <a:pt x="399" y="534"/>
                    <a:pt x="394" y="533"/>
                  </a:cubicBezTo>
                  <a:cubicBezTo>
                    <a:pt x="391" y="532"/>
                    <a:pt x="394" y="525"/>
                    <a:pt x="392" y="522"/>
                  </a:cubicBezTo>
                  <a:cubicBezTo>
                    <a:pt x="392" y="524"/>
                    <a:pt x="390" y="526"/>
                    <a:pt x="388" y="526"/>
                  </a:cubicBezTo>
                  <a:cubicBezTo>
                    <a:pt x="386" y="527"/>
                    <a:pt x="386" y="525"/>
                    <a:pt x="385" y="524"/>
                  </a:cubicBezTo>
                  <a:cubicBezTo>
                    <a:pt x="385" y="523"/>
                    <a:pt x="380" y="528"/>
                    <a:pt x="379" y="527"/>
                  </a:cubicBezTo>
                  <a:cubicBezTo>
                    <a:pt x="378" y="527"/>
                    <a:pt x="374" y="524"/>
                    <a:pt x="375" y="523"/>
                  </a:cubicBezTo>
                  <a:cubicBezTo>
                    <a:pt x="377" y="516"/>
                    <a:pt x="376" y="518"/>
                    <a:pt x="371" y="518"/>
                  </a:cubicBezTo>
                  <a:cubicBezTo>
                    <a:pt x="364" y="518"/>
                    <a:pt x="361" y="511"/>
                    <a:pt x="359" y="506"/>
                  </a:cubicBezTo>
                  <a:cubicBezTo>
                    <a:pt x="359" y="501"/>
                    <a:pt x="354" y="499"/>
                    <a:pt x="356" y="494"/>
                  </a:cubicBezTo>
                  <a:cubicBezTo>
                    <a:pt x="358" y="488"/>
                    <a:pt x="357" y="489"/>
                    <a:pt x="363" y="485"/>
                  </a:cubicBezTo>
                  <a:cubicBezTo>
                    <a:pt x="367" y="483"/>
                    <a:pt x="370" y="481"/>
                    <a:pt x="373" y="477"/>
                  </a:cubicBezTo>
                  <a:cubicBezTo>
                    <a:pt x="377" y="471"/>
                    <a:pt x="385" y="478"/>
                    <a:pt x="386" y="469"/>
                  </a:cubicBezTo>
                  <a:cubicBezTo>
                    <a:pt x="387" y="463"/>
                    <a:pt x="389" y="456"/>
                    <a:pt x="390" y="451"/>
                  </a:cubicBezTo>
                  <a:cubicBezTo>
                    <a:pt x="393" y="443"/>
                    <a:pt x="385" y="442"/>
                    <a:pt x="381" y="436"/>
                  </a:cubicBezTo>
                  <a:cubicBezTo>
                    <a:pt x="376" y="429"/>
                    <a:pt x="374" y="420"/>
                    <a:pt x="386" y="419"/>
                  </a:cubicBezTo>
                  <a:cubicBezTo>
                    <a:pt x="389" y="419"/>
                    <a:pt x="392" y="418"/>
                    <a:pt x="391" y="415"/>
                  </a:cubicBezTo>
                  <a:cubicBezTo>
                    <a:pt x="390" y="412"/>
                    <a:pt x="393" y="412"/>
                    <a:pt x="394" y="410"/>
                  </a:cubicBezTo>
                  <a:cubicBezTo>
                    <a:pt x="395" y="409"/>
                    <a:pt x="392" y="403"/>
                    <a:pt x="391" y="402"/>
                  </a:cubicBezTo>
                  <a:cubicBezTo>
                    <a:pt x="388" y="400"/>
                    <a:pt x="385" y="400"/>
                    <a:pt x="382" y="399"/>
                  </a:cubicBezTo>
                  <a:cubicBezTo>
                    <a:pt x="378" y="397"/>
                    <a:pt x="383" y="391"/>
                    <a:pt x="380" y="388"/>
                  </a:cubicBezTo>
                  <a:cubicBezTo>
                    <a:pt x="379" y="387"/>
                    <a:pt x="370" y="383"/>
                    <a:pt x="370" y="382"/>
                  </a:cubicBezTo>
                  <a:close/>
                </a:path>
              </a:pathLst>
            </a:custGeom>
            <a:solidFill>
              <a:schemeClr val="accent2"/>
            </a:solidFill>
            <a:ln w="31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1" name="Freeform 95"/>
            <p:cNvSpPr>
              <a:spLocks noEditPoints="1"/>
            </p:cNvSpPr>
            <p:nvPr/>
          </p:nvSpPr>
          <p:spPr bwMode="auto">
            <a:xfrm>
              <a:off x="11144250" y="2544763"/>
              <a:ext cx="1230313" cy="1249363"/>
            </a:xfrm>
            <a:custGeom>
              <a:avLst/>
              <a:gdLst>
                <a:gd name="T0" fmla="*/ 627 w 745"/>
                <a:gd name="T1" fmla="*/ 14 h 756"/>
                <a:gd name="T2" fmla="*/ 659 w 745"/>
                <a:gd name="T3" fmla="*/ 41 h 756"/>
                <a:gd name="T4" fmla="*/ 678 w 745"/>
                <a:gd name="T5" fmla="*/ 21 h 756"/>
                <a:gd name="T6" fmla="*/ 688 w 745"/>
                <a:gd name="T7" fmla="*/ 68 h 756"/>
                <a:gd name="T8" fmla="*/ 693 w 745"/>
                <a:gd name="T9" fmla="*/ 64 h 756"/>
                <a:gd name="T10" fmla="*/ 685 w 745"/>
                <a:gd name="T11" fmla="*/ 598 h 756"/>
                <a:gd name="T12" fmla="*/ 547 w 745"/>
                <a:gd name="T13" fmla="*/ 568 h 756"/>
                <a:gd name="T14" fmla="*/ 430 w 745"/>
                <a:gd name="T15" fmla="*/ 650 h 756"/>
                <a:gd name="T16" fmla="*/ 355 w 745"/>
                <a:gd name="T17" fmla="*/ 657 h 756"/>
                <a:gd name="T18" fmla="*/ 325 w 745"/>
                <a:gd name="T19" fmla="*/ 736 h 756"/>
                <a:gd name="T20" fmla="*/ 264 w 745"/>
                <a:gd name="T21" fmla="*/ 726 h 756"/>
                <a:gd name="T22" fmla="*/ 114 w 745"/>
                <a:gd name="T23" fmla="*/ 699 h 756"/>
                <a:gd name="T24" fmla="*/ 91 w 745"/>
                <a:gd name="T25" fmla="*/ 722 h 756"/>
                <a:gd name="T26" fmla="*/ 60 w 745"/>
                <a:gd name="T27" fmla="*/ 735 h 756"/>
                <a:gd name="T28" fmla="*/ 11 w 745"/>
                <a:gd name="T29" fmla="*/ 727 h 756"/>
                <a:gd name="T30" fmla="*/ 53 w 745"/>
                <a:gd name="T31" fmla="*/ 665 h 756"/>
                <a:gd name="T32" fmla="*/ 31 w 745"/>
                <a:gd name="T33" fmla="*/ 602 h 756"/>
                <a:gd name="T34" fmla="*/ 91 w 745"/>
                <a:gd name="T35" fmla="*/ 588 h 756"/>
                <a:gd name="T36" fmla="*/ 101 w 745"/>
                <a:gd name="T37" fmla="*/ 527 h 756"/>
                <a:gd name="T38" fmla="*/ 168 w 745"/>
                <a:gd name="T39" fmla="*/ 444 h 756"/>
                <a:gd name="T40" fmla="*/ 231 w 745"/>
                <a:gd name="T41" fmla="*/ 374 h 756"/>
                <a:gd name="T42" fmla="*/ 312 w 745"/>
                <a:gd name="T43" fmla="*/ 265 h 756"/>
                <a:gd name="T44" fmla="*/ 370 w 745"/>
                <a:gd name="T45" fmla="*/ 250 h 756"/>
                <a:gd name="T46" fmla="*/ 450 w 745"/>
                <a:gd name="T47" fmla="*/ 191 h 756"/>
                <a:gd name="T48" fmla="*/ 475 w 745"/>
                <a:gd name="T49" fmla="*/ 154 h 756"/>
                <a:gd name="T50" fmla="*/ 500 w 745"/>
                <a:gd name="T51" fmla="*/ 213 h 756"/>
                <a:gd name="T52" fmla="*/ 512 w 745"/>
                <a:gd name="T53" fmla="*/ 152 h 756"/>
                <a:gd name="T54" fmla="*/ 518 w 745"/>
                <a:gd name="T55" fmla="*/ 122 h 756"/>
                <a:gd name="T56" fmla="*/ 530 w 745"/>
                <a:gd name="T57" fmla="*/ 87 h 756"/>
                <a:gd name="T58" fmla="*/ 592 w 745"/>
                <a:gd name="T59" fmla="*/ 23 h 756"/>
                <a:gd name="T60" fmla="*/ 634 w 745"/>
                <a:gd name="T61" fmla="*/ 40 h 756"/>
                <a:gd name="T62" fmla="*/ 615 w 745"/>
                <a:gd name="T63" fmla="*/ 80 h 756"/>
                <a:gd name="T64" fmla="*/ 589 w 745"/>
                <a:gd name="T65" fmla="*/ 158 h 756"/>
                <a:gd name="T66" fmla="*/ 577 w 745"/>
                <a:gd name="T67" fmla="*/ 228 h 756"/>
                <a:gd name="T68" fmla="*/ 541 w 745"/>
                <a:gd name="T69" fmla="*/ 277 h 756"/>
                <a:gd name="T70" fmla="*/ 515 w 745"/>
                <a:gd name="T71" fmla="*/ 290 h 756"/>
                <a:gd name="T72" fmla="*/ 470 w 745"/>
                <a:gd name="T73" fmla="*/ 277 h 756"/>
                <a:gd name="T74" fmla="*/ 522 w 745"/>
                <a:gd name="T75" fmla="*/ 336 h 756"/>
                <a:gd name="T76" fmla="*/ 567 w 745"/>
                <a:gd name="T77" fmla="*/ 286 h 756"/>
                <a:gd name="T78" fmla="*/ 595 w 745"/>
                <a:gd name="T79" fmla="*/ 233 h 756"/>
                <a:gd name="T80" fmla="*/ 636 w 745"/>
                <a:gd name="T81" fmla="*/ 246 h 756"/>
                <a:gd name="T82" fmla="*/ 631 w 745"/>
                <a:gd name="T83" fmla="*/ 289 h 756"/>
                <a:gd name="T84" fmla="*/ 634 w 745"/>
                <a:gd name="T85" fmla="*/ 303 h 756"/>
                <a:gd name="T86" fmla="*/ 639 w 745"/>
                <a:gd name="T87" fmla="*/ 288 h 756"/>
                <a:gd name="T88" fmla="*/ 647 w 745"/>
                <a:gd name="T89" fmla="*/ 231 h 756"/>
                <a:gd name="T90" fmla="*/ 603 w 745"/>
                <a:gd name="T91" fmla="*/ 211 h 756"/>
                <a:gd name="T92" fmla="*/ 601 w 745"/>
                <a:gd name="T93" fmla="*/ 180 h 756"/>
                <a:gd name="T94" fmla="*/ 624 w 745"/>
                <a:gd name="T95" fmla="*/ 98 h 756"/>
                <a:gd name="T96" fmla="*/ 661 w 745"/>
                <a:gd name="T97" fmla="*/ 51 h 756"/>
                <a:gd name="T98" fmla="*/ 656 w 745"/>
                <a:gd name="T99" fmla="*/ 97 h 756"/>
                <a:gd name="T100" fmla="*/ 683 w 745"/>
                <a:gd name="T101" fmla="*/ 137 h 756"/>
                <a:gd name="T102" fmla="*/ 681 w 745"/>
                <a:gd name="T103" fmla="*/ 119 h 756"/>
                <a:gd name="T104" fmla="*/ 666 w 745"/>
                <a:gd name="T105" fmla="*/ 87 h 756"/>
                <a:gd name="T106" fmla="*/ 690 w 745"/>
                <a:gd name="T107" fmla="*/ 85 h 756"/>
                <a:gd name="T108" fmla="*/ 715 w 745"/>
                <a:gd name="T109" fmla="*/ 114 h 756"/>
                <a:gd name="T110" fmla="*/ 695 w 745"/>
                <a:gd name="T111" fmla="*/ 217 h 756"/>
                <a:gd name="T112" fmla="*/ 720 w 745"/>
                <a:gd name="T113" fmla="*/ 260 h 756"/>
                <a:gd name="T114" fmla="*/ 712 w 745"/>
                <a:gd name="T115" fmla="*/ 363 h 756"/>
                <a:gd name="T116" fmla="*/ 738 w 745"/>
                <a:gd name="T117" fmla="*/ 464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5" h="756">
                  <a:moveTo>
                    <a:pt x="623" y="1"/>
                  </a:moveTo>
                  <a:cubicBezTo>
                    <a:pt x="621" y="1"/>
                    <a:pt x="620" y="0"/>
                    <a:pt x="618" y="0"/>
                  </a:cubicBezTo>
                  <a:cubicBezTo>
                    <a:pt x="612" y="0"/>
                    <a:pt x="608" y="6"/>
                    <a:pt x="608" y="11"/>
                  </a:cubicBezTo>
                  <a:cubicBezTo>
                    <a:pt x="608" y="17"/>
                    <a:pt x="608" y="17"/>
                    <a:pt x="608" y="17"/>
                  </a:cubicBezTo>
                  <a:cubicBezTo>
                    <a:pt x="610" y="17"/>
                    <a:pt x="611" y="18"/>
                    <a:pt x="613" y="19"/>
                  </a:cubicBezTo>
                  <a:cubicBezTo>
                    <a:pt x="616" y="20"/>
                    <a:pt x="618" y="20"/>
                    <a:pt x="620" y="20"/>
                  </a:cubicBezTo>
                  <a:cubicBezTo>
                    <a:pt x="623" y="20"/>
                    <a:pt x="624" y="20"/>
                    <a:pt x="626" y="19"/>
                  </a:cubicBezTo>
                  <a:cubicBezTo>
                    <a:pt x="628" y="19"/>
                    <a:pt x="630" y="18"/>
                    <a:pt x="630" y="16"/>
                  </a:cubicBezTo>
                  <a:cubicBezTo>
                    <a:pt x="630" y="15"/>
                    <a:pt x="628" y="14"/>
                    <a:pt x="627" y="14"/>
                  </a:cubicBezTo>
                  <a:cubicBezTo>
                    <a:pt x="625" y="12"/>
                    <a:pt x="623" y="11"/>
                    <a:pt x="623" y="9"/>
                  </a:cubicBezTo>
                  <a:cubicBezTo>
                    <a:pt x="623" y="6"/>
                    <a:pt x="627" y="6"/>
                    <a:pt x="627" y="3"/>
                  </a:cubicBezTo>
                  <a:cubicBezTo>
                    <a:pt x="627" y="3"/>
                    <a:pt x="626" y="3"/>
                    <a:pt x="626" y="2"/>
                  </a:cubicBezTo>
                  <a:cubicBezTo>
                    <a:pt x="625" y="2"/>
                    <a:pt x="624" y="1"/>
                    <a:pt x="623" y="1"/>
                  </a:cubicBezTo>
                  <a:close/>
                  <a:moveTo>
                    <a:pt x="659" y="30"/>
                  </a:moveTo>
                  <a:cubicBezTo>
                    <a:pt x="657" y="30"/>
                    <a:pt x="657" y="30"/>
                    <a:pt x="657" y="30"/>
                  </a:cubicBezTo>
                  <a:cubicBezTo>
                    <a:pt x="657" y="33"/>
                    <a:pt x="655" y="34"/>
                    <a:pt x="655" y="37"/>
                  </a:cubicBezTo>
                  <a:cubicBezTo>
                    <a:pt x="655" y="39"/>
                    <a:pt x="658" y="39"/>
                    <a:pt x="659" y="40"/>
                  </a:cubicBezTo>
                  <a:cubicBezTo>
                    <a:pt x="659" y="41"/>
                    <a:pt x="659" y="41"/>
                    <a:pt x="659" y="41"/>
                  </a:cubicBezTo>
                  <a:cubicBezTo>
                    <a:pt x="660" y="39"/>
                    <a:pt x="661" y="37"/>
                    <a:pt x="664" y="37"/>
                  </a:cubicBezTo>
                  <a:cubicBezTo>
                    <a:pt x="665" y="37"/>
                    <a:pt x="666" y="36"/>
                    <a:pt x="666" y="35"/>
                  </a:cubicBezTo>
                  <a:cubicBezTo>
                    <a:pt x="666" y="34"/>
                    <a:pt x="666" y="33"/>
                    <a:pt x="665" y="32"/>
                  </a:cubicBezTo>
                  <a:cubicBezTo>
                    <a:pt x="664" y="32"/>
                    <a:pt x="663" y="32"/>
                    <a:pt x="662" y="32"/>
                  </a:cubicBezTo>
                  <a:cubicBezTo>
                    <a:pt x="661" y="31"/>
                    <a:pt x="661" y="30"/>
                    <a:pt x="659" y="30"/>
                  </a:cubicBezTo>
                  <a:close/>
                  <a:moveTo>
                    <a:pt x="684" y="19"/>
                  </a:moveTo>
                  <a:cubicBezTo>
                    <a:pt x="683" y="19"/>
                    <a:pt x="683" y="18"/>
                    <a:pt x="683" y="18"/>
                  </a:cubicBezTo>
                  <a:cubicBezTo>
                    <a:pt x="682" y="18"/>
                    <a:pt x="682" y="19"/>
                    <a:pt x="681" y="19"/>
                  </a:cubicBezTo>
                  <a:cubicBezTo>
                    <a:pt x="679" y="19"/>
                    <a:pt x="678" y="20"/>
                    <a:pt x="678" y="21"/>
                  </a:cubicBezTo>
                  <a:cubicBezTo>
                    <a:pt x="678" y="22"/>
                    <a:pt x="678" y="22"/>
                    <a:pt x="678" y="22"/>
                  </a:cubicBezTo>
                  <a:cubicBezTo>
                    <a:pt x="679" y="22"/>
                    <a:pt x="680" y="23"/>
                    <a:pt x="681" y="23"/>
                  </a:cubicBezTo>
                  <a:cubicBezTo>
                    <a:pt x="683" y="23"/>
                    <a:pt x="686" y="23"/>
                    <a:pt x="686" y="21"/>
                  </a:cubicBezTo>
                  <a:cubicBezTo>
                    <a:pt x="686" y="19"/>
                    <a:pt x="686" y="19"/>
                    <a:pt x="686" y="19"/>
                  </a:cubicBezTo>
                  <a:cubicBezTo>
                    <a:pt x="686" y="19"/>
                    <a:pt x="685" y="18"/>
                    <a:pt x="685" y="18"/>
                  </a:cubicBezTo>
                  <a:cubicBezTo>
                    <a:pt x="684" y="18"/>
                    <a:pt x="684" y="18"/>
                    <a:pt x="684" y="19"/>
                  </a:cubicBezTo>
                  <a:close/>
                  <a:moveTo>
                    <a:pt x="693" y="64"/>
                  </a:moveTo>
                  <a:cubicBezTo>
                    <a:pt x="691" y="64"/>
                    <a:pt x="690" y="64"/>
                    <a:pt x="688" y="66"/>
                  </a:cubicBezTo>
                  <a:cubicBezTo>
                    <a:pt x="688" y="66"/>
                    <a:pt x="688" y="67"/>
                    <a:pt x="688" y="68"/>
                  </a:cubicBezTo>
                  <a:cubicBezTo>
                    <a:pt x="686" y="70"/>
                    <a:pt x="682" y="70"/>
                    <a:pt x="682" y="73"/>
                  </a:cubicBezTo>
                  <a:cubicBezTo>
                    <a:pt x="682" y="75"/>
                    <a:pt x="682" y="75"/>
                    <a:pt x="682" y="75"/>
                  </a:cubicBezTo>
                  <a:cubicBezTo>
                    <a:pt x="683" y="75"/>
                    <a:pt x="683" y="75"/>
                    <a:pt x="683" y="75"/>
                  </a:cubicBezTo>
                  <a:cubicBezTo>
                    <a:pt x="690" y="74"/>
                    <a:pt x="690" y="74"/>
                    <a:pt x="690" y="74"/>
                  </a:cubicBezTo>
                  <a:cubicBezTo>
                    <a:pt x="694" y="74"/>
                    <a:pt x="694" y="74"/>
                    <a:pt x="694" y="74"/>
                  </a:cubicBezTo>
                  <a:cubicBezTo>
                    <a:pt x="696" y="74"/>
                    <a:pt x="698" y="73"/>
                    <a:pt x="700" y="73"/>
                  </a:cubicBezTo>
                  <a:cubicBezTo>
                    <a:pt x="702" y="73"/>
                    <a:pt x="704" y="73"/>
                    <a:pt x="704" y="71"/>
                  </a:cubicBezTo>
                  <a:cubicBezTo>
                    <a:pt x="704" y="69"/>
                    <a:pt x="703" y="67"/>
                    <a:pt x="701" y="67"/>
                  </a:cubicBezTo>
                  <a:cubicBezTo>
                    <a:pt x="698" y="65"/>
                    <a:pt x="696" y="65"/>
                    <a:pt x="693" y="64"/>
                  </a:cubicBezTo>
                  <a:close/>
                  <a:moveTo>
                    <a:pt x="702" y="539"/>
                  </a:moveTo>
                  <a:cubicBezTo>
                    <a:pt x="702" y="539"/>
                    <a:pt x="702" y="539"/>
                    <a:pt x="702" y="539"/>
                  </a:cubicBezTo>
                  <a:cubicBezTo>
                    <a:pt x="697" y="551"/>
                    <a:pt x="697" y="551"/>
                    <a:pt x="697" y="551"/>
                  </a:cubicBezTo>
                  <a:cubicBezTo>
                    <a:pt x="697" y="557"/>
                    <a:pt x="716" y="570"/>
                    <a:pt x="722" y="570"/>
                  </a:cubicBezTo>
                  <a:cubicBezTo>
                    <a:pt x="723" y="570"/>
                    <a:pt x="723" y="570"/>
                    <a:pt x="723" y="570"/>
                  </a:cubicBezTo>
                  <a:cubicBezTo>
                    <a:pt x="723" y="573"/>
                    <a:pt x="716" y="581"/>
                    <a:pt x="713" y="582"/>
                  </a:cubicBezTo>
                  <a:cubicBezTo>
                    <a:pt x="708" y="586"/>
                    <a:pt x="700" y="583"/>
                    <a:pt x="695" y="587"/>
                  </a:cubicBezTo>
                  <a:cubicBezTo>
                    <a:pt x="691" y="590"/>
                    <a:pt x="688" y="595"/>
                    <a:pt x="685" y="598"/>
                  </a:cubicBezTo>
                  <a:cubicBezTo>
                    <a:pt x="685" y="598"/>
                    <a:pt x="685" y="598"/>
                    <a:pt x="685" y="598"/>
                  </a:cubicBezTo>
                  <a:cubicBezTo>
                    <a:pt x="667" y="583"/>
                    <a:pt x="667" y="583"/>
                    <a:pt x="667" y="583"/>
                  </a:cubicBezTo>
                  <a:cubicBezTo>
                    <a:pt x="661" y="585"/>
                    <a:pt x="655" y="587"/>
                    <a:pt x="649" y="589"/>
                  </a:cubicBezTo>
                  <a:cubicBezTo>
                    <a:pt x="642" y="590"/>
                    <a:pt x="644" y="595"/>
                    <a:pt x="642" y="600"/>
                  </a:cubicBezTo>
                  <a:cubicBezTo>
                    <a:pt x="637" y="600"/>
                    <a:pt x="632" y="591"/>
                    <a:pt x="626" y="593"/>
                  </a:cubicBezTo>
                  <a:cubicBezTo>
                    <a:pt x="615" y="596"/>
                    <a:pt x="616" y="581"/>
                    <a:pt x="611" y="581"/>
                  </a:cubicBezTo>
                  <a:cubicBezTo>
                    <a:pt x="605" y="581"/>
                    <a:pt x="602" y="586"/>
                    <a:pt x="595" y="585"/>
                  </a:cubicBezTo>
                  <a:cubicBezTo>
                    <a:pt x="590" y="584"/>
                    <a:pt x="580" y="585"/>
                    <a:pt x="579" y="576"/>
                  </a:cubicBezTo>
                  <a:cubicBezTo>
                    <a:pt x="574" y="576"/>
                    <a:pt x="561" y="575"/>
                    <a:pt x="558" y="571"/>
                  </a:cubicBezTo>
                  <a:cubicBezTo>
                    <a:pt x="555" y="569"/>
                    <a:pt x="552" y="566"/>
                    <a:pt x="547" y="568"/>
                  </a:cubicBezTo>
                  <a:cubicBezTo>
                    <a:pt x="543" y="570"/>
                    <a:pt x="540" y="568"/>
                    <a:pt x="536" y="569"/>
                  </a:cubicBezTo>
                  <a:cubicBezTo>
                    <a:pt x="535" y="569"/>
                    <a:pt x="524" y="590"/>
                    <a:pt x="522" y="593"/>
                  </a:cubicBezTo>
                  <a:cubicBezTo>
                    <a:pt x="521" y="596"/>
                    <a:pt x="521" y="608"/>
                    <a:pt x="519" y="609"/>
                  </a:cubicBezTo>
                  <a:cubicBezTo>
                    <a:pt x="508" y="613"/>
                    <a:pt x="502" y="612"/>
                    <a:pt x="491" y="620"/>
                  </a:cubicBezTo>
                  <a:cubicBezTo>
                    <a:pt x="487" y="623"/>
                    <a:pt x="490" y="628"/>
                    <a:pt x="487" y="632"/>
                  </a:cubicBezTo>
                  <a:cubicBezTo>
                    <a:pt x="485" y="636"/>
                    <a:pt x="478" y="633"/>
                    <a:pt x="474" y="638"/>
                  </a:cubicBezTo>
                  <a:cubicBezTo>
                    <a:pt x="474" y="638"/>
                    <a:pt x="474" y="638"/>
                    <a:pt x="474" y="638"/>
                  </a:cubicBezTo>
                  <a:cubicBezTo>
                    <a:pt x="458" y="653"/>
                    <a:pt x="458" y="653"/>
                    <a:pt x="458" y="653"/>
                  </a:cubicBezTo>
                  <a:cubicBezTo>
                    <a:pt x="448" y="655"/>
                    <a:pt x="439" y="656"/>
                    <a:pt x="430" y="650"/>
                  </a:cubicBezTo>
                  <a:cubicBezTo>
                    <a:pt x="418" y="642"/>
                    <a:pt x="425" y="651"/>
                    <a:pt x="416" y="651"/>
                  </a:cubicBezTo>
                  <a:cubicBezTo>
                    <a:pt x="413" y="652"/>
                    <a:pt x="406" y="647"/>
                    <a:pt x="403" y="645"/>
                  </a:cubicBezTo>
                  <a:cubicBezTo>
                    <a:pt x="397" y="640"/>
                    <a:pt x="392" y="637"/>
                    <a:pt x="384" y="636"/>
                  </a:cubicBezTo>
                  <a:cubicBezTo>
                    <a:pt x="384" y="632"/>
                    <a:pt x="382" y="629"/>
                    <a:pt x="386" y="626"/>
                  </a:cubicBezTo>
                  <a:cubicBezTo>
                    <a:pt x="390" y="624"/>
                    <a:pt x="385" y="620"/>
                    <a:pt x="383" y="617"/>
                  </a:cubicBezTo>
                  <a:cubicBezTo>
                    <a:pt x="383" y="616"/>
                    <a:pt x="381" y="615"/>
                    <a:pt x="381" y="615"/>
                  </a:cubicBezTo>
                  <a:cubicBezTo>
                    <a:pt x="375" y="615"/>
                    <a:pt x="362" y="637"/>
                    <a:pt x="362" y="642"/>
                  </a:cubicBezTo>
                  <a:cubicBezTo>
                    <a:pt x="361" y="646"/>
                    <a:pt x="365" y="649"/>
                    <a:pt x="362" y="652"/>
                  </a:cubicBezTo>
                  <a:cubicBezTo>
                    <a:pt x="360" y="653"/>
                    <a:pt x="353" y="652"/>
                    <a:pt x="355" y="657"/>
                  </a:cubicBezTo>
                  <a:cubicBezTo>
                    <a:pt x="356" y="660"/>
                    <a:pt x="358" y="662"/>
                    <a:pt x="360" y="663"/>
                  </a:cubicBezTo>
                  <a:cubicBezTo>
                    <a:pt x="366" y="666"/>
                    <a:pt x="366" y="673"/>
                    <a:pt x="369" y="677"/>
                  </a:cubicBezTo>
                  <a:cubicBezTo>
                    <a:pt x="372" y="680"/>
                    <a:pt x="375" y="678"/>
                    <a:pt x="375" y="683"/>
                  </a:cubicBezTo>
                  <a:cubicBezTo>
                    <a:pt x="375" y="690"/>
                    <a:pt x="368" y="692"/>
                    <a:pt x="363" y="690"/>
                  </a:cubicBezTo>
                  <a:cubicBezTo>
                    <a:pt x="357" y="689"/>
                    <a:pt x="348" y="699"/>
                    <a:pt x="346" y="704"/>
                  </a:cubicBezTo>
                  <a:cubicBezTo>
                    <a:pt x="343" y="708"/>
                    <a:pt x="348" y="713"/>
                    <a:pt x="343" y="717"/>
                  </a:cubicBezTo>
                  <a:cubicBezTo>
                    <a:pt x="341" y="718"/>
                    <a:pt x="333" y="721"/>
                    <a:pt x="332" y="722"/>
                  </a:cubicBezTo>
                  <a:cubicBezTo>
                    <a:pt x="331" y="726"/>
                    <a:pt x="333" y="733"/>
                    <a:pt x="326" y="733"/>
                  </a:cubicBezTo>
                  <a:cubicBezTo>
                    <a:pt x="325" y="734"/>
                    <a:pt x="325" y="734"/>
                    <a:pt x="325" y="736"/>
                  </a:cubicBezTo>
                  <a:cubicBezTo>
                    <a:pt x="324" y="742"/>
                    <a:pt x="324" y="742"/>
                    <a:pt x="324" y="742"/>
                  </a:cubicBezTo>
                  <a:cubicBezTo>
                    <a:pt x="324" y="742"/>
                    <a:pt x="324" y="742"/>
                    <a:pt x="324" y="742"/>
                  </a:cubicBezTo>
                  <a:cubicBezTo>
                    <a:pt x="323" y="742"/>
                    <a:pt x="322" y="742"/>
                    <a:pt x="321" y="741"/>
                  </a:cubicBezTo>
                  <a:cubicBezTo>
                    <a:pt x="318" y="740"/>
                    <a:pt x="317" y="737"/>
                    <a:pt x="313" y="734"/>
                  </a:cubicBezTo>
                  <a:cubicBezTo>
                    <a:pt x="308" y="730"/>
                    <a:pt x="304" y="729"/>
                    <a:pt x="300" y="723"/>
                  </a:cubicBezTo>
                  <a:cubicBezTo>
                    <a:pt x="299" y="721"/>
                    <a:pt x="299" y="717"/>
                    <a:pt x="296" y="717"/>
                  </a:cubicBezTo>
                  <a:cubicBezTo>
                    <a:pt x="291" y="717"/>
                    <a:pt x="289" y="723"/>
                    <a:pt x="283" y="723"/>
                  </a:cubicBezTo>
                  <a:cubicBezTo>
                    <a:pt x="280" y="723"/>
                    <a:pt x="278" y="722"/>
                    <a:pt x="275" y="722"/>
                  </a:cubicBezTo>
                  <a:cubicBezTo>
                    <a:pt x="271" y="722"/>
                    <a:pt x="268" y="725"/>
                    <a:pt x="264" y="726"/>
                  </a:cubicBezTo>
                  <a:cubicBezTo>
                    <a:pt x="256" y="727"/>
                    <a:pt x="252" y="728"/>
                    <a:pt x="245" y="728"/>
                  </a:cubicBezTo>
                  <a:cubicBezTo>
                    <a:pt x="237" y="728"/>
                    <a:pt x="232" y="728"/>
                    <a:pt x="224" y="724"/>
                  </a:cubicBezTo>
                  <a:cubicBezTo>
                    <a:pt x="218" y="721"/>
                    <a:pt x="214" y="717"/>
                    <a:pt x="207" y="717"/>
                  </a:cubicBezTo>
                  <a:cubicBezTo>
                    <a:pt x="201" y="717"/>
                    <a:pt x="199" y="722"/>
                    <a:pt x="193" y="722"/>
                  </a:cubicBezTo>
                  <a:cubicBezTo>
                    <a:pt x="189" y="722"/>
                    <a:pt x="186" y="721"/>
                    <a:pt x="182" y="721"/>
                  </a:cubicBezTo>
                  <a:cubicBezTo>
                    <a:pt x="166" y="721"/>
                    <a:pt x="166" y="721"/>
                    <a:pt x="166" y="721"/>
                  </a:cubicBezTo>
                  <a:cubicBezTo>
                    <a:pt x="154" y="721"/>
                    <a:pt x="147" y="718"/>
                    <a:pt x="136" y="712"/>
                  </a:cubicBezTo>
                  <a:cubicBezTo>
                    <a:pt x="131" y="709"/>
                    <a:pt x="129" y="707"/>
                    <a:pt x="123" y="705"/>
                  </a:cubicBezTo>
                  <a:cubicBezTo>
                    <a:pt x="119" y="703"/>
                    <a:pt x="117" y="702"/>
                    <a:pt x="114" y="699"/>
                  </a:cubicBezTo>
                  <a:cubicBezTo>
                    <a:pt x="111" y="696"/>
                    <a:pt x="109" y="692"/>
                    <a:pt x="105" y="692"/>
                  </a:cubicBezTo>
                  <a:cubicBezTo>
                    <a:pt x="101" y="692"/>
                    <a:pt x="100" y="697"/>
                    <a:pt x="96" y="699"/>
                  </a:cubicBezTo>
                  <a:cubicBezTo>
                    <a:pt x="93" y="700"/>
                    <a:pt x="91" y="700"/>
                    <a:pt x="87" y="701"/>
                  </a:cubicBezTo>
                  <a:cubicBezTo>
                    <a:pt x="87" y="704"/>
                    <a:pt x="87" y="704"/>
                    <a:pt x="87" y="704"/>
                  </a:cubicBezTo>
                  <a:cubicBezTo>
                    <a:pt x="87" y="712"/>
                    <a:pt x="103" y="708"/>
                    <a:pt x="105" y="716"/>
                  </a:cubicBezTo>
                  <a:cubicBezTo>
                    <a:pt x="97" y="716"/>
                    <a:pt x="97" y="716"/>
                    <a:pt x="97" y="716"/>
                  </a:cubicBezTo>
                  <a:cubicBezTo>
                    <a:pt x="94" y="716"/>
                    <a:pt x="93" y="716"/>
                    <a:pt x="90" y="716"/>
                  </a:cubicBezTo>
                  <a:cubicBezTo>
                    <a:pt x="89" y="716"/>
                    <a:pt x="88" y="716"/>
                    <a:pt x="87" y="716"/>
                  </a:cubicBezTo>
                  <a:cubicBezTo>
                    <a:pt x="88" y="719"/>
                    <a:pt x="89" y="720"/>
                    <a:pt x="91" y="722"/>
                  </a:cubicBezTo>
                  <a:cubicBezTo>
                    <a:pt x="91" y="723"/>
                    <a:pt x="91" y="725"/>
                    <a:pt x="92" y="725"/>
                  </a:cubicBezTo>
                  <a:cubicBezTo>
                    <a:pt x="97" y="728"/>
                    <a:pt x="100" y="729"/>
                    <a:pt x="103" y="733"/>
                  </a:cubicBezTo>
                  <a:cubicBezTo>
                    <a:pt x="104" y="735"/>
                    <a:pt x="106" y="735"/>
                    <a:pt x="106" y="737"/>
                  </a:cubicBezTo>
                  <a:cubicBezTo>
                    <a:pt x="106" y="739"/>
                    <a:pt x="105" y="740"/>
                    <a:pt x="104" y="740"/>
                  </a:cubicBezTo>
                  <a:cubicBezTo>
                    <a:pt x="100" y="740"/>
                    <a:pt x="98" y="737"/>
                    <a:pt x="95" y="735"/>
                  </a:cubicBezTo>
                  <a:cubicBezTo>
                    <a:pt x="89" y="731"/>
                    <a:pt x="85" y="729"/>
                    <a:pt x="78" y="729"/>
                  </a:cubicBezTo>
                  <a:cubicBezTo>
                    <a:pt x="75" y="729"/>
                    <a:pt x="73" y="731"/>
                    <a:pt x="70" y="731"/>
                  </a:cubicBezTo>
                  <a:cubicBezTo>
                    <a:pt x="66" y="731"/>
                    <a:pt x="64" y="731"/>
                    <a:pt x="60" y="731"/>
                  </a:cubicBezTo>
                  <a:cubicBezTo>
                    <a:pt x="60" y="735"/>
                    <a:pt x="60" y="735"/>
                    <a:pt x="60" y="735"/>
                  </a:cubicBezTo>
                  <a:cubicBezTo>
                    <a:pt x="60" y="741"/>
                    <a:pt x="66" y="744"/>
                    <a:pt x="66" y="751"/>
                  </a:cubicBezTo>
                  <a:cubicBezTo>
                    <a:pt x="66" y="756"/>
                    <a:pt x="58" y="755"/>
                    <a:pt x="53" y="755"/>
                  </a:cubicBezTo>
                  <a:cubicBezTo>
                    <a:pt x="49" y="755"/>
                    <a:pt x="46" y="756"/>
                    <a:pt x="42" y="755"/>
                  </a:cubicBezTo>
                  <a:cubicBezTo>
                    <a:pt x="40" y="754"/>
                    <a:pt x="38" y="752"/>
                    <a:pt x="35" y="752"/>
                  </a:cubicBezTo>
                  <a:cubicBezTo>
                    <a:pt x="33" y="752"/>
                    <a:pt x="31" y="753"/>
                    <a:pt x="31" y="755"/>
                  </a:cubicBezTo>
                  <a:cubicBezTo>
                    <a:pt x="31" y="755"/>
                    <a:pt x="31" y="755"/>
                    <a:pt x="31" y="755"/>
                  </a:cubicBezTo>
                  <a:cubicBezTo>
                    <a:pt x="25" y="753"/>
                    <a:pt x="21" y="750"/>
                    <a:pt x="26" y="745"/>
                  </a:cubicBezTo>
                  <a:cubicBezTo>
                    <a:pt x="29" y="742"/>
                    <a:pt x="35" y="743"/>
                    <a:pt x="36" y="738"/>
                  </a:cubicBezTo>
                  <a:cubicBezTo>
                    <a:pt x="39" y="726"/>
                    <a:pt x="18" y="726"/>
                    <a:pt x="11" y="727"/>
                  </a:cubicBezTo>
                  <a:cubicBezTo>
                    <a:pt x="7" y="727"/>
                    <a:pt x="4" y="729"/>
                    <a:pt x="0" y="726"/>
                  </a:cubicBezTo>
                  <a:cubicBezTo>
                    <a:pt x="0" y="726"/>
                    <a:pt x="0" y="726"/>
                    <a:pt x="0" y="726"/>
                  </a:cubicBezTo>
                  <a:cubicBezTo>
                    <a:pt x="0" y="724"/>
                    <a:pt x="2" y="720"/>
                    <a:pt x="5" y="719"/>
                  </a:cubicBezTo>
                  <a:cubicBezTo>
                    <a:pt x="9" y="719"/>
                    <a:pt x="13" y="716"/>
                    <a:pt x="13" y="712"/>
                  </a:cubicBezTo>
                  <a:cubicBezTo>
                    <a:pt x="13" y="709"/>
                    <a:pt x="13" y="707"/>
                    <a:pt x="17" y="705"/>
                  </a:cubicBezTo>
                  <a:cubicBezTo>
                    <a:pt x="18" y="702"/>
                    <a:pt x="24" y="703"/>
                    <a:pt x="26" y="699"/>
                  </a:cubicBezTo>
                  <a:cubicBezTo>
                    <a:pt x="28" y="696"/>
                    <a:pt x="26" y="690"/>
                    <a:pt x="29" y="688"/>
                  </a:cubicBezTo>
                  <a:cubicBezTo>
                    <a:pt x="35" y="682"/>
                    <a:pt x="36" y="678"/>
                    <a:pt x="42" y="672"/>
                  </a:cubicBezTo>
                  <a:cubicBezTo>
                    <a:pt x="46" y="668"/>
                    <a:pt x="53" y="670"/>
                    <a:pt x="53" y="665"/>
                  </a:cubicBezTo>
                  <a:cubicBezTo>
                    <a:pt x="53" y="662"/>
                    <a:pt x="57" y="663"/>
                    <a:pt x="60" y="663"/>
                  </a:cubicBezTo>
                  <a:cubicBezTo>
                    <a:pt x="63" y="663"/>
                    <a:pt x="71" y="676"/>
                    <a:pt x="71" y="664"/>
                  </a:cubicBezTo>
                  <a:cubicBezTo>
                    <a:pt x="71" y="660"/>
                    <a:pt x="71" y="656"/>
                    <a:pt x="71" y="652"/>
                  </a:cubicBezTo>
                  <a:cubicBezTo>
                    <a:pt x="70" y="645"/>
                    <a:pt x="68" y="647"/>
                    <a:pt x="62" y="645"/>
                  </a:cubicBezTo>
                  <a:cubicBezTo>
                    <a:pt x="62" y="644"/>
                    <a:pt x="57" y="642"/>
                    <a:pt x="56" y="642"/>
                  </a:cubicBezTo>
                  <a:cubicBezTo>
                    <a:pt x="51" y="645"/>
                    <a:pt x="52" y="644"/>
                    <a:pt x="47" y="644"/>
                  </a:cubicBezTo>
                  <a:cubicBezTo>
                    <a:pt x="39" y="644"/>
                    <a:pt x="32" y="633"/>
                    <a:pt x="34" y="625"/>
                  </a:cubicBezTo>
                  <a:cubicBezTo>
                    <a:pt x="35" y="619"/>
                    <a:pt x="35" y="616"/>
                    <a:pt x="30" y="613"/>
                  </a:cubicBezTo>
                  <a:cubicBezTo>
                    <a:pt x="29" y="611"/>
                    <a:pt x="29" y="604"/>
                    <a:pt x="31" y="602"/>
                  </a:cubicBezTo>
                  <a:cubicBezTo>
                    <a:pt x="37" y="597"/>
                    <a:pt x="47" y="596"/>
                    <a:pt x="52" y="602"/>
                  </a:cubicBezTo>
                  <a:cubicBezTo>
                    <a:pt x="55" y="606"/>
                    <a:pt x="64" y="611"/>
                    <a:pt x="59" y="617"/>
                  </a:cubicBezTo>
                  <a:cubicBezTo>
                    <a:pt x="57" y="619"/>
                    <a:pt x="65" y="620"/>
                    <a:pt x="66" y="620"/>
                  </a:cubicBezTo>
                  <a:cubicBezTo>
                    <a:pt x="71" y="623"/>
                    <a:pt x="70" y="624"/>
                    <a:pt x="75" y="621"/>
                  </a:cubicBezTo>
                  <a:cubicBezTo>
                    <a:pt x="80" y="617"/>
                    <a:pt x="82" y="616"/>
                    <a:pt x="87" y="615"/>
                  </a:cubicBezTo>
                  <a:cubicBezTo>
                    <a:pt x="89" y="615"/>
                    <a:pt x="92" y="605"/>
                    <a:pt x="93" y="602"/>
                  </a:cubicBezTo>
                  <a:cubicBezTo>
                    <a:pt x="97" y="595"/>
                    <a:pt x="100" y="591"/>
                    <a:pt x="100" y="582"/>
                  </a:cubicBezTo>
                  <a:cubicBezTo>
                    <a:pt x="100" y="582"/>
                    <a:pt x="100" y="582"/>
                    <a:pt x="100" y="582"/>
                  </a:cubicBezTo>
                  <a:cubicBezTo>
                    <a:pt x="98" y="582"/>
                    <a:pt x="93" y="586"/>
                    <a:pt x="91" y="588"/>
                  </a:cubicBezTo>
                  <a:cubicBezTo>
                    <a:pt x="89" y="590"/>
                    <a:pt x="87" y="583"/>
                    <a:pt x="86" y="582"/>
                  </a:cubicBezTo>
                  <a:cubicBezTo>
                    <a:pt x="85" y="576"/>
                    <a:pt x="75" y="577"/>
                    <a:pt x="71" y="573"/>
                  </a:cubicBezTo>
                  <a:cubicBezTo>
                    <a:pt x="68" y="571"/>
                    <a:pt x="66" y="563"/>
                    <a:pt x="64" y="559"/>
                  </a:cubicBezTo>
                  <a:cubicBezTo>
                    <a:pt x="64" y="559"/>
                    <a:pt x="64" y="559"/>
                    <a:pt x="64" y="559"/>
                  </a:cubicBezTo>
                  <a:cubicBezTo>
                    <a:pt x="73" y="552"/>
                    <a:pt x="73" y="552"/>
                    <a:pt x="73" y="552"/>
                  </a:cubicBezTo>
                  <a:cubicBezTo>
                    <a:pt x="73" y="548"/>
                    <a:pt x="75" y="544"/>
                    <a:pt x="76" y="540"/>
                  </a:cubicBezTo>
                  <a:cubicBezTo>
                    <a:pt x="77" y="536"/>
                    <a:pt x="76" y="533"/>
                    <a:pt x="80" y="535"/>
                  </a:cubicBezTo>
                  <a:cubicBezTo>
                    <a:pt x="87" y="538"/>
                    <a:pt x="93" y="541"/>
                    <a:pt x="99" y="534"/>
                  </a:cubicBezTo>
                  <a:cubicBezTo>
                    <a:pt x="101" y="531"/>
                    <a:pt x="100" y="530"/>
                    <a:pt x="101" y="527"/>
                  </a:cubicBezTo>
                  <a:cubicBezTo>
                    <a:pt x="102" y="524"/>
                    <a:pt x="107" y="520"/>
                    <a:pt x="109" y="519"/>
                  </a:cubicBezTo>
                  <a:cubicBezTo>
                    <a:pt x="117" y="515"/>
                    <a:pt x="116" y="530"/>
                    <a:pt x="121" y="527"/>
                  </a:cubicBezTo>
                  <a:cubicBezTo>
                    <a:pt x="128" y="522"/>
                    <a:pt x="128" y="522"/>
                    <a:pt x="128" y="522"/>
                  </a:cubicBezTo>
                  <a:cubicBezTo>
                    <a:pt x="132" y="519"/>
                    <a:pt x="126" y="518"/>
                    <a:pt x="126" y="515"/>
                  </a:cubicBezTo>
                  <a:cubicBezTo>
                    <a:pt x="128" y="509"/>
                    <a:pt x="132" y="505"/>
                    <a:pt x="138" y="507"/>
                  </a:cubicBezTo>
                  <a:cubicBezTo>
                    <a:pt x="145" y="509"/>
                    <a:pt x="144" y="509"/>
                    <a:pt x="151" y="505"/>
                  </a:cubicBezTo>
                  <a:cubicBezTo>
                    <a:pt x="164" y="498"/>
                    <a:pt x="146" y="497"/>
                    <a:pt x="155" y="488"/>
                  </a:cubicBezTo>
                  <a:cubicBezTo>
                    <a:pt x="169" y="475"/>
                    <a:pt x="157" y="471"/>
                    <a:pt x="159" y="456"/>
                  </a:cubicBezTo>
                  <a:cubicBezTo>
                    <a:pt x="160" y="451"/>
                    <a:pt x="162" y="446"/>
                    <a:pt x="168" y="444"/>
                  </a:cubicBezTo>
                  <a:cubicBezTo>
                    <a:pt x="170" y="444"/>
                    <a:pt x="172" y="447"/>
                    <a:pt x="176" y="445"/>
                  </a:cubicBezTo>
                  <a:cubicBezTo>
                    <a:pt x="179" y="444"/>
                    <a:pt x="182" y="438"/>
                    <a:pt x="185" y="435"/>
                  </a:cubicBezTo>
                  <a:cubicBezTo>
                    <a:pt x="198" y="423"/>
                    <a:pt x="198" y="423"/>
                    <a:pt x="198" y="423"/>
                  </a:cubicBezTo>
                  <a:cubicBezTo>
                    <a:pt x="200" y="420"/>
                    <a:pt x="204" y="418"/>
                    <a:pt x="206" y="415"/>
                  </a:cubicBezTo>
                  <a:cubicBezTo>
                    <a:pt x="209" y="410"/>
                    <a:pt x="207" y="403"/>
                    <a:pt x="211" y="399"/>
                  </a:cubicBezTo>
                  <a:cubicBezTo>
                    <a:pt x="212" y="397"/>
                    <a:pt x="215" y="398"/>
                    <a:pt x="218" y="396"/>
                  </a:cubicBezTo>
                  <a:cubicBezTo>
                    <a:pt x="219" y="395"/>
                    <a:pt x="220" y="392"/>
                    <a:pt x="221" y="390"/>
                  </a:cubicBezTo>
                  <a:cubicBezTo>
                    <a:pt x="223" y="384"/>
                    <a:pt x="223" y="384"/>
                    <a:pt x="223" y="384"/>
                  </a:cubicBezTo>
                  <a:cubicBezTo>
                    <a:pt x="231" y="374"/>
                    <a:pt x="231" y="374"/>
                    <a:pt x="231" y="374"/>
                  </a:cubicBezTo>
                  <a:cubicBezTo>
                    <a:pt x="231" y="360"/>
                    <a:pt x="244" y="363"/>
                    <a:pt x="246" y="352"/>
                  </a:cubicBezTo>
                  <a:cubicBezTo>
                    <a:pt x="247" y="348"/>
                    <a:pt x="248" y="346"/>
                    <a:pt x="251" y="343"/>
                  </a:cubicBezTo>
                  <a:cubicBezTo>
                    <a:pt x="254" y="341"/>
                    <a:pt x="252" y="339"/>
                    <a:pt x="252" y="335"/>
                  </a:cubicBezTo>
                  <a:cubicBezTo>
                    <a:pt x="249" y="323"/>
                    <a:pt x="269" y="321"/>
                    <a:pt x="270" y="311"/>
                  </a:cubicBezTo>
                  <a:cubicBezTo>
                    <a:pt x="270" y="304"/>
                    <a:pt x="277" y="304"/>
                    <a:pt x="282" y="302"/>
                  </a:cubicBezTo>
                  <a:cubicBezTo>
                    <a:pt x="288" y="299"/>
                    <a:pt x="283" y="292"/>
                    <a:pt x="285" y="287"/>
                  </a:cubicBezTo>
                  <a:cubicBezTo>
                    <a:pt x="290" y="282"/>
                    <a:pt x="294" y="276"/>
                    <a:pt x="300" y="271"/>
                  </a:cubicBezTo>
                  <a:cubicBezTo>
                    <a:pt x="305" y="267"/>
                    <a:pt x="304" y="263"/>
                    <a:pt x="312" y="265"/>
                  </a:cubicBezTo>
                  <a:cubicBezTo>
                    <a:pt x="312" y="265"/>
                    <a:pt x="312" y="265"/>
                    <a:pt x="312" y="265"/>
                  </a:cubicBezTo>
                  <a:cubicBezTo>
                    <a:pt x="313" y="267"/>
                    <a:pt x="311" y="275"/>
                    <a:pt x="313" y="275"/>
                  </a:cubicBezTo>
                  <a:cubicBezTo>
                    <a:pt x="321" y="276"/>
                    <a:pt x="321" y="276"/>
                    <a:pt x="321" y="276"/>
                  </a:cubicBezTo>
                  <a:cubicBezTo>
                    <a:pt x="326" y="276"/>
                    <a:pt x="332" y="269"/>
                    <a:pt x="335" y="265"/>
                  </a:cubicBezTo>
                  <a:cubicBezTo>
                    <a:pt x="338" y="262"/>
                    <a:pt x="345" y="258"/>
                    <a:pt x="349" y="256"/>
                  </a:cubicBezTo>
                  <a:cubicBezTo>
                    <a:pt x="355" y="257"/>
                    <a:pt x="355" y="257"/>
                    <a:pt x="355" y="257"/>
                  </a:cubicBezTo>
                  <a:cubicBezTo>
                    <a:pt x="355" y="257"/>
                    <a:pt x="355" y="257"/>
                    <a:pt x="355" y="257"/>
                  </a:cubicBezTo>
                  <a:cubicBezTo>
                    <a:pt x="357" y="257"/>
                    <a:pt x="359" y="257"/>
                    <a:pt x="361" y="257"/>
                  </a:cubicBezTo>
                  <a:cubicBezTo>
                    <a:pt x="363" y="257"/>
                    <a:pt x="365" y="258"/>
                    <a:pt x="366" y="258"/>
                  </a:cubicBezTo>
                  <a:cubicBezTo>
                    <a:pt x="370" y="257"/>
                    <a:pt x="370" y="254"/>
                    <a:pt x="370" y="250"/>
                  </a:cubicBezTo>
                  <a:cubicBezTo>
                    <a:pt x="370" y="247"/>
                    <a:pt x="371" y="246"/>
                    <a:pt x="374" y="245"/>
                  </a:cubicBezTo>
                  <a:cubicBezTo>
                    <a:pt x="385" y="243"/>
                    <a:pt x="394" y="238"/>
                    <a:pt x="406" y="238"/>
                  </a:cubicBezTo>
                  <a:cubicBezTo>
                    <a:pt x="414" y="238"/>
                    <a:pt x="420" y="241"/>
                    <a:pt x="424" y="232"/>
                  </a:cubicBezTo>
                  <a:cubicBezTo>
                    <a:pt x="427" y="226"/>
                    <a:pt x="426" y="230"/>
                    <a:pt x="434" y="230"/>
                  </a:cubicBezTo>
                  <a:cubicBezTo>
                    <a:pt x="436" y="230"/>
                    <a:pt x="443" y="222"/>
                    <a:pt x="446" y="220"/>
                  </a:cubicBezTo>
                  <a:cubicBezTo>
                    <a:pt x="448" y="218"/>
                    <a:pt x="452" y="218"/>
                    <a:pt x="454" y="216"/>
                  </a:cubicBezTo>
                  <a:cubicBezTo>
                    <a:pt x="456" y="214"/>
                    <a:pt x="450" y="207"/>
                    <a:pt x="450" y="206"/>
                  </a:cubicBezTo>
                  <a:cubicBezTo>
                    <a:pt x="450" y="206"/>
                    <a:pt x="456" y="206"/>
                    <a:pt x="458" y="201"/>
                  </a:cubicBezTo>
                  <a:cubicBezTo>
                    <a:pt x="460" y="195"/>
                    <a:pt x="450" y="198"/>
                    <a:pt x="450" y="191"/>
                  </a:cubicBezTo>
                  <a:cubicBezTo>
                    <a:pt x="450" y="181"/>
                    <a:pt x="460" y="184"/>
                    <a:pt x="461" y="177"/>
                  </a:cubicBezTo>
                  <a:cubicBezTo>
                    <a:pt x="461" y="177"/>
                    <a:pt x="461" y="177"/>
                    <a:pt x="461" y="177"/>
                  </a:cubicBezTo>
                  <a:cubicBezTo>
                    <a:pt x="463" y="174"/>
                    <a:pt x="463" y="174"/>
                    <a:pt x="463" y="174"/>
                  </a:cubicBezTo>
                  <a:cubicBezTo>
                    <a:pt x="465" y="161"/>
                    <a:pt x="465" y="161"/>
                    <a:pt x="465" y="161"/>
                  </a:cubicBezTo>
                  <a:cubicBezTo>
                    <a:pt x="459" y="150"/>
                    <a:pt x="459" y="150"/>
                    <a:pt x="459" y="150"/>
                  </a:cubicBezTo>
                  <a:cubicBezTo>
                    <a:pt x="465" y="146"/>
                    <a:pt x="465" y="146"/>
                    <a:pt x="465" y="146"/>
                  </a:cubicBezTo>
                  <a:cubicBezTo>
                    <a:pt x="465" y="146"/>
                    <a:pt x="465" y="146"/>
                    <a:pt x="465" y="146"/>
                  </a:cubicBezTo>
                  <a:cubicBezTo>
                    <a:pt x="468" y="146"/>
                    <a:pt x="469" y="147"/>
                    <a:pt x="472" y="149"/>
                  </a:cubicBezTo>
                  <a:cubicBezTo>
                    <a:pt x="473" y="151"/>
                    <a:pt x="474" y="153"/>
                    <a:pt x="475" y="154"/>
                  </a:cubicBezTo>
                  <a:cubicBezTo>
                    <a:pt x="477" y="156"/>
                    <a:pt x="480" y="157"/>
                    <a:pt x="480" y="160"/>
                  </a:cubicBezTo>
                  <a:cubicBezTo>
                    <a:pt x="481" y="162"/>
                    <a:pt x="480" y="163"/>
                    <a:pt x="481" y="164"/>
                  </a:cubicBezTo>
                  <a:cubicBezTo>
                    <a:pt x="483" y="167"/>
                    <a:pt x="485" y="168"/>
                    <a:pt x="487" y="170"/>
                  </a:cubicBezTo>
                  <a:cubicBezTo>
                    <a:pt x="491" y="175"/>
                    <a:pt x="491" y="179"/>
                    <a:pt x="493" y="185"/>
                  </a:cubicBezTo>
                  <a:cubicBezTo>
                    <a:pt x="494" y="189"/>
                    <a:pt x="494" y="192"/>
                    <a:pt x="496" y="195"/>
                  </a:cubicBezTo>
                  <a:cubicBezTo>
                    <a:pt x="498" y="197"/>
                    <a:pt x="499" y="199"/>
                    <a:pt x="499" y="201"/>
                  </a:cubicBezTo>
                  <a:cubicBezTo>
                    <a:pt x="499" y="205"/>
                    <a:pt x="497" y="206"/>
                    <a:pt x="497" y="210"/>
                  </a:cubicBezTo>
                  <a:cubicBezTo>
                    <a:pt x="497" y="211"/>
                    <a:pt x="498" y="211"/>
                    <a:pt x="498" y="212"/>
                  </a:cubicBezTo>
                  <a:cubicBezTo>
                    <a:pt x="499" y="212"/>
                    <a:pt x="499" y="213"/>
                    <a:pt x="500" y="213"/>
                  </a:cubicBezTo>
                  <a:cubicBezTo>
                    <a:pt x="504" y="213"/>
                    <a:pt x="506" y="212"/>
                    <a:pt x="508" y="209"/>
                  </a:cubicBezTo>
                  <a:cubicBezTo>
                    <a:pt x="510" y="206"/>
                    <a:pt x="510" y="205"/>
                    <a:pt x="512" y="202"/>
                  </a:cubicBezTo>
                  <a:cubicBezTo>
                    <a:pt x="514" y="199"/>
                    <a:pt x="516" y="197"/>
                    <a:pt x="518" y="194"/>
                  </a:cubicBezTo>
                  <a:cubicBezTo>
                    <a:pt x="519" y="192"/>
                    <a:pt x="520" y="191"/>
                    <a:pt x="520" y="189"/>
                  </a:cubicBezTo>
                  <a:cubicBezTo>
                    <a:pt x="521" y="189"/>
                    <a:pt x="513" y="183"/>
                    <a:pt x="513" y="179"/>
                  </a:cubicBezTo>
                  <a:cubicBezTo>
                    <a:pt x="513" y="175"/>
                    <a:pt x="514" y="173"/>
                    <a:pt x="514" y="170"/>
                  </a:cubicBezTo>
                  <a:cubicBezTo>
                    <a:pt x="515" y="167"/>
                    <a:pt x="514" y="166"/>
                    <a:pt x="515" y="163"/>
                  </a:cubicBezTo>
                  <a:cubicBezTo>
                    <a:pt x="516" y="161"/>
                    <a:pt x="518" y="160"/>
                    <a:pt x="519" y="158"/>
                  </a:cubicBezTo>
                  <a:cubicBezTo>
                    <a:pt x="519" y="158"/>
                    <a:pt x="513" y="154"/>
                    <a:pt x="512" y="152"/>
                  </a:cubicBezTo>
                  <a:cubicBezTo>
                    <a:pt x="511" y="149"/>
                    <a:pt x="510" y="146"/>
                    <a:pt x="507" y="145"/>
                  </a:cubicBezTo>
                  <a:cubicBezTo>
                    <a:pt x="506" y="144"/>
                    <a:pt x="501" y="155"/>
                    <a:pt x="501" y="151"/>
                  </a:cubicBezTo>
                  <a:cubicBezTo>
                    <a:pt x="501" y="148"/>
                    <a:pt x="501" y="148"/>
                    <a:pt x="501" y="148"/>
                  </a:cubicBezTo>
                  <a:cubicBezTo>
                    <a:pt x="501" y="143"/>
                    <a:pt x="504" y="140"/>
                    <a:pt x="506" y="136"/>
                  </a:cubicBezTo>
                  <a:cubicBezTo>
                    <a:pt x="507" y="135"/>
                    <a:pt x="508" y="128"/>
                    <a:pt x="509" y="128"/>
                  </a:cubicBezTo>
                  <a:cubicBezTo>
                    <a:pt x="512" y="130"/>
                    <a:pt x="512" y="134"/>
                    <a:pt x="515" y="134"/>
                  </a:cubicBezTo>
                  <a:cubicBezTo>
                    <a:pt x="516" y="134"/>
                    <a:pt x="517" y="133"/>
                    <a:pt x="517" y="132"/>
                  </a:cubicBezTo>
                  <a:cubicBezTo>
                    <a:pt x="517" y="126"/>
                    <a:pt x="517" y="126"/>
                    <a:pt x="517" y="126"/>
                  </a:cubicBezTo>
                  <a:cubicBezTo>
                    <a:pt x="517" y="124"/>
                    <a:pt x="517" y="123"/>
                    <a:pt x="518" y="122"/>
                  </a:cubicBezTo>
                  <a:cubicBezTo>
                    <a:pt x="519" y="121"/>
                    <a:pt x="520" y="121"/>
                    <a:pt x="522" y="120"/>
                  </a:cubicBezTo>
                  <a:cubicBezTo>
                    <a:pt x="524" y="118"/>
                    <a:pt x="525" y="116"/>
                    <a:pt x="526" y="113"/>
                  </a:cubicBezTo>
                  <a:cubicBezTo>
                    <a:pt x="527" y="107"/>
                    <a:pt x="529" y="105"/>
                    <a:pt x="529" y="99"/>
                  </a:cubicBezTo>
                  <a:cubicBezTo>
                    <a:pt x="529" y="96"/>
                    <a:pt x="529" y="96"/>
                    <a:pt x="529" y="96"/>
                  </a:cubicBezTo>
                  <a:cubicBezTo>
                    <a:pt x="528" y="96"/>
                    <a:pt x="527" y="96"/>
                    <a:pt x="526" y="96"/>
                  </a:cubicBezTo>
                  <a:cubicBezTo>
                    <a:pt x="525" y="96"/>
                    <a:pt x="525" y="96"/>
                    <a:pt x="525" y="95"/>
                  </a:cubicBezTo>
                  <a:cubicBezTo>
                    <a:pt x="525" y="94"/>
                    <a:pt x="525" y="94"/>
                    <a:pt x="525" y="94"/>
                  </a:cubicBezTo>
                  <a:cubicBezTo>
                    <a:pt x="526" y="93"/>
                    <a:pt x="526" y="91"/>
                    <a:pt x="527" y="90"/>
                  </a:cubicBezTo>
                  <a:cubicBezTo>
                    <a:pt x="528" y="89"/>
                    <a:pt x="529" y="89"/>
                    <a:pt x="530" y="87"/>
                  </a:cubicBezTo>
                  <a:cubicBezTo>
                    <a:pt x="532" y="84"/>
                    <a:pt x="532" y="82"/>
                    <a:pt x="532" y="78"/>
                  </a:cubicBezTo>
                  <a:cubicBezTo>
                    <a:pt x="532" y="78"/>
                    <a:pt x="532" y="78"/>
                    <a:pt x="533" y="78"/>
                  </a:cubicBezTo>
                  <a:cubicBezTo>
                    <a:pt x="534" y="78"/>
                    <a:pt x="535" y="79"/>
                    <a:pt x="537" y="79"/>
                  </a:cubicBezTo>
                  <a:cubicBezTo>
                    <a:pt x="542" y="79"/>
                    <a:pt x="545" y="77"/>
                    <a:pt x="550" y="75"/>
                  </a:cubicBezTo>
                  <a:cubicBezTo>
                    <a:pt x="555" y="73"/>
                    <a:pt x="559" y="71"/>
                    <a:pt x="563" y="66"/>
                  </a:cubicBezTo>
                  <a:cubicBezTo>
                    <a:pt x="567" y="60"/>
                    <a:pt x="569" y="56"/>
                    <a:pt x="572" y="50"/>
                  </a:cubicBezTo>
                  <a:cubicBezTo>
                    <a:pt x="574" y="45"/>
                    <a:pt x="576" y="42"/>
                    <a:pt x="580" y="37"/>
                  </a:cubicBezTo>
                  <a:cubicBezTo>
                    <a:pt x="582" y="35"/>
                    <a:pt x="583" y="34"/>
                    <a:pt x="585" y="31"/>
                  </a:cubicBezTo>
                  <a:cubicBezTo>
                    <a:pt x="587" y="28"/>
                    <a:pt x="589" y="26"/>
                    <a:pt x="592" y="23"/>
                  </a:cubicBezTo>
                  <a:cubicBezTo>
                    <a:pt x="594" y="21"/>
                    <a:pt x="595" y="20"/>
                    <a:pt x="597" y="18"/>
                  </a:cubicBezTo>
                  <a:cubicBezTo>
                    <a:pt x="598" y="17"/>
                    <a:pt x="598" y="15"/>
                    <a:pt x="600" y="15"/>
                  </a:cubicBezTo>
                  <a:cubicBezTo>
                    <a:pt x="601" y="15"/>
                    <a:pt x="602" y="16"/>
                    <a:pt x="603" y="17"/>
                  </a:cubicBezTo>
                  <a:cubicBezTo>
                    <a:pt x="604" y="18"/>
                    <a:pt x="603" y="19"/>
                    <a:pt x="605" y="20"/>
                  </a:cubicBezTo>
                  <a:cubicBezTo>
                    <a:pt x="606" y="21"/>
                    <a:pt x="607" y="21"/>
                    <a:pt x="609" y="23"/>
                  </a:cubicBezTo>
                  <a:cubicBezTo>
                    <a:pt x="612" y="24"/>
                    <a:pt x="612" y="26"/>
                    <a:pt x="615" y="28"/>
                  </a:cubicBezTo>
                  <a:cubicBezTo>
                    <a:pt x="616" y="29"/>
                    <a:pt x="618" y="28"/>
                    <a:pt x="619" y="28"/>
                  </a:cubicBezTo>
                  <a:cubicBezTo>
                    <a:pt x="624" y="29"/>
                    <a:pt x="626" y="33"/>
                    <a:pt x="630" y="36"/>
                  </a:cubicBezTo>
                  <a:cubicBezTo>
                    <a:pt x="631" y="38"/>
                    <a:pt x="632" y="39"/>
                    <a:pt x="634" y="40"/>
                  </a:cubicBezTo>
                  <a:cubicBezTo>
                    <a:pt x="636" y="41"/>
                    <a:pt x="638" y="42"/>
                    <a:pt x="638" y="44"/>
                  </a:cubicBezTo>
                  <a:cubicBezTo>
                    <a:pt x="638" y="45"/>
                    <a:pt x="637" y="46"/>
                    <a:pt x="636" y="47"/>
                  </a:cubicBezTo>
                  <a:cubicBezTo>
                    <a:pt x="635" y="49"/>
                    <a:pt x="635" y="50"/>
                    <a:pt x="634" y="53"/>
                  </a:cubicBezTo>
                  <a:cubicBezTo>
                    <a:pt x="634" y="54"/>
                    <a:pt x="635" y="56"/>
                    <a:pt x="633" y="57"/>
                  </a:cubicBezTo>
                  <a:cubicBezTo>
                    <a:pt x="632" y="58"/>
                    <a:pt x="631" y="58"/>
                    <a:pt x="631" y="59"/>
                  </a:cubicBezTo>
                  <a:cubicBezTo>
                    <a:pt x="631" y="63"/>
                    <a:pt x="631" y="63"/>
                    <a:pt x="631" y="63"/>
                  </a:cubicBezTo>
                  <a:cubicBezTo>
                    <a:pt x="631" y="65"/>
                    <a:pt x="628" y="65"/>
                    <a:pt x="627" y="66"/>
                  </a:cubicBezTo>
                  <a:cubicBezTo>
                    <a:pt x="624" y="67"/>
                    <a:pt x="624" y="69"/>
                    <a:pt x="622" y="71"/>
                  </a:cubicBezTo>
                  <a:cubicBezTo>
                    <a:pt x="619" y="74"/>
                    <a:pt x="618" y="77"/>
                    <a:pt x="615" y="80"/>
                  </a:cubicBezTo>
                  <a:cubicBezTo>
                    <a:pt x="613" y="84"/>
                    <a:pt x="612" y="86"/>
                    <a:pt x="609" y="89"/>
                  </a:cubicBezTo>
                  <a:cubicBezTo>
                    <a:pt x="605" y="92"/>
                    <a:pt x="601" y="94"/>
                    <a:pt x="601" y="99"/>
                  </a:cubicBezTo>
                  <a:cubicBezTo>
                    <a:pt x="601" y="106"/>
                    <a:pt x="608" y="109"/>
                    <a:pt x="607" y="116"/>
                  </a:cubicBezTo>
                  <a:cubicBezTo>
                    <a:pt x="606" y="118"/>
                    <a:pt x="605" y="119"/>
                    <a:pt x="605" y="121"/>
                  </a:cubicBezTo>
                  <a:cubicBezTo>
                    <a:pt x="604" y="127"/>
                    <a:pt x="604" y="131"/>
                    <a:pt x="600" y="137"/>
                  </a:cubicBezTo>
                  <a:cubicBezTo>
                    <a:pt x="599" y="138"/>
                    <a:pt x="598" y="139"/>
                    <a:pt x="598" y="140"/>
                  </a:cubicBezTo>
                  <a:cubicBezTo>
                    <a:pt x="598" y="143"/>
                    <a:pt x="598" y="145"/>
                    <a:pt x="596" y="146"/>
                  </a:cubicBezTo>
                  <a:cubicBezTo>
                    <a:pt x="592" y="148"/>
                    <a:pt x="589" y="150"/>
                    <a:pt x="589" y="154"/>
                  </a:cubicBezTo>
                  <a:cubicBezTo>
                    <a:pt x="589" y="158"/>
                    <a:pt x="589" y="158"/>
                    <a:pt x="589" y="158"/>
                  </a:cubicBezTo>
                  <a:cubicBezTo>
                    <a:pt x="589" y="161"/>
                    <a:pt x="588" y="163"/>
                    <a:pt x="587" y="166"/>
                  </a:cubicBezTo>
                  <a:cubicBezTo>
                    <a:pt x="587" y="167"/>
                    <a:pt x="587" y="168"/>
                    <a:pt x="587" y="169"/>
                  </a:cubicBezTo>
                  <a:cubicBezTo>
                    <a:pt x="586" y="170"/>
                    <a:pt x="585" y="171"/>
                    <a:pt x="585" y="172"/>
                  </a:cubicBezTo>
                  <a:cubicBezTo>
                    <a:pt x="583" y="176"/>
                    <a:pt x="582" y="179"/>
                    <a:pt x="581" y="183"/>
                  </a:cubicBezTo>
                  <a:cubicBezTo>
                    <a:pt x="579" y="188"/>
                    <a:pt x="578" y="191"/>
                    <a:pt x="575" y="196"/>
                  </a:cubicBezTo>
                  <a:cubicBezTo>
                    <a:pt x="573" y="200"/>
                    <a:pt x="571" y="202"/>
                    <a:pt x="571" y="206"/>
                  </a:cubicBezTo>
                  <a:cubicBezTo>
                    <a:pt x="571" y="211"/>
                    <a:pt x="573" y="213"/>
                    <a:pt x="575" y="218"/>
                  </a:cubicBezTo>
                  <a:cubicBezTo>
                    <a:pt x="576" y="220"/>
                    <a:pt x="577" y="221"/>
                    <a:pt x="577" y="223"/>
                  </a:cubicBezTo>
                  <a:cubicBezTo>
                    <a:pt x="577" y="228"/>
                    <a:pt x="577" y="228"/>
                    <a:pt x="577" y="228"/>
                  </a:cubicBezTo>
                  <a:cubicBezTo>
                    <a:pt x="577" y="231"/>
                    <a:pt x="576" y="232"/>
                    <a:pt x="576" y="235"/>
                  </a:cubicBezTo>
                  <a:cubicBezTo>
                    <a:pt x="575" y="239"/>
                    <a:pt x="575" y="241"/>
                    <a:pt x="572" y="243"/>
                  </a:cubicBezTo>
                  <a:cubicBezTo>
                    <a:pt x="570" y="244"/>
                    <a:pt x="569" y="245"/>
                    <a:pt x="567" y="246"/>
                  </a:cubicBezTo>
                  <a:cubicBezTo>
                    <a:pt x="566" y="246"/>
                    <a:pt x="565" y="246"/>
                    <a:pt x="565" y="247"/>
                  </a:cubicBezTo>
                  <a:cubicBezTo>
                    <a:pt x="564" y="249"/>
                    <a:pt x="565" y="251"/>
                    <a:pt x="565" y="253"/>
                  </a:cubicBezTo>
                  <a:cubicBezTo>
                    <a:pt x="564" y="254"/>
                    <a:pt x="563" y="255"/>
                    <a:pt x="563" y="256"/>
                  </a:cubicBezTo>
                  <a:cubicBezTo>
                    <a:pt x="560" y="262"/>
                    <a:pt x="559" y="267"/>
                    <a:pt x="553" y="268"/>
                  </a:cubicBezTo>
                  <a:cubicBezTo>
                    <a:pt x="550" y="268"/>
                    <a:pt x="548" y="268"/>
                    <a:pt x="546" y="271"/>
                  </a:cubicBezTo>
                  <a:cubicBezTo>
                    <a:pt x="544" y="273"/>
                    <a:pt x="544" y="277"/>
                    <a:pt x="541" y="277"/>
                  </a:cubicBezTo>
                  <a:cubicBezTo>
                    <a:pt x="541" y="277"/>
                    <a:pt x="540" y="276"/>
                    <a:pt x="539" y="276"/>
                  </a:cubicBezTo>
                  <a:cubicBezTo>
                    <a:pt x="538" y="276"/>
                    <a:pt x="539" y="278"/>
                    <a:pt x="538" y="279"/>
                  </a:cubicBezTo>
                  <a:cubicBezTo>
                    <a:pt x="538" y="281"/>
                    <a:pt x="536" y="281"/>
                    <a:pt x="535" y="283"/>
                  </a:cubicBezTo>
                  <a:cubicBezTo>
                    <a:pt x="532" y="285"/>
                    <a:pt x="531" y="286"/>
                    <a:pt x="528" y="288"/>
                  </a:cubicBezTo>
                  <a:cubicBezTo>
                    <a:pt x="526" y="290"/>
                    <a:pt x="526" y="292"/>
                    <a:pt x="524" y="294"/>
                  </a:cubicBezTo>
                  <a:cubicBezTo>
                    <a:pt x="524" y="294"/>
                    <a:pt x="515" y="302"/>
                    <a:pt x="517" y="299"/>
                  </a:cubicBezTo>
                  <a:cubicBezTo>
                    <a:pt x="517" y="295"/>
                    <a:pt x="517" y="295"/>
                    <a:pt x="517" y="295"/>
                  </a:cubicBezTo>
                  <a:cubicBezTo>
                    <a:pt x="517" y="293"/>
                    <a:pt x="516" y="293"/>
                    <a:pt x="515" y="291"/>
                  </a:cubicBezTo>
                  <a:cubicBezTo>
                    <a:pt x="515" y="290"/>
                    <a:pt x="515" y="290"/>
                    <a:pt x="515" y="290"/>
                  </a:cubicBezTo>
                  <a:cubicBezTo>
                    <a:pt x="517" y="290"/>
                    <a:pt x="520" y="289"/>
                    <a:pt x="520" y="287"/>
                  </a:cubicBezTo>
                  <a:cubicBezTo>
                    <a:pt x="520" y="286"/>
                    <a:pt x="520" y="286"/>
                    <a:pt x="520" y="286"/>
                  </a:cubicBezTo>
                  <a:cubicBezTo>
                    <a:pt x="518" y="286"/>
                    <a:pt x="518" y="286"/>
                    <a:pt x="518" y="286"/>
                  </a:cubicBezTo>
                  <a:cubicBezTo>
                    <a:pt x="514" y="286"/>
                    <a:pt x="512" y="288"/>
                    <a:pt x="509" y="288"/>
                  </a:cubicBezTo>
                  <a:cubicBezTo>
                    <a:pt x="505" y="288"/>
                    <a:pt x="503" y="286"/>
                    <a:pt x="501" y="284"/>
                  </a:cubicBezTo>
                  <a:cubicBezTo>
                    <a:pt x="498" y="281"/>
                    <a:pt x="495" y="282"/>
                    <a:pt x="492" y="280"/>
                  </a:cubicBezTo>
                  <a:cubicBezTo>
                    <a:pt x="489" y="279"/>
                    <a:pt x="488" y="276"/>
                    <a:pt x="485" y="275"/>
                  </a:cubicBezTo>
                  <a:cubicBezTo>
                    <a:pt x="482" y="275"/>
                    <a:pt x="480" y="276"/>
                    <a:pt x="477" y="275"/>
                  </a:cubicBezTo>
                  <a:cubicBezTo>
                    <a:pt x="477" y="275"/>
                    <a:pt x="468" y="276"/>
                    <a:pt x="470" y="277"/>
                  </a:cubicBezTo>
                  <a:cubicBezTo>
                    <a:pt x="472" y="278"/>
                    <a:pt x="474" y="278"/>
                    <a:pt x="476" y="278"/>
                  </a:cubicBezTo>
                  <a:cubicBezTo>
                    <a:pt x="479" y="278"/>
                    <a:pt x="483" y="279"/>
                    <a:pt x="483" y="282"/>
                  </a:cubicBezTo>
                  <a:cubicBezTo>
                    <a:pt x="483" y="284"/>
                    <a:pt x="481" y="286"/>
                    <a:pt x="481" y="288"/>
                  </a:cubicBezTo>
                  <a:cubicBezTo>
                    <a:pt x="481" y="292"/>
                    <a:pt x="484" y="293"/>
                    <a:pt x="486" y="295"/>
                  </a:cubicBezTo>
                  <a:cubicBezTo>
                    <a:pt x="490" y="299"/>
                    <a:pt x="494" y="301"/>
                    <a:pt x="499" y="302"/>
                  </a:cubicBezTo>
                  <a:cubicBezTo>
                    <a:pt x="503" y="304"/>
                    <a:pt x="505" y="305"/>
                    <a:pt x="509" y="307"/>
                  </a:cubicBezTo>
                  <a:cubicBezTo>
                    <a:pt x="512" y="309"/>
                    <a:pt x="517" y="309"/>
                    <a:pt x="517" y="313"/>
                  </a:cubicBezTo>
                  <a:cubicBezTo>
                    <a:pt x="517" y="324"/>
                    <a:pt x="517" y="324"/>
                    <a:pt x="517" y="324"/>
                  </a:cubicBezTo>
                  <a:cubicBezTo>
                    <a:pt x="517" y="324"/>
                    <a:pt x="519" y="340"/>
                    <a:pt x="522" y="336"/>
                  </a:cubicBezTo>
                  <a:cubicBezTo>
                    <a:pt x="522" y="330"/>
                    <a:pt x="522" y="330"/>
                    <a:pt x="522" y="330"/>
                  </a:cubicBezTo>
                  <a:cubicBezTo>
                    <a:pt x="522" y="327"/>
                    <a:pt x="522" y="325"/>
                    <a:pt x="522" y="322"/>
                  </a:cubicBezTo>
                  <a:cubicBezTo>
                    <a:pt x="523" y="320"/>
                    <a:pt x="524" y="320"/>
                    <a:pt x="525" y="318"/>
                  </a:cubicBezTo>
                  <a:cubicBezTo>
                    <a:pt x="527" y="316"/>
                    <a:pt x="527" y="314"/>
                    <a:pt x="527" y="312"/>
                  </a:cubicBezTo>
                  <a:cubicBezTo>
                    <a:pt x="528" y="309"/>
                    <a:pt x="532" y="310"/>
                    <a:pt x="535" y="309"/>
                  </a:cubicBezTo>
                  <a:cubicBezTo>
                    <a:pt x="538" y="308"/>
                    <a:pt x="539" y="304"/>
                    <a:pt x="542" y="304"/>
                  </a:cubicBezTo>
                  <a:cubicBezTo>
                    <a:pt x="544" y="304"/>
                    <a:pt x="545" y="305"/>
                    <a:pt x="547" y="305"/>
                  </a:cubicBezTo>
                  <a:cubicBezTo>
                    <a:pt x="554" y="305"/>
                    <a:pt x="559" y="301"/>
                    <a:pt x="563" y="295"/>
                  </a:cubicBezTo>
                  <a:cubicBezTo>
                    <a:pt x="565" y="292"/>
                    <a:pt x="565" y="289"/>
                    <a:pt x="567" y="286"/>
                  </a:cubicBezTo>
                  <a:cubicBezTo>
                    <a:pt x="568" y="284"/>
                    <a:pt x="569" y="284"/>
                    <a:pt x="571" y="282"/>
                  </a:cubicBezTo>
                  <a:cubicBezTo>
                    <a:pt x="574" y="280"/>
                    <a:pt x="575" y="278"/>
                    <a:pt x="579" y="277"/>
                  </a:cubicBezTo>
                  <a:cubicBezTo>
                    <a:pt x="582" y="275"/>
                    <a:pt x="583" y="275"/>
                    <a:pt x="585" y="274"/>
                  </a:cubicBezTo>
                  <a:cubicBezTo>
                    <a:pt x="589" y="271"/>
                    <a:pt x="590" y="268"/>
                    <a:pt x="591" y="264"/>
                  </a:cubicBezTo>
                  <a:cubicBezTo>
                    <a:pt x="591" y="262"/>
                    <a:pt x="592" y="262"/>
                    <a:pt x="592" y="260"/>
                  </a:cubicBezTo>
                  <a:cubicBezTo>
                    <a:pt x="592" y="256"/>
                    <a:pt x="591" y="254"/>
                    <a:pt x="591" y="250"/>
                  </a:cubicBezTo>
                  <a:cubicBezTo>
                    <a:pt x="591" y="244"/>
                    <a:pt x="591" y="244"/>
                    <a:pt x="591" y="244"/>
                  </a:cubicBezTo>
                  <a:cubicBezTo>
                    <a:pt x="591" y="242"/>
                    <a:pt x="593" y="241"/>
                    <a:pt x="593" y="239"/>
                  </a:cubicBezTo>
                  <a:cubicBezTo>
                    <a:pt x="594" y="237"/>
                    <a:pt x="595" y="236"/>
                    <a:pt x="595" y="233"/>
                  </a:cubicBezTo>
                  <a:cubicBezTo>
                    <a:pt x="596" y="230"/>
                    <a:pt x="596" y="227"/>
                    <a:pt x="599" y="225"/>
                  </a:cubicBezTo>
                  <a:cubicBezTo>
                    <a:pt x="600" y="224"/>
                    <a:pt x="601" y="223"/>
                    <a:pt x="602" y="223"/>
                  </a:cubicBezTo>
                  <a:cubicBezTo>
                    <a:pt x="607" y="223"/>
                    <a:pt x="610" y="223"/>
                    <a:pt x="616" y="223"/>
                  </a:cubicBezTo>
                  <a:cubicBezTo>
                    <a:pt x="617" y="223"/>
                    <a:pt x="618" y="223"/>
                    <a:pt x="620" y="223"/>
                  </a:cubicBezTo>
                  <a:cubicBezTo>
                    <a:pt x="624" y="223"/>
                    <a:pt x="627" y="223"/>
                    <a:pt x="631" y="225"/>
                  </a:cubicBezTo>
                  <a:cubicBezTo>
                    <a:pt x="632" y="225"/>
                    <a:pt x="633" y="225"/>
                    <a:pt x="633" y="226"/>
                  </a:cubicBezTo>
                  <a:cubicBezTo>
                    <a:pt x="635" y="227"/>
                    <a:pt x="634" y="229"/>
                    <a:pt x="634" y="231"/>
                  </a:cubicBezTo>
                  <a:cubicBezTo>
                    <a:pt x="634" y="234"/>
                    <a:pt x="631" y="235"/>
                    <a:pt x="631" y="239"/>
                  </a:cubicBezTo>
                  <a:cubicBezTo>
                    <a:pt x="631" y="242"/>
                    <a:pt x="635" y="243"/>
                    <a:pt x="636" y="246"/>
                  </a:cubicBezTo>
                  <a:cubicBezTo>
                    <a:pt x="637" y="247"/>
                    <a:pt x="636" y="247"/>
                    <a:pt x="637" y="248"/>
                  </a:cubicBezTo>
                  <a:cubicBezTo>
                    <a:pt x="637" y="249"/>
                    <a:pt x="639" y="249"/>
                    <a:pt x="639" y="250"/>
                  </a:cubicBezTo>
                  <a:cubicBezTo>
                    <a:pt x="639" y="252"/>
                    <a:pt x="637" y="253"/>
                    <a:pt x="636" y="254"/>
                  </a:cubicBezTo>
                  <a:cubicBezTo>
                    <a:pt x="635" y="255"/>
                    <a:pt x="634" y="256"/>
                    <a:pt x="634" y="257"/>
                  </a:cubicBezTo>
                  <a:cubicBezTo>
                    <a:pt x="634" y="259"/>
                    <a:pt x="634" y="261"/>
                    <a:pt x="634" y="263"/>
                  </a:cubicBezTo>
                  <a:cubicBezTo>
                    <a:pt x="634" y="268"/>
                    <a:pt x="631" y="270"/>
                    <a:pt x="628" y="272"/>
                  </a:cubicBezTo>
                  <a:cubicBezTo>
                    <a:pt x="628" y="273"/>
                    <a:pt x="620" y="279"/>
                    <a:pt x="622" y="279"/>
                  </a:cubicBezTo>
                  <a:cubicBezTo>
                    <a:pt x="625" y="279"/>
                    <a:pt x="627" y="281"/>
                    <a:pt x="629" y="284"/>
                  </a:cubicBezTo>
                  <a:cubicBezTo>
                    <a:pt x="630" y="286"/>
                    <a:pt x="631" y="287"/>
                    <a:pt x="631" y="289"/>
                  </a:cubicBezTo>
                  <a:cubicBezTo>
                    <a:pt x="631" y="295"/>
                    <a:pt x="626" y="297"/>
                    <a:pt x="626" y="303"/>
                  </a:cubicBezTo>
                  <a:cubicBezTo>
                    <a:pt x="626" y="304"/>
                    <a:pt x="626" y="310"/>
                    <a:pt x="627" y="309"/>
                  </a:cubicBezTo>
                  <a:cubicBezTo>
                    <a:pt x="627" y="308"/>
                    <a:pt x="628" y="307"/>
                    <a:pt x="628" y="306"/>
                  </a:cubicBezTo>
                  <a:cubicBezTo>
                    <a:pt x="629" y="305"/>
                    <a:pt x="628" y="304"/>
                    <a:pt x="629" y="304"/>
                  </a:cubicBezTo>
                  <a:cubicBezTo>
                    <a:pt x="630" y="304"/>
                    <a:pt x="631" y="304"/>
                    <a:pt x="632" y="303"/>
                  </a:cubicBezTo>
                  <a:cubicBezTo>
                    <a:pt x="633" y="304"/>
                    <a:pt x="633" y="304"/>
                    <a:pt x="633" y="304"/>
                  </a:cubicBezTo>
                  <a:cubicBezTo>
                    <a:pt x="633" y="305"/>
                    <a:pt x="633" y="306"/>
                    <a:pt x="633" y="307"/>
                  </a:cubicBezTo>
                  <a:cubicBezTo>
                    <a:pt x="634" y="307"/>
                    <a:pt x="634" y="307"/>
                    <a:pt x="634" y="307"/>
                  </a:cubicBezTo>
                  <a:cubicBezTo>
                    <a:pt x="634" y="303"/>
                    <a:pt x="634" y="303"/>
                    <a:pt x="634" y="303"/>
                  </a:cubicBezTo>
                  <a:cubicBezTo>
                    <a:pt x="634" y="300"/>
                    <a:pt x="635" y="298"/>
                    <a:pt x="636" y="296"/>
                  </a:cubicBezTo>
                  <a:cubicBezTo>
                    <a:pt x="639" y="294"/>
                    <a:pt x="641" y="294"/>
                    <a:pt x="644" y="294"/>
                  </a:cubicBezTo>
                  <a:cubicBezTo>
                    <a:pt x="646" y="294"/>
                    <a:pt x="647" y="296"/>
                    <a:pt x="648" y="297"/>
                  </a:cubicBezTo>
                  <a:cubicBezTo>
                    <a:pt x="649" y="300"/>
                    <a:pt x="651" y="301"/>
                    <a:pt x="654" y="302"/>
                  </a:cubicBezTo>
                  <a:cubicBezTo>
                    <a:pt x="655" y="303"/>
                    <a:pt x="655" y="304"/>
                    <a:pt x="656" y="304"/>
                  </a:cubicBezTo>
                  <a:cubicBezTo>
                    <a:pt x="658" y="304"/>
                    <a:pt x="658" y="304"/>
                    <a:pt x="658" y="304"/>
                  </a:cubicBezTo>
                  <a:cubicBezTo>
                    <a:pt x="658" y="304"/>
                    <a:pt x="655" y="299"/>
                    <a:pt x="654" y="298"/>
                  </a:cubicBezTo>
                  <a:cubicBezTo>
                    <a:pt x="652" y="293"/>
                    <a:pt x="649" y="291"/>
                    <a:pt x="644" y="290"/>
                  </a:cubicBezTo>
                  <a:cubicBezTo>
                    <a:pt x="642" y="289"/>
                    <a:pt x="640" y="290"/>
                    <a:pt x="639" y="288"/>
                  </a:cubicBezTo>
                  <a:cubicBezTo>
                    <a:pt x="638" y="287"/>
                    <a:pt x="639" y="285"/>
                    <a:pt x="638" y="284"/>
                  </a:cubicBezTo>
                  <a:cubicBezTo>
                    <a:pt x="638" y="282"/>
                    <a:pt x="635" y="282"/>
                    <a:pt x="634" y="281"/>
                  </a:cubicBezTo>
                  <a:cubicBezTo>
                    <a:pt x="633" y="280"/>
                    <a:pt x="634" y="279"/>
                    <a:pt x="634" y="278"/>
                  </a:cubicBezTo>
                  <a:cubicBezTo>
                    <a:pt x="634" y="276"/>
                    <a:pt x="634" y="275"/>
                    <a:pt x="635" y="274"/>
                  </a:cubicBezTo>
                  <a:cubicBezTo>
                    <a:pt x="635" y="272"/>
                    <a:pt x="635" y="270"/>
                    <a:pt x="636" y="268"/>
                  </a:cubicBezTo>
                  <a:cubicBezTo>
                    <a:pt x="637" y="268"/>
                    <a:pt x="638" y="268"/>
                    <a:pt x="639" y="267"/>
                  </a:cubicBezTo>
                  <a:cubicBezTo>
                    <a:pt x="642" y="264"/>
                    <a:pt x="645" y="262"/>
                    <a:pt x="645" y="258"/>
                  </a:cubicBezTo>
                  <a:cubicBezTo>
                    <a:pt x="647" y="250"/>
                    <a:pt x="649" y="245"/>
                    <a:pt x="649" y="237"/>
                  </a:cubicBezTo>
                  <a:cubicBezTo>
                    <a:pt x="649" y="235"/>
                    <a:pt x="649" y="233"/>
                    <a:pt x="647" y="231"/>
                  </a:cubicBezTo>
                  <a:cubicBezTo>
                    <a:pt x="646" y="229"/>
                    <a:pt x="643" y="230"/>
                    <a:pt x="641" y="229"/>
                  </a:cubicBezTo>
                  <a:cubicBezTo>
                    <a:pt x="639" y="228"/>
                    <a:pt x="639" y="226"/>
                    <a:pt x="639" y="224"/>
                  </a:cubicBezTo>
                  <a:cubicBezTo>
                    <a:pt x="639" y="220"/>
                    <a:pt x="635" y="219"/>
                    <a:pt x="633" y="217"/>
                  </a:cubicBezTo>
                  <a:cubicBezTo>
                    <a:pt x="630" y="214"/>
                    <a:pt x="629" y="211"/>
                    <a:pt x="625" y="211"/>
                  </a:cubicBezTo>
                  <a:cubicBezTo>
                    <a:pt x="622" y="211"/>
                    <a:pt x="622" y="211"/>
                    <a:pt x="622" y="211"/>
                  </a:cubicBezTo>
                  <a:cubicBezTo>
                    <a:pt x="621" y="211"/>
                    <a:pt x="621" y="211"/>
                    <a:pt x="620" y="211"/>
                  </a:cubicBezTo>
                  <a:cubicBezTo>
                    <a:pt x="616" y="211"/>
                    <a:pt x="615" y="213"/>
                    <a:pt x="611" y="213"/>
                  </a:cubicBezTo>
                  <a:cubicBezTo>
                    <a:pt x="608" y="213"/>
                    <a:pt x="608" y="213"/>
                    <a:pt x="608" y="213"/>
                  </a:cubicBezTo>
                  <a:cubicBezTo>
                    <a:pt x="606" y="213"/>
                    <a:pt x="605" y="211"/>
                    <a:pt x="603" y="211"/>
                  </a:cubicBezTo>
                  <a:cubicBezTo>
                    <a:pt x="599" y="211"/>
                    <a:pt x="599" y="211"/>
                    <a:pt x="599" y="211"/>
                  </a:cubicBezTo>
                  <a:cubicBezTo>
                    <a:pt x="598" y="211"/>
                    <a:pt x="597" y="210"/>
                    <a:pt x="595" y="210"/>
                  </a:cubicBezTo>
                  <a:cubicBezTo>
                    <a:pt x="595" y="208"/>
                    <a:pt x="595" y="208"/>
                    <a:pt x="595" y="208"/>
                  </a:cubicBezTo>
                  <a:cubicBezTo>
                    <a:pt x="595" y="203"/>
                    <a:pt x="598" y="201"/>
                    <a:pt x="598" y="196"/>
                  </a:cubicBezTo>
                  <a:cubicBezTo>
                    <a:pt x="598" y="193"/>
                    <a:pt x="598" y="193"/>
                    <a:pt x="598" y="193"/>
                  </a:cubicBezTo>
                  <a:cubicBezTo>
                    <a:pt x="598" y="191"/>
                    <a:pt x="597" y="190"/>
                    <a:pt x="597" y="189"/>
                  </a:cubicBezTo>
                  <a:cubicBezTo>
                    <a:pt x="597" y="188"/>
                    <a:pt x="597" y="188"/>
                    <a:pt x="597" y="187"/>
                  </a:cubicBezTo>
                  <a:cubicBezTo>
                    <a:pt x="597" y="187"/>
                    <a:pt x="597" y="186"/>
                    <a:pt x="597" y="186"/>
                  </a:cubicBezTo>
                  <a:cubicBezTo>
                    <a:pt x="597" y="183"/>
                    <a:pt x="599" y="182"/>
                    <a:pt x="601" y="180"/>
                  </a:cubicBezTo>
                  <a:cubicBezTo>
                    <a:pt x="604" y="178"/>
                    <a:pt x="604" y="175"/>
                    <a:pt x="606" y="172"/>
                  </a:cubicBezTo>
                  <a:cubicBezTo>
                    <a:pt x="607" y="167"/>
                    <a:pt x="606" y="164"/>
                    <a:pt x="609" y="160"/>
                  </a:cubicBezTo>
                  <a:cubicBezTo>
                    <a:pt x="609" y="159"/>
                    <a:pt x="611" y="159"/>
                    <a:pt x="612" y="158"/>
                  </a:cubicBezTo>
                  <a:cubicBezTo>
                    <a:pt x="613" y="156"/>
                    <a:pt x="615" y="155"/>
                    <a:pt x="616" y="153"/>
                  </a:cubicBezTo>
                  <a:cubicBezTo>
                    <a:pt x="617" y="152"/>
                    <a:pt x="617" y="150"/>
                    <a:pt x="618" y="148"/>
                  </a:cubicBezTo>
                  <a:cubicBezTo>
                    <a:pt x="621" y="141"/>
                    <a:pt x="621" y="136"/>
                    <a:pt x="621" y="128"/>
                  </a:cubicBezTo>
                  <a:cubicBezTo>
                    <a:pt x="621" y="123"/>
                    <a:pt x="621" y="120"/>
                    <a:pt x="621" y="116"/>
                  </a:cubicBezTo>
                  <a:cubicBezTo>
                    <a:pt x="620" y="111"/>
                    <a:pt x="618" y="109"/>
                    <a:pt x="618" y="105"/>
                  </a:cubicBezTo>
                  <a:cubicBezTo>
                    <a:pt x="618" y="101"/>
                    <a:pt x="621" y="100"/>
                    <a:pt x="624" y="98"/>
                  </a:cubicBezTo>
                  <a:cubicBezTo>
                    <a:pt x="628" y="95"/>
                    <a:pt x="630" y="94"/>
                    <a:pt x="632" y="89"/>
                  </a:cubicBezTo>
                  <a:cubicBezTo>
                    <a:pt x="634" y="86"/>
                    <a:pt x="634" y="84"/>
                    <a:pt x="636" y="81"/>
                  </a:cubicBezTo>
                  <a:cubicBezTo>
                    <a:pt x="636" y="79"/>
                    <a:pt x="636" y="78"/>
                    <a:pt x="638" y="76"/>
                  </a:cubicBezTo>
                  <a:cubicBezTo>
                    <a:pt x="641" y="74"/>
                    <a:pt x="644" y="74"/>
                    <a:pt x="648" y="73"/>
                  </a:cubicBezTo>
                  <a:cubicBezTo>
                    <a:pt x="650" y="72"/>
                    <a:pt x="651" y="71"/>
                    <a:pt x="653" y="70"/>
                  </a:cubicBezTo>
                  <a:cubicBezTo>
                    <a:pt x="656" y="70"/>
                    <a:pt x="657" y="69"/>
                    <a:pt x="658" y="67"/>
                  </a:cubicBezTo>
                  <a:cubicBezTo>
                    <a:pt x="660" y="64"/>
                    <a:pt x="660" y="63"/>
                    <a:pt x="660" y="60"/>
                  </a:cubicBezTo>
                  <a:cubicBezTo>
                    <a:pt x="661" y="57"/>
                    <a:pt x="661" y="56"/>
                    <a:pt x="661" y="54"/>
                  </a:cubicBezTo>
                  <a:cubicBezTo>
                    <a:pt x="661" y="51"/>
                    <a:pt x="661" y="51"/>
                    <a:pt x="661" y="51"/>
                  </a:cubicBezTo>
                  <a:cubicBezTo>
                    <a:pt x="661" y="48"/>
                    <a:pt x="661" y="46"/>
                    <a:pt x="662" y="44"/>
                  </a:cubicBezTo>
                  <a:cubicBezTo>
                    <a:pt x="663" y="43"/>
                    <a:pt x="664" y="43"/>
                    <a:pt x="665" y="43"/>
                  </a:cubicBezTo>
                  <a:cubicBezTo>
                    <a:pt x="667" y="43"/>
                    <a:pt x="667" y="45"/>
                    <a:pt x="668" y="46"/>
                  </a:cubicBezTo>
                  <a:cubicBezTo>
                    <a:pt x="668" y="50"/>
                    <a:pt x="668" y="52"/>
                    <a:pt x="668" y="55"/>
                  </a:cubicBezTo>
                  <a:cubicBezTo>
                    <a:pt x="668" y="58"/>
                    <a:pt x="669" y="60"/>
                    <a:pt x="668" y="62"/>
                  </a:cubicBezTo>
                  <a:cubicBezTo>
                    <a:pt x="668" y="64"/>
                    <a:pt x="666" y="65"/>
                    <a:pt x="666" y="66"/>
                  </a:cubicBezTo>
                  <a:cubicBezTo>
                    <a:pt x="666" y="69"/>
                    <a:pt x="666" y="69"/>
                    <a:pt x="666" y="69"/>
                  </a:cubicBezTo>
                  <a:cubicBezTo>
                    <a:pt x="666" y="75"/>
                    <a:pt x="663" y="78"/>
                    <a:pt x="661" y="84"/>
                  </a:cubicBezTo>
                  <a:cubicBezTo>
                    <a:pt x="658" y="88"/>
                    <a:pt x="657" y="92"/>
                    <a:pt x="656" y="97"/>
                  </a:cubicBezTo>
                  <a:cubicBezTo>
                    <a:pt x="654" y="101"/>
                    <a:pt x="654" y="103"/>
                    <a:pt x="653" y="108"/>
                  </a:cubicBezTo>
                  <a:cubicBezTo>
                    <a:pt x="653" y="109"/>
                    <a:pt x="652" y="110"/>
                    <a:pt x="652" y="111"/>
                  </a:cubicBezTo>
                  <a:cubicBezTo>
                    <a:pt x="652" y="114"/>
                    <a:pt x="653" y="116"/>
                    <a:pt x="656" y="117"/>
                  </a:cubicBezTo>
                  <a:cubicBezTo>
                    <a:pt x="658" y="118"/>
                    <a:pt x="660" y="117"/>
                    <a:pt x="662" y="119"/>
                  </a:cubicBezTo>
                  <a:cubicBezTo>
                    <a:pt x="664" y="120"/>
                    <a:pt x="666" y="121"/>
                    <a:pt x="667" y="123"/>
                  </a:cubicBezTo>
                  <a:cubicBezTo>
                    <a:pt x="668" y="125"/>
                    <a:pt x="668" y="128"/>
                    <a:pt x="671" y="128"/>
                  </a:cubicBezTo>
                  <a:cubicBezTo>
                    <a:pt x="672" y="128"/>
                    <a:pt x="672" y="126"/>
                    <a:pt x="673" y="126"/>
                  </a:cubicBezTo>
                  <a:cubicBezTo>
                    <a:pt x="675" y="126"/>
                    <a:pt x="675" y="127"/>
                    <a:pt x="677" y="128"/>
                  </a:cubicBezTo>
                  <a:cubicBezTo>
                    <a:pt x="680" y="130"/>
                    <a:pt x="681" y="133"/>
                    <a:pt x="683" y="137"/>
                  </a:cubicBezTo>
                  <a:cubicBezTo>
                    <a:pt x="685" y="142"/>
                    <a:pt x="688" y="143"/>
                    <a:pt x="693" y="145"/>
                  </a:cubicBezTo>
                  <a:cubicBezTo>
                    <a:pt x="693" y="145"/>
                    <a:pt x="693" y="145"/>
                    <a:pt x="693" y="145"/>
                  </a:cubicBezTo>
                  <a:cubicBezTo>
                    <a:pt x="693" y="144"/>
                    <a:pt x="693" y="144"/>
                    <a:pt x="693" y="144"/>
                  </a:cubicBezTo>
                  <a:cubicBezTo>
                    <a:pt x="693" y="140"/>
                    <a:pt x="690" y="139"/>
                    <a:pt x="688" y="137"/>
                  </a:cubicBezTo>
                  <a:cubicBezTo>
                    <a:pt x="686" y="135"/>
                    <a:pt x="686" y="133"/>
                    <a:pt x="686" y="130"/>
                  </a:cubicBezTo>
                  <a:cubicBezTo>
                    <a:pt x="686" y="125"/>
                    <a:pt x="686" y="125"/>
                    <a:pt x="686" y="125"/>
                  </a:cubicBezTo>
                  <a:cubicBezTo>
                    <a:pt x="686" y="123"/>
                    <a:pt x="686" y="122"/>
                    <a:pt x="685" y="121"/>
                  </a:cubicBezTo>
                  <a:cubicBezTo>
                    <a:pt x="685" y="120"/>
                    <a:pt x="685" y="119"/>
                    <a:pt x="684" y="119"/>
                  </a:cubicBezTo>
                  <a:cubicBezTo>
                    <a:pt x="681" y="119"/>
                    <a:pt x="681" y="119"/>
                    <a:pt x="681" y="119"/>
                  </a:cubicBezTo>
                  <a:cubicBezTo>
                    <a:pt x="679" y="119"/>
                    <a:pt x="678" y="119"/>
                    <a:pt x="677" y="118"/>
                  </a:cubicBezTo>
                  <a:cubicBezTo>
                    <a:pt x="676" y="118"/>
                    <a:pt x="675" y="119"/>
                    <a:pt x="674" y="118"/>
                  </a:cubicBezTo>
                  <a:cubicBezTo>
                    <a:pt x="672" y="116"/>
                    <a:pt x="674" y="114"/>
                    <a:pt x="672" y="112"/>
                  </a:cubicBezTo>
                  <a:cubicBezTo>
                    <a:pt x="670" y="111"/>
                    <a:pt x="669" y="110"/>
                    <a:pt x="668" y="109"/>
                  </a:cubicBezTo>
                  <a:cubicBezTo>
                    <a:pt x="666" y="109"/>
                    <a:pt x="666" y="108"/>
                    <a:pt x="665" y="106"/>
                  </a:cubicBezTo>
                  <a:cubicBezTo>
                    <a:pt x="663" y="104"/>
                    <a:pt x="662" y="103"/>
                    <a:pt x="662" y="101"/>
                  </a:cubicBezTo>
                  <a:cubicBezTo>
                    <a:pt x="662" y="100"/>
                    <a:pt x="664" y="100"/>
                    <a:pt x="664" y="99"/>
                  </a:cubicBezTo>
                  <a:cubicBezTo>
                    <a:pt x="665" y="98"/>
                    <a:pt x="665" y="97"/>
                    <a:pt x="665" y="95"/>
                  </a:cubicBezTo>
                  <a:cubicBezTo>
                    <a:pt x="666" y="92"/>
                    <a:pt x="665" y="90"/>
                    <a:pt x="666" y="87"/>
                  </a:cubicBezTo>
                  <a:cubicBezTo>
                    <a:pt x="667" y="86"/>
                    <a:pt x="668" y="87"/>
                    <a:pt x="669" y="87"/>
                  </a:cubicBezTo>
                  <a:cubicBezTo>
                    <a:pt x="671" y="86"/>
                    <a:pt x="672" y="86"/>
                    <a:pt x="673" y="86"/>
                  </a:cubicBezTo>
                  <a:cubicBezTo>
                    <a:pt x="675" y="85"/>
                    <a:pt x="678" y="84"/>
                    <a:pt x="679" y="86"/>
                  </a:cubicBezTo>
                  <a:cubicBezTo>
                    <a:pt x="680" y="89"/>
                    <a:pt x="681" y="91"/>
                    <a:pt x="683" y="94"/>
                  </a:cubicBezTo>
                  <a:cubicBezTo>
                    <a:pt x="685" y="96"/>
                    <a:pt x="686" y="98"/>
                    <a:pt x="689" y="99"/>
                  </a:cubicBezTo>
                  <a:cubicBezTo>
                    <a:pt x="691" y="99"/>
                    <a:pt x="692" y="98"/>
                    <a:pt x="693" y="97"/>
                  </a:cubicBezTo>
                  <a:cubicBezTo>
                    <a:pt x="696" y="95"/>
                    <a:pt x="698" y="93"/>
                    <a:pt x="698" y="90"/>
                  </a:cubicBezTo>
                  <a:cubicBezTo>
                    <a:pt x="698" y="89"/>
                    <a:pt x="698" y="88"/>
                    <a:pt x="698" y="88"/>
                  </a:cubicBezTo>
                  <a:cubicBezTo>
                    <a:pt x="694" y="87"/>
                    <a:pt x="693" y="87"/>
                    <a:pt x="690" y="85"/>
                  </a:cubicBezTo>
                  <a:cubicBezTo>
                    <a:pt x="688" y="85"/>
                    <a:pt x="687" y="84"/>
                    <a:pt x="687" y="83"/>
                  </a:cubicBezTo>
                  <a:cubicBezTo>
                    <a:pt x="687" y="82"/>
                    <a:pt x="689" y="82"/>
                    <a:pt x="690" y="82"/>
                  </a:cubicBezTo>
                  <a:cubicBezTo>
                    <a:pt x="692" y="82"/>
                    <a:pt x="693" y="81"/>
                    <a:pt x="694" y="81"/>
                  </a:cubicBezTo>
                  <a:cubicBezTo>
                    <a:pt x="694" y="81"/>
                    <a:pt x="694" y="81"/>
                    <a:pt x="694" y="81"/>
                  </a:cubicBezTo>
                  <a:cubicBezTo>
                    <a:pt x="694" y="82"/>
                    <a:pt x="703" y="86"/>
                    <a:pt x="704" y="87"/>
                  </a:cubicBezTo>
                  <a:cubicBezTo>
                    <a:pt x="707" y="90"/>
                    <a:pt x="702" y="96"/>
                    <a:pt x="706" y="98"/>
                  </a:cubicBezTo>
                  <a:cubicBezTo>
                    <a:pt x="709" y="99"/>
                    <a:pt x="712" y="99"/>
                    <a:pt x="715" y="101"/>
                  </a:cubicBezTo>
                  <a:cubicBezTo>
                    <a:pt x="716" y="102"/>
                    <a:pt x="719" y="108"/>
                    <a:pt x="718" y="109"/>
                  </a:cubicBezTo>
                  <a:cubicBezTo>
                    <a:pt x="717" y="111"/>
                    <a:pt x="714" y="111"/>
                    <a:pt x="715" y="114"/>
                  </a:cubicBezTo>
                  <a:cubicBezTo>
                    <a:pt x="716" y="117"/>
                    <a:pt x="713" y="118"/>
                    <a:pt x="710" y="118"/>
                  </a:cubicBezTo>
                  <a:cubicBezTo>
                    <a:pt x="698" y="119"/>
                    <a:pt x="700" y="128"/>
                    <a:pt x="705" y="135"/>
                  </a:cubicBezTo>
                  <a:cubicBezTo>
                    <a:pt x="709" y="141"/>
                    <a:pt x="717" y="142"/>
                    <a:pt x="714" y="150"/>
                  </a:cubicBezTo>
                  <a:cubicBezTo>
                    <a:pt x="713" y="155"/>
                    <a:pt x="711" y="162"/>
                    <a:pt x="710" y="168"/>
                  </a:cubicBezTo>
                  <a:cubicBezTo>
                    <a:pt x="709" y="177"/>
                    <a:pt x="701" y="170"/>
                    <a:pt x="697" y="176"/>
                  </a:cubicBezTo>
                  <a:cubicBezTo>
                    <a:pt x="694" y="180"/>
                    <a:pt x="691" y="182"/>
                    <a:pt x="687" y="184"/>
                  </a:cubicBezTo>
                  <a:cubicBezTo>
                    <a:pt x="681" y="188"/>
                    <a:pt x="682" y="187"/>
                    <a:pt x="680" y="193"/>
                  </a:cubicBezTo>
                  <a:cubicBezTo>
                    <a:pt x="678" y="198"/>
                    <a:pt x="683" y="200"/>
                    <a:pt x="683" y="205"/>
                  </a:cubicBezTo>
                  <a:cubicBezTo>
                    <a:pt x="685" y="210"/>
                    <a:pt x="688" y="217"/>
                    <a:pt x="695" y="217"/>
                  </a:cubicBezTo>
                  <a:cubicBezTo>
                    <a:pt x="700" y="217"/>
                    <a:pt x="701" y="215"/>
                    <a:pt x="699" y="222"/>
                  </a:cubicBezTo>
                  <a:cubicBezTo>
                    <a:pt x="698" y="223"/>
                    <a:pt x="702" y="226"/>
                    <a:pt x="703" y="226"/>
                  </a:cubicBezTo>
                  <a:cubicBezTo>
                    <a:pt x="704" y="227"/>
                    <a:pt x="709" y="222"/>
                    <a:pt x="709" y="223"/>
                  </a:cubicBezTo>
                  <a:cubicBezTo>
                    <a:pt x="710" y="224"/>
                    <a:pt x="710" y="226"/>
                    <a:pt x="712" y="225"/>
                  </a:cubicBezTo>
                  <a:cubicBezTo>
                    <a:pt x="714" y="225"/>
                    <a:pt x="716" y="223"/>
                    <a:pt x="716" y="221"/>
                  </a:cubicBezTo>
                  <a:cubicBezTo>
                    <a:pt x="718" y="224"/>
                    <a:pt x="715" y="231"/>
                    <a:pt x="718" y="232"/>
                  </a:cubicBezTo>
                  <a:cubicBezTo>
                    <a:pt x="723" y="233"/>
                    <a:pt x="725" y="234"/>
                    <a:pt x="724" y="240"/>
                  </a:cubicBezTo>
                  <a:cubicBezTo>
                    <a:pt x="723" y="243"/>
                    <a:pt x="725" y="246"/>
                    <a:pt x="724" y="249"/>
                  </a:cubicBezTo>
                  <a:cubicBezTo>
                    <a:pt x="724" y="253"/>
                    <a:pt x="724" y="259"/>
                    <a:pt x="720" y="260"/>
                  </a:cubicBezTo>
                  <a:cubicBezTo>
                    <a:pt x="714" y="261"/>
                    <a:pt x="719" y="263"/>
                    <a:pt x="721" y="267"/>
                  </a:cubicBezTo>
                  <a:cubicBezTo>
                    <a:pt x="722" y="270"/>
                    <a:pt x="710" y="285"/>
                    <a:pt x="709" y="286"/>
                  </a:cubicBezTo>
                  <a:cubicBezTo>
                    <a:pt x="706" y="286"/>
                    <a:pt x="704" y="284"/>
                    <a:pt x="701" y="285"/>
                  </a:cubicBezTo>
                  <a:cubicBezTo>
                    <a:pt x="699" y="294"/>
                    <a:pt x="708" y="299"/>
                    <a:pt x="704" y="310"/>
                  </a:cubicBezTo>
                  <a:cubicBezTo>
                    <a:pt x="703" y="312"/>
                    <a:pt x="699" y="313"/>
                    <a:pt x="701" y="316"/>
                  </a:cubicBezTo>
                  <a:cubicBezTo>
                    <a:pt x="706" y="321"/>
                    <a:pt x="703" y="321"/>
                    <a:pt x="704" y="326"/>
                  </a:cubicBezTo>
                  <a:cubicBezTo>
                    <a:pt x="705" y="326"/>
                    <a:pt x="709" y="330"/>
                    <a:pt x="709" y="331"/>
                  </a:cubicBezTo>
                  <a:cubicBezTo>
                    <a:pt x="711" y="334"/>
                    <a:pt x="723" y="344"/>
                    <a:pt x="711" y="347"/>
                  </a:cubicBezTo>
                  <a:cubicBezTo>
                    <a:pt x="707" y="348"/>
                    <a:pt x="712" y="360"/>
                    <a:pt x="712" y="363"/>
                  </a:cubicBezTo>
                  <a:cubicBezTo>
                    <a:pt x="712" y="369"/>
                    <a:pt x="705" y="370"/>
                    <a:pt x="707" y="373"/>
                  </a:cubicBezTo>
                  <a:cubicBezTo>
                    <a:pt x="711" y="379"/>
                    <a:pt x="712" y="381"/>
                    <a:pt x="719" y="383"/>
                  </a:cubicBezTo>
                  <a:cubicBezTo>
                    <a:pt x="723" y="385"/>
                    <a:pt x="726" y="402"/>
                    <a:pt x="726" y="407"/>
                  </a:cubicBezTo>
                  <a:cubicBezTo>
                    <a:pt x="724" y="413"/>
                    <a:pt x="720" y="410"/>
                    <a:pt x="721" y="417"/>
                  </a:cubicBezTo>
                  <a:cubicBezTo>
                    <a:pt x="722" y="423"/>
                    <a:pt x="719" y="424"/>
                    <a:pt x="726" y="426"/>
                  </a:cubicBezTo>
                  <a:cubicBezTo>
                    <a:pt x="736" y="427"/>
                    <a:pt x="735" y="442"/>
                    <a:pt x="744" y="428"/>
                  </a:cubicBezTo>
                  <a:cubicBezTo>
                    <a:pt x="745" y="428"/>
                    <a:pt x="744" y="440"/>
                    <a:pt x="744" y="442"/>
                  </a:cubicBezTo>
                  <a:cubicBezTo>
                    <a:pt x="744" y="448"/>
                    <a:pt x="739" y="449"/>
                    <a:pt x="742" y="456"/>
                  </a:cubicBezTo>
                  <a:cubicBezTo>
                    <a:pt x="744" y="459"/>
                    <a:pt x="740" y="461"/>
                    <a:pt x="738" y="464"/>
                  </a:cubicBezTo>
                  <a:cubicBezTo>
                    <a:pt x="735" y="467"/>
                    <a:pt x="731" y="470"/>
                    <a:pt x="729" y="474"/>
                  </a:cubicBezTo>
                  <a:cubicBezTo>
                    <a:pt x="724" y="482"/>
                    <a:pt x="720" y="481"/>
                    <a:pt x="727" y="490"/>
                  </a:cubicBezTo>
                  <a:cubicBezTo>
                    <a:pt x="729" y="495"/>
                    <a:pt x="729" y="506"/>
                    <a:pt x="724" y="509"/>
                  </a:cubicBezTo>
                  <a:cubicBezTo>
                    <a:pt x="723" y="511"/>
                    <a:pt x="719" y="511"/>
                    <a:pt x="719" y="513"/>
                  </a:cubicBezTo>
                  <a:cubicBezTo>
                    <a:pt x="718" y="516"/>
                    <a:pt x="720" y="519"/>
                    <a:pt x="718" y="522"/>
                  </a:cubicBezTo>
                  <a:cubicBezTo>
                    <a:pt x="716" y="526"/>
                    <a:pt x="711" y="529"/>
                    <a:pt x="707" y="531"/>
                  </a:cubicBezTo>
                  <a:cubicBezTo>
                    <a:pt x="704" y="533"/>
                    <a:pt x="704" y="537"/>
                    <a:pt x="702" y="539"/>
                  </a:cubicBezTo>
                  <a:close/>
                </a:path>
              </a:pathLst>
            </a:custGeom>
            <a:solidFill>
              <a:schemeClr val="accent3"/>
            </a:solidFill>
            <a:ln w="31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2" name="Freeform 96"/>
            <p:cNvSpPr>
              <a:spLocks/>
            </p:cNvSpPr>
            <p:nvPr/>
          </p:nvSpPr>
          <p:spPr bwMode="auto">
            <a:xfrm>
              <a:off x="10566400" y="2973388"/>
              <a:ext cx="946150" cy="912813"/>
            </a:xfrm>
            <a:custGeom>
              <a:avLst/>
              <a:gdLst>
                <a:gd name="T0" fmla="*/ 430 w 573"/>
                <a:gd name="T1" fmla="*/ 276 h 553"/>
                <a:gd name="T2" fmla="*/ 471 w 573"/>
                <a:gd name="T3" fmla="*/ 268 h 553"/>
                <a:gd name="T4" fmla="*/ 501 w 573"/>
                <a:gd name="T5" fmla="*/ 246 h 553"/>
                <a:gd name="T6" fmla="*/ 526 w 573"/>
                <a:gd name="T7" fmla="*/ 186 h 553"/>
                <a:gd name="T8" fmla="*/ 561 w 573"/>
                <a:gd name="T9" fmla="*/ 140 h 553"/>
                <a:gd name="T10" fmla="*/ 573 w 573"/>
                <a:gd name="T11" fmla="*/ 125 h 553"/>
                <a:gd name="T12" fmla="*/ 507 w 573"/>
                <a:gd name="T13" fmla="*/ 105 h 553"/>
                <a:gd name="T14" fmla="*/ 456 w 573"/>
                <a:gd name="T15" fmla="*/ 90 h 553"/>
                <a:gd name="T16" fmla="*/ 426 w 573"/>
                <a:gd name="T17" fmla="*/ 71 h 553"/>
                <a:gd name="T18" fmla="*/ 416 w 573"/>
                <a:gd name="T19" fmla="*/ 92 h 553"/>
                <a:gd name="T20" fmla="*/ 381 w 573"/>
                <a:gd name="T21" fmla="*/ 91 h 553"/>
                <a:gd name="T22" fmla="*/ 348 w 573"/>
                <a:gd name="T23" fmla="*/ 89 h 553"/>
                <a:gd name="T24" fmla="*/ 361 w 573"/>
                <a:gd name="T25" fmla="*/ 45 h 553"/>
                <a:gd name="T26" fmla="*/ 370 w 573"/>
                <a:gd name="T27" fmla="*/ 23 h 553"/>
                <a:gd name="T28" fmla="*/ 356 w 573"/>
                <a:gd name="T29" fmla="*/ 1 h 553"/>
                <a:gd name="T30" fmla="*/ 324 w 573"/>
                <a:gd name="T31" fmla="*/ 15 h 553"/>
                <a:gd name="T32" fmla="*/ 316 w 573"/>
                <a:gd name="T33" fmla="*/ 48 h 553"/>
                <a:gd name="T34" fmla="*/ 288 w 573"/>
                <a:gd name="T35" fmla="*/ 79 h 553"/>
                <a:gd name="T36" fmla="*/ 240 w 573"/>
                <a:gd name="T37" fmla="*/ 69 h 553"/>
                <a:gd name="T38" fmla="*/ 208 w 573"/>
                <a:gd name="T39" fmla="*/ 72 h 553"/>
                <a:gd name="T40" fmla="*/ 170 w 573"/>
                <a:gd name="T41" fmla="*/ 71 h 553"/>
                <a:gd name="T42" fmla="*/ 129 w 573"/>
                <a:gd name="T43" fmla="*/ 91 h 553"/>
                <a:gd name="T44" fmla="*/ 97 w 573"/>
                <a:gd name="T45" fmla="*/ 105 h 553"/>
                <a:gd name="T46" fmla="*/ 98 w 573"/>
                <a:gd name="T47" fmla="*/ 134 h 553"/>
                <a:gd name="T48" fmla="*/ 76 w 573"/>
                <a:gd name="T49" fmla="*/ 149 h 553"/>
                <a:gd name="T50" fmla="*/ 52 w 573"/>
                <a:gd name="T51" fmla="*/ 162 h 553"/>
                <a:gd name="T52" fmla="*/ 53 w 573"/>
                <a:gd name="T53" fmla="*/ 202 h 553"/>
                <a:gd name="T54" fmla="*/ 3 w 573"/>
                <a:gd name="T55" fmla="*/ 225 h 553"/>
                <a:gd name="T56" fmla="*/ 1 w 573"/>
                <a:gd name="T57" fmla="*/ 240 h 553"/>
                <a:gd name="T58" fmla="*/ 0 w 573"/>
                <a:gd name="T59" fmla="*/ 253 h 553"/>
                <a:gd name="T60" fmla="*/ 27 w 573"/>
                <a:gd name="T61" fmla="*/ 274 h 553"/>
                <a:gd name="T62" fmla="*/ 46 w 573"/>
                <a:gd name="T63" fmla="*/ 318 h 553"/>
                <a:gd name="T64" fmla="*/ 63 w 573"/>
                <a:gd name="T65" fmla="*/ 357 h 553"/>
                <a:gd name="T66" fmla="*/ 74 w 573"/>
                <a:gd name="T67" fmla="*/ 389 h 553"/>
                <a:gd name="T68" fmla="*/ 87 w 573"/>
                <a:gd name="T69" fmla="*/ 379 h 553"/>
                <a:gd name="T70" fmla="*/ 108 w 573"/>
                <a:gd name="T71" fmla="*/ 371 h 553"/>
                <a:gd name="T72" fmla="*/ 148 w 573"/>
                <a:gd name="T73" fmla="*/ 370 h 553"/>
                <a:gd name="T74" fmla="*/ 183 w 573"/>
                <a:gd name="T75" fmla="*/ 376 h 553"/>
                <a:gd name="T76" fmla="*/ 206 w 573"/>
                <a:gd name="T77" fmla="*/ 399 h 553"/>
                <a:gd name="T78" fmla="*/ 230 w 573"/>
                <a:gd name="T79" fmla="*/ 436 h 553"/>
                <a:gd name="T80" fmla="*/ 224 w 573"/>
                <a:gd name="T81" fmla="*/ 464 h 553"/>
                <a:gd name="T82" fmla="*/ 247 w 573"/>
                <a:gd name="T83" fmla="*/ 465 h 553"/>
                <a:gd name="T84" fmla="*/ 289 w 573"/>
                <a:gd name="T85" fmla="*/ 487 h 553"/>
                <a:gd name="T86" fmla="*/ 322 w 573"/>
                <a:gd name="T87" fmla="*/ 507 h 553"/>
                <a:gd name="T88" fmla="*/ 333 w 573"/>
                <a:gd name="T89" fmla="*/ 528 h 553"/>
                <a:gd name="T90" fmla="*/ 359 w 573"/>
                <a:gd name="T91" fmla="*/ 539 h 553"/>
                <a:gd name="T92" fmla="*/ 399 w 573"/>
                <a:gd name="T93" fmla="*/ 549 h 553"/>
                <a:gd name="T94" fmla="*/ 387 w 573"/>
                <a:gd name="T95" fmla="*/ 518 h 553"/>
                <a:gd name="T96" fmla="*/ 381 w 573"/>
                <a:gd name="T97" fmla="*/ 496 h 553"/>
                <a:gd name="T98" fmla="*/ 350 w 573"/>
                <a:gd name="T99" fmla="*/ 467 h 553"/>
                <a:gd name="T100" fmla="*/ 367 w 573"/>
                <a:gd name="T101" fmla="*/ 446 h 553"/>
                <a:gd name="T102" fmla="*/ 403 w 573"/>
                <a:gd name="T103" fmla="*/ 406 h 553"/>
                <a:gd name="T104" fmla="*/ 412 w 573"/>
                <a:gd name="T105" fmla="*/ 386 h 553"/>
                <a:gd name="T106" fmla="*/ 380 w 573"/>
                <a:gd name="T107" fmla="*/ 354 h 553"/>
                <a:gd name="T108" fmla="*/ 416 w 573"/>
                <a:gd name="T109" fmla="*/ 361 h 553"/>
                <a:gd name="T110" fmla="*/ 450 w 573"/>
                <a:gd name="T111" fmla="*/ 323 h 553"/>
                <a:gd name="T112" fmla="*/ 421 w 573"/>
                <a:gd name="T113" fmla="*/ 314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73" h="553">
                  <a:moveTo>
                    <a:pt x="414" y="300"/>
                  </a:moveTo>
                  <a:cubicBezTo>
                    <a:pt x="423" y="293"/>
                    <a:pt x="423" y="293"/>
                    <a:pt x="423" y="293"/>
                  </a:cubicBezTo>
                  <a:cubicBezTo>
                    <a:pt x="423" y="289"/>
                    <a:pt x="425" y="285"/>
                    <a:pt x="426" y="281"/>
                  </a:cubicBezTo>
                  <a:cubicBezTo>
                    <a:pt x="427" y="277"/>
                    <a:pt x="426" y="274"/>
                    <a:pt x="430" y="276"/>
                  </a:cubicBezTo>
                  <a:cubicBezTo>
                    <a:pt x="437" y="279"/>
                    <a:pt x="443" y="282"/>
                    <a:pt x="449" y="275"/>
                  </a:cubicBezTo>
                  <a:cubicBezTo>
                    <a:pt x="451" y="272"/>
                    <a:pt x="450" y="271"/>
                    <a:pt x="451" y="268"/>
                  </a:cubicBezTo>
                  <a:cubicBezTo>
                    <a:pt x="452" y="265"/>
                    <a:pt x="457" y="261"/>
                    <a:pt x="459" y="260"/>
                  </a:cubicBezTo>
                  <a:cubicBezTo>
                    <a:pt x="467" y="256"/>
                    <a:pt x="466" y="271"/>
                    <a:pt x="471" y="268"/>
                  </a:cubicBezTo>
                  <a:cubicBezTo>
                    <a:pt x="478" y="263"/>
                    <a:pt x="478" y="263"/>
                    <a:pt x="478" y="263"/>
                  </a:cubicBezTo>
                  <a:cubicBezTo>
                    <a:pt x="482" y="260"/>
                    <a:pt x="476" y="259"/>
                    <a:pt x="476" y="256"/>
                  </a:cubicBezTo>
                  <a:cubicBezTo>
                    <a:pt x="478" y="250"/>
                    <a:pt x="482" y="246"/>
                    <a:pt x="488" y="248"/>
                  </a:cubicBezTo>
                  <a:cubicBezTo>
                    <a:pt x="495" y="250"/>
                    <a:pt x="494" y="250"/>
                    <a:pt x="501" y="246"/>
                  </a:cubicBezTo>
                  <a:cubicBezTo>
                    <a:pt x="514" y="239"/>
                    <a:pt x="496" y="238"/>
                    <a:pt x="505" y="229"/>
                  </a:cubicBezTo>
                  <a:cubicBezTo>
                    <a:pt x="519" y="216"/>
                    <a:pt x="507" y="212"/>
                    <a:pt x="509" y="197"/>
                  </a:cubicBezTo>
                  <a:cubicBezTo>
                    <a:pt x="510" y="192"/>
                    <a:pt x="512" y="187"/>
                    <a:pt x="518" y="185"/>
                  </a:cubicBezTo>
                  <a:cubicBezTo>
                    <a:pt x="520" y="185"/>
                    <a:pt x="522" y="188"/>
                    <a:pt x="526" y="186"/>
                  </a:cubicBezTo>
                  <a:cubicBezTo>
                    <a:pt x="529" y="185"/>
                    <a:pt x="532" y="179"/>
                    <a:pt x="535" y="176"/>
                  </a:cubicBezTo>
                  <a:cubicBezTo>
                    <a:pt x="548" y="164"/>
                    <a:pt x="548" y="164"/>
                    <a:pt x="548" y="164"/>
                  </a:cubicBezTo>
                  <a:cubicBezTo>
                    <a:pt x="550" y="161"/>
                    <a:pt x="554" y="159"/>
                    <a:pt x="556" y="156"/>
                  </a:cubicBezTo>
                  <a:cubicBezTo>
                    <a:pt x="559" y="151"/>
                    <a:pt x="557" y="144"/>
                    <a:pt x="561" y="140"/>
                  </a:cubicBezTo>
                  <a:cubicBezTo>
                    <a:pt x="562" y="138"/>
                    <a:pt x="565" y="139"/>
                    <a:pt x="568" y="137"/>
                  </a:cubicBezTo>
                  <a:cubicBezTo>
                    <a:pt x="569" y="136"/>
                    <a:pt x="570" y="133"/>
                    <a:pt x="571" y="131"/>
                  </a:cubicBezTo>
                  <a:cubicBezTo>
                    <a:pt x="573" y="125"/>
                    <a:pt x="573" y="125"/>
                    <a:pt x="573" y="125"/>
                  </a:cubicBezTo>
                  <a:cubicBezTo>
                    <a:pt x="573" y="125"/>
                    <a:pt x="573" y="125"/>
                    <a:pt x="573" y="125"/>
                  </a:cubicBezTo>
                  <a:cubicBezTo>
                    <a:pt x="565" y="123"/>
                    <a:pt x="555" y="122"/>
                    <a:pt x="548" y="117"/>
                  </a:cubicBezTo>
                  <a:cubicBezTo>
                    <a:pt x="545" y="115"/>
                    <a:pt x="540" y="114"/>
                    <a:pt x="538" y="111"/>
                  </a:cubicBezTo>
                  <a:cubicBezTo>
                    <a:pt x="533" y="108"/>
                    <a:pt x="526" y="103"/>
                    <a:pt x="521" y="99"/>
                  </a:cubicBezTo>
                  <a:cubicBezTo>
                    <a:pt x="516" y="95"/>
                    <a:pt x="515" y="111"/>
                    <a:pt x="507" y="105"/>
                  </a:cubicBezTo>
                  <a:cubicBezTo>
                    <a:pt x="501" y="100"/>
                    <a:pt x="503" y="100"/>
                    <a:pt x="497" y="104"/>
                  </a:cubicBezTo>
                  <a:cubicBezTo>
                    <a:pt x="496" y="106"/>
                    <a:pt x="494" y="103"/>
                    <a:pt x="492" y="102"/>
                  </a:cubicBezTo>
                  <a:cubicBezTo>
                    <a:pt x="484" y="99"/>
                    <a:pt x="483" y="106"/>
                    <a:pt x="477" y="99"/>
                  </a:cubicBezTo>
                  <a:cubicBezTo>
                    <a:pt x="470" y="90"/>
                    <a:pt x="462" y="93"/>
                    <a:pt x="456" y="90"/>
                  </a:cubicBezTo>
                  <a:cubicBezTo>
                    <a:pt x="450" y="86"/>
                    <a:pt x="456" y="78"/>
                    <a:pt x="454" y="77"/>
                  </a:cubicBezTo>
                  <a:cubicBezTo>
                    <a:pt x="453" y="76"/>
                    <a:pt x="447" y="74"/>
                    <a:pt x="447" y="73"/>
                  </a:cubicBezTo>
                  <a:cubicBezTo>
                    <a:pt x="446" y="73"/>
                    <a:pt x="446" y="73"/>
                    <a:pt x="446" y="73"/>
                  </a:cubicBezTo>
                  <a:cubicBezTo>
                    <a:pt x="445" y="77"/>
                    <a:pt x="428" y="75"/>
                    <a:pt x="426" y="71"/>
                  </a:cubicBezTo>
                  <a:cubicBezTo>
                    <a:pt x="425" y="71"/>
                    <a:pt x="425" y="71"/>
                    <a:pt x="425" y="71"/>
                  </a:cubicBezTo>
                  <a:cubicBezTo>
                    <a:pt x="421" y="72"/>
                    <a:pt x="417" y="80"/>
                    <a:pt x="422" y="82"/>
                  </a:cubicBezTo>
                  <a:cubicBezTo>
                    <a:pt x="430" y="86"/>
                    <a:pt x="416" y="92"/>
                    <a:pt x="416" y="92"/>
                  </a:cubicBezTo>
                  <a:cubicBezTo>
                    <a:pt x="416" y="92"/>
                    <a:pt x="416" y="92"/>
                    <a:pt x="416" y="92"/>
                  </a:cubicBezTo>
                  <a:cubicBezTo>
                    <a:pt x="409" y="91"/>
                    <a:pt x="409" y="91"/>
                    <a:pt x="409" y="91"/>
                  </a:cubicBezTo>
                  <a:cubicBezTo>
                    <a:pt x="406" y="92"/>
                    <a:pt x="399" y="98"/>
                    <a:pt x="396" y="95"/>
                  </a:cubicBezTo>
                  <a:cubicBezTo>
                    <a:pt x="395" y="93"/>
                    <a:pt x="391" y="83"/>
                    <a:pt x="388" y="84"/>
                  </a:cubicBezTo>
                  <a:cubicBezTo>
                    <a:pt x="384" y="85"/>
                    <a:pt x="384" y="91"/>
                    <a:pt x="381" y="91"/>
                  </a:cubicBezTo>
                  <a:cubicBezTo>
                    <a:pt x="377" y="91"/>
                    <a:pt x="374" y="84"/>
                    <a:pt x="371" y="82"/>
                  </a:cubicBezTo>
                  <a:cubicBezTo>
                    <a:pt x="369" y="81"/>
                    <a:pt x="361" y="80"/>
                    <a:pt x="359" y="82"/>
                  </a:cubicBezTo>
                  <a:cubicBezTo>
                    <a:pt x="357" y="84"/>
                    <a:pt x="351" y="99"/>
                    <a:pt x="349" y="96"/>
                  </a:cubicBezTo>
                  <a:cubicBezTo>
                    <a:pt x="345" y="93"/>
                    <a:pt x="346" y="92"/>
                    <a:pt x="348" y="89"/>
                  </a:cubicBezTo>
                  <a:cubicBezTo>
                    <a:pt x="350" y="85"/>
                    <a:pt x="346" y="80"/>
                    <a:pt x="349" y="77"/>
                  </a:cubicBezTo>
                  <a:cubicBezTo>
                    <a:pt x="352" y="68"/>
                    <a:pt x="343" y="68"/>
                    <a:pt x="344" y="60"/>
                  </a:cubicBezTo>
                  <a:cubicBezTo>
                    <a:pt x="345" y="56"/>
                    <a:pt x="357" y="53"/>
                    <a:pt x="354" y="48"/>
                  </a:cubicBezTo>
                  <a:cubicBezTo>
                    <a:pt x="352" y="46"/>
                    <a:pt x="360" y="45"/>
                    <a:pt x="361" y="45"/>
                  </a:cubicBezTo>
                  <a:cubicBezTo>
                    <a:pt x="367" y="45"/>
                    <a:pt x="363" y="38"/>
                    <a:pt x="365" y="35"/>
                  </a:cubicBezTo>
                  <a:cubicBezTo>
                    <a:pt x="366" y="33"/>
                    <a:pt x="368" y="32"/>
                    <a:pt x="370" y="30"/>
                  </a:cubicBezTo>
                  <a:cubicBezTo>
                    <a:pt x="372" y="28"/>
                    <a:pt x="369" y="25"/>
                    <a:pt x="370" y="23"/>
                  </a:cubicBezTo>
                  <a:cubicBezTo>
                    <a:pt x="370" y="23"/>
                    <a:pt x="370" y="23"/>
                    <a:pt x="370" y="23"/>
                  </a:cubicBezTo>
                  <a:cubicBezTo>
                    <a:pt x="368" y="19"/>
                    <a:pt x="364" y="18"/>
                    <a:pt x="366" y="14"/>
                  </a:cubicBezTo>
                  <a:cubicBezTo>
                    <a:pt x="368" y="10"/>
                    <a:pt x="366" y="7"/>
                    <a:pt x="363" y="5"/>
                  </a:cubicBezTo>
                  <a:cubicBezTo>
                    <a:pt x="362" y="4"/>
                    <a:pt x="358" y="1"/>
                    <a:pt x="358" y="0"/>
                  </a:cubicBezTo>
                  <a:cubicBezTo>
                    <a:pt x="358" y="0"/>
                    <a:pt x="357" y="1"/>
                    <a:pt x="356" y="1"/>
                  </a:cubicBezTo>
                  <a:cubicBezTo>
                    <a:pt x="354" y="3"/>
                    <a:pt x="354" y="3"/>
                    <a:pt x="351" y="3"/>
                  </a:cubicBezTo>
                  <a:cubicBezTo>
                    <a:pt x="351" y="3"/>
                    <a:pt x="351" y="3"/>
                    <a:pt x="351" y="3"/>
                  </a:cubicBezTo>
                  <a:cubicBezTo>
                    <a:pt x="347" y="7"/>
                    <a:pt x="341" y="11"/>
                    <a:pt x="338" y="16"/>
                  </a:cubicBezTo>
                  <a:cubicBezTo>
                    <a:pt x="331" y="24"/>
                    <a:pt x="327" y="13"/>
                    <a:pt x="324" y="15"/>
                  </a:cubicBezTo>
                  <a:cubicBezTo>
                    <a:pt x="320" y="18"/>
                    <a:pt x="319" y="18"/>
                    <a:pt x="323" y="22"/>
                  </a:cubicBezTo>
                  <a:cubicBezTo>
                    <a:pt x="326" y="25"/>
                    <a:pt x="332" y="30"/>
                    <a:pt x="325" y="33"/>
                  </a:cubicBezTo>
                  <a:cubicBezTo>
                    <a:pt x="316" y="37"/>
                    <a:pt x="321" y="44"/>
                    <a:pt x="316" y="48"/>
                  </a:cubicBezTo>
                  <a:cubicBezTo>
                    <a:pt x="316" y="48"/>
                    <a:pt x="316" y="48"/>
                    <a:pt x="316" y="48"/>
                  </a:cubicBezTo>
                  <a:cubicBezTo>
                    <a:pt x="314" y="50"/>
                    <a:pt x="309" y="50"/>
                    <a:pt x="309" y="52"/>
                  </a:cubicBezTo>
                  <a:cubicBezTo>
                    <a:pt x="309" y="59"/>
                    <a:pt x="307" y="65"/>
                    <a:pt x="305" y="71"/>
                  </a:cubicBezTo>
                  <a:cubicBezTo>
                    <a:pt x="303" y="79"/>
                    <a:pt x="302" y="76"/>
                    <a:pt x="296" y="75"/>
                  </a:cubicBezTo>
                  <a:cubicBezTo>
                    <a:pt x="292" y="75"/>
                    <a:pt x="290" y="75"/>
                    <a:pt x="288" y="79"/>
                  </a:cubicBezTo>
                  <a:cubicBezTo>
                    <a:pt x="286" y="82"/>
                    <a:pt x="284" y="78"/>
                    <a:pt x="282" y="76"/>
                  </a:cubicBezTo>
                  <a:cubicBezTo>
                    <a:pt x="278" y="72"/>
                    <a:pt x="264" y="82"/>
                    <a:pt x="260" y="85"/>
                  </a:cubicBezTo>
                  <a:cubicBezTo>
                    <a:pt x="252" y="81"/>
                    <a:pt x="252" y="81"/>
                    <a:pt x="252" y="81"/>
                  </a:cubicBezTo>
                  <a:cubicBezTo>
                    <a:pt x="245" y="81"/>
                    <a:pt x="240" y="76"/>
                    <a:pt x="240" y="69"/>
                  </a:cubicBezTo>
                  <a:cubicBezTo>
                    <a:pt x="241" y="68"/>
                    <a:pt x="241" y="65"/>
                    <a:pt x="240" y="65"/>
                  </a:cubicBezTo>
                  <a:cubicBezTo>
                    <a:pt x="238" y="65"/>
                    <a:pt x="234" y="66"/>
                    <a:pt x="231" y="66"/>
                  </a:cubicBezTo>
                  <a:cubicBezTo>
                    <a:pt x="228" y="66"/>
                    <a:pt x="225" y="69"/>
                    <a:pt x="222" y="71"/>
                  </a:cubicBezTo>
                  <a:cubicBezTo>
                    <a:pt x="217" y="74"/>
                    <a:pt x="213" y="73"/>
                    <a:pt x="208" y="72"/>
                  </a:cubicBezTo>
                  <a:cubicBezTo>
                    <a:pt x="200" y="69"/>
                    <a:pt x="200" y="69"/>
                    <a:pt x="200" y="69"/>
                  </a:cubicBezTo>
                  <a:cubicBezTo>
                    <a:pt x="197" y="69"/>
                    <a:pt x="194" y="68"/>
                    <a:pt x="191" y="68"/>
                  </a:cubicBezTo>
                  <a:cubicBezTo>
                    <a:pt x="186" y="68"/>
                    <a:pt x="187" y="71"/>
                    <a:pt x="186" y="75"/>
                  </a:cubicBezTo>
                  <a:cubicBezTo>
                    <a:pt x="183" y="84"/>
                    <a:pt x="174" y="75"/>
                    <a:pt x="170" y="71"/>
                  </a:cubicBezTo>
                  <a:cubicBezTo>
                    <a:pt x="166" y="67"/>
                    <a:pt x="165" y="72"/>
                    <a:pt x="161" y="76"/>
                  </a:cubicBezTo>
                  <a:cubicBezTo>
                    <a:pt x="157" y="80"/>
                    <a:pt x="157" y="86"/>
                    <a:pt x="152" y="89"/>
                  </a:cubicBezTo>
                  <a:cubicBezTo>
                    <a:pt x="147" y="93"/>
                    <a:pt x="141" y="90"/>
                    <a:pt x="135" y="91"/>
                  </a:cubicBezTo>
                  <a:cubicBezTo>
                    <a:pt x="133" y="91"/>
                    <a:pt x="131" y="91"/>
                    <a:pt x="129" y="91"/>
                  </a:cubicBezTo>
                  <a:cubicBezTo>
                    <a:pt x="128" y="93"/>
                    <a:pt x="122" y="93"/>
                    <a:pt x="120" y="94"/>
                  </a:cubicBezTo>
                  <a:cubicBezTo>
                    <a:pt x="115" y="95"/>
                    <a:pt x="115" y="98"/>
                    <a:pt x="112" y="100"/>
                  </a:cubicBezTo>
                  <a:cubicBezTo>
                    <a:pt x="110" y="101"/>
                    <a:pt x="106" y="101"/>
                    <a:pt x="104" y="101"/>
                  </a:cubicBezTo>
                  <a:cubicBezTo>
                    <a:pt x="100" y="101"/>
                    <a:pt x="101" y="106"/>
                    <a:pt x="97" y="105"/>
                  </a:cubicBezTo>
                  <a:cubicBezTo>
                    <a:pt x="96" y="107"/>
                    <a:pt x="96" y="112"/>
                    <a:pt x="98" y="114"/>
                  </a:cubicBezTo>
                  <a:cubicBezTo>
                    <a:pt x="100" y="117"/>
                    <a:pt x="104" y="119"/>
                    <a:pt x="104" y="123"/>
                  </a:cubicBezTo>
                  <a:cubicBezTo>
                    <a:pt x="105" y="126"/>
                    <a:pt x="104" y="129"/>
                    <a:pt x="103" y="131"/>
                  </a:cubicBezTo>
                  <a:cubicBezTo>
                    <a:pt x="98" y="134"/>
                    <a:pt x="98" y="134"/>
                    <a:pt x="98" y="134"/>
                  </a:cubicBezTo>
                  <a:cubicBezTo>
                    <a:pt x="95" y="134"/>
                    <a:pt x="92" y="136"/>
                    <a:pt x="90" y="138"/>
                  </a:cubicBezTo>
                  <a:cubicBezTo>
                    <a:pt x="88" y="140"/>
                    <a:pt x="85" y="143"/>
                    <a:pt x="83" y="143"/>
                  </a:cubicBezTo>
                  <a:cubicBezTo>
                    <a:pt x="81" y="143"/>
                    <a:pt x="80" y="142"/>
                    <a:pt x="79" y="143"/>
                  </a:cubicBezTo>
                  <a:cubicBezTo>
                    <a:pt x="78" y="143"/>
                    <a:pt x="77" y="148"/>
                    <a:pt x="76" y="149"/>
                  </a:cubicBezTo>
                  <a:cubicBezTo>
                    <a:pt x="76" y="152"/>
                    <a:pt x="71" y="152"/>
                    <a:pt x="69" y="153"/>
                  </a:cubicBezTo>
                  <a:cubicBezTo>
                    <a:pt x="64" y="152"/>
                    <a:pt x="64" y="152"/>
                    <a:pt x="64" y="152"/>
                  </a:cubicBezTo>
                  <a:cubicBezTo>
                    <a:pt x="63" y="154"/>
                    <a:pt x="61" y="155"/>
                    <a:pt x="59" y="156"/>
                  </a:cubicBezTo>
                  <a:cubicBezTo>
                    <a:pt x="56" y="157"/>
                    <a:pt x="54" y="159"/>
                    <a:pt x="52" y="162"/>
                  </a:cubicBezTo>
                  <a:cubicBezTo>
                    <a:pt x="52" y="167"/>
                    <a:pt x="51" y="173"/>
                    <a:pt x="51" y="178"/>
                  </a:cubicBezTo>
                  <a:cubicBezTo>
                    <a:pt x="51" y="180"/>
                    <a:pt x="50" y="181"/>
                    <a:pt x="51" y="183"/>
                  </a:cubicBezTo>
                  <a:cubicBezTo>
                    <a:pt x="51" y="186"/>
                    <a:pt x="53" y="187"/>
                    <a:pt x="53" y="191"/>
                  </a:cubicBezTo>
                  <a:cubicBezTo>
                    <a:pt x="53" y="194"/>
                    <a:pt x="54" y="199"/>
                    <a:pt x="53" y="202"/>
                  </a:cubicBezTo>
                  <a:cubicBezTo>
                    <a:pt x="52" y="205"/>
                    <a:pt x="45" y="201"/>
                    <a:pt x="42" y="204"/>
                  </a:cubicBezTo>
                  <a:cubicBezTo>
                    <a:pt x="40" y="207"/>
                    <a:pt x="40" y="207"/>
                    <a:pt x="40" y="207"/>
                  </a:cubicBezTo>
                  <a:cubicBezTo>
                    <a:pt x="35" y="212"/>
                    <a:pt x="29" y="215"/>
                    <a:pt x="23" y="218"/>
                  </a:cubicBezTo>
                  <a:cubicBezTo>
                    <a:pt x="16" y="221"/>
                    <a:pt x="11" y="225"/>
                    <a:pt x="3" y="225"/>
                  </a:cubicBezTo>
                  <a:cubicBezTo>
                    <a:pt x="3" y="226"/>
                    <a:pt x="2" y="226"/>
                    <a:pt x="3" y="228"/>
                  </a:cubicBezTo>
                  <a:cubicBezTo>
                    <a:pt x="3" y="228"/>
                    <a:pt x="4" y="229"/>
                    <a:pt x="4" y="230"/>
                  </a:cubicBezTo>
                  <a:cubicBezTo>
                    <a:pt x="5" y="232"/>
                    <a:pt x="6" y="234"/>
                    <a:pt x="5" y="236"/>
                  </a:cubicBezTo>
                  <a:cubicBezTo>
                    <a:pt x="4" y="238"/>
                    <a:pt x="3" y="239"/>
                    <a:pt x="1" y="240"/>
                  </a:cubicBezTo>
                  <a:cubicBezTo>
                    <a:pt x="1" y="240"/>
                    <a:pt x="1" y="240"/>
                    <a:pt x="1" y="240"/>
                  </a:cubicBezTo>
                  <a:cubicBezTo>
                    <a:pt x="1" y="241"/>
                    <a:pt x="1" y="242"/>
                    <a:pt x="1" y="243"/>
                  </a:cubicBezTo>
                  <a:cubicBezTo>
                    <a:pt x="1" y="244"/>
                    <a:pt x="1" y="246"/>
                    <a:pt x="1" y="247"/>
                  </a:cubicBezTo>
                  <a:cubicBezTo>
                    <a:pt x="0" y="249"/>
                    <a:pt x="0" y="251"/>
                    <a:pt x="0" y="253"/>
                  </a:cubicBezTo>
                  <a:cubicBezTo>
                    <a:pt x="0" y="255"/>
                    <a:pt x="2" y="258"/>
                    <a:pt x="3" y="259"/>
                  </a:cubicBezTo>
                  <a:cubicBezTo>
                    <a:pt x="8" y="262"/>
                    <a:pt x="11" y="261"/>
                    <a:pt x="17" y="265"/>
                  </a:cubicBezTo>
                  <a:cubicBezTo>
                    <a:pt x="20" y="268"/>
                    <a:pt x="18" y="272"/>
                    <a:pt x="20" y="273"/>
                  </a:cubicBezTo>
                  <a:cubicBezTo>
                    <a:pt x="21" y="274"/>
                    <a:pt x="25" y="273"/>
                    <a:pt x="27" y="274"/>
                  </a:cubicBezTo>
                  <a:cubicBezTo>
                    <a:pt x="36" y="276"/>
                    <a:pt x="38" y="289"/>
                    <a:pt x="38" y="297"/>
                  </a:cubicBezTo>
                  <a:cubicBezTo>
                    <a:pt x="37" y="305"/>
                    <a:pt x="26" y="304"/>
                    <a:pt x="32" y="311"/>
                  </a:cubicBezTo>
                  <a:cubicBezTo>
                    <a:pt x="37" y="316"/>
                    <a:pt x="33" y="314"/>
                    <a:pt x="39" y="311"/>
                  </a:cubicBezTo>
                  <a:cubicBezTo>
                    <a:pt x="42" y="310"/>
                    <a:pt x="46" y="316"/>
                    <a:pt x="46" y="318"/>
                  </a:cubicBezTo>
                  <a:cubicBezTo>
                    <a:pt x="45" y="326"/>
                    <a:pt x="45" y="327"/>
                    <a:pt x="51" y="330"/>
                  </a:cubicBezTo>
                  <a:cubicBezTo>
                    <a:pt x="57" y="333"/>
                    <a:pt x="61" y="328"/>
                    <a:pt x="58" y="339"/>
                  </a:cubicBezTo>
                  <a:cubicBezTo>
                    <a:pt x="57" y="340"/>
                    <a:pt x="63" y="343"/>
                    <a:pt x="63" y="345"/>
                  </a:cubicBezTo>
                  <a:cubicBezTo>
                    <a:pt x="63" y="357"/>
                    <a:pt x="63" y="357"/>
                    <a:pt x="63" y="357"/>
                  </a:cubicBezTo>
                  <a:cubicBezTo>
                    <a:pt x="63" y="357"/>
                    <a:pt x="63" y="357"/>
                    <a:pt x="63" y="357"/>
                  </a:cubicBezTo>
                  <a:cubicBezTo>
                    <a:pt x="67" y="355"/>
                    <a:pt x="70" y="355"/>
                    <a:pt x="75" y="355"/>
                  </a:cubicBezTo>
                  <a:cubicBezTo>
                    <a:pt x="76" y="364"/>
                    <a:pt x="75" y="370"/>
                    <a:pt x="75" y="380"/>
                  </a:cubicBezTo>
                  <a:cubicBezTo>
                    <a:pt x="75" y="383"/>
                    <a:pt x="74" y="385"/>
                    <a:pt x="74" y="389"/>
                  </a:cubicBezTo>
                  <a:cubicBezTo>
                    <a:pt x="74" y="393"/>
                    <a:pt x="80" y="394"/>
                    <a:pt x="84" y="394"/>
                  </a:cubicBezTo>
                  <a:cubicBezTo>
                    <a:pt x="86" y="394"/>
                    <a:pt x="87" y="393"/>
                    <a:pt x="88" y="393"/>
                  </a:cubicBezTo>
                  <a:cubicBezTo>
                    <a:pt x="88" y="382"/>
                    <a:pt x="88" y="382"/>
                    <a:pt x="88" y="382"/>
                  </a:cubicBezTo>
                  <a:cubicBezTo>
                    <a:pt x="88" y="381"/>
                    <a:pt x="87" y="381"/>
                    <a:pt x="87" y="379"/>
                  </a:cubicBezTo>
                  <a:cubicBezTo>
                    <a:pt x="87" y="375"/>
                    <a:pt x="91" y="374"/>
                    <a:pt x="92" y="370"/>
                  </a:cubicBezTo>
                  <a:cubicBezTo>
                    <a:pt x="94" y="367"/>
                    <a:pt x="94" y="363"/>
                    <a:pt x="98" y="363"/>
                  </a:cubicBezTo>
                  <a:cubicBezTo>
                    <a:pt x="101" y="363"/>
                    <a:pt x="101" y="368"/>
                    <a:pt x="103" y="371"/>
                  </a:cubicBezTo>
                  <a:cubicBezTo>
                    <a:pt x="104" y="372"/>
                    <a:pt x="106" y="371"/>
                    <a:pt x="108" y="371"/>
                  </a:cubicBezTo>
                  <a:cubicBezTo>
                    <a:pt x="112" y="371"/>
                    <a:pt x="115" y="371"/>
                    <a:pt x="120" y="370"/>
                  </a:cubicBezTo>
                  <a:cubicBezTo>
                    <a:pt x="121" y="369"/>
                    <a:pt x="122" y="368"/>
                    <a:pt x="123" y="367"/>
                  </a:cubicBezTo>
                  <a:cubicBezTo>
                    <a:pt x="126" y="364"/>
                    <a:pt x="129" y="364"/>
                    <a:pt x="133" y="364"/>
                  </a:cubicBezTo>
                  <a:cubicBezTo>
                    <a:pt x="139" y="364"/>
                    <a:pt x="142" y="367"/>
                    <a:pt x="148" y="370"/>
                  </a:cubicBezTo>
                  <a:cubicBezTo>
                    <a:pt x="154" y="374"/>
                    <a:pt x="159" y="376"/>
                    <a:pt x="166" y="376"/>
                  </a:cubicBezTo>
                  <a:cubicBezTo>
                    <a:pt x="169" y="376"/>
                    <a:pt x="168" y="372"/>
                    <a:pt x="170" y="371"/>
                  </a:cubicBezTo>
                  <a:cubicBezTo>
                    <a:pt x="173" y="370"/>
                    <a:pt x="174" y="370"/>
                    <a:pt x="177" y="370"/>
                  </a:cubicBezTo>
                  <a:cubicBezTo>
                    <a:pt x="180" y="370"/>
                    <a:pt x="183" y="373"/>
                    <a:pt x="183" y="376"/>
                  </a:cubicBezTo>
                  <a:cubicBezTo>
                    <a:pt x="183" y="383"/>
                    <a:pt x="183" y="383"/>
                    <a:pt x="183" y="383"/>
                  </a:cubicBezTo>
                  <a:cubicBezTo>
                    <a:pt x="183" y="386"/>
                    <a:pt x="184" y="388"/>
                    <a:pt x="186" y="388"/>
                  </a:cubicBezTo>
                  <a:cubicBezTo>
                    <a:pt x="190" y="388"/>
                    <a:pt x="192" y="387"/>
                    <a:pt x="195" y="387"/>
                  </a:cubicBezTo>
                  <a:cubicBezTo>
                    <a:pt x="201" y="387"/>
                    <a:pt x="204" y="393"/>
                    <a:pt x="206" y="399"/>
                  </a:cubicBezTo>
                  <a:cubicBezTo>
                    <a:pt x="207" y="402"/>
                    <a:pt x="207" y="404"/>
                    <a:pt x="209" y="406"/>
                  </a:cubicBezTo>
                  <a:cubicBezTo>
                    <a:pt x="212" y="408"/>
                    <a:pt x="215" y="407"/>
                    <a:pt x="217" y="409"/>
                  </a:cubicBezTo>
                  <a:cubicBezTo>
                    <a:pt x="220" y="413"/>
                    <a:pt x="224" y="413"/>
                    <a:pt x="227" y="418"/>
                  </a:cubicBezTo>
                  <a:cubicBezTo>
                    <a:pt x="230" y="424"/>
                    <a:pt x="230" y="428"/>
                    <a:pt x="230" y="436"/>
                  </a:cubicBezTo>
                  <a:cubicBezTo>
                    <a:pt x="230" y="440"/>
                    <a:pt x="230" y="443"/>
                    <a:pt x="228" y="447"/>
                  </a:cubicBezTo>
                  <a:cubicBezTo>
                    <a:pt x="228" y="449"/>
                    <a:pt x="225" y="450"/>
                    <a:pt x="225" y="453"/>
                  </a:cubicBezTo>
                  <a:cubicBezTo>
                    <a:pt x="225" y="455"/>
                    <a:pt x="227" y="455"/>
                    <a:pt x="227" y="457"/>
                  </a:cubicBezTo>
                  <a:cubicBezTo>
                    <a:pt x="227" y="460"/>
                    <a:pt x="224" y="461"/>
                    <a:pt x="224" y="464"/>
                  </a:cubicBezTo>
                  <a:cubicBezTo>
                    <a:pt x="224" y="466"/>
                    <a:pt x="227" y="467"/>
                    <a:pt x="229" y="467"/>
                  </a:cubicBezTo>
                  <a:cubicBezTo>
                    <a:pt x="232" y="467"/>
                    <a:pt x="232" y="463"/>
                    <a:pt x="232" y="461"/>
                  </a:cubicBezTo>
                  <a:cubicBezTo>
                    <a:pt x="233" y="457"/>
                    <a:pt x="234" y="453"/>
                    <a:pt x="238" y="453"/>
                  </a:cubicBezTo>
                  <a:cubicBezTo>
                    <a:pt x="244" y="453"/>
                    <a:pt x="247" y="459"/>
                    <a:pt x="247" y="465"/>
                  </a:cubicBezTo>
                  <a:cubicBezTo>
                    <a:pt x="248" y="467"/>
                    <a:pt x="249" y="469"/>
                    <a:pt x="250" y="471"/>
                  </a:cubicBezTo>
                  <a:cubicBezTo>
                    <a:pt x="251" y="478"/>
                    <a:pt x="254" y="484"/>
                    <a:pt x="261" y="484"/>
                  </a:cubicBezTo>
                  <a:cubicBezTo>
                    <a:pt x="267" y="484"/>
                    <a:pt x="270" y="479"/>
                    <a:pt x="277" y="479"/>
                  </a:cubicBezTo>
                  <a:cubicBezTo>
                    <a:pt x="283" y="479"/>
                    <a:pt x="283" y="487"/>
                    <a:pt x="289" y="487"/>
                  </a:cubicBezTo>
                  <a:cubicBezTo>
                    <a:pt x="292" y="487"/>
                    <a:pt x="293" y="485"/>
                    <a:pt x="296" y="485"/>
                  </a:cubicBezTo>
                  <a:cubicBezTo>
                    <a:pt x="302" y="485"/>
                    <a:pt x="299" y="493"/>
                    <a:pt x="301" y="499"/>
                  </a:cubicBezTo>
                  <a:cubicBezTo>
                    <a:pt x="302" y="502"/>
                    <a:pt x="306" y="502"/>
                    <a:pt x="310" y="502"/>
                  </a:cubicBezTo>
                  <a:cubicBezTo>
                    <a:pt x="315" y="503"/>
                    <a:pt x="317" y="506"/>
                    <a:pt x="322" y="507"/>
                  </a:cubicBezTo>
                  <a:cubicBezTo>
                    <a:pt x="326" y="508"/>
                    <a:pt x="331" y="509"/>
                    <a:pt x="331" y="514"/>
                  </a:cubicBezTo>
                  <a:cubicBezTo>
                    <a:pt x="331" y="515"/>
                    <a:pt x="329" y="515"/>
                    <a:pt x="328" y="517"/>
                  </a:cubicBezTo>
                  <a:cubicBezTo>
                    <a:pt x="328" y="518"/>
                    <a:pt x="328" y="520"/>
                    <a:pt x="328" y="522"/>
                  </a:cubicBezTo>
                  <a:cubicBezTo>
                    <a:pt x="328" y="525"/>
                    <a:pt x="330" y="526"/>
                    <a:pt x="333" y="528"/>
                  </a:cubicBezTo>
                  <a:cubicBezTo>
                    <a:pt x="338" y="534"/>
                    <a:pt x="341" y="538"/>
                    <a:pt x="341" y="546"/>
                  </a:cubicBezTo>
                  <a:cubicBezTo>
                    <a:pt x="342" y="546"/>
                    <a:pt x="342" y="547"/>
                    <a:pt x="342" y="547"/>
                  </a:cubicBezTo>
                  <a:cubicBezTo>
                    <a:pt x="345" y="547"/>
                    <a:pt x="345" y="544"/>
                    <a:pt x="347" y="543"/>
                  </a:cubicBezTo>
                  <a:cubicBezTo>
                    <a:pt x="351" y="540"/>
                    <a:pt x="354" y="539"/>
                    <a:pt x="359" y="539"/>
                  </a:cubicBezTo>
                  <a:cubicBezTo>
                    <a:pt x="363" y="539"/>
                    <a:pt x="364" y="543"/>
                    <a:pt x="366" y="547"/>
                  </a:cubicBezTo>
                  <a:cubicBezTo>
                    <a:pt x="368" y="550"/>
                    <a:pt x="371" y="553"/>
                    <a:pt x="375" y="553"/>
                  </a:cubicBezTo>
                  <a:cubicBezTo>
                    <a:pt x="381" y="553"/>
                    <a:pt x="384" y="553"/>
                    <a:pt x="390" y="553"/>
                  </a:cubicBezTo>
                  <a:cubicBezTo>
                    <a:pt x="394" y="553"/>
                    <a:pt x="396" y="550"/>
                    <a:pt x="399" y="549"/>
                  </a:cubicBezTo>
                  <a:cubicBezTo>
                    <a:pt x="401" y="548"/>
                    <a:pt x="403" y="547"/>
                    <a:pt x="403" y="544"/>
                  </a:cubicBezTo>
                  <a:cubicBezTo>
                    <a:pt x="403" y="540"/>
                    <a:pt x="402" y="537"/>
                    <a:pt x="398" y="535"/>
                  </a:cubicBezTo>
                  <a:cubicBezTo>
                    <a:pt x="395" y="532"/>
                    <a:pt x="391" y="532"/>
                    <a:pt x="388" y="529"/>
                  </a:cubicBezTo>
                  <a:cubicBezTo>
                    <a:pt x="385" y="526"/>
                    <a:pt x="387" y="522"/>
                    <a:pt x="387" y="518"/>
                  </a:cubicBezTo>
                  <a:cubicBezTo>
                    <a:pt x="386" y="515"/>
                    <a:pt x="383" y="514"/>
                    <a:pt x="382" y="511"/>
                  </a:cubicBezTo>
                  <a:cubicBezTo>
                    <a:pt x="384" y="507"/>
                    <a:pt x="384" y="507"/>
                    <a:pt x="384" y="507"/>
                  </a:cubicBezTo>
                  <a:cubicBezTo>
                    <a:pt x="382" y="503"/>
                    <a:pt x="381" y="500"/>
                    <a:pt x="381" y="496"/>
                  </a:cubicBezTo>
                  <a:cubicBezTo>
                    <a:pt x="381" y="496"/>
                    <a:pt x="381" y="496"/>
                    <a:pt x="381" y="496"/>
                  </a:cubicBezTo>
                  <a:cubicBezTo>
                    <a:pt x="375" y="494"/>
                    <a:pt x="371" y="491"/>
                    <a:pt x="376" y="486"/>
                  </a:cubicBezTo>
                  <a:cubicBezTo>
                    <a:pt x="379" y="483"/>
                    <a:pt x="385" y="484"/>
                    <a:pt x="386" y="479"/>
                  </a:cubicBezTo>
                  <a:cubicBezTo>
                    <a:pt x="389" y="467"/>
                    <a:pt x="368" y="467"/>
                    <a:pt x="361" y="468"/>
                  </a:cubicBezTo>
                  <a:cubicBezTo>
                    <a:pt x="357" y="468"/>
                    <a:pt x="354" y="470"/>
                    <a:pt x="350" y="467"/>
                  </a:cubicBezTo>
                  <a:cubicBezTo>
                    <a:pt x="350" y="467"/>
                    <a:pt x="350" y="467"/>
                    <a:pt x="350" y="467"/>
                  </a:cubicBezTo>
                  <a:cubicBezTo>
                    <a:pt x="350" y="465"/>
                    <a:pt x="352" y="461"/>
                    <a:pt x="355" y="460"/>
                  </a:cubicBezTo>
                  <a:cubicBezTo>
                    <a:pt x="359" y="460"/>
                    <a:pt x="363" y="457"/>
                    <a:pt x="363" y="453"/>
                  </a:cubicBezTo>
                  <a:cubicBezTo>
                    <a:pt x="363" y="450"/>
                    <a:pt x="363" y="448"/>
                    <a:pt x="367" y="446"/>
                  </a:cubicBezTo>
                  <a:cubicBezTo>
                    <a:pt x="368" y="443"/>
                    <a:pt x="374" y="444"/>
                    <a:pt x="376" y="440"/>
                  </a:cubicBezTo>
                  <a:cubicBezTo>
                    <a:pt x="378" y="437"/>
                    <a:pt x="376" y="431"/>
                    <a:pt x="379" y="429"/>
                  </a:cubicBezTo>
                  <a:cubicBezTo>
                    <a:pt x="385" y="423"/>
                    <a:pt x="386" y="419"/>
                    <a:pt x="392" y="413"/>
                  </a:cubicBezTo>
                  <a:cubicBezTo>
                    <a:pt x="396" y="409"/>
                    <a:pt x="403" y="411"/>
                    <a:pt x="403" y="406"/>
                  </a:cubicBezTo>
                  <a:cubicBezTo>
                    <a:pt x="403" y="403"/>
                    <a:pt x="407" y="404"/>
                    <a:pt x="410" y="404"/>
                  </a:cubicBezTo>
                  <a:cubicBezTo>
                    <a:pt x="413" y="404"/>
                    <a:pt x="421" y="417"/>
                    <a:pt x="421" y="405"/>
                  </a:cubicBezTo>
                  <a:cubicBezTo>
                    <a:pt x="421" y="401"/>
                    <a:pt x="421" y="397"/>
                    <a:pt x="421" y="393"/>
                  </a:cubicBezTo>
                  <a:cubicBezTo>
                    <a:pt x="420" y="386"/>
                    <a:pt x="418" y="388"/>
                    <a:pt x="412" y="386"/>
                  </a:cubicBezTo>
                  <a:cubicBezTo>
                    <a:pt x="412" y="385"/>
                    <a:pt x="407" y="383"/>
                    <a:pt x="406" y="383"/>
                  </a:cubicBezTo>
                  <a:cubicBezTo>
                    <a:pt x="401" y="386"/>
                    <a:pt x="402" y="385"/>
                    <a:pt x="397" y="385"/>
                  </a:cubicBezTo>
                  <a:cubicBezTo>
                    <a:pt x="389" y="385"/>
                    <a:pt x="382" y="374"/>
                    <a:pt x="384" y="366"/>
                  </a:cubicBezTo>
                  <a:cubicBezTo>
                    <a:pt x="385" y="360"/>
                    <a:pt x="385" y="357"/>
                    <a:pt x="380" y="354"/>
                  </a:cubicBezTo>
                  <a:cubicBezTo>
                    <a:pt x="379" y="352"/>
                    <a:pt x="379" y="345"/>
                    <a:pt x="381" y="343"/>
                  </a:cubicBezTo>
                  <a:cubicBezTo>
                    <a:pt x="387" y="338"/>
                    <a:pt x="397" y="337"/>
                    <a:pt x="402" y="343"/>
                  </a:cubicBezTo>
                  <a:cubicBezTo>
                    <a:pt x="405" y="347"/>
                    <a:pt x="414" y="352"/>
                    <a:pt x="409" y="358"/>
                  </a:cubicBezTo>
                  <a:cubicBezTo>
                    <a:pt x="407" y="360"/>
                    <a:pt x="415" y="361"/>
                    <a:pt x="416" y="361"/>
                  </a:cubicBezTo>
                  <a:cubicBezTo>
                    <a:pt x="421" y="364"/>
                    <a:pt x="420" y="365"/>
                    <a:pt x="425" y="362"/>
                  </a:cubicBezTo>
                  <a:cubicBezTo>
                    <a:pt x="430" y="358"/>
                    <a:pt x="432" y="357"/>
                    <a:pt x="437" y="356"/>
                  </a:cubicBezTo>
                  <a:cubicBezTo>
                    <a:pt x="439" y="356"/>
                    <a:pt x="442" y="346"/>
                    <a:pt x="443" y="343"/>
                  </a:cubicBezTo>
                  <a:cubicBezTo>
                    <a:pt x="447" y="336"/>
                    <a:pt x="450" y="332"/>
                    <a:pt x="450" y="323"/>
                  </a:cubicBezTo>
                  <a:cubicBezTo>
                    <a:pt x="450" y="323"/>
                    <a:pt x="450" y="323"/>
                    <a:pt x="450" y="323"/>
                  </a:cubicBezTo>
                  <a:cubicBezTo>
                    <a:pt x="448" y="323"/>
                    <a:pt x="443" y="327"/>
                    <a:pt x="441" y="329"/>
                  </a:cubicBezTo>
                  <a:cubicBezTo>
                    <a:pt x="439" y="331"/>
                    <a:pt x="437" y="324"/>
                    <a:pt x="436" y="323"/>
                  </a:cubicBezTo>
                  <a:cubicBezTo>
                    <a:pt x="435" y="317"/>
                    <a:pt x="425" y="318"/>
                    <a:pt x="421" y="314"/>
                  </a:cubicBezTo>
                  <a:cubicBezTo>
                    <a:pt x="418" y="312"/>
                    <a:pt x="416" y="304"/>
                    <a:pt x="414" y="300"/>
                  </a:cubicBezTo>
                  <a:close/>
                </a:path>
              </a:pathLst>
            </a:custGeom>
            <a:solidFill>
              <a:schemeClr val="accent5"/>
            </a:solidFill>
            <a:ln w="31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3" name="Freeform 97"/>
            <p:cNvSpPr>
              <a:spLocks/>
            </p:cNvSpPr>
            <p:nvPr/>
          </p:nvSpPr>
          <p:spPr bwMode="auto">
            <a:xfrm>
              <a:off x="10104438" y="3589338"/>
              <a:ext cx="282575" cy="485775"/>
            </a:xfrm>
            <a:custGeom>
              <a:avLst/>
              <a:gdLst>
                <a:gd name="T0" fmla="*/ 5 w 172"/>
                <a:gd name="T1" fmla="*/ 60 h 294"/>
                <a:gd name="T2" fmla="*/ 24 w 172"/>
                <a:gd name="T3" fmla="*/ 51 h 294"/>
                <a:gd name="T4" fmla="*/ 41 w 172"/>
                <a:gd name="T5" fmla="*/ 66 h 294"/>
                <a:gd name="T6" fmla="*/ 53 w 172"/>
                <a:gd name="T7" fmla="*/ 46 h 294"/>
                <a:gd name="T8" fmla="*/ 67 w 172"/>
                <a:gd name="T9" fmla="*/ 37 h 294"/>
                <a:gd name="T10" fmla="*/ 67 w 172"/>
                <a:gd name="T11" fmla="*/ 28 h 294"/>
                <a:gd name="T12" fmla="*/ 70 w 172"/>
                <a:gd name="T13" fmla="*/ 3 h 294"/>
                <a:gd name="T14" fmla="*/ 83 w 172"/>
                <a:gd name="T15" fmla="*/ 7 h 294"/>
                <a:gd name="T16" fmla="*/ 92 w 172"/>
                <a:gd name="T17" fmla="*/ 3 h 294"/>
                <a:gd name="T18" fmla="*/ 98 w 172"/>
                <a:gd name="T19" fmla="*/ 6 h 294"/>
                <a:gd name="T20" fmla="*/ 108 w 172"/>
                <a:gd name="T21" fmla="*/ 16 h 294"/>
                <a:gd name="T22" fmla="*/ 129 w 172"/>
                <a:gd name="T23" fmla="*/ 27 h 294"/>
                <a:gd name="T24" fmla="*/ 140 w 172"/>
                <a:gd name="T25" fmla="*/ 52 h 294"/>
                <a:gd name="T26" fmla="*/ 140 w 172"/>
                <a:gd name="T27" fmla="*/ 69 h 294"/>
                <a:gd name="T28" fmla="*/ 149 w 172"/>
                <a:gd name="T29" fmla="*/ 90 h 294"/>
                <a:gd name="T30" fmla="*/ 158 w 172"/>
                <a:gd name="T31" fmla="*/ 112 h 294"/>
                <a:gd name="T32" fmla="*/ 155 w 172"/>
                <a:gd name="T33" fmla="*/ 127 h 294"/>
                <a:gd name="T34" fmla="*/ 166 w 172"/>
                <a:gd name="T35" fmla="*/ 135 h 294"/>
                <a:gd name="T36" fmla="*/ 170 w 172"/>
                <a:gd name="T37" fmla="*/ 158 h 294"/>
                <a:gd name="T38" fmla="*/ 168 w 172"/>
                <a:gd name="T39" fmla="*/ 160 h 294"/>
                <a:gd name="T40" fmla="*/ 165 w 172"/>
                <a:gd name="T41" fmla="*/ 173 h 294"/>
                <a:gd name="T42" fmla="*/ 168 w 172"/>
                <a:gd name="T43" fmla="*/ 190 h 294"/>
                <a:gd name="T44" fmla="*/ 164 w 172"/>
                <a:gd name="T45" fmla="*/ 199 h 294"/>
                <a:gd name="T46" fmla="*/ 155 w 172"/>
                <a:gd name="T47" fmla="*/ 204 h 294"/>
                <a:gd name="T48" fmla="*/ 158 w 172"/>
                <a:gd name="T49" fmla="*/ 205 h 294"/>
                <a:gd name="T50" fmla="*/ 167 w 172"/>
                <a:gd name="T51" fmla="*/ 199 h 294"/>
                <a:gd name="T52" fmla="*/ 165 w 172"/>
                <a:gd name="T53" fmla="*/ 204 h 294"/>
                <a:gd name="T54" fmla="*/ 151 w 172"/>
                <a:gd name="T55" fmla="*/ 215 h 294"/>
                <a:gd name="T56" fmla="*/ 150 w 172"/>
                <a:gd name="T57" fmla="*/ 218 h 294"/>
                <a:gd name="T58" fmla="*/ 145 w 172"/>
                <a:gd name="T59" fmla="*/ 222 h 294"/>
                <a:gd name="T60" fmla="*/ 143 w 172"/>
                <a:gd name="T61" fmla="*/ 232 h 294"/>
                <a:gd name="T62" fmla="*/ 139 w 172"/>
                <a:gd name="T63" fmla="*/ 241 h 294"/>
                <a:gd name="T64" fmla="*/ 140 w 172"/>
                <a:gd name="T65" fmla="*/ 252 h 294"/>
                <a:gd name="T66" fmla="*/ 136 w 172"/>
                <a:gd name="T67" fmla="*/ 270 h 294"/>
                <a:gd name="T68" fmla="*/ 137 w 172"/>
                <a:gd name="T69" fmla="*/ 282 h 294"/>
                <a:gd name="T70" fmla="*/ 139 w 172"/>
                <a:gd name="T71" fmla="*/ 289 h 294"/>
                <a:gd name="T72" fmla="*/ 132 w 172"/>
                <a:gd name="T73" fmla="*/ 293 h 294"/>
                <a:gd name="T74" fmla="*/ 113 w 172"/>
                <a:gd name="T75" fmla="*/ 292 h 294"/>
                <a:gd name="T76" fmla="*/ 97 w 172"/>
                <a:gd name="T77" fmla="*/ 294 h 294"/>
                <a:gd name="T78" fmla="*/ 89 w 172"/>
                <a:gd name="T79" fmla="*/ 267 h 294"/>
                <a:gd name="T80" fmla="*/ 80 w 172"/>
                <a:gd name="T81" fmla="*/ 242 h 294"/>
                <a:gd name="T82" fmla="*/ 75 w 172"/>
                <a:gd name="T83" fmla="*/ 225 h 294"/>
                <a:gd name="T84" fmla="*/ 78 w 172"/>
                <a:gd name="T85" fmla="*/ 212 h 294"/>
                <a:gd name="T86" fmla="*/ 83 w 172"/>
                <a:gd name="T87" fmla="*/ 188 h 294"/>
                <a:gd name="T88" fmla="*/ 57 w 172"/>
                <a:gd name="T89" fmla="*/ 171 h 294"/>
                <a:gd name="T90" fmla="*/ 44 w 172"/>
                <a:gd name="T91" fmla="*/ 153 h 294"/>
                <a:gd name="T92" fmla="*/ 35 w 172"/>
                <a:gd name="T93" fmla="*/ 132 h 294"/>
                <a:gd name="T94" fmla="*/ 18 w 172"/>
                <a:gd name="T95" fmla="*/ 111 h 294"/>
                <a:gd name="T96" fmla="*/ 3 w 172"/>
                <a:gd name="T97" fmla="*/ 7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2" h="294">
                  <a:moveTo>
                    <a:pt x="0" y="63"/>
                  </a:moveTo>
                  <a:cubicBezTo>
                    <a:pt x="5" y="60"/>
                    <a:pt x="5" y="60"/>
                    <a:pt x="5" y="60"/>
                  </a:cubicBezTo>
                  <a:cubicBezTo>
                    <a:pt x="7" y="58"/>
                    <a:pt x="8" y="56"/>
                    <a:pt x="11" y="56"/>
                  </a:cubicBezTo>
                  <a:cubicBezTo>
                    <a:pt x="18" y="57"/>
                    <a:pt x="18" y="52"/>
                    <a:pt x="24" y="51"/>
                  </a:cubicBezTo>
                  <a:cubicBezTo>
                    <a:pt x="26" y="51"/>
                    <a:pt x="28" y="56"/>
                    <a:pt x="29" y="58"/>
                  </a:cubicBezTo>
                  <a:cubicBezTo>
                    <a:pt x="32" y="62"/>
                    <a:pt x="35" y="67"/>
                    <a:pt x="41" y="66"/>
                  </a:cubicBezTo>
                  <a:cubicBezTo>
                    <a:pt x="45" y="65"/>
                    <a:pt x="48" y="57"/>
                    <a:pt x="53" y="55"/>
                  </a:cubicBezTo>
                  <a:cubicBezTo>
                    <a:pt x="54" y="53"/>
                    <a:pt x="52" y="47"/>
                    <a:pt x="53" y="46"/>
                  </a:cubicBezTo>
                  <a:cubicBezTo>
                    <a:pt x="54" y="45"/>
                    <a:pt x="60" y="43"/>
                    <a:pt x="62" y="42"/>
                  </a:cubicBezTo>
                  <a:cubicBezTo>
                    <a:pt x="63" y="41"/>
                    <a:pt x="67" y="38"/>
                    <a:pt x="67" y="37"/>
                  </a:cubicBezTo>
                  <a:cubicBezTo>
                    <a:pt x="67" y="35"/>
                    <a:pt x="63" y="34"/>
                    <a:pt x="63" y="33"/>
                  </a:cubicBezTo>
                  <a:cubicBezTo>
                    <a:pt x="64" y="31"/>
                    <a:pt x="66" y="31"/>
                    <a:pt x="67" y="28"/>
                  </a:cubicBezTo>
                  <a:cubicBezTo>
                    <a:pt x="68" y="24"/>
                    <a:pt x="65" y="23"/>
                    <a:pt x="64" y="20"/>
                  </a:cubicBezTo>
                  <a:cubicBezTo>
                    <a:pt x="64" y="17"/>
                    <a:pt x="68" y="6"/>
                    <a:pt x="70" y="3"/>
                  </a:cubicBezTo>
                  <a:cubicBezTo>
                    <a:pt x="72" y="1"/>
                    <a:pt x="73" y="0"/>
                    <a:pt x="75" y="3"/>
                  </a:cubicBezTo>
                  <a:cubicBezTo>
                    <a:pt x="77" y="6"/>
                    <a:pt x="79" y="7"/>
                    <a:pt x="83" y="7"/>
                  </a:cubicBezTo>
                  <a:cubicBezTo>
                    <a:pt x="88" y="5"/>
                    <a:pt x="88" y="5"/>
                    <a:pt x="88" y="5"/>
                  </a:cubicBezTo>
                  <a:cubicBezTo>
                    <a:pt x="89" y="5"/>
                    <a:pt x="91" y="3"/>
                    <a:pt x="92" y="3"/>
                  </a:cubicBezTo>
                  <a:cubicBezTo>
                    <a:pt x="94" y="3"/>
                    <a:pt x="95" y="3"/>
                    <a:pt x="96" y="5"/>
                  </a:cubicBezTo>
                  <a:cubicBezTo>
                    <a:pt x="97" y="5"/>
                    <a:pt x="97" y="6"/>
                    <a:pt x="98" y="6"/>
                  </a:cubicBezTo>
                  <a:cubicBezTo>
                    <a:pt x="98" y="7"/>
                    <a:pt x="100" y="8"/>
                    <a:pt x="100" y="8"/>
                  </a:cubicBezTo>
                  <a:cubicBezTo>
                    <a:pt x="102" y="11"/>
                    <a:pt x="103" y="18"/>
                    <a:pt x="108" y="16"/>
                  </a:cubicBezTo>
                  <a:cubicBezTo>
                    <a:pt x="117" y="13"/>
                    <a:pt x="113" y="19"/>
                    <a:pt x="117" y="25"/>
                  </a:cubicBezTo>
                  <a:cubicBezTo>
                    <a:pt x="119" y="27"/>
                    <a:pt x="129" y="25"/>
                    <a:pt x="129" y="27"/>
                  </a:cubicBezTo>
                  <a:cubicBezTo>
                    <a:pt x="132" y="32"/>
                    <a:pt x="135" y="38"/>
                    <a:pt x="137" y="43"/>
                  </a:cubicBezTo>
                  <a:cubicBezTo>
                    <a:pt x="138" y="46"/>
                    <a:pt x="138" y="49"/>
                    <a:pt x="140" y="52"/>
                  </a:cubicBezTo>
                  <a:cubicBezTo>
                    <a:pt x="142" y="56"/>
                    <a:pt x="142" y="57"/>
                    <a:pt x="142" y="61"/>
                  </a:cubicBezTo>
                  <a:cubicBezTo>
                    <a:pt x="142" y="65"/>
                    <a:pt x="140" y="66"/>
                    <a:pt x="140" y="69"/>
                  </a:cubicBezTo>
                  <a:cubicBezTo>
                    <a:pt x="139" y="72"/>
                    <a:pt x="145" y="79"/>
                    <a:pt x="147" y="82"/>
                  </a:cubicBezTo>
                  <a:cubicBezTo>
                    <a:pt x="149" y="85"/>
                    <a:pt x="149" y="86"/>
                    <a:pt x="149" y="90"/>
                  </a:cubicBezTo>
                  <a:cubicBezTo>
                    <a:pt x="149" y="95"/>
                    <a:pt x="156" y="99"/>
                    <a:pt x="157" y="104"/>
                  </a:cubicBezTo>
                  <a:cubicBezTo>
                    <a:pt x="157" y="107"/>
                    <a:pt x="158" y="110"/>
                    <a:pt x="158" y="112"/>
                  </a:cubicBezTo>
                  <a:cubicBezTo>
                    <a:pt x="158" y="116"/>
                    <a:pt x="157" y="118"/>
                    <a:pt x="156" y="121"/>
                  </a:cubicBezTo>
                  <a:cubicBezTo>
                    <a:pt x="155" y="127"/>
                    <a:pt x="155" y="127"/>
                    <a:pt x="155" y="127"/>
                  </a:cubicBezTo>
                  <a:cubicBezTo>
                    <a:pt x="157" y="128"/>
                    <a:pt x="158" y="131"/>
                    <a:pt x="160" y="132"/>
                  </a:cubicBezTo>
                  <a:cubicBezTo>
                    <a:pt x="162" y="133"/>
                    <a:pt x="164" y="134"/>
                    <a:pt x="166" y="135"/>
                  </a:cubicBezTo>
                  <a:cubicBezTo>
                    <a:pt x="168" y="137"/>
                    <a:pt x="171" y="142"/>
                    <a:pt x="172" y="145"/>
                  </a:cubicBezTo>
                  <a:cubicBezTo>
                    <a:pt x="170" y="158"/>
                    <a:pt x="170" y="158"/>
                    <a:pt x="170" y="158"/>
                  </a:cubicBezTo>
                  <a:cubicBezTo>
                    <a:pt x="170" y="158"/>
                    <a:pt x="170" y="158"/>
                    <a:pt x="170" y="158"/>
                  </a:cubicBezTo>
                  <a:cubicBezTo>
                    <a:pt x="169" y="159"/>
                    <a:pt x="168" y="159"/>
                    <a:pt x="168" y="160"/>
                  </a:cubicBezTo>
                  <a:cubicBezTo>
                    <a:pt x="166" y="163"/>
                    <a:pt x="164" y="164"/>
                    <a:pt x="163" y="167"/>
                  </a:cubicBezTo>
                  <a:cubicBezTo>
                    <a:pt x="163" y="170"/>
                    <a:pt x="160" y="172"/>
                    <a:pt x="165" y="173"/>
                  </a:cubicBezTo>
                  <a:cubicBezTo>
                    <a:pt x="168" y="173"/>
                    <a:pt x="168" y="173"/>
                    <a:pt x="168" y="173"/>
                  </a:cubicBezTo>
                  <a:cubicBezTo>
                    <a:pt x="168" y="190"/>
                    <a:pt x="168" y="190"/>
                    <a:pt x="168" y="190"/>
                  </a:cubicBezTo>
                  <a:cubicBezTo>
                    <a:pt x="168" y="192"/>
                    <a:pt x="167" y="193"/>
                    <a:pt x="166" y="194"/>
                  </a:cubicBezTo>
                  <a:cubicBezTo>
                    <a:pt x="166" y="196"/>
                    <a:pt x="166" y="198"/>
                    <a:pt x="164" y="199"/>
                  </a:cubicBezTo>
                  <a:cubicBezTo>
                    <a:pt x="162" y="200"/>
                    <a:pt x="161" y="200"/>
                    <a:pt x="160" y="200"/>
                  </a:cubicBezTo>
                  <a:cubicBezTo>
                    <a:pt x="158" y="201"/>
                    <a:pt x="157" y="203"/>
                    <a:pt x="155" y="204"/>
                  </a:cubicBezTo>
                  <a:cubicBezTo>
                    <a:pt x="155" y="207"/>
                    <a:pt x="155" y="207"/>
                    <a:pt x="155" y="207"/>
                  </a:cubicBezTo>
                  <a:cubicBezTo>
                    <a:pt x="156" y="207"/>
                    <a:pt x="157" y="206"/>
                    <a:pt x="158" y="205"/>
                  </a:cubicBezTo>
                  <a:cubicBezTo>
                    <a:pt x="160" y="203"/>
                    <a:pt x="162" y="203"/>
                    <a:pt x="164" y="201"/>
                  </a:cubicBezTo>
                  <a:cubicBezTo>
                    <a:pt x="165" y="201"/>
                    <a:pt x="166" y="199"/>
                    <a:pt x="167" y="199"/>
                  </a:cubicBezTo>
                  <a:cubicBezTo>
                    <a:pt x="167" y="199"/>
                    <a:pt x="167" y="199"/>
                    <a:pt x="167" y="199"/>
                  </a:cubicBezTo>
                  <a:cubicBezTo>
                    <a:pt x="167" y="201"/>
                    <a:pt x="166" y="202"/>
                    <a:pt x="165" y="204"/>
                  </a:cubicBezTo>
                  <a:cubicBezTo>
                    <a:pt x="163" y="207"/>
                    <a:pt x="161" y="208"/>
                    <a:pt x="158" y="210"/>
                  </a:cubicBezTo>
                  <a:cubicBezTo>
                    <a:pt x="156" y="212"/>
                    <a:pt x="153" y="213"/>
                    <a:pt x="151" y="215"/>
                  </a:cubicBezTo>
                  <a:cubicBezTo>
                    <a:pt x="150" y="216"/>
                    <a:pt x="149" y="216"/>
                    <a:pt x="149" y="217"/>
                  </a:cubicBezTo>
                  <a:cubicBezTo>
                    <a:pt x="149" y="217"/>
                    <a:pt x="150" y="217"/>
                    <a:pt x="150" y="218"/>
                  </a:cubicBezTo>
                  <a:cubicBezTo>
                    <a:pt x="150" y="219"/>
                    <a:pt x="150" y="219"/>
                    <a:pt x="150" y="219"/>
                  </a:cubicBezTo>
                  <a:cubicBezTo>
                    <a:pt x="148" y="219"/>
                    <a:pt x="147" y="221"/>
                    <a:pt x="145" y="222"/>
                  </a:cubicBezTo>
                  <a:cubicBezTo>
                    <a:pt x="143" y="224"/>
                    <a:pt x="143" y="226"/>
                    <a:pt x="143" y="229"/>
                  </a:cubicBezTo>
                  <a:cubicBezTo>
                    <a:pt x="143" y="232"/>
                    <a:pt x="143" y="232"/>
                    <a:pt x="143" y="232"/>
                  </a:cubicBezTo>
                  <a:cubicBezTo>
                    <a:pt x="143" y="235"/>
                    <a:pt x="143" y="236"/>
                    <a:pt x="141" y="238"/>
                  </a:cubicBezTo>
                  <a:cubicBezTo>
                    <a:pt x="140" y="239"/>
                    <a:pt x="139" y="240"/>
                    <a:pt x="139" y="241"/>
                  </a:cubicBezTo>
                  <a:cubicBezTo>
                    <a:pt x="139" y="244"/>
                    <a:pt x="141" y="245"/>
                    <a:pt x="141" y="248"/>
                  </a:cubicBezTo>
                  <a:cubicBezTo>
                    <a:pt x="141" y="250"/>
                    <a:pt x="140" y="250"/>
                    <a:pt x="140" y="252"/>
                  </a:cubicBezTo>
                  <a:cubicBezTo>
                    <a:pt x="140" y="254"/>
                    <a:pt x="140" y="256"/>
                    <a:pt x="139" y="258"/>
                  </a:cubicBezTo>
                  <a:cubicBezTo>
                    <a:pt x="138" y="263"/>
                    <a:pt x="136" y="266"/>
                    <a:pt x="136" y="270"/>
                  </a:cubicBezTo>
                  <a:cubicBezTo>
                    <a:pt x="136" y="279"/>
                    <a:pt x="136" y="279"/>
                    <a:pt x="136" y="279"/>
                  </a:cubicBezTo>
                  <a:cubicBezTo>
                    <a:pt x="136" y="281"/>
                    <a:pt x="137" y="281"/>
                    <a:pt x="137" y="282"/>
                  </a:cubicBezTo>
                  <a:cubicBezTo>
                    <a:pt x="138" y="285"/>
                    <a:pt x="139" y="286"/>
                    <a:pt x="139" y="289"/>
                  </a:cubicBezTo>
                  <a:cubicBezTo>
                    <a:pt x="139" y="289"/>
                    <a:pt x="139" y="289"/>
                    <a:pt x="139" y="289"/>
                  </a:cubicBezTo>
                  <a:cubicBezTo>
                    <a:pt x="139" y="289"/>
                    <a:pt x="139" y="289"/>
                    <a:pt x="139" y="289"/>
                  </a:cubicBezTo>
                  <a:cubicBezTo>
                    <a:pt x="136" y="290"/>
                    <a:pt x="134" y="293"/>
                    <a:pt x="132" y="293"/>
                  </a:cubicBezTo>
                  <a:cubicBezTo>
                    <a:pt x="122" y="293"/>
                    <a:pt x="122" y="293"/>
                    <a:pt x="122" y="293"/>
                  </a:cubicBezTo>
                  <a:cubicBezTo>
                    <a:pt x="119" y="293"/>
                    <a:pt x="117" y="292"/>
                    <a:pt x="113" y="292"/>
                  </a:cubicBezTo>
                  <a:cubicBezTo>
                    <a:pt x="109" y="292"/>
                    <a:pt x="106" y="292"/>
                    <a:pt x="102" y="293"/>
                  </a:cubicBezTo>
                  <a:cubicBezTo>
                    <a:pt x="100" y="293"/>
                    <a:pt x="99" y="294"/>
                    <a:pt x="97" y="294"/>
                  </a:cubicBezTo>
                  <a:cubicBezTo>
                    <a:pt x="93" y="294"/>
                    <a:pt x="93" y="288"/>
                    <a:pt x="92" y="284"/>
                  </a:cubicBezTo>
                  <a:cubicBezTo>
                    <a:pt x="91" y="277"/>
                    <a:pt x="91" y="273"/>
                    <a:pt x="89" y="267"/>
                  </a:cubicBezTo>
                  <a:cubicBezTo>
                    <a:pt x="87" y="261"/>
                    <a:pt x="87" y="258"/>
                    <a:pt x="85" y="252"/>
                  </a:cubicBezTo>
                  <a:cubicBezTo>
                    <a:pt x="84" y="247"/>
                    <a:pt x="83" y="244"/>
                    <a:pt x="80" y="242"/>
                  </a:cubicBezTo>
                  <a:cubicBezTo>
                    <a:pt x="80" y="242"/>
                    <a:pt x="80" y="242"/>
                    <a:pt x="80" y="242"/>
                  </a:cubicBezTo>
                  <a:cubicBezTo>
                    <a:pt x="78" y="236"/>
                    <a:pt x="76" y="231"/>
                    <a:pt x="75" y="225"/>
                  </a:cubicBezTo>
                  <a:cubicBezTo>
                    <a:pt x="74" y="222"/>
                    <a:pt x="72" y="221"/>
                    <a:pt x="72" y="218"/>
                  </a:cubicBezTo>
                  <a:cubicBezTo>
                    <a:pt x="72" y="215"/>
                    <a:pt x="75" y="214"/>
                    <a:pt x="78" y="212"/>
                  </a:cubicBezTo>
                  <a:cubicBezTo>
                    <a:pt x="83" y="209"/>
                    <a:pt x="85" y="206"/>
                    <a:pt x="91" y="203"/>
                  </a:cubicBezTo>
                  <a:cubicBezTo>
                    <a:pt x="88" y="197"/>
                    <a:pt x="87" y="193"/>
                    <a:pt x="83" y="188"/>
                  </a:cubicBezTo>
                  <a:cubicBezTo>
                    <a:pt x="77" y="183"/>
                    <a:pt x="73" y="181"/>
                    <a:pt x="67" y="177"/>
                  </a:cubicBezTo>
                  <a:cubicBezTo>
                    <a:pt x="64" y="174"/>
                    <a:pt x="61" y="173"/>
                    <a:pt x="57" y="171"/>
                  </a:cubicBezTo>
                  <a:cubicBezTo>
                    <a:pt x="54" y="170"/>
                    <a:pt x="53" y="168"/>
                    <a:pt x="51" y="166"/>
                  </a:cubicBezTo>
                  <a:cubicBezTo>
                    <a:pt x="47" y="162"/>
                    <a:pt x="44" y="158"/>
                    <a:pt x="44" y="153"/>
                  </a:cubicBezTo>
                  <a:cubicBezTo>
                    <a:pt x="44" y="141"/>
                    <a:pt x="44" y="141"/>
                    <a:pt x="44" y="141"/>
                  </a:cubicBezTo>
                  <a:cubicBezTo>
                    <a:pt x="44" y="136"/>
                    <a:pt x="40" y="134"/>
                    <a:pt x="35" y="132"/>
                  </a:cubicBezTo>
                  <a:cubicBezTo>
                    <a:pt x="30" y="129"/>
                    <a:pt x="27" y="127"/>
                    <a:pt x="24" y="122"/>
                  </a:cubicBezTo>
                  <a:cubicBezTo>
                    <a:pt x="21" y="118"/>
                    <a:pt x="20" y="115"/>
                    <a:pt x="18" y="111"/>
                  </a:cubicBezTo>
                  <a:cubicBezTo>
                    <a:pt x="15" y="105"/>
                    <a:pt x="12" y="101"/>
                    <a:pt x="11" y="95"/>
                  </a:cubicBezTo>
                  <a:cubicBezTo>
                    <a:pt x="8" y="85"/>
                    <a:pt x="7" y="79"/>
                    <a:pt x="3" y="70"/>
                  </a:cubicBezTo>
                  <a:cubicBezTo>
                    <a:pt x="2" y="67"/>
                    <a:pt x="1" y="65"/>
                    <a:pt x="0" y="63"/>
                  </a:cubicBezTo>
                  <a:close/>
                </a:path>
              </a:pathLst>
            </a:custGeom>
            <a:solidFill>
              <a:schemeClr val="bg1">
                <a:lumMod val="65000"/>
              </a:schemeClr>
            </a:solidFill>
            <a:ln w="31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4" name="Freeform 98"/>
            <p:cNvSpPr>
              <a:spLocks/>
            </p:cNvSpPr>
            <p:nvPr/>
          </p:nvSpPr>
          <p:spPr bwMode="auto">
            <a:xfrm>
              <a:off x="10039350" y="3336925"/>
              <a:ext cx="630238" cy="512763"/>
            </a:xfrm>
            <a:custGeom>
              <a:avLst/>
              <a:gdLst>
                <a:gd name="T0" fmla="*/ 370 w 382"/>
                <a:gd name="T1" fmla="*/ 110 h 311"/>
                <a:gd name="T2" fmla="*/ 357 w 382"/>
                <a:gd name="T3" fmla="*/ 77 h 311"/>
                <a:gd name="T4" fmla="*/ 322 w 382"/>
                <a:gd name="T5" fmla="*/ 39 h 311"/>
                <a:gd name="T6" fmla="*/ 320 w 382"/>
                <a:gd name="T7" fmla="*/ 20 h 311"/>
                <a:gd name="T8" fmla="*/ 281 w 382"/>
                <a:gd name="T9" fmla="*/ 11 h 311"/>
                <a:gd name="T10" fmla="*/ 233 w 382"/>
                <a:gd name="T11" fmla="*/ 34 h 311"/>
                <a:gd name="T12" fmla="*/ 208 w 382"/>
                <a:gd name="T13" fmla="*/ 17 h 311"/>
                <a:gd name="T14" fmla="*/ 194 w 382"/>
                <a:gd name="T15" fmla="*/ 31 h 311"/>
                <a:gd name="T16" fmla="*/ 169 w 382"/>
                <a:gd name="T17" fmla="*/ 53 h 311"/>
                <a:gd name="T18" fmla="*/ 141 w 382"/>
                <a:gd name="T19" fmla="*/ 49 h 311"/>
                <a:gd name="T20" fmla="*/ 93 w 382"/>
                <a:gd name="T21" fmla="*/ 56 h 311"/>
                <a:gd name="T22" fmla="*/ 108 w 382"/>
                <a:gd name="T23" fmla="*/ 62 h 311"/>
                <a:gd name="T24" fmla="*/ 114 w 382"/>
                <a:gd name="T25" fmla="*/ 67 h 311"/>
                <a:gd name="T26" fmla="*/ 114 w 382"/>
                <a:gd name="T27" fmla="*/ 80 h 311"/>
                <a:gd name="T28" fmla="*/ 90 w 382"/>
                <a:gd name="T29" fmla="*/ 68 h 311"/>
                <a:gd name="T30" fmla="*/ 86 w 382"/>
                <a:gd name="T31" fmla="*/ 76 h 311"/>
                <a:gd name="T32" fmla="*/ 82 w 382"/>
                <a:gd name="T33" fmla="*/ 66 h 311"/>
                <a:gd name="T34" fmla="*/ 70 w 382"/>
                <a:gd name="T35" fmla="*/ 58 h 311"/>
                <a:gd name="T36" fmla="*/ 72 w 382"/>
                <a:gd name="T37" fmla="*/ 72 h 311"/>
                <a:gd name="T38" fmla="*/ 76 w 382"/>
                <a:gd name="T39" fmla="*/ 81 h 311"/>
                <a:gd name="T40" fmla="*/ 69 w 382"/>
                <a:gd name="T41" fmla="*/ 94 h 311"/>
                <a:gd name="T42" fmla="*/ 59 w 382"/>
                <a:gd name="T43" fmla="*/ 87 h 311"/>
                <a:gd name="T44" fmla="*/ 58 w 382"/>
                <a:gd name="T45" fmla="*/ 85 h 311"/>
                <a:gd name="T46" fmla="*/ 53 w 382"/>
                <a:gd name="T47" fmla="*/ 82 h 311"/>
                <a:gd name="T48" fmla="*/ 33 w 382"/>
                <a:gd name="T49" fmla="*/ 85 h 311"/>
                <a:gd name="T50" fmla="*/ 19 w 382"/>
                <a:gd name="T51" fmla="*/ 87 h 311"/>
                <a:gd name="T52" fmla="*/ 5 w 382"/>
                <a:gd name="T53" fmla="*/ 74 h 311"/>
                <a:gd name="T54" fmla="*/ 8 w 382"/>
                <a:gd name="T55" fmla="*/ 79 h 311"/>
                <a:gd name="T56" fmla="*/ 1 w 382"/>
                <a:gd name="T57" fmla="*/ 77 h 311"/>
                <a:gd name="T58" fmla="*/ 6 w 382"/>
                <a:gd name="T59" fmla="*/ 98 h 311"/>
                <a:gd name="T60" fmla="*/ 8 w 382"/>
                <a:gd name="T61" fmla="*/ 117 h 311"/>
                <a:gd name="T62" fmla="*/ 10 w 382"/>
                <a:gd name="T63" fmla="*/ 131 h 311"/>
                <a:gd name="T64" fmla="*/ 19 w 382"/>
                <a:gd name="T65" fmla="*/ 156 h 311"/>
                <a:gd name="T66" fmla="*/ 18 w 382"/>
                <a:gd name="T67" fmla="*/ 199 h 311"/>
                <a:gd name="T68" fmla="*/ 30 w 382"/>
                <a:gd name="T69" fmla="*/ 200 h 311"/>
                <a:gd name="T70" fmla="*/ 44 w 382"/>
                <a:gd name="T71" fmla="*/ 213 h 311"/>
                <a:gd name="T72" fmla="*/ 80 w 382"/>
                <a:gd name="T73" fmla="*/ 219 h 311"/>
                <a:gd name="T74" fmla="*/ 106 w 382"/>
                <a:gd name="T75" fmla="*/ 190 h 311"/>
                <a:gd name="T76" fmla="*/ 109 w 382"/>
                <a:gd name="T77" fmla="*/ 156 h 311"/>
                <a:gd name="T78" fmla="*/ 131 w 382"/>
                <a:gd name="T79" fmla="*/ 156 h 311"/>
                <a:gd name="T80" fmla="*/ 147 w 382"/>
                <a:gd name="T81" fmla="*/ 169 h 311"/>
                <a:gd name="T82" fmla="*/ 179 w 382"/>
                <a:gd name="T83" fmla="*/ 205 h 311"/>
                <a:gd name="T84" fmla="*/ 188 w 382"/>
                <a:gd name="T85" fmla="*/ 243 h 311"/>
                <a:gd name="T86" fmla="*/ 194 w 382"/>
                <a:gd name="T87" fmla="*/ 280 h 311"/>
                <a:gd name="T88" fmla="*/ 209 w 382"/>
                <a:gd name="T89" fmla="*/ 311 h 311"/>
                <a:gd name="T90" fmla="*/ 218 w 382"/>
                <a:gd name="T91" fmla="*/ 308 h 311"/>
                <a:gd name="T92" fmla="*/ 227 w 382"/>
                <a:gd name="T93" fmla="*/ 305 h 311"/>
                <a:gd name="T94" fmla="*/ 240 w 382"/>
                <a:gd name="T95" fmla="*/ 294 h 311"/>
                <a:gd name="T96" fmla="*/ 271 w 382"/>
                <a:gd name="T97" fmla="*/ 300 h 311"/>
                <a:gd name="T98" fmla="*/ 292 w 382"/>
                <a:gd name="T99" fmla="*/ 300 h 311"/>
                <a:gd name="T100" fmla="*/ 305 w 382"/>
                <a:gd name="T101" fmla="*/ 299 h 311"/>
                <a:gd name="T102" fmla="*/ 302 w 382"/>
                <a:gd name="T103" fmla="*/ 275 h 311"/>
                <a:gd name="T104" fmla="*/ 321 w 382"/>
                <a:gd name="T105" fmla="*/ 266 h 311"/>
                <a:gd name="T106" fmla="*/ 318 w 382"/>
                <a:gd name="T107" fmla="*/ 225 h 311"/>
                <a:gd name="T108" fmla="*/ 305 w 382"/>
                <a:gd name="T109" fmla="*/ 178 h 311"/>
                <a:gd name="T110" fmla="*/ 342 w 382"/>
                <a:gd name="T111" fmla="*/ 159 h 311"/>
                <a:gd name="T112" fmla="*/ 378 w 382"/>
                <a:gd name="T113" fmla="*/ 14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2" h="311">
                  <a:moveTo>
                    <a:pt x="382" y="137"/>
                  </a:moveTo>
                  <a:cubicBezTo>
                    <a:pt x="382" y="125"/>
                    <a:pt x="382" y="125"/>
                    <a:pt x="382" y="125"/>
                  </a:cubicBezTo>
                  <a:cubicBezTo>
                    <a:pt x="382" y="123"/>
                    <a:pt x="376" y="120"/>
                    <a:pt x="377" y="119"/>
                  </a:cubicBezTo>
                  <a:cubicBezTo>
                    <a:pt x="380" y="108"/>
                    <a:pt x="376" y="113"/>
                    <a:pt x="370" y="110"/>
                  </a:cubicBezTo>
                  <a:cubicBezTo>
                    <a:pt x="364" y="107"/>
                    <a:pt x="364" y="106"/>
                    <a:pt x="365" y="98"/>
                  </a:cubicBezTo>
                  <a:cubicBezTo>
                    <a:pt x="365" y="96"/>
                    <a:pt x="361" y="90"/>
                    <a:pt x="358" y="91"/>
                  </a:cubicBezTo>
                  <a:cubicBezTo>
                    <a:pt x="352" y="94"/>
                    <a:pt x="356" y="96"/>
                    <a:pt x="351" y="91"/>
                  </a:cubicBezTo>
                  <a:cubicBezTo>
                    <a:pt x="345" y="84"/>
                    <a:pt x="356" y="85"/>
                    <a:pt x="357" y="77"/>
                  </a:cubicBezTo>
                  <a:cubicBezTo>
                    <a:pt x="357" y="69"/>
                    <a:pt x="355" y="56"/>
                    <a:pt x="346" y="54"/>
                  </a:cubicBezTo>
                  <a:cubicBezTo>
                    <a:pt x="344" y="53"/>
                    <a:pt x="340" y="54"/>
                    <a:pt x="339" y="53"/>
                  </a:cubicBezTo>
                  <a:cubicBezTo>
                    <a:pt x="337" y="52"/>
                    <a:pt x="339" y="48"/>
                    <a:pt x="336" y="45"/>
                  </a:cubicBezTo>
                  <a:cubicBezTo>
                    <a:pt x="330" y="41"/>
                    <a:pt x="327" y="42"/>
                    <a:pt x="322" y="39"/>
                  </a:cubicBezTo>
                  <a:cubicBezTo>
                    <a:pt x="321" y="38"/>
                    <a:pt x="319" y="35"/>
                    <a:pt x="319" y="33"/>
                  </a:cubicBezTo>
                  <a:cubicBezTo>
                    <a:pt x="319" y="31"/>
                    <a:pt x="319" y="29"/>
                    <a:pt x="320" y="27"/>
                  </a:cubicBezTo>
                  <a:cubicBezTo>
                    <a:pt x="320" y="26"/>
                    <a:pt x="320" y="24"/>
                    <a:pt x="320" y="23"/>
                  </a:cubicBezTo>
                  <a:cubicBezTo>
                    <a:pt x="320" y="22"/>
                    <a:pt x="320" y="21"/>
                    <a:pt x="320" y="20"/>
                  </a:cubicBezTo>
                  <a:cubicBezTo>
                    <a:pt x="320" y="20"/>
                    <a:pt x="320" y="20"/>
                    <a:pt x="320" y="20"/>
                  </a:cubicBezTo>
                  <a:cubicBezTo>
                    <a:pt x="316" y="18"/>
                    <a:pt x="316" y="18"/>
                    <a:pt x="316" y="18"/>
                  </a:cubicBezTo>
                  <a:cubicBezTo>
                    <a:pt x="304" y="18"/>
                    <a:pt x="303" y="0"/>
                    <a:pt x="291" y="9"/>
                  </a:cubicBezTo>
                  <a:cubicBezTo>
                    <a:pt x="287" y="12"/>
                    <a:pt x="285" y="12"/>
                    <a:pt x="281" y="11"/>
                  </a:cubicBezTo>
                  <a:cubicBezTo>
                    <a:pt x="275" y="10"/>
                    <a:pt x="274" y="7"/>
                    <a:pt x="272" y="15"/>
                  </a:cubicBezTo>
                  <a:cubicBezTo>
                    <a:pt x="269" y="22"/>
                    <a:pt x="265" y="28"/>
                    <a:pt x="258" y="32"/>
                  </a:cubicBezTo>
                  <a:cubicBezTo>
                    <a:pt x="254" y="34"/>
                    <a:pt x="249" y="30"/>
                    <a:pt x="245" y="31"/>
                  </a:cubicBezTo>
                  <a:cubicBezTo>
                    <a:pt x="241" y="31"/>
                    <a:pt x="238" y="39"/>
                    <a:pt x="233" y="34"/>
                  </a:cubicBezTo>
                  <a:cubicBezTo>
                    <a:pt x="231" y="32"/>
                    <a:pt x="231" y="29"/>
                    <a:pt x="228" y="28"/>
                  </a:cubicBezTo>
                  <a:cubicBezTo>
                    <a:pt x="223" y="28"/>
                    <a:pt x="221" y="30"/>
                    <a:pt x="220" y="24"/>
                  </a:cubicBezTo>
                  <a:cubicBezTo>
                    <a:pt x="219" y="21"/>
                    <a:pt x="219" y="20"/>
                    <a:pt x="216" y="19"/>
                  </a:cubicBezTo>
                  <a:cubicBezTo>
                    <a:pt x="208" y="17"/>
                    <a:pt x="208" y="17"/>
                    <a:pt x="208" y="17"/>
                  </a:cubicBezTo>
                  <a:cubicBezTo>
                    <a:pt x="208" y="17"/>
                    <a:pt x="208" y="17"/>
                    <a:pt x="208" y="17"/>
                  </a:cubicBezTo>
                  <a:cubicBezTo>
                    <a:pt x="208" y="20"/>
                    <a:pt x="208" y="20"/>
                    <a:pt x="208" y="20"/>
                  </a:cubicBezTo>
                  <a:cubicBezTo>
                    <a:pt x="207" y="23"/>
                    <a:pt x="204" y="24"/>
                    <a:pt x="201" y="26"/>
                  </a:cubicBezTo>
                  <a:cubicBezTo>
                    <a:pt x="198" y="27"/>
                    <a:pt x="196" y="28"/>
                    <a:pt x="194" y="31"/>
                  </a:cubicBezTo>
                  <a:cubicBezTo>
                    <a:pt x="189" y="33"/>
                    <a:pt x="186" y="36"/>
                    <a:pt x="181" y="39"/>
                  </a:cubicBezTo>
                  <a:cubicBezTo>
                    <a:pt x="178" y="40"/>
                    <a:pt x="173" y="40"/>
                    <a:pt x="173" y="44"/>
                  </a:cubicBezTo>
                  <a:cubicBezTo>
                    <a:pt x="173" y="46"/>
                    <a:pt x="174" y="47"/>
                    <a:pt x="174" y="49"/>
                  </a:cubicBezTo>
                  <a:cubicBezTo>
                    <a:pt x="174" y="52"/>
                    <a:pt x="172" y="52"/>
                    <a:pt x="169" y="53"/>
                  </a:cubicBezTo>
                  <a:cubicBezTo>
                    <a:pt x="166" y="55"/>
                    <a:pt x="164" y="55"/>
                    <a:pt x="161" y="58"/>
                  </a:cubicBezTo>
                  <a:cubicBezTo>
                    <a:pt x="156" y="62"/>
                    <a:pt x="153" y="64"/>
                    <a:pt x="147" y="65"/>
                  </a:cubicBezTo>
                  <a:cubicBezTo>
                    <a:pt x="147" y="61"/>
                    <a:pt x="145" y="58"/>
                    <a:pt x="144" y="54"/>
                  </a:cubicBezTo>
                  <a:cubicBezTo>
                    <a:pt x="143" y="52"/>
                    <a:pt x="143" y="50"/>
                    <a:pt x="141" y="49"/>
                  </a:cubicBezTo>
                  <a:cubicBezTo>
                    <a:pt x="136" y="47"/>
                    <a:pt x="133" y="47"/>
                    <a:pt x="129" y="45"/>
                  </a:cubicBezTo>
                  <a:cubicBezTo>
                    <a:pt x="125" y="43"/>
                    <a:pt x="122" y="42"/>
                    <a:pt x="117" y="42"/>
                  </a:cubicBezTo>
                  <a:cubicBezTo>
                    <a:pt x="113" y="42"/>
                    <a:pt x="111" y="44"/>
                    <a:pt x="108" y="46"/>
                  </a:cubicBezTo>
                  <a:cubicBezTo>
                    <a:pt x="102" y="48"/>
                    <a:pt x="97" y="51"/>
                    <a:pt x="93" y="56"/>
                  </a:cubicBezTo>
                  <a:cubicBezTo>
                    <a:pt x="93" y="56"/>
                    <a:pt x="93" y="56"/>
                    <a:pt x="93" y="56"/>
                  </a:cubicBezTo>
                  <a:cubicBezTo>
                    <a:pt x="94" y="57"/>
                    <a:pt x="95" y="57"/>
                    <a:pt x="96" y="57"/>
                  </a:cubicBezTo>
                  <a:cubicBezTo>
                    <a:pt x="99" y="58"/>
                    <a:pt x="101" y="59"/>
                    <a:pt x="104" y="61"/>
                  </a:cubicBezTo>
                  <a:cubicBezTo>
                    <a:pt x="105" y="61"/>
                    <a:pt x="114" y="62"/>
                    <a:pt x="108" y="62"/>
                  </a:cubicBezTo>
                  <a:cubicBezTo>
                    <a:pt x="105" y="62"/>
                    <a:pt x="105" y="62"/>
                    <a:pt x="105" y="62"/>
                  </a:cubicBezTo>
                  <a:cubicBezTo>
                    <a:pt x="104" y="62"/>
                    <a:pt x="103" y="63"/>
                    <a:pt x="102" y="64"/>
                  </a:cubicBezTo>
                  <a:cubicBezTo>
                    <a:pt x="103" y="65"/>
                    <a:pt x="104" y="65"/>
                    <a:pt x="106" y="65"/>
                  </a:cubicBezTo>
                  <a:cubicBezTo>
                    <a:pt x="109" y="66"/>
                    <a:pt x="111" y="66"/>
                    <a:pt x="114" y="67"/>
                  </a:cubicBezTo>
                  <a:cubicBezTo>
                    <a:pt x="116" y="67"/>
                    <a:pt x="117" y="67"/>
                    <a:pt x="119" y="69"/>
                  </a:cubicBezTo>
                  <a:cubicBezTo>
                    <a:pt x="121" y="70"/>
                    <a:pt x="122" y="71"/>
                    <a:pt x="122" y="72"/>
                  </a:cubicBezTo>
                  <a:cubicBezTo>
                    <a:pt x="122" y="74"/>
                    <a:pt x="121" y="75"/>
                    <a:pt x="120" y="76"/>
                  </a:cubicBezTo>
                  <a:cubicBezTo>
                    <a:pt x="118" y="78"/>
                    <a:pt x="116" y="80"/>
                    <a:pt x="114" y="80"/>
                  </a:cubicBezTo>
                  <a:cubicBezTo>
                    <a:pt x="109" y="80"/>
                    <a:pt x="108" y="75"/>
                    <a:pt x="103" y="75"/>
                  </a:cubicBezTo>
                  <a:cubicBezTo>
                    <a:pt x="101" y="75"/>
                    <a:pt x="99" y="74"/>
                    <a:pt x="98" y="72"/>
                  </a:cubicBezTo>
                  <a:cubicBezTo>
                    <a:pt x="96" y="71"/>
                    <a:pt x="95" y="68"/>
                    <a:pt x="92" y="68"/>
                  </a:cubicBezTo>
                  <a:cubicBezTo>
                    <a:pt x="90" y="68"/>
                    <a:pt x="90" y="68"/>
                    <a:pt x="90" y="68"/>
                  </a:cubicBezTo>
                  <a:cubicBezTo>
                    <a:pt x="89" y="68"/>
                    <a:pt x="90" y="69"/>
                    <a:pt x="90" y="70"/>
                  </a:cubicBezTo>
                  <a:cubicBezTo>
                    <a:pt x="90" y="71"/>
                    <a:pt x="90" y="72"/>
                    <a:pt x="90" y="73"/>
                  </a:cubicBezTo>
                  <a:cubicBezTo>
                    <a:pt x="90" y="74"/>
                    <a:pt x="89" y="74"/>
                    <a:pt x="88" y="75"/>
                  </a:cubicBezTo>
                  <a:cubicBezTo>
                    <a:pt x="87" y="75"/>
                    <a:pt x="87" y="76"/>
                    <a:pt x="86" y="76"/>
                  </a:cubicBezTo>
                  <a:cubicBezTo>
                    <a:pt x="85" y="76"/>
                    <a:pt x="84" y="75"/>
                    <a:pt x="84" y="74"/>
                  </a:cubicBezTo>
                  <a:cubicBezTo>
                    <a:pt x="84" y="71"/>
                    <a:pt x="86" y="71"/>
                    <a:pt x="87" y="69"/>
                  </a:cubicBezTo>
                  <a:cubicBezTo>
                    <a:pt x="87" y="68"/>
                    <a:pt x="87" y="68"/>
                    <a:pt x="87" y="68"/>
                  </a:cubicBezTo>
                  <a:cubicBezTo>
                    <a:pt x="85" y="67"/>
                    <a:pt x="84" y="67"/>
                    <a:pt x="82" y="66"/>
                  </a:cubicBezTo>
                  <a:cubicBezTo>
                    <a:pt x="81" y="66"/>
                    <a:pt x="81" y="64"/>
                    <a:pt x="79" y="64"/>
                  </a:cubicBezTo>
                  <a:cubicBezTo>
                    <a:pt x="78" y="64"/>
                    <a:pt x="78" y="65"/>
                    <a:pt x="77" y="65"/>
                  </a:cubicBezTo>
                  <a:cubicBezTo>
                    <a:pt x="75" y="65"/>
                    <a:pt x="75" y="61"/>
                    <a:pt x="74" y="60"/>
                  </a:cubicBezTo>
                  <a:cubicBezTo>
                    <a:pt x="73" y="58"/>
                    <a:pt x="72" y="58"/>
                    <a:pt x="70" y="58"/>
                  </a:cubicBezTo>
                  <a:cubicBezTo>
                    <a:pt x="69" y="58"/>
                    <a:pt x="69" y="59"/>
                    <a:pt x="69" y="60"/>
                  </a:cubicBezTo>
                  <a:cubicBezTo>
                    <a:pt x="69" y="61"/>
                    <a:pt x="69" y="62"/>
                    <a:pt x="69" y="63"/>
                  </a:cubicBezTo>
                  <a:cubicBezTo>
                    <a:pt x="68" y="65"/>
                    <a:pt x="66" y="65"/>
                    <a:pt x="66" y="68"/>
                  </a:cubicBezTo>
                  <a:cubicBezTo>
                    <a:pt x="66" y="70"/>
                    <a:pt x="72" y="70"/>
                    <a:pt x="72" y="72"/>
                  </a:cubicBezTo>
                  <a:cubicBezTo>
                    <a:pt x="72" y="74"/>
                    <a:pt x="70" y="74"/>
                    <a:pt x="70" y="76"/>
                  </a:cubicBezTo>
                  <a:cubicBezTo>
                    <a:pt x="70" y="77"/>
                    <a:pt x="71" y="77"/>
                    <a:pt x="72" y="78"/>
                  </a:cubicBezTo>
                  <a:cubicBezTo>
                    <a:pt x="73" y="78"/>
                    <a:pt x="74" y="79"/>
                    <a:pt x="75" y="80"/>
                  </a:cubicBezTo>
                  <a:cubicBezTo>
                    <a:pt x="75" y="80"/>
                    <a:pt x="76" y="80"/>
                    <a:pt x="76" y="81"/>
                  </a:cubicBezTo>
                  <a:cubicBezTo>
                    <a:pt x="76" y="82"/>
                    <a:pt x="74" y="83"/>
                    <a:pt x="72" y="83"/>
                  </a:cubicBezTo>
                  <a:cubicBezTo>
                    <a:pt x="71" y="83"/>
                    <a:pt x="70" y="84"/>
                    <a:pt x="70" y="85"/>
                  </a:cubicBezTo>
                  <a:cubicBezTo>
                    <a:pt x="70" y="86"/>
                    <a:pt x="70" y="87"/>
                    <a:pt x="70" y="89"/>
                  </a:cubicBezTo>
                  <a:cubicBezTo>
                    <a:pt x="70" y="91"/>
                    <a:pt x="70" y="92"/>
                    <a:pt x="69" y="94"/>
                  </a:cubicBezTo>
                  <a:cubicBezTo>
                    <a:pt x="68" y="93"/>
                    <a:pt x="68" y="91"/>
                    <a:pt x="68" y="90"/>
                  </a:cubicBezTo>
                  <a:cubicBezTo>
                    <a:pt x="68" y="86"/>
                    <a:pt x="69" y="83"/>
                    <a:pt x="66" y="80"/>
                  </a:cubicBezTo>
                  <a:cubicBezTo>
                    <a:pt x="65" y="82"/>
                    <a:pt x="65" y="84"/>
                    <a:pt x="63" y="85"/>
                  </a:cubicBezTo>
                  <a:cubicBezTo>
                    <a:pt x="61" y="86"/>
                    <a:pt x="60" y="86"/>
                    <a:pt x="59" y="87"/>
                  </a:cubicBezTo>
                  <a:cubicBezTo>
                    <a:pt x="58" y="87"/>
                    <a:pt x="52" y="96"/>
                    <a:pt x="52" y="93"/>
                  </a:cubicBezTo>
                  <a:cubicBezTo>
                    <a:pt x="52" y="92"/>
                    <a:pt x="52" y="91"/>
                    <a:pt x="53" y="90"/>
                  </a:cubicBezTo>
                  <a:cubicBezTo>
                    <a:pt x="53" y="89"/>
                    <a:pt x="53" y="87"/>
                    <a:pt x="54" y="86"/>
                  </a:cubicBezTo>
                  <a:cubicBezTo>
                    <a:pt x="54" y="84"/>
                    <a:pt x="56" y="85"/>
                    <a:pt x="58" y="85"/>
                  </a:cubicBezTo>
                  <a:cubicBezTo>
                    <a:pt x="59" y="84"/>
                    <a:pt x="59" y="83"/>
                    <a:pt x="59" y="82"/>
                  </a:cubicBezTo>
                  <a:cubicBezTo>
                    <a:pt x="59" y="81"/>
                    <a:pt x="58" y="80"/>
                    <a:pt x="56" y="80"/>
                  </a:cubicBezTo>
                  <a:cubicBezTo>
                    <a:pt x="55" y="80"/>
                    <a:pt x="55" y="81"/>
                    <a:pt x="55" y="82"/>
                  </a:cubicBezTo>
                  <a:cubicBezTo>
                    <a:pt x="54" y="82"/>
                    <a:pt x="54" y="82"/>
                    <a:pt x="53" y="82"/>
                  </a:cubicBezTo>
                  <a:cubicBezTo>
                    <a:pt x="50" y="84"/>
                    <a:pt x="47" y="84"/>
                    <a:pt x="43" y="85"/>
                  </a:cubicBezTo>
                  <a:cubicBezTo>
                    <a:pt x="41" y="85"/>
                    <a:pt x="41" y="87"/>
                    <a:pt x="39" y="87"/>
                  </a:cubicBezTo>
                  <a:cubicBezTo>
                    <a:pt x="37" y="87"/>
                    <a:pt x="38" y="82"/>
                    <a:pt x="36" y="82"/>
                  </a:cubicBezTo>
                  <a:cubicBezTo>
                    <a:pt x="34" y="82"/>
                    <a:pt x="34" y="84"/>
                    <a:pt x="33" y="85"/>
                  </a:cubicBezTo>
                  <a:cubicBezTo>
                    <a:pt x="32" y="87"/>
                    <a:pt x="31" y="88"/>
                    <a:pt x="30" y="89"/>
                  </a:cubicBezTo>
                  <a:cubicBezTo>
                    <a:pt x="27" y="91"/>
                    <a:pt x="25" y="91"/>
                    <a:pt x="22" y="92"/>
                  </a:cubicBezTo>
                  <a:cubicBezTo>
                    <a:pt x="21" y="93"/>
                    <a:pt x="21" y="91"/>
                    <a:pt x="20" y="90"/>
                  </a:cubicBezTo>
                  <a:cubicBezTo>
                    <a:pt x="20" y="89"/>
                    <a:pt x="20" y="88"/>
                    <a:pt x="19" y="87"/>
                  </a:cubicBezTo>
                  <a:cubicBezTo>
                    <a:pt x="17" y="86"/>
                    <a:pt x="16" y="83"/>
                    <a:pt x="16" y="80"/>
                  </a:cubicBezTo>
                  <a:cubicBezTo>
                    <a:pt x="16" y="76"/>
                    <a:pt x="14" y="71"/>
                    <a:pt x="9" y="71"/>
                  </a:cubicBezTo>
                  <a:cubicBezTo>
                    <a:pt x="8" y="71"/>
                    <a:pt x="8" y="71"/>
                    <a:pt x="7" y="72"/>
                  </a:cubicBezTo>
                  <a:cubicBezTo>
                    <a:pt x="6" y="72"/>
                    <a:pt x="5" y="73"/>
                    <a:pt x="5" y="74"/>
                  </a:cubicBezTo>
                  <a:cubicBezTo>
                    <a:pt x="5" y="74"/>
                    <a:pt x="5" y="74"/>
                    <a:pt x="5" y="75"/>
                  </a:cubicBezTo>
                  <a:cubicBezTo>
                    <a:pt x="10" y="75"/>
                    <a:pt x="10" y="75"/>
                    <a:pt x="10" y="75"/>
                  </a:cubicBezTo>
                  <a:cubicBezTo>
                    <a:pt x="10" y="75"/>
                    <a:pt x="10" y="75"/>
                    <a:pt x="10" y="76"/>
                  </a:cubicBezTo>
                  <a:cubicBezTo>
                    <a:pt x="10" y="77"/>
                    <a:pt x="8" y="77"/>
                    <a:pt x="8" y="79"/>
                  </a:cubicBezTo>
                  <a:cubicBezTo>
                    <a:pt x="8" y="80"/>
                    <a:pt x="10" y="80"/>
                    <a:pt x="10" y="81"/>
                  </a:cubicBezTo>
                  <a:cubicBezTo>
                    <a:pt x="10" y="82"/>
                    <a:pt x="9" y="83"/>
                    <a:pt x="8" y="83"/>
                  </a:cubicBezTo>
                  <a:cubicBezTo>
                    <a:pt x="7" y="83"/>
                    <a:pt x="7" y="81"/>
                    <a:pt x="6" y="80"/>
                  </a:cubicBezTo>
                  <a:cubicBezTo>
                    <a:pt x="4" y="78"/>
                    <a:pt x="3" y="78"/>
                    <a:pt x="1" y="77"/>
                  </a:cubicBezTo>
                  <a:cubicBezTo>
                    <a:pt x="1" y="77"/>
                    <a:pt x="0" y="78"/>
                    <a:pt x="0" y="78"/>
                  </a:cubicBezTo>
                  <a:cubicBezTo>
                    <a:pt x="0" y="80"/>
                    <a:pt x="2" y="80"/>
                    <a:pt x="3" y="82"/>
                  </a:cubicBezTo>
                  <a:cubicBezTo>
                    <a:pt x="4" y="84"/>
                    <a:pt x="4" y="85"/>
                    <a:pt x="4" y="87"/>
                  </a:cubicBezTo>
                  <a:cubicBezTo>
                    <a:pt x="5" y="92"/>
                    <a:pt x="6" y="94"/>
                    <a:pt x="6" y="98"/>
                  </a:cubicBezTo>
                  <a:cubicBezTo>
                    <a:pt x="6" y="100"/>
                    <a:pt x="5" y="101"/>
                    <a:pt x="5" y="103"/>
                  </a:cubicBezTo>
                  <a:cubicBezTo>
                    <a:pt x="5" y="107"/>
                    <a:pt x="5" y="107"/>
                    <a:pt x="5" y="107"/>
                  </a:cubicBezTo>
                  <a:cubicBezTo>
                    <a:pt x="5" y="109"/>
                    <a:pt x="5" y="110"/>
                    <a:pt x="5" y="112"/>
                  </a:cubicBezTo>
                  <a:cubicBezTo>
                    <a:pt x="5" y="114"/>
                    <a:pt x="6" y="117"/>
                    <a:pt x="8" y="117"/>
                  </a:cubicBezTo>
                  <a:cubicBezTo>
                    <a:pt x="10" y="117"/>
                    <a:pt x="13" y="116"/>
                    <a:pt x="13" y="118"/>
                  </a:cubicBezTo>
                  <a:cubicBezTo>
                    <a:pt x="13" y="120"/>
                    <a:pt x="10" y="122"/>
                    <a:pt x="8" y="122"/>
                  </a:cubicBezTo>
                  <a:cubicBezTo>
                    <a:pt x="8" y="122"/>
                    <a:pt x="8" y="123"/>
                    <a:pt x="8" y="123"/>
                  </a:cubicBezTo>
                  <a:cubicBezTo>
                    <a:pt x="8" y="126"/>
                    <a:pt x="9" y="128"/>
                    <a:pt x="10" y="131"/>
                  </a:cubicBezTo>
                  <a:cubicBezTo>
                    <a:pt x="10" y="131"/>
                    <a:pt x="11" y="131"/>
                    <a:pt x="11" y="132"/>
                  </a:cubicBezTo>
                  <a:cubicBezTo>
                    <a:pt x="11" y="135"/>
                    <a:pt x="11" y="136"/>
                    <a:pt x="12" y="139"/>
                  </a:cubicBezTo>
                  <a:cubicBezTo>
                    <a:pt x="13" y="144"/>
                    <a:pt x="14" y="147"/>
                    <a:pt x="17" y="153"/>
                  </a:cubicBezTo>
                  <a:cubicBezTo>
                    <a:pt x="17" y="154"/>
                    <a:pt x="19" y="154"/>
                    <a:pt x="19" y="156"/>
                  </a:cubicBezTo>
                  <a:cubicBezTo>
                    <a:pt x="19" y="158"/>
                    <a:pt x="19" y="159"/>
                    <a:pt x="19" y="161"/>
                  </a:cubicBezTo>
                  <a:cubicBezTo>
                    <a:pt x="18" y="170"/>
                    <a:pt x="17" y="175"/>
                    <a:pt x="17" y="184"/>
                  </a:cubicBezTo>
                  <a:cubicBezTo>
                    <a:pt x="17" y="188"/>
                    <a:pt x="18" y="190"/>
                    <a:pt x="18" y="195"/>
                  </a:cubicBezTo>
                  <a:cubicBezTo>
                    <a:pt x="18" y="199"/>
                    <a:pt x="18" y="199"/>
                    <a:pt x="18" y="199"/>
                  </a:cubicBezTo>
                  <a:cubicBezTo>
                    <a:pt x="18" y="200"/>
                    <a:pt x="18" y="201"/>
                    <a:pt x="18" y="203"/>
                  </a:cubicBezTo>
                  <a:cubicBezTo>
                    <a:pt x="18" y="204"/>
                    <a:pt x="18" y="204"/>
                    <a:pt x="18" y="204"/>
                  </a:cubicBezTo>
                  <a:cubicBezTo>
                    <a:pt x="18" y="204"/>
                    <a:pt x="18" y="204"/>
                    <a:pt x="18" y="204"/>
                  </a:cubicBezTo>
                  <a:cubicBezTo>
                    <a:pt x="23" y="203"/>
                    <a:pt x="25" y="200"/>
                    <a:pt x="30" y="200"/>
                  </a:cubicBezTo>
                  <a:cubicBezTo>
                    <a:pt x="33" y="200"/>
                    <a:pt x="34" y="204"/>
                    <a:pt x="35" y="207"/>
                  </a:cubicBezTo>
                  <a:cubicBezTo>
                    <a:pt x="37" y="210"/>
                    <a:pt x="38" y="213"/>
                    <a:pt x="39" y="216"/>
                  </a:cubicBezTo>
                  <a:cubicBezTo>
                    <a:pt x="39" y="216"/>
                    <a:pt x="39" y="216"/>
                    <a:pt x="39" y="216"/>
                  </a:cubicBezTo>
                  <a:cubicBezTo>
                    <a:pt x="44" y="213"/>
                    <a:pt x="44" y="213"/>
                    <a:pt x="44" y="213"/>
                  </a:cubicBezTo>
                  <a:cubicBezTo>
                    <a:pt x="46" y="211"/>
                    <a:pt x="47" y="209"/>
                    <a:pt x="50" y="209"/>
                  </a:cubicBezTo>
                  <a:cubicBezTo>
                    <a:pt x="57" y="210"/>
                    <a:pt x="57" y="205"/>
                    <a:pt x="63" y="204"/>
                  </a:cubicBezTo>
                  <a:cubicBezTo>
                    <a:pt x="65" y="204"/>
                    <a:pt x="67" y="209"/>
                    <a:pt x="68" y="211"/>
                  </a:cubicBezTo>
                  <a:cubicBezTo>
                    <a:pt x="71" y="215"/>
                    <a:pt x="74" y="220"/>
                    <a:pt x="80" y="219"/>
                  </a:cubicBezTo>
                  <a:cubicBezTo>
                    <a:pt x="84" y="218"/>
                    <a:pt x="87" y="210"/>
                    <a:pt x="92" y="208"/>
                  </a:cubicBezTo>
                  <a:cubicBezTo>
                    <a:pt x="93" y="206"/>
                    <a:pt x="91" y="200"/>
                    <a:pt x="92" y="199"/>
                  </a:cubicBezTo>
                  <a:cubicBezTo>
                    <a:pt x="93" y="198"/>
                    <a:pt x="99" y="196"/>
                    <a:pt x="101" y="195"/>
                  </a:cubicBezTo>
                  <a:cubicBezTo>
                    <a:pt x="102" y="194"/>
                    <a:pt x="106" y="191"/>
                    <a:pt x="106" y="190"/>
                  </a:cubicBezTo>
                  <a:cubicBezTo>
                    <a:pt x="106" y="188"/>
                    <a:pt x="102" y="187"/>
                    <a:pt x="102" y="186"/>
                  </a:cubicBezTo>
                  <a:cubicBezTo>
                    <a:pt x="103" y="184"/>
                    <a:pt x="105" y="184"/>
                    <a:pt x="106" y="181"/>
                  </a:cubicBezTo>
                  <a:cubicBezTo>
                    <a:pt x="107" y="177"/>
                    <a:pt x="104" y="176"/>
                    <a:pt x="103" y="173"/>
                  </a:cubicBezTo>
                  <a:cubicBezTo>
                    <a:pt x="103" y="170"/>
                    <a:pt x="107" y="159"/>
                    <a:pt x="109" y="156"/>
                  </a:cubicBezTo>
                  <a:cubicBezTo>
                    <a:pt x="111" y="154"/>
                    <a:pt x="112" y="153"/>
                    <a:pt x="114" y="156"/>
                  </a:cubicBezTo>
                  <a:cubicBezTo>
                    <a:pt x="116" y="159"/>
                    <a:pt x="118" y="160"/>
                    <a:pt x="122" y="160"/>
                  </a:cubicBezTo>
                  <a:cubicBezTo>
                    <a:pt x="127" y="158"/>
                    <a:pt x="127" y="158"/>
                    <a:pt x="127" y="158"/>
                  </a:cubicBezTo>
                  <a:cubicBezTo>
                    <a:pt x="128" y="158"/>
                    <a:pt x="130" y="156"/>
                    <a:pt x="131" y="156"/>
                  </a:cubicBezTo>
                  <a:cubicBezTo>
                    <a:pt x="133" y="156"/>
                    <a:pt x="134" y="156"/>
                    <a:pt x="135" y="158"/>
                  </a:cubicBezTo>
                  <a:cubicBezTo>
                    <a:pt x="136" y="158"/>
                    <a:pt x="136" y="159"/>
                    <a:pt x="137" y="159"/>
                  </a:cubicBezTo>
                  <a:cubicBezTo>
                    <a:pt x="137" y="160"/>
                    <a:pt x="139" y="161"/>
                    <a:pt x="139" y="161"/>
                  </a:cubicBezTo>
                  <a:cubicBezTo>
                    <a:pt x="141" y="164"/>
                    <a:pt x="142" y="171"/>
                    <a:pt x="147" y="169"/>
                  </a:cubicBezTo>
                  <a:cubicBezTo>
                    <a:pt x="156" y="166"/>
                    <a:pt x="152" y="172"/>
                    <a:pt x="156" y="178"/>
                  </a:cubicBezTo>
                  <a:cubicBezTo>
                    <a:pt x="158" y="180"/>
                    <a:pt x="168" y="178"/>
                    <a:pt x="168" y="180"/>
                  </a:cubicBezTo>
                  <a:cubicBezTo>
                    <a:pt x="171" y="185"/>
                    <a:pt x="174" y="191"/>
                    <a:pt x="176" y="196"/>
                  </a:cubicBezTo>
                  <a:cubicBezTo>
                    <a:pt x="177" y="199"/>
                    <a:pt x="177" y="202"/>
                    <a:pt x="179" y="205"/>
                  </a:cubicBezTo>
                  <a:cubicBezTo>
                    <a:pt x="181" y="209"/>
                    <a:pt x="181" y="210"/>
                    <a:pt x="181" y="214"/>
                  </a:cubicBezTo>
                  <a:cubicBezTo>
                    <a:pt x="181" y="218"/>
                    <a:pt x="179" y="219"/>
                    <a:pt x="179" y="222"/>
                  </a:cubicBezTo>
                  <a:cubicBezTo>
                    <a:pt x="178" y="225"/>
                    <a:pt x="184" y="232"/>
                    <a:pt x="186" y="235"/>
                  </a:cubicBezTo>
                  <a:cubicBezTo>
                    <a:pt x="188" y="238"/>
                    <a:pt x="188" y="239"/>
                    <a:pt x="188" y="243"/>
                  </a:cubicBezTo>
                  <a:cubicBezTo>
                    <a:pt x="188" y="248"/>
                    <a:pt x="195" y="252"/>
                    <a:pt x="196" y="257"/>
                  </a:cubicBezTo>
                  <a:cubicBezTo>
                    <a:pt x="196" y="260"/>
                    <a:pt x="197" y="263"/>
                    <a:pt x="197" y="265"/>
                  </a:cubicBezTo>
                  <a:cubicBezTo>
                    <a:pt x="197" y="269"/>
                    <a:pt x="196" y="271"/>
                    <a:pt x="195" y="274"/>
                  </a:cubicBezTo>
                  <a:cubicBezTo>
                    <a:pt x="194" y="280"/>
                    <a:pt x="194" y="280"/>
                    <a:pt x="194" y="280"/>
                  </a:cubicBezTo>
                  <a:cubicBezTo>
                    <a:pt x="196" y="281"/>
                    <a:pt x="197" y="284"/>
                    <a:pt x="199" y="285"/>
                  </a:cubicBezTo>
                  <a:cubicBezTo>
                    <a:pt x="201" y="286"/>
                    <a:pt x="203" y="287"/>
                    <a:pt x="205" y="288"/>
                  </a:cubicBezTo>
                  <a:cubicBezTo>
                    <a:pt x="207" y="290"/>
                    <a:pt x="210" y="295"/>
                    <a:pt x="211" y="298"/>
                  </a:cubicBezTo>
                  <a:cubicBezTo>
                    <a:pt x="209" y="311"/>
                    <a:pt x="209" y="311"/>
                    <a:pt x="209" y="311"/>
                  </a:cubicBezTo>
                  <a:cubicBezTo>
                    <a:pt x="209" y="311"/>
                    <a:pt x="209" y="311"/>
                    <a:pt x="209" y="311"/>
                  </a:cubicBezTo>
                  <a:cubicBezTo>
                    <a:pt x="210" y="311"/>
                    <a:pt x="211" y="311"/>
                    <a:pt x="212" y="310"/>
                  </a:cubicBezTo>
                  <a:cubicBezTo>
                    <a:pt x="213" y="309"/>
                    <a:pt x="214" y="309"/>
                    <a:pt x="216" y="309"/>
                  </a:cubicBezTo>
                  <a:cubicBezTo>
                    <a:pt x="217" y="309"/>
                    <a:pt x="218" y="309"/>
                    <a:pt x="218" y="308"/>
                  </a:cubicBezTo>
                  <a:cubicBezTo>
                    <a:pt x="218" y="305"/>
                    <a:pt x="216" y="306"/>
                    <a:pt x="213" y="305"/>
                  </a:cubicBezTo>
                  <a:cubicBezTo>
                    <a:pt x="211" y="305"/>
                    <a:pt x="219" y="303"/>
                    <a:pt x="219" y="303"/>
                  </a:cubicBezTo>
                  <a:cubicBezTo>
                    <a:pt x="222" y="303"/>
                    <a:pt x="222" y="306"/>
                    <a:pt x="225" y="306"/>
                  </a:cubicBezTo>
                  <a:cubicBezTo>
                    <a:pt x="226" y="306"/>
                    <a:pt x="226" y="305"/>
                    <a:pt x="227" y="305"/>
                  </a:cubicBezTo>
                  <a:cubicBezTo>
                    <a:pt x="228" y="304"/>
                    <a:pt x="230" y="303"/>
                    <a:pt x="230" y="302"/>
                  </a:cubicBezTo>
                  <a:cubicBezTo>
                    <a:pt x="230" y="300"/>
                    <a:pt x="229" y="299"/>
                    <a:pt x="228" y="298"/>
                  </a:cubicBezTo>
                  <a:cubicBezTo>
                    <a:pt x="228" y="297"/>
                    <a:pt x="228" y="297"/>
                    <a:pt x="228" y="297"/>
                  </a:cubicBezTo>
                  <a:cubicBezTo>
                    <a:pt x="233" y="297"/>
                    <a:pt x="237" y="297"/>
                    <a:pt x="240" y="294"/>
                  </a:cubicBezTo>
                  <a:cubicBezTo>
                    <a:pt x="246" y="294"/>
                    <a:pt x="246" y="294"/>
                    <a:pt x="246" y="294"/>
                  </a:cubicBezTo>
                  <a:cubicBezTo>
                    <a:pt x="250" y="294"/>
                    <a:pt x="253" y="291"/>
                    <a:pt x="257" y="291"/>
                  </a:cubicBezTo>
                  <a:cubicBezTo>
                    <a:pt x="261" y="291"/>
                    <a:pt x="262" y="293"/>
                    <a:pt x="265" y="295"/>
                  </a:cubicBezTo>
                  <a:cubicBezTo>
                    <a:pt x="267" y="297"/>
                    <a:pt x="269" y="299"/>
                    <a:pt x="271" y="300"/>
                  </a:cubicBezTo>
                  <a:cubicBezTo>
                    <a:pt x="273" y="301"/>
                    <a:pt x="273" y="302"/>
                    <a:pt x="275" y="303"/>
                  </a:cubicBezTo>
                  <a:cubicBezTo>
                    <a:pt x="277" y="304"/>
                    <a:pt x="279" y="304"/>
                    <a:pt x="281" y="304"/>
                  </a:cubicBezTo>
                  <a:cubicBezTo>
                    <a:pt x="285" y="304"/>
                    <a:pt x="288" y="304"/>
                    <a:pt x="291" y="301"/>
                  </a:cubicBezTo>
                  <a:cubicBezTo>
                    <a:pt x="291" y="301"/>
                    <a:pt x="292" y="300"/>
                    <a:pt x="292" y="300"/>
                  </a:cubicBezTo>
                  <a:cubicBezTo>
                    <a:pt x="293" y="301"/>
                    <a:pt x="293" y="301"/>
                    <a:pt x="293" y="301"/>
                  </a:cubicBezTo>
                  <a:cubicBezTo>
                    <a:pt x="296" y="301"/>
                    <a:pt x="296" y="301"/>
                    <a:pt x="296" y="301"/>
                  </a:cubicBezTo>
                  <a:cubicBezTo>
                    <a:pt x="299" y="301"/>
                    <a:pt x="300" y="302"/>
                    <a:pt x="302" y="302"/>
                  </a:cubicBezTo>
                  <a:cubicBezTo>
                    <a:pt x="304" y="302"/>
                    <a:pt x="304" y="300"/>
                    <a:pt x="305" y="299"/>
                  </a:cubicBezTo>
                  <a:cubicBezTo>
                    <a:pt x="307" y="298"/>
                    <a:pt x="309" y="297"/>
                    <a:pt x="310" y="295"/>
                  </a:cubicBezTo>
                  <a:cubicBezTo>
                    <a:pt x="310" y="295"/>
                    <a:pt x="310" y="295"/>
                    <a:pt x="310" y="295"/>
                  </a:cubicBezTo>
                  <a:cubicBezTo>
                    <a:pt x="308" y="289"/>
                    <a:pt x="302" y="285"/>
                    <a:pt x="302" y="277"/>
                  </a:cubicBezTo>
                  <a:cubicBezTo>
                    <a:pt x="302" y="275"/>
                    <a:pt x="302" y="275"/>
                    <a:pt x="302" y="275"/>
                  </a:cubicBezTo>
                  <a:cubicBezTo>
                    <a:pt x="303" y="275"/>
                    <a:pt x="303" y="275"/>
                    <a:pt x="304" y="275"/>
                  </a:cubicBezTo>
                  <a:cubicBezTo>
                    <a:pt x="310" y="275"/>
                    <a:pt x="311" y="283"/>
                    <a:pt x="317" y="283"/>
                  </a:cubicBezTo>
                  <a:cubicBezTo>
                    <a:pt x="320" y="283"/>
                    <a:pt x="321" y="279"/>
                    <a:pt x="321" y="277"/>
                  </a:cubicBezTo>
                  <a:cubicBezTo>
                    <a:pt x="321" y="266"/>
                    <a:pt x="321" y="266"/>
                    <a:pt x="321" y="266"/>
                  </a:cubicBezTo>
                  <a:cubicBezTo>
                    <a:pt x="321" y="259"/>
                    <a:pt x="323" y="255"/>
                    <a:pt x="323" y="248"/>
                  </a:cubicBezTo>
                  <a:cubicBezTo>
                    <a:pt x="323" y="240"/>
                    <a:pt x="323" y="240"/>
                    <a:pt x="323" y="240"/>
                  </a:cubicBezTo>
                  <a:cubicBezTo>
                    <a:pt x="323" y="236"/>
                    <a:pt x="321" y="234"/>
                    <a:pt x="320" y="231"/>
                  </a:cubicBezTo>
                  <a:cubicBezTo>
                    <a:pt x="320" y="228"/>
                    <a:pt x="320" y="226"/>
                    <a:pt x="318" y="225"/>
                  </a:cubicBezTo>
                  <a:cubicBezTo>
                    <a:pt x="315" y="223"/>
                    <a:pt x="312" y="223"/>
                    <a:pt x="309" y="222"/>
                  </a:cubicBezTo>
                  <a:cubicBezTo>
                    <a:pt x="307" y="221"/>
                    <a:pt x="307" y="218"/>
                    <a:pt x="307" y="216"/>
                  </a:cubicBezTo>
                  <a:cubicBezTo>
                    <a:pt x="307" y="210"/>
                    <a:pt x="309" y="207"/>
                    <a:pt x="309" y="201"/>
                  </a:cubicBezTo>
                  <a:cubicBezTo>
                    <a:pt x="309" y="192"/>
                    <a:pt x="305" y="187"/>
                    <a:pt x="305" y="178"/>
                  </a:cubicBezTo>
                  <a:cubicBezTo>
                    <a:pt x="305" y="177"/>
                    <a:pt x="305" y="175"/>
                    <a:pt x="305" y="174"/>
                  </a:cubicBezTo>
                  <a:cubicBezTo>
                    <a:pt x="312" y="174"/>
                    <a:pt x="315" y="171"/>
                    <a:pt x="322" y="170"/>
                  </a:cubicBezTo>
                  <a:cubicBezTo>
                    <a:pt x="330" y="169"/>
                    <a:pt x="334" y="168"/>
                    <a:pt x="342" y="168"/>
                  </a:cubicBezTo>
                  <a:cubicBezTo>
                    <a:pt x="342" y="159"/>
                    <a:pt x="342" y="159"/>
                    <a:pt x="342" y="159"/>
                  </a:cubicBezTo>
                  <a:cubicBezTo>
                    <a:pt x="342" y="154"/>
                    <a:pt x="345" y="152"/>
                    <a:pt x="349" y="150"/>
                  </a:cubicBezTo>
                  <a:cubicBezTo>
                    <a:pt x="352" y="148"/>
                    <a:pt x="353" y="145"/>
                    <a:pt x="357" y="145"/>
                  </a:cubicBezTo>
                  <a:cubicBezTo>
                    <a:pt x="368" y="145"/>
                    <a:pt x="368" y="145"/>
                    <a:pt x="368" y="145"/>
                  </a:cubicBezTo>
                  <a:cubicBezTo>
                    <a:pt x="372" y="145"/>
                    <a:pt x="374" y="142"/>
                    <a:pt x="378" y="140"/>
                  </a:cubicBezTo>
                  <a:cubicBezTo>
                    <a:pt x="380" y="139"/>
                    <a:pt x="381" y="138"/>
                    <a:pt x="382" y="137"/>
                  </a:cubicBezTo>
                  <a:close/>
                </a:path>
              </a:pathLst>
            </a:custGeom>
            <a:solidFill>
              <a:schemeClr val="bg1">
                <a:lumMod val="65000"/>
              </a:schemeClr>
            </a:solidFill>
            <a:ln w="31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5" name="Freeform 99"/>
            <p:cNvSpPr>
              <a:spLocks/>
            </p:cNvSpPr>
            <p:nvPr/>
          </p:nvSpPr>
          <p:spPr bwMode="auto">
            <a:xfrm>
              <a:off x="10294938" y="2732088"/>
              <a:ext cx="792163" cy="668338"/>
            </a:xfrm>
            <a:custGeom>
              <a:avLst/>
              <a:gdLst>
                <a:gd name="T0" fmla="*/ 395 w 480"/>
                <a:gd name="T1" fmla="*/ 131 h 405"/>
                <a:gd name="T2" fmla="*/ 427 w 480"/>
                <a:gd name="T3" fmla="*/ 173 h 405"/>
                <a:gd name="T4" fmla="*/ 462 w 480"/>
                <a:gd name="T5" fmla="*/ 190 h 405"/>
                <a:gd name="T6" fmla="*/ 480 w 480"/>
                <a:gd name="T7" fmla="*/ 194 h 405"/>
                <a:gd name="T8" fmla="*/ 460 w 480"/>
                <a:gd name="T9" fmla="*/ 221 h 405"/>
                <a:gd name="T10" fmla="*/ 424 w 480"/>
                <a:gd name="T11" fmla="*/ 231 h 405"/>
                <a:gd name="T12" fmla="*/ 404 w 480"/>
                <a:gd name="T13" fmla="*/ 211 h 405"/>
                <a:gd name="T14" fmla="*/ 372 w 480"/>
                <a:gd name="T15" fmla="*/ 218 h 405"/>
                <a:gd name="T16" fmla="*/ 350 w 480"/>
                <a:gd name="T17" fmla="*/ 221 h 405"/>
                <a:gd name="T18" fmla="*/ 316 w 480"/>
                <a:gd name="T19" fmla="*/ 235 h 405"/>
                <a:gd name="T20" fmla="*/ 284 w 480"/>
                <a:gd name="T21" fmla="*/ 240 h 405"/>
                <a:gd name="T22" fmla="*/ 261 w 480"/>
                <a:gd name="T23" fmla="*/ 251 h 405"/>
                <a:gd name="T24" fmla="*/ 267 w 480"/>
                <a:gd name="T25" fmla="*/ 277 h 405"/>
                <a:gd name="T26" fmla="*/ 247 w 480"/>
                <a:gd name="T27" fmla="*/ 289 h 405"/>
                <a:gd name="T28" fmla="*/ 233 w 480"/>
                <a:gd name="T29" fmla="*/ 299 h 405"/>
                <a:gd name="T30" fmla="*/ 216 w 480"/>
                <a:gd name="T31" fmla="*/ 308 h 405"/>
                <a:gd name="T32" fmla="*/ 217 w 480"/>
                <a:gd name="T33" fmla="*/ 337 h 405"/>
                <a:gd name="T34" fmla="*/ 204 w 480"/>
                <a:gd name="T35" fmla="*/ 353 h 405"/>
                <a:gd name="T36" fmla="*/ 167 w 480"/>
                <a:gd name="T37" fmla="*/ 374 h 405"/>
                <a:gd name="T38" fmla="*/ 165 w 480"/>
                <a:gd name="T39" fmla="*/ 386 h 405"/>
                <a:gd name="T40" fmla="*/ 136 w 480"/>
                <a:gd name="T41" fmla="*/ 375 h 405"/>
                <a:gd name="T42" fmla="*/ 103 w 480"/>
                <a:gd name="T43" fmla="*/ 398 h 405"/>
                <a:gd name="T44" fmla="*/ 73 w 480"/>
                <a:gd name="T45" fmla="*/ 394 h 405"/>
                <a:gd name="T46" fmla="*/ 53 w 480"/>
                <a:gd name="T47" fmla="*/ 383 h 405"/>
                <a:gd name="T48" fmla="*/ 50 w 480"/>
                <a:gd name="T49" fmla="*/ 363 h 405"/>
                <a:gd name="T50" fmla="*/ 32 w 480"/>
                <a:gd name="T51" fmla="*/ 338 h 405"/>
                <a:gd name="T52" fmla="*/ 15 w 480"/>
                <a:gd name="T53" fmla="*/ 296 h 405"/>
                <a:gd name="T54" fmla="*/ 6 w 480"/>
                <a:gd name="T55" fmla="*/ 269 h 405"/>
                <a:gd name="T56" fmla="*/ 11 w 480"/>
                <a:gd name="T57" fmla="*/ 221 h 405"/>
                <a:gd name="T58" fmla="*/ 25 w 480"/>
                <a:gd name="T59" fmla="*/ 208 h 405"/>
                <a:gd name="T60" fmla="*/ 39 w 480"/>
                <a:gd name="T61" fmla="*/ 180 h 405"/>
                <a:gd name="T62" fmla="*/ 13 w 480"/>
                <a:gd name="T63" fmla="*/ 154 h 405"/>
                <a:gd name="T64" fmla="*/ 0 w 480"/>
                <a:gd name="T65" fmla="*/ 149 h 405"/>
                <a:gd name="T66" fmla="*/ 19 w 480"/>
                <a:gd name="T67" fmla="*/ 124 h 405"/>
                <a:gd name="T68" fmla="*/ 33 w 480"/>
                <a:gd name="T69" fmla="*/ 130 h 405"/>
                <a:gd name="T70" fmla="*/ 60 w 480"/>
                <a:gd name="T71" fmla="*/ 122 h 405"/>
                <a:gd name="T72" fmla="*/ 66 w 480"/>
                <a:gd name="T73" fmla="*/ 95 h 405"/>
                <a:gd name="T74" fmla="*/ 75 w 480"/>
                <a:gd name="T75" fmla="*/ 62 h 405"/>
                <a:gd name="T76" fmla="*/ 93 w 480"/>
                <a:gd name="T77" fmla="*/ 50 h 405"/>
                <a:gd name="T78" fmla="*/ 104 w 480"/>
                <a:gd name="T79" fmla="*/ 36 h 405"/>
                <a:gd name="T80" fmla="*/ 123 w 480"/>
                <a:gd name="T81" fmla="*/ 44 h 405"/>
                <a:gd name="T82" fmla="*/ 132 w 480"/>
                <a:gd name="T83" fmla="*/ 38 h 405"/>
                <a:gd name="T84" fmla="*/ 142 w 480"/>
                <a:gd name="T85" fmla="*/ 15 h 405"/>
                <a:gd name="T86" fmla="*/ 154 w 480"/>
                <a:gd name="T87" fmla="*/ 0 h 405"/>
                <a:gd name="T88" fmla="*/ 183 w 480"/>
                <a:gd name="T89" fmla="*/ 19 h 405"/>
                <a:gd name="T90" fmla="*/ 213 w 480"/>
                <a:gd name="T91" fmla="*/ 29 h 405"/>
                <a:gd name="T92" fmla="*/ 244 w 480"/>
                <a:gd name="T93" fmla="*/ 38 h 405"/>
                <a:gd name="T94" fmla="*/ 262 w 480"/>
                <a:gd name="T95" fmla="*/ 41 h 405"/>
                <a:gd name="T96" fmla="*/ 281 w 480"/>
                <a:gd name="T97" fmla="*/ 54 h 405"/>
                <a:gd name="T98" fmla="*/ 302 w 480"/>
                <a:gd name="T99" fmla="*/ 62 h 405"/>
                <a:gd name="T100" fmla="*/ 301 w 480"/>
                <a:gd name="T101" fmla="*/ 81 h 405"/>
                <a:gd name="T102" fmla="*/ 336 w 480"/>
                <a:gd name="T103" fmla="*/ 92 h 405"/>
                <a:gd name="T104" fmla="*/ 344 w 480"/>
                <a:gd name="T105" fmla="*/ 124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0" h="405">
                  <a:moveTo>
                    <a:pt x="352" y="134"/>
                  </a:moveTo>
                  <a:cubicBezTo>
                    <a:pt x="363" y="134"/>
                    <a:pt x="369" y="123"/>
                    <a:pt x="379" y="132"/>
                  </a:cubicBezTo>
                  <a:cubicBezTo>
                    <a:pt x="383" y="135"/>
                    <a:pt x="391" y="133"/>
                    <a:pt x="395" y="131"/>
                  </a:cubicBezTo>
                  <a:cubicBezTo>
                    <a:pt x="403" y="128"/>
                    <a:pt x="397" y="144"/>
                    <a:pt x="405" y="146"/>
                  </a:cubicBezTo>
                  <a:cubicBezTo>
                    <a:pt x="416" y="148"/>
                    <a:pt x="417" y="154"/>
                    <a:pt x="422" y="162"/>
                  </a:cubicBezTo>
                  <a:cubicBezTo>
                    <a:pt x="423" y="166"/>
                    <a:pt x="424" y="171"/>
                    <a:pt x="427" y="173"/>
                  </a:cubicBezTo>
                  <a:cubicBezTo>
                    <a:pt x="432" y="175"/>
                    <a:pt x="443" y="177"/>
                    <a:pt x="444" y="183"/>
                  </a:cubicBezTo>
                  <a:cubicBezTo>
                    <a:pt x="446" y="191"/>
                    <a:pt x="448" y="187"/>
                    <a:pt x="453" y="188"/>
                  </a:cubicBezTo>
                  <a:cubicBezTo>
                    <a:pt x="455" y="188"/>
                    <a:pt x="460" y="191"/>
                    <a:pt x="462" y="190"/>
                  </a:cubicBezTo>
                  <a:cubicBezTo>
                    <a:pt x="464" y="188"/>
                    <a:pt x="468" y="181"/>
                    <a:pt x="471" y="184"/>
                  </a:cubicBezTo>
                  <a:cubicBezTo>
                    <a:pt x="473" y="186"/>
                    <a:pt x="478" y="194"/>
                    <a:pt x="480" y="194"/>
                  </a:cubicBezTo>
                  <a:cubicBezTo>
                    <a:pt x="480" y="194"/>
                    <a:pt x="480" y="194"/>
                    <a:pt x="480" y="194"/>
                  </a:cubicBezTo>
                  <a:cubicBezTo>
                    <a:pt x="478" y="196"/>
                    <a:pt x="473" y="196"/>
                    <a:pt x="473" y="198"/>
                  </a:cubicBezTo>
                  <a:cubicBezTo>
                    <a:pt x="473" y="205"/>
                    <a:pt x="471" y="211"/>
                    <a:pt x="469" y="217"/>
                  </a:cubicBezTo>
                  <a:cubicBezTo>
                    <a:pt x="467" y="225"/>
                    <a:pt x="466" y="222"/>
                    <a:pt x="460" y="221"/>
                  </a:cubicBezTo>
                  <a:cubicBezTo>
                    <a:pt x="456" y="221"/>
                    <a:pt x="454" y="221"/>
                    <a:pt x="452" y="225"/>
                  </a:cubicBezTo>
                  <a:cubicBezTo>
                    <a:pt x="450" y="228"/>
                    <a:pt x="448" y="224"/>
                    <a:pt x="446" y="222"/>
                  </a:cubicBezTo>
                  <a:cubicBezTo>
                    <a:pt x="442" y="218"/>
                    <a:pt x="428" y="228"/>
                    <a:pt x="424" y="231"/>
                  </a:cubicBezTo>
                  <a:cubicBezTo>
                    <a:pt x="416" y="227"/>
                    <a:pt x="416" y="227"/>
                    <a:pt x="416" y="227"/>
                  </a:cubicBezTo>
                  <a:cubicBezTo>
                    <a:pt x="409" y="227"/>
                    <a:pt x="404" y="222"/>
                    <a:pt x="404" y="215"/>
                  </a:cubicBezTo>
                  <a:cubicBezTo>
                    <a:pt x="405" y="214"/>
                    <a:pt x="405" y="211"/>
                    <a:pt x="404" y="211"/>
                  </a:cubicBezTo>
                  <a:cubicBezTo>
                    <a:pt x="402" y="211"/>
                    <a:pt x="398" y="212"/>
                    <a:pt x="395" y="212"/>
                  </a:cubicBezTo>
                  <a:cubicBezTo>
                    <a:pt x="392" y="212"/>
                    <a:pt x="389" y="215"/>
                    <a:pt x="386" y="217"/>
                  </a:cubicBezTo>
                  <a:cubicBezTo>
                    <a:pt x="381" y="220"/>
                    <a:pt x="377" y="219"/>
                    <a:pt x="372" y="218"/>
                  </a:cubicBezTo>
                  <a:cubicBezTo>
                    <a:pt x="364" y="215"/>
                    <a:pt x="364" y="215"/>
                    <a:pt x="364" y="215"/>
                  </a:cubicBezTo>
                  <a:cubicBezTo>
                    <a:pt x="361" y="215"/>
                    <a:pt x="358" y="214"/>
                    <a:pt x="355" y="214"/>
                  </a:cubicBezTo>
                  <a:cubicBezTo>
                    <a:pt x="350" y="214"/>
                    <a:pt x="351" y="217"/>
                    <a:pt x="350" y="221"/>
                  </a:cubicBezTo>
                  <a:cubicBezTo>
                    <a:pt x="347" y="230"/>
                    <a:pt x="338" y="221"/>
                    <a:pt x="334" y="217"/>
                  </a:cubicBezTo>
                  <a:cubicBezTo>
                    <a:pt x="330" y="213"/>
                    <a:pt x="329" y="218"/>
                    <a:pt x="325" y="222"/>
                  </a:cubicBezTo>
                  <a:cubicBezTo>
                    <a:pt x="321" y="226"/>
                    <a:pt x="321" y="232"/>
                    <a:pt x="316" y="235"/>
                  </a:cubicBezTo>
                  <a:cubicBezTo>
                    <a:pt x="311" y="239"/>
                    <a:pt x="305" y="236"/>
                    <a:pt x="299" y="237"/>
                  </a:cubicBezTo>
                  <a:cubicBezTo>
                    <a:pt x="297" y="237"/>
                    <a:pt x="295" y="237"/>
                    <a:pt x="293" y="237"/>
                  </a:cubicBezTo>
                  <a:cubicBezTo>
                    <a:pt x="292" y="239"/>
                    <a:pt x="286" y="239"/>
                    <a:pt x="284" y="240"/>
                  </a:cubicBezTo>
                  <a:cubicBezTo>
                    <a:pt x="279" y="241"/>
                    <a:pt x="279" y="244"/>
                    <a:pt x="276" y="246"/>
                  </a:cubicBezTo>
                  <a:cubicBezTo>
                    <a:pt x="274" y="247"/>
                    <a:pt x="270" y="247"/>
                    <a:pt x="268" y="247"/>
                  </a:cubicBezTo>
                  <a:cubicBezTo>
                    <a:pt x="264" y="247"/>
                    <a:pt x="265" y="252"/>
                    <a:pt x="261" y="251"/>
                  </a:cubicBezTo>
                  <a:cubicBezTo>
                    <a:pt x="260" y="253"/>
                    <a:pt x="260" y="258"/>
                    <a:pt x="262" y="260"/>
                  </a:cubicBezTo>
                  <a:cubicBezTo>
                    <a:pt x="264" y="263"/>
                    <a:pt x="268" y="265"/>
                    <a:pt x="268" y="269"/>
                  </a:cubicBezTo>
                  <a:cubicBezTo>
                    <a:pt x="269" y="272"/>
                    <a:pt x="268" y="275"/>
                    <a:pt x="267" y="277"/>
                  </a:cubicBezTo>
                  <a:cubicBezTo>
                    <a:pt x="262" y="280"/>
                    <a:pt x="262" y="280"/>
                    <a:pt x="262" y="280"/>
                  </a:cubicBezTo>
                  <a:cubicBezTo>
                    <a:pt x="259" y="280"/>
                    <a:pt x="256" y="282"/>
                    <a:pt x="254" y="284"/>
                  </a:cubicBezTo>
                  <a:cubicBezTo>
                    <a:pt x="252" y="286"/>
                    <a:pt x="249" y="289"/>
                    <a:pt x="247" y="289"/>
                  </a:cubicBezTo>
                  <a:cubicBezTo>
                    <a:pt x="245" y="289"/>
                    <a:pt x="244" y="288"/>
                    <a:pt x="243" y="289"/>
                  </a:cubicBezTo>
                  <a:cubicBezTo>
                    <a:pt x="242" y="289"/>
                    <a:pt x="241" y="294"/>
                    <a:pt x="240" y="295"/>
                  </a:cubicBezTo>
                  <a:cubicBezTo>
                    <a:pt x="240" y="298"/>
                    <a:pt x="235" y="298"/>
                    <a:pt x="233" y="299"/>
                  </a:cubicBezTo>
                  <a:cubicBezTo>
                    <a:pt x="228" y="298"/>
                    <a:pt x="228" y="298"/>
                    <a:pt x="228" y="298"/>
                  </a:cubicBezTo>
                  <a:cubicBezTo>
                    <a:pt x="227" y="300"/>
                    <a:pt x="225" y="301"/>
                    <a:pt x="223" y="302"/>
                  </a:cubicBezTo>
                  <a:cubicBezTo>
                    <a:pt x="220" y="303"/>
                    <a:pt x="218" y="305"/>
                    <a:pt x="216" y="308"/>
                  </a:cubicBezTo>
                  <a:cubicBezTo>
                    <a:pt x="216" y="313"/>
                    <a:pt x="215" y="319"/>
                    <a:pt x="215" y="324"/>
                  </a:cubicBezTo>
                  <a:cubicBezTo>
                    <a:pt x="215" y="326"/>
                    <a:pt x="214" y="327"/>
                    <a:pt x="215" y="329"/>
                  </a:cubicBezTo>
                  <a:cubicBezTo>
                    <a:pt x="215" y="332"/>
                    <a:pt x="217" y="333"/>
                    <a:pt x="217" y="337"/>
                  </a:cubicBezTo>
                  <a:cubicBezTo>
                    <a:pt x="217" y="340"/>
                    <a:pt x="218" y="345"/>
                    <a:pt x="217" y="348"/>
                  </a:cubicBezTo>
                  <a:cubicBezTo>
                    <a:pt x="216" y="351"/>
                    <a:pt x="209" y="347"/>
                    <a:pt x="206" y="350"/>
                  </a:cubicBezTo>
                  <a:cubicBezTo>
                    <a:pt x="204" y="353"/>
                    <a:pt x="204" y="353"/>
                    <a:pt x="204" y="353"/>
                  </a:cubicBezTo>
                  <a:cubicBezTo>
                    <a:pt x="199" y="358"/>
                    <a:pt x="193" y="361"/>
                    <a:pt x="187" y="364"/>
                  </a:cubicBezTo>
                  <a:cubicBezTo>
                    <a:pt x="180" y="367"/>
                    <a:pt x="175" y="371"/>
                    <a:pt x="167" y="371"/>
                  </a:cubicBezTo>
                  <a:cubicBezTo>
                    <a:pt x="167" y="372"/>
                    <a:pt x="166" y="372"/>
                    <a:pt x="167" y="374"/>
                  </a:cubicBezTo>
                  <a:cubicBezTo>
                    <a:pt x="167" y="374"/>
                    <a:pt x="168" y="375"/>
                    <a:pt x="168" y="376"/>
                  </a:cubicBezTo>
                  <a:cubicBezTo>
                    <a:pt x="169" y="378"/>
                    <a:pt x="170" y="380"/>
                    <a:pt x="169" y="382"/>
                  </a:cubicBezTo>
                  <a:cubicBezTo>
                    <a:pt x="168" y="384"/>
                    <a:pt x="167" y="385"/>
                    <a:pt x="165" y="386"/>
                  </a:cubicBezTo>
                  <a:cubicBezTo>
                    <a:pt x="165" y="386"/>
                    <a:pt x="165" y="386"/>
                    <a:pt x="165" y="386"/>
                  </a:cubicBezTo>
                  <a:cubicBezTo>
                    <a:pt x="161" y="384"/>
                    <a:pt x="161" y="384"/>
                    <a:pt x="161" y="384"/>
                  </a:cubicBezTo>
                  <a:cubicBezTo>
                    <a:pt x="149" y="384"/>
                    <a:pt x="148" y="366"/>
                    <a:pt x="136" y="375"/>
                  </a:cubicBezTo>
                  <a:cubicBezTo>
                    <a:pt x="132" y="378"/>
                    <a:pt x="130" y="378"/>
                    <a:pt x="126" y="377"/>
                  </a:cubicBezTo>
                  <a:cubicBezTo>
                    <a:pt x="120" y="376"/>
                    <a:pt x="119" y="373"/>
                    <a:pt x="117" y="381"/>
                  </a:cubicBezTo>
                  <a:cubicBezTo>
                    <a:pt x="114" y="388"/>
                    <a:pt x="110" y="394"/>
                    <a:pt x="103" y="398"/>
                  </a:cubicBezTo>
                  <a:cubicBezTo>
                    <a:pt x="99" y="400"/>
                    <a:pt x="94" y="396"/>
                    <a:pt x="90" y="397"/>
                  </a:cubicBezTo>
                  <a:cubicBezTo>
                    <a:pt x="86" y="397"/>
                    <a:pt x="83" y="405"/>
                    <a:pt x="78" y="400"/>
                  </a:cubicBezTo>
                  <a:cubicBezTo>
                    <a:pt x="76" y="398"/>
                    <a:pt x="76" y="395"/>
                    <a:pt x="73" y="394"/>
                  </a:cubicBezTo>
                  <a:cubicBezTo>
                    <a:pt x="68" y="394"/>
                    <a:pt x="66" y="396"/>
                    <a:pt x="65" y="390"/>
                  </a:cubicBezTo>
                  <a:cubicBezTo>
                    <a:pt x="64" y="387"/>
                    <a:pt x="64" y="386"/>
                    <a:pt x="61" y="385"/>
                  </a:cubicBezTo>
                  <a:cubicBezTo>
                    <a:pt x="53" y="383"/>
                    <a:pt x="53" y="383"/>
                    <a:pt x="53" y="383"/>
                  </a:cubicBezTo>
                  <a:cubicBezTo>
                    <a:pt x="53" y="383"/>
                    <a:pt x="53" y="383"/>
                    <a:pt x="53" y="383"/>
                  </a:cubicBezTo>
                  <a:cubicBezTo>
                    <a:pt x="53" y="374"/>
                    <a:pt x="53" y="374"/>
                    <a:pt x="53" y="374"/>
                  </a:cubicBezTo>
                  <a:cubicBezTo>
                    <a:pt x="53" y="370"/>
                    <a:pt x="51" y="368"/>
                    <a:pt x="50" y="363"/>
                  </a:cubicBezTo>
                  <a:cubicBezTo>
                    <a:pt x="48" y="358"/>
                    <a:pt x="47" y="355"/>
                    <a:pt x="44" y="351"/>
                  </a:cubicBezTo>
                  <a:cubicBezTo>
                    <a:pt x="43" y="349"/>
                    <a:pt x="43" y="347"/>
                    <a:pt x="41" y="345"/>
                  </a:cubicBezTo>
                  <a:cubicBezTo>
                    <a:pt x="38" y="342"/>
                    <a:pt x="34" y="342"/>
                    <a:pt x="32" y="338"/>
                  </a:cubicBezTo>
                  <a:cubicBezTo>
                    <a:pt x="30" y="336"/>
                    <a:pt x="30" y="333"/>
                    <a:pt x="30" y="330"/>
                  </a:cubicBezTo>
                  <a:cubicBezTo>
                    <a:pt x="33" y="311"/>
                    <a:pt x="33" y="311"/>
                    <a:pt x="33" y="311"/>
                  </a:cubicBezTo>
                  <a:cubicBezTo>
                    <a:pt x="33" y="301"/>
                    <a:pt x="18" y="305"/>
                    <a:pt x="15" y="296"/>
                  </a:cubicBezTo>
                  <a:cubicBezTo>
                    <a:pt x="13" y="292"/>
                    <a:pt x="14" y="289"/>
                    <a:pt x="12" y="285"/>
                  </a:cubicBezTo>
                  <a:cubicBezTo>
                    <a:pt x="10" y="281"/>
                    <a:pt x="6" y="280"/>
                    <a:pt x="2" y="279"/>
                  </a:cubicBezTo>
                  <a:cubicBezTo>
                    <a:pt x="2" y="275"/>
                    <a:pt x="4" y="273"/>
                    <a:pt x="6" y="269"/>
                  </a:cubicBezTo>
                  <a:cubicBezTo>
                    <a:pt x="8" y="263"/>
                    <a:pt x="9" y="259"/>
                    <a:pt x="13" y="254"/>
                  </a:cubicBezTo>
                  <a:cubicBezTo>
                    <a:pt x="15" y="251"/>
                    <a:pt x="18" y="249"/>
                    <a:pt x="18" y="245"/>
                  </a:cubicBezTo>
                  <a:cubicBezTo>
                    <a:pt x="11" y="221"/>
                    <a:pt x="11" y="221"/>
                    <a:pt x="11" y="221"/>
                  </a:cubicBezTo>
                  <a:cubicBezTo>
                    <a:pt x="11" y="218"/>
                    <a:pt x="14" y="217"/>
                    <a:pt x="15" y="213"/>
                  </a:cubicBezTo>
                  <a:cubicBezTo>
                    <a:pt x="16" y="210"/>
                    <a:pt x="18" y="207"/>
                    <a:pt x="22" y="207"/>
                  </a:cubicBezTo>
                  <a:cubicBezTo>
                    <a:pt x="23" y="207"/>
                    <a:pt x="24" y="208"/>
                    <a:pt x="25" y="208"/>
                  </a:cubicBezTo>
                  <a:cubicBezTo>
                    <a:pt x="28" y="208"/>
                    <a:pt x="28" y="206"/>
                    <a:pt x="30" y="204"/>
                  </a:cubicBezTo>
                  <a:cubicBezTo>
                    <a:pt x="32" y="201"/>
                    <a:pt x="33" y="199"/>
                    <a:pt x="34" y="195"/>
                  </a:cubicBezTo>
                  <a:cubicBezTo>
                    <a:pt x="36" y="189"/>
                    <a:pt x="39" y="186"/>
                    <a:pt x="39" y="180"/>
                  </a:cubicBezTo>
                  <a:cubicBezTo>
                    <a:pt x="39" y="176"/>
                    <a:pt x="37" y="174"/>
                    <a:pt x="34" y="171"/>
                  </a:cubicBezTo>
                  <a:cubicBezTo>
                    <a:pt x="30" y="167"/>
                    <a:pt x="27" y="165"/>
                    <a:pt x="23" y="161"/>
                  </a:cubicBezTo>
                  <a:cubicBezTo>
                    <a:pt x="20" y="157"/>
                    <a:pt x="17" y="155"/>
                    <a:pt x="13" y="154"/>
                  </a:cubicBezTo>
                  <a:cubicBezTo>
                    <a:pt x="10" y="153"/>
                    <a:pt x="7" y="153"/>
                    <a:pt x="5" y="152"/>
                  </a:cubicBezTo>
                  <a:cubicBezTo>
                    <a:pt x="3" y="151"/>
                    <a:pt x="2" y="150"/>
                    <a:pt x="0" y="149"/>
                  </a:cubicBezTo>
                  <a:cubicBezTo>
                    <a:pt x="0" y="149"/>
                    <a:pt x="0" y="149"/>
                    <a:pt x="0" y="149"/>
                  </a:cubicBezTo>
                  <a:cubicBezTo>
                    <a:pt x="0" y="143"/>
                    <a:pt x="4" y="141"/>
                    <a:pt x="7" y="136"/>
                  </a:cubicBezTo>
                  <a:cubicBezTo>
                    <a:pt x="9" y="133"/>
                    <a:pt x="10" y="131"/>
                    <a:pt x="13" y="128"/>
                  </a:cubicBezTo>
                  <a:cubicBezTo>
                    <a:pt x="15" y="127"/>
                    <a:pt x="19" y="127"/>
                    <a:pt x="19" y="124"/>
                  </a:cubicBezTo>
                  <a:cubicBezTo>
                    <a:pt x="19" y="122"/>
                    <a:pt x="18" y="120"/>
                    <a:pt x="18" y="118"/>
                  </a:cubicBezTo>
                  <a:cubicBezTo>
                    <a:pt x="18" y="116"/>
                    <a:pt x="21" y="115"/>
                    <a:pt x="23" y="115"/>
                  </a:cubicBezTo>
                  <a:cubicBezTo>
                    <a:pt x="30" y="115"/>
                    <a:pt x="28" y="125"/>
                    <a:pt x="33" y="130"/>
                  </a:cubicBezTo>
                  <a:cubicBezTo>
                    <a:pt x="38" y="136"/>
                    <a:pt x="44" y="136"/>
                    <a:pt x="52" y="136"/>
                  </a:cubicBezTo>
                  <a:cubicBezTo>
                    <a:pt x="56" y="136"/>
                    <a:pt x="60" y="134"/>
                    <a:pt x="60" y="130"/>
                  </a:cubicBezTo>
                  <a:cubicBezTo>
                    <a:pt x="60" y="122"/>
                    <a:pt x="60" y="122"/>
                    <a:pt x="60" y="122"/>
                  </a:cubicBezTo>
                  <a:cubicBezTo>
                    <a:pt x="60" y="118"/>
                    <a:pt x="59" y="115"/>
                    <a:pt x="59" y="111"/>
                  </a:cubicBezTo>
                  <a:cubicBezTo>
                    <a:pt x="59" y="107"/>
                    <a:pt x="58" y="104"/>
                    <a:pt x="61" y="102"/>
                  </a:cubicBezTo>
                  <a:cubicBezTo>
                    <a:pt x="64" y="100"/>
                    <a:pt x="66" y="98"/>
                    <a:pt x="66" y="95"/>
                  </a:cubicBezTo>
                  <a:cubicBezTo>
                    <a:pt x="66" y="85"/>
                    <a:pt x="66" y="85"/>
                    <a:pt x="66" y="85"/>
                  </a:cubicBezTo>
                  <a:cubicBezTo>
                    <a:pt x="66" y="79"/>
                    <a:pt x="69" y="75"/>
                    <a:pt x="73" y="70"/>
                  </a:cubicBezTo>
                  <a:cubicBezTo>
                    <a:pt x="74" y="67"/>
                    <a:pt x="74" y="65"/>
                    <a:pt x="75" y="62"/>
                  </a:cubicBezTo>
                  <a:cubicBezTo>
                    <a:pt x="76" y="60"/>
                    <a:pt x="79" y="59"/>
                    <a:pt x="81" y="57"/>
                  </a:cubicBezTo>
                  <a:cubicBezTo>
                    <a:pt x="84" y="56"/>
                    <a:pt x="86" y="55"/>
                    <a:pt x="88" y="53"/>
                  </a:cubicBezTo>
                  <a:cubicBezTo>
                    <a:pt x="90" y="52"/>
                    <a:pt x="92" y="52"/>
                    <a:pt x="93" y="50"/>
                  </a:cubicBezTo>
                  <a:cubicBezTo>
                    <a:pt x="94" y="48"/>
                    <a:pt x="93" y="46"/>
                    <a:pt x="95" y="43"/>
                  </a:cubicBezTo>
                  <a:cubicBezTo>
                    <a:pt x="97" y="40"/>
                    <a:pt x="100" y="40"/>
                    <a:pt x="104" y="39"/>
                  </a:cubicBezTo>
                  <a:cubicBezTo>
                    <a:pt x="104" y="36"/>
                    <a:pt x="104" y="36"/>
                    <a:pt x="104" y="36"/>
                  </a:cubicBezTo>
                  <a:cubicBezTo>
                    <a:pt x="104" y="36"/>
                    <a:pt x="104" y="36"/>
                    <a:pt x="104" y="36"/>
                  </a:cubicBezTo>
                  <a:cubicBezTo>
                    <a:pt x="114" y="36"/>
                    <a:pt x="114" y="36"/>
                    <a:pt x="114" y="36"/>
                  </a:cubicBezTo>
                  <a:cubicBezTo>
                    <a:pt x="123" y="44"/>
                    <a:pt x="123" y="44"/>
                    <a:pt x="123" y="44"/>
                  </a:cubicBezTo>
                  <a:cubicBezTo>
                    <a:pt x="123" y="44"/>
                    <a:pt x="123" y="44"/>
                    <a:pt x="123" y="44"/>
                  </a:cubicBezTo>
                  <a:cubicBezTo>
                    <a:pt x="124" y="42"/>
                    <a:pt x="124" y="39"/>
                    <a:pt x="126" y="38"/>
                  </a:cubicBezTo>
                  <a:cubicBezTo>
                    <a:pt x="128" y="37"/>
                    <a:pt x="130" y="38"/>
                    <a:pt x="132" y="38"/>
                  </a:cubicBezTo>
                  <a:cubicBezTo>
                    <a:pt x="138" y="36"/>
                    <a:pt x="135" y="34"/>
                    <a:pt x="137" y="29"/>
                  </a:cubicBezTo>
                  <a:cubicBezTo>
                    <a:pt x="138" y="27"/>
                    <a:pt x="140" y="24"/>
                    <a:pt x="141" y="22"/>
                  </a:cubicBezTo>
                  <a:cubicBezTo>
                    <a:pt x="142" y="19"/>
                    <a:pt x="142" y="17"/>
                    <a:pt x="142" y="15"/>
                  </a:cubicBezTo>
                  <a:cubicBezTo>
                    <a:pt x="142" y="11"/>
                    <a:pt x="146" y="10"/>
                    <a:pt x="148" y="7"/>
                  </a:cubicBezTo>
                  <a:cubicBezTo>
                    <a:pt x="150" y="5"/>
                    <a:pt x="151" y="3"/>
                    <a:pt x="154" y="0"/>
                  </a:cubicBezTo>
                  <a:cubicBezTo>
                    <a:pt x="154" y="0"/>
                    <a:pt x="154" y="0"/>
                    <a:pt x="154" y="0"/>
                  </a:cubicBezTo>
                  <a:cubicBezTo>
                    <a:pt x="156" y="3"/>
                    <a:pt x="159" y="5"/>
                    <a:pt x="161" y="9"/>
                  </a:cubicBezTo>
                  <a:cubicBezTo>
                    <a:pt x="164" y="14"/>
                    <a:pt x="168" y="15"/>
                    <a:pt x="173" y="17"/>
                  </a:cubicBezTo>
                  <a:cubicBezTo>
                    <a:pt x="176" y="19"/>
                    <a:pt x="180" y="18"/>
                    <a:pt x="183" y="19"/>
                  </a:cubicBezTo>
                  <a:cubicBezTo>
                    <a:pt x="186" y="20"/>
                    <a:pt x="187" y="21"/>
                    <a:pt x="189" y="22"/>
                  </a:cubicBezTo>
                  <a:cubicBezTo>
                    <a:pt x="193" y="24"/>
                    <a:pt x="197" y="22"/>
                    <a:pt x="201" y="26"/>
                  </a:cubicBezTo>
                  <a:cubicBezTo>
                    <a:pt x="204" y="29"/>
                    <a:pt x="208" y="33"/>
                    <a:pt x="213" y="29"/>
                  </a:cubicBezTo>
                  <a:cubicBezTo>
                    <a:pt x="221" y="29"/>
                    <a:pt x="224" y="23"/>
                    <a:pt x="232" y="25"/>
                  </a:cubicBezTo>
                  <a:cubicBezTo>
                    <a:pt x="234" y="25"/>
                    <a:pt x="241" y="28"/>
                    <a:pt x="243" y="29"/>
                  </a:cubicBezTo>
                  <a:cubicBezTo>
                    <a:pt x="245" y="31"/>
                    <a:pt x="243" y="36"/>
                    <a:pt x="244" y="38"/>
                  </a:cubicBezTo>
                  <a:cubicBezTo>
                    <a:pt x="244" y="39"/>
                    <a:pt x="249" y="38"/>
                    <a:pt x="250" y="39"/>
                  </a:cubicBezTo>
                  <a:cubicBezTo>
                    <a:pt x="254" y="41"/>
                    <a:pt x="259" y="55"/>
                    <a:pt x="262" y="41"/>
                  </a:cubicBezTo>
                  <a:cubicBezTo>
                    <a:pt x="262" y="41"/>
                    <a:pt x="262" y="41"/>
                    <a:pt x="262" y="41"/>
                  </a:cubicBezTo>
                  <a:cubicBezTo>
                    <a:pt x="262" y="41"/>
                    <a:pt x="262" y="42"/>
                    <a:pt x="262" y="42"/>
                  </a:cubicBezTo>
                  <a:cubicBezTo>
                    <a:pt x="264" y="42"/>
                    <a:pt x="268" y="47"/>
                    <a:pt x="271" y="48"/>
                  </a:cubicBezTo>
                  <a:cubicBezTo>
                    <a:pt x="281" y="54"/>
                    <a:pt x="281" y="54"/>
                    <a:pt x="281" y="54"/>
                  </a:cubicBezTo>
                  <a:cubicBezTo>
                    <a:pt x="281" y="54"/>
                    <a:pt x="281" y="54"/>
                    <a:pt x="281" y="54"/>
                  </a:cubicBezTo>
                  <a:cubicBezTo>
                    <a:pt x="282" y="57"/>
                    <a:pt x="284" y="59"/>
                    <a:pt x="288" y="60"/>
                  </a:cubicBezTo>
                  <a:cubicBezTo>
                    <a:pt x="292" y="61"/>
                    <a:pt x="298" y="62"/>
                    <a:pt x="302" y="62"/>
                  </a:cubicBezTo>
                  <a:cubicBezTo>
                    <a:pt x="305" y="62"/>
                    <a:pt x="302" y="70"/>
                    <a:pt x="301" y="72"/>
                  </a:cubicBezTo>
                  <a:cubicBezTo>
                    <a:pt x="301" y="81"/>
                    <a:pt x="301" y="81"/>
                    <a:pt x="301" y="81"/>
                  </a:cubicBezTo>
                  <a:cubicBezTo>
                    <a:pt x="301" y="81"/>
                    <a:pt x="301" y="81"/>
                    <a:pt x="301" y="81"/>
                  </a:cubicBezTo>
                  <a:cubicBezTo>
                    <a:pt x="309" y="84"/>
                    <a:pt x="315" y="77"/>
                    <a:pt x="319" y="86"/>
                  </a:cubicBezTo>
                  <a:cubicBezTo>
                    <a:pt x="321" y="89"/>
                    <a:pt x="324" y="93"/>
                    <a:pt x="327" y="95"/>
                  </a:cubicBezTo>
                  <a:cubicBezTo>
                    <a:pt x="330" y="97"/>
                    <a:pt x="333" y="92"/>
                    <a:pt x="336" y="92"/>
                  </a:cubicBezTo>
                  <a:cubicBezTo>
                    <a:pt x="336" y="95"/>
                    <a:pt x="342" y="98"/>
                    <a:pt x="343" y="101"/>
                  </a:cubicBezTo>
                  <a:cubicBezTo>
                    <a:pt x="345" y="106"/>
                    <a:pt x="344" y="107"/>
                    <a:pt x="343" y="112"/>
                  </a:cubicBezTo>
                  <a:cubicBezTo>
                    <a:pt x="343" y="116"/>
                    <a:pt x="342" y="120"/>
                    <a:pt x="344" y="124"/>
                  </a:cubicBezTo>
                  <a:cubicBezTo>
                    <a:pt x="347" y="127"/>
                    <a:pt x="350" y="130"/>
                    <a:pt x="352" y="134"/>
                  </a:cubicBezTo>
                  <a:close/>
                </a:path>
              </a:pathLst>
            </a:custGeom>
            <a:solidFill>
              <a:schemeClr val="accent6"/>
            </a:solidFill>
            <a:ln w="31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196" name="Freeform 100"/>
            <p:cNvSpPr>
              <a:spLocks noEditPoints="1"/>
            </p:cNvSpPr>
            <p:nvPr/>
          </p:nvSpPr>
          <p:spPr bwMode="auto">
            <a:xfrm>
              <a:off x="10169525" y="1819275"/>
              <a:ext cx="2162175" cy="1360488"/>
            </a:xfrm>
            <a:custGeom>
              <a:avLst/>
              <a:gdLst>
                <a:gd name="T0" fmla="*/ 1004 w 1309"/>
                <a:gd name="T1" fmla="*/ 509 h 823"/>
                <a:gd name="T2" fmla="*/ 849 w 1309"/>
                <a:gd name="T3" fmla="*/ 445 h 823"/>
                <a:gd name="T4" fmla="*/ 976 w 1309"/>
                <a:gd name="T5" fmla="*/ 468 h 823"/>
                <a:gd name="T6" fmla="*/ 955 w 1309"/>
                <a:gd name="T7" fmla="*/ 434 h 823"/>
                <a:gd name="T8" fmla="*/ 944 w 1309"/>
                <a:gd name="T9" fmla="*/ 393 h 823"/>
                <a:gd name="T10" fmla="*/ 982 w 1309"/>
                <a:gd name="T11" fmla="*/ 363 h 823"/>
                <a:gd name="T12" fmla="*/ 1030 w 1309"/>
                <a:gd name="T13" fmla="*/ 384 h 823"/>
                <a:gd name="T14" fmla="*/ 1037 w 1309"/>
                <a:gd name="T15" fmla="*/ 364 h 823"/>
                <a:gd name="T16" fmla="*/ 1073 w 1309"/>
                <a:gd name="T17" fmla="*/ 348 h 823"/>
                <a:gd name="T18" fmla="*/ 1112 w 1309"/>
                <a:gd name="T19" fmla="*/ 336 h 823"/>
                <a:gd name="T20" fmla="*/ 1175 w 1309"/>
                <a:gd name="T21" fmla="*/ 323 h 823"/>
                <a:gd name="T22" fmla="*/ 1207 w 1309"/>
                <a:gd name="T23" fmla="*/ 292 h 823"/>
                <a:gd name="T24" fmla="*/ 1115 w 1309"/>
                <a:gd name="T25" fmla="*/ 291 h 823"/>
                <a:gd name="T26" fmla="*/ 1065 w 1309"/>
                <a:gd name="T27" fmla="*/ 312 h 823"/>
                <a:gd name="T28" fmla="*/ 1037 w 1309"/>
                <a:gd name="T29" fmla="*/ 341 h 823"/>
                <a:gd name="T30" fmla="*/ 1148 w 1309"/>
                <a:gd name="T31" fmla="*/ 20 h 823"/>
                <a:gd name="T32" fmla="*/ 1167 w 1309"/>
                <a:gd name="T33" fmla="*/ 25 h 823"/>
                <a:gd name="T34" fmla="*/ 1148 w 1309"/>
                <a:gd name="T35" fmla="*/ 35 h 823"/>
                <a:gd name="T36" fmla="*/ 1204 w 1309"/>
                <a:gd name="T37" fmla="*/ 31 h 823"/>
                <a:gd name="T38" fmla="*/ 1195 w 1309"/>
                <a:gd name="T39" fmla="*/ 70 h 823"/>
                <a:gd name="T40" fmla="*/ 1222 w 1309"/>
                <a:gd name="T41" fmla="*/ 66 h 823"/>
                <a:gd name="T42" fmla="*/ 1226 w 1309"/>
                <a:gd name="T43" fmla="*/ 48 h 823"/>
                <a:gd name="T44" fmla="*/ 1221 w 1309"/>
                <a:gd name="T45" fmla="*/ 93 h 823"/>
                <a:gd name="T46" fmla="*/ 1293 w 1309"/>
                <a:gd name="T47" fmla="*/ 71 h 823"/>
                <a:gd name="T48" fmla="*/ 1293 w 1309"/>
                <a:gd name="T49" fmla="*/ 71 h 823"/>
                <a:gd name="T50" fmla="*/ 1255 w 1309"/>
                <a:gd name="T51" fmla="*/ 45 h 823"/>
                <a:gd name="T52" fmla="*/ 1170 w 1309"/>
                <a:gd name="T53" fmla="*/ 55 h 823"/>
                <a:gd name="T54" fmla="*/ 45 w 1309"/>
                <a:gd name="T55" fmla="*/ 397 h 823"/>
                <a:gd name="T56" fmla="*/ 0 w 1309"/>
                <a:gd name="T57" fmla="*/ 389 h 823"/>
                <a:gd name="T58" fmla="*/ 503 w 1309"/>
                <a:gd name="T59" fmla="*/ 725 h 823"/>
                <a:gd name="T60" fmla="*/ 364 w 1309"/>
                <a:gd name="T61" fmla="*/ 612 h 823"/>
                <a:gd name="T62" fmla="*/ 230 w 1309"/>
                <a:gd name="T63" fmla="*/ 552 h 823"/>
                <a:gd name="T64" fmla="*/ 172 w 1309"/>
                <a:gd name="T65" fmla="*/ 548 h 823"/>
                <a:gd name="T66" fmla="*/ 225 w 1309"/>
                <a:gd name="T67" fmla="*/ 461 h 823"/>
                <a:gd name="T68" fmla="*/ 314 w 1309"/>
                <a:gd name="T69" fmla="*/ 468 h 823"/>
                <a:gd name="T70" fmla="*/ 335 w 1309"/>
                <a:gd name="T71" fmla="*/ 425 h 823"/>
                <a:gd name="T72" fmla="*/ 450 w 1309"/>
                <a:gd name="T73" fmla="*/ 384 h 823"/>
                <a:gd name="T74" fmla="*/ 551 w 1309"/>
                <a:gd name="T75" fmla="*/ 285 h 823"/>
                <a:gd name="T76" fmla="*/ 662 w 1309"/>
                <a:gd name="T77" fmla="*/ 236 h 823"/>
                <a:gd name="T78" fmla="*/ 681 w 1309"/>
                <a:gd name="T79" fmla="*/ 248 h 823"/>
                <a:gd name="T80" fmla="*/ 684 w 1309"/>
                <a:gd name="T81" fmla="*/ 279 h 823"/>
                <a:gd name="T82" fmla="*/ 711 w 1309"/>
                <a:gd name="T83" fmla="*/ 415 h 823"/>
                <a:gd name="T84" fmla="*/ 627 w 1309"/>
                <a:gd name="T85" fmla="*/ 439 h 823"/>
                <a:gd name="T86" fmla="*/ 595 w 1309"/>
                <a:gd name="T87" fmla="*/ 333 h 823"/>
                <a:gd name="T88" fmla="*/ 576 w 1309"/>
                <a:gd name="T89" fmla="*/ 362 h 823"/>
                <a:gd name="T90" fmla="*/ 544 w 1309"/>
                <a:gd name="T91" fmla="*/ 413 h 823"/>
                <a:gd name="T92" fmla="*/ 532 w 1309"/>
                <a:gd name="T93" fmla="*/ 462 h 823"/>
                <a:gd name="T94" fmla="*/ 560 w 1309"/>
                <a:gd name="T95" fmla="*/ 467 h 823"/>
                <a:gd name="T96" fmla="*/ 607 w 1309"/>
                <a:gd name="T97" fmla="*/ 520 h 823"/>
                <a:gd name="T98" fmla="*/ 666 w 1309"/>
                <a:gd name="T99" fmla="*/ 469 h 823"/>
                <a:gd name="T100" fmla="*/ 723 w 1309"/>
                <a:gd name="T101" fmla="*/ 484 h 823"/>
                <a:gd name="T102" fmla="*/ 791 w 1309"/>
                <a:gd name="T103" fmla="*/ 447 h 823"/>
                <a:gd name="T104" fmla="*/ 751 w 1309"/>
                <a:gd name="T105" fmla="*/ 509 h 823"/>
                <a:gd name="T106" fmla="*/ 812 w 1309"/>
                <a:gd name="T107" fmla="*/ 501 h 823"/>
                <a:gd name="T108" fmla="*/ 872 w 1309"/>
                <a:gd name="T109" fmla="*/ 510 h 823"/>
                <a:gd name="T110" fmla="*/ 880 w 1309"/>
                <a:gd name="T111" fmla="*/ 528 h 823"/>
                <a:gd name="T112" fmla="*/ 945 w 1309"/>
                <a:gd name="T113" fmla="*/ 552 h 823"/>
                <a:gd name="T114" fmla="*/ 968 w 1309"/>
                <a:gd name="T115" fmla="*/ 574 h 823"/>
                <a:gd name="T116" fmla="*/ 1021 w 1309"/>
                <a:gd name="T117" fmla="*/ 542 h 823"/>
                <a:gd name="T118" fmla="*/ 1024 w 1309"/>
                <a:gd name="T119" fmla="*/ 669 h 823"/>
                <a:gd name="T120" fmla="*/ 872 w 1309"/>
                <a:gd name="T121" fmla="*/ 741 h 823"/>
                <a:gd name="T122" fmla="*/ 686 w 1309"/>
                <a:gd name="T123" fmla="*/ 771 h 823"/>
                <a:gd name="T124" fmla="*/ 601 w 1309"/>
                <a:gd name="T125" fmla="*/ 743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9" h="823">
                  <a:moveTo>
                    <a:pt x="998" y="496"/>
                  </a:moveTo>
                  <a:cubicBezTo>
                    <a:pt x="995" y="497"/>
                    <a:pt x="995" y="499"/>
                    <a:pt x="992" y="501"/>
                  </a:cubicBezTo>
                  <a:cubicBezTo>
                    <a:pt x="990" y="502"/>
                    <a:pt x="988" y="503"/>
                    <a:pt x="988" y="505"/>
                  </a:cubicBezTo>
                  <a:cubicBezTo>
                    <a:pt x="988" y="507"/>
                    <a:pt x="989" y="507"/>
                    <a:pt x="989" y="509"/>
                  </a:cubicBezTo>
                  <a:cubicBezTo>
                    <a:pt x="989" y="517"/>
                    <a:pt x="989" y="517"/>
                    <a:pt x="989" y="517"/>
                  </a:cubicBezTo>
                  <a:cubicBezTo>
                    <a:pt x="989" y="518"/>
                    <a:pt x="990" y="518"/>
                    <a:pt x="991" y="519"/>
                  </a:cubicBezTo>
                  <a:cubicBezTo>
                    <a:pt x="993" y="519"/>
                    <a:pt x="995" y="520"/>
                    <a:pt x="995" y="522"/>
                  </a:cubicBezTo>
                  <a:cubicBezTo>
                    <a:pt x="995" y="524"/>
                    <a:pt x="994" y="525"/>
                    <a:pt x="994" y="527"/>
                  </a:cubicBezTo>
                  <a:cubicBezTo>
                    <a:pt x="994" y="528"/>
                    <a:pt x="995" y="529"/>
                    <a:pt x="995" y="530"/>
                  </a:cubicBezTo>
                  <a:cubicBezTo>
                    <a:pt x="997" y="531"/>
                    <a:pt x="998" y="532"/>
                    <a:pt x="1000" y="532"/>
                  </a:cubicBezTo>
                  <a:cubicBezTo>
                    <a:pt x="1004" y="532"/>
                    <a:pt x="1004" y="532"/>
                    <a:pt x="1004" y="532"/>
                  </a:cubicBezTo>
                  <a:cubicBezTo>
                    <a:pt x="1005" y="532"/>
                    <a:pt x="1006" y="534"/>
                    <a:pt x="1007" y="534"/>
                  </a:cubicBezTo>
                  <a:cubicBezTo>
                    <a:pt x="1008" y="534"/>
                    <a:pt x="1008" y="532"/>
                    <a:pt x="1008" y="530"/>
                  </a:cubicBezTo>
                  <a:cubicBezTo>
                    <a:pt x="1008" y="528"/>
                    <a:pt x="1009" y="527"/>
                    <a:pt x="1009" y="526"/>
                  </a:cubicBezTo>
                  <a:cubicBezTo>
                    <a:pt x="1009" y="523"/>
                    <a:pt x="1007" y="522"/>
                    <a:pt x="1007" y="520"/>
                  </a:cubicBezTo>
                  <a:cubicBezTo>
                    <a:pt x="1006" y="518"/>
                    <a:pt x="1006" y="516"/>
                    <a:pt x="1006" y="513"/>
                  </a:cubicBezTo>
                  <a:cubicBezTo>
                    <a:pt x="1006" y="511"/>
                    <a:pt x="1005" y="511"/>
                    <a:pt x="1004" y="509"/>
                  </a:cubicBezTo>
                  <a:cubicBezTo>
                    <a:pt x="1004" y="507"/>
                    <a:pt x="1003" y="506"/>
                    <a:pt x="1003" y="504"/>
                  </a:cubicBezTo>
                  <a:cubicBezTo>
                    <a:pt x="1003" y="500"/>
                    <a:pt x="1001" y="497"/>
                    <a:pt x="998" y="496"/>
                  </a:cubicBezTo>
                  <a:close/>
                  <a:moveTo>
                    <a:pt x="833" y="462"/>
                  </a:moveTo>
                  <a:cubicBezTo>
                    <a:pt x="833" y="462"/>
                    <a:pt x="834" y="462"/>
                    <a:pt x="835" y="462"/>
                  </a:cubicBezTo>
                  <a:cubicBezTo>
                    <a:pt x="835" y="462"/>
                    <a:pt x="835" y="462"/>
                    <a:pt x="835" y="463"/>
                  </a:cubicBezTo>
                  <a:cubicBezTo>
                    <a:pt x="835" y="464"/>
                    <a:pt x="834" y="464"/>
                    <a:pt x="834" y="465"/>
                  </a:cubicBezTo>
                  <a:cubicBezTo>
                    <a:pt x="834" y="467"/>
                    <a:pt x="835" y="468"/>
                    <a:pt x="837" y="470"/>
                  </a:cubicBezTo>
                  <a:cubicBezTo>
                    <a:pt x="838" y="471"/>
                    <a:pt x="840" y="473"/>
                    <a:pt x="842" y="473"/>
                  </a:cubicBezTo>
                  <a:cubicBezTo>
                    <a:pt x="845" y="473"/>
                    <a:pt x="846" y="470"/>
                    <a:pt x="849" y="470"/>
                  </a:cubicBezTo>
                  <a:cubicBezTo>
                    <a:pt x="850" y="470"/>
                    <a:pt x="850" y="470"/>
                    <a:pt x="851" y="470"/>
                  </a:cubicBezTo>
                  <a:cubicBezTo>
                    <a:pt x="855" y="470"/>
                    <a:pt x="855" y="470"/>
                    <a:pt x="855" y="470"/>
                  </a:cubicBezTo>
                  <a:cubicBezTo>
                    <a:pt x="857" y="470"/>
                    <a:pt x="858" y="468"/>
                    <a:pt x="859" y="465"/>
                  </a:cubicBezTo>
                  <a:cubicBezTo>
                    <a:pt x="860" y="463"/>
                    <a:pt x="860" y="461"/>
                    <a:pt x="860" y="458"/>
                  </a:cubicBezTo>
                  <a:cubicBezTo>
                    <a:pt x="860" y="455"/>
                    <a:pt x="859" y="454"/>
                    <a:pt x="858" y="452"/>
                  </a:cubicBezTo>
                  <a:cubicBezTo>
                    <a:pt x="858" y="449"/>
                    <a:pt x="857" y="447"/>
                    <a:pt x="855" y="447"/>
                  </a:cubicBezTo>
                  <a:cubicBezTo>
                    <a:pt x="851" y="447"/>
                    <a:pt x="851" y="447"/>
                    <a:pt x="851" y="447"/>
                  </a:cubicBezTo>
                  <a:cubicBezTo>
                    <a:pt x="850" y="447"/>
                    <a:pt x="850" y="445"/>
                    <a:pt x="849" y="445"/>
                  </a:cubicBezTo>
                  <a:cubicBezTo>
                    <a:pt x="848" y="445"/>
                    <a:pt x="847" y="445"/>
                    <a:pt x="846" y="446"/>
                  </a:cubicBezTo>
                  <a:cubicBezTo>
                    <a:pt x="844" y="446"/>
                    <a:pt x="842" y="445"/>
                    <a:pt x="841" y="446"/>
                  </a:cubicBezTo>
                  <a:cubicBezTo>
                    <a:pt x="840" y="447"/>
                    <a:pt x="840" y="448"/>
                    <a:pt x="840" y="449"/>
                  </a:cubicBezTo>
                  <a:cubicBezTo>
                    <a:pt x="840" y="452"/>
                    <a:pt x="839" y="454"/>
                    <a:pt x="836" y="457"/>
                  </a:cubicBezTo>
                  <a:cubicBezTo>
                    <a:pt x="835" y="459"/>
                    <a:pt x="833" y="460"/>
                    <a:pt x="833" y="462"/>
                  </a:cubicBezTo>
                  <a:close/>
                  <a:moveTo>
                    <a:pt x="994" y="421"/>
                  </a:moveTo>
                  <a:cubicBezTo>
                    <a:pt x="993" y="424"/>
                    <a:pt x="992" y="426"/>
                    <a:pt x="991" y="428"/>
                  </a:cubicBezTo>
                  <a:cubicBezTo>
                    <a:pt x="990" y="432"/>
                    <a:pt x="990" y="434"/>
                    <a:pt x="989" y="437"/>
                  </a:cubicBezTo>
                  <a:cubicBezTo>
                    <a:pt x="988" y="440"/>
                    <a:pt x="988" y="443"/>
                    <a:pt x="988" y="447"/>
                  </a:cubicBezTo>
                  <a:cubicBezTo>
                    <a:pt x="988" y="453"/>
                    <a:pt x="988" y="456"/>
                    <a:pt x="989" y="462"/>
                  </a:cubicBezTo>
                  <a:cubicBezTo>
                    <a:pt x="989" y="465"/>
                    <a:pt x="989" y="467"/>
                    <a:pt x="991" y="470"/>
                  </a:cubicBezTo>
                  <a:cubicBezTo>
                    <a:pt x="992" y="472"/>
                    <a:pt x="993" y="473"/>
                    <a:pt x="993" y="476"/>
                  </a:cubicBezTo>
                  <a:cubicBezTo>
                    <a:pt x="993" y="477"/>
                    <a:pt x="992" y="478"/>
                    <a:pt x="990" y="478"/>
                  </a:cubicBezTo>
                  <a:cubicBezTo>
                    <a:pt x="987" y="478"/>
                    <a:pt x="987" y="478"/>
                    <a:pt x="987" y="478"/>
                  </a:cubicBezTo>
                  <a:cubicBezTo>
                    <a:pt x="986" y="478"/>
                    <a:pt x="985" y="477"/>
                    <a:pt x="984" y="476"/>
                  </a:cubicBezTo>
                  <a:cubicBezTo>
                    <a:pt x="982" y="475"/>
                    <a:pt x="980" y="475"/>
                    <a:pt x="979" y="473"/>
                  </a:cubicBezTo>
                  <a:cubicBezTo>
                    <a:pt x="977" y="471"/>
                    <a:pt x="978" y="469"/>
                    <a:pt x="976" y="468"/>
                  </a:cubicBezTo>
                  <a:cubicBezTo>
                    <a:pt x="975" y="469"/>
                    <a:pt x="975" y="470"/>
                    <a:pt x="974" y="472"/>
                  </a:cubicBezTo>
                  <a:cubicBezTo>
                    <a:pt x="973" y="471"/>
                    <a:pt x="973" y="470"/>
                    <a:pt x="972" y="470"/>
                  </a:cubicBezTo>
                  <a:cubicBezTo>
                    <a:pt x="971" y="470"/>
                    <a:pt x="970" y="470"/>
                    <a:pt x="969" y="469"/>
                  </a:cubicBezTo>
                  <a:cubicBezTo>
                    <a:pt x="967" y="467"/>
                    <a:pt x="969" y="464"/>
                    <a:pt x="967" y="462"/>
                  </a:cubicBezTo>
                  <a:cubicBezTo>
                    <a:pt x="966" y="459"/>
                    <a:pt x="964" y="457"/>
                    <a:pt x="963" y="455"/>
                  </a:cubicBezTo>
                  <a:cubicBezTo>
                    <a:pt x="960" y="456"/>
                    <a:pt x="961" y="459"/>
                    <a:pt x="960" y="462"/>
                  </a:cubicBezTo>
                  <a:cubicBezTo>
                    <a:pt x="958" y="464"/>
                    <a:pt x="957" y="457"/>
                    <a:pt x="957" y="457"/>
                  </a:cubicBezTo>
                  <a:cubicBezTo>
                    <a:pt x="957" y="454"/>
                    <a:pt x="958" y="452"/>
                    <a:pt x="957" y="450"/>
                  </a:cubicBezTo>
                  <a:cubicBezTo>
                    <a:pt x="955" y="449"/>
                    <a:pt x="955" y="453"/>
                    <a:pt x="954" y="454"/>
                  </a:cubicBezTo>
                  <a:cubicBezTo>
                    <a:pt x="953" y="454"/>
                    <a:pt x="953" y="452"/>
                    <a:pt x="952" y="451"/>
                  </a:cubicBezTo>
                  <a:cubicBezTo>
                    <a:pt x="952" y="450"/>
                    <a:pt x="950" y="449"/>
                    <a:pt x="950" y="447"/>
                  </a:cubicBezTo>
                  <a:cubicBezTo>
                    <a:pt x="949" y="445"/>
                    <a:pt x="949" y="444"/>
                    <a:pt x="948" y="442"/>
                  </a:cubicBezTo>
                  <a:cubicBezTo>
                    <a:pt x="948" y="442"/>
                    <a:pt x="942" y="437"/>
                    <a:pt x="944" y="437"/>
                  </a:cubicBezTo>
                  <a:cubicBezTo>
                    <a:pt x="946" y="438"/>
                    <a:pt x="947" y="438"/>
                    <a:pt x="948" y="440"/>
                  </a:cubicBezTo>
                  <a:cubicBezTo>
                    <a:pt x="949" y="440"/>
                    <a:pt x="949" y="439"/>
                    <a:pt x="949" y="439"/>
                  </a:cubicBezTo>
                  <a:cubicBezTo>
                    <a:pt x="950" y="432"/>
                    <a:pt x="948" y="434"/>
                    <a:pt x="952" y="434"/>
                  </a:cubicBezTo>
                  <a:cubicBezTo>
                    <a:pt x="953" y="434"/>
                    <a:pt x="954" y="434"/>
                    <a:pt x="955" y="434"/>
                  </a:cubicBezTo>
                  <a:cubicBezTo>
                    <a:pt x="957" y="434"/>
                    <a:pt x="957" y="436"/>
                    <a:pt x="959" y="436"/>
                  </a:cubicBezTo>
                  <a:cubicBezTo>
                    <a:pt x="959" y="436"/>
                    <a:pt x="960" y="436"/>
                    <a:pt x="960" y="436"/>
                  </a:cubicBezTo>
                  <a:cubicBezTo>
                    <a:pt x="960" y="432"/>
                    <a:pt x="960" y="432"/>
                    <a:pt x="960" y="432"/>
                  </a:cubicBezTo>
                  <a:cubicBezTo>
                    <a:pt x="960" y="430"/>
                    <a:pt x="957" y="431"/>
                    <a:pt x="957" y="430"/>
                  </a:cubicBezTo>
                  <a:cubicBezTo>
                    <a:pt x="956" y="427"/>
                    <a:pt x="955" y="426"/>
                    <a:pt x="955" y="424"/>
                  </a:cubicBezTo>
                  <a:cubicBezTo>
                    <a:pt x="955" y="420"/>
                    <a:pt x="957" y="419"/>
                    <a:pt x="958" y="415"/>
                  </a:cubicBezTo>
                  <a:cubicBezTo>
                    <a:pt x="956" y="414"/>
                    <a:pt x="955" y="412"/>
                    <a:pt x="952" y="412"/>
                  </a:cubicBezTo>
                  <a:cubicBezTo>
                    <a:pt x="952" y="412"/>
                    <a:pt x="952" y="411"/>
                    <a:pt x="952" y="411"/>
                  </a:cubicBezTo>
                  <a:cubicBezTo>
                    <a:pt x="952" y="408"/>
                    <a:pt x="955" y="407"/>
                    <a:pt x="955" y="404"/>
                  </a:cubicBezTo>
                  <a:cubicBezTo>
                    <a:pt x="955" y="403"/>
                    <a:pt x="954" y="403"/>
                    <a:pt x="954" y="403"/>
                  </a:cubicBezTo>
                  <a:cubicBezTo>
                    <a:pt x="953" y="403"/>
                    <a:pt x="953" y="403"/>
                    <a:pt x="952" y="403"/>
                  </a:cubicBezTo>
                  <a:cubicBezTo>
                    <a:pt x="952" y="404"/>
                    <a:pt x="952" y="406"/>
                    <a:pt x="950" y="406"/>
                  </a:cubicBezTo>
                  <a:cubicBezTo>
                    <a:pt x="948" y="406"/>
                    <a:pt x="948" y="404"/>
                    <a:pt x="948" y="402"/>
                  </a:cubicBezTo>
                  <a:cubicBezTo>
                    <a:pt x="946" y="404"/>
                    <a:pt x="946" y="405"/>
                    <a:pt x="945" y="407"/>
                  </a:cubicBezTo>
                  <a:cubicBezTo>
                    <a:pt x="944" y="406"/>
                    <a:pt x="943" y="405"/>
                    <a:pt x="943" y="403"/>
                  </a:cubicBezTo>
                  <a:cubicBezTo>
                    <a:pt x="943" y="400"/>
                    <a:pt x="943" y="400"/>
                    <a:pt x="943" y="400"/>
                  </a:cubicBezTo>
                  <a:cubicBezTo>
                    <a:pt x="943" y="397"/>
                    <a:pt x="943" y="395"/>
                    <a:pt x="944" y="393"/>
                  </a:cubicBezTo>
                  <a:cubicBezTo>
                    <a:pt x="945" y="391"/>
                    <a:pt x="946" y="391"/>
                    <a:pt x="946" y="390"/>
                  </a:cubicBezTo>
                  <a:cubicBezTo>
                    <a:pt x="946" y="388"/>
                    <a:pt x="947" y="387"/>
                    <a:pt x="948" y="386"/>
                  </a:cubicBezTo>
                  <a:cubicBezTo>
                    <a:pt x="950" y="384"/>
                    <a:pt x="950" y="383"/>
                    <a:pt x="952" y="382"/>
                  </a:cubicBezTo>
                  <a:cubicBezTo>
                    <a:pt x="953" y="382"/>
                    <a:pt x="953" y="381"/>
                    <a:pt x="954" y="381"/>
                  </a:cubicBezTo>
                  <a:cubicBezTo>
                    <a:pt x="955" y="380"/>
                    <a:pt x="957" y="380"/>
                    <a:pt x="958" y="379"/>
                  </a:cubicBezTo>
                  <a:cubicBezTo>
                    <a:pt x="959" y="379"/>
                    <a:pt x="958" y="378"/>
                    <a:pt x="959" y="378"/>
                  </a:cubicBezTo>
                  <a:cubicBezTo>
                    <a:pt x="960" y="378"/>
                    <a:pt x="961" y="379"/>
                    <a:pt x="961" y="380"/>
                  </a:cubicBezTo>
                  <a:cubicBezTo>
                    <a:pt x="962" y="381"/>
                    <a:pt x="962" y="388"/>
                    <a:pt x="963" y="387"/>
                  </a:cubicBezTo>
                  <a:cubicBezTo>
                    <a:pt x="966" y="385"/>
                    <a:pt x="968" y="384"/>
                    <a:pt x="972" y="381"/>
                  </a:cubicBezTo>
                  <a:cubicBezTo>
                    <a:pt x="974" y="379"/>
                    <a:pt x="976" y="378"/>
                    <a:pt x="978" y="376"/>
                  </a:cubicBezTo>
                  <a:cubicBezTo>
                    <a:pt x="979" y="375"/>
                    <a:pt x="980" y="374"/>
                    <a:pt x="981" y="374"/>
                  </a:cubicBezTo>
                  <a:cubicBezTo>
                    <a:pt x="981" y="373"/>
                    <a:pt x="982" y="373"/>
                    <a:pt x="982" y="373"/>
                  </a:cubicBezTo>
                  <a:cubicBezTo>
                    <a:pt x="982" y="372"/>
                    <a:pt x="980" y="371"/>
                    <a:pt x="980" y="370"/>
                  </a:cubicBezTo>
                  <a:cubicBezTo>
                    <a:pt x="980" y="370"/>
                    <a:pt x="981" y="369"/>
                    <a:pt x="981" y="368"/>
                  </a:cubicBezTo>
                  <a:cubicBezTo>
                    <a:pt x="981" y="368"/>
                    <a:pt x="981" y="368"/>
                    <a:pt x="981" y="368"/>
                  </a:cubicBezTo>
                  <a:cubicBezTo>
                    <a:pt x="981" y="367"/>
                    <a:pt x="982" y="367"/>
                    <a:pt x="982" y="366"/>
                  </a:cubicBezTo>
                  <a:cubicBezTo>
                    <a:pt x="982" y="365"/>
                    <a:pt x="981" y="363"/>
                    <a:pt x="982" y="363"/>
                  </a:cubicBezTo>
                  <a:cubicBezTo>
                    <a:pt x="984" y="363"/>
                    <a:pt x="986" y="362"/>
                    <a:pt x="989" y="362"/>
                  </a:cubicBezTo>
                  <a:cubicBezTo>
                    <a:pt x="991" y="362"/>
                    <a:pt x="992" y="363"/>
                    <a:pt x="993" y="365"/>
                  </a:cubicBezTo>
                  <a:cubicBezTo>
                    <a:pt x="994" y="366"/>
                    <a:pt x="997" y="359"/>
                    <a:pt x="998" y="358"/>
                  </a:cubicBezTo>
                  <a:cubicBezTo>
                    <a:pt x="999" y="357"/>
                    <a:pt x="1003" y="351"/>
                    <a:pt x="1004" y="351"/>
                  </a:cubicBezTo>
                  <a:cubicBezTo>
                    <a:pt x="1005" y="352"/>
                    <a:pt x="1006" y="353"/>
                    <a:pt x="1007" y="355"/>
                  </a:cubicBezTo>
                  <a:cubicBezTo>
                    <a:pt x="1010" y="356"/>
                    <a:pt x="1012" y="356"/>
                    <a:pt x="1015" y="357"/>
                  </a:cubicBezTo>
                  <a:cubicBezTo>
                    <a:pt x="1016" y="357"/>
                    <a:pt x="1016" y="358"/>
                    <a:pt x="1018" y="359"/>
                  </a:cubicBezTo>
                  <a:cubicBezTo>
                    <a:pt x="1020" y="360"/>
                    <a:pt x="1021" y="360"/>
                    <a:pt x="1023" y="360"/>
                  </a:cubicBezTo>
                  <a:cubicBezTo>
                    <a:pt x="1025" y="360"/>
                    <a:pt x="1026" y="362"/>
                    <a:pt x="1028" y="364"/>
                  </a:cubicBezTo>
                  <a:cubicBezTo>
                    <a:pt x="1029" y="366"/>
                    <a:pt x="1031" y="367"/>
                    <a:pt x="1033" y="368"/>
                  </a:cubicBezTo>
                  <a:cubicBezTo>
                    <a:pt x="1035" y="370"/>
                    <a:pt x="1036" y="371"/>
                    <a:pt x="1038" y="373"/>
                  </a:cubicBezTo>
                  <a:cubicBezTo>
                    <a:pt x="1039" y="375"/>
                    <a:pt x="1041" y="375"/>
                    <a:pt x="1041" y="378"/>
                  </a:cubicBezTo>
                  <a:cubicBezTo>
                    <a:pt x="1041" y="379"/>
                    <a:pt x="1040" y="379"/>
                    <a:pt x="1039" y="379"/>
                  </a:cubicBezTo>
                  <a:cubicBezTo>
                    <a:pt x="1037" y="379"/>
                    <a:pt x="1037" y="379"/>
                    <a:pt x="1036" y="379"/>
                  </a:cubicBezTo>
                  <a:cubicBezTo>
                    <a:pt x="1034" y="379"/>
                    <a:pt x="1033" y="379"/>
                    <a:pt x="1033" y="381"/>
                  </a:cubicBezTo>
                  <a:cubicBezTo>
                    <a:pt x="1033" y="384"/>
                    <a:pt x="1033" y="384"/>
                    <a:pt x="1033" y="384"/>
                  </a:cubicBezTo>
                  <a:cubicBezTo>
                    <a:pt x="1031" y="384"/>
                    <a:pt x="1031" y="384"/>
                    <a:pt x="1030" y="384"/>
                  </a:cubicBezTo>
                  <a:cubicBezTo>
                    <a:pt x="1028" y="384"/>
                    <a:pt x="1027" y="385"/>
                    <a:pt x="1027" y="386"/>
                  </a:cubicBezTo>
                  <a:cubicBezTo>
                    <a:pt x="1027" y="389"/>
                    <a:pt x="1027" y="389"/>
                    <a:pt x="1027" y="389"/>
                  </a:cubicBezTo>
                  <a:cubicBezTo>
                    <a:pt x="1027" y="390"/>
                    <a:pt x="1025" y="391"/>
                    <a:pt x="1024" y="391"/>
                  </a:cubicBezTo>
                  <a:cubicBezTo>
                    <a:pt x="1023" y="391"/>
                    <a:pt x="1023" y="390"/>
                    <a:pt x="1022" y="389"/>
                  </a:cubicBezTo>
                  <a:cubicBezTo>
                    <a:pt x="1021" y="388"/>
                    <a:pt x="1020" y="388"/>
                    <a:pt x="1019" y="387"/>
                  </a:cubicBezTo>
                  <a:cubicBezTo>
                    <a:pt x="1018" y="386"/>
                    <a:pt x="1015" y="383"/>
                    <a:pt x="1015" y="385"/>
                  </a:cubicBezTo>
                  <a:cubicBezTo>
                    <a:pt x="1015" y="388"/>
                    <a:pt x="1018" y="389"/>
                    <a:pt x="1018" y="392"/>
                  </a:cubicBezTo>
                  <a:cubicBezTo>
                    <a:pt x="1018" y="394"/>
                    <a:pt x="1017" y="394"/>
                    <a:pt x="1015" y="395"/>
                  </a:cubicBezTo>
                  <a:cubicBezTo>
                    <a:pt x="1013" y="395"/>
                    <a:pt x="1012" y="397"/>
                    <a:pt x="1011" y="398"/>
                  </a:cubicBezTo>
                  <a:cubicBezTo>
                    <a:pt x="1008" y="401"/>
                    <a:pt x="1008" y="403"/>
                    <a:pt x="1006" y="406"/>
                  </a:cubicBezTo>
                  <a:cubicBezTo>
                    <a:pt x="1002" y="409"/>
                    <a:pt x="999" y="411"/>
                    <a:pt x="996" y="416"/>
                  </a:cubicBezTo>
                  <a:cubicBezTo>
                    <a:pt x="996" y="417"/>
                    <a:pt x="995" y="418"/>
                    <a:pt x="994" y="420"/>
                  </a:cubicBezTo>
                  <a:cubicBezTo>
                    <a:pt x="994" y="420"/>
                    <a:pt x="994" y="421"/>
                    <a:pt x="994" y="421"/>
                  </a:cubicBezTo>
                  <a:close/>
                  <a:moveTo>
                    <a:pt x="1022" y="355"/>
                  </a:moveTo>
                  <a:cubicBezTo>
                    <a:pt x="1022" y="356"/>
                    <a:pt x="1022" y="356"/>
                    <a:pt x="1022" y="356"/>
                  </a:cubicBezTo>
                  <a:cubicBezTo>
                    <a:pt x="1025" y="357"/>
                    <a:pt x="1028" y="356"/>
                    <a:pt x="1030" y="358"/>
                  </a:cubicBezTo>
                  <a:cubicBezTo>
                    <a:pt x="1033" y="361"/>
                    <a:pt x="1034" y="364"/>
                    <a:pt x="1037" y="364"/>
                  </a:cubicBezTo>
                  <a:cubicBezTo>
                    <a:pt x="1039" y="364"/>
                    <a:pt x="1040" y="364"/>
                    <a:pt x="1041" y="365"/>
                  </a:cubicBezTo>
                  <a:cubicBezTo>
                    <a:pt x="1042" y="367"/>
                    <a:pt x="1041" y="370"/>
                    <a:pt x="1043" y="372"/>
                  </a:cubicBezTo>
                  <a:cubicBezTo>
                    <a:pt x="1043" y="373"/>
                    <a:pt x="1045" y="373"/>
                    <a:pt x="1046" y="373"/>
                  </a:cubicBezTo>
                  <a:cubicBezTo>
                    <a:pt x="1047" y="373"/>
                    <a:pt x="1048" y="374"/>
                    <a:pt x="1049" y="374"/>
                  </a:cubicBezTo>
                  <a:cubicBezTo>
                    <a:pt x="1050" y="374"/>
                    <a:pt x="1051" y="373"/>
                    <a:pt x="1052" y="372"/>
                  </a:cubicBezTo>
                  <a:cubicBezTo>
                    <a:pt x="1053" y="370"/>
                    <a:pt x="1055" y="369"/>
                    <a:pt x="1055" y="367"/>
                  </a:cubicBezTo>
                  <a:cubicBezTo>
                    <a:pt x="1055" y="363"/>
                    <a:pt x="1055" y="363"/>
                    <a:pt x="1055" y="363"/>
                  </a:cubicBezTo>
                  <a:cubicBezTo>
                    <a:pt x="1056" y="362"/>
                    <a:pt x="1056" y="362"/>
                    <a:pt x="1056" y="362"/>
                  </a:cubicBezTo>
                  <a:cubicBezTo>
                    <a:pt x="1056" y="363"/>
                    <a:pt x="1056" y="363"/>
                    <a:pt x="1057" y="363"/>
                  </a:cubicBezTo>
                  <a:cubicBezTo>
                    <a:pt x="1057" y="365"/>
                    <a:pt x="1057" y="366"/>
                    <a:pt x="1057" y="368"/>
                  </a:cubicBezTo>
                  <a:cubicBezTo>
                    <a:pt x="1060" y="368"/>
                    <a:pt x="1060" y="368"/>
                    <a:pt x="1060" y="368"/>
                  </a:cubicBezTo>
                  <a:cubicBezTo>
                    <a:pt x="1061" y="368"/>
                    <a:pt x="1062" y="367"/>
                    <a:pt x="1063" y="366"/>
                  </a:cubicBezTo>
                  <a:cubicBezTo>
                    <a:pt x="1064" y="364"/>
                    <a:pt x="1064" y="363"/>
                    <a:pt x="1064" y="361"/>
                  </a:cubicBezTo>
                  <a:cubicBezTo>
                    <a:pt x="1064" y="358"/>
                    <a:pt x="1063" y="357"/>
                    <a:pt x="1063" y="354"/>
                  </a:cubicBezTo>
                  <a:cubicBezTo>
                    <a:pt x="1063" y="350"/>
                    <a:pt x="1069" y="361"/>
                    <a:pt x="1069" y="362"/>
                  </a:cubicBezTo>
                  <a:cubicBezTo>
                    <a:pt x="1072" y="361"/>
                    <a:pt x="1073" y="357"/>
                    <a:pt x="1073" y="353"/>
                  </a:cubicBezTo>
                  <a:cubicBezTo>
                    <a:pt x="1073" y="348"/>
                    <a:pt x="1073" y="348"/>
                    <a:pt x="1073" y="348"/>
                  </a:cubicBezTo>
                  <a:cubicBezTo>
                    <a:pt x="1073" y="346"/>
                    <a:pt x="1073" y="345"/>
                    <a:pt x="1073" y="344"/>
                  </a:cubicBezTo>
                  <a:cubicBezTo>
                    <a:pt x="1073" y="343"/>
                    <a:pt x="1073" y="341"/>
                    <a:pt x="1074" y="341"/>
                  </a:cubicBezTo>
                  <a:cubicBezTo>
                    <a:pt x="1075" y="339"/>
                    <a:pt x="1076" y="345"/>
                    <a:pt x="1076" y="346"/>
                  </a:cubicBezTo>
                  <a:cubicBezTo>
                    <a:pt x="1076" y="348"/>
                    <a:pt x="1075" y="348"/>
                    <a:pt x="1075" y="350"/>
                  </a:cubicBezTo>
                  <a:cubicBezTo>
                    <a:pt x="1075" y="351"/>
                    <a:pt x="1077" y="351"/>
                    <a:pt x="1078" y="351"/>
                  </a:cubicBezTo>
                  <a:cubicBezTo>
                    <a:pt x="1079" y="351"/>
                    <a:pt x="1080" y="351"/>
                    <a:pt x="1081" y="350"/>
                  </a:cubicBezTo>
                  <a:cubicBezTo>
                    <a:pt x="1082" y="349"/>
                    <a:pt x="1082" y="347"/>
                    <a:pt x="1084" y="347"/>
                  </a:cubicBezTo>
                  <a:cubicBezTo>
                    <a:pt x="1086" y="347"/>
                    <a:pt x="1087" y="349"/>
                    <a:pt x="1089" y="349"/>
                  </a:cubicBezTo>
                  <a:cubicBezTo>
                    <a:pt x="1091" y="349"/>
                    <a:pt x="1091" y="347"/>
                    <a:pt x="1091" y="345"/>
                  </a:cubicBezTo>
                  <a:cubicBezTo>
                    <a:pt x="1091" y="345"/>
                    <a:pt x="1091" y="345"/>
                    <a:pt x="1091" y="344"/>
                  </a:cubicBezTo>
                  <a:cubicBezTo>
                    <a:pt x="1092" y="344"/>
                    <a:pt x="1093" y="343"/>
                    <a:pt x="1093" y="341"/>
                  </a:cubicBezTo>
                  <a:cubicBezTo>
                    <a:pt x="1093" y="340"/>
                    <a:pt x="1093" y="339"/>
                    <a:pt x="1093" y="337"/>
                  </a:cubicBezTo>
                  <a:cubicBezTo>
                    <a:pt x="1093" y="335"/>
                    <a:pt x="1096" y="341"/>
                    <a:pt x="1098" y="341"/>
                  </a:cubicBezTo>
                  <a:cubicBezTo>
                    <a:pt x="1101" y="341"/>
                    <a:pt x="1104" y="338"/>
                    <a:pt x="1104" y="335"/>
                  </a:cubicBezTo>
                  <a:cubicBezTo>
                    <a:pt x="1104" y="333"/>
                    <a:pt x="1102" y="328"/>
                    <a:pt x="1104" y="329"/>
                  </a:cubicBezTo>
                  <a:cubicBezTo>
                    <a:pt x="1106" y="330"/>
                    <a:pt x="1107" y="330"/>
                    <a:pt x="1109" y="332"/>
                  </a:cubicBezTo>
                  <a:cubicBezTo>
                    <a:pt x="1110" y="334"/>
                    <a:pt x="1110" y="336"/>
                    <a:pt x="1112" y="336"/>
                  </a:cubicBezTo>
                  <a:cubicBezTo>
                    <a:pt x="1113" y="336"/>
                    <a:pt x="1113" y="336"/>
                    <a:pt x="1113" y="336"/>
                  </a:cubicBezTo>
                  <a:cubicBezTo>
                    <a:pt x="1114" y="336"/>
                    <a:pt x="1114" y="334"/>
                    <a:pt x="1114" y="333"/>
                  </a:cubicBezTo>
                  <a:cubicBezTo>
                    <a:pt x="1114" y="332"/>
                    <a:pt x="1113" y="331"/>
                    <a:pt x="1113" y="329"/>
                  </a:cubicBezTo>
                  <a:cubicBezTo>
                    <a:pt x="1113" y="327"/>
                    <a:pt x="1116" y="331"/>
                    <a:pt x="1116" y="332"/>
                  </a:cubicBezTo>
                  <a:cubicBezTo>
                    <a:pt x="1116" y="332"/>
                    <a:pt x="1116" y="333"/>
                    <a:pt x="1117" y="333"/>
                  </a:cubicBezTo>
                  <a:cubicBezTo>
                    <a:pt x="1120" y="333"/>
                    <a:pt x="1122" y="332"/>
                    <a:pt x="1124" y="330"/>
                  </a:cubicBezTo>
                  <a:cubicBezTo>
                    <a:pt x="1125" y="329"/>
                    <a:pt x="1126" y="329"/>
                    <a:pt x="1126" y="327"/>
                  </a:cubicBezTo>
                  <a:cubicBezTo>
                    <a:pt x="1126" y="326"/>
                    <a:pt x="1126" y="325"/>
                    <a:pt x="1126" y="324"/>
                  </a:cubicBezTo>
                  <a:cubicBezTo>
                    <a:pt x="1127" y="323"/>
                    <a:pt x="1127" y="323"/>
                    <a:pt x="1128" y="323"/>
                  </a:cubicBezTo>
                  <a:cubicBezTo>
                    <a:pt x="1131" y="323"/>
                    <a:pt x="1132" y="327"/>
                    <a:pt x="1135" y="327"/>
                  </a:cubicBezTo>
                  <a:cubicBezTo>
                    <a:pt x="1143" y="327"/>
                    <a:pt x="1147" y="319"/>
                    <a:pt x="1155" y="319"/>
                  </a:cubicBezTo>
                  <a:cubicBezTo>
                    <a:pt x="1158" y="319"/>
                    <a:pt x="1159" y="320"/>
                    <a:pt x="1162" y="320"/>
                  </a:cubicBezTo>
                  <a:cubicBezTo>
                    <a:pt x="1164" y="320"/>
                    <a:pt x="1166" y="320"/>
                    <a:pt x="1168" y="318"/>
                  </a:cubicBezTo>
                  <a:cubicBezTo>
                    <a:pt x="1170" y="317"/>
                    <a:pt x="1170" y="315"/>
                    <a:pt x="1172" y="315"/>
                  </a:cubicBezTo>
                  <a:cubicBezTo>
                    <a:pt x="1174" y="315"/>
                    <a:pt x="1175" y="317"/>
                    <a:pt x="1175" y="319"/>
                  </a:cubicBezTo>
                  <a:cubicBezTo>
                    <a:pt x="1175" y="320"/>
                    <a:pt x="1174" y="321"/>
                    <a:pt x="1174" y="322"/>
                  </a:cubicBezTo>
                  <a:cubicBezTo>
                    <a:pt x="1174" y="322"/>
                    <a:pt x="1175" y="322"/>
                    <a:pt x="1175" y="323"/>
                  </a:cubicBezTo>
                  <a:cubicBezTo>
                    <a:pt x="1192" y="321"/>
                    <a:pt x="1192" y="321"/>
                    <a:pt x="1192" y="321"/>
                  </a:cubicBezTo>
                  <a:cubicBezTo>
                    <a:pt x="1195" y="321"/>
                    <a:pt x="1195" y="321"/>
                    <a:pt x="1195" y="321"/>
                  </a:cubicBezTo>
                  <a:cubicBezTo>
                    <a:pt x="1199" y="321"/>
                    <a:pt x="1201" y="320"/>
                    <a:pt x="1204" y="319"/>
                  </a:cubicBezTo>
                  <a:cubicBezTo>
                    <a:pt x="1210" y="319"/>
                    <a:pt x="1214" y="319"/>
                    <a:pt x="1220" y="318"/>
                  </a:cubicBezTo>
                  <a:cubicBezTo>
                    <a:pt x="1221" y="317"/>
                    <a:pt x="1222" y="316"/>
                    <a:pt x="1224" y="316"/>
                  </a:cubicBezTo>
                  <a:cubicBezTo>
                    <a:pt x="1227" y="316"/>
                    <a:pt x="1227" y="316"/>
                    <a:pt x="1227" y="316"/>
                  </a:cubicBezTo>
                  <a:cubicBezTo>
                    <a:pt x="1230" y="316"/>
                    <a:pt x="1230" y="320"/>
                    <a:pt x="1232" y="320"/>
                  </a:cubicBezTo>
                  <a:cubicBezTo>
                    <a:pt x="1236" y="320"/>
                    <a:pt x="1238" y="317"/>
                    <a:pt x="1242" y="315"/>
                  </a:cubicBezTo>
                  <a:cubicBezTo>
                    <a:pt x="1244" y="314"/>
                    <a:pt x="1245" y="314"/>
                    <a:pt x="1246" y="313"/>
                  </a:cubicBezTo>
                  <a:cubicBezTo>
                    <a:pt x="1248" y="311"/>
                    <a:pt x="1248" y="309"/>
                    <a:pt x="1249" y="307"/>
                  </a:cubicBezTo>
                  <a:cubicBezTo>
                    <a:pt x="1250" y="302"/>
                    <a:pt x="1251" y="300"/>
                    <a:pt x="1251" y="296"/>
                  </a:cubicBezTo>
                  <a:cubicBezTo>
                    <a:pt x="1251" y="293"/>
                    <a:pt x="1249" y="291"/>
                    <a:pt x="1247" y="289"/>
                  </a:cubicBezTo>
                  <a:cubicBezTo>
                    <a:pt x="1246" y="287"/>
                    <a:pt x="1245" y="286"/>
                    <a:pt x="1243" y="285"/>
                  </a:cubicBezTo>
                  <a:cubicBezTo>
                    <a:pt x="1240" y="283"/>
                    <a:pt x="1238" y="284"/>
                    <a:pt x="1235" y="284"/>
                  </a:cubicBezTo>
                  <a:cubicBezTo>
                    <a:pt x="1232" y="284"/>
                    <a:pt x="1229" y="284"/>
                    <a:pt x="1226" y="286"/>
                  </a:cubicBezTo>
                  <a:cubicBezTo>
                    <a:pt x="1223" y="287"/>
                    <a:pt x="1222" y="290"/>
                    <a:pt x="1219" y="291"/>
                  </a:cubicBezTo>
                  <a:cubicBezTo>
                    <a:pt x="1214" y="292"/>
                    <a:pt x="1211" y="292"/>
                    <a:pt x="1207" y="292"/>
                  </a:cubicBezTo>
                  <a:cubicBezTo>
                    <a:pt x="1204" y="293"/>
                    <a:pt x="1203" y="293"/>
                    <a:pt x="1200" y="293"/>
                  </a:cubicBezTo>
                  <a:cubicBezTo>
                    <a:pt x="1198" y="293"/>
                    <a:pt x="1197" y="294"/>
                    <a:pt x="1196" y="293"/>
                  </a:cubicBezTo>
                  <a:cubicBezTo>
                    <a:pt x="1192" y="292"/>
                    <a:pt x="1191" y="290"/>
                    <a:pt x="1187" y="290"/>
                  </a:cubicBezTo>
                  <a:cubicBezTo>
                    <a:pt x="1184" y="290"/>
                    <a:pt x="1184" y="290"/>
                    <a:pt x="1184" y="290"/>
                  </a:cubicBezTo>
                  <a:cubicBezTo>
                    <a:pt x="1183" y="290"/>
                    <a:pt x="1182" y="291"/>
                    <a:pt x="1181" y="291"/>
                  </a:cubicBezTo>
                  <a:cubicBezTo>
                    <a:pt x="1178" y="291"/>
                    <a:pt x="1177" y="288"/>
                    <a:pt x="1175" y="286"/>
                  </a:cubicBezTo>
                  <a:cubicBezTo>
                    <a:pt x="1172" y="286"/>
                    <a:pt x="1171" y="286"/>
                    <a:pt x="1169" y="285"/>
                  </a:cubicBezTo>
                  <a:cubicBezTo>
                    <a:pt x="1166" y="283"/>
                    <a:pt x="1165" y="280"/>
                    <a:pt x="1162" y="280"/>
                  </a:cubicBezTo>
                  <a:cubicBezTo>
                    <a:pt x="1160" y="280"/>
                    <a:pt x="1160" y="282"/>
                    <a:pt x="1159" y="284"/>
                  </a:cubicBezTo>
                  <a:cubicBezTo>
                    <a:pt x="1157" y="286"/>
                    <a:pt x="1156" y="288"/>
                    <a:pt x="1153" y="288"/>
                  </a:cubicBezTo>
                  <a:cubicBezTo>
                    <a:pt x="1152" y="288"/>
                    <a:pt x="1151" y="288"/>
                    <a:pt x="1151" y="287"/>
                  </a:cubicBezTo>
                  <a:cubicBezTo>
                    <a:pt x="1151" y="284"/>
                    <a:pt x="1156" y="282"/>
                    <a:pt x="1152" y="282"/>
                  </a:cubicBezTo>
                  <a:cubicBezTo>
                    <a:pt x="1135" y="284"/>
                    <a:pt x="1135" y="284"/>
                    <a:pt x="1135" y="284"/>
                  </a:cubicBezTo>
                  <a:cubicBezTo>
                    <a:pt x="1133" y="284"/>
                    <a:pt x="1132" y="284"/>
                    <a:pt x="1130" y="284"/>
                  </a:cubicBezTo>
                  <a:cubicBezTo>
                    <a:pt x="1128" y="284"/>
                    <a:pt x="1127" y="285"/>
                    <a:pt x="1125" y="286"/>
                  </a:cubicBezTo>
                  <a:cubicBezTo>
                    <a:pt x="1122" y="288"/>
                    <a:pt x="1120" y="289"/>
                    <a:pt x="1117" y="290"/>
                  </a:cubicBezTo>
                  <a:cubicBezTo>
                    <a:pt x="1116" y="291"/>
                    <a:pt x="1116" y="291"/>
                    <a:pt x="1115" y="291"/>
                  </a:cubicBezTo>
                  <a:cubicBezTo>
                    <a:pt x="1114" y="291"/>
                    <a:pt x="1114" y="291"/>
                    <a:pt x="1113" y="291"/>
                  </a:cubicBezTo>
                  <a:cubicBezTo>
                    <a:pt x="1111" y="291"/>
                    <a:pt x="1111" y="293"/>
                    <a:pt x="1111" y="294"/>
                  </a:cubicBezTo>
                  <a:cubicBezTo>
                    <a:pt x="1110" y="296"/>
                    <a:pt x="1108" y="297"/>
                    <a:pt x="1106" y="297"/>
                  </a:cubicBezTo>
                  <a:cubicBezTo>
                    <a:pt x="1105" y="297"/>
                    <a:pt x="1103" y="296"/>
                    <a:pt x="1102" y="295"/>
                  </a:cubicBezTo>
                  <a:cubicBezTo>
                    <a:pt x="1101" y="294"/>
                    <a:pt x="1100" y="292"/>
                    <a:pt x="1099" y="292"/>
                  </a:cubicBezTo>
                  <a:cubicBezTo>
                    <a:pt x="1096" y="292"/>
                    <a:pt x="1095" y="295"/>
                    <a:pt x="1093" y="295"/>
                  </a:cubicBezTo>
                  <a:cubicBezTo>
                    <a:pt x="1090" y="295"/>
                    <a:pt x="1088" y="295"/>
                    <a:pt x="1086" y="292"/>
                  </a:cubicBezTo>
                  <a:cubicBezTo>
                    <a:pt x="1085" y="290"/>
                    <a:pt x="1085" y="288"/>
                    <a:pt x="1084" y="286"/>
                  </a:cubicBezTo>
                  <a:cubicBezTo>
                    <a:pt x="1084" y="285"/>
                    <a:pt x="1079" y="291"/>
                    <a:pt x="1078" y="292"/>
                  </a:cubicBezTo>
                  <a:cubicBezTo>
                    <a:pt x="1077" y="293"/>
                    <a:pt x="1076" y="294"/>
                    <a:pt x="1076" y="295"/>
                  </a:cubicBezTo>
                  <a:cubicBezTo>
                    <a:pt x="1076" y="298"/>
                    <a:pt x="1078" y="299"/>
                    <a:pt x="1078" y="301"/>
                  </a:cubicBezTo>
                  <a:cubicBezTo>
                    <a:pt x="1078" y="304"/>
                    <a:pt x="1075" y="301"/>
                    <a:pt x="1075" y="305"/>
                  </a:cubicBezTo>
                  <a:cubicBezTo>
                    <a:pt x="1075" y="306"/>
                    <a:pt x="1076" y="307"/>
                    <a:pt x="1076" y="308"/>
                  </a:cubicBezTo>
                  <a:cubicBezTo>
                    <a:pt x="1076" y="309"/>
                    <a:pt x="1076" y="309"/>
                    <a:pt x="1076" y="309"/>
                  </a:cubicBezTo>
                  <a:cubicBezTo>
                    <a:pt x="1074" y="308"/>
                    <a:pt x="1073" y="307"/>
                    <a:pt x="1071" y="307"/>
                  </a:cubicBezTo>
                  <a:cubicBezTo>
                    <a:pt x="1069" y="307"/>
                    <a:pt x="1068" y="308"/>
                    <a:pt x="1067" y="309"/>
                  </a:cubicBezTo>
                  <a:cubicBezTo>
                    <a:pt x="1066" y="310"/>
                    <a:pt x="1065" y="310"/>
                    <a:pt x="1065" y="312"/>
                  </a:cubicBezTo>
                  <a:cubicBezTo>
                    <a:pt x="1065" y="317"/>
                    <a:pt x="1065" y="317"/>
                    <a:pt x="1065" y="317"/>
                  </a:cubicBezTo>
                  <a:cubicBezTo>
                    <a:pt x="1063" y="318"/>
                    <a:pt x="1061" y="318"/>
                    <a:pt x="1059" y="318"/>
                  </a:cubicBezTo>
                  <a:cubicBezTo>
                    <a:pt x="1059" y="323"/>
                    <a:pt x="1059" y="323"/>
                    <a:pt x="1059" y="323"/>
                  </a:cubicBezTo>
                  <a:cubicBezTo>
                    <a:pt x="1057" y="323"/>
                    <a:pt x="1056" y="323"/>
                    <a:pt x="1054" y="323"/>
                  </a:cubicBezTo>
                  <a:cubicBezTo>
                    <a:pt x="1053" y="323"/>
                    <a:pt x="1053" y="323"/>
                    <a:pt x="1052" y="323"/>
                  </a:cubicBezTo>
                  <a:cubicBezTo>
                    <a:pt x="1053" y="327"/>
                    <a:pt x="1054" y="329"/>
                    <a:pt x="1056" y="332"/>
                  </a:cubicBezTo>
                  <a:cubicBezTo>
                    <a:pt x="1056" y="331"/>
                    <a:pt x="1056" y="331"/>
                    <a:pt x="1056" y="331"/>
                  </a:cubicBezTo>
                  <a:cubicBezTo>
                    <a:pt x="1052" y="329"/>
                    <a:pt x="1051" y="327"/>
                    <a:pt x="1047" y="327"/>
                  </a:cubicBezTo>
                  <a:cubicBezTo>
                    <a:pt x="1044" y="327"/>
                    <a:pt x="1043" y="328"/>
                    <a:pt x="1041" y="329"/>
                  </a:cubicBezTo>
                  <a:cubicBezTo>
                    <a:pt x="1040" y="330"/>
                    <a:pt x="1039" y="332"/>
                    <a:pt x="1038" y="332"/>
                  </a:cubicBezTo>
                  <a:cubicBezTo>
                    <a:pt x="1037" y="332"/>
                    <a:pt x="1037" y="331"/>
                    <a:pt x="1036" y="331"/>
                  </a:cubicBezTo>
                  <a:cubicBezTo>
                    <a:pt x="1032" y="331"/>
                    <a:pt x="1032" y="331"/>
                    <a:pt x="1032" y="331"/>
                  </a:cubicBezTo>
                  <a:cubicBezTo>
                    <a:pt x="1029" y="331"/>
                    <a:pt x="1024" y="332"/>
                    <a:pt x="1024" y="336"/>
                  </a:cubicBezTo>
                  <a:cubicBezTo>
                    <a:pt x="1024" y="339"/>
                    <a:pt x="1024" y="339"/>
                    <a:pt x="1024" y="339"/>
                  </a:cubicBezTo>
                  <a:cubicBezTo>
                    <a:pt x="1024" y="341"/>
                    <a:pt x="1024" y="342"/>
                    <a:pt x="1025" y="342"/>
                  </a:cubicBezTo>
                  <a:cubicBezTo>
                    <a:pt x="1028" y="342"/>
                    <a:pt x="1030" y="340"/>
                    <a:pt x="1032" y="340"/>
                  </a:cubicBezTo>
                  <a:cubicBezTo>
                    <a:pt x="1034" y="340"/>
                    <a:pt x="1035" y="341"/>
                    <a:pt x="1037" y="341"/>
                  </a:cubicBezTo>
                  <a:cubicBezTo>
                    <a:pt x="1037" y="341"/>
                    <a:pt x="1038" y="341"/>
                    <a:pt x="1038" y="341"/>
                  </a:cubicBezTo>
                  <a:cubicBezTo>
                    <a:pt x="1039" y="342"/>
                    <a:pt x="1039" y="343"/>
                    <a:pt x="1040" y="345"/>
                  </a:cubicBezTo>
                  <a:cubicBezTo>
                    <a:pt x="1040" y="346"/>
                    <a:pt x="1040" y="347"/>
                    <a:pt x="1040" y="348"/>
                  </a:cubicBezTo>
                  <a:cubicBezTo>
                    <a:pt x="1040" y="348"/>
                    <a:pt x="1040" y="348"/>
                    <a:pt x="1040" y="348"/>
                  </a:cubicBezTo>
                  <a:cubicBezTo>
                    <a:pt x="1038" y="347"/>
                    <a:pt x="1036" y="348"/>
                    <a:pt x="1033" y="347"/>
                  </a:cubicBezTo>
                  <a:cubicBezTo>
                    <a:pt x="1031" y="346"/>
                    <a:pt x="1031" y="345"/>
                    <a:pt x="1029" y="345"/>
                  </a:cubicBezTo>
                  <a:cubicBezTo>
                    <a:pt x="1026" y="345"/>
                    <a:pt x="1022" y="346"/>
                    <a:pt x="1022" y="349"/>
                  </a:cubicBezTo>
                  <a:cubicBezTo>
                    <a:pt x="1022" y="351"/>
                    <a:pt x="1022" y="353"/>
                    <a:pt x="1022" y="355"/>
                  </a:cubicBezTo>
                  <a:close/>
                  <a:moveTo>
                    <a:pt x="1131" y="5"/>
                  </a:moveTo>
                  <a:cubicBezTo>
                    <a:pt x="1131" y="7"/>
                    <a:pt x="1133" y="7"/>
                    <a:pt x="1135" y="8"/>
                  </a:cubicBezTo>
                  <a:cubicBezTo>
                    <a:pt x="1135" y="9"/>
                    <a:pt x="1135" y="10"/>
                    <a:pt x="1135" y="11"/>
                  </a:cubicBezTo>
                  <a:cubicBezTo>
                    <a:pt x="1135" y="11"/>
                    <a:pt x="1136" y="12"/>
                    <a:pt x="1137" y="12"/>
                  </a:cubicBezTo>
                  <a:cubicBezTo>
                    <a:pt x="1139" y="13"/>
                    <a:pt x="1140" y="13"/>
                    <a:pt x="1142" y="14"/>
                  </a:cubicBezTo>
                  <a:cubicBezTo>
                    <a:pt x="1144" y="14"/>
                    <a:pt x="1146" y="14"/>
                    <a:pt x="1146" y="16"/>
                  </a:cubicBezTo>
                  <a:cubicBezTo>
                    <a:pt x="1146" y="20"/>
                    <a:pt x="1146" y="20"/>
                    <a:pt x="1146" y="20"/>
                  </a:cubicBezTo>
                  <a:cubicBezTo>
                    <a:pt x="1146" y="21"/>
                    <a:pt x="1146" y="21"/>
                    <a:pt x="1146" y="21"/>
                  </a:cubicBezTo>
                  <a:cubicBezTo>
                    <a:pt x="1147" y="21"/>
                    <a:pt x="1147" y="20"/>
                    <a:pt x="1148" y="20"/>
                  </a:cubicBezTo>
                  <a:cubicBezTo>
                    <a:pt x="1151" y="20"/>
                    <a:pt x="1151" y="20"/>
                    <a:pt x="1151" y="20"/>
                  </a:cubicBezTo>
                  <a:cubicBezTo>
                    <a:pt x="1154" y="20"/>
                    <a:pt x="1155" y="16"/>
                    <a:pt x="1158" y="16"/>
                  </a:cubicBezTo>
                  <a:cubicBezTo>
                    <a:pt x="1161" y="16"/>
                    <a:pt x="1161" y="16"/>
                    <a:pt x="1161" y="16"/>
                  </a:cubicBezTo>
                  <a:cubicBezTo>
                    <a:pt x="1163" y="16"/>
                    <a:pt x="1165" y="17"/>
                    <a:pt x="1167" y="18"/>
                  </a:cubicBezTo>
                  <a:cubicBezTo>
                    <a:pt x="1172" y="20"/>
                    <a:pt x="1174" y="21"/>
                    <a:pt x="1178" y="24"/>
                  </a:cubicBezTo>
                  <a:cubicBezTo>
                    <a:pt x="1178" y="26"/>
                    <a:pt x="1179" y="24"/>
                    <a:pt x="1179" y="23"/>
                  </a:cubicBezTo>
                  <a:cubicBezTo>
                    <a:pt x="1179" y="17"/>
                    <a:pt x="1175" y="11"/>
                    <a:pt x="1168" y="9"/>
                  </a:cubicBezTo>
                  <a:cubicBezTo>
                    <a:pt x="1165" y="9"/>
                    <a:pt x="1163" y="8"/>
                    <a:pt x="1160" y="6"/>
                  </a:cubicBezTo>
                  <a:cubicBezTo>
                    <a:pt x="1158" y="6"/>
                    <a:pt x="1157" y="6"/>
                    <a:pt x="1156" y="5"/>
                  </a:cubicBezTo>
                  <a:cubicBezTo>
                    <a:pt x="1154" y="4"/>
                    <a:pt x="1154" y="3"/>
                    <a:pt x="1152" y="3"/>
                  </a:cubicBezTo>
                  <a:cubicBezTo>
                    <a:pt x="1150" y="3"/>
                    <a:pt x="1149" y="6"/>
                    <a:pt x="1147" y="6"/>
                  </a:cubicBezTo>
                  <a:cubicBezTo>
                    <a:pt x="1144" y="6"/>
                    <a:pt x="1144" y="3"/>
                    <a:pt x="1142" y="1"/>
                  </a:cubicBezTo>
                  <a:cubicBezTo>
                    <a:pt x="1142" y="0"/>
                    <a:pt x="1141" y="1"/>
                    <a:pt x="1140" y="1"/>
                  </a:cubicBezTo>
                  <a:cubicBezTo>
                    <a:pt x="1138" y="1"/>
                    <a:pt x="1137" y="1"/>
                    <a:pt x="1136" y="1"/>
                  </a:cubicBezTo>
                  <a:cubicBezTo>
                    <a:pt x="1133" y="2"/>
                    <a:pt x="1131" y="2"/>
                    <a:pt x="1131" y="5"/>
                  </a:cubicBezTo>
                  <a:close/>
                  <a:moveTo>
                    <a:pt x="1165" y="22"/>
                  </a:moveTo>
                  <a:cubicBezTo>
                    <a:pt x="1165" y="23"/>
                    <a:pt x="1167" y="24"/>
                    <a:pt x="1167" y="25"/>
                  </a:cubicBezTo>
                  <a:cubicBezTo>
                    <a:pt x="1168" y="27"/>
                    <a:pt x="1168" y="29"/>
                    <a:pt x="1170" y="30"/>
                  </a:cubicBezTo>
                  <a:cubicBezTo>
                    <a:pt x="1173" y="31"/>
                    <a:pt x="1175" y="31"/>
                    <a:pt x="1178" y="33"/>
                  </a:cubicBezTo>
                  <a:cubicBezTo>
                    <a:pt x="1181" y="35"/>
                    <a:pt x="1183" y="36"/>
                    <a:pt x="1186" y="37"/>
                  </a:cubicBezTo>
                  <a:cubicBezTo>
                    <a:pt x="1189" y="39"/>
                    <a:pt x="1191" y="39"/>
                    <a:pt x="1193" y="41"/>
                  </a:cubicBezTo>
                  <a:cubicBezTo>
                    <a:pt x="1194" y="42"/>
                    <a:pt x="1195" y="43"/>
                    <a:pt x="1195" y="44"/>
                  </a:cubicBezTo>
                  <a:cubicBezTo>
                    <a:pt x="1195" y="46"/>
                    <a:pt x="1193" y="46"/>
                    <a:pt x="1192" y="46"/>
                  </a:cubicBezTo>
                  <a:cubicBezTo>
                    <a:pt x="1183" y="46"/>
                    <a:pt x="1183" y="46"/>
                    <a:pt x="1183" y="46"/>
                  </a:cubicBezTo>
                  <a:cubicBezTo>
                    <a:pt x="1181" y="46"/>
                    <a:pt x="1179" y="46"/>
                    <a:pt x="1177" y="48"/>
                  </a:cubicBezTo>
                  <a:cubicBezTo>
                    <a:pt x="1176" y="48"/>
                    <a:pt x="1177" y="51"/>
                    <a:pt x="1175" y="51"/>
                  </a:cubicBezTo>
                  <a:cubicBezTo>
                    <a:pt x="1173" y="51"/>
                    <a:pt x="1172" y="50"/>
                    <a:pt x="1171" y="48"/>
                  </a:cubicBezTo>
                  <a:cubicBezTo>
                    <a:pt x="1170" y="47"/>
                    <a:pt x="1169" y="46"/>
                    <a:pt x="1169" y="44"/>
                  </a:cubicBezTo>
                  <a:cubicBezTo>
                    <a:pt x="1167" y="45"/>
                    <a:pt x="1166" y="46"/>
                    <a:pt x="1165" y="48"/>
                  </a:cubicBezTo>
                  <a:cubicBezTo>
                    <a:pt x="1164" y="49"/>
                    <a:pt x="1164" y="52"/>
                    <a:pt x="1162" y="52"/>
                  </a:cubicBezTo>
                  <a:cubicBezTo>
                    <a:pt x="1159" y="52"/>
                    <a:pt x="1157" y="50"/>
                    <a:pt x="1154" y="50"/>
                  </a:cubicBezTo>
                  <a:cubicBezTo>
                    <a:pt x="1153" y="50"/>
                    <a:pt x="1153" y="50"/>
                    <a:pt x="1152" y="50"/>
                  </a:cubicBezTo>
                  <a:cubicBezTo>
                    <a:pt x="1147" y="50"/>
                    <a:pt x="1147" y="45"/>
                    <a:pt x="1147" y="41"/>
                  </a:cubicBezTo>
                  <a:cubicBezTo>
                    <a:pt x="1147" y="39"/>
                    <a:pt x="1146" y="37"/>
                    <a:pt x="1148" y="35"/>
                  </a:cubicBezTo>
                  <a:cubicBezTo>
                    <a:pt x="1149" y="34"/>
                    <a:pt x="1150" y="35"/>
                    <a:pt x="1151" y="34"/>
                  </a:cubicBezTo>
                  <a:cubicBezTo>
                    <a:pt x="1153" y="34"/>
                    <a:pt x="1154" y="33"/>
                    <a:pt x="1156" y="33"/>
                  </a:cubicBezTo>
                  <a:cubicBezTo>
                    <a:pt x="1156" y="33"/>
                    <a:pt x="1157" y="33"/>
                    <a:pt x="1157" y="33"/>
                  </a:cubicBezTo>
                  <a:cubicBezTo>
                    <a:pt x="1160" y="33"/>
                    <a:pt x="1160" y="33"/>
                    <a:pt x="1160" y="33"/>
                  </a:cubicBezTo>
                  <a:cubicBezTo>
                    <a:pt x="1160" y="26"/>
                    <a:pt x="1160" y="26"/>
                    <a:pt x="1160" y="26"/>
                  </a:cubicBezTo>
                  <a:cubicBezTo>
                    <a:pt x="1160" y="25"/>
                    <a:pt x="1159" y="24"/>
                    <a:pt x="1159" y="22"/>
                  </a:cubicBezTo>
                  <a:cubicBezTo>
                    <a:pt x="1159" y="22"/>
                    <a:pt x="1159" y="22"/>
                    <a:pt x="1159" y="21"/>
                  </a:cubicBezTo>
                  <a:cubicBezTo>
                    <a:pt x="1163" y="21"/>
                    <a:pt x="1163" y="21"/>
                    <a:pt x="1163" y="21"/>
                  </a:cubicBezTo>
                  <a:cubicBezTo>
                    <a:pt x="1165" y="22"/>
                    <a:pt x="1165" y="22"/>
                    <a:pt x="1165" y="22"/>
                  </a:cubicBezTo>
                  <a:close/>
                  <a:moveTo>
                    <a:pt x="1204" y="31"/>
                  </a:moveTo>
                  <a:cubicBezTo>
                    <a:pt x="1201" y="31"/>
                    <a:pt x="1199" y="29"/>
                    <a:pt x="1196" y="28"/>
                  </a:cubicBezTo>
                  <a:cubicBezTo>
                    <a:pt x="1196" y="29"/>
                    <a:pt x="1196" y="29"/>
                    <a:pt x="1196" y="29"/>
                  </a:cubicBezTo>
                  <a:cubicBezTo>
                    <a:pt x="1196" y="31"/>
                    <a:pt x="1199" y="32"/>
                    <a:pt x="1201" y="32"/>
                  </a:cubicBezTo>
                  <a:cubicBezTo>
                    <a:pt x="1202" y="33"/>
                    <a:pt x="1202" y="35"/>
                    <a:pt x="1204" y="35"/>
                  </a:cubicBezTo>
                  <a:cubicBezTo>
                    <a:pt x="1206" y="35"/>
                    <a:pt x="1207" y="34"/>
                    <a:pt x="1208" y="32"/>
                  </a:cubicBezTo>
                  <a:cubicBezTo>
                    <a:pt x="1208" y="31"/>
                    <a:pt x="1208" y="31"/>
                    <a:pt x="1208" y="31"/>
                  </a:cubicBezTo>
                  <a:cubicBezTo>
                    <a:pt x="1206" y="31"/>
                    <a:pt x="1205" y="31"/>
                    <a:pt x="1204" y="31"/>
                  </a:cubicBezTo>
                  <a:close/>
                  <a:moveTo>
                    <a:pt x="1192" y="32"/>
                  </a:moveTo>
                  <a:cubicBezTo>
                    <a:pt x="1192" y="32"/>
                    <a:pt x="1192" y="32"/>
                    <a:pt x="1191" y="32"/>
                  </a:cubicBezTo>
                  <a:cubicBezTo>
                    <a:pt x="1190" y="32"/>
                    <a:pt x="1190" y="32"/>
                    <a:pt x="1190" y="32"/>
                  </a:cubicBezTo>
                  <a:cubicBezTo>
                    <a:pt x="1190" y="34"/>
                    <a:pt x="1190" y="34"/>
                    <a:pt x="1190" y="34"/>
                  </a:cubicBezTo>
                  <a:cubicBezTo>
                    <a:pt x="1190" y="35"/>
                    <a:pt x="1191" y="35"/>
                    <a:pt x="1191" y="37"/>
                  </a:cubicBezTo>
                  <a:cubicBezTo>
                    <a:pt x="1198" y="37"/>
                    <a:pt x="1198" y="37"/>
                    <a:pt x="1198" y="37"/>
                  </a:cubicBezTo>
                  <a:cubicBezTo>
                    <a:pt x="1197" y="34"/>
                    <a:pt x="1194" y="34"/>
                    <a:pt x="1192" y="32"/>
                  </a:cubicBezTo>
                  <a:close/>
                  <a:moveTo>
                    <a:pt x="1166" y="64"/>
                  </a:moveTo>
                  <a:cubicBezTo>
                    <a:pt x="1166" y="64"/>
                    <a:pt x="1165" y="64"/>
                    <a:pt x="1165" y="64"/>
                  </a:cubicBezTo>
                  <a:cubicBezTo>
                    <a:pt x="1165" y="67"/>
                    <a:pt x="1168" y="68"/>
                    <a:pt x="1170" y="68"/>
                  </a:cubicBezTo>
                  <a:cubicBezTo>
                    <a:pt x="1170" y="71"/>
                    <a:pt x="1171" y="73"/>
                    <a:pt x="1174" y="73"/>
                  </a:cubicBezTo>
                  <a:cubicBezTo>
                    <a:pt x="1175" y="73"/>
                    <a:pt x="1176" y="72"/>
                    <a:pt x="1176" y="71"/>
                  </a:cubicBezTo>
                  <a:cubicBezTo>
                    <a:pt x="1176" y="66"/>
                    <a:pt x="1170" y="64"/>
                    <a:pt x="1166" y="64"/>
                  </a:cubicBezTo>
                  <a:close/>
                  <a:moveTo>
                    <a:pt x="1188" y="70"/>
                  </a:moveTo>
                  <a:cubicBezTo>
                    <a:pt x="1188" y="70"/>
                    <a:pt x="1188" y="71"/>
                    <a:pt x="1188" y="71"/>
                  </a:cubicBezTo>
                  <a:cubicBezTo>
                    <a:pt x="1189" y="71"/>
                    <a:pt x="1189" y="71"/>
                    <a:pt x="1190" y="71"/>
                  </a:cubicBezTo>
                  <a:cubicBezTo>
                    <a:pt x="1192" y="71"/>
                    <a:pt x="1193" y="70"/>
                    <a:pt x="1195" y="70"/>
                  </a:cubicBezTo>
                  <a:cubicBezTo>
                    <a:pt x="1196" y="70"/>
                    <a:pt x="1196" y="70"/>
                    <a:pt x="1196" y="70"/>
                  </a:cubicBezTo>
                  <a:cubicBezTo>
                    <a:pt x="1196" y="68"/>
                    <a:pt x="1196" y="68"/>
                    <a:pt x="1196" y="68"/>
                  </a:cubicBezTo>
                  <a:cubicBezTo>
                    <a:pt x="1196" y="67"/>
                    <a:pt x="1196" y="67"/>
                    <a:pt x="1196" y="65"/>
                  </a:cubicBezTo>
                  <a:cubicBezTo>
                    <a:pt x="1195" y="65"/>
                    <a:pt x="1194" y="65"/>
                    <a:pt x="1193" y="65"/>
                  </a:cubicBezTo>
                  <a:cubicBezTo>
                    <a:pt x="1193" y="66"/>
                    <a:pt x="1193" y="67"/>
                    <a:pt x="1192" y="67"/>
                  </a:cubicBezTo>
                  <a:cubicBezTo>
                    <a:pt x="1190" y="67"/>
                    <a:pt x="1188" y="68"/>
                    <a:pt x="1188" y="70"/>
                  </a:cubicBezTo>
                  <a:close/>
                  <a:moveTo>
                    <a:pt x="1204" y="60"/>
                  </a:moveTo>
                  <a:cubicBezTo>
                    <a:pt x="1204" y="62"/>
                    <a:pt x="1204" y="62"/>
                    <a:pt x="1205" y="64"/>
                  </a:cubicBezTo>
                  <a:cubicBezTo>
                    <a:pt x="1207" y="63"/>
                    <a:pt x="1208" y="62"/>
                    <a:pt x="1210" y="62"/>
                  </a:cubicBezTo>
                  <a:cubicBezTo>
                    <a:pt x="1210" y="60"/>
                    <a:pt x="1210" y="60"/>
                    <a:pt x="1210" y="60"/>
                  </a:cubicBezTo>
                  <a:cubicBezTo>
                    <a:pt x="1210" y="59"/>
                    <a:pt x="1209" y="58"/>
                    <a:pt x="1208" y="58"/>
                  </a:cubicBezTo>
                  <a:cubicBezTo>
                    <a:pt x="1206" y="57"/>
                    <a:pt x="1204" y="58"/>
                    <a:pt x="1204" y="60"/>
                  </a:cubicBezTo>
                  <a:close/>
                  <a:moveTo>
                    <a:pt x="1217" y="52"/>
                  </a:moveTo>
                  <a:cubicBezTo>
                    <a:pt x="1217" y="54"/>
                    <a:pt x="1218" y="54"/>
                    <a:pt x="1218" y="55"/>
                  </a:cubicBezTo>
                  <a:cubicBezTo>
                    <a:pt x="1219" y="57"/>
                    <a:pt x="1219" y="58"/>
                    <a:pt x="1219" y="59"/>
                  </a:cubicBezTo>
                  <a:cubicBezTo>
                    <a:pt x="1220" y="61"/>
                    <a:pt x="1220" y="62"/>
                    <a:pt x="1221" y="63"/>
                  </a:cubicBezTo>
                  <a:cubicBezTo>
                    <a:pt x="1221" y="64"/>
                    <a:pt x="1221" y="66"/>
                    <a:pt x="1222" y="66"/>
                  </a:cubicBezTo>
                  <a:cubicBezTo>
                    <a:pt x="1224" y="66"/>
                    <a:pt x="1225" y="65"/>
                    <a:pt x="1225" y="63"/>
                  </a:cubicBezTo>
                  <a:cubicBezTo>
                    <a:pt x="1225" y="62"/>
                    <a:pt x="1225" y="62"/>
                    <a:pt x="1224" y="61"/>
                  </a:cubicBezTo>
                  <a:cubicBezTo>
                    <a:pt x="1223" y="59"/>
                    <a:pt x="1223" y="57"/>
                    <a:pt x="1222" y="55"/>
                  </a:cubicBezTo>
                  <a:cubicBezTo>
                    <a:pt x="1222" y="54"/>
                    <a:pt x="1222" y="52"/>
                    <a:pt x="1221" y="51"/>
                  </a:cubicBezTo>
                  <a:cubicBezTo>
                    <a:pt x="1220" y="50"/>
                    <a:pt x="1217" y="51"/>
                    <a:pt x="1217" y="52"/>
                  </a:cubicBezTo>
                  <a:close/>
                  <a:moveTo>
                    <a:pt x="1226" y="48"/>
                  </a:moveTo>
                  <a:cubicBezTo>
                    <a:pt x="1229" y="48"/>
                    <a:pt x="1230" y="50"/>
                    <a:pt x="1231" y="52"/>
                  </a:cubicBezTo>
                  <a:cubicBezTo>
                    <a:pt x="1231" y="53"/>
                    <a:pt x="1233" y="53"/>
                    <a:pt x="1233" y="54"/>
                  </a:cubicBezTo>
                  <a:cubicBezTo>
                    <a:pt x="1234" y="55"/>
                    <a:pt x="1234" y="56"/>
                    <a:pt x="1234" y="58"/>
                  </a:cubicBezTo>
                  <a:cubicBezTo>
                    <a:pt x="1235" y="60"/>
                    <a:pt x="1237" y="60"/>
                    <a:pt x="1237" y="62"/>
                  </a:cubicBezTo>
                  <a:cubicBezTo>
                    <a:pt x="1237" y="63"/>
                    <a:pt x="1236" y="64"/>
                    <a:pt x="1236" y="66"/>
                  </a:cubicBezTo>
                  <a:cubicBezTo>
                    <a:pt x="1236" y="70"/>
                    <a:pt x="1236" y="70"/>
                    <a:pt x="1236" y="70"/>
                  </a:cubicBezTo>
                  <a:cubicBezTo>
                    <a:pt x="1236" y="71"/>
                    <a:pt x="1237" y="72"/>
                    <a:pt x="1237" y="73"/>
                  </a:cubicBezTo>
                  <a:cubicBezTo>
                    <a:pt x="1237" y="77"/>
                    <a:pt x="1231" y="63"/>
                    <a:pt x="1231" y="62"/>
                  </a:cubicBezTo>
                  <a:cubicBezTo>
                    <a:pt x="1229" y="58"/>
                    <a:pt x="1228" y="56"/>
                    <a:pt x="1226" y="53"/>
                  </a:cubicBezTo>
                  <a:cubicBezTo>
                    <a:pt x="1225" y="52"/>
                    <a:pt x="1224" y="51"/>
                    <a:pt x="1224" y="49"/>
                  </a:cubicBezTo>
                  <a:cubicBezTo>
                    <a:pt x="1224" y="48"/>
                    <a:pt x="1225" y="48"/>
                    <a:pt x="1226" y="48"/>
                  </a:cubicBezTo>
                  <a:close/>
                  <a:moveTo>
                    <a:pt x="1216" y="84"/>
                  </a:moveTo>
                  <a:cubicBezTo>
                    <a:pt x="1215" y="84"/>
                    <a:pt x="1214" y="85"/>
                    <a:pt x="1212" y="86"/>
                  </a:cubicBezTo>
                  <a:cubicBezTo>
                    <a:pt x="1211" y="87"/>
                    <a:pt x="1209" y="88"/>
                    <a:pt x="1209" y="89"/>
                  </a:cubicBezTo>
                  <a:cubicBezTo>
                    <a:pt x="1209" y="90"/>
                    <a:pt x="1210" y="90"/>
                    <a:pt x="1211" y="91"/>
                  </a:cubicBezTo>
                  <a:cubicBezTo>
                    <a:pt x="1213" y="93"/>
                    <a:pt x="1213" y="94"/>
                    <a:pt x="1214" y="95"/>
                  </a:cubicBezTo>
                  <a:cubicBezTo>
                    <a:pt x="1215" y="94"/>
                    <a:pt x="1216" y="93"/>
                    <a:pt x="1217" y="91"/>
                  </a:cubicBezTo>
                  <a:cubicBezTo>
                    <a:pt x="1218" y="89"/>
                    <a:pt x="1220" y="88"/>
                    <a:pt x="1220" y="86"/>
                  </a:cubicBezTo>
                  <a:cubicBezTo>
                    <a:pt x="1220" y="84"/>
                    <a:pt x="1220" y="84"/>
                    <a:pt x="1220" y="84"/>
                  </a:cubicBezTo>
                  <a:cubicBezTo>
                    <a:pt x="1216" y="84"/>
                    <a:pt x="1216" y="84"/>
                    <a:pt x="1216" y="84"/>
                  </a:cubicBezTo>
                  <a:close/>
                  <a:moveTo>
                    <a:pt x="1230" y="82"/>
                  </a:moveTo>
                  <a:cubicBezTo>
                    <a:pt x="1232" y="84"/>
                    <a:pt x="1231" y="86"/>
                    <a:pt x="1232" y="88"/>
                  </a:cubicBezTo>
                  <a:cubicBezTo>
                    <a:pt x="1233" y="91"/>
                    <a:pt x="1237" y="91"/>
                    <a:pt x="1237" y="94"/>
                  </a:cubicBezTo>
                  <a:cubicBezTo>
                    <a:pt x="1237" y="95"/>
                    <a:pt x="1236" y="95"/>
                    <a:pt x="1236" y="95"/>
                  </a:cubicBezTo>
                  <a:cubicBezTo>
                    <a:pt x="1233" y="95"/>
                    <a:pt x="1232" y="93"/>
                    <a:pt x="1229" y="93"/>
                  </a:cubicBezTo>
                  <a:cubicBezTo>
                    <a:pt x="1224" y="93"/>
                    <a:pt x="1222" y="96"/>
                    <a:pt x="1218" y="99"/>
                  </a:cubicBezTo>
                  <a:cubicBezTo>
                    <a:pt x="1218" y="99"/>
                    <a:pt x="1218" y="99"/>
                    <a:pt x="1218" y="99"/>
                  </a:cubicBezTo>
                  <a:cubicBezTo>
                    <a:pt x="1219" y="97"/>
                    <a:pt x="1219" y="95"/>
                    <a:pt x="1221" y="93"/>
                  </a:cubicBezTo>
                  <a:cubicBezTo>
                    <a:pt x="1222" y="92"/>
                    <a:pt x="1224" y="91"/>
                    <a:pt x="1224" y="89"/>
                  </a:cubicBezTo>
                  <a:cubicBezTo>
                    <a:pt x="1225" y="86"/>
                    <a:pt x="1227" y="83"/>
                    <a:pt x="1230" y="82"/>
                  </a:cubicBezTo>
                  <a:close/>
                  <a:moveTo>
                    <a:pt x="1256" y="76"/>
                  </a:moveTo>
                  <a:cubicBezTo>
                    <a:pt x="1256" y="77"/>
                    <a:pt x="1255" y="77"/>
                    <a:pt x="1255" y="77"/>
                  </a:cubicBezTo>
                  <a:cubicBezTo>
                    <a:pt x="1253" y="77"/>
                    <a:pt x="1253" y="76"/>
                    <a:pt x="1251" y="76"/>
                  </a:cubicBezTo>
                  <a:cubicBezTo>
                    <a:pt x="1248" y="76"/>
                    <a:pt x="1248" y="79"/>
                    <a:pt x="1246" y="80"/>
                  </a:cubicBezTo>
                  <a:cubicBezTo>
                    <a:pt x="1239" y="85"/>
                    <a:pt x="1241" y="83"/>
                    <a:pt x="1244" y="89"/>
                  </a:cubicBezTo>
                  <a:cubicBezTo>
                    <a:pt x="1245" y="92"/>
                    <a:pt x="1247" y="95"/>
                    <a:pt x="1250" y="95"/>
                  </a:cubicBezTo>
                  <a:cubicBezTo>
                    <a:pt x="1255" y="95"/>
                    <a:pt x="1255" y="95"/>
                    <a:pt x="1255" y="95"/>
                  </a:cubicBezTo>
                  <a:cubicBezTo>
                    <a:pt x="1256" y="95"/>
                    <a:pt x="1256" y="95"/>
                    <a:pt x="1257" y="95"/>
                  </a:cubicBezTo>
                  <a:cubicBezTo>
                    <a:pt x="1258" y="93"/>
                    <a:pt x="1257" y="92"/>
                    <a:pt x="1257" y="90"/>
                  </a:cubicBezTo>
                  <a:cubicBezTo>
                    <a:pt x="1257" y="88"/>
                    <a:pt x="1260" y="87"/>
                    <a:pt x="1262" y="86"/>
                  </a:cubicBezTo>
                  <a:cubicBezTo>
                    <a:pt x="1263" y="85"/>
                    <a:pt x="1264" y="85"/>
                    <a:pt x="1265" y="84"/>
                  </a:cubicBezTo>
                  <a:cubicBezTo>
                    <a:pt x="1267" y="81"/>
                    <a:pt x="1267" y="79"/>
                    <a:pt x="1268" y="76"/>
                  </a:cubicBezTo>
                  <a:cubicBezTo>
                    <a:pt x="1268" y="76"/>
                    <a:pt x="1267" y="76"/>
                    <a:pt x="1267" y="76"/>
                  </a:cubicBezTo>
                  <a:cubicBezTo>
                    <a:pt x="1263" y="76"/>
                    <a:pt x="1260" y="77"/>
                    <a:pt x="1256" y="76"/>
                  </a:cubicBezTo>
                  <a:close/>
                  <a:moveTo>
                    <a:pt x="1293" y="71"/>
                  </a:moveTo>
                  <a:cubicBezTo>
                    <a:pt x="1286" y="71"/>
                    <a:pt x="1286" y="71"/>
                    <a:pt x="1286" y="71"/>
                  </a:cubicBezTo>
                  <a:cubicBezTo>
                    <a:pt x="1283" y="71"/>
                    <a:pt x="1283" y="74"/>
                    <a:pt x="1281" y="76"/>
                  </a:cubicBezTo>
                  <a:cubicBezTo>
                    <a:pt x="1279" y="77"/>
                    <a:pt x="1278" y="79"/>
                    <a:pt x="1276" y="80"/>
                  </a:cubicBezTo>
                  <a:cubicBezTo>
                    <a:pt x="1276" y="81"/>
                    <a:pt x="1275" y="81"/>
                    <a:pt x="1275" y="82"/>
                  </a:cubicBezTo>
                  <a:cubicBezTo>
                    <a:pt x="1275" y="83"/>
                    <a:pt x="1275" y="83"/>
                    <a:pt x="1276" y="84"/>
                  </a:cubicBezTo>
                  <a:cubicBezTo>
                    <a:pt x="1276" y="85"/>
                    <a:pt x="1276" y="85"/>
                    <a:pt x="1276" y="86"/>
                  </a:cubicBezTo>
                  <a:cubicBezTo>
                    <a:pt x="1276" y="94"/>
                    <a:pt x="1276" y="94"/>
                    <a:pt x="1276" y="94"/>
                  </a:cubicBezTo>
                  <a:cubicBezTo>
                    <a:pt x="1277" y="95"/>
                    <a:pt x="1277" y="97"/>
                    <a:pt x="1278" y="97"/>
                  </a:cubicBezTo>
                  <a:cubicBezTo>
                    <a:pt x="1279" y="97"/>
                    <a:pt x="1280" y="96"/>
                    <a:pt x="1280" y="95"/>
                  </a:cubicBezTo>
                  <a:cubicBezTo>
                    <a:pt x="1282" y="93"/>
                    <a:pt x="1283" y="92"/>
                    <a:pt x="1285" y="91"/>
                  </a:cubicBezTo>
                  <a:cubicBezTo>
                    <a:pt x="1288" y="90"/>
                    <a:pt x="1290" y="90"/>
                    <a:pt x="1291" y="88"/>
                  </a:cubicBezTo>
                  <a:cubicBezTo>
                    <a:pt x="1292" y="87"/>
                    <a:pt x="1291" y="86"/>
                    <a:pt x="1292" y="85"/>
                  </a:cubicBezTo>
                  <a:cubicBezTo>
                    <a:pt x="1293" y="84"/>
                    <a:pt x="1294" y="84"/>
                    <a:pt x="1295" y="83"/>
                  </a:cubicBezTo>
                  <a:cubicBezTo>
                    <a:pt x="1296" y="82"/>
                    <a:pt x="1296" y="81"/>
                    <a:pt x="1298" y="80"/>
                  </a:cubicBezTo>
                  <a:cubicBezTo>
                    <a:pt x="1299" y="78"/>
                    <a:pt x="1301" y="77"/>
                    <a:pt x="1301" y="75"/>
                  </a:cubicBezTo>
                  <a:cubicBezTo>
                    <a:pt x="1301" y="73"/>
                    <a:pt x="1298" y="72"/>
                    <a:pt x="1296" y="72"/>
                  </a:cubicBezTo>
                  <a:cubicBezTo>
                    <a:pt x="1295" y="72"/>
                    <a:pt x="1295" y="71"/>
                    <a:pt x="1293" y="71"/>
                  </a:cubicBezTo>
                  <a:close/>
                  <a:moveTo>
                    <a:pt x="1250" y="46"/>
                  </a:moveTo>
                  <a:cubicBezTo>
                    <a:pt x="1248" y="45"/>
                    <a:pt x="1248" y="45"/>
                    <a:pt x="1247" y="45"/>
                  </a:cubicBezTo>
                  <a:cubicBezTo>
                    <a:pt x="1246" y="45"/>
                    <a:pt x="1246" y="45"/>
                    <a:pt x="1245" y="45"/>
                  </a:cubicBezTo>
                  <a:cubicBezTo>
                    <a:pt x="1245" y="47"/>
                    <a:pt x="1245" y="47"/>
                    <a:pt x="1245" y="47"/>
                  </a:cubicBezTo>
                  <a:cubicBezTo>
                    <a:pt x="1245" y="47"/>
                    <a:pt x="1246" y="47"/>
                    <a:pt x="1247" y="48"/>
                  </a:cubicBezTo>
                  <a:cubicBezTo>
                    <a:pt x="1247" y="49"/>
                    <a:pt x="1247" y="50"/>
                    <a:pt x="1248" y="50"/>
                  </a:cubicBezTo>
                  <a:cubicBezTo>
                    <a:pt x="1249" y="50"/>
                    <a:pt x="1250" y="50"/>
                    <a:pt x="1251" y="50"/>
                  </a:cubicBezTo>
                  <a:cubicBezTo>
                    <a:pt x="1253" y="51"/>
                    <a:pt x="1254" y="54"/>
                    <a:pt x="1256" y="54"/>
                  </a:cubicBezTo>
                  <a:cubicBezTo>
                    <a:pt x="1256" y="54"/>
                    <a:pt x="1256" y="54"/>
                    <a:pt x="1257" y="54"/>
                  </a:cubicBezTo>
                  <a:cubicBezTo>
                    <a:pt x="1257" y="52"/>
                    <a:pt x="1257" y="52"/>
                    <a:pt x="1257" y="52"/>
                  </a:cubicBezTo>
                  <a:cubicBezTo>
                    <a:pt x="1257" y="50"/>
                    <a:pt x="1255" y="50"/>
                    <a:pt x="1253" y="49"/>
                  </a:cubicBezTo>
                  <a:cubicBezTo>
                    <a:pt x="1252" y="48"/>
                    <a:pt x="1251" y="46"/>
                    <a:pt x="1250" y="46"/>
                  </a:cubicBezTo>
                  <a:close/>
                  <a:moveTo>
                    <a:pt x="1260" y="44"/>
                  </a:moveTo>
                  <a:cubicBezTo>
                    <a:pt x="1261" y="44"/>
                    <a:pt x="1262" y="45"/>
                    <a:pt x="1262" y="46"/>
                  </a:cubicBezTo>
                  <a:cubicBezTo>
                    <a:pt x="1262" y="48"/>
                    <a:pt x="1260" y="48"/>
                    <a:pt x="1258" y="48"/>
                  </a:cubicBezTo>
                  <a:cubicBezTo>
                    <a:pt x="1257" y="48"/>
                    <a:pt x="1257" y="47"/>
                    <a:pt x="1256" y="46"/>
                  </a:cubicBezTo>
                  <a:cubicBezTo>
                    <a:pt x="1256" y="46"/>
                    <a:pt x="1255" y="46"/>
                    <a:pt x="1255" y="45"/>
                  </a:cubicBezTo>
                  <a:cubicBezTo>
                    <a:pt x="1255" y="45"/>
                    <a:pt x="1255" y="44"/>
                    <a:pt x="1255" y="44"/>
                  </a:cubicBezTo>
                  <a:cubicBezTo>
                    <a:pt x="1257" y="44"/>
                    <a:pt x="1258" y="44"/>
                    <a:pt x="1260" y="44"/>
                  </a:cubicBezTo>
                  <a:close/>
                  <a:moveTo>
                    <a:pt x="1229" y="102"/>
                  </a:moveTo>
                  <a:cubicBezTo>
                    <a:pt x="1227" y="102"/>
                    <a:pt x="1225" y="104"/>
                    <a:pt x="1225" y="107"/>
                  </a:cubicBezTo>
                  <a:cubicBezTo>
                    <a:pt x="1225" y="108"/>
                    <a:pt x="1226" y="109"/>
                    <a:pt x="1226" y="110"/>
                  </a:cubicBezTo>
                  <a:cubicBezTo>
                    <a:pt x="1226" y="110"/>
                    <a:pt x="1227" y="110"/>
                    <a:pt x="1227" y="110"/>
                  </a:cubicBezTo>
                  <a:cubicBezTo>
                    <a:pt x="1228" y="110"/>
                    <a:pt x="1228" y="109"/>
                    <a:pt x="1229" y="108"/>
                  </a:cubicBezTo>
                  <a:cubicBezTo>
                    <a:pt x="1231" y="108"/>
                    <a:pt x="1232" y="107"/>
                    <a:pt x="1232" y="105"/>
                  </a:cubicBezTo>
                  <a:cubicBezTo>
                    <a:pt x="1232" y="104"/>
                    <a:pt x="1232" y="103"/>
                    <a:pt x="1232" y="102"/>
                  </a:cubicBezTo>
                  <a:cubicBezTo>
                    <a:pt x="1229" y="102"/>
                    <a:pt x="1229" y="102"/>
                    <a:pt x="1229" y="102"/>
                  </a:cubicBezTo>
                  <a:close/>
                  <a:moveTo>
                    <a:pt x="1170" y="55"/>
                  </a:moveTo>
                  <a:cubicBezTo>
                    <a:pt x="1168" y="56"/>
                    <a:pt x="1166" y="55"/>
                    <a:pt x="1166" y="57"/>
                  </a:cubicBezTo>
                  <a:cubicBezTo>
                    <a:pt x="1166" y="58"/>
                    <a:pt x="1167" y="58"/>
                    <a:pt x="1168" y="58"/>
                  </a:cubicBezTo>
                  <a:cubicBezTo>
                    <a:pt x="1169" y="59"/>
                    <a:pt x="1169" y="60"/>
                    <a:pt x="1171" y="60"/>
                  </a:cubicBezTo>
                  <a:cubicBezTo>
                    <a:pt x="1172" y="60"/>
                    <a:pt x="1172" y="60"/>
                    <a:pt x="1172" y="60"/>
                  </a:cubicBezTo>
                  <a:cubicBezTo>
                    <a:pt x="1172" y="56"/>
                    <a:pt x="1172" y="56"/>
                    <a:pt x="1172" y="56"/>
                  </a:cubicBezTo>
                  <a:cubicBezTo>
                    <a:pt x="1171" y="56"/>
                    <a:pt x="1170" y="56"/>
                    <a:pt x="1170" y="55"/>
                  </a:cubicBezTo>
                  <a:close/>
                  <a:moveTo>
                    <a:pt x="1299" y="45"/>
                  </a:moveTo>
                  <a:cubicBezTo>
                    <a:pt x="1298" y="45"/>
                    <a:pt x="1298" y="45"/>
                    <a:pt x="1298" y="45"/>
                  </a:cubicBezTo>
                  <a:cubicBezTo>
                    <a:pt x="1299" y="47"/>
                    <a:pt x="1301" y="48"/>
                    <a:pt x="1301" y="49"/>
                  </a:cubicBezTo>
                  <a:cubicBezTo>
                    <a:pt x="1302" y="51"/>
                    <a:pt x="1301" y="54"/>
                    <a:pt x="1304" y="54"/>
                  </a:cubicBezTo>
                  <a:cubicBezTo>
                    <a:pt x="1305" y="54"/>
                    <a:pt x="1305" y="53"/>
                    <a:pt x="1307" y="53"/>
                  </a:cubicBezTo>
                  <a:cubicBezTo>
                    <a:pt x="1308" y="52"/>
                    <a:pt x="1309" y="52"/>
                    <a:pt x="1309" y="51"/>
                  </a:cubicBezTo>
                  <a:cubicBezTo>
                    <a:pt x="1309" y="50"/>
                    <a:pt x="1308" y="49"/>
                    <a:pt x="1307" y="48"/>
                  </a:cubicBezTo>
                  <a:cubicBezTo>
                    <a:pt x="1306" y="48"/>
                    <a:pt x="1305" y="48"/>
                    <a:pt x="1304" y="48"/>
                  </a:cubicBezTo>
                  <a:cubicBezTo>
                    <a:pt x="1304" y="47"/>
                    <a:pt x="1304" y="47"/>
                    <a:pt x="1303" y="46"/>
                  </a:cubicBezTo>
                  <a:cubicBezTo>
                    <a:pt x="1302" y="45"/>
                    <a:pt x="1300" y="45"/>
                    <a:pt x="1299" y="45"/>
                  </a:cubicBezTo>
                  <a:close/>
                  <a:moveTo>
                    <a:pt x="32" y="453"/>
                  </a:moveTo>
                  <a:cubicBezTo>
                    <a:pt x="37" y="452"/>
                    <a:pt x="40" y="450"/>
                    <a:pt x="43" y="446"/>
                  </a:cubicBezTo>
                  <a:cubicBezTo>
                    <a:pt x="47" y="443"/>
                    <a:pt x="52" y="441"/>
                    <a:pt x="52" y="435"/>
                  </a:cubicBezTo>
                  <a:cubicBezTo>
                    <a:pt x="52" y="428"/>
                    <a:pt x="44" y="427"/>
                    <a:pt x="44" y="420"/>
                  </a:cubicBezTo>
                  <a:cubicBezTo>
                    <a:pt x="44" y="412"/>
                    <a:pt x="44" y="412"/>
                    <a:pt x="44" y="412"/>
                  </a:cubicBezTo>
                  <a:cubicBezTo>
                    <a:pt x="44" y="406"/>
                    <a:pt x="45" y="403"/>
                    <a:pt x="45" y="397"/>
                  </a:cubicBezTo>
                  <a:cubicBezTo>
                    <a:pt x="45" y="397"/>
                    <a:pt x="45" y="397"/>
                    <a:pt x="45" y="397"/>
                  </a:cubicBezTo>
                  <a:cubicBezTo>
                    <a:pt x="42" y="399"/>
                    <a:pt x="38" y="400"/>
                    <a:pt x="33" y="401"/>
                  </a:cubicBezTo>
                  <a:cubicBezTo>
                    <a:pt x="32" y="397"/>
                    <a:pt x="32" y="395"/>
                    <a:pt x="31" y="391"/>
                  </a:cubicBezTo>
                  <a:cubicBezTo>
                    <a:pt x="31" y="390"/>
                    <a:pt x="31" y="390"/>
                    <a:pt x="31" y="390"/>
                  </a:cubicBezTo>
                  <a:cubicBezTo>
                    <a:pt x="32" y="390"/>
                    <a:pt x="33" y="390"/>
                    <a:pt x="34" y="390"/>
                  </a:cubicBezTo>
                  <a:cubicBezTo>
                    <a:pt x="36" y="390"/>
                    <a:pt x="37" y="390"/>
                    <a:pt x="38" y="390"/>
                  </a:cubicBezTo>
                  <a:cubicBezTo>
                    <a:pt x="43" y="390"/>
                    <a:pt x="33" y="388"/>
                    <a:pt x="32" y="387"/>
                  </a:cubicBezTo>
                  <a:cubicBezTo>
                    <a:pt x="30" y="387"/>
                    <a:pt x="28" y="386"/>
                    <a:pt x="27" y="385"/>
                  </a:cubicBezTo>
                  <a:cubicBezTo>
                    <a:pt x="26" y="382"/>
                    <a:pt x="26" y="381"/>
                    <a:pt x="25" y="379"/>
                  </a:cubicBezTo>
                  <a:cubicBezTo>
                    <a:pt x="24" y="377"/>
                    <a:pt x="24" y="374"/>
                    <a:pt x="22" y="374"/>
                  </a:cubicBezTo>
                  <a:cubicBezTo>
                    <a:pt x="20" y="374"/>
                    <a:pt x="19" y="375"/>
                    <a:pt x="18" y="375"/>
                  </a:cubicBezTo>
                  <a:cubicBezTo>
                    <a:pt x="16" y="375"/>
                    <a:pt x="15" y="375"/>
                    <a:pt x="14" y="375"/>
                  </a:cubicBezTo>
                  <a:cubicBezTo>
                    <a:pt x="11" y="375"/>
                    <a:pt x="13" y="379"/>
                    <a:pt x="11" y="379"/>
                  </a:cubicBezTo>
                  <a:cubicBezTo>
                    <a:pt x="10" y="379"/>
                    <a:pt x="10" y="379"/>
                    <a:pt x="8" y="379"/>
                  </a:cubicBezTo>
                  <a:cubicBezTo>
                    <a:pt x="6" y="379"/>
                    <a:pt x="4" y="378"/>
                    <a:pt x="2" y="377"/>
                  </a:cubicBezTo>
                  <a:cubicBezTo>
                    <a:pt x="2" y="377"/>
                    <a:pt x="2" y="377"/>
                    <a:pt x="2" y="377"/>
                  </a:cubicBezTo>
                  <a:cubicBezTo>
                    <a:pt x="1" y="379"/>
                    <a:pt x="0" y="380"/>
                    <a:pt x="0" y="383"/>
                  </a:cubicBezTo>
                  <a:cubicBezTo>
                    <a:pt x="0" y="389"/>
                    <a:pt x="0" y="389"/>
                    <a:pt x="0" y="389"/>
                  </a:cubicBezTo>
                  <a:cubicBezTo>
                    <a:pt x="0" y="396"/>
                    <a:pt x="3" y="399"/>
                    <a:pt x="7" y="405"/>
                  </a:cubicBezTo>
                  <a:cubicBezTo>
                    <a:pt x="11" y="412"/>
                    <a:pt x="14" y="416"/>
                    <a:pt x="18" y="423"/>
                  </a:cubicBezTo>
                  <a:cubicBezTo>
                    <a:pt x="26" y="434"/>
                    <a:pt x="26" y="441"/>
                    <a:pt x="32" y="453"/>
                  </a:cubicBezTo>
                  <a:cubicBezTo>
                    <a:pt x="32" y="453"/>
                    <a:pt x="32" y="453"/>
                    <a:pt x="32" y="453"/>
                  </a:cubicBezTo>
                  <a:close/>
                  <a:moveTo>
                    <a:pt x="591" y="701"/>
                  </a:moveTo>
                  <a:cubicBezTo>
                    <a:pt x="591" y="701"/>
                    <a:pt x="591" y="701"/>
                    <a:pt x="591" y="701"/>
                  </a:cubicBezTo>
                  <a:cubicBezTo>
                    <a:pt x="587" y="705"/>
                    <a:pt x="581" y="709"/>
                    <a:pt x="578" y="714"/>
                  </a:cubicBezTo>
                  <a:cubicBezTo>
                    <a:pt x="571" y="722"/>
                    <a:pt x="567" y="711"/>
                    <a:pt x="564" y="713"/>
                  </a:cubicBezTo>
                  <a:cubicBezTo>
                    <a:pt x="560" y="716"/>
                    <a:pt x="559" y="716"/>
                    <a:pt x="563" y="720"/>
                  </a:cubicBezTo>
                  <a:cubicBezTo>
                    <a:pt x="566" y="723"/>
                    <a:pt x="572" y="728"/>
                    <a:pt x="565" y="731"/>
                  </a:cubicBezTo>
                  <a:cubicBezTo>
                    <a:pt x="556" y="735"/>
                    <a:pt x="561" y="742"/>
                    <a:pt x="556" y="746"/>
                  </a:cubicBezTo>
                  <a:cubicBezTo>
                    <a:pt x="556" y="746"/>
                    <a:pt x="556" y="746"/>
                    <a:pt x="556" y="746"/>
                  </a:cubicBezTo>
                  <a:cubicBezTo>
                    <a:pt x="554" y="746"/>
                    <a:pt x="549" y="738"/>
                    <a:pt x="547" y="736"/>
                  </a:cubicBezTo>
                  <a:cubicBezTo>
                    <a:pt x="544" y="733"/>
                    <a:pt x="540" y="740"/>
                    <a:pt x="538" y="742"/>
                  </a:cubicBezTo>
                  <a:cubicBezTo>
                    <a:pt x="536" y="743"/>
                    <a:pt x="531" y="740"/>
                    <a:pt x="529" y="740"/>
                  </a:cubicBezTo>
                  <a:cubicBezTo>
                    <a:pt x="524" y="739"/>
                    <a:pt x="522" y="743"/>
                    <a:pt x="520" y="735"/>
                  </a:cubicBezTo>
                  <a:cubicBezTo>
                    <a:pt x="519" y="729"/>
                    <a:pt x="508" y="727"/>
                    <a:pt x="503" y="725"/>
                  </a:cubicBezTo>
                  <a:cubicBezTo>
                    <a:pt x="500" y="723"/>
                    <a:pt x="499" y="718"/>
                    <a:pt x="498" y="714"/>
                  </a:cubicBezTo>
                  <a:cubicBezTo>
                    <a:pt x="493" y="706"/>
                    <a:pt x="492" y="700"/>
                    <a:pt x="481" y="698"/>
                  </a:cubicBezTo>
                  <a:cubicBezTo>
                    <a:pt x="473" y="696"/>
                    <a:pt x="479" y="680"/>
                    <a:pt x="471" y="683"/>
                  </a:cubicBezTo>
                  <a:cubicBezTo>
                    <a:pt x="467" y="685"/>
                    <a:pt x="459" y="687"/>
                    <a:pt x="455" y="684"/>
                  </a:cubicBezTo>
                  <a:cubicBezTo>
                    <a:pt x="445" y="675"/>
                    <a:pt x="439" y="686"/>
                    <a:pt x="428" y="686"/>
                  </a:cubicBezTo>
                  <a:cubicBezTo>
                    <a:pt x="428" y="686"/>
                    <a:pt x="428" y="686"/>
                    <a:pt x="428" y="686"/>
                  </a:cubicBezTo>
                  <a:cubicBezTo>
                    <a:pt x="426" y="682"/>
                    <a:pt x="423" y="679"/>
                    <a:pt x="420" y="676"/>
                  </a:cubicBezTo>
                  <a:cubicBezTo>
                    <a:pt x="418" y="672"/>
                    <a:pt x="419" y="668"/>
                    <a:pt x="419" y="664"/>
                  </a:cubicBezTo>
                  <a:cubicBezTo>
                    <a:pt x="420" y="659"/>
                    <a:pt x="421" y="658"/>
                    <a:pt x="419" y="653"/>
                  </a:cubicBezTo>
                  <a:cubicBezTo>
                    <a:pt x="418" y="650"/>
                    <a:pt x="412" y="647"/>
                    <a:pt x="412" y="644"/>
                  </a:cubicBezTo>
                  <a:cubicBezTo>
                    <a:pt x="409" y="644"/>
                    <a:pt x="406" y="649"/>
                    <a:pt x="403" y="647"/>
                  </a:cubicBezTo>
                  <a:cubicBezTo>
                    <a:pt x="400" y="645"/>
                    <a:pt x="397" y="641"/>
                    <a:pt x="395" y="638"/>
                  </a:cubicBezTo>
                  <a:cubicBezTo>
                    <a:pt x="391" y="629"/>
                    <a:pt x="385" y="636"/>
                    <a:pt x="377" y="633"/>
                  </a:cubicBezTo>
                  <a:cubicBezTo>
                    <a:pt x="377" y="633"/>
                    <a:pt x="377" y="633"/>
                    <a:pt x="377" y="633"/>
                  </a:cubicBezTo>
                  <a:cubicBezTo>
                    <a:pt x="377" y="624"/>
                    <a:pt x="377" y="624"/>
                    <a:pt x="377" y="624"/>
                  </a:cubicBezTo>
                  <a:cubicBezTo>
                    <a:pt x="378" y="622"/>
                    <a:pt x="381" y="614"/>
                    <a:pt x="378" y="614"/>
                  </a:cubicBezTo>
                  <a:cubicBezTo>
                    <a:pt x="374" y="614"/>
                    <a:pt x="368" y="613"/>
                    <a:pt x="364" y="612"/>
                  </a:cubicBezTo>
                  <a:cubicBezTo>
                    <a:pt x="360" y="611"/>
                    <a:pt x="358" y="609"/>
                    <a:pt x="357" y="606"/>
                  </a:cubicBezTo>
                  <a:cubicBezTo>
                    <a:pt x="357" y="606"/>
                    <a:pt x="357" y="606"/>
                    <a:pt x="357" y="606"/>
                  </a:cubicBezTo>
                  <a:cubicBezTo>
                    <a:pt x="347" y="600"/>
                    <a:pt x="347" y="600"/>
                    <a:pt x="347" y="600"/>
                  </a:cubicBezTo>
                  <a:cubicBezTo>
                    <a:pt x="344" y="599"/>
                    <a:pt x="340" y="594"/>
                    <a:pt x="338" y="594"/>
                  </a:cubicBezTo>
                  <a:cubicBezTo>
                    <a:pt x="338" y="594"/>
                    <a:pt x="338" y="593"/>
                    <a:pt x="338" y="593"/>
                  </a:cubicBezTo>
                  <a:cubicBezTo>
                    <a:pt x="338" y="593"/>
                    <a:pt x="338" y="593"/>
                    <a:pt x="338" y="593"/>
                  </a:cubicBezTo>
                  <a:cubicBezTo>
                    <a:pt x="335" y="607"/>
                    <a:pt x="330" y="593"/>
                    <a:pt x="326" y="591"/>
                  </a:cubicBezTo>
                  <a:cubicBezTo>
                    <a:pt x="325" y="590"/>
                    <a:pt x="320" y="591"/>
                    <a:pt x="320" y="590"/>
                  </a:cubicBezTo>
                  <a:cubicBezTo>
                    <a:pt x="319" y="588"/>
                    <a:pt x="321" y="583"/>
                    <a:pt x="319" y="581"/>
                  </a:cubicBezTo>
                  <a:cubicBezTo>
                    <a:pt x="317" y="580"/>
                    <a:pt x="310" y="577"/>
                    <a:pt x="308" y="577"/>
                  </a:cubicBezTo>
                  <a:cubicBezTo>
                    <a:pt x="300" y="575"/>
                    <a:pt x="297" y="581"/>
                    <a:pt x="289" y="581"/>
                  </a:cubicBezTo>
                  <a:cubicBezTo>
                    <a:pt x="284" y="585"/>
                    <a:pt x="280" y="581"/>
                    <a:pt x="277" y="578"/>
                  </a:cubicBezTo>
                  <a:cubicBezTo>
                    <a:pt x="273" y="574"/>
                    <a:pt x="269" y="576"/>
                    <a:pt x="265" y="574"/>
                  </a:cubicBezTo>
                  <a:cubicBezTo>
                    <a:pt x="263" y="573"/>
                    <a:pt x="262" y="572"/>
                    <a:pt x="259" y="571"/>
                  </a:cubicBezTo>
                  <a:cubicBezTo>
                    <a:pt x="256" y="570"/>
                    <a:pt x="252" y="571"/>
                    <a:pt x="249" y="569"/>
                  </a:cubicBezTo>
                  <a:cubicBezTo>
                    <a:pt x="244" y="567"/>
                    <a:pt x="240" y="566"/>
                    <a:pt x="237" y="561"/>
                  </a:cubicBezTo>
                  <a:cubicBezTo>
                    <a:pt x="235" y="557"/>
                    <a:pt x="232" y="555"/>
                    <a:pt x="230" y="552"/>
                  </a:cubicBezTo>
                  <a:cubicBezTo>
                    <a:pt x="230" y="552"/>
                    <a:pt x="230" y="552"/>
                    <a:pt x="230" y="552"/>
                  </a:cubicBezTo>
                  <a:cubicBezTo>
                    <a:pt x="227" y="555"/>
                    <a:pt x="226" y="557"/>
                    <a:pt x="224" y="559"/>
                  </a:cubicBezTo>
                  <a:cubicBezTo>
                    <a:pt x="222" y="562"/>
                    <a:pt x="218" y="563"/>
                    <a:pt x="218" y="567"/>
                  </a:cubicBezTo>
                  <a:cubicBezTo>
                    <a:pt x="218" y="569"/>
                    <a:pt x="218" y="571"/>
                    <a:pt x="217" y="574"/>
                  </a:cubicBezTo>
                  <a:cubicBezTo>
                    <a:pt x="216" y="576"/>
                    <a:pt x="214" y="579"/>
                    <a:pt x="213" y="581"/>
                  </a:cubicBezTo>
                  <a:cubicBezTo>
                    <a:pt x="211" y="586"/>
                    <a:pt x="214" y="588"/>
                    <a:pt x="208" y="590"/>
                  </a:cubicBezTo>
                  <a:cubicBezTo>
                    <a:pt x="206" y="590"/>
                    <a:pt x="204" y="589"/>
                    <a:pt x="202" y="590"/>
                  </a:cubicBezTo>
                  <a:cubicBezTo>
                    <a:pt x="200" y="591"/>
                    <a:pt x="200" y="594"/>
                    <a:pt x="199" y="596"/>
                  </a:cubicBezTo>
                  <a:cubicBezTo>
                    <a:pt x="199" y="596"/>
                    <a:pt x="199" y="596"/>
                    <a:pt x="199" y="596"/>
                  </a:cubicBezTo>
                  <a:cubicBezTo>
                    <a:pt x="190" y="588"/>
                    <a:pt x="190" y="588"/>
                    <a:pt x="190" y="588"/>
                  </a:cubicBezTo>
                  <a:cubicBezTo>
                    <a:pt x="180" y="588"/>
                    <a:pt x="180" y="588"/>
                    <a:pt x="180" y="588"/>
                  </a:cubicBezTo>
                  <a:cubicBezTo>
                    <a:pt x="180" y="588"/>
                    <a:pt x="180" y="588"/>
                    <a:pt x="180" y="588"/>
                  </a:cubicBezTo>
                  <a:cubicBezTo>
                    <a:pt x="180" y="586"/>
                    <a:pt x="179" y="585"/>
                    <a:pt x="179" y="583"/>
                  </a:cubicBezTo>
                  <a:cubicBezTo>
                    <a:pt x="178" y="579"/>
                    <a:pt x="178" y="576"/>
                    <a:pt x="177" y="572"/>
                  </a:cubicBezTo>
                  <a:cubicBezTo>
                    <a:pt x="176" y="569"/>
                    <a:pt x="175" y="566"/>
                    <a:pt x="173" y="564"/>
                  </a:cubicBezTo>
                  <a:cubicBezTo>
                    <a:pt x="169" y="562"/>
                    <a:pt x="166" y="561"/>
                    <a:pt x="166" y="557"/>
                  </a:cubicBezTo>
                  <a:cubicBezTo>
                    <a:pt x="166" y="553"/>
                    <a:pt x="172" y="552"/>
                    <a:pt x="172" y="548"/>
                  </a:cubicBezTo>
                  <a:cubicBezTo>
                    <a:pt x="172" y="544"/>
                    <a:pt x="167" y="544"/>
                    <a:pt x="166" y="540"/>
                  </a:cubicBezTo>
                  <a:cubicBezTo>
                    <a:pt x="163" y="535"/>
                    <a:pt x="162" y="531"/>
                    <a:pt x="162" y="525"/>
                  </a:cubicBezTo>
                  <a:cubicBezTo>
                    <a:pt x="162" y="525"/>
                    <a:pt x="162" y="525"/>
                    <a:pt x="162" y="525"/>
                  </a:cubicBezTo>
                  <a:cubicBezTo>
                    <a:pt x="163" y="521"/>
                    <a:pt x="166" y="520"/>
                    <a:pt x="170" y="517"/>
                  </a:cubicBezTo>
                  <a:cubicBezTo>
                    <a:pt x="174" y="514"/>
                    <a:pt x="174" y="510"/>
                    <a:pt x="178" y="505"/>
                  </a:cubicBezTo>
                  <a:cubicBezTo>
                    <a:pt x="181" y="501"/>
                    <a:pt x="185" y="501"/>
                    <a:pt x="188" y="497"/>
                  </a:cubicBezTo>
                  <a:cubicBezTo>
                    <a:pt x="190" y="492"/>
                    <a:pt x="189" y="485"/>
                    <a:pt x="194" y="485"/>
                  </a:cubicBezTo>
                  <a:cubicBezTo>
                    <a:pt x="201" y="485"/>
                    <a:pt x="201" y="485"/>
                    <a:pt x="201" y="485"/>
                  </a:cubicBezTo>
                  <a:cubicBezTo>
                    <a:pt x="202" y="485"/>
                    <a:pt x="203" y="484"/>
                    <a:pt x="203" y="483"/>
                  </a:cubicBezTo>
                  <a:cubicBezTo>
                    <a:pt x="203" y="480"/>
                    <a:pt x="201" y="478"/>
                    <a:pt x="198" y="476"/>
                  </a:cubicBezTo>
                  <a:cubicBezTo>
                    <a:pt x="197" y="475"/>
                    <a:pt x="195" y="474"/>
                    <a:pt x="195" y="473"/>
                  </a:cubicBezTo>
                  <a:cubicBezTo>
                    <a:pt x="195" y="471"/>
                    <a:pt x="196" y="470"/>
                    <a:pt x="197" y="469"/>
                  </a:cubicBezTo>
                  <a:cubicBezTo>
                    <a:pt x="197" y="469"/>
                    <a:pt x="197" y="469"/>
                    <a:pt x="197" y="469"/>
                  </a:cubicBezTo>
                  <a:cubicBezTo>
                    <a:pt x="197" y="469"/>
                    <a:pt x="197" y="468"/>
                    <a:pt x="198" y="468"/>
                  </a:cubicBezTo>
                  <a:cubicBezTo>
                    <a:pt x="200" y="468"/>
                    <a:pt x="200" y="466"/>
                    <a:pt x="202" y="465"/>
                  </a:cubicBezTo>
                  <a:cubicBezTo>
                    <a:pt x="208" y="463"/>
                    <a:pt x="212" y="459"/>
                    <a:pt x="218" y="459"/>
                  </a:cubicBezTo>
                  <a:cubicBezTo>
                    <a:pt x="221" y="459"/>
                    <a:pt x="222" y="461"/>
                    <a:pt x="225" y="461"/>
                  </a:cubicBezTo>
                  <a:cubicBezTo>
                    <a:pt x="236" y="461"/>
                    <a:pt x="240" y="451"/>
                    <a:pt x="252" y="451"/>
                  </a:cubicBezTo>
                  <a:cubicBezTo>
                    <a:pt x="271" y="451"/>
                    <a:pt x="271" y="451"/>
                    <a:pt x="271" y="451"/>
                  </a:cubicBezTo>
                  <a:cubicBezTo>
                    <a:pt x="276" y="451"/>
                    <a:pt x="282" y="450"/>
                    <a:pt x="282" y="445"/>
                  </a:cubicBezTo>
                  <a:cubicBezTo>
                    <a:pt x="282" y="442"/>
                    <a:pt x="281" y="441"/>
                    <a:pt x="281" y="438"/>
                  </a:cubicBezTo>
                  <a:cubicBezTo>
                    <a:pt x="281" y="438"/>
                    <a:pt x="281" y="438"/>
                    <a:pt x="281" y="438"/>
                  </a:cubicBezTo>
                  <a:cubicBezTo>
                    <a:pt x="281" y="438"/>
                    <a:pt x="281" y="438"/>
                    <a:pt x="281" y="438"/>
                  </a:cubicBezTo>
                  <a:cubicBezTo>
                    <a:pt x="282" y="437"/>
                    <a:pt x="283" y="435"/>
                    <a:pt x="284" y="435"/>
                  </a:cubicBezTo>
                  <a:cubicBezTo>
                    <a:pt x="286" y="435"/>
                    <a:pt x="288" y="438"/>
                    <a:pt x="288" y="440"/>
                  </a:cubicBezTo>
                  <a:cubicBezTo>
                    <a:pt x="288" y="445"/>
                    <a:pt x="288" y="445"/>
                    <a:pt x="288" y="445"/>
                  </a:cubicBezTo>
                  <a:cubicBezTo>
                    <a:pt x="289" y="445"/>
                    <a:pt x="290" y="446"/>
                    <a:pt x="291" y="446"/>
                  </a:cubicBezTo>
                  <a:cubicBezTo>
                    <a:pt x="292" y="446"/>
                    <a:pt x="293" y="445"/>
                    <a:pt x="294" y="445"/>
                  </a:cubicBezTo>
                  <a:cubicBezTo>
                    <a:pt x="298" y="445"/>
                    <a:pt x="297" y="454"/>
                    <a:pt x="301" y="454"/>
                  </a:cubicBezTo>
                  <a:cubicBezTo>
                    <a:pt x="304" y="454"/>
                    <a:pt x="305" y="451"/>
                    <a:pt x="308" y="451"/>
                  </a:cubicBezTo>
                  <a:cubicBezTo>
                    <a:pt x="309" y="451"/>
                    <a:pt x="310" y="451"/>
                    <a:pt x="311" y="453"/>
                  </a:cubicBezTo>
                  <a:cubicBezTo>
                    <a:pt x="311" y="457"/>
                    <a:pt x="311" y="457"/>
                    <a:pt x="311" y="457"/>
                  </a:cubicBezTo>
                  <a:cubicBezTo>
                    <a:pt x="311" y="459"/>
                    <a:pt x="314" y="460"/>
                    <a:pt x="314" y="462"/>
                  </a:cubicBezTo>
                  <a:cubicBezTo>
                    <a:pt x="314" y="464"/>
                    <a:pt x="313" y="468"/>
                    <a:pt x="314" y="468"/>
                  </a:cubicBezTo>
                  <a:cubicBezTo>
                    <a:pt x="316" y="468"/>
                    <a:pt x="317" y="467"/>
                    <a:pt x="319" y="468"/>
                  </a:cubicBezTo>
                  <a:cubicBezTo>
                    <a:pt x="320" y="469"/>
                    <a:pt x="320" y="471"/>
                    <a:pt x="322" y="472"/>
                  </a:cubicBezTo>
                  <a:cubicBezTo>
                    <a:pt x="323" y="473"/>
                    <a:pt x="322" y="468"/>
                    <a:pt x="322" y="467"/>
                  </a:cubicBezTo>
                  <a:cubicBezTo>
                    <a:pt x="322" y="465"/>
                    <a:pt x="322" y="464"/>
                    <a:pt x="322" y="462"/>
                  </a:cubicBezTo>
                  <a:cubicBezTo>
                    <a:pt x="323" y="461"/>
                    <a:pt x="325" y="461"/>
                    <a:pt x="326" y="460"/>
                  </a:cubicBezTo>
                  <a:cubicBezTo>
                    <a:pt x="326" y="459"/>
                    <a:pt x="326" y="458"/>
                    <a:pt x="326" y="457"/>
                  </a:cubicBezTo>
                  <a:cubicBezTo>
                    <a:pt x="326" y="454"/>
                    <a:pt x="323" y="452"/>
                    <a:pt x="320" y="449"/>
                  </a:cubicBezTo>
                  <a:cubicBezTo>
                    <a:pt x="319" y="448"/>
                    <a:pt x="316" y="448"/>
                    <a:pt x="316" y="446"/>
                  </a:cubicBezTo>
                  <a:cubicBezTo>
                    <a:pt x="316" y="443"/>
                    <a:pt x="319" y="442"/>
                    <a:pt x="319" y="440"/>
                  </a:cubicBezTo>
                  <a:cubicBezTo>
                    <a:pt x="319" y="438"/>
                    <a:pt x="318" y="438"/>
                    <a:pt x="318" y="436"/>
                  </a:cubicBezTo>
                  <a:cubicBezTo>
                    <a:pt x="318" y="435"/>
                    <a:pt x="320" y="434"/>
                    <a:pt x="320" y="433"/>
                  </a:cubicBezTo>
                  <a:cubicBezTo>
                    <a:pt x="321" y="432"/>
                    <a:pt x="321" y="427"/>
                    <a:pt x="322" y="428"/>
                  </a:cubicBezTo>
                  <a:cubicBezTo>
                    <a:pt x="323" y="428"/>
                    <a:pt x="323" y="429"/>
                    <a:pt x="323" y="430"/>
                  </a:cubicBezTo>
                  <a:cubicBezTo>
                    <a:pt x="323" y="431"/>
                    <a:pt x="323" y="435"/>
                    <a:pt x="324" y="434"/>
                  </a:cubicBezTo>
                  <a:cubicBezTo>
                    <a:pt x="327" y="432"/>
                    <a:pt x="327" y="430"/>
                    <a:pt x="329" y="428"/>
                  </a:cubicBezTo>
                  <a:cubicBezTo>
                    <a:pt x="330" y="427"/>
                    <a:pt x="330" y="426"/>
                    <a:pt x="332" y="426"/>
                  </a:cubicBezTo>
                  <a:cubicBezTo>
                    <a:pt x="333" y="425"/>
                    <a:pt x="334" y="426"/>
                    <a:pt x="335" y="425"/>
                  </a:cubicBezTo>
                  <a:cubicBezTo>
                    <a:pt x="337" y="423"/>
                    <a:pt x="327" y="421"/>
                    <a:pt x="327" y="421"/>
                  </a:cubicBezTo>
                  <a:cubicBezTo>
                    <a:pt x="320" y="420"/>
                    <a:pt x="316" y="418"/>
                    <a:pt x="312" y="413"/>
                  </a:cubicBezTo>
                  <a:cubicBezTo>
                    <a:pt x="311" y="411"/>
                    <a:pt x="311" y="410"/>
                    <a:pt x="311" y="408"/>
                  </a:cubicBezTo>
                  <a:cubicBezTo>
                    <a:pt x="311" y="408"/>
                    <a:pt x="311" y="408"/>
                    <a:pt x="311" y="408"/>
                  </a:cubicBezTo>
                  <a:cubicBezTo>
                    <a:pt x="327" y="410"/>
                    <a:pt x="336" y="414"/>
                    <a:pt x="353" y="417"/>
                  </a:cubicBezTo>
                  <a:cubicBezTo>
                    <a:pt x="356" y="417"/>
                    <a:pt x="358" y="418"/>
                    <a:pt x="361" y="418"/>
                  </a:cubicBezTo>
                  <a:cubicBezTo>
                    <a:pt x="364" y="418"/>
                    <a:pt x="365" y="416"/>
                    <a:pt x="368" y="416"/>
                  </a:cubicBezTo>
                  <a:cubicBezTo>
                    <a:pt x="371" y="416"/>
                    <a:pt x="372" y="418"/>
                    <a:pt x="374" y="418"/>
                  </a:cubicBezTo>
                  <a:cubicBezTo>
                    <a:pt x="382" y="418"/>
                    <a:pt x="382" y="418"/>
                    <a:pt x="382" y="418"/>
                  </a:cubicBezTo>
                  <a:cubicBezTo>
                    <a:pt x="384" y="418"/>
                    <a:pt x="384" y="417"/>
                    <a:pt x="386" y="417"/>
                  </a:cubicBezTo>
                  <a:cubicBezTo>
                    <a:pt x="391" y="417"/>
                    <a:pt x="394" y="418"/>
                    <a:pt x="400" y="418"/>
                  </a:cubicBezTo>
                  <a:cubicBezTo>
                    <a:pt x="406" y="418"/>
                    <a:pt x="409" y="417"/>
                    <a:pt x="416" y="417"/>
                  </a:cubicBezTo>
                  <a:cubicBezTo>
                    <a:pt x="424" y="417"/>
                    <a:pt x="424" y="417"/>
                    <a:pt x="424" y="417"/>
                  </a:cubicBezTo>
                  <a:cubicBezTo>
                    <a:pt x="429" y="417"/>
                    <a:pt x="432" y="416"/>
                    <a:pt x="437" y="414"/>
                  </a:cubicBezTo>
                  <a:cubicBezTo>
                    <a:pt x="439" y="412"/>
                    <a:pt x="440" y="410"/>
                    <a:pt x="441" y="407"/>
                  </a:cubicBezTo>
                  <a:cubicBezTo>
                    <a:pt x="442" y="403"/>
                    <a:pt x="444" y="401"/>
                    <a:pt x="446" y="398"/>
                  </a:cubicBezTo>
                  <a:cubicBezTo>
                    <a:pt x="448" y="393"/>
                    <a:pt x="449" y="390"/>
                    <a:pt x="450" y="384"/>
                  </a:cubicBezTo>
                  <a:cubicBezTo>
                    <a:pt x="451" y="379"/>
                    <a:pt x="450" y="371"/>
                    <a:pt x="456" y="371"/>
                  </a:cubicBezTo>
                  <a:cubicBezTo>
                    <a:pt x="459" y="371"/>
                    <a:pt x="460" y="373"/>
                    <a:pt x="463" y="373"/>
                  </a:cubicBezTo>
                  <a:cubicBezTo>
                    <a:pt x="466" y="373"/>
                    <a:pt x="467" y="371"/>
                    <a:pt x="469" y="369"/>
                  </a:cubicBezTo>
                  <a:cubicBezTo>
                    <a:pt x="470" y="367"/>
                    <a:pt x="472" y="366"/>
                    <a:pt x="473" y="363"/>
                  </a:cubicBezTo>
                  <a:cubicBezTo>
                    <a:pt x="474" y="360"/>
                    <a:pt x="474" y="355"/>
                    <a:pt x="477" y="355"/>
                  </a:cubicBezTo>
                  <a:cubicBezTo>
                    <a:pt x="479" y="355"/>
                    <a:pt x="480" y="356"/>
                    <a:pt x="481" y="356"/>
                  </a:cubicBezTo>
                  <a:cubicBezTo>
                    <a:pt x="484" y="356"/>
                    <a:pt x="485" y="353"/>
                    <a:pt x="487" y="351"/>
                  </a:cubicBezTo>
                  <a:cubicBezTo>
                    <a:pt x="489" y="348"/>
                    <a:pt x="492" y="347"/>
                    <a:pt x="492" y="343"/>
                  </a:cubicBezTo>
                  <a:cubicBezTo>
                    <a:pt x="492" y="340"/>
                    <a:pt x="489" y="339"/>
                    <a:pt x="489" y="336"/>
                  </a:cubicBezTo>
                  <a:cubicBezTo>
                    <a:pt x="489" y="333"/>
                    <a:pt x="492" y="333"/>
                    <a:pt x="494" y="333"/>
                  </a:cubicBezTo>
                  <a:cubicBezTo>
                    <a:pt x="496" y="333"/>
                    <a:pt x="497" y="335"/>
                    <a:pt x="499" y="335"/>
                  </a:cubicBezTo>
                  <a:cubicBezTo>
                    <a:pt x="505" y="335"/>
                    <a:pt x="504" y="324"/>
                    <a:pt x="510" y="324"/>
                  </a:cubicBezTo>
                  <a:cubicBezTo>
                    <a:pt x="512" y="324"/>
                    <a:pt x="512" y="327"/>
                    <a:pt x="514" y="327"/>
                  </a:cubicBezTo>
                  <a:cubicBezTo>
                    <a:pt x="516" y="328"/>
                    <a:pt x="517" y="328"/>
                    <a:pt x="519" y="328"/>
                  </a:cubicBezTo>
                  <a:cubicBezTo>
                    <a:pt x="522" y="328"/>
                    <a:pt x="522" y="325"/>
                    <a:pt x="524" y="323"/>
                  </a:cubicBezTo>
                  <a:cubicBezTo>
                    <a:pt x="529" y="318"/>
                    <a:pt x="530" y="313"/>
                    <a:pt x="534" y="307"/>
                  </a:cubicBezTo>
                  <a:cubicBezTo>
                    <a:pt x="540" y="298"/>
                    <a:pt x="544" y="294"/>
                    <a:pt x="551" y="285"/>
                  </a:cubicBezTo>
                  <a:cubicBezTo>
                    <a:pt x="556" y="279"/>
                    <a:pt x="560" y="275"/>
                    <a:pt x="568" y="274"/>
                  </a:cubicBezTo>
                  <a:cubicBezTo>
                    <a:pt x="577" y="273"/>
                    <a:pt x="589" y="272"/>
                    <a:pt x="589" y="263"/>
                  </a:cubicBezTo>
                  <a:cubicBezTo>
                    <a:pt x="589" y="256"/>
                    <a:pt x="589" y="256"/>
                    <a:pt x="589" y="256"/>
                  </a:cubicBezTo>
                  <a:cubicBezTo>
                    <a:pt x="589" y="254"/>
                    <a:pt x="588" y="253"/>
                    <a:pt x="588" y="250"/>
                  </a:cubicBezTo>
                  <a:cubicBezTo>
                    <a:pt x="588" y="245"/>
                    <a:pt x="592" y="243"/>
                    <a:pt x="596" y="241"/>
                  </a:cubicBezTo>
                  <a:cubicBezTo>
                    <a:pt x="601" y="236"/>
                    <a:pt x="605" y="235"/>
                    <a:pt x="612" y="232"/>
                  </a:cubicBezTo>
                  <a:cubicBezTo>
                    <a:pt x="614" y="232"/>
                    <a:pt x="616" y="232"/>
                    <a:pt x="618" y="230"/>
                  </a:cubicBezTo>
                  <a:cubicBezTo>
                    <a:pt x="620" y="228"/>
                    <a:pt x="619" y="226"/>
                    <a:pt x="620" y="223"/>
                  </a:cubicBezTo>
                  <a:cubicBezTo>
                    <a:pt x="622" y="223"/>
                    <a:pt x="625" y="223"/>
                    <a:pt x="626" y="221"/>
                  </a:cubicBezTo>
                  <a:cubicBezTo>
                    <a:pt x="626" y="221"/>
                    <a:pt x="626" y="221"/>
                    <a:pt x="626" y="221"/>
                  </a:cubicBezTo>
                  <a:cubicBezTo>
                    <a:pt x="628" y="223"/>
                    <a:pt x="630" y="224"/>
                    <a:pt x="633" y="224"/>
                  </a:cubicBezTo>
                  <a:cubicBezTo>
                    <a:pt x="636" y="224"/>
                    <a:pt x="637" y="221"/>
                    <a:pt x="640" y="221"/>
                  </a:cubicBezTo>
                  <a:cubicBezTo>
                    <a:pt x="641" y="221"/>
                    <a:pt x="642" y="222"/>
                    <a:pt x="643" y="222"/>
                  </a:cubicBezTo>
                  <a:cubicBezTo>
                    <a:pt x="645" y="222"/>
                    <a:pt x="645" y="221"/>
                    <a:pt x="647" y="221"/>
                  </a:cubicBezTo>
                  <a:cubicBezTo>
                    <a:pt x="652" y="221"/>
                    <a:pt x="651" y="230"/>
                    <a:pt x="656" y="230"/>
                  </a:cubicBezTo>
                  <a:cubicBezTo>
                    <a:pt x="663" y="230"/>
                    <a:pt x="663" y="230"/>
                    <a:pt x="663" y="230"/>
                  </a:cubicBezTo>
                  <a:cubicBezTo>
                    <a:pt x="663" y="232"/>
                    <a:pt x="662" y="233"/>
                    <a:pt x="662" y="236"/>
                  </a:cubicBezTo>
                  <a:cubicBezTo>
                    <a:pt x="662" y="239"/>
                    <a:pt x="663" y="242"/>
                    <a:pt x="666" y="242"/>
                  </a:cubicBezTo>
                  <a:cubicBezTo>
                    <a:pt x="672" y="242"/>
                    <a:pt x="674" y="239"/>
                    <a:pt x="680" y="239"/>
                  </a:cubicBezTo>
                  <a:cubicBezTo>
                    <a:pt x="680" y="239"/>
                    <a:pt x="680" y="239"/>
                    <a:pt x="680" y="239"/>
                  </a:cubicBezTo>
                  <a:cubicBezTo>
                    <a:pt x="680" y="240"/>
                    <a:pt x="680" y="240"/>
                    <a:pt x="680" y="240"/>
                  </a:cubicBezTo>
                  <a:cubicBezTo>
                    <a:pt x="680" y="241"/>
                    <a:pt x="682" y="242"/>
                    <a:pt x="684" y="242"/>
                  </a:cubicBezTo>
                  <a:cubicBezTo>
                    <a:pt x="685" y="242"/>
                    <a:pt x="684" y="241"/>
                    <a:pt x="685" y="240"/>
                  </a:cubicBezTo>
                  <a:cubicBezTo>
                    <a:pt x="685" y="240"/>
                    <a:pt x="685" y="240"/>
                    <a:pt x="685" y="240"/>
                  </a:cubicBezTo>
                  <a:cubicBezTo>
                    <a:pt x="686" y="240"/>
                    <a:pt x="686" y="241"/>
                    <a:pt x="687" y="241"/>
                  </a:cubicBezTo>
                  <a:cubicBezTo>
                    <a:pt x="688" y="241"/>
                    <a:pt x="693" y="237"/>
                    <a:pt x="693" y="238"/>
                  </a:cubicBezTo>
                  <a:cubicBezTo>
                    <a:pt x="694" y="240"/>
                    <a:pt x="694" y="241"/>
                    <a:pt x="694" y="243"/>
                  </a:cubicBezTo>
                  <a:cubicBezTo>
                    <a:pt x="694" y="249"/>
                    <a:pt x="694" y="249"/>
                    <a:pt x="694" y="249"/>
                  </a:cubicBezTo>
                  <a:cubicBezTo>
                    <a:pt x="694" y="252"/>
                    <a:pt x="694" y="253"/>
                    <a:pt x="694" y="256"/>
                  </a:cubicBezTo>
                  <a:cubicBezTo>
                    <a:pt x="694" y="258"/>
                    <a:pt x="694" y="261"/>
                    <a:pt x="691" y="261"/>
                  </a:cubicBezTo>
                  <a:cubicBezTo>
                    <a:pt x="691" y="261"/>
                    <a:pt x="690" y="260"/>
                    <a:pt x="689" y="260"/>
                  </a:cubicBezTo>
                  <a:cubicBezTo>
                    <a:pt x="687" y="259"/>
                    <a:pt x="685" y="259"/>
                    <a:pt x="684" y="256"/>
                  </a:cubicBezTo>
                  <a:cubicBezTo>
                    <a:pt x="682" y="253"/>
                    <a:pt x="683" y="251"/>
                    <a:pt x="682" y="248"/>
                  </a:cubicBezTo>
                  <a:cubicBezTo>
                    <a:pt x="681" y="248"/>
                    <a:pt x="681" y="248"/>
                    <a:pt x="681" y="248"/>
                  </a:cubicBezTo>
                  <a:cubicBezTo>
                    <a:pt x="680" y="250"/>
                    <a:pt x="679" y="250"/>
                    <a:pt x="677" y="251"/>
                  </a:cubicBezTo>
                  <a:cubicBezTo>
                    <a:pt x="678" y="253"/>
                    <a:pt x="680" y="254"/>
                    <a:pt x="680" y="256"/>
                  </a:cubicBezTo>
                  <a:cubicBezTo>
                    <a:pt x="680" y="257"/>
                    <a:pt x="679" y="258"/>
                    <a:pt x="679" y="259"/>
                  </a:cubicBezTo>
                  <a:cubicBezTo>
                    <a:pt x="679" y="260"/>
                    <a:pt x="681" y="260"/>
                    <a:pt x="681" y="260"/>
                  </a:cubicBezTo>
                  <a:cubicBezTo>
                    <a:pt x="683" y="261"/>
                    <a:pt x="685" y="262"/>
                    <a:pt x="685" y="264"/>
                  </a:cubicBezTo>
                  <a:cubicBezTo>
                    <a:pt x="685" y="265"/>
                    <a:pt x="684" y="265"/>
                    <a:pt x="684" y="265"/>
                  </a:cubicBezTo>
                  <a:cubicBezTo>
                    <a:pt x="682" y="266"/>
                    <a:pt x="681" y="266"/>
                    <a:pt x="679" y="267"/>
                  </a:cubicBezTo>
                  <a:cubicBezTo>
                    <a:pt x="679" y="268"/>
                    <a:pt x="679" y="268"/>
                    <a:pt x="679" y="268"/>
                  </a:cubicBezTo>
                  <a:cubicBezTo>
                    <a:pt x="680" y="268"/>
                    <a:pt x="680" y="268"/>
                    <a:pt x="680" y="268"/>
                  </a:cubicBezTo>
                  <a:cubicBezTo>
                    <a:pt x="685" y="268"/>
                    <a:pt x="685" y="268"/>
                    <a:pt x="685" y="268"/>
                  </a:cubicBezTo>
                  <a:cubicBezTo>
                    <a:pt x="686" y="268"/>
                    <a:pt x="686" y="269"/>
                    <a:pt x="686" y="270"/>
                  </a:cubicBezTo>
                  <a:cubicBezTo>
                    <a:pt x="686" y="272"/>
                    <a:pt x="686" y="274"/>
                    <a:pt x="684" y="275"/>
                  </a:cubicBezTo>
                  <a:cubicBezTo>
                    <a:pt x="682" y="276"/>
                    <a:pt x="680" y="276"/>
                    <a:pt x="678" y="276"/>
                  </a:cubicBezTo>
                  <a:cubicBezTo>
                    <a:pt x="673" y="276"/>
                    <a:pt x="673" y="276"/>
                    <a:pt x="673" y="276"/>
                  </a:cubicBezTo>
                  <a:cubicBezTo>
                    <a:pt x="672" y="276"/>
                    <a:pt x="665" y="278"/>
                    <a:pt x="667" y="278"/>
                  </a:cubicBezTo>
                  <a:cubicBezTo>
                    <a:pt x="679" y="278"/>
                    <a:pt x="679" y="278"/>
                    <a:pt x="679" y="278"/>
                  </a:cubicBezTo>
                  <a:cubicBezTo>
                    <a:pt x="681" y="278"/>
                    <a:pt x="682" y="278"/>
                    <a:pt x="684" y="279"/>
                  </a:cubicBezTo>
                  <a:cubicBezTo>
                    <a:pt x="687" y="279"/>
                    <a:pt x="689" y="279"/>
                    <a:pt x="691" y="281"/>
                  </a:cubicBezTo>
                  <a:cubicBezTo>
                    <a:pt x="692" y="282"/>
                    <a:pt x="692" y="284"/>
                    <a:pt x="693" y="286"/>
                  </a:cubicBezTo>
                  <a:cubicBezTo>
                    <a:pt x="694" y="287"/>
                    <a:pt x="694" y="288"/>
                    <a:pt x="695" y="289"/>
                  </a:cubicBezTo>
                  <a:cubicBezTo>
                    <a:pt x="696" y="291"/>
                    <a:pt x="696" y="293"/>
                    <a:pt x="696" y="296"/>
                  </a:cubicBezTo>
                  <a:cubicBezTo>
                    <a:pt x="697" y="297"/>
                    <a:pt x="699" y="297"/>
                    <a:pt x="700" y="297"/>
                  </a:cubicBezTo>
                  <a:cubicBezTo>
                    <a:pt x="703" y="298"/>
                    <a:pt x="703" y="302"/>
                    <a:pt x="703" y="305"/>
                  </a:cubicBezTo>
                  <a:cubicBezTo>
                    <a:pt x="704" y="316"/>
                    <a:pt x="706" y="323"/>
                    <a:pt x="706" y="334"/>
                  </a:cubicBezTo>
                  <a:cubicBezTo>
                    <a:pt x="706" y="340"/>
                    <a:pt x="706" y="344"/>
                    <a:pt x="705" y="350"/>
                  </a:cubicBezTo>
                  <a:cubicBezTo>
                    <a:pt x="705" y="353"/>
                    <a:pt x="704" y="354"/>
                    <a:pt x="704" y="356"/>
                  </a:cubicBezTo>
                  <a:cubicBezTo>
                    <a:pt x="704" y="358"/>
                    <a:pt x="705" y="359"/>
                    <a:pt x="706" y="361"/>
                  </a:cubicBezTo>
                  <a:cubicBezTo>
                    <a:pt x="707" y="365"/>
                    <a:pt x="708" y="367"/>
                    <a:pt x="708" y="371"/>
                  </a:cubicBezTo>
                  <a:cubicBezTo>
                    <a:pt x="709" y="372"/>
                    <a:pt x="709" y="372"/>
                    <a:pt x="709" y="373"/>
                  </a:cubicBezTo>
                  <a:cubicBezTo>
                    <a:pt x="709" y="377"/>
                    <a:pt x="709" y="377"/>
                    <a:pt x="709" y="377"/>
                  </a:cubicBezTo>
                  <a:cubicBezTo>
                    <a:pt x="709" y="382"/>
                    <a:pt x="712" y="385"/>
                    <a:pt x="712" y="390"/>
                  </a:cubicBezTo>
                  <a:cubicBezTo>
                    <a:pt x="712" y="394"/>
                    <a:pt x="710" y="396"/>
                    <a:pt x="710" y="399"/>
                  </a:cubicBezTo>
                  <a:cubicBezTo>
                    <a:pt x="710" y="404"/>
                    <a:pt x="713" y="406"/>
                    <a:pt x="713" y="411"/>
                  </a:cubicBezTo>
                  <a:cubicBezTo>
                    <a:pt x="713" y="413"/>
                    <a:pt x="712" y="413"/>
                    <a:pt x="711" y="415"/>
                  </a:cubicBezTo>
                  <a:cubicBezTo>
                    <a:pt x="708" y="417"/>
                    <a:pt x="707" y="419"/>
                    <a:pt x="704" y="422"/>
                  </a:cubicBezTo>
                  <a:cubicBezTo>
                    <a:pt x="702" y="424"/>
                    <a:pt x="703" y="426"/>
                    <a:pt x="701" y="428"/>
                  </a:cubicBezTo>
                  <a:cubicBezTo>
                    <a:pt x="700" y="429"/>
                    <a:pt x="698" y="429"/>
                    <a:pt x="697" y="430"/>
                  </a:cubicBezTo>
                  <a:cubicBezTo>
                    <a:pt x="697" y="430"/>
                    <a:pt x="697" y="430"/>
                    <a:pt x="697" y="431"/>
                  </a:cubicBezTo>
                  <a:cubicBezTo>
                    <a:pt x="697" y="432"/>
                    <a:pt x="697" y="433"/>
                    <a:pt x="697" y="435"/>
                  </a:cubicBezTo>
                  <a:cubicBezTo>
                    <a:pt x="697" y="437"/>
                    <a:pt x="696" y="438"/>
                    <a:pt x="695" y="439"/>
                  </a:cubicBezTo>
                  <a:cubicBezTo>
                    <a:pt x="694" y="440"/>
                    <a:pt x="693" y="442"/>
                    <a:pt x="692" y="442"/>
                  </a:cubicBezTo>
                  <a:cubicBezTo>
                    <a:pt x="686" y="442"/>
                    <a:pt x="686" y="442"/>
                    <a:pt x="686" y="442"/>
                  </a:cubicBezTo>
                  <a:cubicBezTo>
                    <a:pt x="685" y="442"/>
                    <a:pt x="684" y="443"/>
                    <a:pt x="684" y="445"/>
                  </a:cubicBezTo>
                  <a:cubicBezTo>
                    <a:pt x="683" y="446"/>
                    <a:pt x="682" y="446"/>
                    <a:pt x="681" y="446"/>
                  </a:cubicBezTo>
                  <a:cubicBezTo>
                    <a:pt x="679" y="447"/>
                    <a:pt x="677" y="447"/>
                    <a:pt x="675" y="448"/>
                  </a:cubicBezTo>
                  <a:cubicBezTo>
                    <a:pt x="670" y="449"/>
                    <a:pt x="667" y="451"/>
                    <a:pt x="662" y="451"/>
                  </a:cubicBezTo>
                  <a:cubicBezTo>
                    <a:pt x="657" y="451"/>
                    <a:pt x="657" y="451"/>
                    <a:pt x="657" y="451"/>
                  </a:cubicBezTo>
                  <a:cubicBezTo>
                    <a:pt x="654" y="451"/>
                    <a:pt x="652" y="450"/>
                    <a:pt x="649" y="448"/>
                  </a:cubicBezTo>
                  <a:cubicBezTo>
                    <a:pt x="644" y="446"/>
                    <a:pt x="641" y="445"/>
                    <a:pt x="636" y="444"/>
                  </a:cubicBezTo>
                  <a:cubicBezTo>
                    <a:pt x="633" y="443"/>
                    <a:pt x="632" y="442"/>
                    <a:pt x="630" y="441"/>
                  </a:cubicBezTo>
                  <a:cubicBezTo>
                    <a:pt x="629" y="440"/>
                    <a:pt x="628" y="440"/>
                    <a:pt x="627" y="439"/>
                  </a:cubicBezTo>
                  <a:cubicBezTo>
                    <a:pt x="624" y="436"/>
                    <a:pt x="622" y="434"/>
                    <a:pt x="620" y="431"/>
                  </a:cubicBezTo>
                  <a:cubicBezTo>
                    <a:pt x="619" y="430"/>
                    <a:pt x="618" y="429"/>
                    <a:pt x="617" y="428"/>
                  </a:cubicBezTo>
                  <a:cubicBezTo>
                    <a:pt x="615" y="425"/>
                    <a:pt x="615" y="423"/>
                    <a:pt x="614" y="420"/>
                  </a:cubicBezTo>
                  <a:cubicBezTo>
                    <a:pt x="613" y="415"/>
                    <a:pt x="612" y="412"/>
                    <a:pt x="610" y="407"/>
                  </a:cubicBezTo>
                  <a:cubicBezTo>
                    <a:pt x="607" y="400"/>
                    <a:pt x="605" y="395"/>
                    <a:pt x="603" y="388"/>
                  </a:cubicBezTo>
                  <a:cubicBezTo>
                    <a:pt x="601" y="387"/>
                    <a:pt x="601" y="385"/>
                    <a:pt x="601" y="384"/>
                  </a:cubicBezTo>
                  <a:cubicBezTo>
                    <a:pt x="601" y="380"/>
                    <a:pt x="600" y="378"/>
                    <a:pt x="600" y="375"/>
                  </a:cubicBezTo>
                  <a:cubicBezTo>
                    <a:pt x="600" y="374"/>
                    <a:pt x="600" y="373"/>
                    <a:pt x="599" y="372"/>
                  </a:cubicBezTo>
                  <a:cubicBezTo>
                    <a:pt x="598" y="371"/>
                    <a:pt x="597" y="371"/>
                    <a:pt x="596" y="370"/>
                  </a:cubicBezTo>
                  <a:cubicBezTo>
                    <a:pt x="595" y="369"/>
                    <a:pt x="594" y="368"/>
                    <a:pt x="594" y="366"/>
                  </a:cubicBezTo>
                  <a:cubicBezTo>
                    <a:pt x="594" y="365"/>
                    <a:pt x="595" y="364"/>
                    <a:pt x="595" y="363"/>
                  </a:cubicBezTo>
                  <a:cubicBezTo>
                    <a:pt x="595" y="359"/>
                    <a:pt x="595" y="359"/>
                    <a:pt x="595" y="359"/>
                  </a:cubicBezTo>
                  <a:cubicBezTo>
                    <a:pt x="595" y="357"/>
                    <a:pt x="594" y="355"/>
                    <a:pt x="594" y="352"/>
                  </a:cubicBezTo>
                  <a:cubicBezTo>
                    <a:pt x="593" y="352"/>
                    <a:pt x="594" y="351"/>
                    <a:pt x="593" y="350"/>
                  </a:cubicBezTo>
                  <a:cubicBezTo>
                    <a:pt x="593" y="349"/>
                    <a:pt x="590" y="350"/>
                    <a:pt x="590" y="348"/>
                  </a:cubicBezTo>
                  <a:cubicBezTo>
                    <a:pt x="590" y="345"/>
                    <a:pt x="592" y="344"/>
                    <a:pt x="593" y="342"/>
                  </a:cubicBezTo>
                  <a:cubicBezTo>
                    <a:pt x="594" y="339"/>
                    <a:pt x="594" y="337"/>
                    <a:pt x="595" y="333"/>
                  </a:cubicBezTo>
                  <a:cubicBezTo>
                    <a:pt x="596" y="330"/>
                    <a:pt x="598" y="328"/>
                    <a:pt x="598" y="324"/>
                  </a:cubicBezTo>
                  <a:cubicBezTo>
                    <a:pt x="598" y="324"/>
                    <a:pt x="598" y="324"/>
                    <a:pt x="597" y="323"/>
                  </a:cubicBezTo>
                  <a:cubicBezTo>
                    <a:pt x="596" y="324"/>
                    <a:pt x="596" y="326"/>
                    <a:pt x="594" y="328"/>
                  </a:cubicBezTo>
                  <a:cubicBezTo>
                    <a:pt x="592" y="329"/>
                    <a:pt x="591" y="329"/>
                    <a:pt x="589" y="331"/>
                  </a:cubicBezTo>
                  <a:cubicBezTo>
                    <a:pt x="588" y="331"/>
                    <a:pt x="589" y="333"/>
                    <a:pt x="588" y="334"/>
                  </a:cubicBezTo>
                  <a:cubicBezTo>
                    <a:pt x="588" y="335"/>
                    <a:pt x="588" y="335"/>
                    <a:pt x="588" y="336"/>
                  </a:cubicBezTo>
                  <a:cubicBezTo>
                    <a:pt x="588" y="341"/>
                    <a:pt x="588" y="341"/>
                    <a:pt x="588" y="341"/>
                  </a:cubicBezTo>
                  <a:cubicBezTo>
                    <a:pt x="588" y="343"/>
                    <a:pt x="586" y="343"/>
                    <a:pt x="585" y="343"/>
                  </a:cubicBezTo>
                  <a:cubicBezTo>
                    <a:pt x="584" y="343"/>
                    <a:pt x="584" y="344"/>
                    <a:pt x="584" y="344"/>
                  </a:cubicBezTo>
                  <a:cubicBezTo>
                    <a:pt x="584" y="345"/>
                    <a:pt x="585" y="345"/>
                    <a:pt x="585" y="346"/>
                  </a:cubicBezTo>
                  <a:cubicBezTo>
                    <a:pt x="586" y="346"/>
                    <a:pt x="586" y="347"/>
                    <a:pt x="586" y="348"/>
                  </a:cubicBezTo>
                  <a:cubicBezTo>
                    <a:pt x="586" y="350"/>
                    <a:pt x="584" y="350"/>
                    <a:pt x="583" y="351"/>
                  </a:cubicBezTo>
                  <a:cubicBezTo>
                    <a:pt x="583" y="355"/>
                    <a:pt x="583" y="355"/>
                    <a:pt x="583" y="355"/>
                  </a:cubicBezTo>
                  <a:cubicBezTo>
                    <a:pt x="583" y="357"/>
                    <a:pt x="583" y="357"/>
                    <a:pt x="582" y="358"/>
                  </a:cubicBezTo>
                  <a:cubicBezTo>
                    <a:pt x="582" y="360"/>
                    <a:pt x="582" y="361"/>
                    <a:pt x="581" y="362"/>
                  </a:cubicBezTo>
                  <a:cubicBezTo>
                    <a:pt x="580" y="362"/>
                    <a:pt x="579" y="362"/>
                    <a:pt x="577" y="362"/>
                  </a:cubicBezTo>
                  <a:cubicBezTo>
                    <a:pt x="576" y="362"/>
                    <a:pt x="576" y="362"/>
                    <a:pt x="576" y="362"/>
                  </a:cubicBezTo>
                  <a:cubicBezTo>
                    <a:pt x="576" y="362"/>
                    <a:pt x="575" y="362"/>
                    <a:pt x="575" y="362"/>
                  </a:cubicBezTo>
                  <a:cubicBezTo>
                    <a:pt x="575" y="363"/>
                    <a:pt x="576" y="363"/>
                    <a:pt x="576" y="364"/>
                  </a:cubicBezTo>
                  <a:cubicBezTo>
                    <a:pt x="577" y="366"/>
                    <a:pt x="579" y="367"/>
                    <a:pt x="579" y="370"/>
                  </a:cubicBezTo>
                  <a:cubicBezTo>
                    <a:pt x="579" y="371"/>
                    <a:pt x="579" y="373"/>
                    <a:pt x="579" y="374"/>
                  </a:cubicBezTo>
                  <a:cubicBezTo>
                    <a:pt x="579" y="376"/>
                    <a:pt x="579" y="376"/>
                    <a:pt x="579" y="376"/>
                  </a:cubicBezTo>
                  <a:cubicBezTo>
                    <a:pt x="579" y="377"/>
                    <a:pt x="578" y="377"/>
                    <a:pt x="578" y="378"/>
                  </a:cubicBezTo>
                  <a:cubicBezTo>
                    <a:pt x="578" y="380"/>
                    <a:pt x="578" y="381"/>
                    <a:pt x="577" y="382"/>
                  </a:cubicBezTo>
                  <a:cubicBezTo>
                    <a:pt x="576" y="383"/>
                    <a:pt x="575" y="384"/>
                    <a:pt x="575" y="386"/>
                  </a:cubicBezTo>
                  <a:cubicBezTo>
                    <a:pt x="575" y="388"/>
                    <a:pt x="574" y="389"/>
                    <a:pt x="574" y="391"/>
                  </a:cubicBezTo>
                  <a:cubicBezTo>
                    <a:pt x="573" y="393"/>
                    <a:pt x="572" y="395"/>
                    <a:pt x="570" y="396"/>
                  </a:cubicBezTo>
                  <a:cubicBezTo>
                    <a:pt x="569" y="397"/>
                    <a:pt x="570" y="394"/>
                    <a:pt x="570" y="393"/>
                  </a:cubicBezTo>
                  <a:cubicBezTo>
                    <a:pt x="569" y="392"/>
                    <a:pt x="569" y="392"/>
                    <a:pt x="569" y="392"/>
                  </a:cubicBezTo>
                  <a:cubicBezTo>
                    <a:pt x="569" y="392"/>
                    <a:pt x="564" y="400"/>
                    <a:pt x="559" y="401"/>
                  </a:cubicBezTo>
                  <a:cubicBezTo>
                    <a:pt x="557" y="400"/>
                    <a:pt x="557" y="400"/>
                    <a:pt x="557" y="400"/>
                  </a:cubicBezTo>
                  <a:cubicBezTo>
                    <a:pt x="556" y="400"/>
                    <a:pt x="556" y="400"/>
                    <a:pt x="556" y="400"/>
                  </a:cubicBezTo>
                  <a:cubicBezTo>
                    <a:pt x="556" y="405"/>
                    <a:pt x="553" y="408"/>
                    <a:pt x="549" y="411"/>
                  </a:cubicBezTo>
                  <a:cubicBezTo>
                    <a:pt x="547" y="412"/>
                    <a:pt x="545" y="411"/>
                    <a:pt x="544" y="413"/>
                  </a:cubicBezTo>
                  <a:cubicBezTo>
                    <a:pt x="542" y="414"/>
                    <a:pt x="543" y="416"/>
                    <a:pt x="542" y="418"/>
                  </a:cubicBezTo>
                  <a:cubicBezTo>
                    <a:pt x="542" y="419"/>
                    <a:pt x="540" y="420"/>
                    <a:pt x="539" y="421"/>
                  </a:cubicBezTo>
                  <a:cubicBezTo>
                    <a:pt x="538" y="422"/>
                    <a:pt x="538" y="423"/>
                    <a:pt x="537" y="424"/>
                  </a:cubicBezTo>
                  <a:cubicBezTo>
                    <a:pt x="536" y="425"/>
                    <a:pt x="536" y="426"/>
                    <a:pt x="535" y="427"/>
                  </a:cubicBezTo>
                  <a:cubicBezTo>
                    <a:pt x="534" y="427"/>
                    <a:pt x="533" y="427"/>
                    <a:pt x="532" y="427"/>
                  </a:cubicBezTo>
                  <a:cubicBezTo>
                    <a:pt x="532" y="427"/>
                    <a:pt x="532" y="428"/>
                    <a:pt x="532" y="429"/>
                  </a:cubicBezTo>
                  <a:cubicBezTo>
                    <a:pt x="532" y="429"/>
                    <a:pt x="532" y="430"/>
                    <a:pt x="532" y="430"/>
                  </a:cubicBezTo>
                  <a:cubicBezTo>
                    <a:pt x="532" y="432"/>
                    <a:pt x="532" y="432"/>
                    <a:pt x="532" y="434"/>
                  </a:cubicBezTo>
                  <a:cubicBezTo>
                    <a:pt x="534" y="436"/>
                    <a:pt x="535" y="438"/>
                    <a:pt x="538" y="441"/>
                  </a:cubicBezTo>
                  <a:cubicBezTo>
                    <a:pt x="539" y="442"/>
                    <a:pt x="540" y="442"/>
                    <a:pt x="541" y="442"/>
                  </a:cubicBezTo>
                  <a:cubicBezTo>
                    <a:pt x="542" y="442"/>
                    <a:pt x="544" y="442"/>
                    <a:pt x="544" y="443"/>
                  </a:cubicBezTo>
                  <a:cubicBezTo>
                    <a:pt x="544" y="446"/>
                    <a:pt x="544" y="446"/>
                    <a:pt x="544" y="446"/>
                  </a:cubicBezTo>
                  <a:cubicBezTo>
                    <a:pt x="543" y="446"/>
                    <a:pt x="543" y="446"/>
                    <a:pt x="543" y="446"/>
                  </a:cubicBezTo>
                  <a:cubicBezTo>
                    <a:pt x="541" y="446"/>
                    <a:pt x="541" y="444"/>
                    <a:pt x="539" y="444"/>
                  </a:cubicBezTo>
                  <a:cubicBezTo>
                    <a:pt x="538" y="448"/>
                    <a:pt x="538" y="450"/>
                    <a:pt x="537" y="454"/>
                  </a:cubicBezTo>
                  <a:cubicBezTo>
                    <a:pt x="536" y="456"/>
                    <a:pt x="536" y="457"/>
                    <a:pt x="535" y="458"/>
                  </a:cubicBezTo>
                  <a:cubicBezTo>
                    <a:pt x="534" y="460"/>
                    <a:pt x="532" y="461"/>
                    <a:pt x="532" y="462"/>
                  </a:cubicBezTo>
                  <a:cubicBezTo>
                    <a:pt x="532" y="464"/>
                    <a:pt x="534" y="464"/>
                    <a:pt x="534" y="465"/>
                  </a:cubicBezTo>
                  <a:cubicBezTo>
                    <a:pt x="537" y="468"/>
                    <a:pt x="538" y="470"/>
                    <a:pt x="540" y="473"/>
                  </a:cubicBezTo>
                  <a:cubicBezTo>
                    <a:pt x="542" y="475"/>
                    <a:pt x="543" y="476"/>
                    <a:pt x="543" y="479"/>
                  </a:cubicBezTo>
                  <a:cubicBezTo>
                    <a:pt x="543" y="481"/>
                    <a:pt x="542" y="482"/>
                    <a:pt x="542" y="485"/>
                  </a:cubicBezTo>
                  <a:cubicBezTo>
                    <a:pt x="542" y="485"/>
                    <a:pt x="542" y="486"/>
                    <a:pt x="543" y="486"/>
                  </a:cubicBezTo>
                  <a:cubicBezTo>
                    <a:pt x="545" y="486"/>
                    <a:pt x="545" y="485"/>
                    <a:pt x="546" y="485"/>
                  </a:cubicBezTo>
                  <a:cubicBezTo>
                    <a:pt x="549" y="485"/>
                    <a:pt x="550" y="487"/>
                    <a:pt x="552" y="488"/>
                  </a:cubicBezTo>
                  <a:cubicBezTo>
                    <a:pt x="554" y="489"/>
                    <a:pt x="555" y="490"/>
                    <a:pt x="557" y="491"/>
                  </a:cubicBezTo>
                  <a:cubicBezTo>
                    <a:pt x="558" y="491"/>
                    <a:pt x="558" y="491"/>
                    <a:pt x="558" y="491"/>
                  </a:cubicBezTo>
                  <a:cubicBezTo>
                    <a:pt x="558" y="489"/>
                    <a:pt x="558" y="489"/>
                    <a:pt x="558" y="489"/>
                  </a:cubicBezTo>
                  <a:cubicBezTo>
                    <a:pt x="558" y="488"/>
                    <a:pt x="558" y="488"/>
                    <a:pt x="558" y="488"/>
                  </a:cubicBezTo>
                  <a:cubicBezTo>
                    <a:pt x="558" y="484"/>
                    <a:pt x="558" y="484"/>
                    <a:pt x="558" y="484"/>
                  </a:cubicBezTo>
                  <a:cubicBezTo>
                    <a:pt x="558" y="482"/>
                    <a:pt x="560" y="481"/>
                    <a:pt x="561" y="479"/>
                  </a:cubicBezTo>
                  <a:cubicBezTo>
                    <a:pt x="561" y="478"/>
                    <a:pt x="561" y="477"/>
                    <a:pt x="562" y="477"/>
                  </a:cubicBezTo>
                  <a:cubicBezTo>
                    <a:pt x="563" y="475"/>
                    <a:pt x="565" y="475"/>
                    <a:pt x="565" y="473"/>
                  </a:cubicBezTo>
                  <a:cubicBezTo>
                    <a:pt x="565" y="472"/>
                    <a:pt x="564" y="471"/>
                    <a:pt x="564" y="470"/>
                  </a:cubicBezTo>
                  <a:cubicBezTo>
                    <a:pt x="563" y="468"/>
                    <a:pt x="561" y="468"/>
                    <a:pt x="560" y="467"/>
                  </a:cubicBezTo>
                  <a:cubicBezTo>
                    <a:pt x="558" y="466"/>
                    <a:pt x="558" y="464"/>
                    <a:pt x="558" y="461"/>
                  </a:cubicBezTo>
                  <a:cubicBezTo>
                    <a:pt x="558" y="456"/>
                    <a:pt x="561" y="454"/>
                    <a:pt x="561" y="450"/>
                  </a:cubicBezTo>
                  <a:cubicBezTo>
                    <a:pt x="561" y="445"/>
                    <a:pt x="561" y="445"/>
                    <a:pt x="561" y="445"/>
                  </a:cubicBezTo>
                  <a:cubicBezTo>
                    <a:pt x="561" y="443"/>
                    <a:pt x="561" y="441"/>
                    <a:pt x="562" y="439"/>
                  </a:cubicBezTo>
                  <a:cubicBezTo>
                    <a:pt x="563" y="439"/>
                    <a:pt x="564" y="440"/>
                    <a:pt x="565" y="441"/>
                  </a:cubicBezTo>
                  <a:cubicBezTo>
                    <a:pt x="567" y="441"/>
                    <a:pt x="568" y="441"/>
                    <a:pt x="570" y="441"/>
                  </a:cubicBezTo>
                  <a:cubicBezTo>
                    <a:pt x="574" y="441"/>
                    <a:pt x="576" y="438"/>
                    <a:pt x="580" y="438"/>
                  </a:cubicBezTo>
                  <a:cubicBezTo>
                    <a:pt x="583" y="438"/>
                    <a:pt x="583" y="442"/>
                    <a:pt x="583" y="445"/>
                  </a:cubicBezTo>
                  <a:cubicBezTo>
                    <a:pt x="583" y="449"/>
                    <a:pt x="582" y="452"/>
                    <a:pt x="582" y="456"/>
                  </a:cubicBezTo>
                  <a:cubicBezTo>
                    <a:pt x="582" y="460"/>
                    <a:pt x="582" y="462"/>
                    <a:pt x="584" y="466"/>
                  </a:cubicBezTo>
                  <a:cubicBezTo>
                    <a:pt x="586" y="468"/>
                    <a:pt x="588" y="469"/>
                    <a:pt x="589" y="472"/>
                  </a:cubicBezTo>
                  <a:cubicBezTo>
                    <a:pt x="592" y="478"/>
                    <a:pt x="591" y="482"/>
                    <a:pt x="593" y="489"/>
                  </a:cubicBezTo>
                  <a:cubicBezTo>
                    <a:pt x="594" y="491"/>
                    <a:pt x="595" y="493"/>
                    <a:pt x="597" y="495"/>
                  </a:cubicBezTo>
                  <a:cubicBezTo>
                    <a:pt x="598" y="495"/>
                    <a:pt x="598" y="496"/>
                    <a:pt x="599" y="496"/>
                  </a:cubicBezTo>
                  <a:cubicBezTo>
                    <a:pt x="603" y="500"/>
                    <a:pt x="602" y="503"/>
                    <a:pt x="603" y="508"/>
                  </a:cubicBezTo>
                  <a:cubicBezTo>
                    <a:pt x="604" y="510"/>
                    <a:pt x="604" y="512"/>
                    <a:pt x="605" y="514"/>
                  </a:cubicBezTo>
                  <a:cubicBezTo>
                    <a:pt x="605" y="516"/>
                    <a:pt x="607" y="517"/>
                    <a:pt x="607" y="520"/>
                  </a:cubicBezTo>
                  <a:cubicBezTo>
                    <a:pt x="607" y="526"/>
                    <a:pt x="607" y="526"/>
                    <a:pt x="607" y="526"/>
                  </a:cubicBezTo>
                  <a:cubicBezTo>
                    <a:pt x="607" y="528"/>
                    <a:pt x="608" y="529"/>
                    <a:pt x="608" y="530"/>
                  </a:cubicBezTo>
                  <a:cubicBezTo>
                    <a:pt x="609" y="533"/>
                    <a:pt x="610" y="535"/>
                    <a:pt x="613" y="536"/>
                  </a:cubicBezTo>
                  <a:cubicBezTo>
                    <a:pt x="613" y="536"/>
                    <a:pt x="613" y="536"/>
                    <a:pt x="613" y="535"/>
                  </a:cubicBezTo>
                  <a:cubicBezTo>
                    <a:pt x="613" y="533"/>
                    <a:pt x="612" y="532"/>
                    <a:pt x="612" y="530"/>
                  </a:cubicBezTo>
                  <a:cubicBezTo>
                    <a:pt x="611" y="522"/>
                    <a:pt x="607" y="518"/>
                    <a:pt x="607" y="510"/>
                  </a:cubicBezTo>
                  <a:cubicBezTo>
                    <a:pt x="607" y="496"/>
                    <a:pt x="607" y="496"/>
                    <a:pt x="607" y="496"/>
                  </a:cubicBezTo>
                  <a:cubicBezTo>
                    <a:pt x="607" y="495"/>
                    <a:pt x="608" y="495"/>
                    <a:pt x="609" y="494"/>
                  </a:cubicBezTo>
                  <a:cubicBezTo>
                    <a:pt x="612" y="492"/>
                    <a:pt x="613" y="490"/>
                    <a:pt x="615" y="487"/>
                  </a:cubicBezTo>
                  <a:cubicBezTo>
                    <a:pt x="616" y="483"/>
                    <a:pt x="617" y="481"/>
                    <a:pt x="618" y="477"/>
                  </a:cubicBezTo>
                  <a:cubicBezTo>
                    <a:pt x="618" y="472"/>
                    <a:pt x="618" y="469"/>
                    <a:pt x="621" y="465"/>
                  </a:cubicBezTo>
                  <a:cubicBezTo>
                    <a:pt x="624" y="463"/>
                    <a:pt x="627" y="464"/>
                    <a:pt x="630" y="464"/>
                  </a:cubicBezTo>
                  <a:cubicBezTo>
                    <a:pt x="637" y="464"/>
                    <a:pt x="641" y="464"/>
                    <a:pt x="649" y="464"/>
                  </a:cubicBezTo>
                  <a:cubicBezTo>
                    <a:pt x="650" y="464"/>
                    <a:pt x="650" y="464"/>
                    <a:pt x="651" y="464"/>
                  </a:cubicBezTo>
                  <a:cubicBezTo>
                    <a:pt x="654" y="464"/>
                    <a:pt x="654" y="466"/>
                    <a:pt x="656" y="467"/>
                  </a:cubicBezTo>
                  <a:cubicBezTo>
                    <a:pt x="658" y="468"/>
                    <a:pt x="659" y="468"/>
                    <a:pt x="661" y="468"/>
                  </a:cubicBezTo>
                  <a:cubicBezTo>
                    <a:pt x="663" y="469"/>
                    <a:pt x="664" y="469"/>
                    <a:pt x="666" y="469"/>
                  </a:cubicBezTo>
                  <a:cubicBezTo>
                    <a:pt x="674" y="469"/>
                    <a:pt x="678" y="467"/>
                    <a:pt x="685" y="467"/>
                  </a:cubicBezTo>
                  <a:cubicBezTo>
                    <a:pt x="688" y="467"/>
                    <a:pt x="688" y="471"/>
                    <a:pt x="688" y="474"/>
                  </a:cubicBezTo>
                  <a:cubicBezTo>
                    <a:pt x="688" y="478"/>
                    <a:pt x="688" y="478"/>
                    <a:pt x="688" y="478"/>
                  </a:cubicBezTo>
                  <a:cubicBezTo>
                    <a:pt x="688" y="481"/>
                    <a:pt x="696" y="480"/>
                    <a:pt x="696" y="483"/>
                  </a:cubicBezTo>
                  <a:cubicBezTo>
                    <a:pt x="696" y="486"/>
                    <a:pt x="696" y="489"/>
                    <a:pt x="694" y="491"/>
                  </a:cubicBezTo>
                  <a:cubicBezTo>
                    <a:pt x="693" y="492"/>
                    <a:pt x="692" y="491"/>
                    <a:pt x="691" y="492"/>
                  </a:cubicBezTo>
                  <a:cubicBezTo>
                    <a:pt x="690" y="492"/>
                    <a:pt x="689" y="493"/>
                    <a:pt x="688" y="494"/>
                  </a:cubicBezTo>
                  <a:cubicBezTo>
                    <a:pt x="689" y="494"/>
                    <a:pt x="689" y="494"/>
                    <a:pt x="689" y="494"/>
                  </a:cubicBezTo>
                  <a:cubicBezTo>
                    <a:pt x="693" y="494"/>
                    <a:pt x="693" y="494"/>
                    <a:pt x="693" y="494"/>
                  </a:cubicBezTo>
                  <a:cubicBezTo>
                    <a:pt x="694" y="494"/>
                    <a:pt x="694" y="496"/>
                    <a:pt x="696" y="497"/>
                  </a:cubicBezTo>
                  <a:cubicBezTo>
                    <a:pt x="696" y="498"/>
                    <a:pt x="697" y="498"/>
                    <a:pt x="697" y="498"/>
                  </a:cubicBezTo>
                  <a:cubicBezTo>
                    <a:pt x="697" y="499"/>
                    <a:pt x="697" y="501"/>
                    <a:pt x="698" y="501"/>
                  </a:cubicBezTo>
                  <a:cubicBezTo>
                    <a:pt x="699" y="501"/>
                    <a:pt x="699" y="500"/>
                    <a:pt x="700" y="499"/>
                  </a:cubicBezTo>
                  <a:cubicBezTo>
                    <a:pt x="702" y="497"/>
                    <a:pt x="703" y="496"/>
                    <a:pt x="706" y="495"/>
                  </a:cubicBezTo>
                  <a:cubicBezTo>
                    <a:pt x="709" y="493"/>
                    <a:pt x="711" y="492"/>
                    <a:pt x="714" y="492"/>
                  </a:cubicBezTo>
                  <a:cubicBezTo>
                    <a:pt x="716" y="490"/>
                    <a:pt x="718" y="490"/>
                    <a:pt x="720" y="488"/>
                  </a:cubicBezTo>
                  <a:cubicBezTo>
                    <a:pt x="722" y="487"/>
                    <a:pt x="722" y="485"/>
                    <a:pt x="723" y="484"/>
                  </a:cubicBezTo>
                  <a:cubicBezTo>
                    <a:pt x="727" y="480"/>
                    <a:pt x="729" y="476"/>
                    <a:pt x="729" y="471"/>
                  </a:cubicBezTo>
                  <a:cubicBezTo>
                    <a:pt x="729" y="470"/>
                    <a:pt x="728" y="470"/>
                    <a:pt x="727" y="469"/>
                  </a:cubicBezTo>
                  <a:cubicBezTo>
                    <a:pt x="726" y="467"/>
                    <a:pt x="726" y="466"/>
                    <a:pt x="726" y="465"/>
                  </a:cubicBezTo>
                  <a:cubicBezTo>
                    <a:pt x="726" y="462"/>
                    <a:pt x="728" y="462"/>
                    <a:pt x="729" y="460"/>
                  </a:cubicBezTo>
                  <a:cubicBezTo>
                    <a:pt x="731" y="458"/>
                    <a:pt x="732" y="457"/>
                    <a:pt x="734" y="455"/>
                  </a:cubicBezTo>
                  <a:cubicBezTo>
                    <a:pt x="740" y="455"/>
                    <a:pt x="740" y="455"/>
                    <a:pt x="740" y="455"/>
                  </a:cubicBezTo>
                  <a:cubicBezTo>
                    <a:pt x="743" y="455"/>
                    <a:pt x="743" y="452"/>
                    <a:pt x="745" y="450"/>
                  </a:cubicBezTo>
                  <a:cubicBezTo>
                    <a:pt x="749" y="447"/>
                    <a:pt x="751" y="444"/>
                    <a:pt x="755" y="441"/>
                  </a:cubicBezTo>
                  <a:cubicBezTo>
                    <a:pt x="758" y="438"/>
                    <a:pt x="761" y="437"/>
                    <a:pt x="763" y="433"/>
                  </a:cubicBezTo>
                  <a:cubicBezTo>
                    <a:pt x="765" y="431"/>
                    <a:pt x="765" y="429"/>
                    <a:pt x="765" y="426"/>
                  </a:cubicBezTo>
                  <a:cubicBezTo>
                    <a:pt x="765" y="424"/>
                    <a:pt x="764" y="409"/>
                    <a:pt x="765" y="410"/>
                  </a:cubicBezTo>
                  <a:cubicBezTo>
                    <a:pt x="766" y="411"/>
                    <a:pt x="766" y="412"/>
                    <a:pt x="767" y="413"/>
                  </a:cubicBezTo>
                  <a:cubicBezTo>
                    <a:pt x="768" y="415"/>
                    <a:pt x="769" y="416"/>
                    <a:pt x="770" y="419"/>
                  </a:cubicBezTo>
                  <a:cubicBezTo>
                    <a:pt x="772" y="423"/>
                    <a:pt x="774" y="426"/>
                    <a:pt x="778" y="428"/>
                  </a:cubicBezTo>
                  <a:cubicBezTo>
                    <a:pt x="784" y="431"/>
                    <a:pt x="786" y="435"/>
                    <a:pt x="788" y="441"/>
                  </a:cubicBezTo>
                  <a:cubicBezTo>
                    <a:pt x="789" y="443"/>
                    <a:pt x="789" y="444"/>
                    <a:pt x="790" y="446"/>
                  </a:cubicBezTo>
                  <a:cubicBezTo>
                    <a:pt x="790" y="446"/>
                    <a:pt x="791" y="447"/>
                    <a:pt x="791" y="447"/>
                  </a:cubicBezTo>
                  <a:cubicBezTo>
                    <a:pt x="791" y="452"/>
                    <a:pt x="791" y="452"/>
                    <a:pt x="791" y="452"/>
                  </a:cubicBezTo>
                  <a:cubicBezTo>
                    <a:pt x="791" y="453"/>
                    <a:pt x="790" y="453"/>
                    <a:pt x="790" y="454"/>
                  </a:cubicBezTo>
                  <a:cubicBezTo>
                    <a:pt x="789" y="458"/>
                    <a:pt x="788" y="460"/>
                    <a:pt x="787" y="464"/>
                  </a:cubicBezTo>
                  <a:cubicBezTo>
                    <a:pt x="786" y="466"/>
                    <a:pt x="785" y="467"/>
                    <a:pt x="784" y="469"/>
                  </a:cubicBezTo>
                  <a:cubicBezTo>
                    <a:pt x="784" y="471"/>
                    <a:pt x="784" y="474"/>
                    <a:pt x="781" y="474"/>
                  </a:cubicBezTo>
                  <a:cubicBezTo>
                    <a:pt x="779" y="474"/>
                    <a:pt x="778" y="471"/>
                    <a:pt x="776" y="470"/>
                  </a:cubicBezTo>
                  <a:cubicBezTo>
                    <a:pt x="774" y="468"/>
                    <a:pt x="771" y="469"/>
                    <a:pt x="768" y="467"/>
                  </a:cubicBezTo>
                  <a:cubicBezTo>
                    <a:pt x="766" y="466"/>
                    <a:pt x="765" y="463"/>
                    <a:pt x="762" y="463"/>
                  </a:cubicBezTo>
                  <a:cubicBezTo>
                    <a:pt x="759" y="463"/>
                    <a:pt x="758" y="467"/>
                    <a:pt x="755" y="467"/>
                  </a:cubicBezTo>
                  <a:cubicBezTo>
                    <a:pt x="751" y="467"/>
                    <a:pt x="751" y="467"/>
                    <a:pt x="751" y="467"/>
                  </a:cubicBezTo>
                  <a:cubicBezTo>
                    <a:pt x="748" y="467"/>
                    <a:pt x="746" y="470"/>
                    <a:pt x="746" y="474"/>
                  </a:cubicBezTo>
                  <a:cubicBezTo>
                    <a:pt x="746" y="476"/>
                    <a:pt x="749" y="477"/>
                    <a:pt x="749" y="480"/>
                  </a:cubicBezTo>
                  <a:cubicBezTo>
                    <a:pt x="749" y="483"/>
                    <a:pt x="749" y="483"/>
                    <a:pt x="749" y="483"/>
                  </a:cubicBezTo>
                  <a:cubicBezTo>
                    <a:pt x="742" y="501"/>
                    <a:pt x="742" y="501"/>
                    <a:pt x="742" y="501"/>
                  </a:cubicBezTo>
                  <a:cubicBezTo>
                    <a:pt x="743" y="502"/>
                    <a:pt x="744" y="501"/>
                    <a:pt x="746" y="502"/>
                  </a:cubicBezTo>
                  <a:cubicBezTo>
                    <a:pt x="747" y="502"/>
                    <a:pt x="747" y="503"/>
                    <a:pt x="748" y="504"/>
                  </a:cubicBezTo>
                  <a:cubicBezTo>
                    <a:pt x="749" y="505"/>
                    <a:pt x="751" y="506"/>
                    <a:pt x="751" y="509"/>
                  </a:cubicBezTo>
                  <a:cubicBezTo>
                    <a:pt x="751" y="513"/>
                    <a:pt x="751" y="513"/>
                    <a:pt x="751" y="513"/>
                  </a:cubicBezTo>
                  <a:cubicBezTo>
                    <a:pt x="751" y="513"/>
                    <a:pt x="752" y="513"/>
                    <a:pt x="752" y="513"/>
                  </a:cubicBezTo>
                  <a:cubicBezTo>
                    <a:pt x="753" y="513"/>
                    <a:pt x="753" y="513"/>
                    <a:pt x="753" y="512"/>
                  </a:cubicBezTo>
                  <a:cubicBezTo>
                    <a:pt x="755" y="512"/>
                    <a:pt x="756" y="512"/>
                    <a:pt x="758" y="512"/>
                  </a:cubicBezTo>
                  <a:cubicBezTo>
                    <a:pt x="762" y="512"/>
                    <a:pt x="764" y="514"/>
                    <a:pt x="767" y="514"/>
                  </a:cubicBezTo>
                  <a:cubicBezTo>
                    <a:pt x="770" y="514"/>
                    <a:pt x="771" y="512"/>
                    <a:pt x="773" y="510"/>
                  </a:cubicBezTo>
                  <a:cubicBezTo>
                    <a:pt x="776" y="507"/>
                    <a:pt x="777" y="505"/>
                    <a:pt x="780" y="503"/>
                  </a:cubicBezTo>
                  <a:cubicBezTo>
                    <a:pt x="781" y="502"/>
                    <a:pt x="782" y="502"/>
                    <a:pt x="782" y="501"/>
                  </a:cubicBezTo>
                  <a:cubicBezTo>
                    <a:pt x="785" y="499"/>
                    <a:pt x="785" y="496"/>
                    <a:pt x="789" y="496"/>
                  </a:cubicBezTo>
                  <a:cubicBezTo>
                    <a:pt x="790" y="496"/>
                    <a:pt x="791" y="497"/>
                    <a:pt x="792" y="498"/>
                  </a:cubicBezTo>
                  <a:cubicBezTo>
                    <a:pt x="794" y="499"/>
                    <a:pt x="795" y="499"/>
                    <a:pt x="797" y="500"/>
                  </a:cubicBezTo>
                  <a:cubicBezTo>
                    <a:pt x="798" y="501"/>
                    <a:pt x="798" y="502"/>
                    <a:pt x="800" y="502"/>
                  </a:cubicBezTo>
                  <a:cubicBezTo>
                    <a:pt x="802" y="503"/>
                    <a:pt x="803" y="503"/>
                    <a:pt x="804" y="504"/>
                  </a:cubicBezTo>
                  <a:cubicBezTo>
                    <a:pt x="806" y="501"/>
                    <a:pt x="805" y="498"/>
                    <a:pt x="807" y="496"/>
                  </a:cubicBezTo>
                  <a:cubicBezTo>
                    <a:pt x="808" y="495"/>
                    <a:pt x="808" y="495"/>
                    <a:pt x="809" y="495"/>
                  </a:cubicBezTo>
                  <a:cubicBezTo>
                    <a:pt x="809" y="495"/>
                    <a:pt x="809" y="495"/>
                    <a:pt x="809" y="495"/>
                  </a:cubicBezTo>
                  <a:cubicBezTo>
                    <a:pt x="810" y="497"/>
                    <a:pt x="810" y="499"/>
                    <a:pt x="812" y="501"/>
                  </a:cubicBezTo>
                  <a:cubicBezTo>
                    <a:pt x="812" y="501"/>
                    <a:pt x="813" y="502"/>
                    <a:pt x="813" y="502"/>
                  </a:cubicBezTo>
                  <a:cubicBezTo>
                    <a:pt x="816" y="502"/>
                    <a:pt x="816" y="502"/>
                    <a:pt x="816" y="502"/>
                  </a:cubicBezTo>
                  <a:cubicBezTo>
                    <a:pt x="817" y="502"/>
                    <a:pt x="818" y="502"/>
                    <a:pt x="819" y="502"/>
                  </a:cubicBezTo>
                  <a:cubicBezTo>
                    <a:pt x="824" y="502"/>
                    <a:pt x="824" y="502"/>
                    <a:pt x="824" y="502"/>
                  </a:cubicBezTo>
                  <a:cubicBezTo>
                    <a:pt x="826" y="502"/>
                    <a:pt x="826" y="503"/>
                    <a:pt x="828" y="503"/>
                  </a:cubicBezTo>
                  <a:cubicBezTo>
                    <a:pt x="830" y="503"/>
                    <a:pt x="831" y="502"/>
                    <a:pt x="832" y="502"/>
                  </a:cubicBezTo>
                  <a:cubicBezTo>
                    <a:pt x="837" y="502"/>
                    <a:pt x="837" y="502"/>
                    <a:pt x="837" y="502"/>
                  </a:cubicBezTo>
                  <a:cubicBezTo>
                    <a:pt x="840" y="502"/>
                    <a:pt x="841" y="501"/>
                    <a:pt x="843" y="501"/>
                  </a:cubicBezTo>
                  <a:cubicBezTo>
                    <a:pt x="845" y="501"/>
                    <a:pt x="846" y="501"/>
                    <a:pt x="847" y="502"/>
                  </a:cubicBezTo>
                  <a:cubicBezTo>
                    <a:pt x="848" y="503"/>
                    <a:pt x="848" y="504"/>
                    <a:pt x="849" y="505"/>
                  </a:cubicBezTo>
                  <a:cubicBezTo>
                    <a:pt x="852" y="506"/>
                    <a:pt x="853" y="506"/>
                    <a:pt x="856" y="506"/>
                  </a:cubicBezTo>
                  <a:cubicBezTo>
                    <a:pt x="861" y="506"/>
                    <a:pt x="863" y="507"/>
                    <a:pt x="868" y="507"/>
                  </a:cubicBezTo>
                  <a:cubicBezTo>
                    <a:pt x="868" y="511"/>
                    <a:pt x="868" y="511"/>
                    <a:pt x="868" y="511"/>
                  </a:cubicBezTo>
                  <a:cubicBezTo>
                    <a:pt x="868" y="512"/>
                    <a:pt x="867" y="512"/>
                    <a:pt x="867" y="513"/>
                  </a:cubicBezTo>
                  <a:cubicBezTo>
                    <a:pt x="867" y="517"/>
                    <a:pt x="867" y="517"/>
                    <a:pt x="867" y="517"/>
                  </a:cubicBezTo>
                  <a:cubicBezTo>
                    <a:pt x="867" y="518"/>
                    <a:pt x="868" y="519"/>
                    <a:pt x="869" y="519"/>
                  </a:cubicBezTo>
                  <a:cubicBezTo>
                    <a:pt x="872" y="517"/>
                    <a:pt x="871" y="514"/>
                    <a:pt x="872" y="510"/>
                  </a:cubicBezTo>
                  <a:cubicBezTo>
                    <a:pt x="873" y="508"/>
                    <a:pt x="873" y="507"/>
                    <a:pt x="875" y="507"/>
                  </a:cubicBezTo>
                  <a:cubicBezTo>
                    <a:pt x="878" y="507"/>
                    <a:pt x="879" y="507"/>
                    <a:pt x="882" y="507"/>
                  </a:cubicBezTo>
                  <a:cubicBezTo>
                    <a:pt x="885" y="507"/>
                    <a:pt x="887" y="507"/>
                    <a:pt x="890" y="507"/>
                  </a:cubicBezTo>
                  <a:cubicBezTo>
                    <a:pt x="890" y="507"/>
                    <a:pt x="890" y="507"/>
                    <a:pt x="890" y="507"/>
                  </a:cubicBezTo>
                  <a:cubicBezTo>
                    <a:pt x="892" y="507"/>
                    <a:pt x="893" y="506"/>
                    <a:pt x="894" y="506"/>
                  </a:cubicBezTo>
                  <a:cubicBezTo>
                    <a:pt x="896" y="506"/>
                    <a:pt x="898" y="506"/>
                    <a:pt x="900" y="506"/>
                  </a:cubicBezTo>
                  <a:cubicBezTo>
                    <a:pt x="909" y="506"/>
                    <a:pt x="911" y="515"/>
                    <a:pt x="911" y="515"/>
                  </a:cubicBezTo>
                  <a:cubicBezTo>
                    <a:pt x="908" y="514"/>
                    <a:pt x="908" y="512"/>
                    <a:pt x="905" y="511"/>
                  </a:cubicBezTo>
                  <a:cubicBezTo>
                    <a:pt x="904" y="511"/>
                    <a:pt x="902" y="511"/>
                    <a:pt x="900" y="510"/>
                  </a:cubicBezTo>
                  <a:cubicBezTo>
                    <a:pt x="900" y="510"/>
                    <a:pt x="894" y="510"/>
                    <a:pt x="895" y="511"/>
                  </a:cubicBezTo>
                  <a:cubicBezTo>
                    <a:pt x="895" y="511"/>
                    <a:pt x="896" y="511"/>
                    <a:pt x="897" y="512"/>
                  </a:cubicBezTo>
                  <a:cubicBezTo>
                    <a:pt x="897" y="512"/>
                    <a:pt x="900" y="515"/>
                    <a:pt x="900" y="515"/>
                  </a:cubicBezTo>
                  <a:cubicBezTo>
                    <a:pt x="895" y="517"/>
                    <a:pt x="892" y="520"/>
                    <a:pt x="892" y="524"/>
                  </a:cubicBezTo>
                  <a:cubicBezTo>
                    <a:pt x="892" y="526"/>
                    <a:pt x="893" y="527"/>
                    <a:pt x="893" y="529"/>
                  </a:cubicBezTo>
                  <a:cubicBezTo>
                    <a:pt x="893" y="531"/>
                    <a:pt x="890" y="531"/>
                    <a:pt x="888" y="531"/>
                  </a:cubicBezTo>
                  <a:cubicBezTo>
                    <a:pt x="887" y="531"/>
                    <a:pt x="887" y="530"/>
                    <a:pt x="886" y="530"/>
                  </a:cubicBezTo>
                  <a:cubicBezTo>
                    <a:pt x="884" y="528"/>
                    <a:pt x="882" y="528"/>
                    <a:pt x="880" y="528"/>
                  </a:cubicBezTo>
                  <a:cubicBezTo>
                    <a:pt x="879" y="528"/>
                    <a:pt x="878" y="528"/>
                    <a:pt x="878" y="529"/>
                  </a:cubicBezTo>
                  <a:cubicBezTo>
                    <a:pt x="878" y="531"/>
                    <a:pt x="878" y="531"/>
                    <a:pt x="878" y="531"/>
                  </a:cubicBezTo>
                  <a:cubicBezTo>
                    <a:pt x="878" y="531"/>
                    <a:pt x="881" y="536"/>
                    <a:pt x="881" y="536"/>
                  </a:cubicBezTo>
                  <a:cubicBezTo>
                    <a:pt x="882" y="536"/>
                    <a:pt x="884" y="536"/>
                    <a:pt x="885" y="538"/>
                  </a:cubicBezTo>
                  <a:cubicBezTo>
                    <a:pt x="885" y="539"/>
                    <a:pt x="885" y="542"/>
                    <a:pt x="886" y="542"/>
                  </a:cubicBezTo>
                  <a:cubicBezTo>
                    <a:pt x="888" y="542"/>
                    <a:pt x="893" y="538"/>
                    <a:pt x="893" y="538"/>
                  </a:cubicBezTo>
                  <a:cubicBezTo>
                    <a:pt x="894" y="539"/>
                    <a:pt x="894" y="541"/>
                    <a:pt x="895" y="542"/>
                  </a:cubicBezTo>
                  <a:cubicBezTo>
                    <a:pt x="896" y="544"/>
                    <a:pt x="896" y="546"/>
                    <a:pt x="898" y="546"/>
                  </a:cubicBezTo>
                  <a:cubicBezTo>
                    <a:pt x="900" y="546"/>
                    <a:pt x="901" y="544"/>
                    <a:pt x="902" y="543"/>
                  </a:cubicBezTo>
                  <a:cubicBezTo>
                    <a:pt x="906" y="540"/>
                    <a:pt x="908" y="539"/>
                    <a:pt x="912" y="539"/>
                  </a:cubicBezTo>
                  <a:cubicBezTo>
                    <a:pt x="915" y="539"/>
                    <a:pt x="916" y="540"/>
                    <a:pt x="919" y="540"/>
                  </a:cubicBezTo>
                  <a:cubicBezTo>
                    <a:pt x="922" y="541"/>
                    <a:pt x="925" y="540"/>
                    <a:pt x="927" y="542"/>
                  </a:cubicBezTo>
                  <a:cubicBezTo>
                    <a:pt x="928" y="543"/>
                    <a:pt x="929" y="545"/>
                    <a:pt x="930" y="546"/>
                  </a:cubicBezTo>
                  <a:cubicBezTo>
                    <a:pt x="931" y="547"/>
                    <a:pt x="933" y="548"/>
                    <a:pt x="934" y="549"/>
                  </a:cubicBezTo>
                  <a:cubicBezTo>
                    <a:pt x="936" y="552"/>
                    <a:pt x="936" y="556"/>
                    <a:pt x="939" y="556"/>
                  </a:cubicBezTo>
                  <a:cubicBezTo>
                    <a:pt x="940" y="556"/>
                    <a:pt x="940" y="554"/>
                    <a:pt x="942" y="553"/>
                  </a:cubicBezTo>
                  <a:cubicBezTo>
                    <a:pt x="943" y="552"/>
                    <a:pt x="944" y="552"/>
                    <a:pt x="945" y="552"/>
                  </a:cubicBezTo>
                  <a:cubicBezTo>
                    <a:pt x="948" y="552"/>
                    <a:pt x="949" y="553"/>
                    <a:pt x="951" y="553"/>
                  </a:cubicBezTo>
                  <a:cubicBezTo>
                    <a:pt x="953" y="553"/>
                    <a:pt x="954" y="552"/>
                    <a:pt x="955" y="551"/>
                  </a:cubicBezTo>
                  <a:cubicBezTo>
                    <a:pt x="960" y="551"/>
                    <a:pt x="962" y="550"/>
                    <a:pt x="966" y="550"/>
                  </a:cubicBezTo>
                  <a:cubicBezTo>
                    <a:pt x="969" y="550"/>
                    <a:pt x="970" y="551"/>
                    <a:pt x="971" y="553"/>
                  </a:cubicBezTo>
                  <a:cubicBezTo>
                    <a:pt x="971" y="554"/>
                    <a:pt x="971" y="554"/>
                    <a:pt x="971" y="554"/>
                  </a:cubicBezTo>
                  <a:cubicBezTo>
                    <a:pt x="969" y="554"/>
                    <a:pt x="968" y="554"/>
                    <a:pt x="966" y="554"/>
                  </a:cubicBezTo>
                  <a:cubicBezTo>
                    <a:pt x="966" y="555"/>
                    <a:pt x="966" y="555"/>
                    <a:pt x="966" y="555"/>
                  </a:cubicBezTo>
                  <a:cubicBezTo>
                    <a:pt x="967" y="556"/>
                    <a:pt x="967" y="557"/>
                    <a:pt x="967" y="559"/>
                  </a:cubicBezTo>
                  <a:cubicBezTo>
                    <a:pt x="967" y="562"/>
                    <a:pt x="966" y="564"/>
                    <a:pt x="964" y="566"/>
                  </a:cubicBezTo>
                  <a:cubicBezTo>
                    <a:pt x="963" y="566"/>
                    <a:pt x="962" y="565"/>
                    <a:pt x="962" y="566"/>
                  </a:cubicBezTo>
                  <a:cubicBezTo>
                    <a:pt x="961" y="566"/>
                    <a:pt x="961" y="566"/>
                    <a:pt x="960" y="567"/>
                  </a:cubicBezTo>
                  <a:cubicBezTo>
                    <a:pt x="957" y="568"/>
                    <a:pt x="957" y="572"/>
                    <a:pt x="957" y="575"/>
                  </a:cubicBezTo>
                  <a:cubicBezTo>
                    <a:pt x="957" y="577"/>
                    <a:pt x="959" y="579"/>
                    <a:pt x="962" y="579"/>
                  </a:cubicBezTo>
                  <a:cubicBezTo>
                    <a:pt x="965" y="579"/>
                    <a:pt x="965" y="579"/>
                    <a:pt x="965" y="579"/>
                  </a:cubicBezTo>
                  <a:cubicBezTo>
                    <a:pt x="967" y="579"/>
                    <a:pt x="967" y="579"/>
                    <a:pt x="969" y="580"/>
                  </a:cubicBezTo>
                  <a:cubicBezTo>
                    <a:pt x="969" y="579"/>
                    <a:pt x="969" y="579"/>
                    <a:pt x="969" y="579"/>
                  </a:cubicBezTo>
                  <a:cubicBezTo>
                    <a:pt x="968" y="578"/>
                    <a:pt x="968" y="576"/>
                    <a:pt x="968" y="574"/>
                  </a:cubicBezTo>
                  <a:cubicBezTo>
                    <a:pt x="968" y="572"/>
                    <a:pt x="969" y="569"/>
                    <a:pt x="971" y="569"/>
                  </a:cubicBezTo>
                  <a:cubicBezTo>
                    <a:pt x="972" y="569"/>
                    <a:pt x="972" y="570"/>
                    <a:pt x="972" y="570"/>
                  </a:cubicBezTo>
                  <a:cubicBezTo>
                    <a:pt x="973" y="570"/>
                    <a:pt x="974" y="570"/>
                    <a:pt x="974" y="571"/>
                  </a:cubicBezTo>
                  <a:cubicBezTo>
                    <a:pt x="977" y="573"/>
                    <a:pt x="978" y="575"/>
                    <a:pt x="980" y="575"/>
                  </a:cubicBezTo>
                  <a:cubicBezTo>
                    <a:pt x="983" y="575"/>
                    <a:pt x="983" y="575"/>
                    <a:pt x="983" y="575"/>
                  </a:cubicBezTo>
                  <a:cubicBezTo>
                    <a:pt x="985" y="575"/>
                    <a:pt x="986" y="573"/>
                    <a:pt x="988" y="572"/>
                  </a:cubicBezTo>
                  <a:cubicBezTo>
                    <a:pt x="990" y="571"/>
                    <a:pt x="991" y="571"/>
                    <a:pt x="993" y="571"/>
                  </a:cubicBezTo>
                  <a:cubicBezTo>
                    <a:pt x="995" y="570"/>
                    <a:pt x="995" y="568"/>
                    <a:pt x="996" y="567"/>
                  </a:cubicBezTo>
                  <a:cubicBezTo>
                    <a:pt x="996" y="565"/>
                    <a:pt x="997" y="564"/>
                    <a:pt x="997" y="563"/>
                  </a:cubicBezTo>
                  <a:cubicBezTo>
                    <a:pt x="995" y="562"/>
                    <a:pt x="995" y="562"/>
                    <a:pt x="995" y="562"/>
                  </a:cubicBezTo>
                  <a:cubicBezTo>
                    <a:pt x="994" y="561"/>
                    <a:pt x="994" y="561"/>
                    <a:pt x="994" y="561"/>
                  </a:cubicBezTo>
                  <a:cubicBezTo>
                    <a:pt x="999" y="536"/>
                    <a:pt x="999" y="536"/>
                    <a:pt x="999" y="536"/>
                  </a:cubicBezTo>
                  <a:cubicBezTo>
                    <a:pt x="1000" y="534"/>
                    <a:pt x="1005" y="540"/>
                    <a:pt x="1007" y="541"/>
                  </a:cubicBezTo>
                  <a:cubicBezTo>
                    <a:pt x="1008" y="540"/>
                    <a:pt x="1008" y="540"/>
                    <a:pt x="1008" y="540"/>
                  </a:cubicBezTo>
                  <a:cubicBezTo>
                    <a:pt x="1009" y="536"/>
                    <a:pt x="1011" y="535"/>
                    <a:pt x="1012" y="531"/>
                  </a:cubicBezTo>
                  <a:cubicBezTo>
                    <a:pt x="1012" y="531"/>
                    <a:pt x="1017" y="538"/>
                    <a:pt x="1019" y="539"/>
                  </a:cubicBezTo>
                  <a:cubicBezTo>
                    <a:pt x="1020" y="540"/>
                    <a:pt x="1020" y="541"/>
                    <a:pt x="1021" y="542"/>
                  </a:cubicBezTo>
                  <a:cubicBezTo>
                    <a:pt x="1026" y="546"/>
                    <a:pt x="1029" y="547"/>
                    <a:pt x="1034" y="550"/>
                  </a:cubicBezTo>
                  <a:cubicBezTo>
                    <a:pt x="1040" y="554"/>
                    <a:pt x="1043" y="558"/>
                    <a:pt x="1048" y="563"/>
                  </a:cubicBezTo>
                  <a:cubicBezTo>
                    <a:pt x="1053" y="568"/>
                    <a:pt x="1056" y="571"/>
                    <a:pt x="1056" y="578"/>
                  </a:cubicBezTo>
                  <a:cubicBezTo>
                    <a:pt x="1056" y="582"/>
                    <a:pt x="1056" y="582"/>
                    <a:pt x="1056" y="582"/>
                  </a:cubicBezTo>
                  <a:cubicBezTo>
                    <a:pt x="1056" y="582"/>
                    <a:pt x="1053" y="585"/>
                    <a:pt x="1055" y="585"/>
                  </a:cubicBezTo>
                  <a:cubicBezTo>
                    <a:pt x="1055" y="585"/>
                    <a:pt x="1055" y="585"/>
                    <a:pt x="1055" y="585"/>
                  </a:cubicBezTo>
                  <a:cubicBezTo>
                    <a:pt x="1049" y="589"/>
                    <a:pt x="1049" y="589"/>
                    <a:pt x="1049" y="589"/>
                  </a:cubicBezTo>
                  <a:cubicBezTo>
                    <a:pt x="1055" y="600"/>
                    <a:pt x="1055" y="600"/>
                    <a:pt x="1055" y="600"/>
                  </a:cubicBezTo>
                  <a:cubicBezTo>
                    <a:pt x="1053" y="613"/>
                    <a:pt x="1053" y="613"/>
                    <a:pt x="1053" y="613"/>
                  </a:cubicBezTo>
                  <a:cubicBezTo>
                    <a:pt x="1051" y="616"/>
                    <a:pt x="1051" y="616"/>
                    <a:pt x="1051" y="616"/>
                  </a:cubicBezTo>
                  <a:cubicBezTo>
                    <a:pt x="1051" y="616"/>
                    <a:pt x="1051" y="616"/>
                    <a:pt x="1051" y="616"/>
                  </a:cubicBezTo>
                  <a:cubicBezTo>
                    <a:pt x="1050" y="623"/>
                    <a:pt x="1040" y="620"/>
                    <a:pt x="1040" y="630"/>
                  </a:cubicBezTo>
                  <a:cubicBezTo>
                    <a:pt x="1040" y="637"/>
                    <a:pt x="1050" y="634"/>
                    <a:pt x="1048" y="640"/>
                  </a:cubicBezTo>
                  <a:cubicBezTo>
                    <a:pt x="1046" y="645"/>
                    <a:pt x="1040" y="645"/>
                    <a:pt x="1040" y="645"/>
                  </a:cubicBezTo>
                  <a:cubicBezTo>
                    <a:pt x="1040" y="646"/>
                    <a:pt x="1046" y="653"/>
                    <a:pt x="1044" y="655"/>
                  </a:cubicBezTo>
                  <a:cubicBezTo>
                    <a:pt x="1042" y="657"/>
                    <a:pt x="1038" y="657"/>
                    <a:pt x="1036" y="659"/>
                  </a:cubicBezTo>
                  <a:cubicBezTo>
                    <a:pt x="1033" y="661"/>
                    <a:pt x="1026" y="669"/>
                    <a:pt x="1024" y="669"/>
                  </a:cubicBezTo>
                  <a:cubicBezTo>
                    <a:pt x="1016" y="669"/>
                    <a:pt x="1017" y="665"/>
                    <a:pt x="1014" y="671"/>
                  </a:cubicBezTo>
                  <a:cubicBezTo>
                    <a:pt x="1010" y="680"/>
                    <a:pt x="1004" y="677"/>
                    <a:pt x="996" y="677"/>
                  </a:cubicBezTo>
                  <a:cubicBezTo>
                    <a:pt x="984" y="677"/>
                    <a:pt x="975" y="682"/>
                    <a:pt x="964" y="684"/>
                  </a:cubicBezTo>
                  <a:cubicBezTo>
                    <a:pt x="961" y="685"/>
                    <a:pt x="960" y="686"/>
                    <a:pt x="960" y="689"/>
                  </a:cubicBezTo>
                  <a:cubicBezTo>
                    <a:pt x="960" y="693"/>
                    <a:pt x="960" y="696"/>
                    <a:pt x="956" y="697"/>
                  </a:cubicBezTo>
                  <a:cubicBezTo>
                    <a:pt x="955" y="697"/>
                    <a:pt x="953" y="696"/>
                    <a:pt x="951" y="696"/>
                  </a:cubicBezTo>
                  <a:cubicBezTo>
                    <a:pt x="949" y="696"/>
                    <a:pt x="947" y="696"/>
                    <a:pt x="945" y="696"/>
                  </a:cubicBezTo>
                  <a:cubicBezTo>
                    <a:pt x="945" y="696"/>
                    <a:pt x="945" y="696"/>
                    <a:pt x="945" y="696"/>
                  </a:cubicBezTo>
                  <a:cubicBezTo>
                    <a:pt x="939" y="695"/>
                    <a:pt x="939" y="695"/>
                    <a:pt x="939" y="695"/>
                  </a:cubicBezTo>
                  <a:cubicBezTo>
                    <a:pt x="935" y="697"/>
                    <a:pt x="928" y="701"/>
                    <a:pt x="925" y="704"/>
                  </a:cubicBezTo>
                  <a:cubicBezTo>
                    <a:pt x="922" y="708"/>
                    <a:pt x="916" y="715"/>
                    <a:pt x="911" y="715"/>
                  </a:cubicBezTo>
                  <a:cubicBezTo>
                    <a:pt x="903" y="714"/>
                    <a:pt x="903" y="714"/>
                    <a:pt x="903" y="714"/>
                  </a:cubicBezTo>
                  <a:cubicBezTo>
                    <a:pt x="901" y="714"/>
                    <a:pt x="903" y="706"/>
                    <a:pt x="902" y="704"/>
                  </a:cubicBezTo>
                  <a:cubicBezTo>
                    <a:pt x="902" y="704"/>
                    <a:pt x="902" y="704"/>
                    <a:pt x="902" y="704"/>
                  </a:cubicBezTo>
                  <a:cubicBezTo>
                    <a:pt x="894" y="702"/>
                    <a:pt x="895" y="706"/>
                    <a:pt x="890" y="710"/>
                  </a:cubicBezTo>
                  <a:cubicBezTo>
                    <a:pt x="884" y="715"/>
                    <a:pt x="880" y="721"/>
                    <a:pt x="875" y="726"/>
                  </a:cubicBezTo>
                  <a:cubicBezTo>
                    <a:pt x="873" y="731"/>
                    <a:pt x="878" y="738"/>
                    <a:pt x="872" y="741"/>
                  </a:cubicBezTo>
                  <a:cubicBezTo>
                    <a:pt x="867" y="743"/>
                    <a:pt x="860" y="743"/>
                    <a:pt x="860" y="750"/>
                  </a:cubicBezTo>
                  <a:cubicBezTo>
                    <a:pt x="859" y="760"/>
                    <a:pt x="839" y="762"/>
                    <a:pt x="842" y="774"/>
                  </a:cubicBezTo>
                  <a:cubicBezTo>
                    <a:pt x="842" y="778"/>
                    <a:pt x="844" y="780"/>
                    <a:pt x="841" y="782"/>
                  </a:cubicBezTo>
                  <a:cubicBezTo>
                    <a:pt x="838" y="785"/>
                    <a:pt x="837" y="787"/>
                    <a:pt x="836" y="791"/>
                  </a:cubicBezTo>
                  <a:cubicBezTo>
                    <a:pt x="834" y="802"/>
                    <a:pt x="821" y="799"/>
                    <a:pt x="821" y="813"/>
                  </a:cubicBezTo>
                  <a:cubicBezTo>
                    <a:pt x="813" y="823"/>
                    <a:pt x="813" y="823"/>
                    <a:pt x="813" y="823"/>
                  </a:cubicBezTo>
                  <a:cubicBezTo>
                    <a:pt x="805" y="821"/>
                    <a:pt x="795" y="820"/>
                    <a:pt x="788" y="815"/>
                  </a:cubicBezTo>
                  <a:cubicBezTo>
                    <a:pt x="785" y="813"/>
                    <a:pt x="780" y="812"/>
                    <a:pt x="778" y="809"/>
                  </a:cubicBezTo>
                  <a:cubicBezTo>
                    <a:pt x="773" y="806"/>
                    <a:pt x="766" y="801"/>
                    <a:pt x="761" y="797"/>
                  </a:cubicBezTo>
                  <a:cubicBezTo>
                    <a:pt x="756" y="793"/>
                    <a:pt x="755" y="809"/>
                    <a:pt x="747" y="803"/>
                  </a:cubicBezTo>
                  <a:cubicBezTo>
                    <a:pt x="741" y="798"/>
                    <a:pt x="743" y="798"/>
                    <a:pt x="737" y="802"/>
                  </a:cubicBezTo>
                  <a:cubicBezTo>
                    <a:pt x="736" y="804"/>
                    <a:pt x="734" y="801"/>
                    <a:pt x="732" y="800"/>
                  </a:cubicBezTo>
                  <a:cubicBezTo>
                    <a:pt x="724" y="797"/>
                    <a:pt x="723" y="804"/>
                    <a:pt x="717" y="797"/>
                  </a:cubicBezTo>
                  <a:cubicBezTo>
                    <a:pt x="710" y="788"/>
                    <a:pt x="702" y="791"/>
                    <a:pt x="696" y="788"/>
                  </a:cubicBezTo>
                  <a:cubicBezTo>
                    <a:pt x="690" y="784"/>
                    <a:pt x="696" y="776"/>
                    <a:pt x="694" y="775"/>
                  </a:cubicBezTo>
                  <a:cubicBezTo>
                    <a:pt x="693" y="774"/>
                    <a:pt x="687" y="772"/>
                    <a:pt x="687" y="771"/>
                  </a:cubicBezTo>
                  <a:cubicBezTo>
                    <a:pt x="686" y="771"/>
                    <a:pt x="686" y="771"/>
                    <a:pt x="686" y="771"/>
                  </a:cubicBezTo>
                  <a:cubicBezTo>
                    <a:pt x="685" y="775"/>
                    <a:pt x="668" y="773"/>
                    <a:pt x="666" y="769"/>
                  </a:cubicBezTo>
                  <a:cubicBezTo>
                    <a:pt x="665" y="769"/>
                    <a:pt x="665" y="769"/>
                    <a:pt x="665" y="769"/>
                  </a:cubicBezTo>
                  <a:cubicBezTo>
                    <a:pt x="661" y="770"/>
                    <a:pt x="657" y="778"/>
                    <a:pt x="662" y="780"/>
                  </a:cubicBezTo>
                  <a:cubicBezTo>
                    <a:pt x="670" y="784"/>
                    <a:pt x="656" y="790"/>
                    <a:pt x="656" y="790"/>
                  </a:cubicBezTo>
                  <a:cubicBezTo>
                    <a:pt x="656" y="790"/>
                    <a:pt x="656" y="790"/>
                    <a:pt x="656" y="790"/>
                  </a:cubicBezTo>
                  <a:cubicBezTo>
                    <a:pt x="649" y="789"/>
                    <a:pt x="649" y="789"/>
                    <a:pt x="649" y="789"/>
                  </a:cubicBezTo>
                  <a:cubicBezTo>
                    <a:pt x="646" y="790"/>
                    <a:pt x="639" y="796"/>
                    <a:pt x="636" y="793"/>
                  </a:cubicBezTo>
                  <a:cubicBezTo>
                    <a:pt x="635" y="791"/>
                    <a:pt x="631" y="781"/>
                    <a:pt x="628" y="782"/>
                  </a:cubicBezTo>
                  <a:cubicBezTo>
                    <a:pt x="624" y="783"/>
                    <a:pt x="624" y="789"/>
                    <a:pt x="621" y="789"/>
                  </a:cubicBezTo>
                  <a:cubicBezTo>
                    <a:pt x="617" y="789"/>
                    <a:pt x="614" y="782"/>
                    <a:pt x="611" y="780"/>
                  </a:cubicBezTo>
                  <a:cubicBezTo>
                    <a:pt x="609" y="779"/>
                    <a:pt x="601" y="778"/>
                    <a:pt x="599" y="780"/>
                  </a:cubicBezTo>
                  <a:cubicBezTo>
                    <a:pt x="597" y="782"/>
                    <a:pt x="591" y="797"/>
                    <a:pt x="589" y="794"/>
                  </a:cubicBezTo>
                  <a:cubicBezTo>
                    <a:pt x="585" y="791"/>
                    <a:pt x="586" y="790"/>
                    <a:pt x="588" y="787"/>
                  </a:cubicBezTo>
                  <a:cubicBezTo>
                    <a:pt x="590" y="783"/>
                    <a:pt x="586" y="778"/>
                    <a:pt x="589" y="775"/>
                  </a:cubicBezTo>
                  <a:cubicBezTo>
                    <a:pt x="592" y="766"/>
                    <a:pt x="583" y="766"/>
                    <a:pt x="584" y="758"/>
                  </a:cubicBezTo>
                  <a:cubicBezTo>
                    <a:pt x="585" y="754"/>
                    <a:pt x="597" y="751"/>
                    <a:pt x="594" y="746"/>
                  </a:cubicBezTo>
                  <a:cubicBezTo>
                    <a:pt x="592" y="744"/>
                    <a:pt x="600" y="743"/>
                    <a:pt x="601" y="743"/>
                  </a:cubicBezTo>
                  <a:cubicBezTo>
                    <a:pt x="607" y="743"/>
                    <a:pt x="603" y="736"/>
                    <a:pt x="605" y="733"/>
                  </a:cubicBezTo>
                  <a:cubicBezTo>
                    <a:pt x="606" y="731"/>
                    <a:pt x="608" y="730"/>
                    <a:pt x="610" y="728"/>
                  </a:cubicBezTo>
                  <a:cubicBezTo>
                    <a:pt x="612" y="726"/>
                    <a:pt x="609" y="723"/>
                    <a:pt x="610" y="721"/>
                  </a:cubicBezTo>
                  <a:cubicBezTo>
                    <a:pt x="610" y="721"/>
                    <a:pt x="610" y="721"/>
                    <a:pt x="610" y="721"/>
                  </a:cubicBezTo>
                  <a:cubicBezTo>
                    <a:pt x="608" y="717"/>
                    <a:pt x="604" y="716"/>
                    <a:pt x="606" y="712"/>
                  </a:cubicBezTo>
                  <a:cubicBezTo>
                    <a:pt x="608" y="708"/>
                    <a:pt x="606" y="705"/>
                    <a:pt x="603" y="703"/>
                  </a:cubicBezTo>
                  <a:cubicBezTo>
                    <a:pt x="602" y="702"/>
                    <a:pt x="598" y="699"/>
                    <a:pt x="598" y="698"/>
                  </a:cubicBezTo>
                  <a:cubicBezTo>
                    <a:pt x="598" y="698"/>
                    <a:pt x="597" y="699"/>
                    <a:pt x="596" y="699"/>
                  </a:cubicBezTo>
                  <a:cubicBezTo>
                    <a:pt x="594" y="701"/>
                    <a:pt x="594" y="701"/>
                    <a:pt x="591" y="701"/>
                  </a:cubicBezTo>
                  <a:close/>
                </a:path>
              </a:pathLst>
            </a:custGeom>
            <a:solidFill>
              <a:schemeClr val="accent4"/>
            </a:solidFill>
            <a:ln w="3175"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97" name="Group 196"/>
          <p:cNvGrpSpPr/>
          <p:nvPr/>
        </p:nvGrpSpPr>
        <p:grpSpPr>
          <a:xfrm flipH="1">
            <a:off x="6927491" y="1407569"/>
            <a:ext cx="1216051" cy="308292"/>
            <a:chOff x="941091" y="2523357"/>
            <a:chExt cx="1216050" cy="308292"/>
          </a:xfrm>
        </p:grpSpPr>
        <p:sp>
          <p:nvSpPr>
            <p:cNvPr id="198" name="Rectangular Callout 197"/>
            <p:cNvSpPr/>
            <p:nvPr/>
          </p:nvSpPr>
          <p:spPr bwMode="auto">
            <a:xfrm>
              <a:off x="1078205" y="2523357"/>
              <a:ext cx="941822" cy="308292"/>
            </a:xfrm>
            <a:prstGeom prst="wedgeRectCallout">
              <a:avLst>
                <a:gd name="adj1" fmla="val -56588"/>
                <a:gd name="adj2" fmla="val 113486"/>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99" name="Rectangle 198"/>
            <p:cNvSpPr/>
            <p:nvPr/>
          </p:nvSpPr>
          <p:spPr>
            <a:xfrm>
              <a:off x="941091" y="2539003"/>
              <a:ext cx="1216050" cy="276999"/>
            </a:xfrm>
            <a:prstGeom prst="rect">
              <a:avLst/>
            </a:prstGeom>
            <a:noFill/>
          </p:spPr>
          <p:txBody>
            <a:bodyPr wrap="square" lIns="0" tIns="0" rIns="0" bIns="0" anchor="ctr">
              <a:spAutoFit/>
            </a:bodyPr>
            <a:lstStyle/>
            <a:p>
              <a:pPr algn="ctr" defTabSz="1714414"/>
              <a:r>
                <a:rPr lang="en-US" sz="900" dirty="0">
                  <a:solidFill>
                    <a:schemeClr val="bg1"/>
                  </a:solidFill>
                </a:rPr>
                <a:t>FAR </a:t>
              </a:r>
            </a:p>
            <a:p>
              <a:pPr algn="ctr" defTabSz="1714414"/>
              <a:r>
                <a:rPr lang="en-US" sz="900" dirty="0">
                  <a:solidFill>
                    <a:schemeClr val="bg1"/>
                  </a:solidFill>
                </a:rPr>
                <a:t>EASTREN</a:t>
              </a:r>
            </a:p>
          </p:txBody>
        </p:sp>
      </p:grpSp>
      <p:grpSp>
        <p:nvGrpSpPr>
          <p:cNvPr id="200" name="Group 199"/>
          <p:cNvGrpSpPr/>
          <p:nvPr/>
        </p:nvGrpSpPr>
        <p:grpSpPr>
          <a:xfrm flipH="1">
            <a:off x="6208357" y="4138455"/>
            <a:ext cx="1216051" cy="308292"/>
            <a:chOff x="941091" y="2523357"/>
            <a:chExt cx="1216050" cy="308292"/>
          </a:xfrm>
        </p:grpSpPr>
        <p:sp>
          <p:nvSpPr>
            <p:cNvPr id="201" name="Rectangular Callout 200"/>
            <p:cNvSpPr/>
            <p:nvPr/>
          </p:nvSpPr>
          <p:spPr bwMode="auto">
            <a:xfrm>
              <a:off x="1078205" y="2523357"/>
              <a:ext cx="941822" cy="308292"/>
            </a:xfrm>
            <a:prstGeom prst="wedgeRectCallout">
              <a:avLst>
                <a:gd name="adj1" fmla="val -50877"/>
                <a:gd name="adj2" fmla="val -128594"/>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02" name="Rectangle 201"/>
            <p:cNvSpPr/>
            <p:nvPr/>
          </p:nvSpPr>
          <p:spPr>
            <a:xfrm>
              <a:off x="941091" y="2608253"/>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SIBERIAN</a:t>
              </a:r>
            </a:p>
          </p:txBody>
        </p:sp>
      </p:grpSp>
      <p:grpSp>
        <p:nvGrpSpPr>
          <p:cNvPr id="209" name="Group 208"/>
          <p:cNvGrpSpPr/>
          <p:nvPr/>
        </p:nvGrpSpPr>
        <p:grpSpPr>
          <a:xfrm flipH="1">
            <a:off x="5882665" y="1494381"/>
            <a:ext cx="1216051" cy="308292"/>
            <a:chOff x="941091" y="2523357"/>
            <a:chExt cx="1216050" cy="308292"/>
          </a:xfrm>
        </p:grpSpPr>
        <p:sp>
          <p:nvSpPr>
            <p:cNvPr id="210" name="Rectangular Callout 209"/>
            <p:cNvSpPr/>
            <p:nvPr/>
          </p:nvSpPr>
          <p:spPr bwMode="auto">
            <a:xfrm>
              <a:off x="1078205" y="2523357"/>
              <a:ext cx="941822" cy="308292"/>
            </a:xfrm>
            <a:prstGeom prst="wedgeRectCallout">
              <a:avLst>
                <a:gd name="adj1" fmla="val 17624"/>
                <a:gd name="adj2" fmla="val 270171"/>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11" name="Rectangle 210"/>
            <p:cNvSpPr/>
            <p:nvPr/>
          </p:nvSpPr>
          <p:spPr>
            <a:xfrm>
              <a:off x="941091" y="2608253"/>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URALS</a:t>
              </a:r>
            </a:p>
          </p:txBody>
        </p:sp>
      </p:grpSp>
      <p:grpSp>
        <p:nvGrpSpPr>
          <p:cNvPr id="212" name="Group 211"/>
          <p:cNvGrpSpPr/>
          <p:nvPr/>
        </p:nvGrpSpPr>
        <p:grpSpPr>
          <a:xfrm flipH="1">
            <a:off x="5206233" y="3679555"/>
            <a:ext cx="1216051" cy="260811"/>
            <a:chOff x="941091" y="2547098"/>
            <a:chExt cx="1216050" cy="260810"/>
          </a:xfrm>
        </p:grpSpPr>
        <p:sp>
          <p:nvSpPr>
            <p:cNvPr id="213" name="Rectangular Callout 212"/>
            <p:cNvSpPr/>
            <p:nvPr/>
          </p:nvSpPr>
          <p:spPr bwMode="auto">
            <a:xfrm>
              <a:off x="1150732" y="2547098"/>
              <a:ext cx="796768" cy="260810"/>
            </a:xfrm>
            <a:prstGeom prst="wedgeRectCallout">
              <a:avLst>
                <a:gd name="adj1" fmla="val 30725"/>
                <a:gd name="adj2" fmla="val -148655"/>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14" name="Rectangle 213"/>
            <p:cNvSpPr/>
            <p:nvPr/>
          </p:nvSpPr>
          <p:spPr>
            <a:xfrm>
              <a:off x="941091" y="2608253"/>
              <a:ext cx="1216050" cy="138498"/>
            </a:xfrm>
            <a:prstGeom prst="rect">
              <a:avLst/>
            </a:prstGeom>
            <a:noFill/>
          </p:spPr>
          <p:txBody>
            <a:bodyPr wrap="square" lIns="0" tIns="0" rIns="0" bIns="0" anchor="ctr">
              <a:spAutoFit/>
            </a:bodyPr>
            <a:lstStyle/>
            <a:p>
              <a:pPr algn="ctr" defTabSz="1714414"/>
              <a:r>
                <a:rPr lang="en-US" sz="900" dirty="0">
                  <a:solidFill>
                    <a:schemeClr val="bg1"/>
                  </a:solidFill>
                </a:rPr>
                <a:t>VOLGA</a:t>
              </a:r>
            </a:p>
          </p:txBody>
        </p:sp>
      </p:grpSp>
      <p:grpSp>
        <p:nvGrpSpPr>
          <p:cNvPr id="215" name="Group 214"/>
          <p:cNvGrpSpPr/>
          <p:nvPr/>
        </p:nvGrpSpPr>
        <p:grpSpPr>
          <a:xfrm flipH="1">
            <a:off x="4489929" y="1652283"/>
            <a:ext cx="1216051" cy="308292"/>
            <a:chOff x="941091" y="2523357"/>
            <a:chExt cx="1216050" cy="308292"/>
          </a:xfrm>
        </p:grpSpPr>
        <p:sp>
          <p:nvSpPr>
            <p:cNvPr id="216" name="Rectangular Callout 215"/>
            <p:cNvSpPr/>
            <p:nvPr/>
          </p:nvSpPr>
          <p:spPr bwMode="auto">
            <a:xfrm>
              <a:off x="1078205" y="2523357"/>
              <a:ext cx="941822" cy="308292"/>
            </a:xfrm>
            <a:prstGeom prst="wedgeRectCallout">
              <a:avLst>
                <a:gd name="adj1" fmla="val -36314"/>
                <a:gd name="adj2" fmla="val 144939"/>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17" name="Rectangle 216"/>
            <p:cNvSpPr/>
            <p:nvPr/>
          </p:nvSpPr>
          <p:spPr>
            <a:xfrm>
              <a:off x="941091" y="2615947"/>
              <a:ext cx="1216050" cy="123111"/>
            </a:xfrm>
            <a:prstGeom prst="rect">
              <a:avLst/>
            </a:prstGeom>
            <a:noFill/>
          </p:spPr>
          <p:txBody>
            <a:bodyPr wrap="square" lIns="0" tIns="0" rIns="0" bIns="0" anchor="ctr">
              <a:spAutoFit/>
            </a:bodyPr>
            <a:lstStyle/>
            <a:p>
              <a:pPr algn="ctr" defTabSz="1714414"/>
              <a:r>
                <a:rPr lang="en-US" sz="800" dirty="0">
                  <a:solidFill>
                    <a:schemeClr val="bg1"/>
                  </a:solidFill>
                </a:rPr>
                <a:t>NORTHWESTERN</a:t>
              </a:r>
            </a:p>
          </p:txBody>
        </p:sp>
      </p:grpSp>
      <p:grpSp>
        <p:nvGrpSpPr>
          <p:cNvPr id="218" name="Group 217"/>
          <p:cNvGrpSpPr/>
          <p:nvPr/>
        </p:nvGrpSpPr>
        <p:grpSpPr>
          <a:xfrm flipH="1">
            <a:off x="3779729" y="2379437"/>
            <a:ext cx="1216051" cy="308292"/>
            <a:chOff x="941091" y="2523357"/>
            <a:chExt cx="1216050" cy="308292"/>
          </a:xfrm>
        </p:grpSpPr>
        <p:sp>
          <p:nvSpPr>
            <p:cNvPr id="219" name="Rectangular Callout 218"/>
            <p:cNvSpPr/>
            <p:nvPr/>
          </p:nvSpPr>
          <p:spPr bwMode="auto">
            <a:xfrm>
              <a:off x="1078205" y="2523357"/>
              <a:ext cx="941822" cy="308292"/>
            </a:xfrm>
            <a:prstGeom prst="wedgeRectCallout">
              <a:avLst>
                <a:gd name="adj1" fmla="val -63822"/>
                <a:gd name="adj2" fmla="val 32889"/>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20" name="Rectangle 219"/>
            <p:cNvSpPr/>
            <p:nvPr/>
          </p:nvSpPr>
          <p:spPr>
            <a:xfrm>
              <a:off x="941091" y="2608253"/>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CENTRAL</a:t>
              </a:r>
            </a:p>
          </p:txBody>
        </p:sp>
      </p:grpSp>
      <p:grpSp>
        <p:nvGrpSpPr>
          <p:cNvPr id="90" name="Group 89">
            <a:extLst>
              <a:ext uri="{FF2B5EF4-FFF2-40B4-BE49-F238E27FC236}">
                <a16:creationId xmlns:a16="http://schemas.microsoft.com/office/drawing/2014/main" id="{FCFA6A21-4A17-433E-B1EE-E812A58E1C10}"/>
              </a:ext>
            </a:extLst>
          </p:cNvPr>
          <p:cNvGrpSpPr/>
          <p:nvPr/>
        </p:nvGrpSpPr>
        <p:grpSpPr>
          <a:xfrm>
            <a:off x="2219479" y="2721720"/>
            <a:ext cx="1722547" cy="1963595"/>
            <a:chOff x="2219479" y="2651760"/>
            <a:chExt cx="1722547" cy="1963595"/>
          </a:xfrm>
        </p:grpSpPr>
        <p:sp>
          <p:nvSpPr>
            <p:cNvPr id="91" name="Rectangle: Rounded Corners 9">
              <a:extLst>
                <a:ext uri="{FF2B5EF4-FFF2-40B4-BE49-F238E27FC236}">
                  <a16:creationId xmlns:a16="http://schemas.microsoft.com/office/drawing/2014/main" id="{ADE0E58F-77CA-4B41-BD25-CC2D3339F423}"/>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92" name="Freeform: Shape 91">
              <a:extLst>
                <a:ext uri="{FF2B5EF4-FFF2-40B4-BE49-F238E27FC236}">
                  <a16:creationId xmlns:a16="http://schemas.microsoft.com/office/drawing/2014/main" id="{12A7713E-BD0B-4C7D-8380-DBA162F3A2E8}"/>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3" name="Group 92">
            <a:extLst>
              <a:ext uri="{FF2B5EF4-FFF2-40B4-BE49-F238E27FC236}">
                <a16:creationId xmlns:a16="http://schemas.microsoft.com/office/drawing/2014/main" id="{5CB13239-9D2E-4D4E-B2DF-EA936E72E9D6}"/>
              </a:ext>
            </a:extLst>
          </p:cNvPr>
          <p:cNvGrpSpPr/>
          <p:nvPr/>
        </p:nvGrpSpPr>
        <p:grpSpPr>
          <a:xfrm>
            <a:off x="381115" y="2721720"/>
            <a:ext cx="1722547" cy="1963595"/>
            <a:chOff x="381115" y="2651760"/>
            <a:chExt cx="1722547" cy="1963595"/>
          </a:xfrm>
        </p:grpSpPr>
        <p:sp>
          <p:nvSpPr>
            <p:cNvPr id="94" name="Rectangle: Rounded Corners 9">
              <a:extLst>
                <a:ext uri="{FF2B5EF4-FFF2-40B4-BE49-F238E27FC236}">
                  <a16:creationId xmlns:a16="http://schemas.microsoft.com/office/drawing/2014/main" id="{A4BA0F91-EA8D-4FE6-AE95-5FF4B00C9BA0}"/>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95" name="Freeform: Shape 94">
              <a:extLst>
                <a:ext uri="{FF2B5EF4-FFF2-40B4-BE49-F238E27FC236}">
                  <a16:creationId xmlns:a16="http://schemas.microsoft.com/office/drawing/2014/main" id="{BF624E62-9549-488B-B48D-52A4312E0960}"/>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6" name="Group 95">
            <a:extLst>
              <a:ext uri="{FF2B5EF4-FFF2-40B4-BE49-F238E27FC236}">
                <a16:creationId xmlns:a16="http://schemas.microsoft.com/office/drawing/2014/main" id="{C1222494-CE69-4B2A-834C-B03C5BD80E02}"/>
              </a:ext>
            </a:extLst>
          </p:cNvPr>
          <p:cNvGrpSpPr/>
          <p:nvPr/>
        </p:nvGrpSpPr>
        <p:grpSpPr>
          <a:xfrm>
            <a:off x="659050" y="2966292"/>
            <a:ext cx="1166676" cy="1166676"/>
            <a:chOff x="4419962" y="4767072"/>
            <a:chExt cx="1103462" cy="1103462"/>
          </a:xfrm>
        </p:grpSpPr>
        <p:grpSp>
          <p:nvGrpSpPr>
            <p:cNvPr id="97" name="Group 96">
              <a:extLst>
                <a:ext uri="{FF2B5EF4-FFF2-40B4-BE49-F238E27FC236}">
                  <a16:creationId xmlns:a16="http://schemas.microsoft.com/office/drawing/2014/main" id="{38B94000-02A0-41AF-9859-DA7D58B2B118}"/>
                </a:ext>
              </a:extLst>
            </p:cNvPr>
            <p:cNvGrpSpPr/>
            <p:nvPr/>
          </p:nvGrpSpPr>
          <p:grpSpPr>
            <a:xfrm>
              <a:off x="4419962" y="4767072"/>
              <a:ext cx="1103462" cy="1103462"/>
              <a:chOff x="4946650" y="377825"/>
              <a:chExt cx="4387854" cy="4387851"/>
            </a:xfrm>
            <a:solidFill>
              <a:schemeClr val="bg1">
                <a:lumMod val="95000"/>
              </a:schemeClr>
            </a:solidFill>
          </p:grpSpPr>
          <p:sp>
            <p:nvSpPr>
              <p:cNvPr id="99" name="Freeform 230">
                <a:extLst>
                  <a:ext uri="{FF2B5EF4-FFF2-40B4-BE49-F238E27FC236}">
                    <a16:creationId xmlns:a16="http://schemas.microsoft.com/office/drawing/2014/main" id="{13C2387B-3B32-43B3-8EA8-3358E029E0B6}"/>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00" name="Freeform 231">
                <a:extLst>
                  <a:ext uri="{FF2B5EF4-FFF2-40B4-BE49-F238E27FC236}">
                    <a16:creationId xmlns:a16="http://schemas.microsoft.com/office/drawing/2014/main" id="{EA94AEF1-A73B-4DC9-90CF-705A269354C8}"/>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1" name="Freeform 232">
                <a:extLst>
                  <a:ext uri="{FF2B5EF4-FFF2-40B4-BE49-F238E27FC236}">
                    <a16:creationId xmlns:a16="http://schemas.microsoft.com/office/drawing/2014/main" id="{DA297A03-60DE-4CFC-BC31-F67FFB7A9DC8}"/>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2" name="Freeform 233">
                <a:extLst>
                  <a:ext uri="{FF2B5EF4-FFF2-40B4-BE49-F238E27FC236}">
                    <a16:creationId xmlns:a16="http://schemas.microsoft.com/office/drawing/2014/main" id="{E655F810-4E33-4207-ABDF-A1D8B6AA7707}"/>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3" name="Freeform 234">
                <a:extLst>
                  <a:ext uri="{FF2B5EF4-FFF2-40B4-BE49-F238E27FC236}">
                    <a16:creationId xmlns:a16="http://schemas.microsoft.com/office/drawing/2014/main" id="{2DFDA1B9-2F4F-4F39-8964-84175CBD1779}"/>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4" name="Freeform 235">
                <a:extLst>
                  <a:ext uri="{FF2B5EF4-FFF2-40B4-BE49-F238E27FC236}">
                    <a16:creationId xmlns:a16="http://schemas.microsoft.com/office/drawing/2014/main" id="{2C91F783-AF9F-48D4-9E95-576DBD99A76D}"/>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5" name="Freeform 236">
                <a:extLst>
                  <a:ext uri="{FF2B5EF4-FFF2-40B4-BE49-F238E27FC236}">
                    <a16:creationId xmlns:a16="http://schemas.microsoft.com/office/drawing/2014/main" id="{392094F6-8D2C-4339-AE46-0431D9E61C08}"/>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6" name="Freeform 237">
                <a:extLst>
                  <a:ext uri="{FF2B5EF4-FFF2-40B4-BE49-F238E27FC236}">
                    <a16:creationId xmlns:a16="http://schemas.microsoft.com/office/drawing/2014/main" id="{0003BB5D-AC34-4C21-BCCC-CFE17D1709D4}"/>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7" name="Freeform 238">
                <a:extLst>
                  <a:ext uri="{FF2B5EF4-FFF2-40B4-BE49-F238E27FC236}">
                    <a16:creationId xmlns:a16="http://schemas.microsoft.com/office/drawing/2014/main" id="{3ED5D095-CA0E-4C43-99BE-BF3290A5D89F}"/>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8" name="Freeform 239">
                <a:extLst>
                  <a:ext uri="{FF2B5EF4-FFF2-40B4-BE49-F238E27FC236}">
                    <a16:creationId xmlns:a16="http://schemas.microsoft.com/office/drawing/2014/main" id="{ECC2903A-6774-4A15-A52D-B10C464A745E}"/>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9" name="Freeform 240">
                <a:extLst>
                  <a:ext uri="{FF2B5EF4-FFF2-40B4-BE49-F238E27FC236}">
                    <a16:creationId xmlns:a16="http://schemas.microsoft.com/office/drawing/2014/main" id="{0DA7DE58-B232-4333-AD11-E5FCACB2F39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0" name="Freeform 241">
                <a:extLst>
                  <a:ext uri="{FF2B5EF4-FFF2-40B4-BE49-F238E27FC236}">
                    <a16:creationId xmlns:a16="http://schemas.microsoft.com/office/drawing/2014/main" id="{7CAC4C76-E635-4CF9-9316-FEE20534A306}"/>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1" name="Freeform 242">
                <a:extLst>
                  <a:ext uri="{FF2B5EF4-FFF2-40B4-BE49-F238E27FC236}">
                    <a16:creationId xmlns:a16="http://schemas.microsoft.com/office/drawing/2014/main" id="{CE0682D7-DD1E-49DA-B74B-5C8ECF7C6EBC}"/>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2" name="Freeform 243">
                <a:extLst>
                  <a:ext uri="{FF2B5EF4-FFF2-40B4-BE49-F238E27FC236}">
                    <a16:creationId xmlns:a16="http://schemas.microsoft.com/office/drawing/2014/main" id="{90763139-ECC7-45C4-916D-D8EC9C8F2204}"/>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3" name="Freeform 244">
                <a:extLst>
                  <a:ext uri="{FF2B5EF4-FFF2-40B4-BE49-F238E27FC236}">
                    <a16:creationId xmlns:a16="http://schemas.microsoft.com/office/drawing/2014/main" id="{6BC18AD8-ADAE-487D-8518-4BBB1F3E83D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4" name="Freeform 245">
                <a:extLst>
                  <a:ext uri="{FF2B5EF4-FFF2-40B4-BE49-F238E27FC236}">
                    <a16:creationId xmlns:a16="http://schemas.microsoft.com/office/drawing/2014/main" id="{268B5C4E-31DB-4AE9-BFBE-58B626EB62C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5" name="Freeform 246">
                <a:extLst>
                  <a:ext uri="{FF2B5EF4-FFF2-40B4-BE49-F238E27FC236}">
                    <a16:creationId xmlns:a16="http://schemas.microsoft.com/office/drawing/2014/main" id="{32B02A1A-5FB0-4EB3-B469-559605BAC712}"/>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6" name="Freeform 247">
                <a:extLst>
                  <a:ext uri="{FF2B5EF4-FFF2-40B4-BE49-F238E27FC236}">
                    <a16:creationId xmlns:a16="http://schemas.microsoft.com/office/drawing/2014/main" id="{20DF6D0F-5559-4C1A-BD17-446195115B8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7" name="Freeform 248">
                <a:extLst>
                  <a:ext uri="{FF2B5EF4-FFF2-40B4-BE49-F238E27FC236}">
                    <a16:creationId xmlns:a16="http://schemas.microsoft.com/office/drawing/2014/main" id="{5CC11F15-B6AB-447E-A7B8-B9997FD879D0}"/>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8" name="Freeform 249">
                <a:extLst>
                  <a:ext uri="{FF2B5EF4-FFF2-40B4-BE49-F238E27FC236}">
                    <a16:creationId xmlns:a16="http://schemas.microsoft.com/office/drawing/2014/main" id="{C9D9B86A-E66A-4890-87D6-06E27B5BF1F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98" name="Oval 97">
              <a:extLst>
                <a:ext uri="{FF2B5EF4-FFF2-40B4-BE49-F238E27FC236}">
                  <a16:creationId xmlns:a16="http://schemas.microsoft.com/office/drawing/2014/main" id="{961F15C3-48BB-4E47-9239-7D48F7E74D06}"/>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79" name="Inhaltsplatzhalter 4">
            <a:extLst>
              <a:ext uri="{FF2B5EF4-FFF2-40B4-BE49-F238E27FC236}">
                <a16:creationId xmlns:a16="http://schemas.microsoft.com/office/drawing/2014/main" id="{E2E0C019-8160-4DD5-97F7-68B1DFA24361}"/>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80" name="Group 179">
            <a:extLst>
              <a:ext uri="{FF2B5EF4-FFF2-40B4-BE49-F238E27FC236}">
                <a16:creationId xmlns:a16="http://schemas.microsoft.com/office/drawing/2014/main" id="{0A7259EA-9346-44D6-AE30-154FDC47D2B5}"/>
              </a:ext>
            </a:extLst>
          </p:cNvPr>
          <p:cNvGrpSpPr/>
          <p:nvPr/>
        </p:nvGrpSpPr>
        <p:grpSpPr>
          <a:xfrm>
            <a:off x="2497414" y="2966292"/>
            <a:ext cx="1166676" cy="1166676"/>
            <a:chOff x="4419962" y="4767072"/>
            <a:chExt cx="1103462" cy="1103462"/>
          </a:xfrm>
        </p:grpSpPr>
        <p:grpSp>
          <p:nvGrpSpPr>
            <p:cNvPr id="181" name="Group 180">
              <a:extLst>
                <a:ext uri="{FF2B5EF4-FFF2-40B4-BE49-F238E27FC236}">
                  <a16:creationId xmlns:a16="http://schemas.microsoft.com/office/drawing/2014/main" id="{B75404A4-1661-47AA-86D2-2AFFD12CE7C6}"/>
                </a:ext>
              </a:extLst>
            </p:cNvPr>
            <p:cNvGrpSpPr/>
            <p:nvPr/>
          </p:nvGrpSpPr>
          <p:grpSpPr>
            <a:xfrm>
              <a:off x="4419962" y="4767072"/>
              <a:ext cx="1103462" cy="1103462"/>
              <a:chOff x="4946650" y="377825"/>
              <a:chExt cx="4387854" cy="4387851"/>
            </a:xfrm>
            <a:solidFill>
              <a:schemeClr val="bg1">
                <a:lumMod val="95000"/>
              </a:schemeClr>
            </a:solidFill>
          </p:grpSpPr>
          <p:sp>
            <p:nvSpPr>
              <p:cNvPr id="183" name="Freeform 230">
                <a:extLst>
                  <a:ext uri="{FF2B5EF4-FFF2-40B4-BE49-F238E27FC236}">
                    <a16:creationId xmlns:a16="http://schemas.microsoft.com/office/drawing/2014/main" id="{1E2A5561-6138-4994-8028-7AEA60F23BD1}"/>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84" name="Freeform 231">
                <a:extLst>
                  <a:ext uri="{FF2B5EF4-FFF2-40B4-BE49-F238E27FC236}">
                    <a16:creationId xmlns:a16="http://schemas.microsoft.com/office/drawing/2014/main" id="{ED93C557-19A7-46BE-B964-8DE5C46639FE}"/>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5" name="Freeform 232">
                <a:extLst>
                  <a:ext uri="{FF2B5EF4-FFF2-40B4-BE49-F238E27FC236}">
                    <a16:creationId xmlns:a16="http://schemas.microsoft.com/office/drawing/2014/main" id="{65542EC4-FB57-4780-A5B7-A8FFEADBE11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6" name="Freeform 233">
                <a:extLst>
                  <a:ext uri="{FF2B5EF4-FFF2-40B4-BE49-F238E27FC236}">
                    <a16:creationId xmlns:a16="http://schemas.microsoft.com/office/drawing/2014/main" id="{D179E73E-A48B-47FC-9B0B-D13DA6C6D937}"/>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7" name="Freeform 234">
                <a:extLst>
                  <a:ext uri="{FF2B5EF4-FFF2-40B4-BE49-F238E27FC236}">
                    <a16:creationId xmlns:a16="http://schemas.microsoft.com/office/drawing/2014/main" id="{A34740D6-A3CF-41FD-9D04-43CEC85ACD13}"/>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8" name="Freeform 235">
                <a:extLst>
                  <a:ext uri="{FF2B5EF4-FFF2-40B4-BE49-F238E27FC236}">
                    <a16:creationId xmlns:a16="http://schemas.microsoft.com/office/drawing/2014/main" id="{B8ADB403-7212-4A76-B866-CA0E38025149}"/>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3" name="Freeform 236">
                <a:extLst>
                  <a:ext uri="{FF2B5EF4-FFF2-40B4-BE49-F238E27FC236}">
                    <a16:creationId xmlns:a16="http://schemas.microsoft.com/office/drawing/2014/main" id="{FD5F3481-ABD5-46FB-93D4-9594B26287D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4" name="Freeform 237">
                <a:extLst>
                  <a:ext uri="{FF2B5EF4-FFF2-40B4-BE49-F238E27FC236}">
                    <a16:creationId xmlns:a16="http://schemas.microsoft.com/office/drawing/2014/main" id="{EECCEF5F-5753-48C9-B7F7-5AB1D61722A3}"/>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5" name="Freeform 238">
                <a:extLst>
                  <a:ext uri="{FF2B5EF4-FFF2-40B4-BE49-F238E27FC236}">
                    <a16:creationId xmlns:a16="http://schemas.microsoft.com/office/drawing/2014/main" id="{DB7918E2-4B77-4177-89E1-DD824DF88B4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6" name="Freeform 239">
                <a:extLst>
                  <a:ext uri="{FF2B5EF4-FFF2-40B4-BE49-F238E27FC236}">
                    <a16:creationId xmlns:a16="http://schemas.microsoft.com/office/drawing/2014/main" id="{6B922E36-1CEC-4AEF-85C4-21DEA01F22B6}"/>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7" name="Freeform 240">
                <a:extLst>
                  <a:ext uri="{FF2B5EF4-FFF2-40B4-BE49-F238E27FC236}">
                    <a16:creationId xmlns:a16="http://schemas.microsoft.com/office/drawing/2014/main" id="{07E4161F-601A-440F-B492-70A7D43BF3E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8" name="Freeform 241">
                <a:extLst>
                  <a:ext uri="{FF2B5EF4-FFF2-40B4-BE49-F238E27FC236}">
                    <a16:creationId xmlns:a16="http://schemas.microsoft.com/office/drawing/2014/main" id="{571D59AF-5883-4133-A3AF-F4EBCE2726F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1" name="Freeform 242">
                <a:extLst>
                  <a:ext uri="{FF2B5EF4-FFF2-40B4-BE49-F238E27FC236}">
                    <a16:creationId xmlns:a16="http://schemas.microsoft.com/office/drawing/2014/main" id="{FF9621F2-4693-426A-8C6F-C2E70CC878D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2" name="Freeform 243">
                <a:extLst>
                  <a:ext uri="{FF2B5EF4-FFF2-40B4-BE49-F238E27FC236}">
                    <a16:creationId xmlns:a16="http://schemas.microsoft.com/office/drawing/2014/main" id="{7536685B-CE6F-4A82-82A5-8B45FE6CD3A6}"/>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3" name="Freeform 244">
                <a:extLst>
                  <a:ext uri="{FF2B5EF4-FFF2-40B4-BE49-F238E27FC236}">
                    <a16:creationId xmlns:a16="http://schemas.microsoft.com/office/drawing/2014/main" id="{0F4305E3-7175-43B1-8FB0-7AEB16F8A35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4" name="Freeform 245">
                <a:extLst>
                  <a:ext uri="{FF2B5EF4-FFF2-40B4-BE49-F238E27FC236}">
                    <a16:creationId xmlns:a16="http://schemas.microsoft.com/office/drawing/2014/main" id="{46B510A7-6B3E-451C-B5D9-4FC34E7015FC}"/>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5" name="Freeform 246">
                <a:extLst>
                  <a:ext uri="{FF2B5EF4-FFF2-40B4-BE49-F238E27FC236}">
                    <a16:creationId xmlns:a16="http://schemas.microsoft.com/office/drawing/2014/main" id="{FAD057F4-1AD8-40E9-9829-2D0EBE10F1A5}"/>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6" name="Freeform 247">
                <a:extLst>
                  <a:ext uri="{FF2B5EF4-FFF2-40B4-BE49-F238E27FC236}">
                    <a16:creationId xmlns:a16="http://schemas.microsoft.com/office/drawing/2014/main" id="{DF19EA3F-6CD1-41FD-A144-E323BD06C2D8}"/>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7" name="Freeform 248">
                <a:extLst>
                  <a:ext uri="{FF2B5EF4-FFF2-40B4-BE49-F238E27FC236}">
                    <a16:creationId xmlns:a16="http://schemas.microsoft.com/office/drawing/2014/main" id="{4FB9A47F-0AB1-48C3-A204-1D23E0A4402D}"/>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8" name="Freeform 249">
                <a:extLst>
                  <a:ext uri="{FF2B5EF4-FFF2-40B4-BE49-F238E27FC236}">
                    <a16:creationId xmlns:a16="http://schemas.microsoft.com/office/drawing/2014/main" id="{F01DE6CF-ED2A-4DFB-9BC5-A08C8BB1A591}"/>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82" name="Oval 181">
              <a:extLst>
                <a:ext uri="{FF2B5EF4-FFF2-40B4-BE49-F238E27FC236}">
                  <a16:creationId xmlns:a16="http://schemas.microsoft.com/office/drawing/2014/main" id="{427A1EE9-C016-4D0A-8C26-5D32CA292F0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29" name="Inhaltsplatzhalter 4">
            <a:extLst>
              <a:ext uri="{FF2B5EF4-FFF2-40B4-BE49-F238E27FC236}">
                <a16:creationId xmlns:a16="http://schemas.microsoft.com/office/drawing/2014/main" id="{0DB8BFAD-6DA6-44C0-A2B4-5FD2E4CEEA48}"/>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30" name="3">
            <a:extLst>
              <a:ext uri="{FF2B5EF4-FFF2-40B4-BE49-F238E27FC236}">
                <a16:creationId xmlns:a16="http://schemas.microsoft.com/office/drawing/2014/main" id="{3C579802-EEA0-4D16-B5DE-417B6C87D2F4}"/>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31" name="Freeform 317">
            <a:extLst>
              <a:ext uri="{FF2B5EF4-FFF2-40B4-BE49-F238E27FC236}">
                <a16:creationId xmlns:a16="http://schemas.microsoft.com/office/drawing/2014/main" id="{165287BA-42F7-448B-89A8-B5E659C27537}"/>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32" name="Freeform 319">
            <a:extLst>
              <a:ext uri="{FF2B5EF4-FFF2-40B4-BE49-F238E27FC236}">
                <a16:creationId xmlns:a16="http://schemas.microsoft.com/office/drawing/2014/main" id="{CDA76DB7-9E08-40CF-882F-761D3516E8C6}"/>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33" name="Rounded Rectangle 318">
            <a:extLst>
              <a:ext uri="{FF2B5EF4-FFF2-40B4-BE49-F238E27FC236}">
                <a16:creationId xmlns:a16="http://schemas.microsoft.com/office/drawing/2014/main" id="{2F0915C9-9454-4B8F-9465-CFE7FE1E4A63}"/>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34" name="Rounded Rectangle 320">
            <a:extLst>
              <a:ext uri="{FF2B5EF4-FFF2-40B4-BE49-F238E27FC236}">
                <a16:creationId xmlns:a16="http://schemas.microsoft.com/office/drawing/2014/main" id="{7FB426F9-BC7C-4328-A8BB-47D2989AF472}"/>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1990568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Spain Map</a:t>
            </a:r>
          </a:p>
        </p:txBody>
      </p:sp>
      <p:grpSp>
        <p:nvGrpSpPr>
          <p:cNvPr id="122" name="Group 121"/>
          <p:cNvGrpSpPr/>
          <p:nvPr/>
        </p:nvGrpSpPr>
        <p:grpSpPr>
          <a:xfrm>
            <a:off x="3972707" y="1443523"/>
            <a:ext cx="4803892" cy="3800736"/>
            <a:chOff x="4864673" y="1589620"/>
            <a:chExt cx="6023720" cy="4765837"/>
          </a:xfrm>
          <a:solidFill>
            <a:srgbClr val="D9D9D9"/>
          </a:solidFill>
        </p:grpSpPr>
        <p:grpSp>
          <p:nvGrpSpPr>
            <p:cNvPr id="123" name="Group 122"/>
            <p:cNvGrpSpPr>
              <a:grpSpLocks noChangeAspect="1"/>
            </p:cNvGrpSpPr>
            <p:nvPr/>
          </p:nvGrpSpPr>
          <p:grpSpPr bwMode="auto">
            <a:xfrm>
              <a:off x="6314924" y="1589620"/>
              <a:ext cx="4573469" cy="3397990"/>
              <a:chOff x="64" y="-644"/>
              <a:chExt cx="7548" cy="5608"/>
            </a:xfrm>
            <a:grpFill/>
          </p:grpSpPr>
          <p:sp>
            <p:nvSpPr>
              <p:cNvPr id="125" name="Freeform 5"/>
              <p:cNvSpPr>
                <a:spLocks/>
              </p:cNvSpPr>
              <p:nvPr/>
            </p:nvSpPr>
            <p:spPr bwMode="auto">
              <a:xfrm>
                <a:off x="1047" y="3074"/>
                <a:ext cx="3268" cy="1890"/>
              </a:xfrm>
              <a:custGeom>
                <a:avLst/>
                <a:gdLst>
                  <a:gd name="T0" fmla="*/ 2914 w 3268"/>
                  <a:gd name="T1" fmla="*/ 1348 h 1890"/>
                  <a:gd name="T2" fmla="*/ 2793 w 3268"/>
                  <a:gd name="T3" fmla="*/ 1322 h 1890"/>
                  <a:gd name="T4" fmla="*/ 2609 w 3268"/>
                  <a:gd name="T5" fmla="*/ 1412 h 1890"/>
                  <a:gd name="T6" fmla="*/ 2306 w 3268"/>
                  <a:gd name="T7" fmla="*/ 1407 h 1890"/>
                  <a:gd name="T8" fmla="*/ 2173 w 3268"/>
                  <a:gd name="T9" fmla="*/ 1386 h 1890"/>
                  <a:gd name="T10" fmla="*/ 2081 w 3268"/>
                  <a:gd name="T11" fmla="*/ 1395 h 1890"/>
                  <a:gd name="T12" fmla="*/ 1771 w 3268"/>
                  <a:gd name="T13" fmla="*/ 1407 h 1890"/>
                  <a:gd name="T14" fmla="*/ 1618 w 3268"/>
                  <a:gd name="T15" fmla="*/ 1511 h 1890"/>
                  <a:gd name="T16" fmla="*/ 1355 w 3268"/>
                  <a:gd name="T17" fmla="*/ 1587 h 1890"/>
                  <a:gd name="T18" fmla="*/ 1211 w 3268"/>
                  <a:gd name="T19" fmla="*/ 1788 h 1890"/>
                  <a:gd name="T20" fmla="*/ 1142 w 3268"/>
                  <a:gd name="T21" fmla="*/ 1861 h 1890"/>
                  <a:gd name="T22" fmla="*/ 967 w 3268"/>
                  <a:gd name="T23" fmla="*/ 1835 h 1890"/>
                  <a:gd name="T24" fmla="*/ 766 w 3268"/>
                  <a:gd name="T25" fmla="*/ 1693 h 1890"/>
                  <a:gd name="T26" fmla="*/ 684 w 3268"/>
                  <a:gd name="T27" fmla="*/ 1530 h 1890"/>
                  <a:gd name="T28" fmla="*/ 705 w 3268"/>
                  <a:gd name="T29" fmla="*/ 1552 h 1890"/>
                  <a:gd name="T30" fmla="*/ 670 w 3268"/>
                  <a:gd name="T31" fmla="*/ 1476 h 1890"/>
                  <a:gd name="T32" fmla="*/ 627 w 3268"/>
                  <a:gd name="T33" fmla="*/ 1462 h 1890"/>
                  <a:gd name="T34" fmla="*/ 424 w 3268"/>
                  <a:gd name="T35" fmla="*/ 1135 h 1890"/>
                  <a:gd name="T36" fmla="*/ 312 w 3268"/>
                  <a:gd name="T37" fmla="*/ 1081 h 1890"/>
                  <a:gd name="T38" fmla="*/ 69 w 3268"/>
                  <a:gd name="T39" fmla="*/ 1083 h 1890"/>
                  <a:gd name="T40" fmla="*/ 36 w 3268"/>
                  <a:gd name="T41" fmla="*/ 925 h 1890"/>
                  <a:gd name="T42" fmla="*/ 7 w 3268"/>
                  <a:gd name="T43" fmla="*/ 847 h 1890"/>
                  <a:gd name="T44" fmla="*/ 74 w 3268"/>
                  <a:gd name="T45" fmla="*/ 679 h 1890"/>
                  <a:gd name="T46" fmla="*/ 220 w 3268"/>
                  <a:gd name="T47" fmla="*/ 513 h 1890"/>
                  <a:gd name="T48" fmla="*/ 320 w 3268"/>
                  <a:gd name="T49" fmla="*/ 407 h 1890"/>
                  <a:gd name="T50" fmla="*/ 407 w 3268"/>
                  <a:gd name="T51" fmla="*/ 390 h 1890"/>
                  <a:gd name="T52" fmla="*/ 485 w 3268"/>
                  <a:gd name="T53" fmla="*/ 452 h 1890"/>
                  <a:gd name="T54" fmla="*/ 523 w 3268"/>
                  <a:gd name="T55" fmla="*/ 497 h 1890"/>
                  <a:gd name="T56" fmla="*/ 589 w 3268"/>
                  <a:gd name="T57" fmla="*/ 504 h 1890"/>
                  <a:gd name="T58" fmla="*/ 646 w 3268"/>
                  <a:gd name="T59" fmla="*/ 501 h 1890"/>
                  <a:gd name="T60" fmla="*/ 705 w 3268"/>
                  <a:gd name="T61" fmla="*/ 535 h 1890"/>
                  <a:gd name="T62" fmla="*/ 873 w 3268"/>
                  <a:gd name="T63" fmla="*/ 516 h 1890"/>
                  <a:gd name="T64" fmla="*/ 913 w 3268"/>
                  <a:gd name="T65" fmla="*/ 405 h 1890"/>
                  <a:gd name="T66" fmla="*/ 1020 w 3268"/>
                  <a:gd name="T67" fmla="*/ 386 h 1890"/>
                  <a:gd name="T68" fmla="*/ 993 w 3268"/>
                  <a:gd name="T69" fmla="*/ 452 h 1890"/>
                  <a:gd name="T70" fmla="*/ 1098 w 3268"/>
                  <a:gd name="T71" fmla="*/ 383 h 1890"/>
                  <a:gd name="T72" fmla="*/ 1081 w 3268"/>
                  <a:gd name="T73" fmla="*/ 284 h 1890"/>
                  <a:gd name="T74" fmla="*/ 1131 w 3268"/>
                  <a:gd name="T75" fmla="*/ 187 h 1890"/>
                  <a:gd name="T76" fmla="*/ 1178 w 3268"/>
                  <a:gd name="T77" fmla="*/ 128 h 1890"/>
                  <a:gd name="T78" fmla="*/ 1237 w 3268"/>
                  <a:gd name="T79" fmla="*/ 83 h 1890"/>
                  <a:gd name="T80" fmla="*/ 1289 w 3268"/>
                  <a:gd name="T81" fmla="*/ 43 h 1890"/>
                  <a:gd name="T82" fmla="*/ 1308 w 3268"/>
                  <a:gd name="T83" fmla="*/ 36 h 1890"/>
                  <a:gd name="T84" fmla="*/ 1398 w 3268"/>
                  <a:gd name="T85" fmla="*/ 24 h 1890"/>
                  <a:gd name="T86" fmla="*/ 1585 w 3268"/>
                  <a:gd name="T87" fmla="*/ 128 h 1890"/>
                  <a:gd name="T88" fmla="*/ 1656 w 3268"/>
                  <a:gd name="T89" fmla="*/ 175 h 1890"/>
                  <a:gd name="T90" fmla="*/ 1880 w 3268"/>
                  <a:gd name="T91" fmla="*/ 248 h 1890"/>
                  <a:gd name="T92" fmla="*/ 2065 w 3268"/>
                  <a:gd name="T93" fmla="*/ 220 h 1890"/>
                  <a:gd name="T94" fmla="*/ 2181 w 3268"/>
                  <a:gd name="T95" fmla="*/ 232 h 1890"/>
                  <a:gd name="T96" fmla="*/ 2273 w 3268"/>
                  <a:gd name="T97" fmla="*/ 230 h 1890"/>
                  <a:gd name="T98" fmla="*/ 2327 w 3268"/>
                  <a:gd name="T99" fmla="*/ 178 h 1890"/>
                  <a:gd name="T100" fmla="*/ 2471 w 3268"/>
                  <a:gd name="T101" fmla="*/ 180 h 1890"/>
                  <a:gd name="T102" fmla="*/ 2583 w 3268"/>
                  <a:gd name="T103" fmla="*/ 180 h 1890"/>
                  <a:gd name="T104" fmla="*/ 2630 w 3268"/>
                  <a:gd name="T105" fmla="*/ 156 h 1890"/>
                  <a:gd name="T106" fmla="*/ 2729 w 3268"/>
                  <a:gd name="T107" fmla="*/ 154 h 1890"/>
                  <a:gd name="T108" fmla="*/ 2819 w 3268"/>
                  <a:gd name="T109" fmla="*/ 329 h 1890"/>
                  <a:gd name="T110" fmla="*/ 2776 w 3268"/>
                  <a:gd name="T111" fmla="*/ 466 h 1890"/>
                  <a:gd name="T112" fmla="*/ 2921 w 3268"/>
                  <a:gd name="T113" fmla="*/ 558 h 1890"/>
                  <a:gd name="T114" fmla="*/ 3058 w 3268"/>
                  <a:gd name="T115" fmla="*/ 598 h 1890"/>
                  <a:gd name="T116" fmla="*/ 3063 w 3268"/>
                  <a:gd name="T117" fmla="*/ 624 h 1890"/>
                  <a:gd name="T118" fmla="*/ 3063 w 3268"/>
                  <a:gd name="T119" fmla="*/ 759 h 1890"/>
                  <a:gd name="T120" fmla="*/ 3268 w 3268"/>
                  <a:gd name="T121" fmla="*/ 951 h 1890"/>
                  <a:gd name="T122" fmla="*/ 3117 w 3268"/>
                  <a:gd name="T123" fmla="*/ 1218 h 1890"/>
                  <a:gd name="T124" fmla="*/ 3060 w 3268"/>
                  <a:gd name="T125" fmla="*/ 1291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68" h="1890">
                    <a:moveTo>
                      <a:pt x="3027" y="1350"/>
                    </a:moveTo>
                    <a:lnTo>
                      <a:pt x="3027" y="1362"/>
                    </a:lnTo>
                    <a:lnTo>
                      <a:pt x="3003" y="1372"/>
                    </a:lnTo>
                    <a:lnTo>
                      <a:pt x="2994" y="1393"/>
                    </a:lnTo>
                    <a:lnTo>
                      <a:pt x="2959" y="1403"/>
                    </a:lnTo>
                    <a:lnTo>
                      <a:pt x="2914" y="1348"/>
                    </a:lnTo>
                    <a:lnTo>
                      <a:pt x="2883" y="1324"/>
                    </a:lnTo>
                    <a:lnTo>
                      <a:pt x="2857" y="1320"/>
                    </a:lnTo>
                    <a:lnTo>
                      <a:pt x="2824" y="1341"/>
                    </a:lnTo>
                    <a:lnTo>
                      <a:pt x="2795" y="1322"/>
                    </a:lnTo>
                    <a:lnTo>
                      <a:pt x="2802" y="1329"/>
                    </a:lnTo>
                    <a:lnTo>
                      <a:pt x="2793" y="1322"/>
                    </a:lnTo>
                    <a:lnTo>
                      <a:pt x="2748" y="1336"/>
                    </a:lnTo>
                    <a:lnTo>
                      <a:pt x="2715" y="1403"/>
                    </a:lnTo>
                    <a:lnTo>
                      <a:pt x="2701" y="1417"/>
                    </a:lnTo>
                    <a:lnTo>
                      <a:pt x="2670" y="1429"/>
                    </a:lnTo>
                    <a:lnTo>
                      <a:pt x="2632" y="1429"/>
                    </a:lnTo>
                    <a:lnTo>
                      <a:pt x="2609" y="1412"/>
                    </a:lnTo>
                    <a:lnTo>
                      <a:pt x="2590" y="1419"/>
                    </a:lnTo>
                    <a:lnTo>
                      <a:pt x="2547" y="1381"/>
                    </a:lnTo>
                    <a:lnTo>
                      <a:pt x="2519" y="1391"/>
                    </a:lnTo>
                    <a:lnTo>
                      <a:pt x="2367" y="1379"/>
                    </a:lnTo>
                    <a:lnTo>
                      <a:pt x="2320" y="1391"/>
                    </a:lnTo>
                    <a:lnTo>
                      <a:pt x="2306" y="1407"/>
                    </a:lnTo>
                    <a:lnTo>
                      <a:pt x="2275" y="1421"/>
                    </a:lnTo>
                    <a:lnTo>
                      <a:pt x="2242" y="1419"/>
                    </a:lnTo>
                    <a:lnTo>
                      <a:pt x="2216" y="1398"/>
                    </a:lnTo>
                    <a:lnTo>
                      <a:pt x="2218" y="1403"/>
                    </a:lnTo>
                    <a:lnTo>
                      <a:pt x="2199" y="1405"/>
                    </a:lnTo>
                    <a:lnTo>
                      <a:pt x="2173" y="1386"/>
                    </a:lnTo>
                    <a:lnTo>
                      <a:pt x="2143" y="1384"/>
                    </a:lnTo>
                    <a:lnTo>
                      <a:pt x="2131" y="1395"/>
                    </a:lnTo>
                    <a:lnTo>
                      <a:pt x="2112" y="1393"/>
                    </a:lnTo>
                    <a:lnTo>
                      <a:pt x="2103" y="1403"/>
                    </a:lnTo>
                    <a:lnTo>
                      <a:pt x="2093" y="1391"/>
                    </a:lnTo>
                    <a:lnTo>
                      <a:pt x="2081" y="1395"/>
                    </a:lnTo>
                    <a:lnTo>
                      <a:pt x="2046" y="1379"/>
                    </a:lnTo>
                    <a:lnTo>
                      <a:pt x="1977" y="1398"/>
                    </a:lnTo>
                    <a:lnTo>
                      <a:pt x="1916" y="1384"/>
                    </a:lnTo>
                    <a:lnTo>
                      <a:pt x="1894" y="1400"/>
                    </a:lnTo>
                    <a:lnTo>
                      <a:pt x="1852" y="1405"/>
                    </a:lnTo>
                    <a:lnTo>
                      <a:pt x="1771" y="1407"/>
                    </a:lnTo>
                    <a:lnTo>
                      <a:pt x="1734" y="1400"/>
                    </a:lnTo>
                    <a:lnTo>
                      <a:pt x="1722" y="1412"/>
                    </a:lnTo>
                    <a:lnTo>
                      <a:pt x="1724" y="1403"/>
                    </a:lnTo>
                    <a:lnTo>
                      <a:pt x="1670" y="1485"/>
                    </a:lnTo>
                    <a:lnTo>
                      <a:pt x="1658" y="1497"/>
                    </a:lnTo>
                    <a:lnTo>
                      <a:pt x="1618" y="1511"/>
                    </a:lnTo>
                    <a:lnTo>
                      <a:pt x="1599" y="1549"/>
                    </a:lnTo>
                    <a:lnTo>
                      <a:pt x="1542" y="1563"/>
                    </a:lnTo>
                    <a:lnTo>
                      <a:pt x="1481" y="1549"/>
                    </a:lnTo>
                    <a:lnTo>
                      <a:pt x="1448" y="1549"/>
                    </a:lnTo>
                    <a:lnTo>
                      <a:pt x="1395" y="1582"/>
                    </a:lnTo>
                    <a:lnTo>
                      <a:pt x="1355" y="1587"/>
                    </a:lnTo>
                    <a:lnTo>
                      <a:pt x="1313" y="1611"/>
                    </a:lnTo>
                    <a:lnTo>
                      <a:pt x="1301" y="1611"/>
                    </a:lnTo>
                    <a:lnTo>
                      <a:pt x="1277" y="1639"/>
                    </a:lnTo>
                    <a:lnTo>
                      <a:pt x="1263" y="1684"/>
                    </a:lnTo>
                    <a:lnTo>
                      <a:pt x="1225" y="1738"/>
                    </a:lnTo>
                    <a:lnTo>
                      <a:pt x="1211" y="1788"/>
                    </a:lnTo>
                    <a:lnTo>
                      <a:pt x="1197" y="1788"/>
                    </a:lnTo>
                    <a:lnTo>
                      <a:pt x="1185" y="1774"/>
                    </a:lnTo>
                    <a:lnTo>
                      <a:pt x="1164" y="1776"/>
                    </a:lnTo>
                    <a:lnTo>
                      <a:pt x="1152" y="1800"/>
                    </a:lnTo>
                    <a:lnTo>
                      <a:pt x="1161" y="1847"/>
                    </a:lnTo>
                    <a:lnTo>
                      <a:pt x="1142" y="1861"/>
                    </a:lnTo>
                    <a:lnTo>
                      <a:pt x="1131" y="1859"/>
                    </a:lnTo>
                    <a:lnTo>
                      <a:pt x="1064" y="1890"/>
                    </a:lnTo>
                    <a:lnTo>
                      <a:pt x="1043" y="1861"/>
                    </a:lnTo>
                    <a:lnTo>
                      <a:pt x="1020" y="1849"/>
                    </a:lnTo>
                    <a:lnTo>
                      <a:pt x="1001" y="1854"/>
                    </a:lnTo>
                    <a:lnTo>
                      <a:pt x="967" y="1835"/>
                    </a:lnTo>
                    <a:lnTo>
                      <a:pt x="958" y="1842"/>
                    </a:lnTo>
                    <a:lnTo>
                      <a:pt x="923" y="1795"/>
                    </a:lnTo>
                    <a:lnTo>
                      <a:pt x="892" y="1769"/>
                    </a:lnTo>
                    <a:lnTo>
                      <a:pt x="826" y="1771"/>
                    </a:lnTo>
                    <a:lnTo>
                      <a:pt x="788" y="1701"/>
                    </a:lnTo>
                    <a:lnTo>
                      <a:pt x="766" y="1693"/>
                    </a:lnTo>
                    <a:lnTo>
                      <a:pt x="745" y="1644"/>
                    </a:lnTo>
                    <a:lnTo>
                      <a:pt x="726" y="1627"/>
                    </a:lnTo>
                    <a:lnTo>
                      <a:pt x="686" y="1537"/>
                    </a:lnTo>
                    <a:lnTo>
                      <a:pt x="670" y="1535"/>
                    </a:lnTo>
                    <a:lnTo>
                      <a:pt x="691" y="1523"/>
                    </a:lnTo>
                    <a:lnTo>
                      <a:pt x="684" y="1530"/>
                    </a:lnTo>
                    <a:lnTo>
                      <a:pt x="691" y="1533"/>
                    </a:lnTo>
                    <a:lnTo>
                      <a:pt x="693" y="1526"/>
                    </a:lnTo>
                    <a:lnTo>
                      <a:pt x="691" y="1535"/>
                    </a:lnTo>
                    <a:lnTo>
                      <a:pt x="700" y="1556"/>
                    </a:lnTo>
                    <a:lnTo>
                      <a:pt x="703" y="1547"/>
                    </a:lnTo>
                    <a:lnTo>
                      <a:pt x="705" y="1552"/>
                    </a:lnTo>
                    <a:lnTo>
                      <a:pt x="719" y="1526"/>
                    </a:lnTo>
                    <a:lnTo>
                      <a:pt x="724" y="1507"/>
                    </a:lnTo>
                    <a:lnTo>
                      <a:pt x="719" y="1497"/>
                    </a:lnTo>
                    <a:lnTo>
                      <a:pt x="700" y="1499"/>
                    </a:lnTo>
                    <a:lnTo>
                      <a:pt x="681" y="1473"/>
                    </a:lnTo>
                    <a:lnTo>
                      <a:pt x="670" y="1476"/>
                    </a:lnTo>
                    <a:lnTo>
                      <a:pt x="674" y="1473"/>
                    </a:lnTo>
                    <a:lnTo>
                      <a:pt x="665" y="1469"/>
                    </a:lnTo>
                    <a:lnTo>
                      <a:pt x="665" y="1478"/>
                    </a:lnTo>
                    <a:lnTo>
                      <a:pt x="655" y="1466"/>
                    </a:lnTo>
                    <a:lnTo>
                      <a:pt x="648" y="1473"/>
                    </a:lnTo>
                    <a:lnTo>
                      <a:pt x="627" y="1462"/>
                    </a:lnTo>
                    <a:lnTo>
                      <a:pt x="601" y="1391"/>
                    </a:lnTo>
                    <a:lnTo>
                      <a:pt x="648" y="1353"/>
                    </a:lnTo>
                    <a:lnTo>
                      <a:pt x="625" y="1339"/>
                    </a:lnTo>
                    <a:lnTo>
                      <a:pt x="599" y="1275"/>
                    </a:lnTo>
                    <a:lnTo>
                      <a:pt x="554" y="1220"/>
                    </a:lnTo>
                    <a:lnTo>
                      <a:pt x="424" y="1135"/>
                    </a:lnTo>
                    <a:lnTo>
                      <a:pt x="367" y="1109"/>
                    </a:lnTo>
                    <a:lnTo>
                      <a:pt x="329" y="1079"/>
                    </a:lnTo>
                    <a:lnTo>
                      <a:pt x="341" y="1097"/>
                    </a:lnTo>
                    <a:lnTo>
                      <a:pt x="386" y="1135"/>
                    </a:lnTo>
                    <a:lnTo>
                      <a:pt x="324" y="1081"/>
                    </a:lnTo>
                    <a:lnTo>
                      <a:pt x="312" y="1081"/>
                    </a:lnTo>
                    <a:lnTo>
                      <a:pt x="320" y="1088"/>
                    </a:lnTo>
                    <a:lnTo>
                      <a:pt x="312" y="1088"/>
                    </a:lnTo>
                    <a:lnTo>
                      <a:pt x="258" y="1064"/>
                    </a:lnTo>
                    <a:lnTo>
                      <a:pt x="107" y="1076"/>
                    </a:lnTo>
                    <a:lnTo>
                      <a:pt x="88" y="1090"/>
                    </a:lnTo>
                    <a:lnTo>
                      <a:pt x="69" y="1083"/>
                    </a:lnTo>
                    <a:lnTo>
                      <a:pt x="62" y="1050"/>
                    </a:lnTo>
                    <a:lnTo>
                      <a:pt x="52" y="1036"/>
                    </a:lnTo>
                    <a:lnTo>
                      <a:pt x="57" y="1019"/>
                    </a:lnTo>
                    <a:lnTo>
                      <a:pt x="48" y="993"/>
                    </a:lnTo>
                    <a:lnTo>
                      <a:pt x="48" y="939"/>
                    </a:lnTo>
                    <a:lnTo>
                      <a:pt x="36" y="925"/>
                    </a:lnTo>
                    <a:lnTo>
                      <a:pt x="45" y="920"/>
                    </a:lnTo>
                    <a:lnTo>
                      <a:pt x="31" y="885"/>
                    </a:lnTo>
                    <a:lnTo>
                      <a:pt x="36" y="873"/>
                    </a:lnTo>
                    <a:lnTo>
                      <a:pt x="24" y="863"/>
                    </a:lnTo>
                    <a:lnTo>
                      <a:pt x="19" y="847"/>
                    </a:lnTo>
                    <a:lnTo>
                      <a:pt x="7" y="847"/>
                    </a:lnTo>
                    <a:lnTo>
                      <a:pt x="0" y="825"/>
                    </a:lnTo>
                    <a:lnTo>
                      <a:pt x="10" y="821"/>
                    </a:lnTo>
                    <a:lnTo>
                      <a:pt x="12" y="790"/>
                    </a:lnTo>
                    <a:lnTo>
                      <a:pt x="41" y="759"/>
                    </a:lnTo>
                    <a:lnTo>
                      <a:pt x="59" y="684"/>
                    </a:lnTo>
                    <a:lnTo>
                      <a:pt x="74" y="679"/>
                    </a:lnTo>
                    <a:lnTo>
                      <a:pt x="126" y="624"/>
                    </a:lnTo>
                    <a:lnTo>
                      <a:pt x="135" y="587"/>
                    </a:lnTo>
                    <a:lnTo>
                      <a:pt x="152" y="565"/>
                    </a:lnTo>
                    <a:lnTo>
                      <a:pt x="149" y="528"/>
                    </a:lnTo>
                    <a:lnTo>
                      <a:pt x="180" y="513"/>
                    </a:lnTo>
                    <a:lnTo>
                      <a:pt x="220" y="513"/>
                    </a:lnTo>
                    <a:lnTo>
                      <a:pt x="223" y="494"/>
                    </a:lnTo>
                    <a:lnTo>
                      <a:pt x="237" y="485"/>
                    </a:lnTo>
                    <a:lnTo>
                      <a:pt x="258" y="501"/>
                    </a:lnTo>
                    <a:lnTo>
                      <a:pt x="289" y="499"/>
                    </a:lnTo>
                    <a:lnTo>
                      <a:pt x="301" y="442"/>
                    </a:lnTo>
                    <a:lnTo>
                      <a:pt x="320" y="407"/>
                    </a:lnTo>
                    <a:lnTo>
                      <a:pt x="312" y="402"/>
                    </a:lnTo>
                    <a:lnTo>
                      <a:pt x="312" y="393"/>
                    </a:lnTo>
                    <a:lnTo>
                      <a:pt x="331" y="369"/>
                    </a:lnTo>
                    <a:lnTo>
                      <a:pt x="331" y="369"/>
                    </a:lnTo>
                    <a:lnTo>
                      <a:pt x="379" y="390"/>
                    </a:lnTo>
                    <a:lnTo>
                      <a:pt x="407" y="390"/>
                    </a:lnTo>
                    <a:lnTo>
                      <a:pt x="398" y="435"/>
                    </a:lnTo>
                    <a:lnTo>
                      <a:pt x="419" y="435"/>
                    </a:lnTo>
                    <a:lnTo>
                      <a:pt x="419" y="445"/>
                    </a:lnTo>
                    <a:lnTo>
                      <a:pt x="433" y="449"/>
                    </a:lnTo>
                    <a:lnTo>
                      <a:pt x="447" y="445"/>
                    </a:lnTo>
                    <a:lnTo>
                      <a:pt x="485" y="452"/>
                    </a:lnTo>
                    <a:lnTo>
                      <a:pt x="497" y="445"/>
                    </a:lnTo>
                    <a:lnTo>
                      <a:pt x="511" y="459"/>
                    </a:lnTo>
                    <a:lnTo>
                      <a:pt x="511" y="459"/>
                    </a:lnTo>
                    <a:lnTo>
                      <a:pt x="521" y="471"/>
                    </a:lnTo>
                    <a:lnTo>
                      <a:pt x="521" y="471"/>
                    </a:lnTo>
                    <a:lnTo>
                      <a:pt x="523" y="497"/>
                    </a:lnTo>
                    <a:lnTo>
                      <a:pt x="537" y="494"/>
                    </a:lnTo>
                    <a:lnTo>
                      <a:pt x="537" y="494"/>
                    </a:lnTo>
                    <a:lnTo>
                      <a:pt x="542" y="494"/>
                    </a:lnTo>
                    <a:lnTo>
                      <a:pt x="542" y="494"/>
                    </a:lnTo>
                    <a:lnTo>
                      <a:pt x="582" y="509"/>
                    </a:lnTo>
                    <a:lnTo>
                      <a:pt x="589" y="504"/>
                    </a:lnTo>
                    <a:lnTo>
                      <a:pt x="584" y="492"/>
                    </a:lnTo>
                    <a:lnTo>
                      <a:pt x="601" y="480"/>
                    </a:lnTo>
                    <a:lnTo>
                      <a:pt x="594" y="473"/>
                    </a:lnTo>
                    <a:lnTo>
                      <a:pt x="615" y="471"/>
                    </a:lnTo>
                    <a:lnTo>
                      <a:pt x="641" y="478"/>
                    </a:lnTo>
                    <a:lnTo>
                      <a:pt x="646" y="501"/>
                    </a:lnTo>
                    <a:lnTo>
                      <a:pt x="662" y="516"/>
                    </a:lnTo>
                    <a:lnTo>
                      <a:pt x="662" y="516"/>
                    </a:lnTo>
                    <a:lnTo>
                      <a:pt x="665" y="516"/>
                    </a:lnTo>
                    <a:lnTo>
                      <a:pt x="665" y="516"/>
                    </a:lnTo>
                    <a:lnTo>
                      <a:pt x="677" y="528"/>
                    </a:lnTo>
                    <a:lnTo>
                      <a:pt x="705" y="535"/>
                    </a:lnTo>
                    <a:lnTo>
                      <a:pt x="712" y="542"/>
                    </a:lnTo>
                    <a:lnTo>
                      <a:pt x="733" y="539"/>
                    </a:lnTo>
                    <a:lnTo>
                      <a:pt x="745" y="556"/>
                    </a:lnTo>
                    <a:lnTo>
                      <a:pt x="781" y="525"/>
                    </a:lnTo>
                    <a:lnTo>
                      <a:pt x="819" y="516"/>
                    </a:lnTo>
                    <a:lnTo>
                      <a:pt x="873" y="516"/>
                    </a:lnTo>
                    <a:lnTo>
                      <a:pt x="882" y="480"/>
                    </a:lnTo>
                    <a:lnTo>
                      <a:pt x="897" y="466"/>
                    </a:lnTo>
                    <a:lnTo>
                      <a:pt x="885" y="452"/>
                    </a:lnTo>
                    <a:lnTo>
                      <a:pt x="887" y="440"/>
                    </a:lnTo>
                    <a:lnTo>
                      <a:pt x="911" y="421"/>
                    </a:lnTo>
                    <a:lnTo>
                      <a:pt x="913" y="405"/>
                    </a:lnTo>
                    <a:lnTo>
                      <a:pt x="927" y="393"/>
                    </a:lnTo>
                    <a:lnTo>
                      <a:pt x="956" y="390"/>
                    </a:lnTo>
                    <a:lnTo>
                      <a:pt x="967" y="383"/>
                    </a:lnTo>
                    <a:lnTo>
                      <a:pt x="982" y="386"/>
                    </a:lnTo>
                    <a:lnTo>
                      <a:pt x="996" y="376"/>
                    </a:lnTo>
                    <a:lnTo>
                      <a:pt x="1020" y="386"/>
                    </a:lnTo>
                    <a:lnTo>
                      <a:pt x="1020" y="400"/>
                    </a:lnTo>
                    <a:lnTo>
                      <a:pt x="1015" y="393"/>
                    </a:lnTo>
                    <a:lnTo>
                      <a:pt x="1008" y="397"/>
                    </a:lnTo>
                    <a:lnTo>
                      <a:pt x="1015" y="407"/>
                    </a:lnTo>
                    <a:lnTo>
                      <a:pt x="989" y="423"/>
                    </a:lnTo>
                    <a:lnTo>
                      <a:pt x="993" y="452"/>
                    </a:lnTo>
                    <a:lnTo>
                      <a:pt x="1008" y="457"/>
                    </a:lnTo>
                    <a:lnTo>
                      <a:pt x="1048" y="416"/>
                    </a:lnTo>
                    <a:lnTo>
                      <a:pt x="1076" y="421"/>
                    </a:lnTo>
                    <a:lnTo>
                      <a:pt x="1081" y="409"/>
                    </a:lnTo>
                    <a:lnTo>
                      <a:pt x="1102" y="400"/>
                    </a:lnTo>
                    <a:lnTo>
                      <a:pt x="1098" y="383"/>
                    </a:lnTo>
                    <a:lnTo>
                      <a:pt x="1105" y="371"/>
                    </a:lnTo>
                    <a:lnTo>
                      <a:pt x="1105" y="371"/>
                    </a:lnTo>
                    <a:lnTo>
                      <a:pt x="1107" y="369"/>
                    </a:lnTo>
                    <a:lnTo>
                      <a:pt x="1107" y="369"/>
                    </a:lnTo>
                    <a:lnTo>
                      <a:pt x="1107" y="329"/>
                    </a:lnTo>
                    <a:lnTo>
                      <a:pt x="1081" y="284"/>
                    </a:lnTo>
                    <a:lnTo>
                      <a:pt x="1090" y="258"/>
                    </a:lnTo>
                    <a:lnTo>
                      <a:pt x="1076" y="241"/>
                    </a:lnTo>
                    <a:lnTo>
                      <a:pt x="1076" y="232"/>
                    </a:lnTo>
                    <a:lnTo>
                      <a:pt x="1098" y="196"/>
                    </a:lnTo>
                    <a:lnTo>
                      <a:pt x="1112" y="187"/>
                    </a:lnTo>
                    <a:lnTo>
                      <a:pt x="1131" y="187"/>
                    </a:lnTo>
                    <a:lnTo>
                      <a:pt x="1133" y="173"/>
                    </a:lnTo>
                    <a:lnTo>
                      <a:pt x="1171" y="147"/>
                    </a:lnTo>
                    <a:lnTo>
                      <a:pt x="1171" y="147"/>
                    </a:lnTo>
                    <a:lnTo>
                      <a:pt x="1168" y="142"/>
                    </a:lnTo>
                    <a:lnTo>
                      <a:pt x="1168" y="142"/>
                    </a:lnTo>
                    <a:lnTo>
                      <a:pt x="1178" y="128"/>
                    </a:lnTo>
                    <a:lnTo>
                      <a:pt x="1187" y="135"/>
                    </a:lnTo>
                    <a:lnTo>
                      <a:pt x="1183" y="123"/>
                    </a:lnTo>
                    <a:lnTo>
                      <a:pt x="1194" y="104"/>
                    </a:lnTo>
                    <a:lnTo>
                      <a:pt x="1230" y="107"/>
                    </a:lnTo>
                    <a:lnTo>
                      <a:pt x="1228" y="97"/>
                    </a:lnTo>
                    <a:lnTo>
                      <a:pt x="1237" y="83"/>
                    </a:lnTo>
                    <a:lnTo>
                      <a:pt x="1258" y="73"/>
                    </a:lnTo>
                    <a:lnTo>
                      <a:pt x="1275" y="50"/>
                    </a:lnTo>
                    <a:lnTo>
                      <a:pt x="1280" y="57"/>
                    </a:lnTo>
                    <a:lnTo>
                      <a:pt x="1284" y="43"/>
                    </a:lnTo>
                    <a:lnTo>
                      <a:pt x="1289" y="50"/>
                    </a:lnTo>
                    <a:lnTo>
                      <a:pt x="1289" y="43"/>
                    </a:lnTo>
                    <a:lnTo>
                      <a:pt x="1296" y="50"/>
                    </a:lnTo>
                    <a:lnTo>
                      <a:pt x="1296" y="38"/>
                    </a:lnTo>
                    <a:lnTo>
                      <a:pt x="1306" y="38"/>
                    </a:lnTo>
                    <a:lnTo>
                      <a:pt x="1306" y="38"/>
                    </a:lnTo>
                    <a:lnTo>
                      <a:pt x="1308" y="36"/>
                    </a:lnTo>
                    <a:lnTo>
                      <a:pt x="1308" y="36"/>
                    </a:lnTo>
                    <a:lnTo>
                      <a:pt x="1299" y="7"/>
                    </a:lnTo>
                    <a:lnTo>
                      <a:pt x="1346" y="17"/>
                    </a:lnTo>
                    <a:lnTo>
                      <a:pt x="1374" y="0"/>
                    </a:lnTo>
                    <a:lnTo>
                      <a:pt x="1374" y="0"/>
                    </a:lnTo>
                    <a:lnTo>
                      <a:pt x="1393" y="10"/>
                    </a:lnTo>
                    <a:lnTo>
                      <a:pt x="1398" y="24"/>
                    </a:lnTo>
                    <a:lnTo>
                      <a:pt x="1431" y="33"/>
                    </a:lnTo>
                    <a:lnTo>
                      <a:pt x="1469" y="31"/>
                    </a:lnTo>
                    <a:lnTo>
                      <a:pt x="1478" y="81"/>
                    </a:lnTo>
                    <a:lnTo>
                      <a:pt x="1563" y="111"/>
                    </a:lnTo>
                    <a:lnTo>
                      <a:pt x="1566" y="123"/>
                    </a:lnTo>
                    <a:lnTo>
                      <a:pt x="1585" y="128"/>
                    </a:lnTo>
                    <a:lnTo>
                      <a:pt x="1611" y="144"/>
                    </a:lnTo>
                    <a:lnTo>
                      <a:pt x="1625" y="170"/>
                    </a:lnTo>
                    <a:lnTo>
                      <a:pt x="1630" y="166"/>
                    </a:lnTo>
                    <a:lnTo>
                      <a:pt x="1641" y="170"/>
                    </a:lnTo>
                    <a:lnTo>
                      <a:pt x="1644" y="180"/>
                    </a:lnTo>
                    <a:lnTo>
                      <a:pt x="1656" y="175"/>
                    </a:lnTo>
                    <a:lnTo>
                      <a:pt x="1703" y="232"/>
                    </a:lnTo>
                    <a:lnTo>
                      <a:pt x="1795" y="274"/>
                    </a:lnTo>
                    <a:lnTo>
                      <a:pt x="1805" y="272"/>
                    </a:lnTo>
                    <a:lnTo>
                      <a:pt x="1800" y="248"/>
                    </a:lnTo>
                    <a:lnTo>
                      <a:pt x="1807" y="234"/>
                    </a:lnTo>
                    <a:lnTo>
                      <a:pt x="1880" y="248"/>
                    </a:lnTo>
                    <a:lnTo>
                      <a:pt x="2001" y="256"/>
                    </a:lnTo>
                    <a:lnTo>
                      <a:pt x="2034" y="253"/>
                    </a:lnTo>
                    <a:lnTo>
                      <a:pt x="2046" y="239"/>
                    </a:lnTo>
                    <a:lnTo>
                      <a:pt x="2050" y="222"/>
                    </a:lnTo>
                    <a:lnTo>
                      <a:pt x="2065" y="220"/>
                    </a:lnTo>
                    <a:lnTo>
                      <a:pt x="2065" y="220"/>
                    </a:lnTo>
                    <a:lnTo>
                      <a:pt x="2074" y="215"/>
                    </a:lnTo>
                    <a:lnTo>
                      <a:pt x="2074" y="215"/>
                    </a:lnTo>
                    <a:lnTo>
                      <a:pt x="2098" y="225"/>
                    </a:lnTo>
                    <a:lnTo>
                      <a:pt x="2103" y="218"/>
                    </a:lnTo>
                    <a:lnTo>
                      <a:pt x="2166" y="239"/>
                    </a:lnTo>
                    <a:lnTo>
                      <a:pt x="2181" y="232"/>
                    </a:lnTo>
                    <a:lnTo>
                      <a:pt x="2185" y="201"/>
                    </a:lnTo>
                    <a:lnTo>
                      <a:pt x="2192" y="199"/>
                    </a:lnTo>
                    <a:lnTo>
                      <a:pt x="2209" y="206"/>
                    </a:lnTo>
                    <a:lnTo>
                      <a:pt x="2214" y="227"/>
                    </a:lnTo>
                    <a:lnTo>
                      <a:pt x="2247" y="237"/>
                    </a:lnTo>
                    <a:lnTo>
                      <a:pt x="2273" y="230"/>
                    </a:lnTo>
                    <a:lnTo>
                      <a:pt x="2299" y="206"/>
                    </a:lnTo>
                    <a:lnTo>
                      <a:pt x="2299" y="192"/>
                    </a:lnTo>
                    <a:lnTo>
                      <a:pt x="2299" y="192"/>
                    </a:lnTo>
                    <a:lnTo>
                      <a:pt x="2299" y="185"/>
                    </a:lnTo>
                    <a:lnTo>
                      <a:pt x="2299" y="185"/>
                    </a:lnTo>
                    <a:lnTo>
                      <a:pt x="2327" y="178"/>
                    </a:lnTo>
                    <a:lnTo>
                      <a:pt x="2327" y="178"/>
                    </a:lnTo>
                    <a:lnTo>
                      <a:pt x="2330" y="178"/>
                    </a:lnTo>
                    <a:lnTo>
                      <a:pt x="2330" y="178"/>
                    </a:lnTo>
                    <a:lnTo>
                      <a:pt x="2353" y="194"/>
                    </a:lnTo>
                    <a:lnTo>
                      <a:pt x="2431" y="206"/>
                    </a:lnTo>
                    <a:lnTo>
                      <a:pt x="2471" y="180"/>
                    </a:lnTo>
                    <a:lnTo>
                      <a:pt x="2507" y="227"/>
                    </a:lnTo>
                    <a:lnTo>
                      <a:pt x="2512" y="199"/>
                    </a:lnTo>
                    <a:lnTo>
                      <a:pt x="2526" y="185"/>
                    </a:lnTo>
                    <a:lnTo>
                      <a:pt x="2559" y="185"/>
                    </a:lnTo>
                    <a:lnTo>
                      <a:pt x="2573" y="196"/>
                    </a:lnTo>
                    <a:lnTo>
                      <a:pt x="2583" y="180"/>
                    </a:lnTo>
                    <a:lnTo>
                      <a:pt x="2597" y="173"/>
                    </a:lnTo>
                    <a:lnTo>
                      <a:pt x="2601" y="180"/>
                    </a:lnTo>
                    <a:lnTo>
                      <a:pt x="2601" y="173"/>
                    </a:lnTo>
                    <a:lnTo>
                      <a:pt x="2623" y="161"/>
                    </a:lnTo>
                    <a:lnTo>
                      <a:pt x="2625" y="154"/>
                    </a:lnTo>
                    <a:lnTo>
                      <a:pt x="2630" y="156"/>
                    </a:lnTo>
                    <a:lnTo>
                      <a:pt x="2635" y="140"/>
                    </a:lnTo>
                    <a:lnTo>
                      <a:pt x="2687" y="166"/>
                    </a:lnTo>
                    <a:lnTo>
                      <a:pt x="2724" y="154"/>
                    </a:lnTo>
                    <a:lnTo>
                      <a:pt x="2724" y="154"/>
                    </a:lnTo>
                    <a:lnTo>
                      <a:pt x="2729" y="154"/>
                    </a:lnTo>
                    <a:lnTo>
                      <a:pt x="2729" y="154"/>
                    </a:lnTo>
                    <a:lnTo>
                      <a:pt x="2746" y="170"/>
                    </a:lnTo>
                    <a:lnTo>
                      <a:pt x="2743" y="222"/>
                    </a:lnTo>
                    <a:lnTo>
                      <a:pt x="2793" y="237"/>
                    </a:lnTo>
                    <a:lnTo>
                      <a:pt x="2793" y="303"/>
                    </a:lnTo>
                    <a:lnTo>
                      <a:pt x="2817" y="315"/>
                    </a:lnTo>
                    <a:lnTo>
                      <a:pt x="2819" y="329"/>
                    </a:lnTo>
                    <a:lnTo>
                      <a:pt x="2810" y="362"/>
                    </a:lnTo>
                    <a:lnTo>
                      <a:pt x="2814" y="386"/>
                    </a:lnTo>
                    <a:lnTo>
                      <a:pt x="2755" y="457"/>
                    </a:lnTo>
                    <a:lnTo>
                      <a:pt x="2769" y="466"/>
                    </a:lnTo>
                    <a:lnTo>
                      <a:pt x="2769" y="466"/>
                    </a:lnTo>
                    <a:lnTo>
                      <a:pt x="2776" y="466"/>
                    </a:lnTo>
                    <a:lnTo>
                      <a:pt x="2776" y="466"/>
                    </a:lnTo>
                    <a:lnTo>
                      <a:pt x="2828" y="492"/>
                    </a:lnTo>
                    <a:lnTo>
                      <a:pt x="2873" y="497"/>
                    </a:lnTo>
                    <a:lnTo>
                      <a:pt x="2873" y="497"/>
                    </a:lnTo>
                    <a:lnTo>
                      <a:pt x="2895" y="513"/>
                    </a:lnTo>
                    <a:lnTo>
                      <a:pt x="2921" y="558"/>
                    </a:lnTo>
                    <a:lnTo>
                      <a:pt x="2966" y="591"/>
                    </a:lnTo>
                    <a:lnTo>
                      <a:pt x="2992" y="584"/>
                    </a:lnTo>
                    <a:lnTo>
                      <a:pt x="3013" y="603"/>
                    </a:lnTo>
                    <a:lnTo>
                      <a:pt x="3025" y="596"/>
                    </a:lnTo>
                    <a:lnTo>
                      <a:pt x="3048" y="606"/>
                    </a:lnTo>
                    <a:lnTo>
                      <a:pt x="3058" y="598"/>
                    </a:lnTo>
                    <a:lnTo>
                      <a:pt x="3067" y="603"/>
                    </a:lnTo>
                    <a:lnTo>
                      <a:pt x="3067" y="603"/>
                    </a:lnTo>
                    <a:lnTo>
                      <a:pt x="3072" y="603"/>
                    </a:lnTo>
                    <a:lnTo>
                      <a:pt x="3072" y="603"/>
                    </a:lnTo>
                    <a:lnTo>
                      <a:pt x="3074" y="608"/>
                    </a:lnTo>
                    <a:lnTo>
                      <a:pt x="3063" y="624"/>
                    </a:lnTo>
                    <a:lnTo>
                      <a:pt x="3055" y="669"/>
                    </a:lnTo>
                    <a:lnTo>
                      <a:pt x="3063" y="705"/>
                    </a:lnTo>
                    <a:lnTo>
                      <a:pt x="3053" y="724"/>
                    </a:lnTo>
                    <a:lnTo>
                      <a:pt x="3060" y="757"/>
                    </a:lnTo>
                    <a:lnTo>
                      <a:pt x="3060" y="757"/>
                    </a:lnTo>
                    <a:lnTo>
                      <a:pt x="3063" y="759"/>
                    </a:lnTo>
                    <a:lnTo>
                      <a:pt x="3063" y="759"/>
                    </a:lnTo>
                    <a:lnTo>
                      <a:pt x="3148" y="894"/>
                    </a:lnTo>
                    <a:lnTo>
                      <a:pt x="3167" y="908"/>
                    </a:lnTo>
                    <a:lnTo>
                      <a:pt x="3167" y="896"/>
                    </a:lnTo>
                    <a:lnTo>
                      <a:pt x="3207" y="904"/>
                    </a:lnTo>
                    <a:lnTo>
                      <a:pt x="3268" y="951"/>
                    </a:lnTo>
                    <a:lnTo>
                      <a:pt x="3268" y="951"/>
                    </a:lnTo>
                    <a:lnTo>
                      <a:pt x="3240" y="965"/>
                    </a:lnTo>
                    <a:lnTo>
                      <a:pt x="3223" y="998"/>
                    </a:lnTo>
                    <a:lnTo>
                      <a:pt x="3171" y="1053"/>
                    </a:lnTo>
                    <a:lnTo>
                      <a:pt x="3145" y="1161"/>
                    </a:lnTo>
                    <a:lnTo>
                      <a:pt x="3117" y="1218"/>
                    </a:lnTo>
                    <a:lnTo>
                      <a:pt x="3119" y="1244"/>
                    </a:lnTo>
                    <a:lnTo>
                      <a:pt x="3112" y="1254"/>
                    </a:lnTo>
                    <a:lnTo>
                      <a:pt x="3093" y="1254"/>
                    </a:lnTo>
                    <a:lnTo>
                      <a:pt x="3079" y="1280"/>
                    </a:lnTo>
                    <a:lnTo>
                      <a:pt x="3067" y="1282"/>
                    </a:lnTo>
                    <a:lnTo>
                      <a:pt x="3060" y="1291"/>
                    </a:lnTo>
                    <a:lnTo>
                      <a:pt x="3063" y="1320"/>
                    </a:lnTo>
                    <a:lnTo>
                      <a:pt x="3041" y="1329"/>
                    </a:lnTo>
                    <a:lnTo>
                      <a:pt x="3027" y="1350"/>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26" name="Freeform 6"/>
              <p:cNvSpPr>
                <a:spLocks/>
              </p:cNvSpPr>
              <p:nvPr/>
            </p:nvSpPr>
            <p:spPr bwMode="auto">
              <a:xfrm>
                <a:off x="4010" y="16"/>
                <a:ext cx="1632" cy="2261"/>
              </a:xfrm>
              <a:custGeom>
                <a:avLst/>
                <a:gdLst>
                  <a:gd name="T0" fmla="*/ 343 w 1632"/>
                  <a:gd name="T1" fmla="*/ 755 h 2261"/>
                  <a:gd name="T2" fmla="*/ 426 w 1632"/>
                  <a:gd name="T3" fmla="*/ 750 h 2261"/>
                  <a:gd name="T4" fmla="*/ 473 w 1632"/>
                  <a:gd name="T5" fmla="*/ 636 h 2261"/>
                  <a:gd name="T6" fmla="*/ 435 w 1632"/>
                  <a:gd name="T7" fmla="*/ 487 h 2261"/>
                  <a:gd name="T8" fmla="*/ 492 w 1632"/>
                  <a:gd name="T9" fmla="*/ 301 h 2261"/>
                  <a:gd name="T10" fmla="*/ 539 w 1632"/>
                  <a:gd name="T11" fmla="*/ 260 h 2261"/>
                  <a:gd name="T12" fmla="*/ 636 w 1632"/>
                  <a:gd name="T13" fmla="*/ 168 h 2261"/>
                  <a:gd name="T14" fmla="*/ 729 w 1632"/>
                  <a:gd name="T15" fmla="*/ 93 h 2261"/>
                  <a:gd name="T16" fmla="*/ 799 w 1632"/>
                  <a:gd name="T17" fmla="*/ 19 h 2261"/>
                  <a:gd name="T18" fmla="*/ 889 w 1632"/>
                  <a:gd name="T19" fmla="*/ 107 h 2261"/>
                  <a:gd name="T20" fmla="*/ 977 w 1632"/>
                  <a:gd name="T21" fmla="*/ 88 h 2261"/>
                  <a:gd name="T22" fmla="*/ 1071 w 1632"/>
                  <a:gd name="T23" fmla="*/ 85 h 2261"/>
                  <a:gd name="T24" fmla="*/ 1209 w 1632"/>
                  <a:gd name="T25" fmla="*/ 175 h 2261"/>
                  <a:gd name="T26" fmla="*/ 1348 w 1632"/>
                  <a:gd name="T27" fmla="*/ 156 h 2261"/>
                  <a:gd name="T28" fmla="*/ 1469 w 1632"/>
                  <a:gd name="T29" fmla="*/ 168 h 2261"/>
                  <a:gd name="T30" fmla="*/ 1573 w 1632"/>
                  <a:gd name="T31" fmla="*/ 180 h 2261"/>
                  <a:gd name="T32" fmla="*/ 1615 w 1632"/>
                  <a:gd name="T33" fmla="*/ 284 h 2261"/>
                  <a:gd name="T34" fmla="*/ 1594 w 1632"/>
                  <a:gd name="T35" fmla="*/ 322 h 2261"/>
                  <a:gd name="T36" fmla="*/ 1594 w 1632"/>
                  <a:gd name="T37" fmla="*/ 551 h 2261"/>
                  <a:gd name="T38" fmla="*/ 1568 w 1632"/>
                  <a:gd name="T39" fmla="*/ 693 h 2261"/>
                  <a:gd name="T40" fmla="*/ 1542 w 1632"/>
                  <a:gd name="T41" fmla="*/ 752 h 2261"/>
                  <a:gd name="T42" fmla="*/ 1507 w 1632"/>
                  <a:gd name="T43" fmla="*/ 823 h 2261"/>
                  <a:gd name="T44" fmla="*/ 1386 w 1632"/>
                  <a:gd name="T45" fmla="*/ 927 h 2261"/>
                  <a:gd name="T46" fmla="*/ 1426 w 1632"/>
                  <a:gd name="T47" fmla="*/ 1067 h 2261"/>
                  <a:gd name="T48" fmla="*/ 1407 w 1632"/>
                  <a:gd name="T49" fmla="*/ 1206 h 2261"/>
                  <a:gd name="T50" fmla="*/ 1346 w 1632"/>
                  <a:gd name="T51" fmla="*/ 1318 h 2261"/>
                  <a:gd name="T52" fmla="*/ 1327 w 1632"/>
                  <a:gd name="T53" fmla="*/ 1396 h 2261"/>
                  <a:gd name="T54" fmla="*/ 1362 w 1632"/>
                  <a:gd name="T55" fmla="*/ 1441 h 2261"/>
                  <a:gd name="T56" fmla="*/ 1346 w 1632"/>
                  <a:gd name="T57" fmla="*/ 1493 h 2261"/>
                  <a:gd name="T58" fmla="*/ 1294 w 1632"/>
                  <a:gd name="T59" fmla="*/ 1611 h 2261"/>
                  <a:gd name="T60" fmla="*/ 1220 w 1632"/>
                  <a:gd name="T61" fmla="*/ 1649 h 2261"/>
                  <a:gd name="T62" fmla="*/ 1204 w 1632"/>
                  <a:gd name="T63" fmla="*/ 1623 h 2261"/>
                  <a:gd name="T64" fmla="*/ 1095 w 1632"/>
                  <a:gd name="T65" fmla="*/ 1585 h 2261"/>
                  <a:gd name="T66" fmla="*/ 1026 w 1632"/>
                  <a:gd name="T67" fmla="*/ 1717 h 2261"/>
                  <a:gd name="T68" fmla="*/ 1045 w 1632"/>
                  <a:gd name="T69" fmla="*/ 1873 h 2261"/>
                  <a:gd name="T70" fmla="*/ 967 w 1632"/>
                  <a:gd name="T71" fmla="*/ 1977 h 2261"/>
                  <a:gd name="T72" fmla="*/ 856 w 1632"/>
                  <a:gd name="T73" fmla="*/ 2098 h 2261"/>
                  <a:gd name="T74" fmla="*/ 724 w 1632"/>
                  <a:gd name="T75" fmla="*/ 2261 h 2261"/>
                  <a:gd name="T76" fmla="*/ 658 w 1632"/>
                  <a:gd name="T77" fmla="*/ 2167 h 2261"/>
                  <a:gd name="T78" fmla="*/ 561 w 1632"/>
                  <a:gd name="T79" fmla="*/ 2145 h 2261"/>
                  <a:gd name="T80" fmla="*/ 516 w 1632"/>
                  <a:gd name="T81" fmla="*/ 2048 h 2261"/>
                  <a:gd name="T82" fmla="*/ 476 w 1632"/>
                  <a:gd name="T83" fmla="*/ 2010 h 2261"/>
                  <a:gd name="T84" fmla="*/ 433 w 1632"/>
                  <a:gd name="T85" fmla="*/ 2058 h 2261"/>
                  <a:gd name="T86" fmla="*/ 388 w 1632"/>
                  <a:gd name="T87" fmla="*/ 2020 h 2261"/>
                  <a:gd name="T88" fmla="*/ 265 w 1632"/>
                  <a:gd name="T89" fmla="*/ 1923 h 2261"/>
                  <a:gd name="T90" fmla="*/ 208 w 1632"/>
                  <a:gd name="T91" fmla="*/ 1857 h 2261"/>
                  <a:gd name="T92" fmla="*/ 279 w 1632"/>
                  <a:gd name="T93" fmla="*/ 1724 h 2261"/>
                  <a:gd name="T94" fmla="*/ 353 w 1632"/>
                  <a:gd name="T95" fmla="*/ 1578 h 2261"/>
                  <a:gd name="T96" fmla="*/ 310 w 1632"/>
                  <a:gd name="T97" fmla="*/ 1469 h 2261"/>
                  <a:gd name="T98" fmla="*/ 152 w 1632"/>
                  <a:gd name="T99" fmla="*/ 1327 h 2261"/>
                  <a:gd name="T100" fmla="*/ 52 w 1632"/>
                  <a:gd name="T101" fmla="*/ 1301 h 2261"/>
                  <a:gd name="T102" fmla="*/ 78 w 1632"/>
                  <a:gd name="T103" fmla="*/ 1114 h 2261"/>
                  <a:gd name="T104" fmla="*/ 109 w 1632"/>
                  <a:gd name="T105" fmla="*/ 1072 h 2261"/>
                  <a:gd name="T106" fmla="*/ 159 w 1632"/>
                  <a:gd name="T107" fmla="*/ 958 h 2261"/>
                  <a:gd name="T108" fmla="*/ 204 w 1632"/>
                  <a:gd name="T109" fmla="*/ 885 h 2261"/>
                  <a:gd name="T110" fmla="*/ 178 w 1632"/>
                  <a:gd name="T111" fmla="*/ 715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2" h="2261">
                    <a:moveTo>
                      <a:pt x="182" y="684"/>
                    </a:moveTo>
                    <a:lnTo>
                      <a:pt x="189" y="696"/>
                    </a:lnTo>
                    <a:lnTo>
                      <a:pt x="227" y="696"/>
                    </a:lnTo>
                    <a:lnTo>
                      <a:pt x="256" y="724"/>
                    </a:lnTo>
                    <a:lnTo>
                      <a:pt x="291" y="717"/>
                    </a:lnTo>
                    <a:lnTo>
                      <a:pt x="343" y="755"/>
                    </a:lnTo>
                    <a:lnTo>
                      <a:pt x="343" y="755"/>
                    </a:lnTo>
                    <a:lnTo>
                      <a:pt x="357" y="757"/>
                    </a:lnTo>
                    <a:lnTo>
                      <a:pt x="357" y="757"/>
                    </a:lnTo>
                    <a:lnTo>
                      <a:pt x="367" y="755"/>
                    </a:lnTo>
                    <a:lnTo>
                      <a:pt x="367" y="755"/>
                    </a:lnTo>
                    <a:lnTo>
                      <a:pt x="374" y="748"/>
                    </a:lnTo>
                    <a:lnTo>
                      <a:pt x="374" y="748"/>
                    </a:lnTo>
                    <a:lnTo>
                      <a:pt x="426" y="750"/>
                    </a:lnTo>
                    <a:lnTo>
                      <a:pt x="440" y="733"/>
                    </a:lnTo>
                    <a:lnTo>
                      <a:pt x="438" y="722"/>
                    </a:lnTo>
                    <a:lnTo>
                      <a:pt x="464" y="677"/>
                    </a:lnTo>
                    <a:lnTo>
                      <a:pt x="483" y="658"/>
                    </a:lnTo>
                    <a:lnTo>
                      <a:pt x="478" y="636"/>
                    </a:lnTo>
                    <a:lnTo>
                      <a:pt x="478" y="636"/>
                    </a:lnTo>
                    <a:lnTo>
                      <a:pt x="473" y="636"/>
                    </a:lnTo>
                    <a:lnTo>
                      <a:pt x="473" y="636"/>
                    </a:lnTo>
                    <a:lnTo>
                      <a:pt x="457" y="636"/>
                    </a:lnTo>
                    <a:lnTo>
                      <a:pt x="447" y="613"/>
                    </a:lnTo>
                    <a:lnTo>
                      <a:pt x="431" y="596"/>
                    </a:lnTo>
                    <a:lnTo>
                      <a:pt x="433" y="556"/>
                    </a:lnTo>
                    <a:lnTo>
                      <a:pt x="419" y="528"/>
                    </a:lnTo>
                    <a:lnTo>
                      <a:pt x="435" y="487"/>
                    </a:lnTo>
                    <a:lnTo>
                      <a:pt x="431" y="473"/>
                    </a:lnTo>
                    <a:lnTo>
                      <a:pt x="468" y="426"/>
                    </a:lnTo>
                    <a:lnTo>
                      <a:pt x="466" y="414"/>
                    </a:lnTo>
                    <a:lnTo>
                      <a:pt x="452" y="409"/>
                    </a:lnTo>
                    <a:lnTo>
                      <a:pt x="461" y="374"/>
                    </a:lnTo>
                    <a:lnTo>
                      <a:pt x="499" y="336"/>
                    </a:lnTo>
                    <a:lnTo>
                      <a:pt x="492" y="301"/>
                    </a:lnTo>
                    <a:lnTo>
                      <a:pt x="504" y="275"/>
                    </a:lnTo>
                    <a:lnTo>
                      <a:pt x="523" y="286"/>
                    </a:lnTo>
                    <a:lnTo>
                      <a:pt x="535" y="282"/>
                    </a:lnTo>
                    <a:lnTo>
                      <a:pt x="535" y="282"/>
                    </a:lnTo>
                    <a:lnTo>
                      <a:pt x="539" y="282"/>
                    </a:lnTo>
                    <a:lnTo>
                      <a:pt x="539" y="282"/>
                    </a:lnTo>
                    <a:lnTo>
                      <a:pt x="539" y="260"/>
                    </a:lnTo>
                    <a:lnTo>
                      <a:pt x="563" y="244"/>
                    </a:lnTo>
                    <a:lnTo>
                      <a:pt x="551" y="234"/>
                    </a:lnTo>
                    <a:lnTo>
                      <a:pt x="563" y="234"/>
                    </a:lnTo>
                    <a:lnTo>
                      <a:pt x="565" y="206"/>
                    </a:lnTo>
                    <a:lnTo>
                      <a:pt x="629" y="208"/>
                    </a:lnTo>
                    <a:lnTo>
                      <a:pt x="629" y="175"/>
                    </a:lnTo>
                    <a:lnTo>
                      <a:pt x="636" y="168"/>
                    </a:lnTo>
                    <a:lnTo>
                      <a:pt x="667" y="166"/>
                    </a:lnTo>
                    <a:lnTo>
                      <a:pt x="693" y="135"/>
                    </a:lnTo>
                    <a:lnTo>
                      <a:pt x="705" y="135"/>
                    </a:lnTo>
                    <a:lnTo>
                      <a:pt x="707" y="123"/>
                    </a:lnTo>
                    <a:lnTo>
                      <a:pt x="726" y="121"/>
                    </a:lnTo>
                    <a:lnTo>
                      <a:pt x="736" y="102"/>
                    </a:lnTo>
                    <a:lnTo>
                      <a:pt x="729" y="93"/>
                    </a:lnTo>
                    <a:lnTo>
                      <a:pt x="731" y="57"/>
                    </a:lnTo>
                    <a:lnTo>
                      <a:pt x="752" y="41"/>
                    </a:lnTo>
                    <a:lnTo>
                      <a:pt x="752" y="17"/>
                    </a:lnTo>
                    <a:lnTo>
                      <a:pt x="771" y="0"/>
                    </a:lnTo>
                    <a:lnTo>
                      <a:pt x="804" y="3"/>
                    </a:lnTo>
                    <a:lnTo>
                      <a:pt x="804" y="3"/>
                    </a:lnTo>
                    <a:lnTo>
                      <a:pt x="799" y="19"/>
                    </a:lnTo>
                    <a:lnTo>
                      <a:pt x="818" y="33"/>
                    </a:lnTo>
                    <a:lnTo>
                      <a:pt x="828" y="29"/>
                    </a:lnTo>
                    <a:lnTo>
                      <a:pt x="840" y="48"/>
                    </a:lnTo>
                    <a:lnTo>
                      <a:pt x="870" y="69"/>
                    </a:lnTo>
                    <a:lnTo>
                      <a:pt x="870" y="88"/>
                    </a:lnTo>
                    <a:lnTo>
                      <a:pt x="889" y="88"/>
                    </a:lnTo>
                    <a:lnTo>
                      <a:pt x="889" y="107"/>
                    </a:lnTo>
                    <a:lnTo>
                      <a:pt x="899" y="109"/>
                    </a:lnTo>
                    <a:lnTo>
                      <a:pt x="904" y="97"/>
                    </a:lnTo>
                    <a:lnTo>
                      <a:pt x="913" y="97"/>
                    </a:lnTo>
                    <a:lnTo>
                      <a:pt x="913" y="85"/>
                    </a:lnTo>
                    <a:lnTo>
                      <a:pt x="927" y="71"/>
                    </a:lnTo>
                    <a:lnTo>
                      <a:pt x="960" y="97"/>
                    </a:lnTo>
                    <a:lnTo>
                      <a:pt x="977" y="88"/>
                    </a:lnTo>
                    <a:lnTo>
                      <a:pt x="991" y="93"/>
                    </a:lnTo>
                    <a:lnTo>
                      <a:pt x="1012" y="64"/>
                    </a:lnTo>
                    <a:lnTo>
                      <a:pt x="1024" y="67"/>
                    </a:lnTo>
                    <a:lnTo>
                      <a:pt x="1031" y="55"/>
                    </a:lnTo>
                    <a:lnTo>
                      <a:pt x="1062" y="78"/>
                    </a:lnTo>
                    <a:lnTo>
                      <a:pt x="1069" y="76"/>
                    </a:lnTo>
                    <a:lnTo>
                      <a:pt x="1071" y="85"/>
                    </a:lnTo>
                    <a:lnTo>
                      <a:pt x="1100" y="102"/>
                    </a:lnTo>
                    <a:lnTo>
                      <a:pt x="1116" y="95"/>
                    </a:lnTo>
                    <a:lnTo>
                      <a:pt x="1145" y="152"/>
                    </a:lnTo>
                    <a:lnTo>
                      <a:pt x="1166" y="154"/>
                    </a:lnTo>
                    <a:lnTo>
                      <a:pt x="1171" y="171"/>
                    </a:lnTo>
                    <a:lnTo>
                      <a:pt x="1197" y="180"/>
                    </a:lnTo>
                    <a:lnTo>
                      <a:pt x="1209" y="175"/>
                    </a:lnTo>
                    <a:lnTo>
                      <a:pt x="1213" y="168"/>
                    </a:lnTo>
                    <a:lnTo>
                      <a:pt x="1232" y="171"/>
                    </a:lnTo>
                    <a:lnTo>
                      <a:pt x="1246" y="156"/>
                    </a:lnTo>
                    <a:lnTo>
                      <a:pt x="1268" y="161"/>
                    </a:lnTo>
                    <a:lnTo>
                      <a:pt x="1294" y="152"/>
                    </a:lnTo>
                    <a:lnTo>
                      <a:pt x="1303" y="140"/>
                    </a:lnTo>
                    <a:lnTo>
                      <a:pt x="1348" y="156"/>
                    </a:lnTo>
                    <a:lnTo>
                      <a:pt x="1350" y="173"/>
                    </a:lnTo>
                    <a:lnTo>
                      <a:pt x="1367" y="187"/>
                    </a:lnTo>
                    <a:lnTo>
                      <a:pt x="1381" y="180"/>
                    </a:lnTo>
                    <a:lnTo>
                      <a:pt x="1384" y="163"/>
                    </a:lnTo>
                    <a:lnTo>
                      <a:pt x="1405" y="149"/>
                    </a:lnTo>
                    <a:lnTo>
                      <a:pt x="1438" y="175"/>
                    </a:lnTo>
                    <a:lnTo>
                      <a:pt x="1469" y="168"/>
                    </a:lnTo>
                    <a:lnTo>
                      <a:pt x="1490" y="175"/>
                    </a:lnTo>
                    <a:lnTo>
                      <a:pt x="1497" y="166"/>
                    </a:lnTo>
                    <a:lnTo>
                      <a:pt x="1530" y="171"/>
                    </a:lnTo>
                    <a:lnTo>
                      <a:pt x="1535" y="163"/>
                    </a:lnTo>
                    <a:lnTo>
                      <a:pt x="1570" y="175"/>
                    </a:lnTo>
                    <a:lnTo>
                      <a:pt x="1570" y="175"/>
                    </a:lnTo>
                    <a:lnTo>
                      <a:pt x="1573" y="180"/>
                    </a:lnTo>
                    <a:lnTo>
                      <a:pt x="1573" y="180"/>
                    </a:lnTo>
                    <a:lnTo>
                      <a:pt x="1577" y="182"/>
                    </a:lnTo>
                    <a:lnTo>
                      <a:pt x="1577" y="182"/>
                    </a:lnTo>
                    <a:lnTo>
                      <a:pt x="1589" y="199"/>
                    </a:lnTo>
                    <a:lnTo>
                      <a:pt x="1596" y="227"/>
                    </a:lnTo>
                    <a:lnTo>
                      <a:pt x="1629" y="234"/>
                    </a:lnTo>
                    <a:lnTo>
                      <a:pt x="1615" y="284"/>
                    </a:lnTo>
                    <a:lnTo>
                      <a:pt x="1620" y="294"/>
                    </a:lnTo>
                    <a:lnTo>
                      <a:pt x="1611" y="289"/>
                    </a:lnTo>
                    <a:lnTo>
                      <a:pt x="1603" y="298"/>
                    </a:lnTo>
                    <a:lnTo>
                      <a:pt x="1603" y="308"/>
                    </a:lnTo>
                    <a:lnTo>
                      <a:pt x="1615" y="315"/>
                    </a:lnTo>
                    <a:lnTo>
                      <a:pt x="1601" y="327"/>
                    </a:lnTo>
                    <a:lnTo>
                      <a:pt x="1594" y="322"/>
                    </a:lnTo>
                    <a:lnTo>
                      <a:pt x="1587" y="329"/>
                    </a:lnTo>
                    <a:lnTo>
                      <a:pt x="1618" y="405"/>
                    </a:lnTo>
                    <a:lnTo>
                      <a:pt x="1606" y="419"/>
                    </a:lnTo>
                    <a:lnTo>
                      <a:pt x="1632" y="428"/>
                    </a:lnTo>
                    <a:lnTo>
                      <a:pt x="1615" y="440"/>
                    </a:lnTo>
                    <a:lnTo>
                      <a:pt x="1627" y="452"/>
                    </a:lnTo>
                    <a:lnTo>
                      <a:pt x="1594" y="551"/>
                    </a:lnTo>
                    <a:lnTo>
                      <a:pt x="1592" y="563"/>
                    </a:lnTo>
                    <a:lnTo>
                      <a:pt x="1601" y="570"/>
                    </a:lnTo>
                    <a:lnTo>
                      <a:pt x="1589" y="580"/>
                    </a:lnTo>
                    <a:lnTo>
                      <a:pt x="1594" y="603"/>
                    </a:lnTo>
                    <a:lnTo>
                      <a:pt x="1575" y="658"/>
                    </a:lnTo>
                    <a:lnTo>
                      <a:pt x="1568" y="662"/>
                    </a:lnTo>
                    <a:lnTo>
                      <a:pt x="1568" y="693"/>
                    </a:lnTo>
                    <a:lnTo>
                      <a:pt x="1561" y="705"/>
                    </a:lnTo>
                    <a:lnTo>
                      <a:pt x="1559" y="698"/>
                    </a:lnTo>
                    <a:lnTo>
                      <a:pt x="1549" y="700"/>
                    </a:lnTo>
                    <a:lnTo>
                      <a:pt x="1542" y="722"/>
                    </a:lnTo>
                    <a:lnTo>
                      <a:pt x="1530" y="717"/>
                    </a:lnTo>
                    <a:lnTo>
                      <a:pt x="1518" y="738"/>
                    </a:lnTo>
                    <a:lnTo>
                      <a:pt x="1542" y="752"/>
                    </a:lnTo>
                    <a:lnTo>
                      <a:pt x="1535" y="752"/>
                    </a:lnTo>
                    <a:lnTo>
                      <a:pt x="1535" y="776"/>
                    </a:lnTo>
                    <a:lnTo>
                      <a:pt x="1542" y="785"/>
                    </a:lnTo>
                    <a:lnTo>
                      <a:pt x="1528" y="793"/>
                    </a:lnTo>
                    <a:lnTo>
                      <a:pt x="1528" y="802"/>
                    </a:lnTo>
                    <a:lnTo>
                      <a:pt x="1514" y="800"/>
                    </a:lnTo>
                    <a:lnTo>
                      <a:pt x="1507" y="823"/>
                    </a:lnTo>
                    <a:lnTo>
                      <a:pt x="1490" y="823"/>
                    </a:lnTo>
                    <a:lnTo>
                      <a:pt x="1473" y="840"/>
                    </a:lnTo>
                    <a:lnTo>
                      <a:pt x="1464" y="866"/>
                    </a:lnTo>
                    <a:lnTo>
                      <a:pt x="1426" y="871"/>
                    </a:lnTo>
                    <a:lnTo>
                      <a:pt x="1424" y="890"/>
                    </a:lnTo>
                    <a:lnTo>
                      <a:pt x="1419" y="882"/>
                    </a:lnTo>
                    <a:lnTo>
                      <a:pt x="1386" y="927"/>
                    </a:lnTo>
                    <a:lnTo>
                      <a:pt x="1386" y="942"/>
                    </a:lnTo>
                    <a:lnTo>
                      <a:pt x="1402" y="963"/>
                    </a:lnTo>
                    <a:lnTo>
                      <a:pt x="1400" y="986"/>
                    </a:lnTo>
                    <a:lnTo>
                      <a:pt x="1428" y="991"/>
                    </a:lnTo>
                    <a:lnTo>
                      <a:pt x="1443" y="986"/>
                    </a:lnTo>
                    <a:lnTo>
                      <a:pt x="1452" y="1029"/>
                    </a:lnTo>
                    <a:lnTo>
                      <a:pt x="1426" y="1067"/>
                    </a:lnTo>
                    <a:lnTo>
                      <a:pt x="1395" y="1072"/>
                    </a:lnTo>
                    <a:lnTo>
                      <a:pt x="1402" y="1095"/>
                    </a:lnTo>
                    <a:lnTo>
                      <a:pt x="1384" y="1138"/>
                    </a:lnTo>
                    <a:lnTo>
                      <a:pt x="1412" y="1169"/>
                    </a:lnTo>
                    <a:lnTo>
                      <a:pt x="1398" y="1185"/>
                    </a:lnTo>
                    <a:lnTo>
                      <a:pt x="1410" y="1195"/>
                    </a:lnTo>
                    <a:lnTo>
                      <a:pt x="1407" y="1206"/>
                    </a:lnTo>
                    <a:lnTo>
                      <a:pt x="1419" y="1225"/>
                    </a:lnTo>
                    <a:lnTo>
                      <a:pt x="1414" y="1256"/>
                    </a:lnTo>
                    <a:lnTo>
                      <a:pt x="1407" y="1254"/>
                    </a:lnTo>
                    <a:lnTo>
                      <a:pt x="1405" y="1263"/>
                    </a:lnTo>
                    <a:lnTo>
                      <a:pt x="1384" y="1266"/>
                    </a:lnTo>
                    <a:lnTo>
                      <a:pt x="1367" y="1313"/>
                    </a:lnTo>
                    <a:lnTo>
                      <a:pt x="1346" y="1318"/>
                    </a:lnTo>
                    <a:lnTo>
                      <a:pt x="1341" y="1332"/>
                    </a:lnTo>
                    <a:lnTo>
                      <a:pt x="1324" y="1327"/>
                    </a:lnTo>
                    <a:lnTo>
                      <a:pt x="1317" y="1336"/>
                    </a:lnTo>
                    <a:lnTo>
                      <a:pt x="1317" y="1365"/>
                    </a:lnTo>
                    <a:lnTo>
                      <a:pt x="1327" y="1367"/>
                    </a:lnTo>
                    <a:lnTo>
                      <a:pt x="1334" y="1386"/>
                    </a:lnTo>
                    <a:lnTo>
                      <a:pt x="1327" y="1396"/>
                    </a:lnTo>
                    <a:lnTo>
                      <a:pt x="1334" y="1393"/>
                    </a:lnTo>
                    <a:lnTo>
                      <a:pt x="1334" y="1400"/>
                    </a:lnTo>
                    <a:lnTo>
                      <a:pt x="1341" y="1398"/>
                    </a:lnTo>
                    <a:lnTo>
                      <a:pt x="1360" y="1412"/>
                    </a:lnTo>
                    <a:lnTo>
                      <a:pt x="1348" y="1415"/>
                    </a:lnTo>
                    <a:lnTo>
                      <a:pt x="1362" y="1441"/>
                    </a:lnTo>
                    <a:lnTo>
                      <a:pt x="1362" y="1441"/>
                    </a:lnTo>
                    <a:lnTo>
                      <a:pt x="1360" y="1445"/>
                    </a:lnTo>
                    <a:lnTo>
                      <a:pt x="1360" y="1445"/>
                    </a:lnTo>
                    <a:lnTo>
                      <a:pt x="1367" y="1450"/>
                    </a:lnTo>
                    <a:lnTo>
                      <a:pt x="1346" y="1488"/>
                    </a:lnTo>
                    <a:lnTo>
                      <a:pt x="1346" y="1488"/>
                    </a:lnTo>
                    <a:lnTo>
                      <a:pt x="1346" y="1493"/>
                    </a:lnTo>
                    <a:lnTo>
                      <a:pt x="1346" y="1493"/>
                    </a:lnTo>
                    <a:lnTo>
                      <a:pt x="1339" y="1514"/>
                    </a:lnTo>
                    <a:lnTo>
                      <a:pt x="1360" y="1559"/>
                    </a:lnTo>
                    <a:lnTo>
                      <a:pt x="1334" y="1582"/>
                    </a:lnTo>
                    <a:lnTo>
                      <a:pt x="1332" y="1597"/>
                    </a:lnTo>
                    <a:lnTo>
                      <a:pt x="1303" y="1606"/>
                    </a:lnTo>
                    <a:lnTo>
                      <a:pt x="1301" y="1616"/>
                    </a:lnTo>
                    <a:lnTo>
                      <a:pt x="1294" y="1611"/>
                    </a:lnTo>
                    <a:lnTo>
                      <a:pt x="1298" y="1623"/>
                    </a:lnTo>
                    <a:lnTo>
                      <a:pt x="1298" y="1623"/>
                    </a:lnTo>
                    <a:lnTo>
                      <a:pt x="1287" y="1632"/>
                    </a:lnTo>
                    <a:lnTo>
                      <a:pt x="1265" y="1625"/>
                    </a:lnTo>
                    <a:lnTo>
                      <a:pt x="1227" y="1651"/>
                    </a:lnTo>
                    <a:lnTo>
                      <a:pt x="1227" y="1651"/>
                    </a:lnTo>
                    <a:lnTo>
                      <a:pt x="1220" y="1649"/>
                    </a:lnTo>
                    <a:lnTo>
                      <a:pt x="1220" y="1649"/>
                    </a:lnTo>
                    <a:lnTo>
                      <a:pt x="1213" y="1630"/>
                    </a:lnTo>
                    <a:lnTo>
                      <a:pt x="1213" y="1630"/>
                    </a:lnTo>
                    <a:lnTo>
                      <a:pt x="1213" y="1627"/>
                    </a:lnTo>
                    <a:lnTo>
                      <a:pt x="1213" y="1627"/>
                    </a:lnTo>
                    <a:lnTo>
                      <a:pt x="1204" y="1623"/>
                    </a:lnTo>
                    <a:lnTo>
                      <a:pt x="1204" y="1623"/>
                    </a:lnTo>
                    <a:lnTo>
                      <a:pt x="1192" y="1625"/>
                    </a:lnTo>
                    <a:lnTo>
                      <a:pt x="1192" y="1625"/>
                    </a:lnTo>
                    <a:lnTo>
                      <a:pt x="1171" y="1625"/>
                    </a:lnTo>
                    <a:lnTo>
                      <a:pt x="1145" y="1613"/>
                    </a:lnTo>
                    <a:lnTo>
                      <a:pt x="1126" y="1597"/>
                    </a:lnTo>
                    <a:lnTo>
                      <a:pt x="1126" y="1585"/>
                    </a:lnTo>
                    <a:lnTo>
                      <a:pt x="1095" y="1585"/>
                    </a:lnTo>
                    <a:lnTo>
                      <a:pt x="1076" y="1616"/>
                    </a:lnTo>
                    <a:lnTo>
                      <a:pt x="1074" y="1653"/>
                    </a:lnTo>
                    <a:lnTo>
                      <a:pt x="1034" y="1675"/>
                    </a:lnTo>
                    <a:lnTo>
                      <a:pt x="1022" y="1660"/>
                    </a:lnTo>
                    <a:lnTo>
                      <a:pt x="996" y="1670"/>
                    </a:lnTo>
                    <a:lnTo>
                      <a:pt x="1000" y="1710"/>
                    </a:lnTo>
                    <a:lnTo>
                      <a:pt x="1026" y="1717"/>
                    </a:lnTo>
                    <a:lnTo>
                      <a:pt x="1043" y="1712"/>
                    </a:lnTo>
                    <a:lnTo>
                      <a:pt x="1038" y="1781"/>
                    </a:lnTo>
                    <a:lnTo>
                      <a:pt x="1053" y="1793"/>
                    </a:lnTo>
                    <a:lnTo>
                      <a:pt x="1055" y="1809"/>
                    </a:lnTo>
                    <a:lnTo>
                      <a:pt x="1019" y="1821"/>
                    </a:lnTo>
                    <a:lnTo>
                      <a:pt x="1012" y="1833"/>
                    </a:lnTo>
                    <a:lnTo>
                      <a:pt x="1045" y="1873"/>
                    </a:lnTo>
                    <a:lnTo>
                      <a:pt x="1050" y="1890"/>
                    </a:lnTo>
                    <a:lnTo>
                      <a:pt x="1017" y="1906"/>
                    </a:lnTo>
                    <a:lnTo>
                      <a:pt x="1003" y="1932"/>
                    </a:lnTo>
                    <a:lnTo>
                      <a:pt x="989" y="1932"/>
                    </a:lnTo>
                    <a:lnTo>
                      <a:pt x="984" y="1940"/>
                    </a:lnTo>
                    <a:lnTo>
                      <a:pt x="993" y="1963"/>
                    </a:lnTo>
                    <a:lnTo>
                      <a:pt x="967" y="1977"/>
                    </a:lnTo>
                    <a:lnTo>
                      <a:pt x="932" y="1989"/>
                    </a:lnTo>
                    <a:lnTo>
                      <a:pt x="904" y="1970"/>
                    </a:lnTo>
                    <a:lnTo>
                      <a:pt x="885" y="2053"/>
                    </a:lnTo>
                    <a:lnTo>
                      <a:pt x="868" y="2063"/>
                    </a:lnTo>
                    <a:lnTo>
                      <a:pt x="856" y="2079"/>
                    </a:lnTo>
                    <a:lnTo>
                      <a:pt x="866" y="2103"/>
                    </a:lnTo>
                    <a:lnTo>
                      <a:pt x="856" y="2098"/>
                    </a:lnTo>
                    <a:lnTo>
                      <a:pt x="828" y="2122"/>
                    </a:lnTo>
                    <a:lnTo>
                      <a:pt x="788" y="2119"/>
                    </a:lnTo>
                    <a:lnTo>
                      <a:pt x="773" y="2157"/>
                    </a:lnTo>
                    <a:lnTo>
                      <a:pt x="743" y="2169"/>
                    </a:lnTo>
                    <a:lnTo>
                      <a:pt x="743" y="2207"/>
                    </a:lnTo>
                    <a:lnTo>
                      <a:pt x="764" y="2238"/>
                    </a:lnTo>
                    <a:lnTo>
                      <a:pt x="724" y="2261"/>
                    </a:lnTo>
                    <a:lnTo>
                      <a:pt x="700" y="2245"/>
                    </a:lnTo>
                    <a:lnTo>
                      <a:pt x="705" y="2233"/>
                    </a:lnTo>
                    <a:lnTo>
                      <a:pt x="700" y="2211"/>
                    </a:lnTo>
                    <a:lnTo>
                      <a:pt x="705" y="2197"/>
                    </a:lnTo>
                    <a:lnTo>
                      <a:pt x="695" y="2178"/>
                    </a:lnTo>
                    <a:lnTo>
                      <a:pt x="688" y="2183"/>
                    </a:lnTo>
                    <a:lnTo>
                      <a:pt x="658" y="2167"/>
                    </a:lnTo>
                    <a:lnTo>
                      <a:pt x="613" y="2169"/>
                    </a:lnTo>
                    <a:lnTo>
                      <a:pt x="601" y="2176"/>
                    </a:lnTo>
                    <a:lnTo>
                      <a:pt x="587" y="2174"/>
                    </a:lnTo>
                    <a:lnTo>
                      <a:pt x="582" y="2181"/>
                    </a:lnTo>
                    <a:lnTo>
                      <a:pt x="572" y="2174"/>
                    </a:lnTo>
                    <a:lnTo>
                      <a:pt x="572" y="2174"/>
                    </a:lnTo>
                    <a:lnTo>
                      <a:pt x="561" y="2145"/>
                    </a:lnTo>
                    <a:lnTo>
                      <a:pt x="561" y="2145"/>
                    </a:lnTo>
                    <a:lnTo>
                      <a:pt x="606" y="2126"/>
                    </a:lnTo>
                    <a:lnTo>
                      <a:pt x="613" y="2117"/>
                    </a:lnTo>
                    <a:lnTo>
                      <a:pt x="608" y="2103"/>
                    </a:lnTo>
                    <a:lnTo>
                      <a:pt x="570" y="2072"/>
                    </a:lnTo>
                    <a:lnTo>
                      <a:pt x="516" y="2067"/>
                    </a:lnTo>
                    <a:lnTo>
                      <a:pt x="516" y="2048"/>
                    </a:lnTo>
                    <a:lnTo>
                      <a:pt x="499" y="2036"/>
                    </a:lnTo>
                    <a:lnTo>
                      <a:pt x="490" y="2015"/>
                    </a:lnTo>
                    <a:lnTo>
                      <a:pt x="490" y="2015"/>
                    </a:lnTo>
                    <a:lnTo>
                      <a:pt x="487" y="2008"/>
                    </a:lnTo>
                    <a:lnTo>
                      <a:pt x="487" y="2008"/>
                    </a:lnTo>
                    <a:lnTo>
                      <a:pt x="487" y="2001"/>
                    </a:lnTo>
                    <a:lnTo>
                      <a:pt x="476" y="2010"/>
                    </a:lnTo>
                    <a:lnTo>
                      <a:pt x="476" y="2046"/>
                    </a:lnTo>
                    <a:lnTo>
                      <a:pt x="466" y="2051"/>
                    </a:lnTo>
                    <a:lnTo>
                      <a:pt x="466" y="2051"/>
                    </a:lnTo>
                    <a:lnTo>
                      <a:pt x="457" y="2060"/>
                    </a:lnTo>
                    <a:lnTo>
                      <a:pt x="457" y="2060"/>
                    </a:lnTo>
                    <a:lnTo>
                      <a:pt x="445" y="2053"/>
                    </a:lnTo>
                    <a:lnTo>
                      <a:pt x="433" y="2058"/>
                    </a:lnTo>
                    <a:lnTo>
                      <a:pt x="433" y="2058"/>
                    </a:lnTo>
                    <a:lnTo>
                      <a:pt x="428" y="2053"/>
                    </a:lnTo>
                    <a:lnTo>
                      <a:pt x="428" y="2053"/>
                    </a:lnTo>
                    <a:lnTo>
                      <a:pt x="402" y="2051"/>
                    </a:lnTo>
                    <a:lnTo>
                      <a:pt x="402" y="2051"/>
                    </a:lnTo>
                    <a:lnTo>
                      <a:pt x="407" y="2010"/>
                    </a:lnTo>
                    <a:lnTo>
                      <a:pt x="388" y="2020"/>
                    </a:lnTo>
                    <a:lnTo>
                      <a:pt x="369" y="2006"/>
                    </a:lnTo>
                    <a:lnTo>
                      <a:pt x="350" y="2015"/>
                    </a:lnTo>
                    <a:lnTo>
                      <a:pt x="270" y="1928"/>
                    </a:lnTo>
                    <a:lnTo>
                      <a:pt x="253" y="1951"/>
                    </a:lnTo>
                    <a:lnTo>
                      <a:pt x="249" y="1935"/>
                    </a:lnTo>
                    <a:lnTo>
                      <a:pt x="253" y="1923"/>
                    </a:lnTo>
                    <a:lnTo>
                      <a:pt x="265" y="1923"/>
                    </a:lnTo>
                    <a:lnTo>
                      <a:pt x="251" y="1906"/>
                    </a:lnTo>
                    <a:lnTo>
                      <a:pt x="251" y="1906"/>
                    </a:lnTo>
                    <a:lnTo>
                      <a:pt x="249" y="1904"/>
                    </a:lnTo>
                    <a:lnTo>
                      <a:pt x="249" y="1904"/>
                    </a:lnTo>
                    <a:lnTo>
                      <a:pt x="223" y="1871"/>
                    </a:lnTo>
                    <a:lnTo>
                      <a:pt x="206" y="1864"/>
                    </a:lnTo>
                    <a:lnTo>
                      <a:pt x="208" y="1857"/>
                    </a:lnTo>
                    <a:lnTo>
                      <a:pt x="211" y="1850"/>
                    </a:lnTo>
                    <a:lnTo>
                      <a:pt x="218" y="1854"/>
                    </a:lnTo>
                    <a:lnTo>
                      <a:pt x="239" y="1817"/>
                    </a:lnTo>
                    <a:lnTo>
                      <a:pt x="267" y="1800"/>
                    </a:lnTo>
                    <a:lnTo>
                      <a:pt x="263" y="1765"/>
                    </a:lnTo>
                    <a:lnTo>
                      <a:pt x="267" y="1736"/>
                    </a:lnTo>
                    <a:lnTo>
                      <a:pt x="279" y="1724"/>
                    </a:lnTo>
                    <a:lnTo>
                      <a:pt x="319" y="1746"/>
                    </a:lnTo>
                    <a:lnTo>
                      <a:pt x="348" y="1722"/>
                    </a:lnTo>
                    <a:lnTo>
                      <a:pt x="338" y="1708"/>
                    </a:lnTo>
                    <a:lnTo>
                      <a:pt x="355" y="1656"/>
                    </a:lnTo>
                    <a:lnTo>
                      <a:pt x="341" y="1618"/>
                    </a:lnTo>
                    <a:lnTo>
                      <a:pt x="353" y="1604"/>
                    </a:lnTo>
                    <a:lnTo>
                      <a:pt x="353" y="1578"/>
                    </a:lnTo>
                    <a:lnTo>
                      <a:pt x="343" y="1552"/>
                    </a:lnTo>
                    <a:lnTo>
                      <a:pt x="334" y="1552"/>
                    </a:lnTo>
                    <a:lnTo>
                      <a:pt x="308" y="1516"/>
                    </a:lnTo>
                    <a:lnTo>
                      <a:pt x="315" y="1481"/>
                    </a:lnTo>
                    <a:lnTo>
                      <a:pt x="315" y="1481"/>
                    </a:lnTo>
                    <a:lnTo>
                      <a:pt x="310" y="1469"/>
                    </a:lnTo>
                    <a:lnTo>
                      <a:pt x="310" y="1469"/>
                    </a:lnTo>
                    <a:lnTo>
                      <a:pt x="291" y="1455"/>
                    </a:lnTo>
                    <a:lnTo>
                      <a:pt x="291" y="1455"/>
                    </a:lnTo>
                    <a:lnTo>
                      <a:pt x="286" y="1443"/>
                    </a:lnTo>
                    <a:lnTo>
                      <a:pt x="286" y="1443"/>
                    </a:lnTo>
                    <a:lnTo>
                      <a:pt x="206" y="1362"/>
                    </a:lnTo>
                    <a:lnTo>
                      <a:pt x="178" y="1353"/>
                    </a:lnTo>
                    <a:lnTo>
                      <a:pt x="152" y="1327"/>
                    </a:lnTo>
                    <a:lnTo>
                      <a:pt x="152" y="1327"/>
                    </a:lnTo>
                    <a:lnTo>
                      <a:pt x="147" y="1329"/>
                    </a:lnTo>
                    <a:lnTo>
                      <a:pt x="147" y="1329"/>
                    </a:lnTo>
                    <a:lnTo>
                      <a:pt x="118" y="1301"/>
                    </a:lnTo>
                    <a:lnTo>
                      <a:pt x="66" y="1320"/>
                    </a:lnTo>
                    <a:lnTo>
                      <a:pt x="66" y="1320"/>
                    </a:lnTo>
                    <a:lnTo>
                      <a:pt x="52" y="1301"/>
                    </a:lnTo>
                    <a:lnTo>
                      <a:pt x="17" y="1292"/>
                    </a:lnTo>
                    <a:lnTo>
                      <a:pt x="0" y="1216"/>
                    </a:lnTo>
                    <a:lnTo>
                      <a:pt x="12" y="1183"/>
                    </a:lnTo>
                    <a:lnTo>
                      <a:pt x="7" y="1169"/>
                    </a:lnTo>
                    <a:lnTo>
                      <a:pt x="29" y="1154"/>
                    </a:lnTo>
                    <a:lnTo>
                      <a:pt x="43" y="1100"/>
                    </a:lnTo>
                    <a:lnTo>
                      <a:pt x="78" y="1114"/>
                    </a:lnTo>
                    <a:lnTo>
                      <a:pt x="74" y="1138"/>
                    </a:lnTo>
                    <a:lnTo>
                      <a:pt x="81" y="1145"/>
                    </a:lnTo>
                    <a:lnTo>
                      <a:pt x="130" y="1128"/>
                    </a:lnTo>
                    <a:lnTo>
                      <a:pt x="133" y="1119"/>
                    </a:lnTo>
                    <a:lnTo>
                      <a:pt x="123" y="1117"/>
                    </a:lnTo>
                    <a:lnTo>
                      <a:pt x="123" y="1088"/>
                    </a:lnTo>
                    <a:lnTo>
                      <a:pt x="109" y="1072"/>
                    </a:lnTo>
                    <a:lnTo>
                      <a:pt x="116" y="1027"/>
                    </a:lnTo>
                    <a:lnTo>
                      <a:pt x="100" y="1001"/>
                    </a:lnTo>
                    <a:lnTo>
                      <a:pt x="102" y="986"/>
                    </a:lnTo>
                    <a:lnTo>
                      <a:pt x="140" y="986"/>
                    </a:lnTo>
                    <a:lnTo>
                      <a:pt x="154" y="963"/>
                    </a:lnTo>
                    <a:lnTo>
                      <a:pt x="154" y="963"/>
                    </a:lnTo>
                    <a:lnTo>
                      <a:pt x="159" y="958"/>
                    </a:lnTo>
                    <a:lnTo>
                      <a:pt x="159" y="958"/>
                    </a:lnTo>
                    <a:lnTo>
                      <a:pt x="168" y="958"/>
                    </a:lnTo>
                    <a:lnTo>
                      <a:pt x="175" y="942"/>
                    </a:lnTo>
                    <a:lnTo>
                      <a:pt x="204" y="939"/>
                    </a:lnTo>
                    <a:lnTo>
                      <a:pt x="201" y="923"/>
                    </a:lnTo>
                    <a:lnTo>
                      <a:pt x="223" y="894"/>
                    </a:lnTo>
                    <a:lnTo>
                      <a:pt x="204" y="885"/>
                    </a:lnTo>
                    <a:lnTo>
                      <a:pt x="206" y="873"/>
                    </a:lnTo>
                    <a:lnTo>
                      <a:pt x="178" y="847"/>
                    </a:lnTo>
                    <a:lnTo>
                      <a:pt x="197" y="819"/>
                    </a:lnTo>
                    <a:lnTo>
                      <a:pt x="199" y="800"/>
                    </a:lnTo>
                    <a:lnTo>
                      <a:pt x="178" y="762"/>
                    </a:lnTo>
                    <a:lnTo>
                      <a:pt x="178" y="715"/>
                    </a:lnTo>
                    <a:lnTo>
                      <a:pt x="178" y="715"/>
                    </a:lnTo>
                    <a:lnTo>
                      <a:pt x="182" y="684"/>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27" name="Freeform 7"/>
              <p:cNvSpPr>
                <a:spLocks/>
              </p:cNvSpPr>
              <p:nvPr/>
            </p:nvSpPr>
            <p:spPr bwMode="auto">
              <a:xfrm>
                <a:off x="1241" y="-539"/>
                <a:ext cx="1476" cy="586"/>
              </a:xfrm>
              <a:custGeom>
                <a:avLst/>
                <a:gdLst>
                  <a:gd name="T0" fmla="*/ 769 w 1476"/>
                  <a:gd name="T1" fmla="*/ 30 h 586"/>
                  <a:gd name="T2" fmla="*/ 821 w 1476"/>
                  <a:gd name="T3" fmla="*/ 73 h 586"/>
                  <a:gd name="T4" fmla="*/ 821 w 1476"/>
                  <a:gd name="T5" fmla="*/ 85 h 586"/>
                  <a:gd name="T6" fmla="*/ 863 w 1476"/>
                  <a:gd name="T7" fmla="*/ 75 h 586"/>
                  <a:gd name="T8" fmla="*/ 979 w 1476"/>
                  <a:gd name="T9" fmla="*/ 78 h 586"/>
                  <a:gd name="T10" fmla="*/ 1086 w 1476"/>
                  <a:gd name="T11" fmla="*/ 139 h 586"/>
                  <a:gd name="T12" fmla="*/ 1275 w 1476"/>
                  <a:gd name="T13" fmla="*/ 163 h 586"/>
                  <a:gd name="T14" fmla="*/ 1374 w 1476"/>
                  <a:gd name="T15" fmla="*/ 189 h 586"/>
                  <a:gd name="T16" fmla="*/ 1476 w 1476"/>
                  <a:gd name="T17" fmla="*/ 210 h 586"/>
                  <a:gd name="T18" fmla="*/ 1454 w 1476"/>
                  <a:gd name="T19" fmla="*/ 295 h 586"/>
                  <a:gd name="T20" fmla="*/ 1355 w 1476"/>
                  <a:gd name="T21" fmla="*/ 302 h 586"/>
                  <a:gd name="T22" fmla="*/ 1310 w 1476"/>
                  <a:gd name="T23" fmla="*/ 359 h 586"/>
                  <a:gd name="T24" fmla="*/ 1296 w 1476"/>
                  <a:gd name="T25" fmla="*/ 359 h 586"/>
                  <a:gd name="T26" fmla="*/ 1225 w 1476"/>
                  <a:gd name="T27" fmla="*/ 338 h 586"/>
                  <a:gd name="T28" fmla="*/ 1149 w 1476"/>
                  <a:gd name="T29" fmla="*/ 420 h 586"/>
                  <a:gd name="T30" fmla="*/ 1093 w 1476"/>
                  <a:gd name="T31" fmla="*/ 428 h 586"/>
                  <a:gd name="T32" fmla="*/ 1017 w 1476"/>
                  <a:gd name="T33" fmla="*/ 425 h 586"/>
                  <a:gd name="T34" fmla="*/ 941 w 1476"/>
                  <a:gd name="T35" fmla="*/ 456 h 586"/>
                  <a:gd name="T36" fmla="*/ 804 w 1476"/>
                  <a:gd name="T37" fmla="*/ 465 h 586"/>
                  <a:gd name="T38" fmla="*/ 740 w 1476"/>
                  <a:gd name="T39" fmla="*/ 525 h 586"/>
                  <a:gd name="T40" fmla="*/ 700 w 1476"/>
                  <a:gd name="T41" fmla="*/ 503 h 586"/>
                  <a:gd name="T42" fmla="*/ 608 w 1476"/>
                  <a:gd name="T43" fmla="*/ 439 h 586"/>
                  <a:gd name="T44" fmla="*/ 532 w 1476"/>
                  <a:gd name="T45" fmla="*/ 461 h 586"/>
                  <a:gd name="T46" fmla="*/ 487 w 1476"/>
                  <a:gd name="T47" fmla="*/ 477 h 586"/>
                  <a:gd name="T48" fmla="*/ 445 w 1476"/>
                  <a:gd name="T49" fmla="*/ 465 h 586"/>
                  <a:gd name="T50" fmla="*/ 419 w 1476"/>
                  <a:gd name="T51" fmla="*/ 506 h 586"/>
                  <a:gd name="T52" fmla="*/ 390 w 1476"/>
                  <a:gd name="T53" fmla="*/ 503 h 586"/>
                  <a:gd name="T54" fmla="*/ 412 w 1476"/>
                  <a:gd name="T55" fmla="*/ 525 h 586"/>
                  <a:gd name="T56" fmla="*/ 369 w 1476"/>
                  <a:gd name="T57" fmla="*/ 553 h 586"/>
                  <a:gd name="T58" fmla="*/ 251 w 1476"/>
                  <a:gd name="T59" fmla="*/ 560 h 586"/>
                  <a:gd name="T60" fmla="*/ 197 w 1476"/>
                  <a:gd name="T61" fmla="*/ 562 h 586"/>
                  <a:gd name="T62" fmla="*/ 171 w 1476"/>
                  <a:gd name="T63" fmla="*/ 506 h 586"/>
                  <a:gd name="T64" fmla="*/ 114 w 1476"/>
                  <a:gd name="T65" fmla="*/ 501 h 586"/>
                  <a:gd name="T66" fmla="*/ 116 w 1476"/>
                  <a:gd name="T67" fmla="*/ 451 h 586"/>
                  <a:gd name="T68" fmla="*/ 171 w 1476"/>
                  <a:gd name="T69" fmla="*/ 430 h 586"/>
                  <a:gd name="T70" fmla="*/ 161 w 1476"/>
                  <a:gd name="T71" fmla="*/ 371 h 586"/>
                  <a:gd name="T72" fmla="*/ 109 w 1476"/>
                  <a:gd name="T73" fmla="*/ 373 h 586"/>
                  <a:gd name="T74" fmla="*/ 92 w 1476"/>
                  <a:gd name="T75" fmla="*/ 328 h 586"/>
                  <a:gd name="T76" fmla="*/ 64 w 1476"/>
                  <a:gd name="T77" fmla="*/ 267 h 586"/>
                  <a:gd name="T78" fmla="*/ 22 w 1476"/>
                  <a:gd name="T79" fmla="*/ 208 h 586"/>
                  <a:gd name="T80" fmla="*/ 3 w 1476"/>
                  <a:gd name="T81" fmla="*/ 193 h 586"/>
                  <a:gd name="T82" fmla="*/ 40 w 1476"/>
                  <a:gd name="T83" fmla="*/ 175 h 586"/>
                  <a:gd name="T84" fmla="*/ 81 w 1476"/>
                  <a:gd name="T85" fmla="*/ 120 h 586"/>
                  <a:gd name="T86" fmla="*/ 81 w 1476"/>
                  <a:gd name="T87" fmla="*/ 87 h 586"/>
                  <a:gd name="T88" fmla="*/ 128 w 1476"/>
                  <a:gd name="T89" fmla="*/ 70 h 586"/>
                  <a:gd name="T90" fmla="*/ 180 w 1476"/>
                  <a:gd name="T91" fmla="*/ 63 h 586"/>
                  <a:gd name="T92" fmla="*/ 258 w 1476"/>
                  <a:gd name="T93" fmla="*/ 70 h 586"/>
                  <a:gd name="T94" fmla="*/ 317 w 1476"/>
                  <a:gd name="T95" fmla="*/ 68 h 586"/>
                  <a:gd name="T96" fmla="*/ 390 w 1476"/>
                  <a:gd name="T97" fmla="*/ 82 h 586"/>
                  <a:gd name="T98" fmla="*/ 457 w 1476"/>
                  <a:gd name="T99" fmla="*/ 80 h 586"/>
                  <a:gd name="T100" fmla="*/ 537 w 1476"/>
                  <a:gd name="T101" fmla="*/ 54 h 586"/>
                  <a:gd name="T102" fmla="*/ 563 w 1476"/>
                  <a:gd name="T103" fmla="*/ 66 h 586"/>
                  <a:gd name="T104" fmla="*/ 677 w 1476"/>
                  <a:gd name="T105" fmla="*/ 59 h 586"/>
                  <a:gd name="T106" fmla="*/ 698 w 1476"/>
                  <a:gd name="T107" fmla="*/ 23 h 586"/>
                  <a:gd name="T108" fmla="*/ 738 w 1476"/>
                  <a:gd name="T109" fmla="*/ 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76" h="586">
                    <a:moveTo>
                      <a:pt x="738" y="0"/>
                    </a:moveTo>
                    <a:lnTo>
                      <a:pt x="745" y="11"/>
                    </a:lnTo>
                    <a:lnTo>
                      <a:pt x="773" y="21"/>
                    </a:lnTo>
                    <a:lnTo>
                      <a:pt x="769" y="30"/>
                    </a:lnTo>
                    <a:lnTo>
                      <a:pt x="781" y="37"/>
                    </a:lnTo>
                    <a:lnTo>
                      <a:pt x="788" y="56"/>
                    </a:lnTo>
                    <a:lnTo>
                      <a:pt x="830" y="66"/>
                    </a:lnTo>
                    <a:lnTo>
                      <a:pt x="821" y="73"/>
                    </a:lnTo>
                    <a:lnTo>
                      <a:pt x="818" y="68"/>
                    </a:lnTo>
                    <a:lnTo>
                      <a:pt x="821" y="80"/>
                    </a:lnTo>
                    <a:lnTo>
                      <a:pt x="828" y="75"/>
                    </a:lnTo>
                    <a:lnTo>
                      <a:pt x="821" y="85"/>
                    </a:lnTo>
                    <a:lnTo>
                      <a:pt x="833" y="87"/>
                    </a:lnTo>
                    <a:lnTo>
                      <a:pt x="837" y="80"/>
                    </a:lnTo>
                    <a:lnTo>
                      <a:pt x="847" y="87"/>
                    </a:lnTo>
                    <a:lnTo>
                      <a:pt x="863" y="75"/>
                    </a:lnTo>
                    <a:lnTo>
                      <a:pt x="878" y="82"/>
                    </a:lnTo>
                    <a:lnTo>
                      <a:pt x="920" y="78"/>
                    </a:lnTo>
                    <a:lnTo>
                      <a:pt x="932" y="85"/>
                    </a:lnTo>
                    <a:lnTo>
                      <a:pt x="979" y="78"/>
                    </a:lnTo>
                    <a:lnTo>
                      <a:pt x="991" y="97"/>
                    </a:lnTo>
                    <a:lnTo>
                      <a:pt x="1000" y="89"/>
                    </a:lnTo>
                    <a:lnTo>
                      <a:pt x="1043" y="92"/>
                    </a:lnTo>
                    <a:lnTo>
                      <a:pt x="1086" y="139"/>
                    </a:lnTo>
                    <a:lnTo>
                      <a:pt x="1138" y="132"/>
                    </a:lnTo>
                    <a:lnTo>
                      <a:pt x="1199" y="151"/>
                    </a:lnTo>
                    <a:lnTo>
                      <a:pt x="1246" y="149"/>
                    </a:lnTo>
                    <a:lnTo>
                      <a:pt x="1275" y="163"/>
                    </a:lnTo>
                    <a:lnTo>
                      <a:pt x="1294" y="160"/>
                    </a:lnTo>
                    <a:lnTo>
                      <a:pt x="1296" y="170"/>
                    </a:lnTo>
                    <a:lnTo>
                      <a:pt x="1308" y="165"/>
                    </a:lnTo>
                    <a:lnTo>
                      <a:pt x="1374" y="189"/>
                    </a:lnTo>
                    <a:lnTo>
                      <a:pt x="1417" y="198"/>
                    </a:lnTo>
                    <a:lnTo>
                      <a:pt x="1476" y="201"/>
                    </a:lnTo>
                    <a:lnTo>
                      <a:pt x="1476" y="201"/>
                    </a:lnTo>
                    <a:lnTo>
                      <a:pt x="1476" y="210"/>
                    </a:lnTo>
                    <a:lnTo>
                      <a:pt x="1462" y="229"/>
                    </a:lnTo>
                    <a:lnTo>
                      <a:pt x="1473" y="262"/>
                    </a:lnTo>
                    <a:lnTo>
                      <a:pt x="1469" y="286"/>
                    </a:lnTo>
                    <a:lnTo>
                      <a:pt x="1454" y="295"/>
                    </a:lnTo>
                    <a:lnTo>
                      <a:pt x="1452" y="281"/>
                    </a:lnTo>
                    <a:lnTo>
                      <a:pt x="1424" y="272"/>
                    </a:lnTo>
                    <a:lnTo>
                      <a:pt x="1410" y="295"/>
                    </a:lnTo>
                    <a:lnTo>
                      <a:pt x="1355" y="302"/>
                    </a:lnTo>
                    <a:lnTo>
                      <a:pt x="1362" y="319"/>
                    </a:lnTo>
                    <a:lnTo>
                      <a:pt x="1350" y="354"/>
                    </a:lnTo>
                    <a:lnTo>
                      <a:pt x="1329" y="352"/>
                    </a:lnTo>
                    <a:lnTo>
                      <a:pt x="1310" y="359"/>
                    </a:lnTo>
                    <a:lnTo>
                      <a:pt x="1310" y="359"/>
                    </a:lnTo>
                    <a:lnTo>
                      <a:pt x="1308" y="357"/>
                    </a:lnTo>
                    <a:lnTo>
                      <a:pt x="1308" y="357"/>
                    </a:lnTo>
                    <a:lnTo>
                      <a:pt x="1296" y="359"/>
                    </a:lnTo>
                    <a:lnTo>
                      <a:pt x="1296" y="359"/>
                    </a:lnTo>
                    <a:lnTo>
                      <a:pt x="1280" y="326"/>
                    </a:lnTo>
                    <a:lnTo>
                      <a:pt x="1256" y="319"/>
                    </a:lnTo>
                    <a:lnTo>
                      <a:pt x="1225" y="338"/>
                    </a:lnTo>
                    <a:lnTo>
                      <a:pt x="1209" y="366"/>
                    </a:lnTo>
                    <a:lnTo>
                      <a:pt x="1194" y="357"/>
                    </a:lnTo>
                    <a:lnTo>
                      <a:pt x="1166" y="361"/>
                    </a:lnTo>
                    <a:lnTo>
                      <a:pt x="1149" y="420"/>
                    </a:lnTo>
                    <a:lnTo>
                      <a:pt x="1128" y="418"/>
                    </a:lnTo>
                    <a:lnTo>
                      <a:pt x="1126" y="411"/>
                    </a:lnTo>
                    <a:lnTo>
                      <a:pt x="1093" y="428"/>
                    </a:lnTo>
                    <a:lnTo>
                      <a:pt x="1093" y="428"/>
                    </a:lnTo>
                    <a:lnTo>
                      <a:pt x="1090" y="430"/>
                    </a:lnTo>
                    <a:lnTo>
                      <a:pt x="1090" y="430"/>
                    </a:lnTo>
                    <a:lnTo>
                      <a:pt x="1027" y="437"/>
                    </a:lnTo>
                    <a:lnTo>
                      <a:pt x="1017" y="425"/>
                    </a:lnTo>
                    <a:lnTo>
                      <a:pt x="1003" y="425"/>
                    </a:lnTo>
                    <a:lnTo>
                      <a:pt x="993" y="432"/>
                    </a:lnTo>
                    <a:lnTo>
                      <a:pt x="989" y="461"/>
                    </a:lnTo>
                    <a:lnTo>
                      <a:pt x="941" y="456"/>
                    </a:lnTo>
                    <a:lnTo>
                      <a:pt x="932" y="482"/>
                    </a:lnTo>
                    <a:lnTo>
                      <a:pt x="854" y="470"/>
                    </a:lnTo>
                    <a:lnTo>
                      <a:pt x="823" y="454"/>
                    </a:lnTo>
                    <a:lnTo>
                      <a:pt x="804" y="465"/>
                    </a:lnTo>
                    <a:lnTo>
                      <a:pt x="781" y="508"/>
                    </a:lnTo>
                    <a:lnTo>
                      <a:pt x="783" y="520"/>
                    </a:lnTo>
                    <a:lnTo>
                      <a:pt x="759" y="525"/>
                    </a:lnTo>
                    <a:lnTo>
                      <a:pt x="740" y="525"/>
                    </a:lnTo>
                    <a:lnTo>
                      <a:pt x="729" y="513"/>
                    </a:lnTo>
                    <a:lnTo>
                      <a:pt x="712" y="513"/>
                    </a:lnTo>
                    <a:lnTo>
                      <a:pt x="714" y="501"/>
                    </a:lnTo>
                    <a:lnTo>
                      <a:pt x="700" y="503"/>
                    </a:lnTo>
                    <a:lnTo>
                      <a:pt x="677" y="482"/>
                    </a:lnTo>
                    <a:lnTo>
                      <a:pt x="667" y="449"/>
                    </a:lnTo>
                    <a:lnTo>
                      <a:pt x="641" y="456"/>
                    </a:lnTo>
                    <a:lnTo>
                      <a:pt x="608" y="439"/>
                    </a:lnTo>
                    <a:lnTo>
                      <a:pt x="599" y="473"/>
                    </a:lnTo>
                    <a:lnTo>
                      <a:pt x="575" y="482"/>
                    </a:lnTo>
                    <a:lnTo>
                      <a:pt x="554" y="461"/>
                    </a:lnTo>
                    <a:lnTo>
                      <a:pt x="532" y="461"/>
                    </a:lnTo>
                    <a:lnTo>
                      <a:pt x="525" y="489"/>
                    </a:lnTo>
                    <a:lnTo>
                      <a:pt x="506" y="484"/>
                    </a:lnTo>
                    <a:lnTo>
                      <a:pt x="494" y="470"/>
                    </a:lnTo>
                    <a:lnTo>
                      <a:pt x="487" y="477"/>
                    </a:lnTo>
                    <a:lnTo>
                      <a:pt x="471" y="473"/>
                    </a:lnTo>
                    <a:lnTo>
                      <a:pt x="468" y="463"/>
                    </a:lnTo>
                    <a:lnTo>
                      <a:pt x="454" y="451"/>
                    </a:lnTo>
                    <a:lnTo>
                      <a:pt x="445" y="465"/>
                    </a:lnTo>
                    <a:lnTo>
                      <a:pt x="433" y="468"/>
                    </a:lnTo>
                    <a:lnTo>
                      <a:pt x="435" y="482"/>
                    </a:lnTo>
                    <a:lnTo>
                      <a:pt x="424" y="484"/>
                    </a:lnTo>
                    <a:lnTo>
                      <a:pt x="419" y="506"/>
                    </a:lnTo>
                    <a:lnTo>
                      <a:pt x="409" y="503"/>
                    </a:lnTo>
                    <a:lnTo>
                      <a:pt x="405" y="510"/>
                    </a:lnTo>
                    <a:lnTo>
                      <a:pt x="390" y="503"/>
                    </a:lnTo>
                    <a:lnTo>
                      <a:pt x="390" y="503"/>
                    </a:lnTo>
                    <a:lnTo>
                      <a:pt x="388" y="503"/>
                    </a:lnTo>
                    <a:lnTo>
                      <a:pt x="388" y="503"/>
                    </a:lnTo>
                    <a:lnTo>
                      <a:pt x="390" y="522"/>
                    </a:lnTo>
                    <a:lnTo>
                      <a:pt x="412" y="525"/>
                    </a:lnTo>
                    <a:lnTo>
                      <a:pt x="412" y="543"/>
                    </a:lnTo>
                    <a:lnTo>
                      <a:pt x="388" y="548"/>
                    </a:lnTo>
                    <a:lnTo>
                      <a:pt x="381" y="558"/>
                    </a:lnTo>
                    <a:lnTo>
                      <a:pt x="369" y="553"/>
                    </a:lnTo>
                    <a:lnTo>
                      <a:pt x="350" y="562"/>
                    </a:lnTo>
                    <a:lnTo>
                      <a:pt x="312" y="555"/>
                    </a:lnTo>
                    <a:lnTo>
                      <a:pt x="270" y="558"/>
                    </a:lnTo>
                    <a:lnTo>
                      <a:pt x="251" y="560"/>
                    </a:lnTo>
                    <a:lnTo>
                      <a:pt x="230" y="586"/>
                    </a:lnTo>
                    <a:lnTo>
                      <a:pt x="223" y="586"/>
                    </a:lnTo>
                    <a:lnTo>
                      <a:pt x="225" y="574"/>
                    </a:lnTo>
                    <a:lnTo>
                      <a:pt x="197" y="562"/>
                    </a:lnTo>
                    <a:lnTo>
                      <a:pt x="197" y="562"/>
                    </a:lnTo>
                    <a:lnTo>
                      <a:pt x="187" y="553"/>
                    </a:lnTo>
                    <a:lnTo>
                      <a:pt x="189" y="529"/>
                    </a:lnTo>
                    <a:lnTo>
                      <a:pt x="171" y="506"/>
                    </a:lnTo>
                    <a:lnTo>
                      <a:pt x="149" y="506"/>
                    </a:lnTo>
                    <a:lnTo>
                      <a:pt x="123" y="470"/>
                    </a:lnTo>
                    <a:lnTo>
                      <a:pt x="123" y="501"/>
                    </a:lnTo>
                    <a:lnTo>
                      <a:pt x="114" y="501"/>
                    </a:lnTo>
                    <a:lnTo>
                      <a:pt x="100" y="482"/>
                    </a:lnTo>
                    <a:lnTo>
                      <a:pt x="109" y="468"/>
                    </a:lnTo>
                    <a:lnTo>
                      <a:pt x="118" y="473"/>
                    </a:lnTo>
                    <a:lnTo>
                      <a:pt x="116" y="451"/>
                    </a:lnTo>
                    <a:lnTo>
                      <a:pt x="133" y="432"/>
                    </a:lnTo>
                    <a:lnTo>
                      <a:pt x="147" y="442"/>
                    </a:lnTo>
                    <a:lnTo>
                      <a:pt x="156" y="430"/>
                    </a:lnTo>
                    <a:lnTo>
                      <a:pt x="171" y="430"/>
                    </a:lnTo>
                    <a:lnTo>
                      <a:pt x="192" y="406"/>
                    </a:lnTo>
                    <a:lnTo>
                      <a:pt x="197" y="390"/>
                    </a:lnTo>
                    <a:lnTo>
                      <a:pt x="178" y="368"/>
                    </a:lnTo>
                    <a:lnTo>
                      <a:pt x="161" y="371"/>
                    </a:lnTo>
                    <a:lnTo>
                      <a:pt x="163" y="378"/>
                    </a:lnTo>
                    <a:lnTo>
                      <a:pt x="133" y="397"/>
                    </a:lnTo>
                    <a:lnTo>
                      <a:pt x="123" y="397"/>
                    </a:lnTo>
                    <a:lnTo>
                      <a:pt x="109" y="373"/>
                    </a:lnTo>
                    <a:lnTo>
                      <a:pt x="118" y="357"/>
                    </a:lnTo>
                    <a:lnTo>
                      <a:pt x="114" y="345"/>
                    </a:lnTo>
                    <a:lnTo>
                      <a:pt x="97" y="340"/>
                    </a:lnTo>
                    <a:lnTo>
                      <a:pt x="92" y="328"/>
                    </a:lnTo>
                    <a:lnTo>
                      <a:pt x="88" y="335"/>
                    </a:lnTo>
                    <a:lnTo>
                      <a:pt x="64" y="314"/>
                    </a:lnTo>
                    <a:lnTo>
                      <a:pt x="59" y="295"/>
                    </a:lnTo>
                    <a:lnTo>
                      <a:pt x="64" y="267"/>
                    </a:lnTo>
                    <a:lnTo>
                      <a:pt x="43" y="269"/>
                    </a:lnTo>
                    <a:lnTo>
                      <a:pt x="26" y="248"/>
                    </a:lnTo>
                    <a:lnTo>
                      <a:pt x="26" y="217"/>
                    </a:lnTo>
                    <a:lnTo>
                      <a:pt x="22" y="208"/>
                    </a:lnTo>
                    <a:lnTo>
                      <a:pt x="10" y="212"/>
                    </a:lnTo>
                    <a:lnTo>
                      <a:pt x="0" y="208"/>
                    </a:lnTo>
                    <a:lnTo>
                      <a:pt x="3" y="193"/>
                    </a:lnTo>
                    <a:lnTo>
                      <a:pt x="3" y="193"/>
                    </a:lnTo>
                    <a:lnTo>
                      <a:pt x="3" y="191"/>
                    </a:lnTo>
                    <a:lnTo>
                      <a:pt x="3" y="191"/>
                    </a:lnTo>
                    <a:lnTo>
                      <a:pt x="3" y="172"/>
                    </a:lnTo>
                    <a:lnTo>
                      <a:pt x="40" y="175"/>
                    </a:lnTo>
                    <a:lnTo>
                      <a:pt x="48" y="153"/>
                    </a:lnTo>
                    <a:lnTo>
                      <a:pt x="66" y="139"/>
                    </a:lnTo>
                    <a:lnTo>
                      <a:pt x="66" y="139"/>
                    </a:lnTo>
                    <a:lnTo>
                      <a:pt x="81" y="120"/>
                    </a:lnTo>
                    <a:lnTo>
                      <a:pt x="74" y="113"/>
                    </a:lnTo>
                    <a:lnTo>
                      <a:pt x="81" y="97"/>
                    </a:lnTo>
                    <a:lnTo>
                      <a:pt x="95" y="97"/>
                    </a:lnTo>
                    <a:lnTo>
                      <a:pt x="81" y="87"/>
                    </a:lnTo>
                    <a:lnTo>
                      <a:pt x="83" y="75"/>
                    </a:lnTo>
                    <a:lnTo>
                      <a:pt x="111" y="78"/>
                    </a:lnTo>
                    <a:lnTo>
                      <a:pt x="123" y="66"/>
                    </a:lnTo>
                    <a:lnTo>
                      <a:pt x="128" y="70"/>
                    </a:lnTo>
                    <a:lnTo>
                      <a:pt x="128" y="61"/>
                    </a:lnTo>
                    <a:lnTo>
                      <a:pt x="159" y="66"/>
                    </a:lnTo>
                    <a:lnTo>
                      <a:pt x="166" y="73"/>
                    </a:lnTo>
                    <a:lnTo>
                      <a:pt x="180" y="63"/>
                    </a:lnTo>
                    <a:lnTo>
                      <a:pt x="204" y="75"/>
                    </a:lnTo>
                    <a:lnTo>
                      <a:pt x="239" y="68"/>
                    </a:lnTo>
                    <a:lnTo>
                      <a:pt x="251" y="80"/>
                    </a:lnTo>
                    <a:lnTo>
                      <a:pt x="258" y="70"/>
                    </a:lnTo>
                    <a:lnTo>
                      <a:pt x="279" y="73"/>
                    </a:lnTo>
                    <a:lnTo>
                      <a:pt x="305" y="63"/>
                    </a:lnTo>
                    <a:lnTo>
                      <a:pt x="310" y="70"/>
                    </a:lnTo>
                    <a:lnTo>
                      <a:pt x="317" y="68"/>
                    </a:lnTo>
                    <a:lnTo>
                      <a:pt x="319" y="78"/>
                    </a:lnTo>
                    <a:lnTo>
                      <a:pt x="350" y="75"/>
                    </a:lnTo>
                    <a:lnTo>
                      <a:pt x="357" y="85"/>
                    </a:lnTo>
                    <a:lnTo>
                      <a:pt x="390" y="82"/>
                    </a:lnTo>
                    <a:lnTo>
                      <a:pt x="390" y="66"/>
                    </a:lnTo>
                    <a:lnTo>
                      <a:pt x="414" y="78"/>
                    </a:lnTo>
                    <a:lnTo>
                      <a:pt x="433" y="73"/>
                    </a:lnTo>
                    <a:lnTo>
                      <a:pt x="457" y="80"/>
                    </a:lnTo>
                    <a:lnTo>
                      <a:pt x="511" y="59"/>
                    </a:lnTo>
                    <a:lnTo>
                      <a:pt x="518" y="47"/>
                    </a:lnTo>
                    <a:lnTo>
                      <a:pt x="530" y="59"/>
                    </a:lnTo>
                    <a:lnTo>
                      <a:pt x="537" y="54"/>
                    </a:lnTo>
                    <a:lnTo>
                      <a:pt x="539" y="63"/>
                    </a:lnTo>
                    <a:lnTo>
                      <a:pt x="549" y="59"/>
                    </a:lnTo>
                    <a:lnTo>
                      <a:pt x="546" y="68"/>
                    </a:lnTo>
                    <a:lnTo>
                      <a:pt x="563" y="66"/>
                    </a:lnTo>
                    <a:lnTo>
                      <a:pt x="589" y="78"/>
                    </a:lnTo>
                    <a:lnTo>
                      <a:pt x="641" y="52"/>
                    </a:lnTo>
                    <a:lnTo>
                      <a:pt x="655" y="63"/>
                    </a:lnTo>
                    <a:lnTo>
                      <a:pt x="677" y="59"/>
                    </a:lnTo>
                    <a:lnTo>
                      <a:pt x="686" y="47"/>
                    </a:lnTo>
                    <a:lnTo>
                      <a:pt x="681" y="44"/>
                    </a:lnTo>
                    <a:lnTo>
                      <a:pt x="698" y="37"/>
                    </a:lnTo>
                    <a:lnTo>
                      <a:pt x="698" y="23"/>
                    </a:lnTo>
                    <a:lnTo>
                      <a:pt x="717" y="23"/>
                    </a:lnTo>
                    <a:lnTo>
                      <a:pt x="731" y="14"/>
                    </a:lnTo>
                    <a:lnTo>
                      <a:pt x="731" y="0"/>
                    </a:lnTo>
                    <a:lnTo>
                      <a:pt x="738" y="0"/>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28" name="Freeform 8"/>
              <p:cNvSpPr>
                <a:spLocks noEditPoints="1"/>
              </p:cNvSpPr>
              <p:nvPr/>
            </p:nvSpPr>
            <p:spPr bwMode="auto">
              <a:xfrm>
                <a:off x="2530" y="-431"/>
                <a:ext cx="941" cy="570"/>
              </a:xfrm>
              <a:custGeom>
                <a:avLst/>
                <a:gdLst>
                  <a:gd name="T0" fmla="*/ 887 w 941"/>
                  <a:gd name="T1" fmla="*/ 192 h 570"/>
                  <a:gd name="T2" fmla="*/ 868 w 941"/>
                  <a:gd name="T3" fmla="*/ 239 h 570"/>
                  <a:gd name="T4" fmla="*/ 726 w 941"/>
                  <a:gd name="T5" fmla="*/ 15 h 570"/>
                  <a:gd name="T6" fmla="*/ 790 w 941"/>
                  <a:gd name="T7" fmla="*/ 52 h 570"/>
                  <a:gd name="T8" fmla="*/ 823 w 941"/>
                  <a:gd name="T9" fmla="*/ 76 h 570"/>
                  <a:gd name="T10" fmla="*/ 899 w 941"/>
                  <a:gd name="T11" fmla="*/ 88 h 570"/>
                  <a:gd name="T12" fmla="*/ 939 w 941"/>
                  <a:gd name="T13" fmla="*/ 161 h 570"/>
                  <a:gd name="T14" fmla="*/ 870 w 941"/>
                  <a:gd name="T15" fmla="*/ 171 h 570"/>
                  <a:gd name="T16" fmla="*/ 837 w 941"/>
                  <a:gd name="T17" fmla="*/ 178 h 570"/>
                  <a:gd name="T18" fmla="*/ 780 w 941"/>
                  <a:gd name="T19" fmla="*/ 225 h 570"/>
                  <a:gd name="T20" fmla="*/ 794 w 941"/>
                  <a:gd name="T21" fmla="*/ 286 h 570"/>
                  <a:gd name="T22" fmla="*/ 690 w 941"/>
                  <a:gd name="T23" fmla="*/ 275 h 570"/>
                  <a:gd name="T24" fmla="*/ 648 w 941"/>
                  <a:gd name="T25" fmla="*/ 279 h 570"/>
                  <a:gd name="T26" fmla="*/ 608 w 941"/>
                  <a:gd name="T27" fmla="*/ 312 h 570"/>
                  <a:gd name="T28" fmla="*/ 553 w 941"/>
                  <a:gd name="T29" fmla="*/ 357 h 570"/>
                  <a:gd name="T30" fmla="*/ 475 w 941"/>
                  <a:gd name="T31" fmla="*/ 440 h 570"/>
                  <a:gd name="T32" fmla="*/ 544 w 941"/>
                  <a:gd name="T33" fmla="*/ 424 h 570"/>
                  <a:gd name="T34" fmla="*/ 530 w 941"/>
                  <a:gd name="T35" fmla="*/ 473 h 570"/>
                  <a:gd name="T36" fmla="*/ 518 w 941"/>
                  <a:gd name="T37" fmla="*/ 490 h 570"/>
                  <a:gd name="T38" fmla="*/ 544 w 941"/>
                  <a:gd name="T39" fmla="*/ 473 h 570"/>
                  <a:gd name="T40" fmla="*/ 546 w 941"/>
                  <a:gd name="T41" fmla="*/ 549 h 570"/>
                  <a:gd name="T42" fmla="*/ 482 w 941"/>
                  <a:gd name="T43" fmla="*/ 570 h 570"/>
                  <a:gd name="T44" fmla="*/ 459 w 941"/>
                  <a:gd name="T45" fmla="*/ 525 h 570"/>
                  <a:gd name="T46" fmla="*/ 442 w 941"/>
                  <a:gd name="T47" fmla="*/ 554 h 570"/>
                  <a:gd name="T48" fmla="*/ 388 w 941"/>
                  <a:gd name="T49" fmla="*/ 549 h 570"/>
                  <a:gd name="T50" fmla="*/ 395 w 941"/>
                  <a:gd name="T51" fmla="*/ 516 h 570"/>
                  <a:gd name="T52" fmla="*/ 348 w 941"/>
                  <a:gd name="T53" fmla="*/ 497 h 570"/>
                  <a:gd name="T54" fmla="*/ 279 w 941"/>
                  <a:gd name="T55" fmla="*/ 409 h 570"/>
                  <a:gd name="T56" fmla="*/ 182 w 941"/>
                  <a:gd name="T57" fmla="*/ 353 h 570"/>
                  <a:gd name="T58" fmla="*/ 92 w 941"/>
                  <a:gd name="T59" fmla="*/ 369 h 570"/>
                  <a:gd name="T60" fmla="*/ 47 w 941"/>
                  <a:gd name="T61" fmla="*/ 331 h 570"/>
                  <a:gd name="T62" fmla="*/ 0 w 941"/>
                  <a:gd name="T63" fmla="*/ 258 h 570"/>
                  <a:gd name="T64" fmla="*/ 19 w 941"/>
                  <a:gd name="T65" fmla="*/ 249 h 570"/>
                  <a:gd name="T66" fmla="*/ 64 w 941"/>
                  <a:gd name="T67" fmla="*/ 246 h 570"/>
                  <a:gd name="T68" fmla="*/ 135 w 941"/>
                  <a:gd name="T69" fmla="*/ 164 h 570"/>
                  <a:gd name="T70" fmla="*/ 184 w 941"/>
                  <a:gd name="T71" fmla="*/ 154 h 570"/>
                  <a:gd name="T72" fmla="*/ 187 w 941"/>
                  <a:gd name="T73" fmla="*/ 93 h 570"/>
                  <a:gd name="T74" fmla="*/ 284 w 941"/>
                  <a:gd name="T75" fmla="*/ 83 h 570"/>
                  <a:gd name="T76" fmla="*/ 409 w 941"/>
                  <a:gd name="T77" fmla="*/ 71 h 570"/>
                  <a:gd name="T78" fmla="*/ 452 w 941"/>
                  <a:gd name="T79" fmla="*/ 59 h 570"/>
                  <a:gd name="T80" fmla="*/ 501 w 941"/>
                  <a:gd name="T81" fmla="*/ 31 h 570"/>
                  <a:gd name="T82" fmla="*/ 589 w 941"/>
                  <a:gd name="T83" fmla="*/ 26 h 570"/>
                  <a:gd name="T84" fmla="*/ 563 w 941"/>
                  <a:gd name="T85" fmla="*/ 62 h 570"/>
                  <a:gd name="T86" fmla="*/ 579 w 941"/>
                  <a:gd name="T87" fmla="*/ 78 h 570"/>
                  <a:gd name="T88" fmla="*/ 596 w 941"/>
                  <a:gd name="T89" fmla="*/ 48 h 570"/>
                  <a:gd name="T90" fmla="*/ 624 w 941"/>
                  <a:gd name="T91" fmla="*/ 29 h 570"/>
                  <a:gd name="T92" fmla="*/ 700 w 941"/>
                  <a:gd name="T93" fmla="*/ 0 h 570"/>
                  <a:gd name="T94" fmla="*/ 411 w 941"/>
                  <a:gd name="T95" fmla="*/ 521 h 570"/>
                  <a:gd name="T96" fmla="*/ 421 w 941"/>
                  <a:gd name="T97" fmla="*/ 540 h 570"/>
                  <a:gd name="T98" fmla="*/ 409 w 941"/>
                  <a:gd name="T99" fmla="*/ 521 h 570"/>
                  <a:gd name="T100" fmla="*/ 381 w 941"/>
                  <a:gd name="T101" fmla="*/ 530 h 570"/>
                  <a:gd name="T102" fmla="*/ 371 w 941"/>
                  <a:gd name="T103" fmla="*/ 528 h 570"/>
                  <a:gd name="T104" fmla="*/ 371 w 941"/>
                  <a:gd name="T105" fmla="*/ 523 h 570"/>
                  <a:gd name="T106" fmla="*/ 378 w 941"/>
                  <a:gd name="T107" fmla="*/ 523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1" h="570">
                    <a:moveTo>
                      <a:pt x="868" y="239"/>
                    </a:moveTo>
                    <a:lnTo>
                      <a:pt x="854" y="197"/>
                    </a:lnTo>
                    <a:lnTo>
                      <a:pt x="877" y="187"/>
                    </a:lnTo>
                    <a:lnTo>
                      <a:pt x="887" y="192"/>
                    </a:lnTo>
                    <a:lnTo>
                      <a:pt x="875" y="213"/>
                    </a:lnTo>
                    <a:lnTo>
                      <a:pt x="877" y="234"/>
                    </a:lnTo>
                    <a:lnTo>
                      <a:pt x="877" y="234"/>
                    </a:lnTo>
                    <a:lnTo>
                      <a:pt x="868" y="239"/>
                    </a:lnTo>
                    <a:close/>
                    <a:moveTo>
                      <a:pt x="700" y="0"/>
                    </a:moveTo>
                    <a:lnTo>
                      <a:pt x="700" y="7"/>
                    </a:lnTo>
                    <a:lnTo>
                      <a:pt x="721" y="3"/>
                    </a:lnTo>
                    <a:lnTo>
                      <a:pt x="726" y="15"/>
                    </a:lnTo>
                    <a:lnTo>
                      <a:pt x="738" y="12"/>
                    </a:lnTo>
                    <a:lnTo>
                      <a:pt x="747" y="29"/>
                    </a:lnTo>
                    <a:lnTo>
                      <a:pt x="785" y="36"/>
                    </a:lnTo>
                    <a:lnTo>
                      <a:pt x="790" y="52"/>
                    </a:lnTo>
                    <a:lnTo>
                      <a:pt x="773" y="55"/>
                    </a:lnTo>
                    <a:lnTo>
                      <a:pt x="787" y="76"/>
                    </a:lnTo>
                    <a:lnTo>
                      <a:pt x="799" y="71"/>
                    </a:lnTo>
                    <a:lnTo>
                      <a:pt x="823" y="76"/>
                    </a:lnTo>
                    <a:lnTo>
                      <a:pt x="847" y="71"/>
                    </a:lnTo>
                    <a:lnTo>
                      <a:pt x="847" y="85"/>
                    </a:lnTo>
                    <a:lnTo>
                      <a:pt x="858" y="78"/>
                    </a:lnTo>
                    <a:lnTo>
                      <a:pt x="899" y="88"/>
                    </a:lnTo>
                    <a:lnTo>
                      <a:pt x="917" y="114"/>
                    </a:lnTo>
                    <a:lnTo>
                      <a:pt x="941" y="121"/>
                    </a:lnTo>
                    <a:lnTo>
                      <a:pt x="941" y="121"/>
                    </a:lnTo>
                    <a:lnTo>
                      <a:pt x="939" y="161"/>
                    </a:lnTo>
                    <a:lnTo>
                      <a:pt x="920" y="164"/>
                    </a:lnTo>
                    <a:lnTo>
                      <a:pt x="910" y="175"/>
                    </a:lnTo>
                    <a:lnTo>
                      <a:pt x="901" y="156"/>
                    </a:lnTo>
                    <a:lnTo>
                      <a:pt x="870" y="171"/>
                    </a:lnTo>
                    <a:lnTo>
                      <a:pt x="863" y="161"/>
                    </a:lnTo>
                    <a:lnTo>
                      <a:pt x="847" y="168"/>
                    </a:lnTo>
                    <a:lnTo>
                      <a:pt x="842" y="161"/>
                    </a:lnTo>
                    <a:lnTo>
                      <a:pt x="837" y="178"/>
                    </a:lnTo>
                    <a:lnTo>
                      <a:pt x="813" y="185"/>
                    </a:lnTo>
                    <a:lnTo>
                      <a:pt x="804" y="204"/>
                    </a:lnTo>
                    <a:lnTo>
                      <a:pt x="778" y="211"/>
                    </a:lnTo>
                    <a:lnTo>
                      <a:pt x="780" y="225"/>
                    </a:lnTo>
                    <a:lnTo>
                      <a:pt x="780" y="225"/>
                    </a:lnTo>
                    <a:lnTo>
                      <a:pt x="785" y="230"/>
                    </a:lnTo>
                    <a:lnTo>
                      <a:pt x="785" y="230"/>
                    </a:lnTo>
                    <a:lnTo>
                      <a:pt x="794" y="286"/>
                    </a:lnTo>
                    <a:lnTo>
                      <a:pt x="794" y="286"/>
                    </a:lnTo>
                    <a:lnTo>
                      <a:pt x="754" y="286"/>
                    </a:lnTo>
                    <a:lnTo>
                      <a:pt x="709" y="272"/>
                    </a:lnTo>
                    <a:lnTo>
                      <a:pt x="690" y="275"/>
                    </a:lnTo>
                    <a:lnTo>
                      <a:pt x="686" y="260"/>
                    </a:lnTo>
                    <a:lnTo>
                      <a:pt x="667" y="253"/>
                    </a:lnTo>
                    <a:lnTo>
                      <a:pt x="648" y="279"/>
                    </a:lnTo>
                    <a:lnTo>
                      <a:pt x="648" y="279"/>
                    </a:lnTo>
                    <a:lnTo>
                      <a:pt x="648" y="284"/>
                    </a:lnTo>
                    <a:lnTo>
                      <a:pt x="648" y="284"/>
                    </a:lnTo>
                    <a:lnTo>
                      <a:pt x="636" y="301"/>
                    </a:lnTo>
                    <a:lnTo>
                      <a:pt x="608" y="312"/>
                    </a:lnTo>
                    <a:lnTo>
                      <a:pt x="601" y="329"/>
                    </a:lnTo>
                    <a:lnTo>
                      <a:pt x="565" y="329"/>
                    </a:lnTo>
                    <a:lnTo>
                      <a:pt x="551" y="322"/>
                    </a:lnTo>
                    <a:lnTo>
                      <a:pt x="553" y="357"/>
                    </a:lnTo>
                    <a:lnTo>
                      <a:pt x="530" y="357"/>
                    </a:lnTo>
                    <a:lnTo>
                      <a:pt x="515" y="379"/>
                    </a:lnTo>
                    <a:lnTo>
                      <a:pt x="497" y="388"/>
                    </a:lnTo>
                    <a:lnTo>
                      <a:pt x="475" y="440"/>
                    </a:lnTo>
                    <a:lnTo>
                      <a:pt x="485" y="457"/>
                    </a:lnTo>
                    <a:lnTo>
                      <a:pt x="508" y="454"/>
                    </a:lnTo>
                    <a:lnTo>
                      <a:pt x="508" y="466"/>
                    </a:lnTo>
                    <a:lnTo>
                      <a:pt x="544" y="424"/>
                    </a:lnTo>
                    <a:lnTo>
                      <a:pt x="565" y="443"/>
                    </a:lnTo>
                    <a:lnTo>
                      <a:pt x="544" y="466"/>
                    </a:lnTo>
                    <a:lnTo>
                      <a:pt x="520" y="457"/>
                    </a:lnTo>
                    <a:lnTo>
                      <a:pt x="530" y="473"/>
                    </a:lnTo>
                    <a:lnTo>
                      <a:pt x="513" y="473"/>
                    </a:lnTo>
                    <a:lnTo>
                      <a:pt x="527" y="478"/>
                    </a:lnTo>
                    <a:lnTo>
                      <a:pt x="518" y="490"/>
                    </a:lnTo>
                    <a:lnTo>
                      <a:pt x="518" y="490"/>
                    </a:lnTo>
                    <a:lnTo>
                      <a:pt x="518" y="495"/>
                    </a:lnTo>
                    <a:lnTo>
                      <a:pt x="518" y="495"/>
                    </a:lnTo>
                    <a:lnTo>
                      <a:pt x="539" y="502"/>
                    </a:lnTo>
                    <a:lnTo>
                      <a:pt x="544" y="473"/>
                    </a:lnTo>
                    <a:lnTo>
                      <a:pt x="560" y="480"/>
                    </a:lnTo>
                    <a:lnTo>
                      <a:pt x="572" y="514"/>
                    </a:lnTo>
                    <a:lnTo>
                      <a:pt x="567" y="540"/>
                    </a:lnTo>
                    <a:lnTo>
                      <a:pt x="546" y="549"/>
                    </a:lnTo>
                    <a:lnTo>
                      <a:pt x="530" y="537"/>
                    </a:lnTo>
                    <a:lnTo>
                      <a:pt x="520" y="563"/>
                    </a:lnTo>
                    <a:lnTo>
                      <a:pt x="508" y="558"/>
                    </a:lnTo>
                    <a:lnTo>
                      <a:pt x="482" y="570"/>
                    </a:lnTo>
                    <a:lnTo>
                      <a:pt x="480" y="563"/>
                    </a:lnTo>
                    <a:lnTo>
                      <a:pt x="471" y="563"/>
                    </a:lnTo>
                    <a:lnTo>
                      <a:pt x="466" y="516"/>
                    </a:lnTo>
                    <a:lnTo>
                      <a:pt x="459" y="525"/>
                    </a:lnTo>
                    <a:lnTo>
                      <a:pt x="461" y="535"/>
                    </a:lnTo>
                    <a:lnTo>
                      <a:pt x="452" y="540"/>
                    </a:lnTo>
                    <a:lnTo>
                      <a:pt x="454" y="547"/>
                    </a:lnTo>
                    <a:lnTo>
                      <a:pt x="442" y="554"/>
                    </a:lnTo>
                    <a:lnTo>
                      <a:pt x="445" y="566"/>
                    </a:lnTo>
                    <a:lnTo>
                      <a:pt x="426" y="568"/>
                    </a:lnTo>
                    <a:lnTo>
                      <a:pt x="416" y="547"/>
                    </a:lnTo>
                    <a:lnTo>
                      <a:pt x="388" y="549"/>
                    </a:lnTo>
                    <a:lnTo>
                      <a:pt x="369" y="532"/>
                    </a:lnTo>
                    <a:lnTo>
                      <a:pt x="369" y="523"/>
                    </a:lnTo>
                    <a:lnTo>
                      <a:pt x="383" y="511"/>
                    </a:lnTo>
                    <a:lnTo>
                      <a:pt x="395" y="516"/>
                    </a:lnTo>
                    <a:lnTo>
                      <a:pt x="400" y="497"/>
                    </a:lnTo>
                    <a:lnTo>
                      <a:pt x="388" y="488"/>
                    </a:lnTo>
                    <a:lnTo>
                      <a:pt x="359" y="506"/>
                    </a:lnTo>
                    <a:lnTo>
                      <a:pt x="348" y="497"/>
                    </a:lnTo>
                    <a:lnTo>
                      <a:pt x="348" y="457"/>
                    </a:lnTo>
                    <a:lnTo>
                      <a:pt x="340" y="452"/>
                    </a:lnTo>
                    <a:lnTo>
                      <a:pt x="338" y="421"/>
                    </a:lnTo>
                    <a:lnTo>
                      <a:pt x="279" y="409"/>
                    </a:lnTo>
                    <a:lnTo>
                      <a:pt x="248" y="362"/>
                    </a:lnTo>
                    <a:lnTo>
                      <a:pt x="215" y="343"/>
                    </a:lnTo>
                    <a:lnTo>
                      <a:pt x="206" y="360"/>
                    </a:lnTo>
                    <a:lnTo>
                      <a:pt x="182" y="353"/>
                    </a:lnTo>
                    <a:lnTo>
                      <a:pt x="161" y="374"/>
                    </a:lnTo>
                    <a:lnTo>
                      <a:pt x="135" y="362"/>
                    </a:lnTo>
                    <a:lnTo>
                      <a:pt x="118" y="376"/>
                    </a:lnTo>
                    <a:lnTo>
                      <a:pt x="92" y="369"/>
                    </a:lnTo>
                    <a:lnTo>
                      <a:pt x="64" y="374"/>
                    </a:lnTo>
                    <a:lnTo>
                      <a:pt x="61" y="348"/>
                    </a:lnTo>
                    <a:lnTo>
                      <a:pt x="47" y="348"/>
                    </a:lnTo>
                    <a:lnTo>
                      <a:pt x="47" y="331"/>
                    </a:lnTo>
                    <a:lnTo>
                      <a:pt x="12" y="312"/>
                    </a:lnTo>
                    <a:lnTo>
                      <a:pt x="0" y="294"/>
                    </a:lnTo>
                    <a:lnTo>
                      <a:pt x="9" y="270"/>
                    </a:lnTo>
                    <a:lnTo>
                      <a:pt x="0" y="258"/>
                    </a:lnTo>
                    <a:lnTo>
                      <a:pt x="7" y="251"/>
                    </a:lnTo>
                    <a:lnTo>
                      <a:pt x="7" y="251"/>
                    </a:lnTo>
                    <a:lnTo>
                      <a:pt x="19" y="249"/>
                    </a:lnTo>
                    <a:lnTo>
                      <a:pt x="19" y="249"/>
                    </a:lnTo>
                    <a:lnTo>
                      <a:pt x="24" y="251"/>
                    </a:lnTo>
                    <a:lnTo>
                      <a:pt x="24" y="251"/>
                    </a:lnTo>
                    <a:lnTo>
                      <a:pt x="40" y="244"/>
                    </a:lnTo>
                    <a:lnTo>
                      <a:pt x="64" y="246"/>
                    </a:lnTo>
                    <a:lnTo>
                      <a:pt x="73" y="211"/>
                    </a:lnTo>
                    <a:lnTo>
                      <a:pt x="66" y="194"/>
                    </a:lnTo>
                    <a:lnTo>
                      <a:pt x="121" y="187"/>
                    </a:lnTo>
                    <a:lnTo>
                      <a:pt x="135" y="164"/>
                    </a:lnTo>
                    <a:lnTo>
                      <a:pt x="165" y="173"/>
                    </a:lnTo>
                    <a:lnTo>
                      <a:pt x="168" y="187"/>
                    </a:lnTo>
                    <a:lnTo>
                      <a:pt x="182" y="178"/>
                    </a:lnTo>
                    <a:lnTo>
                      <a:pt x="184" y="154"/>
                    </a:lnTo>
                    <a:lnTo>
                      <a:pt x="173" y="121"/>
                    </a:lnTo>
                    <a:lnTo>
                      <a:pt x="187" y="102"/>
                    </a:lnTo>
                    <a:lnTo>
                      <a:pt x="187" y="93"/>
                    </a:lnTo>
                    <a:lnTo>
                      <a:pt x="187" y="93"/>
                    </a:lnTo>
                    <a:lnTo>
                      <a:pt x="210" y="95"/>
                    </a:lnTo>
                    <a:lnTo>
                      <a:pt x="239" y="88"/>
                    </a:lnTo>
                    <a:lnTo>
                      <a:pt x="258" y="93"/>
                    </a:lnTo>
                    <a:lnTo>
                      <a:pt x="284" y="83"/>
                    </a:lnTo>
                    <a:lnTo>
                      <a:pt x="293" y="95"/>
                    </a:lnTo>
                    <a:lnTo>
                      <a:pt x="317" y="95"/>
                    </a:lnTo>
                    <a:lnTo>
                      <a:pt x="374" y="85"/>
                    </a:lnTo>
                    <a:lnTo>
                      <a:pt x="409" y="71"/>
                    </a:lnTo>
                    <a:lnTo>
                      <a:pt x="426" y="57"/>
                    </a:lnTo>
                    <a:lnTo>
                      <a:pt x="440" y="62"/>
                    </a:lnTo>
                    <a:lnTo>
                      <a:pt x="445" y="52"/>
                    </a:lnTo>
                    <a:lnTo>
                      <a:pt x="452" y="59"/>
                    </a:lnTo>
                    <a:lnTo>
                      <a:pt x="459" y="48"/>
                    </a:lnTo>
                    <a:lnTo>
                      <a:pt x="489" y="57"/>
                    </a:lnTo>
                    <a:lnTo>
                      <a:pt x="482" y="55"/>
                    </a:lnTo>
                    <a:lnTo>
                      <a:pt x="501" y="31"/>
                    </a:lnTo>
                    <a:lnTo>
                      <a:pt x="560" y="26"/>
                    </a:lnTo>
                    <a:lnTo>
                      <a:pt x="575" y="12"/>
                    </a:lnTo>
                    <a:lnTo>
                      <a:pt x="591" y="15"/>
                    </a:lnTo>
                    <a:lnTo>
                      <a:pt x="589" y="26"/>
                    </a:lnTo>
                    <a:lnTo>
                      <a:pt x="603" y="33"/>
                    </a:lnTo>
                    <a:lnTo>
                      <a:pt x="579" y="38"/>
                    </a:lnTo>
                    <a:lnTo>
                      <a:pt x="563" y="52"/>
                    </a:lnTo>
                    <a:lnTo>
                      <a:pt x="563" y="62"/>
                    </a:lnTo>
                    <a:lnTo>
                      <a:pt x="575" y="67"/>
                    </a:lnTo>
                    <a:lnTo>
                      <a:pt x="572" y="83"/>
                    </a:lnTo>
                    <a:lnTo>
                      <a:pt x="577" y="74"/>
                    </a:lnTo>
                    <a:lnTo>
                      <a:pt x="579" y="78"/>
                    </a:lnTo>
                    <a:lnTo>
                      <a:pt x="593" y="69"/>
                    </a:lnTo>
                    <a:lnTo>
                      <a:pt x="586" y="62"/>
                    </a:lnTo>
                    <a:lnTo>
                      <a:pt x="593" y="62"/>
                    </a:lnTo>
                    <a:lnTo>
                      <a:pt x="596" y="48"/>
                    </a:lnTo>
                    <a:lnTo>
                      <a:pt x="612" y="48"/>
                    </a:lnTo>
                    <a:lnTo>
                      <a:pt x="598" y="41"/>
                    </a:lnTo>
                    <a:lnTo>
                      <a:pt x="617" y="41"/>
                    </a:lnTo>
                    <a:lnTo>
                      <a:pt x="624" y="29"/>
                    </a:lnTo>
                    <a:lnTo>
                      <a:pt x="643" y="29"/>
                    </a:lnTo>
                    <a:lnTo>
                      <a:pt x="667" y="10"/>
                    </a:lnTo>
                    <a:lnTo>
                      <a:pt x="686" y="12"/>
                    </a:lnTo>
                    <a:lnTo>
                      <a:pt x="700" y="0"/>
                    </a:lnTo>
                    <a:close/>
                    <a:moveTo>
                      <a:pt x="409" y="521"/>
                    </a:moveTo>
                    <a:lnTo>
                      <a:pt x="411" y="521"/>
                    </a:lnTo>
                    <a:lnTo>
                      <a:pt x="411" y="521"/>
                    </a:lnTo>
                    <a:lnTo>
                      <a:pt x="411" y="521"/>
                    </a:lnTo>
                    <a:lnTo>
                      <a:pt x="411" y="521"/>
                    </a:lnTo>
                    <a:lnTo>
                      <a:pt x="419" y="523"/>
                    </a:lnTo>
                    <a:lnTo>
                      <a:pt x="419" y="523"/>
                    </a:lnTo>
                    <a:lnTo>
                      <a:pt x="421" y="540"/>
                    </a:lnTo>
                    <a:lnTo>
                      <a:pt x="414" y="544"/>
                    </a:lnTo>
                    <a:lnTo>
                      <a:pt x="409" y="528"/>
                    </a:lnTo>
                    <a:lnTo>
                      <a:pt x="409" y="528"/>
                    </a:lnTo>
                    <a:lnTo>
                      <a:pt x="409" y="521"/>
                    </a:lnTo>
                    <a:close/>
                    <a:moveTo>
                      <a:pt x="378" y="523"/>
                    </a:moveTo>
                    <a:lnTo>
                      <a:pt x="381" y="528"/>
                    </a:lnTo>
                    <a:lnTo>
                      <a:pt x="381" y="528"/>
                    </a:lnTo>
                    <a:lnTo>
                      <a:pt x="381" y="530"/>
                    </a:lnTo>
                    <a:lnTo>
                      <a:pt x="381" y="530"/>
                    </a:lnTo>
                    <a:lnTo>
                      <a:pt x="374" y="532"/>
                    </a:lnTo>
                    <a:lnTo>
                      <a:pt x="374" y="532"/>
                    </a:lnTo>
                    <a:lnTo>
                      <a:pt x="371" y="528"/>
                    </a:lnTo>
                    <a:lnTo>
                      <a:pt x="371" y="528"/>
                    </a:lnTo>
                    <a:lnTo>
                      <a:pt x="369" y="525"/>
                    </a:lnTo>
                    <a:lnTo>
                      <a:pt x="369" y="525"/>
                    </a:lnTo>
                    <a:lnTo>
                      <a:pt x="371" y="523"/>
                    </a:lnTo>
                    <a:lnTo>
                      <a:pt x="371" y="523"/>
                    </a:lnTo>
                    <a:lnTo>
                      <a:pt x="371" y="523"/>
                    </a:lnTo>
                    <a:lnTo>
                      <a:pt x="371" y="523"/>
                    </a:lnTo>
                    <a:lnTo>
                      <a:pt x="378" y="52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29" name="Freeform 9"/>
              <p:cNvSpPr>
                <a:spLocks noEditPoints="1"/>
              </p:cNvSpPr>
              <p:nvPr/>
            </p:nvSpPr>
            <p:spPr bwMode="auto">
              <a:xfrm>
                <a:off x="1296" y="-223"/>
                <a:ext cx="2937" cy="2332"/>
              </a:xfrm>
              <a:custGeom>
                <a:avLst/>
                <a:gdLst>
                  <a:gd name="T0" fmla="*/ 2260 w 2937"/>
                  <a:gd name="T1" fmla="*/ 471 h 2332"/>
                  <a:gd name="T2" fmla="*/ 2454 w 2937"/>
                  <a:gd name="T3" fmla="*/ 358 h 2332"/>
                  <a:gd name="T4" fmla="*/ 2459 w 2937"/>
                  <a:gd name="T5" fmla="*/ 447 h 2332"/>
                  <a:gd name="T6" fmla="*/ 2352 w 2937"/>
                  <a:gd name="T7" fmla="*/ 341 h 2332"/>
                  <a:gd name="T8" fmla="*/ 1608 w 2937"/>
                  <a:gd name="T9" fmla="*/ 324 h 2332"/>
                  <a:gd name="T10" fmla="*/ 1653 w 2937"/>
                  <a:gd name="T11" fmla="*/ 315 h 2332"/>
                  <a:gd name="T12" fmla="*/ 175 w 2937"/>
                  <a:gd name="T13" fmla="*/ 270 h 2332"/>
                  <a:gd name="T14" fmla="*/ 335 w 2937"/>
                  <a:gd name="T15" fmla="*/ 187 h 2332"/>
                  <a:gd name="T16" fmla="*/ 439 w 2937"/>
                  <a:gd name="T17" fmla="*/ 152 h 2332"/>
                  <a:gd name="T18" fmla="*/ 659 w 2937"/>
                  <a:gd name="T19" fmla="*/ 194 h 2332"/>
                  <a:gd name="T20" fmla="*/ 948 w 2937"/>
                  <a:gd name="T21" fmla="*/ 109 h 2332"/>
                  <a:gd name="T22" fmla="*/ 1172 w 2937"/>
                  <a:gd name="T23" fmla="*/ 22 h 2332"/>
                  <a:gd name="T24" fmla="*/ 1326 w 2937"/>
                  <a:gd name="T25" fmla="*/ 159 h 2332"/>
                  <a:gd name="T26" fmla="*/ 1593 w 2937"/>
                  <a:gd name="T27" fmla="*/ 298 h 2332"/>
                  <a:gd name="T28" fmla="*/ 1686 w 2937"/>
                  <a:gd name="T29" fmla="*/ 329 h 2332"/>
                  <a:gd name="T30" fmla="*/ 1794 w 2937"/>
                  <a:gd name="T31" fmla="*/ 272 h 2332"/>
                  <a:gd name="T32" fmla="*/ 1778 w 2937"/>
                  <a:gd name="T33" fmla="*/ 213 h 2332"/>
                  <a:gd name="T34" fmla="*/ 1868 w 2937"/>
                  <a:gd name="T35" fmla="*/ 93 h 2332"/>
                  <a:gd name="T36" fmla="*/ 2135 w 2937"/>
                  <a:gd name="T37" fmla="*/ 50 h 2332"/>
                  <a:gd name="T38" fmla="*/ 2237 w 2937"/>
                  <a:gd name="T39" fmla="*/ 194 h 2332"/>
                  <a:gd name="T40" fmla="*/ 2170 w 2937"/>
                  <a:gd name="T41" fmla="*/ 289 h 2332"/>
                  <a:gd name="T42" fmla="*/ 2296 w 2937"/>
                  <a:gd name="T43" fmla="*/ 400 h 2332"/>
                  <a:gd name="T44" fmla="*/ 2267 w 2937"/>
                  <a:gd name="T45" fmla="*/ 455 h 2332"/>
                  <a:gd name="T46" fmla="*/ 2215 w 2937"/>
                  <a:gd name="T47" fmla="*/ 554 h 2332"/>
                  <a:gd name="T48" fmla="*/ 2201 w 2937"/>
                  <a:gd name="T49" fmla="*/ 684 h 2332"/>
                  <a:gd name="T50" fmla="*/ 2322 w 2937"/>
                  <a:gd name="T51" fmla="*/ 923 h 2332"/>
                  <a:gd name="T52" fmla="*/ 2397 w 2937"/>
                  <a:gd name="T53" fmla="*/ 923 h 2332"/>
                  <a:gd name="T54" fmla="*/ 2662 w 2937"/>
                  <a:gd name="T55" fmla="*/ 864 h 2332"/>
                  <a:gd name="T56" fmla="*/ 2830 w 2937"/>
                  <a:gd name="T57" fmla="*/ 987 h 2332"/>
                  <a:gd name="T58" fmla="*/ 2880 w 2937"/>
                  <a:gd name="T59" fmla="*/ 1195 h 2332"/>
                  <a:gd name="T60" fmla="*/ 2844 w 2937"/>
                  <a:gd name="T61" fmla="*/ 1367 h 2332"/>
                  <a:gd name="T62" fmla="*/ 2773 w 2937"/>
                  <a:gd name="T63" fmla="*/ 1580 h 2332"/>
                  <a:gd name="T64" fmla="*/ 2544 w 2937"/>
                  <a:gd name="T65" fmla="*/ 1578 h 2332"/>
                  <a:gd name="T66" fmla="*/ 2414 w 2937"/>
                  <a:gd name="T67" fmla="*/ 1464 h 2332"/>
                  <a:gd name="T68" fmla="*/ 2116 w 2937"/>
                  <a:gd name="T69" fmla="*/ 1476 h 2332"/>
                  <a:gd name="T70" fmla="*/ 1972 w 2937"/>
                  <a:gd name="T71" fmla="*/ 1547 h 2332"/>
                  <a:gd name="T72" fmla="*/ 1849 w 2937"/>
                  <a:gd name="T73" fmla="*/ 1625 h 2332"/>
                  <a:gd name="T74" fmla="*/ 1593 w 2937"/>
                  <a:gd name="T75" fmla="*/ 1888 h 2332"/>
                  <a:gd name="T76" fmla="*/ 1544 w 2937"/>
                  <a:gd name="T77" fmla="*/ 1935 h 2332"/>
                  <a:gd name="T78" fmla="*/ 1426 w 2937"/>
                  <a:gd name="T79" fmla="*/ 2164 h 2332"/>
                  <a:gd name="T80" fmla="*/ 1295 w 2937"/>
                  <a:gd name="T81" fmla="*/ 2195 h 2332"/>
                  <a:gd name="T82" fmla="*/ 1151 w 2937"/>
                  <a:gd name="T83" fmla="*/ 2311 h 2332"/>
                  <a:gd name="T84" fmla="*/ 1005 w 2937"/>
                  <a:gd name="T85" fmla="*/ 2313 h 2332"/>
                  <a:gd name="T86" fmla="*/ 889 w 2937"/>
                  <a:gd name="T87" fmla="*/ 2240 h 2332"/>
                  <a:gd name="T88" fmla="*/ 787 w 2937"/>
                  <a:gd name="T89" fmla="*/ 2195 h 2332"/>
                  <a:gd name="T90" fmla="*/ 605 w 2937"/>
                  <a:gd name="T91" fmla="*/ 2176 h 2332"/>
                  <a:gd name="T92" fmla="*/ 551 w 2937"/>
                  <a:gd name="T93" fmla="*/ 2098 h 2332"/>
                  <a:gd name="T94" fmla="*/ 366 w 2937"/>
                  <a:gd name="T95" fmla="*/ 2103 h 2332"/>
                  <a:gd name="T96" fmla="*/ 153 w 2937"/>
                  <a:gd name="T97" fmla="*/ 2212 h 2332"/>
                  <a:gd name="T98" fmla="*/ 130 w 2937"/>
                  <a:gd name="T99" fmla="*/ 1980 h 2332"/>
                  <a:gd name="T100" fmla="*/ 120 w 2937"/>
                  <a:gd name="T101" fmla="*/ 1646 h 2332"/>
                  <a:gd name="T102" fmla="*/ 331 w 2937"/>
                  <a:gd name="T103" fmla="*/ 1464 h 2332"/>
                  <a:gd name="T104" fmla="*/ 491 w 2937"/>
                  <a:gd name="T105" fmla="*/ 1244 h 2332"/>
                  <a:gd name="T106" fmla="*/ 272 w 2937"/>
                  <a:gd name="T107" fmla="*/ 954 h 2332"/>
                  <a:gd name="T108" fmla="*/ 56 w 2937"/>
                  <a:gd name="T109" fmla="*/ 890 h 2332"/>
                  <a:gd name="T110" fmla="*/ 153 w 2937"/>
                  <a:gd name="T111" fmla="*/ 757 h 2332"/>
                  <a:gd name="T112" fmla="*/ 149 w 2937"/>
                  <a:gd name="T113" fmla="*/ 582 h 2332"/>
                  <a:gd name="T114" fmla="*/ 23 w 2937"/>
                  <a:gd name="T115" fmla="*/ 495 h 2332"/>
                  <a:gd name="T116" fmla="*/ 134 w 2937"/>
                  <a:gd name="T117" fmla="*/ 270 h 2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37" h="2332">
                    <a:moveTo>
                      <a:pt x="2291" y="476"/>
                    </a:moveTo>
                    <a:lnTo>
                      <a:pt x="2298" y="483"/>
                    </a:lnTo>
                    <a:lnTo>
                      <a:pt x="2289" y="481"/>
                    </a:lnTo>
                    <a:lnTo>
                      <a:pt x="2289" y="481"/>
                    </a:lnTo>
                    <a:lnTo>
                      <a:pt x="2291" y="476"/>
                    </a:lnTo>
                    <a:close/>
                    <a:moveTo>
                      <a:pt x="2263" y="478"/>
                    </a:moveTo>
                    <a:lnTo>
                      <a:pt x="2260" y="481"/>
                    </a:lnTo>
                    <a:lnTo>
                      <a:pt x="2260" y="481"/>
                    </a:lnTo>
                    <a:lnTo>
                      <a:pt x="2260" y="478"/>
                    </a:lnTo>
                    <a:lnTo>
                      <a:pt x="2260" y="478"/>
                    </a:lnTo>
                    <a:lnTo>
                      <a:pt x="2260" y="476"/>
                    </a:lnTo>
                    <a:lnTo>
                      <a:pt x="2260" y="476"/>
                    </a:lnTo>
                    <a:lnTo>
                      <a:pt x="2260" y="471"/>
                    </a:lnTo>
                    <a:lnTo>
                      <a:pt x="2260" y="471"/>
                    </a:lnTo>
                    <a:lnTo>
                      <a:pt x="2260" y="471"/>
                    </a:lnTo>
                    <a:lnTo>
                      <a:pt x="2260" y="471"/>
                    </a:lnTo>
                    <a:lnTo>
                      <a:pt x="2267" y="471"/>
                    </a:lnTo>
                    <a:lnTo>
                      <a:pt x="2267" y="471"/>
                    </a:lnTo>
                    <a:lnTo>
                      <a:pt x="2265" y="476"/>
                    </a:lnTo>
                    <a:lnTo>
                      <a:pt x="2265" y="476"/>
                    </a:lnTo>
                    <a:lnTo>
                      <a:pt x="2263" y="478"/>
                    </a:lnTo>
                    <a:close/>
                    <a:moveTo>
                      <a:pt x="2355" y="343"/>
                    </a:moveTo>
                    <a:lnTo>
                      <a:pt x="2355" y="343"/>
                    </a:lnTo>
                    <a:lnTo>
                      <a:pt x="2355" y="343"/>
                    </a:lnTo>
                    <a:lnTo>
                      <a:pt x="2407" y="336"/>
                    </a:lnTo>
                    <a:lnTo>
                      <a:pt x="2454" y="358"/>
                    </a:lnTo>
                    <a:lnTo>
                      <a:pt x="2478" y="355"/>
                    </a:lnTo>
                    <a:lnTo>
                      <a:pt x="2485" y="369"/>
                    </a:lnTo>
                    <a:lnTo>
                      <a:pt x="2501" y="360"/>
                    </a:lnTo>
                    <a:lnTo>
                      <a:pt x="2494" y="388"/>
                    </a:lnTo>
                    <a:lnTo>
                      <a:pt x="2485" y="398"/>
                    </a:lnTo>
                    <a:lnTo>
                      <a:pt x="2480" y="395"/>
                    </a:lnTo>
                    <a:lnTo>
                      <a:pt x="2475" y="410"/>
                    </a:lnTo>
                    <a:lnTo>
                      <a:pt x="2492" y="431"/>
                    </a:lnTo>
                    <a:lnTo>
                      <a:pt x="2523" y="419"/>
                    </a:lnTo>
                    <a:lnTo>
                      <a:pt x="2525" y="447"/>
                    </a:lnTo>
                    <a:lnTo>
                      <a:pt x="2509" y="452"/>
                    </a:lnTo>
                    <a:lnTo>
                      <a:pt x="2504" y="445"/>
                    </a:lnTo>
                    <a:lnTo>
                      <a:pt x="2459" y="447"/>
                    </a:lnTo>
                    <a:lnTo>
                      <a:pt x="2447" y="428"/>
                    </a:lnTo>
                    <a:lnTo>
                      <a:pt x="2421" y="426"/>
                    </a:lnTo>
                    <a:lnTo>
                      <a:pt x="2414" y="436"/>
                    </a:lnTo>
                    <a:lnTo>
                      <a:pt x="2388" y="433"/>
                    </a:lnTo>
                    <a:lnTo>
                      <a:pt x="2376" y="410"/>
                    </a:lnTo>
                    <a:lnTo>
                      <a:pt x="2355" y="400"/>
                    </a:lnTo>
                    <a:lnTo>
                      <a:pt x="2331" y="379"/>
                    </a:lnTo>
                    <a:lnTo>
                      <a:pt x="2348" y="346"/>
                    </a:lnTo>
                    <a:lnTo>
                      <a:pt x="2348" y="346"/>
                    </a:lnTo>
                    <a:lnTo>
                      <a:pt x="2350" y="336"/>
                    </a:lnTo>
                    <a:lnTo>
                      <a:pt x="2350" y="336"/>
                    </a:lnTo>
                    <a:lnTo>
                      <a:pt x="2352" y="341"/>
                    </a:lnTo>
                    <a:lnTo>
                      <a:pt x="2352" y="341"/>
                    </a:lnTo>
                    <a:lnTo>
                      <a:pt x="2355" y="343"/>
                    </a:lnTo>
                    <a:close/>
                    <a:moveTo>
                      <a:pt x="1608" y="315"/>
                    </a:moveTo>
                    <a:lnTo>
                      <a:pt x="1612" y="315"/>
                    </a:lnTo>
                    <a:lnTo>
                      <a:pt x="1612" y="315"/>
                    </a:lnTo>
                    <a:lnTo>
                      <a:pt x="1615" y="317"/>
                    </a:lnTo>
                    <a:lnTo>
                      <a:pt x="1615" y="317"/>
                    </a:lnTo>
                    <a:lnTo>
                      <a:pt x="1615" y="317"/>
                    </a:lnTo>
                    <a:lnTo>
                      <a:pt x="1615" y="317"/>
                    </a:lnTo>
                    <a:lnTo>
                      <a:pt x="1615" y="320"/>
                    </a:lnTo>
                    <a:lnTo>
                      <a:pt x="1615" y="320"/>
                    </a:lnTo>
                    <a:lnTo>
                      <a:pt x="1615" y="322"/>
                    </a:lnTo>
                    <a:lnTo>
                      <a:pt x="1615" y="322"/>
                    </a:lnTo>
                    <a:lnTo>
                      <a:pt x="1608" y="324"/>
                    </a:lnTo>
                    <a:lnTo>
                      <a:pt x="1608" y="324"/>
                    </a:lnTo>
                    <a:lnTo>
                      <a:pt x="1605" y="320"/>
                    </a:lnTo>
                    <a:lnTo>
                      <a:pt x="1605" y="320"/>
                    </a:lnTo>
                    <a:lnTo>
                      <a:pt x="1603" y="317"/>
                    </a:lnTo>
                    <a:lnTo>
                      <a:pt x="1603" y="317"/>
                    </a:lnTo>
                    <a:lnTo>
                      <a:pt x="1605" y="315"/>
                    </a:lnTo>
                    <a:lnTo>
                      <a:pt x="1605" y="315"/>
                    </a:lnTo>
                    <a:lnTo>
                      <a:pt x="1605" y="315"/>
                    </a:lnTo>
                    <a:lnTo>
                      <a:pt x="1605" y="315"/>
                    </a:lnTo>
                    <a:lnTo>
                      <a:pt x="1608" y="315"/>
                    </a:lnTo>
                    <a:close/>
                    <a:moveTo>
                      <a:pt x="1650" y="315"/>
                    </a:moveTo>
                    <a:lnTo>
                      <a:pt x="1653" y="315"/>
                    </a:lnTo>
                    <a:lnTo>
                      <a:pt x="1653" y="315"/>
                    </a:lnTo>
                    <a:lnTo>
                      <a:pt x="1655" y="332"/>
                    </a:lnTo>
                    <a:lnTo>
                      <a:pt x="1648" y="336"/>
                    </a:lnTo>
                    <a:lnTo>
                      <a:pt x="1643" y="320"/>
                    </a:lnTo>
                    <a:lnTo>
                      <a:pt x="1643" y="320"/>
                    </a:lnTo>
                    <a:lnTo>
                      <a:pt x="1645" y="313"/>
                    </a:lnTo>
                    <a:lnTo>
                      <a:pt x="1645" y="313"/>
                    </a:lnTo>
                    <a:lnTo>
                      <a:pt x="1645" y="313"/>
                    </a:lnTo>
                    <a:lnTo>
                      <a:pt x="1645" y="313"/>
                    </a:lnTo>
                    <a:lnTo>
                      <a:pt x="1650" y="315"/>
                    </a:lnTo>
                    <a:close/>
                    <a:moveTo>
                      <a:pt x="142" y="244"/>
                    </a:moveTo>
                    <a:lnTo>
                      <a:pt x="170" y="256"/>
                    </a:lnTo>
                    <a:lnTo>
                      <a:pt x="168" y="270"/>
                    </a:lnTo>
                    <a:lnTo>
                      <a:pt x="175" y="270"/>
                    </a:lnTo>
                    <a:lnTo>
                      <a:pt x="196" y="244"/>
                    </a:lnTo>
                    <a:lnTo>
                      <a:pt x="215" y="239"/>
                    </a:lnTo>
                    <a:lnTo>
                      <a:pt x="257" y="237"/>
                    </a:lnTo>
                    <a:lnTo>
                      <a:pt x="295" y="246"/>
                    </a:lnTo>
                    <a:lnTo>
                      <a:pt x="314" y="235"/>
                    </a:lnTo>
                    <a:lnTo>
                      <a:pt x="326" y="242"/>
                    </a:lnTo>
                    <a:lnTo>
                      <a:pt x="333" y="230"/>
                    </a:lnTo>
                    <a:lnTo>
                      <a:pt x="357" y="225"/>
                    </a:lnTo>
                    <a:lnTo>
                      <a:pt x="357" y="209"/>
                    </a:lnTo>
                    <a:lnTo>
                      <a:pt x="335" y="206"/>
                    </a:lnTo>
                    <a:lnTo>
                      <a:pt x="333" y="187"/>
                    </a:lnTo>
                    <a:lnTo>
                      <a:pt x="333" y="187"/>
                    </a:lnTo>
                    <a:lnTo>
                      <a:pt x="335" y="187"/>
                    </a:lnTo>
                    <a:lnTo>
                      <a:pt x="335" y="187"/>
                    </a:lnTo>
                    <a:lnTo>
                      <a:pt x="350" y="194"/>
                    </a:lnTo>
                    <a:lnTo>
                      <a:pt x="354" y="185"/>
                    </a:lnTo>
                    <a:lnTo>
                      <a:pt x="364" y="190"/>
                    </a:lnTo>
                    <a:lnTo>
                      <a:pt x="371" y="166"/>
                    </a:lnTo>
                    <a:lnTo>
                      <a:pt x="380" y="164"/>
                    </a:lnTo>
                    <a:lnTo>
                      <a:pt x="378" y="152"/>
                    </a:lnTo>
                    <a:lnTo>
                      <a:pt x="390" y="149"/>
                    </a:lnTo>
                    <a:lnTo>
                      <a:pt x="399" y="135"/>
                    </a:lnTo>
                    <a:lnTo>
                      <a:pt x="413" y="145"/>
                    </a:lnTo>
                    <a:lnTo>
                      <a:pt x="416" y="157"/>
                    </a:lnTo>
                    <a:lnTo>
                      <a:pt x="432" y="159"/>
                    </a:lnTo>
                    <a:lnTo>
                      <a:pt x="439" y="152"/>
                    </a:lnTo>
                    <a:lnTo>
                      <a:pt x="451" y="166"/>
                    </a:lnTo>
                    <a:lnTo>
                      <a:pt x="470" y="173"/>
                    </a:lnTo>
                    <a:lnTo>
                      <a:pt x="477" y="145"/>
                    </a:lnTo>
                    <a:lnTo>
                      <a:pt x="499" y="145"/>
                    </a:lnTo>
                    <a:lnTo>
                      <a:pt x="522" y="166"/>
                    </a:lnTo>
                    <a:lnTo>
                      <a:pt x="544" y="157"/>
                    </a:lnTo>
                    <a:lnTo>
                      <a:pt x="553" y="123"/>
                    </a:lnTo>
                    <a:lnTo>
                      <a:pt x="586" y="138"/>
                    </a:lnTo>
                    <a:lnTo>
                      <a:pt x="612" y="131"/>
                    </a:lnTo>
                    <a:lnTo>
                      <a:pt x="622" y="166"/>
                    </a:lnTo>
                    <a:lnTo>
                      <a:pt x="645" y="185"/>
                    </a:lnTo>
                    <a:lnTo>
                      <a:pt x="659" y="185"/>
                    </a:lnTo>
                    <a:lnTo>
                      <a:pt x="659" y="194"/>
                    </a:lnTo>
                    <a:lnTo>
                      <a:pt x="674" y="194"/>
                    </a:lnTo>
                    <a:lnTo>
                      <a:pt x="685" y="209"/>
                    </a:lnTo>
                    <a:lnTo>
                      <a:pt x="704" y="206"/>
                    </a:lnTo>
                    <a:lnTo>
                      <a:pt x="728" y="201"/>
                    </a:lnTo>
                    <a:lnTo>
                      <a:pt x="728" y="190"/>
                    </a:lnTo>
                    <a:lnTo>
                      <a:pt x="749" y="147"/>
                    </a:lnTo>
                    <a:lnTo>
                      <a:pt x="771" y="135"/>
                    </a:lnTo>
                    <a:lnTo>
                      <a:pt x="801" y="154"/>
                    </a:lnTo>
                    <a:lnTo>
                      <a:pt x="879" y="164"/>
                    </a:lnTo>
                    <a:lnTo>
                      <a:pt x="886" y="138"/>
                    </a:lnTo>
                    <a:lnTo>
                      <a:pt x="936" y="142"/>
                    </a:lnTo>
                    <a:lnTo>
                      <a:pt x="938" y="114"/>
                    </a:lnTo>
                    <a:lnTo>
                      <a:pt x="948" y="109"/>
                    </a:lnTo>
                    <a:lnTo>
                      <a:pt x="962" y="109"/>
                    </a:lnTo>
                    <a:lnTo>
                      <a:pt x="972" y="121"/>
                    </a:lnTo>
                    <a:lnTo>
                      <a:pt x="1035" y="114"/>
                    </a:lnTo>
                    <a:lnTo>
                      <a:pt x="1035" y="114"/>
                    </a:lnTo>
                    <a:lnTo>
                      <a:pt x="1038" y="109"/>
                    </a:lnTo>
                    <a:lnTo>
                      <a:pt x="1038" y="109"/>
                    </a:lnTo>
                    <a:lnTo>
                      <a:pt x="1071" y="93"/>
                    </a:lnTo>
                    <a:lnTo>
                      <a:pt x="1076" y="102"/>
                    </a:lnTo>
                    <a:lnTo>
                      <a:pt x="1097" y="102"/>
                    </a:lnTo>
                    <a:lnTo>
                      <a:pt x="1111" y="43"/>
                    </a:lnTo>
                    <a:lnTo>
                      <a:pt x="1139" y="41"/>
                    </a:lnTo>
                    <a:lnTo>
                      <a:pt x="1154" y="48"/>
                    </a:lnTo>
                    <a:lnTo>
                      <a:pt x="1172" y="22"/>
                    </a:lnTo>
                    <a:lnTo>
                      <a:pt x="1201" y="0"/>
                    </a:lnTo>
                    <a:lnTo>
                      <a:pt x="1225" y="10"/>
                    </a:lnTo>
                    <a:lnTo>
                      <a:pt x="1241" y="43"/>
                    </a:lnTo>
                    <a:lnTo>
                      <a:pt x="1241" y="43"/>
                    </a:lnTo>
                    <a:lnTo>
                      <a:pt x="1234" y="48"/>
                    </a:lnTo>
                    <a:lnTo>
                      <a:pt x="1243" y="62"/>
                    </a:lnTo>
                    <a:lnTo>
                      <a:pt x="1234" y="86"/>
                    </a:lnTo>
                    <a:lnTo>
                      <a:pt x="1246" y="102"/>
                    </a:lnTo>
                    <a:lnTo>
                      <a:pt x="1281" y="123"/>
                    </a:lnTo>
                    <a:lnTo>
                      <a:pt x="1281" y="138"/>
                    </a:lnTo>
                    <a:lnTo>
                      <a:pt x="1295" y="138"/>
                    </a:lnTo>
                    <a:lnTo>
                      <a:pt x="1298" y="164"/>
                    </a:lnTo>
                    <a:lnTo>
                      <a:pt x="1326" y="159"/>
                    </a:lnTo>
                    <a:lnTo>
                      <a:pt x="1352" y="166"/>
                    </a:lnTo>
                    <a:lnTo>
                      <a:pt x="1369" y="152"/>
                    </a:lnTo>
                    <a:lnTo>
                      <a:pt x="1395" y="166"/>
                    </a:lnTo>
                    <a:lnTo>
                      <a:pt x="1416" y="145"/>
                    </a:lnTo>
                    <a:lnTo>
                      <a:pt x="1440" y="149"/>
                    </a:lnTo>
                    <a:lnTo>
                      <a:pt x="1447" y="133"/>
                    </a:lnTo>
                    <a:lnTo>
                      <a:pt x="1482" y="154"/>
                    </a:lnTo>
                    <a:lnTo>
                      <a:pt x="1513" y="199"/>
                    </a:lnTo>
                    <a:lnTo>
                      <a:pt x="1572" y="213"/>
                    </a:lnTo>
                    <a:lnTo>
                      <a:pt x="1574" y="244"/>
                    </a:lnTo>
                    <a:lnTo>
                      <a:pt x="1582" y="249"/>
                    </a:lnTo>
                    <a:lnTo>
                      <a:pt x="1579" y="289"/>
                    </a:lnTo>
                    <a:lnTo>
                      <a:pt x="1593" y="298"/>
                    </a:lnTo>
                    <a:lnTo>
                      <a:pt x="1622" y="277"/>
                    </a:lnTo>
                    <a:lnTo>
                      <a:pt x="1634" y="289"/>
                    </a:lnTo>
                    <a:lnTo>
                      <a:pt x="1629" y="306"/>
                    </a:lnTo>
                    <a:lnTo>
                      <a:pt x="1615" y="303"/>
                    </a:lnTo>
                    <a:lnTo>
                      <a:pt x="1603" y="315"/>
                    </a:lnTo>
                    <a:lnTo>
                      <a:pt x="1603" y="322"/>
                    </a:lnTo>
                    <a:lnTo>
                      <a:pt x="1622" y="339"/>
                    </a:lnTo>
                    <a:lnTo>
                      <a:pt x="1650" y="336"/>
                    </a:lnTo>
                    <a:lnTo>
                      <a:pt x="1660" y="360"/>
                    </a:lnTo>
                    <a:lnTo>
                      <a:pt x="1679" y="355"/>
                    </a:lnTo>
                    <a:lnTo>
                      <a:pt x="1676" y="343"/>
                    </a:lnTo>
                    <a:lnTo>
                      <a:pt x="1688" y="339"/>
                    </a:lnTo>
                    <a:lnTo>
                      <a:pt x="1686" y="329"/>
                    </a:lnTo>
                    <a:lnTo>
                      <a:pt x="1695" y="324"/>
                    </a:lnTo>
                    <a:lnTo>
                      <a:pt x="1693" y="315"/>
                    </a:lnTo>
                    <a:lnTo>
                      <a:pt x="1700" y="308"/>
                    </a:lnTo>
                    <a:lnTo>
                      <a:pt x="1705" y="353"/>
                    </a:lnTo>
                    <a:lnTo>
                      <a:pt x="1714" y="353"/>
                    </a:lnTo>
                    <a:lnTo>
                      <a:pt x="1716" y="362"/>
                    </a:lnTo>
                    <a:lnTo>
                      <a:pt x="1742" y="350"/>
                    </a:lnTo>
                    <a:lnTo>
                      <a:pt x="1752" y="355"/>
                    </a:lnTo>
                    <a:lnTo>
                      <a:pt x="1764" y="327"/>
                    </a:lnTo>
                    <a:lnTo>
                      <a:pt x="1780" y="341"/>
                    </a:lnTo>
                    <a:lnTo>
                      <a:pt x="1801" y="332"/>
                    </a:lnTo>
                    <a:lnTo>
                      <a:pt x="1806" y="306"/>
                    </a:lnTo>
                    <a:lnTo>
                      <a:pt x="1794" y="272"/>
                    </a:lnTo>
                    <a:lnTo>
                      <a:pt x="1778" y="265"/>
                    </a:lnTo>
                    <a:lnTo>
                      <a:pt x="1773" y="291"/>
                    </a:lnTo>
                    <a:lnTo>
                      <a:pt x="1752" y="284"/>
                    </a:lnTo>
                    <a:lnTo>
                      <a:pt x="1752" y="284"/>
                    </a:lnTo>
                    <a:lnTo>
                      <a:pt x="1752" y="282"/>
                    </a:lnTo>
                    <a:lnTo>
                      <a:pt x="1752" y="282"/>
                    </a:lnTo>
                    <a:lnTo>
                      <a:pt x="1761" y="270"/>
                    </a:lnTo>
                    <a:lnTo>
                      <a:pt x="1747" y="263"/>
                    </a:lnTo>
                    <a:lnTo>
                      <a:pt x="1764" y="263"/>
                    </a:lnTo>
                    <a:lnTo>
                      <a:pt x="1754" y="246"/>
                    </a:lnTo>
                    <a:lnTo>
                      <a:pt x="1778" y="256"/>
                    </a:lnTo>
                    <a:lnTo>
                      <a:pt x="1799" y="235"/>
                    </a:lnTo>
                    <a:lnTo>
                      <a:pt x="1778" y="213"/>
                    </a:lnTo>
                    <a:lnTo>
                      <a:pt x="1742" y="256"/>
                    </a:lnTo>
                    <a:lnTo>
                      <a:pt x="1742" y="244"/>
                    </a:lnTo>
                    <a:lnTo>
                      <a:pt x="1719" y="246"/>
                    </a:lnTo>
                    <a:lnTo>
                      <a:pt x="1709" y="230"/>
                    </a:lnTo>
                    <a:lnTo>
                      <a:pt x="1731" y="178"/>
                    </a:lnTo>
                    <a:lnTo>
                      <a:pt x="1749" y="168"/>
                    </a:lnTo>
                    <a:lnTo>
                      <a:pt x="1764" y="147"/>
                    </a:lnTo>
                    <a:lnTo>
                      <a:pt x="1787" y="149"/>
                    </a:lnTo>
                    <a:lnTo>
                      <a:pt x="1783" y="112"/>
                    </a:lnTo>
                    <a:lnTo>
                      <a:pt x="1799" y="119"/>
                    </a:lnTo>
                    <a:lnTo>
                      <a:pt x="1835" y="119"/>
                    </a:lnTo>
                    <a:lnTo>
                      <a:pt x="1842" y="102"/>
                    </a:lnTo>
                    <a:lnTo>
                      <a:pt x="1868" y="93"/>
                    </a:lnTo>
                    <a:lnTo>
                      <a:pt x="1880" y="74"/>
                    </a:lnTo>
                    <a:lnTo>
                      <a:pt x="1880" y="74"/>
                    </a:lnTo>
                    <a:lnTo>
                      <a:pt x="1880" y="71"/>
                    </a:lnTo>
                    <a:lnTo>
                      <a:pt x="1880" y="71"/>
                    </a:lnTo>
                    <a:lnTo>
                      <a:pt x="1898" y="43"/>
                    </a:lnTo>
                    <a:lnTo>
                      <a:pt x="1920" y="52"/>
                    </a:lnTo>
                    <a:lnTo>
                      <a:pt x="1924" y="67"/>
                    </a:lnTo>
                    <a:lnTo>
                      <a:pt x="1941" y="64"/>
                    </a:lnTo>
                    <a:lnTo>
                      <a:pt x="1986" y="78"/>
                    </a:lnTo>
                    <a:lnTo>
                      <a:pt x="2026" y="78"/>
                    </a:lnTo>
                    <a:lnTo>
                      <a:pt x="2026" y="78"/>
                    </a:lnTo>
                    <a:lnTo>
                      <a:pt x="2118" y="29"/>
                    </a:lnTo>
                    <a:lnTo>
                      <a:pt x="2135" y="50"/>
                    </a:lnTo>
                    <a:lnTo>
                      <a:pt x="2166" y="45"/>
                    </a:lnTo>
                    <a:lnTo>
                      <a:pt x="2177" y="52"/>
                    </a:lnTo>
                    <a:lnTo>
                      <a:pt x="2156" y="90"/>
                    </a:lnTo>
                    <a:lnTo>
                      <a:pt x="2173" y="102"/>
                    </a:lnTo>
                    <a:lnTo>
                      <a:pt x="2180" y="97"/>
                    </a:lnTo>
                    <a:lnTo>
                      <a:pt x="2182" y="107"/>
                    </a:lnTo>
                    <a:lnTo>
                      <a:pt x="2170" y="123"/>
                    </a:lnTo>
                    <a:lnTo>
                      <a:pt x="2180" y="128"/>
                    </a:lnTo>
                    <a:lnTo>
                      <a:pt x="2180" y="159"/>
                    </a:lnTo>
                    <a:lnTo>
                      <a:pt x="2159" y="164"/>
                    </a:lnTo>
                    <a:lnTo>
                      <a:pt x="2177" y="175"/>
                    </a:lnTo>
                    <a:lnTo>
                      <a:pt x="2222" y="178"/>
                    </a:lnTo>
                    <a:lnTo>
                      <a:pt x="2237" y="194"/>
                    </a:lnTo>
                    <a:lnTo>
                      <a:pt x="2234" y="201"/>
                    </a:lnTo>
                    <a:lnTo>
                      <a:pt x="2267" y="227"/>
                    </a:lnTo>
                    <a:lnTo>
                      <a:pt x="2246" y="249"/>
                    </a:lnTo>
                    <a:lnTo>
                      <a:pt x="2206" y="256"/>
                    </a:lnTo>
                    <a:lnTo>
                      <a:pt x="2175" y="242"/>
                    </a:lnTo>
                    <a:lnTo>
                      <a:pt x="2175" y="230"/>
                    </a:lnTo>
                    <a:lnTo>
                      <a:pt x="2133" y="218"/>
                    </a:lnTo>
                    <a:lnTo>
                      <a:pt x="2099" y="270"/>
                    </a:lnTo>
                    <a:lnTo>
                      <a:pt x="2137" y="310"/>
                    </a:lnTo>
                    <a:lnTo>
                      <a:pt x="2144" y="310"/>
                    </a:lnTo>
                    <a:lnTo>
                      <a:pt x="2135" y="301"/>
                    </a:lnTo>
                    <a:lnTo>
                      <a:pt x="2151" y="280"/>
                    </a:lnTo>
                    <a:lnTo>
                      <a:pt x="2170" y="289"/>
                    </a:lnTo>
                    <a:lnTo>
                      <a:pt x="2192" y="261"/>
                    </a:lnTo>
                    <a:lnTo>
                      <a:pt x="2196" y="277"/>
                    </a:lnTo>
                    <a:lnTo>
                      <a:pt x="2170" y="327"/>
                    </a:lnTo>
                    <a:lnTo>
                      <a:pt x="2189" y="339"/>
                    </a:lnTo>
                    <a:lnTo>
                      <a:pt x="2175" y="362"/>
                    </a:lnTo>
                    <a:lnTo>
                      <a:pt x="2229" y="358"/>
                    </a:lnTo>
                    <a:lnTo>
                      <a:pt x="2234" y="376"/>
                    </a:lnTo>
                    <a:lnTo>
                      <a:pt x="2248" y="376"/>
                    </a:lnTo>
                    <a:lnTo>
                      <a:pt x="2248" y="376"/>
                    </a:lnTo>
                    <a:lnTo>
                      <a:pt x="2248" y="379"/>
                    </a:lnTo>
                    <a:lnTo>
                      <a:pt x="2248" y="379"/>
                    </a:lnTo>
                    <a:lnTo>
                      <a:pt x="2267" y="402"/>
                    </a:lnTo>
                    <a:lnTo>
                      <a:pt x="2296" y="400"/>
                    </a:lnTo>
                    <a:lnTo>
                      <a:pt x="2310" y="412"/>
                    </a:lnTo>
                    <a:lnTo>
                      <a:pt x="2315" y="428"/>
                    </a:lnTo>
                    <a:lnTo>
                      <a:pt x="2315" y="428"/>
                    </a:lnTo>
                    <a:lnTo>
                      <a:pt x="2312" y="431"/>
                    </a:lnTo>
                    <a:lnTo>
                      <a:pt x="2312" y="431"/>
                    </a:lnTo>
                    <a:lnTo>
                      <a:pt x="2319" y="445"/>
                    </a:lnTo>
                    <a:lnTo>
                      <a:pt x="2336" y="452"/>
                    </a:lnTo>
                    <a:lnTo>
                      <a:pt x="2336" y="452"/>
                    </a:lnTo>
                    <a:lnTo>
                      <a:pt x="2322" y="466"/>
                    </a:lnTo>
                    <a:lnTo>
                      <a:pt x="2315" y="459"/>
                    </a:lnTo>
                    <a:lnTo>
                      <a:pt x="2305" y="466"/>
                    </a:lnTo>
                    <a:lnTo>
                      <a:pt x="2286" y="452"/>
                    </a:lnTo>
                    <a:lnTo>
                      <a:pt x="2267" y="455"/>
                    </a:lnTo>
                    <a:lnTo>
                      <a:pt x="2255" y="447"/>
                    </a:lnTo>
                    <a:lnTo>
                      <a:pt x="2246" y="457"/>
                    </a:lnTo>
                    <a:lnTo>
                      <a:pt x="2211" y="450"/>
                    </a:lnTo>
                    <a:lnTo>
                      <a:pt x="2225" y="490"/>
                    </a:lnTo>
                    <a:lnTo>
                      <a:pt x="2225" y="490"/>
                    </a:lnTo>
                    <a:lnTo>
                      <a:pt x="2215" y="490"/>
                    </a:lnTo>
                    <a:lnTo>
                      <a:pt x="2215" y="490"/>
                    </a:lnTo>
                    <a:lnTo>
                      <a:pt x="2199" y="516"/>
                    </a:lnTo>
                    <a:lnTo>
                      <a:pt x="2182" y="523"/>
                    </a:lnTo>
                    <a:lnTo>
                      <a:pt x="2189" y="530"/>
                    </a:lnTo>
                    <a:lnTo>
                      <a:pt x="2208" y="528"/>
                    </a:lnTo>
                    <a:lnTo>
                      <a:pt x="2218" y="535"/>
                    </a:lnTo>
                    <a:lnTo>
                      <a:pt x="2215" y="554"/>
                    </a:lnTo>
                    <a:lnTo>
                      <a:pt x="2203" y="566"/>
                    </a:lnTo>
                    <a:lnTo>
                      <a:pt x="2232" y="596"/>
                    </a:lnTo>
                    <a:lnTo>
                      <a:pt x="2222" y="613"/>
                    </a:lnTo>
                    <a:lnTo>
                      <a:pt x="2225" y="653"/>
                    </a:lnTo>
                    <a:lnTo>
                      <a:pt x="2211" y="634"/>
                    </a:lnTo>
                    <a:lnTo>
                      <a:pt x="2213" y="618"/>
                    </a:lnTo>
                    <a:lnTo>
                      <a:pt x="2201" y="618"/>
                    </a:lnTo>
                    <a:lnTo>
                      <a:pt x="2199" y="641"/>
                    </a:lnTo>
                    <a:lnTo>
                      <a:pt x="2211" y="641"/>
                    </a:lnTo>
                    <a:lnTo>
                      <a:pt x="2222" y="660"/>
                    </a:lnTo>
                    <a:lnTo>
                      <a:pt x="2196" y="667"/>
                    </a:lnTo>
                    <a:lnTo>
                      <a:pt x="2201" y="684"/>
                    </a:lnTo>
                    <a:lnTo>
                      <a:pt x="2201" y="684"/>
                    </a:lnTo>
                    <a:lnTo>
                      <a:pt x="2203" y="686"/>
                    </a:lnTo>
                    <a:lnTo>
                      <a:pt x="2203" y="686"/>
                    </a:lnTo>
                    <a:lnTo>
                      <a:pt x="2199" y="696"/>
                    </a:lnTo>
                    <a:lnTo>
                      <a:pt x="2208" y="745"/>
                    </a:lnTo>
                    <a:lnTo>
                      <a:pt x="2199" y="769"/>
                    </a:lnTo>
                    <a:lnTo>
                      <a:pt x="2187" y="781"/>
                    </a:lnTo>
                    <a:lnTo>
                      <a:pt x="2239" y="864"/>
                    </a:lnTo>
                    <a:lnTo>
                      <a:pt x="2291" y="864"/>
                    </a:lnTo>
                    <a:lnTo>
                      <a:pt x="2305" y="899"/>
                    </a:lnTo>
                    <a:lnTo>
                      <a:pt x="2305" y="899"/>
                    </a:lnTo>
                    <a:lnTo>
                      <a:pt x="2305" y="904"/>
                    </a:lnTo>
                    <a:lnTo>
                      <a:pt x="2305" y="904"/>
                    </a:lnTo>
                    <a:lnTo>
                      <a:pt x="2322" y="923"/>
                    </a:lnTo>
                    <a:lnTo>
                      <a:pt x="2338" y="906"/>
                    </a:lnTo>
                    <a:lnTo>
                      <a:pt x="2362" y="901"/>
                    </a:lnTo>
                    <a:lnTo>
                      <a:pt x="2371" y="852"/>
                    </a:lnTo>
                    <a:lnTo>
                      <a:pt x="2371" y="852"/>
                    </a:lnTo>
                    <a:lnTo>
                      <a:pt x="2374" y="847"/>
                    </a:lnTo>
                    <a:lnTo>
                      <a:pt x="2374" y="847"/>
                    </a:lnTo>
                    <a:lnTo>
                      <a:pt x="2383" y="835"/>
                    </a:lnTo>
                    <a:lnTo>
                      <a:pt x="2395" y="840"/>
                    </a:lnTo>
                    <a:lnTo>
                      <a:pt x="2404" y="835"/>
                    </a:lnTo>
                    <a:lnTo>
                      <a:pt x="2419" y="852"/>
                    </a:lnTo>
                    <a:lnTo>
                      <a:pt x="2419" y="866"/>
                    </a:lnTo>
                    <a:lnTo>
                      <a:pt x="2393" y="904"/>
                    </a:lnTo>
                    <a:lnTo>
                      <a:pt x="2397" y="923"/>
                    </a:lnTo>
                    <a:lnTo>
                      <a:pt x="2421" y="918"/>
                    </a:lnTo>
                    <a:lnTo>
                      <a:pt x="2438" y="930"/>
                    </a:lnTo>
                    <a:lnTo>
                      <a:pt x="2466" y="923"/>
                    </a:lnTo>
                    <a:lnTo>
                      <a:pt x="2490" y="932"/>
                    </a:lnTo>
                    <a:lnTo>
                      <a:pt x="2506" y="890"/>
                    </a:lnTo>
                    <a:lnTo>
                      <a:pt x="2525" y="875"/>
                    </a:lnTo>
                    <a:lnTo>
                      <a:pt x="2525" y="842"/>
                    </a:lnTo>
                    <a:lnTo>
                      <a:pt x="2542" y="849"/>
                    </a:lnTo>
                    <a:lnTo>
                      <a:pt x="2558" y="842"/>
                    </a:lnTo>
                    <a:lnTo>
                      <a:pt x="2568" y="826"/>
                    </a:lnTo>
                    <a:lnTo>
                      <a:pt x="2634" y="821"/>
                    </a:lnTo>
                    <a:lnTo>
                      <a:pt x="2655" y="831"/>
                    </a:lnTo>
                    <a:lnTo>
                      <a:pt x="2662" y="864"/>
                    </a:lnTo>
                    <a:lnTo>
                      <a:pt x="2681" y="852"/>
                    </a:lnTo>
                    <a:lnTo>
                      <a:pt x="2740" y="857"/>
                    </a:lnTo>
                    <a:lnTo>
                      <a:pt x="2740" y="868"/>
                    </a:lnTo>
                    <a:lnTo>
                      <a:pt x="2721" y="880"/>
                    </a:lnTo>
                    <a:lnTo>
                      <a:pt x="2750" y="925"/>
                    </a:lnTo>
                    <a:lnTo>
                      <a:pt x="2743" y="932"/>
                    </a:lnTo>
                    <a:lnTo>
                      <a:pt x="2747" y="956"/>
                    </a:lnTo>
                    <a:lnTo>
                      <a:pt x="2802" y="970"/>
                    </a:lnTo>
                    <a:lnTo>
                      <a:pt x="2802" y="970"/>
                    </a:lnTo>
                    <a:lnTo>
                      <a:pt x="2806" y="972"/>
                    </a:lnTo>
                    <a:lnTo>
                      <a:pt x="2806" y="972"/>
                    </a:lnTo>
                    <a:lnTo>
                      <a:pt x="2821" y="987"/>
                    </a:lnTo>
                    <a:lnTo>
                      <a:pt x="2830" y="987"/>
                    </a:lnTo>
                    <a:lnTo>
                      <a:pt x="2889" y="951"/>
                    </a:lnTo>
                    <a:lnTo>
                      <a:pt x="2889" y="951"/>
                    </a:lnTo>
                    <a:lnTo>
                      <a:pt x="2892" y="998"/>
                    </a:lnTo>
                    <a:lnTo>
                      <a:pt x="2911" y="1036"/>
                    </a:lnTo>
                    <a:lnTo>
                      <a:pt x="2911" y="1055"/>
                    </a:lnTo>
                    <a:lnTo>
                      <a:pt x="2892" y="1084"/>
                    </a:lnTo>
                    <a:lnTo>
                      <a:pt x="2920" y="1110"/>
                    </a:lnTo>
                    <a:lnTo>
                      <a:pt x="2918" y="1121"/>
                    </a:lnTo>
                    <a:lnTo>
                      <a:pt x="2937" y="1131"/>
                    </a:lnTo>
                    <a:lnTo>
                      <a:pt x="2915" y="1159"/>
                    </a:lnTo>
                    <a:lnTo>
                      <a:pt x="2918" y="1176"/>
                    </a:lnTo>
                    <a:lnTo>
                      <a:pt x="2889" y="1178"/>
                    </a:lnTo>
                    <a:lnTo>
                      <a:pt x="2880" y="1195"/>
                    </a:lnTo>
                    <a:lnTo>
                      <a:pt x="2873" y="1195"/>
                    </a:lnTo>
                    <a:lnTo>
                      <a:pt x="2873" y="1195"/>
                    </a:lnTo>
                    <a:lnTo>
                      <a:pt x="2868" y="1199"/>
                    </a:lnTo>
                    <a:lnTo>
                      <a:pt x="2868" y="1199"/>
                    </a:lnTo>
                    <a:lnTo>
                      <a:pt x="2854" y="1225"/>
                    </a:lnTo>
                    <a:lnTo>
                      <a:pt x="2816" y="1223"/>
                    </a:lnTo>
                    <a:lnTo>
                      <a:pt x="2814" y="1240"/>
                    </a:lnTo>
                    <a:lnTo>
                      <a:pt x="2830" y="1263"/>
                    </a:lnTo>
                    <a:lnTo>
                      <a:pt x="2823" y="1308"/>
                    </a:lnTo>
                    <a:lnTo>
                      <a:pt x="2837" y="1327"/>
                    </a:lnTo>
                    <a:lnTo>
                      <a:pt x="2837" y="1353"/>
                    </a:lnTo>
                    <a:lnTo>
                      <a:pt x="2844" y="1356"/>
                    </a:lnTo>
                    <a:lnTo>
                      <a:pt x="2844" y="1367"/>
                    </a:lnTo>
                    <a:lnTo>
                      <a:pt x="2795" y="1384"/>
                    </a:lnTo>
                    <a:lnTo>
                      <a:pt x="2788" y="1374"/>
                    </a:lnTo>
                    <a:lnTo>
                      <a:pt x="2792" y="1351"/>
                    </a:lnTo>
                    <a:lnTo>
                      <a:pt x="2754" y="1339"/>
                    </a:lnTo>
                    <a:lnTo>
                      <a:pt x="2743" y="1393"/>
                    </a:lnTo>
                    <a:lnTo>
                      <a:pt x="2721" y="1405"/>
                    </a:lnTo>
                    <a:lnTo>
                      <a:pt x="2724" y="1419"/>
                    </a:lnTo>
                    <a:lnTo>
                      <a:pt x="2714" y="1452"/>
                    </a:lnTo>
                    <a:lnTo>
                      <a:pt x="2728" y="1528"/>
                    </a:lnTo>
                    <a:lnTo>
                      <a:pt x="2766" y="1538"/>
                    </a:lnTo>
                    <a:lnTo>
                      <a:pt x="2780" y="1557"/>
                    </a:lnTo>
                    <a:lnTo>
                      <a:pt x="2780" y="1557"/>
                    </a:lnTo>
                    <a:lnTo>
                      <a:pt x="2773" y="1580"/>
                    </a:lnTo>
                    <a:lnTo>
                      <a:pt x="2783" y="1606"/>
                    </a:lnTo>
                    <a:lnTo>
                      <a:pt x="2778" y="1613"/>
                    </a:lnTo>
                    <a:lnTo>
                      <a:pt x="2736" y="1578"/>
                    </a:lnTo>
                    <a:lnTo>
                      <a:pt x="2712" y="1601"/>
                    </a:lnTo>
                    <a:lnTo>
                      <a:pt x="2683" y="1592"/>
                    </a:lnTo>
                    <a:lnTo>
                      <a:pt x="2667" y="1613"/>
                    </a:lnTo>
                    <a:lnTo>
                      <a:pt x="2650" y="1611"/>
                    </a:lnTo>
                    <a:lnTo>
                      <a:pt x="2634" y="1620"/>
                    </a:lnTo>
                    <a:lnTo>
                      <a:pt x="2615" y="1599"/>
                    </a:lnTo>
                    <a:lnTo>
                      <a:pt x="2579" y="1620"/>
                    </a:lnTo>
                    <a:lnTo>
                      <a:pt x="2572" y="1609"/>
                    </a:lnTo>
                    <a:lnTo>
                      <a:pt x="2551" y="1606"/>
                    </a:lnTo>
                    <a:lnTo>
                      <a:pt x="2544" y="1578"/>
                    </a:lnTo>
                    <a:lnTo>
                      <a:pt x="2530" y="1575"/>
                    </a:lnTo>
                    <a:lnTo>
                      <a:pt x="2525" y="1554"/>
                    </a:lnTo>
                    <a:lnTo>
                      <a:pt x="2513" y="1545"/>
                    </a:lnTo>
                    <a:lnTo>
                      <a:pt x="2494" y="1561"/>
                    </a:lnTo>
                    <a:lnTo>
                      <a:pt x="2483" y="1554"/>
                    </a:lnTo>
                    <a:lnTo>
                      <a:pt x="2490" y="1533"/>
                    </a:lnTo>
                    <a:lnTo>
                      <a:pt x="2466" y="1528"/>
                    </a:lnTo>
                    <a:lnTo>
                      <a:pt x="2483" y="1519"/>
                    </a:lnTo>
                    <a:lnTo>
                      <a:pt x="2485" y="1500"/>
                    </a:lnTo>
                    <a:lnTo>
                      <a:pt x="2464" y="1505"/>
                    </a:lnTo>
                    <a:lnTo>
                      <a:pt x="2454" y="1488"/>
                    </a:lnTo>
                    <a:lnTo>
                      <a:pt x="2419" y="1481"/>
                    </a:lnTo>
                    <a:lnTo>
                      <a:pt x="2414" y="1464"/>
                    </a:lnTo>
                    <a:lnTo>
                      <a:pt x="2390" y="1464"/>
                    </a:lnTo>
                    <a:lnTo>
                      <a:pt x="2381" y="1479"/>
                    </a:lnTo>
                    <a:lnTo>
                      <a:pt x="2357" y="1476"/>
                    </a:lnTo>
                    <a:lnTo>
                      <a:pt x="2331" y="1464"/>
                    </a:lnTo>
                    <a:lnTo>
                      <a:pt x="2329" y="1431"/>
                    </a:lnTo>
                    <a:lnTo>
                      <a:pt x="2308" y="1424"/>
                    </a:lnTo>
                    <a:lnTo>
                      <a:pt x="2291" y="1434"/>
                    </a:lnTo>
                    <a:lnTo>
                      <a:pt x="2284" y="1450"/>
                    </a:lnTo>
                    <a:lnTo>
                      <a:pt x="2246" y="1452"/>
                    </a:lnTo>
                    <a:lnTo>
                      <a:pt x="2222" y="1462"/>
                    </a:lnTo>
                    <a:lnTo>
                      <a:pt x="2154" y="1441"/>
                    </a:lnTo>
                    <a:lnTo>
                      <a:pt x="2128" y="1450"/>
                    </a:lnTo>
                    <a:lnTo>
                      <a:pt x="2116" y="1476"/>
                    </a:lnTo>
                    <a:lnTo>
                      <a:pt x="2107" y="1462"/>
                    </a:lnTo>
                    <a:lnTo>
                      <a:pt x="2095" y="1476"/>
                    </a:lnTo>
                    <a:lnTo>
                      <a:pt x="2078" y="1474"/>
                    </a:lnTo>
                    <a:lnTo>
                      <a:pt x="2071" y="1481"/>
                    </a:lnTo>
                    <a:lnTo>
                      <a:pt x="2038" y="1476"/>
                    </a:lnTo>
                    <a:lnTo>
                      <a:pt x="2028" y="1467"/>
                    </a:lnTo>
                    <a:lnTo>
                      <a:pt x="2036" y="1486"/>
                    </a:lnTo>
                    <a:lnTo>
                      <a:pt x="2033" y="1509"/>
                    </a:lnTo>
                    <a:lnTo>
                      <a:pt x="2012" y="1509"/>
                    </a:lnTo>
                    <a:lnTo>
                      <a:pt x="2000" y="1531"/>
                    </a:lnTo>
                    <a:lnTo>
                      <a:pt x="1976" y="1542"/>
                    </a:lnTo>
                    <a:lnTo>
                      <a:pt x="1976" y="1542"/>
                    </a:lnTo>
                    <a:lnTo>
                      <a:pt x="1972" y="1547"/>
                    </a:lnTo>
                    <a:lnTo>
                      <a:pt x="1972" y="1547"/>
                    </a:lnTo>
                    <a:lnTo>
                      <a:pt x="1972" y="1547"/>
                    </a:lnTo>
                    <a:lnTo>
                      <a:pt x="1972" y="1547"/>
                    </a:lnTo>
                    <a:lnTo>
                      <a:pt x="1965" y="1545"/>
                    </a:lnTo>
                    <a:lnTo>
                      <a:pt x="1965" y="1545"/>
                    </a:lnTo>
                    <a:lnTo>
                      <a:pt x="1958" y="1545"/>
                    </a:lnTo>
                    <a:lnTo>
                      <a:pt x="1958" y="1545"/>
                    </a:lnTo>
                    <a:lnTo>
                      <a:pt x="1958" y="1545"/>
                    </a:lnTo>
                    <a:lnTo>
                      <a:pt x="1958" y="1545"/>
                    </a:lnTo>
                    <a:lnTo>
                      <a:pt x="1932" y="1549"/>
                    </a:lnTo>
                    <a:lnTo>
                      <a:pt x="1908" y="1566"/>
                    </a:lnTo>
                    <a:lnTo>
                      <a:pt x="1882" y="1604"/>
                    </a:lnTo>
                    <a:lnTo>
                      <a:pt x="1849" y="1625"/>
                    </a:lnTo>
                    <a:lnTo>
                      <a:pt x="1825" y="1663"/>
                    </a:lnTo>
                    <a:lnTo>
                      <a:pt x="1764" y="1689"/>
                    </a:lnTo>
                    <a:lnTo>
                      <a:pt x="1747" y="1717"/>
                    </a:lnTo>
                    <a:lnTo>
                      <a:pt x="1738" y="1717"/>
                    </a:lnTo>
                    <a:lnTo>
                      <a:pt x="1716" y="1819"/>
                    </a:lnTo>
                    <a:lnTo>
                      <a:pt x="1688" y="1824"/>
                    </a:lnTo>
                    <a:lnTo>
                      <a:pt x="1664" y="1817"/>
                    </a:lnTo>
                    <a:lnTo>
                      <a:pt x="1650" y="1847"/>
                    </a:lnTo>
                    <a:lnTo>
                      <a:pt x="1615" y="1892"/>
                    </a:lnTo>
                    <a:lnTo>
                      <a:pt x="1615" y="1892"/>
                    </a:lnTo>
                    <a:lnTo>
                      <a:pt x="1600" y="1885"/>
                    </a:lnTo>
                    <a:lnTo>
                      <a:pt x="1600" y="1885"/>
                    </a:lnTo>
                    <a:lnTo>
                      <a:pt x="1593" y="1888"/>
                    </a:lnTo>
                    <a:lnTo>
                      <a:pt x="1593" y="1888"/>
                    </a:lnTo>
                    <a:lnTo>
                      <a:pt x="1565" y="1892"/>
                    </a:lnTo>
                    <a:lnTo>
                      <a:pt x="1551" y="1902"/>
                    </a:lnTo>
                    <a:lnTo>
                      <a:pt x="1551" y="1902"/>
                    </a:lnTo>
                    <a:lnTo>
                      <a:pt x="1551" y="1902"/>
                    </a:lnTo>
                    <a:lnTo>
                      <a:pt x="1551" y="1902"/>
                    </a:lnTo>
                    <a:lnTo>
                      <a:pt x="1544" y="1899"/>
                    </a:lnTo>
                    <a:lnTo>
                      <a:pt x="1527" y="1909"/>
                    </a:lnTo>
                    <a:lnTo>
                      <a:pt x="1527" y="1921"/>
                    </a:lnTo>
                    <a:lnTo>
                      <a:pt x="1527" y="1921"/>
                    </a:lnTo>
                    <a:lnTo>
                      <a:pt x="1518" y="1930"/>
                    </a:lnTo>
                    <a:lnTo>
                      <a:pt x="1544" y="1935"/>
                    </a:lnTo>
                    <a:lnTo>
                      <a:pt x="1544" y="1935"/>
                    </a:lnTo>
                    <a:lnTo>
                      <a:pt x="1548" y="1954"/>
                    </a:lnTo>
                    <a:lnTo>
                      <a:pt x="1544" y="1982"/>
                    </a:lnTo>
                    <a:lnTo>
                      <a:pt x="1525" y="1992"/>
                    </a:lnTo>
                    <a:lnTo>
                      <a:pt x="1522" y="2004"/>
                    </a:lnTo>
                    <a:lnTo>
                      <a:pt x="1530" y="2053"/>
                    </a:lnTo>
                    <a:lnTo>
                      <a:pt x="1515" y="2074"/>
                    </a:lnTo>
                    <a:lnTo>
                      <a:pt x="1525" y="2093"/>
                    </a:lnTo>
                    <a:lnTo>
                      <a:pt x="1470" y="2096"/>
                    </a:lnTo>
                    <a:lnTo>
                      <a:pt x="1459" y="2110"/>
                    </a:lnTo>
                    <a:lnTo>
                      <a:pt x="1461" y="2138"/>
                    </a:lnTo>
                    <a:lnTo>
                      <a:pt x="1449" y="2143"/>
                    </a:lnTo>
                    <a:lnTo>
                      <a:pt x="1452" y="2160"/>
                    </a:lnTo>
                    <a:lnTo>
                      <a:pt x="1426" y="2164"/>
                    </a:lnTo>
                    <a:lnTo>
                      <a:pt x="1411" y="2143"/>
                    </a:lnTo>
                    <a:lnTo>
                      <a:pt x="1402" y="2145"/>
                    </a:lnTo>
                    <a:lnTo>
                      <a:pt x="1411" y="2181"/>
                    </a:lnTo>
                    <a:lnTo>
                      <a:pt x="1390" y="2205"/>
                    </a:lnTo>
                    <a:lnTo>
                      <a:pt x="1395" y="2231"/>
                    </a:lnTo>
                    <a:lnTo>
                      <a:pt x="1383" y="2235"/>
                    </a:lnTo>
                    <a:lnTo>
                      <a:pt x="1383" y="2235"/>
                    </a:lnTo>
                    <a:lnTo>
                      <a:pt x="1347" y="2249"/>
                    </a:lnTo>
                    <a:lnTo>
                      <a:pt x="1326" y="2242"/>
                    </a:lnTo>
                    <a:lnTo>
                      <a:pt x="1324" y="2212"/>
                    </a:lnTo>
                    <a:lnTo>
                      <a:pt x="1314" y="2205"/>
                    </a:lnTo>
                    <a:lnTo>
                      <a:pt x="1317" y="2188"/>
                    </a:lnTo>
                    <a:lnTo>
                      <a:pt x="1295" y="2195"/>
                    </a:lnTo>
                    <a:lnTo>
                      <a:pt x="1295" y="2195"/>
                    </a:lnTo>
                    <a:lnTo>
                      <a:pt x="1284" y="2202"/>
                    </a:lnTo>
                    <a:lnTo>
                      <a:pt x="1284" y="2202"/>
                    </a:lnTo>
                    <a:lnTo>
                      <a:pt x="1260" y="2193"/>
                    </a:lnTo>
                    <a:lnTo>
                      <a:pt x="1251" y="2207"/>
                    </a:lnTo>
                    <a:lnTo>
                      <a:pt x="1258" y="2223"/>
                    </a:lnTo>
                    <a:lnTo>
                      <a:pt x="1220" y="2247"/>
                    </a:lnTo>
                    <a:lnTo>
                      <a:pt x="1220" y="2247"/>
                    </a:lnTo>
                    <a:lnTo>
                      <a:pt x="1220" y="2252"/>
                    </a:lnTo>
                    <a:lnTo>
                      <a:pt x="1220" y="2252"/>
                    </a:lnTo>
                    <a:lnTo>
                      <a:pt x="1194" y="2268"/>
                    </a:lnTo>
                    <a:lnTo>
                      <a:pt x="1189" y="2294"/>
                    </a:lnTo>
                    <a:lnTo>
                      <a:pt x="1151" y="2311"/>
                    </a:lnTo>
                    <a:lnTo>
                      <a:pt x="1151" y="2311"/>
                    </a:lnTo>
                    <a:lnTo>
                      <a:pt x="1146" y="2313"/>
                    </a:lnTo>
                    <a:lnTo>
                      <a:pt x="1146" y="2313"/>
                    </a:lnTo>
                    <a:lnTo>
                      <a:pt x="1139" y="2278"/>
                    </a:lnTo>
                    <a:lnTo>
                      <a:pt x="1113" y="2283"/>
                    </a:lnTo>
                    <a:lnTo>
                      <a:pt x="1102" y="2302"/>
                    </a:lnTo>
                    <a:lnTo>
                      <a:pt x="1094" y="2299"/>
                    </a:lnTo>
                    <a:lnTo>
                      <a:pt x="1073" y="2325"/>
                    </a:lnTo>
                    <a:lnTo>
                      <a:pt x="1057" y="2330"/>
                    </a:lnTo>
                    <a:lnTo>
                      <a:pt x="1040" y="2332"/>
                    </a:lnTo>
                    <a:lnTo>
                      <a:pt x="1033" y="2316"/>
                    </a:lnTo>
                    <a:lnTo>
                      <a:pt x="1005" y="2313"/>
                    </a:lnTo>
                    <a:lnTo>
                      <a:pt x="1005" y="2313"/>
                    </a:lnTo>
                    <a:lnTo>
                      <a:pt x="1002" y="2311"/>
                    </a:lnTo>
                    <a:lnTo>
                      <a:pt x="1002" y="2311"/>
                    </a:lnTo>
                    <a:lnTo>
                      <a:pt x="981" y="2313"/>
                    </a:lnTo>
                    <a:lnTo>
                      <a:pt x="981" y="2313"/>
                    </a:lnTo>
                    <a:lnTo>
                      <a:pt x="969" y="2311"/>
                    </a:lnTo>
                    <a:lnTo>
                      <a:pt x="969" y="2311"/>
                    </a:lnTo>
                    <a:lnTo>
                      <a:pt x="964" y="2309"/>
                    </a:lnTo>
                    <a:lnTo>
                      <a:pt x="964" y="2309"/>
                    </a:lnTo>
                    <a:lnTo>
                      <a:pt x="948" y="2275"/>
                    </a:lnTo>
                    <a:lnTo>
                      <a:pt x="945" y="2235"/>
                    </a:lnTo>
                    <a:lnTo>
                      <a:pt x="960" y="2202"/>
                    </a:lnTo>
                    <a:lnTo>
                      <a:pt x="915" y="2209"/>
                    </a:lnTo>
                    <a:lnTo>
                      <a:pt x="889" y="2240"/>
                    </a:lnTo>
                    <a:lnTo>
                      <a:pt x="875" y="2247"/>
                    </a:lnTo>
                    <a:lnTo>
                      <a:pt x="846" y="2247"/>
                    </a:lnTo>
                    <a:lnTo>
                      <a:pt x="846" y="2247"/>
                    </a:lnTo>
                    <a:lnTo>
                      <a:pt x="841" y="2247"/>
                    </a:lnTo>
                    <a:lnTo>
                      <a:pt x="841" y="2247"/>
                    </a:lnTo>
                    <a:lnTo>
                      <a:pt x="834" y="2242"/>
                    </a:lnTo>
                    <a:lnTo>
                      <a:pt x="834" y="2242"/>
                    </a:lnTo>
                    <a:lnTo>
                      <a:pt x="827" y="2238"/>
                    </a:lnTo>
                    <a:lnTo>
                      <a:pt x="827" y="2238"/>
                    </a:lnTo>
                    <a:lnTo>
                      <a:pt x="811" y="2233"/>
                    </a:lnTo>
                    <a:lnTo>
                      <a:pt x="806" y="2214"/>
                    </a:lnTo>
                    <a:lnTo>
                      <a:pt x="792" y="2212"/>
                    </a:lnTo>
                    <a:lnTo>
                      <a:pt x="787" y="2195"/>
                    </a:lnTo>
                    <a:lnTo>
                      <a:pt x="768" y="2181"/>
                    </a:lnTo>
                    <a:lnTo>
                      <a:pt x="742" y="2179"/>
                    </a:lnTo>
                    <a:lnTo>
                      <a:pt x="728" y="2188"/>
                    </a:lnTo>
                    <a:lnTo>
                      <a:pt x="711" y="2186"/>
                    </a:lnTo>
                    <a:lnTo>
                      <a:pt x="707" y="2176"/>
                    </a:lnTo>
                    <a:lnTo>
                      <a:pt x="716" y="2160"/>
                    </a:lnTo>
                    <a:lnTo>
                      <a:pt x="702" y="2131"/>
                    </a:lnTo>
                    <a:lnTo>
                      <a:pt x="657" y="2160"/>
                    </a:lnTo>
                    <a:lnTo>
                      <a:pt x="643" y="2190"/>
                    </a:lnTo>
                    <a:lnTo>
                      <a:pt x="610" y="2181"/>
                    </a:lnTo>
                    <a:lnTo>
                      <a:pt x="610" y="2181"/>
                    </a:lnTo>
                    <a:lnTo>
                      <a:pt x="605" y="2176"/>
                    </a:lnTo>
                    <a:lnTo>
                      <a:pt x="605" y="2176"/>
                    </a:lnTo>
                    <a:lnTo>
                      <a:pt x="588" y="2164"/>
                    </a:lnTo>
                    <a:lnTo>
                      <a:pt x="588" y="2164"/>
                    </a:lnTo>
                    <a:lnTo>
                      <a:pt x="586" y="2162"/>
                    </a:lnTo>
                    <a:lnTo>
                      <a:pt x="586" y="2162"/>
                    </a:lnTo>
                    <a:lnTo>
                      <a:pt x="588" y="2145"/>
                    </a:lnTo>
                    <a:lnTo>
                      <a:pt x="539" y="2134"/>
                    </a:lnTo>
                    <a:lnTo>
                      <a:pt x="551" y="2129"/>
                    </a:lnTo>
                    <a:lnTo>
                      <a:pt x="551" y="2119"/>
                    </a:lnTo>
                    <a:lnTo>
                      <a:pt x="558" y="2112"/>
                    </a:lnTo>
                    <a:lnTo>
                      <a:pt x="551" y="2110"/>
                    </a:lnTo>
                    <a:lnTo>
                      <a:pt x="560" y="2105"/>
                    </a:lnTo>
                    <a:lnTo>
                      <a:pt x="551" y="2098"/>
                    </a:lnTo>
                    <a:lnTo>
                      <a:pt x="551" y="2098"/>
                    </a:lnTo>
                    <a:lnTo>
                      <a:pt x="546" y="2098"/>
                    </a:lnTo>
                    <a:lnTo>
                      <a:pt x="546" y="2098"/>
                    </a:lnTo>
                    <a:lnTo>
                      <a:pt x="527" y="2089"/>
                    </a:lnTo>
                    <a:lnTo>
                      <a:pt x="534" y="2074"/>
                    </a:lnTo>
                    <a:lnTo>
                      <a:pt x="517" y="2077"/>
                    </a:lnTo>
                    <a:lnTo>
                      <a:pt x="510" y="2063"/>
                    </a:lnTo>
                    <a:lnTo>
                      <a:pt x="470" y="2041"/>
                    </a:lnTo>
                    <a:lnTo>
                      <a:pt x="404" y="2079"/>
                    </a:lnTo>
                    <a:lnTo>
                      <a:pt x="404" y="2079"/>
                    </a:lnTo>
                    <a:lnTo>
                      <a:pt x="397" y="2086"/>
                    </a:lnTo>
                    <a:lnTo>
                      <a:pt x="397" y="2086"/>
                    </a:lnTo>
                    <a:lnTo>
                      <a:pt x="392" y="2100"/>
                    </a:lnTo>
                    <a:lnTo>
                      <a:pt x="366" y="2103"/>
                    </a:lnTo>
                    <a:lnTo>
                      <a:pt x="354" y="2124"/>
                    </a:lnTo>
                    <a:lnTo>
                      <a:pt x="340" y="2122"/>
                    </a:lnTo>
                    <a:lnTo>
                      <a:pt x="295" y="2145"/>
                    </a:lnTo>
                    <a:lnTo>
                      <a:pt x="286" y="2162"/>
                    </a:lnTo>
                    <a:lnTo>
                      <a:pt x="288" y="2183"/>
                    </a:lnTo>
                    <a:lnTo>
                      <a:pt x="272" y="2197"/>
                    </a:lnTo>
                    <a:lnTo>
                      <a:pt x="229" y="2202"/>
                    </a:lnTo>
                    <a:lnTo>
                      <a:pt x="215" y="2216"/>
                    </a:lnTo>
                    <a:lnTo>
                      <a:pt x="201" y="2197"/>
                    </a:lnTo>
                    <a:lnTo>
                      <a:pt x="179" y="2219"/>
                    </a:lnTo>
                    <a:lnTo>
                      <a:pt x="163" y="2212"/>
                    </a:lnTo>
                    <a:lnTo>
                      <a:pt x="163" y="2212"/>
                    </a:lnTo>
                    <a:lnTo>
                      <a:pt x="153" y="2212"/>
                    </a:lnTo>
                    <a:lnTo>
                      <a:pt x="153" y="2212"/>
                    </a:lnTo>
                    <a:lnTo>
                      <a:pt x="151" y="2216"/>
                    </a:lnTo>
                    <a:lnTo>
                      <a:pt x="134" y="2214"/>
                    </a:lnTo>
                    <a:lnTo>
                      <a:pt x="118" y="2197"/>
                    </a:lnTo>
                    <a:lnTo>
                      <a:pt x="118" y="2197"/>
                    </a:lnTo>
                    <a:lnTo>
                      <a:pt x="120" y="2176"/>
                    </a:lnTo>
                    <a:lnTo>
                      <a:pt x="158" y="2153"/>
                    </a:lnTo>
                    <a:lnTo>
                      <a:pt x="165" y="2129"/>
                    </a:lnTo>
                    <a:lnTo>
                      <a:pt x="134" y="2096"/>
                    </a:lnTo>
                    <a:lnTo>
                      <a:pt x="127" y="2067"/>
                    </a:lnTo>
                    <a:lnTo>
                      <a:pt x="156" y="2020"/>
                    </a:lnTo>
                    <a:lnTo>
                      <a:pt x="153" y="1994"/>
                    </a:lnTo>
                    <a:lnTo>
                      <a:pt x="130" y="1980"/>
                    </a:lnTo>
                    <a:lnTo>
                      <a:pt x="158" y="1914"/>
                    </a:lnTo>
                    <a:lnTo>
                      <a:pt x="137" y="1845"/>
                    </a:lnTo>
                    <a:lnTo>
                      <a:pt x="146" y="1807"/>
                    </a:lnTo>
                    <a:lnTo>
                      <a:pt x="139" y="1781"/>
                    </a:lnTo>
                    <a:lnTo>
                      <a:pt x="153" y="1779"/>
                    </a:lnTo>
                    <a:lnTo>
                      <a:pt x="153" y="1767"/>
                    </a:lnTo>
                    <a:lnTo>
                      <a:pt x="149" y="1750"/>
                    </a:lnTo>
                    <a:lnTo>
                      <a:pt x="127" y="1736"/>
                    </a:lnTo>
                    <a:lnTo>
                      <a:pt x="123" y="1701"/>
                    </a:lnTo>
                    <a:lnTo>
                      <a:pt x="87" y="1663"/>
                    </a:lnTo>
                    <a:lnTo>
                      <a:pt x="82" y="1644"/>
                    </a:lnTo>
                    <a:lnTo>
                      <a:pt x="89" y="1637"/>
                    </a:lnTo>
                    <a:lnTo>
                      <a:pt x="120" y="1646"/>
                    </a:lnTo>
                    <a:lnTo>
                      <a:pt x="149" y="1639"/>
                    </a:lnTo>
                    <a:lnTo>
                      <a:pt x="179" y="1592"/>
                    </a:lnTo>
                    <a:lnTo>
                      <a:pt x="170" y="1568"/>
                    </a:lnTo>
                    <a:lnTo>
                      <a:pt x="210" y="1533"/>
                    </a:lnTo>
                    <a:lnTo>
                      <a:pt x="215" y="1514"/>
                    </a:lnTo>
                    <a:lnTo>
                      <a:pt x="238" y="1486"/>
                    </a:lnTo>
                    <a:lnTo>
                      <a:pt x="264" y="1488"/>
                    </a:lnTo>
                    <a:lnTo>
                      <a:pt x="269" y="1479"/>
                    </a:lnTo>
                    <a:lnTo>
                      <a:pt x="279" y="1490"/>
                    </a:lnTo>
                    <a:lnTo>
                      <a:pt x="307" y="1464"/>
                    </a:lnTo>
                    <a:lnTo>
                      <a:pt x="314" y="1471"/>
                    </a:lnTo>
                    <a:lnTo>
                      <a:pt x="324" y="1469"/>
                    </a:lnTo>
                    <a:lnTo>
                      <a:pt x="331" y="1464"/>
                    </a:lnTo>
                    <a:lnTo>
                      <a:pt x="326" y="1452"/>
                    </a:lnTo>
                    <a:lnTo>
                      <a:pt x="350" y="1445"/>
                    </a:lnTo>
                    <a:lnTo>
                      <a:pt x="366" y="1412"/>
                    </a:lnTo>
                    <a:lnTo>
                      <a:pt x="387" y="1403"/>
                    </a:lnTo>
                    <a:lnTo>
                      <a:pt x="378" y="1396"/>
                    </a:lnTo>
                    <a:lnTo>
                      <a:pt x="380" y="1384"/>
                    </a:lnTo>
                    <a:lnTo>
                      <a:pt x="392" y="1377"/>
                    </a:lnTo>
                    <a:lnTo>
                      <a:pt x="402" y="1389"/>
                    </a:lnTo>
                    <a:lnTo>
                      <a:pt x="421" y="1382"/>
                    </a:lnTo>
                    <a:lnTo>
                      <a:pt x="411" y="1365"/>
                    </a:lnTo>
                    <a:lnTo>
                      <a:pt x="432" y="1348"/>
                    </a:lnTo>
                    <a:lnTo>
                      <a:pt x="428" y="1337"/>
                    </a:lnTo>
                    <a:lnTo>
                      <a:pt x="491" y="1244"/>
                    </a:lnTo>
                    <a:lnTo>
                      <a:pt x="482" y="1228"/>
                    </a:lnTo>
                    <a:lnTo>
                      <a:pt x="468" y="1221"/>
                    </a:lnTo>
                    <a:lnTo>
                      <a:pt x="432" y="1183"/>
                    </a:lnTo>
                    <a:lnTo>
                      <a:pt x="352" y="1164"/>
                    </a:lnTo>
                    <a:lnTo>
                      <a:pt x="343" y="1176"/>
                    </a:lnTo>
                    <a:lnTo>
                      <a:pt x="321" y="1183"/>
                    </a:lnTo>
                    <a:lnTo>
                      <a:pt x="293" y="1162"/>
                    </a:lnTo>
                    <a:lnTo>
                      <a:pt x="293" y="1133"/>
                    </a:lnTo>
                    <a:lnTo>
                      <a:pt x="283" y="1119"/>
                    </a:lnTo>
                    <a:lnTo>
                      <a:pt x="312" y="1027"/>
                    </a:lnTo>
                    <a:lnTo>
                      <a:pt x="281" y="1015"/>
                    </a:lnTo>
                    <a:lnTo>
                      <a:pt x="295" y="980"/>
                    </a:lnTo>
                    <a:lnTo>
                      <a:pt x="272" y="954"/>
                    </a:lnTo>
                    <a:lnTo>
                      <a:pt x="255" y="975"/>
                    </a:lnTo>
                    <a:lnTo>
                      <a:pt x="210" y="980"/>
                    </a:lnTo>
                    <a:lnTo>
                      <a:pt x="182" y="972"/>
                    </a:lnTo>
                    <a:lnTo>
                      <a:pt x="170" y="942"/>
                    </a:lnTo>
                    <a:lnTo>
                      <a:pt x="153" y="937"/>
                    </a:lnTo>
                    <a:lnTo>
                      <a:pt x="137" y="972"/>
                    </a:lnTo>
                    <a:lnTo>
                      <a:pt x="73" y="970"/>
                    </a:lnTo>
                    <a:lnTo>
                      <a:pt x="66" y="954"/>
                    </a:lnTo>
                    <a:lnTo>
                      <a:pt x="54" y="949"/>
                    </a:lnTo>
                    <a:lnTo>
                      <a:pt x="54" y="949"/>
                    </a:lnTo>
                    <a:lnTo>
                      <a:pt x="49" y="935"/>
                    </a:lnTo>
                    <a:lnTo>
                      <a:pt x="66" y="911"/>
                    </a:lnTo>
                    <a:lnTo>
                      <a:pt x="56" y="890"/>
                    </a:lnTo>
                    <a:lnTo>
                      <a:pt x="37" y="892"/>
                    </a:lnTo>
                    <a:lnTo>
                      <a:pt x="26" y="873"/>
                    </a:lnTo>
                    <a:lnTo>
                      <a:pt x="42" y="866"/>
                    </a:lnTo>
                    <a:lnTo>
                      <a:pt x="49" y="838"/>
                    </a:lnTo>
                    <a:lnTo>
                      <a:pt x="71" y="833"/>
                    </a:lnTo>
                    <a:lnTo>
                      <a:pt x="75" y="800"/>
                    </a:lnTo>
                    <a:lnTo>
                      <a:pt x="99" y="788"/>
                    </a:lnTo>
                    <a:lnTo>
                      <a:pt x="106" y="769"/>
                    </a:lnTo>
                    <a:lnTo>
                      <a:pt x="130" y="760"/>
                    </a:lnTo>
                    <a:lnTo>
                      <a:pt x="156" y="774"/>
                    </a:lnTo>
                    <a:lnTo>
                      <a:pt x="158" y="762"/>
                    </a:lnTo>
                    <a:lnTo>
                      <a:pt x="158" y="762"/>
                    </a:lnTo>
                    <a:lnTo>
                      <a:pt x="153" y="757"/>
                    </a:lnTo>
                    <a:lnTo>
                      <a:pt x="153" y="757"/>
                    </a:lnTo>
                    <a:lnTo>
                      <a:pt x="186" y="708"/>
                    </a:lnTo>
                    <a:lnTo>
                      <a:pt x="191" y="663"/>
                    </a:lnTo>
                    <a:lnTo>
                      <a:pt x="172" y="656"/>
                    </a:lnTo>
                    <a:lnTo>
                      <a:pt x="165" y="646"/>
                    </a:lnTo>
                    <a:lnTo>
                      <a:pt x="142" y="641"/>
                    </a:lnTo>
                    <a:lnTo>
                      <a:pt x="130" y="630"/>
                    </a:lnTo>
                    <a:lnTo>
                      <a:pt x="130" y="630"/>
                    </a:lnTo>
                    <a:lnTo>
                      <a:pt x="132" y="627"/>
                    </a:lnTo>
                    <a:lnTo>
                      <a:pt x="132" y="627"/>
                    </a:lnTo>
                    <a:lnTo>
                      <a:pt x="144" y="611"/>
                    </a:lnTo>
                    <a:lnTo>
                      <a:pt x="142" y="594"/>
                    </a:lnTo>
                    <a:lnTo>
                      <a:pt x="149" y="582"/>
                    </a:lnTo>
                    <a:lnTo>
                      <a:pt x="139" y="563"/>
                    </a:lnTo>
                    <a:lnTo>
                      <a:pt x="123" y="568"/>
                    </a:lnTo>
                    <a:lnTo>
                      <a:pt x="82" y="542"/>
                    </a:lnTo>
                    <a:lnTo>
                      <a:pt x="63" y="544"/>
                    </a:lnTo>
                    <a:lnTo>
                      <a:pt x="56" y="563"/>
                    </a:lnTo>
                    <a:lnTo>
                      <a:pt x="21" y="554"/>
                    </a:lnTo>
                    <a:lnTo>
                      <a:pt x="21" y="554"/>
                    </a:lnTo>
                    <a:lnTo>
                      <a:pt x="11" y="551"/>
                    </a:lnTo>
                    <a:lnTo>
                      <a:pt x="11" y="551"/>
                    </a:lnTo>
                    <a:lnTo>
                      <a:pt x="0" y="551"/>
                    </a:lnTo>
                    <a:lnTo>
                      <a:pt x="9" y="535"/>
                    </a:lnTo>
                    <a:lnTo>
                      <a:pt x="7" y="518"/>
                    </a:lnTo>
                    <a:lnTo>
                      <a:pt x="23" y="495"/>
                    </a:lnTo>
                    <a:lnTo>
                      <a:pt x="16" y="485"/>
                    </a:lnTo>
                    <a:lnTo>
                      <a:pt x="16" y="462"/>
                    </a:lnTo>
                    <a:lnTo>
                      <a:pt x="40" y="450"/>
                    </a:lnTo>
                    <a:lnTo>
                      <a:pt x="19" y="410"/>
                    </a:lnTo>
                    <a:lnTo>
                      <a:pt x="37" y="388"/>
                    </a:lnTo>
                    <a:lnTo>
                      <a:pt x="59" y="388"/>
                    </a:lnTo>
                    <a:lnTo>
                      <a:pt x="66" y="367"/>
                    </a:lnTo>
                    <a:lnTo>
                      <a:pt x="78" y="376"/>
                    </a:lnTo>
                    <a:lnTo>
                      <a:pt x="116" y="341"/>
                    </a:lnTo>
                    <a:lnTo>
                      <a:pt x="116" y="329"/>
                    </a:lnTo>
                    <a:lnTo>
                      <a:pt x="130" y="315"/>
                    </a:lnTo>
                    <a:lnTo>
                      <a:pt x="116" y="277"/>
                    </a:lnTo>
                    <a:lnTo>
                      <a:pt x="134" y="270"/>
                    </a:lnTo>
                    <a:lnTo>
                      <a:pt x="132" y="251"/>
                    </a:lnTo>
                    <a:lnTo>
                      <a:pt x="142" y="244"/>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0" name="Freeform 10"/>
              <p:cNvSpPr>
                <a:spLocks noEditPoints="1"/>
              </p:cNvSpPr>
              <p:nvPr/>
            </p:nvSpPr>
            <p:spPr bwMode="auto">
              <a:xfrm>
                <a:off x="2220" y="1203"/>
                <a:ext cx="2488" cy="2365"/>
              </a:xfrm>
              <a:custGeom>
                <a:avLst/>
                <a:gdLst>
                  <a:gd name="T0" fmla="*/ 691 w 2488"/>
                  <a:gd name="T1" fmla="*/ 514 h 2365"/>
                  <a:gd name="T2" fmla="*/ 603 w 2488"/>
                  <a:gd name="T3" fmla="*/ 497 h 2365"/>
                  <a:gd name="T4" fmla="*/ 1050 w 2488"/>
                  <a:gd name="T5" fmla="*/ 121 h 2365"/>
                  <a:gd name="T6" fmla="*/ 1154 w 2488"/>
                  <a:gd name="T7" fmla="*/ 50 h 2365"/>
                  <a:gd name="T8" fmla="*/ 1386 w 2488"/>
                  <a:gd name="T9" fmla="*/ 0 h 2365"/>
                  <a:gd name="T10" fmla="*/ 1561 w 2488"/>
                  <a:gd name="T11" fmla="*/ 74 h 2365"/>
                  <a:gd name="T12" fmla="*/ 1629 w 2488"/>
                  <a:gd name="T13" fmla="*/ 180 h 2365"/>
                  <a:gd name="T14" fmla="*/ 1854 w 2488"/>
                  <a:gd name="T15" fmla="*/ 190 h 2365"/>
                  <a:gd name="T16" fmla="*/ 1970 w 2488"/>
                  <a:gd name="T17" fmla="*/ 166 h 2365"/>
                  <a:gd name="T18" fmla="*/ 2098 w 2488"/>
                  <a:gd name="T19" fmla="*/ 329 h 2365"/>
                  <a:gd name="T20" fmla="*/ 2069 w 2488"/>
                  <a:gd name="T21" fmla="*/ 537 h 2365"/>
                  <a:gd name="T22" fmla="*/ 2039 w 2488"/>
                  <a:gd name="T23" fmla="*/ 717 h 2365"/>
                  <a:gd name="T24" fmla="*/ 2159 w 2488"/>
                  <a:gd name="T25" fmla="*/ 819 h 2365"/>
                  <a:gd name="T26" fmla="*/ 2289 w 2488"/>
                  <a:gd name="T27" fmla="*/ 961 h 2365"/>
                  <a:gd name="T28" fmla="*/ 2334 w 2488"/>
                  <a:gd name="T29" fmla="*/ 1027 h 2365"/>
                  <a:gd name="T30" fmla="*/ 2254 w 2488"/>
                  <a:gd name="T31" fmla="*/ 1195 h 2365"/>
                  <a:gd name="T32" fmla="*/ 2159 w 2488"/>
                  <a:gd name="T33" fmla="*/ 1353 h 2365"/>
                  <a:gd name="T34" fmla="*/ 2178 w 2488"/>
                  <a:gd name="T35" fmla="*/ 1401 h 2365"/>
                  <a:gd name="T36" fmla="*/ 2190 w 2488"/>
                  <a:gd name="T37" fmla="*/ 1422 h 2365"/>
                  <a:gd name="T38" fmla="*/ 2230 w 2488"/>
                  <a:gd name="T39" fmla="*/ 1419 h 2365"/>
                  <a:gd name="T40" fmla="*/ 2287 w 2488"/>
                  <a:gd name="T41" fmla="*/ 1445 h 2365"/>
                  <a:gd name="T42" fmla="*/ 2301 w 2488"/>
                  <a:gd name="T43" fmla="*/ 1604 h 2365"/>
                  <a:gd name="T44" fmla="*/ 2485 w 2488"/>
                  <a:gd name="T45" fmla="*/ 1805 h 2365"/>
                  <a:gd name="T46" fmla="*/ 2310 w 2488"/>
                  <a:gd name="T47" fmla="*/ 1862 h 2365"/>
                  <a:gd name="T48" fmla="*/ 2166 w 2488"/>
                  <a:gd name="T49" fmla="*/ 2008 h 2365"/>
                  <a:gd name="T50" fmla="*/ 2055 w 2488"/>
                  <a:gd name="T51" fmla="*/ 2122 h 2365"/>
                  <a:gd name="T52" fmla="*/ 1852 w 2488"/>
                  <a:gd name="T53" fmla="*/ 2176 h 2365"/>
                  <a:gd name="T54" fmla="*/ 1655 w 2488"/>
                  <a:gd name="T55" fmla="*/ 2363 h 2365"/>
                  <a:gd name="T56" fmla="*/ 1620 w 2488"/>
                  <a:gd name="T57" fmla="*/ 2171 h 2365"/>
                  <a:gd name="T58" fmla="*/ 1457 w 2488"/>
                  <a:gd name="T59" fmla="*/ 2025 h 2365"/>
                  <a:gd name="T60" fmla="*/ 1339 w 2488"/>
                  <a:gd name="T61" fmla="*/ 2067 h 2365"/>
                  <a:gd name="T62" fmla="*/ 1128 w 2488"/>
                  <a:gd name="T63" fmla="*/ 2056 h 2365"/>
                  <a:gd name="T64" fmla="*/ 1010 w 2488"/>
                  <a:gd name="T65" fmla="*/ 2101 h 2365"/>
                  <a:gd name="T66" fmla="*/ 861 w 2488"/>
                  <a:gd name="T67" fmla="*/ 2122 h 2365"/>
                  <a:gd name="T68" fmla="*/ 468 w 2488"/>
                  <a:gd name="T69" fmla="*/ 2041 h 2365"/>
                  <a:gd name="T70" fmla="*/ 225 w 2488"/>
                  <a:gd name="T71" fmla="*/ 1897 h 2365"/>
                  <a:gd name="T72" fmla="*/ 270 w 2488"/>
                  <a:gd name="T73" fmla="*/ 1710 h 2365"/>
                  <a:gd name="T74" fmla="*/ 308 w 2488"/>
                  <a:gd name="T75" fmla="*/ 1628 h 2365"/>
                  <a:gd name="T76" fmla="*/ 388 w 2488"/>
                  <a:gd name="T77" fmla="*/ 1533 h 2365"/>
                  <a:gd name="T78" fmla="*/ 367 w 2488"/>
                  <a:gd name="T79" fmla="*/ 1382 h 2365"/>
                  <a:gd name="T80" fmla="*/ 178 w 2488"/>
                  <a:gd name="T81" fmla="*/ 1332 h 2365"/>
                  <a:gd name="T82" fmla="*/ 149 w 2488"/>
                  <a:gd name="T83" fmla="*/ 1171 h 2365"/>
                  <a:gd name="T84" fmla="*/ 0 w 2488"/>
                  <a:gd name="T85" fmla="*/ 1053 h 2365"/>
                  <a:gd name="T86" fmla="*/ 78 w 2488"/>
                  <a:gd name="T87" fmla="*/ 887 h 2365"/>
                  <a:gd name="T88" fmla="*/ 215 w 2488"/>
                  <a:gd name="T89" fmla="*/ 852 h 2365"/>
                  <a:gd name="T90" fmla="*/ 296 w 2488"/>
                  <a:gd name="T91" fmla="*/ 823 h 2365"/>
                  <a:gd name="T92" fmla="*/ 400 w 2488"/>
                  <a:gd name="T93" fmla="*/ 786 h 2365"/>
                  <a:gd name="T94" fmla="*/ 570 w 2488"/>
                  <a:gd name="T95" fmla="*/ 736 h 2365"/>
                  <a:gd name="T96" fmla="*/ 700 w 2488"/>
                  <a:gd name="T97" fmla="*/ 776 h 2365"/>
                  <a:gd name="T98" fmla="*/ 828 w 2488"/>
                  <a:gd name="T99" fmla="*/ 828 h 2365"/>
                  <a:gd name="T100" fmla="*/ 996 w 2488"/>
                  <a:gd name="T101" fmla="*/ 887 h 2365"/>
                  <a:gd name="T102" fmla="*/ 930 w 2488"/>
                  <a:gd name="T103" fmla="*/ 994 h 2365"/>
                  <a:gd name="T104" fmla="*/ 849 w 2488"/>
                  <a:gd name="T105" fmla="*/ 1017 h 2365"/>
                  <a:gd name="T106" fmla="*/ 918 w 2488"/>
                  <a:gd name="T107" fmla="*/ 1024 h 2365"/>
                  <a:gd name="T108" fmla="*/ 1045 w 2488"/>
                  <a:gd name="T109" fmla="*/ 951 h 2365"/>
                  <a:gd name="T110" fmla="*/ 1166 w 2488"/>
                  <a:gd name="T111" fmla="*/ 928 h 2365"/>
                  <a:gd name="T112" fmla="*/ 1265 w 2488"/>
                  <a:gd name="T113" fmla="*/ 920 h 2365"/>
                  <a:gd name="T114" fmla="*/ 1249 w 2488"/>
                  <a:gd name="T115" fmla="*/ 774 h 2365"/>
                  <a:gd name="T116" fmla="*/ 1204 w 2488"/>
                  <a:gd name="T117" fmla="*/ 575 h 2365"/>
                  <a:gd name="T118" fmla="*/ 1154 w 2488"/>
                  <a:gd name="T119" fmla="*/ 509 h 2365"/>
                  <a:gd name="T120" fmla="*/ 1100 w 2488"/>
                  <a:gd name="T121" fmla="*/ 471 h 2365"/>
                  <a:gd name="T122" fmla="*/ 1086 w 2488"/>
                  <a:gd name="T123" fmla="*/ 410 h 2365"/>
                  <a:gd name="T124" fmla="*/ 1114 w 2488"/>
                  <a:gd name="T125" fmla="*/ 239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88" h="2365">
                    <a:moveTo>
                      <a:pt x="629" y="476"/>
                    </a:moveTo>
                    <a:lnTo>
                      <a:pt x="641" y="469"/>
                    </a:lnTo>
                    <a:lnTo>
                      <a:pt x="669" y="464"/>
                    </a:lnTo>
                    <a:lnTo>
                      <a:pt x="669" y="464"/>
                    </a:lnTo>
                    <a:lnTo>
                      <a:pt x="679" y="462"/>
                    </a:lnTo>
                    <a:lnTo>
                      <a:pt x="679" y="462"/>
                    </a:lnTo>
                    <a:lnTo>
                      <a:pt x="691" y="466"/>
                    </a:lnTo>
                    <a:lnTo>
                      <a:pt x="691" y="466"/>
                    </a:lnTo>
                    <a:lnTo>
                      <a:pt x="684" y="483"/>
                    </a:lnTo>
                    <a:lnTo>
                      <a:pt x="691" y="514"/>
                    </a:lnTo>
                    <a:lnTo>
                      <a:pt x="653" y="528"/>
                    </a:lnTo>
                    <a:lnTo>
                      <a:pt x="653" y="528"/>
                    </a:lnTo>
                    <a:lnTo>
                      <a:pt x="643" y="530"/>
                    </a:lnTo>
                    <a:lnTo>
                      <a:pt x="643" y="530"/>
                    </a:lnTo>
                    <a:lnTo>
                      <a:pt x="634" y="528"/>
                    </a:lnTo>
                    <a:lnTo>
                      <a:pt x="629" y="511"/>
                    </a:lnTo>
                    <a:lnTo>
                      <a:pt x="620" y="511"/>
                    </a:lnTo>
                    <a:lnTo>
                      <a:pt x="620" y="511"/>
                    </a:lnTo>
                    <a:lnTo>
                      <a:pt x="596" y="504"/>
                    </a:lnTo>
                    <a:lnTo>
                      <a:pt x="603" y="497"/>
                    </a:lnTo>
                    <a:lnTo>
                      <a:pt x="603" y="497"/>
                    </a:lnTo>
                    <a:lnTo>
                      <a:pt x="639" y="495"/>
                    </a:lnTo>
                    <a:lnTo>
                      <a:pt x="629" y="476"/>
                    </a:lnTo>
                    <a:close/>
                    <a:moveTo>
                      <a:pt x="1036" y="121"/>
                    </a:moveTo>
                    <a:lnTo>
                      <a:pt x="1041" y="121"/>
                    </a:lnTo>
                    <a:lnTo>
                      <a:pt x="1041" y="121"/>
                    </a:lnTo>
                    <a:lnTo>
                      <a:pt x="1048" y="123"/>
                    </a:lnTo>
                    <a:lnTo>
                      <a:pt x="1048" y="123"/>
                    </a:lnTo>
                    <a:lnTo>
                      <a:pt x="1050" y="121"/>
                    </a:lnTo>
                    <a:lnTo>
                      <a:pt x="1050" y="121"/>
                    </a:lnTo>
                    <a:lnTo>
                      <a:pt x="1055" y="116"/>
                    </a:lnTo>
                    <a:lnTo>
                      <a:pt x="1055" y="116"/>
                    </a:lnTo>
                    <a:lnTo>
                      <a:pt x="1076" y="107"/>
                    </a:lnTo>
                    <a:lnTo>
                      <a:pt x="1088" y="83"/>
                    </a:lnTo>
                    <a:lnTo>
                      <a:pt x="1112" y="86"/>
                    </a:lnTo>
                    <a:lnTo>
                      <a:pt x="1114" y="62"/>
                    </a:lnTo>
                    <a:lnTo>
                      <a:pt x="1104" y="41"/>
                    </a:lnTo>
                    <a:lnTo>
                      <a:pt x="1116" y="53"/>
                    </a:lnTo>
                    <a:lnTo>
                      <a:pt x="1147" y="55"/>
                    </a:lnTo>
                    <a:lnTo>
                      <a:pt x="1154" y="50"/>
                    </a:lnTo>
                    <a:lnTo>
                      <a:pt x="1173" y="53"/>
                    </a:lnTo>
                    <a:lnTo>
                      <a:pt x="1183" y="38"/>
                    </a:lnTo>
                    <a:lnTo>
                      <a:pt x="1192" y="50"/>
                    </a:lnTo>
                    <a:lnTo>
                      <a:pt x="1204" y="24"/>
                    </a:lnTo>
                    <a:lnTo>
                      <a:pt x="1230" y="17"/>
                    </a:lnTo>
                    <a:lnTo>
                      <a:pt x="1301" y="38"/>
                    </a:lnTo>
                    <a:lnTo>
                      <a:pt x="1324" y="26"/>
                    </a:lnTo>
                    <a:lnTo>
                      <a:pt x="1362" y="24"/>
                    </a:lnTo>
                    <a:lnTo>
                      <a:pt x="1367" y="10"/>
                    </a:lnTo>
                    <a:lnTo>
                      <a:pt x="1386" y="0"/>
                    </a:lnTo>
                    <a:lnTo>
                      <a:pt x="1407" y="8"/>
                    </a:lnTo>
                    <a:lnTo>
                      <a:pt x="1410" y="38"/>
                    </a:lnTo>
                    <a:lnTo>
                      <a:pt x="1436" y="50"/>
                    </a:lnTo>
                    <a:lnTo>
                      <a:pt x="1457" y="53"/>
                    </a:lnTo>
                    <a:lnTo>
                      <a:pt x="1466" y="41"/>
                    </a:lnTo>
                    <a:lnTo>
                      <a:pt x="1490" y="38"/>
                    </a:lnTo>
                    <a:lnTo>
                      <a:pt x="1495" y="55"/>
                    </a:lnTo>
                    <a:lnTo>
                      <a:pt x="1530" y="64"/>
                    </a:lnTo>
                    <a:lnTo>
                      <a:pt x="1540" y="81"/>
                    </a:lnTo>
                    <a:lnTo>
                      <a:pt x="1561" y="74"/>
                    </a:lnTo>
                    <a:lnTo>
                      <a:pt x="1559" y="93"/>
                    </a:lnTo>
                    <a:lnTo>
                      <a:pt x="1544" y="102"/>
                    </a:lnTo>
                    <a:lnTo>
                      <a:pt x="1568" y="107"/>
                    </a:lnTo>
                    <a:lnTo>
                      <a:pt x="1559" y="128"/>
                    </a:lnTo>
                    <a:lnTo>
                      <a:pt x="1570" y="135"/>
                    </a:lnTo>
                    <a:lnTo>
                      <a:pt x="1592" y="119"/>
                    </a:lnTo>
                    <a:lnTo>
                      <a:pt x="1601" y="128"/>
                    </a:lnTo>
                    <a:lnTo>
                      <a:pt x="1606" y="149"/>
                    </a:lnTo>
                    <a:lnTo>
                      <a:pt x="1622" y="154"/>
                    </a:lnTo>
                    <a:lnTo>
                      <a:pt x="1629" y="180"/>
                    </a:lnTo>
                    <a:lnTo>
                      <a:pt x="1651" y="185"/>
                    </a:lnTo>
                    <a:lnTo>
                      <a:pt x="1658" y="194"/>
                    </a:lnTo>
                    <a:lnTo>
                      <a:pt x="1691" y="175"/>
                    </a:lnTo>
                    <a:lnTo>
                      <a:pt x="1710" y="194"/>
                    </a:lnTo>
                    <a:lnTo>
                      <a:pt x="1726" y="185"/>
                    </a:lnTo>
                    <a:lnTo>
                      <a:pt x="1743" y="187"/>
                    </a:lnTo>
                    <a:lnTo>
                      <a:pt x="1759" y="166"/>
                    </a:lnTo>
                    <a:lnTo>
                      <a:pt x="1790" y="178"/>
                    </a:lnTo>
                    <a:lnTo>
                      <a:pt x="1814" y="152"/>
                    </a:lnTo>
                    <a:lnTo>
                      <a:pt x="1854" y="190"/>
                    </a:lnTo>
                    <a:lnTo>
                      <a:pt x="1861" y="183"/>
                    </a:lnTo>
                    <a:lnTo>
                      <a:pt x="1852" y="157"/>
                    </a:lnTo>
                    <a:lnTo>
                      <a:pt x="1856" y="131"/>
                    </a:lnTo>
                    <a:lnTo>
                      <a:pt x="1856" y="131"/>
                    </a:lnTo>
                    <a:lnTo>
                      <a:pt x="1908" y="114"/>
                    </a:lnTo>
                    <a:lnTo>
                      <a:pt x="1937" y="142"/>
                    </a:lnTo>
                    <a:lnTo>
                      <a:pt x="1937" y="142"/>
                    </a:lnTo>
                    <a:lnTo>
                      <a:pt x="1944" y="140"/>
                    </a:lnTo>
                    <a:lnTo>
                      <a:pt x="1944" y="140"/>
                    </a:lnTo>
                    <a:lnTo>
                      <a:pt x="1970" y="166"/>
                    </a:lnTo>
                    <a:lnTo>
                      <a:pt x="1998" y="175"/>
                    </a:lnTo>
                    <a:lnTo>
                      <a:pt x="2076" y="256"/>
                    </a:lnTo>
                    <a:lnTo>
                      <a:pt x="2076" y="256"/>
                    </a:lnTo>
                    <a:lnTo>
                      <a:pt x="2083" y="268"/>
                    </a:lnTo>
                    <a:lnTo>
                      <a:pt x="2083" y="268"/>
                    </a:lnTo>
                    <a:lnTo>
                      <a:pt x="2100" y="282"/>
                    </a:lnTo>
                    <a:lnTo>
                      <a:pt x="2100" y="282"/>
                    </a:lnTo>
                    <a:lnTo>
                      <a:pt x="2105" y="294"/>
                    </a:lnTo>
                    <a:lnTo>
                      <a:pt x="2105" y="294"/>
                    </a:lnTo>
                    <a:lnTo>
                      <a:pt x="2098" y="329"/>
                    </a:lnTo>
                    <a:lnTo>
                      <a:pt x="2124" y="365"/>
                    </a:lnTo>
                    <a:lnTo>
                      <a:pt x="2133" y="365"/>
                    </a:lnTo>
                    <a:lnTo>
                      <a:pt x="2143" y="391"/>
                    </a:lnTo>
                    <a:lnTo>
                      <a:pt x="2143" y="417"/>
                    </a:lnTo>
                    <a:lnTo>
                      <a:pt x="2131" y="431"/>
                    </a:lnTo>
                    <a:lnTo>
                      <a:pt x="2145" y="469"/>
                    </a:lnTo>
                    <a:lnTo>
                      <a:pt x="2128" y="521"/>
                    </a:lnTo>
                    <a:lnTo>
                      <a:pt x="2140" y="535"/>
                    </a:lnTo>
                    <a:lnTo>
                      <a:pt x="2109" y="559"/>
                    </a:lnTo>
                    <a:lnTo>
                      <a:pt x="2069" y="537"/>
                    </a:lnTo>
                    <a:lnTo>
                      <a:pt x="2057" y="549"/>
                    </a:lnTo>
                    <a:lnTo>
                      <a:pt x="2053" y="578"/>
                    </a:lnTo>
                    <a:lnTo>
                      <a:pt x="2057" y="613"/>
                    </a:lnTo>
                    <a:lnTo>
                      <a:pt x="2029" y="630"/>
                    </a:lnTo>
                    <a:lnTo>
                      <a:pt x="2008" y="667"/>
                    </a:lnTo>
                    <a:lnTo>
                      <a:pt x="2003" y="663"/>
                    </a:lnTo>
                    <a:lnTo>
                      <a:pt x="1998" y="670"/>
                    </a:lnTo>
                    <a:lnTo>
                      <a:pt x="1996" y="677"/>
                    </a:lnTo>
                    <a:lnTo>
                      <a:pt x="2013" y="684"/>
                    </a:lnTo>
                    <a:lnTo>
                      <a:pt x="2039" y="717"/>
                    </a:lnTo>
                    <a:lnTo>
                      <a:pt x="2039" y="717"/>
                    </a:lnTo>
                    <a:lnTo>
                      <a:pt x="2043" y="719"/>
                    </a:lnTo>
                    <a:lnTo>
                      <a:pt x="2043" y="719"/>
                    </a:lnTo>
                    <a:lnTo>
                      <a:pt x="2055" y="736"/>
                    </a:lnTo>
                    <a:lnTo>
                      <a:pt x="2043" y="736"/>
                    </a:lnTo>
                    <a:lnTo>
                      <a:pt x="2039" y="748"/>
                    </a:lnTo>
                    <a:lnTo>
                      <a:pt x="2043" y="764"/>
                    </a:lnTo>
                    <a:lnTo>
                      <a:pt x="2060" y="741"/>
                    </a:lnTo>
                    <a:lnTo>
                      <a:pt x="2143" y="828"/>
                    </a:lnTo>
                    <a:lnTo>
                      <a:pt x="2159" y="819"/>
                    </a:lnTo>
                    <a:lnTo>
                      <a:pt x="2178" y="833"/>
                    </a:lnTo>
                    <a:lnTo>
                      <a:pt x="2199" y="823"/>
                    </a:lnTo>
                    <a:lnTo>
                      <a:pt x="2192" y="861"/>
                    </a:lnTo>
                    <a:lnTo>
                      <a:pt x="2192" y="861"/>
                    </a:lnTo>
                    <a:lnTo>
                      <a:pt x="2192" y="876"/>
                    </a:lnTo>
                    <a:lnTo>
                      <a:pt x="2216" y="894"/>
                    </a:lnTo>
                    <a:lnTo>
                      <a:pt x="2211" y="899"/>
                    </a:lnTo>
                    <a:lnTo>
                      <a:pt x="2235" y="956"/>
                    </a:lnTo>
                    <a:lnTo>
                      <a:pt x="2289" y="961"/>
                    </a:lnTo>
                    <a:lnTo>
                      <a:pt x="2289" y="961"/>
                    </a:lnTo>
                    <a:lnTo>
                      <a:pt x="2292" y="963"/>
                    </a:lnTo>
                    <a:lnTo>
                      <a:pt x="2292" y="963"/>
                    </a:lnTo>
                    <a:lnTo>
                      <a:pt x="2306" y="968"/>
                    </a:lnTo>
                    <a:lnTo>
                      <a:pt x="2351" y="956"/>
                    </a:lnTo>
                    <a:lnTo>
                      <a:pt x="2351" y="956"/>
                    </a:lnTo>
                    <a:lnTo>
                      <a:pt x="2365" y="987"/>
                    </a:lnTo>
                    <a:lnTo>
                      <a:pt x="2365" y="987"/>
                    </a:lnTo>
                    <a:lnTo>
                      <a:pt x="2329" y="1001"/>
                    </a:lnTo>
                    <a:lnTo>
                      <a:pt x="2325" y="1013"/>
                    </a:lnTo>
                    <a:lnTo>
                      <a:pt x="2334" y="1027"/>
                    </a:lnTo>
                    <a:lnTo>
                      <a:pt x="2334" y="1027"/>
                    </a:lnTo>
                    <a:lnTo>
                      <a:pt x="2332" y="1036"/>
                    </a:lnTo>
                    <a:lnTo>
                      <a:pt x="2332" y="1036"/>
                    </a:lnTo>
                    <a:lnTo>
                      <a:pt x="2322" y="1105"/>
                    </a:lnTo>
                    <a:lnTo>
                      <a:pt x="2289" y="1155"/>
                    </a:lnTo>
                    <a:lnTo>
                      <a:pt x="2296" y="1183"/>
                    </a:lnTo>
                    <a:lnTo>
                      <a:pt x="2287" y="1197"/>
                    </a:lnTo>
                    <a:lnTo>
                      <a:pt x="2268" y="1202"/>
                    </a:lnTo>
                    <a:lnTo>
                      <a:pt x="2268" y="1202"/>
                    </a:lnTo>
                    <a:lnTo>
                      <a:pt x="2254" y="1195"/>
                    </a:lnTo>
                    <a:lnTo>
                      <a:pt x="2254" y="1195"/>
                    </a:lnTo>
                    <a:lnTo>
                      <a:pt x="2237" y="1190"/>
                    </a:lnTo>
                    <a:lnTo>
                      <a:pt x="2218" y="1204"/>
                    </a:lnTo>
                    <a:lnTo>
                      <a:pt x="2185" y="1268"/>
                    </a:lnTo>
                    <a:lnTo>
                      <a:pt x="2154" y="1289"/>
                    </a:lnTo>
                    <a:lnTo>
                      <a:pt x="2164" y="1289"/>
                    </a:lnTo>
                    <a:lnTo>
                      <a:pt x="2166" y="1322"/>
                    </a:lnTo>
                    <a:lnTo>
                      <a:pt x="2159" y="1327"/>
                    </a:lnTo>
                    <a:lnTo>
                      <a:pt x="2164" y="1339"/>
                    </a:lnTo>
                    <a:lnTo>
                      <a:pt x="2159" y="1353"/>
                    </a:lnTo>
                    <a:lnTo>
                      <a:pt x="2150" y="1358"/>
                    </a:lnTo>
                    <a:lnTo>
                      <a:pt x="2154" y="1375"/>
                    </a:lnTo>
                    <a:lnTo>
                      <a:pt x="2169" y="1375"/>
                    </a:lnTo>
                    <a:lnTo>
                      <a:pt x="2169" y="1375"/>
                    </a:lnTo>
                    <a:lnTo>
                      <a:pt x="2164" y="1379"/>
                    </a:lnTo>
                    <a:lnTo>
                      <a:pt x="2164" y="1379"/>
                    </a:lnTo>
                    <a:lnTo>
                      <a:pt x="2176" y="1379"/>
                    </a:lnTo>
                    <a:lnTo>
                      <a:pt x="2171" y="1393"/>
                    </a:lnTo>
                    <a:lnTo>
                      <a:pt x="2185" y="1393"/>
                    </a:lnTo>
                    <a:lnTo>
                      <a:pt x="2178" y="1401"/>
                    </a:lnTo>
                    <a:lnTo>
                      <a:pt x="2187" y="1396"/>
                    </a:lnTo>
                    <a:lnTo>
                      <a:pt x="2187" y="1396"/>
                    </a:lnTo>
                    <a:lnTo>
                      <a:pt x="2187" y="1393"/>
                    </a:lnTo>
                    <a:lnTo>
                      <a:pt x="2187" y="1393"/>
                    </a:lnTo>
                    <a:lnTo>
                      <a:pt x="2192" y="1408"/>
                    </a:lnTo>
                    <a:lnTo>
                      <a:pt x="2185" y="1408"/>
                    </a:lnTo>
                    <a:lnTo>
                      <a:pt x="2195" y="1410"/>
                    </a:lnTo>
                    <a:lnTo>
                      <a:pt x="2192" y="1419"/>
                    </a:lnTo>
                    <a:lnTo>
                      <a:pt x="2192" y="1419"/>
                    </a:lnTo>
                    <a:lnTo>
                      <a:pt x="2190" y="1422"/>
                    </a:lnTo>
                    <a:lnTo>
                      <a:pt x="2190" y="1422"/>
                    </a:lnTo>
                    <a:lnTo>
                      <a:pt x="2204" y="1412"/>
                    </a:lnTo>
                    <a:lnTo>
                      <a:pt x="2204" y="1412"/>
                    </a:lnTo>
                    <a:lnTo>
                      <a:pt x="2206" y="1415"/>
                    </a:lnTo>
                    <a:lnTo>
                      <a:pt x="2206" y="1415"/>
                    </a:lnTo>
                    <a:lnTo>
                      <a:pt x="2206" y="1422"/>
                    </a:lnTo>
                    <a:lnTo>
                      <a:pt x="2209" y="1408"/>
                    </a:lnTo>
                    <a:lnTo>
                      <a:pt x="2223" y="1412"/>
                    </a:lnTo>
                    <a:lnTo>
                      <a:pt x="2216" y="1417"/>
                    </a:lnTo>
                    <a:lnTo>
                      <a:pt x="2230" y="1419"/>
                    </a:lnTo>
                    <a:lnTo>
                      <a:pt x="2230" y="1429"/>
                    </a:lnTo>
                    <a:lnTo>
                      <a:pt x="2240" y="1427"/>
                    </a:lnTo>
                    <a:lnTo>
                      <a:pt x="2256" y="1443"/>
                    </a:lnTo>
                    <a:lnTo>
                      <a:pt x="2261" y="1436"/>
                    </a:lnTo>
                    <a:lnTo>
                      <a:pt x="2261" y="1436"/>
                    </a:lnTo>
                    <a:lnTo>
                      <a:pt x="2266" y="1438"/>
                    </a:lnTo>
                    <a:lnTo>
                      <a:pt x="2266" y="1438"/>
                    </a:lnTo>
                    <a:lnTo>
                      <a:pt x="2284" y="1445"/>
                    </a:lnTo>
                    <a:lnTo>
                      <a:pt x="2284" y="1445"/>
                    </a:lnTo>
                    <a:lnTo>
                      <a:pt x="2287" y="1445"/>
                    </a:lnTo>
                    <a:lnTo>
                      <a:pt x="2287" y="1445"/>
                    </a:lnTo>
                    <a:lnTo>
                      <a:pt x="2299" y="1445"/>
                    </a:lnTo>
                    <a:lnTo>
                      <a:pt x="2299" y="1445"/>
                    </a:lnTo>
                    <a:lnTo>
                      <a:pt x="2301" y="1448"/>
                    </a:lnTo>
                    <a:lnTo>
                      <a:pt x="2301" y="1448"/>
                    </a:lnTo>
                    <a:lnTo>
                      <a:pt x="2320" y="1455"/>
                    </a:lnTo>
                    <a:lnTo>
                      <a:pt x="2327" y="1448"/>
                    </a:lnTo>
                    <a:lnTo>
                      <a:pt x="2353" y="1462"/>
                    </a:lnTo>
                    <a:lnTo>
                      <a:pt x="2341" y="1531"/>
                    </a:lnTo>
                    <a:lnTo>
                      <a:pt x="2301" y="1604"/>
                    </a:lnTo>
                    <a:lnTo>
                      <a:pt x="2296" y="1646"/>
                    </a:lnTo>
                    <a:lnTo>
                      <a:pt x="2318" y="1663"/>
                    </a:lnTo>
                    <a:lnTo>
                      <a:pt x="2362" y="1729"/>
                    </a:lnTo>
                    <a:lnTo>
                      <a:pt x="2424" y="1727"/>
                    </a:lnTo>
                    <a:lnTo>
                      <a:pt x="2443" y="1715"/>
                    </a:lnTo>
                    <a:lnTo>
                      <a:pt x="2464" y="1720"/>
                    </a:lnTo>
                    <a:lnTo>
                      <a:pt x="2471" y="1743"/>
                    </a:lnTo>
                    <a:lnTo>
                      <a:pt x="2483" y="1755"/>
                    </a:lnTo>
                    <a:lnTo>
                      <a:pt x="2478" y="1781"/>
                    </a:lnTo>
                    <a:lnTo>
                      <a:pt x="2485" y="1805"/>
                    </a:lnTo>
                    <a:lnTo>
                      <a:pt x="2481" y="1833"/>
                    </a:lnTo>
                    <a:lnTo>
                      <a:pt x="2464" y="1840"/>
                    </a:lnTo>
                    <a:lnTo>
                      <a:pt x="2488" y="1895"/>
                    </a:lnTo>
                    <a:lnTo>
                      <a:pt x="2462" y="1923"/>
                    </a:lnTo>
                    <a:lnTo>
                      <a:pt x="2426" y="1923"/>
                    </a:lnTo>
                    <a:lnTo>
                      <a:pt x="2426" y="1923"/>
                    </a:lnTo>
                    <a:lnTo>
                      <a:pt x="2377" y="1885"/>
                    </a:lnTo>
                    <a:lnTo>
                      <a:pt x="2377" y="1866"/>
                    </a:lnTo>
                    <a:lnTo>
                      <a:pt x="2339" y="1855"/>
                    </a:lnTo>
                    <a:lnTo>
                      <a:pt x="2310" y="1862"/>
                    </a:lnTo>
                    <a:lnTo>
                      <a:pt x="2310" y="1862"/>
                    </a:lnTo>
                    <a:lnTo>
                      <a:pt x="2303" y="1866"/>
                    </a:lnTo>
                    <a:lnTo>
                      <a:pt x="2303" y="1866"/>
                    </a:lnTo>
                    <a:lnTo>
                      <a:pt x="2251" y="1909"/>
                    </a:lnTo>
                    <a:lnTo>
                      <a:pt x="2240" y="1890"/>
                    </a:lnTo>
                    <a:lnTo>
                      <a:pt x="2228" y="1892"/>
                    </a:lnTo>
                    <a:lnTo>
                      <a:pt x="2195" y="1928"/>
                    </a:lnTo>
                    <a:lnTo>
                      <a:pt x="2192" y="1975"/>
                    </a:lnTo>
                    <a:lnTo>
                      <a:pt x="2173" y="1989"/>
                    </a:lnTo>
                    <a:lnTo>
                      <a:pt x="2166" y="2008"/>
                    </a:lnTo>
                    <a:lnTo>
                      <a:pt x="2176" y="2044"/>
                    </a:lnTo>
                    <a:lnTo>
                      <a:pt x="2178" y="2119"/>
                    </a:lnTo>
                    <a:lnTo>
                      <a:pt x="2117" y="2167"/>
                    </a:lnTo>
                    <a:lnTo>
                      <a:pt x="2072" y="2167"/>
                    </a:lnTo>
                    <a:lnTo>
                      <a:pt x="2060" y="2145"/>
                    </a:lnTo>
                    <a:lnTo>
                      <a:pt x="2060" y="2145"/>
                    </a:lnTo>
                    <a:lnTo>
                      <a:pt x="2060" y="2143"/>
                    </a:lnTo>
                    <a:lnTo>
                      <a:pt x="2060" y="2143"/>
                    </a:lnTo>
                    <a:lnTo>
                      <a:pt x="2065" y="2131"/>
                    </a:lnTo>
                    <a:lnTo>
                      <a:pt x="2055" y="2122"/>
                    </a:lnTo>
                    <a:lnTo>
                      <a:pt x="2046" y="2129"/>
                    </a:lnTo>
                    <a:lnTo>
                      <a:pt x="2031" y="2117"/>
                    </a:lnTo>
                    <a:lnTo>
                      <a:pt x="2017" y="2119"/>
                    </a:lnTo>
                    <a:lnTo>
                      <a:pt x="2015" y="2129"/>
                    </a:lnTo>
                    <a:lnTo>
                      <a:pt x="2003" y="2124"/>
                    </a:lnTo>
                    <a:lnTo>
                      <a:pt x="2008" y="2134"/>
                    </a:lnTo>
                    <a:lnTo>
                      <a:pt x="1939" y="2176"/>
                    </a:lnTo>
                    <a:lnTo>
                      <a:pt x="1899" y="2186"/>
                    </a:lnTo>
                    <a:lnTo>
                      <a:pt x="1864" y="2169"/>
                    </a:lnTo>
                    <a:lnTo>
                      <a:pt x="1852" y="2176"/>
                    </a:lnTo>
                    <a:lnTo>
                      <a:pt x="1852" y="2176"/>
                    </a:lnTo>
                    <a:lnTo>
                      <a:pt x="1845" y="2190"/>
                    </a:lnTo>
                    <a:lnTo>
                      <a:pt x="1845" y="2190"/>
                    </a:lnTo>
                    <a:lnTo>
                      <a:pt x="1826" y="2219"/>
                    </a:lnTo>
                    <a:lnTo>
                      <a:pt x="1771" y="2242"/>
                    </a:lnTo>
                    <a:lnTo>
                      <a:pt x="1741" y="2309"/>
                    </a:lnTo>
                    <a:lnTo>
                      <a:pt x="1705" y="2337"/>
                    </a:lnTo>
                    <a:lnTo>
                      <a:pt x="1700" y="2365"/>
                    </a:lnTo>
                    <a:lnTo>
                      <a:pt x="1700" y="2365"/>
                    </a:lnTo>
                    <a:lnTo>
                      <a:pt x="1655" y="2363"/>
                    </a:lnTo>
                    <a:lnTo>
                      <a:pt x="1606" y="2335"/>
                    </a:lnTo>
                    <a:lnTo>
                      <a:pt x="1606" y="2335"/>
                    </a:lnTo>
                    <a:lnTo>
                      <a:pt x="1599" y="2335"/>
                    </a:lnTo>
                    <a:lnTo>
                      <a:pt x="1599" y="2335"/>
                    </a:lnTo>
                    <a:lnTo>
                      <a:pt x="1582" y="2325"/>
                    </a:lnTo>
                    <a:lnTo>
                      <a:pt x="1641" y="2254"/>
                    </a:lnTo>
                    <a:lnTo>
                      <a:pt x="1637" y="2233"/>
                    </a:lnTo>
                    <a:lnTo>
                      <a:pt x="1648" y="2197"/>
                    </a:lnTo>
                    <a:lnTo>
                      <a:pt x="1644" y="2183"/>
                    </a:lnTo>
                    <a:lnTo>
                      <a:pt x="1620" y="2171"/>
                    </a:lnTo>
                    <a:lnTo>
                      <a:pt x="1622" y="2105"/>
                    </a:lnTo>
                    <a:lnTo>
                      <a:pt x="1573" y="2093"/>
                    </a:lnTo>
                    <a:lnTo>
                      <a:pt x="1575" y="2039"/>
                    </a:lnTo>
                    <a:lnTo>
                      <a:pt x="1556" y="2022"/>
                    </a:lnTo>
                    <a:lnTo>
                      <a:pt x="1556" y="2022"/>
                    </a:lnTo>
                    <a:lnTo>
                      <a:pt x="1551" y="2022"/>
                    </a:lnTo>
                    <a:lnTo>
                      <a:pt x="1551" y="2022"/>
                    </a:lnTo>
                    <a:lnTo>
                      <a:pt x="1516" y="2037"/>
                    </a:lnTo>
                    <a:lnTo>
                      <a:pt x="1462" y="2011"/>
                    </a:lnTo>
                    <a:lnTo>
                      <a:pt x="1457" y="2025"/>
                    </a:lnTo>
                    <a:lnTo>
                      <a:pt x="1452" y="2022"/>
                    </a:lnTo>
                    <a:lnTo>
                      <a:pt x="1450" y="2032"/>
                    </a:lnTo>
                    <a:lnTo>
                      <a:pt x="1428" y="2041"/>
                    </a:lnTo>
                    <a:lnTo>
                      <a:pt x="1428" y="2049"/>
                    </a:lnTo>
                    <a:lnTo>
                      <a:pt x="1424" y="2044"/>
                    </a:lnTo>
                    <a:lnTo>
                      <a:pt x="1412" y="2051"/>
                    </a:lnTo>
                    <a:lnTo>
                      <a:pt x="1400" y="2067"/>
                    </a:lnTo>
                    <a:lnTo>
                      <a:pt x="1388" y="2056"/>
                    </a:lnTo>
                    <a:lnTo>
                      <a:pt x="1355" y="2056"/>
                    </a:lnTo>
                    <a:lnTo>
                      <a:pt x="1339" y="2067"/>
                    </a:lnTo>
                    <a:lnTo>
                      <a:pt x="1334" y="2098"/>
                    </a:lnTo>
                    <a:lnTo>
                      <a:pt x="1298" y="2049"/>
                    </a:lnTo>
                    <a:lnTo>
                      <a:pt x="1261" y="2077"/>
                    </a:lnTo>
                    <a:lnTo>
                      <a:pt x="1183" y="2063"/>
                    </a:lnTo>
                    <a:lnTo>
                      <a:pt x="1157" y="2049"/>
                    </a:lnTo>
                    <a:lnTo>
                      <a:pt x="1157" y="2049"/>
                    </a:lnTo>
                    <a:lnTo>
                      <a:pt x="1154" y="2046"/>
                    </a:lnTo>
                    <a:lnTo>
                      <a:pt x="1154" y="2046"/>
                    </a:lnTo>
                    <a:lnTo>
                      <a:pt x="1128" y="2056"/>
                    </a:lnTo>
                    <a:lnTo>
                      <a:pt x="1128" y="2056"/>
                    </a:lnTo>
                    <a:lnTo>
                      <a:pt x="1126" y="2060"/>
                    </a:lnTo>
                    <a:lnTo>
                      <a:pt x="1126" y="2060"/>
                    </a:lnTo>
                    <a:lnTo>
                      <a:pt x="1126" y="2075"/>
                    </a:lnTo>
                    <a:lnTo>
                      <a:pt x="1100" y="2098"/>
                    </a:lnTo>
                    <a:lnTo>
                      <a:pt x="1076" y="2105"/>
                    </a:lnTo>
                    <a:lnTo>
                      <a:pt x="1043" y="2098"/>
                    </a:lnTo>
                    <a:lnTo>
                      <a:pt x="1038" y="2075"/>
                    </a:lnTo>
                    <a:lnTo>
                      <a:pt x="1019" y="2067"/>
                    </a:lnTo>
                    <a:lnTo>
                      <a:pt x="1012" y="2070"/>
                    </a:lnTo>
                    <a:lnTo>
                      <a:pt x="1010" y="2101"/>
                    </a:lnTo>
                    <a:lnTo>
                      <a:pt x="996" y="2108"/>
                    </a:lnTo>
                    <a:lnTo>
                      <a:pt x="932" y="2086"/>
                    </a:lnTo>
                    <a:lnTo>
                      <a:pt x="925" y="2093"/>
                    </a:lnTo>
                    <a:lnTo>
                      <a:pt x="903" y="2086"/>
                    </a:lnTo>
                    <a:lnTo>
                      <a:pt x="903" y="2086"/>
                    </a:lnTo>
                    <a:lnTo>
                      <a:pt x="892" y="2089"/>
                    </a:lnTo>
                    <a:lnTo>
                      <a:pt x="892" y="2089"/>
                    </a:lnTo>
                    <a:lnTo>
                      <a:pt x="877" y="2093"/>
                    </a:lnTo>
                    <a:lnTo>
                      <a:pt x="875" y="2110"/>
                    </a:lnTo>
                    <a:lnTo>
                      <a:pt x="861" y="2122"/>
                    </a:lnTo>
                    <a:lnTo>
                      <a:pt x="828" y="2127"/>
                    </a:lnTo>
                    <a:lnTo>
                      <a:pt x="710" y="2117"/>
                    </a:lnTo>
                    <a:lnTo>
                      <a:pt x="634" y="2103"/>
                    </a:lnTo>
                    <a:lnTo>
                      <a:pt x="627" y="2117"/>
                    </a:lnTo>
                    <a:lnTo>
                      <a:pt x="632" y="2141"/>
                    </a:lnTo>
                    <a:lnTo>
                      <a:pt x="622" y="2143"/>
                    </a:lnTo>
                    <a:lnTo>
                      <a:pt x="532" y="2103"/>
                    </a:lnTo>
                    <a:lnTo>
                      <a:pt x="483" y="2046"/>
                    </a:lnTo>
                    <a:lnTo>
                      <a:pt x="473" y="2049"/>
                    </a:lnTo>
                    <a:lnTo>
                      <a:pt x="468" y="2041"/>
                    </a:lnTo>
                    <a:lnTo>
                      <a:pt x="457" y="2039"/>
                    </a:lnTo>
                    <a:lnTo>
                      <a:pt x="452" y="2044"/>
                    </a:lnTo>
                    <a:lnTo>
                      <a:pt x="438" y="2018"/>
                    </a:lnTo>
                    <a:lnTo>
                      <a:pt x="412" y="1999"/>
                    </a:lnTo>
                    <a:lnTo>
                      <a:pt x="393" y="1996"/>
                    </a:lnTo>
                    <a:lnTo>
                      <a:pt x="390" y="1982"/>
                    </a:lnTo>
                    <a:lnTo>
                      <a:pt x="305" y="1954"/>
                    </a:lnTo>
                    <a:lnTo>
                      <a:pt x="296" y="1904"/>
                    </a:lnTo>
                    <a:lnTo>
                      <a:pt x="258" y="1907"/>
                    </a:lnTo>
                    <a:lnTo>
                      <a:pt x="225" y="1897"/>
                    </a:lnTo>
                    <a:lnTo>
                      <a:pt x="220" y="1881"/>
                    </a:lnTo>
                    <a:lnTo>
                      <a:pt x="201" y="1873"/>
                    </a:lnTo>
                    <a:lnTo>
                      <a:pt x="201" y="1873"/>
                    </a:lnTo>
                    <a:lnTo>
                      <a:pt x="232" y="1864"/>
                    </a:lnTo>
                    <a:lnTo>
                      <a:pt x="263" y="1777"/>
                    </a:lnTo>
                    <a:lnTo>
                      <a:pt x="275" y="1760"/>
                    </a:lnTo>
                    <a:lnTo>
                      <a:pt x="310" y="1765"/>
                    </a:lnTo>
                    <a:lnTo>
                      <a:pt x="319" y="1725"/>
                    </a:lnTo>
                    <a:lnTo>
                      <a:pt x="279" y="1708"/>
                    </a:lnTo>
                    <a:lnTo>
                      <a:pt x="270" y="1710"/>
                    </a:lnTo>
                    <a:lnTo>
                      <a:pt x="248" y="1639"/>
                    </a:lnTo>
                    <a:lnTo>
                      <a:pt x="293" y="1658"/>
                    </a:lnTo>
                    <a:lnTo>
                      <a:pt x="317" y="1649"/>
                    </a:lnTo>
                    <a:lnTo>
                      <a:pt x="317" y="1649"/>
                    </a:lnTo>
                    <a:lnTo>
                      <a:pt x="319" y="1649"/>
                    </a:lnTo>
                    <a:lnTo>
                      <a:pt x="319" y="1649"/>
                    </a:lnTo>
                    <a:lnTo>
                      <a:pt x="322" y="1637"/>
                    </a:lnTo>
                    <a:lnTo>
                      <a:pt x="312" y="1630"/>
                    </a:lnTo>
                    <a:lnTo>
                      <a:pt x="312" y="1630"/>
                    </a:lnTo>
                    <a:lnTo>
                      <a:pt x="308" y="1628"/>
                    </a:lnTo>
                    <a:lnTo>
                      <a:pt x="308" y="1628"/>
                    </a:lnTo>
                    <a:lnTo>
                      <a:pt x="296" y="1609"/>
                    </a:lnTo>
                    <a:lnTo>
                      <a:pt x="315" y="1566"/>
                    </a:lnTo>
                    <a:lnTo>
                      <a:pt x="315" y="1566"/>
                    </a:lnTo>
                    <a:lnTo>
                      <a:pt x="319" y="1566"/>
                    </a:lnTo>
                    <a:lnTo>
                      <a:pt x="319" y="1566"/>
                    </a:lnTo>
                    <a:lnTo>
                      <a:pt x="334" y="1540"/>
                    </a:lnTo>
                    <a:lnTo>
                      <a:pt x="371" y="1545"/>
                    </a:lnTo>
                    <a:lnTo>
                      <a:pt x="421" y="1564"/>
                    </a:lnTo>
                    <a:lnTo>
                      <a:pt x="388" y="1533"/>
                    </a:lnTo>
                    <a:lnTo>
                      <a:pt x="386" y="1507"/>
                    </a:lnTo>
                    <a:lnTo>
                      <a:pt x="376" y="1502"/>
                    </a:lnTo>
                    <a:lnTo>
                      <a:pt x="360" y="1453"/>
                    </a:lnTo>
                    <a:lnTo>
                      <a:pt x="390" y="1448"/>
                    </a:lnTo>
                    <a:lnTo>
                      <a:pt x="390" y="1422"/>
                    </a:lnTo>
                    <a:lnTo>
                      <a:pt x="409" y="1379"/>
                    </a:lnTo>
                    <a:lnTo>
                      <a:pt x="400" y="1360"/>
                    </a:lnTo>
                    <a:lnTo>
                      <a:pt x="371" y="1382"/>
                    </a:lnTo>
                    <a:lnTo>
                      <a:pt x="371" y="1382"/>
                    </a:lnTo>
                    <a:lnTo>
                      <a:pt x="367" y="1382"/>
                    </a:lnTo>
                    <a:lnTo>
                      <a:pt x="367" y="1382"/>
                    </a:lnTo>
                    <a:lnTo>
                      <a:pt x="350" y="1398"/>
                    </a:lnTo>
                    <a:lnTo>
                      <a:pt x="319" y="1405"/>
                    </a:lnTo>
                    <a:lnTo>
                      <a:pt x="319" y="1405"/>
                    </a:lnTo>
                    <a:lnTo>
                      <a:pt x="317" y="1405"/>
                    </a:lnTo>
                    <a:lnTo>
                      <a:pt x="317" y="1405"/>
                    </a:lnTo>
                    <a:lnTo>
                      <a:pt x="298" y="1419"/>
                    </a:lnTo>
                    <a:lnTo>
                      <a:pt x="253" y="1403"/>
                    </a:lnTo>
                    <a:lnTo>
                      <a:pt x="194" y="1337"/>
                    </a:lnTo>
                    <a:lnTo>
                      <a:pt x="178" y="1332"/>
                    </a:lnTo>
                    <a:lnTo>
                      <a:pt x="137" y="1282"/>
                    </a:lnTo>
                    <a:lnTo>
                      <a:pt x="137" y="1282"/>
                    </a:lnTo>
                    <a:lnTo>
                      <a:pt x="128" y="1275"/>
                    </a:lnTo>
                    <a:lnTo>
                      <a:pt x="128" y="1275"/>
                    </a:lnTo>
                    <a:lnTo>
                      <a:pt x="111" y="1254"/>
                    </a:lnTo>
                    <a:lnTo>
                      <a:pt x="137" y="1223"/>
                    </a:lnTo>
                    <a:lnTo>
                      <a:pt x="137" y="1223"/>
                    </a:lnTo>
                    <a:lnTo>
                      <a:pt x="137" y="1216"/>
                    </a:lnTo>
                    <a:lnTo>
                      <a:pt x="137" y="1216"/>
                    </a:lnTo>
                    <a:lnTo>
                      <a:pt x="149" y="1171"/>
                    </a:lnTo>
                    <a:lnTo>
                      <a:pt x="130" y="1143"/>
                    </a:lnTo>
                    <a:lnTo>
                      <a:pt x="137" y="1138"/>
                    </a:lnTo>
                    <a:lnTo>
                      <a:pt x="135" y="1110"/>
                    </a:lnTo>
                    <a:lnTo>
                      <a:pt x="111" y="1112"/>
                    </a:lnTo>
                    <a:lnTo>
                      <a:pt x="85" y="1145"/>
                    </a:lnTo>
                    <a:lnTo>
                      <a:pt x="57" y="1138"/>
                    </a:lnTo>
                    <a:lnTo>
                      <a:pt x="55" y="1091"/>
                    </a:lnTo>
                    <a:lnTo>
                      <a:pt x="69" y="1065"/>
                    </a:lnTo>
                    <a:lnTo>
                      <a:pt x="45" y="1043"/>
                    </a:lnTo>
                    <a:lnTo>
                      <a:pt x="0" y="1053"/>
                    </a:lnTo>
                    <a:lnTo>
                      <a:pt x="24" y="977"/>
                    </a:lnTo>
                    <a:lnTo>
                      <a:pt x="21" y="894"/>
                    </a:lnTo>
                    <a:lnTo>
                      <a:pt x="40" y="883"/>
                    </a:lnTo>
                    <a:lnTo>
                      <a:pt x="40" y="883"/>
                    </a:lnTo>
                    <a:lnTo>
                      <a:pt x="45" y="885"/>
                    </a:lnTo>
                    <a:lnTo>
                      <a:pt x="45" y="885"/>
                    </a:lnTo>
                    <a:lnTo>
                      <a:pt x="57" y="890"/>
                    </a:lnTo>
                    <a:lnTo>
                      <a:pt x="57" y="890"/>
                    </a:lnTo>
                    <a:lnTo>
                      <a:pt x="78" y="887"/>
                    </a:lnTo>
                    <a:lnTo>
                      <a:pt x="78" y="887"/>
                    </a:lnTo>
                    <a:lnTo>
                      <a:pt x="81" y="887"/>
                    </a:lnTo>
                    <a:lnTo>
                      <a:pt x="81" y="887"/>
                    </a:lnTo>
                    <a:lnTo>
                      <a:pt x="109" y="890"/>
                    </a:lnTo>
                    <a:lnTo>
                      <a:pt x="114" y="906"/>
                    </a:lnTo>
                    <a:lnTo>
                      <a:pt x="133" y="904"/>
                    </a:lnTo>
                    <a:lnTo>
                      <a:pt x="149" y="899"/>
                    </a:lnTo>
                    <a:lnTo>
                      <a:pt x="170" y="876"/>
                    </a:lnTo>
                    <a:lnTo>
                      <a:pt x="178" y="878"/>
                    </a:lnTo>
                    <a:lnTo>
                      <a:pt x="189" y="859"/>
                    </a:lnTo>
                    <a:lnTo>
                      <a:pt x="215" y="852"/>
                    </a:lnTo>
                    <a:lnTo>
                      <a:pt x="222" y="887"/>
                    </a:lnTo>
                    <a:lnTo>
                      <a:pt x="222" y="887"/>
                    </a:lnTo>
                    <a:lnTo>
                      <a:pt x="227" y="885"/>
                    </a:lnTo>
                    <a:lnTo>
                      <a:pt x="227" y="885"/>
                    </a:lnTo>
                    <a:lnTo>
                      <a:pt x="265" y="868"/>
                    </a:lnTo>
                    <a:lnTo>
                      <a:pt x="270" y="845"/>
                    </a:lnTo>
                    <a:lnTo>
                      <a:pt x="296" y="826"/>
                    </a:lnTo>
                    <a:lnTo>
                      <a:pt x="296" y="826"/>
                    </a:lnTo>
                    <a:lnTo>
                      <a:pt x="296" y="823"/>
                    </a:lnTo>
                    <a:lnTo>
                      <a:pt x="296" y="823"/>
                    </a:lnTo>
                    <a:lnTo>
                      <a:pt x="334" y="797"/>
                    </a:lnTo>
                    <a:lnTo>
                      <a:pt x="327" y="783"/>
                    </a:lnTo>
                    <a:lnTo>
                      <a:pt x="336" y="767"/>
                    </a:lnTo>
                    <a:lnTo>
                      <a:pt x="360" y="776"/>
                    </a:lnTo>
                    <a:lnTo>
                      <a:pt x="360" y="776"/>
                    </a:lnTo>
                    <a:lnTo>
                      <a:pt x="371" y="769"/>
                    </a:lnTo>
                    <a:lnTo>
                      <a:pt x="371" y="769"/>
                    </a:lnTo>
                    <a:lnTo>
                      <a:pt x="393" y="762"/>
                    </a:lnTo>
                    <a:lnTo>
                      <a:pt x="390" y="779"/>
                    </a:lnTo>
                    <a:lnTo>
                      <a:pt x="400" y="786"/>
                    </a:lnTo>
                    <a:lnTo>
                      <a:pt x="402" y="816"/>
                    </a:lnTo>
                    <a:lnTo>
                      <a:pt x="423" y="823"/>
                    </a:lnTo>
                    <a:lnTo>
                      <a:pt x="459" y="809"/>
                    </a:lnTo>
                    <a:lnTo>
                      <a:pt x="459" y="809"/>
                    </a:lnTo>
                    <a:lnTo>
                      <a:pt x="487" y="823"/>
                    </a:lnTo>
                    <a:lnTo>
                      <a:pt x="494" y="809"/>
                    </a:lnTo>
                    <a:lnTo>
                      <a:pt x="539" y="795"/>
                    </a:lnTo>
                    <a:lnTo>
                      <a:pt x="539" y="779"/>
                    </a:lnTo>
                    <a:lnTo>
                      <a:pt x="568" y="757"/>
                    </a:lnTo>
                    <a:lnTo>
                      <a:pt x="570" y="736"/>
                    </a:lnTo>
                    <a:lnTo>
                      <a:pt x="584" y="745"/>
                    </a:lnTo>
                    <a:lnTo>
                      <a:pt x="587" y="795"/>
                    </a:lnTo>
                    <a:lnTo>
                      <a:pt x="596" y="795"/>
                    </a:lnTo>
                    <a:lnTo>
                      <a:pt x="603" y="805"/>
                    </a:lnTo>
                    <a:lnTo>
                      <a:pt x="610" y="797"/>
                    </a:lnTo>
                    <a:lnTo>
                      <a:pt x="615" y="809"/>
                    </a:lnTo>
                    <a:lnTo>
                      <a:pt x="629" y="797"/>
                    </a:lnTo>
                    <a:lnTo>
                      <a:pt x="641" y="769"/>
                    </a:lnTo>
                    <a:lnTo>
                      <a:pt x="674" y="753"/>
                    </a:lnTo>
                    <a:lnTo>
                      <a:pt x="700" y="776"/>
                    </a:lnTo>
                    <a:lnTo>
                      <a:pt x="700" y="788"/>
                    </a:lnTo>
                    <a:lnTo>
                      <a:pt x="724" y="790"/>
                    </a:lnTo>
                    <a:lnTo>
                      <a:pt x="740" y="774"/>
                    </a:lnTo>
                    <a:lnTo>
                      <a:pt x="766" y="786"/>
                    </a:lnTo>
                    <a:lnTo>
                      <a:pt x="766" y="797"/>
                    </a:lnTo>
                    <a:lnTo>
                      <a:pt x="785" y="816"/>
                    </a:lnTo>
                    <a:lnTo>
                      <a:pt x="807" y="812"/>
                    </a:lnTo>
                    <a:lnTo>
                      <a:pt x="809" y="831"/>
                    </a:lnTo>
                    <a:lnTo>
                      <a:pt x="818" y="819"/>
                    </a:lnTo>
                    <a:lnTo>
                      <a:pt x="828" y="828"/>
                    </a:lnTo>
                    <a:lnTo>
                      <a:pt x="849" y="828"/>
                    </a:lnTo>
                    <a:lnTo>
                      <a:pt x="870" y="849"/>
                    </a:lnTo>
                    <a:lnTo>
                      <a:pt x="887" y="838"/>
                    </a:lnTo>
                    <a:lnTo>
                      <a:pt x="906" y="866"/>
                    </a:lnTo>
                    <a:lnTo>
                      <a:pt x="922" y="871"/>
                    </a:lnTo>
                    <a:lnTo>
                      <a:pt x="934" y="859"/>
                    </a:lnTo>
                    <a:lnTo>
                      <a:pt x="953" y="871"/>
                    </a:lnTo>
                    <a:lnTo>
                      <a:pt x="965" y="864"/>
                    </a:lnTo>
                    <a:lnTo>
                      <a:pt x="967" y="873"/>
                    </a:lnTo>
                    <a:lnTo>
                      <a:pt x="996" y="887"/>
                    </a:lnTo>
                    <a:lnTo>
                      <a:pt x="989" y="928"/>
                    </a:lnTo>
                    <a:lnTo>
                      <a:pt x="953" y="956"/>
                    </a:lnTo>
                    <a:lnTo>
                      <a:pt x="944" y="954"/>
                    </a:lnTo>
                    <a:lnTo>
                      <a:pt x="937" y="975"/>
                    </a:lnTo>
                    <a:lnTo>
                      <a:pt x="925" y="982"/>
                    </a:lnTo>
                    <a:lnTo>
                      <a:pt x="927" y="989"/>
                    </a:lnTo>
                    <a:lnTo>
                      <a:pt x="927" y="989"/>
                    </a:lnTo>
                    <a:lnTo>
                      <a:pt x="932" y="989"/>
                    </a:lnTo>
                    <a:lnTo>
                      <a:pt x="932" y="989"/>
                    </a:lnTo>
                    <a:lnTo>
                      <a:pt x="930" y="994"/>
                    </a:lnTo>
                    <a:lnTo>
                      <a:pt x="918" y="989"/>
                    </a:lnTo>
                    <a:lnTo>
                      <a:pt x="920" y="998"/>
                    </a:lnTo>
                    <a:lnTo>
                      <a:pt x="913" y="1003"/>
                    </a:lnTo>
                    <a:lnTo>
                      <a:pt x="915" y="991"/>
                    </a:lnTo>
                    <a:lnTo>
                      <a:pt x="901" y="1003"/>
                    </a:lnTo>
                    <a:lnTo>
                      <a:pt x="887" y="998"/>
                    </a:lnTo>
                    <a:lnTo>
                      <a:pt x="873" y="1017"/>
                    </a:lnTo>
                    <a:lnTo>
                      <a:pt x="870" y="1008"/>
                    </a:lnTo>
                    <a:lnTo>
                      <a:pt x="859" y="1010"/>
                    </a:lnTo>
                    <a:lnTo>
                      <a:pt x="849" y="1017"/>
                    </a:lnTo>
                    <a:lnTo>
                      <a:pt x="851" y="1024"/>
                    </a:lnTo>
                    <a:lnTo>
                      <a:pt x="851" y="1024"/>
                    </a:lnTo>
                    <a:lnTo>
                      <a:pt x="851" y="1027"/>
                    </a:lnTo>
                    <a:lnTo>
                      <a:pt x="851" y="1027"/>
                    </a:lnTo>
                    <a:lnTo>
                      <a:pt x="856" y="1036"/>
                    </a:lnTo>
                    <a:lnTo>
                      <a:pt x="889" y="1051"/>
                    </a:lnTo>
                    <a:lnTo>
                      <a:pt x="913" y="1027"/>
                    </a:lnTo>
                    <a:lnTo>
                      <a:pt x="913" y="1027"/>
                    </a:lnTo>
                    <a:lnTo>
                      <a:pt x="918" y="1024"/>
                    </a:lnTo>
                    <a:lnTo>
                      <a:pt x="918" y="1024"/>
                    </a:lnTo>
                    <a:lnTo>
                      <a:pt x="925" y="1010"/>
                    </a:lnTo>
                    <a:lnTo>
                      <a:pt x="944" y="998"/>
                    </a:lnTo>
                    <a:lnTo>
                      <a:pt x="951" y="1003"/>
                    </a:lnTo>
                    <a:lnTo>
                      <a:pt x="989" y="989"/>
                    </a:lnTo>
                    <a:lnTo>
                      <a:pt x="984" y="975"/>
                    </a:lnTo>
                    <a:lnTo>
                      <a:pt x="984" y="975"/>
                    </a:lnTo>
                    <a:lnTo>
                      <a:pt x="991" y="972"/>
                    </a:lnTo>
                    <a:lnTo>
                      <a:pt x="991" y="972"/>
                    </a:lnTo>
                    <a:lnTo>
                      <a:pt x="1008" y="956"/>
                    </a:lnTo>
                    <a:lnTo>
                      <a:pt x="1045" y="951"/>
                    </a:lnTo>
                    <a:lnTo>
                      <a:pt x="1052" y="930"/>
                    </a:lnTo>
                    <a:lnTo>
                      <a:pt x="1074" y="937"/>
                    </a:lnTo>
                    <a:lnTo>
                      <a:pt x="1086" y="930"/>
                    </a:lnTo>
                    <a:lnTo>
                      <a:pt x="1086" y="939"/>
                    </a:lnTo>
                    <a:lnTo>
                      <a:pt x="1097" y="932"/>
                    </a:lnTo>
                    <a:lnTo>
                      <a:pt x="1114" y="939"/>
                    </a:lnTo>
                    <a:lnTo>
                      <a:pt x="1126" y="925"/>
                    </a:lnTo>
                    <a:lnTo>
                      <a:pt x="1126" y="911"/>
                    </a:lnTo>
                    <a:lnTo>
                      <a:pt x="1149" y="906"/>
                    </a:lnTo>
                    <a:lnTo>
                      <a:pt x="1166" y="928"/>
                    </a:lnTo>
                    <a:lnTo>
                      <a:pt x="1180" y="930"/>
                    </a:lnTo>
                    <a:lnTo>
                      <a:pt x="1187" y="925"/>
                    </a:lnTo>
                    <a:lnTo>
                      <a:pt x="1220" y="923"/>
                    </a:lnTo>
                    <a:lnTo>
                      <a:pt x="1227" y="906"/>
                    </a:lnTo>
                    <a:lnTo>
                      <a:pt x="1227" y="906"/>
                    </a:lnTo>
                    <a:lnTo>
                      <a:pt x="1230" y="906"/>
                    </a:lnTo>
                    <a:lnTo>
                      <a:pt x="1230" y="906"/>
                    </a:lnTo>
                    <a:lnTo>
                      <a:pt x="1239" y="899"/>
                    </a:lnTo>
                    <a:lnTo>
                      <a:pt x="1244" y="918"/>
                    </a:lnTo>
                    <a:lnTo>
                      <a:pt x="1265" y="920"/>
                    </a:lnTo>
                    <a:lnTo>
                      <a:pt x="1284" y="913"/>
                    </a:lnTo>
                    <a:lnTo>
                      <a:pt x="1303" y="890"/>
                    </a:lnTo>
                    <a:lnTo>
                      <a:pt x="1279" y="864"/>
                    </a:lnTo>
                    <a:lnTo>
                      <a:pt x="1284" y="847"/>
                    </a:lnTo>
                    <a:lnTo>
                      <a:pt x="1294" y="852"/>
                    </a:lnTo>
                    <a:lnTo>
                      <a:pt x="1284" y="831"/>
                    </a:lnTo>
                    <a:lnTo>
                      <a:pt x="1289" y="802"/>
                    </a:lnTo>
                    <a:lnTo>
                      <a:pt x="1277" y="767"/>
                    </a:lnTo>
                    <a:lnTo>
                      <a:pt x="1270" y="760"/>
                    </a:lnTo>
                    <a:lnTo>
                      <a:pt x="1249" y="774"/>
                    </a:lnTo>
                    <a:lnTo>
                      <a:pt x="1237" y="795"/>
                    </a:lnTo>
                    <a:lnTo>
                      <a:pt x="1225" y="786"/>
                    </a:lnTo>
                    <a:lnTo>
                      <a:pt x="1232" y="741"/>
                    </a:lnTo>
                    <a:lnTo>
                      <a:pt x="1253" y="712"/>
                    </a:lnTo>
                    <a:lnTo>
                      <a:pt x="1249" y="698"/>
                    </a:lnTo>
                    <a:lnTo>
                      <a:pt x="1261" y="672"/>
                    </a:lnTo>
                    <a:lnTo>
                      <a:pt x="1246" y="648"/>
                    </a:lnTo>
                    <a:lnTo>
                      <a:pt x="1223" y="646"/>
                    </a:lnTo>
                    <a:lnTo>
                      <a:pt x="1220" y="594"/>
                    </a:lnTo>
                    <a:lnTo>
                      <a:pt x="1204" y="575"/>
                    </a:lnTo>
                    <a:lnTo>
                      <a:pt x="1185" y="578"/>
                    </a:lnTo>
                    <a:lnTo>
                      <a:pt x="1185" y="578"/>
                    </a:lnTo>
                    <a:lnTo>
                      <a:pt x="1183" y="578"/>
                    </a:lnTo>
                    <a:lnTo>
                      <a:pt x="1183" y="578"/>
                    </a:lnTo>
                    <a:lnTo>
                      <a:pt x="1168" y="578"/>
                    </a:lnTo>
                    <a:lnTo>
                      <a:pt x="1175" y="552"/>
                    </a:lnTo>
                    <a:lnTo>
                      <a:pt x="1149" y="535"/>
                    </a:lnTo>
                    <a:lnTo>
                      <a:pt x="1154" y="523"/>
                    </a:lnTo>
                    <a:lnTo>
                      <a:pt x="1145" y="514"/>
                    </a:lnTo>
                    <a:lnTo>
                      <a:pt x="1154" y="509"/>
                    </a:lnTo>
                    <a:lnTo>
                      <a:pt x="1154" y="509"/>
                    </a:lnTo>
                    <a:lnTo>
                      <a:pt x="1154" y="499"/>
                    </a:lnTo>
                    <a:lnTo>
                      <a:pt x="1154" y="499"/>
                    </a:lnTo>
                    <a:lnTo>
                      <a:pt x="1157" y="492"/>
                    </a:lnTo>
                    <a:lnTo>
                      <a:pt x="1145" y="504"/>
                    </a:lnTo>
                    <a:lnTo>
                      <a:pt x="1131" y="497"/>
                    </a:lnTo>
                    <a:lnTo>
                      <a:pt x="1128" y="473"/>
                    </a:lnTo>
                    <a:lnTo>
                      <a:pt x="1116" y="464"/>
                    </a:lnTo>
                    <a:lnTo>
                      <a:pt x="1109" y="481"/>
                    </a:lnTo>
                    <a:lnTo>
                      <a:pt x="1100" y="471"/>
                    </a:lnTo>
                    <a:lnTo>
                      <a:pt x="1088" y="476"/>
                    </a:lnTo>
                    <a:lnTo>
                      <a:pt x="1088" y="476"/>
                    </a:lnTo>
                    <a:lnTo>
                      <a:pt x="1088" y="473"/>
                    </a:lnTo>
                    <a:lnTo>
                      <a:pt x="1088" y="473"/>
                    </a:lnTo>
                    <a:lnTo>
                      <a:pt x="1076" y="466"/>
                    </a:lnTo>
                    <a:lnTo>
                      <a:pt x="1093" y="438"/>
                    </a:lnTo>
                    <a:lnTo>
                      <a:pt x="1083" y="431"/>
                    </a:lnTo>
                    <a:lnTo>
                      <a:pt x="1086" y="412"/>
                    </a:lnTo>
                    <a:lnTo>
                      <a:pt x="1086" y="412"/>
                    </a:lnTo>
                    <a:lnTo>
                      <a:pt x="1086" y="410"/>
                    </a:lnTo>
                    <a:lnTo>
                      <a:pt x="1086" y="410"/>
                    </a:lnTo>
                    <a:lnTo>
                      <a:pt x="1076" y="398"/>
                    </a:lnTo>
                    <a:lnTo>
                      <a:pt x="1050" y="393"/>
                    </a:lnTo>
                    <a:lnTo>
                      <a:pt x="1074" y="355"/>
                    </a:lnTo>
                    <a:lnTo>
                      <a:pt x="1071" y="339"/>
                    </a:lnTo>
                    <a:lnTo>
                      <a:pt x="1088" y="327"/>
                    </a:lnTo>
                    <a:lnTo>
                      <a:pt x="1078" y="308"/>
                    </a:lnTo>
                    <a:lnTo>
                      <a:pt x="1088" y="308"/>
                    </a:lnTo>
                    <a:lnTo>
                      <a:pt x="1102" y="249"/>
                    </a:lnTo>
                    <a:lnTo>
                      <a:pt x="1114" y="239"/>
                    </a:lnTo>
                    <a:lnTo>
                      <a:pt x="1090" y="209"/>
                    </a:lnTo>
                    <a:lnTo>
                      <a:pt x="1097" y="180"/>
                    </a:lnTo>
                    <a:lnTo>
                      <a:pt x="1062" y="171"/>
                    </a:lnTo>
                    <a:lnTo>
                      <a:pt x="1050" y="142"/>
                    </a:lnTo>
                    <a:lnTo>
                      <a:pt x="1034" y="131"/>
                    </a:lnTo>
                    <a:lnTo>
                      <a:pt x="1036" y="121"/>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1" name="Freeform 11"/>
              <p:cNvSpPr>
                <a:spLocks noEditPoints="1"/>
              </p:cNvSpPr>
              <p:nvPr/>
            </p:nvSpPr>
            <p:spPr bwMode="auto">
              <a:xfrm>
                <a:off x="5304" y="64"/>
                <a:ext cx="1750" cy="1728"/>
              </a:xfrm>
              <a:custGeom>
                <a:avLst/>
                <a:gdLst>
                  <a:gd name="T0" fmla="*/ 1641 w 1750"/>
                  <a:gd name="T1" fmla="*/ 541 h 1728"/>
                  <a:gd name="T2" fmla="*/ 1681 w 1750"/>
                  <a:gd name="T3" fmla="*/ 638 h 1728"/>
                  <a:gd name="T4" fmla="*/ 1688 w 1750"/>
                  <a:gd name="T5" fmla="*/ 716 h 1728"/>
                  <a:gd name="T6" fmla="*/ 1598 w 1750"/>
                  <a:gd name="T7" fmla="*/ 806 h 1728"/>
                  <a:gd name="T8" fmla="*/ 1314 w 1750"/>
                  <a:gd name="T9" fmla="*/ 962 h 1728"/>
                  <a:gd name="T10" fmla="*/ 1111 w 1750"/>
                  <a:gd name="T11" fmla="*/ 1125 h 1728"/>
                  <a:gd name="T12" fmla="*/ 1028 w 1750"/>
                  <a:gd name="T13" fmla="*/ 1187 h 1728"/>
                  <a:gd name="T14" fmla="*/ 872 w 1750"/>
                  <a:gd name="T15" fmla="*/ 1222 h 1728"/>
                  <a:gd name="T16" fmla="*/ 600 w 1750"/>
                  <a:gd name="T17" fmla="*/ 1300 h 1728"/>
                  <a:gd name="T18" fmla="*/ 387 w 1750"/>
                  <a:gd name="T19" fmla="*/ 1419 h 1728"/>
                  <a:gd name="T20" fmla="*/ 345 w 1750"/>
                  <a:gd name="T21" fmla="*/ 1551 h 1728"/>
                  <a:gd name="T22" fmla="*/ 331 w 1750"/>
                  <a:gd name="T23" fmla="*/ 1641 h 1728"/>
                  <a:gd name="T24" fmla="*/ 274 w 1750"/>
                  <a:gd name="T25" fmla="*/ 1693 h 1728"/>
                  <a:gd name="T26" fmla="*/ 279 w 1750"/>
                  <a:gd name="T27" fmla="*/ 1653 h 1728"/>
                  <a:gd name="T28" fmla="*/ 196 w 1750"/>
                  <a:gd name="T29" fmla="*/ 1728 h 1728"/>
                  <a:gd name="T30" fmla="*/ 59 w 1750"/>
                  <a:gd name="T31" fmla="*/ 1638 h 1728"/>
                  <a:gd name="T32" fmla="*/ 64 w 1750"/>
                  <a:gd name="T33" fmla="*/ 1603 h 1728"/>
                  <a:gd name="T34" fmla="*/ 42 w 1750"/>
                  <a:gd name="T35" fmla="*/ 1598 h 1728"/>
                  <a:gd name="T36" fmla="*/ 9 w 1750"/>
                  <a:gd name="T37" fmla="*/ 1570 h 1728"/>
                  <a:gd name="T38" fmla="*/ 52 w 1750"/>
                  <a:gd name="T39" fmla="*/ 1445 h 1728"/>
                  <a:gd name="T40" fmla="*/ 66 w 1750"/>
                  <a:gd name="T41" fmla="*/ 1400 h 1728"/>
                  <a:gd name="T42" fmla="*/ 40 w 1750"/>
                  <a:gd name="T43" fmla="*/ 1355 h 1728"/>
                  <a:gd name="T44" fmla="*/ 23 w 1750"/>
                  <a:gd name="T45" fmla="*/ 1288 h 1728"/>
                  <a:gd name="T46" fmla="*/ 113 w 1750"/>
                  <a:gd name="T47" fmla="*/ 1218 h 1728"/>
                  <a:gd name="T48" fmla="*/ 104 w 1750"/>
                  <a:gd name="T49" fmla="*/ 1139 h 1728"/>
                  <a:gd name="T50" fmla="*/ 160 w 1750"/>
                  <a:gd name="T51" fmla="*/ 981 h 1728"/>
                  <a:gd name="T52" fmla="*/ 92 w 1750"/>
                  <a:gd name="T53" fmla="*/ 882 h 1728"/>
                  <a:gd name="T54" fmla="*/ 196 w 1750"/>
                  <a:gd name="T55" fmla="*/ 778 h 1728"/>
                  <a:gd name="T56" fmla="*/ 241 w 1750"/>
                  <a:gd name="T57" fmla="*/ 728 h 1728"/>
                  <a:gd name="T58" fmla="*/ 255 w 1750"/>
                  <a:gd name="T59" fmla="*/ 652 h 1728"/>
                  <a:gd name="T60" fmla="*/ 300 w 1750"/>
                  <a:gd name="T61" fmla="*/ 558 h 1728"/>
                  <a:gd name="T62" fmla="*/ 321 w 1750"/>
                  <a:gd name="T63" fmla="*/ 392 h 1728"/>
                  <a:gd name="T64" fmla="*/ 307 w 1750"/>
                  <a:gd name="T65" fmla="*/ 281 h 1728"/>
                  <a:gd name="T66" fmla="*/ 321 w 1750"/>
                  <a:gd name="T67" fmla="*/ 238 h 1728"/>
                  <a:gd name="T68" fmla="*/ 279 w 1750"/>
                  <a:gd name="T69" fmla="*/ 132 h 1728"/>
                  <a:gd name="T70" fmla="*/ 279 w 1750"/>
                  <a:gd name="T71" fmla="*/ 82 h 1728"/>
                  <a:gd name="T72" fmla="*/ 305 w 1750"/>
                  <a:gd name="T73" fmla="*/ 0 h 1728"/>
                  <a:gd name="T74" fmla="*/ 456 w 1750"/>
                  <a:gd name="T75" fmla="*/ 54 h 1728"/>
                  <a:gd name="T76" fmla="*/ 593 w 1750"/>
                  <a:gd name="T77" fmla="*/ 99 h 1728"/>
                  <a:gd name="T78" fmla="*/ 693 w 1750"/>
                  <a:gd name="T79" fmla="*/ 153 h 1728"/>
                  <a:gd name="T80" fmla="*/ 714 w 1750"/>
                  <a:gd name="T81" fmla="*/ 238 h 1728"/>
                  <a:gd name="T82" fmla="*/ 775 w 1750"/>
                  <a:gd name="T83" fmla="*/ 302 h 1728"/>
                  <a:gd name="T84" fmla="*/ 868 w 1750"/>
                  <a:gd name="T85" fmla="*/ 269 h 1728"/>
                  <a:gd name="T86" fmla="*/ 986 w 1750"/>
                  <a:gd name="T87" fmla="*/ 321 h 1728"/>
                  <a:gd name="T88" fmla="*/ 1083 w 1750"/>
                  <a:gd name="T89" fmla="*/ 357 h 1728"/>
                  <a:gd name="T90" fmla="*/ 1194 w 1750"/>
                  <a:gd name="T91" fmla="*/ 326 h 1728"/>
                  <a:gd name="T92" fmla="*/ 1326 w 1750"/>
                  <a:gd name="T93" fmla="*/ 380 h 1728"/>
                  <a:gd name="T94" fmla="*/ 1392 w 1750"/>
                  <a:gd name="T95" fmla="*/ 343 h 1728"/>
                  <a:gd name="T96" fmla="*/ 1494 w 1750"/>
                  <a:gd name="T97" fmla="*/ 305 h 1728"/>
                  <a:gd name="T98" fmla="*/ 1619 w 1750"/>
                  <a:gd name="T99" fmla="*/ 326 h 1728"/>
                  <a:gd name="T100" fmla="*/ 1664 w 1750"/>
                  <a:gd name="T101" fmla="*/ 352 h 1728"/>
                  <a:gd name="T102" fmla="*/ 1712 w 1750"/>
                  <a:gd name="T103" fmla="*/ 397 h 1728"/>
                  <a:gd name="T104" fmla="*/ 1726 w 1750"/>
                  <a:gd name="T105" fmla="*/ 428 h 1728"/>
                  <a:gd name="T106" fmla="*/ 1693 w 1750"/>
                  <a:gd name="T107" fmla="*/ 470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50" h="1728">
                    <a:moveTo>
                      <a:pt x="1021" y="305"/>
                    </a:moveTo>
                    <a:lnTo>
                      <a:pt x="990" y="300"/>
                    </a:lnTo>
                    <a:lnTo>
                      <a:pt x="1007" y="274"/>
                    </a:lnTo>
                    <a:lnTo>
                      <a:pt x="1009" y="295"/>
                    </a:lnTo>
                    <a:lnTo>
                      <a:pt x="1021" y="305"/>
                    </a:lnTo>
                    <a:close/>
                    <a:moveTo>
                      <a:pt x="1641" y="541"/>
                    </a:moveTo>
                    <a:lnTo>
                      <a:pt x="1650" y="555"/>
                    </a:lnTo>
                    <a:lnTo>
                      <a:pt x="1669" y="560"/>
                    </a:lnTo>
                    <a:lnTo>
                      <a:pt x="1664" y="565"/>
                    </a:lnTo>
                    <a:lnTo>
                      <a:pt x="1690" y="591"/>
                    </a:lnTo>
                    <a:lnTo>
                      <a:pt x="1681" y="610"/>
                    </a:lnTo>
                    <a:lnTo>
                      <a:pt x="1681" y="638"/>
                    </a:lnTo>
                    <a:lnTo>
                      <a:pt x="1676" y="636"/>
                    </a:lnTo>
                    <a:lnTo>
                      <a:pt x="1688" y="662"/>
                    </a:lnTo>
                    <a:lnTo>
                      <a:pt x="1700" y="664"/>
                    </a:lnTo>
                    <a:lnTo>
                      <a:pt x="1702" y="678"/>
                    </a:lnTo>
                    <a:lnTo>
                      <a:pt x="1693" y="685"/>
                    </a:lnTo>
                    <a:lnTo>
                      <a:pt x="1688" y="716"/>
                    </a:lnTo>
                    <a:lnTo>
                      <a:pt x="1674" y="726"/>
                    </a:lnTo>
                    <a:lnTo>
                      <a:pt x="1671" y="740"/>
                    </a:lnTo>
                    <a:lnTo>
                      <a:pt x="1657" y="745"/>
                    </a:lnTo>
                    <a:lnTo>
                      <a:pt x="1645" y="759"/>
                    </a:lnTo>
                    <a:lnTo>
                      <a:pt x="1629" y="756"/>
                    </a:lnTo>
                    <a:lnTo>
                      <a:pt x="1598" y="806"/>
                    </a:lnTo>
                    <a:lnTo>
                      <a:pt x="1560" y="823"/>
                    </a:lnTo>
                    <a:lnTo>
                      <a:pt x="1537" y="853"/>
                    </a:lnTo>
                    <a:lnTo>
                      <a:pt x="1471" y="875"/>
                    </a:lnTo>
                    <a:lnTo>
                      <a:pt x="1456" y="884"/>
                    </a:lnTo>
                    <a:lnTo>
                      <a:pt x="1449" y="903"/>
                    </a:lnTo>
                    <a:lnTo>
                      <a:pt x="1314" y="962"/>
                    </a:lnTo>
                    <a:lnTo>
                      <a:pt x="1232" y="1017"/>
                    </a:lnTo>
                    <a:lnTo>
                      <a:pt x="1173" y="1043"/>
                    </a:lnTo>
                    <a:lnTo>
                      <a:pt x="1130" y="1097"/>
                    </a:lnTo>
                    <a:lnTo>
                      <a:pt x="1116" y="1135"/>
                    </a:lnTo>
                    <a:lnTo>
                      <a:pt x="1123" y="1102"/>
                    </a:lnTo>
                    <a:lnTo>
                      <a:pt x="1111" y="1125"/>
                    </a:lnTo>
                    <a:lnTo>
                      <a:pt x="1102" y="1128"/>
                    </a:lnTo>
                    <a:lnTo>
                      <a:pt x="1102" y="1132"/>
                    </a:lnTo>
                    <a:lnTo>
                      <a:pt x="1111" y="1130"/>
                    </a:lnTo>
                    <a:lnTo>
                      <a:pt x="1097" y="1156"/>
                    </a:lnTo>
                    <a:lnTo>
                      <a:pt x="1080" y="1170"/>
                    </a:lnTo>
                    <a:lnTo>
                      <a:pt x="1028" y="1187"/>
                    </a:lnTo>
                    <a:lnTo>
                      <a:pt x="979" y="1189"/>
                    </a:lnTo>
                    <a:lnTo>
                      <a:pt x="946" y="1206"/>
                    </a:lnTo>
                    <a:lnTo>
                      <a:pt x="917" y="1208"/>
                    </a:lnTo>
                    <a:lnTo>
                      <a:pt x="877" y="1220"/>
                    </a:lnTo>
                    <a:lnTo>
                      <a:pt x="868" y="1229"/>
                    </a:lnTo>
                    <a:lnTo>
                      <a:pt x="872" y="1222"/>
                    </a:lnTo>
                    <a:lnTo>
                      <a:pt x="747" y="1248"/>
                    </a:lnTo>
                    <a:lnTo>
                      <a:pt x="683" y="1284"/>
                    </a:lnTo>
                    <a:lnTo>
                      <a:pt x="631" y="1286"/>
                    </a:lnTo>
                    <a:lnTo>
                      <a:pt x="600" y="1305"/>
                    </a:lnTo>
                    <a:lnTo>
                      <a:pt x="596" y="1307"/>
                    </a:lnTo>
                    <a:lnTo>
                      <a:pt x="600" y="1300"/>
                    </a:lnTo>
                    <a:lnTo>
                      <a:pt x="581" y="1307"/>
                    </a:lnTo>
                    <a:lnTo>
                      <a:pt x="560" y="1341"/>
                    </a:lnTo>
                    <a:lnTo>
                      <a:pt x="536" y="1326"/>
                    </a:lnTo>
                    <a:lnTo>
                      <a:pt x="494" y="1333"/>
                    </a:lnTo>
                    <a:lnTo>
                      <a:pt x="458" y="1350"/>
                    </a:lnTo>
                    <a:lnTo>
                      <a:pt x="387" y="1419"/>
                    </a:lnTo>
                    <a:lnTo>
                      <a:pt x="350" y="1478"/>
                    </a:lnTo>
                    <a:lnTo>
                      <a:pt x="328" y="1492"/>
                    </a:lnTo>
                    <a:lnTo>
                      <a:pt x="321" y="1508"/>
                    </a:lnTo>
                    <a:lnTo>
                      <a:pt x="300" y="1523"/>
                    </a:lnTo>
                    <a:lnTo>
                      <a:pt x="317" y="1549"/>
                    </a:lnTo>
                    <a:lnTo>
                      <a:pt x="345" y="1551"/>
                    </a:lnTo>
                    <a:lnTo>
                      <a:pt x="321" y="1534"/>
                    </a:lnTo>
                    <a:lnTo>
                      <a:pt x="338" y="1532"/>
                    </a:lnTo>
                    <a:lnTo>
                      <a:pt x="373" y="1575"/>
                    </a:lnTo>
                    <a:lnTo>
                      <a:pt x="409" y="1584"/>
                    </a:lnTo>
                    <a:lnTo>
                      <a:pt x="380" y="1615"/>
                    </a:lnTo>
                    <a:lnTo>
                      <a:pt x="331" y="1641"/>
                    </a:lnTo>
                    <a:lnTo>
                      <a:pt x="286" y="1700"/>
                    </a:lnTo>
                    <a:lnTo>
                      <a:pt x="257" y="1702"/>
                    </a:lnTo>
                    <a:lnTo>
                      <a:pt x="243" y="1686"/>
                    </a:lnTo>
                    <a:lnTo>
                      <a:pt x="253" y="1691"/>
                    </a:lnTo>
                    <a:lnTo>
                      <a:pt x="253" y="1679"/>
                    </a:lnTo>
                    <a:lnTo>
                      <a:pt x="274" y="1693"/>
                    </a:lnTo>
                    <a:lnTo>
                      <a:pt x="281" y="1688"/>
                    </a:lnTo>
                    <a:lnTo>
                      <a:pt x="272" y="1683"/>
                    </a:lnTo>
                    <a:lnTo>
                      <a:pt x="307" y="1676"/>
                    </a:lnTo>
                    <a:lnTo>
                      <a:pt x="324" y="1646"/>
                    </a:lnTo>
                    <a:lnTo>
                      <a:pt x="295" y="1641"/>
                    </a:lnTo>
                    <a:lnTo>
                      <a:pt x="279" y="1653"/>
                    </a:lnTo>
                    <a:lnTo>
                      <a:pt x="243" y="1655"/>
                    </a:lnTo>
                    <a:lnTo>
                      <a:pt x="246" y="1664"/>
                    </a:lnTo>
                    <a:lnTo>
                      <a:pt x="239" y="1660"/>
                    </a:lnTo>
                    <a:lnTo>
                      <a:pt x="210" y="1695"/>
                    </a:lnTo>
                    <a:lnTo>
                      <a:pt x="196" y="1728"/>
                    </a:lnTo>
                    <a:lnTo>
                      <a:pt x="196" y="1728"/>
                    </a:lnTo>
                    <a:lnTo>
                      <a:pt x="153" y="1709"/>
                    </a:lnTo>
                    <a:lnTo>
                      <a:pt x="156" y="1688"/>
                    </a:lnTo>
                    <a:lnTo>
                      <a:pt x="134" y="1669"/>
                    </a:lnTo>
                    <a:lnTo>
                      <a:pt x="99" y="1664"/>
                    </a:lnTo>
                    <a:lnTo>
                      <a:pt x="66" y="1650"/>
                    </a:lnTo>
                    <a:lnTo>
                      <a:pt x="59" y="1638"/>
                    </a:lnTo>
                    <a:lnTo>
                      <a:pt x="71" y="1605"/>
                    </a:lnTo>
                    <a:lnTo>
                      <a:pt x="71" y="1605"/>
                    </a:lnTo>
                    <a:lnTo>
                      <a:pt x="66" y="1603"/>
                    </a:lnTo>
                    <a:lnTo>
                      <a:pt x="66" y="1603"/>
                    </a:lnTo>
                    <a:lnTo>
                      <a:pt x="64" y="1603"/>
                    </a:lnTo>
                    <a:lnTo>
                      <a:pt x="64" y="1603"/>
                    </a:lnTo>
                    <a:lnTo>
                      <a:pt x="59" y="1596"/>
                    </a:lnTo>
                    <a:lnTo>
                      <a:pt x="59" y="1596"/>
                    </a:lnTo>
                    <a:lnTo>
                      <a:pt x="45" y="1598"/>
                    </a:lnTo>
                    <a:lnTo>
                      <a:pt x="45" y="1598"/>
                    </a:lnTo>
                    <a:lnTo>
                      <a:pt x="42" y="1598"/>
                    </a:lnTo>
                    <a:lnTo>
                      <a:pt x="42" y="1598"/>
                    </a:lnTo>
                    <a:lnTo>
                      <a:pt x="35" y="1575"/>
                    </a:lnTo>
                    <a:lnTo>
                      <a:pt x="21" y="1582"/>
                    </a:lnTo>
                    <a:lnTo>
                      <a:pt x="4" y="1575"/>
                    </a:lnTo>
                    <a:lnTo>
                      <a:pt x="4" y="1575"/>
                    </a:lnTo>
                    <a:lnTo>
                      <a:pt x="0" y="1563"/>
                    </a:lnTo>
                    <a:lnTo>
                      <a:pt x="9" y="1570"/>
                    </a:lnTo>
                    <a:lnTo>
                      <a:pt x="9" y="1558"/>
                    </a:lnTo>
                    <a:lnTo>
                      <a:pt x="38" y="1551"/>
                    </a:lnTo>
                    <a:lnTo>
                      <a:pt x="42" y="1537"/>
                    </a:lnTo>
                    <a:lnTo>
                      <a:pt x="66" y="1511"/>
                    </a:lnTo>
                    <a:lnTo>
                      <a:pt x="45" y="1466"/>
                    </a:lnTo>
                    <a:lnTo>
                      <a:pt x="52" y="1445"/>
                    </a:lnTo>
                    <a:lnTo>
                      <a:pt x="52" y="1445"/>
                    </a:lnTo>
                    <a:lnTo>
                      <a:pt x="52" y="1440"/>
                    </a:lnTo>
                    <a:lnTo>
                      <a:pt x="52" y="1440"/>
                    </a:lnTo>
                    <a:lnTo>
                      <a:pt x="73" y="1402"/>
                    </a:lnTo>
                    <a:lnTo>
                      <a:pt x="66" y="1400"/>
                    </a:lnTo>
                    <a:lnTo>
                      <a:pt x="66" y="1400"/>
                    </a:lnTo>
                    <a:lnTo>
                      <a:pt x="68" y="1393"/>
                    </a:lnTo>
                    <a:lnTo>
                      <a:pt x="68" y="1393"/>
                    </a:lnTo>
                    <a:lnTo>
                      <a:pt x="56" y="1369"/>
                    </a:lnTo>
                    <a:lnTo>
                      <a:pt x="66" y="1364"/>
                    </a:lnTo>
                    <a:lnTo>
                      <a:pt x="47" y="1350"/>
                    </a:lnTo>
                    <a:lnTo>
                      <a:pt x="40" y="1355"/>
                    </a:lnTo>
                    <a:lnTo>
                      <a:pt x="40" y="1345"/>
                    </a:lnTo>
                    <a:lnTo>
                      <a:pt x="33" y="1350"/>
                    </a:lnTo>
                    <a:lnTo>
                      <a:pt x="40" y="1338"/>
                    </a:lnTo>
                    <a:lnTo>
                      <a:pt x="33" y="1319"/>
                    </a:lnTo>
                    <a:lnTo>
                      <a:pt x="23" y="1317"/>
                    </a:lnTo>
                    <a:lnTo>
                      <a:pt x="23" y="1288"/>
                    </a:lnTo>
                    <a:lnTo>
                      <a:pt x="30" y="1281"/>
                    </a:lnTo>
                    <a:lnTo>
                      <a:pt x="47" y="1286"/>
                    </a:lnTo>
                    <a:lnTo>
                      <a:pt x="52" y="1272"/>
                    </a:lnTo>
                    <a:lnTo>
                      <a:pt x="75" y="1265"/>
                    </a:lnTo>
                    <a:lnTo>
                      <a:pt x="90" y="1218"/>
                    </a:lnTo>
                    <a:lnTo>
                      <a:pt x="113" y="1218"/>
                    </a:lnTo>
                    <a:lnTo>
                      <a:pt x="113" y="1208"/>
                    </a:lnTo>
                    <a:lnTo>
                      <a:pt x="120" y="1208"/>
                    </a:lnTo>
                    <a:lnTo>
                      <a:pt x="125" y="1177"/>
                    </a:lnTo>
                    <a:lnTo>
                      <a:pt x="113" y="1158"/>
                    </a:lnTo>
                    <a:lnTo>
                      <a:pt x="116" y="1147"/>
                    </a:lnTo>
                    <a:lnTo>
                      <a:pt x="104" y="1139"/>
                    </a:lnTo>
                    <a:lnTo>
                      <a:pt x="118" y="1121"/>
                    </a:lnTo>
                    <a:lnTo>
                      <a:pt x="90" y="1090"/>
                    </a:lnTo>
                    <a:lnTo>
                      <a:pt x="108" y="1050"/>
                    </a:lnTo>
                    <a:lnTo>
                      <a:pt x="101" y="1024"/>
                    </a:lnTo>
                    <a:lnTo>
                      <a:pt x="132" y="1021"/>
                    </a:lnTo>
                    <a:lnTo>
                      <a:pt x="160" y="981"/>
                    </a:lnTo>
                    <a:lnTo>
                      <a:pt x="149" y="938"/>
                    </a:lnTo>
                    <a:lnTo>
                      <a:pt x="134" y="946"/>
                    </a:lnTo>
                    <a:lnTo>
                      <a:pt x="106" y="941"/>
                    </a:lnTo>
                    <a:lnTo>
                      <a:pt x="108" y="917"/>
                    </a:lnTo>
                    <a:lnTo>
                      <a:pt x="92" y="896"/>
                    </a:lnTo>
                    <a:lnTo>
                      <a:pt x="92" y="882"/>
                    </a:lnTo>
                    <a:lnTo>
                      <a:pt x="125" y="837"/>
                    </a:lnTo>
                    <a:lnTo>
                      <a:pt x="130" y="842"/>
                    </a:lnTo>
                    <a:lnTo>
                      <a:pt x="132" y="823"/>
                    </a:lnTo>
                    <a:lnTo>
                      <a:pt x="170" y="818"/>
                    </a:lnTo>
                    <a:lnTo>
                      <a:pt x="179" y="792"/>
                    </a:lnTo>
                    <a:lnTo>
                      <a:pt x="196" y="778"/>
                    </a:lnTo>
                    <a:lnTo>
                      <a:pt x="213" y="778"/>
                    </a:lnTo>
                    <a:lnTo>
                      <a:pt x="220" y="754"/>
                    </a:lnTo>
                    <a:lnTo>
                      <a:pt x="234" y="754"/>
                    </a:lnTo>
                    <a:lnTo>
                      <a:pt x="234" y="747"/>
                    </a:lnTo>
                    <a:lnTo>
                      <a:pt x="248" y="740"/>
                    </a:lnTo>
                    <a:lnTo>
                      <a:pt x="241" y="728"/>
                    </a:lnTo>
                    <a:lnTo>
                      <a:pt x="241" y="707"/>
                    </a:lnTo>
                    <a:lnTo>
                      <a:pt x="248" y="704"/>
                    </a:lnTo>
                    <a:lnTo>
                      <a:pt x="224" y="690"/>
                    </a:lnTo>
                    <a:lnTo>
                      <a:pt x="236" y="669"/>
                    </a:lnTo>
                    <a:lnTo>
                      <a:pt x="248" y="674"/>
                    </a:lnTo>
                    <a:lnTo>
                      <a:pt x="255" y="652"/>
                    </a:lnTo>
                    <a:lnTo>
                      <a:pt x="265" y="650"/>
                    </a:lnTo>
                    <a:lnTo>
                      <a:pt x="267" y="657"/>
                    </a:lnTo>
                    <a:lnTo>
                      <a:pt x="274" y="645"/>
                    </a:lnTo>
                    <a:lnTo>
                      <a:pt x="274" y="614"/>
                    </a:lnTo>
                    <a:lnTo>
                      <a:pt x="283" y="610"/>
                    </a:lnTo>
                    <a:lnTo>
                      <a:pt x="300" y="558"/>
                    </a:lnTo>
                    <a:lnTo>
                      <a:pt x="295" y="532"/>
                    </a:lnTo>
                    <a:lnTo>
                      <a:pt x="307" y="522"/>
                    </a:lnTo>
                    <a:lnTo>
                      <a:pt x="298" y="515"/>
                    </a:lnTo>
                    <a:lnTo>
                      <a:pt x="300" y="503"/>
                    </a:lnTo>
                    <a:lnTo>
                      <a:pt x="333" y="404"/>
                    </a:lnTo>
                    <a:lnTo>
                      <a:pt x="321" y="392"/>
                    </a:lnTo>
                    <a:lnTo>
                      <a:pt x="338" y="383"/>
                    </a:lnTo>
                    <a:lnTo>
                      <a:pt x="312" y="371"/>
                    </a:lnTo>
                    <a:lnTo>
                      <a:pt x="324" y="357"/>
                    </a:lnTo>
                    <a:lnTo>
                      <a:pt x="295" y="281"/>
                    </a:lnTo>
                    <a:lnTo>
                      <a:pt x="300" y="276"/>
                    </a:lnTo>
                    <a:lnTo>
                      <a:pt x="307" y="281"/>
                    </a:lnTo>
                    <a:lnTo>
                      <a:pt x="321" y="267"/>
                    </a:lnTo>
                    <a:lnTo>
                      <a:pt x="309" y="262"/>
                    </a:lnTo>
                    <a:lnTo>
                      <a:pt x="312" y="250"/>
                    </a:lnTo>
                    <a:lnTo>
                      <a:pt x="319" y="241"/>
                    </a:lnTo>
                    <a:lnTo>
                      <a:pt x="326" y="246"/>
                    </a:lnTo>
                    <a:lnTo>
                      <a:pt x="321" y="238"/>
                    </a:lnTo>
                    <a:lnTo>
                      <a:pt x="335" y="189"/>
                    </a:lnTo>
                    <a:lnTo>
                      <a:pt x="302" y="179"/>
                    </a:lnTo>
                    <a:lnTo>
                      <a:pt x="295" y="151"/>
                    </a:lnTo>
                    <a:lnTo>
                      <a:pt x="283" y="134"/>
                    </a:lnTo>
                    <a:lnTo>
                      <a:pt x="283" y="134"/>
                    </a:lnTo>
                    <a:lnTo>
                      <a:pt x="279" y="132"/>
                    </a:lnTo>
                    <a:lnTo>
                      <a:pt x="279" y="132"/>
                    </a:lnTo>
                    <a:lnTo>
                      <a:pt x="276" y="127"/>
                    </a:lnTo>
                    <a:lnTo>
                      <a:pt x="276" y="127"/>
                    </a:lnTo>
                    <a:lnTo>
                      <a:pt x="286" y="127"/>
                    </a:lnTo>
                    <a:lnTo>
                      <a:pt x="288" y="113"/>
                    </a:lnTo>
                    <a:lnTo>
                      <a:pt x="279" y="82"/>
                    </a:lnTo>
                    <a:lnTo>
                      <a:pt x="267" y="80"/>
                    </a:lnTo>
                    <a:lnTo>
                      <a:pt x="281" y="63"/>
                    </a:lnTo>
                    <a:lnTo>
                      <a:pt x="269" y="59"/>
                    </a:lnTo>
                    <a:lnTo>
                      <a:pt x="283" y="42"/>
                    </a:lnTo>
                    <a:lnTo>
                      <a:pt x="276" y="16"/>
                    </a:lnTo>
                    <a:lnTo>
                      <a:pt x="305" y="0"/>
                    </a:lnTo>
                    <a:lnTo>
                      <a:pt x="340" y="19"/>
                    </a:lnTo>
                    <a:lnTo>
                      <a:pt x="354" y="16"/>
                    </a:lnTo>
                    <a:lnTo>
                      <a:pt x="385" y="26"/>
                    </a:lnTo>
                    <a:lnTo>
                      <a:pt x="423" y="54"/>
                    </a:lnTo>
                    <a:lnTo>
                      <a:pt x="442" y="40"/>
                    </a:lnTo>
                    <a:lnTo>
                      <a:pt x="456" y="54"/>
                    </a:lnTo>
                    <a:lnTo>
                      <a:pt x="489" y="59"/>
                    </a:lnTo>
                    <a:lnTo>
                      <a:pt x="508" y="54"/>
                    </a:lnTo>
                    <a:lnTo>
                      <a:pt x="536" y="80"/>
                    </a:lnTo>
                    <a:lnTo>
                      <a:pt x="539" y="99"/>
                    </a:lnTo>
                    <a:lnTo>
                      <a:pt x="558" y="113"/>
                    </a:lnTo>
                    <a:lnTo>
                      <a:pt x="593" y="99"/>
                    </a:lnTo>
                    <a:lnTo>
                      <a:pt x="605" y="108"/>
                    </a:lnTo>
                    <a:lnTo>
                      <a:pt x="662" y="106"/>
                    </a:lnTo>
                    <a:lnTo>
                      <a:pt x="659" y="118"/>
                    </a:lnTo>
                    <a:lnTo>
                      <a:pt x="678" y="127"/>
                    </a:lnTo>
                    <a:lnTo>
                      <a:pt x="678" y="144"/>
                    </a:lnTo>
                    <a:lnTo>
                      <a:pt x="693" y="153"/>
                    </a:lnTo>
                    <a:lnTo>
                      <a:pt x="697" y="177"/>
                    </a:lnTo>
                    <a:lnTo>
                      <a:pt x="709" y="194"/>
                    </a:lnTo>
                    <a:lnTo>
                      <a:pt x="702" y="208"/>
                    </a:lnTo>
                    <a:lnTo>
                      <a:pt x="711" y="220"/>
                    </a:lnTo>
                    <a:lnTo>
                      <a:pt x="695" y="243"/>
                    </a:lnTo>
                    <a:lnTo>
                      <a:pt x="714" y="238"/>
                    </a:lnTo>
                    <a:lnTo>
                      <a:pt x="723" y="262"/>
                    </a:lnTo>
                    <a:lnTo>
                      <a:pt x="697" y="281"/>
                    </a:lnTo>
                    <a:lnTo>
                      <a:pt x="709" y="288"/>
                    </a:lnTo>
                    <a:lnTo>
                      <a:pt x="714" y="316"/>
                    </a:lnTo>
                    <a:lnTo>
                      <a:pt x="771" y="321"/>
                    </a:lnTo>
                    <a:lnTo>
                      <a:pt x="775" y="302"/>
                    </a:lnTo>
                    <a:lnTo>
                      <a:pt x="787" y="307"/>
                    </a:lnTo>
                    <a:lnTo>
                      <a:pt x="797" y="295"/>
                    </a:lnTo>
                    <a:lnTo>
                      <a:pt x="830" y="295"/>
                    </a:lnTo>
                    <a:lnTo>
                      <a:pt x="837" y="267"/>
                    </a:lnTo>
                    <a:lnTo>
                      <a:pt x="856" y="276"/>
                    </a:lnTo>
                    <a:lnTo>
                      <a:pt x="868" y="269"/>
                    </a:lnTo>
                    <a:lnTo>
                      <a:pt x="889" y="279"/>
                    </a:lnTo>
                    <a:lnTo>
                      <a:pt x="910" y="276"/>
                    </a:lnTo>
                    <a:lnTo>
                      <a:pt x="929" y="283"/>
                    </a:lnTo>
                    <a:lnTo>
                      <a:pt x="953" y="307"/>
                    </a:lnTo>
                    <a:lnTo>
                      <a:pt x="983" y="305"/>
                    </a:lnTo>
                    <a:lnTo>
                      <a:pt x="986" y="321"/>
                    </a:lnTo>
                    <a:lnTo>
                      <a:pt x="995" y="328"/>
                    </a:lnTo>
                    <a:lnTo>
                      <a:pt x="1000" y="359"/>
                    </a:lnTo>
                    <a:lnTo>
                      <a:pt x="1028" y="383"/>
                    </a:lnTo>
                    <a:lnTo>
                      <a:pt x="1066" y="373"/>
                    </a:lnTo>
                    <a:lnTo>
                      <a:pt x="1071" y="361"/>
                    </a:lnTo>
                    <a:lnTo>
                      <a:pt x="1083" y="357"/>
                    </a:lnTo>
                    <a:lnTo>
                      <a:pt x="1087" y="338"/>
                    </a:lnTo>
                    <a:lnTo>
                      <a:pt x="1106" y="326"/>
                    </a:lnTo>
                    <a:lnTo>
                      <a:pt x="1130" y="333"/>
                    </a:lnTo>
                    <a:lnTo>
                      <a:pt x="1161" y="316"/>
                    </a:lnTo>
                    <a:lnTo>
                      <a:pt x="1182" y="328"/>
                    </a:lnTo>
                    <a:lnTo>
                      <a:pt x="1194" y="326"/>
                    </a:lnTo>
                    <a:lnTo>
                      <a:pt x="1215" y="340"/>
                    </a:lnTo>
                    <a:lnTo>
                      <a:pt x="1260" y="350"/>
                    </a:lnTo>
                    <a:lnTo>
                      <a:pt x="1260" y="364"/>
                    </a:lnTo>
                    <a:lnTo>
                      <a:pt x="1286" y="390"/>
                    </a:lnTo>
                    <a:lnTo>
                      <a:pt x="1319" y="395"/>
                    </a:lnTo>
                    <a:lnTo>
                      <a:pt x="1326" y="380"/>
                    </a:lnTo>
                    <a:lnTo>
                      <a:pt x="1338" y="376"/>
                    </a:lnTo>
                    <a:lnTo>
                      <a:pt x="1390" y="390"/>
                    </a:lnTo>
                    <a:lnTo>
                      <a:pt x="1392" y="376"/>
                    </a:lnTo>
                    <a:lnTo>
                      <a:pt x="1381" y="354"/>
                    </a:lnTo>
                    <a:lnTo>
                      <a:pt x="1390" y="354"/>
                    </a:lnTo>
                    <a:lnTo>
                      <a:pt x="1392" y="343"/>
                    </a:lnTo>
                    <a:lnTo>
                      <a:pt x="1416" y="328"/>
                    </a:lnTo>
                    <a:lnTo>
                      <a:pt x="1437" y="326"/>
                    </a:lnTo>
                    <a:lnTo>
                      <a:pt x="1449" y="335"/>
                    </a:lnTo>
                    <a:lnTo>
                      <a:pt x="1478" y="316"/>
                    </a:lnTo>
                    <a:lnTo>
                      <a:pt x="1485" y="300"/>
                    </a:lnTo>
                    <a:lnTo>
                      <a:pt x="1494" y="305"/>
                    </a:lnTo>
                    <a:lnTo>
                      <a:pt x="1501" y="295"/>
                    </a:lnTo>
                    <a:lnTo>
                      <a:pt x="1527" y="302"/>
                    </a:lnTo>
                    <a:lnTo>
                      <a:pt x="1544" y="283"/>
                    </a:lnTo>
                    <a:lnTo>
                      <a:pt x="1556" y="295"/>
                    </a:lnTo>
                    <a:lnTo>
                      <a:pt x="1596" y="290"/>
                    </a:lnTo>
                    <a:lnTo>
                      <a:pt x="1619" y="326"/>
                    </a:lnTo>
                    <a:lnTo>
                      <a:pt x="1638" y="316"/>
                    </a:lnTo>
                    <a:lnTo>
                      <a:pt x="1669" y="319"/>
                    </a:lnTo>
                    <a:lnTo>
                      <a:pt x="1660" y="324"/>
                    </a:lnTo>
                    <a:lnTo>
                      <a:pt x="1667" y="333"/>
                    </a:lnTo>
                    <a:lnTo>
                      <a:pt x="1657" y="350"/>
                    </a:lnTo>
                    <a:lnTo>
                      <a:pt x="1664" y="352"/>
                    </a:lnTo>
                    <a:lnTo>
                      <a:pt x="1657" y="359"/>
                    </a:lnTo>
                    <a:lnTo>
                      <a:pt x="1662" y="373"/>
                    </a:lnTo>
                    <a:lnTo>
                      <a:pt x="1676" y="380"/>
                    </a:lnTo>
                    <a:lnTo>
                      <a:pt x="1679" y="392"/>
                    </a:lnTo>
                    <a:lnTo>
                      <a:pt x="1698" y="380"/>
                    </a:lnTo>
                    <a:lnTo>
                      <a:pt x="1712" y="397"/>
                    </a:lnTo>
                    <a:lnTo>
                      <a:pt x="1719" y="390"/>
                    </a:lnTo>
                    <a:lnTo>
                      <a:pt x="1731" y="399"/>
                    </a:lnTo>
                    <a:lnTo>
                      <a:pt x="1750" y="404"/>
                    </a:lnTo>
                    <a:lnTo>
                      <a:pt x="1731" y="416"/>
                    </a:lnTo>
                    <a:lnTo>
                      <a:pt x="1738" y="430"/>
                    </a:lnTo>
                    <a:lnTo>
                      <a:pt x="1726" y="428"/>
                    </a:lnTo>
                    <a:lnTo>
                      <a:pt x="1731" y="444"/>
                    </a:lnTo>
                    <a:lnTo>
                      <a:pt x="1726" y="454"/>
                    </a:lnTo>
                    <a:lnTo>
                      <a:pt x="1712" y="454"/>
                    </a:lnTo>
                    <a:lnTo>
                      <a:pt x="1719" y="465"/>
                    </a:lnTo>
                    <a:lnTo>
                      <a:pt x="1698" y="456"/>
                    </a:lnTo>
                    <a:lnTo>
                      <a:pt x="1693" y="470"/>
                    </a:lnTo>
                    <a:lnTo>
                      <a:pt x="1671" y="458"/>
                    </a:lnTo>
                    <a:lnTo>
                      <a:pt x="1667" y="444"/>
                    </a:lnTo>
                    <a:lnTo>
                      <a:pt x="1648" y="458"/>
                    </a:lnTo>
                    <a:lnTo>
                      <a:pt x="1636" y="489"/>
                    </a:lnTo>
                    <a:lnTo>
                      <a:pt x="1641" y="541"/>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2" name="Freeform 12"/>
              <p:cNvSpPr>
                <a:spLocks/>
              </p:cNvSpPr>
              <p:nvPr/>
            </p:nvSpPr>
            <p:spPr bwMode="auto">
              <a:xfrm>
                <a:off x="1040" y="1818"/>
                <a:ext cx="1601" cy="1812"/>
              </a:xfrm>
              <a:custGeom>
                <a:avLst/>
                <a:gdLst>
                  <a:gd name="T0" fmla="*/ 419 w 1601"/>
                  <a:gd name="T1" fmla="*/ 171 h 1812"/>
                  <a:gd name="T2" fmla="*/ 528 w 1601"/>
                  <a:gd name="T3" fmla="*/ 156 h 1812"/>
                  <a:gd name="T4" fmla="*/ 622 w 1601"/>
                  <a:gd name="T5" fmla="*/ 62 h 1812"/>
                  <a:gd name="T6" fmla="*/ 726 w 1601"/>
                  <a:gd name="T7" fmla="*/ 0 h 1812"/>
                  <a:gd name="T8" fmla="*/ 802 w 1601"/>
                  <a:gd name="T9" fmla="*/ 57 h 1812"/>
                  <a:gd name="T10" fmla="*/ 804 w 1601"/>
                  <a:gd name="T11" fmla="*/ 78 h 1812"/>
                  <a:gd name="T12" fmla="*/ 844 w 1601"/>
                  <a:gd name="T13" fmla="*/ 123 h 1812"/>
                  <a:gd name="T14" fmla="*/ 896 w 1601"/>
                  <a:gd name="T15" fmla="*/ 149 h 1812"/>
                  <a:gd name="T16" fmla="*/ 984 w 1601"/>
                  <a:gd name="T17" fmla="*/ 149 h 1812"/>
                  <a:gd name="T18" fmla="*/ 1067 w 1601"/>
                  <a:gd name="T19" fmla="*/ 194 h 1812"/>
                  <a:gd name="T20" fmla="*/ 1097 w 1601"/>
                  <a:gd name="T21" fmla="*/ 206 h 1812"/>
                  <a:gd name="T22" fmla="*/ 1216 w 1601"/>
                  <a:gd name="T23" fmla="*/ 161 h 1812"/>
                  <a:gd name="T24" fmla="*/ 1204 w 1601"/>
                  <a:gd name="T25" fmla="*/ 362 h 1812"/>
                  <a:gd name="T26" fmla="*/ 1265 w 1601"/>
                  <a:gd name="T27" fmla="*/ 528 h 1812"/>
                  <a:gd name="T28" fmla="*/ 1317 w 1601"/>
                  <a:gd name="T29" fmla="*/ 601 h 1812"/>
                  <a:gd name="T30" fmla="*/ 1308 w 1601"/>
                  <a:gd name="T31" fmla="*/ 660 h 1812"/>
                  <a:gd name="T32" fmla="*/ 1478 w 1601"/>
                  <a:gd name="T33" fmla="*/ 804 h 1812"/>
                  <a:gd name="T34" fmla="*/ 1547 w 1601"/>
                  <a:gd name="T35" fmla="*/ 767 h 1812"/>
                  <a:gd name="T36" fmla="*/ 1570 w 1601"/>
                  <a:gd name="T37" fmla="*/ 807 h 1812"/>
                  <a:gd name="T38" fmla="*/ 1601 w 1601"/>
                  <a:gd name="T39" fmla="*/ 949 h 1812"/>
                  <a:gd name="T40" fmla="*/ 1495 w 1601"/>
                  <a:gd name="T41" fmla="*/ 951 h 1812"/>
                  <a:gd name="T42" fmla="*/ 1502 w 1601"/>
                  <a:gd name="T43" fmla="*/ 1022 h 1812"/>
                  <a:gd name="T44" fmla="*/ 1428 w 1601"/>
                  <a:gd name="T45" fmla="*/ 1024 h 1812"/>
                  <a:gd name="T46" fmla="*/ 1443 w 1601"/>
                  <a:gd name="T47" fmla="*/ 1162 h 1812"/>
                  <a:gd name="T48" fmla="*/ 1315 w 1601"/>
                  <a:gd name="T49" fmla="*/ 1292 h 1812"/>
                  <a:gd name="T50" fmla="*/ 1298 w 1601"/>
                  <a:gd name="T51" fmla="*/ 1301 h 1812"/>
                  <a:gd name="T52" fmla="*/ 1244 w 1601"/>
                  <a:gd name="T53" fmla="*/ 1341 h 1812"/>
                  <a:gd name="T54" fmla="*/ 1185 w 1601"/>
                  <a:gd name="T55" fmla="*/ 1386 h 1812"/>
                  <a:gd name="T56" fmla="*/ 1138 w 1601"/>
                  <a:gd name="T57" fmla="*/ 1445 h 1812"/>
                  <a:gd name="T58" fmla="*/ 1088 w 1601"/>
                  <a:gd name="T59" fmla="*/ 1540 h 1812"/>
                  <a:gd name="T60" fmla="*/ 1105 w 1601"/>
                  <a:gd name="T61" fmla="*/ 1642 h 1812"/>
                  <a:gd name="T62" fmla="*/ 1000 w 1601"/>
                  <a:gd name="T63" fmla="*/ 1708 h 1812"/>
                  <a:gd name="T64" fmla="*/ 1027 w 1601"/>
                  <a:gd name="T65" fmla="*/ 1644 h 1812"/>
                  <a:gd name="T66" fmla="*/ 920 w 1601"/>
                  <a:gd name="T67" fmla="*/ 1661 h 1812"/>
                  <a:gd name="T68" fmla="*/ 880 w 1601"/>
                  <a:gd name="T69" fmla="*/ 1774 h 1812"/>
                  <a:gd name="T70" fmla="*/ 712 w 1601"/>
                  <a:gd name="T71" fmla="*/ 1791 h 1812"/>
                  <a:gd name="T72" fmla="*/ 653 w 1601"/>
                  <a:gd name="T73" fmla="*/ 1760 h 1812"/>
                  <a:gd name="T74" fmla="*/ 596 w 1601"/>
                  <a:gd name="T75" fmla="*/ 1762 h 1812"/>
                  <a:gd name="T76" fmla="*/ 530 w 1601"/>
                  <a:gd name="T77" fmla="*/ 1755 h 1812"/>
                  <a:gd name="T78" fmla="*/ 492 w 1601"/>
                  <a:gd name="T79" fmla="*/ 1708 h 1812"/>
                  <a:gd name="T80" fmla="*/ 414 w 1601"/>
                  <a:gd name="T81" fmla="*/ 1646 h 1812"/>
                  <a:gd name="T82" fmla="*/ 315 w 1601"/>
                  <a:gd name="T83" fmla="*/ 1627 h 1812"/>
                  <a:gd name="T84" fmla="*/ 223 w 1601"/>
                  <a:gd name="T85" fmla="*/ 1609 h 1812"/>
                  <a:gd name="T86" fmla="*/ 114 w 1601"/>
                  <a:gd name="T87" fmla="*/ 1462 h 1812"/>
                  <a:gd name="T88" fmla="*/ 156 w 1601"/>
                  <a:gd name="T89" fmla="*/ 1261 h 1812"/>
                  <a:gd name="T90" fmla="*/ 284 w 1601"/>
                  <a:gd name="T91" fmla="*/ 1152 h 1812"/>
                  <a:gd name="T92" fmla="*/ 239 w 1601"/>
                  <a:gd name="T93" fmla="*/ 996 h 1812"/>
                  <a:gd name="T94" fmla="*/ 161 w 1601"/>
                  <a:gd name="T95" fmla="*/ 887 h 1812"/>
                  <a:gd name="T96" fmla="*/ 107 w 1601"/>
                  <a:gd name="T97" fmla="*/ 717 h 1812"/>
                  <a:gd name="T98" fmla="*/ 24 w 1601"/>
                  <a:gd name="T99" fmla="*/ 646 h 1812"/>
                  <a:gd name="T100" fmla="*/ 218 w 1601"/>
                  <a:gd name="T101" fmla="*/ 599 h 1812"/>
                  <a:gd name="T102" fmla="*/ 327 w 1601"/>
                  <a:gd name="T103" fmla="*/ 478 h 1812"/>
                  <a:gd name="T104" fmla="*/ 334 w 1601"/>
                  <a:gd name="T105" fmla="*/ 272 h 1812"/>
                  <a:gd name="T106" fmla="*/ 348 w 1601"/>
                  <a:gd name="T107" fmla="*/ 16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1" h="1812">
                    <a:moveTo>
                      <a:pt x="374" y="159"/>
                    </a:moveTo>
                    <a:lnTo>
                      <a:pt x="390" y="173"/>
                    </a:lnTo>
                    <a:lnTo>
                      <a:pt x="407" y="175"/>
                    </a:lnTo>
                    <a:lnTo>
                      <a:pt x="409" y="171"/>
                    </a:lnTo>
                    <a:lnTo>
                      <a:pt x="409" y="171"/>
                    </a:lnTo>
                    <a:lnTo>
                      <a:pt x="419" y="171"/>
                    </a:lnTo>
                    <a:lnTo>
                      <a:pt x="419" y="171"/>
                    </a:lnTo>
                    <a:lnTo>
                      <a:pt x="435" y="178"/>
                    </a:lnTo>
                    <a:lnTo>
                      <a:pt x="457" y="156"/>
                    </a:lnTo>
                    <a:lnTo>
                      <a:pt x="471" y="175"/>
                    </a:lnTo>
                    <a:lnTo>
                      <a:pt x="485" y="161"/>
                    </a:lnTo>
                    <a:lnTo>
                      <a:pt x="528" y="156"/>
                    </a:lnTo>
                    <a:lnTo>
                      <a:pt x="544" y="142"/>
                    </a:lnTo>
                    <a:lnTo>
                      <a:pt x="542" y="121"/>
                    </a:lnTo>
                    <a:lnTo>
                      <a:pt x="551" y="104"/>
                    </a:lnTo>
                    <a:lnTo>
                      <a:pt x="596" y="81"/>
                    </a:lnTo>
                    <a:lnTo>
                      <a:pt x="610" y="83"/>
                    </a:lnTo>
                    <a:lnTo>
                      <a:pt x="622" y="62"/>
                    </a:lnTo>
                    <a:lnTo>
                      <a:pt x="648" y="59"/>
                    </a:lnTo>
                    <a:lnTo>
                      <a:pt x="653" y="45"/>
                    </a:lnTo>
                    <a:lnTo>
                      <a:pt x="653" y="45"/>
                    </a:lnTo>
                    <a:lnTo>
                      <a:pt x="660" y="38"/>
                    </a:lnTo>
                    <a:lnTo>
                      <a:pt x="660" y="38"/>
                    </a:lnTo>
                    <a:lnTo>
                      <a:pt x="726" y="0"/>
                    </a:lnTo>
                    <a:lnTo>
                      <a:pt x="766" y="22"/>
                    </a:lnTo>
                    <a:lnTo>
                      <a:pt x="773" y="36"/>
                    </a:lnTo>
                    <a:lnTo>
                      <a:pt x="788" y="33"/>
                    </a:lnTo>
                    <a:lnTo>
                      <a:pt x="783" y="48"/>
                    </a:lnTo>
                    <a:lnTo>
                      <a:pt x="802" y="57"/>
                    </a:lnTo>
                    <a:lnTo>
                      <a:pt x="802" y="57"/>
                    </a:lnTo>
                    <a:lnTo>
                      <a:pt x="804" y="57"/>
                    </a:lnTo>
                    <a:lnTo>
                      <a:pt x="804" y="57"/>
                    </a:lnTo>
                    <a:lnTo>
                      <a:pt x="816" y="64"/>
                    </a:lnTo>
                    <a:lnTo>
                      <a:pt x="807" y="69"/>
                    </a:lnTo>
                    <a:lnTo>
                      <a:pt x="814" y="71"/>
                    </a:lnTo>
                    <a:lnTo>
                      <a:pt x="804" y="78"/>
                    </a:lnTo>
                    <a:lnTo>
                      <a:pt x="807" y="88"/>
                    </a:lnTo>
                    <a:lnTo>
                      <a:pt x="795" y="93"/>
                    </a:lnTo>
                    <a:lnTo>
                      <a:pt x="844" y="104"/>
                    </a:lnTo>
                    <a:lnTo>
                      <a:pt x="842" y="121"/>
                    </a:lnTo>
                    <a:lnTo>
                      <a:pt x="842" y="121"/>
                    </a:lnTo>
                    <a:lnTo>
                      <a:pt x="844" y="123"/>
                    </a:lnTo>
                    <a:lnTo>
                      <a:pt x="844" y="123"/>
                    </a:lnTo>
                    <a:lnTo>
                      <a:pt x="861" y="135"/>
                    </a:lnTo>
                    <a:lnTo>
                      <a:pt x="861" y="135"/>
                    </a:lnTo>
                    <a:lnTo>
                      <a:pt x="866" y="140"/>
                    </a:lnTo>
                    <a:lnTo>
                      <a:pt x="866" y="140"/>
                    </a:lnTo>
                    <a:lnTo>
                      <a:pt x="896" y="149"/>
                    </a:lnTo>
                    <a:lnTo>
                      <a:pt x="911" y="119"/>
                    </a:lnTo>
                    <a:lnTo>
                      <a:pt x="958" y="90"/>
                    </a:lnTo>
                    <a:lnTo>
                      <a:pt x="972" y="119"/>
                    </a:lnTo>
                    <a:lnTo>
                      <a:pt x="963" y="135"/>
                    </a:lnTo>
                    <a:lnTo>
                      <a:pt x="967" y="145"/>
                    </a:lnTo>
                    <a:lnTo>
                      <a:pt x="984" y="149"/>
                    </a:lnTo>
                    <a:lnTo>
                      <a:pt x="998" y="138"/>
                    </a:lnTo>
                    <a:lnTo>
                      <a:pt x="1024" y="140"/>
                    </a:lnTo>
                    <a:lnTo>
                      <a:pt x="1043" y="156"/>
                    </a:lnTo>
                    <a:lnTo>
                      <a:pt x="1045" y="171"/>
                    </a:lnTo>
                    <a:lnTo>
                      <a:pt x="1062" y="173"/>
                    </a:lnTo>
                    <a:lnTo>
                      <a:pt x="1067" y="194"/>
                    </a:lnTo>
                    <a:lnTo>
                      <a:pt x="1083" y="197"/>
                    </a:lnTo>
                    <a:lnTo>
                      <a:pt x="1083" y="197"/>
                    </a:lnTo>
                    <a:lnTo>
                      <a:pt x="1090" y="201"/>
                    </a:lnTo>
                    <a:lnTo>
                      <a:pt x="1090" y="201"/>
                    </a:lnTo>
                    <a:lnTo>
                      <a:pt x="1097" y="206"/>
                    </a:lnTo>
                    <a:lnTo>
                      <a:pt x="1097" y="206"/>
                    </a:lnTo>
                    <a:lnTo>
                      <a:pt x="1102" y="206"/>
                    </a:lnTo>
                    <a:lnTo>
                      <a:pt x="1102" y="206"/>
                    </a:lnTo>
                    <a:lnTo>
                      <a:pt x="1131" y="206"/>
                    </a:lnTo>
                    <a:lnTo>
                      <a:pt x="1145" y="199"/>
                    </a:lnTo>
                    <a:lnTo>
                      <a:pt x="1168" y="168"/>
                    </a:lnTo>
                    <a:lnTo>
                      <a:pt x="1216" y="161"/>
                    </a:lnTo>
                    <a:lnTo>
                      <a:pt x="1201" y="194"/>
                    </a:lnTo>
                    <a:lnTo>
                      <a:pt x="1201" y="234"/>
                    </a:lnTo>
                    <a:lnTo>
                      <a:pt x="1220" y="268"/>
                    </a:lnTo>
                    <a:lnTo>
                      <a:pt x="1220" y="268"/>
                    </a:lnTo>
                    <a:lnTo>
                      <a:pt x="1201" y="279"/>
                    </a:lnTo>
                    <a:lnTo>
                      <a:pt x="1204" y="362"/>
                    </a:lnTo>
                    <a:lnTo>
                      <a:pt x="1180" y="438"/>
                    </a:lnTo>
                    <a:lnTo>
                      <a:pt x="1225" y="428"/>
                    </a:lnTo>
                    <a:lnTo>
                      <a:pt x="1249" y="450"/>
                    </a:lnTo>
                    <a:lnTo>
                      <a:pt x="1235" y="473"/>
                    </a:lnTo>
                    <a:lnTo>
                      <a:pt x="1237" y="523"/>
                    </a:lnTo>
                    <a:lnTo>
                      <a:pt x="1265" y="528"/>
                    </a:lnTo>
                    <a:lnTo>
                      <a:pt x="1291" y="497"/>
                    </a:lnTo>
                    <a:lnTo>
                      <a:pt x="1315" y="495"/>
                    </a:lnTo>
                    <a:lnTo>
                      <a:pt x="1317" y="523"/>
                    </a:lnTo>
                    <a:lnTo>
                      <a:pt x="1310" y="528"/>
                    </a:lnTo>
                    <a:lnTo>
                      <a:pt x="1329" y="556"/>
                    </a:lnTo>
                    <a:lnTo>
                      <a:pt x="1317" y="601"/>
                    </a:lnTo>
                    <a:lnTo>
                      <a:pt x="1317" y="601"/>
                    </a:lnTo>
                    <a:lnTo>
                      <a:pt x="1317" y="608"/>
                    </a:lnTo>
                    <a:lnTo>
                      <a:pt x="1317" y="608"/>
                    </a:lnTo>
                    <a:lnTo>
                      <a:pt x="1291" y="639"/>
                    </a:lnTo>
                    <a:lnTo>
                      <a:pt x="1308" y="660"/>
                    </a:lnTo>
                    <a:lnTo>
                      <a:pt x="1308" y="660"/>
                    </a:lnTo>
                    <a:lnTo>
                      <a:pt x="1317" y="667"/>
                    </a:lnTo>
                    <a:lnTo>
                      <a:pt x="1317" y="667"/>
                    </a:lnTo>
                    <a:lnTo>
                      <a:pt x="1358" y="717"/>
                    </a:lnTo>
                    <a:lnTo>
                      <a:pt x="1374" y="719"/>
                    </a:lnTo>
                    <a:lnTo>
                      <a:pt x="1433" y="788"/>
                    </a:lnTo>
                    <a:lnTo>
                      <a:pt x="1478" y="804"/>
                    </a:lnTo>
                    <a:lnTo>
                      <a:pt x="1497" y="790"/>
                    </a:lnTo>
                    <a:lnTo>
                      <a:pt x="1497" y="790"/>
                    </a:lnTo>
                    <a:lnTo>
                      <a:pt x="1499" y="790"/>
                    </a:lnTo>
                    <a:lnTo>
                      <a:pt x="1499" y="790"/>
                    </a:lnTo>
                    <a:lnTo>
                      <a:pt x="1530" y="783"/>
                    </a:lnTo>
                    <a:lnTo>
                      <a:pt x="1547" y="767"/>
                    </a:lnTo>
                    <a:lnTo>
                      <a:pt x="1547" y="767"/>
                    </a:lnTo>
                    <a:lnTo>
                      <a:pt x="1551" y="764"/>
                    </a:lnTo>
                    <a:lnTo>
                      <a:pt x="1551" y="764"/>
                    </a:lnTo>
                    <a:lnTo>
                      <a:pt x="1577" y="745"/>
                    </a:lnTo>
                    <a:lnTo>
                      <a:pt x="1589" y="764"/>
                    </a:lnTo>
                    <a:lnTo>
                      <a:pt x="1570" y="807"/>
                    </a:lnTo>
                    <a:lnTo>
                      <a:pt x="1570" y="833"/>
                    </a:lnTo>
                    <a:lnTo>
                      <a:pt x="1540" y="838"/>
                    </a:lnTo>
                    <a:lnTo>
                      <a:pt x="1556" y="887"/>
                    </a:lnTo>
                    <a:lnTo>
                      <a:pt x="1566" y="892"/>
                    </a:lnTo>
                    <a:lnTo>
                      <a:pt x="1568" y="918"/>
                    </a:lnTo>
                    <a:lnTo>
                      <a:pt x="1601" y="949"/>
                    </a:lnTo>
                    <a:lnTo>
                      <a:pt x="1551" y="930"/>
                    </a:lnTo>
                    <a:lnTo>
                      <a:pt x="1514" y="925"/>
                    </a:lnTo>
                    <a:lnTo>
                      <a:pt x="1499" y="951"/>
                    </a:lnTo>
                    <a:lnTo>
                      <a:pt x="1499" y="951"/>
                    </a:lnTo>
                    <a:lnTo>
                      <a:pt x="1495" y="951"/>
                    </a:lnTo>
                    <a:lnTo>
                      <a:pt x="1495" y="951"/>
                    </a:lnTo>
                    <a:lnTo>
                      <a:pt x="1476" y="994"/>
                    </a:lnTo>
                    <a:lnTo>
                      <a:pt x="1488" y="1013"/>
                    </a:lnTo>
                    <a:lnTo>
                      <a:pt x="1488" y="1013"/>
                    </a:lnTo>
                    <a:lnTo>
                      <a:pt x="1492" y="1015"/>
                    </a:lnTo>
                    <a:lnTo>
                      <a:pt x="1492" y="1015"/>
                    </a:lnTo>
                    <a:lnTo>
                      <a:pt x="1502" y="1022"/>
                    </a:lnTo>
                    <a:lnTo>
                      <a:pt x="1499" y="1034"/>
                    </a:lnTo>
                    <a:lnTo>
                      <a:pt x="1499" y="1034"/>
                    </a:lnTo>
                    <a:lnTo>
                      <a:pt x="1497" y="1034"/>
                    </a:lnTo>
                    <a:lnTo>
                      <a:pt x="1497" y="1034"/>
                    </a:lnTo>
                    <a:lnTo>
                      <a:pt x="1473" y="1043"/>
                    </a:lnTo>
                    <a:lnTo>
                      <a:pt x="1428" y="1024"/>
                    </a:lnTo>
                    <a:lnTo>
                      <a:pt x="1450" y="1095"/>
                    </a:lnTo>
                    <a:lnTo>
                      <a:pt x="1459" y="1093"/>
                    </a:lnTo>
                    <a:lnTo>
                      <a:pt x="1499" y="1110"/>
                    </a:lnTo>
                    <a:lnTo>
                      <a:pt x="1490" y="1147"/>
                    </a:lnTo>
                    <a:lnTo>
                      <a:pt x="1455" y="1145"/>
                    </a:lnTo>
                    <a:lnTo>
                      <a:pt x="1443" y="1162"/>
                    </a:lnTo>
                    <a:lnTo>
                      <a:pt x="1412" y="1249"/>
                    </a:lnTo>
                    <a:lnTo>
                      <a:pt x="1381" y="1256"/>
                    </a:lnTo>
                    <a:lnTo>
                      <a:pt x="1381" y="1256"/>
                    </a:lnTo>
                    <a:lnTo>
                      <a:pt x="1353" y="1273"/>
                    </a:lnTo>
                    <a:lnTo>
                      <a:pt x="1306" y="1266"/>
                    </a:lnTo>
                    <a:lnTo>
                      <a:pt x="1315" y="1292"/>
                    </a:lnTo>
                    <a:lnTo>
                      <a:pt x="1315" y="1292"/>
                    </a:lnTo>
                    <a:lnTo>
                      <a:pt x="1313" y="1294"/>
                    </a:lnTo>
                    <a:lnTo>
                      <a:pt x="1313" y="1294"/>
                    </a:lnTo>
                    <a:lnTo>
                      <a:pt x="1303" y="1296"/>
                    </a:lnTo>
                    <a:lnTo>
                      <a:pt x="1303" y="1306"/>
                    </a:lnTo>
                    <a:lnTo>
                      <a:pt x="1298" y="1301"/>
                    </a:lnTo>
                    <a:lnTo>
                      <a:pt x="1296" y="1308"/>
                    </a:lnTo>
                    <a:lnTo>
                      <a:pt x="1291" y="1301"/>
                    </a:lnTo>
                    <a:lnTo>
                      <a:pt x="1287" y="1313"/>
                    </a:lnTo>
                    <a:lnTo>
                      <a:pt x="1282" y="1308"/>
                    </a:lnTo>
                    <a:lnTo>
                      <a:pt x="1265" y="1329"/>
                    </a:lnTo>
                    <a:lnTo>
                      <a:pt x="1244" y="1341"/>
                    </a:lnTo>
                    <a:lnTo>
                      <a:pt x="1235" y="1353"/>
                    </a:lnTo>
                    <a:lnTo>
                      <a:pt x="1237" y="1365"/>
                    </a:lnTo>
                    <a:lnTo>
                      <a:pt x="1201" y="1360"/>
                    </a:lnTo>
                    <a:lnTo>
                      <a:pt x="1190" y="1381"/>
                    </a:lnTo>
                    <a:lnTo>
                      <a:pt x="1194" y="1391"/>
                    </a:lnTo>
                    <a:lnTo>
                      <a:pt x="1185" y="1386"/>
                    </a:lnTo>
                    <a:lnTo>
                      <a:pt x="1175" y="1400"/>
                    </a:lnTo>
                    <a:lnTo>
                      <a:pt x="1175" y="1400"/>
                    </a:lnTo>
                    <a:lnTo>
                      <a:pt x="1178" y="1405"/>
                    </a:lnTo>
                    <a:lnTo>
                      <a:pt x="1178" y="1405"/>
                    </a:lnTo>
                    <a:lnTo>
                      <a:pt x="1140" y="1431"/>
                    </a:lnTo>
                    <a:lnTo>
                      <a:pt x="1138" y="1445"/>
                    </a:lnTo>
                    <a:lnTo>
                      <a:pt x="1119" y="1445"/>
                    </a:lnTo>
                    <a:lnTo>
                      <a:pt x="1105" y="1455"/>
                    </a:lnTo>
                    <a:lnTo>
                      <a:pt x="1083" y="1488"/>
                    </a:lnTo>
                    <a:lnTo>
                      <a:pt x="1083" y="1500"/>
                    </a:lnTo>
                    <a:lnTo>
                      <a:pt x="1097" y="1514"/>
                    </a:lnTo>
                    <a:lnTo>
                      <a:pt x="1088" y="1540"/>
                    </a:lnTo>
                    <a:lnTo>
                      <a:pt x="1116" y="1585"/>
                    </a:lnTo>
                    <a:lnTo>
                      <a:pt x="1114" y="1627"/>
                    </a:lnTo>
                    <a:lnTo>
                      <a:pt x="1114" y="1627"/>
                    </a:lnTo>
                    <a:lnTo>
                      <a:pt x="1112" y="1627"/>
                    </a:lnTo>
                    <a:lnTo>
                      <a:pt x="1112" y="1627"/>
                    </a:lnTo>
                    <a:lnTo>
                      <a:pt x="1105" y="1642"/>
                    </a:lnTo>
                    <a:lnTo>
                      <a:pt x="1109" y="1656"/>
                    </a:lnTo>
                    <a:lnTo>
                      <a:pt x="1088" y="1665"/>
                    </a:lnTo>
                    <a:lnTo>
                      <a:pt x="1083" y="1679"/>
                    </a:lnTo>
                    <a:lnTo>
                      <a:pt x="1055" y="1675"/>
                    </a:lnTo>
                    <a:lnTo>
                      <a:pt x="1015" y="1713"/>
                    </a:lnTo>
                    <a:lnTo>
                      <a:pt x="1000" y="1708"/>
                    </a:lnTo>
                    <a:lnTo>
                      <a:pt x="996" y="1682"/>
                    </a:lnTo>
                    <a:lnTo>
                      <a:pt x="1022" y="1665"/>
                    </a:lnTo>
                    <a:lnTo>
                      <a:pt x="1015" y="1653"/>
                    </a:lnTo>
                    <a:lnTo>
                      <a:pt x="1022" y="1651"/>
                    </a:lnTo>
                    <a:lnTo>
                      <a:pt x="1027" y="1658"/>
                    </a:lnTo>
                    <a:lnTo>
                      <a:pt x="1027" y="1644"/>
                    </a:lnTo>
                    <a:lnTo>
                      <a:pt x="1003" y="1632"/>
                    </a:lnTo>
                    <a:lnTo>
                      <a:pt x="989" y="1644"/>
                    </a:lnTo>
                    <a:lnTo>
                      <a:pt x="974" y="1639"/>
                    </a:lnTo>
                    <a:lnTo>
                      <a:pt x="963" y="1649"/>
                    </a:lnTo>
                    <a:lnTo>
                      <a:pt x="934" y="1649"/>
                    </a:lnTo>
                    <a:lnTo>
                      <a:pt x="920" y="1661"/>
                    </a:lnTo>
                    <a:lnTo>
                      <a:pt x="918" y="1677"/>
                    </a:lnTo>
                    <a:lnTo>
                      <a:pt x="894" y="1696"/>
                    </a:lnTo>
                    <a:lnTo>
                      <a:pt x="892" y="1708"/>
                    </a:lnTo>
                    <a:lnTo>
                      <a:pt x="904" y="1722"/>
                    </a:lnTo>
                    <a:lnTo>
                      <a:pt x="889" y="1739"/>
                    </a:lnTo>
                    <a:lnTo>
                      <a:pt x="880" y="1774"/>
                    </a:lnTo>
                    <a:lnTo>
                      <a:pt x="826" y="1772"/>
                    </a:lnTo>
                    <a:lnTo>
                      <a:pt x="788" y="1781"/>
                    </a:lnTo>
                    <a:lnTo>
                      <a:pt x="752" y="1812"/>
                    </a:lnTo>
                    <a:lnTo>
                      <a:pt x="740" y="1798"/>
                    </a:lnTo>
                    <a:lnTo>
                      <a:pt x="719" y="1800"/>
                    </a:lnTo>
                    <a:lnTo>
                      <a:pt x="712" y="1791"/>
                    </a:lnTo>
                    <a:lnTo>
                      <a:pt x="684" y="1786"/>
                    </a:lnTo>
                    <a:lnTo>
                      <a:pt x="672" y="1772"/>
                    </a:lnTo>
                    <a:lnTo>
                      <a:pt x="672" y="1772"/>
                    </a:lnTo>
                    <a:lnTo>
                      <a:pt x="669" y="1772"/>
                    </a:lnTo>
                    <a:lnTo>
                      <a:pt x="669" y="1772"/>
                    </a:lnTo>
                    <a:lnTo>
                      <a:pt x="653" y="1760"/>
                    </a:lnTo>
                    <a:lnTo>
                      <a:pt x="648" y="1736"/>
                    </a:lnTo>
                    <a:lnTo>
                      <a:pt x="622" y="1729"/>
                    </a:lnTo>
                    <a:lnTo>
                      <a:pt x="603" y="1731"/>
                    </a:lnTo>
                    <a:lnTo>
                      <a:pt x="608" y="1736"/>
                    </a:lnTo>
                    <a:lnTo>
                      <a:pt x="591" y="1750"/>
                    </a:lnTo>
                    <a:lnTo>
                      <a:pt x="596" y="1762"/>
                    </a:lnTo>
                    <a:lnTo>
                      <a:pt x="589" y="1765"/>
                    </a:lnTo>
                    <a:lnTo>
                      <a:pt x="549" y="1750"/>
                    </a:lnTo>
                    <a:lnTo>
                      <a:pt x="549" y="1750"/>
                    </a:lnTo>
                    <a:lnTo>
                      <a:pt x="544" y="1750"/>
                    </a:lnTo>
                    <a:lnTo>
                      <a:pt x="544" y="1750"/>
                    </a:lnTo>
                    <a:lnTo>
                      <a:pt x="530" y="1755"/>
                    </a:lnTo>
                    <a:lnTo>
                      <a:pt x="528" y="1727"/>
                    </a:lnTo>
                    <a:lnTo>
                      <a:pt x="528" y="1727"/>
                    </a:lnTo>
                    <a:lnTo>
                      <a:pt x="518" y="1717"/>
                    </a:lnTo>
                    <a:lnTo>
                      <a:pt x="518" y="1717"/>
                    </a:lnTo>
                    <a:lnTo>
                      <a:pt x="504" y="1701"/>
                    </a:lnTo>
                    <a:lnTo>
                      <a:pt x="492" y="1708"/>
                    </a:lnTo>
                    <a:lnTo>
                      <a:pt x="454" y="1701"/>
                    </a:lnTo>
                    <a:lnTo>
                      <a:pt x="438" y="1705"/>
                    </a:lnTo>
                    <a:lnTo>
                      <a:pt x="426" y="1701"/>
                    </a:lnTo>
                    <a:lnTo>
                      <a:pt x="426" y="1691"/>
                    </a:lnTo>
                    <a:lnTo>
                      <a:pt x="405" y="1691"/>
                    </a:lnTo>
                    <a:lnTo>
                      <a:pt x="414" y="1646"/>
                    </a:lnTo>
                    <a:lnTo>
                      <a:pt x="386" y="1646"/>
                    </a:lnTo>
                    <a:lnTo>
                      <a:pt x="338" y="1625"/>
                    </a:lnTo>
                    <a:lnTo>
                      <a:pt x="338" y="1625"/>
                    </a:lnTo>
                    <a:lnTo>
                      <a:pt x="334" y="1616"/>
                    </a:lnTo>
                    <a:lnTo>
                      <a:pt x="324" y="1618"/>
                    </a:lnTo>
                    <a:lnTo>
                      <a:pt x="315" y="1627"/>
                    </a:lnTo>
                    <a:lnTo>
                      <a:pt x="310" y="1623"/>
                    </a:lnTo>
                    <a:lnTo>
                      <a:pt x="291" y="1627"/>
                    </a:lnTo>
                    <a:lnTo>
                      <a:pt x="282" y="1642"/>
                    </a:lnTo>
                    <a:lnTo>
                      <a:pt x="263" y="1639"/>
                    </a:lnTo>
                    <a:lnTo>
                      <a:pt x="253" y="1649"/>
                    </a:lnTo>
                    <a:lnTo>
                      <a:pt x="223" y="1609"/>
                    </a:lnTo>
                    <a:lnTo>
                      <a:pt x="213" y="1575"/>
                    </a:lnTo>
                    <a:lnTo>
                      <a:pt x="204" y="1573"/>
                    </a:lnTo>
                    <a:lnTo>
                      <a:pt x="149" y="1493"/>
                    </a:lnTo>
                    <a:lnTo>
                      <a:pt x="144" y="1474"/>
                    </a:lnTo>
                    <a:lnTo>
                      <a:pt x="126" y="1460"/>
                    </a:lnTo>
                    <a:lnTo>
                      <a:pt x="114" y="1462"/>
                    </a:lnTo>
                    <a:lnTo>
                      <a:pt x="135" y="1436"/>
                    </a:lnTo>
                    <a:lnTo>
                      <a:pt x="121" y="1434"/>
                    </a:lnTo>
                    <a:lnTo>
                      <a:pt x="130" y="1389"/>
                    </a:lnTo>
                    <a:lnTo>
                      <a:pt x="163" y="1332"/>
                    </a:lnTo>
                    <a:lnTo>
                      <a:pt x="149" y="1322"/>
                    </a:lnTo>
                    <a:lnTo>
                      <a:pt x="156" y="1261"/>
                    </a:lnTo>
                    <a:lnTo>
                      <a:pt x="182" y="1247"/>
                    </a:lnTo>
                    <a:lnTo>
                      <a:pt x="227" y="1197"/>
                    </a:lnTo>
                    <a:lnTo>
                      <a:pt x="246" y="1195"/>
                    </a:lnTo>
                    <a:lnTo>
                      <a:pt x="263" y="1169"/>
                    </a:lnTo>
                    <a:lnTo>
                      <a:pt x="279" y="1162"/>
                    </a:lnTo>
                    <a:lnTo>
                      <a:pt x="284" y="1152"/>
                    </a:lnTo>
                    <a:lnTo>
                      <a:pt x="272" y="1131"/>
                    </a:lnTo>
                    <a:lnTo>
                      <a:pt x="327" y="1048"/>
                    </a:lnTo>
                    <a:lnTo>
                      <a:pt x="322" y="1027"/>
                    </a:lnTo>
                    <a:lnTo>
                      <a:pt x="305" y="998"/>
                    </a:lnTo>
                    <a:lnTo>
                      <a:pt x="282" y="984"/>
                    </a:lnTo>
                    <a:lnTo>
                      <a:pt x="239" y="996"/>
                    </a:lnTo>
                    <a:lnTo>
                      <a:pt x="223" y="989"/>
                    </a:lnTo>
                    <a:lnTo>
                      <a:pt x="218" y="979"/>
                    </a:lnTo>
                    <a:lnTo>
                      <a:pt x="225" y="944"/>
                    </a:lnTo>
                    <a:lnTo>
                      <a:pt x="180" y="930"/>
                    </a:lnTo>
                    <a:lnTo>
                      <a:pt x="166" y="916"/>
                    </a:lnTo>
                    <a:lnTo>
                      <a:pt x="161" y="887"/>
                    </a:lnTo>
                    <a:lnTo>
                      <a:pt x="171" y="868"/>
                    </a:lnTo>
                    <a:lnTo>
                      <a:pt x="128" y="828"/>
                    </a:lnTo>
                    <a:lnTo>
                      <a:pt x="121" y="795"/>
                    </a:lnTo>
                    <a:lnTo>
                      <a:pt x="133" y="771"/>
                    </a:lnTo>
                    <a:lnTo>
                      <a:pt x="135" y="738"/>
                    </a:lnTo>
                    <a:lnTo>
                      <a:pt x="107" y="717"/>
                    </a:lnTo>
                    <a:lnTo>
                      <a:pt x="97" y="722"/>
                    </a:lnTo>
                    <a:lnTo>
                      <a:pt x="88" y="715"/>
                    </a:lnTo>
                    <a:lnTo>
                      <a:pt x="83" y="689"/>
                    </a:lnTo>
                    <a:lnTo>
                      <a:pt x="62" y="684"/>
                    </a:lnTo>
                    <a:lnTo>
                      <a:pt x="40" y="653"/>
                    </a:lnTo>
                    <a:lnTo>
                      <a:pt x="24" y="646"/>
                    </a:lnTo>
                    <a:lnTo>
                      <a:pt x="7" y="596"/>
                    </a:lnTo>
                    <a:lnTo>
                      <a:pt x="0" y="592"/>
                    </a:lnTo>
                    <a:lnTo>
                      <a:pt x="48" y="594"/>
                    </a:lnTo>
                    <a:lnTo>
                      <a:pt x="114" y="608"/>
                    </a:lnTo>
                    <a:lnTo>
                      <a:pt x="161" y="589"/>
                    </a:lnTo>
                    <a:lnTo>
                      <a:pt x="218" y="599"/>
                    </a:lnTo>
                    <a:lnTo>
                      <a:pt x="230" y="592"/>
                    </a:lnTo>
                    <a:lnTo>
                      <a:pt x="263" y="596"/>
                    </a:lnTo>
                    <a:lnTo>
                      <a:pt x="291" y="587"/>
                    </a:lnTo>
                    <a:lnTo>
                      <a:pt x="312" y="514"/>
                    </a:lnTo>
                    <a:lnTo>
                      <a:pt x="308" y="485"/>
                    </a:lnTo>
                    <a:lnTo>
                      <a:pt x="327" y="478"/>
                    </a:lnTo>
                    <a:lnTo>
                      <a:pt x="350" y="450"/>
                    </a:lnTo>
                    <a:lnTo>
                      <a:pt x="353" y="405"/>
                    </a:lnTo>
                    <a:lnTo>
                      <a:pt x="362" y="398"/>
                    </a:lnTo>
                    <a:lnTo>
                      <a:pt x="364" y="365"/>
                    </a:lnTo>
                    <a:lnTo>
                      <a:pt x="376" y="343"/>
                    </a:lnTo>
                    <a:lnTo>
                      <a:pt x="334" y="272"/>
                    </a:lnTo>
                    <a:lnTo>
                      <a:pt x="301" y="265"/>
                    </a:lnTo>
                    <a:lnTo>
                      <a:pt x="284" y="216"/>
                    </a:lnTo>
                    <a:lnTo>
                      <a:pt x="293" y="187"/>
                    </a:lnTo>
                    <a:lnTo>
                      <a:pt x="319" y="180"/>
                    </a:lnTo>
                    <a:lnTo>
                      <a:pt x="327" y="166"/>
                    </a:lnTo>
                    <a:lnTo>
                      <a:pt x="348" y="168"/>
                    </a:lnTo>
                    <a:lnTo>
                      <a:pt x="374" y="159"/>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3" name="Freeform 13"/>
              <p:cNvSpPr>
                <a:spLocks noEditPoints="1"/>
              </p:cNvSpPr>
              <p:nvPr/>
            </p:nvSpPr>
            <p:spPr bwMode="auto">
              <a:xfrm>
                <a:off x="64" y="-644"/>
                <a:ext cx="1423" cy="1493"/>
              </a:xfrm>
              <a:custGeom>
                <a:avLst/>
                <a:gdLst>
                  <a:gd name="T0" fmla="*/ 215 w 1423"/>
                  <a:gd name="T1" fmla="*/ 1164 h 1493"/>
                  <a:gd name="T2" fmla="*/ 160 w 1423"/>
                  <a:gd name="T3" fmla="*/ 991 h 1493"/>
                  <a:gd name="T4" fmla="*/ 241 w 1423"/>
                  <a:gd name="T5" fmla="*/ 954 h 1493"/>
                  <a:gd name="T6" fmla="*/ 799 w 1423"/>
                  <a:gd name="T7" fmla="*/ 22 h 1493"/>
                  <a:gd name="T8" fmla="*/ 806 w 1423"/>
                  <a:gd name="T9" fmla="*/ 88 h 1493"/>
                  <a:gd name="T10" fmla="*/ 896 w 1423"/>
                  <a:gd name="T11" fmla="*/ 12 h 1493"/>
                  <a:gd name="T12" fmla="*/ 936 w 1423"/>
                  <a:gd name="T13" fmla="*/ 86 h 1493"/>
                  <a:gd name="T14" fmla="*/ 1016 w 1423"/>
                  <a:gd name="T15" fmla="*/ 53 h 1493"/>
                  <a:gd name="T16" fmla="*/ 1125 w 1423"/>
                  <a:gd name="T17" fmla="*/ 175 h 1493"/>
                  <a:gd name="T18" fmla="*/ 1243 w 1423"/>
                  <a:gd name="T19" fmla="*/ 244 h 1493"/>
                  <a:gd name="T20" fmla="*/ 1177 w 1423"/>
                  <a:gd name="T21" fmla="*/ 313 h 1493"/>
                  <a:gd name="T22" fmla="*/ 1265 w 1423"/>
                  <a:gd name="T23" fmla="*/ 440 h 1493"/>
                  <a:gd name="T24" fmla="*/ 1338 w 1423"/>
                  <a:gd name="T25" fmla="*/ 476 h 1493"/>
                  <a:gd name="T26" fmla="*/ 1295 w 1423"/>
                  <a:gd name="T27" fmla="*/ 575 h 1493"/>
                  <a:gd name="T28" fmla="*/ 1364 w 1423"/>
                  <a:gd name="T29" fmla="*/ 656 h 1493"/>
                  <a:gd name="T30" fmla="*/ 1310 w 1423"/>
                  <a:gd name="T31" fmla="*/ 797 h 1493"/>
                  <a:gd name="T32" fmla="*/ 1239 w 1423"/>
                  <a:gd name="T33" fmla="*/ 939 h 1493"/>
                  <a:gd name="T34" fmla="*/ 1314 w 1423"/>
                  <a:gd name="T35" fmla="*/ 963 h 1493"/>
                  <a:gd name="T36" fmla="*/ 1362 w 1423"/>
                  <a:gd name="T37" fmla="*/ 1048 h 1493"/>
                  <a:gd name="T38" fmla="*/ 1390 w 1423"/>
                  <a:gd name="T39" fmla="*/ 1183 h 1493"/>
                  <a:gd name="T40" fmla="*/ 1258 w 1423"/>
                  <a:gd name="T41" fmla="*/ 1294 h 1493"/>
                  <a:gd name="T42" fmla="*/ 1227 w 1423"/>
                  <a:gd name="T43" fmla="*/ 1370 h 1493"/>
                  <a:gd name="T44" fmla="*/ 1040 w 1423"/>
                  <a:gd name="T45" fmla="*/ 1493 h 1493"/>
                  <a:gd name="T46" fmla="*/ 867 w 1423"/>
                  <a:gd name="T47" fmla="*/ 1429 h 1493"/>
                  <a:gd name="T48" fmla="*/ 733 w 1423"/>
                  <a:gd name="T49" fmla="*/ 1445 h 1493"/>
                  <a:gd name="T50" fmla="*/ 650 w 1423"/>
                  <a:gd name="T51" fmla="*/ 1346 h 1493"/>
                  <a:gd name="T52" fmla="*/ 546 w 1423"/>
                  <a:gd name="T53" fmla="*/ 1273 h 1493"/>
                  <a:gd name="T54" fmla="*/ 371 w 1423"/>
                  <a:gd name="T55" fmla="*/ 1313 h 1493"/>
                  <a:gd name="T56" fmla="*/ 236 w 1423"/>
                  <a:gd name="T57" fmla="*/ 1348 h 1493"/>
                  <a:gd name="T58" fmla="*/ 269 w 1423"/>
                  <a:gd name="T59" fmla="*/ 1209 h 1493"/>
                  <a:gd name="T60" fmla="*/ 383 w 1423"/>
                  <a:gd name="T61" fmla="*/ 1093 h 1493"/>
                  <a:gd name="T62" fmla="*/ 298 w 1423"/>
                  <a:gd name="T63" fmla="*/ 1157 h 1493"/>
                  <a:gd name="T64" fmla="*/ 262 w 1423"/>
                  <a:gd name="T65" fmla="*/ 1143 h 1493"/>
                  <a:gd name="T66" fmla="*/ 345 w 1423"/>
                  <a:gd name="T67" fmla="*/ 1036 h 1493"/>
                  <a:gd name="T68" fmla="*/ 208 w 1423"/>
                  <a:gd name="T69" fmla="*/ 1015 h 1493"/>
                  <a:gd name="T70" fmla="*/ 255 w 1423"/>
                  <a:gd name="T71" fmla="*/ 1006 h 1493"/>
                  <a:gd name="T72" fmla="*/ 260 w 1423"/>
                  <a:gd name="T73" fmla="*/ 932 h 1493"/>
                  <a:gd name="T74" fmla="*/ 272 w 1423"/>
                  <a:gd name="T75" fmla="*/ 854 h 1493"/>
                  <a:gd name="T76" fmla="*/ 238 w 1423"/>
                  <a:gd name="T77" fmla="*/ 880 h 1493"/>
                  <a:gd name="T78" fmla="*/ 149 w 1423"/>
                  <a:gd name="T79" fmla="*/ 935 h 1493"/>
                  <a:gd name="T80" fmla="*/ 212 w 1423"/>
                  <a:gd name="T81" fmla="*/ 764 h 1493"/>
                  <a:gd name="T82" fmla="*/ 222 w 1423"/>
                  <a:gd name="T83" fmla="*/ 753 h 1493"/>
                  <a:gd name="T84" fmla="*/ 134 w 1423"/>
                  <a:gd name="T85" fmla="*/ 762 h 1493"/>
                  <a:gd name="T86" fmla="*/ 97 w 1423"/>
                  <a:gd name="T87" fmla="*/ 722 h 1493"/>
                  <a:gd name="T88" fmla="*/ 37 w 1423"/>
                  <a:gd name="T89" fmla="*/ 658 h 1493"/>
                  <a:gd name="T90" fmla="*/ 26 w 1423"/>
                  <a:gd name="T91" fmla="*/ 604 h 1493"/>
                  <a:gd name="T92" fmla="*/ 66 w 1423"/>
                  <a:gd name="T93" fmla="*/ 533 h 1493"/>
                  <a:gd name="T94" fmla="*/ 68 w 1423"/>
                  <a:gd name="T95" fmla="*/ 476 h 1493"/>
                  <a:gd name="T96" fmla="*/ 170 w 1423"/>
                  <a:gd name="T97" fmla="*/ 438 h 1493"/>
                  <a:gd name="T98" fmla="*/ 203 w 1423"/>
                  <a:gd name="T99" fmla="*/ 424 h 1493"/>
                  <a:gd name="T100" fmla="*/ 238 w 1423"/>
                  <a:gd name="T101" fmla="*/ 365 h 1493"/>
                  <a:gd name="T102" fmla="*/ 439 w 1423"/>
                  <a:gd name="T103" fmla="*/ 353 h 1493"/>
                  <a:gd name="T104" fmla="*/ 510 w 1423"/>
                  <a:gd name="T105" fmla="*/ 332 h 1493"/>
                  <a:gd name="T106" fmla="*/ 577 w 1423"/>
                  <a:gd name="T107" fmla="*/ 310 h 1493"/>
                  <a:gd name="T108" fmla="*/ 607 w 1423"/>
                  <a:gd name="T109" fmla="*/ 289 h 1493"/>
                  <a:gd name="T110" fmla="*/ 553 w 1423"/>
                  <a:gd name="T111" fmla="*/ 263 h 1493"/>
                  <a:gd name="T112" fmla="*/ 626 w 1423"/>
                  <a:gd name="T113" fmla="*/ 239 h 1493"/>
                  <a:gd name="T114" fmla="*/ 534 w 1423"/>
                  <a:gd name="T115" fmla="*/ 254 h 1493"/>
                  <a:gd name="T116" fmla="*/ 617 w 1423"/>
                  <a:gd name="T117" fmla="*/ 145 h 1493"/>
                  <a:gd name="T118" fmla="*/ 695 w 1423"/>
                  <a:gd name="T119" fmla="*/ 121 h 1493"/>
                  <a:gd name="T120" fmla="*/ 749 w 1423"/>
                  <a:gd name="T121" fmla="*/ 38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3" h="1493">
                    <a:moveTo>
                      <a:pt x="220" y="1195"/>
                    </a:moveTo>
                    <a:lnTo>
                      <a:pt x="229" y="1207"/>
                    </a:lnTo>
                    <a:lnTo>
                      <a:pt x="217" y="1204"/>
                    </a:lnTo>
                    <a:lnTo>
                      <a:pt x="220" y="1195"/>
                    </a:lnTo>
                    <a:close/>
                    <a:moveTo>
                      <a:pt x="215" y="1164"/>
                    </a:moveTo>
                    <a:lnTo>
                      <a:pt x="224" y="1181"/>
                    </a:lnTo>
                    <a:lnTo>
                      <a:pt x="217" y="1192"/>
                    </a:lnTo>
                    <a:lnTo>
                      <a:pt x="222" y="1183"/>
                    </a:lnTo>
                    <a:lnTo>
                      <a:pt x="215" y="1164"/>
                    </a:lnTo>
                    <a:close/>
                    <a:moveTo>
                      <a:pt x="212" y="1058"/>
                    </a:moveTo>
                    <a:lnTo>
                      <a:pt x="198" y="1086"/>
                    </a:lnTo>
                    <a:lnTo>
                      <a:pt x="198" y="1067"/>
                    </a:lnTo>
                    <a:lnTo>
                      <a:pt x="205" y="1055"/>
                    </a:lnTo>
                    <a:lnTo>
                      <a:pt x="212" y="1058"/>
                    </a:lnTo>
                    <a:close/>
                    <a:moveTo>
                      <a:pt x="160" y="991"/>
                    </a:moveTo>
                    <a:lnTo>
                      <a:pt x="168" y="1001"/>
                    </a:lnTo>
                    <a:lnTo>
                      <a:pt x="163" y="1006"/>
                    </a:lnTo>
                    <a:lnTo>
                      <a:pt x="160" y="991"/>
                    </a:lnTo>
                    <a:close/>
                    <a:moveTo>
                      <a:pt x="238" y="923"/>
                    </a:moveTo>
                    <a:lnTo>
                      <a:pt x="241" y="930"/>
                    </a:lnTo>
                    <a:lnTo>
                      <a:pt x="248" y="930"/>
                    </a:lnTo>
                    <a:lnTo>
                      <a:pt x="250" y="944"/>
                    </a:lnTo>
                    <a:lnTo>
                      <a:pt x="241" y="946"/>
                    </a:lnTo>
                    <a:lnTo>
                      <a:pt x="243" y="958"/>
                    </a:lnTo>
                    <a:lnTo>
                      <a:pt x="238" y="961"/>
                    </a:lnTo>
                    <a:lnTo>
                      <a:pt x="234" y="954"/>
                    </a:lnTo>
                    <a:lnTo>
                      <a:pt x="241" y="954"/>
                    </a:lnTo>
                    <a:lnTo>
                      <a:pt x="234" y="949"/>
                    </a:lnTo>
                    <a:lnTo>
                      <a:pt x="241" y="935"/>
                    </a:lnTo>
                    <a:lnTo>
                      <a:pt x="229" y="928"/>
                    </a:lnTo>
                    <a:lnTo>
                      <a:pt x="238" y="923"/>
                    </a:lnTo>
                    <a:close/>
                    <a:moveTo>
                      <a:pt x="763" y="38"/>
                    </a:moveTo>
                    <a:lnTo>
                      <a:pt x="775" y="17"/>
                    </a:lnTo>
                    <a:lnTo>
                      <a:pt x="782" y="22"/>
                    </a:lnTo>
                    <a:lnTo>
                      <a:pt x="794" y="15"/>
                    </a:lnTo>
                    <a:lnTo>
                      <a:pt x="799" y="22"/>
                    </a:lnTo>
                    <a:lnTo>
                      <a:pt x="794" y="43"/>
                    </a:lnTo>
                    <a:lnTo>
                      <a:pt x="806" y="62"/>
                    </a:lnTo>
                    <a:lnTo>
                      <a:pt x="792" y="53"/>
                    </a:lnTo>
                    <a:lnTo>
                      <a:pt x="789" y="79"/>
                    </a:lnTo>
                    <a:lnTo>
                      <a:pt x="782" y="81"/>
                    </a:lnTo>
                    <a:lnTo>
                      <a:pt x="794" y="90"/>
                    </a:lnTo>
                    <a:lnTo>
                      <a:pt x="775" y="93"/>
                    </a:lnTo>
                    <a:lnTo>
                      <a:pt x="789" y="100"/>
                    </a:lnTo>
                    <a:lnTo>
                      <a:pt x="806" y="88"/>
                    </a:lnTo>
                    <a:lnTo>
                      <a:pt x="797" y="69"/>
                    </a:lnTo>
                    <a:lnTo>
                      <a:pt x="815" y="67"/>
                    </a:lnTo>
                    <a:lnTo>
                      <a:pt x="820" y="79"/>
                    </a:lnTo>
                    <a:lnTo>
                      <a:pt x="830" y="74"/>
                    </a:lnTo>
                    <a:lnTo>
                      <a:pt x="815" y="62"/>
                    </a:lnTo>
                    <a:lnTo>
                      <a:pt x="827" y="57"/>
                    </a:lnTo>
                    <a:lnTo>
                      <a:pt x="825" y="50"/>
                    </a:lnTo>
                    <a:lnTo>
                      <a:pt x="875" y="31"/>
                    </a:lnTo>
                    <a:lnTo>
                      <a:pt x="896" y="12"/>
                    </a:lnTo>
                    <a:lnTo>
                      <a:pt x="893" y="0"/>
                    </a:lnTo>
                    <a:lnTo>
                      <a:pt x="908" y="12"/>
                    </a:lnTo>
                    <a:lnTo>
                      <a:pt x="886" y="43"/>
                    </a:lnTo>
                    <a:lnTo>
                      <a:pt x="898" y="48"/>
                    </a:lnTo>
                    <a:lnTo>
                      <a:pt x="903" y="34"/>
                    </a:lnTo>
                    <a:lnTo>
                      <a:pt x="924" y="29"/>
                    </a:lnTo>
                    <a:lnTo>
                      <a:pt x="929" y="53"/>
                    </a:lnTo>
                    <a:lnTo>
                      <a:pt x="941" y="57"/>
                    </a:lnTo>
                    <a:lnTo>
                      <a:pt x="936" y="86"/>
                    </a:lnTo>
                    <a:lnTo>
                      <a:pt x="943" y="102"/>
                    </a:lnTo>
                    <a:lnTo>
                      <a:pt x="946" y="83"/>
                    </a:lnTo>
                    <a:lnTo>
                      <a:pt x="957" y="76"/>
                    </a:lnTo>
                    <a:lnTo>
                      <a:pt x="953" y="62"/>
                    </a:lnTo>
                    <a:lnTo>
                      <a:pt x="967" y="62"/>
                    </a:lnTo>
                    <a:lnTo>
                      <a:pt x="967" y="48"/>
                    </a:lnTo>
                    <a:lnTo>
                      <a:pt x="986" y="43"/>
                    </a:lnTo>
                    <a:lnTo>
                      <a:pt x="993" y="53"/>
                    </a:lnTo>
                    <a:lnTo>
                      <a:pt x="1016" y="53"/>
                    </a:lnTo>
                    <a:lnTo>
                      <a:pt x="1012" y="64"/>
                    </a:lnTo>
                    <a:lnTo>
                      <a:pt x="1078" y="93"/>
                    </a:lnTo>
                    <a:lnTo>
                      <a:pt x="1090" y="121"/>
                    </a:lnTo>
                    <a:lnTo>
                      <a:pt x="1113" y="147"/>
                    </a:lnTo>
                    <a:lnTo>
                      <a:pt x="1106" y="154"/>
                    </a:lnTo>
                    <a:lnTo>
                      <a:pt x="1116" y="149"/>
                    </a:lnTo>
                    <a:lnTo>
                      <a:pt x="1139" y="166"/>
                    </a:lnTo>
                    <a:lnTo>
                      <a:pt x="1135" y="175"/>
                    </a:lnTo>
                    <a:lnTo>
                      <a:pt x="1125" y="175"/>
                    </a:lnTo>
                    <a:lnTo>
                      <a:pt x="1137" y="180"/>
                    </a:lnTo>
                    <a:lnTo>
                      <a:pt x="1132" y="185"/>
                    </a:lnTo>
                    <a:lnTo>
                      <a:pt x="1144" y="171"/>
                    </a:lnTo>
                    <a:lnTo>
                      <a:pt x="1184" y="183"/>
                    </a:lnTo>
                    <a:lnTo>
                      <a:pt x="1213" y="175"/>
                    </a:lnTo>
                    <a:lnTo>
                      <a:pt x="1253" y="180"/>
                    </a:lnTo>
                    <a:lnTo>
                      <a:pt x="1255" y="197"/>
                    </a:lnTo>
                    <a:lnTo>
                      <a:pt x="1246" y="209"/>
                    </a:lnTo>
                    <a:lnTo>
                      <a:pt x="1243" y="244"/>
                    </a:lnTo>
                    <a:lnTo>
                      <a:pt x="1243" y="244"/>
                    </a:lnTo>
                    <a:lnTo>
                      <a:pt x="1225" y="258"/>
                    </a:lnTo>
                    <a:lnTo>
                      <a:pt x="1217" y="280"/>
                    </a:lnTo>
                    <a:lnTo>
                      <a:pt x="1180" y="277"/>
                    </a:lnTo>
                    <a:lnTo>
                      <a:pt x="1180" y="296"/>
                    </a:lnTo>
                    <a:lnTo>
                      <a:pt x="1180" y="296"/>
                    </a:lnTo>
                    <a:lnTo>
                      <a:pt x="1180" y="298"/>
                    </a:lnTo>
                    <a:lnTo>
                      <a:pt x="1180" y="298"/>
                    </a:lnTo>
                    <a:lnTo>
                      <a:pt x="1177" y="313"/>
                    </a:lnTo>
                    <a:lnTo>
                      <a:pt x="1187" y="317"/>
                    </a:lnTo>
                    <a:lnTo>
                      <a:pt x="1199" y="313"/>
                    </a:lnTo>
                    <a:lnTo>
                      <a:pt x="1203" y="322"/>
                    </a:lnTo>
                    <a:lnTo>
                      <a:pt x="1203" y="353"/>
                    </a:lnTo>
                    <a:lnTo>
                      <a:pt x="1220" y="372"/>
                    </a:lnTo>
                    <a:lnTo>
                      <a:pt x="1241" y="372"/>
                    </a:lnTo>
                    <a:lnTo>
                      <a:pt x="1236" y="398"/>
                    </a:lnTo>
                    <a:lnTo>
                      <a:pt x="1241" y="417"/>
                    </a:lnTo>
                    <a:lnTo>
                      <a:pt x="1265" y="440"/>
                    </a:lnTo>
                    <a:lnTo>
                      <a:pt x="1269" y="433"/>
                    </a:lnTo>
                    <a:lnTo>
                      <a:pt x="1277" y="445"/>
                    </a:lnTo>
                    <a:lnTo>
                      <a:pt x="1293" y="447"/>
                    </a:lnTo>
                    <a:lnTo>
                      <a:pt x="1295" y="459"/>
                    </a:lnTo>
                    <a:lnTo>
                      <a:pt x="1286" y="476"/>
                    </a:lnTo>
                    <a:lnTo>
                      <a:pt x="1300" y="499"/>
                    </a:lnTo>
                    <a:lnTo>
                      <a:pt x="1310" y="502"/>
                    </a:lnTo>
                    <a:lnTo>
                      <a:pt x="1340" y="483"/>
                    </a:lnTo>
                    <a:lnTo>
                      <a:pt x="1338" y="476"/>
                    </a:lnTo>
                    <a:lnTo>
                      <a:pt x="1355" y="471"/>
                    </a:lnTo>
                    <a:lnTo>
                      <a:pt x="1374" y="492"/>
                    </a:lnTo>
                    <a:lnTo>
                      <a:pt x="1369" y="509"/>
                    </a:lnTo>
                    <a:lnTo>
                      <a:pt x="1348" y="533"/>
                    </a:lnTo>
                    <a:lnTo>
                      <a:pt x="1333" y="533"/>
                    </a:lnTo>
                    <a:lnTo>
                      <a:pt x="1324" y="544"/>
                    </a:lnTo>
                    <a:lnTo>
                      <a:pt x="1310" y="537"/>
                    </a:lnTo>
                    <a:lnTo>
                      <a:pt x="1295" y="556"/>
                    </a:lnTo>
                    <a:lnTo>
                      <a:pt x="1295" y="575"/>
                    </a:lnTo>
                    <a:lnTo>
                      <a:pt x="1286" y="570"/>
                    </a:lnTo>
                    <a:lnTo>
                      <a:pt x="1277" y="587"/>
                    </a:lnTo>
                    <a:lnTo>
                      <a:pt x="1291" y="606"/>
                    </a:lnTo>
                    <a:lnTo>
                      <a:pt x="1300" y="604"/>
                    </a:lnTo>
                    <a:lnTo>
                      <a:pt x="1300" y="575"/>
                    </a:lnTo>
                    <a:lnTo>
                      <a:pt x="1326" y="611"/>
                    </a:lnTo>
                    <a:lnTo>
                      <a:pt x="1348" y="611"/>
                    </a:lnTo>
                    <a:lnTo>
                      <a:pt x="1366" y="634"/>
                    </a:lnTo>
                    <a:lnTo>
                      <a:pt x="1364" y="656"/>
                    </a:lnTo>
                    <a:lnTo>
                      <a:pt x="1374" y="665"/>
                    </a:lnTo>
                    <a:lnTo>
                      <a:pt x="1374" y="665"/>
                    </a:lnTo>
                    <a:lnTo>
                      <a:pt x="1364" y="672"/>
                    </a:lnTo>
                    <a:lnTo>
                      <a:pt x="1366" y="691"/>
                    </a:lnTo>
                    <a:lnTo>
                      <a:pt x="1348" y="696"/>
                    </a:lnTo>
                    <a:lnTo>
                      <a:pt x="1362" y="734"/>
                    </a:lnTo>
                    <a:lnTo>
                      <a:pt x="1348" y="750"/>
                    </a:lnTo>
                    <a:lnTo>
                      <a:pt x="1348" y="762"/>
                    </a:lnTo>
                    <a:lnTo>
                      <a:pt x="1310" y="797"/>
                    </a:lnTo>
                    <a:lnTo>
                      <a:pt x="1298" y="786"/>
                    </a:lnTo>
                    <a:lnTo>
                      <a:pt x="1291" y="809"/>
                    </a:lnTo>
                    <a:lnTo>
                      <a:pt x="1269" y="809"/>
                    </a:lnTo>
                    <a:lnTo>
                      <a:pt x="1251" y="831"/>
                    </a:lnTo>
                    <a:lnTo>
                      <a:pt x="1272" y="871"/>
                    </a:lnTo>
                    <a:lnTo>
                      <a:pt x="1248" y="880"/>
                    </a:lnTo>
                    <a:lnTo>
                      <a:pt x="1248" y="906"/>
                    </a:lnTo>
                    <a:lnTo>
                      <a:pt x="1255" y="916"/>
                    </a:lnTo>
                    <a:lnTo>
                      <a:pt x="1239" y="939"/>
                    </a:lnTo>
                    <a:lnTo>
                      <a:pt x="1241" y="956"/>
                    </a:lnTo>
                    <a:lnTo>
                      <a:pt x="1232" y="972"/>
                    </a:lnTo>
                    <a:lnTo>
                      <a:pt x="1243" y="972"/>
                    </a:lnTo>
                    <a:lnTo>
                      <a:pt x="1243" y="972"/>
                    </a:lnTo>
                    <a:lnTo>
                      <a:pt x="1253" y="975"/>
                    </a:lnTo>
                    <a:lnTo>
                      <a:pt x="1253" y="975"/>
                    </a:lnTo>
                    <a:lnTo>
                      <a:pt x="1288" y="984"/>
                    </a:lnTo>
                    <a:lnTo>
                      <a:pt x="1295" y="965"/>
                    </a:lnTo>
                    <a:lnTo>
                      <a:pt x="1314" y="963"/>
                    </a:lnTo>
                    <a:lnTo>
                      <a:pt x="1355" y="989"/>
                    </a:lnTo>
                    <a:lnTo>
                      <a:pt x="1371" y="984"/>
                    </a:lnTo>
                    <a:lnTo>
                      <a:pt x="1381" y="1003"/>
                    </a:lnTo>
                    <a:lnTo>
                      <a:pt x="1374" y="1013"/>
                    </a:lnTo>
                    <a:lnTo>
                      <a:pt x="1376" y="1032"/>
                    </a:lnTo>
                    <a:lnTo>
                      <a:pt x="1364" y="1048"/>
                    </a:lnTo>
                    <a:lnTo>
                      <a:pt x="1364" y="1048"/>
                    </a:lnTo>
                    <a:lnTo>
                      <a:pt x="1362" y="1048"/>
                    </a:lnTo>
                    <a:lnTo>
                      <a:pt x="1362" y="1048"/>
                    </a:lnTo>
                    <a:lnTo>
                      <a:pt x="1374" y="1062"/>
                    </a:lnTo>
                    <a:lnTo>
                      <a:pt x="1397" y="1067"/>
                    </a:lnTo>
                    <a:lnTo>
                      <a:pt x="1404" y="1077"/>
                    </a:lnTo>
                    <a:lnTo>
                      <a:pt x="1423" y="1084"/>
                    </a:lnTo>
                    <a:lnTo>
                      <a:pt x="1418" y="1129"/>
                    </a:lnTo>
                    <a:lnTo>
                      <a:pt x="1385" y="1178"/>
                    </a:lnTo>
                    <a:lnTo>
                      <a:pt x="1385" y="1178"/>
                    </a:lnTo>
                    <a:lnTo>
                      <a:pt x="1390" y="1183"/>
                    </a:lnTo>
                    <a:lnTo>
                      <a:pt x="1390" y="1183"/>
                    </a:lnTo>
                    <a:lnTo>
                      <a:pt x="1388" y="1195"/>
                    </a:lnTo>
                    <a:lnTo>
                      <a:pt x="1362" y="1181"/>
                    </a:lnTo>
                    <a:lnTo>
                      <a:pt x="1338" y="1190"/>
                    </a:lnTo>
                    <a:lnTo>
                      <a:pt x="1331" y="1209"/>
                    </a:lnTo>
                    <a:lnTo>
                      <a:pt x="1307" y="1221"/>
                    </a:lnTo>
                    <a:lnTo>
                      <a:pt x="1303" y="1254"/>
                    </a:lnTo>
                    <a:lnTo>
                      <a:pt x="1281" y="1259"/>
                    </a:lnTo>
                    <a:lnTo>
                      <a:pt x="1274" y="1287"/>
                    </a:lnTo>
                    <a:lnTo>
                      <a:pt x="1258" y="1294"/>
                    </a:lnTo>
                    <a:lnTo>
                      <a:pt x="1269" y="1311"/>
                    </a:lnTo>
                    <a:lnTo>
                      <a:pt x="1288" y="1311"/>
                    </a:lnTo>
                    <a:lnTo>
                      <a:pt x="1298" y="1330"/>
                    </a:lnTo>
                    <a:lnTo>
                      <a:pt x="1281" y="1353"/>
                    </a:lnTo>
                    <a:lnTo>
                      <a:pt x="1286" y="1370"/>
                    </a:lnTo>
                    <a:lnTo>
                      <a:pt x="1286" y="1370"/>
                    </a:lnTo>
                    <a:lnTo>
                      <a:pt x="1272" y="1386"/>
                    </a:lnTo>
                    <a:lnTo>
                      <a:pt x="1236" y="1389"/>
                    </a:lnTo>
                    <a:lnTo>
                      <a:pt x="1227" y="1370"/>
                    </a:lnTo>
                    <a:lnTo>
                      <a:pt x="1208" y="1360"/>
                    </a:lnTo>
                    <a:lnTo>
                      <a:pt x="1177" y="1365"/>
                    </a:lnTo>
                    <a:lnTo>
                      <a:pt x="1170" y="1393"/>
                    </a:lnTo>
                    <a:lnTo>
                      <a:pt x="1177" y="1410"/>
                    </a:lnTo>
                    <a:lnTo>
                      <a:pt x="1165" y="1438"/>
                    </a:lnTo>
                    <a:lnTo>
                      <a:pt x="1102" y="1467"/>
                    </a:lnTo>
                    <a:lnTo>
                      <a:pt x="1078" y="1467"/>
                    </a:lnTo>
                    <a:lnTo>
                      <a:pt x="1073" y="1460"/>
                    </a:lnTo>
                    <a:lnTo>
                      <a:pt x="1040" y="1493"/>
                    </a:lnTo>
                    <a:lnTo>
                      <a:pt x="1026" y="1453"/>
                    </a:lnTo>
                    <a:lnTo>
                      <a:pt x="1002" y="1445"/>
                    </a:lnTo>
                    <a:lnTo>
                      <a:pt x="983" y="1469"/>
                    </a:lnTo>
                    <a:lnTo>
                      <a:pt x="936" y="1476"/>
                    </a:lnTo>
                    <a:lnTo>
                      <a:pt x="943" y="1448"/>
                    </a:lnTo>
                    <a:lnTo>
                      <a:pt x="953" y="1441"/>
                    </a:lnTo>
                    <a:lnTo>
                      <a:pt x="910" y="1436"/>
                    </a:lnTo>
                    <a:lnTo>
                      <a:pt x="886" y="1419"/>
                    </a:lnTo>
                    <a:lnTo>
                      <a:pt x="867" y="1429"/>
                    </a:lnTo>
                    <a:lnTo>
                      <a:pt x="856" y="1427"/>
                    </a:lnTo>
                    <a:lnTo>
                      <a:pt x="837" y="1436"/>
                    </a:lnTo>
                    <a:lnTo>
                      <a:pt x="813" y="1441"/>
                    </a:lnTo>
                    <a:lnTo>
                      <a:pt x="789" y="1462"/>
                    </a:lnTo>
                    <a:lnTo>
                      <a:pt x="782" y="1453"/>
                    </a:lnTo>
                    <a:lnTo>
                      <a:pt x="785" y="1408"/>
                    </a:lnTo>
                    <a:lnTo>
                      <a:pt x="775" y="1405"/>
                    </a:lnTo>
                    <a:lnTo>
                      <a:pt x="766" y="1441"/>
                    </a:lnTo>
                    <a:lnTo>
                      <a:pt x="733" y="1445"/>
                    </a:lnTo>
                    <a:lnTo>
                      <a:pt x="714" y="1476"/>
                    </a:lnTo>
                    <a:lnTo>
                      <a:pt x="690" y="1486"/>
                    </a:lnTo>
                    <a:lnTo>
                      <a:pt x="650" y="1493"/>
                    </a:lnTo>
                    <a:lnTo>
                      <a:pt x="631" y="1486"/>
                    </a:lnTo>
                    <a:lnTo>
                      <a:pt x="626" y="1443"/>
                    </a:lnTo>
                    <a:lnTo>
                      <a:pt x="610" y="1445"/>
                    </a:lnTo>
                    <a:lnTo>
                      <a:pt x="603" y="1417"/>
                    </a:lnTo>
                    <a:lnTo>
                      <a:pt x="631" y="1365"/>
                    </a:lnTo>
                    <a:lnTo>
                      <a:pt x="650" y="1346"/>
                    </a:lnTo>
                    <a:lnTo>
                      <a:pt x="674" y="1339"/>
                    </a:lnTo>
                    <a:lnTo>
                      <a:pt x="674" y="1315"/>
                    </a:lnTo>
                    <a:lnTo>
                      <a:pt x="659" y="1292"/>
                    </a:lnTo>
                    <a:lnTo>
                      <a:pt x="619" y="1301"/>
                    </a:lnTo>
                    <a:lnTo>
                      <a:pt x="612" y="1235"/>
                    </a:lnTo>
                    <a:lnTo>
                      <a:pt x="598" y="1252"/>
                    </a:lnTo>
                    <a:lnTo>
                      <a:pt x="584" y="1247"/>
                    </a:lnTo>
                    <a:lnTo>
                      <a:pt x="579" y="1259"/>
                    </a:lnTo>
                    <a:lnTo>
                      <a:pt x="546" y="1273"/>
                    </a:lnTo>
                    <a:lnTo>
                      <a:pt x="536" y="1287"/>
                    </a:lnTo>
                    <a:lnTo>
                      <a:pt x="520" y="1285"/>
                    </a:lnTo>
                    <a:lnTo>
                      <a:pt x="510" y="1294"/>
                    </a:lnTo>
                    <a:lnTo>
                      <a:pt x="487" y="1296"/>
                    </a:lnTo>
                    <a:lnTo>
                      <a:pt x="475" y="1289"/>
                    </a:lnTo>
                    <a:lnTo>
                      <a:pt x="432" y="1292"/>
                    </a:lnTo>
                    <a:lnTo>
                      <a:pt x="430" y="1304"/>
                    </a:lnTo>
                    <a:lnTo>
                      <a:pt x="418" y="1311"/>
                    </a:lnTo>
                    <a:lnTo>
                      <a:pt x="371" y="1313"/>
                    </a:lnTo>
                    <a:lnTo>
                      <a:pt x="357" y="1330"/>
                    </a:lnTo>
                    <a:lnTo>
                      <a:pt x="352" y="1348"/>
                    </a:lnTo>
                    <a:lnTo>
                      <a:pt x="309" y="1377"/>
                    </a:lnTo>
                    <a:lnTo>
                      <a:pt x="302" y="1398"/>
                    </a:lnTo>
                    <a:lnTo>
                      <a:pt x="267" y="1415"/>
                    </a:lnTo>
                    <a:lnTo>
                      <a:pt x="238" y="1450"/>
                    </a:lnTo>
                    <a:lnTo>
                      <a:pt x="234" y="1441"/>
                    </a:lnTo>
                    <a:lnTo>
                      <a:pt x="229" y="1370"/>
                    </a:lnTo>
                    <a:lnTo>
                      <a:pt x="236" y="1348"/>
                    </a:lnTo>
                    <a:lnTo>
                      <a:pt x="222" y="1266"/>
                    </a:lnTo>
                    <a:lnTo>
                      <a:pt x="234" y="1266"/>
                    </a:lnTo>
                    <a:lnTo>
                      <a:pt x="250" y="1254"/>
                    </a:lnTo>
                    <a:lnTo>
                      <a:pt x="260" y="1266"/>
                    </a:lnTo>
                    <a:lnTo>
                      <a:pt x="264" y="1263"/>
                    </a:lnTo>
                    <a:lnTo>
                      <a:pt x="267" y="1244"/>
                    </a:lnTo>
                    <a:lnTo>
                      <a:pt x="250" y="1233"/>
                    </a:lnTo>
                    <a:lnTo>
                      <a:pt x="267" y="1233"/>
                    </a:lnTo>
                    <a:lnTo>
                      <a:pt x="269" y="1209"/>
                    </a:lnTo>
                    <a:lnTo>
                      <a:pt x="291" y="1197"/>
                    </a:lnTo>
                    <a:lnTo>
                      <a:pt x="300" y="1176"/>
                    </a:lnTo>
                    <a:lnTo>
                      <a:pt x="312" y="1176"/>
                    </a:lnTo>
                    <a:lnTo>
                      <a:pt x="305" y="1178"/>
                    </a:lnTo>
                    <a:lnTo>
                      <a:pt x="312" y="1181"/>
                    </a:lnTo>
                    <a:lnTo>
                      <a:pt x="354" y="1138"/>
                    </a:lnTo>
                    <a:lnTo>
                      <a:pt x="383" y="1136"/>
                    </a:lnTo>
                    <a:lnTo>
                      <a:pt x="373" y="1119"/>
                    </a:lnTo>
                    <a:lnTo>
                      <a:pt x="383" y="1093"/>
                    </a:lnTo>
                    <a:lnTo>
                      <a:pt x="371" y="1086"/>
                    </a:lnTo>
                    <a:lnTo>
                      <a:pt x="369" y="1107"/>
                    </a:lnTo>
                    <a:lnTo>
                      <a:pt x="357" y="1114"/>
                    </a:lnTo>
                    <a:lnTo>
                      <a:pt x="357" y="1133"/>
                    </a:lnTo>
                    <a:lnTo>
                      <a:pt x="328" y="1145"/>
                    </a:lnTo>
                    <a:lnTo>
                      <a:pt x="324" y="1133"/>
                    </a:lnTo>
                    <a:lnTo>
                      <a:pt x="317" y="1136"/>
                    </a:lnTo>
                    <a:lnTo>
                      <a:pt x="314" y="1147"/>
                    </a:lnTo>
                    <a:lnTo>
                      <a:pt x="298" y="1157"/>
                    </a:lnTo>
                    <a:lnTo>
                      <a:pt x="288" y="1152"/>
                    </a:lnTo>
                    <a:lnTo>
                      <a:pt x="283" y="1166"/>
                    </a:lnTo>
                    <a:lnTo>
                      <a:pt x="272" y="1157"/>
                    </a:lnTo>
                    <a:lnTo>
                      <a:pt x="262" y="1162"/>
                    </a:lnTo>
                    <a:lnTo>
                      <a:pt x="248" y="1155"/>
                    </a:lnTo>
                    <a:lnTo>
                      <a:pt x="243" y="1166"/>
                    </a:lnTo>
                    <a:lnTo>
                      <a:pt x="238" y="1164"/>
                    </a:lnTo>
                    <a:lnTo>
                      <a:pt x="248" y="1119"/>
                    </a:lnTo>
                    <a:lnTo>
                      <a:pt x="262" y="1143"/>
                    </a:lnTo>
                    <a:lnTo>
                      <a:pt x="269" y="1143"/>
                    </a:lnTo>
                    <a:lnTo>
                      <a:pt x="267" y="1117"/>
                    </a:lnTo>
                    <a:lnTo>
                      <a:pt x="257" y="1098"/>
                    </a:lnTo>
                    <a:lnTo>
                      <a:pt x="276" y="1098"/>
                    </a:lnTo>
                    <a:lnTo>
                      <a:pt x="286" y="1105"/>
                    </a:lnTo>
                    <a:lnTo>
                      <a:pt x="305" y="1098"/>
                    </a:lnTo>
                    <a:lnTo>
                      <a:pt x="321" y="1065"/>
                    </a:lnTo>
                    <a:lnTo>
                      <a:pt x="361" y="1032"/>
                    </a:lnTo>
                    <a:lnTo>
                      <a:pt x="345" y="1036"/>
                    </a:lnTo>
                    <a:lnTo>
                      <a:pt x="340" y="1022"/>
                    </a:lnTo>
                    <a:lnTo>
                      <a:pt x="293" y="1062"/>
                    </a:lnTo>
                    <a:lnTo>
                      <a:pt x="272" y="1053"/>
                    </a:lnTo>
                    <a:lnTo>
                      <a:pt x="257" y="1065"/>
                    </a:lnTo>
                    <a:lnTo>
                      <a:pt x="234" y="1041"/>
                    </a:lnTo>
                    <a:lnTo>
                      <a:pt x="238" y="1027"/>
                    </a:lnTo>
                    <a:lnTo>
                      <a:pt x="231" y="1010"/>
                    </a:lnTo>
                    <a:lnTo>
                      <a:pt x="217" y="1006"/>
                    </a:lnTo>
                    <a:lnTo>
                      <a:pt x="208" y="1015"/>
                    </a:lnTo>
                    <a:lnTo>
                      <a:pt x="198" y="1006"/>
                    </a:lnTo>
                    <a:lnTo>
                      <a:pt x="203" y="994"/>
                    </a:lnTo>
                    <a:lnTo>
                      <a:pt x="229" y="991"/>
                    </a:lnTo>
                    <a:lnTo>
                      <a:pt x="229" y="982"/>
                    </a:lnTo>
                    <a:lnTo>
                      <a:pt x="238" y="977"/>
                    </a:lnTo>
                    <a:lnTo>
                      <a:pt x="248" y="998"/>
                    </a:lnTo>
                    <a:lnTo>
                      <a:pt x="238" y="1006"/>
                    </a:lnTo>
                    <a:lnTo>
                      <a:pt x="241" y="1017"/>
                    </a:lnTo>
                    <a:lnTo>
                      <a:pt x="255" y="1006"/>
                    </a:lnTo>
                    <a:lnTo>
                      <a:pt x="269" y="1015"/>
                    </a:lnTo>
                    <a:lnTo>
                      <a:pt x="262" y="991"/>
                    </a:lnTo>
                    <a:lnTo>
                      <a:pt x="274" y="982"/>
                    </a:lnTo>
                    <a:lnTo>
                      <a:pt x="267" y="972"/>
                    </a:lnTo>
                    <a:lnTo>
                      <a:pt x="272" y="956"/>
                    </a:lnTo>
                    <a:lnTo>
                      <a:pt x="262" y="963"/>
                    </a:lnTo>
                    <a:lnTo>
                      <a:pt x="257" y="939"/>
                    </a:lnTo>
                    <a:lnTo>
                      <a:pt x="269" y="935"/>
                    </a:lnTo>
                    <a:lnTo>
                      <a:pt x="260" y="932"/>
                    </a:lnTo>
                    <a:lnTo>
                      <a:pt x="262" y="923"/>
                    </a:lnTo>
                    <a:lnTo>
                      <a:pt x="281" y="918"/>
                    </a:lnTo>
                    <a:lnTo>
                      <a:pt x="298" y="902"/>
                    </a:lnTo>
                    <a:lnTo>
                      <a:pt x="291" y="892"/>
                    </a:lnTo>
                    <a:lnTo>
                      <a:pt x="305" y="868"/>
                    </a:lnTo>
                    <a:lnTo>
                      <a:pt x="295" y="864"/>
                    </a:lnTo>
                    <a:lnTo>
                      <a:pt x="276" y="876"/>
                    </a:lnTo>
                    <a:lnTo>
                      <a:pt x="267" y="868"/>
                    </a:lnTo>
                    <a:lnTo>
                      <a:pt x="272" y="854"/>
                    </a:lnTo>
                    <a:lnTo>
                      <a:pt x="257" y="838"/>
                    </a:lnTo>
                    <a:lnTo>
                      <a:pt x="257" y="859"/>
                    </a:lnTo>
                    <a:lnTo>
                      <a:pt x="250" y="854"/>
                    </a:lnTo>
                    <a:lnTo>
                      <a:pt x="246" y="868"/>
                    </a:lnTo>
                    <a:lnTo>
                      <a:pt x="257" y="880"/>
                    </a:lnTo>
                    <a:lnTo>
                      <a:pt x="246" y="885"/>
                    </a:lnTo>
                    <a:lnTo>
                      <a:pt x="248" y="899"/>
                    </a:lnTo>
                    <a:lnTo>
                      <a:pt x="229" y="897"/>
                    </a:lnTo>
                    <a:lnTo>
                      <a:pt x="238" y="880"/>
                    </a:lnTo>
                    <a:lnTo>
                      <a:pt x="222" y="876"/>
                    </a:lnTo>
                    <a:lnTo>
                      <a:pt x="203" y="899"/>
                    </a:lnTo>
                    <a:lnTo>
                      <a:pt x="212" y="913"/>
                    </a:lnTo>
                    <a:lnTo>
                      <a:pt x="194" y="916"/>
                    </a:lnTo>
                    <a:lnTo>
                      <a:pt x="189" y="928"/>
                    </a:lnTo>
                    <a:lnTo>
                      <a:pt x="175" y="930"/>
                    </a:lnTo>
                    <a:lnTo>
                      <a:pt x="175" y="954"/>
                    </a:lnTo>
                    <a:lnTo>
                      <a:pt x="144" y="965"/>
                    </a:lnTo>
                    <a:lnTo>
                      <a:pt x="149" y="935"/>
                    </a:lnTo>
                    <a:lnTo>
                      <a:pt x="137" y="923"/>
                    </a:lnTo>
                    <a:lnTo>
                      <a:pt x="127" y="930"/>
                    </a:lnTo>
                    <a:lnTo>
                      <a:pt x="118" y="920"/>
                    </a:lnTo>
                    <a:lnTo>
                      <a:pt x="146" y="878"/>
                    </a:lnTo>
                    <a:lnTo>
                      <a:pt x="156" y="821"/>
                    </a:lnTo>
                    <a:lnTo>
                      <a:pt x="163" y="821"/>
                    </a:lnTo>
                    <a:lnTo>
                      <a:pt x="177" y="797"/>
                    </a:lnTo>
                    <a:lnTo>
                      <a:pt x="194" y="793"/>
                    </a:lnTo>
                    <a:lnTo>
                      <a:pt x="212" y="764"/>
                    </a:lnTo>
                    <a:lnTo>
                      <a:pt x="220" y="760"/>
                    </a:lnTo>
                    <a:lnTo>
                      <a:pt x="234" y="776"/>
                    </a:lnTo>
                    <a:lnTo>
                      <a:pt x="227" y="760"/>
                    </a:lnTo>
                    <a:lnTo>
                      <a:pt x="227" y="743"/>
                    </a:lnTo>
                    <a:lnTo>
                      <a:pt x="246" y="734"/>
                    </a:lnTo>
                    <a:lnTo>
                      <a:pt x="238" y="734"/>
                    </a:lnTo>
                    <a:lnTo>
                      <a:pt x="234" y="741"/>
                    </a:lnTo>
                    <a:lnTo>
                      <a:pt x="222" y="729"/>
                    </a:lnTo>
                    <a:lnTo>
                      <a:pt x="222" y="753"/>
                    </a:lnTo>
                    <a:lnTo>
                      <a:pt x="212" y="757"/>
                    </a:lnTo>
                    <a:lnTo>
                      <a:pt x="208" y="750"/>
                    </a:lnTo>
                    <a:lnTo>
                      <a:pt x="191" y="769"/>
                    </a:lnTo>
                    <a:lnTo>
                      <a:pt x="182" y="760"/>
                    </a:lnTo>
                    <a:lnTo>
                      <a:pt x="182" y="771"/>
                    </a:lnTo>
                    <a:lnTo>
                      <a:pt x="163" y="769"/>
                    </a:lnTo>
                    <a:lnTo>
                      <a:pt x="160" y="753"/>
                    </a:lnTo>
                    <a:lnTo>
                      <a:pt x="149" y="764"/>
                    </a:lnTo>
                    <a:lnTo>
                      <a:pt x="134" y="762"/>
                    </a:lnTo>
                    <a:lnTo>
                      <a:pt x="144" y="779"/>
                    </a:lnTo>
                    <a:lnTo>
                      <a:pt x="120" y="800"/>
                    </a:lnTo>
                    <a:lnTo>
                      <a:pt x="116" y="788"/>
                    </a:lnTo>
                    <a:lnTo>
                      <a:pt x="104" y="790"/>
                    </a:lnTo>
                    <a:lnTo>
                      <a:pt x="94" y="760"/>
                    </a:lnTo>
                    <a:lnTo>
                      <a:pt x="87" y="755"/>
                    </a:lnTo>
                    <a:lnTo>
                      <a:pt x="111" y="736"/>
                    </a:lnTo>
                    <a:lnTo>
                      <a:pt x="108" y="722"/>
                    </a:lnTo>
                    <a:lnTo>
                      <a:pt x="97" y="722"/>
                    </a:lnTo>
                    <a:lnTo>
                      <a:pt x="85" y="698"/>
                    </a:lnTo>
                    <a:lnTo>
                      <a:pt x="97" y="672"/>
                    </a:lnTo>
                    <a:lnTo>
                      <a:pt x="80" y="670"/>
                    </a:lnTo>
                    <a:lnTo>
                      <a:pt x="61" y="634"/>
                    </a:lnTo>
                    <a:lnTo>
                      <a:pt x="66" y="665"/>
                    </a:lnTo>
                    <a:lnTo>
                      <a:pt x="52" y="665"/>
                    </a:lnTo>
                    <a:lnTo>
                      <a:pt x="45" y="646"/>
                    </a:lnTo>
                    <a:lnTo>
                      <a:pt x="37" y="646"/>
                    </a:lnTo>
                    <a:lnTo>
                      <a:pt x="37" y="658"/>
                    </a:lnTo>
                    <a:lnTo>
                      <a:pt x="19" y="665"/>
                    </a:lnTo>
                    <a:lnTo>
                      <a:pt x="19" y="693"/>
                    </a:lnTo>
                    <a:lnTo>
                      <a:pt x="11" y="686"/>
                    </a:lnTo>
                    <a:lnTo>
                      <a:pt x="14" y="670"/>
                    </a:lnTo>
                    <a:lnTo>
                      <a:pt x="0" y="663"/>
                    </a:lnTo>
                    <a:lnTo>
                      <a:pt x="2" y="648"/>
                    </a:lnTo>
                    <a:lnTo>
                      <a:pt x="19" y="622"/>
                    </a:lnTo>
                    <a:lnTo>
                      <a:pt x="19" y="601"/>
                    </a:lnTo>
                    <a:lnTo>
                      <a:pt x="26" y="604"/>
                    </a:lnTo>
                    <a:lnTo>
                      <a:pt x="30" y="599"/>
                    </a:lnTo>
                    <a:lnTo>
                      <a:pt x="14" y="594"/>
                    </a:lnTo>
                    <a:lnTo>
                      <a:pt x="2" y="559"/>
                    </a:lnTo>
                    <a:lnTo>
                      <a:pt x="16" y="566"/>
                    </a:lnTo>
                    <a:lnTo>
                      <a:pt x="26" y="561"/>
                    </a:lnTo>
                    <a:lnTo>
                      <a:pt x="26" y="530"/>
                    </a:lnTo>
                    <a:lnTo>
                      <a:pt x="45" y="535"/>
                    </a:lnTo>
                    <a:lnTo>
                      <a:pt x="47" y="514"/>
                    </a:lnTo>
                    <a:lnTo>
                      <a:pt x="66" y="533"/>
                    </a:lnTo>
                    <a:lnTo>
                      <a:pt x="78" y="509"/>
                    </a:lnTo>
                    <a:lnTo>
                      <a:pt x="99" y="499"/>
                    </a:lnTo>
                    <a:lnTo>
                      <a:pt x="78" y="504"/>
                    </a:lnTo>
                    <a:lnTo>
                      <a:pt x="78" y="485"/>
                    </a:lnTo>
                    <a:lnTo>
                      <a:pt x="66" y="509"/>
                    </a:lnTo>
                    <a:lnTo>
                      <a:pt x="54" y="504"/>
                    </a:lnTo>
                    <a:lnTo>
                      <a:pt x="49" y="478"/>
                    </a:lnTo>
                    <a:lnTo>
                      <a:pt x="59" y="485"/>
                    </a:lnTo>
                    <a:lnTo>
                      <a:pt x="68" y="476"/>
                    </a:lnTo>
                    <a:lnTo>
                      <a:pt x="71" y="457"/>
                    </a:lnTo>
                    <a:lnTo>
                      <a:pt x="82" y="462"/>
                    </a:lnTo>
                    <a:lnTo>
                      <a:pt x="85" y="452"/>
                    </a:lnTo>
                    <a:lnTo>
                      <a:pt x="94" y="457"/>
                    </a:lnTo>
                    <a:lnTo>
                      <a:pt x="97" y="452"/>
                    </a:lnTo>
                    <a:lnTo>
                      <a:pt x="125" y="464"/>
                    </a:lnTo>
                    <a:lnTo>
                      <a:pt x="146" y="455"/>
                    </a:lnTo>
                    <a:lnTo>
                      <a:pt x="163" y="424"/>
                    </a:lnTo>
                    <a:lnTo>
                      <a:pt x="170" y="438"/>
                    </a:lnTo>
                    <a:lnTo>
                      <a:pt x="179" y="429"/>
                    </a:lnTo>
                    <a:lnTo>
                      <a:pt x="198" y="429"/>
                    </a:lnTo>
                    <a:lnTo>
                      <a:pt x="198" y="438"/>
                    </a:lnTo>
                    <a:lnTo>
                      <a:pt x="208" y="433"/>
                    </a:lnTo>
                    <a:lnTo>
                      <a:pt x="215" y="419"/>
                    </a:lnTo>
                    <a:lnTo>
                      <a:pt x="224" y="419"/>
                    </a:lnTo>
                    <a:lnTo>
                      <a:pt x="215" y="417"/>
                    </a:lnTo>
                    <a:lnTo>
                      <a:pt x="201" y="433"/>
                    </a:lnTo>
                    <a:lnTo>
                      <a:pt x="203" y="424"/>
                    </a:lnTo>
                    <a:lnTo>
                      <a:pt x="196" y="403"/>
                    </a:lnTo>
                    <a:lnTo>
                      <a:pt x="182" y="403"/>
                    </a:lnTo>
                    <a:lnTo>
                      <a:pt x="172" y="393"/>
                    </a:lnTo>
                    <a:lnTo>
                      <a:pt x="191" y="379"/>
                    </a:lnTo>
                    <a:lnTo>
                      <a:pt x="208" y="388"/>
                    </a:lnTo>
                    <a:lnTo>
                      <a:pt x="210" y="379"/>
                    </a:lnTo>
                    <a:lnTo>
                      <a:pt x="220" y="379"/>
                    </a:lnTo>
                    <a:lnTo>
                      <a:pt x="217" y="358"/>
                    </a:lnTo>
                    <a:lnTo>
                      <a:pt x="238" y="365"/>
                    </a:lnTo>
                    <a:lnTo>
                      <a:pt x="241" y="358"/>
                    </a:lnTo>
                    <a:lnTo>
                      <a:pt x="255" y="360"/>
                    </a:lnTo>
                    <a:lnTo>
                      <a:pt x="257" y="339"/>
                    </a:lnTo>
                    <a:lnTo>
                      <a:pt x="288" y="372"/>
                    </a:lnTo>
                    <a:lnTo>
                      <a:pt x="331" y="381"/>
                    </a:lnTo>
                    <a:lnTo>
                      <a:pt x="385" y="358"/>
                    </a:lnTo>
                    <a:lnTo>
                      <a:pt x="413" y="365"/>
                    </a:lnTo>
                    <a:lnTo>
                      <a:pt x="428" y="362"/>
                    </a:lnTo>
                    <a:lnTo>
                      <a:pt x="439" y="353"/>
                    </a:lnTo>
                    <a:lnTo>
                      <a:pt x="449" y="329"/>
                    </a:lnTo>
                    <a:lnTo>
                      <a:pt x="458" y="334"/>
                    </a:lnTo>
                    <a:lnTo>
                      <a:pt x="470" y="327"/>
                    </a:lnTo>
                    <a:lnTo>
                      <a:pt x="480" y="310"/>
                    </a:lnTo>
                    <a:lnTo>
                      <a:pt x="496" y="320"/>
                    </a:lnTo>
                    <a:lnTo>
                      <a:pt x="501" y="306"/>
                    </a:lnTo>
                    <a:lnTo>
                      <a:pt x="510" y="322"/>
                    </a:lnTo>
                    <a:lnTo>
                      <a:pt x="499" y="324"/>
                    </a:lnTo>
                    <a:lnTo>
                      <a:pt x="510" y="332"/>
                    </a:lnTo>
                    <a:lnTo>
                      <a:pt x="510" y="350"/>
                    </a:lnTo>
                    <a:lnTo>
                      <a:pt x="510" y="341"/>
                    </a:lnTo>
                    <a:lnTo>
                      <a:pt x="529" y="339"/>
                    </a:lnTo>
                    <a:lnTo>
                      <a:pt x="534" y="313"/>
                    </a:lnTo>
                    <a:lnTo>
                      <a:pt x="525" y="313"/>
                    </a:lnTo>
                    <a:lnTo>
                      <a:pt x="529" y="301"/>
                    </a:lnTo>
                    <a:lnTo>
                      <a:pt x="553" y="294"/>
                    </a:lnTo>
                    <a:lnTo>
                      <a:pt x="560" y="308"/>
                    </a:lnTo>
                    <a:lnTo>
                      <a:pt x="577" y="310"/>
                    </a:lnTo>
                    <a:lnTo>
                      <a:pt x="586" y="324"/>
                    </a:lnTo>
                    <a:lnTo>
                      <a:pt x="584" y="334"/>
                    </a:lnTo>
                    <a:lnTo>
                      <a:pt x="607" y="353"/>
                    </a:lnTo>
                    <a:lnTo>
                      <a:pt x="605" y="341"/>
                    </a:lnTo>
                    <a:lnTo>
                      <a:pt x="612" y="346"/>
                    </a:lnTo>
                    <a:lnTo>
                      <a:pt x="600" y="334"/>
                    </a:lnTo>
                    <a:lnTo>
                      <a:pt x="607" y="324"/>
                    </a:lnTo>
                    <a:lnTo>
                      <a:pt x="600" y="303"/>
                    </a:lnTo>
                    <a:lnTo>
                      <a:pt x="607" y="289"/>
                    </a:lnTo>
                    <a:lnTo>
                      <a:pt x="626" y="289"/>
                    </a:lnTo>
                    <a:lnTo>
                      <a:pt x="626" y="282"/>
                    </a:lnTo>
                    <a:lnTo>
                      <a:pt x="614" y="277"/>
                    </a:lnTo>
                    <a:lnTo>
                      <a:pt x="603" y="284"/>
                    </a:lnTo>
                    <a:lnTo>
                      <a:pt x="596" y="277"/>
                    </a:lnTo>
                    <a:lnTo>
                      <a:pt x="579" y="284"/>
                    </a:lnTo>
                    <a:lnTo>
                      <a:pt x="567" y="272"/>
                    </a:lnTo>
                    <a:lnTo>
                      <a:pt x="546" y="265"/>
                    </a:lnTo>
                    <a:lnTo>
                      <a:pt x="553" y="263"/>
                    </a:lnTo>
                    <a:lnTo>
                      <a:pt x="548" y="256"/>
                    </a:lnTo>
                    <a:lnTo>
                      <a:pt x="572" y="251"/>
                    </a:lnTo>
                    <a:lnTo>
                      <a:pt x="574" y="256"/>
                    </a:lnTo>
                    <a:lnTo>
                      <a:pt x="581" y="249"/>
                    </a:lnTo>
                    <a:lnTo>
                      <a:pt x="596" y="256"/>
                    </a:lnTo>
                    <a:lnTo>
                      <a:pt x="610" y="254"/>
                    </a:lnTo>
                    <a:lnTo>
                      <a:pt x="622" y="244"/>
                    </a:lnTo>
                    <a:lnTo>
                      <a:pt x="619" y="235"/>
                    </a:lnTo>
                    <a:lnTo>
                      <a:pt x="626" y="239"/>
                    </a:lnTo>
                    <a:lnTo>
                      <a:pt x="631" y="225"/>
                    </a:lnTo>
                    <a:lnTo>
                      <a:pt x="593" y="244"/>
                    </a:lnTo>
                    <a:lnTo>
                      <a:pt x="593" y="237"/>
                    </a:lnTo>
                    <a:lnTo>
                      <a:pt x="584" y="239"/>
                    </a:lnTo>
                    <a:lnTo>
                      <a:pt x="586" y="228"/>
                    </a:lnTo>
                    <a:lnTo>
                      <a:pt x="574" y="246"/>
                    </a:lnTo>
                    <a:lnTo>
                      <a:pt x="558" y="254"/>
                    </a:lnTo>
                    <a:lnTo>
                      <a:pt x="546" y="244"/>
                    </a:lnTo>
                    <a:lnTo>
                      <a:pt x="534" y="254"/>
                    </a:lnTo>
                    <a:lnTo>
                      <a:pt x="529" y="249"/>
                    </a:lnTo>
                    <a:lnTo>
                      <a:pt x="546" y="225"/>
                    </a:lnTo>
                    <a:lnTo>
                      <a:pt x="541" y="206"/>
                    </a:lnTo>
                    <a:lnTo>
                      <a:pt x="558" y="194"/>
                    </a:lnTo>
                    <a:lnTo>
                      <a:pt x="541" y="175"/>
                    </a:lnTo>
                    <a:lnTo>
                      <a:pt x="548" y="168"/>
                    </a:lnTo>
                    <a:lnTo>
                      <a:pt x="560" y="180"/>
                    </a:lnTo>
                    <a:lnTo>
                      <a:pt x="579" y="178"/>
                    </a:lnTo>
                    <a:lnTo>
                      <a:pt x="617" y="145"/>
                    </a:lnTo>
                    <a:lnTo>
                      <a:pt x="619" y="131"/>
                    </a:lnTo>
                    <a:lnTo>
                      <a:pt x="638" y="133"/>
                    </a:lnTo>
                    <a:lnTo>
                      <a:pt x="638" y="147"/>
                    </a:lnTo>
                    <a:lnTo>
                      <a:pt x="645" y="119"/>
                    </a:lnTo>
                    <a:lnTo>
                      <a:pt x="662" y="114"/>
                    </a:lnTo>
                    <a:lnTo>
                      <a:pt x="671" y="95"/>
                    </a:lnTo>
                    <a:lnTo>
                      <a:pt x="676" y="116"/>
                    </a:lnTo>
                    <a:lnTo>
                      <a:pt x="683" y="112"/>
                    </a:lnTo>
                    <a:lnTo>
                      <a:pt x="695" y="121"/>
                    </a:lnTo>
                    <a:lnTo>
                      <a:pt x="683" y="109"/>
                    </a:lnTo>
                    <a:lnTo>
                      <a:pt x="692" y="109"/>
                    </a:lnTo>
                    <a:lnTo>
                      <a:pt x="692" y="100"/>
                    </a:lnTo>
                    <a:lnTo>
                      <a:pt x="681" y="100"/>
                    </a:lnTo>
                    <a:lnTo>
                      <a:pt x="688" y="67"/>
                    </a:lnTo>
                    <a:lnTo>
                      <a:pt x="704" y="60"/>
                    </a:lnTo>
                    <a:lnTo>
                      <a:pt x="723" y="64"/>
                    </a:lnTo>
                    <a:lnTo>
                      <a:pt x="749" y="48"/>
                    </a:lnTo>
                    <a:lnTo>
                      <a:pt x="749" y="38"/>
                    </a:lnTo>
                    <a:lnTo>
                      <a:pt x="763" y="38"/>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4" name="Freeform 14"/>
              <p:cNvSpPr>
                <a:spLocks noEditPoints="1"/>
              </p:cNvSpPr>
              <p:nvPr/>
            </p:nvSpPr>
            <p:spPr bwMode="auto">
              <a:xfrm>
                <a:off x="3481" y="224"/>
                <a:ext cx="804" cy="542"/>
              </a:xfrm>
              <a:custGeom>
                <a:avLst/>
                <a:gdLst>
                  <a:gd name="T0" fmla="*/ 621 w 804"/>
                  <a:gd name="T1" fmla="*/ 528 h 542"/>
                  <a:gd name="T2" fmla="*/ 565 w 804"/>
                  <a:gd name="T3" fmla="*/ 511 h 542"/>
                  <a:gd name="T4" fmla="*/ 555 w 804"/>
                  <a:gd name="T5" fmla="*/ 424 h 542"/>
                  <a:gd name="T6" fmla="*/ 470 w 804"/>
                  <a:gd name="T7" fmla="*/ 386 h 542"/>
                  <a:gd name="T8" fmla="*/ 357 w 804"/>
                  <a:gd name="T9" fmla="*/ 405 h 542"/>
                  <a:gd name="T10" fmla="*/ 305 w 804"/>
                  <a:gd name="T11" fmla="*/ 488 h 542"/>
                  <a:gd name="T12" fmla="*/ 215 w 804"/>
                  <a:gd name="T13" fmla="*/ 476 h 542"/>
                  <a:gd name="T14" fmla="*/ 219 w 804"/>
                  <a:gd name="T15" fmla="*/ 391 h 542"/>
                  <a:gd name="T16" fmla="*/ 189 w 804"/>
                  <a:gd name="T17" fmla="*/ 402 h 542"/>
                  <a:gd name="T18" fmla="*/ 153 w 804"/>
                  <a:gd name="T19" fmla="*/ 459 h 542"/>
                  <a:gd name="T20" fmla="*/ 120 w 804"/>
                  <a:gd name="T21" fmla="*/ 452 h 542"/>
                  <a:gd name="T22" fmla="*/ 2 w 804"/>
                  <a:gd name="T23" fmla="*/ 336 h 542"/>
                  <a:gd name="T24" fmla="*/ 21 w 804"/>
                  <a:gd name="T25" fmla="*/ 242 h 542"/>
                  <a:gd name="T26" fmla="*/ 11 w 804"/>
                  <a:gd name="T27" fmla="*/ 220 h 542"/>
                  <a:gd name="T28" fmla="*/ 16 w 804"/>
                  <a:gd name="T29" fmla="*/ 173 h 542"/>
                  <a:gd name="T30" fmla="*/ 37 w 804"/>
                  <a:gd name="T31" fmla="*/ 166 h 542"/>
                  <a:gd name="T32" fmla="*/ 33 w 804"/>
                  <a:gd name="T33" fmla="*/ 88 h 542"/>
                  <a:gd name="T34" fmla="*/ 16 w 804"/>
                  <a:gd name="T35" fmla="*/ 69 h 542"/>
                  <a:gd name="T36" fmla="*/ 40 w 804"/>
                  <a:gd name="T37" fmla="*/ 43 h 542"/>
                  <a:gd name="T38" fmla="*/ 82 w 804"/>
                  <a:gd name="T39" fmla="*/ 10 h 542"/>
                  <a:gd name="T40" fmla="*/ 137 w 804"/>
                  <a:gd name="T41" fmla="*/ 19 h 542"/>
                  <a:gd name="T42" fmla="*/ 160 w 804"/>
                  <a:gd name="T43" fmla="*/ 29 h 542"/>
                  <a:gd name="T44" fmla="*/ 160 w 804"/>
                  <a:gd name="T45" fmla="*/ 50 h 542"/>
                  <a:gd name="T46" fmla="*/ 175 w 804"/>
                  <a:gd name="T47" fmla="*/ 60 h 542"/>
                  <a:gd name="T48" fmla="*/ 217 w 804"/>
                  <a:gd name="T49" fmla="*/ 19 h 542"/>
                  <a:gd name="T50" fmla="*/ 236 w 804"/>
                  <a:gd name="T51" fmla="*/ 97 h 542"/>
                  <a:gd name="T52" fmla="*/ 262 w 804"/>
                  <a:gd name="T53" fmla="*/ 107 h 542"/>
                  <a:gd name="T54" fmla="*/ 309 w 804"/>
                  <a:gd name="T55" fmla="*/ 114 h 542"/>
                  <a:gd name="T56" fmla="*/ 340 w 804"/>
                  <a:gd name="T57" fmla="*/ 119 h 542"/>
                  <a:gd name="T58" fmla="*/ 392 w 804"/>
                  <a:gd name="T59" fmla="*/ 119 h 542"/>
                  <a:gd name="T60" fmla="*/ 442 w 804"/>
                  <a:gd name="T61" fmla="*/ 145 h 542"/>
                  <a:gd name="T62" fmla="*/ 444 w 804"/>
                  <a:gd name="T63" fmla="*/ 135 h 542"/>
                  <a:gd name="T64" fmla="*/ 468 w 804"/>
                  <a:gd name="T65" fmla="*/ 138 h 542"/>
                  <a:gd name="T66" fmla="*/ 494 w 804"/>
                  <a:gd name="T67" fmla="*/ 154 h 542"/>
                  <a:gd name="T68" fmla="*/ 522 w 804"/>
                  <a:gd name="T69" fmla="*/ 173 h 542"/>
                  <a:gd name="T70" fmla="*/ 562 w 804"/>
                  <a:gd name="T71" fmla="*/ 187 h 542"/>
                  <a:gd name="T72" fmla="*/ 617 w 804"/>
                  <a:gd name="T73" fmla="*/ 209 h 542"/>
                  <a:gd name="T74" fmla="*/ 657 w 804"/>
                  <a:gd name="T75" fmla="*/ 235 h 542"/>
                  <a:gd name="T76" fmla="*/ 697 w 804"/>
                  <a:gd name="T77" fmla="*/ 268 h 542"/>
                  <a:gd name="T78" fmla="*/ 726 w 804"/>
                  <a:gd name="T79" fmla="*/ 298 h 542"/>
                  <a:gd name="T80" fmla="*/ 804 w 804"/>
                  <a:gd name="T81" fmla="*/ 341 h 542"/>
                  <a:gd name="T82" fmla="*/ 782 w 804"/>
                  <a:gd name="T83" fmla="*/ 384 h 542"/>
                  <a:gd name="T84" fmla="*/ 685 w 804"/>
                  <a:gd name="T85" fmla="*/ 419 h 542"/>
                  <a:gd name="T86" fmla="*/ 711 w 804"/>
                  <a:gd name="T87" fmla="*/ 478 h 542"/>
                  <a:gd name="T88" fmla="*/ 75 w 804"/>
                  <a:gd name="T89" fmla="*/ 31 h 542"/>
                  <a:gd name="T90" fmla="*/ 75 w 804"/>
                  <a:gd name="T91" fmla="*/ 24 h 542"/>
                  <a:gd name="T92" fmla="*/ 80 w 804"/>
                  <a:gd name="T93" fmla="*/ 24 h 542"/>
                  <a:gd name="T94" fmla="*/ 78 w 804"/>
                  <a:gd name="T95" fmla="*/ 31 h 542"/>
                  <a:gd name="T96" fmla="*/ 73 w 804"/>
                  <a:gd name="T97" fmla="*/ 34 h 542"/>
                  <a:gd name="T98" fmla="*/ 113 w 804"/>
                  <a:gd name="T99" fmla="*/ 38 h 542"/>
                  <a:gd name="T100" fmla="*/ 104 w 804"/>
                  <a:gd name="T101" fmla="*/ 3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4" h="542">
                    <a:moveTo>
                      <a:pt x="707" y="507"/>
                    </a:moveTo>
                    <a:lnTo>
                      <a:pt x="647" y="542"/>
                    </a:lnTo>
                    <a:lnTo>
                      <a:pt x="636" y="542"/>
                    </a:lnTo>
                    <a:lnTo>
                      <a:pt x="621" y="528"/>
                    </a:lnTo>
                    <a:lnTo>
                      <a:pt x="621" y="528"/>
                    </a:lnTo>
                    <a:lnTo>
                      <a:pt x="617" y="525"/>
                    </a:lnTo>
                    <a:lnTo>
                      <a:pt x="617" y="525"/>
                    </a:lnTo>
                    <a:lnTo>
                      <a:pt x="565" y="511"/>
                    </a:lnTo>
                    <a:lnTo>
                      <a:pt x="560" y="485"/>
                    </a:lnTo>
                    <a:lnTo>
                      <a:pt x="567" y="480"/>
                    </a:lnTo>
                    <a:lnTo>
                      <a:pt x="536" y="436"/>
                    </a:lnTo>
                    <a:lnTo>
                      <a:pt x="555" y="424"/>
                    </a:lnTo>
                    <a:lnTo>
                      <a:pt x="555" y="410"/>
                    </a:lnTo>
                    <a:lnTo>
                      <a:pt x="496" y="407"/>
                    </a:lnTo>
                    <a:lnTo>
                      <a:pt x="477" y="417"/>
                    </a:lnTo>
                    <a:lnTo>
                      <a:pt x="470" y="386"/>
                    </a:lnTo>
                    <a:lnTo>
                      <a:pt x="449" y="376"/>
                    </a:lnTo>
                    <a:lnTo>
                      <a:pt x="383" y="381"/>
                    </a:lnTo>
                    <a:lnTo>
                      <a:pt x="373" y="398"/>
                    </a:lnTo>
                    <a:lnTo>
                      <a:pt x="357" y="405"/>
                    </a:lnTo>
                    <a:lnTo>
                      <a:pt x="342" y="398"/>
                    </a:lnTo>
                    <a:lnTo>
                      <a:pt x="340" y="431"/>
                    </a:lnTo>
                    <a:lnTo>
                      <a:pt x="324" y="445"/>
                    </a:lnTo>
                    <a:lnTo>
                      <a:pt x="305" y="488"/>
                    </a:lnTo>
                    <a:lnTo>
                      <a:pt x="281" y="478"/>
                    </a:lnTo>
                    <a:lnTo>
                      <a:pt x="253" y="485"/>
                    </a:lnTo>
                    <a:lnTo>
                      <a:pt x="236" y="473"/>
                    </a:lnTo>
                    <a:lnTo>
                      <a:pt x="215" y="476"/>
                    </a:lnTo>
                    <a:lnTo>
                      <a:pt x="208" y="459"/>
                    </a:lnTo>
                    <a:lnTo>
                      <a:pt x="234" y="421"/>
                    </a:lnTo>
                    <a:lnTo>
                      <a:pt x="236" y="407"/>
                    </a:lnTo>
                    <a:lnTo>
                      <a:pt x="219" y="391"/>
                    </a:lnTo>
                    <a:lnTo>
                      <a:pt x="210" y="395"/>
                    </a:lnTo>
                    <a:lnTo>
                      <a:pt x="198" y="391"/>
                    </a:lnTo>
                    <a:lnTo>
                      <a:pt x="189" y="402"/>
                    </a:lnTo>
                    <a:lnTo>
                      <a:pt x="189" y="402"/>
                    </a:lnTo>
                    <a:lnTo>
                      <a:pt x="186" y="407"/>
                    </a:lnTo>
                    <a:lnTo>
                      <a:pt x="186" y="407"/>
                    </a:lnTo>
                    <a:lnTo>
                      <a:pt x="179" y="454"/>
                    </a:lnTo>
                    <a:lnTo>
                      <a:pt x="153" y="459"/>
                    </a:lnTo>
                    <a:lnTo>
                      <a:pt x="137" y="476"/>
                    </a:lnTo>
                    <a:lnTo>
                      <a:pt x="120" y="459"/>
                    </a:lnTo>
                    <a:lnTo>
                      <a:pt x="120" y="459"/>
                    </a:lnTo>
                    <a:lnTo>
                      <a:pt x="120" y="452"/>
                    </a:lnTo>
                    <a:lnTo>
                      <a:pt x="120" y="452"/>
                    </a:lnTo>
                    <a:lnTo>
                      <a:pt x="108" y="417"/>
                    </a:lnTo>
                    <a:lnTo>
                      <a:pt x="54" y="419"/>
                    </a:lnTo>
                    <a:lnTo>
                      <a:pt x="2" y="336"/>
                    </a:lnTo>
                    <a:lnTo>
                      <a:pt x="16" y="324"/>
                    </a:lnTo>
                    <a:lnTo>
                      <a:pt x="23" y="301"/>
                    </a:lnTo>
                    <a:lnTo>
                      <a:pt x="14" y="249"/>
                    </a:lnTo>
                    <a:lnTo>
                      <a:pt x="21" y="242"/>
                    </a:lnTo>
                    <a:lnTo>
                      <a:pt x="21" y="242"/>
                    </a:lnTo>
                    <a:lnTo>
                      <a:pt x="16" y="237"/>
                    </a:lnTo>
                    <a:lnTo>
                      <a:pt x="16" y="237"/>
                    </a:lnTo>
                    <a:lnTo>
                      <a:pt x="11" y="220"/>
                    </a:lnTo>
                    <a:lnTo>
                      <a:pt x="37" y="213"/>
                    </a:lnTo>
                    <a:lnTo>
                      <a:pt x="26" y="197"/>
                    </a:lnTo>
                    <a:lnTo>
                      <a:pt x="14" y="194"/>
                    </a:lnTo>
                    <a:lnTo>
                      <a:pt x="16" y="173"/>
                    </a:lnTo>
                    <a:lnTo>
                      <a:pt x="30" y="173"/>
                    </a:lnTo>
                    <a:lnTo>
                      <a:pt x="28" y="187"/>
                    </a:lnTo>
                    <a:lnTo>
                      <a:pt x="42" y="206"/>
                    </a:lnTo>
                    <a:lnTo>
                      <a:pt x="37" y="166"/>
                    </a:lnTo>
                    <a:lnTo>
                      <a:pt x="47" y="149"/>
                    </a:lnTo>
                    <a:lnTo>
                      <a:pt x="18" y="119"/>
                    </a:lnTo>
                    <a:lnTo>
                      <a:pt x="30" y="107"/>
                    </a:lnTo>
                    <a:lnTo>
                      <a:pt x="33" y="88"/>
                    </a:lnTo>
                    <a:lnTo>
                      <a:pt x="23" y="81"/>
                    </a:lnTo>
                    <a:lnTo>
                      <a:pt x="4" y="86"/>
                    </a:lnTo>
                    <a:lnTo>
                      <a:pt x="0" y="78"/>
                    </a:lnTo>
                    <a:lnTo>
                      <a:pt x="16" y="69"/>
                    </a:lnTo>
                    <a:lnTo>
                      <a:pt x="30" y="45"/>
                    </a:lnTo>
                    <a:lnTo>
                      <a:pt x="30" y="45"/>
                    </a:lnTo>
                    <a:lnTo>
                      <a:pt x="40" y="43"/>
                    </a:lnTo>
                    <a:lnTo>
                      <a:pt x="40" y="43"/>
                    </a:lnTo>
                    <a:lnTo>
                      <a:pt x="26" y="5"/>
                    </a:lnTo>
                    <a:lnTo>
                      <a:pt x="63" y="10"/>
                    </a:lnTo>
                    <a:lnTo>
                      <a:pt x="70" y="0"/>
                    </a:lnTo>
                    <a:lnTo>
                      <a:pt x="82" y="10"/>
                    </a:lnTo>
                    <a:lnTo>
                      <a:pt x="104" y="5"/>
                    </a:lnTo>
                    <a:lnTo>
                      <a:pt x="123" y="22"/>
                    </a:lnTo>
                    <a:lnTo>
                      <a:pt x="130" y="15"/>
                    </a:lnTo>
                    <a:lnTo>
                      <a:pt x="137" y="19"/>
                    </a:lnTo>
                    <a:lnTo>
                      <a:pt x="151" y="8"/>
                    </a:lnTo>
                    <a:lnTo>
                      <a:pt x="151" y="8"/>
                    </a:lnTo>
                    <a:lnTo>
                      <a:pt x="160" y="12"/>
                    </a:lnTo>
                    <a:lnTo>
                      <a:pt x="160" y="29"/>
                    </a:lnTo>
                    <a:lnTo>
                      <a:pt x="172" y="26"/>
                    </a:lnTo>
                    <a:lnTo>
                      <a:pt x="172" y="43"/>
                    </a:lnTo>
                    <a:lnTo>
                      <a:pt x="160" y="50"/>
                    </a:lnTo>
                    <a:lnTo>
                      <a:pt x="160" y="50"/>
                    </a:lnTo>
                    <a:lnTo>
                      <a:pt x="163" y="57"/>
                    </a:lnTo>
                    <a:lnTo>
                      <a:pt x="163" y="57"/>
                    </a:lnTo>
                    <a:lnTo>
                      <a:pt x="172" y="69"/>
                    </a:lnTo>
                    <a:lnTo>
                      <a:pt x="175" y="60"/>
                    </a:lnTo>
                    <a:lnTo>
                      <a:pt x="182" y="62"/>
                    </a:lnTo>
                    <a:lnTo>
                      <a:pt x="193" y="50"/>
                    </a:lnTo>
                    <a:lnTo>
                      <a:pt x="203" y="19"/>
                    </a:lnTo>
                    <a:lnTo>
                      <a:pt x="217" y="19"/>
                    </a:lnTo>
                    <a:lnTo>
                      <a:pt x="248" y="38"/>
                    </a:lnTo>
                    <a:lnTo>
                      <a:pt x="243" y="78"/>
                    </a:lnTo>
                    <a:lnTo>
                      <a:pt x="243" y="78"/>
                    </a:lnTo>
                    <a:lnTo>
                      <a:pt x="236" y="97"/>
                    </a:lnTo>
                    <a:lnTo>
                      <a:pt x="236" y="97"/>
                    </a:lnTo>
                    <a:lnTo>
                      <a:pt x="250" y="90"/>
                    </a:lnTo>
                    <a:lnTo>
                      <a:pt x="250" y="102"/>
                    </a:lnTo>
                    <a:lnTo>
                      <a:pt x="262" y="107"/>
                    </a:lnTo>
                    <a:lnTo>
                      <a:pt x="267" y="123"/>
                    </a:lnTo>
                    <a:lnTo>
                      <a:pt x="290" y="107"/>
                    </a:lnTo>
                    <a:lnTo>
                      <a:pt x="298" y="130"/>
                    </a:lnTo>
                    <a:lnTo>
                      <a:pt x="309" y="114"/>
                    </a:lnTo>
                    <a:lnTo>
                      <a:pt x="333" y="123"/>
                    </a:lnTo>
                    <a:lnTo>
                      <a:pt x="328" y="114"/>
                    </a:lnTo>
                    <a:lnTo>
                      <a:pt x="345" y="95"/>
                    </a:lnTo>
                    <a:lnTo>
                      <a:pt x="340" y="119"/>
                    </a:lnTo>
                    <a:lnTo>
                      <a:pt x="361" y="121"/>
                    </a:lnTo>
                    <a:lnTo>
                      <a:pt x="378" y="114"/>
                    </a:lnTo>
                    <a:lnTo>
                      <a:pt x="392" y="119"/>
                    </a:lnTo>
                    <a:lnTo>
                      <a:pt x="392" y="119"/>
                    </a:lnTo>
                    <a:lnTo>
                      <a:pt x="404" y="130"/>
                    </a:lnTo>
                    <a:lnTo>
                      <a:pt x="430" y="138"/>
                    </a:lnTo>
                    <a:lnTo>
                      <a:pt x="435" y="147"/>
                    </a:lnTo>
                    <a:lnTo>
                      <a:pt x="442" y="145"/>
                    </a:lnTo>
                    <a:lnTo>
                      <a:pt x="439" y="138"/>
                    </a:lnTo>
                    <a:lnTo>
                      <a:pt x="439" y="138"/>
                    </a:lnTo>
                    <a:lnTo>
                      <a:pt x="444" y="135"/>
                    </a:lnTo>
                    <a:lnTo>
                      <a:pt x="444" y="135"/>
                    </a:lnTo>
                    <a:lnTo>
                      <a:pt x="461" y="142"/>
                    </a:lnTo>
                    <a:lnTo>
                      <a:pt x="461" y="135"/>
                    </a:lnTo>
                    <a:lnTo>
                      <a:pt x="468" y="138"/>
                    </a:lnTo>
                    <a:lnTo>
                      <a:pt x="468" y="138"/>
                    </a:lnTo>
                    <a:lnTo>
                      <a:pt x="470" y="145"/>
                    </a:lnTo>
                    <a:lnTo>
                      <a:pt x="470" y="145"/>
                    </a:lnTo>
                    <a:lnTo>
                      <a:pt x="475" y="152"/>
                    </a:lnTo>
                    <a:lnTo>
                      <a:pt x="494" y="154"/>
                    </a:lnTo>
                    <a:lnTo>
                      <a:pt x="491" y="164"/>
                    </a:lnTo>
                    <a:lnTo>
                      <a:pt x="508" y="168"/>
                    </a:lnTo>
                    <a:lnTo>
                      <a:pt x="508" y="173"/>
                    </a:lnTo>
                    <a:lnTo>
                      <a:pt x="522" y="173"/>
                    </a:lnTo>
                    <a:lnTo>
                      <a:pt x="532" y="180"/>
                    </a:lnTo>
                    <a:lnTo>
                      <a:pt x="541" y="173"/>
                    </a:lnTo>
                    <a:lnTo>
                      <a:pt x="565" y="171"/>
                    </a:lnTo>
                    <a:lnTo>
                      <a:pt x="562" y="187"/>
                    </a:lnTo>
                    <a:lnTo>
                      <a:pt x="581" y="209"/>
                    </a:lnTo>
                    <a:lnTo>
                      <a:pt x="577" y="225"/>
                    </a:lnTo>
                    <a:lnTo>
                      <a:pt x="588" y="227"/>
                    </a:lnTo>
                    <a:lnTo>
                      <a:pt x="617" y="209"/>
                    </a:lnTo>
                    <a:lnTo>
                      <a:pt x="629" y="213"/>
                    </a:lnTo>
                    <a:lnTo>
                      <a:pt x="643" y="220"/>
                    </a:lnTo>
                    <a:lnTo>
                      <a:pt x="645" y="235"/>
                    </a:lnTo>
                    <a:lnTo>
                      <a:pt x="657" y="235"/>
                    </a:lnTo>
                    <a:lnTo>
                      <a:pt x="664" y="244"/>
                    </a:lnTo>
                    <a:lnTo>
                      <a:pt x="671" y="239"/>
                    </a:lnTo>
                    <a:lnTo>
                      <a:pt x="673" y="261"/>
                    </a:lnTo>
                    <a:lnTo>
                      <a:pt x="697" y="268"/>
                    </a:lnTo>
                    <a:lnTo>
                      <a:pt x="697" y="296"/>
                    </a:lnTo>
                    <a:lnTo>
                      <a:pt x="707" y="298"/>
                    </a:lnTo>
                    <a:lnTo>
                      <a:pt x="709" y="291"/>
                    </a:lnTo>
                    <a:lnTo>
                      <a:pt x="726" y="298"/>
                    </a:lnTo>
                    <a:lnTo>
                      <a:pt x="728" y="313"/>
                    </a:lnTo>
                    <a:lnTo>
                      <a:pt x="782" y="324"/>
                    </a:lnTo>
                    <a:lnTo>
                      <a:pt x="792" y="341"/>
                    </a:lnTo>
                    <a:lnTo>
                      <a:pt x="804" y="341"/>
                    </a:lnTo>
                    <a:lnTo>
                      <a:pt x="792" y="355"/>
                    </a:lnTo>
                    <a:lnTo>
                      <a:pt x="804" y="372"/>
                    </a:lnTo>
                    <a:lnTo>
                      <a:pt x="792" y="379"/>
                    </a:lnTo>
                    <a:lnTo>
                      <a:pt x="782" y="384"/>
                    </a:lnTo>
                    <a:lnTo>
                      <a:pt x="759" y="372"/>
                    </a:lnTo>
                    <a:lnTo>
                      <a:pt x="744" y="381"/>
                    </a:lnTo>
                    <a:lnTo>
                      <a:pt x="723" y="369"/>
                    </a:lnTo>
                    <a:lnTo>
                      <a:pt x="685" y="419"/>
                    </a:lnTo>
                    <a:lnTo>
                      <a:pt x="678" y="440"/>
                    </a:lnTo>
                    <a:lnTo>
                      <a:pt x="681" y="462"/>
                    </a:lnTo>
                    <a:lnTo>
                      <a:pt x="707" y="480"/>
                    </a:lnTo>
                    <a:lnTo>
                      <a:pt x="711" y="478"/>
                    </a:lnTo>
                    <a:lnTo>
                      <a:pt x="711" y="478"/>
                    </a:lnTo>
                    <a:lnTo>
                      <a:pt x="707" y="507"/>
                    </a:lnTo>
                    <a:close/>
                    <a:moveTo>
                      <a:pt x="73" y="34"/>
                    </a:moveTo>
                    <a:lnTo>
                      <a:pt x="75" y="31"/>
                    </a:lnTo>
                    <a:lnTo>
                      <a:pt x="75" y="31"/>
                    </a:lnTo>
                    <a:lnTo>
                      <a:pt x="75" y="29"/>
                    </a:lnTo>
                    <a:lnTo>
                      <a:pt x="75" y="29"/>
                    </a:lnTo>
                    <a:lnTo>
                      <a:pt x="75" y="24"/>
                    </a:lnTo>
                    <a:lnTo>
                      <a:pt x="75" y="24"/>
                    </a:lnTo>
                    <a:lnTo>
                      <a:pt x="75" y="24"/>
                    </a:lnTo>
                    <a:lnTo>
                      <a:pt x="75" y="24"/>
                    </a:lnTo>
                    <a:lnTo>
                      <a:pt x="80" y="24"/>
                    </a:lnTo>
                    <a:lnTo>
                      <a:pt x="80" y="24"/>
                    </a:lnTo>
                    <a:lnTo>
                      <a:pt x="80" y="29"/>
                    </a:lnTo>
                    <a:lnTo>
                      <a:pt x="80" y="29"/>
                    </a:lnTo>
                    <a:lnTo>
                      <a:pt x="78" y="31"/>
                    </a:lnTo>
                    <a:lnTo>
                      <a:pt x="78" y="31"/>
                    </a:lnTo>
                    <a:lnTo>
                      <a:pt x="73" y="34"/>
                    </a:lnTo>
                    <a:lnTo>
                      <a:pt x="73" y="34"/>
                    </a:lnTo>
                    <a:lnTo>
                      <a:pt x="73" y="34"/>
                    </a:lnTo>
                    <a:close/>
                    <a:moveTo>
                      <a:pt x="104" y="31"/>
                    </a:moveTo>
                    <a:lnTo>
                      <a:pt x="106" y="29"/>
                    </a:lnTo>
                    <a:lnTo>
                      <a:pt x="106" y="29"/>
                    </a:lnTo>
                    <a:lnTo>
                      <a:pt x="113" y="38"/>
                    </a:lnTo>
                    <a:lnTo>
                      <a:pt x="104" y="34"/>
                    </a:lnTo>
                    <a:lnTo>
                      <a:pt x="104" y="34"/>
                    </a:lnTo>
                    <a:lnTo>
                      <a:pt x="104" y="31"/>
                    </a:lnTo>
                    <a:lnTo>
                      <a:pt x="104" y="3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5" name="Freeform 15"/>
              <p:cNvSpPr>
                <a:spLocks noEditPoints="1"/>
              </p:cNvSpPr>
              <p:nvPr/>
            </p:nvSpPr>
            <p:spPr bwMode="auto">
              <a:xfrm>
                <a:off x="2679" y="1324"/>
                <a:ext cx="844" cy="930"/>
              </a:xfrm>
              <a:custGeom>
                <a:avLst/>
                <a:gdLst>
                  <a:gd name="T0" fmla="*/ 144 w 844"/>
                  <a:gd name="T1" fmla="*/ 376 h 930"/>
                  <a:gd name="T2" fmla="*/ 577 w 844"/>
                  <a:gd name="T3" fmla="*/ 0 h 930"/>
                  <a:gd name="T4" fmla="*/ 638 w 844"/>
                  <a:gd name="T5" fmla="*/ 59 h 930"/>
                  <a:gd name="T6" fmla="*/ 629 w 844"/>
                  <a:gd name="T7" fmla="*/ 187 h 930"/>
                  <a:gd name="T8" fmla="*/ 617 w 844"/>
                  <a:gd name="T9" fmla="*/ 234 h 930"/>
                  <a:gd name="T10" fmla="*/ 629 w 844"/>
                  <a:gd name="T11" fmla="*/ 289 h 930"/>
                  <a:gd name="T12" fmla="*/ 636 w 844"/>
                  <a:gd name="T13" fmla="*/ 317 h 930"/>
                  <a:gd name="T14" fmla="*/ 631 w 844"/>
                  <a:gd name="T15" fmla="*/ 357 h 930"/>
                  <a:gd name="T16" fmla="*/ 657 w 844"/>
                  <a:gd name="T17" fmla="*/ 343 h 930"/>
                  <a:gd name="T18" fmla="*/ 700 w 844"/>
                  <a:gd name="T19" fmla="*/ 374 h 930"/>
                  <a:gd name="T20" fmla="*/ 695 w 844"/>
                  <a:gd name="T21" fmla="*/ 388 h 930"/>
                  <a:gd name="T22" fmla="*/ 716 w 844"/>
                  <a:gd name="T23" fmla="*/ 433 h 930"/>
                  <a:gd name="T24" fmla="*/ 728 w 844"/>
                  <a:gd name="T25" fmla="*/ 457 h 930"/>
                  <a:gd name="T26" fmla="*/ 764 w 844"/>
                  <a:gd name="T27" fmla="*/ 525 h 930"/>
                  <a:gd name="T28" fmla="*/ 797 w 844"/>
                  <a:gd name="T29" fmla="*/ 591 h 930"/>
                  <a:gd name="T30" fmla="*/ 792 w 844"/>
                  <a:gd name="T31" fmla="*/ 653 h 930"/>
                  <a:gd name="T32" fmla="*/ 828 w 844"/>
                  <a:gd name="T33" fmla="*/ 710 h 930"/>
                  <a:gd name="T34" fmla="*/ 844 w 844"/>
                  <a:gd name="T35" fmla="*/ 769 h 930"/>
                  <a:gd name="T36" fmla="*/ 783 w 844"/>
                  <a:gd name="T37" fmla="*/ 778 h 930"/>
                  <a:gd name="T38" fmla="*/ 771 w 844"/>
                  <a:gd name="T39" fmla="*/ 785 h 930"/>
                  <a:gd name="T40" fmla="*/ 707 w 844"/>
                  <a:gd name="T41" fmla="*/ 807 h 930"/>
                  <a:gd name="T42" fmla="*/ 655 w 844"/>
                  <a:gd name="T43" fmla="*/ 821 h 930"/>
                  <a:gd name="T44" fmla="*/ 615 w 844"/>
                  <a:gd name="T45" fmla="*/ 816 h 930"/>
                  <a:gd name="T46" fmla="*/ 532 w 844"/>
                  <a:gd name="T47" fmla="*/ 851 h 930"/>
                  <a:gd name="T48" fmla="*/ 532 w 844"/>
                  <a:gd name="T49" fmla="*/ 870 h 930"/>
                  <a:gd name="T50" fmla="*/ 459 w 844"/>
                  <a:gd name="T51" fmla="*/ 903 h 930"/>
                  <a:gd name="T52" fmla="*/ 433 w 844"/>
                  <a:gd name="T53" fmla="*/ 930 h 930"/>
                  <a:gd name="T54" fmla="*/ 395 w 844"/>
                  <a:gd name="T55" fmla="*/ 903 h 930"/>
                  <a:gd name="T56" fmla="*/ 411 w 844"/>
                  <a:gd name="T57" fmla="*/ 887 h 930"/>
                  <a:gd name="T58" fmla="*/ 456 w 844"/>
                  <a:gd name="T59" fmla="*/ 870 h 930"/>
                  <a:gd name="T60" fmla="*/ 471 w 844"/>
                  <a:gd name="T61" fmla="*/ 873 h 930"/>
                  <a:gd name="T62" fmla="*/ 468 w 844"/>
                  <a:gd name="T63" fmla="*/ 868 h 930"/>
                  <a:gd name="T64" fmla="*/ 494 w 844"/>
                  <a:gd name="T65" fmla="*/ 835 h 930"/>
                  <a:gd name="T66" fmla="*/ 506 w 844"/>
                  <a:gd name="T67" fmla="*/ 743 h 930"/>
                  <a:gd name="T68" fmla="*/ 449 w 844"/>
                  <a:gd name="T69" fmla="*/ 745 h 930"/>
                  <a:gd name="T70" fmla="*/ 369 w 844"/>
                  <a:gd name="T71" fmla="*/ 707 h 930"/>
                  <a:gd name="T72" fmla="*/ 326 w 844"/>
                  <a:gd name="T73" fmla="*/ 695 h 930"/>
                  <a:gd name="T74" fmla="*/ 265 w 844"/>
                  <a:gd name="T75" fmla="*/ 672 h 930"/>
                  <a:gd name="T76" fmla="*/ 184 w 844"/>
                  <a:gd name="T77" fmla="*/ 648 h 930"/>
                  <a:gd name="T78" fmla="*/ 144 w 844"/>
                  <a:gd name="T79" fmla="*/ 684 h 930"/>
                  <a:gd name="T80" fmla="*/ 113 w 844"/>
                  <a:gd name="T81" fmla="*/ 617 h 930"/>
                  <a:gd name="T82" fmla="*/ 38 w 844"/>
                  <a:gd name="T83" fmla="*/ 691 h 930"/>
                  <a:gd name="T84" fmla="*/ 12 w 844"/>
                  <a:gd name="T85" fmla="*/ 684 h 930"/>
                  <a:gd name="T86" fmla="*/ 31 w 844"/>
                  <a:gd name="T87" fmla="*/ 596 h 930"/>
                  <a:gd name="T88" fmla="*/ 78 w 844"/>
                  <a:gd name="T89" fmla="*/ 594 h 930"/>
                  <a:gd name="T90" fmla="*/ 132 w 844"/>
                  <a:gd name="T91" fmla="*/ 530 h 930"/>
                  <a:gd name="T92" fmla="*/ 161 w 844"/>
                  <a:gd name="T93" fmla="*/ 438 h 930"/>
                  <a:gd name="T94" fmla="*/ 173 w 844"/>
                  <a:gd name="T95" fmla="*/ 390 h 930"/>
                  <a:gd name="T96" fmla="*/ 194 w 844"/>
                  <a:gd name="T97" fmla="*/ 409 h 930"/>
                  <a:gd name="T98" fmla="*/ 232 w 844"/>
                  <a:gd name="T99" fmla="*/ 348 h 930"/>
                  <a:gd name="T100" fmla="*/ 305 w 844"/>
                  <a:gd name="T101" fmla="*/ 279 h 930"/>
                  <a:gd name="T102" fmla="*/ 381 w 844"/>
                  <a:gd name="T103" fmla="*/ 144 h 930"/>
                  <a:gd name="T104" fmla="*/ 525 w 844"/>
                  <a:gd name="T105" fmla="*/ 21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4" h="930">
                    <a:moveTo>
                      <a:pt x="170" y="355"/>
                    </a:moveTo>
                    <a:lnTo>
                      <a:pt x="180" y="374"/>
                    </a:lnTo>
                    <a:lnTo>
                      <a:pt x="144" y="376"/>
                    </a:lnTo>
                    <a:lnTo>
                      <a:pt x="144" y="376"/>
                    </a:lnTo>
                    <a:lnTo>
                      <a:pt x="144" y="364"/>
                    </a:lnTo>
                    <a:lnTo>
                      <a:pt x="161" y="352"/>
                    </a:lnTo>
                    <a:lnTo>
                      <a:pt x="170" y="355"/>
                    </a:lnTo>
                    <a:close/>
                    <a:moveTo>
                      <a:pt x="577" y="0"/>
                    </a:moveTo>
                    <a:lnTo>
                      <a:pt x="575" y="12"/>
                    </a:lnTo>
                    <a:lnTo>
                      <a:pt x="591" y="21"/>
                    </a:lnTo>
                    <a:lnTo>
                      <a:pt x="603" y="52"/>
                    </a:lnTo>
                    <a:lnTo>
                      <a:pt x="638" y="59"/>
                    </a:lnTo>
                    <a:lnTo>
                      <a:pt x="631" y="88"/>
                    </a:lnTo>
                    <a:lnTo>
                      <a:pt x="655" y="118"/>
                    </a:lnTo>
                    <a:lnTo>
                      <a:pt x="645" y="128"/>
                    </a:lnTo>
                    <a:lnTo>
                      <a:pt x="629" y="187"/>
                    </a:lnTo>
                    <a:lnTo>
                      <a:pt x="619" y="187"/>
                    </a:lnTo>
                    <a:lnTo>
                      <a:pt x="631" y="206"/>
                    </a:lnTo>
                    <a:lnTo>
                      <a:pt x="612" y="218"/>
                    </a:lnTo>
                    <a:lnTo>
                      <a:pt x="617" y="234"/>
                    </a:lnTo>
                    <a:lnTo>
                      <a:pt x="593" y="274"/>
                    </a:lnTo>
                    <a:lnTo>
                      <a:pt x="619" y="277"/>
                    </a:lnTo>
                    <a:lnTo>
                      <a:pt x="629" y="289"/>
                    </a:lnTo>
                    <a:lnTo>
                      <a:pt x="629" y="289"/>
                    </a:lnTo>
                    <a:lnTo>
                      <a:pt x="629" y="291"/>
                    </a:lnTo>
                    <a:lnTo>
                      <a:pt x="629" y="291"/>
                    </a:lnTo>
                    <a:lnTo>
                      <a:pt x="627" y="310"/>
                    </a:lnTo>
                    <a:lnTo>
                      <a:pt x="636" y="317"/>
                    </a:lnTo>
                    <a:lnTo>
                      <a:pt x="617" y="345"/>
                    </a:lnTo>
                    <a:lnTo>
                      <a:pt x="631" y="355"/>
                    </a:lnTo>
                    <a:lnTo>
                      <a:pt x="631" y="355"/>
                    </a:lnTo>
                    <a:lnTo>
                      <a:pt x="631" y="357"/>
                    </a:lnTo>
                    <a:lnTo>
                      <a:pt x="631" y="357"/>
                    </a:lnTo>
                    <a:lnTo>
                      <a:pt x="641" y="352"/>
                    </a:lnTo>
                    <a:lnTo>
                      <a:pt x="650" y="360"/>
                    </a:lnTo>
                    <a:lnTo>
                      <a:pt x="657" y="343"/>
                    </a:lnTo>
                    <a:lnTo>
                      <a:pt x="669" y="355"/>
                    </a:lnTo>
                    <a:lnTo>
                      <a:pt x="674" y="378"/>
                    </a:lnTo>
                    <a:lnTo>
                      <a:pt x="686" y="383"/>
                    </a:lnTo>
                    <a:lnTo>
                      <a:pt x="700" y="374"/>
                    </a:lnTo>
                    <a:lnTo>
                      <a:pt x="695" y="381"/>
                    </a:lnTo>
                    <a:lnTo>
                      <a:pt x="695" y="381"/>
                    </a:lnTo>
                    <a:lnTo>
                      <a:pt x="695" y="388"/>
                    </a:lnTo>
                    <a:lnTo>
                      <a:pt x="695" y="388"/>
                    </a:lnTo>
                    <a:lnTo>
                      <a:pt x="688" y="393"/>
                    </a:lnTo>
                    <a:lnTo>
                      <a:pt x="698" y="402"/>
                    </a:lnTo>
                    <a:lnTo>
                      <a:pt x="690" y="414"/>
                    </a:lnTo>
                    <a:lnTo>
                      <a:pt x="716" y="433"/>
                    </a:lnTo>
                    <a:lnTo>
                      <a:pt x="709" y="457"/>
                    </a:lnTo>
                    <a:lnTo>
                      <a:pt x="724" y="459"/>
                    </a:lnTo>
                    <a:lnTo>
                      <a:pt x="724" y="459"/>
                    </a:lnTo>
                    <a:lnTo>
                      <a:pt x="728" y="457"/>
                    </a:lnTo>
                    <a:lnTo>
                      <a:pt x="728" y="457"/>
                    </a:lnTo>
                    <a:lnTo>
                      <a:pt x="745" y="454"/>
                    </a:lnTo>
                    <a:lnTo>
                      <a:pt x="764" y="473"/>
                    </a:lnTo>
                    <a:lnTo>
                      <a:pt x="764" y="525"/>
                    </a:lnTo>
                    <a:lnTo>
                      <a:pt x="787" y="527"/>
                    </a:lnTo>
                    <a:lnTo>
                      <a:pt x="802" y="551"/>
                    </a:lnTo>
                    <a:lnTo>
                      <a:pt x="790" y="580"/>
                    </a:lnTo>
                    <a:lnTo>
                      <a:pt x="797" y="591"/>
                    </a:lnTo>
                    <a:lnTo>
                      <a:pt x="773" y="620"/>
                    </a:lnTo>
                    <a:lnTo>
                      <a:pt x="766" y="665"/>
                    </a:lnTo>
                    <a:lnTo>
                      <a:pt x="778" y="674"/>
                    </a:lnTo>
                    <a:lnTo>
                      <a:pt x="792" y="653"/>
                    </a:lnTo>
                    <a:lnTo>
                      <a:pt x="811" y="639"/>
                    </a:lnTo>
                    <a:lnTo>
                      <a:pt x="820" y="646"/>
                    </a:lnTo>
                    <a:lnTo>
                      <a:pt x="830" y="681"/>
                    </a:lnTo>
                    <a:lnTo>
                      <a:pt x="828" y="710"/>
                    </a:lnTo>
                    <a:lnTo>
                      <a:pt x="837" y="731"/>
                    </a:lnTo>
                    <a:lnTo>
                      <a:pt x="825" y="728"/>
                    </a:lnTo>
                    <a:lnTo>
                      <a:pt x="820" y="743"/>
                    </a:lnTo>
                    <a:lnTo>
                      <a:pt x="844" y="769"/>
                    </a:lnTo>
                    <a:lnTo>
                      <a:pt x="828" y="792"/>
                    </a:lnTo>
                    <a:lnTo>
                      <a:pt x="806" y="799"/>
                    </a:lnTo>
                    <a:lnTo>
                      <a:pt x="785" y="797"/>
                    </a:lnTo>
                    <a:lnTo>
                      <a:pt x="783" y="778"/>
                    </a:lnTo>
                    <a:lnTo>
                      <a:pt x="771" y="785"/>
                    </a:lnTo>
                    <a:lnTo>
                      <a:pt x="771" y="785"/>
                    </a:lnTo>
                    <a:lnTo>
                      <a:pt x="771" y="785"/>
                    </a:lnTo>
                    <a:lnTo>
                      <a:pt x="771" y="785"/>
                    </a:lnTo>
                    <a:lnTo>
                      <a:pt x="761" y="802"/>
                    </a:lnTo>
                    <a:lnTo>
                      <a:pt x="728" y="804"/>
                    </a:lnTo>
                    <a:lnTo>
                      <a:pt x="724" y="811"/>
                    </a:lnTo>
                    <a:lnTo>
                      <a:pt x="707" y="807"/>
                    </a:lnTo>
                    <a:lnTo>
                      <a:pt x="690" y="785"/>
                    </a:lnTo>
                    <a:lnTo>
                      <a:pt x="667" y="790"/>
                    </a:lnTo>
                    <a:lnTo>
                      <a:pt x="667" y="804"/>
                    </a:lnTo>
                    <a:lnTo>
                      <a:pt x="655" y="821"/>
                    </a:lnTo>
                    <a:lnTo>
                      <a:pt x="641" y="811"/>
                    </a:lnTo>
                    <a:lnTo>
                      <a:pt x="627" y="818"/>
                    </a:lnTo>
                    <a:lnTo>
                      <a:pt x="627" y="809"/>
                    </a:lnTo>
                    <a:lnTo>
                      <a:pt x="615" y="816"/>
                    </a:lnTo>
                    <a:lnTo>
                      <a:pt x="593" y="811"/>
                    </a:lnTo>
                    <a:lnTo>
                      <a:pt x="586" y="830"/>
                    </a:lnTo>
                    <a:lnTo>
                      <a:pt x="549" y="835"/>
                    </a:lnTo>
                    <a:lnTo>
                      <a:pt x="532" y="851"/>
                    </a:lnTo>
                    <a:lnTo>
                      <a:pt x="532" y="851"/>
                    </a:lnTo>
                    <a:lnTo>
                      <a:pt x="525" y="854"/>
                    </a:lnTo>
                    <a:lnTo>
                      <a:pt x="525" y="854"/>
                    </a:lnTo>
                    <a:lnTo>
                      <a:pt x="532" y="870"/>
                    </a:lnTo>
                    <a:lnTo>
                      <a:pt x="492" y="882"/>
                    </a:lnTo>
                    <a:lnTo>
                      <a:pt x="485" y="880"/>
                    </a:lnTo>
                    <a:lnTo>
                      <a:pt x="466" y="889"/>
                    </a:lnTo>
                    <a:lnTo>
                      <a:pt x="459" y="903"/>
                    </a:lnTo>
                    <a:lnTo>
                      <a:pt x="459" y="903"/>
                    </a:lnTo>
                    <a:lnTo>
                      <a:pt x="454" y="906"/>
                    </a:lnTo>
                    <a:lnTo>
                      <a:pt x="454" y="906"/>
                    </a:lnTo>
                    <a:lnTo>
                      <a:pt x="433" y="930"/>
                    </a:lnTo>
                    <a:lnTo>
                      <a:pt x="397" y="915"/>
                    </a:lnTo>
                    <a:lnTo>
                      <a:pt x="392" y="906"/>
                    </a:lnTo>
                    <a:lnTo>
                      <a:pt x="392" y="906"/>
                    </a:lnTo>
                    <a:lnTo>
                      <a:pt x="395" y="903"/>
                    </a:lnTo>
                    <a:lnTo>
                      <a:pt x="395" y="903"/>
                    </a:lnTo>
                    <a:lnTo>
                      <a:pt x="390" y="899"/>
                    </a:lnTo>
                    <a:lnTo>
                      <a:pt x="402" y="889"/>
                    </a:lnTo>
                    <a:lnTo>
                      <a:pt x="411" y="887"/>
                    </a:lnTo>
                    <a:lnTo>
                      <a:pt x="416" y="896"/>
                    </a:lnTo>
                    <a:lnTo>
                      <a:pt x="428" y="877"/>
                    </a:lnTo>
                    <a:lnTo>
                      <a:pt x="442" y="885"/>
                    </a:lnTo>
                    <a:lnTo>
                      <a:pt x="456" y="870"/>
                    </a:lnTo>
                    <a:lnTo>
                      <a:pt x="454" y="885"/>
                    </a:lnTo>
                    <a:lnTo>
                      <a:pt x="461" y="877"/>
                    </a:lnTo>
                    <a:lnTo>
                      <a:pt x="459" y="868"/>
                    </a:lnTo>
                    <a:lnTo>
                      <a:pt x="471" y="873"/>
                    </a:lnTo>
                    <a:lnTo>
                      <a:pt x="473" y="868"/>
                    </a:lnTo>
                    <a:lnTo>
                      <a:pt x="473" y="868"/>
                    </a:lnTo>
                    <a:lnTo>
                      <a:pt x="468" y="868"/>
                    </a:lnTo>
                    <a:lnTo>
                      <a:pt x="468" y="868"/>
                    </a:lnTo>
                    <a:lnTo>
                      <a:pt x="466" y="861"/>
                    </a:lnTo>
                    <a:lnTo>
                      <a:pt x="480" y="856"/>
                    </a:lnTo>
                    <a:lnTo>
                      <a:pt x="487" y="833"/>
                    </a:lnTo>
                    <a:lnTo>
                      <a:pt x="494" y="835"/>
                    </a:lnTo>
                    <a:lnTo>
                      <a:pt x="530" y="807"/>
                    </a:lnTo>
                    <a:lnTo>
                      <a:pt x="539" y="769"/>
                    </a:lnTo>
                    <a:lnTo>
                      <a:pt x="508" y="752"/>
                    </a:lnTo>
                    <a:lnTo>
                      <a:pt x="506" y="743"/>
                    </a:lnTo>
                    <a:lnTo>
                      <a:pt x="494" y="750"/>
                    </a:lnTo>
                    <a:lnTo>
                      <a:pt x="475" y="740"/>
                    </a:lnTo>
                    <a:lnTo>
                      <a:pt x="463" y="750"/>
                    </a:lnTo>
                    <a:lnTo>
                      <a:pt x="449" y="745"/>
                    </a:lnTo>
                    <a:lnTo>
                      <a:pt x="428" y="717"/>
                    </a:lnTo>
                    <a:lnTo>
                      <a:pt x="411" y="728"/>
                    </a:lnTo>
                    <a:lnTo>
                      <a:pt x="390" y="707"/>
                    </a:lnTo>
                    <a:lnTo>
                      <a:pt x="369" y="707"/>
                    </a:lnTo>
                    <a:lnTo>
                      <a:pt x="359" y="698"/>
                    </a:lnTo>
                    <a:lnTo>
                      <a:pt x="350" y="710"/>
                    </a:lnTo>
                    <a:lnTo>
                      <a:pt x="348" y="693"/>
                    </a:lnTo>
                    <a:lnTo>
                      <a:pt x="326" y="695"/>
                    </a:lnTo>
                    <a:lnTo>
                      <a:pt x="307" y="676"/>
                    </a:lnTo>
                    <a:lnTo>
                      <a:pt x="307" y="667"/>
                    </a:lnTo>
                    <a:lnTo>
                      <a:pt x="281" y="655"/>
                    </a:lnTo>
                    <a:lnTo>
                      <a:pt x="265" y="672"/>
                    </a:lnTo>
                    <a:lnTo>
                      <a:pt x="241" y="669"/>
                    </a:lnTo>
                    <a:lnTo>
                      <a:pt x="241" y="655"/>
                    </a:lnTo>
                    <a:lnTo>
                      <a:pt x="215" y="634"/>
                    </a:lnTo>
                    <a:lnTo>
                      <a:pt x="184" y="648"/>
                    </a:lnTo>
                    <a:lnTo>
                      <a:pt x="170" y="676"/>
                    </a:lnTo>
                    <a:lnTo>
                      <a:pt x="156" y="688"/>
                    </a:lnTo>
                    <a:lnTo>
                      <a:pt x="151" y="679"/>
                    </a:lnTo>
                    <a:lnTo>
                      <a:pt x="144" y="684"/>
                    </a:lnTo>
                    <a:lnTo>
                      <a:pt x="137" y="674"/>
                    </a:lnTo>
                    <a:lnTo>
                      <a:pt x="128" y="674"/>
                    </a:lnTo>
                    <a:lnTo>
                      <a:pt x="125" y="624"/>
                    </a:lnTo>
                    <a:lnTo>
                      <a:pt x="113" y="617"/>
                    </a:lnTo>
                    <a:lnTo>
                      <a:pt x="111" y="639"/>
                    </a:lnTo>
                    <a:lnTo>
                      <a:pt x="80" y="660"/>
                    </a:lnTo>
                    <a:lnTo>
                      <a:pt x="80" y="674"/>
                    </a:lnTo>
                    <a:lnTo>
                      <a:pt x="38" y="691"/>
                    </a:lnTo>
                    <a:lnTo>
                      <a:pt x="28" y="702"/>
                    </a:lnTo>
                    <a:lnTo>
                      <a:pt x="0" y="691"/>
                    </a:lnTo>
                    <a:lnTo>
                      <a:pt x="0" y="691"/>
                    </a:lnTo>
                    <a:lnTo>
                      <a:pt x="12" y="684"/>
                    </a:lnTo>
                    <a:lnTo>
                      <a:pt x="7" y="660"/>
                    </a:lnTo>
                    <a:lnTo>
                      <a:pt x="28" y="634"/>
                    </a:lnTo>
                    <a:lnTo>
                      <a:pt x="19" y="598"/>
                    </a:lnTo>
                    <a:lnTo>
                      <a:pt x="31" y="596"/>
                    </a:lnTo>
                    <a:lnTo>
                      <a:pt x="45" y="617"/>
                    </a:lnTo>
                    <a:lnTo>
                      <a:pt x="71" y="615"/>
                    </a:lnTo>
                    <a:lnTo>
                      <a:pt x="66" y="598"/>
                    </a:lnTo>
                    <a:lnTo>
                      <a:pt x="78" y="594"/>
                    </a:lnTo>
                    <a:lnTo>
                      <a:pt x="76" y="565"/>
                    </a:lnTo>
                    <a:lnTo>
                      <a:pt x="87" y="551"/>
                    </a:lnTo>
                    <a:lnTo>
                      <a:pt x="144" y="549"/>
                    </a:lnTo>
                    <a:lnTo>
                      <a:pt x="132" y="530"/>
                    </a:lnTo>
                    <a:lnTo>
                      <a:pt x="147" y="509"/>
                    </a:lnTo>
                    <a:lnTo>
                      <a:pt x="139" y="459"/>
                    </a:lnTo>
                    <a:lnTo>
                      <a:pt x="144" y="447"/>
                    </a:lnTo>
                    <a:lnTo>
                      <a:pt x="161" y="438"/>
                    </a:lnTo>
                    <a:lnTo>
                      <a:pt x="168" y="409"/>
                    </a:lnTo>
                    <a:lnTo>
                      <a:pt x="161" y="390"/>
                    </a:lnTo>
                    <a:lnTo>
                      <a:pt x="161" y="390"/>
                    </a:lnTo>
                    <a:lnTo>
                      <a:pt x="173" y="390"/>
                    </a:lnTo>
                    <a:lnTo>
                      <a:pt x="175" y="407"/>
                    </a:lnTo>
                    <a:lnTo>
                      <a:pt x="184" y="409"/>
                    </a:lnTo>
                    <a:lnTo>
                      <a:pt x="184" y="409"/>
                    </a:lnTo>
                    <a:lnTo>
                      <a:pt x="194" y="409"/>
                    </a:lnTo>
                    <a:lnTo>
                      <a:pt x="194" y="409"/>
                    </a:lnTo>
                    <a:lnTo>
                      <a:pt x="232" y="395"/>
                    </a:lnTo>
                    <a:lnTo>
                      <a:pt x="225" y="362"/>
                    </a:lnTo>
                    <a:lnTo>
                      <a:pt x="232" y="348"/>
                    </a:lnTo>
                    <a:lnTo>
                      <a:pt x="232" y="348"/>
                    </a:lnTo>
                    <a:lnTo>
                      <a:pt x="267" y="303"/>
                    </a:lnTo>
                    <a:lnTo>
                      <a:pt x="284" y="272"/>
                    </a:lnTo>
                    <a:lnTo>
                      <a:pt x="305" y="279"/>
                    </a:lnTo>
                    <a:lnTo>
                      <a:pt x="333" y="274"/>
                    </a:lnTo>
                    <a:lnTo>
                      <a:pt x="357" y="173"/>
                    </a:lnTo>
                    <a:lnTo>
                      <a:pt x="364" y="173"/>
                    </a:lnTo>
                    <a:lnTo>
                      <a:pt x="381" y="144"/>
                    </a:lnTo>
                    <a:lnTo>
                      <a:pt x="444" y="118"/>
                    </a:lnTo>
                    <a:lnTo>
                      <a:pt x="466" y="81"/>
                    </a:lnTo>
                    <a:lnTo>
                      <a:pt x="501" y="59"/>
                    </a:lnTo>
                    <a:lnTo>
                      <a:pt x="525" y="21"/>
                    </a:lnTo>
                    <a:lnTo>
                      <a:pt x="549" y="5"/>
                    </a:lnTo>
                    <a:lnTo>
                      <a:pt x="577" y="0"/>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6" name="Freeform 16"/>
              <p:cNvSpPr>
                <a:spLocks noEditPoints="1"/>
              </p:cNvSpPr>
              <p:nvPr/>
            </p:nvSpPr>
            <p:spPr bwMode="auto">
              <a:xfrm>
                <a:off x="3920" y="3058"/>
                <a:ext cx="915" cy="967"/>
              </a:xfrm>
              <a:custGeom>
                <a:avLst/>
                <a:gdLst>
                  <a:gd name="T0" fmla="*/ 897 w 915"/>
                  <a:gd name="T1" fmla="*/ 773 h 967"/>
                  <a:gd name="T2" fmla="*/ 882 w 915"/>
                  <a:gd name="T3" fmla="*/ 685 h 967"/>
                  <a:gd name="T4" fmla="*/ 882 w 915"/>
                  <a:gd name="T5" fmla="*/ 700 h 967"/>
                  <a:gd name="T6" fmla="*/ 0 w 915"/>
                  <a:gd name="T7" fmla="*/ 513 h 967"/>
                  <a:gd name="T8" fmla="*/ 69 w 915"/>
                  <a:gd name="T9" fmla="*/ 387 h 967"/>
                  <a:gd name="T10" fmla="*/ 145 w 915"/>
                  <a:gd name="T11" fmla="*/ 335 h 967"/>
                  <a:gd name="T12" fmla="*/ 161 w 915"/>
                  <a:gd name="T13" fmla="*/ 316 h 967"/>
                  <a:gd name="T14" fmla="*/ 308 w 915"/>
                  <a:gd name="T15" fmla="*/ 281 h 967"/>
                  <a:gd name="T16" fmla="*/ 315 w 915"/>
                  <a:gd name="T17" fmla="*/ 264 h 967"/>
                  <a:gd name="T18" fmla="*/ 353 w 915"/>
                  <a:gd name="T19" fmla="*/ 267 h 967"/>
                  <a:gd name="T20" fmla="*/ 357 w 915"/>
                  <a:gd name="T21" fmla="*/ 288 h 967"/>
                  <a:gd name="T22" fmla="*/ 372 w 915"/>
                  <a:gd name="T23" fmla="*/ 312 h 967"/>
                  <a:gd name="T24" fmla="*/ 476 w 915"/>
                  <a:gd name="T25" fmla="*/ 191 h 967"/>
                  <a:gd name="T26" fmla="*/ 490 w 915"/>
                  <a:gd name="T27" fmla="*/ 120 h 967"/>
                  <a:gd name="T28" fmla="*/ 537 w 915"/>
                  <a:gd name="T29" fmla="*/ 35 h 967"/>
                  <a:gd name="T30" fmla="*/ 603 w 915"/>
                  <a:gd name="T31" fmla="*/ 11 h 967"/>
                  <a:gd name="T32" fmla="*/ 636 w 915"/>
                  <a:gd name="T33" fmla="*/ 0 h 967"/>
                  <a:gd name="T34" fmla="*/ 726 w 915"/>
                  <a:gd name="T35" fmla="*/ 71 h 967"/>
                  <a:gd name="T36" fmla="*/ 726 w 915"/>
                  <a:gd name="T37" fmla="*/ 163 h 967"/>
                  <a:gd name="T38" fmla="*/ 698 w 915"/>
                  <a:gd name="T39" fmla="*/ 227 h 967"/>
                  <a:gd name="T40" fmla="*/ 764 w 915"/>
                  <a:gd name="T41" fmla="*/ 324 h 967"/>
                  <a:gd name="T42" fmla="*/ 729 w 915"/>
                  <a:gd name="T43" fmla="*/ 458 h 967"/>
                  <a:gd name="T44" fmla="*/ 861 w 915"/>
                  <a:gd name="T45" fmla="*/ 638 h 967"/>
                  <a:gd name="T46" fmla="*/ 880 w 915"/>
                  <a:gd name="T47" fmla="*/ 676 h 967"/>
                  <a:gd name="T48" fmla="*/ 826 w 915"/>
                  <a:gd name="T49" fmla="*/ 704 h 967"/>
                  <a:gd name="T50" fmla="*/ 887 w 915"/>
                  <a:gd name="T51" fmla="*/ 787 h 967"/>
                  <a:gd name="T52" fmla="*/ 915 w 915"/>
                  <a:gd name="T53" fmla="*/ 785 h 967"/>
                  <a:gd name="T54" fmla="*/ 842 w 915"/>
                  <a:gd name="T55" fmla="*/ 830 h 967"/>
                  <a:gd name="T56" fmla="*/ 788 w 915"/>
                  <a:gd name="T57" fmla="*/ 844 h 967"/>
                  <a:gd name="T58" fmla="*/ 771 w 915"/>
                  <a:gd name="T59" fmla="*/ 832 h 967"/>
                  <a:gd name="T60" fmla="*/ 757 w 915"/>
                  <a:gd name="T61" fmla="*/ 813 h 967"/>
                  <a:gd name="T62" fmla="*/ 738 w 915"/>
                  <a:gd name="T63" fmla="*/ 823 h 967"/>
                  <a:gd name="T64" fmla="*/ 681 w 915"/>
                  <a:gd name="T65" fmla="*/ 834 h 967"/>
                  <a:gd name="T66" fmla="*/ 651 w 915"/>
                  <a:gd name="T67" fmla="*/ 853 h 967"/>
                  <a:gd name="T68" fmla="*/ 606 w 915"/>
                  <a:gd name="T69" fmla="*/ 827 h 967"/>
                  <a:gd name="T70" fmla="*/ 518 w 915"/>
                  <a:gd name="T71" fmla="*/ 875 h 967"/>
                  <a:gd name="T72" fmla="*/ 454 w 915"/>
                  <a:gd name="T73" fmla="*/ 927 h 967"/>
                  <a:gd name="T74" fmla="*/ 393 w 915"/>
                  <a:gd name="T75" fmla="*/ 967 h 967"/>
                  <a:gd name="T76" fmla="*/ 291 w 915"/>
                  <a:gd name="T77" fmla="*/ 912 h 967"/>
                  <a:gd name="T78" fmla="*/ 190 w 915"/>
                  <a:gd name="T79" fmla="*/ 775 h 967"/>
                  <a:gd name="T80" fmla="*/ 185 w 915"/>
                  <a:gd name="T81" fmla="*/ 773 h 967"/>
                  <a:gd name="T82" fmla="*/ 182 w 915"/>
                  <a:gd name="T83" fmla="*/ 688 h 967"/>
                  <a:gd name="T84" fmla="*/ 197 w 915"/>
                  <a:gd name="T85" fmla="*/ 619 h 967"/>
                  <a:gd name="T86" fmla="*/ 194 w 915"/>
                  <a:gd name="T87" fmla="*/ 619 h 967"/>
                  <a:gd name="T88" fmla="*/ 152 w 915"/>
                  <a:gd name="T89" fmla="*/ 612 h 967"/>
                  <a:gd name="T90" fmla="*/ 90 w 915"/>
                  <a:gd name="T91" fmla="*/ 607 h 967"/>
                  <a:gd name="T92" fmla="*/ 0 w 915"/>
                  <a:gd name="T93" fmla="*/ 513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15" h="967">
                    <a:moveTo>
                      <a:pt x="887" y="709"/>
                    </a:moveTo>
                    <a:lnTo>
                      <a:pt x="885" y="733"/>
                    </a:lnTo>
                    <a:lnTo>
                      <a:pt x="897" y="773"/>
                    </a:lnTo>
                    <a:lnTo>
                      <a:pt x="882" y="735"/>
                    </a:lnTo>
                    <a:lnTo>
                      <a:pt x="887" y="709"/>
                    </a:lnTo>
                    <a:close/>
                    <a:moveTo>
                      <a:pt x="882" y="685"/>
                    </a:moveTo>
                    <a:lnTo>
                      <a:pt x="882" y="700"/>
                    </a:lnTo>
                    <a:lnTo>
                      <a:pt x="892" y="707"/>
                    </a:lnTo>
                    <a:lnTo>
                      <a:pt x="882" y="700"/>
                    </a:lnTo>
                    <a:lnTo>
                      <a:pt x="878" y="688"/>
                    </a:lnTo>
                    <a:lnTo>
                      <a:pt x="882" y="685"/>
                    </a:lnTo>
                    <a:close/>
                    <a:moveTo>
                      <a:pt x="0" y="513"/>
                    </a:moveTo>
                    <a:lnTo>
                      <a:pt x="5" y="484"/>
                    </a:lnTo>
                    <a:lnTo>
                      <a:pt x="41" y="454"/>
                    </a:lnTo>
                    <a:lnTo>
                      <a:pt x="69" y="387"/>
                    </a:lnTo>
                    <a:lnTo>
                      <a:pt x="123" y="364"/>
                    </a:lnTo>
                    <a:lnTo>
                      <a:pt x="145" y="335"/>
                    </a:lnTo>
                    <a:lnTo>
                      <a:pt x="145" y="335"/>
                    </a:lnTo>
                    <a:lnTo>
                      <a:pt x="152" y="324"/>
                    </a:lnTo>
                    <a:lnTo>
                      <a:pt x="152" y="324"/>
                    </a:lnTo>
                    <a:lnTo>
                      <a:pt x="161" y="316"/>
                    </a:lnTo>
                    <a:lnTo>
                      <a:pt x="197" y="333"/>
                    </a:lnTo>
                    <a:lnTo>
                      <a:pt x="237" y="321"/>
                    </a:lnTo>
                    <a:lnTo>
                      <a:pt x="308" y="281"/>
                    </a:lnTo>
                    <a:lnTo>
                      <a:pt x="301" y="272"/>
                    </a:lnTo>
                    <a:lnTo>
                      <a:pt x="315" y="274"/>
                    </a:lnTo>
                    <a:lnTo>
                      <a:pt x="315" y="264"/>
                    </a:lnTo>
                    <a:lnTo>
                      <a:pt x="329" y="262"/>
                    </a:lnTo>
                    <a:lnTo>
                      <a:pt x="343" y="276"/>
                    </a:lnTo>
                    <a:lnTo>
                      <a:pt x="353" y="267"/>
                    </a:lnTo>
                    <a:lnTo>
                      <a:pt x="362" y="279"/>
                    </a:lnTo>
                    <a:lnTo>
                      <a:pt x="357" y="288"/>
                    </a:lnTo>
                    <a:lnTo>
                      <a:pt x="357" y="288"/>
                    </a:lnTo>
                    <a:lnTo>
                      <a:pt x="357" y="290"/>
                    </a:lnTo>
                    <a:lnTo>
                      <a:pt x="357" y="290"/>
                    </a:lnTo>
                    <a:lnTo>
                      <a:pt x="372" y="312"/>
                    </a:lnTo>
                    <a:lnTo>
                      <a:pt x="414" y="312"/>
                    </a:lnTo>
                    <a:lnTo>
                      <a:pt x="476" y="267"/>
                    </a:lnTo>
                    <a:lnTo>
                      <a:pt x="476" y="191"/>
                    </a:lnTo>
                    <a:lnTo>
                      <a:pt x="466" y="153"/>
                    </a:lnTo>
                    <a:lnTo>
                      <a:pt x="471" y="134"/>
                    </a:lnTo>
                    <a:lnTo>
                      <a:pt x="490" y="120"/>
                    </a:lnTo>
                    <a:lnTo>
                      <a:pt x="492" y="73"/>
                    </a:lnTo>
                    <a:lnTo>
                      <a:pt x="528" y="40"/>
                    </a:lnTo>
                    <a:lnTo>
                      <a:pt x="537" y="35"/>
                    </a:lnTo>
                    <a:lnTo>
                      <a:pt x="551" y="54"/>
                    </a:lnTo>
                    <a:lnTo>
                      <a:pt x="603" y="11"/>
                    </a:lnTo>
                    <a:lnTo>
                      <a:pt x="603" y="11"/>
                    </a:lnTo>
                    <a:lnTo>
                      <a:pt x="610" y="9"/>
                    </a:lnTo>
                    <a:lnTo>
                      <a:pt x="610" y="9"/>
                    </a:lnTo>
                    <a:lnTo>
                      <a:pt x="636" y="0"/>
                    </a:lnTo>
                    <a:lnTo>
                      <a:pt x="674" y="11"/>
                    </a:lnTo>
                    <a:lnTo>
                      <a:pt x="677" y="30"/>
                    </a:lnTo>
                    <a:lnTo>
                      <a:pt x="726" y="71"/>
                    </a:lnTo>
                    <a:lnTo>
                      <a:pt x="726" y="71"/>
                    </a:lnTo>
                    <a:lnTo>
                      <a:pt x="741" y="127"/>
                    </a:lnTo>
                    <a:lnTo>
                      <a:pt x="726" y="163"/>
                    </a:lnTo>
                    <a:lnTo>
                      <a:pt x="733" y="182"/>
                    </a:lnTo>
                    <a:lnTo>
                      <a:pt x="688" y="224"/>
                    </a:lnTo>
                    <a:lnTo>
                      <a:pt x="698" y="227"/>
                    </a:lnTo>
                    <a:lnTo>
                      <a:pt x="693" y="288"/>
                    </a:lnTo>
                    <a:lnTo>
                      <a:pt x="752" y="293"/>
                    </a:lnTo>
                    <a:lnTo>
                      <a:pt x="764" y="324"/>
                    </a:lnTo>
                    <a:lnTo>
                      <a:pt x="752" y="383"/>
                    </a:lnTo>
                    <a:lnTo>
                      <a:pt x="726" y="428"/>
                    </a:lnTo>
                    <a:lnTo>
                      <a:pt x="729" y="458"/>
                    </a:lnTo>
                    <a:lnTo>
                      <a:pt x="795" y="581"/>
                    </a:lnTo>
                    <a:lnTo>
                      <a:pt x="835" y="624"/>
                    </a:lnTo>
                    <a:lnTo>
                      <a:pt x="861" y="638"/>
                    </a:lnTo>
                    <a:lnTo>
                      <a:pt x="873" y="636"/>
                    </a:lnTo>
                    <a:lnTo>
                      <a:pt x="873" y="636"/>
                    </a:lnTo>
                    <a:lnTo>
                      <a:pt x="880" y="676"/>
                    </a:lnTo>
                    <a:lnTo>
                      <a:pt x="861" y="657"/>
                    </a:lnTo>
                    <a:lnTo>
                      <a:pt x="849" y="685"/>
                    </a:lnTo>
                    <a:lnTo>
                      <a:pt x="826" y="704"/>
                    </a:lnTo>
                    <a:lnTo>
                      <a:pt x="819" y="726"/>
                    </a:lnTo>
                    <a:lnTo>
                      <a:pt x="852" y="771"/>
                    </a:lnTo>
                    <a:lnTo>
                      <a:pt x="887" y="787"/>
                    </a:lnTo>
                    <a:lnTo>
                      <a:pt x="899" y="773"/>
                    </a:lnTo>
                    <a:lnTo>
                      <a:pt x="906" y="787"/>
                    </a:lnTo>
                    <a:lnTo>
                      <a:pt x="915" y="785"/>
                    </a:lnTo>
                    <a:lnTo>
                      <a:pt x="897" y="808"/>
                    </a:lnTo>
                    <a:lnTo>
                      <a:pt x="863" y="815"/>
                    </a:lnTo>
                    <a:lnTo>
                      <a:pt x="842" y="830"/>
                    </a:lnTo>
                    <a:lnTo>
                      <a:pt x="828" y="823"/>
                    </a:lnTo>
                    <a:lnTo>
                      <a:pt x="811" y="827"/>
                    </a:lnTo>
                    <a:lnTo>
                      <a:pt x="788" y="844"/>
                    </a:lnTo>
                    <a:lnTo>
                      <a:pt x="764" y="839"/>
                    </a:lnTo>
                    <a:lnTo>
                      <a:pt x="762" y="834"/>
                    </a:lnTo>
                    <a:lnTo>
                      <a:pt x="771" y="832"/>
                    </a:lnTo>
                    <a:lnTo>
                      <a:pt x="757" y="830"/>
                    </a:lnTo>
                    <a:lnTo>
                      <a:pt x="750" y="820"/>
                    </a:lnTo>
                    <a:lnTo>
                      <a:pt x="757" y="813"/>
                    </a:lnTo>
                    <a:lnTo>
                      <a:pt x="745" y="811"/>
                    </a:lnTo>
                    <a:lnTo>
                      <a:pt x="748" y="825"/>
                    </a:lnTo>
                    <a:lnTo>
                      <a:pt x="738" y="823"/>
                    </a:lnTo>
                    <a:lnTo>
                      <a:pt x="729" y="832"/>
                    </a:lnTo>
                    <a:lnTo>
                      <a:pt x="700" y="825"/>
                    </a:lnTo>
                    <a:lnTo>
                      <a:pt x="681" y="834"/>
                    </a:lnTo>
                    <a:lnTo>
                      <a:pt x="672" y="846"/>
                    </a:lnTo>
                    <a:lnTo>
                      <a:pt x="681" y="858"/>
                    </a:lnTo>
                    <a:lnTo>
                      <a:pt x="651" y="853"/>
                    </a:lnTo>
                    <a:lnTo>
                      <a:pt x="646" y="841"/>
                    </a:lnTo>
                    <a:lnTo>
                      <a:pt x="629" y="827"/>
                    </a:lnTo>
                    <a:lnTo>
                      <a:pt x="606" y="827"/>
                    </a:lnTo>
                    <a:lnTo>
                      <a:pt x="599" y="839"/>
                    </a:lnTo>
                    <a:lnTo>
                      <a:pt x="561" y="837"/>
                    </a:lnTo>
                    <a:lnTo>
                      <a:pt x="518" y="875"/>
                    </a:lnTo>
                    <a:lnTo>
                      <a:pt x="487" y="889"/>
                    </a:lnTo>
                    <a:lnTo>
                      <a:pt x="471" y="934"/>
                    </a:lnTo>
                    <a:lnTo>
                      <a:pt x="454" y="927"/>
                    </a:lnTo>
                    <a:lnTo>
                      <a:pt x="431" y="946"/>
                    </a:lnTo>
                    <a:lnTo>
                      <a:pt x="412" y="950"/>
                    </a:lnTo>
                    <a:lnTo>
                      <a:pt x="393" y="967"/>
                    </a:lnTo>
                    <a:lnTo>
                      <a:pt x="393" y="967"/>
                    </a:lnTo>
                    <a:lnTo>
                      <a:pt x="334" y="920"/>
                    </a:lnTo>
                    <a:lnTo>
                      <a:pt x="291" y="912"/>
                    </a:lnTo>
                    <a:lnTo>
                      <a:pt x="291" y="924"/>
                    </a:lnTo>
                    <a:lnTo>
                      <a:pt x="272" y="910"/>
                    </a:lnTo>
                    <a:lnTo>
                      <a:pt x="190" y="775"/>
                    </a:lnTo>
                    <a:lnTo>
                      <a:pt x="190" y="775"/>
                    </a:lnTo>
                    <a:lnTo>
                      <a:pt x="185" y="773"/>
                    </a:lnTo>
                    <a:lnTo>
                      <a:pt x="185" y="773"/>
                    </a:lnTo>
                    <a:lnTo>
                      <a:pt x="180" y="740"/>
                    </a:lnTo>
                    <a:lnTo>
                      <a:pt x="190" y="721"/>
                    </a:lnTo>
                    <a:lnTo>
                      <a:pt x="182" y="688"/>
                    </a:lnTo>
                    <a:lnTo>
                      <a:pt x="190" y="640"/>
                    </a:lnTo>
                    <a:lnTo>
                      <a:pt x="201" y="624"/>
                    </a:lnTo>
                    <a:lnTo>
                      <a:pt x="197" y="619"/>
                    </a:lnTo>
                    <a:lnTo>
                      <a:pt x="197" y="619"/>
                    </a:lnTo>
                    <a:lnTo>
                      <a:pt x="194" y="619"/>
                    </a:lnTo>
                    <a:lnTo>
                      <a:pt x="194" y="619"/>
                    </a:lnTo>
                    <a:lnTo>
                      <a:pt x="182" y="614"/>
                    </a:lnTo>
                    <a:lnTo>
                      <a:pt x="175" y="622"/>
                    </a:lnTo>
                    <a:lnTo>
                      <a:pt x="152" y="612"/>
                    </a:lnTo>
                    <a:lnTo>
                      <a:pt x="140" y="619"/>
                    </a:lnTo>
                    <a:lnTo>
                      <a:pt x="119" y="600"/>
                    </a:lnTo>
                    <a:lnTo>
                      <a:pt x="90" y="607"/>
                    </a:lnTo>
                    <a:lnTo>
                      <a:pt x="45" y="574"/>
                    </a:lnTo>
                    <a:lnTo>
                      <a:pt x="22" y="529"/>
                    </a:lnTo>
                    <a:lnTo>
                      <a:pt x="0" y="513"/>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7" name="Freeform 17"/>
              <p:cNvSpPr>
                <a:spLocks/>
              </p:cNvSpPr>
              <p:nvPr/>
            </p:nvSpPr>
            <p:spPr bwMode="auto">
              <a:xfrm>
                <a:off x="3831" y="-279"/>
                <a:ext cx="983" cy="1052"/>
              </a:xfrm>
              <a:custGeom>
                <a:avLst/>
                <a:gdLst>
                  <a:gd name="T0" fmla="*/ 494 w 983"/>
                  <a:gd name="T1" fmla="*/ 47 h 1052"/>
                  <a:gd name="T2" fmla="*/ 546 w 983"/>
                  <a:gd name="T3" fmla="*/ 14 h 1052"/>
                  <a:gd name="T4" fmla="*/ 619 w 983"/>
                  <a:gd name="T5" fmla="*/ 94 h 1052"/>
                  <a:gd name="T6" fmla="*/ 586 w 983"/>
                  <a:gd name="T7" fmla="*/ 203 h 1052"/>
                  <a:gd name="T8" fmla="*/ 681 w 983"/>
                  <a:gd name="T9" fmla="*/ 149 h 1052"/>
                  <a:gd name="T10" fmla="*/ 749 w 983"/>
                  <a:gd name="T11" fmla="*/ 220 h 1052"/>
                  <a:gd name="T12" fmla="*/ 822 w 983"/>
                  <a:gd name="T13" fmla="*/ 243 h 1052"/>
                  <a:gd name="T14" fmla="*/ 889 w 983"/>
                  <a:gd name="T15" fmla="*/ 272 h 1052"/>
                  <a:gd name="T16" fmla="*/ 976 w 983"/>
                  <a:gd name="T17" fmla="*/ 286 h 1052"/>
                  <a:gd name="T18" fmla="*/ 931 w 983"/>
                  <a:gd name="T19" fmla="*/ 312 h 1052"/>
                  <a:gd name="T20" fmla="*/ 915 w 983"/>
                  <a:gd name="T21" fmla="*/ 397 h 1052"/>
                  <a:gd name="T22" fmla="*/ 872 w 983"/>
                  <a:gd name="T23" fmla="*/ 430 h 1052"/>
                  <a:gd name="T24" fmla="*/ 808 w 983"/>
                  <a:gd name="T25" fmla="*/ 503 h 1052"/>
                  <a:gd name="T26" fmla="*/ 742 w 983"/>
                  <a:gd name="T27" fmla="*/ 539 h 1052"/>
                  <a:gd name="T28" fmla="*/ 714 w 983"/>
                  <a:gd name="T29" fmla="*/ 577 h 1052"/>
                  <a:gd name="T30" fmla="*/ 671 w 983"/>
                  <a:gd name="T31" fmla="*/ 596 h 1052"/>
                  <a:gd name="T32" fmla="*/ 645 w 983"/>
                  <a:gd name="T33" fmla="*/ 709 h 1052"/>
                  <a:gd name="T34" fmla="*/ 598 w 983"/>
                  <a:gd name="T35" fmla="*/ 823 h 1052"/>
                  <a:gd name="T36" fmla="*/ 636 w 983"/>
                  <a:gd name="T37" fmla="*/ 931 h 1052"/>
                  <a:gd name="T38" fmla="*/ 657 w 983"/>
                  <a:gd name="T39" fmla="*/ 931 h 1052"/>
                  <a:gd name="T40" fmla="*/ 619 w 983"/>
                  <a:gd name="T41" fmla="*/ 1028 h 1052"/>
                  <a:gd name="T42" fmla="*/ 546 w 983"/>
                  <a:gd name="T43" fmla="*/ 1050 h 1052"/>
                  <a:gd name="T44" fmla="*/ 522 w 983"/>
                  <a:gd name="T45" fmla="*/ 1050 h 1052"/>
                  <a:gd name="T46" fmla="*/ 406 w 983"/>
                  <a:gd name="T47" fmla="*/ 991 h 1052"/>
                  <a:gd name="T48" fmla="*/ 357 w 983"/>
                  <a:gd name="T49" fmla="*/ 983 h 1052"/>
                  <a:gd name="T50" fmla="*/ 373 w 983"/>
                  <a:gd name="T51" fmla="*/ 872 h 1052"/>
                  <a:gd name="T52" fmla="*/ 442 w 983"/>
                  <a:gd name="T53" fmla="*/ 882 h 1052"/>
                  <a:gd name="T54" fmla="*/ 442 w 983"/>
                  <a:gd name="T55" fmla="*/ 844 h 1052"/>
                  <a:gd name="T56" fmla="*/ 359 w 983"/>
                  <a:gd name="T57" fmla="*/ 794 h 1052"/>
                  <a:gd name="T58" fmla="*/ 323 w 983"/>
                  <a:gd name="T59" fmla="*/ 761 h 1052"/>
                  <a:gd name="T60" fmla="*/ 295 w 983"/>
                  <a:gd name="T61" fmla="*/ 738 h 1052"/>
                  <a:gd name="T62" fmla="*/ 238 w 983"/>
                  <a:gd name="T63" fmla="*/ 730 h 1052"/>
                  <a:gd name="T64" fmla="*/ 215 w 983"/>
                  <a:gd name="T65" fmla="*/ 674 h 1052"/>
                  <a:gd name="T66" fmla="*/ 158 w 983"/>
                  <a:gd name="T67" fmla="*/ 676 h 1052"/>
                  <a:gd name="T68" fmla="*/ 125 w 983"/>
                  <a:gd name="T69" fmla="*/ 655 h 1052"/>
                  <a:gd name="T70" fmla="*/ 118 w 983"/>
                  <a:gd name="T71" fmla="*/ 638 h 1052"/>
                  <a:gd name="T72" fmla="*/ 94 w 983"/>
                  <a:gd name="T73" fmla="*/ 636 h 1052"/>
                  <a:gd name="T74" fmla="*/ 85 w 983"/>
                  <a:gd name="T75" fmla="*/ 650 h 1052"/>
                  <a:gd name="T76" fmla="*/ 42 w 983"/>
                  <a:gd name="T77" fmla="*/ 622 h 1052"/>
                  <a:gd name="T78" fmla="*/ 42 w 983"/>
                  <a:gd name="T79" fmla="*/ 534 h 1052"/>
                  <a:gd name="T80" fmla="*/ 0 w 983"/>
                  <a:gd name="T81" fmla="*/ 527 h 1052"/>
                  <a:gd name="T82" fmla="*/ 63 w 983"/>
                  <a:gd name="T83" fmla="*/ 496 h 1052"/>
                  <a:gd name="T84" fmla="*/ 115 w 983"/>
                  <a:gd name="T85" fmla="*/ 487 h 1052"/>
                  <a:gd name="T86" fmla="*/ 101 w 983"/>
                  <a:gd name="T87" fmla="*/ 435 h 1052"/>
                  <a:gd name="T88" fmla="*/ 141 w 983"/>
                  <a:gd name="T89" fmla="*/ 324 h 1052"/>
                  <a:gd name="T90" fmla="*/ 144 w 983"/>
                  <a:gd name="T91" fmla="*/ 317 h 1052"/>
                  <a:gd name="T92" fmla="*/ 205 w 983"/>
                  <a:gd name="T93" fmla="*/ 283 h 1052"/>
                  <a:gd name="T94" fmla="*/ 262 w 983"/>
                  <a:gd name="T95" fmla="*/ 239 h 1052"/>
                  <a:gd name="T96" fmla="*/ 267 w 983"/>
                  <a:gd name="T97" fmla="*/ 194 h 1052"/>
                  <a:gd name="T98" fmla="*/ 331 w 983"/>
                  <a:gd name="T99" fmla="*/ 134 h 1052"/>
                  <a:gd name="T100" fmla="*/ 345 w 983"/>
                  <a:gd name="T101" fmla="*/ 64 h 1052"/>
                  <a:gd name="T102" fmla="*/ 364 w 983"/>
                  <a:gd name="T103" fmla="*/ 68 h 1052"/>
                  <a:gd name="T104" fmla="*/ 392 w 983"/>
                  <a:gd name="T105" fmla="*/ 28 h 1052"/>
                  <a:gd name="T106" fmla="*/ 399 w 983"/>
                  <a:gd name="T107" fmla="*/ 21 h 1052"/>
                  <a:gd name="T108" fmla="*/ 425 w 983"/>
                  <a:gd name="T109" fmla="*/ 1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83" h="1052">
                    <a:moveTo>
                      <a:pt x="468" y="2"/>
                    </a:moveTo>
                    <a:lnTo>
                      <a:pt x="484" y="4"/>
                    </a:lnTo>
                    <a:lnTo>
                      <a:pt x="482" y="23"/>
                    </a:lnTo>
                    <a:lnTo>
                      <a:pt x="494" y="47"/>
                    </a:lnTo>
                    <a:lnTo>
                      <a:pt x="510" y="49"/>
                    </a:lnTo>
                    <a:lnTo>
                      <a:pt x="522" y="26"/>
                    </a:lnTo>
                    <a:lnTo>
                      <a:pt x="520" y="19"/>
                    </a:lnTo>
                    <a:lnTo>
                      <a:pt x="546" y="14"/>
                    </a:lnTo>
                    <a:lnTo>
                      <a:pt x="574" y="33"/>
                    </a:lnTo>
                    <a:lnTo>
                      <a:pt x="603" y="30"/>
                    </a:lnTo>
                    <a:lnTo>
                      <a:pt x="619" y="47"/>
                    </a:lnTo>
                    <a:lnTo>
                      <a:pt x="619" y="94"/>
                    </a:lnTo>
                    <a:lnTo>
                      <a:pt x="607" y="104"/>
                    </a:lnTo>
                    <a:lnTo>
                      <a:pt x="600" y="142"/>
                    </a:lnTo>
                    <a:lnTo>
                      <a:pt x="567" y="170"/>
                    </a:lnTo>
                    <a:lnTo>
                      <a:pt x="586" y="203"/>
                    </a:lnTo>
                    <a:lnTo>
                      <a:pt x="633" y="215"/>
                    </a:lnTo>
                    <a:lnTo>
                      <a:pt x="640" y="165"/>
                    </a:lnTo>
                    <a:lnTo>
                      <a:pt x="652" y="151"/>
                    </a:lnTo>
                    <a:lnTo>
                      <a:pt x="681" y="149"/>
                    </a:lnTo>
                    <a:lnTo>
                      <a:pt x="659" y="184"/>
                    </a:lnTo>
                    <a:lnTo>
                      <a:pt x="685" y="203"/>
                    </a:lnTo>
                    <a:lnTo>
                      <a:pt x="711" y="198"/>
                    </a:lnTo>
                    <a:lnTo>
                      <a:pt x="749" y="220"/>
                    </a:lnTo>
                    <a:lnTo>
                      <a:pt x="751" y="231"/>
                    </a:lnTo>
                    <a:lnTo>
                      <a:pt x="766" y="220"/>
                    </a:lnTo>
                    <a:lnTo>
                      <a:pt x="785" y="236"/>
                    </a:lnTo>
                    <a:lnTo>
                      <a:pt x="822" y="243"/>
                    </a:lnTo>
                    <a:lnTo>
                      <a:pt x="832" y="255"/>
                    </a:lnTo>
                    <a:lnTo>
                      <a:pt x="860" y="272"/>
                    </a:lnTo>
                    <a:lnTo>
                      <a:pt x="882" y="265"/>
                    </a:lnTo>
                    <a:lnTo>
                      <a:pt x="889" y="272"/>
                    </a:lnTo>
                    <a:lnTo>
                      <a:pt x="936" y="274"/>
                    </a:lnTo>
                    <a:lnTo>
                      <a:pt x="967" y="262"/>
                    </a:lnTo>
                    <a:lnTo>
                      <a:pt x="978" y="279"/>
                    </a:lnTo>
                    <a:lnTo>
                      <a:pt x="976" y="286"/>
                    </a:lnTo>
                    <a:lnTo>
                      <a:pt x="983" y="298"/>
                    </a:lnTo>
                    <a:lnTo>
                      <a:pt x="983" y="298"/>
                    </a:lnTo>
                    <a:lnTo>
                      <a:pt x="950" y="295"/>
                    </a:lnTo>
                    <a:lnTo>
                      <a:pt x="931" y="312"/>
                    </a:lnTo>
                    <a:lnTo>
                      <a:pt x="931" y="336"/>
                    </a:lnTo>
                    <a:lnTo>
                      <a:pt x="910" y="352"/>
                    </a:lnTo>
                    <a:lnTo>
                      <a:pt x="908" y="388"/>
                    </a:lnTo>
                    <a:lnTo>
                      <a:pt x="915" y="397"/>
                    </a:lnTo>
                    <a:lnTo>
                      <a:pt x="905" y="416"/>
                    </a:lnTo>
                    <a:lnTo>
                      <a:pt x="886" y="418"/>
                    </a:lnTo>
                    <a:lnTo>
                      <a:pt x="884" y="430"/>
                    </a:lnTo>
                    <a:lnTo>
                      <a:pt x="872" y="430"/>
                    </a:lnTo>
                    <a:lnTo>
                      <a:pt x="846" y="461"/>
                    </a:lnTo>
                    <a:lnTo>
                      <a:pt x="815" y="463"/>
                    </a:lnTo>
                    <a:lnTo>
                      <a:pt x="808" y="470"/>
                    </a:lnTo>
                    <a:lnTo>
                      <a:pt x="808" y="503"/>
                    </a:lnTo>
                    <a:lnTo>
                      <a:pt x="744" y="501"/>
                    </a:lnTo>
                    <a:lnTo>
                      <a:pt x="742" y="529"/>
                    </a:lnTo>
                    <a:lnTo>
                      <a:pt x="730" y="529"/>
                    </a:lnTo>
                    <a:lnTo>
                      <a:pt x="742" y="539"/>
                    </a:lnTo>
                    <a:lnTo>
                      <a:pt x="718" y="555"/>
                    </a:lnTo>
                    <a:lnTo>
                      <a:pt x="718" y="577"/>
                    </a:lnTo>
                    <a:lnTo>
                      <a:pt x="718" y="577"/>
                    </a:lnTo>
                    <a:lnTo>
                      <a:pt x="714" y="577"/>
                    </a:lnTo>
                    <a:lnTo>
                      <a:pt x="714" y="577"/>
                    </a:lnTo>
                    <a:lnTo>
                      <a:pt x="702" y="581"/>
                    </a:lnTo>
                    <a:lnTo>
                      <a:pt x="683" y="570"/>
                    </a:lnTo>
                    <a:lnTo>
                      <a:pt x="671" y="596"/>
                    </a:lnTo>
                    <a:lnTo>
                      <a:pt x="678" y="631"/>
                    </a:lnTo>
                    <a:lnTo>
                      <a:pt x="640" y="669"/>
                    </a:lnTo>
                    <a:lnTo>
                      <a:pt x="631" y="704"/>
                    </a:lnTo>
                    <a:lnTo>
                      <a:pt x="645" y="709"/>
                    </a:lnTo>
                    <a:lnTo>
                      <a:pt x="647" y="721"/>
                    </a:lnTo>
                    <a:lnTo>
                      <a:pt x="610" y="768"/>
                    </a:lnTo>
                    <a:lnTo>
                      <a:pt x="614" y="782"/>
                    </a:lnTo>
                    <a:lnTo>
                      <a:pt x="598" y="823"/>
                    </a:lnTo>
                    <a:lnTo>
                      <a:pt x="612" y="851"/>
                    </a:lnTo>
                    <a:lnTo>
                      <a:pt x="610" y="891"/>
                    </a:lnTo>
                    <a:lnTo>
                      <a:pt x="626" y="908"/>
                    </a:lnTo>
                    <a:lnTo>
                      <a:pt x="636" y="931"/>
                    </a:lnTo>
                    <a:lnTo>
                      <a:pt x="652" y="931"/>
                    </a:lnTo>
                    <a:lnTo>
                      <a:pt x="652" y="931"/>
                    </a:lnTo>
                    <a:lnTo>
                      <a:pt x="657" y="931"/>
                    </a:lnTo>
                    <a:lnTo>
                      <a:pt x="657" y="931"/>
                    </a:lnTo>
                    <a:lnTo>
                      <a:pt x="662" y="953"/>
                    </a:lnTo>
                    <a:lnTo>
                      <a:pt x="643" y="972"/>
                    </a:lnTo>
                    <a:lnTo>
                      <a:pt x="617" y="1017"/>
                    </a:lnTo>
                    <a:lnTo>
                      <a:pt x="619" y="1028"/>
                    </a:lnTo>
                    <a:lnTo>
                      <a:pt x="605" y="1045"/>
                    </a:lnTo>
                    <a:lnTo>
                      <a:pt x="553" y="1043"/>
                    </a:lnTo>
                    <a:lnTo>
                      <a:pt x="553" y="1043"/>
                    </a:lnTo>
                    <a:lnTo>
                      <a:pt x="546" y="1050"/>
                    </a:lnTo>
                    <a:lnTo>
                      <a:pt x="546" y="1050"/>
                    </a:lnTo>
                    <a:lnTo>
                      <a:pt x="536" y="1052"/>
                    </a:lnTo>
                    <a:lnTo>
                      <a:pt x="536" y="1052"/>
                    </a:lnTo>
                    <a:lnTo>
                      <a:pt x="522" y="1050"/>
                    </a:lnTo>
                    <a:lnTo>
                      <a:pt x="522" y="1050"/>
                    </a:lnTo>
                    <a:lnTo>
                      <a:pt x="470" y="1012"/>
                    </a:lnTo>
                    <a:lnTo>
                      <a:pt x="435" y="1019"/>
                    </a:lnTo>
                    <a:lnTo>
                      <a:pt x="406" y="991"/>
                    </a:lnTo>
                    <a:lnTo>
                      <a:pt x="368" y="991"/>
                    </a:lnTo>
                    <a:lnTo>
                      <a:pt x="361" y="979"/>
                    </a:lnTo>
                    <a:lnTo>
                      <a:pt x="361" y="979"/>
                    </a:lnTo>
                    <a:lnTo>
                      <a:pt x="357" y="983"/>
                    </a:lnTo>
                    <a:lnTo>
                      <a:pt x="333" y="962"/>
                    </a:lnTo>
                    <a:lnTo>
                      <a:pt x="328" y="943"/>
                    </a:lnTo>
                    <a:lnTo>
                      <a:pt x="335" y="922"/>
                    </a:lnTo>
                    <a:lnTo>
                      <a:pt x="373" y="872"/>
                    </a:lnTo>
                    <a:lnTo>
                      <a:pt x="397" y="882"/>
                    </a:lnTo>
                    <a:lnTo>
                      <a:pt x="409" y="875"/>
                    </a:lnTo>
                    <a:lnTo>
                      <a:pt x="432" y="887"/>
                    </a:lnTo>
                    <a:lnTo>
                      <a:pt x="442" y="882"/>
                    </a:lnTo>
                    <a:lnTo>
                      <a:pt x="454" y="872"/>
                    </a:lnTo>
                    <a:lnTo>
                      <a:pt x="442" y="858"/>
                    </a:lnTo>
                    <a:lnTo>
                      <a:pt x="454" y="844"/>
                    </a:lnTo>
                    <a:lnTo>
                      <a:pt x="442" y="844"/>
                    </a:lnTo>
                    <a:lnTo>
                      <a:pt x="432" y="827"/>
                    </a:lnTo>
                    <a:lnTo>
                      <a:pt x="378" y="816"/>
                    </a:lnTo>
                    <a:lnTo>
                      <a:pt x="376" y="801"/>
                    </a:lnTo>
                    <a:lnTo>
                      <a:pt x="359" y="794"/>
                    </a:lnTo>
                    <a:lnTo>
                      <a:pt x="357" y="799"/>
                    </a:lnTo>
                    <a:lnTo>
                      <a:pt x="347" y="799"/>
                    </a:lnTo>
                    <a:lnTo>
                      <a:pt x="349" y="771"/>
                    </a:lnTo>
                    <a:lnTo>
                      <a:pt x="323" y="761"/>
                    </a:lnTo>
                    <a:lnTo>
                      <a:pt x="321" y="742"/>
                    </a:lnTo>
                    <a:lnTo>
                      <a:pt x="314" y="747"/>
                    </a:lnTo>
                    <a:lnTo>
                      <a:pt x="309" y="738"/>
                    </a:lnTo>
                    <a:lnTo>
                      <a:pt x="295" y="738"/>
                    </a:lnTo>
                    <a:lnTo>
                      <a:pt x="293" y="723"/>
                    </a:lnTo>
                    <a:lnTo>
                      <a:pt x="279" y="716"/>
                    </a:lnTo>
                    <a:lnTo>
                      <a:pt x="267" y="712"/>
                    </a:lnTo>
                    <a:lnTo>
                      <a:pt x="238" y="730"/>
                    </a:lnTo>
                    <a:lnTo>
                      <a:pt x="227" y="728"/>
                    </a:lnTo>
                    <a:lnTo>
                      <a:pt x="234" y="712"/>
                    </a:lnTo>
                    <a:lnTo>
                      <a:pt x="212" y="688"/>
                    </a:lnTo>
                    <a:lnTo>
                      <a:pt x="215" y="674"/>
                    </a:lnTo>
                    <a:lnTo>
                      <a:pt x="191" y="674"/>
                    </a:lnTo>
                    <a:lnTo>
                      <a:pt x="182" y="683"/>
                    </a:lnTo>
                    <a:lnTo>
                      <a:pt x="175" y="674"/>
                    </a:lnTo>
                    <a:lnTo>
                      <a:pt x="158" y="676"/>
                    </a:lnTo>
                    <a:lnTo>
                      <a:pt x="158" y="671"/>
                    </a:lnTo>
                    <a:lnTo>
                      <a:pt x="144" y="664"/>
                    </a:lnTo>
                    <a:lnTo>
                      <a:pt x="144" y="657"/>
                    </a:lnTo>
                    <a:lnTo>
                      <a:pt x="125" y="655"/>
                    </a:lnTo>
                    <a:lnTo>
                      <a:pt x="122" y="645"/>
                    </a:lnTo>
                    <a:lnTo>
                      <a:pt x="122" y="645"/>
                    </a:lnTo>
                    <a:lnTo>
                      <a:pt x="118" y="638"/>
                    </a:lnTo>
                    <a:lnTo>
                      <a:pt x="118" y="638"/>
                    </a:lnTo>
                    <a:lnTo>
                      <a:pt x="111" y="638"/>
                    </a:lnTo>
                    <a:lnTo>
                      <a:pt x="111" y="645"/>
                    </a:lnTo>
                    <a:lnTo>
                      <a:pt x="94" y="636"/>
                    </a:lnTo>
                    <a:lnTo>
                      <a:pt x="94" y="636"/>
                    </a:lnTo>
                    <a:lnTo>
                      <a:pt x="89" y="638"/>
                    </a:lnTo>
                    <a:lnTo>
                      <a:pt x="89" y="638"/>
                    </a:lnTo>
                    <a:lnTo>
                      <a:pt x="92" y="648"/>
                    </a:lnTo>
                    <a:lnTo>
                      <a:pt x="85" y="650"/>
                    </a:lnTo>
                    <a:lnTo>
                      <a:pt x="82" y="641"/>
                    </a:lnTo>
                    <a:lnTo>
                      <a:pt x="54" y="633"/>
                    </a:lnTo>
                    <a:lnTo>
                      <a:pt x="42" y="622"/>
                    </a:lnTo>
                    <a:lnTo>
                      <a:pt x="42" y="622"/>
                    </a:lnTo>
                    <a:lnTo>
                      <a:pt x="42" y="605"/>
                    </a:lnTo>
                    <a:lnTo>
                      <a:pt x="59" y="600"/>
                    </a:lnTo>
                    <a:lnTo>
                      <a:pt x="56" y="539"/>
                    </a:lnTo>
                    <a:lnTo>
                      <a:pt x="42" y="534"/>
                    </a:lnTo>
                    <a:lnTo>
                      <a:pt x="26" y="563"/>
                    </a:lnTo>
                    <a:lnTo>
                      <a:pt x="21" y="548"/>
                    </a:lnTo>
                    <a:lnTo>
                      <a:pt x="4" y="548"/>
                    </a:lnTo>
                    <a:lnTo>
                      <a:pt x="0" y="527"/>
                    </a:lnTo>
                    <a:lnTo>
                      <a:pt x="9" y="529"/>
                    </a:lnTo>
                    <a:lnTo>
                      <a:pt x="28" y="503"/>
                    </a:lnTo>
                    <a:lnTo>
                      <a:pt x="47" y="492"/>
                    </a:lnTo>
                    <a:lnTo>
                      <a:pt x="63" y="496"/>
                    </a:lnTo>
                    <a:lnTo>
                      <a:pt x="70" y="506"/>
                    </a:lnTo>
                    <a:lnTo>
                      <a:pt x="66" y="513"/>
                    </a:lnTo>
                    <a:lnTo>
                      <a:pt x="115" y="499"/>
                    </a:lnTo>
                    <a:lnTo>
                      <a:pt x="115" y="487"/>
                    </a:lnTo>
                    <a:lnTo>
                      <a:pt x="113" y="480"/>
                    </a:lnTo>
                    <a:lnTo>
                      <a:pt x="104" y="484"/>
                    </a:lnTo>
                    <a:lnTo>
                      <a:pt x="96" y="447"/>
                    </a:lnTo>
                    <a:lnTo>
                      <a:pt x="101" y="435"/>
                    </a:lnTo>
                    <a:lnTo>
                      <a:pt x="132" y="428"/>
                    </a:lnTo>
                    <a:lnTo>
                      <a:pt x="122" y="397"/>
                    </a:lnTo>
                    <a:lnTo>
                      <a:pt x="148" y="357"/>
                    </a:lnTo>
                    <a:lnTo>
                      <a:pt x="141" y="324"/>
                    </a:lnTo>
                    <a:lnTo>
                      <a:pt x="141" y="324"/>
                    </a:lnTo>
                    <a:lnTo>
                      <a:pt x="139" y="317"/>
                    </a:lnTo>
                    <a:lnTo>
                      <a:pt x="139" y="317"/>
                    </a:lnTo>
                    <a:lnTo>
                      <a:pt x="144" y="317"/>
                    </a:lnTo>
                    <a:lnTo>
                      <a:pt x="146" y="295"/>
                    </a:lnTo>
                    <a:lnTo>
                      <a:pt x="160" y="276"/>
                    </a:lnTo>
                    <a:lnTo>
                      <a:pt x="177" y="286"/>
                    </a:lnTo>
                    <a:lnTo>
                      <a:pt x="205" y="283"/>
                    </a:lnTo>
                    <a:lnTo>
                      <a:pt x="219" y="276"/>
                    </a:lnTo>
                    <a:lnTo>
                      <a:pt x="227" y="257"/>
                    </a:lnTo>
                    <a:lnTo>
                      <a:pt x="255" y="253"/>
                    </a:lnTo>
                    <a:lnTo>
                      <a:pt x="262" y="239"/>
                    </a:lnTo>
                    <a:lnTo>
                      <a:pt x="253" y="215"/>
                    </a:lnTo>
                    <a:lnTo>
                      <a:pt x="264" y="201"/>
                    </a:lnTo>
                    <a:lnTo>
                      <a:pt x="264" y="201"/>
                    </a:lnTo>
                    <a:lnTo>
                      <a:pt x="267" y="194"/>
                    </a:lnTo>
                    <a:lnTo>
                      <a:pt x="267" y="194"/>
                    </a:lnTo>
                    <a:lnTo>
                      <a:pt x="269" y="182"/>
                    </a:lnTo>
                    <a:lnTo>
                      <a:pt x="305" y="163"/>
                    </a:lnTo>
                    <a:lnTo>
                      <a:pt x="331" y="134"/>
                    </a:lnTo>
                    <a:lnTo>
                      <a:pt x="321" y="123"/>
                    </a:lnTo>
                    <a:lnTo>
                      <a:pt x="323" y="68"/>
                    </a:lnTo>
                    <a:lnTo>
                      <a:pt x="342" y="80"/>
                    </a:lnTo>
                    <a:lnTo>
                      <a:pt x="345" y="64"/>
                    </a:lnTo>
                    <a:lnTo>
                      <a:pt x="352" y="78"/>
                    </a:lnTo>
                    <a:lnTo>
                      <a:pt x="359" y="68"/>
                    </a:lnTo>
                    <a:lnTo>
                      <a:pt x="359" y="68"/>
                    </a:lnTo>
                    <a:lnTo>
                      <a:pt x="364" y="68"/>
                    </a:lnTo>
                    <a:lnTo>
                      <a:pt x="364" y="68"/>
                    </a:lnTo>
                    <a:lnTo>
                      <a:pt x="390" y="52"/>
                    </a:lnTo>
                    <a:lnTo>
                      <a:pt x="392" y="28"/>
                    </a:lnTo>
                    <a:lnTo>
                      <a:pt x="392" y="28"/>
                    </a:lnTo>
                    <a:lnTo>
                      <a:pt x="397" y="21"/>
                    </a:lnTo>
                    <a:lnTo>
                      <a:pt x="397" y="21"/>
                    </a:lnTo>
                    <a:lnTo>
                      <a:pt x="399" y="21"/>
                    </a:lnTo>
                    <a:lnTo>
                      <a:pt x="399" y="21"/>
                    </a:lnTo>
                    <a:lnTo>
                      <a:pt x="406" y="21"/>
                    </a:lnTo>
                    <a:lnTo>
                      <a:pt x="406" y="21"/>
                    </a:lnTo>
                    <a:lnTo>
                      <a:pt x="425" y="12"/>
                    </a:lnTo>
                    <a:lnTo>
                      <a:pt x="425" y="12"/>
                    </a:lnTo>
                    <a:lnTo>
                      <a:pt x="446" y="0"/>
                    </a:lnTo>
                    <a:lnTo>
                      <a:pt x="468" y="2"/>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8" name="Freeform 18"/>
              <p:cNvSpPr>
                <a:spLocks noEditPoints="1"/>
              </p:cNvSpPr>
              <p:nvPr/>
            </p:nvSpPr>
            <p:spPr bwMode="auto">
              <a:xfrm>
                <a:off x="5888" y="2105"/>
                <a:ext cx="1724" cy="1033"/>
              </a:xfrm>
              <a:custGeom>
                <a:avLst/>
                <a:gdLst>
                  <a:gd name="T0" fmla="*/ 168 w 1724"/>
                  <a:gd name="T1" fmla="*/ 1007 h 1033"/>
                  <a:gd name="T2" fmla="*/ 172 w 1724"/>
                  <a:gd name="T3" fmla="*/ 1024 h 1033"/>
                  <a:gd name="T4" fmla="*/ 101 w 1724"/>
                  <a:gd name="T5" fmla="*/ 964 h 1033"/>
                  <a:gd name="T6" fmla="*/ 116 w 1724"/>
                  <a:gd name="T7" fmla="*/ 922 h 1033"/>
                  <a:gd name="T8" fmla="*/ 189 w 1724"/>
                  <a:gd name="T9" fmla="*/ 711 h 1033"/>
                  <a:gd name="T10" fmla="*/ 208 w 1724"/>
                  <a:gd name="T11" fmla="*/ 733 h 1033"/>
                  <a:gd name="T12" fmla="*/ 175 w 1724"/>
                  <a:gd name="T13" fmla="*/ 808 h 1033"/>
                  <a:gd name="T14" fmla="*/ 135 w 1724"/>
                  <a:gd name="T15" fmla="*/ 837 h 1033"/>
                  <a:gd name="T16" fmla="*/ 106 w 1724"/>
                  <a:gd name="T17" fmla="*/ 865 h 1033"/>
                  <a:gd name="T18" fmla="*/ 59 w 1724"/>
                  <a:gd name="T19" fmla="*/ 879 h 1033"/>
                  <a:gd name="T20" fmla="*/ 19 w 1724"/>
                  <a:gd name="T21" fmla="*/ 879 h 1033"/>
                  <a:gd name="T22" fmla="*/ 9 w 1724"/>
                  <a:gd name="T23" fmla="*/ 796 h 1033"/>
                  <a:gd name="T24" fmla="*/ 45 w 1724"/>
                  <a:gd name="T25" fmla="*/ 754 h 1033"/>
                  <a:gd name="T26" fmla="*/ 113 w 1724"/>
                  <a:gd name="T27" fmla="*/ 721 h 1033"/>
                  <a:gd name="T28" fmla="*/ 163 w 1724"/>
                  <a:gd name="T29" fmla="*/ 697 h 1033"/>
                  <a:gd name="T30" fmla="*/ 965 w 1724"/>
                  <a:gd name="T31" fmla="*/ 688 h 1033"/>
                  <a:gd name="T32" fmla="*/ 960 w 1724"/>
                  <a:gd name="T33" fmla="*/ 671 h 1033"/>
                  <a:gd name="T34" fmla="*/ 619 w 1724"/>
                  <a:gd name="T35" fmla="*/ 359 h 1033"/>
                  <a:gd name="T36" fmla="*/ 1050 w 1724"/>
                  <a:gd name="T37" fmla="*/ 137 h 1033"/>
                  <a:gd name="T38" fmla="*/ 1102 w 1724"/>
                  <a:gd name="T39" fmla="*/ 141 h 1033"/>
                  <a:gd name="T40" fmla="*/ 1057 w 1724"/>
                  <a:gd name="T41" fmla="*/ 205 h 1033"/>
                  <a:gd name="T42" fmla="*/ 1182 w 1724"/>
                  <a:gd name="T43" fmla="*/ 215 h 1033"/>
                  <a:gd name="T44" fmla="*/ 1241 w 1724"/>
                  <a:gd name="T45" fmla="*/ 274 h 1033"/>
                  <a:gd name="T46" fmla="*/ 1206 w 1724"/>
                  <a:gd name="T47" fmla="*/ 335 h 1033"/>
                  <a:gd name="T48" fmla="*/ 1173 w 1724"/>
                  <a:gd name="T49" fmla="*/ 394 h 1033"/>
                  <a:gd name="T50" fmla="*/ 1137 w 1724"/>
                  <a:gd name="T51" fmla="*/ 482 h 1033"/>
                  <a:gd name="T52" fmla="*/ 1083 w 1724"/>
                  <a:gd name="T53" fmla="*/ 546 h 1033"/>
                  <a:gd name="T54" fmla="*/ 981 w 1724"/>
                  <a:gd name="T55" fmla="*/ 553 h 1033"/>
                  <a:gd name="T56" fmla="*/ 924 w 1724"/>
                  <a:gd name="T57" fmla="*/ 517 h 1033"/>
                  <a:gd name="T58" fmla="*/ 844 w 1724"/>
                  <a:gd name="T59" fmla="*/ 489 h 1033"/>
                  <a:gd name="T60" fmla="*/ 785 w 1724"/>
                  <a:gd name="T61" fmla="*/ 378 h 1033"/>
                  <a:gd name="T62" fmla="*/ 785 w 1724"/>
                  <a:gd name="T63" fmla="*/ 390 h 1033"/>
                  <a:gd name="T64" fmla="*/ 730 w 1724"/>
                  <a:gd name="T65" fmla="*/ 418 h 1033"/>
                  <a:gd name="T66" fmla="*/ 688 w 1724"/>
                  <a:gd name="T67" fmla="*/ 418 h 1033"/>
                  <a:gd name="T68" fmla="*/ 659 w 1724"/>
                  <a:gd name="T69" fmla="*/ 397 h 1033"/>
                  <a:gd name="T70" fmla="*/ 641 w 1724"/>
                  <a:gd name="T71" fmla="*/ 390 h 1033"/>
                  <a:gd name="T72" fmla="*/ 742 w 1724"/>
                  <a:gd name="T73" fmla="*/ 279 h 1033"/>
                  <a:gd name="T74" fmla="*/ 813 w 1724"/>
                  <a:gd name="T75" fmla="*/ 208 h 1033"/>
                  <a:gd name="T76" fmla="*/ 903 w 1724"/>
                  <a:gd name="T77" fmla="*/ 163 h 1033"/>
                  <a:gd name="T78" fmla="*/ 1012 w 1724"/>
                  <a:gd name="T79" fmla="*/ 108 h 1033"/>
                  <a:gd name="T80" fmla="*/ 1054 w 1724"/>
                  <a:gd name="T81" fmla="*/ 113 h 1033"/>
                  <a:gd name="T82" fmla="*/ 1636 w 1724"/>
                  <a:gd name="T83" fmla="*/ 172 h 1033"/>
                  <a:gd name="T84" fmla="*/ 1452 w 1724"/>
                  <a:gd name="T85" fmla="*/ 63 h 1033"/>
                  <a:gd name="T86" fmla="*/ 1487 w 1724"/>
                  <a:gd name="T87" fmla="*/ 21 h 1033"/>
                  <a:gd name="T88" fmla="*/ 1572 w 1724"/>
                  <a:gd name="T89" fmla="*/ 26 h 1033"/>
                  <a:gd name="T90" fmla="*/ 1601 w 1724"/>
                  <a:gd name="T91" fmla="*/ 33 h 1033"/>
                  <a:gd name="T92" fmla="*/ 1638 w 1724"/>
                  <a:gd name="T93" fmla="*/ 21 h 1033"/>
                  <a:gd name="T94" fmla="*/ 1657 w 1724"/>
                  <a:gd name="T95" fmla="*/ 54 h 1033"/>
                  <a:gd name="T96" fmla="*/ 1683 w 1724"/>
                  <a:gd name="T97" fmla="*/ 89 h 1033"/>
                  <a:gd name="T98" fmla="*/ 1712 w 1724"/>
                  <a:gd name="T99" fmla="*/ 137 h 1033"/>
                  <a:gd name="T100" fmla="*/ 1686 w 1724"/>
                  <a:gd name="T101" fmla="*/ 139 h 1033"/>
                  <a:gd name="T102" fmla="*/ 1657 w 1724"/>
                  <a:gd name="T103" fmla="*/ 189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4" h="1033">
                    <a:moveTo>
                      <a:pt x="125" y="957"/>
                    </a:moveTo>
                    <a:lnTo>
                      <a:pt x="135" y="971"/>
                    </a:lnTo>
                    <a:lnTo>
                      <a:pt x="144" y="971"/>
                    </a:lnTo>
                    <a:lnTo>
                      <a:pt x="146" y="988"/>
                    </a:lnTo>
                    <a:lnTo>
                      <a:pt x="168" y="1007"/>
                    </a:lnTo>
                    <a:lnTo>
                      <a:pt x="175" y="1009"/>
                    </a:lnTo>
                    <a:lnTo>
                      <a:pt x="196" y="995"/>
                    </a:lnTo>
                    <a:lnTo>
                      <a:pt x="205" y="1012"/>
                    </a:lnTo>
                    <a:lnTo>
                      <a:pt x="198" y="1024"/>
                    </a:lnTo>
                    <a:lnTo>
                      <a:pt x="172" y="1024"/>
                    </a:lnTo>
                    <a:lnTo>
                      <a:pt x="151" y="1007"/>
                    </a:lnTo>
                    <a:lnTo>
                      <a:pt x="130" y="1000"/>
                    </a:lnTo>
                    <a:lnTo>
                      <a:pt x="94" y="1033"/>
                    </a:lnTo>
                    <a:lnTo>
                      <a:pt x="92" y="976"/>
                    </a:lnTo>
                    <a:lnTo>
                      <a:pt x="101" y="964"/>
                    </a:lnTo>
                    <a:lnTo>
                      <a:pt x="106" y="971"/>
                    </a:lnTo>
                    <a:lnTo>
                      <a:pt x="118" y="964"/>
                    </a:lnTo>
                    <a:lnTo>
                      <a:pt x="120" y="938"/>
                    </a:lnTo>
                    <a:lnTo>
                      <a:pt x="125" y="957"/>
                    </a:lnTo>
                    <a:close/>
                    <a:moveTo>
                      <a:pt x="116" y="922"/>
                    </a:moveTo>
                    <a:lnTo>
                      <a:pt x="120" y="936"/>
                    </a:lnTo>
                    <a:lnTo>
                      <a:pt x="113" y="929"/>
                    </a:lnTo>
                    <a:lnTo>
                      <a:pt x="116" y="922"/>
                    </a:lnTo>
                    <a:close/>
                    <a:moveTo>
                      <a:pt x="177" y="695"/>
                    </a:moveTo>
                    <a:lnTo>
                      <a:pt x="189" y="711"/>
                    </a:lnTo>
                    <a:lnTo>
                      <a:pt x="215" y="714"/>
                    </a:lnTo>
                    <a:lnTo>
                      <a:pt x="213" y="718"/>
                    </a:lnTo>
                    <a:lnTo>
                      <a:pt x="220" y="721"/>
                    </a:lnTo>
                    <a:lnTo>
                      <a:pt x="208" y="723"/>
                    </a:lnTo>
                    <a:lnTo>
                      <a:pt x="208" y="733"/>
                    </a:lnTo>
                    <a:lnTo>
                      <a:pt x="224" y="759"/>
                    </a:lnTo>
                    <a:lnTo>
                      <a:pt x="205" y="766"/>
                    </a:lnTo>
                    <a:lnTo>
                      <a:pt x="203" y="785"/>
                    </a:lnTo>
                    <a:lnTo>
                      <a:pt x="177" y="789"/>
                    </a:lnTo>
                    <a:lnTo>
                      <a:pt x="175" y="808"/>
                    </a:lnTo>
                    <a:lnTo>
                      <a:pt x="170" y="811"/>
                    </a:lnTo>
                    <a:lnTo>
                      <a:pt x="175" y="815"/>
                    </a:lnTo>
                    <a:lnTo>
                      <a:pt x="163" y="815"/>
                    </a:lnTo>
                    <a:lnTo>
                      <a:pt x="146" y="839"/>
                    </a:lnTo>
                    <a:lnTo>
                      <a:pt x="135" y="837"/>
                    </a:lnTo>
                    <a:lnTo>
                      <a:pt x="135" y="846"/>
                    </a:lnTo>
                    <a:lnTo>
                      <a:pt x="125" y="837"/>
                    </a:lnTo>
                    <a:lnTo>
                      <a:pt x="125" y="846"/>
                    </a:lnTo>
                    <a:lnTo>
                      <a:pt x="113" y="846"/>
                    </a:lnTo>
                    <a:lnTo>
                      <a:pt x="106" y="865"/>
                    </a:lnTo>
                    <a:lnTo>
                      <a:pt x="106" y="896"/>
                    </a:lnTo>
                    <a:lnTo>
                      <a:pt x="94" y="889"/>
                    </a:lnTo>
                    <a:lnTo>
                      <a:pt x="87" y="898"/>
                    </a:lnTo>
                    <a:lnTo>
                      <a:pt x="73" y="870"/>
                    </a:lnTo>
                    <a:lnTo>
                      <a:pt x="59" y="879"/>
                    </a:lnTo>
                    <a:lnTo>
                      <a:pt x="59" y="872"/>
                    </a:lnTo>
                    <a:lnTo>
                      <a:pt x="47" y="875"/>
                    </a:lnTo>
                    <a:lnTo>
                      <a:pt x="47" y="865"/>
                    </a:lnTo>
                    <a:lnTo>
                      <a:pt x="33" y="863"/>
                    </a:lnTo>
                    <a:lnTo>
                      <a:pt x="19" y="879"/>
                    </a:lnTo>
                    <a:lnTo>
                      <a:pt x="7" y="870"/>
                    </a:lnTo>
                    <a:lnTo>
                      <a:pt x="0" y="846"/>
                    </a:lnTo>
                    <a:lnTo>
                      <a:pt x="12" y="820"/>
                    </a:lnTo>
                    <a:lnTo>
                      <a:pt x="0" y="806"/>
                    </a:lnTo>
                    <a:lnTo>
                      <a:pt x="9" y="796"/>
                    </a:lnTo>
                    <a:lnTo>
                      <a:pt x="16" y="801"/>
                    </a:lnTo>
                    <a:lnTo>
                      <a:pt x="52" y="796"/>
                    </a:lnTo>
                    <a:lnTo>
                      <a:pt x="40" y="782"/>
                    </a:lnTo>
                    <a:lnTo>
                      <a:pt x="47" y="770"/>
                    </a:lnTo>
                    <a:lnTo>
                      <a:pt x="45" y="754"/>
                    </a:lnTo>
                    <a:lnTo>
                      <a:pt x="71" y="740"/>
                    </a:lnTo>
                    <a:lnTo>
                      <a:pt x="80" y="726"/>
                    </a:lnTo>
                    <a:lnTo>
                      <a:pt x="90" y="733"/>
                    </a:lnTo>
                    <a:lnTo>
                      <a:pt x="97" y="721"/>
                    </a:lnTo>
                    <a:lnTo>
                      <a:pt x="113" y="721"/>
                    </a:lnTo>
                    <a:lnTo>
                      <a:pt x="116" y="711"/>
                    </a:lnTo>
                    <a:lnTo>
                      <a:pt x="125" y="721"/>
                    </a:lnTo>
                    <a:lnTo>
                      <a:pt x="151" y="700"/>
                    </a:lnTo>
                    <a:lnTo>
                      <a:pt x="158" y="707"/>
                    </a:lnTo>
                    <a:lnTo>
                      <a:pt x="163" y="697"/>
                    </a:lnTo>
                    <a:lnTo>
                      <a:pt x="177" y="695"/>
                    </a:lnTo>
                    <a:close/>
                    <a:moveTo>
                      <a:pt x="962" y="662"/>
                    </a:moveTo>
                    <a:lnTo>
                      <a:pt x="976" y="666"/>
                    </a:lnTo>
                    <a:lnTo>
                      <a:pt x="965" y="674"/>
                    </a:lnTo>
                    <a:lnTo>
                      <a:pt x="965" y="688"/>
                    </a:lnTo>
                    <a:lnTo>
                      <a:pt x="946" y="688"/>
                    </a:lnTo>
                    <a:lnTo>
                      <a:pt x="943" y="664"/>
                    </a:lnTo>
                    <a:lnTo>
                      <a:pt x="950" y="676"/>
                    </a:lnTo>
                    <a:lnTo>
                      <a:pt x="950" y="666"/>
                    </a:lnTo>
                    <a:lnTo>
                      <a:pt x="960" y="671"/>
                    </a:lnTo>
                    <a:lnTo>
                      <a:pt x="962" y="662"/>
                    </a:lnTo>
                    <a:close/>
                    <a:moveTo>
                      <a:pt x="619" y="359"/>
                    </a:moveTo>
                    <a:lnTo>
                      <a:pt x="603" y="371"/>
                    </a:lnTo>
                    <a:lnTo>
                      <a:pt x="622" y="352"/>
                    </a:lnTo>
                    <a:lnTo>
                      <a:pt x="619" y="359"/>
                    </a:lnTo>
                    <a:close/>
                    <a:moveTo>
                      <a:pt x="1106" y="92"/>
                    </a:moveTo>
                    <a:lnTo>
                      <a:pt x="1102" y="104"/>
                    </a:lnTo>
                    <a:lnTo>
                      <a:pt x="1073" y="118"/>
                    </a:lnTo>
                    <a:lnTo>
                      <a:pt x="1061" y="115"/>
                    </a:lnTo>
                    <a:lnTo>
                      <a:pt x="1050" y="137"/>
                    </a:lnTo>
                    <a:lnTo>
                      <a:pt x="1040" y="127"/>
                    </a:lnTo>
                    <a:lnTo>
                      <a:pt x="1033" y="134"/>
                    </a:lnTo>
                    <a:lnTo>
                      <a:pt x="1035" y="151"/>
                    </a:lnTo>
                    <a:lnTo>
                      <a:pt x="1047" y="165"/>
                    </a:lnTo>
                    <a:lnTo>
                      <a:pt x="1102" y="141"/>
                    </a:lnTo>
                    <a:lnTo>
                      <a:pt x="1092" y="149"/>
                    </a:lnTo>
                    <a:lnTo>
                      <a:pt x="1097" y="163"/>
                    </a:lnTo>
                    <a:lnTo>
                      <a:pt x="1087" y="179"/>
                    </a:lnTo>
                    <a:lnTo>
                      <a:pt x="1057" y="182"/>
                    </a:lnTo>
                    <a:lnTo>
                      <a:pt x="1057" y="205"/>
                    </a:lnTo>
                    <a:lnTo>
                      <a:pt x="1066" y="224"/>
                    </a:lnTo>
                    <a:lnTo>
                      <a:pt x="1083" y="238"/>
                    </a:lnTo>
                    <a:lnTo>
                      <a:pt x="1130" y="257"/>
                    </a:lnTo>
                    <a:lnTo>
                      <a:pt x="1170" y="236"/>
                    </a:lnTo>
                    <a:lnTo>
                      <a:pt x="1182" y="215"/>
                    </a:lnTo>
                    <a:lnTo>
                      <a:pt x="1229" y="245"/>
                    </a:lnTo>
                    <a:lnTo>
                      <a:pt x="1244" y="245"/>
                    </a:lnTo>
                    <a:lnTo>
                      <a:pt x="1241" y="262"/>
                    </a:lnTo>
                    <a:lnTo>
                      <a:pt x="1255" y="267"/>
                    </a:lnTo>
                    <a:lnTo>
                      <a:pt x="1241" y="274"/>
                    </a:lnTo>
                    <a:lnTo>
                      <a:pt x="1241" y="309"/>
                    </a:lnTo>
                    <a:lnTo>
                      <a:pt x="1234" y="309"/>
                    </a:lnTo>
                    <a:lnTo>
                      <a:pt x="1232" y="326"/>
                    </a:lnTo>
                    <a:lnTo>
                      <a:pt x="1215" y="324"/>
                    </a:lnTo>
                    <a:lnTo>
                      <a:pt x="1206" y="335"/>
                    </a:lnTo>
                    <a:lnTo>
                      <a:pt x="1203" y="357"/>
                    </a:lnTo>
                    <a:lnTo>
                      <a:pt x="1213" y="364"/>
                    </a:lnTo>
                    <a:lnTo>
                      <a:pt x="1199" y="368"/>
                    </a:lnTo>
                    <a:lnTo>
                      <a:pt x="1192" y="385"/>
                    </a:lnTo>
                    <a:lnTo>
                      <a:pt x="1173" y="394"/>
                    </a:lnTo>
                    <a:lnTo>
                      <a:pt x="1177" y="397"/>
                    </a:lnTo>
                    <a:lnTo>
                      <a:pt x="1147" y="432"/>
                    </a:lnTo>
                    <a:lnTo>
                      <a:pt x="1140" y="482"/>
                    </a:lnTo>
                    <a:lnTo>
                      <a:pt x="1135" y="475"/>
                    </a:lnTo>
                    <a:lnTo>
                      <a:pt x="1137" y="482"/>
                    </a:lnTo>
                    <a:lnTo>
                      <a:pt x="1121" y="515"/>
                    </a:lnTo>
                    <a:lnTo>
                      <a:pt x="1114" y="515"/>
                    </a:lnTo>
                    <a:lnTo>
                      <a:pt x="1118" y="520"/>
                    </a:lnTo>
                    <a:lnTo>
                      <a:pt x="1092" y="527"/>
                    </a:lnTo>
                    <a:lnTo>
                      <a:pt x="1083" y="546"/>
                    </a:lnTo>
                    <a:lnTo>
                      <a:pt x="1069" y="543"/>
                    </a:lnTo>
                    <a:lnTo>
                      <a:pt x="1028" y="586"/>
                    </a:lnTo>
                    <a:lnTo>
                      <a:pt x="1017" y="588"/>
                    </a:lnTo>
                    <a:lnTo>
                      <a:pt x="995" y="558"/>
                    </a:lnTo>
                    <a:lnTo>
                      <a:pt x="981" y="553"/>
                    </a:lnTo>
                    <a:lnTo>
                      <a:pt x="981" y="539"/>
                    </a:lnTo>
                    <a:lnTo>
                      <a:pt x="965" y="520"/>
                    </a:lnTo>
                    <a:lnTo>
                      <a:pt x="950" y="520"/>
                    </a:lnTo>
                    <a:lnTo>
                      <a:pt x="941" y="527"/>
                    </a:lnTo>
                    <a:lnTo>
                      <a:pt x="924" y="517"/>
                    </a:lnTo>
                    <a:lnTo>
                      <a:pt x="898" y="517"/>
                    </a:lnTo>
                    <a:lnTo>
                      <a:pt x="894" y="525"/>
                    </a:lnTo>
                    <a:lnTo>
                      <a:pt x="882" y="517"/>
                    </a:lnTo>
                    <a:lnTo>
                      <a:pt x="870" y="520"/>
                    </a:lnTo>
                    <a:lnTo>
                      <a:pt x="844" y="489"/>
                    </a:lnTo>
                    <a:lnTo>
                      <a:pt x="849" y="463"/>
                    </a:lnTo>
                    <a:lnTo>
                      <a:pt x="834" y="439"/>
                    </a:lnTo>
                    <a:lnTo>
                      <a:pt x="849" y="413"/>
                    </a:lnTo>
                    <a:lnTo>
                      <a:pt x="806" y="378"/>
                    </a:lnTo>
                    <a:lnTo>
                      <a:pt x="785" y="378"/>
                    </a:lnTo>
                    <a:lnTo>
                      <a:pt x="790" y="373"/>
                    </a:lnTo>
                    <a:lnTo>
                      <a:pt x="785" y="373"/>
                    </a:lnTo>
                    <a:lnTo>
                      <a:pt x="780" y="387"/>
                    </a:lnTo>
                    <a:lnTo>
                      <a:pt x="790" y="383"/>
                    </a:lnTo>
                    <a:lnTo>
                      <a:pt x="785" y="390"/>
                    </a:lnTo>
                    <a:lnTo>
                      <a:pt x="771" y="385"/>
                    </a:lnTo>
                    <a:lnTo>
                      <a:pt x="761" y="399"/>
                    </a:lnTo>
                    <a:lnTo>
                      <a:pt x="733" y="404"/>
                    </a:lnTo>
                    <a:lnTo>
                      <a:pt x="738" y="413"/>
                    </a:lnTo>
                    <a:lnTo>
                      <a:pt x="730" y="418"/>
                    </a:lnTo>
                    <a:lnTo>
                      <a:pt x="723" y="451"/>
                    </a:lnTo>
                    <a:lnTo>
                      <a:pt x="707" y="442"/>
                    </a:lnTo>
                    <a:lnTo>
                      <a:pt x="697" y="446"/>
                    </a:lnTo>
                    <a:lnTo>
                      <a:pt x="700" y="428"/>
                    </a:lnTo>
                    <a:lnTo>
                      <a:pt x="688" y="418"/>
                    </a:lnTo>
                    <a:lnTo>
                      <a:pt x="700" y="409"/>
                    </a:lnTo>
                    <a:lnTo>
                      <a:pt x="686" y="397"/>
                    </a:lnTo>
                    <a:lnTo>
                      <a:pt x="667" y="406"/>
                    </a:lnTo>
                    <a:lnTo>
                      <a:pt x="669" y="397"/>
                    </a:lnTo>
                    <a:lnTo>
                      <a:pt x="659" y="397"/>
                    </a:lnTo>
                    <a:lnTo>
                      <a:pt x="650" y="409"/>
                    </a:lnTo>
                    <a:lnTo>
                      <a:pt x="650" y="399"/>
                    </a:lnTo>
                    <a:lnTo>
                      <a:pt x="636" y="399"/>
                    </a:lnTo>
                    <a:lnTo>
                      <a:pt x="650" y="390"/>
                    </a:lnTo>
                    <a:lnTo>
                      <a:pt x="641" y="390"/>
                    </a:lnTo>
                    <a:lnTo>
                      <a:pt x="626" y="376"/>
                    </a:lnTo>
                    <a:lnTo>
                      <a:pt x="631" y="347"/>
                    </a:lnTo>
                    <a:lnTo>
                      <a:pt x="690" y="314"/>
                    </a:lnTo>
                    <a:lnTo>
                      <a:pt x="728" y="279"/>
                    </a:lnTo>
                    <a:lnTo>
                      <a:pt x="742" y="279"/>
                    </a:lnTo>
                    <a:lnTo>
                      <a:pt x="759" y="267"/>
                    </a:lnTo>
                    <a:lnTo>
                      <a:pt x="778" y="238"/>
                    </a:lnTo>
                    <a:lnTo>
                      <a:pt x="801" y="227"/>
                    </a:lnTo>
                    <a:lnTo>
                      <a:pt x="806" y="212"/>
                    </a:lnTo>
                    <a:lnTo>
                      <a:pt x="813" y="208"/>
                    </a:lnTo>
                    <a:lnTo>
                      <a:pt x="818" y="215"/>
                    </a:lnTo>
                    <a:lnTo>
                      <a:pt x="823" y="198"/>
                    </a:lnTo>
                    <a:lnTo>
                      <a:pt x="863" y="179"/>
                    </a:lnTo>
                    <a:lnTo>
                      <a:pt x="865" y="167"/>
                    </a:lnTo>
                    <a:lnTo>
                      <a:pt x="903" y="163"/>
                    </a:lnTo>
                    <a:lnTo>
                      <a:pt x="908" y="153"/>
                    </a:lnTo>
                    <a:lnTo>
                      <a:pt x="953" y="132"/>
                    </a:lnTo>
                    <a:lnTo>
                      <a:pt x="962" y="120"/>
                    </a:lnTo>
                    <a:lnTo>
                      <a:pt x="979" y="130"/>
                    </a:lnTo>
                    <a:lnTo>
                      <a:pt x="1012" y="108"/>
                    </a:lnTo>
                    <a:lnTo>
                      <a:pt x="1009" y="113"/>
                    </a:lnTo>
                    <a:lnTo>
                      <a:pt x="1024" y="113"/>
                    </a:lnTo>
                    <a:lnTo>
                      <a:pt x="1021" y="122"/>
                    </a:lnTo>
                    <a:lnTo>
                      <a:pt x="1040" y="111"/>
                    </a:lnTo>
                    <a:lnTo>
                      <a:pt x="1054" y="113"/>
                    </a:lnTo>
                    <a:lnTo>
                      <a:pt x="1080" y="92"/>
                    </a:lnTo>
                    <a:lnTo>
                      <a:pt x="1087" y="92"/>
                    </a:lnTo>
                    <a:lnTo>
                      <a:pt x="1085" y="99"/>
                    </a:lnTo>
                    <a:lnTo>
                      <a:pt x="1106" y="92"/>
                    </a:lnTo>
                    <a:close/>
                    <a:moveTo>
                      <a:pt x="1636" y="172"/>
                    </a:moveTo>
                    <a:lnTo>
                      <a:pt x="1563" y="122"/>
                    </a:lnTo>
                    <a:lnTo>
                      <a:pt x="1520" y="108"/>
                    </a:lnTo>
                    <a:lnTo>
                      <a:pt x="1487" y="118"/>
                    </a:lnTo>
                    <a:lnTo>
                      <a:pt x="1445" y="120"/>
                    </a:lnTo>
                    <a:lnTo>
                      <a:pt x="1452" y="63"/>
                    </a:lnTo>
                    <a:lnTo>
                      <a:pt x="1430" y="66"/>
                    </a:lnTo>
                    <a:lnTo>
                      <a:pt x="1428" y="49"/>
                    </a:lnTo>
                    <a:lnTo>
                      <a:pt x="1445" y="26"/>
                    </a:lnTo>
                    <a:lnTo>
                      <a:pt x="1468" y="21"/>
                    </a:lnTo>
                    <a:lnTo>
                      <a:pt x="1487" y="21"/>
                    </a:lnTo>
                    <a:lnTo>
                      <a:pt x="1499" y="30"/>
                    </a:lnTo>
                    <a:lnTo>
                      <a:pt x="1506" y="18"/>
                    </a:lnTo>
                    <a:lnTo>
                      <a:pt x="1532" y="28"/>
                    </a:lnTo>
                    <a:lnTo>
                      <a:pt x="1560" y="16"/>
                    </a:lnTo>
                    <a:lnTo>
                      <a:pt x="1572" y="26"/>
                    </a:lnTo>
                    <a:lnTo>
                      <a:pt x="1591" y="14"/>
                    </a:lnTo>
                    <a:lnTo>
                      <a:pt x="1586" y="0"/>
                    </a:lnTo>
                    <a:lnTo>
                      <a:pt x="1598" y="2"/>
                    </a:lnTo>
                    <a:lnTo>
                      <a:pt x="1594" y="21"/>
                    </a:lnTo>
                    <a:lnTo>
                      <a:pt x="1601" y="33"/>
                    </a:lnTo>
                    <a:lnTo>
                      <a:pt x="1617" y="18"/>
                    </a:lnTo>
                    <a:lnTo>
                      <a:pt x="1612" y="44"/>
                    </a:lnTo>
                    <a:lnTo>
                      <a:pt x="1620" y="40"/>
                    </a:lnTo>
                    <a:lnTo>
                      <a:pt x="1617" y="16"/>
                    </a:lnTo>
                    <a:lnTo>
                      <a:pt x="1638" y="21"/>
                    </a:lnTo>
                    <a:lnTo>
                      <a:pt x="1631" y="40"/>
                    </a:lnTo>
                    <a:lnTo>
                      <a:pt x="1643" y="47"/>
                    </a:lnTo>
                    <a:lnTo>
                      <a:pt x="1650" y="40"/>
                    </a:lnTo>
                    <a:lnTo>
                      <a:pt x="1655" y="68"/>
                    </a:lnTo>
                    <a:lnTo>
                      <a:pt x="1657" y="54"/>
                    </a:lnTo>
                    <a:lnTo>
                      <a:pt x="1664" y="66"/>
                    </a:lnTo>
                    <a:lnTo>
                      <a:pt x="1693" y="66"/>
                    </a:lnTo>
                    <a:lnTo>
                      <a:pt x="1683" y="68"/>
                    </a:lnTo>
                    <a:lnTo>
                      <a:pt x="1690" y="78"/>
                    </a:lnTo>
                    <a:lnTo>
                      <a:pt x="1683" y="89"/>
                    </a:lnTo>
                    <a:lnTo>
                      <a:pt x="1693" y="92"/>
                    </a:lnTo>
                    <a:lnTo>
                      <a:pt x="1690" y="101"/>
                    </a:lnTo>
                    <a:lnTo>
                      <a:pt x="1698" y="99"/>
                    </a:lnTo>
                    <a:lnTo>
                      <a:pt x="1700" y="127"/>
                    </a:lnTo>
                    <a:lnTo>
                      <a:pt x="1712" y="137"/>
                    </a:lnTo>
                    <a:lnTo>
                      <a:pt x="1714" y="149"/>
                    </a:lnTo>
                    <a:lnTo>
                      <a:pt x="1724" y="153"/>
                    </a:lnTo>
                    <a:lnTo>
                      <a:pt x="1714" y="158"/>
                    </a:lnTo>
                    <a:lnTo>
                      <a:pt x="1707" y="141"/>
                    </a:lnTo>
                    <a:lnTo>
                      <a:pt x="1686" y="139"/>
                    </a:lnTo>
                    <a:lnTo>
                      <a:pt x="1707" y="149"/>
                    </a:lnTo>
                    <a:lnTo>
                      <a:pt x="1712" y="160"/>
                    </a:lnTo>
                    <a:lnTo>
                      <a:pt x="1709" y="184"/>
                    </a:lnTo>
                    <a:lnTo>
                      <a:pt x="1693" y="201"/>
                    </a:lnTo>
                    <a:lnTo>
                      <a:pt x="1657" y="189"/>
                    </a:lnTo>
                    <a:lnTo>
                      <a:pt x="1636" y="172"/>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39" name="Freeform 19"/>
              <p:cNvSpPr>
                <a:spLocks noEditPoints="1"/>
              </p:cNvSpPr>
              <p:nvPr/>
            </p:nvSpPr>
            <p:spPr bwMode="auto">
              <a:xfrm>
                <a:off x="3308" y="-388"/>
                <a:ext cx="948" cy="742"/>
              </a:xfrm>
              <a:custGeom>
                <a:avLst/>
                <a:gdLst>
                  <a:gd name="T0" fmla="*/ 416 w 948"/>
                  <a:gd name="T1" fmla="*/ 38 h 742"/>
                  <a:gd name="T2" fmla="*/ 478 w 948"/>
                  <a:gd name="T3" fmla="*/ 57 h 742"/>
                  <a:gd name="T4" fmla="*/ 544 w 948"/>
                  <a:gd name="T5" fmla="*/ 92 h 742"/>
                  <a:gd name="T6" fmla="*/ 686 w 948"/>
                  <a:gd name="T7" fmla="*/ 116 h 742"/>
                  <a:gd name="T8" fmla="*/ 783 w 948"/>
                  <a:gd name="T9" fmla="*/ 104 h 742"/>
                  <a:gd name="T10" fmla="*/ 846 w 948"/>
                  <a:gd name="T11" fmla="*/ 92 h 742"/>
                  <a:gd name="T12" fmla="*/ 906 w 948"/>
                  <a:gd name="T13" fmla="*/ 80 h 742"/>
                  <a:gd name="T14" fmla="*/ 948 w 948"/>
                  <a:gd name="T15" fmla="*/ 118 h 742"/>
                  <a:gd name="T16" fmla="*/ 922 w 948"/>
                  <a:gd name="T17" fmla="*/ 128 h 742"/>
                  <a:gd name="T18" fmla="*/ 915 w 948"/>
                  <a:gd name="T19" fmla="*/ 137 h 742"/>
                  <a:gd name="T20" fmla="*/ 882 w 948"/>
                  <a:gd name="T21" fmla="*/ 177 h 742"/>
                  <a:gd name="T22" fmla="*/ 865 w 948"/>
                  <a:gd name="T23" fmla="*/ 189 h 742"/>
                  <a:gd name="T24" fmla="*/ 828 w 948"/>
                  <a:gd name="T25" fmla="*/ 272 h 742"/>
                  <a:gd name="T26" fmla="*/ 787 w 948"/>
                  <a:gd name="T27" fmla="*/ 310 h 742"/>
                  <a:gd name="T28" fmla="*/ 778 w 948"/>
                  <a:gd name="T29" fmla="*/ 359 h 742"/>
                  <a:gd name="T30" fmla="*/ 700 w 948"/>
                  <a:gd name="T31" fmla="*/ 395 h 742"/>
                  <a:gd name="T32" fmla="*/ 662 w 948"/>
                  <a:gd name="T33" fmla="*/ 423 h 742"/>
                  <a:gd name="T34" fmla="*/ 671 w 948"/>
                  <a:gd name="T35" fmla="*/ 466 h 742"/>
                  <a:gd name="T36" fmla="*/ 619 w 948"/>
                  <a:gd name="T37" fmla="*/ 553 h 742"/>
                  <a:gd name="T38" fmla="*/ 638 w 948"/>
                  <a:gd name="T39" fmla="*/ 608 h 742"/>
                  <a:gd name="T40" fmla="*/ 570 w 948"/>
                  <a:gd name="T41" fmla="*/ 598 h 742"/>
                  <a:gd name="T42" fmla="*/ 527 w 948"/>
                  <a:gd name="T43" fmla="*/ 655 h 742"/>
                  <a:gd name="T44" fmla="*/ 579 w 948"/>
                  <a:gd name="T45" fmla="*/ 648 h 742"/>
                  <a:gd name="T46" fmla="*/ 565 w 948"/>
                  <a:gd name="T47" fmla="*/ 728 h 742"/>
                  <a:gd name="T48" fmla="*/ 518 w 948"/>
                  <a:gd name="T49" fmla="*/ 707 h 742"/>
                  <a:gd name="T50" fmla="*/ 471 w 948"/>
                  <a:gd name="T51" fmla="*/ 742 h 742"/>
                  <a:gd name="T52" fmla="*/ 423 w 948"/>
                  <a:gd name="T53" fmla="*/ 714 h 742"/>
                  <a:gd name="T54" fmla="*/ 416 w 948"/>
                  <a:gd name="T55" fmla="*/ 690 h 742"/>
                  <a:gd name="T56" fmla="*/ 376 w 948"/>
                  <a:gd name="T57" fmla="*/ 629 h 742"/>
                  <a:gd name="T58" fmla="*/ 345 w 948"/>
                  <a:gd name="T59" fmla="*/ 679 h 742"/>
                  <a:gd name="T60" fmla="*/ 333 w 948"/>
                  <a:gd name="T61" fmla="*/ 660 h 742"/>
                  <a:gd name="T62" fmla="*/ 333 w 948"/>
                  <a:gd name="T63" fmla="*/ 624 h 742"/>
                  <a:gd name="T64" fmla="*/ 303 w 948"/>
                  <a:gd name="T65" fmla="*/ 596 h 742"/>
                  <a:gd name="T66" fmla="*/ 300 w 948"/>
                  <a:gd name="T67" fmla="*/ 577 h 742"/>
                  <a:gd name="T68" fmla="*/ 236 w 948"/>
                  <a:gd name="T69" fmla="*/ 544 h 742"/>
                  <a:gd name="T70" fmla="*/ 220 w 948"/>
                  <a:gd name="T71" fmla="*/ 523 h 742"/>
                  <a:gd name="T72" fmla="*/ 187 w 948"/>
                  <a:gd name="T73" fmla="*/ 442 h 742"/>
                  <a:gd name="T74" fmla="*/ 123 w 948"/>
                  <a:gd name="T75" fmla="*/ 466 h 742"/>
                  <a:gd name="T76" fmla="*/ 121 w 948"/>
                  <a:gd name="T77" fmla="*/ 383 h 742"/>
                  <a:gd name="T78" fmla="*/ 236 w 948"/>
                  <a:gd name="T79" fmla="*/ 414 h 742"/>
                  <a:gd name="T80" fmla="*/ 213 w 948"/>
                  <a:gd name="T81" fmla="*/ 343 h 742"/>
                  <a:gd name="T82" fmla="*/ 168 w 948"/>
                  <a:gd name="T83" fmla="*/ 293 h 742"/>
                  <a:gd name="T84" fmla="*/ 163 w 948"/>
                  <a:gd name="T85" fmla="*/ 267 h 742"/>
                  <a:gd name="T86" fmla="*/ 125 w 948"/>
                  <a:gd name="T87" fmla="*/ 215 h 742"/>
                  <a:gd name="T88" fmla="*/ 7 w 948"/>
                  <a:gd name="T89" fmla="*/ 187 h 742"/>
                  <a:gd name="T90" fmla="*/ 0 w 948"/>
                  <a:gd name="T91" fmla="*/ 165 h 742"/>
                  <a:gd name="T92" fmla="*/ 64 w 948"/>
                  <a:gd name="T93" fmla="*/ 116 h 742"/>
                  <a:gd name="T94" fmla="*/ 123 w 948"/>
                  <a:gd name="T95" fmla="*/ 111 h 742"/>
                  <a:gd name="T96" fmla="*/ 163 w 948"/>
                  <a:gd name="T97" fmla="*/ 76 h 742"/>
                  <a:gd name="T98" fmla="*/ 187 w 948"/>
                  <a:gd name="T99" fmla="*/ 68 h 742"/>
                  <a:gd name="T100" fmla="*/ 222 w 948"/>
                  <a:gd name="T101" fmla="*/ 87 h 742"/>
                  <a:gd name="T102" fmla="*/ 246 w 948"/>
                  <a:gd name="T103" fmla="*/ 54 h 742"/>
                  <a:gd name="T104" fmla="*/ 352 w 948"/>
                  <a:gd name="T105" fmla="*/ 19 h 742"/>
                  <a:gd name="T106" fmla="*/ 99 w 948"/>
                  <a:gd name="T107" fmla="*/ 144 h 742"/>
                  <a:gd name="T108" fmla="*/ 99 w 948"/>
                  <a:gd name="T109" fmla="*/ 191 h 742"/>
                  <a:gd name="T110" fmla="*/ 338 w 948"/>
                  <a:gd name="T111" fmla="*/ 501 h 742"/>
                  <a:gd name="T112" fmla="*/ 343 w 948"/>
                  <a:gd name="T113" fmla="*/ 508 h 742"/>
                  <a:gd name="T114" fmla="*/ 473 w 948"/>
                  <a:gd name="T115" fmla="*/ 534 h 742"/>
                  <a:gd name="T116" fmla="*/ 468 w 948"/>
                  <a:gd name="T117" fmla="*/ 560 h 742"/>
                  <a:gd name="T118" fmla="*/ 513 w 948"/>
                  <a:gd name="T119" fmla="*/ 612 h 742"/>
                  <a:gd name="T120" fmla="*/ 435 w 948"/>
                  <a:gd name="T121" fmla="*/ 593 h 742"/>
                  <a:gd name="T122" fmla="*/ 364 w 948"/>
                  <a:gd name="T123" fmla="*/ 575 h 742"/>
                  <a:gd name="T124" fmla="*/ 336 w 948"/>
                  <a:gd name="T125" fmla="*/ 511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8" h="742">
                    <a:moveTo>
                      <a:pt x="366" y="7"/>
                    </a:moveTo>
                    <a:lnTo>
                      <a:pt x="383" y="0"/>
                    </a:lnTo>
                    <a:lnTo>
                      <a:pt x="390" y="21"/>
                    </a:lnTo>
                    <a:lnTo>
                      <a:pt x="416" y="38"/>
                    </a:lnTo>
                    <a:lnTo>
                      <a:pt x="442" y="31"/>
                    </a:lnTo>
                    <a:lnTo>
                      <a:pt x="459" y="50"/>
                    </a:lnTo>
                    <a:lnTo>
                      <a:pt x="468" y="47"/>
                    </a:lnTo>
                    <a:lnTo>
                      <a:pt x="478" y="57"/>
                    </a:lnTo>
                    <a:lnTo>
                      <a:pt x="489" y="50"/>
                    </a:lnTo>
                    <a:lnTo>
                      <a:pt x="497" y="61"/>
                    </a:lnTo>
                    <a:lnTo>
                      <a:pt x="518" y="59"/>
                    </a:lnTo>
                    <a:lnTo>
                      <a:pt x="544" y="92"/>
                    </a:lnTo>
                    <a:lnTo>
                      <a:pt x="603" y="118"/>
                    </a:lnTo>
                    <a:lnTo>
                      <a:pt x="643" y="123"/>
                    </a:lnTo>
                    <a:lnTo>
                      <a:pt x="674" y="109"/>
                    </a:lnTo>
                    <a:lnTo>
                      <a:pt x="686" y="116"/>
                    </a:lnTo>
                    <a:lnTo>
                      <a:pt x="688" y="109"/>
                    </a:lnTo>
                    <a:lnTo>
                      <a:pt x="695" y="123"/>
                    </a:lnTo>
                    <a:lnTo>
                      <a:pt x="712" y="130"/>
                    </a:lnTo>
                    <a:lnTo>
                      <a:pt x="783" y="104"/>
                    </a:lnTo>
                    <a:lnTo>
                      <a:pt x="804" y="106"/>
                    </a:lnTo>
                    <a:lnTo>
                      <a:pt x="804" y="99"/>
                    </a:lnTo>
                    <a:lnTo>
                      <a:pt x="820" y="90"/>
                    </a:lnTo>
                    <a:lnTo>
                      <a:pt x="846" y="92"/>
                    </a:lnTo>
                    <a:lnTo>
                      <a:pt x="884" y="59"/>
                    </a:lnTo>
                    <a:lnTo>
                      <a:pt x="915" y="47"/>
                    </a:lnTo>
                    <a:lnTo>
                      <a:pt x="920" y="71"/>
                    </a:lnTo>
                    <a:lnTo>
                      <a:pt x="906" y="80"/>
                    </a:lnTo>
                    <a:lnTo>
                      <a:pt x="934" y="85"/>
                    </a:lnTo>
                    <a:lnTo>
                      <a:pt x="946" y="97"/>
                    </a:lnTo>
                    <a:lnTo>
                      <a:pt x="948" y="118"/>
                    </a:lnTo>
                    <a:lnTo>
                      <a:pt x="948" y="118"/>
                    </a:lnTo>
                    <a:lnTo>
                      <a:pt x="929" y="130"/>
                    </a:lnTo>
                    <a:lnTo>
                      <a:pt x="929" y="130"/>
                    </a:lnTo>
                    <a:lnTo>
                      <a:pt x="922" y="128"/>
                    </a:lnTo>
                    <a:lnTo>
                      <a:pt x="922" y="128"/>
                    </a:lnTo>
                    <a:lnTo>
                      <a:pt x="920" y="130"/>
                    </a:lnTo>
                    <a:lnTo>
                      <a:pt x="920" y="130"/>
                    </a:lnTo>
                    <a:lnTo>
                      <a:pt x="915" y="137"/>
                    </a:lnTo>
                    <a:lnTo>
                      <a:pt x="915" y="137"/>
                    </a:lnTo>
                    <a:lnTo>
                      <a:pt x="913" y="161"/>
                    </a:lnTo>
                    <a:lnTo>
                      <a:pt x="887" y="175"/>
                    </a:lnTo>
                    <a:lnTo>
                      <a:pt x="887" y="175"/>
                    </a:lnTo>
                    <a:lnTo>
                      <a:pt x="882" y="177"/>
                    </a:lnTo>
                    <a:lnTo>
                      <a:pt x="882" y="177"/>
                    </a:lnTo>
                    <a:lnTo>
                      <a:pt x="875" y="187"/>
                    </a:lnTo>
                    <a:lnTo>
                      <a:pt x="868" y="170"/>
                    </a:lnTo>
                    <a:lnTo>
                      <a:pt x="865" y="189"/>
                    </a:lnTo>
                    <a:lnTo>
                      <a:pt x="846" y="175"/>
                    </a:lnTo>
                    <a:lnTo>
                      <a:pt x="844" y="229"/>
                    </a:lnTo>
                    <a:lnTo>
                      <a:pt x="854" y="243"/>
                    </a:lnTo>
                    <a:lnTo>
                      <a:pt x="828" y="272"/>
                    </a:lnTo>
                    <a:lnTo>
                      <a:pt x="792" y="291"/>
                    </a:lnTo>
                    <a:lnTo>
                      <a:pt x="790" y="303"/>
                    </a:lnTo>
                    <a:lnTo>
                      <a:pt x="790" y="303"/>
                    </a:lnTo>
                    <a:lnTo>
                      <a:pt x="787" y="310"/>
                    </a:lnTo>
                    <a:lnTo>
                      <a:pt x="787" y="310"/>
                    </a:lnTo>
                    <a:lnTo>
                      <a:pt x="778" y="322"/>
                    </a:lnTo>
                    <a:lnTo>
                      <a:pt x="785" y="348"/>
                    </a:lnTo>
                    <a:lnTo>
                      <a:pt x="778" y="359"/>
                    </a:lnTo>
                    <a:lnTo>
                      <a:pt x="750" y="366"/>
                    </a:lnTo>
                    <a:lnTo>
                      <a:pt x="742" y="385"/>
                    </a:lnTo>
                    <a:lnTo>
                      <a:pt x="731" y="390"/>
                    </a:lnTo>
                    <a:lnTo>
                      <a:pt x="700" y="395"/>
                    </a:lnTo>
                    <a:lnTo>
                      <a:pt x="683" y="383"/>
                    </a:lnTo>
                    <a:lnTo>
                      <a:pt x="669" y="402"/>
                    </a:lnTo>
                    <a:lnTo>
                      <a:pt x="667" y="426"/>
                    </a:lnTo>
                    <a:lnTo>
                      <a:pt x="662" y="423"/>
                    </a:lnTo>
                    <a:lnTo>
                      <a:pt x="662" y="423"/>
                    </a:lnTo>
                    <a:lnTo>
                      <a:pt x="664" y="430"/>
                    </a:lnTo>
                    <a:lnTo>
                      <a:pt x="664" y="430"/>
                    </a:lnTo>
                    <a:lnTo>
                      <a:pt x="671" y="466"/>
                    </a:lnTo>
                    <a:lnTo>
                      <a:pt x="645" y="506"/>
                    </a:lnTo>
                    <a:lnTo>
                      <a:pt x="655" y="534"/>
                    </a:lnTo>
                    <a:lnTo>
                      <a:pt x="624" y="541"/>
                    </a:lnTo>
                    <a:lnTo>
                      <a:pt x="619" y="553"/>
                    </a:lnTo>
                    <a:lnTo>
                      <a:pt x="627" y="591"/>
                    </a:lnTo>
                    <a:lnTo>
                      <a:pt x="636" y="589"/>
                    </a:lnTo>
                    <a:lnTo>
                      <a:pt x="638" y="596"/>
                    </a:lnTo>
                    <a:lnTo>
                      <a:pt x="638" y="608"/>
                    </a:lnTo>
                    <a:lnTo>
                      <a:pt x="589" y="620"/>
                    </a:lnTo>
                    <a:lnTo>
                      <a:pt x="593" y="615"/>
                    </a:lnTo>
                    <a:lnTo>
                      <a:pt x="586" y="603"/>
                    </a:lnTo>
                    <a:lnTo>
                      <a:pt x="570" y="598"/>
                    </a:lnTo>
                    <a:lnTo>
                      <a:pt x="551" y="610"/>
                    </a:lnTo>
                    <a:lnTo>
                      <a:pt x="532" y="636"/>
                    </a:lnTo>
                    <a:lnTo>
                      <a:pt x="523" y="634"/>
                    </a:lnTo>
                    <a:lnTo>
                      <a:pt x="527" y="655"/>
                    </a:lnTo>
                    <a:lnTo>
                      <a:pt x="544" y="655"/>
                    </a:lnTo>
                    <a:lnTo>
                      <a:pt x="549" y="669"/>
                    </a:lnTo>
                    <a:lnTo>
                      <a:pt x="565" y="641"/>
                    </a:lnTo>
                    <a:lnTo>
                      <a:pt x="579" y="648"/>
                    </a:lnTo>
                    <a:lnTo>
                      <a:pt x="582" y="707"/>
                    </a:lnTo>
                    <a:lnTo>
                      <a:pt x="565" y="714"/>
                    </a:lnTo>
                    <a:lnTo>
                      <a:pt x="565" y="728"/>
                    </a:lnTo>
                    <a:lnTo>
                      <a:pt x="565" y="728"/>
                    </a:lnTo>
                    <a:lnTo>
                      <a:pt x="551" y="724"/>
                    </a:lnTo>
                    <a:lnTo>
                      <a:pt x="534" y="731"/>
                    </a:lnTo>
                    <a:lnTo>
                      <a:pt x="515" y="728"/>
                    </a:lnTo>
                    <a:lnTo>
                      <a:pt x="518" y="707"/>
                    </a:lnTo>
                    <a:lnTo>
                      <a:pt x="501" y="724"/>
                    </a:lnTo>
                    <a:lnTo>
                      <a:pt x="506" y="733"/>
                    </a:lnTo>
                    <a:lnTo>
                      <a:pt x="485" y="726"/>
                    </a:lnTo>
                    <a:lnTo>
                      <a:pt x="471" y="742"/>
                    </a:lnTo>
                    <a:lnTo>
                      <a:pt x="463" y="719"/>
                    </a:lnTo>
                    <a:lnTo>
                      <a:pt x="442" y="733"/>
                    </a:lnTo>
                    <a:lnTo>
                      <a:pt x="435" y="719"/>
                    </a:lnTo>
                    <a:lnTo>
                      <a:pt x="423" y="714"/>
                    </a:lnTo>
                    <a:lnTo>
                      <a:pt x="426" y="700"/>
                    </a:lnTo>
                    <a:lnTo>
                      <a:pt x="409" y="707"/>
                    </a:lnTo>
                    <a:lnTo>
                      <a:pt x="409" y="707"/>
                    </a:lnTo>
                    <a:lnTo>
                      <a:pt x="416" y="690"/>
                    </a:lnTo>
                    <a:lnTo>
                      <a:pt x="416" y="690"/>
                    </a:lnTo>
                    <a:lnTo>
                      <a:pt x="421" y="650"/>
                    </a:lnTo>
                    <a:lnTo>
                      <a:pt x="390" y="629"/>
                    </a:lnTo>
                    <a:lnTo>
                      <a:pt x="376" y="629"/>
                    </a:lnTo>
                    <a:lnTo>
                      <a:pt x="369" y="660"/>
                    </a:lnTo>
                    <a:lnTo>
                      <a:pt x="355" y="672"/>
                    </a:lnTo>
                    <a:lnTo>
                      <a:pt x="348" y="669"/>
                    </a:lnTo>
                    <a:lnTo>
                      <a:pt x="345" y="679"/>
                    </a:lnTo>
                    <a:lnTo>
                      <a:pt x="336" y="667"/>
                    </a:lnTo>
                    <a:lnTo>
                      <a:pt x="336" y="667"/>
                    </a:lnTo>
                    <a:lnTo>
                      <a:pt x="333" y="660"/>
                    </a:lnTo>
                    <a:lnTo>
                      <a:pt x="333" y="660"/>
                    </a:lnTo>
                    <a:lnTo>
                      <a:pt x="345" y="653"/>
                    </a:lnTo>
                    <a:lnTo>
                      <a:pt x="345" y="636"/>
                    </a:lnTo>
                    <a:lnTo>
                      <a:pt x="333" y="638"/>
                    </a:lnTo>
                    <a:lnTo>
                      <a:pt x="333" y="624"/>
                    </a:lnTo>
                    <a:lnTo>
                      <a:pt x="324" y="617"/>
                    </a:lnTo>
                    <a:lnTo>
                      <a:pt x="324" y="617"/>
                    </a:lnTo>
                    <a:lnTo>
                      <a:pt x="307" y="610"/>
                    </a:lnTo>
                    <a:lnTo>
                      <a:pt x="303" y="596"/>
                    </a:lnTo>
                    <a:lnTo>
                      <a:pt x="303" y="596"/>
                    </a:lnTo>
                    <a:lnTo>
                      <a:pt x="303" y="593"/>
                    </a:lnTo>
                    <a:lnTo>
                      <a:pt x="303" y="593"/>
                    </a:lnTo>
                    <a:lnTo>
                      <a:pt x="300" y="577"/>
                    </a:lnTo>
                    <a:lnTo>
                      <a:pt x="284" y="565"/>
                    </a:lnTo>
                    <a:lnTo>
                      <a:pt x="258" y="567"/>
                    </a:lnTo>
                    <a:lnTo>
                      <a:pt x="236" y="544"/>
                    </a:lnTo>
                    <a:lnTo>
                      <a:pt x="236" y="544"/>
                    </a:lnTo>
                    <a:lnTo>
                      <a:pt x="236" y="541"/>
                    </a:lnTo>
                    <a:lnTo>
                      <a:pt x="236" y="541"/>
                    </a:lnTo>
                    <a:lnTo>
                      <a:pt x="222" y="541"/>
                    </a:lnTo>
                    <a:lnTo>
                      <a:pt x="220" y="523"/>
                    </a:lnTo>
                    <a:lnTo>
                      <a:pt x="165" y="527"/>
                    </a:lnTo>
                    <a:lnTo>
                      <a:pt x="177" y="504"/>
                    </a:lnTo>
                    <a:lnTo>
                      <a:pt x="158" y="492"/>
                    </a:lnTo>
                    <a:lnTo>
                      <a:pt x="187" y="442"/>
                    </a:lnTo>
                    <a:lnTo>
                      <a:pt x="182" y="426"/>
                    </a:lnTo>
                    <a:lnTo>
                      <a:pt x="158" y="452"/>
                    </a:lnTo>
                    <a:lnTo>
                      <a:pt x="139" y="442"/>
                    </a:lnTo>
                    <a:lnTo>
                      <a:pt x="123" y="466"/>
                    </a:lnTo>
                    <a:lnTo>
                      <a:pt x="132" y="475"/>
                    </a:lnTo>
                    <a:lnTo>
                      <a:pt x="128" y="475"/>
                    </a:lnTo>
                    <a:lnTo>
                      <a:pt x="87" y="433"/>
                    </a:lnTo>
                    <a:lnTo>
                      <a:pt x="121" y="383"/>
                    </a:lnTo>
                    <a:lnTo>
                      <a:pt x="165" y="395"/>
                    </a:lnTo>
                    <a:lnTo>
                      <a:pt x="163" y="407"/>
                    </a:lnTo>
                    <a:lnTo>
                      <a:pt x="196" y="421"/>
                    </a:lnTo>
                    <a:lnTo>
                      <a:pt x="236" y="414"/>
                    </a:lnTo>
                    <a:lnTo>
                      <a:pt x="258" y="390"/>
                    </a:lnTo>
                    <a:lnTo>
                      <a:pt x="222" y="366"/>
                    </a:lnTo>
                    <a:lnTo>
                      <a:pt x="227" y="359"/>
                    </a:lnTo>
                    <a:lnTo>
                      <a:pt x="213" y="343"/>
                    </a:lnTo>
                    <a:lnTo>
                      <a:pt x="165" y="340"/>
                    </a:lnTo>
                    <a:lnTo>
                      <a:pt x="149" y="329"/>
                    </a:lnTo>
                    <a:lnTo>
                      <a:pt x="168" y="322"/>
                    </a:lnTo>
                    <a:lnTo>
                      <a:pt x="168" y="293"/>
                    </a:lnTo>
                    <a:lnTo>
                      <a:pt x="158" y="288"/>
                    </a:lnTo>
                    <a:lnTo>
                      <a:pt x="173" y="272"/>
                    </a:lnTo>
                    <a:lnTo>
                      <a:pt x="168" y="262"/>
                    </a:lnTo>
                    <a:lnTo>
                      <a:pt x="163" y="267"/>
                    </a:lnTo>
                    <a:lnTo>
                      <a:pt x="147" y="255"/>
                    </a:lnTo>
                    <a:lnTo>
                      <a:pt x="168" y="217"/>
                    </a:lnTo>
                    <a:lnTo>
                      <a:pt x="154" y="210"/>
                    </a:lnTo>
                    <a:lnTo>
                      <a:pt x="125" y="215"/>
                    </a:lnTo>
                    <a:lnTo>
                      <a:pt x="106" y="194"/>
                    </a:lnTo>
                    <a:lnTo>
                      <a:pt x="16" y="243"/>
                    </a:lnTo>
                    <a:lnTo>
                      <a:pt x="16" y="243"/>
                    </a:lnTo>
                    <a:lnTo>
                      <a:pt x="7" y="187"/>
                    </a:lnTo>
                    <a:lnTo>
                      <a:pt x="7" y="187"/>
                    </a:lnTo>
                    <a:lnTo>
                      <a:pt x="2" y="180"/>
                    </a:lnTo>
                    <a:lnTo>
                      <a:pt x="2" y="180"/>
                    </a:lnTo>
                    <a:lnTo>
                      <a:pt x="0" y="165"/>
                    </a:lnTo>
                    <a:lnTo>
                      <a:pt x="26" y="158"/>
                    </a:lnTo>
                    <a:lnTo>
                      <a:pt x="35" y="139"/>
                    </a:lnTo>
                    <a:lnTo>
                      <a:pt x="59" y="135"/>
                    </a:lnTo>
                    <a:lnTo>
                      <a:pt x="64" y="116"/>
                    </a:lnTo>
                    <a:lnTo>
                      <a:pt x="69" y="123"/>
                    </a:lnTo>
                    <a:lnTo>
                      <a:pt x="85" y="118"/>
                    </a:lnTo>
                    <a:lnTo>
                      <a:pt x="92" y="125"/>
                    </a:lnTo>
                    <a:lnTo>
                      <a:pt x="123" y="111"/>
                    </a:lnTo>
                    <a:lnTo>
                      <a:pt x="132" y="130"/>
                    </a:lnTo>
                    <a:lnTo>
                      <a:pt x="142" y="118"/>
                    </a:lnTo>
                    <a:lnTo>
                      <a:pt x="161" y="116"/>
                    </a:lnTo>
                    <a:lnTo>
                      <a:pt x="163" y="76"/>
                    </a:lnTo>
                    <a:lnTo>
                      <a:pt x="163" y="76"/>
                    </a:lnTo>
                    <a:lnTo>
                      <a:pt x="177" y="76"/>
                    </a:lnTo>
                    <a:lnTo>
                      <a:pt x="182" y="85"/>
                    </a:lnTo>
                    <a:lnTo>
                      <a:pt x="187" y="68"/>
                    </a:lnTo>
                    <a:lnTo>
                      <a:pt x="194" y="68"/>
                    </a:lnTo>
                    <a:lnTo>
                      <a:pt x="222" y="87"/>
                    </a:lnTo>
                    <a:lnTo>
                      <a:pt x="229" y="83"/>
                    </a:lnTo>
                    <a:lnTo>
                      <a:pt x="222" y="87"/>
                    </a:lnTo>
                    <a:lnTo>
                      <a:pt x="236" y="97"/>
                    </a:lnTo>
                    <a:lnTo>
                      <a:pt x="239" y="80"/>
                    </a:lnTo>
                    <a:lnTo>
                      <a:pt x="227" y="61"/>
                    </a:lnTo>
                    <a:lnTo>
                      <a:pt x="246" y="54"/>
                    </a:lnTo>
                    <a:lnTo>
                      <a:pt x="265" y="31"/>
                    </a:lnTo>
                    <a:lnTo>
                      <a:pt x="277" y="31"/>
                    </a:lnTo>
                    <a:lnTo>
                      <a:pt x="277" y="14"/>
                    </a:lnTo>
                    <a:lnTo>
                      <a:pt x="352" y="19"/>
                    </a:lnTo>
                    <a:lnTo>
                      <a:pt x="366" y="7"/>
                    </a:lnTo>
                    <a:close/>
                    <a:moveTo>
                      <a:pt x="90" y="196"/>
                    </a:moveTo>
                    <a:lnTo>
                      <a:pt x="76" y="154"/>
                    </a:lnTo>
                    <a:lnTo>
                      <a:pt x="99" y="144"/>
                    </a:lnTo>
                    <a:lnTo>
                      <a:pt x="109" y="149"/>
                    </a:lnTo>
                    <a:lnTo>
                      <a:pt x="97" y="170"/>
                    </a:lnTo>
                    <a:lnTo>
                      <a:pt x="99" y="191"/>
                    </a:lnTo>
                    <a:lnTo>
                      <a:pt x="99" y="191"/>
                    </a:lnTo>
                    <a:lnTo>
                      <a:pt x="90" y="196"/>
                    </a:lnTo>
                    <a:close/>
                    <a:moveTo>
                      <a:pt x="336" y="501"/>
                    </a:moveTo>
                    <a:lnTo>
                      <a:pt x="338" y="501"/>
                    </a:lnTo>
                    <a:lnTo>
                      <a:pt x="338" y="501"/>
                    </a:lnTo>
                    <a:lnTo>
                      <a:pt x="340" y="506"/>
                    </a:lnTo>
                    <a:lnTo>
                      <a:pt x="340" y="506"/>
                    </a:lnTo>
                    <a:lnTo>
                      <a:pt x="343" y="508"/>
                    </a:lnTo>
                    <a:lnTo>
                      <a:pt x="343" y="508"/>
                    </a:lnTo>
                    <a:lnTo>
                      <a:pt x="395" y="501"/>
                    </a:lnTo>
                    <a:lnTo>
                      <a:pt x="442" y="523"/>
                    </a:lnTo>
                    <a:lnTo>
                      <a:pt x="466" y="520"/>
                    </a:lnTo>
                    <a:lnTo>
                      <a:pt x="473" y="534"/>
                    </a:lnTo>
                    <a:lnTo>
                      <a:pt x="489" y="525"/>
                    </a:lnTo>
                    <a:lnTo>
                      <a:pt x="482" y="553"/>
                    </a:lnTo>
                    <a:lnTo>
                      <a:pt x="473" y="563"/>
                    </a:lnTo>
                    <a:lnTo>
                      <a:pt x="468" y="560"/>
                    </a:lnTo>
                    <a:lnTo>
                      <a:pt x="463" y="575"/>
                    </a:lnTo>
                    <a:lnTo>
                      <a:pt x="480" y="596"/>
                    </a:lnTo>
                    <a:lnTo>
                      <a:pt x="511" y="584"/>
                    </a:lnTo>
                    <a:lnTo>
                      <a:pt x="513" y="612"/>
                    </a:lnTo>
                    <a:lnTo>
                      <a:pt x="497" y="617"/>
                    </a:lnTo>
                    <a:lnTo>
                      <a:pt x="492" y="610"/>
                    </a:lnTo>
                    <a:lnTo>
                      <a:pt x="447" y="612"/>
                    </a:lnTo>
                    <a:lnTo>
                      <a:pt x="435" y="593"/>
                    </a:lnTo>
                    <a:lnTo>
                      <a:pt x="409" y="591"/>
                    </a:lnTo>
                    <a:lnTo>
                      <a:pt x="402" y="601"/>
                    </a:lnTo>
                    <a:lnTo>
                      <a:pt x="376" y="598"/>
                    </a:lnTo>
                    <a:lnTo>
                      <a:pt x="364" y="575"/>
                    </a:lnTo>
                    <a:lnTo>
                      <a:pt x="343" y="565"/>
                    </a:lnTo>
                    <a:lnTo>
                      <a:pt x="319" y="544"/>
                    </a:lnTo>
                    <a:lnTo>
                      <a:pt x="336" y="511"/>
                    </a:lnTo>
                    <a:lnTo>
                      <a:pt x="336" y="511"/>
                    </a:lnTo>
                    <a:lnTo>
                      <a:pt x="336" y="501"/>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0" name="Freeform 20"/>
              <p:cNvSpPr>
                <a:spLocks noEditPoints="1"/>
              </p:cNvSpPr>
              <p:nvPr/>
            </p:nvSpPr>
            <p:spPr bwMode="auto">
              <a:xfrm>
                <a:off x="4367" y="1601"/>
                <a:ext cx="1133" cy="2095"/>
              </a:xfrm>
              <a:custGeom>
                <a:avLst/>
                <a:gdLst>
                  <a:gd name="T0" fmla="*/ 78 w 1133"/>
                  <a:gd name="T1" fmla="*/ 473 h 2095"/>
                  <a:gd name="T2" fmla="*/ 109 w 1133"/>
                  <a:gd name="T3" fmla="*/ 466 h 2095"/>
                  <a:gd name="T4" fmla="*/ 130 w 1133"/>
                  <a:gd name="T5" fmla="*/ 423 h 2095"/>
                  <a:gd name="T6" fmla="*/ 159 w 1133"/>
                  <a:gd name="T7" fmla="*/ 482 h 2095"/>
                  <a:gd name="T8" fmla="*/ 204 w 1133"/>
                  <a:gd name="T9" fmla="*/ 560 h 2095"/>
                  <a:gd name="T10" fmla="*/ 142 w 1133"/>
                  <a:gd name="T11" fmla="*/ 565 h 2095"/>
                  <a:gd name="T12" fmla="*/ 45 w 1133"/>
                  <a:gd name="T13" fmla="*/ 480 h 2095"/>
                  <a:gd name="T14" fmla="*/ 244 w 1133"/>
                  <a:gd name="T15" fmla="*/ 591 h 2095"/>
                  <a:gd name="T16" fmla="*/ 348 w 1133"/>
                  <a:gd name="T17" fmla="*/ 612 h 2095"/>
                  <a:gd name="T18" fmla="*/ 407 w 1133"/>
                  <a:gd name="T19" fmla="*/ 653 h 2095"/>
                  <a:gd name="T20" fmla="*/ 471 w 1133"/>
                  <a:gd name="T21" fmla="*/ 537 h 2095"/>
                  <a:gd name="T22" fmla="*/ 528 w 1133"/>
                  <a:gd name="T23" fmla="*/ 468 h 2095"/>
                  <a:gd name="T24" fmla="*/ 627 w 1133"/>
                  <a:gd name="T25" fmla="*/ 355 h 2095"/>
                  <a:gd name="T26" fmla="*/ 688 w 1133"/>
                  <a:gd name="T27" fmla="*/ 288 h 2095"/>
                  <a:gd name="T28" fmla="*/ 681 w 1133"/>
                  <a:gd name="T29" fmla="*/ 196 h 2095"/>
                  <a:gd name="T30" fmla="*/ 665 w 1133"/>
                  <a:gd name="T31" fmla="*/ 75 h 2095"/>
                  <a:gd name="T32" fmla="*/ 766 w 1133"/>
                  <a:gd name="T33" fmla="*/ 0 h 2095"/>
                  <a:gd name="T34" fmla="*/ 835 w 1133"/>
                  <a:gd name="T35" fmla="*/ 40 h 2095"/>
                  <a:gd name="T36" fmla="*/ 856 w 1133"/>
                  <a:gd name="T37" fmla="*/ 45 h 2095"/>
                  <a:gd name="T38" fmla="*/ 870 w 1133"/>
                  <a:gd name="T39" fmla="*/ 66 h 2095"/>
                  <a:gd name="T40" fmla="*/ 958 w 1133"/>
                  <a:gd name="T41" fmla="*/ 42 h 2095"/>
                  <a:gd name="T42" fmla="*/ 982 w 1133"/>
                  <a:gd name="T43" fmla="*/ 61 h 2095"/>
                  <a:gd name="T44" fmla="*/ 1003 w 1133"/>
                  <a:gd name="T45" fmla="*/ 66 h 2095"/>
                  <a:gd name="T46" fmla="*/ 1003 w 1133"/>
                  <a:gd name="T47" fmla="*/ 113 h 2095"/>
                  <a:gd name="T48" fmla="*/ 1133 w 1133"/>
                  <a:gd name="T49" fmla="*/ 189 h 2095"/>
                  <a:gd name="T50" fmla="*/ 1074 w 1133"/>
                  <a:gd name="T51" fmla="*/ 310 h 2095"/>
                  <a:gd name="T52" fmla="*/ 927 w 1133"/>
                  <a:gd name="T53" fmla="*/ 511 h 2095"/>
                  <a:gd name="T54" fmla="*/ 748 w 1133"/>
                  <a:gd name="T55" fmla="*/ 759 h 2095"/>
                  <a:gd name="T56" fmla="*/ 665 w 1133"/>
                  <a:gd name="T57" fmla="*/ 955 h 2095"/>
                  <a:gd name="T58" fmla="*/ 714 w 1133"/>
                  <a:gd name="T59" fmla="*/ 1159 h 2095"/>
                  <a:gd name="T60" fmla="*/ 908 w 1133"/>
                  <a:gd name="T61" fmla="*/ 1393 h 2095"/>
                  <a:gd name="T62" fmla="*/ 949 w 1133"/>
                  <a:gd name="T63" fmla="*/ 1428 h 2095"/>
                  <a:gd name="T64" fmla="*/ 949 w 1133"/>
                  <a:gd name="T65" fmla="*/ 1480 h 2095"/>
                  <a:gd name="T66" fmla="*/ 894 w 1133"/>
                  <a:gd name="T67" fmla="*/ 1544 h 2095"/>
                  <a:gd name="T68" fmla="*/ 811 w 1133"/>
                  <a:gd name="T69" fmla="*/ 1582 h 2095"/>
                  <a:gd name="T70" fmla="*/ 688 w 1133"/>
                  <a:gd name="T71" fmla="*/ 1646 h 2095"/>
                  <a:gd name="T72" fmla="*/ 575 w 1133"/>
                  <a:gd name="T73" fmla="*/ 1759 h 2095"/>
                  <a:gd name="T74" fmla="*/ 558 w 1133"/>
                  <a:gd name="T75" fmla="*/ 1854 h 2095"/>
                  <a:gd name="T76" fmla="*/ 478 w 1133"/>
                  <a:gd name="T77" fmla="*/ 2005 h 2095"/>
                  <a:gd name="T78" fmla="*/ 424 w 1133"/>
                  <a:gd name="T79" fmla="*/ 2095 h 2095"/>
                  <a:gd name="T80" fmla="*/ 277 w 1133"/>
                  <a:gd name="T81" fmla="*/ 1885 h 2095"/>
                  <a:gd name="T82" fmla="*/ 251 w 1133"/>
                  <a:gd name="T83" fmla="*/ 1686 h 2095"/>
                  <a:gd name="T84" fmla="*/ 279 w 1133"/>
                  <a:gd name="T85" fmla="*/ 1528 h 2095"/>
                  <a:gd name="T86" fmla="*/ 334 w 1133"/>
                  <a:gd name="T87" fmla="*/ 1435 h 2095"/>
                  <a:gd name="T88" fmla="*/ 315 w 1133"/>
                  <a:gd name="T89" fmla="*/ 1324 h 2095"/>
                  <a:gd name="T90" fmla="*/ 147 w 1133"/>
                  <a:gd name="T91" fmla="*/ 1251 h 2095"/>
                  <a:gd name="T92" fmla="*/ 171 w 1133"/>
                  <a:gd name="T93" fmla="*/ 1059 h 2095"/>
                  <a:gd name="T94" fmla="*/ 137 w 1133"/>
                  <a:gd name="T95" fmla="*/ 1050 h 2095"/>
                  <a:gd name="T96" fmla="*/ 116 w 1133"/>
                  <a:gd name="T97" fmla="*/ 1040 h 2095"/>
                  <a:gd name="T98" fmla="*/ 81 w 1133"/>
                  <a:gd name="T99" fmla="*/ 1031 h 2095"/>
                  <a:gd name="T100" fmla="*/ 57 w 1133"/>
                  <a:gd name="T101" fmla="*/ 1026 h 2095"/>
                  <a:gd name="T102" fmla="*/ 43 w 1133"/>
                  <a:gd name="T103" fmla="*/ 1026 h 2095"/>
                  <a:gd name="T104" fmla="*/ 36 w 1133"/>
                  <a:gd name="T105" fmla="*/ 1010 h 2095"/>
                  <a:gd name="T106" fmla="*/ 38 w 1133"/>
                  <a:gd name="T107" fmla="*/ 1000 h 2095"/>
                  <a:gd name="T108" fmla="*/ 14 w 1133"/>
                  <a:gd name="T109" fmla="*/ 984 h 2095"/>
                  <a:gd name="T110" fmla="*/ 0 w 1133"/>
                  <a:gd name="T111" fmla="*/ 960 h 2095"/>
                  <a:gd name="T112" fmla="*/ 14 w 1133"/>
                  <a:gd name="T113" fmla="*/ 894 h 2095"/>
                  <a:gd name="T114" fmla="*/ 104 w 1133"/>
                  <a:gd name="T115" fmla="*/ 799 h 2095"/>
                  <a:gd name="T116" fmla="*/ 147 w 1133"/>
                  <a:gd name="T117" fmla="*/ 785 h 2095"/>
                  <a:gd name="T118" fmla="*/ 185 w 1133"/>
                  <a:gd name="T119" fmla="*/ 631 h 2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3" h="2095">
                    <a:moveTo>
                      <a:pt x="45" y="466"/>
                    </a:moveTo>
                    <a:lnTo>
                      <a:pt x="71" y="468"/>
                    </a:lnTo>
                    <a:lnTo>
                      <a:pt x="71" y="468"/>
                    </a:lnTo>
                    <a:lnTo>
                      <a:pt x="78" y="473"/>
                    </a:lnTo>
                    <a:lnTo>
                      <a:pt x="78" y="473"/>
                    </a:lnTo>
                    <a:lnTo>
                      <a:pt x="88" y="468"/>
                    </a:lnTo>
                    <a:lnTo>
                      <a:pt x="100" y="475"/>
                    </a:lnTo>
                    <a:lnTo>
                      <a:pt x="100" y="475"/>
                    </a:lnTo>
                    <a:lnTo>
                      <a:pt x="109" y="466"/>
                    </a:lnTo>
                    <a:lnTo>
                      <a:pt x="109" y="466"/>
                    </a:lnTo>
                    <a:lnTo>
                      <a:pt x="119" y="461"/>
                    </a:lnTo>
                    <a:lnTo>
                      <a:pt x="119" y="425"/>
                    </a:lnTo>
                    <a:lnTo>
                      <a:pt x="130" y="416"/>
                    </a:lnTo>
                    <a:lnTo>
                      <a:pt x="130" y="423"/>
                    </a:lnTo>
                    <a:lnTo>
                      <a:pt x="130" y="423"/>
                    </a:lnTo>
                    <a:lnTo>
                      <a:pt x="133" y="430"/>
                    </a:lnTo>
                    <a:lnTo>
                      <a:pt x="133" y="430"/>
                    </a:lnTo>
                    <a:lnTo>
                      <a:pt x="142" y="451"/>
                    </a:lnTo>
                    <a:lnTo>
                      <a:pt x="159" y="463"/>
                    </a:lnTo>
                    <a:lnTo>
                      <a:pt x="159" y="482"/>
                    </a:lnTo>
                    <a:lnTo>
                      <a:pt x="213" y="487"/>
                    </a:lnTo>
                    <a:lnTo>
                      <a:pt x="251" y="518"/>
                    </a:lnTo>
                    <a:lnTo>
                      <a:pt x="256" y="532"/>
                    </a:lnTo>
                    <a:lnTo>
                      <a:pt x="249" y="541"/>
                    </a:lnTo>
                    <a:lnTo>
                      <a:pt x="204" y="560"/>
                    </a:lnTo>
                    <a:lnTo>
                      <a:pt x="204" y="560"/>
                    </a:lnTo>
                    <a:lnTo>
                      <a:pt x="159" y="572"/>
                    </a:lnTo>
                    <a:lnTo>
                      <a:pt x="142" y="567"/>
                    </a:lnTo>
                    <a:lnTo>
                      <a:pt x="142" y="567"/>
                    </a:lnTo>
                    <a:lnTo>
                      <a:pt x="142" y="565"/>
                    </a:lnTo>
                    <a:lnTo>
                      <a:pt x="142" y="565"/>
                    </a:lnTo>
                    <a:lnTo>
                      <a:pt x="88" y="558"/>
                    </a:lnTo>
                    <a:lnTo>
                      <a:pt x="64" y="501"/>
                    </a:lnTo>
                    <a:lnTo>
                      <a:pt x="69" y="496"/>
                    </a:lnTo>
                    <a:lnTo>
                      <a:pt x="45" y="480"/>
                    </a:lnTo>
                    <a:lnTo>
                      <a:pt x="45" y="466"/>
                    </a:lnTo>
                    <a:close/>
                    <a:moveTo>
                      <a:pt x="215" y="589"/>
                    </a:moveTo>
                    <a:lnTo>
                      <a:pt x="225" y="596"/>
                    </a:lnTo>
                    <a:lnTo>
                      <a:pt x="230" y="589"/>
                    </a:lnTo>
                    <a:lnTo>
                      <a:pt x="244" y="591"/>
                    </a:lnTo>
                    <a:lnTo>
                      <a:pt x="256" y="584"/>
                    </a:lnTo>
                    <a:lnTo>
                      <a:pt x="301" y="582"/>
                    </a:lnTo>
                    <a:lnTo>
                      <a:pt x="331" y="598"/>
                    </a:lnTo>
                    <a:lnTo>
                      <a:pt x="338" y="593"/>
                    </a:lnTo>
                    <a:lnTo>
                      <a:pt x="348" y="612"/>
                    </a:lnTo>
                    <a:lnTo>
                      <a:pt x="343" y="626"/>
                    </a:lnTo>
                    <a:lnTo>
                      <a:pt x="348" y="648"/>
                    </a:lnTo>
                    <a:lnTo>
                      <a:pt x="343" y="660"/>
                    </a:lnTo>
                    <a:lnTo>
                      <a:pt x="367" y="679"/>
                    </a:lnTo>
                    <a:lnTo>
                      <a:pt x="407" y="653"/>
                    </a:lnTo>
                    <a:lnTo>
                      <a:pt x="386" y="622"/>
                    </a:lnTo>
                    <a:lnTo>
                      <a:pt x="386" y="584"/>
                    </a:lnTo>
                    <a:lnTo>
                      <a:pt x="416" y="572"/>
                    </a:lnTo>
                    <a:lnTo>
                      <a:pt x="431" y="534"/>
                    </a:lnTo>
                    <a:lnTo>
                      <a:pt x="471" y="537"/>
                    </a:lnTo>
                    <a:lnTo>
                      <a:pt x="499" y="515"/>
                    </a:lnTo>
                    <a:lnTo>
                      <a:pt x="506" y="518"/>
                    </a:lnTo>
                    <a:lnTo>
                      <a:pt x="499" y="494"/>
                    </a:lnTo>
                    <a:lnTo>
                      <a:pt x="511" y="478"/>
                    </a:lnTo>
                    <a:lnTo>
                      <a:pt x="528" y="468"/>
                    </a:lnTo>
                    <a:lnTo>
                      <a:pt x="547" y="385"/>
                    </a:lnTo>
                    <a:lnTo>
                      <a:pt x="575" y="404"/>
                    </a:lnTo>
                    <a:lnTo>
                      <a:pt x="610" y="392"/>
                    </a:lnTo>
                    <a:lnTo>
                      <a:pt x="636" y="378"/>
                    </a:lnTo>
                    <a:lnTo>
                      <a:pt x="627" y="355"/>
                    </a:lnTo>
                    <a:lnTo>
                      <a:pt x="632" y="347"/>
                    </a:lnTo>
                    <a:lnTo>
                      <a:pt x="646" y="347"/>
                    </a:lnTo>
                    <a:lnTo>
                      <a:pt x="660" y="321"/>
                    </a:lnTo>
                    <a:lnTo>
                      <a:pt x="691" y="305"/>
                    </a:lnTo>
                    <a:lnTo>
                      <a:pt x="688" y="288"/>
                    </a:lnTo>
                    <a:lnTo>
                      <a:pt x="655" y="248"/>
                    </a:lnTo>
                    <a:lnTo>
                      <a:pt x="662" y="236"/>
                    </a:lnTo>
                    <a:lnTo>
                      <a:pt x="698" y="224"/>
                    </a:lnTo>
                    <a:lnTo>
                      <a:pt x="696" y="208"/>
                    </a:lnTo>
                    <a:lnTo>
                      <a:pt x="681" y="196"/>
                    </a:lnTo>
                    <a:lnTo>
                      <a:pt x="686" y="125"/>
                    </a:lnTo>
                    <a:lnTo>
                      <a:pt x="667" y="132"/>
                    </a:lnTo>
                    <a:lnTo>
                      <a:pt x="643" y="123"/>
                    </a:lnTo>
                    <a:lnTo>
                      <a:pt x="639" y="85"/>
                    </a:lnTo>
                    <a:lnTo>
                      <a:pt x="665" y="75"/>
                    </a:lnTo>
                    <a:lnTo>
                      <a:pt x="677" y="90"/>
                    </a:lnTo>
                    <a:lnTo>
                      <a:pt x="717" y="66"/>
                    </a:lnTo>
                    <a:lnTo>
                      <a:pt x="719" y="31"/>
                    </a:lnTo>
                    <a:lnTo>
                      <a:pt x="738" y="0"/>
                    </a:lnTo>
                    <a:lnTo>
                      <a:pt x="766" y="0"/>
                    </a:lnTo>
                    <a:lnTo>
                      <a:pt x="769" y="12"/>
                    </a:lnTo>
                    <a:lnTo>
                      <a:pt x="788" y="28"/>
                    </a:lnTo>
                    <a:lnTo>
                      <a:pt x="814" y="40"/>
                    </a:lnTo>
                    <a:lnTo>
                      <a:pt x="835" y="40"/>
                    </a:lnTo>
                    <a:lnTo>
                      <a:pt x="835" y="40"/>
                    </a:lnTo>
                    <a:lnTo>
                      <a:pt x="847" y="38"/>
                    </a:lnTo>
                    <a:lnTo>
                      <a:pt x="847" y="38"/>
                    </a:lnTo>
                    <a:lnTo>
                      <a:pt x="856" y="42"/>
                    </a:lnTo>
                    <a:lnTo>
                      <a:pt x="856" y="42"/>
                    </a:lnTo>
                    <a:lnTo>
                      <a:pt x="856" y="45"/>
                    </a:lnTo>
                    <a:lnTo>
                      <a:pt x="856" y="45"/>
                    </a:lnTo>
                    <a:lnTo>
                      <a:pt x="863" y="64"/>
                    </a:lnTo>
                    <a:lnTo>
                      <a:pt x="863" y="64"/>
                    </a:lnTo>
                    <a:lnTo>
                      <a:pt x="870" y="66"/>
                    </a:lnTo>
                    <a:lnTo>
                      <a:pt x="870" y="66"/>
                    </a:lnTo>
                    <a:lnTo>
                      <a:pt x="908" y="40"/>
                    </a:lnTo>
                    <a:lnTo>
                      <a:pt x="930" y="47"/>
                    </a:lnTo>
                    <a:lnTo>
                      <a:pt x="941" y="35"/>
                    </a:lnTo>
                    <a:lnTo>
                      <a:pt x="941" y="35"/>
                    </a:lnTo>
                    <a:lnTo>
                      <a:pt x="958" y="42"/>
                    </a:lnTo>
                    <a:lnTo>
                      <a:pt x="972" y="38"/>
                    </a:lnTo>
                    <a:lnTo>
                      <a:pt x="979" y="61"/>
                    </a:lnTo>
                    <a:lnTo>
                      <a:pt x="979" y="61"/>
                    </a:lnTo>
                    <a:lnTo>
                      <a:pt x="982" y="61"/>
                    </a:lnTo>
                    <a:lnTo>
                      <a:pt x="982" y="61"/>
                    </a:lnTo>
                    <a:lnTo>
                      <a:pt x="996" y="59"/>
                    </a:lnTo>
                    <a:lnTo>
                      <a:pt x="996" y="59"/>
                    </a:lnTo>
                    <a:lnTo>
                      <a:pt x="1001" y="64"/>
                    </a:lnTo>
                    <a:lnTo>
                      <a:pt x="1001" y="64"/>
                    </a:lnTo>
                    <a:lnTo>
                      <a:pt x="1003" y="66"/>
                    </a:lnTo>
                    <a:lnTo>
                      <a:pt x="1003" y="66"/>
                    </a:lnTo>
                    <a:lnTo>
                      <a:pt x="1005" y="68"/>
                    </a:lnTo>
                    <a:lnTo>
                      <a:pt x="1005" y="68"/>
                    </a:lnTo>
                    <a:lnTo>
                      <a:pt x="996" y="101"/>
                    </a:lnTo>
                    <a:lnTo>
                      <a:pt x="1003" y="113"/>
                    </a:lnTo>
                    <a:lnTo>
                      <a:pt x="1036" y="127"/>
                    </a:lnTo>
                    <a:lnTo>
                      <a:pt x="1069" y="132"/>
                    </a:lnTo>
                    <a:lnTo>
                      <a:pt x="1093" y="149"/>
                    </a:lnTo>
                    <a:lnTo>
                      <a:pt x="1090" y="172"/>
                    </a:lnTo>
                    <a:lnTo>
                      <a:pt x="1133" y="189"/>
                    </a:lnTo>
                    <a:lnTo>
                      <a:pt x="1133" y="189"/>
                    </a:lnTo>
                    <a:lnTo>
                      <a:pt x="1112" y="236"/>
                    </a:lnTo>
                    <a:lnTo>
                      <a:pt x="1112" y="232"/>
                    </a:lnTo>
                    <a:lnTo>
                      <a:pt x="1079" y="279"/>
                    </a:lnTo>
                    <a:lnTo>
                      <a:pt x="1074" y="310"/>
                    </a:lnTo>
                    <a:lnTo>
                      <a:pt x="1029" y="369"/>
                    </a:lnTo>
                    <a:lnTo>
                      <a:pt x="1008" y="385"/>
                    </a:lnTo>
                    <a:lnTo>
                      <a:pt x="996" y="416"/>
                    </a:lnTo>
                    <a:lnTo>
                      <a:pt x="956" y="442"/>
                    </a:lnTo>
                    <a:lnTo>
                      <a:pt x="927" y="511"/>
                    </a:lnTo>
                    <a:lnTo>
                      <a:pt x="875" y="546"/>
                    </a:lnTo>
                    <a:lnTo>
                      <a:pt x="844" y="629"/>
                    </a:lnTo>
                    <a:lnTo>
                      <a:pt x="811" y="669"/>
                    </a:lnTo>
                    <a:lnTo>
                      <a:pt x="802" y="669"/>
                    </a:lnTo>
                    <a:lnTo>
                      <a:pt x="748" y="759"/>
                    </a:lnTo>
                    <a:lnTo>
                      <a:pt x="731" y="816"/>
                    </a:lnTo>
                    <a:lnTo>
                      <a:pt x="703" y="849"/>
                    </a:lnTo>
                    <a:lnTo>
                      <a:pt x="669" y="917"/>
                    </a:lnTo>
                    <a:lnTo>
                      <a:pt x="672" y="962"/>
                    </a:lnTo>
                    <a:lnTo>
                      <a:pt x="665" y="955"/>
                    </a:lnTo>
                    <a:lnTo>
                      <a:pt x="669" y="967"/>
                    </a:lnTo>
                    <a:lnTo>
                      <a:pt x="662" y="972"/>
                    </a:lnTo>
                    <a:lnTo>
                      <a:pt x="679" y="1047"/>
                    </a:lnTo>
                    <a:lnTo>
                      <a:pt x="729" y="1149"/>
                    </a:lnTo>
                    <a:lnTo>
                      <a:pt x="714" y="1159"/>
                    </a:lnTo>
                    <a:lnTo>
                      <a:pt x="717" y="1180"/>
                    </a:lnTo>
                    <a:lnTo>
                      <a:pt x="759" y="1286"/>
                    </a:lnTo>
                    <a:lnTo>
                      <a:pt x="835" y="1371"/>
                    </a:lnTo>
                    <a:lnTo>
                      <a:pt x="915" y="1388"/>
                    </a:lnTo>
                    <a:lnTo>
                      <a:pt x="908" y="1393"/>
                    </a:lnTo>
                    <a:lnTo>
                      <a:pt x="911" y="1397"/>
                    </a:lnTo>
                    <a:lnTo>
                      <a:pt x="915" y="1393"/>
                    </a:lnTo>
                    <a:lnTo>
                      <a:pt x="915" y="1400"/>
                    </a:lnTo>
                    <a:lnTo>
                      <a:pt x="958" y="1421"/>
                    </a:lnTo>
                    <a:lnTo>
                      <a:pt x="949" y="1428"/>
                    </a:lnTo>
                    <a:lnTo>
                      <a:pt x="953" y="1442"/>
                    </a:lnTo>
                    <a:lnTo>
                      <a:pt x="963" y="1452"/>
                    </a:lnTo>
                    <a:lnTo>
                      <a:pt x="972" y="1449"/>
                    </a:lnTo>
                    <a:lnTo>
                      <a:pt x="977" y="1468"/>
                    </a:lnTo>
                    <a:lnTo>
                      <a:pt x="949" y="1480"/>
                    </a:lnTo>
                    <a:lnTo>
                      <a:pt x="930" y="1509"/>
                    </a:lnTo>
                    <a:lnTo>
                      <a:pt x="920" y="1504"/>
                    </a:lnTo>
                    <a:lnTo>
                      <a:pt x="901" y="1513"/>
                    </a:lnTo>
                    <a:lnTo>
                      <a:pt x="887" y="1532"/>
                    </a:lnTo>
                    <a:lnTo>
                      <a:pt x="894" y="1544"/>
                    </a:lnTo>
                    <a:lnTo>
                      <a:pt x="875" y="1537"/>
                    </a:lnTo>
                    <a:lnTo>
                      <a:pt x="863" y="1546"/>
                    </a:lnTo>
                    <a:lnTo>
                      <a:pt x="844" y="1544"/>
                    </a:lnTo>
                    <a:lnTo>
                      <a:pt x="830" y="1554"/>
                    </a:lnTo>
                    <a:lnTo>
                      <a:pt x="811" y="1582"/>
                    </a:lnTo>
                    <a:lnTo>
                      <a:pt x="818" y="1591"/>
                    </a:lnTo>
                    <a:lnTo>
                      <a:pt x="792" y="1620"/>
                    </a:lnTo>
                    <a:lnTo>
                      <a:pt x="764" y="1610"/>
                    </a:lnTo>
                    <a:lnTo>
                      <a:pt x="752" y="1624"/>
                    </a:lnTo>
                    <a:lnTo>
                      <a:pt x="688" y="1646"/>
                    </a:lnTo>
                    <a:lnTo>
                      <a:pt x="639" y="1677"/>
                    </a:lnTo>
                    <a:lnTo>
                      <a:pt x="622" y="1705"/>
                    </a:lnTo>
                    <a:lnTo>
                      <a:pt x="622" y="1740"/>
                    </a:lnTo>
                    <a:lnTo>
                      <a:pt x="599" y="1733"/>
                    </a:lnTo>
                    <a:lnTo>
                      <a:pt x="575" y="1759"/>
                    </a:lnTo>
                    <a:lnTo>
                      <a:pt x="580" y="1747"/>
                    </a:lnTo>
                    <a:lnTo>
                      <a:pt x="568" y="1752"/>
                    </a:lnTo>
                    <a:lnTo>
                      <a:pt x="561" y="1790"/>
                    </a:lnTo>
                    <a:lnTo>
                      <a:pt x="565" y="1844"/>
                    </a:lnTo>
                    <a:lnTo>
                      <a:pt x="558" y="1854"/>
                    </a:lnTo>
                    <a:lnTo>
                      <a:pt x="518" y="1856"/>
                    </a:lnTo>
                    <a:lnTo>
                      <a:pt x="506" y="1868"/>
                    </a:lnTo>
                    <a:lnTo>
                      <a:pt x="492" y="1918"/>
                    </a:lnTo>
                    <a:lnTo>
                      <a:pt x="490" y="1986"/>
                    </a:lnTo>
                    <a:lnTo>
                      <a:pt x="478" y="2005"/>
                    </a:lnTo>
                    <a:lnTo>
                      <a:pt x="459" y="2010"/>
                    </a:lnTo>
                    <a:lnTo>
                      <a:pt x="447" y="2050"/>
                    </a:lnTo>
                    <a:lnTo>
                      <a:pt x="431" y="2060"/>
                    </a:lnTo>
                    <a:lnTo>
                      <a:pt x="424" y="2095"/>
                    </a:lnTo>
                    <a:lnTo>
                      <a:pt x="424" y="2095"/>
                    </a:lnTo>
                    <a:lnTo>
                      <a:pt x="412" y="2095"/>
                    </a:lnTo>
                    <a:lnTo>
                      <a:pt x="386" y="2083"/>
                    </a:lnTo>
                    <a:lnTo>
                      <a:pt x="346" y="2041"/>
                    </a:lnTo>
                    <a:lnTo>
                      <a:pt x="282" y="1918"/>
                    </a:lnTo>
                    <a:lnTo>
                      <a:pt x="277" y="1885"/>
                    </a:lnTo>
                    <a:lnTo>
                      <a:pt x="305" y="1840"/>
                    </a:lnTo>
                    <a:lnTo>
                      <a:pt x="317" y="1783"/>
                    </a:lnTo>
                    <a:lnTo>
                      <a:pt x="305" y="1752"/>
                    </a:lnTo>
                    <a:lnTo>
                      <a:pt x="246" y="1745"/>
                    </a:lnTo>
                    <a:lnTo>
                      <a:pt x="251" y="1686"/>
                    </a:lnTo>
                    <a:lnTo>
                      <a:pt x="241" y="1681"/>
                    </a:lnTo>
                    <a:lnTo>
                      <a:pt x="286" y="1639"/>
                    </a:lnTo>
                    <a:lnTo>
                      <a:pt x="279" y="1620"/>
                    </a:lnTo>
                    <a:lnTo>
                      <a:pt x="291" y="1584"/>
                    </a:lnTo>
                    <a:lnTo>
                      <a:pt x="279" y="1528"/>
                    </a:lnTo>
                    <a:lnTo>
                      <a:pt x="279" y="1528"/>
                    </a:lnTo>
                    <a:lnTo>
                      <a:pt x="315" y="1528"/>
                    </a:lnTo>
                    <a:lnTo>
                      <a:pt x="341" y="1499"/>
                    </a:lnTo>
                    <a:lnTo>
                      <a:pt x="315" y="1445"/>
                    </a:lnTo>
                    <a:lnTo>
                      <a:pt x="334" y="1435"/>
                    </a:lnTo>
                    <a:lnTo>
                      <a:pt x="336" y="1409"/>
                    </a:lnTo>
                    <a:lnTo>
                      <a:pt x="329" y="1386"/>
                    </a:lnTo>
                    <a:lnTo>
                      <a:pt x="336" y="1360"/>
                    </a:lnTo>
                    <a:lnTo>
                      <a:pt x="322" y="1348"/>
                    </a:lnTo>
                    <a:lnTo>
                      <a:pt x="315" y="1324"/>
                    </a:lnTo>
                    <a:lnTo>
                      <a:pt x="294" y="1319"/>
                    </a:lnTo>
                    <a:lnTo>
                      <a:pt x="275" y="1331"/>
                    </a:lnTo>
                    <a:lnTo>
                      <a:pt x="213" y="1334"/>
                    </a:lnTo>
                    <a:lnTo>
                      <a:pt x="168" y="1265"/>
                    </a:lnTo>
                    <a:lnTo>
                      <a:pt x="147" y="1251"/>
                    </a:lnTo>
                    <a:lnTo>
                      <a:pt x="152" y="1208"/>
                    </a:lnTo>
                    <a:lnTo>
                      <a:pt x="192" y="1135"/>
                    </a:lnTo>
                    <a:lnTo>
                      <a:pt x="204" y="1066"/>
                    </a:lnTo>
                    <a:lnTo>
                      <a:pt x="178" y="1052"/>
                    </a:lnTo>
                    <a:lnTo>
                      <a:pt x="171" y="1059"/>
                    </a:lnTo>
                    <a:lnTo>
                      <a:pt x="154" y="1052"/>
                    </a:lnTo>
                    <a:lnTo>
                      <a:pt x="154" y="1052"/>
                    </a:lnTo>
                    <a:lnTo>
                      <a:pt x="149" y="1050"/>
                    </a:lnTo>
                    <a:lnTo>
                      <a:pt x="149" y="1050"/>
                    </a:lnTo>
                    <a:lnTo>
                      <a:pt x="137" y="1050"/>
                    </a:lnTo>
                    <a:lnTo>
                      <a:pt x="137" y="1050"/>
                    </a:lnTo>
                    <a:lnTo>
                      <a:pt x="135" y="1050"/>
                    </a:lnTo>
                    <a:lnTo>
                      <a:pt x="135" y="1050"/>
                    </a:lnTo>
                    <a:lnTo>
                      <a:pt x="116" y="1040"/>
                    </a:lnTo>
                    <a:lnTo>
                      <a:pt x="116" y="1040"/>
                    </a:lnTo>
                    <a:lnTo>
                      <a:pt x="111" y="1040"/>
                    </a:lnTo>
                    <a:lnTo>
                      <a:pt x="111" y="1040"/>
                    </a:lnTo>
                    <a:lnTo>
                      <a:pt x="107" y="1047"/>
                    </a:lnTo>
                    <a:lnTo>
                      <a:pt x="90" y="1031"/>
                    </a:lnTo>
                    <a:lnTo>
                      <a:pt x="81" y="1031"/>
                    </a:lnTo>
                    <a:lnTo>
                      <a:pt x="81" y="1021"/>
                    </a:lnTo>
                    <a:lnTo>
                      <a:pt x="67" y="1021"/>
                    </a:lnTo>
                    <a:lnTo>
                      <a:pt x="74" y="1014"/>
                    </a:lnTo>
                    <a:lnTo>
                      <a:pt x="59" y="1012"/>
                    </a:lnTo>
                    <a:lnTo>
                      <a:pt x="57" y="1026"/>
                    </a:lnTo>
                    <a:lnTo>
                      <a:pt x="57" y="1019"/>
                    </a:lnTo>
                    <a:lnTo>
                      <a:pt x="57" y="1019"/>
                    </a:lnTo>
                    <a:lnTo>
                      <a:pt x="55" y="1014"/>
                    </a:lnTo>
                    <a:lnTo>
                      <a:pt x="55" y="1014"/>
                    </a:lnTo>
                    <a:lnTo>
                      <a:pt x="43" y="1026"/>
                    </a:lnTo>
                    <a:lnTo>
                      <a:pt x="43" y="1026"/>
                    </a:lnTo>
                    <a:lnTo>
                      <a:pt x="45" y="1024"/>
                    </a:lnTo>
                    <a:lnTo>
                      <a:pt x="45" y="1024"/>
                    </a:lnTo>
                    <a:lnTo>
                      <a:pt x="45" y="1014"/>
                    </a:lnTo>
                    <a:lnTo>
                      <a:pt x="36" y="1010"/>
                    </a:lnTo>
                    <a:lnTo>
                      <a:pt x="43" y="1010"/>
                    </a:lnTo>
                    <a:lnTo>
                      <a:pt x="38" y="998"/>
                    </a:lnTo>
                    <a:lnTo>
                      <a:pt x="38" y="998"/>
                    </a:lnTo>
                    <a:lnTo>
                      <a:pt x="38" y="1000"/>
                    </a:lnTo>
                    <a:lnTo>
                      <a:pt x="38" y="1000"/>
                    </a:lnTo>
                    <a:lnTo>
                      <a:pt x="31" y="1003"/>
                    </a:lnTo>
                    <a:lnTo>
                      <a:pt x="36" y="998"/>
                    </a:lnTo>
                    <a:lnTo>
                      <a:pt x="24" y="998"/>
                    </a:lnTo>
                    <a:lnTo>
                      <a:pt x="26" y="984"/>
                    </a:lnTo>
                    <a:lnTo>
                      <a:pt x="14" y="984"/>
                    </a:lnTo>
                    <a:lnTo>
                      <a:pt x="14" y="984"/>
                    </a:lnTo>
                    <a:lnTo>
                      <a:pt x="19" y="979"/>
                    </a:lnTo>
                    <a:lnTo>
                      <a:pt x="19" y="979"/>
                    </a:lnTo>
                    <a:lnTo>
                      <a:pt x="5" y="977"/>
                    </a:lnTo>
                    <a:lnTo>
                      <a:pt x="0" y="960"/>
                    </a:lnTo>
                    <a:lnTo>
                      <a:pt x="10" y="958"/>
                    </a:lnTo>
                    <a:lnTo>
                      <a:pt x="14" y="943"/>
                    </a:lnTo>
                    <a:lnTo>
                      <a:pt x="10" y="932"/>
                    </a:lnTo>
                    <a:lnTo>
                      <a:pt x="17" y="927"/>
                    </a:lnTo>
                    <a:lnTo>
                      <a:pt x="14" y="894"/>
                    </a:lnTo>
                    <a:lnTo>
                      <a:pt x="5" y="891"/>
                    </a:lnTo>
                    <a:lnTo>
                      <a:pt x="38" y="872"/>
                    </a:lnTo>
                    <a:lnTo>
                      <a:pt x="69" y="809"/>
                    </a:lnTo>
                    <a:lnTo>
                      <a:pt x="88" y="792"/>
                    </a:lnTo>
                    <a:lnTo>
                      <a:pt x="104" y="799"/>
                    </a:lnTo>
                    <a:lnTo>
                      <a:pt x="104" y="799"/>
                    </a:lnTo>
                    <a:lnTo>
                      <a:pt x="119" y="806"/>
                    </a:lnTo>
                    <a:lnTo>
                      <a:pt x="119" y="806"/>
                    </a:lnTo>
                    <a:lnTo>
                      <a:pt x="140" y="799"/>
                    </a:lnTo>
                    <a:lnTo>
                      <a:pt x="147" y="785"/>
                    </a:lnTo>
                    <a:lnTo>
                      <a:pt x="140" y="757"/>
                    </a:lnTo>
                    <a:lnTo>
                      <a:pt x="173" y="709"/>
                    </a:lnTo>
                    <a:lnTo>
                      <a:pt x="182" y="641"/>
                    </a:lnTo>
                    <a:lnTo>
                      <a:pt x="182" y="641"/>
                    </a:lnTo>
                    <a:lnTo>
                      <a:pt x="185" y="631"/>
                    </a:lnTo>
                    <a:lnTo>
                      <a:pt x="185" y="631"/>
                    </a:lnTo>
                    <a:lnTo>
                      <a:pt x="175" y="617"/>
                    </a:lnTo>
                    <a:lnTo>
                      <a:pt x="180" y="605"/>
                    </a:lnTo>
                    <a:lnTo>
                      <a:pt x="215" y="589"/>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grpSp>
        <p:sp>
          <p:nvSpPr>
            <p:cNvPr id="124" name="Freeform 62"/>
            <p:cNvSpPr>
              <a:spLocks noEditPoints="1"/>
            </p:cNvSpPr>
            <p:nvPr/>
          </p:nvSpPr>
          <p:spPr bwMode="auto">
            <a:xfrm>
              <a:off x="4864673" y="5685899"/>
              <a:ext cx="1582590" cy="669558"/>
            </a:xfrm>
            <a:custGeom>
              <a:avLst/>
              <a:gdLst>
                <a:gd name="T0" fmla="*/ 47 w 884"/>
                <a:gd name="T1" fmla="*/ 346 h 374"/>
                <a:gd name="T2" fmla="*/ 29 w 884"/>
                <a:gd name="T3" fmla="*/ 372 h 374"/>
                <a:gd name="T4" fmla="*/ 2 w 884"/>
                <a:gd name="T5" fmla="*/ 350 h 374"/>
                <a:gd name="T6" fmla="*/ 33 w 884"/>
                <a:gd name="T7" fmla="*/ 339 h 374"/>
                <a:gd name="T8" fmla="*/ 514 w 884"/>
                <a:gd name="T9" fmla="*/ 263 h 374"/>
                <a:gd name="T10" fmla="*/ 512 w 884"/>
                <a:gd name="T11" fmla="*/ 268 h 374"/>
                <a:gd name="T12" fmla="*/ 519 w 884"/>
                <a:gd name="T13" fmla="*/ 295 h 374"/>
                <a:gd name="T14" fmla="*/ 517 w 884"/>
                <a:gd name="T15" fmla="*/ 314 h 374"/>
                <a:gd name="T16" fmla="*/ 511 w 884"/>
                <a:gd name="T17" fmla="*/ 338 h 374"/>
                <a:gd name="T18" fmla="*/ 466 w 884"/>
                <a:gd name="T19" fmla="*/ 348 h 374"/>
                <a:gd name="T20" fmla="*/ 437 w 884"/>
                <a:gd name="T21" fmla="*/ 295 h 374"/>
                <a:gd name="T22" fmla="*/ 458 w 884"/>
                <a:gd name="T23" fmla="*/ 263 h 374"/>
                <a:gd name="T24" fmla="*/ 478 w 884"/>
                <a:gd name="T25" fmla="*/ 268 h 374"/>
                <a:gd name="T26" fmla="*/ 507 w 884"/>
                <a:gd name="T27" fmla="*/ 263 h 374"/>
                <a:gd name="T28" fmla="*/ 172 w 884"/>
                <a:gd name="T29" fmla="*/ 256 h 374"/>
                <a:gd name="T30" fmla="*/ 197 w 884"/>
                <a:gd name="T31" fmla="*/ 271 h 374"/>
                <a:gd name="T32" fmla="*/ 166 w 884"/>
                <a:gd name="T33" fmla="*/ 292 h 374"/>
                <a:gd name="T34" fmla="*/ 153 w 884"/>
                <a:gd name="T35" fmla="*/ 266 h 374"/>
                <a:gd name="T36" fmla="*/ 267 w 884"/>
                <a:gd name="T37" fmla="*/ 218 h 374"/>
                <a:gd name="T38" fmla="*/ 309 w 884"/>
                <a:gd name="T39" fmla="*/ 210 h 374"/>
                <a:gd name="T40" fmla="*/ 341 w 884"/>
                <a:gd name="T41" fmla="*/ 181 h 374"/>
                <a:gd name="T42" fmla="*/ 379 w 884"/>
                <a:gd name="T43" fmla="*/ 176 h 374"/>
                <a:gd name="T44" fmla="*/ 357 w 884"/>
                <a:gd name="T45" fmla="*/ 203 h 374"/>
                <a:gd name="T46" fmla="*/ 324 w 884"/>
                <a:gd name="T47" fmla="*/ 266 h 374"/>
                <a:gd name="T48" fmla="*/ 273 w 884"/>
                <a:gd name="T49" fmla="*/ 297 h 374"/>
                <a:gd name="T50" fmla="*/ 257 w 884"/>
                <a:gd name="T51" fmla="*/ 273 h 374"/>
                <a:gd name="T52" fmla="*/ 232 w 884"/>
                <a:gd name="T53" fmla="*/ 227 h 374"/>
                <a:gd name="T54" fmla="*/ 261 w 884"/>
                <a:gd name="T55" fmla="*/ 218 h 374"/>
                <a:gd name="T56" fmla="*/ 805 w 884"/>
                <a:gd name="T57" fmla="*/ 193 h 374"/>
                <a:gd name="T58" fmla="*/ 795 w 884"/>
                <a:gd name="T59" fmla="*/ 237 h 374"/>
                <a:gd name="T60" fmla="*/ 774 w 884"/>
                <a:gd name="T61" fmla="*/ 254 h 374"/>
                <a:gd name="T62" fmla="*/ 682 w 884"/>
                <a:gd name="T63" fmla="*/ 285 h 374"/>
                <a:gd name="T64" fmla="*/ 708 w 884"/>
                <a:gd name="T65" fmla="*/ 273 h 374"/>
                <a:gd name="T66" fmla="*/ 749 w 884"/>
                <a:gd name="T67" fmla="*/ 206 h 374"/>
                <a:gd name="T68" fmla="*/ 774 w 884"/>
                <a:gd name="T69" fmla="*/ 155 h 374"/>
                <a:gd name="T70" fmla="*/ 810 w 884"/>
                <a:gd name="T71" fmla="*/ 142 h 374"/>
                <a:gd name="T72" fmla="*/ 47 w 884"/>
                <a:gd name="T73" fmla="*/ 118 h 374"/>
                <a:gd name="T74" fmla="*/ 77 w 884"/>
                <a:gd name="T75" fmla="*/ 137 h 374"/>
                <a:gd name="T76" fmla="*/ 76 w 884"/>
                <a:gd name="T77" fmla="*/ 178 h 374"/>
                <a:gd name="T78" fmla="*/ 45 w 884"/>
                <a:gd name="T79" fmla="*/ 172 h 374"/>
                <a:gd name="T80" fmla="*/ 36 w 884"/>
                <a:gd name="T81" fmla="*/ 125 h 374"/>
                <a:gd name="T82" fmla="*/ 884 w 884"/>
                <a:gd name="T83" fmla="*/ 50 h 374"/>
                <a:gd name="T84" fmla="*/ 875 w 884"/>
                <a:gd name="T85" fmla="*/ 77 h 374"/>
                <a:gd name="T86" fmla="*/ 860 w 884"/>
                <a:gd name="T87" fmla="*/ 97 h 374"/>
                <a:gd name="T88" fmla="*/ 815 w 884"/>
                <a:gd name="T89" fmla="*/ 121 h 374"/>
                <a:gd name="T90" fmla="*/ 807 w 884"/>
                <a:gd name="T91" fmla="*/ 102 h 374"/>
                <a:gd name="T92" fmla="*/ 831 w 884"/>
                <a:gd name="T93" fmla="*/ 72 h 374"/>
                <a:gd name="T94" fmla="*/ 860 w 884"/>
                <a:gd name="T95" fmla="*/ 63 h 374"/>
                <a:gd name="T96" fmla="*/ 875 w 884"/>
                <a:gd name="T97" fmla="*/ 39 h 374"/>
                <a:gd name="T98" fmla="*/ 862 w 884"/>
                <a:gd name="T99" fmla="*/ 41 h 374"/>
                <a:gd name="T100" fmla="*/ 869 w 884"/>
                <a:gd name="T101" fmla="*/ 7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4" h="374">
                  <a:moveTo>
                    <a:pt x="45" y="329"/>
                  </a:moveTo>
                  <a:lnTo>
                    <a:pt x="48" y="331"/>
                  </a:lnTo>
                  <a:lnTo>
                    <a:pt x="52" y="339"/>
                  </a:lnTo>
                  <a:lnTo>
                    <a:pt x="47" y="346"/>
                  </a:lnTo>
                  <a:lnTo>
                    <a:pt x="43" y="353"/>
                  </a:lnTo>
                  <a:lnTo>
                    <a:pt x="38" y="357"/>
                  </a:lnTo>
                  <a:lnTo>
                    <a:pt x="35" y="374"/>
                  </a:lnTo>
                  <a:lnTo>
                    <a:pt x="29" y="372"/>
                  </a:lnTo>
                  <a:lnTo>
                    <a:pt x="21" y="362"/>
                  </a:lnTo>
                  <a:lnTo>
                    <a:pt x="4" y="360"/>
                  </a:lnTo>
                  <a:lnTo>
                    <a:pt x="0" y="358"/>
                  </a:lnTo>
                  <a:lnTo>
                    <a:pt x="2" y="350"/>
                  </a:lnTo>
                  <a:lnTo>
                    <a:pt x="5" y="346"/>
                  </a:lnTo>
                  <a:lnTo>
                    <a:pt x="16" y="350"/>
                  </a:lnTo>
                  <a:lnTo>
                    <a:pt x="24" y="348"/>
                  </a:lnTo>
                  <a:lnTo>
                    <a:pt x="33" y="339"/>
                  </a:lnTo>
                  <a:lnTo>
                    <a:pt x="31" y="334"/>
                  </a:lnTo>
                  <a:lnTo>
                    <a:pt x="45" y="329"/>
                  </a:lnTo>
                  <a:close/>
                  <a:moveTo>
                    <a:pt x="511" y="259"/>
                  </a:moveTo>
                  <a:lnTo>
                    <a:pt x="514" y="263"/>
                  </a:lnTo>
                  <a:lnTo>
                    <a:pt x="514" y="270"/>
                  </a:lnTo>
                  <a:lnTo>
                    <a:pt x="514" y="264"/>
                  </a:lnTo>
                  <a:lnTo>
                    <a:pt x="512" y="271"/>
                  </a:lnTo>
                  <a:lnTo>
                    <a:pt x="512" y="268"/>
                  </a:lnTo>
                  <a:lnTo>
                    <a:pt x="509" y="270"/>
                  </a:lnTo>
                  <a:lnTo>
                    <a:pt x="512" y="276"/>
                  </a:lnTo>
                  <a:lnTo>
                    <a:pt x="511" y="285"/>
                  </a:lnTo>
                  <a:lnTo>
                    <a:pt x="519" y="295"/>
                  </a:lnTo>
                  <a:lnTo>
                    <a:pt x="521" y="300"/>
                  </a:lnTo>
                  <a:lnTo>
                    <a:pt x="517" y="305"/>
                  </a:lnTo>
                  <a:lnTo>
                    <a:pt x="523" y="312"/>
                  </a:lnTo>
                  <a:lnTo>
                    <a:pt x="517" y="314"/>
                  </a:lnTo>
                  <a:lnTo>
                    <a:pt x="516" y="321"/>
                  </a:lnTo>
                  <a:lnTo>
                    <a:pt x="517" y="328"/>
                  </a:lnTo>
                  <a:lnTo>
                    <a:pt x="512" y="331"/>
                  </a:lnTo>
                  <a:lnTo>
                    <a:pt x="511" y="338"/>
                  </a:lnTo>
                  <a:lnTo>
                    <a:pt x="487" y="346"/>
                  </a:lnTo>
                  <a:lnTo>
                    <a:pt x="483" y="353"/>
                  </a:lnTo>
                  <a:lnTo>
                    <a:pt x="478" y="353"/>
                  </a:lnTo>
                  <a:lnTo>
                    <a:pt x="466" y="348"/>
                  </a:lnTo>
                  <a:lnTo>
                    <a:pt x="464" y="350"/>
                  </a:lnTo>
                  <a:lnTo>
                    <a:pt x="442" y="333"/>
                  </a:lnTo>
                  <a:lnTo>
                    <a:pt x="434" y="317"/>
                  </a:lnTo>
                  <a:lnTo>
                    <a:pt x="437" y="295"/>
                  </a:lnTo>
                  <a:lnTo>
                    <a:pt x="442" y="293"/>
                  </a:lnTo>
                  <a:lnTo>
                    <a:pt x="456" y="283"/>
                  </a:lnTo>
                  <a:lnTo>
                    <a:pt x="459" y="266"/>
                  </a:lnTo>
                  <a:lnTo>
                    <a:pt x="458" y="263"/>
                  </a:lnTo>
                  <a:lnTo>
                    <a:pt x="463" y="263"/>
                  </a:lnTo>
                  <a:lnTo>
                    <a:pt x="464" y="264"/>
                  </a:lnTo>
                  <a:lnTo>
                    <a:pt x="471" y="261"/>
                  </a:lnTo>
                  <a:lnTo>
                    <a:pt x="478" y="268"/>
                  </a:lnTo>
                  <a:lnTo>
                    <a:pt x="492" y="266"/>
                  </a:lnTo>
                  <a:lnTo>
                    <a:pt x="502" y="271"/>
                  </a:lnTo>
                  <a:lnTo>
                    <a:pt x="507" y="270"/>
                  </a:lnTo>
                  <a:lnTo>
                    <a:pt x="507" y="263"/>
                  </a:lnTo>
                  <a:lnTo>
                    <a:pt x="511" y="259"/>
                  </a:lnTo>
                  <a:close/>
                  <a:moveTo>
                    <a:pt x="166" y="253"/>
                  </a:moveTo>
                  <a:lnTo>
                    <a:pt x="168" y="253"/>
                  </a:lnTo>
                  <a:lnTo>
                    <a:pt x="172" y="256"/>
                  </a:lnTo>
                  <a:lnTo>
                    <a:pt x="180" y="256"/>
                  </a:lnTo>
                  <a:lnTo>
                    <a:pt x="182" y="261"/>
                  </a:lnTo>
                  <a:lnTo>
                    <a:pt x="194" y="266"/>
                  </a:lnTo>
                  <a:lnTo>
                    <a:pt x="197" y="271"/>
                  </a:lnTo>
                  <a:lnTo>
                    <a:pt x="197" y="278"/>
                  </a:lnTo>
                  <a:lnTo>
                    <a:pt x="185" y="290"/>
                  </a:lnTo>
                  <a:lnTo>
                    <a:pt x="180" y="293"/>
                  </a:lnTo>
                  <a:lnTo>
                    <a:pt x="166" y="292"/>
                  </a:lnTo>
                  <a:lnTo>
                    <a:pt x="158" y="285"/>
                  </a:lnTo>
                  <a:lnTo>
                    <a:pt x="156" y="281"/>
                  </a:lnTo>
                  <a:lnTo>
                    <a:pt x="151" y="276"/>
                  </a:lnTo>
                  <a:lnTo>
                    <a:pt x="153" y="266"/>
                  </a:lnTo>
                  <a:lnTo>
                    <a:pt x="156" y="256"/>
                  </a:lnTo>
                  <a:lnTo>
                    <a:pt x="166" y="253"/>
                  </a:lnTo>
                  <a:close/>
                  <a:moveTo>
                    <a:pt x="261" y="218"/>
                  </a:moveTo>
                  <a:lnTo>
                    <a:pt x="267" y="218"/>
                  </a:lnTo>
                  <a:lnTo>
                    <a:pt x="278" y="213"/>
                  </a:lnTo>
                  <a:lnTo>
                    <a:pt x="291" y="215"/>
                  </a:lnTo>
                  <a:lnTo>
                    <a:pt x="300" y="210"/>
                  </a:lnTo>
                  <a:lnTo>
                    <a:pt x="309" y="210"/>
                  </a:lnTo>
                  <a:lnTo>
                    <a:pt x="322" y="196"/>
                  </a:lnTo>
                  <a:lnTo>
                    <a:pt x="326" y="188"/>
                  </a:lnTo>
                  <a:lnTo>
                    <a:pt x="333" y="183"/>
                  </a:lnTo>
                  <a:lnTo>
                    <a:pt x="341" y="181"/>
                  </a:lnTo>
                  <a:lnTo>
                    <a:pt x="343" y="178"/>
                  </a:lnTo>
                  <a:lnTo>
                    <a:pt x="362" y="179"/>
                  </a:lnTo>
                  <a:lnTo>
                    <a:pt x="374" y="174"/>
                  </a:lnTo>
                  <a:lnTo>
                    <a:pt x="379" y="176"/>
                  </a:lnTo>
                  <a:lnTo>
                    <a:pt x="380" y="181"/>
                  </a:lnTo>
                  <a:lnTo>
                    <a:pt x="380" y="186"/>
                  </a:lnTo>
                  <a:lnTo>
                    <a:pt x="360" y="196"/>
                  </a:lnTo>
                  <a:lnTo>
                    <a:pt x="357" y="203"/>
                  </a:lnTo>
                  <a:lnTo>
                    <a:pt x="336" y="218"/>
                  </a:lnTo>
                  <a:lnTo>
                    <a:pt x="336" y="234"/>
                  </a:lnTo>
                  <a:lnTo>
                    <a:pt x="324" y="256"/>
                  </a:lnTo>
                  <a:lnTo>
                    <a:pt x="324" y="266"/>
                  </a:lnTo>
                  <a:lnTo>
                    <a:pt x="302" y="293"/>
                  </a:lnTo>
                  <a:lnTo>
                    <a:pt x="291" y="292"/>
                  </a:lnTo>
                  <a:lnTo>
                    <a:pt x="283" y="297"/>
                  </a:lnTo>
                  <a:lnTo>
                    <a:pt x="273" y="297"/>
                  </a:lnTo>
                  <a:lnTo>
                    <a:pt x="271" y="288"/>
                  </a:lnTo>
                  <a:lnTo>
                    <a:pt x="266" y="287"/>
                  </a:lnTo>
                  <a:lnTo>
                    <a:pt x="266" y="280"/>
                  </a:lnTo>
                  <a:lnTo>
                    <a:pt x="257" y="273"/>
                  </a:lnTo>
                  <a:lnTo>
                    <a:pt x="247" y="254"/>
                  </a:lnTo>
                  <a:lnTo>
                    <a:pt x="247" y="242"/>
                  </a:lnTo>
                  <a:lnTo>
                    <a:pt x="237" y="229"/>
                  </a:lnTo>
                  <a:lnTo>
                    <a:pt x="232" y="227"/>
                  </a:lnTo>
                  <a:lnTo>
                    <a:pt x="232" y="222"/>
                  </a:lnTo>
                  <a:lnTo>
                    <a:pt x="249" y="215"/>
                  </a:lnTo>
                  <a:lnTo>
                    <a:pt x="252" y="218"/>
                  </a:lnTo>
                  <a:lnTo>
                    <a:pt x="261" y="218"/>
                  </a:lnTo>
                  <a:close/>
                  <a:moveTo>
                    <a:pt x="797" y="138"/>
                  </a:moveTo>
                  <a:lnTo>
                    <a:pt x="807" y="149"/>
                  </a:lnTo>
                  <a:lnTo>
                    <a:pt x="809" y="174"/>
                  </a:lnTo>
                  <a:lnTo>
                    <a:pt x="805" y="193"/>
                  </a:lnTo>
                  <a:lnTo>
                    <a:pt x="800" y="198"/>
                  </a:lnTo>
                  <a:lnTo>
                    <a:pt x="803" y="215"/>
                  </a:lnTo>
                  <a:lnTo>
                    <a:pt x="795" y="230"/>
                  </a:lnTo>
                  <a:lnTo>
                    <a:pt x="795" y="237"/>
                  </a:lnTo>
                  <a:lnTo>
                    <a:pt x="791" y="246"/>
                  </a:lnTo>
                  <a:lnTo>
                    <a:pt x="786" y="249"/>
                  </a:lnTo>
                  <a:lnTo>
                    <a:pt x="778" y="251"/>
                  </a:lnTo>
                  <a:lnTo>
                    <a:pt x="774" y="254"/>
                  </a:lnTo>
                  <a:lnTo>
                    <a:pt x="735" y="263"/>
                  </a:lnTo>
                  <a:lnTo>
                    <a:pt x="714" y="288"/>
                  </a:lnTo>
                  <a:lnTo>
                    <a:pt x="687" y="281"/>
                  </a:lnTo>
                  <a:lnTo>
                    <a:pt x="682" y="285"/>
                  </a:lnTo>
                  <a:lnTo>
                    <a:pt x="684" y="275"/>
                  </a:lnTo>
                  <a:lnTo>
                    <a:pt x="685" y="276"/>
                  </a:lnTo>
                  <a:lnTo>
                    <a:pt x="694" y="276"/>
                  </a:lnTo>
                  <a:lnTo>
                    <a:pt x="708" y="273"/>
                  </a:lnTo>
                  <a:lnTo>
                    <a:pt x="735" y="254"/>
                  </a:lnTo>
                  <a:lnTo>
                    <a:pt x="738" y="229"/>
                  </a:lnTo>
                  <a:lnTo>
                    <a:pt x="745" y="220"/>
                  </a:lnTo>
                  <a:lnTo>
                    <a:pt x="749" y="206"/>
                  </a:lnTo>
                  <a:lnTo>
                    <a:pt x="759" y="196"/>
                  </a:lnTo>
                  <a:lnTo>
                    <a:pt x="769" y="174"/>
                  </a:lnTo>
                  <a:lnTo>
                    <a:pt x="769" y="169"/>
                  </a:lnTo>
                  <a:lnTo>
                    <a:pt x="774" y="155"/>
                  </a:lnTo>
                  <a:lnTo>
                    <a:pt x="773" y="149"/>
                  </a:lnTo>
                  <a:lnTo>
                    <a:pt x="797" y="138"/>
                  </a:lnTo>
                  <a:close/>
                  <a:moveTo>
                    <a:pt x="812" y="137"/>
                  </a:moveTo>
                  <a:lnTo>
                    <a:pt x="810" y="142"/>
                  </a:lnTo>
                  <a:lnTo>
                    <a:pt x="807" y="143"/>
                  </a:lnTo>
                  <a:lnTo>
                    <a:pt x="807" y="140"/>
                  </a:lnTo>
                  <a:lnTo>
                    <a:pt x="812" y="137"/>
                  </a:lnTo>
                  <a:close/>
                  <a:moveTo>
                    <a:pt x="47" y="118"/>
                  </a:moveTo>
                  <a:lnTo>
                    <a:pt x="57" y="123"/>
                  </a:lnTo>
                  <a:lnTo>
                    <a:pt x="65" y="121"/>
                  </a:lnTo>
                  <a:lnTo>
                    <a:pt x="72" y="121"/>
                  </a:lnTo>
                  <a:lnTo>
                    <a:pt x="77" y="137"/>
                  </a:lnTo>
                  <a:lnTo>
                    <a:pt x="83" y="142"/>
                  </a:lnTo>
                  <a:lnTo>
                    <a:pt x="74" y="155"/>
                  </a:lnTo>
                  <a:lnTo>
                    <a:pt x="77" y="167"/>
                  </a:lnTo>
                  <a:lnTo>
                    <a:pt x="76" y="178"/>
                  </a:lnTo>
                  <a:lnTo>
                    <a:pt x="60" y="203"/>
                  </a:lnTo>
                  <a:lnTo>
                    <a:pt x="55" y="198"/>
                  </a:lnTo>
                  <a:lnTo>
                    <a:pt x="53" y="184"/>
                  </a:lnTo>
                  <a:lnTo>
                    <a:pt x="45" y="172"/>
                  </a:lnTo>
                  <a:lnTo>
                    <a:pt x="35" y="145"/>
                  </a:lnTo>
                  <a:lnTo>
                    <a:pt x="29" y="138"/>
                  </a:lnTo>
                  <a:lnTo>
                    <a:pt x="29" y="133"/>
                  </a:lnTo>
                  <a:lnTo>
                    <a:pt x="36" y="125"/>
                  </a:lnTo>
                  <a:lnTo>
                    <a:pt x="47" y="118"/>
                  </a:lnTo>
                  <a:close/>
                  <a:moveTo>
                    <a:pt x="875" y="39"/>
                  </a:moveTo>
                  <a:lnTo>
                    <a:pt x="884" y="45"/>
                  </a:lnTo>
                  <a:lnTo>
                    <a:pt x="884" y="50"/>
                  </a:lnTo>
                  <a:lnTo>
                    <a:pt x="882" y="55"/>
                  </a:lnTo>
                  <a:lnTo>
                    <a:pt x="875" y="62"/>
                  </a:lnTo>
                  <a:lnTo>
                    <a:pt x="879" y="70"/>
                  </a:lnTo>
                  <a:lnTo>
                    <a:pt x="875" y="77"/>
                  </a:lnTo>
                  <a:lnTo>
                    <a:pt x="875" y="84"/>
                  </a:lnTo>
                  <a:lnTo>
                    <a:pt x="872" y="89"/>
                  </a:lnTo>
                  <a:lnTo>
                    <a:pt x="862" y="94"/>
                  </a:lnTo>
                  <a:lnTo>
                    <a:pt x="860" y="97"/>
                  </a:lnTo>
                  <a:lnTo>
                    <a:pt x="851" y="99"/>
                  </a:lnTo>
                  <a:lnTo>
                    <a:pt x="843" y="104"/>
                  </a:lnTo>
                  <a:lnTo>
                    <a:pt x="826" y="108"/>
                  </a:lnTo>
                  <a:lnTo>
                    <a:pt x="815" y="121"/>
                  </a:lnTo>
                  <a:lnTo>
                    <a:pt x="814" y="118"/>
                  </a:lnTo>
                  <a:lnTo>
                    <a:pt x="800" y="118"/>
                  </a:lnTo>
                  <a:lnTo>
                    <a:pt x="798" y="113"/>
                  </a:lnTo>
                  <a:lnTo>
                    <a:pt x="807" y="102"/>
                  </a:lnTo>
                  <a:lnTo>
                    <a:pt x="807" y="91"/>
                  </a:lnTo>
                  <a:lnTo>
                    <a:pt x="810" y="80"/>
                  </a:lnTo>
                  <a:lnTo>
                    <a:pt x="822" y="72"/>
                  </a:lnTo>
                  <a:lnTo>
                    <a:pt x="831" y="72"/>
                  </a:lnTo>
                  <a:lnTo>
                    <a:pt x="841" y="62"/>
                  </a:lnTo>
                  <a:lnTo>
                    <a:pt x="845" y="63"/>
                  </a:lnTo>
                  <a:lnTo>
                    <a:pt x="850" y="60"/>
                  </a:lnTo>
                  <a:lnTo>
                    <a:pt x="860" y="63"/>
                  </a:lnTo>
                  <a:lnTo>
                    <a:pt x="865" y="58"/>
                  </a:lnTo>
                  <a:lnTo>
                    <a:pt x="870" y="41"/>
                  </a:lnTo>
                  <a:lnTo>
                    <a:pt x="874" y="38"/>
                  </a:lnTo>
                  <a:lnTo>
                    <a:pt x="875" y="39"/>
                  </a:lnTo>
                  <a:close/>
                  <a:moveTo>
                    <a:pt x="867" y="26"/>
                  </a:moveTo>
                  <a:lnTo>
                    <a:pt x="874" y="33"/>
                  </a:lnTo>
                  <a:lnTo>
                    <a:pt x="869" y="41"/>
                  </a:lnTo>
                  <a:lnTo>
                    <a:pt x="862" y="41"/>
                  </a:lnTo>
                  <a:lnTo>
                    <a:pt x="867" y="26"/>
                  </a:lnTo>
                  <a:close/>
                  <a:moveTo>
                    <a:pt x="869" y="0"/>
                  </a:moveTo>
                  <a:lnTo>
                    <a:pt x="872" y="2"/>
                  </a:lnTo>
                  <a:lnTo>
                    <a:pt x="869" y="7"/>
                  </a:lnTo>
                  <a:lnTo>
                    <a:pt x="863" y="7"/>
                  </a:lnTo>
                  <a:lnTo>
                    <a:pt x="865" y="0"/>
                  </a:lnTo>
                  <a:lnTo>
                    <a:pt x="869"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grpSp>
      <p:sp>
        <p:nvSpPr>
          <p:cNvPr id="142" name="Rectangular Callout 141"/>
          <p:cNvSpPr/>
          <p:nvPr/>
        </p:nvSpPr>
        <p:spPr bwMode="auto">
          <a:xfrm flipH="1">
            <a:off x="4430677" y="1251523"/>
            <a:ext cx="796769" cy="260811"/>
          </a:xfrm>
          <a:prstGeom prst="wedgeRectCallout">
            <a:avLst>
              <a:gd name="adj1" fmla="val -57351"/>
              <a:gd name="adj2" fmla="val 77276"/>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900" dirty="0">
                <a:solidFill>
                  <a:schemeClr val="bg1"/>
                </a:solidFill>
              </a:rPr>
              <a:t>GALICIA</a:t>
            </a:r>
          </a:p>
        </p:txBody>
      </p:sp>
      <p:sp>
        <p:nvSpPr>
          <p:cNvPr id="145" name="Rectangular Callout 144"/>
          <p:cNvSpPr/>
          <p:nvPr/>
        </p:nvSpPr>
        <p:spPr bwMode="auto">
          <a:xfrm flipH="1">
            <a:off x="8245330" y="1538413"/>
            <a:ext cx="796769" cy="260811"/>
          </a:xfrm>
          <a:prstGeom prst="wedgeRectCallout">
            <a:avLst>
              <a:gd name="adj1" fmla="val 49818"/>
              <a:gd name="adj2" fmla="val 79854"/>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800">
                <a:solidFill>
                  <a:schemeClr val="bg1"/>
                </a:solidFill>
              </a:rPr>
              <a:t>CATALONIA</a:t>
            </a:r>
            <a:endParaRPr lang="en-US" sz="800" dirty="0">
              <a:solidFill>
                <a:schemeClr val="bg1"/>
              </a:solidFill>
            </a:endParaRPr>
          </a:p>
        </p:txBody>
      </p:sp>
      <p:sp>
        <p:nvSpPr>
          <p:cNvPr id="148" name="Rectangular Callout 147"/>
          <p:cNvSpPr/>
          <p:nvPr/>
        </p:nvSpPr>
        <p:spPr bwMode="auto">
          <a:xfrm flipH="1">
            <a:off x="7699312" y="1220997"/>
            <a:ext cx="796769" cy="260811"/>
          </a:xfrm>
          <a:prstGeom prst="wedgeRectCallout">
            <a:avLst>
              <a:gd name="adj1" fmla="val 50662"/>
              <a:gd name="adj2" fmla="val 133991"/>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900">
                <a:solidFill>
                  <a:schemeClr val="bg1"/>
                </a:solidFill>
              </a:rPr>
              <a:t>ARAGON</a:t>
            </a:r>
            <a:endParaRPr lang="en-US" sz="900" dirty="0">
              <a:solidFill>
                <a:schemeClr val="bg1"/>
              </a:solidFill>
            </a:endParaRPr>
          </a:p>
        </p:txBody>
      </p:sp>
      <p:sp>
        <p:nvSpPr>
          <p:cNvPr id="151" name="Rectangular Callout 150"/>
          <p:cNvSpPr/>
          <p:nvPr/>
        </p:nvSpPr>
        <p:spPr bwMode="auto">
          <a:xfrm flipH="1">
            <a:off x="5202512" y="4468074"/>
            <a:ext cx="796769" cy="260811"/>
          </a:xfrm>
          <a:prstGeom prst="wedgeRectCallout">
            <a:avLst>
              <a:gd name="adj1" fmla="val -53132"/>
              <a:gd name="adj2" fmla="val -152160"/>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800">
                <a:solidFill>
                  <a:schemeClr val="bg1"/>
                </a:solidFill>
              </a:rPr>
              <a:t>ANDALUCIA</a:t>
            </a:r>
            <a:endParaRPr lang="en-US" sz="800" dirty="0">
              <a:solidFill>
                <a:schemeClr val="bg1"/>
              </a:solidFill>
            </a:endParaRPr>
          </a:p>
        </p:txBody>
      </p:sp>
      <p:sp>
        <p:nvSpPr>
          <p:cNvPr id="154" name="Rectangular Callout 153"/>
          <p:cNvSpPr/>
          <p:nvPr/>
        </p:nvSpPr>
        <p:spPr bwMode="auto">
          <a:xfrm flipH="1">
            <a:off x="7906002" y="3310827"/>
            <a:ext cx="796769" cy="260811"/>
          </a:xfrm>
          <a:prstGeom prst="wedgeRectCallout">
            <a:avLst>
              <a:gd name="adj1" fmla="val 91167"/>
              <a:gd name="adj2" fmla="val -51621"/>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900">
                <a:solidFill>
                  <a:schemeClr val="bg1"/>
                </a:solidFill>
              </a:rPr>
              <a:t>VALENCIA</a:t>
            </a:r>
            <a:endParaRPr lang="en-US" sz="900" dirty="0">
              <a:solidFill>
                <a:schemeClr val="bg1"/>
              </a:solidFill>
            </a:endParaRPr>
          </a:p>
        </p:txBody>
      </p:sp>
      <p:sp>
        <p:nvSpPr>
          <p:cNvPr id="157" name="Rectangular Callout 156"/>
          <p:cNvSpPr/>
          <p:nvPr/>
        </p:nvSpPr>
        <p:spPr bwMode="auto">
          <a:xfrm flipH="1">
            <a:off x="6736910" y="4199548"/>
            <a:ext cx="959453" cy="314063"/>
          </a:xfrm>
          <a:prstGeom prst="wedgeRectCallout">
            <a:avLst>
              <a:gd name="adj1" fmla="val 24891"/>
              <a:gd name="adj2" fmla="val -267564"/>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900">
                <a:solidFill>
                  <a:schemeClr val="bg1"/>
                </a:solidFill>
              </a:rPr>
              <a:t>CASTILLA</a:t>
            </a:r>
          </a:p>
          <a:p>
            <a:pPr algn="ctr" defTabSz="1714414"/>
            <a:r>
              <a:rPr lang="en-US" sz="900">
                <a:solidFill>
                  <a:schemeClr val="bg1"/>
                </a:solidFill>
              </a:rPr>
              <a:t>LA MANCHA</a:t>
            </a:r>
            <a:endParaRPr lang="en-US" sz="900" dirty="0">
              <a:solidFill>
                <a:schemeClr val="bg1"/>
              </a:solidFill>
            </a:endParaRPr>
          </a:p>
        </p:txBody>
      </p:sp>
      <p:sp>
        <p:nvSpPr>
          <p:cNvPr id="160" name="Rectangular Callout 159"/>
          <p:cNvSpPr/>
          <p:nvPr/>
        </p:nvSpPr>
        <p:spPr bwMode="auto">
          <a:xfrm flipH="1">
            <a:off x="7530682" y="3773623"/>
            <a:ext cx="796769" cy="260811"/>
          </a:xfrm>
          <a:prstGeom prst="wedgeRectCallout">
            <a:avLst>
              <a:gd name="adj1" fmla="val 75100"/>
              <a:gd name="adj2" fmla="val -89018"/>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900">
                <a:solidFill>
                  <a:schemeClr val="bg1"/>
                </a:solidFill>
              </a:rPr>
              <a:t>MURCIA</a:t>
            </a:r>
            <a:endParaRPr lang="en-US" sz="900" dirty="0">
              <a:solidFill>
                <a:schemeClr val="bg1"/>
              </a:solidFill>
            </a:endParaRPr>
          </a:p>
        </p:txBody>
      </p:sp>
      <p:sp>
        <p:nvSpPr>
          <p:cNvPr id="163" name="Rectangular Callout 162"/>
          <p:cNvSpPr/>
          <p:nvPr/>
        </p:nvSpPr>
        <p:spPr bwMode="auto">
          <a:xfrm flipH="1">
            <a:off x="4745258" y="3104194"/>
            <a:ext cx="796769" cy="260811"/>
          </a:xfrm>
          <a:prstGeom prst="wedgeRectCallout">
            <a:avLst>
              <a:gd name="adj1" fmla="val -66139"/>
              <a:gd name="adj2" fmla="val -18932"/>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600">
                <a:solidFill>
                  <a:schemeClr val="bg1"/>
                </a:solidFill>
              </a:rPr>
              <a:t>EXTREMADURA</a:t>
            </a:r>
            <a:endParaRPr lang="en-US" sz="600" dirty="0">
              <a:solidFill>
                <a:schemeClr val="bg1"/>
              </a:solidFill>
            </a:endParaRPr>
          </a:p>
        </p:txBody>
      </p:sp>
      <p:sp>
        <p:nvSpPr>
          <p:cNvPr id="166" name="Rectangular Callout 165"/>
          <p:cNvSpPr/>
          <p:nvPr/>
        </p:nvSpPr>
        <p:spPr bwMode="auto">
          <a:xfrm flipH="1">
            <a:off x="4829061" y="2311053"/>
            <a:ext cx="796769" cy="260811"/>
          </a:xfrm>
          <a:prstGeom prst="wedgeRectCallout">
            <a:avLst>
              <a:gd name="adj1" fmla="val -66139"/>
              <a:gd name="adj2" fmla="val -18932"/>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700">
                <a:solidFill>
                  <a:schemeClr val="bg1"/>
                </a:solidFill>
              </a:rPr>
              <a:t>CASTILLAY</a:t>
            </a:r>
          </a:p>
          <a:p>
            <a:pPr algn="ctr" defTabSz="1714414"/>
            <a:r>
              <a:rPr lang="en-US" sz="700">
                <a:solidFill>
                  <a:schemeClr val="bg1"/>
                </a:solidFill>
              </a:rPr>
              <a:t>LEON</a:t>
            </a:r>
            <a:endParaRPr lang="en-US" sz="700" dirty="0">
              <a:solidFill>
                <a:schemeClr val="bg1"/>
              </a:solidFill>
            </a:endParaRPr>
          </a:p>
        </p:txBody>
      </p:sp>
      <p:sp>
        <p:nvSpPr>
          <p:cNvPr id="169" name="Rectangular Callout 168"/>
          <p:cNvSpPr/>
          <p:nvPr/>
        </p:nvSpPr>
        <p:spPr bwMode="auto">
          <a:xfrm flipH="1">
            <a:off x="4745258" y="2707319"/>
            <a:ext cx="796769" cy="260811"/>
          </a:xfrm>
          <a:prstGeom prst="wedgeRectCallout">
            <a:avLst>
              <a:gd name="adj1" fmla="val -167131"/>
              <a:gd name="adj2" fmla="val -49318"/>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900">
                <a:solidFill>
                  <a:schemeClr val="bg1"/>
                </a:solidFill>
              </a:rPr>
              <a:t>MADRID</a:t>
            </a:r>
            <a:endParaRPr lang="en-US" sz="900" dirty="0">
              <a:solidFill>
                <a:schemeClr val="bg1"/>
              </a:solidFill>
            </a:endParaRPr>
          </a:p>
        </p:txBody>
      </p:sp>
      <p:sp>
        <p:nvSpPr>
          <p:cNvPr id="172" name="Rectangular Callout 171"/>
          <p:cNvSpPr/>
          <p:nvPr/>
        </p:nvSpPr>
        <p:spPr bwMode="auto">
          <a:xfrm flipH="1">
            <a:off x="8204748" y="2427359"/>
            <a:ext cx="796769" cy="260811"/>
          </a:xfrm>
          <a:prstGeom prst="wedgeRectCallout">
            <a:avLst>
              <a:gd name="adj1" fmla="val 17718"/>
              <a:gd name="adj2" fmla="val 81607"/>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700">
                <a:solidFill>
                  <a:schemeClr val="bg1"/>
                </a:solidFill>
              </a:rPr>
              <a:t>ISLAS</a:t>
            </a:r>
          </a:p>
          <a:p>
            <a:pPr algn="ctr" defTabSz="1714414"/>
            <a:r>
              <a:rPr lang="en-US" sz="700">
                <a:solidFill>
                  <a:schemeClr val="bg1"/>
                </a:solidFill>
              </a:rPr>
              <a:t>BALEARES</a:t>
            </a:r>
            <a:endParaRPr lang="en-US" sz="700" dirty="0">
              <a:solidFill>
                <a:schemeClr val="bg1"/>
              </a:solidFill>
            </a:endParaRPr>
          </a:p>
        </p:txBody>
      </p:sp>
      <p:sp>
        <p:nvSpPr>
          <p:cNvPr id="175" name="Rectangular Callout 174"/>
          <p:cNvSpPr/>
          <p:nvPr/>
        </p:nvSpPr>
        <p:spPr bwMode="auto">
          <a:xfrm flipH="1">
            <a:off x="5564882" y="1081350"/>
            <a:ext cx="796769" cy="260811"/>
          </a:xfrm>
          <a:prstGeom prst="wedgeRectCallout">
            <a:avLst>
              <a:gd name="adj1" fmla="val -2894"/>
              <a:gd name="adj2" fmla="val 122304"/>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900">
                <a:solidFill>
                  <a:schemeClr val="bg1"/>
                </a:solidFill>
              </a:rPr>
              <a:t>ASTURIAS</a:t>
            </a:r>
            <a:endParaRPr lang="en-US" sz="900" dirty="0">
              <a:solidFill>
                <a:schemeClr val="bg1"/>
              </a:solidFill>
            </a:endParaRPr>
          </a:p>
        </p:txBody>
      </p:sp>
      <p:sp>
        <p:nvSpPr>
          <p:cNvPr id="178" name="Rectangular Callout 177"/>
          <p:cNvSpPr/>
          <p:nvPr/>
        </p:nvSpPr>
        <p:spPr bwMode="auto">
          <a:xfrm flipH="1">
            <a:off x="7249910" y="869166"/>
            <a:ext cx="796769" cy="260811"/>
          </a:xfrm>
          <a:prstGeom prst="wedgeRectCallout">
            <a:avLst>
              <a:gd name="adj1" fmla="val 43011"/>
              <a:gd name="adj2" fmla="val 248520"/>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900">
                <a:solidFill>
                  <a:schemeClr val="bg1"/>
                </a:solidFill>
              </a:rPr>
              <a:t>NAVARRA</a:t>
            </a:r>
            <a:endParaRPr lang="en-US" sz="900" dirty="0">
              <a:solidFill>
                <a:schemeClr val="bg1"/>
              </a:solidFill>
            </a:endParaRPr>
          </a:p>
        </p:txBody>
      </p:sp>
      <p:sp>
        <p:nvSpPr>
          <p:cNvPr id="181" name="Rectangular Callout 180"/>
          <p:cNvSpPr/>
          <p:nvPr/>
        </p:nvSpPr>
        <p:spPr bwMode="auto">
          <a:xfrm flipH="1">
            <a:off x="6851526" y="545505"/>
            <a:ext cx="796769" cy="260811"/>
          </a:xfrm>
          <a:prstGeom prst="wedgeRectCallout">
            <a:avLst>
              <a:gd name="adj1" fmla="val 32300"/>
              <a:gd name="adj2" fmla="val 309291"/>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defTabSz="1714414"/>
            <a:r>
              <a:rPr lang="en-US" sz="800">
                <a:solidFill>
                  <a:schemeClr val="bg1"/>
                </a:solidFill>
              </a:rPr>
              <a:t>BASQUE</a:t>
            </a:r>
          </a:p>
          <a:p>
            <a:pPr algn="ctr" defTabSz="1714414"/>
            <a:r>
              <a:rPr lang="en-US" sz="800">
                <a:solidFill>
                  <a:schemeClr val="bg1"/>
                </a:solidFill>
              </a:rPr>
              <a:t> COUNTRY</a:t>
            </a:r>
            <a:endParaRPr lang="en-US" sz="800" dirty="0">
              <a:solidFill>
                <a:schemeClr val="bg1"/>
              </a:solidFill>
            </a:endParaRPr>
          </a:p>
        </p:txBody>
      </p:sp>
      <p:grpSp>
        <p:nvGrpSpPr>
          <p:cNvPr id="96" name="Group 95">
            <a:extLst>
              <a:ext uri="{FF2B5EF4-FFF2-40B4-BE49-F238E27FC236}">
                <a16:creationId xmlns:a16="http://schemas.microsoft.com/office/drawing/2014/main" id="{664F521F-2D76-43B8-BB26-234130E34F5B}"/>
              </a:ext>
            </a:extLst>
          </p:cNvPr>
          <p:cNvGrpSpPr/>
          <p:nvPr/>
        </p:nvGrpSpPr>
        <p:grpSpPr>
          <a:xfrm>
            <a:off x="2219479" y="2721720"/>
            <a:ext cx="1722547" cy="1963595"/>
            <a:chOff x="2219479" y="2651760"/>
            <a:chExt cx="1722547" cy="1963595"/>
          </a:xfrm>
        </p:grpSpPr>
        <p:sp>
          <p:nvSpPr>
            <p:cNvPr id="97" name="Rectangle: Rounded Corners 9">
              <a:extLst>
                <a:ext uri="{FF2B5EF4-FFF2-40B4-BE49-F238E27FC236}">
                  <a16:creationId xmlns:a16="http://schemas.microsoft.com/office/drawing/2014/main" id="{0BF715E5-C995-4F2C-AA00-974A0B453D8E}"/>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98" name="Freeform: Shape 97">
              <a:extLst>
                <a:ext uri="{FF2B5EF4-FFF2-40B4-BE49-F238E27FC236}">
                  <a16:creationId xmlns:a16="http://schemas.microsoft.com/office/drawing/2014/main" id="{37DAB5A2-3318-4E8C-BD94-5661C4C980E7}"/>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9" name="Group 98">
            <a:extLst>
              <a:ext uri="{FF2B5EF4-FFF2-40B4-BE49-F238E27FC236}">
                <a16:creationId xmlns:a16="http://schemas.microsoft.com/office/drawing/2014/main" id="{E2A8D33D-1455-4E33-A791-6A152839243A}"/>
              </a:ext>
            </a:extLst>
          </p:cNvPr>
          <p:cNvGrpSpPr/>
          <p:nvPr/>
        </p:nvGrpSpPr>
        <p:grpSpPr>
          <a:xfrm>
            <a:off x="381115" y="2721720"/>
            <a:ext cx="1722547" cy="1963595"/>
            <a:chOff x="381115" y="2651760"/>
            <a:chExt cx="1722547" cy="1963595"/>
          </a:xfrm>
        </p:grpSpPr>
        <p:sp>
          <p:nvSpPr>
            <p:cNvPr id="100" name="Rectangle: Rounded Corners 9">
              <a:extLst>
                <a:ext uri="{FF2B5EF4-FFF2-40B4-BE49-F238E27FC236}">
                  <a16:creationId xmlns:a16="http://schemas.microsoft.com/office/drawing/2014/main" id="{491EA215-BE83-4392-989B-B653A388F243}"/>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01" name="Freeform: Shape 100">
              <a:extLst>
                <a:ext uri="{FF2B5EF4-FFF2-40B4-BE49-F238E27FC236}">
                  <a16:creationId xmlns:a16="http://schemas.microsoft.com/office/drawing/2014/main" id="{6559A8B0-4494-4711-ACD0-337F37F1A42F}"/>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02" name="Group 101">
            <a:extLst>
              <a:ext uri="{FF2B5EF4-FFF2-40B4-BE49-F238E27FC236}">
                <a16:creationId xmlns:a16="http://schemas.microsoft.com/office/drawing/2014/main" id="{667B671B-3A49-4D5A-93ED-E81309B497DB}"/>
              </a:ext>
            </a:extLst>
          </p:cNvPr>
          <p:cNvGrpSpPr/>
          <p:nvPr/>
        </p:nvGrpSpPr>
        <p:grpSpPr>
          <a:xfrm>
            <a:off x="659050" y="2966292"/>
            <a:ext cx="1166676" cy="1166676"/>
            <a:chOff x="4419962" y="4767072"/>
            <a:chExt cx="1103462" cy="1103462"/>
          </a:xfrm>
        </p:grpSpPr>
        <p:grpSp>
          <p:nvGrpSpPr>
            <p:cNvPr id="103" name="Group 102">
              <a:extLst>
                <a:ext uri="{FF2B5EF4-FFF2-40B4-BE49-F238E27FC236}">
                  <a16:creationId xmlns:a16="http://schemas.microsoft.com/office/drawing/2014/main" id="{56F8B807-1420-49F7-87BD-8020645FAFBC}"/>
                </a:ext>
              </a:extLst>
            </p:cNvPr>
            <p:cNvGrpSpPr/>
            <p:nvPr/>
          </p:nvGrpSpPr>
          <p:grpSpPr>
            <a:xfrm>
              <a:off x="4419962" y="4767072"/>
              <a:ext cx="1103462" cy="1103462"/>
              <a:chOff x="4946650" y="377825"/>
              <a:chExt cx="4387854" cy="4387851"/>
            </a:xfrm>
            <a:solidFill>
              <a:schemeClr val="bg1">
                <a:lumMod val="95000"/>
              </a:schemeClr>
            </a:solidFill>
          </p:grpSpPr>
          <p:sp>
            <p:nvSpPr>
              <p:cNvPr id="105" name="Freeform 230">
                <a:extLst>
                  <a:ext uri="{FF2B5EF4-FFF2-40B4-BE49-F238E27FC236}">
                    <a16:creationId xmlns:a16="http://schemas.microsoft.com/office/drawing/2014/main" id="{66E9AB89-F7F6-4C07-8845-D41F1A7A0288}"/>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06" name="Freeform 231">
                <a:extLst>
                  <a:ext uri="{FF2B5EF4-FFF2-40B4-BE49-F238E27FC236}">
                    <a16:creationId xmlns:a16="http://schemas.microsoft.com/office/drawing/2014/main" id="{82DDB7A8-DA2A-4818-AF63-FAA360AF9AD1}"/>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7" name="Freeform 232">
                <a:extLst>
                  <a:ext uri="{FF2B5EF4-FFF2-40B4-BE49-F238E27FC236}">
                    <a16:creationId xmlns:a16="http://schemas.microsoft.com/office/drawing/2014/main" id="{66ECABDF-3818-4C89-8C57-CFA39BE15682}"/>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8" name="Freeform 233">
                <a:extLst>
                  <a:ext uri="{FF2B5EF4-FFF2-40B4-BE49-F238E27FC236}">
                    <a16:creationId xmlns:a16="http://schemas.microsoft.com/office/drawing/2014/main" id="{454C4F1C-33D8-415F-B8C5-0BF2150B1802}"/>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9" name="Freeform 234">
                <a:extLst>
                  <a:ext uri="{FF2B5EF4-FFF2-40B4-BE49-F238E27FC236}">
                    <a16:creationId xmlns:a16="http://schemas.microsoft.com/office/drawing/2014/main" id="{6C7AE816-FD97-485C-81D0-09688AC389D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0" name="Freeform 235">
                <a:extLst>
                  <a:ext uri="{FF2B5EF4-FFF2-40B4-BE49-F238E27FC236}">
                    <a16:creationId xmlns:a16="http://schemas.microsoft.com/office/drawing/2014/main" id="{85C4D3D0-3583-494B-AFF4-BDD380FD6664}"/>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1" name="Freeform 236">
                <a:extLst>
                  <a:ext uri="{FF2B5EF4-FFF2-40B4-BE49-F238E27FC236}">
                    <a16:creationId xmlns:a16="http://schemas.microsoft.com/office/drawing/2014/main" id="{9C751D00-1245-4FB7-8A10-3B2B763653B2}"/>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2" name="Freeform 237">
                <a:extLst>
                  <a:ext uri="{FF2B5EF4-FFF2-40B4-BE49-F238E27FC236}">
                    <a16:creationId xmlns:a16="http://schemas.microsoft.com/office/drawing/2014/main" id="{C74CFD75-1BB8-4661-9059-F98D09C04AD1}"/>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3" name="Freeform 238">
                <a:extLst>
                  <a:ext uri="{FF2B5EF4-FFF2-40B4-BE49-F238E27FC236}">
                    <a16:creationId xmlns:a16="http://schemas.microsoft.com/office/drawing/2014/main" id="{26F8B433-4E64-4781-82CA-0067916282CA}"/>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4" name="Freeform 239">
                <a:extLst>
                  <a:ext uri="{FF2B5EF4-FFF2-40B4-BE49-F238E27FC236}">
                    <a16:creationId xmlns:a16="http://schemas.microsoft.com/office/drawing/2014/main" id="{3ED14602-81FB-4D2B-BDC6-697EFFA4181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5" name="Freeform 240">
                <a:extLst>
                  <a:ext uri="{FF2B5EF4-FFF2-40B4-BE49-F238E27FC236}">
                    <a16:creationId xmlns:a16="http://schemas.microsoft.com/office/drawing/2014/main" id="{B21DBDAC-6DEE-4C78-AFA3-D33E0296D4D3}"/>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6" name="Freeform 241">
                <a:extLst>
                  <a:ext uri="{FF2B5EF4-FFF2-40B4-BE49-F238E27FC236}">
                    <a16:creationId xmlns:a16="http://schemas.microsoft.com/office/drawing/2014/main" id="{661EBE98-44BB-4AAB-BD3A-AABF23BE781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7" name="Freeform 242">
                <a:extLst>
                  <a:ext uri="{FF2B5EF4-FFF2-40B4-BE49-F238E27FC236}">
                    <a16:creationId xmlns:a16="http://schemas.microsoft.com/office/drawing/2014/main" id="{0D51397D-B27A-4359-AB7C-51073FD1186B}"/>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8" name="Freeform 243">
                <a:extLst>
                  <a:ext uri="{FF2B5EF4-FFF2-40B4-BE49-F238E27FC236}">
                    <a16:creationId xmlns:a16="http://schemas.microsoft.com/office/drawing/2014/main" id="{1F64BA14-03AB-47BD-AE87-AED24913E3DA}"/>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9" name="Freeform 244">
                <a:extLst>
                  <a:ext uri="{FF2B5EF4-FFF2-40B4-BE49-F238E27FC236}">
                    <a16:creationId xmlns:a16="http://schemas.microsoft.com/office/drawing/2014/main" id="{48C667B0-D812-40A9-AA49-B12343E935CA}"/>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0" name="Freeform 245">
                <a:extLst>
                  <a:ext uri="{FF2B5EF4-FFF2-40B4-BE49-F238E27FC236}">
                    <a16:creationId xmlns:a16="http://schemas.microsoft.com/office/drawing/2014/main" id="{28BF4279-54D9-4049-BE29-2D974AB8330E}"/>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1" name="Freeform 246">
                <a:extLst>
                  <a:ext uri="{FF2B5EF4-FFF2-40B4-BE49-F238E27FC236}">
                    <a16:creationId xmlns:a16="http://schemas.microsoft.com/office/drawing/2014/main" id="{AB331379-B9AF-49D5-B69A-E306D928544B}"/>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1" name="Freeform 247">
                <a:extLst>
                  <a:ext uri="{FF2B5EF4-FFF2-40B4-BE49-F238E27FC236}">
                    <a16:creationId xmlns:a16="http://schemas.microsoft.com/office/drawing/2014/main" id="{C0A83E8A-4B85-4BB5-A44B-0150742A509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3" name="Freeform 248">
                <a:extLst>
                  <a:ext uri="{FF2B5EF4-FFF2-40B4-BE49-F238E27FC236}">
                    <a16:creationId xmlns:a16="http://schemas.microsoft.com/office/drawing/2014/main" id="{0AAC32EC-030D-4FA6-BCF6-6E1669186D18}"/>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4" name="Freeform 249">
                <a:extLst>
                  <a:ext uri="{FF2B5EF4-FFF2-40B4-BE49-F238E27FC236}">
                    <a16:creationId xmlns:a16="http://schemas.microsoft.com/office/drawing/2014/main" id="{34ED1422-6E12-4A68-8500-03DA2DA4588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04" name="Oval 103">
              <a:extLst>
                <a:ext uri="{FF2B5EF4-FFF2-40B4-BE49-F238E27FC236}">
                  <a16:creationId xmlns:a16="http://schemas.microsoft.com/office/drawing/2014/main" id="{3E47FAB4-E95B-4B51-B4C1-32A27890DE4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46" name="Inhaltsplatzhalter 4">
            <a:extLst>
              <a:ext uri="{FF2B5EF4-FFF2-40B4-BE49-F238E27FC236}">
                <a16:creationId xmlns:a16="http://schemas.microsoft.com/office/drawing/2014/main" id="{EFDA7E17-6F15-4F54-AF8A-4EBAF2EA5E72}"/>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47" name="Group 146">
            <a:extLst>
              <a:ext uri="{FF2B5EF4-FFF2-40B4-BE49-F238E27FC236}">
                <a16:creationId xmlns:a16="http://schemas.microsoft.com/office/drawing/2014/main" id="{2C7AE8EA-D65D-4B8E-BA22-A8431E933710}"/>
              </a:ext>
            </a:extLst>
          </p:cNvPr>
          <p:cNvGrpSpPr/>
          <p:nvPr/>
        </p:nvGrpSpPr>
        <p:grpSpPr>
          <a:xfrm>
            <a:off x="2497414" y="2966292"/>
            <a:ext cx="1166676" cy="1166676"/>
            <a:chOff x="4419962" y="4767072"/>
            <a:chExt cx="1103462" cy="1103462"/>
          </a:xfrm>
        </p:grpSpPr>
        <p:grpSp>
          <p:nvGrpSpPr>
            <p:cNvPr id="149" name="Group 148">
              <a:extLst>
                <a:ext uri="{FF2B5EF4-FFF2-40B4-BE49-F238E27FC236}">
                  <a16:creationId xmlns:a16="http://schemas.microsoft.com/office/drawing/2014/main" id="{52384F5D-F2FB-4BDE-9261-485EFFBD2AC2}"/>
                </a:ext>
              </a:extLst>
            </p:cNvPr>
            <p:cNvGrpSpPr/>
            <p:nvPr/>
          </p:nvGrpSpPr>
          <p:grpSpPr>
            <a:xfrm>
              <a:off x="4419962" y="4767072"/>
              <a:ext cx="1103462" cy="1103462"/>
              <a:chOff x="4946650" y="377825"/>
              <a:chExt cx="4387854" cy="4387851"/>
            </a:xfrm>
            <a:solidFill>
              <a:schemeClr val="bg1">
                <a:lumMod val="95000"/>
              </a:schemeClr>
            </a:solidFill>
          </p:grpSpPr>
          <p:sp>
            <p:nvSpPr>
              <p:cNvPr id="152" name="Freeform 230">
                <a:extLst>
                  <a:ext uri="{FF2B5EF4-FFF2-40B4-BE49-F238E27FC236}">
                    <a16:creationId xmlns:a16="http://schemas.microsoft.com/office/drawing/2014/main" id="{F5542BA7-F6EB-49B1-99CC-5A7B473E328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53" name="Freeform 231">
                <a:extLst>
                  <a:ext uri="{FF2B5EF4-FFF2-40B4-BE49-F238E27FC236}">
                    <a16:creationId xmlns:a16="http://schemas.microsoft.com/office/drawing/2014/main" id="{49464F3B-E969-42F4-B06C-BB812637DC8B}"/>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5" name="Freeform 232">
                <a:extLst>
                  <a:ext uri="{FF2B5EF4-FFF2-40B4-BE49-F238E27FC236}">
                    <a16:creationId xmlns:a16="http://schemas.microsoft.com/office/drawing/2014/main" id="{68F2A3DF-E8EC-4FD6-B0CA-5465EC40DE40}"/>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6" name="Freeform 233">
                <a:extLst>
                  <a:ext uri="{FF2B5EF4-FFF2-40B4-BE49-F238E27FC236}">
                    <a16:creationId xmlns:a16="http://schemas.microsoft.com/office/drawing/2014/main" id="{C5C734C0-E424-47FE-8B58-09351625CFB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8" name="Freeform 234">
                <a:extLst>
                  <a:ext uri="{FF2B5EF4-FFF2-40B4-BE49-F238E27FC236}">
                    <a16:creationId xmlns:a16="http://schemas.microsoft.com/office/drawing/2014/main" id="{06FBD6DD-AE68-4C26-9B70-92AC526A8DD2}"/>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9" name="Freeform 235">
                <a:extLst>
                  <a:ext uri="{FF2B5EF4-FFF2-40B4-BE49-F238E27FC236}">
                    <a16:creationId xmlns:a16="http://schemas.microsoft.com/office/drawing/2014/main" id="{179673CD-35BF-49C4-A801-486D25C1F66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1" name="Freeform 236">
                <a:extLst>
                  <a:ext uri="{FF2B5EF4-FFF2-40B4-BE49-F238E27FC236}">
                    <a16:creationId xmlns:a16="http://schemas.microsoft.com/office/drawing/2014/main" id="{1C51E325-ED99-447D-BD15-E1566A1CFD54}"/>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2" name="Freeform 237">
                <a:extLst>
                  <a:ext uri="{FF2B5EF4-FFF2-40B4-BE49-F238E27FC236}">
                    <a16:creationId xmlns:a16="http://schemas.microsoft.com/office/drawing/2014/main" id="{DD67EBCC-873E-453B-80DD-97EA8C0027A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4" name="Freeform 238">
                <a:extLst>
                  <a:ext uri="{FF2B5EF4-FFF2-40B4-BE49-F238E27FC236}">
                    <a16:creationId xmlns:a16="http://schemas.microsoft.com/office/drawing/2014/main" id="{3E540AA9-BF34-4666-98B5-52A2E75F4EBF}"/>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5" name="Freeform 239">
                <a:extLst>
                  <a:ext uri="{FF2B5EF4-FFF2-40B4-BE49-F238E27FC236}">
                    <a16:creationId xmlns:a16="http://schemas.microsoft.com/office/drawing/2014/main" id="{A7870444-0D97-43B5-9095-2784A3114A97}"/>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7" name="Freeform 240">
                <a:extLst>
                  <a:ext uri="{FF2B5EF4-FFF2-40B4-BE49-F238E27FC236}">
                    <a16:creationId xmlns:a16="http://schemas.microsoft.com/office/drawing/2014/main" id="{0205B23E-4B91-4EAC-BC19-F7825D02AB8D}"/>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8" name="Freeform 241">
                <a:extLst>
                  <a:ext uri="{FF2B5EF4-FFF2-40B4-BE49-F238E27FC236}">
                    <a16:creationId xmlns:a16="http://schemas.microsoft.com/office/drawing/2014/main" id="{4E288898-6534-4397-9F57-A3B345909EF8}"/>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0" name="Freeform 242">
                <a:extLst>
                  <a:ext uri="{FF2B5EF4-FFF2-40B4-BE49-F238E27FC236}">
                    <a16:creationId xmlns:a16="http://schemas.microsoft.com/office/drawing/2014/main" id="{DB3045C8-583B-44C9-805D-0F675716FF0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1" name="Freeform 243">
                <a:extLst>
                  <a:ext uri="{FF2B5EF4-FFF2-40B4-BE49-F238E27FC236}">
                    <a16:creationId xmlns:a16="http://schemas.microsoft.com/office/drawing/2014/main" id="{9EF89B17-FFF2-444A-83DF-2EAFD3B3996E}"/>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3" name="Freeform 244">
                <a:extLst>
                  <a:ext uri="{FF2B5EF4-FFF2-40B4-BE49-F238E27FC236}">
                    <a16:creationId xmlns:a16="http://schemas.microsoft.com/office/drawing/2014/main" id="{15FAFA1F-60DD-40F0-9060-8FFA7942212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4" name="Freeform 245">
                <a:extLst>
                  <a:ext uri="{FF2B5EF4-FFF2-40B4-BE49-F238E27FC236}">
                    <a16:creationId xmlns:a16="http://schemas.microsoft.com/office/drawing/2014/main" id="{8847CF00-E3EC-411F-9BC2-FAAA045CD0B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6" name="Freeform 246">
                <a:extLst>
                  <a:ext uri="{FF2B5EF4-FFF2-40B4-BE49-F238E27FC236}">
                    <a16:creationId xmlns:a16="http://schemas.microsoft.com/office/drawing/2014/main" id="{02534EAE-0D5A-4FF4-8CC3-F7E9A8C8B60E}"/>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7" name="Freeform 247">
                <a:extLst>
                  <a:ext uri="{FF2B5EF4-FFF2-40B4-BE49-F238E27FC236}">
                    <a16:creationId xmlns:a16="http://schemas.microsoft.com/office/drawing/2014/main" id="{A9B958AF-9360-47B8-9925-C46BEED6FCF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9" name="Freeform 248">
                <a:extLst>
                  <a:ext uri="{FF2B5EF4-FFF2-40B4-BE49-F238E27FC236}">
                    <a16:creationId xmlns:a16="http://schemas.microsoft.com/office/drawing/2014/main" id="{0F57703F-8053-4A39-8F17-303733AF143E}"/>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0" name="Freeform 249">
                <a:extLst>
                  <a:ext uri="{FF2B5EF4-FFF2-40B4-BE49-F238E27FC236}">
                    <a16:creationId xmlns:a16="http://schemas.microsoft.com/office/drawing/2014/main" id="{9BF2BDA6-CB67-44DA-B6DC-DB7DC4448B2B}"/>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50" name="Oval 149">
              <a:extLst>
                <a:ext uri="{FF2B5EF4-FFF2-40B4-BE49-F238E27FC236}">
                  <a16:creationId xmlns:a16="http://schemas.microsoft.com/office/drawing/2014/main" id="{38A3B782-68FF-40B4-9871-00ADDC3FF525}"/>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182" name="Inhaltsplatzhalter 4">
            <a:extLst>
              <a:ext uri="{FF2B5EF4-FFF2-40B4-BE49-F238E27FC236}">
                <a16:creationId xmlns:a16="http://schemas.microsoft.com/office/drawing/2014/main" id="{74E7158E-16A5-4DB9-823E-0D50781A4CA4}"/>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183" name="3">
            <a:extLst>
              <a:ext uri="{FF2B5EF4-FFF2-40B4-BE49-F238E27FC236}">
                <a16:creationId xmlns:a16="http://schemas.microsoft.com/office/drawing/2014/main" id="{EE281E0B-52E0-4EF7-A6B2-42A5E9A65A74}"/>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184" name="Freeform 317">
            <a:extLst>
              <a:ext uri="{FF2B5EF4-FFF2-40B4-BE49-F238E27FC236}">
                <a16:creationId xmlns:a16="http://schemas.microsoft.com/office/drawing/2014/main" id="{0B3CFAB5-D0EE-4938-ADA5-D5DD2B88461F}"/>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85" name="Freeform 319">
            <a:extLst>
              <a:ext uri="{FF2B5EF4-FFF2-40B4-BE49-F238E27FC236}">
                <a16:creationId xmlns:a16="http://schemas.microsoft.com/office/drawing/2014/main" id="{E136BE02-4F2F-4520-B155-BD0D3B27B440}"/>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86" name="Rounded Rectangle 318">
            <a:extLst>
              <a:ext uri="{FF2B5EF4-FFF2-40B4-BE49-F238E27FC236}">
                <a16:creationId xmlns:a16="http://schemas.microsoft.com/office/drawing/2014/main" id="{5D0EF454-6D14-41DA-8803-A6048935D3CE}"/>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187" name="Rounded Rectangle 320">
            <a:extLst>
              <a:ext uri="{FF2B5EF4-FFF2-40B4-BE49-F238E27FC236}">
                <a16:creationId xmlns:a16="http://schemas.microsoft.com/office/drawing/2014/main" id="{F4154154-D243-4455-9AC8-1DD17987EAF3}"/>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18598521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Switzerland Map</a:t>
            </a:r>
          </a:p>
        </p:txBody>
      </p:sp>
      <p:grpSp>
        <p:nvGrpSpPr>
          <p:cNvPr id="178" name="Group 4"/>
          <p:cNvGrpSpPr>
            <a:grpSpLocks noChangeAspect="1"/>
          </p:cNvGrpSpPr>
          <p:nvPr/>
        </p:nvGrpSpPr>
        <p:grpSpPr bwMode="auto">
          <a:xfrm>
            <a:off x="4673601" y="1851637"/>
            <a:ext cx="3766625" cy="2408987"/>
            <a:chOff x="-1946" y="-1538"/>
            <a:chExt cx="11572" cy="7401"/>
          </a:xfrm>
          <a:solidFill>
            <a:srgbClr val="D9D9D9"/>
          </a:solidFill>
        </p:grpSpPr>
        <p:sp>
          <p:nvSpPr>
            <p:cNvPr id="179" name="Freeform 178"/>
            <p:cNvSpPr>
              <a:spLocks noEditPoints="1"/>
            </p:cNvSpPr>
            <p:nvPr/>
          </p:nvSpPr>
          <p:spPr bwMode="auto">
            <a:xfrm>
              <a:off x="2542" y="-829"/>
              <a:ext cx="1986" cy="1953"/>
            </a:xfrm>
            <a:custGeom>
              <a:avLst/>
              <a:gdLst>
                <a:gd name="T0" fmla="*/ 1934 w 1986"/>
                <a:gd name="T1" fmla="*/ 1908 h 1953"/>
                <a:gd name="T2" fmla="*/ 1300 w 1986"/>
                <a:gd name="T3" fmla="*/ 59 h 1953"/>
                <a:gd name="T4" fmla="*/ 1449 w 1986"/>
                <a:gd name="T5" fmla="*/ 36 h 1953"/>
                <a:gd name="T6" fmla="*/ 1560 w 1986"/>
                <a:gd name="T7" fmla="*/ 185 h 1953"/>
                <a:gd name="T8" fmla="*/ 1797 w 1986"/>
                <a:gd name="T9" fmla="*/ 194 h 1953"/>
                <a:gd name="T10" fmla="*/ 1738 w 1986"/>
                <a:gd name="T11" fmla="*/ 331 h 1953"/>
                <a:gd name="T12" fmla="*/ 1653 w 1986"/>
                <a:gd name="T13" fmla="*/ 421 h 1953"/>
                <a:gd name="T14" fmla="*/ 1681 w 1986"/>
                <a:gd name="T15" fmla="*/ 520 h 1953"/>
                <a:gd name="T16" fmla="*/ 1681 w 1986"/>
                <a:gd name="T17" fmla="*/ 598 h 1953"/>
                <a:gd name="T18" fmla="*/ 1705 w 1986"/>
                <a:gd name="T19" fmla="*/ 643 h 1953"/>
                <a:gd name="T20" fmla="*/ 1683 w 1986"/>
                <a:gd name="T21" fmla="*/ 712 h 1953"/>
                <a:gd name="T22" fmla="*/ 1705 w 1986"/>
                <a:gd name="T23" fmla="*/ 799 h 1953"/>
                <a:gd name="T24" fmla="*/ 1742 w 1986"/>
                <a:gd name="T25" fmla="*/ 920 h 1953"/>
                <a:gd name="T26" fmla="*/ 1766 w 1986"/>
                <a:gd name="T27" fmla="*/ 1007 h 1953"/>
                <a:gd name="T28" fmla="*/ 1787 w 1986"/>
                <a:gd name="T29" fmla="*/ 1109 h 1953"/>
                <a:gd name="T30" fmla="*/ 1889 w 1986"/>
                <a:gd name="T31" fmla="*/ 1081 h 1953"/>
                <a:gd name="T32" fmla="*/ 1820 w 1986"/>
                <a:gd name="T33" fmla="*/ 1178 h 1953"/>
                <a:gd name="T34" fmla="*/ 1726 w 1986"/>
                <a:gd name="T35" fmla="*/ 1242 h 1953"/>
                <a:gd name="T36" fmla="*/ 1771 w 1986"/>
                <a:gd name="T37" fmla="*/ 1395 h 1953"/>
                <a:gd name="T38" fmla="*/ 1747 w 1986"/>
                <a:gd name="T39" fmla="*/ 1549 h 1953"/>
                <a:gd name="T40" fmla="*/ 1775 w 1986"/>
                <a:gd name="T41" fmla="*/ 1679 h 1953"/>
                <a:gd name="T42" fmla="*/ 1754 w 1986"/>
                <a:gd name="T43" fmla="*/ 1811 h 1953"/>
                <a:gd name="T44" fmla="*/ 1641 w 1986"/>
                <a:gd name="T45" fmla="*/ 1743 h 1953"/>
                <a:gd name="T46" fmla="*/ 1570 w 1986"/>
                <a:gd name="T47" fmla="*/ 1592 h 1953"/>
                <a:gd name="T48" fmla="*/ 1534 w 1986"/>
                <a:gd name="T49" fmla="*/ 1488 h 1953"/>
                <a:gd name="T50" fmla="*/ 1478 w 1986"/>
                <a:gd name="T51" fmla="*/ 1336 h 1953"/>
                <a:gd name="T52" fmla="*/ 1390 w 1986"/>
                <a:gd name="T53" fmla="*/ 1256 h 1953"/>
                <a:gd name="T54" fmla="*/ 1345 w 1986"/>
                <a:gd name="T55" fmla="*/ 1310 h 1953"/>
                <a:gd name="T56" fmla="*/ 1246 w 1986"/>
                <a:gd name="T57" fmla="*/ 1447 h 1953"/>
                <a:gd name="T58" fmla="*/ 1170 w 1986"/>
                <a:gd name="T59" fmla="*/ 1480 h 1953"/>
                <a:gd name="T60" fmla="*/ 1154 w 1986"/>
                <a:gd name="T61" fmla="*/ 1428 h 1953"/>
                <a:gd name="T62" fmla="*/ 1047 w 1986"/>
                <a:gd name="T63" fmla="*/ 1426 h 1953"/>
                <a:gd name="T64" fmla="*/ 915 w 1986"/>
                <a:gd name="T65" fmla="*/ 1367 h 1953"/>
                <a:gd name="T66" fmla="*/ 856 w 1986"/>
                <a:gd name="T67" fmla="*/ 1414 h 1953"/>
                <a:gd name="T68" fmla="*/ 660 w 1986"/>
                <a:gd name="T69" fmla="*/ 1303 h 1953"/>
                <a:gd name="T70" fmla="*/ 464 w 1986"/>
                <a:gd name="T71" fmla="*/ 1419 h 1953"/>
                <a:gd name="T72" fmla="*/ 298 w 1986"/>
                <a:gd name="T73" fmla="*/ 1433 h 1953"/>
                <a:gd name="T74" fmla="*/ 301 w 1986"/>
                <a:gd name="T75" fmla="*/ 1327 h 1953"/>
                <a:gd name="T76" fmla="*/ 438 w 1986"/>
                <a:gd name="T77" fmla="*/ 1164 h 1953"/>
                <a:gd name="T78" fmla="*/ 594 w 1986"/>
                <a:gd name="T79" fmla="*/ 1083 h 1953"/>
                <a:gd name="T80" fmla="*/ 698 w 1986"/>
                <a:gd name="T81" fmla="*/ 1097 h 1953"/>
                <a:gd name="T82" fmla="*/ 757 w 1986"/>
                <a:gd name="T83" fmla="*/ 991 h 1953"/>
                <a:gd name="T84" fmla="*/ 804 w 1986"/>
                <a:gd name="T85" fmla="*/ 882 h 1953"/>
                <a:gd name="T86" fmla="*/ 702 w 1986"/>
                <a:gd name="T87" fmla="*/ 776 h 1953"/>
                <a:gd name="T88" fmla="*/ 686 w 1986"/>
                <a:gd name="T89" fmla="*/ 719 h 1953"/>
                <a:gd name="T90" fmla="*/ 665 w 1986"/>
                <a:gd name="T91" fmla="*/ 629 h 1953"/>
                <a:gd name="T92" fmla="*/ 617 w 1986"/>
                <a:gd name="T93" fmla="*/ 617 h 1953"/>
                <a:gd name="T94" fmla="*/ 544 w 1986"/>
                <a:gd name="T95" fmla="*/ 518 h 1953"/>
                <a:gd name="T96" fmla="*/ 457 w 1986"/>
                <a:gd name="T97" fmla="*/ 428 h 1953"/>
                <a:gd name="T98" fmla="*/ 383 w 1986"/>
                <a:gd name="T99" fmla="*/ 369 h 1953"/>
                <a:gd name="T100" fmla="*/ 308 w 1986"/>
                <a:gd name="T101" fmla="*/ 334 h 1953"/>
                <a:gd name="T102" fmla="*/ 227 w 1986"/>
                <a:gd name="T103" fmla="*/ 461 h 1953"/>
                <a:gd name="T104" fmla="*/ 194 w 1986"/>
                <a:gd name="T105" fmla="*/ 461 h 1953"/>
                <a:gd name="T106" fmla="*/ 173 w 1986"/>
                <a:gd name="T107" fmla="*/ 374 h 1953"/>
                <a:gd name="T108" fmla="*/ 26 w 1986"/>
                <a:gd name="T109" fmla="*/ 312 h 1953"/>
                <a:gd name="T110" fmla="*/ 112 w 1986"/>
                <a:gd name="T111" fmla="*/ 272 h 1953"/>
                <a:gd name="T112" fmla="*/ 301 w 1986"/>
                <a:gd name="T113" fmla="*/ 128 h 1953"/>
                <a:gd name="T114" fmla="*/ 478 w 1986"/>
                <a:gd name="T115" fmla="*/ 152 h 1953"/>
                <a:gd name="T116" fmla="*/ 594 w 1986"/>
                <a:gd name="T117" fmla="*/ 282 h 1953"/>
                <a:gd name="T118" fmla="*/ 828 w 1986"/>
                <a:gd name="T119" fmla="*/ 253 h 1953"/>
                <a:gd name="T120" fmla="*/ 979 w 1986"/>
                <a:gd name="T121" fmla="*/ 215 h 1953"/>
                <a:gd name="T122" fmla="*/ 1135 w 1986"/>
                <a:gd name="T123" fmla="*/ 102 h 1953"/>
                <a:gd name="T124" fmla="*/ 1296 w 1986"/>
                <a:gd name="T125" fmla="*/ 55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86" h="1953">
                  <a:moveTo>
                    <a:pt x="1889" y="1906"/>
                  </a:moveTo>
                  <a:lnTo>
                    <a:pt x="1915" y="1887"/>
                  </a:lnTo>
                  <a:lnTo>
                    <a:pt x="1950" y="1856"/>
                  </a:lnTo>
                  <a:lnTo>
                    <a:pt x="1986" y="1904"/>
                  </a:lnTo>
                  <a:lnTo>
                    <a:pt x="1983" y="1953"/>
                  </a:lnTo>
                  <a:lnTo>
                    <a:pt x="1983" y="1953"/>
                  </a:lnTo>
                  <a:lnTo>
                    <a:pt x="1941" y="1932"/>
                  </a:lnTo>
                  <a:lnTo>
                    <a:pt x="1936" y="1911"/>
                  </a:lnTo>
                  <a:lnTo>
                    <a:pt x="1934" y="1908"/>
                  </a:lnTo>
                  <a:lnTo>
                    <a:pt x="1929" y="1911"/>
                  </a:lnTo>
                  <a:lnTo>
                    <a:pt x="1924" y="1906"/>
                  </a:lnTo>
                  <a:lnTo>
                    <a:pt x="1910" y="1913"/>
                  </a:lnTo>
                  <a:lnTo>
                    <a:pt x="1903" y="1908"/>
                  </a:lnTo>
                  <a:lnTo>
                    <a:pt x="1898" y="1911"/>
                  </a:lnTo>
                  <a:lnTo>
                    <a:pt x="1898" y="1906"/>
                  </a:lnTo>
                  <a:lnTo>
                    <a:pt x="1891" y="1908"/>
                  </a:lnTo>
                  <a:lnTo>
                    <a:pt x="1889" y="1906"/>
                  </a:lnTo>
                  <a:close/>
                  <a:moveTo>
                    <a:pt x="1300" y="59"/>
                  </a:moveTo>
                  <a:lnTo>
                    <a:pt x="1310" y="57"/>
                  </a:lnTo>
                  <a:lnTo>
                    <a:pt x="1331" y="31"/>
                  </a:lnTo>
                  <a:lnTo>
                    <a:pt x="1355" y="31"/>
                  </a:lnTo>
                  <a:lnTo>
                    <a:pt x="1381" y="19"/>
                  </a:lnTo>
                  <a:lnTo>
                    <a:pt x="1388" y="21"/>
                  </a:lnTo>
                  <a:lnTo>
                    <a:pt x="1397" y="40"/>
                  </a:lnTo>
                  <a:lnTo>
                    <a:pt x="1402" y="43"/>
                  </a:lnTo>
                  <a:lnTo>
                    <a:pt x="1430" y="36"/>
                  </a:lnTo>
                  <a:lnTo>
                    <a:pt x="1449" y="36"/>
                  </a:lnTo>
                  <a:lnTo>
                    <a:pt x="1466" y="43"/>
                  </a:lnTo>
                  <a:lnTo>
                    <a:pt x="1482" y="55"/>
                  </a:lnTo>
                  <a:lnTo>
                    <a:pt x="1485" y="66"/>
                  </a:lnTo>
                  <a:lnTo>
                    <a:pt x="1478" y="99"/>
                  </a:lnTo>
                  <a:lnTo>
                    <a:pt x="1485" y="118"/>
                  </a:lnTo>
                  <a:lnTo>
                    <a:pt x="1497" y="130"/>
                  </a:lnTo>
                  <a:lnTo>
                    <a:pt x="1518" y="140"/>
                  </a:lnTo>
                  <a:lnTo>
                    <a:pt x="1544" y="173"/>
                  </a:lnTo>
                  <a:lnTo>
                    <a:pt x="1560" y="185"/>
                  </a:lnTo>
                  <a:lnTo>
                    <a:pt x="1572" y="187"/>
                  </a:lnTo>
                  <a:lnTo>
                    <a:pt x="1643" y="192"/>
                  </a:lnTo>
                  <a:lnTo>
                    <a:pt x="1705" y="206"/>
                  </a:lnTo>
                  <a:lnTo>
                    <a:pt x="1709" y="204"/>
                  </a:lnTo>
                  <a:lnTo>
                    <a:pt x="1714" y="185"/>
                  </a:lnTo>
                  <a:lnTo>
                    <a:pt x="1721" y="175"/>
                  </a:lnTo>
                  <a:lnTo>
                    <a:pt x="1733" y="166"/>
                  </a:lnTo>
                  <a:lnTo>
                    <a:pt x="1742" y="163"/>
                  </a:lnTo>
                  <a:lnTo>
                    <a:pt x="1797" y="194"/>
                  </a:lnTo>
                  <a:lnTo>
                    <a:pt x="1797" y="194"/>
                  </a:lnTo>
                  <a:lnTo>
                    <a:pt x="1792" y="230"/>
                  </a:lnTo>
                  <a:lnTo>
                    <a:pt x="1787" y="244"/>
                  </a:lnTo>
                  <a:lnTo>
                    <a:pt x="1790" y="277"/>
                  </a:lnTo>
                  <a:lnTo>
                    <a:pt x="1773" y="282"/>
                  </a:lnTo>
                  <a:lnTo>
                    <a:pt x="1759" y="308"/>
                  </a:lnTo>
                  <a:lnTo>
                    <a:pt x="1761" y="317"/>
                  </a:lnTo>
                  <a:lnTo>
                    <a:pt x="1752" y="326"/>
                  </a:lnTo>
                  <a:lnTo>
                    <a:pt x="1738" y="331"/>
                  </a:lnTo>
                  <a:lnTo>
                    <a:pt x="1738" y="345"/>
                  </a:lnTo>
                  <a:lnTo>
                    <a:pt x="1731" y="355"/>
                  </a:lnTo>
                  <a:lnTo>
                    <a:pt x="1712" y="343"/>
                  </a:lnTo>
                  <a:lnTo>
                    <a:pt x="1702" y="352"/>
                  </a:lnTo>
                  <a:lnTo>
                    <a:pt x="1702" y="381"/>
                  </a:lnTo>
                  <a:lnTo>
                    <a:pt x="1693" y="402"/>
                  </a:lnTo>
                  <a:lnTo>
                    <a:pt x="1674" y="412"/>
                  </a:lnTo>
                  <a:lnTo>
                    <a:pt x="1653" y="412"/>
                  </a:lnTo>
                  <a:lnTo>
                    <a:pt x="1653" y="421"/>
                  </a:lnTo>
                  <a:lnTo>
                    <a:pt x="1645" y="428"/>
                  </a:lnTo>
                  <a:lnTo>
                    <a:pt x="1641" y="442"/>
                  </a:lnTo>
                  <a:lnTo>
                    <a:pt x="1643" y="449"/>
                  </a:lnTo>
                  <a:lnTo>
                    <a:pt x="1653" y="452"/>
                  </a:lnTo>
                  <a:lnTo>
                    <a:pt x="1643" y="461"/>
                  </a:lnTo>
                  <a:lnTo>
                    <a:pt x="1653" y="478"/>
                  </a:lnTo>
                  <a:lnTo>
                    <a:pt x="1653" y="504"/>
                  </a:lnTo>
                  <a:lnTo>
                    <a:pt x="1657" y="523"/>
                  </a:lnTo>
                  <a:lnTo>
                    <a:pt x="1681" y="520"/>
                  </a:lnTo>
                  <a:lnTo>
                    <a:pt x="1683" y="523"/>
                  </a:lnTo>
                  <a:lnTo>
                    <a:pt x="1681" y="544"/>
                  </a:lnTo>
                  <a:lnTo>
                    <a:pt x="1686" y="558"/>
                  </a:lnTo>
                  <a:lnTo>
                    <a:pt x="1676" y="563"/>
                  </a:lnTo>
                  <a:lnTo>
                    <a:pt x="1667" y="563"/>
                  </a:lnTo>
                  <a:lnTo>
                    <a:pt x="1664" y="577"/>
                  </a:lnTo>
                  <a:lnTo>
                    <a:pt x="1671" y="582"/>
                  </a:lnTo>
                  <a:lnTo>
                    <a:pt x="1671" y="589"/>
                  </a:lnTo>
                  <a:lnTo>
                    <a:pt x="1681" y="598"/>
                  </a:lnTo>
                  <a:lnTo>
                    <a:pt x="1683" y="606"/>
                  </a:lnTo>
                  <a:lnTo>
                    <a:pt x="1688" y="610"/>
                  </a:lnTo>
                  <a:lnTo>
                    <a:pt x="1693" y="608"/>
                  </a:lnTo>
                  <a:lnTo>
                    <a:pt x="1695" y="608"/>
                  </a:lnTo>
                  <a:lnTo>
                    <a:pt x="1697" y="617"/>
                  </a:lnTo>
                  <a:lnTo>
                    <a:pt x="1709" y="620"/>
                  </a:lnTo>
                  <a:lnTo>
                    <a:pt x="1719" y="636"/>
                  </a:lnTo>
                  <a:lnTo>
                    <a:pt x="1712" y="641"/>
                  </a:lnTo>
                  <a:lnTo>
                    <a:pt x="1705" y="643"/>
                  </a:lnTo>
                  <a:lnTo>
                    <a:pt x="1702" y="655"/>
                  </a:lnTo>
                  <a:lnTo>
                    <a:pt x="1705" y="674"/>
                  </a:lnTo>
                  <a:lnTo>
                    <a:pt x="1709" y="676"/>
                  </a:lnTo>
                  <a:lnTo>
                    <a:pt x="1709" y="686"/>
                  </a:lnTo>
                  <a:lnTo>
                    <a:pt x="1712" y="688"/>
                  </a:lnTo>
                  <a:lnTo>
                    <a:pt x="1709" y="693"/>
                  </a:lnTo>
                  <a:lnTo>
                    <a:pt x="1705" y="702"/>
                  </a:lnTo>
                  <a:lnTo>
                    <a:pt x="1683" y="702"/>
                  </a:lnTo>
                  <a:lnTo>
                    <a:pt x="1683" y="712"/>
                  </a:lnTo>
                  <a:lnTo>
                    <a:pt x="1693" y="717"/>
                  </a:lnTo>
                  <a:lnTo>
                    <a:pt x="1716" y="721"/>
                  </a:lnTo>
                  <a:lnTo>
                    <a:pt x="1721" y="757"/>
                  </a:lnTo>
                  <a:lnTo>
                    <a:pt x="1712" y="766"/>
                  </a:lnTo>
                  <a:lnTo>
                    <a:pt x="1707" y="764"/>
                  </a:lnTo>
                  <a:lnTo>
                    <a:pt x="1705" y="766"/>
                  </a:lnTo>
                  <a:lnTo>
                    <a:pt x="1707" y="771"/>
                  </a:lnTo>
                  <a:lnTo>
                    <a:pt x="1700" y="790"/>
                  </a:lnTo>
                  <a:lnTo>
                    <a:pt x="1705" y="799"/>
                  </a:lnTo>
                  <a:lnTo>
                    <a:pt x="1702" y="814"/>
                  </a:lnTo>
                  <a:lnTo>
                    <a:pt x="1688" y="823"/>
                  </a:lnTo>
                  <a:lnTo>
                    <a:pt x="1686" y="828"/>
                  </a:lnTo>
                  <a:lnTo>
                    <a:pt x="1695" y="828"/>
                  </a:lnTo>
                  <a:lnTo>
                    <a:pt x="1702" y="842"/>
                  </a:lnTo>
                  <a:lnTo>
                    <a:pt x="1707" y="854"/>
                  </a:lnTo>
                  <a:lnTo>
                    <a:pt x="1733" y="866"/>
                  </a:lnTo>
                  <a:lnTo>
                    <a:pt x="1738" y="913"/>
                  </a:lnTo>
                  <a:lnTo>
                    <a:pt x="1742" y="920"/>
                  </a:lnTo>
                  <a:lnTo>
                    <a:pt x="1749" y="925"/>
                  </a:lnTo>
                  <a:lnTo>
                    <a:pt x="1749" y="937"/>
                  </a:lnTo>
                  <a:lnTo>
                    <a:pt x="1768" y="941"/>
                  </a:lnTo>
                  <a:lnTo>
                    <a:pt x="1768" y="951"/>
                  </a:lnTo>
                  <a:lnTo>
                    <a:pt x="1764" y="960"/>
                  </a:lnTo>
                  <a:lnTo>
                    <a:pt x="1766" y="972"/>
                  </a:lnTo>
                  <a:lnTo>
                    <a:pt x="1766" y="993"/>
                  </a:lnTo>
                  <a:lnTo>
                    <a:pt x="1771" y="998"/>
                  </a:lnTo>
                  <a:lnTo>
                    <a:pt x="1766" y="1007"/>
                  </a:lnTo>
                  <a:lnTo>
                    <a:pt x="1759" y="1031"/>
                  </a:lnTo>
                  <a:lnTo>
                    <a:pt x="1766" y="1050"/>
                  </a:lnTo>
                  <a:lnTo>
                    <a:pt x="1773" y="1052"/>
                  </a:lnTo>
                  <a:lnTo>
                    <a:pt x="1778" y="1062"/>
                  </a:lnTo>
                  <a:lnTo>
                    <a:pt x="1790" y="1067"/>
                  </a:lnTo>
                  <a:lnTo>
                    <a:pt x="1790" y="1078"/>
                  </a:lnTo>
                  <a:lnTo>
                    <a:pt x="1780" y="1100"/>
                  </a:lnTo>
                  <a:lnTo>
                    <a:pt x="1783" y="1107"/>
                  </a:lnTo>
                  <a:lnTo>
                    <a:pt x="1787" y="1109"/>
                  </a:lnTo>
                  <a:lnTo>
                    <a:pt x="1790" y="1114"/>
                  </a:lnTo>
                  <a:lnTo>
                    <a:pt x="1825" y="1104"/>
                  </a:lnTo>
                  <a:lnTo>
                    <a:pt x="1839" y="1109"/>
                  </a:lnTo>
                  <a:lnTo>
                    <a:pt x="1844" y="1104"/>
                  </a:lnTo>
                  <a:lnTo>
                    <a:pt x="1853" y="1102"/>
                  </a:lnTo>
                  <a:lnTo>
                    <a:pt x="1858" y="1097"/>
                  </a:lnTo>
                  <a:lnTo>
                    <a:pt x="1875" y="1090"/>
                  </a:lnTo>
                  <a:lnTo>
                    <a:pt x="1879" y="1078"/>
                  </a:lnTo>
                  <a:lnTo>
                    <a:pt x="1889" y="1081"/>
                  </a:lnTo>
                  <a:lnTo>
                    <a:pt x="1875" y="1107"/>
                  </a:lnTo>
                  <a:lnTo>
                    <a:pt x="1872" y="1121"/>
                  </a:lnTo>
                  <a:lnTo>
                    <a:pt x="1863" y="1130"/>
                  </a:lnTo>
                  <a:lnTo>
                    <a:pt x="1853" y="1140"/>
                  </a:lnTo>
                  <a:lnTo>
                    <a:pt x="1853" y="1147"/>
                  </a:lnTo>
                  <a:lnTo>
                    <a:pt x="1842" y="1149"/>
                  </a:lnTo>
                  <a:lnTo>
                    <a:pt x="1830" y="1164"/>
                  </a:lnTo>
                  <a:lnTo>
                    <a:pt x="1830" y="1175"/>
                  </a:lnTo>
                  <a:lnTo>
                    <a:pt x="1820" y="1178"/>
                  </a:lnTo>
                  <a:lnTo>
                    <a:pt x="1825" y="1190"/>
                  </a:lnTo>
                  <a:lnTo>
                    <a:pt x="1823" y="1204"/>
                  </a:lnTo>
                  <a:lnTo>
                    <a:pt x="1801" y="1216"/>
                  </a:lnTo>
                  <a:lnTo>
                    <a:pt x="1790" y="1230"/>
                  </a:lnTo>
                  <a:lnTo>
                    <a:pt x="1759" y="1239"/>
                  </a:lnTo>
                  <a:lnTo>
                    <a:pt x="1757" y="1242"/>
                  </a:lnTo>
                  <a:lnTo>
                    <a:pt x="1742" y="1251"/>
                  </a:lnTo>
                  <a:lnTo>
                    <a:pt x="1733" y="1242"/>
                  </a:lnTo>
                  <a:lnTo>
                    <a:pt x="1726" y="1242"/>
                  </a:lnTo>
                  <a:lnTo>
                    <a:pt x="1719" y="1244"/>
                  </a:lnTo>
                  <a:lnTo>
                    <a:pt x="1728" y="1261"/>
                  </a:lnTo>
                  <a:lnTo>
                    <a:pt x="1733" y="1289"/>
                  </a:lnTo>
                  <a:lnTo>
                    <a:pt x="1754" y="1308"/>
                  </a:lnTo>
                  <a:lnTo>
                    <a:pt x="1754" y="1320"/>
                  </a:lnTo>
                  <a:lnTo>
                    <a:pt x="1749" y="1336"/>
                  </a:lnTo>
                  <a:lnTo>
                    <a:pt x="1759" y="1355"/>
                  </a:lnTo>
                  <a:lnTo>
                    <a:pt x="1754" y="1376"/>
                  </a:lnTo>
                  <a:lnTo>
                    <a:pt x="1771" y="1395"/>
                  </a:lnTo>
                  <a:lnTo>
                    <a:pt x="1771" y="1395"/>
                  </a:lnTo>
                  <a:lnTo>
                    <a:pt x="1775" y="1407"/>
                  </a:lnTo>
                  <a:lnTo>
                    <a:pt x="1764" y="1428"/>
                  </a:lnTo>
                  <a:lnTo>
                    <a:pt x="1764" y="1443"/>
                  </a:lnTo>
                  <a:lnTo>
                    <a:pt x="1740" y="1469"/>
                  </a:lnTo>
                  <a:lnTo>
                    <a:pt x="1733" y="1485"/>
                  </a:lnTo>
                  <a:lnTo>
                    <a:pt x="1740" y="1511"/>
                  </a:lnTo>
                  <a:lnTo>
                    <a:pt x="1749" y="1528"/>
                  </a:lnTo>
                  <a:lnTo>
                    <a:pt x="1747" y="1549"/>
                  </a:lnTo>
                  <a:lnTo>
                    <a:pt x="1752" y="1575"/>
                  </a:lnTo>
                  <a:lnTo>
                    <a:pt x="1761" y="1596"/>
                  </a:lnTo>
                  <a:lnTo>
                    <a:pt x="1759" y="1606"/>
                  </a:lnTo>
                  <a:lnTo>
                    <a:pt x="1749" y="1622"/>
                  </a:lnTo>
                  <a:lnTo>
                    <a:pt x="1747" y="1632"/>
                  </a:lnTo>
                  <a:lnTo>
                    <a:pt x="1752" y="1665"/>
                  </a:lnTo>
                  <a:lnTo>
                    <a:pt x="1754" y="1670"/>
                  </a:lnTo>
                  <a:lnTo>
                    <a:pt x="1768" y="1672"/>
                  </a:lnTo>
                  <a:lnTo>
                    <a:pt x="1775" y="1679"/>
                  </a:lnTo>
                  <a:lnTo>
                    <a:pt x="1785" y="1715"/>
                  </a:lnTo>
                  <a:lnTo>
                    <a:pt x="1785" y="1736"/>
                  </a:lnTo>
                  <a:lnTo>
                    <a:pt x="1778" y="1755"/>
                  </a:lnTo>
                  <a:lnTo>
                    <a:pt x="1783" y="1774"/>
                  </a:lnTo>
                  <a:lnTo>
                    <a:pt x="1785" y="1788"/>
                  </a:lnTo>
                  <a:lnTo>
                    <a:pt x="1778" y="1804"/>
                  </a:lnTo>
                  <a:lnTo>
                    <a:pt x="1778" y="1804"/>
                  </a:lnTo>
                  <a:lnTo>
                    <a:pt x="1764" y="1814"/>
                  </a:lnTo>
                  <a:lnTo>
                    <a:pt x="1754" y="1811"/>
                  </a:lnTo>
                  <a:lnTo>
                    <a:pt x="1740" y="1814"/>
                  </a:lnTo>
                  <a:lnTo>
                    <a:pt x="1738" y="1809"/>
                  </a:lnTo>
                  <a:lnTo>
                    <a:pt x="1731" y="1811"/>
                  </a:lnTo>
                  <a:lnTo>
                    <a:pt x="1723" y="1807"/>
                  </a:lnTo>
                  <a:lnTo>
                    <a:pt x="1674" y="1793"/>
                  </a:lnTo>
                  <a:lnTo>
                    <a:pt x="1650" y="1783"/>
                  </a:lnTo>
                  <a:lnTo>
                    <a:pt x="1648" y="1759"/>
                  </a:lnTo>
                  <a:lnTo>
                    <a:pt x="1641" y="1755"/>
                  </a:lnTo>
                  <a:lnTo>
                    <a:pt x="1641" y="1743"/>
                  </a:lnTo>
                  <a:lnTo>
                    <a:pt x="1615" y="1715"/>
                  </a:lnTo>
                  <a:lnTo>
                    <a:pt x="1617" y="1707"/>
                  </a:lnTo>
                  <a:lnTo>
                    <a:pt x="1610" y="1703"/>
                  </a:lnTo>
                  <a:lnTo>
                    <a:pt x="1612" y="1700"/>
                  </a:lnTo>
                  <a:lnTo>
                    <a:pt x="1603" y="1684"/>
                  </a:lnTo>
                  <a:lnTo>
                    <a:pt x="1596" y="1679"/>
                  </a:lnTo>
                  <a:lnTo>
                    <a:pt x="1591" y="1665"/>
                  </a:lnTo>
                  <a:lnTo>
                    <a:pt x="1589" y="1625"/>
                  </a:lnTo>
                  <a:lnTo>
                    <a:pt x="1570" y="1592"/>
                  </a:lnTo>
                  <a:lnTo>
                    <a:pt x="1570" y="1575"/>
                  </a:lnTo>
                  <a:lnTo>
                    <a:pt x="1563" y="1561"/>
                  </a:lnTo>
                  <a:lnTo>
                    <a:pt x="1565" y="1551"/>
                  </a:lnTo>
                  <a:lnTo>
                    <a:pt x="1558" y="1530"/>
                  </a:lnTo>
                  <a:lnTo>
                    <a:pt x="1556" y="1525"/>
                  </a:lnTo>
                  <a:lnTo>
                    <a:pt x="1541" y="1523"/>
                  </a:lnTo>
                  <a:lnTo>
                    <a:pt x="1541" y="1521"/>
                  </a:lnTo>
                  <a:lnTo>
                    <a:pt x="1544" y="1499"/>
                  </a:lnTo>
                  <a:lnTo>
                    <a:pt x="1534" y="1488"/>
                  </a:lnTo>
                  <a:lnTo>
                    <a:pt x="1527" y="1445"/>
                  </a:lnTo>
                  <a:lnTo>
                    <a:pt x="1532" y="1433"/>
                  </a:lnTo>
                  <a:lnTo>
                    <a:pt x="1523" y="1412"/>
                  </a:lnTo>
                  <a:lnTo>
                    <a:pt x="1504" y="1386"/>
                  </a:lnTo>
                  <a:lnTo>
                    <a:pt x="1501" y="1388"/>
                  </a:lnTo>
                  <a:lnTo>
                    <a:pt x="1494" y="1383"/>
                  </a:lnTo>
                  <a:lnTo>
                    <a:pt x="1482" y="1360"/>
                  </a:lnTo>
                  <a:lnTo>
                    <a:pt x="1482" y="1348"/>
                  </a:lnTo>
                  <a:lnTo>
                    <a:pt x="1478" y="1336"/>
                  </a:lnTo>
                  <a:lnTo>
                    <a:pt x="1492" y="1313"/>
                  </a:lnTo>
                  <a:lnTo>
                    <a:pt x="1478" y="1308"/>
                  </a:lnTo>
                  <a:lnTo>
                    <a:pt x="1463" y="1289"/>
                  </a:lnTo>
                  <a:lnTo>
                    <a:pt x="1440" y="1277"/>
                  </a:lnTo>
                  <a:lnTo>
                    <a:pt x="1437" y="1272"/>
                  </a:lnTo>
                  <a:lnTo>
                    <a:pt x="1419" y="1279"/>
                  </a:lnTo>
                  <a:lnTo>
                    <a:pt x="1416" y="1270"/>
                  </a:lnTo>
                  <a:lnTo>
                    <a:pt x="1395" y="1270"/>
                  </a:lnTo>
                  <a:lnTo>
                    <a:pt x="1390" y="1256"/>
                  </a:lnTo>
                  <a:lnTo>
                    <a:pt x="1367" y="1258"/>
                  </a:lnTo>
                  <a:lnTo>
                    <a:pt x="1362" y="1277"/>
                  </a:lnTo>
                  <a:lnTo>
                    <a:pt x="1352" y="1277"/>
                  </a:lnTo>
                  <a:lnTo>
                    <a:pt x="1352" y="1282"/>
                  </a:lnTo>
                  <a:lnTo>
                    <a:pt x="1345" y="1289"/>
                  </a:lnTo>
                  <a:lnTo>
                    <a:pt x="1345" y="1296"/>
                  </a:lnTo>
                  <a:lnTo>
                    <a:pt x="1343" y="1298"/>
                  </a:lnTo>
                  <a:lnTo>
                    <a:pt x="1343" y="1301"/>
                  </a:lnTo>
                  <a:lnTo>
                    <a:pt x="1345" y="1310"/>
                  </a:lnTo>
                  <a:lnTo>
                    <a:pt x="1329" y="1310"/>
                  </a:lnTo>
                  <a:lnTo>
                    <a:pt x="1312" y="1305"/>
                  </a:lnTo>
                  <a:lnTo>
                    <a:pt x="1310" y="1308"/>
                  </a:lnTo>
                  <a:lnTo>
                    <a:pt x="1289" y="1386"/>
                  </a:lnTo>
                  <a:lnTo>
                    <a:pt x="1255" y="1407"/>
                  </a:lnTo>
                  <a:lnTo>
                    <a:pt x="1248" y="1424"/>
                  </a:lnTo>
                  <a:lnTo>
                    <a:pt x="1251" y="1438"/>
                  </a:lnTo>
                  <a:lnTo>
                    <a:pt x="1248" y="1447"/>
                  </a:lnTo>
                  <a:lnTo>
                    <a:pt x="1246" y="1447"/>
                  </a:lnTo>
                  <a:lnTo>
                    <a:pt x="1246" y="1469"/>
                  </a:lnTo>
                  <a:lnTo>
                    <a:pt x="1251" y="1471"/>
                  </a:lnTo>
                  <a:lnTo>
                    <a:pt x="1248" y="1485"/>
                  </a:lnTo>
                  <a:lnTo>
                    <a:pt x="1220" y="1483"/>
                  </a:lnTo>
                  <a:lnTo>
                    <a:pt x="1220" y="1488"/>
                  </a:lnTo>
                  <a:lnTo>
                    <a:pt x="1201" y="1499"/>
                  </a:lnTo>
                  <a:lnTo>
                    <a:pt x="1189" y="1497"/>
                  </a:lnTo>
                  <a:lnTo>
                    <a:pt x="1180" y="1502"/>
                  </a:lnTo>
                  <a:lnTo>
                    <a:pt x="1170" y="1480"/>
                  </a:lnTo>
                  <a:lnTo>
                    <a:pt x="1163" y="1473"/>
                  </a:lnTo>
                  <a:lnTo>
                    <a:pt x="1159" y="1478"/>
                  </a:lnTo>
                  <a:lnTo>
                    <a:pt x="1154" y="1473"/>
                  </a:lnTo>
                  <a:lnTo>
                    <a:pt x="1149" y="1476"/>
                  </a:lnTo>
                  <a:lnTo>
                    <a:pt x="1135" y="1462"/>
                  </a:lnTo>
                  <a:lnTo>
                    <a:pt x="1135" y="1443"/>
                  </a:lnTo>
                  <a:lnTo>
                    <a:pt x="1123" y="1440"/>
                  </a:lnTo>
                  <a:lnTo>
                    <a:pt x="1125" y="1433"/>
                  </a:lnTo>
                  <a:lnTo>
                    <a:pt x="1154" y="1428"/>
                  </a:lnTo>
                  <a:lnTo>
                    <a:pt x="1161" y="1424"/>
                  </a:lnTo>
                  <a:lnTo>
                    <a:pt x="1170" y="1431"/>
                  </a:lnTo>
                  <a:lnTo>
                    <a:pt x="1175" y="1431"/>
                  </a:lnTo>
                  <a:lnTo>
                    <a:pt x="1168" y="1383"/>
                  </a:lnTo>
                  <a:lnTo>
                    <a:pt x="1147" y="1395"/>
                  </a:lnTo>
                  <a:lnTo>
                    <a:pt x="1073" y="1407"/>
                  </a:lnTo>
                  <a:lnTo>
                    <a:pt x="1062" y="1412"/>
                  </a:lnTo>
                  <a:lnTo>
                    <a:pt x="1062" y="1417"/>
                  </a:lnTo>
                  <a:lnTo>
                    <a:pt x="1047" y="1426"/>
                  </a:lnTo>
                  <a:lnTo>
                    <a:pt x="1031" y="1417"/>
                  </a:lnTo>
                  <a:lnTo>
                    <a:pt x="1005" y="1414"/>
                  </a:lnTo>
                  <a:lnTo>
                    <a:pt x="998" y="1395"/>
                  </a:lnTo>
                  <a:lnTo>
                    <a:pt x="998" y="1383"/>
                  </a:lnTo>
                  <a:lnTo>
                    <a:pt x="981" y="1357"/>
                  </a:lnTo>
                  <a:lnTo>
                    <a:pt x="955" y="1346"/>
                  </a:lnTo>
                  <a:lnTo>
                    <a:pt x="927" y="1357"/>
                  </a:lnTo>
                  <a:lnTo>
                    <a:pt x="925" y="1367"/>
                  </a:lnTo>
                  <a:lnTo>
                    <a:pt x="915" y="1367"/>
                  </a:lnTo>
                  <a:lnTo>
                    <a:pt x="913" y="1376"/>
                  </a:lnTo>
                  <a:lnTo>
                    <a:pt x="891" y="1376"/>
                  </a:lnTo>
                  <a:lnTo>
                    <a:pt x="884" y="1369"/>
                  </a:lnTo>
                  <a:lnTo>
                    <a:pt x="873" y="1374"/>
                  </a:lnTo>
                  <a:lnTo>
                    <a:pt x="875" y="1386"/>
                  </a:lnTo>
                  <a:lnTo>
                    <a:pt x="889" y="1405"/>
                  </a:lnTo>
                  <a:lnTo>
                    <a:pt x="884" y="1409"/>
                  </a:lnTo>
                  <a:lnTo>
                    <a:pt x="861" y="1417"/>
                  </a:lnTo>
                  <a:lnTo>
                    <a:pt x="856" y="1414"/>
                  </a:lnTo>
                  <a:lnTo>
                    <a:pt x="804" y="1424"/>
                  </a:lnTo>
                  <a:lnTo>
                    <a:pt x="802" y="1428"/>
                  </a:lnTo>
                  <a:lnTo>
                    <a:pt x="769" y="1414"/>
                  </a:lnTo>
                  <a:lnTo>
                    <a:pt x="769" y="1357"/>
                  </a:lnTo>
                  <a:lnTo>
                    <a:pt x="740" y="1317"/>
                  </a:lnTo>
                  <a:lnTo>
                    <a:pt x="738" y="1301"/>
                  </a:lnTo>
                  <a:lnTo>
                    <a:pt x="714" y="1275"/>
                  </a:lnTo>
                  <a:lnTo>
                    <a:pt x="691" y="1296"/>
                  </a:lnTo>
                  <a:lnTo>
                    <a:pt x="660" y="1303"/>
                  </a:lnTo>
                  <a:lnTo>
                    <a:pt x="655" y="1296"/>
                  </a:lnTo>
                  <a:lnTo>
                    <a:pt x="615" y="1294"/>
                  </a:lnTo>
                  <a:lnTo>
                    <a:pt x="601" y="1301"/>
                  </a:lnTo>
                  <a:lnTo>
                    <a:pt x="603" y="1324"/>
                  </a:lnTo>
                  <a:lnTo>
                    <a:pt x="629" y="1381"/>
                  </a:lnTo>
                  <a:lnTo>
                    <a:pt x="558" y="1447"/>
                  </a:lnTo>
                  <a:lnTo>
                    <a:pt x="528" y="1438"/>
                  </a:lnTo>
                  <a:lnTo>
                    <a:pt x="499" y="1414"/>
                  </a:lnTo>
                  <a:lnTo>
                    <a:pt x="464" y="1419"/>
                  </a:lnTo>
                  <a:lnTo>
                    <a:pt x="412" y="1433"/>
                  </a:lnTo>
                  <a:lnTo>
                    <a:pt x="383" y="1443"/>
                  </a:lnTo>
                  <a:lnTo>
                    <a:pt x="357" y="1457"/>
                  </a:lnTo>
                  <a:lnTo>
                    <a:pt x="336" y="1452"/>
                  </a:lnTo>
                  <a:lnTo>
                    <a:pt x="324" y="1447"/>
                  </a:lnTo>
                  <a:lnTo>
                    <a:pt x="315" y="1447"/>
                  </a:lnTo>
                  <a:lnTo>
                    <a:pt x="310" y="1440"/>
                  </a:lnTo>
                  <a:lnTo>
                    <a:pt x="298" y="1433"/>
                  </a:lnTo>
                  <a:lnTo>
                    <a:pt x="298" y="1433"/>
                  </a:lnTo>
                  <a:lnTo>
                    <a:pt x="289" y="1391"/>
                  </a:lnTo>
                  <a:lnTo>
                    <a:pt x="284" y="1386"/>
                  </a:lnTo>
                  <a:lnTo>
                    <a:pt x="289" y="1381"/>
                  </a:lnTo>
                  <a:lnTo>
                    <a:pt x="291" y="1365"/>
                  </a:lnTo>
                  <a:lnTo>
                    <a:pt x="286" y="1331"/>
                  </a:lnTo>
                  <a:lnTo>
                    <a:pt x="286" y="1331"/>
                  </a:lnTo>
                  <a:lnTo>
                    <a:pt x="286" y="1331"/>
                  </a:lnTo>
                  <a:lnTo>
                    <a:pt x="286" y="1331"/>
                  </a:lnTo>
                  <a:lnTo>
                    <a:pt x="301" y="1327"/>
                  </a:lnTo>
                  <a:lnTo>
                    <a:pt x="324" y="1303"/>
                  </a:lnTo>
                  <a:lnTo>
                    <a:pt x="329" y="1291"/>
                  </a:lnTo>
                  <a:lnTo>
                    <a:pt x="331" y="1272"/>
                  </a:lnTo>
                  <a:lnTo>
                    <a:pt x="353" y="1237"/>
                  </a:lnTo>
                  <a:lnTo>
                    <a:pt x="376" y="1180"/>
                  </a:lnTo>
                  <a:lnTo>
                    <a:pt x="395" y="1171"/>
                  </a:lnTo>
                  <a:lnTo>
                    <a:pt x="402" y="1164"/>
                  </a:lnTo>
                  <a:lnTo>
                    <a:pt x="416" y="1159"/>
                  </a:lnTo>
                  <a:lnTo>
                    <a:pt x="438" y="1164"/>
                  </a:lnTo>
                  <a:lnTo>
                    <a:pt x="445" y="1164"/>
                  </a:lnTo>
                  <a:lnTo>
                    <a:pt x="450" y="1147"/>
                  </a:lnTo>
                  <a:lnTo>
                    <a:pt x="464" y="1133"/>
                  </a:lnTo>
                  <a:lnTo>
                    <a:pt x="464" y="1102"/>
                  </a:lnTo>
                  <a:lnTo>
                    <a:pt x="483" y="1069"/>
                  </a:lnTo>
                  <a:lnTo>
                    <a:pt x="492" y="1057"/>
                  </a:lnTo>
                  <a:lnTo>
                    <a:pt x="492" y="1045"/>
                  </a:lnTo>
                  <a:lnTo>
                    <a:pt x="523" y="1078"/>
                  </a:lnTo>
                  <a:lnTo>
                    <a:pt x="594" y="1083"/>
                  </a:lnTo>
                  <a:lnTo>
                    <a:pt x="596" y="1093"/>
                  </a:lnTo>
                  <a:lnTo>
                    <a:pt x="594" y="1133"/>
                  </a:lnTo>
                  <a:lnTo>
                    <a:pt x="601" y="1142"/>
                  </a:lnTo>
                  <a:lnTo>
                    <a:pt x="662" y="1123"/>
                  </a:lnTo>
                  <a:lnTo>
                    <a:pt x="667" y="1114"/>
                  </a:lnTo>
                  <a:lnTo>
                    <a:pt x="684" y="1102"/>
                  </a:lnTo>
                  <a:lnTo>
                    <a:pt x="688" y="1100"/>
                  </a:lnTo>
                  <a:lnTo>
                    <a:pt x="691" y="1102"/>
                  </a:lnTo>
                  <a:lnTo>
                    <a:pt x="698" y="1097"/>
                  </a:lnTo>
                  <a:lnTo>
                    <a:pt x="705" y="1081"/>
                  </a:lnTo>
                  <a:lnTo>
                    <a:pt x="719" y="1081"/>
                  </a:lnTo>
                  <a:lnTo>
                    <a:pt x="743" y="1067"/>
                  </a:lnTo>
                  <a:lnTo>
                    <a:pt x="745" y="1057"/>
                  </a:lnTo>
                  <a:lnTo>
                    <a:pt x="740" y="1043"/>
                  </a:lnTo>
                  <a:lnTo>
                    <a:pt x="738" y="1034"/>
                  </a:lnTo>
                  <a:lnTo>
                    <a:pt x="757" y="1017"/>
                  </a:lnTo>
                  <a:lnTo>
                    <a:pt x="762" y="998"/>
                  </a:lnTo>
                  <a:lnTo>
                    <a:pt x="757" y="991"/>
                  </a:lnTo>
                  <a:lnTo>
                    <a:pt x="771" y="977"/>
                  </a:lnTo>
                  <a:lnTo>
                    <a:pt x="780" y="963"/>
                  </a:lnTo>
                  <a:lnTo>
                    <a:pt x="790" y="960"/>
                  </a:lnTo>
                  <a:lnTo>
                    <a:pt x="795" y="946"/>
                  </a:lnTo>
                  <a:lnTo>
                    <a:pt x="797" y="946"/>
                  </a:lnTo>
                  <a:lnTo>
                    <a:pt x="799" y="929"/>
                  </a:lnTo>
                  <a:lnTo>
                    <a:pt x="799" y="920"/>
                  </a:lnTo>
                  <a:lnTo>
                    <a:pt x="806" y="896"/>
                  </a:lnTo>
                  <a:lnTo>
                    <a:pt x="804" y="882"/>
                  </a:lnTo>
                  <a:lnTo>
                    <a:pt x="795" y="844"/>
                  </a:lnTo>
                  <a:lnTo>
                    <a:pt x="780" y="844"/>
                  </a:lnTo>
                  <a:lnTo>
                    <a:pt x="778" y="851"/>
                  </a:lnTo>
                  <a:lnTo>
                    <a:pt x="764" y="842"/>
                  </a:lnTo>
                  <a:lnTo>
                    <a:pt x="764" y="811"/>
                  </a:lnTo>
                  <a:lnTo>
                    <a:pt x="752" y="792"/>
                  </a:lnTo>
                  <a:lnTo>
                    <a:pt x="719" y="790"/>
                  </a:lnTo>
                  <a:lnTo>
                    <a:pt x="707" y="785"/>
                  </a:lnTo>
                  <a:lnTo>
                    <a:pt x="702" y="776"/>
                  </a:lnTo>
                  <a:lnTo>
                    <a:pt x="688" y="773"/>
                  </a:lnTo>
                  <a:lnTo>
                    <a:pt x="681" y="776"/>
                  </a:lnTo>
                  <a:lnTo>
                    <a:pt x="660" y="754"/>
                  </a:lnTo>
                  <a:lnTo>
                    <a:pt x="632" y="743"/>
                  </a:lnTo>
                  <a:lnTo>
                    <a:pt x="632" y="743"/>
                  </a:lnTo>
                  <a:lnTo>
                    <a:pt x="632" y="743"/>
                  </a:lnTo>
                  <a:lnTo>
                    <a:pt x="632" y="743"/>
                  </a:lnTo>
                  <a:lnTo>
                    <a:pt x="684" y="719"/>
                  </a:lnTo>
                  <a:lnTo>
                    <a:pt x="686" y="719"/>
                  </a:lnTo>
                  <a:lnTo>
                    <a:pt x="688" y="740"/>
                  </a:lnTo>
                  <a:lnTo>
                    <a:pt x="693" y="740"/>
                  </a:lnTo>
                  <a:lnTo>
                    <a:pt x="698" y="714"/>
                  </a:lnTo>
                  <a:lnTo>
                    <a:pt x="691" y="707"/>
                  </a:lnTo>
                  <a:lnTo>
                    <a:pt x="693" y="702"/>
                  </a:lnTo>
                  <a:lnTo>
                    <a:pt x="686" y="684"/>
                  </a:lnTo>
                  <a:lnTo>
                    <a:pt x="688" y="665"/>
                  </a:lnTo>
                  <a:lnTo>
                    <a:pt x="679" y="643"/>
                  </a:lnTo>
                  <a:lnTo>
                    <a:pt x="665" y="629"/>
                  </a:lnTo>
                  <a:lnTo>
                    <a:pt x="669" y="622"/>
                  </a:lnTo>
                  <a:lnTo>
                    <a:pt x="665" y="606"/>
                  </a:lnTo>
                  <a:lnTo>
                    <a:pt x="646" y="591"/>
                  </a:lnTo>
                  <a:lnTo>
                    <a:pt x="629" y="606"/>
                  </a:lnTo>
                  <a:lnTo>
                    <a:pt x="629" y="617"/>
                  </a:lnTo>
                  <a:lnTo>
                    <a:pt x="617" y="617"/>
                  </a:lnTo>
                  <a:lnTo>
                    <a:pt x="617" y="617"/>
                  </a:lnTo>
                  <a:lnTo>
                    <a:pt x="617" y="617"/>
                  </a:lnTo>
                  <a:lnTo>
                    <a:pt x="617" y="617"/>
                  </a:lnTo>
                  <a:lnTo>
                    <a:pt x="622" y="606"/>
                  </a:lnTo>
                  <a:lnTo>
                    <a:pt x="615" y="601"/>
                  </a:lnTo>
                  <a:lnTo>
                    <a:pt x="603" y="591"/>
                  </a:lnTo>
                  <a:lnTo>
                    <a:pt x="598" y="587"/>
                  </a:lnTo>
                  <a:lnTo>
                    <a:pt x="577" y="591"/>
                  </a:lnTo>
                  <a:lnTo>
                    <a:pt x="587" y="546"/>
                  </a:lnTo>
                  <a:lnTo>
                    <a:pt x="589" y="506"/>
                  </a:lnTo>
                  <a:lnTo>
                    <a:pt x="572" y="516"/>
                  </a:lnTo>
                  <a:lnTo>
                    <a:pt x="544" y="518"/>
                  </a:lnTo>
                  <a:lnTo>
                    <a:pt x="523" y="516"/>
                  </a:lnTo>
                  <a:lnTo>
                    <a:pt x="502" y="509"/>
                  </a:lnTo>
                  <a:lnTo>
                    <a:pt x="487" y="509"/>
                  </a:lnTo>
                  <a:lnTo>
                    <a:pt x="485" y="501"/>
                  </a:lnTo>
                  <a:lnTo>
                    <a:pt x="483" y="480"/>
                  </a:lnTo>
                  <a:lnTo>
                    <a:pt x="471" y="464"/>
                  </a:lnTo>
                  <a:lnTo>
                    <a:pt x="468" y="447"/>
                  </a:lnTo>
                  <a:lnTo>
                    <a:pt x="461" y="442"/>
                  </a:lnTo>
                  <a:lnTo>
                    <a:pt x="457" y="428"/>
                  </a:lnTo>
                  <a:lnTo>
                    <a:pt x="433" y="419"/>
                  </a:lnTo>
                  <a:lnTo>
                    <a:pt x="419" y="402"/>
                  </a:lnTo>
                  <a:lnTo>
                    <a:pt x="416" y="400"/>
                  </a:lnTo>
                  <a:lnTo>
                    <a:pt x="412" y="402"/>
                  </a:lnTo>
                  <a:lnTo>
                    <a:pt x="412" y="364"/>
                  </a:lnTo>
                  <a:lnTo>
                    <a:pt x="400" y="371"/>
                  </a:lnTo>
                  <a:lnTo>
                    <a:pt x="398" y="379"/>
                  </a:lnTo>
                  <a:lnTo>
                    <a:pt x="383" y="379"/>
                  </a:lnTo>
                  <a:lnTo>
                    <a:pt x="383" y="369"/>
                  </a:lnTo>
                  <a:lnTo>
                    <a:pt x="379" y="352"/>
                  </a:lnTo>
                  <a:lnTo>
                    <a:pt x="364" y="326"/>
                  </a:lnTo>
                  <a:lnTo>
                    <a:pt x="357" y="322"/>
                  </a:lnTo>
                  <a:lnTo>
                    <a:pt x="353" y="319"/>
                  </a:lnTo>
                  <a:lnTo>
                    <a:pt x="348" y="322"/>
                  </a:lnTo>
                  <a:lnTo>
                    <a:pt x="336" y="329"/>
                  </a:lnTo>
                  <a:lnTo>
                    <a:pt x="317" y="322"/>
                  </a:lnTo>
                  <a:lnTo>
                    <a:pt x="303" y="324"/>
                  </a:lnTo>
                  <a:lnTo>
                    <a:pt x="308" y="334"/>
                  </a:lnTo>
                  <a:lnTo>
                    <a:pt x="308" y="338"/>
                  </a:lnTo>
                  <a:lnTo>
                    <a:pt x="303" y="338"/>
                  </a:lnTo>
                  <a:lnTo>
                    <a:pt x="303" y="374"/>
                  </a:lnTo>
                  <a:lnTo>
                    <a:pt x="301" y="386"/>
                  </a:lnTo>
                  <a:lnTo>
                    <a:pt x="296" y="395"/>
                  </a:lnTo>
                  <a:lnTo>
                    <a:pt x="275" y="421"/>
                  </a:lnTo>
                  <a:lnTo>
                    <a:pt x="251" y="440"/>
                  </a:lnTo>
                  <a:lnTo>
                    <a:pt x="237" y="461"/>
                  </a:lnTo>
                  <a:lnTo>
                    <a:pt x="227" y="461"/>
                  </a:lnTo>
                  <a:lnTo>
                    <a:pt x="216" y="454"/>
                  </a:lnTo>
                  <a:lnTo>
                    <a:pt x="213" y="459"/>
                  </a:lnTo>
                  <a:lnTo>
                    <a:pt x="216" y="466"/>
                  </a:lnTo>
                  <a:lnTo>
                    <a:pt x="213" y="468"/>
                  </a:lnTo>
                  <a:lnTo>
                    <a:pt x="206" y="466"/>
                  </a:lnTo>
                  <a:lnTo>
                    <a:pt x="201" y="466"/>
                  </a:lnTo>
                  <a:lnTo>
                    <a:pt x="192" y="475"/>
                  </a:lnTo>
                  <a:lnTo>
                    <a:pt x="187" y="475"/>
                  </a:lnTo>
                  <a:lnTo>
                    <a:pt x="194" y="461"/>
                  </a:lnTo>
                  <a:lnTo>
                    <a:pt x="199" y="447"/>
                  </a:lnTo>
                  <a:lnTo>
                    <a:pt x="199" y="438"/>
                  </a:lnTo>
                  <a:lnTo>
                    <a:pt x="192" y="428"/>
                  </a:lnTo>
                  <a:lnTo>
                    <a:pt x="192" y="409"/>
                  </a:lnTo>
                  <a:lnTo>
                    <a:pt x="190" y="397"/>
                  </a:lnTo>
                  <a:lnTo>
                    <a:pt x="197" y="388"/>
                  </a:lnTo>
                  <a:lnTo>
                    <a:pt x="194" y="381"/>
                  </a:lnTo>
                  <a:lnTo>
                    <a:pt x="185" y="374"/>
                  </a:lnTo>
                  <a:lnTo>
                    <a:pt x="173" y="374"/>
                  </a:lnTo>
                  <a:lnTo>
                    <a:pt x="114" y="352"/>
                  </a:lnTo>
                  <a:lnTo>
                    <a:pt x="107" y="355"/>
                  </a:lnTo>
                  <a:lnTo>
                    <a:pt x="93" y="355"/>
                  </a:lnTo>
                  <a:lnTo>
                    <a:pt x="69" y="345"/>
                  </a:lnTo>
                  <a:lnTo>
                    <a:pt x="64" y="326"/>
                  </a:lnTo>
                  <a:lnTo>
                    <a:pt x="50" y="329"/>
                  </a:lnTo>
                  <a:lnTo>
                    <a:pt x="38" y="326"/>
                  </a:lnTo>
                  <a:lnTo>
                    <a:pt x="34" y="326"/>
                  </a:lnTo>
                  <a:lnTo>
                    <a:pt x="26" y="312"/>
                  </a:lnTo>
                  <a:lnTo>
                    <a:pt x="17" y="317"/>
                  </a:lnTo>
                  <a:lnTo>
                    <a:pt x="3" y="315"/>
                  </a:lnTo>
                  <a:lnTo>
                    <a:pt x="0" y="303"/>
                  </a:lnTo>
                  <a:lnTo>
                    <a:pt x="0" y="303"/>
                  </a:lnTo>
                  <a:lnTo>
                    <a:pt x="15" y="296"/>
                  </a:lnTo>
                  <a:lnTo>
                    <a:pt x="52" y="298"/>
                  </a:lnTo>
                  <a:lnTo>
                    <a:pt x="81" y="291"/>
                  </a:lnTo>
                  <a:lnTo>
                    <a:pt x="93" y="286"/>
                  </a:lnTo>
                  <a:lnTo>
                    <a:pt x="112" y="272"/>
                  </a:lnTo>
                  <a:lnTo>
                    <a:pt x="152" y="258"/>
                  </a:lnTo>
                  <a:lnTo>
                    <a:pt x="173" y="256"/>
                  </a:lnTo>
                  <a:lnTo>
                    <a:pt x="206" y="239"/>
                  </a:lnTo>
                  <a:lnTo>
                    <a:pt x="218" y="215"/>
                  </a:lnTo>
                  <a:lnTo>
                    <a:pt x="246" y="194"/>
                  </a:lnTo>
                  <a:lnTo>
                    <a:pt x="260" y="140"/>
                  </a:lnTo>
                  <a:lnTo>
                    <a:pt x="265" y="128"/>
                  </a:lnTo>
                  <a:lnTo>
                    <a:pt x="272" y="123"/>
                  </a:lnTo>
                  <a:lnTo>
                    <a:pt x="301" y="128"/>
                  </a:lnTo>
                  <a:lnTo>
                    <a:pt x="305" y="133"/>
                  </a:lnTo>
                  <a:lnTo>
                    <a:pt x="312" y="142"/>
                  </a:lnTo>
                  <a:lnTo>
                    <a:pt x="322" y="147"/>
                  </a:lnTo>
                  <a:lnTo>
                    <a:pt x="338" y="144"/>
                  </a:lnTo>
                  <a:lnTo>
                    <a:pt x="374" y="125"/>
                  </a:lnTo>
                  <a:lnTo>
                    <a:pt x="390" y="121"/>
                  </a:lnTo>
                  <a:lnTo>
                    <a:pt x="431" y="123"/>
                  </a:lnTo>
                  <a:lnTo>
                    <a:pt x="450" y="125"/>
                  </a:lnTo>
                  <a:lnTo>
                    <a:pt x="478" y="152"/>
                  </a:lnTo>
                  <a:lnTo>
                    <a:pt x="494" y="187"/>
                  </a:lnTo>
                  <a:lnTo>
                    <a:pt x="499" y="204"/>
                  </a:lnTo>
                  <a:lnTo>
                    <a:pt x="490" y="232"/>
                  </a:lnTo>
                  <a:lnTo>
                    <a:pt x="494" y="251"/>
                  </a:lnTo>
                  <a:lnTo>
                    <a:pt x="504" y="265"/>
                  </a:lnTo>
                  <a:lnTo>
                    <a:pt x="520" y="277"/>
                  </a:lnTo>
                  <a:lnTo>
                    <a:pt x="554" y="279"/>
                  </a:lnTo>
                  <a:lnTo>
                    <a:pt x="582" y="291"/>
                  </a:lnTo>
                  <a:lnTo>
                    <a:pt x="594" y="282"/>
                  </a:lnTo>
                  <a:lnTo>
                    <a:pt x="606" y="251"/>
                  </a:lnTo>
                  <a:lnTo>
                    <a:pt x="613" y="241"/>
                  </a:lnTo>
                  <a:lnTo>
                    <a:pt x="622" y="237"/>
                  </a:lnTo>
                  <a:lnTo>
                    <a:pt x="662" y="246"/>
                  </a:lnTo>
                  <a:lnTo>
                    <a:pt x="733" y="244"/>
                  </a:lnTo>
                  <a:lnTo>
                    <a:pt x="745" y="248"/>
                  </a:lnTo>
                  <a:lnTo>
                    <a:pt x="764" y="263"/>
                  </a:lnTo>
                  <a:lnTo>
                    <a:pt x="780" y="265"/>
                  </a:lnTo>
                  <a:lnTo>
                    <a:pt x="828" y="253"/>
                  </a:lnTo>
                  <a:lnTo>
                    <a:pt x="847" y="244"/>
                  </a:lnTo>
                  <a:lnTo>
                    <a:pt x="884" y="218"/>
                  </a:lnTo>
                  <a:lnTo>
                    <a:pt x="899" y="213"/>
                  </a:lnTo>
                  <a:lnTo>
                    <a:pt x="910" y="215"/>
                  </a:lnTo>
                  <a:lnTo>
                    <a:pt x="934" y="237"/>
                  </a:lnTo>
                  <a:lnTo>
                    <a:pt x="946" y="239"/>
                  </a:lnTo>
                  <a:lnTo>
                    <a:pt x="958" y="237"/>
                  </a:lnTo>
                  <a:lnTo>
                    <a:pt x="972" y="227"/>
                  </a:lnTo>
                  <a:lnTo>
                    <a:pt x="979" y="215"/>
                  </a:lnTo>
                  <a:lnTo>
                    <a:pt x="991" y="168"/>
                  </a:lnTo>
                  <a:lnTo>
                    <a:pt x="1003" y="149"/>
                  </a:lnTo>
                  <a:lnTo>
                    <a:pt x="1017" y="140"/>
                  </a:lnTo>
                  <a:lnTo>
                    <a:pt x="1071" y="137"/>
                  </a:lnTo>
                  <a:lnTo>
                    <a:pt x="1076" y="133"/>
                  </a:lnTo>
                  <a:lnTo>
                    <a:pt x="1078" y="116"/>
                  </a:lnTo>
                  <a:lnTo>
                    <a:pt x="1104" y="95"/>
                  </a:lnTo>
                  <a:lnTo>
                    <a:pt x="1118" y="95"/>
                  </a:lnTo>
                  <a:lnTo>
                    <a:pt x="1135" y="102"/>
                  </a:lnTo>
                  <a:lnTo>
                    <a:pt x="1147" y="99"/>
                  </a:lnTo>
                  <a:lnTo>
                    <a:pt x="1170" y="73"/>
                  </a:lnTo>
                  <a:lnTo>
                    <a:pt x="1196" y="59"/>
                  </a:lnTo>
                  <a:lnTo>
                    <a:pt x="1220" y="17"/>
                  </a:lnTo>
                  <a:lnTo>
                    <a:pt x="1241" y="3"/>
                  </a:lnTo>
                  <a:lnTo>
                    <a:pt x="1258" y="0"/>
                  </a:lnTo>
                  <a:lnTo>
                    <a:pt x="1284" y="10"/>
                  </a:lnTo>
                  <a:lnTo>
                    <a:pt x="1291" y="21"/>
                  </a:lnTo>
                  <a:lnTo>
                    <a:pt x="1296" y="55"/>
                  </a:lnTo>
                  <a:lnTo>
                    <a:pt x="1300" y="59"/>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80" name="Freeform 179"/>
            <p:cNvSpPr>
              <a:spLocks noEditPoints="1"/>
            </p:cNvSpPr>
            <p:nvPr/>
          </p:nvSpPr>
          <p:spPr bwMode="auto">
            <a:xfrm>
              <a:off x="6612" y="-150"/>
              <a:ext cx="788" cy="773"/>
            </a:xfrm>
            <a:custGeom>
              <a:avLst/>
              <a:gdLst>
                <a:gd name="T0" fmla="*/ 518 w 788"/>
                <a:gd name="T1" fmla="*/ 154 h 773"/>
                <a:gd name="T2" fmla="*/ 535 w 788"/>
                <a:gd name="T3" fmla="*/ 123 h 773"/>
                <a:gd name="T4" fmla="*/ 561 w 788"/>
                <a:gd name="T5" fmla="*/ 101 h 773"/>
                <a:gd name="T6" fmla="*/ 549 w 788"/>
                <a:gd name="T7" fmla="*/ 99 h 773"/>
                <a:gd name="T8" fmla="*/ 551 w 788"/>
                <a:gd name="T9" fmla="*/ 75 h 773"/>
                <a:gd name="T10" fmla="*/ 558 w 788"/>
                <a:gd name="T11" fmla="*/ 57 h 773"/>
                <a:gd name="T12" fmla="*/ 589 w 788"/>
                <a:gd name="T13" fmla="*/ 26 h 773"/>
                <a:gd name="T14" fmla="*/ 613 w 788"/>
                <a:gd name="T15" fmla="*/ 40 h 773"/>
                <a:gd name="T16" fmla="*/ 627 w 788"/>
                <a:gd name="T17" fmla="*/ 45 h 773"/>
                <a:gd name="T18" fmla="*/ 639 w 788"/>
                <a:gd name="T19" fmla="*/ 38 h 773"/>
                <a:gd name="T20" fmla="*/ 639 w 788"/>
                <a:gd name="T21" fmla="*/ 16 h 773"/>
                <a:gd name="T22" fmla="*/ 658 w 788"/>
                <a:gd name="T23" fmla="*/ 0 h 773"/>
                <a:gd name="T24" fmla="*/ 681 w 788"/>
                <a:gd name="T25" fmla="*/ 16 h 773"/>
                <a:gd name="T26" fmla="*/ 712 w 788"/>
                <a:gd name="T27" fmla="*/ 14 h 773"/>
                <a:gd name="T28" fmla="*/ 731 w 788"/>
                <a:gd name="T29" fmla="*/ 16 h 773"/>
                <a:gd name="T30" fmla="*/ 788 w 788"/>
                <a:gd name="T31" fmla="*/ 5 h 773"/>
                <a:gd name="T32" fmla="*/ 757 w 788"/>
                <a:gd name="T33" fmla="*/ 28 h 773"/>
                <a:gd name="T34" fmla="*/ 714 w 788"/>
                <a:gd name="T35" fmla="*/ 59 h 773"/>
                <a:gd name="T36" fmla="*/ 733 w 788"/>
                <a:gd name="T37" fmla="*/ 75 h 773"/>
                <a:gd name="T38" fmla="*/ 754 w 788"/>
                <a:gd name="T39" fmla="*/ 92 h 773"/>
                <a:gd name="T40" fmla="*/ 714 w 788"/>
                <a:gd name="T41" fmla="*/ 99 h 773"/>
                <a:gd name="T42" fmla="*/ 695 w 788"/>
                <a:gd name="T43" fmla="*/ 106 h 773"/>
                <a:gd name="T44" fmla="*/ 679 w 788"/>
                <a:gd name="T45" fmla="*/ 130 h 773"/>
                <a:gd name="T46" fmla="*/ 603 w 788"/>
                <a:gd name="T47" fmla="*/ 175 h 773"/>
                <a:gd name="T48" fmla="*/ 596 w 788"/>
                <a:gd name="T49" fmla="*/ 146 h 773"/>
                <a:gd name="T50" fmla="*/ 509 w 788"/>
                <a:gd name="T51" fmla="*/ 165 h 773"/>
                <a:gd name="T52" fmla="*/ 57 w 788"/>
                <a:gd name="T53" fmla="*/ 636 h 773"/>
                <a:gd name="T54" fmla="*/ 10 w 788"/>
                <a:gd name="T55" fmla="*/ 555 h 773"/>
                <a:gd name="T56" fmla="*/ 15 w 788"/>
                <a:gd name="T57" fmla="*/ 503 h 773"/>
                <a:gd name="T58" fmla="*/ 15 w 788"/>
                <a:gd name="T59" fmla="*/ 468 h 773"/>
                <a:gd name="T60" fmla="*/ 0 w 788"/>
                <a:gd name="T61" fmla="*/ 444 h 773"/>
                <a:gd name="T62" fmla="*/ 64 w 788"/>
                <a:gd name="T63" fmla="*/ 369 h 773"/>
                <a:gd name="T64" fmla="*/ 88 w 788"/>
                <a:gd name="T65" fmla="*/ 333 h 773"/>
                <a:gd name="T66" fmla="*/ 142 w 788"/>
                <a:gd name="T67" fmla="*/ 307 h 773"/>
                <a:gd name="T68" fmla="*/ 126 w 788"/>
                <a:gd name="T69" fmla="*/ 232 h 773"/>
                <a:gd name="T70" fmla="*/ 121 w 788"/>
                <a:gd name="T71" fmla="*/ 210 h 773"/>
                <a:gd name="T72" fmla="*/ 178 w 788"/>
                <a:gd name="T73" fmla="*/ 198 h 773"/>
                <a:gd name="T74" fmla="*/ 178 w 788"/>
                <a:gd name="T75" fmla="*/ 222 h 773"/>
                <a:gd name="T76" fmla="*/ 206 w 788"/>
                <a:gd name="T77" fmla="*/ 232 h 773"/>
                <a:gd name="T78" fmla="*/ 232 w 788"/>
                <a:gd name="T79" fmla="*/ 234 h 773"/>
                <a:gd name="T80" fmla="*/ 279 w 788"/>
                <a:gd name="T81" fmla="*/ 262 h 773"/>
                <a:gd name="T82" fmla="*/ 310 w 788"/>
                <a:gd name="T83" fmla="*/ 274 h 773"/>
                <a:gd name="T84" fmla="*/ 336 w 788"/>
                <a:gd name="T85" fmla="*/ 312 h 773"/>
                <a:gd name="T86" fmla="*/ 400 w 788"/>
                <a:gd name="T87" fmla="*/ 350 h 773"/>
                <a:gd name="T88" fmla="*/ 494 w 788"/>
                <a:gd name="T89" fmla="*/ 345 h 773"/>
                <a:gd name="T90" fmla="*/ 487 w 788"/>
                <a:gd name="T91" fmla="*/ 414 h 773"/>
                <a:gd name="T92" fmla="*/ 483 w 788"/>
                <a:gd name="T93" fmla="*/ 454 h 773"/>
                <a:gd name="T94" fmla="*/ 468 w 788"/>
                <a:gd name="T95" fmla="*/ 473 h 773"/>
                <a:gd name="T96" fmla="*/ 459 w 788"/>
                <a:gd name="T97" fmla="*/ 518 h 773"/>
                <a:gd name="T98" fmla="*/ 457 w 788"/>
                <a:gd name="T99" fmla="*/ 570 h 773"/>
                <a:gd name="T100" fmla="*/ 426 w 788"/>
                <a:gd name="T101" fmla="*/ 619 h 773"/>
                <a:gd name="T102" fmla="*/ 369 w 788"/>
                <a:gd name="T103" fmla="*/ 671 h 773"/>
                <a:gd name="T104" fmla="*/ 327 w 788"/>
                <a:gd name="T105" fmla="*/ 709 h 773"/>
                <a:gd name="T106" fmla="*/ 282 w 788"/>
                <a:gd name="T107" fmla="*/ 721 h 773"/>
                <a:gd name="T108" fmla="*/ 244 w 788"/>
                <a:gd name="T109" fmla="*/ 754 h 773"/>
                <a:gd name="T110" fmla="*/ 187 w 788"/>
                <a:gd name="T111" fmla="*/ 773 h 773"/>
                <a:gd name="T112" fmla="*/ 100 w 788"/>
                <a:gd name="T113" fmla="*/ 733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8" h="773">
                  <a:moveTo>
                    <a:pt x="509" y="165"/>
                  </a:moveTo>
                  <a:lnTo>
                    <a:pt x="506" y="161"/>
                  </a:lnTo>
                  <a:lnTo>
                    <a:pt x="518" y="154"/>
                  </a:lnTo>
                  <a:lnTo>
                    <a:pt x="513" y="137"/>
                  </a:lnTo>
                  <a:lnTo>
                    <a:pt x="528" y="123"/>
                  </a:lnTo>
                  <a:lnTo>
                    <a:pt x="535" y="123"/>
                  </a:lnTo>
                  <a:lnTo>
                    <a:pt x="549" y="118"/>
                  </a:lnTo>
                  <a:lnTo>
                    <a:pt x="568" y="106"/>
                  </a:lnTo>
                  <a:lnTo>
                    <a:pt x="561" y="101"/>
                  </a:lnTo>
                  <a:lnTo>
                    <a:pt x="558" y="104"/>
                  </a:lnTo>
                  <a:lnTo>
                    <a:pt x="556" y="101"/>
                  </a:lnTo>
                  <a:lnTo>
                    <a:pt x="549" y="99"/>
                  </a:lnTo>
                  <a:lnTo>
                    <a:pt x="546" y="92"/>
                  </a:lnTo>
                  <a:lnTo>
                    <a:pt x="554" y="87"/>
                  </a:lnTo>
                  <a:lnTo>
                    <a:pt x="551" y="75"/>
                  </a:lnTo>
                  <a:lnTo>
                    <a:pt x="554" y="71"/>
                  </a:lnTo>
                  <a:lnTo>
                    <a:pt x="551" y="64"/>
                  </a:lnTo>
                  <a:lnTo>
                    <a:pt x="558" y="57"/>
                  </a:lnTo>
                  <a:lnTo>
                    <a:pt x="580" y="52"/>
                  </a:lnTo>
                  <a:lnTo>
                    <a:pt x="587" y="42"/>
                  </a:lnTo>
                  <a:lnTo>
                    <a:pt x="589" y="26"/>
                  </a:lnTo>
                  <a:lnTo>
                    <a:pt x="596" y="26"/>
                  </a:lnTo>
                  <a:lnTo>
                    <a:pt x="610" y="33"/>
                  </a:lnTo>
                  <a:lnTo>
                    <a:pt x="613" y="40"/>
                  </a:lnTo>
                  <a:lnTo>
                    <a:pt x="620" y="45"/>
                  </a:lnTo>
                  <a:lnTo>
                    <a:pt x="624" y="42"/>
                  </a:lnTo>
                  <a:lnTo>
                    <a:pt x="627" y="45"/>
                  </a:lnTo>
                  <a:lnTo>
                    <a:pt x="629" y="45"/>
                  </a:lnTo>
                  <a:lnTo>
                    <a:pt x="632" y="47"/>
                  </a:lnTo>
                  <a:lnTo>
                    <a:pt x="639" y="38"/>
                  </a:lnTo>
                  <a:lnTo>
                    <a:pt x="641" y="31"/>
                  </a:lnTo>
                  <a:lnTo>
                    <a:pt x="636" y="23"/>
                  </a:lnTo>
                  <a:lnTo>
                    <a:pt x="639" y="16"/>
                  </a:lnTo>
                  <a:lnTo>
                    <a:pt x="643" y="7"/>
                  </a:lnTo>
                  <a:lnTo>
                    <a:pt x="653" y="0"/>
                  </a:lnTo>
                  <a:lnTo>
                    <a:pt x="658" y="0"/>
                  </a:lnTo>
                  <a:lnTo>
                    <a:pt x="662" y="5"/>
                  </a:lnTo>
                  <a:lnTo>
                    <a:pt x="667" y="16"/>
                  </a:lnTo>
                  <a:lnTo>
                    <a:pt x="681" y="16"/>
                  </a:lnTo>
                  <a:lnTo>
                    <a:pt x="686" y="19"/>
                  </a:lnTo>
                  <a:lnTo>
                    <a:pt x="691" y="14"/>
                  </a:lnTo>
                  <a:lnTo>
                    <a:pt x="712" y="14"/>
                  </a:lnTo>
                  <a:lnTo>
                    <a:pt x="724" y="12"/>
                  </a:lnTo>
                  <a:lnTo>
                    <a:pt x="724" y="16"/>
                  </a:lnTo>
                  <a:lnTo>
                    <a:pt x="731" y="16"/>
                  </a:lnTo>
                  <a:lnTo>
                    <a:pt x="750" y="7"/>
                  </a:lnTo>
                  <a:lnTo>
                    <a:pt x="788" y="5"/>
                  </a:lnTo>
                  <a:lnTo>
                    <a:pt x="788" y="5"/>
                  </a:lnTo>
                  <a:lnTo>
                    <a:pt x="773" y="16"/>
                  </a:lnTo>
                  <a:lnTo>
                    <a:pt x="762" y="21"/>
                  </a:lnTo>
                  <a:lnTo>
                    <a:pt x="757" y="28"/>
                  </a:lnTo>
                  <a:lnTo>
                    <a:pt x="712" y="47"/>
                  </a:lnTo>
                  <a:lnTo>
                    <a:pt x="712" y="52"/>
                  </a:lnTo>
                  <a:lnTo>
                    <a:pt x="714" y="59"/>
                  </a:lnTo>
                  <a:lnTo>
                    <a:pt x="712" y="64"/>
                  </a:lnTo>
                  <a:lnTo>
                    <a:pt x="726" y="73"/>
                  </a:lnTo>
                  <a:lnTo>
                    <a:pt x="733" y="75"/>
                  </a:lnTo>
                  <a:lnTo>
                    <a:pt x="731" y="80"/>
                  </a:lnTo>
                  <a:lnTo>
                    <a:pt x="745" y="83"/>
                  </a:lnTo>
                  <a:lnTo>
                    <a:pt x="754" y="92"/>
                  </a:lnTo>
                  <a:lnTo>
                    <a:pt x="743" y="94"/>
                  </a:lnTo>
                  <a:lnTo>
                    <a:pt x="731" y="101"/>
                  </a:lnTo>
                  <a:lnTo>
                    <a:pt x="714" y="99"/>
                  </a:lnTo>
                  <a:lnTo>
                    <a:pt x="707" y="104"/>
                  </a:lnTo>
                  <a:lnTo>
                    <a:pt x="691" y="104"/>
                  </a:lnTo>
                  <a:lnTo>
                    <a:pt x="695" y="106"/>
                  </a:lnTo>
                  <a:lnTo>
                    <a:pt x="695" y="111"/>
                  </a:lnTo>
                  <a:lnTo>
                    <a:pt x="676" y="123"/>
                  </a:lnTo>
                  <a:lnTo>
                    <a:pt x="679" y="130"/>
                  </a:lnTo>
                  <a:lnTo>
                    <a:pt x="658" y="139"/>
                  </a:lnTo>
                  <a:lnTo>
                    <a:pt x="620" y="168"/>
                  </a:lnTo>
                  <a:lnTo>
                    <a:pt x="603" y="175"/>
                  </a:lnTo>
                  <a:lnTo>
                    <a:pt x="594" y="172"/>
                  </a:lnTo>
                  <a:lnTo>
                    <a:pt x="601" y="151"/>
                  </a:lnTo>
                  <a:lnTo>
                    <a:pt x="596" y="146"/>
                  </a:lnTo>
                  <a:lnTo>
                    <a:pt x="577" y="149"/>
                  </a:lnTo>
                  <a:lnTo>
                    <a:pt x="554" y="156"/>
                  </a:lnTo>
                  <a:lnTo>
                    <a:pt x="509" y="165"/>
                  </a:lnTo>
                  <a:close/>
                  <a:moveTo>
                    <a:pt x="81" y="704"/>
                  </a:moveTo>
                  <a:lnTo>
                    <a:pt x="62" y="662"/>
                  </a:lnTo>
                  <a:lnTo>
                    <a:pt x="57" y="636"/>
                  </a:lnTo>
                  <a:lnTo>
                    <a:pt x="38" y="593"/>
                  </a:lnTo>
                  <a:lnTo>
                    <a:pt x="26" y="584"/>
                  </a:lnTo>
                  <a:lnTo>
                    <a:pt x="10" y="555"/>
                  </a:lnTo>
                  <a:lnTo>
                    <a:pt x="10" y="539"/>
                  </a:lnTo>
                  <a:lnTo>
                    <a:pt x="19" y="520"/>
                  </a:lnTo>
                  <a:lnTo>
                    <a:pt x="15" y="503"/>
                  </a:lnTo>
                  <a:lnTo>
                    <a:pt x="24" y="492"/>
                  </a:lnTo>
                  <a:lnTo>
                    <a:pt x="17" y="480"/>
                  </a:lnTo>
                  <a:lnTo>
                    <a:pt x="15" y="468"/>
                  </a:lnTo>
                  <a:lnTo>
                    <a:pt x="19" y="466"/>
                  </a:lnTo>
                  <a:lnTo>
                    <a:pt x="12" y="444"/>
                  </a:lnTo>
                  <a:lnTo>
                    <a:pt x="0" y="444"/>
                  </a:lnTo>
                  <a:lnTo>
                    <a:pt x="5" y="430"/>
                  </a:lnTo>
                  <a:lnTo>
                    <a:pt x="50" y="407"/>
                  </a:lnTo>
                  <a:lnTo>
                    <a:pt x="64" y="369"/>
                  </a:lnTo>
                  <a:lnTo>
                    <a:pt x="76" y="362"/>
                  </a:lnTo>
                  <a:lnTo>
                    <a:pt x="93" y="357"/>
                  </a:lnTo>
                  <a:lnTo>
                    <a:pt x="88" y="333"/>
                  </a:lnTo>
                  <a:lnTo>
                    <a:pt x="88" y="328"/>
                  </a:lnTo>
                  <a:lnTo>
                    <a:pt x="95" y="324"/>
                  </a:lnTo>
                  <a:lnTo>
                    <a:pt x="142" y="307"/>
                  </a:lnTo>
                  <a:lnTo>
                    <a:pt x="123" y="258"/>
                  </a:lnTo>
                  <a:lnTo>
                    <a:pt x="126" y="250"/>
                  </a:lnTo>
                  <a:lnTo>
                    <a:pt x="126" y="232"/>
                  </a:lnTo>
                  <a:lnTo>
                    <a:pt x="104" y="213"/>
                  </a:lnTo>
                  <a:lnTo>
                    <a:pt x="114" y="208"/>
                  </a:lnTo>
                  <a:lnTo>
                    <a:pt x="121" y="210"/>
                  </a:lnTo>
                  <a:lnTo>
                    <a:pt x="126" y="203"/>
                  </a:lnTo>
                  <a:lnTo>
                    <a:pt x="159" y="206"/>
                  </a:lnTo>
                  <a:lnTo>
                    <a:pt x="178" y="198"/>
                  </a:lnTo>
                  <a:lnTo>
                    <a:pt x="178" y="213"/>
                  </a:lnTo>
                  <a:lnTo>
                    <a:pt x="175" y="217"/>
                  </a:lnTo>
                  <a:lnTo>
                    <a:pt x="178" y="222"/>
                  </a:lnTo>
                  <a:lnTo>
                    <a:pt x="194" y="224"/>
                  </a:lnTo>
                  <a:lnTo>
                    <a:pt x="197" y="234"/>
                  </a:lnTo>
                  <a:lnTo>
                    <a:pt x="206" y="232"/>
                  </a:lnTo>
                  <a:lnTo>
                    <a:pt x="211" y="224"/>
                  </a:lnTo>
                  <a:lnTo>
                    <a:pt x="218" y="222"/>
                  </a:lnTo>
                  <a:lnTo>
                    <a:pt x="232" y="234"/>
                  </a:lnTo>
                  <a:lnTo>
                    <a:pt x="249" y="255"/>
                  </a:lnTo>
                  <a:lnTo>
                    <a:pt x="263" y="265"/>
                  </a:lnTo>
                  <a:lnTo>
                    <a:pt x="279" y="262"/>
                  </a:lnTo>
                  <a:lnTo>
                    <a:pt x="289" y="267"/>
                  </a:lnTo>
                  <a:lnTo>
                    <a:pt x="308" y="258"/>
                  </a:lnTo>
                  <a:lnTo>
                    <a:pt x="310" y="274"/>
                  </a:lnTo>
                  <a:lnTo>
                    <a:pt x="329" y="312"/>
                  </a:lnTo>
                  <a:lnTo>
                    <a:pt x="336" y="310"/>
                  </a:lnTo>
                  <a:lnTo>
                    <a:pt x="336" y="312"/>
                  </a:lnTo>
                  <a:lnTo>
                    <a:pt x="346" y="310"/>
                  </a:lnTo>
                  <a:lnTo>
                    <a:pt x="353" y="314"/>
                  </a:lnTo>
                  <a:lnTo>
                    <a:pt x="400" y="350"/>
                  </a:lnTo>
                  <a:lnTo>
                    <a:pt x="433" y="345"/>
                  </a:lnTo>
                  <a:lnTo>
                    <a:pt x="454" y="336"/>
                  </a:lnTo>
                  <a:lnTo>
                    <a:pt x="494" y="345"/>
                  </a:lnTo>
                  <a:lnTo>
                    <a:pt x="494" y="345"/>
                  </a:lnTo>
                  <a:lnTo>
                    <a:pt x="492" y="411"/>
                  </a:lnTo>
                  <a:lnTo>
                    <a:pt x="487" y="414"/>
                  </a:lnTo>
                  <a:lnTo>
                    <a:pt x="490" y="416"/>
                  </a:lnTo>
                  <a:lnTo>
                    <a:pt x="487" y="421"/>
                  </a:lnTo>
                  <a:lnTo>
                    <a:pt x="483" y="454"/>
                  </a:lnTo>
                  <a:lnTo>
                    <a:pt x="478" y="459"/>
                  </a:lnTo>
                  <a:lnTo>
                    <a:pt x="478" y="463"/>
                  </a:lnTo>
                  <a:lnTo>
                    <a:pt x="468" y="473"/>
                  </a:lnTo>
                  <a:lnTo>
                    <a:pt x="468" y="485"/>
                  </a:lnTo>
                  <a:lnTo>
                    <a:pt x="478" y="501"/>
                  </a:lnTo>
                  <a:lnTo>
                    <a:pt x="459" y="518"/>
                  </a:lnTo>
                  <a:lnTo>
                    <a:pt x="459" y="544"/>
                  </a:lnTo>
                  <a:lnTo>
                    <a:pt x="452" y="558"/>
                  </a:lnTo>
                  <a:lnTo>
                    <a:pt x="457" y="570"/>
                  </a:lnTo>
                  <a:lnTo>
                    <a:pt x="450" y="584"/>
                  </a:lnTo>
                  <a:lnTo>
                    <a:pt x="435" y="600"/>
                  </a:lnTo>
                  <a:lnTo>
                    <a:pt x="426" y="619"/>
                  </a:lnTo>
                  <a:lnTo>
                    <a:pt x="416" y="634"/>
                  </a:lnTo>
                  <a:lnTo>
                    <a:pt x="388" y="660"/>
                  </a:lnTo>
                  <a:lnTo>
                    <a:pt x="369" y="671"/>
                  </a:lnTo>
                  <a:lnTo>
                    <a:pt x="343" y="697"/>
                  </a:lnTo>
                  <a:lnTo>
                    <a:pt x="334" y="702"/>
                  </a:lnTo>
                  <a:lnTo>
                    <a:pt x="327" y="709"/>
                  </a:lnTo>
                  <a:lnTo>
                    <a:pt x="320" y="709"/>
                  </a:lnTo>
                  <a:lnTo>
                    <a:pt x="301" y="723"/>
                  </a:lnTo>
                  <a:lnTo>
                    <a:pt x="282" y="721"/>
                  </a:lnTo>
                  <a:lnTo>
                    <a:pt x="272" y="726"/>
                  </a:lnTo>
                  <a:lnTo>
                    <a:pt x="256" y="738"/>
                  </a:lnTo>
                  <a:lnTo>
                    <a:pt x="244" y="754"/>
                  </a:lnTo>
                  <a:lnTo>
                    <a:pt x="237" y="759"/>
                  </a:lnTo>
                  <a:lnTo>
                    <a:pt x="216" y="764"/>
                  </a:lnTo>
                  <a:lnTo>
                    <a:pt x="187" y="773"/>
                  </a:lnTo>
                  <a:lnTo>
                    <a:pt x="138" y="738"/>
                  </a:lnTo>
                  <a:lnTo>
                    <a:pt x="119" y="738"/>
                  </a:lnTo>
                  <a:lnTo>
                    <a:pt x="100" y="733"/>
                  </a:lnTo>
                  <a:lnTo>
                    <a:pt x="90" y="726"/>
                  </a:lnTo>
                  <a:lnTo>
                    <a:pt x="81" y="70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81" name="Freeform 180"/>
            <p:cNvSpPr>
              <a:spLocks/>
            </p:cNvSpPr>
            <p:nvPr/>
          </p:nvSpPr>
          <p:spPr bwMode="auto">
            <a:xfrm>
              <a:off x="6310" y="-264"/>
              <a:ext cx="1123" cy="842"/>
            </a:xfrm>
            <a:custGeom>
              <a:avLst/>
              <a:gdLst>
                <a:gd name="T0" fmla="*/ 314 w 1123"/>
                <a:gd name="T1" fmla="*/ 821 h 842"/>
                <a:gd name="T2" fmla="*/ 258 w 1123"/>
                <a:gd name="T3" fmla="*/ 783 h 842"/>
                <a:gd name="T4" fmla="*/ 213 w 1123"/>
                <a:gd name="T5" fmla="*/ 755 h 842"/>
                <a:gd name="T6" fmla="*/ 151 w 1123"/>
                <a:gd name="T7" fmla="*/ 771 h 842"/>
                <a:gd name="T8" fmla="*/ 66 w 1123"/>
                <a:gd name="T9" fmla="*/ 700 h 842"/>
                <a:gd name="T10" fmla="*/ 83 w 1123"/>
                <a:gd name="T11" fmla="*/ 662 h 842"/>
                <a:gd name="T12" fmla="*/ 59 w 1123"/>
                <a:gd name="T13" fmla="*/ 591 h 842"/>
                <a:gd name="T14" fmla="*/ 102 w 1123"/>
                <a:gd name="T15" fmla="*/ 528 h 842"/>
                <a:gd name="T16" fmla="*/ 38 w 1123"/>
                <a:gd name="T17" fmla="*/ 483 h 842"/>
                <a:gd name="T18" fmla="*/ 35 w 1123"/>
                <a:gd name="T19" fmla="*/ 426 h 842"/>
                <a:gd name="T20" fmla="*/ 19 w 1123"/>
                <a:gd name="T21" fmla="*/ 409 h 842"/>
                <a:gd name="T22" fmla="*/ 71 w 1123"/>
                <a:gd name="T23" fmla="*/ 364 h 842"/>
                <a:gd name="T24" fmla="*/ 71 w 1123"/>
                <a:gd name="T25" fmla="*/ 327 h 842"/>
                <a:gd name="T26" fmla="*/ 104 w 1123"/>
                <a:gd name="T27" fmla="*/ 270 h 842"/>
                <a:gd name="T28" fmla="*/ 189 w 1123"/>
                <a:gd name="T29" fmla="*/ 258 h 842"/>
                <a:gd name="T30" fmla="*/ 345 w 1123"/>
                <a:gd name="T31" fmla="*/ 258 h 842"/>
                <a:gd name="T32" fmla="*/ 480 w 1123"/>
                <a:gd name="T33" fmla="*/ 234 h 842"/>
                <a:gd name="T34" fmla="*/ 560 w 1123"/>
                <a:gd name="T35" fmla="*/ 251 h 842"/>
                <a:gd name="T36" fmla="*/ 605 w 1123"/>
                <a:gd name="T37" fmla="*/ 220 h 842"/>
                <a:gd name="T38" fmla="*/ 612 w 1123"/>
                <a:gd name="T39" fmla="*/ 194 h 842"/>
                <a:gd name="T40" fmla="*/ 626 w 1123"/>
                <a:gd name="T41" fmla="*/ 130 h 842"/>
                <a:gd name="T42" fmla="*/ 671 w 1123"/>
                <a:gd name="T43" fmla="*/ 142 h 842"/>
                <a:gd name="T44" fmla="*/ 747 w 1123"/>
                <a:gd name="T45" fmla="*/ 111 h 842"/>
                <a:gd name="T46" fmla="*/ 820 w 1123"/>
                <a:gd name="T47" fmla="*/ 71 h 842"/>
                <a:gd name="T48" fmla="*/ 870 w 1123"/>
                <a:gd name="T49" fmla="*/ 57 h 842"/>
                <a:gd name="T50" fmla="*/ 860 w 1123"/>
                <a:gd name="T51" fmla="*/ 22 h 842"/>
                <a:gd name="T52" fmla="*/ 912 w 1123"/>
                <a:gd name="T53" fmla="*/ 14 h 842"/>
                <a:gd name="T54" fmla="*/ 938 w 1123"/>
                <a:gd name="T55" fmla="*/ 14 h 842"/>
                <a:gd name="T56" fmla="*/ 1014 w 1123"/>
                <a:gd name="T57" fmla="*/ 36 h 842"/>
                <a:gd name="T58" fmla="*/ 1073 w 1123"/>
                <a:gd name="T59" fmla="*/ 74 h 842"/>
                <a:gd name="T60" fmla="*/ 1123 w 1123"/>
                <a:gd name="T61" fmla="*/ 107 h 842"/>
                <a:gd name="T62" fmla="*/ 1033 w 1123"/>
                <a:gd name="T63" fmla="*/ 130 h 842"/>
                <a:gd name="T64" fmla="*/ 988 w 1123"/>
                <a:gd name="T65" fmla="*/ 133 h 842"/>
                <a:gd name="T66" fmla="*/ 955 w 1123"/>
                <a:gd name="T67" fmla="*/ 114 h 842"/>
                <a:gd name="T68" fmla="*/ 943 w 1123"/>
                <a:gd name="T69" fmla="*/ 152 h 842"/>
                <a:gd name="T70" fmla="*/ 922 w 1123"/>
                <a:gd name="T71" fmla="*/ 159 h 842"/>
                <a:gd name="T72" fmla="*/ 889 w 1123"/>
                <a:gd name="T73" fmla="*/ 156 h 842"/>
                <a:gd name="T74" fmla="*/ 853 w 1123"/>
                <a:gd name="T75" fmla="*/ 189 h 842"/>
                <a:gd name="T76" fmla="*/ 860 w 1123"/>
                <a:gd name="T77" fmla="*/ 218 h 842"/>
                <a:gd name="T78" fmla="*/ 830 w 1123"/>
                <a:gd name="T79" fmla="*/ 237 h 842"/>
                <a:gd name="T80" fmla="*/ 811 w 1123"/>
                <a:gd name="T81" fmla="*/ 279 h 842"/>
                <a:gd name="T82" fmla="*/ 792 w 1123"/>
                <a:gd name="T83" fmla="*/ 367 h 842"/>
                <a:gd name="T84" fmla="*/ 794 w 1123"/>
                <a:gd name="T85" fmla="*/ 459 h 842"/>
                <a:gd name="T86" fmla="*/ 652 w 1123"/>
                <a:gd name="T87" fmla="*/ 428 h 842"/>
                <a:gd name="T88" fmla="*/ 612 w 1123"/>
                <a:gd name="T89" fmla="*/ 388 h 842"/>
                <a:gd name="T90" fmla="*/ 548 w 1123"/>
                <a:gd name="T91" fmla="*/ 369 h 842"/>
                <a:gd name="T92" fmla="*/ 496 w 1123"/>
                <a:gd name="T93" fmla="*/ 348 h 842"/>
                <a:gd name="T94" fmla="*/ 480 w 1123"/>
                <a:gd name="T95" fmla="*/ 312 h 842"/>
                <a:gd name="T96" fmla="*/ 406 w 1123"/>
                <a:gd name="T97" fmla="*/ 327 h 842"/>
                <a:gd name="T98" fmla="*/ 397 w 1123"/>
                <a:gd name="T99" fmla="*/ 438 h 842"/>
                <a:gd name="T100" fmla="*/ 366 w 1123"/>
                <a:gd name="T101" fmla="*/ 483 h 842"/>
                <a:gd name="T102" fmla="*/ 319 w 1123"/>
                <a:gd name="T103" fmla="*/ 580 h 842"/>
                <a:gd name="T104" fmla="*/ 321 w 1123"/>
                <a:gd name="T105" fmla="*/ 634 h 842"/>
                <a:gd name="T106" fmla="*/ 359 w 1123"/>
                <a:gd name="T107" fmla="*/ 750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23" h="842">
                  <a:moveTo>
                    <a:pt x="383" y="818"/>
                  </a:moveTo>
                  <a:lnTo>
                    <a:pt x="369" y="828"/>
                  </a:lnTo>
                  <a:lnTo>
                    <a:pt x="345" y="835"/>
                  </a:lnTo>
                  <a:lnTo>
                    <a:pt x="333" y="842"/>
                  </a:lnTo>
                  <a:lnTo>
                    <a:pt x="314" y="821"/>
                  </a:lnTo>
                  <a:lnTo>
                    <a:pt x="302" y="814"/>
                  </a:lnTo>
                  <a:lnTo>
                    <a:pt x="298" y="795"/>
                  </a:lnTo>
                  <a:lnTo>
                    <a:pt x="288" y="795"/>
                  </a:lnTo>
                  <a:lnTo>
                    <a:pt x="272" y="802"/>
                  </a:lnTo>
                  <a:lnTo>
                    <a:pt x="258" y="783"/>
                  </a:lnTo>
                  <a:lnTo>
                    <a:pt x="243" y="781"/>
                  </a:lnTo>
                  <a:lnTo>
                    <a:pt x="236" y="771"/>
                  </a:lnTo>
                  <a:lnTo>
                    <a:pt x="217" y="769"/>
                  </a:lnTo>
                  <a:lnTo>
                    <a:pt x="215" y="766"/>
                  </a:lnTo>
                  <a:lnTo>
                    <a:pt x="213" y="755"/>
                  </a:lnTo>
                  <a:lnTo>
                    <a:pt x="203" y="759"/>
                  </a:lnTo>
                  <a:lnTo>
                    <a:pt x="196" y="759"/>
                  </a:lnTo>
                  <a:lnTo>
                    <a:pt x="175" y="776"/>
                  </a:lnTo>
                  <a:lnTo>
                    <a:pt x="168" y="778"/>
                  </a:lnTo>
                  <a:lnTo>
                    <a:pt x="151" y="771"/>
                  </a:lnTo>
                  <a:lnTo>
                    <a:pt x="118" y="774"/>
                  </a:lnTo>
                  <a:lnTo>
                    <a:pt x="90" y="764"/>
                  </a:lnTo>
                  <a:lnTo>
                    <a:pt x="35" y="729"/>
                  </a:lnTo>
                  <a:lnTo>
                    <a:pt x="42" y="717"/>
                  </a:lnTo>
                  <a:lnTo>
                    <a:pt x="66" y="700"/>
                  </a:lnTo>
                  <a:lnTo>
                    <a:pt x="68" y="691"/>
                  </a:lnTo>
                  <a:lnTo>
                    <a:pt x="78" y="681"/>
                  </a:lnTo>
                  <a:lnTo>
                    <a:pt x="78" y="672"/>
                  </a:lnTo>
                  <a:lnTo>
                    <a:pt x="83" y="669"/>
                  </a:lnTo>
                  <a:lnTo>
                    <a:pt x="83" y="662"/>
                  </a:lnTo>
                  <a:lnTo>
                    <a:pt x="71" y="646"/>
                  </a:lnTo>
                  <a:lnTo>
                    <a:pt x="66" y="641"/>
                  </a:lnTo>
                  <a:lnTo>
                    <a:pt x="64" y="629"/>
                  </a:lnTo>
                  <a:lnTo>
                    <a:pt x="66" y="608"/>
                  </a:lnTo>
                  <a:lnTo>
                    <a:pt x="59" y="591"/>
                  </a:lnTo>
                  <a:lnTo>
                    <a:pt x="54" y="565"/>
                  </a:lnTo>
                  <a:lnTo>
                    <a:pt x="47" y="561"/>
                  </a:lnTo>
                  <a:lnTo>
                    <a:pt x="73" y="542"/>
                  </a:lnTo>
                  <a:lnTo>
                    <a:pt x="80" y="542"/>
                  </a:lnTo>
                  <a:lnTo>
                    <a:pt x="102" y="528"/>
                  </a:lnTo>
                  <a:lnTo>
                    <a:pt x="106" y="518"/>
                  </a:lnTo>
                  <a:lnTo>
                    <a:pt x="85" y="483"/>
                  </a:lnTo>
                  <a:lnTo>
                    <a:pt x="80" y="478"/>
                  </a:lnTo>
                  <a:lnTo>
                    <a:pt x="38" y="492"/>
                  </a:lnTo>
                  <a:lnTo>
                    <a:pt x="38" y="483"/>
                  </a:lnTo>
                  <a:lnTo>
                    <a:pt x="21" y="461"/>
                  </a:lnTo>
                  <a:lnTo>
                    <a:pt x="33" y="435"/>
                  </a:lnTo>
                  <a:lnTo>
                    <a:pt x="38" y="433"/>
                  </a:lnTo>
                  <a:lnTo>
                    <a:pt x="40" y="428"/>
                  </a:lnTo>
                  <a:lnTo>
                    <a:pt x="35" y="426"/>
                  </a:lnTo>
                  <a:lnTo>
                    <a:pt x="33" y="431"/>
                  </a:lnTo>
                  <a:lnTo>
                    <a:pt x="12" y="440"/>
                  </a:lnTo>
                  <a:lnTo>
                    <a:pt x="9" y="424"/>
                  </a:lnTo>
                  <a:lnTo>
                    <a:pt x="0" y="405"/>
                  </a:lnTo>
                  <a:lnTo>
                    <a:pt x="19" y="409"/>
                  </a:lnTo>
                  <a:lnTo>
                    <a:pt x="45" y="405"/>
                  </a:lnTo>
                  <a:lnTo>
                    <a:pt x="54" y="395"/>
                  </a:lnTo>
                  <a:lnTo>
                    <a:pt x="61" y="379"/>
                  </a:lnTo>
                  <a:lnTo>
                    <a:pt x="66" y="376"/>
                  </a:lnTo>
                  <a:lnTo>
                    <a:pt x="71" y="364"/>
                  </a:lnTo>
                  <a:lnTo>
                    <a:pt x="76" y="364"/>
                  </a:lnTo>
                  <a:lnTo>
                    <a:pt x="73" y="353"/>
                  </a:lnTo>
                  <a:lnTo>
                    <a:pt x="78" y="346"/>
                  </a:lnTo>
                  <a:lnTo>
                    <a:pt x="78" y="334"/>
                  </a:lnTo>
                  <a:lnTo>
                    <a:pt x="71" y="327"/>
                  </a:lnTo>
                  <a:lnTo>
                    <a:pt x="71" y="322"/>
                  </a:lnTo>
                  <a:lnTo>
                    <a:pt x="87" y="298"/>
                  </a:lnTo>
                  <a:lnTo>
                    <a:pt x="104" y="282"/>
                  </a:lnTo>
                  <a:lnTo>
                    <a:pt x="99" y="275"/>
                  </a:lnTo>
                  <a:lnTo>
                    <a:pt x="104" y="270"/>
                  </a:lnTo>
                  <a:lnTo>
                    <a:pt x="111" y="277"/>
                  </a:lnTo>
                  <a:lnTo>
                    <a:pt x="154" y="260"/>
                  </a:lnTo>
                  <a:lnTo>
                    <a:pt x="165" y="258"/>
                  </a:lnTo>
                  <a:lnTo>
                    <a:pt x="172" y="268"/>
                  </a:lnTo>
                  <a:lnTo>
                    <a:pt x="189" y="258"/>
                  </a:lnTo>
                  <a:lnTo>
                    <a:pt x="194" y="265"/>
                  </a:lnTo>
                  <a:lnTo>
                    <a:pt x="208" y="258"/>
                  </a:lnTo>
                  <a:lnTo>
                    <a:pt x="281" y="282"/>
                  </a:lnTo>
                  <a:lnTo>
                    <a:pt x="333" y="268"/>
                  </a:lnTo>
                  <a:lnTo>
                    <a:pt x="345" y="258"/>
                  </a:lnTo>
                  <a:lnTo>
                    <a:pt x="352" y="258"/>
                  </a:lnTo>
                  <a:lnTo>
                    <a:pt x="364" y="263"/>
                  </a:lnTo>
                  <a:lnTo>
                    <a:pt x="388" y="260"/>
                  </a:lnTo>
                  <a:lnTo>
                    <a:pt x="458" y="232"/>
                  </a:lnTo>
                  <a:lnTo>
                    <a:pt x="480" y="234"/>
                  </a:lnTo>
                  <a:lnTo>
                    <a:pt x="499" y="239"/>
                  </a:lnTo>
                  <a:lnTo>
                    <a:pt x="515" y="258"/>
                  </a:lnTo>
                  <a:lnTo>
                    <a:pt x="534" y="258"/>
                  </a:lnTo>
                  <a:lnTo>
                    <a:pt x="548" y="251"/>
                  </a:lnTo>
                  <a:lnTo>
                    <a:pt x="560" y="251"/>
                  </a:lnTo>
                  <a:lnTo>
                    <a:pt x="570" y="242"/>
                  </a:lnTo>
                  <a:lnTo>
                    <a:pt x="591" y="237"/>
                  </a:lnTo>
                  <a:lnTo>
                    <a:pt x="603" y="232"/>
                  </a:lnTo>
                  <a:lnTo>
                    <a:pt x="610" y="223"/>
                  </a:lnTo>
                  <a:lnTo>
                    <a:pt x="605" y="220"/>
                  </a:lnTo>
                  <a:lnTo>
                    <a:pt x="605" y="218"/>
                  </a:lnTo>
                  <a:lnTo>
                    <a:pt x="607" y="213"/>
                  </a:lnTo>
                  <a:lnTo>
                    <a:pt x="612" y="215"/>
                  </a:lnTo>
                  <a:lnTo>
                    <a:pt x="617" y="211"/>
                  </a:lnTo>
                  <a:lnTo>
                    <a:pt x="612" y="194"/>
                  </a:lnTo>
                  <a:lnTo>
                    <a:pt x="624" y="182"/>
                  </a:lnTo>
                  <a:lnTo>
                    <a:pt x="624" y="161"/>
                  </a:lnTo>
                  <a:lnTo>
                    <a:pt x="619" y="152"/>
                  </a:lnTo>
                  <a:lnTo>
                    <a:pt x="626" y="137"/>
                  </a:lnTo>
                  <a:lnTo>
                    <a:pt x="626" y="130"/>
                  </a:lnTo>
                  <a:lnTo>
                    <a:pt x="633" y="130"/>
                  </a:lnTo>
                  <a:lnTo>
                    <a:pt x="643" y="135"/>
                  </a:lnTo>
                  <a:lnTo>
                    <a:pt x="650" y="133"/>
                  </a:lnTo>
                  <a:lnTo>
                    <a:pt x="664" y="145"/>
                  </a:lnTo>
                  <a:lnTo>
                    <a:pt x="671" y="142"/>
                  </a:lnTo>
                  <a:lnTo>
                    <a:pt x="669" y="137"/>
                  </a:lnTo>
                  <a:lnTo>
                    <a:pt x="700" y="128"/>
                  </a:lnTo>
                  <a:lnTo>
                    <a:pt x="709" y="116"/>
                  </a:lnTo>
                  <a:lnTo>
                    <a:pt x="721" y="114"/>
                  </a:lnTo>
                  <a:lnTo>
                    <a:pt x="747" y="111"/>
                  </a:lnTo>
                  <a:lnTo>
                    <a:pt x="752" y="107"/>
                  </a:lnTo>
                  <a:lnTo>
                    <a:pt x="770" y="104"/>
                  </a:lnTo>
                  <a:lnTo>
                    <a:pt x="801" y="88"/>
                  </a:lnTo>
                  <a:lnTo>
                    <a:pt x="815" y="74"/>
                  </a:lnTo>
                  <a:lnTo>
                    <a:pt x="820" y="71"/>
                  </a:lnTo>
                  <a:lnTo>
                    <a:pt x="827" y="74"/>
                  </a:lnTo>
                  <a:lnTo>
                    <a:pt x="841" y="64"/>
                  </a:lnTo>
                  <a:lnTo>
                    <a:pt x="853" y="64"/>
                  </a:lnTo>
                  <a:lnTo>
                    <a:pt x="863" y="55"/>
                  </a:lnTo>
                  <a:lnTo>
                    <a:pt x="870" y="57"/>
                  </a:lnTo>
                  <a:lnTo>
                    <a:pt x="872" y="55"/>
                  </a:lnTo>
                  <a:lnTo>
                    <a:pt x="860" y="43"/>
                  </a:lnTo>
                  <a:lnTo>
                    <a:pt x="858" y="26"/>
                  </a:lnTo>
                  <a:lnTo>
                    <a:pt x="860" y="24"/>
                  </a:lnTo>
                  <a:lnTo>
                    <a:pt x="860" y="22"/>
                  </a:lnTo>
                  <a:lnTo>
                    <a:pt x="877" y="3"/>
                  </a:lnTo>
                  <a:lnTo>
                    <a:pt x="898" y="0"/>
                  </a:lnTo>
                  <a:lnTo>
                    <a:pt x="905" y="5"/>
                  </a:lnTo>
                  <a:lnTo>
                    <a:pt x="910" y="5"/>
                  </a:lnTo>
                  <a:lnTo>
                    <a:pt x="912" y="14"/>
                  </a:lnTo>
                  <a:lnTo>
                    <a:pt x="908" y="17"/>
                  </a:lnTo>
                  <a:lnTo>
                    <a:pt x="910" y="19"/>
                  </a:lnTo>
                  <a:lnTo>
                    <a:pt x="926" y="14"/>
                  </a:lnTo>
                  <a:lnTo>
                    <a:pt x="931" y="19"/>
                  </a:lnTo>
                  <a:lnTo>
                    <a:pt x="938" y="14"/>
                  </a:lnTo>
                  <a:lnTo>
                    <a:pt x="950" y="22"/>
                  </a:lnTo>
                  <a:lnTo>
                    <a:pt x="964" y="22"/>
                  </a:lnTo>
                  <a:lnTo>
                    <a:pt x="1002" y="26"/>
                  </a:lnTo>
                  <a:lnTo>
                    <a:pt x="1004" y="31"/>
                  </a:lnTo>
                  <a:lnTo>
                    <a:pt x="1014" y="36"/>
                  </a:lnTo>
                  <a:lnTo>
                    <a:pt x="1016" y="45"/>
                  </a:lnTo>
                  <a:lnTo>
                    <a:pt x="1023" y="41"/>
                  </a:lnTo>
                  <a:lnTo>
                    <a:pt x="1033" y="41"/>
                  </a:lnTo>
                  <a:lnTo>
                    <a:pt x="1038" y="48"/>
                  </a:lnTo>
                  <a:lnTo>
                    <a:pt x="1073" y="74"/>
                  </a:lnTo>
                  <a:lnTo>
                    <a:pt x="1085" y="81"/>
                  </a:lnTo>
                  <a:lnTo>
                    <a:pt x="1097" y="81"/>
                  </a:lnTo>
                  <a:lnTo>
                    <a:pt x="1099" y="83"/>
                  </a:lnTo>
                  <a:lnTo>
                    <a:pt x="1120" y="93"/>
                  </a:lnTo>
                  <a:lnTo>
                    <a:pt x="1123" y="107"/>
                  </a:lnTo>
                  <a:lnTo>
                    <a:pt x="1116" y="111"/>
                  </a:lnTo>
                  <a:lnTo>
                    <a:pt x="1090" y="119"/>
                  </a:lnTo>
                  <a:lnTo>
                    <a:pt x="1090" y="119"/>
                  </a:lnTo>
                  <a:lnTo>
                    <a:pt x="1052" y="121"/>
                  </a:lnTo>
                  <a:lnTo>
                    <a:pt x="1033" y="130"/>
                  </a:lnTo>
                  <a:lnTo>
                    <a:pt x="1026" y="130"/>
                  </a:lnTo>
                  <a:lnTo>
                    <a:pt x="1026" y="126"/>
                  </a:lnTo>
                  <a:lnTo>
                    <a:pt x="1014" y="128"/>
                  </a:lnTo>
                  <a:lnTo>
                    <a:pt x="995" y="128"/>
                  </a:lnTo>
                  <a:lnTo>
                    <a:pt x="988" y="133"/>
                  </a:lnTo>
                  <a:lnTo>
                    <a:pt x="983" y="130"/>
                  </a:lnTo>
                  <a:lnTo>
                    <a:pt x="969" y="130"/>
                  </a:lnTo>
                  <a:lnTo>
                    <a:pt x="964" y="119"/>
                  </a:lnTo>
                  <a:lnTo>
                    <a:pt x="960" y="114"/>
                  </a:lnTo>
                  <a:lnTo>
                    <a:pt x="955" y="114"/>
                  </a:lnTo>
                  <a:lnTo>
                    <a:pt x="945" y="121"/>
                  </a:lnTo>
                  <a:lnTo>
                    <a:pt x="941" y="130"/>
                  </a:lnTo>
                  <a:lnTo>
                    <a:pt x="941" y="137"/>
                  </a:lnTo>
                  <a:lnTo>
                    <a:pt x="943" y="145"/>
                  </a:lnTo>
                  <a:lnTo>
                    <a:pt x="943" y="152"/>
                  </a:lnTo>
                  <a:lnTo>
                    <a:pt x="934" y="161"/>
                  </a:lnTo>
                  <a:lnTo>
                    <a:pt x="931" y="159"/>
                  </a:lnTo>
                  <a:lnTo>
                    <a:pt x="929" y="159"/>
                  </a:lnTo>
                  <a:lnTo>
                    <a:pt x="926" y="156"/>
                  </a:lnTo>
                  <a:lnTo>
                    <a:pt x="922" y="159"/>
                  </a:lnTo>
                  <a:lnTo>
                    <a:pt x="915" y="154"/>
                  </a:lnTo>
                  <a:lnTo>
                    <a:pt x="912" y="147"/>
                  </a:lnTo>
                  <a:lnTo>
                    <a:pt x="898" y="140"/>
                  </a:lnTo>
                  <a:lnTo>
                    <a:pt x="891" y="140"/>
                  </a:lnTo>
                  <a:lnTo>
                    <a:pt x="889" y="156"/>
                  </a:lnTo>
                  <a:lnTo>
                    <a:pt x="882" y="166"/>
                  </a:lnTo>
                  <a:lnTo>
                    <a:pt x="860" y="171"/>
                  </a:lnTo>
                  <a:lnTo>
                    <a:pt x="853" y="178"/>
                  </a:lnTo>
                  <a:lnTo>
                    <a:pt x="856" y="185"/>
                  </a:lnTo>
                  <a:lnTo>
                    <a:pt x="853" y="189"/>
                  </a:lnTo>
                  <a:lnTo>
                    <a:pt x="856" y="201"/>
                  </a:lnTo>
                  <a:lnTo>
                    <a:pt x="848" y="206"/>
                  </a:lnTo>
                  <a:lnTo>
                    <a:pt x="851" y="213"/>
                  </a:lnTo>
                  <a:lnTo>
                    <a:pt x="858" y="215"/>
                  </a:lnTo>
                  <a:lnTo>
                    <a:pt x="860" y="218"/>
                  </a:lnTo>
                  <a:lnTo>
                    <a:pt x="863" y="215"/>
                  </a:lnTo>
                  <a:lnTo>
                    <a:pt x="870" y="220"/>
                  </a:lnTo>
                  <a:lnTo>
                    <a:pt x="851" y="232"/>
                  </a:lnTo>
                  <a:lnTo>
                    <a:pt x="837" y="237"/>
                  </a:lnTo>
                  <a:lnTo>
                    <a:pt x="830" y="237"/>
                  </a:lnTo>
                  <a:lnTo>
                    <a:pt x="815" y="251"/>
                  </a:lnTo>
                  <a:lnTo>
                    <a:pt x="820" y="268"/>
                  </a:lnTo>
                  <a:lnTo>
                    <a:pt x="808" y="275"/>
                  </a:lnTo>
                  <a:lnTo>
                    <a:pt x="811" y="279"/>
                  </a:lnTo>
                  <a:lnTo>
                    <a:pt x="811" y="279"/>
                  </a:lnTo>
                  <a:lnTo>
                    <a:pt x="801" y="301"/>
                  </a:lnTo>
                  <a:lnTo>
                    <a:pt x="796" y="331"/>
                  </a:lnTo>
                  <a:lnTo>
                    <a:pt x="796" y="355"/>
                  </a:lnTo>
                  <a:lnTo>
                    <a:pt x="804" y="355"/>
                  </a:lnTo>
                  <a:lnTo>
                    <a:pt x="792" y="367"/>
                  </a:lnTo>
                  <a:lnTo>
                    <a:pt x="785" y="376"/>
                  </a:lnTo>
                  <a:lnTo>
                    <a:pt x="789" y="379"/>
                  </a:lnTo>
                  <a:lnTo>
                    <a:pt x="785" y="400"/>
                  </a:lnTo>
                  <a:lnTo>
                    <a:pt x="794" y="447"/>
                  </a:lnTo>
                  <a:lnTo>
                    <a:pt x="794" y="459"/>
                  </a:lnTo>
                  <a:lnTo>
                    <a:pt x="794" y="459"/>
                  </a:lnTo>
                  <a:lnTo>
                    <a:pt x="756" y="450"/>
                  </a:lnTo>
                  <a:lnTo>
                    <a:pt x="735" y="459"/>
                  </a:lnTo>
                  <a:lnTo>
                    <a:pt x="700" y="464"/>
                  </a:lnTo>
                  <a:lnTo>
                    <a:pt x="652" y="428"/>
                  </a:lnTo>
                  <a:lnTo>
                    <a:pt x="645" y="424"/>
                  </a:lnTo>
                  <a:lnTo>
                    <a:pt x="638" y="426"/>
                  </a:lnTo>
                  <a:lnTo>
                    <a:pt x="638" y="424"/>
                  </a:lnTo>
                  <a:lnTo>
                    <a:pt x="631" y="426"/>
                  </a:lnTo>
                  <a:lnTo>
                    <a:pt x="612" y="388"/>
                  </a:lnTo>
                  <a:lnTo>
                    <a:pt x="610" y="372"/>
                  </a:lnTo>
                  <a:lnTo>
                    <a:pt x="591" y="381"/>
                  </a:lnTo>
                  <a:lnTo>
                    <a:pt x="581" y="376"/>
                  </a:lnTo>
                  <a:lnTo>
                    <a:pt x="565" y="379"/>
                  </a:lnTo>
                  <a:lnTo>
                    <a:pt x="548" y="369"/>
                  </a:lnTo>
                  <a:lnTo>
                    <a:pt x="534" y="348"/>
                  </a:lnTo>
                  <a:lnTo>
                    <a:pt x="520" y="336"/>
                  </a:lnTo>
                  <a:lnTo>
                    <a:pt x="513" y="338"/>
                  </a:lnTo>
                  <a:lnTo>
                    <a:pt x="508" y="346"/>
                  </a:lnTo>
                  <a:lnTo>
                    <a:pt x="496" y="348"/>
                  </a:lnTo>
                  <a:lnTo>
                    <a:pt x="496" y="338"/>
                  </a:lnTo>
                  <a:lnTo>
                    <a:pt x="480" y="336"/>
                  </a:lnTo>
                  <a:lnTo>
                    <a:pt x="477" y="331"/>
                  </a:lnTo>
                  <a:lnTo>
                    <a:pt x="480" y="327"/>
                  </a:lnTo>
                  <a:lnTo>
                    <a:pt x="480" y="312"/>
                  </a:lnTo>
                  <a:lnTo>
                    <a:pt x="461" y="320"/>
                  </a:lnTo>
                  <a:lnTo>
                    <a:pt x="428" y="317"/>
                  </a:lnTo>
                  <a:lnTo>
                    <a:pt x="423" y="324"/>
                  </a:lnTo>
                  <a:lnTo>
                    <a:pt x="416" y="322"/>
                  </a:lnTo>
                  <a:lnTo>
                    <a:pt x="406" y="327"/>
                  </a:lnTo>
                  <a:lnTo>
                    <a:pt x="428" y="346"/>
                  </a:lnTo>
                  <a:lnTo>
                    <a:pt x="428" y="364"/>
                  </a:lnTo>
                  <a:lnTo>
                    <a:pt x="425" y="372"/>
                  </a:lnTo>
                  <a:lnTo>
                    <a:pt x="444" y="421"/>
                  </a:lnTo>
                  <a:lnTo>
                    <a:pt x="397" y="438"/>
                  </a:lnTo>
                  <a:lnTo>
                    <a:pt x="390" y="442"/>
                  </a:lnTo>
                  <a:lnTo>
                    <a:pt x="390" y="447"/>
                  </a:lnTo>
                  <a:lnTo>
                    <a:pt x="395" y="469"/>
                  </a:lnTo>
                  <a:lnTo>
                    <a:pt x="378" y="476"/>
                  </a:lnTo>
                  <a:lnTo>
                    <a:pt x="366" y="483"/>
                  </a:lnTo>
                  <a:lnTo>
                    <a:pt x="352" y="521"/>
                  </a:lnTo>
                  <a:lnTo>
                    <a:pt x="307" y="544"/>
                  </a:lnTo>
                  <a:lnTo>
                    <a:pt x="302" y="558"/>
                  </a:lnTo>
                  <a:lnTo>
                    <a:pt x="314" y="558"/>
                  </a:lnTo>
                  <a:lnTo>
                    <a:pt x="319" y="580"/>
                  </a:lnTo>
                  <a:lnTo>
                    <a:pt x="317" y="582"/>
                  </a:lnTo>
                  <a:lnTo>
                    <a:pt x="319" y="594"/>
                  </a:lnTo>
                  <a:lnTo>
                    <a:pt x="326" y="606"/>
                  </a:lnTo>
                  <a:lnTo>
                    <a:pt x="317" y="617"/>
                  </a:lnTo>
                  <a:lnTo>
                    <a:pt x="321" y="634"/>
                  </a:lnTo>
                  <a:lnTo>
                    <a:pt x="312" y="653"/>
                  </a:lnTo>
                  <a:lnTo>
                    <a:pt x="312" y="669"/>
                  </a:lnTo>
                  <a:lnTo>
                    <a:pt x="328" y="698"/>
                  </a:lnTo>
                  <a:lnTo>
                    <a:pt x="338" y="707"/>
                  </a:lnTo>
                  <a:lnTo>
                    <a:pt x="359" y="750"/>
                  </a:lnTo>
                  <a:lnTo>
                    <a:pt x="364" y="776"/>
                  </a:lnTo>
                  <a:lnTo>
                    <a:pt x="383" y="81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82" name="Freeform 181"/>
            <p:cNvSpPr>
              <a:spLocks/>
            </p:cNvSpPr>
            <p:nvPr/>
          </p:nvSpPr>
          <p:spPr bwMode="auto">
            <a:xfrm>
              <a:off x="1696" y="-621"/>
              <a:ext cx="1478" cy="849"/>
            </a:xfrm>
            <a:custGeom>
              <a:avLst/>
              <a:gdLst>
                <a:gd name="T0" fmla="*/ 1440 w 1478"/>
                <a:gd name="T1" fmla="*/ 457 h 849"/>
                <a:gd name="T2" fmla="*/ 1473 w 1478"/>
                <a:gd name="T3" fmla="*/ 537 h 849"/>
                <a:gd name="T4" fmla="*/ 1381 w 1478"/>
                <a:gd name="T5" fmla="*/ 610 h 849"/>
                <a:gd name="T6" fmla="*/ 1293 w 1478"/>
                <a:gd name="T7" fmla="*/ 591 h 849"/>
                <a:gd name="T8" fmla="*/ 1260 w 1478"/>
                <a:gd name="T9" fmla="*/ 615 h 849"/>
                <a:gd name="T10" fmla="*/ 1267 w 1478"/>
                <a:gd name="T11" fmla="*/ 669 h 849"/>
                <a:gd name="T12" fmla="*/ 1196 w 1478"/>
                <a:gd name="T13" fmla="*/ 698 h 849"/>
                <a:gd name="T14" fmla="*/ 1050 w 1478"/>
                <a:gd name="T15" fmla="*/ 816 h 849"/>
                <a:gd name="T16" fmla="*/ 986 w 1478"/>
                <a:gd name="T17" fmla="*/ 837 h 849"/>
                <a:gd name="T18" fmla="*/ 806 w 1478"/>
                <a:gd name="T19" fmla="*/ 721 h 849"/>
                <a:gd name="T20" fmla="*/ 638 w 1478"/>
                <a:gd name="T21" fmla="*/ 684 h 849"/>
                <a:gd name="T22" fmla="*/ 721 w 1478"/>
                <a:gd name="T23" fmla="*/ 575 h 849"/>
                <a:gd name="T24" fmla="*/ 773 w 1478"/>
                <a:gd name="T25" fmla="*/ 431 h 849"/>
                <a:gd name="T26" fmla="*/ 828 w 1478"/>
                <a:gd name="T27" fmla="*/ 338 h 849"/>
                <a:gd name="T28" fmla="*/ 733 w 1478"/>
                <a:gd name="T29" fmla="*/ 298 h 849"/>
                <a:gd name="T30" fmla="*/ 693 w 1478"/>
                <a:gd name="T31" fmla="*/ 258 h 849"/>
                <a:gd name="T32" fmla="*/ 688 w 1478"/>
                <a:gd name="T33" fmla="*/ 296 h 849"/>
                <a:gd name="T34" fmla="*/ 624 w 1478"/>
                <a:gd name="T35" fmla="*/ 301 h 849"/>
                <a:gd name="T36" fmla="*/ 575 w 1478"/>
                <a:gd name="T37" fmla="*/ 336 h 849"/>
                <a:gd name="T38" fmla="*/ 610 w 1478"/>
                <a:gd name="T39" fmla="*/ 395 h 849"/>
                <a:gd name="T40" fmla="*/ 534 w 1478"/>
                <a:gd name="T41" fmla="*/ 494 h 849"/>
                <a:gd name="T42" fmla="*/ 497 w 1478"/>
                <a:gd name="T43" fmla="*/ 485 h 849"/>
                <a:gd name="T44" fmla="*/ 478 w 1478"/>
                <a:gd name="T45" fmla="*/ 544 h 849"/>
                <a:gd name="T46" fmla="*/ 383 w 1478"/>
                <a:gd name="T47" fmla="*/ 568 h 849"/>
                <a:gd name="T48" fmla="*/ 326 w 1478"/>
                <a:gd name="T49" fmla="*/ 658 h 849"/>
                <a:gd name="T50" fmla="*/ 248 w 1478"/>
                <a:gd name="T51" fmla="*/ 660 h 849"/>
                <a:gd name="T52" fmla="*/ 201 w 1478"/>
                <a:gd name="T53" fmla="*/ 615 h 849"/>
                <a:gd name="T54" fmla="*/ 152 w 1478"/>
                <a:gd name="T55" fmla="*/ 613 h 849"/>
                <a:gd name="T56" fmla="*/ 133 w 1478"/>
                <a:gd name="T57" fmla="*/ 698 h 849"/>
                <a:gd name="T58" fmla="*/ 74 w 1478"/>
                <a:gd name="T59" fmla="*/ 639 h 849"/>
                <a:gd name="T60" fmla="*/ 10 w 1478"/>
                <a:gd name="T61" fmla="*/ 565 h 849"/>
                <a:gd name="T62" fmla="*/ 168 w 1478"/>
                <a:gd name="T63" fmla="*/ 558 h 849"/>
                <a:gd name="T64" fmla="*/ 123 w 1478"/>
                <a:gd name="T65" fmla="*/ 454 h 849"/>
                <a:gd name="T66" fmla="*/ 102 w 1478"/>
                <a:gd name="T67" fmla="*/ 431 h 849"/>
                <a:gd name="T68" fmla="*/ 182 w 1478"/>
                <a:gd name="T69" fmla="*/ 433 h 849"/>
                <a:gd name="T70" fmla="*/ 322 w 1478"/>
                <a:gd name="T71" fmla="*/ 400 h 849"/>
                <a:gd name="T72" fmla="*/ 393 w 1478"/>
                <a:gd name="T73" fmla="*/ 301 h 849"/>
                <a:gd name="T74" fmla="*/ 331 w 1478"/>
                <a:gd name="T75" fmla="*/ 249 h 849"/>
                <a:gd name="T76" fmla="*/ 296 w 1478"/>
                <a:gd name="T77" fmla="*/ 189 h 849"/>
                <a:gd name="T78" fmla="*/ 341 w 1478"/>
                <a:gd name="T79" fmla="*/ 180 h 849"/>
                <a:gd name="T80" fmla="*/ 374 w 1478"/>
                <a:gd name="T81" fmla="*/ 135 h 849"/>
                <a:gd name="T82" fmla="*/ 315 w 1478"/>
                <a:gd name="T83" fmla="*/ 140 h 849"/>
                <a:gd name="T84" fmla="*/ 341 w 1478"/>
                <a:gd name="T85" fmla="*/ 74 h 849"/>
                <a:gd name="T86" fmla="*/ 464 w 1478"/>
                <a:gd name="T87" fmla="*/ 29 h 849"/>
                <a:gd name="T88" fmla="*/ 518 w 1478"/>
                <a:gd name="T89" fmla="*/ 104 h 849"/>
                <a:gd name="T90" fmla="*/ 577 w 1478"/>
                <a:gd name="T91" fmla="*/ 111 h 849"/>
                <a:gd name="T92" fmla="*/ 598 w 1478"/>
                <a:gd name="T93" fmla="*/ 22 h 849"/>
                <a:gd name="T94" fmla="*/ 679 w 1478"/>
                <a:gd name="T95" fmla="*/ 66 h 849"/>
                <a:gd name="T96" fmla="*/ 761 w 1478"/>
                <a:gd name="T97" fmla="*/ 123 h 849"/>
                <a:gd name="T98" fmla="*/ 872 w 1478"/>
                <a:gd name="T99" fmla="*/ 104 h 849"/>
                <a:gd name="T100" fmla="*/ 939 w 1478"/>
                <a:gd name="T101" fmla="*/ 147 h 849"/>
                <a:gd name="T102" fmla="*/ 1040 w 1478"/>
                <a:gd name="T103" fmla="*/ 178 h 849"/>
                <a:gd name="T104" fmla="*/ 1040 w 1478"/>
                <a:gd name="T105" fmla="*/ 253 h 849"/>
                <a:gd name="T106" fmla="*/ 1062 w 1478"/>
                <a:gd name="T107" fmla="*/ 256 h 849"/>
                <a:gd name="T108" fmla="*/ 1121 w 1478"/>
                <a:gd name="T109" fmla="*/ 211 h 849"/>
                <a:gd name="T110" fmla="*/ 1154 w 1478"/>
                <a:gd name="T111" fmla="*/ 126 h 849"/>
                <a:gd name="T112" fmla="*/ 1203 w 1478"/>
                <a:gd name="T113" fmla="*/ 114 h 849"/>
                <a:gd name="T114" fmla="*/ 1246 w 1478"/>
                <a:gd name="T115" fmla="*/ 161 h 849"/>
                <a:gd name="T116" fmla="*/ 1303 w 1478"/>
                <a:gd name="T117" fmla="*/ 220 h 849"/>
                <a:gd name="T118" fmla="*/ 1333 w 1478"/>
                <a:gd name="T119" fmla="*/ 298 h 849"/>
                <a:gd name="T120" fmla="*/ 1433 w 1478"/>
                <a:gd name="T121" fmla="*/ 338 h 849"/>
                <a:gd name="T122" fmla="*/ 1463 w 1478"/>
                <a:gd name="T123" fmla="*/ 409 h 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8" h="849">
                  <a:moveTo>
                    <a:pt x="1463" y="409"/>
                  </a:moveTo>
                  <a:lnTo>
                    <a:pt x="1468" y="414"/>
                  </a:lnTo>
                  <a:lnTo>
                    <a:pt x="1468" y="419"/>
                  </a:lnTo>
                  <a:lnTo>
                    <a:pt x="1447" y="445"/>
                  </a:lnTo>
                  <a:lnTo>
                    <a:pt x="1442" y="445"/>
                  </a:lnTo>
                  <a:lnTo>
                    <a:pt x="1440" y="457"/>
                  </a:lnTo>
                  <a:lnTo>
                    <a:pt x="1449" y="494"/>
                  </a:lnTo>
                  <a:lnTo>
                    <a:pt x="1447" y="499"/>
                  </a:lnTo>
                  <a:lnTo>
                    <a:pt x="1470" y="530"/>
                  </a:lnTo>
                  <a:lnTo>
                    <a:pt x="1478" y="532"/>
                  </a:lnTo>
                  <a:lnTo>
                    <a:pt x="1478" y="532"/>
                  </a:lnTo>
                  <a:lnTo>
                    <a:pt x="1473" y="537"/>
                  </a:lnTo>
                  <a:lnTo>
                    <a:pt x="1463" y="539"/>
                  </a:lnTo>
                  <a:lnTo>
                    <a:pt x="1459" y="558"/>
                  </a:lnTo>
                  <a:lnTo>
                    <a:pt x="1444" y="556"/>
                  </a:lnTo>
                  <a:lnTo>
                    <a:pt x="1407" y="572"/>
                  </a:lnTo>
                  <a:lnTo>
                    <a:pt x="1414" y="591"/>
                  </a:lnTo>
                  <a:lnTo>
                    <a:pt x="1381" y="610"/>
                  </a:lnTo>
                  <a:lnTo>
                    <a:pt x="1371" y="610"/>
                  </a:lnTo>
                  <a:lnTo>
                    <a:pt x="1340" y="622"/>
                  </a:lnTo>
                  <a:lnTo>
                    <a:pt x="1331" y="610"/>
                  </a:lnTo>
                  <a:lnTo>
                    <a:pt x="1326" y="610"/>
                  </a:lnTo>
                  <a:lnTo>
                    <a:pt x="1319" y="615"/>
                  </a:lnTo>
                  <a:lnTo>
                    <a:pt x="1293" y="591"/>
                  </a:lnTo>
                  <a:lnTo>
                    <a:pt x="1284" y="591"/>
                  </a:lnTo>
                  <a:lnTo>
                    <a:pt x="1277" y="596"/>
                  </a:lnTo>
                  <a:lnTo>
                    <a:pt x="1277" y="613"/>
                  </a:lnTo>
                  <a:lnTo>
                    <a:pt x="1270" y="615"/>
                  </a:lnTo>
                  <a:lnTo>
                    <a:pt x="1265" y="613"/>
                  </a:lnTo>
                  <a:lnTo>
                    <a:pt x="1260" y="615"/>
                  </a:lnTo>
                  <a:lnTo>
                    <a:pt x="1255" y="627"/>
                  </a:lnTo>
                  <a:lnTo>
                    <a:pt x="1241" y="634"/>
                  </a:lnTo>
                  <a:lnTo>
                    <a:pt x="1246" y="651"/>
                  </a:lnTo>
                  <a:lnTo>
                    <a:pt x="1253" y="655"/>
                  </a:lnTo>
                  <a:lnTo>
                    <a:pt x="1260" y="655"/>
                  </a:lnTo>
                  <a:lnTo>
                    <a:pt x="1267" y="669"/>
                  </a:lnTo>
                  <a:lnTo>
                    <a:pt x="1265" y="679"/>
                  </a:lnTo>
                  <a:lnTo>
                    <a:pt x="1255" y="677"/>
                  </a:lnTo>
                  <a:lnTo>
                    <a:pt x="1241" y="688"/>
                  </a:lnTo>
                  <a:lnTo>
                    <a:pt x="1225" y="686"/>
                  </a:lnTo>
                  <a:lnTo>
                    <a:pt x="1215" y="693"/>
                  </a:lnTo>
                  <a:lnTo>
                    <a:pt x="1196" y="698"/>
                  </a:lnTo>
                  <a:lnTo>
                    <a:pt x="1166" y="714"/>
                  </a:lnTo>
                  <a:lnTo>
                    <a:pt x="1142" y="750"/>
                  </a:lnTo>
                  <a:lnTo>
                    <a:pt x="1137" y="752"/>
                  </a:lnTo>
                  <a:lnTo>
                    <a:pt x="1073" y="762"/>
                  </a:lnTo>
                  <a:lnTo>
                    <a:pt x="1059" y="781"/>
                  </a:lnTo>
                  <a:lnTo>
                    <a:pt x="1050" y="816"/>
                  </a:lnTo>
                  <a:lnTo>
                    <a:pt x="1050" y="835"/>
                  </a:lnTo>
                  <a:lnTo>
                    <a:pt x="1026" y="849"/>
                  </a:lnTo>
                  <a:lnTo>
                    <a:pt x="1014" y="847"/>
                  </a:lnTo>
                  <a:lnTo>
                    <a:pt x="995" y="849"/>
                  </a:lnTo>
                  <a:lnTo>
                    <a:pt x="984" y="849"/>
                  </a:lnTo>
                  <a:lnTo>
                    <a:pt x="986" y="837"/>
                  </a:lnTo>
                  <a:lnTo>
                    <a:pt x="946" y="830"/>
                  </a:lnTo>
                  <a:lnTo>
                    <a:pt x="915" y="807"/>
                  </a:lnTo>
                  <a:lnTo>
                    <a:pt x="896" y="776"/>
                  </a:lnTo>
                  <a:lnTo>
                    <a:pt x="882" y="736"/>
                  </a:lnTo>
                  <a:lnTo>
                    <a:pt x="856" y="729"/>
                  </a:lnTo>
                  <a:lnTo>
                    <a:pt x="806" y="721"/>
                  </a:lnTo>
                  <a:lnTo>
                    <a:pt x="664" y="740"/>
                  </a:lnTo>
                  <a:lnTo>
                    <a:pt x="662" y="710"/>
                  </a:lnTo>
                  <a:lnTo>
                    <a:pt x="657" y="698"/>
                  </a:lnTo>
                  <a:lnTo>
                    <a:pt x="660" y="691"/>
                  </a:lnTo>
                  <a:lnTo>
                    <a:pt x="643" y="691"/>
                  </a:lnTo>
                  <a:lnTo>
                    <a:pt x="638" y="684"/>
                  </a:lnTo>
                  <a:lnTo>
                    <a:pt x="636" y="674"/>
                  </a:lnTo>
                  <a:lnTo>
                    <a:pt x="648" y="669"/>
                  </a:lnTo>
                  <a:lnTo>
                    <a:pt x="636" y="580"/>
                  </a:lnTo>
                  <a:lnTo>
                    <a:pt x="702" y="582"/>
                  </a:lnTo>
                  <a:lnTo>
                    <a:pt x="712" y="580"/>
                  </a:lnTo>
                  <a:lnTo>
                    <a:pt x="721" y="575"/>
                  </a:lnTo>
                  <a:lnTo>
                    <a:pt x="752" y="551"/>
                  </a:lnTo>
                  <a:lnTo>
                    <a:pt x="759" y="544"/>
                  </a:lnTo>
                  <a:lnTo>
                    <a:pt x="773" y="490"/>
                  </a:lnTo>
                  <a:lnTo>
                    <a:pt x="766" y="468"/>
                  </a:lnTo>
                  <a:lnTo>
                    <a:pt x="766" y="457"/>
                  </a:lnTo>
                  <a:lnTo>
                    <a:pt x="773" y="431"/>
                  </a:lnTo>
                  <a:lnTo>
                    <a:pt x="790" y="412"/>
                  </a:lnTo>
                  <a:lnTo>
                    <a:pt x="806" y="412"/>
                  </a:lnTo>
                  <a:lnTo>
                    <a:pt x="811" y="402"/>
                  </a:lnTo>
                  <a:lnTo>
                    <a:pt x="809" y="390"/>
                  </a:lnTo>
                  <a:lnTo>
                    <a:pt x="832" y="353"/>
                  </a:lnTo>
                  <a:lnTo>
                    <a:pt x="828" y="338"/>
                  </a:lnTo>
                  <a:lnTo>
                    <a:pt x="820" y="334"/>
                  </a:lnTo>
                  <a:lnTo>
                    <a:pt x="811" y="319"/>
                  </a:lnTo>
                  <a:lnTo>
                    <a:pt x="799" y="312"/>
                  </a:lnTo>
                  <a:lnTo>
                    <a:pt x="787" y="312"/>
                  </a:lnTo>
                  <a:lnTo>
                    <a:pt x="757" y="301"/>
                  </a:lnTo>
                  <a:lnTo>
                    <a:pt x="733" y="298"/>
                  </a:lnTo>
                  <a:lnTo>
                    <a:pt x="726" y="289"/>
                  </a:lnTo>
                  <a:lnTo>
                    <a:pt x="719" y="272"/>
                  </a:lnTo>
                  <a:lnTo>
                    <a:pt x="724" y="256"/>
                  </a:lnTo>
                  <a:lnTo>
                    <a:pt x="709" y="258"/>
                  </a:lnTo>
                  <a:lnTo>
                    <a:pt x="705" y="260"/>
                  </a:lnTo>
                  <a:lnTo>
                    <a:pt x="693" y="258"/>
                  </a:lnTo>
                  <a:lnTo>
                    <a:pt x="683" y="260"/>
                  </a:lnTo>
                  <a:lnTo>
                    <a:pt x="679" y="275"/>
                  </a:lnTo>
                  <a:lnTo>
                    <a:pt x="695" y="279"/>
                  </a:lnTo>
                  <a:lnTo>
                    <a:pt x="683" y="286"/>
                  </a:lnTo>
                  <a:lnTo>
                    <a:pt x="695" y="291"/>
                  </a:lnTo>
                  <a:lnTo>
                    <a:pt x="688" y="296"/>
                  </a:lnTo>
                  <a:lnTo>
                    <a:pt x="676" y="301"/>
                  </a:lnTo>
                  <a:lnTo>
                    <a:pt x="667" y="298"/>
                  </a:lnTo>
                  <a:lnTo>
                    <a:pt x="660" y="305"/>
                  </a:lnTo>
                  <a:lnTo>
                    <a:pt x="657" y="308"/>
                  </a:lnTo>
                  <a:lnTo>
                    <a:pt x="636" y="301"/>
                  </a:lnTo>
                  <a:lnTo>
                    <a:pt x="624" y="301"/>
                  </a:lnTo>
                  <a:lnTo>
                    <a:pt x="617" y="293"/>
                  </a:lnTo>
                  <a:lnTo>
                    <a:pt x="586" y="282"/>
                  </a:lnTo>
                  <a:lnTo>
                    <a:pt x="572" y="282"/>
                  </a:lnTo>
                  <a:lnTo>
                    <a:pt x="575" y="310"/>
                  </a:lnTo>
                  <a:lnTo>
                    <a:pt x="572" y="334"/>
                  </a:lnTo>
                  <a:lnTo>
                    <a:pt x="575" y="336"/>
                  </a:lnTo>
                  <a:lnTo>
                    <a:pt x="563" y="353"/>
                  </a:lnTo>
                  <a:lnTo>
                    <a:pt x="586" y="355"/>
                  </a:lnTo>
                  <a:lnTo>
                    <a:pt x="596" y="362"/>
                  </a:lnTo>
                  <a:lnTo>
                    <a:pt x="603" y="362"/>
                  </a:lnTo>
                  <a:lnTo>
                    <a:pt x="615" y="379"/>
                  </a:lnTo>
                  <a:lnTo>
                    <a:pt x="610" y="395"/>
                  </a:lnTo>
                  <a:lnTo>
                    <a:pt x="610" y="412"/>
                  </a:lnTo>
                  <a:lnTo>
                    <a:pt x="596" y="450"/>
                  </a:lnTo>
                  <a:lnTo>
                    <a:pt x="594" y="494"/>
                  </a:lnTo>
                  <a:lnTo>
                    <a:pt x="591" y="492"/>
                  </a:lnTo>
                  <a:lnTo>
                    <a:pt x="560" y="499"/>
                  </a:lnTo>
                  <a:lnTo>
                    <a:pt x="534" y="494"/>
                  </a:lnTo>
                  <a:lnTo>
                    <a:pt x="516" y="509"/>
                  </a:lnTo>
                  <a:lnTo>
                    <a:pt x="508" y="509"/>
                  </a:lnTo>
                  <a:lnTo>
                    <a:pt x="499" y="504"/>
                  </a:lnTo>
                  <a:lnTo>
                    <a:pt x="501" y="497"/>
                  </a:lnTo>
                  <a:lnTo>
                    <a:pt x="497" y="494"/>
                  </a:lnTo>
                  <a:lnTo>
                    <a:pt x="497" y="485"/>
                  </a:lnTo>
                  <a:lnTo>
                    <a:pt x="490" y="480"/>
                  </a:lnTo>
                  <a:lnTo>
                    <a:pt x="473" y="480"/>
                  </a:lnTo>
                  <a:lnTo>
                    <a:pt x="475" y="502"/>
                  </a:lnTo>
                  <a:lnTo>
                    <a:pt x="471" y="518"/>
                  </a:lnTo>
                  <a:lnTo>
                    <a:pt x="473" y="537"/>
                  </a:lnTo>
                  <a:lnTo>
                    <a:pt x="478" y="544"/>
                  </a:lnTo>
                  <a:lnTo>
                    <a:pt x="492" y="546"/>
                  </a:lnTo>
                  <a:lnTo>
                    <a:pt x="499" y="554"/>
                  </a:lnTo>
                  <a:lnTo>
                    <a:pt x="501" y="563"/>
                  </a:lnTo>
                  <a:lnTo>
                    <a:pt x="468" y="568"/>
                  </a:lnTo>
                  <a:lnTo>
                    <a:pt x="423" y="563"/>
                  </a:lnTo>
                  <a:lnTo>
                    <a:pt x="383" y="568"/>
                  </a:lnTo>
                  <a:lnTo>
                    <a:pt x="364" y="575"/>
                  </a:lnTo>
                  <a:lnTo>
                    <a:pt x="376" y="596"/>
                  </a:lnTo>
                  <a:lnTo>
                    <a:pt x="376" y="608"/>
                  </a:lnTo>
                  <a:lnTo>
                    <a:pt x="364" y="627"/>
                  </a:lnTo>
                  <a:lnTo>
                    <a:pt x="345" y="662"/>
                  </a:lnTo>
                  <a:lnTo>
                    <a:pt x="326" y="658"/>
                  </a:lnTo>
                  <a:lnTo>
                    <a:pt x="322" y="662"/>
                  </a:lnTo>
                  <a:lnTo>
                    <a:pt x="303" y="677"/>
                  </a:lnTo>
                  <a:lnTo>
                    <a:pt x="277" y="674"/>
                  </a:lnTo>
                  <a:lnTo>
                    <a:pt x="260" y="667"/>
                  </a:lnTo>
                  <a:lnTo>
                    <a:pt x="258" y="660"/>
                  </a:lnTo>
                  <a:lnTo>
                    <a:pt x="248" y="660"/>
                  </a:lnTo>
                  <a:lnTo>
                    <a:pt x="244" y="658"/>
                  </a:lnTo>
                  <a:lnTo>
                    <a:pt x="237" y="615"/>
                  </a:lnTo>
                  <a:lnTo>
                    <a:pt x="225" y="617"/>
                  </a:lnTo>
                  <a:lnTo>
                    <a:pt x="208" y="608"/>
                  </a:lnTo>
                  <a:lnTo>
                    <a:pt x="206" y="608"/>
                  </a:lnTo>
                  <a:lnTo>
                    <a:pt x="201" y="615"/>
                  </a:lnTo>
                  <a:lnTo>
                    <a:pt x="194" y="615"/>
                  </a:lnTo>
                  <a:lnTo>
                    <a:pt x="185" y="603"/>
                  </a:lnTo>
                  <a:lnTo>
                    <a:pt x="170" y="606"/>
                  </a:lnTo>
                  <a:lnTo>
                    <a:pt x="173" y="613"/>
                  </a:lnTo>
                  <a:lnTo>
                    <a:pt x="166" y="620"/>
                  </a:lnTo>
                  <a:lnTo>
                    <a:pt x="152" y="613"/>
                  </a:lnTo>
                  <a:lnTo>
                    <a:pt x="147" y="627"/>
                  </a:lnTo>
                  <a:lnTo>
                    <a:pt x="152" y="632"/>
                  </a:lnTo>
                  <a:lnTo>
                    <a:pt x="154" y="662"/>
                  </a:lnTo>
                  <a:lnTo>
                    <a:pt x="142" y="672"/>
                  </a:lnTo>
                  <a:lnTo>
                    <a:pt x="137" y="693"/>
                  </a:lnTo>
                  <a:lnTo>
                    <a:pt x="133" y="698"/>
                  </a:lnTo>
                  <a:lnTo>
                    <a:pt x="133" y="698"/>
                  </a:lnTo>
                  <a:lnTo>
                    <a:pt x="71" y="693"/>
                  </a:lnTo>
                  <a:lnTo>
                    <a:pt x="83" y="677"/>
                  </a:lnTo>
                  <a:lnTo>
                    <a:pt x="78" y="662"/>
                  </a:lnTo>
                  <a:lnTo>
                    <a:pt x="78" y="643"/>
                  </a:lnTo>
                  <a:lnTo>
                    <a:pt x="74" y="639"/>
                  </a:lnTo>
                  <a:lnTo>
                    <a:pt x="38" y="632"/>
                  </a:lnTo>
                  <a:lnTo>
                    <a:pt x="31" y="608"/>
                  </a:lnTo>
                  <a:lnTo>
                    <a:pt x="12" y="608"/>
                  </a:lnTo>
                  <a:lnTo>
                    <a:pt x="0" y="568"/>
                  </a:lnTo>
                  <a:lnTo>
                    <a:pt x="0" y="568"/>
                  </a:lnTo>
                  <a:lnTo>
                    <a:pt x="10" y="565"/>
                  </a:lnTo>
                  <a:lnTo>
                    <a:pt x="45" y="575"/>
                  </a:lnTo>
                  <a:lnTo>
                    <a:pt x="92" y="580"/>
                  </a:lnTo>
                  <a:lnTo>
                    <a:pt x="114" y="563"/>
                  </a:lnTo>
                  <a:lnTo>
                    <a:pt x="140" y="570"/>
                  </a:lnTo>
                  <a:lnTo>
                    <a:pt x="161" y="565"/>
                  </a:lnTo>
                  <a:lnTo>
                    <a:pt x="168" y="558"/>
                  </a:lnTo>
                  <a:lnTo>
                    <a:pt x="170" y="539"/>
                  </a:lnTo>
                  <a:lnTo>
                    <a:pt x="185" y="513"/>
                  </a:lnTo>
                  <a:lnTo>
                    <a:pt x="178" y="504"/>
                  </a:lnTo>
                  <a:lnTo>
                    <a:pt x="170" y="485"/>
                  </a:lnTo>
                  <a:lnTo>
                    <a:pt x="137" y="447"/>
                  </a:lnTo>
                  <a:lnTo>
                    <a:pt x="123" y="454"/>
                  </a:lnTo>
                  <a:lnTo>
                    <a:pt x="107" y="457"/>
                  </a:lnTo>
                  <a:lnTo>
                    <a:pt x="104" y="457"/>
                  </a:lnTo>
                  <a:lnTo>
                    <a:pt x="95" y="450"/>
                  </a:lnTo>
                  <a:lnTo>
                    <a:pt x="95" y="450"/>
                  </a:lnTo>
                  <a:lnTo>
                    <a:pt x="107" y="435"/>
                  </a:lnTo>
                  <a:lnTo>
                    <a:pt x="102" y="431"/>
                  </a:lnTo>
                  <a:lnTo>
                    <a:pt x="116" y="419"/>
                  </a:lnTo>
                  <a:lnTo>
                    <a:pt x="114" y="409"/>
                  </a:lnTo>
                  <a:lnTo>
                    <a:pt x="116" y="400"/>
                  </a:lnTo>
                  <a:lnTo>
                    <a:pt x="152" y="390"/>
                  </a:lnTo>
                  <a:lnTo>
                    <a:pt x="152" y="390"/>
                  </a:lnTo>
                  <a:lnTo>
                    <a:pt x="182" y="433"/>
                  </a:lnTo>
                  <a:lnTo>
                    <a:pt x="189" y="433"/>
                  </a:lnTo>
                  <a:lnTo>
                    <a:pt x="222" y="416"/>
                  </a:lnTo>
                  <a:lnTo>
                    <a:pt x="248" y="412"/>
                  </a:lnTo>
                  <a:lnTo>
                    <a:pt x="274" y="400"/>
                  </a:lnTo>
                  <a:lnTo>
                    <a:pt x="293" y="395"/>
                  </a:lnTo>
                  <a:lnTo>
                    <a:pt x="322" y="400"/>
                  </a:lnTo>
                  <a:lnTo>
                    <a:pt x="341" y="393"/>
                  </a:lnTo>
                  <a:lnTo>
                    <a:pt x="376" y="388"/>
                  </a:lnTo>
                  <a:lnTo>
                    <a:pt x="369" y="341"/>
                  </a:lnTo>
                  <a:lnTo>
                    <a:pt x="374" y="329"/>
                  </a:lnTo>
                  <a:lnTo>
                    <a:pt x="383" y="327"/>
                  </a:lnTo>
                  <a:lnTo>
                    <a:pt x="393" y="301"/>
                  </a:lnTo>
                  <a:lnTo>
                    <a:pt x="390" y="301"/>
                  </a:lnTo>
                  <a:lnTo>
                    <a:pt x="393" y="277"/>
                  </a:lnTo>
                  <a:lnTo>
                    <a:pt x="383" y="277"/>
                  </a:lnTo>
                  <a:lnTo>
                    <a:pt x="381" y="253"/>
                  </a:lnTo>
                  <a:lnTo>
                    <a:pt x="343" y="253"/>
                  </a:lnTo>
                  <a:lnTo>
                    <a:pt x="331" y="249"/>
                  </a:lnTo>
                  <a:lnTo>
                    <a:pt x="329" y="239"/>
                  </a:lnTo>
                  <a:lnTo>
                    <a:pt x="319" y="237"/>
                  </a:lnTo>
                  <a:lnTo>
                    <a:pt x="319" y="237"/>
                  </a:lnTo>
                  <a:lnTo>
                    <a:pt x="322" y="220"/>
                  </a:lnTo>
                  <a:lnTo>
                    <a:pt x="317" y="211"/>
                  </a:lnTo>
                  <a:lnTo>
                    <a:pt x="296" y="189"/>
                  </a:lnTo>
                  <a:lnTo>
                    <a:pt x="291" y="168"/>
                  </a:lnTo>
                  <a:lnTo>
                    <a:pt x="293" y="166"/>
                  </a:lnTo>
                  <a:lnTo>
                    <a:pt x="305" y="189"/>
                  </a:lnTo>
                  <a:lnTo>
                    <a:pt x="310" y="189"/>
                  </a:lnTo>
                  <a:lnTo>
                    <a:pt x="334" y="180"/>
                  </a:lnTo>
                  <a:lnTo>
                    <a:pt x="341" y="180"/>
                  </a:lnTo>
                  <a:lnTo>
                    <a:pt x="343" y="189"/>
                  </a:lnTo>
                  <a:lnTo>
                    <a:pt x="348" y="187"/>
                  </a:lnTo>
                  <a:lnTo>
                    <a:pt x="355" y="192"/>
                  </a:lnTo>
                  <a:lnTo>
                    <a:pt x="355" y="175"/>
                  </a:lnTo>
                  <a:lnTo>
                    <a:pt x="371" y="149"/>
                  </a:lnTo>
                  <a:lnTo>
                    <a:pt x="374" y="135"/>
                  </a:lnTo>
                  <a:lnTo>
                    <a:pt x="369" y="128"/>
                  </a:lnTo>
                  <a:lnTo>
                    <a:pt x="364" y="123"/>
                  </a:lnTo>
                  <a:lnTo>
                    <a:pt x="360" y="126"/>
                  </a:lnTo>
                  <a:lnTo>
                    <a:pt x="345" y="114"/>
                  </a:lnTo>
                  <a:lnTo>
                    <a:pt x="324" y="137"/>
                  </a:lnTo>
                  <a:lnTo>
                    <a:pt x="315" y="140"/>
                  </a:lnTo>
                  <a:lnTo>
                    <a:pt x="300" y="137"/>
                  </a:lnTo>
                  <a:lnTo>
                    <a:pt x="298" y="121"/>
                  </a:lnTo>
                  <a:lnTo>
                    <a:pt x="291" y="109"/>
                  </a:lnTo>
                  <a:lnTo>
                    <a:pt x="293" y="97"/>
                  </a:lnTo>
                  <a:lnTo>
                    <a:pt x="310" y="78"/>
                  </a:lnTo>
                  <a:lnTo>
                    <a:pt x="341" y="74"/>
                  </a:lnTo>
                  <a:lnTo>
                    <a:pt x="362" y="50"/>
                  </a:lnTo>
                  <a:lnTo>
                    <a:pt x="386" y="38"/>
                  </a:lnTo>
                  <a:lnTo>
                    <a:pt x="407" y="19"/>
                  </a:lnTo>
                  <a:lnTo>
                    <a:pt x="440" y="0"/>
                  </a:lnTo>
                  <a:lnTo>
                    <a:pt x="440" y="0"/>
                  </a:lnTo>
                  <a:lnTo>
                    <a:pt x="464" y="29"/>
                  </a:lnTo>
                  <a:lnTo>
                    <a:pt x="464" y="57"/>
                  </a:lnTo>
                  <a:lnTo>
                    <a:pt x="475" y="78"/>
                  </a:lnTo>
                  <a:lnTo>
                    <a:pt x="487" y="83"/>
                  </a:lnTo>
                  <a:lnTo>
                    <a:pt x="504" y="83"/>
                  </a:lnTo>
                  <a:lnTo>
                    <a:pt x="513" y="85"/>
                  </a:lnTo>
                  <a:lnTo>
                    <a:pt x="518" y="104"/>
                  </a:lnTo>
                  <a:lnTo>
                    <a:pt x="513" y="123"/>
                  </a:lnTo>
                  <a:lnTo>
                    <a:pt x="527" y="168"/>
                  </a:lnTo>
                  <a:lnTo>
                    <a:pt x="534" y="171"/>
                  </a:lnTo>
                  <a:lnTo>
                    <a:pt x="544" y="166"/>
                  </a:lnTo>
                  <a:lnTo>
                    <a:pt x="558" y="147"/>
                  </a:lnTo>
                  <a:lnTo>
                    <a:pt x="577" y="111"/>
                  </a:lnTo>
                  <a:lnTo>
                    <a:pt x="591" y="100"/>
                  </a:lnTo>
                  <a:lnTo>
                    <a:pt x="603" y="95"/>
                  </a:lnTo>
                  <a:lnTo>
                    <a:pt x="601" y="78"/>
                  </a:lnTo>
                  <a:lnTo>
                    <a:pt x="612" y="55"/>
                  </a:lnTo>
                  <a:lnTo>
                    <a:pt x="598" y="38"/>
                  </a:lnTo>
                  <a:lnTo>
                    <a:pt x="598" y="22"/>
                  </a:lnTo>
                  <a:lnTo>
                    <a:pt x="627" y="12"/>
                  </a:lnTo>
                  <a:lnTo>
                    <a:pt x="641" y="14"/>
                  </a:lnTo>
                  <a:lnTo>
                    <a:pt x="641" y="14"/>
                  </a:lnTo>
                  <a:lnTo>
                    <a:pt x="638" y="14"/>
                  </a:lnTo>
                  <a:lnTo>
                    <a:pt x="660" y="36"/>
                  </a:lnTo>
                  <a:lnTo>
                    <a:pt x="679" y="66"/>
                  </a:lnTo>
                  <a:lnTo>
                    <a:pt x="688" y="74"/>
                  </a:lnTo>
                  <a:lnTo>
                    <a:pt x="705" y="76"/>
                  </a:lnTo>
                  <a:lnTo>
                    <a:pt x="709" y="83"/>
                  </a:lnTo>
                  <a:lnTo>
                    <a:pt x="721" y="109"/>
                  </a:lnTo>
                  <a:lnTo>
                    <a:pt x="745" y="121"/>
                  </a:lnTo>
                  <a:lnTo>
                    <a:pt x="761" y="123"/>
                  </a:lnTo>
                  <a:lnTo>
                    <a:pt x="797" y="123"/>
                  </a:lnTo>
                  <a:lnTo>
                    <a:pt x="846" y="95"/>
                  </a:lnTo>
                  <a:lnTo>
                    <a:pt x="846" y="95"/>
                  </a:lnTo>
                  <a:lnTo>
                    <a:pt x="849" y="104"/>
                  </a:lnTo>
                  <a:lnTo>
                    <a:pt x="863" y="107"/>
                  </a:lnTo>
                  <a:lnTo>
                    <a:pt x="872" y="104"/>
                  </a:lnTo>
                  <a:lnTo>
                    <a:pt x="880" y="118"/>
                  </a:lnTo>
                  <a:lnTo>
                    <a:pt x="884" y="116"/>
                  </a:lnTo>
                  <a:lnTo>
                    <a:pt x="896" y="121"/>
                  </a:lnTo>
                  <a:lnTo>
                    <a:pt x="910" y="116"/>
                  </a:lnTo>
                  <a:lnTo>
                    <a:pt x="915" y="137"/>
                  </a:lnTo>
                  <a:lnTo>
                    <a:pt x="939" y="147"/>
                  </a:lnTo>
                  <a:lnTo>
                    <a:pt x="953" y="147"/>
                  </a:lnTo>
                  <a:lnTo>
                    <a:pt x="960" y="144"/>
                  </a:lnTo>
                  <a:lnTo>
                    <a:pt x="1019" y="166"/>
                  </a:lnTo>
                  <a:lnTo>
                    <a:pt x="1031" y="166"/>
                  </a:lnTo>
                  <a:lnTo>
                    <a:pt x="1040" y="173"/>
                  </a:lnTo>
                  <a:lnTo>
                    <a:pt x="1040" y="178"/>
                  </a:lnTo>
                  <a:lnTo>
                    <a:pt x="1036" y="189"/>
                  </a:lnTo>
                  <a:lnTo>
                    <a:pt x="1038" y="201"/>
                  </a:lnTo>
                  <a:lnTo>
                    <a:pt x="1038" y="220"/>
                  </a:lnTo>
                  <a:lnTo>
                    <a:pt x="1045" y="227"/>
                  </a:lnTo>
                  <a:lnTo>
                    <a:pt x="1045" y="239"/>
                  </a:lnTo>
                  <a:lnTo>
                    <a:pt x="1040" y="253"/>
                  </a:lnTo>
                  <a:lnTo>
                    <a:pt x="1031" y="267"/>
                  </a:lnTo>
                  <a:lnTo>
                    <a:pt x="1038" y="267"/>
                  </a:lnTo>
                  <a:lnTo>
                    <a:pt x="1047" y="258"/>
                  </a:lnTo>
                  <a:lnTo>
                    <a:pt x="1052" y="256"/>
                  </a:lnTo>
                  <a:lnTo>
                    <a:pt x="1057" y="260"/>
                  </a:lnTo>
                  <a:lnTo>
                    <a:pt x="1062" y="256"/>
                  </a:lnTo>
                  <a:lnTo>
                    <a:pt x="1059" y="249"/>
                  </a:lnTo>
                  <a:lnTo>
                    <a:pt x="1062" y="246"/>
                  </a:lnTo>
                  <a:lnTo>
                    <a:pt x="1071" y="253"/>
                  </a:lnTo>
                  <a:lnTo>
                    <a:pt x="1083" y="253"/>
                  </a:lnTo>
                  <a:lnTo>
                    <a:pt x="1097" y="232"/>
                  </a:lnTo>
                  <a:lnTo>
                    <a:pt x="1121" y="211"/>
                  </a:lnTo>
                  <a:lnTo>
                    <a:pt x="1140" y="187"/>
                  </a:lnTo>
                  <a:lnTo>
                    <a:pt x="1147" y="178"/>
                  </a:lnTo>
                  <a:lnTo>
                    <a:pt x="1149" y="166"/>
                  </a:lnTo>
                  <a:lnTo>
                    <a:pt x="1149" y="130"/>
                  </a:lnTo>
                  <a:lnTo>
                    <a:pt x="1151" y="130"/>
                  </a:lnTo>
                  <a:lnTo>
                    <a:pt x="1154" y="126"/>
                  </a:lnTo>
                  <a:lnTo>
                    <a:pt x="1149" y="116"/>
                  </a:lnTo>
                  <a:lnTo>
                    <a:pt x="1163" y="114"/>
                  </a:lnTo>
                  <a:lnTo>
                    <a:pt x="1182" y="121"/>
                  </a:lnTo>
                  <a:lnTo>
                    <a:pt x="1194" y="114"/>
                  </a:lnTo>
                  <a:lnTo>
                    <a:pt x="1199" y="111"/>
                  </a:lnTo>
                  <a:lnTo>
                    <a:pt x="1203" y="114"/>
                  </a:lnTo>
                  <a:lnTo>
                    <a:pt x="1210" y="118"/>
                  </a:lnTo>
                  <a:lnTo>
                    <a:pt x="1225" y="142"/>
                  </a:lnTo>
                  <a:lnTo>
                    <a:pt x="1229" y="161"/>
                  </a:lnTo>
                  <a:lnTo>
                    <a:pt x="1227" y="171"/>
                  </a:lnTo>
                  <a:lnTo>
                    <a:pt x="1244" y="171"/>
                  </a:lnTo>
                  <a:lnTo>
                    <a:pt x="1246" y="161"/>
                  </a:lnTo>
                  <a:lnTo>
                    <a:pt x="1258" y="156"/>
                  </a:lnTo>
                  <a:lnTo>
                    <a:pt x="1258" y="194"/>
                  </a:lnTo>
                  <a:lnTo>
                    <a:pt x="1262" y="192"/>
                  </a:lnTo>
                  <a:lnTo>
                    <a:pt x="1265" y="192"/>
                  </a:lnTo>
                  <a:lnTo>
                    <a:pt x="1279" y="211"/>
                  </a:lnTo>
                  <a:lnTo>
                    <a:pt x="1303" y="220"/>
                  </a:lnTo>
                  <a:lnTo>
                    <a:pt x="1307" y="234"/>
                  </a:lnTo>
                  <a:lnTo>
                    <a:pt x="1314" y="239"/>
                  </a:lnTo>
                  <a:lnTo>
                    <a:pt x="1317" y="256"/>
                  </a:lnTo>
                  <a:lnTo>
                    <a:pt x="1329" y="272"/>
                  </a:lnTo>
                  <a:lnTo>
                    <a:pt x="1331" y="291"/>
                  </a:lnTo>
                  <a:lnTo>
                    <a:pt x="1333" y="298"/>
                  </a:lnTo>
                  <a:lnTo>
                    <a:pt x="1348" y="301"/>
                  </a:lnTo>
                  <a:lnTo>
                    <a:pt x="1369" y="308"/>
                  </a:lnTo>
                  <a:lnTo>
                    <a:pt x="1388" y="308"/>
                  </a:lnTo>
                  <a:lnTo>
                    <a:pt x="1418" y="308"/>
                  </a:lnTo>
                  <a:lnTo>
                    <a:pt x="1435" y="298"/>
                  </a:lnTo>
                  <a:lnTo>
                    <a:pt x="1433" y="338"/>
                  </a:lnTo>
                  <a:lnTo>
                    <a:pt x="1423" y="383"/>
                  </a:lnTo>
                  <a:lnTo>
                    <a:pt x="1442" y="379"/>
                  </a:lnTo>
                  <a:lnTo>
                    <a:pt x="1447" y="383"/>
                  </a:lnTo>
                  <a:lnTo>
                    <a:pt x="1459" y="393"/>
                  </a:lnTo>
                  <a:lnTo>
                    <a:pt x="1466" y="395"/>
                  </a:lnTo>
                  <a:lnTo>
                    <a:pt x="1463" y="40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83" name="Freeform 182"/>
            <p:cNvSpPr>
              <a:spLocks noEditPoints="1"/>
            </p:cNvSpPr>
            <p:nvPr/>
          </p:nvSpPr>
          <p:spPr bwMode="auto">
            <a:xfrm>
              <a:off x="366" y="-155"/>
              <a:ext cx="4067" cy="4152"/>
            </a:xfrm>
            <a:custGeom>
              <a:avLst/>
              <a:gdLst>
                <a:gd name="T0" fmla="*/ 706 w 4067"/>
                <a:gd name="T1" fmla="*/ 2001 h 4152"/>
                <a:gd name="T2" fmla="*/ 78 w 4067"/>
                <a:gd name="T3" fmla="*/ 1078 h 4152"/>
                <a:gd name="T4" fmla="*/ 413 w 4067"/>
                <a:gd name="T5" fmla="*/ 922 h 4152"/>
                <a:gd name="T6" fmla="*/ 598 w 4067"/>
                <a:gd name="T7" fmla="*/ 769 h 4152"/>
                <a:gd name="T8" fmla="*/ 735 w 4067"/>
                <a:gd name="T9" fmla="*/ 646 h 4152"/>
                <a:gd name="T10" fmla="*/ 966 w 4067"/>
                <a:gd name="T11" fmla="*/ 587 h 4152"/>
                <a:gd name="T12" fmla="*/ 1581 w 4067"/>
                <a:gd name="T13" fmla="*/ 516 h 4152"/>
                <a:gd name="T14" fmla="*/ 1810 w 4067"/>
                <a:gd name="T15" fmla="*/ 430 h 4152"/>
                <a:gd name="T16" fmla="*/ 1432 w 4067"/>
                <a:gd name="T17" fmla="*/ 698 h 4152"/>
                <a:gd name="T18" fmla="*/ 1316 w 4067"/>
                <a:gd name="T19" fmla="*/ 958 h 4152"/>
                <a:gd name="T20" fmla="*/ 1482 w 4067"/>
                <a:gd name="T21" fmla="*/ 986 h 4152"/>
                <a:gd name="T22" fmla="*/ 1524 w 4067"/>
                <a:gd name="T23" fmla="*/ 1083 h 4152"/>
                <a:gd name="T24" fmla="*/ 1430 w 4067"/>
                <a:gd name="T25" fmla="*/ 1201 h 4152"/>
                <a:gd name="T26" fmla="*/ 1326 w 4067"/>
                <a:gd name="T27" fmla="*/ 1284 h 4152"/>
                <a:gd name="T28" fmla="*/ 1522 w 4067"/>
                <a:gd name="T29" fmla="*/ 1364 h 4152"/>
                <a:gd name="T30" fmla="*/ 1699 w 4067"/>
                <a:gd name="T31" fmla="*/ 1090 h 4152"/>
                <a:gd name="T32" fmla="*/ 1900 w 4067"/>
                <a:gd name="T33" fmla="*/ 1083 h 4152"/>
                <a:gd name="T34" fmla="*/ 2070 w 4067"/>
                <a:gd name="T35" fmla="*/ 1024 h 4152"/>
                <a:gd name="T36" fmla="*/ 1999 w 4067"/>
                <a:gd name="T37" fmla="*/ 835 h 4152"/>
                <a:gd name="T38" fmla="*/ 1879 w 4067"/>
                <a:gd name="T39" fmla="*/ 738 h 4152"/>
                <a:gd name="T40" fmla="*/ 2172 w 4067"/>
                <a:gd name="T41" fmla="*/ 627 h 4152"/>
                <a:gd name="T42" fmla="*/ 2462 w 4067"/>
                <a:gd name="T43" fmla="*/ 657 h 4152"/>
                <a:gd name="T44" fmla="*/ 2597 w 4067"/>
                <a:gd name="T45" fmla="*/ 1097 h 4152"/>
                <a:gd name="T46" fmla="*/ 2592 w 4067"/>
                <a:gd name="T47" fmla="*/ 1308 h 4152"/>
                <a:gd name="T48" fmla="*/ 2715 w 4067"/>
                <a:gd name="T49" fmla="*/ 1627 h 4152"/>
                <a:gd name="T50" fmla="*/ 2647 w 4067"/>
                <a:gd name="T51" fmla="*/ 1897 h 4152"/>
                <a:gd name="T52" fmla="*/ 2571 w 4067"/>
                <a:gd name="T53" fmla="*/ 2171 h 4152"/>
                <a:gd name="T54" fmla="*/ 2945 w 4067"/>
                <a:gd name="T55" fmla="*/ 2452 h 4152"/>
                <a:gd name="T56" fmla="*/ 3278 w 4067"/>
                <a:gd name="T57" fmla="*/ 2566 h 4152"/>
                <a:gd name="T58" fmla="*/ 3604 w 4067"/>
                <a:gd name="T59" fmla="*/ 2568 h 4152"/>
                <a:gd name="T60" fmla="*/ 3947 w 4067"/>
                <a:gd name="T61" fmla="*/ 2509 h 4152"/>
                <a:gd name="T62" fmla="*/ 4029 w 4067"/>
                <a:gd name="T63" fmla="*/ 2632 h 4152"/>
                <a:gd name="T64" fmla="*/ 3928 w 4067"/>
                <a:gd name="T65" fmla="*/ 2873 h 4152"/>
                <a:gd name="T66" fmla="*/ 3826 w 4067"/>
                <a:gd name="T67" fmla="*/ 3190 h 4152"/>
                <a:gd name="T68" fmla="*/ 3547 w 4067"/>
                <a:gd name="T69" fmla="*/ 3403 h 4152"/>
                <a:gd name="T70" fmla="*/ 3264 w 4067"/>
                <a:gd name="T71" fmla="*/ 3379 h 4152"/>
                <a:gd name="T72" fmla="*/ 2938 w 4067"/>
                <a:gd name="T73" fmla="*/ 3277 h 4152"/>
                <a:gd name="T74" fmla="*/ 2739 w 4067"/>
                <a:gd name="T75" fmla="*/ 3497 h 4152"/>
                <a:gd name="T76" fmla="*/ 2500 w 4067"/>
                <a:gd name="T77" fmla="*/ 3599 h 4152"/>
                <a:gd name="T78" fmla="*/ 2167 w 4067"/>
                <a:gd name="T79" fmla="*/ 3826 h 4152"/>
                <a:gd name="T80" fmla="*/ 1872 w 4067"/>
                <a:gd name="T81" fmla="*/ 3838 h 4152"/>
                <a:gd name="T82" fmla="*/ 1647 w 4067"/>
                <a:gd name="T83" fmla="*/ 3970 h 4152"/>
                <a:gd name="T84" fmla="*/ 1439 w 4067"/>
                <a:gd name="T85" fmla="*/ 3954 h 4152"/>
                <a:gd name="T86" fmla="*/ 1094 w 4067"/>
                <a:gd name="T87" fmla="*/ 4003 h 4152"/>
                <a:gd name="T88" fmla="*/ 907 w 4067"/>
                <a:gd name="T89" fmla="*/ 4022 h 4152"/>
                <a:gd name="T90" fmla="*/ 872 w 4067"/>
                <a:gd name="T91" fmla="*/ 3731 h 4152"/>
                <a:gd name="T92" fmla="*/ 973 w 4067"/>
                <a:gd name="T93" fmla="*/ 3512 h 4152"/>
                <a:gd name="T94" fmla="*/ 1122 w 4067"/>
                <a:gd name="T95" fmla="*/ 3214 h 4152"/>
                <a:gd name="T96" fmla="*/ 1278 w 4067"/>
                <a:gd name="T97" fmla="*/ 2965 h 4152"/>
                <a:gd name="T98" fmla="*/ 1198 w 4067"/>
                <a:gd name="T99" fmla="*/ 2717 h 4152"/>
                <a:gd name="T100" fmla="*/ 1096 w 4067"/>
                <a:gd name="T101" fmla="*/ 2502 h 4152"/>
                <a:gd name="T102" fmla="*/ 1170 w 4067"/>
                <a:gd name="T103" fmla="*/ 2306 h 4152"/>
                <a:gd name="T104" fmla="*/ 1188 w 4067"/>
                <a:gd name="T105" fmla="*/ 2192 h 4152"/>
                <a:gd name="T106" fmla="*/ 1250 w 4067"/>
                <a:gd name="T107" fmla="*/ 2074 h 4152"/>
                <a:gd name="T108" fmla="*/ 898 w 4067"/>
                <a:gd name="T109" fmla="*/ 2024 h 4152"/>
                <a:gd name="T110" fmla="*/ 874 w 4067"/>
                <a:gd name="T111" fmla="*/ 1889 h 4152"/>
                <a:gd name="T112" fmla="*/ 952 w 4067"/>
                <a:gd name="T113" fmla="*/ 1717 h 4152"/>
                <a:gd name="T114" fmla="*/ 508 w 4067"/>
                <a:gd name="T115" fmla="*/ 1743 h 4152"/>
                <a:gd name="T116" fmla="*/ 550 w 4067"/>
                <a:gd name="T117" fmla="*/ 1298 h 4152"/>
                <a:gd name="T118" fmla="*/ 177 w 4067"/>
                <a:gd name="T119" fmla="*/ 1234 h 4152"/>
                <a:gd name="T120" fmla="*/ 950 w 4067"/>
                <a:gd name="T121" fmla="*/ 1918 h 4152"/>
                <a:gd name="T122" fmla="*/ 2129 w 4067"/>
                <a:gd name="T123" fmla="*/ 1062 h 4152"/>
                <a:gd name="T124" fmla="*/ 1188 w 4067"/>
                <a:gd name="T125" fmla="*/ 0 h 4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67" h="4152">
                  <a:moveTo>
                    <a:pt x="586" y="2015"/>
                  </a:moveTo>
                  <a:lnTo>
                    <a:pt x="590" y="2019"/>
                  </a:lnTo>
                  <a:lnTo>
                    <a:pt x="593" y="2017"/>
                  </a:lnTo>
                  <a:lnTo>
                    <a:pt x="602" y="2029"/>
                  </a:lnTo>
                  <a:lnTo>
                    <a:pt x="616" y="2022"/>
                  </a:lnTo>
                  <a:lnTo>
                    <a:pt x="616" y="2027"/>
                  </a:lnTo>
                  <a:lnTo>
                    <a:pt x="595" y="2045"/>
                  </a:lnTo>
                  <a:lnTo>
                    <a:pt x="583" y="2057"/>
                  </a:lnTo>
                  <a:lnTo>
                    <a:pt x="579" y="2060"/>
                  </a:lnTo>
                  <a:lnTo>
                    <a:pt x="576" y="2055"/>
                  </a:lnTo>
                  <a:lnTo>
                    <a:pt x="567" y="2055"/>
                  </a:lnTo>
                  <a:lnTo>
                    <a:pt x="564" y="2050"/>
                  </a:lnTo>
                  <a:lnTo>
                    <a:pt x="564" y="2043"/>
                  </a:lnTo>
                  <a:lnTo>
                    <a:pt x="564" y="2043"/>
                  </a:lnTo>
                  <a:lnTo>
                    <a:pt x="579" y="2034"/>
                  </a:lnTo>
                  <a:lnTo>
                    <a:pt x="572" y="2024"/>
                  </a:lnTo>
                  <a:lnTo>
                    <a:pt x="586" y="2015"/>
                  </a:lnTo>
                  <a:lnTo>
                    <a:pt x="586" y="2015"/>
                  </a:lnTo>
                  <a:lnTo>
                    <a:pt x="586" y="2015"/>
                  </a:lnTo>
                  <a:close/>
                  <a:moveTo>
                    <a:pt x="699" y="1958"/>
                  </a:moveTo>
                  <a:lnTo>
                    <a:pt x="699" y="1984"/>
                  </a:lnTo>
                  <a:lnTo>
                    <a:pt x="706" y="2001"/>
                  </a:lnTo>
                  <a:lnTo>
                    <a:pt x="683" y="2008"/>
                  </a:lnTo>
                  <a:lnTo>
                    <a:pt x="668" y="2019"/>
                  </a:lnTo>
                  <a:lnTo>
                    <a:pt x="668" y="2027"/>
                  </a:lnTo>
                  <a:lnTo>
                    <a:pt x="659" y="2027"/>
                  </a:lnTo>
                  <a:lnTo>
                    <a:pt x="654" y="2010"/>
                  </a:lnTo>
                  <a:lnTo>
                    <a:pt x="657" y="2008"/>
                  </a:lnTo>
                  <a:lnTo>
                    <a:pt x="642" y="1989"/>
                  </a:lnTo>
                  <a:lnTo>
                    <a:pt x="647" y="1967"/>
                  </a:lnTo>
                  <a:lnTo>
                    <a:pt x="676" y="1956"/>
                  </a:lnTo>
                  <a:lnTo>
                    <a:pt x="683" y="1960"/>
                  </a:lnTo>
                  <a:lnTo>
                    <a:pt x="697" y="1956"/>
                  </a:lnTo>
                  <a:lnTo>
                    <a:pt x="699" y="1958"/>
                  </a:lnTo>
                  <a:lnTo>
                    <a:pt x="699" y="1958"/>
                  </a:lnTo>
                  <a:lnTo>
                    <a:pt x="699" y="1958"/>
                  </a:lnTo>
                  <a:close/>
                  <a:moveTo>
                    <a:pt x="0" y="1033"/>
                  </a:moveTo>
                  <a:lnTo>
                    <a:pt x="2" y="1026"/>
                  </a:lnTo>
                  <a:lnTo>
                    <a:pt x="26" y="1000"/>
                  </a:lnTo>
                  <a:lnTo>
                    <a:pt x="37" y="1050"/>
                  </a:lnTo>
                  <a:lnTo>
                    <a:pt x="47" y="1062"/>
                  </a:lnTo>
                  <a:lnTo>
                    <a:pt x="47" y="1071"/>
                  </a:lnTo>
                  <a:lnTo>
                    <a:pt x="56" y="1093"/>
                  </a:lnTo>
                  <a:lnTo>
                    <a:pt x="78" y="1078"/>
                  </a:lnTo>
                  <a:lnTo>
                    <a:pt x="113" y="1067"/>
                  </a:lnTo>
                  <a:lnTo>
                    <a:pt x="144" y="1038"/>
                  </a:lnTo>
                  <a:lnTo>
                    <a:pt x="174" y="1022"/>
                  </a:lnTo>
                  <a:lnTo>
                    <a:pt x="191" y="1003"/>
                  </a:lnTo>
                  <a:lnTo>
                    <a:pt x="203" y="965"/>
                  </a:lnTo>
                  <a:lnTo>
                    <a:pt x="231" y="953"/>
                  </a:lnTo>
                  <a:lnTo>
                    <a:pt x="234" y="960"/>
                  </a:lnTo>
                  <a:lnTo>
                    <a:pt x="238" y="965"/>
                  </a:lnTo>
                  <a:lnTo>
                    <a:pt x="234" y="970"/>
                  </a:lnTo>
                  <a:lnTo>
                    <a:pt x="241" y="977"/>
                  </a:lnTo>
                  <a:lnTo>
                    <a:pt x="255" y="974"/>
                  </a:lnTo>
                  <a:lnTo>
                    <a:pt x="276" y="977"/>
                  </a:lnTo>
                  <a:lnTo>
                    <a:pt x="290" y="998"/>
                  </a:lnTo>
                  <a:lnTo>
                    <a:pt x="300" y="1003"/>
                  </a:lnTo>
                  <a:lnTo>
                    <a:pt x="316" y="993"/>
                  </a:lnTo>
                  <a:lnTo>
                    <a:pt x="316" y="988"/>
                  </a:lnTo>
                  <a:lnTo>
                    <a:pt x="326" y="972"/>
                  </a:lnTo>
                  <a:lnTo>
                    <a:pt x="326" y="970"/>
                  </a:lnTo>
                  <a:lnTo>
                    <a:pt x="338" y="958"/>
                  </a:lnTo>
                  <a:lnTo>
                    <a:pt x="342" y="932"/>
                  </a:lnTo>
                  <a:lnTo>
                    <a:pt x="382" y="929"/>
                  </a:lnTo>
                  <a:lnTo>
                    <a:pt x="413" y="922"/>
                  </a:lnTo>
                  <a:lnTo>
                    <a:pt x="430" y="899"/>
                  </a:lnTo>
                  <a:lnTo>
                    <a:pt x="446" y="856"/>
                  </a:lnTo>
                  <a:lnTo>
                    <a:pt x="460" y="835"/>
                  </a:lnTo>
                  <a:lnTo>
                    <a:pt x="465" y="825"/>
                  </a:lnTo>
                  <a:lnTo>
                    <a:pt x="463" y="821"/>
                  </a:lnTo>
                  <a:lnTo>
                    <a:pt x="472" y="806"/>
                  </a:lnTo>
                  <a:lnTo>
                    <a:pt x="503" y="792"/>
                  </a:lnTo>
                  <a:lnTo>
                    <a:pt x="496" y="766"/>
                  </a:lnTo>
                  <a:lnTo>
                    <a:pt x="498" y="764"/>
                  </a:lnTo>
                  <a:lnTo>
                    <a:pt x="498" y="752"/>
                  </a:lnTo>
                  <a:lnTo>
                    <a:pt x="505" y="747"/>
                  </a:lnTo>
                  <a:lnTo>
                    <a:pt x="527" y="743"/>
                  </a:lnTo>
                  <a:lnTo>
                    <a:pt x="555" y="731"/>
                  </a:lnTo>
                  <a:lnTo>
                    <a:pt x="555" y="745"/>
                  </a:lnTo>
                  <a:lnTo>
                    <a:pt x="562" y="745"/>
                  </a:lnTo>
                  <a:lnTo>
                    <a:pt x="569" y="738"/>
                  </a:lnTo>
                  <a:lnTo>
                    <a:pt x="572" y="740"/>
                  </a:lnTo>
                  <a:lnTo>
                    <a:pt x="579" y="752"/>
                  </a:lnTo>
                  <a:lnTo>
                    <a:pt x="572" y="757"/>
                  </a:lnTo>
                  <a:lnTo>
                    <a:pt x="572" y="761"/>
                  </a:lnTo>
                  <a:lnTo>
                    <a:pt x="581" y="771"/>
                  </a:lnTo>
                  <a:lnTo>
                    <a:pt x="598" y="769"/>
                  </a:lnTo>
                  <a:lnTo>
                    <a:pt x="598" y="764"/>
                  </a:lnTo>
                  <a:lnTo>
                    <a:pt x="614" y="747"/>
                  </a:lnTo>
                  <a:lnTo>
                    <a:pt x="633" y="750"/>
                  </a:lnTo>
                  <a:lnTo>
                    <a:pt x="635" y="752"/>
                  </a:lnTo>
                  <a:lnTo>
                    <a:pt x="678" y="738"/>
                  </a:lnTo>
                  <a:lnTo>
                    <a:pt x="709" y="747"/>
                  </a:lnTo>
                  <a:lnTo>
                    <a:pt x="711" y="743"/>
                  </a:lnTo>
                  <a:lnTo>
                    <a:pt x="749" y="728"/>
                  </a:lnTo>
                  <a:lnTo>
                    <a:pt x="742" y="714"/>
                  </a:lnTo>
                  <a:lnTo>
                    <a:pt x="732" y="707"/>
                  </a:lnTo>
                  <a:lnTo>
                    <a:pt x="739" y="705"/>
                  </a:lnTo>
                  <a:lnTo>
                    <a:pt x="737" y="700"/>
                  </a:lnTo>
                  <a:lnTo>
                    <a:pt x="735" y="698"/>
                  </a:lnTo>
                  <a:lnTo>
                    <a:pt x="716" y="700"/>
                  </a:lnTo>
                  <a:lnTo>
                    <a:pt x="718" y="683"/>
                  </a:lnTo>
                  <a:lnTo>
                    <a:pt x="725" y="683"/>
                  </a:lnTo>
                  <a:lnTo>
                    <a:pt x="725" y="679"/>
                  </a:lnTo>
                  <a:lnTo>
                    <a:pt x="732" y="674"/>
                  </a:lnTo>
                  <a:lnTo>
                    <a:pt x="732" y="672"/>
                  </a:lnTo>
                  <a:lnTo>
                    <a:pt x="728" y="672"/>
                  </a:lnTo>
                  <a:lnTo>
                    <a:pt x="725" y="662"/>
                  </a:lnTo>
                  <a:lnTo>
                    <a:pt x="735" y="646"/>
                  </a:lnTo>
                  <a:lnTo>
                    <a:pt x="782" y="627"/>
                  </a:lnTo>
                  <a:lnTo>
                    <a:pt x="780" y="608"/>
                  </a:lnTo>
                  <a:lnTo>
                    <a:pt x="782" y="598"/>
                  </a:lnTo>
                  <a:lnTo>
                    <a:pt x="784" y="594"/>
                  </a:lnTo>
                  <a:lnTo>
                    <a:pt x="782" y="587"/>
                  </a:lnTo>
                  <a:lnTo>
                    <a:pt x="775" y="584"/>
                  </a:lnTo>
                  <a:lnTo>
                    <a:pt x="772" y="572"/>
                  </a:lnTo>
                  <a:lnTo>
                    <a:pt x="775" y="570"/>
                  </a:lnTo>
                  <a:lnTo>
                    <a:pt x="782" y="565"/>
                  </a:lnTo>
                  <a:lnTo>
                    <a:pt x="770" y="560"/>
                  </a:lnTo>
                  <a:lnTo>
                    <a:pt x="770" y="556"/>
                  </a:lnTo>
                  <a:lnTo>
                    <a:pt x="784" y="553"/>
                  </a:lnTo>
                  <a:lnTo>
                    <a:pt x="796" y="556"/>
                  </a:lnTo>
                  <a:lnTo>
                    <a:pt x="855" y="549"/>
                  </a:lnTo>
                  <a:lnTo>
                    <a:pt x="876" y="549"/>
                  </a:lnTo>
                  <a:lnTo>
                    <a:pt x="884" y="551"/>
                  </a:lnTo>
                  <a:lnTo>
                    <a:pt x="876" y="563"/>
                  </a:lnTo>
                  <a:lnTo>
                    <a:pt x="888" y="575"/>
                  </a:lnTo>
                  <a:lnTo>
                    <a:pt x="902" y="572"/>
                  </a:lnTo>
                  <a:lnTo>
                    <a:pt x="914" y="575"/>
                  </a:lnTo>
                  <a:lnTo>
                    <a:pt x="945" y="577"/>
                  </a:lnTo>
                  <a:lnTo>
                    <a:pt x="966" y="587"/>
                  </a:lnTo>
                  <a:lnTo>
                    <a:pt x="1011" y="587"/>
                  </a:lnTo>
                  <a:lnTo>
                    <a:pt x="1014" y="582"/>
                  </a:lnTo>
                  <a:lnTo>
                    <a:pt x="1023" y="579"/>
                  </a:lnTo>
                  <a:lnTo>
                    <a:pt x="1056" y="591"/>
                  </a:lnTo>
                  <a:lnTo>
                    <a:pt x="1096" y="587"/>
                  </a:lnTo>
                  <a:lnTo>
                    <a:pt x="1120" y="579"/>
                  </a:lnTo>
                  <a:lnTo>
                    <a:pt x="1158" y="579"/>
                  </a:lnTo>
                  <a:lnTo>
                    <a:pt x="1174" y="551"/>
                  </a:lnTo>
                  <a:lnTo>
                    <a:pt x="1198" y="537"/>
                  </a:lnTo>
                  <a:lnTo>
                    <a:pt x="1214" y="511"/>
                  </a:lnTo>
                  <a:lnTo>
                    <a:pt x="1278" y="499"/>
                  </a:lnTo>
                  <a:lnTo>
                    <a:pt x="1323" y="475"/>
                  </a:lnTo>
                  <a:lnTo>
                    <a:pt x="1387" y="485"/>
                  </a:lnTo>
                  <a:lnTo>
                    <a:pt x="1404" y="480"/>
                  </a:lnTo>
                  <a:lnTo>
                    <a:pt x="1406" y="492"/>
                  </a:lnTo>
                  <a:lnTo>
                    <a:pt x="1430" y="504"/>
                  </a:lnTo>
                  <a:lnTo>
                    <a:pt x="1448" y="504"/>
                  </a:lnTo>
                  <a:lnTo>
                    <a:pt x="1479" y="499"/>
                  </a:lnTo>
                  <a:lnTo>
                    <a:pt x="1517" y="504"/>
                  </a:lnTo>
                  <a:lnTo>
                    <a:pt x="1567" y="504"/>
                  </a:lnTo>
                  <a:lnTo>
                    <a:pt x="1571" y="513"/>
                  </a:lnTo>
                  <a:lnTo>
                    <a:pt x="1581" y="516"/>
                  </a:lnTo>
                  <a:lnTo>
                    <a:pt x="1590" y="523"/>
                  </a:lnTo>
                  <a:lnTo>
                    <a:pt x="1614" y="523"/>
                  </a:lnTo>
                  <a:lnTo>
                    <a:pt x="1623" y="520"/>
                  </a:lnTo>
                  <a:lnTo>
                    <a:pt x="1694" y="473"/>
                  </a:lnTo>
                  <a:lnTo>
                    <a:pt x="1777" y="445"/>
                  </a:lnTo>
                  <a:lnTo>
                    <a:pt x="1770" y="442"/>
                  </a:lnTo>
                  <a:lnTo>
                    <a:pt x="1739" y="449"/>
                  </a:lnTo>
                  <a:lnTo>
                    <a:pt x="1720" y="449"/>
                  </a:lnTo>
                  <a:lnTo>
                    <a:pt x="1704" y="449"/>
                  </a:lnTo>
                  <a:lnTo>
                    <a:pt x="1699" y="445"/>
                  </a:lnTo>
                  <a:lnTo>
                    <a:pt x="1718" y="400"/>
                  </a:lnTo>
                  <a:lnTo>
                    <a:pt x="1756" y="374"/>
                  </a:lnTo>
                  <a:lnTo>
                    <a:pt x="1756" y="369"/>
                  </a:lnTo>
                  <a:lnTo>
                    <a:pt x="1763" y="360"/>
                  </a:lnTo>
                  <a:lnTo>
                    <a:pt x="1763" y="360"/>
                  </a:lnTo>
                  <a:lnTo>
                    <a:pt x="1772" y="364"/>
                  </a:lnTo>
                  <a:lnTo>
                    <a:pt x="1775" y="371"/>
                  </a:lnTo>
                  <a:lnTo>
                    <a:pt x="1784" y="371"/>
                  </a:lnTo>
                  <a:lnTo>
                    <a:pt x="1789" y="376"/>
                  </a:lnTo>
                  <a:lnTo>
                    <a:pt x="1789" y="383"/>
                  </a:lnTo>
                  <a:lnTo>
                    <a:pt x="1812" y="419"/>
                  </a:lnTo>
                  <a:lnTo>
                    <a:pt x="1810" y="430"/>
                  </a:lnTo>
                  <a:lnTo>
                    <a:pt x="1803" y="438"/>
                  </a:lnTo>
                  <a:lnTo>
                    <a:pt x="1784" y="449"/>
                  </a:lnTo>
                  <a:lnTo>
                    <a:pt x="1777" y="445"/>
                  </a:lnTo>
                  <a:lnTo>
                    <a:pt x="1751" y="468"/>
                  </a:lnTo>
                  <a:lnTo>
                    <a:pt x="1746" y="504"/>
                  </a:lnTo>
                  <a:lnTo>
                    <a:pt x="1749" y="506"/>
                  </a:lnTo>
                  <a:lnTo>
                    <a:pt x="1727" y="523"/>
                  </a:lnTo>
                  <a:lnTo>
                    <a:pt x="1727" y="537"/>
                  </a:lnTo>
                  <a:lnTo>
                    <a:pt x="1711" y="553"/>
                  </a:lnTo>
                  <a:lnTo>
                    <a:pt x="1680" y="553"/>
                  </a:lnTo>
                  <a:lnTo>
                    <a:pt x="1645" y="568"/>
                  </a:lnTo>
                  <a:lnTo>
                    <a:pt x="1642" y="565"/>
                  </a:lnTo>
                  <a:lnTo>
                    <a:pt x="1616" y="577"/>
                  </a:lnTo>
                  <a:lnTo>
                    <a:pt x="1616" y="582"/>
                  </a:lnTo>
                  <a:lnTo>
                    <a:pt x="1595" y="591"/>
                  </a:lnTo>
                  <a:lnTo>
                    <a:pt x="1590" y="591"/>
                  </a:lnTo>
                  <a:lnTo>
                    <a:pt x="1564" y="622"/>
                  </a:lnTo>
                  <a:lnTo>
                    <a:pt x="1562" y="636"/>
                  </a:lnTo>
                  <a:lnTo>
                    <a:pt x="1545" y="662"/>
                  </a:lnTo>
                  <a:lnTo>
                    <a:pt x="1472" y="672"/>
                  </a:lnTo>
                  <a:lnTo>
                    <a:pt x="1441" y="698"/>
                  </a:lnTo>
                  <a:lnTo>
                    <a:pt x="1432" y="698"/>
                  </a:lnTo>
                  <a:lnTo>
                    <a:pt x="1415" y="707"/>
                  </a:lnTo>
                  <a:lnTo>
                    <a:pt x="1413" y="721"/>
                  </a:lnTo>
                  <a:lnTo>
                    <a:pt x="1418" y="738"/>
                  </a:lnTo>
                  <a:lnTo>
                    <a:pt x="1425" y="745"/>
                  </a:lnTo>
                  <a:lnTo>
                    <a:pt x="1413" y="754"/>
                  </a:lnTo>
                  <a:lnTo>
                    <a:pt x="1404" y="754"/>
                  </a:lnTo>
                  <a:lnTo>
                    <a:pt x="1394" y="759"/>
                  </a:lnTo>
                  <a:lnTo>
                    <a:pt x="1375" y="778"/>
                  </a:lnTo>
                  <a:lnTo>
                    <a:pt x="1321" y="802"/>
                  </a:lnTo>
                  <a:lnTo>
                    <a:pt x="1318" y="804"/>
                  </a:lnTo>
                  <a:lnTo>
                    <a:pt x="1307" y="806"/>
                  </a:lnTo>
                  <a:lnTo>
                    <a:pt x="1276" y="837"/>
                  </a:lnTo>
                  <a:lnTo>
                    <a:pt x="1266" y="835"/>
                  </a:lnTo>
                  <a:lnTo>
                    <a:pt x="1264" y="830"/>
                  </a:lnTo>
                  <a:lnTo>
                    <a:pt x="1219" y="842"/>
                  </a:lnTo>
                  <a:lnTo>
                    <a:pt x="1231" y="882"/>
                  </a:lnTo>
                  <a:lnTo>
                    <a:pt x="1236" y="880"/>
                  </a:lnTo>
                  <a:lnTo>
                    <a:pt x="1255" y="939"/>
                  </a:lnTo>
                  <a:lnTo>
                    <a:pt x="1271" y="934"/>
                  </a:lnTo>
                  <a:lnTo>
                    <a:pt x="1283" y="925"/>
                  </a:lnTo>
                  <a:lnTo>
                    <a:pt x="1288" y="941"/>
                  </a:lnTo>
                  <a:lnTo>
                    <a:pt x="1316" y="958"/>
                  </a:lnTo>
                  <a:lnTo>
                    <a:pt x="1335" y="993"/>
                  </a:lnTo>
                  <a:lnTo>
                    <a:pt x="1349" y="1033"/>
                  </a:lnTo>
                  <a:lnTo>
                    <a:pt x="1347" y="1038"/>
                  </a:lnTo>
                  <a:lnTo>
                    <a:pt x="1333" y="1036"/>
                  </a:lnTo>
                  <a:lnTo>
                    <a:pt x="1328" y="1038"/>
                  </a:lnTo>
                  <a:lnTo>
                    <a:pt x="1328" y="1050"/>
                  </a:lnTo>
                  <a:lnTo>
                    <a:pt x="1330" y="1057"/>
                  </a:lnTo>
                  <a:lnTo>
                    <a:pt x="1354" y="1057"/>
                  </a:lnTo>
                  <a:lnTo>
                    <a:pt x="1368" y="1050"/>
                  </a:lnTo>
                  <a:lnTo>
                    <a:pt x="1380" y="1048"/>
                  </a:lnTo>
                  <a:lnTo>
                    <a:pt x="1394" y="1050"/>
                  </a:lnTo>
                  <a:lnTo>
                    <a:pt x="1404" y="1048"/>
                  </a:lnTo>
                  <a:lnTo>
                    <a:pt x="1413" y="1038"/>
                  </a:lnTo>
                  <a:lnTo>
                    <a:pt x="1420" y="1015"/>
                  </a:lnTo>
                  <a:lnTo>
                    <a:pt x="1448" y="1003"/>
                  </a:lnTo>
                  <a:lnTo>
                    <a:pt x="1453" y="998"/>
                  </a:lnTo>
                  <a:lnTo>
                    <a:pt x="1451" y="974"/>
                  </a:lnTo>
                  <a:lnTo>
                    <a:pt x="1453" y="967"/>
                  </a:lnTo>
                  <a:lnTo>
                    <a:pt x="1465" y="962"/>
                  </a:lnTo>
                  <a:lnTo>
                    <a:pt x="1470" y="965"/>
                  </a:lnTo>
                  <a:lnTo>
                    <a:pt x="1477" y="984"/>
                  </a:lnTo>
                  <a:lnTo>
                    <a:pt x="1482" y="986"/>
                  </a:lnTo>
                  <a:lnTo>
                    <a:pt x="1493" y="979"/>
                  </a:lnTo>
                  <a:lnTo>
                    <a:pt x="1500" y="967"/>
                  </a:lnTo>
                  <a:lnTo>
                    <a:pt x="1496" y="946"/>
                  </a:lnTo>
                  <a:lnTo>
                    <a:pt x="1515" y="948"/>
                  </a:lnTo>
                  <a:lnTo>
                    <a:pt x="1564" y="944"/>
                  </a:lnTo>
                  <a:lnTo>
                    <a:pt x="1567" y="953"/>
                  </a:lnTo>
                  <a:lnTo>
                    <a:pt x="1560" y="960"/>
                  </a:lnTo>
                  <a:lnTo>
                    <a:pt x="1560" y="965"/>
                  </a:lnTo>
                  <a:lnTo>
                    <a:pt x="1564" y="991"/>
                  </a:lnTo>
                  <a:lnTo>
                    <a:pt x="1571" y="1003"/>
                  </a:lnTo>
                  <a:lnTo>
                    <a:pt x="1586" y="1007"/>
                  </a:lnTo>
                  <a:lnTo>
                    <a:pt x="1593" y="1005"/>
                  </a:lnTo>
                  <a:lnTo>
                    <a:pt x="1619" y="1019"/>
                  </a:lnTo>
                  <a:lnTo>
                    <a:pt x="1609" y="1031"/>
                  </a:lnTo>
                  <a:lnTo>
                    <a:pt x="1602" y="1036"/>
                  </a:lnTo>
                  <a:lnTo>
                    <a:pt x="1609" y="1045"/>
                  </a:lnTo>
                  <a:lnTo>
                    <a:pt x="1588" y="1059"/>
                  </a:lnTo>
                  <a:lnTo>
                    <a:pt x="1574" y="1076"/>
                  </a:lnTo>
                  <a:lnTo>
                    <a:pt x="1564" y="1083"/>
                  </a:lnTo>
                  <a:lnTo>
                    <a:pt x="1543" y="1090"/>
                  </a:lnTo>
                  <a:lnTo>
                    <a:pt x="1531" y="1083"/>
                  </a:lnTo>
                  <a:lnTo>
                    <a:pt x="1524" y="1083"/>
                  </a:lnTo>
                  <a:lnTo>
                    <a:pt x="1519" y="1076"/>
                  </a:lnTo>
                  <a:lnTo>
                    <a:pt x="1500" y="1074"/>
                  </a:lnTo>
                  <a:lnTo>
                    <a:pt x="1474" y="1093"/>
                  </a:lnTo>
                  <a:lnTo>
                    <a:pt x="1474" y="1111"/>
                  </a:lnTo>
                  <a:lnTo>
                    <a:pt x="1472" y="1119"/>
                  </a:lnTo>
                  <a:lnTo>
                    <a:pt x="1456" y="1119"/>
                  </a:lnTo>
                  <a:lnTo>
                    <a:pt x="1437" y="1130"/>
                  </a:lnTo>
                  <a:lnTo>
                    <a:pt x="1439" y="1140"/>
                  </a:lnTo>
                  <a:lnTo>
                    <a:pt x="1427" y="1149"/>
                  </a:lnTo>
                  <a:lnTo>
                    <a:pt x="1432" y="1152"/>
                  </a:lnTo>
                  <a:lnTo>
                    <a:pt x="1441" y="1166"/>
                  </a:lnTo>
                  <a:lnTo>
                    <a:pt x="1446" y="1163"/>
                  </a:lnTo>
                  <a:lnTo>
                    <a:pt x="1448" y="1173"/>
                  </a:lnTo>
                  <a:lnTo>
                    <a:pt x="1463" y="1166"/>
                  </a:lnTo>
                  <a:lnTo>
                    <a:pt x="1463" y="1175"/>
                  </a:lnTo>
                  <a:lnTo>
                    <a:pt x="1456" y="1178"/>
                  </a:lnTo>
                  <a:lnTo>
                    <a:pt x="1472" y="1189"/>
                  </a:lnTo>
                  <a:lnTo>
                    <a:pt x="1472" y="1194"/>
                  </a:lnTo>
                  <a:lnTo>
                    <a:pt x="1467" y="1197"/>
                  </a:lnTo>
                  <a:lnTo>
                    <a:pt x="1463" y="1194"/>
                  </a:lnTo>
                  <a:lnTo>
                    <a:pt x="1446" y="1192"/>
                  </a:lnTo>
                  <a:lnTo>
                    <a:pt x="1430" y="1201"/>
                  </a:lnTo>
                  <a:lnTo>
                    <a:pt x="1422" y="1204"/>
                  </a:lnTo>
                  <a:lnTo>
                    <a:pt x="1420" y="1201"/>
                  </a:lnTo>
                  <a:lnTo>
                    <a:pt x="1411" y="1201"/>
                  </a:lnTo>
                  <a:lnTo>
                    <a:pt x="1382" y="1215"/>
                  </a:lnTo>
                  <a:lnTo>
                    <a:pt x="1361" y="1201"/>
                  </a:lnTo>
                  <a:lnTo>
                    <a:pt x="1347" y="1208"/>
                  </a:lnTo>
                  <a:lnTo>
                    <a:pt x="1344" y="1197"/>
                  </a:lnTo>
                  <a:lnTo>
                    <a:pt x="1337" y="1187"/>
                  </a:lnTo>
                  <a:lnTo>
                    <a:pt x="1326" y="1197"/>
                  </a:lnTo>
                  <a:lnTo>
                    <a:pt x="1321" y="1197"/>
                  </a:lnTo>
                  <a:lnTo>
                    <a:pt x="1318" y="1192"/>
                  </a:lnTo>
                  <a:lnTo>
                    <a:pt x="1307" y="1197"/>
                  </a:lnTo>
                  <a:lnTo>
                    <a:pt x="1304" y="1201"/>
                  </a:lnTo>
                  <a:lnTo>
                    <a:pt x="1300" y="1199"/>
                  </a:lnTo>
                  <a:lnTo>
                    <a:pt x="1297" y="1201"/>
                  </a:lnTo>
                  <a:lnTo>
                    <a:pt x="1300" y="1213"/>
                  </a:lnTo>
                  <a:lnTo>
                    <a:pt x="1295" y="1223"/>
                  </a:lnTo>
                  <a:lnTo>
                    <a:pt x="1302" y="1234"/>
                  </a:lnTo>
                  <a:lnTo>
                    <a:pt x="1307" y="1234"/>
                  </a:lnTo>
                  <a:lnTo>
                    <a:pt x="1311" y="1249"/>
                  </a:lnTo>
                  <a:lnTo>
                    <a:pt x="1318" y="1258"/>
                  </a:lnTo>
                  <a:lnTo>
                    <a:pt x="1326" y="1284"/>
                  </a:lnTo>
                  <a:lnTo>
                    <a:pt x="1326" y="1296"/>
                  </a:lnTo>
                  <a:lnTo>
                    <a:pt x="1330" y="1298"/>
                  </a:lnTo>
                  <a:lnTo>
                    <a:pt x="1333" y="1296"/>
                  </a:lnTo>
                  <a:lnTo>
                    <a:pt x="1344" y="1301"/>
                  </a:lnTo>
                  <a:lnTo>
                    <a:pt x="1347" y="1312"/>
                  </a:lnTo>
                  <a:lnTo>
                    <a:pt x="1401" y="1301"/>
                  </a:lnTo>
                  <a:lnTo>
                    <a:pt x="1425" y="1286"/>
                  </a:lnTo>
                  <a:lnTo>
                    <a:pt x="1425" y="1289"/>
                  </a:lnTo>
                  <a:lnTo>
                    <a:pt x="1430" y="1286"/>
                  </a:lnTo>
                  <a:lnTo>
                    <a:pt x="1432" y="1291"/>
                  </a:lnTo>
                  <a:lnTo>
                    <a:pt x="1456" y="1282"/>
                  </a:lnTo>
                  <a:lnTo>
                    <a:pt x="1465" y="1301"/>
                  </a:lnTo>
                  <a:lnTo>
                    <a:pt x="1456" y="1329"/>
                  </a:lnTo>
                  <a:lnTo>
                    <a:pt x="1460" y="1334"/>
                  </a:lnTo>
                  <a:lnTo>
                    <a:pt x="1463" y="1355"/>
                  </a:lnTo>
                  <a:lnTo>
                    <a:pt x="1467" y="1364"/>
                  </a:lnTo>
                  <a:lnTo>
                    <a:pt x="1477" y="1369"/>
                  </a:lnTo>
                  <a:lnTo>
                    <a:pt x="1479" y="1379"/>
                  </a:lnTo>
                  <a:lnTo>
                    <a:pt x="1510" y="1372"/>
                  </a:lnTo>
                  <a:lnTo>
                    <a:pt x="1512" y="1376"/>
                  </a:lnTo>
                  <a:lnTo>
                    <a:pt x="1515" y="1376"/>
                  </a:lnTo>
                  <a:lnTo>
                    <a:pt x="1522" y="1364"/>
                  </a:lnTo>
                  <a:lnTo>
                    <a:pt x="1545" y="1360"/>
                  </a:lnTo>
                  <a:lnTo>
                    <a:pt x="1555" y="1341"/>
                  </a:lnTo>
                  <a:lnTo>
                    <a:pt x="1564" y="1338"/>
                  </a:lnTo>
                  <a:lnTo>
                    <a:pt x="1564" y="1334"/>
                  </a:lnTo>
                  <a:lnTo>
                    <a:pt x="1562" y="1327"/>
                  </a:lnTo>
                  <a:lnTo>
                    <a:pt x="1543" y="1303"/>
                  </a:lnTo>
                  <a:lnTo>
                    <a:pt x="1536" y="1286"/>
                  </a:lnTo>
                  <a:lnTo>
                    <a:pt x="1529" y="1268"/>
                  </a:lnTo>
                  <a:lnTo>
                    <a:pt x="1529" y="1251"/>
                  </a:lnTo>
                  <a:lnTo>
                    <a:pt x="1604" y="1220"/>
                  </a:lnTo>
                  <a:lnTo>
                    <a:pt x="1626" y="1201"/>
                  </a:lnTo>
                  <a:lnTo>
                    <a:pt x="1640" y="1197"/>
                  </a:lnTo>
                  <a:lnTo>
                    <a:pt x="1654" y="1185"/>
                  </a:lnTo>
                  <a:lnTo>
                    <a:pt x="1664" y="1168"/>
                  </a:lnTo>
                  <a:lnTo>
                    <a:pt x="1664" y="1156"/>
                  </a:lnTo>
                  <a:lnTo>
                    <a:pt x="1668" y="1145"/>
                  </a:lnTo>
                  <a:lnTo>
                    <a:pt x="1678" y="1128"/>
                  </a:lnTo>
                  <a:lnTo>
                    <a:pt x="1687" y="1123"/>
                  </a:lnTo>
                  <a:lnTo>
                    <a:pt x="1687" y="1109"/>
                  </a:lnTo>
                  <a:lnTo>
                    <a:pt x="1692" y="1104"/>
                  </a:lnTo>
                  <a:lnTo>
                    <a:pt x="1701" y="1102"/>
                  </a:lnTo>
                  <a:lnTo>
                    <a:pt x="1699" y="1090"/>
                  </a:lnTo>
                  <a:lnTo>
                    <a:pt x="1690" y="1081"/>
                  </a:lnTo>
                  <a:lnTo>
                    <a:pt x="1682" y="1064"/>
                  </a:lnTo>
                  <a:lnTo>
                    <a:pt x="1678" y="1062"/>
                  </a:lnTo>
                  <a:lnTo>
                    <a:pt x="1687" y="1055"/>
                  </a:lnTo>
                  <a:lnTo>
                    <a:pt x="1716" y="1041"/>
                  </a:lnTo>
                  <a:lnTo>
                    <a:pt x="1716" y="1048"/>
                  </a:lnTo>
                  <a:lnTo>
                    <a:pt x="1732" y="1045"/>
                  </a:lnTo>
                  <a:lnTo>
                    <a:pt x="1739" y="1057"/>
                  </a:lnTo>
                  <a:lnTo>
                    <a:pt x="1744" y="1055"/>
                  </a:lnTo>
                  <a:lnTo>
                    <a:pt x="1777" y="1026"/>
                  </a:lnTo>
                  <a:lnTo>
                    <a:pt x="1786" y="1026"/>
                  </a:lnTo>
                  <a:lnTo>
                    <a:pt x="1798" y="1045"/>
                  </a:lnTo>
                  <a:lnTo>
                    <a:pt x="1805" y="1048"/>
                  </a:lnTo>
                  <a:lnTo>
                    <a:pt x="1820" y="1043"/>
                  </a:lnTo>
                  <a:lnTo>
                    <a:pt x="1831" y="1055"/>
                  </a:lnTo>
                  <a:lnTo>
                    <a:pt x="1838" y="1074"/>
                  </a:lnTo>
                  <a:lnTo>
                    <a:pt x="1846" y="1102"/>
                  </a:lnTo>
                  <a:lnTo>
                    <a:pt x="1850" y="1093"/>
                  </a:lnTo>
                  <a:lnTo>
                    <a:pt x="1857" y="1088"/>
                  </a:lnTo>
                  <a:lnTo>
                    <a:pt x="1867" y="1085"/>
                  </a:lnTo>
                  <a:lnTo>
                    <a:pt x="1876" y="1088"/>
                  </a:lnTo>
                  <a:lnTo>
                    <a:pt x="1900" y="1083"/>
                  </a:lnTo>
                  <a:lnTo>
                    <a:pt x="1919" y="1078"/>
                  </a:lnTo>
                  <a:lnTo>
                    <a:pt x="1924" y="1069"/>
                  </a:lnTo>
                  <a:lnTo>
                    <a:pt x="1942" y="1085"/>
                  </a:lnTo>
                  <a:lnTo>
                    <a:pt x="1954" y="1083"/>
                  </a:lnTo>
                  <a:lnTo>
                    <a:pt x="1961" y="1078"/>
                  </a:lnTo>
                  <a:lnTo>
                    <a:pt x="1964" y="1083"/>
                  </a:lnTo>
                  <a:lnTo>
                    <a:pt x="1971" y="1078"/>
                  </a:lnTo>
                  <a:lnTo>
                    <a:pt x="1973" y="1085"/>
                  </a:lnTo>
                  <a:lnTo>
                    <a:pt x="1985" y="1081"/>
                  </a:lnTo>
                  <a:lnTo>
                    <a:pt x="1987" y="1088"/>
                  </a:lnTo>
                  <a:lnTo>
                    <a:pt x="1994" y="1097"/>
                  </a:lnTo>
                  <a:lnTo>
                    <a:pt x="1999" y="1097"/>
                  </a:lnTo>
                  <a:lnTo>
                    <a:pt x="2013" y="1093"/>
                  </a:lnTo>
                  <a:lnTo>
                    <a:pt x="2016" y="1085"/>
                  </a:lnTo>
                  <a:lnTo>
                    <a:pt x="2013" y="1071"/>
                  </a:lnTo>
                  <a:lnTo>
                    <a:pt x="2011" y="1069"/>
                  </a:lnTo>
                  <a:lnTo>
                    <a:pt x="2018" y="1052"/>
                  </a:lnTo>
                  <a:lnTo>
                    <a:pt x="2013" y="1050"/>
                  </a:lnTo>
                  <a:lnTo>
                    <a:pt x="2035" y="1024"/>
                  </a:lnTo>
                  <a:lnTo>
                    <a:pt x="2037" y="1026"/>
                  </a:lnTo>
                  <a:lnTo>
                    <a:pt x="2049" y="1022"/>
                  </a:lnTo>
                  <a:lnTo>
                    <a:pt x="2070" y="1024"/>
                  </a:lnTo>
                  <a:lnTo>
                    <a:pt x="2070" y="998"/>
                  </a:lnTo>
                  <a:lnTo>
                    <a:pt x="2077" y="988"/>
                  </a:lnTo>
                  <a:lnTo>
                    <a:pt x="2080" y="970"/>
                  </a:lnTo>
                  <a:lnTo>
                    <a:pt x="2070" y="962"/>
                  </a:lnTo>
                  <a:lnTo>
                    <a:pt x="2065" y="967"/>
                  </a:lnTo>
                  <a:lnTo>
                    <a:pt x="2065" y="953"/>
                  </a:lnTo>
                  <a:lnTo>
                    <a:pt x="2070" y="951"/>
                  </a:lnTo>
                  <a:lnTo>
                    <a:pt x="2072" y="944"/>
                  </a:lnTo>
                  <a:lnTo>
                    <a:pt x="2063" y="932"/>
                  </a:lnTo>
                  <a:lnTo>
                    <a:pt x="2065" y="925"/>
                  </a:lnTo>
                  <a:lnTo>
                    <a:pt x="2061" y="927"/>
                  </a:lnTo>
                  <a:lnTo>
                    <a:pt x="2056" y="920"/>
                  </a:lnTo>
                  <a:lnTo>
                    <a:pt x="2051" y="920"/>
                  </a:lnTo>
                  <a:lnTo>
                    <a:pt x="2049" y="913"/>
                  </a:lnTo>
                  <a:lnTo>
                    <a:pt x="2044" y="913"/>
                  </a:lnTo>
                  <a:lnTo>
                    <a:pt x="2039" y="901"/>
                  </a:lnTo>
                  <a:lnTo>
                    <a:pt x="2030" y="903"/>
                  </a:lnTo>
                  <a:lnTo>
                    <a:pt x="2006" y="901"/>
                  </a:lnTo>
                  <a:lnTo>
                    <a:pt x="2013" y="882"/>
                  </a:lnTo>
                  <a:lnTo>
                    <a:pt x="2002" y="849"/>
                  </a:lnTo>
                  <a:lnTo>
                    <a:pt x="2006" y="835"/>
                  </a:lnTo>
                  <a:lnTo>
                    <a:pt x="1999" y="835"/>
                  </a:lnTo>
                  <a:lnTo>
                    <a:pt x="1987" y="825"/>
                  </a:lnTo>
                  <a:lnTo>
                    <a:pt x="1983" y="821"/>
                  </a:lnTo>
                  <a:lnTo>
                    <a:pt x="1992" y="814"/>
                  </a:lnTo>
                  <a:lnTo>
                    <a:pt x="1985" y="797"/>
                  </a:lnTo>
                  <a:lnTo>
                    <a:pt x="1973" y="806"/>
                  </a:lnTo>
                  <a:lnTo>
                    <a:pt x="1968" y="799"/>
                  </a:lnTo>
                  <a:lnTo>
                    <a:pt x="1961" y="806"/>
                  </a:lnTo>
                  <a:lnTo>
                    <a:pt x="1957" y="799"/>
                  </a:lnTo>
                  <a:lnTo>
                    <a:pt x="1950" y="809"/>
                  </a:lnTo>
                  <a:lnTo>
                    <a:pt x="1945" y="795"/>
                  </a:lnTo>
                  <a:lnTo>
                    <a:pt x="1931" y="799"/>
                  </a:lnTo>
                  <a:lnTo>
                    <a:pt x="1931" y="790"/>
                  </a:lnTo>
                  <a:lnTo>
                    <a:pt x="1924" y="785"/>
                  </a:lnTo>
                  <a:lnTo>
                    <a:pt x="1928" y="780"/>
                  </a:lnTo>
                  <a:lnTo>
                    <a:pt x="1921" y="778"/>
                  </a:lnTo>
                  <a:lnTo>
                    <a:pt x="1916" y="769"/>
                  </a:lnTo>
                  <a:lnTo>
                    <a:pt x="1905" y="761"/>
                  </a:lnTo>
                  <a:lnTo>
                    <a:pt x="1905" y="759"/>
                  </a:lnTo>
                  <a:lnTo>
                    <a:pt x="1898" y="759"/>
                  </a:lnTo>
                  <a:lnTo>
                    <a:pt x="1895" y="750"/>
                  </a:lnTo>
                  <a:lnTo>
                    <a:pt x="1888" y="750"/>
                  </a:lnTo>
                  <a:lnTo>
                    <a:pt x="1879" y="738"/>
                  </a:lnTo>
                  <a:lnTo>
                    <a:pt x="1872" y="735"/>
                  </a:lnTo>
                  <a:lnTo>
                    <a:pt x="1876" y="702"/>
                  </a:lnTo>
                  <a:lnTo>
                    <a:pt x="1867" y="660"/>
                  </a:lnTo>
                  <a:lnTo>
                    <a:pt x="1850" y="646"/>
                  </a:lnTo>
                  <a:lnTo>
                    <a:pt x="1831" y="622"/>
                  </a:lnTo>
                  <a:lnTo>
                    <a:pt x="1838" y="617"/>
                  </a:lnTo>
                  <a:lnTo>
                    <a:pt x="1926" y="601"/>
                  </a:lnTo>
                  <a:lnTo>
                    <a:pt x="1992" y="601"/>
                  </a:lnTo>
                  <a:lnTo>
                    <a:pt x="2018" y="594"/>
                  </a:lnTo>
                  <a:lnTo>
                    <a:pt x="2042" y="579"/>
                  </a:lnTo>
                  <a:lnTo>
                    <a:pt x="2058" y="572"/>
                  </a:lnTo>
                  <a:lnTo>
                    <a:pt x="2063" y="577"/>
                  </a:lnTo>
                  <a:lnTo>
                    <a:pt x="2082" y="570"/>
                  </a:lnTo>
                  <a:lnTo>
                    <a:pt x="2098" y="553"/>
                  </a:lnTo>
                  <a:lnTo>
                    <a:pt x="2110" y="568"/>
                  </a:lnTo>
                  <a:lnTo>
                    <a:pt x="2141" y="582"/>
                  </a:lnTo>
                  <a:lnTo>
                    <a:pt x="2150" y="598"/>
                  </a:lnTo>
                  <a:lnTo>
                    <a:pt x="2160" y="605"/>
                  </a:lnTo>
                  <a:lnTo>
                    <a:pt x="2160" y="613"/>
                  </a:lnTo>
                  <a:lnTo>
                    <a:pt x="2167" y="615"/>
                  </a:lnTo>
                  <a:lnTo>
                    <a:pt x="2165" y="620"/>
                  </a:lnTo>
                  <a:lnTo>
                    <a:pt x="2172" y="627"/>
                  </a:lnTo>
                  <a:lnTo>
                    <a:pt x="2176" y="617"/>
                  </a:lnTo>
                  <a:lnTo>
                    <a:pt x="2202" y="646"/>
                  </a:lnTo>
                  <a:lnTo>
                    <a:pt x="2202" y="657"/>
                  </a:lnTo>
                  <a:lnTo>
                    <a:pt x="2221" y="683"/>
                  </a:lnTo>
                  <a:lnTo>
                    <a:pt x="2238" y="681"/>
                  </a:lnTo>
                  <a:lnTo>
                    <a:pt x="2250" y="691"/>
                  </a:lnTo>
                  <a:lnTo>
                    <a:pt x="2271" y="683"/>
                  </a:lnTo>
                  <a:lnTo>
                    <a:pt x="2283" y="686"/>
                  </a:lnTo>
                  <a:lnTo>
                    <a:pt x="2288" y="683"/>
                  </a:lnTo>
                  <a:lnTo>
                    <a:pt x="2304" y="655"/>
                  </a:lnTo>
                  <a:lnTo>
                    <a:pt x="2328" y="653"/>
                  </a:lnTo>
                  <a:lnTo>
                    <a:pt x="2332" y="676"/>
                  </a:lnTo>
                  <a:lnTo>
                    <a:pt x="2354" y="691"/>
                  </a:lnTo>
                  <a:lnTo>
                    <a:pt x="2356" y="698"/>
                  </a:lnTo>
                  <a:lnTo>
                    <a:pt x="2377" y="676"/>
                  </a:lnTo>
                  <a:lnTo>
                    <a:pt x="2394" y="653"/>
                  </a:lnTo>
                  <a:lnTo>
                    <a:pt x="2399" y="650"/>
                  </a:lnTo>
                  <a:lnTo>
                    <a:pt x="2406" y="650"/>
                  </a:lnTo>
                  <a:lnTo>
                    <a:pt x="2410" y="669"/>
                  </a:lnTo>
                  <a:lnTo>
                    <a:pt x="2432" y="676"/>
                  </a:lnTo>
                  <a:lnTo>
                    <a:pt x="2441" y="674"/>
                  </a:lnTo>
                  <a:lnTo>
                    <a:pt x="2462" y="657"/>
                  </a:lnTo>
                  <a:lnTo>
                    <a:pt x="2462" y="657"/>
                  </a:lnTo>
                  <a:lnTo>
                    <a:pt x="2467" y="693"/>
                  </a:lnTo>
                  <a:lnTo>
                    <a:pt x="2465" y="707"/>
                  </a:lnTo>
                  <a:lnTo>
                    <a:pt x="2460" y="714"/>
                  </a:lnTo>
                  <a:lnTo>
                    <a:pt x="2465" y="717"/>
                  </a:lnTo>
                  <a:lnTo>
                    <a:pt x="2474" y="761"/>
                  </a:lnTo>
                  <a:lnTo>
                    <a:pt x="2474" y="761"/>
                  </a:lnTo>
                  <a:lnTo>
                    <a:pt x="2491" y="788"/>
                  </a:lnTo>
                  <a:lnTo>
                    <a:pt x="2488" y="795"/>
                  </a:lnTo>
                  <a:lnTo>
                    <a:pt x="2503" y="828"/>
                  </a:lnTo>
                  <a:lnTo>
                    <a:pt x="2514" y="844"/>
                  </a:lnTo>
                  <a:lnTo>
                    <a:pt x="2517" y="866"/>
                  </a:lnTo>
                  <a:lnTo>
                    <a:pt x="2538" y="906"/>
                  </a:lnTo>
                  <a:lnTo>
                    <a:pt x="2545" y="913"/>
                  </a:lnTo>
                  <a:lnTo>
                    <a:pt x="2545" y="915"/>
                  </a:lnTo>
                  <a:lnTo>
                    <a:pt x="2559" y="953"/>
                  </a:lnTo>
                  <a:lnTo>
                    <a:pt x="2566" y="958"/>
                  </a:lnTo>
                  <a:lnTo>
                    <a:pt x="2574" y="965"/>
                  </a:lnTo>
                  <a:lnTo>
                    <a:pt x="2590" y="1012"/>
                  </a:lnTo>
                  <a:lnTo>
                    <a:pt x="2585" y="1045"/>
                  </a:lnTo>
                  <a:lnTo>
                    <a:pt x="2590" y="1083"/>
                  </a:lnTo>
                  <a:lnTo>
                    <a:pt x="2597" y="1097"/>
                  </a:lnTo>
                  <a:lnTo>
                    <a:pt x="2623" y="1130"/>
                  </a:lnTo>
                  <a:lnTo>
                    <a:pt x="2621" y="1135"/>
                  </a:lnTo>
                  <a:lnTo>
                    <a:pt x="2623" y="1140"/>
                  </a:lnTo>
                  <a:lnTo>
                    <a:pt x="2618" y="1154"/>
                  </a:lnTo>
                  <a:lnTo>
                    <a:pt x="2621" y="1161"/>
                  </a:lnTo>
                  <a:lnTo>
                    <a:pt x="2614" y="1163"/>
                  </a:lnTo>
                  <a:lnTo>
                    <a:pt x="2614" y="1173"/>
                  </a:lnTo>
                  <a:lnTo>
                    <a:pt x="2571" y="1201"/>
                  </a:lnTo>
                  <a:lnTo>
                    <a:pt x="2566" y="1211"/>
                  </a:lnTo>
                  <a:lnTo>
                    <a:pt x="2566" y="1218"/>
                  </a:lnTo>
                  <a:lnTo>
                    <a:pt x="2571" y="1223"/>
                  </a:lnTo>
                  <a:lnTo>
                    <a:pt x="2569" y="1237"/>
                  </a:lnTo>
                  <a:lnTo>
                    <a:pt x="2583" y="1244"/>
                  </a:lnTo>
                  <a:lnTo>
                    <a:pt x="2578" y="1265"/>
                  </a:lnTo>
                  <a:lnTo>
                    <a:pt x="2581" y="1270"/>
                  </a:lnTo>
                  <a:lnTo>
                    <a:pt x="2585" y="1270"/>
                  </a:lnTo>
                  <a:lnTo>
                    <a:pt x="2585" y="1272"/>
                  </a:lnTo>
                  <a:lnTo>
                    <a:pt x="2585" y="1286"/>
                  </a:lnTo>
                  <a:lnTo>
                    <a:pt x="2581" y="1289"/>
                  </a:lnTo>
                  <a:lnTo>
                    <a:pt x="2595" y="1296"/>
                  </a:lnTo>
                  <a:lnTo>
                    <a:pt x="2597" y="1301"/>
                  </a:lnTo>
                  <a:lnTo>
                    <a:pt x="2592" y="1308"/>
                  </a:lnTo>
                  <a:lnTo>
                    <a:pt x="2600" y="1312"/>
                  </a:lnTo>
                  <a:lnTo>
                    <a:pt x="2602" y="1324"/>
                  </a:lnTo>
                  <a:lnTo>
                    <a:pt x="2592" y="1376"/>
                  </a:lnTo>
                  <a:lnTo>
                    <a:pt x="2588" y="1381"/>
                  </a:lnTo>
                  <a:lnTo>
                    <a:pt x="2588" y="1393"/>
                  </a:lnTo>
                  <a:lnTo>
                    <a:pt x="2576" y="1416"/>
                  </a:lnTo>
                  <a:lnTo>
                    <a:pt x="2581" y="1419"/>
                  </a:lnTo>
                  <a:lnTo>
                    <a:pt x="2583" y="1424"/>
                  </a:lnTo>
                  <a:lnTo>
                    <a:pt x="2562" y="1452"/>
                  </a:lnTo>
                  <a:lnTo>
                    <a:pt x="2569" y="1478"/>
                  </a:lnTo>
                  <a:lnTo>
                    <a:pt x="2583" y="1499"/>
                  </a:lnTo>
                  <a:lnTo>
                    <a:pt x="2602" y="1502"/>
                  </a:lnTo>
                  <a:lnTo>
                    <a:pt x="2607" y="1516"/>
                  </a:lnTo>
                  <a:lnTo>
                    <a:pt x="2604" y="1525"/>
                  </a:lnTo>
                  <a:lnTo>
                    <a:pt x="2630" y="1547"/>
                  </a:lnTo>
                  <a:lnTo>
                    <a:pt x="2633" y="1565"/>
                  </a:lnTo>
                  <a:lnTo>
                    <a:pt x="2649" y="1584"/>
                  </a:lnTo>
                  <a:lnTo>
                    <a:pt x="2640" y="1601"/>
                  </a:lnTo>
                  <a:lnTo>
                    <a:pt x="2652" y="1629"/>
                  </a:lnTo>
                  <a:lnTo>
                    <a:pt x="2701" y="1613"/>
                  </a:lnTo>
                  <a:lnTo>
                    <a:pt x="2711" y="1613"/>
                  </a:lnTo>
                  <a:lnTo>
                    <a:pt x="2715" y="1627"/>
                  </a:lnTo>
                  <a:lnTo>
                    <a:pt x="2732" y="1636"/>
                  </a:lnTo>
                  <a:lnTo>
                    <a:pt x="2751" y="1632"/>
                  </a:lnTo>
                  <a:lnTo>
                    <a:pt x="2770" y="1632"/>
                  </a:lnTo>
                  <a:lnTo>
                    <a:pt x="2777" y="1627"/>
                  </a:lnTo>
                  <a:lnTo>
                    <a:pt x="2789" y="1639"/>
                  </a:lnTo>
                  <a:lnTo>
                    <a:pt x="2782" y="1662"/>
                  </a:lnTo>
                  <a:lnTo>
                    <a:pt x="2772" y="1677"/>
                  </a:lnTo>
                  <a:lnTo>
                    <a:pt x="2782" y="1724"/>
                  </a:lnTo>
                  <a:lnTo>
                    <a:pt x="2779" y="1729"/>
                  </a:lnTo>
                  <a:lnTo>
                    <a:pt x="2772" y="1729"/>
                  </a:lnTo>
                  <a:lnTo>
                    <a:pt x="2763" y="1738"/>
                  </a:lnTo>
                  <a:lnTo>
                    <a:pt x="2765" y="1771"/>
                  </a:lnTo>
                  <a:lnTo>
                    <a:pt x="2753" y="1785"/>
                  </a:lnTo>
                  <a:lnTo>
                    <a:pt x="2746" y="1785"/>
                  </a:lnTo>
                  <a:lnTo>
                    <a:pt x="2730" y="1800"/>
                  </a:lnTo>
                  <a:lnTo>
                    <a:pt x="2730" y="1835"/>
                  </a:lnTo>
                  <a:lnTo>
                    <a:pt x="2725" y="1847"/>
                  </a:lnTo>
                  <a:lnTo>
                    <a:pt x="2704" y="1854"/>
                  </a:lnTo>
                  <a:lnTo>
                    <a:pt x="2704" y="1866"/>
                  </a:lnTo>
                  <a:lnTo>
                    <a:pt x="2685" y="1901"/>
                  </a:lnTo>
                  <a:lnTo>
                    <a:pt x="2661" y="1904"/>
                  </a:lnTo>
                  <a:lnTo>
                    <a:pt x="2647" y="1897"/>
                  </a:lnTo>
                  <a:lnTo>
                    <a:pt x="2626" y="1904"/>
                  </a:lnTo>
                  <a:lnTo>
                    <a:pt x="2609" y="1915"/>
                  </a:lnTo>
                  <a:lnTo>
                    <a:pt x="2590" y="1923"/>
                  </a:lnTo>
                  <a:lnTo>
                    <a:pt x="2581" y="1932"/>
                  </a:lnTo>
                  <a:lnTo>
                    <a:pt x="2566" y="1965"/>
                  </a:lnTo>
                  <a:lnTo>
                    <a:pt x="2564" y="1972"/>
                  </a:lnTo>
                  <a:lnTo>
                    <a:pt x="2588" y="1986"/>
                  </a:lnTo>
                  <a:lnTo>
                    <a:pt x="2597" y="1989"/>
                  </a:lnTo>
                  <a:lnTo>
                    <a:pt x="2604" y="2010"/>
                  </a:lnTo>
                  <a:lnTo>
                    <a:pt x="2597" y="2022"/>
                  </a:lnTo>
                  <a:lnTo>
                    <a:pt x="2600" y="2029"/>
                  </a:lnTo>
                  <a:lnTo>
                    <a:pt x="2595" y="2031"/>
                  </a:lnTo>
                  <a:lnTo>
                    <a:pt x="2569" y="2076"/>
                  </a:lnTo>
                  <a:lnTo>
                    <a:pt x="2550" y="2079"/>
                  </a:lnTo>
                  <a:lnTo>
                    <a:pt x="2543" y="2081"/>
                  </a:lnTo>
                  <a:lnTo>
                    <a:pt x="2538" y="2093"/>
                  </a:lnTo>
                  <a:lnTo>
                    <a:pt x="2543" y="2112"/>
                  </a:lnTo>
                  <a:lnTo>
                    <a:pt x="2540" y="2133"/>
                  </a:lnTo>
                  <a:lnTo>
                    <a:pt x="2557" y="2138"/>
                  </a:lnTo>
                  <a:lnTo>
                    <a:pt x="2562" y="2152"/>
                  </a:lnTo>
                  <a:lnTo>
                    <a:pt x="2571" y="2161"/>
                  </a:lnTo>
                  <a:lnTo>
                    <a:pt x="2571" y="2171"/>
                  </a:lnTo>
                  <a:lnTo>
                    <a:pt x="2566" y="2176"/>
                  </a:lnTo>
                  <a:lnTo>
                    <a:pt x="2566" y="2211"/>
                  </a:lnTo>
                  <a:lnTo>
                    <a:pt x="2574" y="2220"/>
                  </a:lnTo>
                  <a:lnTo>
                    <a:pt x="2574" y="2232"/>
                  </a:lnTo>
                  <a:lnTo>
                    <a:pt x="2595" y="2263"/>
                  </a:lnTo>
                  <a:lnTo>
                    <a:pt x="2649" y="2289"/>
                  </a:lnTo>
                  <a:lnTo>
                    <a:pt x="2708" y="2327"/>
                  </a:lnTo>
                  <a:lnTo>
                    <a:pt x="2767" y="2379"/>
                  </a:lnTo>
                  <a:lnTo>
                    <a:pt x="2779" y="2400"/>
                  </a:lnTo>
                  <a:lnTo>
                    <a:pt x="2789" y="2433"/>
                  </a:lnTo>
                  <a:lnTo>
                    <a:pt x="2805" y="2440"/>
                  </a:lnTo>
                  <a:lnTo>
                    <a:pt x="2810" y="2447"/>
                  </a:lnTo>
                  <a:lnTo>
                    <a:pt x="2817" y="2447"/>
                  </a:lnTo>
                  <a:lnTo>
                    <a:pt x="2822" y="2452"/>
                  </a:lnTo>
                  <a:lnTo>
                    <a:pt x="2829" y="2469"/>
                  </a:lnTo>
                  <a:lnTo>
                    <a:pt x="2838" y="2481"/>
                  </a:lnTo>
                  <a:lnTo>
                    <a:pt x="2857" y="2485"/>
                  </a:lnTo>
                  <a:lnTo>
                    <a:pt x="2867" y="2492"/>
                  </a:lnTo>
                  <a:lnTo>
                    <a:pt x="2893" y="2481"/>
                  </a:lnTo>
                  <a:lnTo>
                    <a:pt x="2900" y="2466"/>
                  </a:lnTo>
                  <a:lnTo>
                    <a:pt x="2914" y="2464"/>
                  </a:lnTo>
                  <a:lnTo>
                    <a:pt x="2945" y="2452"/>
                  </a:lnTo>
                  <a:lnTo>
                    <a:pt x="2947" y="2447"/>
                  </a:lnTo>
                  <a:lnTo>
                    <a:pt x="2961" y="2440"/>
                  </a:lnTo>
                  <a:lnTo>
                    <a:pt x="2992" y="2438"/>
                  </a:lnTo>
                  <a:lnTo>
                    <a:pt x="3013" y="2445"/>
                  </a:lnTo>
                  <a:lnTo>
                    <a:pt x="3027" y="2447"/>
                  </a:lnTo>
                  <a:lnTo>
                    <a:pt x="3030" y="2445"/>
                  </a:lnTo>
                  <a:lnTo>
                    <a:pt x="3030" y="2445"/>
                  </a:lnTo>
                  <a:lnTo>
                    <a:pt x="3041" y="2443"/>
                  </a:lnTo>
                  <a:lnTo>
                    <a:pt x="3056" y="2450"/>
                  </a:lnTo>
                  <a:lnTo>
                    <a:pt x="3072" y="2447"/>
                  </a:lnTo>
                  <a:lnTo>
                    <a:pt x="3084" y="2440"/>
                  </a:lnTo>
                  <a:lnTo>
                    <a:pt x="3089" y="2447"/>
                  </a:lnTo>
                  <a:lnTo>
                    <a:pt x="3098" y="2452"/>
                  </a:lnTo>
                  <a:lnTo>
                    <a:pt x="3134" y="2447"/>
                  </a:lnTo>
                  <a:lnTo>
                    <a:pt x="3150" y="2473"/>
                  </a:lnTo>
                  <a:lnTo>
                    <a:pt x="3164" y="2485"/>
                  </a:lnTo>
                  <a:lnTo>
                    <a:pt x="3167" y="2497"/>
                  </a:lnTo>
                  <a:lnTo>
                    <a:pt x="3176" y="2499"/>
                  </a:lnTo>
                  <a:lnTo>
                    <a:pt x="3190" y="2499"/>
                  </a:lnTo>
                  <a:lnTo>
                    <a:pt x="3209" y="2509"/>
                  </a:lnTo>
                  <a:lnTo>
                    <a:pt x="3216" y="2511"/>
                  </a:lnTo>
                  <a:lnTo>
                    <a:pt x="3278" y="2566"/>
                  </a:lnTo>
                  <a:lnTo>
                    <a:pt x="3285" y="2566"/>
                  </a:lnTo>
                  <a:lnTo>
                    <a:pt x="3294" y="2556"/>
                  </a:lnTo>
                  <a:lnTo>
                    <a:pt x="3311" y="2552"/>
                  </a:lnTo>
                  <a:lnTo>
                    <a:pt x="3335" y="2533"/>
                  </a:lnTo>
                  <a:lnTo>
                    <a:pt x="3344" y="2533"/>
                  </a:lnTo>
                  <a:lnTo>
                    <a:pt x="3389" y="2511"/>
                  </a:lnTo>
                  <a:lnTo>
                    <a:pt x="3398" y="2518"/>
                  </a:lnTo>
                  <a:lnTo>
                    <a:pt x="3405" y="2518"/>
                  </a:lnTo>
                  <a:lnTo>
                    <a:pt x="3441" y="2514"/>
                  </a:lnTo>
                  <a:lnTo>
                    <a:pt x="3450" y="2528"/>
                  </a:lnTo>
                  <a:lnTo>
                    <a:pt x="3467" y="2542"/>
                  </a:lnTo>
                  <a:lnTo>
                    <a:pt x="3472" y="2544"/>
                  </a:lnTo>
                  <a:lnTo>
                    <a:pt x="3498" y="2542"/>
                  </a:lnTo>
                  <a:lnTo>
                    <a:pt x="3502" y="2540"/>
                  </a:lnTo>
                  <a:lnTo>
                    <a:pt x="3517" y="2509"/>
                  </a:lnTo>
                  <a:lnTo>
                    <a:pt x="3528" y="2518"/>
                  </a:lnTo>
                  <a:lnTo>
                    <a:pt x="3538" y="2521"/>
                  </a:lnTo>
                  <a:lnTo>
                    <a:pt x="3550" y="2528"/>
                  </a:lnTo>
                  <a:lnTo>
                    <a:pt x="3566" y="2533"/>
                  </a:lnTo>
                  <a:lnTo>
                    <a:pt x="3590" y="2561"/>
                  </a:lnTo>
                  <a:lnTo>
                    <a:pt x="3592" y="2570"/>
                  </a:lnTo>
                  <a:lnTo>
                    <a:pt x="3604" y="2568"/>
                  </a:lnTo>
                  <a:lnTo>
                    <a:pt x="3628" y="2575"/>
                  </a:lnTo>
                  <a:lnTo>
                    <a:pt x="3651" y="2556"/>
                  </a:lnTo>
                  <a:lnTo>
                    <a:pt x="3663" y="2552"/>
                  </a:lnTo>
                  <a:lnTo>
                    <a:pt x="3668" y="2542"/>
                  </a:lnTo>
                  <a:lnTo>
                    <a:pt x="3673" y="2544"/>
                  </a:lnTo>
                  <a:lnTo>
                    <a:pt x="3680" y="2542"/>
                  </a:lnTo>
                  <a:lnTo>
                    <a:pt x="3699" y="2518"/>
                  </a:lnTo>
                  <a:lnTo>
                    <a:pt x="3762" y="2471"/>
                  </a:lnTo>
                  <a:lnTo>
                    <a:pt x="3805" y="2464"/>
                  </a:lnTo>
                  <a:lnTo>
                    <a:pt x="3824" y="2464"/>
                  </a:lnTo>
                  <a:lnTo>
                    <a:pt x="3833" y="2452"/>
                  </a:lnTo>
                  <a:lnTo>
                    <a:pt x="3845" y="2445"/>
                  </a:lnTo>
                  <a:lnTo>
                    <a:pt x="3845" y="2445"/>
                  </a:lnTo>
                  <a:lnTo>
                    <a:pt x="3852" y="2443"/>
                  </a:lnTo>
                  <a:lnTo>
                    <a:pt x="3869" y="2452"/>
                  </a:lnTo>
                  <a:lnTo>
                    <a:pt x="3881" y="2473"/>
                  </a:lnTo>
                  <a:lnTo>
                    <a:pt x="3892" y="2481"/>
                  </a:lnTo>
                  <a:lnTo>
                    <a:pt x="3902" y="2483"/>
                  </a:lnTo>
                  <a:lnTo>
                    <a:pt x="3914" y="2504"/>
                  </a:lnTo>
                  <a:lnTo>
                    <a:pt x="3914" y="2504"/>
                  </a:lnTo>
                  <a:lnTo>
                    <a:pt x="3918" y="2528"/>
                  </a:lnTo>
                  <a:lnTo>
                    <a:pt x="3947" y="2509"/>
                  </a:lnTo>
                  <a:lnTo>
                    <a:pt x="3963" y="2492"/>
                  </a:lnTo>
                  <a:lnTo>
                    <a:pt x="3968" y="2492"/>
                  </a:lnTo>
                  <a:lnTo>
                    <a:pt x="3975" y="2497"/>
                  </a:lnTo>
                  <a:lnTo>
                    <a:pt x="3975" y="2507"/>
                  </a:lnTo>
                  <a:lnTo>
                    <a:pt x="3980" y="2509"/>
                  </a:lnTo>
                  <a:lnTo>
                    <a:pt x="4001" y="2502"/>
                  </a:lnTo>
                  <a:lnTo>
                    <a:pt x="4025" y="2502"/>
                  </a:lnTo>
                  <a:lnTo>
                    <a:pt x="4029" y="2507"/>
                  </a:lnTo>
                  <a:lnTo>
                    <a:pt x="4039" y="2509"/>
                  </a:lnTo>
                  <a:lnTo>
                    <a:pt x="4048" y="2507"/>
                  </a:lnTo>
                  <a:lnTo>
                    <a:pt x="4041" y="2523"/>
                  </a:lnTo>
                  <a:lnTo>
                    <a:pt x="4048" y="2528"/>
                  </a:lnTo>
                  <a:lnTo>
                    <a:pt x="4048" y="2533"/>
                  </a:lnTo>
                  <a:lnTo>
                    <a:pt x="4048" y="2533"/>
                  </a:lnTo>
                  <a:lnTo>
                    <a:pt x="4046" y="2552"/>
                  </a:lnTo>
                  <a:lnTo>
                    <a:pt x="4037" y="2570"/>
                  </a:lnTo>
                  <a:lnTo>
                    <a:pt x="4034" y="2568"/>
                  </a:lnTo>
                  <a:lnTo>
                    <a:pt x="4025" y="2573"/>
                  </a:lnTo>
                  <a:lnTo>
                    <a:pt x="4037" y="2592"/>
                  </a:lnTo>
                  <a:lnTo>
                    <a:pt x="4029" y="2611"/>
                  </a:lnTo>
                  <a:lnTo>
                    <a:pt x="4032" y="2620"/>
                  </a:lnTo>
                  <a:lnTo>
                    <a:pt x="4029" y="2632"/>
                  </a:lnTo>
                  <a:lnTo>
                    <a:pt x="4053" y="2658"/>
                  </a:lnTo>
                  <a:lnTo>
                    <a:pt x="4046" y="2674"/>
                  </a:lnTo>
                  <a:lnTo>
                    <a:pt x="4048" y="2717"/>
                  </a:lnTo>
                  <a:lnTo>
                    <a:pt x="4065" y="2731"/>
                  </a:lnTo>
                  <a:lnTo>
                    <a:pt x="4060" y="2753"/>
                  </a:lnTo>
                  <a:lnTo>
                    <a:pt x="4067" y="2771"/>
                  </a:lnTo>
                  <a:lnTo>
                    <a:pt x="4060" y="2812"/>
                  </a:lnTo>
                  <a:lnTo>
                    <a:pt x="4053" y="2812"/>
                  </a:lnTo>
                  <a:lnTo>
                    <a:pt x="4046" y="2816"/>
                  </a:lnTo>
                  <a:lnTo>
                    <a:pt x="4039" y="2816"/>
                  </a:lnTo>
                  <a:lnTo>
                    <a:pt x="4027" y="2823"/>
                  </a:lnTo>
                  <a:lnTo>
                    <a:pt x="4011" y="2819"/>
                  </a:lnTo>
                  <a:lnTo>
                    <a:pt x="3996" y="2821"/>
                  </a:lnTo>
                  <a:lnTo>
                    <a:pt x="3959" y="2802"/>
                  </a:lnTo>
                  <a:lnTo>
                    <a:pt x="3923" y="2795"/>
                  </a:lnTo>
                  <a:lnTo>
                    <a:pt x="3923" y="2795"/>
                  </a:lnTo>
                  <a:lnTo>
                    <a:pt x="3923" y="2814"/>
                  </a:lnTo>
                  <a:lnTo>
                    <a:pt x="3923" y="2814"/>
                  </a:lnTo>
                  <a:lnTo>
                    <a:pt x="3921" y="2831"/>
                  </a:lnTo>
                  <a:lnTo>
                    <a:pt x="3923" y="2840"/>
                  </a:lnTo>
                  <a:lnTo>
                    <a:pt x="3918" y="2861"/>
                  </a:lnTo>
                  <a:lnTo>
                    <a:pt x="3928" y="2873"/>
                  </a:lnTo>
                  <a:lnTo>
                    <a:pt x="3933" y="2885"/>
                  </a:lnTo>
                  <a:lnTo>
                    <a:pt x="3947" y="2894"/>
                  </a:lnTo>
                  <a:lnTo>
                    <a:pt x="3951" y="2944"/>
                  </a:lnTo>
                  <a:lnTo>
                    <a:pt x="3951" y="2944"/>
                  </a:lnTo>
                  <a:lnTo>
                    <a:pt x="3923" y="2937"/>
                  </a:lnTo>
                  <a:lnTo>
                    <a:pt x="3911" y="2972"/>
                  </a:lnTo>
                  <a:lnTo>
                    <a:pt x="3909" y="2970"/>
                  </a:lnTo>
                  <a:lnTo>
                    <a:pt x="3899" y="2975"/>
                  </a:lnTo>
                  <a:lnTo>
                    <a:pt x="3873" y="3013"/>
                  </a:lnTo>
                  <a:lnTo>
                    <a:pt x="3855" y="3015"/>
                  </a:lnTo>
                  <a:lnTo>
                    <a:pt x="3847" y="3043"/>
                  </a:lnTo>
                  <a:lnTo>
                    <a:pt x="3845" y="3062"/>
                  </a:lnTo>
                  <a:lnTo>
                    <a:pt x="3852" y="3067"/>
                  </a:lnTo>
                  <a:lnTo>
                    <a:pt x="3852" y="3081"/>
                  </a:lnTo>
                  <a:lnTo>
                    <a:pt x="3847" y="3093"/>
                  </a:lnTo>
                  <a:lnTo>
                    <a:pt x="3847" y="3102"/>
                  </a:lnTo>
                  <a:lnTo>
                    <a:pt x="3829" y="3131"/>
                  </a:lnTo>
                  <a:lnTo>
                    <a:pt x="3826" y="3145"/>
                  </a:lnTo>
                  <a:lnTo>
                    <a:pt x="3831" y="3159"/>
                  </a:lnTo>
                  <a:lnTo>
                    <a:pt x="3833" y="3162"/>
                  </a:lnTo>
                  <a:lnTo>
                    <a:pt x="3826" y="3183"/>
                  </a:lnTo>
                  <a:lnTo>
                    <a:pt x="3826" y="3190"/>
                  </a:lnTo>
                  <a:lnTo>
                    <a:pt x="3843" y="3197"/>
                  </a:lnTo>
                  <a:lnTo>
                    <a:pt x="3824" y="3221"/>
                  </a:lnTo>
                  <a:lnTo>
                    <a:pt x="3807" y="3235"/>
                  </a:lnTo>
                  <a:lnTo>
                    <a:pt x="3800" y="3256"/>
                  </a:lnTo>
                  <a:lnTo>
                    <a:pt x="3791" y="3268"/>
                  </a:lnTo>
                  <a:lnTo>
                    <a:pt x="3758" y="3285"/>
                  </a:lnTo>
                  <a:lnTo>
                    <a:pt x="3736" y="3287"/>
                  </a:lnTo>
                  <a:lnTo>
                    <a:pt x="3732" y="3292"/>
                  </a:lnTo>
                  <a:lnTo>
                    <a:pt x="3717" y="3289"/>
                  </a:lnTo>
                  <a:lnTo>
                    <a:pt x="3710" y="3294"/>
                  </a:lnTo>
                  <a:lnTo>
                    <a:pt x="3703" y="3313"/>
                  </a:lnTo>
                  <a:lnTo>
                    <a:pt x="3682" y="3339"/>
                  </a:lnTo>
                  <a:lnTo>
                    <a:pt x="3675" y="3344"/>
                  </a:lnTo>
                  <a:lnTo>
                    <a:pt x="3656" y="3344"/>
                  </a:lnTo>
                  <a:lnTo>
                    <a:pt x="3639" y="3351"/>
                  </a:lnTo>
                  <a:lnTo>
                    <a:pt x="3628" y="3370"/>
                  </a:lnTo>
                  <a:lnTo>
                    <a:pt x="3616" y="3377"/>
                  </a:lnTo>
                  <a:lnTo>
                    <a:pt x="3597" y="3379"/>
                  </a:lnTo>
                  <a:lnTo>
                    <a:pt x="3592" y="3384"/>
                  </a:lnTo>
                  <a:lnTo>
                    <a:pt x="3583" y="3384"/>
                  </a:lnTo>
                  <a:lnTo>
                    <a:pt x="3564" y="3400"/>
                  </a:lnTo>
                  <a:lnTo>
                    <a:pt x="3547" y="3403"/>
                  </a:lnTo>
                  <a:lnTo>
                    <a:pt x="3524" y="3412"/>
                  </a:lnTo>
                  <a:lnTo>
                    <a:pt x="3514" y="3410"/>
                  </a:lnTo>
                  <a:lnTo>
                    <a:pt x="3502" y="3412"/>
                  </a:lnTo>
                  <a:lnTo>
                    <a:pt x="3498" y="3410"/>
                  </a:lnTo>
                  <a:lnTo>
                    <a:pt x="3486" y="3412"/>
                  </a:lnTo>
                  <a:lnTo>
                    <a:pt x="3481" y="3410"/>
                  </a:lnTo>
                  <a:lnTo>
                    <a:pt x="3436" y="3419"/>
                  </a:lnTo>
                  <a:lnTo>
                    <a:pt x="3429" y="3426"/>
                  </a:lnTo>
                  <a:lnTo>
                    <a:pt x="3420" y="3422"/>
                  </a:lnTo>
                  <a:lnTo>
                    <a:pt x="3391" y="3426"/>
                  </a:lnTo>
                  <a:lnTo>
                    <a:pt x="3375" y="3436"/>
                  </a:lnTo>
                  <a:lnTo>
                    <a:pt x="3365" y="3436"/>
                  </a:lnTo>
                  <a:lnTo>
                    <a:pt x="3363" y="3429"/>
                  </a:lnTo>
                  <a:lnTo>
                    <a:pt x="3349" y="3419"/>
                  </a:lnTo>
                  <a:lnTo>
                    <a:pt x="3346" y="3410"/>
                  </a:lnTo>
                  <a:lnTo>
                    <a:pt x="3353" y="3396"/>
                  </a:lnTo>
                  <a:lnTo>
                    <a:pt x="3351" y="3396"/>
                  </a:lnTo>
                  <a:lnTo>
                    <a:pt x="3323" y="3396"/>
                  </a:lnTo>
                  <a:lnTo>
                    <a:pt x="3316" y="3400"/>
                  </a:lnTo>
                  <a:lnTo>
                    <a:pt x="3309" y="3396"/>
                  </a:lnTo>
                  <a:lnTo>
                    <a:pt x="3283" y="3391"/>
                  </a:lnTo>
                  <a:lnTo>
                    <a:pt x="3264" y="3379"/>
                  </a:lnTo>
                  <a:lnTo>
                    <a:pt x="3231" y="3374"/>
                  </a:lnTo>
                  <a:lnTo>
                    <a:pt x="3221" y="3367"/>
                  </a:lnTo>
                  <a:lnTo>
                    <a:pt x="3221" y="3360"/>
                  </a:lnTo>
                  <a:lnTo>
                    <a:pt x="3214" y="3358"/>
                  </a:lnTo>
                  <a:lnTo>
                    <a:pt x="3200" y="3339"/>
                  </a:lnTo>
                  <a:lnTo>
                    <a:pt x="3176" y="3332"/>
                  </a:lnTo>
                  <a:lnTo>
                    <a:pt x="3167" y="3332"/>
                  </a:lnTo>
                  <a:lnTo>
                    <a:pt x="3153" y="3327"/>
                  </a:lnTo>
                  <a:lnTo>
                    <a:pt x="3145" y="3320"/>
                  </a:lnTo>
                  <a:lnTo>
                    <a:pt x="3136" y="3320"/>
                  </a:lnTo>
                  <a:lnTo>
                    <a:pt x="3119" y="3318"/>
                  </a:lnTo>
                  <a:lnTo>
                    <a:pt x="3101" y="3303"/>
                  </a:lnTo>
                  <a:lnTo>
                    <a:pt x="3084" y="3311"/>
                  </a:lnTo>
                  <a:lnTo>
                    <a:pt x="3065" y="3315"/>
                  </a:lnTo>
                  <a:lnTo>
                    <a:pt x="3063" y="3320"/>
                  </a:lnTo>
                  <a:lnTo>
                    <a:pt x="3044" y="3301"/>
                  </a:lnTo>
                  <a:lnTo>
                    <a:pt x="3018" y="3299"/>
                  </a:lnTo>
                  <a:lnTo>
                    <a:pt x="2999" y="3289"/>
                  </a:lnTo>
                  <a:lnTo>
                    <a:pt x="2987" y="3280"/>
                  </a:lnTo>
                  <a:lnTo>
                    <a:pt x="2968" y="3280"/>
                  </a:lnTo>
                  <a:lnTo>
                    <a:pt x="2945" y="3275"/>
                  </a:lnTo>
                  <a:lnTo>
                    <a:pt x="2938" y="3277"/>
                  </a:lnTo>
                  <a:lnTo>
                    <a:pt x="2909" y="3296"/>
                  </a:lnTo>
                  <a:lnTo>
                    <a:pt x="2897" y="3294"/>
                  </a:lnTo>
                  <a:lnTo>
                    <a:pt x="2867" y="3339"/>
                  </a:lnTo>
                  <a:lnTo>
                    <a:pt x="2857" y="3332"/>
                  </a:lnTo>
                  <a:lnTo>
                    <a:pt x="2841" y="3337"/>
                  </a:lnTo>
                  <a:lnTo>
                    <a:pt x="2831" y="3344"/>
                  </a:lnTo>
                  <a:lnTo>
                    <a:pt x="2824" y="3353"/>
                  </a:lnTo>
                  <a:lnTo>
                    <a:pt x="2810" y="3363"/>
                  </a:lnTo>
                  <a:lnTo>
                    <a:pt x="2810" y="3374"/>
                  </a:lnTo>
                  <a:lnTo>
                    <a:pt x="2817" y="3386"/>
                  </a:lnTo>
                  <a:lnTo>
                    <a:pt x="2822" y="3391"/>
                  </a:lnTo>
                  <a:lnTo>
                    <a:pt x="2822" y="3398"/>
                  </a:lnTo>
                  <a:lnTo>
                    <a:pt x="2836" y="3419"/>
                  </a:lnTo>
                  <a:lnTo>
                    <a:pt x="2829" y="3436"/>
                  </a:lnTo>
                  <a:lnTo>
                    <a:pt x="2831" y="3443"/>
                  </a:lnTo>
                  <a:lnTo>
                    <a:pt x="2826" y="3452"/>
                  </a:lnTo>
                  <a:lnTo>
                    <a:pt x="2822" y="3460"/>
                  </a:lnTo>
                  <a:lnTo>
                    <a:pt x="2812" y="3464"/>
                  </a:lnTo>
                  <a:lnTo>
                    <a:pt x="2789" y="3483"/>
                  </a:lnTo>
                  <a:lnTo>
                    <a:pt x="2779" y="3478"/>
                  </a:lnTo>
                  <a:lnTo>
                    <a:pt x="2758" y="3483"/>
                  </a:lnTo>
                  <a:lnTo>
                    <a:pt x="2739" y="3497"/>
                  </a:lnTo>
                  <a:lnTo>
                    <a:pt x="2732" y="3516"/>
                  </a:lnTo>
                  <a:lnTo>
                    <a:pt x="2730" y="3516"/>
                  </a:lnTo>
                  <a:lnTo>
                    <a:pt x="2711" y="3528"/>
                  </a:lnTo>
                  <a:lnTo>
                    <a:pt x="2715" y="3535"/>
                  </a:lnTo>
                  <a:lnTo>
                    <a:pt x="2711" y="3540"/>
                  </a:lnTo>
                  <a:lnTo>
                    <a:pt x="2694" y="3542"/>
                  </a:lnTo>
                  <a:lnTo>
                    <a:pt x="2680" y="3559"/>
                  </a:lnTo>
                  <a:lnTo>
                    <a:pt x="2668" y="3559"/>
                  </a:lnTo>
                  <a:lnTo>
                    <a:pt x="2666" y="3564"/>
                  </a:lnTo>
                  <a:lnTo>
                    <a:pt x="2654" y="3568"/>
                  </a:lnTo>
                  <a:lnTo>
                    <a:pt x="2647" y="3575"/>
                  </a:lnTo>
                  <a:lnTo>
                    <a:pt x="2640" y="3575"/>
                  </a:lnTo>
                  <a:lnTo>
                    <a:pt x="2630" y="3573"/>
                  </a:lnTo>
                  <a:lnTo>
                    <a:pt x="2623" y="3575"/>
                  </a:lnTo>
                  <a:lnTo>
                    <a:pt x="2611" y="3582"/>
                  </a:lnTo>
                  <a:lnTo>
                    <a:pt x="2595" y="3587"/>
                  </a:lnTo>
                  <a:lnTo>
                    <a:pt x="2590" y="3594"/>
                  </a:lnTo>
                  <a:lnTo>
                    <a:pt x="2576" y="3592"/>
                  </a:lnTo>
                  <a:lnTo>
                    <a:pt x="2533" y="3592"/>
                  </a:lnTo>
                  <a:lnTo>
                    <a:pt x="2514" y="3587"/>
                  </a:lnTo>
                  <a:lnTo>
                    <a:pt x="2510" y="3587"/>
                  </a:lnTo>
                  <a:lnTo>
                    <a:pt x="2500" y="3599"/>
                  </a:lnTo>
                  <a:lnTo>
                    <a:pt x="2467" y="3616"/>
                  </a:lnTo>
                  <a:lnTo>
                    <a:pt x="2460" y="3632"/>
                  </a:lnTo>
                  <a:lnTo>
                    <a:pt x="2455" y="3635"/>
                  </a:lnTo>
                  <a:lnTo>
                    <a:pt x="2389" y="3663"/>
                  </a:lnTo>
                  <a:lnTo>
                    <a:pt x="2380" y="3679"/>
                  </a:lnTo>
                  <a:lnTo>
                    <a:pt x="2363" y="3687"/>
                  </a:lnTo>
                  <a:lnTo>
                    <a:pt x="2358" y="3696"/>
                  </a:lnTo>
                  <a:lnTo>
                    <a:pt x="2344" y="3705"/>
                  </a:lnTo>
                  <a:lnTo>
                    <a:pt x="2337" y="3720"/>
                  </a:lnTo>
                  <a:lnTo>
                    <a:pt x="2323" y="3724"/>
                  </a:lnTo>
                  <a:lnTo>
                    <a:pt x="2318" y="3734"/>
                  </a:lnTo>
                  <a:lnTo>
                    <a:pt x="2306" y="3734"/>
                  </a:lnTo>
                  <a:lnTo>
                    <a:pt x="2304" y="3741"/>
                  </a:lnTo>
                  <a:lnTo>
                    <a:pt x="2285" y="3750"/>
                  </a:lnTo>
                  <a:lnTo>
                    <a:pt x="2283" y="3757"/>
                  </a:lnTo>
                  <a:lnTo>
                    <a:pt x="2259" y="3769"/>
                  </a:lnTo>
                  <a:lnTo>
                    <a:pt x="2247" y="3781"/>
                  </a:lnTo>
                  <a:lnTo>
                    <a:pt x="2231" y="3793"/>
                  </a:lnTo>
                  <a:lnTo>
                    <a:pt x="2198" y="3802"/>
                  </a:lnTo>
                  <a:lnTo>
                    <a:pt x="2186" y="3812"/>
                  </a:lnTo>
                  <a:lnTo>
                    <a:pt x="2181" y="3824"/>
                  </a:lnTo>
                  <a:lnTo>
                    <a:pt x="2167" y="3826"/>
                  </a:lnTo>
                  <a:lnTo>
                    <a:pt x="2160" y="3826"/>
                  </a:lnTo>
                  <a:lnTo>
                    <a:pt x="2148" y="3812"/>
                  </a:lnTo>
                  <a:lnTo>
                    <a:pt x="2124" y="3793"/>
                  </a:lnTo>
                  <a:lnTo>
                    <a:pt x="2122" y="3786"/>
                  </a:lnTo>
                  <a:lnTo>
                    <a:pt x="2113" y="3788"/>
                  </a:lnTo>
                  <a:lnTo>
                    <a:pt x="2094" y="3781"/>
                  </a:lnTo>
                  <a:lnTo>
                    <a:pt x="2082" y="3769"/>
                  </a:lnTo>
                  <a:lnTo>
                    <a:pt x="1973" y="3727"/>
                  </a:lnTo>
                  <a:lnTo>
                    <a:pt x="1952" y="3710"/>
                  </a:lnTo>
                  <a:lnTo>
                    <a:pt x="1938" y="3734"/>
                  </a:lnTo>
                  <a:lnTo>
                    <a:pt x="1931" y="3739"/>
                  </a:lnTo>
                  <a:lnTo>
                    <a:pt x="1909" y="3743"/>
                  </a:lnTo>
                  <a:lnTo>
                    <a:pt x="1907" y="3746"/>
                  </a:lnTo>
                  <a:lnTo>
                    <a:pt x="1905" y="3753"/>
                  </a:lnTo>
                  <a:lnTo>
                    <a:pt x="1909" y="3774"/>
                  </a:lnTo>
                  <a:lnTo>
                    <a:pt x="1905" y="3786"/>
                  </a:lnTo>
                  <a:lnTo>
                    <a:pt x="1895" y="3793"/>
                  </a:lnTo>
                  <a:lnTo>
                    <a:pt x="1881" y="3798"/>
                  </a:lnTo>
                  <a:lnTo>
                    <a:pt x="1881" y="3807"/>
                  </a:lnTo>
                  <a:lnTo>
                    <a:pt x="1883" y="3821"/>
                  </a:lnTo>
                  <a:lnTo>
                    <a:pt x="1876" y="3826"/>
                  </a:lnTo>
                  <a:lnTo>
                    <a:pt x="1872" y="3838"/>
                  </a:lnTo>
                  <a:lnTo>
                    <a:pt x="1846" y="3824"/>
                  </a:lnTo>
                  <a:lnTo>
                    <a:pt x="1841" y="3817"/>
                  </a:lnTo>
                  <a:lnTo>
                    <a:pt x="1824" y="3817"/>
                  </a:lnTo>
                  <a:lnTo>
                    <a:pt x="1812" y="3824"/>
                  </a:lnTo>
                  <a:lnTo>
                    <a:pt x="1791" y="3831"/>
                  </a:lnTo>
                  <a:lnTo>
                    <a:pt x="1786" y="3833"/>
                  </a:lnTo>
                  <a:lnTo>
                    <a:pt x="1779" y="3831"/>
                  </a:lnTo>
                  <a:lnTo>
                    <a:pt x="1765" y="3828"/>
                  </a:lnTo>
                  <a:lnTo>
                    <a:pt x="1758" y="3833"/>
                  </a:lnTo>
                  <a:lnTo>
                    <a:pt x="1732" y="3838"/>
                  </a:lnTo>
                  <a:lnTo>
                    <a:pt x="1713" y="3845"/>
                  </a:lnTo>
                  <a:lnTo>
                    <a:pt x="1713" y="3854"/>
                  </a:lnTo>
                  <a:lnTo>
                    <a:pt x="1701" y="3878"/>
                  </a:lnTo>
                  <a:lnTo>
                    <a:pt x="1718" y="3895"/>
                  </a:lnTo>
                  <a:lnTo>
                    <a:pt x="1751" y="3906"/>
                  </a:lnTo>
                  <a:lnTo>
                    <a:pt x="1770" y="3921"/>
                  </a:lnTo>
                  <a:lnTo>
                    <a:pt x="1734" y="3937"/>
                  </a:lnTo>
                  <a:lnTo>
                    <a:pt x="1727" y="3951"/>
                  </a:lnTo>
                  <a:lnTo>
                    <a:pt x="1727" y="3963"/>
                  </a:lnTo>
                  <a:lnTo>
                    <a:pt x="1697" y="3973"/>
                  </a:lnTo>
                  <a:lnTo>
                    <a:pt x="1661" y="3968"/>
                  </a:lnTo>
                  <a:lnTo>
                    <a:pt x="1647" y="3970"/>
                  </a:lnTo>
                  <a:lnTo>
                    <a:pt x="1642" y="3980"/>
                  </a:lnTo>
                  <a:lnTo>
                    <a:pt x="1633" y="3989"/>
                  </a:lnTo>
                  <a:lnTo>
                    <a:pt x="1626" y="3992"/>
                  </a:lnTo>
                  <a:lnTo>
                    <a:pt x="1612" y="3984"/>
                  </a:lnTo>
                  <a:lnTo>
                    <a:pt x="1597" y="3989"/>
                  </a:lnTo>
                  <a:lnTo>
                    <a:pt x="1590" y="3982"/>
                  </a:lnTo>
                  <a:lnTo>
                    <a:pt x="1590" y="3970"/>
                  </a:lnTo>
                  <a:lnTo>
                    <a:pt x="1583" y="3947"/>
                  </a:lnTo>
                  <a:lnTo>
                    <a:pt x="1576" y="3937"/>
                  </a:lnTo>
                  <a:lnTo>
                    <a:pt x="1560" y="3942"/>
                  </a:lnTo>
                  <a:lnTo>
                    <a:pt x="1560" y="3949"/>
                  </a:lnTo>
                  <a:lnTo>
                    <a:pt x="1550" y="3961"/>
                  </a:lnTo>
                  <a:lnTo>
                    <a:pt x="1536" y="3961"/>
                  </a:lnTo>
                  <a:lnTo>
                    <a:pt x="1531" y="3968"/>
                  </a:lnTo>
                  <a:lnTo>
                    <a:pt x="1522" y="3961"/>
                  </a:lnTo>
                  <a:lnTo>
                    <a:pt x="1524" y="3949"/>
                  </a:lnTo>
                  <a:lnTo>
                    <a:pt x="1510" y="3947"/>
                  </a:lnTo>
                  <a:lnTo>
                    <a:pt x="1500" y="3949"/>
                  </a:lnTo>
                  <a:lnTo>
                    <a:pt x="1484" y="3944"/>
                  </a:lnTo>
                  <a:lnTo>
                    <a:pt x="1472" y="3937"/>
                  </a:lnTo>
                  <a:lnTo>
                    <a:pt x="1472" y="3932"/>
                  </a:lnTo>
                  <a:lnTo>
                    <a:pt x="1439" y="3954"/>
                  </a:lnTo>
                  <a:lnTo>
                    <a:pt x="1406" y="3958"/>
                  </a:lnTo>
                  <a:lnTo>
                    <a:pt x="1375" y="3977"/>
                  </a:lnTo>
                  <a:lnTo>
                    <a:pt x="1370" y="3970"/>
                  </a:lnTo>
                  <a:lnTo>
                    <a:pt x="1356" y="3980"/>
                  </a:lnTo>
                  <a:lnTo>
                    <a:pt x="1328" y="4010"/>
                  </a:lnTo>
                  <a:lnTo>
                    <a:pt x="1316" y="4013"/>
                  </a:lnTo>
                  <a:lnTo>
                    <a:pt x="1309" y="4022"/>
                  </a:lnTo>
                  <a:lnTo>
                    <a:pt x="1285" y="4041"/>
                  </a:lnTo>
                  <a:lnTo>
                    <a:pt x="1278" y="4044"/>
                  </a:lnTo>
                  <a:lnTo>
                    <a:pt x="1255" y="4065"/>
                  </a:lnTo>
                  <a:lnTo>
                    <a:pt x="1240" y="4063"/>
                  </a:lnTo>
                  <a:lnTo>
                    <a:pt x="1214" y="4077"/>
                  </a:lnTo>
                  <a:lnTo>
                    <a:pt x="1177" y="4086"/>
                  </a:lnTo>
                  <a:lnTo>
                    <a:pt x="1158" y="4089"/>
                  </a:lnTo>
                  <a:lnTo>
                    <a:pt x="1139" y="4063"/>
                  </a:lnTo>
                  <a:lnTo>
                    <a:pt x="1144" y="4046"/>
                  </a:lnTo>
                  <a:lnTo>
                    <a:pt x="1139" y="4034"/>
                  </a:lnTo>
                  <a:lnTo>
                    <a:pt x="1148" y="4018"/>
                  </a:lnTo>
                  <a:lnTo>
                    <a:pt x="1148" y="3989"/>
                  </a:lnTo>
                  <a:lnTo>
                    <a:pt x="1144" y="3975"/>
                  </a:lnTo>
                  <a:lnTo>
                    <a:pt x="1110" y="4010"/>
                  </a:lnTo>
                  <a:lnTo>
                    <a:pt x="1094" y="4003"/>
                  </a:lnTo>
                  <a:lnTo>
                    <a:pt x="1044" y="4025"/>
                  </a:lnTo>
                  <a:lnTo>
                    <a:pt x="1032" y="4036"/>
                  </a:lnTo>
                  <a:lnTo>
                    <a:pt x="1021" y="4034"/>
                  </a:lnTo>
                  <a:lnTo>
                    <a:pt x="1016" y="4048"/>
                  </a:lnTo>
                  <a:lnTo>
                    <a:pt x="1021" y="4058"/>
                  </a:lnTo>
                  <a:lnTo>
                    <a:pt x="1018" y="4103"/>
                  </a:lnTo>
                  <a:lnTo>
                    <a:pt x="1023" y="4110"/>
                  </a:lnTo>
                  <a:lnTo>
                    <a:pt x="995" y="4141"/>
                  </a:lnTo>
                  <a:lnTo>
                    <a:pt x="990" y="4141"/>
                  </a:lnTo>
                  <a:lnTo>
                    <a:pt x="980" y="4148"/>
                  </a:lnTo>
                  <a:lnTo>
                    <a:pt x="969" y="4150"/>
                  </a:lnTo>
                  <a:lnTo>
                    <a:pt x="945" y="4152"/>
                  </a:lnTo>
                  <a:lnTo>
                    <a:pt x="917" y="4143"/>
                  </a:lnTo>
                  <a:lnTo>
                    <a:pt x="917" y="4143"/>
                  </a:lnTo>
                  <a:lnTo>
                    <a:pt x="919" y="4077"/>
                  </a:lnTo>
                  <a:lnTo>
                    <a:pt x="910" y="4039"/>
                  </a:lnTo>
                  <a:lnTo>
                    <a:pt x="917" y="4036"/>
                  </a:lnTo>
                  <a:lnTo>
                    <a:pt x="928" y="4034"/>
                  </a:lnTo>
                  <a:lnTo>
                    <a:pt x="933" y="4027"/>
                  </a:lnTo>
                  <a:lnTo>
                    <a:pt x="936" y="4025"/>
                  </a:lnTo>
                  <a:lnTo>
                    <a:pt x="926" y="4013"/>
                  </a:lnTo>
                  <a:lnTo>
                    <a:pt x="907" y="4022"/>
                  </a:lnTo>
                  <a:lnTo>
                    <a:pt x="902" y="4020"/>
                  </a:lnTo>
                  <a:lnTo>
                    <a:pt x="888" y="3999"/>
                  </a:lnTo>
                  <a:lnTo>
                    <a:pt x="886" y="3984"/>
                  </a:lnTo>
                  <a:lnTo>
                    <a:pt x="881" y="3980"/>
                  </a:lnTo>
                  <a:lnTo>
                    <a:pt x="881" y="3966"/>
                  </a:lnTo>
                  <a:lnTo>
                    <a:pt x="884" y="3961"/>
                  </a:lnTo>
                  <a:lnTo>
                    <a:pt x="876" y="3956"/>
                  </a:lnTo>
                  <a:lnTo>
                    <a:pt x="872" y="3961"/>
                  </a:lnTo>
                  <a:lnTo>
                    <a:pt x="846" y="3961"/>
                  </a:lnTo>
                  <a:lnTo>
                    <a:pt x="846" y="3944"/>
                  </a:lnTo>
                  <a:lnTo>
                    <a:pt x="858" y="3916"/>
                  </a:lnTo>
                  <a:lnTo>
                    <a:pt x="865" y="3906"/>
                  </a:lnTo>
                  <a:lnTo>
                    <a:pt x="874" y="3880"/>
                  </a:lnTo>
                  <a:lnTo>
                    <a:pt x="881" y="3869"/>
                  </a:lnTo>
                  <a:lnTo>
                    <a:pt x="881" y="3845"/>
                  </a:lnTo>
                  <a:lnTo>
                    <a:pt x="886" y="3821"/>
                  </a:lnTo>
                  <a:lnTo>
                    <a:pt x="876" y="3802"/>
                  </a:lnTo>
                  <a:lnTo>
                    <a:pt x="867" y="3795"/>
                  </a:lnTo>
                  <a:lnTo>
                    <a:pt x="860" y="3774"/>
                  </a:lnTo>
                  <a:lnTo>
                    <a:pt x="843" y="3755"/>
                  </a:lnTo>
                  <a:lnTo>
                    <a:pt x="848" y="3731"/>
                  </a:lnTo>
                  <a:lnTo>
                    <a:pt x="872" y="3731"/>
                  </a:lnTo>
                  <a:lnTo>
                    <a:pt x="874" y="3736"/>
                  </a:lnTo>
                  <a:lnTo>
                    <a:pt x="898" y="3734"/>
                  </a:lnTo>
                  <a:lnTo>
                    <a:pt x="917" y="3727"/>
                  </a:lnTo>
                  <a:lnTo>
                    <a:pt x="928" y="3717"/>
                  </a:lnTo>
                  <a:lnTo>
                    <a:pt x="931" y="3701"/>
                  </a:lnTo>
                  <a:lnTo>
                    <a:pt x="928" y="3691"/>
                  </a:lnTo>
                  <a:lnTo>
                    <a:pt x="945" y="3682"/>
                  </a:lnTo>
                  <a:lnTo>
                    <a:pt x="931" y="3668"/>
                  </a:lnTo>
                  <a:lnTo>
                    <a:pt x="938" y="3658"/>
                  </a:lnTo>
                  <a:lnTo>
                    <a:pt x="936" y="3651"/>
                  </a:lnTo>
                  <a:lnTo>
                    <a:pt x="940" y="3637"/>
                  </a:lnTo>
                  <a:lnTo>
                    <a:pt x="928" y="3601"/>
                  </a:lnTo>
                  <a:lnTo>
                    <a:pt x="924" y="3561"/>
                  </a:lnTo>
                  <a:lnTo>
                    <a:pt x="933" y="3564"/>
                  </a:lnTo>
                  <a:lnTo>
                    <a:pt x="936" y="3559"/>
                  </a:lnTo>
                  <a:lnTo>
                    <a:pt x="954" y="3554"/>
                  </a:lnTo>
                  <a:lnTo>
                    <a:pt x="952" y="3538"/>
                  </a:lnTo>
                  <a:lnTo>
                    <a:pt x="945" y="3530"/>
                  </a:lnTo>
                  <a:lnTo>
                    <a:pt x="954" y="3528"/>
                  </a:lnTo>
                  <a:lnTo>
                    <a:pt x="959" y="3523"/>
                  </a:lnTo>
                  <a:lnTo>
                    <a:pt x="964" y="3526"/>
                  </a:lnTo>
                  <a:lnTo>
                    <a:pt x="973" y="3512"/>
                  </a:lnTo>
                  <a:lnTo>
                    <a:pt x="976" y="3504"/>
                  </a:lnTo>
                  <a:lnTo>
                    <a:pt x="976" y="3495"/>
                  </a:lnTo>
                  <a:lnTo>
                    <a:pt x="983" y="3488"/>
                  </a:lnTo>
                  <a:lnTo>
                    <a:pt x="980" y="3481"/>
                  </a:lnTo>
                  <a:lnTo>
                    <a:pt x="985" y="3471"/>
                  </a:lnTo>
                  <a:lnTo>
                    <a:pt x="983" y="3460"/>
                  </a:lnTo>
                  <a:lnTo>
                    <a:pt x="988" y="3445"/>
                  </a:lnTo>
                  <a:lnTo>
                    <a:pt x="980" y="3396"/>
                  </a:lnTo>
                  <a:lnTo>
                    <a:pt x="978" y="3391"/>
                  </a:lnTo>
                  <a:lnTo>
                    <a:pt x="978" y="3370"/>
                  </a:lnTo>
                  <a:lnTo>
                    <a:pt x="976" y="3363"/>
                  </a:lnTo>
                  <a:lnTo>
                    <a:pt x="957" y="3339"/>
                  </a:lnTo>
                  <a:lnTo>
                    <a:pt x="957" y="3311"/>
                  </a:lnTo>
                  <a:lnTo>
                    <a:pt x="957" y="3311"/>
                  </a:lnTo>
                  <a:lnTo>
                    <a:pt x="973" y="3308"/>
                  </a:lnTo>
                  <a:lnTo>
                    <a:pt x="1006" y="3289"/>
                  </a:lnTo>
                  <a:lnTo>
                    <a:pt x="1049" y="3221"/>
                  </a:lnTo>
                  <a:lnTo>
                    <a:pt x="1070" y="3197"/>
                  </a:lnTo>
                  <a:lnTo>
                    <a:pt x="1077" y="3197"/>
                  </a:lnTo>
                  <a:lnTo>
                    <a:pt x="1084" y="3207"/>
                  </a:lnTo>
                  <a:lnTo>
                    <a:pt x="1110" y="3214"/>
                  </a:lnTo>
                  <a:lnTo>
                    <a:pt x="1122" y="3214"/>
                  </a:lnTo>
                  <a:lnTo>
                    <a:pt x="1139" y="3207"/>
                  </a:lnTo>
                  <a:lnTo>
                    <a:pt x="1151" y="3181"/>
                  </a:lnTo>
                  <a:lnTo>
                    <a:pt x="1172" y="3169"/>
                  </a:lnTo>
                  <a:lnTo>
                    <a:pt x="1158" y="3138"/>
                  </a:lnTo>
                  <a:lnTo>
                    <a:pt x="1162" y="3072"/>
                  </a:lnTo>
                  <a:lnTo>
                    <a:pt x="1148" y="3060"/>
                  </a:lnTo>
                  <a:lnTo>
                    <a:pt x="1148" y="3053"/>
                  </a:lnTo>
                  <a:lnTo>
                    <a:pt x="1153" y="3008"/>
                  </a:lnTo>
                  <a:lnTo>
                    <a:pt x="1158" y="3006"/>
                  </a:lnTo>
                  <a:lnTo>
                    <a:pt x="1179" y="3003"/>
                  </a:lnTo>
                  <a:lnTo>
                    <a:pt x="1186" y="2998"/>
                  </a:lnTo>
                  <a:lnTo>
                    <a:pt x="1193" y="2987"/>
                  </a:lnTo>
                  <a:lnTo>
                    <a:pt x="1191" y="2972"/>
                  </a:lnTo>
                  <a:lnTo>
                    <a:pt x="1172" y="2937"/>
                  </a:lnTo>
                  <a:lnTo>
                    <a:pt x="1236" y="2937"/>
                  </a:lnTo>
                  <a:lnTo>
                    <a:pt x="1245" y="2949"/>
                  </a:lnTo>
                  <a:lnTo>
                    <a:pt x="1250" y="2965"/>
                  </a:lnTo>
                  <a:lnTo>
                    <a:pt x="1259" y="2972"/>
                  </a:lnTo>
                  <a:lnTo>
                    <a:pt x="1259" y="2987"/>
                  </a:lnTo>
                  <a:lnTo>
                    <a:pt x="1264" y="2996"/>
                  </a:lnTo>
                  <a:lnTo>
                    <a:pt x="1266" y="2977"/>
                  </a:lnTo>
                  <a:lnTo>
                    <a:pt x="1278" y="2965"/>
                  </a:lnTo>
                  <a:lnTo>
                    <a:pt x="1292" y="2956"/>
                  </a:lnTo>
                  <a:lnTo>
                    <a:pt x="1314" y="2935"/>
                  </a:lnTo>
                  <a:lnTo>
                    <a:pt x="1295" y="2935"/>
                  </a:lnTo>
                  <a:lnTo>
                    <a:pt x="1295" y="2932"/>
                  </a:lnTo>
                  <a:lnTo>
                    <a:pt x="1302" y="2892"/>
                  </a:lnTo>
                  <a:lnTo>
                    <a:pt x="1300" y="2883"/>
                  </a:lnTo>
                  <a:lnTo>
                    <a:pt x="1311" y="2864"/>
                  </a:lnTo>
                  <a:lnTo>
                    <a:pt x="1304" y="2845"/>
                  </a:lnTo>
                  <a:lnTo>
                    <a:pt x="1316" y="2833"/>
                  </a:lnTo>
                  <a:lnTo>
                    <a:pt x="1311" y="2819"/>
                  </a:lnTo>
                  <a:lnTo>
                    <a:pt x="1323" y="2807"/>
                  </a:lnTo>
                  <a:lnTo>
                    <a:pt x="1314" y="2797"/>
                  </a:lnTo>
                  <a:lnTo>
                    <a:pt x="1292" y="2800"/>
                  </a:lnTo>
                  <a:lnTo>
                    <a:pt x="1283" y="2790"/>
                  </a:lnTo>
                  <a:lnTo>
                    <a:pt x="1278" y="2776"/>
                  </a:lnTo>
                  <a:lnTo>
                    <a:pt x="1274" y="2779"/>
                  </a:lnTo>
                  <a:lnTo>
                    <a:pt x="1236" y="2776"/>
                  </a:lnTo>
                  <a:lnTo>
                    <a:pt x="1236" y="2764"/>
                  </a:lnTo>
                  <a:lnTo>
                    <a:pt x="1245" y="2753"/>
                  </a:lnTo>
                  <a:lnTo>
                    <a:pt x="1248" y="2738"/>
                  </a:lnTo>
                  <a:lnTo>
                    <a:pt x="1245" y="2726"/>
                  </a:lnTo>
                  <a:lnTo>
                    <a:pt x="1198" y="2717"/>
                  </a:lnTo>
                  <a:lnTo>
                    <a:pt x="1196" y="2712"/>
                  </a:lnTo>
                  <a:lnTo>
                    <a:pt x="1179" y="2708"/>
                  </a:lnTo>
                  <a:lnTo>
                    <a:pt x="1153" y="2708"/>
                  </a:lnTo>
                  <a:lnTo>
                    <a:pt x="1146" y="2705"/>
                  </a:lnTo>
                  <a:lnTo>
                    <a:pt x="1139" y="2708"/>
                  </a:lnTo>
                  <a:lnTo>
                    <a:pt x="1118" y="2689"/>
                  </a:lnTo>
                  <a:lnTo>
                    <a:pt x="1115" y="2677"/>
                  </a:lnTo>
                  <a:lnTo>
                    <a:pt x="1110" y="2670"/>
                  </a:lnTo>
                  <a:lnTo>
                    <a:pt x="1108" y="2660"/>
                  </a:lnTo>
                  <a:lnTo>
                    <a:pt x="1115" y="2627"/>
                  </a:lnTo>
                  <a:lnTo>
                    <a:pt x="1113" y="2622"/>
                  </a:lnTo>
                  <a:lnTo>
                    <a:pt x="1127" y="2611"/>
                  </a:lnTo>
                  <a:lnTo>
                    <a:pt x="1132" y="2601"/>
                  </a:lnTo>
                  <a:lnTo>
                    <a:pt x="1132" y="2587"/>
                  </a:lnTo>
                  <a:lnTo>
                    <a:pt x="1127" y="2580"/>
                  </a:lnTo>
                  <a:lnTo>
                    <a:pt x="1129" y="2554"/>
                  </a:lnTo>
                  <a:lnTo>
                    <a:pt x="1113" y="2535"/>
                  </a:lnTo>
                  <a:lnTo>
                    <a:pt x="1118" y="2530"/>
                  </a:lnTo>
                  <a:lnTo>
                    <a:pt x="1108" y="2530"/>
                  </a:lnTo>
                  <a:lnTo>
                    <a:pt x="1101" y="2509"/>
                  </a:lnTo>
                  <a:lnTo>
                    <a:pt x="1094" y="2507"/>
                  </a:lnTo>
                  <a:lnTo>
                    <a:pt x="1096" y="2502"/>
                  </a:lnTo>
                  <a:lnTo>
                    <a:pt x="1108" y="2492"/>
                  </a:lnTo>
                  <a:lnTo>
                    <a:pt x="1110" y="2485"/>
                  </a:lnTo>
                  <a:lnTo>
                    <a:pt x="1122" y="2478"/>
                  </a:lnTo>
                  <a:lnTo>
                    <a:pt x="1122" y="2476"/>
                  </a:lnTo>
                  <a:lnTo>
                    <a:pt x="1120" y="2473"/>
                  </a:lnTo>
                  <a:lnTo>
                    <a:pt x="1132" y="2464"/>
                  </a:lnTo>
                  <a:lnTo>
                    <a:pt x="1129" y="2457"/>
                  </a:lnTo>
                  <a:lnTo>
                    <a:pt x="1125" y="2455"/>
                  </a:lnTo>
                  <a:lnTo>
                    <a:pt x="1129" y="2440"/>
                  </a:lnTo>
                  <a:lnTo>
                    <a:pt x="1122" y="2433"/>
                  </a:lnTo>
                  <a:lnTo>
                    <a:pt x="1122" y="2426"/>
                  </a:lnTo>
                  <a:lnTo>
                    <a:pt x="1132" y="2419"/>
                  </a:lnTo>
                  <a:lnTo>
                    <a:pt x="1146" y="2367"/>
                  </a:lnTo>
                  <a:lnTo>
                    <a:pt x="1153" y="2362"/>
                  </a:lnTo>
                  <a:lnTo>
                    <a:pt x="1158" y="2353"/>
                  </a:lnTo>
                  <a:lnTo>
                    <a:pt x="1170" y="2346"/>
                  </a:lnTo>
                  <a:lnTo>
                    <a:pt x="1170" y="2341"/>
                  </a:lnTo>
                  <a:lnTo>
                    <a:pt x="1170" y="2341"/>
                  </a:lnTo>
                  <a:lnTo>
                    <a:pt x="1165" y="2339"/>
                  </a:lnTo>
                  <a:lnTo>
                    <a:pt x="1172" y="2325"/>
                  </a:lnTo>
                  <a:lnTo>
                    <a:pt x="1172" y="2325"/>
                  </a:lnTo>
                  <a:lnTo>
                    <a:pt x="1170" y="2306"/>
                  </a:lnTo>
                  <a:lnTo>
                    <a:pt x="1191" y="2294"/>
                  </a:lnTo>
                  <a:lnTo>
                    <a:pt x="1200" y="2282"/>
                  </a:lnTo>
                  <a:lnTo>
                    <a:pt x="1196" y="2277"/>
                  </a:lnTo>
                  <a:lnTo>
                    <a:pt x="1193" y="2270"/>
                  </a:lnTo>
                  <a:lnTo>
                    <a:pt x="1177" y="2249"/>
                  </a:lnTo>
                  <a:lnTo>
                    <a:pt x="1139" y="2228"/>
                  </a:lnTo>
                  <a:lnTo>
                    <a:pt x="1134" y="2213"/>
                  </a:lnTo>
                  <a:lnTo>
                    <a:pt x="1125" y="2209"/>
                  </a:lnTo>
                  <a:lnTo>
                    <a:pt x="1151" y="2194"/>
                  </a:lnTo>
                  <a:lnTo>
                    <a:pt x="1151" y="2183"/>
                  </a:lnTo>
                  <a:lnTo>
                    <a:pt x="1153" y="2180"/>
                  </a:lnTo>
                  <a:lnTo>
                    <a:pt x="1151" y="2176"/>
                  </a:lnTo>
                  <a:lnTo>
                    <a:pt x="1158" y="2173"/>
                  </a:lnTo>
                  <a:lnTo>
                    <a:pt x="1155" y="2171"/>
                  </a:lnTo>
                  <a:lnTo>
                    <a:pt x="1160" y="2168"/>
                  </a:lnTo>
                  <a:lnTo>
                    <a:pt x="1165" y="2168"/>
                  </a:lnTo>
                  <a:lnTo>
                    <a:pt x="1165" y="2176"/>
                  </a:lnTo>
                  <a:lnTo>
                    <a:pt x="1174" y="2173"/>
                  </a:lnTo>
                  <a:lnTo>
                    <a:pt x="1188" y="2178"/>
                  </a:lnTo>
                  <a:lnTo>
                    <a:pt x="1196" y="2185"/>
                  </a:lnTo>
                  <a:lnTo>
                    <a:pt x="1191" y="2192"/>
                  </a:lnTo>
                  <a:lnTo>
                    <a:pt x="1188" y="2192"/>
                  </a:lnTo>
                  <a:lnTo>
                    <a:pt x="1184" y="2190"/>
                  </a:lnTo>
                  <a:lnTo>
                    <a:pt x="1179" y="2197"/>
                  </a:lnTo>
                  <a:lnTo>
                    <a:pt x="1184" y="2209"/>
                  </a:lnTo>
                  <a:lnTo>
                    <a:pt x="1200" y="2211"/>
                  </a:lnTo>
                  <a:lnTo>
                    <a:pt x="1205" y="2206"/>
                  </a:lnTo>
                  <a:lnTo>
                    <a:pt x="1210" y="2213"/>
                  </a:lnTo>
                  <a:lnTo>
                    <a:pt x="1212" y="2213"/>
                  </a:lnTo>
                  <a:lnTo>
                    <a:pt x="1212" y="2216"/>
                  </a:lnTo>
                  <a:lnTo>
                    <a:pt x="1217" y="2218"/>
                  </a:lnTo>
                  <a:lnTo>
                    <a:pt x="1240" y="2202"/>
                  </a:lnTo>
                  <a:lnTo>
                    <a:pt x="1245" y="2202"/>
                  </a:lnTo>
                  <a:lnTo>
                    <a:pt x="1250" y="2199"/>
                  </a:lnTo>
                  <a:lnTo>
                    <a:pt x="1257" y="2187"/>
                  </a:lnTo>
                  <a:lnTo>
                    <a:pt x="1257" y="2183"/>
                  </a:lnTo>
                  <a:lnTo>
                    <a:pt x="1266" y="2176"/>
                  </a:lnTo>
                  <a:lnTo>
                    <a:pt x="1271" y="2168"/>
                  </a:lnTo>
                  <a:lnTo>
                    <a:pt x="1266" y="2159"/>
                  </a:lnTo>
                  <a:lnTo>
                    <a:pt x="1266" y="2142"/>
                  </a:lnTo>
                  <a:lnTo>
                    <a:pt x="1257" y="2138"/>
                  </a:lnTo>
                  <a:lnTo>
                    <a:pt x="1252" y="2121"/>
                  </a:lnTo>
                  <a:lnTo>
                    <a:pt x="1257" y="2081"/>
                  </a:lnTo>
                  <a:lnTo>
                    <a:pt x="1250" y="2074"/>
                  </a:lnTo>
                  <a:lnTo>
                    <a:pt x="1243" y="2069"/>
                  </a:lnTo>
                  <a:lnTo>
                    <a:pt x="1184" y="2053"/>
                  </a:lnTo>
                  <a:lnTo>
                    <a:pt x="1141" y="2062"/>
                  </a:lnTo>
                  <a:lnTo>
                    <a:pt x="1108" y="2053"/>
                  </a:lnTo>
                  <a:lnTo>
                    <a:pt x="1096" y="2053"/>
                  </a:lnTo>
                  <a:lnTo>
                    <a:pt x="1087" y="2055"/>
                  </a:lnTo>
                  <a:lnTo>
                    <a:pt x="1075" y="2069"/>
                  </a:lnTo>
                  <a:lnTo>
                    <a:pt x="1066" y="2069"/>
                  </a:lnTo>
                  <a:lnTo>
                    <a:pt x="1049" y="2057"/>
                  </a:lnTo>
                  <a:lnTo>
                    <a:pt x="1032" y="2053"/>
                  </a:lnTo>
                  <a:lnTo>
                    <a:pt x="1018" y="2038"/>
                  </a:lnTo>
                  <a:lnTo>
                    <a:pt x="978" y="2029"/>
                  </a:lnTo>
                  <a:lnTo>
                    <a:pt x="976" y="2038"/>
                  </a:lnTo>
                  <a:lnTo>
                    <a:pt x="957" y="2038"/>
                  </a:lnTo>
                  <a:lnTo>
                    <a:pt x="947" y="2031"/>
                  </a:lnTo>
                  <a:lnTo>
                    <a:pt x="940" y="2027"/>
                  </a:lnTo>
                  <a:lnTo>
                    <a:pt x="938" y="2019"/>
                  </a:lnTo>
                  <a:lnTo>
                    <a:pt x="943" y="2015"/>
                  </a:lnTo>
                  <a:lnTo>
                    <a:pt x="926" y="2019"/>
                  </a:lnTo>
                  <a:lnTo>
                    <a:pt x="912" y="2038"/>
                  </a:lnTo>
                  <a:lnTo>
                    <a:pt x="907" y="2036"/>
                  </a:lnTo>
                  <a:lnTo>
                    <a:pt x="898" y="2024"/>
                  </a:lnTo>
                  <a:lnTo>
                    <a:pt x="888" y="2019"/>
                  </a:lnTo>
                  <a:lnTo>
                    <a:pt x="874" y="2022"/>
                  </a:lnTo>
                  <a:lnTo>
                    <a:pt x="865" y="2019"/>
                  </a:lnTo>
                  <a:lnTo>
                    <a:pt x="858" y="2027"/>
                  </a:lnTo>
                  <a:lnTo>
                    <a:pt x="853" y="2034"/>
                  </a:lnTo>
                  <a:lnTo>
                    <a:pt x="836" y="2029"/>
                  </a:lnTo>
                  <a:lnTo>
                    <a:pt x="865" y="2015"/>
                  </a:lnTo>
                  <a:lnTo>
                    <a:pt x="886" y="1996"/>
                  </a:lnTo>
                  <a:lnTo>
                    <a:pt x="881" y="1984"/>
                  </a:lnTo>
                  <a:lnTo>
                    <a:pt x="879" y="1975"/>
                  </a:lnTo>
                  <a:lnTo>
                    <a:pt x="884" y="1965"/>
                  </a:lnTo>
                  <a:lnTo>
                    <a:pt x="879" y="1949"/>
                  </a:lnTo>
                  <a:lnTo>
                    <a:pt x="884" y="1946"/>
                  </a:lnTo>
                  <a:lnTo>
                    <a:pt x="881" y="1937"/>
                  </a:lnTo>
                  <a:lnTo>
                    <a:pt x="895" y="1937"/>
                  </a:lnTo>
                  <a:lnTo>
                    <a:pt x="895" y="1927"/>
                  </a:lnTo>
                  <a:lnTo>
                    <a:pt x="898" y="1923"/>
                  </a:lnTo>
                  <a:lnTo>
                    <a:pt x="895" y="1913"/>
                  </a:lnTo>
                  <a:lnTo>
                    <a:pt x="893" y="1913"/>
                  </a:lnTo>
                  <a:lnTo>
                    <a:pt x="888" y="1906"/>
                  </a:lnTo>
                  <a:lnTo>
                    <a:pt x="886" y="1906"/>
                  </a:lnTo>
                  <a:lnTo>
                    <a:pt x="874" y="1889"/>
                  </a:lnTo>
                  <a:lnTo>
                    <a:pt x="876" y="1885"/>
                  </a:lnTo>
                  <a:lnTo>
                    <a:pt x="874" y="1882"/>
                  </a:lnTo>
                  <a:lnTo>
                    <a:pt x="891" y="1871"/>
                  </a:lnTo>
                  <a:lnTo>
                    <a:pt x="891" y="1854"/>
                  </a:lnTo>
                  <a:lnTo>
                    <a:pt x="886" y="1847"/>
                  </a:lnTo>
                  <a:lnTo>
                    <a:pt x="888" y="1828"/>
                  </a:lnTo>
                  <a:lnTo>
                    <a:pt x="893" y="1818"/>
                  </a:lnTo>
                  <a:lnTo>
                    <a:pt x="884" y="1807"/>
                  </a:lnTo>
                  <a:lnTo>
                    <a:pt x="867" y="1809"/>
                  </a:lnTo>
                  <a:lnTo>
                    <a:pt x="860" y="1802"/>
                  </a:lnTo>
                  <a:lnTo>
                    <a:pt x="850" y="1802"/>
                  </a:lnTo>
                  <a:lnTo>
                    <a:pt x="853" y="1790"/>
                  </a:lnTo>
                  <a:lnTo>
                    <a:pt x="884" y="1790"/>
                  </a:lnTo>
                  <a:lnTo>
                    <a:pt x="884" y="1778"/>
                  </a:lnTo>
                  <a:lnTo>
                    <a:pt x="902" y="1781"/>
                  </a:lnTo>
                  <a:lnTo>
                    <a:pt x="902" y="1764"/>
                  </a:lnTo>
                  <a:lnTo>
                    <a:pt x="910" y="1762"/>
                  </a:lnTo>
                  <a:lnTo>
                    <a:pt x="910" y="1759"/>
                  </a:lnTo>
                  <a:lnTo>
                    <a:pt x="921" y="1752"/>
                  </a:lnTo>
                  <a:lnTo>
                    <a:pt x="921" y="1748"/>
                  </a:lnTo>
                  <a:lnTo>
                    <a:pt x="938" y="1736"/>
                  </a:lnTo>
                  <a:lnTo>
                    <a:pt x="952" y="1717"/>
                  </a:lnTo>
                  <a:lnTo>
                    <a:pt x="957" y="1714"/>
                  </a:lnTo>
                  <a:lnTo>
                    <a:pt x="952" y="1703"/>
                  </a:lnTo>
                  <a:lnTo>
                    <a:pt x="936" y="1688"/>
                  </a:lnTo>
                  <a:lnTo>
                    <a:pt x="921" y="1681"/>
                  </a:lnTo>
                  <a:lnTo>
                    <a:pt x="933" y="1667"/>
                  </a:lnTo>
                  <a:lnTo>
                    <a:pt x="933" y="1660"/>
                  </a:lnTo>
                  <a:lnTo>
                    <a:pt x="931" y="1660"/>
                  </a:lnTo>
                  <a:lnTo>
                    <a:pt x="926" y="1662"/>
                  </a:lnTo>
                  <a:lnTo>
                    <a:pt x="921" y="1648"/>
                  </a:lnTo>
                  <a:lnTo>
                    <a:pt x="907" y="1632"/>
                  </a:lnTo>
                  <a:lnTo>
                    <a:pt x="902" y="1636"/>
                  </a:lnTo>
                  <a:lnTo>
                    <a:pt x="898" y="1632"/>
                  </a:lnTo>
                  <a:lnTo>
                    <a:pt x="891" y="1641"/>
                  </a:lnTo>
                  <a:lnTo>
                    <a:pt x="879" y="1632"/>
                  </a:lnTo>
                  <a:lnTo>
                    <a:pt x="865" y="1651"/>
                  </a:lnTo>
                  <a:lnTo>
                    <a:pt x="858" y="1648"/>
                  </a:lnTo>
                  <a:lnTo>
                    <a:pt x="858" y="1655"/>
                  </a:lnTo>
                  <a:lnTo>
                    <a:pt x="754" y="1710"/>
                  </a:lnTo>
                  <a:lnTo>
                    <a:pt x="749" y="1707"/>
                  </a:lnTo>
                  <a:lnTo>
                    <a:pt x="746" y="1710"/>
                  </a:lnTo>
                  <a:lnTo>
                    <a:pt x="595" y="1745"/>
                  </a:lnTo>
                  <a:lnTo>
                    <a:pt x="508" y="1743"/>
                  </a:lnTo>
                  <a:lnTo>
                    <a:pt x="482" y="1740"/>
                  </a:lnTo>
                  <a:lnTo>
                    <a:pt x="482" y="1740"/>
                  </a:lnTo>
                  <a:lnTo>
                    <a:pt x="458" y="1733"/>
                  </a:lnTo>
                  <a:lnTo>
                    <a:pt x="458" y="1733"/>
                  </a:lnTo>
                  <a:lnTo>
                    <a:pt x="427" y="1648"/>
                  </a:lnTo>
                  <a:lnTo>
                    <a:pt x="418" y="1634"/>
                  </a:lnTo>
                  <a:lnTo>
                    <a:pt x="434" y="1613"/>
                  </a:lnTo>
                  <a:lnTo>
                    <a:pt x="442" y="1591"/>
                  </a:lnTo>
                  <a:lnTo>
                    <a:pt x="439" y="1539"/>
                  </a:lnTo>
                  <a:lnTo>
                    <a:pt x="453" y="1521"/>
                  </a:lnTo>
                  <a:lnTo>
                    <a:pt x="484" y="1497"/>
                  </a:lnTo>
                  <a:lnTo>
                    <a:pt x="517" y="1490"/>
                  </a:lnTo>
                  <a:lnTo>
                    <a:pt x="553" y="1466"/>
                  </a:lnTo>
                  <a:lnTo>
                    <a:pt x="576" y="1435"/>
                  </a:lnTo>
                  <a:lnTo>
                    <a:pt x="576" y="1431"/>
                  </a:lnTo>
                  <a:lnTo>
                    <a:pt x="560" y="1409"/>
                  </a:lnTo>
                  <a:lnTo>
                    <a:pt x="560" y="1383"/>
                  </a:lnTo>
                  <a:lnTo>
                    <a:pt x="550" y="1374"/>
                  </a:lnTo>
                  <a:lnTo>
                    <a:pt x="576" y="1353"/>
                  </a:lnTo>
                  <a:lnTo>
                    <a:pt x="576" y="1336"/>
                  </a:lnTo>
                  <a:lnTo>
                    <a:pt x="555" y="1308"/>
                  </a:lnTo>
                  <a:lnTo>
                    <a:pt x="550" y="1298"/>
                  </a:lnTo>
                  <a:lnTo>
                    <a:pt x="522" y="1289"/>
                  </a:lnTo>
                  <a:lnTo>
                    <a:pt x="501" y="1284"/>
                  </a:lnTo>
                  <a:lnTo>
                    <a:pt x="477" y="1263"/>
                  </a:lnTo>
                  <a:lnTo>
                    <a:pt x="458" y="1249"/>
                  </a:lnTo>
                  <a:lnTo>
                    <a:pt x="427" y="1270"/>
                  </a:lnTo>
                  <a:lnTo>
                    <a:pt x="416" y="1239"/>
                  </a:lnTo>
                  <a:lnTo>
                    <a:pt x="432" y="1211"/>
                  </a:lnTo>
                  <a:lnTo>
                    <a:pt x="456" y="1192"/>
                  </a:lnTo>
                  <a:lnTo>
                    <a:pt x="451" y="1185"/>
                  </a:lnTo>
                  <a:lnTo>
                    <a:pt x="432" y="1180"/>
                  </a:lnTo>
                  <a:lnTo>
                    <a:pt x="420" y="1192"/>
                  </a:lnTo>
                  <a:lnTo>
                    <a:pt x="382" y="1197"/>
                  </a:lnTo>
                  <a:lnTo>
                    <a:pt x="378" y="1192"/>
                  </a:lnTo>
                  <a:lnTo>
                    <a:pt x="373" y="1192"/>
                  </a:lnTo>
                  <a:lnTo>
                    <a:pt x="371" y="1199"/>
                  </a:lnTo>
                  <a:lnTo>
                    <a:pt x="364" y="1199"/>
                  </a:lnTo>
                  <a:lnTo>
                    <a:pt x="347" y="1211"/>
                  </a:lnTo>
                  <a:lnTo>
                    <a:pt x="326" y="1218"/>
                  </a:lnTo>
                  <a:lnTo>
                    <a:pt x="231" y="1234"/>
                  </a:lnTo>
                  <a:lnTo>
                    <a:pt x="205" y="1246"/>
                  </a:lnTo>
                  <a:lnTo>
                    <a:pt x="193" y="1249"/>
                  </a:lnTo>
                  <a:lnTo>
                    <a:pt x="177" y="1234"/>
                  </a:lnTo>
                  <a:lnTo>
                    <a:pt x="170" y="1246"/>
                  </a:lnTo>
                  <a:lnTo>
                    <a:pt x="146" y="1263"/>
                  </a:lnTo>
                  <a:lnTo>
                    <a:pt x="16" y="1338"/>
                  </a:lnTo>
                  <a:lnTo>
                    <a:pt x="28" y="1270"/>
                  </a:lnTo>
                  <a:lnTo>
                    <a:pt x="52" y="1251"/>
                  </a:lnTo>
                  <a:lnTo>
                    <a:pt x="71" y="1166"/>
                  </a:lnTo>
                  <a:lnTo>
                    <a:pt x="0" y="1033"/>
                  </a:lnTo>
                  <a:close/>
                  <a:moveTo>
                    <a:pt x="940" y="1889"/>
                  </a:moveTo>
                  <a:lnTo>
                    <a:pt x="928" y="1897"/>
                  </a:lnTo>
                  <a:lnTo>
                    <a:pt x="928" y="1892"/>
                  </a:lnTo>
                  <a:lnTo>
                    <a:pt x="910" y="1904"/>
                  </a:lnTo>
                  <a:lnTo>
                    <a:pt x="907" y="1906"/>
                  </a:lnTo>
                  <a:lnTo>
                    <a:pt x="910" y="1911"/>
                  </a:lnTo>
                  <a:lnTo>
                    <a:pt x="910" y="1911"/>
                  </a:lnTo>
                  <a:lnTo>
                    <a:pt x="905" y="1908"/>
                  </a:lnTo>
                  <a:lnTo>
                    <a:pt x="902" y="1913"/>
                  </a:lnTo>
                  <a:lnTo>
                    <a:pt x="910" y="1937"/>
                  </a:lnTo>
                  <a:lnTo>
                    <a:pt x="926" y="1927"/>
                  </a:lnTo>
                  <a:lnTo>
                    <a:pt x="931" y="1927"/>
                  </a:lnTo>
                  <a:lnTo>
                    <a:pt x="940" y="1920"/>
                  </a:lnTo>
                  <a:lnTo>
                    <a:pt x="940" y="1918"/>
                  </a:lnTo>
                  <a:lnTo>
                    <a:pt x="950" y="1918"/>
                  </a:lnTo>
                  <a:lnTo>
                    <a:pt x="952" y="1885"/>
                  </a:lnTo>
                  <a:lnTo>
                    <a:pt x="940" y="1878"/>
                  </a:lnTo>
                  <a:lnTo>
                    <a:pt x="936" y="1882"/>
                  </a:lnTo>
                  <a:lnTo>
                    <a:pt x="936" y="1882"/>
                  </a:lnTo>
                  <a:lnTo>
                    <a:pt x="936" y="1882"/>
                  </a:lnTo>
                  <a:lnTo>
                    <a:pt x="940" y="1889"/>
                  </a:lnTo>
                  <a:close/>
                  <a:moveTo>
                    <a:pt x="2129" y="1062"/>
                  </a:moveTo>
                  <a:lnTo>
                    <a:pt x="2139" y="1048"/>
                  </a:lnTo>
                  <a:lnTo>
                    <a:pt x="2124" y="1045"/>
                  </a:lnTo>
                  <a:lnTo>
                    <a:pt x="2115" y="1031"/>
                  </a:lnTo>
                  <a:lnTo>
                    <a:pt x="2108" y="1029"/>
                  </a:lnTo>
                  <a:lnTo>
                    <a:pt x="2089" y="1045"/>
                  </a:lnTo>
                  <a:lnTo>
                    <a:pt x="2084" y="1043"/>
                  </a:lnTo>
                  <a:lnTo>
                    <a:pt x="2072" y="1076"/>
                  </a:lnTo>
                  <a:lnTo>
                    <a:pt x="2075" y="1078"/>
                  </a:lnTo>
                  <a:lnTo>
                    <a:pt x="2087" y="1076"/>
                  </a:lnTo>
                  <a:lnTo>
                    <a:pt x="2113" y="1081"/>
                  </a:lnTo>
                  <a:lnTo>
                    <a:pt x="2115" y="1071"/>
                  </a:lnTo>
                  <a:lnTo>
                    <a:pt x="2124" y="1062"/>
                  </a:lnTo>
                  <a:lnTo>
                    <a:pt x="2124" y="1062"/>
                  </a:lnTo>
                  <a:lnTo>
                    <a:pt x="2124" y="1062"/>
                  </a:lnTo>
                  <a:lnTo>
                    <a:pt x="2129" y="1062"/>
                  </a:lnTo>
                  <a:close/>
                  <a:moveTo>
                    <a:pt x="1188" y="0"/>
                  </a:moveTo>
                  <a:lnTo>
                    <a:pt x="1212" y="2"/>
                  </a:lnTo>
                  <a:lnTo>
                    <a:pt x="1226" y="19"/>
                  </a:lnTo>
                  <a:lnTo>
                    <a:pt x="1248" y="28"/>
                  </a:lnTo>
                  <a:lnTo>
                    <a:pt x="1292" y="28"/>
                  </a:lnTo>
                  <a:lnTo>
                    <a:pt x="1323" y="36"/>
                  </a:lnTo>
                  <a:lnTo>
                    <a:pt x="1323" y="36"/>
                  </a:lnTo>
                  <a:lnTo>
                    <a:pt x="1318" y="76"/>
                  </a:lnTo>
                  <a:lnTo>
                    <a:pt x="1309" y="99"/>
                  </a:lnTo>
                  <a:lnTo>
                    <a:pt x="1309" y="99"/>
                  </a:lnTo>
                  <a:lnTo>
                    <a:pt x="1264" y="97"/>
                  </a:lnTo>
                  <a:lnTo>
                    <a:pt x="1266" y="88"/>
                  </a:lnTo>
                  <a:lnTo>
                    <a:pt x="1250" y="78"/>
                  </a:lnTo>
                  <a:lnTo>
                    <a:pt x="1238" y="64"/>
                  </a:lnTo>
                  <a:lnTo>
                    <a:pt x="1229" y="62"/>
                  </a:lnTo>
                  <a:lnTo>
                    <a:pt x="1222" y="52"/>
                  </a:lnTo>
                  <a:lnTo>
                    <a:pt x="1222" y="43"/>
                  </a:lnTo>
                  <a:lnTo>
                    <a:pt x="1203" y="40"/>
                  </a:lnTo>
                  <a:lnTo>
                    <a:pt x="1184" y="33"/>
                  </a:lnTo>
                  <a:lnTo>
                    <a:pt x="1181" y="21"/>
                  </a:lnTo>
                  <a:lnTo>
                    <a:pt x="1186" y="12"/>
                  </a:lnTo>
                  <a:lnTo>
                    <a:pt x="1188" y="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91" name="Freeform 190"/>
            <p:cNvSpPr>
              <a:spLocks/>
            </p:cNvSpPr>
            <p:nvPr/>
          </p:nvSpPr>
          <p:spPr bwMode="auto">
            <a:xfrm>
              <a:off x="2136" y="-753"/>
              <a:ext cx="347" cy="303"/>
            </a:xfrm>
            <a:custGeom>
              <a:avLst/>
              <a:gdLst>
                <a:gd name="T0" fmla="*/ 298 w 347"/>
                <a:gd name="T1" fmla="*/ 45 h 303"/>
                <a:gd name="T2" fmla="*/ 298 w 347"/>
                <a:gd name="T3" fmla="*/ 59 h 303"/>
                <a:gd name="T4" fmla="*/ 324 w 347"/>
                <a:gd name="T5" fmla="*/ 97 h 303"/>
                <a:gd name="T6" fmla="*/ 338 w 347"/>
                <a:gd name="T7" fmla="*/ 113 h 303"/>
                <a:gd name="T8" fmla="*/ 326 w 347"/>
                <a:gd name="T9" fmla="*/ 123 h 303"/>
                <a:gd name="T10" fmla="*/ 312 w 347"/>
                <a:gd name="T11" fmla="*/ 120 h 303"/>
                <a:gd name="T12" fmla="*/ 286 w 347"/>
                <a:gd name="T13" fmla="*/ 130 h 303"/>
                <a:gd name="T14" fmla="*/ 269 w 347"/>
                <a:gd name="T15" fmla="*/ 132 h 303"/>
                <a:gd name="T16" fmla="*/ 217 w 347"/>
                <a:gd name="T17" fmla="*/ 144 h 303"/>
                <a:gd name="T18" fmla="*/ 201 w 347"/>
                <a:gd name="T19" fmla="*/ 146 h 303"/>
                <a:gd name="T20" fmla="*/ 187 w 347"/>
                <a:gd name="T21" fmla="*/ 144 h 303"/>
                <a:gd name="T22" fmla="*/ 158 w 347"/>
                <a:gd name="T23" fmla="*/ 170 h 303"/>
                <a:gd name="T24" fmla="*/ 161 w 347"/>
                <a:gd name="T25" fmla="*/ 210 h 303"/>
                <a:gd name="T26" fmla="*/ 151 w 347"/>
                <a:gd name="T27" fmla="*/ 232 h 303"/>
                <a:gd name="T28" fmla="*/ 118 w 347"/>
                <a:gd name="T29" fmla="*/ 279 h 303"/>
                <a:gd name="T30" fmla="*/ 94 w 347"/>
                <a:gd name="T31" fmla="*/ 303 h 303"/>
                <a:gd name="T32" fmla="*/ 73 w 347"/>
                <a:gd name="T33" fmla="*/ 255 h 303"/>
                <a:gd name="T34" fmla="*/ 73 w 347"/>
                <a:gd name="T35" fmla="*/ 217 h 303"/>
                <a:gd name="T36" fmla="*/ 47 w 347"/>
                <a:gd name="T37" fmla="*/ 215 h 303"/>
                <a:gd name="T38" fmla="*/ 24 w 347"/>
                <a:gd name="T39" fmla="*/ 189 h 303"/>
                <a:gd name="T40" fmla="*/ 0 w 347"/>
                <a:gd name="T41" fmla="*/ 132 h 303"/>
                <a:gd name="T42" fmla="*/ 7 w 347"/>
                <a:gd name="T43" fmla="*/ 118 h 303"/>
                <a:gd name="T44" fmla="*/ 2 w 347"/>
                <a:gd name="T45" fmla="*/ 106 h 303"/>
                <a:gd name="T46" fmla="*/ 45 w 347"/>
                <a:gd name="T47" fmla="*/ 90 h 303"/>
                <a:gd name="T48" fmla="*/ 68 w 347"/>
                <a:gd name="T49" fmla="*/ 94 h 303"/>
                <a:gd name="T50" fmla="*/ 85 w 347"/>
                <a:gd name="T51" fmla="*/ 35 h 303"/>
                <a:gd name="T52" fmla="*/ 125 w 347"/>
                <a:gd name="T53" fmla="*/ 54 h 303"/>
                <a:gd name="T54" fmla="*/ 137 w 347"/>
                <a:gd name="T55" fmla="*/ 85 h 303"/>
                <a:gd name="T56" fmla="*/ 158 w 347"/>
                <a:gd name="T57" fmla="*/ 87 h 303"/>
                <a:gd name="T58" fmla="*/ 177 w 347"/>
                <a:gd name="T59" fmla="*/ 76 h 303"/>
                <a:gd name="T60" fmla="*/ 220 w 347"/>
                <a:gd name="T61" fmla="*/ 38 h 303"/>
                <a:gd name="T62" fmla="*/ 267 w 347"/>
                <a:gd name="T63" fmla="*/ 23 h 303"/>
                <a:gd name="T64" fmla="*/ 300 w 347"/>
                <a:gd name="T65" fmla="*/ 33 h 303"/>
                <a:gd name="T66" fmla="*/ 333 w 347"/>
                <a:gd name="T67" fmla="*/ 9 h 303"/>
                <a:gd name="T68" fmla="*/ 347 w 347"/>
                <a:gd name="T69" fmla="*/ 5 h 303"/>
                <a:gd name="T70" fmla="*/ 326 w 347"/>
                <a:gd name="T71" fmla="*/ 16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7" h="303">
                  <a:moveTo>
                    <a:pt x="312" y="33"/>
                  </a:moveTo>
                  <a:lnTo>
                    <a:pt x="298" y="45"/>
                  </a:lnTo>
                  <a:lnTo>
                    <a:pt x="295" y="52"/>
                  </a:lnTo>
                  <a:lnTo>
                    <a:pt x="298" y="59"/>
                  </a:lnTo>
                  <a:lnTo>
                    <a:pt x="317" y="66"/>
                  </a:lnTo>
                  <a:lnTo>
                    <a:pt x="324" y="97"/>
                  </a:lnTo>
                  <a:lnTo>
                    <a:pt x="338" y="104"/>
                  </a:lnTo>
                  <a:lnTo>
                    <a:pt x="338" y="113"/>
                  </a:lnTo>
                  <a:lnTo>
                    <a:pt x="331" y="130"/>
                  </a:lnTo>
                  <a:lnTo>
                    <a:pt x="326" y="123"/>
                  </a:lnTo>
                  <a:lnTo>
                    <a:pt x="321" y="113"/>
                  </a:lnTo>
                  <a:lnTo>
                    <a:pt x="312" y="120"/>
                  </a:lnTo>
                  <a:lnTo>
                    <a:pt x="310" y="135"/>
                  </a:lnTo>
                  <a:lnTo>
                    <a:pt x="286" y="130"/>
                  </a:lnTo>
                  <a:lnTo>
                    <a:pt x="281" y="132"/>
                  </a:lnTo>
                  <a:lnTo>
                    <a:pt x="269" y="132"/>
                  </a:lnTo>
                  <a:lnTo>
                    <a:pt x="236" y="151"/>
                  </a:lnTo>
                  <a:lnTo>
                    <a:pt x="217" y="144"/>
                  </a:lnTo>
                  <a:lnTo>
                    <a:pt x="206" y="135"/>
                  </a:lnTo>
                  <a:lnTo>
                    <a:pt x="201" y="146"/>
                  </a:lnTo>
                  <a:lnTo>
                    <a:pt x="201" y="146"/>
                  </a:lnTo>
                  <a:lnTo>
                    <a:pt x="187" y="144"/>
                  </a:lnTo>
                  <a:lnTo>
                    <a:pt x="158" y="154"/>
                  </a:lnTo>
                  <a:lnTo>
                    <a:pt x="158" y="170"/>
                  </a:lnTo>
                  <a:lnTo>
                    <a:pt x="172" y="187"/>
                  </a:lnTo>
                  <a:lnTo>
                    <a:pt x="161" y="210"/>
                  </a:lnTo>
                  <a:lnTo>
                    <a:pt x="163" y="227"/>
                  </a:lnTo>
                  <a:lnTo>
                    <a:pt x="151" y="232"/>
                  </a:lnTo>
                  <a:lnTo>
                    <a:pt x="137" y="243"/>
                  </a:lnTo>
                  <a:lnTo>
                    <a:pt x="118" y="279"/>
                  </a:lnTo>
                  <a:lnTo>
                    <a:pt x="104" y="298"/>
                  </a:lnTo>
                  <a:lnTo>
                    <a:pt x="94" y="303"/>
                  </a:lnTo>
                  <a:lnTo>
                    <a:pt x="87" y="300"/>
                  </a:lnTo>
                  <a:lnTo>
                    <a:pt x="73" y="255"/>
                  </a:lnTo>
                  <a:lnTo>
                    <a:pt x="78" y="236"/>
                  </a:lnTo>
                  <a:lnTo>
                    <a:pt x="73" y="217"/>
                  </a:lnTo>
                  <a:lnTo>
                    <a:pt x="64" y="215"/>
                  </a:lnTo>
                  <a:lnTo>
                    <a:pt x="47" y="215"/>
                  </a:lnTo>
                  <a:lnTo>
                    <a:pt x="35" y="210"/>
                  </a:lnTo>
                  <a:lnTo>
                    <a:pt x="24" y="189"/>
                  </a:lnTo>
                  <a:lnTo>
                    <a:pt x="24" y="161"/>
                  </a:lnTo>
                  <a:lnTo>
                    <a:pt x="0" y="132"/>
                  </a:lnTo>
                  <a:lnTo>
                    <a:pt x="0" y="132"/>
                  </a:lnTo>
                  <a:lnTo>
                    <a:pt x="7" y="118"/>
                  </a:lnTo>
                  <a:lnTo>
                    <a:pt x="2" y="113"/>
                  </a:lnTo>
                  <a:lnTo>
                    <a:pt x="2" y="106"/>
                  </a:lnTo>
                  <a:lnTo>
                    <a:pt x="26" y="87"/>
                  </a:lnTo>
                  <a:lnTo>
                    <a:pt x="45" y="90"/>
                  </a:lnTo>
                  <a:lnTo>
                    <a:pt x="57" y="87"/>
                  </a:lnTo>
                  <a:lnTo>
                    <a:pt x="68" y="94"/>
                  </a:lnTo>
                  <a:lnTo>
                    <a:pt x="73" y="66"/>
                  </a:lnTo>
                  <a:lnTo>
                    <a:pt x="85" y="35"/>
                  </a:lnTo>
                  <a:lnTo>
                    <a:pt x="87" y="40"/>
                  </a:lnTo>
                  <a:lnTo>
                    <a:pt x="125" y="54"/>
                  </a:lnTo>
                  <a:lnTo>
                    <a:pt x="130" y="83"/>
                  </a:lnTo>
                  <a:lnTo>
                    <a:pt x="137" y="85"/>
                  </a:lnTo>
                  <a:lnTo>
                    <a:pt x="149" y="83"/>
                  </a:lnTo>
                  <a:lnTo>
                    <a:pt x="158" y="87"/>
                  </a:lnTo>
                  <a:lnTo>
                    <a:pt x="165" y="85"/>
                  </a:lnTo>
                  <a:lnTo>
                    <a:pt x="177" y="76"/>
                  </a:lnTo>
                  <a:lnTo>
                    <a:pt x="206" y="45"/>
                  </a:lnTo>
                  <a:lnTo>
                    <a:pt x="220" y="38"/>
                  </a:lnTo>
                  <a:lnTo>
                    <a:pt x="232" y="19"/>
                  </a:lnTo>
                  <a:lnTo>
                    <a:pt x="267" y="23"/>
                  </a:lnTo>
                  <a:lnTo>
                    <a:pt x="286" y="33"/>
                  </a:lnTo>
                  <a:lnTo>
                    <a:pt x="300" y="33"/>
                  </a:lnTo>
                  <a:lnTo>
                    <a:pt x="317" y="12"/>
                  </a:lnTo>
                  <a:lnTo>
                    <a:pt x="333" y="9"/>
                  </a:lnTo>
                  <a:lnTo>
                    <a:pt x="347" y="0"/>
                  </a:lnTo>
                  <a:lnTo>
                    <a:pt x="347" y="5"/>
                  </a:lnTo>
                  <a:lnTo>
                    <a:pt x="343" y="9"/>
                  </a:lnTo>
                  <a:lnTo>
                    <a:pt x="326" y="16"/>
                  </a:lnTo>
                  <a:lnTo>
                    <a:pt x="312" y="3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92" name="Freeform 191"/>
            <p:cNvSpPr>
              <a:spLocks noEditPoints="1"/>
            </p:cNvSpPr>
            <p:nvPr/>
          </p:nvSpPr>
          <p:spPr bwMode="auto">
            <a:xfrm>
              <a:off x="61" y="1474"/>
              <a:ext cx="1626" cy="2112"/>
            </a:xfrm>
            <a:custGeom>
              <a:avLst/>
              <a:gdLst>
                <a:gd name="T0" fmla="*/ 49 w 1626"/>
                <a:gd name="T1" fmla="*/ 1064 h 2112"/>
                <a:gd name="T2" fmla="*/ 241 w 1626"/>
                <a:gd name="T3" fmla="*/ 913 h 2112"/>
                <a:gd name="T4" fmla="*/ 314 w 1626"/>
                <a:gd name="T5" fmla="*/ 906 h 2112"/>
                <a:gd name="T6" fmla="*/ 307 w 1626"/>
                <a:gd name="T7" fmla="*/ 1048 h 2112"/>
                <a:gd name="T8" fmla="*/ 118 w 1626"/>
                <a:gd name="T9" fmla="*/ 1029 h 2112"/>
                <a:gd name="T10" fmla="*/ 203 w 1626"/>
                <a:gd name="T11" fmla="*/ 975 h 2112"/>
                <a:gd name="T12" fmla="*/ 430 w 1626"/>
                <a:gd name="T13" fmla="*/ 518 h 2112"/>
                <a:gd name="T14" fmla="*/ 475 w 1626"/>
                <a:gd name="T15" fmla="*/ 565 h 2112"/>
                <a:gd name="T16" fmla="*/ 442 w 1626"/>
                <a:gd name="T17" fmla="*/ 740 h 2112"/>
                <a:gd name="T18" fmla="*/ 428 w 1626"/>
                <a:gd name="T19" fmla="*/ 830 h 2112"/>
                <a:gd name="T20" fmla="*/ 331 w 1626"/>
                <a:gd name="T21" fmla="*/ 849 h 2112"/>
                <a:gd name="T22" fmla="*/ 186 w 1626"/>
                <a:gd name="T23" fmla="*/ 849 h 2112"/>
                <a:gd name="T24" fmla="*/ 97 w 1626"/>
                <a:gd name="T25" fmla="*/ 570 h 2112"/>
                <a:gd name="T26" fmla="*/ 1233 w 1626"/>
                <a:gd name="T27" fmla="*/ 263 h 2112"/>
                <a:gd name="T28" fmla="*/ 1160 w 1626"/>
                <a:gd name="T29" fmla="*/ 24 h 2112"/>
                <a:gd name="T30" fmla="*/ 1255 w 1626"/>
                <a:gd name="T31" fmla="*/ 71 h 2112"/>
                <a:gd name="T32" fmla="*/ 1170 w 1626"/>
                <a:gd name="T33" fmla="*/ 178 h 2112"/>
                <a:gd name="T34" fmla="*/ 1198 w 1626"/>
                <a:gd name="T35" fmla="*/ 296 h 2112"/>
                <a:gd name="T36" fmla="*/ 1191 w 1626"/>
                <a:gd name="T37" fmla="*/ 388 h 2112"/>
                <a:gd name="T38" fmla="*/ 1371 w 1626"/>
                <a:gd name="T39" fmla="*/ 438 h 2112"/>
                <a:gd name="T40" fmla="*/ 1569 w 1626"/>
                <a:gd name="T41" fmla="*/ 547 h 2112"/>
                <a:gd name="T42" fmla="*/ 1493 w 1626"/>
                <a:gd name="T43" fmla="*/ 561 h 2112"/>
                <a:gd name="T44" fmla="*/ 1439 w 1626"/>
                <a:gd name="T45" fmla="*/ 584 h 2112"/>
                <a:gd name="T46" fmla="*/ 1458 w 1626"/>
                <a:gd name="T47" fmla="*/ 731 h 2112"/>
                <a:gd name="T48" fmla="*/ 1399 w 1626"/>
                <a:gd name="T49" fmla="*/ 878 h 2112"/>
                <a:gd name="T50" fmla="*/ 1423 w 1626"/>
                <a:gd name="T51" fmla="*/ 1057 h 2112"/>
                <a:gd name="T52" fmla="*/ 1597 w 1626"/>
                <a:gd name="T53" fmla="*/ 1168 h 2112"/>
                <a:gd name="T54" fmla="*/ 1567 w 1626"/>
                <a:gd name="T55" fmla="*/ 1367 h 2112"/>
                <a:gd name="T56" fmla="*/ 1467 w 1626"/>
                <a:gd name="T57" fmla="*/ 1443 h 2112"/>
                <a:gd name="T58" fmla="*/ 1226 w 1626"/>
                <a:gd name="T59" fmla="*/ 1703 h 2112"/>
                <a:gd name="T60" fmla="*/ 1014 w 1626"/>
                <a:gd name="T61" fmla="*/ 1807 h 2112"/>
                <a:gd name="T62" fmla="*/ 841 w 1626"/>
                <a:gd name="T63" fmla="*/ 1930 h 2112"/>
                <a:gd name="T64" fmla="*/ 628 w 1626"/>
                <a:gd name="T65" fmla="*/ 2110 h 2112"/>
                <a:gd name="T66" fmla="*/ 583 w 1626"/>
                <a:gd name="T67" fmla="*/ 1911 h 2112"/>
                <a:gd name="T68" fmla="*/ 470 w 1626"/>
                <a:gd name="T69" fmla="*/ 1864 h 2112"/>
                <a:gd name="T70" fmla="*/ 394 w 1626"/>
                <a:gd name="T71" fmla="*/ 1802 h 2112"/>
                <a:gd name="T72" fmla="*/ 186 w 1626"/>
                <a:gd name="T73" fmla="*/ 1802 h 2112"/>
                <a:gd name="T74" fmla="*/ 288 w 1626"/>
                <a:gd name="T75" fmla="*/ 1726 h 2112"/>
                <a:gd name="T76" fmla="*/ 380 w 1626"/>
                <a:gd name="T77" fmla="*/ 1665 h 2112"/>
                <a:gd name="T78" fmla="*/ 361 w 1626"/>
                <a:gd name="T79" fmla="*/ 1651 h 2112"/>
                <a:gd name="T80" fmla="*/ 264 w 1626"/>
                <a:gd name="T81" fmla="*/ 1570 h 2112"/>
                <a:gd name="T82" fmla="*/ 170 w 1626"/>
                <a:gd name="T83" fmla="*/ 1585 h 2112"/>
                <a:gd name="T84" fmla="*/ 156 w 1626"/>
                <a:gd name="T85" fmla="*/ 1450 h 2112"/>
                <a:gd name="T86" fmla="*/ 153 w 1626"/>
                <a:gd name="T87" fmla="*/ 1327 h 2112"/>
                <a:gd name="T88" fmla="*/ 246 w 1626"/>
                <a:gd name="T89" fmla="*/ 1277 h 2112"/>
                <a:gd name="T90" fmla="*/ 331 w 1626"/>
                <a:gd name="T91" fmla="*/ 1239 h 2112"/>
                <a:gd name="T92" fmla="*/ 402 w 1626"/>
                <a:gd name="T93" fmla="*/ 1105 h 2112"/>
                <a:gd name="T94" fmla="*/ 508 w 1626"/>
                <a:gd name="T95" fmla="*/ 975 h 2112"/>
                <a:gd name="T96" fmla="*/ 446 w 1626"/>
                <a:gd name="T97" fmla="*/ 908 h 2112"/>
                <a:gd name="T98" fmla="*/ 510 w 1626"/>
                <a:gd name="T99" fmla="*/ 830 h 2112"/>
                <a:gd name="T100" fmla="*/ 555 w 1626"/>
                <a:gd name="T101" fmla="*/ 726 h 2112"/>
                <a:gd name="T102" fmla="*/ 640 w 1626"/>
                <a:gd name="T103" fmla="*/ 648 h 2112"/>
                <a:gd name="T104" fmla="*/ 600 w 1626"/>
                <a:gd name="T105" fmla="*/ 570 h 2112"/>
                <a:gd name="T106" fmla="*/ 557 w 1626"/>
                <a:gd name="T107" fmla="*/ 483 h 2112"/>
                <a:gd name="T108" fmla="*/ 489 w 1626"/>
                <a:gd name="T109" fmla="*/ 428 h 2112"/>
                <a:gd name="T110" fmla="*/ 602 w 1626"/>
                <a:gd name="T111" fmla="*/ 310 h 2112"/>
                <a:gd name="T112" fmla="*/ 683 w 1626"/>
                <a:gd name="T113" fmla="*/ 492 h 2112"/>
                <a:gd name="T114" fmla="*/ 744 w 1626"/>
                <a:gd name="T115" fmla="*/ 558 h 2112"/>
                <a:gd name="T116" fmla="*/ 829 w 1626"/>
                <a:gd name="T117" fmla="*/ 518 h 2112"/>
                <a:gd name="T118" fmla="*/ 862 w 1626"/>
                <a:gd name="T119" fmla="*/ 419 h 2112"/>
                <a:gd name="T120" fmla="*/ 895 w 1626"/>
                <a:gd name="T121" fmla="*/ 393 h 2112"/>
                <a:gd name="T122" fmla="*/ 810 w 1626"/>
                <a:gd name="T123" fmla="*/ 166 h 2112"/>
                <a:gd name="T124" fmla="*/ 988 w 1626"/>
                <a:gd name="T125" fmla="*/ 379 h 2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26" h="2112">
                  <a:moveTo>
                    <a:pt x="87" y="956"/>
                  </a:moveTo>
                  <a:lnTo>
                    <a:pt x="92" y="949"/>
                  </a:lnTo>
                  <a:lnTo>
                    <a:pt x="113" y="963"/>
                  </a:lnTo>
                  <a:lnTo>
                    <a:pt x="108" y="967"/>
                  </a:lnTo>
                  <a:lnTo>
                    <a:pt x="108" y="989"/>
                  </a:lnTo>
                  <a:lnTo>
                    <a:pt x="104" y="1005"/>
                  </a:lnTo>
                  <a:lnTo>
                    <a:pt x="106" y="1008"/>
                  </a:lnTo>
                  <a:lnTo>
                    <a:pt x="101" y="1017"/>
                  </a:lnTo>
                  <a:lnTo>
                    <a:pt x="90" y="1029"/>
                  </a:lnTo>
                  <a:lnTo>
                    <a:pt x="87" y="1038"/>
                  </a:lnTo>
                  <a:lnTo>
                    <a:pt x="90" y="1041"/>
                  </a:lnTo>
                  <a:lnTo>
                    <a:pt x="73" y="1060"/>
                  </a:lnTo>
                  <a:lnTo>
                    <a:pt x="52" y="1074"/>
                  </a:lnTo>
                  <a:lnTo>
                    <a:pt x="47" y="1064"/>
                  </a:lnTo>
                  <a:lnTo>
                    <a:pt x="49" y="1064"/>
                  </a:lnTo>
                  <a:lnTo>
                    <a:pt x="40" y="1057"/>
                  </a:lnTo>
                  <a:lnTo>
                    <a:pt x="45" y="1053"/>
                  </a:lnTo>
                  <a:lnTo>
                    <a:pt x="42" y="1043"/>
                  </a:lnTo>
                  <a:lnTo>
                    <a:pt x="23" y="1031"/>
                  </a:lnTo>
                  <a:lnTo>
                    <a:pt x="16" y="1019"/>
                  </a:lnTo>
                  <a:lnTo>
                    <a:pt x="26" y="1003"/>
                  </a:lnTo>
                  <a:lnTo>
                    <a:pt x="42" y="998"/>
                  </a:lnTo>
                  <a:lnTo>
                    <a:pt x="68" y="970"/>
                  </a:lnTo>
                  <a:lnTo>
                    <a:pt x="78" y="946"/>
                  </a:lnTo>
                  <a:lnTo>
                    <a:pt x="87" y="956"/>
                  </a:lnTo>
                  <a:close/>
                  <a:moveTo>
                    <a:pt x="217" y="953"/>
                  </a:moveTo>
                  <a:lnTo>
                    <a:pt x="224" y="941"/>
                  </a:lnTo>
                  <a:lnTo>
                    <a:pt x="220" y="937"/>
                  </a:lnTo>
                  <a:lnTo>
                    <a:pt x="222" y="932"/>
                  </a:lnTo>
                  <a:lnTo>
                    <a:pt x="241" y="913"/>
                  </a:lnTo>
                  <a:lnTo>
                    <a:pt x="260" y="901"/>
                  </a:lnTo>
                  <a:lnTo>
                    <a:pt x="260" y="892"/>
                  </a:lnTo>
                  <a:lnTo>
                    <a:pt x="272" y="878"/>
                  </a:lnTo>
                  <a:lnTo>
                    <a:pt x="267" y="875"/>
                  </a:lnTo>
                  <a:lnTo>
                    <a:pt x="272" y="861"/>
                  </a:lnTo>
                  <a:lnTo>
                    <a:pt x="283" y="863"/>
                  </a:lnTo>
                  <a:lnTo>
                    <a:pt x="281" y="873"/>
                  </a:lnTo>
                  <a:lnTo>
                    <a:pt x="286" y="873"/>
                  </a:lnTo>
                  <a:lnTo>
                    <a:pt x="293" y="887"/>
                  </a:lnTo>
                  <a:lnTo>
                    <a:pt x="302" y="897"/>
                  </a:lnTo>
                  <a:lnTo>
                    <a:pt x="305" y="906"/>
                  </a:lnTo>
                  <a:lnTo>
                    <a:pt x="298" y="911"/>
                  </a:lnTo>
                  <a:lnTo>
                    <a:pt x="298" y="913"/>
                  </a:lnTo>
                  <a:lnTo>
                    <a:pt x="307" y="906"/>
                  </a:lnTo>
                  <a:lnTo>
                    <a:pt x="314" y="906"/>
                  </a:lnTo>
                  <a:lnTo>
                    <a:pt x="324" y="923"/>
                  </a:lnTo>
                  <a:lnTo>
                    <a:pt x="342" y="932"/>
                  </a:lnTo>
                  <a:lnTo>
                    <a:pt x="335" y="937"/>
                  </a:lnTo>
                  <a:lnTo>
                    <a:pt x="340" y="941"/>
                  </a:lnTo>
                  <a:lnTo>
                    <a:pt x="347" y="932"/>
                  </a:lnTo>
                  <a:lnTo>
                    <a:pt x="345" y="937"/>
                  </a:lnTo>
                  <a:lnTo>
                    <a:pt x="350" y="939"/>
                  </a:lnTo>
                  <a:lnTo>
                    <a:pt x="347" y="941"/>
                  </a:lnTo>
                  <a:lnTo>
                    <a:pt x="357" y="956"/>
                  </a:lnTo>
                  <a:lnTo>
                    <a:pt x="309" y="1027"/>
                  </a:lnTo>
                  <a:lnTo>
                    <a:pt x="312" y="1031"/>
                  </a:lnTo>
                  <a:lnTo>
                    <a:pt x="319" y="1034"/>
                  </a:lnTo>
                  <a:lnTo>
                    <a:pt x="312" y="1045"/>
                  </a:lnTo>
                  <a:lnTo>
                    <a:pt x="309" y="1043"/>
                  </a:lnTo>
                  <a:lnTo>
                    <a:pt x="307" y="1048"/>
                  </a:lnTo>
                  <a:lnTo>
                    <a:pt x="298" y="1043"/>
                  </a:lnTo>
                  <a:lnTo>
                    <a:pt x="269" y="1038"/>
                  </a:lnTo>
                  <a:lnTo>
                    <a:pt x="231" y="1008"/>
                  </a:lnTo>
                  <a:lnTo>
                    <a:pt x="227" y="1010"/>
                  </a:lnTo>
                  <a:lnTo>
                    <a:pt x="220" y="1008"/>
                  </a:lnTo>
                  <a:lnTo>
                    <a:pt x="217" y="1010"/>
                  </a:lnTo>
                  <a:lnTo>
                    <a:pt x="196" y="1015"/>
                  </a:lnTo>
                  <a:lnTo>
                    <a:pt x="172" y="1038"/>
                  </a:lnTo>
                  <a:lnTo>
                    <a:pt x="160" y="1036"/>
                  </a:lnTo>
                  <a:lnTo>
                    <a:pt x="153" y="1041"/>
                  </a:lnTo>
                  <a:lnTo>
                    <a:pt x="149" y="1038"/>
                  </a:lnTo>
                  <a:lnTo>
                    <a:pt x="142" y="1041"/>
                  </a:lnTo>
                  <a:lnTo>
                    <a:pt x="130" y="1043"/>
                  </a:lnTo>
                  <a:lnTo>
                    <a:pt x="120" y="1034"/>
                  </a:lnTo>
                  <a:lnTo>
                    <a:pt x="118" y="1029"/>
                  </a:lnTo>
                  <a:lnTo>
                    <a:pt x="125" y="1022"/>
                  </a:lnTo>
                  <a:lnTo>
                    <a:pt x="132" y="1005"/>
                  </a:lnTo>
                  <a:lnTo>
                    <a:pt x="137" y="1008"/>
                  </a:lnTo>
                  <a:lnTo>
                    <a:pt x="137" y="1003"/>
                  </a:lnTo>
                  <a:lnTo>
                    <a:pt x="139" y="1003"/>
                  </a:lnTo>
                  <a:lnTo>
                    <a:pt x="142" y="1010"/>
                  </a:lnTo>
                  <a:lnTo>
                    <a:pt x="146" y="1010"/>
                  </a:lnTo>
                  <a:lnTo>
                    <a:pt x="149" y="1012"/>
                  </a:lnTo>
                  <a:lnTo>
                    <a:pt x="160" y="1003"/>
                  </a:lnTo>
                  <a:lnTo>
                    <a:pt x="165" y="1008"/>
                  </a:lnTo>
                  <a:lnTo>
                    <a:pt x="175" y="1001"/>
                  </a:lnTo>
                  <a:lnTo>
                    <a:pt x="186" y="1001"/>
                  </a:lnTo>
                  <a:lnTo>
                    <a:pt x="191" y="996"/>
                  </a:lnTo>
                  <a:lnTo>
                    <a:pt x="186" y="989"/>
                  </a:lnTo>
                  <a:lnTo>
                    <a:pt x="203" y="975"/>
                  </a:lnTo>
                  <a:lnTo>
                    <a:pt x="205" y="965"/>
                  </a:lnTo>
                  <a:lnTo>
                    <a:pt x="205" y="965"/>
                  </a:lnTo>
                  <a:lnTo>
                    <a:pt x="217" y="953"/>
                  </a:lnTo>
                  <a:close/>
                  <a:moveTo>
                    <a:pt x="316" y="362"/>
                  </a:moveTo>
                  <a:lnTo>
                    <a:pt x="392" y="459"/>
                  </a:lnTo>
                  <a:lnTo>
                    <a:pt x="394" y="457"/>
                  </a:lnTo>
                  <a:lnTo>
                    <a:pt x="399" y="461"/>
                  </a:lnTo>
                  <a:lnTo>
                    <a:pt x="402" y="459"/>
                  </a:lnTo>
                  <a:lnTo>
                    <a:pt x="413" y="476"/>
                  </a:lnTo>
                  <a:lnTo>
                    <a:pt x="416" y="473"/>
                  </a:lnTo>
                  <a:lnTo>
                    <a:pt x="418" y="476"/>
                  </a:lnTo>
                  <a:lnTo>
                    <a:pt x="430" y="469"/>
                  </a:lnTo>
                  <a:lnTo>
                    <a:pt x="456" y="504"/>
                  </a:lnTo>
                  <a:lnTo>
                    <a:pt x="435" y="518"/>
                  </a:lnTo>
                  <a:lnTo>
                    <a:pt x="430" y="518"/>
                  </a:lnTo>
                  <a:lnTo>
                    <a:pt x="428" y="509"/>
                  </a:lnTo>
                  <a:lnTo>
                    <a:pt x="416" y="513"/>
                  </a:lnTo>
                  <a:lnTo>
                    <a:pt x="406" y="521"/>
                  </a:lnTo>
                  <a:lnTo>
                    <a:pt x="399" y="521"/>
                  </a:lnTo>
                  <a:lnTo>
                    <a:pt x="383" y="528"/>
                  </a:lnTo>
                  <a:lnTo>
                    <a:pt x="387" y="539"/>
                  </a:lnTo>
                  <a:lnTo>
                    <a:pt x="392" y="535"/>
                  </a:lnTo>
                  <a:lnTo>
                    <a:pt x="394" y="539"/>
                  </a:lnTo>
                  <a:lnTo>
                    <a:pt x="413" y="530"/>
                  </a:lnTo>
                  <a:lnTo>
                    <a:pt x="416" y="535"/>
                  </a:lnTo>
                  <a:lnTo>
                    <a:pt x="437" y="523"/>
                  </a:lnTo>
                  <a:lnTo>
                    <a:pt x="461" y="549"/>
                  </a:lnTo>
                  <a:lnTo>
                    <a:pt x="465" y="549"/>
                  </a:lnTo>
                  <a:lnTo>
                    <a:pt x="472" y="565"/>
                  </a:lnTo>
                  <a:lnTo>
                    <a:pt x="475" y="565"/>
                  </a:lnTo>
                  <a:lnTo>
                    <a:pt x="479" y="573"/>
                  </a:lnTo>
                  <a:lnTo>
                    <a:pt x="461" y="591"/>
                  </a:lnTo>
                  <a:lnTo>
                    <a:pt x="453" y="594"/>
                  </a:lnTo>
                  <a:lnTo>
                    <a:pt x="435" y="617"/>
                  </a:lnTo>
                  <a:lnTo>
                    <a:pt x="423" y="641"/>
                  </a:lnTo>
                  <a:lnTo>
                    <a:pt x="418" y="660"/>
                  </a:lnTo>
                  <a:lnTo>
                    <a:pt x="411" y="669"/>
                  </a:lnTo>
                  <a:lnTo>
                    <a:pt x="425" y="700"/>
                  </a:lnTo>
                  <a:lnTo>
                    <a:pt x="423" y="703"/>
                  </a:lnTo>
                  <a:lnTo>
                    <a:pt x="425" y="703"/>
                  </a:lnTo>
                  <a:lnTo>
                    <a:pt x="425" y="710"/>
                  </a:lnTo>
                  <a:lnTo>
                    <a:pt x="430" y="724"/>
                  </a:lnTo>
                  <a:lnTo>
                    <a:pt x="416" y="748"/>
                  </a:lnTo>
                  <a:lnTo>
                    <a:pt x="432" y="757"/>
                  </a:lnTo>
                  <a:lnTo>
                    <a:pt x="442" y="740"/>
                  </a:lnTo>
                  <a:lnTo>
                    <a:pt x="453" y="729"/>
                  </a:lnTo>
                  <a:lnTo>
                    <a:pt x="458" y="736"/>
                  </a:lnTo>
                  <a:lnTo>
                    <a:pt x="472" y="736"/>
                  </a:lnTo>
                  <a:lnTo>
                    <a:pt x="482" y="750"/>
                  </a:lnTo>
                  <a:lnTo>
                    <a:pt x="482" y="755"/>
                  </a:lnTo>
                  <a:lnTo>
                    <a:pt x="472" y="764"/>
                  </a:lnTo>
                  <a:lnTo>
                    <a:pt x="468" y="776"/>
                  </a:lnTo>
                  <a:lnTo>
                    <a:pt x="456" y="781"/>
                  </a:lnTo>
                  <a:lnTo>
                    <a:pt x="456" y="790"/>
                  </a:lnTo>
                  <a:lnTo>
                    <a:pt x="446" y="809"/>
                  </a:lnTo>
                  <a:lnTo>
                    <a:pt x="446" y="826"/>
                  </a:lnTo>
                  <a:lnTo>
                    <a:pt x="432" y="844"/>
                  </a:lnTo>
                  <a:lnTo>
                    <a:pt x="423" y="835"/>
                  </a:lnTo>
                  <a:lnTo>
                    <a:pt x="428" y="833"/>
                  </a:lnTo>
                  <a:lnTo>
                    <a:pt x="428" y="830"/>
                  </a:lnTo>
                  <a:lnTo>
                    <a:pt x="418" y="833"/>
                  </a:lnTo>
                  <a:lnTo>
                    <a:pt x="416" y="837"/>
                  </a:lnTo>
                  <a:lnTo>
                    <a:pt x="402" y="837"/>
                  </a:lnTo>
                  <a:lnTo>
                    <a:pt x="402" y="842"/>
                  </a:lnTo>
                  <a:lnTo>
                    <a:pt x="392" y="849"/>
                  </a:lnTo>
                  <a:lnTo>
                    <a:pt x="390" y="854"/>
                  </a:lnTo>
                  <a:lnTo>
                    <a:pt x="373" y="849"/>
                  </a:lnTo>
                  <a:lnTo>
                    <a:pt x="361" y="854"/>
                  </a:lnTo>
                  <a:lnTo>
                    <a:pt x="357" y="852"/>
                  </a:lnTo>
                  <a:lnTo>
                    <a:pt x="347" y="856"/>
                  </a:lnTo>
                  <a:lnTo>
                    <a:pt x="342" y="852"/>
                  </a:lnTo>
                  <a:lnTo>
                    <a:pt x="342" y="847"/>
                  </a:lnTo>
                  <a:lnTo>
                    <a:pt x="338" y="842"/>
                  </a:lnTo>
                  <a:lnTo>
                    <a:pt x="331" y="847"/>
                  </a:lnTo>
                  <a:lnTo>
                    <a:pt x="331" y="849"/>
                  </a:lnTo>
                  <a:lnTo>
                    <a:pt x="309" y="840"/>
                  </a:lnTo>
                  <a:lnTo>
                    <a:pt x="307" y="830"/>
                  </a:lnTo>
                  <a:lnTo>
                    <a:pt x="312" y="828"/>
                  </a:lnTo>
                  <a:lnTo>
                    <a:pt x="309" y="823"/>
                  </a:lnTo>
                  <a:lnTo>
                    <a:pt x="298" y="811"/>
                  </a:lnTo>
                  <a:lnTo>
                    <a:pt x="281" y="823"/>
                  </a:lnTo>
                  <a:lnTo>
                    <a:pt x="262" y="847"/>
                  </a:lnTo>
                  <a:lnTo>
                    <a:pt x="257" y="847"/>
                  </a:lnTo>
                  <a:lnTo>
                    <a:pt x="250" y="840"/>
                  </a:lnTo>
                  <a:lnTo>
                    <a:pt x="238" y="859"/>
                  </a:lnTo>
                  <a:lnTo>
                    <a:pt x="231" y="861"/>
                  </a:lnTo>
                  <a:lnTo>
                    <a:pt x="217" y="854"/>
                  </a:lnTo>
                  <a:lnTo>
                    <a:pt x="210" y="868"/>
                  </a:lnTo>
                  <a:lnTo>
                    <a:pt x="203" y="856"/>
                  </a:lnTo>
                  <a:lnTo>
                    <a:pt x="186" y="849"/>
                  </a:lnTo>
                  <a:lnTo>
                    <a:pt x="172" y="830"/>
                  </a:lnTo>
                  <a:lnTo>
                    <a:pt x="158" y="821"/>
                  </a:lnTo>
                  <a:lnTo>
                    <a:pt x="142" y="830"/>
                  </a:lnTo>
                  <a:lnTo>
                    <a:pt x="111" y="800"/>
                  </a:lnTo>
                  <a:lnTo>
                    <a:pt x="99" y="792"/>
                  </a:lnTo>
                  <a:lnTo>
                    <a:pt x="97" y="802"/>
                  </a:lnTo>
                  <a:lnTo>
                    <a:pt x="90" y="807"/>
                  </a:lnTo>
                  <a:lnTo>
                    <a:pt x="87" y="804"/>
                  </a:lnTo>
                  <a:lnTo>
                    <a:pt x="92" y="790"/>
                  </a:lnTo>
                  <a:lnTo>
                    <a:pt x="116" y="771"/>
                  </a:lnTo>
                  <a:lnTo>
                    <a:pt x="108" y="757"/>
                  </a:lnTo>
                  <a:lnTo>
                    <a:pt x="92" y="764"/>
                  </a:lnTo>
                  <a:lnTo>
                    <a:pt x="0" y="665"/>
                  </a:lnTo>
                  <a:lnTo>
                    <a:pt x="97" y="570"/>
                  </a:lnTo>
                  <a:lnTo>
                    <a:pt x="97" y="570"/>
                  </a:lnTo>
                  <a:lnTo>
                    <a:pt x="316" y="362"/>
                  </a:lnTo>
                  <a:close/>
                  <a:moveTo>
                    <a:pt x="1255" y="265"/>
                  </a:moveTo>
                  <a:lnTo>
                    <a:pt x="1255" y="289"/>
                  </a:lnTo>
                  <a:lnTo>
                    <a:pt x="1245" y="289"/>
                  </a:lnTo>
                  <a:lnTo>
                    <a:pt x="1245" y="291"/>
                  </a:lnTo>
                  <a:lnTo>
                    <a:pt x="1233" y="298"/>
                  </a:lnTo>
                  <a:lnTo>
                    <a:pt x="1231" y="298"/>
                  </a:lnTo>
                  <a:lnTo>
                    <a:pt x="1215" y="308"/>
                  </a:lnTo>
                  <a:lnTo>
                    <a:pt x="1205" y="284"/>
                  </a:lnTo>
                  <a:lnTo>
                    <a:pt x="1210" y="279"/>
                  </a:lnTo>
                  <a:lnTo>
                    <a:pt x="1215" y="282"/>
                  </a:lnTo>
                  <a:lnTo>
                    <a:pt x="1215" y="282"/>
                  </a:lnTo>
                  <a:lnTo>
                    <a:pt x="1212" y="277"/>
                  </a:lnTo>
                  <a:lnTo>
                    <a:pt x="1215" y="275"/>
                  </a:lnTo>
                  <a:lnTo>
                    <a:pt x="1233" y="263"/>
                  </a:lnTo>
                  <a:lnTo>
                    <a:pt x="1233" y="268"/>
                  </a:lnTo>
                  <a:lnTo>
                    <a:pt x="1245" y="260"/>
                  </a:lnTo>
                  <a:lnTo>
                    <a:pt x="1241" y="251"/>
                  </a:lnTo>
                  <a:lnTo>
                    <a:pt x="1245" y="249"/>
                  </a:lnTo>
                  <a:lnTo>
                    <a:pt x="1257" y="256"/>
                  </a:lnTo>
                  <a:lnTo>
                    <a:pt x="1255" y="265"/>
                  </a:lnTo>
                  <a:lnTo>
                    <a:pt x="1255" y="265"/>
                  </a:lnTo>
                  <a:lnTo>
                    <a:pt x="1255" y="265"/>
                  </a:lnTo>
                  <a:close/>
                  <a:moveTo>
                    <a:pt x="784" y="109"/>
                  </a:moveTo>
                  <a:lnTo>
                    <a:pt x="810" y="111"/>
                  </a:lnTo>
                  <a:lnTo>
                    <a:pt x="898" y="114"/>
                  </a:lnTo>
                  <a:lnTo>
                    <a:pt x="1047" y="78"/>
                  </a:lnTo>
                  <a:lnTo>
                    <a:pt x="1051" y="76"/>
                  </a:lnTo>
                  <a:lnTo>
                    <a:pt x="1056" y="78"/>
                  </a:lnTo>
                  <a:lnTo>
                    <a:pt x="1160" y="24"/>
                  </a:lnTo>
                  <a:lnTo>
                    <a:pt x="1160" y="17"/>
                  </a:lnTo>
                  <a:lnTo>
                    <a:pt x="1167" y="19"/>
                  </a:lnTo>
                  <a:lnTo>
                    <a:pt x="1181" y="0"/>
                  </a:lnTo>
                  <a:lnTo>
                    <a:pt x="1193" y="10"/>
                  </a:lnTo>
                  <a:lnTo>
                    <a:pt x="1200" y="0"/>
                  </a:lnTo>
                  <a:lnTo>
                    <a:pt x="1205" y="5"/>
                  </a:lnTo>
                  <a:lnTo>
                    <a:pt x="1210" y="0"/>
                  </a:lnTo>
                  <a:lnTo>
                    <a:pt x="1224" y="17"/>
                  </a:lnTo>
                  <a:lnTo>
                    <a:pt x="1226" y="31"/>
                  </a:lnTo>
                  <a:lnTo>
                    <a:pt x="1233" y="29"/>
                  </a:lnTo>
                  <a:lnTo>
                    <a:pt x="1236" y="29"/>
                  </a:lnTo>
                  <a:lnTo>
                    <a:pt x="1236" y="36"/>
                  </a:lnTo>
                  <a:lnTo>
                    <a:pt x="1224" y="50"/>
                  </a:lnTo>
                  <a:lnTo>
                    <a:pt x="1238" y="57"/>
                  </a:lnTo>
                  <a:lnTo>
                    <a:pt x="1255" y="71"/>
                  </a:lnTo>
                  <a:lnTo>
                    <a:pt x="1259" y="83"/>
                  </a:lnTo>
                  <a:lnTo>
                    <a:pt x="1255" y="85"/>
                  </a:lnTo>
                  <a:lnTo>
                    <a:pt x="1241" y="107"/>
                  </a:lnTo>
                  <a:lnTo>
                    <a:pt x="1222" y="116"/>
                  </a:lnTo>
                  <a:lnTo>
                    <a:pt x="1224" y="121"/>
                  </a:lnTo>
                  <a:lnTo>
                    <a:pt x="1212" y="128"/>
                  </a:lnTo>
                  <a:lnTo>
                    <a:pt x="1212" y="130"/>
                  </a:lnTo>
                  <a:lnTo>
                    <a:pt x="1205" y="133"/>
                  </a:lnTo>
                  <a:lnTo>
                    <a:pt x="1205" y="149"/>
                  </a:lnTo>
                  <a:lnTo>
                    <a:pt x="1186" y="147"/>
                  </a:lnTo>
                  <a:lnTo>
                    <a:pt x="1184" y="159"/>
                  </a:lnTo>
                  <a:lnTo>
                    <a:pt x="1155" y="159"/>
                  </a:lnTo>
                  <a:lnTo>
                    <a:pt x="1153" y="171"/>
                  </a:lnTo>
                  <a:lnTo>
                    <a:pt x="1163" y="173"/>
                  </a:lnTo>
                  <a:lnTo>
                    <a:pt x="1170" y="178"/>
                  </a:lnTo>
                  <a:lnTo>
                    <a:pt x="1186" y="175"/>
                  </a:lnTo>
                  <a:lnTo>
                    <a:pt x="1196" y="187"/>
                  </a:lnTo>
                  <a:lnTo>
                    <a:pt x="1191" y="197"/>
                  </a:lnTo>
                  <a:lnTo>
                    <a:pt x="1189" y="215"/>
                  </a:lnTo>
                  <a:lnTo>
                    <a:pt x="1193" y="223"/>
                  </a:lnTo>
                  <a:lnTo>
                    <a:pt x="1193" y="239"/>
                  </a:lnTo>
                  <a:lnTo>
                    <a:pt x="1177" y="251"/>
                  </a:lnTo>
                  <a:lnTo>
                    <a:pt x="1179" y="253"/>
                  </a:lnTo>
                  <a:lnTo>
                    <a:pt x="1177" y="258"/>
                  </a:lnTo>
                  <a:lnTo>
                    <a:pt x="1189" y="275"/>
                  </a:lnTo>
                  <a:lnTo>
                    <a:pt x="1191" y="275"/>
                  </a:lnTo>
                  <a:lnTo>
                    <a:pt x="1196" y="282"/>
                  </a:lnTo>
                  <a:lnTo>
                    <a:pt x="1198" y="282"/>
                  </a:lnTo>
                  <a:lnTo>
                    <a:pt x="1200" y="294"/>
                  </a:lnTo>
                  <a:lnTo>
                    <a:pt x="1198" y="296"/>
                  </a:lnTo>
                  <a:lnTo>
                    <a:pt x="1198" y="305"/>
                  </a:lnTo>
                  <a:lnTo>
                    <a:pt x="1184" y="305"/>
                  </a:lnTo>
                  <a:lnTo>
                    <a:pt x="1186" y="315"/>
                  </a:lnTo>
                  <a:lnTo>
                    <a:pt x="1181" y="317"/>
                  </a:lnTo>
                  <a:lnTo>
                    <a:pt x="1186" y="334"/>
                  </a:lnTo>
                  <a:lnTo>
                    <a:pt x="1184" y="343"/>
                  </a:lnTo>
                  <a:lnTo>
                    <a:pt x="1184" y="353"/>
                  </a:lnTo>
                  <a:lnTo>
                    <a:pt x="1189" y="364"/>
                  </a:lnTo>
                  <a:lnTo>
                    <a:pt x="1167" y="383"/>
                  </a:lnTo>
                  <a:lnTo>
                    <a:pt x="1139" y="398"/>
                  </a:lnTo>
                  <a:lnTo>
                    <a:pt x="1155" y="402"/>
                  </a:lnTo>
                  <a:lnTo>
                    <a:pt x="1160" y="395"/>
                  </a:lnTo>
                  <a:lnTo>
                    <a:pt x="1167" y="390"/>
                  </a:lnTo>
                  <a:lnTo>
                    <a:pt x="1179" y="390"/>
                  </a:lnTo>
                  <a:lnTo>
                    <a:pt x="1191" y="388"/>
                  </a:lnTo>
                  <a:lnTo>
                    <a:pt x="1200" y="393"/>
                  </a:lnTo>
                  <a:lnTo>
                    <a:pt x="1210" y="405"/>
                  </a:lnTo>
                  <a:lnTo>
                    <a:pt x="1215" y="407"/>
                  </a:lnTo>
                  <a:lnTo>
                    <a:pt x="1229" y="388"/>
                  </a:lnTo>
                  <a:lnTo>
                    <a:pt x="1245" y="386"/>
                  </a:lnTo>
                  <a:lnTo>
                    <a:pt x="1241" y="388"/>
                  </a:lnTo>
                  <a:lnTo>
                    <a:pt x="1243" y="395"/>
                  </a:lnTo>
                  <a:lnTo>
                    <a:pt x="1252" y="400"/>
                  </a:lnTo>
                  <a:lnTo>
                    <a:pt x="1259" y="407"/>
                  </a:lnTo>
                  <a:lnTo>
                    <a:pt x="1278" y="407"/>
                  </a:lnTo>
                  <a:lnTo>
                    <a:pt x="1281" y="398"/>
                  </a:lnTo>
                  <a:lnTo>
                    <a:pt x="1321" y="407"/>
                  </a:lnTo>
                  <a:lnTo>
                    <a:pt x="1335" y="421"/>
                  </a:lnTo>
                  <a:lnTo>
                    <a:pt x="1354" y="428"/>
                  </a:lnTo>
                  <a:lnTo>
                    <a:pt x="1371" y="438"/>
                  </a:lnTo>
                  <a:lnTo>
                    <a:pt x="1378" y="438"/>
                  </a:lnTo>
                  <a:lnTo>
                    <a:pt x="1389" y="424"/>
                  </a:lnTo>
                  <a:lnTo>
                    <a:pt x="1399" y="421"/>
                  </a:lnTo>
                  <a:lnTo>
                    <a:pt x="1411" y="424"/>
                  </a:lnTo>
                  <a:lnTo>
                    <a:pt x="1444" y="431"/>
                  </a:lnTo>
                  <a:lnTo>
                    <a:pt x="1489" y="424"/>
                  </a:lnTo>
                  <a:lnTo>
                    <a:pt x="1548" y="438"/>
                  </a:lnTo>
                  <a:lnTo>
                    <a:pt x="1555" y="442"/>
                  </a:lnTo>
                  <a:lnTo>
                    <a:pt x="1560" y="450"/>
                  </a:lnTo>
                  <a:lnTo>
                    <a:pt x="1557" y="490"/>
                  </a:lnTo>
                  <a:lnTo>
                    <a:pt x="1562" y="506"/>
                  </a:lnTo>
                  <a:lnTo>
                    <a:pt x="1571" y="511"/>
                  </a:lnTo>
                  <a:lnTo>
                    <a:pt x="1571" y="530"/>
                  </a:lnTo>
                  <a:lnTo>
                    <a:pt x="1574" y="537"/>
                  </a:lnTo>
                  <a:lnTo>
                    <a:pt x="1569" y="547"/>
                  </a:lnTo>
                  <a:lnTo>
                    <a:pt x="1562" y="551"/>
                  </a:lnTo>
                  <a:lnTo>
                    <a:pt x="1562" y="556"/>
                  </a:lnTo>
                  <a:lnTo>
                    <a:pt x="1553" y="568"/>
                  </a:lnTo>
                  <a:lnTo>
                    <a:pt x="1548" y="573"/>
                  </a:lnTo>
                  <a:lnTo>
                    <a:pt x="1545" y="570"/>
                  </a:lnTo>
                  <a:lnTo>
                    <a:pt x="1519" y="587"/>
                  </a:lnTo>
                  <a:lnTo>
                    <a:pt x="1517" y="584"/>
                  </a:lnTo>
                  <a:lnTo>
                    <a:pt x="1517" y="582"/>
                  </a:lnTo>
                  <a:lnTo>
                    <a:pt x="1512" y="582"/>
                  </a:lnTo>
                  <a:lnTo>
                    <a:pt x="1510" y="575"/>
                  </a:lnTo>
                  <a:lnTo>
                    <a:pt x="1503" y="582"/>
                  </a:lnTo>
                  <a:lnTo>
                    <a:pt x="1489" y="577"/>
                  </a:lnTo>
                  <a:lnTo>
                    <a:pt x="1482" y="568"/>
                  </a:lnTo>
                  <a:lnTo>
                    <a:pt x="1489" y="558"/>
                  </a:lnTo>
                  <a:lnTo>
                    <a:pt x="1493" y="561"/>
                  </a:lnTo>
                  <a:lnTo>
                    <a:pt x="1496" y="561"/>
                  </a:lnTo>
                  <a:lnTo>
                    <a:pt x="1501" y="554"/>
                  </a:lnTo>
                  <a:lnTo>
                    <a:pt x="1493" y="547"/>
                  </a:lnTo>
                  <a:lnTo>
                    <a:pt x="1479" y="542"/>
                  </a:lnTo>
                  <a:lnTo>
                    <a:pt x="1467" y="544"/>
                  </a:lnTo>
                  <a:lnTo>
                    <a:pt x="1467" y="539"/>
                  </a:lnTo>
                  <a:lnTo>
                    <a:pt x="1463" y="539"/>
                  </a:lnTo>
                  <a:lnTo>
                    <a:pt x="1460" y="539"/>
                  </a:lnTo>
                  <a:lnTo>
                    <a:pt x="1460" y="544"/>
                  </a:lnTo>
                  <a:lnTo>
                    <a:pt x="1456" y="544"/>
                  </a:lnTo>
                  <a:lnTo>
                    <a:pt x="1456" y="551"/>
                  </a:lnTo>
                  <a:lnTo>
                    <a:pt x="1453" y="554"/>
                  </a:lnTo>
                  <a:lnTo>
                    <a:pt x="1453" y="563"/>
                  </a:lnTo>
                  <a:lnTo>
                    <a:pt x="1430" y="577"/>
                  </a:lnTo>
                  <a:lnTo>
                    <a:pt x="1439" y="584"/>
                  </a:lnTo>
                  <a:lnTo>
                    <a:pt x="1444" y="599"/>
                  </a:lnTo>
                  <a:lnTo>
                    <a:pt x="1479" y="620"/>
                  </a:lnTo>
                  <a:lnTo>
                    <a:pt x="1498" y="639"/>
                  </a:lnTo>
                  <a:lnTo>
                    <a:pt x="1498" y="646"/>
                  </a:lnTo>
                  <a:lnTo>
                    <a:pt x="1503" y="651"/>
                  </a:lnTo>
                  <a:lnTo>
                    <a:pt x="1496" y="662"/>
                  </a:lnTo>
                  <a:lnTo>
                    <a:pt x="1475" y="674"/>
                  </a:lnTo>
                  <a:lnTo>
                    <a:pt x="1477" y="693"/>
                  </a:lnTo>
                  <a:lnTo>
                    <a:pt x="1477" y="693"/>
                  </a:lnTo>
                  <a:lnTo>
                    <a:pt x="1470" y="707"/>
                  </a:lnTo>
                  <a:lnTo>
                    <a:pt x="1475" y="712"/>
                  </a:lnTo>
                  <a:lnTo>
                    <a:pt x="1475" y="712"/>
                  </a:lnTo>
                  <a:lnTo>
                    <a:pt x="1475" y="714"/>
                  </a:lnTo>
                  <a:lnTo>
                    <a:pt x="1463" y="722"/>
                  </a:lnTo>
                  <a:lnTo>
                    <a:pt x="1458" y="731"/>
                  </a:lnTo>
                  <a:lnTo>
                    <a:pt x="1451" y="738"/>
                  </a:lnTo>
                  <a:lnTo>
                    <a:pt x="1437" y="788"/>
                  </a:lnTo>
                  <a:lnTo>
                    <a:pt x="1427" y="797"/>
                  </a:lnTo>
                  <a:lnTo>
                    <a:pt x="1427" y="804"/>
                  </a:lnTo>
                  <a:lnTo>
                    <a:pt x="1432" y="809"/>
                  </a:lnTo>
                  <a:lnTo>
                    <a:pt x="1427" y="826"/>
                  </a:lnTo>
                  <a:lnTo>
                    <a:pt x="1432" y="828"/>
                  </a:lnTo>
                  <a:lnTo>
                    <a:pt x="1434" y="833"/>
                  </a:lnTo>
                  <a:lnTo>
                    <a:pt x="1423" y="842"/>
                  </a:lnTo>
                  <a:lnTo>
                    <a:pt x="1427" y="847"/>
                  </a:lnTo>
                  <a:lnTo>
                    <a:pt x="1425" y="849"/>
                  </a:lnTo>
                  <a:lnTo>
                    <a:pt x="1415" y="854"/>
                  </a:lnTo>
                  <a:lnTo>
                    <a:pt x="1413" y="861"/>
                  </a:lnTo>
                  <a:lnTo>
                    <a:pt x="1399" y="870"/>
                  </a:lnTo>
                  <a:lnTo>
                    <a:pt x="1399" y="878"/>
                  </a:lnTo>
                  <a:lnTo>
                    <a:pt x="1404" y="878"/>
                  </a:lnTo>
                  <a:lnTo>
                    <a:pt x="1411" y="899"/>
                  </a:lnTo>
                  <a:lnTo>
                    <a:pt x="1420" y="899"/>
                  </a:lnTo>
                  <a:lnTo>
                    <a:pt x="1418" y="904"/>
                  </a:lnTo>
                  <a:lnTo>
                    <a:pt x="1432" y="923"/>
                  </a:lnTo>
                  <a:lnTo>
                    <a:pt x="1432" y="949"/>
                  </a:lnTo>
                  <a:lnTo>
                    <a:pt x="1434" y="956"/>
                  </a:lnTo>
                  <a:lnTo>
                    <a:pt x="1437" y="972"/>
                  </a:lnTo>
                  <a:lnTo>
                    <a:pt x="1432" y="979"/>
                  </a:lnTo>
                  <a:lnTo>
                    <a:pt x="1418" y="991"/>
                  </a:lnTo>
                  <a:lnTo>
                    <a:pt x="1418" y="996"/>
                  </a:lnTo>
                  <a:lnTo>
                    <a:pt x="1413" y="1029"/>
                  </a:lnTo>
                  <a:lnTo>
                    <a:pt x="1415" y="1038"/>
                  </a:lnTo>
                  <a:lnTo>
                    <a:pt x="1420" y="1045"/>
                  </a:lnTo>
                  <a:lnTo>
                    <a:pt x="1423" y="1057"/>
                  </a:lnTo>
                  <a:lnTo>
                    <a:pt x="1444" y="1079"/>
                  </a:lnTo>
                  <a:lnTo>
                    <a:pt x="1449" y="1074"/>
                  </a:lnTo>
                  <a:lnTo>
                    <a:pt x="1458" y="1076"/>
                  </a:lnTo>
                  <a:lnTo>
                    <a:pt x="1482" y="1079"/>
                  </a:lnTo>
                  <a:lnTo>
                    <a:pt x="1498" y="1081"/>
                  </a:lnTo>
                  <a:lnTo>
                    <a:pt x="1503" y="1086"/>
                  </a:lnTo>
                  <a:lnTo>
                    <a:pt x="1548" y="1095"/>
                  </a:lnTo>
                  <a:lnTo>
                    <a:pt x="1550" y="1109"/>
                  </a:lnTo>
                  <a:lnTo>
                    <a:pt x="1550" y="1121"/>
                  </a:lnTo>
                  <a:lnTo>
                    <a:pt x="1541" y="1135"/>
                  </a:lnTo>
                  <a:lnTo>
                    <a:pt x="1538" y="1147"/>
                  </a:lnTo>
                  <a:lnTo>
                    <a:pt x="1576" y="1150"/>
                  </a:lnTo>
                  <a:lnTo>
                    <a:pt x="1581" y="1145"/>
                  </a:lnTo>
                  <a:lnTo>
                    <a:pt x="1588" y="1159"/>
                  </a:lnTo>
                  <a:lnTo>
                    <a:pt x="1597" y="1168"/>
                  </a:lnTo>
                  <a:lnTo>
                    <a:pt x="1619" y="1168"/>
                  </a:lnTo>
                  <a:lnTo>
                    <a:pt x="1626" y="1178"/>
                  </a:lnTo>
                  <a:lnTo>
                    <a:pt x="1616" y="1187"/>
                  </a:lnTo>
                  <a:lnTo>
                    <a:pt x="1621" y="1202"/>
                  </a:lnTo>
                  <a:lnTo>
                    <a:pt x="1609" y="1216"/>
                  </a:lnTo>
                  <a:lnTo>
                    <a:pt x="1616" y="1232"/>
                  </a:lnTo>
                  <a:lnTo>
                    <a:pt x="1605" y="1254"/>
                  </a:lnTo>
                  <a:lnTo>
                    <a:pt x="1607" y="1263"/>
                  </a:lnTo>
                  <a:lnTo>
                    <a:pt x="1600" y="1303"/>
                  </a:lnTo>
                  <a:lnTo>
                    <a:pt x="1600" y="1306"/>
                  </a:lnTo>
                  <a:lnTo>
                    <a:pt x="1616" y="1303"/>
                  </a:lnTo>
                  <a:lnTo>
                    <a:pt x="1595" y="1324"/>
                  </a:lnTo>
                  <a:lnTo>
                    <a:pt x="1581" y="1334"/>
                  </a:lnTo>
                  <a:lnTo>
                    <a:pt x="1571" y="1346"/>
                  </a:lnTo>
                  <a:lnTo>
                    <a:pt x="1567" y="1367"/>
                  </a:lnTo>
                  <a:lnTo>
                    <a:pt x="1564" y="1358"/>
                  </a:lnTo>
                  <a:lnTo>
                    <a:pt x="1562" y="1341"/>
                  </a:lnTo>
                  <a:lnTo>
                    <a:pt x="1555" y="1334"/>
                  </a:lnTo>
                  <a:lnTo>
                    <a:pt x="1550" y="1317"/>
                  </a:lnTo>
                  <a:lnTo>
                    <a:pt x="1538" y="1306"/>
                  </a:lnTo>
                  <a:lnTo>
                    <a:pt x="1477" y="1308"/>
                  </a:lnTo>
                  <a:lnTo>
                    <a:pt x="1493" y="1341"/>
                  </a:lnTo>
                  <a:lnTo>
                    <a:pt x="1496" y="1358"/>
                  </a:lnTo>
                  <a:lnTo>
                    <a:pt x="1489" y="1369"/>
                  </a:lnTo>
                  <a:lnTo>
                    <a:pt x="1484" y="1372"/>
                  </a:lnTo>
                  <a:lnTo>
                    <a:pt x="1460" y="1374"/>
                  </a:lnTo>
                  <a:lnTo>
                    <a:pt x="1456" y="1377"/>
                  </a:lnTo>
                  <a:lnTo>
                    <a:pt x="1453" y="1424"/>
                  </a:lnTo>
                  <a:lnTo>
                    <a:pt x="1453" y="1431"/>
                  </a:lnTo>
                  <a:lnTo>
                    <a:pt x="1467" y="1443"/>
                  </a:lnTo>
                  <a:lnTo>
                    <a:pt x="1460" y="1509"/>
                  </a:lnTo>
                  <a:lnTo>
                    <a:pt x="1475" y="1540"/>
                  </a:lnTo>
                  <a:lnTo>
                    <a:pt x="1453" y="1549"/>
                  </a:lnTo>
                  <a:lnTo>
                    <a:pt x="1444" y="1575"/>
                  </a:lnTo>
                  <a:lnTo>
                    <a:pt x="1427" y="1585"/>
                  </a:lnTo>
                  <a:lnTo>
                    <a:pt x="1415" y="1585"/>
                  </a:lnTo>
                  <a:lnTo>
                    <a:pt x="1389" y="1575"/>
                  </a:lnTo>
                  <a:lnTo>
                    <a:pt x="1382" y="1568"/>
                  </a:lnTo>
                  <a:lnTo>
                    <a:pt x="1375" y="1568"/>
                  </a:lnTo>
                  <a:lnTo>
                    <a:pt x="1352" y="1592"/>
                  </a:lnTo>
                  <a:lnTo>
                    <a:pt x="1309" y="1658"/>
                  </a:lnTo>
                  <a:lnTo>
                    <a:pt x="1276" y="1677"/>
                  </a:lnTo>
                  <a:lnTo>
                    <a:pt x="1262" y="1682"/>
                  </a:lnTo>
                  <a:lnTo>
                    <a:pt x="1262" y="1682"/>
                  </a:lnTo>
                  <a:lnTo>
                    <a:pt x="1226" y="1703"/>
                  </a:lnTo>
                  <a:lnTo>
                    <a:pt x="1222" y="1715"/>
                  </a:lnTo>
                  <a:lnTo>
                    <a:pt x="1215" y="1719"/>
                  </a:lnTo>
                  <a:lnTo>
                    <a:pt x="1189" y="1760"/>
                  </a:lnTo>
                  <a:lnTo>
                    <a:pt x="1170" y="1736"/>
                  </a:lnTo>
                  <a:lnTo>
                    <a:pt x="1167" y="1726"/>
                  </a:lnTo>
                  <a:lnTo>
                    <a:pt x="1148" y="1708"/>
                  </a:lnTo>
                  <a:lnTo>
                    <a:pt x="1108" y="1748"/>
                  </a:lnTo>
                  <a:lnTo>
                    <a:pt x="1073" y="1774"/>
                  </a:lnTo>
                  <a:lnTo>
                    <a:pt x="1061" y="1781"/>
                  </a:lnTo>
                  <a:lnTo>
                    <a:pt x="1049" y="1781"/>
                  </a:lnTo>
                  <a:lnTo>
                    <a:pt x="1035" y="1774"/>
                  </a:lnTo>
                  <a:lnTo>
                    <a:pt x="1025" y="1781"/>
                  </a:lnTo>
                  <a:lnTo>
                    <a:pt x="1023" y="1797"/>
                  </a:lnTo>
                  <a:lnTo>
                    <a:pt x="1016" y="1800"/>
                  </a:lnTo>
                  <a:lnTo>
                    <a:pt x="1014" y="1807"/>
                  </a:lnTo>
                  <a:lnTo>
                    <a:pt x="1014" y="1816"/>
                  </a:lnTo>
                  <a:lnTo>
                    <a:pt x="1007" y="1833"/>
                  </a:lnTo>
                  <a:lnTo>
                    <a:pt x="1004" y="1849"/>
                  </a:lnTo>
                  <a:lnTo>
                    <a:pt x="990" y="1864"/>
                  </a:lnTo>
                  <a:lnTo>
                    <a:pt x="983" y="1866"/>
                  </a:lnTo>
                  <a:lnTo>
                    <a:pt x="971" y="1887"/>
                  </a:lnTo>
                  <a:lnTo>
                    <a:pt x="964" y="1887"/>
                  </a:lnTo>
                  <a:lnTo>
                    <a:pt x="936" y="1901"/>
                  </a:lnTo>
                  <a:lnTo>
                    <a:pt x="929" y="1911"/>
                  </a:lnTo>
                  <a:lnTo>
                    <a:pt x="926" y="1918"/>
                  </a:lnTo>
                  <a:lnTo>
                    <a:pt x="912" y="1930"/>
                  </a:lnTo>
                  <a:lnTo>
                    <a:pt x="907" y="1923"/>
                  </a:lnTo>
                  <a:lnTo>
                    <a:pt x="884" y="1930"/>
                  </a:lnTo>
                  <a:lnTo>
                    <a:pt x="855" y="1923"/>
                  </a:lnTo>
                  <a:lnTo>
                    <a:pt x="841" y="1930"/>
                  </a:lnTo>
                  <a:lnTo>
                    <a:pt x="822" y="1923"/>
                  </a:lnTo>
                  <a:lnTo>
                    <a:pt x="813" y="1927"/>
                  </a:lnTo>
                  <a:lnTo>
                    <a:pt x="803" y="1937"/>
                  </a:lnTo>
                  <a:lnTo>
                    <a:pt x="784" y="1949"/>
                  </a:lnTo>
                  <a:lnTo>
                    <a:pt x="768" y="1968"/>
                  </a:lnTo>
                  <a:lnTo>
                    <a:pt x="758" y="1972"/>
                  </a:lnTo>
                  <a:lnTo>
                    <a:pt x="728" y="2006"/>
                  </a:lnTo>
                  <a:lnTo>
                    <a:pt x="725" y="2015"/>
                  </a:lnTo>
                  <a:lnTo>
                    <a:pt x="711" y="2027"/>
                  </a:lnTo>
                  <a:lnTo>
                    <a:pt x="709" y="2029"/>
                  </a:lnTo>
                  <a:lnTo>
                    <a:pt x="711" y="2039"/>
                  </a:lnTo>
                  <a:lnTo>
                    <a:pt x="702" y="2074"/>
                  </a:lnTo>
                  <a:lnTo>
                    <a:pt x="699" y="2074"/>
                  </a:lnTo>
                  <a:lnTo>
                    <a:pt x="661" y="2091"/>
                  </a:lnTo>
                  <a:lnTo>
                    <a:pt x="628" y="2110"/>
                  </a:lnTo>
                  <a:lnTo>
                    <a:pt x="614" y="2112"/>
                  </a:lnTo>
                  <a:lnTo>
                    <a:pt x="617" y="2102"/>
                  </a:lnTo>
                  <a:lnTo>
                    <a:pt x="635" y="2072"/>
                  </a:lnTo>
                  <a:lnTo>
                    <a:pt x="631" y="2055"/>
                  </a:lnTo>
                  <a:lnTo>
                    <a:pt x="612" y="2034"/>
                  </a:lnTo>
                  <a:lnTo>
                    <a:pt x="605" y="2034"/>
                  </a:lnTo>
                  <a:lnTo>
                    <a:pt x="602" y="2029"/>
                  </a:lnTo>
                  <a:lnTo>
                    <a:pt x="600" y="1979"/>
                  </a:lnTo>
                  <a:lnTo>
                    <a:pt x="607" y="1972"/>
                  </a:lnTo>
                  <a:lnTo>
                    <a:pt x="593" y="1961"/>
                  </a:lnTo>
                  <a:lnTo>
                    <a:pt x="588" y="1951"/>
                  </a:lnTo>
                  <a:lnTo>
                    <a:pt x="586" y="1935"/>
                  </a:lnTo>
                  <a:lnTo>
                    <a:pt x="586" y="1923"/>
                  </a:lnTo>
                  <a:lnTo>
                    <a:pt x="588" y="1920"/>
                  </a:lnTo>
                  <a:lnTo>
                    <a:pt x="583" y="1911"/>
                  </a:lnTo>
                  <a:lnTo>
                    <a:pt x="579" y="1913"/>
                  </a:lnTo>
                  <a:lnTo>
                    <a:pt x="569" y="1906"/>
                  </a:lnTo>
                  <a:lnTo>
                    <a:pt x="562" y="1894"/>
                  </a:lnTo>
                  <a:lnTo>
                    <a:pt x="543" y="1883"/>
                  </a:lnTo>
                  <a:lnTo>
                    <a:pt x="539" y="1873"/>
                  </a:lnTo>
                  <a:lnTo>
                    <a:pt x="529" y="1871"/>
                  </a:lnTo>
                  <a:lnTo>
                    <a:pt x="522" y="1875"/>
                  </a:lnTo>
                  <a:lnTo>
                    <a:pt x="513" y="1875"/>
                  </a:lnTo>
                  <a:lnTo>
                    <a:pt x="508" y="1873"/>
                  </a:lnTo>
                  <a:lnTo>
                    <a:pt x="491" y="1875"/>
                  </a:lnTo>
                  <a:lnTo>
                    <a:pt x="487" y="1873"/>
                  </a:lnTo>
                  <a:lnTo>
                    <a:pt x="487" y="1868"/>
                  </a:lnTo>
                  <a:lnTo>
                    <a:pt x="482" y="1868"/>
                  </a:lnTo>
                  <a:lnTo>
                    <a:pt x="479" y="1864"/>
                  </a:lnTo>
                  <a:lnTo>
                    <a:pt x="470" y="1864"/>
                  </a:lnTo>
                  <a:lnTo>
                    <a:pt x="465" y="1852"/>
                  </a:lnTo>
                  <a:lnTo>
                    <a:pt x="453" y="1849"/>
                  </a:lnTo>
                  <a:lnTo>
                    <a:pt x="444" y="1840"/>
                  </a:lnTo>
                  <a:lnTo>
                    <a:pt x="439" y="1842"/>
                  </a:lnTo>
                  <a:lnTo>
                    <a:pt x="435" y="1838"/>
                  </a:lnTo>
                  <a:lnTo>
                    <a:pt x="432" y="1833"/>
                  </a:lnTo>
                  <a:lnTo>
                    <a:pt x="430" y="1833"/>
                  </a:lnTo>
                  <a:lnTo>
                    <a:pt x="423" y="1835"/>
                  </a:lnTo>
                  <a:lnTo>
                    <a:pt x="404" y="1831"/>
                  </a:lnTo>
                  <a:lnTo>
                    <a:pt x="399" y="1842"/>
                  </a:lnTo>
                  <a:lnTo>
                    <a:pt x="390" y="1852"/>
                  </a:lnTo>
                  <a:lnTo>
                    <a:pt x="387" y="1842"/>
                  </a:lnTo>
                  <a:lnTo>
                    <a:pt x="392" y="1831"/>
                  </a:lnTo>
                  <a:lnTo>
                    <a:pt x="394" y="1826"/>
                  </a:lnTo>
                  <a:lnTo>
                    <a:pt x="394" y="1802"/>
                  </a:lnTo>
                  <a:lnTo>
                    <a:pt x="354" y="1833"/>
                  </a:lnTo>
                  <a:lnTo>
                    <a:pt x="335" y="1857"/>
                  </a:lnTo>
                  <a:lnTo>
                    <a:pt x="314" y="1880"/>
                  </a:lnTo>
                  <a:lnTo>
                    <a:pt x="307" y="1904"/>
                  </a:lnTo>
                  <a:lnTo>
                    <a:pt x="293" y="1904"/>
                  </a:lnTo>
                  <a:lnTo>
                    <a:pt x="269" y="1904"/>
                  </a:lnTo>
                  <a:lnTo>
                    <a:pt x="262" y="1892"/>
                  </a:lnTo>
                  <a:lnTo>
                    <a:pt x="255" y="1892"/>
                  </a:lnTo>
                  <a:lnTo>
                    <a:pt x="250" y="1890"/>
                  </a:lnTo>
                  <a:lnTo>
                    <a:pt x="236" y="1871"/>
                  </a:lnTo>
                  <a:lnTo>
                    <a:pt x="229" y="1859"/>
                  </a:lnTo>
                  <a:lnTo>
                    <a:pt x="224" y="1833"/>
                  </a:lnTo>
                  <a:lnTo>
                    <a:pt x="210" y="1835"/>
                  </a:lnTo>
                  <a:lnTo>
                    <a:pt x="191" y="1816"/>
                  </a:lnTo>
                  <a:lnTo>
                    <a:pt x="186" y="1802"/>
                  </a:lnTo>
                  <a:lnTo>
                    <a:pt x="175" y="1786"/>
                  </a:lnTo>
                  <a:lnTo>
                    <a:pt x="191" y="1762"/>
                  </a:lnTo>
                  <a:lnTo>
                    <a:pt x="194" y="1743"/>
                  </a:lnTo>
                  <a:lnTo>
                    <a:pt x="201" y="1738"/>
                  </a:lnTo>
                  <a:lnTo>
                    <a:pt x="201" y="1736"/>
                  </a:lnTo>
                  <a:lnTo>
                    <a:pt x="210" y="1722"/>
                  </a:lnTo>
                  <a:lnTo>
                    <a:pt x="210" y="1719"/>
                  </a:lnTo>
                  <a:lnTo>
                    <a:pt x="217" y="1719"/>
                  </a:lnTo>
                  <a:lnTo>
                    <a:pt x="217" y="1722"/>
                  </a:lnTo>
                  <a:lnTo>
                    <a:pt x="210" y="1734"/>
                  </a:lnTo>
                  <a:lnTo>
                    <a:pt x="210" y="1738"/>
                  </a:lnTo>
                  <a:lnTo>
                    <a:pt x="224" y="1741"/>
                  </a:lnTo>
                  <a:lnTo>
                    <a:pt x="253" y="1738"/>
                  </a:lnTo>
                  <a:lnTo>
                    <a:pt x="281" y="1726"/>
                  </a:lnTo>
                  <a:lnTo>
                    <a:pt x="288" y="1726"/>
                  </a:lnTo>
                  <a:lnTo>
                    <a:pt x="290" y="1741"/>
                  </a:lnTo>
                  <a:lnTo>
                    <a:pt x="300" y="1748"/>
                  </a:lnTo>
                  <a:lnTo>
                    <a:pt x="298" y="1764"/>
                  </a:lnTo>
                  <a:lnTo>
                    <a:pt x="305" y="1767"/>
                  </a:lnTo>
                  <a:lnTo>
                    <a:pt x="305" y="1750"/>
                  </a:lnTo>
                  <a:lnTo>
                    <a:pt x="309" y="1750"/>
                  </a:lnTo>
                  <a:lnTo>
                    <a:pt x="312" y="1743"/>
                  </a:lnTo>
                  <a:lnTo>
                    <a:pt x="324" y="1719"/>
                  </a:lnTo>
                  <a:lnTo>
                    <a:pt x="331" y="1710"/>
                  </a:lnTo>
                  <a:lnTo>
                    <a:pt x="335" y="1710"/>
                  </a:lnTo>
                  <a:lnTo>
                    <a:pt x="340" y="1703"/>
                  </a:lnTo>
                  <a:lnTo>
                    <a:pt x="345" y="1700"/>
                  </a:lnTo>
                  <a:lnTo>
                    <a:pt x="371" y="1663"/>
                  </a:lnTo>
                  <a:lnTo>
                    <a:pt x="380" y="1667"/>
                  </a:lnTo>
                  <a:lnTo>
                    <a:pt x="380" y="1665"/>
                  </a:lnTo>
                  <a:lnTo>
                    <a:pt x="385" y="1658"/>
                  </a:lnTo>
                  <a:lnTo>
                    <a:pt x="385" y="1658"/>
                  </a:lnTo>
                  <a:lnTo>
                    <a:pt x="387" y="1660"/>
                  </a:lnTo>
                  <a:lnTo>
                    <a:pt x="392" y="1656"/>
                  </a:lnTo>
                  <a:lnTo>
                    <a:pt x="397" y="1658"/>
                  </a:lnTo>
                  <a:lnTo>
                    <a:pt x="406" y="1653"/>
                  </a:lnTo>
                  <a:lnTo>
                    <a:pt x="406" y="1653"/>
                  </a:lnTo>
                  <a:lnTo>
                    <a:pt x="402" y="1646"/>
                  </a:lnTo>
                  <a:lnTo>
                    <a:pt x="399" y="1632"/>
                  </a:lnTo>
                  <a:lnTo>
                    <a:pt x="406" y="1620"/>
                  </a:lnTo>
                  <a:lnTo>
                    <a:pt x="397" y="1618"/>
                  </a:lnTo>
                  <a:lnTo>
                    <a:pt x="378" y="1630"/>
                  </a:lnTo>
                  <a:lnTo>
                    <a:pt x="371" y="1630"/>
                  </a:lnTo>
                  <a:lnTo>
                    <a:pt x="366" y="1646"/>
                  </a:lnTo>
                  <a:lnTo>
                    <a:pt x="361" y="1651"/>
                  </a:lnTo>
                  <a:lnTo>
                    <a:pt x="350" y="1630"/>
                  </a:lnTo>
                  <a:lnTo>
                    <a:pt x="335" y="1639"/>
                  </a:lnTo>
                  <a:lnTo>
                    <a:pt x="321" y="1601"/>
                  </a:lnTo>
                  <a:lnTo>
                    <a:pt x="312" y="1594"/>
                  </a:lnTo>
                  <a:lnTo>
                    <a:pt x="314" y="1592"/>
                  </a:lnTo>
                  <a:lnTo>
                    <a:pt x="314" y="1592"/>
                  </a:lnTo>
                  <a:lnTo>
                    <a:pt x="309" y="1587"/>
                  </a:lnTo>
                  <a:lnTo>
                    <a:pt x="309" y="1587"/>
                  </a:lnTo>
                  <a:lnTo>
                    <a:pt x="307" y="1589"/>
                  </a:lnTo>
                  <a:lnTo>
                    <a:pt x="300" y="1582"/>
                  </a:lnTo>
                  <a:lnTo>
                    <a:pt x="281" y="1573"/>
                  </a:lnTo>
                  <a:lnTo>
                    <a:pt x="279" y="1578"/>
                  </a:lnTo>
                  <a:lnTo>
                    <a:pt x="272" y="1568"/>
                  </a:lnTo>
                  <a:lnTo>
                    <a:pt x="267" y="1568"/>
                  </a:lnTo>
                  <a:lnTo>
                    <a:pt x="264" y="1570"/>
                  </a:lnTo>
                  <a:lnTo>
                    <a:pt x="255" y="1573"/>
                  </a:lnTo>
                  <a:lnTo>
                    <a:pt x="248" y="1585"/>
                  </a:lnTo>
                  <a:lnTo>
                    <a:pt x="243" y="1589"/>
                  </a:lnTo>
                  <a:lnTo>
                    <a:pt x="243" y="1594"/>
                  </a:lnTo>
                  <a:lnTo>
                    <a:pt x="238" y="1596"/>
                  </a:lnTo>
                  <a:lnTo>
                    <a:pt x="231" y="1596"/>
                  </a:lnTo>
                  <a:lnTo>
                    <a:pt x="217" y="1589"/>
                  </a:lnTo>
                  <a:lnTo>
                    <a:pt x="210" y="1589"/>
                  </a:lnTo>
                  <a:lnTo>
                    <a:pt x="201" y="1566"/>
                  </a:lnTo>
                  <a:lnTo>
                    <a:pt x="184" y="1559"/>
                  </a:lnTo>
                  <a:lnTo>
                    <a:pt x="184" y="1566"/>
                  </a:lnTo>
                  <a:lnTo>
                    <a:pt x="177" y="1578"/>
                  </a:lnTo>
                  <a:lnTo>
                    <a:pt x="182" y="1587"/>
                  </a:lnTo>
                  <a:lnTo>
                    <a:pt x="175" y="1585"/>
                  </a:lnTo>
                  <a:lnTo>
                    <a:pt x="170" y="1585"/>
                  </a:lnTo>
                  <a:lnTo>
                    <a:pt x="168" y="1589"/>
                  </a:lnTo>
                  <a:lnTo>
                    <a:pt x="160" y="1587"/>
                  </a:lnTo>
                  <a:lnTo>
                    <a:pt x="156" y="1599"/>
                  </a:lnTo>
                  <a:lnTo>
                    <a:pt x="146" y="1604"/>
                  </a:lnTo>
                  <a:lnTo>
                    <a:pt x="134" y="1599"/>
                  </a:lnTo>
                  <a:lnTo>
                    <a:pt x="139" y="1589"/>
                  </a:lnTo>
                  <a:lnTo>
                    <a:pt x="139" y="1582"/>
                  </a:lnTo>
                  <a:lnTo>
                    <a:pt x="146" y="1570"/>
                  </a:lnTo>
                  <a:lnTo>
                    <a:pt x="144" y="1556"/>
                  </a:lnTo>
                  <a:lnTo>
                    <a:pt x="151" y="1537"/>
                  </a:lnTo>
                  <a:lnTo>
                    <a:pt x="144" y="1509"/>
                  </a:lnTo>
                  <a:lnTo>
                    <a:pt x="153" y="1507"/>
                  </a:lnTo>
                  <a:lnTo>
                    <a:pt x="158" y="1478"/>
                  </a:lnTo>
                  <a:lnTo>
                    <a:pt x="153" y="1452"/>
                  </a:lnTo>
                  <a:lnTo>
                    <a:pt x="156" y="1450"/>
                  </a:lnTo>
                  <a:lnTo>
                    <a:pt x="156" y="1429"/>
                  </a:lnTo>
                  <a:lnTo>
                    <a:pt x="153" y="1414"/>
                  </a:lnTo>
                  <a:lnTo>
                    <a:pt x="156" y="1405"/>
                  </a:lnTo>
                  <a:lnTo>
                    <a:pt x="149" y="1403"/>
                  </a:lnTo>
                  <a:lnTo>
                    <a:pt x="149" y="1398"/>
                  </a:lnTo>
                  <a:lnTo>
                    <a:pt x="144" y="1395"/>
                  </a:lnTo>
                  <a:lnTo>
                    <a:pt x="139" y="1384"/>
                  </a:lnTo>
                  <a:lnTo>
                    <a:pt x="146" y="1372"/>
                  </a:lnTo>
                  <a:lnTo>
                    <a:pt x="146" y="1362"/>
                  </a:lnTo>
                  <a:lnTo>
                    <a:pt x="153" y="1343"/>
                  </a:lnTo>
                  <a:lnTo>
                    <a:pt x="156" y="1346"/>
                  </a:lnTo>
                  <a:lnTo>
                    <a:pt x="158" y="1339"/>
                  </a:lnTo>
                  <a:lnTo>
                    <a:pt x="144" y="1332"/>
                  </a:lnTo>
                  <a:lnTo>
                    <a:pt x="144" y="1327"/>
                  </a:lnTo>
                  <a:lnTo>
                    <a:pt x="153" y="1327"/>
                  </a:lnTo>
                  <a:lnTo>
                    <a:pt x="168" y="1322"/>
                  </a:lnTo>
                  <a:lnTo>
                    <a:pt x="177" y="1322"/>
                  </a:lnTo>
                  <a:lnTo>
                    <a:pt x="177" y="1327"/>
                  </a:lnTo>
                  <a:lnTo>
                    <a:pt x="182" y="1324"/>
                  </a:lnTo>
                  <a:lnTo>
                    <a:pt x="186" y="1334"/>
                  </a:lnTo>
                  <a:lnTo>
                    <a:pt x="196" y="1332"/>
                  </a:lnTo>
                  <a:lnTo>
                    <a:pt x="196" y="1329"/>
                  </a:lnTo>
                  <a:lnTo>
                    <a:pt x="191" y="1329"/>
                  </a:lnTo>
                  <a:lnTo>
                    <a:pt x="203" y="1315"/>
                  </a:lnTo>
                  <a:lnTo>
                    <a:pt x="215" y="1291"/>
                  </a:lnTo>
                  <a:lnTo>
                    <a:pt x="222" y="1284"/>
                  </a:lnTo>
                  <a:lnTo>
                    <a:pt x="229" y="1289"/>
                  </a:lnTo>
                  <a:lnTo>
                    <a:pt x="234" y="1280"/>
                  </a:lnTo>
                  <a:lnTo>
                    <a:pt x="238" y="1282"/>
                  </a:lnTo>
                  <a:lnTo>
                    <a:pt x="246" y="1277"/>
                  </a:lnTo>
                  <a:lnTo>
                    <a:pt x="255" y="1282"/>
                  </a:lnTo>
                  <a:lnTo>
                    <a:pt x="253" y="1284"/>
                  </a:lnTo>
                  <a:lnTo>
                    <a:pt x="260" y="1284"/>
                  </a:lnTo>
                  <a:lnTo>
                    <a:pt x="255" y="1291"/>
                  </a:lnTo>
                  <a:lnTo>
                    <a:pt x="262" y="1296"/>
                  </a:lnTo>
                  <a:lnTo>
                    <a:pt x="264" y="1294"/>
                  </a:lnTo>
                  <a:lnTo>
                    <a:pt x="283" y="1306"/>
                  </a:lnTo>
                  <a:lnTo>
                    <a:pt x="290" y="1301"/>
                  </a:lnTo>
                  <a:lnTo>
                    <a:pt x="300" y="1287"/>
                  </a:lnTo>
                  <a:lnTo>
                    <a:pt x="309" y="1294"/>
                  </a:lnTo>
                  <a:lnTo>
                    <a:pt x="316" y="1291"/>
                  </a:lnTo>
                  <a:lnTo>
                    <a:pt x="321" y="1287"/>
                  </a:lnTo>
                  <a:lnTo>
                    <a:pt x="321" y="1277"/>
                  </a:lnTo>
                  <a:lnTo>
                    <a:pt x="312" y="1270"/>
                  </a:lnTo>
                  <a:lnTo>
                    <a:pt x="331" y="1239"/>
                  </a:lnTo>
                  <a:lnTo>
                    <a:pt x="314" y="1228"/>
                  </a:lnTo>
                  <a:lnTo>
                    <a:pt x="309" y="1211"/>
                  </a:lnTo>
                  <a:lnTo>
                    <a:pt x="314" y="1209"/>
                  </a:lnTo>
                  <a:lnTo>
                    <a:pt x="314" y="1202"/>
                  </a:lnTo>
                  <a:lnTo>
                    <a:pt x="321" y="1192"/>
                  </a:lnTo>
                  <a:lnTo>
                    <a:pt x="335" y="1202"/>
                  </a:lnTo>
                  <a:lnTo>
                    <a:pt x="354" y="1178"/>
                  </a:lnTo>
                  <a:lnTo>
                    <a:pt x="361" y="1178"/>
                  </a:lnTo>
                  <a:lnTo>
                    <a:pt x="368" y="1166"/>
                  </a:lnTo>
                  <a:lnTo>
                    <a:pt x="383" y="1157"/>
                  </a:lnTo>
                  <a:lnTo>
                    <a:pt x="387" y="1135"/>
                  </a:lnTo>
                  <a:lnTo>
                    <a:pt x="383" y="1131"/>
                  </a:lnTo>
                  <a:lnTo>
                    <a:pt x="392" y="1119"/>
                  </a:lnTo>
                  <a:lnTo>
                    <a:pt x="394" y="1119"/>
                  </a:lnTo>
                  <a:lnTo>
                    <a:pt x="402" y="1105"/>
                  </a:lnTo>
                  <a:lnTo>
                    <a:pt x="413" y="1088"/>
                  </a:lnTo>
                  <a:lnTo>
                    <a:pt x="416" y="1090"/>
                  </a:lnTo>
                  <a:lnTo>
                    <a:pt x="432" y="1074"/>
                  </a:lnTo>
                  <a:lnTo>
                    <a:pt x="442" y="1071"/>
                  </a:lnTo>
                  <a:lnTo>
                    <a:pt x="444" y="1067"/>
                  </a:lnTo>
                  <a:lnTo>
                    <a:pt x="453" y="1064"/>
                  </a:lnTo>
                  <a:lnTo>
                    <a:pt x="461" y="1053"/>
                  </a:lnTo>
                  <a:lnTo>
                    <a:pt x="479" y="1029"/>
                  </a:lnTo>
                  <a:lnTo>
                    <a:pt x="491" y="1019"/>
                  </a:lnTo>
                  <a:lnTo>
                    <a:pt x="496" y="1015"/>
                  </a:lnTo>
                  <a:lnTo>
                    <a:pt x="494" y="1010"/>
                  </a:lnTo>
                  <a:lnTo>
                    <a:pt x="496" y="1008"/>
                  </a:lnTo>
                  <a:lnTo>
                    <a:pt x="496" y="998"/>
                  </a:lnTo>
                  <a:lnTo>
                    <a:pt x="508" y="979"/>
                  </a:lnTo>
                  <a:lnTo>
                    <a:pt x="508" y="975"/>
                  </a:lnTo>
                  <a:lnTo>
                    <a:pt x="503" y="972"/>
                  </a:lnTo>
                  <a:lnTo>
                    <a:pt x="501" y="958"/>
                  </a:lnTo>
                  <a:lnTo>
                    <a:pt x="487" y="951"/>
                  </a:lnTo>
                  <a:lnTo>
                    <a:pt x="479" y="941"/>
                  </a:lnTo>
                  <a:lnTo>
                    <a:pt x="453" y="953"/>
                  </a:lnTo>
                  <a:lnTo>
                    <a:pt x="446" y="941"/>
                  </a:lnTo>
                  <a:lnTo>
                    <a:pt x="442" y="944"/>
                  </a:lnTo>
                  <a:lnTo>
                    <a:pt x="432" y="939"/>
                  </a:lnTo>
                  <a:lnTo>
                    <a:pt x="430" y="944"/>
                  </a:lnTo>
                  <a:lnTo>
                    <a:pt x="425" y="939"/>
                  </a:lnTo>
                  <a:lnTo>
                    <a:pt x="430" y="934"/>
                  </a:lnTo>
                  <a:lnTo>
                    <a:pt x="423" y="930"/>
                  </a:lnTo>
                  <a:lnTo>
                    <a:pt x="439" y="908"/>
                  </a:lnTo>
                  <a:lnTo>
                    <a:pt x="444" y="913"/>
                  </a:lnTo>
                  <a:lnTo>
                    <a:pt x="446" y="908"/>
                  </a:lnTo>
                  <a:lnTo>
                    <a:pt x="449" y="913"/>
                  </a:lnTo>
                  <a:lnTo>
                    <a:pt x="446" y="915"/>
                  </a:lnTo>
                  <a:lnTo>
                    <a:pt x="453" y="920"/>
                  </a:lnTo>
                  <a:lnTo>
                    <a:pt x="477" y="892"/>
                  </a:lnTo>
                  <a:lnTo>
                    <a:pt x="477" y="885"/>
                  </a:lnTo>
                  <a:lnTo>
                    <a:pt x="491" y="878"/>
                  </a:lnTo>
                  <a:lnTo>
                    <a:pt x="489" y="873"/>
                  </a:lnTo>
                  <a:lnTo>
                    <a:pt x="487" y="875"/>
                  </a:lnTo>
                  <a:lnTo>
                    <a:pt x="482" y="873"/>
                  </a:lnTo>
                  <a:lnTo>
                    <a:pt x="487" y="866"/>
                  </a:lnTo>
                  <a:lnTo>
                    <a:pt x="484" y="863"/>
                  </a:lnTo>
                  <a:lnTo>
                    <a:pt x="496" y="854"/>
                  </a:lnTo>
                  <a:lnTo>
                    <a:pt x="501" y="840"/>
                  </a:lnTo>
                  <a:lnTo>
                    <a:pt x="503" y="842"/>
                  </a:lnTo>
                  <a:lnTo>
                    <a:pt x="510" y="830"/>
                  </a:lnTo>
                  <a:lnTo>
                    <a:pt x="520" y="828"/>
                  </a:lnTo>
                  <a:lnTo>
                    <a:pt x="531" y="835"/>
                  </a:lnTo>
                  <a:lnTo>
                    <a:pt x="536" y="826"/>
                  </a:lnTo>
                  <a:lnTo>
                    <a:pt x="548" y="816"/>
                  </a:lnTo>
                  <a:lnTo>
                    <a:pt x="550" y="809"/>
                  </a:lnTo>
                  <a:lnTo>
                    <a:pt x="548" y="795"/>
                  </a:lnTo>
                  <a:lnTo>
                    <a:pt x="565" y="771"/>
                  </a:lnTo>
                  <a:lnTo>
                    <a:pt x="572" y="766"/>
                  </a:lnTo>
                  <a:lnTo>
                    <a:pt x="569" y="764"/>
                  </a:lnTo>
                  <a:lnTo>
                    <a:pt x="574" y="762"/>
                  </a:lnTo>
                  <a:lnTo>
                    <a:pt x="565" y="757"/>
                  </a:lnTo>
                  <a:lnTo>
                    <a:pt x="569" y="750"/>
                  </a:lnTo>
                  <a:lnTo>
                    <a:pt x="553" y="736"/>
                  </a:lnTo>
                  <a:lnTo>
                    <a:pt x="550" y="729"/>
                  </a:lnTo>
                  <a:lnTo>
                    <a:pt x="555" y="726"/>
                  </a:lnTo>
                  <a:lnTo>
                    <a:pt x="548" y="717"/>
                  </a:lnTo>
                  <a:lnTo>
                    <a:pt x="557" y="707"/>
                  </a:lnTo>
                  <a:lnTo>
                    <a:pt x="553" y="696"/>
                  </a:lnTo>
                  <a:lnTo>
                    <a:pt x="567" y="669"/>
                  </a:lnTo>
                  <a:lnTo>
                    <a:pt x="569" y="665"/>
                  </a:lnTo>
                  <a:lnTo>
                    <a:pt x="572" y="669"/>
                  </a:lnTo>
                  <a:lnTo>
                    <a:pt x="576" y="672"/>
                  </a:lnTo>
                  <a:lnTo>
                    <a:pt x="583" y="681"/>
                  </a:lnTo>
                  <a:lnTo>
                    <a:pt x="588" y="684"/>
                  </a:lnTo>
                  <a:lnTo>
                    <a:pt x="588" y="681"/>
                  </a:lnTo>
                  <a:lnTo>
                    <a:pt x="593" y="686"/>
                  </a:lnTo>
                  <a:lnTo>
                    <a:pt x="621" y="691"/>
                  </a:lnTo>
                  <a:lnTo>
                    <a:pt x="621" y="686"/>
                  </a:lnTo>
                  <a:lnTo>
                    <a:pt x="633" y="674"/>
                  </a:lnTo>
                  <a:lnTo>
                    <a:pt x="640" y="648"/>
                  </a:lnTo>
                  <a:lnTo>
                    <a:pt x="624" y="643"/>
                  </a:lnTo>
                  <a:lnTo>
                    <a:pt x="626" y="634"/>
                  </a:lnTo>
                  <a:lnTo>
                    <a:pt x="617" y="627"/>
                  </a:lnTo>
                  <a:lnTo>
                    <a:pt x="626" y="617"/>
                  </a:lnTo>
                  <a:lnTo>
                    <a:pt x="624" y="613"/>
                  </a:lnTo>
                  <a:lnTo>
                    <a:pt x="624" y="606"/>
                  </a:lnTo>
                  <a:lnTo>
                    <a:pt x="638" y="596"/>
                  </a:lnTo>
                  <a:lnTo>
                    <a:pt x="633" y="587"/>
                  </a:lnTo>
                  <a:lnTo>
                    <a:pt x="628" y="587"/>
                  </a:lnTo>
                  <a:lnTo>
                    <a:pt x="612" y="603"/>
                  </a:lnTo>
                  <a:lnTo>
                    <a:pt x="602" y="601"/>
                  </a:lnTo>
                  <a:lnTo>
                    <a:pt x="598" y="596"/>
                  </a:lnTo>
                  <a:lnTo>
                    <a:pt x="600" y="589"/>
                  </a:lnTo>
                  <a:lnTo>
                    <a:pt x="593" y="575"/>
                  </a:lnTo>
                  <a:lnTo>
                    <a:pt x="600" y="570"/>
                  </a:lnTo>
                  <a:lnTo>
                    <a:pt x="602" y="561"/>
                  </a:lnTo>
                  <a:lnTo>
                    <a:pt x="600" y="554"/>
                  </a:lnTo>
                  <a:lnTo>
                    <a:pt x="607" y="547"/>
                  </a:lnTo>
                  <a:lnTo>
                    <a:pt x="607" y="525"/>
                  </a:lnTo>
                  <a:lnTo>
                    <a:pt x="624" y="509"/>
                  </a:lnTo>
                  <a:lnTo>
                    <a:pt x="621" y="506"/>
                  </a:lnTo>
                  <a:lnTo>
                    <a:pt x="631" y="499"/>
                  </a:lnTo>
                  <a:lnTo>
                    <a:pt x="609" y="466"/>
                  </a:lnTo>
                  <a:lnTo>
                    <a:pt x="591" y="447"/>
                  </a:lnTo>
                  <a:lnTo>
                    <a:pt x="583" y="452"/>
                  </a:lnTo>
                  <a:lnTo>
                    <a:pt x="583" y="454"/>
                  </a:lnTo>
                  <a:lnTo>
                    <a:pt x="576" y="459"/>
                  </a:lnTo>
                  <a:lnTo>
                    <a:pt x="560" y="464"/>
                  </a:lnTo>
                  <a:lnTo>
                    <a:pt x="553" y="469"/>
                  </a:lnTo>
                  <a:lnTo>
                    <a:pt x="557" y="483"/>
                  </a:lnTo>
                  <a:lnTo>
                    <a:pt x="565" y="487"/>
                  </a:lnTo>
                  <a:lnTo>
                    <a:pt x="579" y="518"/>
                  </a:lnTo>
                  <a:lnTo>
                    <a:pt x="569" y="525"/>
                  </a:lnTo>
                  <a:lnTo>
                    <a:pt x="548" y="504"/>
                  </a:lnTo>
                  <a:lnTo>
                    <a:pt x="541" y="492"/>
                  </a:lnTo>
                  <a:lnTo>
                    <a:pt x="534" y="492"/>
                  </a:lnTo>
                  <a:lnTo>
                    <a:pt x="534" y="490"/>
                  </a:lnTo>
                  <a:lnTo>
                    <a:pt x="536" y="487"/>
                  </a:lnTo>
                  <a:lnTo>
                    <a:pt x="520" y="464"/>
                  </a:lnTo>
                  <a:lnTo>
                    <a:pt x="513" y="461"/>
                  </a:lnTo>
                  <a:lnTo>
                    <a:pt x="510" y="452"/>
                  </a:lnTo>
                  <a:lnTo>
                    <a:pt x="503" y="450"/>
                  </a:lnTo>
                  <a:lnTo>
                    <a:pt x="501" y="435"/>
                  </a:lnTo>
                  <a:lnTo>
                    <a:pt x="496" y="440"/>
                  </a:lnTo>
                  <a:lnTo>
                    <a:pt x="489" y="428"/>
                  </a:lnTo>
                  <a:lnTo>
                    <a:pt x="477" y="424"/>
                  </a:lnTo>
                  <a:lnTo>
                    <a:pt x="468" y="426"/>
                  </a:lnTo>
                  <a:lnTo>
                    <a:pt x="465" y="416"/>
                  </a:lnTo>
                  <a:lnTo>
                    <a:pt x="482" y="402"/>
                  </a:lnTo>
                  <a:lnTo>
                    <a:pt x="472" y="395"/>
                  </a:lnTo>
                  <a:lnTo>
                    <a:pt x="397" y="305"/>
                  </a:lnTo>
                  <a:lnTo>
                    <a:pt x="397" y="305"/>
                  </a:lnTo>
                  <a:lnTo>
                    <a:pt x="479" y="204"/>
                  </a:lnTo>
                  <a:lnTo>
                    <a:pt x="479" y="204"/>
                  </a:lnTo>
                  <a:lnTo>
                    <a:pt x="569" y="308"/>
                  </a:lnTo>
                  <a:lnTo>
                    <a:pt x="581" y="312"/>
                  </a:lnTo>
                  <a:lnTo>
                    <a:pt x="586" y="322"/>
                  </a:lnTo>
                  <a:lnTo>
                    <a:pt x="591" y="320"/>
                  </a:lnTo>
                  <a:lnTo>
                    <a:pt x="593" y="322"/>
                  </a:lnTo>
                  <a:lnTo>
                    <a:pt x="602" y="310"/>
                  </a:lnTo>
                  <a:lnTo>
                    <a:pt x="626" y="327"/>
                  </a:lnTo>
                  <a:lnTo>
                    <a:pt x="628" y="331"/>
                  </a:lnTo>
                  <a:lnTo>
                    <a:pt x="612" y="348"/>
                  </a:lnTo>
                  <a:lnTo>
                    <a:pt x="619" y="355"/>
                  </a:lnTo>
                  <a:lnTo>
                    <a:pt x="612" y="364"/>
                  </a:lnTo>
                  <a:lnTo>
                    <a:pt x="643" y="402"/>
                  </a:lnTo>
                  <a:lnTo>
                    <a:pt x="685" y="440"/>
                  </a:lnTo>
                  <a:lnTo>
                    <a:pt x="673" y="457"/>
                  </a:lnTo>
                  <a:lnTo>
                    <a:pt x="671" y="454"/>
                  </a:lnTo>
                  <a:lnTo>
                    <a:pt x="659" y="469"/>
                  </a:lnTo>
                  <a:lnTo>
                    <a:pt x="657" y="466"/>
                  </a:lnTo>
                  <a:lnTo>
                    <a:pt x="643" y="478"/>
                  </a:lnTo>
                  <a:lnTo>
                    <a:pt x="657" y="497"/>
                  </a:lnTo>
                  <a:lnTo>
                    <a:pt x="680" y="499"/>
                  </a:lnTo>
                  <a:lnTo>
                    <a:pt x="683" y="492"/>
                  </a:lnTo>
                  <a:lnTo>
                    <a:pt x="690" y="492"/>
                  </a:lnTo>
                  <a:lnTo>
                    <a:pt x="690" y="487"/>
                  </a:lnTo>
                  <a:lnTo>
                    <a:pt x="695" y="485"/>
                  </a:lnTo>
                  <a:lnTo>
                    <a:pt x="699" y="487"/>
                  </a:lnTo>
                  <a:lnTo>
                    <a:pt x="702" y="473"/>
                  </a:lnTo>
                  <a:lnTo>
                    <a:pt x="713" y="487"/>
                  </a:lnTo>
                  <a:lnTo>
                    <a:pt x="723" y="483"/>
                  </a:lnTo>
                  <a:lnTo>
                    <a:pt x="725" y="487"/>
                  </a:lnTo>
                  <a:lnTo>
                    <a:pt x="739" y="492"/>
                  </a:lnTo>
                  <a:lnTo>
                    <a:pt x="742" y="490"/>
                  </a:lnTo>
                  <a:lnTo>
                    <a:pt x="751" y="499"/>
                  </a:lnTo>
                  <a:lnTo>
                    <a:pt x="735" y="525"/>
                  </a:lnTo>
                  <a:lnTo>
                    <a:pt x="761" y="549"/>
                  </a:lnTo>
                  <a:lnTo>
                    <a:pt x="758" y="554"/>
                  </a:lnTo>
                  <a:lnTo>
                    <a:pt x="744" y="558"/>
                  </a:lnTo>
                  <a:lnTo>
                    <a:pt x="747" y="565"/>
                  </a:lnTo>
                  <a:lnTo>
                    <a:pt x="735" y="577"/>
                  </a:lnTo>
                  <a:lnTo>
                    <a:pt x="735" y="584"/>
                  </a:lnTo>
                  <a:lnTo>
                    <a:pt x="739" y="594"/>
                  </a:lnTo>
                  <a:lnTo>
                    <a:pt x="742" y="594"/>
                  </a:lnTo>
                  <a:lnTo>
                    <a:pt x="742" y="591"/>
                  </a:lnTo>
                  <a:lnTo>
                    <a:pt x="751" y="601"/>
                  </a:lnTo>
                  <a:lnTo>
                    <a:pt x="756" y="606"/>
                  </a:lnTo>
                  <a:lnTo>
                    <a:pt x="780" y="582"/>
                  </a:lnTo>
                  <a:lnTo>
                    <a:pt x="784" y="568"/>
                  </a:lnTo>
                  <a:lnTo>
                    <a:pt x="787" y="570"/>
                  </a:lnTo>
                  <a:lnTo>
                    <a:pt x="791" y="565"/>
                  </a:lnTo>
                  <a:lnTo>
                    <a:pt x="794" y="565"/>
                  </a:lnTo>
                  <a:lnTo>
                    <a:pt x="817" y="525"/>
                  </a:lnTo>
                  <a:lnTo>
                    <a:pt x="829" y="518"/>
                  </a:lnTo>
                  <a:lnTo>
                    <a:pt x="829" y="516"/>
                  </a:lnTo>
                  <a:lnTo>
                    <a:pt x="839" y="504"/>
                  </a:lnTo>
                  <a:lnTo>
                    <a:pt x="839" y="499"/>
                  </a:lnTo>
                  <a:lnTo>
                    <a:pt x="834" y="487"/>
                  </a:lnTo>
                  <a:lnTo>
                    <a:pt x="825" y="483"/>
                  </a:lnTo>
                  <a:lnTo>
                    <a:pt x="829" y="480"/>
                  </a:lnTo>
                  <a:lnTo>
                    <a:pt x="827" y="473"/>
                  </a:lnTo>
                  <a:lnTo>
                    <a:pt x="815" y="476"/>
                  </a:lnTo>
                  <a:lnTo>
                    <a:pt x="815" y="461"/>
                  </a:lnTo>
                  <a:lnTo>
                    <a:pt x="832" y="447"/>
                  </a:lnTo>
                  <a:lnTo>
                    <a:pt x="834" y="450"/>
                  </a:lnTo>
                  <a:lnTo>
                    <a:pt x="846" y="442"/>
                  </a:lnTo>
                  <a:lnTo>
                    <a:pt x="843" y="435"/>
                  </a:lnTo>
                  <a:lnTo>
                    <a:pt x="865" y="421"/>
                  </a:lnTo>
                  <a:lnTo>
                    <a:pt x="862" y="419"/>
                  </a:lnTo>
                  <a:lnTo>
                    <a:pt x="851" y="424"/>
                  </a:lnTo>
                  <a:lnTo>
                    <a:pt x="848" y="419"/>
                  </a:lnTo>
                  <a:lnTo>
                    <a:pt x="872" y="416"/>
                  </a:lnTo>
                  <a:lnTo>
                    <a:pt x="872" y="416"/>
                  </a:lnTo>
                  <a:lnTo>
                    <a:pt x="869" y="424"/>
                  </a:lnTo>
                  <a:lnTo>
                    <a:pt x="872" y="428"/>
                  </a:lnTo>
                  <a:lnTo>
                    <a:pt x="884" y="428"/>
                  </a:lnTo>
                  <a:lnTo>
                    <a:pt x="886" y="433"/>
                  </a:lnTo>
                  <a:lnTo>
                    <a:pt x="891" y="431"/>
                  </a:lnTo>
                  <a:lnTo>
                    <a:pt x="900" y="419"/>
                  </a:lnTo>
                  <a:lnTo>
                    <a:pt x="924" y="400"/>
                  </a:lnTo>
                  <a:lnTo>
                    <a:pt x="924" y="395"/>
                  </a:lnTo>
                  <a:lnTo>
                    <a:pt x="907" y="402"/>
                  </a:lnTo>
                  <a:lnTo>
                    <a:pt x="900" y="390"/>
                  </a:lnTo>
                  <a:lnTo>
                    <a:pt x="895" y="393"/>
                  </a:lnTo>
                  <a:lnTo>
                    <a:pt x="893" y="388"/>
                  </a:lnTo>
                  <a:lnTo>
                    <a:pt x="893" y="388"/>
                  </a:lnTo>
                  <a:lnTo>
                    <a:pt x="895" y="376"/>
                  </a:lnTo>
                  <a:lnTo>
                    <a:pt x="888" y="374"/>
                  </a:lnTo>
                  <a:lnTo>
                    <a:pt x="881" y="364"/>
                  </a:lnTo>
                  <a:lnTo>
                    <a:pt x="806" y="256"/>
                  </a:lnTo>
                  <a:lnTo>
                    <a:pt x="813" y="246"/>
                  </a:lnTo>
                  <a:lnTo>
                    <a:pt x="815" y="237"/>
                  </a:lnTo>
                  <a:lnTo>
                    <a:pt x="810" y="204"/>
                  </a:lnTo>
                  <a:lnTo>
                    <a:pt x="803" y="194"/>
                  </a:lnTo>
                  <a:lnTo>
                    <a:pt x="813" y="192"/>
                  </a:lnTo>
                  <a:lnTo>
                    <a:pt x="806" y="178"/>
                  </a:lnTo>
                  <a:lnTo>
                    <a:pt x="810" y="175"/>
                  </a:lnTo>
                  <a:lnTo>
                    <a:pt x="808" y="168"/>
                  </a:lnTo>
                  <a:lnTo>
                    <a:pt x="810" y="166"/>
                  </a:lnTo>
                  <a:lnTo>
                    <a:pt x="806" y="156"/>
                  </a:lnTo>
                  <a:lnTo>
                    <a:pt x="815" y="152"/>
                  </a:lnTo>
                  <a:lnTo>
                    <a:pt x="813" y="145"/>
                  </a:lnTo>
                  <a:lnTo>
                    <a:pt x="822" y="137"/>
                  </a:lnTo>
                  <a:lnTo>
                    <a:pt x="813" y="126"/>
                  </a:lnTo>
                  <a:lnTo>
                    <a:pt x="784" y="109"/>
                  </a:lnTo>
                  <a:close/>
                  <a:moveTo>
                    <a:pt x="981" y="327"/>
                  </a:moveTo>
                  <a:lnTo>
                    <a:pt x="952" y="338"/>
                  </a:lnTo>
                  <a:lnTo>
                    <a:pt x="947" y="360"/>
                  </a:lnTo>
                  <a:lnTo>
                    <a:pt x="962" y="379"/>
                  </a:lnTo>
                  <a:lnTo>
                    <a:pt x="959" y="381"/>
                  </a:lnTo>
                  <a:lnTo>
                    <a:pt x="964" y="398"/>
                  </a:lnTo>
                  <a:lnTo>
                    <a:pt x="973" y="398"/>
                  </a:lnTo>
                  <a:lnTo>
                    <a:pt x="976" y="390"/>
                  </a:lnTo>
                  <a:lnTo>
                    <a:pt x="988" y="379"/>
                  </a:lnTo>
                  <a:lnTo>
                    <a:pt x="1011" y="372"/>
                  </a:lnTo>
                  <a:lnTo>
                    <a:pt x="1004" y="355"/>
                  </a:lnTo>
                  <a:lnTo>
                    <a:pt x="1004" y="346"/>
                  </a:lnTo>
                  <a:lnTo>
                    <a:pt x="1002" y="327"/>
                  </a:lnTo>
                  <a:lnTo>
                    <a:pt x="988" y="331"/>
                  </a:lnTo>
                  <a:lnTo>
                    <a:pt x="981" y="32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93" name="Freeform 192"/>
            <p:cNvSpPr>
              <a:spLocks noEditPoints="1"/>
            </p:cNvSpPr>
            <p:nvPr/>
          </p:nvSpPr>
          <p:spPr bwMode="auto">
            <a:xfrm>
              <a:off x="-1946" y="3855"/>
              <a:ext cx="903" cy="871"/>
            </a:xfrm>
            <a:custGeom>
              <a:avLst/>
              <a:gdLst>
                <a:gd name="T0" fmla="*/ 503 w 903"/>
                <a:gd name="T1" fmla="*/ 242 h 871"/>
                <a:gd name="T2" fmla="*/ 674 w 903"/>
                <a:gd name="T3" fmla="*/ 197 h 871"/>
                <a:gd name="T4" fmla="*/ 756 w 903"/>
                <a:gd name="T5" fmla="*/ 275 h 871"/>
                <a:gd name="T6" fmla="*/ 719 w 903"/>
                <a:gd name="T7" fmla="*/ 324 h 871"/>
                <a:gd name="T8" fmla="*/ 778 w 903"/>
                <a:gd name="T9" fmla="*/ 405 h 871"/>
                <a:gd name="T10" fmla="*/ 823 w 903"/>
                <a:gd name="T11" fmla="*/ 419 h 871"/>
                <a:gd name="T12" fmla="*/ 846 w 903"/>
                <a:gd name="T13" fmla="*/ 395 h 871"/>
                <a:gd name="T14" fmla="*/ 870 w 903"/>
                <a:gd name="T15" fmla="*/ 407 h 871"/>
                <a:gd name="T16" fmla="*/ 898 w 903"/>
                <a:gd name="T17" fmla="*/ 424 h 871"/>
                <a:gd name="T18" fmla="*/ 815 w 903"/>
                <a:gd name="T19" fmla="*/ 551 h 871"/>
                <a:gd name="T20" fmla="*/ 740 w 903"/>
                <a:gd name="T21" fmla="*/ 587 h 871"/>
                <a:gd name="T22" fmla="*/ 695 w 903"/>
                <a:gd name="T23" fmla="*/ 599 h 871"/>
                <a:gd name="T24" fmla="*/ 619 w 903"/>
                <a:gd name="T25" fmla="*/ 665 h 871"/>
                <a:gd name="T26" fmla="*/ 593 w 903"/>
                <a:gd name="T27" fmla="*/ 729 h 871"/>
                <a:gd name="T28" fmla="*/ 501 w 903"/>
                <a:gd name="T29" fmla="*/ 781 h 871"/>
                <a:gd name="T30" fmla="*/ 447 w 903"/>
                <a:gd name="T31" fmla="*/ 821 h 871"/>
                <a:gd name="T32" fmla="*/ 364 w 903"/>
                <a:gd name="T33" fmla="*/ 814 h 871"/>
                <a:gd name="T34" fmla="*/ 340 w 903"/>
                <a:gd name="T35" fmla="*/ 786 h 871"/>
                <a:gd name="T36" fmla="*/ 239 w 903"/>
                <a:gd name="T37" fmla="*/ 788 h 871"/>
                <a:gd name="T38" fmla="*/ 203 w 903"/>
                <a:gd name="T39" fmla="*/ 847 h 871"/>
                <a:gd name="T40" fmla="*/ 177 w 903"/>
                <a:gd name="T41" fmla="*/ 826 h 871"/>
                <a:gd name="T42" fmla="*/ 69 w 903"/>
                <a:gd name="T43" fmla="*/ 816 h 871"/>
                <a:gd name="T44" fmla="*/ 52 w 903"/>
                <a:gd name="T45" fmla="*/ 854 h 871"/>
                <a:gd name="T46" fmla="*/ 2 w 903"/>
                <a:gd name="T47" fmla="*/ 871 h 871"/>
                <a:gd name="T48" fmla="*/ 21 w 903"/>
                <a:gd name="T49" fmla="*/ 819 h 871"/>
                <a:gd name="T50" fmla="*/ 73 w 903"/>
                <a:gd name="T51" fmla="*/ 708 h 871"/>
                <a:gd name="T52" fmla="*/ 90 w 903"/>
                <a:gd name="T53" fmla="*/ 689 h 871"/>
                <a:gd name="T54" fmla="*/ 66 w 903"/>
                <a:gd name="T55" fmla="*/ 648 h 871"/>
                <a:gd name="T56" fmla="*/ 43 w 903"/>
                <a:gd name="T57" fmla="*/ 599 h 871"/>
                <a:gd name="T58" fmla="*/ 92 w 903"/>
                <a:gd name="T59" fmla="*/ 554 h 871"/>
                <a:gd name="T60" fmla="*/ 102 w 903"/>
                <a:gd name="T61" fmla="*/ 528 h 871"/>
                <a:gd name="T62" fmla="*/ 128 w 903"/>
                <a:gd name="T63" fmla="*/ 521 h 871"/>
                <a:gd name="T64" fmla="*/ 139 w 903"/>
                <a:gd name="T65" fmla="*/ 504 h 871"/>
                <a:gd name="T66" fmla="*/ 156 w 903"/>
                <a:gd name="T67" fmla="*/ 490 h 871"/>
                <a:gd name="T68" fmla="*/ 227 w 903"/>
                <a:gd name="T69" fmla="*/ 492 h 871"/>
                <a:gd name="T70" fmla="*/ 267 w 903"/>
                <a:gd name="T71" fmla="*/ 443 h 871"/>
                <a:gd name="T72" fmla="*/ 298 w 903"/>
                <a:gd name="T73" fmla="*/ 445 h 871"/>
                <a:gd name="T74" fmla="*/ 340 w 903"/>
                <a:gd name="T75" fmla="*/ 438 h 871"/>
                <a:gd name="T76" fmla="*/ 425 w 903"/>
                <a:gd name="T77" fmla="*/ 421 h 871"/>
                <a:gd name="T78" fmla="*/ 418 w 903"/>
                <a:gd name="T79" fmla="*/ 386 h 871"/>
                <a:gd name="T80" fmla="*/ 397 w 903"/>
                <a:gd name="T81" fmla="*/ 336 h 871"/>
                <a:gd name="T82" fmla="*/ 371 w 903"/>
                <a:gd name="T83" fmla="*/ 296 h 871"/>
                <a:gd name="T84" fmla="*/ 418 w 903"/>
                <a:gd name="T85" fmla="*/ 258 h 871"/>
                <a:gd name="T86" fmla="*/ 423 w 903"/>
                <a:gd name="T87" fmla="*/ 235 h 871"/>
                <a:gd name="T88" fmla="*/ 430 w 903"/>
                <a:gd name="T89" fmla="*/ 173 h 871"/>
                <a:gd name="T90" fmla="*/ 551 w 903"/>
                <a:gd name="T91" fmla="*/ 90 h 871"/>
                <a:gd name="T92" fmla="*/ 558 w 903"/>
                <a:gd name="T93" fmla="*/ 55 h 871"/>
                <a:gd name="T94" fmla="*/ 631 w 903"/>
                <a:gd name="T95" fmla="*/ 95 h 871"/>
                <a:gd name="T96" fmla="*/ 586 w 903"/>
                <a:gd name="T97" fmla="*/ 57 h 871"/>
                <a:gd name="T98" fmla="*/ 563 w 903"/>
                <a:gd name="T99" fmla="*/ 19 h 871"/>
                <a:gd name="T100" fmla="*/ 617 w 903"/>
                <a:gd name="T101" fmla="*/ 19 h 871"/>
                <a:gd name="T102" fmla="*/ 728 w 903"/>
                <a:gd name="T103" fmla="*/ 81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3" h="871">
                  <a:moveTo>
                    <a:pt x="430" y="173"/>
                  </a:moveTo>
                  <a:lnTo>
                    <a:pt x="459" y="209"/>
                  </a:lnTo>
                  <a:lnTo>
                    <a:pt x="477" y="225"/>
                  </a:lnTo>
                  <a:lnTo>
                    <a:pt x="503" y="242"/>
                  </a:lnTo>
                  <a:lnTo>
                    <a:pt x="548" y="261"/>
                  </a:lnTo>
                  <a:lnTo>
                    <a:pt x="619" y="298"/>
                  </a:lnTo>
                  <a:lnTo>
                    <a:pt x="674" y="197"/>
                  </a:lnTo>
                  <a:lnTo>
                    <a:pt x="674" y="197"/>
                  </a:lnTo>
                  <a:lnTo>
                    <a:pt x="728" y="223"/>
                  </a:lnTo>
                  <a:lnTo>
                    <a:pt x="745" y="227"/>
                  </a:lnTo>
                  <a:lnTo>
                    <a:pt x="747" y="261"/>
                  </a:lnTo>
                  <a:lnTo>
                    <a:pt x="756" y="275"/>
                  </a:lnTo>
                  <a:lnTo>
                    <a:pt x="740" y="291"/>
                  </a:lnTo>
                  <a:lnTo>
                    <a:pt x="733" y="294"/>
                  </a:lnTo>
                  <a:lnTo>
                    <a:pt x="723" y="303"/>
                  </a:lnTo>
                  <a:lnTo>
                    <a:pt x="719" y="324"/>
                  </a:lnTo>
                  <a:lnTo>
                    <a:pt x="721" y="332"/>
                  </a:lnTo>
                  <a:lnTo>
                    <a:pt x="733" y="343"/>
                  </a:lnTo>
                  <a:lnTo>
                    <a:pt x="749" y="379"/>
                  </a:lnTo>
                  <a:lnTo>
                    <a:pt x="778" y="405"/>
                  </a:lnTo>
                  <a:lnTo>
                    <a:pt x="780" y="410"/>
                  </a:lnTo>
                  <a:lnTo>
                    <a:pt x="778" y="419"/>
                  </a:lnTo>
                  <a:lnTo>
                    <a:pt x="794" y="433"/>
                  </a:lnTo>
                  <a:lnTo>
                    <a:pt x="823" y="419"/>
                  </a:lnTo>
                  <a:lnTo>
                    <a:pt x="825" y="414"/>
                  </a:lnTo>
                  <a:lnTo>
                    <a:pt x="834" y="410"/>
                  </a:lnTo>
                  <a:lnTo>
                    <a:pt x="837" y="400"/>
                  </a:lnTo>
                  <a:lnTo>
                    <a:pt x="846" y="395"/>
                  </a:lnTo>
                  <a:lnTo>
                    <a:pt x="856" y="376"/>
                  </a:lnTo>
                  <a:lnTo>
                    <a:pt x="867" y="374"/>
                  </a:lnTo>
                  <a:lnTo>
                    <a:pt x="863" y="400"/>
                  </a:lnTo>
                  <a:lnTo>
                    <a:pt x="870" y="407"/>
                  </a:lnTo>
                  <a:lnTo>
                    <a:pt x="882" y="407"/>
                  </a:lnTo>
                  <a:lnTo>
                    <a:pt x="901" y="402"/>
                  </a:lnTo>
                  <a:lnTo>
                    <a:pt x="893" y="421"/>
                  </a:lnTo>
                  <a:lnTo>
                    <a:pt x="898" y="424"/>
                  </a:lnTo>
                  <a:lnTo>
                    <a:pt x="903" y="445"/>
                  </a:lnTo>
                  <a:lnTo>
                    <a:pt x="865" y="516"/>
                  </a:lnTo>
                  <a:lnTo>
                    <a:pt x="851" y="521"/>
                  </a:lnTo>
                  <a:lnTo>
                    <a:pt x="815" y="551"/>
                  </a:lnTo>
                  <a:lnTo>
                    <a:pt x="789" y="559"/>
                  </a:lnTo>
                  <a:lnTo>
                    <a:pt x="766" y="570"/>
                  </a:lnTo>
                  <a:lnTo>
                    <a:pt x="745" y="589"/>
                  </a:lnTo>
                  <a:lnTo>
                    <a:pt x="740" y="587"/>
                  </a:lnTo>
                  <a:lnTo>
                    <a:pt x="733" y="589"/>
                  </a:lnTo>
                  <a:lnTo>
                    <a:pt x="711" y="585"/>
                  </a:lnTo>
                  <a:lnTo>
                    <a:pt x="704" y="587"/>
                  </a:lnTo>
                  <a:lnTo>
                    <a:pt x="695" y="599"/>
                  </a:lnTo>
                  <a:lnTo>
                    <a:pt x="688" y="599"/>
                  </a:lnTo>
                  <a:lnTo>
                    <a:pt x="652" y="632"/>
                  </a:lnTo>
                  <a:lnTo>
                    <a:pt x="636" y="639"/>
                  </a:lnTo>
                  <a:lnTo>
                    <a:pt x="619" y="665"/>
                  </a:lnTo>
                  <a:lnTo>
                    <a:pt x="610" y="665"/>
                  </a:lnTo>
                  <a:lnTo>
                    <a:pt x="589" y="681"/>
                  </a:lnTo>
                  <a:lnTo>
                    <a:pt x="586" y="698"/>
                  </a:lnTo>
                  <a:lnTo>
                    <a:pt x="593" y="729"/>
                  </a:lnTo>
                  <a:lnTo>
                    <a:pt x="563" y="755"/>
                  </a:lnTo>
                  <a:lnTo>
                    <a:pt x="532" y="767"/>
                  </a:lnTo>
                  <a:lnTo>
                    <a:pt x="511" y="778"/>
                  </a:lnTo>
                  <a:lnTo>
                    <a:pt x="501" y="781"/>
                  </a:lnTo>
                  <a:lnTo>
                    <a:pt x="485" y="795"/>
                  </a:lnTo>
                  <a:lnTo>
                    <a:pt x="477" y="807"/>
                  </a:lnTo>
                  <a:lnTo>
                    <a:pt x="456" y="821"/>
                  </a:lnTo>
                  <a:lnTo>
                    <a:pt x="447" y="821"/>
                  </a:lnTo>
                  <a:lnTo>
                    <a:pt x="440" y="830"/>
                  </a:lnTo>
                  <a:lnTo>
                    <a:pt x="425" y="819"/>
                  </a:lnTo>
                  <a:lnTo>
                    <a:pt x="411" y="816"/>
                  </a:lnTo>
                  <a:lnTo>
                    <a:pt x="364" y="814"/>
                  </a:lnTo>
                  <a:lnTo>
                    <a:pt x="352" y="819"/>
                  </a:lnTo>
                  <a:lnTo>
                    <a:pt x="352" y="795"/>
                  </a:lnTo>
                  <a:lnTo>
                    <a:pt x="347" y="786"/>
                  </a:lnTo>
                  <a:lnTo>
                    <a:pt x="340" y="786"/>
                  </a:lnTo>
                  <a:lnTo>
                    <a:pt x="303" y="795"/>
                  </a:lnTo>
                  <a:lnTo>
                    <a:pt x="295" y="790"/>
                  </a:lnTo>
                  <a:lnTo>
                    <a:pt x="243" y="786"/>
                  </a:lnTo>
                  <a:lnTo>
                    <a:pt x="239" y="788"/>
                  </a:lnTo>
                  <a:lnTo>
                    <a:pt x="234" y="812"/>
                  </a:lnTo>
                  <a:lnTo>
                    <a:pt x="229" y="821"/>
                  </a:lnTo>
                  <a:lnTo>
                    <a:pt x="208" y="838"/>
                  </a:lnTo>
                  <a:lnTo>
                    <a:pt x="203" y="847"/>
                  </a:lnTo>
                  <a:lnTo>
                    <a:pt x="201" y="845"/>
                  </a:lnTo>
                  <a:lnTo>
                    <a:pt x="194" y="833"/>
                  </a:lnTo>
                  <a:lnTo>
                    <a:pt x="184" y="826"/>
                  </a:lnTo>
                  <a:lnTo>
                    <a:pt x="177" y="826"/>
                  </a:lnTo>
                  <a:lnTo>
                    <a:pt x="151" y="819"/>
                  </a:lnTo>
                  <a:lnTo>
                    <a:pt x="121" y="821"/>
                  </a:lnTo>
                  <a:lnTo>
                    <a:pt x="95" y="812"/>
                  </a:lnTo>
                  <a:lnTo>
                    <a:pt x="69" y="816"/>
                  </a:lnTo>
                  <a:lnTo>
                    <a:pt x="66" y="835"/>
                  </a:lnTo>
                  <a:lnTo>
                    <a:pt x="61" y="842"/>
                  </a:lnTo>
                  <a:lnTo>
                    <a:pt x="57" y="845"/>
                  </a:lnTo>
                  <a:lnTo>
                    <a:pt x="52" y="854"/>
                  </a:lnTo>
                  <a:lnTo>
                    <a:pt x="33" y="859"/>
                  </a:lnTo>
                  <a:lnTo>
                    <a:pt x="21" y="864"/>
                  </a:lnTo>
                  <a:lnTo>
                    <a:pt x="14" y="861"/>
                  </a:lnTo>
                  <a:lnTo>
                    <a:pt x="2" y="871"/>
                  </a:lnTo>
                  <a:lnTo>
                    <a:pt x="0" y="854"/>
                  </a:lnTo>
                  <a:lnTo>
                    <a:pt x="19" y="842"/>
                  </a:lnTo>
                  <a:lnTo>
                    <a:pt x="28" y="835"/>
                  </a:lnTo>
                  <a:lnTo>
                    <a:pt x="21" y="819"/>
                  </a:lnTo>
                  <a:lnTo>
                    <a:pt x="21" y="812"/>
                  </a:lnTo>
                  <a:lnTo>
                    <a:pt x="64" y="729"/>
                  </a:lnTo>
                  <a:lnTo>
                    <a:pt x="66" y="708"/>
                  </a:lnTo>
                  <a:lnTo>
                    <a:pt x="73" y="708"/>
                  </a:lnTo>
                  <a:lnTo>
                    <a:pt x="76" y="719"/>
                  </a:lnTo>
                  <a:lnTo>
                    <a:pt x="80" y="722"/>
                  </a:lnTo>
                  <a:lnTo>
                    <a:pt x="83" y="715"/>
                  </a:lnTo>
                  <a:lnTo>
                    <a:pt x="90" y="689"/>
                  </a:lnTo>
                  <a:lnTo>
                    <a:pt x="97" y="677"/>
                  </a:lnTo>
                  <a:lnTo>
                    <a:pt x="97" y="672"/>
                  </a:lnTo>
                  <a:lnTo>
                    <a:pt x="90" y="655"/>
                  </a:lnTo>
                  <a:lnTo>
                    <a:pt x="66" y="648"/>
                  </a:lnTo>
                  <a:lnTo>
                    <a:pt x="69" y="644"/>
                  </a:lnTo>
                  <a:lnTo>
                    <a:pt x="21" y="620"/>
                  </a:lnTo>
                  <a:lnTo>
                    <a:pt x="24" y="611"/>
                  </a:lnTo>
                  <a:lnTo>
                    <a:pt x="43" y="599"/>
                  </a:lnTo>
                  <a:lnTo>
                    <a:pt x="35" y="592"/>
                  </a:lnTo>
                  <a:lnTo>
                    <a:pt x="52" y="556"/>
                  </a:lnTo>
                  <a:lnTo>
                    <a:pt x="61" y="547"/>
                  </a:lnTo>
                  <a:lnTo>
                    <a:pt x="92" y="554"/>
                  </a:lnTo>
                  <a:lnTo>
                    <a:pt x="95" y="544"/>
                  </a:lnTo>
                  <a:lnTo>
                    <a:pt x="87" y="528"/>
                  </a:lnTo>
                  <a:lnTo>
                    <a:pt x="90" y="525"/>
                  </a:lnTo>
                  <a:lnTo>
                    <a:pt x="102" y="528"/>
                  </a:lnTo>
                  <a:lnTo>
                    <a:pt x="109" y="533"/>
                  </a:lnTo>
                  <a:lnTo>
                    <a:pt x="111" y="537"/>
                  </a:lnTo>
                  <a:lnTo>
                    <a:pt x="118" y="525"/>
                  </a:lnTo>
                  <a:lnTo>
                    <a:pt x="128" y="521"/>
                  </a:lnTo>
                  <a:lnTo>
                    <a:pt x="128" y="511"/>
                  </a:lnTo>
                  <a:lnTo>
                    <a:pt x="132" y="509"/>
                  </a:lnTo>
                  <a:lnTo>
                    <a:pt x="135" y="502"/>
                  </a:lnTo>
                  <a:lnTo>
                    <a:pt x="139" y="504"/>
                  </a:lnTo>
                  <a:lnTo>
                    <a:pt x="142" y="504"/>
                  </a:lnTo>
                  <a:lnTo>
                    <a:pt x="144" y="495"/>
                  </a:lnTo>
                  <a:lnTo>
                    <a:pt x="149" y="497"/>
                  </a:lnTo>
                  <a:lnTo>
                    <a:pt x="156" y="490"/>
                  </a:lnTo>
                  <a:lnTo>
                    <a:pt x="175" y="485"/>
                  </a:lnTo>
                  <a:lnTo>
                    <a:pt x="196" y="466"/>
                  </a:lnTo>
                  <a:lnTo>
                    <a:pt x="199" y="466"/>
                  </a:lnTo>
                  <a:lnTo>
                    <a:pt x="227" y="492"/>
                  </a:lnTo>
                  <a:lnTo>
                    <a:pt x="232" y="492"/>
                  </a:lnTo>
                  <a:lnTo>
                    <a:pt x="241" y="481"/>
                  </a:lnTo>
                  <a:lnTo>
                    <a:pt x="248" y="462"/>
                  </a:lnTo>
                  <a:lnTo>
                    <a:pt x="267" y="443"/>
                  </a:lnTo>
                  <a:lnTo>
                    <a:pt x="274" y="440"/>
                  </a:lnTo>
                  <a:lnTo>
                    <a:pt x="286" y="454"/>
                  </a:lnTo>
                  <a:lnTo>
                    <a:pt x="295" y="454"/>
                  </a:lnTo>
                  <a:lnTo>
                    <a:pt x="298" y="445"/>
                  </a:lnTo>
                  <a:lnTo>
                    <a:pt x="310" y="447"/>
                  </a:lnTo>
                  <a:lnTo>
                    <a:pt x="321" y="443"/>
                  </a:lnTo>
                  <a:lnTo>
                    <a:pt x="331" y="433"/>
                  </a:lnTo>
                  <a:lnTo>
                    <a:pt x="340" y="438"/>
                  </a:lnTo>
                  <a:lnTo>
                    <a:pt x="362" y="459"/>
                  </a:lnTo>
                  <a:lnTo>
                    <a:pt x="376" y="466"/>
                  </a:lnTo>
                  <a:lnTo>
                    <a:pt x="399" y="450"/>
                  </a:lnTo>
                  <a:lnTo>
                    <a:pt x="425" y="421"/>
                  </a:lnTo>
                  <a:lnTo>
                    <a:pt x="430" y="421"/>
                  </a:lnTo>
                  <a:lnTo>
                    <a:pt x="423" y="407"/>
                  </a:lnTo>
                  <a:lnTo>
                    <a:pt x="425" y="400"/>
                  </a:lnTo>
                  <a:lnTo>
                    <a:pt x="418" y="386"/>
                  </a:lnTo>
                  <a:lnTo>
                    <a:pt x="416" y="372"/>
                  </a:lnTo>
                  <a:lnTo>
                    <a:pt x="395" y="350"/>
                  </a:lnTo>
                  <a:lnTo>
                    <a:pt x="390" y="343"/>
                  </a:lnTo>
                  <a:lnTo>
                    <a:pt x="397" y="336"/>
                  </a:lnTo>
                  <a:lnTo>
                    <a:pt x="390" y="332"/>
                  </a:lnTo>
                  <a:lnTo>
                    <a:pt x="378" y="317"/>
                  </a:lnTo>
                  <a:lnTo>
                    <a:pt x="378" y="298"/>
                  </a:lnTo>
                  <a:lnTo>
                    <a:pt x="371" y="296"/>
                  </a:lnTo>
                  <a:lnTo>
                    <a:pt x="395" y="275"/>
                  </a:lnTo>
                  <a:lnTo>
                    <a:pt x="404" y="261"/>
                  </a:lnTo>
                  <a:lnTo>
                    <a:pt x="416" y="261"/>
                  </a:lnTo>
                  <a:lnTo>
                    <a:pt x="418" y="258"/>
                  </a:lnTo>
                  <a:lnTo>
                    <a:pt x="416" y="256"/>
                  </a:lnTo>
                  <a:lnTo>
                    <a:pt x="421" y="251"/>
                  </a:lnTo>
                  <a:lnTo>
                    <a:pt x="423" y="242"/>
                  </a:lnTo>
                  <a:lnTo>
                    <a:pt x="423" y="235"/>
                  </a:lnTo>
                  <a:lnTo>
                    <a:pt x="416" y="227"/>
                  </a:lnTo>
                  <a:lnTo>
                    <a:pt x="421" y="213"/>
                  </a:lnTo>
                  <a:lnTo>
                    <a:pt x="418" y="199"/>
                  </a:lnTo>
                  <a:lnTo>
                    <a:pt x="430" y="173"/>
                  </a:lnTo>
                  <a:close/>
                  <a:moveTo>
                    <a:pt x="584" y="71"/>
                  </a:moveTo>
                  <a:lnTo>
                    <a:pt x="577" y="81"/>
                  </a:lnTo>
                  <a:lnTo>
                    <a:pt x="558" y="69"/>
                  </a:lnTo>
                  <a:lnTo>
                    <a:pt x="551" y="90"/>
                  </a:lnTo>
                  <a:lnTo>
                    <a:pt x="541" y="83"/>
                  </a:lnTo>
                  <a:lnTo>
                    <a:pt x="553" y="57"/>
                  </a:lnTo>
                  <a:lnTo>
                    <a:pt x="555" y="60"/>
                  </a:lnTo>
                  <a:lnTo>
                    <a:pt x="558" y="55"/>
                  </a:lnTo>
                  <a:lnTo>
                    <a:pt x="563" y="53"/>
                  </a:lnTo>
                  <a:lnTo>
                    <a:pt x="584" y="71"/>
                  </a:lnTo>
                  <a:close/>
                  <a:moveTo>
                    <a:pt x="707" y="128"/>
                  </a:moveTo>
                  <a:lnTo>
                    <a:pt x="631" y="95"/>
                  </a:lnTo>
                  <a:lnTo>
                    <a:pt x="615" y="83"/>
                  </a:lnTo>
                  <a:lnTo>
                    <a:pt x="610" y="81"/>
                  </a:lnTo>
                  <a:lnTo>
                    <a:pt x="610" y="62"/>
                  </a:lnTo>
                  <a:lnTo>
                    <a:pt x="586" y="57"/>
                  </a:lnTo>
                  <a:lnTo>
                    <a:pt x="574" y="45"/>
                  </a:lnTo>
                  <a:lnTo>
                    <a:pt x="558" y="41"/>
                  </a:lnTo>
                  <a:lnTo>
                    <a:pt x="551" y="24"/>
                  </a:lnTo>
                  <a:lnTo>
                    <a:pt x="563" y="19"/>
                  </a:lnTo>
                  <a:lnTo>
                    <a:pt x="558" y="10"/>
                  </a:lnTo>
                  <a:lnTo>
                    <a:pt x="574" y="0"/>
                  </a:lnTo>
                  <a:lnTo>
                    <a:pt x="598" y="19"/>
                  </a:lnTo>
                  <a:lnTo>
                    <a:pt x="617" y="19"/>
                  </a:lnTo>
                  <a:lnTo>
                    <a:pt x="629" y="38"/>
                  </a:lnTo>
                  <a:lnTo>
                    <a:pt x="648" y="41"/>
                  </a:lnTo>
                  <a:lnTo>
                    <a:pt x="728" y="81"/>
                  </a:lnTo>
                  <a:lnTo>
                    <a:pt x="728" y="81"/>
                  </a:lnTo>
                  <a:lnTo>
                    <a:pt x="707" y="12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94" name="Freeform 193"/>
            <p:cNvSpPr>
              <a:spLocks/>
            </p:cNvSpPr>
            <p:nvPr/>
          </p:nvSpPr>
          <p:spPr bwMode="auto">
            <a:xfrm>
              <a:off x="5492" y="850"/>
              <a:ext cx="972" cy="1407"/>
            </a:xfrm>
            <a:custGeom>
              <a:avLst/>
              <a:gdLst>
                <a:gd name="T0" fmla="*/ 586 w 972"/>
                <a:gd name="T1" fmla="*/ 154 h 1407"/>
                <a:gd name="T2" fmla="*/ 728 w 972"/>
                <a:gd name="T3" fmla="*/ 173 h 1407"/>
                <a:gd name="T4" fmla="*/ 816 w 972"/>
                <a:gd name="T5" fmla="*/ 237 h 1407"/>
                <a:gd name="T6" fmla="*/ 816 w 972"/>
                <a:gd name="T7" fmla="*/ 312 h 1407"/>
                <a:gd name="T8" fmla="*/ 813 w 972"/>
                <a:gd name="T9" fmla="*/ 397 h 1407"/>
                <a:gd name="T10" fmla="*/ 766 w 972"/>
                <a:gd name="T11" fmla="*/ 454 h 1407"/>
                <a:gd name="T12" fmla="*/ 686 w 972"/>
                <a:gd name="T13" fmla="*/ 504 h 1407"/>
                <a:gd name="T14" fmla="*/ 768 w 972"/>
                <a:gd name="T15" fmla="*/ 546 h 1407"/>
                <a:gd name="T16" fmla="*/ 844 w 972"/>
                <a:gd name="T17" fmla="*/ 518 h 1407"/>
                <a:gd name="T18" fmla="*/ 894 w 972"/>
                <a:gd name="T19" fmla="*/ 527 h 1407"/>
                <a:gd name="T20" fmla="*/ 946 w 972"/>
                <a:gd name="T21" fmla="*/ 582 h 1407"/>
                <a:gd name="T22" fmla="*/ 967 w 972"/>
                <a:gd name="T23" fmla="*/ 662 h 1407"/>
                <a:gd name="T24" fmla="*/ 950 w 972"/>
                <a:gd name="T25" fmla="*/ 717 h 1407"/>
                <a:gd name="T26" fmla="*/ 950 w 972"/>
                <a:gd name="T27" fmla="*/ 809 h 1407"/>
                <a:gd name="T28" fmla="*/ 941 w 972"/>
                <a:gd name="T29" fmla="*/ 873 h 1407"/>
                <a:gd name="T30" fmla="*/ 962 w 972"/>
                <a:gd name="T31" fmla="*/ 960 h 1407"/>
                <a:gd name="T32" fmla="*/ 927 w 972"/>
                <a:gd name="T33" fmla="*/ 986 h 1407"/>
                <a:gd name="T34" fmla="*/ 853 w 972"/>
                <a:gd name="T35" fmla="*/ 1069 h 1407"/>
                <a:gd name="T36" fmla="*/ 806 w 972"/>
                <a:gd name="T37" fmla="*/ 1107 h 1407"/>
                <a:gd name="T38" fmla="*/ 728 w 972"/>
                <a:gd name="T39" fmla="*/ 1116 h 1407"/>
                <a:gd name="T40" fmla="*/ 686 w 972"/>
                <a:gd name="T41" fmla="*/ 1163 h 1407"/>
                <a:gd name="T42" fmla="*/ 648 w 972"/>
                <a:gd name="T43" fmla="*/ 1185 h 1407"/>
                <a:gd name="T44" fmla="*/ 612 w 972"/>
                <a:gd name="T45" fmla="*/ 1206 h 1407"/>
                <a:gd name="T46" fmla="*/ 570 w 972"/>
                <a:gd name="T47" fmla="*/ 1126 h 1407"/>
                <a:gd name="T48" fmla="*/ 468 w 972"/>
                <a:gd name="T49" fmla="*/ 1133 h 1407"/>
                <a:gd name="T50" fmla="*/ 440 w 972"/>
                <a:gd name="T51" fmla="*/ 1180 h 1407"/>
                <a:gd name="T52" fmla="*/ 414 w 972"/>
                <a:gd name="T53" fmla="*/ 1246 h 1407"/>
                <a:gd name="T54" fmla="*/ 378 w 972"/>
                <a:gd name="T55" fmla="*/ 1329 h 1407"/>
                <a:gd name="T56" fmla="*/ 286 w 972"/>
                <a:gd name="T57" fmla="*/ 1362 h 1407"/>
                <a:gd name="T58" fmla="*/ 220 w 972"/>
                <a:gd name="T59" fmla="*/ 1376 h 1407"/>
                <a:gd name="T60" fmla="*/ 175 w 972"/>
                <a:gd name="T61" fmla="*/ 1395 h 1407"/>
                <a:gd name="T62" fmla="*/ 114 w 972"/>
                <a:gd name="T63" fmla="*/ 1395 h 1407"/>
                <a:gd name="T64" fmla="*/ 88 w 972"/>
                <a:gd name="T65" fmla="*/ 1355 h 1407"/>
                <a:gd name="T66" fmla="*/ 45 w 972"/>
                <a:gd name="T67" fmla="*/ 1338 h 1407"/>
                <a:gd name="T68" fmla="*/ 21 w 972"/>
                <a:gd name="T69" fmla="*/ 1315 h 1407"/>
                <a:gd name="T70" fmla="*/ 0 w 972"/>
                <a:gd name="T71" fmla="*/ 1234 h 1407"/>
                <a:gd name="T72" fmla="*/ 116 w 972"/>
                <a:gd name="T73" fmla="*/ 1166 h 1407"/>
                <a:gd name="T74" fmla="*/ 170 w 972"/>
                <a:gd name="T75" fmla="*/ 1137 h 1407"/>
                <a:gd name="T76" fmla="*/ 218 w 972"/>
                <a:gd name="T77" fmla="*/ 1107 h 1407"/>
                <a:gd name="T78" fmla="*/ 208 w 972"/>
                <a:gd name="T79" fmla="*/ 1014 h 1407"/>
                <a:gd name="T80" fmla="*/ 163 w 972"/>
                <a:gd name="T81" fmla="*/ 944 h 1407"/>
                <a:gd name="T82" fmla="*/ 177 w 972"/>
                <a:gd name="T83" fmla="*/ 936 h 1407"/>
                <a:gd name="T84" fmla="*/ 213 w 972"/>
                <a:gd name="T85" fmla="*/ 922 h 1407"/>
                <a:gd name="T86" fmla="*/ 232 w 972"/>
                <a:gd name="T87" fmla="*/ 903 h 1407"/>
                <a:gd name="T88" fmla="*/ 215 w 972"/>
                <a:gd name="T89" fmla="*/ 875 h 1407"/>
                <a:gd name="T90" fmla="*/ 253 w 972"/>
                <a:gd name="T91" fmla="*/ 795 h 1407"/>
                <a:gd name="T92" fmla="*/ 189 w 972"/>
                <a:gd name="T93" fmla="*/ 766 h 1407"/>
                <a:gd name="T94" fmla="*/ 168 w 972"/>
                <a:gd name="T95" fmla="*/ 693 h 1407"/>
                <a:gd name="T96" fmla="*/ 128 w 972"/>
                <a:gd name="T97" fmla="*/ 648 h 1407"/>
                <a:gd name="T98" fmla="*/ 102 w 972"/>
                <a:gd name="T99" fmla="*/ 584 h 1407"/>
                <a:gd name="T100" fmla="*/ 62 w 972"/>
                <a:gd name="T101" fmla="*/ 558 h 1407"/>
                <a:gd name="T102" fmla="*/ 78 w 972"/>
                <a:gd name="T103" fmla="*/ 530 h 1407"/>
                <a:gd name="T104" fmla="*/ 116 w 972"/>
                <a:gd name="T105" fmla="*/ 506 h 1407"/>
                <a:gd name="T106" fmla="*/ 173 w 972"/>
                <a:gd name="T107" fmla="*/ 482 h 1407"/>
                <a:gd name="T108" fmla="*/ 213 w 972"/>
                <a:gd name="T109" fmla="*/ 409 h 1407"/>
                <a:gd name="T110" fmla="*/ 241 w 972"/>
                <a:gd name="T111" fmla="*/ 371 h 1407"/>
                <a:gd name="T112" fmla="*/ 213 w 972"/>
                <a:gd name="T113" fmla="*/ 305 h 1407"/>
                <a:gd name="T114" fmla="*/ 253 w 972"/>
                <a:gd name="T115" fmla="*/ 244 h 1407"/>
                <a:gd name="T116" fmla="*/ 248 w 972"/>
                <a:gd name="T117" fmla="*/ 206 h 1407"/>
                <a:gd name="T118" fmla="*/ 251 w 972"/>
                <a:gd name="T119" fmla="*/ 154 h 1407"/>
                <a:gd name="T120" fmla="*/ 274 w 972"/>
                <a:gd name="T121" fmla="*/ 102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2" h="1407">
                  <a:moveTo>
                    <a:pt x="345" y="0"/>
                  </a:moveTo>
                  <a:lnTo>
                    <a:pt x="471" y="132"/>
                  </a:lnTo>
                  <a:lnTo>
                    <a:pt x="504" y="166"/>
                  </a:lnTo>
                  <a:lnTo>
                    <a:pt x="586" y="154"/>
                  </a:lnTo>
                  <a:lnTo>
                    <a:pt x="608" y="161"/>
                  </a:lnTo>
                  <a:lnTo>
                    <a:pt x="619" y="156"/>
                  </a:lnTo>
                  <a:lnTo>
                    <a:pt x="674" y="161"/>
                  </a:lnTo>
                  <a:lnTo>
                    <a:pt x="728" y="173"/>
                  </a:lnTo>
                  <a:lnTo>
                    <a:pt x="813" y="184"/>
                  </a:lnTo>
                  <a:lnTo>
                    <a:pt x="813" y="213"/>
                  </a:lnTo>
                  <a:lnTo>
                    <a:pt x="806" y="220"/>
                  </a:lnTo>
                  <a:lnTo>
                    <a:pt x="816" y="237"/>
                  </a:lnTo>
                  <a:lnTo>
                    <a:pt x="816" y="251"/>
                  </a:lnTo>
                  <a:lnTo>
                    <a:pt x="806" y="277"/>
                  </a:lnTo>
                  <a:lnTo>
                    <a:pt x="806" y="291"/>
                  </a:lnTo>
                  <a:lnTo>
                    <a:pt x="816" y="312"/>
                  </a:lnTo>
                  <a:lnTo>
                    <a:pt x="813" y="333"/>
                  </a:lnTo>
                  <a:lnTo>
                    <a:pt x="818" y="357"/>
                  </a:lnTo>
                  <a:lnTo>
                    <a:pt x="818" y="381"/>
                  </a:lnTo>
                  <a:lnTo>
                    <a:pt x="813" y="397"/>
                  </a:lnTo>
                  <a:lnTo>
                    <a:pt x="804" y="409"/>
                  </a:lnTo>
                  <a:lnTo>
                    <a:pt x="794" y="433"/>
                  </a:lnTo>
                  <a:lnTo>
                    <a:pt x="778" y="452"/>
                  </a:lnTo>
                  <a:lnTo>
                    <a:pt x="766" y="454"/>
                  </a:lnTo>
                  <a:lnTo>
                    <a:pt x="759" y="464"/>
                  </a:lnTo>
                  <a:lnTo>
                    <a:pt x="738" y="466"/>
                  </a:lnTo>
                  <a:lnTo>
                    <a:pt x="707" y="485"/>
                  </a:lnTo>
                  <a:lnTo>
                    <a:pt x="686" y="504"/>
                  </a:lnTo>
                  <a:lnTo>
                    <a:pt x="728" y="534"/>
                  </a:lnTo>
                  <a:lnTo>
                    <a:pt x="735" y="534"/>
                  </a:lnTo>
                  <a:lnTo>
                    <a:pt x="759" y="549"/>
                  </a:lnTo>
                  <a:lnTo>
                    <a:pt x="768" y="546"/>
                  </a:lnTo>
                  <a:lnTo>
                    <a:pt x="778" y="539"/>
                  </a:lnTo>
                  <a:lnTo>
                    <a:pt x="785" y="549"/>
                  </a:lnTo>
                  <a:lnTo>
                    <a:pt x="792" y="551"/>
                  </a:lnTo>
                  <a:lnTo>
                    <a:pt x="844" y="518"/>
                  </a:lnTo>
                  <a:lnTo>
                    <a:pt x="856" y="518"/>
                  </a:lnTo>
                  <a:lnTo>
                    <a:pt x="863" y="516"/>
                  </a:lnTo>
                  <a:lnTo>
                    <a:pt x="879" y="525"/>
                  </a:lnTo>
                  <a:lnTo>
                    <a:pt x="894" y="527"/>
                  </a:lnTo>
                  <a:lnTo>
                    <a:pt x="903" y="532"/>
                  </a:lnTo>
                  <a:lnTo>
                    <a:pt x="922" y="553"/>
                  </a:lnTo>
                  <a:lnTo>
                    <a:pt x="931" y="558"/>
                  </a:lnTo>
                  <a:lnTo>
                    <a:pt x="946" y="582"/>
                  </a:lnTo>
                  <a:lnTo>
                    <a:pt x="950" y="620"/>
                  </a:lnTo>
                  <a:lnTo>
                    <a:pt x="955" y="634"/>
                  </a:lnTo>
                  <a:lnTo>
                    <a:pt x="967" y="655"/>
                  </a:lnTo>
                  <a:lnTo>
                    <a:pt x="967" y="662"/>
                  </a:lnTo>
                  <a:lnTo>
                    <a:pt x="955" y="686"/>
                  </a:lnTo>
                  <a:lnTo>
                    <a:pt x="955" y="693"/>
                  </a:lnTo>
                  <a:lnTo>
                    <a:pt x="950" y="709"/>
                  </a:lnTo>
                  <a:lnTo>
                    <a:pt x="950" y="717"/>
                  </a:lnTo>
                  <a:lnTo>
                    <a:pt x="957" y="731"/>
                  </a:lnTo>
                  <a:lnTo>
                    <a:pt x="946" y="771"/>
                  </a:lnTo>
                  <a:lnTo>
                    <a:pt x="955" y="797"/>
                  </a:lnTo>
                  <a:lnTo>
                    <a:pt x="950" y="809"/>
                  </a:lnTo>
                  <a:lnTo>
                    <a:pt x="934" y="811"/>
                  </a:lnTo>
                  <a:lnTo>
                    <a:pt x="931" y="816"/>
                  </a:lnTo>
                  <a:lnTo>
                    <a:pt x="931" y="847"/>
                  </a:lnTo>
                  <a:lnTo>
                    <a:pt x="941" y="873"/>
                  </a:lnTo>
                  <a:lnTo>
                    <a:pt x="962" y="887"/>
                  </a:lnTo>
                  <a:lnTo>
                    <a:pt x="967" y="894"/>
                  </a:lnTo>
                  <a:lnTo>
                    <a:pt x="972" y="918"/>
                  </a:lnTo>
                  <a:lnTo>
                    <a:pt x="962" y="960"/>
                  </a:lnTo>
                  <a:lnTo>
                    <a:pt x="962" y="960"/>
                  </a:lnTo>
                  <a:lnTo>
                    <a:pt x="950" y="965"/>
                  </a:lnTo>
                  <a:lnTo>
                    <a:pt x="938" y="988"/>
                  </a:lnTo>
                  <a:lnTo>
                    <a:pt x="927" y="986"/>
                  </a:lnTo>
                  <a:lnTo>
                    <a:pt x="908" y="998"/>
                  </a:lnTo>
                  <a:lnTo>
                    <a:pt x="898" y="1017"/>
                  </a:lnTo>
                  <a:lnTo>
                    <a:pt x="882" y="1038"/>
                  </a:lnTo>
                  <a:lnTo>
                    <a:pt x="853" y="1069"/>
                  </a:lnTo>
                  <a:lnTo>
                    <a:pt x="846" y="1085"/>
                  </a:lnTo>
                  <a:lnTo>
                    <a:pt x="834" y="1093"/>
                  </a:lnTo>
                  <a:lnTo>
                    <a:pt x="830" y="1093"/>
                  </a:lnTo>
                  <a:lnTo>
                    <a:pt x="806" y="1107"/>
                  </a:lnTo>
                  <a:lnTo>
                    <a:pt x="790" y="1100"/>
                  </a:lnTo>
                  <a:lnTo>
                    <a:pt x="773" y="1097"/>
                  </a:lnTo>
                  <a:lnTo>
                    <a:pt x="719" y="1097"/>
                  </a:lnTo>
                  <a:lnTo>
                    <a:pt x="728" y="1116"/>
                  </a:lnTo>
                  <a:lnTo>
                    <a:pt x="716" y="1123"/>
                  </a:lnTo>
                  <a:lnTo>
                    <a:pt x="705" y="1126"/>
                  </a:lnTo>
                  <a:lnTo>
                    <a:pt x="695" y="1135"/>
                  </a:lnTo>
                  <a:lnTo>
                    <a:pt x="686" y="1163"/>
                  </a:lnTo>
                  <a:lnTo>
                    <a:pt x="676" y="1163"/>
                  </a:lnTo>
                  <a:lnTo>
                    <a:pt x="667" y="1171"/>
                  </a:lnTo>
                  <a:lnTo>
                    <a:pt x="653" y="1175"/>
                  </a:lnTo>
                  <a:lnTo>
                    <a:pt x="648" y="1185"/>
                  </a:lnTo>
                  <a:lnTo>
                    <a:pt x="641" y="1189"/>
                  </a:lnTo>
                  <a:lnTo>
                    <a:pt x="631" y="1189"/>
                  </a:lnTo>
                  <a:lnTo>
                    <a:pt x="617" y="1199"/>
                  </a:lnTo>
                  <a:lnTo>
                    <a:pt x="612" y="1206"/>
                  </a:lnTo>
                  <a:lnTo>
                    <a:pt x="596" y="1197"/>
                  </a:lnTo>
                  <a:lnTo>
                    <a:pt x="591" y="1171"/>
                  </a:lnTo>
                  <a:lnTo>
                    <a:pt x="570" y="1140"/>
                  </a:lnTo>
                  <a:lnTo>
                    <a:pt x="570" y="1126"/>
                  </a:lnTo>
                  <a:lnTo>
                    <a:pt x="541" y="1121"/>
                  </a:lnTo>
                  <a:lnTo>
                    <a:pt x="520" y="1111"/>
                  </a:lnTo>
                  <a:lnTo>
                    <a:pt x="485" y="1114"/>
                  </a:lnTo>
                  <a:lnTo>
                    <a:pt x="468" y="1133"/>
                  </a:lnTo>
                  <a:lnTo>
                    <a:pt x="466" y="1142"/>
                  </a:lnTo>
                  <a:lnTo>
                    <a:pt x="449" y="1142"/>
                  </a:lnTo>
                  <a:lnTo>
                    <a:pt x="445" y="1147"/>
                  </a:lnTo>
                  <a:lnTo>
                    <a:pt x="440" y="1180"/>
                  </a:lnTo>
                  <a:lnTo>
                    <a:pt x="445" y="1208"/>
                  </a:lnTo>
                  <a:lnTo>
                    <a:pt x="428" y="1218"/>
                  </a:lnTo>
                  <a:lnTo>
                    <a:pt x="423" y="1225"/>
                  </a:lnTo>
                  <a:lnTo>
                    <a:pt x="414" y="1246"/>
                  </a:lnTo>
                  <a:lnTo>
                    <a:pt x="416" y="1260"/>
                  </a:lnTo>
                  <a:lnTo>
                    <a:pt x="402" y="1272"/>
                  </a:lnTo>
                  <a:lnTo>
                    <a:pt x="378" y="1324"/>
                  </a:lnTo>
                  <a:lnTo>
                    <a:pt x="378" y="1329"/>
                  </a:lnTo>
                  <a:lnTo>
                    <a:pt x="350" y="1353"/>
                  </a:lnTo>
                  <a:lnTo>
                    <a:pt x="322" y="1355"/>
                  </a:lnTo>
                  <a:lnTo>
                    <a:pt x="303" y="1362"/>
                  </a:lnTo>
                  <a:lnTo>
                    <a:pt x="286" y="1362"/>
                  </a:lnTo>
                  <a:lnTo>
                    <a:pt x="279" y="1367"/>
                  </a:lnTo>
                  <a:lnTo>
                    <a:pt x="263" y="1364"/>
                  </a:lnTo>
                  <a:lnTo>
                    <a:pt x="239" y="1369"/>
                  </a:lnTo>
                  <a:lnTo>
                    <a:pt x="220" y="1376"/>
                  </a:lnTo>
                  <a:lnTo>
                    <a:pt x="211" y="1374"/>
                  </a:lnTo>
                  <a:lnTo>
                    <a:pt x="199" y="1386"/>
                  </a:lnTo>
                  <a:lnTo>
                    <a:pt x="187" y="1386"/>
                  </a:lnTo>
                  <a:lnTo>
                    <a:pt x="175" y="1395"/>
                  </a:lnTo>
                  <a:lnTo>
                    <a:pt x="144" y="1407"/>
                  </a:lnTo>
                  <a:lnTo>
                    <a:pt x="140" y="1400"/>
                  </a:lnTo>
                  <a:lnTo>
                    <a:pt x="123" y="1400"/>
                  </a:lnTo>
                  <a:lnTo>
                    <a:pt x="114" y="1395"/>
                  </a:lnTo>
                  <a:lnTo>
                    <a:pt x="107" y="1383"/>
                  </a:lnTo>
                  <a:lnTo>
                    <a:pt x="111" y="1362"/>
                  </a:lnTo>
                  <a:lnTo>
                    <a:pt x="107" y="1350"/>
                  </a:lnTo>
                  <a:lnTo>
                    <a:pt x="88" y="1355"/>
                  </a:lnTo>
                  <a:lnTo>
                    <a:pt x="71" y="1346"/>
                  </a:lnTo>
                  <a:lnTo>
                    <a:pt x="69" y="1338"/>
                  </a:lnTo>
                  <a:lnTo>
                    <a:pt x="50" y="1343"/>
                  </a:lnTo>
                  <a:lnTo>
                    <a:pt x="45" y="1338"/>
                  </a:lnTo>
                  <a:lnTo>
                    <a:pt x="14" y="1343"/>
                  </a:lnTo>
                  <a:lnTo>
                    <a:pt x="14" y="1343"/>
                  </a:lnTo>
                  <a:lnTo>
                    <a:pt x="10" y="1334"/>
                  </a:lnTo>
                  <a:lnTo>
                    <a:pt x="21" y="1315"/>
                  </a:lnTo>
                  <a:lnTo>
                    <a:pt x="24" y="1289"/>
                  </a:lnTo>
                  <a:lnTo>
                    <a:pt x="19" y="1275"/>
                  </a:lnTo>
                  <a:lnTo>
                    <a:pt x="7" y="1260"/>
                  </a:lnTo>
                  <a:lnTo>
                    <a:pt x="0" y="1234"/>
                  </a:lnTo>
                  <a:lnTo>
                    <a:pt x="47" y="1211"/>
                  </a:lnTo>
                  <a:lnTo>
                    <a:pt x="57" y="1211"/>
                  </a:lnTo>
                  <a:lnTo>
                    <a:pt x="90" y="1168"/>
                  </a:lnTo>
                  <a:lnTo>
                    <a:pt x="116" y="1166"/>
                  </a:lnTo>
                  <a:lnTo>
                    <a:pt x="156" y="1147"/>
                  </a:lnTo>
                  <a:lnTo>
                    <a:pt x="159" y="1149"/>
                  </a:lnTo>
                  <a:lnTo>
                    <a:pt x="163" y="1140"/>
                  </a:lnTo>
                  <a:lnTo>
                    <a:pt x="170" y="1137"/>
                  </a:lnTo>
                  <a:lnTo>
                    <a:pt x="177" y="1128"/>
                  </a:lnTo>
                  <a:lnTo>
                    <a:pt x="206" y="1116"/>
                  </a:lnTo>
                  <a:lnTo>
                    <a:pt x="215" y="1111"/>
                  </a:lnTo>
                  <a:lnTo>
                    <a:pt x="218" y="1107"/>
                  </a:lnTo>
                  <a:lnTo>
                    <a:pt x="220" y="1095"/>
                  </a:lnTo>
                  <a:lnTo>
                    <a:pt x="218" y="1062"/>
                  </a:lnTo>
                  <a:lnTo>
                    <a:pt x="206" y="1022"/>
                  </a:lnTo>
                  <a:lnTo>
                    <a:pt x="208" y="1014"/>
                  </a:lnTo>
                  <a:lnTo>
                    <a:pt x="203" y="1012"/>
                  </a:lnTo>
                  <a:lnTo>
                    <a:pt x="196" y="1012"/>
                  </a:lnTo>
                  <a:lnTo>
                    <a:pt x="185" y="996"/>
                  </a:lnTo>
                  <a:lnTo>
                    <a:pt x="163" y="944"/>
                  </a:lnTo>
                  <a:lnTo>
                    <a:pt x="163" y="944"/>
                  </a:lnTo>
                  <a:lnTo>
                    <a:pt x="168" y="941"/>
                  </a:lnTo>
                  <a:lnTo>
                    <a:pt x="173" y="941"/>
                  </a:lnTo>
                  <a:lnTo>
                    <a:pt x="177" y="936"/>
                  </a:lnTo>
                  <a:lnTo>
                    <a:pt x="182" y="936"/>
                  </a:lnTo>
                  <a:lnTo>
                    <a:pt x="196" y="925"/>
                  </a:lnTo>
                  <a:lnTo>
                    <a:pt x="203" y="925"/>
                  </a:lnTo>
                  <a:lnTo>
                    <a:pt x="213" y="922"/>
                  </a:lnTo>
                  <a:lnTo>
                    <a:pt x="234" y="920"/>
                  </a:lnTo>
                  <a:lnTo>
                    <a:pt x="237" y="915"/>
                  </a:lnTo>
                  <a:lnTo>
                    <a:pt x="234" y="908"/>
                  </a:lnTo>
                  <a:lnTo>
                    <a:pt x="232" y="903"/>
                  </a:lnTo>
                  <a:lnTo>
                    <a:pt x="222" y="899"/>
                  </a:lnTo>
                  <a:lnTo>
                    <a:pt x="218" y="892"/>
                  </a:lnTo>
                  <a:lnTo>
                    <a:pt x="220" y="889"/>
                  </a:lnTo>
                  <a:lnTo>
                    <a:pt x="215" y="875"/>
                  </a:lnTo>
                  <a:lnTo>
                    <a:pt x="220" y="856"/>
                  </a:lnTo>
                  <a:lnTo>
                    <a:pt x="229" y="839"/>
                  </a:lnTo>
                  <a:lnTo>
                    <a:pt x="232" y="816"/>
                  </a:lnTo>
                  <a:lnTo>
                    <a:pt x="253" y="795"/>
                  </a:lnTo>
                  <a:lnTo>
                    <a:pt x="220" y="785"/>
                  </a:lnTo>
                  <a:lnTo>
                    <a:pt x="196" y="764"/>
                  </a:lnTo>
                  <a:lnTo>
                    <a:pt x="199" y="759"/>
                  </a:lnTo>
                  <a:lnTo>
                    <a:pt x="189" y="766"/>
                  </a:lnTo>
                  <a:lnTo>
                    <a:pt x="154" y="709"/>
                  </a:lnTo>
                  <a:lnTo>
                    <a:pt x="177" y="702"/>
                  </a:lnTo>
                  <a:lnTo>
                    <a:pt x="177" y="691"/>
                  </a:lnTo>
                  <a:lnTo>
                    <a:pt x="168" y="693"/>
                  </a:lnTo>
                  <a:lnTo>
                    <a:pt x="154" y="674"/>
                  </a:lnTo>
                  <a:lnTo>
                    <a:pt x="149" y="657"/>
                  </a:lnTo>
                  <a:lnTo>
                    <a:pt x="133" y="643"/>
                  </a:lnTo>
                  <a:lnTo>
                    <a:pt x="128" y="648"/>
                  </a:lnTo>
                  <a:lnTo>
                    <a:pt x="123" y="641"/>
                  </a:lnTo>
                  <a:lnTo>
                    <a:pt x="116" y="622"/>
                  </a:lnTo>
                  <a:lnTo>
                    <a:pt x="104" y="612"/>
                  </a:lnTo>
                  <a:lnTo>
                    <a:pt x="102" y="584"/>
                  </a:lnTo>
                  <a:lnTo>
                    <a:pt x="78" y="572"/>
                  </a:lnTo>
                  <a:lnTo>
                    <a:pt x="62" y="570"/>
                  </a:lnTo>
                  <a:lnTo>
                    <a:pt x="57" y="560"/>
                  </a:lnTo>
                  <a:lnTo>
                    <a:pt x="62" y="558"/>
                  </a:lnTo>
                  <a:lnTo>
                    <a:pt x="64" y="553"/>
                  </a:lnTo>
                  <a:lnTo>
                    <a:pt x="83" y="546"/>
                  </a:lnTo>
                  <a:lnTo>
                    <a:pt x="83" y="537"/>
                  </a:lnTo>
                  <a:lnTo>
                    <a:pt x="78" y="530"/>
                  </a:lnTo>
                  <a:lnTo>
                    <a:pt x="76" y="516"/>
                  </a:lnTo>
                  <a:lnTo>
                    <a:pt x="83" y="506"/>
                  </a:lnTo>
                  <a:lnTo>
                    <a:pt x="111" y="499"/>
                  </a:lnTo>
                  <a:lnTo>
                    <a:pt x="116" y="506"/>
                  </a:lnTo>
                  <a:lnTo>
                    <a:pt x="123" y="508"/>
                  </a:lnTo>
                  <a:lnTo>
                    <a:pt x="133" y="506"/>
                  </a:lnTo>
                  <a:lnTo>
                    <a:pt x="166" y="490"/>
                  </a:lnTo>
                  <a:lnTo>
                    <a:pt x="173" y="482"/>
                  </a:lnTo>
                  <a:lnTo>
                    <a:pt x="180" y="473"/>
                  </a:lnTo>
                  <a:lnTo>
                    <a:pt x="199" y="464"/>
                  </a:lnTo>
                  <a:lnTo>
                    <a:pt x="201" y="435"/>
                  </a:lnTo>
                  <a:lnTo>
                    <a:pt x="213" y="409"/>
                  </a:lnTo>
                  <a:lnTo>
                    <a:pt x="225" y="397"/>
                  </a:lnTo>
                  <a:lnTo>
                    <a:pt x="227" y="388"/>
                  </a:lnTo>
                  <a:lnTo>
                    <a:pt x="234" y="383"/>
                  </a:lnTo>
                  <a:lnTo>
                    <a:pt x="241" y="371"/>
                  </a:lnTo>
                  <a:lnTo>
                    <a:pt x="246" y="348"/>
                  </a:lnTo>
                  <a:lnTo>
                    <a:pt x="267" y="329"/>
                  </a:lnTo>
                  <a:lnTo>
                    <a:pt x="225" y="315"/>
                  </a:lnTo>
                  <a:lnTo>
                    <a:pt x="213" y="305"/>
                  </a:lnTo>
                  <a:lnTo>
                    <a:pt x="222" y="284"/>
                  </a:lnTo>
                  <a:lnTo>
                    <a:pt x="229" y="274"/>
                  </a:lnTo>
                  <a:lnTo>
                    <a:pt x="255" y="260"/>
                  </a:lnTo>
                  <a:lnTo>
                    <a:pt x="253" y="244"/>
                  </a:lnTo>
                  <a:lnTo>
                    <a:pt x="258" y="229"/>
                  </a:lnTo>
                  <a:lnTo>
                    <a:pt x="263" y="220"/>
                  </a:lnTo>
                  <a:lnTo>
                    <a:pt x="260" y="210"/>
                  </a:lnTo>
                  <a:lnTo>
                    <a:pt x="248" y="206"/>
                  </a:lnTo>
                  <a:lnTo>
                    <a:pt x="244" y="199"/>
                  </a:lnTo>
                  <a:lnTo>
                    <a:pt x="244" y="184"/>
                  </a:lnTo>
                  <a:lnTo>
                    <a:pt x="253" y="163"/>
                  </a:lnTo>
                  <a:lnTo>
                    <a:pt x="251" y="154"/>
                  </a:lnTo>
                  <a:lnTo>
                    <a:pt x="251" y="147"/>
                  </a:lnTo>
                  <a:lnTo>
                    <a:pt x="248" y="140"/>
                  </a:lnTo>
                  <a:lnTo>
                    <a:pt x="265" y="125"/>
                  </a:lnTo>
                  <a:lnTo>
                    <a:pt x="274" y="102"/>
                  </a:lnTo>
                  <a:lnTo>
                    <a:pt x="312" y="38"/>
                  </a:lnTo>
                  <a:lnTo>
                    <a:pt x="345"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95" name="Freeform 194"/>
            <p:cNvSpPr>
              <a:spLocks/>
            </p:cNvSpPr>
            <p:nvPr/>
          </p:nvSpPr>
          <p:spPr bwMode="auto">
            <a:xfrm>
              <a:off x="4930" y="1254"/>
              <a:ext cx="4696" cy="3318"/>
            </a:xfrm>
            <a:custGeom>
              <a:avLst/>
              <a:gdLst>
                <a:gd name="T0" fmla="*/ 2536 w 4696"/>
                <a:gd name="T1" fmla="*/ 22 h 3318"/>
                <a:gd name="T2" fmla="*/ 2800 w 4696"/>
                <a:gd name="T3" fmla="*/ 104 h 3318"/>
                <a:gd name="T4" fmla="*/ 3136 w 4696"/>
                <a:gd name="T5" fmla="*/ 168 h 3318"/>
                <a:gd name="T6" fmla="*/ 3124 w 4696"/>
                <a:gd name="T7" fmla="*/ 428 h 3318"/>
                <a:gd name="T8" fmla="*/ 3351 w 4696"/>
                <a:gd name="T9" fmla="*/ 570 h 3318"/>
                <a:gd name="T10" fmla="*/ 3526 w 4696"/>
                <a:gd name="T11" fmla="*/ 665 h 3318"/>
                <a:gd name="T12" fmla="*/ 3713 w 4696"/>
                <a:gd name="T13" fmla="*/ 837 h 3318"/>
                <a:gd name="T14" fmla="*/ 3911 w 4696"/>
                <a:gd name="T15" fmla="*/ 771 h 3318"/>
                <a:gd name="T16" fmla="*/ 4039 w 4696"/>
                <a:gd name="T17" fmla="*/ 608 h 3318"/>
                <a:gd name="T18" fmla="*/ 4228 w 4696"/>
                <a:gd name="T19" fmla="*/ 454 h 3318"/>
                <a:gd name="T20" fmla="*/ 4436 w 4696"/>
                <a:gd name="T21" fmla="*/ 242 h 3318"/>
                <a:gd name="T22" fmla="*/ 4606 w 4696"/>
                <a:gd name="T23" fmla="*/ 421 h 3318"/>
                <a:gd name="T24" fmla="*/ 4644 w 4696"/>
                <a:gd name="T25" fmla="*/ 712 h 3318"/>
                <a:gd name="T26" fmla="*/ 4519 w 4696"/>
                <a:gd name="T27" fmla="*/ 1017 h 3318"/>
                <a:gd name="T28" fmla="*/ 4476 w 4696"/>
                <a:gd name="T29" fmla="*/ 1344 h 3318"/>
                <a:gd name="T30" fmla="*/ 4696 w 4696"/>
                <a:gd name="T31" fmla="*/ 1686 h 3318"/>
                <a:gd name="T32" fmla="*/ 4616 w 4696"/>
                <a:gd name="T33" fmla="*/ 1968 h 3318"/>
                <a:gd name="T34" fmla="*/ 4301 w 4696"/>
                <a:gd name="T35" fmla="*/ 1939 h 3318"/>
                <a:gd name="T36" fmla="*/ 4084 w 4696"/>
                <a:gd name="T37" fmla="*/ 1712 h 3318"/>
                <a:gd name="T38" fmla="*/ 3803 w 4696"/>
                <a:gd name="T39" fmla="*/ 1689 h 3318"/>
                <a:gd name="T40" fmla="*/ 3566 w 4696"/>
                <a:gd name="T41" fmla="*/ 1935 h 3318"/>
                <a:gd name="T42" fmla="*/ 3550 w 4696"/>
                <a:gd name="T43" fmla="*/ 2278 h 3318"/>
                <a:gd name="T44" fmla="*/ 3739 w 4696"/>
                <a:gd name="T45" fmla="*/ 2372 h 3318"/>
                <a:gd name="T46" fmla="*/ 3781 w 4696"/>
                <a:gd name="T47" fmla="*/ 2540 h 3318"/>
                <a:gd name="T48" fmla="*/ 3838 w 4696"/>
                <a:gd name="T49" fmla="*/ 2876 h 3318"/>
                <a:gd name="T50" fmla="*/ 3675 w 4696"/>
                <a:gd name="T51" fmla="*/ 3100 h 3318"/>
                <a:gd name="T52" fmla="*/ 3441 w 4696"/>
                <a:gd name="T53" fmla="*/ 2833 h 3318"/>
                <a:gd name="T54" fmla="*/ 3332 w 4696"/>
                <a:gd name="T55" fmla="*/ 2552 h 3318"/>
                <a:gd name="T56" fmla="*/ 3025 w 4696"/>
                <a:gd name="T57" fmla="*/ 2609 h 3318"/>
                <a:gd name="T58" fmla="*/ 2725 w 4696"/>
                <a:gd name="T59" fmla="*/ 2758 h 3318"/>
                <a:gd name="T60" fmla="*/ 2479 w 4696"/>
                <a:gd name="T61" fmla="*/ 2881 h 3318"/>
                <a:gd name="T62" fmla="*/ 2188 w 4696"/>
                <a:gd name="T63" fmla="*/ 2654 h 3318"/>
                <a:gd name="T64" fmla="*/ 2056 w 4696"/>
                <a:gd name="T65" fmla="*/ 2249 h 3318"/>
                <a:gd name="T66" fmla="*/ 2065 w 4696"/>
                <a:gd name="T67" fmla="*/ 2060 h 3318"/>
                <a:gd name="T68" fmla="*/ 1843 w 4696"/>
                <a:gd name="T69" fmla="*/ 2084 h 3318"/>
                <a:gd name="T70" fmla="*/ 1583 w 4696"/>
                <a:gd name="T71" fmla="*/ 2256 h 3318"/>
                <a:gd name="T72" fmla="*/ 1593 w 4696"/>
                <a:gd name="T73" fmla="*/ 2495 h 3318"/>
                <a:gd name="T74" fmla="*/ 1614 w 4696"/>
                <a:gd name="T75" fmla="*/ 2779 h 3318"/>
                <a:gd name="T76" fmla="*/ 1451 w 4696"/>
                <a:gd name="T77" fmla="*/ 3117 h 3318"/>
                <a:gd name="T78" fmla="*/ 1189 w 4696"/>
                <a:gd name="T79" fmla="*/ 3200 h 3318"/>
                <a:gd name="T80" fmla="*/ 1080 w 4696"/>
                <a:gd name="T81" fmla="*/ 2776 h 3318"/>
                <a:gd name="T82" fmla="*/ 1120 w 4696"/>
                <a:gd name="T83" fmla="*/ 2453 h 3318"/>
                <a:gd name="T84" fmla="*/ 1044 w 4696"/>
                <a:gd name="T85" fmla="*/ 2188 h 3318"/>
                <a:gd name="T86" fmla="*/ 936 w 4696"/>
                <a:gd name="T87" fmla="*/ 1980 h 3318"/>
                <a:gd name="T88" fmla="*/ 955 w 4696"/>
                <a:gd name="T89" fmla="*/ 1724 h 3318"/>
                <a:gd name="T90" fmla="*/ 742 w 4696"/>
                <a:gd name="T91" fmla="*/ 1660 h 3318"/>
                <a:gd name="T92" fmla="*/ 605 w 4696"/>
                <a:gd name="T93" fmla="*/ 1807 h 3318"/>
                <a:gd name="T94" fmla="*/ 236 w 4696"/>
                <a:gd name="T95" fmla="*/ 1831 h 3318"/>
                <a:gd name="T96" fmla="*/ 71 w 4696"/>
                <a:gd name="T97" fmla="*/ 1805 h 3318"/>
                <a:gd name="T98" fmla="*/ 19 w 4696"/>
                <a:gd name="T99" fmla="*/ 1554 h 3318"/>
                <a:gd name="T100" fmla="*/ 113 w 4696"/>
                <a:gd name="T101" fmla="*/ 1346 h 3318"/>
                <a:gd name="T102" fmla="*/ 300 w 4696"/>
                <a:gd name="T103" fmla="*/ 1211 h 3318"/>
                <a:gd name="T104" fmla="*/ 458 w 4696"/>
                <a:gd name="T105" fmla="*/ 1121 h 3318"/>
                <a:gd name="T106" fmla="*/ 612 w 4696"/>
                <a:gd name="T107" fmla="*/ 939 h 3318"/>
                <a:gd name="T108" fmla="*/ 841 w 4696"/>
                <a:gd name="T109" fmla="*/ 963 h 3318"/>
                <a:gd name="T110" fmla="*/ 1047 w 4696"/>
                <a:gd name="T111" fmla="*/ 710 h 3318"/>
                <a:gd name="T112" fmla="*/ 1278 w 4696"/>
                <a:gd name="T113" fmla="*/ 719 h 3318"/>
                <a:gd name="T114" fmla="*/ 1538 w 4696"/>
                <a:gd name="T115" fmla="*/ 568 h 3318"/>
                <a:gd name="T116" fmla="*/ 1867 w 4696"/>
                <a:gd name="T117" fmla="*/ 625 h 3318"/>
                <a:gd name="T118" fmla="*/ 2091 w 4696"/>
                <a:gd name="T119" fmla="*/ 608 h 3318"/>
                <a:gd name="T120" fmla="*/ 2212 w 4696"/>
                <a:gd name="T121" fmla="*/ 353 h 3318"/>
                <a:gd name="T122" fmla="*/ 2167 w 4696"/>
                <a:gd name="T123" fmla="*/ 3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96" h="3318">
                  <a:moveTo>
                    <a:pt x="2304" y="31"/>
                  </a:moveTo>
                  <a:lnTo>
                    <a:pt x="2306" y="52"/>
                  </a:lnTo>
                  <a:lnTo>
                    <a:pt x="2316" y="60"/>
                  </a:lnTo>
                  <a:lnTo>
                    <a:pt x="2318" y="60"/>
                  </a:lnTo>
                  <a:lnTo>
                    <a:pt x="2337" y="50"/>
                  </a:lnTo>
                  <a:lnTo>
                    <a:pt x="2368" y="45"/>
                  </a:lnTo>
                  <a:lnTo>
                    <a:pt x="2380" y="45"/>
                  </a:lnTo>
                  <a:lnTo>
                    <a:pt x="2403" y="29"/>
                  </a:lnTo>
                  <a:lnTo>
                    <a:pt x="2420" y="24"/>
                  </a:lnTo>
                  <a:lnTo>
                    <a:pt x="2432" y="12"/>
                  </a:lnTo>
                  <a:lnTo>
                    <a:pt x="2444" y="17"/>
                  </a:lnTo>
                  <a:lnTo>
                    <a:pt x="2472" y="45"/>
                  </a:lnTo>
                  <a:lnTo>
                    <a:pt x="2477" y="43"/>
                  </a:lnTo>
                  <a:lnTo>
                    <a:pt x="2486" y="48"/>
                  </a:lnTo>
                  <a:lnTo>
                    <a:pt x="2507" y="52"/>
                  </a:lnTo>
                  <a:lnTo>
                    <a:pt x="2519" y="48"/>
                  </a:lnTo>
                  <a:lnTo>
                    <a:pt x="2529" y="41"/>
                  </a:lnTo>
                  <a:lnTo>
                    <a:pt x="2536" y="22"/>
                  </a:lnTo>
                  <a:lnTo>
                    <a:pt x="2571" y="26"/>
                  </a:lnTo>
                  <a:lnTo>
                    <a:pt x="2588" y="22"/>
                  </a:lnTo>
                  <a:lnTo>
                    <a:pt x="2607" y="22"/>
                  </a:lnTo>
                  <a:lnTo>
                    <a:pt x="2628" y="10"/>
                  </a:lnTo>
                  <a:lnTo>
                    <a:pt x="2630" y="12"/>
                  </a:lnTo>
                  <a:lnTo>
                    <a:pt x="2637" y="26"/>
                  </a:lnTo>
                  <a:lnTo>
                    <a:pt x="2649" y="38"/>
                  </a:lnTo>
                  <a:lnTo>
                    <a:pt x="2678" y="48"/>
                  </a:lnTo>
                  <a:lnTo>
                    <a:pt x="2699" y="43"/>
                  </a:lnTo>
                  <a:lnTo>
                    <a:pt x="2701" y="50"/>
                  </a:lnTo>
                  <a:lnTo>
                    <a:pt x="2694" y="57"/>
                  </a:lnTo>
                  <a:lnTo>
                    <a:pt x="2696" y="62"/>
                  </a:lnTo>
                  <a:lnTo>
                    <a:pt x="2701" y="69"/>
                  </a:lnTo>
                  <a:lnTo>
                    <a:pt x="2725" y="81"/>
                  </a:lnTo>
                  <a:lnTo>
                    <a:pt x="2748" y="81"/>
                  </a:lnTo>
                  <a:lnTo>
                    <a:pt x="2770" y="88"/>
                  </a:lnTo>
                  <a:lnTo>
                    <a:pt x="2784" y="86"/>
                  </a:lnTo>
                  <a:lnTo>
                    <a:pt x="2800" y="104"/>
                  </a:lnTo>
                  <a:lnTo>
                    <a:pt x="2810" y="107"/>
                  </a:lnTo>
                  <a:lnTo>
                    <a:pt x="2841" y="104"/>
                  </a:lnTo>
                  <a:lnTo>
                    <a:pt x="2852" y="100"/>
                  </a:lnTo>
                  <a:lnTo>
                    <a:pt x="2890" y="102"/>
                  </a:lnTo>
                  <a:lnTo>
                    <a:pt x="2919" y="126"/>
                  </a:lnTo>
                  <a:lnTo>
                    <a:pt x="2940" y="140"/>
                  </a:lnTo>
                  <a:lnTo>
                    <a:pt x="2964" y="164"/>
                  </a:lnTo>
                  <a:lnTo>
                    <a:pt x="2973" y="161"/>
                  </a:lnTo>
                  <a:lnTo>
                    <a:pt x="2985" y="166"/>
                  </a:lnTo>
                  <a:lnTo>
                    <a:pt x="3016" y="190"/>
                  </a:lnTo>
                  <a:lnTo>
                    <a:pt x="3027" y="197"/>
                  </a:lnTo>
                  <a:lnTo>
                    <a:pt x="3032" y="197"/>
                  </a:lnTo>
                  <a:lnTo>
                    <a:pt x="3039" y="190"/>
                  </a:lnTo>
                  <a:lnTo>
                    <a:pt x="3068" y="182"/>
                  </a:lnTo>
                  <a:lnTo>
                    <a:pt x="3075" y="178"/>
                  </a:lnTo>
                  <a:lnTo>
                    <a:pt x="3086" y="159"/>
                  </a:lnTo>
                  <a:lnTo>
                    <a:pt x="3108" y="166"/>
                  </a:lnTo>
                  <a:lnTo>
                    <a:pt x="3136" y="168"/>
                  </a:lnTo>
                  <a:lnTo>
                    <a:pt x="3141" y="180"/>
                  </a:lnTo>
                  <a:lnTo>
                    <a:pt x="3127" y="194"/>
                  </a:lnTo>
                  <a:lnTo>
                    <a:pt x="3117" y="194"/>
                  </a:lnTo>
                  <a:lnTo>
                    <a:pt x="3115" y="206"/>
                  </a:lnTo>
                  <a:lnTo>
                    <a:pt x="3127" y="223"/>
                  </a:lnTo>
                  <a:lnTo>
                    <a:pt x="3160" y="244"/>
                  </a:lnTo>
                  <a:lnTo>
                    <a:pt x="3169" y="284"/>
                  </a:lnTo>
                  <a:lnTo>
                    <a:pt x="3155" y="294"/>
                  </a:lnTo>
                  <a:lnTo>
                    <a:pt x="3148" y="305"/>
                  </a:lnTo>
                  <a:lnTo>
                    <a:pt x="3150" y="315"/>
                  </a:lnTo>
                  <a:lnTo>
                    <a:pt x="3127" y="339"/>
                  </a:lnTo>
                  <a:lnTo>
                    <a:pt x="3124" y="350"/>
                  </a:lnTo>
                  <a:lnTo>
                    <a:pt x="3127" y="357"/>
                  </a:lnTo>
                  <a:lnTo>
                    <a:pt x="3115" y="379"/>
                  </a:lnTo>
                  <a:lnTo>
                    <a:pt x="3122" y="393"/>
                  </a:lnTo>
                  <a:lnTo>
                    <a:pt x="3134" y="402"/>
                  </a:lnTo>
                  <a:lnTo>
                    <a:pt x="3127" y="424"/>
                  </a:lnTo>
                  <a:lnTo>
                    <a:pt x="3124" y="428"/>
                  </a:lnTo>
                  <a:lnTo>
                    <a:pt x="3129" y="466"/>
                  </a:lnTo>
                  <a:lnTo>
                    <a:pt x="3136" y="469"/>
                  </a:lnTo>
                  <a:lnTo>
                    <a:pt x="3129" y="480"/>
                  </a:lnTo>
                  <a:lnTo>
                    <a:pt x="3129" y="485"/>
                  </a:lnTo>
                  <a:lnTo>
                    <a:pt x="3131" y="488"/>
                  </a:lnTo>
                  <a:lnTo>
                    <a:pt x="3138" y="488"/>
                  </a:lnTo>
                  <a:lnTo>
                    <a:pt x="3160" y="499"/>
                  </a:lnTo>
                  <a:lnTo>
                    <a:pt x="3176" y="502"/>
                  </a:lnTo>
                  <a:lnTo>
                    <a:pt x="3186" y="509"/>
                  </a:lnTo>
                  <a:lnTo>
                    <a:pt x="3190" y="516"/>
                  </a:lnTo>
                  <a:lnTo>
                    <a:pt x="3205" y="523"/>
                  </a:lnTo>
                  <a:lnTo>
                    <a:pt x="3219" y="523"/>
                  </a:lnTo>
                  <a:lnTo>
                    <a:pt x="3235" y="542"/>
                  </a:lnTo>
                  <a:lnTo>
                    <a:pt x="3287" y="568"/>
                  </a:lnTo>
                  <a:lnTo>
                    <a:pt x="3306" y="573"/>
                  </a:lnTo>
                  <a:lnTo>
                    <a:pt x="3316" y="566"/>
                  </a:lnTo>
                  <a:lnTo>
                    <a:pt x="3337" y="558"/>
                  </a:lnTo>
                  <a:lnTo>
                    <a:pt x="3351" y="570"/>
                  </a:lnTo>
                  <a:lnTo>
                    <a:pt x="3358" y="570"/>
                  </a:lnTo>
                  <a:lnTo>
                    <a:pt x="3370" y="568"/>
                  </a:lnTo>
                  <a:lnTo>
                    <a:pt x="3380" y="558"/>
                  </a:lnTo>
                  <a:lnTo>
                    <a:pt x="3384" y="558"/>
                  </a:lnTo>
                  <a:lnTo>
                    <a:pt x="3391" y="566"/>
                  </a:lnTo>
                  <a:lnTo>
                    <a:pt x="3396" y="580"/>
                  </a:lnTo>
                  <a:lnTo>
                    <a:pt x="3396" y="596"/>
                  </a:lnTo>
                  <a:lnTo>
                    <a:pt x="3413" y="601"/>
                  </a:lnTo>
                  <a:lnTo>
                    <a:pt x="3417" y="610"/>
                  </a:lnTo>
                  <a:lnTo>
                    <a:pt x="3432" y="610"/>
                  </a:lnTo>
                  <a:lnTo>
                    <a:pt x="3458" y="622"/>
                  </a:lnTo>
                  <a:lnTo>
                    <a:pt x="3467" y="618"/>
                  </a:lnTo>
                  <a:lnTo>
                    <a:pt x="3481" y="618"/>
                  </a:lnTo>
                  <a:lnTo>
                    <a:pt x="3488" y="610"/>
                  </a:lnTo>
                  <a:lnTo>
                    <a:pt x="3491" y="613"/>
                  </a:lnTo>
                  <a:lnTo>
                    <a:pt x="3493" y="622"/>
                  </a:lnTo>
                  <a:lnTo>
                    <a:pt x="3517" y="644"/>
                  </a:lnTo>
                  <a:lnTo>
                    <a:pt x="3526" y="665"/>
                  </a:lnTo>
                  <a:lnTo>
                    <a:pt x="3543" y="670"/>
                  </a:lnTo>
                  <a:lnTo>
                    <a:pt x="3550" y="689"/>
                  </a:lnTo>
                  <a:lnTo>
                    <a:pt x="3576" y="707"/>
                  </a:lnTo>
                  <a:lnTo>
                    <a:pt x="3573" y="724"/>
                  </a:lnTo>
                  <a:lnTo>
                    <a:pt x="3573" y="745"/>
                  </a:lnTo>
                  <a:lnTo>
                    <a:pt x="3583" y="759"/>
                  </a:lnTo>
                  <a:lnTo>
                    <a:pt x="3597" y="764"/>
                  </a:lnTo>
                  <a:lnTo>
                    <a:pt x="3635" y="759"/>
                  </a:lnTo>
                  <a:lnTo>
                    <a:pt x="3654" y="767"/>
                  </a:lnTo>
                  <a:lnTo>
                    <a:pt x="3666" y="762"/>
                  </a:lnTo>
                  <a:lnTo>
                    <a:pt x="3668" y="769"/>
                  </a:lnTo>
                  <a:lnTo>
                    <a:pt x="3680" y="776"/>
                  </a:lnTo>
                  <a:lnTo>
                    <a:pt x="3677" y="785"/>
                  </a:lnTo>
                  <a:lnTo>
                    <a:pt x="3680" y="802"/>
                  </a:lnTo>
                  <a:lnTo>
                    <a:pt x="3694" y="811"/>
                  </a:lnTo>
                  <a:lnTo>
                    <a:pt x="3703" y="823"/>
                  </a:lnTo>
                  <a:lnTo>
                    <a:pt x="3708" y="833"/>
                  </a:lnTo>
                  <a:lnTo>
                    <a:pt x="3713" y="837"/>
                  </a:lnTo>
                  <a:lnTo>
                    <a:pt x="3732" y="835"/>
                  </a:lnTo>
                  <a:lnTo>
                    <a:pt x="3746" y="828"/>
                  </a:lnTo>
                  <a:lnTo>
                    <a:pt x="3751" y="816"/>
                  </a:lnTo>
                  <a:lnTo>
                    <a:pt x="3755" y="816"/>
                  </a:lnTo>
                  <a:lnTo>
                    <a:pt x="3758" y="811"/>
                  </a:lnTo>
                  <a:lnTo>
                    <a:pt x="3767" y="814"/>
                  </a:lnTo>
                  <a:lnTo>
                    <a:pt x="3772" y="811"/>
                  </a:lnTo>
                  <a:lnTo>
                    <a:pt x="3800" y="814"/>
                  </a:lnTo>
                  <a:lnTo>
                    <a:pt x="3812" y="807"/>
                  </a:lnTo>
                  <a:lnTo>
                    <a:pt x="3814" y="800"/>
                  </a:lnTo>
                  <a:lnTo>
                    <a:pt x="3838" y="804"/>
                  </a:lnTo>
                  <a:lnTo>
                    <a:pt x="3843" y="814"/>
                  </a:lnTo>
                  <a:lnTo>
                    <a:pt x="3862" y="800"/>
                  </a:lnTo>
                  <a:lnTo>
                    <a:pt x="3876" y="802"/>
                  </a:lnTo>
                  <a:lnTo>
                    <a:pt x="3883" y="790"/>
                  </a:lnTo>
                  <a:lnTo>
                    <a:pt x="3897" y="790"/>
                  </a:lnTo>
                  <a:lnTo>
                    <a:pt x="3907" y="783"/>
                  </a:lnTo>
                  <a:lnTo>
                    <a:pt x="3911" y="771"/>
                  </a:lnTo>
                  <a:lnTo>
                    <a:pt x="3930" y="757"/>
                  </a:lnTo>
                  <a:lnTo>
                    <a:pt x="3940" y="743"/>
                  </a:lnTo>
                  <a:lnTo>
                    <a:pt x="3952" y="743"/>
                  </a:lnTo>
                  <a:lnTo>
                    <a:pt x="3963" y="750"/>
                  </a:lnTo>
                  <a:lnTo>
                    <a:pt x="3987" y="745"/>
                  </a:lnTo>
                  <a:lnTo>
                    <a:pt x="4001" y="741"/>
                  </a:lnTo>
                  <a:lnTo>
                    <a:pt x="4015" y="743"/>
                  </a:lnTo>
                  <a:lnTo>
                    <a:pt x="4032" y="743"/>
                  </a:lnTo>
                  <a:lnTo>
                    <a:pt x="4032" y="731"/>
                  </a:lnTo>
                  <a:lnTo>
                    <a:pt x="4037" y="724"/>
                  </a:lnTo>
                  <a:lnTo>
                    <a:pt x="4041" y="674"/>
                  </a:lnTo>
                  <a:lnTo>
                    <a:pt x="4041" y="670"/>
                  </a:lnTo>
                  <a:lnTo>
                    <a:pt x="4025" y="653"/>
                  </a:lnTo>
                  <a:lnTo>
                    <a:pt x="4020" y="646"/>
                  </a:lnTo>
                  <a:lnTo>
                    <a:pt x="4022" y="636"/>
                  </a:lnTo>
                  <a:lnTo>
                    <a:pt x="4020" y="629"/>
                  </a:lnTo>
                  <a:lnTo>
                    <a:pt x="4030" y="625"/>
                  </a:lnTo>
                  <a:lnTo>
                    <a:pt x="4039" y="608"/>
                  </a:lnTo>
                  <a:lnTo>
                    <a:pt x="4048" y="558"/>
                  </a:lnTo>
                  <a:lnTo>
                    <a:pt x="4060" y="544"/>
                  </a:lnTo>
                  <a:lnTo>
                    <a:pt x="4058" y="528"/>
                  </a:lnTo>
                  <a:lnTo>
                    <a:pt x="4058" y="502"/>
                  </a:lnTo>
                  <a:lnTo>
                    <a:pt x="4060" y="499"/>
                  </a:lnTo>
                  <a:lnTo>
                    <a:pt x="4119" y="509"/>
                  </a:lnTo>
                  <a:lnTo>
                    <a:pt x="4186" y="530"/>
                  </a:lnTo>
                  <a:lnTo>
                    <a:pt x="4200" y="542"/>
                  </a:lnTo>
                  <a:lnTo>
                    <a:pt x="4207" y="528"/>
                  </a:lnTo>
                  <a:lnTo>
                    <a:pt x="4214" y="523"/>
                  </a:lnTo>
                  <a:lnTo>
                    <a:pt x="4233" y="521"/>
                  </a:lnTo>
                  <a:lnTo>
                    <a:pt x="4249" y="521"/>
                  </a:lnTo>
                  <a:lnTo>
                    <a:pt x="4252" y="518"/>
                  </a:lnTo>
                  <a:lnTo>
                    <a:pt x="4252" y="499"/>
                  </a:lnTo>
                  <a:lnTo>
                    <a:pt x="4235" y="485"/>
                  </a:lnTo>
                  <a:lnTo>
                    <a:pt x="4223" y="469"/>
                  </a:lnTo>
                  <a:lnTo>
                    <a:pt x="4223" y="462"/>
                  </a:lnTo>
                  <a:lnTo>
                    <a:pt x="4228" y="454"/>
                  </a:lnTo>
                  <a:lnTo>
                    <a:pt x="4228" y="438"/>
                  </a:lnTo>
                  <a:lnTo>
                    <a:pt x="4233" y="426"/>
                  </a:lnTo>
                  <a:lnTo>
                    <a:pt x="4259" y="424"/>
                  </a:lnTo>
                  <a:lnTo>
                    <a:pt x="4266" y="424"/>
                  </a:lnTo>
                  <a:lnTo>
                    <a:pt x="4278" y="414"/>
                  </a:lnTo>
                  <a:lnTo>
                    <a:pt x="4282" y="398"/>
                  </a:lnTo>
                  <a:lnTo>
                    <a:pt x="4282" y="379"/>
                  </a:lnTo>
                  <a:lnTo>
                    <a:pt x="4287" y="369"/>
                  </a:lnTo>
                  <a:lnTo>
                    <a:pt x="4299" y="341"/>
                  </a:lnTo>
                  <a:lnTo>
                    <a:pt x="4311" y="324"/>
                  </a:lnTo>
                  <a:lnTo>
                    <a:pt x="4308" y="308"/>
                  </a:lnTo>
                  <a:lnTo>
                    <a:pt x="4318" y="308"/>
                  </a:lnTo>
                  <a:lnTo>
                    <a:pt x="4323" y="301"/>
                  </a:lnTo>
                  <a:lnTo>
                    <a:pt x="4327" y="279"/>
                  </a:lnTo>
                  <a:lnTo>
                    <a:pt x="4349" y="270"/>
                  </a:lnTo>
                  <a:lnTo>
                    <a:pt x="4391" y="277"/>
                  </a:lnTo>
                  <a:lnTo>
                    <a:pt x="4427" y="242"/>
                  </a:lnTo>
                  <a:lnTo>
                    <a:pt x="4436" y="242"/>
                  </a:lnTo>
                  <a:lnTo>
                    <a:pt x="4460" y="253"/>
                  </a:lnTo>
                  <a:lnTo>
                    <a:pt x="4469" y="272"/>
                  </a:lnTo>
                  <a:lnTo>
                    <a:pt x="4483" y="289"/>
                  </a:lnTo>
                  <a:lnTo>
                    <a:pt x="4495" y="305"/>
                  </a:lnTo>
                  <a:lnTo>
                    <a:pt x="4512" y="313"/>
                  </a:lnTo>
                  <a:lnTo>
                    <a:pt x="4516" y="320"/>
                  </a:lnTo>
                  <a:lnTo>
                    <a:pt x="4531" y="331"/>
                  </a:lnTo>
                  <a:lnTo>
                    <a:pt x="4531" y="350"/>
                  </a:lnTo>
                  <a:lnTo>
                    <a:pt x="4521" y="383"/>
                  </a:lnTo>
                  <a:lnTo>
                    <a:pt x="4521" y="388"/>
                  </a:lnTo>
                  <a:lnTo>
                    <a:pt x="4531" y="398"/>
                  </a:lnTo>
                  <a:lnTo>
                    <a:pt x="4538" y="402"/>
                  </a:lnTo>
                  <a:lnTo>
                    <a:pt x="4561" y="402"/>
                  </a:lnTo>
                  <a:lnTo>
                    <a:pt x="4561" y="409"/>
                  </a:lnTo>
                  <a:lnTo>
                    <a:pt x="4566" y="412"/>
                  </a:lnTo>
                  <a:lnTo>
                    <a:pt x="4587" y="417"/>
                  </a:lnTo>
                  <a:lnTo>
                    <a:pt x="4604" y="414"/>
                  </a:lnTo>
                  <a:lnTo>
                    <a:pt x="4606" y="421"/>
                  </a:lnTo>
                  <a:lnTo>
                    <a:pt x="4639" y="438"/>
                  </a:lnTo>
                  <a:lnTo>
                    <a:pt x="4651" y="454"/>
                  </a:lnTo>
                  <a:lnTo>
                    <a:pt x="4656" y="454"/>
                  </a:lnTo>
                  <a:lnTo>
                    <a:pt x="4658" y="459"/>
                  </a:lnTo>
                  <a:lnTo>
                    <a:pt x="4691" y="471"/>
                  </a:lnTo>
                  <a:lnTo>
                    <a:pt x="4687" y="478"/>
                  </a:lnTo>
                  <a:lnTo>
                    <a:pt x="4682" y="495"/>
                  </a:lnTo>
                  <a:lnTo>
                    <a:pt x="4682" y="530"/>
                  </a:lnTo>
                  <a:lnTo>
                    <a:pt x="4672" y="566"/>
                  </a:lnTo>
                  <a:lnTo>
                    <a:pt x="4661" y="580"/>
                  </a:lnTo>
                  <a:lnTo>
                    <a:pt x="4663" y="589"/>
                  </a:lnTo>
                  <a:lnTo>
                    <a:pt x="4661" y="610"/>
                  </a:lnTo>
                  <a:lnTo>
                    <a:pt x="4656" y="622"/>
                  </a:lnTo>
                  <a:lnTo>
                    <a:pt x="4656" y="644"/>
                  </a:lnTo>
                  <a:lnTo>
                    <a:pt x="4632" y="665"/>
                  </a:lnTo>
                  <a:lnTo>
                    <a:pt x="4630" y="672"/>
                  </a:lnTo>
                  <a:lnTo>
                    <a:pt x="4639" y="684"/>
                  </a:lnTo>
                  <a:lnTo>
                    <a:pt x="4644" y="712"/>
                  </a:lnTo>
                  <a:lnTo>
                    <a:pt x="4642" y="741"/>
                  </a:lnTo>
                  <a:lnTo>
                    <a:pt x="4637" y="757"/>
                  </a:lnTo>
                  <a:lnTo>
                    <a:pt x="4644" y="783"/>
                  </a:lnTo>
                  <a:lnTo>
                    <a:pt x="4639" y="788"/>
                  </a:lnTo>
                  <a:lnTo>
                    <a:pt x="4644" y="807"/>
                  </a:lnTo>
                  <a:lnTo>
                    <a:pt x="4627" y="835"/>
                  </a:lnTo>
                  <a:lnTo>
                    <a:pt x="4630" y="849"/>
                  </a:lnTo>
                  <a:lnTo>
                    <a:pt x="4627" y="859"/>
                  </a:lnTo>
                  <a:lnTo>
                    <a:pt x="4611" y="871"/>
                  </a:lnTo>
                  <a:lnTo>
                    <a:pt x="4606" y="880"/>
                  </a:lnTo>
                  <a:lnTo>
                    <a:pt x="4606" y="887"/>
                  </a:lnTo>
                  <a:lnTo>
                    <a:pt x="4613" y="901"/>
                  </a:lnTo>
                  <a:lnTo>
                    <a:pt x="4604" y="916"/>
                  </a:lnTo>
                  <a:lnTo>
                    <a:pt x="4606" y="937"/>
                  </a:lnTo>
                  <a:lnTo>
                    <a:pt x="4587" y="982"/>
                  </a:lnTo>
                  <a:lnTo>
                    <a:pt x="4566" y="1005"/>
                  </a:lnTo>
                  <a:lnTo>
                    <a:pt x="4538" y="1008"/>
                  </a:lnTo>
                  <a:lnTo>
                    <a:pt x="4519" y="1017"/>
                  </a:lnTo>
                  <a:lnTo>
                    <a:pt x="4514" y="1024"/>
                  </a:lnTo>
                  <a:lnTo>
                    <a:pt x="4521" y="1036"/>
                  </a:lnTo>
                  <a:lnTo>
                    <a:pt x="4540" y="1050"/>
                  </a:lnTo>
                  <a:lnTo>
                    <a:pt x="4566" y="1093"/>
                  </a:lnTo>
                  <a:lnTo>
                    <a:pt x="4575" y="1138"/>
                  </a:lnTo>
                  <a:lnTo>
                    <a:pt x="4575" y="1150"/>
                  </a:lnTo>
                  <a:lnTo>
                    <a:pt x="4568" y="1171"/>
                  </a:lnTo>
                  <a:lnTo>
                    <a:pt x="4559" y="1169"/>
                  </a:lnTo>
                  <a:lnTo>
                    <a:pt x="4552" y="1171"/>
                  </a:lnTo>
                  <a:lnTo>
                    <a:pt x="4486" y="1225"/>
                  </a:lnTo>
                  <a:lnTo>
                    <a:pt x="4467" y="1237"/>
                  </a:lnTo>
                  <a:lnTo>
                    <a:pt x="4469" y="1244"/>
                  </a:lnTo>
                  <a:lnTo>
                    <a:pt x="4483" y="1258"/>
                  </a:lnTo>
                  <a:lnTo>
                    <a:pt x="4488" y="1270"/>
                  </a:lnTo>
                  <a:lnTo>
                    <a:pt x="4509" y="1294"/>
                  </a:lnTo>
                  <a:lnTo>
                    <a:pt x="4505" y="1325"/>
                  </a:lnTo>
                  <a:lnTo>
                    <a:pt x="4495" y="1339"/>
                  </a:lnTo>
                  <a:lnTo>
                    <a:pt x="4476" y="1344"/>
                  </a:lnTo>
                  <a:lnTo>
                    <a:pt x="4471" y="1348"/>
                  </a:lnTo>
                  <a:lnTo>
                    <a:pt x="4450" y="1391"/>
                  </a:lnTo>
                  <a:lnTo>
                    <a:pt x="4434" y="1405"/>
                  </a:lnTo>
                  <a:lnTo>
                    <a:pt x="4427" y="1419"/>
                  </a:lnTo>
                  <a:lnTo>
                    <a:pt x="4429" y="1433"/>
                  </a:lnTo>
                  <a:lnTo>
                    <a:pt x="4441" y="1471"/>
                  </a:lnTo>
                  <a:lnTo>
                    <a:pt x="4443" y="1492"/>
                  </a:lnTo>
                  <a:lnTo>
                    <a:pt x="4443" y="1523"/>
                  </a:lnTo>
                  <a:lnTo>
                    <a:pt x="4464" y="1568"/>
                  </a:lnTo>
                  <a:lnTo>
                    <a:pt x="4464" y="1592"/>
                  </a:lnTo>
                  <a:lnTo>
                    <a:pt x="4469" y="1601"/>
                  </a:lnTo>
                  <a:lnTo>
                    <a:pt x="4476" y="1604"/>
                  </a:lnTo>
                  <a:lnTo>
                    <a:pt x="4488" y="1606"/>
                  </a:lnTo>
                  <a:lnTo>
                    <a:pt x="4514" y="1594"/>
                  </a:lnTo>
                  <a:lnTo>
                    <a:pt x="4566" y="1589"/>
                  </a:lnTo>
                  <a:lnTo>
                    <a:pt x="4583" y="1585"/>
                  </a:lnTo>
                  <a:lnTo>
                    <a:pt x="4627" y="1620"/>
                  </a:lnTo>
                  <a:lnTo>
                    <a:pt x="4696" y="1686"/>
                  </a:lnTo>
                  <a:lnTo>
                    <a:pt x="4696" y="1696"/>
                  </a:lnTo>
                  <a:lnTo>
                    <a:pt x="4684" y="1705"/>
                  </a:lnTo>
                  <a:lnTo>
                    <a:pt x="4679" y="1717"/>
                  </a:lnTo>
                  <a:lnTo>
                    <a:pt x="4687" y="1748"/>
                  </a:lnTo>
                  <a:lnTo>
                    <a:pt x="4679" y="1772"/>
                  </a:lnTo>
                  <a:lnTo>
                    <a:pt x="4687" y="1783"/>
                  </a:lnTo>
                  <a:lnTo>
                    <a:pt x="4679" y="1807"/>
                  </a:lnTo>
                  <a:lnTo>
                    <a:pt x="4677" y="1821"/>
                  </a:lnTo>
                  <a:lnTo>
                    <a:pt x="4663" y="1838"/>
                  </a:lnTo>
                  <a:lnTo>
                    <a:pt x="4658" y="1852"/>
                  </a:lnTo>
                  <a:lnTo>
                    <a:pt x="4656" y="1873"/>
                  </a:lnTo>
                  <a:lnTo>
                    <a:pt x="4665" y="1892"/>
                  </a:lnTo>
                  <a:lnTo>
                    <a:pt x="4649" y="1923"/>
                  </a:lnTo>
                  <a:lnTo>
                    <a:pt x="4653" y="1942"/>
                  </a:lnTo>
                  <a:lnTo>
                    <a:pt x="4642" y="1949"/>
                  </a:lnTo>
                  <a:lnTo>
                    <a:pt x="4625" y="1949"/>
                  </a:lnTo>
                  <a:lnTo>
                    <a:pt x="4620" y="1951"/>
                  </a:lnTo>
                  <a:lnTo>
                    <a:pt x="4616" y="1968"/>
                  </a:lnTo>
                  <a:lnTo>
                    <a:pt x="4601" y="1987"/>
                  </a:lnTo>
                  <a:lnTo>
                    <a:pt x="4592" y="1977"/>
                  </a:lnTo>
                  <a:lnTo>
                    <a:pt x="4573" y="1972"/>
                  </a:lnTo>
                  <a:lnTo>
                    <a:pt x="4566" y="1968"/>
                  </a:lnTo>
                  <a:lnTo>
                    <a:pt x="4514" y="1916"/>
                  </a:lnTo>
                  <a:lnTo>
                    <a:pt x="4507" y="1911"/>
                  </a:lnTo>
                  <a:lnTo>
                    <a:pt x="4493" y="1913"/>
                  </a:lnTo>
                  <a:lnTo>
                    <a:pt x="4471" y="1935"/>
                  </a:lnTo>
                  <a:lnTo>
                    <a:pt x="4453" y="1935"/>
                  </a:lnTo>
                  <a:lnTo>
                    <a:pt x="4389" y="1899"/>
                  </a:lnTo>
                  <a:lnTo>
                    <a:pt x="4370" y="1894"/>
                  </a:lnTo>
                  <a:lnTo>
                    <a:pt x="4351" y="1894"/>
                  </a:lnTo>
                  <a:lnTo>
                    <a:pt x="4341" y="1892"/>
                  </a:lnTo>
                  <a:lnTo>
                    <a:pt x="4337" y="1897"/>
                  </a:lnTo>
                  <a:lnTo>
                    <a:pt x="4332" y="1918"/>
                  </a:lnTo>
                  <a:lnTo>
                    <a:pt x="4318" y="1937"/>
                  </a:lnTo>
                  <a:lnTo>
                    <a:pt x="4308" y="1942"/>
                  </a:lnTo>
                  <a:lnTo>
                    <a:pt x="4301" y="1939"/>
                  </a:lnTo>
                  <a:lnTo>
                    <a:pt x="4278" y="1911"/>
                  </a:lnTo>
                  <a:lnTo>
                    <a:pt x="4238" y="1925"/>
                  </a:lnTo>
                  <a:lnTo>
                    <a:pt x="4226" y="1918"/>
                  </a:lnTo>
                  <a:lnTo>
                    <a:pt x="4197" y="1913"/>
                  </a:lnTo>
                  <a:lnTo>
                    <a:pt x="4195" y="1906"/>
                  </a:lnTo>
                  <a:lnTo>
                    <a:pt x="4197" y="1880"/>
                  </a:lnTo>
                  <a:lnTo>
                    <a:pt x="4186" y="1864"/>
                  </a:lnTo>
                  <a:lnTo>
                    <a:pt x="4181" y="1845"/>
                  </a:lnTo>
                  <a:lnTo>
                    <a:pt x="4174" y="1835"/>
                  </a:lnTo>
                  <a:lnTo>
                    <a:pt x="4152" y="1831"/>
                  </a:lnTo>
                  <a:lnTo>
                    <a:pt x="4126" y="1812"/>
                  </a:lnTo>
                  <a:lnTo>
                    <a:pt x="4110" y="1819"/>
                  </a:lnTo>
                  <a:lnTo>
                    <a:pt x="4096" y="1833"/>
                  </a:lnTo>
                  <a:lnTo>
                    <a:pt x="4089" y="1833"/>
                  </a:lnTo>
                  <a:lnTo>
                    <a:pt x="4070" y="1816"/>
                  </a:lnTo>
                  <a:lnTo>
                    <a:pt x="4065" y="1786"/>
                  </a:lnTo>
                  <a:lnTo>
                    <a:pt x="4058" y="1762"/>
                  </a:lnTo>
                  <a:lnTo>
                    <a:pt x="4084" y="1712"/>
                  </a:lnTo>
                  <a:lnTo>
                    <a:pt x="4103" y="1689"/>
                  </a:lnTo>
                  <a:lnTo>
                    <a:pt x="4077" y="1660"/>
                  </a:lnTo>
                  <a:lnTo>
                    <a:pt x="4060" y="1637"/>
                  </a:lnTo>
                  <a:lnTo>
                    <a:pt x="4056" y="1625"/>
                  </a:lnTo>
                  <a:lnTo>
                    <a:pt x="4053" y="1601"/>
                  </a:lnTo>
                  <a:lnTo>
                    <a:pt x="4022" y="1613"/>
                  </a:lnTo>
                  <a:lnTo>
                    <a:pt x="4008" y="1630"/>
                  </a:lnTo>
                  <a:lnTo>
                    <a:pt x="4001" y="1649"/>
                  </a:lnTo>
                  <a:lnTo>
                    <a:pt x="3989" y="1663"/>
                  </a:lnTo>
                  <a:lnTo>
                    <a:pt x="3985" y="1663"/>
                  </a:lnTo>
                  <a:lnTo>
                    <a:pt x="3956" y="1649"/>
                  </a:lnTo>
                  <a:lnTo>
                    <a:pt x="3935" y="1646"/>
                  </a:lnTo>
                  <a:lnTo>
                    <a:pt x="3930" y="1634"/>
                  </a:lnTo>
                  <a:lnTo>
                    <a:pt x="3923" y="1630"/>
                  </a:lnTo>
                  <a:lnTo>
                    <a:pt x="3866" y="1665"/>
                  </a:lnTo>
                  <a:lnTo>
                    <a:pt x="3831" y="1675"/>
                  </a:lnTo>
                  <a:lnTo>
                    <a:pt x="3822" y="1682"/>
                  </a:lnTo>
                  <a:lnTo>
                    <a:pt x="3803" y="1689"/>
                  </a:lnTo>
                  <a:lnTo>
                    <a:pt x="3781" y="1705"/>
                  </a:lnTo>
                  <a:lnTo>
                    <a:pt x="3774" y="1708"/>
                  </a:lnTo>
                  <a:lnTo>
                    <a:pt x="3741" y="1705"/>
                  </a:lnTo>
                  <a:lnTo>
                    <a:pt x="3713" y="1689"/>
                  </a:lnTo>
                  <a:lnTo>
                    <a:pt x="3703" y="1689"/>
                  </a:lnTo>
                  <a:lnTo>
                    <a:pt x="3696" y="1710"/>
                  </a:lnTo>
                  <a:lnTo>
                    <a:pt x="3692" y="1750"/>
                  </a:lnTo>
                  <a:lnTo>
                    <a:pt x="3701" y="1776"/>
                  </a:lnTo>
                  <a:lnTo>
                    <a:pt x="3699" y="1798"/>
                  </a:lnTo>
                  <a:lnTo>
                    <a:pt x="3673" y="1821"/>
                  </a:lnTo>
                  <a:lnTo>
                    <a:pt x="3649" y="1821"/>
                  </a:lnTo>
                  <a:lnTo>
                    <a:pt x="3647" y="1828"/>
                  </a:lnTo>
                  <a:lnTo>
                    <a:pt x="3656" y="1845"/>
                  </a:lnTo>
                  <a:lnTo>
                    <a:pt x="3651" y="1866"/>
                  </a:lnTo>
                  <a:lnTo>
                    <a:pt x="3628" y="1883"/>
                  </a:lnTo>
                  <a:lnTo>
                    <a:pt x="3616" y="1911"/>
                  </a:lnTo>
                  <a:lnTo>
                    <a:pt x="3597" y="1930"/>
                  </a:lnTo>
                  <a:lnTo>
                    <a:pt x="3566" y="1935"/>
                  </a:lnTo>
                  <a:lnTo>
                    <a:pt x="3554" y="1951"/>
                  </a:lnTo>
                  <a:lnTo>
                    <a:pt x="3557" y="1963"/>
                  </a:lnTo>
                  <a:lnTo>
                    <a:pt x="3569" y="1977"/>
                  </a:lnTo>
                  <a:lnTo>
                    <a:pt x="3580" y="2013"/>
                  </a:lnTo>
                  <a:lnTo>
                    <a:pt x="3580" y="2027"/>
                  </a:lnTo>
                  <a:lnTo>
                    <a:pt x="3576" y="2046"/>
                  </a:lnTo>
                  <a:lnTo>
                    <a:pt x="3550" y="2072"/>
                  </a:lnTo>
                  <a:lnTo>
                    <a:pt x="3554" y="2086"/>
                  </a:lnTo>
                  <a:lnTo>
                    <a:pt x="3564" y="2103"/>
                  </a:lnTo>
                  <a:lnTo>
                    <a:pt x="3557" y="2131"/>
                  </a:lnTo>
                  <a:lnTo>
                    <a:pt x="3564" y="2150"/>
                  </a:lnTo>
                  <a:lnTo>
                    <a:pt x="3552" y="2166"/>
                  </a:lnTo>
                  <a:lnTo>
                    <a:pt x="3550" y="2176"/>
                  </a:lnTo>
                  <a:lnTo>
                    <a:pt x="3573" y="2202"/>
                  </a:lnTo>
                  <a:lnTo>
                    <a:pt x="3578" y="2228"/>
                  </a:lnTo>
                  <a:lnTo>
                    <a:pt x="3578" y="2240"/>
                  </a:lnTo>
                  <a:lnTo>
                    <a:pt x="3562" y="2256"/>
                  </a:lnTo>
                  <a:lnTo>
                    <a:pt x="3550" y="2278"/>
                  </a:lnTo>
                  <a:lnTo>
                    <a:pt x="3550" y="2289"/>
                  </a:lnTo>
                  <a:lnTo>
                    <a:pt x="3543" y="2301"/>
                  </a:lnTo>
                  <a:lnTo>
                    <a:pt x="3554" y="2313"/>
                  </a:lnTo>
                  <a:lnTo>
                    <a:pt x="3588" y="2320"/>
                  </a:lnTo>
                  <a:lnTo>
                    <a:pt x="3592" y="2358"/>
                  </a:lnTo>
                  <a:lnTo>
                    <a:pt x="3599" y="2367"/>
                  </a:lnTo>
                  <a:lnTo>
                    <a:pt x="3611" y="2370"/>
                  </a:lnTo>
                  <a:lnTo>
                    <a:pt x="3628" y="2365"/>
                  </a:lnTo>
                  <a:lnTo>
                    <a:pt x="3637" y="2365"/>
                  </a:lnTo>
                  <a:lnTo>
                    <a:pt x="3647" y="2372"/>
                  </a:lnTo>
                  <a:lnTo>
                    <a:pt x="3647" y="2386"/>
                  </a:lnTo>
                  <a:lnTo>
                    <a:pt x="3649" y="2389"/>
                  </a:lnTo>
                  <a:lnTo>
                    <a:pt x="3680" y="2384"/>
                  </a:lnTo>
                  <a:lnTo>
                    <a:pt x="3689" y="2391"/>
                  </a:lnTo>
                  <a:lnTo>
                    <a:pt x="3694" y="2391"/>
                  </a:lnTo>
                  <a:lnTo>
                    <a:pt x="3718" y="2365"/>
                  </a:lnTo>
                  <a:lnTo>
                    <a:pt x="3727" y="2365"/>
                  </a:lnTo>
                  <a:lnTo>
                    <a:pt x="3739" y="2372"/>
                  </a:lnTo>
                  <a:lnTo>
                    <a:pt x="3762" y="2356"/>
                  </a:lnTo>
                  <a:lnTo>
                    <a:pt x="3772" y="2353"/>
                  </a:lnTo>
                  <a:lnTo>
                    <a:pt x="3791" y="2363"/>
                  </a:lnTo>
                  <a:lnTo>
                    <a:pt x="3803" y="2363"/>
                  </a:lnTo>
                  <a:lnTo>
                    <a:pt x="3807" y="2365"/>
                  </a:lnTo>
                  <a:lnTo>
                    <a:pt x="3819" y="2384"/>
                  </a:lnTo>
                  <a:lnTo>
                    <a:pt x="3819" y="2415"/>
                  </a:lnTo>
                  <a:lnTo>
                    <a:pt x="3822" y="2424"/>
                  </a:lnTo>
                  <a:lnTo>
                    <a:pt x="3843" y="2410"/>
                  </a:lnTo>
                  <a:lnTo>
                    <a:pt x="3850" y="2408"/>
                  </a:lnTo>
                  <a:lnTo>
                    <a:pt x="3864" y="2429"/>
                  </a:lnTo>
                  <a:lnTo>
                    <a:pt x="3866" y="2438"/>
                  </a:lnTo>
                  <a:lnTo>
                    <a:pt x="3855" y="2453"/>
                  </a:lnTo>
                  <a:lnTo>
                    <a:pt x="3859" y="2481"/>
                  </a:lnTo>
                  <a:lnTo>
                    <a:pt x="3857" y="2509"/>
                  </a:lnTo>
                  <a:lnTo>
                    <a:pt x="3843" y="2519"/>
                  </a:lnTo>
                  <a:lnTo>
                    <a:pt x="3800" y="2519"/>
                  </a:lnTo>
                  <a:lnTo>
                    <a:pt x="3781" y="2540"/>
                  </a:lnTo>
                  <a:lnTo>
                    <a:pt x="3770" y="2549"/>
                  </a:lnTo>
                  <a:lnTo>
                    <a:pt x="3765" y="2583"/>
                  </a:lnTo>
                  <a:lnTo>
                    <a:pt x="3772" y="2611"/>
                  </a:lnTo>
                  <a:lnTo>
                    <a:pt x="3729" y="2642"/>
                  </a:lnTo>
                  <a:lnTo>
                    <a:pt x="3718" y="2644"/>
                  </a:lnTo>
                  <a:lnTo>
                    <a:pt x="3720" y="2668"/>
                  </a:lnTo>
                  <a:lnTo>
                    <a:pt x="3713" y="2689"/>
                  </a:lnTo>
                  <a:lnTo>
                    <a:pt x="3710" y="2720"/>
                  </a:lnTo>
                  <a:lnTo>
                    <a:pt x="3713" y="2729"/>
                  </a:lnTo>
                  <a:lnTo>
                    <a:pt x="3729" y="2753"/>
                  </a:lnTo>
                  <a:lnTo>
                    <a:pt x="3739" y="2786"/>
                  </a:lnTo>
                  <a:lnTo>
                    <a:pt x="3762" y="2800"/>
                  </a:lnTo>
                  <a:lnTo>
                    <a:pt x="3791" y="2821"/>
                  </a:lnTo>
                  <a:lnTo>
                    <a:pt x="3796" y="2838"/>
                  </a:lnTo>
                  <a:lnTo>
                    <a:pt x="3807" y="2850"/>
                  </a:lnTo>
                  <a:lnTo>
                    <a:pt x="3833" y="2862"/>
                  </a:lnTo>
                  <a:lnTo>
                    <a:pt x="3838" y="2869"/>
                  </a:lnTo>
                  <a:lnTo>
                    <a:pt x="3838" y="2876"/>
                  </a:lnTo>
                  <a:lnTo>
                    <a:pt x="3833" y="2888"/>
                  </a:lnTo>
                  <a:lnTo>
                    <a:pt x="3855" y="2902"/>
                  </a:lnTo>
                  <a:lnTo>
                    <a:pt x="3855" y="2935"/>
                  </a:lnTo>
                  <a:lnTo>
                    <a:pt x="3869" y="2944"/>
                  </a:lnTo>
                  <a:lnTo>
                    <a:pt x="3876" y="2956"/>
                  </a:lnTo>
                  <a:lnTo>
                    <a:pt x="3890" y="2989"/>
                  </a:lnTo>
                  <a:lnTo>
                    <a:pt x="3892" y="2999"/>
                  </a:lnTo>
                  <a:lnTo>
                    <a:pt x="3890" y="3003"/>
                  </a:lnTo>
                  <a:lnTo>
                    <a:pt x="3881" y="3015"/>
                  </a:lnTo>
                  <a:lnTo>
                    <a:pt x="3826" y="3060"/>
                  </a:lnTo>
                  <a:lnTo>
                    <a:pt x="3822" y="3077"/>
                  </a:lnTo>
                  <a:lnTo>
                    <a:pt x="3814" y="3091"/>
                  </a:lnTo>
                  <a:lnTo>
                    <a:pt x="3786" y="3110"/>
                  </a:lnTo>
                  <a:lnTo>
                    <a:pt x="3751" y="3117"/>
                  </a:lnTo>
                  <a:lnTo>
                    <a:pt x="3736" y="3110"/>
                  </a:lnTo>
                  <a:lnTo>
                    <a:pt x="3722" y="3110"/>
                  </a:lnTo>
                  <a:lnTo>
                    <a:pt x="3703" y="3103"/>
                  </a:lnTo>
                  <a:lnTo>
                    <a:pt x="3675" y="3100"/>
                  </a:lnTo>
                  <a:lnTo>
                    <a:pt x="3651" y="3108"/>
                  </a:lnTo>
                  <a:lnTo>
                    <a:pt x="3630" y="3136"/>
                  </a:lnTo>
                  <a:lnTo>
                    <a:pt x="3621" y="3141"/>
                  </a:lnTo>
                  <a:lnTo>
                    <a:pt x="3614" y="3138"/>
                  </a:lnTo>
                  <a:lnTo>
                    <a:pt x="3595" y="3117"/>
                  </a:lnTo>
                  <a:lnTo>
                    <a:pt x="3557" y="3096"/>
                  </a:lnTo>
                  <a:lnTo>
                    <a:pt x="3559" y="3089"/>
                  </a:lnTo>
                  <a:lnTo>
                    <a:pt x="3576" y="3077"/>
                  </a:lnTo>
                  <a:lnTo>
                    <a:pt x="3580" y="3065"/>
                  </a:lnTo>
                  <a:lnTo>
                    <a:pt x="3583" y="3051"/>
                  </a:lnTo>
                  <a:lnTo>
                    <a:pt x="3597" y="3025"/>
                  </a:lnTo>
                  <a:lnTo>
                    <a:pt x="3583" y="2966"/>
                  </a:lnTo>
                  <a:lnTo>
                    <a:pt x="3543" y="2937"/>
                  </a:lnTo>
                  <a:lnTo>
                    <a:pt x="3517" y="2923"/>
                  </a:lnTo>
                  <a:lnTo>
                    <a:pt x="3443" y="2899"/>
                  </a:lnTo>
                  <a:lnTo>
                    <a:pt x="3427" y="2873"/>
                  </a:lnTo>
                  <a:lnTo>
                    <a:pt x="3424" y="2854"/>
                  </a:lnTo>
                  <a:lnTo>
                    <a:pt x="3441" y="2833"/>
                  </a:lnTo>
                  <a:lnTo>
                    <a:pt x="3443" y="2824"/>
                  </a:lnTo>
                  <a:lnTo>
                    <a:pt x="3436" y="2812"/>
                  </a:lnTo>
                  <a:lnTo>
                    <a:pt x="3443" y="2800"/>
                  </a:lnTo>
                  <a:lnTo>
                    <a:pt x="3446" y="2786"/>
                  </a:lnTo>
                  <a:lnTo>
                    <a:pt x="3436" y="2788"/>
                  </a:lnTo>
                  <a:lnTo>
                    <a:pt x="3432" y="2786"/>
                  </a:lnTo>
                  <a:lnTo>
                    <a:pt x="3410" y="2772"/>
                  </a:lnTo>
                  <a:lnTo>
                    <a:pt x="3394" y="2753"/>
                  </a:lnTo>
                  <a:lnTo>
                    <a:pt x="3408" y="2713"/>
                  </a:lnTo>
                  <a:lnTo>
                    <a:pt x="3429" y="2684"/>
                  </a:lnTo>
                  <a:lnTo>
                    <a:pt x="3432" y="2646"/>
                  </a:lnTo>
                  <a:lnTo>
                    <a:pt x="3429" y="2644"/>
                  </a:lnTo>
                  <a:lnTo>
                    <a:pt x="3408" y="2646"/>
                  </a:lnTo>
                  <a:lnTo>
                    <a:pt x="3403" y="2644"/>
                  </a:lnTo>
                  <a:lnTo>
                    <a:pt x="3351" y="2601"/>
                  </a:lnTo>
                  <a:lnTo>
                    <a:pt x="3330" y="2573"/>
                  </a:lnTo>
                  <a:lnTo>
                    <a:pt x="3330" y="2564"/>
                  </a:lnTo>
                  <a:lnTo>
                    <a:pt x="3332" y="2552"/>
                  </a:lnTo>
                  <a:lnTo>
                    <a:pt x="3330" y="2549"/>
                  </a:lnTo>
                  <a:lnTo>
                    <a:pt x="3318" y="2545"/>
                  </a:lnTo>
                  <a:lnTo>
                    <a:pt x="3271" y="2564"/>
                  </a:lnTo>
                  <a:lnTo>
                    <a:pt x="3261" y="2590"/>
                  </a:lnTo>
                  <a:lnTo>
                    <a:pt x="3252" y="2594"/>
                  </a:lnTo>
                  <a:lnTo>
                    <a:pt x="3245" y="2571"/>
                  </a:lnTo>
                  <a:lnTo>
                    <a:pt x="3231" y="2571"/>
                  </a:lnTo>
                  <a:lnTo>
                    <a:pt x="3216" y="2542"/>
                  </a:lnTo>
                  <a:lnTo>
                    <a:pt x="3202" y="2540"/>
                  </a:lnTo>
                  <a:lnTo>
                    <a:pt x="3153" y="2564"/>
                  </a:lnTo>
                  <a:lnTo>
                    <a:pt x="3138" y="2587"/>
                  </a:lnTo>
                  <a:lnTo>
                    <a:pt x="3117" y="2604"/>
                  </a:lnTo>
                  <a:lnTo>
                    <a:pt x="3110" y="2604"/>
                  </a:lnTo>
                  <a:lnTo>
                    <a:pt x="3094" y="2599"/>
                  </a:lnTo>
                  <a:lnTo>
                    <a:pt x="3058" y="2601"/>
                  </a:lnTo>
                  <a:lnTo>
                    <a:pt x="3051" y="2606"/>
                  </a:lnTo>
                  <a:lnTo>
                    <a:pt x="3034" y="2606"/>
                  </a:lnTo>
                  <a:lnTo>
                    <a:pt x="3025" y="2609"/>
                  </a:lnTo>
                  <a:lnTo>
                    <a:pt x="2990" y="2646"/>
                  </a:lnTo>
                  <a:lnTo>
                    <a:pt x="2956" y="2658"/>
                  </a:lnTo>
                  <a:lnTo>
                    <a:pt x="2935" y="2675"/>
                  </a:lnTo>
                  <a:lnTo>
                    <a:pt x="2904" y="2682"/>
                  </a:lnTo>
                  <a:lnTo>
                    <a:pt x="2874" y="2708"/>
                  </a:lnTo>
                  <a:lnTo>
                    <a:pt x="2855" y="2706"/>
                  </a:lnTo>
                  <a:lnTo>
                    <a:pt x="2848" y="2701"/>
                  </a:lnTo>
                  <a:lnTo>
                    <a:pt x="2810" y="2665"/>
                  </a:lnTo>
                  <a:lnTo>
                    <a:pt x="2800" y="2663"/>
                  </a:lnTo>
                  <a:lnTo>
                    <a:pt x="2791" y="2649"/>
                  </a:lnTo>
                  <a:lnTo>
                    <a:pt x="2770" y="2654"/>
                  </a:lnTo>
                  <a:lnTo>
                    <a:pt x="2756" y="2670"/>
                  </a:lnTo>
                  <a:lnTo>
                    <a:pt x="2741" y="2675"/>
                  </a:lnTo>
                  <a:lnTo>
                    <a:pt x="2739" y="2680"/>
                  </a:lnTo>
                  <a:lnTo>
                    <a:pt x="2744" y="2713"/>
                  </a:lnTo>
                  <a:lnTo>
                    <a:pt x="2722" y="2736"/>
                  </a:lnTo>
                  <a:lnTo>
                    <a:pt x="2720" y="2750"/>
                  </a:lnTo>
                  <a:lnTo>
                    <a:pt x="2725" y="2758"/>
                  </a:lnTo>
                  <a:lnTo>
                    <a:pt x="2739" y="2767"/>
                  </a:lnTo>
                  <a:lnTo>
                    <a:pt x="2739" y="2786"/>
                  </a:lnTo>
                  <a:lnTo>
                    <a:pt x="2737" y="2798"/>
                  </a:lnTo>
                  <a:lnTo>
                    <a:pt x="2725" y="2810"/>
                  </a:lnTo>
                  <a:lnTo>
                    <a:pt x="2715" y="2826"/>
                  </a:lnTo>
                  <a:lnTo>
                    <a:pt x="2708" y="2862"/>
                  </a:lnTo>
                  <a:lnTo>
                    <a:pt x="2685" y="2869"/>
                  </a:lnTo>
                  <a:lnTo>
                    <a:pt x="2656" y="2859"/>
                  </a:lnTo>
                  <a:lnTo>
                    <a:pt x="2647" y="2859"/>
                  </a:lnTo>
                  <a:lnTo>
                    <a:pt x="2630" y="2845"/>
                  </a:lnTo>
                  <a:lnTo>
                    <a:pt x="2621" y="2831"/>
                  </a:lnTo>
                  <a:lnTo>
                    <a:pt x="2609" y="2828"/>
                  </a:lnTo>
                  <a:lnTo>
                    <a:pt x="2604" y="2831"/>
                  </a:lnTo>
                  <a:lnTo>
                    <a:pt x="2595" y="2847"/>
                  </a:lnTo>
                  <a:lnTo>
                    <a:pt x="2576" y="2850"/>
                  </a:lnTo>
                  <a:lnTo>
                    <a:pt x="2524" y="2888"/>
                  </a:lnTo>
                  <a:lnTo>
                    <a:pt x="2503" y="2890"/>
                  </a:lnTo>
                  <a:lnTo>
                    <a:pt x="2479" y="2881"/>
                  </a:lnTo>
                  <a:lnTo>
                    <a:pt x="2470" y="2881"/>
                  </a:lnTo>
                  <a:lnTo>
                    <a:pt x="2460" y="2876"/>
                  </a:lnTo>
                  <a:lnTo>
                    <a:pt x="2451" y="2862"/>
                  </a:lnTo>
                  <a:lnTo>
                    <a:pt x="2436" y="2857"/>
                  </a:lnTo>
                  <a:lnTo>
                    <a:pt x="2418" y="2854"/>
                  </a:lnTo>
                  <a:lnTo>
                    <a:pt x="2401" y="2857"/>
                  </a:lnTo>
                  <a:lnTo>
                    <a:pt x="2373" y="2854"/>
                  </a:lnTo>
                  <a:lnTo>
                    <a:pt x="2337" y="2836"/>
                  </a:lnTo>
                  <a:lnTo>
                    <a:pt x="2309" y="2812"/>
                  </a:lnTo>
                  <a:lnTo>
                    <a:pt x="2299" y="2817"/>
                  </a:lnTo>
                  <a:lnTo>
                    <a:pt x="2290" y="2831"/>
                  </a:lnTo>
                  <a:lnTo>
                    <a:pt x="2285" y="2828"/>
                  </a:lnTo>
                  <a:lnTo>
                    <a:pt x="2254" y="2800"/>
                  </a:lnTo>
                  <a:lnTo>
                    <a:pt x="2210" y="2739"/>
                  </a:lnTo>
                  <a:lnTo>
                    <a:pt x="2210" y="2722"/>
                  </a:lnTo>
                  <a:lnTo>
                    <a:pt x="2193" y="2694"/>
                  </a:lnTo>
                  <a:lnTo>
                    <a:pt x="2186" y="2663"/>
                  </a:lnTo>
                  <a:lnTo>
                    <a:pt x="2188" y="2654"/>
                  </a:lnTo>
                  <a:lnTo>
                    <a:pt x="2167" y="2635"/>
                  </a:lnTo>
                  <a:lnTo>
                    <a:pt x="2165" y="2630"/>
                  </a:lnTo>
                  <a:lnTo>
                    <a:pt x="2162" y="2616"/>
                  </a:lnTo>
                  <a:lnTo>
                    <a:pt x="2162" y="2590"/>
                  </a:lnTo>
                  <a:lnTo>
                    <a:pt x="2122" y="2590"/>
                  </a:lnTo>
                  <a:lnTo>
                    <a:pt x="2089" y="2568"/>
                  </a:lnTo>
                  <a:lnTo>
                    <a:pt x="2068" y="2561"/>
                  </a:lnTo>
                  <a:lnTo>
                    <a:pt x="2068" y="2533"/>
                  </a:lnTo>
                  <a:lnTo>
                    <a:pt x="2075" y="2528"/>
                  </a:lnTo>
                  <a:lnTo>
                    <a:pt x="2082" y="2519"/>
                  </a:lnTo>
                  <a:lnTo>
                    <a:pt x="2082" y="2490"/>
                  </a:lnTo>
                  <a:lnTo>
                    <a:pt x="2070" y="2424"/>
                  </a:lnTo>
                  <a:lnTo>
                    <a:pt x="2051" y="2405"/>
                  </a:lnTo>
                  <a:lnTo>
                    <a:pt x="2046" y="2391"/>
                  </a:lnTo>
                  <a:lnTo>
                    <a:pt x="2058" y="2327"/>
                  </a:lnTo>
                  <a:lnTo>
                    <a:pt x="2065" y="2301"/>
                  </a:lnTo>
                  <a:lnTo>
                    <a:pt x="2065" y="2282"/>
                  </a:lnTo>
                  <a:lnTo>
                    <a:pt x="2056" y="2249"/>
                  </a:lnTo>
                  <a:lnTo>
                    <a:pt x="2058" y="2235"/>
                  </a:lnTo>
                  <a:lnTo>
                    <a:pt x="2061" y="2228"/>
                  </a:lnTo>
                  <a:lnTo>
                    <a:pt x="2072" y="2218"/>
                  </a:lnTo>
                  <a:lnTo>
                    <a:pt x="2075" y="2214"/>
                  </a:lnTo>
                  <a:lnTo>
                    <a:pt x="2072" y="2178"/>
                  </a:lnTo>
                  <a:lnTo>
                    <a:pt x="2070" y="2169"/>
                  </a:lnTo>
                  <a:lnTo>
                    <a:pt x="2063" y="2164"/>
                  </a:lnTo>
                  <a:lnTo>
                    <a:pt x="2028" y="2164"/>
                  </a:lnTo>
                  <a:lnTo>
                    <a:pt x="2025" y="2159"/>
                  </a:lnTo>
                  <a:lnTo>
                    <a:pt x="2025" y="2147"/>
                  </a:lnTo>
                  <a:lnTo>
                    <a:pt x="2030" y="2143"/>
                  </a:lnTo>
                  <a:lnTo>
                    <a:pt x="2051" y="2140"/>
                  </a:lnTo>
                  <a:lnTo>
                    <a:pt x="2058" y="2136"/>
                  </a:lnTo>
                  <a:lnTo>
                    <a:pt x="2065" y="2114"/>
                  </a:lnTo>
                  <a:lnTo>
                    <a:pt x="2065" y="2077"/>
                  </a:lnTo>
                  <a:lnTo>
                    <a:pt x="2070" y="2069"/>
                  </a:lnTo>
                  <a:lnTo>
                    <a:pt x="2070" y="2062"/>
                  </a:lnTo>
                  <a:lnTo>
                    <a:pt x="2065" y="2060"/>
                  </a:lnTo>
                  <a:lnTo>
                    <a:pt x="2058" y="2062"/>
                  </a:lnTo>
                  <a:lnTo>
                    <a:pt x="2044" y="2079"/>
                  </a:lnTo>
                  <a:lnTo>
                    <a:pt x="1999" y="2098"/>
                  </a:lnTo>
                  <a:lnTo>
                    <a:pt x="1971" y="2138"/>
                  </a:lnTo>
                  <a:lnTo>
                    <a:pt x="1968" y="2183"/>
                  </a:lnTo>
                  <a:lnTo>
                    <a:pt x="1950" y="2209"/>
                  </a:lnTo>
                  <a:lnTo>
                    <a:pt x="1935" y="2218"/>
                  </a:lnTo>
                  <a:lnTo>
                    <a:pt x="1928" y="2218"/>
                  </a:lnTo>
                  <a:lnTo>
                    <a:pt x="1900" y="2209"/>
                  </a:lnTo>
                  <a:lnTo>
                    <a:pt x="1879" y="2190"/>
                  </a:lnTo>
                  <a:lnTo>
                    <a:pt x="1864" y="2164"/>
                  </a:lnTo>
                  <a:lnTo>
                    <a:pt x="1843" y="2152"/>
                  </a:lnTo>
                  <a:lnTo>
                    <a:pt x="1841" y="2145"/>
                  </a:lnTo>
                  <a:lnTo>
                    <a:pt x="1829" y="2131"/>
                  </a:lnTo>
                  <a:lnTo>
                    <a:pt x="1827" y="2117"/>
                  </a:lnTo>
                  <a:lnTo>
                    <a:pt x="1829" y="2107"/>
                  </a:lnTo>
                  <a:lnTo>
                    <a:pt x="1841" y="2093"/>
                  </a:lnTo>
                  <a:lnTo>
                    <a:pt x="1843" y="2084"/>
                  </a:lnTo>
                  <a:lnTo>
                    <a:pt x="1827" y="2079"/>
                  </a:lnTo>
                  <a:lnTo>
                    <a:pt x="1812" y="2065"/>
                  </a:lnTo>
                  <a:lnTo>
                    <a:pt x="1808" y="2065"/>
                  </a:lnTo>
                  <a:lnTo>
                    <a:pt x="1789" y="2081"/>
                  </a:lnTo>
                  <a:lnTo>
                    <a:pt x="1777" y="2077"/>
                  </a:lnTo>
                  <a:lnTo>
                    <a:pt x="1751" y="2081"/>
                  </a:lnTo>
                  <a:lnTo>
                    <a:pt x="1746" y="2077"/>
                  </a:lnTo>
                  <a:lnTo>
                    <a:pt x="1737" y="2072"/>
                  </a:lnTo>
                  <a:lnTo>
                    <a:pt x="1697" y="2079"/>
                  </a:lnTo>
                  <a:lnTo>
                    <a:pt x="1612" y="2110"/>
                  </a:lnTo>
                  <a:lnTo>
                    <a:pt x="1595" y="2112"/>
                  </a:lnTo>
                  <a:lnTo>
                    <a:pt x="1590" y="2121"/>
                  </a:lnTo>
                  <a:lnTo>
                    <a:pt x="1590" y="2147"/>
                  </a:lnTo>
                  <a:lnTo>
                    <a:pt x="1583" y="2159"/>
                  </a:lnTo>
                  <a:lnTo>
                    <a:pt x="1590" y="2181"/>
                  </a:lnTo>
                  <a:lnTo>
                    <a:pt x="1583" y="2211"/>
                  </a:lnTo>
                  <a:lnTo>
                    <a:pt x="1588" y="2242"/>
                  </a:lnTo>
                  <a:lnTo>
                    <a:pt x="1583" y="2256"/>
                  </a:lnTo>
                  <a:lnTo>
                    <a:pt x="1578" y="2266"/>
                  </a:lnTo>
                  <a:lnTo>
                    <a:pt x="1564" y="2278"/>
                  </a:lnTo>
                  <a:lnTo>
                    <a:pt x="1531" y="2285"/>
                  </a:lnTo>
                  <a:lnTo>
                    <a:pt x="1519" y="2289"/>
                  </a:lnTo>
                  <a:lnTo>
                    <a:pt x="1517" y="2296"/>
                  </a:lnTo>
                  <a:lnTo>
                    <a:pt x="1517" y="2313"/>
                  </a:lnTo>
                  <a:lnTo>
                    <a:pt x="1522" y="2344"/>
                  </a:lnTo>
                  <a:lnTo>
                    <a:pt x="1531" y="2363"/>
                  </a:lnTo>
                  <a:lnTo>
                    <a:pt x="1552" y="2377"/>
                  </a:lnTo>
                  <a:lnTo>
                    <a:pt x="1569" y="2396"/>
                  </a:lnTo>
                  <a:lnTo>
                    <a:pt x="1590" y="2396"/>
                  </a:lnTo>
                  <a:lnTo>
                    <a:pt x="1590" y="2408"/>
                  </a:lnTo>
                  <a:lnTo>
                    <a:pt x="1600" y="2417"/>
                  </a:lnTo>
                  <a:lnTo>
                    <a:pt x="1604" y="2441"/>
                  </a:lnTo>
                  <a:lnTo>
                    <a:pt x="1600" y="2455"/>
                  </a:lnTo>
                  <a:lnTo>
                    <a:pt x="1602" y="2464"/>
                  </a:lnTo>
                  <a:lnTo>
                    <a:pt x="1593" y="2476"/>
                  </a:lnTo>
                  <a:lnTo>
                    <a:pt x="1593" y="2495"/>
                  </a:lnTo>
                  <a:lnTo>
                    <a:pt x="1595" y="2505"/>
                  </a:lnTo>
                  <a:lnTo>
                    <a:pt x="1609" y="2519"/>
                  </a:lnTo>
                  <a:lnTo>
                    <a:pt x="1600" y="2542"/>
                  </a:lnTo>
                  <a:lnTo>
                    <a:pt x="1588" y="2578"/>
                  </a:lnTo>
                  <a:lnTo>
                    <a:pt x="1609" y="2623"/>
                  </a:lnTo>
                  <a:lnTo>
                    <a:pt x="1633" y="2630"/>
                  </a:lnTo>
                  <a:lnTo>
                    <a:pt x="1640" y="2639"/>
                  </a:lnTo>
                  <a:lnTo>
                    <a:pt x="1642" y="2646"/>
                  </a:lnTo>
                  <a:lnTo>
                    <a:pt x="1640" y="2656"/>
                  </a:lnTo>
                  <a:lnTo>
                    <a:pt x="1647" y="2668"/>
                  </a:lnTo>
                  <a:lnTo>
                    <a:pt x="1647" y="2680"/>
                  </a:lnTo>
                  <a:lnTo>
                    <a:pt x="1635" y="2696"/>
                  </a:lnTo>
                  <a:lnTo>
                    <a:pt x="1630" y="2708"/>
                  </a:lnTo>
                  <a:lnTo>
                    <a:pt x="1633" y="2720"/>
                  </a:lnTo>
                  <a:lnTo>
                    <a:pt x="1645" y="2734"/>
                  </a:lnTo>
                  <a:lnTo>
                    <a:pt x="1647" y="2741"/>
                  </a:lnTo>
                  <a:lnTo>
                    <a:pt x="1630" y="2776"/>
                  </a:lnTo>
                  <a:lnTo>
                    <a:pt x="1614" y="2779"/>
                  </a:lnTo>
                  <a:lnTo>
                    <a:pt x="1607" y="2791"/>
                  </a:lnTo>
                  <a:lnTo>
                    <a:pt x="1612" y="2845"/>
                  </a:lnTo>
                  <a:lnTo>
                    <a:pt x="1581" y="2869"/>
                  </a:lnTo>
                  <a:lnTo>
                    <a:pt x="1574" y="2881"/>
                  </a:lnTo>
                  <a:lnTo>
                    <a:pt x="1569" y="2897"/>
                  </a:lnTo>
                  <a:lnTo>
                    <a:pt x="1552" y="2909"/>
                  </a:lnTo>
                  <a:lnTo>
                    <a:pt x="1545" y="2940"/>
                  </a:lnTo>
                  <a:lnTo>
                    <a:pt x="1529" y="2959"/>
                  </a:lnTo>
                  <a:lnTo>
                    <a:pt x="1529" y="2980"/>
                  </a:lnTo>
                  <a:lnTo>
                    <a:pt x="1522" y="2999"/>
                  </a:lnTo>
                  <a:lnTo>
                    <a:pt x="1524" y="3013"/>
                  </a:lnTo>
                  <a:lnTo>
                    <a:pt x="1519" y="3079"/>
                  </a:lnTo>
                  <a:lnTo>
                    <a:pt x="1517" y="3084"/>
                  </a:lnTo>
                  <a:lnTo>
                    <a:pt x="1508" y="3086"/>
                  </a:lnTo>
                  <a:lnTo>
                    <a:pt x="1486" y="3082"/>
                  </a:lnTo>
                  <a:lnTo>
                    <a:pt x="1467" y="3089"/>
                  </a:lnTo>
                  <a:lnTo>
                    <a:pt x="1448" y="3084"/>
                  </a:lnTo>
                  <a:lnTo>
                    <a:pt x="1451" y="3117"/>
                  </a:lnTo>
                  <a:lnTo>
                    <a:pt x="1444" y="3148"/>
                  </a:lnTo>
                  <a:lnTo>
                    <a:pt x="1432" y="3164"/>
                  </a:lnTo>
                  <a:lnTo>
                    <a:pt x="1408" y="3169"/>
                  </a:lnTo>
                  <a:lnTo>
                    <a:pt x="1399" y="3183"/>
                  </a:lnTo>
                  <a:lnTo>
                    <a:pt x="1380" y="3240"/>
                  </a:lnTo>
                  <a:lnTo>
                    <a:pt x="1385" y="3259"/>
                  </a:lnTo>
                  <a:lnTo>
                    <a:pt x="1380" y="3278"/>
                  </a:lnTo>
                  <a:lnTo>
                    <a:pt x="1356" y="3304"/>
                  </a:lnTo>
                  <a:lnTo>
                    <a:pt x="1347" y="3318"/>
                  </a:lnTo>
                  <a:lnTo>
                    <a:pt x="1326" y="3311"/>
                  </a:lnTo>
                  <a:lnTo>
                    <a:pt x="1300" y="3318"/>
                  </a:lnTo>
                  <a:lnTo>
                    <a:pt x="1300" y="3318"/>
                  </a:lnTo>
                  <a:lnTo>
                    <a:pt x="1283" y="3316"/>
                  </a:lnTo>
                  <a:lnTo>
                    <a:pt x="1257" y="3290"/>
                  </a:lnTo>
                  <a:lnTo>
                    <a:pt x="1241" y="3280"/>
                  </a:lnTo>
                  <a:lnTo>
                    <a:pt x="1229" y="3261"/>
                  </a:lnTo>
                  <a:lnTo>
                    <a:pt x="1226" y="3245"/>
                  </a:lnTo>
                  <a:lnTo>
                    <a:pt x="1189" y="3200"/>
                  </a:lnTo>
                  <a:lnTo>
                    <a:pt x="1174" y="3188"/>
                  </a:lnTo>
                  <a:lnTo>
                    <a:pt x="1120" y="3162"/>
                  </a:lnTo>
                  <a:lnTo>
                    <a:pt x="1113" y="3155"/>
                  </a:lnTo>
                  <a:lnTo>
                    <a:pt x="1087" y="3065"/>
                  </a:lnTo>
                  <a:lnTo>
                    <a:pt x="1087" y="2982"/>
                  </a:lnTo>
                  <a:lnTo>
                    <a:pt x="1073" y="2956"/>
                  </a:lnTo>
                  <a:lnTo>
                    <a:pt x="1054" y="2940"/>
                  </a:lnTo>
                  <a:lnTo>
                    <a:pt x="1051" y="2925"/>
                  </a:lnTo>
                  <a:lnTo>
                    <a:pt x="1042" y="2909"/>
                  </a:lnTo>
                  <a:lnTo>
                    <a:pt x="1035" y="2881"/>
                  </a:lnTo>
                  <a:lnTo>
                    <a:pt x="1030" y="2873"/>
                  </a:lnTo>
                  <a:lnTo>
                    <a:pt x="1030" y="2864"/>
                  </a:lnTo>
                  <a:lnTo>
                    <a:pt x="1033" y="2857"/>
                  </a:lnTo>
                  <a:lnTo>
                    <a:pt x="1047" y="2850"/>
                  </a:lnTo>
                  <a:lnTo>
                    <a:pt x="1066" y="2814"/>
                  </a:lnTo>
                  <a:lnTo>
                    <a:pt x="1073" y="2812"/>
                  </a:lnTo>
                  <a:lnTo>
                    <a:pt x="1085" y="2791"/>
                  </a:lnTo>
                  <a:lnTo>
                    <a:pt x="1080" y="2776"/>
                  </a:lnTo>
                  <a:lnTo>
                    <a:pt x="1066" y="2758"/>
                  </a:lnTo>
                  <a:lnTo>
                    <a:pt x="1056" y="2750"/>
                  </a:lnTo>
                  <a:lnTo>
                    <a:pt x="1056" y="2743"/>
                  </a:lnTo>
                  <a:lnTo>
                    <a:pt x="1068" y="2722"/>
                  </a:lnTo>
                  <a:lnTo>
                    <a:pt x="1063" y="2706"/>
                  </a:lnTo>
                  <a:lnTo>
                    <a:pt x="1073" y="2680"/>
                  </a:lnTo>
                  <a:lnTo>
                    <a:pt x="1101" y="2661"/>
                  </a:lnTo>
                  <a:lnTo>
                    <a:pt x="1118" y="2661"/>
                  </a:lnTo>
                  <a:lnTo>
                    <a:pt x="1118" y="2646"/>
                  </a:lnTo>
                  <a:lnTo>
                    <a:pt x="1127" y="2627"/>
                  </a:lnTo>
                  <a:lnTo>
                    <a:pt x="1132" y="2616"/>
                  </a:lnTo>
                  <a:lnTo>
                    <a:pt x="1129" y="2578"/>
                  </a:lnTo>
                  <a:lnTo>
                    <a:pt x="1134" y="2571"/>
                  </a:lnTo>
                  <a:lnTo>
                    <a:pt x="1125" y="2533"/>
                  </a:lnTo>
                  <a:lnTo>
                    <a:pt x="1115" y="2516"/>
                  </a:lnTo>
                  <a:lnTo>
                    <a:pt x="1125" y="2488"/>
                  </a:lnTo>
                  <a:lnTo>
                    <a:pt x="1137" y="2471"/>
                  </a:lnTo>
                  <a:lnTo>
                    <a:pt x="1120" y="2453"/>
                  </a:lnTo>
                  <a:lnTo>
                    <a:pt x="1125" y="2445"/>
                  </a:lnTo>
                  <a:lnTo>
                    <a:pt x="1155" y="2429"/>
                  </a:lnTo>
                  <a:lnTo>
                    <a:pt x="1151" y="2408"/>
                  </a:lnTo>
                  <a:lnTo>
                    <a:pt x="1139" y="2393"/>
                  </a:lnTo>
                  <a:lnTo>
                    <a:pt x="1120" y="2351"/>
                  </a:lnTo>
                  <a:lnTo>
                    <a:pt x="1120" y="2330"/>
                  </a:lnTo>
                  <a:lnTo>
                    <a:pt x="1115" y="2308"/>
                  </a:lnTo>
                  <a:lnTo>
                    <a:pt x="1125" y="2292"/>
                  </a:lnTo>
                  <a:lnTo>
                    <a:pt x="1125" y="2280"/>
                  </a:lnTo>
                  <a:lnTo>
                    <a:pt x="1134" y="2247"/>
                  </a:lnTo>
                  <a:lnTo>
                    <a:pt x="1122" y="2223"/>
                  </a:lnTo>
                  <a:lnTo>
                    <a:pt x="1115" y="2218"/>
                  </a:lnTo>
                  <a:lnTo>
                    <a:pt x="1113" y="2204"/>
                  </a:lnTo>
                  <a:lnTo>
                    <a:pt x="1108" y="2192"/>
                  </a:lnTo>
                  <a:lnTo>
                    <a:pt x="1101" y="2185"/>
                  </a:lnTo>
                  <a:lnTo>
                    <a:pt x="1087" y="2183"/>
                  </a:lnTo>
                  <a:lnTo>
                    <a:pt x="1077" y="2176"/>
                  </a:lnTo>
                  <a:lnTo>
                    <a:pt x="1044" y="2188"/>
                  </a:lnTo>
                  <a:lnTo>
                    <a:pt x="1030" y="2185"/>
                  </a:lnTo>
                  <a:lnTo>
                    <a:pt x="1023" y="2178"/>
                  </a:lnTo>
                  <a:lnTo>
                    <a:pt x="1016" y="2178"/>
                  </a:lnTo>
                  <a:lnTo>
                    <a:pt x="1011" y="2173"/>
                  </a:lnTo>
                  <a:lnTo>
                    <a:pt x="1014" y="2155"/>
                  </a:lnTo>
                  <a:lnTo>
                    <a:pt x="1011" y="2147"/>
                  </a:lnTo>
                  <a:lnTo>
                    <a:pt x="992" y="2136"/>
                  </a:lnTo>
                  <a:lnTo>
                    <a:pt x="990" y="2131"/>
                  </a:lnTo>
                  <a:lnTo>
                    <a:pt x="992" y="2124"/>
                  </a:lnTo>
                  <a:lnTo>
                    <a:pt x="985" y="2110"/>
                  </a:lnTo>
                  <a:lnTo>
                    <a:pt x="981" y="2098"/>
                  </a:lnTo>
                  <a:lnTo>
                    <a:pt x="964" y="2086"/>
                  </a:lnTo>
                  <a:lnTo>
                    <a:pt x="950" y="2062"/>
                  </a:lnTo>
                  <a:lnTo>
                    <a:pt x="947" y="2034"/>
                  </a:lnTo>
                  <a:lnTo>
                    <a:pt x="950" y="2027"/>
                  </a:lnTo>
                  <a:lnTo>
                    <a:pt x="936" y="1994"/>
                  </a:lnTo>
                  <a:lnTo>
                    <a:pt x="936" y="1987"/>
                  </a:lnTo>
                  <a:lnTo>
                    <a:pt x="936" y="1980"/>
                  </a:lnTo>
                  <a:lnTo>
                    <a:pt x="945" y="1972"/>
                  </a:lnTo>
                  <a:lnTo>
                    <a:pt x="947" y="1961"/>
                  </a:lnTo>
                  <a:lnTo>
                    <a:pt x="940" y="1920"/>
                  </a:lnTo>
                  <a:lnTo>
                    <a:pt x="955" y="1894"/>
                  </a:lnTo>
                  <a:lnTo>
                    <a:pt x="952" y="1883"/>
                  </a:lnTo>
                  <a:lnTo>
                    <a:pt x="959" y="1871"/>
                  </a:lnTo>
                  <a:lnTo>
                    <a:pt x="959" y="1854"/>
                  </a:lnTo>
                  <a:lnTo>
                    <a:pt x="966" y="1838"/>
                  </a:lnTo>
                  <a:lnTo>
                    <a:pt x="981" y="1821"/>
                  </a:lnTo>
                  <a:lnTo>
                    <a:pt x="983" y="1800"/>
                  </a:lnTo>
                  <a:lnTo>
                    <a:pt x="999" y="1788"/>
                  </a:lnTo>
                  <a:lnTo>
                    <a:pt x="997" y="1783"/>
                  </a:lnTo>
                  <a:lnTo>
                    <a:pt x="1002" y="1776"/>
                  </a:lnTo>
                  <a:lnTo>
                    <a:pt x="997" y="1767"/>
                  </a:lnTo>
                  <a:lnTo>
                    <a:pt x="978" y="1757"/>
                  </a:lnTo>
                  <a:lnTo>
                    <a:pt x="976" y="1729"/>
                  </a:lnTo>
                  <a:lnTo>
                    <a:pt x="957" y="1734"/>
                  </a:lnTo>
                  <a:lnTo>
                    <a:pt x="955" y="1724"/>
                  </a:lnTo>
                  <a:lnTo>
                    <a:pt x="938" y="1717"/>
                  </a:lnTo>
                  <a:lnTo>
                    <a:pt x="931" y="1717"/>
                  </a:lnTo>
                  <a:lnTo>
                    <a:pt x="921" y="1703"/>
                  </a:lnTo>
                  <a:lnTo>
                    <a:pt x="903" y="1686"/>
                  </a:lnTo>
                  <a:lnTo>
                    <a:pt x="879" y="1686"/>
                  </a:lnTo>
                  <a:lnTo>
                    <a:pt x="848" y="1698"/>
                  </a:lnTo>
                  <a:lnTo>
                    <a:pt x="834" y="1708"/>
                  </a:lnTo>
                  <a:lnTo>
                    <a:pt x="829" y="1717"/>
                  </a:lnTo>
                  <a:lnTo>
                    <a:pt x="820" y="1722"/>
                  </a:lnTo>
                  <a:lnTo>
                    <a:pt x="803" y="1717"/>
                  </a:lnTo>
                  <a:lnTo>
                    <a:pt x="794" y="1719"/>
                  </a:lnTo>
                  <a:lnTo>
                    <a:pt x="787" y="1689"/>
                  </a:lnTo>
                  <a:lnTo>
                    <a:pt x="794" y="1660"/>
                  </a:lnTo>
                  <a:lnTo>
                    <a:pt x="782" y="1620"/>
                  </a:lnTo>
                  <a:lnTo>
                    <a:pt x="770" y="1611"/>
                  </a:lnTo>
                  <a:lnTo>
                    <a:pt x="763" y="1620"/>
                  </a:lnTo>
                  <a:lnTo>
                    <a:pt x="763" y="1641"/>
                  </a:lnTo>
                  <a:lnTo>
                    <a:pt x="742" y="1660"/>
                  </a:lnTo>
                  <a:lnTo>
                    <a:pt x="709" y="1651"/>
                  </a:lnTo>
                  <a:lnTo>
                    <a:pt x="702" y="1651"/>
                  </a:lnTo>
                  <a:lnTo>
                    <a:pt x="695" y="1644"/>
                  </a:lnTo>
                  <a:lnTo>
                    <a:pt x="687" y="1649"/>
                  </a:lnTo>
                  <a:lnTo>
                    <a:pt x="683" y="1656"/>
                  </a:lnTo>
                  <a:lnTo>
                    <a:pt x="669" y="1658"/>
                  </a:lnTo>
                  <a:lnTo>
                    <a:pt x="661" y="1670"/>
                  </a:lnTo>
                  <a:lnTo>
                    <a:pt x="652" y="1672"/>
                  </a:lnTo>
                  <a:lnTo>
                    <a:pt x="650" y="1675"/>
                  </a:lnTo>
                  <a:lnTo>
                    <a:pt x="650" y="1689"/>
                  </a:lnTo>
                  <a:lnTo>
                    <a:pt x="652" y="1710"/>
                  </a:lnTo>
                  <a:lnTo>
                    <a:pt x="676" y="1736"/>
                  </a:lnTo>
                  <a:lnTo>
                    <a:pt x="676" y="1743"/>
                  </a:lnTo>
                  <a:lnTo>
                    <a:pt x="673" y="1757"/>
                  </a:lnTo>
                  <a:lnTo>
                    <a:pt x="661" y="1772"/>
                  </a:lnTo>
                  <a:lnTo>
                    <a:pt x="643" y="1788"/>
                  </a:lnTo>
                  <a:lnTo>
                    <a:pt x="619" y="1795"/>
                  </a:lnTo>
                  <a:lnTo>
                    <a:pt x="605" y="1807"/>
                  </a:lnTo>
                  <a:lnTo>
                    <a:pt x="583" y="1812"/>
                  </a:lnTo>
                  <a:lnTo>
                    <a:pt x="574" y="1824"/>
                  </a:lnTo>
                  <a:lnTo>
                    <a:pt x="541" y="1831"/>
                  </a:lnTo>
                  <a:lnTo>
                    <a:pt x="531" y="1840"/>
                  </a:lnTo>
                  <a:lnTo>
                    <a:pt x="522" y="1840"/>
                  </a:lnTo>
                  <a:lnTo>
                    <a:pt x="494" y="1864"/>
                  </a:lnTo>
                  <a:lnTo>
                    <a:pt x="472" y="1864"/>
                  </a:lnTo>
                  <a:lnTo>
                    <a:pt x="463" y="1868"/>
                  </a:lnTo>
                  <a:lnTo>
                    <a:pt x="458" y="1857"/>
                  </a:lnTo>
                  <a:lnTo>
                    <a:pt x="456" y="1857"/>
                  </a:lnTo>
                  <a:lnTo>
                    <a:pt x="456" y="1835"/>
                  </a:lnTo>
                  <a:lnTo>
                    <a:pt x="387" y="1861"/>
                  </a:lnTo>
                  <a:lnTo>
                    <a:pt x="380" y="1861"/>
                  </a:lnTo>
                  <a:lnTo>
                    <a:pt x="286" y="1824"/>
                  </a:lnTo>
                  <a:lnTo>
                    <a:pt x="274" y="1826"/>
                  </a:lnTo>
                  <a:lnTo>
                    <a:pt x="257" y="1819"/>
                  </a:lnTo>
                  <a:lnTo>
                    <a:pt x="248" y="1819"/>
                  </a:lnTo>
                  <a:lnTo>
                    <a:pt x="236" y="1831"/>
                  </a:lnTo>
                  <a:lnTo>
                    <a:pt x="224" y="1831"/>
                  </a:lnTo>
                  <a:lnTo>
                    <a:pt x="196" y="1814"/>
                  </a:lnTo>
                  <a:lnTo>
                    <a:pt x="184" y="1821"/>
                  </a:lnTo>
                  <a:lnTo>
                    <a:pt x="182" y="1831"/>
                  </a:lnTo>
                  <a:lnTo>
                    <a:pt x="165" y="1835"/>
                  </a:lnTo>
                  <a:lnTo>
                    <a:pt x="165" y="1835"/>
                  </a:lnTo>
                  <a:lnTo>
                    <a:pt x="165" y="1835"/>
                  </a:lnTo>
                  <a:lnTo>
                    <a:pt x="165" y="1835"/>
                  </a:lnTo>
                  <a:lnTo>
                    <a:pt x="139" y="1824"/>
                  </a:lnTo>
                  <a:lnTo>
                    <a:pt x="134" y="1807"/>
                  </a:lnTo>
                  <a:lnTo>
                    <a:pt x="123" y="1802"/>
                  </a:lnTo>
                  <a:lnTo>
                    <a:pt x="120" y="1798"/>
                  </a:lnTo>
                  <a:lnTo>
                    <a:pt x="108" y="1802"/>
                  </a:lnTo>
                  <a:lnTo>
                    <a:pt x="97" y="1800"/>
                  </a:lnTo>
                  <a:lnTo>
                    <a:pt x="85" y="1800"/>
                  </a:lnTo>
                  <a:lnTo>
                    <a:pt x="75" y="1807"/>
                  </a:lnTo>
                  <a:lnTo>
                    <a:pt x="71" y="1805"/>
                  </a:lnTo>
                  <a:lnTo>
                    <a:pt x="71" y="1805"/>
                  </a:lnTo>
                  <a:lnTo>
                    <a:pt x="78" y="1769"/>
                  </a:lnTo>
                  <a:lnTo>
                    <a:pt x="71" y="1741"/>
                  </a:lnTo>
                  <a:lnTo>
                    <a:pt x="66" y="1734"/>
                  </a:lnTo>
                  <a:lnTo>
                    <a:pt x="68" y="1717"/>
                  </a:lnTo>
                  <a:lnTo>
                    <a:pt x="73" y="1705"/>
                  </a:lnTo>
                  <a:lnTo>
                    <a:pt x="68" y="1691"/>
                  </a:lnTo>
                  <a:lnTo>
                    <a:pt x="71" y="1667"/>
                  </a:lnTo>
                  <a:lnTo>
                    <a:pt x="66" y="1653"/>
                  </a:lnTo>
                  <a:lnTo>
                    <a:pt x="45" y="1653"/>
                  </a:lnTo>
                  <a:lnTo>
                    <a:pt x="33" y="1649"/>
                  </a:lnTo>
                  <a:lnTo>
                    <a:pt x="33" y="1641"/>
                  </a:lnTo>
                  <a:lnTo>
                    <a:pt x="19" y="1634"/>
                  </a:lnTo>
                  <a:lnTo>
                    <a:pt x="11" y="1608"/>
                  </a:lnTo>
                  <a:lnTo>
                    <a:pt x="0" y="1601"/>
                  </a:lnTo>
                  <a:lnTo>
                    <a:pt x="4" y="1585"/>
                  </a:lnTo>
                  <a:lnTo>
                    <a:pt x="14" y="1575"/>
                  </a:lnTo>
                  <a:lnTo>
                    <a:pt x="11" y="1566"/>
                  </a:lnTo>
                  <a:lnTo>
                    <a:pt x="19" y="1554"/>
                  </a:lnTo>
                  <a:lnTo>
                    <a:pt x="9" y="1544"/>
                  </a:lnTo>
                  <a:lnTo>
                    <a:pt x="26" y="1521"/>
                  </a:lnTo>
                  <a:lnTo>
                    <a:pt x="37" y="1521"/>
                  </a:lnTo>
                  <a:lnTo>
                    <a:pt x="54" y="1507"/>
                  </a:lnTo>
                  <a:lnTo>
                    <a:pt x="61" y="1495"/>
                  </a:lnTo>
                  <a:lnTo>
                    <a:pt x="68" y="1488"/>
                  </a:lnTo>
                  <a:lnTo>
                    <a:pt x="63" y="1474"/>
                  </a:lnTo>
                  <a:lnTo>
                    <a:pt x="56" y="1464"/>
                  </a:lnTo>
                  <a:lnTo>
                    <a:pt x="59" y="1436"/>
                  </a:lnTo>
                  <a:lnTo>
                    <a:pt x="54" y="1424"/>
                  </a:lnTo>
                  <a:lnTo>
                    <a:pt x="59" y="1412"/>
                  </a:lnTo>
                  <a:lnTo>
                    <a:pt x="56" y="1393"/>
                  </a:lnTo>
                  <a:lnTo>
                    <a:pt x="59" y="1384"/>
                  </a:lnTo>
                  <a:lnTo>
                    <a:pt x="66" y="1377"/>
                  </a:lnTo>
                  <a:lnTo>
                    <a:pt x="89" y="1379"/>
                  </a:lnTo>
                  <a:lnTo>
                    <a:pt x="97" y="1372"/>
                  </a:lnTo>
                  <a:lnTo>
                    <a:pt x="106" y="1351"/>
                  </a:lnTo>
                  <a:lnTo>
                    <a:pt x="113" y="1346"/>
                  </a:lnTo>
                  <a:lnTo>
                    <a:pt x="125" y="1346"/>
                  </a:lnTo>
                  <a:lnTo>
                    <a:pt x="146" y="1362"/>
                  </a:lnTo>
                  <a:lnTo>
                    <a:pt x="149" y="1358"/>
                  </a:lnTo>
                  <a:lnTo>
                    <a:pt x="165" y="1351"/>
                  </a:lnTo>
                  <a:lnTo>
                    <a:pt x="167" y="1346"/>
                  </a:lnTo>
                  <a:lnTo>
                    <a:pt x="170" y="1336"/>
                  </a:lnTo>
                  <a:lnTo>
                    <a:pt x="193" y="1332"/>
                  </a:lnTo>
                  <a:lnTo>
                    <a:pt x="215" y="1310"/>
                  </a:lnTo>
                  <a:lnTo>
                    <a:pt x="229" y="1303"/>
                  </a:lnTo>
                  <a:lnTo>
                    <a:pt x="243" y="1294"/>
                  </a:lnTo>
                  <a:lnTo>
                    <a:pt x="250" y="1277"/>
                  </a:lnTo>
                  <a:lnTo>
                    <a:pt x="236" y="1251"/>
                  </a:lnTo>
                  <a:lnTo>
                    <a:pt x="248" y="1225"/>
                  </a:lnTo>
                  <a:lnTo>
                    <a:pt x="260" y="1216"/>
                  </a:lnTo>
                  <a:lnTo>
                    <a:pt x="271" y="1204"/>
                  </a:lnTo>
                  <a:lnTo>
                    <a:pt x="288" y="1195"/>
                  </a:lnTo>
                  <a:lnTo>
                    <a:pt x="300" y="1195"/>
                  </a:lnTo>
                  <a:lnTo>
                    <a:pt x="300" y="1211"/>
                  </a:lnTo>
                  <a:lnTo>
                    <a:pt x="309" y="1211"/>
                  </a:lnTo>
                  <a:lnTo>
                    <a:pt x="312" y="1213"/>
                  </a:lnTo>
                  <a:lnTo>
                    <a:pt x="319" y="1237"/>
                  </a:lnTo>
                  <a:lnTo>
                    <a:pt x="331" y="1247"/>
                  </a:lnTo>
                  <a:lnTo>
                    <a:pt x="333" y="1254"/>
                  </a:lnTo>
                  <a:lnTo>
                    <a:pt x="361" y="1242"/>
                  </a:lnTo>
                  <a:lnTo>
                    <a:pt x="378" y="1242"/>
                  </a:lnTo>
                  <a:lnTo>
                    <a:pt x="411" y="1221"/>
                  </a:lnTo>
                  <a:lnTo>
                    <a:pt x="406" y="1192"/>
                  </a:lnTo>
                  <a:lnTo>
                    <a:pt x="416" y="1171"/>
                  </a:lnTo>
                  <a:lnTo>
                    <a:pt x="413" y="1164"/>
                  </a:lnTo>
                  <a:lnTo>
                    <a:pt x="418" y="1152"/>
                  </a:lnTo>
                  <a:lnTo>
                    <a:pt x="420" y="1145"/>
                  </a:lnTo>
                  <a:lnTo>
                    <a:pt x="425" y="1145"/>
                  </a:lnTo>
                  <a:lnTo>
                    <a:pt x="427" y="1126"/>
                  </a:lnTo>
                  <a:lnTo>
                    <a:pt x="435" y="1124"/>
                  </a:lnTo>
                  <a:lnTo>
                    <a:pt x="444" y="1114"/>
                  </a:lnTo>
                  <a:lnTo>
                    <a:pt x="458" y="1121"/>
                  </a:lnTo>
                  <a:lnTo>
                    <a:pt x="465" y="1112"/>
                  </a:lnTo>
                  <a:lnTo>
                    <a:pt x="458" y="1095"/>
                  </a:lnTo>
                  <a:lnTo>
                    <a:pt x="451" y="1067"/>
                  </a:lnTo>
                  <a:lnTo>
                    <a:pt x="451" y="1053"/>
                  </a:lnTo>
                  <a:lnTo>
                    <a:pt x="446" y="1034"/>
                  </a:lnTo>
                  <a:lnTo>
                    <a:pt x="451" y="1020"/>
                  </a:lnTo>
                  <a:lnTo>
                    <a:pt x="468" y="1005"/>
                  </a:lnTo>
                  <a:lnTo>
                    <a:pt x="494" y="1012"/>
                  </a:lnTo>
                  <a:lnTo>
                    <a:pt x="498" y="1008"/>
                  </a:lnTo>
                  <a:lnTo>
                    <a:pt x="498" y="996"/>
                  </a:lnTo>
                  <a:lnTo>
                    <a:pt x="515" y="986"/>
                  </a:lnTo>
                  <a:lnTo>
                    <a:pt x="531" y="968"/>
                  </a:lnTo>
                  <a:lnTo>
                    <a:pt x="557" y="963"/>
                  </a:lnTo>
                  <a:lnTo>
                    <a:pt x="565" y="958"/>
                  </a:lnTo>
                  <a:lnTo>
                    <a:pt x="576" y="939"/>
                  </a:lnTo>
                  <a:lnTo>
                    <a:pt x="576" y="939"/>
                  </a:lnTo>
                  <a:lnTo>
                    <a:pt x="607" y="934"/>
                  </a:lnTo>
                  <a:lnTo>
                    <a:pt x="612" y="939"/>
                  </a:lnTo>
                  <a:lnTo>
                    <a:pt x="631" y="934"/>
                  </a:lnTo>
                  <a:lnTo>
                    <a:pt x="633" y="942"/>
                  </a:lnTo>
                  <a:lnTo>
                    <a:pt x="650" y="951"/>
                  </a:lnTo>
                  <a:lnTo>
                    <a:pt x="669" y="946"/>
                  </a:lnTo>
                  <a:lnTo>
                    <a:pt x="673" y="958"/>
                  </a:lnTo>
                  <a:lnTo>
                    <a:pt x="669" y="979"/>
                  </a:lnTo>
                  <a:lnTo>
                    <a:pt x="676" y="991"/>
                  </a:lnTo>
                  <a:lnTo>
                    <a:pt x="685" y="996"/>
                  </a:lnTo>
                  <a:lnTo>
                    <a:pt x="702" y="996"/>
                  </a:lnTo>
                  <a:lnTo>
                    <a:pt x="706" y="1003"/>
                  </a:lnTo>
                  <a:lnTo>
                    <a:pt x="737" y="991"/>
                  </a:lnTo>
                  <a:lnTo>
                    <a:pt x="749" y="982"/>
                  </a:lnTo>
                  <a:lnTo>
                    <a:pt x="761" y="982"/>
                  </a:lnTo>
                  <a:lnTo>
                    <a:pt x="773" y="970"/>
                  </a:lnTo>
                  <a:lnTo>
                    <a:pt x="782" y="972"/>
                  </a:lnTo>
                  <a:lnTo>
                    <a:pt x="801" y="965"/>
                  </a:lnTo>
                  <a:lnTo>
                    <a:pt x="825" y="960"/>
                  </a:lnTo>
                  <a:lnTo>
                    <a:pt x="841" y="963"/>
                  </a:lnTo>
                  <a:lnTo>
                    <a:pt x="848" y="958"/>
                  </a:lnTo>
                  <a:lnTo>
                    <a:pt x="865" y="958"/>
                  </a:lnTo>
                  <a:lnTo>
                    <a:pt x="884" y="951"/>
                  </a:lnTo>
                  <a:lnTo>
                    <a:pt x="912" y="949"/>
                  </a:lnTo>
                  <a:lnTo>
                    <a:pt x="940" y="925"/>
                  </a:lnTo>
                  <a:lnTo>
                    <a:pt x="940" y="920"/>
                  </a:lnTo>
                  <a:lnTo>
                    <a:pt x="964" y="868"/>
                  </a:lnTo>
                  <a:lnTo>
                    <a:pt x="978" y="856"/>
                  </a:lnTo>
                  <a:lnTo>
                    <a:pt x="976" y="842"/>
                  </a:lnTo>
                  <a:lnTo>
                    <a:pt x="985" y="821"/>
                  </a:lnTo>
                  <a:lnTo>
                    <a:pt x="990" y="814"/>
                  </a:lnTo>
                  <a:lnTo>
                    <a:pt x="1007" y="804"/>
                  </a:lnTo>
                  <a:lnTo>
                    <a:pt x="1002" y="776"/>
                  </a:lnTo>
                  <a:lnTo>
                    <a:pt x="1007" y="743"/>
                  </a:lnTo>
                  <a:lnTo>
                    <a:pt x="1011" y="738"/>
                  </a:lnTo>
                  <a:lnTo>
                    <a:pt x="1028" y="738"/>
                  </a:lnTo>
                  <a:lnTo>
                    <a:pt x="1030" y="729"/>
                  </a:lnTo>
                  <a:lnTo>
                    <a:pt x="1047" y="710"/>
                  </a:lnTo>
                  <a:lnTo>
                    <a:pt x="1082" y="707"/>
                  </a:lnTo>
                  <a:lnTo>
                    <a:pt x="1103" y="717"/>
                  </a:lnTo>
                  <a:lnTo>
                    <a:pt x="1132" y="722"/>
                  </a:lnTo>
                  <a:lnTo>
                    <a:pt x="1132" y="736"/>
                  </a:lnTo>
                  <a:lnTo>
                    <a:pt x="1153" y="767"/>
                  </a:lnTo>
                  <a:lnTo>
                    <a:pt x="1158" y="793"/>
                  </a:lnTo>
                  <a:lnTo>
                    <a:pt x="1174" y="802"/>
                  </a:lnTo>
                  <a:lnTo>
                    <a:pt x="1179" y="795"/>
                  </a:lnTo>
                  <a:lnTo>
                    <a:pt x="1193" y="785"/>
                  </a:lnTo>
                  <a:lnTo>
                    <a:pt x="1203" y="785"/>
                  </a:lnTo>
                  <a:lnTo>
                    <a:pt x="1210" y="781"/>
                  </a:lnTo>
                  <a:lnTo>
                    <a:pt x="1215" y="771"/>
                  </a:lnTo>
                  <a:lnTo>
                    <a:pt x="1229" y="767"/>
                  </a:lnTo>
                  <a:lnTo>
                    <a:pt x="1238" y="759"/>
                  </a:lnTo>
                  <a:lnTo>
                    <a:pt x="1248" y="759"/>
                  </a:lnTo>
                  <a:lnTo>
                    <a:pt x="1257" y="731"/>
                  </a:lnTo>
                  <a:lnTo>
                    <a:pt x="1267" y="722"/>
                  </a:lnTo>
                  <a:lnTo>
                    <a:pt x="1278" y="719"/>
                  </a:lnTo>
                  <a:lnTo>
                    <a:pt x="1290" y="712"/>
                  </a:lnTo>
                  <a:lnTo>
                    <a:pt x="1281" y="693"/>
                  </a:lnTo>
                  <a:lnTo>
                    <a:pt x="1335" y="693"/>
                  </a:lnTo>
                  <a:lnTo>
                    <a:pt x="1352" y="696"/>
                  </a:lnTo>
                  <a:lnTo>
                    <a:pt x="1368" y="703"/>
                  </a:lnTo>
                  <a:lnTo>
                    <a:pt x="1392" y="689"/>
                  </a:lnTo>
                  <a:lnTo>
                    <a:pt x="1396" y="689"/>
                  </a:lnTo>
                  <a:lnTo>
                    <a:pt x="1408" y="681"/>
                  </a:lnTo>
                  <a:lnTo>
                    <a:pt x="1415" y="665"/>
                  </a:lnTo>
                  <a:lnTo>
                    <a:pt x="1444" y="634"/>
                  </a:lnTo>
                  <a:lnTo>
                    <a:pt x="1460" y="613"/>
                  </a:lnTo>
                  <a:lnTo>
                    <a:pt x="1470" y="594"/>
                  </a:lnTo>
                  <a:lnTo>
                    <a:pt x="1489" y="582"/>
                  </a:lnTo>
                  <a:lnTo>
                    <a:pt x="1500" y="584"/>
                  </a:lnTo>
                  <a:lnTo>
                    <a:pt x="1512" y="561"/>
                  </a:lnTo>
                  <a:lnTo>
                    <a:pt x="1524" y="556"/>
                  </a:lnTo>
                  <a:lnTo>
                    <a:pt x="1524" y="556"/>
                  </a:lnTo>
                  <a:lnTo>
                    <a:pt x="1538" y="568"/>
                  </a:lnTo>
                  <a:lnTo>
                    <a:pt x="1545" y="584"/>
                  </a:lnTo>
                  <a:lnTo>
                    <a:pt x="1571" y="603"/>
                  </a:lnTo>
                  <a:lnTo>
                    <a:pt x="1595" y="587"/>
                  </a:lnTo>
                  <a:lnTo>
                    <a:pt x="1604" y="587"/>
                  </a:lnTo>
                  <a:lnTo>
                    <a:pt x="1621" y="596"/>
                  </a:lnTo>
                  <a:lnTo>
                    <a:pt x="1628" y="589"/>
                  </a:lnTo>
                  <a:lnTo>
                    <a:pt x="1638" y="589"/>
                  </a:lnTo>
                  <a:lnTo>
                    <a:pt x="1654" y="594"/>
                  </a:lnTo>
                  <a:lnTo>
                    <a:pt x="1678" y="592"/>
                  </a:lnTo>
                  <a:lnTo>
                    <a:pt x="1690" y="601"/>
                  </a:lnTo>
                  <a:lnTo>
                    <a:pt x="1699" y="610"/>
                  </a:lnTo>
                  <a:lnTo>
                    <a:pt x="1718" y="613"/>
                  </a:lnTo>
                  <a:lnTo>
                    <a:pt x="1730" y="608"/>
                  </a:lnTo>
                  <a:lnTo>
                    <a:pt x="1753" y="608"/>
                  </a:lnTo>
                  <a:lnTo>
                    <a:pt x="1763" y="613"/>
                  </a:lnTo>
                  <a:lnTo>
                    <a:pt x="1772" y="613"/>
                  </a:lnTo>
                  <a:lnTo>
                    <a:pt x="1803" y="622"/>
                  </a:lnTo>
                  <a:lnTo>
                    <a:pt x="1867" y="625"/>
                  </a:lnTo>
                  <a:lnTo>
                    <a:pt x="1909" y="644"/>
                  </a:lnTo>
                  <a:lnTo>
                    <a:pt x="1935" y="644"/>
                  </a:lnTo>
                  <a:lnTo>
                    <a:pt x="1973" y="658"/>
                  </a:lnTo>
                  <a:lnTo>
                    <a:pt x="1983" y="667"/>
                  </a:lnTo>
                  <a:lnTo>
                    <a:pt x="1992" y="670"/>
                  </a:lnTo>
                  <a:lnTo>
                    <a:pt x="2006" y="689"/>
                  </a:lnTo>
                  <a:lnTo>
                    <a:pt x="2028" y="705"/>
                  </a:lnTo>
                  <a:lnTo>
                    <a:pt x="2035" y="715"/>
                  </a:lnTo>
                  <a:lnTo>
                    <a:pt x="2044" y="707"/>
                  </a:lnTo>
                  <a:lnTo>
                    <a:pt x="2054" y="686"/>
                  </a:lnTo>
                  <a:lnTo>
                    <a:pt x="2054" y="674"/>
                  </a:lnTo>
                  <a:lnTo>
                    <a:pt x="2049" y="667"/>
                  </a:lnTo>
                  <a:lnTo>
                    <a:pt x="2080" y="665"/>
                  </a:lnTo>
                  <a:lnTo>
                    <a:pt x="2084" y="655"/>
                  </a:lnTo>
                  <a:lnTo>
                    <a:pt x="2087" y="644"/>
                  </a:lnTo>
                  <a:lnTo>
                    <a:pt x="2080" y="618"/>
                  </a:lnTo>
                  <a:lnTo>
                    <a:pt x="2082" y="613"/>
                  </a:lnTo>
                  <a:lnTo>
                    <a:pt x="2091" y="608"/>
                  </a:lnTo>
                  <a:lnTo>
                    <a:pt x="2101" y="589"/>
                  </a:lnTo>
                  <a:lnTo>
                    <a:pt x="2122" y="580"/>
                  </a:lnTo>
                  <a:lnTo>
                    <a:pt x="2134" y="566"/>
                  </a:lnTo>
                  <a:lnTo>
                    <a:pt x="2110" y="554"/>
                  </a:lnTo>
                  <a:lnTo>
                    <a:pt x="2108" y="537"/>
                  </a:lnTo>
                  <a:lnTo>
                    <a:pt x="2115" y="516"/>
                  </a:lnTo>
                  <a:lnTo>
                    <a:pt x="2129" y="499"/>
                  </a:lnTo>
                  <a:lnTo>
                    <a:pt x="2132" y="480"/>
                  </a:lnTo>
                  <a:lnTo>
                    <a:pt x="2148" y="471"/>
                  </a:lnTo>
                  <a:lnTo>
                    <a:pt x="2148" y="464"/>
                  </a:lnTo>
                  <a:lnTo>
                    <a:pt x="2155" y="462"/>
                  </a:lnTo>
                  <a:lnTo>
                    <a:pt x="2155" y="457"/>
                  </a:lnTo>
                  <a:lnTo>
                    <a:pt x="2167" y="426"/>
                  </a:lnTo>
                  <a:lnTo>
                    <a:pt x="2174" y="426"/>
                  </a:lnTo>
                  <a:lnTo>
                    <a:pt x="2176" y="412"/>
                  </a:lnTo>
                  <a:lnTo>
                    <a:pt x="2207" y="405"/>
                  </a:lnTo>
                  <a:lnTo>
                    <a:pt x="2212" y="400"/>
                  </a:lnTo>
                  <a:lnTo>
                    <a:pt x="2212" y="353"/>
                  </a:lnTo>
                  <a:lnTo>
                    <a:pt x="2214" y="346"/>
                  </a:lnTo>
                  <a:lnTo>
                    <a:pt x="2221" y="341"/>
                  </a:lnTo>
                  <a:lnTo>
                    <a:pt x="2233" y="339"/>
                  </a:lnTo>
                  <a:lnTo>
                    <a:pt x="2240" y="334"/>
                  </a:lnTo>
                  <a:lnTo>
                    <a:pt x="2280" y="327"/>
                  </a:lnTo>
                  <a:lnTo>
                    <a:pt x="2219" y="249"/>
                  </a:lnTo>
                  <a:lnTo>
                    <a:pt x="2198" y="211"/>
                  </a:lnTo>
                  <a:lnTo>
                    <a:pt x="2184" y="173"/>
                  </a:lnTo>
                  <a:lnTo>
                    <a:pt x="2115" y="69"/>
                  </a:lnTo>
                  <a:lnTo>
                    <a:pt x="2106" y="45"/>
                  </a:lnTo>
                  <a:lnTo>
                    <a:pt x="2106" y="45"/>
                  </a:lnTo>
                  <a:lnTo>
                    <a:pt x="2120" y="31"/>
                  </a:lnTo>
                  <a:lnTo>
                    <a:pt x="2122" y="50"/>
                  </a:lnTo>
                  <a:lnTo>
                    <a:pt x="2127" y="57"/>
                  </a:lnTo>
                  <a:lnTo>
                    <a:pt x="2132" y="60"/>
                  </a:lnTo>
                  <a:lnTo>
                    <a:pt x="2148" y="31"/>
                  </a:lnTo>
                  <a:lnTo>
                    <a:pt x="2165" y="41"/>
                  </a:lnTo>
                  <a:lnTo>
                    <a:pt x="2167" y="38"/>
                  </a:lnTo>
                  <a:lnTo>
                    <a:pt x="2169" y="29"/>
                  </a:lnTo>
                  <a:lnTo>
                    <a:pt x="2179" y="34"/>
                  </a:lnTo>
                  <a:lnTo>
                    <a:pt x="2202" y="29"/>
                  </a:lnTo>
                  <a:lnTo>
                    <a:pt x="2212" y="17"/>
                  </a:lnTo>
                  <a:lnTo>
                    <a:pt x="2252" y="7"/>
                  </a:lnTo>
                  <a:lnTo>
                    <a:pt x="2266" y="0"/>
                  </a:lnTo>
                  <a:lnTo>
                    <a:pt x="2283" y="5"/>
                  </a:lnTo>
                  <a:lnTo>
                    <a:pt x="2304" y="31"/>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96" name="Freeform 195"/>
            <p:cNvSpPr>
              <a:spLocks/>
            </p:cNvSpPr>
            <p:nvPr/>
          </p:nvSpPr>
          <p:spPr bwMode="auto">
            <a:xfrm>
              <a:off x="311" y="-391"/>
              <a:ext cx="1832" cy="1329"/>
            </a:xfrm>
            <a:custGeom>
              <a:avLst/>
              <a:gdLst>
                <a:gd name="T0" fmla="*/ 591 w 1832"/>
                <a:gd name="T1" fmla="*/ 52 h 1329"/>
                <a:gd name="T2" fmla="*/ 766 w 1832"/>
                <a:gd name="T3" fmla="*/ 11 h 1329"/>
                <a:gd name="T4" fmla="*/ 920 w 1832"/>
                <a:gd name="T5" fmla="*/ 37 h 1329"/>
                <a:gd name="T6" fmla="*/ 861 w 1832"/>
                <a:gd name="T7" fmla="*/ 149 h 1329"/>
                <a:gd name="T8" fmla="*/ 939 w 1832"/>
                <a:gd name="T9" fmla="*/ 257 h 1329"/>
                <a:gd name="T10" fmla="*/ 1031 w 1832"/>
                <a:gd name="T11" fmla="*/ 288 h 1329"/>
                <a:gd name="T12" fmla="*/ 1132 w 1832"/>
                <a:gd name="T13" fmla="*/ 260 h 1329"/>
                <a:gd name="T14" fmla="*/ 1243 w 1832"/>
                <a:gd name="T15" fmla="*/ 236 h 1329"/>
                <a:gd name="T16" fmla="*/ 1277 w 1832"/>
                <a:gd name="T17" fmla="*/ 288 h 1329"/>
                <a:gd name="T18" fmla="*/ 1364 w 1832"/>
                <a:gd name="T19" fmla="*/ 335 h 1329"/>
                <a:gd name="T20" fmla="*/ 1397 w 1832"/>
                <a:gd name="T21" fmla="*/ 378 h 1329"/>
                <a:gd name="T22" fmla="*/ 1456 w 1832"/>
                <a:gd name="T23" fmla="*/ 463 h 1329"/>
                <a:gd name="T24" fmla="*/ 1544 w 1832"/>
                <a:gd name="T25" fmla="*/ 473 h 1329"/>
                <a:gd name="T26" fmla="*/ 1681 w 1832"/>
                <a:gd name="T27" fmla="*/ 496 h 1329"/>
                <a:gd name="T28" fmla="*/ 1761 w 1832"/>
                <a:gd name="T29" fmla="*/ 529 h 1329"/>
                <a:gd name="T30" fmla="*/ 1792 w 1832"/>
                <a:gd name="T31" fmla="*/ 586 h 1329"/>
                <a:gd name="T32" fmla="*/ 1771 w 1832"/>
                <a:gd name="T33" fmla="*/ 636 h 1329"/>
                <a:gd name="T34" fmla="*/ 1747 w 1832"/>
                <a:gd name="T35" fmla="*/ 709 h 1329"/>
                <a:gd name="T36" fmla="*/ 1572 w 1832"/>
                <a:gd name="T37" fmla="*/ 740 h 1329"/>
                <a:gd name="T38" fmla="*/ 1378 w 1832"/>
                <a:gd name="T39" fmla="*/ 711 h 1329"/>
                <a:gd name="T40" fmla="*/ 1151 w 1832"/>
                <a:gd name="T41" fmla="*/ 823 h 1329"/>
                <a:gd name="T42" fmla="*/ 969 w 1832"/>
                <a:gd name="T43" fmla="*/ 811 h 1329"/>
                <a:gd name="T44" fmla="*/ 851 w 1832"/>
                <a:gd name="T45" fmla="*/ 792 h 1329"/>
                <a:gd name="T46" fmla="*/ 830 w 1832"/>
                <a:gd name="T47" fmla="*/ 820 h 1329"/>
                <a:gd name="T48" fmla="*/ 778 w 1832"/>
                <a:gd name="T49" fmla="*/ 898 h 1329"/>
                <a:gd name="T50" fmla="*/ 771 w 1832"/>
                <a:gd name="T51" fmla="*/ 934 h 1329"/>
                <a:gd name="T52" fmla="*/ 764 w 1832"/>
                <a:gd name="T53" fmla="*/ 979 h 1329"/>
                <a:gd name="T54" fmla="*/ 653 w 1832"/>
                <a:gd name="T55" fmla="*/ 1005 h 1329"/>
                <a:gd name="T56" fmla="*/ 617 w 1832"/>
                <a:gd name="T57" fmla="*/ 981 h 1329"/>
                <a:gd name="T58" fmla="*/ 551 w 1832"/>
                <a:gd name="T59" fmla="*/ 1002 h 1329"/>
                <a:gd name="T60" fmla="*/ 485 w 1832"/>
                <a:gd name="T61" fmla="*/ 1135 h 1329"/>
                <a:gd name="T62" fmla="*/ 371 w 1832"/>
                <a:gd name="T63" fmla="*/ 1224 h 1329"/>
                <a:gd name="T64" fmla="*/ 289 w 1832"/>
                <a:gd name="T65" fmla="*/ 1206 h 1329"/>
                <a:gd name="T66" fmla="*/ 199 w 1832"/>
                <a:gd name="T67" fmla="*/ 1274 h 1329"/>
                <a:gd name="T68" fmla="*/ 81 w 1832"/>
                <a:gd name="T69" fmla="*/ 1236 h 1329"/>
                <a:gd name="T70" fmla="*/ 22 w 1832"/>
                <a:gd name="T71" fmla="*/ 1269 h 1329"/>
                <a:gd name="T72" fmla="*/ 83 w 1832"/>
                <a:gd name="T73" fmla="*/ 1201 h 1329"/>
                <a:gd name="T74" fmla="*/ 130 w 1832"/>
                <a:gd name="T75" fmla="*/ 1118 h 1329"/>
                <a:gd name="T76" fmla="*/ 222 w 1832"/>
                <a:gd name="T77" fmla="*/ 1038 h 1329"/>
                <a:gd name="T78" fmla="*/ 291 w 1832"/>
                <a:gd name="T79" fmla="*/ 976 h 1329"/>
                <a:gd name="T80" fmla="*/ 267 w 1832"/>
                <a:gd name="T81" fmla="*/ 846 h 1329"/>
                <a:gd name="T82" fmla="*/ 305 w 1832"/>
                <a:gd name="T83" fmla="*/ 804 h 1329"/>
                <a:gd name="T84" fmla="*/ 397 w 1832"/>
                <a:gd name="T85" fmla="*/ 787 h 1329"/>
                <a:gd name="T86" fmla="*/ 445 w 1832"/>
                <a:gd name="T87" fmla="*/ 718 h 1329"/>
                <a:gd name="T88" fmla="*/ 523 w 1832"/>
                <a:gd name="T89" fmla="*/ 666 h 1329"/>
                <a:gd name="T90" fmla="*/ 563 w 1832"/>
                <a:gd name="T91" fmla="*/ 605 h 1329"/>
                <a:gd name="T92" fmla="*/ 515 w 1832"/>
                <a:gd name="T93" fmla="*/ 527 h 1329"/>
                <a:gd name="T94" fmla="*/ 435 w 1832"/>
                <a:gd name="T95" fmla="*/ 496 h 1329"/>
                <a:gd name="T96" fmla="*/ 286 w 1832"/>
                <a:gd name="T97" fmla="*/ 546 h 1329"/>
                <a:gd name="T98" fmla="*/ 159 w 1832"/>
                <a:gd name="T99" fmla="*/ 543 h 1329"/>
                <a:gd name="T100" fmla="*/ 107 w 1832"/>
                <a:gd name="T101" fmla="*/ 534 h 1329"/>
                <a:gd name="T102" fmla="*/ 178 w 1832"/>
                <a:gd name="T103" fmla="*/ 447 h 1329"/>
                <a:gd name="T104" fmla="*/ 196 w 1832"/>
                <a:gd name="T105" fmla="*/ 385 h 1329"/>
                <a:gd name="T106" fmla="*/ 255 w 1832"/>
                <a:gd name="T107" fmla="*/ 333 h 1329"/>
                <a:gd name="T108" fmla="*/ 319 w 1832"/>
                <a:gd name="T109" fmla="*/ 253 h 1329"/>
                <a:gd name="T110" fmla="*/ 411 w 1832"/>
                <a:gd name="T111" fmla="*/ 186 h 1329"/>
                <a:gd name="T112" fmla="*/ 407 w 1832"/>
                <a:gd name="T113" fmla="*/ 139 h 1329"/>
                <a:gd name="T114" fmla="*/ 376 w 1832"/>
                <a:gd name="T115" fmla="*/ 87 h 1329"/>
                <a:gd name="T116" fmla="*/ 466 w 1832"/>
                <a:gd name="T117" fmla="*/ 0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32" h="1329">
                  <a:moveTo>
                    <a:pt x="497" y="19"/>
                  </a:moveTo>
                  <a:lnTo>
                    <a:pt x="499" y="26"/>
                  </a:lnTo>
                  <a:lnTo>
                    <a:pt x="520" y="23"/>
                  </a:lnTo>
                  <a:lnTo>
                    <a:pt x="537" y="35"/>
                  </a:lnTo>
                  <a:lnTo>
                    <a:pt x="560" y="33"/>
                  </a:lnTo>
                  <a:lnTo>
                    <a:pt x="591" y="45"/>
                  </a:lnTo>
                  <a:lnTo>
                    <a:pt x="591" y="52"/>
                  </a:lnTo>
                  <a:lnTo>
                    <a:pt x="598" y="61"/>
                  </a:lnTo>
                  <a:lnTo>
                    <a:pt x="608" y="59"/>
                  </a:lnTo>
                  <a:lnTo>
                    <a:pt x="641" y="35"/>
                  </a:lnTo>
                  <a:lnTo>
                    <a:pt x="700" y="33"/>
                  </a:lnTo>
                  <a:lnTo>
                    <a:pt x="733" y="2"/>
                  </a:lnTo>
                  <a:lnTo>
                    <a:pt x="757" y="7"/>
                  </a:lnTo>
                  <a:lnTo>
                    <a:pt x="766" y="11"/>
                  </a:lnTo>
                  <a:lnTo>
                    <a:pt x="792" y="28"/>
                  </a:lnTo>
                  <a:lnTo>
                    <a:pt x="806" y="45"/>
                  </a:lnTo>
                  <a:lnTo>
                    <a:pt x="813" y="52"/>
                  </a:lnTo>
                  <a:lnTo>
                    <a:pt x="842" y="56"/>
                  </a:lnTo>
                  <a:lnTo>
                    <a:pt x="856" y="54"/>
                  </a:lnTo>
                  <a:lnTo>
                    <a:pt x="898" y="40"/>
                  </a:lnTo>
                  <a:lnTo>
                    <a:pt x="920" y="37"/>
                  </a:lnTo>
                  <a:lnTo>
                    <a:pt x="924" y="47"/>
                  </a:lnTo>
                  <a:lnTo>
                    <a:pt x="917" y="52"/>
                  </a:lnTo>
                  <a:lnTo>
                    <a:pt x="894" y="59"/>
                  </a:lnTo>
                  <a:lnTo>
                    <a:pt x="882" y="80"/>
                  </a:lnTo>
                  <a:lnTo>
                    <a:pt x="872" y="108"/>
                  </a:lnTo>
                  <a:lnTo>
                    <a:pt x="858" y="134"/>
                  </a:lnTo>
                  <a:lnTo>
                    <a:pt x="861" y="149"/>
                  </a:lnTo>
                  <a:lnTo>
                    <a:pt x="858" y="177"/>
                  </a:lnTo>
                  <a:lnTo>
                    <a:pt x="844" y="222"/>
                  </a:lnTo>
                  <a:lnTo>
                    <a:pt x="839" y="227"/>
                  </a:lnTo>
                  <a:lnTo>
                    <a:pt x="894" y="241"/>
                  </a:lnTo>
                  <a:lnTo>
                    <a:pt x="903" y="250"/>
                  </a:lnTo>
                  <a:lnTo>
                    <a:pt x="908" y="257"/>
                  </a:lnTo>
                  <a:lnTo>
                    <a:pt x="939" y="257"/>
                  </a:lnTo>
                  <a:lnTo>
                    <a:pt x="979" y="241"/>
                  </a:lnTo>
                  <a:lnTo>
                    <a:pt x="991" y="241"/>
                  </a:lnTo>
                  <a:lnTo>
                    <a:pt x="998" y="243"/>
                  </a:lnTo>
                  <a:lnTo>
                    <a:pt x="1014" y="264"/>
                  </a:lnTo>
                  <a:lnTo>
                    <a:pt x="1009" y="276"/>
                  </a:lnTo>
                  <a:lnTo>
                    <a:pt x="1019" y="286"/>
                  </a:lnTo>
                  <a:lnTo>
                    <a:pt x="1031" y="288"/>
                  </a:lnTo>
                  <a:lnTo>
                    <a:pt x="1031" y="293"/>
                  </a:lnTo>
                  <a:lnTo>
                    <a:pt x="1026" y="312"/>
                  </a:lnTo>
                  <a:lnTo>
                    <a:pt x="1033" y="312"/>
                  </a:lnTo>
                  <a:lnTo>
                    <a:pt x="1054" y="300"/>
                  </a:lnTo>
                  <a:lnTo>
                    <a:pt x="1097" y="288"/>
                  </a:lnTo>
                  <a:lnTo>
                    <a:pt x="1125" y="262"/>
                  </a:lnTo>
                  <a:lnTo>
                    <a:pt x="1132" y="260"/>
                  </a:lnTo>
                  <a:lnTo>
                    <a:pt x="1151" y="267"/>
                  </a:lnTo>
                  <a:lnTo>
                    <a:pt x="1170" y="255"/>
                  </a:lnTo>
                  <a:lnTo>
                    <a:pt x="1177" y="246"/>
                  </a:lnTo>
                  <a:lnTo>
                    <a:pt x="1201" y="248"/>
                  </a:lnTo>
                  <a:lnTo>
                    <a:pt x="1210" y="246"/>
                  </a:lnTo>
                  <a:lnTo>
                    <a:pt x="1229" y="246"/>
                  </a:lnTo>
                  <a:lnTo>
                    <a:pt x="1243" y="236"/>
                  </a:lnTo>
                  <a:lnTo>
                    <a:pt x="1243" y="236"/>
                  </a:lnTo>
                  <a:lnTo>
                    <a:pt x="1241" y="248"/>
                  </a:lnTo>
                  <a:lnTo>
                    <a:pt x="1236" y="255"/>
                  </a:lnTo>
                  <a:lnTo>
                    <a:pt x="1239" y="269"/>
                  </a:lnTo>
                  <a:lnTo>
                    <a:pt x="1258" y="276"/>
                  </a:lnTo>
                  <a:lnTo>
                    <a:pt x="1277" y="279"/>
                  </a:lnTo>
                  <a:lnTo>
                    <a:pt x="1277" y="288"/>
                  </a:lnTo>
                  <a:lnTo>
                    <a:pt x="1284" y="298"/>
                  </a:lnTo>
                  <a:lnTo>
                    <a:pt x="1293" y="300"/>
                  </a:lnTo>
                  <a:lnTo>
                    <a:pt x="1305" y="314"/>
                  </a:lnTo>
                  <a:lnTo>
                    <a:pt x="1321" y="321"/>
                  </a:lnTo>
                  <a:lnTo>
                    <a:pt x="1319" y="333"/>
                  </a:lnTo>
                  <a:lnTo>
                    <a:pt x="1364" y="335"/>
                  </a:lnTo>
                  <a:lnTo>
                    <a:pt x="1364" y="335"/>
                  </a:lnTo>
                  <a:lnTo>
                    <a:pt x="1364" y="335"/>
                  </a:lnTo>
                  <a:lnTo>
                    <a:pt x="1364" y="335"/>
                  </a:lnTo>
                  <a:lnTo>
                    <a:pt x="1385" y="338"/>
                  </a:lnTo>
                  <a:lnTo>
                    <a:pt x="1385" y="338"/>
                  </a:lnTo>
                  <a:lnTo>
                    <a:pt x="1385" y="338"/>
                  </a:lnTo>
                  <a:lnTo>
                    <a:pt x="1385" y="338"/>
                  </a:lnTo>
                  <a:lnTo>
                    <a:pt x="1397" y="378"/>
                  </a:lnTo>
                  <a:lnTo>
                    <a:pt x="1416" y="378"/>
                  </a:lnTo>
                  <a:lnTo>
                    <a:pt x="1423" y="402"/>
                  </a:lnTo>
                  <a:lnTo>
                    <a:pt x="1459" y="409"/>
                  </a:lnTo>
                  <a:lnTo>
                    <a:pt x="1463" y="413"/>
                  </a:lnTo>
                  <a:lnTo>
                    <a:pt x="1463" y="432"/>
                  </a:lnTo>
                  <a:lnTo>
                    <a:pt x="1468" y="447"/>
                  </a:lnTo>
                  <a:lnTo>
                    <a:pt x="1456" y="463"/>
                  </a:lnTo>
                  <a:lnTo>
                    <a:pt x="1518" y="468"/>
                  </a:lnTo>
                  <a:lnTo>
                    <a:pt x="1518" y="468"/>
                  </a:lnTo>
                  <a:lnTo>
                    <a:pt x="1518" y="468"/>
                  </a:lnTo>
                  <a:lnTo>
                    <a:pt x="1518" y="468"/>
                  </a:lnTo>
                  <a:lnTo>
                    <a:pt x="1520" y="473"/>
                  </a:lnTo>
                  <a:lnTo>
                    <a:pt x="1532" y="465"/>
                  </a:lnTo>
                  <a:lnTo>
                    <a:pt x="1544" y="473"/>
                  </a:lnTo>
                  <a:lnTo>
                    <a:pt x="1551" y="482"/>
                  </a:lnTo>
                  <a:lnTo>
                    <a:pt x="1563" y="487"/>
                  </a:lnTo>
                  <a:lnTo>
                    <a:pt x="1570" y="496"/>
                  </a:lnTo>
                  <a:lnTo>
                    <a:pt x="1591" y="503"/>
                  </a:lnTo>
                  <a:lnTo>
                    <a:pt x="1629" y="499"/>
                  </a:lnTo>
                  <a:lnTo>
                    <a:pt x="1650" y="503"/>
                  </a:lnTo>
                  <a:lnTo>
                    <a:pt x="1681" y="496"/>
                  </a:lnTo>
                  <a:lnTo>
                    <a:pt x="1730" y="494"/>
                  </a:lnTo>
                  <a:lnTo>
                    <a:pt x="1745" y="496"/>
                  </a:lnTo>
                  <a:lnTo>
                    <a:pt x="1745" y="503"/>
                  </a:lnTo>
                  <a:lnTo>
                    <a:pt x="1737" y="520"/>
                  </a:lnTo>
                  <a:lnTo>
                    <a:pt x="1740" y="522"/>
                  </a:lnTo>
                  <a:lnTo>
                    <a:pt x="1752" y="532"/>
                  </a:lnTo>
                  <a:lnTo>
                    <a:pt x="1761" y="529"/>
                  </a:lnTo>
                  <a:lnTo>
                    <a:pt x="1768" y="534"/>
                  </a:lnTo>
                  <a:lnTo>
                    <a:pt x="1768" y="541"/>
                  </a:lnTo>
                  <a:lnTo>
                    <a:pt x="1782" y="541"/>
                  </a:lnTo>
                  <a:lnTo>
                    <a:pt x="1789" y="555"/>
                  </a:lnTo>
                  <a:lnTo>
                    <a:pt x="1778" y="574"/>
                  </a:lnTo>
                  <a:lnTo>
                    <a:pt x="1782" y="586"/>
                  </a:lnTo>
                  <a:lnTo>
                    <a:pt x="1792" y="586"/>
                  </a:lnTo>
                  <a:lnTo>
                    <a:pt x="1815" y="596"/>
                  </a:lnTo>
                  <a:lnTo>
                    <a:pt x="1815" y="596"/>
                  </a:lnTo>
                  <a:lnTo>
                    <a:pt x="1815" y="596"/>
                  </a:lnTo>
                  <a:lnTo>
                    <a:pt x="1815" y="596"/>
                  </a:lnTo>
                  <a:lnTo>
                    <a:pt x="1808" y="605"/>
                  </a:lnTo>
                  <a:lnTo>
                    <a:pt x="1811" y="610"/>
                  </a:lnTo>
                  <a:lnTo>
                    <a:pt x="1771" y="636"/>
                  </a:lnTo>
                  <a:lnTo>
                    <a:pt x="1754" y="681"/>
                  </a:lnTo>
                  <a:lnTo>
                    <a:pt x="1759" y="685"/>
                  </a:lnTo>
                  <a:lnTo>
                    <a:pt x="1775" y="685"/>
                  </a:lnTo>
                  <a:lnTo>
                    <a:pt x="1794" y="685"/>
                  </a:lnTo>
                  <a:lnTo>
                    <a:pt x="1825" y="678"/>
                  </a:lnTo>
                  <a:lnTo>
                    <a:pt x="1832" y="683"/>
                  </a:lnTo>
                  <a:lnTo>
                    <a:pt x="1747" y="709"/>
                  </a:lnTo>
                  <a:lnTo>
                    <a:pt x="1678" y="756"/>
                  </a:lnTo>
                  <a:lnTo>
                    <a:pt x="1669" y="759"/>
                  </a:lnTo>
                  <a:lnTo>
                    <a:pt x="1645" y="759"/>
                  </a:lnTo>
                  <a:lnTo>
                    <a:pt x="1636" y="752"/>
                  </a:lnTo>
                  <a:lnTo>
                    <a:pt x="1626" y="749"/>
                  </a:lnTo>
                  <a:lnTo>
                    <a:pt x="1619" y="740"/>
                  </a:lnTo>
                  <a:lnTo>
                    <a:pt x="1572" y="740"/>
                  </a:lnTo>
                  <a:lnTo>
                    <a:pt x="1534" y="735"/>
                  </a:lnTo>
                  <a:lnTo>
                    <a:pt x="1501" y="740"/>
                  </a:lnTo>
                  <a:lnTo>
                    <a:pt x="1485" y="740"/>
                  </a:lnTo>
                  <a:lnTo>
                    <a:pt x="1461" y="728"/>
                  </a:lnTo>
                  <a:lnTo>
                    <a:pt x="1459" y="716"/>
                  </a:lnTo>
                  <a:lnTo>
                    <a:pt x="1442" y="721"/>
                  </a:lnTo>
                  <a:lnTo>
                    <a:pt x="1378" y="711"/>
                  </a:lnTo>
                  <a:lnTo>
                    <a:pt x="1333" y="735"/>
                  </a:lnTo>
                  <a:lnTo>
                    <a:pt x="1267" y="747"/>
                  </a:lnTo>
                  <a:lnTo>
                    <a:pt x="1251" y="773"/>
                  </a:lnTo>
                  <a:lnTo>
                    <a:pt x="1229" y="787"/>
                  </a:lnTo>
                  <a:lnTo>
                    <a:pt x="1213" y="815"/>
                  </a:lnTo>
                  <a:lnTo>
                    <a:pt x="1175" y="815"/>
                  </a:lnTo>
                  <a:lnTo>
                    <a:pt x="1151" y="823"/>
                  </a:lnTo>
                  <a:lnTo>
                    <a:pt x="1111" y="827"/>
                  </a:lnTo>
                  <a:lnTo>
                    <a:pt x="1078" y="815"/>
                  </a:lnTo>
                  <a:lnTo>
                    <a:pt x="1069" y="818"/>
                  </a:lnTo>
                  <a:lnTo>
                    <a:pt x="1064" y="823"/>
                  </a:lnTo>
                  <a:lnTo>
                    <a:pt x="1021" y="823"/>
                  </a:lnTo>
                  <a:lnTo>
                    <a:pt x="998" y="813"/>
                  </a:lnTo>
                  <a:lnTo>
                    <a:pt x="969" y="811"/>
                  </a:lnTo>
                  <a:lnTo>
                    <a:pt x="957" y="808"/>
                  </a:lnTo>
                  <a:lnTo>
                    <a:pt x="943" y="811"/>
                  </a:lnTo>
                  <a:lnTo>
                    <a:pt x="931" y="799"/>
                  </a:lnTo>
                  <a:lnTo>
                    <a:pt x="939" y="787"/>
                  </a:lnTo>
                  <a:lnTo>
                    <a:pt x="931" y="785"/>
                  </a:lnTo>
                  <a:lnTo>
                    <a:pt x="910" y="785"/>
                  </a:lnTo>
                  <a:lnTo>
                    <a:pt x="851" y="792"/>
                  </a:lnTo>
                  <a:lnTo>
                    <a:pt x="839" y="789"/>
                  </a:lnTo>
                  <a:lnTo>
                    <a:pt x="825" y="792"/>
                  </a:lnTo>
                  <a:lnTo>
                    <a:pt x="825" y="796"/>
                  </a:lnTo>
                  <a:lnTo>
                    <a:pt x="835" y="801"/>
                  </a:lnTo>
                  <a:lnTo>
                    <a:pt x="827" y="806"/>
                  </a:lnTo>
                  <a:lnTo>
                    <a:pt x="827" y="808"/>
                  </a:lnTo>
                  <a:lnTo>
                    <a:pt x="830" y="820"/>
                  </a:lnTo>
                  <a:lnTo>
                    <a:pt x="837" y="823"/>
                  </a:lnTo>
                  <a:lnTo>
                    <a:pt x="839" y="830"/>
                  </a:lnTo>
                  <a:lnTo>
                    <a:pt x="835" y="834"/>
                  </a:lnTo>
                  <a:lnTo>
                    <a:pt x="835" y="844"/>
                  </a:lnTo>
                  <a:lnTo>
                    <a:pt x="837" y="863"/>
                  </a:lnTo>
                  <a:lnTo>
                    <a:pt x="790" y="882"/>
                  </a:lnTo>
                  <a:lnTo>
                    <a:pt x="778" y="898"/>
                  </a:lnTo>
                  <a:lnTo>
                    <a:pt x="783" y="908"/>
                  </a:lnTo>
                  <a:lnTo>
                    <a:pt x="787" y="908"/>
                  </a:lnTo>
                  <a:lnTo>
                    <a:pt x="787" y="910"/>
                  </a:lnTo>
                  <a:lnTo>
                    <a:pt x="778" y="915"/>
                  </a:lnTo>
                  <a:lnTo>
                    <a:pt x="780" y="919"/>
                  </a:lnTo>
                  <a:lnTo>
                    <a:pt x="771" y="919"/>
                  </a:lnTo>
                  <a:lnTo>
                    <a:pt x="771" y="934"/>
                  </a:lnTo>
                  <a:lnTo>
                    <a:pt x="787" y="934"/>
                  </a:lnTo>
                  <a:lnTo>
                    <a:pt x="792" y="936"/>
                  </a:lnTo>
                  <a:lnTo>
                    <a:pt x="794" y="941"/>
                  </a:lnTo>
                  <a:lnTo>
                    <a:pt x="787" y="943"/>
                  </a:lnTo>
                  <a:lnTo>
                    <a:pt x="797" y="950"/>
                  </a:lnTo>
                  <a:lnTo>
                    <a:pt x="801" y="964"/>
                  </a:lnTo>
                  <a:lnTo>
                    <a:pt x="764" y="979"/>
                  </a:lnTo>
                  <a:lnTo>
                    <a:pt x="764" y="981"/>
                  </a:lnTo>
                  <a:lnTo>
                    <a:pt x="733" y="974"/>
                  </a:lnTo>
                  <a:lnTo>
                    <a:pt x="690" y="988"/>
                  </a:lnTo>
                  <a:lnTo>
                    <a:pt x="688" y="986"/>
                  </a:lnTo>
                  <a:lnTo>
                    <a:pt x="669" y="983"/>
                  </a:lnTo>
                  <a:lnTo>
                    <a:pt x="653" y="1000"/>
                  </a:lnTo>
                  <a:lnTo>
                    <a:pt x="653" y="1005"/>
                  </a:lnTo>
                  <a:lnTo>
                    <a:pt x="636" y="1007"/>
                  </a:lnTo>
                  <a:lnTo>
                    <a:pt x="627" y="997"/>
                  </a:lnTo>
                  <a:lnTo>
                    <a:pt x="627" y="993"/>
                  </a:lnTo>
                  <a:lnTo>
                    <a:pt x="634" y="988"/>
                  </a:lnTo>
                  <a:lnTo>
                    <a:pt x="627" y="976"/>
                  </a:lnTo>
                  <a:lnTo>
                    <a:pt x="624" y="974"/>
                  </a:lnTo>
                  <a:lnTo>
                    <a:pt x="617" y="981"/>
                  </a:lnTo>
                  <a:lnTo>
                    <a:pt x="610" y="981"/>
                  </a:lnTo>
                  <a:lnTo>
                    <a:pt x="610" y="964"/>
                  </a:lnTo>
                  <a:lnTo>
                    <a:pt x="582" y="979"/>
                  </a:lnTo>
                  <a:lnTo>
                    <a:pt x="560" y="983"/>
                  </a:lnTo>
                  <a:lnTo>
                    <a:pt x="553" y="988"/>
                  </a:lnTo>
                  <a:lnTo>
                    <a:pt x="553" y="1000"/>
                  </a:lnTo>
                  <a:lnTo>
                    <a:pt x="551" y="1002"/>
                  </a:lnTo>
                  <a:lnTo>
                    <a:pt x="556" y="1028"/>
                  </a:lnTo>
                  <a:lnTo>
                    <a:pt x="527" y="1042"/>
                  </a:lnTo>
                  <a:lnTo>
                    <a:pt x="518" y="1057"/>
                  </a:lnTo>
                  <a:lnTo>
                    <a:pt x="520" y="1061"/>
                  </a:lnTo>
                  <a:lnTo>
                    <a:pt x="515" y="1071"/>
                  </a:lnTo>
                  <a:lnTo>
                    <a:pt x="501" y="1092"/>
                  </a:lnTo>
                  <a:lnTo>
                    <a:pt x="485" y="1135"/>
                  </a:lnTo>
                  <a:lnTo>
                    <a:pt x="468" y="1158"/>
                  </a:lnTo>
                  <a:lnTo>
                    <a:pt x="437" y="1165"/>
                  </a:lnTo>
                  <a:lnTo>
                    <a:pt x="397" y="1168"/>
                  </a:lnTo>
                  <a:lnTo>
                    <a:pt x="393" y="1194"/>
                  </a:lnTo>
                  <a:lnTo>
                    <a:pt x="381" y="1206"/>
                  </a:lnTo>
                  <a:lnTo>
                    <a:pt x="381" y="1208"/>
                  </a:lnTo>
                  <a:lnTo>
                    <a:pt x="371" y="1224"/>
                  </a:lnTo>
                  <a:lnTo>
                    <a:pt x="371" y="1229"/>
                  </a:lnTo>
                  <a:lnTo>
                    <a:pt x="355" y="1239"/>
                  </a:lnTo>
                  <a:lnTo>
                    <a:pt x="345" y="1234"/>
                  </a:lnTo>
                  <a:lnTo>
                    <a:pt x="331" y="1213"/>
                  </a:lnTo>
                  <a:lnTo>
                    <a:pt x="310" y="1210"/>
                  </a:lnTo>
                  <a:lnTo>
                    <a:pt x="296" y="1213"/>
                  </a:lnTo>
                  <a:lnTo>
                    <a:pt x="289" y="1206"/>
                  </a:lnTo>
                  <a:lnTo>
                    <a:pt x="293" y="1201"/>
                  </a:lnTo>
                  <a:lnTo>
                    <a:pt x="286" y="1196"/>
                  </a:lnTo>
                  <a:lnTo>
                    <a:pt x="286" y="1189"/>
                  </a:lnTo>
                  <a:lnTo>
                    <a:pt x="258" y="1201"/>
                  </a:lnTo>
                  <a:lnTo>
                    <a:pt x="246" y="1239"/>
                  </a:lnTo>
                  <a:lnTo>
                    <a:pt x="229" y="1258"/>
                  </a:lnTo>
                  <a:lnTo>
                    <a:pt x="199" y="1274"/>
                  </a:lnTo>
                  <a:lnTo>
                    <a:pt x="168" y="1303"/>
                  </a:lnTo>
                  <a:lnTo>
                    <a:pt x="133" y="1314"/>
                  </a:lnTo>
                  <a:lnTo>
                    <a:pt x="111" y="1329"/>
                  </a:lnTo>
                  <a:lnTo>
                    <a:pt x="102" y="1307"/>
                  </a:lnTo>
                  <a:lnTo>
                    <a:pt x="102" y="1298"/>
                  </a:lnTo>
                  <a:lnTo>
                    <a:pt x="92" y="1286"/>
                  </a:lnTo>
                  <a:lnTo>
                    <a:pt x="81" y="1236"/>
                  </a:lnTo>
                  <a:lnTo>
                    <a:pt x="57" y="1262"/>
                  </a:lnTo>
                  <a:lnTo>
                    <a:pt x="55" y="1269"/>
                  </a:lnTo>
                  <a:lnTo>
                    <a:pt x="55" y="1269"/>
                  </a:lnTo>
                  <a:lnTo>
                    <a:pt x="45" y="1272"/>
                  </a:lnTo>
                  <a:lnTo>
                    <a:pt x="45" y="1272"/>
                  </a:lnTo>
                  <a:lnTo>
                    <a:pt x="31" y="1265"/>
                  </a:lnTo>
                  <a:lnTo>
                    <a:pt x="22" y="1269"/>
                  </a:lnTo>
                  <a:lnTo>
                    <a:pt x="10" y="1267"/>
                  </a:lnTo>
                  <a:lnTo>
                    <a:pt x="3" y="1258"/>
                  </a:lnTo>
                  <a:lnTo>
                    <a:pt x="0" y="1251"/>
                  </a:lnTo>
                  <a:lnTo>
                    <a:pt x="57" y="1220"/>
                  </a:lnTo>
                  <a:lnTo>
                    <a:pt x="62" y="1215"/>
                  </a:lnTo>
                  <a:lnTo>
                    <a:pt x="66" y="1201"/>
                  </a:lnTo>
                  <a:lnTo>
                    <a:pt x="83" y="1201"/>
                  </a:lnTo>
                  <a:lnTo>
                    <a:pt x="83" y="1182"/>
                  </a:lnTo>
                  <a:lnTo>
                    <a:pt x="85" y="1172"/>
                  </a:lnTo>
                  <a:lnTo>
                    <a:pt x="95" y="1165"/>
                  </a:lnTo>
                  <a:lnTo>
                    <a:pt x="100" y="1144"/>
                  </a:lnTo>
                  <a:lnTo>
                    <a:pt x="116" y="1130"/>
                  </a:lnTo>
                  <a:lnTo>
                    <a:pt x="121" y="1130"/>
                  </a:lnTo>
                  <a:lnTo>
                    <a:pt x="130" y="1118"/>
                  </a:lnTo>
                  <a:lnTo>
                    <a:pt x="140" y="1113"/>
                  </a:lnTo>
                  <a:lnTo>
                    <a:pt x="154" y="1099"/>
                  </a:lnTo>
                  <a:lnTo>
                    <a:pt x="166" y="1092"/>
                  </a:lnTo>
                  <a:lnTo>
                    <a:pt x="178" y="1076"/>
                  </a:lnTo>
                  <a:lnTo>
                    <a:pt x="206" y="1066"/>
                  </a:lnTo>
                  <a:lnTo>
                    <a:pt x="215" y="1054"/>
                  </a:lnTo>
                  <a:lnTo>
                    <a:pt x="222" y="1038"/>
                  </a:lnTo>
                  <a:lnTo>
                    <a:pt x="232" y="1031"/>
                  </a:lnTo>
                  <a:lnTo>
                    <a:pt x="246" y="1031"/>
                  </a:lnTo>
                  <a:lnTo>
                    <a:pt x="255" y="1026"/>
                  </a:lnTo>
                  <a:lnTo>
                    <a:pt x="260" y="1012"/>
                  </a:lnTo>
                  <a:lnTo>
                    <a:pt x="260" y="1005"/>
                  </a:lnTo>
                  <a:lnTo>
                    <a:pt x="291" y="983"/>
                  </a:lnTo>
                  <a:lnTo>
                    <a:pt x="291" y="976"/>
                  </a:lnTo>
                  <a:lnTo>
                    <a:pt x="272" y="950"/>
                  </a:lnTo>
                  <a:lnTo>
                    <a:pt x="270" y="938"/>
                  </a:lnTo>
                  <a:lnTo>
                    <a:pt x="274" y="936"/>
                  </a:lnTo>
                  <a:lnTo>
                    <a:pt x="281" y="917"/>
                  </a:lnTo>
                  <a:lnTo>
                    <a:pt x="281" y="889"/>
                  </a:lnTo>
                  <a:lnTo>
                    <a:pt x="284" y="882"/>
                  </a:lnTo>
                  <a:lnTo>
                    <a:pt x="267" y="846"/>
                  </a:lnTo>
                  <a:lnTo>
                    <a:pt x="265" y="837"/>
                  </a:lnTo>
                  <a:lnTo>
                    <a:pt x="255" y="823"/>
                  </a:lnTo>
                  <a:lnTo>
                    <a:pt x="260" y="815"/>
                  </a:lnTo>
                  <a:lnTo>
                    <a:pt x="274" y="804"/>
                  </a:lnTo>
                  <a:lnTo>
                    <a:pt x="281" y="801"/>
                  </a:lnTo>
                  <a:lnTo>
                    <a:pt x="289" y="799"/>
                  </a:lnTo>
                  <a:lnTo>
                    <a:pt x="305" y="804"/>
                  </a:lnTo>
                  <a:lnTo>
                    <a:pt x="322" y="799"/>
                  </a:lnTo>
                  <a:lnTo>
                    <a:pt x="341" y="804"/>
                  </a:lnTo>
                  <a:lnTo>
                    <a:pt x="345" y="794"/>
                  </a:lnTo>
                  <a:lnTo>
                    <a:pt x="345" y="785"/>
                  </a:lnTo>
                  <a:lnTo>
                    <a:pt x="359" y="789"/>
                  </a:lnTo>
                  <a:lnTo>
                    <a:pt x="378" y="785"/>
                  </a:lnTo>
                  <a:lnTo>
                    <a:pt x="397" y="787"/>
                  </a:lnTo>
                  <a:lnTo>
                    <a:pt x="414" y="768"/>
                  </a:lnTo>
                  <a:lnTo>
                    <a:pt x="416" y="766"/>
                  </a:lnTo>
                  <a:lnTo>
                    <a:pt x="421" y="768"/>
                  </a:lnTo>
                  <a:lnTo>
                    <a:pt x="426" y="766"/>
                  </a:lnTo>
                  <a:lnTo>
                    <a:pt x="433" y="742"/>
                  </a:lnTo>
                  <a:lnTo>
                    <a:pt x="437" y="735"/>
                  </a:lnTo>
                  <a:lnTo>
                    <a:pt x="445" y="718"/>
                  </a:lnTo>
                  <a:lnTo>
                    <a:pt x="445" y="707"/>
                  </a:lnTo>
                  <a:lnTo>
                    <a:pt x="437" y="695"/>
                  </a:lnTo>
                  <a:lnTo>
                    <a:pt x="428" y="690"/>
                  </a:lnTo>
                  <a:lnTo>
                    <a:pt x="430" y="676"/>
                  </a:lnTo>
                  <a:lnTo>
                    <a:pt x="480" y="669"/>
                  </a:lnTo>
                  <a:lnTo>
                    <a:pt x="489" y="662"/>
                  </a:lnTo>
                  <a:lnTo>
                    <a:pt x="523" y="666"/>
                  </a:lnTo>
                  <a:lnTo>
                    <a:pt x="546" y="640"/>
                  </a:lnTo>
                  <a:lnTo>
                    <a:pt x="549" y="636"/>
                  </a:lnTo>
                  <a:lnTo>
                    <a:pt x="539" y="633"/>
                  </a:lnTo>
                  <a:lnTo>
                    <a:pt x="546" y="626"/>
                  </a:lnTo>
                  <a:lnTo>
                    <a:pt x="546" y="624"/>
                  </a:lnTo>
                  <a:lnTo>
                    <a:pt x="556" y="619"/>
                  </a:lnTo>
                  <a:lnTo>
                    <a:pt x="563" y="605"/>
                  </a:lnTo>
                  <a:lnTo>
                    <a:pt x="563" y="603"/>
                  </a:lnTo>
                  <a:lnTo>
                    <a:pt x="551" y="593"/>
                  </a:lnTo>
                  <a:lnTo>
                    <a:pt x="534" y="588"/>
                  </a:lnTo>
                  <a:lnTo>
                    <a:pt x="534" y="579"/>
                  </a:lnTo>
                  <a:lnTo>
                    <a:pt x="539" y="569"/>
                  </a:lnTo>
                  <a:lnTo>
                    <a:pt x="530" y="534"/>
                  </a:lnTo>
                  <a:lnTo>
                    <a:pt x="515" y="527"/>
                  </a:lnTo>
                  <a:lnTo>
                    <a:pt x="497" y="529"/>
                  </a:lnTo>
                  <a:lnTo>
                    <a:pt x="492" y="527"/>
                  </a:lnTo>
                  <a:lnTo>
                    <a:pt x="489" y="506"/>
                  </a:lnTo>
                  <a:lnTo>
                    <a:pt x="478" y="508"/>
                  </a:lnTo>
                  <a:lnTo>
                    <a:pt x="454" y="501"/>
                  </a:lnTo>
                  <a:lnTo>
                    <a:pt x="447" y="494"/>
                  </a:lnTo>
                  <a:lnTo>
                    <a:pt x="435" y="496"/>
                  </a:lnTo>
                  <a:lnTo>
                    <a:pt x="423" y="513"/>
                  </a:lnTo>
                  <a:lnTo>
                    <a:pt x="390" y="529"/>
                  </a:lnTo>
                  <a:lnTo>
                    <a:pt x="364" y="529"/>
                  </a:lnTo>
                  <a:lnTo>
                    <a:pt x="336" y="541"/>
                  </a:lnTo>
                  <a:lnTo>
                    <a:pt x="331" y="539"/>
                  </a:lnTo>
                  <a:lnTo>
                    <a:pt x="322" y="543"/>
                  </a:lnTo>
                  <a:lnTo>
                    <a:pt x="286" y="546"/>
                  </a:lnTo>
                  <a:lnTo>
                    <a:pt x="281" y="543"/>
                  </a:lnTo>
                  <a:lnTo>
                    <a:pt x="255" y="551"/>
                  </a:lnTo>
                  <a:lnTo>
                    <a:pt x="241" y="551"/>
                  </a:lnTo>
                  <a:lnTo>
                    <a:pt x="232" y="548"/>
                  </a:lnTo>
                  <a:lnTo>
                    <a:pt x="208" y="558"/>
                  </a:lnTo>
                  <a:lnTo>
                    <a:pt x="199" y="558"/>
                  </a:lnTo>
                  <a:lnTo>
                    <a:pt x="159" y="543"/>
                  </a:lnTo>
                  <a:lnTo>
                    <a:pt x="149" y="551"/>
                  </a:lnTo>
                  <a:lnTo>
                    <a:pt x="140" y="551"/>
                  </a:lnTo>
                  <a:lnTo>
                    <a:pt x="137" y="555"/>
                  </a:lnTo>
                  <a:lnTo>
                    <a:pt x="109" y="569"/>
                  </a:lnTo>
                  <a:lnTo>
                    <a:pt x="97" y="569"/>
                  </a:lnTo>
                  <a:lnTo>
                    <a:pt x="100" y="548"/>
                  </a:lnTo>
                  <a:lnTo>
                    <a:pt x="107" y="534"/>
                  </a:lnTo>
                  <a:lnTo>
                    <a:pt x="111" y="517"/>
                  </a:lnTo>
                  <a:lnTo>
                    <a:pt x="109" y="494"/>
                  </a:lnTo>
                  <a:lnTo>
                    <a:pt x="111" y="489"/>
                  </a:lnTo>
                  <a:lnTo>
                    <a:pt x="140" y="468"/>
                  </a:lnTo>
                  <a:lnTo>
                    <a:pt x="137" y="463"/>
                  </a:lnTo>
                  <a:lnTo>
                    <a:pt x="161" y="458"/>
                  </a:lnTo>
                  <a:lnTo>
                    <a:pt x="178" y="447"/>
                  </a:lnTo>
                  <a:lnTo>
                    <a:pt x="185" y="435"/>
                  </a:lnTo>
                  <a:lnTo>
                    <a:pt x="180" y="428"/>
                  </a:lnTo>
                  <a:lnTo>
                    <a:pt x="180" y="418"/>
                  </a:lnTo>
                  <a:lnTo>
                    <a:pt x="178" y="413"/>
                  </a:lnTo>
                  <a:lnTo>
                    <a:pt x="178" y="409"/>
                  </a:lnTo>
                  <a:lnTo>
                    <a:pt x="189" y="404"/>
                  </a:lnTo>
                  <a:lnTo>
                    <a:pt x="196" y="385"/>
                  </a:lnTo>
                  <a:lnTo>
                    <a:pt x="194" y="380"/>
                  </a:lnTo>
                  <a:lnTo>
                    <a:pt x="185" y="376"/>
                  </a:lnTo>
                  <a:lnTo>
                    <a:pt x="201" y="369"/>
                  </a:lnTo>
                  <a:lnTo>
                    <a:pt x="206" y="373"/>
                  </a:lnTo>
                  <a:lnTo>
                    <a:pt x="246" y="371"/>
                  </a:lnTo>
                  <a:lnTo>
                    <a:pt x="253" y="352"/>
                  </a:lnTo>
                  <a:lnTo>
                    <a:pt x="255" y="333"/>
                  </a:lnTo>
                  <a:lnTo>
                    <a:pt x="253" y="281"/>
                  </a:lnTo>
                  <a:lnTo>
                    <a:pt x="255" y="274"/>
                  </a:lnTo>
                  <a:lnTo>
                    <a:pt x="253" y="269"/>
                  </a:lnTo>
                  <a:lnTo>
                    <a:pt x="255" y="264"/>
                  </a:lnTo>
                  <a:lnTo>
                    <a:pt x="286" y="262"/>
                  </a:lnTo>
                  <a:lnTo>
                    <a:pt x="300" y="267"/>
                  </a:lnTo>
                  <a:lnTo>
                    <a:pt x="319" y="253"/>
                  </a:lnTo>
                  <a:lnTo>
                    <a:pt x="329" y="227"/>
                  </a:lnTo>
                  <a:lnTo>
                    <a:pt x="333" y="217"/>
                  </a:lnTo>
                  <a:lnTo>
                    <a:pt x="352" y="210"/>
                  </a:lnTo>
                  <a:lnTo>
                    <a:pt x="371" y="212"/>
                  </a:lnTo>
                  <a:lnTo>
                    <a:pt x="390" y="210"/>
                  </a:lnTo>
                  <a:lnTo>
                    <a:pt x="411" y="191"/>
                  </a:lnTo>
                  <a:lnTo>
                    <a:pt x="411" y="186"/>
                  </a:lnTo>
                  <a:lnTo>
                    <a:pt x="407" y="184"/>
                  </a:lnTo>
                  <a:lnTo>
                    <a:pt x="402" y="182"/>
                  </a:lnTo>
                  <a:lnTo>
                    <a:pt x="402" y="177"/>
                  </a:lnTo>
                  <a:lnTo>
                    <a:pt x="402" y="168"/>
                  </a:lnTo>
                  <a:lnTo>
                    <a:pt x="409" y="160"/>
                  </a:lnTo>
                  <a:lnTo>
                    <a:pt x="407" y="156"/>
                  </a:lnTo>
                  <a:lnTo>
                    <a:pt x="407" y="139"/>
                  </a:lnTo>
                  <a:lnTo>
                    <a:pt x="385" y="144"/>
                  </a:lnTo>
                  <a:lnTo>
                    <a:pt x="383" y="139"/>
                  </a:lnTo>
                  <a:lnTo>
                    <a:pt x="388" y="123"/>
                  </a:lnTo>
                  <a:lnTo>
                    <a:pt x="376" y="118"/>
                  </a:lnTo>
                  <a:lnTo>
                    <a:pt x="371" y="106"/>
                  </a:lnTo>
                  <a:lnTo>
                    <a:pt x="371" y="99"/>
                  </a:lnTo>
                  <a:lnTo>
                    <a:pt x="376" y="87"/>
                  </a:lnTo>
                  <a:lnTo>
                    <a:pt x="374" y="61"/>
                  </a:lnTo>
                  <a:lnTo>
                    <a:pt x="369" y="47"/>
                  </a:lnTo>
                  <a:lnTo>
                    <a:pt x="362" y="37"/>
                  </a:lnTo>
                  <a:lnTo>
                    <a:pt x="383" y="30"/>
                  </a:lnTo>
                  <a:lnTo>
                    <a:pt x="428" y="9"/>
                  </a:lnTo>
                  <a:lnTo>
                    <a:pt x="456" y="0"/>
                  </a:lnTo>
                  <a:lnTo>
                    <a:pt x="466" y="0"/>
                  </a:lnTo>
                  <a:lnTo>
                    <a:pt x="475" y="9"/>
                  </a:lnTo>
                  <a:lnTo>
                    <a:pt x="497" y="1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97" name="Freeform 196"/>
            <p:cNvSpPr>
              <a:spLocks/>
            </p:cNvSpPr>
            <p:nvPr/>
          </p:nvSpPr>
          <p:spPr bwMode="auto">
            <a:xfrm>
              <a:off x="2840" y="427"/>
              <a:ext cx="1737" cy="1910"/>
            </a:xfrm>
            <a:custGeom>
              <a:avLst/>
              <a:gdLst>
                <a:gd name="T0" fmla="*/ 85 w 1737"/>
                <a:gd name="T1" fmla="*/ 187 h 1910"/>
                <a:gd name="T2" fmla="*/ 305 w 1737"/>
                <a:gd name="T3" fmla="*/ 68 h 1910"/>
                <a:gd name="T4" fmla="*/ 440 w 1737"/>
                <a:gd name="T5" fmla="*/ 45 h 1910"/>
                <a:gd name="T6" fmla="*/ 563 w 1737"/>
                <a:gd name="T7" fmla="*/ 161 h 1910"/>
                <a:gd name="T8" fmla="*/ 615 w 1737"/>
                <a:gd name="T9" fmla="*/ 120 h 1910"/>
                <a:gd name="T10" fmla="*/ 700 w 1737"/>
                <a:gd name="T11" fmla="*/ 139 h 1910"/>
                <a:gd name="T12" fmla="*/ 849 w 1737"/>
                <a:gd name="T13" fmla="*/ 139 h 1910"/>
                <a:gd name="T14" fmla="*/ 825 w 1737"/>
                <a:gd name="T15" fmla="*/ 184 h 1910"/>
                <a:gd name="T16" fmla="*/ 872 w 1737"/>
                <a:gd name="T17" fmla="*/ 224 h 1910"/>
                <a:gd name="T18" fmla="*/ 953 w 1737"/>
                <a:gd name="T19" fmla="*/ 215 h 1910"/>
                <a:gd name="T20" fmla="*/ 991 w 1737"/>
                <a:gd name="T21" fmla="*/ 130 h 1910"/>
                <a:gd name="T22" fmla="*/ 1047 w 1737"/>
                <a:gd name="T23" fmla="*/ 40 h 1910"/>
                <a:gd name="T24" fmla="*/ 1097 w 1737"/>
                <a:gd name="T25" fmla="*/ 14 h 1910"/>
                <a:gd name="T26" fmla="*/ 1191 w 1737"/>
                <a:gd name="T27" fmla="*/ 57 h 1910"/>
                <a:gd name="T28" fmla="*/ 1225 w 1737"/>
                <a:gd name="T29" fmla="*/ 156 h 1910"/>
                <a:gd name="T30" fmla="*/ 1258 w 1737"/>
                <a:gd name="T31" fmla="*/ 269 h 1910"/>
                <a:gd name="T32" fmla="*/ 1293 w 1737"/>
                <a:gd name="T33" fmla="*/ 409 h 1910"/>
                <a:gd name="T34" fmla="*/ 1343 w 1737"/>
                <a:gd name="T35" fmla="*/ 487 h 1910"/>
                <a:gd name="T36" fmla="*/ 1437 w 1737"/>
                <a:gd name="T37" fmla="*/ 553 h 1910"/>
                <a:gd name="T38" fmla="*/ 1489 w 1737"/>
                <a:gd name="T39" fmla="*/ 586 h 1910"/>
                <a:gd name="T40" fmla="*/ 1508 w 1737"/>
                <a:gd name="T41" fmla="*/ 617 h 1910"/>
                <a:gd name="T42" fmla="*/ 1560 w 1737"/>
                <a:gd name="T43" fmla="*/ 589 h 1910"/>
                <a:gd name="T44" fmla="*/ 1496 w 1737"/>
                <a:gd name="T45" fmla="*/ 695 h 1910"/>
                <a:gd name="T46" fmla="*/ 1440 w 1737"/>
                <a:gd name="T47" fmla="*/ 794 h 1910"/>
                <a:gd name="T48" fmla="*/ 1534 w 1737"/>
                <a:gd name="T49" fmla="*/ 832 h 1910"/>
                <a:gd name="T50" fmla="*/ 1678 w 1737"/>
                <a:gd name="T51" fmla="*/ 950 h 1910"/>
                <a:gd name="T52" fmla="*/ 1730 w 1737"/>
                <a:gd name="T53" fmla="*/ 1047 h 1910"/>
                <a:gd name="T54" fmla="*/ 1624 w 1737"/>
                <a:gd name="T55" fmla="*/ 1080 h 1910"/>
                <a:gd name="T56" fmla="*/ 1489 w 1737"/>
                <a:gd name="T57" fmla="*/ 1078 h 1910"/>
                <a:gd name="T58" fmla="*/ 1366 w 1737"/>
                <a:gd name="T59" fmla="*/ 998 h 1910"/>
                <a:gd name="T60" fmla="*/ 1184 w 1737"/>
                <a:gd name="T61" fmla="*/ 1078 h 1910"/>
                <a:gd name="T62" fmla="*/ 1083 w 1737"/>
                <a:gd name="T63" fmla="*/ 1092 h 1910"/>
                <a:gd name="T64" fmla="*/ 1014 w 1737"/>
                <a:gd name="T65" fmla="*/ 1099 h 1910"/>
                <a:gd name="T66" fmla="*/ 1014 w 1737"/>
                <a:gd name="T67" fmla="*/ 1184 h 1910"/>
                <a:gd name="T68" fmla="*/ 870 w 1737"/>
                <a:gd name="T69" fmla="*/ 1201 h 1910"/>
                <a:gd name="T70" fmla="*/ 835 w 1737"/>
                <a:gd name="T71" fmla="*/ 1312 h 1910"/>
                <a:gd name="T72" fmla="*/ 742 w 1737"/>
                <a:gd name="T73" fmla="*/ 1411 h 1910"/>
                <a:gd name="T74" fmla="*/ 671 w 1737"/>
                <a:gd name="T75" fmla="*/ 1402 h 1910"/>
                <a:gd name="T76" fmla="*/ 634 w 1737"/>
                <a:gd name="T77" fmla="*/ 1452 h 1910"/>
                <a:gd name="T78" fmla="*/ 612 w 1737"/>
                <a:gd name="T79" fmla="*/ 1516 h 1910"/>
                <a:gd name="T80" fmla="*/ 598 w 1737"/>
                <a:gd name="T81" fmla="*/ 1598 h 1910"/>
                <a:gd name="T82" fmla="*/ 558 w 1737"/>
                <a:gd name="T83" fmla="*/ 1650 h 1910"/>
                <a:gd name="T84" fmla="*/ 593 w 1737"/>
                <a:gd name="T85" fmla="*/ 1804 h 1910"/>
                <a:gd name="T86" fmla="*/ 556 w 1737"/>
                <a:gd name="T87" fmla="*/ 1863 h 1910"/>
                <a:gd name="T88" fmla="*/ 440 w 1737"/>
                <a:gd name="T89" fmla="*/ 1882 h 1910"/>
                <a:gd name="T90" fmla="*/ 348 w 1737"/>
                <a:gd name="T91" fmla="*/ 1870 h 1910"/>
                <a:gd name="T92" fmla="*/ 234 w 1737"/>
                <a:gd name="T93" fmla="*/ 1745 h 1910"/>
                <a:gd name="T94" fmla="*/ 97 w 1737"/>
                <a:gd name="T95" fmla="*/ 1589 h 1910"/>
                <a:gd name="T96" fmla="*/ 69 w 1737"/>
                <a:gd name="T97" fmla="*/ 1499 h 1910"/>
                <a:gd name="T98" fmla="*/ 123 w 1737"/>
                <a:gd name="T99" fmla="*/ 1407 h 1910"/>
                <a:gd name="T100" fmla="*/ 152 w 1737"/>
                <a:gd name="T101" fmla="*/ 1322 h 1910"/>
                <a:gd name="T102" fmla="*/ 256 w 1737"/>
                <a:gd name="T103" fmla="*/ 1253 h 1910"/>
                <a:gd name="T104" fmla="*/ 305 w 1737"/>
                <a:gd name="T105" fmla="*/ 1147 h 1910"/>
                <a:gd name="T106" fmla="*/ 277 w 1737"/>
                <a:gd name="T107" fmla="*/ 1050 h 1910"/>
                <a:gd name="T108" fmla="*/ 175 w 1737"/>
                <a:gd name="T109" fmla="*/ 1002 h 1910"/>
                <a:gd name="T110" fmla="*/ 95 w 1737"/>
                <a:gd name="T111" fmla="*/ 896 h 1910"/>
                <a:gd name="T112" fmla="*/ 118 w 1737"/>
                <a:gd name="T113" fmla="*/ 794 h 1910"/>
                <a:gd name="T114" fmla="*/ 109 w 1737"/>
                <a:gd name="T115" fmla="*/ 702 h 1910"/>
                <a:gd name="T116" fmla="*/ 97 w 1737"/>
                <a:gd name="T117" fmla="*/ 638 h 1910"/>
                <a:gd name="T118" fmla="*/ 144 w 1737"/>
                <a:gd name="T119" fmla="*/ 572 h 1910"/>
                <a:gd name="T120" fmla="*/ 114 w 1737"/>
                <a:gd name="T121" fmla="*/ 428 h 1910"/>
                <a:gd name="T122" fmla="*/ 43 w 1737"/>
                <a:gd name="T123" fmla="*/ 281 h 1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37" h="1910">
                  <a:moveTo>
                    <a:pt x="0" y="177"/>
                  </a:moveTo>
                  <a:lnTo>
                    <a:pt x="12" y="184"/>
                  </a:lnTo>
                  <a:lnTo>
                    <a:pt x="17" y="191"/>
                  </a:lnTo>
                  <a:lnTo>
                    <a:pt x="26" y="191"/>
                  </a:lnTo>
                  <a:lnTo>
                    <a:pt x="36" y="196"/>
                  </a:lnTo>
                  <a:lnTo>
                    <a:pt x="59" y="201"/>
                  </a:lnTo>
                  <a:lnTo>
                    <a:pt x="85" y="187"/>
                  </a:lnTo>
                  <a:lnTo>
                    <a:pt x="114" y="177"/>
                  </a:lnTo>
                  <a:lnTo>
                    <a:pt x="166" y="163"/>
                  </a:lnTo>
                  <a:lnTo>
                    <a:pt x="201" y="158"/>
                  </a:lnTo>
                  <a:lnTo>
                    <a:pt x="227" y="182"/>
                  </a:lnTo>
                  <a:lnTo>
                    <a:pt x="258" y="191"/>
                  </a:lnTo>
                  <a:lnTo>
                    <a:pt x="331" y="125"/>
                  </a:lnTo>
                  <a:lnTo>
                    <a:pt x="305" y="68"/>
                  </a:lnTo>
                  <a:lnTo>
                    <a:pt x="303" y="45"/>
                  </a:lnTo>
                  <a:lnTo>
                    <a:pt x="315" y="38"/>
                  </a:lnTo>
                  <a:lnTo>
                    <a:pt x="357" y="40"/>
                  </a:lnTo>
                  <a:lnTo>
                    <a:pt x="362" y="47"/>
                  </a:lnTo>
                  <a:lnTo>
                    <a:pt x="393" y="40"/>
                  </a:lnTo>
                  <a:lnTo>
                    <a:pt x="416" y="19"/>
                  </a:lnTo>
                  <a:lnTo>
                    <a:pt x="440" y="45"/>
                  </a:lnTo>
                  <a:lnTo>
                    <a:pt x="442" y="61"/>
                  </a:lnTo>
                  <a:lnTo>
                    <a:pt x="471" y="101"/>
                  </a:lnTo>
                  <a:lnTo>
                    <a:pt x="471" y="158"/>
                  </a:lnTo>
                  <a:lnTo>
                    <a:pt x="501" y="172"/>
                  </a:lnTo>
                  <a:lnTo>
                    <a:pt x="506" y="168"/>
                  </a:lnTo>
                  <a:lnTo>
                    <a:pt x="558" y="158"/>
                  </a:lnTo>
                  <a:lnTo>
                    <a:pt x="563" y="161"/>
                  </a:lnTo>
                  <a:lnTo>
                    <a:pt x="586" y="151"/>
                  </a:lnTo>
                  <a:lnTo>
                    <a:pt x="591" y="149"/>
                  </a:lnTo>
                  <a:lnTo>
                    <a:pt x="577" y="130"/>
                  </a:lnTo>
                  <a:lnTo>
                    <a:pt x="575" y="116"/>
                  </a:lnTo>
                  <a:lnTo>
                    <a:pt x="586" y="113"/>
                  </a:lnTo>
                  <a:lnTo>
                    <a:pt x="593" y="120"/>
                  </a:lnTo>
                  <a:lnTo>
                    <a:pt x="615" y="120"/>
                  </a:lnTo>
                  <a:lnTo>
                    <a:pt x="617" y="111"/>
                  </a:lnTo>
                  <a:lnTo>
                    <a:pt x="627" y="111"/>
                  </a:lnTo>
                  <a:lnTo>
                    <a:pt x="629" y="101"/>
                  </a:lnTo>
                  <a:lnTo>
                    <a:pt x="657" y="90"/>
                  </a:lnTo>
                  <a:lnTo>
                    <a:pt x="683" y="99"/>
                  </a:lnTo>
                  <a:lnTo>
                    <a:pt x="700" y="127"/>
                  </a:lnTo>
                  <a:lnTo>
                    <a:pt x="700" y="139"/>
                  </a:lnTo>
                  <a:lnTo>
                    <a:pt x="707" y="158"/>
                  </a:lnTo>
                  <a:lnTo>
                    <a:pt x="733" y="161"/>
                  </a:lnTo>
                  <a:lnTo>
                    <a:pt x="749" y="168"/>
                  </a:lnTo>
                  <a:lnTo>
                    <a:pt x="764" y="161"/>
                  </a:lnTo>
                  <a:lnTo>
                    <a:pt x="764" y="153"/>
                  </a:lnTo>
                  <a:lnTo>
                    <a:pt x="775" y="151"/>
                  </a:lnTo>
                  <a:lnTo>
                    <a:pt x="849" y="139"/>
                  </a:lnTo>
                  <a:lnTo>
                    <a:pt x="870" y="127"/>
                  </a:lnTo>
                  <a:lnTo>
                    <a:pt x="877" y="175"/>
                  </a:lnTo>
                  <a:lnTo>
                    <a:pt x="872" y="175"/>
                  </a:lnTo>
                  <a:lnTo>
                    <a:pt x="863" y="168"/>
                  </a:lnTo>
                  <a:lnTo>
                    <a:pt x="856" y="172"/>
                  </a:lnTo>
                  <a:lnTo>
                    <a:pt x="827" y="177"/>
                  </a:lnTo>
                  <a:lnTo>
                    <a:pt x="825" y="184"/>
                  </a:lnTo>
                  <a:lnTo>
                    <a:pt x="837" y="187"/>
                  </a:lnTo>
                  <a:lnTo>
                    <a:pt x="837" y="206"/>
                  </a:lnTo>
                  <a:lnTo>
                    <a:pt x="851" y="220"/>
                  </a:lnTo>
                  <a:lnTo>
                    <a:pt x="856" y="217"/>
                  </a:lnTo>
                  <a:lnTo>
                    <a:pt x="861" y="222"/>
                  </a:lnTo>
                  <a:lnTo>
                    <a:pt x="865" y="217"/>
                  </a:lnTo>
                  <a:lnTo>
                    <a:pt x="872" y="224"/>
                  </a:lnTo>
                  <a:lnTo>
                    <a:pt x="882" y="246"/>
                  </a:lnTo>
                  <a:lnTo>
                    <a:pt x="889" y="241"/>
                  </a:lnTo>
                  <a:lnTo>
                    <a:pt x="903" y="243"/>
                  </a:lnTo>
                  <a:lnTo>
                    <a:pt x="922" y="232"/>
                  </a:lnTo>
                  <a:lnTo>
                    <a:pt x="922" y="227"/>
                  </a:lnTo>
                  <a:lnTo>
                    <a:pt x="950" y="229"/>
                  </a:lnTo>
                  <a:lnTo>
                    <a:pt x="953" y="215"/>
                  </a:lnTo>
                  <a:lnTo>
                    <a:pt x="948" y="213"/>
                  </a:lnTo>
                  <a:lnTo>
                    <a:pt x="948" y="191"/>
                  </a:lnTo>
                  <a:lnTo>
                    <a:pt x="950" y="191"/>
                  </a:lnTo>
                  <a:lnTo>
                    <a:pt x="953" y="182"/>
                  </a:lnTo>
                  <a:lnTo>
                    <a:pt x="950" y="168"/>
                  </a:lnTo>
                  <a:lnTo>
                    <a:pt x="957" y="151"/>
                  </a:lnTo>
                  <a:lnTo>
                    <a:pt x="991" y="130"/>
                  </a:lnTo>
                  <a:lnTo>
                    <a:pt x="1009" y="52"/>
                  </a:lnTo>
                  <a:lnTo>
                    <a:pt x="1014" y="49"/>
                  </a:lnTo>
                  <a:lnTo>
                    <a:pt x="1031" y="54"/>
                  </a:lnTo>
                  <a:lnTo>
                    <a:pt x="1047" y="54"/>
                  </a:lnTo>
                  <a:lnTo>
                    <a:pt x="1045" y="45"/>
                  </a:lnTo>
                  <a:lnTo>
                    <a:pt x="1045" y="42"/>
                  </a:lnTo>
                  <a:lnTo>
                    <a:pt x="1047" y="40"/>
                  </a:lnTo>
                  <a:lnTo>
                    <a:pt x="1047" y="33"/>
                  </a:lnTo>
                  <a:lnTo>
                    <a:pt x="1052" y="26"/>
                  </a:lnTo>
                  <a:lnTo>
                    <a:pt x="1052" y="21"/>
                  </a:lnTo>
                  <a:lnTo>
                    <a:pt x="1064" y="21"/>
                  </a:lnTo>
                  <a:lnTo>
                    <a:pt x="1069" y="2"/>
                  </a:lnTo>
                  <a:lnTo>
                    <a:pt x="1092" y="0"/>
                  </a:lnTo>
                  <a:lnTo>
                    <a:pt x="1097" y="14"/>
                  </a:lnTo>
                  <a:lnTo>
                    <a:pt x="1118" y="14"/>
                  </a:lnTo>
                  <a:lnTo>
                    <a:pt x="1121" y="23"/>
                  </a:lnTo>
                  <a:lnTo>
                    <a:pt x="1139" y="16"/>
                  </a:lnTo>
                  <a:lnTo>
                    <a:pt x="1142" y="21"/>
                  </a:lnTo>
                  <a:lnTo>
                    <a:pt x="1163" y="33"/>
                  </a:lnTo>
                  <a:lnTo>
                    <a:pt x="1180" y="52"/>
                  </a:lnTo>
                  <a:lnTo>
                    <a:pt x="1191" y="57"/>
                  </a:lnTo>
                  <a:lnTo>
                    <a:pt x="1180" y="80"/>
                  </a:lnTo>
                  <a:lnTo>
                    <a:pt x="1184" y="92"/>
                  </a:lnTo>
                  <a:lnTo>
                    <a:pt x="1184" y="104"/>
                  </a:lnTo>
                  <a:lnTo>
                    <a:pt x="1196" y="127"/>
                  </a:lnTo>
                  <a:lnTo>
                    <a:pt x="1203" y="132"/>
                  </a:lnTo>
                  <a:lnTo>
                    <a:pt x="1206" y="130"/>
                  </a:lnTo>
                  <a:lnTo>
                    <a:pt x="1225" y="156"/>
                  </a:lnTo>
                  <a:lnTo>
                    <a:pt x="1234" y="177"/>
                  </a:lnTo>
                  <a:lnTo>
                    <a:pt x="1229" y="189"/>
                  </a:lnTo>
                  <a:lnTo>
                    <a:pt x="1236" y="232"/>
                  </a:lnTo>
                  <a:lnTo>
                    <a:pt x="1246" y="243"/>
                  </a:lnTo>
                  <a:lnTo>
                    <a:pt x="1243" y="265"/>
                  </a:lnTo>
                  <a:lnTo>
                    <a:pt x="1243" y="267"/>
                  </a:lnTo>
                  <a:lnTo>
                    <a:pt x="1258" y="269"/>
                  </a:lnTo>
                  <a:lnTo>
                    <a:pt x="1260" y="274"/>
                  </a:lnTo>
                  <a:lnTo>
                    <a:pt x="1267" y="295"/>
                  </a:lnTo>
                  <a:lnTo>
                    <a:pt x="1265" y="305"/>
                  </a:lnTo>
                  <a:lnTo>
                    <a:pt x="1272" y="319"/>
                  </a:lnTo>
                  <a:lnTo>
                    <a:pt x="1272" y="333"/>
                  </a:lnTo>
                  <a:lnTo>
                    <a:pt x="1291" y="369"/>
                  </a:lnTo>
                  <a:lnTo>
                    <a:pt x="1293" y="409"/>
                  </a:lnTo>
                  <a:lnTo>
                    <a:pt x="1298" y="423"/>
                  </a:lnTo>
                  <a:lnTo>
                    <a:pt x="1305" y="428"/>
                  </a:lnTo>
                  <a:lnTo>
                    <a:pt x="1314" y="444"/>
                  </a:lnTo>
                  <a:lnTo>
                    <a:pt x="1312" y="447"/>
                  </a:lnTo>
                  <a:lnTo>
                    <a:pt x="1319" y="451"/>
                  </a:lnTo>
                  <a:lnTo>
                    <a:pt x="1317" y="459"/>
                  </a:lnTo>
                  <a:lnTo>
                    <a:pt x="1343" y="487"/>
                  </a:lnTo>
                  <a:lnTo>
                    <a:pt x="1343" y="499"/>
                  </a:lnTo>
                  <a:lnTo>
                    <a:pt x="1350" y="501"/>
                  </a:lnTo>
                  <a:lnTo>
                    <a:pt x="1352" y="527"/>
                  </a:lnTo>
                  <a:lnTo>
                    <a:pt x="1376" y="537"/>
                  </a:lnTo>
                  <a:lnTo>
                    <a:pt x="1425" y="551"/>
                  </a:lnTo>
                  <a:lnTo>
                    <a:pt x="1433" y="555"/>
                  </a:lnTo>
                  <a:lnTo>
                    <a:pt x="1437" y="553"/>
                  </a:lnTo>
                  <a:lnTo>
                    <a:pt x="1442" y="558"/>
                  </a:lnTo>
                  <a:lnTo>
                    <a:pt x="1456" y="555"/>
                  </a:lnTo>
                  <a:lnTo>
                    <a:pt x="1466" y="558"/>
                  </a:lnTo>
                  <a:lnTo>
                    <a:pt x="1480" y="548"/>
                  </a:lnTo>
                  <a:lnTo>
                    <a:pt x="1480" y="548"/>
                  </a:lnTo>
                  <a:lnTo>
                    <a:pt x="1489" y="572"/>
                  </a:lnTo>
                  <a:lnTo>
                    <a:pt x="1489" y="586"/>
                  </a:lnTo>
                  <a:lnTo>
                    <a:pt x="1485" y="598"/>
                  </a:lnTo>
                  <a:lnTo>
                    <a:pt x="1487" y="607"/>
                  </a:lnTo>
                  <a:lnTo>
                    <a:pt x="1494" y="617"/>
                  </a:lnTo>
                  <a:lnTo>
                    <a:pt x="1496" y="610"/>
                  </a:lnTo>
                  <a:lnTo>
                    <a:pt x="1501" y="615"/>
                  </a:lnTo>
                  <a:lnTo>
                    <a:pt x="1508" y="612"/>
                  </a:lnTo>
                  <a:lnTo>
                    <a:pt x="1508" y="617"/>
                  </a:lnTo>
                  <a:lnTo>
                    <a:pt x="1513" y="610"/>
                  </a:lnTo>
                  <a:lnTo>
                    <a:pt x="1520" y="612"/>
                  </a:lnTo>
                  <a:lnTo>
                    <a:pt x="1522" y="610"/>
                  </a:lnTo>
                  <a:lnTo>
                    <a:pt x="1525" y="612"/>
                  </a:lnTo>
                  <a:lnTo>
                    <a:pt x="1529" y="607"/>
                  </a:lnTo>
                  <a:lnTo>
                    <a:pt x="1537" y="605"/>
                  </a:lnTo>
                  <a:lnTo>
                    <a:pt x="1560" y="589"/>
                  </a:lnTo>
                  <a:lnTo>
                    <a:pt x="1570" y="589"/>
                  </a:lnTo>
                  <a:lnTo>
                    <a:pt x="1581" y="645"/>
                  </a:lnTo>
                  <a:lnTo>
                    <a:pt x="1581" y="645"/>
                  </a:lnTo>
                  <a:lnTo>
                    <a:pt x="1574" y="643"/>
                  </a:lnTo>
                  <a:lnTo>
                    <a:pt x="1570" y="657"/>
                  </a:lnTo>
                  <a:lnTo>
                    <a:pt x="1558" y="655"/>
                  </a:lnTo>
                  <a:lnTo>
                    <a:pt x="1496" y="695"/>
                  </a:lnTo>
                  <a:lnTo>
                    <a:pt x="1473" y="726"/>
                  </a:lnTo>
                  <a:lnTo>
                    <a:pt x="1470" y="740"/>
                  </a:lnTo>
                  <a:lnTo>
                    <a:pt x="1475" y="752"/>
                  </a:lnTo>
                  <a:lnTo>
                    <a:pt x="1470" y="756"/>
                  </a:lnTo>
                  <a:lnTo>
                    <a:pt x="1470" y="766"/>
                  </a:lnTo>
                  <a:lnTo>
                    <a:pt x="1466" y="775"/>
                  </a:lnTo>
                  <a:lnTo>
                    <a:pt x="1440" y="794"/>
                  </a:lnTo>
                  <a:lnTo>
                    <a:pt x="1435" y="801"/>
                  </a:lnTo>
                  <a:lnTo>
                    <a:pt x="1421" y="808"/>
                  </a:lnTo>
                  <a:lnTo>
                    <a:pt x="1421" y="827"/>
                  </a:lnTo>
                  <a:lnTo>
                    <a:pt x="1423" y="844"/>
                  </a:lnTo>
                  <a:lnTo>
                    <a:pt x="1449" y="849"/>
                  </a:lnTo>
                  <a:lnTo>
                    <a:pt x="1527" y="827"/>
                  </a:lnTo>
                  <a:lnTo>
                    <a:pt x="1534" y="832"/>
                  </a:lnTo>
                  <a:lnTo>
                    <a:pt x="1551" y="834"/>
                  </a:lnTo>
                  <a:lnTo>
                    <a:pt x="1565" y="844"/>
                  </a:lnTo>
                  <a:lnTo>
                    <a:pt x="1560" y="851"/>
                  </a:lnTo>
                  <a:lnTo>
                    <a:pt x="1577" y="861"/>
                  </a:lnTo>
                  <a:lnTo>
                    <a:pt x="1610" y="889"/>
                  </a:lnTo>
                  <a:lnTo>
                    <a:pt x="1629" y="896"/>
                  </a:lnTo>
                  <a:lnTo>
                    <a:pt x="1678" y="950"/>
                  </a:lnTo>
                  <a:lnTo>
                    <a:pt x="1695" y="965"/>
                  </a:lnTo>
                  <a:lnTo>
                    <a:pt x="1707" y="979"/>
                  </a:lnTo>
                  <a:lnTo>
                    <a:pt x="1721" y="981"/>
                  </a:lnTo>
                  <a:lnTo>
                    <a:pt x="1733" y="986"/>
                  </a:lnTo>
                  <a:lnTo>
                    <a:pt x="1737" y="991"/>
                  </a:lnTo>
                  <a:lnTo>
                    <a:pt x="1735" y="1026"/>
                  </a:lnTo>
                  <a:lnTo>
                    <a:pt x="1730" y="1047"/>
                  </a:lnTo>
                  <a:lnTo>
                    <a:pt x="1723" y="1052"/>
                  </a:lnTo>
                  <a:lnTo>
                    <a:pt x="1711" y="1057"/>
                  </a:lnTo>
                  <a:lnTo>
                    <a:pt x="1704" y="1066"/>
                  </a:lnTo>
                  <a:lnTo>
                    <a:pt x="1688" y="1071"/>
                  </a:lnTo>
                  <a:lnTo>
                    <a:pt x="1657" y="1083"/>
                  </a:lnTo>
                  <a:lnTo>
                    <a:pt x="1641" y="1088"/>
                  </a:lnTo>
                  <a:lnTo>
                    <a:pt x="1624" y="1080"/>
                  </a:lnTo>
                  <a:lnTo>
                    <a:pt x="1624" y="1080"/>
                  </a:lnTo>
                  <a:lnTo>
                    <a:pt x="1629" y="1035"/>
                  </a:lnTo>
                  <a:lnTo>
                    <a:pt x="1518" y="1007"/>
                  </a:lnTo>
                  <a:lnTo>
                    <a:pt x="1518" y="1061"/>
                  </a:lnTo>
                  <a:lnTo>
                    <a:pt x="1520" y="1073"/>
                  </a:lnTo>
                  <a:lnTo>
                    <a:pt x="1518" y="1078"/>
                  </a:lnTo>
                  <a:lnTo>
                    <a:pt x="1489" y="1078"/>
                  </a:lnTo>
                  <a:lnTo>
                    <a:pt x="1461" y="1069"/>
                  </a:lnTo>
                  <a:lnTo>
                    <a:pt x="1440" y="1069"/>
                  </a:lnTo>
                  <a:lnTo>
                    <a:pt x="1416" y="1078"/>
                  </a:lnTo>
                  <a:lnTo>
                    <a:pt x="1409" y="1071"/>
                  </a:lnTo>
                  <a:lnTo>
                    <a:pt x="1407" y="1059"/>
                  </a:lnTo>
                  <a:lnTo>
                    <a:pt x="1407" y="1005"/>
                  </a:lnTo>
                  <a:lnTo>
                    <a:pt x="1366" y="998"/>
                  </a:lnTo>
                  <a:lnTo>
                    <a:pt x="1284" y="1111"/>
                  </a:lnTo>
                  <a:lnTo>
                    <a:pt x="1246" y="1073"/>
                  </a:lnTo>
                  <a:lnTo>
                    <a:pt x="1241" y="1073"/>
                  </a:lnTo>
                  <a:lnTo>
                    <a:pt x="1229" y="1076"/>
                  </a:lnTo>
                  <a:lnTo>
                    <a:pt x="1222" y="1073"/>
                  </a:lnTo>
                  <a:lnTo>
                    <a:pt x="1199" y="1078"/>
                  </a:lnTo>
                  <a:lnTo>
                    <a:pt x="1184" y="1078"/>
                  </a:lnTo>
                  <a:lnTo>
                    <a:pt x="1180" y="1088"/>
                  </a:lnTo>
                  <a:lnTo>
                    <a:pt x="1173" y="1088"/>
                  </a:lnTo>
                  <a:lnTo>
                    <a:pt x="1168" y="1092"/>
                  </a:lnTo>
                  <a:lnTo>
                    <a:pt x="1144" y="1085"/>
                  </a:lnTo>
                  <a:lnTo>
                    <a:pt x="1139" y="1080"/>
                  </a:lnTo>
                  <a:lnTo>
                    <a:pt x="1109" y="1078"/>
                  </a:lnTo>
                  <a:lnTo>
                    <a:pt x="1083" y="1092"/>
                  </a:lnTo>
                  <a:lnTo>
                    <a:pt x="1064" y="1121"/>
                  </a:lnTo>
                  <a:lnTo>
                    <a:pt x="1057" y="1123"/>
                  </a:lnTo>
                  <a:lnTo>
                    <a:pt x="1050" y="1121"/>
                  </a:lnTo>
                  <a:lnTo>
                    <a:pt x="1038" y="1104"/>
                  </a:lnTo>
                  <a:lnTo>
                    <a:pt x="1031" y="1106"/>
                  </a:lnTo>
                  <a:lnTo>
                    <a:pt x="1028" y="1102"/>
                  </a:lnTo>
                  <a:lnTo>
                    <a:pt x="1014" y="1099"/>
                  </a:lnTo>
                  <a:lnTo>
                    <a:pt x="988" y="1147"/>
                  </a:lnTo>
                  <a:lnTo>
                    <a:pt x="995" y="1158"/>
                  </a:lnTo>
                  <a:lnTo>
                    <a:pt x="1017" y="1177"/>
                  </a:lnTo>
                  <a:lnTo>
                    <a:pt x="1017" y="1177"/>
                  </a:lnTo>
                  <a:lnTo>
                    <a:pt x="1017" y="1177"/>
                  </a:lnTo>
                  <a:lnTo>
                    <a:pt x="1017" y="1177"/>
                  </a:lnTo>
                  <a:lnTo>
                    <a:pt x="1014" y="1184"/>
                  </a:lnTo>
                  <a:lnTo>
                    <a:pt x="1005" y="1189"/>
                  </a:lnTo>
                  <a:lnTo>
                    <a:pt x="986" y="1187"/>
                  </a:lnTo>
                  <a:lnTo>
                    <a:pt x="946" y="1196"/>
                  </a:lnTo>
                  <a:lnTo>
                    <a:pt x="908" y="1182"/>
                  </a:lnTo>
                  <a:lnTo>
                    <a:pt x="896" y="1192"/>
                  </a:lnTo>
                  <a:lnTo>
                    <a:pt x="882" y="1192"/>
                  </a:lnTo>
                  <a:lnTo>
                    <a:pt x="870" y="1201"/>
                  </a:lnTo>
                  <a:lnTo>
                    <a:pt x="856" y="1203"/>
                  </a:lnTo>
                  <a:lnTo>
                    <a:pt x="816" y="1229"/>
                  </a:lnTo>
                  <a:lnTo>
                    <a:pt x="818" y="1251"/>
                  </a:lnTo>
                  <a:lnTo>
                    <a:pt x="844" y="1289"/>
                  </a:lnTo>
                  <a:lnTo>
                    <a:pt x="849" y="1300"/>
                  </a:lnTo>
                  <a:lnTo>
                    <a:pt x="849" y="1305"/>
                  </a:lnTo>
                  <a:lnTo>
                    <a:pt x="835" y="1312"/>
                  </a:lnTo>
                  <a:lnTo>
                    <a:pt x="832" y="1322"/>
                  </a:lnTo>
                  <a:lnTo>
                    <a:pt x="825" y="1322"/>
                  </a:lnTo>
                  <a:lnTo>
                    <a:pt x="794" y="1348"/>
                  </a:lnTo>
                  <a:lnTo>
                    <a:pt x="785" y="1359"/>
                  </a:lnTo>
                  <a:lnTo>
                    <a:pt x="775" y="1362"/>
                  </a:lnTo>
                  <a:lnTo>
                    <a:pt x="759" y="1388"/>
                  </a:lnTo>
                  <a:lnTo>
                    <a:pt x="742" y="1411"/>
                  </a:lnTo>
                  <a:lnTo>
                    <a:pt x="714" y="1475"/>
                  </a:lnTo>
                  <a:lnTo>
                    <a:pt x="707" y="1466"/>
                  </a:lnTo>
                  <a:lnTo>
                    <a:pt x="705" y="1459"/>
                  </a:lnTo>
                  <a:lnTo>
                    <a:pt x="702" y="1440"/>
                  </a:lnTo>
                  <a:lnTo>
                    <a:pt x="707" y="1416"/>
                  </a:lnTo>
                  <a:lnTo>
                    <a:pt x="688" y="1411"/>
                  </a:lnTo>
                  <a:lnTo>
                    <a:pt x="671" y="1402"/>
                  </a:lnTo>
                  <a:lnTo>
                    <a:pt x="669" y="1409"/>
                  </a:lnTo>
                  <a:lnTo>
                    <a:pt x="653" y="1414"/>
                  </a:lnTo>
                  <a:lnTo>
                    <a:pt x="650" y="1430"/>
                  </a:lnTo>
                  <a:lnTo>
                    <a:pt x="645" y="1437"/>
                  </a:lnTo>
                  <a:lnTo>
                    <a:pt x="641" y="1437"/>
                  </a:lnTo>
                  <a:lnTo>
                    <a:pt x="641" y="1445"/>
                  </a:lnTo>
                  <a:lnTo>
                    <a:pt x="634" y="1452"/>
                  </a:lnTo>
                  <a:lnTo>
                    <a:pt x="629" y="1456"/>
                  </a:lnTo>
                  <a:lnTo>
                    <a:pt x="612" y="1456"/>
                  </a:lnTo>
                  <a:lnTo>
                    <a:pt x="610" y="1461"/>
                  </a:lnTo>
                  <a:lnTo>
                    <a:pt x="610" y="1480"/>
                  </a:lnTo>
                  <a:lnTo>
                    <a:pt x="603" y="1492"/>
                  </a:lnTo>
                  <a:lnTo>
                    <a:pt x="608" y="1513"/>
                  </a:lnTo>
                  <a:lnTo>
                    <a:pt x="612" y="1516"/>
                  </a:lnTo>
                  <a:lnTo>
                    <a:pt x="610" y="1520"/>
                  </a:lnTo>
                  <a:lnTo>
                    <a:pt x="615" y="1544"/>
                  </a:lnTo>
                  <a:lnTo>
                    <a:pt x="608" y="1551"/>
                  </a:lnTo>
                  <a:lnTo>
                    <a:pt x="608" y="1563"/>
                  </a:lnTo>
                  <a:lnTo>
                    <a:pt x="601" y="1570"/>
                  </a:lnTo>
                  <a:lnTo>
                    <a:pt x="603" y="1584"/>
                  </a:lnTo>
                  <a:lnTo>
                    <a:pt x="598" y="1598"/>
                  </a:lnTo>
                  <a:lnTo>
                    <a:pt x="591" y="1598"/>
                  </a:lnTo>
                  <a:lnTo>
                    <a:pt x="589" y="1603"/>
                  </a:lnTo>
                  <a:lnTo>
                    <a:pt x="584" y="1601"/>
                  </a:lnTo>
                  <a:lnTo>
                    <a:pt x="577" y="1603"/>
                  </a:lnTo>
                  <a:lnTo>
                    <a:pt x="579" y="1620"/>
                  </a:lnTo>
                  <a:lnTo>
                    <a:pt x="575" y="1634"/>
                  </a:lnTo>
                  <a:lnTo>
                    <a:pt x="558" y="1650"/>
                  </a:lnTo>
                  <a:lnTo>
                    <a:pt x="549" y="1653"/>
                  </a:lnTo>
                  <a:lnTo>
                    <a:pt x="539" y="1681"/>
                  </a:lnTo>
                  <a:lnTo>
                    <a:pt x="553" y="1700"/>
                  </a:lnTo>
                  <a:lnTo>
                    <a:pt x="551" y="1709"/>
                  </a:lnTo>
                  <a:lnTo>
                    <a:pt x="563" y="1726"/>
                  </a:lnTo>
                  <a:lnTo>
                    <a:pt x="596" y="1785"/>
                  </a:lnTo>
                  <a:lnTo>
                    <a:pt x="593" y="1804"/>
                  </a:lnTo>
                  <a:lnTo>
                    <a:pt x="593" y="1806"/>
                  </a:lnTo>
                  <a:lnTo>
                    <a:pt x="586" y="1806"/>
                  </a:lnTo>
                  <a:lnTo>
                    <a:pt x="584" y="1813"/>
                  </a:lnTo>
                  <a:lnTo>
                    <a:pt x="572" y="1818"/>
                  </a:lnTo>
                  <a:lnTo>
                    <a:pt x="575" y="1842"/>
                  </a:lnTo>
                  <a:lnTo>
                    <a:pt x="556" y="1863"/>
                  </a:lnTo>
                  <a:lnTo>
                    <a:pt x="556" y="1863"/>
                  </a:lnTo>
                  <a:lnTo>
                    <a:pt x="551" y="1865"/>
                  </a:lnTo>
                  <a:lnTo>
                    <a:pt x="539" y="1863"/>
                  </a:lnTo>
                  <a:lnTo>
                    <a:pt x="518" y="1856"/>
                  </a:lnTo>
                  <a:lnTo>
                    <a:pt x="487" y="1856"/>
                  </a:lnTo>
                  <a:lnTo>
                    <a:pt x="473" y="1865"/>
                  </a:lnTo>
                  <a:lnTo>
                    <a:pt x="468" y="1870"/>
                  </a:lnTo>
                  <a:lnTo>
                    <a:pt x="440" y="1882"/>
                  </a:lnTo>
                  <a:lnTo>
                    <a:pt x="426" y="1884"/>
                  </a:lnTo>
                  <a:lnTo>
                    <a:pt x="419" y="1899"/>
                  </a:lnTo>
                  <a:lnTo>
                    <a:pt x="393" y="1910"/>
                  </a:lnTo>
                  <a:lnTo>
                    <a:pt x="383" y="1903"/>
                  </a:lnTo>
                  <a:lnTo>
                    <a:pt x="364" y="1896"/>
                  </a:lnTo>
                  <a:lnTo>
                    <a:pt x="355" y="1887"/>
                  </a:lnTo>
                  <a:lnTo>
                    <a:pt x="348" y="1870"/>
                  </a:lnTo>
                  <a:lnTo>
                    <a:pt x="343" y="1865"/>
                  </a:lnTo>
                  <a:lnTo>
                    <a:pt x="336" y="1865"/>
                  </a:lnTo>
                  <a:lnTo>
                    <a:pt x="331" y="1858"/>
                  </a:lnTo>
                  <a:lnTo>
                    <a:pt x="315" y="1851"/>
                  </a:lnTo>
                  <a:lnTo>
                    <a:pt x="305" y="1818"/>
                  </a:lnTo>
                  <a:lnTo>
                    <a:pt x="293" y="1797"/>
                  </a:lnTo>
                  <a:lnTo>
                    <a:pt x="234" y="1745"/>
                  </a:lnTo>
                  <a:lnTo>
                    <a:pt x="175" y="1707"/>
                  </a:lnTo>
                  <a:lnTo>
                    <a:pt x="121" y="1681"/>
                  </a:lnTo>
                  <a:lnTo>
                    <a:pt x="100" y="1650"/>
                  </a:lnTo>
                  <a:lnTo>
                    <a:pt x="100" y="1638"/>
                  </a:lnTo>
                  <a:lnTo>
                    <a:pt x="92" y="1627"/>
                  </a:lnTo>
                  <a:lnTo>
                    <a:pt x="92" y="1594"/>
                  </a:lnTo>
                  <a:lnTo>
                    <a:pt x="97" y="1589"/>
                  </a:lnTo>
                  <a:lnTo>
                    <a:pt x="97" y="1579"/>
                  </a:lnTo>
                  <a:lnTo>
                    <a:pt x="88" y="1570"/>
                  </a:lnTo>
                  <a:lnTo>
                    <a:pt x="83" y="1556"/>
                  </a:lnTo>
                  <a:lnTo>
                    <a:pt x="66" y="1551"/>
                  </a:lnTo>
                  <a:lnTo>
                    <a:pt x="69" y="1530"/>
                  </a:lnTo>
                  <a:lnTo>
                    <a:pt x="64" y="1511"/>
                  </a:lnTo>
                  <a:lnTo>
                    <a:pt x="69" y="1499"/>
                  </a:lnTo>
                  <a:lnTo>
                    <a:pt x="76" y="1497"/>
                  </a:lnTo>
                  <a:lnTo>
                    <a:pt x="92" y="1492"/>
                  </a:lnTo>
                  <a:lnTo>
                    <a:pt x="121" y="1449"/>
                  </a:lnTo>
                  <a:lnTo>
                    <a:pt x="126" y="1447"/>
                  </a:lnTo>
                  <a:lnTo>
                    <a:pt x="123" y="1440"/>
                  </a:lnTo>
                  <a:lnTo>
                    <a:pt x="130" y="1428"/>
                  </a:lnTo>
                  <a:lnTo>
                    <a:pt x="123" y="1407"/>
                  </a:lnTo>
                  <a:lnTo>
                    <a:pt x="114" y="1404"/>
                  </a:lnTo>
                  <a:lnTo>
                    <a:pt x="90" y="1390"/>
                  </a:lnTo>
                  <a:lnTo>
                    <a:pt x="90" y="1383"/>
                  </a:lnTo>
                  <a:lnTo>
                    <a:pt x="107" y="1350"/>
                  </a:lnTo>
                  <a:lnTo>
                    <a:pt x="116" y="1341"/>
                  </a:lnTo>
                  <a:lnTo>
                    <a:pt x="135" y="1333"/>
                  </a:lnTo>
                  <a:lnTo>
                    <a:pt x="152" y="1322"/>
                  </a:lnTo>
                  <a:lnTo>
                    <a:pt x="170" y="1315"/>
                  </a:lnTo>
                  <a:lnTo>
                    <a:pt x="187" y="1322"/>
                  </a:lnTo>
                  <a:lnTo>
                    <a:pt x="211" y="1319"/>
                  </a:lnTo>
                  <a:lnTo>
                    <a:pt x="230" y="1284"/>
                  </a:lnTo>
                  <a:lnTo>
                    <a:pt x="230" y="1272"/>
                  </a:lnTo>
                  <a:lnTo>
                    <a:pt x="251" y="1265"/>
                  </a:lnTo>
                  <a:lnTo>
                    <a:pt x="256" y="1253"/>
                  </a:lnTo>
                  <a:lnTo>
                    <a:pt x="256" y="1218"/>
                  </a:lnTo>
                  <a:lnTo>
                    <a:pt x="272" y="1203"/>
                  </a:lnTo>
                  <a:lnTo>
                    <a:pt x="279" y="1203"/>
                  </a:lnTo>
                  <a:lnTo>
                    <a:pt x="291" y="1189"/>
                  </a:lnTo>
                  <a:lnTo>
                    <a:pt x="289" y="1156"/>
                  </a:lnTo>
                  <a:lnTo>
                    <a:pt x="298" y="1147"/>
                  </a:lnTo>
                  <a:lnTo>
                    <a:pt x="305" y="1147"/>
                  </a:lnTo>
                  <a:lnTo>
                    <a:pt x="308" y="1142"/>
                  </a:lnTo>
                  <a:lnTo>
                    <a:pt x="298" y="1095"/>
                  </a:lnTo>
                  <a:lnTo>
                    <a:pt x="308" y="1080"/>
                  </a:lnTo>
                  <a:lnTo>
                    <a:pt x="315" y="1057"/>
                  </a:lnTo>
                  <a:lnTo>
                    <a:pt x="303" y="1045"/>
                  </a:lnTo>
                  <a:lnTo>
                    <a:pt x="296" y="1050"/>
                  </a:lnTo>
                  <a:lnTo>
                    <a:pt x="277" y="1050"/>
                  </a:lnTo>
                  <a:lnTo>
                    <a:pt x="258" y="1054"/>
                  </a:lnTo>
                  <a:lnTo>
                    <a:pt x="241" y="1045"/>
                  </a:lnTo>
                  <a:lnTo>
                    <a:pt x="237" y="1031"/>
                  </a:lnTo>
                  <a:lnTo>
                    <a:pt x="225" y="1031"/>
                  </a:lnTo>
                  <a:lnTo>
                    <a:pt x="178" y="1045"/>
                  </a:lnTo>
                  <a:lnTo>
                    <a:pt x="166" y="1019"/>
                  </a:lnTo>
                  <a:lnTo>
                    <a:pt x="175" y="1002"/>
                  </a:lnTo>
                  <a:lnTo>
                    <a:pt x="159" y="983"/>
                  </a:lnTo>
                  <a:lnTo>
                    <a:pt x="156" y="965"/>
                  </a:lnTo>
                  <a:lnTo>
                    <a:pt x="130" y="943"/>
                  </a:lnTo>
                  <a:lnTo>
                    <a:pt x="133" y="931"/>
                  </a:lnTo>
                  <a:lnTo>
                    <a:pt x="128" y="920"/>
                  </a:lnTo>
                  <a:lnTo>
                    <a:pt x="109" y="917"/>
                  </a:lnTo>
                  <a:lnTo>
                    <a:pt x="95" y="896"/>
                  </a:lnTo>
                  <a:lnTo>
                    <a:pt x="88" y="870"/>
                  </a:lnTo>
                  <a:lnTo>
                    <a:pt x="109" y="842"/>
                  </a:lnTo>
                  <a:lnTo>
                    <a:pt x="107" y="837"/>
                  </a:lnTo>
                  <a:lnTo>
                    <a:pt x="102" y="834"/>
                  </a:lnTo>
                  <a:lnTo>
                    <a:pt x="114" y="808"/>
                  </a:lnTo>
                  <a:lnTo>
                    <a:pt x="114" y="797"/>
                  </a:lnTo>
                  <a:lnTo>
                    <a:pt x="118" y="794"/>
                  </a:lnTo>
                  <a:lnTo>
                    <a:pt x="128" y="740"/>
                  </a:lnTo>
                  <a:lnTo>
                    <a:pt x="123" y="730"/>
                  </a:lnTo>
                  <a:lnTo>
                    <a:pt x="118" y="723"/>
                  </a:lnTo>
                  <a:lnTo>
                    <a:pt x="123" y="719"/>
                  </a:lnTo>
                  <a:lnTo>
                    <a:pt x="118" y="712"/>
                  </a:lnTo>
                  <a:lnTo>
                    <a:pt x="107" y="704"/>
                  </a:lnTo>
                  <a:lnTo>
                    <a:pt x="109" y="702"/>
                  </a:lnTo>
                  <a:lnTo>
                    <a:pt x="111" y="690"/>
                  </a:lnTo>
                  <a:lnTo>
                    <a:pt x="109" y="686"/>
                  </a:lnTo>
                  <a:lnTo>
                    <a:pt x="107" y="686"/>
                  </a:lnTo>
                  <a:lnTo>
                    <a:pt x="104" y="681"/>
                  </a:lnTo>
                  <a:lnTo>
                    <a:pt x="109" y="660"/>
                  </a:lnTo>
                  <a:lnTo>
                    <a:pt x="95" y="655"/>
                  </a:lnTo>
                  <a:lnTo>
                    <a:pt x="97" y="638"/>
                  </a:lnTo>
                  <a:lnTo>
                    <a:pt x="90" y="636"/>
                  </a:lnTo>
                  <a:lnTo>
                    <a:pt x="92" y="626"/>
                  </a:lnTo>
                  <a:lnTo>
                    <a:pt x="97" y="619"/>
                  </a:lnTo>
                  <a:lnTo>
                    <a:pt x="140" y="591"/>
                  </a:lnTo>
                  <a:lnTo>
                    <a:pt x="140" y="579"/>
                  </a:lnTo>
                  <a:lnTo>
                    <a:pt x="147" y="579"/>
                  </a:lnTo>
                  <a:lnTo>
                    <a:pt x="144" y="572"/>
                  </a:lnTo>
                  <a:lnTo>
                    <a:pt x="149" y="555"/>
                  </a:lnTo>
                  <a:lnTo>
                    <a:pt x="147" y="551"/>
                  </a:lnTo>
                  <a:lnTo>
                    <a:pt x="149" y="546"/>
                  </a:lnTo>
                  <a:lnTo>
                    <a:pt x="123" y="515"/>
                  </a:lnTo>
                  <a:lnTo>
                    <a:pt x="116" y="499"/>
                  </a:lnTo>
                  <a:lnTo>
                    <a:pt x="111" y="463"/>
                  </a:lnTo>
                  <a:lnTo>
                    <a:pt x="114" y="428"/>
                  </a:lnTo>
                  <a:lnTo>
                    <a:pt x="100" y="383"/>
                  </a:lnTo>
                  <a:lnTo>
                    <a:pt x="92" y="373"/>
                  </a:lnTo>
                  <a:lnTo>
                    <a:pt x="85" y="369"/>
                  </a:lnTo>
                  <a:lnTo>
                    <a:pt x="71" y="333"/>
                  </a:lnTo>
                  <a:lnTo>
                    <a:pt x="71" y="328"/>
                  </a:lnTo>
                  <a:lnTo>
                    <a:pt x="62" y="324"/>
                  </a:lnTo>
                  <a:lnTo>
                    <a:pt x="43" y="281"/>
                  </a:lnTo>
                  <a:lnTo>
                    <a:pt x="38" y="262"/>
                  </a:lnTo>
                  <a:lnTo>
                    <a:pt x="29" y="246"/>
                  </a:lnTo>
                  <a:lnTo>
                    <a:pt x="14" y="213"/>
                  </a:lnTo>
                  <a:lnTo>
                    <a:pt x="14" y="206"/>
                  </a:lnTo>
                  <a:lnTo>
                    <a:pt x="0" y="17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98" name="Freeform 197"/>
            <p:cNvSpPr>
              <a:spLocks/>
            </p:cNvSpPr>
            <p:nvPr/>
          </p:nvSpPr>
          <p:spPr bwMode="auto">
            <a:xfrm>
              <a:off x="-733" y="878"/>
              <a:ext cx="1673" cy="1192"/>
            </a:xfrm>
            <a:custGeom>
              <a:avLst/>
              <a:gdLst>
                <a:gd name="T0" fmla="*/ 1125 w 1673"/>
                <a:gd name="T1" fmla="*/ 235 h 1192"/>
                <a:gd name="T2" fmla="*/ 1271 w 1673"/>
                <a:gd name="T3" fmla="*/ 199 h 1192"/>
                <a:gd name="T4" fmla="*/ 1422 w 1673"/>
                <a:gd name="T5" fmla="*/ 182 h 1192"/>
                <a:gd name="T6" fmla="*/ 1470 w 1673"/>
                <a:gd name="T7" fmla="*/ 156 h 1192"/>
                <a:gd name="T8" fmla="*/ 1526 w 1673"/>
                <a:gd name="T9" fmla="*/ 145 h 1192"/>
                <a:gd name="T10" fmla="*/ 1510 w 1673"/>
                <a:gd name="T11" fmla="*/ 201 h 1192"/>
                <a:gd name="T12" fmla="*/ 1597 w 1673"/>
                <a:gd name="T13" fmla="*/ 249 h 1192"/>
                <a:gd name="T14" fmla="*/ 1673 w 1673"/>
                <a:gd name="T15" fmla="*/ 301 h 1192"/>
                <a:gd name="T16" fmla="*/ 1656 w 1673"/>
                <a:gd name="T17" fmla="*/ 372 h 1192"/>
                <a:gd name="T18" fmla="*/ 1614 w 1673"/>
                <a:gd name="T19" fmla="*/ 454 h 1192"/>
                <a:gd name="T20" fmla="*/ 1536 w 1673"/>
                <a:gd name="T21" fmla="*/ 556 h 1192"/>
                <a:gd name="T22" fmla="*/ 1555 w 1673"/>
                <a:gd name="T23" fmla="*/ 698 h 1192"/>
                <a:gd name="T24" fmla="*/ 1460 w 1673"/>
                <a:gd name="T25" fmla="*/ 670 h 1192"/>
                <a:gd name="T26" fmla="*/ 1271 w 1673"/>
                <a:gd name="T27" fmla="*/ 797 h 1192"/>
                <a:gd name="T28" fmla="*/ 1188 w 1673"/>
                <a:gd name="T29" fmla="*/ 899 h 1192"/>
                <a:gd name="T30" fmla="*/ 891 w 1673"/>
                <a:gd name="T31" fmla="*/ 1166 h 1192"/>
                <a:gd name="T32" fmla="*/ 789 w 1673"/>
                <a:gd name="T33" fmla="*/ 1095 h 1192"/>
                <a:gd name="T34" fmla="*/ 782 w 1673"/>
                <a:gd name="T35" fmla="*/ 1086 h 1192"/>
                <a:gd name="T36" fmla="*/ 789 w 1673"/>
                <a:gd name="T37" fmla="*/ 1010 h 1192"/>
                <a:gd name="T38" fmla="*/ 746 w 1673"/>
                <a:gd name="T39" fmla="*/ 875 h 1192"/>
                <a:gd name="T40" fmla="*/ 553 w 1673"/>
                <a:gd name="T41" fmla="*/ 953 h 1192"/>
                <a:gd name="T42" fmla="*/ 449 w 1673"/>
                <a:gd name="T43" fmla="*/ 1041 h 1192"/>
                <a:gd name="T44" fmla="*/ 392 w 1673"/>
                <a:gd name="T45" fmla="*/ 1053 h 1192"/>
                <a:gd name="T46" fmla="*/ 309 w 1673"/>
                <a:gd name="T47" fmla="*/ 1093 h 1192"/>
                <a:gd name="T48" fmla="*/ 236 w 1673"/>
                <a:gd name="T49" fmla="*/ 1154 h 1192"/>
                <a:gd name="T50" fmla="*/ 70 w 1673"/>
                <a:gd name="T51" fmla="*/ 1171 h 1192"/>
                <a:gd name="T52" fmla="*/ 18 w 1673"/>
                <a:gd name="T53" fmla="*/ 923 h 1192"/>
                <a:gd name="T54" fmla="*/ 70 w 1673"/>
                <a:gd name="T55" fmla="*/ 830 h 1192"/>
                <a:gd name="T56" fmla="*/ 165 w 1673"/>
                <a:gd name="T57" fmla="*/ 719 h 1192"/>
                <a:gd name="T58" fmla="*/ 269 w 1673"/>
                <a:gd name="T59" fmla="*/ 719 h 1192"/>
                <a:gd name="T60" fmla="*/ 416 w 1673"/>
                <a:gd name="T61" fmla="*/ 651 h 1192"/>
                <a:gd name="T62" fmla="*/ 484 w 1673"/>
                <a:gd name="T63" fmla="*/ 648 h 1192"/>
                <a:gd name="T64" fmla="*/ 546 w 1673"/>
                <a:gd name="T65" fmla="*/ 589 h 1192"/>
                <a:gd name="T66" fmla="*/ 652 w 1673"/>
                <a:gd name="T67" fmla="*/ 480 h 1192"/>
                <a:gd name="T68" fmla="*/ 732 w 1673"/>
                <a:gd name="T69" fmla="*/ 433 h 1192"/>
                <a:gd name="T70" fmla="*/ 699 w 1673"/>
                <a:gd name="T71" fmla="*/ 400 h 1192"/>
                <a:gd name="T72" fmla="*/ 664 w 1673"/>
                <a:gd name="T73" fmla="*/ 372 h 1192"/>
                <a:gd name="T74" fmla="*/ 702 w 1673"/>
                <a:gd name="T75" fmla="*/ 343 h 1192"/>
                <a:gd name="T76" fmla="*/ 692 w 1673"/>
                <a:gd name="T77" fmla="*/ 315 h 1192"/>
                <a:gd name="T78" fmla="*/ 742 w 1673"/>
                <a:gd name="T79" fmla="*/ 289 h 1192"/>
                <a:gd name="T80" fmla="*/ 791 w 1673"/>
                <a:gd name="T81" fmla="*/ 282 h 1192"/>
                <a:gd name="T82" fmla="*/ 791 w 1673"/>
                <a:gd name="T83" fmla="*/ 232 h 1192"/>
                <a:gd name="T84" fmla="*/ 817 w 1673"/>
                <a:gd name="T85" fmla="*/ 199 h 1192"/>
                <a:gd name="T86" fmla="*/ 891 w 1673"/>
                <a:gd name="T87" fmla="*/ 164 h 1192"/>
                <a:gd name="T88" fmla="*/ 959 w 1673"/>
                <a:gd name="T89" fmla="*/ 135 h 1192"/>
                <a:gd name="T90" fmla="*/ 1004 w 1673"/>
                <a:gd name="T91" fmla="*/ 95 h 1192"/>
                <a:gd name="T92" fmla="*/ 1066 w 1673"/>
                <a:gd name="T93" fmla="*/ 38 h 1192"/>
                <a:gd name="T94" fmla="*/ 1089 w 1673"/>
                <a:gd name="T95" fmla="*/ 3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73" h="1192">
                  <a:moveTo>
                    <a:pt x="1099" y="0"/>
                  </a:moveTo>
                  <a:lnTo>
                    <a:pt x="1167" y="128"/>
                  </a:lnTo>
                  <a:lnTo>
                    <a:pt x="1148" y="213"/>
                  </a:lnTo>
                  <a:lnTo>
                    <a:pt x="1125" y="235"/>
                  </a:lnTo>
                  <a:lnTo>
                    <a:pt x="1110" y="301"/>
                  </a:lnTo>
                  <a:lnTo>
                    <a:pt x="1243" y="227"/>
                  </a:lnTo>
                  <a:lnTo>
                    <a:pt x="1264" y="211"/>
                  </a:lnTo>
                  <a:lnTo>
                    <a:pt x="1271" y="199"/>
                  </a:lnTo>
                  <a:lnTo>
                    <a:pt x="1290" y="213"/>
                  </a:lnTo>
                  <a:lnTo>
                    <a:pt x="1302" y="211"/>
                  </a:lnTo>
                  <a:lnTo>
                    <a:pt x="1328" y="199"/>
                  </a:lnTo>
                  <a:lnTo>
                    <a:pt x="1422" y="182"/>
                  </a:lnTo>
                  <a:lnTo>
                    <a:pt x="1441" y="175"/>
                  </a:lnTo>
                  <a:lnTo>
                    <a:pt x="1458" y="164"/>
                  </a:lnTo>
                  <a:lnTo>
                    <a:pt x="1465" y="161"/>
                  </a:lnTo>
                  <a:lnTo>
                    <a:pt x="1470" y="156"/>
                  </a:lnTo>
                  <a:lnTo>
                    <a:pt x="1474" y="156"/>
                  </a:lnTo>
                  <a:lnTo>
                    <a:pt x="1479" y="161"/>
                  </a:lnTo>
                  <a:lnTo>
                    <a:pt x="1517" y="156"/>
                  </a:lnTo>
                  <a:lnTo>
                    <a:pt x="1526" y="145"/>
                  </a:lnTo>
                  <a:lnTo>
                    <a:pt x="1548" y="149"/>
                  </a:lnTo>
                  <a:lnTo>
                    <a:pt x="1552" y="154"/>
                  </a:lnTo>
                  <a:lnTo>
                    <a:pt x="1529" y="175"/>
                  </a:lnTo>
                  <a:lnTo>
                    <a:pt x="1510" y="201"/>
                  </a:lnTo>
                  <a:lnTo>
                    <a:pt x="1524" y="235"/>
                  </a:lnTo>
                  <a:lnTo>
                    <a:pt x="1555" y="213"/>
                  </a:lnTo>
                  <a:lnTo>
                    <a:pt x="1574" y="227"/>
                  </a:lnTo>
                  <a:lnTo>
                    <a:pt x="1597" y="249"/>
                  </a:lnTo>
                  <a:lnTo>
                    <a:pt x="1619" y="251"/>
                  </a:lnTo>
                  <a:lnTo>
                    <a:pt x="1645" y="261"/>
                  </a:lnTo>
                  <a:lnTo>
                    <a:pt x="1652" y="272"/>
                  </a:lnTo>
                  <a:lnTo>
                    <a:pt x="1673" y="301"/>
                  </a:lnTo>
                  <a:lnTo>
                    <a:pt x="1673" y="317"/>
                  </a:lnTo>
                  <a:lnTo>
                    <a:pt x="1647" y="336"/>
                  </a:lnTo>
                  <a:lnTo>
                    <a:pt x="1656" y="348"/>
                  </a:lnTo>
                  <a:lnTo>
                    <a:pt x="1656" y="372"/>
                  </a:lnTo>
                  <a:lnTo>
                    <a:pt x="1673" y="395"/>
                  </a:lnTo>
                  <a:lnTo>
                    <a:pt x="1673" y="400"/>
                  </a:lnTo>
                  <a:lnTo>
                    <a:pt x="1649" y="431"/>
                  </a:lnTo>
                  <a:lnTo>
                    <a:pt x="1614" y="454"/>
                  </a:lnTo>
                  <a:lnTo>
                    <a:pt x="1581" y="462"/>
                  </a:lnTo>
                  <a:lnTo>
                    <a:pt x="1550" y="485"/>
                  </a:lnTo>
                  <a:lnTo>
                    <a:pt x="1536" y="504"/>
                  </a:lnTo>
                  <a:lnTo>
                    <a:pt x="1536" y="556"/>
                  </a:lnTo>
                  <a:lnTo>
                    <a:pt x="1531" y="577"/>
                  </a:lnTo>
                  <a:lnTo>
                    <a:pt x="1515" y="599"/>
                  </a:lnTo>
                  <a:lnTo>
                    <a:pt x="1524" y="613"/>
                  </a:lnTo>
                  <a:lnTo>
                    <a:pt x="1555" y="698"/>
                  </a:lnTo>
                  <a:lnTo>
                    <a:pt x="1555" y="698"/>
                  </a:lnTo>
                  <a:lnTo>
                    <a:pt x="1555" y="698"/>
                  </a:lnTo>
                  <a:lnTo>
                    <a:pt x="1555" y="698"/>
                  </a:lnTo>
                  <a:lnTo>
                    <a:pt x="1460" y="670"/>
                  </a:lnTo>
                  <a:lnTo>
                    <a:pt x="1271" y="797"/>
                  </a:lnTo>
                  <a:lnTo>
                    <a:pt x="1271" y="797"/>
                  </a:lnTo>
                  <a:lnTo>
                    <a:pt x="1271" y="797"/>
                  </a:lnTo>
                  <a:lnTo>
                    <a:pt x="1271" y="797"/>
                  </a:lnTo>
                  <a:lnTo>
                    <a:pt x="1188" y="899"/>
                  </a:lnTo>
                  <a:lnTo>
                    <a:pt x="1188" y="899"/>
                  </a:lnTo>
                  <a:lnTo>
                    <a:pt x="1188" y="899"/>
                  </a:lnTo>
                  <a:lnTo>
                    <a:pt x="1188" y="899"/>
                  </a:lnTo>
                  <a:lnTo>
                    <a:pt x="1110" y="958"/>
                  </a:lnTo>
                  <a:lnTo>
                    <a:pt x="1110" y="958"/>
                  </a:lnTo>
                  <a:lnTo>
                    <a:pt x="891" y="1166"/>
                  </a:lnTo>
                  <a:lnTo>
                    <a:pt x="891" y="1166"/>
                  </a:lnTo>
                  <a:lnTo>
                    <a:pt x="891" y="1166"/>
                  </a:lnTo>
                  <a:lnTo>
                    <a:pt x="891" y="1166"/>
                  </a:lnTo>
                  <a:lnTo>
                    <a:pt x="829" y="1102"/>
                  </a:lnTo>
                  <a:lnTo>
                    <a:pt x="789" y="1095"/>
                  </a:lnTo>
                  <a:lnTo>
                    <a:pt x="775" y="1107"/>
                  </a:lnTo>
                  <a:lnTo>
                    <a:pt x="770" y="1107"/>
                  </a:lnTo>
                  <a:lnTo>
                    <a:pt x="772" y="1095"/>
                  </a:lnTo>
                  <a:lnTo>
                    <a:pt x="782" y="1086"/>
                  </a:lnTo>
                  <a:lnTo>
                    <a:pt x="789" y="1053"/>
                  </a:lnTo>
                  <a:lnTo>
                    <a:pt x="789" y="1050"/>
                  </a:lnTo>
                  <a:lnTo>
                    <a:pt x="784" y="1048"/>
                  </a:lnTo>
                  <a:lnTo>
                    <a:pt x="789" y="1010"/>
                  </a:lnTo>
                  <a:lnTo>
                    <a:pt x="742" y="970"/>
                  </a:lnTo>
                  <a:lnTo>
                    <a:pt x="730" y="968"/>
                  </a:lnTo>
                  <a:lnTo>
                    <a:pt x="732" y="930"/>
                  </a:lnTo>
                  <a:lnTo>
                    <a:pt x="746" y="875"/>
                  </a:lnTo>
                  <a:lnTo>
                    <a:pt x="737" y="868"/>
                  </a:lnTo>
                  <a:lnTo>
                    <a:pt x="737" y="856"/>
                  </a:lnTo>
                  <a:lnTo>
                    <a:pt x="612" y="911"/>
                  </a:lnTo>
                  <a:lnTo>
                    <a:pt x="553" y="953"/>
                  </a:lnTo>
                  <a:lnTo>
                    <a:pt x="548" y="970"/>
                  </a:lnTo>
                  <a:lnTo>
                    <a:pt x="501" y="1036"/>
                  </a:lnTo>
                  <a:lnTo>
                    <a:pt x="470" y="1034"/>
                  </a:lnTo>
                  <a:lnTo>
                    <a:pt x="449" y="1041"/>
                  </a:lnTo>
                  <a:lnTo>
                    <a:pt x="427" y="1053"/>
                  </a:lnTo>
                  <a:lnTo>
                    <a:pt x="427" y="1053"/>
                  </a:lnTo>
                  <a:lnTo>
                    <a:pt x="416" y="1053"/>
                  </a:lnTo>
                  <a:lnTo>
                    <a:pt x="392" y="1053"/>
                  </a:lnTo>
                  <a:lnTo>
                    <a:pt x="392" y="1053"/>
                  </a:lnTo>
                  <a:lnTo>
                    <a:pt x="361" y="1067"/>
                  </a:lnTo>
                  <a:lnTo>
                    <a:pt x="328" y="1091"/>
                  </a:lnTo>
                  <a:lnTo>
                    <a:pt x="309" y="1093"/>
                  </a:lnTo>
                  <a:lnTo>
                    <a:pt x="293" y="1109"/>
                  </a:lnTo>
                  <a:lnTo>
                    <a:pt x="271" y="1117"/>
                  </a:lnTo>
                  <a:lnTo>
                    <a:pt x="250" y="1143"/>
                  </a:lnTo>
                  <a:lnTo>
                    <a:pt x="236" y="1154"/>
                  </a:lnTo>
                  <a:lnTo>
                    <a:pt x="127" y="1192"/>
                  </a:lnTo>
                  <a:lnTo>
                    <a:pt x="89" y="1187"/>
                  </a:lnTo>
                  <a:lnTo>
                    <a:pt x="87" y="1176"/>
                  </a:lnTo>
                  <a:lnTo>
                    <a:pt x="70" y="1171"/>
                  </a:lnTo>
                  <a:lnTo>
                    <a:pt x="70" y="1171"/>
                  </a:lnTo>
                  <a:lnTo>
                    <a:pt x="82" y="1031"/>
                  </a:lnTo>
                  <a:lnTo>
                    <a:pt x="66" y="991"/>
                  </a:lnTo>
                  <a:lnTo>
                    <a:pt x="18" y="923"/>
                  </a:lnTo>
                  <a:lnTo>
                    <a:pt x="9" y="916"/>
                  </a:lnTo>
                  <a:lnTo>
                    <a:pt x="0" y="890"/>
                  </a:lnTo>
                  <a:lnTo>
                    <a:pt x="44" y="859"/>
                  </a:lnTo>
                  <a:lnTo>
                    <a:pt x="70" y="830"/>
                  </a:lnTo>
                  <a:lnTo>
                    <a:pt x="78" y="816"/>
                  </a:lnTo>
                  <a:lnTo>
                    <a:pt x="108" y="774"/>
                  </a:lnTo>
                  <a:lnTo>
                    <a:pt x="134" y="745"/>
                  </a:lnTo>
                  <a:lnTo>
                    <a:pt x="165" y="719"/>
                  </a:lnTo>
                  <a:lnTo>
                    <a:pt x="186" y="748"/>
                  </a:lnTo>
                  <a:lnTo>
                    <a:pt x="226" y="726"/>
                  </a:lnTo>
                  <a:lnTo>
                    <a:pt x="245" y="726"/>
                  </a:lnTo>
                  <a:lnTo>
                    <a:pt x="269" y="719"/>
                  </a:lnTo>
                  <a:lnTo>
                    <a:pt x="323" y="698"/>
                  </a:lnTo>
                  <a:lnTo>
                    <a:pt x="335" y="696"/>
                  </a:lnTo>
                  <a:lnTo>
                    <a:pt x="366" y="684"/>
                  </a:lnTo>
                  <a:lnTo>
                    <a:pt x="416" y="651"/>
                  </a:lnTo>
                  <a:lnTo>
                    <a:pt x="425" y="648"/>
                  </a:lnTo>
                  <a:lnTo>
                    <a:pt x="442" y="655"/>
                  </a:lnTo>
                  <a:lnTo>
                    <a:pt x="456" y="655"/>
                  </a:lnTo>
                  <a:lnTo>
                    <a:pt x="484" y="648"/>
                  </a:lnTo>
                  <a:lnTo>
                    <a:pt x="496" y="637"/>
                  </a:lnTo>
                  <a:lnTo>
                    <a:pt x="515" y="629"/>
                  </a:lnTo>
                  <a:lnTo>
                    <a:pt x="534" y="610"/>
                  </a:lnTo>
                  <a:lnTo>
                    <a:pt x="546" y="589"/>
                  </a:lnTo>
                  <a:lnTo>
                    <a:pt x="560" y="551"/>
                  </a:lnTo>
                  <a:lnTo>
                    <a:pt x="583" y="518"/>
                  </a:lnTo>
                  <a:lnTo>
                    <a:pt x="624" y="490"/>
                  </a:lnTo>
                  <a:lnTo>
                    <a:pt x="652" y="480"/>
                  </a:lnTo>
                  <a:lnTo>
                    <a:pt x="673" y="483"/>
                  </a:lnTo>
                  <a:lnTo>
                    <a:pt x="690" y="469"/>
                  </a:lnTo>
                  <a:lnTo>
                    <a:pt x="713" y="443"/>
                  </a:lnTo>
                  <a:lnTo>
                    <a:pt x="732" y="433"/>
                  </a:lnTo>
                  <a:lnTo>
                    <a:pt x="735" y="426"/>
                  </a:lnTo>
                  <a:lnTo>
                    <a:pt x="716" y="419"/>
                  </a:lnTo>
                  <a:lnTo>
                    <a:pt x="709" y="405"/>
                  </a:lnTo>
                  <a:lnTo>
                    <a:pt x="699" y="400"/>
                  </a:lnTo>
                  <a:lnTo>
                    <a:pt x="690" y="400"/>
                  </a:lnTo>
                  <a:lnTo>
                    <a:pt x="680" y="383"/>
                  </a:lnTo>
                  <a:lnTo>
                    <a:pt x="671" y="379"/>
                  </a:lnTo>
                  <a:lnTo>
                    <a:pt x="664" y="372"/>
                  </a:lnTo>
                  <a:lnTo>
                    <a:pt x="666" y="365"/>
                  </a:lnTo>
                  <a:lnTo>
                    <a:pt x="687" y="360"/>
                  </a:lnTo>
                  <a:lnTo>
                    <a:pt x="694" y="348"/>
                  </a:lnTo>
                  <a:lnTo>
                    <a:pt x="702" y="343"/>
                  </a:lnTo>
                  <a:lnTo>
                    <a:pt x="697" y="336"/>
                  </a:lnTo>
                  <a:lnTo>
                    <a:pt x="704" y="324"/>
                  </a:lnTo>
                  <a:lnTo>
                    <a:pt x="692" y="322"/>
                  </a:lnTo>
                  <a:lnTo>
                    <a:pt x="692" y="315"/>
                  </a:lnTo>
                  <a:lnTo>
                    <a:pt x="711" y="308"/>
                  </a:lnTo>
                  <a:lnTo>
                    <a:pt x="720" y="301"/>
                  </a:lnTo>
                  <a:lnTo>
                    <a:pt x="723" y="294"/>
                  </a:lnTo>
                  <a:lnTo>
                    <a:pt x="742" y="289"/>
                  </a:lnTo>
                  <a:lnTo>
                    <a:pt x="751" y="279"/>
                  </a:lnTo>
                  <a:lnTo>
                    <a:pt x="763" y="287"/>
                  </a:lnTo>
                  <a:lnTo>
                    <a:pt x="772" y="287"/>
                  </a:lnTo>
                  <a:lnTo>
                    <a:pt x="791" y="282"/>
                  </a:lnTo>
                  <a:lnTo>
                    <a:pt x="798" y="275"/>
                  </a:lnTo>
                  <a:lnTo>
                    <a:pt x="803" y="261"/>
                  </a:lnTo>
                  <a:lnTo>
                    <a:pt x="803" y="253"/>
                  </a:lnTo>
                  <a:lnTo>
                    <a:pt x="791" y="232"/>
                  </a:lnTo>
                  <a:lnTo>
                    <a:pt x="791" y="218"/>
                  </a:lnTo>
                  <a:lnTo>
                    <a:pt x="801" y="216"/>
                  </a:lnTo>
                  <a:lnTo>
                    <a:pt x="806" y="213"/>
                  </a:lnTo>
                  <a:lnTo>
                    <a:pt x="817" y="199"/>
                  </a:lnTo>
                  <a:lnTo>
                    <a:pt x="848" y="178"/>
                  </a:lnTo>
                  <a:lnTo>
                    <a:pt x="858" y="173"/>
                  </a:lnTo>
                  <a:lnTo>
                    <a:pt x="879" y="173"/>
                  </a:lnTo>
                  <a:lnTo>
                    <a:pt x="891" y="164"/>
                  </a:lnTo>
                  <a:lnTo>
                    <a:pt x="919" y="152"/>
                  </a:lnTo>
                  <a:lnTo>
                    <a:pt x="931" y="145"/>
                  </a:lnTo>
                  <a:lnTo>
                    <a:pt x="954" y="138"/>
                  </a:lnTo>
                  <a:lnTo>
                    <a:pt x="959" y="135"/>
                  </a:lnTo>
                  <a:lnTo>
                    <a:pt x="964" y="121"/>
                  </a:lnTo>
                  <a:lnTo>
                    <a:pt x="980" y="119"/>
                  </a:lnTo>
                  <a:lnTo>
                    <a:pt x="990" y="102"/>
                  </a:lnTo>
                  <a:lnTo>
                    <a:pt x="1004" y="95"/>
                  </a:lnTo>
                  <a:lnTo>
                    <a:pt x="1011" y="81"/>
                  </a:lnTo>
                  <a:lnTo>
                    <a:pt x="1042" y="64"/>
                  </a:lnTo>
                  <a:lnTo>
                    <a:pt x="1044" y="48"/>
                  </a:lnTo>
                  <a:lnTo>
                    <a:pt x="1066" y="38"/>
                  </a:lnTo>
                  <a:lnTo>
                    <a:pt x="1073" y="26"/>
                  </a:lnTo>
                  <a:lnTo>
                    <a:pt x="1089" y="8"/>
                  </a:lnTo>
                  <a:lnTo>
                    <a:pt x="1089" y="3"/>
                  </a:lnTo>
                  <a:lnTo>
                    <a:pt x="1089" y="3"/>
                  </a:lnTo>
                  <a:lnTo>
                    <a:pt x="1099"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99" name="Freeform 198"/>
            <p:cNvSpPr>
              <a:spLocks/>
            </p:cNvSpPr>
            <p:nvPr/>
          </p:nvSpPr>
          <p:spPr bwMode="auto">
            <a:xfrm>
              <a:off x="3828" y="1425"/>
              <a:ext cx="908" cy="922"/>
            </a:xfrm>
            <a:custGeom>
              <a:avLst/>
              <a:gdLst>
                <a:gd name="T0" fmla="*/ 26 w 908"/>
                <a:gd name="T1" fmla="*/ 101 h 922"/>
                <a:gd name="T2" fmla="*/ 62 w 908"/>
                <a:gd name="T3" fmla="*/ 123 h 922"/>
                <a:gd name="T4" fmla="*/ 121 w 908"/>
                <a:gd name="T5" fmla="*/ 80 h 922"/>
                <a:gd name="T6" fmla="*/ 185 w 908"/>
                <a:gd name="T7" fmla="*/ 90 h 922"/>
                <a:gd name="T8" fmla="*/ 234 w 908"/>
                <a:gd name="T9" fmla="*/ 75 h 922"/>
                <a:gd name="T10" fmla="*/ 296 w 908"/>
                <a:gd name="T11" fmla="*/ 113 h 922"/>
                <a:gd name="T12" fmla="*/ 421 w 908"/>
                <a:gd name="T13" fmla="*/ 73 h 922"/>
                <a:gd name="T14" fmla="*/ 501 w 908"/>
                <a:gd name="T15" fmla="*/ 80 h 922"/>
                <a:gd name="T16" fmla="*/ 530 w 908"/>
                <a:gd name="T17" fmla="*/ 9 h 922"/>
                <a:gd name="T18" fmla="*/ 629 w 908"/>
                <a:gd name="T19" fmla="*/ 132 h 922"/>
                <a:gd name="T20" fmla="*/ 901 w 908"/>
                <a:gd name="T21" fmla="*/ 108 h 922"/>
                <a:gd name="T22" fmla="*/ 879 w 908"/>
                <a:gd name="T23" fmla="*/ 172 h 922"/>
                <a:gd name="T24" fmla="*/ 863 w 908"/>
                <a:gd name="T25" fmla="*/ 262 h 922"/>
                <a:gd name="T26" fmla="*/ 842 w 908"/>
                <a:gd name="T27" fmla="*/ 300 h 922"/>
                <a:gd name="T28" fmla="*/ 787 w 908"/>
                <a:gd name="T29" fmla="*/ 359 h 922"/>
                <a:gd name="T30" fmla="*/ 726 w 908"/>
                <a:gd name="T31" fmla="*/ 395 h 922"/>
                <a:gd name="T32" fmla="*/ 669 w 908"/>
                <a:gd name="T33" fmla="*/ 416 h 922"/>
                <a:gd name="T34" fmla="*/ 634 w 908"/>
                <a:gd name="T35" fmla="*/ 456 h 922"/>
                <a:gd name="T36" fmla="*/ 660 w 908"/>
                <a:gd name="T37" fmla="*/ 489 h 922"/>
                <a:gd name="T38" fmla="*/ 653 w 908"/>
                <a:gd name="T39" fmla="*/ 520 h 922"/>
                <a:gd name="T40" fmla="*/ 645 w 908"/>
                <a:gd name="T41" fmla="*/ 570 h 922"/>
                <a:gd name="T42" fmla="*/ 631 w 908"/>
                <a:gd name="T43" fmla="*/ 612 h 922"/>
                <a:gd name="T44" fmla="*/ 539 w 908"/>
                <a:gd name="T45" fmla="*/ 631 h 922"/>
                <a:gd name="T46" fmla="*/ 511 w 908"/>
                <a:gd name="T47" fmla="*/ 584 h 922"/>
                <a:gd name="T48" fmla="*/ 487 w 908"/>
                <a:gd name="T49" fmla="*/ 565 h 922"/>
                <a:gd name="T50" fmla="*/ 442 w 908"/>
                <a:gd name="T51" fmla="*/ 600 h 922"/>
                <a:gd name="T52" fmla="*/ 400 w 908"/>
                <a:gd name="T53" fmla="*/ 640 h 922"/>
                <a:gd name="T54" fmla="*/ 423 w 908"/>
                <a:gd name="T55" fmla="*/ 574 h 922"/>
                <a:gd name="T56" fmla="*/ 395 w 908"/>
                <a:gd name="T57" fmla="*/ 541 h 922"/>
                <a:gd name="T58" fmla="*/ 385 w 908"/>
                <a:gd name="T59" fmla="*/ 610 h 922"/>
                <a:gd name="T60" fmla="*/ 388 w 908"/>
                <a:gd name="T61" fmla="*/ 652 h 922"/>
                <a:gd name="T62" fmla="*/ 395 w 908"/>
                <a:gd name="T63" fmla="*/ 761 h 922"/>
                <a:gd name="T64" fmla="*/ 433 w 908"/>
                <a:gd name="T65" fmla="*/ 775 h 922"/>
                <a:gd name="T66" fmla="*/ 456 w 908"/>
                <a:gd name="T67" fmla="*/ 837 h 922"/>
                <a:gd name="T68" fmla="*/ 515 w 908"/>
                <a:gd name="T69" fmla="*/ 870 h 922"/>
                <a:gd name="T70" fmla="*/ 475 w 908"/>
                <a:gd name="T71" fmla="*/ 915 h 922"/>
                <a:gd name="T72" fmla="*/ 452 w 908"/>
                <a:gd name="T73" fmla="*/ 922 h 922"/>
                <a:gd name="T74" fmla="*/ 407 w 908"/>
                <a:gd name="T75" fmla="*/ 872 h 922"/>
                <a:gd name="T76" fmla="*/ 367 w 908"/>
                <a:gd name="T77" fmla="*/ 844 h 922"/>
                <a:gd name="T78" fmla="*/ 317 w 908"/>
                <a:gd name="T79" fmla="*/ 815 h 922"/>
                <a:gd name="T80" fmla="*/ 277 w 908"/>
                <a:gd name="T81" fmla="*/ 766 h 922"/>
                <a:gd name="T82" fmla="*/ 298 w 908"/>
                <a:gd name="T83" fmla="*/ 716 h 922"/>
                <a:gd name="T84" fmla="*/ 281 w 908"/>
                <a:gd name="T85" fmla="*/ 655 h 922"/>
                <a:gd name="T86" fmla="*/ 296 w 908"/>
                <a:gd name="T87" fmla="*/ 591 h 922"/>
                <a:gd name="T88" fmla="*/ 291 w 908"/>
                <a:gd name="T89" fmla="*/ 515 h 922"/>
                <a:gd name="T90" fmla="*/ 300 w 908"/>
                <a:gd name="T91" fmla="*/ 432 h 922"/>
                <a:gd name="T92" fmla="*/ 307 w 908"/>
                <a:gd name="T93" fmla="*/ 378 h 922"/>
                <a:gd name="T94" fmla="*/ 265 w 908"/>
                <a:gd name="T95" fmla="*/ 352 h 922"/>
                <a:gd name="T96" fmla="*/ 203 w 908"/>
                <a:gd name="T97" fmla="*/ 333 h 922"/>
                <a:gd name="T98" fmla="*/ 232 w 908"/>
                <a:gd name="T99" fmla="*/ 253 h 922"/>
                <a:gd name="T100" fmla="*/ 211 w 908"/>
                <a:gd name="T101" fmla="*/ 158 h 922"/>
                <a:gd name="T102" fmla="*/ 109 w 908"/>
                <a:gd name="T103" fmla="*/ 151 h 922"/>
                <a:gd name="T104" fmla="*/ 73 w 908"/>
                <a:gd name="T105" fmla="*/ 165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8" h="922">
                  <a:moveTo>
                    <a:pt x="29" y="179"/>
                  </a:moveTo>
                  <a:lnTo>
                    <a:pt x="7" y="160"/>
                  </a:lnTo>
                  <a:lnTo>
                    <a:pt x="0" y="149"/>
                  </a:lnTo>
                  <a:lnTo>
                    <a:pt x="26" y="101"/>
                  </a:lnTo>
                  <a:lnTo>
                    <a:pt x="40" y="104"/>
                  </a:lnTo>
                  <a:lnTo>
                    <a:pt x="43" y="108"/>
                  </a:lnTo>
                  <a:lnTo>
                    <a:pt x="50" y="106"/>
                  </a:lnTo>
                  <a:lnTo>
                    <a:pt x="62" y="123"/>
                  </a:lnTo>
                  <a:lnTo>
                    <a:pt x="69" y="125"/>
                  </a:lnTo>
                  <a:lnTo>
                    <a:pt x="76" y="123"/>
                  </a:lnTo>
                  <a:lnTo>
                    <a:pt x="95" y="94"/>
                  </a:lnTo>
                  <a:lnTo>
                    <a:pt x="121" y="80"/>
                  </a:lnTo>
                  <a:lnTo>
                    <a:pt x="151" y="82"/>
                  </a:lnTo>
                  <a:lnTo>
                    <a:pt x="156" y="87"/>
                  </a:lnTo>
                  <a:lnTo>
                    <a:pt x="180" y="94"/>
                  </a:lnTo>
                  <a:lnTo>
                    <a:pt x="185" y="90"/>
                  </a:lnTo>
                  <a:lnTo>
                    <a:pt x="192" y="90"/>
                  </a:lnTo>
                  <a:lnTo>
                    <a:pt x="196" y="80"/>
                  </a:lnTo>
                  <a:lnTo>
                    <a:pt x="211" y="80"/>
                  </a:lnTo>
                  <a:lnTo>
                    <a:pt x="234" y="75"/>
                  </a:lnTo>
                  <a:lnTo>
                    <a:pt x="241" y="78"/>
                  </a:lnTo>
                  <a:lnTo>
                    <a:pt x="253" y="75"/>
                  </a:lnTo>
                  <a:lnTo>
                    <a:pt x="258" y="75"/>
                  </a:lnTo>
                  <a:lnTo>
                    <a:pt x="296" y="113"/>
                  </a:lnTo>
                  <a:lnTo>
                    <a:pt x="378" y="0"/>
                  </a:lnTo>
                  <a:lnTo>
                    <a:pt x="419" y="7"/>
                  </a:lnTo>
                  <a:lnTo>
                    <a:pt x="419" y="61"/>
                  </a:lnTo>
                  <a:lnTo>
                    <a:pt x="421" y="73"/>
                  </a:lnTo>
                  <a:lnTo>
                    <a:pt x="428" y="80"/>
                  </a:lnTo>
                  <a:lnTo>
                    <a:pt x="452" y="71"/>
                  </a:lnTo>
                  <a:lnTo>
                    <a:pt x="473" y="71"/>
                  </a:lnTo>
                  <a:lnTo>
                    <a:pt x="501" y="80"/>
                  </a:lnTo>
                  <a:lnTo>
                    <a:pt x="530" y="80"/>
                  </a:lnTo>
                  <a:lnTo>
                    <a:pt x="532" y="75"/>
                  </a:lnTo>
                  <a:lnTo>
                    <a:pt x="530" y="63"/>
                  </a:lnTo>
                  <a:lnTo>
                    <a:pt x="530" y="9"/>
                  </a:lnTo>
                  <a:lnTo>
                    <a:pt x="641" y="37"/>
                  </a:lnTo>
                  <a:lnTo>
                    <a:pt x="636" y="82"/>
                  </a:lnTo>
                  <a:lnTo>
                    <a:pt x="636" y="82"/>
                  </a:lnTo>
                  <a:lnTo>
                    <a:pt x="629" y="132"/>
                  </a:lnTo>
                  <a:lnTo>
                    <a:pt x="705" y="160"/>
                  </a:lnTo>
                  <a:lnTo>
                    <a:pt x="768" y="149"/>
                  </a:lnTo>
                  <a:lnTo>
                    <a:pt x="827" y="149"/>
                  </a:lnTo>
                  <a:lnTo>
                    <a:pt x="901" y="108"/>
                  </a:lnTo>
                  <a:lnTo>
                    <a:pt x="901" y="108"/>
                  </a:lnTo>
                  <a:lnTo>
                    <a:pt x="908" y="137"/>
                  </a:lnTo>
                  <a:lnTo>
                    <a:pt x="896" y="160"/>
                  </a:lnTo>
                  <a:lnTo>
                    <a:pt x="879" y="172"/>
                  </a:lnTo>
                  <a:lnTo>
                    <a:pt x="875" y="194"/>
                  </a:lnTo>
                  <a:lnTo>
                    <a:pt x="865" y="205"/>
                  </a:lnTo>
                  <a:lnTo>
                    <a:pt x="858" y="210"/>
                  </a:lnTo>
                  <a:lnTo>
                    <a:pt x="863" y="262"/>
                  </a:lnTo>
                  <a:lnTo>
                    <a:pt x="865" y="272"/>
                  </a:lnTo>
                  <a:lnTo>
                    <a:pt x="863" y="288"/>
                  </a:lnTo>
                  <a:lnTo>
                    <a:pt x="868" y="295"/>
                  </a:lnTo>
                  <a:lnTo>
                    <a:pt x="842" y="300"/>
                  </a:lnTo>
                  <a:lnTo>
                    <a:pt x="830" y="298"/>
                  </a:lnTo>
                  <a:lnTo>
                    <a:pt x="839" y="319"/>
                  </a:lnTo>
                  <a:lnTo>
                    <a:pt x="832" y="340"/>
                  </a:lnTo>
                  <a:lnTo>
                    <a:pt x="787" y="359"/>
                  </a:lnTo>
                  <a:lnTo>
                    <a:pt x="768" y="364"/>
                  </a:lnTo>
                  <a:lnTo>
                    <a:pt x="766" y="371"/>
                  </a:lnTo>
                  <a:lnTo>
                    <a:pt x="759" y="378"/>
                  </a:lnTo>
                  <a:lnTo>
                    <a:pt x="726" y="395"/>
                  </a:lnTo>
                  <a:lnTo>
                    <a:pt x="714" y="378"/>
                  </a:lnTo>
                  <a:lnTo>
                    <a:pt x="683" y="378"/>
                  </a:lnTo>
                  <a:lnTo>
                    <a:pt x="679" y="402"/>
                  </a:lnTo>
                  <a:lnTo>
                    <a:pt x="669" y="416"/>
                  </a:lnTo>
                  <a:lnTo>
                    <a:pt x="627" y="432"/>
                  </a:lnTo>
                  <a:lnTo>
                    <a:pt x="612" y="454"/>
                  </a:lnTo>
                  <a:lnTo>
                    <a:pt x="619" y="456"/>
                  </a:lnTo>
                  <a:lnTo>
                    <a:pt x="634" y="456"/>
                  </a:lnTo>
                  <a:lnTo>
                    <a:pt x="638" y="458"/>
                  </a:lnTo>
                  <a:lnTo>
                    <a:pt x="648" y="473"/>
                  </a:lnTo>
                  <a:lnTo>
                    <a:pt x="650" y="480"/>
                  </a:lnTo>
                  <a:lnTo>
                    <a:pt x="660" y="489"/>
                  </a:lnTo>
                  <a:lnTo>
                    <a:pt x="662" y="506"/>
                  </a:lnTo>
                  <a:lnTo>
                    <a:pt x="664" y="513"/>
                  </a:lnTo>
                  <a:lnTo>
                    <a:pt x="660" y="518"/>
                  </a:lnTo>
                  <a:lnTo>
                    <a:pt x="653" y="520"/>
                  </a:lnTo>
                  <a:lnTo>
                    <a:pt x="650" y="527"/>
                  </a:lnTo>
                  <a:lnTo>
                    <a:pt x="638" y="532"/>
                  </a:lnTo>
                  <a:lnTo>
                    <a:pt x="636" y="536"/>
                  </a:lnTo>
                  <a:lnTo>
                    <a:pt x="645" y="570"/>
                  </a:lnTo>
                  <a:lnTo>
                    <a:pt x="638" y="593"/>
                  </a:lnTo>
                  <a:lnTo>
                    <a:pt x="645" y="614"/>
                  </a:lnTo>
                  <a:lnTo>
                    <a:pt x="645" y="614"/>
                  </a:lnTo>
                  <a:lnTo>
                    <a:pt x="631" y="612"/>
                  </a:lnTo>
                  <a:lnTo>
                    <a:pt x="605" y="617"/>
                  </a:lnTo>
                  <a:lnTo>
                    <a:pt x="563" y="622"/>
                  </a:lnTo>
                  <a:lnTo>
                    <a:pt x="556" y="626"/>
                  </a:lnTo>
                  <a:lnTo>
                    <a:pt x="539" y="631"/>
                  </a:lnTo>
                  <a:lnTo>
                    <a:pt x="513" y="626"/>
                  </a:lnTo>
                  <a:lnTo>
                    <a:pt x="511" y="617"/>
                  </a:lnTo>
                  <a:lnTo>
                    <a:pt x="515" y="607"/>
                  </a:lnTo>
                  <a:lnTo>
                    <a:pt x="511" y="584"/>
                  </a:lnTo>
                  <a:lnTo>
                    <a:pt x="504" y="577"/>
                  </a:lnTo>
                  <a:lnTo>
                    <a:pt x="497" y="560"/>
                  </a:lnTo>
                  <a:lnTo>
                    <a:pt x="492" y="565"/>
                  </a:lnTo>
                  <a:lnTo>
                    <a:pt x="487" y="565"/>
                  </a:lnTo>
                  <a:lnTo>
                    <a:pt x="475" y="579"/>
                  </a:lnTo>
                  <a:lnTo>
                    <a:pt x="466" y="581"/>
                  </a:lnTo>
                  <a:lnTo>
                    <a:pt x="459" y="579"/>
                  </a:lnTo>
                  <a:lnTo>
                    <a:pt x="442" y="600"/>
                  </a:lnTo>
                  <a:lnTo>
                    <a:pt x="433" y="605"/>
                  </a:lnTo>
                  <a:lnTo>
                    <a:pt x="426" y="614"/>
                  </a:lnTo>
                  <a:lnTo>
                    <a:pt x="414" y="610"/>
                  </a:lnTo>
                  <a:lnTo>
                    <a:pt x="400" y="640"/>
                  </a:lnTo>
                  <a:lnTo>
                    <a:pt x="400" y="607"/>
                  </a:lnTo>
                  <a:lnTo>
                    <a:pt x="404" y="598"/>
                  </a:lnTo>
                  <a:lnTo>
                    <a:pt x="409" y="586"/>
                  </a:lnTo>
                  <a:lnTo>
                    <a:pt x="423" y="574"/>
                  </a:lnTo>
                  <a:lnTo>
                    <a:pt x="414" y="558"/>
                  </a:lnTo>
                  <a:lnTo>
                    <a:pt x="416" y="551"/>
                  </a:lnTo>
                  <a:lnTo>
                    <a:pt x="414" y="544"/>
                  </a:lnTo>
                  <a:lnTo>
                    <a:pt x="395" y="541"/>
                  </a:lnTo>
                  <a:lnTo>
                    <a:pt x="388" y="551"/>
                  </a:lnTo>
                  <a:lnTo>
                    <a:pt x="385" y="562"/>
                  </a:lnTo>
                  <a:lnTo>
                    <a:pt x="388" y="584"/>
                  </a:lnTo>
                  <a:lnTo>
                    <a:pt x="385" y="610"/>
                  </a:lnTo>
                  <a:lnTo>
                    <a:pt x="390" y="624"/>
                  </a:lnTo>
                  <a:lnTo>
                    <a:pt x="383" y="636"/>
                  </a:lnTo>
                  <a:lnTo>
                    <a:pt x="383" y="648"/>
                  </a:lnTo>
                  <a:lnTo>
                    <a:pt x="388" y="652"/>
                  </a:lnTo>
                  <a:lnTo>
                    <a:pt x="390" y="690"/>
                  </a:lnTo>
                  <a:lnTo>
                    <a:pt x="404" y="718"/>
                  </a:lnTo>
                  <a:lnTo>
                    <a:pt x="400" y="754"/>
                  </a:lnTo>
                  <a:lnTo>
                    <a:pt x="395" y="761"/>
                  </a:lnTo>
                  <a:lnTo>
                    <a:pt x="402" y="759"/>
                  </a:lnTo>
                  <a:lnTo>
                    <a:pt x="407" y="759"/>
                  </a:lnTo>
                  <a:lnTo>
                    <a:pt x="411" y="766"/>
                  </a:lnTo>
                  <a:lnTo>
                    <a:pt x="433" y="775"/>
                  </a:lnTo>
                  <a:lnTo>
                    <a:pt x="435" y="785"/>
                  </a:lnTo>
                  <a:lnTo>
                    <a:pt x="423" y="804"/>
                  </a:lnTo>
                  <a:lnTo>
                    <a:pt x="433" y="811"/>
                  </a:lnTo>
                  <a:lnTo>
                    <a:pt x="456" y="837"/>
                  </a:lnTo>
                  <a:lnTo>
                    <a:pt x="473" y="839"/>
                  </a:lnTo>
                  <a:lnTo>
                    <a:pt x="482" y="853"/>
                  </a:lnTo>
                  <a:lnTo>
                    <a:pt x="513" y="860"/>
                  </a:lnTo>
                  <a:lnTo>
                    <a:pt x="515" y="870"/>
                  </a:lnTo>
                  <a:lnTo>
                    <a:pt x="527" y="891"/>
                  </a:lnTo>
                  <a:lnTo>
                    <a:pt x="532" y="908"/>
                  </a:lnTo>
                  <a:lnTo>
                    <a:pt x="504" y="901"/>
                  </a:lnTo>
                  <a:lnTo>
                    <a:pt x="475" y="915"/>
                  </a:lnTo>
                  <a:lnTo>
                    <a:pt x="452" y="922"/>
                  </a:lnTo>
                  <a:lnTo>
                    <a:pt x="452" y="922"/>
                  </a:lnTo>
                  <a:lnTo>
                    <a:pt x="452" y="922"/>
                  </a:lnTo>
                  <a:lnTo>
                    <a:pt x="452" y="922"/>
                  </a:lnTo>
                  <a:lnTo>
                    <a:pt x="440" y="903"/>
                  </a:lnTo>
                  <a:lnTo>
                    <a:pt x="428" y="898"/>
                  </a:lnTo>
                  <a:lnTo>
                    <a:pt x="419" y="891"/>
                  </a:lnTo>
                  <a:lnTo>
                    <a:pt x="407" y="872"/>
                  </a:lnTo>
                  <a:lnTo>
                    <a:pt x="388" y="863"/>
                  </a:lnTo>
                  <a:lnTo>
                    <a:pt x="383" y="865"/>
                  </a:lnTo>
                  <a:lnTo>
                    <a:pt x="383" y="865"/>
                  </a:lnTo>
                  <a:lnTo>
                    <a:pt x="367" y="844"/>
                  </a:lnTo>
                  <a:lnTo>
                    <a:pt x="336" y="832"/>
                  </a:lnTo>
                  <a:lnTo>
                    <a:pt x="326" y="820"/>
                  </a:lnTo>
                  <a:lnTo>
                    <a:pt x="322" y="820"/>
                  </a:lnTo>
                  <a:lnTo>
                    <a:pt x="317" y="815"/>
                  </a:lnTo>
                  <a:lnTo>
                    <a:pt x="317" y="806"/>
                  </a:lnTo>
                  <a:lnTo>
                    <a:pt x="291" y="778"/>
                  </a:lnTo>
                  <a:lnTo>
                    <a:pt x="289" y="773"/>
                  </a:lnTo>
                  <a:lnTo>
                    <a:pt x="277" y="766"/>
                  </a:lnTo>
                  <a:lnTo>
                    <a:pt x="263" y="745"/>
                  </a:lnTo>
                  <a:lnTo>
                    <a:pt x="272" y="733"/>
                  </a:lnTo>
                  <a:lnTo>
                    <a:pt x="289" y="726"/>
                  </a:lnTo>
                  <a:lnTo>
                    <a:pt x="298" y="716"/>
                  </a:lnTo>
                  <a:lnTo>
                    <a:pt x="291" y="692"/>
                  </a:lnTo>
                  <a:lnTo>
                    <a:pt x="289" y="669"/>
                  </a:lnTo>
                  <a:lnTo>
                    <a:pt x="281" y="664"/>
                  </a:lnTo>
                  <a:lnTo>
                    <a:pt x="281" y="655"/>
                  </a:lnTo>
                  <a:lnTo>
                    <a:pt x="279" y="648"/>
                  </a:lnTo>
                  <a:lnTo>
                    <a:pt x="289" y="626"/>
                  </a:lnTo>
                  <a:lnTo>
                    <a:pt x="289" y="607"/>
                  </a:lnTo>
                  <a:lnTo>
                    <a:pt x="296" y="591"/>
                  </a:lnTo>
                  <a:lnTo>
                    <a:pt x="296" y="570"/>
                  </a:lnTo>
                  <a:lnTo>
                    <a:pt x="286" y="555"/>
                  </a:lnTo>
                  <a:lnTo>
                    <a:pt x="281" y="529"/>
                  </a:lnTo>
                  <a:lnTo>
                    <a:pt x="291" y="515"/>
                  </a:lnTo>
                  <a:lnTo>
                    <a:pt x="291" y="501"/>
                  </a:lnTo>
                  <a:lnTo>
                    <a:pt x="305" y="480"/>
                  </a:lnTo>
                  <a:lnTo>
                    <a:pt x="307" y="456"/>
                  </a:lnTo>
                  <a:lnTo>
                    <a:pt x="300" y="432"/>
                  </a:lnTo>
                  <a:lnTo>
                    <a:pt x="319" y="404"/>
                  </a:lnTo>
                  <a:lnTo>
                    <a:pt x="319" y="395"/>
                  </a:lnTo>
                  <a:lnTo>
                    <a:pt x="315" y="380"/>
                  </a:lnTo>
                  <a:lnTo>
                    <a:pt x="307" y="378"/>
                  </a:lnTo>
                  <a:lnTo>
                    <a:pt x="310" y="371"/>
                  </a:lnTo>
                  <a:lnTo>
                    <a:pt x="310" y="338"/>
                  </a:lnTo>
                  <a:lnTo>
                    <a:pt x="281" y="345"/>
                  </a:lnTo>
                  <a:lnTo>
                    <a:pt x="265" y="352"/>
                  </a:lnTo>
                  <a:lnTo>
                    <a:pt x="246" y="357"/>
                  </a:lnTo>
                  <a:lnTo>
                    <a:pt x="241" y="352"/>
                  </a:lnTo>
                  <a:lnTo>
                    <a:pt x="232" y="357"/>
                  </a:lnTo>
                  <a:lnTo>
                    <a:pt x="203" y="333"/>
                  </a:lnTo>
                  <a:lnTo>
                    <a:pt x="180" y="321"/>
                  </a:lnTo>
                  <a:lnTo>
                    <a:pt x="182" y="309"/>
                  </a:lnTo>
                  <a:lnTo>
                    <a:pt x="208" y="272"/>
                  </a:lnTo>
                  <a:lnTo>
                    <a:pt x="232" y="253"/>
                  </a:lnTo>
                  <a:lnTo>
                    <a:pt x="225" y="238"/>
                  </a:lnTo>
                  <a:lnTo>
                    <a:pt x="237" y="191"/>
                  </a:lnTo>
                  <a:lnTo>
                    <a:pt x="225" y="163"/>
                  </a:lnTo>
                  <a:lnTo>
                    <a:pt x="211" y="158"/>
                  </a:lnTo>
                  <a:lnTo>
                    <a:pt x="166" y="163"/>
                  </a:lnTo>
                  <a:lnTo>
                    <a:pt x="130" y="153"/>
                  </a:lnTo>
                  <a:lnTo>
                    <a:pt x="111" y="158"/>
                  </a:lnTo>
                  <a:lnTo>
                    <a:pt x="109" y="151"/>
                  </a:lnTo>
                  <a:lnTo>
                    <a:pt x="97" y="149"/>
                  </a:lnTo>
                  <a:lnTo>
                    <a:pt x="92" y="149"/>
                  </a:lnTo>
                  <a:lnTo>
                    <a:pt x="81" y="163"/>
                  </a:lnTo>
                  <a:lnTo>
                    <a:pt x="73" y="165"/>
                  </a:lnTo>
                  <a:lnTo>
                    <a:pt x="52" y="172"/>
                  </a:lnTo>
                  <a:lnTo>
                    <a:pt x="38" y="172"/>
                  </a:lnTo>
                  <a:lnTo>
                    <a:pt x="29" y="17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00" name="Freeform 199"/>
            <p:cNvSpPr>
              <a:spLocks noEditPoints="1"/>
            </p:cNvSpPr>
            <p:nvPr/>
          </p:nvSpPr>
          <p:spPr bwMode="auto">
            <a:xfrm>
              <a:off x="3382" y="1574"/>
              <a:ext cx="1181" cy="846"/>
            </a:xfrm>
            <a:custGeom>
              <a:avLst/>
              <a:gdLst>
                <a:gd name="T0" fmla="*/ 527 w 1181"/>
                <a:gd name="T1" fmla="*/ 14 h 846"/>
                <a:gd name="T2" fmla="*/ 576 w 1181"/>
                <a:gd name="T3" fmla="*/ 4 h 846"/>
                <a:gd name="T4" fmla="*/ 671 w 1181"/>
                <a:gd name="T5" fmla="*/ 89 h 846"/>
                <a:gd name="T6" fmla="*/ 652 w 1181"/>
                <a:gd name="T7" fmla="*/ 184 h 846"/>
                <a:gd name="T8" fmla="*/ 727 w 1181"/>
                <a:gd name="T9" fmla="*/ 196 h 846"/>
                <a:gd name="T10" fmla="*/ 765 w 1181"/>
                <a:gd name="T11" fmla="*/ 246 h 846"/>
                <a:gd name="T12" fmla="*/ 739 w 1181"/>
                <a:gd name="T13" fmla="*/ 352 h 846"/>
                <a:gd name="T14" fmla="*/ 742 w 1181"/>
                <a:gd name="T15" fmla="*/ 442 h 846"/>
                <a:gd name="T16" fmla="*/ 730 w 1181"/>
                <a:gd name="T17" fmla="*/ 515 h 846"/>
                <a:gd name="T18" fmla="*/ 720 w 1181"/>
                <a:gd name="T19" fmla="*/ 584 h 846"/>
                <a:gd name="T20" fmla="*/ 763 w 1181"/>
                <a:gd name="T21" fmla="*/ 657 h 846"/>
                <a:gd name="T22" fmla="*/ 813 w 1181"/>
                <a:gd name="T23" fmla="*/ 695 h 846"/>
                <a:gd name="T24" fmla="*/ 789 w 1181"/>
                <a:gd name="T25" fmla="*/ 735 h 846"/>
                <a:gd name="T26" fmla="*/ 652 w 1181"/>
                <a:gd name="T27" fmla="*/ 813 h 846"/>
                <a:gd name="T28" fmla="*/ 576 w 1181"/>
                <a:gd name="T29" fmla="*/ 841 h 846"/>
                <a:gd name="T30" fmla="*/ 512 w 1181"/>
                <a:gd name="T31" fmla="*/ 789 h 846"/>
                <a:gd name="T32" fmla="*/ 451 w 1181"/>
                <a:gd name="T33" fmla="*/ 813 h 846"/>
                <a:gd name="T34" fmla="*/ 373 w 1181"/>
                <a:gd name="T35" fmla="*/ 782 h 846"/>
                <a:gd name="T36" fmla="*/ 269 w 1181"/>
                <a:gd name="T37" fmla="*/ 837 h 846"/>
                <a:gd name="T38" fmla="*/ 160 w 1181"/>
                <a:gd name="T39" fmla="*/ 770 h 846"/>
                <a:gd name="T40" fmla="*/ 85 w 1181"/>
                <a:gd name="T41" fmla="*/ 723 h 846"/>
                <a:gd name="T42" fmla="*/ 28 w 1181"/>
                <a:gd name="T43" fmla="*/ 714 h 846"/>
                <a:gd name="T44" fmla="*/ 44 w 1181"/>
                <a:gd name="T45" fmla="*/ 666 h 846"/>
                <a:gd name="T46" fmla="*/ 23 w 1181"/>
                <a:gd name="T47" fmla="*/ 579 h 846"/>
                <a:gd name="T48" fmla="*/ 18 w 1181"/>
                <a:gd name="T49" fmla="*/ 503 h 846"/>
                <a:gd name="T50" fmla="*/ 49 w 1181"/>
                <a:gd name="T51" fmla="*/ 456 h 846"/>
                <a:gd name="T52" fmla="*/ 68 w 1181"/>
                <a:gd name="T53" fmla="*/ 418 h 846"/>
                <a:gd name="T54" fmla="*/ 68 w 1181"/>
                <a:gd name="T55" fmla="*/ 366 h 846"/>
                <a:gd name="T56" fmla="*/ 89 w 1181"/>
                <a:gd name="T57" fmla="*/ 309 h 846"/>
                <a:gd name="T58" fmla="*/ 108 w 1181"/>
                <a:gd name="T59" fmla="*/ 286 h 846"/>
                <a:gd name="T60" fmla="*/ 167 w 1181"/>
                <a:gd name="T61" fmla="*/ 269 h 846"/>
                <a:gd name="T62" fmla="*/ 203 w 1181"/>
                <a:gd name="T63" fmla="*/ 264 h 846"/>
                <a:gd name="T64" fmla="*/ 283 w 1181"/>
                <a:gd name="T65" fmla="*/ 177 h 846"/>
                <a:gd name="T66" fmla="*/ 302 w 1181"/>
                <a:gd name="T67" fmla="*/ 142 h 846"/>
                <a:gd name="T68" fmla="*/ 340 w 1181"/>
                <a:gd name="T69" fmla="*/ 47 h 846"/>
                <a:gd name="T70" fmla="*/ 463 w 1181"/>
                <a:gd name="T71" fmla="*/ 42 h 846"/>
                <a:gd name="T72" fmla="*/ 950 w 1181"/>
                <a:gd name="T73" fmla="*/ 752 h 846"/>
                <a:gd name="T74" fmla="*/ 928 w 1181"/>
                <a:gd name="T75" fmla="*/ 704 h 846"/>
                <a:gd name="T76" fmla="*/ 881 w 1181"/>
                <a:gd name="T77" fmla="*/ 636 h 846"/>
                <a:gd name="T78" fmla="*/ 841 w 1181"/>
                <a:gd name="T79" fmla="*/ 612 h 846"/>
                <a:gd name="T80" fmla="*/ 831 w 1181"/>
                <a:gd name="T81" fmla="*/ 499 h 846"/>
                <a:gd name="T82" fmla="*/ 831 w 1181"/>
                <a:gd name="T83" fmla="*/ 413 h 846"/>
                <a:gd name="T84" fmla="*/ 860 w 1181"/>
                <a:gd name="T85" fmla="*/ 409 h 846"/>
                <a:gd name="T86" fmla="*/ 846 w 1181"/>
                <a:gd name="T87" fmla="*/ 491 h 846"/>
                <a:gd name="T88" fmla="*/ 905 w 1181"/>
                <a:gd name="T89" fmla="*/ 430 h 846"/>
                <a:gd name="T90" fmla="*/ 943 w 1181"/>
                <a:gd name="T91" fmla="*/ 411 h 846"/>
                <a:gd name="T92" fmla="*/ 959 w 1181"/>
                <a:gd name="T93" fmla="*/ 477 h 846"/>
                <a:gd name="T94" fmla="*/ 1080 w 1181"/>
                <a:gd name="T95" fmla="*/ 463 h 846"/>
                <a:gd name="T96" fmla="*/ 1141 w 1181"/>
                <a:gd name="T97" fmla="*/ 473 h 846"/>
                <a:gd name="T98" fmla="*/ 1167 w 1181"/>
                <a:gd name="T99" fmla="*/ 525 h 846"/>
                <a:gd name="T100" fmla="*/ 1113 w 1181"/>
                <a:gd name="T101" fmla="*/ 619 h 846"/>
                <a:gd name="T102" fmla="*/ 1096 w 1181"/>
                <a:gd name="T103" fmla="*/ 671 h 846"/>
                <a:gd name="T104" fmla="*/ 1120 w 1181"/>
                <a:gd name="T105" fmla="*/ 690 h 846"/>
                <a:gd name="T106" fmla="*/ 1143 w 1181"/>
                <a:gd name="T107" fmla="*/ 770 h 846"/>
                <a:gd name="T108" fmla="*/ 1070 w 1181"/>
                <a:gd name="T109" fmla="*/ 789 h 846"/>
                <a:gd name="T110" fmla="*/ 1032 w 1181"/>
                <a:gd name="T111" fmla="*/ 804 h 846"/>
                <a:gd name="T112" fmla="*/ 1023 w 1181"/>
                <a:gd name="T113" fmla="*/ 780 h 846"/>
                <a:gd name="T114" fmla="*/ 961 w 1181"/>
                <a:gd name="T115" fmla="*/ 778 h 846"/>
                <a:gd name="T116" fmla="*/ 902 w 1181"/>
                <a:gd name="T117" fmla="*/ 79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1" h="846">
                  <a:moveTo>
                    <a:pt x="475" y="30"/>
                  </a:moveTo>
                  <a:lnTo>
                    <a:pt x="484" y="23"/>
                  </a:lnTo>
                  <a:lnTo>
                    <a:pt x="498" y="23"/>
                  </a:lnTo>
                  <a:lnTo>
                    <a:pt x="519" y="16"/>
                  </a:lnTo>
                  <a:lnTo>
                    <a:pt x="527" y="14"/>
                  </a:lnTo>
                  <a:lnTo>
                    <a:pt x="538" y="0"/>
                  </a:lnTo>
                  <a:lnTo>
                    <a:pt x="543" y="0"/>
                  </a:lnTo>
                  <a:lnTo>
                    <a:pt x="555" y="2"/>
                  </a:lnTo>
                  <a:lnTo>
                    <a:pt x="560" y="9"/>
                  </a:lnTo>
                  <a:lnTo>
                    <a:pt x="576" y="4"/>
                  </a:lnTo>
                  <a:lnTo>
                    <a:pt x="612" y="14"/>
                  </a:lnTo>
                  <a:lnTo>
                    <a:pt x="657" y="9"/>
                  </a:lnTo>
                  <a:lnTo>
                    <a:pt x="671" y="14"/>
                  </a:lnTo>
                  <a:lnTo>
                    <a:pt x="683" y="42"/>
                  </a:lnTo>
                  <a:lnTo>
                    <a:pt x="671" y="89"/>
                  </a:lnTo>
                  <a:lnTo>
                    <a:pt x="678" y="104"/>
                  </a:lnTo>
                  <a:lnTo>
                    <a:pt x="654" y="123"/>
                  </a:lnTo>
                  <a:lnTo>
                    <a:pt x="628" y="160"/>
                  </a:lnTo>
                  <a:lnTo>
                    <a:pt x="626" y="172"/>
                  </a:lnTo>
                  <a:lnTo>
                    <a:pt x="652" y="184"/>
                  </a:lnTo>
                  <a:lnTo>
                    <a:pt x="678" y="208"/>
                  </a:lnTo>
                  <a:lnTo>
                    <a:pt x="687" y="205"/>
                  </a:lnTo>
                  <a:lnTo>
                    <a:pt x="692" y="208"/>
                  </a:lnTo>
                  <a:lnTo>
                    <a:pt x="711" y="203"/>
                  </a:lnTo>
                  <a:lnTo>
                    <a:pt x="727" y="196"/>
                  </a:lnTo>
                  <a:lnTo>
                    <a:pt x="758" y="189"/>
                  </a:lnTo>
                  <a:lnTo>
                    <a:pt x="758" y="222"/>
                  </a:lnTo>
                  <a:lnTo>
                    <a:pt x="753" y="229"/>
                  </a:lnTo>
                  <a:lnTo>
                    <a:pt x="761" y="231"/>
                  </a:lnTo>
                  <a:lnTo>
                    <a:pt x="765" y="246"/>
                  </a:lnTo>
                  <a:lnTo>
                    <a:pt x="765" y="255"/>
                  </a:lnTo>
                  <a:lnTo>
                    <a:pt x="749" y="283"/>
                  </a:lnTo>
                  <a:lnTo>
                    <a:pt x="753" y="307"/>
                  </a:lnTo>
                  <a:lnTo>
                    <a:pt x="751" y="333"/>
                  </a:lnTo>
                  <a:lnTo>
                    <a:pt x="739" y="352"/>
                  </a:lnTo>
                  <a:lnTo>
                    <a:pt x="739" y="366"/>
                  </a:lnTo>
                  <a:lnTo>
                    <a:pt x="727" y="380"/>
                  </a:lnTo>
                  <a:lnTo>
                    <a:pt x="732" y="406"/>
                  </a:lnTo>
                  <a:lnTo>
                    <a:pt x="742" y="421"/>
                  </a:lnTo>
                  <a:lnTo>
                    <a:pt x="742" y="442"/>
                  </a:lnTo>
                  <a:lnTo>
                    <a:pt x="735" y="461"/>
                  </a:lnTo>
                  <a:lnTo>
                    <a:pt x="735" y="477"/>
                  </a:lnTo>
                  <a:lnTo>
                    <a:pt x="727" y="499"/>
                  </a:lnTo>
                  <a:lnTo>
                    <a:pt x="727" y="506"/>
                  </a:lnTo>
                  <a:lnTo>
                    <a:pt x="730" y="515"/>
                  </a:lnTo>
                  <a:lnTo>
                    <a:pt x="735" y="522"/>
                  </a:lnTo>
                  <a:lnTo>
                    <a:pt x="737" y="543"/>
                  </a:lnTo>
                  <a:lnTo>
                    <a:pt x="744" y="567"/>
                  </a:lnTo>
                  <a:lnTo>
                    <a:pt x="735" y="577"/>
                  </a:lnTo>
                  <a:lnTo>
                    <a:pt x="720" y="584"/>
                  </a:lnTo>
                  <a:lnTo>
                    <a:pt x="711" y="596"/>
                  </a:lnTo>
                  <a:lnTo>
                    <a:pt x="723" y="617"/>
                  </a:lnTo>
                  <a:lnTo>
                    <a:pt x="735" y="624"/>
                  </a:lnTo>
                  <a:lnTo>
                    <a:pt x="737" y="631"/>
                  </a:lnTo>
                  <a:lnTo>
                    <a:pt x="763" y="657"/>
                  </a:lnTo>
                  <a:lnTo>
                    <a:pt x="765" y="666"/>
                  </a:lnTo>
                  <a:lnTo>
                    <a:pt x="768" y="671"/>
                  </a:lnTo>
                  <a:lnTo>
                    <a:pt x="772" y="674"/>
                  </a:lnTo>
                  <a:lnTo>
                    <a:pt x="784" y="683"/>
                  </a:lnTo>
                  <a:lnTo>
                    <a:pt x="813" y="695"/>
                  </a:lnTo>
                  <a:lnTo>
                    <a:pt x="831" y="716"/>
                  </a:lnTo>
                  <a:lnTo>
                    <a:pt x="831" y="716"/>
                  </a:lnTo>
                  <a:lnTo>
                    <a:pt x="817" y="723"/>
                  </a:lnTo>
                  <a:lnTo>
                    <a:pt x="808" y="735"/>
                  </a:lnTo>
                  <a:lnTo>
                    <a:pt x="789" y="735"/>
                  </a:lnTo>
                  <a:lnTo>
                    <a:pt x="749" y="742"/>
                  </a:lnTo>
                  <a:lnTo>
                    <a:pt x="683" y="789"/>
                  </a:lnTo>
                  <a:lnTo>
                    <a:pt x="664" y="813"/>
                  </a:lnTo>
                  <a:lnTo>
                    <a:pt x="657" y="815"/>
                  </a:lnTo>
                  <a:lnTo>
                    <a:pt x="652" y="813"/>
                  </a:lnTo>
                  <a:lnTo>
                    <a:pt x="647" y="820"/>
                  </a:lnTo>
                  <a:lnTo>
                    <a:pt x="635" y="827"/>
                  </a:lnTo>
                  <a:lnTo>
                    <a:pt x="612" y="846"/>
                  </a:lnTo>
                  <a:lnTo>
                    <a:pt x="588" y="839"/>
                  </a:lnTo>
                  <a:lnTo>
                    <a:pt x="576" y="841"/>
                  </a:lnTo>
                  <a:lnTo>
                    <a:pt x="574" y="832"/>
                  </a:lnTo>
                  <a:lnTo>
                    <a:pt x="553" y="804"/>
                  </a:lnTo>
                  <a:lnTo>
                    <a:pt x="534" y="799"/>
                  </a:lnTo>
                  <a:lnTo>
                    <a:pt x="522" y="789"/>
                  </a:lnTo>
                  <a:lnTo>
                    <a:pt x="512" y="789"/>
                  </a:lnTo>
                  <a:lnTo>
                    <a:pt x="501" y="780"/>
                  </a:lnTo>
                  <a:lnTo>
                    <a:pt x="486" y="811"/>
                  </a:lnTo>
                  <a:lnTo>
                    <a:pt x="482" y="813"/>
                  </a:lnTo>
                  <a:lnTo>
                    <a:pt x="458" y="815"/>
                  </a:lnTo>
                  <a:lnTo>
                    <a:pt x="451" y="813"/>
                  </a:lnTo>
                  <a:lnTo>
                    <a:pt x="434" y="799"/>
                  </a:lnTo>
                  <a:lnTo>
                    <a:pt x="425" y="785"/>
                  </a:lnTo>
                  <a:lnTo>
                    <a:pt x="389" y="789"/>
                  </a:lnTo>
                  <a:lnTo>
                    <a:pt x="382" y="789"/>
                  </a:lnTo>
                  <a:lnTo>
                    <a:pt x="373" y="782"/>
                  </a:lnTo>
                  <a:lnTo>
                    <a:pt x="328" y="804"/>
                  </a:lnTo>
                  <a:lnTo>
                    <a:pt x="319" y="801"/>
                  </a:lnTo>
                  <a:lnTo>
                    <a:pt x="295" y="823"/>
                  </a:lnTo>
                  <a:lnTo>
                    <a:pt x="281" y="827"/>
                  </a:lnTo>
                  <a:lnTo>
                    <a:pt x="269" y="837"/>
                  </a:lnTo>
                  <a:lnTo>
                    <a:pt x="262" y="837"/>
                  </a:lnTo>
                  <a:lnTo>
                    <a:pt x="203" y="782"/>
                  </a:lnTo>
                  <a:lnTo>
                    <a:pt x="196" y="780"/>
                  </a:lnTo>
                  <a:lnTo>
                    <a:pt x="177" y="768"/>
                  </a:lnTo>
                  <a:lnTo>
                    <a:pt x="160" y="770"/>
                  </a:lnTo>
                  <a:lnTo>
                    <a:pt x="151" y="770"/>
                  </a:lnTo>
                  <a:lnTo>
                    <a:pt x="151" y="756"/>
                  </a:lnTo>
                  <a:lnTo>
                    <a:pt x="134" y="744"/>
                  </a:lnTo>
                  <a:lnTo>
                    <a:pt x="118" y="718"/>
                  </a:lnTo>
                  <a:lnTo>
                    <a:pt x="85" y="723"/>
                  </a:lnTo>
                  <a:lnTo>
                    <a:pt x="75" y="718"/>
                  </a:lnTo>
                  <a:lnTo>
                    <a:pt x="70" y="711"/>
                  </a:lnTo>
                  <a:lnTo>
                    <a:pt x="59" y="718"/>
                  </a:lnTo>
                  <a:lnTo>
                    <a:pt x="42" y="721"/>
                  </a:lnTo>
                  <a:lnTo>
                    <a:pt x="28" y="714"/>
                  </a:lnTo>
                  <a:lnTo>
                    <a:pt x="16" y="716"/>
                  </a:lnTo>
                  <a:lnTo>
                    <a:pt x="16" y="716"/>
                  </a:lnTo>
                  <a:lnTo>
                    <a:pt x="33" y="695"/>
                  </a:lnTo>
                  <a:lnTo>
                    <a:pt x="33" y="674"/>
                  </a:lnTo>
                  <a:lnTo>
                    <a:pt x="44" y="666"/>
                  </a:lnTo>
                  <a:lnTo>
                    <a:pt x="47" y="659"/>
                  </a:lnTo>
                  <a:lnTo>
                    <a:pt x="51" y="659"/>
                  </a:lnTo>
                  <a:lnTo>
                    <a:pt x="54" y="657"/>
                  </a:lnTo>
                  <a:lnTo>
                    <a:pt x="54" y="640"/>
                  </a:lnTo>
                  <a:lnTo>
                    <a:pt x="23" y="579"/>
                  </a:lnTo>
                  <a:lnTo>
                    <a:pt x="9" y="562"/>
                  </a:lnTo>
                  <a:lnTo>
                    <a:pt x="11" y="555"/>
                  </a:lnTo>
                  <a:lnTo>
                    <a:pt x="0" y="534"/>
                  </a:lnTo>
                  <a:lnTo>
                    <a:pt x="7" y="508"/>
                  </a:lnTo>
                  <a:lnTo>
                    <a:pt x="18" y="503"/>
                  </a:lnTo>
                  <a:lnTo>
                    <a:pt x="33" y="487"/>
                  </a:lnTo>
                  <a:lnTo>
                    <a:pt x="40" y="473"/>
                  </a:lnTo>
                  <a:lnTo>
                    <a:pt x="37" y="458"/>
                  </a:lnTo>
                  <a:lnTo>
                    <a:pt x="42" y="454"/>
                  </a:lnTo>
                  <a:lnTo>
                    <a:pt x="49" y="456"/>
                  </a:lnTo>
                  <a:lnTo>
                    <a:pt x="51" y="454"/>
                  </a:lnTo>
                  <a:lnTo>
                    <a:pt x="56" y="454"/>
                  </a:lnTo>
                  <a:lnTo>
                    <a:pt x="61" y="439"/>
                  </a:lnTo>
                  <a:lnTo>
                    <a:pt x="59" y="423"/>
                  </a:lnTo>
                  <a:lnTo>
                    <a:pt x="68" y="418"/>
                  </a:lnTo>
                  <a:lnTo>
                    <a:pt x="68" y="404"/>
                  </a:lnTo>
                  <a:lnTo>
                    <a:pt x="73" y="397"/>
                  </a:lnTo>
                  <a:lnTo>
                    <a:pt x="70" y="376"/>
                  </a:lnTo>
                  <a:lnTo>
                    <a:pt x="70" y="369"/>
                  </a:lnTo>
                  <a:lnTo>
                    <a:pt x="68" y="366"/>
                  </a:lnTo>
                  <a:lnTo>
                    <a:pt x="61" y="347"/>
                  </a:lnTo>
                  <a:lnTo>
                    <a:pt x="68" y="333"/>
                  </a:lnTo>
                  <a:lnTo>
                    <a:pt x="68" y="316"/>
                  </a:lnTo>
                  <a:lnTo>
                    <a:pt x="73" y="309"/>
                  </a:lnTo>
                  <a:lnTo>
                    <a:pt x="89" y="309"/>
                  </a:lnTo>
                  <a:lnTo>
                    <a:pt x="94" y="305"/>
                  </a:lnTo>
                  <a:lnTo>
                    <a:pt x="101" y="298"/>
                  </a:lnTo>
                  <a:lnTo>
                    <a:pt x="101" y="290"/>
                  </a:lnTo>
                  <a:lnTo>
                    <a:pt x="106" y="290"/>
                  </a:lnTo>
                  <a:lnTo>
                    <a:pt x="108" y="286"/>
                  </a:lnTo>
                  <a:lnTo>
                    <a:pt x="113" y="267"/>
                  </a:lnTo>
                  <a:lnTo>
                    <a:pt x="129" y="262"/>
                  </a:lnTo>
                  <a:lnTo>
                    <a:pt x="132" y="255"/>
                  </a:lnTo>
                  <a:lnTo>
                    <a:pt x="146" y="267"/>
                  </a:lnTo>
                  <a:lnTo>
                    <a:pt x="167" y="269"/>
                  </a:lnTo>
                  <a:lnTo>
                    <a:pt x="160" y="295"/>
                  </a:lnTo>
                  <a:lnTo>
                    <a:pt x="163" y="314"/>
                  </a:lnTo>
                  <a:lnTo>
                    <a:pt x="165" y="321"/>
                  </a:lnTo>
                  <a:lnTo>
                    <a:pt x="174" y="328"/>
                  </a:lnTo>
                  <a:lnTo>
                    <a:pt x="203" y="264"/>
                  </a:lnTo>
                  <a:lnTo>
                    <a:pt x="219" y="243"/>
                  </a:lnTo>
                  <a:lnTo>
                    <a:pt x="233" y="215"/>
                  </a:lnTo>
                  <a:lnTo>
                    <a:pt x="243" y="215"/>
                  </a:lnTo>
                  <a:lnTo>
                    <a:pt x="252" y="201"/>
                  </a:lnTo>
                  <a:lnTo>
                    <a:pt x="283" y="177"/>
                  </a:lnTo>
                  <a:lnTo>
                    <a:pt x="290" y="175"/>
                  </a:lnTo>
                  <a:lnTo>
                    <a:pt x="295" y="165"/>
                  </a:lnTo>
                  <a:lnTo>
                    <a:pt x="309" y="158"/>
                  </a:lnTo>
                  <a:lnTo>
                    <a:pt x="309" y="156"/>
                  </a:lnTo>
                  <a:lnTo>
                    <a:pt x="302" y="142"/>
                  </a:lnTo>
                  <a:lnTo>
                    <a:pt x="276" y="106"/>
                  </a:lnTo>
                  <a:lnTo>
                    <a:pt x="276" y="85"/>
                  </a:lnTo>
                  <a:lnTo>
                    <a:pt x="316" y="59"/>
                  </a:lnTo>
                  <a:lnTo>
                    <a:pt x="330" y="54"/>
                  </a:lnTo>
                  <a:lnTo>
                    <a:pt x="340" y="47"/>
                  </a:lnTo>
                  <a:lnTo>
                    <a:pt x="356" y="45"/>
                  </a:lnTo>
                  <a:lnTo>
                    <a:pt x="368" y="35"/>
                  </a:lnTo>
                  <a:lnTo>
                    <a:pt x="404" y="52"/>
                  </a:lnTo>
                  <a:lnTo>
                    <a:pt x="444" y="42"/>
                  </a:lnTo>
                  <a:lnTo>
                    <a:pt x="463" y="42"/>
                  </a:lnTo>
                  <a:lnTo>
                    <a:pt x="472" y="40"/>
                  </a:lnTo>
                  <a:lnTo>
                    <a:pt x="475" y="30"/>
                  </a:lnTo>
                  <a:close/>
                  <a:moveTo>
                    <a:pt x="898" y="773"/>
                  </a:moveTo>
                  <a:lnTo>
                    <a:pt x="921" y="766"/>
                  </a:lnTo>
                  <a:lnTo>
                    <a:pt x="950" y="752"/>
                  </a:lnTo>
                  <a:lnTo>
                    <a:pt x="978" y="759"/>
                  </a:lnTo>
                  <a:lnTo>
                    <a:pt x="973" y="742"/>
                  </a:lnTo>
                  <a:lnTo>
                    <a:pt x="961" y="721"/>
                  </a:lnTo>
                  <a:lnTo>
                    <a:pt x="959" y="711"/>
                  </a:lnTo>
                  <a:lnTo>
                    <a:pt x="928" y="704"/>
                  </a:lnTo>
                  <a:lnTo>
                    <a:pt x="919" y="690"/>
                  </a:lnTo>
                  <a:lnTo>
                    <a:pt x="902" y="688"/>
                  </a:lnTo>
                  <a:lnTo>
                    <a:pt x="881" y="662"/>
                  </a:lnTo>
                  <a:lnTo>
                    <a:pt x="869" y="657"/>
                  </a:lnTo>
                  <a:lnTo>
                    <a:pt x="881" y="636"/>
                  </a:lnTo>
                  <a:lnTo>
                    <a:pt x="879" y="626"/>
                  </a:lnTo>
                  <a:lnTo>
                    <a:pt x="857" y="617"/>
                  </a:lnTo>
                  <a:lnTo>
                    <a:pt x="853" y="612"/>
                  </a:lnTo>
                  <a:lnTo>
                    <a:pt x="848" y="610"/>
                  </a:lnTo>
                  <a:lnTo>
                    <a:pt x="841" y="612"/>
                  </a:lnTo>
                  <a:lnTo>
                    <a:pt x="846" y="605"/>
                  </a:lnTo>
                  <a:lnTo>
                    <a:pt x="850" y="569"/>
                  </a:lnTo>
                  <a:lnTo>
                    <a:pt x="836" y="541"/>
                  </a:lnTo>
                  <a:lnTo>
                    <a:pt x="834" y="503"/>
                  </a:lnTo>
                  <a:lnTo>
                    <a:pt x="831" y="499"/>
                  </a:lnTo>
                  <a:lnTo>
                    <a:pt x="829" y="487"/>
                  </a:lnTo>
                  <a:lnTo>
                    <a:pt x="836" y="475"/>
                  </a:lnTo>
                  <a:lnTo>
                    <a:pt x="831" y="461"/>
                  </a:lnTo>
                  <a:lnTo>
                    <a:pt x="836" y="435"/>
                  </a:lnTo>
                  <a:lnTo>
                    <a:pt x="831" y="413"/>
                  </a:lnTo>
                  <a:lnTo>
                    <a:pt x="836" y="402"/>
                  </a:lnTo>
                  <a:lnTo>
                    <a:pt x="841" y="392"/>
                  </a:lnTo>
                  <a:lnTo>
                    <a:pt x="860" y="395"/>
                  </a:lnTo>
                  <a:lnTo>
                    <a:pt x="862" y="402"/>
                  </a:lnTo>
                  <a:lnTo>
                    <a:pt x="860" y="409"/>
                  </a:lnTo>
                  <a:lnTo>
                    <a:pt x="869" y="425"/>
                  </a:lnTo>
                  <a:lnTo>
                    <a:pt x="855" y="437"/>
                  </a:lnTo>
                  <a:lnTo>
                    <a:pt x="850" y="449"/>
                  </a:lnTo>
                  <a:lnTo>
                    <a:pt x="846" y="458"/>
                  </a:lnTo>
                  <a:lnTo>
                    <a:pt x="846" y="491"/>
                  </a:lnTo>
                  <a:lnTo>
                    <a:pt x="862" y="461"/>
                  </a:lnTo>
                  <a:lnTo>
                    <a:pt x="872" y="465"/>
                  </a:lnTo>
                  <a:lnTo>
                    <a:pt x="879" y="456"/>
                  </a:lnTo>
                  <a:lnTo>
                    <a:pt x="891" y="451"/>
                  </a:lnTo>
                  <a:lnTo>
                    <a:pt x="905" y="430"/>
                  </a:lnTo>
                  <a:lnTo>
                    <a:pt x="912" y="432"/>
                  </a:lnTo>
                  <a:lnTo>
                    <a:pt x="921" y="430"/>
                  </a:lnTo>
                  <a:lnTo>
                    <a:pt x="933" y="416"/>
                  </a:lnTo>
                  <a:lnTo>
                    <a:pt x="938" y="416"/>
                  </a:lnTo>
                  <a:lnTo>
                    <a:pt x="943" y="411"/>
                  </a:lnTo>
                  <a:lnTo>
                    <a:pt x="950" y="428"/>
                  </a:lnTo>
                  <a:lnTo>
                    <a:pt x="957" y="435"/>
                  </a:lnTo>
                  <a:lnTo>
                    <a:pt x="961" y="461"/>
                  </a:lnTo>
                  <a:lnTo>
                    <a:pt x="959" y="468"/>
                  </a:lnTo>
                  <a:lnTo>
                    <a:pt x="959" y="477"/>
                  </a:lnTo>
                  <a:lnTo>
                    <a:pt x="985" y="482"/>
                  </a:lnTo>
                  <a:lnTo>
                    <a:pt x="1002" y="477"/>
                  </a:lnTo>
                  <a:lnTo>
                    <a:pt x="1009" y="473"/>
                  </a:lnTo>
                  <a:lnTo>
                    <a:pt x="1051" y="470"/>
                  </a:lnTo>
                  <a:lnTo>
                    <a:pt x="1080" y="463"/>
                  </a:lnTo>
                  <a:lnTo>
                    <a:pt x="1091" y="465"/>
                  </a:lnTo>
                  <a:lnTo>
                    <a:pt x="1091" y="465"/>
                  </a:lnTo>
                  <a:lnTo>
                    <a:pt x="1103" y="465"/>
                  </a:lnTo>
                  <a:lnTo>
                    <a:pt x="1108" y="458"/>
                  </a:lnTo>
                  <a:lnTo>
                    <a:pt x="1141" y="473"/>
                  </a:lnTo>
                  <a:lnTo>
                    <a:pt x="1160" y="475"/>
                  </a:lnTo>
                  <a:lnTo>
                    <a:pt x="1181" y="501"/>
                  </a:lnTo>
                  <a:lnTo>
                    <a:pt x="1179" y="503"/>
                  </a:lnTo>
                  <a:lnTo>
                    <a:pt x="1177" y="517"/>
                  </a:lnTo>
                  <a:lnTo>
                    <a:pt x="1167" y="525"/>
                  </a:lnTo>
                  <a:lnTo>
                    <a:pt x="1136" y="536"/>
                  </a:lnTo>
                  <a:lnTo>
                    <a:pt x="1134" y="541"/>
                  </a:lnTo>
                  <a:lnTo>
                    <a:pt x="1125" y="569"/>
                  </a:lnTo>
                  <a:lnTo>
                    <a:pt x="1122" y="612"/>
                  </a:lnTo>
                  <a:lnTo>
                    <a:pt x="1113" y="619"/>
                  </a:lnTo>
                  <a:lnTo>
                    <a:pt x="1113" y="626"/>
                  </a:lnTo>
                  <a:lnTo>
                    <a:pt x="1122" y="638"/>
                  </a:lnTo>
                  <a:lnTo>
                    <a:pt x="1122" y="655"/>
                  </a:lnTo>
                  <a:lnTo>
                    <a:pt x="1108" y="666"/>
                  </a:lnTo>
                  <a:lnTo>
                    <a:pt x="1096" y="671"/>
                  </a:lnTo>
                  <a:lnTo>
                    <a:pt x="1075" y="666"/>
                  </a:lnTo>
                  <a:lnTo>
                    <a:pt x="1080" y="678"/>
                  </a:lnTo>
                  <a:lnTo>
                    <a:pt x="1096" y="685"/>
                  </a:lnTo>
                  <a:lnTo>
                    <a:pt x="1117" y="676"/>
                  </a:lnTo>
                  <a:lnTo>
                    <a:pt x="1120" y="690"/>
                  </a:lnTo>
                  <a:lnTo>
                    <a:pt x="1110" y="704"/>
                  </a:lnTo>
                  <a:lnTo>
                    <a:pt x="1110" y="709"/>
                  </a:lnTo>
                  <a:lnTo>
                    <a:pt x="1120" y="716"/>
                  </a:lnTo>
                  <a:lnTo>
                    <a:pt x="1136" y="740"/>
                  </a:lnTo>
                  <a:lnTo>
                    <a:pt x="1143" y="770"/>
                  </a:lnTo>
                  <a:lnTo>
                    <a:pt x="1117" y="787"/>
                  </a:lnTo>
                  <a:lnTo>
                    <a:pt x="1101" y="789"/>
                  </a:lnTo>
                  <a:lnTo>
                    <a:pt x="1089" y="785"/>
                  </a:lnTo>
                  <a:lnTo>
                    <a:pt x="1075" y="785"/>
                  </a:lnTo>
                  <a:lnTo>
                    <a:pt x="1070" y="789"/>
                  </a:lnTo>
                  <a:lnTo>
                    <a:pt x="1068" y="787"/>
                  </a:lnTo>
                  <a:lnTo>
                    <a:pt x="1061" y="789"/>
                  </a:lnTo>
                  <a:lnTo>
                    <a:pt x="1054" y="792"/>
                  </a:lnTo>
                  <a:lnTo>
                    <a:pt x="1051" y="797"/>
                  </a:lnTo>
                  <a:lnTo>
                    <a:pt x="1032" y="804"/>
                  </a:lnTo>
                  <a:lnTo>
                    <a:pt x="1032" y="804"/>
                  </a:lnTo>
                  <a:lnTo>
                    <a:pt x="1032" y="799"/>
                  </a:lnTo>
                  <a:lnTo>
                    <a:pt x="1025" y="794"/>
                  </a:lnTo>
                  <a:lnTo>
                    <a:pt x="1032" y="778"/>
                  </a:lnTo>
                  <a:lnTo>
                    <a:pt x="1023" y="780"/>
                  </a:lnTo>
                  <a:lnTo>
                    <a:pt x="1013" y="778"/>
                  </a:lnTo>
                  <a:lnTo>
                    <a:pt x="1009" y="773"/>
                  </a:lnTo>
                  <a:lnTo>
                    <a:pt x="985" y="773"/>
                  </a:lnTo>
                  <a:lnTo>
                    <a:pt x="964" y="780"/>
                  </a:lnTo>
                  <a:lnTo>
                    <a:pt x="961" y="778"/>
                  </a:lnTo>
                  <a:lnTo>
                    <a:pt x="959" y="768"/>
                  </a:lnTo>
                  <a:lnTo>
                    <a:pt x="952" y="763"/>
                  </a:lnTo>
                  <a:lnTo>
                    <a:pt x="947" y="763"/>
                  </a:lnTo>
                  <a:lnTo>
                    <a:pt x="931" y="780"/>
                  </a:lnTo>
                  <a:lnTo>
                    <a:pt x="902" y="799"/>
                  </a:lnTo>
                  <a:lnTo>
                    <a:pt x="898" y="77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01" name="Freeform 200"/>
            <p:cNvSpPr>
              <a:spLocks noEditPoints="1"/>
            </p:cNvSpPr>
            <p:nvPr/>
          </p:nvSpPr>
          <p:spPr bwMode="auto">
            <a:xfrm>
              <a:off x="5303" y="-588"/>
              <a:ext cx="2236" cy="2559"/>
            </a:xfrm>
            <a:custGeom>
              <a:avLst/>
              <a:gdLst>
                <a:gd name="T0" fmla="*/ 1678 w 2236"/>
                <a:gd name="T1" fmla="*/ 242 h 2559"/>
                <a:gd name="T2" fmla="*/ 1959 w 2236"/>
                <a:gd name="T3" fmla="*/ 232 h 2559"/>
                <a:gd name="T4" fmla="*/ 2101 w 2236"/>
                <a:gd name="T5" fmla="*/ 357 h 2559"/>
                <a:gd name="T6" fmla="*/ 2229 w 2236"/>
                <a:gd name="T7" fmla="*/ 610 h 2559"/>
                <a:gd name="T8" fmla="*/ 1943 w 2236"/>
                <a:gd name="T9" fmla="*/ 963 h 2559"/>
                <a:gd name="T10" fmla="*/ 1815 w 2236"/>
                <a:gd name="T11" fmla="*/ 1554 h 2559"/>
                <a:gd name="T12" fmla="*/ 1825 w 2236"/>
                <a:gd name="T13" fmla="*/ 2053 h 2559"/>
                <a:gd name="T14" fmla="*/ 1782 w 2236"/>
                <a:gd name="T15" fmla="*/ 2299 h 2559"/>
                <a:gd name="T16" fmla="*/ 1711 w 2236"/>
                <a:gd name="T17" fmla="*/ 2455 h 2559"/>
                <a:gd name="T18" fmla="*/ 1612 w 2236"/>
                <a:gd name="T19" fmla="*/ 2512 h 2559"/>
                <a:gd name="T20" fmla="*/ 1305 w 2236"/>
                <a:gd name="T21" fmla="*/ 2436 h 2559"/>
                <a:gd name="T22" fmla="*/ 1156 w 2236"/>
                <a:gd name="T23" fmla="*/ 2334 h 2559"/>
                <a:gd name="T24" fmla="*/ 1144 w 2236"/>
                <a:gd name="T25" fmla="*/ 2124 h 2559"/>
                <a:gd name="T26" fmla="*/ 1035 w 2236"/>
                <a:gd name="T27" fmla="*/ 1956 h 2559"/>
                <a:gd name="T28" fmla="*/ 967 w 2236"/>
                <a:gd name="T29" fmla="*/ 1890 h 2559"/>
                <a:gd name="T30" fmla="*/ 1002 w 2236"/>
                <a:gd name="T31" fmla="*/ 1651 h 2559"/>
                <a:gd name="T32" fmla="*/ 444 w 2236"/>
                <a:gd name="T33" fmla="*/ 1277 h 2559"/>
                <a:gd name="T34" fmla="*/ 76 w 2236"/>
                <a:gd name="T35" fmla="*/ 1147 h 2559"/>
                <a:gd name="T36" fmla="*/ 189 w 2236"/>
                <a:gd name="T37" fmla="*/ 1166 h 2559"/>
                <a:gd name="T38" fmla="*/ 381 w 2236"/>
                <a:gd name="T39" fmla="*/ 1062 h 2559"/>
                <a:gd name="T40" fmla="*/ 407 w 2236"/>
                <a:gd name="T41" fmla="*/ 956 h 2559"/>
                <a:gd name="T42" fmla="*/ 449 w 2236"/>
                <a:gd name="T43" fmla="*/ 769 h 2559"/>
                <a:gd name="T44" fmla="*/ 411 w 2236"/>
                <a:gd name="T45" fmla="*/ 639 h 2559"/>
                <a:gd name="T46" fmla="*/ 501 w 2236"/>
                <a:gd name="T47" fmla="*/ 473 h 2559"/>
                <a:gd name="T48" fmla="*/ 579 w 2236"/>
                <a:gd name="T49" fmla="*/ 433 h 2559"/>
                <a:gd name="T50" fmla="*/ 641 w 2236"/>
                <a:gd name="T51" fmla="*/ 433 h 2559"/>
                <a:gd name="T52" fmla="*/ 624 w 2236"/>
                <a:gd name="T53" fmla="*/ 383 h 2559"/>
                <a:gd name="T54" fmla="*/ 565 w 2236"/>
                <a:gd name="T55" fmla="*/ 251 h 2559"/>
                <a:gd name="T56" fmla="*/ 676 w 2236"/>
                <a:gd name="T57" fmla="*/ 249 h 2559"/>
                <a:gd name="T58" fmla="*/ 801 w 2236"/>
                <a:gd name="T59" fmla="*/ 275 h 2559"/>
                <a:gd name="T60" fmla="*/ 920 w 2236"/>
                <a:gd name="T61" fmla="*/ 260 h 2559"/>
                <a:gd name="T62" fmla="*/ 967 w 2236"/>
                <a:gd name="T63" fmla="*/ 227 h 2559"/>
                <a:gd name="T64" fmla="*/ 1059 w 2236"/>
                <a:gd name="T65" fmla="*/ 253 h 2559"/>
                <a:gd name="T66" fmla="*/ 1118 w 2236"/>
                <a:gd name="T67" fmla="*/ 284 h 2559"/>
                <a:gd name="T68" fmla="*/ 1250 w 2236"/>
                <a:gd name="T69" fmla="*/ 279 h 2559"/>
                <a:gd name="T70" fmla="*/ 1321 w 2236"/>
                <a:gd name="T71" fmla="*/ 216 h 2559"/>
                <a:gd name="T72" fmla="*/ 1286 w 2236"/>
                <a:gd name="T73" fmla="*/ 171 h 2559"/>
                <a:gd name="T74" fmla="*/ 1210 w 2236"/>
                <a:gd name="T75" fmla="*/ 175 h 2559"/>
                <a:gd name="T76" fmla="*/ 1281 w 2236"/>
                <a:gd name="T77" fmla="*/ 121 h 2559"/>
                <a:gd name="T78" fmla="*/ 1361 w 2236"/>
                <a:gd name="T79" fmla="*/ 107 h 2559"/>
                <a:gd name="T80" fmla="*/ 1406 w 2236"/>
                <a:gd name="T81" fmla="*/ 168 h 2559"/>
                <a:gd name="T82" fmla="*/ 1449 w 2236"/>
                <a:gd name="T83" fmla="*/ 201 h 2559"/>
                <a:gd name="T84" fmla="*/ 1475 w 2236"/>
                <a:gd name="T85" fmla="*/ 268 h 2559"/>
                <a:gd name="T86" fmla="*/ 1548 w 2236"/>
                <a:gd name="T87" fmla="*/ 265 h 2559"/>
                <a:gd name="T88" fmla="*/ 1792 w 2236"/>
                <a:gd name="T89" fmla="*/ 700 h 2559"/>
                <a:gd name="T90" fmla="*/ 1910 w 2236"/>
                <a:gd name="T91" fmla="*/ 613 h 2559"/>
                <a:gd name="T92" fmla="*/ 2052 w 2236"/>
                <a:gd name="T93" fmla="*/ 521 h 2559"/>
                <a:gd name="T94" fmla="*/ 2123 w 2236"/>
                <a:gd name="T95" fmla="*/ 435 h 2559"/>
                <a:gd name="T96" fmla="*/ 2009 w 2236"/>
                <a:gd name="T97" fmla="*/ 350 h 2559"/>
                <a:gd name="T98" fmla="*/ 1867 w 2236"/>
                <a:gd name="T99" fmla="*/ 346 h 2559"/>
                <a:gd name="T100" fmla="*/ 1780 w 2236"/>
                <a:gd name="T101" fmla="*/ 428 h 2559"/>
                <a:gd name="T102" fmla="*/ 1633 w 2236"/>
                <a:gd name="T103" fmla="*/ 461 h 2559"/>
                <a:gd name="T104" fmla="*/ 1577 w 2236"/>
                <a:gd name="T105" fmla="*/ 566 h 2559"/>
                <a:gd name="T106" fmla="*/ 1288 w 2236"/>
                <a:gd name="T107" fmla="*/ 606 h 2559"/>
                <a:gd name="T108" fmla="*/ 1078 w 2236"/>
                <a:gd name="T109" fmla="*/ 651 h 2559"/>
                <a:gd name="T110" fmla="*/ 1019 w 2236"/>
                <a:gd name="T111" fmla="*/ 764 h 2559"/>
                <a:gd name="T112" fmla="*/ 1087 w 2236"/>
                <a:gd name="T113" fmla="*/ 866 h 2559"/>
                <a:gd name="T114" fmla="*/ 1078 w 2236"/>
                <a:gd name="T115" fmla="*/ 1015 h 2559"/>
                <a:gd name="T116" fmla="*/ 1227 w 2236"/>
                <a:gd name="T117" fmla="*/ 1095 h 2559"/>
                <a:gd name="T118" fmla="*/ 1390 w 2236"/>
                <a:gd name="T119" fmla="*/ 1142 h 2559"/>
                <a:gd name="T120" fmla="*/ 1629 w 2236"/>
                <a:gd name="T121" fmla="*/ 1147 h 2559"/>
                <a:gd name="T122" fmla="*/ 1768 w 2236"/>
                <a:gd name="T123" fmla="*/ 956 h 2559"/>
                <a:gd name="T124" fmla="*/ 1801 w 2236"/>
                <a:gd name="T125" fmla="*/ 771 h 2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6" h="2559">
                  <a:moveTo>
                    <a:pt x="1435" y="178"/>
                  </a:moveTo>
                  <a:lnTo>
                    <a:pt x="1428" y="175"/>
                  </a:lnTo>
                  <a:lnTo>
                    <a:pt x="1425" y="166"/>
                  </a:lnTo>
                  <a:lnTo>
                    <a:pt x="1432" y="166"/>
                  </a:lnTo>
                  <a:lnTo>
                    <a:pt x="1437" y="171"/>
                  </a:lnTo>
                  <a:lnTo>
                    <a:pt x="1435" y="178"/>
                  </a:lnTo>
                  <a:close/>
                  <a:moveTo>
                    <a:pt x="1829" y="26"/>
                  </a:moveTo>
                  <a:lnTo>
                    <a:pt x="1666" y="206"/>
                  </a:lnTo>
                  <a:lnTo>
                    <a:pt x="1666" y="216"/>
                  </a:lnTo>
                  <a:lnTo>
                    <a:pt x="1671" y="223"/>
                  </a:lnTo>
                  <a:lnTo>
                    <a:pt x="1669" y="230"/>
                  </a:lnTo>
                  <a:lnTo>
                    <a:pt x="1669" y="239"/>
                  </a:lnTo>
                  <a:lnTo>
                    <a:pt x="1678" y="242"/>
                  </a:lnTo>
                  <a:lnTo>
                    <a:pt x="1678" y="246"/>
                  </a:lnTo>
                  <a:lnTo>
                    <a:pt x="1681" y="246"/>
                  </a:lnTo>
                  <a:lnTo>
                    <a:pt x="1699" y="251"/>
                  </a:lnTo>
                  <a:lnTo>
                    <a:pt x="1707" y="251"/>
                  </a:lnTo>
                  <a:lnTo>
                    <a:pt x="1711" y="253"/>
                  </a:lnTo>
                  <a:lnTo>
                    <a:pt x="1707" y="263"/>
                  </a:lnTo>
                  <a:lnTo>
                    <a:pt x="1707" y="268"/>
                  </a:lnTo>
                  <a:lnTo>
                    <a:pt x="1796" y="208"/>
                  </a:lnTo>
                  <a:lnTo>
                    <a:pt x="1903" y="121"/>
                  </a:lnTo>
                  <a:lnTo>
                    <a:pt x="1903" y="121"/>
                  </a:lnTo>
                  <a:lnTo>
                    <a:pt x="1957" y="192"/>
                  </a:lnTo>
                  <a:lnTo>
                    <a:pt x="1955" y="213"/>
                  </a:lnTo>
                  <a:lnTo>
                    <a:pt x="1959" y="232"/>
                  </a:lnTo>
                  <a:lnTo>
                    <a:pt x="1971" y="246"/>
                  </a:lnTo>
                  <a:lnTo>
                    <a:pt x="2000" y="268"/>
                  </a:lnTo>
                  <a:lnTo>
                    <a:pt x="2019" y="301"/>
                  </a:lnTo>
                  <a:lnTo>
                    <a:pt x="2040" y="346"/>
                  </a:lnTo>
                  <a:lnTo>
                    <a:pt x="2045" y="348"/>
                  </a:lnTo>
                  <a:lnTo>
                    <a:pt x="2059" y="350"/>
                  </a:lnTo>
                  <a:lnTo>
                    <a:pt x="2063" y="341"/>
                  </a:lnTo>
                  <a:lnTo>
                    <a:pt x="2068" y="324"/>
                  </a:lnTo>
                  <a:lnTo>
                    <a:pt x="2071" y="322"/>
                  </a:lnTo>
                  <a:lnTo>
                    <a:pt x="2075" y="322"/>
                  </a:lnTo>
                  <a:lnTo>
                    <a:pt x="2082" y="327"/>
                  </a:lnTo>
                  <a:lnTo>
                    <a:pt x="2092" y="348"/>
                  </a:lnTo>
                  <a:lnTo>
                    <a:pt x="2101" y="357"/>
                  </a:lnTo>
                  <a:lnTo>
                    <a:pt x="2123" y="367"/>
                  </a:lnTo>
                  <a:lnTo>
                    <a:pt x="2163" y="369"/>
                  </a:lnTo>
                  <a:lnTo>
                    <a:pt x="2198" y="386"/>
                  </a:lnTo>
                  <a:lnTo>
                    <a:pt x="2201" y="395"/>
                  </a:lnTo>
                  <a:lnTo>
                    <a:pt x="2198" y="405"/>
                  </a:lnTo>
                  <a:lnTo>
                    <a:pt x="2170" y="438"/>
                  </a:lnTo>
                  <a:lnTo>
                    <a:pt x="2165" y="445"/>
                  </a:lnTo>
                  <a:lnTo>
                    <a:pt x="2165" y="461"/>
                  </a:lnTo>
                  <a:lnTo>
                    <a:pt x="2179" y="511"/>
                  </a:lnTo>
                  <a:lnTo>
                    <a:pt x="2182" y="561"/>
                  </a:lnTo>
                  <a:lnTo>
                    <a:pt x="2201" y="594"/>
                  </a:lnTo>
                  <a:lnTo>
                    <a:pt x="2205" y="599"/>
                  </a:lnTo>
                  <a:lnTo>
                    <a:pt x="2229" y="610"/>
                  </a:lnTo>
                  <a:lnTo>
                    <a:pt x="2236" y="618"/>
                  </a:lnTo>
                  <a:lnTo>
                    <a:pt x="2236" y="651"/>
                  </a:lnTo>
                  <a:lnTo>
                    <a:pt x="2224" y="677"/>
                  </a:lnTo>
                  <a:lnTo>
                    <a:pt x="2212" y="688"/>
                  </a:lnTo>
                  <a:lnTo>
                    <a:pt x="2186" y="705"/>
                  </a:lnTo>
                  <a:lnTo>
                    <a:pt x="2134" y="707"/>
                  </a:lnTo>
                  <a:lnTo>
                    <a:pt x="2115" y="714"/>
                  </a:lnTo>
                  <a:lnTo>
                    <a:pt x="2111" y="712"/>
                  </a:lnTo>
                  <a:lnTo>
                    <a:pt x="2063" y="766"/>
                  </a:lnTo>
                  <a:lnTo>
                    <a:pt x="2049" y="788"/>
                  </a:lnTo>
                  <a:lnTo>
                    <a:pt x="2023" y="882"/>
                  </a:lnTo>
                  <a:lnTo>
                    <a:pt x="2009" y="913"/>
                  </a:lnTo>
                  <a:lnTo>
                    <a:pt x="1943" y="963"/>
                  </a:lnTo>
                  <a:lnTo>
                    <a:pt x="1933" y="979"/>
                  </a:lnTo>
                  <a:lnTo>
                    <a:pt x="1924" y="1015"/>
                  </a:lnTo>
                  <a:lnTo>
                    <a:pt x="1915" y="1036"/>
                  </a:lnTo>
                  <a:lnTo>
                    <a:pt x="1874" y="1072"/>
                  </a:lnTo>
                  <a:lnTo>
                    <a:pt x="1870" y="1112"/>
                  </a:lnTo>
                  <a:lnTo>
                    <a:pt x="1846" y="1178"/>
                  </a:lnTo>
                  <a:lnTo>
                    <a:pt x="1803" y="1251"/>
                  </a:lnTo>
                  <a:lnTo>
                    <a:pt x="1794" y="1296"/>
                  </a:lnTo>
                  <a:lnTo>
                    <a:pt x="1768" y="1355"/>
                  </a:lnTo>
                  <a:lnTo>
                    <a:pt x="1761" y="1405"/>
                  </a:lnTo>
                  <a:lnTo>
                    <a:pt x="1773" y="1474"/>
                  </a:lnTo>
                  <a:lnTo>
                    <a:pt x="1794" y="1526"/>
                  </a:lnTo>
                  <a:lnTo>
                    <a:pt x="1815" y="1554"/>
                  </a:lnTo>
                  <a:lnTo>
                    <a:pt x="1820" y="1570"/>
                  </a:lnTo>
                  <a:lnTo>
                    <a:pt x="1846" y="1701"/>
                  </a:lnTo>
                  <a:lnTo>
                    <a:pt x="1844" y="1727"/>
                  </a:lnTo>
                  <a:lnTo>
                    <a:pt x="1837" y="1757"/>
                  </a:lnTo>
                  <a:lnTo>
                    <a:pt x="1827" y="1769"/>
                  </a:lnTo>
                  <a:lnTo>
                    <a:pt x="1780" y="1807"/>
                  </a:lnTo>
                  <a:lnTo>
                    <a:pt x="1725" y="1845"/>
                  </a:lnTo>
                  <a:lnTo>
                    <a:pt x="1725" y="1859"/>
                  </a:lnTo>
                  <a:lnTo>
                    <a:pt x="1733" y="1887"/>
                  </a:lnTo>
                  <a:lnTo>
                    <a:pt x="1733" y="1887"/>
                  </a:lnTo>
                  <a:lnTo>
                    <a:pt x="1744" y="1913"/>
                  </a:lnTo>
                  <a:lnTo>
                    <a:pt x="1813" y="2015"/>
                  </a:lnTo>
                  <a:lnTo>
                    <a:pt x="1825" y="2053"/>
                  </a:lnTo>
                  <a:lnTo>
                    <a:pt x="1846" y="2091"/>
                  </a:lnTo>
                  <a:lnTo>
                    <a:pt x="1907" y="2169"/>
                  </a:lnTo>
                  <a:lnTo>
                    <a:pt x="1867" y="2176"/>
                  </a:lnTo>
                  <a:lnTo>
                    <a:pt x="1860" y="2183"/>
                  </a:lnTo>
                  <a:lnTo>
                    <a:pt x="1848" y="2183"/>
                  </a:lnTo>
                  <a:lnTo>
                    <a:pt x="1841" y="2188"/>
                  </a:lnTo>
                  <a:lnTo>
                    <a:pt x="1839" y="2195"/>
                  </a:lnTo>
                  <a:lnTo>
                    <a:pt x="1839" y="2242"/>
                  </a:lnTo>
                  <a:lnTo>
                    <a:pt x="1837" y="2247"/>
                  </a:lnTo>
                  <a:lnTo>
                    <a:pt x="1803" y="2254"/>
                  </a:lnTo>
                  <a:lnTo>
                    <a:pt x="1801" y="2268"/>
                  </a:lnTo>
                  <a:lnTo>
                    <a:pt x="1794" y="2268"/>
                  </a:lnTo>
                  <a:lnTo>
                    <a:pt x="1782" y="2299"/>
                  </a:lnTo>
                  <a:lnTo>
                    <a:pt x="1782" y="2306"/>
                  </a:lnTo>
                  <a:lnTo>
                    <a:pt x="1775" y="2306"/>
                  </a:lnTo>
                  <a:lnTo>
                    <a:pt x="1777" y="2313"/>
                  </a:lnTo>
                  <a:lnTo>
                    <a:pt x="1759" y="2322"/>
                  </a:lnTo>
                  <a:lnTo>
                    <a:pt x="1756" y="2341"/>
                  </a:lnTo>
                  <a:lnTo>
                    <a:pt x="1742" y="2360"/>
                  </a:lnTo>
                  <a:lnTo>
                    <a:pt x="1735" y="2379"/>
                  </a:lnTo>
                  <a:lnTo>
                    <a:pt x="1740" y="2398"/>
                  </a:lnTo>
                  <a:lnTo>
                    <a:pt x="1763" y="2410"/>
                  </a:lnTo>
                  <a:lnTo>
                    <a:pt x="1749" y="2424"/>
                  </a:lnTo>
                  <a:lnTo>
                    <a:pt x="1730" y="2434"/>
                  </a:lnTo>
                  <a:lnTo>
                    <a:pt x="1718" y="2450"/>
                  </a:lnTo>
                  <a:lnTo>
                    <a:pt x="1711" y="2455"/>
                  </a:lnTo>
                  <a:lnTo>
                    <a:pt x="1709" y="2460"/>
                  </a:lnTo>
                  <a:lnTo>
                    <a:pt x="1716" y="2486"/>
                  </a:lnTo>
                  <a:lnTo>
                    <a:pt x="1711" y="2500"/>
                  </a:lnTo>
                  <a:lnTo>
                    <a:pt x="1707" y="2507"/>
                  </a:lnTo>
                  <a:lnTo>
                    <a:pt x="1676" y="2509"/>
                  </a:lnTo>
                  <a:lnTo>
                    <a:pt x="1681" y="2516"/>
                  </a:lnTo>
                  <a:lnTo>
                    <a:pt x="1681" y="2531"/>
                  </a:lnTo>
                  <a:lnTo>
                    <a:pt x="1671" y="2549"/>
                  </a:lnTo>
                  <a:lnTo>
                    <a:pt x="1662" y="2559"/>
                  </a:lnTo>
                  <a:lnTo>
                    <a:pt x="1655" y="2549"/>
                  </a:lnTo>
                  <a:lnTo>
                    <a:pt x="1633" y="2533"/>
                  </a:lnTo>
                  <a:lnTo>
                    <a:pt x="1621" y="2512"/>
                  </a:lnTo>
                  <a:lnTo>
                    <a:pt x="1612" y="2512"/>
                  </a:lnTo>
                  <a:lnTo>
                    <a:pt x="1600" y="2502"/>
                  </a:lnTo>
                  <a:lnTo>
                    <a:pt x="1562" y="2486"/>
                  </a:lnTo>
                  <a:lnTo>
                    <a:pt x="1536" y="2486"/>
                  </a:lnTo>
                  <a:lnTo>
                    <a:pt x="1494" y="2467"/>
                  </a:lnTo>
                  <a:lnTo>
                    <a:pt x="1430" y="2467"/>
                  </a:lnTo>
                  <a:lnTo>
                    <a:pt x="1399" y="2455"/>
                  </a:lnTo>
                  <a:lnTo>
                    <a:pt x="1392" y="2457"/>
                  </a:lnTo>
                  <a:lnTo>
                    <a:pt x="1380" y="2450"/>
                  </a:lnTo>
                  <a:lnTo>
                    <a:pt x="1357" y="2452"/>
                  </a:lnTo>
                  <a:lnTo>
                    <a:pt x="1345" y="2457"/>
                  </a:lnTo>
                  <a:lnTo>
                    <a:pt x="1326" y="2455"/>
                  </a:lnTo>
                  <a:lnTo>
                    <a:pt x="1319" y="2443"/>
                  </a:lnTo>
                  <a:lnTo>
                    <a:pt x="1305" y="2436"/>
                  </a:lnTo>
                  <a:lnTo>
                    <a:pt x="1281" y="2436"/>
                  </a:lnTo>
                  <a:lnTo>
                    <a:pt x="1265" y="2431"/>
                  </a:lnTo>
                  <a:lnTo>
                    <a:pt x="1255" y="2431"/>
                  </a:lnTo>
                  <a:lnTo>
                    <a:pt x="1248" y="2438"/>
                  </a:lnTo>
                  <a:lnTo>
                    <a:pt x="1231" y="2431"/>
                  </a:lnTo>
                  <a:lnTo>
                    <a:pt x="1222" y="2431"/>
                  </a:lnTo>
                  <a:lnTo>
                    <a:pt x="1198" y="2448"/>
                  </a:lnTo>
                  <a:lnTo>
                    <a:pt x="1175" y="2426"/>
                  </a:lnTo>
                  <a:lnTo>
                    <a:pt x="1165" y="2410"/>
                  </a:lnTo>
                  <a:lnTo>
                    <a:pt x="1151" y="2398"/>
                  </a:lnTo>
                  <a:lnTo>
                    <a:pt x="1151" y="2398"/>
                  </a:lnTo>
                  <a:lnTo>
                    <a:pt x="1163" y="2356"/>
                  </a:lnTo>
                  <a:lnTo>
                    <a:pt x="1156" y="2334"/>
                  </a:lnTo>
                  <a:lnTo>
                    <a:pt x="1153" y="2325"/>
                  </a:lnTo>
                  <a:lnTo>
                    <a:pt x="1132" y="2313"/>
                  </a:lnTo>
                  <a:lnTo>
                    <a:pt x="1120" y="2287"/>
                  </a:lnTo>
                  <a:lnTo>
                    <a:pt x="1120" y="2254"/>
                  </a:lnTo>
                  <a:lnTo>
                    <a:pt x="1123" y="2251"/>
                  </a:lnTo>
                  <a:lnTo>
                    <a:pt x="1139" y="2247"/>
                  </a:lnTo>
                  <a:lnTo>
                    <a:pt x="1144" y="2235"/>
                  </a:lnTo>
                  <a:lnTo>
                    <a:pt x="1135" y="2211"/>
                  </a:lnTo>
                  <a:lnTo>
                    <a:pt x="1146" y="2171"/>
                  </a:lnTo>
                  <a:lnTo>
                    <a:pt x="1139" y="2155"/>
                  </a:lnTo>
                  <a:lnTo>
                    <a:pt x="1139" y="2147"/>
                  </a:lnTo>
                  <a:lnTo>
                    <a:pt x="1146" y="2133"/>
                  </a:lnTo>
                  <a:lnTo>
                    <a:pt x="1144" y="2124"/>
                  </a:lnTo>
                  <a:lnTo>
                    <a:pt x="1156" y="2100"/>
                  </a:lnTo>
                  <a:lnTo>
                    <a:pt x="1158" y="2095"/>
                  </a:lnTo>
                  <a:lnTo>
                    <a:pt x="1144" y="2074"/>
                  </a:lnTo>
                  <a:lnTo>
                    <a:pt x="1139" y="2058"/>
                  </a:lnTo>
                  <a:lnTo>
                    <a:pt x="1135" y="2022"/>
                  </a:lnTo>
                  <a:lnTo>
                    <a:pt x="1120" y="1998"/>
                  </a:lnTo>
                  <a:lnTo>
                    <a:pt x="1111" y="1994"/>
                  </a:lnTo>
                  <a:lnTo>
                    <a:pt x="1092" y="1970"/>
                  </a:lnTo>
                  <a:lnTo>
                    <a:pt x="1083" y="1965"/>
                  </a:lnTo>
                  <a:lnTo>
                    <a:pt x="1068" y="1965"/>
                  </a:lnTo>
                  <a:lnTo>
                    <a:pt x="1052" y="1954"/>
                  </a:lnTo>
                  <a:lnTo>
                    <a:pt x="1045" y="1958"/>
                  </a:lnTo>
                  <a:lnTo>
                    <a:pt x="1035" y="1956"/>
                  </a:lnTo>
                  <a:lnTo>
                    <a:pt x="981" y="1991"/>
                  </a:lnTo>
                  <a:lnTo>
                    <a:pt x="974" y="1989"/>
                  </a:lnTo>
                  <a:lnTo>
                    <a:pt x="969" y="1980"/>
                  </a:lnTo>
                  <a:lnTo>
                    <a:pt x="957" y="1987"/>
                  </a:lnTo>
                  <a:lnTo>
                    <a:pt x="948" y="1989"/>
                  </a:lnTo>
                  <a:lnTo>
                    <a:pt x="924" y="1975"/>
                  </a:lnTo>
                  <a:lnTo>
                    <a:pt x="917" y="1975"/>
                  </a:lnTo>
                  <a:lnTo>
                    <a:pt x="875" y="1942"/>
                  </a:lnTo>
                  <a:lnTo>
                    <a:pt x="896" y="1925"/>
                  </a:lnTo>
                  <a:lnTo>
                    <a:pt x="927" y="1906"/>
                  </a:lnTo>
                  <a:lnTo>
                    <a:pt x="948" y="1904"/>
                  </a:lnTo>
                  <a:lnTo>
                    <a:pt x="955" y="1894"/>
                  </a:lnTo>
                  <a:lnTo>
                    <a:pt x="967" y="1890"/>
                  </a:lnTo>
                  <a:lnTo>
                    <a:pt x="986" y="1873"/>
                  </a:lnTo>
                  <a:lnTo>
                    <a:pt x="993" y="1849"/>
                  </a:lnTo>
                  <a:lnTo>
                    <a:pt x="1002" y="1835"/>
                  </a:lnTo>
                  <a:lnTo>
                    <a:pt x="1007" y="1821"/>
                  </a:lnTo>
                  <a:lnTo>
                    <a:pt x="1007" y="1797"/>
                  </a:lnTo>
                  <a:lnTo>
                    <a:pt x="1002" y="1771"/>
                  </a:lnTo>
                  <a:lnTo>
                    <a:pt x="1005" y="1750"/>
                  </a:lnTo>
                  <a:lnTo>
                    <a:pt x="997" y="1731"/>
                  </a:lnTo>
                  <a:lnTo>
                    <a:pt x="995" y="1717"/>
                  </a:lnTo>
                  <a:lnTo>
                    <a:pt x="1005" y="1689"/>
                  </a:lnTo>
                  <a:lnTo>
                    <a:pt x="1005" y="1675"/>
                  </a:lnTo>
                  <a:lnTo>
                    <a:pt x="997" y="1658"/>
                  </a:lnTo>
                  <a:lnTo>
                    <a:pt x="1002" y="1651"/>
                  </a:lnTo>
                  <a:lnTo>
                    <a:pt x="1005" y="1625"/>
                  </a:lnTo>
                  <a:lnTo>
                    <a:pt x="917" y="1611"/>
                  </a:lnTo>
                  <a:lnTo>
                    <a:pt x="865" y="1599"/>
                  </a:lnTo>
                  <a:lnTo>
                    <a:pt x="808" y="1596"/>
                  </a:lnTo>
                  <a:lnTo>
                    <a:pt x="797" y="1599"/>
                  </a:lnTo>
                  <a:lnTo>
                    <a:pt x="775" y="1594"/>
                  </a:lnTo>
                  <a:lnTo>
                    <a:pt x="693" y="1606"/>
                  </a:lnTo>
                  <a:lnTo>
                    <a:pt x="660" y="1573"/>
                  </a:lnTo>
                  <a:lnTo>
                    <a:pt x="534" y="1438"/>
                  </a:lnTo>
                  <a:lnTo>
                    <a:pt x="534" y="1438"/>
                  </a:lnTo>
                  <a:lnTo>
                    <a:pt x="501" y="1403"/>
                  </a:lnTo>
                  <a:lnTo>
                    <a:pt x="449" y="1284"/>
                  </a:lnTo>
                  <a:lnTo>
                    <a:pt x="444" y="1277"/>
                  </a:lnTo>
                  <a:lnTo>
                    <a:pt x="404" y="1282"/>
                  </a:lnTo>
                  <a:lnTo>
                    <a:pt x="366" y="1275"/>
                  </a:lnTo>
                  <a:lnTo>
                    <a:pt x="128" y="1310"/>
                  </a:lnTo>
                  <a:lnTo>
                    <a:pt x="102" y="1310"/>
                  </a:lnTo>
                  <a:lnTo>
                    <a:pt x="73" y="1301"/>
                  </a:lnTo>
                  <a:lnTo>
                    <a:pt x="31" y="1265"/>
                  </a:lnTo>
                  <a:lnTo>
                    <a:pt x="31" y="1265"/>
                  </a:lnTo>
                  <a:lnTo>
                    <a:pt x="0" y="1194"/>
                  </a:lnTo>
                  <a:lnTo>
                    <a:pt x="2" y="1183"/>
                  </a:lnTo>
                  <a:lnTo>
                    <a:pt x="7" y="1183"/>
                  </a:lnTo>
                  <a:lnTo>
                    <a:pt x="7" y="1178"/>
                  </a:lnTo>
                  <a:lnTo>
                    <a:pt x="19" y="1166"/>
                  </a:lnTo>
                  <a:lnTo>
                    <a:pt x="76" y="1147"/>
                  </a:lnTo>
                  <a:lnTo>
                    <a:pt x="99" y="1157"/>
                  </a:lnTo>
                  <a:lnTo>
                    <a:pt x="114" y="1164"/>
                  </a:lnTo>
                  <a:lnTo>
                    <a:pt x="121" y="1164"/>
                  </a:lnTo>
                  <a:lnTo>
                    <a:pt x="125" y="1159"/>
                  </a:lnTo>
                  <a:lnTo>
                    <a:pt x="142" y="1150"/>
                  </a:lnTo>
                  <a:lnTo>
                    <a:pt x="144" y="1152"/>
                  </a:lnTo>
                  <a:lnTo>
                    <a:pt x="147" y="1166"/>
                  </a:lnTo>
                  <a:lnTo>
                    <a:pt x="151" y="1171"/>
                  </a:lnTo>
                  <a:lnTo>
                    <a:pt x="166" y="1176"/>
                  </a:lnTo>
                  <a:lnTo>
                    <a:pt x="177" y="1173"/>
                  </a:lnTo>
                  <a:lnTo>
                    <a:pt x="180" y="1176"/>
                  </a:lnTo>
                  <a:lnTo>
                    <a:pt x="192" y="1168"/>
                  </a:lnTo>
                  <a:lnTo>
                    <a:pt x="189" y="1166"/>
                  </a:lnTo>
                  <a:lnTo>
                    <a:pt x="199" y="1161"/>
                  </a:lnTo>
                  <a:lnTo>
                    <a:pt x="196" y="1145"/>
                  </a:lnTo>
                  <a:lnTo>
                    <a:pt x="253" y="1138"/>
                  </a:lnTo>
                  <a:lnTo>
                    <a:pt x="284" y="1128"/>
                  </a:lnTo>
                  <a:lnTo>
                    <a:pt x="286" y="1128"/>
                  </a:lnTo>
                  <a:lnTo>
                    <a:pt x="288" y="1138"/>
                  </a:lnTo>
                  <a:lnTo>
                    <a:pt x="338" y="1121"/>
                  </a:lnTo>
                  <a:lnTo>
                    <a:pt x="340" y="1116"/>
                  </a:lnTo>
                  <a:lnTo>
                    <a:pt x="350" y="1121"/>
                  </a:lnTo>
                  <a:lnTo>
                    <a:pt x="371" y="1093"/>
                  </a:lnTo>
                  <a:lnTo>
                    <a:pt x="378" y="1081"/>
                  </a:lnTo>
                  <a:lnTo>
                    <a:pt x="369" y="1072"/>
                  </a:lnTo>
                  <a:lnTo>
                    <a:pt x="381" y="1062"/>
                  </a:lnTo>
                  <a:lnTo>
                    <a:pt x="385" y="1055"/>
                  </a:lnTo>
                  <a:lnTo>
                    <a:pt x="388" y="1041"/>
                  </a:lnTo>
                  <a:lnTo>
                    <a:pt x="388" y="1036"/>
                  </a:lnTo>
                  <a:lnTo>
                    <a:pt x="383" y="1034"/>
                  </a:lnTo>
                  <a:lnTo>
                    <a:pt x="376" y="1043"/>
                  </a:lnTo>
                  <a:lnTo>
                    <a:pt x="371" y="1041"/>
                  </a:lnTo>
                  <a:lnTo>
                    <a:pt x="371" y="1031"/>
                  </a:lnTo>
                  <a:lnTo>
                    <a:pt x="366" y="1024"/>
                  </a:lnTo>
                  <a:lnTo>
                    <a:pt x="352" y="1010"/>
                  </a:lnTo>
                  <a:lnTo>
                    <a:pt x="390" y="996"/>
                  </a:lnTo>
                  <a:lnTo>
                    <a:pt x="390" y="991"/>
                  </a:lnTo>
                  <a:lnTo>
                    <a:pt x="397" y="982"/>
                  </a:lnTo>
                  <a:lnTo>
                    <a:pt x="407" y="956"/>
                  </a:lnTo>
                  <a:lnTo>
                    <a:pt x="414" y="946"/>
                  </a:lnTo>
                  <a:lnTo>
                    <a:pt x="428" y="941"/>
                  </a:lnTo>
                  <a:lnTo>
                    <a:pt x="440" y="944"/>
                  </a:lnTo>
                  <a:lnTo>
                    <a:pt x="456" y="939"/>
                  </a:lnTo>
                  <a:lnTo>
                    <a:pt x="482" y="889"/>
                  </a:lnTo>
                  <a:lnTo>
                    <a:pt x="473" y="880"/>
                  </a:lnTo>
                  <a:lnTo>
                    <a:pt x="468" y="868"/>
                  </a:lnTo>
                  <a:lnTo>
                    <a:pt x="463" y="863"/>
                  </a:lnTo>
                  <a:lnTo>
                    <a:pt x="463" y="849"/>
                  </a:lnTo>
                  <a:lnTo>
                    <a:pt x="468" y="826"/>
                  </a:lnTo>
                  <a:lnTo>
                    <a:pt x="452" y="816"/>
                  </a:lnTo>
                  <a:lnTo>
                    <a:pt x="454" y="785"/>
                  </a:lnTo>
                  <a:lnTo>
                    <a:pt x="449" y="769"/>
                  </a:lnTo>
                  <a:lnTo>
                    <a:pt x="444" y="766"/>
                  </a:lnTo>
                  <a:lnTo>
                    <a:pt x="440" y="762"/>
                  </a:lnTo>
                  <a:lnTo>
                    <a:pt x="418" y="762"/>
                  </a:lnTo>
                  <a:lnTo>
                    <a:pt x="418" y="752"/>
                  </a:lnTo>
                  <a:lnTo>
                    <a:pt x="400" y="712"/>
                  </a:lnTo>
                  <a:lnTo>
                    <a:pt x="395" y="693"/>
                  </a:lnTo>
                  <a:lnTo>
                    <a:pt x="388" y="684"/>
                  </a:lnTo>
                  <a:lnTo>
                    <a:pt x="381" y="681"/>
                  </a:lnTo>
                  <a:lnTo>
                    <a:pt x="376" y="679"/>
                  </a:lnTo>
                  <a:lnTo>
                    <a:pt x="376" y="679"/>
                  </a:lnTo>
                  <a:lnTo>
                    <a:pt x="388" y="665"/>
                  </a:lnTo>
                  <a:lnTo>
                    <a:pt x="402" y="660"/>
                  </a:lnTo>
                  <a:lnTo>
                    <a:pt x="411" y="639"/>
                  </a:lnTo>
                  <a:lnTo>
                    <a:pt x="433" y="644"/>
                  </a:lnTo>
                  <a:lnTo>
                    <a:pt x="440" y="620"/>
                  </a:lnTo>
                  <a:lnTo>
                    <a:pt x="449" y="620"/>
                  </a:lnTo>
                  <a:lnTo>
                    <a:pt x="454" y="575"/>
                  </a:lnTo>
                  <a:lnTo>
                    <a:pt x="461" y="547"/>
                  </a:lnTo>
                  <a:lnTo>
                    <a:pt x="475" y="542"/>
                  </a:lnTo>
                  <a:lnTo>
                    <a:pt x="492" y="544"/>
                  </a:lnTo>
                  <a:lnTo>
                    <a:pt x="494" y="537"/>
                  </a:lnTo>
                  <a:lnTo>
                    <a:pt x="501" y="502"/>
                  </a:lnTo>
                  <a:lnTo>
                    <a:pt x="496" y="492"/>
                  </a:lnTo>
                  <a:lnTo>
                    <a:pt x="499" y="487"/>
                  </a:lnTo>
                  <a:lnTo>
                    <a:pt x="494" y="476"/>
                  </a:lnTo>
                  <a:lnTo>
                    <a:pt x="501" y="473"/>
                  </a:lnTo>
                  <a:lnTo>
                    <a:pt x="506" y="476"/>
                  </a:lnTo>
                  <a:lnTo>
                    <a:pt x="508" y="473"/>
                  </a:lnTo>
                  <a:lnTo>
                    <a:pt x="518" y="471"/>
                  </a:lnTo>
                  <a:lnTo>
                    <a:pt x="522" y="466"/>
                  </a:lnTo>
                  <a:lnTo>
                    <a:pt x="518" y="459"/>
                  </a:lnTo>
                  <a:lnTo>
                    <a:pt x="520" y="457"/>
                  </a:lnTo>
                  <a:lnTo>
                    <a:pt x="537" y="459"/>
                  </a:lnTo>
                  <a:lnTo>
                    <a:pt x="548" y="457"/>
                  </a:lnTo>
                  <a:lnTo>
                    <a:pt x="553" y="461"/>
                  </a:lnTo>
                  <a:lnTo>
                    <a:pt x="558" y="454"/>
                  </a:lnTo>
                  <a:lnTo>
                    <a:pt x="570" y="450"/>
                  </a:lnTo>
                  <a:lnTo>
                    <a:pt x="574" y="435"/>
                  </a:lnTo>
                  <a:lnTo>
                    <a:pt x="579" y="433"/>
                  </a:lnTo>
                  <a:lnTo>
                    <a:pt x="589" y="447"/>
                  </a:lnTo>
                  <a:lnTo>
                    <a:pt x="596" y="450"/>
                  </a:lnTo>
                  <a:lnTo>
                    <a:pt x="603" y="447"/>
                  </a:lnTo>
                  <a:lnTo>
                    <a:pt x="608" y="438"/>
                  </a:lnTo>
                  <a:lnTo>
                    <a:pt x="610" y="440"/>
                  </a:lnTo>
                  <a:lnTo>
                    <a:pt x="615" y="450"/>
                  </a:lnTo>
                  <a:lnTo>
                    <a:pt x="608" y="454"/>
                  </a:lnTo>
                  <a:lnTo>
                    <a:pt x="617" y="454"/>
                  </a:lnTo>
                  <a:lnTo>
                    <a:pt x="622" y="447"/>
                  </a:lnTo>
                  <a:lnTo>
                    <a:pt x="617" y="440"/>
                  </a:lnTo>
                  <a:lnTo>
                    <a:pt x="619" y="438"/>
                  </a:lnTo>
                  <a:lnTo>
                    <a:pt x="619" y="431"/>
                  </a:lnTo>
                  <a:lnTo>
                    <a:pt x="641" y="433"/>
                  </a:lnTo>
                  <a:lnTo>
                    <a:pt x="638" y="426"/>
                  </a:lnTo>
                  <a:lnTo>
                    <a:pt x="645" y="426"/>
                  </a:lnTo>
                  <a:lnTo>
                    <a:pt x="645" y="421"/>
                  </a:lnTo>
                  <a:lnTo>
                    <a:pt x="662" y="428"/>
                  </a:lnTo>
                  <a:lnTo>
                    <a:pt x="664" y="424"/>
                  </a:lnTo>
                  <a:lnTo>
                    <a:pt x="674" y="426"/>
                  </a:lnTo>
                  <a:lnTo>
                    <a:pt x="671" y="419"/>
                  </a:lnTo>
                  <a:lnTo>
                    <a:pt x="681" y="417"/>
                  </a:lnTo>
                  <a:lnTo>
                    <a:pt x="678" y="412"/>
                  </a:lnTo>
                  <a:lnTo>
                    <a:pt x="662" y="407"/>
                  </a:lnTo>
                  <a:lnTo>
                    <a:pt x="662" y="400"/>
                  </a:lnTo>
                  <a:lnTo>
                    <a:pt x="648" y="388"/>
                  </a:lnTo>
                  <a:lnTo>
                    <a:pt x="624" y="383"/>
                  </a:lnTo>
                  <a:lnTo>
                    <a:pt x="600" y="372"/>
                  </a:lnTo>
                  <a:lnTo>
                    <a:pt x="591" y="362"/>
                  </a:lnTo>
                  <a:lnTo>
                    <a:pt x="600" y="355"/>
                  </a:lnTo>
                  <a:lnTo>
                    <a:pt x="596" y="350"/>
                  </a:lnTo>
                  <a:lnTo>
                    <a:pt x="596" y="334"/>
                  </a:lnTo>
                  <a:lnTo>
                    <a:pt x="546" y="315"/>
                  </a:lnTo>
                  <a:lnTo>
                    <a:pt x="551" y="305"/>
                  </a:lnTo>
                  <a:lnTo>
                    <a:pt x="548" y="305"/>
                  </a:lnTo>
                  <a:lnTo>
                    <a:pt x="546" y="291"/>
                  </a:lnTo>
                  <a:lnTo>
                    <a:pt x="534" y="284"/>
                  </a:lnTo>
                  <a:lnTo>
                    <a:pt x="548" y="270"/>
                  </a:lnTo>
                  <a:lnTo>
                    <a:pt x="556" y="251"/>
                  </a:lnTo>
                  <a:lnTo>
                    <a:pt x="565" y="251"/>
                  </a:lnTo>
                  <a:lnTo>
                    <a:pt x="572" y="256"/>
                  </a:lnTo>
                  <a:lnTo>
                    <a:pt x="596" y="251"/>
                  </a:lnTo>
                  <a:lnTo>
                    <a:pt x="626" y="234"/>
                  </a:lnTo>
                  <a:lnTo>
                    <a:pt x="624" y="230"/>
                  </a:lnTo>
                  <a:lnTo>
                    <a:pt x="631" y="230"/>
                  </a:lnTo>
                  <a:lnTo>
                    <a:pt x="636" y="237"/>
                  </a:lnTo>
                  <a:lnTo>
                    <a:pt x="643" y="244"/>
                  </a:lnTo>
                  <a:lnTo>
                    <a:pt x="652" y="244"/>
                  </a:lnTo>
                  <a:lnTo>
                    <a:pt x="650" y="251"/>
                  </a:lnTo>
                  <a:lnTo>
                    <a:pt x="660" y="251"/>
                  </a:lnTo>
                  <a:lnTo>
                    <a:pt x="664" y="260"/>
                  </a:lnTo>
                  <a:lnTo>
                    <a:pt x="674" y="258"/>
                  </a:lnTo>
                  <a:lnTo>
                    <a:pt x="676" y="249"/>
                  </a:lnTo>
                  <a:lnTo>
                    <a:pt x="681" y="246"/>
                  </a:lnTo>
                  <a:lnTo>
                    <a:pt x="683" y="242"/>
                  </a:lnTo>
                  <a:lnTo>
                    <a:pt x="688" y="249"/>
                  </a:lnTo>
                  <a:lnTo>
                    <a:pt x="707" y="239"/>
                  </a:lnTo>
                  <a:lnTo>
                    <a:pt x="714" y="242"/>
                  </a:lnTo>
                  <a:lnTo>
                    <a:pt x="733" y="232"/>
                  </a:lnTo>
                  <a:lnTo>
                    <a:pt x="740" y="249"/>
                  </a:lnTo>
                  <a:lnTo>
                    <a:pt x="738" y="253"/>
                  </a:lnTo>
                  <a:lnTo>
                    <a:pt x="745" y="260"/>
                  </a:lnTo>
                  <a:lnTo>
                    <a:pt x="752" y="279"/>
                  </a:lnTo>
                  <a:lnTo>
                    <a:pt x="771" y="275"/>
                  </a:lnTo>
                  <a:lnTo>
                    <a:pt x="775" y="268"/>
                  </a:lnTo>
                  <a:lnTo>
                    <a:pt x="801" y="275"/>
                  </a:lnTo>
                  <a:lnTo>
                    <a:pt x="811" y="272"/>
                  </a:lnTo>
                  <a:lnTo>
                    <a:pt x="823" y="291"/>
                  </a:lnTo>
                  <a:lnTo>
                    <a:pt x="827" y="291"/>
                  </a:lnTo>
                  <a:lnTo>
                    <a:pt x="842" y="284"/>
                  </a:lnTo>
                  <a:lnTo>
                    <a:pt x="839" y="275"/>
                  </a:lnTo>
                  <a:lnTo>
                    <a:pt x="858" y="270"/>
                  </a:lnTo>
                  <a:lnTo>
                    <a:pt x="858" y="268"/>
                  </a:lnTo>
                  <a:lnTo>
                    <a:pt x="872" y="268"/>
                  </a:lnTo>
                  <a:lnTo>
                    <a:pt x="879" y="268"/>
                  </a:lnTo>
                  <a:lnTo>
                    <a:pt x="879" y="270"/>
                  </a:lnTo>
                  <a:lnTo>
                    <a:pt x="886" y="270"/>
                  </a:lnTo>
                  <a:lnTo>
                    <a:pt x="905" y="260"/>
                  </a:lnTo>
                  <a:lnTo>
                    <a:pt x="920" y="260"/>
                  </a:lnTo>
                  <a:lnTo>
                    <a:pt x="929" y="251"/>
                  </a:lnTo>
                  <a:lnTo>
                    <a:pt x="929" y="244"/>
                  </a:lnTo>
                  <a:lnTo>
                    <a:pt x="938" y="227"/>
                  </a:lnTo>
                  <a:lnTo>
                    <a:pt x="934" y="218"/>
                  </a:lnTo>
                  <a:lnTo>
                    <a:pt x="938" y="213"/>
                  </a:lnTo>
                  <a:lnTo>
                    <a:pt x="936" y="211"/>
                  </a:lnTo>
                  <a:lnTo>
                    <a:pt x="948" y="199"/>
                  </a:lnTo>
                  <a:lnTo>
                    <a:pt x="950" y="201"/>
                  </a:lnTo>
                  <a:lnTo>
                    <a:pt x="950" y="208"/>
                  </a:lnTo>
                  <a:lnTo>
                    <a:pt x="955" y="201"/>
                  </a:lnTo>
                  <a:lnTo>
                    <a:pt x="962" y="204"/>
                  </a:lnTo>
                  <a:lnTo>
                    <a:pt x="955" y="220"/>
                  </a:lnTo>
                  <a:lnTo>
                    <a:pt x="967" y="227"/>
                  </a:lnTo>
                  <a:lnTo>
                    <a:pt x="967" y="234"/>
                  </a:lnTo>
                  <a:lnTo>
                    <a:pt x="969" y="232"/>
                  </a:lnTo>
                  <a:lnTo>
                    <a:pt x="974" y="234"/>
                  </a:lnTo>
                  <a:lnTo>
                    <a:pt x="979" y="230"/>
                  </a:lnTo>
                  <a:lnTo>
                    <a:pt x="976" y="225"/>
                  </a:lnTo>
                  <a:lnTo>
                    <a:pt x="983" y="223"/>
                  </a:lnTo>
                  <a:lnTo>
                    <a:pt x="993" y="246"/>
                  </a:lnTo>
                  <a:lnTo>
                    <a:pt x="1005" y="239"/>
                  </a:lnTo>
                  <a:lnTo>
                    <a:pt x="1016" y="246"/>
                  </a:lnTo>
                  <a:lnTo>
                    <a:pt x="1016" y="256"/>
                  </a:lnTo>
                  <a:lnTo>
                    <a:pt x="1026" y="249"/>
                  </a:lnTo>
                  <a:lnTo>
                    <a:pt x="1031" y="256"/>
                  </a:lnTo>
                  <a:lnTo>
                    <a:pt x="1059" y="253"/>
                  </a:lnTo>
                  <a:lnTo>
                    <a:pt x="1049" y="263"/>
                  </a:lnTo>
                  <a:lnTo>
                    <a:pt x="1054" y="270"/>
                  </a:lnTo>
                  <a:lnTo>
                    <a:pt x="1052" y="277"/>
                  </a:lnTo>
                  <a:lnTo>
                    <a:pt x="1059" y="282"/>
                  </a:lnTo>
                  <a:lnTo>
                    <a:pt x="1057" y="289"/>
                  </a:lnTo>
                  <a:lnTo>
                    <a:pt x="1068" y="291"/>
                  </a:lnTo>
                  <a:lnTo>
                    <a:pt x="1068" y="284"/>
                  </a:lnTo>
                  <a:lnTo>
                    <a:pt x="1080" y="275"/>
                  </a:lnTo>
                  <a:lnTo>
                    <a:pt x="1097" y="272"/>
                  </a:lnTo>
                  <a:lnTo>
                    <a:pt x="1106" y="277"/>
                  </a:lnTo>
                  <a:lnTo>
                    <a:pt x="1106" y="275"/>
                  </a:lnTo>
                  <a:lnTo>
                    <a:pt x="1111" y="275"/>
                  </a:lnTo>
                  <a:lnTo>
                    <a:pt x="1118" y="284"/>
                  </a:lnTo>
                  <a:lnTo>
                    <a:pt x="1127" y="284"/>
                  </a:lnTo>
                  <a:lnTo>
                    <a:pt x="1130" y="282"/>
                  </a:lnTo>
                  <a:lnTo>
                    <a:pt x="1137" y="286"/>
                  </a:lnTo>
                  <a:lnTo>
                    <a:pt x="1149" y="286"/>
                  </a:lnTo>
                  <a:lnTo>
                    <a:pt x="1153" y="303"/>
                  </a:lnTo>
                  <a:lnTo>
                    <a:pt x="1163" y="308"/>
                  </a:lnTo>
                  <a:lnTo>
                    <a:pt x="1165" y="303"/>
                  </a:lnTo>
                  <a:lnTo>
                    <a:pt x="1196" y="310"/>
                  </a:lnTo>
                  <a:lnTo>
                    <a:pt x="1205" y="301"/>
                  </a:lnTo>
                  <a:lnTo>
                    <a:pt x="1234" y="291"/>
                  </a:lnTo>
                  <a:lnTo>
                    <a:pt x="1236" y="282"/>
                  </a:lnTo>
                  <a:lnTo>
                    <a:pt x="1241" y="277"/>
                  </a:lnTo>
                  <a:lnTo>
                    <a:pt x="1250" y="279"/>
                  </a:lnTo>
                  <a:lnTo>
                    <a:pt x="1255" y="284"/>
                  </a:lnTo>
                  <a:lnTo>
                    <a:pt x="1262" y="289"/>
                  </a:lnTo>
                  <a:lnTo>
                    <a:pt x="1281" y="294"/>
                  </a:lnTo>
                  <a:lnTo>
                    <a:pt x="1286" y="298"/>
                  </a:lnTo>
                  <a:lnTo>
                    <a:pt x="1309" y="282"/>
                  </a:lnTo>
                  <a:lnTo>
                    <a:pt x="1314" y="270"/>
                  </a:lnTo>
                  <a:lnTo>
                    <a:pt x="1328" y="265"/>
                  </a:lnTo>
                  <a:lnTo>
                    <a:pt x="1333" y="253"/>
                  </a:lnTo>
                  <a:lnTo>
                    <a:pt x="1343" y="249"/>
                  </a:lnTo>
                  <a:lnTo>
                    <a:pt x="1338" y="232"/>
                  </a:lnTo>
                  <a:lnTo>
                    <a:pt x="1340" y="225"/>
                  </a:lnTo>
                  <a:lnTo>
                    <a:pt x="1333" y="211"/>
                  </a:lnTo>
                  <a:lnTo>
                    <a:pt x="1321" y="216"/>
                  </a:lnTo>
                  <a:lnTo>
                    <a:pt x="1314" y="223"/>
                  </a:lnTo>
                  <a:lnTo>
                    <a:pt x="1309" y="223"/>
                  </a:lnTo>
                  <a:lnTo>
                    <a:pt x="1312" y="211"/>
                  </a:lnTo>
                  <a:lnTo>
                    <a:pt x="1309" y="197"/>
                  </a:lnTo>
                  <a:lnTo>
                    <a:pt x="1314" y="190"/>
                  </a:lnTo>
                  <a:lnTo>
                    <a:pt x="1328" y="185"/>
                  </a:lnTo>
                  <a:lnTo>
                    <a:pt x="1333" y="180"/>
                  </a:lnTo>
                  <a:lnTo>
                    <a:pt x="1314" y="171"/>
                  </a:lnTo>
                  <a:lnTo>
                    <a:pt x="1302" y="161"/>
                  </a:lnTo>
                  <a:lnTo>
                    <a:pt x="1298" y="154"/>
                  </a:lnTo>
                  <a:lnTo>
                    <a:pt x="1295" y="159"/>
                  </a:lnTo>
                  <a:lnTo>
                    <a:pt x="1295" y="164"/>
                  </a:lnTo>
                  <a:lnTo>
                    <a:pt x="1286" y="171"/>
                  </a:lnTo>
                  <a:lnTo>
                    <a:pt x="1283" y="175"/>
                  </a:lnTo>
                  <a:lnTo>
                    <a:pt x="1281" y="180"/>
                  </a:lnTo>
                  <a:lnTo>
                    <a:pt x="1279" y="178"/>
                  </a:lnTo>
                  <a:lnTo>
                    <a:pt x="1267" y="182"/>
                  </a:lnTo>
                  <a:lnTo>
                    <a:pt x="1267" y="190"/>
                  </a:lnTo>
                  <a:lnTo>
                    <a:pt x="1255" y="187"/>
                  </a:lnTo>
                  <a:lnTo>
                    <a:pt x="1243" y="192"/>
                  </a:lnTo>
                  <a:lnTo>
                    <a:pt x="1241" y="190"/>
                  </a:lnTo>
                  <a:lnTo>
                    <a:pt x="1222" y="185"/>
                  </a:lnTo>
                  <a:lnTo>
                    <a:pt x="1220" y="182"/>
                  </a:lnTo>
                  <a:lnTo>
                    <a:pt x="1215" y="182"/>
                  </a:lnTo>
                  <a:lnTo>
                    <a:pt x="1215" y="175"/>
                  </a:lnTo>
                  <a:lnTo>
                    <a:pt x="1210" y="175"/>
                  </a:lnTo>
                  <a:lnTo>
                    <a:pt x="1210" y="168"/>
                  </a:lnTo>
                  <a:lnTo>
                    <a:pt x="1213" y="168"/>
                  </a:lnTo>
                  <a:lnTo>
                    <a:pt x="1217" y="171"/>
                  </a:lnTo>
                  <a:lnTo>
                    <a:pt x="1227" y="164"/>
                  </a:lnTo>
                  <a:lnTo>
                    <a:pt x="1234" y="173"/>
                  </a:lnTo>
                  <a:lnTo>
                    <a:pt x="1239" y="175"/>
                  </a:lnTo>
                  <a:lnTo>
                    <a:pt x="1236" y="161"/>
                  </a:lnTo>
                  <a:lnTo>
                    <a:pt x="1243" y="159"/>
                  </a:lnTo>
                  <a:lnTo>
                    <a:pt x="1243" y="152"/>
                  </a:lnTo>
                  <a:lnTo>
                    <a:pt x="1250" y="142"/>
                  </a:lnTo>
                  <a:lnTo>
                    <a:pt x="1243" y="138"/>
                  </a:lnTo>
                  <a:lnTo>
                    <a:pt x="1276" y="128"/>
                  </a:lnTo>
                  <a:lnTo>
                    <a:pt x="1281" y="121"/>
                  </a:lnTo>
                  <a:lnTo>
                    <a:pt x="1293" y="121"/>
                  </a:lnTo>
                  <a:lnTo>
                    <a:pt x="1295" y="116"/>
                  </a:lnTo>
                  <a:lnTo>
                    <a:pt x="1309" y="116"/>
                  </a:lnTo>
                  <a:lnTo>
                    <a:pt x="1317" y="126"/>
                  </a:lnTo>
                  <a:lnTo>
                    <a:pt x="1324" y="130"/>
                  </a:lnTo>
                  <a:lnTo>
                    <a:pt x="1321" y="111"/>
                  </a:lnTo>
                  <a:lnTo>
                    <a:pt x="1324" y="107"/>
                  </a:lnTo>
                  <a:lnTo>
                    <a:pt x="1331" y="107"/>
                  </a:lnTo>
                  <a:lnTo>
                    <a:pt x="1331" y="97"/>
                  </a:lnTo>
                  <a:lnTo>
                    <a:pt x="1338" y="95"/>
                  </a:lnTo>
                  <a:lnTo>
                    <a:pt x="1347" y="97"/>
                  </a:lnTo>
                  <a:lnTo>
                    <a:pt x="1352" y="102"/>
                  </a:lnTo>
                  <a:lnTo>
                    <a:pt x="1361" y="107"/>
                  </a:lnTo>
                  <a:lnTo>
                    <a:pt x="1366" y="102"/>
                  </a:lnTo>
                  <a:lnTo>
                    <a:pt x="1385" y="104"/>
                  </a:lnTo>
                  <a:lnTo>
                    <a:pt x="1392" y="95"/>
                  </a:lnTo>
                  <a:lnTo>
                    <a:pt x="1392" y="107"/>
                  </a:lnTo>
                  <a:lnTo>
                    <a:pt x="1387" y="119"/>
                  </a:lnTo>
                  <a:lnTo>
                    <a:pt x="1392" y="121"/>
                  </a:lnTo>
                  <a:lnTo>
                    <a:pt x="1399" y="133"/>
                  </a:lnTo>
                  <a:lnTo>
                    <a:pt x="1425" y="140"/>
                  </a:lnTo>
                  <a:lnTo>
                    <a:pt x="1432" y="140"/>
                  </a:lnTo>
                  <a:lnTo>
                    <a:pt x="1432" y="152"/>
                  </a:lnTo>
                  <a:lnTo>
                    <a:pt x="1428" y="156"/>
                  </a:lnTo>
                  <a:lnTo>
                    <a:pt x="1423" y="156"/>
                  </a:lnTo>
                  <a:lnTo>
                    <a:pt x="1406" y="168"/>
                  </a:lnTo>
                  <a:lnTo>
                    <a:pt x="1413" y="171"/>
                  </a:lnTo>
                  <a:lnTo>
                    <a:pt x="1406" y="182"/>
                  </a:lnTo>
                  <a:lnTo>
                    <a:pt x="1402" y="182"/>
                  </a:lnTo>
                  <a:lnTo>
                    <a:pt x="1399" y="190"/>
                  </a:lnTo>
                  <a:lnTo>
                    <a:pt x="1387" y="187"/>
                  </a:lnTo>
                  <a:lnTo>
                    <a:pt x="1383" y="204"/>
                  </a:lnTo>
                  <a:lnTo>
                    <a:pt x="1383" y="208"/>
                  </a:lnTo>
                  <a:lnTo>
                    <a:pt x="1387" y="208"/>
                  </a:lnTo>
                  <a:lnTo>
                    <a:pt x="1390" y="201"/>
                  </a:lnTo>
                  <a:lnTo>
                    <a:pt x="1397" y="199"/>
                  </a:lnTo>
                  <a:lnTo>
                    <a:pt x="1409" y="206"/>
                  </a:lnTo>
                  <a:lnTo>
                    <a:pt x="1430" y="211"/>
                  </a:lnTo>
                  <a:lnTo>
                    <a:pt x="1449" y="201"/>
                  </a:lnTo>
                  <a:lnTo>
                    <a:pt x="1463" y="211"/>
                  </a:lnTo>
                  <a:lnTo>
                    <a:pt x="1470" y="208"/>
                  </a:lnTo>
                  <a:lnTo>
                    <a:pt x="1477" y="211"/>
                  </a:lnTo>
                  <a:lnTo>
                    <a:pt x="1480" y="216"/>
                  </a:lnTo>
                  <a:lnTo>
                    <a:pt x="1475" y="234"/>
                  </a:lnTo>
                  <a:lnTo>
                    <a:pt x="1468" y="234"/>
                  </a:lnTo>
                  <a:lnTo>
                    <a:pt x="1465" y="239"/>
                  </a:lnTo>
                  <a:lnTo>
                    <a:pt x="1465" y="242"/>
                  </a:lnTo>
                  <a:lnTo>
                    <a:pt x="1475" y="249"/>
                  </a:lnTo>
                  <a:lnTo>
                    <a:pt x="1465" y="256"/>
                  </a:lnTo>
                  <a:lnTo>
                    <a:pt x="1461" y="268"/>
                  </a:lnTo>
                  <a:lnTo>
                    <a:pt x="1463" y="270"/>
                  </a:lnTo>
                  <a:lnTo>
                    <a:pt x="1475" y="268"/>
                  </a:lnTo>
                  <a:lnTo>
                    <a:pt x="1482" y="260"/>
                  </a:lnTo>
                  <a:lnTo>
                    <a:pt x="1496" y="260"/>
                  </a:lnTo>
                  <a:lnTo>
                    <a:pt x="1494" y="268"/>
                  </a:lnTo>
                  <a:lnTo>
                    <a:pt x="1508" y="282"/>
                  </a:lnTo>
                  <a:lnTo>
                    <a:pt x="1517" y="282"/>
                  </a:lnTo>
                  <a:lnTo>
                    <a:pt x="1527" y="301"/>
                  </a:lnTo>
                  <a:lnTo>
                    <a:pt x="1539" y="305"/>
                  </a:lnTo>
                  <a:lnTo>
                    <a:pt x="1536" y="296"/>
                  </a:lnTo>
                  <a:lnTo>
                    <a:pt x="1543" y="294"/>
                  </a:lnTo>
                  <a:lnTo>
                    <a:pt x="1548" y="284"/>
                  </a:lnTo>
                  <a:lnTo>
                    <a:pt x="1546" y="277"/>
                  </a:lnTo>
                  <a:lnTo>
                    <a:pt x="1551" y="272"/>
                  </a:lnTo>
                  <a:lnTo>
                    <a:pt x="1548" y="265"/>
                  </a:lnTo>
                  <a:lnTo>
                    <a:pt x="1555" y="258"/>
                  </a:lnTo>
                  <a:lnTo>
                    <a:pt x="1562" y="244"/>
                  </a:lnTo>
                  <a:lnTo>
                    <a:pt x="1560" y="239"/>
                  </a:lnTo>
                  <a:lnTo>
                    <a:pt x="1591" y="230"/>
                  </a:lnTo>
                  <a:lnTo>
                    <a:pt x="1614" y="204"/>
                  </a:lnTo>
                  <a:lnTo>
                    <a:pt x="1636" y="187"/>
                  </a:lnTo>
                  <a:lnTo>
                    <a:pt x="1811" y="0"/>
                  </a:lnTo>
                  <a:lnTo>
                    <a:pt x="1811" y="0"/>
                  </a:lnTo>
                  <a:lnTo>
                    <a:pt x="1829" y="26"/>
                  </a:lnTo>
                  <a:close/>
                  <a:moveTo>
                    <a:pt x="1801" y="771"/>
                  </a:moveTo>
                  <a:lnTo>
                    <a:pt x="1792" y="724"/>
                  </a:lnTo>
                  <a:lnTo>
                    <a:pt x="1796" y="703"/>
                  </a:lnTo>
                  <a:lnTo>
                    <a:pt x="1792" y="700"/>
                  </a:lnTo>
                  <a:lnTo>
                    <a:pt x="1796" y="691"/>
                  </a:lnTo>
                  <a:lnTo>
                    <a:pt x="1811" y="679"/>
                  </a:lnTo>
                  <a:lnTo>
                    <a:pt x="1803" y="679"/>
                  </a:lnTo>
                  <a:lnTo>
                    <a:pt x="1803" y="655"/>
                  </a:lnTo>
                  <a:lnTo>
                    <a:pt x="1808" y="625"/>
                  </a:lnTo>
                  <a:lnTo>
                    <a:pt x="1818" y="603"/>
                  </a:lnTo>
                  <a:lnTo>
                    <a:pt x="1818" y="603"/>
                  </a:lnTo>
                  <a:lnTo>
                    <a:pt x="1863" y="594"/>
                  </a:lnTo>
                  <a:lnTo>
                    <a:pt x="1886" y="587"/>
                  </a:lnTo>
                  <a:lnTo>
                    <a:pt x="1905" y="584"/>
                  </a:lnTo>
                  <a:lnTo>
                    <a:pt x="1910" y="589"/>
                  </a:lnTo>
                  <a:lnTo>
                    <a:pt x="1903" y="610"/>
                  </a:lnTo>
                  <a:lnTo>
                    <a:pt x="1910" y="613"/>
                  </a:lnTo>
                  <a:lnTo>
                    <a:pt x="1926" y="606"/>
                  </a:lnTo>
                  <a:lnTo>
                    <a:pt x="1967" y="577"/>
                  </a:lnTo>
                  <a:lnTo>
                    <a:pt x="1988" y="568"/>
                  </a:lnTo>
                  <a:lnTo>
                    <a:pt x="1985" y="561"/>
                  </a:lnTo>
                  <a:lnTo>
                    <a:pt x="2004" y="549"/>
                  </a:lnTo>
                  <a:lnTo>
                    <a:pt x="2004" y="544"/>
                  </a:lnTo>
                  <a:lnTo>
                    <a:pt x="2000" y="542"/>
                  </a:lnTo>
                  <a:lnTo>
                    <a:pt x="2016" y="542"/>
                  </a:lnTo>
                  <a:lnTo>
                    <a:pt x="2023" y="537"/>
                  </a:lnTo>
                  <a:lnTo>
                    <a:pt x="2040" y="539"/>
                  </a:lnTo>
                  <a:lnTo>
                    <a:pt x="2052" y="532"/>
                  </a:lnTo>
                  <a:lnTo>
                    <a:pt x="2063" y="530"/>
                  </a:lnTo>
                  <a:lnTo>
                    <a:pt x="2052" y="521"/>
                  </a:lnTo>
                  <a:lnTo>
                    <a:pt x="2040" y="518"/>
                  </a:lnTo>
                  <a:lnTo>
                    <a:pt x="2042" y="513"/>
                  </a:lnTo>
                  <a:lnTo>
                    <a:pt x="2035" y="511"/>
                  </a:lnTo>
                  <a:lnTo>
                    <a:pt x="2021" y="502"/>
                  </a:lnTo>
                  <a:lnTo>
                    <a:pt x="2023" y="497"/>
                  </a:lnTo>
                  <a:lnTo>
                    <a:pt x="2021" y="490"/>
                  </a:lnTo>
                  <a:lnTo>
                    <a:pt x="2021" y="485"/>
                  </a:lnTo>
                  <a:lnTo>
                    <a:pt x="2066" y="466"/>
                  </a:lnTo>
                  <a:lnTo>
                    <a:pt x="2071" y="459"/>
                  </a:lnTo>
                  <a:lnTo>
                    <a:pt x="2085" y="454"/>
                  </a:lnTo>
                  <a:lnTo>
                    <a:pt x="2097" y="443"/>
                  </a:lnTo>
                  <a:lnTo>
                    <a:pt x="2097" y="443"/>
                  </a:lnTo>
                  <a:lnTo>
                    <a:pt x="2123" y="435"/>
                  </a:lnTo>
                  <a:lnTo>
                    <a:pt x="2130" y="431"/>
                  </a:lnTo>
                  <a:lnTo>
                    <a:pt x="2127" y="417"/>
                  </a:lnTo>
                  <a:lnTo>
                    <a:pt x="2106" y="407"/>
                  </a:lnTo>
                  <a:lnTo>
                    <a:pt x="2104" y="405"/>
                  </a:lnTo>
                  <a:lnTo>
                    <a:pt x="2092" y="405"/>
                  </a:lnTo>
                  <a:lnTo>
                    <a:pt x="2080" y="398"/>
                  </a:lnTo>
                  <a:lnTo>
                    <a:pt x="2045" y="372"/>
                  </a:lnTo>
                  <a:lnTo>
                    <a:pt x="2040" y="365"/>
                  </a:lnTo>
                  <a:lnTo>
                    <a:pt x="2030" y="365"/>
                  </a:lnTo>
                  <a:lnTo>
                    <a:pt x="2023" y="369"/>
                  </a:lnTo>
                  <a:lnTo>
                    <a:pt x="2021" y="360"/>
                  </a:lnTo>
                  <a:lnTo>
                    <a:pt x="2011" y="355"/>
                  </a:lnTo>
                  <a:lnTo>
                    <a:pt x="2009" y="350"/>
                  </a:lnTo>
                  <a:lnTo>
                    <a:pt x="1971" y="346"/>
                  </a:lnTo>
                  <a:lnTo>
                    <a:pt x="1957" y="346"/>
                  </a:lnTo>
                  <a:lnTo>
                    <a:pt x="1945" y="338"/>
                  </a:lnTo>
                  <a:lnTo>
                    <a:pt x="1938" y="343"/>
                  </a:lnTo>
                  <a:lnTo>
                    <a:pt x="1933" y="338"/>
                  </a:lnTo>
                  <a:lnTo>
                    <a:pt x="1917" y="343"/>
                  </a:lnTo>
                  <a:lnTo>
                    <a:pt x="1915" y="341"/>
                  </a:lnTo>
                  <a:lnTo>
                    <a:pt x="1919" y="338"/>
                  </a:lnTo>
                  <a:lnTo>
                    <a:pt x="1917" y="329"/>
                  </a:lnTo>
                  <a:lnTo>
                    <a:pt x="1912" y="329"/>
                  </a:lnTo>
                  <a:lnTo>
                    <a:pt x="1905" y="324"/>
                  </a:lnTo>
                  <a:lnTo>
                    <a:pt x="1884" y="327"/>
                  </a:lnTo>
                  <a:lnTo>
                    <a:pt x="1867" y="346"/>
                  </a:lnTo>
                  <a:lnTo>
                    <a:pt x="1867" y="348"/>
                  </a:lnTo>
                  <a:lnTo>
                    <a:pt x="1865" y="353"/>
                  </a:lnTo>
                  <a:lnTo>
                    <a:pt x="1867" y="367"/>
                  </a:lnTo>
                  <a:lnTo>
                    <a:pt x="1879" y="379"/>
                  </a:lnTo>
                  <a:lnTo>
                    <a:pt x="1877" y="381"/>
                  </a:lnTo>
                  <a:lnTo>
                    <a:pt x="1870" y="379"/>
                  </a:lnTo>
                  <a:lnTo>
                    <a:pt x="1860" y="388"/>
                  </a:lnTo>
                  <a:lnTo>
                    <a:pt x="1848" y="388"/>
                  </a:lnTo>
                  <a:lnTo>
                    <a:pt x="1837" y="398"/>
                  </a:lnTo>
                  <a:lnTo>
                    <a:pt x="1827" y="395"/>
                  </a:lnTo>
                  <a:lnTo>
                    <a:pt x="1822" y="398"/>
                  </a:lnTo>
                  <a:lnTo>
                    <a:pt x="1808" y="412"/>
                  </a:lnTo>
                  <a:lnTo>
                    <a:pt x="1780" y="428"/>
                  </a:lnTo>
                  <a:lnTo>
                    <a:pt x="1759" y="431"/>
                  </a:lnTo>
                  <a:lnTo>
                    <a:pt x="1756" y="435"/>
                  </a:lnTo>
                  <a:lnTo>
                    <a:pt x="1728" y="438"/>
                  </a:lnTo>
                  <a:lnTo>
                    <a:pt x="1718" y="440"/>
                  </a:lnTo>
                  <a:lnTo>
                    <a:pt x="1707" y="452"/>
                  </a:lnTo>
                  <a:lnTo>
                    <a:pt x="1678" y="461"/>
                  </a:lnTo>
                  <a:lnTo>
                    <a:pt x="1678" y="466"/>
                  </a:lnTo>
                  <a:lnTo>
                    <a:pt x="1673" y="469"/>
                  </a:lnTo>
                  <a:lnTo>
                    <a:pt x="1657" y="457"/>
                  </a:lnTo>
                  <a:lnTo>
                    <a:pt x="1650" y="459"/>
                  </a:lnTo>
                  <a:lnTo>
                    <a:pt x="1643" y="454"/>
                  </a:lnTo>
                  <a:lnTo>
                    <a:pt x="1633" y="454"/>
                  </a:lnTo>
                  <a:lnTo>
                    <a:pt x="1633" y="461"/>
                  </a:lnTo>
                  <a:lnTo>
                    <a:pt x="1626" y="476"/>
                  </a:lnTo>
                  <a:lnTo>
                    <a:pt x="1631" y="485"/>
                  </a:lnTo>
                  <a:lnTo>
                    <a:pt x="1633" y="506"/>
                  </a:lnTo>
                  <a:lnTo>
                    <a:pt x="1619" y="518"/>
                  </a:lnTo>
                  <a:lnTo>
                    <a:pt x="1624" y="535"/>
                  </a:lnTo>
                  <a:lnTo>
                    <a:pt x="1619" y="539"/>
                  </a:lnTo>
                  <a:lnTo>
                    <a:pt x="1614" y="537"/>
                  </a:lnTo>
                  <a:lnTo>
                    <a:pt x="1612" y="542"/>
                  </a:lnTo>
                  <a:lnTo>
                    <a:pt x="1612" y="544"/>
                  </a:lnTo>
                  <a:lnTo>
                    <a:pt x="1617" y="547"/>
                  </a:lnTo>
                  <a:lnTo>
                    <a:pt x="1612" y="556"/>
                  </a:lnTo>
                  <a:lnTo>
                    <a:pt x="1598" y="561"/>
                  </a:lnTo>
                  <a:lnTo>
                    <a:pt x="1577" y="566"/>
                  </a:lnTo>
                  <a:lnTo>
                    <a:pt x="1567" y="575"/>
                  </a:lnTo>
                  <a:lnTo>
                    <a:pt x="1555" y="575"/>
                  </a:lnTo>
                  <a:lnTo>
                    <a:pt x="1541" y="582"/>
                  </a:lnTo>
                  <a:lnTo>
                    <a:pt x="1522" y="582"/>
                  </a:lnTo>
                  <a:lnTo>
                    <a:pt x="1506" y="563"/>
                  </a:lnTo>
                  <a:lnTo>
                    <a:pt x="1489" y="558"/>
                  </a:lnTo>
                  <a:lnTo>
                    <a:pt x="1465" y="556"/>
                  </a:lnTo>
                  <a:lnTo>
                    <a:pt x="1395" y="584"/>
                  </a:lnTo>
                  <a:lnTo>
                    <a:pt x="1371" y="587"/>
                  </a:lnTo>
                  <a:lnTo>
                    <a:pt x="1359" y="582"/>
                  </a:lnTo>
                  <a:lnTo>
                    <a:pt x="1352" y="582"/>
                  </a:lnTo>
                  <a:lnTo>
                    <a:pt x="1340" y="592"/>
                  </a:lnTo>
                  <a:lnTo>
                    <a:pt x="1288" y="606"/>
                  </a:lnTo>
                  <a:lnTo>
                    <a:pt x="1215" y="582"/>
                  </a:lnTo>
                  <a:lnTo>
                    <a:pt x="1203" y="589"/>
                  </a:lnTo>
                  <a:lnTo>
                    <a:pt x="1196" y="582"/>
                  </a:lnTo>
                  <a:lnTo>
                    <a:pt x="1179" y="592"/>
                  </a:lnTo>
                  <a:lnTo>
                    <a:pt x="1172" y="584"/>
                  </a:lnTo>
                  <a:lnTo>
                    <a:pt x="1161" y="584"/>
                  </a:lnTo>
                  <a:lnTo>
                    <a:pt x="1118" y="601"/>
                  </a:lnTo>
                  <a:lnTo>
                    <a:pt x="1111" y="594"/>
                  </a:lnTo>
                  <a:lnTo>
                    <a:pt x="1106" y="599"/>
                  </a:lnTo>
                  <a:lnTo>
                    <a:pt x="1111" y="606"/>
                  </a:lnTo>
                  <a:lnTo>
                    <a:pt x="1094" y="622"/>
                  </a:lnTo>
                  <a:lnTo>
                    <a:pt x="1078" y="646"/>
                  </a:lnTo>
                  <a:lnTo>
                    <a:pt x="1078" y="651"/>
                  </a:lnTo>
                  <a:lnTo>
                    <a:pt x="1085" y="658"/>
                  </a:lnTo>
                  <a:lnTo>
                    <a:pt x="1085" y="670"/>
                  </a:lnTo>
                  <a:lnTo>
                    <a:pt x="1080" y="677"/>
                  </a:lnTo>
                  <a:lnTo>
                    <a:pt x="1083" y="688"/>
                  </a:lnTo>
                  <a:lnTo>
                    <a:pt x="1078" y="691"/>
                  </a:lnTo>
                  <a:lnTo>
                    <a:pt x="1073" y="700"/>
                  </a:lnTo>
                  <a:lnTo>
                    <a:pt x="1068" y="703"/>
                  </a:lnTo>
                  <a:lnTo>
                    <a:pt x="1061" y="719"/>
                  </a:lnTo>
                  <a:lnTo>
                    <a:pt x="1052" y="729"/>
                  </a:lnTo>
                  <a:lnTo>
                    <a:pt x="1028" y="733"/>
                  </a:lnTo>
                  <a:lnTo>
                    <a:pt x="1007" y="729"/>
                  </a:lnTo>
                  <a:lnTo>
                    <a:pt x="1016" y="748"/>
                  </a:lnTo>
                  <a:lnTo>
                    <a:pt x="1019" y="764"/>
                  </a:lnTo>
                  <a:lnTo>
                    <a:pt x="1040" y="755"/>
                  </a:lnTo>
                  <a:lnTo>
                    <a:pt x="1042" y="750"/>
                  </a:lnTo>
                  <a:lnTo>
                    <a:pt x="1047" y="755"/>
                  </a:lnTo>
                  <a:lnTo>
                    <a:pt x="1047" y="757"/>
                  </a:lnTo>
                  <a:lnTo>
                    <a:pt x="1042" y="759"/>
                  </a:lnTo>
                  <a:lnTo>
                    <a:pt x="1028" y="785"/>
                  </a:lnTo>
                  <a:lnTo>
                    <a:pt x="1045" y="807"/>
                  </a:lnTo>
                  <a:lnTo>
                    <a:pt x="1045" y="816"/>
                  </a:lnTo>
                  <a:lnTo>
                    <a:pt x="1087" y="802"/>
                  </a:lnTo>
                  <a:lnTo>
                    <a:pt x="1094" y="807"/>
                  </a:lnTo>
                  <a:lnTo>
                    <a:pt x="1116" y="842"/>
                  </a:lnTo>
                  <a:lnTo>
                    <a:pt x="1109" y="852"/>
                  </a:lnTo>
                  <a:lnTo>
                    <a:pt x="1087" y="866"/>
                  </a:lnTo>
                  <a:lnTo>
                    <a:pt x="1083" y="866"/>
                  </a:lnTo>
                  <a:lnTo>
                    <a:pt x="1054" y="885"/>
                  </a:lnTo>
                  <a:lnTo>
                    <a:pt x="1061" y="889"/>
                  </a:lnTo>
                  <a:lnTo>
                    <a:pt x="1066" y="915"/>
                  </a:lnTo>
                  <a:lnTo>
                    <a:pt x="1075" y="932"/>
                  </a:lnTo>
                  <a:lnTo>
                    <a:pt x="1071" y="953"/>
                  </a:lnTo>
                  <a:lnTo>
                    <a:pt x="1073" y="967"/>
                  </a:lnTo>
                  <a:lnTo>
                    <a:pt x="1078" y="970"/>
                  </a:lnTo>
                  <a:lnTo>
                    <a:pt x="1090" y="986"/>
                  </a:lnTo>
                  <a:lnTo>
                    <a:pt x="1090" y="993"/>
                  </a:lnTo>
                  <a:lnTo>
                    <a:pt x="1085" y="996"/>
                  </a:lnTo>
                  <a:lnTo>
                    <a:pt x="1087" y="1008"/>
                  </a:lnTo>
                  <a:lnTo>
                    <a:pt x="1078" y="1015"/>
                  </a:lnTo>
                  <a:lnTo>
                    <a:pt x="1073" y="1024"/>
                  </a:lnTo>
                  <a:lnTo>
                    <a:pt x="1049" y="1041"/>
                  </a:lnTo>
                  <a:lnTo>
                    <a:pt x="1045" y="1053"/>
                  </a:lnTo>
                  <a:lnTo>
                    <a:pt x="1099" y="1088"/>
                  </a:lnTo>
                  <a:lnTo>
                    <a:pt x="1125" y="1098"/>
                  </a:lnTo>
                  <a:lnTo>
                    <a:pt x="1158" y="1095"/>
                  </a:lnTo>
                  <a:lnTo>
                    <a:pt x="1177" y="1102"/>
                  </a:lnTo>
                  <a:lnTo>
                    <a:pt x="1182" y="1100"/>
                  </a:lnTo>
                  <a:lnTo>
                    <a:pt x="1203" y="1083"/>
                  </a:lnTo>
                  <a:lnTo>
                    <a:pt x="1213" y="1083"/>
                  </a:lnTo>
                  <a:lnTo>
                    <a:pt x="1220" y="1079"/>
                  </a:lnTo>
                  <a:lnTo>
                    <a:pt x="1222" y="1090"/>
                  </a:lnTo>
                  <a:lnTo>
                    <a:pt x="1227" y="1095"/>
                  </a:lnTo>
                  <a:lnTo>
                    <a:pt x="1246" y="1095"/>
                  </a:lnTo>
                  <a:lnTo>
                    <a:pt x="1250" y="1105"/>
                  </a:lnTo>
                  <a:lnTo>
                    <a:pt x="1267" y="1107"/>
                  </a:lnTo>
                  <a:lnTo>
                    <a:pt x="1279" y="1126"/>
                  </a:lnTo>
                  <a:lnTo>
                    <a:pt x="1295" y="1119"/>
                  </a:lnTo>
                  <a:lnTo>
                    <a:pt x="1307" y="1119"/>
                  </a:lnTo>
                  <a:lnTo>
                    <a:pt x="1312" y="1138"/>
                  </a:lnTo>
                  <a:lnTo>
                    <a:pt x="1324" y="1145"/>
                  </a:lnTo>
                  <a:lnTo>
                    <a:pt x="1340" y="1166"/>
                  </a:lnTo>
                  <a:lnTo>
                    <a:pt x="1354" y="1159"/>
                  </a:lnTo>
                  <a:lnTo>
                    <a:pt x="1376" y="1152"/>
                  </a:lnTo>
                  <a:lnTo>
                    <a:pt x="1390" y="1142"/>
                  </a:lnTo>
                  <a:lnTo>
                    <a:pt x="1390" y="1142"/>
                  </a:lnTo>
                  <a:lnTo>
                    <a:pt x="1399" y="1164"/>
                  </a:lnTo>
                  <a:lnTo>
                    <a:pt x="1409" y="1171"/>
                  </a:lnTo>
                  <a:lnTo>
                    <a:pt x="1428" y="1176"/>
                  </a:lnTo>
                  <a:lnTo>
                    <a:pt x="1447" y="1176"/>
                  </a:lnTo>
                  <a:lnTo>
                    <a:pt x="1496" y="1211"/>
                  </a:lnTo>
                  <a:lnTo>
                    <a:pt x="1525" y="1202"/>
                  </a:lnTo>
                  <a:lnTo>
                    <a:pt x="1546" y="1197"/>
                  </a:lnTo>
                  <a:lnTo>
                    <a:pt x="1553" y="1192"/>
                  </a:lnTo>
                  <a:lnTo>
                    <a:pt x="1565" y="1176"/>
                  </a:lnTo>
                  <a:lnTo>
                    <a:pt x="1581" y="1164"/>
                  </a:lnTo>
                  <a:lnTo>
                    <a:pt x="1591" y="1159"/>
                  </a:lnTo>
                  <a:lnTo>
                    <a:pt x="1610" y="1161"/>
                  </a:lnTo>
                  <a:lnTo>
                    <a:pt x="1629" y="1147"/>
                  </a:lnTo>
                  <a:lnTo>
                    <a:pt x="1636" y="1147"/>
                  </a:lnTo>
                  <a:lnTo>
                    <a:pt x="1643" y="1140"/>
                  </a:lnTo>
                  <a:lnTo>
                    <a:pt x="1652" y="1135"/>
                  </a:lnTo>
                  <a:lnTo>
                    <a:pt x="1678" y="1109"/>
                  </a:lnTo>
                  <a:lnTo>
                    <a:pt x="1697" y="1098"/>
                  </a:lnTo>
                  <a:lnTo>
                    <a:pt x="1725" y="1072"/>
                  </a:lnTo>
                  <a:lnTo>
                    <a:pt x="1735" y="1057"/>
                  </a:lnTo>
                  <a:lnTo>
                    <a:pt x="1744" y="1038"/>
                  </a:lnTo>
                  <a:lnTo>
                    <a:pt x="1759" y="1022"/>
                  </a:lnTo>
                  <a:lnTo>
                    <a:pt x="1766" y="1008"/>
                  </a:lnTo>
                  <a:lnTo>
                    <a:pt x="1761" y="996"/>
                  </a:lnTo>
                  <a:lnTo>
                    <a:pt x="1768" y="982"/>
                  </a:lnTo>
                  <a:lnTo>
                    <a:pt x="1768" y="956"/>
                  </a:lnTo>
                  <a:lnTo>
                    <a:pt x="1787" y="939"/>
                  </a:lnTo>
                  <a:lnTo>
                    <a:pt x="1777" y="923"/>
                  </a:lnTo>
                  <a:lnTo>
                    <a:pt x="1777" y="911"/>
                  </a:lnTo>
                  <a:lnTo>
                    <a:pt x="1787" y="901"/>
                  </a:lnTo>
                  <a:lnTo>
                    <a:pt x="1787" y="897"/>
                  </a:lnTo>
                  <a:lnTo>
                    <a:pt x="1792" y="892"/>
                  </a:lnTo>
                  <a:lnTo>
                    <a:pt x="1796" y="859"/>
                  </a:lnTo>
                  <a:lnTo>
                    <a:pt x="1799" y="854"/>
                  </a:lnTo>
                  <a:lnTo>
                    <a:pt x="1796" y="852"/>
                  </a:lnTo>
                  <a:lnTo>
                    <a:pt x="1801" y="849"/>
                  </a:lnTo>
                  <a:lnTo>
                    <a:pt x="1803" y="783"/>
                  </a:lnTo>
                  <a:lnTo>
                    <a:pt x="1803" y="771"/>
                  </a:lnTo>
                  <a:lnTo>
                    <a:pt x="1801" y="771"/>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02" name="Freeform 201"/>
            <p:cNvSpPr>
              <a:spLocks noEditPoints="1"/>
            </p:cNvSpPr>
            <p:nvPr/>
          </p:nvSpPr>
          <p:spPr bwMode="auto">
            <a:xfrm>
              <a:off x="4303" y="-1538"/>
              <a:ext cx="1201" cy="962"/>
            </a:xfrm>
            <a:custGeom>
              <a:avLst/>
              <a:gdLst>
                <a:gd name="T0" fmla="*/ 442 w 1201"/>
                <a:gd name="T1" fmla="*/ 825 h 962"/>
                <a:gd name="T2" fmla="*/ 388 w 1201"/>
                <a:gd name="T3" fmla="*/ 962 h 962"/>
                <a:gd name="T4" fmla="*/ 362 w 1201"/>
                <a:gd name="T5" fmla="*/ 882 h 962"/>
                <a:gd name="T6" fmla="*/ 336 w 1201"/>
                <a:gd name="T7" fmla="*/ 834 h 962"/>
                <a:gd name="T8" fmla="*/ 402 w 1201"/>
                <a:gd name="T9" fmla="*/ 792 h 962"/>
                <a:gd name="T10" fmla="*/ 456 w 1201"/>
                <a:gd name="T11" fmla="*/ 785 h 962"/>
                <a:gd name="T12" fmla="*/ 473 w 1201"/>
                <a:gd name="T13" fmla="*/ 28 h 962"/>
                <a:gd name="T14" fmla="*/ 549 w 1201"/>
                <a:gd name="T15" fmla="*/ 47 h 962"/>
                <a:gd name="T16" fmla="*/ 568 w 1201"/>
                <a:gd name="T17" fmla="*/ 182 h 962"/>
                <a:gd name="T18" fmla="*/ 629 w 1201"/>
                <a:gd name="T19" fmla="*/ 130 h 962"/>
                <a:gd name="T20" fmla="*/ 624 w 1201"/>
                <a:gd name="T21" fmla="*/ 47 h 962"/>
                <a:gd name="T22" fmla="*/ 660 w 1201"/>
                <a:gd name="T23" fmla="*/ 64 h 962"/>
                <a:gd name="T24" fmla="*/ 712 w 1201"/>
                <a:gd name="T25" fmla="*/ 87 h 962"/>
                <a:gd name="T26" fmla="*/ 724 w 1201"/>
                <a:gd name="T27" fmla="*/ 182 h 962"/>
                <a:gd name="T28" fmla="*/ 787 w 1201"/>
                <a:gd name="T29" fmla="*/ 158 h 962"/>
                <a:gd name="T30" fmla="*/ 854 w 1201"/>
                <a:gd name="T31" fmla="*/ 220 h 962"/>
                <a:gd name="T32" fmla="*/ 794 w 1201"/>
                <a:gd name="T33" fmla="*/ 258 h 962"/>
                <a:gd name="T34" fmla="*/ 830 w 1201"/>
                <a:gd name="T35" fmla="*/ 366 h 962"/>
                <a:gd name="T36" fmla="*/ 794 w 1201"/>
                <a:gd name="T37" fmla="*/ 440 h 962"/>
                <a:gd name="T38" fmla="*/ 726 w 1201"/>
                <a:gd name="T39" fmla="*/ 362 h 962"/>
                <a:gd name="T40" fmla="*/ 657 w 1201"/>
                <a:gd name="T41" fmla="*/ 366 h 962"/>
                <a:gd name="T42" fmla="*/ 646 w 1201"/>
                <a:gd name="T43" fmla="*/ 433 h 962"/>
                <a:gd name="T44" fmla="*/ 660 w 1201"/>
                <a:gd name="T45" fmla="*/ 463 h 962"/>
                <a:gd name="T46" fmla="*/ 556 w 1201"/>
                <a:gd name="T47" fmla="*/ 496 h 962"/>
                <a:gd name="T48" fmla="*/ 525 w 1201"/>
                <a:gd name="T49" fmla="*/ 539 h 962"/>
                <a:gd name="T50" fmla="*/ 494 w 1201"/>
                <a:gd name="T51" fmla="*/ 513 h 962"/>
                <a:gd name="T52" fmla="*/ 414 w 1201"/>
                <a:gd name="T53" fmla="*/ 544 h 962"/>
                <a:gd name="T54" fmla="*/ 352 w 1201"/>
                <a:gd name="T55" fmla="*/ 534 h 962"/>
                <a:gd name="T56" fmla="*/ 324 w 1201"/>
                <a:gd name="T57" fmla="*/ 548 h 962"/>
                <a:gd name="T58" fmla="*/ 315 w 1201"/>
                <a:gd name="T59" fmla="*/ 617 h 962"/>
                <a:gd name="T60" fmla="*/ 218 w 1201"/>
                <a:gd name="T61" fmla="*/ 626 h 962"/>
                <a:gd name="T62" fmla="*/ 170 w 1201"/>
                <a:gd name="T63" fmla="*/ 603 h 962"/>
                <a:gd name="T64" fmla="*/ 168 w 1201"/>
                <a:gd name="T65" fmla="*/ 633 h 962"/>
                <a:gd name="T66" fmla="*/ 149 w 1201"/>
                <a:gd name="T67" fmla="*/ 598 h 962"/>
                <a:gd name="T68" fmla="*/ 78 w 1201"/>
                <a:gd name="T69" fmla="*/ 572 h 962"/>
                <a:gd name="T70" fmla="*/ 40 w 1201"/>
                <a:gd name="T71" fmla="*/ 470 h 962"/>
                <a:gd name="T72" fmla="*/ 76 w 1201"/>
                <a:gd name="T73" fmla="*/ 343 h 962"/>
                <a:gd name="T74" fmla="*/ 121 w 1201"/>
                <a:gd name="T75" fmla="*/ 293 h 962"/>
                <a:gd name="T76" fmla="*/ 152 w 1201"/>
                <a:gd name="T77" fmla="*/ 208 h 962"/>
                <a:gd name="T78" fmla="*/ 251 w 1201"/>
                <a:gd name="T79" fmla="*/ 135 h 962"/>
                <a:gd name="T80" fmla="*/ 334 w 1201"/>
                <a:gd name="T81" fmla="*/ 106 h 962"/>
                <a:gd name="T82" fmla="*/ 433 w 1201"/>
                <a:gd name="T83" fmla="*/ 104 h 962"/>
                <a:gd name="T84" fmla="*/ 412 w 1201"/>
                <a:gd name="T85" fmla="*/ 0 h 962"/>
                <a:gd name="T86" fmla="*/ 1024 w 1201"/>
                <a:gd name="T87" fmla="*/ 302 h 962"/>
                <a:gd name="T88" fmla="*/ 1071 w 1201"/>
                <a:gd name="T89" fmla="*/ 364 h 962"/>
                <a:gd name="T90" fmla="*/ 1147 w 1201"/>
                <a:gd name="T91" fmla="*/ 390 h 962"/>
                <a:gd name="T92" fmla="*/ 1192 w 1201"/>
                <a:gd name="T93" fmla="*/ 414 h 962"/>
                <a:gd name="T94" fmla="*/ 1163 w 1201"/>
                <a:gd name="T95" fmla="*/ 421 h 962"/>
                <a:gd name="T96" fmla="*/ 1156 w 1201"/>
                <a:gd name="T97" fmla="*/ 437 h 962"/>
                <a:gd name="T98" fmla="*/ 1137 w 1201"/>
                <a:gd name="T99" fmla="*/ 477 h 962"/>
                <a:gd name="T100" fmla="*/ 1194 w 1201"/>
                <a:gd name="T101" fmla="*/ 581 h 962"/>
                <a:gd name="T102" fmla="*/ 1149 w 1201"/>
                <a:gd name="T103" fmla="*/ 558 h 962"/>
                <a:gd name="T104" fmla="*/ 1021 w 1201"/>
                <a:gd name="T105" fmla="*/ 489 h 962"/>
                <a:gd name="T106" fmla="*/ 1031 w 1201"/>
                <a:gd name="T107" fmla="*/ 430 h 962"/>
                <a:gd name="T108" fmla="*/ 929 w 1201"/>
                <a:gd name="T109" fmla="*/ 373 h 962"/>
                <a:gd name="T110" fmla="*/ 965 w 1201"/>
                <a:gd name="T111" fmla="*/ 310 h 962"/>
                <a:gd name="T112" fmla="*/ 1031 w 1201"/>
                <a:gd name="T113" fmla="*/ 267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01" h="962">
                  <a:moveTo>
                    <a:pt x="478" y="764"/>
                  </a:moveTo>
                  <a:lnTo>
                    <a:pt x="485" y="766"/>
                  </a:lnTo>
                  <a:lnTo>
                    <a:pt x="485" y="766"/>
                  </a:lnTo>
                  <a:lnTo>
                    <a:pt x="485" y="797"/>
                  </a:lnTo>
                  <a:lnTo>
                    <a:pt x="473" y="804"/>
                  </a:lnTo>
                  <a:lnTo>
                    <a:pt x="454" y="811"/>
                  </a:lnTo>
                  <a:lnTo>
                    <a:pt x="442" y="825"/>
                  </a:lnTo>
                  <a:lnTo>
                    <a:pt x="440" y="837"/>
                  </a:lnTo>
                  <a:lnTo>
                    <a:pt x="447" y="870"/>
                  </a:lnTo>
                  <a:lnTo>
                    <a:pt x="430" y="877"/>
                  </a:lnTo>
                  <a:lnTo>
                    <a:pt x="426" y="882"/>
                  </a:lnTo>
                  <a:lnTo>
                    <a:pt x="416" y="922"/>
                  </a:lnTo>
                  <a:lnTo>
                    <a:pt x="393" y="960"/>
                  </a:lnTo>
                  <a:lnTo>
                    <a:pt x="388" y="962"/>
                  </a:lnTo>
                  <a:lnTo>
                    <a:pt x="383" y="962"/>
                  </a:lnTo>
                  <a:lnTo>
                    <a:pt x="374" y="948"/>
                  </a:lnTo>
                  <a:lnTo>
                    <a:pt x="369" y="922"/>
                  </a:lnTo>
                  <a:lnTo>
                    <a:pt x="362" y="910"/>
                  </a:lnTo>
                  <a:lnTo>
                    <a:pt x="350" y="896"/>
                  </a:lnTo>
                  <a:lnTo>
                    <a:pt x="364" y="891"/>
                  </a:lnTo>
                  <a:lnTo>
                    <a:pt x="362" y="882"/>
                  </a:lnTo>
                  <a:lnTo>
                    <a:pt x="360" y="879"/>
                  </a:lnTo>
                  <a:lnTo>
                    <a:pt x="341" y="882"/>
                  </a:lnTo>
                  <a:lnTo>
                    <a:pt x="334" y="877"/>
                  </a:lnTo>
                  <a:lnTo>
                    <a:pt x="338" y="870"/>
                  </a:lnTo>
                  <a:lnTo>
                    <a:pt x="334" y="851"/>
                  </a:lnTo>
                  <a:lnTo>
                    <a:pt x="338" y="844"/>
                  </a:lnTo>
                  <a:lnTo>
                    <a:pt x="336" y="834"/>
                  </a:lnTo>
                  <a:lnTo>
                    <a:pt x="364" y="811"/>
                  </a:lnTo>
                  <a:lnTo>
                    <a:pt x="376" y="811"/>
                  </a:lnTo>
                  <a:lnTo>
                    <a:pt x="383" y="806"/>
                  </a:lnTo>
                  <a:lnTo>
                    <a:pt x="388" y="794"/>
                  </a:lnTo>
                  <a:lnTo>
                    <a:pt x="397" y="787"/>
                  </a:lnTo>
                  <a:lnTo>
                    <a:pt x="397" y="787"/>
                  </a:lnTo>
                  <a:lnTo>
                    <a:pt x="402" y="792"/>
                  </a:lnTo>
                  <a:lnTo>
                    <a:pt x="409" y="797"/>
                  </a:lnTo>
                  <a:lnTo>
                    <a:pt x="423" y="794"/>
                  </a:lnTo>
                  <a:lnTo>
                    <a:pt x="430" y="806"/>
                  </a:lnTo>
                  <a:lnTo>
                    <a:pt x="433" y="806"/>
                  </a:lnTo>
                  <a:lnTo>
                    <a:pt x="440" y="801"/>
                  </a:lnTo>
                  <a:lnTo>
                    <a:pt x="449" y="801"/>
                  </a:lnTo>
                  <a:lnTo>
                    <a:pt x="456" y="785"/>
                  </a:lnTo>
                  <a:lnTo>
                    <a:pt x="461" y="782"/>
                  </a:lnTo>
                  <a:lnTo>
                    <a:pt x="471" y="780"/>
                  </a:lnTo>
                  <a:lnTo>
                    <a:pt x="478" y="764"/>
                  </a:lnTo>
                  <a:close/>
                  <a:moveTo>
                    <a:pt x="435" y="31"/>
                  </a:moveTo>
                  <a:lnTo>
                    <a:pt x="442" y="31"/>
                  </a:lnTo>
                  <a:lnTo>
                    <a:pt x="466" y="19"/>
                  </a:lnTo>
                  <a:lnTo>
                    <a:pt x="473" y="28"/>
                  </a:lnTo>
                  <a:lnTo>
                    <a:pt x="480" y="31"/>
                  </a:lnTo>
                  <a:lnTo>
                    <a:pt x="494" y="19"/>
                  </a:lnTo>
                  <a:lnTo>
                    <a:pt x="513" y="21"/>
                  </a:lnTo>
                  <a:lnTo>
                    <a:pt x="530" y="23"/>
                  </a:lnTo>
                  <a:lnTo>
                    <a:pt x="542" y="33"/>
                  </a:lnTo>
                  <a:lnTo>
                    <a:pt x="542" y="47"/>
                  </a:lnTo>
                  <a:lnTo>
                    <a:pt x="549" y="47"/>
                  </a:lnTo>
                  <a:lnTo>
                    <a:pt x="551" y="52"/>
                  </a:lnTo>
                  <a:lnTo>
                    <a:pt x="539" y="85"/>
                  </a:lnTo>
                  <a:lnTo>
                    <a:pt x="546" y="106"/>
                  </a:lnTo>
                  <a:lnTo>
                    <a:pt x="556" y="118"/>
                  </a:lnTo>
                  <a:lnTo>
                    <a:pt x="546" y="153"/>
                  </a:lnTo>
                  <a:lnTo>
                    <a:pt x="558" y="165"/>
                  </a:lnTo>
                  <a:lnTo>
                    <a:pt x="568" y="182"/>
                  </a:lnTo>
                  <a:lnTo>
                    <a:pt x="570" y="184"/>
                  </a:lnTo>
                  <a:lnTo>
                    <a:pt x="577" y="187"/>
                  </a:lnTo>
                  <a:lnTo>
                    <a:pt x="598" y="163"/>
                  </a:lnTo>
                  <a:lnTo>
                    <a:pt x="610" y="161"/>
                  </a:lnTo>
                  <a:lnTo>
                    <a:pt x="617" y="151"/>
                  </a:lnTo>
                  <a:lnTo>
                    <a:pt x="612" y="144"/>
                  </a:lnTo>
                  <a:lnTo>
                    <a:pt x="629" y="130"/>
                  </a:lnTo>
                  <a:lnTo>
                    <a:pt x="629" y="125"/>
                  </a:lnTo>
                  <a:lnTo>
                    <a:pt x="617" y="123"/>
                  </a:lnTo>
                  <a:lnTo>
                    <a:pt x="622" y="92"/>
                  </a:lnTo>
                  <a:lnTo>
                    <a:pt x="612" y="80"/>
                  </a:lnTo>
                  <a:lnTo>
                    <a:pt x="610" y="75"/>
                  </a:lnTo>
                  <a:lnTo>
                    <a:pt x="615" y="52"/>
                  </a:lnTo>
                  <a:lnTo>
                    <a:pt x="624" y="47"/>
                  </a:lnTo>
                  <a:lnTo>
                    <a:pt x="629" y="33"/>
                  </a:lnTo>
                  <a:lnTo>
                    <a:pt x="636" y="31"/>
                  </a:lnTo>
                  <a:lnTo>
                    <a:pt x="643" y="33"/>
                  </a:lnTo>
                  <a:lnTo>
                    <a:pt x="650" y="42"/>
                  </a:lnTo>
                  <a:lnTo>
                    <a:pt x="650" y="52"/>
                  </a:lnTo>
                  <a:lnTo>
                    <a:pt x="646" y="57"/>
                  </a:lnTo>
                  <a:lnTo>
                    <a:pt x="660" y="64"/>
                  </a:lnTo>
                  <a:lnTo>
                    <a:pt x="664" y="73"/>
                  </a:lnTo>
                  <a:lnTo>
                    <a:pt x="676" y="75"/>
                  </a:lnTo>
                  <a:lnTo>
                    <a:pt x="688" y="83"/>
                  </a:lnTo>
                  <a:lnTo>
                    <a:pt x="693" y="83"/>
                  </a:lnTo>
                  <a:lnTo>
                    <a:pt x="702" y="78"/>
                  </a:lnTo>
                  <a:lnTo>
                    <a:pt x="705" y="85"/>
                  </a:lnTo>
                  <a:lnTo>
                    <a:pt x="712" y="87"/>
                  </a:lnTo>
                  <a:lnTo>
                    <a:pt x="712" y="101"/>
                  </a:lnTo>
                  <a:lnTo>
                    <a:pt x="712" y="113"/>
                  </a:lnTo>
                  <a:lnTo>
                    <a:pt x="707" y="116"/>
                  </a:lnTo>
                  <a:lnTo>
                    <a:pt x="721" y="127"/>
                  </a:lnTo>
                  <a:lnTo>
                    <a:pt x="712" y="139"/>
                  </a:lnTo>
                  <a:lnTo>
                    <a:pt x="726" y="172"/>
                  </a:lnTo>
                  <a:lnTo>
                    <a:pt x="724" y="182"/>
                  </a:lnTo>
                  <a:lnTo>
                    <a:pt x="738" y="196"/>
                  </a:lnTo>
                  <a:lnTo>
                    <a:pt x="745" y="191"/>
                  </a:lnTo>
                  <a:lnTo>
                    <a:pt x="750" y="179"/>
                  </a:lnTo>
                  <a:lnTo>
                    <a:pt x="759" y="177"/>
                  </a:lnTo>
                  <a:lnTo>
                    <a:pt x="768" y="168"/>
                  </a:lnTo>
                  <a:lnTo>
                    <a:pt x="776" y="168"/>
                  </a:lnTo>
                  <a:lnTo>
                    <a:pt x="787" y="158"/>
                  </a:lnTo>
                  <a:lnTo>
                    <a:pt x="804" y="163"/>
                  </a:lnTo>
                  <a:lnTo>
                    <a:pt x="811" y="163"/>
                  </a:lnTo>
                  <a:lnTo>
                    <a:pt x="813" y="170"/>
                  </a:lnTo>
                  <a:lnTo>
                    <a:pt x="823" y="175"/>
                  </a:lnTo>
                  <a:lnTo>
                    <a:pt x="830" y="189"/>
                  </a:lnTo>
                  <a:lnTo>
                    <a:pt x="854" y="210"/>
                  </a:lnTo>
                  <a:lnTo>
                    <a:pt x="854" y="220"/>
                  </a:lnTo>
                  <a:lnTo>
                    <a:pt x="856" y="224"/>
                  </a:lnTo>
                  <a:lnTo>
                    <a:pt x="851" y="232"/>
                  </a:lnTo>
                  <a:lnTo>
                    <a:pt x="818" y="232"/>
                  </a:lnTo>
                  <a:lnTo>
                    <a:pt x="816" y="239"/>
                  </a:lnTo>
                  <a:lnTo>
                    <a:pt x="809" y="239"/>
                  </a:lnTo>
                  <a:lnTo>
                    <a:pt x="804" y="250"/>
                  </a:lnTo>
                  <a:lnTo>
                    <a:pt x="794" y="258"/>
                  </a:lnTo>
                  <a:lnTo>
                    <a:pt x="785" y="300"/>
                  </a:lnTo>
                  <a:lnTo>
                    <a:pt x="799" y="326"/>
                  </a:lnTo>
                  <a:lnTo>
                    <a:pt x="813" y="326"/>
                  </a:lnTo>
                  <a:lnTo>
                    <a:pt x="813" y="331"/>
                  </a:lnTo>
                  <a:lnTo>
                    <a:pt x="832" y="336"/>
                  </a:lnTo>
                  <a:lnTo>
                    <a:pt x="844" y="347"/>
                  </a:lnTo>
                  <a:lnTo>
                    <a:pt x="830" y="366"/>
                  </a:lnTo>
                  <a:lnTo>
                    <a:pt x="830" y="376"/>
                  </a:lnTo>
                  <a:lnTo>
                    <a:pt x="820" y="409"/>
                  </a:lnTo>
                  <a:lnTo>
                    <a:pt x="818" y="421"/>
                  </a:lnTo>
                  <a:lnTo>
                    <a:pt x="820" y="433"/>
                  </a:lnTo>
                  <a:lnTo>
                    <a:pt x="820" y="433"/>
                  </a:lnTo>
                  <a:lnTo>
                    <a:pt x="794" y="440"/>
                  </a:lnTo>
                  <a:lnTo>
                    <a:pt x="794" y="440"/>
                  </a:lnTo>
                  <a:lnTo>
                    <a:pt x="792" y="428"/>
                  </a:lnTo>
                  <a:lnTo>
                    <a:pt x="787" y="421"/>
                  </a:lnTo>
                  <a:lnTo>
                    <a:pt x="778" y="421"/>
                  </a:lnTo>
                  <a:lnTo>
                    <a:pt x="780" y="402"/>
                  </a:lnTo>
                  <a:lnTo>
                    <a:pt x="759" y="357"/>
                  </a:lnTo>
                  <a:lnTo>
                    <a:pt x="754" y="354"/>
                  </a:lnTo>
                  <a:lnTo>
                    <a:pt x="726" y="362"/>
                  </a:lnTo>
                  <a:lnTo>
                    <a:pt x="728" y="371"/>
                  </a:lnTo>
                  <a:lnTo>
                    <a:pt x="726" y="373"/>
                  </a:lnTo>
                  <a:lnTo>
                    <a:pt x="714" y="373"/>
                  </a:lnTo>
                  <a:lnTo>
                    <a:pt x="709" y="373"/>
                  </a:lnTo>
                  <a:lnTo>
                    <a:pt x="693" y="359"/>
                  </a:lnTo>
                  <a:lnTo>
                    <a:pt x="662" y="354"/>
                  </a:lnTo>
                  <a:lnTo>
                    <a:pt x="657" y="366"/>
                  </a:lnTo>
                  <a:lnTo>
                    <a:pt x="660" y="380"/>
                  </a:lnTo>
                  <a:lnTo>
                    <a:pt x="662" y="385"/>
                  </a:lnTo>
                  <a:lnTo>
                    <a:pt x="679" y="388"/>
                  </a:lnTo>
                  <a:lnTo>
                    <a:pt x="686" y="392"/>
                  </a:lnTo>
                  <a:lnTo>
                    <a:pt x="688" y="402"/>
                  </a:lnTo>
                  <a:lnTo>
                    <a:pt x="686" y="421"/>
                  </a:lnTo>
                  <a:lnTo>
                    <a:pt x="646" y="433"/>
                  </a:lnTo>
                  <a:lnTo>
                    <a:pt x="643" y="444"/>
                  </a:lnTo>
                  <a:lnTo>
                    <a:pt x="648" y="451"/>
                  </a:lnTo>
                  <a:lnTo>
                    <a:pt x="660" y="461"/>
                  </a:lnTo>
                  <a:lnTo>
                    <a:pt x="660" y="461"/>
                  </a:lnTo>
                  <a:lnTo>
                    <a:pt x="660" y="463"/>
                  </a:lnTo>
                  <a:lnTo>
                    <a:pt x="660" y="463"/>
                  </a:lnTo>
                  <a:lnTo>
                    <a:pt x="660" y="463"/>
                  </a:lnTo>
                  <a:lnTo>
                    <a:pt x="660" y="463"/>
                  </a:lnTo>
                  <a:lnTo>
                    <a:pt x="612" y="428"/>
                  </a:lnTo>
                  <a:lnTo>
                    <a:pt x="563" y="437"/>
                  </a:lnTo>
                  <a:lnTo>
                    <a:pt x="560" y="444"/>
                  </a:lnTo>
                  <a:lnTo>
                    <a:pt x="568" y="475"/>
                  </a:lnTo>
                  <a:lnTo>
                    <a:pt x="568" y="489"/>
                  </a:lnTo>
                  <a:lnTo>
                    <a:pt x="556" y="496"/>
                  </a:lnTo>
                  <a:lnTo>
                    <a:pt x="546" y="499"/>
                  </a:lnTo>
                  <a:lnTo>
                    <a:pt x="539" y="487"/>
                  </a:lnTo>
                  <a:lnTo>
                    <a:pt x="534" y="487"/>
                  </a:lnTo>
                  <a:lnTo>
                    <a:pt x="530" y="489"/>
                  </a:lnTo>
                  <a:lnTo>
                    <a:pt x="525" y="501"/>
                  </a:lnTo>
                  <a:lnTo>
                    <a:pt x="523" y="529"/>
                  </a:lnTo>
                  <a:lnTo>
                    <a:pt x="525" y="539"/>
                  </a:lnTo>
                  <a:lnTo>
                    <a:pt x="534" y="555"/>
                  </a:lnTo>
                  <a:lnTo>
                    <a:pt x="534" y="555"/>
                  </a:lnTo>
                  <a:lnTo>
                    <a:pt x="525" y="558"/>
                  </a:lnTo>
                  <a:lnTo>
                    <a:pt x="516" y="548"/>
                  </a:lnTo>
                  <a:lnTo>
                    <a:pt x="511" y="515"/>
                  </a:lnTo>
                  <a:lnTo>
                    <a:pt x="508" y="513"/>
                  </a:lnTo>
                  <a:lnTo>
                    <a:pt x="494" y="513"/>
                  </a:lnTo>
                  <a:lnTo>
                    <a:pt x="478" y="532"/>
                  </a:lnTo>
                  <a:lnTo>
                    <a:pt x="471" y="532"/>
                  </a:lnTo>
                  <a:lnTo>
                    <a:pt x="466" y="534"/>
                  </a:lnTo>
                  <a:lnTo>
                    <a:pt x="449" y="548"/>
                  </a:lnTo>
                  <a:lnTo>
                    <a:pt x="440" y="551"/>
                  </a:lnTo>
                  <a:lnTo>
                    <a:pt x="423" y="544"/>
                  </a:lnTo>
                  <a:lnTo>
                    <a:pt x="414" y="544"/>
                  </a:lnTo>
                  <a:lnTo>
                    <a:pt x="404" y="537"/>
                  </a:lnTo>
                  <a:lnTo>
                    <a:pt x="402" y="525"/>
                  </a:lnTo>
                  <a:lnTo>
                    <a:pt x="397" y="522"/>
                  </a:lnTo>
                  <a:lnTo>
                    <a:pt x="390" y="522"/>
                  </a:lnTo>
                  <a:lnTo>
                    <a:pt x="371" y="527"/>
                  </a:lnTo>
                  <a:lnTo>
                    <a:pt x="364" y="532"/>
                  </a:lnTo>
                  <a:lnTo>
                    <a:pt x="352" y="534"/>
                  </a:lnTo>
                  <a:lnTo>
                    <a:pt x="352" y="541"/>
                  </a:lnTo>
                  <a:lnTo>
                    <a:pt x="343" y="544"/>
                  </a:lnTo>
                  <a:lnTo>
                    <a:pt x="341" y="551"/>
                  </a:lnTo>
                  <a:lnTo>
                    <a:pt x="343" y="572"/>
                  </a:lnTo>
                  <a:lnTo>
                    <a:pt x="326" y="563"/>
                  </a:lnTo>
                  <a:lnTo>
                    <a:pt x="326" y="551"/>
                  </a:lnTo>
                  <a:lnTo>
                    <a:pt x="324" y="548"/>
                  </a:lnTo>
                  <a:lnTo>
                    <a:pt x="308" y="560"/>
                  </a:lnTo>
                  <a:lnTo>
                    <a:pt x="310" y="567"/>
                  </a:lnTo>
                  <a:lnTo>
                    <a:pt x="315" y="572"/>
                  </a:lnTo>
                  <a:lnTo>
                    <a:pt x="317" y="581"/>
                  </a:lnTo>
                  <a:lnTo>
                    <a:pt x="324" y="593"/>
                  </a:lnTo>
                  <a:lnTo>
                    <a:pt x="324" y="607"/>
                  </a:lnTo>
                  <a:lnTo>
                    <a:pt x="315" y="617"/>
                  </a:lnTo>
                  <a:lnTo>
                    <a:pt x="308" y="619"/>
                  </a:lnTo>
                  <a:lnTo>
                    <a:pt x="298" y="619"/>
                  </a:lnTo>
                  <a:lnTo>
                    <a:pt x="274" y="607"/>
                  </a:lnTo>
                  <a:lnTo>
                    <a:pt x="263" y="612"/>
                  </a:lnTo>
                  <a:lnTo>
                    <a:pt x="225" y="610"/>
                  </a:lnTo>
                  <a:lnTo>
                    <a:pt x="225" y="631"/>
                  </a:lnTo>
                  <a:lnTo>
                    <a:pt x="218" y="626"/>
                  </a:lnTo>
                  <a:lnTo>
                    <a:pt x="215" y="629"/>
                  </a:lnTo>
                  <a:lnTo>
                    <a:pt x="211" y="619"/>
                  </a:lnTo>
                  <a:lnTo>
                    <a:pt x="196" y="622"/>
                  </a:lnTo>
                  <a:lnTo>
                    <a:pt x="192" y="605"/>
                  </a:lnTo>
                  <a:lnTo>
                    <a:pt x="187" y="600"/>
                  </a:lnTo>
                  <a:lnTo>
                    <a:pt x="175" y="598"/>
                  </a:lnTo>
                  <a:lnTo>
                    <a:pt x="170" y="603"/>
                  </a:lnTo>
                  <a:lnTo>
                    <a:pt x="170" y="607"/>
                  </a:lnTo>
                  <a:lnTo>
                    <a:pt x="182" y="615"/>
                  </a:lnTo>
                  <a:lnTo>
                    <a:pt x="182" y="619"/>
                  </a:lnTo>
                  <a:lnTo>
                    <a:pt x="180" y="624"/>
                  </a:lnTo>
                  <a:lnTo>
                    <a:pt x="168" y="626"/>
                  </a:lnTo>
                  <a:lnTo>
                    <a:pt x="166" y="631"/>
                  </a:lnTo>
                  <a:lnTo>
                    <a:pt x="168" y="633"/>
                  </a:lnTo>
                  <a:lnTo>
                    <a:pt x="182" y="636"/>
                  </a:lnTo>
                  <a:lnTo>
                    <a:pt x="182" y="638"/>
                  </a:lnTo>
                  <a:lnTo>
                    <a:pt x="180" y="641"/>
                  </a:lnTo>
                  <a:lnTo>
                    <a:pt x="166" y="638"/>
                  </a:lnTo>
                  <a:lnTo>
                    <a:pt x="159" y="633"/>
                  </a:lnTo>
                  <a:lnTo>
                    <a:pt x="149" y="610"/>
                  </a:lnTo>
                  <a:lnTo>
                    <a:pt x="149" y="598"/>
                  </a:lnTo>
                  <a:lnTo>
                    <a:pt x="159" y="572"/>
                  </a:lnTo>
                  <a:lnTo>
                    <a:pt x="152" y="572"/>
                  </a:lnTo>
                  <a:lnTo>
                    <a:pt x="130" y="589"/>
                  </a:lnTo>
                  <a:lnTo>
                    <a:pt x="121" y="581"/>
                  </a:lnTo>
                  <a:lnTo>
                    <a:pt x="102" y="581"/>
                  </a:lnTo>
                  <a:lnTo>
                    <a:pt x="90" y="574"/>
                  </a:lnTo>
                  <a:lnTo>
                    <a:pt x="78" y="572"/>
                  </a:lnTo>
                  <a:lnTo>
                    <a:pt x="48" y="537"/>
                  </a:lnTo>
                  <a:lnTo>
                    <a:pt x="17" y="539"/>
                  </a:lnTo>
                  <a:lnTo>
                    <a:pt x="0" y="508"/>
                  </a:lnTo>
                  <a:lnTo>
                    <a:pt x="3" y="499"/>
                  </a:lnTo>
                  <a:lnTo>
                    <a:pt x="7" y="492"/>
                  </a:lnTo>
                  <a:lnTo>
                    <a:pt x="26" y="485"/>
                  </a:lnTo>
                  <a:lnTo>
                    <a:pt x="40" y="470"/>
                  </a:lnTo>
                  <a:lnTo>
                    <a:pt x="17" y="433"/>
                  </a:lnTo>
                  <a:lnTo>
                    <a:pt x="12" y="428"/>
                  </a:lnTo>
                  <a:lnTo>
                    <a:pt x="3" y="425"/>
                  </a:lnTo>
                  <a:lnTo>
                    <a:pt x="0" y="416"/>
                  </a:lnTo>
                  <a:lnTo>
                    <a:pt x="33" y="373"/>
                  </a:lnTo>
                  <a:lnTo>
                    <a:pt x="57" y="366"/>
                  </a:lnTo>
                  <a:lnTo>
                    <a:pt x="76" y="343"/>
                  </a:lnTo>
                  <a:lnTo>
                    <a:pt x="88" y="340"/>
                  </a:lnTo>
                  <a:lnTo>
                    <a:pt x="97" y="324"/>
                  </a:lnTo>
                  <a:lnTo>
                    <a:pt x="107" y="321"/>
                  </a:lnTo>
                  <a:lnTo>
                    <a:pt x="123" y="324"/>
                  </a:lnTo>
                  <a:lnTo>
                    <a:pt x="123" y="310"/>
                  </a:lnTo>
                  <a:lnTo>
                    <a:pt x="130" y="295"/>
                  </a:lnTo>
                  <a:lnTo>
                    <a:pt x="121" y="293"/>
                  </a:lnTo>
                  <a:lnTo>
                    <a:pt x="116" y="288"/>
                  </a:lnTo>
                  <a:lnTo>
                    <a:pt x="111" y="267"/>
                  </a:lnTo>
                  <a:lnTo>
                    <a:pt x="111" y="258"/>
                  </a:lnTo>
                  <a:lnTo>
                    <a:pt x="126" y="250"/>
                  </a:lnTo>
                  <a:lnTo>
                    <a:pt x="130" y="239"/>
                  </a:lnTo>
                  <a:lnTo>
                    <a:pt x="128" y="227"/>
                  </a:lnTo>
                  <a:lnTo>
                    <a:pt x="152" y="208"/>
                  </a:lnTo>
                  <a:lnTo>
                    <a:pt x="173" y="170"/>
                  </a:lnTo>
                  <a:lnTo>
                    <a:pt x="196" y="153"/>
                  </a:lnTo>
                  <a:lnTo>
                    <a:pt x="199" y="144"/>
                  </a:lnTo>
                  <a:lnTo>
                    <a:pt x="211" y="139"/>
                  </a:lnTo>
                  <a:lnTo>
                    <a:pt x="225" y="144"/>
                  </a:lnTo>
                  <a:lnTo>
                    <a:pt x="241" y="132"/>
                  </a:lnTo>
                  <a:lnTo>
                    <a:pt x="251" y="135"/>
                  </a:lnTo>
                  <a:lnTo>
                    <a:pt x="270" y="123"/>
                  </a:lnTo>
                  <a:lnTo>
                    <a:pt x="289" y="142"/>
                  </a:lnTo>
                  <a:lnTo>
                    <a:pt x="293" y="142"/>
                  </a:lnTo>
                  <a:lnTo>
                    <a:pt x="298" y="123"/>
                  </a:lnTo>
                  <a:lnTo>
                    <a:pt x="305" y="113"/>
                  </a:lnTo>
                  <a:lnTo>
                    <a:pt x="324" y="113"/>
                  </a:lnTo>
                  <a:lnTo>
                    <a:pt x="334" y="106"/>
                  </a:lnTo>
                  <a:lnTo>
                    <a:pt x="374" y="90"/>
                  </a:lnTo>
                  <a:lnTo>
                    <a:pt x="378" y="90"/>
                  </a:lnTo>
                  <a:lnTo>
                    <a:pt x="400" y="104"/>
                  </a:lnTo>
                  <a:lnTo>
                    <a:pt x="402" y="116"/>
                  </a:lnTo>
                  <a:lnTo>
                    <a:pt x="404" y="118"/>
                  </a:lnTo>
                  <a:lnTo>
                    <a:pt x="419" y="109"/>
                  </a:lnTo>
                  <a:lnTo>
                    <a:pt x="433" y="104"/>
                  </a:lnTo>
                  <a:lnTo>
                    <a:pt x="438" y="97"/>
                  </a:lnTo>
                  <a:lnTo>
                    <a:pt x="430" y="68"/>
                  </a:lnTo>
                  <a:lnTo>
                    <a:pt x="402" y="59"/>
                  </a:lnTo>
                  <a:lnTo>
                    <a:pt x="400" y="54"/>
                  </a:lnTo>
                  <a:lnTo>
                    <a:pt x="402" y="12"/>
                  </a:lnTo>
                  <a:lnTo>
                    <a:pt x="407" y="2"/>
                  </a:lnTo>
                  <a:lnTo>
                    <a:pt x="412" y="0"/>
                  </a:lnTo>
                  <a:lnTo>
                    <a:pt x="421" y="2"/>
                  </a:lnTo>
                  <a:lnTo>
                    <a:pt x="426" y="9"/>
                  </a:lnTo>
                  <a:lnTo>
                    <a:pt x="435" y="31"/>
                  </a:lnTo>
                  <a:close/>
                  <a:moveTo>
                    <a:pt x="1036" y="302"/>
                  </a:moveTo>
                  <a:lnTo>
                    <a:pt x="1028" y="302"/>
                  </a:lnTo>
                  <a:lnTo>
                    <a:pt x="1024" y="307"/>
                  </a:lnTo>
                  <a:lnTo>
                    <a:pt x="1024" y="302"/>
                  </a:lnTo>
                  <a:lnTo>
                    <a:pt x="1019" y="312"/>
                  </a:lnTo>
                  <a:lnTo>
                    <a:pt x="1040" y="317"/>
                  </a:lnTo>
                  <a:lnTo>
                    <a:pt x="1047" y="326"/>
                  </a:lnTo>
                  <a:lnTo>
                    <a:pt x="1054" y="340"/>
                  </a:lnTo>
                  <a:lnTo>
                    <a:pt x="1059" y="343"/>
                  </a:lnTo>
                  <a:lnTo>
                    <a:pt x="1054" y="357"/>
                  </a:lnTo>
                  <a:lnTo>
                    <a:pt x="1071" y="364"/>
                  </a:lnTo>
                  <a:lnTo>
                    <a:pt x="1080" y="364"/>
                  </a:lnTo>
                  <a:lnTo>
                    <a:pt x="1090" y="354"/>
                  </a:lnTo>
                  <a:lnTo>
                    <a:pt x="1118" y="362"/>
                  </a:lnTo>
                  <a:lnTo>
                    <a:pt x="1123" y="366"/>
                  </a:lnTo>
                  <a:lnTo>
                    <a:pt x="1128" y="385"/>
                  </a:lnTo>
                  <a:lnTo>
                    <a:pt x="1135" y="395"/>
                  </a:lnTo>
                  <a:lnTo>
                    <a:pt x="1147" y="390"/>
                  </a:lnTo>
                  <a:lnTo>
                    <a:pt x="1161" y="392"/>
                  </a:lnTo>
                  <a:lnTo>
                    <a:pt x="1180" y="390"/>
                  </a:lnTo>
                  <a:lnTo>
                    <a:pt x="1192" y="395"/>
                  </a:lnTo>
                  <a:lnTo>
                    <a:pt x="1184" y="404"/>
                  </a:lnTo>
                  <a:lnTo>
                    <a:pt x="1187" y="406"/>
                  </a:lnTo>
                  <a:lnTo>
                    <a:pt x="1184" y="416"/>
                  </a:lnTo>
                  <a:lnTo>
                    <a:pt x="1192" y="414"/>
                  </a:lnTo>
                  <a:lnTo>
                    <a:pt x="1199" y="418"/>
                  </a:lnTo>
                  <a:lnTo>
                    <a:pt x="1194" y="430"/>
                  </a:lnTo>
                  <a:lnTo>
                    <a:pt x="1180" y="428"/>
                  </a:lnTo>
                  <a:lnTo>
                    <a:pt x="1170" y="433"/>
                  </a:lnTo>
                  <a:lnTo>
                    <a:pt x="1175" y="421"/>
                  </a:lnTo>
                  <a:lnTo>
                    <a:pt x="1168" y="416"/>
                  </a:lnTo>
                  <a:lnTo>
                    <a:pt x="1163" y="421"/>
                  </a:lnTo>
                  <a:lnTo>
                    <a:pt x="1156" y="414"/>
                  </a:lnTo>
                  <a:lnTo>
                    <a:pt x="1151" y="421"/>
                  </a:lnTo>
                  <a:lnTo>
                    <a:pt x="1140" y="421"/>
                  </a:lnTo>
                  <a:lnTo>
                    <a:pt x="1137" y="423"/>
                  </a:lnTo>
                  <a:lnTo>
                    <a:pt x="1140" y="425"/>
                  </a:lnTo>
                  <a:lnTo>
                    <a:pt x="1151" y="428"/>
                  </a:lnTo>
                  <a:lnTo>
                    <a:pt x="1156" y="437"/>
                  </a:lnTo>
                  <a:lnTo>
                    <a:pt x="1154" y="447"/>
                  </a:lnTo>
                  <a:lnTo>
                    <a:pt x="1142" y="454"/>
                  </a:lnTo>
                  <a:lnTo>
                    <a:pt x="1142" y="461"/>
                  </a:lnTo>
                  <a:lnTo>
                    <a:pt x="1140" y="461"/>
                  </a:lnTo>
                  <a:lnTo>
                    <a:pt x="1135" y="470"/>
                  </a:lnTo>
                  <a:lnTo>
                    <a:pt x="1140" y="475"/>
                  </a:lnTo>
                  <a:lnTo>
                    <a:pt x="1137" y="477"/>
                  </a:lnTo>
                  <a:lnTo>
                    <a:pt x="1156" y="480"/>
                  </a:lnTo>
                  <a:lnTo>
                    <a:pt x="1177" y="496"/>
                  </a:lnTo>
                  <a:lnTo>
                    <a:pt x="1194" y="527"/>
                  </a:lnTo>
                  <a:lnTo>
                    <a:pt x="1199" y="544"/>
                  </a:lnTo>
                  <a:lnTo>
                    <a:pt x="1201" y="579"/>
                  </a:lnTo>
                  <a:lnTo>
                    <a:pt x="1201" y="579"/>
                  </a:lnTo>
                  <a:lnTo>
                    <a:pt x="1194" y="581"/>
                  </a:lnTo>
                  <a:lnTo>
                    <a:pt x="1182" y="574"/>
                  </a:lnTo>
                  <a:lnTo>
                    <a:pt x="1175" y="574"/>
                  </a:lnTo>
                  <a:lnTo>
                    <a:pt x="1166" y="584"/>
                  </a:lnTo>
                  <a:lnTo>
                    <a:pt x="1158" y="596"/>
                  </a:lnTo>
                  <a:lnTo>
                    <a:pt x="1135" y="591"/>
                  </a:lnTo>
                  <a:lnTo>
                    <a:pt x="1128" y="584"/>
                  </a:lnTo>
                  <a:lnTo>
                    <a:pt x="1149" y="558"/>
                  </a:lnTo>
                  <a:lnTo>
                    <a:pt x="1116" y="541"/>
                  </a:lnTo>
                  <a:lnTo>
                    <a:pt x="1106" y="518"/>
                  </a:lnTo>
                  <a:lnTo>
                    <a:pt x="1090" y="503"/>
                  </a:lnTo>
                  <a:lnTo>
                    <a:pt x="1078" y="503"/>
                  </a:lnTo>
                  <a:lnTo>
                    <a:pt x="1057" y="492"/>
                  </a:lnTo>
                  <a:lnTo>
                    <a:pt x="1033" y="494"/>
                  </a:lnTo>
                  <a:lnTo>
                    <a:pt x="1021" y="489"/>
                  </a:lnTo>
                  <a:lnTo>
                    <a:pt x="995" y="503"/>
                  </a:lnTo>
                  <a:lnTo>
                    <a:pt x="995" y="503"/>
                  </a:lnTo>
                  <a:lnTo>
                    <a:pt x="993" y="477"/>
                  </a:lnTo>
                  <a:lnTo>
                    <a:pt x="1002" y="447"/>
                  </a:lnTo>
                  <a:lnTo>
                    <a:pt x="1012" y="437"/>
                  </a:lnTo>
                  <a:lnTo>
                    <a:pt x="1024" y="437"/>
                  </a:lnTo>
                  <a:lnTo>
                    <a:pt x="1031" y="430"/>
                  </a:lnTo>
                  <a:lnTo>
                    <a:pt x="1024" y="418"/>
                  </a:lnTo>
                  <a:lnTo>
                    <a:pt x="1002" y="418"/>
                  </a:lnTo>
                  <a:lnTo>
                    <a:pt x="1002" y="399"/>
                  </a:lnTo>
                  <a:lnTo>
                    <a:pt x="988" y="388"/>
                  </a:lnTo>
                  <a:lnTo>
                    <a:pt x="969" y="390"/>
                  </a:lnTo>
                  <a:lnTo>
                    <a:pt x="929" y="380"/>
                  </a:lnTo>
                  <a:lnTo>
                    <a:pt x="929" y="373"/>
                  </a:lnTo>
                  <a:lnTo>
                    <a:pt x="939" y="354"/>
                  </a:lnTo>
                  <a:lnTo>
                    <a:pt x="932" y="338"/>
                  </a:lnTo>
                  <a:lnTo>
                    <a:pt x="936" y="333"/>
                  </a:lnTo>
                  <a:lnTo>
                    <a:pt x="943" y="333"/>
                  </a:lnTo>
                  <a:lnTo>
                    <a:pt x="950" y="321"/>
                  </a:lnTo>
                  <a:lnTo>
                    <a:pt x="958" y="324"/>
                  </a:lnTo>
                  <a:lnTo>
                    <a:pt x="965" y="310"/>
                  </a:lnTo>
                  <a:lnTo>
                    <a:pt x="984" y="298"/>
                  </a:lnTo>
                  <a:lnTo>
                    <a:pt x="988" y="298"/>
                  </a:lnTo>
                  <a:lnTo>
                    <a:pt x="1005" y="305"/>
                  </a:lnTo>
                  <a:lnTo>
                    <a:pt x="1000" y="276"/>
                  </a:lnTo>
                  <a:lnTo>
                    <a:pt x="1026" y="265"/>
                  </a:lnTo>
                  <a:lnTo>
                    <a:pt x="1031" y="265"/>
                  </a:lnTo>
                  <a:lnTo>
                    <a:pt x="1031" y="267"/>
                  </a:lnTo>
                  <a:lnTo>
                    <a:pt x="1031" y="291"/>
                  </a:lnTo>
                  <a:lnTo>
                    <a:pt x="1038" y="295"/>
                  </a:lnTo>
                  <a:lnTo>
                    <a:pt x="1036" y="30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03" name="Freeform 202"/>
            <p:cNvSpPr>
              <a:spLocks noEditPoints="1"/>
            </p:cNvSpPr>
            <p:nvPr/>
          </p:nvSpPr>
          <p:spPr bwMode="auto">
            <a:xfrm>
              <a:off x="1588" y="-384"/>
              <a:ext cx="1760" cy="1608"/>
            </a:xfrm>
            <a:custGeom>
              <a:avLst/>
              <a:gdLst>
                <a:gd name="T0" fmla="*/ 862 w 1760"/>
                <a:gd name="T1" fmla="*/ 1272 h 1608"/>
                <a:gd name="T2" fmla="*/ 286 w 1760"/>
                <a:gd name="T3" fmla="*/ 267 h 1608"/>
                <a:gd name="T4" fmla="*/ 108 w 1760"/>
                <a:gd name="T5" fmla="*/ 331 h 1608"/>
                <a:gd name="T6" fmla="*/ 1586 w 1760"/>
                <a:gd name="T7" fmla="*/ 295 h 1608"/>
                <a:gd name="T8" fmla="*/ 1581 w 1760"/>
                <a:gd name="T9" fmla="*/ 172 h 1608"/>
                <a:gd name="T10" fmla="*/ 1652 w 1760"/>
                <a:gd name="T11" fmla="*/ 269 h 1608"/>
                <a:gd name="T12" fmla="*/ 1661 w 1760"/>
                <a:gd name="T13" fmla="*/ 338 h 1608"/>
                <a:gd name="T14" fmla="*/ 1753 w 1760"/>
                <a:gd name="T15" fmla="*/ 482 h 1608"/>
                <a:gd name="T16" fmla="*/ 1699 w 1760"/>
                <a:gd name="T17" fmla="*/ 612 h 1608"/>
                <a:gd name="T18" fmla="*/ 1548 w 1760"/>
                <a:gd name="T19" fmla="*/ 688 h 1608"/>
                <a:gd name="T20" fmla="*/ 1392 w 1760"/>
                <a:gd name="T21" fmla="*/ 719 h 1608"/>
                <a:gd name="T22" fmla="*/ 1240 w 1760"/>
                <a:gd name="T23" fmla="*/ 886 h 1608"/>
                <a:gd name="T24" fmla="*/ 1106 w 1760"/>
                <a:gd name="T25" fmla="*/ 879 h 1608"/>
                <a:gd name="T26" fmla="*/ 950 w 1760"/>
                <a:gd name="T27" fmla="*/ 853 h 1608"/>
                <a:gd name="T28" fmla="*/ 836 w 1760"/>
                <a:gd name="T29" fmla="*/ 801 h 1608"/>
                <a:gd name="T30" fmla="*/ 659 w 1760"/>
                <a:gd name="T31" fmla="*/ 967 h 1608"/>
                <a:gd name="T32" fmla="*/ 709 w 1760"/>
                <a:gd name="T33" fmla="*/ 1026 h 1608"/>
                <a:gd name="T34" fmla="*/ 777 w 1760"/>
                <a:gd name="T35" fmla="*/ 1061 h 1608"/>
                <a:gd name="T36" fmla="*/ 839 w 1760"/>
                <a:gd name="T37" fmla="*/ 1156 h 1608"/>
                <a:gd name="T38" fmla="*/ 848 w 1760"/>
                <a:gd name="T39" fmla="*/ 1253 h 1608"/>
                <a:gd name="T40" fmla="*/ 772 w 1760"/>
                <a:gd name="T41" fmla="*/ 1326 h 1608"/>
                <a:gd name="T42" fmla="*/ 678 w 1760"/>
                <a:gd name="T43" fmla="*/ 1312 h 1608"/>
                <a:gd name="T44" fmla="*/ 567 w 1760"/>
                <a:gd name="T45" fmla="*/ 1255 h 1608"/>
                <a:gd name="T46" fmla="*/ 477 w 1760"/>
                <a:gd name="T47" fmla="*/ 1317 h 1608"/>
                <a:gd name="T48" fmla="*/ 404 w 1760"/>
                <a:gd name="T49" fmla="*/ 1430 h 1608"/>
                <a:gd name="T50" fmla="*/ 300 w 1760"/>
                <a:gd name="T51" fmla="*/ 1593 h 1608"/>
                <a:gd name="T52" fmla="*/ 236 w 1760"/>
                <a:gd name="T53" fmla="*/ 1511 h 1608"/>
                <a:gd name="T54" fmla="*/ 106 w 1760"/>
                <a:gd name="T55" fmla="*/ 1513 h 1608"/>
                <a:gd name="T56" fmla="*/ 96 w 1760"/>
                <a:gd name="T57" fmla="*/ 1421 h 1608"/>
                <a:gd name="T58" fmla="*/ 208 w 1760"/>
                <a:gd name="T59" fmla="*/ 1430 h 1608"/>
                <a:gd name="T60" fmla="*/ 219 w 1760"/>
                <a:gd name="T61" fmla="*/ 1395 h 1608"/>
                <a:gd name="T62" fmla="*/ 304 w 1760"/>
                <a:gd name="T63" fmla="*/ 1312 h 1608"/>
                <a:gd name="T64" fmla="*/ 366 w 1760"/>
                <a:gd name="T65" fmla="*/ 1239 h 1608"/>
                <a:gd name="T66" fmla="*/ 262 w 1760"/>
                <a:gd name="T67" fmla="*/ 1215 h 1608"/>
                <a:gd name="T68" fmla="*/ 174 w 1760"/>
                <a:gd name="T69" fmla="*/ 1279 h 1608"/>
                <a:gd name="T70" fmla="*/ 96 w 1760"/>
                <a:gd name="T71" fmla="*/ 1187 h 1608"/>
                <a:gd name="T72" fmla="*/ 87 w 1760"/>
                <a:gd name="T73" fmla="*/ 1038 h 1608"/>
                <a:gd name="T74" fmla="*/ 210 w 1760"/>
                <a:gd name="T75" fmla="*/ 929 h 1608"/>
                <a:gd name="T76" fmla="*/ 423 w 1760"/>
                <a:gd name="T77" fmla="*/ 799 h 1608"/>
                <a:gd name="T78" fmla="*/ 590 w 1760"/>
                <a:gd name="T79" fmla="*/ 659 h 1608"/>
                <a:gd name="T80" fmla="*/ 503 w 1760"/>
                <a:gd name="T81" fmla="*/ 567 h 1608"/>
                <a:gd name="T82" fmla="*/ 456 w 1760"/>
                <a:gd name="T83" fmla="*/ 489 h 1608"/>
                <a:gd name="T84" fmla="*/ 243 w 1760"/>
                <a:gd name="T85" fmla="*/ 461 h 1608"/>
                <a:gd name="T86" fmla="*/ 293 w 1760"/>
                <a:gd name="T87" fmla="*/ 366 h 1608"/>
                <a:gd name="T88" fmla="*/ 387 w 1760"/>
                <a:gd name="T89" fmla="*/ 440 h 1608"/>
                <a:gd name="T90" fmla="*/ 579 w 1760"/>
                <a:gd name="T91" fmla="*/ 331 h 1608"/>
                <a:gd name="T92" fmla="*/ 607 w 1760"/>
                <a:gd name="T93" fmla="*/ 260 h 1608"/>
                <a:gd name="T94" fmla="*/ 720 w 1760"/>
                <a:gd name="T95" fmla="*/ 158 h 1608"/>
                <a:gd name="T96" fmla="*/ 728 w 1760"/>
                <a:gd name="T97" fmla="*/ 59 h 1608"/>
                <a:gd name="T98" fmla="*/ 789 w 1760"/>
                <a:gd name="T99" fmla="*/ 38 h 1608"/>
                <a:gd name="T100" fmla="*/ 910 w 1760"/>
                <a:gd name="T101" fmla="*/ 75 h 1608"/>
                <a:gd name="T102" fmla="*/ 876 w 1760"/>
                <a:gd name="T103" fmla="*/ 234 h 1608"/>
                <a:gd name="T104" fmla="*/ 754 w 1760"/>
                <a:gd name="T105" fmla="*/ 456 h 1608"/>
                <a:gd name="T106" fmla="*/ 1096 w 1760"/>
                <a:gd name="T107" fmla="*/ 603 h 1608"/>
                <a:gd name="T108" fmla="*/ 1276 w 1760"/>
                <a:gd name="T109" fmla="*/ 477 h 1608"/>
                <a:gd name="T110" fmla="*/ 1352 w 1760"/>
                <a:gd name="T111" fmla="*/ 397 h 1608"/>
                <a:gd name="T112" fmla="*/ 1441 w 1760"/>
                <a:gd name="T113" fmla="*/ 376 h 1608"/>
                <a:gd name="T114" fmla="*/ 427 w 1760"/>
                <a:gd name="T115" fmla="*/ 0 h 1608"/>
                <a:gd name="T116" fmla="*/ 477 w 1760"/>
                <a:gd name="T117" fmla="*/ 104 h 1608"/>
                <a:gd name="T118" fmla="*/ 260 w 1760"/>
                <a:gd name="T119" fmla="*/ 153 h 1608"/>
                <a:gd name="T120" fmla="*/ 203 w 1760"/>
                <a:gd name="T121" fmla="*/ 82 h 1608"/>
                <a:gd name="T122" fmla="*/ 352 w 1760"/>
                <a:gd name="T123" fmla="*/ 82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60" h="1608">
                  <a:moveTo>
                    <a:pt x="898" y="1270"/>
                  </a:moveTo>
                  <a:lnTo>
                    <a:pt x="902" y="1274"/>
                  </a:lnTo>
                  <a:lnTo>
                    <a:pt x="917" y="1277"/>
                  </a:lnTo>
                  <a:lnTo>
                    <a:pt x="907" y="1291"/>
                  </a:lnTo>
                  <a:lnTo>
                    <a:pt x="902" y="1291"/>
                  </a:lnTo>
                  <a:lnTo>
                    <a:pt x="893" y="1300"/>
                  </a:lnTo>
                  <a:lnTo>
                    <a:pt x="891" y="1310"/>
                  </a:lnTo>
                  <a:lnTo>
                    <a:pt x="865" y="1305"/>
                  </a:lnTo>
                  <a:lnTo>
                    <a:pt x="853" y="1307"/>
                  </a:lnTo>
                  <a:lnTo>
                    <a:pt x="850" y="1305"/>
                  </a:lnTo>
                  <a:lnTo>
                    <a:pt x="862" y="1272"/>
                  </a:lnTo>
                  <a:lnTo>
                    <a:pt x="867" y="1274"/>
                  </a:lnTo>
                  <a:lnTo>
                    <a:pt x="886" y="1258"/>
                  </a:lnTo>
                  <a:lnTo>
                    <a:pt x="893" y="1260"/>
                  </a:lnTo>
                  <a:lnTo>
                    <a:pt x="898" y="1270"/>
                  </a:lnTo>
                  <a:close/>
                  <a:moveTo>
                    <a:pt x="203" y="213"/>
                  </a:moveTo>
                  <a:lnTo>
                    <a:pt x="212" y="220"/>
                  </a:lnTo>
                  <a:lnTo>
                    <a:pt x="215" y="220"/>
                  </a:lnTo>
                  <a:lnTo>
                    <a:pt x="231" y="217"/>
                  </a:lnTo>
                  <a:lnTo>
                    <a:pt x="245" y="210"/>
                  </a:lnTo>
                  <a:lnTo>
                    <a:pt x="278" y="248"/>
                  </a:lnTo>
                  <a:lnTo>
                    <a:pt x="286" y="267"/>
                  </a:lnTo>
                  <a:lnTo>
                    <a:pt x="293" y="276"/>
                  </a:lnTo>
                  <a:lnTo>
                    <a:pt x="278" y="302"/>
                  </a:lnTo>
                  <a:lnTo>
                    <a:pt x="276" y="321"/>
                  </a:lnTo>
                  <a:lnTo>
                    <a:pt x="269" y="328"/>
                  </a:lnTo>
                  <a:lnTo>
                    <a:pt x="248" y="333"/>
                  </a:lnTo>
                  <a:lnTo>
                    <a:pt x="222" y="326"/>
                  </a:lnTo>
                  <a:lnTo>
                    <a:pt x="200" y="343"/>
                  </a:lnTo>
                  <a:lnTo>
                    <a:pt x="153" y="338"/>
                  </a:lnTo>
                  <a:lnTo>
                    <a:pt x="118" y="328"/>
                  </a:lnTo>
                  <a:lnTo>
                    <a:pt x="108" y="331"/>
                  </a:lnTo>
                  <a:lnTo>
                    <a:pt x="108" y="331"/>
                  </a:lnTo>
                  <a:lnTo>
                    <a:pt x="87" y="328"/>
                  </a:lnTo>
                  <a:lnTo>
                    <a:pt x="87" y="328"/>
                  </a:lnTo>
                  <a:lnTo>
                    <a:pt x="96" y="305"/>
                  </a:lnTo>
                  <a:lnTo>
                    <a:pt x="101" y="265"/>
                  </a:lnTo>
                  <a:lnTo>
                    <a:pt x="101" y="265"/>
                  </a:lnTo>
                  <a:lnTo>
                    <a:pt x="115" y="265"/>
                  </a:lnTo>
                  <a:lnTo>
                    <a:pt x="130" y="255"/>
                  </a:lnTo>
                  <a:lnTo>
                    <a:pt x="158" y="250"/>
                  </a:lnTo>
                  <a:lnTo>
                    <a:pt x="160" y="239"/>
                  </a:lnTo>
                  <a:lnTo>
                    <a:pt x="203" y="213"/>
                  </a:lnTo>
                  <a:close/>
                  <a:moveTo>
                    <a:pt x="1586" y="295"/>
                  </a:moveTo>
                  <a:lnTo>
                    <a:pt x="1578" y="293"/>
                  </a:lnTo>
                  <a:lnTo>
                    <a:pt x="1555" y="262"/>
                  </a:lnTo>
                  <a:lnTo>
                    <a:pt x="1557" y="257"/>
                  </a:lnTo>
                  <a:lnTo>
                    <a:pt x="1548" y="220"/>
                  </a:lnTo>
                  <a:lnTo>
                    <a:pt x="1550" y="208"/>
                  </a:lnTo>
                  <a:lnTo>
                    <a:pt x="1555" y="208"/>
                  </a:lnTo>
                  <a:lnTo>
                    <a:pt x="1576" y="182"/>
                  </a:lnTo>
                  <a:lnTo>
                    <a:pt x="1576" y="177"/>
                  </a:lnTo>
                  <a:lnTo>
                    <a:pt x="1571" y="172"/>
                  </a:lnTo>
                  <a:lnTo>
                    <a:pt x="1571" y="172"/>
                  </a:lnTo>
                  <a:lnTo>
                    <a:pt x="1581" y="172"/>
                  </a:lnTo>
                  <a:lnTo>
                    <a:pt x="1583" y="158"/>
                  </a:lnTo>
                  <a:lnTo>
                    <a:pt x="1600" y="146"/>
                  </a:lnTo>
                  <a:lnTo>
                    <a:pt x="1619" y="161"/>
                  </a:lnTo>
                  <a:lnTo>
                    <a:pt x="1623" y="177"/>
                  </a:lnTo>
                  <a:lnTo>
                    <a:pt x="1619" y="184"/>
                  </a:lnTo>
                  <a:lnTo>
                    <a:pt x="1633" y="196"/>
                  </a:lnTo>
                  <a:lnTo>
                    <a:pt x="1642" y="220"/>
                  </a:lnTo>
                  <a:lnTo>
                    <a:pt x="1640" y="236"/>
                  </a:lnTo>
                  <a:lnTo>
                    <a:pt x="1647" y="257"/>
                  </a:lnTo>
                  <a:lnTo>
                    <a:pt x="1645" y="262"/>
                  </a:lnTo>
                  <a:lnTo>
                    <a:pt x="1652" y="269"/>
                  </a:lnTo>
                  <a:lnTo>
                    <a:pt x="1647" y="295"/>
                  </a:lnTo>
                  <a:lnTo>
                    <a:pt x="1642" y="295"/>
                  </a:lnTo>
                  <a:lnTo>
                    <a:pt x="1640" y="274"/>
                  </a:lnTo>
                  <a:lnTo>
                    <a:pt x="1638" y="274"/>
                  </a:lnTo>
                  <a:lnTo>
                    <a:pt x="1586" y="295"/>
                  </a:lnTo>
                  <a:close/>
                  <a:moveTo>
                    <a:pt x="1586" y="295"/>
                  </a:moveTo>
                  <a:lnTo>
                    <a:pt x="1614" y="309"/>
                  </a:lnTo>
                  <a:lnTo>
                    <a:pt x="1635" y="331"/>
                  </a:lnTo>
                  <a:lnTo>
                    <a:pt x="1642" y="328"/>
                  </a:lnTo>
                  <a:lnTo>
                    <a:pt x="1656" y="328"/>
                  </a:lnTo>
                  <a:lnTo>
                    <a:pt x="1661" y="338"/>
                  </a:lnTo>
                  <a:lnTo>
                    <a:pt x="1673" y="343"/>
                  </a:lnTo>
                  <a:lnTo>
                    <a:pt x="1704" y="347"/>
                  </a:lnTo>
                  <a:lnTo>
                    <a:pt x="1718" y="364"/>
                  </a:lnTo>
                  <a:lnTo>
                    <a:pt x="1718" y="397"/>
                  </a:lnTo>
                  <a:lnTo>
                    <a:pt x="1732" y="404"/>
                  </a:lnTo>
                  <a:lnTo>
                    <a:pt x="1734" y="399"/>
                  </a:lnTo>
                  <a:lnTo>
                    <a:pt x="1749" y="399"/>
                  </a:lnTo>
                  <a:lnTo>
                    <a:pt x="1758" y="437"/>
                  </a:lnTo>
                  <a:lnTo>
                    <a:pt x="1760" y="451"/>
                  </a:lnTo>
                  <a:lnTo>
                    <a:pt x="1751" y="473"/>
                  </a:lnTo>
                  <a:lnTo>
                    <a:pt x="1753" y="482"/>
                  </a:lnTo>
                  <a:lnTo>
                    <a:pt x="1751" y="501"/>
                  </a:lnTo>
                  <a:lnTo>
                    <a:pt x="1749" y="501"/>
                  </a:lnTo>
                  <a:lnTo>
                    <a:pt x="1744" y="515"/>
                  </a:lnTo>
                  <a:lnTo>
                    <a:pt x="1734" y="518"/>
                  </a:lnTo>
                  <a:lnTo>
                    <a:pt x="1725" y="532"/>
                  </a:lnTo>
                  <a:lnTo>
                    <a:pt x="1711" y="546"/>
                  </a:lnTo>
                  <a:lnTo>
                    <a:pt x="1716" y="553"/>
                  </a:lnTo>
                  <a:lnTo>
                    <a:pt x="1711" y="572"/>
                  </a:lnTo>
                  <a:lnTo>
                    <a:pt x="1692" y="589"/>
                  </a:lnTo>
                  <a:lnTo>
                    <a:pt x="1692" y="598"/>
                  </a:lnTo>
                  <a:lnTo>
                    <a:pt x="1699" y="612"/>
                  </a:lnTo>
                  <a:lnTo>
                    <a:pt x="1697" y="622"/>
                  </a:lnTo>
                  <a:lnTo>
                    <a:pt x="1671" y="633"/>
                  </a:lnTo>
                  <a:lnTo>
                    <a:pt x="1659" y="636"/>
                  </a:lnTo>
                  <a:lnTo>
                    <a:pt x="1652" y="650"/>
                  </a:lnTo>
                  <a:lnTo>
                    <a:pt x="1645" y="657"/>
                  </a:lnTo>
                  <a:lnTo>
                    <a:pt x="1642" y="652"/>
                  </a:lnTo>
                  <a:lnTo>
                    <a:pt x="1638" y="655"/>
                  </a:lnTo>
                  <a:lnTo>
                    <a:pt x="1621" y="669"/>
                  </a:lnTo>
                  <a:lnTo>
                    <a:pt x="1616" y="676"/>
                  </a:lnTo>
                  <a:lnTo>
                    <a:pt x="1555" y="695"/>
                  </a:lnTo>
                  <a:lnTo>
                    <a:pt x="1548" y="688"/>
                  </a:lnTo>
                  <a:lnTo>
                    <a:pt x="1550" y="648"/>
                  </a:lnTo>
                  <a:lnTo>
                    <a:pt x="1548" y="638"/>
                  </a:lnTo>
                  <a:lnTo>
                    <a:pt x="1477" y="633"/>
                  </a:lnTo>
                  <a:lnTo>
                    <a:pt x="1446" y="598"/>
                  </a:lnTo>
                  <a:lnTo>
                    <a:pt x="1446" y="612"/>
                  </a:lnTo>
                  <a:lnTo>
                    <a:pt x="1437" y="624"/>
                  </a:lnTo>
                  <a:lnTo>
                    <a:pt x="1418" y="655"/>
                  </a:lnTo>
                  <a:lnTo>
                    <a:pt x="1418" y="688"/>
                  </a:lnTo>
                  <a:lnTo>
                    <a:pt x="1404" y="702"/>
                  </a:lnTo>
                  <a:lnTo>
                    <a:pt x="1399" y="719"/>
                  </a:lnTo>
                  <a:lnTo>
                    <a:pt x="1392" y="719"/>
                  </a:lnTo>
                  <a:lnTo>
                    <a:pt x="1370" y="714"/>
                  </a:lnTo>
                  <a:lnTo>
                    <a:pt x="1356" y="719"/>
                  </a:lnTo>
                  <a:lnTo>
                    <a:pt x="1349" y="726"/>
                  </a:lnTo>
                  <a:lnTo>
                    <a:pt x="1330" y="735"/>
                  </a:lnTo>
                  <a:lnTo>
                    <a:pt x="1307" y="792"/>
                  </a:lnTo>
                  <a:lnTo>
                    <a:pt x="1285" y="825"/>
                  </a:lnTo>
                  <a:lnTo>
                    <a:pt x="1283" y="846"/>
                  </a:lnTo>
                  <a:lnTo>
                    <a:pt x="1278" y="858"/>
                  </a:lnTo>
                  <a:lnTo>
                    <a:pt x="1255" y="882"/>
                  </a:lnTo>
                  <a:lnTo>
                    <a:pt x="1240" y="886"/>
                  </a:lnTo>
                  <a:lnTo>
                    <a:pt x="1240" y="886"/>
                  </a:lnTo>
                  <a:lnTo>
                    <a:pt x="1219" y="901"/>
                  </a:lnTo>
                  <a:lnTo>
                    <a:pt x="1210" y="905"/>
                  </a:lnTo>
                  <a:lnTo>
                    <a:pt x="1188" y="896"/>
                  </a:lnTo>
                  <a:lnTo>
                    <a:pt x="1184" y="879"/>
                  </a:lnTo>
                  <a:lnTo>
                    <a:pt x="1179" y="879"/>
                  </a:lnTo>
                  <a:lnTo>
                    <a:pt x="1172" y="882"/>
                  </a:lnTo>
                  <a:lnTo>
                    <a:pt x="1155" y="905"/>
                  </a:lnTo>
                  <a:lnTo>
                    <a:pt x="1134" y="924"/>
                  </a:lnTo>
                  <a:lnTo>
                    <a:pt x="1132" y="917"/>
                  </a:lnTo>
                  <a:lnTo>
                    <a:pt x="1110" y="905"/>
                  </a:lnTo>
                  <a:lnTo>
                    <a:pt x="1106" y="879"/>
                  </a:lnTo>
                  <a:lnTo>
                    <a:pt x="1082" y="884"/>
                  </a:lnTo>
                  <a:lnTo>
                    <a:pt x="1068" y="910"/>
                  </a:lnTo>
                  <a:lnTo>
                    <a:pt x="1061" y="915"/>
                  </a:lnTo>
                  <a:lnTo>
                    <a:pt x="1049" y="912"/>
                  </a:lnTo>
                  <a:lnTo>
                    <a:pt x="1028" y="920"/>
                  </a:lnTo>
                  <a:lnTo>
                    <a:pt x="1016" y="910"/>
                  </a:lnTo>
                  <a:lnTo>
                    <a:pt x="999" y="912"/>
                  </a:lnTo>
                  <a:lnTo>
                    <a:pt x="980" y="886"/>
                  </a:lnTo>
                  <a:lnTo>
                    <a:pt x="980" y="875"/>
                  </a:lnTo>
                  <a:lnTo>
                    <a:pt x="957" y="846"/>
                  </a:lnTo>
                  <a:lnTo>
                    <a:pt x="950" y="853"/>
                  </a:lnTo>
                  <a:lnTo>
                    <a:pt x="943" y="849"/>
                  </a:lnTo>
                  <a:lnTo>
                    <a:pt x="945" y="844"/>
                  </a:lnTo>
                  <a:lnTo>
                    <a:pt x="940" y="839"/>
                  </a:lnTo>
                  <a:lnTo>
                    <a:pt x="938" y="832"/>
                  </a:lnTo>
                  <a:lnTo>
                    <a:pt x="928" y="825"/>
                  </a:lnTo>
                  <a:lnTo>
                    <a:pt x="919" y="808"/>
                  </a:lnTo>
                  <a:lnTo>
                    <a:pt x="888" y="797"/>
                  </a:lnTo>
                  <a:lnTo>
                    <a:pt x="876" y="782"/>
                  </a:lnTo>
                  <a:lnTo>
                    <a:pt x="860" y="799"/>
                  </a:lnTo>
                  <a:lnTo>
                    <a:pt x="841" y="806"/>
                  </a:lnTo>
                  <a:lnTo>
                    <a:pt x="836" y="801"/>
                  </a:lnTo>
                  <a:lnTo>
                    <a:pt x="820" y="806"/>
                  </a:lnTo>
                  <a:lnTo>
                    <a:pt x="796" y="823"/>
                  </a:lnTo>
                  <a:lnTo>
                    <a:pt x="772" y="827"/>
                  </a:lnTo>
                  <a:lnTo>
                    <a:pt x="704" y="830"/>
                  </a:lnTo>
                  <a:lnTo>
                    <a:pt x="616" y="846"/>
                  </a:lnTo>
                  <a:lnTo>
                    <a:pt x="612" y="851"/>
                  </a:lnTo>
                  <a:lnTo>
                    <a:pt x="628" y="875"/>
                  </a:lnTo>
                  <a:lnTo>
                    <a:pt x="645" y="886"/>
                  </a:lnTo>
                  <a:lnTo>
                    <a:pt x="657" y="931"/>
                  </a:lnTo>
                  <a:lnTo>
                    <a:pt x="650" y="962"/>
                  </a:lnTo>
                  <a:lnTo>
                    <a:pt x="659" y="967"/>
                  </a:lnTo>
                  <a:lnTo>
                    <a:pt x="666" y="976"/>
                  </a:lnTo>
                  <a:lnTo>
                    <a:pt x="673" y="979"/>
                  </a:lnTo>
                  <a:lnTo>
                    <a:pt x="678" y="988"/>
                  </a:lnTo>
                  <a:lnTo>
                    <a:pt x="683" y="986"/>
                  </a:lnTo>
                  <a:lnTo>
                    <a:pt x="685" y="990"/>
                  </a:lnTo>
                  <a:lnTo>
                    <a:pt x="697" y="998"/>
                  </a:lnTo>
                  <a:lnTo>
                    <a:pt x="699" y="1005"/>
                  </a:lnTo>
                  <a:lnTo>
                    <a:pt x="706" y="1007"/>
                  </a:lnTo>
                  <a:lnTo>
                    <a:pt x="702" y="1012"/>
                  </a:lnTo>
                  <a:lnTo>
                    <a:pt x="709" y="1017"/>
                  </a:lnTo>
                  <a:lnTo>
                    <a:pt x="709" y="1026"/>
                  </a:lnTo>
                  <a:lnTo>
                    <a:pt x="723" y="1024"/>
                  </a:lnTo>
                  <a:lnTo>
                    <a:pt x="728" y="1035"/>
                  </a:lnTo>
                  <a:lnTo>
                    <a:pt x="735" y="1028"/>
                  </a:lnTo>
                  <a:lnTo>
                    <a:pt x="739" y="1035"/>
                  </a:lnTo>
                  <a:lnTo>
                    <a:pt x="746" y="1028"/>
                  </a:lnTo>
                  <a:lnTo>
                    <a:pt x="751" y="1035"/>
                  </a:lnTo>
                  <a:lnTo>
                    <a:pt x="763" y="1026"/>
                  </a:lnTo>
                  <a:lnTo>
                    <a:pt x="772" y="1043"/>
                  </a:lnTo>
                  <a:lnTo>
                    <a:pt x="763" y="1050"/>
                  </a:lnTo>
                  <a:lnTo>
                    <a:pt x="765" y="1054"/>
                  </a:lnTo>
                  <a:lnTo>
                    <a:pt x="777" y="1061"/>
                  </a:lnTo>
                  <a:lnTo>
                    <a:pt x="784" y="1061"/>
                  </a:lnTo>
                  <a:lnTo>
                    <a:pt x="780" y="1078"/>
                  </a:lnTo>
                  <a:lnTo>
                    <a:pt x="791" y="1111"/>
                  </a:lnTo>
                  <a:lnTo>
                    <a:pt x="784" y="1128"/>
                  </a:lnTo>
                  <a:lnTo>
                    <a:pt x="808" y="1132"/>
                  </a:lnTo>
                  <a:lnTo>
                    <a:pt x="817" y="1130"/>
                  </a:lnTo>
                  <a:lnTo>
                    <a:pt x="824" y="1142"/>
                  </a:lnTo>
                  <a:lnTo>
                    <a:pt x="827" y="1142"/>
                  </a:lnTo>
                  <a:lnTo>
                    <a:pt x="829" y="1149"/>
                  </a:lnTo>
                  <a:lnTo>
                    <a:pt x="834" y="1149"/>
                  </a:lnTo>
                  <a:lnTo>
                    <a:pt x="839" y="1156"/>
                  </a:lnTo>
                  <a:lnTo>
                    <a:pt x="843" y="1154"/>
                  </a:lnTo>
                  <a:lnTo>
                    <a:pt x="843" y="1161"/>
                  </a:lnTo>
                  <a:lnTo>
                    <a:pt x="850" y="1170"/>
                  </a:lnTo>
                  <a:lnTo>
                    <a:pt x="848" y="1180"/>
                  </a:lnTo>
                  <a:lnTo>
                    <a:pt x="843" y="1182"/>
                  </a:lnTo>
                  <a:lnTo>
                    <a:pt x="843" y="1194"/>
                  </a:lnTo>
                  <a:lnTo>
                    <a:pt x="850" y="1191"/>
                  </a:lnTo>
                  <a:lnTo>
                    <a:pt x="860" y="1199"/>
                  </a:lnTo>
                  <a:lnTo>
                    <a:pt x="858" y="1217"/>
                  </a:lnTo>
                  <a:lnTo>
                    <a:pt x="850" y="1227"/>
                  </a:lnTo>
                  <a:lnTo>
                    <a:pt x="848" y="1253"/>
                  </a:lnTo>
                  <a:lnTo>
                    <a:pt x="827" y="1251"/>
                  </a:lnTo>
                  <a:lnTo>
                    <a:pt x="815" y="1255"/>
                  </a:lnTo>
                  <a:lnTo>
                    <a:pt x="813" y="1253"/>
                  </a:lnTo>
                  <a:lnTo>
                    <a:pt x="794" y="1277"/>
                  </a:lnTo>
                  <a:lnTo>
                    <a:pt x="796" y="1281"/>
                  </a:lnTo>
                  <a:lnTo>
                    <a:pt x="789" y="1296"/>
                  </a:lnTo>
                  <a:lnTo>
                    <a:pt x="794" y="1300"/>
                  </a:lnTo>
                  <a:lnTo>
                    <a:pt x="794" y="1314"/>
                  </a:lnTo>
                  <a:lnTo>
                    <a:pt x="794" y="1322"/>
                  </a:lnTo>
                  <a:lnTo>
                    <a:pt x="777" y="1326"/>
                  </a:lnTo>
                  <a:lnTo>
                    <a:pt x="772" y="1326"/>
                  </a:lnTo>
                  <a:lnTo>
                    <a:pt x="765" y="1317"/>
                  </a:lnTo>
                  <a:lnTo>
                    <a:pt x="763" y="1310"/>
                  </a:lnTo>
                  <a:lnTo>
                    <a:pt x="751" y="1312"/>
                  </a:lnTo>
                  <a:lnTo>
                    <a:pt x="749" y="1307"/>
                  </a:lnTo>
                  <a:lnTo>
                    <a:pt x="742" y="1312"/>
                  </a:lnTo>
                  <a:lnTo>
                    <a:pt x="739" y="1307"/>
                  </a:lnTo>
                  <a:lnTo>
                    <a:pt x="732" y="1312"/>
                  </a:lnTo>
                  <a:lnTo>
                    <a:pt x="723" y="1312"/>
                  </a:lnTo>
                  <a:lnTo>
                    <a:pt x="702" y="1298"/>
                  </a:lnTo>
                  <a:lnTo>
                    <a:pt x="697" y="1305"/>
                  </a:lnTo>
                  <a:lnTo>
                    <a:pt x="678" y="1312"/>
                  </a:lnTo>
                  <a:lnTo>
                    <a:pt x="657" y="1317"/>
                  </a:lnTo>
                  <a:lnTo>
                    <a:pt x="647" y="1314"/>
                  </a:lnTo>
                  <a:lnTo>
                    <a:pt x="635" y="1317"/>
                  </a:lnTo>
                  <a:lnTo>
                    <a:pt x="628" y="1322"/>
                  </a:lnTo>
                  <a:lnTo>
                    <a:pt x="626" y="1331"/>
                  </a:lnTo>
                  <a:lnTo>
                    <a:pt x="616" y="1303"/>
                  </a:lnTo>
                  <a:lnTo>
                    <a:pt x="609" y="1284"/>
                  </a:lnTo>
                  <a:lnTo>
                    <a:pt x="598" y="1272"/>
                  </a:lnTo>
                  <a:lnTo>
                    <a:pt x="583" y="1277"/>
                  </a:lnTo>
                  <a:lnTo>
                    <a:pt x="579" y="1274"/>
                  </a:lnTo>
                  <a:lnTo>
                    <a:pt x="567" y="1255"/>
                  </a:lnTo>
                  <a:lnTo>
                    <a:pt x="555" y="1255"/>
                  </a:lnTo>
                  <a:lnTo>
                    <a:pt x="524" y="1284"/>
                  </a:lnTo>
                  <a:lnTo>
                    <a:pt x="517" y="1286"/>
                  </a:lnTo>
                  <a:lnTo>
                    <a:pt x="510" y="1272"/>
                  </a:lnTo>
                  <a:lnTo>
                    <a:pt x="496" y="1277"/>
                  </a:lnTo>
                  <a:lnTo>
                    <a:pt x="494" y="1270"/>
                  </a:lnTo>
                  <a:lnTo>
                    <a:pt x="465" y="1281"/>
                  </a:lnTo>
                  <a:lnTo>
                    <a:pt x="458" y="1291"/>
                  </a:lnTo>
                  <a:lnTo>
                    <a:pt x="463" y="1293"/>
                  </a:lnTo>
                  <a:lnTo>
                    <a:pt x="470" y="1310"/>
                  </a:lnTo>
                  <a:lnTo>
                    <a:pt x="477" y="1317"/>
                  </a:lnTo>
                  <a:lnTo>
                    <a:pt x="482" y="1331"/>
                  </a:lnTo>
                  <a:lnTo>
                    <a:pt x="470" y="1333"/>
                  </a:lnTo>
                  <a:lnTo>
                    <a:pt x="468" y="1338"/>
                  </a:lnTo>
                  <a:lnTo>
                    <a:pt x="468" y="1352"/>
                  </a:lnTo>
                  <a:lnTo>
                    <a:pt x="456" y="1357"/>
                  </a:lnTo>
                  <a:lnTo>
                    <a:pt x="449" y="1374"/>
                  </a:lnTo>
                  <a:lnTo>
                    <a:pt x="442" y="1385"/>
                  </a:lnTo>
                  <a:lnTo>
                    <a:pt x="442" y="1397"/>
                  </a:lnTo>
                  <a:lnTo>
                    <a:pt x="434" y="1411"/>
                  </a:lnTo>
                  <a:lnTo>
                    <a:pt x="420" y="1426"/>
                  </a:lnTo>
                  <a:lnTo>
                    <a:pt x="404" y="1430"/>
                  </a:lnTo>
                  <a:lnTo>
                    <a:pt x="382" y="1449"/>
                  </a:lnTo>
                  <a:lnTo>
                    <a:pt x="307" y="1480"/>
                  </a:lnTo>
                  <a:lnTo>
                    <a:pt x="309" y="1497"/>
                  </a:lnTo>
                  <a:lnTo>
                    <a:pt x="316" y="1515"/>
                  </a:lnTo>
                  <a:lnTo>
                    <a:pt x="323" y="1532"/>
                  </a:lnTo>
                  <a:lnTo>
                    <a:pt x="342" y="1556"/>
                  </a:lnTo>
                  <a:lnTo>
                    <a:pt x="345" y="1563"/>
                  </a:lnTo>
                  <a:lnTo>
                    <a:pt x="342" y="1567"/>
                  </a:lnTo>
                  <a:lnTo>
                    <a:pt x="335" y="1570"/>
                  </a:lnTo>
                  <a:lnTo>
                    <a:pt x="326" y="1589"/>
                  </a:lnTo>
                  <a:lnTo>
                    <a:pt x="300" y="1593"/>
                  </a:lnTo>
                  <a:lnTo>
                    <a:pt x="295" y="1605"/>
                  </a:lnTo>
                  <a:lnTo>
                    <a:pt x="290" y="1605"/>
                  </a:lnTo>
                  <a:lnTo>
                    <a:pt x="288" y="1601"/>
                  </a:lnTo>
                  <a:lnTo>
                    <a:pt x="257" y="1608"/>
                  </a:lnTo>
                  <a:lnTo>
                    <a:pt x="255" y="1598"/>
                  </a:lnTo>
                  <a:lnTo>
                    <a:pt x="248" y="1593"/>
                  </a:lnTo>
                  <a:lnTo>
                    <a:pt x="241" y="1584"/>
                  </a:lnTo>
                  <a:lnTo>
                    <a:pt x="238" y="1563"/>
                  </a:lnTo>
                  <a:lnTo>
                    <a:pt x="236" y="1558"/>
                  </a:lnTo>
                  <a:lnTo>
                    <a:pt x="243" y="1530"/>
                  </a:lnTo>
                  <a:lnTo>
                    <a:pt x="236" y="1511"/>
                  </a:lnTo>
                  <a:lnTo>
                    <a:pt x="210" y="1520"/>
                  </a:lnTo>
                  <a:lnTo>
                    <a:pt x="208" y="1515"/>
                  </a:lnTo>
                  <a:lnTo>
                    <a:pt x="203" y="1518"/>
                  </a:lnTo>
                  <a:lnTo>
                    <a:pt x="203" y="1515"/>
                  </a:lnTo>
                  <a:lnTo>
                    <a:pt x="182" y="1530"/>
                  </a:lnTo>
                  <a:lnTo>
                    <a:pt x="125" y="1541"/>
                  </a:lnTo>
                  <a:lnTo>
                    <a:pt x="125" y="1530"/>
                  </a:lnTo>
                  <a:lnTo>
                    <a:pt x="113" y="1525"/>
                  </a:lnTo>
                  <a:lnTo>
                    <a:pt x="111" y="1527"/>
                  </a:lnTo>
                  <a:lnTo>
                    <a:pt x="106" y="1527"/>
                  </a:lnTo>
                  <a:lnTo>
                    <a:pt x="106" y="1513"/>
                  </a:lnTo>
                  <a:lnTo>
                    <a:pt x="96" y="1487"/>
                  </a:lnTo>
                  <a:lnTo>
                    <a:pt x="89" y="1478"/>
                  </a:lnTo>
                  <a:lnTo>
                    <a:pt x="85" y="1466"/>
                  </a:lnTo>
                  <a:lnTo>
                    <a:pt x="80" y="1463"/>
                  </a:lnTo>
                  <a:lnTo>
                    <a:pt x="73" y="1452"/>
                  </a:lnTo>
                  <a:lnTo>
                    <a:pt x="78" y="1442"/>
                  </a:lnTo>
                  <a:lnTo>
                    <a:pt x="75" y="1433"/>
                  </a:lnTo>
                  <a:lnTo>
                    <a:pt x="80" y="1428"/>
                  </a:lnTo>
                  <a:lnTo>
                    <a:pt x="85" y="1430"/>
                  </a:lnTo>
                  <a:lnTo>
                    <a:pt x="87" y="1426"/>
                  </a:lnTo>
                  <a:lnTo>
                    <a:pt x="96" y="1421"/>
                  </a:lnTo>
                  <a:lnTo>
                    <a:pt x="99" y="1426"/>
                  </a:lnTo>
                  <a:lnTo>
                    <a:pt x="106" y="1426"/>
                  </a:lnTo>
                  <a:lnTo>
                    <a:pt x="115" y="1416"/>
                  </a:lnTo>
                  <a:lnTo>
                    <a:pt x="122" y="1426"/>
                  </a:lnTo>
                  <a:lnTo>
                    <a:pt x="127" y="1437"/>
                  </a:lnTo>
                  <a:lnTo>
                    <a:pt x="139" y="1430"/>
                  </a:lnTo>
                  <a:lnTo>
                    <a:pt x="163" y="1444"/>
                  </a:lnTo>
                  <a:lnTo>
                    <a:pt x="191" y="1430"/>
                  </a:lnTo>
                  <a:lnTo>
                    <a:pt x="200" y="1430"/>
                  </a:lnTo>
                  <a:lnTo>
                    <a:pt x="200" y="1433"/>
                  </a:lnTo>
                  <a:lnTo>
                    <a:pt x="208" y="1430"/>
                  </a:lnTo>
                  <a:lnTo>
                    <a:pt x="224" y="1421"/>
                  </a:lnTo>
                  <a:lnTo>
                    <a:pt x="241" y="1423"/>
                  </a:lnTo>
                  <a:lnTo>
                    <a:pt x="248" y="1428"/>
                  </a:lnTo>
                  <a:lnTo>
                    <a:pt x="250" y="1426"/>
                  </a:lnTo>
                  <a:lnTo>
                    <a:pt x="252" y="1421"/>
                  </a:lnTo>
                  <a:lnTo>
                    <a:pt x="234" y="1409"/>
                  </a:lnTo>
                  <a:lnTo>
                    <a:pt x="243" y="1407"/>
                  </a:lnTo>
                  <a:lnTo>
                    <a:pt x="241" y="1395"/>
                  </a:lnTo>
                  <a:lnTo>
                    <a:pt x="229" y="1402"/>
                  </a:lnTo>
                  <a:lnTo>
                    <a:pt x="226" y="1395"/>
                  </a:lnTo>
                  <a:lnTo>
                    <a:pt x="219" y="1395"/>
                  </a:lnTo>
                  <a:lnTo>
                    <a:pt x="212" y="1383"/>
                  </a:lnTo>
                  <a:lnTo>
                    <a:pt x="208" y="1378"/>
                  </a:lnTo>
                  <a:lnTo>
                    <a:pt x="219" y="1369"/>
                  </a:lnTo>
                  <a:lnTo>
                    <a:pt x="217" y="1359"/>
                  </a:lnTo>
                  <a:lnTo>
                    <a:pt x="236" y="1348"/>
                  </a:lnTo>
                  <a:lnTo>
                    <a:pt x="252" y="1348"/>
                  </a:lnTo>
                  <a:lnTo>
                    <a:pt x="255" y="1340"/>
                  </a:lnTo>
                  <a:lnTo>
                    <a:pt x="252" y="1324"/>
                  </a:lnTo>
                  <a:lnTo>
                    <a:pt x="281" y="1303"/>
                  </a:lnTo>
                  <a:lnTo>
                    <a:pt x="297" y="1305"/>
                  </a:lnTo>
                  <a:lnTo>
                    <a:pt x="304" y="1312"/>
                  </a:lnTo>
                  <a:lnTo>
                    <a:pt x="312" y="1312"/>
                  </a:lnTo>
                  <a:lnTo>
                    <a:pt x="323" y="1319"/>
                  </a:lnTo>
                  <a:lnTo>
                    <a:pt x="345" y="1312"/>
                  </a:lnTo>
                  <a:lnTo>
                    <a:pt x="354" y="1305"/>
                  </a:lnTo>
                  <a:lnTo>
                    <a:pt x="368" y="1288"/>
                  </a:lnTo>
                  <a:lnTo>
                    <a:pt x="387" y="1274"/>
                  </a:lnTo>
                  <a:lnTo>
                    <a:pt x="380" y="1265"/>
                  </a:lnTo>
                  <a:lnTo>
                    <a:pt x="390" y="1260"/>
                  </a:lnTo>
                  <a:lnTo>
                    <a:pt x="399" y="1248"/>
                  </a:lnTo>
                  <a:lnTo>
                    <a:pt x="371" y="1236"/>
                  </a:lnTo>
                  <a:lnTo>
                    <a:pt x="366" y="1239"/>
                  </a:lnTo>
                  <a:lnTo>
                    <a:pt x="352" y="1232"/>
                  </a:lnTo>
                  <a:lnTo>
                    <a:pt x="345" y="1220"/>
                  </a:lnTo>
                  <a:lnTo>
                    <a:pt x="338" y="1194"/>
                  </a:lnTo>
                  <a:lnTo>
                    <a:pt x="340" y="1189"/>
                  </a:lnTo>
                  <a:lnTo>
                    <a:pt x="347" y="1182"/>
                  </a:lnTo>
                  <a:lnTo>
                    <a:pt x="345" y="1173"/>
                  </a:lnTo>
                  <a:lnTo>
                    <a:pt x="295" y="1180"/>
                  </a:lnTo>
                  <a:lnTo>
                    <a:pt x="276" y="1177"/>
                  </a:lnTo>
                  <a:lnTo>
                    <a:pt x="281" y="1199"/>
                  </a:lnTo>
                  <a:lnTo>
                    <a:pt x="271" y="1210"/>
                  </a:lnTo>
                  <a:lnTo>
                    <a:pt x="262" y="1215"/>
                  </a:lnTo>
                  <a:lnTo>
                    <a:pt x="257" y="1213"/>
                  </a:lnTo>
                  <a:lnTo>
                    <a:pt x="250" y="1196"/>
                  </a:lnTo>
                  <a:lnTo>
                    <a:pt x="245" y="1191"/>
                  </a:lnTo>
                  <a:lnTo>
                    <a:pt x="234" y="1199"/>
                  </a:lnTo>
                  <a:lnTo>
                    <a:pt x="231" y="1203"/>
                  </a:lnTo>
                  <a:lnTo>
                    <a:pt x="234" y="1227"/>
                  </a:lnTo>
                  <a:lnTo>
                    <a:pt x="229" y="1234"/>
                  </a:lnTo>
                  <a:lnTo>
                    <a:pt x="200" y="1246"/>
                  </a:lnTo>
                  <a:lnTo>
                    <a:pt x="193" y="1267"/>
                  </a:lnTo>
                  <a:lnTo>
                    <a:pt x="184" y="1279"/>
                  </a:lnTo>
                  <a:lnTo>
                    <a:pt x="174" y="1279"/>
                  </a:lnTo>
                  <a:lnTo>
                    <a:pt x="160" y="1277"/>
                  </a:lnTo>
                  <a:lnTo>
                    <a:pt x="146" y="1279"/>
                  </a:lnTo>
                  <a:lnTo>
                    <a:pt x="134" y="1286"/>
                  </a:lnTo>
                  <a:lnTo>
                    <a:pt x="111" y="1286"/>
                  </a:lnTo>
                  <a:lnTo>
                    <a:pt x="106" y="1281"/>
                  </a:lnTo>
                  <a:lnTo>
                    <a:pt x="108" y="1267"/>
                  </a:lnTo>
                  <a:lnTo>
                    <a:pt x="113" y="1265"/>
                  </a:lnTo>
                  <a:lnTo>
                    <a:pt x="127" y="1267"/>
                  </a:lnTo>
                  <a:lnTo>
                    <a:pt x="130" y="1262"/>
                  </a:lnTo>
                  <a:lnTo>
                    <a:pt x="113" y="1222"/>
                  </a:lnTo>
                  <a:lnTo>
                    <a:pt x="96" y="1187"/>
                  </a:lnTo>
                  <a:lnTo>
                    <a:pt x="68" y="1170"/>
                  </a:lnTo>
                  <a:lnTo>
                    <a:pt x="63" y="1154"/>
                  </a:lnTo>
                  <a:lnTo>
                    <a:pt x="52" y="1163"/>
                  </a:lnTo>
                  <a:lnTo>
                    <a:pt x="35" y="1170"/>
                  </a:lnTo>
                  <a:lnTo>
                    <a:pt x="16" y="1111"/>
                  </a:lnTo>
                  <a:lnTo>
                    <a:pt x="9" y="1111"/>
                  </a:lnTo>
                  <a:lnTo>
                    <a:pt x="0" y="1073"/>
                  </a:lnTo>
                  <a:lnTo>
                    <a:pt x="42" y="1059"/>
                  </a:lnTo>
                  <a:lnTo>
                    <a:pt x="47" y="1066"/>
                  </a:lnTo>
                  <a:lnTo>
                    <a:pt x="54" y="1066"/>
                  </a:lnTo>
                  <a:lnTo>
                    <a:pt x="87" y="1038"/>
                  </a:lnTo>
                  <a:lnTo>
                    <a:pt x="99" y="1035"/>
                  </a:lnTo>
                  <a:lnTo>
                    <a:pt x="99" y="1031"/>
                  </a:lnTo>
                  <a:lnTo>
                    <a:pt x="156" y="1007"/>
                  </a:lnTo>
                  <a:lnTo>
                    <a:pt x="174" y="988"/>
                  </a:lnTo>
                  <a:lnTo>
                    <a:pt x="182" y="986"/>
                  </a:lnTo>
                  <a:lnTo>
                    <a:pt x="193" y="986"/>
                  </a:lnTo>
                  <a:lnTo>
                    <a:pt x="205" y="976"/>
                  </a:lnTo>
                  <a:lnTo>
                    <a:pt x="198" y="969"/>
                  </a:lnTo>
                  <a:lnTo>
                    <a:pt x="193" y="950"/>
                  </a:lnTo>
                  <a:lnTo>
                    <a:pt x="196" y="936"/>
                  </a:lnTo>
                  <a:lnTo>
                    <a:pt x="210" y="929"/>
                  </a:lnTo>
                  <a:lnTo>
                    <a:pt x="222" y="927"/>
                  </a:lnTo>
                  <a:lnTo>
                    <a:pt x="252" y="903"/>
                  </a:lnTo>
                  <a:lnTo>
                    <a:pt x="323" y="894"/>
                  </a:lnTo>
                  <a:lnTo>
                    <a:pt x="340" y="868"/>
                  </a:lnTo>
                  <a:lnTo>
                    <a:pt x="345" y="853"/>
                  </a:lnTo>
                  <a:lnTo>
                    <a:pt x="371" y="820"/>
                  </a:lnTo>
                  <a:lnTo>
                    <a:pt x="375" y="823"/>
                  </a:lnTo>
                  <a:lnTo>
                    <a:pt x="394" y="811"/>
                  </a:lnTo>
                  <a:lnTo>
                    <a:pt x="394" y="806"/>
                  </a:lnTo>
                  <a:lnTo>
                    <a:pt x="423" y="797"/>
                  </a:lnTo>
                  <a:lnTo>
                    <a:pt x="423" y="799"/>
                  </a:lnTo>
                  <a:lnTo>
                    <a:pt x="460" y="785"/>
                  </a:lnTo>
                  <a:lnTo>
                    <a:pt x="491" y="782"/>
                  </a:lnTo>
                  <a:lnTo>
                    <a:pt x="508" y="768"/>
                  </a:lnTo>
                  <a:lnTo>
                    <a:pt x="508" y="754"/>
                  </a:lnTo>
                  <a:lnTo>
                    <a:pt x="527" y="737"/>
                  </a:lnTo>
                  <a:lnTo>
                    <a:pt x="527" y="733"/>
                  </a:lnTo>
                  <a:lnTo>
                    <a:pt x="531" y="700"/>
                  </a:lnTo>
                  <a:lnTo>
                    <a:pt x="555" y="676"/>
                  </a:lnTo>
                  <a:lnTo>
                    <a:pt x="564" y="678"/>
                  </a:lnTo>
                  <a:lnTo>
                    <a:pt x="583" y="669"/>
                  </a:lnTo>
                  <a:lnTo>
                    <a:pt x="590" y="659"/>
                  </a:lnTo>
                  <a:lnTo>
                    <a:pt x="590" y="648"/>
                  </a:lnTo>
                  <a:lnTo>
                    <a:pt x="567" y="612"/>
                  </a:lnTo>
                  <a:lnTo>
                    <a:pt x="567" y="607"/>
                  </a:lnTo>
                  <a:lnTo>
                    <a:pt x="562" y="603"/>
                  </a:lnTo>
                  <a:lnTo>
                    <a:pt x="553" y="603"/>
                  </a:lnTo>
                  <a:lnTo>
                    <a:pt x="550" y="593"/>
                  </a:lnTo>
                  <a:lnTo>
                    <a:pt x="541" y="589"/>
                  </a:lnTo>
                  <a:lnTo>
                    <a:pt x="541" y="589"/>
                  </a:lnTo>
                  <a:lnTo>
                    <a:pt x="517" y="581"/>
                  </a:lnTo>
                  <a:lnTo>
                    <a:pt x="508" y="581"/>
                  </a:lnTo>
                  <a:lnTo>
                    <a:pt x="503" y="567"/>
                  </a:lnTo>
                  <a:lnTo>
                    <a:pt x="515" y="551"/>
                  </a:lnTo>
                  <a:lnTo>
                    <a:pt x="508" y="534"/>
                  </a:lnTo>
                  <a:lnTo>
                    <a:pt x="494" y="534"/>
                  </a:lnTo>
                  <a:lnTo>
                    <a:pt x="491" y="527"/>
                  </a:lnTo>
                  <a:lnTo>
                    <a:pt x="484" y="525"/>
                  </a:lnTo>
                  <a:lnTo>
                    <a:pt x="477" y="525"/>
                  </a:lnTo>
                  <a:lnTo>
                    <a:pt x="465" y="518"/>
                  </a:lnTo>
                  <a:lnTo>
                    <a:pt x="463" y="515"/>
                  </a:lnTo>
                  <a:lnTo>
                    <a:pt x="470" y="496"/>
                  </a:lnTo>
                  <a:lnTo>
                    <a:pt x="470" y="489"/>
                  </a:lnTo>
                  <a:lnTo>
                    <a:pt x="456" y="489"/>
                  </a:lnTo>
                  <a:lnTo>
                    <a:pt x="406" y="489"/>
                  </a:lnTo>
                  <a:lnTo>
                    <a:pt x="375" y="499"/>
                  </a:lnTo>
                  <a:lnTo>
                    <a:pt x="354" y="492"/>
                  </a:lnTo>
                  <a:lnTo>
                    <a:pt x="314" y="496"/>
                  </a:lnTo>
                  <a:lnTo>
                    <a:pt x="295" y="489"/>
                  </a:lnTo>
                  <a:lnTo>
                    <a:pt x="288" y="482"/>
                  </a:lnTo>
                  <a:lnTo>
                    <a:pt x="276" y="475"/>
                  </a:lnTo>
                  <a:lnTo>
                    <a:pt x="269" y="466"/>
                  </a:lnTo>
                  <a:lnTo>
                    <a:pt x="257" y="458"/>
                  </a:lnTo>
                  <a:lnTo>
                    <a:pt x="245" y="466"/>
                  </a:lnTo>
                  <a:lnTo>
                    <a:pt x="243" y="461"/>
                  </a:lnTo>
                  <a:lnTo>
                    <a:pt x="243" y="461"/>
                  </a:lnTo>
                  <a:lnTo>
                    <a:pt x="248" y="456"/>
                  </a:lnTo>
                  <a:lnTo>
                    <a:pt x="252" y="435"/>
                  </a:lnTo>
                  <a:lnTo>
                    <a:pt x="264" y="425"/>
                  </a:lnTo>
                  <a:lnTo>
                    <a:pt x="262" y="397"/>
                  </a:lnTo>
                  <a:lnTo>
                    <a:pt x="257" y="392"/>
                  </a:lnTo>
                  <a:lnTo>
                    <a:pt x="262" y="378"/>
                  </a:lnTo>
                  <a:lnTo>
                    <a:pt x="276" y="385"/>
                  </a:lnTo>
                  <a:lnTo>
                    <a:pt x="283" y="378"/>
                  </a:lnTo>
                  <a:lnTo>
                    <a:pt x="281" y="371"/>
                  </a:lnTo>
                  <a:lnTo>
                    <a:pt x="293" y="366"/>
                  </a:lnTo>
                  <a:lnTo>
                    <a:pt x="302" y="378"/>
                  </a:lnTo>
                  <a:lnTo>
                    <a:pt x="312" y="378"/>
                  </a:lnTo>
                  <a:lnTo>
                    <a:pt x="314" y="373"/>
                  </a:lnTo>
                  <a:lnTo>
                    <a:pt x="319" y="373"/>
                  </a:lnTo>
                  <a:lnTo>
                    <a:pt x="335" y="380"/>
                  </a:lnTo>
                  <a:lnTo>
                    <a:pt x="347" y="380"/>
                  </a:lnTo>
                  <a:lnTo>
                    <a:pt x="354" y="421"/>
                  </a:lnTo>
                  <a:lnTo>
                    <a:pt x="359" y="425"/>
                  </a:lnTo>
                  <a:lnTo>
                    <a:pt x="368" y="423"/>
                  </a:lnTo>
                  <a:lnTo>
                    <a:pt x="371" y="430"/>
                  </a:lnTo>
                  <a:lnTo>
                    <a:pt x="387" y="440"/>
                  </a:lnTo>
                  <a:lnTo>
                    <a:pt x="413" y="442"/>
                  </a:lnTo>
                  <a:lnTo>
                    <a:pt x="430" y="425"/>
                  </a:lnTo>
                  <a:lnTo>
                    <a:pt x="437" y="423"/>
                  </a:lnTo>
                  <a:lnTo>
                    <a:pt x="456" y="428"/>
                  </a:lnTo>
                  <a:lnTo>
                    <a:pt x="475" y="390"/>
                  </a:lnTo>
                  <a:lnTo>
                    <a:pt x="486" y="371"/>
                  </a:lnTo>
                  <a:lnTo>
                    <a:pt x="486" y="362"/>
                  </a:lnTo>
                  <a:lnTo>
                    <a:pt x="475" y="340"/>
                  </a:lnTo>
                  <a:lnTo>
                    <a:pt x="494" y="333"/>
                  </a:lnTo>
                  <a:lnTo>
                    <a:pt x="534" y="328"/>
                  </a:lnTo>
                  <a:lnTo>
                    <a:pt x="579" y="331"/>
                  </a:lnTo>
                  <a:lnTo>
                    <a:pt x="614" y="326"/>
                  </a:lnTo>
                  <a:lnTo>
                    <a:pt x="609" y="317"/>
                  </a:lnTo>
                  <a:lnTo>
                    <a:pt x="602" y="312"/>
                  </a:lnTo>
                  <a:lnTo>
                    <a:pt x="588" y="309"/>
                  </a:lnTo>
                  <a:lnTo>
                    <a:pt x="583" y="302"/>
                  </a:lnTo>
                  <a:lnTo>
                    <a:pt x="581" y="283"/>
                  </a:lnTo>
                  <a:lnTo>
                    <a:pt x="586" y="265"/>
                  </a:lnTo>
                  <a:lnTo>
                    <a:pt x="583" y="243"/>
                  </a:lnTo>
                  <a:lnTo>
                    <a:pt x="600" y="243"/>
                  </a:lnTo>
                  <a:lnTo>
                    <a:pt x="607" y="250"/>
                  </a:lnTo>
                  <a:lnTo>
                    <a:pt x="607" y="260"/>
                  </a:lnTo>
                  <a:lnTo>
                    <a:pt x="614" y="260"/>
                  </a:lnTo>
                  <a:lnTo>
                    <a:pt x="609" y="269"/>
                  </a:lnTo>
                  <a:lnTo>
                    <a:pt x="619" y="274"/>
                  </a:lnTo>
                  <a:lnTo>
                    <a:pt x="626" y="274"/>
                  </a:lnTo>
                  <a:lnTo>
                    <a:pt x="645" y="257"/>
                  </a:lnTo>
                  <a:lnTo>
                    <a:pt x="671" y="262"/>
                  </a:lnTo>
                  <a:lnTo>
                    <a:pt x="702" y="255"/>
                  </a:lnTo>
                  <a:lnTo>
                    <a:pt x="704" y="257"/>
                  </a:lnTo>
                  <a:lnTo>
                    <a:pt x="706" y="213"/>
                  </a:lnTo>
                  <a:lnTo>
                    <a:pt x="720" y="175"/>
                  </a:lnTo>
                  <a:lnTo>
                    <a:pt x="720" y="158"/>
                  </a:lnTo>
                  <a:lnTo>
                    <a:pt x="725" y="144"/>
                  </a:lnTo>
                  <a:lnTo>
                    <a:pt x="713" y="127"/>
                  </a:lnTo>
                  <a:lnTo>
                    <a:pt x="706" y="127"/>
                  </a:lnTo>
                  <a:lnTo>
                    <a:pt x="697" y="120"/>
                  </a:lnTo>
                  <a:lnTo>
                    <a:pt x="676" y="118"/>
                  </a:lnTo>
                  <a:lnTo>
                    <a:pt x="685" y="99"/>
                  </a:lnTo>
                  <a:lnTo>
                    <a:pt x="683" y="99"/>
                  </a:lnTo>
                  <a:lnTo>
                    <a:pt x="687" y="75"/>
                  </a:lnTo>
                  <a:lnTo>
                    <a:pt x="683" y="45"/>
                  </a:lnTo>
                  <a:lnTo>
                    <a:pt x="697" y="45"/>
                  </a:lnTo>
                  <a:lnTo>
                    <a:pt x="728" y="59"/>
                  </a:lnTo>
                  <a:lnTo>
                    <a:pt x="735" y="66"/>
                  </a:lnTo>
                  <a:lnTo>
                    <a:pt x="746" y="66"/>
                  </a:lnTo>
                  <a:lnTo>
                    <a:pt x="768" y="73"/>
                  </a:lnTo>
                  <a:lnTo>
                    <a:pt x="772" y="71"/>
                  </a:lnTo>
                  <a:lnTo>
                    <a:pt x="777" y="61"/>
                  </a:lnTo>
                  <a:lnTo>
                    <a:pt x="787" y="64"/>
                  </a:lnTo>
                  <a:lnTo>
                    <a:pt x="801" y="59"/>
                  </a:lnTo>
                  <a:lnTo>
                    <a:pt x="806" y="54"/>
                  </a:lnTo>
                  <a:lnTo>
                    <a:pt x="796" y="49"/>
                  </a:lnTo>
                  <a:lnTo>
                    <a:pt x="806" y="42"/>
                  </a:lnTo>
                  <a:lnTo>
                    <a:pt x="789" y="38"/>
                  </a:lnTo>
                  <a:lnTo>
                    <a:pt x="796" y="26"/>
                  </a:lnTo>
                  <a:lnTo>
                    <a:pt x="803" y="23"/>
                  </a:lnTo>
                  <a:lnTo>
                    <a:pt x="815" y="26"/>
                  </a:lnTo>
                  <a:lnTo>
                    <a:pt x="820" y="21"/>
                  </a:lnTo>
                  <a:lnTo>
                    <a:pt x="834" y="19"/>
                  </a:lnTo>
                  <a:lnTo>
                    <a:pt x="829" y="35"/>
                  </a:lnTo>
                  <a:lnTo>
                    <a:pt x="836" y="54"/>
                  </a:lnTo>
                  <a:lnTo>
                    <a:pt x="843" y="61"/>
                  </a:lnTo>
                  <a:lnTo>
                    <a:pt x="867" y="66"/>
                  </a:lnTo>
                  <a:lnTo>
                    <a:pt x="898" y="78"/>
                  </a:lnTo>
                  <a:lnTo>
                    <a:pt x="910" y="75"/>
                  </a:lnTo>
                  <a:lnTo>
                    <a:pt x="921" y="85"/>
                  </a:lnTo>
                  <a:lnTo>
                    <a:pt x="931" y="99"/>
                  </a:lnTo>
                  <a:lnTo>
                    <a:pt x="938" y="104"/>
                  </a:lnTo>
                  <a:lnTo>
                    <a:pt x="943" y="116"/>
                  </a:lnTo>
                  <a:lnTo>
                    <a:pt x="919" y="156"/>
                  </a:lnTo>
                  <a:lnTo>
                    <a:pt x="921" y="168"/>
                  </a:lnTo>
                  <a:lnTo>
                    <a:pt x="917" y="177"/>
                  </a:lnTo>
                  <a:lnTo>
                    <a:pt x="900" y="177"/>
                  </a:lnTo>
                  <a:lnTo>
                    <a:pt x="884" y="194"/>
                  </a:lnTo>
                  <a:lnTo>
                    <a:pt x="876" y="220"/>
                  </a:lnTo>
                  <a:lnTo>
                    <a:pt x="876" y="234"/>
                  </a:lnTo>
                  <a:lnTo>
                    <a:pt x="884" y="255"/>
                  </a:lnTo>
                  <a:lnTo>
                    <a:pt x="869" y="309"/>
                  </a:lnTo>
                  <a:lnTo>
                    <a:pt x="865" y="317"/>
                  </a:lnTo>
                  <a:lnTo>
                    <a:pt x="832" y="340"/>
                  </a:lnTo>
                  <a:lnTo>
                    <a:pt x="822" y="345"/>
                  </a:lnTo>
                  <a:lnTo>
                    <a:pt x="813" y="345"/>
                  </a:lnTo>
                  <a:lnTo>
                    <a:pt x="746" y="343"/>
                  </a:lnTo>
                  <a:lnTo>
                    <a:pt x="758" y="435"/>
                  </a:lnTo>
                  <a:lnTo>
                    <a:pt x="749" y="437"/>
                  </a:lnTo>
                  <a:lnTo>
                    <a:pt x="749" y="447"/>
                  </a:lnTo>
                  <a:lnTo>
                    <a:pt x="754" y="456"/>
                  </a:lnTo>
                  <a:lnTo>
                    <a:pt x="770" y="456"/>
                  </a:lnTo>
                  <a:lnTo>
                    <a:pt x="768" y="463"/>
                  </a:lnTo>
                  <a:lnTo>
                    <a:pt x="775" y="475"/>
                  </a:lnTo>
                  <a:lnTo>
                    <a:pt x="777" y="506"/>
                  </a:lnTo>
                  <a:lnTo>
                    <a:pt x="919" y="487"/>
                  </a:lnTo>
                  <a:lnTo>
                    <a:pt x="969" y="494"/>
                  </a:lnTo>
                  <a:lnTo>
                    <a:pt x="992" y="501"/>
                  </a:lnTo>
                  <a:lnTo>
                    <a:pt x="1006" y="541"/>
                  </a:lnTo>
                  <a:lnTo>
                    <a:pt x="1028" y="570"/>
                  </a:lnTo>
                  <a:lnTo>
                    <a:pt x="1056" y="596"/>
                  </a:lnTo>
                  <a:lnTo>
                    <a:pt x="1096" y="603"/>
                  </a:lnTo>
                  <a:lnTo>
                    <a:pt x="1096" y="612"/>
                  </a:lnTo>
                  <a:lnTo>
                    <a:pt x="1108" y="615"/>
                  </a:lnTo>
                  <a:lnTo>
                    <a:pt x="1125" y="610"/>
                  </a:lnTo>
                  <a:lnTo>
                    <a:pt x="1136" y="615"/>
                  </a:lnTo>
                  <a:lnTo>
                    <a:pt x="1160" y="600"/>
                  </a:lnTo>
                  <a:lnTo>
                    <a:pt x="1160" y="581"/>
                  </a:lnTo>
                  <a:lnTo>
                    <a:pt x="1170" y="546"/>
                  </a:lnTo>
                  <a:lnTo>
                    <a:pt x="1184" y="527"/>
                  </a:lnTo>
                  <a:lnTo>
                    <a:pt x="1248" y="518"/>
                  </a:lnTo>
                  <a:lnTo>
                    <a:pt x="1255" y="513"/>
                  </a:lnTo>
                  <a:lnTo>
                    <a:pt x="1276" y="477"/>
                  </a:lnTo>
                  <a:lnTo>
                    <a:pt x="1307" y="463"/>
                  </a:lnTo>
                  <a:lnTo>
                    <a:pt x="1326" y="458"/>
                  </a:lnTo>
                  <a:lnTo>
                    <a:pt x="1335" y="451"/>
                  </a:lnTo>
                  <a:lnTo>
                    <a:pt x="1352" y="454"/>
                  </a:lnTo>
                  <a:lnTo>
                    <a:pt x="1366" y="442"/>
                  </a:lnTo>
                  <a:lnTo>
                    <a:pt x="1375" y="444"/>
                  </a:lnTo>
                  <a:lnTo>
                    <a:pt x="1378" y="435"/>
                  </a:lnTo>
                  <a:lnTo>
                    <a:pt x="1370" y="421"/>
                  </a:lnTo>
                  <a:lnTo>
                    <a:pt x="1363" y="421"/>
                  </a:lnTo>
                  <a:lnTo>
                    <a:pt x="1356" y="416"/>
                  </a:lnTo>
                  <a:lnTo>
                    <a:pt x="1352" y="397"/>
                  </a:lnTo>
                  <a:lnTo>
                    <a:pt x="1366" y="390"/>
                  </a:lnTo>
                  <a:lnTo>
                    <a:pt x="1373" y="378"/>
                  </a:lnTo>
                  <a:lnTo>
                    <a:pt x="1375" y="376"/>
                  </a:lnTo>
                  <a:lnTo>
                    <a:pt x="1382" y="380"/>
                  </a:lnTo>
                  <a:lnTo>
                    <a:pt x="1387" y="378"/>
                  </a:lnTo>
                  <a:lnTo>
                    <a:pt x="1387" y="359"/>
                  </a:lnTo>
                  <a:lnTo>
                    <a:pt x="1394" y="354"/>
                  </a:lnTo>
                  <a:lnTo>
                    <a:pt x="1404" y="357"/>
                  </a:lnTo>
                  <a:lnTo>
                    <a:pt x="1430" y="380"/>
                  </a:lnTo>
                  <a:lnTo>
                    <a:pt x="1437" y="376"/>
                  </a:lnTo>
                  <a:lnTo>
                    <a:pt x="1441" y="376"/>
                  </a:lnTo>
                  <a:lnTo>
                    <a:pt x="1453" y="388"/>
                  </a:lnTo>
                  <a:lnTo>
                    <a:pt x="1482" y="373"/>
                  </a:lnTo>
                  <a:lnTo>
                    <a:pt x="1491" y="373"/>
                  </a:lnTo>
                  <a:lnTo>
                    <a:pt x="1524" y="354"/>
                  </a:lnTo>
                  <a:lnTo>
                    <a:pt x="1519" y="338"/>
                  </a:lnTo>
                  <a:lnTo>
                    <a:pt x="1557" y="319"/>
                  </a:lnTo>
                  <a:lnTo>
                    <a:pt x="1569" y="324"/>
                  </a:lnTo>
                  <a:lnTo>
                    <a:pt x="1574" y="302"/>
                  </a:lnTo>
                  <a:lnTo>
                    <a:pt x="1583" y="302"/>
                  </a:lnTo>
                  <a:lnTo>
                    <a:pt x="1586" y="295"/>
                  </a:lnTo>
                  <a:close/>
                  <a:moveTo>
                    <a:pt x="427" y="0"/>
                  </a:moveTo>
                  <a:lnTo>
                    <a:pt x="437" y="2"/>
                  </a:lnTo>
                  <a:lnTo>
                    <a:pt x="439" y="12"/>
                  </a:lnTo>
                  <a:lnTo>
                    <a:pt x="451" y="16"/>
                  </a:lnTo>
                  <a:lnTo>
                    <a:pt x="489" y="16"/>
                  </a:lnTo>
                  <a:lnTo>
                    <a:pt x="491" y="40"/>
                  </a:lnTo>
                  <a:lnTo>
                    <a:pt x="501" y="40"/>
                  </a:lnTo>
                  <a:lnTo>
                    <a:pt x="498" y="64"/>
                  </a:lnTo>
                  <a:lnTo>
                    <a:pt x="501" y="64"/>
                  </a:lnTo>
                  <a:lnTo>
                    <a:pt x="491" y="90"/>
                  </a:lnTo>
                  <a:lnTo>
                    <a:pt x="482" y="92"/>
                  </a:lnTo>
                  <a:lnTo>
                    <a:pt x="477" y="104"/>
                  </a:lnTo>
                  <a:lnTo>
                    <a:pt x="484" y="151"/>
                  </a:lnTo>
                  <a:lnTo>
                    <a:pt x="449" y="156"/>
                  </a:lnTo>
                  <a:lnTo>
                    <a:pt x="430" y="163"/>
                  </a:lnTo>
                  <a:lnTo>
                    <a:pt x="401" y="158"/>
                  </a:lnTo>
                  <a:lnTo>
                    <a:pt x="382" y="163"/>
                  </a:lnTo>
                  <a:lnTo>
                    <a:pt x="356" y="175"/>
                  </a:lnTo>
                  <a:lnTo>
                    <a:pt x="330" y="179"/>
                  </a:lnTo>
                  <a:lnTo>
                    <a:pt x="297" y="196"/>
                  </a:lnTo>
                  <a:lnTo>
                    <a:pt x="293" y="196"/>
                  </a:lnTo>
                  <a:lnTo>
                    <a:pt x="260" y="153"/>
                  </a:lnTo>
                  <a:lnTo>
                    <a:pt x="260" y="153"/>
                  </a:lnTo>
                  <a:lnTo>
                    <a:pt x="290" y="118"/>
                  </a:lnTo>
                  <a:lnTo>
                    <a:pt x="293" y="108"/>
                  </a:lnTo>
                  <a:lnTo>
                    <a:pt x="281" y="101"/>
                  </a:lnTo>
                  <a:lnTo>
                    <a:pt x="276" y="101"/>
                  </a:lnTo>
                  <a:lnTo>
                    <a:pt x="274" y="106"/>
                  </a:lnTo>
                  <a:lnTo>
                    <a:pt x="260" y="87"/>
                  </a:lnTo>
                  <a:lnTo>
                    <a:pt x="255" y="90"/>
                  </a:lnTo>
                  <a:lnTo>
                    <a:pt x="241" y="80"/>
                  </a:lnTo>
                  <a:lnTo>
                    <a:pt x="236" y="82"/>
                  </a:lnTo>
                  <a:lnTo>
                    <a:pt x="226" y="73"/>
                  </a:lnTo>
                  <a:lnTo>
                    <a:pt x="203" y="82"/>
                  </a:lnTo>
                  <a:lnTo>
                    <a:pt x="210" y="64"/>
                  </a:lnTo>
                  <a:lnTo>
                    <a:pt x="226" y="40"/>
                  </a:lnTo>
                  <a:lnTo>
                    <a:pt x="229" y="28"/>
                  </a:lnTo>
                  <a:lnTo>
                    <a:pt x="238" y="19"/>
                  </a:lnTo>
                  <a:lnTo>
                    <a:pt x="269" y="35"/>
                  </a:lnTo>
                  <a:lnTo>
                    <a:pt x="281" y="47"/>
                  </a:lnTo>
                  <a:lnTo>
                    <a:pt x="295" y="52"/>
                  </a:lnTo>
                  <a:lnTo>
                    <a:pt x="309" y="54"/>
                  </a:lnTo>
                  <a:lnTo>
                    <a:pt x="330" y="80"/>
                  </a:lnTo>
                  <a:lnTo>
                    <a:pt x="340" y="85"/>
                  </a:lnTo>
                  <a:lnTo>
                    <a:pt x="352" y="82"/>
                  </a:lnTo>
                  <a:lnTo>
                    <a:pt x="375" y="75"/>
                  </a:lnTo>
                  <a:lnTo>
                    <a:pt x="385" y="66"/>
                  </a:lnTo>
                  <a:lnTo>
                    <a:pt x="387" y="56"/>
                  </a:lnTo>
                  <a:lnTo>
                    <a:pt x="411" y="42"/>
                  </a:lnTo>
                  <a:lnTo>
                    <a:pt x="408" y="35"/>
                  </a:lnTo>
                  <a:lnTo>
                    <a:pt x="413" y="30"/>
                  </a:lnTo>
                  <a:lnTo>
                    <a:pt x="430" y="21"/>
                  </a:lnTo>
                  <a:lnTo>
                    <a:pt x="434" y="16"/>
                  </a:lnTo>
                  <a:lnTo>
                    <a:pt x="427"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04" name="Freeform 203"/>
            <p:cNvSpPr>
              <a:spLocks/>
            </p:cNvSpPr>
            <p:nvPr/>
          </p:nvSpPr>
          <p:spPr bwMode="auto">
            <a:xfrm>
              <a:off x="4261" y="666"/>
              <a:ext cx="1576" cy="1255"/>
            </a:xfrm>
            <a:custGeom>
              <a:avLst/>
              <a:gdLst>
                <a:gd name="T0" fmla="*/ 1406 w 1576"/>
                <a:gd name="T1" fmla="*/ 19 h 1255"/>
                <a:gd name="T2" fmla="*/ 1576 w 1576"/>
                <a:gd name="T3" fmla="*/ 184 h 1255"/>
                <a:gd name="T4" fmla="*/ 1479 w 1576"/>
                <a:gd name="T5" fmla="*/ 324 h 1255"/>
                <a:gd name="T6" fmla="*/ 1475 w 1576"/>
                <a:gd name="T7" fmla="*/ 383 h 1255"/>
                <a:gd name="T8" fmla="*/ 1484 w 1576"/>
                <a:gd name="T9" fmla="*/ 428 h 1255"/>
                <a:gd name="T10" fmla="*/ 1456 w 1576"/>
                <a:gd name="T11" fmla="*/ 499 h 1255"/>
                <a:gd name="T12" fmla="*/ 1458 w 1576"/>
                <a:gd name="T13" fmla="*/ 572 h 1255"/>
                <a:gd name="T14" fmla="*/ 1411 w 1576"/>
                <a:gd name="T15" fmla="*/ 657 h 1255"/>
                <a:gd name="T16" fmla="*/ 1347 w 1576"/>
                <a:gd name="T17" fmla="*/ 690 h 1255"/>
                <a:gd name="T18" fmla="*/ 1314 w 1576"/>
                <a:gd name="T19" fmla="*/ 721 h 1255"/>
                <a:gd name="T20" fmla="*/ 1293 w 1576"/>
                <a:gd name="T21" fmla="*/ 754 h 1255"/>
                <a:gd name="T22" fmla="*/ 1354 w 1576"/>
                <a:gd name="T23" fmla="*/ 825 h 1255"/>
                <a:gd name="T24" fmla="*/ 1399 w 1576"/>
                <a:gd name="T25" fmla="*/ 877 h 1255"/>
                <a:gd name="T26" fmla="*/ 1430 w 1576"/>
                <a:gd name="T27" fmla="*/ 943 h 1255"/>
                <a:gd name="T28" fmla="*/ 1460 w 1576"/>
                <a:gd name="T29" fmla="*/ 1023 h 1255"/>
                <a:gd name="T30" fmla="*/ 1453 w 1576"/>
                <a:gd name="T31" fmla="*/ 1083 h 1255"/>
                <a:gd name="T32" fmla="*/ 1444 w 1576"/>
                <a:gd name="T33" fmla="*/ 1106 h 1255"/>
                <a:gd name="T34" fmla="*/ 1404 w 1576"/>
                <a:gd name="T35" fmla="*/ 1125 h 1255"/>
                <a:gd name="T36" fmla="*/ 1364 w 1576"/>
                <a:gd name="T37" fmla="*/ 1144 h 1255"/>
                <a:gd name="T38" fmla="*/ 1293 w 1576"/>
                <a:gd name="T39" fmla="*/ 1187 h 1255"/>
                <a:gd name="T40" fmla="*/ 1238 w 1576"/>
                <a:gd name="T41" fmla="*/ 1222 h 1255"/>
                <a:gd name="T42" fmla="*/ 1189 w 1576"/>
                <a:gd name="T43" fmla="*/ 1246 h 1255"/>
                <a:gd name="T44" fmla="*/ 1170 w 1576"/>
                <a:gd name="T45" fmla="*/ 1184 h 1255"/>
                <a:gd name="T46" fmla="*/ 1141 w 1576"/>
                <a:gd name="T47" fmla="*/ 1172 h 1255"/>
                <a:gd name="T48" fmla="*/ 1122 w 1576"/>
                <a:gd name="T49" fmla="*/ 1092 h 1255"/>
                <a:gd name="T50" fmla="*/ 1075 w 1576"/>
                <a:gd name="T51" fmla="*/ 1047 h 1255"/>
                <a:gd name="T52" fmla="*/ 983 w 1576"/>
                <a:gd name="T53" fmla="*/ 1057 h 1255"/>
                <a:gd name="T54" fmla="*/ 907 w 1576"/>
                <a:gd name="T55" fmla="*/ 1068 h 1255"/>
                <a:gd name="T56" fmla="*/ 886 w 1576"/>
                <a:gd name="T57" fmla="*/ 1087 h 1255"/>
                <a:gd name="T58" fmla="*/ 839 w 1576"/>
                <a:gd name="T59" fmla="*/ 1132 h 1255"/>
                <a:gd name="T60" fmla="*/ 792 w 1576"/>
                <a:gd name="T61" fmla="*/ 1116 h 1255"/>
                <a:gd name="T62" fmla="*/ 784 w 1576"/>
                <a:gd name="T63" fmla="*/ 1042 h 1255"/>
                <a:gd name="T64" fmla="*/ 704 w 1576"/>
                <a:gd name="T65" fmla="*/ 1031 h 1255"/>
                <a:gd name="T66" fmla="*/ 598 w 1576"/>
                <a:gd name="T67" fmla="*/ 1002 h 1255"/>
                <a:gd name="T68" fmla="*/ 543 w 1576"/>
                <a:gd name="T69" fmla="*/ 924 h 1255"/>
                <a:gd name="T70" fmla="*/ 468 w 1576"/>
                <a:gd name="T71" fmla="*/ 867 h 1255"/>
                <a:gd name="T72" fmla="*/ 196 w 1576"/>
                <a:gd name="T73" fmla="*/ 891 h 1255"/>
                <a:gd name="T74" fmla="*/ 267 w 1576"/>
                <a:gd name="T75" fmla="*/ 832 h 1255"/>
                <a:gd name="T76" fmla="*/ 314 w 1576"/>
                <a:gd name="T77" fmla="*/ 787 h 1255"/>
                <a:gd name="T78" fmla="*/ 274 w 1576"/>
                <a:gd name="T79" fmla="*/ 726 h 1255"/>
                <a:gd name="T80" fmla="*/ 139 w 1576"/>
                <a:gd name="T81" fmla="*/ 612 h 1255"/>
                <a:gd name="T82" fmla="*/ 28 w 1576"/>
                <a:gd name="T83" fmla="*/ 610 h 1255"/>
                <a:gd name="T84" fmla="*/ 19 w 1576"/>
                <a:gd name="T85" fmla="*/ 555 h 1255"/>
                <a:gd name="T86" fmla="*/ 49 w 1576"/>
                <a:gd name="T87" fmla="*/ 501 h 1255"/>
                <a:gd name="T88" fmla="*/ 153 w 1576"/>
                <a:gd name="T89" fmla="*/ 404 h 1255"/>
                <a:gd name="T90" fmla="*/ 172 w 1576"/>
                <a:gd name="T91" fmla="*/ 413 h 1255"/>
                <a:gd name="T92" fmla="*/ 205 w 1576"/>
                <a:gd name="T93" fmla="*/ 411 h 1255"/>
                <a:gd name="T94" fmla="*/ 264 w 1576"/>
                <a:gd name="T95" fmla="*/ 458 h 1255"/>
                <a:gd name="T96" fmla="*/ 397 w 1576"/>
                <a:gd name="T97" fmla="*/ 482 h 1255"/>
                <a:gd name="T98" fmla="*/ 468 w 1576"/>
                <a:gd name="T99" fmla="*/ 522 h 1255"/>
                <a:gd name="T100" fmla="*/ 522 w 1576"/>
                <a:gd name="T101" fmla="*/ 491 h 1255"/>
                <a:gd name="T102" fmla="*/ 569 w 1576"/>
                <a:gd name="T103" fmla="*/ 475 h 1255"/>
                <a:gd name="T104" fmla="*/ 678 w 1576"/>
                <a:gd name="T105" fmla="*/ 428 h 1255"/>
                <a:gd name="T106" fmla="*/ 763 w 1576"/>
                <a:gd name="T107" fmla="*/ 331 h 1255"/>
                <a:gd name="T108" fmla="*/ 770 w 1576"/>
                <a:gd name="T109" fmla="*/ 281 h 1255"/>
                <a:gd name="T110" fmla="*/ 787 w 1576"/>
                <a:gd name="T111" fmla="*/ 236 h 1255"/>
                <a:gd name="T112" fmla="*/ 754 w 1576"/>
                <a:gd name="T113" fmla="*/ 184 h 1255"/>
                <a:gd name="T114" fmla="*/ 782 w 1576"/>
                <a:gd name="T115" fmla="*/ 99 h 1255"/>
                <a:gd name="T116" fmla="*/ 900 w 1576"/>
                <a:gd name="T117" fmla="*/ 42 h 1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76" h="1255">
                  <a:moveTo>
                    <a:pt x="1073" y="9"/>
                  </a:moveTo>
                  <a:lnTo>
                    <a:pt x="1113" y="47"/>
                  </a:lnTo>
                  <a:lnTo>
                    <a:pt x="1144" y="54"/>
                  </a:lnTo>
                  <a:lnTo>
                    <a:pt x="1170" y="56"/>
                  </a:lnTo>
                  <a:lnTo>
                    <a:pt x="1406" y="19"/>
                  </a:lnTo>
                  <a:lnTo>
                    <a:pt x="1446" y="26"/>
                  </a:lnTo>
                  <a:lnTo>
                    <a:pt x="1484" y="21"/>
                  </a:lnTo>
                  <a:lnTo>
                    <a:pt x="1491" y="28"/>
                  </a:lnTo>
                  <a:lnTo>
                    <a:pt x="1543" y="149"/>
                  </a:lnTo>
                  <a:lnTo>
                    <a:pt x="1576" y="184"/>
                  </a:lnTo>
                  <a:lnTo>
                    <a:pt x="1576" y="184"/>
                  </a:lnTo>
                  <a:lnTo>
                    <a:pt x="1543" y="222"/>
                  </a:lnTo>
                  <a:lnTo>
                    <a:pt x="1505" y="286"/>
                  </a:lnTo>
                  <a:lnTo>
                    <a:pt x="1496" y="309"/>
                  </a:lnTo>
                  <a:lnTo>
                    <a:pt x="1479" y="324"/>
                  </a:lnTo>
                  <a:lnTo>
                    <a:pt x="1482" y="331"/>
                  </a:lnTo>
                  <a:lnTo>
                    <a:pt x="1482" y="338"/>
                  </a:lnTo>
                  <a:lnTo>
                    <a:pt x="1484" y="347"/>
                  </a:lnTo>
                  <a:lnTo>
                    <a:pt x="1475" y="368"/>
                  </a:lnTo>
                  <a:lnTo>
                    <a:pt x="1475" y="383"/>
                  </a:lnTo>
                  <a:lnTo>
                    <a:pt x="1479" y="390"/>
                  </a:lnTo>
                  <a:lnTo>
                    <a:pt x="1491" y="394"/>
                  </a:lnTo>
                  <a:lnTo>
                    <a:pt x="1494" y="404"/>
                  </a:lnTo>
                  <a:lnTo>
                    <a:pt x="1489" y="413"/>
                  </a:lnTo>
                  <a:lnTo>
                    <a:pt x="1484" y="428"/>
                  </a:lnTo>
                  <a:lnTo>
                    <a:pt x="1486" y="444"/>
                  </a:lnTo>
                  <a:lnTo>
                    <a:pt x="1460" y="458"/>
                  </a:lnTo>
                  <a:lnTo>
                    <a:pt x="1453" y="468"/>
                  </a:lnTo>
                  <a:lnTo>
                    <a:pt x="1444" y="489"/>
                  </a:lnTo>
                  <a:lnTo>
                    <a:pt x="1456" y="499"/>
                  </a:lnTo>
                  <a:lnTo>
                    <a:pt x="1498" y="513"/>
                  </a:lnTo>
                  <a:lnTo>
                    <a:pt x="1477" y="532"/>
                  </a:lnTo>
                  <a:lnTo>
                    <a:pt x="1472" y="555"/>
                  </a:lnTo>
                  <a:lnTo>
                    <a:pt x="1465" y="567"/>
                  </a:lnTo>
                  <a:lnTo>
                    <a:pt x="1458" y="572"/>
                  </a:lnTo>
                  <a:lnTo>
                    <a:pt x="1456" y="581"/>
                  </a:lnTo>
                  <a:lnTo>
                    <a:pt x="1444" y="593"/>
                  </a:lnTo>
                  <a:lnTo>
                    <a:pt x="1432" y="619"/>
                  </a:lnTo>
                  <a:lnTo>
                    <a:pt x="1430" y="648"/>
                  </a:lnTo>
                  <a:lnTo>
                    <a:pt x="1411" y="657"/>
                  </a:lnTo>
                  <a:lnTo>
                    <a:pt x="1404" y="666"/>
                  </a:lnTo>
                  <a:lnTo>
                    <a:pt x="1397" y="674"/>
                  </a:lnTo>
                  <a:lnTo>
                    <a:pt x="1364" y="690"/>
                  </a:lnTo>
                  <a:lnTo>
                    <a:pt x="1354" y="692"/>
                  </a:lnTo>
                  <a:lnTo>
                    <a:pt x="1347" y="690"/>
                  </a:lnTo>
                  <a:lnTo>
                    <a:pt x="1342" y="683"/>
                  </a:lnTo>
                  <a:lnTo>
                    <a:pt x="1314" y="690"/>
                  </a:lnTo>
                  <a:lnTo>
                    <a:pt x="1307" y="700"/>
                  </a:lnTo>
                  <a:lnTo>
                    <a:pt x="1309" y="714"/>
                  </a:lnTo>
                  <a:lnTo>
                    <a:pt x="1314" y="721"/>
                  </a:lnTo>
                  <a:lnTo>
                    <a:pt x="1314" y="730"/>
                  </a:lnTo>
                  <a:lnTo>
                    <a:pt x="1295" y="737"/>
                  </a:lnTo>
                  <a:lnTo>
                    <a:pt x="1293" y="742"/>
                  </a:lnTo>
                  <a:lnTo>
                    <a:pt x="1288" y="744"/>
                  </a:lnTo>
                  <a:lnTo>
                    <a:pt x="1293" y="754"/>
                  </a:lnTo>
                  <a:lnTo>
                    <a:pt x="1309" y="756"/>
                  </a:lnTo>
                  <a:lnTo>
                    <a:pt x="1333" y="768"/>
                  </a:lnTo>
                  <a:lnTo>
                    <a:pt x="1335" y="796"/>
                  </a:lnTo>
                  <a:lnTo>
                    <a:pt x="1347" y="806"/>
                  </a:lnTo>
                  <a:lnTo>
                    <a:pt x="1354" y="825"/>
                  </a:lnTo>
                  <a:lnTo>
                    <a:pt x="1359" y="832"/>
                  </a:lnTo>
                  <a:lnTo>
                    <a:pt x="1364" y="827"/>
                  </a:lnTo>
                  <a:lnTo>
                    <a:pt x="1380" y="841"/>
                  </a:lnTo>
                  <a:lnTo>
                    <a:pt x="1385" y="858"/>
                  </a:lnTo>
                  <a:lnTo>
                    <a:pt x="1399" y="877"/>
                  </a:lnTo>
                  <a:lnTo>
                    <a:pt x="1408" y="875"/>
                  </a:lnTo>
                  <a:lnTo>
                    <a:pt x="1408" y="886"/>
                  </a:lnTo>
                  <a:lnTo>
                    <a:pt x="1385" y="893"/>
                  </a:lnTo>
                  <a:lnTo>
                    <a:pt x="1420" y="950"/>
                  </a:lnTo>
                  <a:lnTo>
                    <a:pt x="1430" y="943"/>
                  </a:lnTo>
                  <a:lnTo>
                    <a:pt x="1427" y="948"/>
                  </a:lnTo>
                  <a:lnTo>
                    <a:pt x="1451" y="969"/>
                  </a:lnTo>
                  <a:lnTo>
                    <a:pt x="1484" y="979"/>
                  </a:lnTo>
                  <a:lnTo>
                    <a:pt x="1463" y="1000"/>
                  </a:lnTo>
                  <a:lnTo>
                    <a:pt x="1460" y="1023"/>
                  </a:lnTo>
                  <a:lnTo>
                    <a:pt x="1451" y="1040"/>
                  </a:lnTo>
                  <a:lnTo>
                    <a:pt x="1446" y="1059"/>
                  </a:lnTo>
                  <a:lnTo>
                    <a:pt x="1451" y="1073"/>
                  </a:lnTo>
                  <a:lnTo>
                    <a:pt x="1449" y="1076"/>
                  </a:lnTo>
                  <a:lnTo>
                    <a:pt x="1453" y="1083"/>
                  </a:lnTo>
                  <a:lnTo>
                    <a:pt x="1463" y="1087"/>
                  </a:lnTo>
                  <a:lnTo>
                    <a:pt x="1465" y="1092"/>
                  </a:lnTo>
                  <a:lnTo>
                    <a:pt x="1468" y="1099"/>
                  </a:lnTo>
                  <a:lnTo>
                    <a:pt x="1465" y="1104"/>
                  </a:lnTo>
                  <a:lnTo>
                    <a:pt x="1444" y="1106"/>
                  </a:lnTo>
                  <a:lnTo>
                    <a:pt x="1434" y="1109"/>
                  </a:lnTo>
                  <a:lnTo>
                    <a:pt x="1427" y="1109"/>
                  </a:lnTo>
                  <a:lnTo>
                    <a:pt x="1413" y="1120"/>
                  </a:lnTo>
                  <a:lnTo>
                    <a:pt x="1408" y="1120"/>
                  </a:lnTo>
                  <a:lnTo>
                    <a:pt x="1404" y="1125"/>
                  </a:lnTo>
                  <a:lnTo>
                    <a:pt x="1399" y="1125"/>
                  </a:lnTo>
                  <a:lnTo>
                    <a:pt x="1394" y="1128"/>
                  </a:lnTo>
                  <a:lnTo>
                    <a:pt x="1394" y="1128"/>
                  </a:lnTo>
                  <a:lnTo>
                    <a:pt x="1380" y="1139"/>
                  </a:lnTo>
                  <a:lnTo>
                    <a:pt x="1364" y="1144"/>
                  </a:lnTo>
                  <a:lnTo>
                    <a:pt x="1342" y="1161"/>
                  </a:lnTo>
                  <a:lnTo>
                    <a:pt x="1333" y="1163"/>
                  </a:lnTo>
                  <a:lnTo>
                    <a:pt x="1328" y="1170"/>
                  </a:lnTo>
                  <a:lnTo>
                    <a:pt x="1309" y="1172"/>
                  </a:lnTo>
                  <a:lnTo>
                    <a:pt x="1293" y="1187"/>
                  </a:lnTo>
                  <a:lnTo>
                    <a:pt x="1293" y="1194"/>
                  </a:lnTo>
                  <a:lnTo>
                    <a:pt x="1269" y="1194"/>
                  </a:lnTo>
                  <a:lnTo>
                    <a:pt x="1260" y="1201"/>
                  </a:lnTo>
                  <a:lnTo>
                    <a:pt x="1255" y="1210"/>
                  </a:lnTo>
                  <a:lnTo>
                    <a:pt x="1238" y="1222"/>
                  </a:lnTo>
                  <a:lnTo>
                    <a:pt x="1229" y="1224"/>
                  </a:lnTo>
                  <a:lnTo>
                    <a:pt x="1203" y="1222"/>
                  </a:lnTo>
                  <a:lnTo>
                    <a:pt x="1203" y="1234"/>
                  </a:lnTo>
                  <a:lnTo>
                    <a:pt x="1200" y="1239"/>
                  </a:lnTo>
                  <a:lnTo>
                    <a:pt x="1189" y="1246"/>
                  </a:lnTo>
                  <a:lnTo>
                    <a:pt x="1186" y="1255"/>
                  </a:lnTo>
                  <a:lnTo>
                    <a:pt x="1182" y="1255"/>
                  </a:lnTo>
                  <a:lnTo>
                    <a:pt x="1170" y="1236"/>
                  </a:lnTo>
                  <a:lnTo>
                    <a:pt x="1174" y="1201"/>
                  </a:lnTo>
                  <a:lnTo>
                    <a:pt x="1170" y="1184"/>
                  </a:lnTo>
                  <a:lnTo>
                    <a:pt x="1174" y="1168"/>
                  </a:lnTo>
                  <a:lnTo>
                    <a:pt x="1172" y="1151"/>
                  </a:lnTo>
                  <a:lnTo>
                    <a:pt x="1167" y="1151"/>
                  </a:lnTo>
                  <a:lnTo>
                    <a:pt x="1151" y="1170"/>
                  </a:lnTo>
                  <a:lnTo>
                    <a:pt x="1141" y="1172"/>
                  </a:lnTo>
                  <a:lnTo>
                    <a:pt x="1118" y="1128"/>
                  </a:lnTo>
                  <a:lnTo>
                    <a:pt x="1120" y="1118"/>
                  </a:lnTo>
                  <a:lnTo>
                    <a:pt x="1125" y="1111"/>
                  </a:lnTo>
                  <a:lnTo>
                    <a:pt x="1120" y="1106"/>
                  </a:lnTo>
                  <a:lnTo>
                    <a:pt x="1122" y="1092"/>
                  </a:lnTo>
                  <a:lnTo>
                    <a:pt x="1118" y="1068"/>
                  </a:lnTo>
                  <a:lnTo>
                    <a:pt x="1111" y="1071"/>
                  </a:lnTo>
                  <a:lnTo>
                    <a:pt x="1099" y="1061"/>
                  </a:lnTo>
                  <a:lnTo>
                    <a:pt x="1085" y="1057"/>
                  </a:lnTo>
                  <a:lnTo>
                    <a:pt x="1075" y="1047"/>
                  </a:lnTo>
                  <a:lnTo>
                    <a:pt x="1040" y="1066"/>
                  </a:lnTo>
                  <a:lnTo>
                    <a:pt x="1028" y="1087"/>
                  </a:lnTo>
                  <a:lnTo>
                    <a:pt x="1018" y="1087"/>
                  </a:lnTo>
                  <a:lnTo>
                    <a:pt x="992" y="1078"/>
                  </a:lnTo>
                  <a:lnTo>
                    <a:pt x="983" y="1057"/>
                  </a:lnTo>
                  <a:lnTo>
                    <a:pt x="978" y="1050"/>
                  </a:lnTo>
                  <a:lnTo>
                    <a:pt x="974" y="1047"/>
                  </a:lnTo>
                  <a:lnTo>
                    <a:pt x="922" y="1073"/>
                  </a:lnTo>
                  <a:lnTo>
                    <a:pt x="919" y="1076"/>
                  </a:lnTo>
                  <a:lnTo>
                    <a:pt x="907" y="1068"/>
                  </a:lnTo>
                  <a:lnTo>
                    <a:pt x="905" y="1078"/>
                  </a:lnTo>
                  <a:lnTo>
                    <a:pt x="898" y="1080"/>
                  </a:lnTo>
                  <a:lnTo>
                    <a:pt x="893" y="1083"/>
                  </a:lnTo>
                  <a:lnTo>
                    <a:pt x="888" y="1083"/>
                  </a:lnTo>
                  <a:lnTo>
                    <a:pt x="886" y="1087"/>
                  </a:lnTo>
                  <a:lnTo>
                    <a:pt x="872" y="1097"/>
                  </a:lnTo>
                  <a:lnTo>
                    <a:pt x="865" y="1097"/>
                  </a:lnTo>
                  <a:lnTo>
                    <a:pt x="865" y="1099"/>
                  </a:lnTo>
                  <a:lnTo>
                    <a:pt x="858" y="1104"/>
                  </a:lnTo>
                  <a:lnTo>
                    <a:pt x="839" y="1132"/>
                  </a:lnTo>
                  <a:lnTo>
                    <a:pt x="832" y="1135"/>
                  </a:lnTo>
                  <a:lnTo>
                    <a:pt x="822" y="1132"/>
                  </a:lnTo>
                  <a:lnTo>
                    <a:pt x="813" y="1137"/>
                  </a:lnTo>
                  <a:lnTo>
                    <a:pt x="808" y="1128"/>
                  </a:lnTo>
                  <a:lnTo>
                    <a:pt x="792" y="1116"/>
                  </a:lnTo>
                  <a:lnTo>
                    <a:pt x="784" y="1094"/>
                  </a:lnTo>
                  <a:lnTo>
                    <a:pt x="794" y="1080"/>
                  </a:lnTo>
                  <a:lnTo>
                    <a:pt x="794" y="1068"/>
                  </a:lnTo>
                  <a:lnTo>
                    <a:pt x="787" y="1054"/>
                  </a:lnTo>
                  <a:lnTo>
                    <a:pt x="784" y="1042"/>
                  </a:lnTo>
                  <a:lnTo>
                    <a:pt x="775" y="1026"/>
                  </a:lnTo>
                  <a:lnTo>
                    <a:pt x="754" y="1031"/>
                  </a:lnTo>
                  <a:lnTo>
                    <a:pt x="740" y="1028"/>
                  </a:lnTo>
                  <a:lnTo>
                    <a:pt x="714" y="1035"/>
                  </a:lnTo>
                  <a:lnTo>
                    <a:pt x="704" y="1031"/>
                  </a:lnTo>
                  <a:lnTo>
                    <a:pt x="690" y="1028"/>
                  </a:lnTo>
                  <a:lnTo>
                    <a:pt x="683" y="1028"/>
                  </a:lnTo>
                  <a:lnTo>
                    <a:pt x="652" y="1016"/>
                  </a:lnTo>
                  <a:lnTo>
                    <a:pt x="610" y="1012"/>
                  </a:lnTo>
                  <a:lnTo>
                    <a:pt x="598" y="1002"/>
                  </a:lnTo>
                  <a:lnTo>
                    <a:pt x="593" y="1007"/>
                  </a:lnTo>
                  <a:lnTo>
                    <a:pt x="553" y="1009"/>
                  </a:lnTo>
                  <a:lnTo>
                    <a:pt x="548" y="1005"/>
                  </a:lnTo>
                  <a:lnTo>
                    <a:pt x="548" y="950"/>
                  </a:lnTo>
                  <a:lnTo>
                    <a:pt x="543" y="924"/>
                  </a:lnTo>
                  <a:lnTo>
                    <a:pt x="550" y="896"/>
                  </a:lnTo>
                  <a:lnTo>
                    <a:pt x="548" y="879"/>
                  </a:lnTo>
                  <a:lnTo>
                    <a:pt x="541" y="875"/>
                  </a:lnTo>
                  <a:lnTo>
                    <a:pt x="498" y="856"/>
                  </a:lnTo>
                  <a:lnTo>
                    <a:pt x="468" y="867"/>
                  </a:lnTo>
                  <a:lnTo>
                    <a:pt x="468" y="867"/>
                  </a:lnTo>
                  <a:lnTo>
                    <a:pt x="394" y="908"/>
                  </a:lnTo>
                  <a:lnTo>
                    <a:pt x="335" y="908"/>
                  </a:lnTo>
                  <a:lnTo>
                    <a:pt x="272" y="919"/>
                  </a:lnTo>
                  <a:lnTo>
                    <a:pt x="196" y="891"/>
                  </a:lnTo>
                  <a:lnTo>
                    <a:pt x="203" y="841"/>
                  </a:lnTo>
                  <a:lnTo>
                    <a:pt x="203" y="841"/>
                  </a:lnTo>
                  <a:lnTo>
                    <a:pt x="220" y="849"/>
                  </a:lnTo>
                  <a:lnTo>
                    <a:pt x="236" y="844"/>
                  </a:lnTo>
                  <a:lnTo>
                    <a:pt x="267" y="832"/>
                  </a:lnTo>
                  <a:lnTo>
                    <a:pt x="283" y="827"/>
                  </a:lnTo>
                  <a:lnTo>
                    <a:pt x="290" y="818"/>
                  </a:lnTo>
                  <a:lnTo>
                    <a:pt x="302" y="813"/>
                  </a:lnTo>
                  <a:lnTo>
                    <a:pt x="309" y="808"/>
                  </a:lnTo>
                  <a:lnTo>
                    <a:pt x="314" y="787"/>
                  </a:lnTo>
                  <a:lnTo>
                    <a:pt x="316" y="752"/>
                  </a:lnTo>
                  <a:lnTo>
                    <a:pt x="312" y="747"/>
                  </a:lnTo>
                  <a:lnTo>
                    <a:pt x="300" y="742"/>
                  </a:lnTo>
                  <a:lnTo>
                    <a:pt x="286" y="740"/>
                  </a:lnTo>
                  <a:lnTo>
                    <a:pt x="274" y="726"/>
                  </a:lnTo>
                  <a:lnTo>
                    <a:pt x="257" y="711"/>
                  </a:lnTo>
                  <a:lnTo>
                    <a:pt x="208" y="657"/>
                  </a:lnTo>
                  <a:lnTo>
                    <a:pt x="189" y="650"/>
                  </a:lnTo>
                  <a:lnTo>
                    <a:pt x="156" y="622"/>
                  </a:lnTo>
                  <a:lnTo>
                    <a:pt x="139" y="612"/>
                  </a:lnTo>
                  <a:lnTo>
                    <a:pt x="144" y="605"/>
                  </a:lnTo>
                  <a:lnTo>
                    <a:pt x="130" y="595"/>
                  </a:lnTo>
                  <a:lnTo>
                    <a:pt x="113" y="593"/>
                  </a:lnTo>
                  <a:lnTo>
                    <a:pt x="106" y="588"/>
                  </a:lnTo>
                  <a:lnTo>
                    <a:pt x="28" y="610"/>
                  </a:lnTo>
                  <a:lnTo>
                    <a:pt x="2" y="605"/>
                  </a:lnTo>
                  <a:lnTo>
                    <a:pt x="0" y="588"/>
                  </a:lnTo>
                  <a:lnTo>
                    <a:pt x="0" y="569"/>
                  </a:lnTo>
                  <a:lnTo>
                    <a:pt x="14" y="562"/>
                  </a:lnTo>
                  <a:lnTo>
                    <a:pt x="19" y="555"/>
                  </a:lnTo>
                  <a:lnTo>
                    <a:pt x="45" y="536"/>
                  </a:lnTo>
                  <a:lnTo>
                    <a:pt x="49" y="527"/>
                  </a:lnTo>
                  <a:lnTo>
                    <a:pt x="49" y="517"/>
                  </a:lnTo>
                  <a:lnTo>
                    <a:pt x="54" y="513"/>
                  </a:lnTo>
                  <a:lnTo>
                    <a:pt x="49" y="501"/>
                  </a:lnTo>
                  <a:lnTo>
                    <a:pt x="52" y="487"/>
                  </a:lnTo>
                  <a:lnTo>
                    <a:pt x="75" y="456"/>
                  </a:lnTo>
                  <a:lnTo>
                    <a:pt x="137" y="416"/>
                  </a:lnTo>
                  <a:lnTo>
                    <a:pt x="149" y="418"/>
                  </a:lnTo>
                  <a:lnTo>
                    <a:pt x="153" y="404"/>
                  </a:lnTo>
                  <a:lnTo>
                    <a:pt x="160" y="406"/>
                  </a:lnTo>
                  <a:lnTo>
                    <a:pt x="160" y="406"/>
                  </a:lnTo>
                  <a:lnTo>
                    <a:pt x="170" y="411"/>
                  </a:lnTo>
                  <a:lnTo>
                    <a:pt x="170" y="411"/>
                  </a:lnTo>
                  <a:lnTo>
                    <a:pt x="172" y="413"/>
                  </a:lnTo>
                  <a:lnTo>
                    <a:pt x="179" y="411"/>
                  </a:lnTo>
                  <a:lnTo>
                    <a:pt x="179" y="416"/>
                  </a:lnTo>
                  <a:lnTo>
                    <a:pt x="184" y="413"/>
                  </a:lnTo>
                  <a:lnTo>
                    <a:pt x="191" y="418"/>
                  </a:lnTo>
                  <a:lnTo>
                    <a:pt x="205" y="411"/>
                  </a:lnTo>
                  <a:lnTo>
                    <a:pt x="210" y="416"/>
                  </a:lnTo>
                  <a:lnTo>
                    <a:pt x="215" y="413"/>
                  </a:lnTo>
                  <a:lnTo>
                    <a:pt x="217" y="416"/>
                  </a:lnTo>
                  <a:lnTo>
                    <a:pt x="222" y="437"/>
                  </a:lnTo>
                  <a:lnTo>
                    <a:pt x="264" y="458"/>
                  </a:lnTo>
                  <a:lnTo>
                    <a:pt x="264" y="458"/>
                  </a:lnTo>
                  <a:lnTo>
                    <a:pt x="340" y="501"/>
                  </a:lnTo>
                  <a:lnTo>
                    <a:pt x="347" y="489"/>
                  </a:lnTo>
                  <a:lnTo>
                    <a:pt x="361" y="489"/>
                  </a:lnTo>
                  <a:lnTo>
                    <a:pt x="397" y="482"/>
                  </a:lnTo>
                  <a:lnTo>
                    <a:pt x="442" y="480"/>
                  </a:lnTo>
                  <a:lnTo>
                    <a:pt x="446" y="508"/>
                  </a:lnTo>
                  <a:lnTo>
                    <a:pt x="442" y="522"/>
                  </a:lnTo>
                  <a:lnTo>
                    <a:pt x="449" y="527"/>
                  </a:lnTo>
                  <a:lnTo>
                    <a:pt x="468" y="522"/>
                  </a:lnTo>
                  <a:lnTo>
                    <a:pt x="477" y="517"/>
                  </a:lnTo>
                  <a:lnTo>
                    <a:pt x="506" y="508"/>
                  </a:lnTo>
                  <a:lnTo>
                    <a:pt x="513" y="506"/>
                  </a:lnTo>
                  <a:lnTo>
                    <a:pt x="513" y="501"/>
                  </a:lnTo>
                  <a:lnTo>
                    <a:pt x="522" y="491"/>
                  </a:lnTo>
                  <a:lnTo>
                    <a:pt x="527" y="489"/>
                  </a:lnTo>
                  <a:lnTo>
                    <a:pt x="532" y="491"/>
                  </a:lnTo>
                  <a:lnTo>
                    <a:pt x="555" y="487"/>
                  </a:lnTo>
                  <a:lnTo>
                    <a:pt x="560" y="477"/>
                  </a:lnTo>
                  <a:lnTo>
                    <a:pt x="569" y="475"/>
                  </a:lnTo>
                  <a:lnTo>
                    <a:pt x="614" y="480"/>
                  </a:lnTo>
                  <a:lnTo>
                    <a:pt x="640" y="480"/>
                  </a:lnTo>
                  <a:lnTo>
                    <a:pt x="654" y="473"/>
                  </a:lnTo>
                  <a:lnTo>
                    <a:pt x="659" y="456"/>
                  </a:lnTo>
                  <a:lnTo>
                    <a:pt x="678" y="428"/>
                  </a:lnTo>
                  <a:lnTo>
                    <a:pt x="692" y="418"/>
                  </a:lnTo>
                  <a:lnTo>
                    <a:pt x="695" y="402"/>
                  </a:lnTo>
                  <a:lnTo>
                    <a:pt x="728" y="399"/>
                  </a:lnTo>
                  <a:lnTo>
                    <a:pt x="749" y="366"/>
                  </a:lnTo>
                  <a:lnTo>
                    <a:pt x="763" y="331"/>
                  </a:lnTo>
                  <a:lnTo>
                    <a:pt x="763" y="321"/>
                  </a:lnTo>
                  <a:lnTo>
                    <a:pt x="758" y="319"/>
                  </a:lnTo>
                  <a:lnTo>
                    <a:pt x="756" y="309"/>
                  </a:lnTo>
                  <a:lnTo>
                    <a:pt x="758" y="300"/>
                  </a:lnTo>
                  <a:lnTo>
                    <a:pt x="770" y="281"/>
                  </a:lnTo>
                  <a:lnTo>
                    <a:pt x="784" y="272"/>
                  </a:lnTo>
                  <a:lnTo>
                    <a:pt x="799" y="267"/>
                  </a:lnTo>
                  <a:lnTo>
                    <a:pt x="794" y="260"/>
                  </a:lnTo>
                  <a:lnTo>
                    <a:pt x="792" y="238"/>
                  </a:lnTo>
                  <a:lnTo>
                    <a:pt x="787" y="236"/>
                  </a:lnTo>
                  <a:lnTo>
                    <a:pt x="787" y="224"/>
                  </a:lnTo>
                  <a:lnTo>
                    <a:pt x="777" y="220"/>
                  </a:lnTo>
                  <a:lnTo>
                    <a:pt x="777" y="220"/>
                  </a:lnTo>
                  <a:lnTo>
                    <a:pt x="773" y="201"/>
                  </a:lnTo>
                  <a:lnTo>
                    <a:pt x="754" y="184"/>
                  </a:lnTo>
                  <a:lnTo>
                    <a:pt x="747" y="160"/>
                  </a:lnTo>
                  <a:lnTo>
                    <a:pt x="749" y="153"/>
                  </a:lnTo>
                  <a:lnTo>
                    <a:pt x="749" y="141"/>
                  </a:lnTo>
                  <a:lnTo>
                    <a:pt x="763" y="130"/>
                  </a:lnTo>
                  <a:lnTo>
                    <a:pt x="782" y="99"/>
                  </a:lnTo>
                  <a:lnTo>
                    <a:pt x="792" y="97"/>
                  </a:lnTo>
                  <a:lnTo>
                    <a:pt x="803" y="92"/>
                  </a:lnTo>
                  <a:lnTo>
                    <a:pt x="806" y="75"/>
                  </a:lnTo>
                  <a:lnTo>
                    <a:pt x="841" y="71"/>
                  </a:lnTo>
                  <a:lnTo>
                    <a:pt x="900" y="42"/>
                  </a:lnTo>
                  <a:lnTo>
                    <a:pt x="1030" y="2"/>
                  </a:lnTo>
                  <a:lnTo>
                    <a:pt x="1035" y="0"/>
                  </a:lnTo>
                  <a:lnTo>
                    <a:pt x="1073" y="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05" name="Freeform 204"/>
            <p:cNvSpPr>
              <a:spLocks noEditPoints="1"/>
            </p:cNvSpPr>
            <p:nvPr/>
          </p:nvSpPr>
          <p:spPr bwMode="auto">
            <a:xfrm>
              <a:off x="4965" y="-1113"/>
              <a:ext cx="2241" cy="1204"/>
            </a:xfrm>
            <a:custGeom>
              <a:avLst/>
              <a:gdLst>
                <a:gd name="T0" fmla="*/ 2016 w 2241"/>
                <a:gd name="T1" fmla="*/ 771 h 1204"/>
                <a:gd name="T2" fmla="*/ 2241 w 2241"/>
                <a:gd name="T3" fmla="*/ 644 h 1204"/>
                <a:gd name="T4" fmla="*/ 305 w 2241"/>
                <a:gd name="T5" fmla="*/ 71 h 1204"/>
                <a:gd name="T6" fmla="*/ 444 w 2241"/>
                <a:gd name="T7" fmla="*/ 93 h 1204"/>
                <a:gd name="T8" fmla="*/ 534 w 2241"/>
                <a:gd name="T9" fmla="*/ 156 h 1204"/>
                <a:gd name="T10" fmla="*/ 792 w 2241"/>
                <a:gd name="T11" fmla="*/ 97 h 1204"/>
                <a:gd name="T12" fmla="*/ 1213 w 2241"/>
                <a:gd name="T13" fmla="*/ 119 h 1204"/>
                <a:gd name="T14" fmla="*/ 1328 w 2241"/>
                <a:gd name="T15" fmla="*/ 145 h 1204"/>
                <a:gd name="T16" fmla="*/ 1898 w 2241"/>
                <a:gd name="T17" fmla="*/ 769 h 1204"/>
                <a:gd name="T18" fmla="*/ 1863 w 2241"/>
                <a:gd name="T19" fmla="*/ 823 h 1204"/>
                <a:gd name="T20" fmla="*/ 1801 w 2241"/>
                <a:gd name="T21" fmla="*/ 778 h 1204"/>
                <a:gd name="T22" fmla="*/ 1799 w 2241"/>
                <a:gd name="T23" fmla="*/ 733 h 1204"/>
                <a:gd name="T24" fmla="*/ 1723 w 2241"/>
                <a:gd name="T25" fmla="*/ 710 h 1204"/>
                <a:gd name="T26" fmla="*/ 1770 w 2241"/>
                <a:gd name="T27" fmla="*/ 663 h 1204"/>
                <a:gd name="T28" fmla="*/ 1699 w 2241"/>
                <a:gd name="T29" fmla="*/ 629 h 1204"/>
                <a:gd name="T30" fmla="*/ 1655 w 2241"/>
                <a:gd name="T31" fmla="*/ 651 h 1204"/>
                <a:gd name="T32" fmla="*/ 1579 w 2241"/>
                <a:gd name="T33" fmla="*/ 684 h 1204"/>
                <a:gd name="T34" fmla="*/ 1553 w 2241"/>
                <a:gd name="T35" fmla="*/ 700 h 1204"/>
                <a:gd name="T36" fmla="*/ 1614 w 2241"/>
                <a:gd name="T37" fmla="*/ 700 h 1204"/>
                <a:gd name="T38" fmla="*/ 1669 w 2241"/>
                <a:gd name="T39" fmla="*/ 703 h 1204"/>
                <a:gd name="T40" fmla="*/ 1678 w 2241"/>
                <a:gd name="T41" fmla="*/ 748 h 1204"/>
                <a:gd name="T42" fmla="*/ 1600 w 2241"/>
                <a:gd name="T43" fmla="*/ 814 h 1204"/>
                <a:gd name="T44" fmla="*/ 1499 w 2241"/>
                <a:gd name="T45" fmla="*/ 830 h 1204"/>
                <a:gd name="T46" fmla="*/ 1442 w 2241"/>
                <a:gd name="T47" fmla="*/ 800 h 1204"/>
                <a:gd name="T48" fmla="*/ 1387 w 2241"/>
                <a:gd name="T49" fmla="*/ 788 h 1204"/>
                <a:gd name="T50" fmla="*/ 1314 w 2241"/>
                <a:gd name="T51" fmla="*/ 748 h 1204"/>
                <a:gd name="T52" fmla="*/ 1288 w 2241"/>
                <a:gd name="T53" fmla="*/ 731 h 1204"/>
                <a:gd name="T54" fmla="*/ 1258 w 2241"/>
                <a:gd name="T55" fmla="*/ 783 h 1204"/>
                <a:gd name="T56" fmla="*/ 1180 w 2241"/>
                <a:gd name="T57" fmla="*/ 809 h 1204"/>
                <a:gd name="T58" fmla="*/ 1076 w 2241"/>
                <a:gd name="T59" fmla="*/ 776 h 1204"/>
                <a:gd name="T60" fmla="*/ 1012 w 2241"/>
                <a:gd name="T61" fmla="*/ 781 h 1204"/>
                <a:gd name="T62" fmla="*/ 964 w 2241"/>
                <a:gd name="T63" fmla="*/ 759 h 1204"/>
                <a:gd name="T64" fmla="*/ 889 w 2241"/>
                <a:gd name="T65" fmla="*/ 830 h 1204"/>
                <a:gd name="T66" fmla="*/ 1000 w 2241"/>
                <a:gd name="T67" fmla="*/ 925 h 1204"/>
                <a:gd name="T68" fmla="*/ 983 w 2241"/>
                <a:gd name="T69" fmla="*/ 951 h 1204"/>
                <a:gd name="T70" fmla="*/ 953 w 2241"/>
                <a:gd name="T71" fmla="*/ 972 h 1204"/>
                <a:gd name="T72" fmla="*/ 896 w 2241"/>
                <a:gd name="T73" fmla="*/ 979 h 1204"/>
                <a:gd name="T74" fmla="*/ 846 w 2241"/>
                <a:gd name="T75" fmla="*/ 1001 h 1204"/>
                <a:gd name="T76" fmla="*/ 799 w 2241"/>
                <a:gd name="T77" fmla="*/ 1072 h 1204"/>
                <a:gd name="T78" fmla="*/ 716 w 2241"/>
                <a:gd name="T79" fmla="*/ 1204 h 1204"/>
                <a:gd name="T80" fmla="*/ 624 w 2241"/>
                <a:gd name="T81" fmla="*/ 1086 h 1204"/>
                <a:gd name="T82" fmla="*/ 674 w 2241"/>
                <a:gd name="T83" fmla="*/ 996 h 1204"/>
                <a:gd name="T84" fmla="*/ 612 w 2241"/>
                <a:gd name="T85" fmla="*/ 946 h 1204"/>
                <a:gd name="T86" fmla="*/ 563 w 2241"/>
                <a:gd name="T87" fmla="*/ 847 h 1204"/>
                <a:gd name="T88" fmla="*/ 593 w 2241"/>
                <a:gd name="T89" fmla="*/ 726 h 1204"/>
                <a:gd name="T90" fmla="*/ 574 w 2241"/>
                <a:gd name="T91" fmla="*/ 632 h 1204"/>
                <a:gd name="T92" fmla="*/ 449 w 2241"/>
                <a:gd name="T93" fmla="*/ 594 h 1204"/>
                <a:gd name="T94" fmla="*/ 449 w 2241"/>
                <a:gd name="T95" fmla="*/ 523 h 1204"/>
                <a:gd name="T96" fmla="*/ 447 w 2241"/>
                <a:gd name="T97" fmla="*/ 478 h 1204"/>
                <a:gd name="T98" fmla="*/ 392 w 2241"/>
                <a:gd name="T99" fmla="*/ 473 h 1204"/>
                <a:gd name="T100" fmla="*/ 366 w 2241"/>
                <a:gd name="T101" fmla="*/ 426 h 1204"/>
                <a:gd name="T102" fmla="*/ 203 w 2241"/>
                <a:gd name="T103" fmla="*/ 343 h 1204"/>
                <a:gd name="T104" fmla="*/ 218 w 2241"/>
                <a:gd name="T105" fmla="*/ 277 h 1204"/>
                <a:gd name="T106" fmla="*/ 319 w 2241"/>
                <a:gd name="T107" fmla="*/ 327 h 1204"/>
                <a:gd name="T108" fmla="*/ 381 w 2241"/>
                <a:gd name="T109" fmla="*/ 291 h 1204"/>
                <a:gd name="T110" fmla="*/ 402 w 2241"/>
                <a:gd name="T111" fmla="*/ 249 h 1204"/>
                <a:gd name="T112" fmla="*/ 362 w 2241"/>
                <a:gd name="T113" fmla="*/ 166 h 1204"/>
                <a:gd name="T114" fmla="*/ 296 w 2241"/>
                <a:gd name="T115" fmla="*/ 168 h 1204"/>
                <a:gd name="T116" fmla="*/ 206 w 2241"/>
                <a:gd name="T117" fmla="*/ 211 h 1204"/>
                <a:gd name="T118" fmla="*/ 132 w 2241"/>
                <a:gd name="T119" fmla="*/ 192 h 1204"/>
                <a:gd name="T120" fmla="*/ 59 w 2241"/>
                <a:gd name="T121" fmla="*/ 159 h 1204"/>
                <a:gd name="T122" fmla="*/ 0 w 2241"/>
                <a:gd name="T123" fmla="*/ 38 h 1204"/>
                <a:gd name="T124" fmla="*/ 85 w 2241"/>
                <a:gd name="T125" fmla="*/ 5 h 1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41" h="1204">
                  <a:moveTo>
                    <a:pt x="2241" y="644"/>
                  </a:moveTo>
                  <a:lnTo>
                    <a:pt x="2134" y="733"/>
                  </a:lnTo>
                  <a:lnTo>
                    <a:pt x="2045" y="793"/>
                  </a:lnTo>
                  <a:lnTo>
                    <a:pt x="2045" y="788"/>
                  </a:lnTo>
                  <a:lnTo>
                    <a:pt x="2049" y="778"/>
                  </a:lnTo>
                  <a:lnTo>
                    <a:pt x="2042" y="776"/>
                  </a:lnTo>
                  <a:lnTo>
                    <a:pt x="2037" y="776"/>
                  </a:lnTo>
                  <a:lnTo>
                    <a:pt x="2019" y="771"/>
                  </a:lnTo>
                  <a:lnTo>
                    <a:pt x="2016" y="771"/>
                  </a:lnTo>
                  <a:lnTo>
                    <a:pt x="2016" y="764"/>
                  </a:lnTo>
                  <a:lnTo>
                    <a:pt x="2007" y="764"/>
                  </a:lnTo>
                  <a:lnTo>
                    <a:pt x="2004" y="755"/>
                  </a:lnTo>
                  <a:lnTo>
                    <a:pt x="2009" y="748"/>
                  </a:lnTo>
                  <a:lnTo>
                    <a:pt x="2002" y="741"/>
                  </a:lnTo>
                  <a:lnTo>
                    <a:pt x="2004" y="731"/>
                  </a:lnTo>
                  <a:lnTo>
                    <a:pt x="2167" y="551"/>
                  </a:lnTo>
                  <a:lnTo>
                    <a:pt x="2167" y="551"/>
                  </a:lnTo>
                  <a:lnTo>
                    <a:pt x="2241" y="644"/>
                  </a:lnTo>
                  <a:close/>
                  <a:moveTo>
                    <a:pt x="102" y="22"/>
                  </a:moveTo>
                  <a:lnTo>
                    <a:pt x="125" y="22"/>
                  </a:lnTo>
                  <a:lnTo>
                    <a:pt x="132" y="15"/>
                  </a:lnTo>
                  <a:lnTo>
                    <a:pt x="132" y="15"/>
                  </a:lnTo>
                  <a:lnTo>
                    <a:pt x="158" y="8"/>
                  </a:lnTo>
                  <a:lnTo>
                    <a:pt x="158" y="8"/>
                  </a:lnTo>
                  <a:lnTo>
                    <a:pt x="239" y="24"/>
                  </a:lnTo>
                  <a:lnTo>
                    <a:pt x="272" y="41"/>
                  </a:lnTo>
                  <a:lnTo>
                    <a:pt x="305" y="71"/>
                  </a:lnTo>
                  <a:lnTo>
                    <a:pt x="326" y="78"/>
                  </a:lnTo>
                  <a:lnTo>
                    <a:pt x="333" y="78"/>
                  </a:lnTo>
                  <a:lnTo>
                    <a:pt x="333" y="78"/>
                  </a:lnTo>
                  <a:lnTo>
                    <a:pt x="359" y="64"/>
                  </a:lnTo>
                  <a:lnTo>
                    <a:pt x="371" y="69"/>
                  </a:lnTo>
                  <a:lnTo>
                    <a:pt x="395" y="67"/>
                  </a:lnTo>
                  <a:lnTo>
                    <a:pt x="416" y="78"/>
                  </a:lnTo>
                  <a:lnTo>
                    <a:pt x="428" y="78"/>
                  </a:lnTo>
                  <a:lnTo>
                    <a:pt x="444" y="93"/>
                  </a:lnTo>
                  <a:lnTo>
                    <a:pt x="454" y="116"/>
                  </a:lnTo>
                  <a:lnTo>
                    <a:pt x="487" y="133"/>
                  </a:lnTo>
                  <a:lnTo>
                    <a:pt x="466" y="159"/>
                  </a:lnTo>
                  <a:lnTo>
                    <a:pt x="473" y="166"/>
                  </a:lnTo>
                  <a:lnTo>
                    <a:pt x="496" y="171"/>
                  </a:lnTo>
                  <a:lnTo>
                    <a:pt x="504" y="159"/>
                  </a:lnTo>
                  <a:lnTo>
                    <a:pt x="513" y="149"/>
                  </a:lnTo>
                  <a:lnTo>
                    <a:pt x="520" y="149"/>
                  </a:lnTo>
                  <a:lnTo>
                    <a:pt x="534" y="156"/>
                  </a:lnTo>
                  <a:lnTo>
                    <a:pt x="539" y="154"/>
                  </a:lnTo>
                  <a:lnTo>
                    <a:pt x="539" y="154"/>
                  </a:lnTo>
                  <a:lnTo>
                    <a:pt x="556" y="156"/>
                  </a:lnTo>
                  <a:lnTo>
                    <a:pt x="586" y="178"/>
                  </a:lnTo>
                  <a:lnTo>
                    <a:pt x="608" y="175"/>
                  </a:lnTo>
                  <a:lnTo>
                    <a:pt x="704" y="145"/>
                  </a:lnTo>
                  <a:lnTo>
                    <a:pt x="726" y="135"/>
                  </a:lnTo>
                  <a:lnTo>
                    <a:pt x="785" y="104"/>
                  </a:lnTo>
                  <a:lnTo>
                    <a:pt x="792" y="97"/>
                  </a:lnTo>
                  <a:lnTo>
                    <a:pt x="894" y="38"/>
                  </a:lnTo>
                  <a:lnTo>
                    <a:pt x="912" y="34"/>
                  </a:lnTo>
                  <a:lnTo>
                    <a:pt x="979" y="48"/>
                  </a:lnTo>
                  <a:lnTo>
                    <a:pt x="1024" y="60"/>
                  </a:lnTo>
                  <a:lnTo>
                    <a:pt x="1050" y="62"/>
                  </a:lnTo>
                  <a:lnTo>
                    <a:pt x="1083" y="60"/>
                  </a:lnTo>
                  <a:lnTo>
                    <a:pt x="1146" y="90"/>
                  </a:lnTo>
                  <a:lnTo>
                    <a:pt x="1163" y="104"/>
                  </a:lnTo>
                  <a:lnTo>
                    <a:pt x="1213" y="119"/>
                  </a:lnTo>
                  <a:lnTo>
                    <a:pt x="1234" y="107"/>
                  </a:lnTo>
                  <a:lnTo>
                    <a:pt x="1250" y="109"/>
                  </a:lnTo>
                  <a:lnTo>
                    <a:pt x="1265" y="123"/>
                  </a:lnTo>
                  <a:lnTo>
                    <a:pt x="1272" y="135"/>
                  </a:lnTo>
                  <a:lnTo>
                    <a:pt x="1279" y="145"/>
                  </a:lnTo>
                  <a:lnTo>
                    <a:pt x="1288" y="147"/>
                  </a:lnTo>
                  <a:lnTo>
                    <a:pt x="1288" y="149"/>
                  </a:lnTo>
                  <a:lnTo>
                    <a:pt x="1312" y="152"/>
                  </a:lnTo>
                  <a:lnTo>
                    <a:pt x="1328" y="145"/>
                  </a:lnTo>
                  <a:lnTo>
                    <a:pt x="2040" y="495"/>
                  </a:lnTo>
                  <a:lnTo>
                    <a:pt x="2137" y="511"/>
                  </a:lnTo>
                  <a:lnTo>
                    <a:pt x="2146" y="523"/>
                  </a:lnTo>
                  <a:lnTo>
                    <a:pt x="2146" y="523"/>
                  </a:lnTo>
                  <a:lnTo>
                    <a:pt x="1974" y="710"/>
                  </a:lnTo>
                  <a:lnTo>
                    <a:pt x="1950" y="726"/>
                  </a:lnTo>
                  <a:lnTo>
                    <a:pt x="1926" y="755"/>
                  </a:lnTo>
                  <a:lnTo>
                    <a:pt x="1898" y="762"/>
                  </a:lnTo>
                  <a:lnTo>
                    <a:pt x="1898" y="769"/>
                  </a:lnTo>
                  <a:lnTo>
                    <a:pt x="1893" y="781"/>
                  </a:lnTo>
                  <a:lnTo>
                    <a:pt x="1884" y="788"/>
                  </a:lnTo>
                  <a:lnTo>
                    <a:pt x="1886" y="795"/>
                  </a:lnTo>
                  <a:lnTo>
                    <a:pt x="1884" y="800"/>
                  </a:lnTo>
                  <a:lnTo>
                    <a:pt x="1884" y="807"/>
                  </a:lnTo>
                  <a:lnTo>
                    <a:pt x="1879" y="816"/>
                  </a:lnTo>
                  <a:lnTo>
                    <a:pt x="1874" y="819"/>
                  </a:lnTo>
                  <a:lnTo>
                    <a:pt x="1874" y="828"/>
                  </a:lnTo>
                  <a:lnTo>
                    <a:pt x="1863" y="823"/>
                  </a:lnTo>
                  <a:lnTo>
                    <a:pt x="1853" y="804"/>
                  </a:lnTo>
                  <a:lnTo>
                    <a:pt x="1844" y="804"/>
                  </a:lnTo>
                  <a:lnTo>
                    <a:pt x="1832" y="790"/>
                  </a:lnTo>
                  <a:lnTo>
                    <a:pt x="1832" y="783"/>
                  </a:lnTo>
                  <a:lnTo>
                    <a:pt x="1818" y="785"/>
                  </a:lnTo>
                  <a:lnTo>
                    <a:pt x="1813" y="790"/>
                  </a:lnTo>
                  <a:lnTo>
                    <a:pt x="1799" y="793"/>
                  </a:lnTo>
                  <a:lnTo>
                    <a:pt x="1796" y="790"/>
                  </a:lnTo>
                  <a:lnTo>
                    <a:pt x="1801" y="778"/>
                  </a:lnTo>
                  <a:lnTo>
                    <a:pt x="1811" y="771"/>
                  </a:lnTo>
                  <a:lnTo>
                    <a:pt x="1801" y="764"/>
                  </a:lnTo>
                  <a:lnTo>
                    <a:pt x="1801" y="762"/>
                  </a:lnTo>
                  <a:lnTo>
                    <a:pt x="1806" y="757"/>
                  </a:lnTo>
                  <a:lnTo>
                    <a:pt x="1813" y="757"/>
                  </a:lnTo>
                  <a:lnTo>
                    <a:pt x="1815" y="738"/>
                  </a:lnTo>
                  <a:lnTo>
                    <a:pt x="1813" y="733"/>
                  </a:lnTo>
                  <a:lnTo>
                    <a:pt x="1806" y="731"/>
                  </a:lnTo>
                  <a:lnTo>
                    <a:pt x="1799" y="733"/>
                  </a:lnTo>
                  <a:lnTo>
                    <a:pt x="1785" y="726"/>
                  </a:lnTo>
                  <a:lnTo>
                    <a:pt x="1766" y="733"/>
                  </a:lnTo>
                  <a:lnTo>
                    <a:pt x="1747" y="729"/>
                  </a:lnTo>
                  <a:lnTo>
                    <a:pt x="1733" y="722"/>
                  </a:lnTo>
                  <a:lnTo>
                    <a:pt x="1725" y="726"/>
                  </a:lnTo>
                  <a:lnTo>
                    <a:pt x="1725" y="731"/>
                  </a:lnTo>
                  <a:lnTo>
                    <a:pt x="1721" y="731"/>
                  </a:lnTo>
                  <a:lnTo>
                    <a:pt x="1718" y="726"/>
                  </a:lnTo>
                  <a:lnTo>
                    <a:pt x="1723" y="710"/>
                  </a:lnTo>
                  <a:lnTo>
                    <a:pt x="1735" y="712"/>
                  </a:lnTo>
                  <a:lnTo>
                    <a:pt x="1740" y="705"/>
                  </a:lnTo>
                  <a:lnTo>
                    <a:pt x="1744" y="707"/>
                  </a:lnTo>
                  <a:lnTo>
                    <a:pt x="1749" y="693"/>
                  </a:lnTo>
                  <a:lnTo>
                    <a:pt x="1744" y="691"/>
                  </a:lnTo>
                  <a:lnTo>
                    <a:pt x="1759" y="679"/>
                  </a:lnTo>
                  <a:lnTo>
                    <a:pt x="1766" y="679"/>
                  </a:lnTo>
                  <a:lnTo>
                    <a:pt x="1768" y="674"/>
                  </a:lnTo>
                  <a:lnTo>
                    <a:pt x="1770" y="663"/>
                  </a:lnTo>
                  <a:lnTo>
                    <a:pt x="1761" y="663"/>
                  </a:lnTo>
                  <a:lnTo>
                    <a:pt x="1735" y="655"/>
                  </a:lnTo>
                  <a:lnTo>
                    <a:pt x="1730" y="646"/>
                  </a:lnTo>
                  <a:lnTo>
                    <a:pt x="1725" y="641"/>
                  </a:lnTo>
                  <a:lnTo>
                    <a:pt x="1730" y="632"/>
                  </a:lnTo>
                  <a:lnTo>
                    <a:pt x="1728" y="620"/>
                  </a:lnTo>
                  <a:lnTo>
                    <a:pt x="1723" y="627"/>
                  </a:lnTo>
                  <a:lnTo>
                    <a:pt x="1702" y="625"/>
                  </a:lnTo>
                  <a:lnTo>
                    <a:pt x="1699" y="629"/>
                  </a:lnTo>
                  <a:lnTo>
                    <a:pt x="1688" y="627"/>
                  </a:lnTo>
                  <a:lnTo>
                    <a:pt x="1685" y="620"/>
                  </a:lnTo>
                  <a:lnTo>
                    <a:pt x="1673" y="618"/>
                  </a:lnTo>
                  <a:lnTo>
                    <a:pt x="1666" y="622"/>
                  </a:lnTo>
                  <a:lnTo>
                    <a:pt x="1666" y="629"/>
                  </a:lnTo>
                  <a:lnTo>
                    <a:pt x="1662" y="629"/>
                  </a:lnTo>
                  <a:lnTo>
                    <a:pt x="1657" y="634"/>
                  </a:lnTo>
                  <a:lnTo>
                    <a:pt x="1659" y="653"/>
                  </a:lnTo>
                  <a:lnTo>
                    <a:pt x="1655" y="651"/>
                  </a:lnTo>
                  <a:lnTo>
                    <a:pt x="1647" y="641"/>
                  </a:lnTo>
                  <a:lnTo>
                    <a:pt x="1633" y="639"/>
                  </a:lnTo>
                  <a:lnTo>
                    <a:pt x="1631" y="646"/>
                  </a:lnTo>
                  <a:lnTo>
                    <a:pt x="1617" y="644"/>
                  </a:lnTo>
                  <a:lnTo>
                    <a:pt x="1614" y="651"/>
                  </a:lnTo>
                  <a:lnTo>
                    <a:pt x="1581" y="660"/>
                  </a:lnTo>
                  <a:lnTo>
                    <a:pt x="1586" y="665"/>
                  </a:lnTo>
                  <a:lnTo>
                    <a:pt x="1581" y="677"/>
                  </a:lnTo>
                  <a:lnTo>
                    <a:pt x="1579" y="684"/>
                  </a:lnTo>
                  <a:lnTo>
                    <a:pt x="1574" y="684"/>
                  </a:lnTo>
                  <a:lnTo>
                    <a:pt x="1577" y="698"/>
                  </a:lnTo>
                  <a:lnTo>
                    <a:pt x="1569" y="698"/>
                  </a:lnTo>
                  <a:lnTo>
                    <a:pt x="1565" y="689"/>
                  </a:lnTo>
                  <a:lnTo>
                    <a:pt x="1555" y="693"/>
                  </a:lnTo>
                  <a:lnTo>
                    <a:pt x="1551" y="691"/>
                  </a:lnTo>
                  <a:lnTo>
                    <a:pt x="1546" y="693"/>
                  </a:lnTo>
                  <a:lnTo>
                    <a:pt x="1546" y="698"/>
                  </a:lnTo>
                  <a:lnTo>
                    <a:pt x="1553" y="700"/>
                  </a:lnTo>
                  <a:lnTo>
                    <a:pt x="1553" y="707"/>
                  </a:lnTo>
                  <a:lnTo>
                    <a:pt x="1558" y="705"/>
                  </a:lnTo>
                  <a:lnTo>
                    <a:pt x="1558" y="710"/>
                  </a:lnTo>
                  <a:lnTo>
                    <a:pt x="1577" y="712"/>
                  </a:lnTo>
                  <a:lnTo>
                    <a:pt x="1579" y="715"/>
                  </a:lnTo>
                  <a:lnTo>
                    <a:pt x="1593" y="710"/>
                  </a:lnTo>
                  <a:lnTo>
                    <a:pt x="1603" y="712"/>
                  </a:lnTo>
                  <a:lnTo>
                    <a:pt x="1605" y="707"/>
                  </a:lnTo>
                  <a:lnTo>
                    <a:pt x="1614" y="700"/>
                  </a:lnTo>
                  <a:lnTo>
                    <a:pt x="1617" y="703"/>
                  </a:lnTo>
                  <a:lnTo>
                    <a:pt x="1621" y="700"/>
                  </a:lnTo>
                  <a:lnTo>
                    <a:pt x="1624" y="693"/>
                  </a:lnTo>
                  <a:lnTo>
                    <a:pt x="1633" y="689"/>
                  </a:lnTo>
                  <a:lnTo>
                    <a:pt x="1631" y="684"/>
                  </a:lnTo>
                  <a:lnTo>
                    <a:pt x="1636" y="679"/>
                  </a:lnTo>
                  <a:lnTo>
                    <a:pt x="1638" y="684"/>
                  </a:lnTo>
                  <a:lnTo>
                    <a:pt x="1650" y="693"/>
                  </a:lnTo>
                  <a:lnTo>
                    <a:pt x="1669" y="703"/>
                  </a:lnTo>
                  <a:lnTo>
                    <a:pt x="1666" y="710"/>
                  </a:lnTo>
                  <a:lnTo>
                    <a:pt x="1650" y="715"/>
                  </a:lnTo>
                  <a:lnTo>
                    <a:pt x="1647" y="719"/>
                  </a:lnTo>
                  <a:lnTo>
                    <a:pt x="1650" y="733"/>
                  </a:lnTo>
                  <a:lnTo>
                    <a:pt x="1647" y="745"/>
                  </a:lnTo>
                  <a:lnTo>
                    <a:pt x="1652" y="745"/>
                  </a:lnTo>
                  <a:lnTo>
                    <a:pt x="1659" y="738"/>
                  </a:lnTo>
                  <a:lnTo>
                    <a:pt x="1669" y="733"/>
                  </a:lnTo>
                  <a:lnTo>
                    <a:pt x="1678" y="748"/>
                  </a:lnTo>
                  <a:lnTo>
                    <a:pt x="1676" y="755"/>
                  </a:lnTo>
                  <a:lnTo>
                    <a:pt x="1681" y="771"/>
                  </a:lnTo>
                  <a:lnTo>
                    <a:pt x="1669" y="778"/>
                  </a:lnTo>
                  <a:lnTo>
                    <a:pt x="1664" y="788"/>
                  </a:lnTo>
                  <a:lnTo>
                    <a:pt x="1650" y="795"/>
                  </a:lnTo>
                  <a:lnTo>
                    <a:pt x="1647" y="804"/>
                  </a:lnTo>
                  <a:lnTo>
                    <a:pt x="1621" y="823"/>
                  </a:lnTo>
                  <a:lnTo>
                    <a:pt x="1617" y="816"/>
                  </a:lnTo>
                  <a:lnTo>
                    <a:pt x="1600" y="814"/>
                  </a:lnTo>
                  <a:lnTo>
                    <a:pt x="1591" y="809"/>
                  </a:lnTo>
                  <a:lnTo>
                    <a:pt x="1586" y="802"/>
                  </a:lnTo>
                  <a:lnTo>
                    <a:pt x="1579" y="802"/>
                  </a:lnTo>
                  <a:lnTo>
                    <a:pt x="1572" y="807"/>
                  </a:lnTo>
                  <a:lnTo>
                    <a:pt x="1569" y="814"/>
                  </a:lnTo>
                  <a:lnTo>
                    <a:pt x="1543" y="823"/>
                  </a:lnTo>
                  <a:lnTo>
                    <a:pt x="1534" y="833"/>
                  </a:lnTo>
                  <a:lnTo>
                    <a:pt x="1503" y="828"/>
                  </a:lnTo>
                  <a:lnTo>
                    <a:pt x="1499" y="830"/>
                  </a:lnTo>
                  <a:lnTo>
                    <a:pt x="1491" y="826"/>
                  </a:lnTo>
                  <a:lnTo>
                    <a:pt x="1484" y="811"/>
                  </a:lnTo>
                  <a:lnTo>
                    <a:pt x="1475" y="811"/>
                  </a:lnTo>
                  <a:lnTo>
                    <a:pt x="1468" y="807"/>
                  </a:lnTo>
                  <a:lnTo>
                    <a:pt x="1463" y="809"/>
                  </a:lnTo>
                  <a:lnTo>
                    <a:pt x="1454" y="809"/>
                  </a:lnTo>
                  <a:lnTo>
                    <a:pt x="1449" y="800"/>
                  </a:lnTo>
                  <a:lnTo>
                    <a:pt x="1444" y="797"/>
                  </a:lnTo>
                  <a:lnTo>
                    <a:pt x="1442" y="800"/>
                  </a:lnTo>
                  <a:lnTo>
                    <a:pt x="1435" y="795"/>
                  </a:lnTo>
                  <a:lnTo>
                    <a:pt x="1416" y="800"/>
                  </a:lnTo>
                  <a:lnTo>
                    <a:pt x="1406" y="807"/>
                  </a:lnTo>
                  <a:lnTo>
                    <a:pt x="1404" y="816"/>
                  </a:lnTo>
                  <a:lnTo>
                    <a:pt x="1395" y="811"/>
                  </a:lnTo>
                  <a:lnTo>
                    <a:pt x="1397" y="804"/>
                  </a:lnTo>
                  <a:lnTo>
                    <a:pt x="1387" y="802"/>
                  </a:lnTo>
                  <a:lnTo>
                    <a:pt x="1390" y="795"/>
                  </a:lnTo>
                  <a:lnTo>
                    <a:pt x="1387" y="788"/>
                  </a:lnTo>
                  <a:lnTo>
                    <a:pt x="1397" y="778"/>
                  </a:lnTo>
                  <a:lnTo>
                    <a:pt x="1369" y="778"/>
                  </a:lnTo>
                  <a:lnTo>
                    <a:pt x="1361" y="774"/>
                  </a:lnTo>
                  <a:lnTo>
                    <a:pt x="1354" y="778"/>
                  </a:lnTo>
                  <a:lnTo>
                    <a:pt x="1354" y="769"/>
                  </a:lnTo>
                  <a:lnTo>
                    <a:pt x="1343" y="764"/>
                  </a:lnTo>
                  <a:lnTo>
                    <a:pt x="1328" y="769"/>
                  </a:lnTo>
                  <a:lnTo>
                    <a:pt x="1321" y="745"/>
                  </a:lnTo>
                  <a:lnTo>
                    <a:pt x="1314" y="748"/>
                  </a:lnTo>
                  <a:lnTo>
                    <a:pt x="1317" y="752"/>
                  </a:lnTo>
                  <a:lnTo>
                    <a:pt x="1312" y="757"/>
                  </a:lnTo>
                  <a:lnTo>
                    <a:pt x="1307" y="755"/>
                  </a:lnTo>
                  <a:lnTo>
                    <a:pt x="1305" y="757"/>
                  </a:lnTo>
                  <a:lnTo>
                    <a:pt x="1302" y="752"/>
                  </a:lnTo>
                  <a:lnTo>
                    <a:pt x="1293" y="743"/>
                  </a:lnTo>
                  <a:lnTo>
                    <a:pt x="1300" y="726"/>
                  </a:lnTo>
                  <a:lnTo>
                    <a:pt x="1293" y="724"/>
                  </a:lnTo>
                  <a:lnTo>
                    <a:pt x="1288" y="731"/>
                  </a:lnTo>
                  <a:lnTo>
                    <a:pt x="1288" y="724"/>
                  </a:lnTo>
                  <a:lnTo>
                    <a:pt x="1286" y="722"/>
                  </a:lnTo>
                  <a:lnTo>
                    <a:pt x="1274" y="733"/>
                  </a:lnTo>
                  <a:lnTo>
                    <a:pt x="1276" y="738"/>
                  </a:lnTo>
                  <a:lnTo>
                    <a:pt x="1272" y="743"/>
                  </a:lnTo>
                  <a:lnTo>
                    <a:pt x="1276" y="750"/>
                  </a:lnTo>
                  <a:lnTo>
                    <a:pt x="1267" y="769"/>
                  </a:lnTo>
                  <a:lnTo>
                    <a:pt x="1265" y="776"/>
                  </a:lnTo>
                  <a:lnTo>
                    <a:pt x="1258" y="783"/>
                  </a:lnTo>
                  <a:lnTo>
                    <a:pt x="1243" y="785"/>
                  </a:lnTo>
                  <a:lnTo>
                    <a:pt x="1224" y="795"/>
                  </a:lnTo>
                  <a:lnTo>
                    <a:pt x="1217" y="795"/>
                  </a:lnTo>
                  <a:lnTo>
                    <a:pt x="1217" y="793"/>
                  </a:lnTo>
                  <a:lnTo>
                    <a:pt x="1208" y="790"/>
                  </a:lnTo>
                  <a:lnTo>
                    <a:pt x="1196" y="793"/>
                  </a:lnTo>
                  <a:lnTo>
                    <a:pt x="1196" y="795"/>
                  </a:lnTo>
                  <a:lnTo>
                    <a:pt x="1177" y="800"/>
                  </a:lnTo>
                  <a:lnTo>
                    <a:pt x="1180" y="809"/>
                  </a:lnTo>
                  <a:lnTo>
                    <a:pt x="1165" y="814"/>
                  </a:lnTo>
                  <a:lnTo>
                    <a:pt x="1161" y="814"/>
                  </a:lnTo>
                  <a:lnTo>
                    <a:pt x="1146" y="795"/>
                  </a:lnTo>
                  <a:lnTo>
                    <a:pt x="1139" y="797"/>
                  </a:lnTo>
                  <a:lnTo>
                    <a:pt x="1113" y="793"/>
                  </a:lnTo>
                  <a:lnTo>
                    <a:pt x="1109" y="800"/>
                  </a:lnTo>
                  <a:lnTo>
                    <a:pt x="1090" y="804"/>
                  </a:lnTo>
                  <a:lnTo>
                    <a:pt x="1083" y="785"/>
                  </a:lnTo>
                  <a:lnTo>
                    <a:pt x="1076" y="776"/>
                  </a:lnTo>
                  <a:lnTo>
                    <a:pt x="1078" y="774"/>
                  </a:lnTo>
                  <a:lnTo>
                    <a:pt x="1071" y="755"/>
                  </a:lnTo>
                  <a:lnTo>
                    <a:pt x="1052" y="767"/>
                  </a:lnTo>
                  <a:lnTo>
                    <a:pt x="1045" y="764"/>
                  </a:lnTo>
                  <a:lnTo>
                    <a:pt x="1026" y="771"/>
                  </a:lnTo>
                  <a:lnTo>
                    <a:pt x="1021" y="767"/>
                  </a:lnTo>
                  <a:lnTo>
                    <a:pt x="1019" y="771"/>
                  </a:lnTo>
                  <a:lnTo>
                    <a:pt x="1014" y="774"/>
                  </a:lnTo>
                  <a:lnTo>
                    <a:pt x="1012" y="781"/>
                  </a:lnTo>
                  <a:lnTo>
                    <a:pt x="1002" y="785"/>
                  </a:lnTo>
                  <a:lnTo>
                    <a:pt x="998" y="776"/>
                  </a:lnTo>
                  <a:lnTo>
                    <a:pt x="988" y="776"/>
                  </a:lnTo>
                  <a:lnTo>
                    <a:pt x="990" y="769"/>
                  </a:lnTo>
                  <a:lnTo>
                    <a:pt x="981" y="769"/>
                  </a:lnTo>
                  <a:lnTo>
                    <a:pt x="974" y="762"/>
                  </a:lnTo>
                  <a:lnTo>
                    <a:pt x="969" y="755"/>
                  </a:lnTo>
                  <a:lnTo>
                    <a:pt x="962" y="755"/>
                  </a:lnTo>
                  <a:lnTo>
                    <a:pt x="964" y="759"/>
                  </a:lnTo>
                  <a:lnTo>
                    <a:pt x="934" y="776"/>
                  </a:lnTo>
                  <a:lnTo>
                    <a:pt x="910" y="781"/>
                  </a:lnTo>
                  <a:lnTo>
                    <a:pt x="903" y="776"/>
                  </a:lnTo>
                  <a:lnTo>
                    <a:pt x="894" y="776"/>
                  </a:lnTo>
                  <a:lnTo>
                    <a:pt x="886" y="793"/>
                  </a:lnTo>
                  <a:lnTo>
                    <a:pt x="872" y="809"/>
                  </a:lnTo>
                  <a:lnTo>
                    <a:pt x="884" y="814"/>
                  </a:lnTo>
                  <a:lnTo>
                    <a:pt x="886" y="828"/>
                  </a:lnTo>
                  <a:lnTo>
                    <a:pt x="889" y="830"/>
                  </a:lnTo>
                  <a:lnTo>
                    <a:pt x="884" y="840"/>
                  </a:lnTo>
                  <a:lnTo>
                    <a:pt x="934" y="856"/>
                  </a:lnTo>
                  <a:lnTo>
                    <a:pt x="934" y="873"/>
                  </a:lnTo>
                  <a:lnTo>
                    <a:pt x="938" y="880"/>
                  </a:lnTo>
                  <a:lnTo>
                    <a:pt x="929" y="887"/>
                  </a:lnTo>
                  <a:lnTo>
                    <a:pt x="938" y="897"/>
                  </a:lnTo>
                  <a:lnTo>
                    <a:pt x="962" y="908"/>
                  </a:lnTo>
                  <a:lnTo>
                    <a:pt x="986" y="913"/>
                  </a:lnTo>
                  <a:lnTo>
                    <a:pt x="1000" y="925"/>
                  </a:lnTo>
                  <a:lnTo>
                    <a:pt x="1000" y="932"/>
                  </a:lnTo>
                  <a:lnTo>
                    <a:pt x="1016" y="937"/>
                  </a:lnTo>
                  <a:lnTo>
                    <a:pt x="1019" y="942"/>
                  </a:lnTo>
                  <a:lnTo>
                    <a:pt x="1009" y="942"/>
                  </a:lnTo>
                  <a:lnTo>
                    <a:pt x="1012" y="951"/>
                  </a:lnTo>
                  <a:lnTo>
                    <a:pt x="1002" y="949"/>
                  </a:lnTo>
                  <a:lnTo>
                    <a:pt x="1000" y="953"/>
                  </a:lnTo>
                  <a:lnTo>
                    <a:pt x="983" y="946"/>
                  </a:lnTo>
                  <a:lnTo>
                    <a:pt x="983" y="951"/>
                  </a:lnTo>
                  <a:lnTo>
                    <a:pt x="976" y="951"/>
                  </a:lnTo>
                  <a:lnTo>
                    <a:pt x="979" y="958"/>
                  </a:lnTo>
                  <a:lnTo>
                    <a:pt x="957" y="956"/>
                  </a:lnTo>
                  <a:lnTo>
                    <a:pt x="957" y="963"/>
                  </a:lnTo>
                  <a:lnTo>
                    <a:pt x="955" y="963"/>
                  </a:lnTo>
                  <a:lnTo>
                    <a:pt x="960" y="970"/>
                  </a:lnTo>
                  <a:lnTo>
                    <a:pt x="955" y="979"/>
                  </a:lnTo>
                  <a:lnTo>
                    <a:pt x="946" y="979"/>
                  </a:lnTo>
                  <a:lnTo>
                    <a:pt x="953" y="972"/>
                  </a:lnTo>
                  <a:lnTo>
                    <a:pt x="948" y="965"/>
                  </a:lnTo>
                  <a:lnTo>
                    <a:pt x="946" y="963"/>
                  </a:lnTo>
                  <a:lnTo>
                    <a:pt x="941" y="972"/>
                  </a:lnTo>
                  <a:lnTo>
                    <a:pt x="934" y="975"/>
                  </a:lnTo>
                  <a:lnTo>
                    <a:pt x="927" y="972"/>
                  </a:lnTo>
                  <a:lnTo>
                    <a:pt x="917" y="956"/>
                  </a:lnTo>
                  <a:lnTo>
                    <a:pt x="912" y="960"/>
                  </a:lnTo>
                  <a:lnTo>
                    <a:pt x="908" y="975"/>
                  </a:lnTo>
                  <a:lnTo>
                    <a:pt x="896" y="979"/>
                  </a:lnTo>
                  <a:lnTo>
                    <a:pt x="891" y="986"/>
                  </a:lnTo>
                  <a:lnTo>
                    <a:pt x="886" y="979"/>
                  </a:lnTo>
                  <a:lnTo>
                    <a:pt x="875" y="984"/>
                  </a:lnTo>
                  <a:lnTo>
                    <a:pt x="858" y="982"/>
                  </a:lnTo>
                  <a:lnTo>
                    <a:pt x="858" y="984"/>
                  </a:lnTo>
                  <a:lnTo>
                    <a:pt x="860" y="991"/>
                  </a:lnTo>
                  <a:lnTo>
                    <a:pt x="856" y="996"/>
                  </a:lnTo>
                  <a:lnTo>
                    <a:pt x="846" y="998"/>
                  </a:lnTo>
                  <a:lnTo>
                    <a:pt x="846" y="1001"/>
                  </a:lnTo>
                  <a:lnTo>
                    <a:pt x="839" y="998"/>
                  </a:lnTo>
                  <a:lnTo>
                    <a:pt x="834" y="1001"/>
                  </a:lnTo>
                  <a:lnTo>
                    <a:pt x="837" y="1012"/>
                  </a:lnTo>
                  <a:lnTo>
                    <a:pt x="834" y="1017"/>
                  </a:lnTo>
                  <a:lnTo>
                    <a:pt x="839" y="1027"/>
                  </a:lnTo>
                  <a:lnTo>
                    <a:pt x="834" y="1062"/>
                  </a:lnTo>
                  <a:lnTo>
                    <a:pt x="830" y="1069"/>
                  </a:lnTo>
                  <a:lnTo>
                    <a:pt x="813" y="1067"/>
                  </a:lnTo>
                  <a:lnTo>
                    <a:pt x="799" y="1072"/>
                  </a:lnTo>
                  <a:lnTo>
                    <a:pt x="792" y="1100"/>
                  </a:lnTo>
                  <a:lnTo>
                    <a:pt x="787" y="1145"/>
                  </a:lnTo>
                  <a:lnTo>
                    <a:pt x="778" y="1145"/>
                  </a:lnTo>
                  <a:lnTo>
                    <a:pt x="771" y="1169"/>
                  </a:lnTo>
                  <a:lnTo>
                    <a:pt x="752" y="1164"/>
                  </a:lnTo>
                  <a:lnTo>
                    <a:pt x="742" y="1185"/>
                  </a:lnTo>
                  <a:lnTo>
                    <a:pt x="726" y="1190"/>
                  </a:lnTo>
                  <a:lnTo>
                    <a:pt x="716" y="1204"/>
                  </a:lnTo>
                  <a:lnTo>
                    <a:pt x="716" y="1204"/>
                  </a:lnTo>
                  <a:lnTo>
                    <a:pt x="707" y="1190"/>
                  </a:lnTo>
                  <a:lnTo>
                    <a:pt x="697" y="1152"/>
                  </a:lnTo>
                  <a:lnTo>
                    <a:pt x="683" y="1143"/>
                  </a:lnTo>
                  <a:lnTo>
                    <a:pt x="667" y="1119"/>
                  </a:lnTo>
                  <a:lnTo>
                    <a:pt x="648" y="1109"/>
                  </a:lnTo>
                  <a:lnTo>
                    <a:pt x="619" y="1107"/>
                  </a:lnTo>
                  <a:lnTo>
                    <a:pt x="612" y="1105"/>
                  </a:lnTo>
                  <a:lnTo>
                    <a:pt x="615" y="1093"/>
                  </a:lnTo>
                  <a:lnTo>
                    <a:pt x="624" y="1086"/>
                  </a:lnTo>
                  <a:lnTo>
                    <a:pt x="636" y="1057"/>
                  </a:lnTo>
                  <a:lnTo>
                    <a:pt x="634" y="1017"/>
                  </a:lnTo>
                  <a:lnTo>
                    <a:pt x="638" y="1008"/>
                  </a:lnTo>
                  <a:lnTo>
                    <a:pt x="624" y="998"/>
                  </a:lnTo>
                  <a:lnTo>
                    <a:pt x="629" y="989"/>
                  </a:lnTo>
                  <a:lnTo>
                    <a:pt x="629" y="989"/>
                  </a:lnTo>
                  <a:lnTo>
                    <a:pt x="660" y="989"/>
                  </a:lnTo>
                  <a:lnTo>
                    <a:pt x="660" y="989"/>
                  </a:lnTo>
                  <a:lnTo>
                    <a:pt x="674" y="996"/>
                  </a:lnTo>
                  <a:lnTo>
                    <a:pt x="678" y="994"/>
                  </a:lnTo>
                  <a:lnTo>
                    <a:pt x="688" y="984"/>
                  </a:lnTo>
                  <a:lnTo>
                    <a:pt x="688" y="979"/>
                  </a:lnTo>
                  <a:lnTo>
                    <a:pt x="660" y="982"/>
                  </a:lnTo>
                  <a:lnTo>
                    <a:pt x="655" y="977"/>
                  </a:lnTo>
                  <a:lnTo>
                    <a:pt x="636" y="975"/>
                  </a:lnTo>
                  <a:lnTo>
                    <a:pt x="622" y="968"/>
                  </a:lnTo>
                  <a:lnTo>
                    <a:pt x="624" y="965"/>
                  </a:lnTo>
                  <a:lnTo>
                    <a:pt x="612" y="946"/>
                  </a:lnTo>
                  <a:lnTo>
                    <a:pt x="622" y="939"/>
                  </a:lnTo>
                  <a:lnTo>
                    <a:pt x="624" y="923"/>
                  </a:lnTo>
                  <a:lnTo>
                    <a:pt x="605" y="906"/>
                  </a:lnTo>
                  <a:lnTo>
                    <a:pt x="596" y="875"/>
                  </a:lnTo>
                  <a:lnTo>
                    <a:pt x="591" y="875"/>
                  </a:lnTo>
                  <a:lnTo>
                    <a:pt x="582" y="861"/>
                  </a:lnTo>
                  <a:lnTo>
                    <a:pt x="579" y="852"/>
                  </a:lnTo>
                  <a:lnTo>
                    <a:pt x="567" y="852"/>
                  </a:lnTo>
                  <a:lnTo>
                    <a:pt x="563" y="847"/>
                  </a:lnTo>
                  <a:lnTo>
                    <a:pt x="565" y="837"/>
                  </a:lnTo>
                  <a:lnTo>
                    <a:pt x="563" y="828"/>
                  </a:lnTo>
                  <a:lnTo>
                    <a:pt x="567" y="823"/>
                  </a:lnTo>
                  <a:lnTo>
                    <a:pt x="570" y="807"/>
                  </a:lnTo>
                  <a:lnTo>
                    <a:pt x="598" y="795"/>
                  </a:lnTo>
                  <a:lnTo>
                    <a:pt x="596" y="785"/>
                  </a:lnTo>
                  <a:lnTo>
                    <a:pt x="586" y="781"/>
                  </a:lnTo>
                  <a:lnTo>
                    <a:pt x="589" y="743"/>
                  </a:lnTo>
                  <a:lnTo>
                    <a:pt x="593" y="726"/>
                  </a:lnTo>
                  <a:lnTo>
                    <a:pt x="598" y="722"/>
                  </a:lnTo>
                  <a:lnTo>
                    <a:pt x="600" y="696"/>
                  </a:lnTo>
                  <a:lnTo>
                    <a:pt x="596" y="686"/>
                  </a:lnTo>
                  <a:lnTo>
                    <a:pt x="598" y="672"/>
                  </a:lnTo>
                  <a:lnTo>
                    <a:pt x="596" y="670"/>
                  </a:lnTo>
                  <a:lnTo>
                    <a:pt x="600" y="646"/>
                  </a:lnTo>
                  <a:lnTo>
                    <a:pt x="598" y="641"/>
                  </a:lnTo>
                  <a:lnTo>
                    <a:pt x="579" y="636"/>
                  </a:lnTo>
                  <a:lnTo>
                    <a:pt x="574" y="632"/>
                  </a:lnTo>
                  <a:lnTo>
                    <a:pt x="570" y="634"/>
                  </a:lnTo>
                  <a:lnTo>
                    <a:pt x="563" y="629"/>
                  </a:lnTo>
                  <a:lnTo>
                    <a:pt x="556" y="634"/>
                  </a:lnTo>
                  <a:lnTo>
                    <a:pt x="532" y="622"/>
                  </a:lnTo>
                  <a:lnTo>
                    <a:pt x="480" y="622"/>
                  </a:lnTo>
                  <a:lnTo>
                    <a:pt x="456" y="610"/>
                  </a:lnTo>
                  <a:lnTo>
                    <a:pt x="454" y="599"/>
                  </a:lnTo>
                  <a:lnTo>
                    <a:pt x="452" y="599"/>
                  </a:lnTo>
                  <a:lnTo>
                    <a:pt x="449" y="594"/>
                  </a:lnTo>
                  <a:lnTo>
                    <a:pt x="454" y="592"/>
                  </a:lnTo>
                  <a:lnTo>
                    <a:pt x="449" y="589"/>
                  </a:lnTo>
                  <a:lnTo>
                    <a:pt x="444" y="577"/>
                  </a:lnTo>
                  <a:lnTo>
                    <a:pt x="437" y="573"/>
                  </a:lnTo>
                  <a:lnTo>
                    <a:pt x="437" y="570"/>
                  </a:lnTo>
                  <a:lnTo>
                    <a:pt x="423" y="528"/>
                  </a:lnTo>
                  <a:lnTo>
                    <a:pt x="426" y="528"/>
                  </a:lnTo>
                  <a:lnTo>
                    <a:pt x="426" y="523"/>
                  </a:lnTo>
                  <a:lnTo>
                    <a:pt x="449" y="523"/>
                  </a:lnTo>
                  <a:lnTo>
                    <a:pt x="461" y="511"/>
                  </a:lnTo>
                  <a:lnTo>
                    <a:pt x="480" y="511"/>
                  </a:lnTo>
                  <a:lnTo>
                    <a:pt x="482" y="509"/>
                  </a:lnTo>
                  <a:lnTo>
                    <a:pt x="480" y="499"/>
                  </a:lnTo>
                  <a:lnTo>
                    <a:pt x="463" y="502"/>
                  </a:lnTo>
                  <a:lnTo>
                    <a:pt x="466" y="490"/>
                  </a:lnTo>
                  <a:lnTo>
                    <a:pt x="449" y="490"/>
                  </a:lnTo>
                  <a:lnTo>
                    <a:pt x="449" y="478"/>
                  </a:lnTo>
                  <a:lnTo>
                    <a:pt x="447" y="478"/>
                  </a:lnTo>
                  <a:lnTo>
                    <a:pt x="449" y="471"/>
                  </a:lnTo>
                  <a:lnTo>
                    <a:pt x="430" y="462"/>
                  </a:lnTo>
                  <a:lnTo>
                    <a:pt x="426" y="471"/>
                  </a:lnTo>
                  <a:lnTo>
                    <a:pt x="409" y="464"/>
                  </a:lnTo>
                  <a:lnTo>
                    <a:pt x="407" y="469"/>
                  </a:lnTo>
                  <a:lnTo>
                    <a:pt x="402" y="466"/>
                  </a:lnTo>
                  <a:lnTo>
                    <a:pt x="400" y="471"/>
                  </a:lnTo>
                  <a:lnTo>
                    <a:pt x="395" y="469"/>
                  </a:lnTo>
                  <a:lnTo>
                    <a:pt x="392" y="473"/>
                  </a:lnTo>
                  <a:lnTo>
                    <a:pt x="388" y="476"/>
                  </a:lnTo>
                  <a:lnTo>
                    <a:pt x="369" y="471"/>
                  </a:lnTo>
                  <a:lnTo>
                    <a:pt x="374" y="459"/>
                  </a:lnTo>
                  <a:lnTo>
                    <a:pt x="364" y="457"/>
                  </a:lnTo>
                  <a:lnTo>
                    <a:pt x="369" y="438"/>
                  </a:lnTo>
                  <a:lnTo>
                    <a:pt x="355" y="436"/>
                  </a:lnTo>
                  <a:lnTo>
                    <a:pt x="357" y="428"/>
                  </a:lnTo>
                  <a:lnTo>
                    <a:pt x="364" y="431"/>
                  </a:lnTo>
                  <a:lnTo>
                    <a:pt x="366" y="426"/>
                  </a:lnTo>
                  <a:lnTo>
                    <a:pt x="255" y="388"/>
                  </a:lnTo>
                  <a:lnTo>
                    <a:pt x="218" y="391"/>
                  </a:lnTo>
                  <a:lnTo>
                    <a:pt x="215" y="376"/>
                  </a:lnTo>
                  <a:lnTo>
                    <a:pt x="213" y="374"/>
                  </a:lnTo>
                  <a:lnTo>
                    <a:pt x="220" y="362"/>
                  </a:lnTo>
                  <a:lnTo>
                    <a:pt x="215" y="360"/>
                  </a:lnTo>
                  <a:lnTo>
                    <a:pt x="213" y="353"/>
                  </a:lnTo>
                  <a:lnTo>
                    <a:pt x="208" y="350"/>
                  </a:lnTo>
                  <a:lnTo>
                    <a:pt x="203" y="343"/>
                  </a:lnTo>
                  <a:lnTo>
                    <a:pt x="203" y="331"/>
                  </a:lnTo>
                  <a:lnTo>
                    <a:pt x="196" y="327"/>
                  </a:lnTo>
                  <a:lnTo>
                    <a:pt x="199" y="315"/>
                  </a:lnTo>
                  <a:lnTo>
                    <a:pt x="206" y="315"/>
                  </a:lnTo>
                  <a:lnTo>
                    <a:pt x="206" y="310"/>
                  </a:lnTo>
                  <a:lnTo>
                    <a:pt x="210" y="313"/>
                  </a:lnTo>
                  <a:lnTo>
                    <a:pt x="215" y="291"/>
                  </a:lnTo>
                  <a:lnTo>
                    <a:pt x="213" y="282"/>
                  </a:lnTo>
                  <a:lnTo>
                    <a:pt x="218" y="277"/>
                  </a:lnTo>
                  <a:lnTo>
                    <a:pt x="239" y="298"/>
                  </a:lnTo>
                  <a:lnTo>
                    <a:pt x="246" y="291"/>
                  </a:lnTo>
                  <a:lnTo>
                    <a:pt x="253" y="294"/>
                  </a:lnTo>
                  <a:lnTo>
                    <a:pt x="274" y="305"/>
                  </a:lnTo>
                  <a:lnTo>
                    <a:pt x="284" y="305"/>
                  </a:lnTo>
                  <a:lnTo>
                    <a:pt x="291" y="313"/>
                  </a:lnTo>
                  <a:lnTo>
                    <a:pt x="298" y="313"/>
                  </a:lnTo>
                  <a:lnTo>
                    <a:pt x="319" y="324"/>
                  </a:lnTo>
                  <a:lnTo>
                    <a:pt x="319" y="327"/>
                  </a:lnTo>
                  <a:lnTo>
                    <a:pt x="324" y="327"/>
                  </a:lnTo>
                  <a:lnTo>
                    <a:pt x="326" y="331"/>
                  </a:lnTo>
                  <a:lnTo>
                    <a:pt x="322" y="346"/>
                  </a:lnTo>
                  <a:lnTo>
                    <a:pt x="324" y="348"/>
                  </a:lnTo>
                  <a:lnTo>
                    <a:pt x="359" y="357"/>
                  </a:lnTo>
                  <a:lnTo>
                    <a:pt x="357" y="346"/>
                  </a:lnTo>
                  <a:lnTo>
                    <a:pt x="364" y="310"/>
                  </a:lnTo>
                  <a:lnTo>
                    <a:pt x="385" y="298"/>
                  </a:lnTo>
                  <a:lnTo>
                    <a:pt x="381" y="291"/>
                  </a:lnTo>
                  <a:lnTo>
                    <a:pt x="388" y="282"/>
                  </a:lnTo>
                  <a:lnTo>
                    <a:pt x="381" y="277"/>
                  </a:lnTo>
                  <a:lnTo>
                    <a:pt x="383" y="270"/>
                  </a:lnTo>
                  <a:lnTo>
                    <a:pt x="385" y="270"/>
                  </a:lnTo>
                  <a:lnTo>
                    <a:pt x="383" y="261"/>
                  </a:lnTo>
                  <a:lnTo>
                    <a:pt x="390" y="253"/>
                  </a:lnTo>
                  <a:lnTo>
                    <a:pt x="397" y="256"/>
                  </a:lnTo>
                  <a:lnTo>
                    <a:pt x="397" y="249"/>
                  </a:lnTo>
                  <a:lnTo>
                    <a:pt x="402" y="249"/>
                  </a:lnTo>
                  <a:lnTo>
                    <a:pt x="402" y="246"/>
                  </a:lnTo>
                  <a:lnTo>
                    <a:pt x="414" y="235"/>
                  </a:lnTo>
                  <a:lnTo>
                    <a:pt x="411" y="230"/>
                  </a:lnTo>
                  <a:lnTo>
                    <a:pt x="418" y="218"/>
                  </a:lnTo>
                  <a:lnTo>
                    <a:pt x="418" y="185"/>
                  </a:lnTo>
                  <a:lnTo>
                    <a:pt x="407" y="178"/>
                  </a:lnTo>
                  <a:lnTo>
                    <a:pt x="388" y="175"/>
                  </a:lnTo>
                  <a:lnTo>
                    <a:pt x="374" y="166"/>
                  </a:lnTo>
                  <a:lnTo>
                    <a:pt x="362" y="166"/>
                  </a:lnTo>
                  <a:lnTo>
                    <a:pt x="364" y="133"/>
                  </a:lnTo>
                  <a:lnTo>
                    <a:pt x="359" y="130"/>
                  </a:lnTo>
                  <a:lnTo>
                    <a:pt x="362" y="116"/>
                  </a:lnTo>
                  <a:lnTo>
                    <a:pt x="329" y="116"/>
                  </a:lnTo>
                  <a:lnTo>
                    <a:pt x="322" y="112"/>
                  </a:lnTo>
                  <a:lnTo>
                    <a:pt x="317" y="130"/>
                  </a:lnTo>
                  <a:lnTo>
                    <a:pt x="314" y="152"/>
                  </a:lnTo>
                  <a:lnTo>
                    <a:pt x="305" y="164"/>
                  </a:lnTo>
                  <a:lnTo>
                    <a:pt x="296" y="168"/>
                  </a:lnTo>
                  <a:lnTo>
                    <a:pt x="291" y="175"/>
                  </a:lnTo>
                  <a:lnTo>
                    <a:pt x="270" y="173"/>
                  </a:lnTo>
                  <a:lnTo>
                    <a:pt x="248" y="190"/>
                  </a:lnTo>
                  <a:lnTo>
                    <a:pt x="244" y="197"/>
                  </a:lnTo>
                  <a:lnTo>
                    <a:pt x="236" y="199"/>
                  </a:lnTo>
                  <a:lnTo>
                    <a:pt x="236" y="201"/>
                  </a:lnTo>
                  <a:lnTo>
                    <a:pt x="222" y="204"/>
                  </a:lnTo>
                  <a:lnTo>
                    <a:pt x="218" y="213"/>
                  </a:lnTo>
                  <a:lnTo>
                    <a:pt x="206" y="211"/>
                  </a:lnTo>
                  <a:lnTo>
                    <a:pt x="203" y="201"/>
                  </a:lnTo>
                  <a:lnTo>
                    <a:pt x="189" y="201"/>
                  </a:lnTo>
                  <a:lnTo>
                    <a:pt x="184" y="206"/>
                  </a:lnTo>
                  <a:lnTo>
                    <a:pt x="173" y="199"/>
                  </a:lnTo>
                  <a:lnTo>
                    <a:pt x="158" y="199"/>
                  </a:lnTo>
                  <a:lnTo>
                    <a:pt x="147" y="206"/>
                  </a:lnTo>
                  <a:lnTo>
                    <a:pt x="137" y="204"/>
                  </a:lnTo>
                  <a:lnTo>
                    <a:pt x="132" y="199"/>
                  </a:lnTo>
                  <a:lnTo>
                    <a:pt x="132" y="192"/>
                  </a:lnTo>
                  <a:lnTo>
                    <a:pt x="116" y="201"/>
                  </a:lnTo>
                  <a:lnTo>
                    <a:pt x="99" y="190"/>
                  </a:lnTo>
                  <a:lnTo>
                    <a:pt x="99" y="185"/>
                  </a:lnTo>
                  <a:lnTo>
                    <a:pt x="92" y="185"/>
                  </a:lnTo>
                  <a:lnTo>
                    <a:pt x="92" y="180"/>
                  </a:lnTo>
                  <a:lnTo>
                    <a:pt x="78" y="178"/>
                  </a:lnTo>
                  <a:lnTo>
                    <a:pt x="69" y="173"/>
                  </a:lnTo>
                  <a:lnTo>
                    <a:pt x="62" y="159"/>
                  </a:lnTo>
                  <a:lnTo>
                    <a:pt x="59" y="159"/>
                  </a:lnTo>
                  <a:lnTo>
                    <a:pt x="59" y="152"/>
                  </a:lnTo>
                  <a:lnTo>
                    <a:pt x="45" y="140"/>
                  </a:lnTo>
                  <a:lnTo>
                    <a:pt x="40" y="121"/>
                  </a:lnTo>
                  <a:lnTo>
                    <a:pt x="43" y="107"/>
                  </a:lnTo>
                  <a:lnTo>
                    <a:pt x="38" y="90"/>
                  </a:lnTo>
                  <a:lnTo>
                    <a:pt x="17" y="76"/>
                  </a:lnTo>
                  <a:lnTo>
                    <a:pt x="17" y="45"/>
                  </a:lnTo>
                  <a:lnTo>
                    <a:pt x="14" y="41"/>
                  </a:lnTo>
                  <a:lnTo>
                    <a:pt x="0" y="38"/>
                  </a:lnTo>
                  <a:lnTo>
                    <a:pt x="0" y="38"/>
                  </a:lnTo>
                  <a:lnTo>
                    <a:pt x="0" y="38"/>
                  </a:lnTo>
                  <a:lnTo>
                    <a:pt x="0" y="38"/>
                  </a:lnTo>
                  <a:lnTo>
                    <a:pt x="24" y="38"/>
                  </a:lnTo>
                  <a:lnTo>
                    <a:pt x="43" y="29"/>
                  </a:lnTo>
                  <a:lnTo>
                    <a:pt x="59" y="15"/>
                  </a:lnTo>
                  <a:lnTo>
                    <a:pt x="64" y="5"/>
                  </a:lnTo>
                  <a:lnTo>
                    <a:pt x="71" y="0"/>
                  </a:lnTo>
                  <a:lnTo>
                    <a:pt x="85" y="5"/>
                  </a:lnTo>
                  <a:lnTo>
                    <a:pt x="102" y="22"/>
                  </a:lnTo>
                  <a:close/>
                  <a:moveTo>
                    <a:pt x="1775" y="696"/>
                  </a:moveTo>
                  <a:lnTo>
                    <a:pt x="1770" y="691"/>
                  </a:lnTo>
                  <a:lnTo>
                    <a:pt x="1763" y="691"/>
                  </a:lnTo>
                  <a:lnTo>
                    <a:pt x="1766" y="700"/>
                  </a:lnTo>
                  <a:lnTo>
                    <a:pt x="1773" y="703"/>
                  </a:lnTo>
                  <a:lnTo>
                    <a:pt x="1775" y="696"/>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06" name="Freeform 205"/>
            <p:cNvSpPr>
              <a:spLocks noEditPoints="1"/>
            </p:cNvSpPr>
            <p:nvPr/>
          </p:nvSpPr>
          <p:spPr bwMode="auto">
            <a:xfrm>
              <a:off x="4247" y="2865"/>
              <a:ext cx="1985" cy="2998"/>
            </a:xfrm>
            <a:custGeom>
              <a:avLst/>
              <a:gdLst>
                <a:gd name="T0" fmla="*/ 822 w 1985"/>
                <a:gd name="T1" fmla="*/ 213 h 2998"/>
                <a:gd name="T2" fmla="*/ 957 w 1985"/>
                <a:gd name="T3" fmla="*/ 215 h 2998"/>
                <a:gd name="T4" fmla="*/ 1177 w 1985"/>
                <a:gd name="T5" fmla="*/ 253 h 2998"/>
                <a:gd name="T6" fmla="*/ 1344 w 1985"/>
                <a:gd name="T7" fmla="*/ 163 h 2998"/>
                <a:gd name="T8" fmla="*/ 1352 w 1985"/>
                <a:gd name="T9" fmla="*/ 47 h 2998"/>
                <a:gd name="T10" fmla="*/ 1453 w 1985"/>
                <a:gd name="T11" fmla="*/ 0 h 2998"/>
                <a:gd name="T12" fmla="*/ 1531 w 1985"/>
                <a:gd name="T13" fmla="*/ 87 h 2998"/>
                <a:gd name="T14" fmla="*/ 1661 w 1985"/>
                <a:gd name="T15" fmla="*/ 146 h 2998"/>
                <a:gd name="T16" fmla="*/ 1642 w 1985"/>
                <a:gd name="T17" fmla="*/ 260 h 2998"/>
                <a:gd name="T18" fmla="*/ 1633 w 1985"/>
                <a:gd name="T19" fmla="*/ 416 h 2998"/>
                <a:gd name="T20" fmla="*/ 1694 w 1985"/>
                <a:gd name="T21" fmla="*/ 536 h 2998"/>
                <a:gd name="T22" fmla="*/ 1784 w 1985"/>
                <a:gd name="T23" fmla="*/ 574 h 2998"/>
                <a:gd name="T24" fmla="*/ 1803 w 1985"/>
                <a:gd name="T25" fmla="*/ 719 h 2998"/>
                <a:gd name="T26" fmla="*/ 1798 w 1985"/>
                <a:gd name="T27" fmla="*/ 905 h 2998"/>
                <a:gd name="T28" fmla="*/ 1756 w 1985"/>
                <a:gd name="T29" fmla="*/ 1069 h 2998"/>
                <a:gd name="T30" fmla="*/ 1749 w 1985"/>
                <a:gd name="T31" fmla="*/ 1203 h 2998"/>
                <a:gd name="T32" fmla="*/ 1756 w 1985"/>
                <a:gd name="T33" fmla="*/ 1345 h 2998"/>
                <a:gd name="T34" fmla="*/ 1924 w 1985"/>
                <a:gd name="T35" fmla="*/ 1669 h 2998"/>
                <a:gd name="T36" fmla="*/ 1914 w 1985"/>
                <a:gd name="T37" fmla="*/ 1766 h 2998"/>
                <a:gd name="T38" fmla="*/ 1765 w 1985"/>
                <a:gd name="T39" fmla="*/ 1939 h 2998"/>
                <a:gd name="T40" fmla="*/ 1647 w 1985"/>
                <a:gd name="T41" fmla="*/ 2133 h 2998"/>
                <a:gd name="T42" fmla="*/ 1635 w 1985"/>
                <a:gd name="T43" fmla="*/ 2341 h 2998"/>
                <a:gd name="T44" fmla="*/ 1557 w 1985"/>
                <a:gd name="T45" fmla="*/ 2414 h 2998"/>
                <a:gd name="T46" fmla="*/ 1604 w 1985"/>
                <a:gd name="T47" fmla="*/ 2544 h 2998"/>
                <a:gd name="T48" fmla="*/ 1699 w 1985"/>
                <a:gd name="T49" fmla="*/ 2620 h 2998"/>
                <a:gd name="T50" fmla="*/ 1763 w 1985"/>
                <a:gd name="T51" fmla="*/ 2702 h 2998"/>
                <a:gd name="T52" fmla="*/ 1770 w 1985"/>
                <a:gd name="T53" fmla="*/ 2747 h 2998"/>
                <a:gd name="T54" fmla="*/ 1701 w 1985"/>
                <a:gd name="T55" fmla="*/ 2866 h 2998"/>
                <a:gd name="T56" fmla="*/ 1664 w 1985"/>
                <a:gd name="T57" fmla="*/ 2996 h 2998"/>
                <a:gd name="T58" fmla="*/ 1562 w 1985"/>
                <a:gd name="T59" fmla="*/ 2963 h 2998"/>
                <a:gd name="T60" fmla="*/ 1508 w 1985"/>
                <a:gd name="T61" fmla="*/ 2939 h 2998"/>
                <a:gd name="T62" fmla="*/ 1448 w 1985"/>
                <a:gd name="T63" fmla="*/ 2903 h 2998"/>
                <a:gd name="T64" fmla="*/ 1382 w 1985"/>
                <a:gd name="T65" fmla="*/ 2859 h 2998"/>
                <a:gd name="T66" fmla="*/ 1418 w 1985"/>
                <a:gd name="T67" fmla="*/ 2818 h 2998"/>
                <a:gd name="T68" fmla="*/ 1382 w 1985"/>
                <a:gd name="T69" fmla="*/ 2724 h 2998"/>
                <a:gd name="T70" fmla="*/ 1316 w 1985"/>
                <a:gd name="T71" fmla="*/ 2513 h 2998"/>
                <a:gd name="T72" fmla="*/ 1139 w 1985"/>
                <a:gd name="T73" fmla="*/ 2374 h 2998"/>
                <a:gd name="T74" fmla="*/ 1058 w 1985"/>
                <a:gd name="T75" fmla="*/ 2272 h 2998"/>
                <a:gd name="T76" fmla="*/ 1144 w 1985"/>
                <a:gd name="T77" fmla="*/ 2182 h 2998"/>
                <a:gd name="T78" fmla="*/ 1196 w 1985"/>
                <a:gd name="T79" fmla="*/ 2104 h 2998"/>
                <a:gd name="T80" fmla="*/ 1070 w 1985"/>
                <a:gd name="T81" fmla="*/ 1962 h 2998"/>
                <a:gd name="T82" fmla="*/ 910 w 1985"/>
                <a:gd name="T83" fmla="*/ 1887 h 2998"/>
                <a:gd name="T84" fmla="*/ 739 w 1985"/>
                <a:gd name="T85" fmla="*/ 1929 h 2998"/>
                <a:gd name="T86" fmla="*/ 541 w 1985"/>
                <a:gd name="T87" fmla="*/ 1816 h 2998"/>
                <a:gd name="T88" fmla="*/ 505 w 1985"/>
                <a:gd name="T89" fmla="*/ 1738 h 2998"/>
                <a:gd name="T90" fmla="*/ 373 w 1985"/>
                <a:gd name="T91" fmla="*/ 1534 h 2998"/>
                <a:gd name="T92" fmla="*/ 203 w 1985"/>
                <a:gd name="T93" fmla="*/ 1444 h 2998"/>
                <a:gd name="T94" fmla="*/ 167 w 1985"/>
                <a:gd name="T95" fmla="*/ 1333 h 2998"/>
                <a:gd name="T96" fmla="*/ 200 w 1985"/>
                <a:gd name="T97" fmla="*/ 1123 h 2998"/>
                <a:gd name="T98" fmla="*/ 198 w 1985"/>
                <a:gd name="T99" fmla="*/ 908 h 2998"/>
                <a:gd name="T100" fmla="*/ 196 w 1985"/>
                <a:gd name="T101" fmla="*/ 759 h 2998"/>
                <a:gd name="T102" fmla="*/ 174 w 1985"/>
                <a:gd name="T103" fmla="*/ 657 h 2998"/>
                <a:gd name="T104" fmla="*/ 35 w 1985"/>
                <a:gd name="T105" fmla="*/ 657 h 2998"/>
                <a:gd name="T106" fmla="*/ 9 w 1985"/>
                <a:gd name="T107" fmla="*/ 633 h 2998"/>
                <a:gd name="T108" fmla="*/ 23 w 1985"/>
                <a:gd name="T109" fmla="*/ 555 h 2998"/>
                <a:gd name="T110" fmla="*/ 115 w 1985"/>
                <a:gd name="T111" fmla="*/ 510 h 2998"/>
                <a:gd name="T112" fmla="*/ 217 w 1985"/>
                <a:gd name="T113" fmla="*/ 421 h 2998"/>
                <a:gd name="T114" fmla="*/ 338 w 1985"/>
                <a:gd name="T115" fmla="*/ 347 h 2998"/>
                <a:gd name="T116" fmla="*/ 356 w 1985"/>
                <a:gd name="T117" fmla="*/ 210 h 2998"/>
                <a:gd name="T118" fmla="*/ 463 w 1985"/>
                <a:gd name="T119" fmla="*/ 184 h 2998"/>
                <a:gd name="T120" fmla="*/ 593 w 1985"/>
                <a:gd name="T121" fmla="*/ 198 h 2998"/>
                <a:gd name="T122" fmla="*/ 702 w 1985"/>
                <a:gd name="T123" fmla="*/ 227 h 2998"/>
                <a:gd name="T124" fmla="*/ 1505 w 1985"/>
                <a:gd name="T125" fmla="*/ 2393 h 2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85" h="2998">
                  <a:moveTo>
                    <a:pt x="754" y="194"/>
                  </a:moveTo>
                  <a:lnTo>
                    <a:pt x="758" y="196"/>
                  </a:lnTo>
                  <a:lnTo>
                    <a:pt x="768" y="189"/>
                  </a:lnTo>
                  <a:lnTo>
                    <a:pt x="780" y="189"/>
                  </a:lnTo>
                  <a:lnTo>
                    <a:pt x="791" y="191"/>
                  </a:lnTo>
                  <a:lnTo>
                    <a:pt x="803" y="187"/>
                  </a:lnTo>
                  <a:lnTo>
                    <a:pt x="806" y="191"/>
                  </a:lnTo>
                  <a:lnTo>
                    <a:pt x="817" y="196"/>
                  </a:lnTo>
                  <a:lnTo>
                    <a:pt x="822" y="213"/>
                  </a:lnTo>
                  <a:lnTo>
                    <a:pt x="848" y="224"/>
                  </a:lnTo>
                  <a:lnTo>
                    <a:pt x="865" y="220"/>
                  </a:lnTo>
                  <a:lnTo>
                    <a:pt x="867" y="210"/>
                  </a:lnTo>
                  <a:lnTo>
                    <a:pt x="879" y="203"/>
                  </a:lnTo>
                  <a:lnTo>
                    <a:pt x="907" y="220"/>
                  </a:lnTo>
                  <a:lnTo>
                    <a:pt x="919" y="220"/>
                  </a:lnTo>
                  <a:lnTo>
                    <a:pt x="931" y="208"/>
                  </a:lnTo>
                  <a:lnTo>
                    <a:pt x="940" y="208"/>
                  </a:lnTo>
                  <a:lnTo>
                    <a:pt x="957" y="215"/>
                  </a:lnTo>
                  <a:lnTo>
                    <a:pt x="971" y="213"/>
                  </a:lnTo>
                  <a:lnTo>
                    <a:pt x="1063" y="250"/>
                  </a:lnTo>
                  <a:lnTo>
                    <a:pt x="1070" y="250"/>
                  </a:lnTo>
                  <a:lnTo>
                    <a:pt x="1139" y="224"/>
                  </a:lnTo>
                  <a:lnTo>
                    <a:pt x="1139" y="246"/>
                  </a:lnTo>
                  <a:lnTo>
                    <a:pt x="1144" y="246"/>
                  </a:lnTo>
                  <a:lnTo>
                    <a:pt x="1146" y="257"/>
                  </a:lnTo>
                  <a:lnTo>
                    <a:pt x="1155" y="253"/>
                  </a:lnTo>
                  <a:lnTo>
                    <a:pt x="1177" y="253"/>
                  </a:lnTo>
                  <a:lnTo>
                    <a:pt x="1205" y="229"/>
                  </a:lnTo>
                  <a:lnTo>
                    <a:pt x="1214" y="229"/>
                  </a:lnTo>
                  <a:lnTo>
                    <a:pt x="1224" y="220"/>
                  </a:lnTo>
                  <a:lnTo>
                    <a:pt x="1257" y="213"/>
                  </a:lnTo>
                  <a:lnTo>
                    <a:pt x="1266" y="201"/>
                  </a:lnTo>
                  <a:lnTo>
                    <a:pt x="1288" y="196"/>
                  </a:lnTo>
                  <a:lnTo>
                    <a:pt x="1302" y="184"/>
                  </a:lnTo>
                  <a:lnTo>
                    <a:pt x="1328" y="177"/>
                  </a:lnTo>
                  <a:lnTo>
                    <a:pt x="1344" y="163"/>
                  </a:lnTo>
                  <a:lnTo>
                    <a:pt x="1359" y="146"/>
                  </a:lnTo>
                  <a:lnTo>
                    <a:pt x="1359" y="132"/>
                  </a:lnTo>
                  <a:lnTo>
                    <a:pt x="1359" y="125"/>
                  </a:lnTo>
                  <a:lnTo>
                    <a:pt x="1335" y="99"/>
                  </a:lnTo>
                  <a:lnTo>
                    <a:pt x="1333" y="78"/>
                  </a:lnTo>
                  <a:lnTo>
                    <a:pt x="1335" y="64"/>
                  </a:lnTo>
                  <a:lnTo>
                    <a:pt x="1335" y="61"/>
                  </a:lnTo>
                  <a:lnTo>
                    <a:pt x="1344" y="59"/>
                  </a:lnTo>
                  <a:lnTo>
                    <a:pt x="1352" y="47"/>
                  </a:lnTo>
                  <a:lnTo>
                    <a:pt x="1368" y="45"/>
                  </a:lnTo>
                  <a:lnTo>
                    <a:pt x="1370" y="38"/>
                  </a:lnTo>
                  <a:lnTo>
                    <a:pt x="1378" y="33"/>
                  </a:lnTo>
                  <a:lnTo>
                    <a:pt x="1385" y="40"/>
                  </a:lnTo>
                  <a:lnTo>
                    <a:pt x="1392" y="40"/>
                  </a:lnTo>
                  <a:lnTo>
                    <a:pt x="1425" y="49"/>
                  </a:lnTo>
                  <a:lnTo>
                    <a:pt x="1446" y="30"/>
                  </a:lnTo>
                  <a:lnTo>
                    <a:pt x="1448" y="9"/>
                  </a:lnTo>
                  <a:lnTo>
                    <a:pt x="1453" y="0"/>
                  </a:lnTo>
                  <a:lnTo>
                    <a:pt x="1465" y="9"/>
                  </a:lnTo>
                  <a:lnTo>
                    <a:pt x="1477" y="49"/>
                  </a:lnTo>
                  <a:lnTo>
                    <a:pt x="1470" y="78"/>
                  </a:lnTo>
                  <a:lnTo>
                    <a:pt x="1477" y="108"/>
                  </a:lnTo>
                  <a:lnTo>
                    <a:pt x="1486" y="106"/>
                  </a:lnTo>
                  <a:lnTo>
                    <a:pt x="1503" y="111"/>
                  </a:lnTo>
                  <a:lnTo>
                    <a:pt x="1512" y="106"/>
                  </a:lnTo>
                  <a:lnTo>
                    <a:pt x="1517" y="99"/>
                  </a:lnTo>
                  <a:lnTo>
                    <a:pt x="1531" y="87"/>
                  </a:lnTo>
                  <a:lnTo>
                    <a:pt x="1562" y="75"/>
                  </a:lnTo>
                  <a:lnTo>
                    <a:pt x="1586" y="78"/>
                  </a:lnTo>
                  <a:lnTo>
                    <a:pt x="1604" y="94"/>
                  </a:lnTo>
                  <a:lnTo>
                    <a:pt x="1614" y="108"/>
                  </a:lnTo>
                  <a:lnTo>
                    <a:pt x="1621" y="108"/>
                  </a:lnTo>
                  <a:lnTo>
                    <a:pt x="1640" y="116"/>
                  </a:lnTo>
                  <a:lnTo>
                    <a:pt x="1642" y="123"/>
                  </a:lnTo>
                  <a:lnTo>
                    <a:pt x="1661" y="120"/>
                  </a:lnTo>
                  <a:lnTo>
                    <a:pt x="1661" y="146"/>
                  </a:lnTo>
                  <a:lnTo>
                    <a:pt x="1680" y="158"/>
                  </a:lnTo>
                  <a:lnTo>
                    <a:pt x="1685" y="168"/>
                  </a:lnTo>
                  <a:lnTo>
                    <a:pt x="1680" y="172"/>
                  </a:lnTo>
                  <a:lnTo>
                    <a:pt x="1682" y="179"/>
                  </a:lnTo>
                  <a:lnTo>
                    <a:pt x="1666" y="189"/>
                  </a:lnTo>
                  <a:lnTo>
                    <a:pt x="1664" y="210"/>
                  </a:lnTo>
                  <a:lnTo>
                    <a:pt x="1649" y="227"/>
                  </a:lnTo>
                  <a:lnTo>
                    <a:pt x="1642" y="243"/>
                  </a:lnTo>
                  <a:lnTo>
                    <a:pt x="1642" y="260"/>
                  </a:lnTo>
                  <a:lnTo>
                    <a:pt x="1635" y="272"/>
                  </a:lnTo>
                  <a:lnTo>
                    <a:pt x="1638" y="283"/>
                  </a:lnTo>
                  <a:lnTo>
                    <a:pt x="1626" y="309"/>
                  </a:lnTo>
                  <a:lnTo>
                    <a:pt x="1633" y="350"/>
                  </a:lnTo>
                  <a:lnTo>
                    <a:pt x="1628" y="361"/>
                  </a:lnTo>
                  <a:lnTo>
                    <a:pt x="1619" y="371"/>
                  </a:lnTo>
                  <a:lnTo>
                    <a:pt x="1619" y="376"/>
                  </a:lnTo>
                  <a:lnTo>
                    <a:pt x="1619" y="383"/>
                  </a:lnTo>
                  <a:lnTo>
                    <a:pt x="1633" y="416"/>
                  </a:lnTo>
                  <a:lnTo>
                    <a:pt x="1630" y="423"/>
                  </a:lnTo>
                  <a:lnTo>
                    <a:pt x="1633" y="451"/>
                  </a:lnTo>
                  <a:lnTo>
                    <a:pt x="1647" y="475"/>
                  </a:lnTo>
                  <a:lnTo>
                    <a:pt x="1664" y="487"/>
                  </a:lnTo>
                  <a:lnTo>
                    <a:pt x="1671" y="499"/>
                  </a:lnTo>
                  <a:lnTo>
                    <a:pt x="1675" y="513"/>
                  </a:lnTo>
                  <a:lnTo>
                    <a:pt x="1673" y="520"/>
                  </a:lnTo>
                  <a:lnTo>
                    <a:pt x="1675" y="525"/>
                  </a:lnTo>
                  <a:lnTo>
                    <a:pt x="1694" y="536"/>
                  </a:lnTo>
                  <a:lnTo>
                    <a:pt x="1697" y="544"/>
                  </a:lnTo>
                  <a:lnTo>
                    <a:pt x="1694" y="562"/>
                  </a:lnTo>
                  <a:lnTo>
                    <a:pt x="1701" y="567"/>
                  </a:lnTo>
                  <a:lnTo>
                    <a:pt x="1706" y="567"/>
                  </a:lnTo>
                  <a:lnTo>
                    <a:pt x="1713" y="574"/>
                  </a:lnTo>
                  <a:lnTo>
                    <a:pt x="1727" y="579"/>
                  </a:lnTo>
                  <a:lnTo>
                    <a:pt x="1760" y="565"/>
                  </a:lnTo>
                  <a:lnTo>
                    <a:pt x="1770" y="572"/>
                  </a:lnTo>
                  <a:lnTo>
                    <a:pt x="1784" y="574"/>
                  </a:lnTo>
                  <a:lnTo>
                    <a:pt x="1791" y="581"/>
                  </a:lnTo>
                  <a:lnTo>
                    <a:pt x="1796" y="593"/>
                  </a:lnTo>
                  <a:lnTo>
                    <a:pt x="1798" y="607"/>
                  </a:lnTo>
                  <a:lnTo>
                    <a:pt x="1805" y="612"/>
                  </a:lnTo>
                  <a:lnTo>
                    <a:pt x="1817" y="636"/>
                  </a:lnTo>
                  <a:lnTo>
                    <a:pt x="1808" y="669"/>
                  </a:lnTo>
                  <a:lnTo>
                    <a:pt x="1808" y="681"/>
                  </a:lnTo>
                  <a:lnTo>
                    <a:pt x="1798" y="697"/>
                  </a:lnTo>
                  <a:lnTo>
                    <a:pt x="1803" y="719"/>
                  </a:lnTo>
                  <a:lnTo>
                    <a:pt x="1803" y="740"/>
                  </a:lnTo>
                  <a:lnTo>
                    <a:pt x="1822" y="782"/>
                  </a:lnTo>
                  <a:lnTo>
                    <a:pt x="1834" y="797"/>
                  </a:lnTo>
                  <a:lnTo>
                    <a:pt x="1838" y="818"/>
                  </a:lnTo>
                  <a:lnTo>
                    <a:pt x="1808" y="834"/>
                  </a:lnTo>
                  <a:lnTo>
                    <a:pt x="1803" y="842"/>
                  </a:lnTo>
                  <a:lnTo>
                    <a:pt x="1820" y="863"/>
                  </a:lnTo>
                  <a:lnTo>
                    <a:pt x="1808" y="877"/>
                  </a:lnTo>
                  <a:lnTo>
                    <a:pt x="1798" y="905"/>
                  </a:lnTo>
                  <a:lnTo>
                    <a:pt x="1808" y="922"/>
                  </a:lnTo>
                  <a:lnTo>
                    <a:pt x="1817" y="960"/>
                  </a:lnTo>
                  <a:lnTo>
                    <a:pt x="1812" y="967"/>
                  </a:lnTo>
                  <a:lnTo>
                    <a:pt x="1815" y="1005"/>
                  </a:lnTo>
                  <a:lnTo>
                    <a:pt x="1810" y="1016"/>
                  </a:lnTo>
                  <a:lnTo>
                    <a:pt x="1801" y="1035"/>
                  </a:lnTo>
                  <a:lnTo>
                    <a:pt x="1801" y="1050"/>
                  </a:lnTo>
                  <a:lnTo>
                    <a:pt x="1784" y="1050"/>
                  </a:lnTo>
                  <a:lnTo>
                    <a:pt x="1756" y="1069"/>
                  </a:lnTo>
                  <a:lnTo>
                    <a:pt x="1746" y="1095"/>
                  </a:lnTo>
                  <a:lnTo>
                    <a:pt x="1751" y="1111"/>
                  </a:lnTo>
                  <a:lnTo>
                    <a:pt x="1739" y="1132"/>
                  </a:lnTo>
                  <a:lnTo>
                    <a:pt x="1742" y="1139"/>
                  </a:lnTo>
                  <a:lnTo>
                    <a:pt x="1751" y="1147"/>
                  </a:lnTo>
                  <a:lnTo>
                    <a:pt x="1763" y="1165"/>
                  </a:lnTo>
                  <a:lnTo>
                    <a:pt x="1768" y="1182"/>
                  </a:lnTo>
                  <a:lnTo>
                    <a:pt x="1756" y="1201"/>
                  </a:lnTo>
                  <a:lnTo>
                    <a:pt x="1749" y="1203"/>
                  </a:lnTo>
                  <a:lnTo>
                    <a:pt x="1730" y="1239"/>
                  </a:lnTo>
                  <a:lnTo>
                    <a:pt x="1716" y="1246"/>
                  </a:lnTo>
                  <a:lnTo>
                    <a:pt x="1713" y="1253"/>
                  </a:lnTo>
                  <a:lnTo>
                    <a:pt x="1713" y="1262"/>
                  </a:lnTo>
                  <a:lnTo>
                    <a:pt x="1718" y="1270"/>
                  </a:lnTo>
                  <a:lnTo>
                    <a:pt x="1725" y="1298"/>
                  </a:lnTo>
                  <a:lnTo>
                    <a:pt x="1734" y="1314"/>
                  </a:lnTo>
                  <a:lnTo>
                    <a:pt x="1737" y="1329"/>
                  </a:lnTo>
                  <a:lnTo>
                    <a:pt x="1756" y="1345"/>
                  </a:lnTo>
                  <a:lnTo>
                    <a:pt x="1772" y="1374"/>
                  </a:lnTo>
                  <a:lnTo>
                    <a:pt x="1770" y="1454"/>
                  </a:lnTo>
                  <a:lnTo>
                    <a:pt x="1798" y="1544"/>
                  </a:lnTo>
                  <a:lnTo>
                    <a:pt x="1803" y="1551"/>
                  </a:lnTo>
                  <a:lnTo>
                    <a:pt x="1857" y="1577"/>
                  </a:lnTo>
                  <a:lnTo>
                    <a:pt x="1872" y="1589"/>
                  </a:lnTo>
                  <a:lnTo>
                    <a:pt x="1909" y="1636"/>
                  </a:lnTo>
                  <a:lnTo>
                    <a:pt x="1914" y="1650"/>
                  </a:lnTo>
                  <a:lnTo>
                    <a:pt x="1924" y="1669"/>
                  </a:lnTo>
                  <a:lnTo>
                    <a:pt x="1940" y="1679"/>
                  </a:lnTo>
                  <a:lnTo>
                    <a:pt x="1966" y="1705"/>
                  </a:lnTo>
                  <a:lnTo>
                    <a:pt x="1985" y="1707"/>
                  </a:lnTo>
                  <a:lnTo>
                    <a:pt x="1985" y="1707"/>
                  </a:lnTo>
                  <a:lnTo>
                    <a:pt x="1976" y="1714"/>
                  </a:lnTo>
                  <a:lnTo>
                    <a:pt x="1961" y="1738"/>
                  </a:lnTo>
                  <a:lnTo>
                    <a:pt x="1938" y="1747"/>
                  </a:lnTo>
                  <a:lnTo>
                    <a:pt x="1924" y="1761"/>
                  </a:lnTo>
                  <a:lnTo>
                    <a:pt x="1914" y="1766"/>
                  </a:lnTo>
                  <a:lnTo>
                    <a:pt x="1893" y="1794"/>
                  </a:lnTo>
                  <a:lnTo>
                    <a:pt x="1872" y="1832"/>
                  </a:lnTo>
                  <a:lnTo>
                    <a:pt x="1855" y="1837"/>
                  </a:lnTo>
                  <a:lnTo>
                    <a:pt x="1829" y="1851"/>
                  </a:lnTo>
                  <a:lnTo>
                    <a:pt x="1817" y="1863"/>
                  </a:lnTo>
                  <a:lnTo>
                    <a:pt x="1808" y="1865"/>
                  </a:lnTo>
                  <a:lnTo>
                    <a:pt x="1751" y="1891"/>
                  </a:lnTo>
                  <a:lnTo>
                    <a:pt x="1751" y="1908"/>
                  </a:lnTo>
                  <a:lnTo>
                    <a:pt x="1765" y="1939"/>
                  </a:lnTo>
                  <a:lnTo>
                    <a:pt x="1791" y="2012"/>
                  </a:lnTo>
                  <a:lnTo>
                    <a:pt x="1791" y="2021"/>
                  </a:lnTo>
                  <a:lnTo>
                    <a:pt x="1763" y="2064"/>
                  </a:lnTo>
                  <a:lnTo>
                    <a:pt x="1765" y="2083"/>
                  </a:lnTo>
                  <a:lnTo>
                    <a:pt x="1760" y="2095"/>
                  </a:lnTo>
                  <a:lnTo>
                    <a:pt x="1716" y="2109"/>
                  </a:lnTo>
                  <a:lnTo>
                    <a:pt x="1699" y="2102"/>
                  </a:lnTo>
                  <a:lnTo>
                    <a:pt x="1692" y="2104"/>
                  </a:lnTo>
                  <a:lnTo>
                    <a:pt x="1647" y="2133"/>
                  </a:lnTo>
                  <a:lnTo>
                    <a:pt x="1612" y="2147"/>
                  </a:lnTo>
                  <a:lnTo>
                    <a:pt x="1607" y="2154"/>
                  </a:lnTo>
                  <a:lnTo>
                    <a:pt x="1604" y="2175"/>
                  </a:lnTo>
                  <a:lnTo>
                    <a:pt x="1583" y="2199"/>
                  </a:lnTo>
                  <a:lnTo>
                    <a:pt x="1586" y="2232"/>
                  </a:lnTo>
                  <a:lnTo>
                    <a:pt x="1609" y="2258"/>
                  </a:lnTo>
                  <a:lnTo>
                    <a:pt x="1621" y="2279"/>
                  </a:lnTo>
                  <a:lnTo>
                    <a:pt x="1626" y="2322"/>
                  </a:lnTo>
                  <a:lnTo>
                    <a:pt x="1635" y="2341"/>
                  </a:lnTo>
                  <a:lnTo>
                    <a:pt x="1640" y="2362"/>
                  </a:lnTo>
                  <a:lnTo>
                    <a:pt x="1638" y="2367"/>
                  </a:lnTo>
                  <a:lnTo>
                    <a:pt x="1630" y="2367"/>
                  </a:lnTo>
                  <a:lnTo>
                    <a:pt x="1616" y="2379"/>
                  </a:lnTo>
                  <a:lnTo>
                    <a:pt x="1600" y="2379"/>
                  </a:lnTo>
                  <a:lnTo>
                    <a:pt x="1595" y="2397"/>
                  </a:lnTo>
                  <a:lnTo>
                    <a:pt x="1586" y="2409"/>
                  </a:lnTo>
                  <a:lnTo>
                    <a:pt x="1560" y="2407"/>
                  </a:lnTo>
                  <a:lnTo>
                    <a:pt x="1557" y="2414"/>
                  </a:lnTo>
                  <a:lnTo>
                    <a:pt x="1562" y="2440"/>
                  </a:lnTo>
                  <a:lnTo>
                    <a:pt x="1560" y="2440"/>
                  </a:lnTo>
                  <a:lnTo>
                    <a:pt x="1552" y="2435"/>
                  </a:lnTo>
                  <a:lnTo>
                    <a:pt x="1548" y="2438"/>
                  </a:lnTo>
                  <a:lnTo>
                    <a:pt x="1548" y="2449"/>
                  </a:lnTo>
                  <a:lnTo>
                    <a:pt x="1590" y="2468"/>
                  </a:lnTo>
                  <a:lnTo>
                    <a:pt x="1607" y="2483"/>
                  </a:lnTo>
                  <a:lnTo>
                    <a:pt x="1609" y="2511"/>
                  </a:lnTo>
                  <a:lnTo>
                    <a:pt x="1604" y="2544"/>
                  </a:lnTo>
                  <a:lnTo>
                    <a:pt x="1604" y="2549"/>
                  </a:lnTo>
                  <a:lnTo>
                    <a:pt x="1616" y="2551"/>
                  </a:lnTo>
                  <a:lnTo>
                    <a:pt x="1626" y="2561"/>
                  </a:lnTo>
                  <a:lnTo>
                    <a:pt x="1619" y="2589"/>
                  </a:lnTo>
                  <a:lnTo>
                    <a:pt x="1621" y="2596"/>
                  </a:lnTo>
                  <a:lnTo>
                    <a:pt x="1638" y="2596"/>
                  </a:lnTo>
                  <a:lnTo>
                    <a:pt x="1661" y="2601"/>
                  </a:lnTo>
                  <a:lnTo>
                    <a:pt x="1680" y="2601"/>
                  </a:lnTo>
                  <a:lnTo>
                    <a:pt x="1699" y="2620"/>
                  </a:lnTo>
                  <a:lnTo>
                    <a:pt x="1723" y="2622"/>
                  </a:lnTo>
                  <a:lnTo>
                    <a:pt x="1725" y="2624"/>
                  </a:lnTo>
                  <a:lnTo>
                    <a:pt x="1720" y="2636"/>
                  </a:lnTo>
                  <a:lnTo>
                    <a:pt x="1737" y="2648"/>
                  </a:lnTo>
                  <a:lnTo>
                    <a:pt x="1744" y="2658"/>
                  </a:lnTo>
                  <a:lnTo>
                    <a:pt x="1758" y="2653"/>
                  </a:lnTo>
                  <a:lnTo>
                    <a:pt x="1763" y="2653"/>
                  </a:lnTo>
                  <a:lnTo>
                    <a:pt x="1765" y="2662"/>
                  </a:lnTo>
                  <a:lnTo>
                    <a:pt x="1763" y="2702"/>
                  </a:lnTo>
                  <a:lnTo>
                    <a:pt x="1791" y="2691"/>
                  </a:lnTo>
                  <a:lnTo>
                    <a:pt x="1801" y="2707"/>
                  </a:lnTo>
                  <a:lnTo>
                    <a:pt x="1789" y="2714"/>
                  </a:lnTo>
                  <a:lnTo>
                    <a:pt x="1784" y="2724"/>
                  </a:lnTo>
                  <a:lnTo>
                    <a:pt x="1779" y="2731"/>
                  </a:lnTo>
                  <a:lnTo>
                    <a:pt x="1772" y="2726"/>
                  </a:lnTo>
                  <a:lnTo>
                    <a:pt x="1768" y="2728"/>
                  </a:lnTo>
                  <a:lnTo>
                    <a:pt x="1775" y="2738"/>
                  </a:lnTo>
                  <a:lnTo>
                    <a:pt x="1770" y="2747"/>
                  </a:lnTo>
                  <a:lnTo>
                    <a:pt x="1737" y="2790"/>
                  </a:lnTo>
                  <a:lnTo>
                    <a:pt x="1727" y="2792"/>
                  </a:lnTo>
                  <a:lnTo>
                    <a:pt x="1713" y="2792"/>
                  </a:lnTo>
                  <a:lnTo>
                    <a:pt x="1704" y="2811"/>
                  </a:lnTo>
                  <a:lnTo>
                    <a:pt x="1699" y="2816"/>
                  </a:lnTo>
                  <a:lnTo>
                    <a:pt x="1701" y="2821"/>
                  </a:lnTo>
                  <a:lnTo>
                    <a:pt x="1697" y="2828"/>
                  </a:lnTo>
                  <a:lnTo>
                    <a:pt x="1694" y="2844"/>
                  </a:lnTo>
                  <a:lnTo>
                    <a:pt x="1701" y="2866"/>
                  </a:lnTo>
                  <a:lnTo>
                    <a:pt x="1680" y="2899"/>
                  </a:lnTo>
                  <a:lnTo>
                    <a:pt x="1666" y="2911"/>
                  </a:lnTo>
                  <a:lnTo>
                    <a:pt x="1664" y="2925"/>
                  </a:lnTo>
                  <a:lnTo>
                    <a:pt x="1666" y="2934"/>
                  </a:lnTo>
                  <a:lnTo>
                    <a:pt x="1666" y="2941"/>
                  </a:lnTo>
                  <a:lnTo>
                    <a:pt x="1652" y="2967"/>
                  </a:lnTo>
                  <a:lnTo>
                    <a:pt x="1654" y="2977"/>
                  </a:lnTo>
                  <a:lnTo>
                    <a:pt x="1664" y="2991"/>
                  </a:lnTo>
                  <a:lnTo>
                    <a:pt x="1664" y="2996"/>
                  </a:lnTo>
                  <a:lnTo>
                    <a:pt x="1642" y="2998"/>
                  </a:lnTo>
                  <a:lnTo>
                    <a:pt x="1626" y="2993"/>
                  </a:lnTo>
                  <a:lnTo>
                    <a:pt x="1614" y="2998"/>
                  </a:lnTo>
                  <a:lnTo>
                    <a:pt x="1602" y="2996"/>
                  </a:lnTo>
                  <a:lnTo>
                    <a:pt x="1583" y="2984"/>
                  </a:lnTo>
                  <a:lnTo>
                    <a:pt x="1564" y="2996"/>
                  </a:lnTo>
                  <a:lnTo>
                    <a:pt x="1545" y="2993"/>
                  </a:lnTo>
                  <a:lnTo>
                    <a:pt x="1543" y="2981"/>
                  </a:lnTo>
                  <a:lnTo>
                    <a:pt x="1562" y="2963"/>
                  </a:lnTo>
                  <a:lnTo>
                    <a:pt x="1564" y="2951"/>
                  </a:lnTo>
                  <a:lnTo>
                    <a:pt x="1562" y="2944"/>
                  </a:lnTo>
                  <a:lnTo>
                    <a:pt x="1548" y="2939"/>
                  </a:lnTo>
                  <a:lnTo>
                    <a:pt x="1543" y="2929"/>
                  </a:lnTo>
                  <a:lnTo>
                    <a:pt x="1534" y="2932"/>
                  </a:lnTo>
                  <a:lnTo>
                    <a:pt x="1529" y="2925"/>
                  </a:lnTo>
                  <a:lnTo>
                    <a:pt x="1524" y="2927"/>
                  </a:lnTo>
                  <a:lnTo>
                    <a:pt x="1515" y="2937"/>
                  </a:lnTo>
                  <a:lnTo>
                    <a:pt x="1508" y="2939"/>
                  </a:lnTo>
                  <a:lnTo>
                    <a:pt x="1474" y="2934"/>
                  </a:lnTo>
                  <a:lnTo>
                    <a:pt x="1472" y="2932"/>
                  </a:lnTo>
                  <a:lnTo>
                    <a:pt x="1474" y="2925"/>
                  </a:lnTo>
                  <a:lnTo>
                    <a:pt x="1474" y="2915"/>
                  </a:lnTo>
                  <a:lnTo>
                    <a:pt x="1470" y="2911"/>
                  </a:lnTo>
                  <a:lnTo>
                    <a:pt x="1460" y="2913"/>
                  </a:lnTo>
                  <a:lnTo>
                    <a:pt x="1458" y="2906"/>
                  </a:lnTo>
                  <a:lnTo>
                    <a:pt x="1453" y="2908"/>
                  </a:lnTo>
                  <a:lnTo>
                    <a:pt x="1448" y="2903"/>
                  </a:lnTo>
                  <a:lnTo>
                    <a:pt x="1437" y="2903"/>
                  </a:lnTo>
                  <a:lnTo>
                    <a:pt x="1422" y="2908"/>
                  </a:lnTo>
                  <a:lnTo>
                    <a:pt x="1399" y="2918"/>
                  </a:lnTo>
                  <a:lnTo>
                    <a:pt x="1387" y="2932"/>
                  </a:lnTo>
                  <a:lnTo>
                    <a:pt x="1368" y="2937"/>
                  </a:lnTo>
                  <a:lnTo>
                    <a:pt x="1344" y="2948"/>
                  </a:lnTo>
                  <a:lnTo>
                    <a:pt x="1342" y="2913"/>
                  </a:lnTo>
                  <a:lnTo>
                    <a:pt x="1352" y="2899"/>
                  </a:lnTo>
                  <a:lnTo>
                    <a:pt x="1382" y="2859"/>
                  </a:lnTo>
                  <a:lnTo>
                    <a:pt x="1387" y="2844"/>
                  </a:lnTo>
                  <a:lnTo>
                    <a:pt x="1404" y="2835"/>
                  </a:lnTo>
                  <a:lnTo>
                    <a:pt x="1415" y="2835"/>
                  </a:lnTo>
                  <a:lnTo>
                    <a:pt x="1430" y="2823"/>
                  </a:lnTo>
                  <a:lnTo>
                    <a:pt x="1430" y="2818"/>
                  </a:lnTo>
                  <a:lnTo>
                    <a:pt x="1427" y="2811"/>
                  </a:lnTo>
                  <a:lnTo>
                    <a:pt x="1422" y="2809"/>
                  </a:lnTo>
                  <a:lnTo>
                    <a:pt x="1418" y="2811"/>
                  </a:lnTo>
                  <a:lnTo>
                    <a:pt x="1418" y="2818"/>
                  </a:lnTo>
                  <a:lnTo>
                    <a:pt x="1413" y="2821"/>
                  </a:lnTo>
                  <a:lnTo>
                    <a:pt x="1404" y="2814"/>
                  </a:lnTo>
                  <a:lnTo>
                    <a:pt x="1401" y="2804"/>
                  </a:lnTo>
                  <a:lnTo>
                    <a:pt x="1404" y="2792"/>
                  </a:lnTo>
                  <a:lnTo>
                    <a:pt x="1401" y="2785"/>
                  </a:lnTo>
                  <a:lnTo>
                    <a:pt x="1396" y="2785"/>
                  </a:lnTo>
                  <a:lnTo>
                    <a:pt x="1399" y="2771"/>
                  </a:lnTo>
                  <a:lnTo>
                    <a:pt x="1392" y="2738"/>
                  </a:lnTo>
                  <a:lnTo>
                    <a:pt x="1382" y="2724"/>
                  </a:lnTo>
                  <a:lnTo>
                    <a:pt x="1368" y="2719"/>
                  </a:lnTo>
                  <a:lnTo>
                    <a:pt x="1368" y="2707"/>
                  </a:lnTo>
                  <a:lnTo>
                    <a:pt x="1375" y="2693"/>
                  </a:lnTo>
                  <a:lnTo>
                    <a:pt x="1373" y="2679"/>
                  </a:lnTo>
                  <a:lnTo>
                    <a:pt x="1333" y="2601"/>
                  </a:lnTo>
                  <a:lnTo>
                    <a:pt x="1307" y="2575"/>
                  </a:lnTo>
                  <a:lnTo>
                    <a:pt x="1307" y="2558"/>
                  </a:lnTo>
                  <a:lnTo>
                    <a:pt x="1318" y="2527"/>
                  </a:lnTo>
                  <a:lnTo>
                    <a:pt x="1316" y="2513"/>
                  </a:lnTo>
                  <a:lnTo>
                    <a:pt x="1304" y="2492"/>
                  </a:lnTo>
                  <a:lnTo>
                    <a:pt x="1292" y="2483"/>
                  </a:lnTo>
                  <a:lnTo>
                    <a:pt x="1257" y="2483"/>
                  </a:lnTo>
                  <a:lnTo>
                    <a:pt x="1236" y="2475"/>
                  </a:lnTo>
                  <a:lnTo>
                    <a:pt x="1214" y="2449"/>
                  </a:lnTo>
                  <a:lnTo>
                    <a:pt x="1184" y="2428"/>
                  </a:lnTo>
                  <a:lnTo>
                    <a:pt x="1160" y="2390"/>
                  </a:lnTo>
                  <a:lnTo>
                    <a:pt x="1148" y="2383"/>
                  </a:lnTo>
                  <a:lnTo>
                    <a:pt x="1139" y="2374"/>
                  </a:lnTo>
                  <a:lnTo>
                    <a:pt x="1110" y="2374"/>
                  </a:lnTo>
                  <a:lnTo>
                    <a:pt x="1094" y="2364"/>
                  </a:lnTo>
                  <a:lnTo>
                    <a:pt x="1042" y="2360"/>
                  </a:lnTo>
                  <a:lnTo>
                    <a:pt x="1037" y="2362"/>
                  </a:lnTo>
                  <a:lnTo>
                    <a:pt x="1028" y="2374"/>
                  </a:lnTo>
                  <a:lnTo>
                    <a:pt x="1021" y="2371"/>
                  </a:lnTo>
                  <a:lnTo>
                    <a:pt x="1018" y="2367"/>
                  </a:lnTo>
                  <a:lnTo>
                    <a:pt x="1035" y="2315"/>
                  </a:lnTo>
                  <a:lnTo>
                    <a:pt x="1058" y="2272"/>
                  </a:lnTo>
                  <a:lnTo>
                    <a:pt x="1073" y="2253"/>
                  </a:lnTo>
                  <a:lnTo>
                    <a:pt x="1110" y="2237"/>
                  </a:lnTo>
                  <a:lnTo>
                    <a:pt x="1120" y="2222"/>
                  </a:lnTo>
                  <a:lnTo>
                    <a:pt x="1122" y="2213"/>
                  </a:lnTo>
                  <a:lnTo>
                    <a:pt x="1129" y="2208"/>
                  </a:lnTo>
                  <a:lnTo>
                    <a:pt x="1129" y="2199"/>
                  </a:lnTo>
                  <a:lnTo>
                    <a:pt x="1136" y="2189"/>
                  </a:lnTo>
                  <a:lnTo>
                    <a:pt x="1132" y="2182"/>
                  </a:lnTo>
                  <a:lnTo>
                    <a:pt x="1144" y="2182"/>
                  </a:lnTo>
                  <a:lnTo>
                    <a:pt x="1148" y="2178"/>
                  </a:lnTo>
                  <a:lnTo>
                    <a:pt x="1148" y="2168"/>
                  </a:lnTo>
                  <a:lnTo>
                    <a:pt x="1144" y="2170"/>
                  </a:lnTo>
                  <a:lnTo>
                    <a:pt x="1134" y="2161"/>
                  </a:lnTo>
                  <a:lnTo>
                    <a:pt x="1141" y="2147"/>
                  </a:lnTo>
                  <a:lnTo>
                    <a:pt x="1144" y="2144"/>
                  </a:lnTo>
                  <a:lnTo>
                    <a:pt x="1170" y="2154"/>
                  </a:lnTo>
                  <a:lnTo>
                    <a:pt x="1193" y="2114"/>
                  </a:lnTo>
                  <a:lnTo>
                    <a:pt x="1196" y="2104"/>
                  </a:lnTo>
                  <a:lnTo>
                    <a:pt x="1193" y="2059"/>
                  </a:lnTo>
                  <a:lnTo>
                    <a:pt x="1177" y="2055"/>
                  </a:lnTo>
                  <a:lnTo>
                    <a:pt x="1162" y="2038"/>
                  </a:lnTo>
                  <a:lnTo>
                    <a:pt x="1148" y="2033"/>
                  </a:lnTo>
                  <a:lnTo>
                    <a:pt x="1120" y="2003"/>
                  </a:lnTo>
                  <a:lnTo>
                    <a:pt x="1115" y="1991"/>
                  </a:lnTo>
                  <a:lnTo>
                    <a:pt x="1103" y="1984"/>
                  </a:lnTo>
                  <a:lnTo>
                    <a:pt x="1075" y="1962"/>
                  </a:lnTo>
                  <a:lnTo>
                    <a:pt x="1070" y="1962"/>
                  </a:lnTo>
                  <a:lnTo>
                    <a:pt x="1061" y="1977"/>
                  </a:lnTo>
                  <a:lnTo>
                    <a:pt x="1051" y="1984"/>
                  </a:lnTo>
                  <a:lnTo>
                    <a:pt x="1014" y="1988"/>
                  </a:lnTo>
                  <a:lnTo>
                    <a:pt x="980" y="1967"/>
                  </a:lnTo>
                  <a:lnTo>
                    <a:pt x="952" y="1955"/>
                  </a:lnTo>
                  <a:lnTo>
                    <a:pt x="947" y="1946"/>
                  </a:lnTo>
                  <a:lnTo>
                    <a:pt x="943" y="1946"/>
                  </a:lnTo>
                  <a:lnTo>
                    <a:pt x="938" y="1939"/>
                  </a:lnTo>
                  <a:lnTo>
                    <a:pt x="910" y="1887"/>
                  </a:lnTo>
                  <a:lnTo>
                    <a:pt x="907" y="1887"/>
                  </a:lnTo>
                  <a:lnTo>
                    <a:pt x="869" y="1922"/>
                  </a:lnTo>
                  <a:lnTo>
                    <a:pt x="850" y="1953"/>
                  </a:lnTo>
                  <a:lnTo>
                    <a:pt x="815" y="1953"/>
                  </a:lnTo>
                  <a:lnTo>
                    <a:pt x="782" y="1960"/>
                  </a:lnTo>
                  <a:lnTo>
                    <a:pt x="763" y="1958"/>
                  </a:lnTo>
                  <a:lnTo>
                    <a:pt x="754" y="1946"/>
                  </a:lnTo>
                  <a:lnTo>
                    <a:pt x="751" y="1932"/>
                  </a:lnTo>
                  <a:lnTo>
                    <a:pt x="739" y="1929"/>
                  </a:lnTo>
                  <a:lnTo>
                    <a:pt x="723" y="1934"/>
                  </a:lnTo>
                  <a:lnTo>
                    <a:pt x="694" y="1917"/>
                  </a:lnTo>
                  <a:lnTo>
                    <a:pt x="680" y="1896"/>
                  </a:lnTo>
                  <a:lnTo>
                    <a:pt x="668" y="1882"/>
                  </a:lnTo>
                  <a:lnTo>
                    <a:pt x="588" y="1889"/>
                  </a:lnTo>
                  <a:lnTo>
                    <a:pt x="579" y="1887"/>
                  </a:lnTo>
                  <a:lnTo>
                    <a:pt x="574" y="1875"/>
                  </a:lnTo>
                  <a:lnTo>
                    <a:pt x="569" y="1846"/>
                  </a:lnTo>
                  <a:lnTo>
                    <a:pt x="541" y="1816"/>
                  </a:lnTo>
                  <a:lnTo>
                    <a:pt x="541" y="1802"/>
                  </a:lnTo>
                  <a:lnTo>
                    <a:pt x="555" y="1783"/>
                  </a:lnTo>
                  <a:lnTo>
                    <a:pt x="555" y="1764"/>
                  </a:lnTo>
                  <a:lnTo>
                    <a:pt x="550" y="1761"/>
                  </a:lnTo>
                  <a:lnTo>
                    <a:pt x="536" y="1761"/>
                  </a:lnTo>
                  <a:lnTo>
                    <a:pt x="524" y="1757"/>
                  </a:lnTo>
                  <a:lnTo>
                    <a:pt x="517" y="1752"/>
                  </a:lnTo>
                  <a:lnTo>
                    <a:pt x="512" y="1738"/>
                  </a:lnTo>
                  <a:lnTo>
                    <a:pt x="505" y="1738"/>
                  </a:lnTo>
                  <a:lnTo>
                    <a:pt x="494" y="1742"/>
                  </a:lnTo>
                  <a:lnTo>
                    <a:pt x="482" y="1733"/>
                  </a:lnTo>
                  <a:lnTo>
                    <a:pt x="470" y="1683"/>
                  </a:lnTo>
                  <a:lnTo>
                    <a:pt x="456" y="1657"/>
                  </a:lnTo>
                  <a:lnTo>
                    <a:pt x="437" y="1653"/>
                  </a:lnTo>
                  <a:lnTo>
                    <a:pt x="430" y="1631"/>
                  </a:lnTo>
                  <a:lnTo>
                    <a:pt x="397" y="1610"/>
                  </a:lnTo>
                  <a:lnTo>
                    <a:pt x="390" y="1601"/>
                  </a:lnTo>
                  <a:lnTo>
                    <a:pt x="373" y="1534"/>
                  </a:lnTo>
                  <a:lnTo>
                    <a:pt x="361" y="1527"/>
                  </a:lnTo>
                  <a:lnTo>
                    <a:pt x="326" y="1525"/>
                  </a:lnTo>
                  <a:lnTo>
                    <a:pt x="307" y="1511"/>
                  </a:lnTo>
                  <a:lnTo>
                    <a:pt x="276" y="1494"/>
                  </a:lnTo>
                  <a:lnTo>
                    <a:pt x="255" y="1489"/>
                  </a:lnTo>
                  <a:lnTo>
                    <a:pt x="234" y="1489"/>
                  </a:lnTo>
                  <a:lnTo>
                    <a:pt x="219" y="1482"/>
                  </a:lnTo>
                  <a:lnTo>
                    <a:pt x="208" y="1473"/>
                  </a:lnTo>
                  <a:lnTo>
                    <a:pt x="203" y="1444"/>
                  </a:lnTo>
                  <a:lnTo>
                    <a:pt x="198" y="1437"/>
                  </a:lnTo>
                  <a:lnTo>
                    <a:pt x="177" y="1428"/>
                  </a:lnTo>
                  <a:lnTo>
                    <a:pt x="151" y="1423"/>
                  </a:lnTo>
                  <a:lnTo>
                    <a:pt x="146" y="1407"/>
                  </a:lnTo>
                  <a:lnTo>
                    <a:pt x="148" y="1395"/>
                  </a:lnTo>
                  <a:lnTo>
                    <a:pt x="165" y="1376"/>
                  </a:lnTo>
                  <a:lnTo>
                    <a:pt x="182" y="1366"/>
                  </a:lnTo>
                  <a:lnTo>
                    <a:pt x="182" y="1362"/>
                  </a:lnTo>
                  <a:lnTo>
                    <a:pt x="167" y="1333"/>
                  </a:lnTo>
                  <a:lnTo>
                    <a:pt x="127" y="1281"/>
                  </a:lnTo>
                  <a:lnTo>
                    <a:pt x="120" y="1260"/>
                  </a:lnTo>
                  <a:lnTo>
                    <a:pt x="108" y="1239"/>
                  </a:lnTo>
                  <a:lnTo>
                    <a:pt x="115" y="1227"/>
                  </a:lnTo>
                  <a:lnTo>
                    <a:pt x="137" y="1217"/>
                  </a:lnTo>
                  <a:lnTo>
                    <a:pt x="148" y="1163"/>
                  </a:lnTo>
                  <a:lnTo>
                    <a:pt x="177" y="1151"/>
                  </a:lnTo>
                  <a:lnTo>
                    <a:pt x="182" y="1137"/>
                  </a:lnTo>
                  <a:lnTo>
                    <a:pt x="200" y="1123"/>
                  </a:lnTo>
                  <a:lnTo>
                    <a:pt x="205" y="1106"/>
                  </a:lnTo>
                  <a:lnTo>
                    <a:pt x="208" y="1090"/>
                  </a:lnTo>
                  <a:lnTo>
                    <a:pt x="200" y="1031"/>
                  </a:lnTo>
                  <a:lnTo>
                    <a:pt x="205" y="1021"/>
                  </a:lnTo>
                  <a:lnTo>
                    <a:pt x="219" y="1005"/>
                  </a:lnTo>
                  <a:lnTo>
                    <a:pt x="219" y="998"/>
                  </a:lnTo>
                  <a:lnTo>
                    <a:pt x="212" y="986"/>
                  </a:lnTo>
                  <a:lnTo>
                    <a:pt x="210" y="936"/>
                  </a:lnTo>
                  <a:lnTo>
                    <a:pt x="198" y="908"/>
                  </a:lnTo>
                  <a:lnTo>
                    <a:pt x="198" y="903"/>
                  </a:lnTo>
                  <a:lnTo>
                    <a:pt x="222" y="882"/>
                  </a:lnTo>
                  <a:lnTo>
                    <a:pt x="224" y="875"/>
                  </a:lnTo>
                  <a:lnTo>
                    <a:pt x="203" y="846"/>
                  </a:lnTo>
                  <a:lnTo>
                    <a:pt x="215" y="827"/>
                  </a:lnTo>
                  <a:lnTo>
                    <a:pt x="215" y="816"/>
                  </a:lnTo>
                  <a:lnTo>
                    <a:pt x="189" y="782"/>
                  </a:lnTo>
                  <a:lnTo>
                    <a:pt x="186" y="771"/>
                  </a:lnTo>
                  <a:lnTo>
                    <a:pt x="196" y="759"/>
                  </a:lnTo>
                  <a:lnTo>
                    <a:pt x="186" y="737"/>
                  </a:lnTo>
                  <a:lnTo>
                    <a:pt x="189" y="730"/>
                  </a:lnTo>
                  <a:lnTo>
                    <a:pt x="215" y="709"/>
                  </a:lnTo>
                  <a:lnTo>
                    <a:pt x="217" y="702"/>
                  </a:lnTo>
                  <a:lnTo>
                    <a:pt x="212" y="693"/>
                  </a:lnTo>
                  <a:lnTo>
                    <a:pt x="200" y="690"/>
                  </a:lnTo>
                  <a:lnTo>
                    <a:pt x="193" y="671"/>
                  </a:lnTo>
                  <a:lnTo>
                    <a:pt x="182" y="664"/>
                  </a:lnTo>
                  <a:lnTo>
                    <a:pt x="174" y="657"/>
                  </a:lnTo>
                  <a:lnTo>
                    <a:pt x="174" y="648"/>
                  </a:lnTo>
                  <a:lnTo>
                    <a:pt x="167" y="633"/>
                  </a:lnTo>
                  <a:lnTo>
                    <a:pt x="148" y="624"/>
                  </a:lnTo>
                  <a:lnTo>
                    <a:pt x="137" y="624"/>
                  </a:lnTo>
                  <a:lnTo>
                    <a:pt x="87" y="641"/>
                  </a:lnTo>
                  <a:lnTo>
                    <a:pt x="63" y="643"/>
                  </a:lnTo>
                  <a:lnTo>
                    <a:pt x="49" y="655"/>
                  </a:lnTo>
                  <a:lnTo>
                    <a:pt x="47" y="664"/>
                  </a:lnTo>
                  <a:lnTo>
                    <a:pt x="35" y="657"/>
                  </a:lnTo>
                  <a:lnTo>
                    <a:pt x="28" y="657"/>
                  </a:lnTo>
                  <a:lnTo>
                    <a:pt x="23" y="671"/>
                  </a:lnTo>
                  <a:lnTo>
                    <a:pt x="18" y="669"/>
                  </a:lnTo>
                  <a:lnTo>
                    <a:pt x="11" y="659"/>
                  </a:lnTo>
                  <a:lnTo>
                    <a:pt x="9" y="667"/>
                  </a:lnTo>
                  <a:lnTo>
                    <a:pt x="4" y="669"/>
                  </a:lnTo>
                  <a:lnTo>
                    <a:pt x="4" y="669"/>
                  </a:lnTo>
                  <a:lnTo>
                    <a:pt x="0" y="641"/>
                  </a:lnTo>
                  <a:lnTo>
                    <a:pt x="9" y="633"/>
                  </a:lnTo>
                  <a:lnTo>
                    <a:pt x="9" y="619"/>
                  </a:lnTo>
                  <a:lnTo>
                    <a:pt x="14" y="615"/>
                  </a:lnTo>
                  <a:lnTo>
                    <a:pt x="21" y="612"/>
                  </a:lnTo>
                  <a:lnTo>
                    <a:pt x="26" y="607"/>
                  </a:lnTo>
                  <a:lnTo>
                    <a:pt x="23" y="605"/>
                  </a:lnTo>
                  <a:lnTo>
                    <a:pt x="18" y="603"/>
                  </a:lnTo>
                  <a:lnTo>
                    <a:pt x="16" y="593"/>
                  </a:lnTo>
                  <a:lnTo>
                    <a:pt x="11" y="584"/>
                  </a:lnTo>
                  <a:lnTo>
                    <a:pt x="23" y="555"/>
                  </a:lnTo>
                  <a:lnTo>
                    <a:pt x="30" y="553"/>
                  </a:lnTo>
                  <a:lnTo>
                    <a:pt x="33" y="548"/>
                  </a:lnTo>
                  <a:lnTo>
                    <a:pt x="26" y="520"/>
                  </a:lnTo>
                  <a:lnTo>
                    <a:pt x="37" y="518"/>
                  </a:lnTo>
                  <a:lnTo>
                    <a:pt x="47" y="520"/>
                  </a:lnTo>
                  <a:lnTo>
                    <a:pt x="68" y="520"/>
                  </a:lnTo>
                  <a:lnTo>
                    <a:pt x="80" y="513"/>
                  </a:lnTo>
                  <a:lnTo>
                    <a:pt x="94" y="520"/>
                  </a:lnTo>
                  <a:lnTo>
                    <a:pt x="115" y="510"/>
                  </a:lnTo>
                  <a:lnTo>
                    <a:pt x="125" y="503"/>
                  </a:lnTo>
                  <a:lnTo>
                    <a:pt x="134" y="503"/>
                  </a:lnTo>
                  <a:lnTo>
                    <a:pt x="153" y="508"/>
                  </a:lnTo>
                  <a:lnTo>
                    <a:pt x="158" y="503"/>
                  </a:lnTo>
                  <a:lnTo>
                    <a:pt x="163" y="484"/>
                  </a:lnTo>
                  <a:lnTo>
                    <a:pt x="179" y="461"/>
                  </a:lnTo>
                  <a:lnTo>
                    <a:pt x="186" y="461"/>
                  </a:lnTo>
                  <a:lnTo>
                    <a:pt x="196" y="454"/>
                  </a:lnTo>
                  <a:lnTo>
                    <a:pt x="217" y="421"/>
                  </a:lnTo>
                  <a:lnTo>
                    <a:pt x="234" y="402"/>
                  </a:lnTo>
                  <a:lnTo>
                    <a:pt x="243" y="397"/>
                  </a:lnTo>
                  <a:lnTo>
                    <a:pt x="243" y="390"/>
                  </a:lnTo>
                  <a:lnTo>
                    <a:pt x="243" y="390"/>
                  </a:lnTo>
                  <a:lnTo>
                    <a:pt x="257" y="371"/>
                  </a:lnTo>
                  <a:lnTo>
                    <a:pt x="274" y="369"/>
                  </a:lnTo>
                  <a:lnTo>
                    <a:pt x="286" y="361"/>
                  </a:lnTo>
                  <a:lnTo>
                    <a:pt x="314" y="359"/>
                  </a:lnTo>
                  <a:lnTo>
                    <a:pt x="338" y="347"/>
                  </a:lnTo>
                  <a:lnTo>
                    <a:pt x="349" y="347"/>
                  </a:lnTo>
                  <a:lnTo>
                    <a:pt x="347" y="326"/>
                  </a:lnTo>
                  <a:lnTo>
                    <a:pt x="338" y="300"/>
                  </a:lnTo>
                  <a:lnTo>
                    <a:pt x="338" y="283"/>
                  </a:lnTo>
                  <a:lnTo>
                    <a:pt x="333" y="272"/>
                  </a:lnTo>
                  <a:lnTo>
                    <a:pt x="347" y="246"/>
                  </a:lnTo>
                  <a:lnTo>
                    <a:pt x="352" y="243"/>
                  </a:lnTo>
                  <a:lnTo>
                    <a:pt x="352" y="215"/>
                  </a:lnTo>
                  <a:lnTo>
                    <a:pt x="356" y="210"/>
                  </a:lnTo>
                  <a:lnTo>
                    <a:pt x="354" y="201"/>
                  </a:lnTo>
                  <a:lnTo>
                    <a:pt x="364" y="196"/>
                  </a:lnTo>
                  <a:lnTo>
                    <a:pt x="366" y="184"/>
                  </a:lnTo>
                  <a:lnTo>
                    <a:pt x="380" y="175"/>
                  </a:lnTo>
                  <a:lnTo>
                    <a:pt x="390" y="175"/>
                  </a:lnTo>
                  <a:lnTo>
                    <a:pt x="399" y="165"/>
                  </a:lnTo>
                  <a:lnTo>
                    <a:pt x="413" y="175"/>
                  </a:lnTo>
                  <a:lnTo>
                    <a:pt x="423" y="184"/>
                  </a:lnTo>
                  <a:lnTo>
                    <a:pt x="463" y="184"/>
                  </a:lnTo>
                  <a:lnTo>
                    <a:pt x="484" y="175"/>
                  </a:lnTo>
                  <a:lnTo>
                    <a:pt x="489" y="177"/>
                  </a:lnTo>
                  <a:lnTo>
                    <a:pt x="496" y="187"/>
                  </a:lnTo>
                  <a:lnTo>
                    <a:pt x="501" y="184"/>
                  </a:lnTo>
                  <a:lnTo>
                    <a:pt x="508" y="201"/>
                  </a:lnTo>
                  <a:lnTo>
                    <a:pt x="515" y="201"/>
                  </a:lnTo>
                  <a:lnTo>
                    <a:pt x="531" y="213"/>
                  </a:lnTo>
                  <a:lnTo>
                    <a:pt x="583" y="208"/>
                  </a:lnTo>
                  <a:lnTo>
                    <a:pt x="593" y="198"/>
                  </a:lnTo>
                  <a:lnTo>
                    <a:pt x="607" y="201"/>
                  </a:lnTo>
                  <a:lnTo>
                    <a:pt x="616" y="203"/>
                  </a:lnTo>
                  <a:lnTo>
                    <a:pt x="624" y="213"/>
                  </a:lnTo>
                  <a:lnTo>
                    <a:pt x="626" y="227"/>
                  </a:lnTo>
                  <a:lnTo>
                    <a:pt x="633" y="241"/>
                  </a:lnTo>
                  <a:lnTo>
                    <a:pt x="647" y="248"/>
                  </a:lnTo>
                  <a:lnTo>
                    <a:pt x="659" y="248"/>
                  </a:lnTo>
                  <a:lnTo>
                    <a:pt x="683" y="241"/>
                  </a:lnTo>
                  <a:lnTo>
                    <a:pt x="702" y="227"/>
                  </a:lnTo>
                  <a:lnTo>
                    <a:pt x="706" y="217"/>
                  </a:lnTo>
                  <a:lnTo>
                    <a:pt x="718" y="213"/>
                  </a:lnTo>
                  <a:lnTo>
                    <a:pt x="718" y="208"/>
                  </a:lnTo>
                  <a:lnTo>
                    <a:pt x="739" y="198"/>
                  </a:lnTo>
                  <a:lnTo>
                    <a:pt x="754" y="194"/>
                  </a:lnTo>
                  <a:close/>
                  <a:moveTo>
                    <a:pt x="1505" y="2466"/>
                  </a:moveTo>
                  <a:lnTo>
                    <a:pt x="1510" y="2431"/>
                  </a:lnTo>
                  <a:lnTo>
                    <a:pt x="1505" y="2416"/>
                  </a:lnTo>
                  <a:lnTo>
                    <a:pt x="1505" y="2393"/>
                  </a:lnTo>
                  <a:lnTo>
                    <a:pt x="1479" y="2386"/>
                  </a:lnTo>
                  <a:lnTo>
                    <a:pt x="1460" y="2457"/>
                  </a:lnTo>
                  <a:lnTo>
                    <a:pt x="1486" y="2468"/>
                  </a:lnTo>
                  <a:lnTo>
                    <a:pt x="1500" y="2468"/>
                  </a:lnTo>
                  <a:lnTo>
                    <a:pt x="1505" y="2466"/>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07" name="Freeform 206"/>
            <p:cNvSpPr>
              <a:spLocks/>
            </p:cNvSpPr>
            <p:nvPr/>
          </p:nvSpPr>
          <p:spPr bwMode="auto">
            <a:xfrm>
              <a:off x="4284" y="1522"/>
              <a:ext cx="1428" cy="1731"/>
            </a:xfrm>
            <a:custGeom>
              <a:avLst/>
              <a:gdLst>
                <a:gd name="T0" fmla="*/ 525 w 1428"/>
                <a:gd name="T1" fmla="*/ 94 h 1731"/>
                <a:gd name="T2" fmla="*/ 660 w 1428"/>
                <a:gd name="T3" fmla="*/ 172 h 1731"/>
                <a:gd name="T4" fmla="*/ 761 w 1428"/>
                <a:gd name="T5" fmla="*/ 186 h 1731"/>
                <a:gd name="T6" fmla="*/ 790 w 1428"/>
                <a:gd name="T7" fmla="*/ 281 h 1731"/>
                <a:gd name="T8" fmla="*/ 849 w 1428"/>
                <a:gd name="T9" fmla="*/ 241 h 1731"/>
                <a:gd name="T10" fmla="*/ 896 w 1428"/>
                <a:gd name="T11" fmla="*/ 220 h 1731"/>
                <a:gd name="T12" fmla="*/ 1005 w 1428"/>
                <a:gd name="T13" fmla="*/ 231 h 1731"/>
                <a:gd name="T14" fmla="*/ 1099 w 1428"/>
                <a:gd name="T15" fmla="*/ 236 h 1731"/>
                <a:gd name="T16" fmla="*/ 1144 w 1428"/>
                <a:gd name="T17" fmla="*/ 295 h 1731"/>
                <a:gd name="T18" fmla="*/ 1163 w 1428"/>
                <a:gd name="T19" fmla="*/ 399 h 1731"/>
                <a:gd name="T20" fmla="*/ 1232 w 1428"/>
                <a:gd name="T21" fmla="*/ 354 h 1731"/>
                <a:gd name="T22" fmla="*/ 1310 w 1428"/>
                <a:gd name="T23" fmla="*/ 307 h 1731"/>
                <a:gd name="T24" fmla="*/ 1404 w 1428"/>
                <a:gd name="T25" fmla="*/ 340 h 1731"/>
                <a:gd name="T26" fmla="*/ 1423 w 1428"/>
                <a:gd name="T27" fmla="*/ 439 h 1731"/>
                <a:gd name="T28" fmla="*/ 1324 w 1428"/>
                <a:gd name="T29" fmla="*/ 494 h 1731"/>
                <a:gd name="T30" fmla="*/ 1232 w 1428"/>
                <a:gd name="T31" fmla="*/ 617 h 1731"/>
                <a:gd name="T32" fmla="*/ 1177 w 1428"/>
                <a:gd name="T33" fmla="*/ 700 h 1731"/>
                <a:gd name="T34" fmla="*/ 1092 w 1428"/>
                <a:gd name="T35" fmla="*/ 766 h 1731"/>
                <a:gd name="T36" fmla="*/ 1081 w 1428"/>
                <a:gd name="T37" fmla="*/ 856 h 1731"/>
                <a:gd name="T38" fmla="*/ 1052 w 1428"/>
                <a:gd name="T39" fmla="*/ 924 h 1731"/>
                <a:gd name="T40" fmla="*/ 958 w 1428"/>
                <a:gd name="T41" fmla="*/ 945 h 1731"/>
                <a:gd name="T42" fmla="*/ 894 w 1428"/>
                <a:gd name="T43" fmla="*/ 957 h 1731"/>
                <a:gd name="T44" fmla="*/ 816 w 1428"/>
                <a:gd name="T45" fmla="*/ 1068 h 1731"/>
                <a:gd name="T46" fmla="*/ 752 w 1428"/>
                <a:gd name="T47" fmla="*/ 1083 h 1731"/>
                <a:gd name="T48" fmla="*/ 700 w 1428"/>
                <a:gd name="T49" fmla="*/ 1156 h 1731"/>
                <a:gd name="T50" fmla="*/ 683 w 1428"/>
                <a:gd name="T51" fmla="*/ 1253 h 1731"/>
                <a:gd name="T52" fmla="*/ 646 w 1428"/>
                <a:gd name="T53" fmla="*/ 1333 h 1731"/>
                <a:gd name="T54" fmla="*/ 717 w 1428"/>
                <a:gd name="T55" fmla="*/ 1399 h 1731"/>
                <a:gd name="T56" fmla="*/ 717 w 1428"/>
                <a:gd name="T57" fmla="*/ 1537 h 1731"/>
                <a:gd name="T58" fmla="*/ 646 w 1428"/>
                <a:gd name="T59" fmla="*/ 1582 h 1731"/>
                <a:gd name="T60" fmla="*/ 570 w 1428"/>
                <a:gd name="T61" fmla="*/ 1541 h 1731"/>
                <a:gd name="T62" fmla="*/ 459 w 1428"/>
                <a:gd name="T63" fmla="*/ 1527 h 1731"/>
                <a:gd name="T64" fmla="*/ 353 w 1428"/>
                <a:gd name="T65" fmla="*/ 1515 h 1731"/>
                <a:gd name="T66" fmla="*/ 315 w 1428"/>
                <a:gd name="T67" fmla="*/ 1584 h 1731"/>
                <a:gd name="T68" fmla="*/ 298 w 1428"/>
                <a:gd name="T69" fmla="*/ 1688 h 1731"/>
                <a:gd name="T70" fmla="*/ 192 w 1428"/>
                <a:gd name="T71" fmla="*/ 1723 h 1731"/>
                <a:gd name="T72" fmla="*/ 147 w 1428"/>
                <a:gd name="T73" fmla="*/ 1714 h 1731"/>
                <a:gd name="T74" fmla="*/ 71 w 1428"/>
                <a:gd name="T75" fmla="*/ 1645 h 1731"/>
                <a:gd name="T76" fmla="*/ 26 w 1428"/>
                <a:gd name="T77" fmla="*/ 1527 h 1731"/>
                <a:gd name="T78" fmla="*/ 52 w 1428"/>
                <a:gd name="T79" fmla="*/ 1416 h 1731"/>
                <a:gd name="T80" fmla="*/ 59 w 1428"/>
                <a:gd name="T81" fmla="*/ 1305 h 1731"/>
                <a:gd name="T82" fmla="*/ 33 w 1428"/>
                <a:gd name="T83" fmla="*/ 1267 h 1731"/>
                <a:gd name="T84" fmla="*/ 3 w 1428"/>
                <a:gd name="T85" fmla="*/ 1154 h 1731"/>
                <a:gd name="T86" fmla="*/ 93 w 1428"/>
                <a:gd name="T87" fmla="*/ 1139 h 1731"/>
                <a:gd name="T88" fmla="*/ 142 w 1428"/>
                <a:gd name="T89" fmla="*/ 1076 h 1731"/>
                <a:gd name="T90" fmla="*/ 109 w 1428"/>
                <a:gd name="T91" fmla="*/ 934 h 1731"/>
                <a:gd name="T92" fmla="*/ 130 w 1428"/>
                <a:gd name="T93" fmla="*/ 856 h 1731"/>
                <a:gd name="T94" fmla="*/ 185 w 1428"/>
                <a:gd name="T95" fmla="*/ 837 h 1731"/>
                <a:gd name="T96" fmla="*/ 208 w 1428"/>
                <a:gd name="T97" fmla="*/ 756 h 1731"/>
                <a:gd name="T98" fmla="*/ 206 w 1428"/>
                <a:gd name="T99" fmla="*/ 716 h 1731"/>
                <a:gd name="T100" fmla="*/ 232 w 1428"/>
                <a:gd name="T101" fmla="*/ 593 h 1731"/>
                <a:gd name="T102" fmla="*/ 239 w 1428"/>
                <a:gd name="T103" fmla="*/ 525 h 1731"/>
                <a:gd name="T104" fmla="*/ 180 w 1428"/>
                <a:gd name="T105" fmla="*/ 439 h 1731"/>
                <a:gd name="T106" fmla="*/ 204 w 1428"/>
                <a:gd name="T107" fmla="*/ 392 h 1731"/>
                <a:gd name="T108" fmla="*/ 171 w 1428"/>
                <a:gd name="T109" fmla="*/ 335 h 1731"/>
                <a:gd name="T110" fmla="*/ 310 w 1428"/>
                <a:gd name="T111" fmla="*/ 274 h 1731"/>
                <a:gd name="T112" fmla="*/ 412 w 1428"/>
                <a:gd name="T113" fmla="*/ 198 h 1731"/>
                <a:gd name="T114" fmla="*/ 423 w 1428"/>
                <a:gd name="T115" fmla="*/ 75 h 1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28" h="1731">
                  <a:moveTo>
                    <a:pt x="445" y="11"/>
                  </a:moveTo>
                  <a:lnTo>
                    <a:pt x="475" y="0"/>
                  </a:lnTo>
                  <a:lnTo>
                    <a:pt x="518" y="19"/>
                  </a:lnTo>
                  <a:lnTo>
                    <a:pt x="525" y="23"/>
                  </a:lnTo>
                  <a:lnTo>
                    <a:pt x="527" y="40"/>
                  </a:lnTo>
                  <a:lnTo>
                    <a:pt x="520" y="68"/>
                  </a:lnTo>
                  <a:lnTo>
                    <a:pt x="525" y="94"/>
                  </a:lnTo>
                  <a:lnTo>
                    <a:pt x="525" y="149"/>
                  </a:lnTo>
                  <a:lnTo>
                    <a:pt x="530" y="153"/>
                  </a:lnTo>
                  <a:lnTo>
                    <a:pt x="570" y="151"/>
                  </a:lnTo>
                  <a:lnTo>
                    <a:pt x="575" y="146"/>
                  </a:lnTo>
                  <a:lnTo>
                    <a:pt x="587" y="156"/>
                  </a:lnTo>
                  <a:lnTo>
                    <a:pt x="629" y="160"/>
                  </a:lnTo>
                  <a:lnTo>
                    <a:pt x="660" y="172"/>
                  </a:lnTo>
                  <a:lnTo>
                    <a:pt x="667" y="172"/>
                  </a:lnTo>
                  <a:lnTo>
                    <a:pt x="681" y="175"/>
                  </a:lnTo>
                  <a:lnTo>
                    <a:pt x="691" y="179"/>
                  </a:lnTo>
                  <a:lnTo>
                    <a:pt x="717" y="172"/>
                  </a:lnTo>
                  <a:lnTo>
                    <a:pt x="731" y="175"/>
                  </a:lnTo>
                  <a:lnTo>
                    <a:pt x="752" y="170"/>
                  </a:lnTo>
                  <a:lnTo>
                    <a:pt x="761" y="186"/>
                  </a:lnTo>
                  <a:lnTo>
                    <a:pt x="764" y="198"/>
                  </a:lnTo>
                  <a:lnTo>
                    <a:pt x="771" y="212"/>
                  </a:lnTo>
                  <a:lnTo>
                    <a:pt x="771" y="224"/>
                  </a:lnTo>
                  <a:lnTo>
                    <a:pt x="761" y="238"/>
                  </a:lnTo>
                  <a:lnTo>
                    <a:pt x="769" y="260"/>
                  </a:lnTo>
                  <a:lnTo>
                    <a:pt x="785" y="272"/>
                  </a:lnTo>
                  <a:lnTo>
                    <a:pt x="790" y="281"/>
                  </a:lnTo>
                  <a:lnTo>
                    <a:pt x="799" y="276"/>
                  </a:lnTo>
                  <a:lnTo>
                    <a:pt x="809" y="279"/>
                  </a:lnTo>
                  <a:lnTo>
                    <a:pt x="816" y="276"/>
                  </a:lnTo>
                  <a:lnTo>
                    <a:pt x="835" y="248"/>
                  </a:lnTo>
                  <a:lnTo>
                    <a:pt x="842" y="243"/>
                  </a:lnTo>
                  <a:lnTo>
                    <a:pt x="842" y="241"/>
                  </a:lnTo>
                  <a:lnTo>
                    <a:pt x="849" y="241"/>
                  </a:lnTo>
                  <a:lnTo>
                    <a:pt x="863" y="231"/>
                  </a:lnTo>
                  <a:lnTo>
                    <a:pt x="865" y="227"/>
                  </a:lnTo>
                  <a:lnTo>
                    <a:pt x="870" y="227"/>
                  </a:lnTo>
                  <a:lnTo>
                    <a:pt x="875" y="224"/>
                  </a:lnTo>
                  <a:lnTo>
                    <a:pt x="882" y="222"/>
                  </a:lnTo>
                  <a:lnTo>
                    <a:pt x="884" y="212"/>
                  </a:lnTo>
                  <a:lnTo>
                    <a:pt x="896" y="220"/>
                  </a:lnTo>
                  <a:lnTo>
                    <a:pt x="899" y="217"/>
                  </a:lnTo>
                  <a:lnTo>
                    <a:pt x="951" y="191"/>
                  </a:lnTo>
                  <a:lnTo>
                    <a:pt x="955" y="194"/>
                  </a:lnTo>
                  <a:lnTo>
                    <a:pt x="960" y="201"/>
                  </a:lnTo>
                  <a:lnTo>
                    <a:pt x="969" y="222"/>
                  </a:lnTo>
                  <a:lnTo>
                    <a:pt x="995" y="231"/>
                  </a:lnTo>
                  <a:lnTo>
                    <a:pt x="1005" y="231"/>
                  </a:lnTo>
                  <a:lnTo>
                    <a:pt x="1017" y="210"/>
                  </a:lnTo>
                  <a:lnTo>
                    <a:pt x="1052" y="191"/>
                  </a:lnTo>
                  <a:lnTo>
                    <a:pt x="1062" y="201"/>
                  </a:lnTo>
                  <a:lnTo>
                    <a:pt x="1076" y="205"/>
                  </a:lnTo>
                  <a:lnTo>
                    <a:pt x="1088" y="215"/>
                  </a:lnTo>
                  <a:lnTo>
                    <a:pt x="1095" y="212"/>
                  </a:lnTo>
                  <a:lnTo>
                    <a:pt x="1099" y="236"/>
                  </a:lnTo>
                  <a:lnTo>
                    <a:pt x="1097" y="250"/>
                  </a:lnTo>
                  <a:lnTo>
                    <a:pt x="1102" y="255"/>
                  </a:lnTo>
                  <a:lnTo>
                    <a:pt x="1097" y="262"/>
                  </a:lnTo>
                  <a:lnTo>
                    <a:pt x="1095" y="272"/>
                  </a:lnTo>
                  <a:lnTo>
                    <a:pt x="1118" y="316"/>
                  </a:lnTo>
                  <a:lnTo>
                    <a:pt x="1128" y="314"/>
                  </a:lnTo>
                  <a:lnTo>
                    <a:pt x="1144" y="295"/>
                  </a:lnTo>
                  <a:lnTo>
                    <a:pt x="1149" y="295"/>
                  </a:lnTo>
                  <a:lnTo>
                    <a:pt x="1151" y="312"/>
                  </a:lnTo>
                  <a:lnTo>
                    <a:pt x="1147" y="328"/>
                  </a:lnTo>
                  <a:lnTo>
                    <a:pt x="1151" y="345"/>
                  </a:lnTo>
                  <a:lnTo>
                    <a:pt x="1147" y="380"/>
                  </a:lnTo>
                  <a:lnTo>
                    <a:pt x="1159" y="399"/>
                  </a:lnTo>
                  <a:lnTo>
                    <a:pt x="1163" y="399"/>
                  </a:lnTo>
                  <a:lnTo>
                    <a:pt x="1166" y="390"/>
                  </a:lnTo>
                  <a:lnTo>
                    <a:pt x="1177" y="383"/>
                  </a:lnTo>
                  <a:lnTo>
                    <a:pt x="1180" y="378"/>
                  </a:lnTo>
                  <a:lnTo>
                    <a:pt x="1180" y="366"/>
                  </a:lnTo>
                  <a:lnTo>
                    <a:pt x="1206" y="368"/>
                  </a:lnTo>
                  <a:lnTo>
                    <a:pt x="1215" y="366"/>
                  </a:lnTo>
                  <a:lnTo>
                    <a:pt x="1232" y="354"/>
                  </a:lnTo>
                  <a:lnTo>
                    <a:pt x="1237" y="345"/>
                  </a:lnTo>
                  <a:lnTo>
                    <a:pt x="1246" y="338"/>
                  </a:lnTo>
                  <a:lnTo>
                    <a:pt x="1270" y="338"/>
                  </a:lnTo>
                  <a:lnTo>
                    <a:pt x="1270" y="331"/>
                  </a:lnTo>
                  <a:lnTo>
                    <a:pt x="1286" y="316"/>
                  </a:lnTo>
                  <a:lnTo>
                    <a:pt x="1305" y="314"/>
                  </a:lnTo>
                  <a:lnTo>
                    <a:pt x="1310" y="307"/>
                  </a:lnTo>
                  <a:lnTo>
                    <a:pt x="1319" y="305"/>
                  </a:lnTo>
                  <a:lnTo>
                    <a:pt x="1341" y="288"/>
                  </a:lnTo>
                  <a:lnTo>
                    <a:pt x="1357" y="283"/>
                  </a:lnTo>
                  <a:lnTo>
                    <a:pt x="1371" y="272"/>
                  </a:lnTo>
                  <a:lnTo>
                    <a:pt x="1371" y="272"/>
                  </a:lnTo>
                  <a:lnTo>
                    <a:pt x="1393" y="324"/>
                  </a:lnTo>
                  <a:lnTo>
                    <a:pt x="1404" y="340"/>
                  </a:lnTo>
                  <a:lnTo>
                    <a:pt x="1411" y="340"/>
                  </a:lnTo>
                  <a:lnTo>
                    <a:pt x="1416" y="342"/>
                  </a:lnTo>
                  <a:lnTo>
                    <a:pt x="1414" y="350"/>
                  </a:lnTo>
                  <a:lnTo>
                    <a:pt x="1426" y="390"/>
                  </a:lnTo>
                  <a:lnTo>
                    <a:pt x="1428" y="423"/>
                  </a:lnTo>
                  <a:lnTo>
                    <a:pt x="1426" y="435"/>
                  </a:lnTo>
                  <a:lnTo>
                    <a:pt x="1423" y="439"/>
                  </a:lnTo>
                  <a:lnTo>
                    <a:pt x="1414" y="444"/>
                  </a:lnTo>
                  <a:lnTo>
                    <a:pt x="1385" y="456"/>
                  </a:lnTo>
                  <a:lnTo>
                    <a:pt x="1378" y="465"/>
                  </a:lnTo>
                  <a:lnTo>
                    <a:pt x="1371" y="468"/>
                  </a:lnTo>
                  <a:lnTo>
                    <a:pt x="1367" y="477"/>
                  </a:lnTo>
                  <a:lnTo>
                    <a:pt x="1364" y="475"/>
                  </a:lnTo>
                  <a:lnTo>
                    <a:pt x="1324" y="494"/>
                  </a:lnTo>
                  <a:lnTo>
                    <a:pt x="1298" y="496"/>
                  </a:lnTo>
                  <a:lnTo>
                    <a:pt x="1265" y="539"/>
                  </a:lnTo>
                  <a:lnTo>
                    <a:pt x="1255" y="539"/>
                  </a:lnTo>
                  <a:lnTo>
                    <a:pt x="1208" y="562"/>
                  </a:lnTo>
                  <a:lnTo>
                    <a:pt x="1215" y="588"/>
                  </a:lnTo>
                  <a:lnTo>
                    <a:pt x="1227" y="603"/>
                  </a:lnTo>
                  <a:lnTo>
                    <a:pt x="1232" y="617"/>
                  </a:lnTo>
                  <a:lnTo>
                    <a:pt x="1229" y="643"/>
                  </a:lnTo>
                  <a:lnTo>
                    <a:pt x="1218" y="662"/>
                  </a:lnTo>
                  <a:lnTo>
                    <a:pt x="1222" y="671"/>
                  </a:lnTo>
                  <a:lnTo>
                    <a:pt x="1222" y="671"/>
                  </a:lnTo>
                  <a:lnTo>
                    <a:pt x="1211" y="690"/>
                  </a:lnTo>
                  <a:lnTo>
                    <a:pt x="1203" y="695"/>
                  </a:lnTo>
                  <a:lnTo>
                    <a:pt x="1177" y="700"/>
                  </a:lnTo>
                  <a:lnTo>
                    <a:pt x="1161" y="718"/>
                  </a:lnTo>
                  <a:lnTo>
                    <a:pt x="1144" y="728"/>
                  </a:lnTo>
                  <a:lnTo>
                    <a:pt x="1144" y="740"/>
                  </a:lnTo>
                  <a:lnTo>
                    <a:pt x="1140" y="744"/>
                  </a:lnTo>
                  <a:lnTo>
                    <a:pt x="1114" y="737"/>
                  </a:lnTo>
                  <a:lnTo>
                    <a:pt x="1097" y="752"/>
                  </a:lnTo>
                  <a:lnTo>
                    <a:pt x="1092" y="766"/>
                  </a:lnTo>
                  <a:lnTo>
                    <a:pt x="1097" y="785"/>
                  </a:lnTo>
                  <a:lnTo>
                    <a:pt x="1097" y="799"/>
                  </a:lnTo>
                  <a:lnTo>
                    <a:pt x="1104" y="827"/>
                  </a:lnTo>
                  <a:lnTo>
                    <a:pt x="1111" y="844"/>
                  </a:lnTo>
                  <a:lnTo>
                    <a:pt x="1104" y="853"/>
                  </a:lnTo>
                  <a:lnTo>
                    <a:pt x="1090" y="846"/>
                  </a:lnTo>
                  <a:lnTo>
                    <a:pt x="1081" y="856"/>
                  </a:lnTo>
                  <a:lnTo>
                    <a:pt x="1073" y="858"/>
                  </a:lnTo>
                  <a:lnTo>
                    <a:pt x="1071" y="877"/>
                  </a:lnTo>
                  <a:lnTo>
                    <a:pt x="1066" y="877"/>
                  </a:lnTo>
                  <a:lnTo>
                    <a:pt x="1064" y="884"/>
                  </a:lnTo>
                  <a:lnTo>
                    <a:pt x="1059" y="896"/>
                  </a:lnTo>
                  <a:lnTo>
                    <a:pt x="1062" y="903"/>
                  </a:lnTo>
                  <a:lnTo>
                    <a:pt x="1052" y="924"/>
                  </a:lnTo>
                  <a:lnTo>
                    <a:pt x="1057" y="953"/>
                  </a:lnTo>
                  <a:lnTo>
                    <a:pt x="1024" y="974"/>
                  </a:lnTo>
                  <a:lnTo>
                    <a:pt x="1007" y="974"/>
                  </a:lnTo>
                  <a:lnTo>
                    <a:pt x="979" y="986"/>
                  </a:lnTo>
                  <a:lnTo>
                    <a:pt x="977" y="979"/>
                  </a:lnTo>
                  <a:lnTo>
                    <a:pt x="965" y="969"/>
                  </a:lnTo>
                  <a:lnTo>
                    <a:pt x="958" y="945"/>
                  </a:lnTo>
                  <a:lnTo>
                    <a:pt x="955" y="943"/>
                  </a:lnTo>
                  <a:lnTo>
                    <a:pt x="946" y="943"/>
                  </a:lnTo>
                  <a:lnTo>
                    <a:pt x="946" y="927"/>
                  </a:lnTo>
                  <a:lnTo>
                    <a:pt x="934" y="927"/>
                  </a:lnTo>
                  <a:lnTo>
                    <a:pt x="917" y="936"/>
                  </a:lnTo>
                  <a:lnTo>
                    <a:pt x="906" y="948"/>
                  </a:lnTo>
                  <a:lnTo>
                    <a:pt x="894" y="957"/>
                  </a:lnTo>
                  <a:lnTo>
                    <a:pt x="882" y="983"/>
                  </a:lnTo>
                  <a:lnTo>
                    <a:pt x="896" y="1009"/>
                  </a:lnTo>
                  <a:lnTo>
                    <a:pt x="889" y="1026"/>
                  </a:lnTo>
                  <a:lnTo>
                    <a:pt x="875" y="1035"/>
                  </a:lnTo>
                  <a:lnTo>
                    <a:pt x="861" y="1042"/>
                  </a:lnTo>
                  <a:lnTo>
                    <a:pt x="839" y="1064"/>
                  </a:lnTo>
                  <a:lnTo>
                    <a:pt x="816" y="1068"/>
                  </a:lnTo>
                  <a:lnTo>
                    <a:pt x="813" y="1078"/>
                  </a:lnTo>
                  <a:lnTo>
                    <a:pt x="811" y="1083"/>
                  </a:lnTo>
                  <a:lnTo>
                    <a:pt x="795" y="1090"/>
                  </a:lnTo>
                  <a:lnTo>
                    <a:pt x="792" y="1094"/>
                  </a:lnTo>
                  <a:lnTo>
                    <a:pt x="771" y="1078"/>
                  </a:lnTo>
                  <a:lnTo>
                    <a:pt x="759" y="1078"/>
                  </a:lnTo>
                  <a:lnTo>
                    <a:pt x="752" y="1083"/>
                  </a:lnTo>
                  <a:lnTo>
                    <a:pt x="743" y="1104"/>
                  </a:lnTo>
                  <a:lnTo>
                    <a:pt x="735" y="1111"/>
                  </a:lnTo>
                  <a:lnTo>
                    <a:pt x="712" y="1109"/>
                  </a:lnTo>
                  <a:lnTo>
                    <a:pt x="705" y="1116"/>
                  </a:lnTo>
                  <a:lnTo>
                    <a:pt x="702" y="1125"/>
                  </a:lnTo>
                  <a:lnTo>
                    <a:pt x="705" y="1144"/>
                  </a:lnTo>
                  <a:lnTo>
                    <a:pt x="700" y="1156"/>
                  </a:lnTo>
                  <a:lnTo>
                    <a:pt x="705" y="1168"/>
                  </a:lnTo>
                  <a:lnTo>
                    <a:pt x="702" y="1196"/>
                  </a:lnTo>
                  <a:lnTo>
                    <a:pt x="709" y="1206"/>
                  </a:lnTo>
                  <a:lnTo>
                    <a:pt x="714" y="1220"/>
                  </a:lnTo>
                  <a:lnTo>
                    <a:pt x="707" y="1227"/>
                  </a:lnTo>
                  <a:lnTo>
                    <a:pt x="700" y="1239"/>
                  </a:lnTo>
                  <a:lnTo>
                    <a:pt x="683" y="1253"/>
                  </a:lnTo>
                  <a:lnTo>
                    <a:pt x="672" y="1253"/>
                  </a:lnTo>
                  <a:lnTo>
                    <a:pt x="655" y="1276"/>
                  </a:lnTo>
                  <a:lnTo>
                    <a:pt x="665" y="1286"/>
                  </a:lnTo>
                  <a:lnTo>
                    <a:pt x="657" y="1298"/>
                  </a:lnTo>
                  <a:lnTo>
                    <a:pt x="660" y="1307"/>
                  </a:lnTo>
                  <a:lnTo>
                    <a:pt x="650" y="1317"/>
                  </a:lnTo>
                  <a:lnTo>
                    <a:pt x="646" y="1333"/>
                  </a:lnTo>
                  <a:lnTo>
                    <a:pt x="657" y="1340"/>
                  </a:lnTo>
                  <a:lnTo>
                    <a:pt x="665" y="1366"/>
                  </a:lnTo>
                  <a:lnTo>
                    <a:pt x="679" y="1373"/>
                  </a:lnTo>
                  <a:lnTo>
                    <a:pt x="679" y="1381"/>
                  </a:lnTo>
                  <a:lnTo>
                    <a:pt x="691" y="1385"/>
                  </a:lnTo>
                  <a:lnTo>
                    <a:pt x="712" y="1385"/>
                  </a:lnTo>
                  <a:lnTo>
                    <a:pt x="717" y="1399"/>
                  </a:lnTo>
                  <a:lnTo>
                    <a:pt x="714" y="1423"/>
                  </a:lnTo>
                  <a:lnTo>
                    <a:pt x="719" y="1437"/>
                  </a:lnTo>
                  <a:lnTo>
                    <a:pt x="714" y="1449"/>
                  </a:lnTo>
                  <a:lnTo>
                    <a:pt x="712" y="1466"/>
                  </a:lnTo>
                  <a:lnTo>
                    <a:pt x="717" y="1473"/>
                  </a:lnTo>
                  <a:lnTo>
                    <a:pt x="724" y="1501"/>
                  </a:lnTo>
                  <a:lnTo>
                    <a:pt x="717" y="1537"/>
                  </a:lnTo>
                  <a:lnTo>
                    <a:pt x="717" y="1537"/>
                  </a:lnTo>
                  <a:lnTo>
                    <a:pt x="702" y="1539"/>
                  </a:lnTo>
                  <a:lnTo>
                    <a:pt x="681" y="1551"/>
                  </a:lnTo>
                  <a:lnTo>
                    <a:pt x="681" y="1553"/>
                  </a:lnTo>
                  <a:lnTo>
                    <a:pt x="669" y="1558"/>
                  </a:lnTo>
                  <a:lnTo>
                    <a:pt x="665" y="1567"/>
                  </a:lnTo>
                  <a:lnTo>
                    <a:pt x="646" y="1582"/>
                  </a:lnTo>
                  <a:lnTo>
                    <a:pt x="622" y="1591"/>
                  </a:lnTo>
                  <a:lnTo>
                    <a:pt x="610" y="1589"/>
                  </a:lnTo>
                  <a:lnTo>
                    <a:pt x="596" y="1584"/>
                  </a:lnTo>
                  <a:lnTo>
                    <a:pt x="589" y="1570"/>
                  </a:lnTo>
                  <a:lnTo>
                    <a:pt x="587" y="1556"/>
                  </a:lnTo>
                  <a:lnTo>
                    <a:pt x="579" y="1546"/>
                  </a:lnTo>
                  <a:lnTo>
                    <a:pt x="570" y="1541"/>
                  </a:lnTo>
                  <a:lnTo>
                    <a:pt x="556" y="1539"/>
                  </a:lnTo>
                  <a:lnTo>
                    <a:pt x="546" y="1551"/>
                  </a:lnTo>
                  <a:lnTo>
                    <a:pt x="492" y="1553"/>
                  </a:lnTo>
                  <a:lnTo>
                    <a:pt x="478" y="1544"/>
                  </a:lnTo>
                  <a:lnTo>
                    <a:pt x="471" y="1541"/>
                  </a:lnTo>
                  <a:lnTo>
                    <a:pt x="464" y="1527"/>
                  </a:lnTo>
                  <a:lnTo>
                    <a:pt x="459" y="1527"/>
                  </a:lnTo>
                  <a:lnTo>
                    <a:pt x="449" y="1518"/>
                  </a:lnTo>
                  <a:lnTo>
                    <a:pt x="447" y="1518"/>
                  </a:lnTo>
                  <a:lnTo>
                    <a:pt x="426" y="1527"/>
                  </a:lnTo>
                  <a:lnTo>
                    <a:pt x="383" y="1525"/>
                  </a:lnTo>
                  <a:lnTo>
                    <a:pt x="376" y="1515"/>
                  </a:lnTo>
                  <a:lnTo>
                    <a:pt x="362" y="1506"/>
                  </a:lnTo>
                  <a:lnTo>
                    <a:pt x="353" y="1515"/>
                  </a:lnTo>
                  <a:lnTo>
                    <a:pt x="343" y="1515"/>
                  </a:lnTo>
                  <a:lnTo>
                    <a:pt x="329" y="1527"/>
                  </a:lnTo>
                  <a:lnTo>
                    <a:pt x="324" y="1539"/>
                  </a:lnTo>
                  <a:lnTo>
                    <a:pt x="317" y="1541"/>
                  </a:lnTo>
                  <a:lnTo>
                    <a:pt x="317" y="1551"/>
                  </a:lnTo>
                  <a:lnTo>
                    <a:pt x="315" y="1558"/>
                  </a:lnTo>
                  <a:lnTo>
                    <a:pt x="315" y="1584"/>
                  </a:lnTo>
                  <a:lnTo>
                    <a:pt x="308" y="1589"/>
                  </a:lnTo>
                  <a:lnTo>
                    <a:pt x="296" y="1612"/>
                  </a:lnTo>
                  <a:lnTo>
                    <a:pt x="301" y="1624"/>
                  </a:lnTo>
                  <a:lnTo>
                    <a:pt x="298" y="1643"/>
                  </a:lnTo>
                  <a:lnTo>
                    <a:pt x="310" y="1667"/>
                  </a:lnTo>
                  <a:lnTo>
                    <a:pt x="312" y="1688"/>
                  </a:lnTo>
                  <a:lnTo>
                    <a:pt x="298" y="1688"/>
                  </a:lnTo>
                  <a:lnTo>
                    <a:pt x="277" y="1700"/>
                  </a:lnTo>
                  <a:lnTo>
                    <a:pt x="249" y="1704"/>
                  </a:lnTo>
                  <a:lnTo>
                    <a:pt x="237" y="1709"/>
                  </a:lnTo>
                  <a:lnTo>
                    <a:pt x="220" y="1712"/>
                  </a:lnTo>
                  <a:lnTo>
                    <a:pt x="206" y="1731"/>
                  </a:lnTo>
                  <a:lnTo>
                    <a:pt x="206" y="1731"/>
                  </a:lnTo>
                  <a:lnTo>
                    <a:pt x="192" y="1723"/>
                  </a:lnTo>
                  <a:lnTo>
                    <a:pt x="187" y="1716"/>
                  </a:lnTo>
                  <a:lnTo>
                    <a:pt x="175" y="1702"/>
                  </a:lnTo>
                  <a:lnTo>
                    <a:pt x="168" y="1700"/>
                  </a:lnTo>
                  <a:lnTo>
                    <a:pt x="161" y="1709"/>
                  </a:lnTo>
                  <a:lnTo>
                    <a:pt x="154" y="1707"/>
                  </a:lnTo>
                  <a:lnTo>
                    <a:pt x="152" y="1716"/>
                  </a:lnTo>
                  <a:lnTo>
                    <a:pt x="147" y="1714"/>
                  </a:lnTo>
                  <a:lnTo>
                    <a:pt x="145" y="1704"/>
                  </a:lnTo>
                  <a:lnTo>
                    <a:pt x="130" y="1700"/>
                  </a:lnTo>
                  <a:lnTo>
                    <a:pt x="111" y="1686"/>
                  </a:lnTo>
                  <a:lnTo>
                    <a:pt x="102" y="1686"/>
                  </a:lnTo>
                  <a:lnTo>
                    <a:pt x="93" y="1674"/>
                  </a:lnTo>
                  <a:lnTo>
                    <a:pt x="83" y="1674"/>
                  </a:lnTo>
                  <a:lnTo>
                    <a:pt x="71" y="1645"/>
                  </a:lnTo>
                  <a:lnTo>
                    <a:pt x="67" y="1626"/>
                  </a:lnTo>
                  <a:lnTo>
                    <a:pt x="67" y="1610"/>
                  </a:lnTo>
                  <a:lnTo>
                    <a:pt x="62" y="1605"/>
                  </a:lnTo>
                  <a:lnTo>
                    <a:pt x="48" y="1563"/>
                  </a:lnTo>
                  <a:lnTo>
                    <a:pt x="33" y="1544"/>
                  </a:lnTo>
                  <a:lnTo>
                    <a:pt x="33" y="1532"/>
                  </a:lnTo>
                  <a:lnTo>
                    <a:pt x="26" y="1527"/>
                  </a:lnTo>
                  <a:lnTo>
                    <a:pt x="29" y="1518"/>
                  </a:lnTo>
                  <a:lnTo>
                    <a:pt x="24" y="1513"/>
                  </a:lnTo>
                  <a:lnTo>
                    <a:pt x="33" y="1473"/>
                  </a:lnTo>
                  <a:lnTo>
                    <a:pt x="29" y="1461"/>
                  </a:lnTo>
                  <a:lnTo>
                    <a:pt x="29" y="1456"/>
                  </a:lnTo>
                  <a:lnTo>
                    <a:pt x="48" y="1437"/>
                  </a:lnTo>
                  <a:lnTo>
                    <a:pt x="52" y="1416"/>
                  </a:lnTo>
                  <a:lnTo>
                    <a:pt x="50" y="1414"/>
                  </a:lnTo>
                  <a:lnTo>
                    <a:pt x="62" y="1388"/>
                  </a:lnTo>
                  <a:lnTo>
                    <a:pt x="59" y="1369"/>
                  </a:lnTo>
                  <a:lnTo>
                    <a:pt x="64" y="1359"/>
                  </a:lnTo>
                  <a:lnTo>
                    <a:pt x="59" y="1347"/>
                  </a:lnTo>
                  <a:lnTo>
                    <a:pt x="57" y="1329"/>
                  </a:lnTo>
                  <a:lnTo>
                    <a:pt x="59" y="1305"/>
                  </a:lnTo>
                  <a:lnTo>
                    <a:pt x="59" y="1293"/>
                  </a:lnTo>
                  <a:lnTo>
                    <a:pt x="64" y="1281"/>
                  </a:lnTo>
                  <a:lnTo>
                    <a:pt x="59" y="1279"/>
                  </a:lnTo>
                  <a:lnTo>
                    <a:pt x="55" y="1269"/>
                  </a:lnTo>
                  <a:lnTo>
                    <a:pt x="33" y="1267"/>
                  </a:lnTo>
                  <a:lnTo>
                    <a:pt x="33" y="1267"/>
                  </a:lnTo>
                  <a:lnTo>
                    <a:pt x="33" y="1267"/>
                  </a:lnTo>
                  <a:lnTo>
                    <a:pt x="33" y="1267"/>
                  </a:lnTo>
                  <a:lnTo>
                    <a:pt x="29" y="1217"/>
                  </a:lnTo>
                  <a:lnTo>
                    <a:pt x="15" y="1208"/>
                  </a:lnTo>
                  <a:lnTo>
                    <a:pt x="10" y="1196"/>
                  </a:lnTo>
                  <a:lnTo>
                    <a:pt x="0" y="1184"/>
                  </a:lnTo>
                  <a:lnTo>
                    <a:pt x="5" y="1163"/>
                  </a:lnTo>
                  <a:lnTo>
                    <a:pt x="3" y="1154"/>
                  </a:lnTo>
                  <a:lnTo>
                    <a:pt x="5" y="1137"/>
                  </a:lnTo>
                  <a:lnTo>
                    <a:pt x="5" y="1137"/>
                  </a:lnTo>
                  <a:lnTo>
                    <a:pt x="5" y="1118"/>
                  </a:lnTo>
                  <a:lnTo>
                    <a:pt x="5" y="1118"/>
                  </a:lnTo>
                  <a:lnTo>
                    <a:pt x="41" y="1125"/>
                  </a:lnTo>
                  <a:lnTo>
                    <a:pt x="78" y="1142"/>
                  </a:lnTo>
                  <a:lnTo>
                    <a:pt x="93" y="1139"/>
                  </a:lnTo>
                  <a:lnTo>
                    <a:pt x="109" y="1144"/>
                  </a:lnTo>
                  <a:lnTo>
                    <a:pt x="121" y="1139"/>
                  </a:lnTo>
                  <a:lnTo>
                    <a:pt x="128" y="1139"/>
                  </a:lnTo>
                  <a:lnTo>
                    <a:pt x="135" y="1135"/>
                  </a:lnTo>
                  <a:lnTo>
                    <a:pt x="140" y="1135"/>
                  </a:lnTo>
                  <a:lnTo>
                    <a:pt x="147" y="1094"/>
                  </a:lnTo>
                  <a:lnTo>
                    <a:pt x="142" y="1076"/>
                  </a:lnTo>
                  <a:lnTo>
                    <a:pt x="147" y="1054"/>
                  </a:lnTo>
                  <a:lnTo>
                    <a:pt x="130" y="1040"/>
                  </a:lnTo>
                  <a:lnTo>
                    <a:pt x="128" y="995"/>
                  </a:lnTo>
                  <a:lnTo>
                    <a:pt x="135" y="979"/>
                  </a:lnTo>
                  <a:lnTo>
                    <a:pt x="111" y="955"/>
                  </a:lnTo>
                  <a:lnTo>
                    <a:pt x="114" y="941"/>
                  </a:lnTo>
                  <a:lnTo>
                    <a:pt x="109" y="934"/>
                  </a:lnTo>
                  <a:lnTo>
                    <a:pt x="119" y="915"/>
                  </a:lnTo>
                  <a:lnTo>
                    <a:pt x="107" y="896"/>
                  </a:lnTo>
                  <a:lnTo>
                    <a:pt x="116" y="891"/>
                  </a:lnTo>
                  <a:lnTo>
                    <a:pt x="119" y="893"/>
                  </a:lnTo>
                  <a:lnTo>
                    <a:pt x="128" y="875"/>
                  </a:lnTo>
                  <a:lnTo>
                    <a:pt x="130" y="856"/>
                  </a:lnTo>
                  <a:lnTo>
                    <a:pt x="130" y="856"/>
                  </a:lnTo>
                  <a:lnTo>
                    <a:pt x="149" y="849"/>
                  </a:lnTo>
                  <a:lnTo>
                    <a:pt x="152" y="844"/>
                  </a:lnTo>
                  <a:lnTo>
                    <a:pt x="159" y="839"/>
                  </a:lnTo>
                  <a:lnTo>
                    <a:pt x="166" y="839"/>
                  </a:lnTo>
                  <a:lnTo>
                    <a:pt x="168" y="841"/>
                  </a:lnTo>
                  <a:lnTo>
                    <a:pt x="173" y="837"/>
                  </a:lnTo>
                  <a:lnTo>
                    <a:pt x="185" y="837"/>
                  </a:lnTo>
                  <a:lnTo>
                    <a:pt x="197" y="841"/>
                  </a:lnTo>
                  <a:lnTo>
                    <a:pt x="215" y="839"/>
                  </a:lnTo>
                  <a:lnTo>
                    <a:pt x="239" y="822"/>
                  </a:lnTo>
                  <a:lnTo>
                    <a:pt x="234" y="792"/>
                  </a:lnTo>
                  <a:lnTo>
                    <a:pt x="218" y="768"/>
                  </a:lnTo>
                  <a:lnTo>
                    <a:pt x="208" y="761"/>
                  </a:lnTo>
                  <a:lnTo>
                    <a:pt x="208" y="756"/>
                  </a:lnTo>
                  <a:lnTo>
                    <a:pt x="215" y="742"/>
                  </a:lnTo>
                  <a:lnTo>
                    <a:pt x="213" y="728"/>
                  </a:lnTo>
                  <a:lnTo>
                    <a:pt x="194" y="737"/>
                  </a:lnTo>
                  <a:lnTo>
                    <a:pt x="178" y="730"/>
                  </a:lnTo>
                  <a:lnTo>
                    <a:pt x="173" y="718"/>
                  </a:lnTo>
                  <a:lnTo>
                    <a:pt x="194" y="723"/>
                  </a:lnTo>
                  <a:lnTo>
                    <a:pt x="206" y="716"/>
                  </a:lnTo>
                  <a:lnTo>
                    <a:pt x="220" y="707"/>
                  </a:lnTo>
                  <a:lnTo>
                    <a:pt x="220" y="688"/>
                  </a:lnTo>
                  <a:lnTo>
                    <a:pt x="211" y="678"/>
                  </a:lnTo>
                  <a:lnTo>
                    <a:pt x="211" y="671"/>
                  </a:lnTo>
                  <a:lnTo>
                    <a:pt x="220" y="664"/>
                  </a:lnTo>
                  <a:lnTo>
                    <a:pt x="223" y="621"/>
                  </a:lnTo>
                  <a:lnTo>
                    <a:pt x="232" y="593"/>
                  </a:lnTo>
                  <a:lnTo>
                    <a:pt x="234" y="588"/>
                  </a:lnTo>
                  <a:lnTo>
                    <a:pt x="265" y="577"/>
                  </a:lnTo>
                  <a:lnTo>
                    <a:pt x="275" y="569"/>
                  </a:lnTo>
                  <a:lnTo>
                    <a:pt x="277" y="555"/>
                  </a:lnTo>
                  <a:lnTo>
                    <a:pt x="279" y="553"/>
                  </a:lnTo>
                  <a:lnTo>
                    <a:pt x="258" y="525"/>
                  </a:lnTo>
                  <a:lnTo>
                    <a:pt x="239" y="525"/>
                  </a:lnTo>
                  <a:lnTo>
                    <a:pt x="206" y="510"/>
                  </a:lnTo>
                  <a:lnTo>
                    <a:pt x="201" y="517"/>
                  </a:lnTo>
                  <a:lnTo>
                    <a:pt x="189" y="517"/>
                  </a:lnTo>
                  <a:lnTo>
                    <a:pt x="189" y="517"/>
                  </a:lnTo>
                  <a:lnTo>
                    <a:pt x="182" y="496"/>
                  </a:lnTo>
                  <a:lnTo>
                    <a:pt x="189" y="473"/>
                  </a:lnTo>
                  <a:lnTo>
                    <a:pt x="180" y="439"/>
                  </a:lnTo>
                  <a:lnTo>
                    <a:pt x="182" y="435"/>
                  </a:lnTo>
                  <a:lnTo>
                    <a:pt x="194" y="430"/>
                  </a:lnTo>
                  <a:lnTo>
                    <a:pt x="197" y="423"/>
                  </a:lnTo>
                  <a:lnTo>
                    <a:pt x="204" y="421"/>
                  </a:lnTo>
                  <a:lnTo>
                    <a:pt x="208" y="416"/>
                  </a:lnTo>
                  <a:lnTo>
                    <a:pt x="206" y="409"/>
                  </a:lnTo>
                  <a:lnTo>
                    <a:pt x="204" y="392"/>
                  </a:lnTo>
                  <a:lnTo>
                    <a:pt x="194" y="383"/>
                  </a:lnTo>
                  <a:lnTo>
                    <a:pt x="192" y="376"/>
                  </a:lnTo>
                  <a:lnTo>
                    <a:pt x="182" y="361"/>
                  </a:lnTo>
                  <a:lnTo>
                    <a:pt x="178" y="359"/>
                  </a:lnTo>
                  <a:lnTo>
                    <a:pt x="163" y="359"/>
                  </a:lnTo>
                  <a:lnTo>
                    <a:pt x="156" y="357"/>
                  </a:lnTo>
                  <a:lnTo>
                    <a:pt x="171" y="335"/>
                  </a:lnTo>
                  <a:lnTo>
                    <a:pt x="213" y="319"/>
                  </a:lnTo>
                  <a:lnTo>
                    <a:pt x="223" y="305"/>
                  </a:lnTo>
                  <a:lnTo>
                    <a:pt x="227" y="281"/>
                  </a:lnTo>
                  <a:lnTo>
                    <a:pt x="258" y="281"/>
                  </a:lnTo>
                  <a:lnTo>
                    <a:pt x="270" y="298"/>
                  </a:lnTo>
                  <a:lnTo>
                    <a:pt x="303" y="281"/>
                  </a:lnTo>
                  <a:lnTo>
                    <a:pt x="310" y="274"/>
                  </a:lnTo>
                  <a:lnTo>
                    <a:pt x="312" y="267"/>
                  </a:lnTo>
                  <a:lnTo>
                    <a:pt x="331" y="262"/>
                  </a:lnTo>
                  <a:lnTo>
                    <a:pt x="376" y="243"/>
                  </a:lnTo>
                  <a:lnTo>
                    <a:pt x="383" y="222"/>
                  </a:lnTo>
                  <a:lnTo>
                    <a:pt x="374" y="201"/>
                  </a:lnTo>
                  <a:lnTo>
                    <a:pt x="386" y="203"/>
                  </a:lnTo>
                  <a:lnTo>
                    <a:pt x="412" y="198"/>
                  </a:lnTo>
                  <a:lnTo>
                    <a:pt x="407" y="191"/>
                  </a:lnTo>
                  <a:lnTo>
                    <a:pt x="409" y="175"/>
                  </a:lnTo>
                  <a:lnTo>
                    <a:pt x="407" y="165"/>
                  </a:lnTo>
                  <a:lnTo>
                    <a:pt x="402" y="113"/>
                  </a:lnTo>
                  <a:lnTo>
                    <a:pt x="409" y="108"/>
                  </a:lnTo>
                  <a:lnTo>
                    <a:pt x="419" y="97"/>
                  </a:lnTo>
                  <a:lnTo>
                    <a:pt x="423" y="75"/>
                  </a:lnTo>
                  <a:lnTo>
                    <a:pt x="440" y="63"/>
                  </a:lnTo>
                  <a:lnTo>
                    <a:pt x="452" y="40"/>
                  </a:lnTo>
                  <a:lnTo>
                    <a:pt x="445" y="1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08" name="Freeform 207"/>
            <p:cNvSpPr>
              <a:spLocks noEditPoints="1"/>
            </p:cNvSpPr>
            <p:nvPr/>
          </p:nvSpPr>
          <p:spPr bwMode="auto">
            <a:xfrm>
              <a:off x="-1669" y="1548"/>
              <a:ext cx="3023" cy="2962"/>
            </a:xfrm>
            <a:custGeom>
              <a:avLst/>
              <a:gdLst>
                <a:gd name="T0" fmla="*/ 1385 w 3023"/>
                <a:gd name="T1" fmla="*/ 371 h 2962"/>
                <a:gd name="T2" fmla="*/ 1708 w 3023"/>
                <a:gd name="T3" fmla="*/ 425 h 2962"/>
                <a:gd name="T4" fmla="*/ 1872 w 3023"/>
                <a:gd name="T5" fmla="*/ 756 h 2962"/>
                <a:gd name="T6" fmla="*/ 2039 w 3023"/>
                <a:gd name="T7" fmla="*/ 766 h 2962"/>
                <a:gd name="T8" fmla="*/ 2158 w 3023"/>
                <a:gd name="T9" fmla="*/ 759 h 2962"/>
                <a:gd name="T10" fmla="*/ 2160 w 3023"/>
                <a:gd name="T11" fmla="*/ 650 h 2962"/>
                <a:gd name="T12" fmla="*/ 2146 w 3023"/>
                <a:gd name="T13" fmla="*/ 461 h 2962"/>
                <a:gd name="T14" fmla="*/ 2132 w 3023"/>
                <a:gd name="T15" fmla="*/ 387 h 2962"/>
                <a:gd name="T16" fmla="*/ 2240 w 3023"/>
                <a:gd name="T17" fmla="*/ 378 h 2962"/>
                <a:gd name="T18" fmla="*/ 2321 w 3023"/>
                <a:gd name="T19" fmla="*/ 371 h 2962"/>
                <a:gd name="T20" fmla="*/ 2368 w 3023"/>
                <a:gd name="T21" fmla="*/ 520 h 2962"/>
                <a:gd name="T22" fmla="*/ 2299 w 3023"/>
                <a:gd name="T23" fmla="*/ 591 h 2962"/>
                <a:gd name="T24" fmla="*/ 2266 w 3023"/>
                <a:gd name="T25" fmla="*/ 752 h 2962"/>
                <a:gd name="T26" fmla="*/ 2179 w 3023"/>
                <a:gd name="T27" fmla="*/ 839 h 2962"/>
                <a:gd name="T28" fmla="*/ 2238 w 3023"/>
                <a:gd name="T29" fmla="*/ 905 h 2962"/>
                <a:gd name="T30" fmla="*/ 2113 w 3023"/>
                <a:gd name="T31" fmla="*/ 1059 h 2962"/>
                <a:gd name="T32" fmla="*/ 2039 w 3023"/>
                <a:gd name="T33" fmla="*/ 1220 h 2962"/>
                <a:gd name="T34" fmla="*/ 1921 w 3023"/>
                <a:gd name="T35" fmla="*/ 1253 h 2962"/>
                <a:gd name="T36" fmla="*/ 1874 w 3023"/>
                <a:gd name="T37" fmla="*/ 1321 h 2962"/>
                <a:gd name="T38" fmla="*/ 1876 w 3023"/>
                <a:gd name="T39" fmla="*/ 1527 h 2962"/>
                <a:gd name="T40" fmla="*/ 1980 w 3023"/>
                <a:gd name="T41" fmla="*/ 1511 h 2962"/>
                <a:gd name="T42" fmla="*/ 2091 w 3023"/>
                <a:gd name="T43" fmla="*/ 1574 h 2962"/>
                <a:gd name="T44" fmla="*/ 2103 w 3023"/>
                <a:gd name="T45" fmla="*/ 1589 h 2962"/>
                <a:gd name="T46" fmla="*/ 1940 w 3023"/>
                <a:gd name="T47" fmla="*/ 1664 h 2962"/>
                <a:gd name="T48" fmla="*/ 1983 w 3023"/>
                <a:gd name="T49" fmla="*/ 1816 h 2962"/>
                <a:gd name="T50" fmla="*/ 2160 w 3023"/>
                <a:gd name="T51" fmla="*/ 1759 h 2962"/>
                <a:gd name="T52" fmla="*/ 2271 w 3023"/>
                <a:gd name="T53" fmla="*/ 1799 h 2962"/>
                <a:gd name="T54" fmla="*/ 2365 w 3023"/>
                <a:gd name="T55" fmla="*/ 1998 h 2962"/>
                <a:gd name="T56" fmla="*/ 2555 w 3023"/>
                <a:gd name="T57" fmla="*/ 1849 h 2962"/>
                <a:gd name="T58" fmla="*/ 2748 w 3023"/>
                <a:gd name="T59" fmla="*/ 1726 h 2962"/>
                <a:gd name="T60" fmla="*/ 2994 w 3023"/>
                <a:gd name="T61" fmla="*/ 1636 h 2962"/>
                <a:gd name="T62" fmla="*/ 2989 w 3023"/>
                <a:gd name="T63" fmla="*/ 1835 h 2962"/>
                <a:gd name="T64" fmla="*/ 2907 w 3023"/>
                <a:gd name="T65" fmla="*/ 2028 h 2962"/>
                <a:gd name="T66" fmla="*/ 2916 w 3023"/>
                <a:gd name="T67" fmla="*/ 2263 h 2962"/>
                <a:gd name="T68" fmla="*/ 2890 w 3023"/>
                <a:gd name="T69" fmla="*/ 2587 h 2962"/>
                <a:gd name="T70" fmla="*/ 2734 w 3023"/>
                <a:gd name="T71" fmla="*/ 2780 h 2962"/>
                <a:gd name="T72" fmla="*/ 2540 w 3023"/>
                <a:gd name="T73" fmla="*/ 2927 h 2962"/>
                <a:gd name="T74" fmla="*/ 2373 w 3023"/>
                <a:gd name="T75" fmla="*/ 2766 h 2962"/>
                <a:gd name="T76" fmla="*/ 2120 w 3023"/>
                <a:gd name="T77" fmla="*/ 2395 h 2962"/>
                <a:gd name="T78" fmla="*/ 456 w 3023"/>
                <a:gd name="T79" fmla="*/ 2388 h 2962"/>
                <a:gd name="T80" fmla="*/ 432 w 3023"/>
                <a:gd name="T81" fmla="*/ 2435 h 2962"/>
                <a:gd name="T82" fmla="*/ 186 w 3023"/>
                <a:gd name="T83" fmla="*/ 2428 h 2962"/>
                <a:gd name="T84" fmla="*/ 222 w 3023"/>
                <a:gd name="T85" fmla="*/ 2263 h 2962"/>
                <a:gd name="T86" fmla="*/ 30 w 3023"/>
                <a:gd name="T87" fmla="*/ 1962 h 2962"/>
                <a:gd name="T88" fmla="*/ 217 w 3023"/>
                <a:gd name="T89" fmla="*/ 1430 h 2962"/>
                <a:gd name="T90" fmla="*/ 515 w 3023"/>
                <a:gd name="T91" fmla="*/ 1161 h 2962"/>
                <a:gd name="T92" fmla="*/ 784 w 3023"/>
                <a:gd name="T93" fmla="*/ 976 h 2962"/>
                <a:gd name="T94" fmla="*/ 947 w 3023"/>
                <a:gd name="T95" fmla="*/ 692 h 2962"/>
                <a:gd name="T96" fmla="*/ 1872 w 3023"/>
                <a:gd name="T97" fmla="*/ 936 h 2962"/>
                <a:gd name="T98" fmla="*/ 1957 w 3023"/>
                <a:gd name="T99" fmla="*/ 936 h 2962"/>
                <a:gd name="T100" fmla="*/ 2072 w 3023"/>
                <a:gd name="T101" fmla="*/ 858 h 2962"/>
                <a:gd name="T102" fmla="*/ 1968 w 3023"/>
                <a:gd name="T103" fmla="*/ 839 h 2962"/>
                <a:gd name="T104" fmla="*/ 1817 w 3023"/>
                <a:gd name="T105" fmla="*/ 882 h 2962"/>
                <a:gd name="T106" fmla="*/ 1817 w 3023"/>
                <a:gd name="T107" fmla="*/ 964 h 2962"/>
                <a:gd name="T108" fmla="*/ 2538 w 3023"/>
                <a:gd name="T109" fmla="*/ 89 h 2962"/>
                <a:gd name="T110" fmla="*/ 2599 w 3023"/>
                <a:gd name="T111" fmla="*/ 340 h 2962"/>
                <a:gd name="T112" fmla="*/ 2569 w 3023"/>
                <a:gd name="T113" fmla="*/ 428 h 2962"/>
                <a:gd name="T114" fmla="*/ 2472 w 3023"/>
                <a:gd name="T115" fmla="*/ 484 h 2962"/>
                <a:gd name="T116" fmla="*/ 2387 w 3023"/>
                <a:gd name="T117" fmla="*/ 421 h 2962"/>
                <a:gd name="T118" fmla="*/ 2311 w 3023"/>
                <a:gd name="T119" fmla="*/ 236 h 2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23" h="2962">
                  <a:moveTo>
                    <a:pt x="1006" y="501"/>
                  </a:moveTo>
                  <a:lnTo>
                    <a:pt x="1023" y="506"/>
                  </a:lnTo>
                  <a:lnTo>
                    <a:pt x="1025" y="517"/>
                  </a:lnTo>
                  <a:lnTo>
                    <a:pt x="1063" y="522"/>
                  </a:lnTo>
                  <a:lnTo>
                    <a:pt x="1172" y="484"/>
                  </a:lnTo>
                  <a:lnTo>
                    <a:pt x="1186" y="473"/>
                  </a:lnTo>
                  <a:lnTo>
                    <a:pt x="1207" y="447"/>
                  </a:lnTo>
                  <a:lnTo>
                    <a:pt x="1229" y="439"/>
                  </a:lnTo>
                  <a:lnTo>
                    <a:pt x="1245" y="423"/>
                  </a:lnTo>
                  <a:lnTo>
                    <a:pt x="1264" y="421"/>
                  </a:lnTo>
                  <a:lnTo>
                    <a:pt x="1297" y="399"/>
                  </a:lnTo>
                  <a:lnTo>
                    <a:pt x="1328" y="385"/>
                  </a:lnTo>
                  <a:lnTo>
                    <a:pt x="1328" y="385"/>
                  </a:lnTo>
                  <a:lnTo>
                    <a:pt x="1342" y="383"/>
                  </a:lnTo>
                  <a:lnTo>
                    <a:pt x="1363" y="385"/>
                  </a:lnTo>
                  <a:lnTo>
                    <a:pt x="1363" y="385"/>
                  </a:lnTo>
                  <a:lnTo>
                    <a:pt x="1385" y="371"/>
                  </a:lnTo>
                  <a:lnTo>
                    <a:pt x="1406" y="364"/>
                  </a:lnTo>
                  <a:lnTo>
                    <a:pt x="1437" y="366"/>
                  </a:lnTo>
                  <a:lnTo>
                    <a:pt x="1484" y="300"/>
                  </a:lnTo>
                  <a:lnTo>
                    <a:pt x="1489" y="283"/>
                  </a:lnTo>
                  <a:lnTo>
                    <a:pt x="1548" y="241"/>
                  </a:lnTo>
                  <a:lnTo>
                    <a:pt x="1673" y="186"/>
                  </a:lnTo>
                  <a:lnTo>
                    <a:pt x="1673" y="198"/>
                  </a:lnTo>
                  <a:lnTo>
                    <a:pt x="1682" y="205"/>
                  </a:lnTo>
                  <a:lnTo>
                    <a:pt x="1668" y="260"/>
                  </a:lnTo>
                  <a:lnTo>
                    <a:pt x="1666" y="298"/>
                  </a:lnTo>
                  <a:lnTo>
                    <a:pt x="1678" y="300"/>
                  </a:lnTo>
                  <a:lnTo>
                    <a:pt x="1725" y="340"/>
                  </a:lnTo>
                  <a:lnTo>
                    <a:pt x="1720" y="378"/>
                  </a:lnTo>
                  <a:lnTo>
                    <a:pt x="1725" y="380"/>
                  </a:lnTo>
                  <a:lnTo>
                    <a:pt x="1725" y="385"/>
                  </a:lnTo>
                  <a:lnTo>
                    <a:pt x="1718" y="416"/>
                  </a:lnTo>
                  <a:lnTo>
                    <a:pt x="1708" y="425"/>
                  </a:lnTo>
                  <a:lnTo>
                    <a:pt x="1706" y="437"/>
                  </a:lnTo>
                  <a:lnTo>
                    <a:pt x="1711" y="439"/>
                  </a:lnTo>
                  <a:lnTo>
                    <a:pt x="1725" y="425"/>
                  </a:lnTo>
                  <a:lnTo>
                    <a:pt x="1765" y="432"/>
                  </a:lnTo>
                  <a:lnTo>
                    <a:pt x="1827" y="496"/>
                  </a:lnTo>
                  <a:lnTo>
                    <a:pt x="1827" y="496"/>
                  </a:lnTo>
                  <a:lnTo>
                    <a:pt x="1730" y="591"/>
                  </a:lnTo>
                  <a:lnTo>
                    <a:pt x="1822" y="692"/>
                  </a:lnTo>
                  <a:lnTo>
                    <a:pt x="1838" y="683"/>
                  </a:lnTo>
                  <a:lnTo>
                    <a:pt x="1846" y="697"/>
                  </a:lnTo>
                  <a:lnTo>
                    <a:pt x="1822" y="716"/>
                  </a:lnTo>
                  <a:lnTo>
                    <a:pt x="1817" y="730"/>
                  </a:lnTo>
                  <a:lnTo>
                    <a:pt x="1820" y="733"/>
                  </a:lnTo>
                  <a:lnTo>
                    <a:pt x="1827" y="728"/>
                  </a:lnTo>
                  <a:lnTo>
                    <a:pt x="1829" y="718"/>
                  </a:lnTo>
                  <a:lnTo>
                    <a:pt x="1841" y="726"/>
                  </a:lnTo>
                  <a:lnTo>
                    <a:pt x="1872" y="756"/>
                  </a:lnTo>
                  <a:lnTo>
                    <a:pt x="1890" y="747"/>
                  </a:lnTo>
                  <a:lnTo>
                    <a:pt x="1902" y="756"/>
                  </a:lnTo>
                  <a:lnTo>
                    <a:pt x="1916" y="775"/>
                  </a:lnTo>
                  <a:lnTo>
                    <a:pt x="1933" y="782"/>
                  </a:lnTo>
                  <a:lnTo>
                    <a:pt x="1940" y="794"/>
                  </a:lnTo>
                  <a:lnTo>
                    <a:pt x="1947" y="780"/>
                  </a:lnTo>
                  <a:lnTo>
                    <a:pt x="1961" y="787"/>
                  </a:lnTo>
                  <a:lnTo>
                    <a:pt x="1968" y="785"/>
                  </a:lnTo>
                  <a:lnTo>
                    <a:pt x="1980" y="766"/>
                  </a:lnTo>
                  <a:lnTo>
                    <a:pt x="1987" y="773"/>
                  </a:lnTo>
                  <a:lnTo>
                    <a:pt x="1992" y="773"/>
                  </a:lnTo>
                  <a:lnTo>
                    <a:pt x="2013" y="749"/>
                  </a:lnTo>
                  <a:lnTo>
                    <a:pt x="2028" y="740"/>
                  </a:lnTo>
                  <a:lnTo>
                    <a:pt x="2039" y="749"/>
                  </a:lnTo>
                  <a:lnTo>
                    <a:pt x="2042" y="754"/>
                  </a:lnTo>
                  <a:lnTo>
                    <a:pt x="2037" y="756"/>
                  </a:lnTo>
                  <a:lnTo>
                    <a:pt x="2039" y="766"/>
                  </a:lnTo>
                  <a:lnTo>
                    <a:pt x="2061" y="775"/>
                  </a:lnTo>
                  <a:lnTo>
                    <a:pt x="2061" y="773"/>
                  </a:lnTo>
                  <a:lnTo>
                    <a:pt x="2068" y="768"/>
                  </a:lnTo>
                  <a:lnTo>
                    <a:pt x="2072" y="773"/>
                  </a:lnTo>
                  <a:lnTo>
                    <a:pt x="2072" y="778"/>
                  </a:lnTo>
                  <a:lnTo>
                    <a:pt x="2077" y="782"/>
                  </a:lnTo>
                  <a:lnTo>
                    <a:pt x="2087" y="778"/>
                  </a:lnTo>
                  <a:lnTo>
                    <a:pt x="2091" y="780"/>
                  </a:lnTo>
                  <a:lnTo>
                    <a:pt x="2103" y="775"/>
                  </a:lnTo>
                  <a:lnTo>
                    <a:pt x="2120" y="780"/>
                  </a:lnTo>
                  <a:lnTo>
                    <a:pt x="2122" y="775"/>
                  </a:lnTo>
                  <a:lnTo>
                    <a:pt x="2132" y="770"/>
                  </a:lnTo>
                  <a:lnTo>
                    <a:pt x="2132" y="763"/>
                  </a:lnTo>
                  <a:lnTo>
                    <a:pt x="2146" y="763"/>
                  </a:lnTo>
                  <a:lnTo>
                    <a:pt x="2148" y="759"/>
                  </a:lnTo>
                  <a:lnTo>
                    <a:pt x="2158" y="756"/>
                  </a:lnTo>
                  <a:lnTo>
                    <a:pt x="2158" y="759"/>
                  </a:lnTo>
                  <a:lnTo>
                    <a:pt x="2153" y="761"/>
                  </a:lnTo>
                  <a:lnTo>
                    <a:pt x="2162" y="770"/>
                  </a:lnTo>
                  <a:lnTo>
                    <a:pt x="2176" y="752"/>
                  </a:lnTo>
                  <a:lnTo>
                    <a:pt x="2176" y="735"/>
                  </a:lnTo>
                  <a:lnTo>
                    <a:pt x="2186" y="716"/>
                  </a:lnTo>
                  <a:lnTo>
                    <a:pt x="2186" y="707"/>
                  </a:lnTo>
                  <a:lnTo>
                    <a:pt x="2198" y="702"/>
                  </a:lnTo>
                  <a:lnTo>
                    <a:pt x="2202" y="690"/>
                  </a:lnTo>
                  <a:lnTo>
                    <a:pt x="2212" y="681"/>
                  </a:lnTo>
                  <a:lnTo>
                    <a:pt x="2212" y="676"/>
                  </a:lnTo>
                  <a:lnTo>
                    <a:pt x="2202" y="662"/>
                  </a:lnTo>
                  <a:lnTo>
                    <a:pt x="2191" y="662"/>
                  </a:lnTo>
                  <a:lnTo>
                    <a:pt x="2186" y="655"/>
                  </a:lnTo>
                  <a:lnTo>
                    <a:pt x="2172" y="669"/>
                  </a:lnTo>
                  <a:lnTo>
                    <a:pt x="2165" y="683"/>
                  </a:lnTo>
                  <a:lnTo>
                    <a:pt x="2146" y="674"/>
                  </a:lnTo>
                  <a:lnTo>
                    <a:pt x="2160" y="650"/>
                  </a:lnTo>
                  <a:lnTo>
                    <a:pt x="2155" y="636"/>
                  </a:lnTo>
                  <a:lnTo>
                    <a:pt x="2158" y="631"/>
                  </a:lnTo>
                  <a:lnTo>
                    <a:pt x="2153" y="629"/>
                  </a:lnTo>
                  <a:lnTo>
                    <a:pt x="2158" y="626"/>
                  </a:lnTo>
                  <a:lnTo>
                    <a:pt x="2143" y="595"/>
                  </a:lnTo>
                  <a:lnTo>
                    <a:pt x="2150" y="586"/>
                  </a:lnTo>
                  <a:lnTo>
                    <a:pt x="2153" y="567"/>
                  </a:lnTo>
                  <a:lnTo>
                    <a:pt x="2165" y="543"/>
                  </a:lnTo>
                  <a:lnTo>
                    <a:pt x="2183" y="520"/>
                  </a:lnTo>
                  <a:lnTo>
                    <a:pt x="2191" y="517"/>
                  </a:lnTo>
                  <a:lnTo>
                    <a:pt x="2209" y="501"/>
                  </a:lnTo>
                  <a:lnTo>
                    <a:pt x="2205" y="491"/>
                  </a:lnTo>
                  <a:lnTo>
                    <a:pt x="2202" y="494"/>
                  </a:lnTo>
                  <a:lnTo>
                    <a:pt x="2195" y="475"/>
                  </a:lnTo>
                  <a:lnTo>
                    <a:pt x="2191" y="477"/>
                  </a:lnTo>
                  <a:lnTo>
                    <a:pt x="2167" y="451"/>
                  </a:lnTo>
                  <a:lnTo>
                    <a:pt x="2146" y="461"/>
                  </a:lnTo>
                  <a:lnTo>
                    <a:pt x="2143" y="458"/>
                  </a:lnTo>
                  <a:lnTo>
                    <a:pt x="2124" y="468"/>
                  </a:lnTo>
                  <a:lnTo>
                    <a:pt x="2122" y="463"/>
                  </a:lnTo>
                  <a:lnTo>
                    <a:pt x="2120" y="465"/>
                  </a:lnTo>
                  <a:lnTo>
                    <a:pt x="2113" y="456"/>
                  </a:lnTo>
                  <a:lnTo>
                    <a:pt x="2129" y="447"/>
                  </a:lnTo>
                  <a:lnTo>
                    <a:pt x="2136" y="449"/>
                  </a:lnTo>
                  <a:lnTo>
                    <a:pt x="2146" y="439"/>
                  </a:lnTo>
                  <a:lnTo>
                    <a:pt x="2158" y="437"/>
                  </a:lnTo>
                  <a:lnTo>
                    <a:pt x="2160" y="444"/>
                  </a:lnTo>
                  <a:lnTo>
                    <a:pt x="2165" y="444"/>
                  </a:lnTo>
                  <a:lnTo>
                    <a:pt x="2186" y="430"/>
                  </a:lnTo>
                  <a:lnTo>
                    <a:pt x="2160" y="397"/>
                  </a:lnTo>
                  <a:lnTo>
                    <a:pt x="2148" y="404"/>
                  </a:lnTo>
                  <a:lnTo>
                    <a:pt x="2146" y="399"/>
                  </a:lnTo>
                  <a:lnTo>
                    <a:pt x="2143" y="402"/>
                  </a:lnTo>
                  <a:lnTo>
                    <a:pt x="2132" y="387"/>
                  </a:lnTo>
                  <a:lnTo>
                    <a:pt x="2129" y="387"/>
                  </a:lnTo>
                  <a:lnTo>
                    <a:pt x="2124" y="383"/>
                  </a:lnTo>
                  <a:lnTo>
                    <a:pt x="2124" y="385"/>
                  </a:lnTo>
                  <a:lnTo>
                    <a:pt x="2046" y="288"/>
                  </a:lnTo>
                  <a:lnTo>
                    <a:pt x="2046" y="288"/>
                  </a:lnTo>
                  <a:lnTo>
                    <a:pt x="2124" y="229"/>
                  </a:lnTo>
                  <a:lnTo>
                    <a:pt x="2124" y="229"/>
                  </a:lnTo>
                  <a:lnTo>
                    <a:pt x="2202" y="321"/>
                  </a:lnTo>
                  <a:lnTo>
                    <a:pt x="2209" y="326"/>
                  </a:lnTo>
                  <a:lnTo>
                    <a:pt x="2193" y="342"/>
                  </a:lnTo>
                  <a:lnTo>
                    <a:pt x="2198" y="352"/>
                  </a:lnTo>
                  <a:lnTo>
                    <a:pt x="2207" y="350"/>
                  </a:lnTo>
                  <a:lnTo>
                    <a:pt x="2217" y="352"/>
                  </a:lnTo>
                  <a:lnTo>
                    <a:pt x="2226" y="366"/>
                  </a:lnTo>
                  <a:lnTo>
                    <a:pt x="2231" y="361"/>
                  </a:lnTo>
                  <a:lnTo>
                    <a:pt x="2233" y="373"/>
                  </a:lnTo>
                  <a:lnTo>
                    <a:pt x="2240" y="378"/>
                  </a:lnTo>
                  <a:lnTo>
                    <a:pt x="2243" y="385"/>
                  </a:lnTo>
                  <a:lnTo>
                    <a:pt x="2250" y="387"/>
                  </a:lnTo>
                  <a:lnTo>
                    <a:pt x="2266" y="413"/>
                  </a:lnTo>
                  <a:lnTo>
                    <a:pt x="2261" y="416"/>
                  </a:lnTo>
                  <a:lnTo>
                    <a:pt x="2264" y="418"/>
                  </a:lnTo>
                  <a:lnTo>
                    <a:pt x="2271" y="416"/>
                  </a:lnTo>
                  <a:lnTo>
                    <a:pt x="2278" y="428"/>
                  </a:lnTo>
                  <a:lnTo>
                    <a:pt x="2299" y="451"/>
                  </a:lnTo>
                  <a:lnTo>
                    <a:pt x="2309" y="444"/>
                  </a:lnTo>
                  <a:lnTo>
                    <a:pt x="2295" y="411"/>
                  </a:lnTo>
                  <a:lnTo>
                    <a:pt x="2287" y="409"/>
                  </a:lnTo>
                  <a:lnTo>
                    <a:pt x="2283" y="395"/>
                  </a:lnTo>
                  <a:lnTo>
                    <a:pt x="2290" y="387"/>
                  </a:lnTo>
                  <a:lnTo>
                    <a:pt x="2306" y="385"/>
                  </a:lnTo>
                  <a:lnTo>
                    <a:pt x="2313" y="380"/>
                  </a:lnTo>
                  <a:lnTo>
                    <a:pt x="2313" y="376"/>
                  </a:lnTo>
                  <a:lnTo>
                    <a:pt x="2321" y="371"/>
                  </a:lnTo>
                  <a:lnTo>
                    <a:pt x="2339" y="392"/>
                  </a:lnTo>
                  <a:lnTo>
                    <a:pt x="2361" y="423"/>
                  </a:lnTo>
                  <a:lnTo>
                    <a:pt x="2351" y="432"/>
                  </a:lnTo>
                  <a:lnTo>
                    <a:pt x="2354" y="435"/>
                  </a:lnTo>
                  <a:lnTo>
                    <a:pt x="2337" y="449"/>
                  </a:lnTo>
                  <a:lnTo>
                    <a:pt x="2335" y="470"/>
                  </a:lnTo>
                  <a:lnTo>
                    <a:pt x="2330" y="477"/>
                  </a:lnTo>
                  <a:lnTo>
                    <a:pt x="2332" y="487"/>
                  </a:lnTo>
                  <a:lnTo>
                    <a:pt x="2330" y="496"/>
                  </a:lnTo>
                  <a:lnTo>
                    <a:pt x="2323" y="499"/>
                  </a:lnTo>
                  <a:lnTo>
                    <a:pt x="2330" y="515"/>
                  </a:lnTo>
                  <a:lnTo>
                    <a:pt x="2328" y="522"/>
                  </a:lnTo>
                  <a:lnTo>
                    <a:pt x="2332" y="527"/>
                  </a:lnTo>
                  <a:lnTo>
                    <a:pt x="2339" y="529"/>
                  </a:lnTo>
                  <a:lnTo>
                    <a:pt x="2358" y="510"/>
                  </a:lnTo>
                  <a:lnTo>
                    <a:pt x="2363" y="513"/>
                  </a:lnTo>
                  <a:lnTo>
                    <a:pt x="2368" y="520"/>
                  </a:lnTo>
                  <a:lnTo>
                    <a:pt x="2354" y="532"/>
                  </a:lnTo>
                  <a:lnTo>
                    <a:pt x="2354" y="539"/>
                  </a:lnTo>
                  <a:lnTo>
                    <a:pt x="2356" y="543"/>
                  </a:lnTo>
                  <a:lnTo>
                    <a:pt x="2347" y="553"/>
                  </a:lnTo>
                  <a:lnTo>
                    <a:pt x="2356" y="560"/>
                  </a:lnTo>
                  <a:lnTo>
                    <a:pt x="2354" y="569"/>
                  </a:lnTo>
                  <a:lnTo>
                    <a:pt x="2370" y="574"/>
                  </a:lnTo>
                  <a:lnTo>
                    <a:pt x="2361" y="600"/>
                  </a:lnTo>
                  <a:lnTo>
                    <a:pt x="2351" y="612"/>
                  </a:lnTo>
                  <a:lnTo>
                    <a:pt x="2351" y="617"/>
                  </a:lnTo>
                  <a:lnTo>
                    <a:pt x="2323" y="612"/>
                  </a:lnTo>
                  <a:lnTo>
                    <a:pt x="2318" y="605"/>
                  </a:lnTo>
                  <a:lnTo>
                    <a:pt x="2318" y="610"/>
                  </a:lnTo>
                  <a:lnTo>
                    <a:pt x="2313" y="607"/>
                  </a:lnTo>
                  <a:lnTo>
                    <a:pt x="2306" y="598"/>
                  </a:lnTo>
                  <a:lnTo>
                    <a:pt x="2302" y="593"/>
                  </a:lnTo>
                  <a:lnTo>
                    <a:pt x="2299" y="591"/>
                  </a:lnTo>
                  <a:lnTo>
                    <a:pt x="2297" y="595"/>
                  </a:lnTo>
                  <a:lnTo>
                    <a:pt x="2283" y="622"/>
                  </a:lnTo>
                  <a:lnTo>
                    <a:pt x="2287" y="633"/>
                  </a:lnTo>
                  <a:lnTo>
                    <a:pt x="2278" y="643"/>
                  </a:lnTo>
                  <a:lnTo>
                    <a:pt x="2285" y="652"/>
                  </a:lnTo>
                  <a:lnTo>
                    <a:pt x="2280" y="655"/>
                  </a:lnTo>
                  <a:lnTo>
                    <a:pt x="2283" y="659"/>
                  </a:lnTo>
                  <a:lnTo>
                    <a:pt x="2299" y="676"/>
                  </a:lnTo>
                  <a:lnTo>
                    <a:pt x="2295" y="681"/>
                  </a:lnTo>
                  <a:lnTo>
                    <a:pt x="2304" y="688"/>
                  </a:lnTo>
                  <a:lnTo>
                    <a:pt x="2299" y="690"/>
                  </a:lnTo>
                  <a:lnTo>
                    <a:pt x="2302" y="692"/>
                  </a:lnTo>
                  <a:lnTo>
                    <a:pt x="2295" y="697"/>
                  </a:lnTo>
                  <a:lnTo>
                    <a:pt x="2278" y="721"/>
                  </a:lnTo>
                  <a:lnTo>
                    <a:pt x="2280" y="735"/>
                  </a:lnTo>
                  <a:lnTo>
                    <a:pt x="2278" y="742"/>
                  </a:lnTo>
                  <a:lnTo>
                    <a:pt x="2266" y="752"/>
                  </a:lnTo>
                  <a:lnTo>
                    <a:pt x="2259" y="761"/>
                  </a:lnTo>
                  <a:lnTo>
                    <a:pt x="2250" y="754"/>
                  </a:lnTo>
                  <a:lnTo>
                    <a:pt x="2240" y="756"/>
                  </a:lnTo>
                  <a:lnTo>
                    <a:pt x="2233" y="768"/>
                  </a:lnTo>
                  <a:lnTo>
                    <a:pt x="2231" y="766"/>
                  </a:lnTo>
                  <a:lnTo>
                    <a:pt x="2226" y="778"/>
                  </a:lnTo>
                  <a:lnTo>
                    <a:pt x="2214" y="789"/>
                  </a:lnTo>
                  <a:lnTo>
                    <a:pt x="2217" y="792"/>
                  </a:lnTo>
                  <a:lnTo>
                    <a:pt x="2212" y="799"/>
                  </a:lnTo>
                  <a:lnTo>
                    <a:pt x="2217" y="801"/>
                  </a:lnTo>
                  <a:lnTo>
                    <a:pt x="2219" y="799"/>
                  </a:lnTo>
                  <a:lnTo>
                    <a:pt x="2221" y="804"/>
                  </a:lnTo>
                  <a:lnTo>
                    <a:pt x="2207" y="811"/>
                  </a:lnTo>
                  <a:lnTo>
                    <a:pt x="2207" y="818"/>
                  </a:lnTo>
                  <a:lnTo>
                    <a:pt x="2183" y="846"/>
                  </a:lnTo>
                  <a:lnTo>
                    <a:pt x="2176" y="841"/>
                  </a:lnTo>
                  <a:lnTo>
                    <a:pt x="2179" y="839"/>
                  </a:lnTo>
                  <a:lnTo>
                    <a:pt x="2176" y="834"/>
                  </a:lnTo>
                  <a:lnTo>
                    <a:pt x="2174" y="839"/>
                  </a:lnTo>
                  <a:lnTo>
                    <a:pt x="2169" y="834"/>
                  </a:lnTo>
                  <a:lnTo>
                    <a:pt x="2153" y="856"/>
                  </a:lnTo>
                  <a:lnTo>
                    <a:pt x="2160" y="860"/>
                  </a:lnTo>
                  <a:lnTo>
                    <a:pt x="2155" y="865"/>
                  </a:lnTo>
                  <a:lnTo>
                    <a:pt x="2160" y="870"/>
                  </a:lnTo>
                  <a:lnTo>
                    <a:pt x="2162" y="865"/>
                  </a:lnTo>
                  <a:lnTo>
                    <a:pt x="2172" y="870"/>
                  </a:lnTo>
                  <a:lnTo>
                    <a:pt x="2176" y="867"/>
                  </a:lnTo>
                  <a:lnTo>
                    <a:pt x="2183" y="879"/>
                  </a:lnTo>
                  <a:lnTo>
                    <a:pt x="2212" y="867"/>
                  </a:lnTo>
                  <a:lnTo>
                    <a:pt x="2217" y="877"/>
                  </a:lnTo>
                  <a:lnTo>
                    <a:pt x="2231" y="884"/>
                  </a:lnTo>
                  <a:lnTo>
                    <a:pt x="2233" y="898"/>
                  </a:lnTo>
                  <a:lnTo>
                    <a:pt x="2238" y="901"/>
                  </a:lnTo>
                  <a:lnTo>
                    <a:pt x="2238" y="905"/>
                  </a:lnTo>
                  <a:lnTo>
                    <a:pt x="2226" y="924"/>
                  </a:lnTo>
                  <a:lnTo>
                    <a:pt x="2226" y="934"/>
                  </a:lnTo>
                  <a:lnTo>
                    <a:pt x="2224" y="936"/>
                  </a:lnTo>
                  <a:lnTo>
                    <a:pt x="2226" y="941"/>
                  </a:lnTo>
                  <a:lnTo>
                    <a:pt x="2221" y="945"/>
                  </a:lnTo>
                  <a:lnTo>
                    <a:pt x="2209" y="955"/>
                  </a:lnTo>
                  <a:lnTo>
                    <a:pt x="2191" y="979"/>
                  </a:lnTo>
                  <a:lnTo>
                    <a:pt x="2183" y="990"/>
                  </a:lnTo>
                  <a:lnTo>
                    <a:pt x="2174" y="993"/>
                  </a:lnTo>
                  <a:lnTo>
                    <a:pt x="2172" y="997"/>
                  </a:lnTo>
                  <a:lnTo>
                    <a:pt x="2162" y="1000"/>
                  </a:lnTo>
                  <a:lnTo>
                    <a:pt x="2146" y="1016"/>
                  </a:lnTo>
                  <a:lnTo>
                    <a:pt x="2146" y="1014"/>
                  </a:lnTo>
                  <a:lnTo>
                    <a:pt x="2132" y="1031"/>
                  </a:lnTo>
                  <a:lnTo>
                    <a:pt x="2124" y="1047"/>
                  </a:lnTo>
                  <a:lnTo>
                    <a:pt x="2122" y="1045"/>
                  </a:lnTo>
                  <a:lnTo>
                    <a:pt x="2113" y="1059"/>
                  </a:lnTo>
                  <a:lnTo>
                    <a:pt x="2117" y="1061"/>
                  </a:lnTo>
                  <a:lnTo>
                    <a:pt x="2110" y="1080"/>
                  </a:lnTo>
                  <a:lnTo>
                    <a:pt x="2098" y="1090"/>
                  </a:lnTo>
                  <a:lnTo>
                    <a:pt x="2091" y="1102"/>
                  </a:lnTo>
                  <a:lnTo>
                    <a:pt x="2084" y="1102"/>
                  </a:lnTo>
                  <a:lnTo>
                    <a:pt x="2063" y="1128"/>
                  </a:lnTo>
                  <a:lnTo>
                    <a:pt x="2051" y="1118"/>
                  </a:lnTo>
                  <a:lnTo>
                    <a:pt x="2044" y="1125"/>
                  </a:lnTo>
                  <a:lnTo>
                    <a:pt x="2044" y="1135"/>
                  </a:lnTo>
                  <a:lnTo>
                    <a:pt x="2037" y="1135"/>
                  </a:lnTo>
                  <a:lnTo>
                    <a:pt x="2044" y="1154"/>
                  </a:lnTo>
                  <a:lnTo>
                    <a:pt x="2061" y="1163"/>
                  </a:lnTo>
                  <a:lnTo>
                    <a:pt x="2042" y="1194"/>
                  </a:lnTo>
                  <a:lnTo>
                    <a:pt x="2051" y="1201"/>
                  </a:lnTo>
                  <a:lnTo>
                    <a:pt x="2051" y="1210"/>
                  </a:lnTo>
                  <a:lnTo>
                    <a:pt x="2044" y="1217"/>
                  </a:lnTo>
                  <a:lnTo>
                    <a:pt x="2039" y="1220"/>
                  </a:lnTo>
                  <a:lnTo>
                    <a:pt x="2030" y="1213"/>
                  </a:lnTo>
                  <a:lnTo>
                    <a:pt x="2020" y="1224"/>
                  </a:lnTo>
                  <a:lnTo>
                    <a:pt x="2013" y="1229"/>
                  </a:lnTo>
                  <a:lnTo>
                    <a:pt x="1992" y="1217"/>
                  </a:lnTo>
                  <a:lnTo>
                    <a:pt x="1992" y="1222"/>
                  </a:lnTo>
                  <a:lnTo>
                    <a:pt x="1985" y="1217"/>
                  </a:lnTo>
                  <a:lnTo>
                    <a:pt x="1990" y="1210"/>
                  </a:lnTo>
                  <a:lnTo>
                    <a:pt x="1983" y="1208"/>
                  </a:lnTo>
                  <a:lnTo>
                    <a:pt x="1985" y="1206"/>
                  </a:lnTo>
                  <a:lnTo>
                    <a:pt x="1976" y="1203"/>
                  </a:lnTo>
                  <a:lnTo>
                    <a:pt x="1968" y="1206"/>
                  </a:lnTo>
                  <a:lnTo>
                    <a:pt x="1964" y="1203"/>
                  </a:lnTo>
                  <a:lnTo>
                    <a:pt x="1959" y="1213"/>
                  </a:lnTo>
                  <a:lnTo>
                    <a:pt x="1952" y="1210"/>
                  </a:lnTo>
                  <a:lnTo>
                    <a:pt x="1945" y="1217"/>
                  </a:lnTo>
                  <a:lnTo>
                    <a:pt x="1933" y="1241"/>
                  </a:lnTo>
                  <a:lnTo>
                    <a:pt x="1921" y="1253"/>
                  </a:lnTo>
                  <a:lnTo>
                    <a:pt x="1926" y="1253"/>
                  </a:lnTo>
                  <a:lnTo>
                    <a:pt x="1926" y="1258"/>
                  </a:lnTo>
                  <a:lnTo>
                    <a:pt x="1916" y="1258"/>
                  </a:lnTo>
                  <a:lnTo>
                    <a:pt x="1912" y="1250"/>
                  </a:lnTo>
                  <a:lnTo>
                    <a:pt x="1907" y="1253"/>
                  </a:lnTo>
                  <a:lnTo>
                    <a:pt x="1907" y="1246"/>
                  </a:lnTo>
                  <a:lnTo>
                    <a:pt x="1898" y="1246"/>
                  </a:lnTo>
                  <a:lnTo>
                    <a:pt x="1883" y="1253"/>
                  </a:lnTo>
                  <a:lnTo>
                    <a:pt x="1874" y="1253"/>
                  </a:lnTo>
                  <a:lnTo>
                    <a:pt x="1874" y="1255"/>
                  </a:lnTo>
                  <a:lnTo>
                    <a:pt x="1888" y="1265"/>
                  </a:lnTo>
                  <a:lnTo>
                    <a:pt x="1886" y="1272"/>
                  </a:lnTo>
                  <a:lnTo>
                    <a:pt x="1883" y="1269"/>
                  </a:lnTo>
                  <a:lnTo>
                    <a:pt x="1876" y="1286"/>
                  </a:lnTo>
                  <a:lnTo>
                    <a:pt x="1876" y="1295"/>
                  </a:lnTo>
                  <a:lnTo>
                    <a:pt x="1872" y="1310"/>
                  </a:lnTo>
                  <a:lnTo>
                    <a:pt x="1874" y="1321"/>
                  </a:lnTo>
                  <a:lnTo>
                    <a:pt x="1879" y="1321"/>
                  </a:lnTo>
                  <a:lnTo>
                    <a:pt x="1879" y="1326"/>
                  </a:lnTo>
                  <a:lnTo>
                    <a:pt x="1886" y="1331"/>
                  </a:lnTo>
                  <a:lnTo>
                    <a:pt x="1883" y="1338"/>
                  </a:lnTo>
                  <a:lnTo>
                    <a:pt x="1888" y="1352"/>
                  </a:lnTo>
                  <a:lnTo>
                    <a:pt x="1886" y="1373"/>
                  </a:lnTo>
                  <a:lnTo>
                    <a:pt x="1883" y="1376"/>
                  </a:lnTo>
                  <a:lnTo>
                    <a:pt x="1888" y="1402"/>
                  </a:lnTo>
                  <a:lnTo>
                    <a:pt x="1883" y="1430"/>
                  </a:lnTo>
                  <a:lnTo>
                    <a:pt x="1874" y="1433"/>
                  </a:lnTo>
                  <a:lnTo>
                    <a:pt x="1881" y="1461"/>
                  </a:lnTo>
                  <a:lnTo>
                    <a:pt x="1874" y="1482"/>
                  </a:lnTo>
                  <a:lnTo>
                    <a:pt x="1876" y="1494"/>
                  </a:lnTo>
                  <a:lnTo>
                    <a:pt x="1869" y="1508"/>
                  </a:lnTo>
                  <a:lnTo>
                    <a:pt x="1869" y="1515"/>
                  </a:lnTo>
                  <a:lnTo>
                    <a:pt x="1864" y="1522"/>
                  </a:lnTo>
                  <a:lnTo>
                    <a:pt x="1876" y="1527"/>
                  </a:lnTo>
                  <a:lnTo>
                    <a:pt x="1886" y="1525"/>
                  </a:lnTo>
                  <a:lnTo>
                    <a:pt x="1890" y="1513"/>
                  </a:lnTo>
                  <a:lnTo>
                    <a:pt x="1900" y="1515"/>
                  </a:lnTo>
                  <a:lnTo>
                    <a:pt x="1902" y="1511"/>
                  </a:lnTo>
                  <a:lnTo>
                    <a:pt x="1905" y="1508"/>
                  </a:lnTo>
                  <a:lnTo>
                    <a:pt x="1912" y="1513"/>
                  </a:lnTo>
                  <a:lnTo>
                    <a:pt x="1907" y="1504"/>
                  </a:lnTo>
                  <a:lnTo>
                    <a:pt x="1914" y="1492"/>
                  </a:lnTo>
                  <a:lnTo>
                    <a:pt x="1914" y="1485"/>
                  </a:lnTo>
                  <a:lnTo>
                    <a:pt x="1931" y="1492"/>
                  </a:lnTo>
                  <a:lnTo>
                    <a:pt x="1940" y="1515"/>
                  </a:lnTo>
                  <a:lnTo>
                    <a:pt x="1947" y="1513"/>
                  </a:lnTo>
                  <a:lnTo>
                    <a:pt x="1961" y="1522"/>
                  </a:lnTo>
                  <a:lnTo>
                    <a:pt x="1968" y="1522"/>
                  </a:lnTo>
                  <a:lnTo>
                    <a:pt x="1973" y="1518"/>
                  </a:lnTo>
                  <a:lnTo>
                    <a:pt x="1973" y="1515"/>
                  </a:lnTo>
                  <a:lnTo>
                    <a:pt x="1980" y="1511"/>
                  </a:lnTo>
                  <a:lnTo>
                    <a:pt x="1987" y="1496"/>
                  </a:lnTo>
                  <a:lnTo>
                    <a:pt x="1994" y="1496"/>
                  </a:lnTo>
                  <a:lnTo>
                    <a:pt x="1997" y="1492"/>
                  </a:lnTo>
                  <a:lnTo>
                    <a:pt x="2002" y="1494"/>
                  </a:lnTo>
                  <a:lnTo>
                    <a:pt x="2009" y="1504"/>
                  </a:lnTo>
                  <a:lnTo>
                    <a:pt x="2013" y="1499"/>
                  </a:lnTo>
                  <a:lnTo>
                    <a:pt x="2030" y="1506"/>
                  </a:lnTo>
                  <a:lnTo>
                    <a:pt x="2037" y="1513"/>
                  </a:lnTo>
                  <a:lnTo>
                    <a:pt x="2039" y="1511"/>
                  </a:lnTo>
                  <a:lnTo>
                    <a:pt x="2039" y="1511"/>
                  </a:lnTo>
                  <a:lnTo>
                    <a:pt x="2044" y="1515"/>
                  </a:lnTo>
                  <a:lnTo>
                    <a:pt x="2044" y="1515"/>
                  </a:lnTo>
                  <a:lnTo>
                    <a:pt x="2042" y="1520"/>
                  </a:lnTo>
                  <a:lnTo>
                    <a:pt x="2051" y="1525"/>
                  </a:lnTo>
                  <a:lnTo>
                    <a:pt x="2065" y="1563"/>
                  </a:lnTo>
                  <a:lnTo>
                    <a:pt x="2080" y="1556"/>
                  </a:lnTo>
                  <a:lnTo>
                    <a:pt x="2091" y="1574"/>
                  </a:lnTo>
                  <a:lnTo>
                    <a:pt x="2096" y="1570"/>
                  </a:lnTo>
                  <a:lnTo>
                    <a:pt x="2101" y="1556"/>
                  </a:lnTo>
                  <a:lnTo>
                    <a:pt x="2108" y="1553"/>
                  </a:lnTo>
                  <a:lnTo>
                    <a:pt x="2127" y="1544"/>
                  </a:lnTo>
                  <a:lnTo>
                    <a:pt x="2136" y="1546"/>
                  </a:lnTo>
                  <a:lnTo>
                    <a:pt x="2129" y="1558"/>
                  </a:lnTo>
                  <a:lnTo>
                    <a:pt x="2134" y="1572"/>
                  </a:lnTo>
                  <a:lnTo>
                    <a:pt x="2139" y="1577"/>
                  </a:lnTo>
                  <a:lnTo>
                    <a:pt x="2139" y="1577"/>
                  </a:lnTo>
                  <a:lnTo>
                    <a:pt x="2132" y="1584"/>
                  </a:lnTo>
                  <a:lnTo>
                    <a:pt x="2124" y="1582"/>
                  </a:lnTo>
                  <a:lnTo>
                    <a:pt x="2120" y="1586"/>
                  </a:lnTo>
                  <a:lnTo>
                    <a:pt x="2117" y="1584"/>
                  </a:lnTo>
                  <a:lnTo>
                    <a:pt x="2117" y="1584"/>
                  </a:lnTo>
                  <a:lnTo>
                    <a:pt x="2110" y="1589"/>
                  </a:lnTo>
                  <a:lnTo>
                    <a:pt x="2110" y="1593"/>
                  </a:lnTo>
                  <a:lnTo>
                    <a:pt x="2103" y="1589"/>
                  </a:lnTo>
                  <a:lnTo>
                    <a:pt x="2075" y="1626"/>
                  </a:lnTo>
                  <a:lnTo>
                    <a:pt x="2070" y="1629"/>
                  </a:lnTo>
                  <a:lnTo>
                    <a:pt x="2065" y="1636"/>
                  </a:lnTo>
                  <a:lnTo>
                    <a:pt x="2061" y="1636"/>
                  </a:lnTo>
                  <a:lnTo>
                    <a:pt x="2054" y="1643"/>
                  </a:lnTo>
                  <a:lnTo>
                    <a:pt x="2042" y="1667"/>
                  </a:lnTo>
                  <a:lnTo>
                    <a:pt x="2042" y="1676"/>
                  </a:lnTo>
                  <a:lnTo>
                    <a:pt x="2035" y="1676"/>
                  </a:lnTo>
                  <a:lnTo>
                    <a:pt x="2035" y="1693"/>
                  </a:lnTo>
                  <a:lnTo>
                    <a:pt x="2028" y="1690"/>
                  </a:lnTo>
                  <a:lnTo>
                    <a:pt x="2030" y="1671"/>
                  </a:lnTo>
                  <a:lnTo>
                    <a:pt x="2020" y="1667"/>
                  </a:lnTo>
                  <a:lnTo>
                    <a:pt x="2018" y="1652"/>
                  </a:lnTo>
                  <a:lnTo>
                    <a:pt x="2011" y="1650"/>
                  </a:lnTo>
                  <a:lnTo>
                    <a:pt x="1983" y="1662"/>
                  </a:lnTo>
                  <a:lnTo>
                    <a:pt x="1954" y="1667"/>
                  </a:lnTo>
                  <a:lnTo>
                    <a:pt x="1940" y="1664"/>
                  </a:lnTo>
                  <a:lnTo>
                    <a:pt x="1940" y="1657"/>
                  </a:lnTo>
                  <a:lnTo>
                    <a:pt x="1947" y="1648"/>
                  </a:lnTo>
                  <a:lnTo>
                    <a:pt x="1947" y="1645"/>
                  </a:lnTo>
                  <a:lnTo>
                    <a:pt x="1942" y="1643"/>
                  </a:lnTo>
                  <a:lnTo>
                    <a:pt x="1942" y="1648"/>
                  </a:lnTo>
                  <a:lnTo>
                    <a:pt x="1931" y="1662"/>
                  </a:lnTo>
                  <a:lnTo>
                    <a:pt x="1931" y="1664"/>
                  </a:lnTo>
                  <a:lnTo>
                    <a:pt x="1924" y="1669"/>
                  </a:lnTo>
                  <a:lnTo>
                    <a:pt x="1921" y="1688"/>
                  </a:lnTo>
                  <a:lnTo>
                    <a:pt x="1905" y="1712"/>
                  </a:lnTo>
                  <a:lnTo>
                    <a:pt x="1916" y="1728"/>
                  </a:lnTo>
                  <a:lnTo>
                    <a:pt x="1924" y="1742"/>
                  </a:lnTo>
                  <a:lnTo>
                    <a:pt x="1940" y="1759"/>
                  </a:lnTo>
                  <a:lnTo>
                    <a:pt x="1957" y="1759"/>
                  </a:lnTo>
                  <a:lnTo>
                    <a:pt x="1961" y="1785"/>
                  </a:lnTo>
                  <a:lnTo>
                    <a:pt x="1968" y="1797"/>
                  </a:lnTo>
                  <a:lnTo>
                    <a:pt x="1983" y="1816"/>
                  </a:lnTo>
                  <a:lnTo>
                    <a:pt x="1987" y="1818"/>
                  </a:lnTo>
                  <a:lnTo>
                    <a:pt x="1992" y="1818"/>
                  </a:lnTo>
                  <a:lnTo>
                    <a:pt x="1999" y="1827"/>
                  </a:lnTo>
                  <a:lnTo>
                    <a:pt x="2025" y="1830"/>
                  </a:lnTo>
                  <a:lnTo>
                    <a:pt x="2037" y="1827"/>
                  </a:lnTo>
                  <a:lnTo>
                    <a:pt x="2044" y="1806"/>
                  </a:lnTo>
                  <a:lnTo>
                    <a:pt x="2068" y="1783"/>
                  </a:lnTo>
                  <a:lnTo>
                    <a:pt x="2087" y="1759"/>
                  </a:lnTo>
                  <a:lnTo>
                    <a:pt x="2124" y="1728"/>
                  </a:lnTo>
                  <a:lnTo>
                    <a:pt x="2127" y="1752"/>
                  </a:lnTo>
                  <a:lnTo>
                    <a:pt x="2122" y="1757"/>
                  </a:lnTo>
                  <a:lnTo>
                    <a:pt x="2120" y="1768"/>
                  </a:lnTo>
                  <a:lnTo>
                    <a:pt x="2122" y="1775"/>
                  </a:lnTo>
                  <a:lnTo>
                    <a:pt x="2132" y="1768"/>
                  </a:lnTo>
                  <a:lnTo>
                    <a:pt x="2136" y="1757"/>
                  </a:lnTo>
                  <a:lnTo>
                    <a:pt x="2153" y="1759"/>
                  </a:lnTo>
                  <a:lnTo>
                    <a:pt x="2160" y="1759"/>
                  </a:lnTo>
                  <a:lnTo>
                    <a:pt x="2165" y="1759"/>
                  </a:lnTo>
                  <a:lnTo>
                    <a:pt x="2165" y="1764"/>
                  </a:lnTo>
                  <a:lnTo>
                    <a:pt x="2169" y="1768"/>
                  </a:lnTo>
                  <a:lnTo>
                    <a:pt x="2174" y="1766"/>
                  </a:lnTo>
                  <a:lnTo>
                    <a:pt x="2186" y="1775"/>
                  </a:lnTo>
                  <a:lnTo>
                    <a:pt x="2195" y="1778"/>
                  </a:lnTo>
                  <a:lnTo>
                    <a:pt x="2202" y="1790"/>
                  </a:lnTo>
                  <a:lnTo>
                    <a:pt x="2212" y="1787"/>
                  </a:lnTo>
                  <a:lnTo>
                    <a:pt x="2214" y="1794"/>
                  </a:lnTo>
                  <a:lnTo>
                    <a:pt x="2217" y="1794"/>
                  </a:lnTo>
                  <a:lnTo>
                    <a:pt x="2217" y="1799"/>
                  </a:lnTo>
                  <a:lnTo>
                    <a:pt x="2224" y="1801"/>
                  </a:lnTo>
                  <a:lnTo>
                    <a:pt x="2238" y="1799"/>
                  </a:lnTo>
                  <a:lnTo>
                    <a:pt x="2243" y="1801"/>
                  </a:lnTo>
                  <a:lnTo>
                    <a:pt x="2252" y="1801"/>
                  </a:lnTo>
                  <a:lnTo>
                    <a:pt x="2261" y="1797"/>
                  </a:lnTo>
                  <a:lnTo>
                    <a:pt x="2271" y="1799"/>
                  </a:lnTo>
                  <a:lnTo>
                    <a:pt x="2273" y="1809"/>
                  </a:lnTo>
                  <a:lnTo>
                    <a:pt x="2295" y="1820"/>
                  </a:lnTo>
                  <a:lnTo>
                    <a:pt x="2302" y="1832"/>
                  </a:lnTo>
                  <a:lnTo>
                    <a:pt x="2309" y="1839"/>
                  </a:lnTo>
                  <a:lnTo>
                    <a:pt x="2316" y="1837"/>
                  </a:lnTo>
                  <a:lnTo>
                    <a:pt x="2321" y="1846"/>
                  </a:lnTo>
                  <a:lnTo>
                    <a:pt x="2316" y="1849"/>
                  </a:lnTo>
                  <a:lnTo>
                    <a:pt x="2316" y="1861"/>
                  </a:lnTo>
                  <a:lnTo>
                    <a:pt x="2321" y="1875"/>
                  </a:lnTo>
                  <a:lnTo>
                    <a:pt x="2323" y="1887"/>
                  </a:lnTo>
                  <a:lnTo>
                    <a:pt x="2339" y="1898"/>
                  </a:lnTo>
                  <a:lnTo>
                    <a:pt x="2330" y="1905"/>
                  </a:lnTo>
                  <a:lnTo>
                    <a:pt x="2335" y="1955"/>
                  </a:lnTo>
                  <a:lnTo>
                    <a:pt x="2335" y="1960"/>
                  </a:lnTo>
                  <a:lnTo>
                    <a:pt x="2342" y="1960"/>
                  </a:lnTo>
                  <a:lnTo>
                    <a:pt x="2361" y="1981"/>
                  </a:lnTo>
                  <a:lnTo>
                    <a:pt x="2365" y="1998"/>
                  </a:lnTo>
                  <a:lnTo>
                    <a:pt x="2347" y="2028"/>
                  </a:lnTo>
                  <a:lnTo>
                    <a:pt x="2347" y="2038"/>
                  </a:lnTo>
                  <a:lnTo>
                    <a:pt x="2361" y="2036"/>
                  </a:lnTo>
                  <a:lnTo>
                    <a:pt x="2394" y="2017"/>
                  </a:lnTo>
                  <a:lnTo>
                    <a:pt x="2432" y="2000"/>
                  </a:lnTo>
                  <a:lnTo>
                    <a:pt x="2434" y="2000"/>
                  </a:lnTo>
                  <a:lnTo>
                    <a:pt x="2441" y="1965"/>
                  </a:lnTo>
                  <a:lnTo>
                    <a:pt x="2439" y="1955"/>
                  </a:lnTo>
                  <a:lnTo>
                    <a:pt x="2441" y="1953"/>
                  </a:lnTo>
                  <a:lnTo>
                    <a:pt x="2455" y="1941"/>
                  </a:lnTo>
                  <a:lnTo>
                    <a:pt x="2460" y="1932"/>
                  </a:lnTo>
                  <a:lnTo>
                    <a:pt x="2488" y="1898"/>
                  </a:lnTo>
                  <a:lnTo>
                    <a:pt x="2500" y="1894"/>
                  </a:lnTo>
                  <a:lnTo>
                    <a:pt x="2514" y="1875"/>
                  </a:lnTo>
                  <a:lnTo>
                    <a:pt x="2536" y="1863"/>
                  </a:lnTo>
                  <a:lnTo>
                    <a:pt x="2543" y="1853"/>
                  </a:lnTo>
                  <a:lnTo>
                    <a:pt x="2555" y="1849"/>
                  </a:lnTo>
                  <a:lnTo>
                    <a:pt x="2573" y="1858"/>
                  </a:lnTo>
                  <a:lnTo>
                    <a:pt x="2585" y="1849"/>
                  </a:lnTo>
                  <a:lnTo>
                    <a:pt x="2616" y="1856"/>
                  </a:lnTo>
                  <a:lnTo>
                    <a:pt x="2637" y="1851"/>
                  </a:lnTo>
                  <a:lnTo>
                    <a:pt x="2644" y="1856"/>
                  </a:lnTo>
                  <a:lnTo>
                    <a:pt x="2659" y="1846"/>
                  </a:lnTo>
                  <a:lnTo>
                    <a:pt x="2659" y="1837"/>
                  </a:lnTo>
                  <a:lnTo>
                    <a:pt x="2668" y="1827"/>
                  </a:lnTo>
                  <a:lnTo>
                    <a:pt x="2694" y="1813"/>
                  </a:lnTo>
                  <a:lnTo>
                    <a:pt x="2701" y="1813"/>
                  </a:lnTo>
                  <a:lnTo>
                    <a:pt x="2713" y="1792"/>
                  </a:lnTo>
                  <a:lnTo>
                    <a:pt x="2722" y="1790"/>
                  </a:lnTo>
                  <a:lnTo>
                    <a:pt x="2737" y="1775"/>
                  </a:lnTo>
                  <a:lnTo>
                    <a:pt x="2739" y="1761"/>
                  </a:lnTo>
                  <a:lnTo>
                    <a:pt x="2746" y="1742"/>
                  </a:lnTo>
                  <a:lnTo>
                    <a:pt x="2746" y="1733"/>
                  </a:lnTo>
                  <a:lnTo>
                    <a:pt x="2748" y="1726"/>
                  </a:lnTo>
                  <a:lnTo>
                    <a:pt x="2753" y="1726"/>
                  </a:lnTo>
                  <a:lnTo>
                    <a:pt x="2758" y="1707"/>
                  </a:lnTo>
                  <a:lnTo>
                    <a:pt x="2765" y="1702"/>
                  </a:lnTo>
                  <a:lnTo>
                    <a:pt x="2779" y="1707"/>
                  </a:lnTo>
                  <a:lnTo>
                    <a:pt x="2791" y="1707"/>
                  </a:lnTo>
                  <a:lnTo>
                    <a:pt x="2805" y="1700"/>
                  </a:lnTo>
                  <a:lnTo>
                    <a:pt x="2841" y="1676"/>
                  </a:lnTo>
                  <a:lnTo>
                    <a:pt x="2881" y="1636"/>
                  </a:lnTo>
                  <a:lnTo>
                    <a:pt x="2900" y="1652"/>
                  </a:lnTo>
                  <a:lnTo>
                    <a:pt x="2902" y="1662"/>
                  </a:lnTo>
                  <a:lnTo>
                    <a:pt x="2921" y="1686"/>
                  </a:lnTo>
                  <a:lnTo>
                    <a:pt x="2947" y="1648"/>
                  </a:lnTo>
                  <a:lnTo>
                    <a:pt x="2954" y="1643"/>
                  </a:lnTo>
                  <a:lnTo>
                    <a:pt x="2959" y="1629"/>
                  </a:lnTo>
                  <a:lnTo>
                    <a:pt x="2992" y="1608"/>
                  </a:lnTo>
                  <a:lnTo>
                    <a:pt x="2992" y="1608"/>
                  </a:lnTo>
                  <a:lnTo>
                    <a:pt x="2994" y="1636"/>
                  </a:lnTo>
                  <a:lnTo>
                    <a:pt x="3011" y="1660"/>
                  </a:lnTo>
                  <a:lnTo>
                    <a:pt x="3015" y="1667"/>
                  </a:lnTo>
                  <a:lnTo>
                    <a:pt x="3013" y="1686"/>
                  </a:lnTo>
                  <a:lnTo>
                    <a:pt x="3018" y="1693"/>
                  </a:lnTo>
                  <a:lnTo>
                    <a:pt x="3023" y="1742"/>
                  </a:lnTo>
                  <a:lnTo>
                    <a:pt x="3018" y="1757"/>
                  </a:lnTo>
                  <a:lnTo>
                    <a:pt x="3023" y="1768"/>
                  </a:lnTo>
                  <a:lnTo>
                    <a:pt x="3015" y="1778"/>
                  </a:lnTo>
                  <a:lnTo>
                    <a:pt x="3018" y="1785"/>
                  </a:lnTo>
                  <a:lnTo>
                    <a:pt x="3013" y="1790"/>
                  </a:lnTo>
                  <a:lnTo>
                    <a:pt x="3013" y="1801"/>
                  </a:lnTo>
                  <a:lnTo>
                    <a:pt x="3011" y="1809"/>
                  </a:lnTo>
                  <a:lnTo>
                    <a:pt x="2999" y="1823"/>
                  </a:lnTo>
                  <a:lnTo>
                    <a:pt x="2994" y="1820"/>
                  </a:lnTo>
                  <a:lnTo>
                    <a:pt x="2992" y="1825"/>
                  </a:lnTo>
                  <a:lnTo>
                    <a:pt x="2980" y="1827"/>
                  </a:lnTo>
                  <a:lnTo>
                    <a:pt x="2989" y="1835"/>
                  </a:lnTo>
                  <a:lnTo>
                    <a:pt x="2989" y="1851"/>
                  </a:lnTo>
                  <a:lnTo>
                    <a:pt x="2973" y="1853"/>
                  </a:lnTo>
                  <a:lnTo>
                    <a:pt x="2971" y="1858"/>
                  </a:lnTo>
                  <a:lnTo>
                    <a:pt x="2959" y="1858"/>
                  </a:lnTo>
                  <a:lnTo>
                    <a:pt x="2963" y="1896"/>
                  </a:lnTo>
                  <a:lnTo>
                    <a:pt x="2978" y="1934"/>
                  </a:lnTo>
                  <a:lnTo>
                    <a:pt x="2971" y="1948"/>
                  </a:lnTo>
                  <a:lnTo>
                    <a:pt x="2973" y="1955"/>
                  </a:lnTo>
                  <a:lnTo>
                    <a:pt x="2966" y="1965"/>
                  </a:lnTo>
                  <a:lnTo>
                    <a:pt x="2980" y="1979"/>
                  </a:lnTo>
                  <a:lnTo>
                    <a:pt x="2963" y="1986"/>
                  </a:lnTo>
                  <a:lnTo>
                    <a:pt x="2966" y="1998"/>
                  </a:lnTo>
                  <a:lnTo>
                    <a:pt x="2963" y="2014"/>
                  </a:lnTo>
                  <a:lnTo>
                    <a:pt x="2954" y="2024"/>
                  </a:lnTo>
                  <a:lnTo>
                    <a:pt x="2935" y="2031"/>
                  </a:lnTo>
                  <a:lnTo>
                    <a:pt x="2909" y="2033"/>
                  </a:lnTo>
                  <a:lnTo>
                    <a:pt x="2907" y="2028"/>
                  </a:lnTo>
                  <a:lnTo>
                    <a:pt x="2885" y="2028"/>
                  </a:lnTo>
                  <a:lnTo>
                    <a:pt x="2878" y="2052"/>
                  </a:lnTo>
                  <a:lnTo>
                    <a:pt x="2897" y="2071"/>
                  </a:lnTo>
                  <a:lnTo>
                    <a:pt x="2904" y="2092"/>
                  </a:lnTo>
                  <a:lnTo>
                    <a:pt x="2914" y="2099"/>
                  </a:lnTo>
                  <a:lnTo>
                    <a:pt x="2923" y="2118"/>
                  </a:lnTo>
                  <a:lnTo>
                    <a:pt x="2916" y="2142"/>
                  </a:lnTo>
                  <a:lnTo>
                    <a:pt x="2919" y="2166"/>
                  </a:lnTo>
                  <a:lnTo>
                    <a:pt x="2909" y="2177"/>
                  </a:lnTo>
                  <a:lnTo>
                    <a:pt x="2902" y="2203"/>
                  </a:lnTo>
                  <a:lnTo>
                    <a:pt x="2895" y="2213"/>
                  </a:lnTo>
                  <a:lnTo>
                    <a:pt x="2883" y="2241"/>
                  </a:lnTo>
                  <a:lnTo>
                    <a:pt x="2881" y="2258"/>
                  </a:lnTo>
                  <a:lnTo>
                    <a:pt x="2907" y="2258"/>
                  </a:lnTo>
                  <a:lnTo>
                    <a:pt x="2914" y="2253"/>
                  </a:lnTo>
                  <a:lnTo>
                    <a:pt x="2921" y="2258"/>
                  </a:lnTo>
                  <a:lnTo>
                    <a:pt x="2916" y="2263"/>
                  </a:lnTo>
                  <a:lnTo>
                    <a:pt x="2916" y="2277"/>
                  </a:lnTo>
                  <a:lnTo>
                    <a:pt x="2923" y="2281"/>
                  </a:lnTo>
                  <a:lnTo>
                    <a:pt x="2926" y="2296"/>
                  </a:lnTo>
                  <a:lnTo>
                    <a:pt x="2937" y="2317"/>
                  </a:lnTo>
                  <a:lnTo>
                    <a:pt x="2945" y="2319"/>
                  </a:lnTo>
                  <a:lnTo>
                    <a:pt x="2963" y="2310"/>
                  </a:lnTo>
                  <a:lnTo>
                    <a:pt x="2973" y="2322"/>
                  </a:lnTo>
                  <a:lnTo>
                    <a:pt x="2968" y="2324"/>
                  </a:lnTo>
                  <a:lnTo>
                    <a:pt x="2966" y="2331"/>
                  </a:lnTo>
                  <a:lnTo>
                    <a:pt x="2954" y="2333"/>
                  </a:lnTo>
                  <a:lnTo>
                    <a:pt x="2947" y="2336"/>
                  </a:lnTo>
                  <a:lnTo>
                    <a:pt x="2954" y="2374"/>
                  </a:lnTo>
                  <a:lnTo>
                    <a:pt x="2954" y="2440"/>
                  </a:lnTo>
                  <a:lnTo>
                    <a:pt x="2954" y="2440"/>
                  </a:lnTo>
                  <a:lnTo>
                    <a:pt x="2871" y="2532"/>
                  </a:lnTo>
                  <a:lnTo>
                    <a:pt x="2871" y="2565"/>
                  </a:lnTo>
                  <a:lnTo>
                    <a:pt x="2890" y="2587"/>
                  </a:lnTo>
                  <a:lnTo>
                    <a:pt x="2883" y="2587"/>
                  </a:lnTo>
                  <a:lnTo>
                    <a:pt x="2883" y="2601"/>
                  </a:lnTo>
                  <a:lnTo>
                    <a:pt x="2876" y="2601"/>
                  </a:lnTo>
                  <a:lnTo>
                    <a:pt x="2864" y="2608"/>
                  </a:lnTo>
                  <a:lnTo>
                    <a:pt x="2869" y="2641"/>
                  </a:lnTo>
                  <a:lnTo>
                    <a:pt x="2869" y="2655"/>
                  </a:lnTo>
                  <a:lnTo>
                    <a:pt x="2857" y="2665"/>
                  </a:lnTo>
                  <a:lnTo>
                    <a:pt x="2843" y="2662"/>
                  </a:lnTo>
                  <a:lnTo>
                    <a:pt x="2824" y="2691"/>
                  </a:lnTo>
                  <a:lnTo>
                    <a:pt x="2815" y="2698"/>
                  </a:lnTo>
                  <a:lnTo>
                    <a:pt x="2803" y="2717"/>
                  </a:lnTo>
                  <a:lnTo>
                    <a:pt x="2784" y="2724"/>
                  </a:lnTo>
                  <a:lnTo>
                    <a:pt x="2774" y="2735"/>
                  </a:lnTo>
                  <a:lnTo>
                    <a:pt x="2772" y="2754"/>
                  </a:lnTo>
                  <a:lnTo>
                    <a:pt x="2758" y="2761"/>
                  </a:lnTo>
                  <a:lnTo>
                    <a:pt x="2748" y="2776"/>
                  </a:lnTo>
                  <a:lnTo>
                    <a:pt x="2734" y="2780"/>
                  </a:lnTo>
                  <a:lnTo>
                    <a:pt x="2711" y="2778"/>
                  </a:lnTo>
                  <a:lnTo>
                    <a:pt x="2706" y="2780"/>
                  </a:lnTo>
                  <a:lnTo>
                    <a:pt x="2699" y="2806"/>
                  </a:lnTo>
                  <a:lnTo>
                    <a:pt x="2701" y="2828"/>
                  </a:lnTo>
                  <a:lnTo>
                    <a:pt x="2696" y="2830"/>
                  </a:lnTo>
                  <a:lnTo>
                    <a:pt x="2685" y="2844"/>
                  </a:lnTo>
                  <a:lnTo>
                    <a:pt x="2682" y="2851"/>
                  </a:lnTo>
                  <a:lnTo>
                    <a:pt x="2677" y="2854"/>
                  </a:lnTo>
                  <a:lnTo>
                    <a:pt x="2663" y="2870"/>
                  </a:lnTo>
                  <a:lnTo>
                    <a:pt x="2640" y="2884"/>
                  </a:lnTo>
                  <a:lnTo>
                    <a:pt x="2633" y="2884"/>
                  </a:lnTo>
                  <a:lnTo>
                    <a:pt x="2623" y="2899"/>
                  </a:lnTo>
                  <a:lnTo>
                    <a:pt x="2614" y="2908"/>
                  </a:lnTo>
                  <a:lnTo>
                    <a:pt x="2585" y="2915"/>
                  </a:lnTo>
                  <a:lnTo>
                    <a:pt x="2569" y="2910"/>
                  </a:lnTo>
                  <a:lnTo>
                    <a:pt x="2550" y="2918"/>
                  </a:lnTo>
                  <a:lnTo>
                    <a:pt x="2540" y="2927"/>
                  </a:lnTo>
                  <a:lnTo>
                    <a:pt x="2503" y="2948"/>
                  </a:lnTo>
                  <a:lnTo>
                    <a:pt x="2493" y="2951"/>
                  </a:lnTo>
                  <a:lnTo>
                    <a:pt x="2484" y="2958"/>
                  </a:lnTo>
                  <a:lnTo>
                    <a:pt x="2477" y="2958"/>
                  </a:lnTo>
                  <a:lnTo>
                    <a:pt x="2472" y="2962"/>
                  </a:lnTo>
                  <a:lnTo>
                    <a:pt x="2467" y="2948"/>
                  </a:lnTo>
                  <a:lnTo>
                    <a:pt x="2460" y="2939"/>
                  </a:lnTo>
                  <a:lnTo>
                    <a:pt x="2453" y="2925"/>
                  </a:lnTo>
                  <a:lnTo>
                    <a:pt x="2443" y="2910"/>
                  </a:lnTo>
                  <a:lnTo>
                    <a:pt x="2420" y="2894"/>
                  </a:lnTo>
                  <a:lnTo>
                    <a:pt x="2410" y="2840"/>
                  </a:lnTo>
                  <a:lnTo>
                    <a:pt x="2399" y="2828"/>
                  </a:lnTo>
                  <a:lnTo>
                    <a:pt x="2396" y="2823"/>
                  </a:lnTo>
                  <a:lnTo>
                    <a:pt x="2394" y="2802"/>
                  </a:lnTo>
                  <a:lnTo>
                    <a:pt x="2391" y="2790"/>
                  </a:lnTo>
                  <a:lnTo>
                    <a:pt x="2377" y="2780"/>
                  </a:lnTo>
                  <a:lnTo>
                    <a:pt x="2373" y="2766"/>
                  </a:lnTo>
                  <a:lnTo>
                    <a:pt x="2361" y="2750"/>
                  </a:lnTo>
                  <a:lnTo>
                    <a:pt x="2356" y="2719"/>
                  </a:lnTo>
                  <a:lnTo>
                    <a:pt x="2323" y="2691"/>
                  </a:lnTo>
                  <a:lnTo>
                    <a:pt x="2299" y="2660"/>
                  </a:lnTo>
                  <a:lnTo>
                    <a:pt x="2290" y="2615"/>
                  </a:lnTo>
                  <a:lnTo>
                    <a:pt x="2285" y="2603"/>
                  </a:lnTo>
                  <a:lnTo>
                    <a:pt x="2259" y="2579"/>
                  </a:lnTo>
                  <a:lnTo>
                    <a:pt x="2233" y="2563"/>
                  </a:lnTo>
                  <a:lnTo>
                    <a:pt x="2226" y="2556"/>
                  </a:lnTo>
                  <a:lnTo>
                    <a:pt x="2224" y="2530"/>
                  </a:lnTo>
                  <a:lnTo>
                    <a:pt x="2214" y="2490"/>
                  </a:lnTo>
                  <a:lnTo>
                    <a:pt x="2217" y="2459"/>
                  </a:lnTo>
                  <a:lnTo>
                    <a:pt x="2212" y="2438"/>
                  </a:lnTo>
                  <a:lnTo>
                    <a:pt x="2186" y="2404"/>
                  </a:lnTo>
                  <a:lnTo>
                    <a:pt x="2179" y="2400"/>
                  </a:lnTo>
                  <a:lnTo>
                    <a:pt x="2141" y="2404"/>
                  </a:lnTo>
                  <a:lnTo>
                    <a:pt x="2120" y="2395"/>
                  </a:lnTo>
                  <a:lnTo>
                    <a:pt x="2106" y="2364"/>
                  </a:lnTo>
                  <a:lnTo>
                    <a:pt x="2087" y="2348"/>
                  </a:lnTo>
                  <a:lnTo>
                    <a:pt x="2087" y="2336"/>
                  </a:lnTo>
                  <a:lnTo>
                    <a:pt x="2101" y="2305"/>
                  </a:lnTo>
                  <a:lnTo>
                    <a:pt x="2094" y="2265"/>
                  </a:lnTo>
                  <a:lnTo>
                    <a:pt x="2082" y="2251"/>
                  </a:lnTo>
                  <a:lnTo>
                    <a:pt x="2070" y="2246"/>
                  </a:lnTo>
                  <a:lnTo>
                    <a:pt x="2042" y="2215"/>
                  </a:lnTo>
                  <a:lnTo>
                    <a:pt x="1931" y="2080"/>
                  </a:lnTo>
                  <a:lnTo>
                    <a:pt x="1931" y="2080"/>
                  </a:lnTo>
                  <a:lnTo>
                    <a:pt x="1578" y="1979"/>
                  </a:lnTo>
                  <a:lnTo>
                    <a:pt x="1162" y="1969"/>
                  </a:lnTo>
                  <a:lnTo>
                    <a:pt x="926" y="2116"/>
                  </a:lnTo>
                  <a:lnTo>
                    <a:pt x="494" y="2317"/>
                  </a:lnTo>
                  <a:lnTo>
                    <a:pt x="482" y="2326"/>
                  </a:lnTo>
                  <a:lnTo>
                    <a:pt x="456" y="2388"/>
                  </a:lnTo>
                  <a:lnTo>
                    <a:pt x="456" y="2388"/>
                  </a:lnTo>
                  <a:lnTo>
                    <a:pt x="373" y="2348"/>
                  </a:lnTo>
                  <a:lnTo>
                    <a:pt x="354" y="2345"/>
                  </a:lnTo>
                  <a:lnTo>
                    <a:pt x="342" y="2326"/>
                  </a:lnTo>
                  <a:lnTo>
                    <a:pt x="323" y="2326"/>
                  </a:lnTo>
                  <a:lnTo>
                    <a:pt x="300" y="2307"/>
                  </a:lnTo>
                  <a:lnTo>
                    <a:pt x="283" y="2319"/>
                  </a:lnTo>
                  <a:lnTo>
                    <a:pt x="288" y="2326"/>
                  </a:lnTo>
                  <a:lnTo>
                    <a:pt x="276" y="2333"/>
                  </a:lnTo>
                  <a:lnTo>
                    <a:pt x="283" y="2348"/>
                  </a:lnTo>
                  <a:lnTo>
                    <a:pt x="300" y="2355"/>
                  </a:lnTo>
                  <a:lnTo>
                    <a:pt x="314" y="2367"/>
                  </a:lnTo>
                  <a:lnTo>
                    <a:pt x="335" y="2369"/>
                  </a:lnTo>
                  <a:lnTo>
                    <a:pt x="335" y="2388"/>
                  </a:lnTo>
                  <a:lnTo>
                    <a:pt x="340" y="2393"/>
                  </a:lnTo>
                  <a:lnTo>
                    <a:pt x="356" y="2402"/>
                  </a:lnTo>
                  <a:lnTo>
                    <a:pt x="432" y="2435"/>
                  </a:lnTo>
                  <a:lnTo>
                    <a:pt x="432" y="2435"/>
                  </a:lnTo>
                  <a:lnTo>
                    <a:pt x="399" y="2504"/>
                  </a:lnTo>
                  <a:lnTo>
                    <a:pt x="399" y="2504"/>
                  </a:lnTo>
                  <a:lnTo>
                    <a:pt x="345" y="2605"/>
                  </a:lnTo>
                  <a:lnTo>
                    <a:pt x="274" y="2568"/>
                  </a:lnTo>
                  <a:lnTo>
                    <a:pt x="229" y="2551"/>
                  </a:lnTo>
                  <a:lnTo>
                    <a:pt x="203" y="2534"/>
                  </a:lnTo>
                  <a:lnTo>
                    <a:pt x="184" y="2518"/>
                  </a:lnTo>
                  <a:lnTo>
                    <a:pt x="156" y="2482"/>
                  </a:lnTo>
                  <a:lnTo>
                    <a:pt x="156" y="2482"/>
                  </a:lnTo>
                  <a:lnTo>
                    <a:pt x="160" y="2482"/>
                  </a:lnTo>
                  <a:lnTo>
                    <a:pt x="160" y="2468"/>
                  </a:lnTo>
                  <a:lnTo>
                    <a:pt x="179" y="2449"/>
                  </a:lnTo>
                  <a:lnTo>
                    <a:pt x="182" y="2442"/>
                  </a:lnTo>
                  <a:lnTo>
                    <a:pt x="184" y="2442"/>
                  </a:lnTo>
                  <a:lnTo>
                    <a:pt x="184" y="2438"/>
                  </a:lnTo>
                  <a:lnTo>
                    <a:pt x="186" y="2433"/>
                  </a:lnTo>
                  <a:lnTo>
                    <a:pt x="186" y="2428"/>
                  </a:lnTo>
                  <a:lnTo>
                    <a:pt x="193" y="2421"/>
                  </a:lnTo>
                  <a:lnTo>
                    <a:pt x="191" y="2416"/>
                  </a:lnTo>
                  <a:lnTo>
                    <a:pt x="193" y="2404"/>
                  </a:lnTo>
                  <a:lnTo>
                    <a:pt x="196" y="2409"/>
                  </a:lnTo>
                  <a:lnTo>
                    <a:pt x="196" y="2400"/>
                  </a:lnTo>
                  <a:lnTo>
                    <a:pt x="203" y="2395"/>
                  </a:lnTo>
                  <a:lnTo>
                    <a:pt x="208" y="2397"/>
                  </a:lnTo>
                  <a:lnTo>
                    <a:pt x="217" y="2390"/>
                  </a:lnTo>
                  <a:lnTo>
                    <a:pt x="238" y="2362"/>
                  </a:lnTo>
                  <a:lnTo>
                    <a:pt x="243" y="2357"/>
                  </a:lnTo>
                  <a:lnTo>
                    <a:pt x="241" y="2345"/>
                  </a:lnTo>
                  <a:lnTo>
                    <a:pt x="245" y="2331"/>
                  </a:lnTo>
                  <a:lnTo>
                    <a:pt x="271" y="2300"/>
                  </a:lnTo>
                  <a:lnTo>
                    <a:pt x="252" y="2279"/>
                  </a:lnTo>
                  <a:lnTo>
                    <a:pt x="245" y="2258"/>
                  </a:lnTo>
                  <a:lnTo>
                    <a:pt x="234" y="2255"/>
                  </a:lnTo>
                  <a:lnTo>
                    <a:pt x="222" y="2263"/>
                  </a:lnTo>
                  <a:lnTo>
                    <a:pt x="189" y="2227"/>
                  </a:lnTo>
                  <a:lnTo>
                    <a:pt x="127" y="2180"/>
                  </a:lnTo>
                  <a:lnTo>
                    <a:pt x="125" y="2180"/>
                  </a:lnTo>
                  <a:lnTo>
                    <a:pt x="127" y="2189"/>
                  </a:lnTo>
                  <a:lnTo>
                    <a:pt x="115" y="2182"/>
                  </a:lnTo>
                  <a:lnTo>
                    <a:pt x="106" y="2180"/>
                  </a:lnTo>
                  <a:lnTo>
                    <a:pt x="80" y="2144"/>
                  </a:lnTo>
                  <a:lnTo>
                    <a:pt x="16" y="2125"/>
                  </a:lnTo>
                  <a:lnTo>
                    <a:pt x="2" y="2118"/>
                  </a:lnTo>
                  <a:lnTo>
                    <a:pt x="0" y="2116"/>
                  </a:lnTo>
                  <a:lnTo>
                    <a:pt x="26" y="2071"/>
                  </a:lnTo>
                  <a:lnTo>
                    <a:pt x="30" y="2057"/>
                  </a:lnTo>
                  <a:lnTo>
                    <a:pt x="52" y="2031"/>
                  </a:lnTo>
                  <a:lnTo>
                    <a:pt x="56" y="2017"/>
                  </a:lnTo>
                  <a:lnTo>
                    <a:pt x="49" y="2002"/>
                  </a:lnTo>
                  <a:lnTo>
                    <a:pt x="30" y="1984"/>
                  </a:lnTo>
                  <a:lnTo>
                    <a:pt x="30" y="1962"/>
                  </a:lnTo>
                  <a:lnTo>
                    <a:pt x="21" y="1948"/>
                  </a:lnTo>
                  <a:lnTo>
                    <a:pt x="33" y="1927"/>
                  </a:lnTo>
                  <a:lnTo>
                    <a:pt x="82" y="1877"/>
                  </a:lnTo>
                  <a:lnTo>
                    <a:pt x="101" y="1830"/>
                  </a:lnTo>
                  <a:lnTo>
                    <a:pt x="127" y="1771"/>
                  </a:lnTo>
                  <a:lnTo>
                    <a:pt x="189" y="1693"/>
                  </a:lnTo>
                  <a:lnTo>
                    <a:pt x="203" y="1707"/>
                  </a:lnTo>
                  <a:lnTo>
                    <a:pt x="210" y="1700"/>
                  </a:lnTo>
                  <a:lnTo>
                    <a:pt x="229" y="1676"/>
                  </a:lnTo>
                  <a:lnTo>
                    <a:pt x="217" y="1662"/>
                  </a:lnTo>
                  <a:lnTo>
                    <a:pt x="236" y="1643"/>
                  </a:lnTo>
                  <a:lnTo>
                    <a:pt x="118" y="1525"/>
                  </a:lnTo>
                  <a:lnTo>
                    <a:pt x="146" y="1501"/>
                  </a:lnTo>
                  <a:lnTo>
                    <a:pt x="158" y="1478"/>
                  </a:lnTo>
                  <a:lnTo>
                    <a:pt x="191" y="1449"/>
                  </a:lnTo>
                  <a:lnTo>
                    <a:pt x="205" y="1442"/>
                  </a:lnTo>
                  <a:lnTo>
                    <a:pt x="217" y="1430"/>
                  </a:lnTo>
                  <a:lnTo>
                    <a:pt x="229" y="1428"/>
                  </a:lnTo>
                  <a:lnTo>
                    <a:pt x="248" y="1402"/>
                  </a:lnTo>
                  <a:lnTo>
                    <a:pt x="257" y="1402"/>
                  </a:lnTo>
                  <a:lnTo>
                    <a:pt x="293" y="1383"/>
                  </a:lnTo>
                  <a:lnTo>
                    <a:pt x="295" y="1364"/>
                  </a:lnTo>
                  <a:lnTo>
                    <a:pt x="333" y="1338"/>
                  </a:lnTo>
                  <a:lnTo>
                    <a:pt x="349" y="1310"/>
                  </a:lnTo>
                  <a:lnTo>
                    <a:pt x="356" y="1305"/>
                  </a:lnTo>
                  <a:lnTo>
                    <a:pt x="368" y="1307"/>
                  </a:lnTo>
                  <a:lnTo>
                    <a:pt x="385" y="1286"/>
                  </a:lnTo>
                  <a:lnTo>
                    <a:pt x="392" y="1281"/>
                  </a:lnTo>
                  <a:lnTo>
                    <a:pt x="392" y="1277"/>
                  </a:lnTo>
                  <a:lnTo>
                    <a:pt x="399" y="1269"/>
                  </a:lnTo>
                  <a:lnTo>
                    <a:pt x="404" y="1269"/>
                  </a:lnTo>
                  <a:lnTo>
                    <a:pt x="423" y="1255"/>
                  </a:lnTo>
                  <a:lnTo>
                    <a:pt x="439" y="1229"/>
                  </a:lnTo>
                  <a:lnTo>
                    <a:pt x="515" y="1161"/>
                  </a:lnTo>
                  <a:lnTo>
                    <a:pt x="522" y="1149"/>
                  </a:lnTo>
                  <a:lnTo>
                    <a:pt x="527" y="1146"/>
                  </a:lnTo>
                  <a:lnTo>
                    <a:pt x="524" y="1132"/>
                  </a:lnTo>
                  <a:lnTo>
                    <a:pt x="543" y="1123"/>
                  </a:lnTo>
                  <a:lnTo>
                    <a:pt x="557" y="1104"/>
                  </a:lnTo>
                  <a:lnTo>
                    <a:pt x="586" y="1094"/>
                  </a:lnTo>
                  <a:lnTo>
                    <a:pt x="664" y="1047"/>
                  </a:lnTo>
                  <a:lnTo>
                    <a:pt x="673" y="1045"/>
                  </a:lnTo>
                  <a:lnTo>
                    <a:pt x="702" y="1035"/>
                  </a:lnTo>
                  <a:lnTo>
                    <a:pt x="728" y="1016"/>
                  </a:lnTo>
                  <a:lnTo>
                    <a:pt x="735" y="1014"/>
                  </a:lnTo>
                  <a:lnTo>
                    <a:pt x="739" y="1002"/>
                  </a:lnTo>
                  <a:lnTo>
                    <a:pt x="754" y="988"/>
                  </a:lnTo>
                  <a:lnTo>
                    <a:pt x="768" y="988"/>
                  </a:lnTo>
                  <a:lnTo>
                    <a:pt x="772" y="983"/>
                  </a:lnTo>
                  <a:lnTo>
                    <a:pt x="782" y="981"/>
                  </a:lnTo>
                  <a:lnTo>
                    <a:pt x="784" y="976"/>
                  </a:lnTo>
                  <a:lnTo>
                    <a:pt x="784" y="967"/>
                  </a:lnTo>
                  <a:lnTo>
                    <a:pt x="780" y="957"/>
                  </a:lnTo>
                  <a:lnTo>
                    <a:pt x="815" y="955"/>
                  </a:lnTo>
                  <a:lnTo>
                    <a:pt x="824" y="943"/>
                  </a:lnTo>
                  <a:lnTo>
                    <a:pt x="836" y="927"/>
                  </a:lnTo>
                  <a:lnTo>
                    <a:pt x="829" y="910"/>
                  </a:lnTo>
                  <a:lnTo>
                    <a:pt x="843" y="891"/>
                  </a:lnTo>
                  <a:lnTo>
                    <a:pt x="858" y="882"/>
                  </a:lnTo>
                  <a:lnTo>
                    <a:pt x="874" y="879"/>
                  </a:lnTo>
                  <a:lnTo>
                    <a:pt x="919" y="867"/>
                  </a:lnTo>
                  <a:lnTo>
                    <a:pt x="933" y="858"/>
                  </a:lnTo>
                  <a:lnTo>
                    <a:pt x="957" y="834"/>
                  </a:lnTo>
                  <a:lnTo>
                    <a:pt x="954" y="820"/>
                  </a:lnTo>
                  <a:lnTo>
                    <a:pt x="990" y="789"/>
                  </a:lnTo>
                  <a:lnTo>
                    <a:pt x="990" y="775"/>
                  </a:lnTo>
                  <a:lnTo>
                    <a:pt x="1006" y="740"/>
                  </a:lnTo>
                  <a:lnTo>
                    <a:pt x="947" y="692"/>
                  </a:lnTo>
                  <a:lnTo>
                    <a:pt x="936" y="652"/>
                  </a:lnTo>
                  <a:lnTo>
                    <a:pt x="959" y="640"/>
                  </a:lnTo>
                  <a:lnTo>
                    <a:pt x="957" y="610"/>
                  </a:lnTo>
                  <a:lnTo>
                    <a:pt x="966" y="574"/>
                  </a:lnTo>
                  <a:lnTo>
                    <a:pt x="1006" y="501"/>
                  </a:lnTo>
                  <a:close/>
                  <a:moveTo>
                    <a:pt x="1933" y="891"/>
                  </a:moveTo>
                  <a:lnTo>
                    <a:pt x="1933" y="891"/>
                  </a:lnTo>
                  <a:lnTo>
                    <a:pt x="1931" y="901"/>
                  </a:lnTo>
                  <a:lnTo>
                    <a:pt x="1916" y="915"/>
                  </a:lnTo>
                  <a:lnTo>
                    <a:pt x="1921" y="922"/>
                  </a:lnTo>
                  <a:lnTo>
                    <a:pt x="1916" y="927"/>
                  </a:lnTo>
                  <a:lnTo>
                    <a:pt x="1905" y="927"/>
                  </a:lnTo>
                  <a:lnTo>
                    <a:pt x="1895" y="934"/>
                  </a:lnTo>
                  <a:lnTo>
                    <a:pt x="1890" y="929"/>
                  </a:lnTo>
                  <a:lnTo>
                    <a:pt x="1876" y="938"/>
                  </a:lnTo>
                  <a:lnTo>
                    <a:pt x="1876" y="936"/>
                  </a:lnTo>
                  <a:lnTo>
                    <a:pt x="1872" y="936"/>
                  </a:lnTo>
                  <a:lnTo>
                    <a:pt x="1869" y="929"/>
                  </a:lnTo>
                  <a:lnTo>
                    <a:pt x="1867" y="929"/>
                  </a:lnTo>
                  <a:lnTo>
                    <a:pt x="1864" y="934"/>
                  </a:lnTo>
                  <a:lnTo>
                    <a:pt x="1860" y="931"/>
                  </a:lnTo>
                  <a:lnTo>
                    <a:pt x="1855" y="948"/>
                  </a:lnTo>
                  <a:lnTo>
                    <a:pt x="1848" y="955"/>
                  </a:lnTo>
                  <a:lnTo>
                    <a:pt x="1848" y="962"/>
                  </a:lnTo>
                  <a:lnTo>
                    <a:pt x="1860" y="969"/>
                  </a:lnTo>
                  <a:lnTo>
                    <a:pt x="1872" y="969"/>
                  </a:lnTo>
                  <a:lnTo>
                    <a:pt x="1876" y="964"/>
                  </a:lnTo>
                  <a:lnTo>
                    <a:pt x="1883" y="967"/>
                  </a:lnTo>
                  <a:lnTo>
                    <a:pt x="1888" y="962"/>
                  </a:lnTo>
                  <a:lnTo>
                    <a:pt x="1902" y="964"/>
                  </a:lnTo>
                  <a:lnTo>
                    <a:pt x="1924" y="941"/>
                  </a:lnTo>
                  <a:lnTo>
                    <a:pt x="1947" y="936"/>
                  </a:lnTo>
                  <a:lnTo>
                    <a:pt x="1950" y="934"/>
                  </a:lnTo>
                  <a:lnTo>
                    <a:pt x="1957" y="936"/>
                  </a:lnTo>
                  <a:lnTo>
                    <a:pt x="1959" y="934"/>
                  </a:lnTo>
                  <a:lnTo>
                    <a:pt x="1997" y="964"/>
                  </a:lnTo>
                  <a:lnTo>
                    <a:pt x="2025" y="969"/>
                  </a:lnTo>
                  <a:lnTo>
                    <a:pt x="2035" y="974"/>
                  </a:lnTo>
                  <a:lnTo>
                    <a:pt x="2039" y="969"/>
                  </a:lnTo>
                  <a:lnTo>
                    <a:pt x="2042" y="971"/>
                  </a:lnTo>
                  <a:lnTo>
                    <a:pt x="2049" y="960"/>
                  </a:lnTo>
                  <a:lnTo>
                    <a:pt x="2042" y="957"/>
                  </a:lnTo>
                  <a:lnTo>
                    <a:pt x="2037" y="953"/>
                  </a:lnTo>
                  <a:lnTo>
                    <a:pt x="2087" y="882"/>
                  </a:lnTo>
                  <a:lnTo>
                    <a:pt x="2077" y="867"/>
                  </a:lnTo>
                  <a:lnTo>
                    <a:pt x="2077" y="867"/>
                  </a:lnTo>
                  <a:lnTo>
                    <a:pt x="2075" y="863"/>
                  </a:lnTo>
                  <a:lnTo>
                    <a:pt x="2077" y="860"/>
                  </a:lnTo>
                  <a:lnTo>
                    <a:pt x="2070" y="867"/>
                  </a:lnTo>
                  <a:lnTo>
                    <a:pt x="2065" y="863"/>
                  </a:lnTo>
                  <a:lnTo>
                    <a:pt x="2072" y="858"/>
                  </a:lnTo>
                  <a:lnTo>
                    <a:pt x="2054" y="849"/>
                  </a:lnTo>
                  <a:lnTo>
                    <a:pt x="2044" y="834"/>
                  </a:lnTo>
                  <a:lnTo>
                    <a:pt x="2037" y="832"/>
                  </a:lnTo>
                  <a:lnTo>
                    <a:pt x="2028" y="839"/>
                  </a:lnTo>
                  <a:lnTo>
                    <a:pt x="2025" y="837"/>
                  </a:lnTo>
                  <a:lnTo>
                    <a:pt x="2032" y="832"/>
                  </a:lnTo>
                  <a:lnTo>
                    <a:pt x="2032" y="825"/>
                  </a:lnTo>
                  <a:lnTo>
                    <a:pt x="2023" y="813"/>
                  </a:lnTo>
                  <a:lnTo>
                    <a:pt x="2016" y="799"/>
                  </a:lnTo>
                  <a:lnTo>
                    <a:pt x="2011" y="799"/>
                  </a:lnTo>
                  <a:lnTo>
                    <a:pt x="2013" y="789"/>
                  </a:lnTo>
                  <a:lnTo>
                    <a:pt x="2002" y="787"/>
                  </a:lnTo>
                  <a:lnTo>
                    <a:pt x="1997" y="801"/>
                  </a:lnTo>
                  <a:lnTo>
                    <a:pt x="2002" y="804"/>
                  </a:lnTo>
                  <a:lnTo>
                    <a:pt x="1990" y="818"/>
                  </a:lnTo>
                  <a:lnTo>
                    <a:pt x="1987" y="827"/>
                  </a:lnTo>
                  <a:lnTo>
                    <a:pt x="1968" y="839"/>
                  </a:lnTo>
                  <a:lnTo>
                    <a:pt x="1952" y="860"/>
                  </a:lnTo>
                  <a:lnTo>
                    <a:pt x="1950" y="863"/>
                  </a:lnTo>
                  <a:lnTo>
                    <a:pt x="1954" y="867"/>
                  </a:lnTo>
                  <a:lnTo>
                    <a:pt x="1947" y="879"/>
                  </a:lnTo>
                  <a:lnTo>
                    <a:pt x="1947" y="879"/>
                  </a:lnTo>
                  <a:lnTo>
                    <a:pt x="1947" y="879"/>
                  </a:lnTo>
                  <a:lnTo>
                    <a:pt x="1933" y="891"/>
                  </a:lnTo>
                  <a:close/>
                  <a:moveTo>
                    <a:pt x="1817" y="964"/>
                  </a:moveTo>
                  <a:lnTo>
                    <a:pt x="1820" y="955"/>
                  </a:lnTo>
                  <a:lnTo>
                    <a:pt x="1831" y="943"/>
                  </a:lnTo>
                  <a:lnTo>
                    <a:pt x="1836" y="934"/>
                  </a:lnTo>
                  <a:lnTo>
                    <a:pt x="1834" y="931"/>
                  </a:lnTo>
                  <a:lnTo>
                    <a:pt x="1838" y="917"/>
                  </a:lnTo>
                  <a:lnTo>
                    <a:pt x="1838" y="893"/>
                  </a:lnTo>
                  <a:lnTo>
                    <a:pt x="1843" y="889"/>
                  </a:lnTo>
                  <a:lnTo>
                    <a:pt x="1822" y="875"/>
                  </a:lnTo>
                  <a:lnTo>
                    <a:pt x="1817" y="882"/>
                  </a:lnTo>
                  <a:lnTo>
                    <a:pt x="1808" y="875"/>
                  </a:lnTo>
                  <a:lnTo>
                    <a:pt x="1798" y="898"/>
                  </a:lnTo>
                  <a:lnTo>
                    <a:pt x="1772" y="924"/>
                  </a:lnTo>
                  <a:lnTo>
                    <a:pt x="1756" y="929"/>
                  </a:lnTo>
                  <a:lnTo>
                    <a:pt x="1746" y="945"/>
                  </a:lnTo>
                  <a:lnTo>
                    <a:pt x="1753" y="960"/>
                  </a:lnTo>
                  <a:lnTo>
                    <a:pt x="1772" y="969"/>
                  </a:lnTo>
                  <a:lnTo>
                    <a:pt x="1775" y="979"/>
                  </a:lnTo>
                  <a:lnTo>
                    <a:pt x="1770" y="983"/>
                  </a:lnTo>
                  <a:lnTo>
                    <a:pt x="1779" y="990"/>
                  </a:lnTo>
                  <a:lnTo>
                    <a:pt x="1777" y="993"/>
                  </a:lnTo>
                  <a:lnTo>
                    <a:pt x="1782" y="1000"/>
                  </a:lnTo>
                  <a:lnTo>
                    <a:pt x="1803" y="986"/>
                  </a:lnTo>
                  <a:lnTo>
                    <a:pt x="1820" y="967"/>
                  </a:lnTo>
                  <a:lnTo>
                    <a:pt x="1820" y="967"/>
                  </a:lnTo>
                  <a:lnTo>
                    <a:pt x="1820" y="967"/>
                  </a:lnTo>
                  <a:lnTo>
                    <a:pt x="1817" y="964"/>
                  </a:lnTo>
                  <a:close/>
                  <a:moveTo>
                    <a:pt x="276" y="2364"/>
                  </a:moveTo>
                  <a:lnTo>
                    <a:pt x="264" y="2390"/>
                  </a:lnTo>
                  <a:lnTo>
                    <a:pt x="274" y="2397"/>
                  </a:lnTo>
                  <a:lnTo>
                    <a:pt x="281" y="2376"/>
                  </a:lnTo>
                  <a:lnTo>
                    <a:pt x="300" y="2388"/>
                  </a:lnTo>
                  <a:lnTo>
                    <a:pt x="307" y="2378"/>
                  </a:lnTo>
                  <a:lnTo>
                    <a:pt x="286" y="2360"/>
                  </a:lnTo>
                  <a:lnTo>
                    <a:pt x="281" y="2362"/>
                  </a:lnTo>
                  <a:lnTo>
                    <a:pt x="281" y="2367"/>
                  </a:lnTo>
                  <a:lnTo>
                    <a:pt x="276" y="2364"/>
                  </a:lnTo>
                  <a:close/>
                  <a:moveTo>
                    <a:pt x="2514" y="35"/>
                  </a:moveTo>
                  <a:lnTo>
                    <a:pt x="2540" y="49"/>
                  </a:lnTo>
                  <a:lnTo>
                    <a:pt x="2550" y="61"/>
                  </a:lnTo>
                  <a:lnTo>
                    <a:pt x="2540" y="68"/>
                  </a:lnTo>
                  <a:lnTo>
                    <a:pt x="2545" y="75"/>
                  </a:lnTo>
                  <a:lnTo>
                    <a:pt x="2536" y="80"/>
                  </a:lnTo>
                  <a:lnTo>
                    <a:pt x="2538" y="89"/>
                  </a:lnTo>
                  <a:lnTo>
                    <a:pt x="2536" y="92"/>
                  </a:lnTo>
                  <a:lnTo>
                    <a:pt x="2538" y="99"/>
                  </a:lnTo>
                  <a:lnTo>
                    <a:pt x="2536" y="101"/>
                  </a:lnTo>
                  <a:lnTo>
                    <a:pt x="2540" y="115"/>
                  </a:lnTo>
                  <a:lnTo>
                    <a:pt x="2533" y="118"/>
                  </a:lnTo>
                  <a:lnTo>
                    <a:pt x="2538" y="127"/>
                  </a:lnTo>
                  <a:lnTo>
                    <a:pt x="2545" y="160"/>
                  </a:lnTo>
                  <a:lnTo>
                    <a:pt x="2543" y="170"/>
                  </a:lnTo>
                  <a:lnTo>
                    <a:pt x="2536" y="179"/>
                  </a:lnTo>
                  <a:lnTo>
                    <a:pt x="2609" y="288"/>
                  </a:lnTo>
                  <a:lnTo>
                    <a:pt x="2618" y="298"/>
                  </a:lnTo>
                  <a:lnTo>
                    <a:pt x="2625" y="300"/>
                  </a:lnTo>
                  <a:lnTo>
                    <a:pt x="2621" y="312"/>
                  </a:lnTo>
                  <a:lnTo>
                    <a:pt x="2621" y="312"/>
                  </a:lnTo>
                  <a:lnTo>
                    <a:pt x="2607" y="321"/>
                  </a:lnTo>
                  <a:lnTo>
                    <a:pt x="2614" y="331"/>
                  </a:lnTo>
                  <a:lnTo>
                    <a:pt x="2599" y="340"/>
                  </a:lnTo>
                  <a:lnTo>
                    <a:pt x="2599" y="340"/>
                  </a:lnTo>
                  <a:lnTo>
                    <a:pt x="2578" y="342"/>
                  </a:lnTo>
                  <a:lnTo>
                    <a:pt x="2578" y="347"/>
                  </a:lnTo>
                  <a:lnTo>
                    <a:pt x="2590" y="342"/>
                  </a:lnTo>
                  <a:lnTo>
                    <a:pt x="2592" y="347"/>
                  </a:lnTo>
                  <a:lnTo>
                    <a:pt x="2573" y="359"/>
                  </a:lnTo>
                  <a:lnTo>
                    <a:pt x="2573" y="366"/>
                  </a:lnTo>
                  <a:lnTo>
                    <a:pt x="2564" y="373"/>
                  </a:lnTo>
                  <a:lnTo>
                    <a:pt x="2562" y="371"/>
                  </a:lnTo>
                  <a:lnTo>
                    <a:pt x="2545" y="385"/>
                  </a:lnTo>
                  <a:lnTo>
                    <a:pt x="2545" y="399"/>
                  </a:lnTo>
                  <a:lnTo>
                    <a:pt x="2557" y="397"/>
                  </a:lnTo>
                  <a:lnTo>
                    <a:pt x="2559" y="404"/>
                  </a:lnTo>
                  <a:lnTo>
                    <a:pt x="2552" y="406"/>
                  </a:lnTo>
                  <a:lnTo>
                    <a:pt x="2564" y="411"/>
                  </a:lnTo>
                  <a:lnTo>
                    <a:pt x="2569" y="423"/>
                  </a:lnTo>
                  <a:lnTo>
                    <a:pt x="2569" y="428"/>
                  </a:lnTo>
                  <a:lnTo>
                    <a:pt x="2557" y="439"/>
                  </a:lnTo>
                  <a:lnTo>
                    <a:pt x="2559" y="442"/>
                  </a:lnTo>
                  <a:lnTo>
                    <a:pt x="2547" y="449"/>
                  </a:lnTo>
                  <a:lnTo>
                    <a:pt x="2524" y="489"/>
                  </a:lnTo>
                  <a:lnTo>
                    <a:pt x="2519" y="489"/>
                  </a:lnTo>
                  <a:lnTo>
                    <a:pt x="2517" y="494"/>
                  </a:lnTo>
                  <a:lnTo>
                    <a:pt x="2512" y="491"/>
                  </a:lnTo>
                  <a:lnTo>
                    <a:pt x="2507" y="506"/>
                  </a:lnTo>
                  <a:lnTo>
                    <a:pt x="2486" y="529"/>
                  </a:lnTo>
                  <a:lnTo>
                    <a:pt x="2481" y="527"/>
                  </a:lnTo>
                  <a:lnTo>
                    <a:pt x="2472" y="515"/>
                  </a:lnTo>
                  <a:lnTo>
                    <a:pt x="2469" y="517"/>
                  </a:lnTo>
                  <a:lnTo>
                    <a:pt x="2467" y="517"/>
                  </a:lnTo>
                  <a:lnTo>
                    <a:pt x="2465" y="508"/>
                  </a:lnTo>
                  <a:lnTo>
                    <a:pt x="2465" y="501"/>
                  </a:lnTo>
                  <a:lnTo>
                    <a:pt x="2474" y="491"/>
                  </a:lnTo>
                  <a:lnTo>
                    <a:pt x="2472" y="484"/>
                  </a:lnTo>
                  <a:lnTo>
                    <a:pt x="2486" y="477"/>
                  </a:lnTo>
                  <a:lnTo>
                    <a:pt x="2488" y="473"/>
                  </a:lnTo>
                  <a:lnTo>
                    <a:pt x="2465" y="451"/>
                  </a:lnTo>
                  <a:lnTo>
                    <a:pt x="2479" y="425"/>
                  </a:lnTo>
                  <a:lnTo>
                    <a:pt x="2472" y="416"/>
                  </a:lnTo>
                  <a:lnTo>
                    <a:pt x="2467" y="416"/>
                  </a:lnTo>
                  <a:lnTo>
                    <a:pt x="2455" y="411"/>
                  </a:lnTo>
                  <a:lnTo>
                    <a:pt x="2453" y="406"/>
                  </a:lnTo>
                  <a:lnTo>
                    <a:pt x="2443" y="413"/>
                  </a:lnTo>
                  <a:lnTo>
                    <a:pt x="2429" y="397"/>
                  </a:lnTo>
                  <a:lnTo>
                    <a:pt x="2427" y="411"/>
                  </a:lnTo>
                  <a:lnTo>
                    <a:pt x="2425" y="409"/>
                  </a:lnTo>
                  <a:lnTo>
                    <a:pt x="2420" y="413"/>
                  </a:lnTo>
                  <a:lnTo>
                    <a:pt x="2417" y="416"/>
                  </a:lnTo>
                  <a:lnTo>
                    <a:pt x="2413" y="418"/>
                  </a:lnTo>
                  <a:lnTo>
                    <a:pt x="2410" y="425"/>
                  </a:lnTo>
                  <a:lnTo>
                    <a:pt x="2387" y="421"/>
                  </a:lnTo>
                  <a:lnTo>
                    <a:pt x="2373" y="404"/>
                  </a:lnTo>
                  <a:lnTo>
                    <a:pt x="2387" y="390"/>
                  </a:lnTo>
                  <a:lnTo>
                    <a:pt x="2387" y="392"/>
                  </a:lnTo>
                  <a:lnTo>
                    <a:pt x="2401" y="378"/>
                  </a:lnTo>
                  <a:lnTo>
                    <a:pt x="2401" y="380"/>
                  </a:lnTo>
                  <a:lnTo>
                    <a:pt x="2415" y="364"/>
                  </a:lnTo>
                  <a:lnTo>
                    <a:pt x="2373" y="326"/>
                  </a:lnTo>
                  <a:lnTo>
                    <a:pt x="2339" y="290"/>
                  </a:lnTo>
                  <a:lnTo>
                    <a:pt x="2349" y="279"/>
                  </a:lnTo>
                  <a:lnTo>
                    <a:pt x="2342" y="274"/>
                  </a:lnTo>
                  <a:lnTo>
                    <a:pt x="2356" y="257"/>
                  </a:lnTo>
                  <a:lnTo>
                    <a:pt x="2354" y="250"/>
                  </a:lnTo>
                  <a:lnTo>
                    <a:pt x="2332" y="236"/>
                  </a:lnTo>
                  <a:lnTo>
                    <a:pt x="2323" y="246"/>
                  </a:lnTo>
                  <a:lnTo>
                    <a:pt x="2321" y="243"/>
                  </a:lnTo>
                  <a:lnTo>
                    <a:pt x="2316" y="246"/>
                  </a:lnTo>
                  <a:lnTo>
                    <a:pt x="2311" y="236"/>
                  </a:lnTo>
                  <a:lnTo>
                    <a:pt x="2299" y="231"/>
                  </a:lnTo>
                  <a:lnTo>
                    <a:pt x="2209" y="127"/>
                  </a:lnTo>
                  <a:lnTo>
                    <a:pt x="2209" y="127"/>
                  </a:lnTo>
                  <a:lnTo>
                    <a:pt x="2396" y="0"/>
                  </a:lnTo>
                  <a:lnTo>
                    <a:pt x="2491" y="28"/>
                  </a:lnTo>
                  <a:lnTo>
                    <a:pt x="2491" y="28"/>
                  </a:lnTo>
                  <a:lnTo>
                    <a:pt x="2514" y="35"/>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09" name="Freeform 208"/>
            <p:cNvSpPr>
              <a:spLocks/>
            </p:cNvSpPr>
            <p:nvPr/>
          </p:nvSpPr>
          <p:spPr bwMode="auto">
            <a:xfrm>
              <a:off x="132" y="2782"/>
              <a:ext cx="4358" cy="2932"/>
            </a:xfrm>
            <a:custGeom>
              <a:avLst/>
              <a:gdLst>
                <a:gd name="T0" fmla="*/ 4200 w 4358"/>
                <a:gd name="T1" fmla="*/ 177 h 2932"/>
                <a:gd name="T2" fmla="*/ 4235 w 4358"/>
                <a:gd name="T3" fmla="*/ 414 h 2932"/>
                <a:gd name="T4" fmla="*/ 4358 w 4358"/>
                <a:gd name="T5" fmla="*/ 471 h 2932"/>
                <a:gd name="T6" fmla="*/ 4209 w 4358"/>
                <a:gd name="T7" fmla="*/ 601 h 2932"/>
                <a:gd name="T8" fmla="*/ 4136 w 4358"/>
                <a:gd name="T9" fmla="*/ 695 h 2932"/>
                <a:gd name="T10" fmla="*/ 3961 w 4358"/>
                <a:gd name="T11" fmla="*/ 854 h 2932"/>
                <a:gd name="T12" fmla="*/ 3944 w 4358"/>
                <a:gd name="T13" fmla="*/ 1000 h 2932"/>
                <a:gd name="T14" fmla="*/ 3774 w 4358"/>
                <a:gd name="T15" fmla="*/ 1147 h 2932"/>
                <a:gd name="T16" fmla="*/ 3654 w 4358"/>
                <a:gd name="T17" fmla="*/ 1293 h 2932"/>
                <a:gd name="T18" fmla="*/ 3351 w 4358"/>
                <a:gd name="T19" fmla="*/ 1433 h 2932"/>
                <a:gd name="T20" fmla="*/ 3488 w 4358"/>
                <a:gd name="T21" fmla="*/ 1591 h 2932"/>
                <a:gd name="T22" fmla="*/ 3524 w 4358"/>
                <a:gd name="T23" fmla="*/ 1861 h 2932"/>
                <a:gd name="T24" fmla="*/ 3313 w 4358"/>
                <a:gd name="T25" fmla="*/ 2029 h 2932"/>
                <a:gd name="T26" fmla="*/ 3202 w 4358"/>
                <a:gd name="T27" fmla="*/ 2265 h 2932"/>
                <a:gd name="T28" fmla="*/ 3070 w 4358"/>
                <a:gd name="T29" fmla="*/ 2417 h 2932"/>
                <a:gd name="T30" fmla="*/ 2822 w 4358"/>
                <a:gd name="T31" fmla="*/ 2511 h 2932"/>
                <a:gd name="T32" fmla="*/ 2793 w 4358"/>
                <a:gd name="T33" fmla="*/ 2710 h 2932"/>
                <a:gd name="T34" fmla="*/ 2571 w 4358"/>
                <a:gd name="T35" fmla="*/ 2674 h 2932"/>
                <a:gd name="T36" fmla="*/ 2392 w 4358"/>
                <a:gd name="T37" fmla="*/ 2615 h 2932"/>
                <a:gd name="T38" fmla="*/ 2136 w 4358"/>
                <a:gd name="T39" fmla="*/ 2525 h 2932"/>
                <a:gd name="T40" fmla="*/ 1976 w 4358"/>
                <a:gd name="T41" fmla="*/ 2551 h 2932"/>
                <a:gd name="T42" fmla="*/ 1777 w 4358"/>
                <a:gd name="T43" fmla="*/ 2655 h 2932"/>
                <a:gd name="T44" fmla="*/ 1571 w 4358"/>
                <a:gd name="T45" fmla="*/ 2790 h 2932"/>
                <a:gd name="T46" fmla="*/ 1309 w 4358"/>
                <a:gd name="T47" fmla="*/ 2724 h 2932"/>
                <a:gd name="T48" fmla="*/ 1106 w 4358"/>
                <a:gd name="T49" fmla="*/ 2852 h 2932"/>
                <a:gd name="T50" fmla="*/ 1002 w 4358"/>
                <a:gd name="T51" fmla="*/ 2868 h 2932"/>
                <a:gd name="T52" fmla="*/ 822 w 4358"/>
                <a:gd name="T53" fmla="*/ 2871 h 2932"/>
                <a:gd name="T54" fmla="*/ 685 w 4358"/>
                <a:gd name="T55" fmla="*/ 2615 h 2932"/>
                <a:gd name="T56" fmla="*/ 616 w 4358"/>
                <a:gd name="T57" fmla="*/ 2440 h 2932"/>
                <a:gd name="T58" fmla="*/ 470 w 4358"/>
                <a:gd name="T59" fmla="*/ 2261 h 2932"/>
                <a:gd name="T60" fmla="*/ 281 w 4358"/>
                <a:gd name="T61" fmla="*/ 2249 h 2932"/>
                <a:gd name="T62" fmla="*/ 316 w 4358"/>
                <a:gd name="T63" fmla="*/ 2019 h 2932"/>
                <a:gd name="T64" fmla="*/ 115 w 4358"/>
                <a:gd name="T65" fmla="*/ 1939 h 2932"/>
                <a:gd name="T66" fmla="*/ 132 w 4358"/>
                <a:gd name="T67" fmla="*/ 1587 h 2932"/>
                <a:gd name="T68" fmla="*/ 241 w 4358"/>
                <a:gd name="T69" fmla="*/ 1383 h 2932"/>
                <a:gd name="T70" fmla="*/ 139 w 4358"/>
                <a:gd name="T71" fmla="*/ 1270 h 2932"/>
                <a:gd name="T72" fmla="*/ 4 w 4358"/>
                <a:gd name="T73" fmla="*/ 1123 h 2932"/>
                <a:gd name="T74" fmla="*/ 127 w 4358"/>
                <a:gd name="T75" fmla="*/ 844 h 2932"/>
                <a:gd name="T76" fmla="*/ 413 w 4358"/>
                <a:gd name="T77" fmla="*/ 1222 h 2932"/>
                <a:gd name="T78" fmla="*/ 588 w 4358"/>
                <a:gd name="T79" fmla="*/ 1556 h 2932"/>
                <a:gd name="T80" fmla="*/ 699 w 4358"/>
                <a:gd name="T81" fmla="*/ 1712 h 2932"/>
                <a:gd name="T82" fmla="*/ 898 w 4358"/>
                <a:gd name="T83" fmla="*/ 1594 h 2932"/>
                <a:gd name="T84" fmla="*/ 1054 w 4358"/>
                <a:gd name="T85" fmla="*/ 1428 h 2932"/>
                <a:gd name="T86" fmla="*/ 1177 w 4358"/>
                <a:gd name="T87" fmla="*/ 1215 h 2932"/>
                <a:gd name="T88" fmla="*/ 1378 w 4358"/>
                <a:gd name="T89" fmla="*/ 1036 h 2932"/>
                <a:gd name="T90" fmla="*/ 1550 w 4358"/>
                <a:gd name="T91" fmla="*/ 1076 h 2932"/>
                <a:gd name="T92" fmla="*/ 1763 w 4358"/>
                <a:gd name="T93" fmla="*/ 1031 h 2932"/>
                <a:gd name="T94" fmla="*/ 1879 w 4358"/>
                <a:gd name="T95" fmla="*/ 1031 h 2932"/>
                <a:gd name="T96" fmla="*/ 1999 w 4358"/>
                <a:gd name="T97" fmla="*/ 891 h 2932"/>
                <a:gd name="T98" fmla="*/ 2136 w 4358"/>
                <a:gd name="T99" fmla="*/ 849 h 2932"/>
                <a:gd name="T100" fmla="*/ 2380 w 4358"/>
                <a:gd name="T101" fmla="*/ 875 h 2932"/>
                <a:gd name="T102" fmla="*/ 2557 w 4358"/>
                <a:gd name="T103" fmla="*/ 787 h 2932"/>
                <a:gd name="T104" fmla="*/ 2810 w 4358"/>
                <a:gd name="T105" fmla="*/ 653 h 2932"/>
                <a:gd name="T106" fmla="*/ 2947 w 4358"/>
                <a:gd name="T107" fmla="*/ 598 h 2932"/>
                <a:gd name="T108" fmla="*/ 3053 w 4358"/>
                <a:gd name="T109" fmla="*/ 459 h 2932"/>
                <a:gd name="T110" fmla="*/ 3202 w 4358"/>
                <a:gd name="T111" fmla="*/ 343 h 2932"/>
                <a:gd name="T112" fmla="*/ 3410 w 4358"/>
                <a:gd name="T113" fmla="*/ 392 h 2932"/>
                <a:gd name="T114" fmla="*/ 3580 w 4358"/>
                <a:gd name="T115" fmla="*/ 482 h 2932"/>
                <a:gd name="T116" fmla="*/ 3781 w 4358"/>
                <a:gd name="T117" fmla="*/ 466 h 2932"/>
                <a:gd name="T118" fmla="*/ 3966 w 4358"/>
                <a:gd name="T119" fmla="*/ 355 h 2932"/>
                <a:gd name="T120" fmla="*/ 4081 w 4358"/>
                <a:gd name="T121" fmla="*/ 165 h 2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58" h="2932">
                  <a:moveTo>
                    <a:pt x="4185" y="7"/>
                  </a:moveTo>
                  <a:lnTo>
                    <a:pt x="4207" y="9"/>
                  </a:lnTo>
                  <a:lnTo>
                    <a:pt x="4211" y="19"/>
                  </a:lnTo>
                  <a:lnTo>
                    <a:pt x="4216" y="21"/>
                  </a:lnTo>
                  <a:lnTo>
                    <a:pt x="4211" y="33"/>
                  </a:lnTo>
                  <a:lnTo>
                    <a:pt x="4211" y="45"/>
                  </a:lnTo>
                  <a:lnTo>
                    <a:pt x="4209" y="69"/>
                  </a:lnTo>
                  <a:lnTo>
                    <a:pt x="4211" y="87"/>
                  </a:lnTo>
                  <a:lnTo>
                    <a:pt x="4216" y="99"/>
                  </a:lnTo>
                  <a:lnTo>
                    <a:pt x="4211" y="109"/>
                  </a:lnTo>
                  <a:lnTo>
                    <a:pt x="4214" y="128"/>
                  </a:lnTo>
                  <a:lnTo>
                    <a:pt x="4202" y="154"/>
                  </a:lnTo>
                  <a:lnTo>
                    <a:pt x="4204" y="156"/>
                  </a:lnTo>
                  <a:lnTo>
                    <a:pt x="4200" y="177"/>
                  </a:lnTo>
                  <a:lnTo>
                    <a:pt x="4181" y="196"/>
                  </a:lnTo>
                  <a:lnTo>
                    <a:pt x="4181" y="201"/>
                  </a:lnTo>
                  <a:lnTo>
                    <a:pt x="4185" y="213"/>
                  </a:lnTo>
                  <a:lnTo>
                    <a:pt x="4176" y="253"/>
                  </a:lnTo>
                  <a:lnTo>
                    <a:pt x="4181" y="258"/>
                  </a:lnTo>
                  <a:lnTo>
                    <a:pt x="4178" y="267"/>
                  </a:lnTo>
                  <a:lnTo>
                    <a:pt x="4185" y="272"/>
                  </a:lnTo>
                  <a:lnTo>
                    <a:pt x="4185" y="284"/>
                  </a:lnTo>
                  <a:lnTo>
                    <a:pt x="4200" y="303"/>
                  </a:lnTo>
                  <a:lnTo>
                    <a:pt x="4214" y="345"/>
                  </a:lnTo>
                  <a:lnTo>
                    <a:pt x="4219" y="350"/>
                  </a:lnTo>
                  <a:lnTo>
                    <a:pt x="4219" y="366"/>
                  </a:lnTo>
                  <a:lnTo>
                    <a:pt x="4223" y="385"/>
                  </a:lnTo>
                  <a:lnTo>
                    <a:pt x="4235" y="414"/>
                  </a:lnTo>
                  <a:lnTo>
                    <a:pt x="4245" y="414"/>
                  </a:lnTo>
                  <a:lnTo>
                    <a:pt x="4254" y="426"/>
                  </a:lnTo>
                  <a:lnTo>
                    <a:pt x="4263" y="426"/>
                  </a:lnTo>
                  <a:lnTo>
                    <a:pt x="4282" y="440"/>
                  </a:lnTo>
                  <a:lnTo>
                    <a:pt x="4297" y="444"/>
                  </a:lnTo>
                  <a:lnTo>
                    <a:pt x="4299" y="454"/>
                  </a:lnTo>
                  <a:lnTo>
                    <a:pt x="4304" y="456"/>
                  </a:lnTo>
                  <a:lnTo>
                    <a:pt x="4306" y="447"/>
                  </a:lnTo>
                  <a:lnTo>
                    <a:pt x="4313" y="449"/>
                  </a:lnTo>
                  <a:lnTo>
                    <a:pt x="4320" y="440"/>
                  </a:lnTo>
                  <a:lnTo>
                    <a:pt x="4327" y="442"/>
                  </a:lnTo>
                  <a:lnTo>
                    <a:pt x="4339" y="456"/>
                  </a:lnTo>
                  <a:lnTo>
                    <a:pt x="4344" y="463"/>
                  </a:lnTo>
                  <a:lnTo>
                    <a:pt x="4358" y="471"/>
                  </a:lnTo>
                  <a:lnTo>
                    <a:pt x="4358" y="471"/>
                  </a:lnTo>
                  <a:lnTo>
                    <a:pt x="4358" y="480"/>
                  </a:lnTo>
                  <a:lnTo>
                    <a:pt x="4349" y="482"/>
                  </a:lnTo>
                  <a:lnTo>
                    <a:pt x="4330" y="501"/>
                  </a:lnTo>
                  <a:lnTo>
                    <a:pt x="4308" y="534"/>
                  </a:lnTo>
                  <a:lnTo>
                    <a:pt x="4301" y="544"/>
                  </a:lnTo>
                  <a:lnTo>
                    <a:pt x="4292" y="544"/>
                  </a:lnTo>
                  <a:lnTo>
                    <a:pt x="4278" y="565"/>
                  </a:lnTo>
                  <a:lnTo>
                    <a:pt x="4273" y="584"/>
                  </a:lnTo>
                  <a:lnTo>
                    <a:pt x="4268" y="589"/>
                  </a:lnTo>
                  <a:lnTo>
                    <a:pt x="4249" y="584"/>
                  </a:lnTo>
                  <a:lnTo>
                    <a:pt x="4240" y="584"/>
                  </a:lnTo>
                  <a:lnTo>
                    <a:pt x="4228" y="593"/>
                  </a:lnTo>
                  <a:lnTo>
                    <a:pt x="4209" y="601"/>
                  </a:lnTo>
                  <a:lnTo>
                    <a:pt x="4195" y="593"/>
                  </a:lnTo>
                  <a:lnTo>
                    <a:pt x="4183" y="601"/>
                  </a:lnTo>
                  <a:lnTo>
                    <a:pt x="4162" y="601"/>
                  </a:lnTo>
                  <a:lnTo>
                    <a:pt x="4152" y="598"/>
                  </a:lnTo>
                  <a:lnTo>
                    <a:pt x="4141" y="601"/>
                  </a:lnTo>
                  <a:lnTo>
                    <a:pt x="4148" y="631"/>
                  </a:lnTo>
                  <a:lnTo>
                    <a:pt x="4145" y="634"/>
                  </a:lnTo>
                  <a:lnTo>
                    <a:pt x="4138" y="638"/>
                  </a:lnTo>
                  <a:lnTo>
                    <a:pt x="4124" y="664"/>
                  </a:lnTo>
                  <a:lnTo>
                    <a:pt x="4131" y="676"/>
                  </a:lnTo>
                  <a:lnTo>
                    <a:pt x="4133" y="686"/>
                  </a:lnTo>
                  <a:lnTo>
                    <a:pt x="4138" y="688"/>
                  </a:lnTo>
                  <a:lnTo>
                    <a:pt x="4138" y="690"/>
                  </a:lnTo>
                  <a:lnTo>
                    <a:pt x="4136" y="695"/>
                  </a:lnTo>
                  <a:lnTo>
                    <a:pt x="4129" y="695"/>
                  </a:lnTo>
                  <a:lnTo>
                    <a:pt x="4124" y="700"/>
                  </a:lnTo>
                  <a:lnTo>
                    <a:pt x="4124" y="714"/>
                  </a:lnTo>
                  <a:lnTo>
                    <a:pt x="4115" y="721"/>
                  </a:lnTo>
                  <a:lnTo>
                    <a:pt x="4119" y="750"/>
                  </a:lnTo>
                  <a:lnTo>
                    <a:pt x="4119" y="750"/>
                  </a:lnTo>
                  <a:lnTo>
                    <a:pt x="4105" y="757"/>
                  </a:lnTo>
                  <a:lnTo>
                    <a:pt x="4091" y="752"/>
                  </a:lnTo>
                  <a:lnTo>
                    <a:pt x="4060" y="757"/>
                  </a:lnTo>
                  <a:lnTo>
                    <a:pt x="4044" y="773"/>
                  </a:lnTo>
                  <a:lnTo>
                    <a:pt x="4027" y="797"/>
                  </a:lnTo>
                  <a:lnTo>
                    <a:pt x="3996" y="825"/>
                  </a:lnTo>
                  <a:lnTo>
                    <a:pt x="3970" y="844"/>
                  </a:lnTo>
                  <a:lnTo>
                    <a:pt x="3961" y="854"/>
                  </a:lnTo>
                  <a:lnTo>
                    <a:pt x="3947" y="856"/>
                  </a:lnTo>
                  <a:lnTo>
                    <a:pt x="3921" y="851"/>
                  </a:lnTo>
                  <a:lnTo>
                    <a:pt x="3911" y="856"/>
                  </a:lnTo>
                  <a:lnTo>
                    <a:pt x="3904" y="884"/>
                  </a:lnTo>
                  <a:lnTo>
                    <a:pt x="3883" y="903"/>
                  </a:lnTo>
                  <a:lnTo>
                    <a:pt x="3873" y="917"/>
                  </a:lnTo>
                  <a:lnTo>
                    <a:pt x="3873" y="922"/>
                  </a:lnTo>
                  <a:lnTo>
                    <a:pt x="3911" y="934"/>
                  </a:lnTo>
                  <a:lnTo>
                    <a:pt x="3928" y="934"/>
                  </a:lnTo>
                  <a:lnTo>
                    <a:pt x="3942" y="951"/>
                  </a:lnTo>
                  <a:lnTo>
                    <a:pt x="3944" y="958"/>
                  </a:lnTo>
                  <a:lnTo>
                    <a:pt x="3940" y="977"/>
                  </a:lnTo>
                  <a:lnTo>
                    <a:pt x="3947" y="993"/>
                  </a:lnTo>
                  <a:lnTo>
                    <a:pt x="3944" y="1000"/>
                  </a:lnTo>
                  <a:lnTo>
                    <a:pt x="3921" y="1029"/>
                  </a:lnTo>
                  <a:lnTo>
                    <a:pt x="3881" y="1047"/>
                  </a:lnTo>
                  <a:lnTo>
                    <a:pt x="3859" y="1078"/>
                  </a:lnTo>
                  <a:lnTo>
                    <a:pt x="3831" y="1069"/>
                  </a:lnTo>
                  <a:lnTo>
                    <a:pt x="3803" y="1078"/>
                  </a:lnTo>
                  <a:lnTo>
                    <a:pt x="3800" y="1088"/>
                  </a:lnTo>
                  <a:lnTo>
                    <a:pt x="3810" y="1102"/>
                  </a:lnTo>
                  <a:lnTo>
                    <a:pt x="3814" y="1116"/>
                  </a:lnTo>
                  <a:lnTo>
                    <a:pt x="3812" y="1128"/>
                  </a:lnTo>
                  <a:lnTo>
                    <a:pt x="3800" y="1133"/>
                  </a:lnTo>
                  <a:lnTo>
                    <a:pt x="3800" y="1144"/>
                  </a:lnTo>
                  <a:lnTo>
                    <a:pt x="3798" y="1147"/>
                  </a:lnTo>
                  <a:lnTo>
                    <a:pt x="3781" y="1142"/>
                  </a:lnTo>
                  <a:lnTo>
                    <a:pt x="3774" y="1147"/>
                  </a:lnTo>
                  <a:lnTo>
                    <a:pt x="3774" y="1159"/>
                  </a:lnTo>
                  <a:lnTo>
                    <a:pt x="3772" y="1161"/>
                  </a:lnTo>
                  <a:lnTo>
                    <a:pt x="3755" y="1166"/>
                  </a:lnTo>
                  <a:lnTo>
                    <a:pt x="3736" y="1163"/>
                  </a:lnTo>
                  <a:lnTo>
                    <a:pt x="3706" y="1187"/>
                  </a:lnTo>
                  <a:lnTo>
                    <a:pt x="3699" y="1204"/>
                  </a:lnTo>
                  <a:lnTo>
                    <a:pt x="3701" y="1220"/>
                  </a:lnTo>
                  <a:lnTo>
                    <a:pt x="3684" y="1237"/>
                  </a:lnTo>
                  <a:lnTo>
                    <a:pt x="3680" y="1256"/>
                  </a:lnTo>
                  <a:lnTo>
                    <a:pt x="3673" y="1260"/>
                  </a:lnTo>
                  <a:lnTo>
                    <a:pt x="3673" y="1272"/>
                  </a:lnTo>
                  <a:lnTo>
                    <a:pt x="3670" y="1284"/>
                  </a:lnTo>
                  <a:lnTo>
                    <a:pt x="3661" y="1286"/>
                  </a:lnTo>
                  <a:lnTo>
                    <a:pt x="3654" y="1293"/>
                  </a:lnTo>
                  <a:lnTo>
                    <a:pt x="3639" y="1303"/>
                  </a:lnTo>
                  <a:lnTo>
                    <a:pt x="3628" y="1300"/>
                  </a:lnTo>
                  <a:lnTo>
                    <a:pt x="3618" y="1300"/>
                  </a:lnTo>
                  <a:lnTo>
                    <a:pt x="3597" y="1319"/>
                  </a:lnTo>
                  <a:lnTo>
                    <a:pt x="3559" y="1326"/>
                  </a:lnTo>
                  <a:lnTo>
                    <a:pt x="3535" y="1326"/>
                  </a:lnTo>
                  <a:lnTo>
                    <a:pt x="3505" y="1305"/>
                  </a:lnTo>
                  <a:lnTo>
                    <a:pt x="3500" y="1303"/>
                  </a:lnTo>
                  <a:lnTo>
                    <a:pt x="3488" y="1305"/>
                  </a:lnTo>
                  <a:lnTo>
                    <a:pt x="3446" y="1338"/>
                  </a:lnTo>
                  <a:lnTo>
                    <a:pt x="3420" y="1388"/>
                  </a:lnTo>
                  <a:lnTo>
                    <a:pt x="3403" y="1395"/>
                  </a:lnTo>
                  <a:lnTo>
                    <a:pt x="3370" y="1428"/>
                  </a:lnTo>
                  <a:lnTo>
                    <a:pt x="3351" y="1433"/>
                  </a:lnTo>
                  <a:lnTo>
                    <a:pt x="3349" y="1454"/>
                  </a:lnTo>
                  <a:lnTo>
                    <a:pt x="3327" y="1464"/>
                  </a:lnTo>
                  <a:lnTo>
                    <a:pt x="3330" y="1468"/>
                  </a:lnTo>
                  <a:lnTo>
                    <a:pt x="3342" y="1471"/>
                  </a:lnTo>
                  <a:lnTo>
                    <a:pt x="3353" y="1483"/>
                  </a:lnTo>
                  <a:lnTo>
                    <a:pt x="3387" y="1492"/>
                  </a:lnTo>
                  <a:lnTo>
                    <a:pt x="3394" y="1499"/>
                  </a:lnTo>
                  <a:lnTo>
                    <a:pt x="3415" y="1501"/>
                  </a:lnTo>
                  <a:lnTo>
                    <a:pt x="3417" y="1525"/>
                  </a:lnTo>
                  <a:lnTo>
                    <a:pt x="3424" y="1544"/>
                  </a:lnTo>
                  <a:lnTo>
                    <a:pt x="3436" y="1549"/>
                  </a:lnTo>
                  <a:lnTo>
                    <a:pt x="3455" y="1582"/>
                  </a:lnTo>
                  <a:lnTo>
                    <a:pt x="3476" y="1584"/>
                  </a:lnTo>
                  <a:lnTo>
                    <a:pt x="3488" y="1591"/>
                  </a:lnTo>
                  <a:lnTo>
                    <a:pt x="3500" y="1643"/>
                  </a:lnTo>
                  <a:lnTo>
                    <a:pt x="3517" y="1669"/>
                  </a:lnTo>
                  <a:lnTo>
                    <a:pt x="3524" y="1672"/>
                  </a:lnTo>
                  <a:lnTo>
                    <a:pt x="3517" y="1688"/>
                  </a:lnTo>
                  <a:lnTo>
                    <a:pt x="3524" y="1710"/>
                  </a:lnTo>
                  <a:lnTo>
                    <a:pt x="3552" y="1745"/>
                  </a:lnTo>
                  <a:lnTo>
                    <a:pt x="3554" y="1754"/>
                  </a:lnTo>
                  <a:lnTo>
                    <a:pt x="3554" y="1766"/>
                  </a:lnTo>
                  <a:lnTo>
                    <a:pt x="3547" y="1773"/>
                  </a:lnTo>
                  <a:lnTo>
                    <a:pt x="3538" y="1778"/>
                  </a:lnTo>
                  <a:lnTo>
                    <a:pt x="3533" y="1792"/>
                  </a:lnTo>
                  <a:lnTo>
                    <a:pt x="3517" y="1811"/>
                  </a:lnTo>
                  <a:lnTo>
                    <a:pt x="3514" y="1830"/>
                  </a:lnTo>
                  <a:lnTo>
                    <a:pt x="3524" y="1861"/>
                  </a:lnTo>
                  <a:lnTo>
                    <a:pt x="3521" y="1887"/>
                  </a:lnTo>
                  <a:lnTo>
                    <a:pt x="3517" y="1899"/>
                  </a:lnTo>
                  <a:lnTo>
                    <a:pt x="3502" y="1911"/>
                  </a:lnTo>
                  <a:lnTo>
                    <a:pt x="3453" y="1920"/>
                  </a:lnTo>
                  <a:lnTo>
                    <a:pt x="3443" y="1922"/>
                  </a:lnTo>
                  <a:lnTo>
                    <a:pt x="3427" y="1937"/>
                  </a:lnTo>
                  <a:lnTo>
                    <a:pt x="3424" y="1941"/>
                  </a:lnTo>
                  <a:lnTo>
                    <a:pt x="3424" y="1955"/>
                  </a:lnTo>
                  <a:lnTo>
                    <a:pt x="3422" y="1979"/>
                  </a:lnTo>
                  <a:lnTo>
                    <a:pt x="3398" y="2008"/>
                  </a:lnTo>
                  <a:lnTo>
                    <a:pt x="3387" y="2010"/>
                  </a:lnTo>
                  <a:lnTo>
                    <a:pt x="3361" y="2024"/>
                  </a:lnTo>
                  <a:lnTo>
                    <a:pt x="3327" y="2031"/>
                  </a:lnTo>
                  <a:lnTo>
                    <a:pt x="3313" y="2029"/>
                  </a:lnTo>
                  <a:lnTo>
                    <a:pt x="3297" y="2031"/>
                  </a:lnTo>
                  <a:lnTo>
                    <a:pt x="3280" y="2041"/>
                  </a:lnTo>
                  <a:lnTo>
                    <a:pt x="3214" y="2050"/>
                  </a:lnTo>
                  <a:lnTo>
                    <a:pt x="3202" y="2116"/>
                  </a:lnTo>
                  <a:lnTo>
                    <a:pt x="3190" y="2135"/>
                  </a:lnTo>
                  <a:lnTo>
                    <a:pt x="3188" y="2149"/>
                  </a:lnTo>
                  <a:lnTo>
                    <a:pt x="3195" y="2194"/>
                  </a:lnTo>
                  <a:lnTo>
                    <a:pt x="3207" y="2223"/>
                  </a:lnTo>
                  <a:lnTo>
                    <a:pt x="3209" y="2235"/>
                  </a:lnTo>
                  <a:lnTo>
                    <a:pt x="3214" y="2246"/>
                  </a:lnTo>
                  <a:lnTo>
                    <a:pt x="3221" y="2251"/>
                  </a:lnTo>
                  <a:lnTo>
                    <a:pt x="3221" y="2256"/>
                  </a:lnTo>
                  <a:lnTo>
                    <a:pt x="3207" y="2265"/>
                  </a:lnTo>
                  <a:lnTo>
                    <a:pt x="3202" y="2265"/>
                  </a:lnTo>
                  <a:lnTo>
                    <a:pt x="3193" y="2263"/>
                  </a:lnTo>
                  <a:lnTo>
                    <a:pt x="3162" y="2296"/>
                  </a:lnTo>
                  <a:lnTo>
                    <a:pt x="3167" y="2310"/>
                  </a:lnTo>
                  <a:lnTo>
                    <a:pt x="3174" y="2322"/>
                  </a:lnTo>
                  <a:lnTo>
                    <a:pt x="3155" y="2341"/>
                  </a:lnTo>
                  <a:lnTo>
                    <a:pt x="3160" y="2357"/>
                  </a:lnTo>
                  <a:lnTo>
                    <a:pt x="3157" y="2372"/>
                  </a:lnTo>
                  <a:lnTo>
                    <a:pt x="3134" y="2372"/>
                  </a:lnTo>
                  <a:lnTo>
                    <a:pt x="3129" y="2372"/>
                  </a:lnTo>
                  <a:lnTo>
                    <a:pt x="3112" y="2407"/>
                  </a:lnTo>
                  <a:lnTo>
                    <a:pt x="3112" y="2424"/>
                  </a:lnTo>
                  <a:lnTo>
                    <a:pt x="3101" y="2431"/>
                  </a:lnTo>
                  <a:lnTo>
                    <a:pt x="3089" y="2431"/>
                  </a:lnTo>
                  <a:lnTo>
                    <a:pt x="3070" y="2417"/>
                  </a:lnTo>
                  <a:lnTo>
                    <a:pt x="3018" y="2428"/>
                  </a:lnTo>
                  <a:lnTo>
                    <a:pt x="3006" y="2421"/>
                  </a:lnTo>
                  <a:lnTo>
                    <a:pt x="2999" y="2419"/>
                  </a:lnTo>
                  <a:lnTo>
                    <a:pt x="2959" y="2424"/>
                  </a:lnTo>
                  <a:lnTo>
                    <a:pt x="2938" y="2424"/>
                  </a:lnTo>
                  <a:lnTo>
                    <a:pt x="2923" y="2428"/>
                  </a:lnTo>
                  <a:lnTo>
                    <a:pt x="2895" y="2424"/>
                  </a:lnTo>
                  <a:lnTo>
                    <a:pt x="2890" y="2431"/>
                  </a:lnTo>
                  <a:lnTo>
                    <a:pt x="2886" y="2445"/>
                  </a:lnTo>
                  <a:lnTo>
                    <a:pt x="2867" y="2471"/>
                  </a:lnTo>
                  <a:lnTo>
                    <a:pt x="2857" y="2490"/>
                  </a:lnTo>
                  <a:lnTo>
                    <a:pt x="2824" y="2502"/>
                  </a:lnTo>
                  <a:lnTo>
                    <a:pt x="2822" y="2504"/>
                  </a:lnTo>
                  <a:lnTo>
                    <a:pt x="2822" y="2511"/>
                  </a:lnTo>
                  <a:lnTo>
                    <a:pt x="2826" y="2530"/>
                  </a:lnTo>
                  <a:lnTo>
                    <a:pt x="2829" y="2540"/>
                  </a:lnTo>
                  <a:lnTo>
                    <a:pt x="2826" y="2547"/>
                  </a:lnTo>
                  <a:lnTo>
                    <a:pt x="2815" y="2566"/>
                  </a:lnTo>
                  <a:lnTo>
                    <a:pt x="2822" y="2587"/>
                  </a:lnTo>
                  <a:lnTo>
                    <a:pt x="2817" y="2596"/>
                  </a:lnTo>
                  <a:lnTo>
                    <a:pt x="2803" y="2603"/>
                  </a:lnTo>
                  <a:lnTo>
                    <a:pt x="2798" y="2629"/>
                  </a:lnTo>
                  <a:lnTo>
                    <a:pt x="2798" y="2648"/>
                  </a:lnTo>
                  <a:lnTo>
                    <a:pt x="2815" y="2672"/>
                  </a:lnTo>
                  <a:lnTo>
                    <a:pt x="2817" y="2679"/>
                  </a:lnTo>
                  <a:lnTo>
                    <a:pt x="2815" y="2691"/>
                  </a:lnTo>
                  <a:lnTo>
                    <a:pt x="2805" y="2705"/>
                  </a:lnTo>
                  <a:lnTo>
                    <a:pt x="2793" y="2710"/>
                  </a:lnTo>
                  <a:lnTo>
                    <a:pt x="2782" y="2719"/>
                  </a:lnTo>
                  <a:lnTo>
                    <a:pt x="2770" y="2700"/>
                  </a:lnTo>
                  <a:lnTo>
                    <a:pt x="2751" y="2703"/>
                  </a:lnTo>
                  <a:lnTo>
                    <a:pt x="2734" y="2703"/>
                  </a:lnTo>
                  <a:lnTo>
                    <a:pt x="2718" y="2698"/>
                  </a:lnTo>
                  <a:lnTo>
                    <a:pt x="2704" y="2689"/>
                  </a:lnTo>
                  <a:lnTo>
                    <a:pt x="2675" y="2681"/>
                  </a:lnTo>
                  <a:lnTo>
                    <a:pt x="2647" y="2698"/>
                  </a:lnTo>
                  <a:lnTo>
                    <a:pt x="2633" y="2712"/>
                  </a:lnTo>
                  <a:lnTo>
                    <a:pt x="2621" y="2715"/>
                  </a:lnTo>
                  <a:lnTo>
                    <a:pt x="2609" y="2705"/>
                  </a:lnTo>
                  <a:lnTo>
                    <a:pt x="2595" y="2684"/>
                  </a:lnTo>
                  <a:lnTo>
                    <a:pt x="2583" y="2674"/>
                  </a:lnTo>
                  <a:lnTo>
                    <a:pt x="2571" y="2674"/>
                  </a:lnTo>
                  <a:lnTo>
                    <a:pt x="2540" y="2641"/>
                  </a:lnTo>
                  <a:lnTo>
                    <a:pt x="2529" y="2641"/>
                  </a:lnTo>
                  <a:lnTo>
                    <a:pt x="2498" y="2634"/>
                  </a:lnTo>
                  <a:lnTo>
                    <a:pt x="2491" y="2634"/>
                  </a:lnTo>
                  <a:lnTo>
                    <a:pt x="2474" y="2665"/>
                  </a:lnTo>
                  <a:lnTo>
                    <a:pt x="2458" y="2670"/>
                  </a:lnTo>
                  <a:lnTo>
                    <a:pt x="2458" y="2686"/>
                  </a:lnTo>
                  <a:lnTo>
                    <a:pt x="2455" y="2691"/>
                  </a:lnTo>
                  <a:lnTo>
                    <a:pt x="2422" y="2693"/>
                  </a:lnTo>
                  <a:lnTo>
                    <a:pt x="2413" y="2686"/>
                  </a:lnTo>
                  <a:lnTo>
                    <a:pt x="2387" y="2653"/>
                  </a:lnTo>
                  <a:lnTo>
                    <a:pt x="2384" y="2644"/>
                  </a:lnTo>
                  <a:lnTo>
                    <a:pt x="2389" y="2639"/>
                  </a:lnTo>
                  <a:lnTo>
                    <a:pt x="2392" y="2615"/>
                  </a:lnTo>
                  <a:lnTo>
                    <a:pt x="2387" y="2594"/>
                  </a:lnTo>
                  <a:lnTo>
                    <a:pt x="2363" y="2577"/>
                  </a:lnTo>
                  <a:lnTo>
                    <a:pt x="2335" y="2575"/>
                  </a:lnTo>
                  <a:lnTo>
                    <a:pt x="2321" y="2568"/>
                  </a:lnTo>
                  <a:lnTo>
                    <a:pt x="2314" y="2561"/>
                  </a:lnTo>
                  <a:lnTo>
                    <a:pt x="2309" y="2542"/>
                  </a:lnTo>
                  <a:lnTo>
                    <a:pt x="2295" y="2521"/>
                  </a:lnTo>
                  <a:lnTo>
                    <a:pt x="2278" y="2504"/>
                  </a:lnTo>
                  <a:lnTo>
                    <a:pt x="2273" y="2495"/>
                  </a:lnTo>
                  <a:lnTo>
                    <a:pt x="2269" y="2495"/>
                  </a:lnTo>
                  <a:lnTo>
                    <a:pt x="2228" y="2516"/>
                  </a:lnTo>
                  <a:lnTo>
                    <a:pt x="2210" y="2523"/>
                  </a:lnTo>
                  <a:lnTo>
                    <a:pt x="2160" y="2516"/>
                  </a:lnTo>
                  <a:lnTo>
                    <a:pt x="2136" y="2525"/>
                  </a:lnTo>
                  <a:lnTo>
                    <a:pt x="2103" y="2521"/>
                  </a:lnTo>
                  <a:lnTo>
                    <a:pt x="2084" y="2521"/>
                  </a:lnTo>
                  <a:lnTo>
                    <a:pt x="2075" y="2518"/>
                  </a:lnTo>
                  <a:lnTo>
                    <a:pt x="2070" y="2511"/>
                  </a:lnTo>
                  <a:lnTo>
                    <a:pt x="2061" y="2471"/>
                  </a:lnTo>
                  <a:lnTo>
                    <a:pt x="2049" y="2459"/>
                  </a:lnTo>
                  <a:lnTo>
                    <a:pt x="2035" y="2457"/>
                  </a:lnTo>
                  <a:lnTo>
                    <a:pt x="2009" y="2464"/>
                  </a:lnTo>
                  <a:lnTo>
                    <a:pt x="1987" y="2462"/>
                  </a:lnTo>
                  <a:lnTo>
                    <a:pt x="1976" y="2469"/>
                  </a:lnTo>
                  <a:lnTo>
                    <a:pt x="1971" y="2483"/>
                  </a:lnTo>
                  <a:lnTo>
                    <a:pt x="1964" y="2490"/>
                  </a:lnTo>
                  <a:lnTo>
                    <a:pt x="1966" y="2518"/>
                  </a:lnTo>
                  <a:lnTo>
                    <a:pt x="1976" y="2551"/>
                  </a:lnTo>
                  <a:lnTo>
                    <a:pt x="1971" y="2561"/>
                  </a:lnTo>
                  <a:lnTo>
                    <a:pt x="1961" y="2573"/>
                  </a:lnTo>
                  <a:lnTo>
                    <a:pt x="1916" y="2568"/>
                  </a:lnTo>
                  <a:lnTo>
                    <a:pt x="1902" y="2554"/>
                  </a:lnTo>
                  <a:lnTo>
                    <a:pt x="1876" y="2563"/>
                  </a:lnTo>
                  <a:lnTo>
                    <a:pt x="1850" y="2551"/>
                  </a:lnTo>
                  <a:lnTo>
                    <a:pt x="1841" y="2575"/>
                  </a:lnTo>
                  <a:lnTo>
                    <a:pt x="1824" y="2577"/>
                  </a:lnTo>
                  <a:lnTo>
                    <a:pt x="1803" y="2584"/>
                  </a:lnTo>
                  <a:lnTo>
                    <a:pt x="1784" y="2603"/>
                  </a:lnTo>
                  <a:lnTo>
                    <a:pt x="1784" y="2610"/>
                  </a:lnTo>
                  <a:lnTo>
                    <a:pt x="1791" y="2637"/>
                  </a:lnTo>
                  <a:lnTo>
                    <a:pt x="1786" y="2653"/>
                  </a:lnTo>
                  <a:lnTo>
                    <a:pt x="1777" y="2655"/>
                  </a:lnTo>
                  <a:lnTo>
                    <a:pt x="1768" y="2651"/>
                  </a:lnTo>
                  <a:lnTo>
                    <a:pt x="1753" y="2651"/>
                  </a:lnTo>
                  <a:lnTo>
                    <a:pt x="1742" y="2660"/>
                  </a:lnTo>
                  <a:lnTo>
                    <a:pt x="1727" y="2665"/>
                  </a:lnTo>
                  <a:lnTo>
                    <a:pt x="1704" y="2689"/>
                  </a:lnTo>
                  <a:lnTo>
                    <a:pt x="1687" y="2710"/>
                  </a:lnTo>
                  <a:lnTo>
                    <a:pt x="1661" y="2729"/>
                  </a:lnTo>
                  <a:lnTo>
                    <a:pt x="1654" y="2738"/>
                  </a:lnTo>
                  <a:lnTo>
                    <a:pt x="1626" y="2750"/>
                  </a:lnTo>
                  <a:lnTo>
                    <a:pt x="1619" y="2748"/>
                  </a:lnTo>
                  <a:lnTo>
                    <a:pt x="1609" y="2738"/>
                  </a:lnTo>
                  <a:lnTo>
                    <a:pt x="1590" y="2757"/>
                  </a:lnTo>
                  <a:lnTo>
                    <a:pt x="1590" y="2769"/>
                  </a:lnTo>
                  <a:lnTo>
                    <a:pt x="1571" y="2790"/>
                  </a:lnTo>
                  <a:lnTo>
                    <a:pt x="1562" y="2793"/>
                  </a:lnTo>
                  <a:lnTo>
                    <a:pt x="1555" y="2793"/>
                  </a:lnTo>
                  <a:lnTo>
                    <a:pt x="1519" y="2767"/>
                  </a:lnTo>
                  <a:lnTo>
                    <a:pt x="1505" y="2769"/>
                  </a:lnTo>
                  <a:lnTo>
                    <a:pt x="1486" y="2741"/>
                  </a:lnTo>
                  <a:lnTo>
                    <a:pt x="1460" y="2729"/>
                  </a:lnTo>
                  <a:lnTo>
                    <a:pt x="1420" y="2743"/>
                  </a:lnTo>
                  <a:lnTo>
                    <a:pt x="1404" y="2741"/>
                  </a:lnTo>
                  <a:lnTo>
                    <a:pt x="1396" y="2738"/>
                  </a:lnTo>
                  <a:lnTo>
                    <a:pt x="1389" y="2724"/>
                  </a:lnTo>
                  <a:lnTo>
                    <a:pt x="1385" y="2719"/>
                  </a:lnTo>
                  <a:lnTo>
                    <a:pt x="1347" y="2715"/>
                  </a:lnTo>
                  <a:lnTo>
                    <a:pt x="1330" y="2700"/>
                  </a:lnTo>
                  <a:lnTo>
                    <a:pt x="1309" y="2724"/>
                  </a:lnTo>
                  <a:lnTo>
                    <a:pt x="1285" y="2776"/>
                  </a:lnTo>
                  <a:lnTo>
                    <a:pt x="1269" y="2783"/>
                  </a:lnTo>
                  <a:lnTo>
                    <a:pt x="1238" y="2821"/>
                  </a:lnTo>
                  <a:lnTo>
                    <a:pt x="1229" y="2823"/>
                  </a:lnTo>
                  <a:lnTo>
                    <a:pt x="1222" y="2809"/>
                  </a:lnTo>
                  <a:lnTo>
                    <a:pt x="1217" y="2804"/>
                  </a:lnTo>
                  <a:lnTo>
                    <a:pt x="1191" y="2816"/>
                  </a:lnTo>
                  <a:lnTo>
                    <a:pt x="1165" y="2809"/>
                  </a:lnTo>
                  <a:lnTo>
                    <a:pt x="1155" y="2816"/>
                  </a:lnTo>
                  <a:lnTo>
                    <a:pt x="1148" y="2816"/>
                  </a:lnTo>
                  <a:lnTo>
                    <a:pt x="1132" y="2823"/>
                  </a:lnTo>
                  <a:lnTo>
                    <a:pt x="1125" y="2842"/>
                  </a:lnTo>
                  <a:lnTo>
                    <a:pt x="1115" y="2852"/>
                  </a:lnTo>
                  <a:lnTo>
                    <a:pt x="1106" y="2852"/>
                  </a:lnTo>
                  <a:lnTo>
                    <a:pt x="1094" y="2871"/>
                  </a:lnTo>
                  <a:lnTo>
                    <a:pt x="1087" y="2887"/>
                  </a:lnTo>
                  <a:lnTo>
                    <a:pt x="1092" y="2918"/>
                  </a:lnTo>
                  <a:lnTo>
                    <a:pt x="1068" y="2930"/>
                  </a:lnTo>
                  <a:lnTo>
                    <a:pt x="1056" y="2927"/>
                  </a:lnTo>
                  <a:lnTo>
                    <a:pt x="1037" y="2916"/>
                  </a:lnTo>
                  <a:lnTo>
                    <a:pt x="1025" y="2913"/>
                  </a:lnTo>
                  <a:lnTo>
                    <a:pt x="1014" y="2899"/>
                  </a:lnTo>
                  <a:lnTo>
                    <a:pt x="1016" y="2890"/>
                  </a:lnTo>
                  <a:lnTo>
                    <a:pt x="1014" y="2885"/>
                  </a:lnTo>
                  <a:lnTo>
                    <a:pt x="999" y="2887"/>
                  </a:lnTo>
                  <a:lnTo>
                    <a:pt x="995" y="2882"/>
                  </a:lnTo>
                  <a:lnTo>
                    <a:pt x="995" y="2878"/>
                  </a:lnTo>
                  <a:lnTo>
                    <a:pt x="1002" y="2868"/>
                  </a:lnTo>
                  <a:lnTo>
                    <a:pt x="978" y="2854"/>
                  </a:lnTo>
                  <a:lnTo>
                    <a:pt x="971" y="2856"/>
                  </a:lnTo>
                  <a:lnTo>
                    <a:pt x="957" y="2866"/>
                  </a:lnTo>
                  <a:lnTo>
                    <a:pt x="945" y="2868"/>
                  </a:lnTo>
                  <a:lnTo>
                    <a:pt x="926" y="2880"/>
                  </a:lnTo>
                  <a:lnTo>
                    <a:pt x="921" y="2897"/>
                  </a:lnTo>
                  <a:lnTo>
                    <a:pt x="893" y="2916"/>
                  </a:lnTo>
                  <a:lnTo>
                    <a:pt x="884" y="2930"/>
                  </a:lnTo>
                  <a:lnTo>
                    <a:pt x="853" y="2932"/>
                  </a:lnTo>
                  <a:lnTo>
                    <a:pt x="841" y="2927"/>
                  </a:lnTo>
                  <a:lnTo>
                    <a:pt x="834" y="2918"/>
                  </a:lnTo>
                  <a:lnTo>
                    <a:pt x="829" y="2899"/>
                  </a:lnTo>
                  <a:lnTo>
                    <a:pt x="820" y="2882"/>
                  </a:lnTo>
                  <a:lnTo>
                    <a:pt x="822" y="2871"/>
                  </a:lnTo>
                  <a:lnTo>
                    <a:pt x="820" y="2861"/>
                  </a:lnTo>
                  <a:lnTo>
                    <a:pt x="791" y="2835"/>
                  </a:lnTo>
                  <a:lnTo>
                    <a:pt x="777" y="2811"/>
                  </a:lnTo>
                  <a:lnTo>
                    <a:pt x="775" y="2795"/>
                  </a:lnTo>
                  <a:lnTo>
                    <a:pt x="768" y="2793"/>
                  </a:lnTo>
                  <a:lnTo>
                    <a:pt x="744" y="2778"/>
                  </a:lnTo>
                  <a:lnTo>
                    <a:pt x="744" y="2743"/>
                  </a:lnTo>
                  <a:lnTo>
                    <a:pt x="737" y="2731"/>
                  </a:lnTo>
                  <a:lnTo>
                    <a:pt x="718" y="2724"/>
                  </a:lnTo>
                  <a:lnTo>
                    <a:pt x="697" y="2693"/>
                  </a:lnTo>
                  <a:lnTo>
                    <a:pt x="694" y="2670"/>
                  </a:lnTo>
                  <a:lnTo>
                    <a:pt x="678" y="2641"/>
                  </a:lnTo>
                  <a:lnTo>
                    <a:pt x="680" y="2622"/>
                  </a:lnTo>
                  <a:lnTo>
                    <a:pt x="685" y="2615"/>
                  </a:lnTo>
                  <a:lnTo>
                    <a:pt x="680" y="2592"/>
                  </a:lnTo>
                  <a:lnTo>
                    <a:pt x="680" y="2580"/>
                  </a:lnTo>
                  <a:lnTo>
                    <a:pt x="673" y="2575"/>
                  </a:lnTo>
                  <a:lnTo>
                    <a:pt x="652" y="2570"/>
                  </a:lnTo>
                  <a:lnTo>
                    <a:pt x="628" y="2558"/>
                  </a:lnTo>
                  <a:lnTo>
                    <a:pt x="612" y="2530"/>
                  </a:lnTo>
                  <a:lnTo>
                    <a:pt x="609" y="2523"/>
                  </a:lnTo>
                  <a:lnTo>
                    <a:pt x="612" y="2514"/>
                  </a:lnTo>
                  <a:lnTo>
                    <a:pt x="647" y="2492"/>
                  </a:lnTo>
                  <a:lnTo>
                    <a:pt x="638" y="2483"/>
                  </a:lnTo>
                  <a:lnTo>
                    <a:pt x="626" y="2464"/>
                  </a:lnTo>
                  <a:lnTo>
                    <a:pt x="616" y="2462"/>
                  </a:lnTo>
                  <a:lnTo>
                    <a:pt x="614" y="2459"/>
                  </a:lnTo>
                  <a:lnTo>
                    <a:pt x="616" y="2440"/>
                  </a:lnTo>
                  <a:lnTo>
                    <a:pt x="612" y="2438"/>
                  </a:lnTo>
                  <a:lnTo>
                    <a:pt x="614" y="2431"/>
                  </a:lnTo>
                  <a:lnTo>
                    <a:pt x="612" y="2426"/>
                  </a:lnTo>
                  <a:lnTo>
                    <a:pt x="598" y="2409"/>
                  </a:lnTo>
                  <a:lnTo>
                    <a:pt x="593" y="2414"/>
                  </a:lnTo>
                  <a:lnTo>
                    <a:pt x="572" y="2414"/>
                  </a:lnTo>
                  <a:lnTo>
                    <a:pt x="546" y="2395"/>
                  </a:lnTo>
                  <a:lnTo>
                    <a:pt x="543" y="2393"/>
                  </a:lnTo>
                  <a:lnTo>
                    <a:pt x="546" y="2388"/>
                  </a:lnTo>
                  <a:lnTo>
                    <a:pt x="536" y="2341"/>
                  </a:lnTo>
                  <a:lnTo>
                    <a:pt x="508" y="2317"/>
                  </a:lnTo>
                  <a:lnTo>
                    <a:pt x="498" y="2298"/>
                  </a:lnTo>
                  <a:lnTo>
                    <a:pt x="489" y="2298"/>
                  </a:lnTo>
                  <a:lnTo>
                    <a:pt x="470" y="2261"/>
                  </a:lnTo>
                  <a:lnTo>
                    <a:pt x="458" y="2225"/>
                  </a:lnTo>
                  <a:lnTo>
                    <a:pt x="437" y="2227"/>
                  </a:lnTo>
                  <a:lnTo>
                    <a:pt x="425" y="2213"/>
                  </a:lnTo>
                  <a:lnTo>
                    <a:pt x="418" y="2201"/>
                  </a:lnTo>
                  <a:lnTo>
                    <a:pt x="423" y="2194"/>
                  </a:lnTo>
                  <a:lnTo>
                    <a:pt x="423" y="2180"/>
                  </a:lnTo>
                  <a:lnTo>
                    <a:pt x="406" y="2168"/>
                  </a:lnTo>
                  <a:lnTo>
                    <a:pt x="385" y="2180"/>
                  </a:lnTo>
                  <a:lnTo>
                    <a:pt x="368" y="2213"/>
                  </a:lnTo>
                  <a:lnTo>
                    <a:pt x="357" y="2225"/>
                  </a:lnTo>
                  <a:lnTo>
                    <a:pt x="345" y="2232"/>
                  </a:lnTo>
                  <a:lnTo>
                    <a:pt x="312" y="2239"/>
                  </a:lnTo>
                  <a:lnTo>
                    <a:pt x="305" y="2256"/>
                  </a:lnTo>
                  <a:lnTo>
                    <a:pt x="281" y="2249"/>
                  </a:lnTo>
                  <a:lnTo>
                    <a:pt x="269" y="2235"/>
                  </a:lnTo>
                  <a:lnTo>
                    <a:pt x="262" y="2223"/>
                  </a:lnTo>
                  <a:lnTo>
                    <a:pt x="269" y="2182"/>
                  </a:lnTo>
                  <a:lnTo>
                    <a:pt x="276" y="2175"/>
                  </a:lnTo>
                  <a:lnTo>
                    <a:pt x="276" y="2168"/>
                  </a:lnTo>
                  <a:lnTo>
                    <a:pt x="295" y="2147"/>
                  </a:lnTo>
                  <a:lnTo>
                    <a:pt x="307" y="2142"/>
                  </a:lnTo>
                  <a:lnTo>
                    <a:pt x="300" y="2123"/>
                  </a:lnTo>
                  <a:lnTo>
                    <a:pt x="309" y="2107"/>
                  </a:lnTo>
                  <a:lnTo>
                    <a:pt x="288" y="2062"/>
                  </a:lnTo>
                  <a:lnTo>
                    <a:pt x="293" y="2060"/>
                  </a:lnTo>
                  <a:lnTo>
                    <a:pt x="300" y="2045"/>
                  </a:lnTo>
                  <a:lnTo>
                    <a:pt x="309" y="2038"/>
                  </a:lnTo>
                  <a:lnTo>
                    <a:pt x="316" y="2019"/>
                  </a:lnTo>
                  <a:lnTo>
                    <a:pt x="316" y="2015"/>
                  </a:lnTo>
                  <a:lnTo>
                    <a:pt x="312" y="2000"/>
                  </a:lnTo>
                  <a:lnTo>
                    <a:pt x="328" y="1963"/>
                  </a:lnTo>
                  <a:lnTo>
                    <a:pt x="326" y="1955"/>
                  </a:lnTo>
                  <a:lnTo>
                    <a:pt x="307" y="1953"/>
                  </a:lnTo>
                  <a:lnTo>
                    <a:pt x="290" y="1960"/>
                  </a:lnTo>
                  <a:lnTo>
                    <a:pt x="281" y="1960"/>
                  </a:lnTo>
                  <a:lnTo>
                    <a:pt x="269" y="1953"/>
                  </a:lnTo>
                  <a:lnTo>
                    <a:pt x="203" y="1946"/>
                  </a:lnTo>
                  <a:lnTo>
                    <a:pt x="186" y="1941"/>
                  </a:lnTo>
                  <a:lnTo>
                    <a:pt x="179" y="1929"/>
                  </a:lnTo>
                  <a:lnTo>
                    <a:pt x="165" y="1927"/>
                  </a:lnTo>
                  <a:lnTo>
                    <a:pt x="125" y="1932"/>
                  </a:lnTo>
                  <a:lnTo>
                    <a:pt x="115" y="1939"/>
                  </a:lnTo>
                  <a:lnTo>
                    <a:pt x="99" y="1925"/>
                  </a:lnTo>
                  <a:lnTo>
                    <a:pt x="97" y="1913"/>
                  </a:lnTo>
                  <a:lnTo>
                    <a:pt x="73" y="1915"/>
                  </a:lnTo>
                  <a:lnTo>
                    <a:pt x="68" y="1908"/>
                  </a:lnTo>
                  <a:lnTo>
                    <a:pt x="61" y="1868"/>
                  </a:lnTo>
                  <a:lnTo>
                    <a:pt x="52" y="1844"/>
                  </a:lnTo>
                  <a:lnTo>
                    <a:pt x="56" y="1814"/>
                  </a:lnTo>
                  <a:lnTo>
                    <a:pt x="87" y="1781"/>
                  </a:lnTo>
                  <a:lnTo>
                    <a:pt x="106" y="1743"/>
                  </a:lnTo>
                  <a:lnTo>
                    <a:pt x="85" y="1665"/>
                  </a:lnTo>
                  <a:lnTo>
                    <a:pt x="101" y="1636"/>
                  </a:lnTo>
                  <a:lnTo>
                    <a:pt x="104" y="1629"/>
                  </a:lnTo>
                  <a:lnTo>
                    <a:pt x="111" y="1624"/>
                  </a:lnTo>
                  <a:lnTo>
                    <a:pt x="132" y="1587"/>
                  </a:lnTo>
                  <a:lnTo>
                    <a:pt x="127" y="1570"/>
                  </a:lnTo>
                  <a:lnTo>
                    <a:pt x="130" y="1563"/>
                  </a:lnTo>
                  <a:lnTo>
                    <a:pt x="134" y="1556"/>
                  </a:lnTo>
                  <a:lnTo>
                    <a:pt x="153" y="1551"/>
                  </a:lnTo>
                  <a:lnTo>
                    <a:pt x="160" y="1542"/>
                  </a:lnTo>
                  <a:lnTo>
                    <a:pt x="177" y="1501"/>
                  </a:lnTo>
                  <a:lnTo>
                    <a:pt x="193" y="1497"/>
                  </a:lnTo>
                  <a:lnTo>
                    <a:pt x="210" y="1485"/>
                  </a:lnTo>
                  <a:lnTo>
                    <a:pt x="215" y="1475"/>
                  </a:lnTo>
                  <a:lnTo>
                    <a:pt x="215" y="1461"/>
                  </a:lnTo>
                  <a:lnTo>
                    <a:pt x="227" y="1445"/>
                  </a:lnTo>
                  <a:lnTo>
                    <a:pt x="229" y="1431"/>
                  </a:lnTo>
                  <a:lnTo>
                    <a:pt x="227" y="1405"/>
                  </a:lnTo>
                  <a:lnTo>
                    <a:pt x="241" y="1383"/>
                  </a:lnTo>
                  <a:lnTo>
                    <a:pt x="236" y="1367"/>
                  </a:lnTo>
                  <a:lnTo>
                    <a:pt x="227" y="1357"/>
                  </a:lnTo>
                  <a:lnTo>
                    <a:pt x="227" y="1348"/>
                  </a:lnTo>
                  <a:lnTo>
                    <a:pt x="217" y="1341"/>
                  </a:lnTo>
                  <a:lnTo>
                    <a:pt x="210" y="1341"/>
                  </a:lnTo>
                  <a:lnTo>
                    <a:pt x="198" y="1350"/>
                  </a:lnTo>
                  <a:lnTo>
                    <a:pt x="193" y="1348"/>
                  </a:lnTo>
                  <a:lnTo>
                    <a:pt x="186" y="1334"/>
                  </a:lnTo>
                  <a:lnTo>
                    <a:pt x="175" y="1329"/>
                  </a:lnTo>
                  <a:lnTo>
                    <a:pt x="165" y="1315"/>
                  </a:lnTo>
                  <a:lnTo>
                    <a:pt x="151" y="1312"/>
                  </a:lnTo>
                  <a:lnTo>
                    <a:pt x="146" y="1305"/>
                  </a:lnTo>
                  <a:lnTo>
                    <a:pt x="151" y="1289"/>
                  </a:lnTo>
                  <a:lnTo>
                    <a:pt x="139" y="1270"/>
                  </a:lnTo>
                  <a:lnTo>
                    <a:pt x="132" y="1265"/>
                  </a:lnTo>
                  <a:lnTo>
                    <a:pt x="125" y="1258"/>
                  </a:lnTo>
                  <a:lnTo>
                    <a:pt x="115" y="1253"/>
                  </a:lnTo>
                  <a:lnTo>
                    <a:pt x="99" y="1237"/>
                  </a:lnTo>
                  <a:lnTo>
                    <a:pt x="80" y="1239"/>
                  </a:lnTo>
                  <a:lnTo>
                    <a:pt x="73" y="1234"/>
                  </a:lnTo>
                  <a:lnTo>
                    <a:pt x="71" y="1211"/>
                  </a:lnTo>
                  <a:lnTo>
                    <a:pt x="73" y="1201"/>
                  </a:lnTo>
                  <a:lnTo>
                    <a:pt x="63" y="1192"/>
                  </a:lnTo>
                  <a:lnTo>
                    <a:pt x="42" y="1192"/>
                  </a:lnTo>
                  <a:lnTo>
                    <a:pt x="35" y="1185"/>
                  </a:lnTo>
                  <a:lnTo>
                    <a:pt x="19" y="1144"/>
                  </a:lnTo>
                  <a:lnTo>
                    <a:pt x="9" y="1137"/>
                  </a:lnTo>
                  <a:lnTo>
                    <a:pt x="4" y="1123"/>
                  </a:lnTo>
                  <a:lnTo>
                    <a:pt x="0" y="1109"/>
                  </a:lnTo>
                  <a:lnTo>
                    <a:pt x="4" y="1088"/>
                  </a:lnTo>
                  <a:lnTo>
                    <a:pt x="14" y="1076"/>
                  </a:lnTo>
                  <a:lnTo>
                    <a:pt x="28" y="1066"/>
                  </a:lnTo>
                  <a:lnTo>
                    <a:pt x="56" y="1064"/>
                  </a:lnTo>
                  <a:lnTo>
                    <a:pt x="71" y="1040"/>
                  </a:lnTo>
                  <a:lnTo>
                    <a:pt x="82" y="1031"/>
                  </a:lnTo>
                  <a:lnTo>
                    <a:pt x="89" y="1019"/>
                  </a:lnTo>
                  <a:lnTo>
                    <a:pt x="92" y="1007"/>
                  </a:lnTo>
                  <a:lnTo>
                    <a:pt x="82" y="998"/>
                  </a:lnTo>
                  <a:lnTo>
                    <a:pt x="82" y="981"/>
                  </a:lnTo>
                  <a:lnTo>
                    <a:pt x="92" y="953"/>
                  </a:lnTo>
                  <a:lnTo>
                    <a:pt x="127" y="844"/>
                  </a:lnTo>
                  <a:lnTo>
                    <a:pt x="127" y="844"/>
                  </a:lnTo>
                  <a:lnTo>
                    <a:pt x="238" y="979"/>
                  </a:lnTo>
                  <a:lnTo>
                    <a:pt x="267" y="1010"/>
                  </a:lnTo>
                  <a:lnTo>
                    <a:pt x="279" y="1017"/>
                  </a:lnTo>
                  <a:lnTo>
                    <a:pt x="290" y="1029"/>
                  </a:lnTo>
                  <a:lnTo>
                    <a:pt x="295" y="1069"/>
                  </a:lnTo>
                  <a:lnTo>
                    <a:pt x="283" y="1099"/>
                  </a:lnTo>
                  <a:lnTo>
                    <a:pt x="283" y="1111"/>
                  </a:lnTo>
                  <a:lnTo>
                    <a:pt x="300" y="1130"/>
                  </a:lnTo>
                  <a:lnTo>
                    <a:pt x="316" y="1161"/>
                  </a:lnTo>
                  <a:lnTo>
                    <a:pt x="335" y="1168"/>
                  </a:lnTo>
                  <a:lnTo>
                    <a:pt x="375" y="1166"/>
                  </a:lnTo>
                  <a:lnTo>
                    <a:pt x="382" y="1170"/>
                  </a:lnTo>
                  <a:lnTo>
                    <a:pt x="408" y="1204"/>
                  </a:lnTo>
                  <a:lnTo>
                    <a:pt x="413" y="1222"/>
                  </a:lnTo>
                  <a:lnTo>
                    <a:pt x="411" y="1253"/>
                  </a:lnTo>
                  <a:lnTo>
                    <a:pt x="420" y="1296"/>
                  </a:lnTo>
                  <a:lnTo>
                    <a:pt x="423" y="1319"/>
                  </a:lnTo>
                  <a:lnTo>
                    <a:pt x="430" y="1329"/>
                  </a:lnTo>
                  <a:lnTo>
                    <a:pt x="456" y="1343"/>
                  </a:lnTo>
                  <a:lnTo>
                    <a:pt x="479" y="1367"/>
                  </a:lnTo>
                  <a:lnTo>
                    <a:pt x="486" y="1381"/>
                  </a:lnTo>
                  <a:lnTo>
                    <a:pt x="496" y="1426"/>
                  </a:lnTo>
                  <a:lnTo>
                    <a:pt x="517" y="1454"/>
                  </a:lnTo>
                  <a:lnTo>
                    <a:pt x="553" y="1485"/>
                  </a:lnTo>
                  <a:lnTo>
                    <a:pt x="557" y="1516"/>
                  </a:lnTo>
                  <a:lnTo>
                    <a:pt x="569" y="1532"/>
                  </a:lnTo>
                  <a:lnTo>
                    <a:pt x="574" y="1544"/>
                  </a:lnTo>
                  <a:lnTo>
                    <a:pt x="588" y="1556"/>
                  </a:lnTo>
                  <a:lnTo>
                    <a:pt x="590" y="1568"/>
                  </a:lnTo>
                  <a:lnTo>
                    <a:pt x="590" y="1587"/>
                  </a:lnTo>
                  <a:lnTo>
                    <a:pt x="593" y="1594"/>
                  </a:lnTo>
                  <a:lnTo>
                    <a:pt x="607" y="1606"/>
                  </a:lnTo>
                  <a:lnTo>
                    <a:pt x="616" y="1658"/>
                  </a:lnTo>
                  <a:lnTo>
                    <a:pt x="640" y="1674"/>
                  </a:lnTo>
                  <a:lnTo>
                    <a:pt x="650" y="1688"/>
                  </a:lnTo>
                  <a:lnTo>
                    <a:pt x="657" y="1702"/>
                  </a:lnTo>
                  <a:lnTo>
                    <a:pt x="664" y="1712"/>
                  </a:lnTo>
                  <a:lnTo>
                    <a:pt x="668" y="1726"/>
                  </a:lnTo>
                  <a:lnTo>
                    <a:pt x="673" y="1721"/>
                  </a:lnTo>
                  <a:lnTo>
                    <a:pt x="680" y="1721"/>
                  </a:lnTo>
                  <a:lnTo>
                    <a:pt x="690" y="1714"/>
                  </a:lnTo>
                  <a:lnTo>
                    <a:pt x="699" y="1712"/>
                  </a:lnTo>
                  <a:lnTo>
                    <a:pt x="737" y="1691"/>
                  </a:lnTo>
                  <a:lnTo>
                    <a:pt x="746" y="1681"/>
                  </a:lnTo>
                  <a:lnTo>
                    <a:pt x="765" y="1674"/>
                  </a:lnTo>
                  <a:lnTo>
                    <a:pt x="782" y="1681"/>
                  </a:lnTo>
                  <a:lnTo>
                    <a:pt x="810" y="1674"/>
                  </a:lnTo>
                  <a:lnTo>
                    <a:pt x="820" y="1665"/>
                  </a:lnTo>
                  <a:lnTo>
                    <a:pt x="829" y="1650"/>
                  </a:lnTo>
                  <a:lnTo>
                    <a:pt x="836" y="1648"/>
                  </a:lnTo>
                  <a:lnTo>
                    <a:pt x="860" y="1636"/>
                  </a:lnTo>
                  <a:lnTo>
                    <a:pt x="874" y="1620"/>
                  </a:lnTo>
                  <a:lnTo>
                    <a:pt x="879" y="1615"/>
                  </a:lnTo>
                  <a:lnTo>
                    <a:pt x="881" y="1610"/>
                  </a:lnTo>
                  <a:lnTo>
                    <a:pt x="893" y="1596"/>
                  </a:lnTo>
                  <a:lnTo>
                    <a:pt x="898" y="1594"/>
                  </a:lnTo>
                  <a:lnTo>
                    <a:pt x="895" y="1572"/>
                  </a:lnTo>
                  <a:lnTo>
                    <a:pt x="902" y="1546"/>
                  </a:lnTo>
                  <a:lnTo>
                    <a:pt x="907" y="1542"/>
                  </a:lnTo>
                  <a:lnTo>
                    <a:pt x="931" y="1546"/>
                  </a:lnTo>
                  <a:lnTo>
                    <a:pt x="945" y="1542"/>
                  </a:lnTo>
                  <a:lnTo>
                    <a:pt x="954" y="1527"/>
                  </a:lnTo>
                  <a:lnTo>
                    <a:pt x="969" y="1520"/>
                  </a:lnTo>
                  <a:lnTo>
                    <a:pt x="973" y="1501"/>
                  </a:lnTo>
                  <a:lnTo>
                    <a:pt x="980" y="1487"/>
                  </a:lnTo>
                  <a:lnTo>
                    <a:pt x="999" y="1483"/>
                  </a:lnTo>
                  <a:lnTo>
                    <a:pt x="1011" y="1464"/>
                  </a:lnTo>
                  <a:lnTo>
                    <a:pt x="1021" y="1457"/>
                  </a:lnTo>
                  <a:lnTo>
                    <a:pt x="1040" y="1426"/>
                  </a:lnTo>
                  <a:lnTo>
                    <a:pt x="1054" y="1428"/>
                  </a:lnTo>
                  <a:lnTo>
                    <a:pt x="1066" y="1421"/>
                  </a:lnTo>
                  <a:lnTo>
                    <a:pt x="1066" y="1405"/>
                  </a:lnTo>
                  <a:lnTo>
                    <a:pt x="1061" y="1374"/>
                  </a:lnTo>
                  <a:lnTo>
                    <a:pt x="1073" y="1367"/>
                  </a:lnTo>
                  <a:lnTo>
                    <a:pt x="1080" y="1367"/>
                  </a:lnTo>
                  <a:lnTo>
                    <a:pt x="1080" y="1353"/>
                  </a:lnTo>
                  <a:lnTo>
                    <a:pt x="1087" y="1353"/>
                  </a:lnTo>
                  <a:lnTo>
                    <a:pt x="1068" y="1331"/>
                  </a:lnTo>
                  <a:lnTo>
                    <a:pt x="1068" y="1298"/>
                  </a:lnTo>
                  <a:lnTo>
                    <a:pt x="1151" y="1206"/>
                  </a:lnTo>
                  <a:lnTo>
                    <a:pt x="1151" y="1206"/>
                  </a:lnTo>
                  <a:lnTo>
                    <a:pt x="1151" y="1206"/>
                  </a:lnTo>
                  <a:lnTo>
                    <a:pt x="1151" y="1206"/>
                  </a:lnTo>
                  <a:lnTo>
                    <a:pt x="1177" y="1215"/>
                  </a:lnTo>
                  <a:lnTo>
                    <a:pt x="1200" y="1213"/>
                  </a:lnTo>
                  <a:lnTo>
                    <a:pt x="1214" y="1211"/>
                  </a:lnTo>
                  <a:lnTo>
                    <a:pt x="1222" y="1204"/>
                  </a:lnTo>
                  <a:lnTo>
                    <a:pt x="1229" y="1204"/>
                  </a:lnTo>
                  <a:lnTo>
                    <a:pt x="1255" y="1170"/>
                  </a:lnTo>
                  <a:lnTo>
                    <a:pt x="1252" y="1166"/>
                  </a:lnTo>
                  <a:lnTo>
                    <a:pt x="1252" y="1118"/>
                  </a:lnTo>
                  <a:lnTo>
                    <a:pt x="1250" y="1111"/>
                  </a:lnTo>
                  <a:lnTo>
                    <a:pt x="1255" y="1097"/>
                  </a:lnTo>
                  <a:lnTo>
                    <a:pt x="1266" y="1097"/>
                  </a:lnTo>
                  <a:lnTo>
                    <a:pt x="1278" y="1088"/>
                  </a:lnTo>
                  <a:lnTo>
                    <a:pt x="1326" y="1066"/>
                  </a:lnTo>
                  <a:lnTo>
                    <a:pt x="1344" y="1071"/>
                  </a:lnTo>
                  <a:lnTo>
                    <a:pt x="1378" y="1036"/>
                  </a:lnTo>
                  <a:lnTo>
                    <a:pt x="1382" y="1050"/>
                  </a:lnTo>
                  <a:lnTo>
                    <a:pt x="1382" y="1081"/>
                  </a:lnTo>
                  <a:lnTo>
                    <a:pt x="1373" y="1097"/>
                  </a:lnTo>
                  <a:lnTo>
                    <a:pt x="1375" y="1107"/>
                  </a:lnTo>
                  <a:lnTo>
                    <a:pt x="1373" y="1126"/>
                  </a:lnTo>
                  <a:lnTo>
                    <a:pt x="1389" y="1152"/>
                  </a:lnTo>
                  <a:lnTo>
                    <a:pt x="1411" y="1149"/>
                  </a:lnTo>
                  <a:lnTo>
                    <a:pt x="1448" y="1140"/>
                  </a:lnTo>
                  <a:lnTo>
                    <a:pt x="1474" y="1126"/>
                  </a:lnTo>
                  <a:lnTo>
                    <a:pt x="1489" y="1128"/>
                  </a:lnTo>
                  <a:lnTo>
                    <a:pt x="1510" y="1107"/>
                  </a:lnTo>
                  <a:lnTo>
                    <a:pt x="1519" y="1104"/>
                  </a:lnTo>
                  <a:lnTo>
                    <a:pt x="1543" y="1085"/>
                  </a:lnTo>
                  <a:lnTo>
                    <a:pt x="1550" y="1076"/>
                  </a:lnTo>
                  <a:lnTo>
                    <a:pt x="1560" y="1073"/>
                  </a:lnTo>
                  <a:lnTo>
                    <a:pt x="1588" y="1043"/>
                  </a:lnTo>
                  <a:lnTo>
                    <a:pt x="1604" y="1031"/>
                  </a:lnTo>
                  <a:lnTo>
                    <a:pt x="1609" y="1040"/>
                  </a:lnTo>
                  <a:lnTo>
                    <a:pt x="1640" y="1021"/>
                  </a:lnTo>
                  <a:lnTo>
                    <a:pt x="1673" y="1017"/>
                  </a:lnTo>
                  <a:lnTo>
                    <a:pt x="1704" y="995"/>
                  </a:lnTo>
                  <a:lnTo>
                    <a:pt x="1706" y="1000"/>
                  </a:lnTo>
                  <a:lnTo>
                    <a:pt x="1718" y="1007"/>
                  </a:lnTo>
                  <a:lnTo>
                    <a:pt x="1734" y="1012"/>
                  </a:lnTo>
                  <a:lnTo>
                    <a:pt x="1742" y="1010"/>
                  </a:lnTo>
                  <a:lnTo>
                    <a:pt x="1758" y="1012"/>
                  </a:lnTo>
                  <a:lnTo>
                    <a:pt x="1756" y="1024"/>
                  </a:lnTo>
                  <a:lnTo>
                    <a:pt x="1763" y="1031"/>
                  </a:lnTo>
                  <a:lnTo>
                    <a:pt x="1770" y="1024"/>
                  </a:lnTo>
                  <a:lnTo>
                    <a:pt x="1784" y="1024"/>
                  </a:lnTo>
                  <a:lnTo>
                    <a:pt x="1791" y="1010"/>
                  </a:lnTo>
                  <a:lnTo>
                    <a:pt x="1794" y="1003"/>
                  </a:lnTo>
                  <a:lnTo>
                    <a:pt x="1808" y="998"/>
                  </a:lnTo>
                  <a:lnTo>
                    <a:pt x="1817" y="1007"/>
                  </a:lnTo>
                  <a:lnTo>
                    <a:pt x="1824" y="1033"/>
                  </a:lnTo>
                  <a:lnTo>
                    <a:pt x="1824" y="1045"/>
                  </a:lnTo>
                  <a:lnTo>
                    <a:pt x="1829" y="1052"/>
                  </a:lnTo>
                  <a:lnTo>
                    <a:pt x="1846" y="1047"/>
                  </a:lnTo>
                  <a:lnTo>
                    <a:pt x="1860" y="1055"/>
                  </a:lnTo>
                  <a:lnTo>
                    <a:pt x="1867" y="1052"/>
                  </a:lnTo>
                  <a:lnTo>
                    <a:pt x="1876" y="1043"/>
                  </a:lnTo>
                  <a:lnTo>
                    <a:pt x="1879" y="1031"/>
                  </a:lnTo>
                  <a:lnTo>
                    <a:pt x="1895" y="1031"/>
                  </a:lnTo>
                  <a:lnTo>
                    <a:pt x="1931" y="1036"/>
                  </a:lnTo>
                  <a:lnTo>
                    <a:pt x="1961" y="1024"/>
                  </a:lnTo>
                  <a:lnTo>
                    <a:pt x="1959" y="1014"/>
                  </a:lnTo>
                  <a:lnTo>
                    <a:pt x="1968" y="1000"/>
                  </a:lnTo>
                  <a:lnTo>
                    <a:pt x="2002" y="984"/>
                  </a:lnTo>
                  <a:lnTo>
                    <a:pt x="1985" y="967"/>
                  </a:lnTo>
                  <a:lnTo>
                    <a:pt x="1952" y="955"/>
                  </a:lnTo>
                  <a:lnTo>
                    <a:pt x="1933" y="941"/>
                  </a:lnTo>
                  <a:lnTo>
                    <a:pt x="1945" y="917"/>
                  </a:lnTo>
                  <a:lnTo>
                    <a:pt x="1947" y="908"/>
                  </a:lnTo>
                  <a:lnTo>
                    <a:pt x="1964" y="899"/>
                  </a:lnTo>
                  <a:lnTo>
                    <a:pt x="1992" y="896"/>
                  </a:lnTo>
                  <a:lnTo>
                    <a:pt x="1999" y="891"/>
                  </a:lnTo>
                  <a:lnTo>
                    <a:pt x="2013" y="891"/>
                  </a:lnTo>
                  <a:lnTo>
                    <a:pt x="2020" y="896"/>
                  </a:lnTo>
                  <a:lnTo>
                    <a:pt x="2025" y="891"/>
                  </a:lnTo>
                  <a:lnTo>
                    <a:pt x="2046" y="887"/>
                  </a:lnTo>
                  <a:lnTo>
                    <a:pt x="2056" y="880"/>
                  </a:lnTo>
                  <a:lnTo>
                    <a:pt x="2075" y="880"/>
                  </a:lnTo>
                  <a:lnTo>
                    <a:pt x="2080" y="887"/>
                  </a:lnTo>
                  <a:lnTo>
                    <a:pt x="2103" y="899"/>
                  </a:lnTo>
                  <a:lnTo>
                    <a:pt x="2110" y="887"/>
                  </a:lnTo>
                  <a:lnTo>
                    <a:pt x="2117" y="884"/>
                  </a:lnTo>
                  <a:lnTo>
                    <a:pt x="2113" y="870"/>
                  </a:lnTo>
                  <a:lnTo>
                    <a:pt x="2113" y="861"/>
                  </a:lnTo>
                  <a:lnTo>
                    <a:pt x="2129" y="856"/>
                  </a:lnTo>
                  <a:lnTo>
                    <a:pt x="2136" y="849"/>
                  </a:lnTo>
                  <a:lnTo>
                    <a:pt x="2143" y="837"/>
                  </a:lnTo>
                  <a:lnTo>
                    <a:pt x="2139" y="816"/>
                  </a:lnTo>
                  <a:lnTo>
                    <a:pt x="2141" y="809"/>
                  </a:lnTo>
                  <a:lnTo>
                    <a:pt x="2143" y="806"/>
                  </a:lnTo>
                  <a:lnTo>
                    <a:pt x="2162" y="802"/>
                  </a:lnTo>
                  <a:lnTo>
                    <a:pt x="2172" y="797"/>
                  </a:lnTo>
                  <a:lnTo>
                    <a:pt x="2186" y="773"/>
                  </a:lnTo>
                  <a:lnTo>
                    <a:pt x="2205" y="790"/>
                  </a:lnTo>
                  <a:lnTo>
                    <a:pt x="2314" y="832"/>
                  </a:lnTo>
                  <a:lnTo>
                    <a:pt x="2328" y="842"/>
                  </a:lnTo>
                  <a:lnTo>
                    <a:pt x="2344" y="849"/>
                  </a:lnTo>
                  <a:lnTo>
                    <a:pt x="2354" y="849"/>
                  </a:lnTo>
                  <a:lnTo>
                    <a:pt x="2358" y="856"/>
                  </a:lnTo>
                  <a:lnTo>
                    <a:pt x="2380" y="875"/>
                  </a:lnTo>
                  <a:lnTo>
                    <a:pt x="2392" y="887"/>
                  </a:lnTo>
                  <a:lnTo>
                    <a:pt x="2399" y="889"/>
                  </a:lnTo>
                  <a:lnTo>
                    <a:pt x="2413" y="884"/>
                  </a:lnTo>
                  <a:lnTo>
                    <a:pt x="2418" y="875"/>
                  </a:lnTo>
                  <a:lnTo>
                    <a:pt x="2432" y="863"/>
                  </a:lnTo>
                  <a:lnTo>
                    <a:pt x="2462" y="856"/>
                  </a:lnTo>
                  <a:lnTo>
                    <a:pt x="2479" y="844"/>
                  </a:lnTo>
                  <a:lnTo>
                    <a:pt x="2493" y="832"/>
                  </a:lnTo>
                  <a:lnTo>
                    <a:pt x="2514" y="820"/>
                  </a:lnTo>
                  <a:lnTo>
                    <a:pt x="2519" y="813"/>
                  </a:lnTo>
                  <a:lnTo>
                    <a:pt x="2538" y="804"/>
                  </a:lnTo>
                  <a:lnTo>
                    <a:pt x="2540" y="794"/>
                  </a:lnTo>
                  <a:lnTo>
                    <a:pt x="2550" y="797"/>
                  </a:lnTo>
                  <a:lnTo>
                    <a:pt x="2557" y="787"/>
                  </a:lnTo>
                  <a:lnTo>
                    <a:pt x="2571" y="783"/>
                  </a:lnTo>
                  <a:lnTo>
                    <a:pt x="2578" y="768"/>
                  </a:lnTo>
                  <a:lnTo>
                    <a:pt x="2590" y="759"/>
                  </a:lnTo>
                  <a:lnTo>
                    <a:pt x="2597" y="750"/>
                  </a:lnTo>
                  <a:lnTo>
                    <a:pt x="2611" y="742"/>
                  </a:lnTo>
                  <a:lnTo>
                    <a:pt x="2621" y="726"/>
                  </a:lnTo>
                  <a:lnTo>
                    <a:pt x="2689" y="698"/>
                  </a:lnTo>
                  <a:lnTo>
                    <a:pt x="2694" y="693"/>
                  </a:lnTo>
                  <a:lnTo>
                    <a:pt x="2701" y="679"/>
                  </a:lnTo>
                  <a:lnTo>
                    <a:pt x="2734" y="662"/>
                  </a:lnTo>
                  <a:lnTo>
                    <a:pt x="2744" y="650"/>
                  </a:lnTo>
                  <a:lnTo>
                    <a:pt x="2748" y="650"/>
                  </a:lnTo>
                  <a:lnTo>
                    <a:pt x="2767" y="655"/>
                  </a:lnTo>
                  <a:lnTo>
                    <a:pt x="2810" y="653"/>
                  </a:lnTo>
                  <a:lnTo>
                    <a:pt x="2824" y="657"/>
                  </a:lnTo>
                  <a:lnTo>
                    <a:pt x="2826" y="650"/>
                  </a:lnTo>
                  <a:lnTo>
                    <a:pt x="2845" y="645"/>
                  </a:lnTo>
                  <a:lnTo>
                    <a:pt x="2857" y="638"/>
                  </a:lnTo>
                  <a:lnTo>
                    <a:pt x="2862" y="636"/>
                  </a:lnTo>
                  <a:lnTo>
                    <a:pt x="2871" y="638"/>
                  </a:lnTo>
                  <a:lnTo>
                    <a:pt x="2878" y="638"/>
                  </a:lnTo>
                  <a:lnTo>
                    <a:pt x="2886" y="629"/>
                  </a:lnTo>
                  <a:lnTo>
                    <a:pt x="2897" y="627"/>
                  </a:lnTo>
                  <a:lnTo>
                    <a:pt x="2902" y="622"/>
                  </a:lnTo>
                  <a:lnTo>
                    <a:pt x="2914" y="622"/>
                  </a:lnTo>
                  <a:lnTo>
                    <a:pt x="2926" y="605"/>
                  </a:lnTo>
                  <a:lnTo>
                    <a:pt x="2945" y="603"/>
                  </a:lnTo>
                  <a:lnTo>
                    <a:pt x="2947" y="598"/>
                  </a:lnTo>
                  <a:lnTo>
                    <a:pt x="2945" y="591"/>
                  </a:lnTo>
                  <a:lnTo>
                    <a:pt x="2964" y="579"/>
                  </a:lnTo>
                  <a:lnTo>
                    <a:pt x="2966" y="579"/>
                  </a:lnTo>
                  <a:lnTo>
                    <a:pt x="2973" y="560"/>
                  </a:lnTo>
                  <a:lnTo>
                    <a:pt x="2990" y="546"/>
                  </a:lnTo>
                  <a:lnTo>
                    <a:pt x="3013" y="541"/>
                  </a:lnTo>
                  <a:lnTo>
                    <a:pt x="3020" y="546"/>
                  </a:lnTo>
                  <a:lnTo>
                    <a:pt x="3046" y="527"/>
                  </a:lnTo>
                  <a:lnTo>
                    <a:pt x="3056" y="523"/>
                  </a:lnTo>
                  <a:lnTo>
                    <a:pt x="3060" y="515"/>
                  </a:lnTo>
                  <a:lnTo>
                    <a:pt x="3065" y="504"/>
                  </a:lnTo>
                  <a:lnTo>
                    <a:pt x="3063" y="499"/>
                  </a:lnTo>
                  <a:lnTo>
                    <a:pt x="3070" y="482"/>
                  </a:lnTo>
                  <a:lnTo>
                    <a:pt x="3053" y="459"/>
                  </a:lnTo>
                  <a:lnTo>
                    <a:pt x="3056" y="452"/>
                  </a:lnTo>
                  <a:lnTo>
                    <a:pt x="3049" y="449"/>
                  </a:lnTo>
                  <a:lnTo>
                    <a:pt x="3044" y="437"/>
                  </a:lnTo>
                  <a:lnTo>
                    <a:pt x="3044" y="426"/>
                  </a:lnTo>
                  <a:lnTo>
                    <a:pt x="3058" y="416"/>
                  </a:lnTo>
                  <a:lnTo>
                    <a:pt x="3065" y="404"/>
                  </a:lnTo>
                  <a:lnTo>
                    <a:pt x="3075" y="400"/>
                  </a:lnTo>
                  <a:lnTo>
                    <a:pt x="3091" y="395"/>
                  </a:lnTo>
                  <a:lnTo>
                    <a:pt x="3101" y="400"/>
                  </a:lnTo>
                  <a:lnTo>
                    <a:pt x="3131" y="357"/>
                  </a:lnTo>
                  <a:lnTo>
                    <a:pt x="3143" y="359"/>
                  </a:lnTo>
                  <a:lnTo>
                    <a:pt x="3172" y="340"/>
                  </a:lnTo>
                  <a:lnTo>
                    <a:pt x="3179" y="338"/>
                  </a:lnTo>
                  <a:lnTo>
                    <a:pt x="3202" y="343"/>
                  </a:lnTo>
                  <a:lnTo>
                    <a:pt x="3221" y="340"/>
                  </a:lnTo>
                  <a:lnTo>
                    <a:pt x="3231" y="352"/>
                  </a:lnTo>
                  <a:lnTo>
                    <a:pt x="3250" y="362"/>
                  </a:lnTo>
                  <a:lnTo>
                    <a:pt x="3275" y="364"/>
                  </a:lnTo>
                  <a:lnTo>
                    <a:pt x="3297" y="383"/>
                  </a:lnTo>
                  <a:lnTo>
                    <a:pt x="3297" y="378"/>
                  </a:lnTo>
                  <a:lnTo>
                    <a:pt x="3316" y="374"/>
                  </a:lnTo>
                  <a:lnTo>
                    <a:pt x="3332" y="366"/>
                  </a:lnTo>
                  <a:lnTo>
                    <a:pt x="3353" y="381"/>
                  </a:lnTo>
                  <a:lnTo>
                    <a:pt x="3368" y="383"/>
                  </a:lnTo>
                  <a:lnTo>
                    <a:pt x="3377" y="383"/>
                  </a:lnTo>
                  <a:lnTo>
                    <a:pt x="3387" y="390"/>
                  </a:lnTo>
                  <a:lnTo>
                    <a:pt x="3398" y="395"/>
                  </a:lnTo>
                  <a:lnTo>
                    <a:pt x="3410" y="392"/>
                  </a:lnTo>
                  <a:lnTo>
                    <a:pt x="3431" y="402"/>
                  </a:lnTo>
                  <a:lnTo>
                    <a:pt x="3446" y="421"/>
                  </a:lnTo>
                  <a:lnTo>
                    <a:pt x="3455" y="423"/>
                  </a:lnTo>
                  <a:lnTo>
                    <a:pt x="3455" y="430"/>
                  </a:lnTo>
                  <a:lnTo>
                    <a:pt x="3465" y="437"/>
                  </a:lnTo>
                  <a:lnTo>
                    <a:pt x="3498" y="442"/>
                  </a:lnTo>
                  <a:lnTo>
                    <a:pt x="3517" y="454"/>
                  </a:lnTo>
                  <a:lnTo>
                    <a:pt x="3540" y="459"/>
                  </a:lnTo>
                  <a:lnTo>
                    <a:pt x="3547" y="463"/>
                  </a:lnTo>
                  <a:lnTo>
                    <a:pt x="3554" y="456"/>
                  </a:lnTo>
                  <a:lnTo>
                    <a:pt x="3585" y="459"/>
                  </a:lnTo>
                  <a:lnTo>
                    <a:pt x="3585" y="459"/>
                  </a:lnTo>
                  <a:lnTo>
                    <a:pt x="3580" y="473"/>
                  </a:lnTo>
                  <a:lnTo>
                    <a:pt x="3580" y="482"/>
                  </a:lnTo>
                  <a:lnTo>
                    <a:pt x="3597" y="492"/>
                  </a:lnTo>
                  <a:lnTo>
                    <a:pt x="3599" y="499"/>
                  </a:lnTo>
                  <a:lnTo>
                    <a:pt x="3609" y="499"/>
                  </a:lnTo>
                  <a:lnTo>
                    <a:pt x="3625" y="489"/>
                  </a:lnTo>
                  <a:lnTo>
                    <a:pt x="3654" y="485"/>
                  </a:lnTo>
                  <a:lnTo>
                    <a:pt x="3663" y="489"/>
                  </a:lnTo>
                  <a:lnTo>
                    <a:pt x="3670" y="482"/>
                  </a:lnTo>
                  <a:lnTo>
                    <a:pt x="3715" y="473"/>
                  </a:lnTo>
                  <a:lnTo>
                    <a:pt x="3720" y="475"/>
                  </a:lnTo>
                  <a:lnTo>
                    <a:pt x="3732" y="473"/>
                  </a:lnTo>
                  <a:lnTo>
                    <a:pt x="3734" y="475"/>
                  </a:lnTo>
                  <a:lnTo>
                    <a:pt x="3748" y="473"/>
                  </a:lnTo>
                  <a:lnTo>
                    <a:pt x="3755" y="475"/>
                  </a:lnTo>
                  <a:lnTo>
                    <a:pt x="3781" y="466"/>
                  </a:lnTo>
                  <a:lnTo>
                    <a:pt x="3798" y="463"/>
                  </a:lnTo>
                  <a:lnTo>
                    <a:pt x="3814" y="449"/>
                  </a:lnTo>
                  <a:lnTo>
                    <a:pt x="3824" y="447"/>
                  </a:lnTo>
                  <a:lnTo>
                    <a:pt x="3831" y="442"/>
                  </a:lnTo>
                  <a:lnTo>
                    <a:pt x="3850" y="440"/>
                  </a:lnTo>
                  <a:lnTo>
                    <a:pt x="3862" y="433"/>
                  </a:lnTo>
                  <a:lnTo>
                    <a:pt x="3873" y="414"/>
                  </a:lnTo>
                  <a:lnTo>
                    <a:pt x="3890" y="407"/>
                  </a:lnTo>
                  <a:lnTo>
                    <a:pt x="3909" y="407"/>
                  </a:lnTo>
                  <a:lnTo>
                    <a:pt x="3914" y="402"/>
                  </a:lnTo>
                  <a:lnTo>
                    <a:pt x="3937" y="376"/>
                  </a:lnTo>
                  <a:lnTo>
                    <a:pt x="3944" y="357"/>
                  </a:lnTo>
                  <a:lnTo>
                    <a:pt x="3951" y="352"/>
                  </a:lnTo>
                  <a:lnTo>
                    <a:pt x="3966" y="355"/>
                  </a:lnTo>
                  <a:lnTo>
                    <a:pt x="3970" y="350"/>
                  </a:lnTo>
                  <a:lnTo>
                    <a:pt x="3992" y="348"/>
                  </a:lnTo>
                  <a:lnTo>
                    <a:pt x="4022" y="331"/>
                  </a:lnTo>
                  <a:lnTo>
                    <a:pt x="4034" y="319"/>
                  </a:lnTo>
                  <a:lnTo>
                    <a:pt x="4039" y="298"/>
                  </a:lnTo>
                  <a:lnTo>
                    <a:pt x="4058" y="284"/>
                  </a:lnTo>
                  <a:lnTo>
                    <a:pt x="4074" y="260"/>
                  </a:lnTo>
                  <a:lnTo>
                    <a:pt x="4060" y="255"/>
                  </a:lnTo>
                  <a:lnTo>
                    <a:pt x="4060" y="246"/>
                  </a:lnTo>
                  <a:lnTo>
                    <a:pt x="4067" y="225"/>
                  </a:lnTo>
                  <a:lnTo>
                    <a:pt x="4063" y="222"/>
                  </a:lnTo>
                  <a:lnTo>
                    <a:pt x="4060" y="208"/>
                  </a:lnTo>
                  <a:lnTo>
                    <a:pt x="4063" y="194"/>
                  </a:lnTo>
                  <a:lnTo>
                    <a:pt x="4081" y="165"/>
                  </a:lnTo>
                  <a:lnTo>
                    <a:pt x="4081" y="156"/>
                  </a:lnTo>
                  <a:lnTo>
                    <a:pt x="4086" y="144"/>
                  </a:lnTo>
                  <a:lnTo>
                    <a:pt x="4086" y="130"/>
                  </a:lnTo>
                  <a:lnTo>
                    <a:pt x="4079" y="125"/>
                  </a:lnTo>
                  <a:lnTo>
                    <a:pt x="4081" y="106"/>
                  </a:lnTo>
                  <a:lnTo>
                    <a:pt x="4089" y="78"/>
                  </a:lnTo>
                  <a:lnTo>
                    <a:pt x="4107" y="76"/>
                  </a:lnTo>
                  <a:lnTo>
                    <a:pt x="4133" y="38"/>
                  </a:lnTo>
                  <a:lnTo>
                    <a:pt x="4143" y="33"/>
                  </a:lnTo>
                  <a:lnTo>
                    <a:pt x="4145" y="35"/>
                  </a:lnTo>
                  <a:lnTo>
                    <a:pt x="4157" y="0"/>
                  </a:lnTo>
                  <a:lnTo>
                    <a:pt x="4185" y="7"/>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10" name="Freeform 209"/>
            <p:cNvSpPr>
              <a:spLocks/>
            </p:cNvSpPr>
            <p:nvPr/>
          </p:nvSpPr>
          <p:spPr bwMode="auto">
            <a:xfrm>
              <a:off x="4275" y="566"/>
              <a:ext cx="785" cy="627"/>
            </a:xfrm>
            <a:custGeom>
              <a:avLst/>
              <a:gdLst>
                <a:gd name="T0" fmla="*/ 52 w 785"/>
                <a:gd name="T1" fmla="*/ 40 h 627"/>
                <a:gd name="T2" fmla="*/ 61 w 785"/>
                <a:gd name="T3" fmla="*/ 85 h 627"/>
                <a:gd name="T4" fmla="*/ 94 w 785"/>
                <a:gd name="T5" fmla="*/ 95 h 627"/>
                <a:gd name="T6" fmla="*/ 125 w 785"/>
                <a:gd name="T7" fmla="*/ 102 h 627"/>
                <a:gd name="T8" fmla="*/ 151 w 785"/>
                <a:gd name="T9" fmla="*/ 119 h 627"/>
                <a:gd name="T10" fmla="*/ 184 w 785"/>
                <a:gd name="T11" fmla="*/ 135 h 627"/>
                <a:gd name="T12" fmla="*/ 201 w 785"/>
                <a:gd name="T13" fmla="*/ 152 h 627"/>
                <a:gd name="T14" fmla="*/ 227 w 785"/>
                <a:gd name="T15" fmla="*/ 156 h 627"/>
                <a:gd name="T16" fmla="*/ 265 w 785"/>
                <a:gd name="T17" fmla="*/ 140 h 627"/>
                <a:gd name="T18" fmla="*/ 300 w 785"/>
                <a:gd name="T19" fmla="*/ 126 h 627"/>
                <a:gd name="T20" fmla="*/ 350 w 785"/>
                <a:gd name="T21" fmla="*/ 119 h 627"/>
                <a:gd name="T22" fmla="*/ 385 w 785"/>
                <a:gd name="T23" fmla="*/ 102 h 627"/>
                <a:gd name="T24" fmla="*/ 432 w 785"/>
                <a:gd name="T25" fmla="*/ 111 h 627"/>
                <a:gd name="T26" fmla="*/ 499 w 785"/>
                <a:gd name="T27" fmla="*/ 137 h 627"/>
                <a:gd name="T28" fmla="*/ 520 w 785"/>
                <a:gd name="T29" fmla="*/ 244 h 627"/>
                <a:gd name="T30" fmla="*/ 629 w 785"/>
                <a:gd name="T31" fmla="*/ 298 h 627"/>
                <a:gd name="T32" fmla="*/ 669 w 785"/>
                <a:gd name="T33" fmla="*/ 296 h 627"/>
                <a:gd name="T34" fmla="*/ 697 w 785"/>
                <a:gd name="T35" fmla="*/ 336 h 627"/>
                <a:gd name="T36" fmla="*/ 763 w 785"/>
                <a:gd name="T37" fmla="*/ 320 h 627"/>
                <a:gd name="T38" fmla="*/ 773 w 785"/>
                <a:gd name="T39" fmla="*/ 336 h 627"/>
                <a:gd name="T40" fmla="*/ 785 w 785"/>
                <a:gd name="T41" fmla="*/ 367 h 627"/>
                <a:gd name="T42" fmla="*/ 744 w 785"/>
                <a:gd name="T43" fmla="*/ 400 h 627"/>
                <a:gd name="T44" fmla="*/ 749 w 785"/>
                <a:gd name="T45" fmla="*/ 421 h 627"/>
                <a:gd name="T46" fmla="*/ 714 w 785"/>
                <a:gd name="T47" fmla="*/ 499 h 627"/>
                <a:gd name="T48" fmla="*/ 664 w 785"/>
                <a:gd name="T49" fmla="*/ 528 h 627"/>
                <a:gd name="T50" fmla="*/ 626 w 785"/>
                <a:gd name="T51" fmla="*/ 580 h 627"/>
                <a:gd name="T52" fmla="*/ 546 w 785"/>
                <a:gd name="T53" fmla="*/ 577 h 627"/>
                <a:gd name="T54" fmla="*/ 513 w 785"/>
                <a:gd name="T55" fmla="*/ 589 h 627"/>
                <a:gd name="T56" fmla="*/ 499 w 785"/>
                <a:gd name="T57" fmla="*/ 606 h 627"/>
                <a:gd name="T58" fmla="*/ 454 w 785"/>
                <a:gd name="T59" fmla="*/ 622 h 627"/>
                <a:gd name="T60" fmla="*/ 432 w 785"/>
                <a:gd name="T61" fmla="*/ 608 h 627"/>
                <a:gd name="T62" fmla="*/ 347 w 785"/>
                <a:gd name="T63" fmla="*/ 589 h 627"/>
                <a:gd name="T64" fmla="*/ 250 w 785"/>
                <a:gd name="T65" fmla="*/ 558 h 627"/>
                <a:gd name="T66" fmla="*/ 217 w 785"/>
                <a:gd name="T67" fmla="*/ 461 h 627"/>
                <a:gd name="T68" fmla="*/ 156 w 785"/>
                <a:gd name="T69" fmla="*/ 511 h 627"/>
                <a:gd name="T70" fmla="*/ 135 w 785"/>
                <a:gd name="T71" fmla="*/ 450 h 627"/>
                <a:gd name="T72" fmla="*/ 94 w 785"/>
                <a:gd name="T73" fmla="*/ 468 h 627"/>
                <a:gd name="T74" fmla="*/ 85 w 785"/>
                <a:gd name="T75" fmla="*/ 473 h 627"/>
                <a:gd name="T76" fmla="*/ 73 w 785"/>
                <a:gd name="T77" fmla="*/ 473 h 627"/>
                <a:gd name="T78" fmla="*/ 59 w 785"/>
                <a:gd name="T79" fmla="*/ 478 h 627"/>
                <a:gd name="T80" fmla="*/ 54 w 785"/>
                <a:gd name="T81" fmla="*/ 447 h 627"/>
                <a:gd name="T82" fmla="*/ 45 w 785"/>
                <a:gd name="T83" fmla="*/ 409 h 627"/>
                <a:gd name="T84" fmla="*/ 45 w 785"/>
                <a:gd name="T85" fmla="*/ 360 h 627"/>
                <a:gd name="T86" fmla="*/ 42 w 785"/>
                <a:gd name="T87" fmla="*/ 284 h 627"/>
                <a:gd name="T88" fmla="*/ 19 w 785"/>
                <a:gd name="T89" fmla="*/ 270 h 627"/>
                <a:gd name="T90" fmla="*/ 26 w 785"/>
                <a:gd name="T91" fmla="*/ 211 h 627"/>
                <a:gd name="T92" fmla="*/ 14 w 785"/>
                <a:gd name="T93" fmla="*/ 154 h 627"/>
                <a:gd name="T94" fmla="*/ 0 w 785"/>
                <a:gd name="T95" fmla="*/ 90 h 627"/>
                <a:gd name="T96" fmla="*/ 31 w 785"/>
                <a:gd name="T97" fmla="*/ 33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5" h="627">
                  <a:moveTo>
                    <a:pt x="38" y="0"/>
                  </a:moveTo>
                  <a:lnTo>
                    <a:pt x="47" y="12"/>
                  </a:lnTo>
                  <a:lnTo>
                    <a:pt x="52" y="40"/>
                  </a:lnTo>
                  <a:lnTo>
                    <a:pt x="57" y="48"/>
                  </a:lnTo>
                  <a:lnTo>
                    <a:pt x="59" y="76"/>
                  </a:lnTo>
                  <a:lnTo>
                    <a:pt x="61" y="85"/>
                  </a:lnTo>
                  <a:lnTo>
                    <a:pt x="71" y="93"/>
                  </a:lnTo>
                  <a:lnTo>
                    <a:pt x="68" y="97"/>
                  </a:lnTo>
                  <a:lnTo>
                    <a:pt x="94" y="95"/>
                  </a:lnTo>
                  <a:lnTo>
                    <a:pt x="111" y="97"/>
                  </a:lnTo>
                  <a:lnTo>
                    <a:pt x="118" y="93"/>
                  </a:lnTo>
                  <a:lnTo>
                    <a:pt x="125" y="102"/>
                  </a:lnTo>
                  <a:lnTo>
                    <a:pt x="130" y="97"/>
                  </a:lnTo>
                  <a:lnTo>
                    <a:pt x="137" y="111"/>
                  </a:lnTo>
                  <a:lnTo>
                    <a:pt x="151" y="119"/>
                  </a:lnTo>
                  <a:lnTo>
                    <a:pt x="161" y="116"/>
                  </a:lnTo>
                  <a:lnTo>
                    <a:pt x="172" y="137"/>
                  </a:lnTo>
                  <a:lnTo>
                    <a:pt x="184" y="135"/>
                  </a:lnTo>
                  <a:lnTo>
                    <a:pt x="203" y="145"/>
                  </a:lnTo>
                  <a:lnTo>
                    <a:pt x="198" y="149"/>
                  </a:lnTo>
                  <a:lnTo>
                    <a:pt x="201" y="152"/>
                  </a:lnTo>
                  <a:lnTo>
                    <a:pt x="208" y="149"/>
                  </a:lnTo>
                  <a:lnTo>
                    <a:pt x="224" y="152"/>
                  </a:lnTo>
                  <a:lnTo>
                    <a:pt x="227" y="156"/>
                  </a:lnTo>
                  <a:lnTo>
                    <a:pt x="243" y="145"/>
                  </a:lnTo>
                  <a:lnTo>
                    <a:pt x="253" y="140"/>
                  </a:lnTo>
                  <a:lnTo>
                    <a:pt x="265" y="140"/>
                  </a:lnTo>
                  <a:lnTo>
                    <a:pt x="272" y="142"/>
                  </a:lnTo>
                  <a:lnTo>
                    <a:pt x="284" y="130"/>
                  </a:lnTo>
                  <a:lnTo>
                    <a:pt x="300" y="126"/>
                  </a:lnTo>
                  <a:lnTo>
                    <a:pt x="302" y="111"/>
                  </a:lnTo>
                  <a:lnTo>
                    <a:pt x="343" y="114"/>
                  </a:lnTo>
                  <a:lnTo>
                    <a:pt x="350" y="119"/>
                  </a:lnTo>
                  <a:lnTo>
                    <a:pt x="352" y="104"/>
                  </a:lnTo>
                  <a:lnTo>
                    <a:pt x="369" y="97"/>
                  </a:lnTo>
                  <a:lnTo>
                    <a:pt x="385" y="102"/>
                  </a:lnTo>
                  <a:lnTo>
                    <a:pt x="409" y="102"/>
                  </a:lnTo>
                  <a:lnTo>
                    <a:pt x="423" y="111"/>
                  </a:lnTo>
                  <a:lnTo>
                    <a:pt x="432" y="111"/>
                  </a:lnTo>
                  <a:lnTo>
                    <a:pt x="463" y="123"/>
                  </a:lnTo>
                  <a:lnTo>
                    <a:pt x="477" y="126"/>
                  </a:lnTo>
                  <a:lnTo>
                    <a:pt x="499" y="137"/>
                  </a:lnTo>
                  <a:lnTo>
                    <a:pt x="515" y="156"/>
                  </a:lnTo>
                  <a:lnTo>
                    <a:pt x="520" y="187"/>
                  </a:lnTo>
                  <a:lnTo>
                    <a:pt x="520" y="244"/>
                  </a:lnTo>
                  <a:lnTo>
                    <a:pt x="539" y="284"/>
                  </a:lnTo>
                  <a:lnTo>
                    <a:pt x="626" y="289"/>
                  </a:lnTo>
                  <a:lnTo>
                    <a:pt x="629" y="298"/>
                  </a:lnTo>
                  <a:lnTo>
                    <a:pt x="633" y="301"/>
                  </a:lnTo>
                  <a:lnTo>
                    <a:pt x="662" y="291"/>
                  </a:lnTo>
                  <a:lnTo>
                    <a:pt x="669" y="296"/>
                  </a:lnTo>
                  <a:lnTo>
                    <a:pt x="681" y="294"/>
                  </a:lnTo>
                  <a:lnTo>
                    <a:pt x="683" y="327"/>
                  </a:lnTo>
                  <a:lnTo>
                    <a:pt x="697" y="336"/>
                  </a:lnTo>
                  <a:lnTo>
                    <a:pt x="718" y="336"/>
                  </a:lnTo>
                  <a:lnTo>
                    <a:pt x="726" y="329"/>
                  </a:lnTo>
                  <a:lnTo>
                    <a:pt x="763" y="320"/>
                  </a:lnTo>
                  <a:lnTo>
                    <a:pt x="763" y="320"/>
                  </a:lnTo>
                  <a:lnTo>
                    <a:pt x="773" y="324"/>
                  </a:lnTo>
                  <a:lnTo>
                    <a:pt x="773" y="336"/>
                  </a:lnTo>
                  <a:lnTo>
                    <a:pt x="778" y="338"/>
                  </a:lnTo>
                  <a:lnTo>
                    <a:pt x="780" y="360"/>
                  </a:lnTo>
                  <a:lnTo>
                    <a:pt x="785" y="367"/>
                  </a:lnTo>
                  <a:lnTo>
                    <a:pt x="770" y="372"/>
                  </a:lnTo>
                  <a:lnTo>
                    <a:pt x="756" y="381"/>
                  </a:lnTo>
                  <a:lnTo>
                    <a:pt x="744" y="400"/>
                  </a:lnTo>
                  <a:lnTo>
                    <a:pt x="742" y="409"/>
                  </a:lnTo>
                  <a:lnTo>
                    <a:pt x="744" y="419"/>
                  </a:lnTo>
                  <a:lnTo>
                    <a:pt x="749" y="421"/>
                  </a:lnTo>
                  <a:lnTo>
                    <a:pt x="749" y="431"/>
                  </a:lnTo>
                  <a:lnTo>
                    <a:pt x="735" y="466"/>
                  </a:lnTo>
                  <a:lnTo>
                    <a:pt x="714" y="499"/>
                  </a:lnTo>
                  <a:lnTo>
                    <a:pt x="681" y="502"/>
                  </a:lnTo>
                  <a:lnTo>
                    <a:pt x="678" y="518"/>
                  </a:lnTo>
                  <a:lnTo>
                    <a:pt x="664" y="528"/>
                  </a:lnTo>
                  <a:lnTo>
                    <a:pt x="645" y="556"/>
                  </a:lnTo>
                  <a:lnTo>
                    <a:pt x="640" y="573"/>
                  </a:lnTo>
                  <a:lnTo>
                    <a:pt x="626" y="580"/>
                  </a:lnTo>
                  <a:lnTo>
                    <a:pt x="600" y="580"/>
                  </a:lnTo>
                  <a:lnTo>
                    <a:pt x="555" y="575"/>
                  </a:lnTo>
                  <a:lnTo>
                    <a:pt x="546" y="577"/>
                  </a:lnTo>
                  <a:lnTo>
                    <a:pt x="541" y="587"/>
                  </a:lnTo>
                  <a:lnTo>
                    <a:pt x="518" y="591"/>
                  </a:lnTo>
                  <a:lnTo>
                    <a:pt x="513" y="589"/>
                  </a:lnTo>
                  <a:lnTo>
                    <a:pt x="508" y="591"/>
                  </a:lnTo>
                  <a:lnTo>
                    <a:pt x="499" y="601"/>
                  </a:lnTo>
                  <a:lnTo>
                    <a:pt x="499" y="606"/>
                  </a:lnTo>
                  <a:lnTo>
                    <a:pt x="492" y="608"/>
                  </a:lnTo>
                  <a:lnTo>
                    <a:pt x="463" y="617"/>
                  </a:lnTo>
                  <a:lnTo>
                    <a:pt x="454" y="622"/>
                  </a:lnTo>
                  <a:lnTo>
                    <a:pt x="435" y="627"/>
                  </a:lnTo>
                  <a:lnTo>
                    <a:pt x="428" y="622"/>
                  </a:lnTo>
                  <a:lnTo>
                    <a:pt x="432" y="608"/>
                  </a:lnTo>
                  <a:lnTo>
                    <a:pt x="428" y="580"/>
                  </a:lnTo>
                  <a:lnTo>
                    <a:pt x="383" y="582"/>
                  </a:lnTo>
                  <a:lnTo>
                    <a:pt x="347" y="589"/>
                  </a:lnTo>
                  <a:lnTo>
                    <a:pt x="333" y="589"/>
                  </a:lnTo>
                  <a:lnTo>
                    <a:pt x="326" y="601"/>
                  </a:lnTo>
                  <a:lnTo>
                    <a:pt x="250" y="558"/>
                  </a:lnTo>
                  <a:lnTo>
                    <a:pt x="250" y="558"/>
                  </a:lnTo>
                  <a:lnTo>
                    <a:pt x="253" y="509"/>
                  </a:lnTo>
                  <a:lnTo>
                    <a:pt x="217" y="461"/>
                  </a:lnTo>
                  <a:lnTo>
                    <a:pt x="182" y="492"/>
                  </a:lnTo>
                  <a:lnTo>
                    <a:pt x="156" y="511"/>
                  </a:lnTo>
                  <a:lnTo>
                    <a:pt x="156" y="511"/>
                  </a:lnTo>
                  <a:lnTo>
                    <a:pt x="146" y="506"/>
                  </a:lnTo>
                  <a:lnTo>
                    <a:pt x="146" y="506"/>
                  </a:lnTo>
                  <a:lnTo>
                    <a:pt x="135" y="450"/>
                  </a:lnTo>
                  <a:lnTo>
                    <a:pt x="125" y="450"/>
                  </a:lnTo>
                  <a:lnTo>
                    <a:pt x="102" y="466"/>
                  </a:lnTo>
                  <a:lnTo>
                    <a:pt x="94" y="468"/>
                  </a:lnTo>
                  <a:lnTo>
                    <a:pt x="90" y="473"/>
                  </a:lnTo>
                  <a:lnTo>
                    <a:pt x="87" y="471"/>
                  </a:lnTo>
                  <a:lnTo>
                    <a:pt x="85" y="473"/>
                  </a:lnTo>
                  <a:lnTo>
                    <a:pt x="78" y="471"/>
                  </a:lnTo>
                  <a:lnTo>
                    <a:pt x="73" y="478"/>
                  </a:lnTo>
                  <a:lnTo>
                    <a:pt x="73" y="473"/>
                  </a:lnTo>
                  <a:lnTo>
                    <a:pt x="66" y="476"/>
                  </a:lnTo>
                  <a:lnTo>
                    <a:pt x="61" y="471"/>
                  </a:lnTo>
                  <a:lnTo>
                    <a:pt x="59" y="478"/>
                  </a:lnTo>
                  <a:lnTo>
                    <a:pt x="52" y="468"/>
                  </a:lnTo>
                  <a:lnTo>
                    <a:pt x="50" y="459"/>
                  </a:lnTo>
                  <a:lnTo>
                    <a:pt x="54" y="447"/>
                  </a:lnTo>
                  <a:lnTo>
                    <a:pt x="54" y="433"/>
                  </a:lnTo>
                  <a:lnTo>
                    <a:pt x="45" y="409"/>
                  </a:lnTo>
                  <a:lnTo>
                    <a:pt x="45" y="409"/>
                  </a:lnTo>
                  <a:lnTo>
                    <a:pt x="52" y="393"/>
                  </a:lnTo>
                  <a:lnTo>
                    <a:pt x="50" y="379"/>
                  </a:lnTo>
                  <a:lnTo>
                    <a:pt x="45" y="360"/>
                  </a:lnTo>
                  <a:lnTo>
                    <a:pt x="52" y="341"/>
                  </a:lnTo>
                  <a:lnTo>
                    <a:pt x="52" y="320"/>
                  </a:lnTo>
                  <a:lnTo>
                    <a:pt x="42" y="284"/>
                  </a:lnTo>
                  <a:lnTo>
                    <a:pt x="35" y="277"/>
                  </a:lnTo>
                  <a:lnTo>
                    <a:pt x="21" y="275"/>
                  </a:lnTo>
                  <a:lnTo>
                    <a:pt x="19" y="270"/>
                  </a:lnTo>
                  <a:lnTo>
                    <a:pt x="14" y="237"/>
                  </a:lnTo>
                  <a:lnTo>
                    <a:pt x="16" y="227"/>
                  </a:lnTo>
                  <a:lnTo>
                    <a:pt x="26" y="211"/>
                  </a:lnTo>
                  <a:lnTo>
                    <a:pt x="28" y="201"/>
                  </a:lnTo>
                  <a:lnTo>
                    <a:pt x="19" y="180"/>
                  </a:lnTo>
                  <a:lnTo>
                    <a:pt x="14" y="154"/>
                  </a:lnTo>
                  <a:lnTo>
                    <a:pt x="16" y="133"/>
                  </a:lnTo>
                  <a:lnTo>
                    <a:pt x="5" y="114"/>
                  </a:lnTo>
                  <a:lnTo>
                    <a:pt x="0" y="90"/>
                  </a:lnTo>
                  <a:lnTo>
                    <a:pt x="7" y="74"/>
                  </a:lnTo>
                  <a:lnTo>
                    <a:pt x="31" y="48"/>
                  </a:lnTo>
                  <a:lnTo>
                    <a:pt x="31" y="33"/>
                  </a:lnTo>
                  <a:lnTo>
                    <a:pt x="42" y="12"/>
                  </a:lnTo>
                  <a:lnTo>
                    <a:pt x="38"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11" name="Freeform 210"/>
            <p:cNvSpPr>
              <a:spLocks/>
            </p:cNvSpPr>
            <p:nvPr/>
          </p:nvSpPr>
          <p:spPr bwMode="auto">
            <a:xfrm>
              <a:off x="4183" y="-1110"/>
              <a:ext cx="1600" cy="2012"/>
            </a:xfrm>
            <a:custGeom>
              <a:avLst/>
              <a:gdLst>
                <a:gd name="T0" fmla="*/ 836 w 1600"/>
                <a:gd name="T1" fmla="*/ 153 h 2012"/>
                <a:gd name="T2" fmla="*/ 912 w 1600"/>
                <a:gd name="T3" fmla="*/ 194 h 2012"/>
                <a:gd name="T4" fmla="*/ 1002 w 1600"/>
                <a:gd name="T5" fmla="*/ 201 h 2012"/>
                <a:gd name="T6" fmla="*/ 1096 w 1600"/>
                <a:gd name="T7" fmla="*/ 127 h 2012"/>
                <a:gd name="T8" fmla="*/ 1198 w 1600"/>
                <a:gd name="T9" fmla="*/ 179 h 2012"/>
                <a:gd name="T10" fmla="*/ 1165 w 1600"/>
                <a:gd name="T11" fmla="*/ 265 h 2012"/>
                <a:gd name="T12" fmla="*/ 1101 w 1600"/>
                <a:gd name="T13" fmla="*/ 340 h 2012"/>
                <a:gd name="T14" fmla="*/ 1026 w 1600"/>
                <a:gd name="T15" fmla="*/ 288 h 2012"/>
                <a:gd name="T16" fmla="*/ 983 w 1600"/>
                <a:gd name="T17" fmla="*/ 326 h 2012"/>
                <a:gd name="T18" fmla="*/ 1146 w 1600"/>
                <a:gd name="T19" fmla="*/ 421 h 2012"/>
                <a:gd name="T20" fmla="*/ 1174 w 1600"/>
                <a:gd name="T21" fmla="*/ 463 h 2012"/>
                <a:gd name="T22" fmla="*/ 1229 w 1600"/>
                <a:gd name="T23" fmla="*/ 487 h 2012"/>
                <a:gd name="T24" fmla="*/ 1203 w 1600"/>
                <a:gd name="T25" fmla="*/ 522 h 2012"/>
                <a:gd name="T26" fmla="*/ 1260 w 1600"/>
                <a:gd name="T27" fmla="*/ 617 h 2012"/>
                <a:gd name="T28" fmla="*/ 1380 w 1600"/>
                <a:gd name="T29" fmla="*/ 667 h 2012"/>
                <a:gd name="T30" fmla="*/ 1347 w 1600"/>
                <a:gd name="T31" fmla="*/ 818 h 2012"/>
                <a:gd name="T32" fmla="*/ 1404 w 1600"/>
                <a:gd name="T33" fmla="*/ 920 h 2012"/>
                <a:gd name="T34" fmla="*/ 1458 w 1600"/>
                <a:gd name="T35" fmla="*/ 991 h 2012"/>
                <a:gd name="T36" fmla="*/ 1404 w 1600"/>
                <a:gd name="T37" fmla="*/ 1080 h 2012"/>
                <a:gd name="T38" fmla="*/ 1496 w 1600"/>
                <a:gd name="T39" fmla="*/ 1199 h 2012"/>
                <a:gd name="T40" fmla="*/ 1574 w 1600"/>
                <a:gd name="T41" fmla="*/ 1307 h 2012"/>
                <a:gd name="T42" fmla="*/ 1548 w 1600"/>
                <a:gd name="T43" fmla="*/ 1463 h 2012"/>
                <a:gd name="T44" fmla="*/ 1496 w 1600"/>
                <a:gd name="T45" fmla="*/ 1563 h 2012"/>
                <a:gd name="T46" fmla="*/ 1458 w 1600"/>
                <a:gd name="T47" fmla="*/ 1636 h 2012"/>
                <a:gd name="T48" fmla="*/ 1300 w 1600"/>
                <a:gd name="T49" fmla="*/ 1698 h 2012"/>
                <a:gd name="T50" fmla="*/ 1217 w 1600"/>
                <a:gd name="T51" fmla="*/ 1676 h 2012"/>
                <a:gd name="T52" fmla="*/ 1108 w 1600"/>
                <a:gd name="T53" fmla="*/ 1778 h 2012"/>
                <a:gd name="T54" fmla="*/ 825 w 1600"/>
                <a:gd name="T55" fmla="*/ 1936 h 2012"/>
                <a:gd name="T56" fmla="*/ 761 w 1600"/>
                <a:gd name="T57" fmla="*/ 1972 h 2012"/>
                <a:gd name="T58" fmla="*/ 569 w 1600"/>
                <a:gd name="T59" fmla="*/ 1802 h 2012"/>
                <a:gd name="T60" fmla="*/ 394 w 1600"/>
                <a:gd name="T61" fmla="*/ 1787 h 2012"/>
                <a:gd name="T62" fmla="*/ 293 w 1600"/>
                <a:gd name="T63" fmla="*/ 1828 h 2012"/>
                <a:gd name="T64" fmla="*/ 210 w 1600"/>
                <a:gd name="T65" fmla="*/ 1769 h 2012"/>
                <a:gd name="T66" fmla="*/ 130 w 1600"/>
                <a:gd name="T67" fmla="*/ 1676 h 2012"/>
                <a:gd name="T68" fmla="*/ 85 w 1600"/>
                <a:gd name="T69" fmla="*/ 1523 h 2012"/>
                <a:gd name="T70" fmla="*/ 189 w 1600"/>
                <a:gd name="T71" fmla="*/ 1454 h 2012"/>
                <a:gd name="T72" fmla="*/ 234 w 1600"/>
                <a:gd name="T73" fmla="*/ 1369 h 2012"/>
                <a:gd name="T74" fmla="*/ 149 w 1600"/>
                <a:gd name="T75" fmla="*/ 1359 h 2012"/>
                <a:gd name="T76" fmla="*/ 123 w 1600"/>
                <a:gd name="T77" fmla="*/ 1241 h 2012"/>
                <a:gd name="T78" fmla="*/ 54 w 1600"/>
                <a:gd name="T79" fmla="*/ 1109 h 2012"/>
                <a:gd name="T80" fmla="*/ 80 w 1600"/>
                <a:gd name="T81" fmla="*/ 1038 h 2012"/>
                <a:gd name="T82" fmla="*/ 64 w 1600"/>
                <a:gd name="T83" fmla="*/ 955 h 2012"/>
                <a:gd name="T84" fmla="*/ 42 w 1600"/>
                <a:gd name="T85" fmla="*/ 887 h 2012"/>
                <a:gd name="T86" fmla="*/ 40 w 1600"/>
                <a:gd name="T87" fmla="*/ 801 h 2012"/>
                <a:gd name="T88" fmla="*/ 12 w 1600"/>
                <a:gd name="T89" fmla="*/ 693 h 2012"/>
                <a:gd name="T90" fmla="*/ 120 w 1600"/>
                <a:gd name="T91" fmla="*/ 598 h 2012"/>
                <a:gd name="T92" fmla="*/ 243 w 1600"/>
                <a:gd name="T93" fmla="*/ 463 h 2012"/>
                <a:gd name="T94" fmla="*/ 295 w 1600"/>
                <a:gd name="T95" fmla="*/ 418 h 2012"/>
                <a:gd name="T96" fmla="*/ 295 w 1600"/>
                <a:gd name="T97" fmla="*/ 331 h 2012"/>
                <a:gd name="T98" fmla="*/ 394 w 1600"/>
                <a:gd name="T99" fmla="*/ 265 h 2012"/>
                <a:gd name="T100" fmla="*/ 503 w 1600"/>
                <a:gd name="T101" fmla="*/ 267 h 2012"/>
                <a:gd name="T102" fmla="*/ 515 w 1600"/>
                <a:gd name="T103" fmla="*/ 352 h 2012"/>
                <a:gd name="T104" fmla="*/ 458 w 1600"/>
                <a:gd name="T105" fmla="*/ 442 h 2012"/>
                <a:gd name="T106" fmla="*/ 503 w 1600"/>
                <a:gd name="T107" fmla="*/ 532 h 2012"/>
                <a:gd name="T108" fmla="*/ 593 w 1600"/>
                <a:gd name="T109" fmla="*/ 376 h 2012"/>
                <a:gd name="T110" fmla="*/ 626 w 1600"/>
                <a:gd name="T111" fmla="*/ 165 h 2012"/>
                <a:gd name="T112" fmla="*/ 688 w 1600"/>
                <a:gd name="T113" fmla="*/ 170 h 2012"/>
                <a:gd name="T114" fmla="*/ 666 w 1600"/>
                <a:gd name="T115" fmla="*/ 71 h 2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0" h="2012">
                  <a:moveTo>
                    <a:pt x="780" y="35"/>
                  </a:moveTo>
                  <a:lnTo>
                    <a:pt x="794" y="38"/>
                  </a:lnTo>
                  <a:lnTo>
                    <a:pt x="796" y="40"/>
                  </a:lnTo>
                  <a:lnTo>
                    <a:pt x="794" y="73"/>
                  </a:lnTo>
                  <a:lnTo>
                    <a:pt x="818" y="85"/>
                  </a:lnTo>
                  <a:lnTo>
                    <a:pt x="820" y="101"/>
                  </a:lnTo>
                  <a:lnTo>
                    <a:pt x="818" y="116"/>
                  </a:lnTo>
                  <a:lnTo>
                    <a:pt x="825" y="135"/>
                  </a:lnTo>
                  <a:lnTo>
                    <a:pt x="839" y="149"/>
                  </a:lnTo>
                  <a:lnTo>
                    <a:pt x="836" y="153"/>
                  </a:lnTo>
                  <a:lnTo>
                    <a:pt x="841" y="153"/>
                  </a:lnTo>
                  <a:lnTo>
                    <a:pt x="848" y="168"/>
                  </a:lnTo>
                  <a:lnTo>
                    <a:pt x="858" y="175"/>
                  </a:lnTo>
                  <a:lnTo>
                    <a:pt x="872" y="177"/>
                  </a:lnTo>
                  <a:lnTo>
                    <a:pt x="872" y="179"/>
                  </a:lnTo>
                  <a:lnTo>
                    <a:pt x="877" y="179"/>
                  </a:lnTo>
                  <a:lnTo>
                    <a:pt x="879" y="184"/>
                  </a:lnTo>
                  <a:lnTo>
                    <a:pt x="896" y="196"/>
                  </a:lnTo>
                  <a:lnTo>
                    <a:pt x="912" y="187"/>
                  </a:lnTo>
                  <a:lnTo>
                    <a:pt x="912" y="194"/>
                  </a:lnTo>
                  <a:lnTo>
                    <a:pt x="917" y="198"/>
                  </a:lnTo>
                  <a:lnTo>
                    <a:pt x="926" y="201"/>
                  </a:lnTo>
                  <a:lnTo>
                    <a:pt x="938" y="194"/>
                  </a:lnTo>
                  <a:lnTo>
                    <a:pt x="952" y="196"/>
                  </a:lnTo>
                  <a:lnTo>
                    <a:pt x="964" y="201"/>
                  </a:lnTo>
                  <a:lnTo>
                    <a:pt x="969" y="198"/>
                  </a:lnTo>
                  <a:lnTo>
                    <a:pt x="983" y="196"/>
                  </a:lnTo>
                  <a:lnTo>
                    <a:pt x="985" y="205"/>
                  </a:lnTo>
                  <a:lnTo>
                    <a:pt x="995" y="210"/>
                  </a:lnTo>
                  <a:lnTo>
                    <a:pt x="1002" y="201"/>
                  </a:lnTo>
                  <a:lnTo>
                    <a:pt x="1016" y="198"/>
                  </a:lnTo>
                  <a:lnTo>
                    <a:pt x="1016" y="194"/>
                  </a:lnTo>
                  <a:lnTo>
                    <a:pt x="1023" y="194"/>
                  </a:lnTo>
                  <a:lnTo>
                    <a:pt x="1028" y="184"/>
                  </a:lnTo>
                  <a:lnTo>
                    <a:pt x="1049" y="168"/>
                  </a:lnTo>
                  <a:lnTo>
                    <a:pt x="1070" y="170"/>
                  </a:lnTo>
                  <a:lnTo>
                    <a:pt x="1075" y="165"/>
                  </a:lnTo>
                  <a:lnTo>
                    <a:pt x="1085" y="161"/>
                  </a:lnTo>
                  <a:lnTo>
                    <a:pt x="1094" y="146"/>
                  </a:lnTo>
                  <a:lnTo>
                    <a:pt x="1096" y="127"/>
                  </a:lnTo>
                  <a:lnTo>
                    <a:pt x="1101" y="109"/>
                  </a:lnTo>
                  <a:lnTo>
                    <a:pt x="1108" y="111"/>
                  </a:lnTo>
                  <a:lnTo>
                    <a:pt x="1141" y="111"/>
                  </a:lnTo>
                  <a:lnTo>
                    <a:pt x="1139" y="125"/>
                  </a:lnTo>
                  <a:lnTo>
                    <a:pt x="1144" y="127"/>
                  </a:lnTo>
                  <a:lnTo>
                    <a:pt x="1141" y="161"/>
                  </a:lnTo>
                  <a:lnTo>
                    <a:pt x="1153" y="163"/>
                  </a:lnTo>
                  <a:lnTo>
                    <a:pt x="1167" y="170"/>
                  </a:lnTo>
                  <a:lnTo>
                    <a:pt x="1186" y="175"/>
                  </a:lnTo>
                  <a:lnTo>
                    <a:pt x="1198" y="179"/>
                  </a:lnTo>
                  <a:lnTo>
                    <a:pt x="1198" y="215"/>
                  </a:lnTo>
                  <a:lnTo>
                    <a:pt x="1191" y="227"/>
                  </a:lnTo>
                  <a:lnTo>
                    <a:pt x="1193" y="229"/>
                  </a:lnTo>
                  <a:lnTo>
                    <a:pt x="1182" y="241"/>
                  </a:lnTo>
                  <a:lnTo>
                    <a:pt x="1182" y="246"/>
                  </a:lnTo>
                  <a:lnTo>
                    <a:pt x="1177" y="246"/>
                  </a:lnTo>
                  <a:lnTo>
                    <a:pt x="1177" y="250"/>
                  </a:lnTo>
                  <a:lnTo>
                    <a:pt x="1170" y="250"/>
                  </a:lnTo>
                  <a:lnTo>
                    <a:pt x="1163" y="255"/>
                  </a:lnTo>
                  <a:lnTo>
                    <a:pt x="1165" y="265"/>
                  </a:lnTo>
                  <a:lnTo>
                    <a:pt x="1163" y="267"/>
                  </a:lnTo>
                  <a:lnTo>
                    <a:pt x="1160" y="272"/>
                  </a:lnTo>
                  <a:lnTo>
                    <a:pt x="1167" y="279"/>
                  </a:lnTo>
                  <a:lnTo>
                    <a:pt x="1160" y="286"/>
                  </a:lnTo>
                  <a:lnTo>
                    <a:pt x="1165" y="295"/>
                  </a:lnTo>
                  <a:lnTo>
                    <a:pt x="1144" y="305"/>
                  </a:lnTo>
                  <a:lnTo>
                    <a:pt x="1137" y="343"/>
                  </a:lnTo>
                  <a:lnTo>
                    <a:pt x="1139" y="352"/>
                  </a:lnTo>
                  <a:lnTo>
                    <a:pt x="1104" y="343"/>
                  </a:lnTo>
                  <a:lnTo>
                    <a:pt x="1101" y="340"/>
                  </a:lnTo>
                  <a:lnTo>
                    <a:pt x="1106" y="326"/>
                  </a:lnTo>
                  <a:lnTo>
                    <a:pt x="1104" y="321"/>
                  </a:lnTo>
                  <a:lnTo>
                    <a:pt x="1099" y="324"/>
                  </a:lnTo>
                  <a:lnTo>
                    <a:pt x="1099" y="321"/>
                  </a:lnTo>
                  <a:lnTo>
                    <a:pt x="1078" y="310"/>
                  </a:lnTo>
                  <a:lnTo>
                    <a:pt x="1070" y="307"/>
                  </a:lnTo>
                  <a:lnTo>
                    <a:pt x="1063" y="300"/>
                  </a:lnTo>
                  <a:lnTo>
                    <a:pt x="1054" y="300"/>
                  </a:lnTo>
                  <a:lnTo>
                    <a:pt x="1033" y="288"/>
                  </a:lnTo>
                  <a:lnTo>
                    <a:pt x="1026" y="288"/>
                  </a:lnTo>
                  <a:lnTo>
                    <a:pt x="1018" y="293"/>
                  </a:lnTo>
                  <a:lnTo>
                    <a:pt x="997" y="272"/>
                  </a:lnTo>
                  <a:lnTo>
                    <a:pt x="992" y="276"/>
                  </a:lnTo>
                  <a:lnTo>
                    <a:pt x="995" y="288"/>
                  </a:lnTo>
                  <a:lnTo>
                    <a:pt x="990" y="307"/>
                  </a:lnTo>
                  <a:lnTo>
                    <a:pt x="985" y="307"/>
                  </a:lnTo>
                  <a:lnTo>
                    <a:pt x="985" y="312"/>
                  </a:lnTo>
                  <a:lnTo>
                    <a:pt x="978" y="310"/>
                  </a:lnTo>
                  <a:lnTo>
                    <a:pt x="976" y="324"/>
                  </a:lnTo>
                  <a:lnTo>
                    <a:pt x="983" y="326"/>
                  </a:lnTo>
                  <a:lnTo>
                    <a:pt x="983" y="338"/>
                  </a:lnTo>
                  <a:lnTo>
                    <a:pt x="988" y="345"/>
                  </a:lnTo>
                  <a:lnTo>
                    <a:pt x="992" y="347"/>
                  </a:lnTo>
                  <a:lnTo>
                    <a:pt x="995" y="354"/>
                  </a:lnTo>
                  <a:lnTo>
                    <a:pt x="1000" y="357"/>
                  </a:lnTo>
                  <a:lnTo>
                    <a:pt x="992" y="369"/>
                  </a:lnTo>
                  <a:lnTo>
                    <a:pt x="995" y="371"/>
                  </a:lnTo>
                  <a:lnTo>
                    <a:pt x="997" y="385"/>
                  </a:lnTo>
                  <a:lnTo>
                    <a:pt x="1035" y="383"/>
                  </a:lnTo>
                  <a:lnTo>
                    <a:pt x="1146" y="421"/>
                  </a:lnTo>
                  <a:lnTo>
                    <a:pt x="1144" y="425"/>
                  </a:lnTo>
                  <a:lnTo>
                    <a:pt x="1137" y="423"/>
                  </a:lnTo>
                  <a:lnTo>
                    <a:pt x="1134" y="430"/>
                  </a:lnTo>
                  <a:lnTo>
                    <a:pt x="1148" y="435"/>
                  </a:lnTo>
                  <a:lnTo>
                    <a:pt x="1144" y="451"/>
                  </a:lnTo>
                  <a:lnTo>
                    <a:pt x="1153" y="454"/>
                  </a:lnTo>
                  <a:lnTo>
                    <a:pt x="1148" y="466"/>
                  </a:lnTo>
                  <a:lnTo>
                    <a:pt x="1167" y="470"/>
                  </a:lnTo>
                  <a:lnTo>
                    <a:pt x="1172" y="470"/>
                  </a:lnTo>
                  <a:lnTo>
                    <a:pt x="1174" y="463"/>
                  </a:lnTo>
                  <a:lnTo>
                    <a:pt x="1179" y="466"/>
                  </a:lnTo>
                  <a:lnTo>
                    <a:pt x="1182" y="461"/>
                  </a:lnTo>
                  <a:lnTo>
                    <a:pt x="1186" y="463"/>
                  </a:lnTo>
                  <a:lnTo>
                    <a:pt x="1189" y="459"/>
                  </a:lnTo>
                  <a:lnTo>
                    <a:pt x="1205" y="466"/>
                  </a:lnTo>
                  <a:lnTo>
                    <a:pt x="1210" y="456"/>
                  </a:lnTo>
                  <a:lnTo>
                    <a:pt x="1229" y="466"/>
                  </a:lnTo>
                  <a:lnTo>
                    <a:pt x="1226" y="473"/>
                  </a:lnTo>
                  <a:lnTo>
                    <a:pt x="1229" y="473"/>
                  </a:lnTo>
                  <a:lnTo>
                    <a:pt x="1229" y="487"/>
                  </a:lnTo>
                  <a:lnTo>
                    <a:pt x="1245" y="485"/>
                  </a:lnTo>
                  <a:lnTo>
                    <a:pt x="1243" y="496"/>
                  </a:lnTo>
                  <a:lnTo>
                    <a:pt x="1260" y="496"/>
                  </a:lnTo>
                  <a:lnTo>
                    <a:pt x="1262" y="503"/>
                  </a:lnTo>
                  <a:lnTo>
                    <a:pt x="1260" y="506"/>
                  </a:lnTo>
                  <a:lnTo>
                    <a:pt x="1241" y="506"/>
                  </a:lnTo>
                  <a:lnTo>
                    <a:pt x="1229" y="518"/>
                  </a:lnTo>
                  <a:lnTo>
                    <a:pt x="1205" y="518"/>
                  </a:lnTo>
                  <a:lnTo>
                    <a:pt x="1208" y="522"/>
                  </a:lnTo>
                  <a:lnTo>
                    <a:pt x="1203" y="522"/>
                  </a:lnTo>
                  <a:lnTo>
                    <a:pt x="1217" y="565"/>
                  </a:lnTo>
                  <a:lnTo>
                    <a:pt x="1217" y="567"/>
                  </a:lnTo>
                  <a:lnTo>
                    <a:pt x="1224" y="572"/>
                  </a:lnTo>
                  <a:lnTo>
                    <a:pt x="1229" y="586"/>
                  </a:lnTo>
                  <a:lnTo>
                    <a:pt x="1234" y="586"/>
                  </a:lnTo>
                  <a:lnTo>
                    <a:pt x="1229" y="589"/>
                  </a:lnTo>
                  <a:lnTo>
                    <a:pt x="1231" y="593"/>
                  </a:lnTo>
                  <a:lnTo>
                    <a:pt x="1234" y="593"/>
                  </a:lnTo>
                  <a:lnTo>
                    <a:pt x="1236" y="605"/>
                  </a:lnTo>
                  <a:lnTo>
                    <a:pt x="1260" y="617"/>
                  </a:lnTo>
                  <a:lnTo>
                    <a:pt x="1312" y="619"/>
                  </a:lnTo>
                  <a:lnTo>
                    <a:pt x="1335" y="629"/>
                  </a:lnTo>
                  <a:lnTo>
                    <a:pt x="1342" y="624"/>
                  </a:lnTo>
                  <a:lnTo>
                    <a:pt x="1349" y="631"/>
                  </a:lnTo>
                  <a:lnTo>
                    <a:pt x="1354" y="629"/>
                  </a:lnTo>
                  <a:lnTo>
                    <a:pt x="1359" y="631"/>
                  </a:lnTo>
                  <a:lnTo>
                    <a:pt x="1378" y="636"/>
                  </a:lnTo>
                  <a:lnTo>
                    <a:pt x="1380" y="641"/>
                  </a:lnTo>
                  <a:lnTo>
                    <a:pt x="1375" y="664"/>
                  </a:lnTo>
                  <a:lnTo>
                    <a:pt x="1380" y="667"/>
                  </a:lnTo>
                  <a:lnTo>
                    <a:pt x="1375" y="683"/>
                  </a:lnTo>
                  <a:lnTo>
                    <a:pt x="1380" y="690"/>
                  </a:lnTo>
                  <a:lnTo>
                    <a:pt x="1378" y="719"/>
                  </a:lnTo>
                  <a:lnTo>
                    <a:pt x="1373" y="721"/>
                  </a:lnTo>
                  <a:lnTo>
                    <a:pt x="1368" y="740"/>
                  </a:lnTo>
                  <a:lnTo>
                    <a:pt x="1368" y="775"/>
                  </a:lnTo>
                  <a:lnTo>
                    <a:pt x="1378" y="780"/>
                  </a:lnTo>
                  <a:lnTo>
                    <a:pt x="1380" y="790"/>
                  </a:lnTo>
                  <a:lnTo>
                    <a:pt x="1349" y="801"/>
                  </a:lnTo>
                  <a:lnTo>
                    <a:pt x="1347" y="818"/>
                  </a:lnTo>
                  <a:lnTo>
                    <a:pt x="1342" y="823"/>
                  </a:lnTo>
                  <a:lnTo>
                    <a:pt x="1347" y="834"/>
                  </a:lnTo>
                  <a:lnTo>
                    <a:pt x="1342" y="842"/>
                  </a:lnTo>
                  <a:lnTo>
                    <a:pt x="1347" y="846"/>
                  </a:lnTo>
                  <a:lnTo>
                    <a:pt x="1361" y="849"/>
                  </a:lnTo>
                  <a:lnTo>
                    <a:pt x="1361" y="856"/>
                  </a:lnTo>
                  <a:lnTo>
                    <a:pt x="1373" y="870"/>
                  </a:lnTo>
                  <a:lnTo>
                    <a:pt x="1375" y="872"/>
                  </a:lnTo>
                  <a:lnTo>
                    <a:pt x="1387" y="901"/>
                  </a:lnTo>
                  <a:lnTo>
                    <a:pt x="1404" y="920"/>
                  </a:lnTo>
                  <a:lnTo>
                    <a:pt x="1401" y="936"/>
                  </a:lnTo>
                  <a:lnTo>
                    <a:pt x="1392" y="941"/>
                  </a:lnTo>
                  <a:lnTo>
                    <a:pt x="1404" y="960"/>
                  </a:lnTo>
                  <a:lnTo>
                    <a:pt x="1404" y="962"/>
                  </a:lnTo>
                  <a:lnTo>
                    <a:pt x="1416" y="972"/>
                  </a:lnTo>
                  <a:lnTo>
                    <a:pt x="1434" y="972"/>
                  </a:lnTo>
                  <a:lnTo>
                    <a:pt x="1439" y="976"/>
                  </a:lnTo>
                  <a:lnTo>
                    <a:pt x="1468" y="974"/>
                  </a:lnTo>
                  <a:lnTo>
                    <a:pt x="1468" y="979"/>
                  </a:lnTo>
                  <a:lnTo>
                    <a:pt x="1458" y="991"/>
                  </a:lnTo>
                  <a:lnTo>
                    <a:pt x="1453" y="991"/>
                  </a:lnTo>
                  <a:lnTo>
                    <a:pt x="1442" y="983"/>
                  </a:lnTo>
                  <a:lnTo>
                    <a:pt x="1442" y="983"/>
                  </a:lnTo>
                  <a:lnTo>
                    <a:pt x="1408" y="983"/>
                  </a:lnTo>
                  <a:lnTo>
                    <a:pt x="1408" y="983"/>
                  </a:lnTo>
                  <a:lnTo>
                    <a:pt x="1406" y="993"/>
                  </a:lnTo>
                  <a:lnTo>
                    <a:pt x="1418" y="1002"/>
                  </a:lnTo>
                  <a:lnTo>
                    <a:pt x="1413" y="1012"/>
                  </a:lnTo>
                  <a:lnTo>
                    <a:pt x="1418" y="1054"/>
                  </a:lnTo>
                  <a:lnTo>
                    <a:pt x="1404" y="1080"/>
                  </a:lnTo>
                  <a:lnTo>
                    <a:pt x="1397" y="1090"/>
                  </a:lnTo>
                  <a:lnTo>
                    <a:pt x="1392" y="1102"/>
                  </a:lnTo>
                  <a:lnTo>
                    <a:pt x="1399" y="1104"/>
                  </a:lnTo>
                  <a:lnTo>
                    <a:pt x="1427" y="1104"/>
                  </a:lnTo>
                  <a:lnTo>
                    <a:pt x="1446" y="1116"/>
                  </a:lnTo>
                  <a:lnTo>
                    <a:pt x="1463" y="1140"/>
                  </a:lnTo>
                  <a:lnTo>
                    <a:pt x="1477" y="1147"/>
                  </a:lnTo>
                  <a:lnTo>
                    <a:pt x="1486" y="1184"/>
                  </a:lnTo>
                  <a:lnTo>
                    <a:pt x="1496" y="1199"/>
                  </a:lnTo>
                  <a:lnTo>
                    <a:pt x="1496" y="1199"/>
                  </a:lnTo>
                  <a:lnTo>
                    <a:pt x="1498" y="1203"/>
                  </a:lnTo>
                  <a:lnTo>
                    <a:pt x="1508" y="1203"/>
                  </a:lnTo>
                  <a:lnTo>
                    <a:pt x="1512" y="1213"/>
                  </a:lnTo>
                  <a:lnTo>
                    <a:pt x="1517" y="1232"/>
                  </a:lnTo>
                  <a:lnTo>
                    <a:pt x="1536" y="1274"/>
                  </a:lnTo>
                  <a:lnTo>
                    <a:pt x="1538" y="1284"/>
                  </a:lnTo>
                  <a:lnTo>
                    <a:pt x="1557" y="1281"/>
                  </a:lnTo>
                  <a:lnTo>
                    <a:pt x="1562" y="1288"/>
                  </a:lnTo>
                  <a:lnTo>
                    <a:pt x="1567" y="1288"/>
                  </a:lnTo>
                  <a:lnTo>
                    <a:pt x="1574" y="1307"/>
                  </a:lnTo>
                  <a:lnTo>
                    <a:pt x="1572" y="1336"/>
                  </a:lnTo>
                  <a:lnTo>
                    <a:pt x="1586" y="1345"/>
                  </a:lnTo>
                  <a:lnTo>
                    <a:pt x="1581" y="1369"/>
                  </a:lnTo>
                  <a:lnTo>
                    <a:pt x="1581" y="1383"/>
                  </a:lnTo>
                  <a:lnTo>
                    <a:pt x="1588" y="1390"/>
                  </a:lnTo>
                  <a:lnTo>
                    <a:pt x="1593" y="1402"/>
                  </a:lnTo>
                  <a:lnTo>
                    <a:pt x="1600" y="1411"/>
                  </a:lnTo>
                  <a:lnTo>
                    <a:pt x="1574" y="1459"/>
                  </a:lnTo>
                  <a:lnTo>
                    <a:pt x="1560" y="1463"/>
                  </a:lnTo>
                  <a:lnTo>
                    <a:pt x="1548" y="1463"/>
                  </a:lnTo>
                  <a:lnTo>
                    <a:pt x="1531" y="1468"/>
                  </a:lnTo>
                  <a:lnTo>
                    <a:pt x="1524" y="1475"/>
                  </a:lnTo>
                  <a:lnTo>
                    <a:pt x="1515" y="1501"/>
                  </a:lnTo>
                  <a:lnTo>
                    <a:pt x="1508" y="1511"/>
                  </a:lnTo>
                  <a:lnTo>
                    <a:pt x="1508" y="1515"/>
                  </a:lnTo>
                  <a:lnTo>
                    <a:pt x="1470" y="1530"/>
                  </a:lnTo>
                  <a:lnTo>
                    <a:pt x="1486" y="1544"/>
                  </a:lnTo>
                  <a:lnTo>
                    <a:pt x="1491" y="1553"/>
                  </a:lnTo>
                  <a:lnTo>
                    <a:pt x="1489" y="1563"/>
                  </a:lnTo>
                  <a:lnTo>
                    <a:pt x="1496" y="1563"/>
                  </a:lnTo>
                  <a:lnTo>
                    <a:pt x="1501" y="1553"/>
                  </a:lnTo>
                  <a:lnTo>
                    <a:pt x="1505" y="1556"/>
                  </a:lnTo>
                  <a:lnTo>
                    <a:pt x="1508" y="1560"/>
                  </a:lnTo>
                  <a:lnTo>
                    <a:pt x="1505" y="1575"/>
                  </a:lnTo>
                  <a:lnTo>
                    <a:pt x="1501" y="1582"/>
                  </a:lnTo>
                  <a:lnTo>
                    <a:pt x="1489" y="1591"/>
                  </a:lnTo>
                  <a:lnTo>
                    <a:pt x="1496" y="1603"/>
                  </a:lnTo>
                  <a:lnTo>
                    <a:pt x="1491" y="1615"/>
                  </a:lnTo>
                  <a:lnTo>
                    <a:pt x="1468" y="1641"/>
                  </a:lnTo>
                  <a:lnTo>
                    <a:pt x="1458" y="1636"/>
                  </a:lnTo>
                  <a:lnTo>
                    <a:pt x="1456" y="1641"/>
                  </a:lnTo>
                  <a:lnTo>
                    <a:pt x="1408" y="1657"/>
                  </a:lnTo>
                  <a:lnTo>
                    <a:pt x="1406" y="1650"/>
                  </a:lnTo>
                  <a:lnTo>
                    <a:pt x="1404" y="1650"/>
                  </a:lnTo>
                  <a:lnTo>
                    <a:pt x="1373" y="1660"/>
                  </a:lnTo>
                  <a:lnTo>
                    <a:pt x="1314" y="1667"/>
                  </a:lnTo>
                  <a:lnTo>
                    <a:pt x="1319" y="1681"/>
                  </a:lnTo>
                  <a:lnTo>
                    <a:pt x="1309" y="1686"/>
                  </a:lnTo>
                  <a:lnTo>
                    <a:pt x="1309" y="1690"/>
                  </a:lnTo>
                  <a:lnTo>
                    <a:pt x="1300" y="1698"/>
                  </a:lnTo>
                  <a:lnTo>
                    <a:pt x="1297" y="1693"/>
                  </a:lnTo>
                  <a:lnTo>
                    <a:pt x="1286" y="1698"/>
                  </a:lnTo>
                  <a:lnTo>
                    <a:pt x="1269" y="1693"/>
                  </a:lnTo>
                  <a:lnTo>
                    <a:pt x="1264" y="1686"/>
                  </a:lnTo>
                  <a:lnTo>
                    <a:pt x="1264" y="1674"/>
                  </a:lnTo>
                  <a:lnTo>
                    <a:pt x="1262" y="1672"/>
                  </a:lnTo>
                  <a:lnTo>
                    <a:pt x="1243" y="1679"/>
                  </a:lnTo>
                  <a:lnTo>
                    <a:pt x="1241" y="1686"/>
                  </a:lnTo>
                  <a:lnTo>
                    <a:pt x="1234" y="1686"/>
                  </a:lnTo>
                  <a:lnTo>
                    <a:pt x="1217" y="1676"/>
                  </a:lnTo>
                  <a:lnTo>
                    <a:pt x="1193" y="1667"/>
                  </a:lnTo>
                  <a:lnTo>
                    <a:pt x="1139" y="1686"/>
                  </a:lnTo>
                  <a:lnTo>
                    <a:pt x="1127" y="1700"/>
                  </a:lnTo>
                  <a:lnTo>
                    <a:pt x="1127" y="1702"/>
                  </a:lnTo>
                  <a:lnTo>
                    <a:pt x="1120" y="1702"/>
                  </a:lnTo>
                  <a:lnTo>
                    <a:pt x="1118" y="1714"/>
                  </a:lnTo>
                  <a:lnTo>
                    <a:pt x="1151" y="1785"/>
                  </a:lnTo>
                  <a:lnTo>
                    <a:pt x="1151" y="1785"/>
                  </a:lnTo>
                  <a:lnTo>
                    <a:pt x="1113" y="1776"/>
                  </a:lnTo>
                  <a:lnTo>
                    <a:pt x="1108" y="1778"/>
                  </a:lnTo>
                  <a:lnTo>
                    <a:pt x="978" y="1818"/>
                  </a:lnTo>
                  <a:lnTo>
                    <a:pt x="919" y="1847"/>
                  </a:lnTo>
                  <a:lnTo>
                    <a:pt x="884" y="1851"/>
                  </a:lnTo>
                  <a:lnTo>
                    <a:pt x="881" y="1868"/>
                  </a:lnTo>
                  <a:lnTo>
                    <a:pt x="870" y="1873"/>
                  </a:lnTo>
                  <a:lnTo>
                    <a:pt x="860" y="1875"/>
                  </a:lnTo>
                  <a:lnTo>
                    <a:pt x="841" y="1906"/>
                  </a:lnTo>
                  <a:lnTo>
                    <a:pt x="827" y="1917"/>
                  </a:lnTo>
                  <a:lnTo>
                    <a:pt x="827" y="1929"/>
                  </a:lnTo>
                  <a:lnTo>
                    <a:pt x="825" y="1936"/>
                  </a:lnTo>
                  <a:lnTo>
                    <a:pt x="832" y="1960"/>
                  </a:lnTo>
                  <a:lnTo>
                    <a:pt x="851" y="1977"/>
                  </a:lnTo>
                  <a:lnTo>
                    <a:pt x="855" y="1996"/>
                  </a:lnTo>
                  <a:lnTo>
                    <a:pt x="855" y="1996"/>
                  </a:lnTo>
                  <a:lnTo>
                    <a:pt x="818" y="2005"/>
                  </a:lnTo>
                  <a:lnTo>
                    <a:pt x="810" y="2012"/>
                  </a:lnTo>
                  <a:lnTo>
                    <a:pt x="789" y="2012"/>
                  </a:lnTo>
                  <a:lnTo>
                    <a:pt x="775" y="2003"/>
                  </a:lnTo>
                  <a:lnTo>
                    <a:pt x="773" y="1970"/>
                  </a:lnTo>
                  <a:lnTo>
                    <a:pt x="761" y="1972"/>
                  </a:lnTo>
                  <a:lnTo>
                    <a:pt x="754" y="1967"/>
                  </a:lnTo>
                  <a:lnTo>
                    <a:pt x="725" y="1977"/>
                  </a:lnTo>
                  <a:lnTo>
                    <a:pt x="721" y="1974"/>
                  </a:lnTo>
                  <a:lnTo>
                    <a:pt x="718" y="1965"/>
                  </a:lnTo>
                  <a:lnTo>
                    <a:pt x="631" y="1960"/>
                  </a:lnTo>
                  <a:lnTo>
                    <a:pt x="612" y="1920"/>
                  </a:lnTo>
                  <a:lnTo>
                    <a:pt x="612" y="1863"/>
                  </a:lnTo>
                  <a:lnTo>
                    <a:pt x="607" y="1832"/>
                  </a:lnTo>
                  <a:lnTo>
                    <a:pt x="591" y="1813"/>
                  </a:lnTo>
                  <a:lnTo>
                    <a:pt x="569" y="1802"/>
                  </a:lnTo>
                  <a:lnTo>
                    <a:pt x="555" y="1799"/>
                  </a:lnTo>
                  <a:lnTo>
                    <a:pt x="524" y="1787"/>
                  </a:lnTo>
                  <a:lnTo>
                    <a:pt x="515" y="1787"/>
                  </a:lnTo>
                  <a:lnTo>
                    <a:pt x="501" y="1778"/>
                  </a:lnTo>
                  <a:lnTo>
                    <a:pt x="477" y="1778"/>
                  </a:lnTo>
                  <a:lnTo>
                    <a:pt x="461" y="1773"/>
                  </a:lnTo>
                  <a:lnTo>
                    <a:pt x="444" y="1780"/>
                  </a:lnTo>
                  <a:lnTo>
                    <a:pt x="442" y="1795"/>
                  </a:lnTo>
                  <a:lnTo>
                    <a:pt x="435" y="1790"/>
                  </a:lnTo>
                  <a:lnTo>
                    <a:pt x="394" y="1787"/>
                  </a:lnTo>
                  <a:lnTo>
                    <a:pt x="392" y="1802"/>
                  </a:lnTo>
                  <a:lnTo>
                    <a:pt x="376" y="1806"/>
                  </a:lnTo>
                  <a:lnTo>
                    <a:pt x="364" y="1818"/>
                  </a:lnTo>
                  <a:lnTo>
                    <a:pt x="357" y="1816"/>
                  </a:lnTo>
                  <a:lnTo>
                    <a:pt x="345" y="1816"/>
                  </a:lnTo>
                  <a:lnTo>
                    <a:pt x="335" y="1821"/>
                  </a:lnTo>
                  <a:lnTo>
                    <a:pt x="319" y="1832"/>
                  </a:lnTo>
                  <a:lnTo>
                    <a:pt x="316" y="1828"/>
                  </a:lnTo>
                  <a:lnTo>
                    <a:pt x="300" y="1825"/>
                  </a:lnTo>
                  <a:lnTo>
                    <a:pt x="293" y="1828"/>
                  </a:lnTo>
                  <a:lnTo>
                    <a:pt x="290" y="1825"/>
                  </a:lnTo>
                  <a:lnTo>
                    <a:pt x="295" y="1821"/>
                  </a:lnTo>
                  <a:lnTo>
                    <a:pt x="276" y="1811"/>
                  </a:lnTo>
                  <a:lnTo>
                    <a:pt x="264" y="1813"/>
                  </a:lnTo>
                  <a:lnTo>
                    <a:pt x="253" y="1792"/>
                  </a:lnTo>
                  <a:lnTo>
                    <a:pt x="243" y="1795"/>
                  </a:lnTo>
                  <a:lnTo>
                    <a:pt x="229" y="1787"/>
                  </a:lnTo>
                  <a:lnTo>
                    <a:pt x="222" y="1773"/>
                  </a:lnTo>
                  <a:lnTo>
                    <a:pt x="217" y="1778"/>
                  </a:lnTo>
                  <a:lnTo>
                    <a:pt x="210" y="1769"/>
                  </a:lnTo>
                  <a:lnTo>
                    <a:pt x="203" y="1773"/>
                  </a:lnTo>
                  <a:lnTo>
                    <a:pt x="186" y="1771"/>
                  </a:lnTo>
                  <a:lnTo>
                    <a:pt x="160" y="1773"/>
                  </a:lnTo>
                  <a:lnTo>
                    <a:pt x="163" y="1769"/>
                  </a:lnTo>
                  <a:lnTo>
                    <a:pt x="153" y="1761"/>
                  </a:lnTo>
                  <a:lnTo>
                    <a:pt x="151" y="1752"/>
                  </a:lnTo>
                  <a:lnTo>
                    <a:pt x="149" y="1724"/>
                  </a:lnTo>
                  <a:lnTo>
                    <a:pt x="144" y="1716"/>
                  </a:lnTo>
                  <a:lnTo>
                    <a:pt x="139" y="1688"/>
                  </a:lnTo>
                  <a:lnTo>
                    <a:pt x="130" y="1676"/>
                  </a:lnTo>
                  <a:lnTo>
                    <a:pt x="130" y="1676"/>
                  </a:lnTo>
                  <a:lnTo>
                    <a:pt x="113" y="1655"/>
                  </a:lnTo>
                  <a:lnTo>
                    <a:pt x="118" y="1636"/>
                  </a:lnTo>
                  <a:lnTo>
                    <a:pt x="106" y="1615"/>
                  </a:lnTo>
                  <a:lnTo>
                    <a:pt x="113" y="1598"/>
                  </a:lnTo>
                  <a:lnTo>
                    <a:pt x="111" y="1589"/>
                  </a:lnTo>
                  <a:lnTo>
                    <a:pt x="92" y="1568"/>
                  </a:lnTo>
                  <a:lnTo>
                    <a:pt x="87" y="1542"/>
                  </a:lnTo>
                  <a:lnTo>
                    <a:pt x="78" y="1525"/>
                  </a:lnTo>
                  <a:lnTo>
                    <a:pt x="85" y="1523"/>
                  </a:lnTo>
                  <a:lnTo>
                    <a:pt x="90" y="1523"/>
                  </a:lnTo>
                  <a:lnTo>
                    <a:pt x="101" y="1532"/>
                  </a:lnTo>
                  <a:lnTo>
                    <a:pt x="116" y="1523"/>
                  </a:lnTo>
                  <a:lnTo>
                    <a:pt x="118" y="1518"/>
                  </a:lnTo>
                  <a:lnTo>
                    <a:pt x="149" y="1511"/>
                  </a:lnTo>
                  <a:lnTo>
                    <a:pt x="158" y="1497"/>
                  </a:lnTo>
                  <a:lnTo>
                    <a:pt x="179" y="1482"/>
                  </a:lnTo>
                  <a:lnTo>
                    <a:pt x="184" y="1471"/>
                  </a:lnTo>
                  <a:lnTo>
                    <a:pt x="179" y="1459"/>
                  </a:lnTo>
                  <a:lnTo>
                    <a:pt x="189" y="1454"/>
                  </a:lnTo>
                  <a:lnTo>
                    <a:pt x="189" y="1445"/>
                  </a:lnTo>
                  <a:lnTo>
                    <a:pt x="198" y="1430"/>
                  </a:lnTo>
                  <a:lnTo>
                    <a:pt x="212" y="1426"/>
                  </a:lnTo>
                  <a:lnTo>
                    <a:pt x="210" y="1419"/>
                  </a:lnTo>
                  <a:lnTo>
                    <a:pt x="222" y="1411"/>
                  </a:lnTo>
                  <a:lnTo>
                    <a:pt x="231" y="1400"/>
                  </a:lnTo>
                  <a:lnTo>
                    <a:pt x="234" y="1385"/>
                  </a:lnTo>
                  <a:lnTo>
                    <a:pt x="248" y="1359"/>
                  </a:lnTo>
                  <a:lnTo>
                    <a:pt x="236" y="1359"/>
                  </a:lnTo>
                  <a:lnTo>
                    <a:pt x="234" y="1369"/>
                  </a:lnTo>
                  <a:lnTo>
                    <a:pt x="217" y="1376"/>
                  </a:lnTo>
                  <a:lnTo>
                    <a:pt x="212" y="1383"/>
                  </a:lnTo>
                  <a:lnTo>
                    <a:pt x="203" y="1385"/>
                  </a:lnTo>
                  <a:lnTo>
                    <a:pt x="198" y="1390"/>
                  </a:lnTo>
                  <a:lnTo>
                    <a:pt x="184" y="1385"/>
                  </a:lnTo>
                  <a:lnTo>
                    <a:pt x="149" y="1393"/>
                  </a:lnTo>
                  <a:lnTo>
                    <a:pt x="146" y="1388"/>
                  </a:lnTo>
                  <a:lnTo>
                    <a:pt x="142" y="1388"/>
                  </a:lnTo>
                  <a:lnTo>
                    <a:pt x="139" y="1381"/>
                  </a:lnTo>
                  <a:lnTo>
                    <a:pt x="149" y="1359"/>
                  </a:lnTo>
                  <a:lnTo>
                    <a:pt x="149" y="1348"/>
                  </a:lnTo>
                  <a:lnTo>
                    <a:pt x="137" y="1343"/>
                  </a:lnTo>
                  <a:lnTo>
                    <a:pt x="132" y="1333"/>
                  </a:lnTo>
                  <a:lnTo>
                    <a:pt x="125" y="1331"/>
                  </a:lnTo>
                  <a:lnTo>
                    <a:pt x="118" y="1312"/>
                  </a:lnTo>
                  <a:lnTo>
                    <a:pt x="125" y="1288"/>
                  </a:lnTo>
                  <a:lnTo>
                    <a:pt x="130" y="1279"/>
                  </a:lnTo>
                  <a:lnTo>
                    <a:pt x="125" y="1272"/>
                  </a:lnTo>
                  <a:lnTo>
                    <a:pt x="125" y="1253"/>
                  </a:lnTo>
                  <a:lnTo>
                    <a:pt x="123" y="1241"/>
                  </a:lnTo>
                  <a:lnTo>
                    <a:pt x="127" y="1229"/>
                  </a:lnTo>
                  <a:lnTo>
                    <a:pt x="125" y="1222"/>
                  </a:lnTo>
                  <a:lnTo>
                    <a:pt x="108" y="1218"/>
                  </a:lnTo>
                  <a:lnTo>
                    <a:pt x="108" y="1206"/>
                  </a:lnTo>
                  <a:lnTo>
                    <a:pt x="101" y="1201"/>
                  </a:lnTo>
                  <a:lnTo>
                    <a:pt x="97" y="1194"/>
                  </a:lnTo>
                  <a:lnTo>
                    <a:pt x="92" y="1147"/>
                  </a:lnTo>
                  <a:lnTo>
                    <a:pt x="66" y="1135"/>
                  </a:lnTo>
                  <a:lnTo>
                    <a:pt x="61" y="1121"/>
                  </a:lnTo>
                  <a:lnTo>
                    <a:pt x="54" y="1109"/>
                  </a:lnTo>
                  <a:lnTo>
                    <a:pt x="45" y="1109"/>
                  </a:lnTo>
                  <a:lnTo>
                    <a:pt x="47" y="1102"/>
                  </a:lnTo>
                  <a:lnTo>
                    <a:pt x="61" y="1095"/>
                  </a:lnTo>
                  <a:lnTo>
                    <a:pt x="64" y="1080"/>
                  </a:lnTo>
                  <a:lnTo>
                    <a:pt x="59" y="1071"/>
                  </a:lnTo>
                  <a:lnTo>
                    <a:pt x="66" y="1052"/>
                  </a:lnTo>
                  <a:lnTo>
                    <a:pt x="64" y="1047"/>
                  </a:lnTo>
                  <a:lnTo>
                    <a:pt x="66" y="1043"/>
                  </a:lnTo>
                  <a:lnTo>
                    <a:pt x="71" y="1047"/>
                  </a:lnTo>
                  <a:lnTo>
                    <a:pt x="80" y="1038"/>
                  </a:lnTo>
                  <a:lnTo>
                    <a:pt x="75" y="1002"/>
                  </a:lnTo>
                  <a:lnTo>
                    <a:pt x="52" y="998"/>
                  </a:lnTo>
                  <a:lnTo>
                    <a:pt x="42" y="991"/>
                  </a:lnTo>
                  <a:lnTo>
                    <a:pt x="42" y="983"/>
                  </a:lnTo>
                  <a:lnTo>
                    <a:pt x="64" y="983"/>
                  </a:lnTo>
                  <a:lnTo>
                    <a:pt x="68" y="974"/>
                  </a:lnTo>
                  <a:lnTo>
                    <a:pt x="71" y="969"/>
                  </a:lnTo>
                  <a:lnTo>
                    <a:pt x="68" y="965"/>
                  </a:lnTo>
                  <a:lnTo>
                    <a:pt x="68" y="957"/>
                  </a:lnTo>
                  <a:lnTo>
                    <a:pt x="64" y="955"/>
                  </a:lnTo>
                  <a:lnTo>
                    <a:pt x="59" y="936"/>
                  </a:lnTo>
                  <a:lnTo>
                    <a:pt x="64" y="924"/>
                  </a:lnTo>
                  <a:lnTo>
                    <a:pt x="71" y="922"/>
                  </a:lnTo>
                  <a:lnTo>
                    <a:pt x="78" y="915"/>
                  </a:lnTo>
                  <a:lnTo>
                    <a:pt x="68" y="898"/>
                  </a:lnTo>
                  <a:lnTo>
                    <a:pt x="56" y="898"/>
                  </a:lnTo>
                  <a:lnTo>
                    <a:pt x="54" y="889"/>
                  </a:lnTo>
                  <a:lnTo>
                    <a:pt x="52" y="887"/>
                  </a:lnTo>
                  <a:lnTo>
                    <a:pt x="47" y="889"/>
                  </a:lnTo>
                  <a:lnTo>
                    <a:pt x="42" y="887"/>
                  </a:lnTo>
                  <a:lnTo>
                    <a:pt x="40" y="879"/>
                  </a:lnTo>
                  <a:lnTo>
                    <a:pt x="30" y="870"/>
                  </a:lnTo>
                  <a:lnTo>
                    <a:pt x="30" y="860"/>
                  </a:lnTo>
                  <a:lnTo>
                    <a:pt x="23" y="856"/>
                  </a:lnTo>
                  <a:lnTo>
                    <a:pt x="26" y="844"/>
                  </a:lnTo>
                  <a:lnTo>
                    <a:pt x="35" y="844"/>
                  </a:lnTo>
                  <a:lnTo>
                    <a:pt x="45" y="839"/>
                  </a:lnTo>
                  <a:lnTo>
                    <a:pt x="40" y="825"/>
                  </a:lnTo>
                  <a:lnTo>
                    <a:pt x="42" y="804"/>
                  </a:lnTo>
                  <a:lnTo>
                    <a:pt x="40" y="801"/>
                  </a:lnTo>
                  <a:lnTo>
                    <a:pt x="16" y="804"/>
                  </a:lnTo>
                  <a:lnTo>
                    <a:pt x="12" y="782"/>
                  </a:lnTo>
                  <a:lnTo>
                    <a:pt x="12" y="759"/>
                  </a:lnTo>
                  <a:lnTo>
                    <a:pt x="2" y="740"/>
                  </a:lnTo>
                  <a:lnTo>
                    <a:pt x="12" y="733"/>
                  </a:lnTo>
                  <a:lnTo>
                    <a:pt x="2" y="728"/>
                  </a:lnTo>
                  <a:lnTo>
                    <a:pt x="0" y="723"/>
                  </a:lnTo>
                  <a:lnTo>
                    <a:pt x="4" y="709"/>
                  </a:lnTo>
                  <a:lnTo>
                    <a:pt x="12" y="702"/>
                  </a:lnTo>
                  <a:lnTo>
                    <a:pt x="12" y="693"/>
                  </a:lnTo>
                  <a:lnTo>
                    <a:pt x="33" y="693"/>
                  </a:lnTo>
                  <a:lnTo>
                    <a:pt x="52" y="683"/>
                  </a:lnTo>
                  <a:lnTo>
                    <a:pt x="59" y="662"/>
                  </a:lnTo>
                  <a:lnTo>
                    <a:pt x="61" y="631"/>
                  </a:lnTo>
                  <a:lnTo>
                    <a:pt x="71" y="624"/>
                  </a:lnTo>
                  <a:lnTo>
                    <a:pt x="90" y="636"/>
                  </a:lnTo>
                  <a:lnTo>
                    <a:pt x="97" y="626"/>
                  </a:lnTo>
                  <a:lnTo>
                    <a:pt x="97" y="612"/>
                  </a:lnTo>
                  <a:lnTo>
                    <a:pt x="111" y="605"/>
                  </a:lnTo>
                  <a:lnTo>
                    <a:pt x="120" y="598"/>
                  </a:lnTo>
                  <a:lnTo>
                    <a:pt x="118" y="589"/>
                  </a:lnTo>
                  <a:lnTo>
                    <a:pt x="132" y="563"/>
                  </a:lnTo>
                  <a:lnTo>
                    <a:pt x="149" y="558"/>
                  </a:lnTo>
                  <a:lnTo>
                    <a:pt x="146" y="525"/>
                  </a:lnTo>
                  <a:lnTo>
                    <a:pt x="151" y="511"/>
                  </a:lnTo>
                  <a:lnTo>
                    <a:pt x="156" y="475"/>
                  </a:lnTo>
                  <a:lnTo>
                    <a:pt x="156" y="475"/>
                  </a:lnTo>
                  <a:lnTo>
                    <a:pt x="179" y="485"/>
                  </a:lnTo>
                  <a:lnTo>
                    <a:pt x="194" y="485"/>
                  </a:lnTo>
                  <a:lnTo>
                    <a:pt x="243" y="463"/>
                  </a:lnTo>
                  <a:lnTo>
                    <a:pt x="274" y="461"/>
                  </a:lnTo>
                  <a:lnTo>
                    <a:pt x="300" y="442"/>
                  </a:lnTo>
                  <a:lnTo>
                    <a:pt x="324" y="447"/>
                  </a:lnTo>
                  <a:lnTo>
                    <a:pt x="345" y="430"/>
                  </a:lnTo>
                  <a:lnTo>
                    <a:pt x="345" y="425"/>
                  </a:lnTo>
                  <a:lnTo>
                    <a:pt x="331" y="402"/>
                  </a:lnTo>
                  <a:lnTo>
                    <a:pt x="319" y="406"/>
                  </a:lnTo>
                  <a:lnTo>
                    <a:pt x="316" y="414"/>
                  </a:lnTo>
                  <a:lnTo>
                    <a:pt x="312" y="416"/>
                  </a:lnTo>
                  <a:lnTo>
                    <a:pt x="295" y="418"/>
                  </a:lnTo>
                  <a:lnTo>
                    <a:pt x="276" y="418"/>
                  </a:lnTo>
                  <a:lnTo>
                    <a:pt x="269" y="402"/>
                  </a:lnTo>
                  <a:lnTo>
                    <a:pt x="260" y="402"/>
                  </a:lnTo>
                  <a:lnTo>
                    <a:pt x="260" y="378"/>
                  </a:lnTo>
                  <a:lnTo>
                    <a:pt x="250" y="366"/>
                  </a:lnTo>
                  <a:lnTo>
                    <a:pt x="250" y="352"/>
                  </a:lnTo>
                  <a:lnTo>
                    <a:pt x="279" y="347"/>
                  </a:lnTo>
                  <a:lnTo>
                    <a:pt x="286" y="336"/>
                  </a:lnTo>
                  <a:lnTo>
                    <a:pt x="286" y="326"/>
                  </a:lnTo>
                  <a:lnTo>
                    <a:pt x="295" y="331"/>
                  </a:lnTo>
                  <a:lnTo>
                    <a:pt x="302" y="324"/>
                  </a:lnTo>
                  <a:lnTo>
                    <a:pt x="307" y="314"/>
                  </a:lnTo>
                  <a:lnTo>
                    <a:pt x="307" y="302"/>
                  </a:lnTo>
                  <a:lnTo>
                    <a:pt x="319" y="310"/>
                  </a:lnTo>
                  <a:lnTo>
                    <a:pt x="380" y="293"/>
                  </a:lnTo>
                  <a:lnTo>
                    <a:pt x="380" y="272"/>
                  </a:lnTo>
                  <a:lnTo>
                    <a:pt x="394" y="272"/>
                  </a:lnTo>
                  <a:lnTo>
                    <a:pt x="397" y="269"/>
                  </a:lnTo>
                  <a:lnTo>
                    <a:pt x="399" y="265"/>
                  </a:lnTo>
                  <a:lnTo>
                    <a:pt x="394" y="265"/>
                  </a:lnTo>
                  <a:lnTo>
                    <a:pt x="392" y="260"/>
                  </a:lnTo>
                  <a:lnTo>
                    <a:pt x="399" y="258"/>
                  </a:lnTo>
                  <a:lnTo>
                    <a:pt x="399" y="241"/>
                  </a:lnTo>
                  <a:lnTo>
                    <a:pt x="406" y="234"/>
                  </a:lnTo>
                  <a:lnTo>
                    <a:pt x="413" y="234"/>
                  </a:lnTo>
                  <a:lnTo>
                    <a:pt x="458" y="243"/>
                  </a:lnTo>
                  <a:lnTo>
                    <a:pt x="461" y="260"/>
                  </a:lnTo>
                  <a:lnTo>
                    <a:pt x="468" y="258"/>
                  </a:lnTo>
                  <a:lnTo>
                    <a:pt x="475" y="262"/>
                  </a:lnTo>
                  <a:lnTo>
                    <a:pt x="503" y="267"/>
                  </a:lnTo>
                  <a:lnTo>
                    <a:pt x="506" y="269"/>
                  </a:lnTo>
                  <a:lnTo>
                    <a:pt x="520" y="295"/>
                  </a:lnTo>
                  <a:lnTo>
                    <a:pt x="536" y="295"/>
                  </a:lnTo>
                  <a:lnTo>
                    <a:pt x="541" y="310"/>
                  </a:lnTo>
                  <a:lnTo>
                    <a:pt x="543" y="312"/>
                  </a:lnTo>
                  <a:lnTo>
                    <a:pt x="550" y="312"/>
                  </a:lnTo>
                  <a:lnTo>
                    <a:pt x="550" y="317"/>
                  </a:lnTo>
                  <a:lnTo>
                    <a:pt x="529" y="321"/>
                  </a:lnTo>
                  <a:lnTo>
                    <a:pt x="527" y="340"/>
                  </a:lnTo>
                  <a:lnTo>
                    <a:pt x="515" y="352"/>
                  </a:lnTo>
                  <a:lnTo>
                    <a:pt x="517" y="357"/>
                  </a:lnTo>
                  <a:lnTo>
                    <a:pt x="517" y="357"/>
                  </a:lnTo>
                  <a:lnTo>
                    <a:pt x="508" y="366"/>
                  </a:lnTo>
                  <a:lnTo>
                    <a:pt x="503" y="378"/>
                  </a:lnTo>
                  <a:lnTo>
                    <a:pt x="496" y="383"/>
                  </a:lnTo>
                  <a:lnTo>
                    <a:pt x="484" y="383"/>
                  </a:lnTo>
                  <a:lnTo>
                    <a:pt x="456" y="406"/>
                  </a:lnTo>
                  <a:lnTo>
                    <a:pt x="458" y="416"/>
                  </a:lnTo>
                  <a:lnTo>
                    <a:pt x="451" y="423"/>
                  </a:lnTo>
                  <a:lnTo>
                    <a:pt x="458" y="442"/>
                  </a:lnTo>
                  <a:lnTo>
                    <a:pt x="454" y="449"/>
                  </a:lnTo>
                  <a:lnTo>
                    <a:pt x="461" y="454"/>
                  </a:lnTo>
                  <a:lnTo>
                    <a:pt x="480" y="451"/>
                  </a:lnTo>
                  <a:lnTo>
                    <a:pt x="482" y="454"/>
                  </a:lnTo>
                  <a:lnTo>
                    <a:pt x="482" y="463"/>
                  </a:lnTo>
                  <a:lnTo>
                    <a:pt x="470" y="468"/>
                  </a:lnTo>
                  <a:lnTo>
                    <a:pt x="482" y="480"/>
                  </a:lnTo>
                  <a:lnTo>
                    <a:pt x="489" y="492"/>
                  </a:lnTo>
                  <a:lnTo>
                    <a:pt x="494" y="520"/>
                  </a:lnTo>
                  <a:lnTo>
                    <a:pt x="503" y="532"/>
                  </a:lnTo>
                  <a:lnTo>
                    <a:pt x="508" y="534"/>
                  </a:lnTo>
                  <a:lnTo>
                    <a:pt x="513" y="532"/>
                  </a:lnTo>
                  <a:lnTo>
                    <a:pt x="536" y="494"/>
                  </a:lnTo>
                  <a:lnTo>
                    <a:pt x="546" y="454"/>
                  </a:lnTo>
                  <a:lnTo>
                    <a:pt x="550" y="449"/>
                  </a:lnTo>
                  <a:lnTo>
                    <a:pt x="567" y="442"/>
                  </a:lnTo>
                  <a:lnTo>
                    <a:pt x="560" y="409"/>
                  </a:lnTo>
                  <a:lnTo>
                    <a:pt x="562" y="397"/>
                  </a:lnTo>
                  <a:lnTo>
                    <a:pt x="574" y="383"/>
                  </a:lnTo>
                  <a:lnTo>
                    <a:pt x="593" y="376"/>
                  </a:lnTo>
                  <a:lnTo>
                    <a:pt x="605" y="369"/>
                  </a:lnTo>
                  <a:lnTo>
                    <a:pt x="605" y="338"/>
                  </a:lnTo>
                  <a:lnTo>
                    <a:pt x="605" y="338"/>
                  </a:lnTo>
                  <a:lnTo>
                    <a:pt x="624" y="319"/>
                  </a:lnTo>
                  <a:lnTo>
                    <a:pt x="628" y="300"/>
                  </a:lnTo>
                  <a:lnTo>
                    <a:pt x="610" y="255"/>
                  </a:lnTo>
                  <a:lnTo>
                    <a:pt x="605" y="203"/>
                  </a:lnTo>
                  <a:lnTo>
                    <a:pt x="605" y="196"/>
                  </a:lnTo>
                  <a:lnTo>
                    <a:pt x="621" y="184"/>
                  </a:lnTo>
                  <a:lnTo>
                    <a:pt x="626" y="165"/>
                  </a:lnTo>
                  <a:lnTo>
                    <a:pt x="638" y="161"/>
                  </a:lnTo>
                  <a:lnTo>
                    <a:pt x="647" y="170"/>
                  </a:lnTo>
                  <a:lnTo>
                    <a:pt x="652" y="194"/>
                  </a:lnTo>
                  <a:lnTo>
                    <a:pt x="645" y="198"/>
                  </a:lnTo>
                  <a:lnTo>
                    <a:pt x="636" y="203"/>
                  </a:lnTo>
                  <a:lnTo>
                    <a:pt x="633" y="210"/>
                  </a:lnTo>
                  <a:lnTo>
                    <a:pt x="636" y="215"/>
                  </a:lnTo>
                  <a:lnTo>
                    <a:pt x="654" y="217"/>
                  </a:lnTo>
                  <a:lnTo>
                    <a:pt x="673" y="205"/>
                  </a:lnTo>
                  <a:lnTo>
                    <a:pt x="688" y="170"/>
                  </a:lnTo>
                  <a:lnTo>
                    <a:pt x="685" y="156"/>
                  </a:lnTo>
                  <a:lnTo>
                    <a:pt x="654" y="127"/>
                  </a:lnTo>
                  <a:lnTo>
                    <a:pt x="654" y="127"/>
                  </a:lnTo>
                  <a:lnTo>
                    <a:pt x="643" y="111"/>
                  </a:lnTo>
                  <a:lnTo>
                    <a:pt x="640" y="101"/>
                  </a:lnTo>
                  <a:lnTo>
                    <a:pt x="645" y="73"/>
                  </a:lnTo>
                  <a:lnTo>
                    <a:pt x="650" y="61"/>
                  </a:lnTo>
                  <a:lnTo>
                    <a:pt x="654" y="59"/>
                  </a:lnTo>
                  <a:lnTo>
                    <a:pt x="659" y="59"/>
                  </a:lnTo>
                  <a:lnTo>
                    <a:pt x="666" y="71"/>
                  </a:lnTo>
                  <a:lnTo>
                    <a:pt x="676" y="68"/>
                  </a:lnTo>
                  <a:lnTo>
                    <a:pt x="688" y="61"/>
                  </a:lnTo>
                  <a:lnTo>
                    <a:pt x="688" y="47"/>
                  </a:lnTo>
                  <a:lnTo>
                    <a:pt x="680" y="16"/>
                  </a:lnTo>
                  <a:lnTo>
                    <a:pt x="685" y="9"/>
                  </a:lnTo>
                  <a:lnTo>
                    <a:pt x="732" y="0"/>
                  </a:lnTo>
                  <a:lnTo>
                    <a:pt x="780" y="35"/>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212" name="Freeform 211"/>
            <p:cNvSpPr>
              <a:spLocks/>
            </p:cNvSpPr>
            <p:nvPr/>
          </p:nvSpPr>
          <p:spPr bwMode="auto">
            <a:xfrm>
              <a:off x="5707" y="5251"/>
              <a:ext cx="50" cy="82"/>
            </a:xfrm>
            <a:custGeom>
              <a:avLst/>
              <a:gdLst>
                <a:gd name="T0" fmla="*/ 40 w 50"/>
                <a:gd name="T1" fmla="*/ 82 h 82"/>
                <a:gd name="T2" fmla="*/ 45 w 50"/>
                <a:gd name="T3" fmla="*/ 80 h 82"/>
                <a:gd name="T4" fmla="*/ 50 w 50"/>
                <a:gd name="T5" fmla="*/ 45 h 82"/>
                <a:gd name="T6" fmla="*/ 45 w 50"/>
                <a:gd name="T7" fmla="*/ 30 h 82"/>
                <a:gd name="T8" fmla="*/ 45 w 50"/>
                <a:gd name="T9" fmla="*/ 7 h 82"/>
                <a:gd name="T10" fmla="*/ 19 w 50"/>
                <a:gd name="T11" fmla="*/ 0 h 82"/>
                <a:gd name="T12" fmla="*/ 0 w 50"/>
                <a:gd name="T13" fmla="*/ 71 h 82"/>
                <a:gd name="T14" fmla="*/ 12 w 50"/>
                <a:gd name="T15" fmla="*/ 78 h 82"/>
                <a:gd name="T16" fmla="*/ 26 w 50"/>
                <a:gd name="T17" fmla="*/ 82 h 82"/>
                <a:gd name="T18" fmla="*/ 40 w 50"/>
                <a:gd name="T19"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82">
                  <a:moveTo>
                    <a:pt x="40" y="82"/>
                  </a:moveTo>
                  <a:lnTo>
                    <a:pt x="45" y="80"/>
                  </a:lnTo>
                  <a:lnTo>
                    <a:pt x="50" y="45"/>
                  </a:lnTo>
                  <a:lnTo>
                    <a:pt x="45" y="30"/>
                  </a:lnTo>
                  <a:lnTo>
                    <a:pt x="45" y="7"/>
                  </a:lnTo>
                  <a:lnTo>
                    <a:pt x="19" y="0"/>
                  </a:lnTo>
                  <a:lnTo>
                    <a:pt x="0" y="71"/>
                  </a:lnTo>
                  <a:lnTo>
                    <a:pt x="12" y="78"/>
                  </a:lnTo>
                  <a:lnTo>
                    <a:pt x="26" y="82"/>
                  </a:lnTo>
                  <a:lnTo>
                    <a:pt x="40" y="8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grpSp>
      <p:grpSp>
        <p:nvGrpSpPr>
          <p:cNvPr id="213" name="Group 212"/>
          <p:cNvGrpSpPr/>
          <p:nvPr/>
        </p:nvGrpSpPr>
        <p:grpSpPr>
          <a:xfrm flipH="1">
            <a:off x="8178800" y="2326550"/>
            <a:ext cx="798371" cy="260544"/>
            <a:chOff x="1149931" y="2547231"/>
            <a:chExt cx="798370" cy="260544"/>
          </a:xfrm>
        </p:grpSpPr>
        <p:sp>
          <p:nvSpPr>
            <p:cNvPr id="214" name="Rectangular Callout 213"/>
            <p:cNvSpPr/>
            <p:nvPr/>
          </p:nvSpPr>
          <p:spPr bwMode="auto">
            <a:xfrm>
              <a:off x="1154925" y="2547231"/>
              <a:ext cx="788382" cy="260544"/>
            </a:xfrm>
            <a:prstGeom prst="wedgeRectCallout">
              <a:avLst>
                <a:gd name="adj1" fmla="val 65275"/>
                <a:gd name="adj2" fmla="val 159208"/>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15" name="Rectangle 214"/>
            <p:cNvSpPr/>
            <p:nvPr/>
          </p:nvSpPr>
          <p:spPr>
            <a:xfrm>
              <a:off x="1149931" y="2615948"/>
              <a:ext cx="798370" cy="123111"/>
            </a:xfrm>
            <a:prstGeom prst="rect">
              <a:avLst/>
            </a:prstGeom>
            <a:noFill/>
          </p:spPr>
          <p:txBody>
            <a:bodyPr wrap="square" lIns="0" tIns="0" rIns="0" bIns="0" anchor="ctr">
              <a:spAutoFit/>
            </a:bodyPr>
            <a:lstStyle/>
            <a:p>
              <a:pPr algn="ctr" defTabSz="1714414"/>
              <a:r>
                <a:rPr lang="en-US" sz="800" dirty="0">
                  <a:solidFill>
                    <a:schemeClr val="bg1"/>
                  </a:solidFill>
                </a:rPr>
                <a:t>GRAUBUNDEN</a:t>
              </a:r>
            </a:p>
          </p:txBody>
        </p:sp>
      </p:grpSp>
      <p:grpSp>
        <p:nvGrpSpPr>
          <p:cNvPr id="216" name="Group 215"/>
          <p:cNvGrpSpPr/>
          <p:nvPr/>
        </p:nvGrpSpPr>
        <p:grpSpPr>
          <a:xfrm flipH="1">
            <a:off x="7474804" y="4258371"/>
            <a:ext cx="798371" cy="260544"/>
            <a:chOff x="1149931" y="2547231"/>
            <a:chExt cx="798370" cy="260544"/>
          </a:xfrm>
        </p:grpSpPr>
        <p:sp>
          <p:nvSpPr>
            <p:cNvPr id="217" name="Rectangular Callout 216"/>
            <p:cNvSpPr/>
            <p:nvPr/>
          </p:nvSpPr>
          <p:spPr bwMode="auto">
            <a:xfrm>
              <a:off x="1154925" y="2547231"/>
              <a:ext cx="788382" cy="260544"/>
            </a:xfrm>
            <a:prstGeom prst="wedgeRectCallout">
              <a:avLst>
                <a:gd name="adj1" fmla="val 68686"/>
                <a:gd name="adj2" fmla="val -111752"/>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51" dirty="0">
                <a:solidFill>
                  <a:schemeClr val="bg1"/>
                </a:solidFill>
              </a:endParaRPr>
            </a:p>
          </p:txBody>
        </p:sp>
        <p:sp>
          <p:nvSpPr>
            <p:cNvPr id="218" name="Rectangle 217"/>
            <p:cNvSpPr/>
            <p:nvPr/>
          </p:nvSpPr>
          <p:spPr>
            <a:xfrm>
              <a:off x="1149931" y="2600559"/>
              <a:ext cx="798370" cy="153888"/>
            </a:xfrm>
            <a:prstGeom prst="rect">
              <a:avLst/>
            </a:prstGeom>
            <a:noFill/>
          </p:spPr>
          <p:txBody>
            <a:bodyPr wrap="square" lIns="0" tIns="0" rIns="0" bIns="0" anchor="ctr">
              <a:spAutoFit/>
            </a:bodyPr>
            <a:lstStyle/>
            <a:p>
              <a:pPr algn="ctr" defTabSz="1714414"/>
              <a:r>
                <a:rPr lang="en-US" sz="1000" dirty="0">
                  <a:solidFill>
                    <a:schemeClr val="bg1"/>
                  </a:solidFill>
                </a:rPr>
                <a:t>TICINO</a:t>
              </a:r>
            </a:p>
          </p:txBody>
        </p:sp>
      </p:grpSp>
      <p:grpSp>
        <p:nvGrpSpPr>
          <p:cNvPr id="219" name="Group 218"/>
          <p:cNvGrpSpPr/>
          <p:nvPr/>
        </p:nvGrpSpPr>
        <p:grpSpPr>
          <a:xfrm flipH="1">
            <a:off x="6050185" y="4358445"/>
            <a:ext cx="798371" cy="260544"/>
            <a:chOff x="1149931" y="2547231"/>
            <a:chExt cx="798370" cy="260544"/>
          </a:xfrm>
        </p:grpSpPr>
        <p:sp>
          <p:nvSpPr>
            <p:cNvPr id="220" name="Rectangular Callout 219"/>
            <p:cNvSpPr/>
            <p:nvPr/>
          </p:nvSpPr>
          <p:spPr bwMode="auto">
            <a:xfrm>
              <a:off x="1154925" y="2547231"/>
              <a:ext cx="788382" cy="260544"/>
            </a:xfrm>
            <a:prstGeom prst="wedgeRectCallout">
              <a:avLst>
                <a:gd name="adj1" fmla="val 68686"/>
                <a:gd name="adj2" fmla="val -111752"/>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51" dirty="0">
                <a:solidFill>
                  <a:schemeClr val="bg1"/>
                </a:solidFill>
              </a:endParaRPr>
            </a:p>
          </p:txBody>
        </p:sp>
        <p:sp>
          <p:nvSpPr>
            <p:cNvPr id="221" name="Rectangle 220"/>
            <p:cNvSpPr/>
            <p:nvPr/>
          </p:nvSpPr>
          <p:spPr>
            <a:xfrm>
              <a:off x="1149931" y="2600559"/>
              <a:ext cx="798370" cy="153888"/>
            </a:xfrm>
            <a:prstGeom prst="rect">
              <a:avLst/>
            </a:prstGeom>
            <a:noFill/>
          </p:spPr>
          <p:txBody>
            <a:bodyPr wrap="square" lIns="0" tIns="0" rIns="0" bIns="0" anchor="ctr">
              <a:spAutoFit/>
            </a:bodyPr>
            <a:lstStyle/>
            <a:p>
              <a:pPr algn="ctr" defTabSz="1714414"/>
              <a:r>
                <a:rPr lang="en-US" sz="1000" dirty="0">
                  <a:solidFill>
                    <a:schemeClr val="bg1"/>
                  </a:solidFill>
                </a:rPr>
                <a:t>VALAIS</a:t>
              </a:r>
            </a:p>
          </p:txBody>
        </p:sp>
      </p:grpSp>
      <p:grpSp>
        <p:nvGrpSpPr>
          <p:cNvPr id="222" name="Group 221"/>
          <p:cNvGrpSpPr/>
          <p:nvPr/>
        </p:nvGrpSpPr>
        <p:grpSpPr>
          <a:xfrm flipH="1">
            <a:off x="8041040" y="1838233"/>
            <a:ext cx="798371" cy="260544"/>
            <a:chOff x="1149931" y="2547231"/>
            <a:chExt cx="798370" cy="260544"/>
          </a:xfrm>
        </p:grpSpPr>
        <p:sp>
          <p:nvSpPr>
            <p:cNvPr id="223" name="Rectangular Callout 222"/>
            <p:cNvSpPr/>
            <p:nvPr/>
          </p:nvSpPr>
          <p:spPr bwMode="auto">
            <a:xfrm>
              <a:off x="1154925" y="2547231"/>
              <a:ext cx="788382" cy="260544"/>
            </a:xfrm>
            <a:prstGeom prst="wedgeRectCallout">
              <a:avLst>
                <a:gd name="adj1" fmla="val 96830"/>
                <a:gd name="adj2" fmla="val 99855"/>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24" name="Rectangle 223"/>
            <p:cNvSpPr/>
            <p:nvPr/>
          </p:nvSpPr>
          <p:spPr>
            <a:xfrm>
              <a:off x="1149931" y="2615948"/>
              <a:ext cx="798370" cy="123111"/>
            </a:xfrm>
            <a:prstGeom prst="rect">
              <a:avLst/>
            </a:prstGeom>
            <a:noFill/>
          </p:spPr>
          <p:txBody>
            <a:bodyPr wrap="square" lIns="0" tIns="0" rIns="0" bIns="0" anchor="ctr">
              <a:spAutoFit/>
            </a:bodyPr>
            <a:lstStyle/>
            <a:p>
              <a:pPr algn="ctr" defTabSz="1714414"/>
              <a:r>
                <a:rPr lang="en-US" sz="800" dirty="0">
                  <a:solidFill>
                    <a:schemeClr val="bg1"/>
                  </a:solidFill>
                </a:rPr>
                <a:t>ST.GALLEN</a:t>
              </a:r>
            </a:p>
          </p:txBody>
        </p:sp>
      </p:grpSp>
      <p:grpSp>
        <p:nvGrpSpPr>
          <p:cNvPr id="225" name="Group 224"/>
          <p:cNvGrpSpPr/>
          <p:nvPr/>
        </p:nvGrpSpPr>
        <p:grpSpPr>
          <a:xfrm flipH="1">
            <a:off x="7474804" y="1508521"/>
            <a:ext cx="798371" cy="260544"/>
            <a:chOff x="1149931" y="2547231"/>
            <a:chExt cx="798370" cy="260544"/>
          </a:xfrm>
        </p:grpSpPr>
        <p:sp>
          <p:nvSpPr>
            <p:cNvPr id="226" name="Rectangular Callout 225"/>
            <p:cNvSpPr/>
            <p:nvPr/>
          </p:nvSpPr>
          <p:spPr bwMode="auto">
            <a:xfrm>
              <a:off x="1154925" y="2547231"/>
              <a:ext cx="788382" cy="260544"/>
            </a:xfrm>
            <a:prstGeom prst="wedgeRectCallout">
              <a:avLst>
                <a:gd name="adj1" fmla="val 67834"/>
                <a:gd name="adj2" fmla="val 141144"/>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51" dirty="0">
                <a:solidFill>
                  <a:schemeClr val="bg1"/>
                </a:solidFill>
              </a:endParaRPr>
            </a:p>
          </p:txBody>
        </p:sp>
        <p:sp>
          <p:nvSpPr>
            <p:cNvPr id="227" name="Rectangle 226"/>
            <p:cNvSpPr/>
            <p:nvPr/>
          </p:nvSpPr>
          <p:spPr>
            <a:xfrm>
              <a:off x="1149931" y="2608254"/>
              <a:ext cx="798370" cy="138499"/>
            </a:xfrm>
            <a:prstGeom prst="rect">
              <a:avLst/>
            </a:prstGeom>
            <a:noFill/>
          </p:spPr>
          <p:txBody>
            <a:bodyPr wrap="square" lIns="0" tIns="0" rIns="0" bIns="0" anchor="ctr">
              <a:spAutoFit/>
            </a:bodyPr>
            <a:lstStyle/>
            <a:p>
              <a:pPr algn="ctr" defTabSz="1714414"/>
              <a:r>
                <a:rPr lang="en-US" sz="900" dirty="0">
                  <a:solidFill>
                    <a:schemeClr val="bg1"/>
                  </a:solidFill>
                </a:rPr>
                <a:t>THURGAY</a:t>
              </a:r>
            </a:p>
          </p:txBody>
        </p:sp>
      </p:grpSp>
      <p:grpSp>
        <p:nvGrpSpPr>
          <p:cNvPr id="228" name="Group 227"/>
          <p:cNvGrpSpPr/>
          <p:nvPr/>
        </p:nvGrpSpPr>
        <p:grpSpPr>
          <a:xfrm flipH="1">
            <a:off x="5529617" y="1535831"/>
            <a:ext cx="798371" cy="260544"/>
            <a:chOff x="1149931" y="2547231"/>
            <a:chExt cx="798370" cy="260544"/>
          </a:xfrm>
        </p:grpSpPr>
        <p:sp>
          <p:nvSpPr>
            <p:cNvPr id="229" name="Rectangular Callout 228"/>
            <p:cNvSpPr/>
            <p:nvPr/>
          </p:nvSpPr>
          <p:spPr bwMode="auto">
            <a:xfrm>
              <a:off x="1154925" y="2547231"/>
              <a:ext cx="788382" cy="260544"/>
            </a:xfrm>
            <a:prstGeom prst="wedgeRectCallout">
              <a:avLst>
                <a:gd name="adj1" fmla="val -44739"/>
                <a:gd name="adj2" fmla="val 164369"/>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51" dirty="0">
                <a:solidFill>
                  <a:schemeClr val="bg1"/>
                </a:solidFill>
              </a:endParaRPr>
            </a:p>
          </p:txBody>
        </p:sp>
        <p:sp>
          <p:nvSpPr>
            <p:cNvPr id="230" name="Rectangle 229"/>
            <p:cNvSpPr/>
            <p:nvPr/>
          </p:nvSpPr>
          <p:spPr>
            <a:xfrm>
              <a:off x="1149931" y="2608254"/>
              <a:ext cx="798370" cy="138499"/>
            </a:xfrm>
            <a:prstGeom prst="rect">
              <a:avLst/>
            </a:prstGeom>
            <a:noFill/>
          </p:spPr>
          <p:txBody>
            <a:bodyPr wrap="square" lIns="0" tIns="0" rIns="0" bIns="0" anchor="ctr">
              <a:spAutoFit/>
            </a:bodyPr>
            <a:lstStyle/>
            <a:p>
              <a:pPr algn="ctr" defTabSz="1714414"/>
              <a:r>
                <a:rPr lang="en-US" sz="900" dirty="0">
                  <a:solidFill>
                    <a:schemeClr val="bg1"/>
                  </a:solidFill>
                </a:rPr>
                <a:t>AARGAU</a:t>
              </a:r>
            </a:p>
          </p:txBody>
        </p:sp>
      </p:grpSp>
      <p:grpSp>
        <p:nvGrpSpPr>
          <p:cNvPr id="231" name="Group 230"/>
          <p:cNvGrpSpPr/>
          <p:nvPr/>
        </p:nvGrpSpPr>
        <p:grpSpPr>
          <a:xfrm flipH="1">
            <a:off x="6485929" y="1305986"/>
            <a:ext cx="798371" cy="260544"/>
            <a:chOff x="1149931" y="2547231"/>
            <a:chExt cx="798370" cy="260544"/>
          </a:xfrm>
        </p:grpSpPr>
        <p:sp>
          <p:nvSpPr>
            <p:cNvPr id="232" name="Rectangular Callout 231"/>
            <p:cNvSpPr/>
            <p:nvPr/>
          </p:nvSpPr>
          <p:spPr bwMode="auto">
            <a:xfrm>
              <a:off x="1154925" y="2547231"/>
              <a:ext cx="788382" cy="260544"/>
            </a:xfrm>
            <a:prstGeom prst="wedgeRectCallout">
              <a:avLst>
                <a:gd name="adj1" fmla="val 2166"/>
                <a:gd name="adj2" fmla="val 182433"/>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51" dirty="0">
                <a:solidFill>
                  <a:schemeClr val="bg1"/>
                </a:solidFill>
              </a:endParaRPr>
            </a:p>
          </p:txBody>
        </p:sp>
        <p:sp>
          <p:nvSpPr>
            <p:cNvPr id="233" name="Rectangle 232"/>
            <p:cNvSpPr/>
            <p:nvPr/>
          </p:nvSpPr>
          <p:spPr>
            <a:xfrm>
              <a:off x="1149931" y="2600560"/>
              <a:ext cx="798370" cy="153888"/>
            </a:xfrm>
            <a:prstGeom prst="rect">
              <a:avLst/>
            </a:prstGeom>
            <a:noFill/>
          </p:spPr>
          <p:txBody>
            <a:bodyPr wrap="square" lIns="0" tIns="0" rIns="0" bIns="0" anchor="ctr">
              <a:spAutoFit/>
            </a:bodyPr>
            <a:lstStyle/>
            <a:p>
              <a:pPr algn="ctr" defTabSz="1714414"/>
              <a:r>
                <a:rPr lang="en-US" sz="1000" dirty="0">
                  <a:solidFill>
                    <a:schemeClr val="bg1"/>
                  </a:solidFill>
                </a:rPr>
                <a:t>ZURICH</a:t>
              </a:r>
            </a:p>
          </p:txBody>
        </p:sp>
      </p:grpSp>
      <p:grpSp>
        <p:nvGrpSpPr>
          <p:cNvPr id="234" name="Group 233"/>
          <p:cNvGrpSpPr/>
          <p:nvPr/>
        </p:nvGrpSpPr>
        <p:grpSpPr>
          <a:xfrm flipH="1">
            <a:off x="4422989" y="1986922"/>
            <a:ext cx="798371" cy="260544"/>
            <a:chOff x="1149931" y="2547231"/>
            <a:chExt cx="798370" cy="260544"/>
          </a:xfrm>
        </p:grpSpPr>
        <p:sp>
          <p:nvSpPr>
            <p:cNvPr id="235" name="Rectangular Callout 234"/>
            <p:cNvSpPr/>
            <p:nvPr/>
          </p:nvSpPr>
          <p:spPr bwMode="auto">
            <a:xfrm>
              <a:off x="1154925" y="2547231"/>
              <a:ext cx="788382" cy="260544"/>
            </a:xfrm>
            <a:prstGeom prst="wedgeRectCallout">
              <a:avLst>
                <a:gd name="adj1" fmla="val -90792"/>
                <a:gd name="adj2" fmla="val 218561"/>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51" dirty="0">
                <a:solidFill>
                  <a:schemeClr val="bg1"/>
                </a:solidFill>
              </a:endParaRPr>
            </a:p>
          </p:txBody>
        </p:sp>
        <p:sp>
          <p:nvSpPr>
            <p:cNvPr id="236" name="Rectangle 235"/>
            <p:cNvSpPr/>
            <p:nvPr/>
          </p:nvSpPr>
          <p:spPr>
            <a:xfrm>
              <a:off x="1149931" y="2600560"/>
              <a:ext cx="798370" cy="153888"/>
            </a:xfrm>
            <a:prstGeom prst="rect">
              <a:avLst/>
            </a:prstGeom>
            <a:noFill/>
          </p:spPr>
          <p:txBody>
            <a:bodyPr wrap="square" lIns="0" tIns="0" rIns="0" bIns="0" anchor="ctr">
              <a:spAutoFit/>
            </a:bodyPr>
            <a:lstStyle/>
            <a:p>
              <a:pPr algn="ctr" defTabSz="1714414"/>
              <a:r>
                <a:rPr lang="en-US" sz="1000" dirty="0">
                  <a:solidFill>
                    <a:schemeClr val="bg1"/>
                  </a:solidFill>
                </a:rPr>
                <a:t>BERN</a:t>
              </a:r>
            </a:p>
          </p:txBody>
        </p:sp>
      </p:grpSp>
      <p:grpSp>
        <p:nvGrpSpPr>
          <p:cNvPr id="237" name="Group 236"/>
          <p:cNvGrpSpPr/>
          <p:nvPr/>
        </p:nvGrpSpPr>
        <p:grpSpPr>
          <a:xfrm flipH="1">
            <a:off x="4094643" y="2705536"/>
            <a:ext cx="798371" cy="260544"/>
            <a:chOff x="1149931" y="2547231"/>
            <a:chExt cx="798370" cy="260544"/>
          </a:xfrm>
        </p:grpSpPr>
        <p:sp>
          <p:nvSpPr>
            <p:cNvPr id="238" name="Rectangular Callout 237"/>
            <p:cNvSpPr/>
            <p:nvPr/>
          </p:nvSpPr>
          <p:spPr bwMode="auto">
            <a:xfrm>
              <a:off x="1154925" y="2547231"/>
              <a:ext cx="788382" cy="260544"/>
            </a:xfrm>
            <a:prstGeom prst="wedgeRectCallout">
              <a:avLst>
                <a:gd name="adj1" fmla="val -66993"/>
                <a:gd name="adj2" fmla="val 139080"/>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51" dirty="0">
                <a:solidFill>
                  <a:schemeClr val="bg1"/>
                </a:solidFill>
              </a:endParaRPr>
            </a:p>
          </p:txBody>
        </p:sp>
        <p:sp>
          <p:nvSpPr>
            <p:cNvPr id="239" name="Rectangle 238"/>
            <p:cNvSpPr/>
            <p:nvPr/>
          </p:nvSpPr>
          <p:spPr>
            <a:xfrm>
              <a:off x="1149931" y="2600560"/>
              <a:ext cx="798370" cy="153888"/>
            </a:xfrm>
            <a:prstGeom prst="rect">
              <a:avLst/>
            </a:prstGeom>
            <a:noFill/>
          </p:spPr>
          <p:txBody>
            <a:bodyPr wrap="square" lIns="0" tIns="0" rIns="0" bIns="0" anchor="ctr">
              <a:spAutoFit/>
            </a:bodyPr>
            <a:lstStyle/>
            <a:p>
              <a:pPr algn="ctr" defTabSz="1714414"/>
              <a:r>
                <a:rPr lang="en-US" sz="1000" dirty="0">
                  <a:solidFill>
                    <a:schemeClr val="bg1"/>
                  </a:solidFill>
                </a:rPr>
                <a:t>VAUD</a:t>
              </a:r>
            </a:p>
          </p:txBody>
        </p:sp>
      </p:grpSp>
      <p:grpSp>
        <p:nvGrpSpPr>
          <p:cNvPr id="118" name="Group 117">
            <a:extLst>
              <a:ext uri="{FF2B5EF4-FFF2-40B4-BE49-F238E27FC236}">
                <a16:creationId xmlns:a16="http://schemas.microsoft.com/office/drawing/2014/main" id="{B263FE81-5186-47B5-8B99-741D59BE9C84}"/>
              </a:ext>
            </a:extLst>
          </p:cNvPr>
          <p:cNvGrpSpPr/>
          <p:nvPr/>
        </p:nvGrpSpPr>
        <p:grpSpPr>
          <a:xfrm>
            <a:off x="2219479" y="2721720"/>
            <a:ext cx="1722547" cy="1963595"/>
            <a:chOff x="2219479" y="2651760"/>
            <a:chExt cx="1722547" cy="1963595"/>
          </a:xfrm>
        </p:grpSpPr>
        <p:sp>
          <p:nvSpPr>
            <p:cNvPr id="119" name="Rectangle: Rounded Corners 9">
              <a:extLst>
                <a:ext uri="{FF2B5EF4-FFF2-40B4-BE49-F238E27FC236}">
                  <a16:creationId xmlns:a16="http://schemas.microsoft.com/office/drawing/2014/main" id="{53F3BD2A-49EC-4ACA-BE0E-F00EBAD46AE1}"/>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20" name="Freeform: Shape 119">
              <a:extLst>
                <a:ext uri="{FF2B5EF4-FFF2-40B4-BE49-F238E27FC236}">
                  <a16:creationId xmlns:a16="http://schemas.microsoft.com/office/drawing/2014/main" id="{C8D452F8-8287-44EF-A444-8EF562A3D817}"/>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21" name="Group 120">
            <a:extLst>
              <a:ext uri="{FF2B5EF4-FFF2-40B4-BE49-F238E27FC236}">
                <a16:creationId xmlns:a16="http://schemas.microsoft.com/office/drawing/2014/main" id="{E1CD1E5D-2645-4908-B024-10E308B20C2D}"/>
              </a:ext>
            </a:extLst>
          </p:cNvPr>
          <p:cNvGrpSpPr/>
          <p:nvPr/>
        </p:nvGrpSpPr>
        <p:grpSpPr>
          <a:xfrm>
            <a:off x="381115" y="2721720"/>
            <a:ext cx="1722547" cy="1963595"/>
            <a:chOff x="381115" y="2651760"/>
            <a:chExt cx="1722547" cy="1963595"/>
          </a:xfrm>
        </p:grpSpPr>
        <p:sp>
          <p:nvSpPr>
            <p:cNvPr id="122" name="Rectangle: Rounded Corners 9">
              <a:extLst>
                <a:ext uri="{FF2B5EF4-FFF2-40B4-BE49-F238E27FC236}">
                  <a16:creationId xmlns:a16="http://schemas.microsoft.com/office/drawing/2014/main" id="{861A8236-5A8F-4661-8963-3B51A85E6B23}"/>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23" name="Freeform: Shape 122">
              <a:extLst>
                <a:ext uri="{FF2B5EF4-FFF2-40B4-BE49-F238E27FC236}">
                  <a16:creationId xmlns:a16="http://schemas.microsoft.com/office/drawing/2014/main" id="{E0465A03-0435-4EC3-870A-F45C4DBA3F8C}"/>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24" name="Group 123">
            <a:extLst>
              <a:ext uri="{FF2B5EF4-FFF2-40B4-BE49-F238E27FC236}">
                <a16:creationId xmlns:a16="http://schemas.microsoft.com/office/drawing/2014/main" id="{BA7E170B-0273-4559-8875-7D8C87DAC44D}"/>
              </a:ext>
            </a:extLst>
          </p:cNvPr>
          <p:cNvGrpSpPr/>
          <p:nvPr/>
        </p:nvGrpSpPr>
        <p:grpSpPr>
          <a:xfrm>
            <a:off x="659050" y="2966292"/>
            <a:ext cx="1166676" cy="1166676"/>
            <a:chOff x="4419962" y="4767072"/>
            <a:chExt cx="1103462" cy="1103462"/>
          </a:xfrm>
        </p:grpSpPr>
        <p:grpSp>
          <p:nvGrpSpPr>
            <p:cNvPr id="125" name="Group 124">
              <a:extLst>
                <a:ext uri="{FF2B5EF4-FFF2-40B4-BE49-F238E27FC236}">
                  <a16:creationId xmlns:a16="http://schemas.microsoft.com/office/drawing/2014/main" id="{9355186C-0939-4849-B23C-FF66D83D4088}"/>
                </a:ext>
              </a:extLst>
            </p:cNvPr>
            <p:cNvGrpSpPr/>
            <p:nvPr/>
          </p:nvGrpSpPr>
          <p:grpSpPr>
            <a:xfrm>
              <a:off x="4419962" y="4767072"/>
              <a:ext cx="1103462" cy="1103462"/>
              <a:chOff x="4946650" y="377825"/>
              <a:chExt cx="4387854" cy="4387851"/>
            </a:xfrm>
            <a:solidFill>
              <a:schemeClr val="bg1">
                <a:lumMod val="95000"/>
              </a:schemeClr>
            </a:solidFill>
          </p:grpSpPr>
          <p:sp>
            <p:nvSpPr>
              <p:cNvPr id="127" name="Freeform 230">
                <a:extLst>
                  <a:ext uri="{FF2B5EF4-FFF2-40B4-BE49-F238E27FC236}">
                    <a16:creationId xmlns:a16="http://schemas.microsoft.com/office/drawing/2014/main" id="{2CF0F581-DCBA-4860-AFCA-0AABBD866666}"/>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28" name="Freeform 231">
                <a:extLst>
                  <a:ext uri="{FF2B5EF4-FFF2-40B4-BE49-F238E27FC236}">
                    <a16:creationId xmlns:a16="http://schemas.microsoft.com/office/drawing/2014/main" id="{BED0D966-4722-4A4A-AAB4-8509500347A0}"/>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9" name="Freeform 232">
                <a:extLst>
                  <a:ext uri="{FF2B5EF4-FFF2-40B4-BE49-F238E27FC236}">
                    <a16:creationId xmlns:a16="http://schemas.microsoft.com/office/drawing/2014/main" id="{61DFC766-1032-4EAF-831B-8761EC80D72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0" name="Freeform 233">
                <a:extLst>
                  <a:ext uri="{FF2B5EF4-FFF2-40B4-BE49-F238E27FC236}">
                    <a16:creationId xmlns:a16="http://schemas.microsoft.com/office/drawing/2014/main" id="{49977CA9-63E3-4EE2-93C5-C81FC7173CD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1" name="Freeform 234">
                <a:extLst>
                  <a:ext uri="{FF2B5EF4-FFF2-40B4-BE49-F238E27FC236}">
                    <a16:creationId xmlns:a16="http://schemas.microsoft.com/office/drawing/2014/main" id="{D5F1AA81-F16C-4E6E-82AD-801E65F891F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2" name="Freeform 235">
                <a:extLst>
                  <a:ext uri="{FF2B5EF4-FFF2-40B4-BE49-F238E27FC236}">
                    <a16:creationId xmlns:a16="http://schemas.microsoft.com/office/drawing/2014/main" id="{7EF87CD8-E3AF-48C7-8239-C7AE35F9CCB5}"/>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3" name="Freeform 236">
                <a:extLst>
                  <a:ext uri="{FF2B5EF4-FFF2-40B4-BE49-F238E27FC236}">
                    <a16:creationId xmlns:a16="http://schemas.microsoft.com/office/drawing/2014/main" id="{FCF3B5ED-5F43-4B63-8EF4-E367DAF9CB6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4" name="Freeform 237">
                <a:extLst>
                  <a:ext uri="{FF2B5EF4-FFF2-40B4-BE49-F238E27FC236}">
                    <a16:creationId xmlns:a16="http://schemas.microsoft.com/office/drawing/2014/main" id="{7089B836-004D-4CA1-AF29-980FCA8D0660}"/>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5" name="Freeform 238">
                <a:extLst>
                  <a:ext uri="{FF2B5EF4-FFF2-40B4-BE49-F238E27FC236}">
                    <a16:creationId xmlns:a16="http://schemas.microsoft.com/office/drawing/2014/main" id="{BF1C7DAA-F778-4E91-AE04-6590050452C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6" name="Freeform 239">
                <a:extLst>
                  <a:ext uri="{FF2B5EF4-FFF2-40B4-BE49-F238E27FC236}">
                    <a16:creationId xmlns:a16="http://schemas.microsoft.com/office/drawing/2014/main" id="{B974035B-23C5-4704-AC16-CEA9CC4DA62D}"/>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0" name="Freeform 240">
                <a:extLst>
                  <a:ext uri="{FF2B5EF4-FFF2-40B4-BE49-F238E27FC236}">
                    <a16:creationId xmlns:a16="http://schemas.microsoft.com/office/drawing/2014/main" id="{F768FD1E-772E-4550-8898-604CF1AA46D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1" name="Freeform 241">
                <a:extLst>
                  <a:ext uri="{FF2B5EF4-FFF2-40B4-BE49-F238E27FC236}">
                    <a16:creationId xmlns:a16="http://schemas.microsoft.com/office/drawing/2014/main" id="{28CC4E45-23E3-4526-81A9-AA88029111A5}"/>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2" name="Freeform 242">
                <a:extLst>
                  <a:ext uri="{FF2B5EF4-FFF2-40B4-BE49-F238E27FC236}">
                    <a16:creationId xmlns:a16="http://schemas.microsoft.com/office/drawing/2014/main" id="{BEC8A679-8F24-4C16-8486-DE882DFBC3EC}"/>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3" name="Freeform 243">
                <a:extLst>
                  <a:ext uri="{FF2B5EF4-FFF2-40B4-BE49-F238E27FC236}">
                    <a16:creationId xmlns:a16="http://schemas.microsoft.com/office/drawing/2014/main" id="{A46EC7DB-1BAB-4259-887B-541B7411695D}"/>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4" name="Freeform 244">
                <a:extLst>
                  <a:ext uri="{FF2B5EF4-FFF2-40B4-BE49-F238E27FC236}">
                    <a16:creationId xmlns:a16="http://schemas.microsoft.com/office/drawing/2014/main" id="{D611E368-DE0E-4E97-A065-3C12C2F2F264}"/>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5" name="Freeform 245">
                <a:extLst>
                  <a:ext uri="{FF2B5EF4-FFF2-40B4-BE49-F238E27FC236}">
                    <a16:creationId xmlns:a16="http://schemas.microsoft.com/office/drawing/2014/main" id="{78AC55C2-3D1F-45D4-B72B-E14BA280E205}"/>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6" name="Freeform 246">
                <a:extLst>
                  <a:ext uri="{FF2B5EF4-FFF2-40B4-BE49-F238E27FC236}">
                    <a16:creationId xmlns:a16="http://schemas.microsoft.com/office/drawing/2014/main" id="{64B643AF-04BA-4F25-88BA-32934916B538}"/>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7" name="Freeform 247">
                <a:extLst>
                  <a:ext uri="{FF2B5EF4-FFF2-40B4-BE49-F238E27FC236}">
                    <a16:creationId xmlns:a16="http://schemas.microsoft.com/office/drawing/2014/main" id="{7B6C0AF1-43C8-4D99-B7DC-8A70FD176929}"/>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8" name="Freeform 248">
                <a:extLst>
                  <a:ext uri="{FF2B5EF4-FFF2-40B4-BE49-F238E27FC236}">
                    <a16:creationId xmlns:a16="http://schemas.microsoft.com/office/drawing/2014/main" id="{FDD233E8-228D-4ADB-9A34-411EC5DC4E85}"/>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9" name="Freeform 249">
                <a:extLst>
                  <a:ext uri="{FF2B5EF4-FFF2-40B4-BE49-F238E27FC236}">
                    <a16:creationId xmlns:a16="http://schemas.microsoft.com/office/drawing/2014/main" id="{41AAA946-2319-4299-A255-F1D25EE28C16}"/>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26" name="Oval 125">
              <a:extLst>
                <a:ext uri="{FF2B5EF4-FFF2-40B4-BE49-F238E27FC236}">
                  <a16:creationId xmlns:a16="http://schemas.microsoft.com/office/drawing/2014/main" id="{84FB5E0F-C82C-4755-9BD1-ABFDA226D27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250" name="Inhaltsplatzhalter 4">
            <a:extLst>
              <a:ext uri="{FF2B5EF4-FFF2-40B4-BE49-F238E27FC236}">
                <a16:creationId xmlns:a16="http://schemas.microsoft.com/office/drawing/2014/main" id="{E29D7BD8-7AD3-4F16-AED3-6000CD5C095A}"/>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251" name="Group 250">
            <a:extLst>
              <a:ext uri="{FF2B5EF4-FFF2-40B4-BE49-F238E27FC236}">
                <a16:creationId xmlns:a16="http://schemas.microsoft.com/office/drawing/2014/main" id="{7E79DFBA-6515-4F7F-ABB6-488EE89DFBAF}"/>
              </a:ext>
            </a:extLst>
          </p:cNvPr>
          <p:cNvGrpSpPr/>
          <p:nvPr/>
        </p:nvGrpSpPr>
        <p:grpSpPr>
          <a:xfrm>
            <a:off x="2497414" y="2966292"/>
            <a:ext cx="1166676" cy="1166676"/>
            <a:chOff x="4419962" y="4767072"/>
            <a:chExt cx="1103462" cy="1103462"/>
          </a:xfrm>
        </p:grpSpPr>
        <p:grpSp>
          <p:nvGrpSpPr>
            <p:cNvPr id="252" name="Group 251">
              <a:extLst>
                <a:ext uri="{FF2B5EF4-FFF2-40B4-BE49-F238E27FC236}">
                  <a16:creationId xmlns:a16="http://schemas.microsoft.com/office/drawing/2014/main" id="{2B03D645-6172-4311-83B7-2EAFCCD0D30D}"/>
                </a:ext>
              </a:extLst>
            </p:cNvPr>
            <p:cNvGrpSpPr/>
            <p:nvPr/>
          </p:nvGrpSpPr>
          <p:grpSpPr>
            <a:xfrm>
              <a:off x="4419962" y="4767072"/>
              <a:ext cx="1103462" cy="1103462"/>
              <a:chOff x="4946650" y="377825"/>
              <a:chExt cx="4387854" cy="4387851"/>
            </a:xfrm>
            <a:solidFill>
              <a:schemeClr val="bg1">
                <a:lumMod val="95000"/>
              </a:schemeClr>
            </a:solidFill>
          </p:grpSpPr>
          <p:sp>
            <p:nvSpPr>
              <p:cNvPr id="254" name="Freeform 230">
                <a:extLst>
                  <a:ext uri="{FF2B5EF4-FFF2-40B4-BE49-F238E27FC236}">
                    <a16:creationId xmlns:a16="http://schemas.microsoft.com/office/drawing/2014/main" id="{5BFF0050-25C7-492C-AFD0-1476EE4E7A71}"/>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55" name="Freeform 231">
                <a:extLst>
                  <a:ext uri="{FF2B5EF4-FFF2-40B4-BE49-F238E27FC236}">
                    <a16:creationId xmlns:a16="http://schemas.microsoft.com/office/drawing/2014/main" id="{25E31091-1189-404F-944A-FAE9288687A4}"/>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6" name="Freeform 232">
                <a:extLst>
                  <a:ext uri="{FF2B5EF4-FFF2-40B4-BE49-F238E27FC236}">
                    <a16:creationId xmlns:a16="http://schemas.microsoft.com/office/drawing/2014/main" id="{630C93EC-35B4-4174-AAEC-9DCF5A9D0FBF}"/>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7" name="Freeform 233">
                <a:extLst>
                  <a:ext uri="{FF2B5EF4-FFF2-40B4-BE49-F238E27FC236}">
                    <a16:creationId xmlns:a16="http://schemas.microsoft.com/office/drawing/2014/main" id="{74527EE0-E778-4975-B6C4-B11404461F16}"/>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8" name="Freeform 234">
                <a:extLst>
                  <a:ext uri="{FF2B5EF4-FFF2-40B4-BE49-F238E27FC236}">
                    <a16:creationId xmlns:a16="http://schemas.microsoft.com/office/drawing/2014/main" id="{CE258C79-9CE8-42D0-968E-0772F1CEECC1}"/>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9" name="Freeform 235">
                <a:extLst>
                  <a:ext uri="{FF2B5EF4-FFF2-40B4-BE49-F238E27FC236}">
                    <a16:creationId xmlns:a16="http://schemas.microsoft.com/office/drawing/2014/main" id="{331F1F5B-00E9-421F-905C-60C4A3386C56}"/>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0" name="Freeform 236">
                <a:extLst>
                  <a:ext uri="{FF2B5EF4-FFF2-40B4-BE49-F238E27FC236}">
                    <a16:creationId xmlns:a16="http://schemas.microsoft.com/office/drawing/2014/main" id="{374DC657-19C8-4125-AF32-7EF58864F64D}"/>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1" name="Freeform 237">
                <a:extLst>
                  <a:ext uri="{FF2B5EF4-FFF2-40B4-BE49-F238E27FC236}">
                    <a16:creationId xmlns:a16="http://schemas.microsoft.com/office/drawing/2014/main" id="{82A30237-B582-4A7F-A0B5-49CC3CCC9A5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2" name="Freeform 238">
                <a:extLst>
                  <a:ext uri="{FF2B5EF4-FFF2-40B4-BE49-F238E27FC236}">
                    <a16:creationId xmlns:a16="http://schemas.microsoft.com/office/drawing/2014/main" id="{0965E8FA-9DEB-47B8-933D-BFE5C1DF75BF}"/>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3" name="Freeform 239">
                <a:extLst>
                  <a:ext uri="{FF2B5EF4-FFF2-40B4-BE49-F238E27FC236}">
                    <a16:creationId xmlns:a16="http://schemas.microsoft.com/office/drawing/2014/main" id="{97F2EE10-851B-4B8D-B81C-A37F9D9438EF}"/>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4" name="Freeform 240">
                <a:extLst>
                  <a:ext uri="{FF2B5EF4-FFF2-40B4-BE49-F238E27FC236}">
                    <a16:creationId xmlns:a16="http://schemas.microsoft.com/office/drawing/2014/main" id="{55DF32A5-361A-4A6C-AC1B-4C01DA4CE988}"/>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5" name="Freeform 241">
                <a:extLst>
                  <a:ext uri="{FF2B5EF4-FFF2-40B4-BE49-F238E27FC236}">
                    <a16:creationId xmlns:a16="http://schemas.microsoft.com/office/drawing/2014/main" id="{0F4AA800-DBA9-4BD2-9B2D-E28743C02E3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6" name="Freeform 242">
                <a:extLst>
                  <a:ext uri="{FF2B5EF4-FFF2-40B4-BE49-F238E27FC236}">
                    <a16:creationId xmlns:a16="http://schemas.microsoft.com/office/drawing/2014/main" id="{4BB15D03-39B9-4FDE-AD59-91B565A0A59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7" name="Freeform 243">
                <a:extLst>
                  <a:ext uri="{FF2B5EF4-FFF2-40B4-BE49-F238E27FC236}">
                    <a16:creationId xmlns:a16="http://schemas.microsoft.com/office/drawing/2014/main" id="{607FC920-D9B2-4E29-BFEB-810C82095B5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8" name="Freeform 244">
                <a:extLst>
                  <a:ext uri="{FF2B5EF4-FFF2-40B4-BE49-F238E27FC236}">
                    <a16:creationId xmlns:a16="http://schemas.microsoft.com/office/drawing/2014/main" id="{7CE674D7-7C61-444D-9677-643D3B67970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9" name="Freeform 245">
                <a:extLst>
                  <a:ext uri="{FF2B5EF4-FFF2-40B4-BE49-F238E27FC236}">
                    <a16:creationId xmlns:a16="http://schemas.microsoft.com/office/drawing/2014/main" id="{9A449110-D91C-4C74-874A-3955BF11280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0" name="Freeform 246">
                <a:extLst>
                  <a:ext uri="{FF2B5EF4-FFF2-40B4-BE49-F238E27FC236}">
                    <a16:creationId xmlns:a16="http://schemas.microsoft.com/office/drawing/2014/main" id="{6F3174A6-163E-4A79-AF0B-5EDDAF22972A}"/>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1" name="Freeform 247">
                <a:extLst>
                  <a:ext uri="{FF2B5EF4-FFF2-40B4-BE49-F238E27FC236}">
                    <a16:creationId xmlns:a16="http://schemas.microsoft.com/office/drawing/2014/main" id="{7C49CF71-CCF7-4BB8-8729-91D53FA522ED}"/>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2" name="Freeform 248">
                <a:extLst>
                  <a:ext uri="{FF2B5EF4-FFF2-40B4-BE49-F238E27FC236}">
                    <a16:creationId xmlns:a16="http://schemas.microsoft.com/office/drawing/2014/main" id="{9210D5BC-8D3D-4E3F-A859-D93517882892}"/>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3" name="Freeform 249">
                <a:extLst>
                  <a:ext uri="{FF2B5EF4-FFF2-40B4-BE49-F238E27FC236}">
                    <a16:creationId xmlns:a16="http://schemas.microsoft.com/office/drawing/2014/main" id="{B2214444-4BA7-4888-864B-10C6A6FA7883}"/>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53" name="Oval 252">
              <a:extLst>
                <a:ext uri="{FF2B5EF4-FFF2-40B4-BE49-F238E27FC236}">
                  <a16:creationId xmlns:a16="http://schemas.microsoft.com/office/drawing/2014/main" id="{F02B1223-612F-45F5-BD94-15126B4178ED}"/>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74" name="Inhaltsplatzhalter 4">
            <a:extLst>
              <a:ext uri="{FF2B5EF4-FFF2-40B4-BE49-F238E27FC236}">
                <a16:creationId xmlns:a16="http://schemas.microsoft.com/office/drawing/2014/main" id="{41514C02-78DE-4577-8175-0DD2BAA988EE}"/>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75" name="3">
            <a:extLst>
              <a:ext uri="{FF2B5EF4-FFF2-40B4-BE49-F238E27FC236}">
                <a16:creationId xmlns:a16="http://schemas.microsoft.com/office/drawing/2014/main" id="{AA678046-0290-45DB-8A04-51FF5964757B}"/>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76" name="Freeform 317">
            <a:extLst>
              <a:ext uri="{FF2B5EF4-FFF2-40B4-BE49-F238E27FC236}">
                <a16:creationId xmlns:a16="http://schemas.microsoft.com/office/drawing/2014/main" id="{68C49DAB-BFE8-439A-B056-AB164B94FEF6}"/>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77" name="Freeform 319">
            <a:extLst>
              <a:ext uri="{FF2B5EF4-FFF2-40B4-BE49-F238E27FC236}">
                <a16:creationId xmlns:a16="http://schemas.microsoft.com/office/drawing/2014/main" id="{AD0D9818-5732-42BF-930C-9C5C57540019}"/>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78" name="Rounded Rectangle 318">
            <a:extLst>
              <a:ext uri="{FF2B5EF4-FFF2-40B4-BE49-F238E27FC236}">
                <a16:creationId xmlns:a16="http://schemas.microsoft.com/office/drawing/2014/main" id="{A9819CED-4E87-4B61-9CF6-92D135843E11}"/>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79" name="Rounded Rectangle 320">
            <a:extLst>
              <a:ext uri="{FF2B5EF4-FFF2-40B4-BE49-F238E27FC236}">
                <a16:creationId xmlns:a16="http://schemas.microsoft.com/office/drawing/2014/main" id="{24E5E60B-128D-4E15-964C-EF1DEA112143}"/>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1539497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0" y="2"/>
            <a:ext cx="2647146" cy="3113170"/>
          </a:xfrm>
          <a:prstGeom prst="rect">
            <a:avLst/>
          </a:prstGeom>
          <a:gradFill flip="none" rotWithShape="1">
            <a:gsLst>
              <a:gs pos="0">
                <a:schemeClr val="bg1">
                  <a:lumMod val="95000"/>
                </a:schemeClr>
              </a:gs>
              <a:gs pos="100000">
                <a:schemeClr val="bg1"/>
              </a:gs>
            </a:gsLst>
            <a:lin ang="135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5" name="Rectangle 14"/>
          <p:cNvSpPr/>
          <p:nvPr/>
        </p:nvSpPr>
        <p:spPr bwMode="auto">
          <a:xfrm>
            <a:off x="0" y="0"/>
            <a:ext cx="422249" cy="561975"/>
          </a:xfrm>
          <a:prstGeom prst="rect">
            <a:avLst/>
          </a:prstGeom>
          <a:solidFill>
            <a:schemeClr val="accent1">
              <a:alpha val="62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9" name="Oval 18"/>
          <p:cNvSpPr/>
          <p:nvPr/>
        </p:nvSpPr>
        <p:spPr bwMode="auto">
          <a:xfrm>
            <a:off x="625084" y="457386"/>
            <a:ext cx="1353234" cy="1353234"/>
          </a:xfrm>
          <a:prstGeom prst="ellipse">
            <a:avLst/>
          </a:prstGeom>
          <a:solidFill>
            <a:schemeClr val="bg1"/>
          </a:solidFill>
          <a:ln w="28575">
            <a:solidFill>
              <a:schemeClr val="accent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20" name="Group 19"/>
          <p:cNvGrpSpPr/>
          <p:nvPr/>
        </p:nvGrpSpPr>
        <p:grpSpPr>
          <a:xfrm>
            <a:off x="1030710" y="819271"/>
            <a:ext cx="541982" cy="629464"/>
            <a:chOff x="-2095501" y="1905000"/>
            <a:chExt cx="806451" cy="936626"/>
          </a:xfrm>
          <a:solidFill>
            <a:schemeClr val="accent1"/>
          </a:solidFill>
        </p:grpSpPr>
        <p:sp>
          <p:nvSpPr>
            <p:cNvPr id="21" name="Freeform 10"/>
            <p:cNvSpPr>
              <a:spLocks noEditPoints="1"/>
            </p:cNvSpPr>
            <p:nvPr/>
          </p:nvSpPr>
          <p:spPr bwMode="auto">
            <a:xfrm>
              <a:off x="-1665288" y="2144713"/>
              <a:ext cx="376238" cy="696913"/>
            </a:xfrm>
            <a:custGeom>
              <a:avLst/>
              <a:gdLst>
                <a:gd name="T0" fmla="*/ 623 w 796"/>
                <a:gd name="T1" fmla="*/ 748 h 1474"/>
                <a:gd name="T2" fmla="*/ 623 w 796"/>
                <a:gd name="T3" fmla="*/ 37 h 1474"/>
                <a:gd name="T4" fmla="*/ 583 w 796"/>
                <a:gd name="T5" fmla="*/ 0 h 1474"/>
                <a:gd name="T6" fmla="*/ 427 w 796"/>
                <a:gd name="T7" fmla="*/ 0 h 1474"/>
                <a:gd name="T8" fmla="*/ 386 w 796"/>
                <a:gd name="T9" fmla="*/ 37 h 1474"/>
                <a:gd name="T10" fmla="*/ 386 w 796"/>
                <a:gd name="T11" fmla="*/ 678 h 1474"/>
                <a:gd name="T12" fmla="*/ 310 w 796"/>
                <a:gd name="T13" fmla="*/ 688 h 1474"/>
                <a:gd name="T14" fmla="*/ 310 w 796"/>
                <a:gd name="T15" fmla="*/ 247 h 1474"/>
                <a:gd name="T16" fmla="*/ 269 w 796"/>
                <a:gd name="T17" fmla="*/ 208 h 1474"/>
                <a:gd name="T18" fmla="*/ 114 w 796"/>
                <a:gd name="T19" fmla="*/ 208 h 1474"/>
                <a:gd name="T20" fmla="*/ 73 w 796"/>
                <a:gd name="T21" fmla="*/ 247 h 1474"/>
                <a:gd name="T22" fmla="*/ 73 w 796"/>
                <a:gd name="T23" fmla="*/ 846 h 1474"/>
                <a:gd name="T24" fmla="*/ 0 w 796"/>
                <a:gd name="T25" fmla="*/ 1076 h 1474"/>
                <a:gd name="T26" fmla="*/ 398 w 796"/>
                <a:gd name="T27" fmla="*/ 1474 h 1474"/>
                <a:gd name="T28" fmla="*/ 796 w 796"/>
                <a:gd name="T29" fmla="*/ 1076 h 1474"/>
                <a:gd name="T30" fmla="*/ 623 w 796"/>
                <a:gd name="T31" fmla="*/ 748 h 1474"/>
                <a:gd name="T32" fmla="*/ 466 w 796"/>
                <a:gd name="T33" fmla="*/ 80 h 1474"/>
                <a:gd name="T34" fmla="*/ 543 w 796"/>
                <a:gd name="T35" fmla="*/ 80 h 1474"/>
                <a:gd name="T36" fmla="*/ 543 w 796"/>
                <a:gd name="T37" fmla="*/ 705 h 1474"/>
                <a:gd name="T38" fmla="*/ 466 w 796"/>
                <a:gd name="T39" fmla="*/ 684 h 1474"/>
                <a:gd name="T40" fmla="*/ 466 w 796"/>
                <a:gd name="T41" fmla="*/ 80 h 1474"/>
                <a:gd name="T42" fmla="*/ 153 w 796"/>
                <a:gd name="T43" fmla="*/ 289 h 1474"/>
                <a:gd name="T44" fmla="*/ 230 w 796"/>
                <a:gd name="T45" fmla="*/ 289 h 1474"/>
                <a:gd name="T46" fmla="*/ 230 w 796"/>
                <a:gd name="T47" fmla="*/ 716 h 1474"/>
                <a:gd name="T48" fmla="*/ 153 w 796"/>
                <a:gd name="T49" fmla="*/ 762 h 1474"/>
                <a:gd name="T50" fmla="*/ 153 w 796"/>
                <a:gd name="T51" fmla="*/ 289 h 1474"/>
                <a:gd name="T52" fmla="*/ 671 w 796"/>
                <a:gd name="T53" fmla="*/ 1238 h 1474"/>
                <a:gd name="T54" fmla="*/ 398 w 796"/>
                <a:gd name="T55" fmla="*/ 1393 h 1474"/>
                <a:gd name="T56" fmla="*/ 81 w 796"/>
                <a:gd name="T57" fmla="*/ 1076 h 1474"/>
                <a:gd name="T58" fmla="*/ 277 w 796"/>
                <a:gd name="T59" fmla="*/ 783 h 1474"/>
                <a:gd name="T60" fmla="*/ 290 w 796"/>
                <a:gd name="T61" fmla="*/ 777 h 1474"/>
                <a:gd name="T62" fmla="*/ 399 w 796"/>
                <a:gd name="T63" fmla="*/ 758 h 1474"/>
                <a:gd name="T64" fmla="*/ 423 w 796"/>
                <a:gd name="T65" fmla="*/ 759 h 1474"/>
                <a:gd name="T66" fmla="*/ 424 w 796"/>
                <a:gd name="T67" fmla="*/ 759 h 1474"/>
                <a:gd name="T68" fmla="*/ 560 w 796"/>
                <a:gd name="T69" fmla="*/ 803 h 1474"/>
                <a:gd name="T70" fmla="*/ 671 w 796"/>
                <a:gd name="T71" fmla="*/ 1238 h 1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96" h="1474">
                  <a:moveTo>
                    <a:pt x="623" y="748"/>
                  </a:moveTo>
                  <a:cubicBezTo>
                    <a:pt x="623" y="37"/>
                    <a:pt x="623" y="37"/>
                    <a:pt x="623" y="37"/>
                  </a:cubicBezTo>
                  <a:cubicBezTo>
                    <a:pt x="623" y="15"/>
                    <a:pt x="605" y="0"/>
                    <a:pt x="583" y="0"/>
                  </a:cubicBezTo>
                  <a:cubicBezTo>
                    <a:pt x="427" y="0"/>
                    <a:pt x="427" y="0"/>
                    <a:pt x="427" y="0"/>
                  </a:cubicBezTo>
                  <a:cubicBezTo>
                    <a:pt x="405" y="0"/>
                    <a:pt x="386" y="15"/>
                    <a:pt x="386" y="37"/>
                  </a:cubicBezTo>
                  <a:cubicBezTo>
                    <a:pt x="386" y="678"/>
                    <a:pt x="386" y="678"/>
                    <a:pt x="386" y="678"/>
                  </a:cubicBezTo>
                  <a:cubicBezTo>
                    <a:pt x="360" y="679"/>
                    <a:pt x="335" y="682"/>
                    <a:pt x="310" y="688"/>
                  </a:cubicBezTo>
                  <a:cubicBezTo>
                    <a:pt x="310" y="247"/>
                    <a:pt x="310" y="247"/>
                    <a:pt x="310" y="247"/>
                  </a:cubicBezTo>
                  <a:cubicBezTo>
                    <a:pt x="310" y="224"/>
                    <a:pt x="291" y="208"/>
                    <a:pt x="269" y="208"/>
                  </a:cubicBezTo>
                  <a:cubicBezTo>
                    <a:pt x="114" y="208"/>
                    <a:pt x="114" y="208"/>
                    <a:pt x="114" y="208"/>
                  </a:cubicBezTo>
                  <a:cubicBezTo>
                    <a:pt x="92" y="208"/>
                    <a:pt x="73" y="224"/>
                    <a:pt x="73" y="247"/>
                  </a:cubicBezTo>
                  <a:cubicBezTo>
                    <a:pt x="73" y="846"/>
                    <a:pt x="73" y="846"/>
                    <a:pt x="73" y="846"/>
                  </a:cubicBezTo>
                  <a:cubicBezTo>
                    <a:pt x="25" y="913"/>
                    <a:pt x="0" y="993"/>
                    <a:pt x="0" y="1076"/>
                  </a:cubicBezTo>
                  <a:cubicBezTo>
                    <a:pt x="0" y="1296"/>
                    <a:pt x="178" y="1474"/>
                    <a:pt x="398" y="1474"/>
                  </a:cubicBezTo>
                  <a:cubicBezTo>
                    <a:pt x="618" y="1474"/>
                    <a:pt x="796" y="1296"/>
                    <a:pt x="796" y="1076"/>
                  </a:cubicBezTo>
                  <a:cubicBezTo>
                    <a:pt x="796" y="945"/>
                    <a:pt x="731" y="822"/>
                    <a:pt x="623" y="748"/>
                  </a:cubicBezTo>
                  <a:close/>
                  <a:moveTo>
                    <a:pt x="466" y="80"/>
                  </a:moveTo>
                  <a:cubicBezTo>
                    <a:pt x="543" y="80"/>
                    <a:pt x="543" y="80"/>
                    <a:pt x="543" y="80"/>
                  </a:cubicBezTo>
                  <a:cubicBezTo>
                    <a:pt x="543" y="705"/>
                    <a:pt x="543" y="705"/>
                    <a:pt x="543" y="705"/>
                  </a:cubicBezTo>
                  <a:cubicBezTo>
                    <a:pt x="518" y="696"/>
                    <a:pt x="492" y="688"/>
                    <a:pt x="466" y="684"/>
                  </a:cubicBezTo>
                  <a:lnTo>
                    <a:pt x="466" y="80"/>
                  </a:lnTo>
                  <a:close/>
                  <a:moveTo>
                    <a:pt x="153" y="289"/>
                  </a:moveTo>
                  <a:cubicBezTo>
                    <a:pt x="230" y="289"/>
                    <a:pt x="230" y="289"/>
                    <a:pt x="230" y="289"/>
                  </a:cubicBezTo>
                  <a:cubicBezTo>
                    <a:pt x="230" y="716"/>
                    <a:pt x="230" y="716"/>
                    <a:pt x="230" y="716"/>
                  </a:cubicBezTo>
                  <a:cubicBezTo>
                    <a:pt x="203" y="728"/>
                    <a:pt x="177" y="744"/>
                    <a:pt x="153" y="762"/>
                  </a:cubicBezTo>
                  <a:lnTo>
                    <a:pt x="153" y="289"/>
                  </a:lnTo>
                  <a:close/>
                  <a:moveTo>
                    <a:pt x="671" y="1238"/>
                  </a:moveTo>
                  <a:cubicBezTo>
                    <a:pt x="614" y="1334"/>
                    <a:pt x="510" y="1393"/>
                    <a:pt x="398" y="1393"/>
                  </a:cubicBezTo>
                  <a:cubicBezTo>
                    <a:pt x="223" y="1393"/>
                    <a:pt x="81" y="1251"/>
                    <a:pt x="81" y="1076"/>
                  </a:cubicBezTo>
                  <a:cubicBezTo>
                    <a:pt x="81" y="948"/>
                    <a:pt x="158" y="832"/>
                    <a:pt x="277" y="783"/>
                  </a:cubicBezTo>
                  <a:cubicBezTo>
                    <a:pt x="282" y="782"/>
                    <a:pt x="286" y="780"/>
                    <a:pt x="290" y="777"/>
                  </a:cubicBezTo>
                  <a:cubicBezTo>
                    <a:pt x="325" y="765"/>
                    <a:pt x="362" y="758"/>
                    <a:pt x="399" y="758"/>
                  </a:cubicBezTo>
                  <a:cubicBezTo>
                    <a:pt x="407" y="758"/>
                    <a:pt x="415" y="759"/>
                    <a:pt x="423" y="759"/>
                  </a:cubicBezTo>
                  <a:cubicBezTo>
                    <a:pt x="424" y="759"/>
                    <a:pt x="424" y="759"/>
                    <a:pt x="424" y="759"/>
                  </a:cubicBezTo>
                  <a:cubicBezTo>
                    <a:pt x="472" y="763"/>
                    <a:pt x="519" y="778"/>
                    <a:pt x="560" y="803"/>
                  </a:cubicBezTo>
                  <a:cubicBezTo>
                    <a:pt x="711" y="892"/>
                    <a:pt x="761" y="1087"/>
                    <a:pt x="671" y="1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2" name="Freeform 11"/>
            <p:cNvSpPr>
              <a:spLocks/>
            </p:cNvSpPr>
            <p:nvPr/>
          </p:nvSpPr>
          <p:spPr bwMode="auto">
            <a:xfrm>
              <a:off x="-1544638" y="2520950"/>
              <a:ext cx="138113" cy="265113"/>
            </a:xfrm>
            <a:custGeom>
              <a:avLst/>
              <a:gdLst>
                <a:gd name="T0" fmla="*/ 144 w 292"/>
                <a:gd name="T1" fmla="*/ 246 h 561"/>
                <a:gd name="T2" fmla="*/ 93 w 292"/>
                <a:gd name="T3" fmla="*/ 196 h 561"/>
                <a:gd name="T4" fmla="*/ 143 w 292"/>
                <a:gd name="T5" fmla="*/ 145 h 561"/>
                <a:gd name="T6" fmla="*/ 194 w 292"/>
                <a:gd name="T7" fmla="*/ 195 h 561"/>
                <a:gd name="T8" fmla="*/ 234 w 292"/>
                <a:gd name="T9" fmla="*/ 236 h 561"/>
                <a:gd name="T10" fmla="*/ 275 w 292"/>
                <a:gd name="T11" fmla="*/ 195 h 561"/>
                <a:gd name="T12" fmla="*/ 192 w 292"/>
                <a:gd name="T13" fmla="*/ 73 h 561"/>
                <a:gd name="T14" fmla="*/ 192 w 292"/>
                <a:gd name="T15" fmla="*/ 40 h 561"/>
                <a:gd name="T16" fmla="*/ 152 w 292"/>
                <a:gd name="T17" fmla="*/ 0 h 561"/>
                <a:gd name="T18" fmla="*/ 111 w 292"/>
                <a:gd name="T19" fmla="*/ 40 h 561"/>
                <a:gd name="T20" fmla="*/ 111 w 292"/>
                <a:gd name="T21" fmla="*/ 69 h 561"/>
                <a:gd name="T22" fmla="*/ 18 w 292"/>
                <a:gd name="T23" fmla="*/ 228 h 561"/>
                <a:gd name="T24" fmla="*/ 143 w 292"/>
                <a:gd name="T25" fmla="*/ 326 h 561"/>
                <a:gd name="T26" fmla="*/ 193 w 292"/>
                <a:gd name="T27" fmla="*/ 377 h 561"/>
                <a:gd name="T28" fmla="*/ 143 w 292"/>
                <a:gd name="T29" fmla="*/ 427 h 561"/>
                <a:gd name="T30" fmla="*/ 93 w 292"/>
                <a:gd name="T31" fmla="*/ 376 h 561"/>
                <a:gd name="T32" fmla="*/ 52 w 292"/>
                <a:gd name="T33" fmla="*/ 336 h 561"/>
                <a:gd name="T34" fmla="*/ 13 w 292"/>
                <a:gd name="T35" fmla="*/ 376 h 561"/>
                <a:gd name="T36" fmla="*/ 13 w 292"/>
                <a:gd name="T37" fmla="*/ 376 h 561"/>
                <a:gd name="T38" fmla="*/ 111 w 292"/>
                <a:gd name="T39" fmla="*/ 503 h 561"/>
                <a:gd name="T40" fmla="*/ 111 w 292"/>
                <a:gd name="T41" fmla="*/ 521 h 561"/>
                <a:gd name="T42" fmla="*/ 151 w 292"/>
                <a:gd name="T43" fmla="*/ 561 h 561"/>
                <a:gd name="T44" fmla="*/ 191 w 292"/>
                <a:gd name="T45" fmla="*/ 521 h 561"/>
                <a:gd name="T46" fmla="*/ 191 w 292"/>
                <a:gd name="T47" fmla="*/ 499 h 561"/>
                <a:gd name="T48" fmla="*/ 266 w 292"/>
                <a:gd name="T49" fmla="*/ 329 h 561"/>
                <a:gd name="T50" fmla="*/ 144 w 292"/>
                <a:gd name="T51" fmla="*/ 246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2" h="561">
                  <a:moveTo>
                    <a:pt x="144" y="246"/>
                  </a:moveTo>
                  <a:cubicBezTo>
                    <a:pt x="115" y="246"/>
                    <a:pt x="93" y="224"/>
                    <a:pt x="93" y="196"/>
                  </a:cubicBezTo>
                  <a:cubicBezTo>
                    <a:pt x="93" y="168"/>
                    <a:pt x="115" y="145"/>
                    <a:pt x="143" y="145"/>
                  </a:cubicBezTo>
                  <a:cubicBezTo>
                    <a:pt x="171" y="145"/>
                    <a:pt x="194" y="168"/>
                    <a:pt x="194" y="195"/>
                  </a:cubicBezTo>
                  <a:cubicBezTo>
                    <a:pt x="194" y="218"/>
                    <a:pt x="212" y="236"/>
                    <a:pt x="234" y="236"/>
                  </a:cubicBezTo>
                  <a:cubicBezTo>
                    <a:pt x="256" y="236"/>
                    <a:pt x="274" y="218"/>
                    <a:pt x="275" y="195"/>
                  </a:cubicBezTo>
                  <a:cubicBezTo>
                    <a:pt x="275" y="142"/>
                    <a:pt x="242" y="93"/>
                    <a:pt x="192" y="73"/>
                  </a:cubicBezTo>
                  <a:cubicBezTo>
                    <a:pt x="192" y="40"/>
                    <a:pt x="192" y="40"/>
                    <a:pt x="192" y="40"/>
                  </a:cubicBezTo>
                  <a:cubicBezTo>
                    <a:pt x="192" y="18"/>
                    <a:pt x="174" y="0"/>
                    <a:pt x="152" y="0"/>
                  </a:cubicBezTo>
                  <a:cubicBezTo>
                    <a:pt x="130" y="0"/>
                    <a:pt x="111" y="18"/>
                    <a:pt x="111" y="40"/>
                  </a:cubicBezTo>
                  <a:cubicBezTo>
                    <a:pt x="111" y="69"/>
                    <a:pt x="111" y="69"/>
                    <a:pt x="111" y="69"/>
                  </a:cubicBezTo>
                  <a:cubicBezTo>
                    <a:pt x="42" y="87"/>
                    <a:pt x="0" y="159"/>
                    <a:pt x="18" y="228"/>
                  </a:cubicBezTo>
                  <a:cubicBezTo>
                    <a:pt x="32" y="286"/>
                    <a:pt x="84" y="326"/>
                    <a:pt x="143" y="326"/>
                  </a:cubicBezTo>
                  <a:cubicBezTo>
                    <a:pt x="171" y="326"/>
                    <a:pt x="193" y="349"/>
                    <a:pt x="193" y="377"/>
                  </a:cubicBezTo>
                  <a:cubicBezTo>
                    <a:pt x="193" y="404"/>
                    <a:pt x="170" y="427"/>
                    <a:pt x="143" y="427"/>
                  </a:cubicBezTo>
                  <a:cubicBezTo>
                    <a:pt x="115" y="427"/>
                    <a:pt x="93" y="404"/>
                    <a:pt x="93" y="376"/>
                  </a:cubicBezTo>
                  <a:cubicBezTo>
                    <a:pt x="93" y="354"/>
                    <a:pt x="75" y="336"/>
                    <a:pt x="52" y="336"/>
                  </a:cubicBezTo>
                  <a:cubicBezTo>
                    <a:pt x="30" y="336"/>
                    <a:pt x="13" y="354"/>
                    <a:pt x="13" y="376"/>
                  </a:cubicBezTo>
                  <a:cubicBezTo>
                    <a:pt x="13" y="376"/>
                    <a:pt x="13" y="376"/>
                    <a:pt x="13" y="376"/>
                  </a:cubicBezTo>
                  <a:cubicBezTo>
                    <a:pt x="14" y="436"/>
                    <a:pt x="54" y="488"/>
                    <a:pt x="111" y="503"/>
                  </a:cubicBezTo>
                  <a:cubicBezTo>
                    <a:pt x="111" y="521"/>
                    <a:pt x="111" y="521"/>
                    <a:pt x="111" y="521"/>
                  </a:cubicBezTo>
                  <a:cubicBezTo>
                    <a:pt x="111" y="543"/>
                    <a:pt x="129" y="561"/>
                    <a:pt x="151" y="561"/>
                  </a:cubicBezTo>
                  <a:cubicBezTo>
                    <a:pt x="173" y="561"/>
                    <a:pt x="191" y="543"/>
                    <a:pt x="191" y="521"/>
                  </a:cubicBezTo>
                  <a:cubicBezTo>
                    <a:pt x="191" y="499"/>
                    <a:pt x="191" y="499"/>
                    <a:pt x="191" y="499"/>
                  </a:cubicBezTo>
                  <a:cubicBezTo>
                    <a:pt x="259" y="472"/>
                    <a:pt x="292" y="396"/>
                    <a:pt x="266" y="329"/>
                  </a:cubicBezTo>
                  <a:cubicBezTo>
                    <a:pt x="246" y="279"/>
                    <a:pt x="197" y="246"/>
                    <a:pt x="144" y="2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12"/>
            <p:cNvSpPr>
              <a:spLocks noEditPoints="1"/>
            </p:cNvSpPr>
            <p:nvPr/>
          </p:nvSpPr>
          <p:spPr bwMode="auto">
            <a:xfrm>
              <a:off x="-1928813" y="2395538"/>
              <a:ext cx="111125" cy="334963"/>
            </a:xfrm>
            <a:custGeom>
              <a:avLst/>
              <a:gdLst>
                <a:gd name="T0" fmla="*/ 197 w 237"/>
                <a:gd name="T1" fmla="*/ 0 h 711"/>
                <a:gd name="T2" fmla="*/ 40 w 237"/>
                <a:gd name="T3" fmla="*/ 0 h 711"/>
                <a:gd name="T4" fmla="*/ 0 w 237"/>
                <a:gd name="T5" fmla="*/ 41 h 711"/>
                <a:gd name="T6" fmla="*/ 0 w 237"/>
                <a:gd name="T7" fmla="*/ 670 h 711"/>
                <a:gd name="T8" fmla="*/ 40 w 237"/>
                <a:gd name="T9" fmla="*/ 711 h 711"/>
                <a:gd name="T10" fmla="*/ 197 w 237"/>
                <a:gd name="T11" fmla="*/ 711 h 711"/>
                <a:gd name="T12" fmla="*/ 237 w 237"/>
                <a:gd name="T13" fmla="*/ 670 h 711"/>
                <a:gd name="T14" fmla="*/ 237 w 237"/>
                <a:gd name="T15" fmla="*/ 41 h 711"/>
                <a:gd name="T16" fmla="*/ 197 w 237"/>
                <a:gd name="T17" fmla="*/ 0 h 711"/>
                <a:gd name="T18" fmla="*/ 157 w 237"/>
                <a:gd name="T19" fmla="*/ 634 h 711"/>
                <a:gd name="T20" fmla="*/ 80 w 237"/>
                <a:gd name="T21" fmla="*/ 634 h 711"/>
                <a:gd name="T22" fmla="*/ 80 w 237"/>
                <a:gd name="T23" fmla="*/ 81 h 711"/>
                <a:gd name="T24" fmla="*/ 157 w 237"/>
                <a:gd name="T25" fmla="*/ 81 h 711"/>
                <a:gd name="T26" fmla="*/ 157 w 237"/>
                <a:gd name="T27" fmla="*/ 63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711">
                  <a:moveTo>
                    <a:pt x="197" y="0"/>
                  </a:moveTo>
                  <a:cubicBezTo>
                    <a:pt x="40" y="0"/>
                    <a:pt x="40" y="0"/>
                    <a:pt x="40" y="0"/>
                  </a:cubicBezTo>
                  <a:cubicBezTo>
                    <a:pt x="18" y="0"/>
                    <a:pt x="0" y="18"/>
                    <a:pt x="0" y="41"/>
                  </a:cubicBezTo>
                  <a:cubicBezTo>
                    <a:pt x="0" y="670"/>
                    <a:pt x="0" y="670"/>
                    <a:pt x="0" y="670"/>
                  </a:cubicBezTo>
                  <a:cubicBezTo>
                    <a:pt x="0" y="693"/>
                    <a:pt x="18" y="711"/>
                    <a:pt x="40" y="711"/>
                  </a:cubicBezTo>
                  <a:cubicBezTo>
                    <a:pt x="197" y="711"/>
                    <a:pt x="197" y="711"/>
                    <a:pt x="197" y="711"/>
                  </a:cubicBezTo>
                  <a:cubicBezTo>
                    <a:pt x="219" y="711"/>
                    <a:pt x="237" y="693"/>
                    <a:pt x="237" y="670"/>
                  </a:cubicBezTo>
                  <a:cubicBezTo>
                    <a:pt x="237" y="41"/>
                    <a:pt x="237" y="41"/>
                    <a:pt x="237" y="41"/>
                  </a:cubicBezTo>
                  <a:cubicBezTo>
                    <a:pt x="237" y="18"/>
                    <a:pt x="219" y="0"/>
                    <a:pt x="197" y="0"/>
                  </a:cubicBezTo>
                  <a:close/>
                  <a:moveTo>
                    <a:pt x="157" y="634"/>
                  </a:moveTo>
                  <a:cubicBezTo>
                    <a:pt x="80" y="634"/>
                    <a:pt x="80" y="634"/>
                    <a:pt x="80" y="634"/>
                  </a:cubicBezTo>
                  <a:cubicBezTo>
                    <a:pt x="80" y="81"/>
                    <a:pt x="80" y="81"/>
                    <a:pt x="80" y="81"/>
                  </a:cubicBezTo>
                  <a:cubicBezTo>
                    <a:pt x="157" y="81"/>
                    <a:pt x="157" y="81"/>
                    <a:pt x="157" y="81"/>
                  </a:cubicBezTo>
                  <a:lnTo>
                    <a:pt x="157"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13"/>
            <p:cNvSpPr>
              <a:spLocks noEditPoints="1"/>
            </p:cNvSpPr>
            <p:nvPr/>
          </p:nvSpPr>
          <p:spPr bwMode="auto">
            <a:xfrm>
              <a:off x="-1779588" y="2351088"/>
              <a:ext cx="112713" cy="381000"/>
            </a:xfrm>
            <a:custGeom>
              <a:avLst/>
              <a:gdLst>
                <a:gd name="T0" fmla="*/ 197 w 237"/>
                <a:gd name="T1" fmla="*/ 0 h 807"/>
                <a:gd name="T2" fmla="*/ 40 w 237"/>
                <a:gd name="T3" fmla="*/ 0 h 807"/>
                <a:gd name="T4" fmla="*/ 0 w 237"/>
                <a:gd name="T5" fmla="*/ 40 h 807"/>
                <a:gd name="T6" fmla="*/ 0 w 237"/>
                <a:gd name="T7" fmla="*/ 767 h 807"/>
                <a:gd name="T8" fmla="*/ 40 w 237"/>
                <a:gd name="T9" fmla="*/ 807 h 807"/>
                <a:gd name="T10" fmla="*/ 197 w 237"/>
                <a:gd name="T11" fmla="*/ 807 h 807"/>
                <a:gd name="T12" fmla="*/ 237 w 237"/>
                <a:gd name="T13" fmla="*/ 767 h 807"/>
                <a:gd name="T14" fmla="*/ 237 w 237"/>
                <a:gd name="T15" fmla="*/ 40 h 807"/>
                <a:gd name="T16" fmla="*/ 197 w 237"/>
                <a:gd name="T17" fmla="*/ 0 h 807"/>
                <a:gd name="T18" fmla="*/ 157 w 237"/>
                <a:gd name="T19" fmla="*/ 726 h 807"/>
                <a:gd name="T20" fmla="*/ 80 w 237"/>
                <a:gd name="T21" fmla="*/ 726 h 807"/>
                <a:gd name="T22" fmla="*/ 80 w 237"/>
                <a:gd name="T23" fmla="*/ 80 h 807"/>
                <a:gd name="T24" fmla="*/ 157 w 237"/>
                <a:gd name="T25" fmla="*/ 80 h 807"/>
                <a:gd name="T26" fmla="*/ 157 w 237"/>
                <a:gd name="T27" fmla="*/ 726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807">
                  <a:moveTo>
                    <a:pt x="197" y="0"/>
                  </a:moveTo>
                  <a:cubicBezTo>
                    <a:pt x="40" y="0"/>
                    <a:pt x="40" y="0"/>
                    <a:pt x="40" y="0"/>
                  </a:cubicBezTo>
                  <a:cubicBezTo>
                    <a:pt x="18" y="0"/>
                    <a:pt x="0" y="18"/>
                    <a:pt x="0" y="40"/>
                  </a:cubicBezTo>
                  <a:cubicBezTo>
                    <a:pt x="0" y="767"/>
                    <a:pt x="0" y="767"/>
                    <a:pt x="0" y="767"/>
                  </a:cubicBezTo>
                  <a:cubicBezTo>
                    <a:pt x="0" y="789"/>
                    <a:pt x="18" y="807"/>
                    <a:pt x="40" y="807"/>
                  </a:cubicBezTo>
                  <a:cubicBezTo>
                    <a:pt x="197" y="807"/>
                    <a:pt x="197" y="807"/>
                    <a:pt x="197" y="807"/>
                  </a:cubicBezTo>
                  <a:cubicBezTo>
                    <a:pt x="219" y="807"/>
                    <a:pt x="237" y="789"/>
                    <a:pt x="237" y="767"/>
                  </a:cubicBezTo>
                  <a:cubicBezTo>
                    <a:pt x="237" y="40"/>
                    <a:pt x="237" y="40"/>
                    <a:pt x="237" y="40"/>
                  </a:cubicBezTo>
                  <a:cubicBezTo>
                    <a:pt x="237" y="18"/>
                    <a:pt x="219" y="0"/>
                    <a:pt x="197" y="0"/>
                  </a:cubicBezTo>
                  <a:close/>
                  <a:moveTo>
                    <a:pt x="157" y="726"/>
                  </a:moveTo>
                  <a:cubicBezTo>
                    <a:pt x="80" y="726"/>
                    <a:pt x="80" y="726"/>
                    <a:pt x="80" y="726"/>
                  </a:cubicBezTo>
                  <a:cubicBezTo>
                    <a:pt x="80" y="80"/>
                    <a:pt x="80" y="80"/>
                    <a:pt x="80" y="80"/>
                  </a:cubicBezTo>
                  <a:cubicBezTo>
                    <a:pt x="157" y="80"/>
                    <a:pt x="157" y="80"/>
                    <a:pt x="157" y="80"/>
                  </a:cubicBezTo>
                  <a:lnTo>
                    <a:pt x="157" y="7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14"/>
            <p:cNvSpPr>
              <a:spLocks noEditPoints="1"/>
            </p:cNvSpPr>
            <p:nvPr/>
          </p:nvSpPr>
          <p:spPr bwMode="auto">
            <a:xfrm>
              <a:off x="-2079625" y="2557463"/>
              <a:ext cx="112713" cy="173038"/>
            </a:xfrm>
            <a:custGeom>
              <a:avLst/>
              <a:gdLst>
                <a:gd name="T0" fmla="*/ 197 w 237"/>
                <a:gd name="T1" fmla="*/ 0 h 366"/>
                <a:gd name="T2" fmla="*/ 40 w 237"/>
                <a:gd name="T3" fmla="*/ 0 h 366"/>
                <a:gd name="T4" fmla="*/ 0 w 237"/>
                <a:gd name="T5" fmla="*/ 41 h 366"/>
                <a:gd name="T6" fmla="*/ 0 w 237"/>
                <a:gd name="T7" fmla="*/ 325 h 366"/>
                <a:gd name="T8" fmla="*/ 40 w 237"/>
                <a:gd name="T9" fmla="*/ 366 h 366"/>
                <a:gd name="T10" fmla="*/ 197 w 237"/>
                <a:gd name="T11" fmla="*/ 366 h 366"/>
                <a:gd name="T12" fmla="*/ 237 w 237"/>
                <a:gd name="T13" fmla="*/ 325 h 366"/>
                <a:gd name="T14" fmla="*/ 237 w 237"/>
                <a:gd name="T15" fmla="*/ 41 h 366"/>
                <a:gd name="T16" fmla="*/ 197 w 237"/>
                <a:gd name="T17" fmla="*/ 0 h 366"/>
                <a:gd name="T18" fmla="*/ 157 w 237"/>
                <a:gd name="T19" fmla="*/ 289 h 366"/>
                <a:gd name="T20" fmla="*/ 80 w 237"/>
                <a:gd name="T21" fmla="*/ 289 h 366"/>
                <a:gd name="T22" fmla="*/ 80 w 237"/>
                <a:gd name="T23" fmla="*/ 81 h 366"/>
                <a:gd name="T24" fmla="*/ 157 w 237"/>
                <a:gd name="T25" fmla="*/ 81 h 366"/>
                <a:gd name="T26" fmla="*/ 157 w 237"/>
                <a:gd name="T27" fmla="*/ 289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366">
                  <a:moveTo>
                    <a:pt x="197" y="0"/>
                  </a:moveTo>
                  <a:cubicBezTo>
                    <a:pt x="40" y="0"/>
                    <a:pt x="40" y="0"/>
                    <a:pt x="40" y="0"/>
                  </a:cubicBezTo>
                  <a:cubicBezTo>
                    <a:pt x="18" y="0"/>
                    <a:pt x="0" y="19"/>
                    <a:pt x="0" y="41"/>
                  </a:cubicBezTo>
                  <a:cubicBezTo>
                    <a:pt x="0" y="325"/>
                    <a:pt x="0" y="325"/>
                    <a:pt x="0" y="325"/>
                  </a:cubicBezTo>
                  <a:cubicBezTo>
                    <a:pt x="0" y="348"/>
                    <a:pt x="18" y="366"/>
                    <a:pt x="40" y="366"/>
                  </a:cubicBezTo>
                  <a:cubicBezTo>
                    <a:pt x="197" y="366"/>
                    <a:pt x="197" y="366"/>
                    <a:pt x="197" y="366"/>
                  </a:cubicBezTo>
                  <a:cubicBezTo>
                    <a:pt x="219" y="366"/>
                    <a:pt x="237" y="348"/>
                    <a:pt x="237" y="325"/>
                  </a:cubicBezTo>
                  <a:cubicBezTo>
                    <a:pt x="237" y="41"/>
                    <a:pt x="237" y="41"/>
                    <a:pt x="237" y="41"/>
                  </a:cubicBezTo>
                  <a:cubicBezTo>
                    <a:pt x="237" y="19"/>
                    <a:pt x="219" y="0"/>
                    <a:pt x="197" y="0"/>
                  </a:cubicBezTo>
                  <a:close/>
                  <a:moveTo>
                    <a:pt x="157" y="289"/>
                  </a:moveTo>
                  <a:cubicBezTo>
                    <a:pt x="80" y="289"/>
                    <a:pt x="80" y="289"/>
                    <a:pt x="80" y="289"/>
                  </a:cubicBezTo>
                  <a:cubicBezTo>
                    <a:pt x="80" y="81"/>
                    <a:pt x="80" y="81"/>
                    <a:pt x="80" y="81"/>
                  </a:cubicBezTo>
                  <a:cubicBezTo>
                    <a:pt x="157" y="81"/>
                    <a:pt x="157" y="81"/>
                    <a:pt x="157" y="81"/>
                  </a:cubicBezTo>
                  <a:lnTo>
                    <a:pt x="157" y="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15"/>
            <p:cNvSpPr>
              <a:spLocks/>
            </p:cNvSpPr>
            <p:nvPr/>
          </p:nvSpPr>
          <p:spPr bwMode="auto">
            <a:xfrm>
              <a:off x="-2095501" y="1905000"/>
              <a:ext cx="741363" cy="566738"/>
            </a:xfrm>
            <a:custGeom>
              <a:avLst/>
              <a:gdLst>
                <a:gd name="T0" fmla="*/ 1527 w 1567"/>
                <a:gd name="T1" fmla="*/ 0 h 1201"/>
                <a:gd name="T2" fmla="*/ 1252 w 1567"/>
                <a:gd name="T3" fmla="*/ 0 h 1201"/>
                <a:gd name="T4" fmla="*/ 1212 w 1567"/>
                <a:gd name="T5" fmla="*/ 40 h 1201"/>
                <a:gd name="T6" fmla="*/ 1252 w 1567"/>
                <a:gd name="T7" fmla="*/ 80 h 1201"/>
                <a:gd name="T8" fmla="*/ 1252 w 1567"/>
                <a:gd name="T9" fmla="*/ 80 h 1201"/>
                <a:gd name="T10" fmla="*/ 1430 w 1567"/>
                <a:gd name="T11" fmla="*/ 80 h 1201"/>
                <a:gd name="T12" fmla="*/ 995 w 1567"/>
                <a:gd name="T13" fmla="*/ 514 h 1201"/>
                <a:gd name="T14" fmla="*/ 843 w 1567"/>
                <a:gd name="T15" fmla="*/ 363 h 1201"/>
                <a:gd name="T16" fmla="*/ 814 w 1567"/>
                <a:gd name="T17" fmla="*/ 352 h 1201"/>
                <a:gd name="T18" fmla="*/ 786 w 1567"/>
                <a:gd name="T19" fmla="*/ 363 h 1201"/>
                <a:gd name="T20" fmla="*/ 15 w 1567"/>
                <a:gd name="T21" fmla="*/ 1133 h 1201"/>
                <a:gd name="T22" fmla="*/ 15 w 1567"/>
                <a:gd name="T23" fmla="*/ 1189 h 1201"/>
                <a:gd name="T24" fmla="*/ 44 w 1567"/>
                <a:gd name="T25" fmla="*/ 1201 h 1201"/>
                <a:gd name="T26" fmla="*/ 72 w 1567"/>
                <a:gd name="T27" fmla="*/ 1189 h 1201"/>
                <a:gd name="T28" fmla="*/ 815 w 1567"/>
                <a:gd name="T29" fmla="*/ 447 h 1201"/>
                <a:gd name="T30" fmla="*/ 967 w 1567"/>
                <a:gd name="T31" fmla="*/ 600 h 1201"/>
                <a:gd name="T32" fmla="*/ 995 w 1567"/>
                <a:gd name="T33" fmla="*/ 613 h 1201"/>
                <a:gd name="T34" fmla="*/ 1024 w 1567"/>
                <a:gd name="T35" fmla="*/ 600 h 1201"/>
                <a:gd name="T36" fmla="*/ 1487 w 1567"/>
                <a:gd name="T37" fmla="*/ 137 h 1201"/>
                <a:gd name="T38" fmla="*/ 1486 w 1567"/>
                <a:gd name="T39" fmla="*/ 315 h 1201"/>
                <a:gd name="T40" fmla="*/ 1526 w 1567"/>
                <a:gd name="T41" fmla="*/ 357 h 1201"/>
                <a:gd name="T42" fmla="*/ 1567 w 1567"/>
                <a:gd name="T43" fmla="*/ 315 h 1201"/>
                <a:gd name="T44" fmla="*/ 1567 w 1567"/>
                <a:gd name="T45" fmla="*/ 40 h 1201"/>
                <a:gd name="T46" fmla="*/ 1527 w 1567"/>
                <a:gd name="T47" fmla="*/ 0 h 1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67" h="1201">
                  <a:moveTo>
                    <a:pt x="1527" y="0"/>
                  </a:moveTo>
                  <a:cubicBezTo>
                    <a:pt x="1252" y="0"/>
                    <a:pt x="1252" y="0"/>
                    <a:pt x="1252" y="0"/>
                  </a:cubicBezTo>
                  <a:cubicBezTo>
                    <a:pt x="1230" y="0"/>
                    <a:pt x="1212" y="18"/>
                    <a:pt x="1212" y="40"/>
                  </a:cubicBezTo>
                  <a:cubicBezTo>
                    <a:pt x="1211" y="62"/>
                    <a:pt x="1230" y="80"/>
                    <a:pt x="1252" y="80"/>
                  </a:cubicBezTo>
                  <a:cubicBezTo>
                    <a:pt x="1252" y="80"/>
                    <a:pt x="1252" y="80"/>
                    <a:pt x="1252" y="80"/>
                  </a:cubicBezTo>
                  <a:cubicBezTo>
                    <a:pt x="1430" y="80"/>
                    <a:pt x="1430" y="80"/>
                    <a:pt x="1430" y="80"/>
                  </a:cubicBezTo>
                  <a:cubicBezTo>
                    <a:pt x="995" y="514"/>
                    <a:pt x="995" y="514"/>
                    <a:pt x="995" y="514"/>
                  </a:cubicBezTo>
                  <a:cubicBezTo>
                    <a:pt x="843" y="363"/>
                    <a:pt x="843" y="363"/>
                    <a:pt x="843" y="363"/>
                  </a:cubicBezTo>
                  <a:cubicBezTo>
                    <a:pt x="835" y="356"/>
                    <a:pt x="825" y="352"/>
                    <a:pt x="814" y="352"/>
                  </a:cubicBezTo>
                  <a:cubicBezTo>
                    <a:pt x="804" y="352"/>
                    <a:pt x="793" y="356"/>
                    <a:pt x="786" y="363"/>
                  </a:cubicBezTo>
                  <a:cubicBezTo>
                    <a:pt x="15" y="1133"/>
                    <a:pt x="15" y="1133"/>
                    <a:pt x="15" y="1133"/>
                  </a:cubicBezTo>
                  <a:cubicBezTo>
                    <a:pt x="0" y="1149"/>
                    <a:pt x="0" y="1174"/>
                    <a:pt x="15" y="1189"/>
                  </a:cubicBezTo>
                  <a:cubicBezTo>
                    <a:pt x="23" y="1197"/>
                    <a:pt x="33" y="1201"/>
                    <a:pt x="44" y="1201"/>
                  </a:cubicBezTo>
                  <a:cubicBezTo>
                    <a:pt x="55" y="1201"/>
                    <a:pt x="65" y="1197"/>
                    <a:pt x="72" y="1189"/>
                  </a:cubicBezTo>
                  <a:cubicBezTo>
                    <a:pt x="815" y="447"/>
                    <a:pt x="815" y="447"/>
                    <a:pt x="815" y="447"/>
                  </a:cubicBezTo>
                  <a:cubicBezTo>
                    <a:pt x="967" y="600"/>
                    <a:pt x="967" y="600"/>
                    <a:pt x="967" y="600"/>
                  </a:cubicBezTo>
                  <a:cubicBezTo>
                    <a:pt x="974" y="608"/>
                    <a:pt x="984" y="613"/>
                    <a:pt x="995" y="613"/>
                  </a:cubicBezTo>
                  <a:cubicBezTo>
                    <a:pt x="1006" y="613"/>
                    <a:pt x="1016" y="608"/>
                    <a:pt x="1024" y="600"/>
                  </a:cubicBezTo>
                  <a:cubicBezTo>
                    <a:pt x="1487" y="137"/>
                    <a:pt x="1487" y="137"/>
                    <a:pt x="1487" y="137"/>
                  </a:cubicBezTo>
                  <a:cubicBezTo>
                    <a:pt x="1486" y="315"/>
                    <a:pt x="1486" y="315"/>
                    <a:pt x="1486" y="315"/>
                  </a:cubicBezTo>
                  <a:cubicBezTo>
                    <a:pt x="1486" y="338"/>
                    <a:pt x="1504" y="356"/>
                    <a:pt x="1526" y="357"/>
                  </a:cubicBezTo>
                  <a:cubicBezTo>
                    <a:pt x="1549" y="356"/>
                    <a:pt x="1567" y="338"/>
                    <a:pt x="1567" y="315"/>
                  </a:cubicBezTo>
                  <a:cubicBezTo>
                    <a:pt x="1567" y="40"/>
                    <a:pt x="1567" y="40"/>
                    <a:pt x="1567" y="40"/>
                  </a:cubicBezTo>
                  <a:cubicBezTo>
                    <a:pt x="1567" y="18"/>
                    <a:pt x="1549" y="0"/>
                    <a:pt x="15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8" name="Rectangle 27"/>
          <p:cNvSpPr/>
          <p:nvPr/>
        </p:nvSpPr>
        <p:spPr>
          <a:xfrm>
            <a:off x="356821" y="1917124"/>
            <a:ext cx="1889760" cy="738664"/>
          </a:xfrm>
          <a:prstGeom prst="rect">
            <a:avLst/>
          </a:prstGeom>
        </p:spPr>
        <p:txBody>
          <a:bodyPr wrap="square" lIns="0" tIns="0" rIns="0" bIns="0" anchor="ctr">
            <a:spAutoFit/>
          </a:bodyPr>
          <a:lstStyle/>
          <a:p>
            <a:pPr algn="ctr">
              <a:lnSpc>
                <a:spcPct val="150000"/>
              </a:lnSpc>
            </a:pPr>
            <a:r>
              <a:rPr lang="en-US" sz="1200" b="1" dirty="0">
                <a:solidFill>
                  <a:schemeClr val="accent1"/>
                </a:solidFill>
              </a:rPr>
              <a:t>Description here</a:t>
            </a:r>
            <a:endParaRPr lang="ar-SA" sz="1200" b="1" dirty="0">
              <a:solidFill>
                <a:schemeClr val="accent1"/>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 .</a:t>
            </a:r>
          </a:p>
        </p:txBody>
      </p:sp>
      <p:sp>
        <p:nvSpPr>
          <p:cNvPr id="31" name="TextBox 30"/>
          <p:cNvSpPr txBox="1"/>
          <p:nvPr/>
        </p:nvSpPr>
        <p:spPr>
          <a:xfrm>
            <a:off x="5638555" y="1394650"/>
            <a:ext cx="3048246" cy="1587294"/>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a:p>
            <a:pPr>
              <a:lnSpc>
                <a:spcPct val="150000"/>
              </a:lnSpc>
            </a:pPr>
            <a:endParaRPr lang="en-US" sz="1000" dirty="0">
              <a:solidFill>
                <a:schemeClr val="tx1">
                  <a:lumMod val="75000"/>
                  <a:lumOff val="25000"/>
                </a:schemeClr>
              </a:solidFill>
            </a:endParaRPr>
          </a:p>
          <a:p>
            <a:pPr>
              <a:lnSpc>
                <a:spcPct val="150000"/>
              </a:lnSpc>
            </a:pPr>
            <a:r>
              <a:rPr lang="en-US" sz="1000" dirty="0">
                <a:solidFill>
                  <a:schemeClr val="tx1">
                    <a:lumMod val="75000"/>
                    <a:lumOff val="25000"/>
                  </a:schemeClr>
                </a:solidFill>
              </a:rPr>
              <a:t>This is a sample text. You simply add your own text and description here. </a:t>
            </a:r>
          </a:p>
        </p:txBody>
      </p:sp>
      <p:sp>
        <p:nvSpPr>
          <p:cNvPr id="32" name="Rectangle 31"/>
          <p:cNvSpPr/>
          <p:nvPr/>
        </p:nvSpPr>
        <p:spPr>
          <a:xfrm>
            <a:off x="5638554" y="816878"/>
            <a:ext cx="3048247" cy="338554"/>
          </a:xfrm>
          <a:prstGeom prst="rect">
            <a:avLst/>
          </a:prstGeom>
        </p:spPr>
        <p:txBody>
          <a:bodyPr wrap="square" lIns="0" tIns="0" rIns="0" bIns="0" anchor="ctr">
            <a:spAutoFit/>
          </a:bodyPr>
          <a:lstStyle/>
          <a:p>
            <a:r>
              <a:rPr lang="en-US" sz="2200" b="1" dirty="0">
                <a:solidFill>
                  <a:schemeClr val="accent1"/>
                </a:solidFill>
              </a:rPr>
              <a:t>CORE COMPETENCE</a:t>
            </a:r>
          </a:p>
        </p:txBody>
      </p:sp>
      <p:sp>
        <p:nvSpPr>
          <p:cNvPr id="33" name="3">
            <a:extLst>
              <a:ext uri="{FF2B5EF4-FFF2-40B4-BE49-F238E27FC236}">
                <a16:creationId xmlns:a16="http://schemas.microsoft.com/office/drawing/2014/main" id="{D7AC1464-9E86-44A2-ABB9-20E60AEF7C6C}"/>
              </a:ext>
            </a:extLst>
          </p:cNvPr>
          <p:cNvSpPr txBox="1"/>
          <p:nvPr/>
        </p:nvSpPr>
        <p:spPr>
          <a:xfrm>
            <a:off x="5638555" y="622315"/>
            <a:ext cx="3048246" cy="161583"/>
          </a:xfrm>
          <a:prstGeom prst="rect">
            <a:avLst/>
          </a:prstGeom>
          <a:noFill/>
        </p:spPr>
        <p:txBody>
          <a:bodyPr wrap="square" lIns="0" tIns="0" rIns="0" bIns="0" rtlCol="0" anchor="ctr">
            <a:spAutoFit/>
          </a:bodyPr>
          <a:lstStyle/>
          <a:p>
            <a:r>
              <a:rPr lang="en-US" sz="1050" dirty="0">
                <a:solidFill>
                  <a:schemeClr val="tx1">
                    <a:lumMod val="75000"/>
                    <a:lumOff val="25000"/>
                  </a:schemeClr>
                </a:solidFill>
              </a:rPr>
              <a:t>BUSINESS PRESENTATION TEMPLATE</a:t>
            </a:r>
          </a:p>
        </p:txBody>
      </p:sp>
      <p:grpSp>
        <p:nvGrpSpPr>
          <p:cNvPr id="40" name="Group 39"/>
          <p:cNvGrpSpPr/>
          <p:nvPr/>
        </p:nvGrpSpPr>
        <p:grpSpPr>
          <a:xfrm>
            <a:off x="5638554" y="1268122"/>
            <a:ext cx="945826" cy="39525"/>
            <a:chOff x="5454974" y="1391277"/>
            <a:chExt cx="945826" cy="39525"/>
          </a:xfrm>
        </p:grpSpPr>
        <p:sp>
          <p:nvSpPr>
            <p:cNvPr id="41"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2"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3"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4"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5"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48" name="Oval 47"/>
          <p:cNvSpPr/>
          <p:nvPr/>
        </p:nvSpPr>
        <p:spPr bwMode="auto">
          <a:xfrm>
            <a:off x="7848601" y="3110555"/>
            <a:ext cx="838200" cy="838200"/>
          </a:xfrm>
          <a:prstGeom prst="ellipse">
            <a:avLst/>
          </a:prstGeom>
          <a:solidFill>
            <a:schemeClr val="bg1"/>
          </a:solidFill>
          <a:ln w="9525">
            <a:noFill/>
            <a:round/>
            <a:headEnd/>
            <a:tailEnd/>
          </a:ln>
          <a:effectLst>
            <a:outerShdw blurRad="127000" sx="102000" sy="102000" algn="ctr"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46" name="Oval 45"/>
          <p:cNvSpPr/>
          <p:nvPr/>
        </p:nvSpPr>
        <p:spPr bwMode="auto">
          <a:xfrm>
            <a:off x="6743578" y="3110555"/>
            <a:ext cx="838200" cy="838200"/>
          </a:xfrm>
          <a:prstGeom prst="ellipse">
            <a:avLst/>
          </a:prstGeom>
          <a:solidFill>
            <a:schemeClr val="accent2"/>
          </a:solidFill>
          <a:ln w="9525">
            <a:noFill/>
            <a:round/>
            <a:headEnd/>
            <a:tailEnd/>
          </a:ln>
          <a:effectLst>
            <a:outerShdw blurRad="127000" sx="102000" sy="102000" algn="ctr"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47" name="Oval 46"/>
          <p:cNvSpPr/>
          <p:nvPr/>
        </p:nvSpPr>
        <p:spPr bwMode="auto">
          <a:xfrm>
            <a:off x="5638555" y="3110555"/>
            <a:ext cx="838200" cy="838200"/>
          </a:xfrm>
          <a:prstGeom prst="ellipse">
            <a:avLst/>
          </a:prstGeom>
          <a:solidFill>
            <a:schemeClr val="accent1"/>
          </a:solidFill>
          <a:ln w="9525">
            <a:noFill/>
            <a:round/>
            <a:headEnd/>
            <a:tailEnd/>
          </a:ln>
          <a:effectLst>
            <a:outerShdw blurRad="127000" sx="102000" sy="102000" algn="ctr"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96" name="ZoneTexte 13"/>
          <p:cNvSpPr txBox="1"/>
          <p:nvPr/>
        </p:nvSpPr>
        <p:spPr>
          <a:xfrm flipH="1">
            <a:off x="5638553" y="4088053"/>
            <a:ext cx="3048248" cy="433132"/>
          </a:xfrm>
          <a:prstGeom prst="rect">
            <a:avLst/>
          </a:prstGeom>
          <a:noFill/>
        </p:spPr>
        <p:txBody>
          <a:bodyPr wrap="square" lIns="0" tIns="0" rIns="0" bIns="0" rtlCol="0">
            <a:spAutoFit/>
          </a:bodyPr>
          <a:lstStyle/>
          <a:p>
            <a:pPr>
              <a:lnSpc>
                <a:spcPct val="150000"/>
              </a:lnSpc>
            </a:pPr>
            <a:r>
              <a:rPr lang="en-US" sz="1000" b="1" i="1" dirty="0">
                <a:solidFill>
                  <a:schemeClr val="tx1">
                    <a:lumMod val="75000"/>
                    <a:lumOff val="25000"/>
                  </a:schemeClr>
                </a:solidFill>
              </a:rPr>
              <a:t>This is a sample text. You simply add your own text and description here. </a:t>
            </a:r>
          </a:p>
        </p:txBody>
      </p:sp>
      <p:grpSp>
        <p:nvGrpSpPr>
          <p:cNvPr id="100" name="Group 99"/>
          <p:cNvGrpSpPr/>
          <p:nvPr/>
        </p:nvGrpSpPr>
        <p:grpSpPr>
          <a:xfrm>
            <a:off x="8079927" y="3341439"/>
            <a:ext cx="375548" cy="376432"/>
            <a:chOff x="8305800" y="5635625"/>
            <a:chExt cx="674688" cy="676276"/>
          </a:xfrm>
          <a:solidFill>
            <a:schemeClr val="accent3"/>
          </a:solidFill>
        </p:grpSpPr>
        <p:sp>
          <p:nvSpPr>
            <p:cNvPr id="101" name="Freeform 38"/>
            <p:cNvSpPr>
              <a:spLocks noEditPoints="1"/>
            </p:cNvSpPr>
            <p:nvPr/>
          </p:nvSpPr>
          <p:spPr bwMode="auto">
            <a:xfrm>
              <a:off x="8432800" y="5821363"/>
              <a:ext cx="420688" cy="490538"/>
            </a:xfrm>
            <a:custGeom>
              <a:avLst/>
              <a:gdLst>
                <a:gd name="T0" fmla="*/ 779 w 1238"/>
                <a:gd name="T1" fmla="*/ 997 h 1440"/>
                <a:gd name="T2" fmla="*/ 874 w 1238"/>
                <a:gd name="T3" fmla="*/ 896 h 1440"/>
                <a:gd name="T4" fmla="*/ 1035 w 1238"/>
                <a:gd name="T5" fmla="*/ 800 h 1440"/>
                <a:gd name="T6" fmla="*/ 892 w 1238"/>
                <a:gd name="T7" fmla="*/ 131 h 1440"/>
                <a:gd name="T8" fmla="*/ 597 w 1238"/>
                <a:gd name="T9" fmla="*/ 0 h 1440"/>
                <a:gd name="T10" fmla="*/ 203 w 1238"/>
                <a:gd name="T11" fmla="*/ 640 h 1440"/>
                <a:gd name="T12" fmla="*/ 459 w 1238"/>
                <a:gd name="T13" fmla="*/ 980 h 1440"/>
                <a:gd name="T14" fmla="*/ 249 w 1238"/>
                <a:gd name="T15" fmla="*/ 1035 h 1440"/>
                <a:gd name="T16" fmla="*/ 0 w 1238"/>
                <a:gd name="T17" fmla="*/ 1440 h 1440"/>
                <a:gd name="T18" fmla="*/ 1163 w 1238"/>
                <a:gd name="T19" fmla="*/ 1191 h 1440"/>
                <a:gd name="T20" fmla="*/ 483 w 1238"/>
                <a:gd name="T21" fmla="*/ 1058 h 1440"/>
                <a:gd name="T22" fmla="*/ 505 w 1238"/>
                <a:gd name="T23" fmla="*/ 1188 h 1440"/>
                <a:gd name="T24" fmla="*/ 483 w 1238"/>
                <a:gd name="T25" fmla="*/ 1058 h 1440"/>
                <a:gd name="T26" fmla="*/ 526 w 1238"/>
                <a:gd name="T27" fmla="*/ 1010 h 1440"/>
                <a:gd name="T28" fmla="*/ 712 w 1238"/>
                <a:gd name="T29" fmla="*/ 1010 h 1440"/>
                <a:gd name="T30" fmla="*/ 755 w 1238"/>
                <a:gd name="T31" fmla="*/ 1058 h 1440"/>
                <a:gd name="T32" fmla="*/ 733 w 1238"/>
                <a:gd name="T33" fmla="*/ 1188 h 1440"/>
                <a:gd name="T34" fmla="*/ 755 w 1238"/>
                <a:gd name="T35" fmla="*/ 1058 h 1440"/>
                <a:gd name="T36" fmla="*/ 912 w 1238"/>
                <a:gd name="T37" fmla="*/ 832 h 1440"/>
                <a:gd name="T38" fmla="*/ 971 w 1238"/>
                <a:gd name="T39" fmla="*/ 750 h 1440"/>
                <a:gd name="T40" fmla="*/ 939 w 1238"/>
                <a:gd name="T41" fmla="*/ 832 h 1440"/>
                <a:gd name="T42" fmla="*/ 971 w 1238"/>
                <a:gd name="T43" fmla="*/ 640 h 1440"/>
                <a:gd name="T44" fmla="*/ 939 w 1238"/>
                <a:gd name="T45" fmla="*/ 584 h 1440"/>
                <a:gd name="T46" fmla="*/ 299 w 1238"/>
                <a:gd name="T47" fmla="*/ 584 h 1440"/>
                <a:gd name="T48" fmla="*/ 267 w 1238"/>
                <a:gd name="T49" fmla="*/ 640 h 1440"/>
                <a:gd name="T50" fmla="*/ 299 w 1238"/>
                <a:gd name="T51" fmla="*/ 516 h 1440"/>
                <a:gd name="T52" fmla="*/ 267 w 1238"/>
                <a:gd name="T53" fmla="*/ 394 h 1440"/>
                <a:gd name="T54" fmla="*/ 830 w 1238"/>
                <a:gd name="T55" fmla="*/ 160 h 1440"/>
                <a:gd name="T56" fmla="*/ 867 w 1238"/>
                <a:gd name="T57" fmla="*/ 191 h 1440"/>
                <a:gd name="T58" fmla="*/ 971 w 1238"/>
                <a:gd name="T59" fmla="*/ 529 h 1440"/>
                <a:gd name="T60" fmla="*/ 939 w 1238"/>
                <a:gd name="T61" fmla="*/ 480 h 1440"/>
                <a:gd name="T62" fmla="*/ 616 w 1238"/>
                <a:gd name="T63" fmla="*/ 369 h 1440"/>
                <a:gd name="T64" fmla="*/ 527 w 1238"/>
                <a:gd name="T65" fmla="*/ 398 h 1440"/>
                <a:gd name="T66" fmla="*/ 299 w 1238"/>
                <a:gd name="T67" fmla="*/ 480 h 1440"/>
                <a:gd name="T68" fmla="*/ 363 w 1238"/>
                <a:gd name="T69" fmla="*/ 542 h 1440"/>
                <a:gd name="T70" fmla="*/ 585 w 1238"/>
                <a:gd name="T71" fmla="*/ 431 h 1440"/>
                <a:gd name="T72" fmla="*/ 875 w 1238"/>
                <a:gd name="T73" fmla="*/ 544 h 1440"/>
                <a:gd name="T74" fmla="*/ 840 w 1238"/>
                <a:gd name="T75" fmla="*/ 832 h 1440"/>
                <a:gd name="T76" fmla="*/ 619 w 1238"/>
                <a:gd name="T77" fmla="*/ 896 h 1440"/>
                <a:gd name="T78" fmla="*/ 619 w 1238"/>
                <a:gd name="T79" fmla="*/ 960 h 1440"/>
                <a:gd name="T80" fmla="*/ 86 w 1238"/>
                <a:gd name="T81" fmla="*/ 1376 h 1440"/>
                <a:gd name="T82" fmla="*/ 261 w 1238"/>
                <a:gd name="T83" fmla="*/ 1098 h 1440"/>
                <a:gd name="T84" fmla="*/ 477 w 1238"/>
                <a:gd name="T85" fmla="*/ 1307 h 1440"/>
                <a:gd name="T86" fmla="*/ 761 w 1238"/>
                <a:gd name="T87" fmla="*/ 1307 h 1440"/>
                <a:gd name="T88" fmla="*/ 978 w 1238"/>
                <a:gd name="T89" fmla="*/ 1098 h 1440"/>
                <a:gd name="T90" fmla="*/ 1152 w 1238"/>
                <a:gd name="T91" fmla="*/ 137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8" h="1440">
                  <a:moveTo>
                    <a:pt x="989" y="1035"/>
                  </a:moveTo>
                  <a:cubicBezTo>
                    <a:pt x="779" y="997"/>
                    <a:pt x="779" y="997"/>
                    <a:pt x="779" y="997"/>
                  </a:cubicBezTo>
                  <a:cubicBezTo>
                    <a:pt x="779" y="980"/>
                    <a:pt x="779" y="980"/>
                    <a:pt x="779" y="980"/>
                  </a:cubicBezTo>
                  <a:cubicBezTo>
                    <a:pt x="816" y="959"/>
                    <a:pt x="849" y="930"/>
                    <a:pt x="874" y="896"/>
                  </a:cubicBezTo>
                  <a:cubicBezTo>
                    <a:pt x="939" y="896"/>
                    <a:pt x="939" y="896"/>
                    <a:pt x="939" y="896"/>
                  </a:cubicBezTo>
                  <a:cubicBezTo>
                    <a:pt x="992" y="896"/>
                    <a:pt x="1035" y="852"/>
                    <a:pt x="1035" y="800"/>
                  </a:cubicBezTo>
                  <a:cubicBezTo>
                    <a:pt x="1035" y="323"/>
                    <a:pt x="1035" y="323"/>
                    <a:pt x="1035" y="323"/>
                  </a:cubicBezTo>
                  <a:cubicBezTo>
                    <a:pt x="1035" y="234"/>
                    <a:pt x="977" y="156"/>
                    <a:pt x="892" y="131"/>
                  </a:cubicBezTo>
                  <a:cubicBezTo>
                    <a:pt x="876" y="115"/>
                    <a:pt x="876" y="115"/>
                    <a:pt x="876" y="115"/>
                  </a:cubicBezTo>
                  <a:cubicBezTo>
                    <a:pt x="801" y="41"/>
                    <a:pt x="702" y="0"/>
                    <a:pt x="597" y="0"/>
                  </a:cubicBezTo>
                  <a:cubicBezTo>
                    <a:pt x="380" y="0"/>
                    <a:pt x="203" y="176"/>
                    <a:pt x="203" y="394"/>
                  </a:cubicBezTo>
                  <a:cubicBezTo>
                    <a:pt x="203" y="640"/>
                    <a:pt x="203" y="640"/>
                    <a:pt x="203" y="640"/>
                  </a:cubicBezTo>
                  <a:cubicBezTo>
                    <a:pt x="203" y="701"/>
                    <a:pt x="247" y="753"/>
                    <a:pt x="305" y="765"/>
                  </a:cubicBezTo>
                  <a:cubicBezTo>
                    <a:pt x="323" y="857"/>
                    <a:pt x="380" y="935"/>
                    <a:pt x="459" y="980"/>
                  </a:cubicBezTo>
                  <a:cubicBezTo>
                    <a:pt x="459" y="997"/>
                    <a:pt x="459" y="997"/>
                    <a:pt x="459" y="997"/>
                  </a:cubicBezTo>
                  <a:cubicBezTo>
                    <a:pt x="249" y="1035"/>
                    <a:pt x="249" y="1035"/>
                    <a:pt x="249" y="1035"/>
                  </a:cubicBezTo>
                  <a:cubicBezTo>
                    <a:pt x="166" y="1050"/>
                    <a:pt x="99" y="1110"/>
                    <a:pt x="75" y="1191"/>
                  </a:cubicBezTo>
                  <a:cubicBezTo>
                    <a:pt x="0" y="1440"/>
                    <a:pt x="0" y="1440"/>
                    <a:pt x="0" y="1440"/>
                  </a:cubicBezTo>
                  <a:cubicBezTo>
                    <a:pt x="1238" y="1440"/>
                    <a:pt x="1238" y="1440"/>
                    <a:pt x="1238" y="1440"/>
                  </a:cubicBezTo>
                  <a:cubicBezTo>
                    <a:pt x="1163" y="1191"/>
                    <a:pt x="1163" y="1191"/>
                    <a:pt x="1163" y="1191"/>
                  </a:cubicBezTo>
                  <a:cubicBezTo>
                    <a:pt x="1139" y="1110"/>
                    <a:pt x="1072" y="1050"/>
                    <a:pt x="989" y="1035"/>
                  </a:cubicBezTo>
                  <a:moveTo>
                    <a:pt x="483" y="1058"/>
                  </a:moveTo>
                  <a:cubicBezTo>
                    <a:pt x="570" y="1123"/>
                    <a:pt x="570" y="1123"/>
                    <a:pt x="570" y="1123"/>
                  </a:cubicBezTo>
                  <a:cubicBezTo>
                    <a:pt x="505" y="1188"/>
                    <a:pt x="505" y="1188"/>
                    <a:pt x="505" y="1188"/>
                  </a:cubicBezTo>
                  <a:cubicBezTo>
                    <a:pt x="463" y="1061"/>
                    <a:pt x="463" y="1061"/>
                    <a:pt x="463" y="1061"/>
                  </a:cubicBezTo>
                  <a:lnTo>
                    <a:pt x="483" y="1058"/>
                  </a:lnTo>
                  <a:close/>
                  <a:moveTo>
                    <a:pt x="619" y="1080"/>
                  </a:moveTo>
                  <a:cubicBezTo>
                    <a:pt x="526" y="1010"/>
                    <a:pt x="526" y="1010"/>
                    <a:pt x="526" y="1010"/>
                  </a:cubicBezTo>
                  <a:cubicBezTo>
                    <a:pt x="555" y="1019"/>
                    <a:pt x="587" y="1024"/>
                    <a:pt x="619" y="1024"/>
                  </a:cubicBezTo>
                  <a:cubicBezTo>
                    <a:pt x="651" y="1024"/>
                    <a:pt x="683" y="1019"/>
                    <a:pt x="712" y="1010"/>
                  </a:cubicBezTo>
                  <a:lnTo>
                    <a:pt x="619" y="1080"/>
                  </a:lnTo>
                  <a:close/>
                  <a:moveTo>
                    <a:pt x="755" y="1058"/>
                  </a:moveTo>
                  <a:cubicBezTo>
                    <a:pt x="775" y="1061"/>
                    <a:pt x="775" y="1061"/>
                    <a:pt x="775" y="1061"/>
                  </a:cubicBezTo>
                  <a:cubicBezTo>
                    <a:pt x="733" y="1188"/>
                    <a:pt x="733" y="1188"/>
                    <a:pt x="733" y="1188"/>
                  </a:cubicBezTo>
                  <a:cubicBezTo>
                    <a:pt x="668" y="1123"/>
                    <a:pt x="668" y="1123"/>
                    <a:pt x="668" y="1123"/>
                  </a:cubicBezTo>
                  <a:lnTo>
                    <a:pt x="755" y="1058"/>
                  </a:lnTo>
                  <a:close/>
                  <a:moveTo>
                    <a:pt x="939" y="832"/>
                  </a:moveTo>
                  <a:cubicBezTo>
                    <a:pt x="912" y="832"/>
                    <a:pt x="912" y="832"/>
                    <a:pt x="912" y="832"/>
                  </a:cubicBezTo>
                  <a:cubicBezTo>
                    <a:pt x="921" y="810"/>
                    <a:pt x="928" y="788"/>
                    <a:pt x="933" y="765"/>
                  </a:cubicBezTo>
                  <a:cubicBezTo>
                    <a:pt x="947" y="762"/>
                    <a:pt x="959" y="757"/>
                    <a:pt x="971" y="750"/>
                  </a:cubicBezTo>
                  <a:cubicBezTo>
                    <a:pt x="971" y="800"/>
                    <a:pt x="971" y="800"/>
                    <a:pt x="971" y="800"/>
                  </a:cubicBezTo>
                  <a:cubicBezTo>
                    <a:pt x="971" y="817"/>
                    <a:pt x="957" y="832"/>
                    <a:pt x="939" y="832"/>
                  </a:cubicBezTo>
                  <a:moveTo>
                    <a:pt x="939" y="584"/>
                  </a:moveTo>
                  <a:cubicBezTo>
                    <a:pt x="958" y="596"/>
                    <a:pt x="971" y="616"/>
                    <a:pt x="971" y="640"/>
                  </a:cubicBezTo>
                  <a:cubicBezTo>
                    <a:pt x="971" y="663"/>
                    <a:pt x="958" y="684"/>
                    <a:pt x="939" y="695"/>
                  </a:cubicBezTo>
                  <a:lnTo>
                    <a:pt x="939" y="584"/>
                  </a:lnTo>
                  <a:close/>
                  <a:moveTo>
                    <a:pt x="267" y="640"/>
                  </a:moveTo>
                  <a:cubicBezTo>
                    <a:pt x="267" y="616"/>
                    <a:pt x="280" y="596"/>
                    <a:pt x="299" y="584"/>
                  </a:cubicBezTo>
                  <a:cubicBezTo>
                    <a:pt x="299" y="695"/>
                    <a:pt x="299" y="695"/>
                    <a:pt x="299" y="695"/>
                  </a:cubicBezTo>
                  <a:cubicBezTo>
                    <a:pt x="280" y="684"/>
                    <a:pt x="267" y="663"/>
                    <a:pt x="267" y="640"/>
                  </a:cubicBezTo>
                  <a:moveTo>
                    <a:pt x="299" y="480"/>
                  </a:moveTo>
                  <a:cubicBezTo>
                    <a:pt x="299" y="516"/>
                    <a:pt x="299" y="516"/>
                    <a:pt x="299" y="516"/>
                  </a:cubicBezTo>
                  <a:cubicBezTo>
                    <a:pt x="288" y="519"/>
                    <a:pt x="277" y="524"/>
                    <a:pt x="267" y="529"/>
                  </a:cubicBezTo>
                  <a:cubicBezTo>
                    <a:pt x="267" y="394"/>
                    <a:pt x="267" y="394"/>
                    <a:pt x="267" y="394"/>
                  </a:cubicBezTo>
                  <a:cubicBezTo>
                    <a:pt x="267" y="212"/>
                    <a:pt x="415" y="64"/>
                    <a:pt x="597" y="64"/>
                  </a:cubicBezTo>
                  <a:cubicBezTo>
                    <a:pt x="685" y="64"/>
                    <a:pt x="768" y="98"/>
                    <a:pt x="830" y="160"/>
                  </a:cubicBezTo>
                  <a:cubicBezTo>
                    <a:pt x="859" y="188"/>
                    <a:pt x="859" y="188"/>
                    <a:pt x="859" y="188"/>
                  </a:cubicBezTo>
                  <a:cubicBezTo>
                    <a:pt x="867" y="191"/>
                    <a:pt x="867" y="191"/>
                    <a:pt x="867" y="191"/>
                  </a:cubicBezTo>
                  <a:cubicBezTo>
                    <a:pt x="928" y="206"/>
                    <a:pt x="971" y="261"/>
                    <a:pt x="971" y="323"/>
                  </a:cubicBezTo>
                  <a:cubicBezTo>
                    <a:pt x="971" y="529"/>
                    <a:pt x="971" y="529"/>
                    <a:pt x="971" y="529"/>
                  </a:cubicBezTo>
                  <a:cubicBezTo>
                    <a:pt x="961" y="524"/>
                    <a:pt x="950" y="519"/>
                    <a:pt x="939" y="516"/>
                  </a:cubicBezTo>
                  <a:cubicBezTo>
                    <a:pt x="939" y="480"/>
                    <a:pt x="939" y="480"/>
                    <a:pt x="939" y="480"/>
                  </a:cubicBezTo>
                  <a:cubicBezTo>
                    <a:pt x="837" y="480"/>
                    <a:pt x="837" y="480"/>
                    <a:pt x="837" y="480"/>
                  </a:cubicBezTo>
                  <a:cubicBezTo>
                    <a:pt x="751" y="480"/>
                    <a:pt x="668" y="438"/>
                    <a:pt x="616" y="369"/>
                  </a:cubicBezTo>
                  <a:cubicBezTo>
                    <a:pt x="590" y="335"/>
                    <a:pt x="590" y="335"/>
                    <a:pt x="590" y="335"/>
                  </a:cubicBezTo>
                  <a:cubicBezTo>
                    <a:pt x="527" y="398"/>
                    <a:pt x="527" y="398"/>
                    <a:pt x="527" y="398"/>
                  </a:cubicBezTo>
                  <a:cubicBezTo>
                    <a:pt x="475" y="451"/>
                    <a:pt x="405" y="480"/>
                    <a:pt x="331" y="480"/>
                  </a:cubicBezTo>
                  <a:lnTo>
                    <a:pt x="299" y="480"/>
                  </a:lnTo>
                  <a:close/>
                  <a:moveTo>
                    <a:pt x="363" y="704"/>
                  </a:moveTo>
                  <a:cubicBezTo>
                    <a:pt x="363" y="542"/>
                    <a:pt x="363" y="542"/>
                    <a:pt x="363" y="542"/>
                  </a:cubicBezTo>
                  <a:cubicBezTo>
                    <a:pt x="442" y="535"/>
                    <a:pt x="515" y="500"/>
                    <a:pt x="572" y="444"/>
                  </a:cubicBezTo>
                  <a:cubicBezTo>
                    <a:pt x="585" y="431"/>
                    <a:pt x="585" y="431"/>
                    <a:pt x="585" y="431"/>
                  </a:cubicBezTo>
                  <a:cubicBezTo>
                    <a:pt x="649" y="502"/>
                    <a:pt x="741" y="544"/>
                    <a:pt x="837" y="544"/>
                  </a:cubicBezTo>
                  <a:cubicBezTo>
                    <a:pt x="875" y="544"/>
                    <a:pt x="875" y="544"/>
                    <a:pt x="875" y="544"/>
                  </a:cubicBezTo>
                  <a:cubicBezTo>
                    <a:pt x="875" y="704"/>
                    <a:pt x="875" y="704"/>
                    <a:pt x="875" y="704"/>
                  </a:cubicBezTo>
                  <a:cubicBezTo>
                    <a:pt x="875" y="750"/>
                    <a:pt x="862" y="794"/>
                    <a:pt x="840" y="832"/>
                  </a:cubicBezTo>
                  <a:cubicBezTo>
                    <a:pt x="619" y="832"/>
                    <a:pt x="619" y="832"/>
                    <a:pt x="619" y="832"/>
                  </a:cubicBezTo>
                  <a:cubicBezTo>
                    <a:pt x="619" y="896"/>
                    <a:pt x="619" y="896"/>
                    <a:pt x="619" y="896"/>
                  </a:cubicBezTo>
                  <a:cubicBezTo>
                    <a:pt x="788" y="896"/>
                    <a:pt x="788" y="896"/>
                    <a:pt x="788" y="896"/>
                  </a:cubicBezTo>
                  <a:cubicBezTo>
                    <a:pt x="743" y="935"/>
                    <a:pt x="684" y="960"/>
                    <a:pt x="619" y="960"/>
                  </a:cubicBezTo>
                  <a:cubicBezTo>
                    <a:pt x="478" y="960"/>
                    <a:pt x="363" y="845"/>
                    <a:pt x="363" y="704"/>
                  </a:cubicBezTo>
                  <a:moveTo>
                    <a:pt x="86" y="1376"/>
                  </a:moveTo>
                  <a:cubicBezTo>
                    <a:pt x="136" y="1209"/>
                    <a:pt x="136" y="1209"/>
                    <a:pt x="136" y="1209"/>
                  </a:cubicBezTo>
                  <a:cubicBezTo>
                    <a:pt x="153" y="1152"/>
                    <a:pt x="201" y="1109"/>
                    <a:pt x="261" y="1098"/>
                  </a:cubicBezTo>
                  <a:cubicBezTo>
                    <a:pt x="399" y="1073"/>
                    <a:pt x="399" y="1073"/>
                    <a:pt x="399" y="1073"/>
                  </a:cubicBezTo>
                  <a:cubicBezTo>
                    <a:pt x="477" y="1307"/>
                    <a:pt x="477" y="1307"/>
                    <a:pt x="477" y="1307"/>
                  </a:cubicBezTo>
                  <a:cubicBezTo>
                    <a:pt x="619" y="1165"/>
                    <a:pt x="619" y="1165"/>
                    <a:pt x="619" y="1165"/>
                  </a:cubicBezTo>
                  <a:cubicBezTo>
                    <a:pt x="761" y="1307"/>
                    <a:pt x="761" y="1307"/>
                    <a:pt x="761" y="1307"/>
                  </a:cubicBezTo>
                  <a:cubicBezTo>
                    <a:pt x="839" y="1073"/>
                    <a:pt x="839" y="1073"/>
                    <a:pt x="839" y="1073"/>
                  </a:cubicBezTo>
                  <a:cubicBezTo>
                    <a:pt x="978" y="1098"/>
                    <a:pt x="978" y="1098"/>
                    <a:pt x="978" y="1098"/>
                  </a:cubicBezTo>
                  <a:cubicBezTo>
                    <a:pt x="1037" y="1109"/>
                    <a:pt x="1085" y="1152"/>
                    <a:pt x="1102" y="1209"/>
                  </a:cubicBezTo>
                  <a:cubicBezTo>
                    <a:pt x="1152" y="1376"/>
                    <a:pt x="1152" y="1376"/>
                    <a:pt x="1152" y="1376"/>
                  </a:cubicBezTo>
                  <a:lnTo>
                    <a:pt x="86" y="13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 name="Freeform 39"/>
            <p:cNvSpPr>
              <a:spLocks noEditPoints="1"/>
            </p:cNvSpPr>
            <p:nvPr/>
          </p:nvSpPr>
          <p:spPr bwMode="auto">
            <a:xfrm>
              <a:off x="8305800" y="5635625"/>
              <a:ext cx="260350" cy="276225"/>
            </a:xfrm>
            <a:custGeom>
              <a:avLst/>
              <a:gdLst>
                <a:gd name="T0" fmla="*/ 521 w 768"/>
                <a:gd name="T1" fmla="*/ 576 h 808"/>
                <a:gd name="T2" fmla="*/ 672 w 768"/>
                <a:gd name="T3" fmla="*/ 576 h 808"/>
                <a:gd name="T4" fmla="*/ 768 w 768"/>
                <a:gd name="T5" fmla="*/ 480 h 808"/>
                <a:gd name="T6" fmla="*/ 768 w 768"/>
                <a:gd name="T7" fmla="*/ 96 h 808"/>
                <a:gd name="T8" fmla="*/ 672 w 768"/>
                <a:gd name="T9" fmla="*/ 0 h 808"/>
                <a:gd name="T10" fmla="*/ 96 w 768"/>
                <a:gd name="T11" fmla="*/ 0 h 808"/>
                <a:gd name="T12" fmla="*/ 0 w 768"/>
                <a:gd name="T13" fmla="*/ 96 h 808"/>
                <a:gd name="T14" fmla="*/ 0 w 768"/>
                <a:gd name="T15" fmla="*/ 480 h 808"/>
                <a:gd name="T16" fmla="*/ 96 w 768"/>
                <a:gd name="T17" fmla="*/ 576 h 808"/>
                <a:gd name="T18" fmla="*/ 245 w 768"/>
                <a:gd name="T19" fmla="*/ 576 h 808"/>
                <a:gd name="T20" fmla="*/ 555 w 768"/>
                <a:gd name="T21" fmla="*/ 808 h 808"/>
                <a:gd name="T22" fmla="*/ 521 w 768"/>
                <a:gd name="T23" fmla="*/ 576 h 808"/>
                <a:gd name="T24" fmla="*/ 267 w 768"/>
                <a:gd name="T25" fmla="*/ 512 h 808"/>
                <a:gd name="T26" fmla="*/ 96 w 768"/>
                <a:gd name="T27" fmla="*/ 512 h 808"/>
                <a:gd name="T28" fmla="*/ 64 w 768"/>
                <a:gd name="T29" fmla="*/ 480 h 808"/>
                <a:gd name="T30" fmla="*/ 64 w 768"/>
                <a:gd name="T31" fmla="*/ 96 h 808"/>
                <a:gd name="T32" fmla="*/ 96 w 768"/>
                <a:gd name="T33" fmla="*/ 64 h 808"/>
                <a:gd name="T34" fmla="*/ 672 w 768"/>
                <a:gd name="T35" fmla="*/ 64 h 808"/>
                <a:gd name="T36" fmla="*/ 704 w 768"/>
                <a:gd name="T37" fmla="*/ 96 h 808"/>
                <a:gd name="T38" fmla="*/ 704 w 768"/>
                <a:gd name="T39" fmla="*/ 480 h 808"/>
                <a:gd name="T40" fmla="*/ 672 w 768"/>
                <a:gd name="T41" fmla="*/ 512 h 808"/>
                <a:gd name="T42" fmla="*/ 448 w 768"/>
                <a:gd name="T43" fmla="*/ 512 h 808"/>
                <a:gd name="T44" fmla="*/ 469 w 768"/>
                <a:gd name="T45" fmla="*/ 664 h 808"/>
                <a:gd name="T46" fmla="*/ 267 w 768"/>
                <a:gd name="T47" fmla="*/ 51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8" h="808">
                  <a:moveTo>
                    <a:pt x="521" y="576"/>
                  </a:moveTo>
                  <a:cubicBezTo>
                    <a:pt x="672" y="576"/>
                    <a:pt x="672" y="576"/>
                    <a:pt x="672" y="576"/>
                  </a:cubicBezTo>
                  <a:cubicBezTo>
                    <a:pt x="725" y="576"/>
                    <a:pt x="768" y="532"/>
                    <a:pt x="768" y="480"/>
                  </a:cubicBezTo>
                  <a:cubicBezTo>
                    <a:pt x="768" y="96"/>
                    <a:pt x="768" y="96"/>
                    <a:pt x="768" y="96"/>
                  </a:cubicBezTo>
                  <a:cubicBezTo>
                    <a:pt x="768" y="43"/>
                    <a:pt x="725" y="0"/>
                    <a:pt x="672" y="0"/>
                  </a:cubicBezTo>
                  <a:cubicBezTo>
                    <a:pt x="96" y="0"/>
                    <a:pt x="96" y="0"/>
                    <a:pt x="96" y="0"/>
                  </a:cubicBezTo>
                  <a:cubicBezTo>
                    <a:pt x="43" y="0"/>
                    <a:pt x="0" y="43"/>
                    <a:pt x="0" y="96"/>
                  </a:cubicBezTo>
                  <a:cubicBezTo>
                    <a:pt x="0" y="480"/>
                    <a:pt x="0" y="480"/>
                    <a:pt x="0" y="480"/>
                  </a:cubicBezTo>
                  <a:cubicBezTo>
                    <a:pt x="0" y="532"/>
                    <a:pt x="43" y="576"/>
                    <a:pt x="96" y="576"/>
                  </a:cubicBezTo>
                  <a:cubicBezTo>
                    <a:pt x="245" y="576"/>
                    <a:pt x="245" y="576"/>
                    <a:pt x="245" y="576"/>
                  </a:cubicBezTo>
                  <a:cubicBezTo>
                    <a:pt x="555" y="808"/>
                    <a:pt x="555" y="808"/>
                    <a:pt x="555" y="808"/>
                  </a:cubicBezTo>
                  <a:lnTo>
                    <a:pt x="521" y="576"/>
                  </a:lnTo>
                  <a:close/>
                  <a:moveTo>
                    <a:pt x="267" y="512"/>
                  </a:moveTo>
                  <a:cubicBezTo>
                    <a:pt x="96" y="512"/>
                    <a:pt x="96" y="512"/>
                    <a:pt x="96" y="512"/>
                  </a:cubicBezTo>
                  <a:cubicBezTo>
                    <a:pt x="78" y="512"/>
                    <a:pt x="64" y="497"/>
                    <a:pt x="64" y="480"/>
                  </a:cubicBezTo>
                  <a:cubicBezTo>
                    <a:pt x="64" y="96"/>
                    <a:pt x="64" y="96"/>
                    <a:pt x="64" y="96"/>
                  </a:cubicBezTo>
                  <a:cubicBezTo>
                    <a:pt x="64" y="78"/>
                    <a:pt x="78" y="64"/>
                    <a:pt x="96" y="64"/>
                  </a:cubicBezTo>
                  <a:cubicBezTo>
                    <a:pt x="672" y="64"/>
                    <a:pt x="672" y="64"/>
                    <a:pt x="672" y="64"/>
                  </a:cubicBezTo>
                  <a:cubicBezTo>
                    <a:pt x="690" y="64"/>
                    <a:pt x="704" y="78"/>
                    <a:pt x="704" y="96"/>
                  </a:cubicBezTo>
                  <a:cubicBezTo>
                    <a:pt x="704" y="480"/>
                    <a:pt x="704" y="480"/>
                    <a:pt x="704" y="480"/>
                  </a:cubicBezTo>
                  <a:cubicBezTo>
                    <a:pt x="704" y="497"/>
                    <a:pt x="690" y="512"/>
                    <a:pt x="672" y="512"/>
                  </a:cubicBezTo>
                  <a:cubicBezTo>
                    <a:pt x="448" y="512"/>
                    <a:pt x="448" y="512"/>
                    <a:pt x="448" y="512"/>
                  </a:cubicBezTo>
                  <a:cubicBezTo>
                    <a:pt x="469" y="664"/>
                    <a:pt x="469" y="664"/>
                    <a:pt x="469" y="664"/>
                  </a:cubicBezTo>
                  <a:lnTo>
                    <a:pt x="267"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 name="Rectangle 40"/>
            <p:cNvSpPr>
              <a:spLocks noChangeArrowheads="1"/>
            </p:cNvSpPr>
            <p:nvPr/>
          </p:nvSpPr>
          <p:spPr bwMode="auto">
            <a:xfrm>
              <a:off x="8348663" y="5680075"/>
              <a:ext cx="174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 name="Rectangle 41"/>
            <p:cNvSpPr>
              <a:spLocks noChangeArrowheads="1"/>
            </p:cNvSpPr>
            <p:nvPr/>
          </p:nvSpPr>
          <p:spPr bwMode="auto">
            <a:xfrm>
              <a:off x="8348663" y="5767388"/>
              <a:ext cx="131763"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Freeform 42"/>
            <p:cNvSpPr>
              <a:spLocks noEditPoints="1"/>
            </p:cNvSpPr>
            <p:nvPr/>
          </p:nvSpPr>
          <p:spPr bwMode="auto">
            <a:xfrm>
              <a:off x="8785225" y="5635625"/>
              <a:ext cx="195263" cy="250825"/>
            </a:xfrm>
            <a:custGeom>
              <a:avLst/>
              <a:gdLst>
                <a:gd name="T0" fmla="*/ 480 w 576"/>
                <a:gd name="T1" fmla="*/ 502 h 736"/>
                <a:gd name="T2" fmla="*/ 576 w 576"/>
                <a:gd name="T3" fmla="*/ 288 h 736"/>
                <a:gd name="T4" fmla="*/ 288 w 576"/>
                <a:gd name="T5" fmla="*/ 0 h 736"/>
                <a:gd name="T6" fmla="*/ 0 w 576"/>
                <a:gd name="T7" fmla="*/ 288 h 736"/>
                <a:gd name="T8" fmla="*/ 96 w 576"/>
                <a:gd name="T9" fmla="*/ 502 h 736"/>
                <a:gd name="T10" fmla="*/ 96 w 576"/>
                <a:gd name="T11" fmla="*/ 544 h 736"/>
                <a:gd name="T12" fmla="*/ 32 w 576"/>
                <a:gd name="T13" fmla="*/ 544 h 736"/>
                <a:gd name="T14" fmla="*/ 32 w 576"/>
                <a:gd name="T15" fmla="*/ 608 h 736"/>
                <a:gd name="T16" fmla="*/ 96 w 576"/>
                <a:gd name="T17" fmla="*/ 608 h 736"/>
                <a:gd name="T18" fmla="*/ 96 w 576"/>
                <a:gd name="T19" fmla="*/ 736 h 736"/>
                <a:gd name="T20" fmla="*/ 480 w 576"/>
                <a:gd name="T21" fmla="*/ 736 h 736"/>
                <a:gd name="T22" fmla="*/ 480 w 576"/>
                <a:gd name="T23" fmla="*/ 608 h 736"/>
                <a:gd name="T24" fmla="*/ 544 w 576"/>
                <a:gd name="T25" fmla="*/ 608 h 736"/>
                <a:gd name="T26" fmla="*/ 544 w 576"/>
                <a:gd name="T27" fmla="*/ 544 h 736"/>
                <a:gd name="T28" fmla="*/ 480 w 576"/>
                <a:gd name="T29" fmla="*/ 544 h 736"/>
                <a:gd name="T30" fmla="*/ 480 w 576"/>
                <a:gd name="T31" fmla="*/ 502 h 736"/>
                <a:gd name="T32" fmla="*/ 148 w 576"/>
                <a:gd name="T33" fmla="*/ 462 h 736"/>
                <a:gd name="T34" fmla="*/ 64 w 576"/>
                <a:gd name="T35" fmla="*/ 288 h 736"/>
                <a:gd name="T36" fmla="*/ 288 w 576"/>
                <a:gd name="T37" fmla="*/ 64 h 736"/>
                <a:gd name="T38" fmla="*/ 512 w 576"/>
                <a:gd name="T39" fmla="*/ 288 h 736"/>
                <a:gd name="T40" fmla="*/ 428 w 576"/>
                <a:gd name="T41" fmla="*/ 462 h 736"/>
                <a:gd name="T42" fmla="*/ 416 w 576"/>
                <a:gd name="T43" fmla="*/ 472 h 736"/>
                <a:gd name="T44" fmla="*/ 416 w 576"/>
                <a:gd name="T45" fmla="*/ 544 h 736"/>
                <a:gd name="T46" fmla="*/ 320 w 576"/>
                <a:gd name="T47" fmla="*/ 544 h 736"/>
                <a:gd name="T48" fmla="*/ 320 w 576"/>
                <a:gd name="T49" fmla="*/ 378 h 736"/>
                <a:gd name="T50" fmla="*/ 384 w 576"/>
                <a:gd name="T51" fmla="*/ 288 h 736"/>
                <a:gd name="T52" fmla="*/ 288 w 576"/>
                <a:gd name="T53" fmla="*/ 192 h 736"/>
                <a:gd name="T54" fmla="*/ 192 w 576"/>
                <a:gd name="T55" fmla="*/ 288 h 736"/>
                <a:gd name="T56" fmla="*/ 256 w 576"/>
                <a:gd name="T57" fmla="*/ 378 h 736"/>
                <a:gd name="T58" fmla="*/ 256 w 576"/>
                <a:gd name="T59" fmla="*/ 544 h 736"/>
                <a:gd name="T60" fmla="*/ 160 w 576"/>
                <a:gd name="T61" fmla="*/ 544 h 736"/>
                <a:gd name="T62" fmla="*/ 160 w 576"/>
                <a:gd name="T63" fmla="*/ 472 h 736"/>
                <a:gd name="T64" fmla="*/ 148 w 576"/>
                <a:gd name="T65" fmla="*/ 462 h 736"/>
                <a:gd name="T66" fmla="*/ 256 w 576"/>
                <a:gd name="T67" fmla="*/ 288 h 736"/>
                <a:gd name="T68" fmla="*/ 288 w 576"/>
                <a:gd name="T69" fmla="*/ 256 h 736"/>
                <a:gd name="T70" fmla="*/ 320 w 576"/>
                <a:gd name="T71" fmla="*/ 288 h 736"/>
                <a:gd name="T72" fmla="*/ 288 w 576"/>
                <a:gd name="T73" fmla="*/ 320 h 736"/>
                <a:gd name="T74" fmla="*/ 256 w 576"/>
                <a:gd name="T75" fmla="*/ 288 h 736"/>
                <a:gd name="T76" fmla="*/ 416 w 576"/>
                <a:gd name="T77" fmla="*/ 672 h 736"/>
                <a:gd name="T78" fmla="*/ 160 w 576"/>
                <a:gd name="T79" fmla="*/ 672 h 736"/>
                <a:gd name="T80" fmla="*/ 160 w 576"/>
                <a:gd name="T81" fmla="*/ 608 h 736"/>
                <a:gd name="T82" fmla="*/ 416 w 576"/>
                <a:gd name="T83" fmla="*/ 608 h 736"/>
                <a:gd name="T84" fmla="*/ 416 w 576"/>
                <a:gd name="T85" fmla="*/ 6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6" h="736">
                  <a:moveTo>
                    <a:pt x="480" y="502"/>
                  </a:moveTo>
                  <a:cubicBezTo>
                    <a:pt x="541" y="447"/>
                    <a:pt x="576" y="370"/>
                    <a:pt x="576" y="288"/>
                  </a:cubicBezTo>
                  <a:cubicBezTo>
                    <a:pt x="576" y="129"/>
                    <a:pt x="447" y="0"/>
                    <a:pt x="288" y="0"/>
                  </a:cubicBezTo>
                  <a:cubicBezTo>
                    <a:pt x="129" y="0"/>
                    <a:pt x="0" y="129"/>
                    <a:pt x="0" y="288"/>
                  </a:cubicBezTo>
                  <a:cubicBezTo>
                    <a:pt x="0" y="370"/>
                    <a:pt x="35" y="447"/>
                    <a:pt x="96" y="502"/>
                  </a:cubicBezTo>
                  <a:cubicBezTo>
                    <a:pt x="96" y="544"/>
                    <a:pt x="96" y="544"/>
                    <a:pt x="96" y="544"/>
                  </a:cubicBezTo>
                  <a:cubicBezTo>
                    <a:pt x="32" y="544"/>
                    <a:pt x="32" y="544"/>
                    <a:pt x="32" y="544"/>
                  </a:cubicBezTo>
                  <a:cubicBezTo>
                    <a:pt x="32" y="608"/>
                    <a:pt x="32" y="608"/>
                    <a:pt x="32" y="608"/>
                  </a:cubicBezTo>
                  <a:cubicBezTo>
                    <a:pt x="96" y="608"/>
                    <a:pt x="96" y="608"/>
                    <a:pt x="96" y="608"/>
                  </a:cubicBezTo>
                  <a:cubicBezTo>
                    <a:pt x="96" y="736"/>
                    <a:pt x="96" y="736"/>
                    <a:pt x="96" y="736"/>
                  </a:cubicBezTo>
                  <a:cubicBezTo>
                    <a:pt x="480" y="736"/>
                    <a:pt x="480" y="736"/>
                    <a:pt x="480" y="736"/>
                  </a:cubicBezTo>
                  <a:cubicBezTo>
                    <a:pt x="480" y="608"/>
                    <a:pt x="480" y="608"/>
                    <a:pt x="480" y="608"/>
                  </a:cubicBezTo>
                  <a:cubicBezTo>
                    <a:pt x="544" y="608"/>
                    <a:pt x="544" y="608"/>
                    <a:pt x="544" y="608"/>
                  </a:cubicBezTo>
                  <a:cubicBezTo>
                    <a:pt x="544" y="544"/>
                    <a:pt x="544" y="544"/>
                    <a:pt x="544" y="544"/>
                  </a:cubicBezTo>
                  <a:cubicBezTo>
                    <a:pt x="480" y="544"/>
                    <a:pt x="480" y="544"/>
                    <a:pt x="480" y="544"/>
                  </a:cubicBezTo>
                  <a:lnTo>
                    <a:pt x="480" y="502"/>
                  </a:lnTo>
                  <a:close/>
                  <a:moveTo>
                    <a:pt x="148" y="462"/>
                  </a:moveTo>
                  <a:cubicBezTo>
                    <a:pt x="95" y="419"/>
                    <a:pt x="64" y="356"/>
                    <a:pt x="64" y="288"/>
                  </a:cubicBezTo>
                  <a:cubicBezTo>
                    <a:pt x="64" y="164"/>
                    <a:pt x="165" y="64"/>
                    <a:pt x="288" y="64"/>
                  </a:cubicBezTo>
                  <a:cubicBezTo>
                    <a:pt x="411" y="64"/>
                    <a:pt x="512" y="164"/>
                    <a:pt x="512" y="288"/>
                  </a:cubicBezTo>
                  <a:cubicBezTo>
                    <a:pt x="512" y="356"/>
                    <a:pt x="481" y="419"/>
                    <a:pt x="428" y="462"/>
                  </a:cubicBezTo>
                  <a:cubicBezTo>
                    <a:pt x="416" y="472"/>
                    <a:pt x="416" y="472"/>
                    <a:pt x="416" y="472"/>
                  </a:cubicBezTo>
                  <a:cubicBezTo>
                    <a:pt x="416" y="544"/>
                    <a:pt x="416" y="544"/>
                    <a:pt x="416" y="544"/>
                  </a:cubicBezTo>
                  <a:cubicBezTo>
                    <a:pt x="320" y="544"/>
                    <a:pt x="320" y="544"/>
                    <a:pt x="320" y="544"/>
                  </a:cubicBezTo>
                  <a:cubicBezTo>
                    <a:pt x="320" y="378"/>
                    <a:pt x="320" y="378"/>
                    <a:pt x="320" y="378"/>
                  </a:cubicBezTo>
                  <a:cubicBezTo>
                    <a:pt x="357" y="364"/>
                    <a:pt x="384" y="329"/>
                    <a:pt x="384" y="288"/>
                  </a:cubicBezTo>
                  <a:cubicBezTo>
                    <a:pt x="384" y="235"/>
                    <a:pt x="341" y="192"/>
                    <a:pt x="288" y="192"/>
                  </a:cubicBezTo>
                  <a:cubicBezTo>
                    <a:pt x="235" y="192"/>
                    <a:pt x="192" y="235"/>
                    <a:pt x="192" y="288"/>
                  </a:cubicBezTo>
                  <a:cubicBezTo>
                    <a:pt x="192" y="329"/>
                    <a:pt x="219" y="364"/>
                    <a:pt x="256" y="378"/>
                  </a:cubicBezTo>
                  <a:cubicBezTo>
                    <a:pt x="256" y="544"/>
                    <a:pt x="256" y="544"/>
                    <a:pt x="256" y="544"/>
                  </a:cubicBezTo>
                  <a:cubicBezTo>
                    <a:pt x="160" y="544"/>
                    <a:pt x="160" y="544"/>
                    <a:pt x="160" y="544"/>
                  </a:cubicBezTo>
                  <a:cubicBezTo>
                    <a:pt x="160" y="472"/>
                    <a:pt x="160" y="472"/>
                    <a:pt x="160" y="472"/>
                  </a:cubicBezTo>
                  <a:lnTo>
                    <a:pt x="148" y="462"/>
                  </a:lnTo>
                  <a:close/>
                  <a:moveTo>
                    <a:pt x="256" y="288"/>
                  </a:moveTo>
                  <a:cubicBezTo>
                    <a:pt x="256" y="270"/>
                    <a:pt x="270" y="256"/>
                    <a:pt x="288" y="256"/>
                  </a:cubicBezTo>
                  <a:cubicBezTo>
                    <a:pt x="306" y="256"/>
                    <a:pt x="320" y="270"/>
                    <a:pt x="320" y="288"/>
                  </a:cubicBezTo>
                  <a:cubicBezTo>
                    <a:pt x="320" y="305"/>
                    <a:pt x="306" y="320"/>
                    <a:pt x="288" y="320"/>
                  </a:cubicBezTo>
                  <a:cubicBezTo>
                    <a:pt x="270" y="320"/>
                    <a:pt x="256" y="305"/>
                    <a:pt x="256" y="288"/>
                  </a:cubicBezTo>
                  <a:moveTo>
                    <a:pt x="416" y="672"/>
                  </a:moveTo>
                  <a:cubicBezTo>
                    <a:pt x="160" y="672"/>
                    <a:pt x="160" y="672"/>
                    <a:pt x="160" y="672"/>
                  </a:cubicBezTo>
                  <a:cubicBezTo>
                    <a:pt x="160" y="608"/>
                    <a:pt x="160" y="608"/>
                    <a:pt x="160" y="608"/>
                  </a:cubicBezTo>
                  <a:cubicBezTo>
                    <a:pt x="416" y="608"/>
                    <a:pt x="416" y="608"/>
                    <a:pt x="416" y="608"/>
                  </a:cubicBezTo>
                  <a:lnTo>
                    <a:pt x="416"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Rectangle 43"/>
            <p:cNvSpPr>
              <a:spLocks noChangeArrowheads="1"/>
            </p:cNvSpPr>
            <p:nvPr/>
          </p:nvSpPr>
          <p:spPr bwMode="auto">
            <a:xfrm>
              <a:off x="8348663" y="5722938"/>
              <a:ext cx="1746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Rectangle 44"/>
            <p:cNvSpPr>
              <a:spLocks noChangeArrowheads="1"/>
            </p:cNvSpPr>
            <p:nvPr/>
          </p:nvSpPr>
          <p:spPr bwMode="auto">
            <a:xfrm>
              <a:off x="8501063" y="5767388"/>
              <a:ext cx="222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8" name="Group 107"/>
          <p:cNvGrpSpPr/>
          <p:nvPr/>
        </p:nvGrpSpPr>
        <p:grpSpPr>
          <a:xfrm>
            <a:off x="6980431" y="3316942"/>
            <a:ext cx="364494" cy="425426"/>
            <a:chOff x="641350" y="4645025"/>
            <a:chExt cx="522288" cy="609600"/>
          </a:xfrm>
          <a:solidFill>
            <a:schemeClr val="bg1"/>
          </a:solidFill>
        </p:grpSpPr>
        <p:sp>
          <p:nvSpPr>
            <p:cNvPr id="109" name="Freeform 31"/>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Freeform 32"/>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33"/>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34"/>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35"/>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36"/>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37"/>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38"/>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17" name="Group 116"/>
          <p:cNvGrpSpPr/>
          <p:nvPr/>
        </p:nvGrpSpPr>
        <p:grpSpPr>
          <a:xfrm>
            <a:off x="5872323" y="3344324"/>
            <a:ext cx="370664" cy="370662"/>
            <a:chOff x="717550" y="5937250"/>
            <a:chExt cx="588963" cy="588963"/>
          </a:xfrm>
          <a:solidFill>
            <a:schemeClr val="bg1"/>
          </a:solidFill>
        </p:grpSpPr>
        <p:sp>
          <p:nvSpPr>
            <p:cNvPr id="118" name="Freeform 84"/>
            <p:cNvSpPr>
              <a:spLocks noEditPoints="1"/>
            </p:cNvSpPr>
            <p:nvPr/>
          </p:nvSpPr>
          <p:spPr bwMode="auto">
            <a:xfrm>
              <a:off x="717550" y="5937250"/>
              <a:ext cx="588963" cy="588963"/>
            </a:xfrm>
            <a:custGeom>
              <a:avLst/>
              <a:gdLst>
                <a:gd name="T0" fmla="*/ 1856 w 1984"/>
                <a:gd name="T1" fmla="*/ 192 h 1984"/>
                <a:gd name="T2" fmla="*/ 1280 w 1984"/>
                <a:gd name="T3" fmla="*/ 320 h 1984"/>
                <a:gd name="T4" fmla="*/ 992 w 1984"/>
                <a:gd name="T5" fmla="*/ 0 h 1984"/>
                <a:gd name="T6" fmla="*/ 0 w 1984"/>
                <a:gd name="T7" fmla="*/ 1824 h 1984"/>
                <a:gd name="T8" fmla="*/ 1152 w 1984"/>
                <a:gd name="T9" fmla="*/ 1824 h 1984"/>
                <a:gd name="T10" fmla="*/ 1504 w 1984"/>
                <a:gd name="T11" fmla="*/ 1344 h 1984"/>
                <a:gd name="T12" fmla="*/ 1523 w 1984"/>
                <a:gd name="T13" fmla="*/ 1169 h 1984"/>
                <a:gd name="T14" fmla="*/ 1600 w 1984"/>
                <a:gd name="T15" fmla="*/ 960 h 1984"/>
                <a:gd name="T16" fmla="*/ 1440 w 1984"/>
                <a:gd name="T17" fmla="*/ 724 h 1984"/>
                <a:gd name="T18" fmla="*/ 1856 w 1984"/>
                <a:gd name="T19" fmla="*/ 832 h 1984"/>
                <a:gd name="T20" fmla="*/ 1184 w 1984"/>
                <a:gd name="T21" fmla="*/ 678 h 1984"/>
                <a:gd name="T22" fmla="*/ 1024 w 1984"/>
                <a:gd name="T23" fmla="*/ 755 h 1984"/>
                <a:gd name="T24" fmla="*/ 128 w 1984"/>
                <a:gd name="T25" fmla="*/ 1600 h 1984"/>
                <a:gd name="T26" fmla="*/ 1088 w 1984"/>
                <a:gd name="T27" fmla="*/ 1440 h 1984"/>
                <a:gd name="T28" fmla="*/ 64 w 1984"/>
                <a:gd name="T29" fmla="*/ 320 h 1984"/>
                <a:gd name="T30" fmla="*/ 1184 w 1984"/>
                <a:gd name="T31" fmla="*/ 678 h 1984"/>
                <a:gd name="T32" fmla="*/ 832 w 1984"/>
                <a:gd name="T33" fmla="*/ 832 h 1984"/>
                <a:gd name="T34" fmla="*/ 711 w 1984"/>
                <a:gd name="T35" fmla="*/ 768 h 1984"/>
                <a:gd name="T36" fmla="*/ 525 w 1984"/>
                <a:gd name="T37" fmla="*/ 824 h 1984"/>
                <a:gd name="T38" fmla="*/ 446 w 1984"/>
                <a:gd name="T39" fmla="*/ 773 h 1984"/>
                <a:gd name="T40" fmla="*/ 320 w 1984"/>
                <a:gd name="T41" fmla="*/ 629 h 1984"/>
                <a:gd name="T42" fmla="*/ 494 w 1984"/>
                <a:gd name="T43" fmla="*/ 731 h 1984"/>
                <a:gd name="T44" fmla="*/ 625 w 1984"/>
                <a:gd name="T45" fmla="*/ 768 h 1984"/>
                <a:gd name="T46" fmla="*/ 704 w 1984"/>
                <a:gd name="T47" fmla="*/ 832 h 1984"/>
                <a:gd name="T48" fmla="*/ 640 w 1984"/>
                <a:gd name="T49" fmla="*/ 832 h 1984"/>
                <a:gd name="T50" fmla="*/ 576 w 1984"/>
                <a:gd name="T51" fmla="*/ 1024 h 1984"/>
                <a:gd name="T52" fmla="*/ 768 w 1984"/>
                <a:gd name="T53" fmla="*/ 1344 h 1984"/>
                <a:gd name="T54" fmla="*/ 960 w 1984"/>
                <a:gd name="T55" fmla="*/ 1536 h 1984"/>
                <a:gd name="T56" fmla="*/ 960 w 1984"/>
                <a:gd name="T57" fmla="*/ 448 h 1984"/>
                <a:gd name="T58" fmla="*/ 896 w 1984"/>
                <a:gd name="T59" fmla="*/ 832 h 1984"/>
                <a:gd name="T60" fmla="*/ 160 w 1984"/>
                <a:gd name="T61" fmla="*/ 64 h 1984"/>
                <a:gd name="T62" fmla="*/ 1088 w 1984"/>
                <a:gd name="T63" fmla="*/ 256 h 1984"/>
                <a:gd name="T64" fmla="*/ 160 w 1984"/>
                <a:gd name="T65" fmla="*/ 64 h 1984"/>
                <a:gd name="T66" fmla="*/ 64 w 1984"/>
                <a:gd name="T67" fmla="*/ 1824 h 1984"/>
                <a:gd name="T68" fmla="*/ 1088 w 1984"/>
                <a:gd name="T69" fmla="*/ 1824 h 1984"/>
                <a:gd name="T70" fmla="*/ 1504 w 1984"/>
                <a:gd name="T71" fmla="*/ 992 h 1984"/>
                <a:gd name="T72" fmla="*/ 1472 w 1984"/>
                <a:gd name="T73" fmla="*/ 1056 h 1984"/>
                <a:gd name="T74" fmla="*/ 1248 w 1984"/>
                <a:gd name="T75" fmla="*/ 1120 h 1984"/>
                <a:gd name="T76" fmla="*/ 1472 w 1984"/>
                <a:gd name="T77" fmla="*/ 1216 h 1984"/>
                <a:gd name="T78" fmla="*/ 1248 w 1984"/>
                <a:gd name="T79" fmla="*/ 1312 h 1984"/>
                <a:gd name="T80" fmla="*/ 1408 w 1984"/>
                <a:gd name="T81" fmla="*/ 1376 h 1984"/>
                <a:gd name="T82" fmla="*/ 905 w 1984"/>
                <a:gd name="T83" fmla="*/ 1280 h 1984"/>
                <a:gd name="T84" fmla="*/ 939 w 1984"/>
                <a:gd name="T85" fmla="*/ 896 h 1984"/>
                <a:gd name="T86" fmla="*/ 1184 w 1984"/>
                <a:gd name="T87" fmla="*/ 800 h 1984"/>
                <a:gd name="T88" fmla="*/ 1536 w 1984"/>
                <a:gd name="T89" fmla="*/ 960 h 1984"/>
                <a:gd name="T90" fmla="*/ 1248 w 1984"/>
                <a:gd name="T91" fmla="*/ 701 h 1984"/>
                <a:gd name="T92" fmla="*/ 1376 w 1984"/>
                <a:gd name="T93" fmla="*/ 864 h 1984"/>
                <a:gd name="T94" fmla="*/ 1280 w 1984"/>
                <a:gd name="T95" fmla="*/ 384 h 1984"/>
                <a:gd name="T96" fmla="*/ 1664 w 1984"/>
                <a:gd name="T97" fmla="*/ 748 h 1984"/>
                <a:gd name="T98" fmla="*/ 1792 w 1984"/>
                <a:gd name="T99" fmla="*/ 768 h 1984"/>
                <a:gd name="T100" fmla="*/ 1792 w 1984"/>
                <a:gd name="T101" fmla="*/ 256 h 1984"/>
                <a:gd name="T102" fmla="*/ 1856 w 1984"/>
                <a:gd name="T103" fmla="*/ 422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84" h="1984">
                  <a:moveTo>
                    <a:pt x="1984" y="512"/>
                  </a:moveTo>
                  <a:cubicBezTo>
                    <a:pt x="1984" y="435"/>
                    <a:pt x="1929" y="370"/>
                    <a:pt x="1856" y="355"/>
                  </a:cubicBezTo>
                  <a:cubicBezTo>
                    <a:pt x="1856" y="192"/>
                    <a:pt x="1856" y="192"/>
                    <a:pt x="1856" y="192"/>
                  </a:cubicBezTo>
                  <a:cubicBezTo>
                    <a:pt x="1688" y="192"/>
                    <a:pt x="1688" y="192"/>
                    <a:pt x="1688" y="192"/>
                  </a:cubicBezTo>
                  <a:cubicBezTo>
                    <a:pt x="1569" y="252"/>
                    <a:pt x="1569" y="252"/>
                    <a:pt x="1569" y="252"/>
                  </a:cubicBezTo>
                  <a:cubicBezTo>
                    <a:pt x="1480" y="296"/>
                    <a:pt x="1380" y="320"/>
                    <a:pt x="1280" y="320"/>
                  </a:cubicBezTo>
                  <a:cubicBezTo>
                    <a:pt x="1231" y="320"/>
                    <a:pt x="1186" y="339"/>
                    <a:pt x="1152" y="369"/>
                  </a:cubicBezTo>
                  <a:cubicBezTo>
                    <a:pt x="1152" y="160"/>
                    <a:pt x="1152" y="160"/>
                    <a:pt x="1152" y="160"/>
                  </a:cubicBezTo>
                  <a:cubicBezTo>
                    <a:pt x="1152" y="72"/>
                    <a:pt x="1080" y="0"/>
                    <a:pt x="992" y="0"/>
                  </a:cubicBezTo>
                  <a:cubicBezTo>
                    <a:pt x="160" y="0"/>
                    <a:pt x="160" y="0"/>
                    <a:pt x="160" y="0"/>
                  </a:cubicBezTo>
                  <a:cubicBezTo>
                    <a:pt x="72" y="0"/>
                    <a:pt x="0" y="72"/>
                    <a:pt x="0" y="160"/>
                  </a:cubicBezTo>
                  <a:cubicBezTo>
                    <a:pt x="0" y="1824"/>
                    <a:pt x="0" y="1824"/>
                    <a:pt x="0" y="1824"/>
                  </a:cubicBezTo>
                  <a:cubicBezTo>
                    <a:pt x="0" y="1912"/>
                    <a:pt x="72" y="1984"/>
                    <a:pt x="160" y="1984"/>
                  </a:cubicBezTo>
                  <a:cubicBezTo>
                    <a:pt x="992" y="1984"/>
                    <a:pt x="992" y="1984"/>
                    <a:pt x="992" y="1984"/>
                  </a:cubicBezTo>
                  <a:cubicBezTo>
                    <a:pt x="1080" y="1984"/>
                    <a:pt x="1152" y="1912"/>
                    <a:pt x="1152" y="1824"/>
                  </a:cubicBezTo>
                  <a:cubicBezTo>
                    <a:pt x="1152" y="1440"/>
                    <a:pt x="1152" y="1440"/>
                    <a:pt x="1152" y="1440"/>
                  </a:cubicBezTo>
                  <a:cubicBezTo>
                    <a:pt x="1408" y="1440"/>
                    <a:pt x="1408" y="1440"/>
                    <a:pt x="1408" y="1440"/>
                  </a:cubicBezTo>
                  <a:cubicBezTo>
                    <a:pt x="1461" y="1440"/>
                    <a:pt x="1504" y="1397"/>
                    <a:pt x="1504" y="1344"/>
                  </a:cubicBezTo>
                  <a:cubicBezTo>
                    <a:pt x="1504" y="1327"/>
                    <a:pt x="1499" y="1311"/>
                    <a:pt x="1491" y="1297"/>
                  </a:cubicBezTo>
                  <a:cubicBezTo>
                    <a:pt x="1518" y="1280"/>
                    <a:pt x="1536" y="1250"/>
                    <a:pt x="1536" y="1216"/>
                  </a:cubicBezTo>
                  <a:cubicBezTo>
                    <a:pt x="1536" y="1199"/>
                    <a:pt x="1531" y="1183"/>
                    <a:pt x="1523" y="1169"/>
                  </a:cubicBezTo>
                  <a:cubicBezTo>
                    <a:pt x="1550" y="1152"/>
                    <a:pt x="1568" y="1122"/>
                    <a:pt x="1568" y="1088"/>
                  </a:cubicBezTo>
                  <a:cubicBezTo>
                    <a:pt x="1568" y="1071"/>
                    <a:pt x="1563" y="1055"/>
                    <a:pt x="1555" y="1041"/>
                  </a:cubicBezTo>
                  <a:cubicBezTo>
                    <a:pt x="1582" y="1024"/>
                    <a:pt x="1600" y="994"/>
                    <a:pt x="1600" y="960"/>
                  </a:cubicBezTo>
                  <a:cubicBezTo>
                    <a:pt x="1600" y="907"/>
                    <a:pt x="1557" y="864"/>
                    <a:pt x="1504" y="864"/>
                  </a:cubicBezTo>
                  <a:cubicBezTo>
                    <a:pt x="1440" y="864"/>
                    <a:pt x="1440" y="864"/>
                    <a:pt x="1440" y="864"/>
                  </a:cubicBezTo>
                  <a:cubicBezTo>
                    <a:pt x="1440" y="724"/>
                    <a:pt x="1440" y="724"/>
                    <a:pt x="1440" y="724"/>
                  </a:cubicBezTo>
                  <a:cubicBezTo>
                    <a:pt x="1484" y="736"/>
                    <a:pt x="1528" y="752"/>
                    <a:pt x="1569" y="772"/>
                  </a:cubicBezTo>
                  <a:cubicBezTo>
                    <a:pt x="1688" y="832"/>
                    <a:pt x="1688" y="832"/>
                    <a:pt x="1688" y="832"/>
                  </a:cubicBezTo>
                  <a:cubicBezTo>
                    <a:pt x="1856" y="832"/>
                    <a:pt x="1856" y="832"/>
                    <a:pt x="1856" y="832"/>
                  </a:cubicBezTo>
                  <a:cubicBezTo>
                    <a:pt x="1856" y="669"/>
                    <a:pt x="1856" y="669"/>
                    <a:pt x="1856" y="669"/>
                  </a:cubicBezTo>
                  <a:cubicBezTo>
                    <a:pt x="1929" y="654"/>
                    <a:pt x="1984" y="589"/>
                    <a:pt x="1984" y="512"/>
                  </a:cubicBezTo>
                  <a:close/>
                  <a:moveTo>
                    <a:pt x="1184" y="678"/>
                  </a:moveTo>
                  <a:cubicBezTo>
                    <a:pt x="1184" y="736"/>
                    <a:pt x="1184" y="736"/>
                    <a:pt x="1184" y="736"/>
                  </a:cubicBezTo>
                  <a:cubicBezTo>
                    <a:pt x="1099" y="736"/>
                    <a:pt x="1099" y="736"/>
                    <a:pt x="1099" y="736"/>
                  </a:cubicBezTo>
                  <a:cubicBezTo>
                    <a:pt x="1073" y="736"/>
                    <a:pt x="1047" y="743"/>
                    <a:pt x="1024" y="755"/>
                  </a:cubicBezTo>
                  <a:cubicBezTo>
                    <a:pt x="1024" y="384"/>
                    <a:pt x="1024" y="384"/>
                    <a:pt x="1024" y="384"/>
                  </a:cubicBezTo>
                  <a:cubicBezTo>
                    <a:pt x="128" y="384"/>
                    <a:pt x="128" y="384"/>
                    <a:pt x="128" y="384"/>
                  </a:cubicBezTo>
                  <a:cubicBezTo>
                    <a:pt x="128" y="1600"/>
                    <a:pt x="128" y="1600"/>
                    <a:pt x="128" y="1600"/>
                  </a:cubicBezTo>
                  <a:cubicBezTo>
                    <a:pt x="1024" y="1600"/>
                    <a:pt x="1024" y="1600"/>
                    <a:pt x="1024" y="1600"/>
                  </a:cubicBezTo>
                  <a:cubicBezTo>
                    <a:pt x="1024" y="1425"/>
                    <a:pt x="1024" y="1425"/>
                    <a:pt x="1024" y="1425"/>
                  </a:cubicBezTo>
                  <a:cubicBezTo>
                    <a:pt x="1044" y="1434"/>
                    <a:pt x="1066" y="1439"/>
                    <a:pt x="1088" y="1440"/>
                  </a:cubicBezTo>
                  <a:cubicBezTo>
                    <a:pt x="1088" y="1664"/>
                    <a:pt x="1088" y="1664"/>
                    <a:pt x="1088" y="1664"/>
                  </a:cubicBezTo>
                  <a:cubicBezTo>
                    <a:pt x="64" y="1664"/>
                    <a:pt x="64" y="1664"/>
                    <a:pt x="64" y="1664"/>
                  </a:cubicBezTo>
                  <a:cubicBezTo>
                    <a:pt x="64" y="320"/>
                    <a:pt x="64" y="320"/>
                    <a:pt x="64" y="320"/>
                  </a:cubicBezTo>
                  <a:cubicBezTo>
                    <a:pt x="1088" y="320"/>
                    <a:pt x="1088" y="320"/>
                    <a:pt x="1088" y="320"/>
                  </a:cubicBezTo>
                  <a:cubicBezTo>
                    <a:pt x="1088" y="512"/>
                    <a:pt x="1088" y="512"/>
                    <a:pt x="1088" y="512"/>
                  </a:cubicBezTo>
                  <a:cubicBezTo>
                    <a:pt x="1088" y="583"/>
                    <a:pt x="1127" y="645"/>
                    <a:pt x="1184" y="678"/>
                  </a:cubicBezTo>
                  <a:close/>
                  <a:moveTo>
                    <a:pt x="711" y="768"/>
                  </a:moveTo>
                  <a:cubicBezTo>
                    <a:pt x="832" y="629"/>
                    <a:pt x="832" y="629"/>
                    <a:pt x="832" y="629"/>
                  </a:cubicBezTo>
                  <a:cubicBezTo>
                    <a:pt x="832" y="832"/>
                    <a:pt x="832" y="832"/>
                    <a:pt x="832" y="832"/>
                  </a:cubicBezTo>
                  <a:cubicBezTo>
                    <a:pt x="768" y="832"/>
                    <a:pt x="768" y="832"/>
                    <a:pt x="768" y="832"/>
                  </a:cubicBezTo>
                  <a:cubicBezTo>
                    <a:pt x="768" y="768"/>
                    <a:pt x="768" y="768"/>
                    <a:pt x="768" y="768"/>
                  </a:cubicBezTo>
                  <a:lnTo>
                    <a:pt x="711" y="768"/>
                  </a:lnTo>
                  <a:close/>
                  <a:moveTo>
                    <a:pt x="576" y="960"/>
                  </a:moveTo>
                  <a:cubicBezTo>
                    <a:pt x="372" y="960"/>
                    <a:pt x="372" y="960"/>
                    <a:pt x="372" y="960"/>
                  </a:cubicBezTo>
                  <a:cubicBezTo>
                    <a:pt x="525" y="824"/>
                    <a:pt x="525" y="824"/>
                    <a:pt x="525" y="824"/>
                  </a:cubicBezTo>
                  <a:cubicBezTo>
                    <a:pt x="541" y="829"/>
                    <a:pt x="559" y="832"/>
                    <a:pt x="576" y="832"/>
                  </a:cubicBezTo>
                  <a:lnTo>
                    <a:pt x="576" y="960"/>
                  </a:lnTo>
                  <a:close/>
                  <a:moveTo>
                    <a:pt x="446" y="773"/>
                  </a:moveTo>
                  <a:cubicBezTo>
                    <a:pt x="452" y="780"/>
                    <a:pt x="458" y="786"/>
                    <a:pt x="465" y="792"/>
                  </a:cubicBezTo>
                  <a:cubicBezTo>
                    <a:pt x="320" y="921"/>
                    <a:pt x="320" y="921"/>
                    <a:pt x="320" y="921"/>
                  </a:cubicBezTo>
                  <a:cubicBezTo>
                    <a:pt x="320" y="629"/>
                    <a:pt x="320" y="629"/>
                    <a:pt x="320" y="629"/>
                  </a:cubicBezTo>
                  <a:lnTo>
                    <a:pt x="446" y="773"/>
                  </a:lnTo>
                  <a:close/>
                  <a:moveTo>
                    <a:pt x="576" y="768"/>
                  </a:moveTo>
                  <a:cubicBezTo>
                    <a:pt x="545" y="768"/>
                    <a:pt x="515" y="754"/>
                    <a:pt x="494" y="731"/>
                  </a:cubicBezTo>
                  <a:cubicBezTo>
                    <a:pt x="359" y="576"/>
                    <a:pt x="359" y="576"/>
                    <a:pt x="359" y="576"/>
                  </a:cubicBezTo>
                  <a:cubicBezTo>
                    <a:pt x="793" y="576"/>
                    <a:pt x="793" y="576"/>
                    <a:pt x="793" y="576"/>
                  </a:cubicBezTo>
                  <a:cubicBezTo>
                    <a:pt x="625" y="768"/>
                    <a:pt x="625" y="768"/>
                    <a:pt x="625" y="768"/>
                  </a:cubicBezTo>
                  <a:lnTo>
                    <a:pt x="576" y="768"/>
                  </a:lnTo>
                  <a:close/>
                  <a:moveTo>
                    <a:pt x="640" y="832"/>
                  </a:moveTo>
                  <a:cubicBezTo>
                    <a:pt x="704" y="832"/>
                    <a:pt x="704" y="832"/>
                    <a:pt x="704" y="832"/>
                  </a:cubicBezTo>
                  <a:cubicBezTo>
                    <a:pt x="704" y="1344"/>
                    <a:pt x="704" y="1344"/>
                    <a:pt x="704" y="1344"/>
                  </a:cubicBezTo>
                  <a:cubicBezTo>
                    <a:pt x="640" y="1344"/>
                    <a:pt x="640" y="1344"/>
                    <a:pt x="640" y="1344"/>
                  </a:cubicBezTo>
                  <a:lnTo>
                    <a:pt x="640" y="832"/>
                  </a:lnTo>
                  <a:close/>
                  <a:moveTo>
                    <a:pt x="256" y="512"/>
                  </a:moveTo>
                  <a:cubicBezTo>
                    <a:pt x="256" y="1024"/>
                    <a:pt x="256" y="1024"/>
                    <a:pt x="256" y="1024"/>
                  </a:cubicBezTo>
                  <a:cubicBezTo>
                    <a:pt x="576" y="1024"/>
                    <a:pt x="576" y="1024"/>
                    <a:pt x="576" y="1024"/>
                  </a:cubicBezTo>
                  <a:cubicBezTo>
                    <a:pt x="576" y="1408"/>
                    <a:pt x="576" y="1408"/>
                    <a:pt x="576" y="1408"/>
                  </a:cubicBezTo>
                  <a:cubicBezTo>
                    <a:pt x="768" y="1408"/>
                    <a:pt x="768" y="1408"/>
                    <a:pt x="768" y="1408"/>
                  </a:cubicBezTo>
                  <a:cubicBezTo>
                    <a:pt x="768" y="1344"/>
                    <a:pt x="768" y="1344"/>
                    <a:pt x="768" y="1344"/>
                  </a:cubicBezTo>
                  <a:cubicBezTo>
                    <a:pt x="887" y="1344"/>
                    <a:pt x="887" y="1344"/>
                    <a:pt x="887" y="1344"/>
                  </a:cubicBezTo>
                  <a:cubicBezTo>
                    <a:pt x="960" y="1388"/>
                    <a:pt x="960" y="1388"/>
                    <a:pt x="960" y="1388"/>
                  </a:cubicBezTo>
                  <a:cubicBezTo>
                    <a:pt x="960" y="1536"/>
                    <a:pt x="960" y="1536"/>
                    <a:pt x="960" y="1536"/>
                  </a:cubicBezTo>
                  <a:cubicBezTo>
                    <a:pt x="192" y="1536"/>
                    <a:pt x="192" y="1536"/>
                    <a:pt x="192" y="1536"/>
                  </a:cubicBezTo>
                  <a:cubicBezTo>
                    <a:pt x="192" y="448"/>
                    <a:pt x="192" y="448"/>
                    <a:pt x="192" y="448"/>
                  </a:cubicBezTo>
                  <a:cubicBezTo>
                    <a:pt x="960" y="448"/>
                    <a:pt x="960" y="448"/>
                    <a:pt x="960" y="448"/>
                  </a:cubicBezTo>
                  <a:cubicBezTo>
                    <a:pt x="960" y="800"/>
                    <a:pt x="960" y="800"/>
                    <a:pt x="960" y="800"/>
                  </a:cubicBezTo>
                  <a:cubicBezTo>
                    <a:pt x="917" y="832"/>
                    <a:pt x="917" y="832"/>
                    <a:pt x="917" y="832"/>
                  </a:cubicBezTo>
                  <a:cubicBezTo>
                    <a:pt x="896" y="832"/>
                    <a:pt x="896" y="832"/>
                    <a:pt x="896" y="832"/>
                  </a:cubicBezTo>
                  <a:cubicBezTo>
                    <a:pt x="896" y="512"/>
                    <a:pt x="896" y="512"/>
                    <a:pt x="896" y="512"/>
                  </a:cubicBezTo>
                  <a:lnTo>
                    <a:pt x="256" y="512"/>
                  </a:lnTo>
                  <a:close/>
                  <a:moveTo>
                    <a:pt x="160" y="64"/>
                  </a:moveTo>
                  <a:cubicBezTo>
                    <a:pt x="992" y="64"/>
                    <a:pt x="992" y="64"/>
                    <a:pt x="992" y="64"/>
                  </a:cubicBezTo>
                  <a:cubicBezTo>
                    <a:pt x="1045" y="64"/>
                    <a:pt x="1088" y="107"/>
                    <a:pt x="1088" y="160"/>
                  </a:cubicBezTo>
                  <a:cubicBezTo>
                    <a:pt x="1088" y="256"/>
                    <a:pt x="1088" y="256"/>
                    <a:pt x="1088" y="256"/>
                  </a:cubicBezTo>
                  <a:cubicBezTo>
                    <a:pt x="64" y="256"/>
                    <a:pt x="64" y="256"/>
                    <a:pt x="64" y="256"/>
                  </a:cubicBezTo>
                  <a:cubicBezTo>
                    <a:pt x="64" y="160"/>
                    <a:pt x="64" y="160"/>
                    <a:pt x="64" y="160"/>
                  </a:cubicBezTo>
                  <a:cubicBezTo>
                    <a:pt x="64" y="107"/>
                    <a:pt x="107" y="64"/>
                    <a:pt x="160" y="64"/>
                  </a:cubicBezTo>
                  <a:close/>
                  <a:moveTo>
                    <a:pt x="992" y="1920"/>
                  </a:moveTo>
                  <a:cubicBezTo>
                    <a:pt x="160" y="1920"/>
                    <a:pt x="160" y="1920"/>
                    <a:pt x="160" y="1920"/>
                  </a:cubicBezTo>
                  <a:cubicBezTo>
                    <a:pt x="107" y="1920"/>
                    <a:pt x="64" y="1877"/>
                    <a:pt x="64" y="1824"/>
                  </a:cubicBezTo>
                  <a:cubicBezTo>
                    <a:pt x="64" y="1728"/>
                    <a:pt x="64" y="1728"/>
                    <a:pt x="64" y="1728"/>
                  </a:cubicBezTo>
                  <a:cubicBezTo>
                    <a:pt x="1088" y="1728"/>
                    <a:pt x="1088" y="1728"/>
                    <a:pt x="1088" y="1728"/>
                  </a:cubicBezTo>
                  <a:cubicBezTo>
                    <a:pt x="1088" y="1824"/>
                    <a:pt x="1088" y="1824"/>
                    <a:pt x="1088" y="1824"/>
                  </a:cubicBezTo>
                  <a:cubicBezTo>
                    <a:pt x="1088" y="1877"/>
                    <a:pt x="1045" y="1920"/>
                    <a:pt x="992" y="1920"/>
                  </a:cubicBezTo>
                  <a:close/>
                  <a:moveTo>
                    <a:pt x="1536" y="960"/>
                  </a:moveTo>
                  <a:cubicBezTo>
                    <a:pt x="1536" y="978"/>
                    <a:pt x="1522" y="992"/>
                    <a:pt x="1504" y="992"/>
                  </a:cubicBezTo>
                  <a:cubicBezTo>
                    <a:pt x="1248" y="992"/>
                    <a:pt x="1248" y="992"/>
                    <a:pt x="1248" y="992"/>
                  </a:cubicBezTo>
                  <a:cubicBezTo>
                    <a:pt x="1248" y="1056"/>
                    <a:pt x="1248" y="1056"/>
                    <a:pt x="1248" y="1056"/>
                  </a:cubicBezTo>
                  <a:cubicBezTo>
                    <a:pt x="1472" y="1056"/>
                    <a:pt x="1472" y="1056"/>
                    <a:pt x="1472" y="1056"/>
                  </a:cubicBezTo>
                  <a:cubicBezTo>
                    <a:pt x="1490" y="1056"/>
                    <a:pt x="1504" y="1070"/>
                    <a:pt x="1504" y="1088"/>
                  </a:cubicBezTo>
                  <a:cubicBezTo>
                    <a:pt x="1504" y="1106"/>
                    <a:pt x="1490" y="1120"/>
                    <a:pt x="1472" y="1120"/>
                  </a:cubicBezTo>
                  <a:cubicBezTo>
                    <a:pt x="1248" y="1120"/>
                    <a:pt x="1248" y="1120"/>
                    <a:pt x="1248" y="1120"/>
                  </a:cubicBezTo>
                  <a:cubicBezTo>
                    <a:pt x="1248" y="1184"/>
                    <a:pt x="1248" y="1184"/>
                    <a:pt x="1248" y="1184"/>
                  </a:cubicBezTo>
                  <a:cubicBezTo>
                    <a:pt x="1440" y="1184"/>
                    <a:pt x="1440" y="1184"/>
                    <a:pt x="1440" y="1184"/>
                  </a:cubicBezTo>
                  <a:cubicBezTo>
                    <a:pt x="1458" y="1184"/>
                    <a:pt x="1472" y="1198"/>
                    <a:pt x="1472" y="1216"/>
                  </a:cubicBezTo>
                  <a:cubicBezTo>
                    <a:pt x="1472" y="1234"/>
                    <a:pt x="1458" y="1248"/>
                    <a:pt x="1440" y="1248"/>
                  </a:cubicBezTo>
                  <a:cubicBezTo>
                    <a:pt x="1248" y="1248"/>
                    <a:pt x="1248" y="1248"/>
                    <a:pt x="1248" y="1248"/>
                  </a:cubicBezTo>
                  <a:cubicBezTo>
                    <a:pt x="1248" y="1312"/>
                    <a:pt x="1248" y="1312"/>
                    <a:pt x="1248" y="1312"/>
                  </a:cubicBezTo>
                  <a:cubicBezTo>
                    <a:pt x="1408" y="1312"/>
                    <a:pt x="1408" y="1312"/>
                    <a:pt x="1408" y="1312"/>
                  </a:cubicBezTo>
                  <a:cubicBezTo>
                    <a:pt x="1426" y="1312"/>
                    <a:pt x="1440" y="1326"/>
                    <a:pt x="1440" y="1344"/>
                  </a:cubicBezTo>
                  <a:cubicBezTo>
                    <a:pt x="1440" y="1362"/>
                    <a:pt x="1426" y="1376"/>
                    <a:pt x="1408" y="1376"/>
                  </a:cubicBezTo>
                  <a:cubicBezTo>
                    <a:pt x="1091" y="1376"/>
                    <a:pt x="1091" y="1376"/>
                    <a:pt x="1091" y="1376"/>
                  </a:cubicBezTo>
                  <a:cubicBezTo>
                    <a:pt x="1074" y="1376"/>
                    <a:pt x="1057" y="1371"/>
                    <a:pt x="1042" y="1362"/>
                  </a:cubicBezTo>
                  <a:cubicBezTo>
                    <a:pt x="905" y="1280"/>
                    <a:pt x="905" y="1280"/>
                    <a:pt x="905" y="1280"/>
                  </a:cubicBezTo>
                  <a:cubicBezTo>
                    <a:pt x="768" y="1280"/>
                    <a:pt x="768" y="1280"/>
                    <a:pt x="768" y="1280"/>
                  </a:cubicBezTo>
                  <a:cubicBezTo>
                    <a:pt x="768" y="896"/>
                    <a:pt x="768" y="896"/>
                    <a:pt x="768" y="896"/>
                  </a:cubicBezTo>
                  <a:cubicBezTo>
                    <a:pt x="939" y="896"/>
                    <a:pt x="939" y="896"/>
                    <a:pt x="939" y="896"/>
                  </a:cubicBezTo>
                  <a:cubicBezTo>
                    <a:pt x="1041" y="819"/>
                    <a:pt x="1041" y="819"/>
                    <a:pt x="1041" y="819"/>
                  </a:cubicBezTo>
                  <a:cubicBezTo>
                    <a:pt x="1058" y="807"/>
                    <a:pt x="1078" y="800"/>
                    <a:pt x="1099" y="800"/>
                  </a:cubicBezTo>
                  <a:cubicBezTo>
                    <a:pt x="1184" y="800"/>
                    <a:pt x="1184" y="800"/>
                    <a:pt x="1184" y="800"/>
                  </a:cubicBezTo>
                  <a:cubicBezTo>
                    <a:pt x="1184" y="928"/>
                    <a:pt x="1184" y="928"/>
                    <a:pt x="1184" y="928"/>
                  </a:cubicBezTo>
                  <a:cubicBezTo>
                    <a:pt x="1504" y="928"/>
                    <a:pt x="1504" y="928"/>
                    <a:pt x="1504" y="928"/>
                  </a:cubicBezTo>
                  <a:cubicBezTo>
                    <a:pt x="1522" y="928"/>
                    <a:pt x="1536" y="942"/>
                    <a:pt x="1536" y="960"/>
                  </a:cubicBezTo>
                  <a:close/>
                  <a:moveTo>
                    <a:pt x="1376" y="864"/>
                  </a:moveTo>
                  <a:cubicBezTo>
                    <a:pt x="1248" y="864"/>
                    <a:pt x="1248" y="864"/>
                    <a:pt x="1248" y="864"/>
                  </a:cubicBezTo>
                  <a:cubicBezTo>
                    <a:pt x="1248" y="701"/>
                    <a:pt x="1248" y="701"/>
                    <a:pt x="1248" y="701"/>
                  </a:cubicBezTo>
                  <a:cubicBezTo>
                    <a:pt x="1258" y="703"/>
                    <a:pt x="1269" y="704"/>
                    <a:pt x="1280" y="704"/>
                  </a:cubicBezTo>
                  <a:cubicBezTo>
                    <a:pt x="1312" y="704"/>
                    <a:pt x="1344" y="707"/>
                    <a:pt x="1376" y="712"/>
                  </a:cubicBezTo>
                  <a:lnTo>
                    <a:pt x="1376" y="864"/>
                  </a:lnTo>
                  <a:close/>
                  <a:moveTo>
                    <a:pt x="1280" y="640"/>
                  </a:moveTo>
                  <a:cubicBezTo>
                    <a:pt x="1209" y="640"/>
                    <a:pt x="1152" y="583"/>
                    <a:pt x="1152" y="512"/>
                  </a:cubicBezTo>
                  <a:cubicBezTo>
                    <a:pt x="1152" y="441"/>
                    <a:pt x="1209" y="384"/>
                    <a:pt x="1280" y="384"/>
                  </a:cubicBezTo>
                  <a:cubicBezTo>
                    <a:pt x="1390" y="384"/>
                    <a:pt x="1499" y="358"/>
                    <a:pt x="1597" y="309"/>
                  </a:cubicBezTo>
                  <a:cubicBezTo>
                    <a:pt x="1664" y="276"/>
                    <a:pt x="1664" y="276"/>
                    <a:pt x="1664" y="276"/>
                  </a:cubicBezTo>
                  <a:cubicBezTo>
                    <a:pt x="1664" y="748"/>
                    <a:pt x="1664" y="748"/>
                    <a:pt x="1664" y="748"/>
                  </a:cubicBezTo>
                  <a:cubicBezTo>
                    <a:pt x="1597" y="715"/>
                    <a:pt x="1597" y="715"/>
                    <a:pt x="1597" y="715"/>
                  </a:cubicBezTo>
                  <a:cubicBezTo>
                    <a:pt x="1499" y="666"/>
                    <a:pt x="1390" y="640"/>
                    <a:pt x="1280" y="640"/>
                  </a:cubicBezTo>
                  <a:close/>
                  <a:moveTo>
                    <a:pt x="1792" y="768"/>
                  </a:moveTo>
                  <a:cubicBezTo>
                    <a:pt x="1728" y="768"/>
                    <a:pt x="1728" y="768"/>
                    <a:pt x="1728" y="768"/>
                  </a:cubicBezTo>
                  <a:cubicBezTo>
                    <a:pt x="1728" y="256"/>
                    <a:pt x="1728" y="256"/>
                    <a:pt x="1728" y="256"/>
                  </a:cubicBezTo>
                  <a:cubicBezTo>
                    <a:pt x="1792" y="256"/>
                    <a:pt x="1792" y="256"/>
                    <a:pt x="1792" y="256"/>
                  </a:cubicBezTo>
                  <a:lnTo>
                    <a:pt x="1792" y="768"/>
                  </a:lnTo>
                  <a:close/>
                  <a:moveTo>
                    <a:pt x="1856" y="602"/>
                  </a:moveTo>
                  <a:cubicBezTo>
                    <a:pt x="1856" y="422"/>
                    <a:pt x="1856" y="422"/>
                    <a:pt x="1856" y="422"/>
                  </a:cubicBezTo>
                  <a:cubicBezTo>
                    <a:pt x="1893" y="435"/>
                    <a:pt x="1920" y="470"/>
                    <a:pt x="1920" y="512"/>
                  </a:cubicBezTo>
                  <a:cubicBezTo>
                    <a:pt x="1920" y="554"/>
                    <a:pt x="1893" y="589"/>
                    <a:pt x="1856" y="6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Rectangle 85"/>
            <p:cNvSpPr>
              <a:spLocks noChangeArrowheads="1"/>
            </p:cNvSpPr>
            <p:nvPr/>
          </p:nvSpPr>
          <p:spPr bwMode="auto">
            <a:xfrm>
              <a:off x="850900" y="5975350"/>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Rectangle 86"/>
            <p:cNvSpPr>
              <a:spLocks noChangeArrowheads="1"/>
            </p:cNvSpPr>
            <p:nvPr/>
          </p:nvSpPr>
          <p:spPr bwMode="auto">
            <a:xfrm>
              <a:off x="946150" y="5975350"/>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Rectangle 87"/>
            <p:cNvSpPr>
              <a:spLocks noChangeArrowheads="1"/>
            </p:cNvSpPr>
            <p:nvPr/>
          </p:nvSpPr>
          <p:spPr bwMode="auto">
            <a:xfrm>
              <a:off x="812800" y="5975350"/>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Rectangle 88"/>
            <p:cNvSpPr>
              <a:spLocks noChangeArrowheads="1"/>
            </p:cNvSpPr>
            <p:nvPr/>
          </p:nvSpPr>
          <p:spPr bwMode="auto">
            <a:xfrm>
              <a:off x="860425" y="6469063"/>
              <a:ext cx="571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Rectangle 89"/>
            <p:cNvSpPr>
              <a:spLocks noChangeArrowheads="1"/>
            </p:cNvSpPr>
            <p:nvPr/>
          </p:nvSpPr>
          <p:spPr bwMode="auto">
            <a:xfrm>
              <a:off x="793750" y="62595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Rectangle 90"/>
            <p:cNvSpPr>
              <a:spLocks noChangeArrowheads="1"/>
            </p:cNvSpPr>
            <p:nvPr/>
          </p:nvSpPr>
          <p:spPr bwMode="auto">
            <a:xfrm>
              <a:off x="793750" y="62976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Rectangle 91"/>
            <p:cNvSpPr>
              <a:spLocks noChangeArrowheads="1"/>
            </p:cNvSpPr>
            <p:nvPr/>
          </p:nvSpPr>
          <p:spPr bwMode="auto">
            <a:xfrm>
              <a:off x="793750" y="63357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4" name="Picture Placeholder 3">
            <a:extLst>
              <a:ext uri="{FF2B5EF4-FFF2-40B4-BE49-F238E27FC236}">
                <a16:creationId xmlns:a16="http://schemas.microsoft.com/office/drawing/2014/main" id="{47F3B653-3BDC-4BA4-BC27-B4B206E101C0}"/>
              </a:ext>
            </a:extLst>
          </p:cNvPr>
          <p:cNvSpPr>
            <a:spLocks noGrp="1"/>
          </p:cNvSpPr>
          <p:nvPr>
            <p:ph type="pic" sz="quarter" idx="110"/>
          </p:nvPr>
        </p:nvSpPr>
        <p:spPr/>
      </p:sp>
      <p:sp>
        <p:nvSpPr>
          <p:cNvPr id="6" name="Picture Placeholder 5">
            <a:extLst>
              <a:ext uri="{FF2B5EF4-FFF2-40B4-BE49-F238E27FC236}">
                <a16:creationId xmlns:a16="http://schemas.microsoft.com/office/drawing/2014/main" id="{13B31A0D-842D-4F4D-9CF3-FF7E324F47F5}"/>
              </a:ext>
            </a:extLst>
          </p:cNvPr>
          <p:cNvSpPr>
            <a:spLocks noGrp="1"/>
          </p:cNvSpPr>
          <p:nvPr>
            <p:ph type="pic" sz="quarter" idx="111"/>
          </p:nvPr>
        </p:nvSpPr>
        <p:spPr/>
      </p:sp>
      <p:sp>
        <p:nvSpPr>
          <p:cNvPr id="8" name="Picture Placeholder 7">
            <a:extLst>
              <a:ext uri="{FF2B5EF4-FFF2-40B4-BE49-F238E27FC236}">
                <a16:creationId xmlns:a16="http://schemas.microsoft.com/office/drawing/2014/main" id="{BBF59376-3F73-41D9-B3E6-89F15DC21B1E}"/>
              </a:ext>
            </a:extLst>
          </p:cNvPr>
          <p:cNvSpPr>
            <a:spLocks noGrp="1"/>
          </p:cNvSpPr>
          <p:nvPr>
            <p:ph type="pic" sz="quarter" idx="112"/>
          </p:nvPr>
        </p:nvSpPr>
        <p:spPr/>
      </p:sp>
    </p:spTree>
    <p:extLst>
      <p:ext uri="{BB962C8B-B14F-4D97-AF65-F5344CB8AC3E}">
        <p14:creationId xmlns:p14="http://schemas.microsoft.com/office/powerpoint/2010/main" val="23744699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Belgium Map</a:t>
            </a:r>
          </a:p>
        </p:txBody>
      </p:sp>
      <p:grpSp>
        <p:nvGrpSpPr>
          <p:cNvPr id="84" name="Group 4"/>
          <p:cNvGrpSpPr>
            <a:grpSpLocks noChangeAspect="1"/>
          </p:cNvGrpSpPr>
          <p:nvPr/>
        </p:nvGrpSpPr>
        <p:grpSpPr bwMode="auto">
          <a:xfrm>
            <a:off x="4826001" y="1697990"/>
            <a:ext cx="3448763" cy="2803851"/>
            <a:chOff x="283" y="-730"/>
            <a:chExt cx="7107" cy="5778"/>
          </a:xfrm>
          <a:solidFill>
            <a:srgbClr val="D9D9D9"/>
          </a:solidFill>
        </p:grpSpPr>
        <p:sp>
          <p:nvSpPr>
            <p:cNvPr id="85" name="Freeform 84"/>
            <p:cNvSpPr>
              <a:spLocks noEditPoints="1"/>
            </p:cNvSpPr>
            <p:nvPr/>
          </p:nvSpPr>
          <p:spPr bwMode="auto">
            <a:xfrm>
              <a:off x="3283" y="-730"/>
              <a:ext cx="2000" cy="1492"/>
            </a:xfrm>
            <a:custGeom>
              <a:avLst/>
              <a:gdLst>
                <a:gd name="T0" fmla="*/ 1400 w 2000"/>
                <a:gd name="T1" fmla="*/ 158 h 1492"/>
                <a:gd name="T2" fmla="*/ 1360 w 2000"/>
                <a:gd name="T3" fmla="*/ 191 h 1492"/>
                <a:gd name="T4" fmla="*/ 1383 w 2000"/>
                <a:gd name="T5" fmla="*/ 177 h 1492"/>
                <a:gd name="T6" fmla="*/ 1383 w 2000"/>
                <a:gd name="T7" fmla="*/ 144 h 1492"/>
                <a:gd name="T8" fmla="*/ 1121 w 2000"/>
                <a:gd name="T9" fmla="*/ 0 h 1492"/>
                <a:gd name="T10" fmla="*/ 1234 w 2000"/>
                <a:gd name="T11" fmla="*/ 123 h 1492"/>
                <a:gd name="T12" fmla="*/ 1208 w 2000"/>
                <a:gd name="T13" fmla="*/ 232 h 1492"/>
                <a:gd name="T14" fmla="*/ 1218 w 2000"/>
                <a:gd name="T15" fmla="*/ 246 h 1492"/>
                <a:gd name="T16" fmla="*/ 1102 w 2000"/>
                <a:gd name="T17" fmla="*/ 251 h 1492"/>
                <a:gd name="T18" fmla="*/ 1312 w 2000"/>
                <a:gd name="T19" fmla="*/ 241 h 1492"/>
                <a:gd name="T20" fmla="*/ 1525 w 2000"/>
                <a:gd name="T21" fmla="*/ 163 h 1492"/>
                <a:gd name="T22" fmla="*/ 1572 w 2000"/>
                <a:gd name="T23" fmla="*/ 42 h 1492"/>
                <a:gd name="T24" fmla="*/ 1662 w 2000"/>
                <a:gd name="T25" fmla="*/ 87 h 1492"/>
                <a:gd name="T26" fmla="*/ 1650 w 2000"/>
                <a:gd name="T27" fmla="*/ 314 h 1492"/>
                <a:gd name="T28" fmla="*/ 1766 w 2000"/>
                <a:gd name="T29" fmla="*/ 546 h 1492"/>
                <a:gd name="T30" fmla="*/ 1887 w 2000"/>
                <a:gd name="T31" fmla="*/ 530 h 1492"/>
                <a:gd name="T32" fmla="*/ 1934 w 2000"/>
                <a:gd name="T33" fmla="*/ 686 h 1492"/>
                <a:gd name="T34" fmla="*/ 1955 w 2000"/>
                <a:gd name="T35" fmla="*/ 705 h 1492"/>
                <a:gd name="T36" fmla="*/ 1913 w 2000"/>
                <a:gd name="T37" fmla="*/ 825 h 1492"/>
                <a:gd name="T38" fmla="*/ 2000 w 2000"/>
                <a:gd name="T39" fmla="*/ 1029 h 1492"/>
                <a:gd name="T40" fmla="*/ 1899 w 2000"/>
                <a:gd name="T41" fmla="*/ 1062 h 1492"/>
                <a:gd name="T42" fmla="*/ 1828 w 2000"/>
                <a:gd name="T43" fmla="*/ 1116 h 1492"/>
                <a:gd name="T44" fmla="*/ 1811 w 2000"/>
                <a:gd name="T45" fmla="*/ 1121 h 1492"/>
                <a:gd name="T46" fmla="*/ 1759 w 2000"/>
                <a:gd name="T47" fmla="*/ 1123 h 1492"/>
                <a:gd name="T48" fmla="*/ 1542 w 2000"/>
                <a:gd name="T49" fmla="*/ 1249 h 1492"/>
                <a:gd name="T50" fmla="*/ 1485 w 2000"/>
                <a:gd name="T51" fmla="*/ 1367 h 1492"/>
                <a:gd name="T52" fmla="*/ 1457 w 2000"/>
                <a:gd name="T53" fmla="*/ 1334 h 1492"/>
                <a:gd name="T54" fmla="*/ 1400 w 2000"/>
                <a:gd name="T55" fmla="*/ 1360 h 1492"/>
                <a:gd name="T56" fmla="*/ 1390 w 2000"/>
                <a:gd name="T57" fmla="*/ 1360 h 1492"/>
                <a:gd name="T58" fmla="*/ 1182 w 2000"/>
                <a:gd name="T59" fmla="*/ 1436 h 1492"/>
                <a:gd name="T60" fmla="*/ 1078 w 2000"/>
                <a:gd name="T61" fmla="*/ 1395 h 1492"/>
                <a:gd name="T62" fmla="*/ 960 w 2000"/>
                <a:gd name="T63" fmla="*/ 1471 h 1492"/>
                <a:gd name="T64" fmla="*/ 936 w 2000"/>
                <a:gd name="T65" fmla="*/ 1395 h 1492"/>
                <a:gd name="T66" fmla="*/ 780 w 2000"/>
                <a:gd name="T67" fmla="*/ 1488 h 1492"/>
                <a:gd name="T68" fmla="*/ 691 w 2000"/>
                <a:gd name="T69" fmla="*/ 1454 h 1492"/>
                <a:gd name="T70" fmla="*/ 582 w 2000"/>
                <a:gd name="T71" fmla="*/ 1443 h 1492"/>
                <a:gd name="T72" fmla="*/ 513 w 2000"/>
                <a:gd name="T73" fmla="*/ 1450 h 1492"/>
                <a:gd name="T74" fmla="*/ 395 w 2000"/>
                <a:gd name="T75" fmla="*/ 1436 h 1492"/>
                <a:gd name="T76" fmla="*/ 379 w 2000"/>
                <a:gd name="T77" fmla="*/ 1379 h 1492"/>
                <a:gd name="T78" fmla="*/ 317 w 2000"/>
                <a:gd name="T79" fmla="*/ 1388 h 1492"/>
                <a:gd name="T80" fmla="*/ 121 w 2000"/>
                <a:gd name="T81" fmla="*/ 1357 h 1492"/>
                <a:gd name="T82" fmla="*/ 107 w 2000"/>
                <a:gd name="T83" fmla="*/ 1341 h 1492"/>
                <a:gd name="T84" fmla="*/ 29 w 2000"/>
                <a:gd name="T85" fmla="*/ 1348 h 1492"/>
                <a:gd name="T86" fmla="*/ 22 w 2000"/>
                <a:gd name="T87" fmla="*/ 1287 h 1492"/>
                <a:gd name="T88" fmla="*/ 69 w 2000"/>
                <a:gd name="T89" fmla="*/ 1111 h 1492"/>
                <a:gd name="T90" fmla="*/ 256 w 2000"/>
                <a:gd name="T91" fmla="*/ 1097 h 1492"/>
                <a:gd name="T92" fmla="*/ 286 w 2000"/>
                <a:gd name="T93" fmla="*/ 929 h 1492"/>
                <a:gd name="T94" fmla="*/ 277 w 2000"/>
                <a:gd name="T95" fmla="*/ 875 h 1492"/>
                <a:gd name="T96" fmla="*/ 211 w 2000"/>
                <a:gd name="T97" fmla="*/ 724 h 1492"/>
                <a:gd name="T98" fmla="*/ 192 w 2000"/>
                <a:gd name="T99" fmla="*/ 584 h 1492"/>
                <a:gd name="T100" fmla="*/ 114 w 2000"/>
                <a:gd name="T101" fmla="*/ 433 h 1492"/>
                <a:gd name="T102" fmla="*/ 76 w 2000"/>
                <a:gd name="T103" fmla="*/ 371 h 1492"/>
                <a:gd name="T104" fmla="*/ 308 w 2000"/>
                <a:gd name="T105" fmla="*/ 416 h 1492"/>
                <a:gd name="T106" fmla="*/ 473 w 2000"/>
                <a:gd name="T107" fmla="*/ 400 h 1492"/>
                <a:gd name="T108" fmla="*/ 407 w 2000"/>
                <a:gd name="T109" fmla="*/ 175 h 1492"/>
                <a:gd name="T110" fmla="*/ 549 w 2000"/>
                <a:gd name="T111" fmla="*/ 66 h 1492"/>
                <a:gd name="T112" fmla="*/ 686 w 2000"/>
                <a:gd name="T113" fmla="*/ 80 h 1492"/>
                <a:gd name="T114" fmla="*/ 665 w 2000"/>
                <a:gd name="T115" fmla="*/ 227 h 1492"/>
                <a:gd name="T116" fmla="*/ 856 w 2000"/>
                <a:gd name="T117" fmla="*/ 227 h 1492"/>
                <a:gd name="T118" fmla="*/ 906 w 2000"/>
                <a:gd name="T119" fmla="*/ 163 h 1492"/>
                <a:gd name="T120" fmla="*/ 1062 w 2000"/>
                <a:gd name="T121" fmla="*/ 2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0" h="1492">
                  <a:moveTo>
                    <a:pt x="1428" y="146"/>
                  </a:moveTo>
                  <a:lnTo>
                    <a:pt x="1400" y="158"/>
                  </a:lnTo>
                  <a:lnTo>
                    <a:pt x="1400" y="208"/>
                  </a:lnTo>
                  <a:lnTo>
                    <a:pt x="1360" y="191"/>
                  </a:lnTo>
                  <a:lnTo>
                    <a:pt x="1364" y="158"/>
                  </a:lnTo>
                  <a:lnTo>
                    <a:pt x="1383" y="177"/>
                  </a:lnTo>
                  <a:lnTo>
                    <a:pt x="1400" y="156"/>
                  </a:lnTo>
                  <a:lnTo>
                    <a:pt x="1383" y="144"/>
                  </a:lnTo>
                  <a:lnTo>
                    <a:pt x="1428" y="146"/>
                  </a:lnTo>
                  <a:close/>
                  <a:moveTo>
                    <a:pt x="1121" y="0"/>
                  </a:moveTo>
                  <a:lnTo>
                    <a:pt x="1225" y="57"/>
                  </a:lnTo>
                  <a:lnTo>
                    <a:pt x="1234" y="123"/>
                  </a:lnTo>
                  <a:lnTo>
                    <a:pt x="1194" y="158"/>
                  </a:lnTo>
                  <a:lnTo>
                    <a:pt x="1208" y="232"/>
                  </a:lnTo>
                  <a:lnTo>
                    <a:pt x="1239" y="229"/>
                  </a:lnTo>
                  <a:lnTo>
                    <a:pt x="1218" y="246"/>
                  </a:lnTo>
                  <a:lnTo>
                    <a:pt x="1104" y="201"/>
                  </a:lnTo>
                  <a:lnTo>
                    <a:pt x="1102" y="251"/>
                  </a:lnTo>
                  <a:lnTo>
                    <a:pt x="1272" y="267"/>
                  </a:lnTo>
                  <a:lnTo>
                    <a:pt x="1312" y="241"/>
                  </a:lnTo>
                  <a:lnTo>
                    <a:pt x="1371" y="312"/>
                  </a:lnTo>
                  <a:lnTo>
                    <a:pt x="1525" y="163"/>
                  </a:lnTo>
                  <a:lnTo>
                    <a:pt x="1532" y="92"/>
                  </a:lnTo>
                  <a:lnTo>
                    <a:pt x="1572" y="42"/>
                  </a:lnTo>
                  <a:lnTo>
                    <a:pt x="1603" y="83"/>
                  </a:lnTo>
                  <a:lnTo>
                    <a:pt x="1662" y="87"/>
                  </a:lnTo>
                  <a:lnTo>
                    <a:pt x="1712" y="201"/>
                  </a:lnTo>
                  <a:lnTo>
                    <a:pt x="1650" y="314"/>
                  </a:lnTo>
                  <a:lnTo>
                    <a:pt x="1762" y="449"/>
                  </a:lnTo>
                  <a:lnTo>
                    <a:pt x="1766" y="546"/>
                  </a:lnTo>
                  <a:lnTo>
                    <a:pt x="1818" y="560"/>
                  </a:lnTo>
                  <a:lnTo>
                    <a:pt x="1887" y="530"/>
                  </a:lnTo>
                  <a:lnTo>
                    <a:pt x="1963" y="579"/>
                  </a:lnTo>
                  <a:lnTo>
                    <a:pt x="1934" y="686"/>
                  </a:lnTo>
                  <a:lnTo>
                    <a:pt x="1955" y="705"/>
                  </a:lnTo>
                  <a:lnTo>
                    <a:pt x="1955" y="705"/>
                  </a:lnTo>
                  <a:lnTo>
                    <a:pt x="1918" y="750"/>
                  </a:lnTo>
                  <a:lnTo>
                    <a:pt x="1913" y="825"/>
                  </a:lnTo>
                  <a:lnTo>
                    <a:pt x="1998" y="932"/>
                  </a:lnTo>
                  <a:lnTo>
                    <a:pt x="2000" y="1029"/>
                  </a:lnTo>
                  <a:lnTo>
                    <a:pt x="1951" y="1081"/>
                  </a:lnTo>
                  <a:lnTo>
                    <a:pt x="1899" y="1062"/>
                  </a:lnTo>
                  <a:lnTo>
                    <a:pt x="1875" y="1111"/>
                  </a:lnTo>
                  <a:lnTo>
                    <a:pt x="1828" y="1116"/>
                  </a:lnTo>
                  <a:lnTo>
                    <a:pt x="1828" y="1116"/>
                  </a:lnTo>
                  <a:lnTo>
                    <a:pt x="1811" y="1121"/>
                  </a:lnTo>
                  <a:lnTo>
                    <a:pt x="1811" y="1121"/>
                  </a:lnTo>
                  <a:lnTo>
                    <a:pt x="1759" y="1123"/>
                  </a:lnTo>
                  <a:lnTo>
                    <a:pt x="1695" y="1216"/>
                  </a:lnTo>
                  <a:lnTo>
                    <a:pt x="1542" y="1249"/>
                  </a:lnTo>
                  <a:lnTo>
                    <a:pt x="1537" y="1298"/>
                  </a:lnTo>
                  <a:lnTo>
                    <a:pt x="1485" y="1367"/>
                  </a:lnTo>
                  <a:lnTo>
                    <a:pt x="1485" y="1367"/>
                  </a:lnTo>
                  <a:lnTo>
                    <a:pt x="1457" y="1334"/>
                  </a:lnTo>
                  <a:lnTo>
                    <a:pt x="1400" y="1360"/>
                  </a:lnTo>
                  <a:lnTo>
                    <a:pt x="1400" y="1360"/>
                  </a:lnTo>
                  <a:lnTo>
                    <a:pt x="1390" y="1360"/>
                  </a:lnTo>
                  <a:lnTo>
                    <a:pt x="1390" y="1360"/>
                  </a:lnTo>
                  <a:lnTo>
                    <a:pt x="1331" y="1405"/>
                  </a:lnTo>
                  <a:lnTo>
                    <a:pt x="1182" y="1436"/>
                  </a:lnTo>
                  <a:lnTo>
                    <a:pt x="1135" y="1353"/>
                  </a:lnTo>
                  <a:lnTo>
                    <a:pt x="1078" y="1395"/>
                  </a:lnTo>
                  <a:lnTo>
                    <a:pt x="1026" y="1391"/>
                  </a:lnTo>
                  <a:lnTo>
                    <a:pt x="960" y="1471"/>
                  </a:lnTo>
                  <a:lnTo>
                    <a:pt x="979" y="1424"/>
                  </a:lnTo>
                  <a:lnTo>
                    <a:pt x="936" y="1395"/>
                  </a:lnTo>
                  <a:lnTo>
                    <a:pt x="792" y="1436"/>
                  </a:lnTo>
                  <a:lnTo>
                    <a:pt x="780" y="1488"/>
                  </a:lnTo>
                  <a:lnTo>
                    <a:pt x="752" y="1492"/>
                  </a:lnTo>
                  <a:lnTo>
                    <a:pt x="691" y="1454"/>
                  </a:lnTo>
                  <a:lnTo>
                    <a:pt x="655" y="1488"/>
                  </a:lnTo>
                  <a:lnTo>
                    <a:pt x="582" y="1443"/>
                  </a:lnTo>
                  <a:lnTo>
                    <a:pt x="561" y="1492"/>
                  </a:lnTo>
                  <a:lnTo>
                    <a:pt x="513" y="1450"/>
                  </a:lnTo>
                  <a:lnTo>
                    <a:pt x="407" y="1480"/>
                  </a:lnTo>
                  <a:lnTo>
                    <a:pt x="395" y="1436"/>
                  </a:lnTo>
                  <a:lnTo>
                    <a:pt x="364" y="1426"/>
                  </a:lnTo>
                  <a:lnTo>
                    <a:pt x="379" y="1379"/>
                  </a:lnTo>
                  <a:lnTo>
                    <a:pt x="312" y="1419"/>
                  </a:lnTo>
                  <a:lnTo>
                    <a:pt x="317" y="1388"/>
                  </a:lnTo>
                  <a:lnTo>
                    <a:pt x="196" y="1341"/>
                  </a:lnTo>
                  <a:lnTo>
                    <a:pt x="121" y="1357"/>
                  </a:lnTo>
                  <a:lnTo>
                    <a:pt x="121" y="1357"/>
                  </a:lnTo>
                  <a:lnTo>
                    <a:pt x="107" y="1341"/>
                  </a:lnTo>
                  <a:lnTo>
                    <a:pt x="69" y="1369"/>
                  </a:lnTo>
                  <a:lnTo>
                    <a:pt x="29" y="1348"/>
                  </a:lnTo>
                  <a:lnTo>
                    <a:pt x="43" y="1298"/>
                  </a:lnTo>
                  <a:lnTo>
                    <a:pt x="22" y="1287"/>
                  </a:lnTo>
                  <a:lnTo>
                    <a:pt x="0" y="1171"/>
                  </a:lnTo>
                  <a:lnTo>
                    <a:pt x="69" y="1111"/>
                  </a:lnTo>
                  <a:lnTo>
                    <a:pt x="135" y="1133"/>
                  </a:lnTo>
                  <a:lnTo>
                    <a:pt x="256" y="1097"/>
                  </a:lnTo>
                  <a:lnTo>
                    <a:pt x="289" y="1012"/>
                  </a:lnTo>
                  <a:lnTo>
                    <a:pt x="286" y="929"/>
                  </a:lnTo>
                  <a:lnTo>
                    <a:pt x="263" y="918"/>
                  </a:lnTo>
                  <a:lnTo>
                    <a:pt x="277" y="875"/>
                  </a:lnTo>
                  <a:lnTo>
                    <a:pt x="237" y="863"/>
                  </a:lnTo>
                  <a:lnTo>
                    <a:pt x="211" y="724"/>
                  </a:lnTo>
                  <a:lnTo>
                    <a:pt x="270" y="636"/>
                  </a:lnTo>
                  <a:lnTo>
                    <a:pt x="192" y="584"/>
                  </a:lnTo>
                  <a:lnTo>
                    <a:pt x="173" y="468"/>
                  </a:lnTo>
                  <a:lnTo>
                    <a:pt x="114" y="433"/>
                  </a:lnTo>
                  <a:lnTo>
                    <a:pt x="114" y="433"/>
                  </a:lnTo>
                  <a:lnTo>
                    <a:pt x="76" y="371"/>
                  </a:lnTo>
                  <a:lnTo>
                    <a:pt x="293" y="362"/>
                  </a:lnTo>
                  <a:lnTo>
                    <a:pt x="308" y="416"/>
                  </a:lnTo>
                  <a:lnTo>
                    <a:pt x="383" y="428"/>
                  </a:lnTo>
                  <a:lnTo>
                    <a:pt x="473" y="400"/>
                  </a:lnTo>
                  <a:lnTo>
                    <a:pt x="386" y="234"/>
                  </a:lnTo>
                  <a:lnTo>
                    <a:pt x="407" y="175"/>
                  </a:lnTo>
                  <a:lnTo>
                    <a:pt x="374" y="158"/>
                  </a:lnTo>
                  <a:lnTo>
                    <a:pt x="549" y="66"/>
                  </a:lnTo>
                  <a:lnTo>
                    <a:pt x="667" y="54"/>
                  </a:lnTo>
                  <a:lnTo>
                    <a:pt x="686" y="80"/>
                  </a:lnTo>
                  <a:lnTo>
                    <a:pt x="653" y="151"/>
                  </a:lnTo>
                  <a:lnTo>
                    <a:pt x="665" y="227"/>
                  </a:lnTo>
                  <a:lnTo>
                    <a:pt x="738" y="199"/>
                  </a:lnTo>
                  <a:lnTo>
                    <a:pt x="856" y="227"/>
                  </a:lnTo>
                  <a:lnTo>
                    <a:pt x="908" y="217"/>
                  </a:lnTo>
                  <a:lnTo>
                    <a:pt x="906" y="163"/>
                  </a:lnTo>
                  <a:lnTo>
                    <a:pt x="953" y="142"/>
                  </a:lnTo>
                  <a:lnTo>
                    <a:pt x="1062" y="2"/>
                  </a:lnTo>
                  <a:lnTo>
                    <a:pt x="1121" y="0"/>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86" name="Freeform 85"/>
            <p:cNvSpPr>
              <a:spLocks/>
            </p:cNvSpPr>
            <p:nvPr/>
          </p:nvSpPr>
          <p:spPr bwMode="auto">
            <a:xfrm>
              <a:off x="3130" y="1299"/>
              <a:ext cx="1709" cy="816"/>
            </a:xfrm>
            <a:custGeom>
              <a:avLst/>
              <a:gdLst>
                <a:gd name="T0" fmla="*/ 115 w 1709"/>
                <a:gd name="T1" fmla="*/ 223 h 816"/>
                <a:gd name="T2" fmla="*/ 212 w 1709"/>
                <a:gd name="T3" fmla="*/ 286 h 816"/>
                <a:gd name="T4" fmla="*/ 314 w 1709"/>
                <a:gd name="T5" fmla="*/ 312 h 816"/>
                <a:gd name="T6" fmla="*/ 411 w 1709"/>
                <a:gd name="T7" fmla="*/ 253 h 816"/>
                <a:gd name="T8" fmla="*/ 430 w 1709"/>
                <a:gd name="T9" fmla="*/ 230 h 816"/>
                <a:gd name="T10" fmla="*/ 479 w 1709"/>
                <a:gd name="T11" fmla="*/ 260 h 816"/>
                <a:gd name="T12" fmla="*/ 520 w 1709"/>
                <a:gd name="T13" fmla="*/ 263 h 816"/>
                <a:gd name="T14" fmla="*/ 520 w 1709"/>
                <a:gd name="T15" fmla="*/ 225 h 816"/>
                <a:gd name="T16" fmla="*/ 740 w 1709"/>
                <a:gd name="T17" fmla="*/ 187 h 816"/>
                <a:gd name="T18" fmla="*/ 801 w 1709"/>
                <a:gd name="T19" fmla="*/ 196 h 816"/>
                <a:gd name="T20" fmla="*/ 929 w 1709"/>
                <a:gd name="T21" fmla="*/ 123 h 816"/>
                <a:gd name="T22" fmla="*/ 1000 w 1709"/>
                <a:gd name="T23" fmla="*/ 185 h 816"/>
                <a:gd name="T24" fmla="*/ 1007 w 1709"/>
                <a:gd name="T25" fmla="*/ 100 h 816"/>
                <a:gd name="T26" fmla="*/ 1108 w 1709"/>
                <a:gd name="T27" fmla="*/ 50 h 816"/>
                <a:gd name="T28" fmla="*/ 1149 w 1709"/>
                <a:gd name="T29" fmla="*/ 52 h 816"/>
                <a:gd name="T30" fmla="*/ 1231 w 1709"/>
                <a:gd name="T31" fmla="*/ 0 h 816"/>
                <a:gd name="T32" fmla="*/ 1328 w 1709"/>
                <a:gd name="T33" fmla="*/ 88 h 816"/>
                <a:gd name="T34" fmla="*/ 1371 w 1709"/>
                <a:gd name="T35" fmla="*/ 126 h 816"/>
                <a:gd name="T36" fmla="*/ 1487 w 1709"/>
                <a:gd name="T37" fmla="*/ 109 h 816"/>
                <a:gd name="T38" fmla="*/ 1501 w 1709"/>
                <a:gd name="T39" fmla="*/ 109 h 816"/>
                <a:gd name="T40" fmla="*/ 1536 w 1709"/>
                <a:gd name="T41" fmla="*/ 185 h 816"/>
                <a:gd name="T42" fmla="*/ 1709 w 1709"/>
                <a:gd name="T43" fmla="*/ 163 h 816"/>
                <a:gd name="T44" fmla="*/ 1702 w 1709"/>
                <a:gd name="T45" fmla="*/ 215 h 816"/>
                <a:gd name="T46" fmla="*/ 1704 w 1709"/>
                <a:gd name="T47" fmla="*/ 301 h 816"/>
                <a:gd name="T48" fmla="*/ 1676 w 1709"/>
                <a:gd name="T49" fmla="*/ 412 h 816"/>
                <a:gd name="T50" fmla="*/ 1643 w 1709"/>
                <a:gd name="T51" fmla="*/ 478 h 816"/>
                <a:gd name="T52" fmla="*/ 1539 w 1709"/>
                <a:gd name="T53" fmla="*/ 523 h 816"/>
                <a:gd name="T54" fmla="*/ 1489 w 1709"/>
                <a:gd name="T55" fmla="*/ 537 h 816"/>
                <a:gd name="T56" fmla="*/ 1288 w 1709"/>
                <a:gd name="T57" fmla="*/ 629 h 816"/>
                <a:gd name="T58" fmla="*/ 1198 w 1709"/>
                <a:gd name="T59" fmla="*/ 634 h 816"/>
                <a:gd name="T60" fmla="*/ 1144 w 1709"/>
                <a:gd name="T61" fmla="*/ 577 h 816"/>
                <a:gd name="T62" fmla="*/ 1054 w 1709"/>
                <a:gd name="T63" fmla="*/ 582 h 816"/>
                <a:gd name="T64" fmla="*/ 1063 w 1709"/>
                <a:gd name="T65" fmla="*/ 700 h 816"/>
                <a:gd name="T66" fmla="*/ 938 w 1709"/>
                <a:gd name="T67" fmla="*/ 691 h 816"/>
                <a:gd name="T68" fmla="*/ 896 w 1709"/>
                <a:gd name="T69" fmla="*/ 771 h 816"/>
                <a:gd name="T70" fmla="*/ 775 w 1709"/>
                <a:gd name="T71" fmla="*/ 816 h 816"/>
                <a:gd name="T72" fmla="*/ 706 w 1709"/>
                <a:gd name="T73" fmla="*/ 783 h 816"/>
                <a:gd name="T74" fmla="*/ 697 w 1709"/>
                <a:gd name="T75" fmla="*/ 722 h 816"/>
                <a:gd name="T76" fmla="*/ 591 w 1709"/>
                <a:gd name="T77" fmla="*/ 703 h 816"/>
                <a:gd name="T78" fmla="*/ 444 w 1709"/>
                <a:gd name="T79" fmla="*/ 764 h 816"/>
                <a:gd name="T80" fmla="*/ 390 w 1709"/>
                <a:gd name="T81" fmla="*/ 693 h 816"/>
                <a:gd name="T82" fmla="*/ 288 w 1709"/>
                <a:gd name="T83" fmla="*/ 615 h 816"/>
                <a:gd name="T84" fmla="*/ 201 w 1709"/>
                <a:gd name="T85" fmla="*/ 532 h 816"/>
                <a:gd name="T86" fmla="*/ 165 w 1709"/>
                <a:gd name="T87" fmla="*/ 421 h 816"/>
                <a:gd name="T88" fmla="*/ 26 w 1709"/>
                <a:gd name="T89" fmla="*/ 506 h 816"/>
                <a:gd name="T90" fmla="*/ 4 w 1709"/>
                <a:gd name="T91" fmla="*/ 305 h 816"/>
                <a:gd name="T92" fmla="*/ 16 w 1709"/>
                <a:gd name="T93" fmla="*/ 291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09" h="816">
                  <a:moveTo>
                    <a:pt x="16" y="291"/>
                  </a:moveTo>
                  <a:lnTo>
                    <a:pt x="115" y="223"/>
                  </a:lnTo>
                  <a:lnTo>
                    <a:pt x="160" y="291"/>
                  </a:lnTo>
                  <a:lnTo>
                    <a:pt x="212" y="286"/>
                  </a:lnTo>
                  <a:lnTo>
                    <a:pt x="286" y="343"/>
                  </a:lnTo>
                  <a:lnTo>
                    <a:pt x="314" y="312"/>
                  </a:lnTo>
                  <a:lnTo>
                    <a:pt x="394" y="312"/>
                  </a:lnTo>
                  <a:lnTo>
                    <a:pt x="411" y="253"/>
                  </a:lnTo>
                  <a:lnTo>
                    <a:pt x="449" y="263"/>
                  </a:lnTo>
                  <a:lnTo>
                    <a:pt x="430" y="230"/>
                  </a:lnTo>
                  <a:lnTo>
                    <a:pt x="449" y="211"/>
                  </a:lnTo>
                  <a:lnTo>
                    <a:pt x="479" y="260"/>
                  </a:lnTo>
                  <a:lnTo>
                    <a:pt x="520" y="263"/>
                  </a:lnTo>
                  <a:lnTo>
                    <a:pt x="520" y="263"/>
                  </a:lnTo>
                  <a:lnTo>
                    <a:pt x="520" y="225"/>
                  </a:lnTo>
                  <a:lnTo>
                    <a:pt x="520" y="225"/>
                  </a:lnTo>
                  <a:lnTo>
                    <a:pt x="740" y="149"/>
                  </a:lnTo>
                  <a:lnTo>
                    <a:pt x="740" y="187"/>
                  </a:lnTo>
                  <a:lnTo>
                    <a:pt x="799" y="230"/>
                  </a:lnTo>
                  <a:lnTo>
                    <a:pt x="801" y="196"/>
                  </a:lnTo>
                  <a:lnTo>
                    <a:pt x="891" y="173"/>
                  </a:lnTo>
                  <a:lnTo>
                    <a:pt x="929" y="123"/>
                  </a:lnTo>
                  <a:lnTo>
                    <a:pt x="945" y="189"/>
                  </a:lnTo>
                  <a:lnTo>
                    <a:pt x="1000" y="185"/>
                  </a:lnTo>
                  <a:lnTo>
                    <a:pt x="1040" y="147"/>
                  </a:lnTo>
                  <a:lnTo>
                    <a:pt x="1007" y="100"/>
                  </a:lnTo>
                  <a:lnTo>
                    <a:pt x="1016" y="21"/>
                  </a:lnTo>
                  <a:lnTo>
                    <a:pt x="1108" y="50"/>
                  </a:lnTo>
                  <a:lnTo>
                    <a:pt x="1141" y="31"/>
                  </a:lnTo>
                  <a:lnTo>
                    <a:pt x="1149" y="52"/>
                  </a:lnTo>
                  <a:lnTo>
                    <a:pt x="1167" y="14"/>
                  </a:lnTo>
                  <a:lnTo>
                    <a:pt x="1231" y="0"/>
                  </a:lnTo>
                  <a:lnTo>
                    <a:pt x="1290" y="24"/>
                  </a:lnTo>
                  <a:lnTo>
                    <a:pt x="1328" y="88"/>
                  </a:lnTo>
                  <a:lnTo>
                    <a:pt x="1371" y="90"/>
                  </a:lnTo>
                  <a:lnTo>
                    <a:pt x="1371" y="126"/>
                  </a:lnTo>
                  <a:lnTo>
                    <a:pt x="1487" y="109"/>
                  </a:lnTo>
                  <a:lnTo>
                    <a:pt x="1487" y="109"/>
                  </a:lnTo>
                  <a:lnTo>
                    <a:pt x="1501" y="109"/>
                  </a:lnTo>
                  <a:lnTo>
                    <a:pt x="1501" y="109"/>
                  </a:lnTo>
                  <a:lnTo>
                    <a:pt x="1501" y="166"/>
                  </a:lnTo>
                  <a:lnTo>
                    <a:pt x="1536" y="185"/>
                  </a:lnTo>
                  <a:lnTo>
                    <a:pt x="1640" y="107"/>
                  </a:lnTo>
                  <a:lnTo>
                    <a:pt x="1709" y="163"/>
                  </a:lnTo>
                  <a:lnTo>
                    <a:pt x="1709" y="163"/>
                  </a:lnTo>
                  <a:lnTo>
                    <a:pt x="1702" y="215"/>
                  </a:lnTo>
                  <a:lnTo>
                    <a:pt x="1659" y="239"/>
                  </a:lnTo>
                  <a:lnTo>
                    <a:pt x="1704" y="301"/>
                  </a:lnTo>
                  <a:lnTo>
                    <a:pt x="1673" y="324"/>
                  </a:lnTo>
                  <a:lnTo>
                    <a:pt x="1676" y="412"/>
                  </a:lnTo>
                  <a:lnTo>
                    <a:pt x="1643" y="478"/>
                  </a:lnTo>
                  <a:lnTo>
                    <a:pt x="1643" y="478"/>
                  </a:lnTo>
                  <a:lnTo>
                    <a:pt x="1584" y="464"/>
                  </a:lnTo>
                  <a:lnTo>
                    <a:pt x="1539" y="523"/>
                  </a:lnTo>
                  <a:lnTo>
                    <a:pt x="1487" y="518"/>
                  </a:lnTo>
                  <a:lnTo>
                    <a:pt x="1489" y="537"/>
                  </a:lnTo>
                  <a:lnTo>
                    <a:pt x="1281" y="599"/>
                  </a:lnTo>
                  <a:lnTo>
                    <a:pt x="1288" y="629"/>
                  </a:lnTo>
                  <a:lnTo>
                    <a:pt x="1248" y="596"/>
                  </a:lnTo>
                  <a:lnTo>
                    <a:pt x="1198" y="634"/>
                  </a:lnTo>
                  <a:lnTo>
                    <a:pt x="1182" y="570"/>
                  </a:lnTo>
                  <a:lnTo>
                    <a:pt x="1144" y="577"/>
                  </a:lnTo>
                  <a:lnTo>
                    <a:pt x="1127" y="617"/>
                  </a:lnTo>
                  <a:lnTo>
                    <a:pt x="1054" y="582"/>
                  </a:lnTo>
                  <a:lnTo>
                    <a:pt x="1037" y="622"/>
                  </a:lnTo>
                  <a:lnTo>
                    <a:pt x="1063" y="700"/>
                  </a:lnTo>
                  <a:lnTo>
                    <a:pt x="1019" y="717"/>
                  </a:lnTo>
                  <a:lnTo>
                    <a:pt x="938" y="691"/>
                  </a:lnTo>
                  <a:lnTo>
                    <a:pt x="891" y="712"/>
                  </a:lnTo>
                  <a:lnTo>
                    <a:pt x="896" y="771"/>
                  </a:lnTo>
                  <a:lnTo>
                    <a:pt x="896" y="771"/>
                  </a:lnTo>
                  <a:lnTo>
                    <a:pt x="775" y="816"/>
                  </a:lnTo>
                  <a:lnTo>
                    <a:pt x="754" y="774"/>
                  </a:lnTo>
                  <a:lnTo>
                    <a:pt x="706" y="783"/>
                  </a:lnTo>
                  <a:lnTo>
                    <a:pt x="690" y="809"/>
                  </a:lnTo>
                  <a:lnTo>
                    <a:pt x="697" y="722"/>
                  </a:lnTo>
                  <a:lnTo>
                    <a:pt x="659" y="733"/>
                  </a:lnTo>
                  <a:lnTo>
                    <a:pt x="591" y="703"/>
                  </a:lnTo>
                  <a:lnTo>
                    <a:pt x="491" y="710"/>
                  </a:lnTo>
                  <a:lnTo>
                    <a:pt x="444" y="764"/>
                  </a:lnTo>
                  <a:lnTo>
                    <a:pt x="449" y="693"/>
                  </a:lnTo>
                  <a:lnTo>
                    <a:pt x="390" y="693"/>
                  </a:lnTo>
                  <a:lnTo>
                    <a:pt x="335" y="617"/>
                  </a:lnTo>
                  <a:lnTo>
                    <a:pt x="288" y="615"/>
                  </a:lnTo>
                  <a:lnTo>
                    <a:pt x="297" y="554"/>
                  </a:lnTo>
                  <a:lnTo>
                    <a:pt x="201" y="532"/>
                  </a:lnTo>
                  <a:lnTo>
                    <a:pt x="208" y="466"/>
                  </a:lnTo>
                  <a:lnTo>
                    <a:pt x="165" y="421"/>
                  </a:lnTo>
                  <a:lnTo>
                    <a:pt x="94" y="509"/>
                  </a:lnTo>
                  <a:lnTo>
                    <a:pt x="26" y="506"/>
                  </a:lnTo>
                  <a:lnTo>
                    <a:pt x="0" y="447"/>
                  </a:lnTo>
                  <a:lnTo>
                    <a:pt x="4" y="305"/>
                  </a:lnTo>
                  <a:lnTo>
                    <a:pt x="40" y="296"/>
                  </a:lnTo>
                  <a:lnTo>
                    <a:pt x="16" y="29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87" name="Freeform 86"/>
            <p:cNvSpPr>
              <a:spLocks/>
            </p:cNvSpPr>
            <p:nvPr/>
          </p:nvSpPr>
          <p:spPr bwMode="auto">
            <a:xfrm>
              <a:off x="3413" y="989"/>
              <a:ext cx="449" cy="431"/>
            </a:xfrm>
            <a:custGeom>
              <a:avLst/>
              <a:gdLst>
                <a:gd name="T0" fmla="*/ 334 w 449"/>
                <a:gd name="T1" fmla="*/ 43 h 431"/>
                <a:gd name="T2" fmla="*/ 341 w 449"/>
                <a:gd name="T3" fmla="*/ 50 h 431"/>
                <a:gd name="T4" fmla="*/ 341 w 449"/>
                <a:gd name="T5" fmla="*/ 50 h 431"/>
                <a:gd name="T6" fmla="*/ 353 w 449"/>
                <a:gd name="T7" fmla="*/ 100 h 431"/>
                <a:gd name="T8" fmla="*/ 327 w 449"/>
                <a:gd name="T9" fmla="*/ 130 h 431"/>
                <a:gd name="T10" fmla="*/ 395 w 449"/>
                <a:gd name="T11" fmla="*/ 178 h 431"/>
                <a:gd name="T12" fmla="*/ 423 w 449"/>
                <a:gd name="T13" fmla="*/ 263 h 431"/>
                <a:gd name="T14" fmla="*/ 379 w 449"/>
                <a:gd name="T15" fmla="*/ 291 h 431"/>
                <a:gd name="T16" fmla="*/ 386 w 449"/>
                <a:gd name="T17" fmla="*/ 313 h 431"/>
                <a:gd name="T18" fmla="*/ 386 w 449"/>
                <a:gd name="T19" fmla="*/ 313 h 431"/>
                <a:gd name="T20" fmla="*/ 414 w 449"/>
                <a:gd name="T21" fmla="*/ 315 h 431"/>
                <a:gd name="T22" fmla="*/ 414 w 449"/>
                <a:gd name="T23" fmla="*/ 315 h 431"/>
                <a:gd name="T24" fmla="*/ 449 w 449"/>
                <a:gd name="T25" fmla="*/ 353 h 431"/>
                <a:gd name="T26" fmla="*/ 423 w 449"/>
                <a:gd name="T27" fmla="*/ 355 h 431"/>
                <a:gd name="T28" fmla="*/ 423 w 449"/>
                <a:gd name="T29" fmla="*/ 355 h 431"/>
                <a:gd name="T30" fmla="*/ 400 w 449"/>
                <a:gd name="T31" fmla="*/ 365 h 431"/>
                <a:gd name="T32" fmla="*/ 400 w 449"/>
                <a:gd name="T33" fmla="*/ 365 h 431"/>
                <a:gd name="T34" fmla="*/ 256 w 449"/>
                <a:gd name="T35" fmla="*/ 431 h 431"/>
                <a:gd name="T36" fmla="*/ 161 w 449"/>
                <a:gd name="T37" fmla="*/ 400 h 431"/>
                <a:gd name="T38" fmla="*/ 111 w 449"/>
                <a:gd name="T39" fmla="*/ 294 h 431"/>
                <a:gd name="T40" fmla="*/ 69 w 449"/>
                <a:gd name="T41" fmla="*/ 305 h 431"/>
                <a:gd name="T42" fmla="*/ 5 w 449"/>
                <a:gd name="T43" fmla="*/ 275 h 431"/>
                <a:gd name="T44" fmla="*/ 5 w 449"/>
                <a:gd name="T45" fmla="*/ 275 h 431"/>
                <a:gd name="T46" fmla="*/ 0 w 449"/>
                <a:gd name="T47" fmla="*/ 279 h 431"/>
                <a:gd name="T48" fmla="*/ 0 w 449"/>
                <a:gd name="T49" fmla="*/ 279 h 431"/>
                <a:gd name="T50" fmla="*/ 0 w 449"/>
                <a:gd name="T51" fmla="*/ 275 h 431"/>
                <a:gd name="T52" fmla="*/ 0 w 449"/>
                <a:gd name="T53" fmla="*/ 275 h 431"/>
                <a:gd name="T54" fmla="*/ 19 w 449"/>
                <a:gd name="T55" fmla="*/ 251 h 431"/>
                <a:gd name="T56" fmla="*/ 19 w 449"/>
                <a:gd name="T57" fmla="*/ 251 h 431"/>
                <a:gd name="T58" fmla="*/ 24 w 449"/>
                <a:gd name="T59" fmla="*/ 225 h 431"/>
                <a:gd name="T60" fmla="*/ 71 w 449"/>
                <a:gd name="T61" fmla="*/ 223 h 431"/>
                <a:gd name="T62" fmla="*/ 66 w 449"/>
                <a:gd name="T63" fmla="*/ 133 h 431"/>
                <a:gd name="T64" fmla="*/ 97 w 449"/>
                <a:gd name="T65" fmla="*/ 88 h 431"/>
                <a:gd name="T66" fmla="*/ 97 w 449"/>
                <a:gd name="T67" fmla="*/ 88 h 431"/>
                <a:gd name="T68" fmla="*/ 128 w 449"/>
                <a:gd name="T69" fmla="*/ 59 h 431"/>
                <a:gd name="T70" fmla="*/ 128 w 449"/>
                <a:gd name="T71" fmla="*/ 59 h 431"/>
                <a:gd name="T72" fmla="*/ 140 w 449"/>
                <a:gd name="T73" fmla="*/ 52 h 431"/>
                <a:gd name="T74" fmla="*/ 140 w 449"/>
                <a:gd name="T75" fmla="*/ 52 h 431"/>
                <a:gd name="T76" fmla="*/ 166 w 449"/>
                <a:gd name="T77" fmla="*/ 33 h 431"/>
                <a:gd name="T78" fmla="*/ 166 w 449"/>
                <a:gd name="T79" fmla="*/ 33 h 431"/>
                <a:gd name="T80" fmla="*/ 178 w 449"/>
                <a:gd name="T81" fmla="*/ 31 h 431"/>
                <a:gd name="T82" fmla="*/ 178 w 449"/>
                <a:gd name="T83" fmla="*/ 31 h 431"/>
                <a:gd name="T84" fmla="*/ 246 w 449"/>
                <a:gd name="T85" fmla="*/ 45 h 431"/>
                <a:gd name="T86" fmla="*/ 246 w 449"/>
                <a:gd name="T87" fmla="*/ 45 h 431"/>
                <a:gd name="T88" fmla="*/ 284 w 449"/>
                <a:gd name="T89" fmla="*/ 0 h 431"/>
                <a:gd name="T90" fmla="*/ 284 w 449"/>
                <a:gd name="T91" fmla="*/ 0 h 431"/>
                <a:gd name="T92" fmla="*/ 308 w 449"/>
                <a:gd name="T93" fmla="*/ 17 h 431"/>
                <a:gd name="T94" fmla="*/ 308 w 449"/>
                <a:gd name="T95" fmla="*/ 17 h 431"/>
                <a:gd name="T96" fmla="*/ 327 w 449"/>
                <a:gd name="T97" fmla="*/ 31 h 431"/>
                <a:gd name="T98" fmla="*/ 327 w 449"/>
                <a:gd name="T99" fmla="*/ 31 h 431"/>
                <a:gd name="T100" fmla="*/ 334 w 449"/>
                <a:gd name="T101" fmla="*/ 43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9" h="431">
                  <a:moveTo>
                    <a:pt x="334" y="43"/>
                  </a:moveTo>
                  <a:lnTo>
                    <a:pt x="341" y="50"/>
                  </a:lnTo>
                  <a:lnTo>
                    <a:pt x="341" y="50"/>
                  </a:lnTo>
                  <a:lnTo>
                    <a:pt x="353" y="100"/>
                  </a:lnTo>
                  <a:lnTo>
                    <a:pt x="327" y="130"/>
                  </a:lnTo>
                  <a:lnTo>
                    <a:pt x="395" y="178"/>
                  </a:lnTo>
                  <a:lnTo>
                    <a:pt x="423" y="263"/>
                  </a:lnTo>
                  <a:lnTo>
                    <a:pt x="379" y="291"/>
                  </a:lnTo>
                  <a:lnTo>
                    <a:pt x="386" y="313"/>
                  </a:lnTo>
                  <a:lnTo>
                    <a:pt x="386" y="313"/>
                  </a:lnTo>
                  <a:lnTo>
                    <a:pt x="414" y="315"/>
                  </a:lnTo>
                  <a:lnTo>
                    <a:pt x="414" y="315"/>
                  </a:lnTo>
                  <a:lnTo>
                    <a:pt x="449" y="353"/>
                  </a:lnTo>
                  <a:lnTo>
                    <a:pt x="423" y="355"/>
                  </a:lnTo>
                  <a:lnTo>
                    <a:pt x="423" y="355"/>
                  </a:lnTo>
                  <a:lnTo>
                    <a:pt x="400" y="365"/>
                  </a:lnTo>
                  <a:lnTo>
                    <a:pt x="400" y="365"/>
                  </a:lnTo>
                  <a:lnTo>
                    <a:pt x="256" y="431"/>
                  </a:lnTo>
                  <a:lnTo>
                    <a:pt x="161" y="400"/>
                  </a:lnTo>
                  <a:lnTo>
                    <a:pt x="111" y="294"/>
                  </a:lnTo>
                  <a:lnTo>
                    <a:pt x="69" y="305"/>
                  </a:lnTo>
                  <a:lnTo>
                    <a:pt x="5" y="275"/>
                  </a:lnTo>
                  <a:lnTo>
                    <a:pt x="5" y="275"/>
                  </a:lnTo>
                  <a:lnTo>
                    <a:pt x="0" y="279"/>
                  </a:lnTo>
                  <a:lnTo>
                    <a:pt x="0" y="279"/>
                  </a:lnTo>
                  <a:lnTo>
                    <a:pt x="0" y="275"/>
                  </a:lnTo>
                  <a:lnTo>
                    <a:pt x="0" y="275"/>
                  </a:lnTo>
                  <a:lnTo>
                    <a:pt x="19" y="251"/>
                  </a:lnTo>
                  <a:lnTo>
                    <a:pt x="19" y="251"/>
                  </a:lnTo>
                  <a:lnTo>
                    <a:pt x="24" y="225"/>
                  </a:lnTo>
                  <a:lnTo>
                    <a:pt x="71" y="223"/>
                  </a:lnTo>
                  <a:lnTo>
                    <a:pt x="66" y="133"/>
                  </a:lnTo>
                  <a:lnTo>
                    <a:pt x="97" y="88"/>
                  </a:lnTo>
                  <a:lnTo>
                    <a:pt x="97" y="88"/>
                  </a:lnTo>
                  <a:lnTo>
                    <a:pt x="128" y="59"/>
                  </a:lnTo>
                  <a:lnTo>
                    <a:pt x="128" y="59"/>
                  </a:lnTo>
                  <a:lnTo>
                    <a:pt x="140" y="52"/>
                  </a:lnTo>
                  <a:lnTo>
                    <a:pt x="140" y="52"/>
                  </a:lnTo>
                  <a:lnTo>
                    <a:pt x="166" y="33"/>
                  </a:lnTo>
                  <a:lnTo>
                    <a:pt x="166" y="33"/>
                  </a:lnTo>
                  <a:lnTo>
                    <a:pt x="178" y="31"/>
                  </a:lnTo>
                  <a:lnTo>
                    <a:pt x="178" y="31"/>
                  </a:lnTo>
                  <a:lnTo>
                    <a:pt x="246" y="45"/>
                  </a:lnTo>
                  <a:lnTo>
                    <a:pt x="246" y="45"/>
                  </a:lnTo>
                  <a:lnTo>
                    <a:pt x="284" y="0"/>
                  </a:lnTo>
                  <a:lnTo>
                    <a:pt x="284" y="0"/>
                  </a:lnTo>
                  <a:lnTo>
                    <a:pt x="308" y="17"/>
                  </a:lnTo>
                  <a:lnTo>
                    <a:pt x="308" y="17"/>
                  </a:lnTo>
                  <a:lnTo>
                    <a:pt x="327" y="31"/>
                  </a:lnTo>
                  <a:lnTo>
                    <a:pt x="327" y="31"/>
                  </a:lnTo>
                  <a:lnTo>
                    <a:pt x="334" y="4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88" name="Freeform 87"/>
            <p:cNvSpPr>
              <a:spLocks noEditPoints="1"/>
            </p:cNvSpPr>
            <p:nvPr/>
          </p:nvSpPr>
          <p:spPr bwMode="auto">
            <a:xfrm>
              <a:off x="829" y="1287"/>
              <a:ext cx="3268" cy="2500"/>
            </a:xfrm>
            <a:custGeom>
              <a:avLst/>
              <a:gdLst>
                <a:gd name="T0" fmla="*/ 1289 w 3268"/>
                <a:gd name="T1" fmla="*/ 225 h 2500"/>
                <a:gd name="T2" fmla="*/ 1452 w 3268"/>
                <a:gd name="T3" fmla="*/ 263 h 2500"/>
                <a:gd name="T4" fmla="*/ 1608 w 3268"/>
                <a:gd name="T5" fmla="*/ 128 h 2500"/>
                <a:gd name="T6" fmla="*/ 1785 w 3268"/>
                <a:gd name="T7" fmla="*/ 178 h 2500"/>
                <a:gd name="T8" fmla="*/ 1941 w 3268"/>
                <a:gd name="T9" fmla="*/ 230 h 2500"/>
                <a:gd name="T10" fmla="*/ 2050 w 3268"/>
                <a:gd name="T11" fmla="*/ 355 h 2500"/>
                <a:gd name="T12" fmla="*/ 2241 w 3268"/>
                <a:gd name="T13" fmla="*/ 341 h 2500"/>
                <a:gd name="T14" fmla="*/ 2291 w 3268"/>
                <a:gd name="T15" fmla="*/ 287 h 2500"/>
                <a:gd name="T16" fmla="*/ 2305 w 3268"/>
                <a:gd name="T17" fmla="*/ 317 h 2500"/>
                <a:gd name="T18" fmla="*/ 2466 w 3268"/>
                <a:gd name="T19" fmla="*/ 433 h 2500"/>
                <a:gd name="T20" fmla="*/ 2589 w 3268"/>
                <a:gd name="T21" fmla="*/ 627 h 2500"/>
                <a:gd name="T22" fmla="*/ 2745 w 3268"/>
                <a:gd name="T23" fmla="*/ 776 h 2500"/>
                <a:gd name="T24" fmla="*/ 2998 w 3268"/>
                <a:gd name="T25" fmla="*/ 734 h 2500"/>
                <a:gd name="T26" fmla="*/ 3076 w 3268"/>
                <a:gd name="T27" fmla="*/ 828 h 2500"/>
                <a:gd name="T28" fmla="*/ 3161 w 3268"/>
                <a:gd name="T29" fmla="*/ 894 h 2500"/>
                <a:gd name="T30" fmla="*/ 3225 w 3268"/>
                <a:gd name="T31" fmla="*/ 904 h 2500"/>
                <a:gd name="T32" fmla="*/ 3268 w 3268"/>
                <a:gd name="T33" fmla="*/ 1121 h 2500"/>
                <a:gd name="T34" fmla="*/ 3216 w 3268"/>
                <a:gd name="T35" fmla="*/ 1247 h 2500"/>
                <a:gd name="T36" fmla="*/ 3059 w 3268"/>
                <a:gd name="T37" fmla="*/ 1393 h 2500"/>
                <a:gd name="T38" fmla="*/ 2866 w 3268"/>
                <a:gd name="T39" fmla="*/ 1488 h 2500"/>
                <a:gd name="T40" fmla="*/ 2662 w 3268"/>
                <a:gd name="T41" fmla="*/ 1604 h 2500"/>
                <a:gd name="T42" fmla="*/ 2825 w 3268"/>
                <a:gd name="T43" fmla="*/ 1651 h 2500"/>
                <a:gd name="T44" fmla="*/ 2870 w 3268"/>
                <a:gd name="T45" fmla="*/ 1670 h 2500"/>
                <a:gd name="T46" fmla="*/ 2866 w 3268"/>
                <a:gd name="T47" fmla="*/ 1727 h 2500"/>
                <a:gd name="T48" fmla="*/ 2799 w 3268"/>
                <a:gd name="T49" fmla="*/ 1855 h 2500"/>
                <a:gd name="T50" fmla="*/ 2887 w 3268"/>
                <a:gd name="T51" fmla="*/ 2202 h 2500"/>
                <a:gd name="T52" fmla="*/ 2929 w 3268"/>
                <a:gd name="T53" fmla="*/ 2500 h 2500"/>
                <a:gd name="T54" fmla="*/ 2487 w 3268"/>
                <a:gd name="T55" fmla="*/ 2420 h 2500"/>
                <a:gd name="T56" fmla="*/ 2428 w 3268"/>
                <a:gd name="T57" fmla="*/ 2198 h 2500"/>
                <a:gd name="T58" fmla="*/ 2502 w 3268"/>
                <a:gd name="T59" fmla="*/ 1956 h 2500"/>
                <a:gd name="T60" fmla="*/ 2419 w 3268"/>
                <a:gd name="T61" fmla="*/ 1869 h 2500"/>
                <a:gd name="T62" fmla="*/ 2518 w 3268"/>
                <a:gd name="T63" fmla="*/ 1557 h 2500"/>
                <a:gd name="T64" fmla="*/ 2442 w 3268"/>
                <a:gd name="T65" fmla="*/ 1597 h 2500"/>
                <a:gd name="T66" fmla="*/ 2275 w 3268"/>
                <a:gd name="T67" fmla="*/ 1445 h 2500"/>
                <a:gd name="T68" fmla="*/ 2076 w 3268"/>
                <a:gd name="T69" fmla="*/ 1358 h 2500"/>
                <a:gd name="T70" fmla="*/ 1814 w 3268"/>
                <a:gd name="T71" fmla="*/ 1325 h 2500"/>
                <a:gd name="T72" fmla="*/ 1643 w 3268"/>
                <a:gd name="T73" fmla="*/ 1351 h 2500"/>
                <a:gd name="T74" fmla="*/ 1596 w 3268"/>
                <a:gd name="T75" fmla="*/ 1462 h 2500"/>
                <a:gd name="T76" fmla="*/ 1506 w 3268"/>
                <a:gd name="T77" fmla="*/ 1027 h 2500"/>
                <a:gd name="T78" fmla="*/ 1213 w 3268"/>
                <a:gd name="T79" fmla="*/ 937 h 2500"/>
                <a:gd name="T80" fmla="*/ 1114 w 3268"/>
                <a:gd name="T81" fmla="*/ 883 h 2500"/>
                <a:gd name="T82" fmla="*/ 828 w 3268"/>
                <a:gd name="T83" fmla="*/ 831 h 2500"/>
                <a:gd name="T84" fmla="*/ 780 w 3268"/>
                <a:gd name="T85" fmla="*/ 393 h 2500"/>
                <a:gd name="T86" fmla="*/ 657 w 3268"/>
                <a:gd name="T87" fmla="*/ 223 h 2500"/>
                <a:gd name="T88" fmla="*/ 776 w 3268"/>
                <a:gd name="T89" fmla="*/ 173 h 2500"/>
                <a:gd name="T90" fmla="*/ 1040 w 3268"/>
                <a:gd name="T91" fmla="*/ 190 h 2500"/>
                <a:gd name="T92" fmla="*/ 1090 w 3268"/>
                <a:gd name="T93" fmla="*/ 171 h 2500"/>
                <a:gd name="T94" fmla="*/ 0 w 3268"/>
                <a:gd name="T95" fmla="*/ 220 h 2500"/>
                <a:gd name="T96" fmla="*/ 66 w 3268"/>
                <a:gd name="T97" fmla="*/ 164 h 2500"/>
                <a:gd name="T98" fmla="*/ 147 w 3268"/>
                <a:gd name="T99" fmla="*/ 133 h 2500"/>
                <a:gd name="T100" fmla="*/ 319 w 3268"/>
                <a:gd name="T101" fmla="*/ 22 h 2500"/>
                <a:gd name="T102" fmla="*/ 329 w 3268"/>
                <a:gd name="T103" fmla="*/ 109 h 2500"/>
                <a:gd name="T104" fmla="*/ 128 w 3268"/>
                <a:gd name="T105" fmla="*/ 343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68" h="2500">
                  <a:moveTo>
                    <a:pt x="1137" y="126"/>
                  </a:moveTo>
                  <a:lnTo>
                    <a:pt x="1201" y="156"/>
                  </a:lnTo>
                  <a:lnTo>
                    <a:pt x="1284" y="138"/>
                  </a:lnTo>
                  <a:lnTo>
                    <a:pt x="1289" y="225"/>
                  </a:lnTo>
                  <a:lnTo>
                    <a:pt x="1414" y="230"/>
                  </a:lnTo>
                  <a:lnTo>
                    <a:pt x="1442" y="258"/>
                  </a:lnTo>
                  <a:lnTo>
                    <a:pt x="1442" y="258"/>
                  </a:lnTo>
                  <a:lnTo>
                    <a:pt x="1452" y="263"/>
                  </a:lnTo>
                  <a:lnTo>
                    <a:pt x="1452" y="263"/>
                  </a:lnTo>
                  <a:lnTo>
                    <a:pt x="1539" y="114"/>
                  </a:lnTo>
                  <a:lnTo>
                    <a:pt x="1601" y="86"/>
                  </a:lnTo>
                  <a:lnTo>
                    <a:pt x="1608" y="128"/>
                  </a:lnTo>
                  <a:lnTo>
                    <a:pt x="1688" y="88"/>
                  </a:lnTo>
                  <a:lnTo>
                    <a:pt x="1681" y="116"/>
                  </a:lnTo>
                  <a:lnTo>
                    <a:pt x="1719" y="185"/>
                  </a:lnTo>
                  <a:lnTo>
                    <a:pt x="1785" y="178"/>
                  </a:lnTo>
                  <a:lnTo>
                    <a:pt x="1837" y="204"/>
                  </a:lnTo>
                  <a:lnTo>
                    <a:pt x="1913" y="175"/>
                  </a:lnTo>
                  <a:lnTo>
                    <a:pt x="1941" y="230"/>
                  </a:lnTo>
                  <a:lnTo>
                    <a:pt x="1941" y="230"/>
                  </a:lnTo>
                  <a:lnTo>
                    <a:pt x="1932" y="296"/>
                  </a:lnTo>
                  <a:lnTo>
                    <a:pt x="1972" y="350"/>
                  </a:lnTo>
                  <a:lnTo>
                    <a:pt x="2050" y="355"/>
                  </a:lnTo>
                  <a:lnTo>
                    <a:pt x="2050" y="355"/>
                  </a:lnTo>
                  <a:lnTo>
                    <a:pt x="2062" y="355"/>
                  </a:lnTo>
                  <a:lnTo>
                    <a:pt x="2062" y="355"/>
                  </a:lnTo>
                  <a:lnTo>
                    <a:pt x="2227" y="320"/>
                  </a:lnTo>
                  <a:lnTo>
                    <a:pt x="2241" y="341"/>
                  </a:lnTo>
                  <a:lnTo>
                    <a:pt x="2291" y="282"/>
                  </a:lnTo>
                  <a:lnTo>
                    <a:pt x="2291" y="282"/>
                  </a:lnTo>
                  <a:lnTo>
                    <a:pt x="2291" y="287"/>
                  </a:lnTo>
                  <a:lnTo>
                    <a:pt x="2291" y="287"/>
                  </a:lnTo>
                  <a:lnTo>
                    <a:pt x="2317" y="303"/>
                  </a:lnTo>
                  <a:lnTo>
                    <a:pt x="2317" y="303"/>
                  </a:lnTo>
                  <a:lnTo>
                    <a:pt x="2341" y="308"/>
                  </a:lnTo>
                  <a:lnTo>
                    <a:pt x="2305" y="317"/>
                  </a:lnTo>
                  <a:lnTo>
                    <a:pt x="2301" y="459"/>
                  </a:lnTo>
                  <a:lnTo>
                    <a:pt x="2329" y="518"/>
                  </a:lnTo>
                  <a:lnTo>
                    <a:pt x="2395" y="521"/>
                  </a:lnTo>
                  <a:lnTo>
                    <a:pt x="2466" y="433"/>
                  </a:lnTo>
                  <a:lnTo>
                    <a:pt x="2511" y="478"/>
                  </a:lnTo>
                  <a:lnTo>
                    <a:pt x="2502" y="544"/>
                  </a:lnTo>
                  <a:lnTo>
                    <a:pt x="2598" y="566"/>
                  </a:lnTo>
                  <a:lnTo>
                    <a:pt x="2589" y="627"/>
                  </a:lnTo>
                  <a:lnTo>
                    <a:pt x="2636" y="629"/>
                  </a:lnTo>
                  <a:lnTo>
                    <a:pt x="2691" y="705"/>
                  </a:lnTo>
                  <a:lnTo>
                    <a:pt x="2750" y="705"/>
                  </a:lnTo>
                  <a:lnTo>
                    <a:pt x="2745" y="776"/>
                  </a:lnTo>
                  <a:lnTo>
                    <a:pt x="2792" y="722"/>
                  </a:lnTo>
                  <a:lnTo>
                    <a:pt x="2892" y="715"/>
                  </a:lnTo>
                  <a:lnTo>
                    <a:pt x="2960" y="745"/>
                  </a:lnTo>
                  <a:lnTo>
                    <a:pt x="2998" y="734"/>
                  </a:lnTo>
                  <a:lnTo>
                    <a:pt x="2991" y="821"/>
                  </a:lnTo>
                  <a:lnTo>
                    <a:pt x="3007" y="795"/>
                  </a:lnTo>
                  <a:lnTo>
                    <a:pt x="3055" y="786"/>
                  </a:lnTo>
                  <a:lnTo>
                    <a:pt x="3076" y="828"/>
                  </a:lnTo>
                  <a:lnTo>
                    <a:pt x="3197" y="783"/>
                  </a:lnTo>
                  <a:lnTo>
                    <a:pt x="3197" y="783"/>
                  </a:lnTo>
                  <a:lnTo>
                    <a:pt x="3161" y="894"/>
                  </a:lnTo>
                  <a:lnTo>
                    <a:pt x="3161" y="894"/>
                  </a:lnTo>
                  <a:lnTo>
                    <a:pt x="3161" y="904"/>
                  </a:lnTo>
                  <a:lnTo>
                    <a:pt x="3161" y="904"/>
                  </a:lnTo>
                  <a:lnTo>
                    <a:pt x="3168" y="932"/>
                  </a:lnTo>
                  <a:lnTo>
                    <a:pt x="3225" y="904"/>
                  </a:lnTo>
                  <a:lnTo>
                    <a:pt x="3211" y="920"/>
                  </a:lnTo>
                  <a:lnTo>
                    <a:pt x="3234" y="980"/>
                  </a:lnTo>
                  <a:lnTo>
                    <a:pt x="3182" y="1072"/>
                  </a:lnTo>
                  <a:lnTo>
                    <a:pt x="3268" y="1121"/>
                  </a:lnTo>
                  <a:lnTo>
                    <a:pt x="3242" y="1183"/>
                  </a:lnTo>
                  <a:lnTo>
                    <a:pt x="3208" y="1195"/>
                  </a:lnTo>
                  <a:lnTo>
                    <a:pt x="3246" y="1233"/>
                  </a:lnTo>
                  <a:lnTo>
                    <a:pt x="3216" y="1247"/>
                  </a:lnTo>
                  <a:lnTo>
                    <a:pt x="3199" y="1311"/>
                  </a:lnTo>
                  <a:lnTo>
                    <a:pt x="3225" y="1401"/>
                  </a:lnTo>
                  <a:lnTo>
                    <a:pt x="3088" y="1431"/>
                  </a:lnTo>
                  <a:lnTo>
                    <a:pt x="3059" y="1393"/>
                  </a:lnTo>
                  <a:lnTo>
                    <a:pt x="3022" y="1393"/>
                  </a:lnTo>
                  <a:lnTo>
                    <a:pt x="2977" y="1462"/>
                  </a:lnTo>
                  <a:lnTo>
                    <a:pt x="2875" y="1443"/>
                  </a:lnTo>
                  <a:lnTo>
                    <a:pt x="2866" y="1488"/>
                  </a:lnTo>
                  <a:lnTo>
                    <a:pt x="2814" y="1500"/>
                  </a:lnTo>
                  <a:lnTo>
                    <a:pt x="2795" y="1547"/>
                  </a:lnTo>
                  <a:lnTo>
                    <a:pt x="2738" y="1542"/>
                  </a:lnTo>
                  <a:lnTo>
                    <a:pt x="2662" y="1604"/>
                  </a:lnTo>
                  <a:lnTo>
                    <a:pt x="2769" y="1687"/>
                  </a:lnTo>
                  <a:lnTo>
                    <a:pt x="2809" y="1642"/>
                  </a:lnTo>
                  <a:lnTo>
                    <a:pt x="2825" y="1651"/>
                  </a:lnTo>
                  <a:lnTo>
                    <a:pt x="2825" y="1651"/>
                  </a:lnTo>
                  <a:lnTo>
                    <a:pt x="2844" y="1651"/>
                  </a:lnTo>
                  <a:lnTo>
                    <a:pt x="2844" y="1651"/>
                  </a:lnTo>
                  <a:lnTo>
                    <a:pt x="2870" y="1670"/>
                  </a:lnTo>
                  <a:lnTo>
                    <a:pt x="2870" y="1670"/>
                  </a:lnTo>
                  <a:lnTo>
                    <a:pt x="2868" y="1680"/>
                  </a:lnTo>
                  <a:lnTo>
                    <a:pt x="2868" y="1680"/>
                  </a:lnTo>
                  <a:lnTo>
                    <a:pt x="2866" y="1727"/>
                  </a:lnTo>
                  <a:lnTo>
                    <a:pt x="2866" y="1727"/>
                  </a:lnTo>
                  <a:lnTo>
                    <a:pt x="2859" y="1727"/>
                  </a:lnTo>
                  <a:lnTo>
                    <a:pt x="2859" y="1727"/>
                  </a:lnTo>
                  <a:lnTo>
                    <a:pt x="2863" y="1810"/>
                  </a:lnTo>
                  <a:lnTo>
                    <a:pt x="2799" y="1855"/>
                  </a:lnTo>
                  <a:lnTo>
                    <a:pt x="2870" y="1985"/>
                  </a:lnTo>
                  <a:lnTo>
                    <a:pt x="2844" y="2025"/>
                  </a:lnTo>
                  <a:lnTo>
                    <a:pt x="2854" y="2191"/>
                  </a:lnTo>
                  <a:lnTo>
                    <a:pt x="2887" y="2202"/>
                  </a:lnTo>
                  <a:lnTo>
                    <a:pt x="2896" y="2340"/>
                  </a:lnTo>
                  <a:lnTo>
                    <a:pt x="2951" y="2455"/>
                  </a:lnTo>
                  <a:lnTo>
                    <a:pt x="2929" y="2500"/>
                  </a:lnTo>
                  <a:lnTo>
                    <a:pt x="2929" y="2500"/>
                  </a:lnTo>
                  <a:lnTo>
                    <a:pt x="2778" y="2467"/>
                  </a:lnTo>
                  <a:lnTo>
                    <a:pt x="2702" y="2422"/>
                  </a:lnTo>
                  <a:lnTo>
                    <a:pt x="2492" y="2460"/>
                  </a:lnTo>
                  <a:lnTo>
                    <a:pt x="2487" y="2420"/>
                  </a:lnTo>
                  <a:lnTo>
                    <a:pt x="2395" y="2394"/>
                  </a:lnTo>
                  <a:lnTo>
                    <a:pt x="2433" y="2332"/>
                  </a:lnTo>
                  <a:lnTo>
                    <a:pt x="2386" y="2280"/>
                  </a:lnTo>
                  <a:lnTo>
                    <a:pt x="2428" y="2198"/>
                  </a:lnTo>
                  <a:lnTo>
                    <a:pt x="2490" y="2195"/>
                  </a:lnTo>
                  <a:lnTo>
                    <a:pt x="2558" y="2138"/>
                  </a:lnTo>
                  <a:lnTo>
                    <a:pt x="2497" y="2034"/>
                  </a:lnTo>
                  <a:lnTo>
                    <a:pt x="2502" y="1956"/>
                  </a:lnTo>
                  <a:lnTo>
                    <a:pt x="2416" y="1954"/>
                  </a:lnTo>
                  <a:lnTo>
                    <a:pt x="2419" y="1975"/>
                  </a:lnTo>
                  <a:lnTo>
                    <a:pt x="2369" y="1954"/>
                  </a:lnTo>
                  <a:lnTo>
                    <a:pt x="2419" y="1869"/>
                  </a:lnTo>
                  <a:lnTo>
                    <a:pt x="2412" y="1727"/>
                  </a:lnTo>
                  <a:lnTo>
                    <a:pt x="2452" y="1717"/>
                  </a:lnTo>
                  <a:lnTo>
                    <a:pt x="2542" y="1611"/>
                  </a:lnTo>
                  <a:lnTo>
                    <a:pt x="2518" y="1557"/>
                  </a:lnTo>
                  <a:lnTo>
                    <a:pt x="2461" y="1547"/>
                  </a:lnTo>
                  <a:lnTo>
                    <a:pt x="2433" y="1507"/>
                  </a:lnTo>
                  <a:lnTo>
                    <a:pt x="2409" y="1547"/>
                  </a:lnTo>
                  <a:lnTo>
                    <a:pt x="2442" y="1597"/>
                  </a:lnTo>
                  <a:lnTo>
                    <a:pt x="2388" y="1597"/>
                  </a:lnTo>
                  <a:lnTo>
                    <a:pt x="2348" y="1467"/>
                  </a:lnTo>
                  <a:lnTo>
                    <a:pt x="2310" y="1436"/>
                  </a:lnTo>
                  <a:lnTo>
                    <a:pt x="2275" y="1445"/>
                  </a:lnTo>
                  <a:lnTo>
                    <a:pt x="2178" y="1306"/>
                  </a:lnTo>
                  <a:lnTo>
                    <a:pt x="2109" y="1353"/>
                  </a:lnTo>
                  <a:lnTo>
                    <a:pt x="2085" y="1337"/>
                  </a:lnTo>
                  <a:lnTo>
                    <a:pt x="2076" y="1358"/>
                  </a:lnTo>
                  <a:lnTo>
                    <a:pt x="2074" y="1337"/>
                  </a:lnTo>
                  <a:lnTo>
                    <a:pt x="1953" y="1398"/>
                  </a:lnTo>
                  <a:lnTo>
                    <a:pt x="1858" y="1327"/>
                  </a:lnTo>
                  <a:lnTo>
                    <a:pt x="1814" y="1325"/>
                  </a:lnTo>
                  <a:lnTo>
                    <a:pt x="1792" y="1351"/>
                  </a:lnTo>
                  <a:lnTo>
                    <a:pt x="1780" y="1320"/>
                  </a:lnTo>
                  <a:lnTo>
                    <a:pt x="1669" y="1330"/>
                  </a:lnTo>
                  <a:lnTo>
                    <a:pt x="1643" y="1351"/>
                  </a:lnTo>
                  <a:lnTo>
                    <a:pt x="1636" y="1438"/>
                  </a:lnTo>
                  <a:lnTo>
                    <a:pt x="1598" y="1417"/>
                  </a:lnTo>
                  <a:lnTo>
                    <a:pt x="1613" y="1457"/>
                  </a:lnTo>
                  <a:lnTo>
                    <a:pt x="1596" y="1462"/>
                  </a:lnTo>
                  <a:lnTo>
                    <a:pt x="1532" y="1377"/>
                  </a:lnTo>
                  <a:lnTo>
                    <a:pt x="1504" y="1275"/>
                  </a:lnTo>
                  <a:lnTo>
                    <a:pt x="1535" y="1181"/>
                  </a:lnTo>
                  <a:lnTo>
                    <a:pt x="1506" y="1027"/>
                  </a:lnTo>
                  <a:lnTo>
                    <a:pt x="1412" y="913"/>
                  </a:lnTo>
                  <a:lnTo>
                    <a:pt x="1364" y="928"/>
                  </a:lnTo>
                  <a:lnTo>
                    <a:pt x="1338" y="899"/>
                  </a:lnTo>
                  <a:lnTo>
                    <a:pt x="1213" y="937"/>
                  </a:lnTo>
                  <a:lnTo>
                    <a:pt x="1204" y="906"/>
                  </a:lnTo>
                  <a:lnTo>
                    <a:pt x="1246" y="833"/>
                  </a:lnTo>
                  <a:lnTo>
                    <a:pt x="1166" y="805"/>
                  </a:lnTo>
                  <a:lnTo>
                    <a:pt x="1114" y="883"/>
                  </a:lnTo>
                  <a:lnTo>
                    <a:pt x="1095" y="871"/>
                  </a:lnTo>
                  <a:lnTo>
                    <a:pt x="984" y="928"/>
                  </a:lnTo>
                  <a:lnTo>
                    <a:pt x="958" y="890"/>
                  </a:lnTo>
                  <a:lnTo>
                    <a:pt x="828" y="831"/>
                  </a:lnTo>
                  <a:lnTo>
                    <a:pt x="804" y="790"/>
                  </a:lnTo>
                  <a:lnTo>
                    <a:pt x="804" y="627"/>
                  </a:lnTo>
                  <a:lnTo>
                    <a:pt x="733" y="445"/>
                  </a:lnTo>
                  <a:lnTo>
                    <a:pt x="780" y="393"/>
                  </a:lnTo>
                  <a:lnTo>
                    <a:pt x="757" y="355"/>
                  </a:lnTo>
                  <a:lnTo>
                    <a:pt x="771" y="320"/>
                  </a:lnTo>
                  <a:lnTo>
                    <a:pt x="648" y="253"/>
                  </a:lnTo>
                  <a:lnTo>
                    <a:pt x="657" y="223"/>
                  </a:lnTo>
                  <a:lnTo>
                    <a:pt x="620" y="161"/>
                  </a:lnTo>
                  <a:lnTo>
                    <a:pt x="620" y="161"/>
                  </a:lnTo>
                  <a:lnTo>
                    <a:pt x="698" y="130"/>
                  </a:lnTo>
                  <a:lnTo>
                    <a:pt x="776" y="173"/>
                  </a:lnTo>
                  <a:lnTo>
                    <a:pt x="856" y="164"/>
                  </a:lnTo>
                  <a:lnTo>
                    <a:pt x="889" y="261"/>
                  </a:lnTo>
                  <a:lnTo>
                    <a:pt x="955" y="296"/>
                  </a:lnTo>
                  <a:lnTo>
                    <a:pt x="1040" y="190"/>
                  </a:lnTo>
                  <a:lnTo>
                    <a:pt x="1090" y="180"/>
                  </a:lnTo>
                  <a:lnTo>
                    <a:pt x="1090" y="180"/>
                  </a:lnTo>
                  <a:lnTo>
                    <a:pt x="1090" y="171"/>
                  </a:lnTo>
                  <a:lnTo>
                    <a:pt x="1090" y="171"/>
                  </a:lnTo>
                  <a:lnTo>
                    <a:pt x="1137" y="126"/>
                  </a:lnTo>
                  <a:close/>
                  <a:moveTo>
                    <a:pt x="40" y="303"/>
                  </a:moveTo>
                  <a:lnTo>
                    <a:pt x="52" y="284"/>
                  </a:lnTo>
                  <a:lnTo>
                    <a:pt x="0" y="220"/>
                  </a:lnTo>
                  <a:lnTo>
                    <a:pt x="19" y="204"/>
                  </a:lnTo>
                  <a:lnTo>
                    <a:pt x="0" y="175"/>
                  </a:lnTo>
                  <a:lnTo>
                    <a:pt x="50" y="147"/>
                  </a:lnTo>
                  <a:lnTo>
                    <a:pt x="66" y="164"/>
                  </a:lnTo>
                  <a:lnTo>
                    <a:pt x="66" y="142"/>
                  </a:lnTo>
                  <a:lnTo>
                    <a:pt x="99" y="168"/>
                  </a:lnTo>
                  <a:lnTo>
                    <a:pt x="147" y="156"/>
                  </a:lnTo>
                  <a:lnTo>
                    <a:pt x="147" y="133"/>
                  </a:lnTo>
                  <a:lnTo>
                    <a:pt x="220" y="107"/>
                  </a:lnTo>
                  <a:lnTo>
                    <a:pt x="177" y="50"/>
                  </a:lnTo>
                  <a:lnTo>
                    <a:pt x="293" y="0"/>
                  </a:lnTo>
                  <a:lnTo>
                    <a:pt x="319" y="22"/>
                  </a:lnTo>
                  <a:lnTo>
                    <a:pt x="310" y="81"/>
                  </a:lnTo>
                  <a:lnTo>
                    <a:pt x="348" y="90"/>
                  </a:lnTo>
                  <a:lnTo>
                    <a:pt x="329" y="109"/>
                  </a:lnTo>
                  <a:lnTo>
                    <a:pt x="329" y="109"/>
                  </a:lnTo>
                  <a:lnTo>
                    <a:pt x="251" y="173"/>
                  </a:lnTo>
                  <a:lnTo>
                    <a:pt x="182" y="194"/>
                  </a:lnTo>
                  <a:lnTo>
                    <a:pt x="194" y="232"/>
                  </a:lnTo>
                  <a:lnTo>
                    <a:pt x="128" y="343"/>
                  </a:lnTo>
                  <a:lnTo>
                    <a:pt x="40" y="303"/>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89" name="Freeform 88"/>
            <p:cNvSpPr>
              <a:spLocks/>
            </p:cNvSpPr>
            <p:nvPr/>
          </p:nvSpPr>
          <p:spPr bwMode="auto">
            <a:xfrm>
              <a:off x="4763" y="1285"/>
              <a:ext cx="2627" cy="1965"/>
            </a:xfrm>
            <a:custGeom>
              <a:avLst/>
              <a:gdLst>
                <a:gd name="T0" fmla="*/ 1293 w 2627"/>
                <a:gd name="T1" fmla="*/ 154 h 1965"/>
                <a:gd name="T2" fmla="*/ 1353 w 2627"/>
                <a:gd name="T3" fmla="*/ 187 h 1965"/>
                <a:gd name="T4" fmla="*/ 1388 w 2627"/>
                <a:gd name="T5" fmla="*/ 163 h 1965"/>
                <a:gd name="T6" fmla="*/ 1414 w 2627"/>
                <a:gd name="T7" fmla="*/ 189 h 1965"/>
                <a:gd name="T8" fmla="*/ 1549 w 2627"/>
                <a:gd name="T9" fmla="*/ 284 h 1965"/>
                <a:gd name="T10" fmla="*/ 1714 w 2627"/>
                <a:gd name="T11" fmla="*/ 222 h 1965"/>
                <a:gd name="T12" fmla="*/ 1726 w 2627"/>
                <a:gd name="T13" fmla="*/ 175 h 1965"/>
                <a:gd name="T14" fmla="*/ 1918 w 2627"/>
                <a:gd name="T15" fmla="*/ 163 h 1965"/>
                <a:gd name="T16" fmla="*/ 1965 w 2627"/>
                <a:gd name="T17" fmla="*/ 241 h 1965"/>
                <a:gd name="T18" fmla="*/ 2192 w 2627"/>
                <a:gd name="T19" fmla="*/ 490 h 1965"/>
                <a:gd name="T20" fmla="*/ 2244 w 2627"/>
                <a:gd name="T21" fmla="*/ 518 h 1965"/>
                <a:gd name="T22" fmla="*/ 2294 w 2627"/>
                <a:gd name="T23" fmla="*/ 641 h 1965"/>
                <a:gd name="T24" fmla="*/ 2242 w 2627"/>
                <a:gd name="T25" fmla="*/ 795 h 1965"/>
                <a:gd name="T26" fmla="*/ 2296 w 2627"/>
                <a:gd name="T27" fmla="*/ 915 h 1965"/>
                <a:gd name="T28" fmla="*/ 2506 w 2627"/>
                <a:gd name="T29" fmla="*/ 1010 h 1965"/>
                <a:gd name="T30" fmla="*/ 2506 w 2627"/>
                <a:gd name="T31" fmla="*/ 1249 h 1965"/>
                <a:gd name="T32" fmla="*/ 2544 w 2627"/>
                <a:gd name="T33" fmla="*/ 1438 h 1965"/>
                <a:gd name="T34" fmla="*/ 2445 w 2627"/>
                <a:gd name="T35" fmla="*/ 1424 h 1965"/>
                <a:gd name="T36" fmla="*/ 2242 w 2627"/>
                <a:gd name="T37" fmla="*/ 1658 h 1965"/>
                <a:gd name="T38" fmla="*/ 2230 w 2627"/>
                <a:gd name="T39" fmla="*/ 1814 h 1965"/>
                <a:gd name="T40" fmla="*/ 2161 w 2627"/>
                <a:gd name="T41" fmla="*/ 1930 h 1965"/>
                <a:gd name="T42" fmla="*/ 2109 w 2627"/>
                <a:gd name="T43" fmla="*/ 1911 h 1965"/>
                <a:gd name="T44" fmla="*/ 2026 w 2627"/>
                <a:gd name="T45" fmla="*/ 1890 h 1965"/>
                <a:gd name="T46" fmla="*/ 1925 w 2627"/>
                <a:gd name="T47" fmla="*/ 1812 h 1965"/>
                <a:gd name="T48" fmla="*/ 1903 w 2627"/>
                <a:gd name="T49" fmla="*/ 1748 h 1965"/>
                <a:gd name="T50" fmla="*/ 1842 w 2627"/>
                <a:gd name="T51" fmla="*/ 1391 h 1965"/>
                <a:gd name="T52" fmla="*/ 1639 w 2627"/>
                <a:gd name="T53" fmla="*/ 1438 h 1965"/>
                <a:gd name="T54" fmla="*/ 1603 w 2627"/>
                <a:gd name="T55" fmla="*/ 1533 h 1965"/>
                <a:gd name="T56" fmla="*/ 1589 w 2627"/>
                <a:gd name="T57" fmla="*/ 1589 h 1965"/>
                <a:gd name="T58" fmla="*/ 1511 w 2627"/>
                <a:gd name="T59" fmla="*/ 1580 h 1965"/>
                <a:gd name="T60" fmla="*/ 1416 w 2627"/>
                <a:gd name="T61" fmla="*/ 1476 h 1965"/>
                <a:gd name="T62" fmla="*/ 1367 w 2627"/>
                <a:gd name="T63" fmla="*/ 1313 h 1965"/>
                <a:gd name="T64" fmla="*/ 1204 w 2627"/>
                <a:gd name="T65" fmla="*/ 1275 h 1965"/>
                <a:gd name="T66" fmla="*/ 981 w 2627"/>
                <a:gd name="T67" fmla="*/ 1121 h 1965"/>
                <a:gd name="T68" fmla="*/ 788 w 2627"/>
                <a:gd name="T69" fmla="*/ 1157 h 1965"/>
                <a:gd name="T70" fmla="*/ 816 w 2627"/>
                <a:gd name="T71" fmla="*/ 1157 h 1965"/>
                <a:gd name="T72" fmla="*/ 764 w 2627"/>
                <a:gd name="T73" fmla="*/ 1254 h 1965"/>
                <a:gd name="T74" fmla="*/ 558 w 2627"/>
                <a:gd name="T75" fmla="*/ 1256 h 1965"/>
                <a:gd name="T76" fmla="*/ 447 w 2627"/>
                <a:gd name="T77" fmla="*/ 1145 h 1965"/>
                <a:gd name="T78" fmla="*/ 338 w 2627"/>
                <a:gd name="T79" fmla="*/ 993 h 1965"/>
                <a:gd name="T80" fmla="*/ 284 w 2627"/>
                <a:gd name="T81" fmla="*/ 930 h 1965"/>
                <a:gd name="T82" fmla="*/ 253 w 2627"/>
                <a:gd name="T83" fmla="*/ 892 h 1965"/>
                <a:gd name="T84" fmla="*/ 104 w 2627"/>
                <a:gd name="T85" fmla="*/ 809 h 1965"/>
                <a:gd name="T86" fmla="*/ 88 w 2627"/>
                <a:gd name="T87" fmla="*/ 648 h 1965"/>
                <a:gd name="T88" fmla="*/ 10 w 2627"/>
                <a:gd name="T89" fmla="*/ 492 h 1965"/>
                <a:gd name="T90" fmla="*/ 71 w 2627"/>
                <a:gd name="T91" fmla="*/ 315 h 1965"/>
                <a:gd name="T92" fmla="*/ 76 w 2627"/>
                <a:gd name="T93" fmla="*/ 177 h 1965"/>
                <a:gd name="T94" fmla="*/ 121 w 2627"/>
                <a:gd name="T95" fmla="*/ 253 h 1965"/>
                <a:gd name="T96" fmla="*/ 225 w 2627"/>
                <a:gd name="T97" fmla="*/ 298 h 1965"/>
                <a:gd name="T98" fmla="*/ 348 w 2627"/>
                <a:gd name="T99" fmla="*/ 281 h 1965"/>
                <a:gd name="T100" fmla="*/ 478 w 2627"/>
                <a:gd name="T101" fmla="*/ 244 h 1965"/>
                <a:gd name="T102" fmla="*/ 601 w 2627"/>
                <a:gd name="T103" fmla="*/ 274 h 1965"/>
                <a:gd name="T104" fmla="*/ 809 w 2627"/>
                <a:gd name="T105" fmla="*/ 267 h 1965"/>
                <a:gd name="T106" fmla="*/ 915 w 2627"/>
                <a:gd name="T107" fmla="*/ 255 h 1965"/>
                <a:gd name="T108" fmla="*/ 1007 w 2627"/>
                <a:gd name="T109" fmla="*/ 154 h 1965"/>
                <a:gd name="T110" fmla="*/ 1161 w 2627"/>
                <a:gd name="T111" fmla="*/ 104 h 1965"/>
                <a:gd name="T112" fmla="*/ 1303 w 2627"/>
                <a:gd name="T113" fmla="*/ 0 h 1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27" h="1965">
                  <a:moveTo>
                    <a:pt x="1315" y="0"/>
                  </a:moveTo>
                  <a:lnTo>
                    <a:pt x="1329" y="85"/>
                  </a:lnTo>
                  <a:lnTo>
                    <a:pt x="1293" y="154"/>
                  </a:lnTo>
                  <a:lnTo>
                    <a:pt x="1293" y="154"/>
                  </a:lnTo>
                  <a:lnTo>
                    <a:pt x="1353" y="187"/>
                  </a:lnTo>
                  <a:lnTo>
                    <a:pt x="1353" y="187"/>
                  </a:lnTo>
                  <a:lnTo>
                    <a:pt x="1362" y="187"/>
                  </a:lnTo>
                  <a:lnTo>
                    <a:pt x="1362" y="187"/>
                  </a:lnTo>
                  <a:lnTo>
                    <a:pt x="1388" y="163"/>
                  </a:lnTo>
                  <a:lnTo>
                    <a:pt x="1409" y="180"/>
                  </a:lnTo>
                  <a:lnTo>
                    <a:pt x="1409" y="180"/>
                  </a:lnTo>
                  <a:lnTo>
                    <a:pt x="1414" y="189"/>
                  </a:lnTo>
                  <a:lnTo>
                    <a:pt x="1414" y="189"/>
                  </a:lnTo>
                  <a:lnTo>
                    <a:pt x="1483" y="189"/>
                  </a:lnTo>
                  <a:lnTo>
                    <a:pt x="1549" y="284"/>
                  </a:lnTo>
                  <a:lnTo>
                    <a:pt x="1622" y="274"/>
                  </a:lnTo>
                  <a:lnTo>
                    <a:pt x="1662" y="296"/>
                  </a:lnTo>
                  <a:lnTo>
                    <a:pt x="1714" y="222"/>
                  </a:lnTo>
                  <a:lnTo>
                    <a:pt x="1681" y="161"/>
                  </a:lnTo>
                  <a:lnTo>
                    <a:pt x="1681" y="161"/>
                  </a:lnTo>
                  <a:lnTo>
                    <a:pt x="1726" y="175"/>
                  </a:lnTo>
                  <a:lnTo>
                    <a:pt x="1809" y="142"/>
                  </a:lnTo>
                  <a:lnTo>
                    <a:pt x="1844" y="168"/>
                  </a:lnTo>
                  <a:lnTo>
                    <a:pt x="1918" y="163"/>
                  </a:lnTo>
                  <a:lnTo>
                    <a:pt x="1955" y="194"/>
                  </a:lnTo>
                  <a:lnTo>
                    <a:pt x="1953" y="270"/>
                  </a:lnTo>
                  <a:lnTo>
                    <a:pt x="1965" y="241"/>
                  </a:lnTo>
                  <a:lnTo>
                    <a:pt x="2095" y="258"/>
                  </a:lnTo>
                  <a:lnTo>
                    <a:pt x="2218" y="466"/>
                  </a:lnTo>
                  <a:lnTo>
                    <a:pt x="2192" y="490"/>
                  </a:lnTo>
                  <a:lnTo>
                    <a:pt x="2218" y="520"/>
                  </a:lnTo>
                  <a:lnTo>
                    <a:pt x="2206" y="537"/>
                  </a:lnTo>
                  <a:lnTo>
                    <a:pt x="2244" y="518"/>
                  </a:lnTo>
                  <a:lnTo>
                    <a:pt x="2374" y="537"/>
                  </a:lnTo>
                  <a:lnTo>
                    <a:pt x="2327" y="646"/>
                  </a:lnTo>
                  <a:lnTo>
                    <a:pt x="2294" y="641"/>
                  </a:lnTo>
                  <a:lnTo>
                    <a:pt x="2204" y="736"/>
                  </a:lnTo>
                  <a:lnTo>
                    <a:pt x="2208" y="781"/>
                  </a:lnTo>
                  <a:lnTo>
                    <a:pt x="2242" y="795"/>
                  </a:lnTo>
                  <a:lnTo>
                    <a:pt x="2227" y="825"/>
                  </a:lnTo>
                  <a:lnTo>
                    <a:pt x="2263" y="842"/>
                  </a:lnTo>
                  <a:lnTo>
                    <a:pt x="2296" y="915"/>
                  </a:lnTo>
                  <a:lnTo>
                    <a:pt x="2376" y="887"/>
                  </a:lnTo>
                  <a:lnTo>
                    <a:pt x="2525" y="934"/>
                  </a:lnTo>
                  <a:lnTo>
                    <a:pt x="2506" y="1010"/>
                  </a:lnTo>
                  <a:lnTo>
                    <a:pt x="2563" y="1034"/>
                  </a:lnTo>
                  <a:lnTo>
                    <a:pt x="2573" y="1086"/>
                  </a:lnTo>
                  <a:lnTo>
                    <a:pt x="2506" y="1249"/>
                  </a:lnTo>
                  <a:lnTo>
                    <a:pt x="2627" y="1377"/>
                  </a:lnTo>
                  <a:lnTo>
                    <a:pt x="2622" y="1414"/>
                  </a:lnTo>
                  <a:lnTo>
                    <a:pt x="2544" y="1438"/>
                  </a:lnTo>
                  <a:lnTo>
                    <a:pt x="2544" y="1466"/>
                  </a:lnTo>
                  <a:lnTo>
                    <a:pt x="2490" y="1414"/>
                  </a:lnTo>
                  <a:lnTo>
                    <a:pt x="2445" y="1424"/>
                  </a:lnTo>
                  <a:lnTo>
                    <a:pt x="2393" y="1573"/>
                  </a:lnTo>
                  <a:lnTo>
                    <a:pt x="2275" y="1601"/>
                  </a:lnTo>
                  <a:lnTo>
                    <a:pt x="2242" y="1658"/>
                  </a:lnTo>
                  <a:lnTo>
                    <a:pt x="2204" y="1663"/>
                  </a:lnTo>
                  <a:lnTo>
                    <a:pt x="2185" y="1705"/>
                  </a:lnTo>
                  <a:lnTo>
                    <a:pt x="2230" y="1814"/>
                  </a:lnTo>
                  <a:lnTo>
                    <a:pt x="2147" y="1835"/>
                  </a:lnTo>
                  <a:lnTo>
                    <a:pt x="2123" y="1897"/>
                  </a:lnTo>
                  <a:lnTo>
                    <a:pt x="2161" y="1930"/>
                  </a:lnTo>
                  <a:lnTo>
                    <a:pt x="2135" y="1965"/>
                  </a:lnTo>
                  <a:lnTo>
                    <a:pt x="2085" y="1949"/>
                  </a:lnTo>
                  <a:lnTo>
                    <a:pt x="2109" y="1911"/>
                  </a:lnTo>
                  <a:lnTo>
                    <a:pt x="2088" y="1861"/>
                  </a:lnTo>
                  <a:lnTo>
                    <a:pt x="2029" y="1847"/>
                  </a:lnTo>
                  <a:lnTo>
                    <a:pt x="2026" y="1890"/>
                  </a:lnTo>
                  <a:lnTo>
                    <a:pt x="1991" y="1899"/>
                  </a:lnTo>
                  <a:lnTo>
                    <a:pt x="1937" y="1868"/>
                  </a:lnTo>
                  <a:lnTo>
                    <a:pt x="1925" y="1812"/>
                  </a:lnTo>
                  <a:lnTo>
                    <a:pt x="1925" y="1812"/>
                  </a:lnTo>
                  <a:lnTo>
                    <a:pt x="1941" y="1748"/>
                  </a:lnTo>
                  <a:lnTo>
                    <a:pt x="1903" y="1748"/>
                  </a:lnTo>
                  <a:lnTo>
                    <a:pt x="1899" y="1436"/>
                  </a:lnTo>
                  <a:lnTo>
                    <a:pt x="1849" y="1419"/>
                  </a:lnTo>
                  <a:lnTo>
                    <a:pt x="1842" y="1391"/>
                  </a:lnTo>
                  <a:lnTo>
                    <a:pt x="1627" y="1341"/>
                  </a:lnTo>
                  <a:lnTo>
                    <a:pt x="1606" y="1400"/>
                  </a:lnTo>
                  <a:lnTo>
                    <a:pt x="1639" y="1438"/>
                  </a:lnTo>
                  <a:lnTo>
                    <a:pt x="1594" y="1533"/>
                  </a:lnTo>
                  <a:lnTo>
                    <a:pt x="1594" y="1533"/>
                  </a:lnTo>
                  <a:lnTo>
                    <a:pt x="1603" y="1533"/>
                  </a:lnTo>
                  <a:lnTo>
                    <a:pt x="1603" y="1533"/>
                  </a:lnTo>
                  <a:lnTo>
                    <a:pt x="1660" y="1537"/>
                  </a:lnTo>
                  <a:lnTo>
                    <a:pt x="1589" y="1589"/>
                  </a:lnTo>
                  <a:lnTo>
                    <a:pt x="1532" y="1580"/>
                  </a:lnTo>
                  <a:lnTo>
                    <a:pt x="1525" y="1608"/>
                  </a:lnTo>
                  <a:lnTo>
                    <a:pt x="1511" y="1580"/>
                  </a:lnTo>
                  <a:lnTo>
                    <a:pt x="1449" y="1570"/>
                  </a:lnTo>
                  <a:lnTo>
                    <a:pt x="1371" y="1589"/>
                  </a:lnTo>
                  <a:lnTo>
                    <a:pt x="1416" y="1476"/>
                  </a:lnTo>
                  <a:lnTo>
                    <a:pt x="1374" y="1474"/>
                  </a:lnTo>
                  <a:lnTo>
                    <a:pt x="1334" y="1393"/>
                  </a:lnTo>
                  <a:lnTo>
                    <a:pt x="1367" y="1313"/>
                  </a:lnTo>
                  <a:lnTo>
                    <a:pt x="1277" y="1317"/>
                  </a:lnTo>
                  <a:lnTo>
                    <a:pt x="1284" y="1282"/>
                  </a:lnTo>
                  <a:lnTo>
                    <a:pt x="1204" y="1275"/>
                  </a:lnTo>
                  <a:lnTo>
                    <a:pt x="1130" y="1194"/>
                  </a:lnTo>
                  <a:lnTo>
                    <a:pt x="1026" y="1213"/>
                  </a:lnTo>
                  <a:lnTo>
                    <a:pt x="981" y="1121"/>
                  </a:lnTo>
                  <a:lnTo>
                    <a:pt x="901" y="1171"/>
                  </a:lnTo>
                  <a:lnTo>
                    <a:pt x="814" y="1107"/>
                  </a:lnTo>
                  <a:lnTo>
                    <a:pt x="788" y="1157"/>
                  </a:lnTo>
                  <a:lnTo>
                    <a:pt x="788" y="1157"/>
                  </a:lnTo>
                  <a:lnTo>
                    <a:pt x="816" y="1157"/>
                  </a:lnTo>
                  <a:lnTo>
                    <a:pt x="816" y="1157"/>
                  </a:lnTo>
                  <a:lnTo>
                    <a:pt x="830" y="1190"/>
                  </a:lnTo>
                  <a:lnTo>
                    <a:pt x="764" y="1254"/>
                  </a:lnTo>
                  <a:lnTo>
                    <a:pt x="764" y="1254"/>
                  </a:lnTo>
                  <a:lnTo>
                    <a:pt x="686" y="1228"/>
                  </a:lnTo>
                  <a:lnTo>
                    <a:pt x="587" y="1294"/>
                  </a:lnTo>
                  <a:lnTo>
                    <a:pt x="558" y="1256"/>
                  </a:lnTo>
                  <a:lnTo>
                    <a:pt x="568" y="1211"/>
                  </a:lnTo>
                  <a:lnTo>
                    <a:pt x="473" y="1183"/>
                  </a:lnTo>
                  <a:lnTo>
                    <a:pt x="447" y="1145"/>
                  </a:lnTo>
                  <a:lnTo>
                    <a:pt x="473" y="1083"/>
                  </a:lnTo>
                  <a:lnTo>
                    <a:pt x="405" y="965"/>
                  </a:lnTo>
                  <a:lnTo>
                    <a:pt x="338" y="993"/>
                  </a:lnTo>
                  <a:lnTo>
                    <a:pt x="317" y="953"/>
                  </a:lnTo>
                  <a:lnTo>
                    <a:pt x="336" y="939"/>
                  </a:lnTo>
                  <a:lnTo>
                    <a:pt x="284" y="930"/>
                  </a:lnTo>
                  <a:lnTo>
                    <a:pt x="277" y="894"/>
                  </a:lnTo>
                  <a:lnTo>
                    <a:pt x="298" y="868"/>
                  </a:lnTo>
                  <a:lnTo>
                    <a:pt x="253" y="892"/>
                  </a:lnTo>
                  <a:lnTo>
                    <a:pt x="213" y="861"/>
                  </a:lnTo>
                  <a:lnTo>
                    <a:pt x="208" y="816"/>
                  </a:lnTo>
                  <a:lnTo>
                    <a:pt x="104" y="809"/>
                  </a:lnTo>
                  <a:lnTo>
                    <a:pt x="135" y="785"/>
                  </a:lnTo>
                  <a:lnTo>
                    <a:pt x="126" y="728"/>
                  </a:lnTo>
                  <a:lnTo>
                    <a:pt x="88" y="648"/>
                  </a:lnTo>
                  <a:lnTo>
                    <a:pt x="0" y="561"/>
                  </a:lnTo>
                  <a:lnTo>
                    <a:pt x="10" y="492"/>
                  </a:lnTo>
                  <a:lnTo>
                    <a:pt x="10" y="492"/>
                  </a:lnTo>
                  <a:lnTo>
                    <a:pt x="43" y="426"/>
                  </a:lnTo>
                  <a:lnTo>
                    <a:pt x="40" y="338"/>
                  </a:lnTo>
                  <a:lnTo>
                    <a:pt x="71" y="315"/>
                  </a:lnTo>
                  <a:lnTo>
                    <a:pt x="26" y="253"/>
                  </a:lnTo>
                  <a:lnTo>
                    <a:pt x="69" y="229"/>
                  </a:lnTo>
                  <a:lnTo>
                    <a:pt x="76" y="177"/>
                  </a:lnTo>
                  <a:lnTo>
                    <a:pt x="76" y="177"/>
                  </a:lnTo>
                  <a:lnTo>
                    <a:pt x="126" y="208"/>
                  </a:lnTo>
                  <a:lnTo>
                    <a:pt x="121" y="253"/>
                  </a:lnTo>
                  <a:lnTo>
                    <a:pt x="168" y="303"/>
                  </a:lnTo>
                  <a:lnTo>
                    <a:pt x="225" y="298"/>
                  </a:lnTo>
                  <a:lnTo>
                    <a:pt x="225" y="298"/>
                  </a:lnTo>
                  <a:lnTo>
                    <a:pt x="343" y="336"/>
                  </a:lnTo>
                  <a:lnTo>
                    <a:pt x="371" y="310"/>
                  </a:lnTo>
                  <a:lnTo>
                    <a:pt x="348" y="281"/>
                  </a:lnTo>
                  <a:lnTo>
                    <a:pt x="360" y="253"/>
                  </a:lnTo>
                  <a:lnTo>
                    <a:pt x="464" y="272"/>
                  </a:lnTo>
                  <a:lnTo>
                    <a:pt x="478" y="244"/>
                  </a:lnTo>
                  <a:lnTo>
                    <a:pt x="516" y="279"/>
                  </a:lnTo>
                  <a:lnTo>
                    <a:pt x="549" y="241"/>
                  </a:lnTo>
                  <a:lnTo>
                    <a:pt x="601" y="274"/>
                  </a:lnTo>
                  <a:lnTo>
                    <a:pt x="681" y="189"/>
                  </a:lnTo>
                  <a:lnTo>
                    <a:pt x="752" y="184"/>
                  </a:lnTo>
                  <a:lnTo>
                    <a:pt x="809" y="267"/>
                  </a:lnTo>
                  <a:lnTo>
                    <a:pt x="863" y="265"/>
                  </a:lnTo>
                  <a:lnTo>
                    <a:pt x="887" y="213"/>
                  </a:lnTo>
                  <a:lnTo>
                    <a:pt x="915" y="255"/>
                  </a:lnTo>
                  <a:lnTo>
                    <a:pt x="1003" y="201"/>
                  </a:lnTo>
                  <a:lnTo>
                    <a:pt x="1007" y="154"/>
                  </a:lnTo>
                  <a:lnTo>
                    <a:pt x="1007" y="154"/>
                  </a:lnTo>
                  <a:lnTo>
                    <a:pt x="1017" y="158"/>
                  </a:lnTo>
                  <a:lnTo>
                    <a:pt x="1017" y="158"/>
                  </a:lnTo>
                  <a:lnTo>
                    <a:pt x="1161" y="104"/>
                  </a:lnTo>
                  <a:lnTo>
                    <a:pt x="1239" y="17"/>
                  </a:lnTo>
                  <a:lnTo>
                    <a:pt x="1298" y="21"/>
                  </a:lnTo>
                  <a:lnTo>
                    <a:pt x="1303" y="0"/>
                  </a:lnTo>
                  <a:lnTo>
                    <a:pt x="1303" y="0"/>
                  </a:lnTo>
                  <a:lnTo>
                    <a:pt x="1315" y="0"/>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14" name="Freeform 113"/>
            <p:cNvSpPr>
              <a:spLocks noEditPoints="1"/>
            </p:cNvSpPr>
            <p:nvPr/>
          </p:nvSpPr>
          <p:spPr bwMode="auto">
            <a:xfrm>
              <a:off x="4768" y="-141"/>
              <a:ext cx="1709" cy="1762"/>
            </a:xfrm>
            <a:custGeom>
              <a:avLst/>
              <a:gdLst>
                <a:gd name="T0" fmla="*/ 1589 w 1709"/>
                <a:gd name="T1" fmla="*/ 1561 h 1762"/>
                <a:gd name="T2" fmla="*/ 1676 w 1709"/>
                <a:gd name="T3" fmla="*/ 1587 h 1762"/>
                <a:gd name="T4" fmla="*/ 1657 w 1709"/>
                <a:gd name="T5" fmla="*/ 1722 h 1762"/>
                <a:gd name="T6" fmla="*/ 1478 w 1709"/>
                <a:gd name="T7" fmla="*/ 1615 h 1762"/>
                <a:gd name="T8" fmla="*/ 1404 w 1709"/>
                <a:gd name="T9" fmla="*/ 1606 h 1762"/>
                <a:gd name="T10" fmla="*/ 1357 w 1709"/>
                <a:gd name="T11" fmla="*/ 1613 h 1762"/>
                <a:gd name="T12" fmla="*/ 1348 w 1709"/>
                <a:gd name="T13" fmla="*/ 1613 h 1762"/>
                <a:gd name="T14" fmla="*/ 1395 w 1709"/>
                <a:gd name="T15" fmla="*/ 1573 h 1762"/>
                <a:gd name="T16" fmla="*/ 1019 w 1709"/>
                <a:gd name="T17" fmla="*/ 66 h 1762"/>
                <a:gd name="T18" fmla="*/ 1232 w 1709"/>
                <a:gd name="T19" fmla="*/ 298 h 1762"/>
                <a:gd name="T20" fmla="*/ 1463 w 1709"/>
                <a:gd name="T21" fmla="*/ 435 h 1762"/>
                <a:gd name="T22" fmla="*/ 1520 w 1709"/>
                <a:gd name="T23" fmla="*/ 534 h 1762"/>
                <a:gd name="T24" fmla="*/ 1504 w 1709"/>
                <a:gd name="T25" fmla="*/ 700 h 1762"/>
                <a:gd name="T26" fmla="*/ 1461 w 1709"/>
                <a:gd name="T27" fmla="*/ 811 h 1762"/>
                <a:gd name="T28" fmla="*/ 1374 w 1709"/>
                <a:gd name="T29" fmla="*/ 1010 h 1762"/>
                <a:gd name="T30" fmla="*/ 1362 w 1709"/>
                <a:gd name="T31" fmla="*/ 1142 h 1762"/>
                <a:gd name="T32" fmla="*/ 1220 w 1709"/>
                <a:gd name="T33" fmla="*/ 1251 h 1762"/>
                <a:gd name="T34" fmla="*/ 1298 w 1709"/>
                <a:gd name="T35" fmla="*/ 1424 h 1762"/>
                <a:gd name="T36" fmla="*/ 1156 w 1709"/>
                <a:gd name="T37" fmla="*/ 1530 h 1762"/>
                <a:gd name="T38" fmla="*/ 1002 w 1709"/>
                <a:gd name="T39" fmla="*/ 1580 h 1762"/>
                <a:gd name="T40" fmla="*/ 913 w 1709"/>
                <a:gd name="T41" fmla="*/ 1681 h 1762"/>
                <a:gd name="T42" fmla="*/ 804 w 1709"/>
                <a:gd name="T43" fmla="*/ 1693 h 1762"/>
                <a:gd name="T44" fmla="*/ 596 w 1709"/>
                <a:gd name="T45" fmla="*/ 1700 h 1762"/>
                <a:gd name="T46" fmla="*/ 473 w 1709"/>
                <a:gd name="T47" fmla="*/ 1670 h 1762"/>
                <a:gd name="T48" fmla="*/ 343 w 1709"/>
                <a:gd name="T49" fmla="*/ 1707 h 1762"/>
                <a:gd name="T50" fmla="*/ 220 w 1709"/>
                <a:gd name="T51" fmla="*/ 1724 h 1762"/>
                <a:gd name="T52" fmla="*/ 222 w 1709"/>
                <a:gd name="T53" fmla="*/ 1629 h 1762"/>
                <a:gd name="T54" fmla="*/ 248 w 1709"/>
                <a:gd name="T55" fmla="*/ 1563 h 1762"/>
                <a:gd name="T56" fmla="*/ 314 w 1709"/>
                <a:gd name="T57" fmla="*/ 1433 h 1762"/>
                <a:gd name="T58" fmla="*/ 300 w 1709"/>
                <a:gd name="T59" fmla="*/ 1433 h 1762"/>
                <a:gd name="T60" fmla="*/ 319 w 1709"/>
                <a:gd name="T61" fmla="*/ 1232 h 1762"/>
                <a:gd name="T62" fmla="*/ 340 w 1709"/>
                <a:gd name="T63" fmla="*/ 1130 h 1762"/>
                <a:gd name="T64" fmla="*/ 279 w 1709"/>
                <a:gd name="T65" fmla="*/ 1107 h 1762"/>
                <a:gd name="T66" fmla="*/ 203 w 1709"/>
                <a:gd name="T67" fmla="*/ 1145 h 1762"/>
                <a:gd name="T68" fmla="*/ 113 w 1709"/>
                <a:gd name="T69" fmla="*/ 1045 h 1762"/>
                <a:gd name="T70" fmla="*/ 265 w 1709"/>
                <a:gd name="T71" fmla="*/ 887 h 1762"/>
                <a:gd name="T72" fmla="*/ 272 w 1709"/>
                <a:gd name="T73" fmla="*/ 832 h 1762"/>
                <a:gd name="T74" fmla="*/ 180 w 1709"/>
                <a:gd name="T75" fmla="*/ 742 h 1762"/>
                <a:gd name="T76" fmla="*/ 113 w 1709"/>
                <a:gd name="T77" fmla="*/ 806 h 1762"/>
                <a:gd name="T78" fmla="*/ 0 w 1709"/>
                <a:gd name="T79" fmla="*/ 778 h 1762"/>
                <a:gd name="T80" fmla="*/ 57 w 1709"/>
                <a:gd name="T81" fmla="*/ 660 h 1762"/>
                <a:gd name="T82" fmla="*/ 326 w 1709"/>
                <a:gd name="T83" fmla="*/ 532 h 1762"/>
                <a:gd name="T84" fmla="*/ 340 w 1709"/>
                <a:gd name="T85" fmla="*/ 527 h 1762"/>
                <a:gd name="T86" fmla="*/ 466 w 1709"/>
                <a:gd name="T87" fmla="*/ 492 h 1762"/>
                <a:gd name="T88" fmla="*/ 428 w 1709"/>
                <a:gd name="T89" fmla="*/ 236 h 1762"/>
                <a:gd name="T90" fmla="*/ 470 w 1709"/>
                <a:gd name="T91" fmla="*/ 116 h 1762"/>
                <a:gd name="T92" fmla="*/ 801 w 1709"/>
                <a:gd name="T93" fmla="*/ 111 h 1762"/>
                <a:gd name="T94" fmla="*/ 1019 w 1709"/>
                <a:gd name="T95" fmla="*/ 66 h 1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9" h="1762">
                  <a:moveTo>
                    <a:pt x="1475" y="1551"/>
                  </a:moveTo>
                  <a:lnTo>
                    <a:pt x="1523" y="1587"/>
                  </a:lnTo>
                  <a:lnTo>
                    <a:pt x="1589" y="1561"/>
                  </a:lnTo>
                  <a:lnTo>
                    <a:pt x="1598" y="1592"/>
                  </a:lnTo>
                  <a:lnTo>
                    <a:pt x="1662" y="1547"/>
                  </a:lnTo>
                  <a:lnTo>
                    <a:pt x="1676" y="1587"/>
                  </a:lnTo>
                  <a:lnTo>
                    <a:pt x="1676" y="1587"/>
                  </a:lnTo>
                  <a:lnTo>
                    <a:pt x="1709" y="1648"/>
                  </a:lnTo>
                  <a:lnTo>
                    <a:pt x="1657" y="1722"/>
                  </a:lnTo>
                  <a:lnTo>
                    <a:pt x="1617" y="1700"/>
                  </a:lnTo>
                  <a:lnTo>
                    <a:pt x="1544" y="1710"/>
                  </a:lnTo>
                  <a:lnTo>
                    <a:pt x="1478" y="1615"/>
                  </a:lnTo>
                  <a:lnTo>
                    <a:pt x="1409" y="1615"/>
                  </a:lnTo>
                  <a:lnTo>
                    <a:pt x="1409" y="1615"/>
                  </a:lnTo>
                  <a:lnTo>
                    <a:pt x="1404" y="1606"/>
                  </a:lnTo>
                  <a:lnTo>
                    <a:pt x="1404" y="1606"/>
                  </a:lnTo>
                  <a:lnTo>
                    <a:pt x="1383" y="1589"/>
                  </a:lnTo>
                  <a:lnTo>
                    <a:pt x="1357" y="1613"/>
                  </a:lnTo>
                  <a:lnTo>
                    <a:pt x="1357" y="1613"/>
                  </a:lnTo>
                  <a:lnTo>
                    <a:pt x="1348" y="1613"/>
                  </a:lnTo>
                  <a:lnTo>
                    <a:pt x="1348" y="1613"/>
                  </a:lnTo>
                  <a:lnTo>
                    <a:pt x="1288" y="1580"/>
                  </a:lnTo>
                  <a:lnTo>
                    <a:pt x="1288" y="1580"/>
                  </a:lnTo>
                  <a:lnTo>
                    <a:pt x="1395" y="1573"/>
                  </a:lnTo>
                  <a:lnTo>
                    <a:pt x="1447" y="1509"/>
                  </a:lnTo>
                  <a:lnTo>
                    <a:pt x="1475" y="1551"/>
                  </a:lnTo>
                  <a:close/>
                  <a:moveTo>
                    <a:pt x="1019" y="66"/>
                  </a:moveTo>
                  <a:lnTo>
                    <a:pt x="1059" y="104"/>
                  </a:lnTo>
                  <a:lnTo>
                    <a:pt x="1066" y="229"/>
                  </a:lnTo>
                  <a:lnTo>
                    <a:pt x="1232" y="298"/>
                  </a:lnTo>
                  <a:lnTo>
                    <a:pt x="1244" y="336"/>
                  </a:lnTo>
                  <a:lnTo>
                    <a:pt x="1442" y="340"/>
                  </a:lnTo>
                  <a:lnTo>
                    <a:pt x="1463" y="435"/>
                  </a:lnTo>
                  <a:lnTo>
                    <a:pt x="1549" y="388"/>
                  </a:lnTo>
                  <a:lnTo>
                    <a:pt x="1605" y="456"/>
                  </a:lnTo>
                  <a:lnTo>
                    <a:pt x="1520" y="534"/>
                  </a:lnTo>
                  <a:lnTo>
                    <a:pt x="1563" y="593"/>
                  </a:lnTo>
                  <a:lnTo>
                    <a:pt x="1497" y="612"/>
                  </a:lnTo>
                  <a:lnTo>
                    <a:pt x="1504" y="700"/>
                  </a:lnTo>
                  <a:lnTo>
                    <a:pt x="1456" y="695"/>
                  </a:lnTo>
                  <a:lnTo>
                    <a:pt x="1428" y="778"/>
                  </a:lnTo>
                  <a:lnTo>
                    <a:pt x="1461" y="811"/>
                  </a:lnTo>
                  <a:lnTo>
                    <a:pt x="1442" y="884"/>
                  </a:lnTo>
                  <a:lnTo>
                    <a:pt x="1359" y="988"/>
                  </a:lnTo>
                  <a:lnTo>
                    <a:pt x="1374" y="1010"/>
                  </a:lnTo>
                  <a:lnTo>
                    <a:pt x="1414" y="996"/>
                  </a:lnTo>
                  <a:lnTo>
                    <a:pt x="1426" y="1024"/>
                  </a:lnTo>
                  <a:lnTo>
                    <a:pt x="1362" y="1142"/>
                  </a:lnTo>
                  <a:lnTo>
                    <a:pt x="1319" y="1140"/>
                  </a:lnTo>
                  <a:lnTo>
                    <a:pt x="1281" y="1225"/>
                  </a:lnTo>
                  <a:lnTo>
                    <a:pt x="1220" y="1251"/>
                  </a:lnTo>
                  <a:lnTo>
                    <a:pt x="1227" y="1381"/>
                  </a:lnTo>
                  <a:lnTo>
                    <a:pt x="1298" y="1424"/>
                  </a:lnTo>
                  <a:lnTo>
                    <a:pt x="1298" y="1424"/>
                  </a:lnTo>
                  <a:lnTo>
                    <a:pt x="1293" y="1447"/>
                  </a:lnTo>
                  <a:lnTo>
                    <a:pt x="1236" y="1443"/>
                  </a:lnTo>
                  <a:lnTo>
                    <a:pt x="1156" y="1530"/>
                  </a:lnTo>
                  <a:lnTo>
                    <a:pt x="1014" y="1584"/>
                  </a:lnTo>
                  <a:lnTo>
                    <a:pt x="1014" y="1584"/>
                  </a:lnTo>
                  <a:lnTo>
                    <a:pt x="1002" y="1580"/>
                  </a:lnTo>
                  <a:lnTo>
                    <a:pt x="1002" y="1580"/>
                  </a:lnTo>
                  <a:lnTo>
                    <a:pt x="998" y="1627"/>
                  </a:lnTo>
                  <a:lnTo>
                    <a:pt x="913" y="1681"/>
                  </a:lnTo>
                  <a:lnTo>
                    <a:pt x="882" y="1639"/>
                  </a:lnTo>
                  <a:lnTo>
                    <a:pt x="858" y="1691"/>
                  </a:lnTo>
                  <a:lnTo>
                    <a:pt x="804" y="1693"/>
                  </a:lnTo>
                  <a:lnTo>
                    <a:pt x="747" y="1610"/>
                  </a:lnTo>
                  <a:lnTo>
                    <a:pt x="676" y="1615"/>
                  </a:lnTo>
                  <a:lnTo>
                    <a:pt x="596" y="1700"/>
                  </a:lnTo>
                  <a:lnTo>
                    <a:pt x="544" y="1667"/>
                  </a:lnTo>
                  <a:lnTo>
                    <a:pt x="511" y="1705"/>
                  </a:lnTo>
                  <a:lnTo>
                    <a:pt x="473" y="1670"/>
                  </a:lnTo>
                  <a:lnTo>
                    <a:pt x="459" y="1698"/>
                  </a:lnTo>
                  <a:lnTo>
                    <a:pt x="355" y="1679"/>
                  </a:lnTo>
                  <a:lnTo>
                    <a:pt x="343" y="1707"/>
                  </a:lnTo>
                  <a:lnTo>
                    <a:pt x="366" y="1736"/>
                  </a:lnTo>
                  <a:lnTo>
                    <a:pt x="338" y="1762"/>
                  </a:lnTo>
                  <a:lnTo>
                    <a:pt x="220" y="1724"/>
                  </a:lnTo>
                  <a:lnTo>
                    <a:pt x="220" y="1724"/>
                  </a:lnTo>
                  <a:lnTo>
                    <a:pt x="255" y="1646"/>
                  </a:lnTo>
                  <a:lnTo>
                    <a:pt x="222" y="1629"/>
                  </a:lnTo>
                  <a:lnTo>
                    <a:pt x="234" y="1584"/>
                  </a:lnTo>
                  <a:lnTo>
                    <a:pt x="234" y="1584"/>
                  </a:lnTo>
                  <a:lnTo>
                    <a:pt x="248" y="1563"/>
                  </a:lnTo>
                  <a:lnTo>
                    <a:pt x="248" y="1563"/>
                  </a:lnTo>
                  <a:lnTo>
                    <a:pt x="236" y="1499"/>
                  </a:lnTo>
                  <a:lnTo>
                    <a:pt x="314" y="1433"/>
                  </a:lnTo>
                  <a:lnTo>
                    <a:pt x="314" y="1433"/>
                  </a:lnTo>
                  <a:lnTo>
                    <a:pt x="300" y="1433"/>
                  </a:lnTo>
                  <a:lnTo>
                    <a:pt x="300" y="1433"/>
                  </a:lnTo>
                  <a:lnTo>
                    <a:pt x="274" y="1417"/>
                  </a:lnTo>
                  <a:lnTo>
                    <a:pt x="284" y="1320"/>
                  </a:lnTo>
                  <a:lnTo>
                    <a:pt x="319" y="1232"/>
                  </a:lnTo>
                  <a:lnTo>
                    <a:pt x="359" y="1237"/>
                  </a:lnTo>
                  <a:lnTo>
                    <a:pt x="376" y="1159"/>
                  </a:lnTo>
                  <a:lnTo>
                    <a:pt x="340" y="1130"/>
                  </a:lnTo>
                  <a:lnTo>
                    <a:pt x="284" y="1133"/>
                  </a:lnTo>
                  <a:lnTo>
                    <a:pt x="279" y="1107"/>
                  </a:lnTo>
                  <a:lnTo>
                    <a:pt x="279" y="1107"/>
                  </a:lnTo>
                  <a:lnTo>
                    <a:pt x="241" y="1121"/>
                  </a:lnTo>
                  <a:lnTo>
                    <a:pt x="241" y="1121"/>
                  </a:lnTo>
                  <a:lnTo>
                    <a:pt x="203" y="1145"/>
                  </a:lnTo>
                  <a:lnTo>
                    <a:pt x="177" y="1107"/>
                  </a:lnTo>
                  <a:lnTo>
                    <a:pt x="154" y="1121"/>
                  </a:lnTo>
                  <a:lnTo>
                    <a:pt x="113" y="1045"/>
                  </a:lnTo>
                  <a:lnTo>
                    <a:pt x="175" y="996"/>
                  </a:lnTo>
                  <a:lnTo>
                    <a:pt x="182" y="920"/>
                  </a:lnTo>
                  <a:lnTo>
                    <a:pt x="265" y="887"/>
                  </a:lnTo>
                  <a:lnTo>
                    <a:pt x="248" y="818"/>
                  </a:lnTo>
                  <a:lnTo>
                    <a:pt x="269" y="809"/>
                  </a:lnTo>
                  <a:lnTo>
                    <a:pt x="272" y="832"/>
                  </a:lnTo>
                  <a:lnTo>
                    <a:pt x="324" y="809"/>
                  </a:lnTo>
                  <a:lnTo>
                    <a:pt x="251" y="733"/>
                  </a:lnTo>
                  <a:lnTo>
                    <a:pt x="180" y="742"/>
                  </a:lnTo>
                  <a:lnTo>
                    <a:pt x="187" y="809"/>
                  </a:lnTo>
                  <a:lnTo>
                    <a:pt x="139" y="835"/>
                  </a:lnTo>
                  <a:lnTo>
                    <a:pt x="113" y="806"/>
                  </a:lnTo>
                  <a:lnTo>
                    <a:pt x="76" y="820"/>
                  </a:lnTo>
                  <a:lnTo>
                    <a:pt x="52" y="764"/>
                  </a:lnTo>
                  <a:lnTo>
                    <a:pt x="0" y="778"/>
                  </a:lnTo>
                  <a:lnTo>
                    <a:pt x="0" y="778"/>
                  </a:lnTo>
                  <a:lnTo>
                    <a:pt x="52" y="712"/>
                  </a:lnTo>
                  <a:lnTo>
                    <a:pt x="57" y="660"/>
                  </a:lnTo>
                  <a:lnTo>
                    <a:pt x="210" y="627"/>
                  </a:lnTo>
                  <a:lnTo>
                    <a:pt x="274" y="534"/>
                  </a:lnTo>
                  <a:lnTo>
                    <a:pt x="326" y="532"/>
                  </a:lnTo>
                  <a:lnTo>
                    <a:pt x="326" y="532"/>
                  </a:lnTo>
                  <a:lnTo>
                    <a:pt x="340" y="527"/>
                  </a:lnTo>
                  <a:lnTo>
                    <a:pt x="340" y="527"/>
                  </a:lnTo>
                  <a:lnTo>
                    <a:pt x="390" y="522"/>
                  </a:lnTo>
                  <a:lnTo>
                    <a:pt x="414" y="473"/>
                  </a:lnTo>
                  <a:lnTo>
                    <a:pt x="466" y="492"/>
                  </a:lnTo>
                  <a:lnTo>
                    <a:pt x="515" y="440"/>
                  </a:lnTo>
                  <a:lnTo>
                    <a:pt x="513" y="343"/>
                  </a:lnTo>
                  <a:lnTo>
                    <a:pt x="428" y="236"/>
                  </a:lnTo>
                  <a:lnTo>
                    <a:pt x="433" y="161"/>
                  </a:lnTo>
                  <a:lnTo>
                    <a:pt x="470" y="116"/>
                  </a:lnTo>
                  <a:lnTo>
                    <a:pt x="470" y="116"/>
                  </a:lnTo>
                  <a:lnTo>
                    <a:pt x="650" y="111"/>
                  </a:lnTo>
                  <a:lnTo>
                    <a:pt x="669" y="75"/>
                  </a:lnTo>
                  <a:lnTo>
                    <a:pt x="801" y="111"/>
                  </a:lnTo>
                  <a:lnTo>
                    <a:pt x="927" y="0"/>
                  </a:lnTo>
                  <a:lnTo>
                    <a:pt x="983" y="14"/>
                  </a:lnTo>
                  <a:lnTo>
                    <a:pt x="1019" y="66"/>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15" name="Freeform 114"/>
            <p:cNvSpPr>
              <a:spLocks/>
            </p:cNvSpPr>
            <p:nvPr/>
          </p:nvSpPr>
          <p:spPr bwMode="auto">
            <a:xfrm>
              <a:off x="4742" y="2392"/>
              <a:ext cx="1962" cy="2656"/>
            </a:xfrm>
            <a:custGeom>
              <a:avLst/>
              <a:gdLst>
                <a:gd name="T0" fmla="*/ 837 w 1962"/>
                <a:gd name="T1" fmla="*/ 50 h 2656"/>
                <a:gd name="T2" fmla="*/ 809 w 1962"/>
                <a:gd name="T3" fmla="*/ 50 h 2656"/>
                <a:gd name="T4" fmla="*/ 1002 w 1962"/>
                <a:gd name="T5" fmla="*/ 14 h 2656"/>
                <a:gd name="T6" fmla="*/ 1225 w 1962"/>
                <a:gd name="T7" fmla="*/ 168 h 2656"/>
                <a:gd name="T8" fmla="*/ 1388 w 1962"/>
                <a:gd name="T9" fmla="*/ 206 h 2656"/>
                <a:gd name="T10" fmla="*/ 1437 w 1962"/>
                <a:gd name="T11" fmla="*/ 369 h 2656"/>
                <a:gd name="T12" fmla="*/ 1532 w 1962"/>
                <a:gd name="T13" fmla="*/ 473 h 2656"/>
                <a:gd name="T14" fmla="*/ 1610 w 1962"/>
                <a:gd name="T15" fmla="*/ 482 h 2656"/>
                <a:gd name="T16" fmla="*/ 1624 w 1962"/>
                <a:gd name="T17" fmla="*/ 426 h 2656"/>
                <a:gd name="T18" fmla="*/ 1660 w 1962"/>
                <a:gd name="T19" fmla="*/ 331 h 2656"/>
                <a:gd name="T20" fmla="*/ 1863 w 1962"/>
                <a:gd name="T21" fmla="*/ 284 h 2656"/>
                <a:gd name="T22" fmla="*/ 1924 w 1962"/>
                <a:gd name="T23" fmla="*/ 641 h 2656"/>
                <a:gd name="T24" fmla="*/ 1946 w 1962"/>
                <a:gd name="T25" fmla="*/ 705 h 2656"/>
                <a:gd name="T26" fmla="*/ 1712 w 1962"/>
                <a:gd name="T27" fmla="*/ 911 h 2656"/>
                <a:gd name="T28" fmla="*/ 1660 w 1962"/>
                <a:gd name="T29" fmla="*/ 1095 h 2656"/>
                <a:gd name="T30" fmla="*/ 1601 w 1962"/>
                <a:gd name="T31" fmla="*/ 1284 h 2656"/>
                <a:gd name="T32" fmla="*/ 1463 w 1962"/>
                <a:gd name="T33" fmla="*/ 1469 h 2656"/>
                <a:gd name="T34" fmla="*/ 1485 w 1962"/>
                <a:gd name="T35" fmla="*/ 1608 h 2656"/>
                <a:gd name="T36" fmla="*/ 1435 w 1962"/>
                <a:gd name="T37" fmla="*/ 1648 h 2656"/>
                <a:gd name="T38" fmla="*/ 1447 w 1962"/>
                <a:gd name="T39" fmla="*/ 1826 h 2656"/>
                <a:gd name="T40" fmla="*/ 1579 w 1962"/>
                <a:gd name="T41" fmla="*/ 2020 h 2656"/>
                <a:gd name="T42" fmla="*/ 1650 w 1962"/>
                <a:gd name="T43" fmla="*/ 2152 h 2656"/>
                <a:gd name="T44" fmla="*/ 1690 w 1962"/>
                <a:gd name="T45" fmla="*/ 2268 h 2656"/>
                <a:gd name="T46" fmla="*/ 1627 w 1962"/>
                <a:gd name="T47" fmla="*/ 2405 h 2656"/>
                <a:gd name="T48" fmla="*/ 1605 w 1962"/>
                <a:gd name="T49" fmla="*/ 2500 h 2656"/>
                <a:gd name="T50" fmla="*/ 1430 w 1962"/>
                <a:gd name="T51" fmla="*/ 2540 h 2656"/>
                <a:gd name="T52" fmla="*/ 1184 w 1962"/>
                <a:gd name="T53" fmla="*/ 2630 h 2656"/>
                <a:gd name="T54" fmla="*/ 1054 w 1962"/>
                <a:gd name="T55" fmla="*/ 2602 h 2656"/>
                <a:gd name="T56" fmla="*/ 887 w 1962"/>
                <a:gd name="T57" fmla="*/ 2597 h 2656"/>
                <a:gd name="T58" fmla="*/ 872 w 1962"/>
                <a:gd name="T59" fmla="*/ 2502 h 2656"/>
                <a:gd name="T60" fmla="*/ 849 w 1962"/>
                <a:gd name="T61" fmla="*/ 2379 h 2656"/>
                <a:gd name="T62" fmla="*/ 636 w 1962"/>
                <a:gd name="T63" fmla="*/ 2334 h 2656"/>
                <a:gd name="T64" fmla="*/ 567 w 1962"/>
                <a:gd name="T65" fmla="*/ 2105 h 2656"/>
                <a:gd name="T66" fmla="*/ 437 w 1962"/>
                <a:gd name="T67" fmla="*/ 2095 h 2656"/>
                <a:gd name="T68" fmla="*/ 293 w 1962"/>
                <a:gd name="T69" fmla="*/ 2046 h 2656"/>
                <a:gd name="T70" fmla="*/ 73 w 1962"/>
                <a:gd name="T71" fmla="*/ 1849 h 2656"/>
                <a:gd name="T72" fmla="*/ 0 w 1962"/>
                <a:gd name="T73" fmla="*/ 1795 h 2656"/>
                <a:gd name="T74" fmla="*/ 165 w 1962"/>
                <a:gd name="T75" fmla="*/ 1563 h 2656"/>
                <a:gd name="T76" fmla="*/ 279 w 1962"/>
                <a:gd name="T77" fmla="*/ 1452 h 2656"/>
                <a:gd name="T78" fmla="*/ 170 w 1962"/>
                <a:gd name="T79" fmla="*/ 1275 h 2656"/>
                <a:gd name="T80" fmla="*/ 9 w 1962"/>
                <a:gd name="T81" fmla="*/ 1149 h 2656"/>
                <a:gd name="T82" fmla="*/ 80 w 1962"/>
                <a:gd name="T83" fmla="*/ 1123 h 2656"/>
                <a:gd name="T84" fmla="*/ 170 w 1962"/>
                <a:gd name="T85" fmla="*/ 1012 h 2656"/>
                <a:gd name="T86" fmla="*/ 199 w 1962"/>
                <a:gd name="T87" fmla="*/ 967 h 2656"/>
                <a:gd name="T88" fmla="*/ 556 w 1962"/>
                <a:gd name="T89" fmla="*/ 908 h 2656"/>
                <a:gd name="T90" fmla="*/ 506 w 1962"/>
                <a:gd name="T91" fmla="*/ 849 h 2656"/>
                <a:gd name="T92" fmla="*/ 511 w 1962"/>
                <a:gd name="T93" fmla="*/ 695 h 2656"/>
                <a:gd name="T94" fmla="*/ 513 w 1962"/>
                <a:gd name="T95" fmla="*/ 646 h 2656"/>
                <a:gd name="T96" fmla="*/ 522 w 1962"/>
                <a:gd name="T97" fmla="*/ 551 h 2656"/>
                <a:gd name="T98" fmla="*/ 636 w 1962"/>
                <a:gd name="T99" fmla="*/ 527 h 2656"/>
                <a:gd name="T100" fmla="*/ 730 w 1962"/>
                <a:gd name="T101" fmla="*/ 322 h 2656"/>
                <a:gd name="T102" fmla="*/ 785 w 1962"/>
                <a:gd name="T103" fmla="*/ 270 h 2656"/>
                <a:gd name="T104" fmla="*/ 785 w 1962"/>
                <a:gd name="T105" fmla="*/ 147 h 2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62" h="2656">
                  <a:moveTo>
                    <a:pt x="785" y="147"/>
                  </a:moveTo>
                  <a:lnTo>
                    <a:pt x="851" y="83"/>
                  </a:lnTo>
                  <a:lnTo>
                    <a:pt x="837" y="50"/>
                  </a:lnTo>
                  <a:lnTo>
                    <a:pt x="837" y="50"/>
                  </a:lnTo>
                  <a:lnTo>
                    <a:pt x="809" y="50"/>
                  </a:lnTo>
                  <a:lnTo>
                    <a:pt x="809" y="50"/>
                  </a:lnTo>
                  <a:lnTo>
                    <a:pt x="835" y="0"/>
                  </a:lnTo>
                  <a:lnTo>
                    <a:pt x="922" y="64"/>
                  </a:lnTo>
                  <a:lnTo>
                    <a:pt x="1002" y="14"/>
                  </a:lnTo>
                  <a:lnTo>
                    <a:pt x="1047" y="106"/>
                  </a:lnTo>
                  <a:lnTo>
                    <a:pt x="1151" y="87"/>
                  </a:lnTo>
                  <a:lnTo>
                    <a:pt x="1225" y="168"/>
                  </a:lnTo>
                  <a:lnTo>
                    <a:pt x="1305" y="175"/>
                  </a:lnTo>
                  <a:lnTo>
                    <a:pt x="1298" y="210"/>
                  </a:lnTo>
                  <a:lnTo>
                    <a:pt x="1388" y="206"/>
                  </a:lnTo>
                  <a:lnTo>
                    <a:pt x="1355" y="286"/>
                  </a:lnTo>
                  <a:lnTo>
                    <a:pt x="1395" y="367"/>
                  </a:lnTo>
                  <a:lnTo>
                    <a:pt x="1437" y="369"/>
                  </a:lnTo>
                  <a:lnTo>
                    <a:pt x="1392" y="482"/>
                  </a:lnTo>
                  <a:lnTo>
                    <a:pt x="1470" y="463"/>
                  </a:lnTo>
                  <a:lnTo>
                    <a:pt x="1532" y="473"/>
                  </a:lnTo>
                  <a:lnTo>
                    <a:pt x="1546" y="501"/>
                  </a:lnTo>
                  <a:lnTo>
                    <a:pt x="1553" y="473"/>
                  </a:lnTo>
                  <a:lnTo>
                    <a:pt x="1610" y="482"/>
                  </a:lnTo>
                  <a:lnTo>
                    <a:pt x="1681" y="430"/>
                  </a:lnTo>
                  <a:lnTo>
                    <a:pt x="1624" y="426"/>
                  </a:lnTo>
                  <a:lnTo>
                    <a:pt x="1624" y="426"/>
                  </a:lnTo>
                  <a:lnTo>
                    <a:pt x="1615" y="426"/>
                  </a:lnTo>
                  <a:lnTo>
                    <a:pt x="1615" y="426"/>
                  </a:lnTo>
                  <a:lnTo>
                    <a:pt x="1660" y="331"/>
                  </a:lnTo>
                  <a:lnTo>
                    <a:pt x="1627" y="293"/>
                  </a:lnTo>
                  <a:lnTo>
                    <a:pt x="1648" y="234"/>
                  </a:lnTo>
                  <a:lnTo>
                    <a:pt x="1863" y="284"/>
                  </a:lnTo>
                  <a:lnTo>
                    <a:pt x="1870" y="312"/>
                  </a:lnTo>
                  <a:lnTo>
                    <a:pt x="1920" y="329"/>
                  </a:lnTo>
                  <a:lnTo>
                    <a:pt x="1924" y="641"/>
                  </a:lnTo>
                  <a:lnTo>
                    <a:pt x="1962" y="641"/>
                  </a:lnTo>
                  <a:lnTo>
                    <a:pt x="1946" y="705"/>
                  </a:lnTo>
                  <a:lnTo>
                    <a:pt x="1946" y="705"/>
                  </a:lnTo>
                  <a:lnTo>
                    <a:pt x="1839" y="735"/>
                  </a:lnTo>
                  <a:lnTo>
                    <a:pt x="1827" y="854"/>
                  </a:lnTo>
                  <a:lnTo>
                    <a:pt x="1712" y="911"/>
                  </a:lnTo>
                  <a:lnTo>
                    <a:pt x="1693" y="1007"/>
                  </a:lnTo>
                  <a:lnTo>
                    <a:pt x="1634" y="1062"/>
                  </a:lnTo>
                  <a:lnTo>
                    <a:pt x="1660" y="1095"/>
                  </a:lnTo>
                  <a:lnTo>
                    <a:pt x="1643" y="1147"/>
                  </a:lnTo>
                  <a:lnTo>
                    <a:pt x="1567" y="1194"/>
                  </a:lnTo>
                  <a:lnTo>
                    <a:pt x="1601" y="1284"/>
                  </a:lnTo>
                  <a:lnTo>
                    <a:pt x="1544" y="1334"/>
                  </a:lnTo>
                  <a:lnTo>
                    <a:pt x="1487" y="1341"/>
                  </a:lnTo>
                  <a:lnTo>
                    <a:pt x="1463" y="1469"/>
                  </a:lnTo>
                  <a:lnTo>
                    <a:pt x="1414" y="1518"/>
                  </a:lnTo>
                  <a:lnTo>
                    <a:pt x="1504" y="1575"/>
                  </a:lnTo>
                  <a:lnTo>
                    <a:pt x="1485" y="1608"/>
                  </a:lnTo>
                  <a:lnTo>
                    <a:pt x="1449" y="1594"/>
                  </a:lnTo>
                  <a:lnTo>
                    <a:pt x="1459" y="1639"/>
                  </a:lnTo>
                  <a:lnTo>
                    <a:pt x="1435" y="1648"/>
                  </a:lnTo>
                  <a:lnTo>
                    <a:pt x="1454" y="1665"/>
                  </a:lnTo>
                  <a:lnTo>
                    <a:pt x="1423" y="1698"/>
                  </a:lnTo>
                  <a:lnTo>
                    <a:pt x="1447" y="1826"/>
                  </a:lnTo>
                  <a:lnTo>
                    <a:pt x="1511" y="1814"/>
                  </a:lnTo>
                  <a:lnTo>
                    <a:pt x="1586" y="1951"/>
                  </a:lnTo>
                  <a:lnTo>
                    <a:pt x="1579" y="2020"/>
                  </a:lnTo>
                  <a:lnTo>
                    <a:pt x="1650" y="2013"/>
                  </a:lnTo>
                  <a:lnTo>
                    <a:pt x="1688" y="2060"/>
                  </a:lnTo>
                  <a:lnTo>
                    <a:pt x="1650" y="2152"/>
                  </a:lnTo>
                  <a:lnTo>
                    <a:pt x="1733" y="2188"/>
                  </a:lnTo>
                  <a:lnTo>
                    <a:pt x="1726" y="2263"/>
                  </a:lnTo>
                  <a:lnTo>
                    <a:pt x="1690" y="2268"/>
                  </a:lnTo>
                  <a:lnTo>
                    <a:pt x="1667" y="2344"/>
                  </a:lnTo>
                  <a:lnTo>
                    <a:pt x="1619" y="2379"/>
                  </a:lnTo>
                  <a:lnTo>
                    <a:pt x="1627" y="2405"/>
                  </a:lnTo>
                  <a:lnTo>
                    <a:pt x="1660" y="2403"/>
                  </a:lnTo>
                  <a:lnTo>
                    <a:pt x="1660" y="2441"/>
                  </a:lnTo>
                  <a:lnTo>
                    <a:pt x="1605" y="2500"/>
                  </a:lnTo>
                  <a:lnTo>
                    <a:pt x="1560" y="2524"/>
                  </a:lnTo>
                  <a:lnTo>
                    <a:pt x="1456" y="2476"/>
                  </a:lnTo>
                  <a:lnTo>
                    <a:pt x="1430" y="2540"/>
                  </a:lnTo>
                  <a:lnTo>
                    <a:pt x="1253" y="2505"/>
                  </a:lnTo>
                  <a:lnTo>
                    <a:pt x="1192" y="2569"/>
                  </a:lnTo>
                  <a:lnTo>
                    <a:pt x="1184" y="2630"/>
                  </a:lnTo>
                  <a:lnTo>
                    <a:pt x="1147" y="2585"/>
                  </a:lnTo>
                  <a:lnTo>
                    <a:pt x="1083" y="2566"/>
                  </a:lnTo>
                  <a:lnTo>
                    <a:pt x="1054" y="2602"/>
                  </a:lnTo>
                  <a:lnTo>
                    <a:pt x="953" y="2625"/>
                  </a:lnTo>
                  <a:lnTo>
                    <a:pt x="929" y="2656"/>
                  </a:lnTo>
                  <a:lnTo>
                    <a:pt x="887" y="2597"/>
                  </a:lnTo>
                  <a:lnTo>
                    <a:pt x="917" y="2573"/>
                  </a:lnTo>
                  <a:lnTo>
                    <a:pt x="915" y="2538"/>
                  </a:lnTo>
                  <a:lnTo>
                    <a:pt x="872" y="2502"/>
                  </a:lnTo>
                  <a:lnTo>
                    <a:pt x="896" y="2460"/>
                  </a:lnTo>
                  <a:lnTo>
                    <a:pt x="865" y="2450"/>
                  </a:lnTo>
                  <a:lnTo>
                    <a:pt x="849" y="2379"/>
                  </a:lnTo>
                  <a:lnTo>
                    <a:pt x="700" y="2280"/>
                  </a:lnTo>
                  <a:lnTo>
                    <a:pt x="681" y="2320"/>
                  </a:lnTo>
                  <a:lnTo>
                    <a:pt x="636" y="2334"/>
                  </a:lnTo>
                  <a:lnTo>
                    <a:pt x="622" y="2285"/>
                  </a:lnTo>
                  <a:lnTo>
                    <a:pt x="669" y="2214"/>
                  </a:lnTo>
                  <a:lnTo>
                    <a:pt x="567" y="2105"/>
                  </a:lnTo>
                  <a:lnTo>
                    <a:pt x="548" y="2093"/>
                  </a:lnTo>
                  <a:lnTo>
                    <a:pt x="506" y="2126"/>
                  </a:lnTo>
                  <a:lnTo>
                    <a:pt x="437" y="2095"/>
                  </a:lnTo>
                  <a:lnTo>
                    <a:pt x="364" y="2103"/>
                  </a:lnTo>
                  <a:lnTo>
                    <a:pt x="357" y="2039"/>
                  </a:lnTo>
                  <a:lnTo>
                    <a:pt x="293" y="2046"/>
                  </a:lnTo>
                  <a:lnTo>
                    <a:pt x="232" y="1906"/>
                  </a:lnTo>
                  <a:lnTo>
                    <a:pt x="177" y="1909"/>
                  </a:lnTo>
                  <a:lnTo>
                    <a:pt x="73" y="1849"/>
                  </a:lnTo>
                  <a:lnTo>
                    <a:pt x="50" y="1800"/>
                  </a:lnTo>
                  <a:lnTo>
                    <a:pt x="0" y="1795"/>
                  </a:lnTo>
                  <a:lnTo>
                    <a:pt x="0" y="1795"/>
                  </a:lnTo>
                  <a:lnTo>
                    <a:pt x="35" y="1731"/>
                  </a:lnTo>
                  <a:lnTo>
                    <a:pt x="38" y="1648"/>
                  </a:lnTo>
                  <a:lnTo>
                    <a:pt x="165" y="1563"/>
                  </a:lnTo>
                  <a:lnTo>
                    <a:pt x="139" y="1535"/>
                  </a:lnTo>
                  <a:lnTo>
                    <a:pt x="191" y="1481"/>
                  </a:lnTo>
                  <a:lnTo>
                    <a:pt x="279" y="1452"/>
                  </a:lnTo>
                  <a:lnTo>
                    <a:pt x="239" y="1412"/>
                  </a:lnTo>
                  <a:lnTo>
                    <a:pt x="246" y="1343"/>
                  </a:lnTo>
                  <a:lnTo>
                    <a:pt x="170" y="1275"/>
                  </a:lnTo>
                  <a:lnTo>
                    <a:pt x="76" y="1287"/>
                  </a:lnTo>
                  <a:lnTo>
                    <a:pt x="80" y="1239"/>
                  </a:lnTo>
                  <a:lnTo>
                    <a:pt x="9" y="1149"/>
                  </a:lnTo>
                  <a:lnTo>
                    <a:pt x="38" y="1154"/>
                  </a:lnTo>
                  <a:lnTo>
                    <a:pt x="54" y="1104"/>
                  </a:lnTo>
                  <a:lnTo>
                    <a:pt x="80" y="1123"/>
                  </a:lnTo>
                  <a:lnTo>
                    <a:pt x="137" y="1078"/>
                  </a:lnTo>
                  <a:lnTo>
                    <a:pt x="144" y="1015"/>
                  </a:lnTo>
                  <a:lnTo>
                    <a:pt x="170" y="1012"/>
                  </a:lnTo>
                  <a:lnTo>
                    <a:pt x="156" y="981"/>
                  </a:lnTo>
                  <a:lnTo>
                    <a:pt x="180" y="880"/>
                  </a:lnTo>
                  <a:lnTo>
                    <a:pt x="199" y="967"/>
                  </a:lnTo>
                  <a:lnTo>
                    <a:pt x="428" y="955"/>
                  </a:lnTo>
                  <a:lnTo>
                    <a:pt x="556" y="908"/>
                  </a:lnTo>
                  <a:lnTo>
                    <a:pt x="556" y="908"/>
                  </a:lnTo>
                  <a:lnTo>
                    <a:pt x="556" y="896"/>
                  </a:lnTo>
                  <a:lnTo>
                    <a:pt x="556" y="896"/>
                  </a:lnTo>
                  <a:lnTo>
                    <a:pt x="506" y="849"/>
                  </a:lnTo>
                  <a:lnTo>
                    <a:pt x="584" y="806"/>
                  </a:lnTo>
                  <a:lnTo>
                    <a:pt x="577" y="776"/>
                  </a:lnTo>
                  <a:lnTo>
                    <a:pt x="511" y="695"/>
                  </a:lnTo>
                  <a:lnTo>
                    <a:pt x="522" y="679"/>
                  </a:lnTo>
                  <a:lnTo>
                    <a:pt x="489" y="672"/>
                  </a:lnTo>
                  <a:lnTo>
                    <a:pt x="513" y="646"/>
                  </a:lnTo>
                  <a:lnTo>
                    <a:pt x="442" y="615"/>
                  </a:lnTo>
                  <a:lnTo>
                    <a:pt x="534" y="582"/>
                  </a:lnTo>
                  <a:lnTo>
                    <a:pt x="522" y="551"/>
                  </a:lnTo>
                  <a:lnTo>
                    <a:pt x="574" y="525"/>
                  </a:lnTo>
                  <a:lnTo>
                    <a:pt x="603" y="544"/>
                  </a:lnTo>
                  <a:lnTo>
                    <a:pt x="636" y="527"/>
                  </a:lnTo>
                  <a:lnTo>
                    <a:pt x="785" y="407"/>
                  </a:lnTo>
                  <a:lnTo>
                    <a:pt x="775" y="329"/>
                  </a:lnTo>
                  <a:lnTo>
                    <a:pt x="730" y="322"/>
                  </a:lnTo>
                  <a:lnTo>
                    <a:pt x="702" y="357"/>
                  </a:lnTo>
                  <a:lnTo>
                    <a:pt x="690" y="331"/>
                  </a:lnTo>
                  <a:lnTo>
                    <a:pt x="785" y="270"/>
                  </a:lnTo>
                  <a:lnTo>
                    <a:pt x="761" y="227"/>
                  </a:lnTo>
                  <a:lnTo>
                    <a:pt x="797" y="180"/>
                  </a:lnTo>
                  <a:lnTo>
                    <a:pt x="785" y="147"/>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16" name="Freeform 115"/>
            <p:cNvSpPr>
              <a:spLocks/>
            </p:cNvSpPr>
            <p:nvPr/>
          </p:nvSpPr>
          <p:spPr bwMode="auto">
            <a:xfrm>
              <a:off x="3491" y="1763"/>
              <a:ext cx="2048" cy="2464"/>
            </a:xfrm>
            <a:custGeom>
              <a:avLst/>
              <a:gdLst>
                <a:gd name="T0" fmla="*/ 577 w 2048"/>
                <a:gd name="T1" fmla="*/ 227 h 2464"/>
                <a:gd name="T2" fmla="*/ 676 w 2048"/>
                <a:gd name="T3" fmla="*/ 158 h 2464"/>
                <a:gd name="T4" fmla="*/ 783 w 2048"/>
                <a:gd name="T5" fmla="*/ 113 h 2464"/>
                <a:gd name="T6" fmla="*/ 887 w 2048"/>
                <a:gd name="T7" fmla="*/ 132 h 2464"/>
                <a:gd name="T8" fmla="*/ 1128 w 2048"/>
                <a:gd name="T9" fmla="*/ 73 h 2464"/>
                <a:gd name="T10" fmla="*/ 1223 w 2048"/>
                <a:gd name="T11" fmla="*/ 0 h 2464"/>
                <a:gd name="T12" fmla="*/ 1272 w 2048"/>
                <a:gd name="T13" fmla="*/ 83 h 2464"/>
                <a:gd name="T14" fmla="*/ 1407 w 2048"/>
                <a:gd name="T15" fmla="*/ 307 h 2464"/>
                <a:gd name="T16" fmla="*/ 1485 w 2048"/>
                <a:gd name="T17" fmla="*/ 383 h 2464"/>
                <a:gd name="T18" fmla="*/ 1549 w 2048"/>
                <a:gd name="T19" fmla="*/ 416 h 2464"/>
                <a:gd name="T20" fmla="*/ 1589 w 2048"/>
                <a:gd name="T21" fmla="*/ 475 h 2464"/>
                <a:gd name="T22" fmla="*/ 1745 w 2048"/>
                <a:gd name="T23" fmla="*/ 605 h 2464"/>
                <a:gd name="T24" fmla="*/ 1840 w 2048"/>
                <a:gd name="T25" fmla="*/ 733 h 2464"/>
                <a:gd name="T26" fmla="*/ 1958 w 2048"/>
                <a:gd name="T27" fmla="*/ 750 h 2464"/>
                <a:gd name="T28" fmla="*/ 2048 w 2048"/>
                <a:gd name="T29" fmla="*/ 809 h 2464"/>
                <a:gd name="T30" fmla="*/ 1941 w 2048"/>
                <a:gd name="T31" fmla="*/ 960 h 2464"/>
                <a:gd name="T32" fmla="*/ 2026 w 2048"/>
                <a:gd name="T33" fmla="*/ 958 h 2464"/>
                <a:gd name="T34" fmla="*/ 1854 w 2048"/>
                <a:gd name="T35" fmla="*/ 1173 h 2464"/>
                <a:gd name="T36" fmla="*/ 1785 w 2048"/>
                <a:gd name="T37" fmla="*/ 1211 h 2464"/>
                <a:gd name="T38" fmla="*/ 1740 w 2048"/>
                <a:gd name="T39" fmla="*/ 1301 h 2464"/>
                <a:gd name="T40" fmla="*/ 1828 w 2048"/>
                <a:gd name="T41" fmla="*/ 1405 h 2464"/>
                <a:gd name="T42" fmla="*/ 1807 w 2048"/>
                <a:gd name="T43" fmla="*/ 1525 h 2464"/>
                <a:gd name="T44" fmla="*/ 1807 w 2048"/>
                <a:gd name="T45" fmla="*/ 1537 h 2464"/>
                <a:gd name="T46" fmla="*/ 1431 w 2048"/>
                <a:gd name="T47" fmla="*/ 1509 h 2464"/>
                <a:gd name="T48" fmla="*/ 1395 w 2048"/>
                <a:gd name="T49" fmla="*/ 1644 h 2464"/>
                <a:gd name="T50" fmla="*/ 1305 w 2048"/>
                <a:gd name="T51" fmla="*/ 1733 h 2464"/>
                <a:gd name="T52" fmla="*/ 1331 w 2048"/>
                <a:gd name="T53" fmla="*/ 1868 h 2464"/>
                <a:gd name="T54" fmla="*/ 1497 w 2048"/>
                <a:gd name="T55" fmla="*/ 1972 h 2464"/>
                <a:gd name="T56" fmla="*/ 1442 w 2048"/>
                <a:gd name="T57" fmla="*/ 2110 h 2464"/>
                <a:gd name="T58" fmla="*/ 1289 w 2048"/>
                <a:gd name="T59" fmla="*/ 2277 h 2464"/>
                <a:gd name="T60" fmla="*/ 1251 w 2048"/>
                <a:gd name="T61" fmla="*/ 2424 h 2464"/>
                <a:gd name="T62" fmla="*/ 1078 w 2048"/>
                <a:gd name="T63" fmla="*/ 2372 h 2464"/>
                <a:gd name="T64" fmla="*/ 1104 w 2048"/>
                <a:gd name="T65" fmla="*/ 2117 h 2464"/>
                <a:gd name="T66" fmla="*/ 922 w 2048"/>
                <a:gd name="T67" fmla="*/ 1949 h 2464"/>
                <a:gd name="T68" fmla="*/ 977 w 2048"/>
                <a:gd name="T69" fmla="*/ 1785 h 2464"/>
                <a:gd name="T70" fmla="*/ 1010 w 2048"/>
                <a:gd name="T71" fmla="*/ 1667 h 2464"/>
                <a:gd name="T72" fmla="*/ 1067 w 2048"/>
                <a:gd name="T73" fmla="*/ 1516 h 2464"/>
                <a:gd name="T74" fmla="*/ 1007 w 2048"/>
                <a:gd name="T75" fmla="*/ 1419 h 2464"/>
                <a:gd name="T76" fmla="*/ 849 w 2048"/>
                <a:gd name="T77" fmla="*/ 1540 h 2464"/>
                <a:gd name="T78" fmla="*/ 757 w 2048"/>
                <a:gd name="T79" fmla="*/ 1712 h 2464"/>
                <a:gd name="T80" fmla="*/ 570 w 2048"/>
                <a:gd name="T81" fmla="*/ 1897 h 2464"/>
                <a:gd name="T82" fmla="*/ 267 w 2048"/>
                <a:gd name="T83" fmla="*/ 2024 h 2464"/>
                <a:gd name="T84" fmla="*/ 234 w 2048"/>
                <a:gd name="T85" fmla="*/ 1864 h 2464"/>
                <a:gd name="T86" fmla="*/ 182 w 2048"/>
                <a:gd name="T87" fmla="*/ 1549 h 2464"/>
                <a:gd name="T88" fmla="*/ 201 w 2048"/>
                <a:gd name="T89" fmla="*/ 1334 h 2464"/>
                <a:gd name="T90" fmla="*/ 204 w 2048"/>
                <a:gd name="T91" fmla="*/ 1251 h 2464"/>
                <a:gd name="T92" fmla="*/ 206 w 2048"/>
                <a:gd name="T93" fmla="*/ 1204 h 2464"/>
                <a:gd name="T94" fmla="*/ 182 w 2048"/>
                <a:gd name="T95" fmla="*/ 1175 h 2464"/>
                <a:gd name="T96" fmla="*/ 163 w 2048"/>
                <a:gd name="T97" fmla="*/ 1175 h 2464"/>
                <a:gd name="T98" fmla="*/ 0 w 2048"/>
                <a:gd name="T99" fmla="*/ 1128 h 2464"/>
                <a:gd name="T100" fmla="*/ 152 w 2048"/>
                <a:gd name="T101" fmla="*/ 1024 h 2464"/>
                <a:gd name="T102" fmla="*/ 315 w 2048"/>
                <a:gd name="T103" fmla="*/ 984 h 2464"/>
                <a:gd name="T104" fmla="*/ 426 w 2048"/>
                <a:gd name="T105" fmla="*/ 953 h 2464"/>
                <a:gd name="T106" fmla="*/ 554 w 2048"/>
                <a:gd name="T107" fmla="*/ 771 h 2464"/>
                <a:gd name="T108" fmla="*/ 580 w 2048"/>
                <a:gd name="T109" fmla="*/ 707 h 2464"/>
                <a:gd name="T110" fmla="*/ 572 w 2048"/>
                <a:gd name="T111" fmla="*/ 504 h 2464"/>
                <a:gd name="T112" fmla="*/ 506 w 2048"/>
                <a:gd name="T113" fmla="*/ 456 h 2464"/>
                <a:gd name="T114" fmla="*/ 499 w 2048"/>
                <a:gd name="T115" fmla="*/ 418 h 2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48" h="2464">
                  <a:moveTo>
                    <a:pt x="535" y="307"/>
                  </a:moveTo>
                  <a:lnTo>
                    <a:pt x="530" y="248"/>
                  </a:lnTo>
                  <a:lnTo>
                    <a:pt x="577" y="227"/>
                  </a:lnTo>
                  <a:lnTo>
                    <a:pt x="658" y="253"/>
                  </a:lnTo>
                  <a:lnTo>
                    <a:pt x="702" y="236"/>
                  </a:lnTo>
                  <a:lnTo>
                    <a:pt x="676" y="158"/>
                  </a:lnTo>
                  <a:lnTo>
                    <a:pt x="693" y="118"/>
                  </a:lnTo>
                  <a:lnTo>
                    <a:pt x="766" y="153"/>
                  </a:lnTo>
                  <a:lnTo>
                    <a:pt x="783" y="113"/>
                  </a:lnTo>
                  <a:lnTo>
                    <a:pt x="821" y="106"/>
                  </a:lnTo>
                  <a:lnTo>
                    <a:pt x="837" y="170"/>
                  </a:lnTo>
                  <a:lnTo>
                    <a:pt x="887" y="132"/>
                  </a:lnTo>
                  <a:lnTo>
                    <a:pt x="927" y="165"/>
                  </a:lnTo>
                  <a:lnTo>
                    <a:pt x="920" y="135"/>
                  </a:lnTo>
                  <a:lnTo>
                    <a:pt x="1128" y="73"/>
                  </a:lnTo>
                  <a:lnTo>
                    <a:pt x="1126" y="54"/>
                  </a:lnTo>
                  <a:lnTo>
                    <a:pt x="1178" y="59"/>
                  </a:lnTo>
                  <a:lnTo>
                    <a:pt x="1223" y="0"/>
                  </a:lnTo>
                  <a:lnTo>
                    <a:pt x="1282" y="14"/>
                  </a:lnTo>
                  <a:lnTo>
                    <a:pt x="1282" y="14"/>
                  </a:lnTo>
                  <a:lnTo>
                    <a:pt x="1272" y="83"/>
                  </a:lnTo>
                  <a:lnTo>
                    <a:pt x="1360" y="170"/>
                  </a:lnTo>
                  <a:lnTo>
                    <a:pt x="1398" y="250"/>
                  </a:lnTo>
                  <a:lnTo>
                    <a:pt x="1407" y="307"/>
                  </a:lnTo>
                  <a:lnTo>
                    <a:pt x="1376" y="331"/>
                  </a:lnTo>
                  <a:lnTo>
                    <a:pt x="1480" y="338"/>
                  </a:lnTo>
                  <a:lnTo>
                    <a:pt x="1485" y="383"/>
                  </a:lnTo>
                  <a:lnTo>
                    <a:pt x="1525" y="414"/>
                  </a:lnTo>
                  <a:lnTo>
                    <a:pt x="1570" y="390"/>
                  </a:lnTo>
                  <a:lnTo>
                    <a:pt x="1549" y="416"/>
                  </a:lnTo>
                  <a:lnTo>
                    <a:pt x="1556" y="452"/>
                  </a:lnTo>
                  <a:lnTo>
                    <a:pt x="1608" y="461"/>
                  </a:lnTo>
                  <a:lnTo>
                    <a:pt x="1589" y="475"/>
                  </a:lnTo>
                  <a:lnTo>
                    <a:pt x="1610" y="515"/>
                  </a:lnTo>
                  <a:lnTo>
                    <a:pt x="1677" y="487"/>
                  </a:lnTo>
                  <a:lnTo>
                    <a:pt x="1745" y="605"/>
                  </a:lnTo>
                  <a:lnTo>
                    <a:pt x="1719" y="667"/>
                  </a:lnTo>
                  <a:lnTo>
                    <a:pt x="1745" y="705"/>
                  </a:lnTo>
                  <a:lnTo>
                    <a:pt x="1840" y="733"/>
                  </a:lnTo>
                  <a:lnTo>
                    <a:pt x="1830" y="778"/>
                  </a:lnTo>
                  <a:lnTo>
                    <a:pt x="1859" y="816"/>
                  </a:lnTo>
                  <a:lnTo>
                    <a:pt x="1958" y="750"/>
                  </a:lnTo>
                  <a:lnTo>
                    <a:pt x="2036" y="776"/>
                  </a:lnTo>
                  <a:lnTo>
                    <a:pt x="2036" y="776"/>
                  </a:lnTo>
                  <a:lnTo>
                    <a:pt x="2048" y="809"/>
                  </a:lnTo>
                  <a:lnTo>
                    <a:pt x="2012" y="856"/>
                  </a:lnTo>
                  <a:lnTo>
                    <a:pt x="2036" y="899"/>
                  </a:lnTo>
                  <a:lnTo>
                    <a:pt x="1941" y="960"/>
                  </a:lnTo>
                  <a:lnTo>
                    <a:pt x="1953" y="986"/>
                  </a:lnTo>
                  <a:lnTo>
                    <a:pt x="1981" y="951"/>
                  </a:lnTo>
                  <a:lnTo>
                    <a:pt x="2026" y="958"/>
                  </a:lnTo>
                  <a:lnTo>
                    <a:pt x="2036" y="1036"/>
                  </a:lnTo>
                  <a:lnTo>
                    <a:pt x="1887" y="1156"/>
                  </a:lnTo>
                  <a:lnTo>
                    <a:pt x="1854" y="1173"/>
                  </a:lnTo>
                  <a:lnTo>
                    <a:pt x="1825" y="1154"/>
                  </a:lnTo>
                  <a:lnTo>
                    <a:pt x="1773" y="1180"/>
                  </a:lnTo>
                  <a:lnTo>
                    <a:pt x="1785" y="1211"/>
                  </a:lnTo>
                  <a:lnTo>
                    <a:pt x="1693" y="1244"/>
                  </a:lnTo>
                  <a:lnTo>
                    <a:pt x="1764" y="1275"/>
                  </a:lnTo>
                  <a:lnTo>
                    <a:pt x="1740" y="1301"/>
                  </a:lnTo>
                  <a:lnTo>
                    <a:pt x="1773" y="1308"/>
                  </a:lnTo>
                  <a:lnTo>
                    <a:pt x="1762" y="1324"/>
                  </a:lnTo>
                  <a:lnTo>
                    <a:pt x="1828" y="1405"/>
                  </a:lnTo>
                  <a:lnTo>
                    <a:pt x="1835" y="1435"/>
                  </a:lnTo>
                  <a:lnTo>
                    <a:pt x="1757" y="1478"/>
                  </a:lnTo>
                  <a:lnTo>
                    <a:pt x="1807" y="1525"/>
                  </a:lnTo>
                  <a:lnTo>
                    <a:pt x="1807" y="1525"/>
                  </a:lnTo>
                  <a:lnTo>
                    <a:pt x="1807" y="1537"/>
                  </a:lnTo>
                  <a:lnTo>
                    <a:pt x="1807" y="1537"/>
                  </a:lnTo>
                  <a:lnTo>
                    <a:pt x="1679" y="1584"/>
                  </a:lnTo>
                  <a:lnTo>
                    <a:pt x="1450" y="1596"/>
                  </a:lnTo>
                  <a:lnTo>
                    <a:pt x="1431" y="1509"/>
                  </a:lnTo>
                  <a:lnTo>
                    <a:pt x="1407" y="1610"/>
                  </a:lnTo>
                  <a:lnTo>
                    <a:pt x="1421" y="1641"/>
                  </a:lnTo>
                  <a:lnTo>
                    <a:pt x="1395" y="1644"/>
                  </a:lnTo>
                  <a:lnTo>
                    <a:pt x="1388" y="1707"/>
                  </a:lnTo>
                  <a:lnTo>
                    <a:pt x="1331" y="1752"/>
                  </a:lnTo>
                  <a:lnTo>
                    <a:pt x="1305" y="1733"/>
                  </a:lnTo>
                  <a:lnTo>
                    <a:pt x="1289" y="1783"/>
                  </a:lnTo>
                  <a:lnTo>
                    <a:pt x="1260" y="1778"/>
                  </a:lnTo>
                  <a:lnTo>
                    <a:pt x="1331" y="1868"/>
                  </a:lnTo>
                  <a:lnTo>
                    <a:pt x="1327" y="1916"/>
                  </a:lnTo>
                  <a:lnTo>
                    <a:pt x="1421" y="1904"/>
                  </a:lnTo>
                  <a:lnTo>
                    <a:pt x="1497" y="1972"/>
                  </a:lnTo>
                  <a:lnTo>
                    <a:pt x="1490" y="2041"/>
                  </a:lnTo>
                  <a:lnTo>
                    <a:pt x="1530" y="2081"/>
                  </a:lnTo>
                  <a:lnTo>
                    <a:pt x="1442" y="2110"/>
                  </a:lnTo>
                  <a:lnTo>
                    <a:pt x="1390" y="2164"/>
                  </a:lnTo>
                  <a:lnTo>
                    <a:pt x="1416" y="2192"/>
                  </a:lnTo>
                  <a:lnTo>
                    <a:pt x="1289" y="2277"/>
                  </a:lnTo>
                  <a:lnTo>
                    <a:pt x="1286" y="2360"/>
                  </a:lnTo>
                  <a:lnTo>
                    <a:pt x="1251" y="2424"/>
                  </a:lnTo>
                  <a:lnTo>
                    <a:pt x="1251" y="2424"/>
                  </a:lnTo>
                  <a:lnTo>
                    <a:pt x="1178" y="2464"/>
                  </a:lnTo>
                  <a:lnTo>
                    <a:pt x="1036" y="2448"/>
                  </a:lnTo>
                  <a:lnTo>
                    <a:pt x="1078" y="2372"/>
                  </a:lnTo>
                  <a:lnTo>
                    <a:pt x="1029" y="2240"/>
                  </a:lnTo>
                  <a:lnTo>
                    <a:pt x="1052" y="2237"/>
                  </a:lnTo>
                  <a:lnTo>
                    <a:pt x="1104" y="2117"/>
                  </a:lnTo>
                  <a:lnTo>
                    <a:pt x="1029" y="2005"/>
                  </a:lnTo>
                  <a:lnTo>
                    <a:pt x="925" y="1977"/>
                  </a:lnTo>
                  <a:lnTo>
                    <a:pt x="922" y="1949"/>
                  </a:lnTo>
                  <a:lnTo>
                    <a:pt x="927" y="1908"/>
                  </a:lnTo>
                  <a:lnTo>
                    <a:pt x="974" y="1875"/>
                  </a:lnTo>
                  <a:lnTo>
                    <a:pt x="977" y="1785"/>
                  </a:lnTo>
                  <a:lnTo>
                    <a:pt x="1017" y="1750"/>
                  </a:lnTo>
                  <a:lnTo>
                    <a:pt x="977" y="1674"/>
                  </a:lnTo>
                  <a:lnTo>
                    <a:pt x="1010" y="1667"/>
                  </a:lnTo>
                  <a:lnTo>
                    <a:pt x="1036" y="1568"/>
                  </a:lnTo>
                  <a:lnTo>
                    <a:pt x="1074" y="1608"/>
                  </a:lnTo>
                  <a:lnTo>
                    <a:pt x="1067" y="1516"/>
                  </a:lnTo>
                  <a:lnTo>
                    <a:pt x="1119" y="1469"/>
                  </a:lnTo>
                  <a:lnTo>
                    <a:pt x="1083" y="1421"/>
                  </a:lnTo>
                  <a:lnTo>
                    <a:pt x="1007" y="1419"/>
                  </a:lnTo>
                  <a:lnTo>
                    <a:pt x="991" y="1376"/>
                  </a:lnTo>
                  <a:lnTo>
                    <a:pt x="873" y="1469"/>
                  </a:lnTo>
                  <a:lnTo>
                    <a:pt x="849" y="1540"/>
                  </a:lnTo>
                  <a:lnTo>
                    <a:pt x="745" y="1615"/>
                  </a:lnTo>
                  <a:lnTo>
                    <a:pt x="721" y="1670"/>
                  </a:lnTo>
                  <a:lnTo>
                    <a:pt x="757" y="1712"/>
                  </a:lnTo>
                  <a:lnTo>
                    <a:pt x="728" y="1785"/>
                  </a:lnTo>
                  <a:lnTo>
                    <a:pt x="743" y="1871"/>
                  </a:lnTo>
                  <a:lnTo>
                    <a:pt x="570" y="1897"/>
                  </a:lnTo>
                  <a:lnTo>
                    <a:pt x="466" y="1946"/>
                  </a:lnTo>
                  <a:lnTo>
                    <a:pt x="435" y="1998"/>
                  </a:lnTo>
                  <a:lnTo>
                    <a:pt x="267" y="2024"/>
                  </a:lnTo>
                  <a:lnTo>
                    <a:pt x="267" y="2024"/>
                  </a:lnTo>
                  <a:lnTo>
                    <a:pt x="289" y="1977"/>
                  </a:lnTo>
                  <a:lnTo>
                    <a:pt x="234" y="1864"/>
                  </a:lnTo>
                  <a:lnTo>
                    <a:pt x="225" y="1726"/>
                  </a:lnTo>
                  <a:lnTo>
                    <a:pt x="192" y="1715"/>
                  </a:lnTo>
                  <a:lnTo>
                    <a:pt x="182" y="1549"/>
                  </a:lnTo>
                  <a:lnTo>
                    <a:pt x="208" y="1509"/>
                  </a:lnTo>
                  <a:lnTo>
                    <a:pt x="137" y="1376"/>
                  </a:lnTo>
                  <a:lnTo>
                    <a:pt x="201" y="1334"/>
                  </a:lnTo>
                  <a:lnTo>
                    <a:pt x="197" y="1251"/>
                  </a:lnTo>
                  <a:lnTo>
                    <a:pt x="197" y="1251"/>
                  </a:lnTo>
                  <a:lnTo>
                    <a:pt x="204" y="1251"/>
                  </a:lnTo>
                  <a:lnTo>
                    <a:pt x="204" y="1251"/>
                  </a:lnTo>
                  <a:lnTo>
                    <a:pt x="206" y="1204"/>
                  </a:lnTo>
                  <a:lnTo>
                    <a:pt x="206" y="1204"/>
                  </a:lnTo>
                  <a:lnTo>
                    <a:pt x="208" y="1194"/>
                  </a:lnTo>
                  <a:lnTo>
                    <a:pt x="208" y="1194"/>
                  </a:lnTo>
                  <a:lnTo>
                    <a:pt x="182" y="1175"/>
                  </a:lnTo>
                  <a:lnTo>
                    <a:pt x="182" y="1175"/>
                  </a:lnTo>
                  <a:lnTo>
                    <a:pt x="163" y="1175"/>
                  </a:lnTo>
                  <a:lnTo>
                    <a:pt x="163" y="1175"/>
                  </a:lnTo>
                  <a:lnTo>
                    <a:pt x="147" y="1166"/>
                  </a:lnTo>
                  <a:lnTo>
                    <a:pt x="107" y="1211"/>
                  </a:lnTo>
                  <a:lnTo>
                    <a:pt x="0" y="1128"/>
                  </a:lnTo>
                  <a:lnTo>
                    <a:pt x="76" y="1066"/>
                  </a:lnTo>
                  <a:lnTo>
                    <a:pt x="133" y="1071"/>
                  </a:lnTo>
                  <a:lnTo>
                    <a:pt x="152" y="1024"/>
                  </a:lnTo>
                  <a:lnTo>
                    <a:pt x="204" y="1012"/>
                  </a:lnTo>
                  <a:lnTo>
                    <a:pt x="213" y="967"/>
                  </a:lnTo>
                  <a:lnTo>
                    <a:pt x="315" y="984"/>
                  </a:lnTo>
                  <a:lnTo>
                    <a:pt x="360" y="917"/>
                  </a:lnTo>
                  <a:lnTo>
                    <a:pt x="397" y="917"/>
                  </a:lnTo>
                  <a:lnTo>
                    <a:pt x="426" y="953"/>
                  </a:lnTo>
                  <a:lnTo>
                    <a:pt x="563" y="922"/>
                  </a:lnTo>
                  <a:lnTo>
                    <a:pt x="537" y="835"/>
                  </a:lnTo>
                  <a:lnTo>
                    <a:pt x="554" y="771"/>
                  </a:lnTo>
                  <a:lnTo>
                    <a:pt x="584" y="757"/>
                  </a:lnTo>
                  <a:lnTo>
                    <a:pt x="546" y="719"/>
                  </a:lnTo>
                  <a:lnTo>
                    <a:pt x="580" y="707"/>
                  </a:lnTo>
                  <a:lnTo>
                    <a:pt x="606" y="645"/>
                  </a:lnTo>
                  <a:lnTo>
                    <a:pt x="520" y="596"/>
                  </a:lnTo>
                  <a:lnTo>
                    <a:pt x="572" y="504"/>
                  </a:lnTo>
                  <a:lnTo>
                    <a:pt x="549" y="444"/>
                  </a:lnTo>
                  <a:lnTo>
                    <a:pt x="563" y="428"/>
                  </a:lnTo>
                  <a:lnTo>
                    <a:pt x="506" y="456"/>
                  </a:lnTo>
                  <a:lnTo>
                    <a:pt x="499" y="428"/>
                  </a:lnTo>
                  <a:lnTo>
                    <a:pt x="499" y="428"/>
                  </a:lnTo>
                  <a:lnTo>
                    <a:pt x="499" y="418"/>
                  </a:lnTo>
                  <a:lnTo>
                    <a:pt x="499" y="418"/>
                  </a:lnTo>
                  <a:lnTo>
                    <a:pt x="535" y="307"/>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17" name="Freeform 116"/>
            <p:cNvSpPr>
              <a:spLocks/>
            </p:cNvSpPr>
            <p:nvPr/>
          </p:nvSpPr>
          <p:spPr bwMode="auto">
            <a:xfrm>
              <a:off x="1732" y="-297"/>
              <a:ext cx="1840" cy="1847"/>
            </a:xfrm>
            <a:custGeom>
              <a:avLst/>
              <a:gdLst>
                <a:gd name="T0" fmla="*/ 1743 w 1840"/>
                <a:gd name="T1" fmla="*/ 151 h 1847"/>
                <a:gd name="T2" fmla="*/ 1788 w 1840"/>
                <a:gd name="T3" fmla="*/ 430 h 1847"/>
                <a:gd name="T4" fmla="*/ 1837 w 1840"/>
                <a:gd name="T5" fmla="*/ 496 h 1847"/>
                <a:gd name="T6" fmla="*/ 1686 w 1840"/>
                <a:gd name="T7" fmla="*/ 697 h 1847"/>
                <a:gd name="T8" fmla="*/ 1573 w 1840"/>
                <a:gd name="T9" fmla="*/ 854 h 1847"/>
                <a:gd name="T10" fmla="*/ 1620 w 1840"/>
                <a:gd name="T11" fmla="*/ 936 h 1847"/>
                <a:gd name="T12" fmla="*/ 1672 w 1840"/>
                <a:gd name="T13" fmla="*/ 924 h 1847"/>
                <a:gd name="T14" fmla="*/ 1658 w 1840"/>
                <a:gd name="T15" fmla="*/ 1029 h 1847"/>
                <a:gd name="T16" fmla="*/ 1575 w 1840"/>
                <a:gd name="T17" fmla="*/ 1083 h 1847"/>
                <a:gd name="T18" fmla="*/ 1497 w 1840"/>
                <a:gd name="T19" fmla="*/ 1126 h 1847"/>
                <a:gd name="T20" fmla="*/ 1530 w 1840"/>
                <a:gd name="T21" fmla="*/ 1232 h 1847"/>
                <a:gd name="T22" fmla="*/ 1405 w 1840"/>
                <a:gd name="T23" fmla="*/ 1230 h 1847"/>
                <a:gd name="T24" fmla="*/ 1395 w 1840"/>
                <a:gd name="T25" fmla="*/ 1355 h 1847"/>
                <a:gd name="T26" fmla="*/ 1357 w 1840"/>
                <a:gd name="T27" fmla="*/ 1516 h 1847"/>
                <a:gd name="T28" fmla="*/ 1227 w 1840"/>
                <a:gd name="T29" fmla="*/ 1681 h 1847"/>
                <a:gd name="T30" fmla="*/ 1104 w 1840"/>
                <a:gd name="T31" fmla="*/ 1736 h 1847"/>
                <a:gd name="T32" fmla="*/ 1088 w 1840"/>
                <a:gd name="T33" fmla="*/ 1823 h 1847"/>
                <a:gd name="T34" fmla="*/ 1038 w 1840"/>
                <a:gd name="T35" fmla="*/ 1814 h 1847"/>
                <a:gd name="T36" fmla="*/ 934 w 1840"/>
                <a:gd name="T37" fmla="*/ 1788 h 1847"/>
                <a:gd name="T38" fmla="*/ 776 w 1840"/>
                <a:gd name="T39" fmla="*/ 1700 h 1847"/>
                <a:gd name="T40" fmla="*/ 695 w 1840"/>
                <a:gd name="T41" fmla="*/ 1670 h 1847"/>
                <a:gd name="T42" fmla="*/ 549 w 1840"/>
                <a:gd name="T43" fmla="*/ 1847 h 1847"/>
                <a:gd name="T44" fmla="*/ 511 w 1840"/>
                <a:gd name="T45" fmla="*/ 1814 h 1847"/>
                <a:gd name="T46" fmla="*/ 298 w 1840"/>
                <a:gd name="T47" fmla="*/ 1740 h 1847"/>
                <a:gd name="T48" fmla="*/ 350 w 1840"/>
                <a:gd name="T49" fmla="*/ 1599 h 1847"/>
                <a:gd name="T50" fmla="*/ 223 w 1840"/>
                <a:gd name="T51" fmla="*/ 1419 h 1847"/>
                <a:gd name="T52" fmla="*/ 185 w 1840"/>
                <a:gd name="T53" fmla="*/ 1331 h 1847"/>
                <a:gd name="T54" fmla="*/ 173 w 1840"/>
                <a:gd name="T55" fmla="*/ 1237 h 1847"/>
                <a:gd name="T56" fmla="*/ 237 w 1840"/>
                <a:gd name="T57" fmla="*/ 1199 h 1847"/>
                <a:gd name="T58" fmla="*/ 175 w 1840"/>
                <a:gd name="T59" fmla="*/ 1088 h 1847"/>
                <a:gd name="T60" fmla="*/ 175 w 1840"/>
                <a:gd name="T61" fmla="*/ 920 h 1847"/>
                <a:gd name="T62" fmla="*/ 211 w 1840"/>
                <a:gd name="T63" fmla="*/ 894 h 1847"/>
                <a:gd name="T64" fmla="*/ 78 w 1840"/>
                <a:gd name="T65" fmla="*/ 690 h 1847"/>
                <a:gd name="T66" fmla="*/ 52 w 1840"/>
                <a:gd name="T67" fmla="*/ 473 h 1847"/>
                <a:gd name="T68" fmla="*/ 121 w 1840"/>
                <a:gd name="T69" fmla="*/ 340 h 1847"/>
                <a:gd name="T70" fmla="*/ 178 w 1840"/>
                <a:gd name="T71" fmla="*/ 317 h 1847"/>
                <a:gd name="T72" fmla="*/ 379 w 1840"/>
                <a:gd name="T73" fmla="*/ 203 h 1847"/>
                <a:gd name="T74" fmla="*/ 478 w 1840"/>
                <a:gd name="T75" fmla="*/ 137 h 1847"/>
                <a:gd name="T76" fmla="*/ 854 w 1840"/>
                <a:gd name="T77" fmla="*/ 286 h 1847"/>
                <a:gd name="T78" fmla="*/ 1022 w 1840"/>
                <a:gd name="T79" fmla="*/ 380 h 1847"/>
                <a:gd name="T80" fmla="*/ 1111 w 1840"/>
                <a:gd name="T81" fmla="*/ 411 h 1847"/>
                <a:gd name="T82" fmla="*/ 1343 w 1840"/>
                <a:gd name="T83" fmla="*/ 319 h 1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40" h="1847">
                  <a:moveTo>
                    <a:pt x="1665" y="0"/>
                  </a:moveTo>
                  <a:lnTo>
                    <a:pt x="1724" y="35"/>
                  </a:lnTo>
                  <a:lnTo>
                    <a:pt x="1743" y="151"/>
                  </a:lnTo>
                  <a:lnTo>
                    <a:pt x="1821" y="203"/>
                  </a:lnTo>
                  <a:lnTo>
                    <a:pt x="1762" y="291"/>
                  </a:lnTo>
                  <a:lnTo>
                    <a:pt x="1788" y="430"/>
                  </a:lnTo>
                  <a:lnTo>
                    <a:pt x="1828" y="442"/>
                  </a:lnTo>
                  <a:lnTo>
                    <a:pt x="1814" y="485"/>
                  </a:lnTo>
                  <a:lnTo>
                    <a:pt x="1837" y="496"/>
                  </a:lnTo>
                  <a:lnTo>
                    <a:pt x="1840" y="579"/>
                  </a:lnTo>
                  <a:lnTo>
                    <a:pt x="1807" y="664"/>
                  </a:lnTo>
                  <a:lnTo>
                    <a:pt x="1686" y="697"/>
                  </a:lnTo>
                  <a:lnTo>
                    <a:pt x="1620" y="678"/>
                  </a:lnTo>
                  <a:lnTo>
                    <a:pt x="1551" y="738"/>
                  </a:lnTo>
                  <a:lnTo>
                    <a:pt x="1573" y="854"/>
                  </a:lnTo>
                  <a:lnTo>
                    <a:pt x="1594" y="863"/>
                  </a:lnTo>
                  <a:lnTo>
                    <a:pt x="1580" y="915"/>
                  </a:lnTo>
                  <a:lnTo>
                    <a:pt x="1620" y="936"/>
                  </a:lnTo>
                  <a:lnTo>
                    <a:pt x="1658" y="908"/>
                  </a:lnTo>
                  <a:lnTo>
                    <a:pt x="1672" y="924"/>
                  </a:lnTo>
                  <a:lnTo>
                    <a:pt x="1672" y="924"/>
                  </a:lnTo>
                  <a:lnTo>
                    <a:pt x="1665" y="979"/>
                  </a:lnTo>
                  <a:lnTo>
                    <a:pt x="1639" y="991"/>
                  </a:lnTo>
                  <a:lnTo>
                    <a:pt x="1658" y="1029"/>
                  </a:lnTo>
                  <a:lnTo>
                    <a:pt x="1594" y="1083"/>
                  </a:lnTo>
                  <a:lnTo>
                    <a:pt x="1594" y="1083"/>
                  </a:lnTo>
                  <a:lnTo>
                    <a:pt x="1575" y="1083"/>
                  </a:lnTo>
                  <a:lnTo>
                    <a:pt x="1575" y="1083"/>
                  </a:lnTo>
                  <a:lnTo>
                    <a:pt x="1525" y="1064"/>
                  </a:lnTo>
                  <a:lnTo>
                    <a:pt x="1497" y="1126"/>
                  </a:lnTo>
                  <a:lnTo>
                    <a:pt x="1520" y="1208"/>
                  </a:lnTo>
                  <a:lnTo>
                    <a:pt x="1520" y="1208"/>
                  </a:lnTo>
                  <a:lnTo>
                    <a:pt x="1530" y="1232"/>
                  </a:lnTo>
                  <a:lnTo>
                    <a:pt x="1530" y="1232"/>
                  </a:lnTo>
                  <a:lnTo>
                    <a:pt x="1485" y="1272"/>
                  </a:lnTo>
                  <a:lnTo>
                    <a:pt x="1405" y="1230"/>
                  </a:lnTo>
                  <a:lnTo>
                    <a:pt x="1414" y="1298"/>
                  </a:lnTo>
                  <a:lnTo>
                    <a:pt x="1369" y="1324"/>
                  </a:lnTo>
                  <a:lnTo>
                    <a:pt x="1395" y="1355"/>
                  </a:lnTo>
                  <a:lnTo>
                    <a:pt x="1386" y="1393"/>
                  </a:lnTo>
                  <a:lnTo>
                    <a:pt x="1305" y="1504"/>
                  </a:lnTo>
                  <a:lnTo>
                    <a:pt x="1357" y="1516"/>
                  </a:lnTo>
                  <a:lnTo>
                    <a:pt x="1346" y="1646"/>
                  </a:lnTo>
                  <a:lnTo>
                    <a:pt x="1258" y="1705"/>
                  </a:lnTo>
                  <a:lnTo>
                    <a:pt x="1227" y="1681"/>
                  </a:lnTo>
                  <a:lnTo>
                    <a:pt x="1204" y="1717"/>
                  </a:lnTo>
                  <a:lnTo>
                    <a:pt x="1137" y="1686"/>
                  </a:lnTo>
                  <a:lnTo>
                    <a:pt x="1104" y="1736"/>
                  </a:lnTo>
                  <a:lnTo>
                    <a:pt x="1142" y="1814"/>
                  </a:lnTo>
                  <a:lnTo>
                    <a:pt x="1088" y="1823"/>
                  </a:lnTo>
                  <a:lnTo>
                    <a:pt x="1088" y="1823"/>
                  </a:lnTo>
                  <a:lnTo>
                    <a:pt x="1074" y="1821"/>
                  </a:lnTo>
                  <a:lnTo>
                    <a:pt x="1074" y="1821"/>
                  </a:lnTo>
                  <a:lnTo>
                    <a:pt x="1038" y="1814"/>
                  </a:lnTo>
                  <a:lnTo>
                    <a:pt x="1038" y="1814"/>
                  </a:lnTo>
                  <a:lnTo>
                    <a:pt x="1010" y="1759"/>
                  </a:lnTo>
                  <a:lnTo>
                    <a:pt x="934" y="1788"/>
                  </a:lnTo>
                  <a:lnTo>
                    <a:pt x="882" y="1762"/>
                  </a:lnTo>
                  <a:lnTo>
                    <a:pt x="816" y="1769"/>
                  </a:lnTo>
                  <a:lnTo>
                    <a:pt x="776" y="1700"/>
                  </a:lnTo>
                  <a:lnTo>
                    <a:pt x="785" y="1672"/>
                  </a:lnTo>
                  <a:lnTo>
                    <a:pt x="705" y="1712"/>
                  </a:lnTo>
                  <a:lnTo>
                    <a:pt x="695" y="1670"/>
                  </a:lnTo>
                  <a:lnTo>
                    <a:pt x="636" y="1698"/>
                  </a:lnTo>
                  <a:lnTo>
                    <a:pt x="549" y="1847"/>
                  </a:lnTo>
                  <a:lnTo>
                    <a:pt x="549" y="1847"/>
                  </a:lnTo>
                  <a:lnTo>
                    <a:pt x="539" y="1842"/>
                  </a:lnTo>
                  <a:lnTo>
                    <a:pt x="539" y="1842"/>
                  </a:lnTo>
                  <a:lnTo>
                    <a:pt x="511" y="1814"/>
                  </a:lnTo>
                  <a:lnTo>
                    <a:pt x="386" y="1809"/>
                  </a:lnTo>
                  <a:lnTo>
                    <a:pt x="381" y="1722"/>
                  </a:lnTo>
                  <a:lnTo>
                    <a:pt x="298" y="1740"/>
                  </a:lnTo>
                  <a:lnTo>
                    <a:pt x="234" y="1710"/>
                  </a:lnTo>
                  <a:lnTo>
                    <a:pt x="234" y="1710"/>
                  </a:lnTo>
                  <a:lnTo>
                    <a:pt x="350" y="1599"/>
                  </a:lnTo>
                  <a:lnTo>
                    <a:pt x="308" y="1547"/>
                  </a:lnTo>
                  <a:lnTo>
                    <a:pt x="331" y="1513"/>
                  </a:lnTo>
                  <a:lnTo>
                    <a:pt x="223" y="1419"/>
                  </a:lnTo>
                  <a:lnTo>
                    <a:pt x="270" y="1331"/>
                  </a:lnTo>
                  <a:lnTo>
                    <a:pt x="234" y="1303"/>
                  </a:lnTo>
                  <a:lnTo>
                    <a:pt x="185" y="1331"/>
                  </a:lnTo>
                  <a:lnTo>
                    <a:pt x="156" y="1310"/>
                  </a:lnTo>
                  <a:lnTo>
                    <a:pt x="187" y="1272"/>
                  </a:lnTo>
                  <a:lnTo>
                    <a:pt x="173" y="1237"/>
                  </a:lnTo>
                  <a:lnTo>
                    <a:pt x="220" y="1237"/>
                  </a:lnTo>
                  <a:lnTo>
                    <a:pt x="199" y="1206"/>
                  </a:lnTo>
                  <a:lnTo>
                    <a:pt x="237" y="1199"/>
                  </a:lnTo>
                  <a:lnTo>
                    <a:pt x="152" y="1159"/>
                  </a:lnTo>
                  <a:lnTo>
                    <a:pt x="206" y="1133"/>
                  </a:lnTo>
                  <a:lnTo>
                    <a:pt x="175" y="1088"/>
                  </a:lnTo>
                  <a:lnTo>
                    <a:pt x="223" y="1014"/>
                  </a:lnTo>
                  <a:lnTo>
                    <a:pt x="175" y="920"/>
                  </a:lnTo>
                  <a:lnTo>
                    <a:pt x="175" y="920"/>
                  </a:lnTo>
                  <a:lnTo>
                    <a:pt x="185" y="920"/>
                  </a:lnTo>
                  <a:lnTo>
                    <a:pt x="185" y="920"/>
                  </a:lnTo>
                  <a:lnTo>
                    <a:pt x="211" y="894"/>
                  </a:lnTo>
                  <a:lnTo>
                    <a:pt x="192" y="875"/>
                  </a:lnTo>
                  <a:lnTo>
                    <a:pt x="0" y="745"/>
                  </a:lnTo>
                  <a:lnTo>
                    <a:pt x="78" y="690"/>
                  </a:lnTo>
                  <a:lnTo>
                    <a:pt x="147" y="565"/>
                  </a:lnTo>
                  <a:lnTo>
                    <a:pt x="100" y="489"/>
                  </a:lnTo>
                  <a:lnTo>
                    <a:pt x="52" y="473"/>
                  </a:lnTo>
                  <a:lnTo>
                    <a:pt x="97" y="440"/>
                  </a:lnTo>
                  <a:lnTo>
                    <a:pt x="64" y="369"/>
                  </a:lnTo>
                  <a:lnTo>
                    <a:pt x="121" y="340"/>
                  </a:lnTo>
                  <a:lnTo>
                    <a:pt x="93" y="229"/>
                  </a:lnTo>
                  <a:lnTo>
                    <a:pt x="93" y="229"/>
                  </a:lnTo>
                  <a:lnTo>
                    <a:pt x="178" y="317"/>
                  </a:lnTo>
                  <a:lnTo>
                    <a:pt x="360" y="314"/>
                  </a:lnTo>
                  <a:lnTo>
                    <a:pt x="338" y="194"/>
                  </a:lnTo>
                  <a:lnTo>
                    <a:pt x="379" y="203"/>
                  </a:lnTo>
                  <a:lnTo>
                    <a:pt x="423" y="170"/>
                  </a:lnTo>
                  <a:lnTo>
                    <a:pt x="461" y="194"/>
                  </a:lnTo>
                  <a:lnTo>
                    <a:pt x="478" y="137"/>
                  </a:lnTo>
                  <a:lnTo>
                    <a:pt x="669" y="227"/>
                  </a:lnTo>
                  <a:lnTo>
                    <a:pt x="821" y="262"/>
                  </a:lnTo>
                  <a:lnTo>
                    <a:pt x="854" y="286"/>
                  </a:lnTo>
                  <a:lnTo>
                    <a:pt x="847" y="406"/>
                  </a:lnTo>
                  <a:lnTo>
                    <a:pt x="970" y="416"/>
                  </a:lnTo>
                  <a:lnTo>
                    <a:pt x="1022" y="380"/>
                  </a:lnTo>
                  <a:lnTo>
                    <a:pt x="1022" y="447"/>
                  </a:lnTo>
                  <a:lnTo>
                    <a:pt x="1097" y="390"/>
                  </a:lnTo>
                  <a:lnTo>
                    <a:pt x="1111" y="411"/>
                  </a:lnTo>
                  <a:lnTo>
                    <a:pt x="1154" y="399"/>
                  </a:lnTo>
                  <a:lnTo>
                    <a:pt x="1258" y="314"/>
                  </a:lnTo>
                  <a:lnTo>
                    <a:pt x="1343" y="319"/>
                  </a:lnTo>
                  <a:lnTo>
                    <a:pt x="1537" y="172"/>
                  </a:lnTo>
                  <a:lnTo>
                    <a:pt x="1665" y="0"/>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18" name="Freeform 117"/>
            <p:cNvSpPr>
              <a:spLocks noEditPoints="1"/>
            </p:cNvSpPr>
            <p:nvPr/>
          </p:nvSpPr>
          <p:spPr bwMode="auto">
            <a:xfrm>
              <a:off x="2761" y="592"/>
              <a:ext cx="2383" cy="1050"/>
            </a:xfrm>
            <a:custGeom>
              <a:avLst/>
              <a:gdLst>
                <a:gd name="T0" fmla="*/ 2120 w 2383"/>
                <a:gd name="T1" fmla="*/ 73 h 1050"/>
                <a:gd name="T2" fmla="*/ 2258 w 2383"/>
                <a:gd name="T3" fmla="*/ 0 h 1050"/>
                <a:gd name="T4" fmla="*/ 2255 w 2383"/>
                <a:gd name="T5" fmla="*/ 85 h 1050"/>
                <a:gd name="T6" fmla="*/ 2120 w 2383"/>
                <a:gd name="T7" fmla="*/ 312 h 1050"/>
                <a:gd name="T8" fmla="*/ 2248 w 2383"/>
                <a:gd name="T9" fmla="*/ 388 h 1050"/>
                <a:gd name="T10" fmla="*/ 2291 w 2383"/>
                <a:gd name="T11" fmla="*/ 397 h 1050"/>
                <a:gd name="T12" fmla="*/ 2326 w 2383"/>
                <a:gd name="T13" fmla="*/ 497 h 1050"/>
                <a:gd name="T14" fmla="*/ 2307 w 2383"/>
                <a:gd name="T15" fmla="*/ 700 h 1050"/>
                <a:gd name="T16" fmla="*/ 2255 w 2383"/>
                <a:gd name="T17" fmla="*/ 830 h 1050"/>
                <a:gd name="T18" fmla="*/ 2229 w 2383"/>
                <a:gd name="T19" fmla="*/ 896 h 1050"/>
                <a:gd name="T20" fmla="*/ 2170 w 2383"/>
                <a:gd name="T21" fmla="*/ 996 h 1050"/>
                <a:gd name="T22" fmla="*/ 2078 w 2383"/>
                <a:gd name="T23" fmla="*/ 870 h 1050"/>
                <a:gd name="T24" fmla="*/ 1870 w 2383"/>
                <a:gd name="T25" fmla="*/ 816 h 1050"/>
                <a:gd name="T26" fmla="*/ 1740 w 2383"/>
                <a:gd name="T27" fmla="*/ 833 h 1050"/>
                <a:gd name="T28" fmla="*/ 1600 w 2383"/>
                <a:gd name="T29" fmla="*/ 707 h 1050"/>
                <a:gd name="T30" fmla="*/ 1477 w 2383"/>
                <a:gd name="T31" fmla="*/ 757 h 1050"/>
                <a:gd name="T32" fmla="*/ 1369 w 2383"/>
                <a:gd name="T33" fmla="*/ 892 h 1050"/>
                <a:gd name="T34" fmla="*/ 1170 w 2383"/>
                <a:gd name="T35" fmla="*/ 903 h 1050"/>
                <a:gd name="T36" fmla="*/ 889 w 2383"/>
                <a:gd name="T37" fmla="*/ 932 h 1050"/>
                <a:gd name="T38" fmla="*/ 848 w 2383"/>
                <a:gd name="T39" fmla="*/ 967 h 1050"/>
                <a:gd name="T40" fmla="*/ 780 w 2383"/>
                <a:gd name="T41" fmla="*/ 960 h 1050"/>
                <a:gd name="T42" fmla="*/ 581 w 2383"/>
                <a:gd name="T43" fmla="*/ 993 h 1050"/>
                <a:gd name="T44" fmla="*/ 385 w 2383"/>
                <a:gd name="T45" fmla="*/ 998 h 1050"/>
                <a:gd name="T46" fmla="*/ 359 w 2383"/>
                <a:gd name="T47" fmla="*/ 974 h 1050"/>
                <a:gd name="T48" fmla="*/ 130 w 2383"/>
                <a:gd name="T49" fmla="*/ 1050 h 1050"/>
                <a:gd name="T50" fmla="*/ 0 w 2383"/>
                <a:gd name="T51" fmla="*/ 989 h 1050"/>
                <a:gd name="T52" fmla="*/ 42 w 2383"/>
                <a:gd name="T53" fmla="*/ 932 h 1050"/>
                <a:gd name="T54" fmla="*/ 75 w 2383"/>
                <a:gd name="T55" fmla="*/ 847 h 1050"/>
                <a:gd name="T56" fmla="*/ 229 w 2383"/>
                <a:gd name="T57" fmla="*/ 814 h 1050"/>
                <a:gd name="T58" fmla="*/ 357 w 2383"/>
                <a:gd name="T59" fmla="*/ 504 h 1050"/>
                <a:gd name="T60" fmla="*/ 376 w 2383"/>
                <a:gd name="T61" fmla="*/ 341 h 1050"/>
                <a:gd name="T62" fmla="*/ 491 w 2383"/>
                <a:gd name="T63" fmla="*/ 319 h 1050"/>
                <a:gd name="T64" fmla="*/ 546 w 2383"/>
                <a:gd name="T65" fmla="*/ 194 h 1050"/>
                <a:gd name="T66" fmla="*/ 629 w 2383"/>
                <a:gd name="T67" fmla="*/ 140 h 1050"/>
                <a:gd name="T68" fmla="*/ 643 w 2383"/>
                <a:gd name="T69" fmla="*/ 35 h 1050"/>
                <a:gd name="T70" fmla="*/ 901 w 2383"/>
                <a:gd name="T71" fmla="*/ 57 h 1050"/>
                <a:gd name="T72" fmla="*/ 1033 w 2383"/>
                <a:gd name="T73" fmla="*/ 128 h 1050"/>
                <a:gd name="T74" fmla="*/ 1213 w 2383"/>
                <a:gd name="T75" fmla="*/ 130 h 1050"/>
                <a:gd name="T76" fmla="*/ 1458 w 2383"/>
                <a:gd name="T77" fmla="*/ 71 h 1050"/>
                <a:gd name="T78" fmla="*/ 1600 w 2383"/>
                <a:gd name="T79" fmla="*/ 73 h 1050"/>
                <a:gd name="T80" fmla="*/ 1912 w 2383"/>
                <a:gd name="T81" fmla="*/ 38 h 1050"/>
                <a:gd name="T82" fmla="*/ 1979 w 2383"/>
                <a:gd name="T83" fmla="*/ 12 h 1050"/>
                <a:gd name="T84" fmla="*/ 818 w 2383"/>
                <a:gd name="T85" fmla="*/ 430 h 1050"/>
                <a:gd name="T86" fmla="*/ 780 w 2383"/>
                <a:gd name="T87" fmla="*/ 456 h 1050"/>
                <a:gd name="T88" fmla="*/ 718 w 2383"/>
                <a:gd name="T89" fmla="*/ 532 h 1050"/>
                <a:gd name="T90" fmla="*/ 671 w 2383"/>
                <a:gd name="T91" fmla="*/ 648 h 1050"/>
                <a:gd name="T92" fmla="*/ 652 w 2383"/>
                <a:gd name="T93" fmla="*/ 676 h 1050"/>
                <a:gd name="T94" fmla="*/ 763 w 2383"/>
                <a:gd name="T95" fmla="*/ 691 h 1050"/>
                <a:gd name="T96" fmla="*/ 1052 w 2383"/>
                <a:gd name="T97" fmla="*/ 762 h 1050"/>
                <a:gd name="T98" fmla="*/ 1066 w 2383"/>
                <a:gd name="T99" fmla="*/ 712 h 1050"/>
                <a:gd name="T100" fmla="*/ 1031 w 2383"/>
                <a:gd name="T101" fmla="*/ 688 h 1050"/>
                <a:gd name="T102" fmla="*/ 1005 w 2383"/>
                <a:gd name="T103" fmla="*/ 497 h 1050"/>
                <a:gd name="T104" fmla="*/ 979 w 2383"/>
                <a:gd name="T105" fmla="*/ 428 h 1050"/>
                <a:gd name="T106" fmla="*/ 936 w 2383"/>
                <a:gd name="T107" fmla="*/ 397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83" h="1050">
                  <a:moveTo>
                    <a:pt x="2007" y="45"/>
                  </a:moveTo>
                  <a:lnTo>
                    <a:pt x="2059" y="31"/>
                  </a:lnTo>
                  <a:lnTo>
                    <a:pt x="2083" y="87"/>
                  </a:lnTo>
                  <a:lnTo>
                    <a:pt x="2120" y="73"/>
                  </a:lnTo>
                  <a:lnTo>
                    <a:pt x="2146" y="102"/>
                  </a:lnTo>
                  <a:lnTo>
                    <a:pt x="2194" y="76"/>
                  </a:lnTo>
                  <a:lnTo>
                    <a:pt x="2187" y="9"/>
                  </a:lnTo>
                  <a:lnTo>
                    <a:pt x="2258" y="0"/>
                  </a:lnTo>
                  <a:lnTo>
                    <a:pt x="2331" y="76"/>
                  </a:lnTo>
                  <a:lnTo>
                    <a:pt x="2279" y="99"/>
                  </a:lnTo>
                  <a:lnTo>
                    <a:pt x="2276" y="76"/>
                  </a:lnTo>
                  <a:lnTo>
                    <a:pt x="2255" y="85"/>
                  </a:lnTo>
                  <a:lnTo>
                    <a:pt x="2272" y="154"/>
                  </a:lnTo>
                  <a:lnTo>
                    <a:pt x="2189" y="187"/>
                  </a:lnTo>
                  <a:lnTo>
                    <a:pt x="2182" y="263"/>
                  </a:lnTo>
                  <a:lnTo>
                    <a:pt x="2120" y="312"/>
                  </a:lnTo>
                  <a:lnTo>
                    <a:pt x="2161" y="388"/>
                  </a:lnTo>
                  <a:lnTo>
                    <a:pt x="2184" y="374"/>
                  </a:lnTo>
                  <a:lnTo>
                    <a:pt x="2210" y="409"/>
                  </a:lnTo>
                  <a:lnTo>
                    <a:pt x="2248" y="388"/>
                  </a:lnTo>
                  <a:lnTo>
                    <a:pt x="2248" y="388"/>
                  </a:lnTo>
                  <a:lnTo>
                    <a:pt x="2286" y="374"/>
                  </a:lnTo>
                  <a:lnTo>
                    <a:pt x="2286" y="374"/>
                  </a:lnTo>
                  <a:lnTo>
                    <a:pt x="2291" y="397"/>
                  </a:lnTo>
                  <a:lnTo>
                    <a:pt x="2347" y="397"/>
                  </a:lnTo>
                  <a:lnTo>
                    <a:pt x="2383" y="426"/>
                  </a:lnTo>
                  <a:lnTo>
                    <a:pt x="2366" y="504"/>
                  </a:lnTo>
                  <a:lnTo>
                    <a:pt x="2326" y="497"/>
                  </a:lnTo>
                  <a:lnTo>
                    <a:pt x="2291" y="587"/>
                  </a:lnTo>
                  <a:lnTo>
                    <a:pt x="2281" y="684"/>
                  </a:lnTo>
                  <a:lnTo>
                    <a:pt x="2307" y="700"/>
                  </a:lnTo>
                  <a:lnTo>
                    <a:pt x="2307" y="700"/>
                  </a:lnTo>
                  <a:lnTo>
                    <a:pt x="2321" y="700"/>
                  </a:lnTo>
                  <a:lnTo>
                    <a:pt x="2321" y="700"/>
                  </a:lnTo>
                  <a:lnTo>
                    <a:pt x="2243" y="766"/>
                  </a:lnTo>
                  <a:lnTo>
                    <a:pt x="2255" y="830"/>
                  </a:lnTo>
                  <a:lnTo>
                    <a:pt x="2255" y="830"/>
                  </a:lnTo>
                  <a:lnTo>
                    <a:pt x="2241" y="851"/>
                  </a:lnTo>
                  <a:lnTo>
                    <a:pt x="2241" y="851"/>
                  </a:lnTo>
                  <a:lnTo>
                    <a:pt x="2229" y="896"/>
                  </a:lnTo>
                  <a:lnTo>
                    <a:pt x="2262" y="913"/>
                  </a:lnTo>
                  <a:lnTo>
                    <a:pt x="2227" y="991"/>
                  </a:lnTo>
                  <a:lnTo>
                    <a:pt x="2227" y="991"/>
                  </a:lnTo>
                  <a:lnTo>
                    <a:pt x="2170" y="996"/>
                  </a:lnTo>
                  <a:lnTo>
                    <a:pt x="2123" y="946"/>
                  </a:lnTo>
                  <a:lnTo>
                    <a:pt x="2128" y="901"/>
                  </a:lnTo>
                  <a:lnTo>
                    <a:pt x="2078" y="870"/>
                  </a:lnTo>
                  <a:lnTo>
                    <a:pt x="2078" y="870"/>
                  </a:lnTo>
                  <a:lnTo>
                    <a:pt x="2009" y="814"/>
                  </a:lnTo>
                  <a:lnTo>
                    <a:pt x="1905" y="892"/>
                  </a:lnTo>
                  <a:lnTo>
                    <a:pt x="1870" y="873"/>
                  </a:lnTo>
                  <a:lnTo>
                    <a:pt x="1870" y="816"/>
                  </a:lnTo>
                  <a:lnTo>
                    <a:pt x="1870" y="816"/>
                  </a:lnTo>
                  <a:lnTo>
                    <a:pt x="1856" y="816"/>
                  </a:lnTo>
                  <a:lnTo>
                    <a:pt x="1856" y="816"/>
                  </a:lnTo>
                  <a:lnTo>
                    <a:pt x="1740" y="833"/>
                  </a:lnTo>
                  <a:lnTo>
                    <a:pt x="1740" y="797"/>
                  </a:lnTo>
                  <a:lnTo>
                    <a:pt x="1697" y="795"/>
                  </a:lnTo>
                  <a:lnTo>
                    <a:pt x="1659" y="731"/>
                  </a:lnTo>
                  <a:lnTo>
                    <a:pt x="1600" y="707"/>
                  </a:lnTo>
                  <a:lnTo>
                    <a:pt x="1536" y="719"/>
                  </a:lnTo>
                  <a:lnTo>
                    <a:pt x="1518" y="759"/>
                  </a:lnTo>
                  <a:lnTo>
                    <a:pt x="1510" y="738"/>
                  </a:lnTo>
                  <a:lnTo>
                    <a:pt x="1477" y="757"/>
                  </a:lnTo>
                  <a:lnTo>
                    <a:pt x="1385" y="728"/>
                  </a:lnTo>
                  <a:lnTo>
                    <a:pt x="1376" y="807"/>
                  </a:lnTo>
                  <a:lnTo>
                    <a:pt x="1409" y="854"/>
                  </a:lnTo>
                  <a:lnTo>
                    <a:pt x="1369" y="892"/>
                  </a:lnTo>
                  <a:lnTo>
                    <a:pt x="1314" y="896"/>
                  </a:lnTo>
                  <a:lnTo>
                    <a:pt x="1298" y="830"/>
                  </a:lnTo>
                  <a:lnTo>
                    <a:pt x="1260" y="880"/>
                  </a:lnTo>
                  <a:lnTo>
                    <a:pt x="1170" y="903"/>
                  </a:lnTo>
                  <a:lnTo>
                    <a:pt x="1168" y="937"/>
                  </a:lnTo>
                  <a:lnTo>
                    <a:pt x="1109" y="894"/>
                  </a:lnTo>
                  <a:lnTo>
                    <a:pt x="1109" y="854"/>
                  </a:lnTo>
                  <a:lnTo>
                    <a:pt x="889" y="932"/>
                  </a:lnTo>
                  <a:lnTo>
                    <a:pt x="889" y="932"/>
                  </a:lnTo>
                  <a:lnTo>
                    <a:pt x="889" y="970"/>
                  </a:lnTo>
                  <a:lnTo>
                    <a:pt x="889" y="970"/>
                  </a:lnTo>
                  <a:lnTo>
                    <a:pt x="848" y="967"/>
                  </a:lnTo>
                  <a:lnTo>
                    <a:pt x="818" y="918"/>
                  </a:lnTo>
                  <a:lnTo>
                    <a:pt x="799" y="934"/>
                  </a:lnTo>
                  <a:lnTo>
                    <a:pt x="818" y="970"/>
                  </a:lnTo>
                  <a:lnTo>
                    <a:pt x="780" y="960"/>
                  </a:lnTo>
                  <a:lnTo>
                    <a:pt x="763" y="1019"/>
                  </a:lnTo>
                  <a:lnTo>
                    <a:pt x="683" y="1019"/>
                  </a:lnTo>
                  <a:lnTo>
                    <a:pt x="655" y="1050"/>
                  </a:lnTo>
                  <a:lnTo>
                    <a:pt x="581" y="993"/>
                  </a:lnTo>
                  <a:lnTo>
                    <a:pt x="529" y="998"/>
                  </a:lnTo>
                  <a:lnTo>
                    <a:pt x="484" y="930"/>
                  </a:lnTo>
                  <a:lnTo>
                    <a:pt x="385" y="998"/>
                  </a:lnTo>
                  <a:lnTo>
                    <a:pt x="385" y="998"/>
                  </a:lnTo>
                  <a:lnTo>
                    <a:pt x="359" y="982"/>
                  </a:lnTo>
                  <a:lnTo>
                    <a:pt x="359" y="982"/>
                  </a:lnTo>
                  <a:lnTo>
                    <a:pt x="359" y="974"/>
                  </a:lnTo>
                  <a:lnTo>
                    <a:pt x="359" y="974"/>
                  </a:lnTo>
                  <a:lnTo>
                    <a:pt x="309" y="1036"/>
                  </a:lnTo>
                  <a:lnTo>
                    <a:pt x="295" y="1015"/>
                  </a:lnTo>
                  <a:lnTo>
                    <a:pt x="130" y="1050"/>
                  </a:lnTo>
                  <a:lnTo>
                    <a:pt x="130" y="1050"/>
                  </a:lnTo>
                  <a:lnTo>
                    <a:pt x="118" y="1050"/>
                  </a:lnTo>
                  <a:lnTo>
                    <a:pt x="118" y="1050"/>
                  </a:lnTo>
                  <a:lnTo>
                    <a:pt x="40" y="1045"/>
                  </a:lnTo>
                  <a:lnTo>
                    <a:pt x="0" y="989"/>
                  </a:lnTo>
                  <a:lnTo>
                    <a:pt x="9" y="925"/>
                  </a:lnTo>
                  <a:lnTo>
                    <a:pt x="9" y="925"/>
                  </a:lnTo>
                  <a:lnTo>
                    <a:pt x="42" y="932"/>
                  </a:lnTo>
                  <a:lnTo>
                    <a:pt x="42" y="932"/>
                  </a:lnTo>
                  <a:lnTo>
                    <a:pt x="59" y="934"/>
                  </a:lnTo>
                  <a:lnTo>
                    <a:pt x="59" y="934"/>
                  </a:lnTo>
                  <a:lnTo>
                    <a:pt x="113" y="925"/>
                  </a:lnTo>
                  <a:lnTo>
                    <a:pt x="75" y="847"/>
                  </a:lnTo>
                  <a:lnTo>
                    <a:pt x="108" y="797"/>
                  </a:lnTo>
                  <a:lnTo>
                    <a:pt x="175" y="828"/>
                  </a:lnTo>
                  <a:lnTo>
                    <a:pt x="198" y="790"/>
                  </a:lnTo>
                  <a:lnTo>
                    <a:pt x="229" y="814"/>
                  </a:lnTo>
                  <a:lnTo>
                    <a:pt x="317" y="757"/>
                  </a:lnTo>
                  <a:lnTo>
                    <a:pt x="328" y="624"/>
                  </a:lnTo>
                  <a:lnTo>
                    <a:pt x="276" y="615"/>
                  </a:lnTo>
                  <a:lnTo>
                    <a:pt x="357" y="504"/>
                  </a:lnTo>
                  <a:lnTo>
                    <a:pt x="366" y="466"/>
                  </a:lnTo>
                  <a:lnTo>
                    <a:pt x="340" y="435"/>
                  </a:lnTo>
                  <a:lnTo>
                    <a:pt x="385" y="409"/>
                  </a:lnTo>
                  <a:lnTo>
                    <a:pt x="376" y="341"/>
                  </a:lnTo>
                  <a:lnTo>
                    <a:pt x="456" y="383"/>
                  </a:lnTo>
                  <a:lnTo>
                    <a:pt x="501" y="341"/>
                  </a:lnTo>
                  <a:lnTo>
                    <a:pt x="501" y="341"/>
                  </a:lnTo>
                  <a:lnTo>
                    <a:pt x="491" y="319"/>
                  </a:lnTo>
                  <a:lnTo>
                    <a:pt x="491" y="319"/>
                  </a:lnTo>
                  <a:lnTo>
                    <a:pt x="468" y="237"/>
                  </a:lnTo>
                  <a:lnTo>
                    <a:pt x="496" y="175"/>
                  </a:lnTo>
                  <a:lnTo>
                    <a:pt x="546" y="194"/>
                  </a:lnTo>
                  <a:lnTo>
                    <a:pt x="546" y="194"/>
                  </a:lnTo>
                  <a:lnTo>
                    <a:pt x="565" y="192"/>
                  </a:lnTo>
                  <a:lnTo>
                    <a:pt x="565" y="192"/>
                  </a:lnTo>
                  <a:lnTo>
                    <a:pt x="629" y="140"/>
                  </a:lnTo>
                  <a:lnTo>
                    <a:pt x="607" y="102"/>
                  </a:lnTo>
                  <a:lnTo>
                    <a:pt x="636" y="90"/>
                  </a:lnTo>
                  <a:lnTo>
                    <a:pt x="643" y="35"/>
                  </a:lnTo>
                  <a:lnTo>
                    <a:pt x="643" y="35"/>
                  </a:lnTo>
                  <a:lnTo>
                    <a:pt x="716" y="19"/>
                  </a:lnTo>
                  <a:lnTo>
                    <a:pt x="839" y="66"/>
                  </a:lnTo>
                  <a:lnTo>
                    <a:pt x="832" y="97"/>
                  </a:lnTo>
                  <a:lnTo>
                    <a:pt x="901" y="57"/>
                  </a:lnTo>
                  <a:lnTo>
                    <a:pt x="886" y="104"/>
                  </a:lnTo>
                  <a:lnTo>
                    <a:pt x="917" y="114"/>
                  </a:lnTo>
                  <a:lnTo>
                    <a:pt x="927" y="158"/>
                  </a:lnTo>
                  <a:lnTo>
                    <a:pt x="1033" y="128"/>
                  </a:lnTo>
                  <a:lnTo>
                    <a:pt x="1083" y="170"/>
                  </a:lnTo>
                  <a:lnTo>
                    <a:pt x="1101" y="121"/>
                  </a:lnTo>
                  <a:lnTo>
                    <a:pt x="1175" y="166"/>
                  </a:lnTo>
                  <a:lnTo>
                    <a:pt x="1213" y="130"/>
                  </a:lnTo>
                  <a:lnTo>
                    <a:pt x="1274" y="170"/>
                  </a:lnTo>
                  <a:lnTo>
                    <a:pt x="1302" y="166"/>
                  </a:lnTo>
                  <a:lnTo>
                    <a:pt x="1314" y="114"/>
                  </a:lnTo>
                  <a:lnTo>
                    <a:pt x="1458" y="71"/>
                  </a:lnTo>
                  <a:lnTo>
                    <a:pt x="1501" y="102"/>
                  </a:lnTo>
                  <a:lnTo>
                    <a:pt x="1482" y="147"/>
                  </a:lnTo>
                  <a:lnTo>
                    <a:pt x="1548" y="69"/>
                  </a:lnTo>
                  <a:lnTo>
                    <a:pt x="1600" y="73"/>
                  </a:lnTo>
                  <a:lnTo>
                    <a:pt x="1657" y="31"/>
                  </a:lnTo>
                  <a:lnTo>
                    <a:pt x="1704" y="111"/>
                  </a:lnTo>
                  <a:lnTo>
                    <a:pt x="1851" y="80"/>
                  </a:lnTo>
                  <a:lnTo>
                    <a:pt x="1912" y="38"/>
                  </a:lnTo>
                  <a:lnTo>
                    <a:pt x="1912" y="38"/>
                  </a:lnTo>
                  <a:lnTo>
                    <a:pt x="1919" y="38"/>
                  </a:lnTo>
                  <a:lnTo>
                    <a:pt x="1919" y="38"/>
                  </a:lnTo>
                  <a:lnTo>
                    <a:pt x="1979" y="12"/>
                  </a:lnTo>
                  <a:lnTo>
                    <a:pt x="2007" y="45"/>
                  </a:lnTo>
                  <a:close/>
                  <a:moveTo>
                    <a:pt x="830" y="428"/>
                  </a:moveTo>
                  <a:lnTo>
                    <a:pt x="830" y="428"/>
                  </a:lnTo>
                  <a:lnTo>
                    <a:pt x="818" y="430"/>
                  </a:lnTo>
                  <a:lnTo>
                    <a:pt x="818" y="430"/>
                  </a:lnTo>
                  <a:lnTo>
                    <a:pt x="792" y="449"/>
                  </a:lnTo>
                  <a:lnTo>
                    <a:pt x="792" y="449"/>
                  </a:lnTo>
                  <a:lnTo>
                    <a:pt x="780" y="456"/>
                  </a:lnTo>
                  <a:lnTo>
                    <a:pt x="780" y="456"/>
                  </a:lnTo>
                  <a:lnTo>
                    <a:pt x="749" y="485"/>
                  </a:lnTo>
                  <a:lnTo>
                    <a:pt x="749" y="485"/>
                  </a:lnTo>
                  <a:lnTo>
                    <a:pt x="718" y="532"/>
                  </a:lnTo>
                  <a:lnTo>
                    <a:pt x="723" y="620"/>
                  </a:lnTo>
                  <a:lnTo>
                    <a:pt x="676" y="622"/>
                  </a:lnTo>
                  <a:lnTo>
                    <a:pt x="671" y="648"/>
                  </a:lnTo>
                  <a:lnTo>
                    <a:pt x="671" y="648"/>
                  </a:lnTo>
                  <a:lnTo>
                    <a:pt x="652" y="672"/>
                  </a:lnTo>
                  <a:lnTo>
                    <a:pt x="652" y="672"/>
                  </a:lnTo>
                  <a:lnTo>
                    <a:pt x="652" y="676"/>
                  </a:lnTo>
                  <a:lnTo>
                    <a:pt x="652" y="676"/>
                  </a:lnTo>
                  <a:lnTo>
                    <a:pt x="657" y="672"/>
                  </a:lnTo>
                  <a:lnTo>
                    <a:pt x="657" y="672"/>
                  </a:lnTo>
                  <a:lnTo>
                    <a:pt x="721" y="702"/>
                  </a:lnTo>
                  <a:lnTo>
                    <a:pt x="763" y="691"/>
                  </a:lnTo>
                  <a:lnTo>
                    <a:pt x="815" y="797"/>
                  </a:lnTo>
                  <a:lnTo>
                    <a:pt x="908" y="830"/>
                  </a:lnTo>
                  <a:lnTo>
                    <a:pt x="1052" y="762"/>
                  </a:lnTo>
                  <a:lnTo>
                    <a:pt x="1052" y="762"/>
                  </a:lnTo>
                  <a:lnTo>
                    <a:pt x="1075" y="752"/>
                  </a:lnTo>
                  <a:lnTo>
                    <a:pt x="1075" y="752"/>
                  </a:lnTo>
                  <a:lnTo>
                    <a:pt x="1101" y="750"/>
                  </a:lnTo>
                  <a:lnTo>
                    <a:pt x="1066" y="712"/>
                  </a:lnTo>
                  <a:lnTo>
                    <a:pt x="1066" y="712"/>
                  </a:lnTo>
                  <a:lnTo>
                    <a:pt x="1038" y="710"/>
                  </a:lnTo>
                  <a:lnTo>
                    <a:pt x="1038" y="710"/>
                  </a:lnTo>
                  <a:lnTo>
                    <a:pt x="1031" y="688"/>
                  </a:lnTo>
                  <a:lnTo>
                    <a:pt x="1075" y="660"/>
                  </a:lnTo>
                  <a:lnTo>
                    <a:pt x="1047" y="575"/>
                  </a:lnTo>
                  <a:lnTo>
                    <a:pt x="979" y="527"/>
                  </a:lnTo>
                  <a:lnTo>
                    <a:pt x="1005" y="497"/>
                  </a:lnTo>
                  <a:lnTo>
                    <a:pt x="993" y="447"/>
                  </a:lnTo>
                  <a:lnTo>
                    <a:pt x="993" y="447"/>
                  </a:lnTo>
                  <a:lnTo>
                    <a:pt x="979" y="428"/>
                  </a:lnTo>
                  <a:lnTo>
                    <a:pt x="979" y="428"/>
                  </a:lnTo>
                  <a:lnTo>
                    <a:pt x="960" y="416"/>
                  </a:lnTo>
                  <a:lnTo>
                    <a:pt x="960" y="416"/>
                  </a:lnTo>
                  <a:lnTo>
                    <a:pt x="936" y="397"/>
                  </a:lnTo>
                  <a:lnTo>
                    <a:pt x="936" y="397"/>
                  </a:lnTo>
                  <a:lnTo>
                    <a:pt x="898" y="442"/>
                  </a:lnTo>
                  <a:lnTo>
                    <a:pt x="830" y="42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sp>
          <p:nvSpPr>
            <p:cNvPr id="119" name="Freeform 118"/>
            <p:cNvSpPr>
              <a:spLocks/>
            </p:cNvSpPr>
            <p:nvPr/>
          </p:nvSpPr>
          <p:spPr bwMode="auto">
            <a:xfrm>
              <a:off x="283" y="-340"/>
              <a:ext cx="1799" cy="1930"/>
            </a:xfrm>
            <a:custGeom>
              <a:avLst/>
              <a:gdLst>
                <a:gd name="T0" fmla="*/ 1546 w 1799"/>
                <a:gd name="T1" fmla="*/ 99 h 1930"/>
                <a:gd name="T2" fmla="*/ 1532 w 1799"/>
                <a:gd name="T3" fmla="*/ 194 h 1930"/>
                <a:gd name="T4" fmla="*/ 1542 w 1799"/>
                <a:gd name="T5" fmla="*/ 272 h 1930"/>
                <a:gd name="T6" fmla="*/ 1570 w 1799"/>
                <a:gd name="T7" fmla="*/ 383 h 1930"/>
                <a:gd name="T8" fmla="*/ 1546 w 1799"/>
                <a:gd name="T9" fmla="*/ 483 h 1930"/>
                <a:gd name="T10" fmla="*/ 1549 w 1799"/>
                <a:gd name="T11" fmla="*/ 532 h 1930"/>
                <a:gd name="T12" fmla="*/ 1527 w 1799"/>
                <a:gd name="T13" fmla="*/ 733 h 1930"/>
                <a:gd name="T14" fmla="*/ 1641 w 1799"/>
                <a:gd name="T15" fmla="*/ 918 h 1930"/>
                <a:gd name="T16" fmla="*/ 1634 w 1799"/>
                <a:gd name="T17" fmla="*/ 963 h 1930"/>
                <a:gd name="T18" fmla="*/ 1624 w 1799"/>
                <a:gd name="T19" fmla="*/ 963 h 1930"/>
                <a:gd name="T20" fmla="*/ 1672 w 1799"/>
                <a:gd name="T21" fmla="*/ 1057 h 1930"/>
                <a:gd name="T22" fmla="*/ 1655 w 1799"/>
                <a:gd name="T23" fmla="*/ 1176 h 1930"/>
                <a:gd name="T24" fmla="*/ 1686 w 1799"/>
                <a:gd name="T25" fmla="*/ 1242 h 1930"/>
                <a:gd name="T26" fmla="*/ 1669 w 1799"/>
                <a:gd name="T27" fmla="*/ 1280 h 1930"/>
                <a:gd name="T28" fmla="*/ 1636 w 1799"/>
                <a:gd name="T29" fmla="*/ 1315 h 1930"/>
                <a:gd name="T30" fmla="*/ 1634 w 1799"/>
                <a:gd name="T31" fmla="*/ 1374 h 1930"/>
                <a:gd name="T32" fmla="*/ 1719 w 1799"/>
                <a:gd name="T33" fmla="*/ 1374 h 1930"/>
                <a:gd name="T34" fmla="*/ 1780 w 1799"/>
                <a:gd name="T35" fmla="*/ 1556 h 1930"/>
                <a:gd name="T36" fmla="*/ 1799 w 1799"/>
                <a:gd name="T37" fmla="*/ 1642 h 1930"/>
                <a:gd name="T38" fmla="*/ 1683 w 1799"/>
                <a:gd name="T39" fmla="*/ 1753 h 1930"/>
                <a:gd name="T40" fmla="*/ 1636 w 1799"/>
                <a:gd name="T41" fmla="*/ 1795 h 1930"/>
                <a:gd name="T42" fmla="*/ 1636 w 1799"/>
                <a:gd name="T43" fmla="*/ 1807 h 1930"/>
                <a:gd name="T44" fmla="*/ 1501 w 1799"/>
                <a:gd name="T45" fmla="*/ 1921 h 1930"/>
                <a:gd name="T46" fmla="*/ 1402 w 1799"/>
                <a:gd name="T47" fmla="*/ 1788 h 1930"/>
                <a:gd name="T48" fmla="*/ 1244 w 1799"/>
                <a:gd name="T49" fmla="*/ 1757 h 1930"/>
                <a:gd name="T50" fmla="*/ 1166 w 1799"/>
                <a:gd name="T51" fmla="*/ 1786 h 1930"/>
                <a:gd name="T52" fmla="*/ 1069 w 1799"/>
                <a:gd name="T53" fmla="*/ 1698 h 1930"/>
                <a:gd name="T54" fmla="*/ 991 w 1799"/>
                <a:gd name="T55" fmla="*/ 1741 h 1930"/>
                <a:gd name="T56" fmla="*/ 901 w 1799"/>
                <a:gd name="T57" fmla="*/ 1750 h 1930"/>
                <a:gd name="T58" fmla="*/ 875 w 1799"/>
                <a:gd name="T59" fmla="*/ 1736 h 1930"/>
                <a:gd name="T60" fmla="*/ 856 w 1799"/>
                <a:gd name="T61" fmla="*/ 1708 h 1930"/>
                <a:gd name="T62" fmla="*/ 839 w 1799"/>
                <a:gd name="T63" fmla="*/ 1627 h 1930"/>
                <a:gd name="T64" fmla="*/ 766 w 1799"/>
                <a:gd name="T65" fmla="*/ 1734 h 1930"/>
                <a:gd name="T66" fmla="*/ 693 w 1799"/>
                <a:gd name="T67" fmla="*/ 1783 h 1930"/>
                <a:gd name="T68" fmla="*/ 612 w 1799"/>
                <a:gd name="T69" fmla="*/ 1769 h 1930"/>
                <a:gd name="T70" fmla="*/ 596 w 1799"/>
                <a:gd name="T71" fmla="*/ 1774 h 1930"/>
                <a:gd name="T72" fmla="*/ 565 w 1799"/>
                <a:gd name="T73" fmla="*/ 1831 h 1930"/>
                <a:gd name="T74" fmla="*/ 598 w 1799"/>
                <a:gd name="T75" fmla="*/ 1911 h 1930"/>
                <a:gd name="T76" fmla="*/ 586 w 1799"/>
                <a:gd name="T77" fmla="*/ 1930 h 1930"/>
                <a:gd name="T78" fmla="*/ 504 w 1799"/>
                <a:gd name="T79" fmla="*/ 1904 h 1930"/>
                <a:gd name="T80" fmla="*/ 435 w 1799"/>
                <a:gd name="T81" fmla="*/ 1802 h 1930"/>
                <a:gd name="T82" fmla="*/ 329 w 1799"/>
                <a:gd name="T83" fmla="*/ 1630 h 1930"/>
                <a:gd name="T84" fmla="*/ 229 w 1799"/>
                <a:gd name="T85" fmla="*/ 1597 h 1930"/>
                <a:gd name="T86" fmla="*/ 132 w 1799"/>
                <a:gd name="T87" fmla="*/ 1521 h 1930"/>
                <a:gd name="T88" fmla="*/ 125 w 1799"/>
                <a:gd name="T89" fmla="*/ 1471 h 1930"/>
                <a:gd name="T90" fmla="*/ 116 w 1799"/>
                <a:gd name="T91" fmla="*/ 1329 h 1930"/>
                <a:gd name="T92" fmla="*/ 163 w 1799"/>
                <a:gd name="T93" fmla="*/ 1230 h 1930"/>
                <a:gd name="T94" fmla="*/ 54 w 1799"/>
                <a:gd name="T95" fmla="*/ 1069 h 1930"/>
                <a:gd name="T96" fmla="*/ 404 w 1799"/>
                <a:gd name="T97" fmla="*/ 589 h 1930"/>
                <a:gd name="T98" fmla="*/ 1175 w 1799"/>
                <a:gd name="T99" fmla="*/ 107 h 1930"/>
                <a:gd name="T100" fmla="*/ 1180 w 1799"/>
                <a:gd name="T101" fmla="*/ 12 h 1930"/>
                <a:gd name="T102" fmla="*/ 1187 w 1799"/>
                <a:gd name="T103" fmla="*/ 71 h 1930"/>
                <a:gd name="T104" fmla="*/ 1180 w 1799"/>
                <a:gd name="T105" fmla="*/ 95 h 1930"/>
                <a:gd name="T106" fmla="*/ 1201 w 1799"/>
                <a:gd name="T107" fmla="*/ 111 h 1930"/>
                <a:gd name="T108" fmla="*/ 1232 w 1799"/>
                <a:gd name="T109" fmla="*/ 88 h 1930"/>
                <a:gd name="T110" fmla="*/ 1251 w 1799"/>
                <a:gd name="T111" fmla="*/ 76 h 1930"/>
                <a:gd name="T112" fmla="*/ 1225 w 1799"/>
                <a:gd name="T113" fmla="*/ 40 h 1930"/>
                <a:gd name="T114" fmla="*/ 1203 w 1799"/>
                <a:gd name="T115" fmla="*/ 10 h 1930"/>
                <a:gd name="T116" fmla="*/ 1258 w 1799"/>
                <a:gd name="T117" fmla="*/ 76 h 1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99" h="1930">
                  <a:moveTo>
                    <a:pt x="1518" y="0"/>
                  </a:moveTo>
                  <a:lnTo>
                    <a:pt x="1546" y="99"/>
                  </a:lnTo>
                  <a:lnTo>
                    <a:pt x="1499" y="156"/>
                  </a:lnTo>
                  <a:lnTo>
                    <a:pt x="1532" y="194"/>
                  </a:lnTo>
                  <a:lnTo>
                    <a:pt x="1515" y="206"/>
                  </a:lnTo>
                  <a:lnTo>
                    <a:pt x="1542" y="272"/>
                  </a:lnTo>
                  <a:lnTo>
                    <a:pt x="1542" y="272"/>
                  </a:lnTo>
                  <a:lnTo>
                    <a:pt x="1570" y="383"/>
                  </a:lnTo>
                  <a:lnTo>
                    <a:pt x="1513" y="412"/>
                  </a:lnTo>
                  <a:lnTo>
                    <a:pt x="1546" y="483"/>
                  </a:lnTo>
                  <a:lnTo>
                    <a:pt x="1501" y="516"/>
                  </a:lnTo>
                  <a:lnTo>
                    <a:pt x="1549" y="532"/>
                  </a:lnTo>
                  <a:lnTo>
                    <a:pt x="1596" y="608"/>
                  </a:lnTo>
                  <a:lnTo>
                    <a:pt x="1527" y="733"/>
                  </a:lnTo>
                  <a:lnTo>
                    <a:pt x="1449" y="788"/>
                  </a:lnTo>
                  <a:lnTo>
                    <a:pt x="1641" y="918"/>
                  </a:lnTo>
                  <a:lnTo>
                    <a:pt x="1660" y="937"/>
                  </a:lnTo>
                  <a:lnTo>
                    <a:pt x="1634" y="963"/>
                  </a:lnTo>
                  <a:lnTo>
                    <a:pt x="1634" y="963"/>
                  </a:lnTo>
                  <a:lnTo>
                    <a:pt x="1624" y="963"/>
                  </a:lnTo>
                  <a:lnTo>
                    <a:pt x="1624" y="963"/>
                  </a:lnTo>
                  <a:lnTo>
                    <a:pt x="1672" y="1057"/>
                  </a:lnTo>
                  <a:lnTo>
                    <a:pt x="1624" y="1131"/>
                  </a:lnTo>
                  <a:lnTo>
                    <a:pt x="1655" y="1176"/>
                  </a:lnTo>
                  <a:lnTo>
                    <a:pt x="1601" y="1202"/>
                  </a:lnTo>
                  <a:lnTo>
                    <a:pt x="1686" y="1242"/>
                  </a:lnTo>
                  <a:lnTo>
                    <a:pt x="1648" y="1249"/>
                  </a:lnTo>
                  <a:lnTo>
                    <a:pt x="1669" y="1280"/>
                  </a:lnTo>
                  <a:lnTo>
                    <a:pt x="1622" y="1280"/>
                  </a:lnTo>
                  <a:lnTo>
                    <a:pt x="1636" y="1315"/>
                  </a:lnTo>
                  <a:lnTo>
                    <a:pt x="1605" y="1353"/>
                  </a:lnTo>
                  <a:lnTo>
                    <a:pt x="1634" y="1374"/>
                  </a:lnTo>
                  <a:lnTo>
                    <a:pt x="1683" y="1346"/>
                  </a:lnTo>
                  <a:lnTo>
                    <a:pt x="1719" y="1374"/>
                  </a:lnTo>
                  <a:lnTo>
                    <a:pt x="1672" y="1462"/>
                  </a:lnTo>
                  <a:lnTo>
                    <a:pt x="1780" y="1556"/>
                  </a:lnTo>
                  <a:lnTo>
                    <a:pt x="1757" y="1590"/>
                  </a:lnTo>
                  <a:lnTo>
                    <a:pt x="1799" y="1642"/>
                  </a:lnTo>
                  <a:lnTo>
                    <a:pt x="1683" y="1753"/>
                  </a:lnTo>
                  <a:lnTo>
                    <a:pt x="1683" y="1753"/>
                  </a:lnTo>
                  <a:lnTo>
                    <a:pt x="1636" y="1795"/>
                  </a:lnTo>
                  <a:lnTo>
                    <a:pt x="1636" y="1795"/>
                  </a:lnTo>
                  <a:lnTo>
                    <a:pt x="1636" y="1807"/>
                  </a:lnTo>
                  <a:lnTo>
                    <a:pt x="1636" y="1807"/>
                  </a:lnTo>
                  <a:lnTo>
                    <a:pt x="1586" y="1814"/>
                  </a:lnTo>
                  <a:lnTo>
                    <a:pt x="1501" y="1921"/>
                  </a:lnTo>
                  <a:lnTo>
                    <a:pt x="1435" y="1888"/>
                  </a:lnTo>
                  <a:lnTo>
                    <a:pt x="1402" y="1788"/>
                  </a:lnTo>
                  <a:lnTo>
                    <a:pt x="1322" y="1800"/>
                  </a:lnTo>
                  <a:lnTo>
                    <a:pt x="1244" y="1757"/>
                  </a:lnTo>
                  <a:lnTo>
                    <a:pt x="1166" y="1786"/>
                  </a:lnTo>
                  <a:lnTo>
                    <a:pt x="1166" y="1786"/>
                  </a:lnTo>
                  <a:lnTo>
                    <a:pt x="1114" y="1689"/>
                  </a:lnTo>
                  <a:lnTo>
                    <a:pt x="1069" y="1698"/>
                  </a:lnTo>
                  <a:lnTo>
                    <a:pt x="1043" y="1677"/>
                  </a:lnTo>
                  <a:lnTo>
                    <a:pt x="991" y="1741"/>
                  </a:lnTo>
                  <a:lnTo>
                    <a:pt x="948" y="1717"/>
                  </a:lnTo>
                  <a:lnTo>
                    <a:pt x="901" y="1750"/>
                  </a:lnTo>
                  <a:lnTo>
                    <a:pt x="875" y="1736"/>
                  </a:lnTo>
                  <a:lnTo>
                    <a:pt x="875" y="1736"/>
                  </a:lnTo>
                  <a:lnTo>
                    <a:pt x="894" y="1717"/>
                  </a:lnTo>
                  <a:lnTo>
                    <a:pt x="856" y="1708"/>
                  </a:lnTo>
                  <a:lnTo>
                    <a:pt x="865" y="1651"/>
                  </a:lnTo>
                  <a:lnTo>
                    <a:pt x="839" y="1627"/>
                  </a:lnTo>
                  <a:lnTo>
                    <a:pt x="723" y="1677"/>
                  </a:lnTo>
                  <a:lnTo>
                    <a:pt x="766" y="1734"/>
                  </a:lnTo>
                  <a:lnTo>
                    <a:pt x="693" y="1760"/>
                  </a:lnTo>
                  <a:lnTo>
                    <a:pt x="693" y="1783"/>
                  </a:lnTo>
                  <a:lnTo>
                    <a:pt x="645" y="1795"/>
                  </a:lnTo>
                  <a:lnTo>
                    <a:pt x="612" y="1769"/>
                  </a:lnTo>
                  <a:lnTo>
                    <a:pt x="612" y="1791"/>
                  </a:lnTo>
                  <a:lnTo>
                    <a:pt x="596" y="1774"/>
                  </a:lnTo>
                  <a:lnTo>
                    <a:pt x="546" y="1802"/>
                  </a:lnTo>
                  <a:lnTo>
                    <a:pt x="565" y="1831"/>
                  </a:lnTo>
                  <a:lnTo>
                    <a:pt x="546" y="1847"/>
                  </a:lnTo>
                  <a:lnTo>
                    <a:pt x="598" y="1911"/>
                  </a:lnTo>
                  <a:lnTo>
                    <a:pt x="586" y="1930"/>
                  </a:lnTo>
                  <a:lnTo>
                    <a:pt x="586" y="1930"/>
                  </a:lnTo>
                  <a:lnTo>
                    <a:pt x="556" y="1885"/>
                  </a:lnTo>
                  <a:lnTo>
                    <a:pt x="504" y="1904"/>
                  </a:lnTo>
                  <a:lnTo>
                    <a:pt x="452" y="1873"/>
                  </a:lnTo>
                  <a:lnTo>
                    <a:pt x="435" y="1802"/>
                  </a:lnTo>
                  <a:lnTo>
                    <a:pt x="331" y="1682"/>
                  </a:lnTo>
                  <a:lnTo>
                    <a:pt x="329" y="1630"/>
                  </a:lnTo>
                  <a:lnTo>
                    <a:pt x="246" y="1620"/>
                  </a:lnTo>
                  <a:lnTo>
                    <a:pt x="229" y="1597"/>
                  </a:lnTo>
                  <a:lnTo>
                    <a:pt x="168" y="1623"/>
                  </a:lnTo>
                  <a:lnTo>
                    <a:pt x="132" y="1521"/>
                  </a:lnTo>
                  <a:lnTo>
                    <a:pt x="102" y="1516"/>
                  </a:lnTo>
                  <a:lnTo>
                    <a:pt x="125" y="1471"/>
                  </a:lnTo>
                  <a:lnTo>
                    <a:pt x="121" y="1374"/>
                  </a:lnTo>
                  <a:lnTo>
                    <a:pt x="116" y="1329"/>
                  </a:lnTo>
                  <a:lnTo>
                    <a:pt x="85" y="1310"/>
                  </a:lnTo>
                  <a:lnTo>
                    <a:pt x="163" y="1230"/>
                  </a:lnTo>
                  <a:lnTo>
                    <a:pt x="116" y="1105"/>
                  </a:lnTo>
                  <a:lnTo>
                    <a:pt x="54" y="1069"/>
                  </a:lnTo>
                  <a:lnTo>
                    <a:pt x="0" y="816"/>
                  </a:lnTo>
                  <a:lnTo>
                    <a:pt x="404" y="589"/>
                  </a:lnTo>
                  <a:lnTo>
                    <a:pt x="976" y="192"/>
                  </a:lnTo>
                  <a:lnTo>
                    <a:pt x="1175" y="107"/>
                  </a:lnTo>
                  <a:lnTo>
                    <a:pt x="1149" y="45"/>
                  </a:lnTo>
                  <a:lnTo>
                    <a:pt x="1180" y="12"/>
                  </a:lnTo>
                  <a:lnTo>
                    <a:pt x="1158" y="36"/>
                  </a:lnTo>
                  <a:lnTo>
                    <a:pt x="1187" y="71"/>
                  </a:lnTo>
                  <a:lnTo>
                    <a:pt x="1213" y="54"/>
                  </a:lnTo>
                  <a:lnTo>
                    <a:pt x="1180" y="95"/>
                  </a:lnTo>
                  <a:lnTo>
                    <a:pt x="1199" y="81"/>
                  </a:lnTo>
                  <a:lnTo>
                    <a:pt x="1201" y="111"/>
                  </a:lnTo>
                  <a:lnTo>
                    <a:pt x="1215" y="76"/>
                  </a:lnTo>
                  <a:lnTo>
                    <a:pt x="1232" y="88"/>
                  </a:lnTo>
                  <a:lnTo>
                    <a:pt x="1220" y="69"/>
                  </a:lnTo>
                  <a:lnTo>
                    <a:pt x="1251" y="76"/>
                  </a:lnTo>
                  <a:lnTo>
                    <a:pt x="1239" y="31"/>
                  </a:lnTo>
                  <a:lnTo>
                    <a:pt x="1225" y="40"/>
                  </a:lnTo>
                  <a:lnTo>
                    <a:pt x="1246" y="19"/>
                  </a:lnTo>
                  <a:lnTo>
                    <a:pt x="1203" y="10"/>
                  </a:lnTo>
                  <a:lnTo>
                    <a:pt x="1248" y="19"/>
                  </a:lnTo>
                  <a:lnTo>
                    <a:pt x="1258" y="76"/>
                  </a:lnTo>
                  <a:lnTo>
                    <a:pt x="1518" y="0"/>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600" dirty="0">
                <a:solidFill>
                  <a:schemeClr val="bg1"/>
                </a:solidFill>
              </a:endParaRPr>
            </a:p>
          </p:txBody>
        </p:sp>
      </p:grpSp>
      <p:grpSp>
        <p:nvGrpSpPr>
          <p:cNvPr id="120" name="Group 119"/>
          <p:cNvGrpSpPr/>
          <p:nvPr/>
        </p:nvGrpSpPr>
        <p:grpSpPr>
          <a:xfrm flipH="1">
            <a:off x="4109441" y="1582701"/>
            <a:ext cx="1216051" cy="309611"/>
            <a:chOff x="941091" y="2522698"/>
            <a:chExt cx="1216050" cy="309610"/>
          </a:xfrm>
        </p:grpSpPr>
        <p:sp>
          <p:nvSpPr>
            <p:cNvPr id="121" name="Rectangular Callout 120"/>
            <p:cNvSpPr/>
            <p:nvPr/>
          </p:nvSpPr>
          <p:spPr bwMode="auto">
            <a:xfrm>
              <a:off x="1109974" y="2522698"/>
              <a:ext cx="878286" cy="309610"/>
            </a:xfrm>
            <a:prstGeom prst="wedgeRectCallout">
              <a:avLst>
                <a:gd name="adj1" fmla="val -47767"/>
                <a:gd name="adj2" fmla="val 148354"/>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22" name="Rectangle 121"/>
            <p:cNvSpPr/>
            <p:nvPr/>
          </p:nvSpPr>
          <p:spPr>
            <a:xfrm>
              <a:off x="941091" y="2539013"/>
              <a:ext cx="1216050" cy="276998"/>
            </a:xfrm>
            <a:prstGeom prst="rect">
              <a:avLst/>
            </a:prstGeom>
            <a:noFill/>
          </p:spPr>
          <p:txBody>
            <a:bodyPr wrap="square" lIns="0" tIns="0" rIns="0" bIns="0" anchor="ctr">
              <a:spAutoFit/>
            </a:bodyPr>
            <a:lstStyle/>
            <a:p>
              <a:pPr algn="ctr" defTabSz="1714414"/>
              <a:r>
                <a:rPr lang="en-US" sz="900" dirty="0">
                  <a:solidFill>
                    <a:schemeClr val="bg1"/>
                  </a:solidFill>
                </a:rPr>
                <a:t>W</a:t>
              </a:r>
            </a:p>
            <a:p>
              <a:pPr algn="ctr" defTabSz="1714414"/>
              <a:r>
                <a:rPr lang="en-US" sz="900" dirty="0">
                  <a:solidFill>
                    <a:schemeClr val="bg1"/>
                  </a:solidFill>
                </a:rPr>
                <a:t>FLANDERS</a:t>
              </a:r>
            </a:p>
          </p:txBody>
        </p:sp>
      </p:grpSp>
      <p:grpSp>
        <p:nvGrpSpPr>
          <p:cNvPr id="123" name="Group 122"/>
          <p:cNvGrpSpPr/>
          <p:nvPr/>
        </p:nvGrpSpPr>
        <p:grpSpPr>
          <a:xfrm flipH="1">
            <a:off x="4717467" y="3552415"/>
            <a:ext cx="1216051" cy="309611"/>
            <a:chOff x="941091" y="2522698"/>
            <a:chExt cx="1216050" cy="309610"/>
          </a:xfrm>
        </p:grpSpPr>
        <p:sp>
          <p:nvSpPr>
            <p:cNvPr id="124" name="Rectangular Callout 123"/>
            <p:cNvSpPr/>
            <p:nvPr/>
          </p:nvSpPr>
          <p:spPr bwMode="auto">
            <a:xfrm>
              <a:off x="1109974" y="2522698"/>
              <a:ext cx="878286" cy="309610"/>
            </a:xfrm>
            <a:prstGeom prst="wedgeRectCallout">
              <a:avLst>
                <a:gd name="adj1" fmla="val -49298"/>
                <a:gd name="adj2" fmla="val -175216"/>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25" name="Rectangle 124"/>
            <p:cNvSpPr/>
            <p:nvPr/>
          </p:nvSpPr>
          <p:spPr>
            <a:xfrm>
              <a:off x="941091" y="2600569"/>
              <a:ext cx="1216050" cy="153888"/>
            </a:xfrm>
            <a:prstGeom prst="rect">
              <a:avLst/>
            </a:prstGeom>
            <a:noFill/>
          </p:spPr>
          <p:txBody>
            <a:bodyPr wrap="square" lIns="0" tIns="0" rIns="0" bIns="0" anchor="ctr">
              <a:spAutoFit/>
            </a:bodyPr>
            <a:lstStyle/>
            <a:p>
              <a:pPr algn="ctr" defTabSz="1714414"/>
              <a:r>
                <a:rPr lang="en-US" sz="1000" dirty="0">
                  <a:solidFill>
                    <a:schemeClr val="bg1"/>
                  </a:solidFill>
                </a:rPr>
                <a:t>HAINALIT</a:t>
              </a:r>
            </a:p>
          </p:txBody>
        </p:sp>
      </p:grpSp>
      <p:grpSp>
        <p:nvGrpSpPr>
          <p:cNvPr id="126" name="Group 125"/>
          <p:cNvGrpSpPr/>
          <p:nvPr/>
        </p:nvGrpSpPr>
        <p:grpSpPr>
          <a:xfrm flipH="1">
            <a:off x="5820807" y="4364771"/>
            <a:ext cx="1216051" cy="309611"/>
            <a:chOff x="941091" y="2522698"/>
            <a:chExt cx="1216050" cy="309610"/>
          </a:xfrm>
        </p:grpSpPr>
        <p:sp>
          <p:nvSpPr>
            <p:cNvPr id="127" name="Rectangular Callout 126"/>
            <p:cNvSpPr/>
            <p:nvPr/>
          </p:nvSpPr>
          <p:spPr bwMode="auto">
            <a:xfrm>
              <a:off x="1109974" y="2522698"/>
              <a:ext cx="878286" cy="309610"/>
            </a:xfrm>
            <a:prstGeom prst="wedgeRectCallout">
              <a:avLst>
                <a:gd name="adj1" fmla="val -96761"/>
                <a:gd name="adj2" fmla="val -90523"/>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28" name="Rectangle 127"/>
            <p:cNvSpPr/>
            <p:nvPr/>
          </p:nvSpPr>
          <p:spPr>
            <a:xfrm>
              <a:off x="941091" y="2608264"/>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LUXEMBOURG</a:t>
              </a:r>
            </a:p>
          </p:txBody>
        </p:sp>
      </p:grpSp>
      <p:grpSp>
        <p:nvGrpSpPr>
          <p:cNvPr id="129" name="Group 128"/>
          <p:cNvGrpSpPr/>
          <p:nvPr/>
        </p:nvGrpSpPr>
        <p:grpSpPr>
          <a:xfrm flipH="1">
            <a:off x="6809036" y="1366931"/>
            <a:ext cx="1216051" cy="309611"/>
            <a:chOff x="941091" y="2522698"/>
            <a:chExt cx="1216050" cy="309610"/>
          </a:xfrm>
        </p:grpSpPr>
        <p:sp>
          <p:nvSpPr>
            <p:cNvPr id="130" name="Rectangular Callout 129"/>
            <p:cNvSpPr/>
            <p:nvPr/>
          </p:nvSpPr>
          <p:spPr bwMode="auto">
            <a:xfrm>
              <a:off x="1109974" y="2522698"/>
              <a:ext cx="878286" cy="309610"/>
            </a:xfrm>
            <a:prstGeom prst="wedgeRectCallout">
              <a:avLst>
                <a:gd name="adj1" fmla="val 54048"/>
                <a:gd name="adj2" fmla="val 68004"/>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31" name="Rectangle 130"/>
            <p:cNvSpPr/>
            <p:nvPr/>
          </p:nvSpPr>
          <p:spPr>
            <a:xfrm>
              <a:off x="941091" y="2600569"/>
              <a:ext cx="1216050" cy="153888"/>
            </a:xfrm>
            <a:prstGeom prst="rect">
              <a:avLst/>
            </a:prstGeom>
            <a:noFill/>
          </p:spPr>
          <p:txBody>
            <a:bodyPr wrap="square" lIns="0" tIns="0" rIns="0" bIns="0" anchor="ctr">
              <a:spAutoFit/>
            </a:bodyPr>
            <a:lstStyle/>
            <a:p>
              <a:pPr algn="ctr" defTabSz="1714414"/>
              <a:r>
                <a:rPr lang="en-US" sz="1000" dirty="0">
                  <a:solidFill>
                    <a:schemeClr val="bg1"/>
                  </a:solidFill>
                </a:rPr>
                <a:t>ANTWERP</a:t>
              </a:r>
            </a:p>
          </p:txBody>
        </p:sp>
      </p:grpSp>
      <p:grpSp>
        <p:nvGrpSpPr>
          <p:cNvPr id="132" name="Group 131"/>
          <p:cNvGrpSpPr/>
          <p:nvPr/>
        </p:nvGrpSpPr>
        <p:grpSpPr>
          <a:xfrm flipH="1">
            <a:off x="5128823" y="1199788"/>
            <a:ext cx="1216051" cy="309611"/>
            <a:chOff x="941091" y="2522698"/>
            <a:chExt cx="1216050" cy="309610"/>
          </a:xfrm>
        </p:grpSpPr>
        <p:sp>
          <p:nvSpPr>
            <p:cNvPr id="133" name="Rectangular Callout 132"/>
            <p:cNvSpPr/>
            <p:nvPr/>
          </p:nvSpPr>
          <p:spPr bwMode="auto">
            <a:xfrm>
              <a:off x="1109974" y="2522698"/>
              <a:ext cx="878286" cy="309610"/>
            </a:xfrm>
            <a:prstGeom prst="wedgeRectCallout">
              <a:avLst>
                <a:gd name="adj1" fmla="val -29394"/>
                <a:gd name="adj2" fmla="val 206988"/>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34" name="Rectangle 133"/>
            <p:cNvSpPr/>
            <p:nvPr/>
          </p:nvSpPr>
          <p:spPr>
            <a:xfrm>
              <a:off x="941091" y="2539013"/>
              <a:ext cx="1216050" cy="276998"/>
            </a:xfrm>
            <a:prstGeom prst="rect">
              <a:avLst/>
            </a:prstGeom>
            <a:noFill/>
          </p:spPr>
          <p:txBody>
            <a:bodyPr wrap="square" lIns="0" tIns="0" rIns="0" bIns="0" anchor="ctr">
              <a:spAutoFit/>
            </a:bodyPr>
            <a:lstStyle/>
            <a:p>
              <a:pPr algn="ctr" defTabSz="1714414"/>
              <a:r>
                <a:rPr lang="en-US" sz="900" dirty="0">
                  <a:solidFill>
                    <a:schemeClr val="bg1"/>
                  </a:solidFill>
                </a:rPr>
                <a:t>E </a:t>
              </a:r>
            </a:p>
            <a:p>
              <a:pPr algn="ctr" defTabSz="1714414"/>
              <a:r>
                <a:rPr lang="en-US" sz="900" dirty="0">
                  <a:solidFill>
                    <a:schemeClr val="bg1"/>
                  </a:solidFill>
                </a:rPr>
                <a:t>FLANDERS</a:t>
              </a:r>
            </a:p>
          </p:txBody>
        </p:sp>
      </p:grpSp>
      <p:grpSp>
        <p:nvGrpSpPr>
          <p:cNvPr id="135" name="Group 134"/>
          <p:cNvGrpSpPr/>
          <p:nvPr/>
        </p:nvGrpSpPr>
        <p:grpSpPr>
          <a:xfrm flipH="1">
            <a:off x="7504568" y="1737503"/>
            <a:ext cx="1216051" cy="309611"/>
            <a:chOff x="941091" y="2522698"/>
            <a:chExt cx="1216050" cy="309610"/>
          </a:xfrm>
        </p:grpSpPr>
        <p:sp>
          <p:nvSpPr>
            <p:cNvPr id="136" name="Rectangular Callout 135"/>
            <p:cNvSpPr/>
            <p:nvPr/>
          </p:nvSpPr>
          <p:spPr bwMode="auto">
            <a:xfrm>
              <a:off x="1109974" y="2522698"/>
              <a:ext cx="878286" cy="309610"/>
            </a:xfrm>
            <a:prstGeom prst="wedgeRectCallout">
              <a:avLst>
                <a:gd name="adj1" fmla="val 54048"/>
                <a:gd name="adj2" fmla="val 68004"/>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37" name="Rectangle 136"/>
            <p:cNvSpPr/>
            <p:nvPr/>
          </p:nvSpPr>
          <p:spPr>
            <a:xfrm>
              <a:off x="941091" y="2600569"/>
              <a:ext cx="1216050" cy="153888"/>
            </a:xfrm>
            <a:prstGeom prst="rect">
              <a:avLst/>
            </a:prstGeom>
            <a:noFill/>
          </p:spPr>
          <p:txBody>
            <a:bodyPr wrap="square" lIns="0" tIns="0" rIns="0" bIns="0" anchor="ctr">
              <a:spAutoFit/>
            </a:bodyPr>
            <a:lstStyle/>
            <a:p>
              <a:pPr algn="ctr" defTabSz="1714414"/>
              <a:r>
                <a:rPr lang="en-US" sz="1000" dirty="0">
                  <a:solidFill>
                    <a:schemeClr val="bg1"/>
                  </a:solidFill>
                </a:rPr>
                <a:t>LIMBURG</a:t>
              </a:r>
            </a:p>
          </p:txBody>
        </p:sp>
      </p:grpSp>
      <p:grpSp>
        <p:nvGrpSpPr>
          <p:cNvPr id="138" name="Group 137"/>
          <p:cNvGrpSpPr/>
          <p:nvPr/>
        </p:nvGrpSpPr>
        <p:grpSpPr>
          <a:xfrm flipH="1">
            <a:off x="7831717" y="2463943"/>
            <a:ext cx="1216051" cy="309611"/>
            <a:chOff x="941091" y="2522698"/>
            <a:chExt cx="1216050" cy="309610"/>
          </a:xfrm>
        </p:grpSpPr>
        <p:sp>
          <p:nvSpPr>
            <p:cNvPr id="139" name="Rectangular Callout 138"/>
            <p:cNvSpPr/>
            <p:nvPr/>
          </p:nvSpPr>
          <p:spPr bwMode="auto">
            <a:xfrm>
              <a:off x="1109974" y="2522698"/>
              <a:ext cx="878286" cy="309610"/>
            </a:xfrm>
            <a:prstGeom prst="wedgeRectCallout">
              <a:avLst>
                <a:gd name="adj1" fmla="val 54048"/>
                <a:gd name="adj2" fmla="val 68004"/>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40" name="Rectangle 139"/>
            <p:cNvSpPr/>
            <p:nvPr/>
          </p:nvSpPr>
          <p:spPr>
            <a:xfrm>
              <a:off x="941091" y="2600569"/>
              <a:ext cx="1216050" cy="153888"/>
            </a:xfrm>
            <a:prstGeom prst="rect">
              <a:avLst/>
            </a:prstGeom>
            <a:noFill/>
          </p:spPr>
          <p:txBody>
            <a:bodyPr wrap="square" lIns="0" tIns="0" rIns="0" bIns="0" anchor="ctr">
              <a:spAutoFit/>
            </a:bodyPr>
            <a:lstStyle/>
            <a:p>
              <a:pPr algn="ctr" defTabSz="1714414"/>
              <a:r>
                <a:rPr lang="en-US" sz="1000" dirty="0">
                  <a:solidFill>
                    <a:schemeClr val="bg1"/>
                  </a:solidFill>
                </a:rPr>
                <a:t>LIEGE</a:t>
              </a:r>
            </a:p>
          </p:txBody>
        </p:sp>
      </p:grpSp>
      <p:grpSp>
        <p:nvGrpSpPr>
          <p:cNvPr id="141" name="Group 140"/>
          <p:cNvGrpSpPr/>
          <p:nvPr/>
        </p:nvGrpSpPr>
        <p:grpSpPr>
          <a:xfrm flipH="1">
            <a:off x="5066805" y="3995706"/>
            <a:ext cx="1216051" cy="309611"/>
            <a:chOff x="941091" y="2522698"/>
            <a:chExt cx="1216050" cy="309610"/>
          </a:xfrm>
        </p:grpSpPr>
        <p:sp>
          <p:nvSpPr>
            <p:cNvPr id="142" name="Rectangular Callout 141"/>
            <p:cNvSpPr/>
            <p:nvPr/>
          </p:nvSpPr>
          <p:spPr bwMode="auto">
            <a:xfrm>
              <a:off x="1109974" y="2522698"/>
              <a:ext cx="878286" cy="309610"/>
            </a:xfrm>
            <a:prstGeom prst="wedgeRectCallout">
              <a:avLst>
                <a:gd name="adj1" fmla="val -132741"/>
                <a:gd name="adj2" fmla="val -55777"/>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43" name="Rectangle 142"/>
            <p:cNvSpPr/>
            <p:nvPr/>
          </p:nvSpPr>
          <p:spPr>
            <a:xfrm>
              <a:off x="941091" y="2600569"/>
              <a:ext cx="1216050" cy="153888"/>
            </a:xfrm>
            <a:prstGeom prst="rect">
              <a:avLst/>
            </a:prstGeom>
            <a:noFill/>
          </p:spPr>
          <p:txBody>
            <a:bodyPr wrap="square" lIns="0" tIns="0" rIns="0" bIns="0" anchor="ctr">
              <a:spAutoFit/>
            </a:bodyPr>
            <a:lstStyle/>
            <a:p>
              <a:pPr algn="ctr" defTabSz="1714414"/>
              <a:r>
                <a:rPr lang="en-US" sz="1000" dirty="0">
                  <a:solidFill>
                    <a:schemeClr val="bg1"/>
                  </a:solidFill>
                </a:rPr>
                <a:t>NAMUR</a:t>
              </a:r>
            </a:p>
          </p:txBody>
        </p:sp>
      </p:grpSp>
      <p:grpSp>
        <p:nvGrpSpPr>
          <p:cNvPr id="99" name="Group 98">
            <a:extLst>
              <a:ext uri="{FF2B5EF4-FFF2-40B4-BE49-F238E27FC236}">
                <a16:creationId xmlns:a16="http://schemas.microsoft.com/office/drawing/2014/main" id="{830BC7C9-E364-4EC0-BA27-941C7D19DC9B}"/>
              </a:ext>
            </a:extLst>
          </p:cNvPr>
          <p:cNvGrpSpPr/>
          <p:nvPr/>
        </p:nvGrpSpPr>
        <p:grpSpPr>
          <a:xfrm>
            <a:off x="2219479" y="2721720"/>
            <a:ext cx="1722547" cy="1963595"/>
            <a:chOff x="2219479" y="2651760"/>
            <a:chExt cx="1722547" cy="1963595"/>
          </a:xfrm>
        </p:grpSpPr>
        <p:sp>
          <p:nvSpPr>
            <p:cNvPr id="100" name="Rectangle: Rounded Corners 9">
              <a:extLst>
                <a:ext uri="{FF2B5EF4-FFF2-40B4-BE49-F238E27FC236}">
                  <a16:creationId xmlns:a16="http://schemas.microsoft.com/office/drawing/2014/main" id="{AB711EE6-9998-4135-804C-B890CB1174E1}"/>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01" name="Freeform: Shape 100">
              <a:extLst>
                <a:ext uri="{FF2B5EF4-FFF2-40B4-BE49-F238E27FC236}">
                  <a16:creationId xmlns:a16="http://schemas.microsoft.com/office/drawing/2014/main" id="{F154EE4D-6B6C-4A94-B385-F30215801CE2}"/>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02" name="Group 101">
            <a:extLst>
              <a:ext uri="{FF2B5EF4-FFF2-40B4-BE49-F238E27FC236}">
                <a16:creationId xmlns:a16="http://schemas.microsoft.com/office/drawing/2014/main" id="{208DF404-BD53-42E1-88D5-D5B7F39ACAEF}"/>
              </a:ext>
            </a:extLst>
          </p:cNvPr>
          <p:cNvGrpSpPr/>
          <p:nvPr/>
        </p:nvGrpSpPr>
        <p:grpSpPr>
          <a:xfrm>
            <a:off x="381115" y="2721720"/>
            <a:ext cx="1722547" cy="1963595"/>
            <a:chOff x="381115" y="2651760"/>
            <a:chExt cx="1722547" cy="1963595"/>
          </a:xfrm>
        </p:grpSpPr>
        <p:sp>
          <p:nvSpPr>
            <p:cNvPr id="103" name="Rectangle: Rounded Corners 9">
              <a:extLst>
                <a:ext uri="{FF2B5EF4-FFF2-40B4-BE49-F238E27FC236}">
                  <a16:creationId xmlns:a16="http://schemas.microsoft.com/office/drawing/2014/main" id="{7561784F-E7DC-4A04-99AD-8CCEC40CD0ED}"/>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04" name="Freeform: Shape 103">
              <a:extLst>
                <a:ext uri="{FF2B5EF4-FFF2-40B4-BE49-F238E27FC236}">
                  <a16:creationId xmlns:a16="http://schemas.microsoft.com/office/drawing/2014/main" id="{65EE075F-8BA2-43B2-A304-067C27619B22}"/>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05" name="Group 104">
            <a:extLst>
              <a:ext uri="{FF2B5EF4-FFF2-40B4-BE49-F238E27FC236}">
                <a16:creationId xmlns:a16="http://schemas.microsoft.com/office/drawing/2014/main" id="{CB89FF97-871E-4B87-9189-B10926D7A065}"/>
              </a:ext>
            </a:extLst>
          </p:cNvPr>
          <p:cNvGrpSpPr/>
          <p:nvPr/>
        </p:nvGrpSpPr>
        <p:grpSpPr>
          <a:xfrm>
            <a:off x="659050" y="2966292"/>
            <a:ext cx="1166676" cy="1166676"/>
            <a:chOff x="4419962" y="4767072"/>
            <a:chExt cx="1103462" cy="1103462"/>
          </a:xfrm>
        </p:grpSpPr>
        <p:grpSp>
          <p:nvGrpSpPr>
            <p:cNvPr id="106" name="Group 105">
              <a:extLst>
                <a:ext uri="{FF2B5EF4-FFF2-40B4-BE49-F238E27FC236}">
                  <a16:creationId xmlns:a16="http://schemas.microsoft.com/office/drawing/2014/main" id="{C48A444C-FA8E-4765-A18D-8862A3185472}"/>
                </a:ext>
              </a:extLst>
            </p:cNvPr>
            <p:cNvGrpSpPr/>
            <p:nvPr/>
          </p:nvGrpSpPr>
          <p:grpSpPr>
            <a:xfrm>
              <a:off x="4419962" y="4767072"/>
              <a:ext cx="1103462" cy="1103462"/>
              <a:chOff x="4946650" y="377825"/>
              <a:chExt cx="4387854" cy="4387851"/>
            </a:xfrm>
            <a:solidFill>
              <a:schemeClr val="bg1">
                <a:lumMod val="95000"/>
              </a:schemeClr>
            </a:solidFill>
          </p:grpSpPr>
          <p:sp>
            <p:nvSpPr>
              <p:cNvPr id="108" name="Freeform 230">
                <a:extLst>
                  <a:ext uri="{FF2B5EF4-FFF2-40B4-BE49-F238E27FC236}">
                    <a16:creationId xmlns:a16="http://schemas.microsoft.com/office/drawing/2014/main" id="{9709EA98-D9FF-401A-AADF-F60CFA51E850}"/>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09" name="Freeform 231">
                <a:extLst>
                  <a:ext uri="{FF2B5EF4-FFF2-40B4-BE49-F238E27FC236}">
                    <a16:creationId xmlns:a16="http://schemas.microsoft.com/office/drawing/2014/main" id="{C50C3BD2-B80B-4CC4-9074-31ECBD1F6D93}"/>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0" name="Freeform 232">
                <a:extLst>
                  <a:ext uri="{FF2B5EF4-FFF2-40B4-BE49-F238E27FC236}">
                    <a16:creationId xmlns:a16="http://schemas.microsoft.com/office/drawing/2014/main" id="{9C71A999-B88D-4F3A-ADC8-957786706474}"/>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1" name="Freeform 233">
                <a:extLst>
                  <a:ext uri="{FF2B5EF4-FFF2-40B4-BE49-F238E27FC236}">
                    <a16:creationId xmlns:a16="http://schemas.microsoft.com/office/drawing/2014/main" id="{96E4E4B5-FB62-4618-A7C0-0EF84A896D94}"/>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2" name="Freeform 234">
                <a:extLst>
                  <a:ext uri="{FF2B5EF4-FFF2-40B4-BE49-F238E27FC236}">
                    <a16:creationId xmlns:a16="http://schemas.microsoft.com/office/drawing/2014/main" id="{D15B05CD-BED2-4E98-B4CA-22144BCAF12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3" name="Freeform 235">
                <a:extLst>
                  <a:ext uri="{FF2B5EF4-FFF2-40B4-BE49-F238E27FC236}">
                    <a16:creationId xmlns:a16="http://schemas.microsoft.com/office/drawing/2014/main" id="{3BE2F086-243D-45F8-BD0D-55802483BE4B}"/>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4" name="Freeform 236">
                <a:extLst>
                  <a:ext uri="{FF2B5EF4-FFF2-40B4-BE49-F238E27FC236}">
                    <a16:creationId xmlns:a16="http://schemas.microsoft.com/office/drawing/2014/main" id="{E6438B68-7A5D-45BA-82E4-F8961A57ACB6}"/>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5" name="Freeform 237">
                <a:extLst>
                  <a:ext uri="{FF2B5EF4-FFF2-40B4-BE49-F238E27FC236}">
                    <a16:creationId xmlns:a16="http://schemas.microsoft.com/office/drawing/2014/main" id="{DDD41DAB-B009-409B-926F-E154FBF3D4B3}"/>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6" name="Freeform 238">
                <a:extLst>
                  <a:ext uri="{FF2B5EF4-FFF2-40B4-BE49-F238E27FC236}">
                    <a16:creationId xmlns:a16="http://schemas.microsoft.com/office/drawing/2014/main" id="{54A0AD14-DC3B-419F-9C09-414B4679442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7" name="Freeform 239">
                <a:extLst>
                  <a:ext uri="{FF2B5EF4-FFF2-40B4-BE49-F238E27FC236}">
                    <a16:creationId xmlns:a16="http://schemas.microsoft.com/office/drawing/2014/main" id="{6FF1101B-2523-4EF5-8D02-380DF05CC751}"/>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8" name="Freeform 240">
                <a:extLst>
                  <a:ext uri="{FF2B5EF4-FFF2-40B4-BE49-F238E27FC236}">
                    <a16:creationId xmlns:a16="http://schemas.microsoft.com/office/drawing/2014/main" id="{6D472A95-909C-4321-82D4-921673EEAEA1}"/>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9" name="Freeform 241">
                <a:extLst>
                  <a:ext uri="{FF2B5EF4-FFF2-40B4-BE49-F238E27FC236}">
                    <a16:creationId xmlns:a16="http://schemas.microsoft.com/office/drawing/2014/main" id="{BCC2D0AA-6A42-4DA7-A31A-8350532211E4}"/>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0" name="Freeform 242">
                <a:extLst>
                  <a:ext uri="{FF2B5EF4-FFF2-40B4-BE49-F238E27FC236}">
                    <a16:creationId xmlns:a16="http://schemas.microsoft.com/office/drawing/2014/main" id="{2DB2BBBF-3794-4C28-A233-5C3F630E2475}"/>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1" name="Freeform 243">
                <a:extLst>
                  <a:ext uri="{FF2B5EF4-FFF2-40B4-BE49-F238E27FC236}">
                    <a16:creationId xmlns:a16="http://schemas.microsoft.com/office/drawing/2014/main" id="{8D3F3BB0-80C3-405A-8819-C396B8640860}"/>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5" name="Freeform 244">
                <a:extLst>
                  <a:ext uri="{FF2B5EF4-FFF2-40B4-BE49-F238E27FC236}">
                    <a16:creationId xmlns:a16="http://schemas.microsoft.com/office/drawing/2014/main" id="{BD7AD282-7F71-4B4E-958B-6B102EEC8AF9}"/>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6" name="Freeform 245">
                <a:extLst>
                  <a:ext uri="{FF2B5EF4-FFF2-40B4-BE49-F238E27FC236}">
                    <a16:creationId xmlns:a16="http://schemas.microsoft.com/office/drawing/2014/main" id="{CFD66912-F98C-4066-8EBB-69B60F22284C}"/>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7" name="Freeform 246">
                <a:extLst>
                  <a:ext uri="{FF2B5EF4-FFF2-40B4-BE49-F238E27FC236}">
                    <a16:creationId xmlns:a16="http://schemas.microsoft.com/office/drawing/2014/main" id="{999A9048-B65A-4904-9198-92408D056761}"/>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8" name="Freeform 247">
                <a:extLst>
                  <a:ext uri="{FF2B5EF4-FFF2-40B4-BE49-F238E27FC236}">
                    <a16:creationId xmlns:a16="http://schemas.microsoft.com/office/drawing/2014/main" id="{0B6CEE31-0B49-4301-AE40-F1B7D216AA9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9" name="Freeform 248">
                <a:extLst>
                  <a:ext uri="{FF2B5EF4-FFF2-40B4-BE49-F238E27FC236}">
                    <a16:creationId xmlns:a16="http://schemas.microsoft.com/office/drawing/2014/main" id="{3EF42F5E-961F-4457-9C9D-32DB5409A6D3}"/>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0" name="Freeform 249">
                <a:extLst>
                  <a:ext uri="{FF2B5EF4-FFF2-40B4-BE49-F238E27FC236}">
                    <a16:creationId xmlns:a16="http://schemas.microsoft.com/office/drawing/2014/main" id="{FB8ABC95-6ECC-4638-BE4F-9E624D2F06A9}"/>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07" name="Oval 106">
              <a:extLst>
                <a:ext uri="{FF2B5EF4-FFF2-40B4-BE49-F238E27FC236}">
                  <a16:creationId xmlns:a16="http://schemas.microsoft.com/office/drawing/2014/main" id="{45D14A87-AEB0-44BB-90BE-8D4542F1CA0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71" name="Inhaltsplatzhalter 4">
            <a:extLst>
              <a:ext uri="{FF2B5EF4-FFF2-40B4-BE49-F238E27FC236}">
                <a16:creationId xmlns:a16="http://schemas.microsoft.com/office/drawing/2014/main" id="{A085F6B4-0783-494C-9F88-73DD667AED99}"/>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72" name="Group 171">
            <a:extLst>
              <a:ext uri="{FF2B5EF4-FFF2-40B4-BE49-F238E27FC236}">
                <a16:creationId xmlns:a16="http://schemas.microsoft.com/office/drawing/2014/main" id="{B14959B9-44C2-4A3D-9635-EE891A6A4263}"/>
              </a:ext>
            </a:extLst>
          </p:cNvPr>
          <p:cNvGrpSpPr/>
          <p:nvPr/>
        </p:nvGrpSpPr>
        <p:grpSpPr>
          <a:xfrm>
            <a:off x="2497414" y="2966292"/>
            <a:ext cx="1166676" cy="1166676"/>
            <a:chOff x="4419962" y="4767072"/>
            <a:chExt cx="1103462" cy="1103462"/>
          </a:xfrm>
        </p:grpSpPr>
        <p:grpSp>
          <p:nvGrpSpPr>
            <p:cNvPr id="173" name="Group 172">
              <a:extLst>
                <a:ext uri="{FF2B5EF4-FFF2-40B4-BE49-F238E27FC236}">
                  <a16:creationId xmlns:a16="http://schemas.microsoft.com/office/drawing/2014/main" id="{57650C6F-A1B3-423A-9837-D23532548066}"/>
                </a:ext>
              </a:extLst>
            </p:cNvPr>
            <p:cNvGrpSpPr/>
            <p:nvPr/>
          </p:nvGrpSpPr>
          <p:grpSpPr>
            <a:xfrm>
              <a:off x="4419962" y="4767072"/>
              <a:ext cx="1103462" cy="1103462"/>
              <a:chOff x="4946650" y="377825"/>
              <a:chExt cx="4387854" cy="4387851"/>
            </a:xfrm>
            <a:solidFill>
              <a:schemeClr val="bg1">
                <a:lumMod val="95000"/>
              </a:schemeClr>
            </a:solidFill>
          </p:grpSpPr>
          <p:sp>
            <p:nvSpPr>
              <p:cNvPr id="175" name="Freeform 230">
                <a:extLst>
                  <a:ext uri="{FF2B5EF4-FFF2-40B4-BE49-F238E27FC236}">
                    <a16:creationId xmlns:a16="http://schemas.microsoft.com/office/drawing/2014/main" id="{E55F8AB3-17C4-4CF7-94BE-0F1588BB3A0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76" name="Freeform 231">
                <a:extLst>
                  <a:ext uri="{FF2B5EF4-FFF2-40B4-BE49-F238E27FC236}">
                    <a16:creationId xmlns:a16="http://schemas.microsoft.com/office/drawing/2014/main" id="{4105A0E8-777A-427C-B158-0D3E4E54A52B}"/>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7" name="Freeform 232">
                <a:extLst>
                  <a:ext uri="{FF2B5EF4-FFF2-40B4-BE49-F238E27FC236}">
                    <a16:creationId xmlns:a16="http://schemas.microsoft.com/office/drawing/2014/main" id="{585CE9DC-1263-4B1C-BD41-A9952814336B}"/>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8" name="Freeform 233">
                <a:extLst>
                  <a:ext uri="{FF2B5EF4-FFF2-40B4-BE49-F238E27FC236}">
                    <a16:creationId xmlns:a16="http://schemas.microsoft.com/office/drawing/2014/main" id="{E0C6ABA7-1F1E-4013-9961-7C0D2CC49503}"/>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9" name="Freeform 234">
                <a:extLst>
                  <a:ext uri="{FF2B5EF4-FFF2-40B4-BE49-F238E27FC236}">
                    <a16:creationId xmlns:a16="http://schemas.microsoft.com/office/drawing/2014/main" id="{1E23BD9A-D2D8-4512-ABF5-FA89DBC71ED8}"/>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0" name="Freeform 235">
                <a:extLst>
                  <a:ext uri="{FF2B5EF4-FFF2-40B4-BE49-F238E27FC236}">
                    <a16:creationId xmlns:a16="http://schemas.microsoft.com/office/drawing/2014/main" id="{3A800A98-B90D-4A2B-A747-13810EA71DB1}"/>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1" name="Freeform 236">
                <a:extLst>
                  <a:ext uri="{FF2B5EF4-FFF2-40B4-BE49-F238E27FC236}">
                    <a16:creationId xmlns:a16="http://schemas.microsoft.com/office/drawing/2014/main" id="{FB137396-61FC-4CA9-9F50-2D447F821F8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2" name="Freeform 237">
                <a:extLst>
                  <a:ext uri="{FF2B5EF4-FFF2-40B4-BE49-F238E27FC236}">
                    <a16:creationId xmlns:a16="http://schemas.microsoft.com/office/drawing/2014/main" id="{4B722809-5E2D-4AF9-8EE0-ED552E1501E9}"/>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3" name="Freeform 238">
                <a:extLst>
                  <a:ext uri="{FF2B5EF4-FFF2-40B4-BE49-F238E27FC236}">
                    <a16:creationId xmlns:a16="http://schemas.microsoft.com/office/drawing/2014/main" id="{B80641AD-A237-4852-A4B7-86084242E23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4" name="Freeform 239">
                <a:extLst>
                  <a:ext uri="{FF2B5EF4-FFF2-40B4-BE49-F238E27FC236}">
                    <a16:creationId xmlns:a16="http://schemas.microsoft.com/office/drawing/2014/main" id="{4B37EB75-D30F-457F-B435-A84EB8A2C47B}"/>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5" name="Freeform 240">
                <a:extLst>
                  <a:ext uri="{FF2B5EF4-FFF2-40B4-BE49-F238E27FC236}">
                    <a16:creationId xmlns:a16="http://schemas.microsoft.com/office/drawing/2014/main" id="{BC60858F-0D21-4F30-8211-DB77ED7CF5C9}"/>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6" name="Freeform 241">
                <a:extLst>
                  <a:ext uri="{FF2B5EF4-FFF2-40B4-BE49-F238E27FC236}">
                    <a16:creationId xmlns:a16="http://schemas.microsoft.com/office/drawing/2014/main" id="{30A081AD-3349-4456-A953-31BCC755A327}"/>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7" name="Freeform 242">
                <a:extLst>
                  <a:ext uri="{FF2B5EF4-FFF2-40B4-BE49-F238E27FC236}">
                    <a16:creationId xmlns:a16="http://schemas.microsoft.com/office/drawing/2014/main" id="{12B0148C-486D-4F5A-A14B-D340654F4424}"/>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8" name="Freeform 243">
                <a:extLst>
                  <a:ext uri="{FF2B5EF4-FFF2-40B4-BE49-F238E27FC236}">
                    <a16:creationId xmlns:a16="http://schemas.microsoft.com/office/drawing/2014/main" id="{EA224DCC-5869-4B45-9893-69140B19C120}"/>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9" name="Freeform 244">
                <a:extLst>
                  <a:ext uri="{FF2B5EF4-FFF2-40B4-BE49-F238E27FC236}">
                    <a16:creationId xmlns:a16="http://schemas.microsoft.com/office/drawing/2014/main" id="{D24FE1C9-E9BF-4719-8188-D5BEF9B7913F}"/>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0" name="Freeform 245">
                <a:extLst>
                  <a:ext uri="{FF2B5EF4-FFF2-40B4-BE49-F238E27FC236}">
                    <a16:creationId xmlns:a16="http://schemas.microsoft.com/office/drawing/2014/main" id="{6484600D-3B19-48F4-939B-4BCD783D78C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1" name="Freeform 246">
                <a:extLst>
                  <a:ext uri="{FF2B5EF4-FFF2-40B4-BE49-F238E27FC236}">
                    <a16:creationId xmlns:a16="http://schemas.microsoft.com/office/drawing/2014/main" id="{0946C5E5-54AD-4869-919A-30A1276A88A7}"/>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2" name="Freeform 247">
                <a:extLst>
                  <a:ext uri="{FF2B5EF4-FFF2-40B4-BE49-F238E27FC236}">
                    <a16:creationId xmlns:a16="http://schemas.microsoft.com/office/drawing/2014/main" id="{15720E10-5E82-43B6-BC1B-3F55163AC09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3" name="Freeform 248">
                <a:extLst>
                  <a:ext uri="{FF2B5EF4-FFF2-40B4-BE49-F238E27FC236}">
                    <a16:creationId xmlns:a16="http://schemas.microsoft.com/office/drawing/2014/main" id="{FBE32C1B-C2F9-4618-985A-EA1CD3B40345}"/>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4" name="Freeform 249">
                <a:extLst>
                  <a:ext uri="{FF2B5EF4-FFF2-40B4-BE49-F238E27FC236}">
                    <a16:creationId xmlns:a16="http://schemas.microsoft.com/office/drawing/2014/main" id="{09851E0A-2BEC-4028-97E4-26096AAFDB6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74" name="Oval 173">
              <a:extLst>
                <a:ext uri="{FF2B5EF4-FFF2-40B4-BE49-F238E27FC236}">
                  <a16:creationId xmlns:a16="http://schemas.microsoft.com/office/drawing/2014/main" id="{135617AE-2BFE-44DF-ADB9-BDFC6CED443B}"/>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195" name="Inhaltsplatzhalter 4">
            <a:extLst>
              <a:ext uri="{FF2B5EF4-FFF2-40B4-BE49-F238E27FC236}">
                <a16:creationId xmlns:a16="http://schemas.microsoft.com/office/drawing/2014/main" id="{8D8A8FB5-48EE-4557-A519-DD9FD1800FB8}"/>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196" name="3">
            <a:extLst>
              <a:ext uri="{FF2B5EF4-FFF2-40B4-BE49-F238E27FC236}">
                <a16:creationId xmlns:a16="http://schemas.microsoft.com/office/drawing/2014/main" id="{4EE46EF9-A1D6-4621-A3DE-96BEAF2FD83D}"/>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197" name="Freeform 317">
            <a:extLst>
              <a:ext uri="{FF2B5EF4-FFF2-40B4-BE49-F238E27FC236}">
                <a16:creationId xmlns:a16="http://schemas.microsoft.com/office/drawing/2014/main" id="{5C93A6A3-D9B3-42D6-AC1C-723363E0DDD4}"/>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98" name="Freeform 319">
            <a:extLst>
              <a:ext uri="{FF2B5EF4-FFF2-40B4-BE49-F238E27FC236}">
                <a16:creationId xmlns:a16="http://schemas.microsoft.com/office/drawing/2014/main" id="{2A90AA5E-2D48-47B8-BF80-0D69999C0A9C}"/>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99" name="Rounded Rectangle 318">
            <a:extLst>
              <a:ext uri="{FF2B5EF4-FFF2-40B4-BE49-F238E27FC236}">
                <a16:creationId xmlns:a16="http://schemas.microsoft.com/office/drawing/2014/main" id="{18E2A6BE-9394-45A1-8F88-BE6D796B55F6}"/>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00" name="Rounded Rectangle 320">
            <a:extLst>
              <a:ext uri="{FF2B5EF4-FFF2-40B4-BE49-F238E27FC236}">
                <a16:creationId xmlns:a16="http://schemas.microsoft.com/office/drawing/2014/main" id="{3F8F0E62-6856-4B3E-995B-B65780ADBE36}"/>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42939631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Portugal Map</a:t>
            </a:r>
          </a:p>
        </p:txBody>
      </p:sp>
      <p:grpSp>
        <p:nvGrpSpPr>
          <p:cNvPr id="156" name="Group 155"/>
          <p:cNvGrpSpPr>
            <a:grpSpLocks noChangeAspect="1"/>
          </p:cNvGrpSpPr>
          <p:nvPr/>
        </p:nvGrpSpPr>
        <p:grpSpPr bwMode="auto">
          <a:xfrm>
            <a:off x="6075681" y="1234706"/>
            <a:ext cx="1585047" cy="3209024"/>
            <a:chOff x="2024" y="-1522"/>
            <a:chExt cx="3632" cy="7369"/>
          </a:xfrm>
          <a:solidFill>
            <a:srgbClr val="D9D9D9"/>
          </a:solidFill>
        </p:grpSpPr>
        <p:sp>
          <p:nvSpPr>
            <p:cNvPr id="157" name="Freeform 26"/>
            <p:cNvSpPr>
              <a:spLocks noEditPoints="1"/>
            </p:cNvSpPr>
            <p:nvPr/>
          </p:nvSpPr>
          <p:spPr bwMode="auto">
            <a:xfrm>
              <a:off x="2677" y="2084"/>
              <a:ext cx="2170" cy="3273"/>
            </a:xfrm>
            <a:custGeom>
              <a:avLst/>
              <a:gdLst>
                <a:gd name="T0" fmla="*/ 1505 w 2170"/>
                <a:gd name="T1" fmla="*/ 0 h 3273"/>
                <a:gd name="T2" fmla="*/ 1664 w 2170"/>
                <a:gd name="T3" fmla="*/ 187 h 3273"/>
                <a:gd name="T4" fmla="*/ 1739 w 2170"/>
                <a:gd name="T5" fmla="*/ 265 h 3273"/>
                <a:gd name="T6" fmla="*/ 1836 w 2170"/>
                <a:gd name="T7" fmla="*/ 544 h 3273"/>
                <a:gd name="T8" fmla="*/ 1931 w 2170"/>
                <a:gd name="T9" fmla="*/ 766 h 3273"/>
                <a:gd name="T10" fmla="*/ 2137 w 2170"/>
                <a:gd name="T11" fmla="*/ 861 h 3273"/>
                <a:gd name="T12" fmla="*/ 1988 w 2170"/>
                <a:gd name="T13" fmla="*/ 1194 h 3273"/>
                <a:gd name="T14" fmla="*/ 1796 w 2170"/>
                <a:gd name="T15" fmla="*/ 1445 h 3273"/>
                <a:gd name="T16" fmla="*/ 1775 w 2170"/>
                <a:gd name="T17" fmla="*/ 1556 h 3273"/>
                <a:gd name="T18" fmla="*/ 1768 w 2170"/>
                <a:gd name="T19" fmla="*/ 1670 h 3273"/>
                <a:gd name="T20" fmla="*/ 1796 w 2170"/>
                <a:gd name="T21" fmla="*/ 1786 h 3273"/>
                <a:gd name="T22" fmla="*/ 2019 w 2170"/>
                <a:gd name="T23" fmla="*/ 2084 h 3273"/>
                <a:gd name="T24" fmla="*/ 2080 w 2170"/>
                <a:gd name="T25" fmla="*/ 2048 h 3273"/>
                <a:gd name="T26" fmla="*/ 2132 w 2170"/>
                <a:gd name="T27" fmla="*/ 2093 h 3273"/>
                <a:gd name="T28" fmla="*/ 2087 w 2170"/>
                <a:gd name="T29" fmla="*/ 2306 h 3273"/>
                <a:gd name="T30" fmla="*/ 1952 w 2170"/>
                <a:gd name="T31" fmla="*/ 2332 h 3273"/>
                <a:gd name="T32" fmla="*/ 1817 w 2170"/>
                <a:gd name="T33" fmla="*/ 2415 h 3273"/>
                <a:gd name="T34" fmla="*/ 1647 w 2170"/>
                <a:gd name="T35" fmla="*/ 2658 h 3273"/>
                <a:gd name="T36" fmla="*/ 1583 w 2170"/>
                <a:gd name="T37" fmla="*/ 2821 h 3273"/>
                <a:gd name="T38" fmla="*/ 1536 w 2170"/>
                <a:gd name="T39" fmla="*/ 2942 h 3273"/>
                <a:gd name="T40" fmla="*/ 1453 w 2170"/>
                <a:gd name="T41" fmla="*/ 3004 h 3273"/>
                <a:gd name="T42" fmla="*/ 1365 w 2170"/>
                <a:gd name="T43" fmla="*/ 3018 h 3273"/>
                <a:gd name="T44" fmla="*/ 1245 w 2170"/>
                <a:gd name="T45" fmla="*/ 3056 h 3273"/>
                <a:gd name="T46" fmla="*/ 1117 w 2170"/>
                <a:gd name="T47" fmla="*/ 3119 h 3273"/>
                <a:gd name="T48" fmla="*/ 1046 w 2170"/>
                <a:gd name="T49" fmla="*/ 3160 h 3273"/>
                <a:gd name="T50" fmla="*/ 989 w 2170"/>
                <a:gd name="T51" fmla="*/ 3195 h 3273"/>
                <a:gd name="T52" fmla="*/ 909 w 2170"/>
                <a:gd name="T53" fmla="*/ 3264 h 3273"/>
                <a:gd name="T54" fmla="*/ 700 w 2170"/>
                <a:gd name="T55" fmla="*/ 3155 h 3273"/>
                <a:gd name="T56" fmla="*/ 530 w 2170"/>
                <a:gd name="T57" fmla="*/ 3153 h 3273"/>
                <a:gd name="T58" fmla="*/ 433 w 2170"/>
                <a:gd name="T59" fmla="*/ 3195 h 3273"/>
                <a:gd name="T60" fmla="*/ 239 w 2170"/>
                <a:gd name="T61" fmla="*/ 3169 h 3273"/>
                <a:gd name="T62" fmla="*/ 121 w 2170"/>
                <a:gd name="T63" fmla="*/ 3041 h 3273"/>
                <a:gd name="T64" fmla="*/ 128 w 2170"/>
                <a:gd name="T65" fmla="*/ 2727 h 3273"/>
                <a:gd name="T66" fmla="*/ 45 w 2170"/>
                <a:gd name="T67" fmla="*/ 2403 h 3273"/>
                <a:gd name="T68" fmla="*/ 144 w 2170"/>
                <a:gd name="T69" fmla="*/ 1958 h 3273"/>
                <a:gd name="T70" fmla="*/ 24 w 2170"/>
                <a:gd name="T71" fmla="*/ 1660 h 3273"/>
                <a:gd name="T72" fmla="*/ 97 w 2170"/>
                <a:gd name="T73" fmla="*/ 1715 h 3273"/>
                <a:gd name="T74" fmla="*/ 158 w 2170"/>
                <a:gd name="T75" fmla="*/ 1750 h 3273"/>
                <a:gd name="T76" fmla="*/ 196 w 2170"/>
                <a:gd name="T77" fmla="*/ 1623 h 3273"/>
                <a:gd name="T78" fmla="*/ 345 w 2170"/>
                <a:gd name="T79" fmla="*/ 1433 h 3273"/>
                <a:gd name="T80" fmla="*/ 414 w 2170"/>
                <a:gd name="T81" fmla="*/ 1247 h 3273"/>
                <a:gd name="T82" fmla="*/ 580 w 2170"/>
                <a:gd name="T83" fmla="*/ 1166 h 3273"/>
                <a:gd name="T84" fmla="*/ 677 w 2170"/>
                <a:gd name="T85" fmla="*/ 1147 h 3273"/>
                <a:gd name="T86" fmla="*/ 774 w 2170"/>
                <a:gd name="T87" fmla="*/ 1225 h 3273"/>
                <a:gd name="T88" fmla="*/ 861 w 2170"/>
                <a:gd name="T89" fmla="*/ 1218 h 3273"/>
                <a:gd name="T90" fmla="*/ 800 w 2170"/>
                <a:gd name="T91" fmla="*/ 1112 h 3273"/>
                <a:gd name="T92" fmla="*/ 748 w 2170"/>
                <a:gd name="T93" fmla="*/ 937 h 3273"/>
                <a:gd name="T94" fmla="*/ 679 w 2170"/>
                <a:gd name="T95" fmla="*/ 830 h 3273"/>
                <a:gd name="T96" fmla="*/ 783 w 2170"/>
                <a:gd name="T97" fmla="*/ 641 h 3273"/>
                <a:gd name="T98" fmla="*/ 880 w 2170"/>
                <a:gd name="T99" fmla="*/ 554 h 3273"/>
                <a:gd name="T100" fmla="*/ 999 w 2170"/>
                <a:gd name="T101" fmla="*/ 426 h 3273"/>
                <a:gd name="T102" fmla="*/ 1259 w 2170"/>
                <a:gd name="T103" fmla="*/ 395 h 3273"/>
                <a:gd name="T104" fmla="*/ 1186 w 2170"/>
                <a:gd name="T105" fmla="*/ 308 h 3273"/>
                <a:gd name="T106" fmla="*/ 1164 w 2170"/>
                <a:gd name="T107" fmla="*/ 225 h 3273"/>
                <a:gd name="T108" fmla="*/ 1316 w 2170"/>
                <a:gd name="T109" fmla="*/ 88 h 3273"/>
                <a:gd name="T110" fmla="*/ 1399 w 2170"/>
                <a:gd name="T111" fmla="*/ 67 h 3273"/>
                <a:gd name="T112" fmla="*/ 1505 w 2170"/>
                <a:gd name="T113" fmla="*/ 0 h 3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70" h="3273">
                  <a:moveTo>
                    <a:pt x="182" y="1693"/>
                  </a:moveTo>
                  <a:lnTo>
                    <a:pt x="196" y="1691"/>
                  </a:lnTo>
                  <a:lnTo>
                    <a:pt x="189" y="1705"/>
                  </a:lnTo>
                  <a:lnTo>
                    <a:pt x="180" y="1703"/>
                  </a:lnTo>
                  <a:lnTo>
                    <a:pt x="173" y="1691"/>
                  </a:lnTo>
                  <a:lnTo>
                    <a:pt x="182" y="1693"/>
                  </a:lnTo>
                  <a:close/>
                  <a:moveTo>
                    <a:pt x="1505" y="0"/>
                  </a:moveTo>
                  <a:lnTo>
                    <a:pt x="1514" y="7"/>
                  </a:lnTo>
                  <a:lnTo>
                    <a:pt x="1517" y="38"/>
                  </a:lnTo>
                  <a:lnTo>
                    <a:pt x="1533" y="62"/>
                  </a:lnTo>
                  <a:lnTo>
                    <a:pt x="1545" y="102"/>
                  </a:lnTo>
                  <a:lnTo>
                    <a:pt x="1581" y="119"/>
                  </a:lnTo>
                  <a:lnTo>
                    <a:pt x="1621" y="180"/>
                  </a:lnTo>
                  <a:lnTo>
                    <a:pt x="1664" y="187"/>
                  </a:lnTo>
                  <a:lnTo>
                    <a:pt x="1666" y="225"/>
                  </a:lnTo>
                  <a:lnTo>
                    <a:pt x="1678" y="234"/>
                  </a:lnTo>
                  <a:lnTo>
                    <a:pt x="1675" y="242"/>
                  </a:lnTo>
                  <a:lnTo>
                    <a:pt x="1692" y="256"/>
                  </a:lnTo>
                  <a:lnTo>
                    <a:pt x="1711" y="246"/>
                  </a:lnTo>
                  <a:lnTo>
                    <a:pt x="1716" y="258"/>
                  </a:lnTo>
                  <a:lnTo>
                    <a:pt x="1739" y="265"/>
                  </a:lnTo>
                  <a:lnTo>
                    <a:pt x="1768" y="286"/>
                  </a:lnTo>
                  <a:lnTo>
                    <a:pt x="1758" y="317"/>
                  </a:lnTo>
                  <a:lnTo>
                    <a:pt x="1763" y="350"/>
                  </a:lnTo>
                  <a:lnTo>
                    <a:pt x="1737" y="400"/>
                  </a:lnTo>
                  <a:lnTo>
                    <a:pt x="1751" y="414"/>
                  </a:lnTo>
                  <a:lnTo>
                    <a:pt x="1756" y="464"/>
                  </a:lnTo>
                  <a:lnTo>
                    <a:pt x="1836" y="544"/>
                  </a:lnTo>
                  <a:lnTo>
                    <a:pt x="1820" y="582"/>
                  </a:lnTo>
                  <a:lnTo>
                    <a:pt x="1829" y="636"/>
                  </a:lnTo>
                  <a:lnTo>
                    <a:pt x="1858" y="665"/>
                  </a:lnTo>
                  <a:lnTo>
                    <a:pt x="1945" y="698"/>
                  </a:lnTo>
                  <a:lnTo>
                    <a:pt x="1940" y="724"/>
                  </a:lnTo>
                  <a:lnTo>
                    <a:pt x="1945" y="731"/>
                  </a:lnTo>
                  <a:lnTo>
                    <a:pt x="1931" y="766"/>
                  </a:lnTo>
                  <a:lnTo>
                    <a:pt x="1943" y="785"/>
                  </a:lnTo>
                  <a:lnTo>
                    <a:pt x="1976" y="797"/>
                  </a:lnTo>
                  <a:lnTo>
                    <a:pt x="1983" y="788"/>
                  </a:lnTo>
                  <a:lnTo>
                    <a:pt x="2037" y="771"/>
                  </a:lnTo>
                  <a:lnTo>
                    <a:pt x="2059" y="774"/>
                  </a:lnTo>
                  <a:lnTo>
                    <a:pt x="2106" y="804"/>
                  </a:lnTo>
                  <a:lnTo>
                    <a:pt x="2137" y="861"/>
                  </a:lnTo>
                  <a:lnTo>
                    <a:pt x="2146" y="901"/>
                  </a:lnTo>
                  <a:lnTo>
                    <a:pt x="2061" y="1046"/>
                  </a:lnTo>
                  <a:lnTo>
                    <a:pt x="2042" y="1067"/>
                  </a:lnTo>
                  <a:lnTo>
                    <a:pt x="2061" y="1107"/>
                  </a:lnTo>
                  <a:lnTo>
                    <a:pt x="2054" y="1128"/>
                  </a:lnTo>
                  <a:lnTo>
                    <a:pt x="2023" y="1142"/>
                  </a:lnTo>
                  <a:lnTo>
                    <a:pt x="1988" y="1194"/>
                  </a:lnTo>
                  <a:lnTo>
                    <a:pt x="1952" y="1199"/>
                  </a:lnTo>
                  <a:lnTo>
                    <a:pt x="1926" y="1221"/>
                  </a:lnTo>
                  <a:lnTo>
                    <a:pt x="1914" y="1247"/>
                  </a:lnTo>
                  <a:lnTo>
                    <a:pt x="1879" y="1268"/>
                  </a:lnTo>
                  <a:lnTo>
                    <a:pt x="1862" y="1294"/>
                  </a:lnTo>
                  <a:lnTo>
                    <a:pt x="1808" y="1325"/>
                  </a:lnTo>
                  <a:lnTo>
                    <a:pt x="1796" y="1445"/>
                  </a:lnTo>
                  <a:lnTo>
                    <a:pt x="1801" y="1459"/>
                  </a:lnTo>
                  <a:lnTo>
                    <a:pt x="1827" y="1464"/>
                  </a:lnTo>
                  <a:lnTo>
                    <a:pt x="1810" y="1483"/>
                  </a:lnTo>
                  <a:lnTo>
                    <a:pt x="1803" y="1514"/>
                  </a:lnTo>
                  <a:lnTo>
                    <a:pt x="1791" y="1533"/>
                  </a:lnTo>
                  <a:lnTo>
                    <a:pt x="1782" y="1533"/>
                  </a:lnTo>
                  <a:lnTo>
                    <a:pt x="1775" y="1556"/>
                  </a:lnTo>
                  <a:lnTo>
                    <a:pt x="1761" y="1578"/>
                  </a:lnTo>
                  <a:lnTo>
                    <a:pt x="1761" y="1604"/>
                  </a:lnTo>
                  <a:lnTo>
                    <a:pt x="1746" y="1620"/>
                  </a:lnTo>
                  <a:lnTo>
                    <a:pt x="1739" y="1667"/>
                  </a:lnTo>
                  <a:lnTo>
                    <a:pt x="1749" y="1672"/>
                  </a:lnTo>
                  <a:lnTo>
                    <a:pt x="1761" y="1660"/>
                  </a:lnTo>
                  <a:lnTo>
                    <a:pt x="1768" y="1670"/>
                  </a:lnTo>
                  <a:lnTo>
                    <a:pt x="1749" y="1693"/>
                  </a:lnTo>
                  <a:lnTo>
                    <a:pt x="1746" y="1708"/>
                  </a:lnTo>
                  <a:lnTo>
                    <a:pt x="1730" y="1715"/>
                  </a:lnTo>
                  <a:lnTo>
                    <a:pt x="1727" y="1724"/>
                  </a:lnTo>
                  <a:lnTo>
                    <a:pt x="1746" y="1719"/>
                  </a:lnTo>
                  <a:lnTo>
                    <a:pt x="1787" y="1745"/>
                  </a:lnTo>
                  <a:lnTo>
                    <a:pt x="1796" y="1786"/>
                  </a:lnTo>
                  <a:lnTo>
                    <a:pt x="1872" y="1876"/>
                  </a:lnTo>
                  <a:lnTo>
                    <a:pt x="1905" y="1942"/>
                  </a:lnTo>
                  <a:lnTo>
                    <a:pt x="1924" y="1946"/>
                  </a:lnTo>
                  <a:lnTo>
                    <a:pt x="1943" y="2013"/>
                  </a:lnTo>
                  <a:lnTo>
                    <a:pt x="1974" y="2067"/>
                  </a:lnTo>
                  <a:lnTo>
                    <a:pt x="2002" y="2093"/>
                  </a:lnTo>
                  <a:lnTo>
                    <a:pt x="2019" y="2084"/>
                  </a:lnTo>
                  <a:lnTo>
                    <a:pt x="2019" y="2072"/>
                  </a:lnTo>
                  <a:lnTo>
                    <a:pt x="2030" y="2074"/>
                  </a:lnTo>
                  <a:lnTo>
                    <a:pt x="2033" y="2081"/>
                  </a:lnTo>
                  <a:lnTo>
                    <a:pt x="2045" y="2072"/>
                  </a:lnTo>
                  <a:lnTo>
                    <a:pt x="2061" y="2077"/>
                  </a:lnTo>
                  <a:lnTo>
                    <a:pt x="2080" y="2055"/>
                  </a:lnTo>
                  <a:lnTo>
                    <a:pt x="2080" y="2048"/>
                  </a:lnTo>
                  <a:lnTo>
                    <a:pt x="2116" y="2039"/>
                  </a:lnTo>
                  <a:lnTo>
                    <a:pt x="2125" y="2048"/>
                  </a:lnTo>
                  <a:lnTo>
                    <a:pt x="2142" y="2029"/>
                  </a:lnTo>
                  <a:lnTo>
                    <a:pt x="2165" y="2027"/>
                  </a:lnTo>
                  <a:lnTo>
                    <a:pt x="2163" y="2043"/>
                  </a:lnTo>
                  <a:lnTo>
                    <a:pt x="2170" y="2048"/>
                  </a:lnTo>
                  <a:lnTo>
                    <a:pt x="2132" y="2093"/>
                  </a:lnTo>
                  <a:lnTo>
                    <a:pt x="2132" y="2112"/>
                  </a:lnTo>
                  <a:lnTo>
                    <a:pt x="2149" y="2124"/>
                  </a:lnTo>
                  <a:lnTo>
                    <a:pt x="2125" y="2181"/>
                  </a:lnTo>
                  <a:lnTo>
                    <a:pt x="2111" y="2192"/>
                  </a:lnTo>
                  <a:lnTo>
                    <a:pt x="2104" y="2254"/>
                  </a:lnTo>
                  <a:lnTo>
                    <a:pt x="2094" y="2268"/>
                  </a:lnTo>
                  <a:lnTo>
                    <a:pt x="2087" y="2306"/>
                  </a:lnTo>
                  <a:lnTo>
                    <a:pt x="2071" y="2301"/>
                  </a:lnTo>
                  <a:lnTo>
                    <a:pt x="2028" y="2311"/>
                  </a:lnTo>
                  <a:lnTo>
                    <a:pt x="2016" y="2289"/>
                  </a:lnTo>
                  <a:lnTo>
                    <a:pt x="1983" y="2278"/>
                  </a:lnTo>
                  <a:lnTo>
                    <a:pt x="1957" y="2296"/>
                  </a:lnTo>
                  <a:lnTo>
                    <a:pt x="1959" y="2325"/>
                  </a:lnTo>
                  <a:lnTo>
                    <a:pt x="1952" y="2332"/>
                  </a:lnTo>
                  <a:lnTo>
                    <a:pt x="1907" y="2341"/>
                  </a:lnTo>
                  <a:lnTo>
                    <a:pt x="1872" y="2332"/>
                  </a:lnTo>
                  <a:lnTo>
                    <a:pt x="1848" y="2351"/>
                  </a:lnTo>
                  <a:lnTo>
                    <a:pt x="1824" y="2351"/>
                  </a:lnTo>
                  <a:lnTo>
                    <a:pt x="1810" y="2360"/>
                  </a:lnTo>
                  <a:lnTo>
                    <a:pt x="1820" y="2386"/>
                  </a:lnTo>
                  <a:lnTo>
                    <a:pt x="1817" y="2415"/>
                  </a:lnTo>
                  <a:lnTo>
                    <a:pt x="1813" y="2438"/>
                  </a:lnTo>
                  <a:lnTo>
                    <a:pt x="1784" y="2479"/>
                  </a:lnTo>
                  <a:lnTo>
                    <a:pt x="1777" y="2526"/>
                  </a:lnTo>
                  <a:lnTo>
                    <a:pt x="1739" y="2592"/>
                  </a:lnTo>
                  <a:lnTo>
                    <a:pt x="1692" y="2623"/>
                  </a:lnTo>
                  <a:lnTo>
                    <a:pt x="1661" y="2661"/>
                  </a:lnTo>
                  <a:lnTo>
                    <a:pt x="1647" y="2658"/>
                  </a:lnTo>
                  <a:lnTo>
                    <a:pt x="1630" y="2670"/>
                  </a:lnTo>
                  <a:lnTo>
                    <a:pt x="1633" y="2687"/>
                  </a:lnTo>
                  <a:lnTo>
                    <a:pt x="1604" y="2753"/>
                  </a:lnTo>
                  <a:lnTo>
                    <a:pt x="1604" y="2795"/>
                  </a:lnTo>
                  <a:lnTo>
                    <a:pt x="1595" y="2803"/>
                  </a:lnTo>
                  <a:lnTo>
                    <a:pt x="1595" y="2821"/>
                  </a:lnTo>
                  <a:lnTo>
                    <a:pt x="1583" y="2821"/>
                  </a:lnTo>
                  <a:lnTo>
                    <a:pt x="1574" y="2850"/>
                  </a:lnTo>
                  <a:lnTo>
                    <a:pt x="1562" y="2852"/>
                  </a:lnTo>
                  <a:lnTo>
                    <a:pt x="1552" y="2876"/>
                  </a:lnTo>
                  <a:lnTo>
                    <a:pt x="1538" y="2881"/>
                  </a:lnTo>
                  <a:lnTo>
                    <a:pt x="1548" y="2899"/>
                  </a:lnTo>
                  <a:lnTo>
                    <a:pt x="1529" y="2930"/>
                  </a:lnTo>
                  <a:lnTo>
                    <a:pt x="1536" y="2942"/>
                  </a:lnTo>
                  <a:lnTo>
                    <a:pt x="1519" y="2949"/>
                  </a:lnTo>
                  <a:lnTo>
                    <a:pt x="1531" y="2987"/>
                  </a:lnTo>
                  <a:lnTo>
                    <a:pt x="1531" y="2987"/>
                  </a:lnTo>
                  <a:lnTo>
                    <a:pt x="1517" y="2985"/>
                  </a:lnTo>
                  <a:lnTo>
                    <a:pt x="1496" y="2996"/>
                  </a:lnTo>
                  <a:lnTo>
                    <a:pt x="1462" y="2985"/>
                  </a:lnTo>
                  <a:lnTo>
                    <a:pt x="1453" y="3004"/>
                  </a:lnTo>
                  <a:lnTo>
                    <a:pt x="1436" y="3006"/>
                  </a:lnTo>
                  <a:lnTo>
                    <a:pt x="1436" y="3022"/>
                  </a:lnTo>
                  <a:lnTo>
                    <a:pt x="1417" y="3025"/>
                  </a:lnTo>
                  <a:lnTo>
                    <a:pt x="1413" y="3037"/>
                  </a:lnTo>
                  <a:lnTo>
                    <a:pt x="1394" y="3025"/>
                  </a:lnTo>
                  <a:lnTo>
                    <a:pt x="1380" y="3022"/>
                  </a:lnTo>
                  <a:lnTo>
                    <a:pt x="1365" y="3018"/>
                  </a:lnTo>
                  <a:lnTo>
                    <a:pt x="1318" y="3030"/>
                  </a:lnTo>
                  <a:lnTo>
                    <a:pt x="1311" y="3025"/>
                  </a:lnTo>
                  <a:lnTo>
                    <a:pt x="1301" y="3039"/>
                  </a:lnTo>
                  <a:lnTo>
                    <a:pt x="1278" y="3041"/>
                  </a:lnTo>
                  <a:lnTo>
                    <a:pt x="1266" y="3056"/>
                  </a:lnTo>
                  <a:lnTo>
                    <a:pt x="1257" y="3056"/>
                  </a:lnTo>
                  <a:lnTo>
                    <a:pt x="1245" y="3056"/>
                  </a:lnTo>
                  <a:lnTo>
                    <a:pt x="1230" y="3070"/>
                  </a:lnTo>
                  <a:lnTo>
                    <a:pt x="1221" y="3067"/>
                  </a:lnTo>
                  <a:lnTo>
                    <a:pt x="1195" y="3091"/>
                  </a:lnTo>
                  <a:lnTo>
                    <a:pt x="1183" y="3098"/>
                  </a:lnTo>
                  <a:lnTo>
                    <a:pt x="1157" y="3098"/>
                  </a:lnTo>
                  <a:lnTo>
                    <a:pt x="1155" y="3115"/>
                  </a:lnTo>
                  <a:lnTo>
                    <a:pt x="1117" y="3119"/>
                  </a:lnTo>
                  <a:lnTo>
                    <a:pt x="1112" y="3126"/>
                  </a:lnTo>
                  <a:lnTo>
                    <a:pt x="1119" y="3143"/>
                  </a:lnTo>
                  <a:lnTo>
                    <a:pt x="1107" y="3141"/>
                  </a:lnTo>
                  <a:lnTo>
                    <a:pt x="1096" y="3150"/>
                  </a:lnTo>
                  <a:lnTo>
                    <a:pt x="1084" y="3155"/>
                  </a:lnTo>
                  <a:lnTo>
                    <a:pt x="1065" y="3160"/>
                  </a:lnTo>
                  <a:lnTo>
                    <a:pt x="1046" y="3160"/>
                  </a:lnTo>
                  <a:lnTo>
                    <a:pt x="1041" y="3150"/>
                  </a:lnTo>
                  <a:lnTo>
                    <a:pt x="1027" y="3162"/>
                  </a:lnTo>
                  <a:lnTo>
                    <a:pt x="1013" y="3157"/>
                  </a:lnTo>
                  <a:lnTo>
                    <a:pt x="1010" y="3169"/>
                  </a:lnTo>
                  <a:lnTo>
                    <a:pt x="996" y="3169"/>
                  </a:lnTo>
                  <a:lnTo>
                    <a:pt x="991" y="3183"/>
                  </a:lnTo>
                  <a:lnTo>
                    <a:pt x="989" y="3195"/>
                  </a:lnTo>
                  <a:lnTo>
                    <a:pt x="996" y="3205"/>
                  </a:lnTo>
                  <a:lnTo>
                    <a:pt x="1003" y="3202"/>
                  </a:lnTo>
                  <a:lnTo>
                    <a:pt x="1008" y="3216"/>
                  </a:lnTo>
                  <a:lnTo>
                    <a:pt x="965" y="3231"/>
                  </a:lnTo>
                  <a:lnTo>
                    <a:pt x="956" y="3252"/>
                  </a:lnTo>
                  <a:lnTo>
                    <a:pt x="923" y="3273"/>
                  </a:lnTo>
                  <a:lnTo>
                    <a:pt x="909" y="3264"/>
                  </a:lnTo>
                  <a:lnTo>
                    <a:pt x="835" y="3259"/>
                  </a:lnTo>
                  <a:lnTo>
                    <a:pt x="786" y="3245"/>
                  </a:lnTo>
                  <a:lnTo>
                    <a:pt x="722" y="3188"/>
                  </a:lnTo>
                  <a:lnTo>
                    <a:pt x="693" y="3181"/>
                  </a:lnTo>
                  <a:lnTo>
                    <a:pt x="691" y="3169"/>
                  </a:lnTo>
                  <a:lnTo>
                    <a:pt x="691" y="3169"/>
                  </a:lnTo>
                  <a:lnTo>
                    <a:pt x="700" y="3155"/>
                  </a:lnTo>
                  <a:lnTo>
                    <a:pt x="700" y="3155"/>
                  </a:lnTo>
                  <a:lnTo>
                    <a:pt x="684" y="3124"/>
                  </a:lnTo>
                  <a:lnTo>
                    <a:pt x="651" y="3119"/>
                  </a:lnTo>
                  <a:lnTo>
                    <a:pt x="620" y="3129"/>
                  </a:lnTo>
                  <a:lnTo>
                    <a:pt x="601" y="3122"/>
                  </a:lnTo>
                  <a:lnTo>
                    <a:pt x="539" y="3138"/>
                  </a:lnTo>
                  <a:lnTo>
                    <a:pt x="530" y="3153"/>
                  </a:lnTo>
                  <a:lnTo>
                    <a:pt x="532" y="3174"/>
                  </a:lnTo>
                  <a:lnTo>
                    <a:pt x="525" y="3188"/>
                  </a:lnTo>
                  <a:lnTo>
                    <a:pt x="504" y="3188"/>
                  </a:lnTo>
                  <a:lnTo>
                    <a:pt x="499" y="3200"/>
                  </a:lnTo>
                  <a:lnTo>
                    <a:pt x="447" y="3186"/>
                  </a:lnTo>
                  <a:lnTo>
                    <a:pt x="447" y="3186"/>
                  </a:lnTo>
                  <a:lnTo>
                    <a:pt x="433" y="3195"/>
                  </a:lnTo>
                  <a:lnTo>
                    <a:pt x="433" y="3195"/>
                  </a:lnTo>
                  <a:lnTo>
                    <a:pt x="371" y="3150"/>
                  </a:lnTo>
                  <a:lnTo>
                    <a:pt x="350" y="3162"/>
                  </a:lnTo>
                  <a:lnTo>
                    <a:pt x="315" y="3164"/>
                  </a:lnTo>
                  <a:lnTo>
                    <a:pt x="293" y="3195"/>
                  </a:lnTo>
                  <a:lnTo>
                    <a:pt x="267" y="3164"/>
                  </a:lnTo>
                  <a:lnTo>
                    <a:pt x="239" y="3169"/>
                  </a:lnTo>
                  <a:lnTo>
                    <a:pt x="196" y="3162"/>
                  </a:lnTo>
                  <a:lnTo>
                    <a:pt x="194" y="3169"/>
                  </a:lnTo>
                  <a:lnTo>
                    <a:pt x="173" y="3122"/>
                  </a:lnTo>
                  <a:lnTo>
                    <a:pt x="130" y="3117"/>
                  </a:lnTo>
                  <a:lnTo>
                    <a:pt x="118" y="3105"/>
                  </a:lnTo>
                  <a:lnTo>
                    <a:pt x="118" y="3105"/>
                  </a:lnTo>
                  <a:lnTo>
                    <a:pt x="121" y="3041"/>
                  </a:lnTo>
                  <a:lnTo>
                    <a:pt x="132" y="2985"/>
                  </a:lnTo>
                  <a:lnTo>
                    <a:pt x="125" y="2947"/>
                  </a:lnTo>
                  <a:lnTo>
                    <a:pt x="97" y="2892"/>
                  </a:lnTo>
                  <a:lnTo>
                    <a:pt x="123" y="2788"/>
                  </a:lnTo>
                  <a:lnTo>
                    <a:pt x="123" y="2748"/>
                  </a:lnTo>
                  <a:lnTo>
                    <a:pt x="137" y="2724"/>
                  </a:lnTo>
                  <a:lnTo>
                    <a:pt x="128" y="2727"/>
                  </a:lnTo>
                  <a:lnTo>
                    <a:pt x="121" y="2703"/>
                  </a:lnTo>
                  <a:lnTo>
                    <a:pt x="106" y="2687"/>
                  </a:lnTo>
                  <a:lnTo>
                    <a:pt x="128" y="2564"/>
                  </a:lnTo>
                  <a:lnTo>
                    <a:pt x="121" y="2481"/>
                  </a:lnTo>
                  <a:lnTo>
                    <a:pt x="106" y="2436"/>
                  </a:lnTo>
                  <a:lnTo>
                    <a:pt x="69" y="2427"/>
                  </a:lnTo>
                  <a:lnTo>
                    <a:pt x="45" y="2403"/>
                  </a:lnTo>
                  <a:lnTo>
                    <a:pt x="28" y="2408"/>
                  </a:lnTo>
                  <a:lnTo>
                    <a:pt x="21" y="2398"/>
                  </a:lnTo>
                  <a:lnTo>
                    <a:pt x="45" y="2372"/>
                  </a:lnTo>
                  <a:lnTo>
                    <a:pt x="71" y="2320"/>
                  </a:lnTo>
                  <a:lnTo>
                    <a:pt x="123" y="2162"/>
                  </a:lnTo>
                  <a:lnTo>
                    <a:pt x="144" y="2041"/>
                  </a:lnTo>
                  <a:lnTo>
                    <a:pt x="144" y="1958"/>
                  </a:lnTo>
                  <a:lnTo>
                    <a:pt x="132" y="1868"/>
                  </a:lnTo>
                  <a:lnTo>
                    <a:pt x="95" y="1764"/>
                  </a:lnTo>
                  <a:lnTo>
                    <a:pt x="0" y="1656"/>
                  </a:lnTo>
                  <a:lnTo>
                    <a:pt x="5" y="1651"/>
                  </a:lnTo>
                  <a:lnTo>
                    <a:pt x="12" y="1656"/>
                  </a:lnTo>
                  <a:lnTo>
                    <a:pt x="26" y="1682"/>
                  </a:lnTo>
                  <a:lnTo>
                    <a:pt x="24" y="1660"/>
                  </a:lnTo>
                  <a:lnTo>
                    <a:pt x="61" y="1703"/>
                  </a:lnTo>
                  <a:lnTo>
                    <a:pt x="83" y="1715"/>
                  </a:lnTo>
                  <a:lnTo>
                    <a:pt x="95" y="1750"/>
                  </a:lnTo>
                  <a:lnTo>
                    <a:pt x="118" y="1774"/>
                  </a:lnTo>
                  <a:lnTo>
                    <a:pt x="130" y="1769"/>
                  </a:lnTo>
                  <a:lnTo>
                    <a:pt x="104" y="1741"/>
                  </a:lnTo>
                  <a:lnTo>
                    <a:pt x="97" y="1715"/>
                  </a:lnTo>
                  <a:lnTo>
                    <a:pt x="121" y="1722"/>
                  </a:lnTo>
                  <a:lnTo>
                    <a:pt x="121" y="1731"/>
                  </a:lnTo>
                  <a:lnTo>
                    <a:pt x="137" y="1727"/>
                  </a:lnTo>
                  <a:lnTo>
                    <a:pt x="140" y="1724"/>
                  </a:lnTo>
                  <a:lnTo>
                    <a:pt x="161" y="1729"/>
                  </a:lnTo>
                  <a:lnTo>
                    <a:pt x="149" y="1750"/>
                  </a:lnTo>
                  <a:lnTo>
                    <a:pt x="158" y="1750"/>
                  </a:lnTo>
                  <a:lnTo>
                    <a:pt x="166" y="1729"/>
                  </a:lnTo>
                  <a:lnTo>
                    <a:pt x="194" y="1753"/>
                  </a:lnTo>
                  <a:lnTo>
                    <a:pt x="237" y="1757"/>
                  </a:lnTo>
                  <a:lnTo>
                    <a:pt x="279" y="1776"/>
                  </a:lnTo>
                  <a:lnTo>
                    <a:pt x="232" y="1722"/>
                  </a:lnTo>
                  <a:lnTo>
                    <a:pt x="208" y="1727"/>
                  </a:lnTo>
                  <a:lnTo>
                    <a:pt x="196" y="1623"/>
                  </a:lnTo>
                  <a:lnTo>
                    <a:pt x="196" y="1623"/>
                  </a:lnTo>
                  <a:lnTo>
                    <a:pt x="227" y="1615"/>
                  </a:lnTo>
                  <a:lnTo>
                    <a:pt x="253" y="1582"/>
                  </a:lnTo>
                  <a:lnTo>
                    <a:pt x="296" y="1575"/>
                  </a:lnTo>
                  <a:lnTo>
                    <a:pt x="279" y="1492"/>
                  </a:lnTo>
                  <a:lnTo>
                    <a:pt x="326" y="1443"/>
                  </a:lnTo>
                  <a:lnTo>
                    <a:pt x="345" y="1433"/>
                  </a:lnTo>
                  <a:lnTo>
                    <a:pt x="364" y="1405"/>
                  </a:lnTo>
                  <a:lnTo>
                    <a:pt x="416" y="1372"/>
                  </a:lnTo>
                  <a:lnTo>
                    <a:pt x="438" y="1325"/>
                  </a:lnTo>
                  <a:lnTo>
                    <a:pt x="440" y="1303"/>
                  </a:lnTo>
                  <a:lnTo>
                    <a:pt x="459" y="1280"/>
                  </a:lnTo>
                  <a:lnTo>
                    <a:pt x="400" y="1275"/>
                  </a:lnTo>
                  <a:lnTo>
                    <a:pt x="414" y="1247"/>
                  </a:lnTo>
                  <a:lnTo>
                    <a:pt x="450" y="1213"/>
                  </a:lnTo>
                  <a:lnTo>
                    <a:pt x="480" y="1230"/>
                  </a:lnTo>
                  <a:lnTo>
                    <a:pt x="511" y="1209"/>
                  </a:lnTo>
                  <a:lnTo>
                    <a:pt x="528" y="1176"/>
                  </a:lnTo>
                  <a:lnTo>
                    <a:pt x="537" y="1176"/>
                  </a:lnTo>
                  <a:lnTo>
                    <a:pt x="549" y="1190"/>
                  </a:lnTo>
                  <a:lnTo>
                    <a:pt x="580" y="1166"/>
                  </a:lnTo>
                  <a:lnTo>
                    <a:pt x="570" y="1159"/>
                  </a:lnTo>
                  <a:lnTo>
                    <a:pt x="584" y="1145"/>
                  </a:lnTo>
                  <a:lnTo>
                    <a:pt x="622" y="1168"/>
                  </a:lnTo>
                  <a:lnTo>
                    <a:pt x="641" y="1145"/>
                  </a:lnTo>
                  <a:lnTo>
                    <a:pt x="658" y="1152"/>
                  </a:lnTo>
                  <a:lnTo>
                    <a:pt x="667" y="1128"/>
                  </a:lnTo>
                  <a:lnTo>
                    <a:pt x="677" y="1147"/>
                  </a:lnTo>
                  <a:lnTo>
                    <a:pt x="705" y="1166"/>
                  </a:lnTo>
                  <a:lnTo>
                    <a:pt x="705" y="1180"/>
                  </a:lnTo>
                  <a:lnTo>
                    <a:pt x="722" y="1194"/>
                  </a:lnTo>
                  <a:lnTo>
                    <a:pt x="743" y="1194"/>
                  </a:lnTo>
                  <a:lnTo>
                    <a:pt x="755" y="1183"/>
                  </a:lnTo>
                  <a:lnTo>
                    <a:pt x="778" y="1209"/>
                  </a:lnTo>
                  <a:lnTo>
                    <a:pt x="774" y="1225"/>
                  </a:lnTo>
                  <a:lnTo>
                    <a:pt x="786" y="1232"/>
                  </a:lnTo>
                  <a:lnTo>
                    <a:pt x="795" y="1221"/>
                  </a:lnTo>
                  <a:lnTo>
                    <a:pt x="807" y="1223"/>
                  </a:lnTo>
                  <a:lnTo>
                    <a:pt x="805" y="1247"/>
                  </a:lnTo>
                  <a:lnTo>
                    <a:pt x="816" y="1256"/>
                  </a:lnTo>
                  <a:lnTo>
                    <a:pt x="840" y="1258"/>
                  </a:lnTo>
                  <a:lnTo>
                    <a:pt x="861" y="1218"/>
                  </a:lnTo>
                  <a:lnTo>
                    <a:pt x="833" y="1197"/>
                  </a:lnTo>
                  <a:lnTo>
                    <a:pt x="823" y="1213"/>
                  </a:lnTo>
                  <a:lnTo>
                    <a:pt x="816" y="1183"/>
                  </a:lnTo>
                  <a:lnTo>
                    <a:pt x="793" y="1171"/>
                  </a:lnTo>
                  <a:lnTo>
                    <a:pt x="797" y="1154"/>
                  </a:lnTo>
                  <a:lnTo>
                    <a:pt x="823" y="1131"/>
                  </a:lnTo>
                  <a:lnTo>
                    <a:pt x="800" y="1112"/>
                  </a:lnTo>
                  <a:lnTo>
                    <a:pt x="752" y="1102"/>
                  </a:lnTo>
                  <a:lnTo>
                    <a:pt x="698" y="1076"/>
                  </a:lnTo>
                  <a:lnTo>
                    <a:pt x="729" y="1029"/>
                  </a:lnTo>
                  <a:lnTo>
                    <a:pt x="738" y="1003"/>
                  </a:lnTo>
                  <a:lnTo>
                    <a:pt x="734" y="982"/>
                  </a:lnTo>
                  <a:lnTo>
                    <a:pt x="757" y="953"/>
                  </a:lnTo>
                  <a:lnTo>
                    <a:pt x="748" y="937"/>
                  </a:lnTo>
                  <a:lnTo>
                    <a:pt x="731" y="944"/>
                  </a:lnTo>
                  <a:lnTo>
                    <a:pt x="722" y="930"/>
                  </a:lnTo>
                  <a:lnTo>
                    <a:pt x="712" y="927"/>
                  </a:lnTo>
                  <a:lnTo>
                    <a:pt x="703" y="871"/>
                  </a:lnTo>
                  <a:lnTo>
                    <a:pt x="689" y="873"/>
                  </a:lnTo>
                  <a:lnTo>
                    <a:pt x="679" y="859"/>
                  </a:lnTo>
                  <a:lnTo>
                    <a:pt x="679" y="830"/>
                  </a:lnTo>
                  <a:lnTo>
                    <a:pt x="629" y="809"/>
                  </a:lnTo>
                  <a:lnTo>
                    <a:pt x="620" y="788"/>
                  </a:lnTo>
                  <a:lnTo>
                    <a:pt x="634" y="781"/>
                  </a:lnTo>
                  <a:lnTo>
                    <a:pt x="670" y="717"/>
                  </a:lnTo>
                  <a:lnTo>
                    <a:pt x="719" y="688"/>
                  </a:lnTo>
                  <a:lnTo>
                    <a:pt x="743" y="684"/>
                  </a:lnTo>
                  <a:lnTo>
                    <a:pt x="783" y="641"/>
                  </a:lnTo>
                  <a:lnTo>
                    <a:pt x="797" y="636"/>
                  </a:lnTo>
                  <a:lnTo>
                    <a:pt x="802" y="622"/>
                  </a:lnTo>
                  <a:lnTo>
                    <a:pt x="833" y="594"/>
                  </a:lnTo>
                  <a:lnTo>
                    <a:pt x="828" y="568"/>
                  </a:lnTo>
                  <a:lnTo>
                    <a:pt x="852" y="542"/>
                  </a:lnTo>
                  <a:lnTo>
                    <a:pt x="871" y="539"/>
                  </a:lnTo>
                  <a:lnTo>
                    <a:pt x="880" y="554"/>
                  </a:lnTo>
                  <a:lnTo>
                    <a:pt x="913" y="551"/>
                  </a:lnTo>
                  <a:lnTo>
                    <a:pt x="923" y="525"/>
                  </a:lnTo>
                  <a:lnTo>
                    <a:pt x="947" y="504"/>
                  </a:lnTo>
                  <a:lnTo>
                    <a:pt x="956" y="478"/>
                  </a:lnTo>
                  <a:lnTo>
                    <a:pt x="970" y="464"/>
                  </a:lnTo>
                  <a:lnTo>
                    <a:pt x="968" y="433"/>
                  </a:lnTo>
                  <a:lnTo>
                    <a:pt x="999" y="426"/>
                  </a:lnTo>
                  <a:lnTo>
                    <a:pt x="1010" y="405"/>
                  </a:lnTo>
                  <a:lnTo>
                    <a:pt x="1034" y="405"/>
                  </a:lnTo>
                  <a:lnTo>
                    <a:pt x="1032" y="414"/>
                  </a:lnTo>
                  <a:lnTo>
                    <a:pt x="1044" y="433"/>
                  </a:lnTo>
                  <a:lnTo>
                    <a:pt x="1107" y="473"/>
                  </a:lnTo>
                  <a:lnTo>
                    <a:pt x="1261" y="405"/>
                  </a:lnTo>
                  <a:lnTo>
                    <a:pt x="1259" y="395"/>
                  </a:lnTo>
                  <a:lnTo>
                    <a:pt x="1278" y="362"/>
                  </a:lnTo>
                  <a:lnTo>
                    <a:pt x="1254" y="348"/>
                  </a:lnTo>
                  <a:lnTo>
                    <a:pt x="1245" y="357"/>
                  </a:lnTo>
                  <a:lnTo>
                    <a:pt x="1242" y="348"/>
                  </a:lnTo>
                  <a:lnTo>
                    <a:pt x="1212" y="324"/>
                  </a:lnTo>
                  <a:lnTo>
                    <a:pt x="1209" y="310"/>
                  </a:lnTo>
                  <a:lnTo>
                    <a:pt x="1186" y="308"/>
                  </a:lnTo>
                  <a:lnTo>
                    <a:pt x="1181" y="289"/>
                  </a:lnTo>
                  <a:lnTo>
                    <a:pt x="1159" y="286"/>
                  </a:lnTo>
                  <a:lnTo>
                    <a:pt x="1136" y="265"/>
                  </a:lnTo>
                  <a:lnTo>
                    <a:pt x="1133" y="249"/>
                  </a:lnTo>
                  <a:lnTo>
                    <a:pt x="1148" y="246"/>
                  </a:lnTo>
                  <a:lnTo>
                    <a:pt x="1164" y="225"/>
                  </a:lnTo>
                  <a:lnTo>
                    <a:pt x="1164" y="225"/>
                  </a:lnTo>
                  <a:lnTo>
                    <a:pt x="1181" y="218"/>
                  </a:lnTo>
                  <a:lnTo>
                    <a:pt x="1195" y="185"/>
                  </a:lnTo>
                  <a:lnTo>
                    <a:pt x="1226" y="175"/>
                  </a:lnTo>
                  <a:lnTo>
                    <a:pt x="1254" y="149"/>
                  </a:lnTo>
                  <a:lnTo>
                    <a:pt x="1268" y="116"/>
                  </a:lnTo>
                  <a:lnTo>
                    <a:pt x="1304" y="109"/>
                  </a:lnTo>
                  <a:lnTo>
                    <a:pt x="1316" y="88"/>
                  </a:lnTo>
                  <a:lnTo>
                    <a:pt x="1316" y="88"/>
                  </a:lnTo>
                  <a:lnTo>
                    <a:pt x="1313" y="64"/>
                  </a:lnTo>
                  <a:lnTo>
                    <a:pt x="1323" y="52"/>
                  </a:lnTo>
                  <a:lnTo>
                    <a:pt x="1323" y="52"/>
                  </a:lnTo>
                  <a:lnTo>
                    <a:pt x="1363" y="29"/>
                  </a:lnTo>
                  <a:lnTo>
                    <a:pt x="1389" y="62"/>
                  </a:lnTo>
                  <a:lnTo>
                    <a:pt x="1399" y="67"/>
                  </a:lnTo>
                  <a:lnTo>
                    <a:pt x="1446" y="41"/>
                  </a:lnTo>
                  <a:lnTo>
                    <a:pt x="1446" y="26"/>
                  </a:lnTo>
                  <a:lnTo>
                    <a:pt x="1460" y="17"/>
                  </a:lnTo>
                  <a:lnTo>
                    <a:pt x="1493" y="14"/>
                  </a:lnTo>
                  <a:lnTo>
                    <a:pt x="1507" y="5"/>
                  </a:lnTo>
                  <a:lnTo>
                    <a:pt x="1507" y="5"/>
                  </a:lnTo>
                  <a:lnTo>
                    <a:pt x="1505" y="0"/>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8" name="Freeform 27"/>
            <p:cNvSpPr>
              <a:spLocks noEditPoints="1"/>
            </p:cNvSpPr>
            <p:nvPr/>
          </p:nvSpPr>
          <p:spPr bwMode="auto">
            <a:xfrm>
              <a:off x="2580" y="5066"/>
              <a:ext cx="1753" cy="781"/>
            </a:xfrm>
            <a:custGeom>
              <a:avLst/>
              <a:gdLst>
                <a:gd name="T0" fmla="*/ 1233 w 1753"/>
                <a:gd name="T1" fmla="*/ 778 h 781"/>
                <a:gd name="T2" fmla="*/ 1268 w 1753"/>
                <a:gd name="T3" fmla="*/ 745 h 781"/>
                <a:gd name="T4" fmla="*/ 1268 w 1753"/>
                <a:gd name="T5" fmla="*/ 731 h 781"/>
                <a:gd name="T6" fmla="*/ 1275 w 1753"/>
                <a:gd name="T7" fmla="*/ 743 h 781"/>
                <a:gd name="T8" fmla="*/ 1247 w 1753"/>
                <a:gd name="T9" fmla="*/ 724 h 781"/>
                <a:gd name="T10" fmla="*/ 1297 w 1753"/>
                <a:gd name="T11" fmla="*/ 693 h 781"/>
                <a:gd name="T12" fmla="*/ 1271 w 1753"/>
                <a:gd name="T13" fmla="*/ 719 h 781"/>
                <a:gd name="T14" fmla="*/ 1394 w 1753"/>
                <a:gd name="T15" fmla="*/ 653 h 781"/>
                <a:gd name="T16" fmla="*/ 1323 w 1753"/>
                <a:gd name="T17" fmla="*/ 698 h 781"/>
                <a:gd name="T18" fmla="*/ 267 w 1753"/>
                <a:gd name="T19" fmla="*/ 135 h 781"/>
                <a:gd name="T20" fmla="*/ 362 w 1753"/>
                <a:gd name="T21" fmla="*/ 178 h 781"/>
                <a:gd name="T22" fmla="*/ 464 w 1753"/>
                <a:gd name="T23" fmla="*/ 166 h 781"/>
                <a:gd name="T24" fmla="*/ 539 w 1753"/>
                <a:gd name="T25" fmla="*/ 201 h 781"/>
                <a:gd name="T26" fmla="*/ 627 w 1753"/>
                <a:gd name="T27" fmla="*/ 189 h 781"/>
                <a:gd name="T28" fmla="*/ 712 w 1753"/>
                <a:gd name="T29" fmla="*/ 144 h 781"/>
                <a:gd name="T30" fmla="*/ 793 w 1753"/>
                <a:gd name="T31" fmla="*/ 168 h 781"/>
                <a:gd name="T32" fmla="*/ 814 w 1753"/>
                <a:gd name="T33" fmla="*/ 204 h 781"/>
                <a:gd name="T34" fmla="*/ 1017 w 1753"/>
                <a:gd name="T35" fmla="*/ 289 h 781"/>
                <a:gd name="T36" fmla="*/ 1098 w 1753"/>
                <a:gd name="T37" fmla="*/ 218 h 781"/>
                <a:gd name="T38" fmla="*/ 1091 w 1753"/>
                <a:gd name="T39" fmla="*/ 182 h 781"/>
                <a:gd name="T40" fmla="*/ 1133 w 1753"/>
                <a:gd name="T41" fmla="*/ 166 h 781"/>
                <a:gd name="T42" fmla="*/ 1190 w 1753"/>
                <a:gd name="T43" fmla="*/ 163 h 781"/>
                <a:gd name="T44" fmla="*/ 1212 w 1753"/>
                <a:gd name="T45" fmla="*/ 135 h 781"/>
                <a:gd name="T46" fmla="*/ 1290 w 1753"/>
                <a:gd name="T47" fmla="*/ 107 h 781"/>
                <a:gd name="T48" fmla="*/ 1351 w 1753"/>
                <a:gd name="T49" fmla="*/ 71 h 781"/>
                <a:gd name="T50" fmla="*/ 1406 w 1753"/>
                <a:gd name="T51" fmla="*/ 40 h 781"/>
                <a:gd name="T52" fmla="*/ 1488 w 1753"/>
                <a:gd name="T53" fmla="*/ 38 h 781"/>
                <a:gd name="T54" fmla="*/ 1533 w 1753"/>
                <a:gd name="T55" fmla="*/ 22 h 781"/>
                <a:gd name="T56" fmla="*/ 1611 w 1753"/>
                <a:gd name="T57" fmla="*/ 0 h 781"/>
                <a:gd name="T58" fmla="*/ 1649 w 1753"/>
                <a:gd name="T59" fmla="*/ 12 h 781"/>
                <a:gd name="T60" fmla="*/ 1687 w 1753"/>
                <a:gd name="T61" fmla="*/ 109 h 781"/>
                <a:gd name="T62" fmla="*/ 1706 w 1753"/>
                <a:gd name="T63" fmla="*/ 194 h 781"/>
                <a:gd name="T64" fmla="*/ 1704 w 1753"/>
                <a:gd name="T65" fmla="*/ 303 h 781"/>
                <a:gd name="T66" fmla="*/ 1753 w 1753"/>
                <a:gd name="T67" fmla="*/ 506 h 781"/>
                <a:gd name="T68" fmla="*/ 1609 w 1753"/>
                <a:gd name="T69" fmla="*/ 509 h 781"/>
                <a:gd name="T70" fmla="*/ 1486 w 1753"/>
                <a:gd name="T71" fmla="*/ 589 h 781"/>
                <a:gd name="T72" fmla="*/ 1363 w 1753"/>
                <a:gd name="T73" fmla="*/ 667 h 781"/>
                <a:gd name="T74" fmla="*/ 1219 w 1753"/>
                <a:gd name="T75" fmla="*/ 714 h 781"/>
                <a:gd name="T76" fmla="*/ 1152 w 1753"/>
                <a:gd name="T77" fmla="*/ 721 h 781"/>
                <a:gd name="T78" fmla="*/ 1017 w 1753"/>
                <a:gd name="T79" fmla="*/ 662 h 781"/>
                <a:gd name="T80" fmla="*/ 892 w 1753"/>
                <a:gd name="T81" fmla="*/ 608 h 781"/>
                <a:gd name="T82" fmla="*/ 762 w 1753"/>
                <a:gd name="T83" fmla="*/ 632 h 781"/>
                <a:gd name="T84" fmla="*/ 539 w 1753"/>
                <a:gd name="T85" fmla="*/ 594 h 781"/>
                <a:gd name="T86" fmla="*/ 414 w 1753"/>
                <a:gd name="T87" fmla="*/ 561 h 781"/>
                <a:gd name="T88" fmla="*/ 298 w 1753"/>
                <a:gd name="T89" fmla="*/ 613 h 781"/>
                <a:gd name="T90" fmla="*/ 144 w 1753"/>
                <a:gd name="T91" fmla="*/ 674 h 781"/>
                <a:gd name="T92" fmla="*/ 78 w 1753"/>
                <a:gd name="T93" fmla="*/ 705 h 781"/>
                <a:gd name="T94" fmla="*/ 54 w 1753"/>
                <a:gd name="T95" fmla="*/ 724 h 781"/>
                <a:gd name="T96" fmla="*/ 0 w 1753"/>
                <a:gd name="T97" fmla="*/ 698 h 781"/>
                <a:gd name="T98" fmla="*/ 38 w 1753"/>
                <a:gd name="T99" fmla="*/ 636 h 781"/>
                <a:gd name="T100" fmla="*/ 92 w 1753"/>
                <a:gd name="T101" fmla="*/ 480 h 781"/>
                <a:gd name="T102" fmla="*/ 149 w 1753"/>
                <a:gd name="T103" fmla="*/ 364 h 781"/>
                <a:gd name="T104" fmla="*/ 130 w 1753"/>
                <a:gd name="T105" fmla="*/ 291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3" h="781">
                  <a:moveTo>
                    <a:pt x="1155" y="762"/>
                  </a:moveTo>
                  <a:lnTo>
                    <a:pt x="1212" y="776"/>
                  </a:lnTo>
                  <a:lnTo>
                    <a:pt x="1230" y="764"/>
                  </a:lnTo>
                  <a:lnTo>
                    <a:pt x="1233" y="778"/>
                  </a:lnTo>
                  <a:lnTo>
                    <a:pt x="1207" y="781"/>
                  </a:lnTo>
                  <a:lnTo>
                    <a:pt x="1167" y="769"/>
                  </a:lnTo>
                  <a:lnTo>
                    <a:pt x="1155" y="762"/>
                  </a:lnTo>
                  <a:close/>
                  <a:moveTo>
                    <a:pt x="1268" y="745"/>
                  </a:moveTo>
                  <a:lnTo>
                    <a:pt x="1238" y="769"/>
                  </a:lnTo>
                  <a:lnTo>
                    <a:pt x="1235" y="759"/>
                  </a:lnTo>
                  <a:lnTo>
                    <a:pt x="1252" y="743"/>
                  </a:lnTo>
                  <a:lnTo>
                    <a:pt x="1268" y="731"/>
                  </a:lnTo>
                  <a:lnTo>
                    <a:pt x="1268" y="745"/>
                  </a:lnTo>
                  <a:close/>
                  <a:moveTo>
                    <a:pt x="1292" y="724"/>
                  </a:moveTo>
                  <a:lnTo>
                    <a:pt x="1294" y="731"/>
                  </a:lnTo>
                  <a:lnTo>
                    <a:pt x="1275" y="743"/>
                  </a:lnTo>
                  <a:lnTo>
                    <a:pt x="1292" y="724"/>
                  </a:lnTo>
                  <a:close/>
                  <a:moveTo>
                    <a:pt x="1261" y="712"/>
                  </a:moveTo>
                  <a:lnTo>
                    <a:pt x="1268" y="719"/>
                  </a:lnTo>
                  <a:lnTo>
                    <a:pt x="1247" y="724"/>
                  </a:lnTo>
                  <a:lnTo>
                    <a:pt x="1249" y="714"/>
                  </a:lnTo>
                  <a:lnTo>
                    <a:pt x="1259" y="707"/>
                  </a:lnTo>
                  <a:lnTo>
                    <a:pt x="1261" y="712"/>
                  </a:lnTo>
                  <a:close/>
                  <a:moveTo>
                    <a:pt x="1297" y="693"/>
                  </a:moveTo>
                  <a:lnTo>
                    <a:pt x="1292" y="703"/>
                  </a:lnTo>
                  <a:lnTo>
                    <a:pt x="1285" y="695"/>
                  </a:lnTo>
                  <a:lnTo>
                    <a:pt x="1285" y="707"/>
                  </a:lnTo>
                  <a:lnTo>
                    <a:pt x="1271" y="719"/>
                  </a:lnTo>
                  <a:lnTo>
                    <a:pt x="1264" y="705"/>
                  </a:lnTo>
                  <a:lnTo>
                    <a:pt x="1280" y="693"/>
                  </a:lnTo>
                  <a:lnTo>
                    <a:pt x="1297" y="693"/>
                  </a:lnTo>
                  <a:close/>
                  <a:moveTo>
                    <a:pt x="1394" y="653"/>
                  </a:moveTo>
                  <a:lnTo>
                    <a:pt x="1318" y="707"/>
                  </a:lnTo>
                  <a:lnTo>
                    <a:pt x="1304" y="710"/>
                  </a:lnTo>
                  <a:lnTo>
                    <a:pt x="1301" y="695"/>
                  </a:lnTo>
                  <a:lnTo>
                    <a:pt x="1323" y="698"/>
                  </a:lnTo>
                  <a:lnTo>
                    <a:pt x="1394" y="653"/>
                  </a:lnTo>
                  <a:close/>
                  <a:moveTo>
                    <a:pt x="210" y="118"/>
                  </a:moveTo>
                  <a:lnTo>
                    <a:pt x="225" y="130"/>
                  </a:lnTo>
                  <a:lnTo>
                    <a:pt x="267" y="135"/>
                  </a:lnTo>
                  <a:lnTo>
                    <a:pt x="286" y="182"/>
                  </a:lnTo>
                  <a:lnTo>
                    <a:pt x="291" y="175"/>
                  </a:lnTo>
                  <a:lnTo>
                    <a:pt x="334" y="182"/>
                  </a:lnTo>
                  <a:lnTo>
                    <a:pt x="362" y="178"/>
                  </a:lnTo>
                  <a:lnTo>
                    <a:pt x="386" y="208"/>
                  </a:lnTo>
                  <a:lnTo>
                    <a:pt x="407" y="180"/>
                  </a:lnTo>
                  <a:lnTo>
                    <a:pt x="442" y="175"/>
                  </a:lnTo>
                  <a:lnTo>
                    <a:pt x="464" y="166"/>
                  </a:lnTo>
                  <a:lnTo>
                    <a:pt x="525" y="208"/>
                  </a:lnTo>
                  <a:lnTo>
                    <a:pt x="525" y="208"/>
                  </a:lnTo>
                  <a:lnTo>
                    <a:pt x="539" y="201"/>
                  </a:lnTo>
                  <a:lnTo>
                    <a:pt x="539" y="201"/>
                  </a:lnTo>
                  <a:lnTo>
                    <a:pt x="591" y="215"/>
                  </a:lnTo>
                  <a:lnTo>
                    <a:pt x="596" y="201"/>
                  </a:lnTo>
                  <a:lnTo>
                    <a:pt x="618" y="201"/>
                  </a:lnTo>
                  <a:lnTo>
                    <a:pt x="627" y="189"/>
                  </a:lnTo>
                  <a:lnTo>
                    <a:pt x="625" y="168"/>
                  </a:lnTo>
                  <a:lnTo>
                    <a:pt x="632" y="154"/>
                  </a:lnTo>
                  <a:lnTo>
                    <a:pt x="693" y="137"/>
                  </a:lnTo>
                  <a:lnTo>
                    <a:pt x="712" y="144"/>
                  </a:lnTo>
                  <a:lnTo>
                    <a:pt x="743" y="133"/>
                  </a:lnTo>
                  <a:lnTo>
                    <a:pt x="778" y="137"/>
                  </a:lnTo>
                  <a:lnTo>
                    <a:pt x="793" y="168"/>
                  </a:lnTo>
                  <a:lnTo>
                    <a:pt x="793" y="168"/>
                  </a:lnTo>
                  <a:lnTo>
                    <a:pt x="786" y="185"/>
                  </a:lnTo>
                  <a:lnTo>
                    <a:pt x="786" y="185"/>
                  </a:lnTo>
                  <a:lnTo>
                    <a:pt x="786" y="197"/>
                  </a:lnTo>
                  <a:lnTo>
                    <a:pt x="814" y="204"/>
                  </a:lnTo>
                  <a:lnTo>
                    <a:pt x="880" y="258"/>
                  </a:lnTo>
                  <a:lnTo>
                    <a:pt x="928" y="272"/>
                  </a:lnTo>
                  <a:lnTo>
                    <a:pt x="1001" y="277"/>
                  </a:lnTo>
                  <a:lnTo>
                    <a:pt x="1017" y="289"/>
                  </a:lnTo>
                  <a:lnTo>
                    <a:pt x="1051" y="265"/>
                  </a:lnTo>
                  <a:lnTo>
                    <a:pt x="1060" y="244"/>
                  </a:lnTo>
                  <a:lnTo>
                    <a:pt x="1100" y="230"/>
                  </a:lnTo>
                  <a:lnTo>
                    <a:pt x="1098" y="218"/>
                  </a:lnTo>
                  <a:lnTo>
                    <a:pt x="1091" y="220"/>
                  </a:lnTo>
                  <a:lnTo>
                    <a:pt x="1084" y="211"/>
                  </a:lnTo>
                  <a:lnTo>
                    <a:pt x="1086" y="197"/>
                  </a:lnTo>
                  <a:lnTo>
                    <a:pt x="1091" y="182"/>
                  </a:lnTo>
                  <a:lnTo>
                    <a:pt x="1105" y="185"/>
                  </a:lnTo>
                  <a:lnTo>
                    <a:pt x="1107" y="171"/>
                  </a:lnTo>
                  <a:lnTo>
                    <a:pt x="1122" y="178"/>
                  </a:lnTo>
                  <a:lnTo>
                    <a:pt x="1133" y="166"/>
                  </a:lnTo>
                  <a:lnTo>
                    <a:pt x="1141" y="175"/>
                  </a:lnTo>
                  <a:lnTo>
                    <a:pt x="1159" y="173"/>
                  </a:lnTo>
                  <a:lnTo>
                    <a:pt x="1178" y="168"/>
                  </a:lnTo>
                  <a:lnTo>
                    <a:pt x="1190" y="163"/>
                  </a:lnTo>
                  <a:lnTo>
                    <a:pt x="1202" y="156"/>
                  </a:lnTo>
                  <a:lnTo>
                    <a:pt x="1214" y="159"/>
                  </a:lnTo>
                  <a:lnTo>
                    <a:pt x="1207" y="142"/>
                  </a:lnTo>
                  <a:lnTo>
                    <a:pt x="1212" y="135"/>
                  </a:lnTo>
                  <a:lnTo>
                    <a:pt x="1249" y="128"/>
                  </a:lnTo>
                  <a:lnTo>
                    <a:pt x="1254" y="111"/>
                  </a:lnTo>
                  <a:lnTo>
                    <a:pt x="1278" y="111"/>
                  </a:lnTo>
                  <a:lnTo>
                    <a:pt x="1290" y="107"/>
                  </a:lnTo>
                  <a:lnTo>
                    <a:pt x="1316" y="83"/>
                  </a:lnTo>
                  <a:lnTo>
                    <a:pt x="1325" y="85"/>
                  </a:lnTo>
                  <a:lnTo>
                    <a:pt x="1339" y="71"/>
                  </a:lnTo>
                  <a:lnTo>
                    <a:pt x="1351" y="71"/>
                  </a:lnTo>
                  <a:lnTo>
                    <a:pt x="1361" y="71"/>
                  </a:lnTo>
                  <a:lnTo>
                    <a:pt x="1372" y="55"/>
                  </a:lnTo>
                  <a:lnTo>
                    <a:pt x="1396" y="52"/>
                  </a:lnTo>
                  <a:lnTo>
                    <a:pt x="1406" y="40"/>
                  </a:lnTo>
                  <a:lnTo>
                    <a:pt x="1413" y="45"/>
                  </a:lnTo>
                  <a:lnTo>
                    <a:pt x="1460" y="31"/>
                  </a:lnTo>
                  <a:lnTo>
                    <a:pt x="1474" y="38"/>
                  </a:lnTo>
                  <a:lnTo>
                    <a:pt x="1488" y="38"/>
                  </a:lnTo>
                  <a:lnTo>
                    <a:pt x="1507" y="52"/>
                  </a:lnTo>
                  <a:lnTo>
                    <a:pt x="1512" y="40"/>
                  </a:lnTo>
                  <a:lnTo>
                    <a:pt x="1531" y="36"/>
                  </a:lnTo>
                  <a:lnTo>
                    <a:pt x="1533" y="22"/>
                  </a:lnTo>
                  <a:lnTo>
                    <a:pt x="1548" y="19"/>
                  </a:lnTo>
                  <a:lnTo>
                    <a:pt x="1557" y="0"/>
                  </a:lnTo>
                  <a:lnTo>
                    <a:pt x="1593" y="12"/>
                  </a:lnTo>
                  <a:lnTo>
                    <a:pt x="1611" y="0"/>
                  </a:lnTo>
                  <a:lnTo>
                    <a:pt x="1626" y="3"/>
                  </a:lnTo>
                  <a:lnTo>
                    <a:pt x="1626" y="3"/>
                  </a:lnTo>
                  <a:lnTo>
                    <a:pt x="1628" y="10"/>
                  </a:lnTo>
                  <a:lnTo>
                    <a:pt x="1649" y="12"/>
                  </a:lnTo>
                  <a:lnTo>
                    <a:pt x="1659" y="45"/>
                  </a:lnTo>
                  <a:lnTo>
                    <a:pt x="1680" y="59"/>
                  </a:lnTo>
                  <a:lnTo>
                    <a:pt x="1673" y="83"/>
                  </a:lnTo>
                  <a:lnTo>
                    <a:pt x="1687" y="109"/>
                  </a:lnTo>
                  <a:lnTo>
                    <a:pt x="1687" y="140"/>
                  </a:lnTo>
                  <a:lnTo>
                    <a:pt x="1701" y="154"/>
                  </a:lnTo>
                  <a:lnTo>
                    <a:pt x="1680" y="166"/>
                  </a:lnTo>
                  <a:lnTo>
                    <a:pt x="1706" y="194"/>
                  </a:lnTo>
                  <a:lnTo>
                    <a:pt x="1711" y="232"/>
                  </a:lnTo>
                  <a:lnTo>
                    <a:pt x="1699" y="253"/>
                  </a:lnTo>
                  <a:lnTo>
                    <a:pt x="1706" y="275"/>
                  </a:lnTo>
                  <a:lnTo>
                    <a:pt x="1704" y="303"/>
                  </a:lnTo>
                  <a:lnTo>
                    <a:pt x="1727" y="353"/>
                  </a:lnTo>
                  <a:lnTo>
                    <a:pt x="1716" y="386"/>
                  </a:lnTo>
                  <a:lnTo>
                    <a:pt x="1737" y="419"/>
                  </a:lnTo>
                  <a:lnTo>
                    <a:pt x="1753" y="506"/>
                  </a:lnTo>
                  <a:lnTo>
                    <a:pt x="1744" y="492"/>
                  </a:lnTo>
                  <a:lnTo>
                    <a:pt x="1675" y="490"/>
                  </a:lnTo>
                  <a:lnTo>
                    <a:pt x="1635" y="499"/>
                  </a:lnTo>
                  <a:lnTo>
                    <a:pt x="1609" y="509"/>
                  </a:lnTo>
                  <a:lnTo>
                    <a:pt x="1595" y="513"/>
                  </a:lnTo>
                  <a:lnTo>
                    <a:pt x="1519" y="554"/>
                  </a:lnTo>
                  <a:lnTo>
                    <a:pt x="1493" y="575"/>
                  </a:lnTo>
                  <a:lnTo>
                    <a:pt x="1486" y="589"/>
                  </a:lnTo>
                  <a:lnTo>
                    <a:pt x="1465" y="594"/>
                  </a:lnTo>
                  <a:lnTo>
                    <a:pt x="1422" y="620"/>
                  </a:lnTo>
                  <a:lnTo>
                    <a:pt x="1403" y="643"/>
                  </a:lnTo>
                  <a:lnTo>
                    <a:pt x="1363" y="667"/>
                  </a:lnTo>
                  <a:lnTo>
                    <a:pt x="1256" y="695"/>
                  </a:lnTo>
                  <a:lnTo>
                    <a:pt x="1254" y="703"/>
                  </a:lnTo>
                  <a:lnTo>
                    <a:pt x="1228" y="700"/>
                  </a:lnTo>
                  <a:lnTo>
                    <a:pt x="1219" y="714"/>
                  </a:lnTo>
                  <a:lnTo>
                    <a:pt x="1190" y="712"/>
                  </a:lnTo>
                  <a:lnTo>
                    <a:pt x="1183" y="726"/>
                  </a:lnTo>
                  <a:lnTo>
                    <a:pt x="1162" y="710"/>
                  </a:lnTo>
                  <a:lnTo>
                    <a:pt x="1152" y="721"/>
                  </a:lnTo>
                  <a:lnTo>
                    <a:pt x="1126" y="721"/>
                  </a:lnTo>
                  <a:lnTo>
                    <a:pt x="1062" y="686"/>
                  </a:lnTo>
                  <a:lnTo>
                    <a:pt x="1145" y="759"/>
                  </a:lnTo>
                  <a:lnTo>
                    <a:pt x="1017" y="662"/>
                  </a:lnTo>
                  <a:lnTo>
                    <a:pt x="961" y="632"/>
                  </a:lnTo>
                  <a:lnTo>
                    <a:pt x="963" y="622"/>
                  </a:lnTo>
                  <a:lnTo>
                    <a:pt x="954" y="629"/>
                  </a:lnTo>
                  <a:lnTo>
                    <a:pt x="892" y="608"/>
                  </a:lnTo>
                  <a:lnTo>
                    <a:pt x="838" y="617"/>
                  </a:lnTo>
                  <a:lnTo>
                    <a:pt x="816" y="613"/>
                  </a:lnTo>
                  <a:lnTo>
                    <a:pt x="778" y="632"/>
                  </a:lnTo>
                  <a:lnTo>
                    <a:pt x="762" y="632"/>
                  </a:lnTo>
                  <a:lnTo>
                    <a:pt x="696" y="591"/>
                  </a:lnTo>
                  <a:lnTo>
                    <a:pt x="636" y="613"/>
                  </a:lnTo>
                  <a:lnTo>
                    <a:pt x="608" y="613"/>
                  </a:lnTo>
                  <a:lnTo>
                    <a:pt x="539" y="594"/>
                  </a:lnTo>
                  <a:lnTo>
                    <a:pt x="506" y="573"/>
                  </a:lnTo>
                  <a:lnTo>
                    <a:pt x="478" y="568"/>
                  </a:lnTo>
                  <a:lnTo>
                    <a:pt x="464" y="573"/>
                  </a:lnTo>
                  <a:lnTo>
                    <a:pt x="414" y="561"/>
                  </a:lnTo>
                  <a:lnTo>
                    <a:pt x="364" y="584"/>
                  </a:lnTo>
                  <a:lnTo>
                    <a:pt x="360" y="591"/>
                  </a:lnTo>
                  <a:lnTo>
                    <a:pt x="360" y="622"/>
                  </a:lnTo>
                  <a:lnTo>
                    <a:pt x="298" y="613"/>
                  </a:lnTo>
                  <a:lnTo>
                    <a:pt x="227" y="646"/>
                  </a:lnTo>
                  <a:lnTo>
                    <a:pt x="194" y="641"/>
                  </a:lnTo>
                  <a:lnTo>
                    <a:pt x="170" y="648"/>
                  </a:lnTo>
                  <a:lnTo>
                    <a:pt x="144" y="674"/>
                  </a:lnTo>
                  <a:lnTo>
                    <a:pt x="137" y="669"/>
                  </a:lnTo>
                  <a:lnTo>
                    <a:pt x="111" y="674"/>
                  </a:lnTo>
                  <a:lnTo>
                    <a:pt x="99" y="698"/>
                  </a:lnTo>
                  <a:lnTo>
                    <a:pt x="78" y="705"/>
                  </a:lnTo>
                  <a:lnTo>
                    <a:pt x="73" y="729"/>
                  </a:lnTo>
                  <a:lnTo>
                    <a:pt x="61" y="724"/>
                  </a:lnTo>
                  <a:lnTo>
                    <a:pt x="50" y="740"/>
                  </a:lnTo>
                  <a:lnTo>
                    <a:pt x="54" y="724"/>
                  </a:lnTo>
                  <a:lnTo>
                    <a:pt x="35" y="695"/>
                  </a:lnTo>
                  <a:lnTo>
                    <a:pt x="14" y="695"/>
                  </a:lnTo>
                  <a:lnTo>
                    <a:pt x="12" y="705"/>
                  </a:lnTo>
                  <a:lnTo>
                    <a:pt x="0" y="698"/>
                  </a:lnTo>
                  <a:lnTo>
                    <a:pt x="19" y="672"/>
                  </a:lnTo>
                  <a:lnTo>
                    <a:pt x="14" y="665"/>
                  </a:lnTo>
                  <a:lnTo>
                    <a:pt x="19" y="655"/>
                  </a:lnTo>
                  <a:lnTo>
                    <a:pt x="38" y="636"/>
                  </a:lnTo>
                  <a:lnTo>
                    <a:pt x="42" y="603"/>
                  </a:lnTo>
                  <a:lnTo>
                    <a:pt x="64" y="584"/>
                  </a:lnTo>
                  <a:lnTo>
                    <a:pt x="102" y="506"/>
                  </a:lnTo>
                  <a:lnTo>
                    <a:pt x="92" y="480"/>
                  </a:lnTo>
                  <a:lnTo>
                    <a:pt x="95" y="471"/>
                  </a:lnTo>
                  <a:lnTo>
                    <a:pt x="87" y="464"/>
                  </a:lnTo>
                  <a:lnTo>
                    <a:pt x="109" y="452"/>
                  </a:lnTo>
                  <a:lnTo>
                    <a:pt x="149" y="364"/>
                  </a:lnTo>
                  <a:lnTo>
                    <a:pt x="144" y="331"/>
                  </a:lnTo>
                  <a:lnTo>
                    <a:pt x="132" y="327"/>
                  </a:lnTo>
                  <a:lnTo>
                    <a:pt x="137" y="305"/>
                  </a:lnTo>
                  <a:lnTo>
                    <a:pt x="130" y="291"/>
                  </a:lnTo>
                  <a:lnTo>
                    <a:pt x="166" y="251"/>
                  </a:lnTo>
                  <a:lnTo>
                    <a:pt x="203" y="173"/>
                  </a:lnTo>
                  <a:lnTo>
                    <a:pt x="210" y="118"/>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9" name="Freeform 28"/>
            <p:cNvSpPr>
              <a:spLocks/>
            </p:cNvSpPr>
            <p:nvPr/>
          </p:nvSpPr>
          <p:spPr bwMode="auto">
            <a:xfrm>
              <a:off x="2528" y="110"/>
              <a:ext cx="2480" cy="2253"/>
            </a:xfrm>
            <a:custGeom>
              <a:avLst/>
              <a:gdLst>
                <a:gd name="T0" fmla="*/ 504 w 2480"/>
                <a:gd name="T1" fmla="*/ 217 h 2253"/>
                <a:gd name="T2" fmla="*/ 537 w 2480"/>
                <a:gd name="T3" fmla="*/ 274 h 2253"/>
                <a:gd name="T4" fmla="*/ 577 w 2480"/>
                <a:gd name="T5" fmla="*/ 380 h 2253"/>
                <a:gd name="T6" fmla="*/ 670 w 2480"/>
                <a:gd name="T7" fmla="*/ 388 h 2253"/>
                <a:gd name="T8" fmla="*/ 769 w 2480"/>
                <a:gd name="T9" fmla="*/ 376 h 2253"/>
                <a:gd name="T10" fmla="*/ 856 w 2480"/>
                <a:gd name="T11" fmla="*/ 362 h 2253"/>
                <a:gd name="T12" fmla="*/ 930 w 2480"/>
                <a:gd name="T13" fmla="*/ 276 h 2253"/>
                <a:gd name="T14" fmla="*/ 1001 w 2480"/>
                <a:gd name="T15" fmla="*/ 203 h 2253"/>
                <a:gd name="T16" fmla="*/ 1119 w 2480"/>
                <a:gd name="T17" fmla="*/ 106 h 2253"/>
                <a:gd name="T18" fmla="*/ 1278 w 2480"/>
                <a:gd name="T19" fmla="*/ 19 h 2253"/>
                <a:gd name="T20" fmla="*/ 1375 w 2480"/>
                <a:gd name="T21" fmla="*/ 85 h 2253"/>
                <a:gd name="T22" fmla="*/ 1460 w 2480"/>
                <a:gd name="T23" fmla="*/ 220 h 2253"/>
                <a:gd name="T24" fmla="*/ 1574 w 2480"/>
                <a:gd name="T25" fmla="*/ 286 h 2253"/>
                <a:gd name="T26" fmla="*/ 1699 w 2480"/>
                <a:gd name="T27" fmla="*/ 265 h 2253"/>
                <a:gd name="T28" fmla="*/ 1794 w 2480"/>
                <a:gd name="T29" fmla="*/ 224 h 2253"/>
                <a:gd name="T30" fmla="*/ 1848 w 2480"/>
                <a:gd name="T31" fmla="*/ 158 h 2253"/>
                <a:gd name="T32" fmla="*/ 1862 w 2480"/>
                <a:gd name="T33" fmla="*/ 38 h 2253"/>
                <a:gd name="T34" fmla="*/ 2014 w 2480"/>
                <a:gd name="T35" fmla="*/ 0 h 2253"/>
                <a:gd name="T36" fmla="*/ 2037 w 2480"/>
                <a:gd name="T37" fmla="*/ 52 h 2253"/>
                <a:gd name="T38" fmla="*/ 2132 w 2480"/>
                <a:gd name="T39" fmla="*/ 92 h 2253"/>
                <a:gd name="T40" fmla="*/ 2269 w 2480"/>
                <a:gd name="T41" fmla="*/ 4 h 2253"/>
                <a:gd name="T42" fmla="*/ 2409 w 2480"/>
                <a:gd name="T43" fmla="*/ 163 h 2253"/>
                <a:gd name="T44" fmla="*/ 2433 w 2480"/>
                <a:gd name="T45" fmla="*/ 281 h 2253"/>
                <a:gd name="T46" fmla="*/ 2466 w 2480"/>
                <a:gd name="T47" fmla="*/ 546 h 2253"/>
                <a:gd name="T48" fmla="*/ 2463 w 2480"/>
                <a:gd name="T49" fmla="*/ 759 h 2253"/>
                <a:gd name="T50" fmla="*/ 2468 w 2480"/>
                <a:gd name="T51" fmla="*/ 1019 h 2253"/>
                <a:gd name="T52" fmla="*/ 2265 w 2480"/>
                <a:gd name="T53" fmla="*/ 1149 h 2253"/>
                <a:gd name="T54" fmla="*/ 2269 w 2480"/>
                <a:gd name="T55" fmla="*/ 1322 h 2253"/>
                <a:gd name="T56" fmla="*/ 2371 w 2480"/>
                <a:gd name="T57" fmla="*/ 1433 h 2253"/>
                <a:gd name="T58" fmla="*/ 2354 w 2480"/>
                <a:gd name="T59" fmla="*/ 1627 h 2253"/>
                <a:gd name="T60" fmla="*/ 2257 w 2480"/>
                <a:gd name="T61" fmla="*/ 1759 h 2253"/>
                <a:gd name="T62" fmla="*/ 2168 w 2480"/>
                <a:gd name="T63" fmla="*/ 1979 h 2253"/>
                <a:gd name="T64" fmla="*/ 1829 w 2480"/>
                <a:gd name="T65" fmla="*/ 1991 h 2253"/>
                <a:gd name="T66" fmla="*/ 1602 w 2480"/>
                <a:gd name="T67" fmla="*/ 1981 h 2253"/>
                <a:gd name="T68" fmla="*/ 1462 w 2480"/>
                <a:gd name="T69" fmla="*/ 2017 h 2253"/>
                <a:gd name="T70" fmla="*/ 1408 w 2480"/>
                <a:gd name="T71" fmla="*/ 2081 h 2253"/>
                <a:gd name="T72" fmla="*/ 1306 w 2480"/>
                <a:gd name="T73" fmla="*/ 2189 h 2253"/>
                <a:gd name="T74" fmla="*/ 1178 w 2480"/>
                <a:gd name="T75" fmla="*/ 2130 h 2253"/>
                <a:gd name="T76" fmla="*/ 1093 w 2480"/>
                <a:gd name="T77" fmla="*/ 2246 h 2253"/>
                <a:gd name="T78" fmla="*/ 1036 w 2480"/>
                <a:gd name="T79" fmla="*/ 2057 h 2253"/>
                <a:gd name="T80" fmla="*/ 894 w 2480"/>
                <a:gd name="T81" fmla="*/ 1913 h 2253"/>
                <a:gd name="T82" fmla="*/ 849 w 2480"/>
                <a:gd name="T83" fmla="*/ 1823 h 2253"/>
                <a:gd name="T84" fmla="*/ 778 w 2480"/>
                <a:gd name="T85" fmla="*/ 1816 h 2253"/>
                <a:gd name="T86" fmla="*/ 679 w 2480"/>
                <a:gd name="T87" fmla="*/ 1844 h 2253"/>
                <a:gd name="T88" fmla="*/ 615 w 2480"/>
                <a:gd name="T89" fmla="*/ 1726 h 2253"/>
                <a:gd name="T90" fmla="*/ 412 w 2480"/>
                <a:gd name="T91" fmla="*/ 1809 h 2253"/>
                <a:gd name="T92" fmla="*/ 438 w 2480"/>
                <a:gd name="T93" fmla="*/ 1922 h 2253"/>
                <a:gd name="T94" fmla="*/ 388 w 2480"/>
                <a:gd name="T95" fmla="*/ 2093 h 2253"/>
                <a:gd name="T96" fmla="*/ 336 w 2480"/>
                <a:gd name="T97" fmla="*/ 2234 h 2253"/>
                <a:gd name="T98" fmla="*/ 165 w 2480"/>
                <a:gd name="T99" fmla="*/ 2253 h 2253"/>
                <a:gd name="T100" fmla="*/ 121 w 2480"/>
                <a:gd name="T101" fmla="*/ 2052 h 2253"/>
                <a:gd name="T102" fmla="*/ 113 w 2480"/>
                <a:gd name="T103" fmla="*/ 1918 h 2253"/>
                <a:gd name="T104" fmla="*/ 0 w 2480"/>
                <a:gd name="T105" fmla="*/ 1861 h 2253"/>
                <a:gd name="T106" fmla="*/ 182 w 2480"/>
                <a:gd name="T107" fmla="*/ 1263 h 2253"/>
                <a:gd name="T108" fmla="*/ 319 w 2480"/>
                <a:gd name="T109" fmla="*/ 577 h 2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80" h="2253">
                  <a:moveTo>
                    <a:pt x="423" y="106"/>
                  </a:moveTo>
                  <a:lnTo>
                    <a:pt x="475" y="92"/>
                  </a:lnTo>
                  <a:lnTo>
                    <a:pt x="483" y="109"/>
                  </a:lnTo>
                  <a:lnTo>
                    <a:pt x="478" y="135"/>
                  </a:lnTo>
                  <a:lnTo>
                    <a:pt x="502" y="187"/>
                  </a:lnTo>
                  <a:lnTo>
                    <a:pt x="504" y="217"/>
                  </a:lnTo>
                  <a:lnTo>
                    <a:pt x="520" y="239"/>
                  </a:lnTo>
                  <a:lnTo>
                    <a:pt x="537" y="236"/>
                  </a:lnTo>
                  <a:lnTo>
                    <a:pt x="558" y="213"/>
                  </a:lnTo>
                  <a:lnTo>
                    <a:pt x="570" y="215"/>
                  </a:lnTo>
                  <a:lnTo>
                    <a:pt x="558" y="257"/>
                  </a:lnTo>
                  <a:lnTo>
                    <a:pt x="537" y="274"/>
                  </a:lnTo>
                  <a:lnTo>
                    <a:pt x="549" y="298"/>
                  </a:lnTo>
                  <a:lnTo>
                    <a:pt x="561" y="300"/>
                  </a:lnTo>
                  <a:lnTo>
                    <a:pt x="556" y="317"/>
                  </a:lnTo>
                  <a:lnTo>
                    <a:pt x="537" y="333"/>
                  </a:lnTo>
                  <a:lnTo>
                    <a:pt x="544" y="362"/>
                  </a:lnTo>
                  <a:lnTo>
                    <a:pt x="577" y="380"/>
                  </a:lnTo>
                  <a:lnTo>
                    <a:pt x="565" y="395"/>
                  </a:lnTo>
                  <a:lnTo>
                    <a:pt x="582" y="411"/>
                  </a:lnTo>
                  <a:lnTo>
                    <a:pt x="594" y="406"/>
                  </a:lnTo>
                  <a:lnTo>
                    <a:pt x="601" y="380"/>
                  </a:lnTo>
                  <a:lnTo>
                    <a:pt x="665" y="373"/>
                  </a:lnTo>
                  <a:lnTo>
                    <a:pt x="670" y="388"/>
                  </a:lnTo>
                  <a:lnTo>
                    <a:pt x="686" y="392"/>
                  </a:lnTo>
                  <a:lnTo>
                    <a:pt x="686" y="383"/>
                  </a:lnTo>
                  <a:lnTo>
                    <a:pt x="705" y="371"/>
                  </a:lnTo>
                  <a:lnTo>
                    <a:pt x="710" y="347"/>
                  </a:lnTo>
                  <a:lnTo>
                    <a:pt x="731" y="345"/>
                  </a:lnTo>
                  <a:lnTo>
                    <a:pt x="769" y="376"/>
                  </a:lnTo>
                  <a:lnTo>
                    <a:pt x="790" y="362"/>
                  </a:lnTo>
                  <a:lnTo>
                    <a:pt x="802" y="373"/>
                  </a:lnTo>
                  <a:lnTo>
                    <a:pt x="833" y="371"/>
                  </a:lnTo>
                  <a:lnTo>
                    <a:pt x="842" y="392"/>
                  </a:lnTo>
                  <a:lnTo>
                    <a:pt x="845" y="371"/>
                  </a:lnTo>
                  <a:lnTo>
                    <a:pt x="856" y="362"/>
                  </a:lnTo>
                  <a:lnTo>
                    <a:pt x="859" y="345"/>
                  </a:lnTo>
                  <a:lnTo>
                    <a:pt x="883" y="310"/>
                  </a:lnTo>
                  <a:lnTo>
                    <a:pt x="864" y="265"/>
                  </a:lnTo>
                  <a:lnTo>
                    <a:pt x="892" y="255"/>
                  </a:lnTo>
                  <a:lnTo>
                    <a:pt x="916" y="274"/>
                  </a:lnTo>
                  <a:lnTo>
                    <a:pt x="930" y="276"/>
                  </a:lnTo>
                  <a:lnTo>
                    <a:pt x="958" y="248"/>
                  </a:lnTo>
                  <a:lnTo>
                    <a:pt x="996" y="274"/>
                  </a:lnTo>
                  <a:lnTo>
                    <a:pt x="1025" y="262"/>
                  </a:lnTo>
                  <a:lnTo>
                    <a:pt x="1027" y="248"/>
                  </a:lnTo>
                  <a:lnTo>
                    <a:pt x="1020" y="224"/>
                  </a:lnTo>
                  <a:lnTo>
                    <a:pt x="1001" y="203"/>
                  </a:lnTo>
                  <a:lnTo>
                    <a:pt x="1010" y="170"/>
                  </a:lnTo>
                  <a:lnTo>
                    <a:pt x="996" y="135"/>
                  </a:lnTo>
                  <a:lnTo>
                    <a:pt x="1046" y="71"/>
                  </a:lnTo>
                  <a:lnTo>
                    <a:pt x="1072" y="80"/>
                  </a:lnTo>
                  <a:lnTo>
                    <a:pt x="1088" y="75"/>
                  </a:lnTo>
                  <a:lnTo>
                    <a:pt x="1119" y="106"/>
                  </a:lnTo>
                  <a:lnTo>
                    <a:pt x="1150" y="99"/>
                  </a:lnTo>
                  <a:lnTo>
                    <a:pt x="1157" y="92"/>
                  </a:lnTo>
                  <a:lnTo>
                    <a:pt x="1181" y="92"/>
                  </a:lnTo>
                  <a:lnTo>
                    <a:pt x="1204" y="38"/>
                  </a:lnTo>
                  <a:lnTo>
                    <a:pt x="1228" y="26"/>
                  </a:lnTo>
                  <a:lnTo>
                    <a:pt x="1278" y="19"/>
                  </a:lnTo>
                  <a:lnTo>
                    <a:pt x="1249" y="61"/>
                  </a:lnTo>
                  <a:lnTo>
                    <a:pt x="1278" y="64"/>
                  </a:lnTo>
                  <a:lnTo>
                    <a:pt x="1306" y="78"/>
                  </a:lnTo>
                  <a:lnTo>
                    <a:pt x="1335" y="113"/>
                  </a:lnTo>
                  <a:lnTo>
                    <a:pt x="1346" y="113"/>
                  </a:lnTo>
                  <a:lnTo>
                    <a:pt x="1375" y="85"/>
                  </a:lnTo>
                  <a:lnTo>
                    <a:pt x="1413" y="97"/>
                  </a:lnTo>
                  <a:lnTo>
                    <a:pt x="1406" y="113"/>
                  </a:lnTo>
                  <a:lnTo>
                    <a:pt x="1415" y="139"/>
                  </a:lnTo>
                  <a:lnTo>
                    <a:pt x="1481" y="144"/>
                  </a:lnTo>
                  <a:lnTo>
                    <a:pt x="1474" y="187"/>
                  </a:lnTo>
                  <a:lnTo>
                    <a:pt x="1460" y="220"/>
                  </a:lnTo>
                  <a:lnTo>
                    <a:pt x="1484" y="265"/>
                  </a:lnTo>
                  <a:lnTo>
                    <a:pt x="1495" y="260"/>
                  </a:lnTo>
                  <a:lnTo>
                    <a:pt x="1514" y="267"/>
                  </a:lnTo>
                  <a:lnTo>
                    <a:pt x="1512" y="250"/>
                  </a:lnTo>
                  <a:lnTo>
                    <a:pt x="1548" y="239"/>
                  </a:lnTo>
                  <a:lnTo>
                    <a:pt x="1574" y="286"/>
                  </a:lnTo>
                  <a:lnTo>
                    <a:pt x="1590" y="300"/>
                  </a:lnTo>
                  <a:lnTo>
                    <a:pt x="1600" y="262"/>
                  </a:lnTo>
                  <a:lnTo>
                    <a:pt x="1626" y="239"/>
                  </a:lnTo>
                  <a:lnTo>
                    <a:pt x="1671" y="241"/>
                  </a:lnTo>
                  <a:lnTo>
                    <a:pt x="1678" y="255"/>
                  </a:lnTo>
                  <a:lnTo>
                    <a:pt x="1699" y="265"/>
                  </a:lnTo>
                  <a:lnTo>
                    <a:pt x="1716" y="295"/>
                  </a:lnTo>
                  <a:lnTo>
                    <a:pt x="1730" y="305"/>
                  </a:lnTo>
                  <a:lnTo>
                    <a:pt x="1744" y="324"/>
                  </a:lnTo>
                  <a:lnTo>
                    <a:pt x="1760" y="310"/>
                  </a:lnTo>
                  <a:lnTo>
                    <a:pt x="1796" y="234"/>
                  </a:lnTo>
                  <a:lnTo>
                    <a:pt x="1794" y="224"/>
                  </a:lnTo>
                  <a:lnTo>
                    <a:pt x="1770" y="213"/>
                  </a:lnTo>
                  <a:lnTo>
                    <a:pt x="1777" y="175"/>
                  </a:lnTo>
                  <a:lnTo>
                    <a:pt x="1791" y="168"/>
                  </a:lnTo>
                  <a:lnTo>
                    <a:pt x="1813" y="187"/>
                  </a:lnTo>
                  <a:lnTo>
                    <a:pt x="1827" y="189"/>
                  </a:lnTo>
                  <a:lnTo>
                    <a:pt x="1848" y="158"/>
                  </a:lnTo>
                  <a:lnTo>
                    <a:pt x="1874" y="146"/>
                  </a:lnTo>
                  <a:lnTo>
                    <a:pt x="1884" y="99"/>
                  </a:lnTo>
                  <a:lnTo>
                    <a:pt x="1872" y="85"/>
                  </a:lnTo>
                  <a:lnTo>
                    <a:pt x="1829" y="66"/>
                  </a:lnTo>
                  <a:lnTo>
                    <a:pt x="1827" y="38"/>
                  </a:lnTo>
                  <a:lnTo>
                    <a:pt x="1862" y="38"/>
                  </a:lnTo>
                  <a:lnTo>
                    <a:pt x="1874" y="21"/>
                  </a:lnTo>
                  <a:lnTo>
                    <a:pt x="1900" y="30"/>
                  </a:lnTo>
                  <a:lnTo>
                    <a:pt x="1955" y="28"/>
                  </a:lnTo>
                  <a:lnTo>
                    <a:pt x="1973" y="42"/>
                  </a:lnTo>
                  <a:lnTo>
                    <a:pt x="1997" y="4"/>
                  </a:lnTo>
                  <a:lnTo>
                    <a:pt x="2014" y="0"/>
                  </a:lnTo>
                  <a:lnTo>
                    <a:pt x="2037" y="9"/>
                  </a:lnTo>
                  <a:lnTo>
                    <a:pt x="2037" y="9"/>
                  </a:lnTo>
                  <a:lnTo>
                    <a:pt x="2056" y="42"/>
                  </a:lnTo>
                  <a:lnTo>
                    <a:pt x="2056" y="42"/>
                  </a:lnTo>
                  <a:lnTo>
                    <a:pt x="2042" y="40"/>
                  </a:lnTo>
                  <a:lnTo>
                    <a:pt x="2037" y="52"/>
                  </a:lnTo>
                  <a:lnTo>
                    <a:pt x="2040" y="75"/>
                  </a:lnTo>
                  <a:lnTo>
                    <a:pt x="2056" y="99"/>
                  </a:lnTo>
                  <a:lnTo>
                    <a:pt x="2040" y="149"/>
                  </a:lnTo>
                  <a:lnTo>
                    <a:pt x="2089" y="165"/>
                  </a:lnTo>
                  <a:lnTo>
                    <a:pt x="2104" y="130"/>
                  </a:lnTo>
                  <a:lnTo>
                    <a:pt x="2132" y="92"/>
                  </a:lnTo>
                  <a:lnTo>
                    <a:pt x="2186" y="104"/>
                  </a:lnTo>
                  <a:lnTo>
                    <a:pt x="2229" y="87"/>
                  </a:lnTo>
                  <a:lnTo>
                    <a:pt x="2248" y="73"/>
                  </a:lnTo>
                  <a:lnTo>
                    <a:pt x="2265" y="28"/>
                  </a:lnTo>
                  <a:lnTo>
                    <a:pt x="2260" y="16"/>
                  </a:lnTo>
                  <a:lnTo>
                    <a:pt x="2269" y="4"/>
                  </a:lnTo>
                  <a:lnTo>
                    <a:pt x="2317" y="12"/>
                  </a:lnTo>
                  <a:lnTo>
                    <a:pt x="2317" y="12"/>
                  </a:lnTo>
                  <a:lnTo>
                    <a:pt x="2328" y="49"/>
                  </a:lnTo>
                  <a:lnTo>
                    <a:pt x="2345" y="59"/>
                  </a:lnTo>
                  <a:lnTo>
                    <a:pt x="2397" y="125"/>
                  </a:lnTo>
                  <a:lnTo>
                    <a:pt x="2409" y="163"/>
                  </a:lnTo>
                  <a:lnTo>
                    <a:pt x="2409" y="196"/>
                  </a:lnTo>
                  <a:lnTo>
                    <a:pt x="2428" y="220"/>
                  </a:lnTo>
                  <a:lnTo>
                    <a:pt x="2452" y="224"/>
                  </a:lnTo>
                  <a:lnTo>
                    <a:pt x="2459" y="255"/>
                  </a:lnTo>
                  <a:lnTo>
                    <a:pt x="2461" y="276"/>
                  </a:lnTo>
                  <a:lnTo>
                    <a:pt x="2433" y="281"/>
                  </a:lnTo>
                  <a:lnTo>
                    <a:pt x="2442" y="336"/>
                  </a:lnTo>
                  <a:lnTo>
                    <a:pt x="2428" y="411"/>
                  </a:lnTo>
                  <a:lnTo>
                    <a:pt x="2435" y="444"/>
                  </a:lnTo>
                  <a:lnTo>
                    <a:pt x="2449" y="463"/>
                  </a:lnTo>
                  <a:lnTo>
                    <a:pt x="2454" y="534"/>
                  </a:lnTo>
                  <a:lnTo>
                    <a:pt x="2466" y="546"/>
                  </a:lnTo>
                  <a:lnTo>
                    <a:pt x="2449" y="596"/>
                  </a:lnTo>
                  <a:lnTo>
                    <a:pt x="2421" y="643"/>
                  </a:lnTo>
                  <a:lnTo>
                    <a:pt x="2414" y="676"/>
                  </a:lnTo>
                  <a:lnTo>
                    <a:pt x="2459" y="704"/>
                  </a:lnTo>
                  <a:lnTo>
                    <a:pt x="2454" y="721"/>
                  </a:lnTo>
                  <a:lnTo>
                    <a:pt x="2463" y="759"/>
                  </a:lnTo>
                  <a:lnTo>
                    <a:pt x="2444" y="775"/>
                  </a:lnTo>
                  <a:lnTo>
                    <a:pt x="2409" y="849"/>
                  </a:lnTo>
                  <a:lnTo>
                    <a:pt x="2421" y="905"/>
                  </a:lnTo>
                  <a:lnTo>
                    <a:pt x="2480" y="969"/>
                  </a:lnTo>
                  <a:lnTo>
                    <a:pt x="2468" y="983"/>
                  </a:lnTo>
                  <a:lnTo>
                    <a:pt x="2468" y="1019"/>
                  </a:lnTo>
                  <a:lnTo>
                    <a:pt x="2392" y="1066"/>
                  </a:lnTo>
                  <a:lnTo>
                    <a:pt x="2383" y="1116"/>
                  </a:lnTo>
                  <a:lnTo>
                    <a:pt x="2340" y="1130"/>
                  </a:lnTo>
                  <a:lnTo>
                    <a:pt x="2293" y="1125"/>
                  </a:lnTo>
                  <a:lnTo>
                    <a:pt x="2279" y="1154"/>
                  </a:lnTo>
                  <a:lnTo>
                    <a:pt x="2265" y="1149"/>
                  </a:lnTo>
                  <a:lnTo>
                    <a:pt x="2229" y="1170"/>
                  </a:lnTo>
                  <a:lnTo>
                    <a:pt x="2208" y="1227"/>
                  </a:lnTo>
                  <a:lnTo>
                    <a:pt x="2222" y="1241"/>
                  </a:lnTo>
                  <a:lnTo>
                    <a:pt x="2222" y="1289"/>
                  </a:lnTo>
                  <a:lnTo>
                    <a:pt x="2243" y="1324"/>
                  </a:lnTo>
                  <a:lnTo>
                    <a:pt x="2269" y="1322"/>
                  </a:lnTo>
                  <a:lnTo>
                    <a:pt x="2307" y="1338"/>
                  </a:lnTo>
                  <a:lnTo>
                    <a:pt x="2328" y="1369"/>
                  </a:lnTo>
                  <a:lnTo>
                    <a:pt x="2333" y="1393"/>
                  </a:lnTo>
                  <a:lnTo>
                    <a:pt x="2359" y="1404"/>
                  </a:lnTo>
                  <a:lnTo>
                    <a:pt x="2357" y="1419"/>
                  </a:lnTo>
                  <a:lnTo>
                    <a:pt x="2371" y="1433"/>
                  </a:lnTo>
                  <a:lnTo>
                    <a:pt x="2378" y="1466"/>
                  </a:lnTo>
                  <a:lnTo>
                    <a:pt x="2392" y="1473"/>
                  </a:lnTo>
                  <a:lnTo>
                    <a:pt x="2369" y="1523"/>
                  </a:lnTo>
                  <a:lnTo>
                    <a:pt x="2366" y="1577"/>
                  </a:lnTo>
                  <a:lnTo>
                    <a:pt x="2345" y="1601"/>
                  </a:lnTo>
                  <a:lnTo>
                    <a:pt x="2354" y="1627"/>
                  </a:lnTo>
                  <a:lnTo>
                    <a:pt x="2345" y="1676"/>
                  </a:lnTo>
                  <a:lnTo>
                    <a:pt x="2340" y="1691"/>
                  </a:lnTo>
                  <a:lnTo>
                    <a:pt x="2319" y="1702"/>
                  </a:lnTo>
                  <a:lnTo>
                    <a:pt x="2295" y="1743"/>
                  </a:lnTo>
                  <a:lnTo>
                    <a:pt x="2272" y="1745"/>
                  </a:lnTo>
                  <a:lnTo>
                    <a:pt x="2257" y="1759"/>
                  </a:lnTo>
                  <a:lnTo>
                    <a:pt x="2255" y="1785"/>
                  </a:lnTo>
                  <a:lnTo>
                    <a:pt x="2269" y="1816"/>
                  </a:lnTo>
                  <a:lnTo>
                    <a:pt x="2257" y="1830"/>
                  </a:lnTo>
                  <a:lnTo>
                    <a:pt x="2250" y="1887"/>
                  </a:lnTo>
                  <a:lnTo>
                    <a:pt x="2222" y="1962"/>
                  </a:lnTo>
                  <a:lnTo>
                    <a:pt x="2168" y="1979"/>
                  </a:lnTo>
                  <a:lnTo>
                    <a:pt x="2104" y="1972"/>
                  </a:lnTo>
                  <a:lnTo>
                    <a:pt x="2080" y="1986"/>
                  </a:lnTo>
                  <a:lnTo>
                    <a:pt x="1966" y="1967"/>
                  </a:lnTo>
                  <a:lnTo>
                    <a:pt x="1926" y="1974"/>
                  </a:lnTo>
                  <a:lnTo>
                    <a:pt x="1874" y="2003"/>
                  </a:lnTo>
                  <a:lnTo>
                    <a:pt x="1829" y="1991"/>
                  </a:lnTo>
                  <a:lnTo>
                    <a:pt x="1798" y="1996"/>
                  </a:lnTo>
                  <a:lnTo>
                    <a:pt x="1739" y="1974"/>
                  </a:lnTo>
                  <a:lnTo>
                    <a:pt x="1649" y="1970"/>
                  </a:lnTo>
                  <a:lnTo>
                    <a:pt x="1649" y="1970"/>
                  </a:lnTo>
                  <a:lnTo>
                    <a:pt x="1635" y="1981"/>
                  </a:lnTo>
                  <a:lnTo>
                    <a:pt x="1602" y="1981"/>
                  </a:lnTo>
                  <a:lnTo>
                    <a:pt x="1588" y="1991"/>
                  </a:lnTo>
                  <a:lnTo>
                    <a:pt x="1585" y="2005"/>
                  </a:lnTo>
                  <a:lnTo>
                    <a:pt x="1540" y="2031"/>
                  </a:lnTo>
                  <a:lnTo>
                    <a:pt x="1529" y="2026"/>
                  </a:lnTo>
                  <a:lnTo>
                    <a:pt x="1505" y="1993"/>
                  </a:lnTo>
                  <a:lnTo>
                    <a:pt x="1462" y="2017"/>
                  </a:lnTo>
                  <a:lnTo>
                    <a:pt x="1462" y="2017"/>
                  </a:lnTo>
                  <a:lnTo>
                    <a:pt x="1453" y="2029"/>
                  </a:lnTo>
                  <a:lnTo>
                    <a:pt x="1458" y="2052"/>
                  </a:lnTo>
                  <a:lnTo>
                    <a:pt x="1458" y="2052"/>
                  </a:lnTo>
                  <a:lnTo>
                    <a:pt x="1446" y="2074"/>
                  </a:lnTo>
                  <a:lnTo>
                    <a:pt x="1408" y="2081"/>
                  </a:lnTo>
                  <a:lnTo>
                    <a:pt x="1394" y="2111"/>
                  </a:lnTo>
                  <a:lnTo>
                    <a:pt x="1365" y="2140"/>
                  </a:lnTo>
                  <a:lnTo>
                    <a:pt x="1337" y="2149"/>
                  </a:lnTo>
                  <a:lnTo>
                    <a:pt x="1320" y="2182"/>
                  </a:lnTo>
                  <a:lnTo>
                    <a:pt x="1306" y="2189"/>
                  </a:lnTo>
                  <a:lnTo>
                    <a:pt x="1306" y="2189"/>
                  </a:lnTo>
                  <a:lnTo>
                    <a:pt x="1240" y="2135"/>
                  </a:lnTo>
                  <a:lnTo>
                    <a:pt x="1240" y="2135"/>
                  </a:lnTo>
                  <a:lnTo>
                    <a:pt x="1211" y="2123"/>
                  </a:lnTo>
                  <a:lnTo>
                    <a:pt x="1211" y="2123"/>
                  </a:lnTo>
                  <a:lnTo>
                    <a:pt x="1195" y="2135"/>
                  </a:lnTo>
                  <a:lnTo>
                    <a:pt x="1178" y="2130"/>
                  </a:lnTo>
                  <a:lnTo>
                    <a:pt x="1159" y="2182"/>
                  </a:lnTo>
                  <a:lnTo>
                    <a:pt x="1136" y="2208"/>
                  </a:lnTo>
                  <a:lnTo>
                    <a:pt x="1143" y="2234"/>
                  </a:lnTo>
                  <a:lnTo>
                    <a:pt x="1133" y="2242"/>
                  </a:lnTo>
                  <a:lnTo>
                    <a:pt x="1119" y="2234"/>
                  </a:lnTo>
                  <a:lnTo>
                    <a:pt x="1093" y="2246"/>
                  </a:lnTo>
                  <a:lnTo>
                    <a:pt x="1072" y="2242"/>
                  </a:lnTo>
                  <a:lnTo>
                    <a:pt x="1077" y="2171"/>
                  </a:lnTo>
                  <a:lnTo>
                    <a:pt x="1048" y="2133"/>
                  </a:lnTo>
                  <a:lnTo>
                    <a:pt x="1051" y="2071"/>
                  </a:lnTo>
                  <a:lnTo>
                    <a:pt x="1039" y="2069"/>
                  </a:lnTo>
                  <a:lnTo>
                    <a:pt x="1036" y="2057"/>
                  </a:lnTo>
                  <a:lnTo>
                    <a:pt x="1025" y="2041"/>
                  </a:lnTo>
                  <a:lnTo>
                    <a:pt x="987" y="2045"/>
                  </a:lnTo>
                  <a:lnTo>
                    <a:pt x="963" y="2024"/>
                  </a:lnTo>
                  <a:lnTo>
                    <a:pt x="901" y="2010"/>
                  </a:lnTo>
                  <a:lnTo>
                    <a:pt x="883" y="1996"/>
                  </a:lnTo>
                  <a:lnTo>
                    <a:pt x="894" y="1913"/>
                  </a:lnTo>
                  <a:lnTo>
                    <a:pt x="880" y="1910"/>
                  </a:lnTo>
                  <a:lnTo>
                    <a:pt x="887" y="1882"/>
                  </a:lnTo>
                  <a:lnTo>
                    <a:pt x="880" y="1873"/>
                  </a:lnTo>
                  <a:lnTo>
                    <a:pt x="892" y="1858"/>
                  </a:lnTo>
                  <a:lnTo>
                    <a:pt x="875" y="1809"/>
                  </a:lnTo>
                  <a:lnTo>
                    <a:pt x="849" y="1823"/>
                  </a:lnTo>
                  <a:lnTo>
                    <a:pt x="830" y="1809"/>
                  </a:lnTo>
                  <a:lnTo>
                    <a:pt x="830" y="1785"/>
                  </a:lnTo>
                  <a:lnTo>
                    <a:pt x="807" y="1787"/>
                  </a:lnTo>
                  <a:lnTo>
                    <a:pt x="776" y="1778"/>
                  </a:lnTo>
                  <a:lnTo>
                    <a:pt x="783" y="1802"/>
                  </a:lnTo>
                  <a:lnTo>
                    <a:pt x="778" y="1816"/>
                  </a:lnTo>
                  <a:lnTo>
                    <a:pt x="788" y="1837"/>
                  </a:lnTo>
                  <a:lnTo>
                    <a:pt x="778" y="1837"/>
                  </a:lnTo>
                  <a:lnTo>
                    <a:pt x="762" y="1814"/>
                  </a:lnTo>
                  <a:lnTo>
                    <a:pt x="724" y="1847"/>
                  </a:lnTo>
                  <a:lnTo>
                    <a:pt x="710" y="1832"/>
                  </a:lnTo>
                  <a:lnTo>
                    <a:pt x="679" y="1844"/>
                  </a:lnTo>
                  <a:lnTo>
                    <a:pt x="670" y="1863"/>
                  </a:lnTo>
                  <a:lnTo>
                    <a:pt x="646" y="1875"/>
                  </a:lnTo>
                  <a:lnTo>
                    <a:pt x="648" y="1847"/>
                  </a:lnTo>
                  <a:lnTo>
                    <a:pt x="632" y="1816"/>
                  </a:lnTo>
                  <a:lnTo>
                    <a:pt x="634" y="1773"/>
                  </a:lnTo>
                  <a:lnTo>
                    <a:pt x="615" y="1726"/>
                  </a:lnTo>
                  <a:lnTo>
                    <a:pt x="584" y="1752"/>
                  </a:lnTo>
                  <a:lnTo>
                    <a:pt x="568" y="1740"/>
                  </a:lnTo>
                  <a:lnTo>
                    <a:pt x="546" y="1778"/>
                  </a:lnTo>
                  <a:lnTo>
                    <a:pt x="497" y="1809"/>
                  </a:lnTo>
                  <a:lnTo>
                    <a:pt x="445" y="1795"/>
                  </a:lnTo>
                  <a:lnTo>
                    <a:pt x="412" y="1809"/>
                  </a:lnTo>
                  <a:lnTo>
                    <a:pt x="397" y="1828"/>
                  </a:lnTo>
                  <a:lnTo>
                    <a:pt x="400" y="1875"/>
                  </a:lnTo>
                  <a:lnTo>
                    <a:pt x="412" y="1884"/>
                  </a:lnTo>
                  <a:lnTo>
                    <a:pt x="400" y="1889"/>
                  </a:lnTo>
                  <a:lnTo>
                    <a:pt x="395" y="1903"/>
                  </a:lnTo>
                  <a:lnTo>
                    <a:pt x="438" y="1922"/>
                  </a:lnTo>
                  <a:lnTo>
                    <a:pt x="445" y="1932"/>
                  </a:lnTo>
                  <a:lnTo>
                    <a:pt x="435" y="1944"/>
                  </a:lnTo>
                  <a:lnTo>
                    <a:pt x="431" y="1974"/>
                  </a:lnTo>
                  <a:lnTo>
                    <a:pt x="369" y="2005"/>
                  </a:lnTo>
                  <a:lnTo>
                    <a:pt x="386" y="2045"/>
                  </a:lnTo>
                  <a:lnTo>
                    <a:pt x="388" y="2093"/>
                  </a:lnTo>
                  <a:lnTo>
                    <a:pt x="404" y="2116"/>
                  </a:lnTo>
                  <a:lnTo>
                    <a:pt x="357" y="2175"/>
                  </a:lnTo>
                  <a:lnTo>
                    <a:pt x="333" y="2152"/>
                  </a:lnTo>
                  <a:lnTo>
                    <a:pt x="324" y="2163"/>
                  </a:lnTo>
                  <a:lnTo>
                    <a:pt x="341" y="2227"/>
                  </a:lnTo>
                  <a:lnTo>
                    <a:pt x="336" y="2234"/>
                  </a:lnTo>
                  <a:lnTo>
                    <a:pt x="293" y="2237"/>
                  </a:lnTo>
                  <a:lnTo>
                    <a:pt x="274" y="2230"/>
                  </a:lnTo>
                  <a:lnTo>
                    <a:pt x="210" y="2244"/>
                  </a:lnTo>
                  <a:lnTo>
                    <a:pt x="187" y="2239"/>
                  </a:lnTo>
                  <a:lnTo>
                    <a:pt x="170" y="2244"/>
                  </a:lnTo>
                  <a:lnTo>
                    <a:pt x="165" y="2253"/>
                  </a:lnTo>
                  <a:lnTo>
                    <a:pt x="149" y="2251"/>
                  </a:lnTo>
                  <a:lnTo>
                    <a:pt x="168" y="2156"/>
                  </a:lnTo>
                  <a:lnTo>
                    <a:pt x="191" y="2111"/>
                  </a:lnTo>
                  <a:lnTo>
                    <a:pt x="170" y="2090"/>
                  </a:lnTo>
                  <a:lnTo>
                    <a:pt x="149" y="2104"/>
                  </a:lnTo>
                  <a:lnTo>
                    <a:pt x="121" y="2052"/>
                  </a:lnTo>
                  <a:lnTo>
                    <a:pt x="118" y="2024"/>
                  </a:lnTo>
                  <a:lnTo>
                    <a:pt x="139" y="2007"/>
                  </a:lnTo>
                  <a:lnTo>
                    <a:pt x="142" y="1986"/>
                  </a:lnTo>
                  <a:lnTo>
                    <a:pt x="137" y="1977"/>
                  </a:lnTo>
                  <a:lnTo>
                    <a:pt x="111" y="1958"/>
                  </a:lnTo>
                  <a:lnTo>
                    <a:pt x="113" y="1918"/>
                  </a:lnTo>
                  <a:lnTo>
                    <a:pt x="99" y="1887"/>
                  </a:lnTo>
                  <a:lnTo>
                    <a:pt x="80" y="1880"/>
                  </a:lnTo>
                  <a:lnTo>
                    <a:pt x="59" y="1901"/>
                  </a:lnTo>
                  <a:lnTo>
                    <a:pt x="47" y="1901"/>
                  </a:lnTo>
                  <a:lnTo>
                    <a:pt x="0" y="1861"/>
                  </a:lnTo>
                  <a:lnTo>
                    <a:pt x="0" y="1861"/>
                  </a:lnTo>
                  <a:lnTo>
                    <a:pt x="92" y="1622"/>
                  </a:lnTo>
                  <a:lnTo>
                    <a:pt x="189" y="1333"/>
                  </a:lnTo>
                  <a:lnTo>
                    <a:pt x="194" y="1296"/>
                  </a:lnTo>
                  <a:lnTo>
                    <a:pt x="187" y="1291"/>
                  </a:lnTo>
                  <a:lnTo>
                    <a:pt x="184" y="1284"/>
                  </a:lnTo>
                  <a:lnTo>
                    <a:pt x="182" y="1263"/>
                  </a:lnTo>
                  <a:lnTo>
                    <a:pt x="147" y="1237"/>
                  </a:lnTo>
                  <a:lnTo>
                    <a:pt x="144" y="1225"/>
                  </a:lnTo>
                  <a:lnTo>
                    <a:pt x="180" y="1132"/>
                  </a:lnTo>
                  <a:lnTo>
                    <a:pt x="232" y="950"/>
                  </a:lnTo>
                  <a:lnTo>
                    <a:pt x="315" y="605"/>
                  </a:lnTo>
                  <a:lnTo>
                    <a:pt x="319" y="577"/>
                  </a:lnTo>
                  <a:lnTo>
                    <a:pt x="310" y="567"/>
                  </a:lnTo>
                  <a:lnTo>
                    <a:pt x="364" y="371"/>
                  </a:lnTo>
                  <a:lnTo>
                    <a:pt x="423" y="106"/>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0" name="Freeform 29"/>
            <p:cNvSpPr>
              <a:spLocks/>
            </p:cNvSpPr>
            <p:nvPr/>
          </p:nvSpPr>
          <p:spPr bwMode="auto">
            <a:xfrm>
              <a:off x="2024" y="1836"/>
              <a:ext cx="1921" cy="2015"/>
            </a:xfrm>
            <a:custGeom>
              <a:avLst/>
              <a:gdLst>
                <a:gd name="T0" fmla="*/ 617 w 1921"/>
                <a:gd name="T1" fmla="*/ 192 h 2015"/>
                <a:gd name="T2" fmla="*/ 625 w 1921"/>
                <a:gd name="T3" fmla="*/ 326 h 2015"/>
                <a:gd name="T4" fmla="*/ 669 w 1921"/>
                <a:gd name="T5" fmla="*/ 527 h 2015"/>
                <a:gd name="T6" fmla="*/ 840 w 1921"/>
                <a:gd name="T7" fmla="*/ 508 h 2015"/>
                <a:gd name="T8" fmla="*/ 892 w 1921"/>
                <a:gd name="T9" fmla="*/ 367 h 2015"/>
                <a:gd name="T10" fmla="*/ 944 w 1921"/>
                <a:gd name="T11" fmla="*/ 196 h 2015"/>
                <a:gd name="T12" fmla="*/ 916 w 1921"/>
                <a:gd name="T13" fmla="*/ 83 h 2015"/>
                <a:gd name="T14" fmla="*/ 1121 w 1921"/>
                <a:gd name="T15" fmla="*/ 0 h 2015"/>
                <a:gd name="T16" fmla="*/ 1183 w 1921"/>
                <a:gd name="T17" fmla="*/ 116 h 2015"/>
                <a:gd name="T18" fmla="*/ 1280 w 1921"/>
                <a:gd name="T19" fmla="*/ 90 h 2015"/>
                <a:gd name="T20" fmla="*/ 1353 w 1921"/>
                <a:gd name="T21" fmla="*/ 97 h 2015"/>
                <a:gd name="T22" fmla="*/ 1398 w 1921"/>
                <a:gd name="T23" fmla="*/ 187 h 2015"/>
                <a:gd name="T24" fmla="*/ 1540 w 1921"/>
                <a:gd name="T25" fmla="*/ 331 h 2015"/>
                <a:gd name="T26" fmla="*/ 1597 w 1921"/>
                <a:gd name="T27" fmla="*/ 523 h 2015"/>
                <a:gd name="T28" fmla="*/ 1682 w 1921"/>
                <a:gd name="T29" fmla="*/ 404 h 2015"/>
                <a:gd name="T30" fmla="*/ 1810 w 1921"/>
                <a:gd name="T31" fmla="*/ 463 h 2015"/>
                <a:gd name="T32" fmla="*/ 1824 w 1921"/>
                <a:gd name="T33" fmla="*/ 527 h 2015"/>
                <a:gd name="T34" fmla="*/ 1900 w 1921"/>
                <a:gd name="T35" fmla="*/ 589 h 2015"/>
                <a:gd name="T36" fmla="*/ 1678 w 1921"/>
                <a:gd name="T37" fmla="*/ 655 h 2015"/>
                <a:gd name="T38" fmla="*/ 1602 w 1921"/>
                <a:gd name="T39" fmla="*/ 719 h 2015"/>
                <a:gd name="T40" fmla="*/ 1498 w 1921"/>
                <a:gd name="T41" fmla="*/ 783 h 2015"/>
                <a:gd name="T42" fmla="*/ 1389 w 1921"/>
                <a:gd name="T43" fmla="*/ 925 h 2015"/>
                <a:gd name="T44" fmla="*/ 1325 w 1921"/>
                <a:gd name="T45" fmla="*/ 1071 h 2015"/>
                <a:gd name="T46" fmla="*/ 1377 w 1921"/>
                <a:gd name="T47" fmla="*/ 1187 h 2015"/>
                <a:gd name="T48" fmla="*/ 1346 w 1921"/>
                <a:gd name="T49" fmla="*/ 1317 h 2015"/>
                <a:gd name="T50" fmla="*/ 1462 w 1921"/>
                <a:gd name="T51" fmla="*/ 1424 h 2015"/>
                <a:gd name="T52" fmla="*/ 1453 w 1921"/>
                <a:gd name="T53" fmla="*/ 1490 h 2015"/>
                <a:gd name="T54" fmla="*/ 1403 w 1921"/>
                <a:gd name="T55" fmla="*/ 1424 h 2015"/>
                <a:gd name="T56" fmla="*/ 1316 w 1921"/>
                <a:gd name="T57" fmla="*/ 1372 h 2015"/>
                <a:gd name="T58" fmla="*/ 1226 w 1921"/>
                <a:gd name="T59" fmla="*/ 1409 h 2015"/>
                <a:gd name="T60" fmla="*/ 1098 w 1921"/>
                <a:gd name="T61" fmla="*/ 1457 h 2015"/>
                <a:gd name="T62" fmla="*/ 1065 w 1921"/>
                <a:gd name="T63" fmla="*/ 1615 h 2015"/>
                <a:gd name="T64" fmla="*/ 901 w 1921"/>
                <a:gd name="T65" fmla="*/ 1826 h 2015"/>
                <a:gd name="T66" fmla="*/ 807 w 1921"/>
                <a:gd name="T67" fmla="*/ 1849 h 2015"/>
                <a:gd name="T68" fmla="*/ 781 w 1921"/>
                <a:gd name="T69" fmla="*/ 1875 h 2015"/>
                <a:gd name="T70" fmla="*/ 793 w 1921"/>
                <a:gd name="T71" fmla="*/ 1925 h 2015"/>
                <a:gd name="T72" fmla="*/ 762 w 1921"/>
                <a:gd name="T73" fmla="*/ 1904 h 2015"/>
                <a:gd name="T74" fmla="*/ 570 w 1921"/>
                <a:gd name="T75" fmla="*/ 1915 h 2015"/>
                <a:gd name="T76" fmla="*/ 423 w 1921"/>
                <a:gd name="T77" fmla="*/ 1975 h 2015"/>
                <a:gd name="T78" fmla="*/ 348 w 1921"/>
                <a:gd name="T79" fmla="*/ 1847 h 2015"/>
                <a:gd name="T80" fmla="*/ 388 w 1921"/>
                <a:gd name="T81" fmla="*/ 1655 h 2015"/>
                <a:gd name="T82" fmla="*/ 390 w 1921"/>
                <a:gd name="T83" fmla="*/ 1688 h 2015"/>
                <a:gd name="T84" fmla="*/ 475 w 1921"/>
                <a:gd name="T85" fmla="*/ 1717 h 2015"/>
                <a:gd name="T86" fmla="*/ 449 w 1921"/>
                <a:gd name="T87" fmla="*/ 1665 h 2015"/>
                <a:gd name="T88" fmla="*/ 501 w 1921"/>
                <a:gd name="T89" fmla="*/ 1627 h 2015"/>
                <a:gd name="T90" fmla="*/ 556 w 1921"/>
                <a:gd name="T91" fmla="*/ 1613 h 2015"/>
                <a:gd name="T92" fmla="*/ 527 w 1921"/>
                <a:gd name="T93" fmla="*/ 1561 h 2015"/>
                <a:gd name="T94" fmla="*/ 601 w 1921"/>
                <a:gd name="T95" fmla="*/ 1421 h 2015"/>
                <a:gd name="T96" fmla="*/ 563 w 1921"/>
                <a:gd name="T97" fmla="*/ 1308 h 2015"/>
                <a:gd name="T98" fmla="*/ 506 w 1921"/>
                <a:gd name="T99" fmla="*/ 1376 h 2015"/>
                <a:gd name="T100" fmla="*/ 281 w 1921"/>
                <a:gd name="T101" fmla="*/ 1613 h 2015"/>
                <a:gd name="T102" fmla="*/ 80 w 1921"/>
                <a:gd name="T103" fmla="*/ 1622 h 2015"/>
                <a:gd name="T104" fmla="*/ 0 w 1921"/>
                <a:gd name="T105" fmla="*/ 1495 h 2015"/>
                <a:gd name="T106" fmla="*/ 87 w 1921"/>
                <a:gd name="T107" fmla="*/ 1083 h 2015"/>
                <a:gd name="T108" fmla="*/ 142 w 1921"/>
                <a:gd name="T109" fmla="*/ 688 h 2015"/>
                <a:gd name="T110" fmla="*/ 158 w 1921"/>
                <a:gd name="T111" fmla="*/ 679 h 2015"/>
                <a:gd name="T112" fmla="*/ 362 w 1921"/>
                <a:gd name="T113" fmla="*/ 482 h 2015"/>
                <a:gd name="T114" fmla="*/ 409 w 1921"/>
                <a:gd name="T115" fmla="*/ 445 h 2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21" h="2015">
                  <a:moveTo>
                    <a:pt x="504" y="135"/>
                  </a:moveTo>
                  <a:lnTo>
                    <a:pt x="551" y="175"/>
                  </a:lnTo>
                  <a:lnTo>
                    <a:pt x="563" y="175"/>
                  </a:lnTo>
                  <a:lnTo>
                    <a:pt x="584" y="154"/>
                  </a:lnTo>
                  <a:lnTo>
                    <a:pt x="603" y="161"/>
                  </a:lnTo>
                  <a:lnTo>
                    <a:pt x="617" y="192"/>
                  </a:lnTo>
                  <a:lnTo>
                    <a:pt x="615" y="232"/>
                  </a:lnTo>
                  <a:lnTo>
                    <a:pt x="641" y="251"/>
                  </a:lnTo>
                  <a:lnTo>
                    <a:pt x="646" y="260"/>
                  </a:lnTo>
                  <a:lnTo>
                    <a:pt x="643" y="281"/>
                  </a:lnTo>
                  <a:lnTo>
                    <a:pt x="622" y="298"/>
                  </a:lnTo>
                  <a:lnTo>
                    <a:pt x="625" y="326"/>
                  </a:lnTo>
                  <a:lnTo>
                    <a:pt x="653" y="378"/>
                  </a:lnTo>
                  <a:lnTo>
                    <a:pt x="674" y="364"/>
                  </a:lnTo>
                  <a:lnTo>
                    <a:pt x="695" y="385"/>
                  </a:lnTo>
                  <a:lnTo>
                    <a:pt x="672" y="430"/>
                  </a:lnTo>
                  <a:lnTo>
                    <a:pt x="653" y="527"/>
                  </a:lnTo>
                  <a:lnTo>
                    <a:pt x="669" y="527"/>
                  </a:lnTo>
                  <a:lnTo>
                    <a:pt x="674" y="518"/>
                  </a:lnTo>
                  <a:lnTo>
                    <a:pt x="691" y="513"/>
                  </a:lnTo>
                  <a:lnTo>
                    <a:pt x="714" y="518"/>
                  </a:lnTo>
                  <a:lnTo>
                    <a:pt x="778" y="506"/>
                  </a:lnTo>
                  <a:lnTo>
                    <a:pt x="797" y="513"/>
                  </a:lnTo>
                  <a:lnTo>
                    <a:pt x="840" y="508"/>
                  </a:lnTo>
                  <a:lnTo>
                    <a:pt x="845" y="501"/>
                  </a:lnTo>
                  <a:lnTo>
                    <a:pt x="828" y="437"/>
                  </a:lnTo>
                  <a:lnTo>
                    <a:pt x="840" y="426"/>
                  </a:lnTo>
                  <a:lnTo>
                    <a:pt x="861" y="449"/>
                  </a:lnTo>
                  <a:lnTo>
                    <a:pt x="908" y="390"/>
                  </a:lnTo>
                  <a:lnTo>
                    <a:pt x="892" y="367"/>
                  </a:lnTo>
                  <a:lnTo>
                    <a:pt x="892" y="319"/>
                  </a:lnTo>
                  <a:lnTo>
                    <a:pt x="875" y="279"/>
                  </a:lnTo>
                  <a:lnTo>
                    <a:pt x="935" y="248"/>
                  </a:lnTo>
                  <a:lnTo>
                    <a:pt x="939" y="218"/>
                  </a:lnTo>
                  <a:lnTo>
                    <a:pt x="949" y="206"/>
                  </a:lnTo>
                  <a:lnTo>
                    <a:pt x="944" y="196"/>
                  </a:lnTo>
                  <a:lnTo>
                    <a:pt x="901" y="180"/>
                  </a:lnTo>
                  <a:lnTo>
                    <a:pt x="906" y="163"/>
                  </a:lnTo>
                  <a:lnTo>
                    <a:pt x="916" y="158"/>
                  </a:lnTo>
                  <a:lnTo>
                    <a:pt x="904" y="149"/>
                  </a:lnTo>
                  <a:lnTo>
                    <a:pt x="901" y="102"/>
                  </a:lnTo>
                  <a:lnTo>
                    <a:pt x="916" y="83"/>
                  </a:lnTo>
                  <a:lnTo>
                    <a:pt x="951" y="69"/>
                  </a:lnTo>
                  <a:lnTo>
                    <a:pt x="1003" y="83"/>
                  </a:lnTo>
                  <a:lnTo>
                    <a:pt x="1050" y="50"/>
                  </a:lnTo>
                  <a:lnTo>
                    <a:pt x="1074" y="12"/>
                  </a:lnTo>
                  <a:lnTo>
                    <a:pt x="1091" y="26"/>
                  </a:lnTo>
                  <a:lnTo>
                    <a:pt x="1121" y="0"/>
                  </a:lnTo>
                  <a:lnTo>
                    <a:pt x="1138" y="47"/>
                  </a:lnTo>
                  <a:lnTo>
                    <a:pt x="1136" y="90"/>
                  </a:lnTo>
                  <a:lnTo>
                    <a:pt x="1152" y="121"/>
                  </a:lnTo>
                  <a:lnTo>
                    <a:pt x="1150" y="149"/>
                  </a:lnTo>
                  <a:lnTo>
                    <a:pt x="1174" y="137"/>
                  </a:lnTo>
                  <a:lnTo>
                    <a:pt x="1183" y="116"/>
                  </a:lnTo>
                  <a:lnTo>
                    <a:pt x="1214" y="106"/>
                  </a:lnTo>
                  <a:lnTo>
                    <a:pt x="1228" y="118"/>
                  </a:lnTo>
                  <a:lnTo>
                    <a:pt x="1266" y="88"/>
                  </a:lnTo>
                  <a:lnTo>
                    <a:pt x="1282" y="111"/>
                  </a:lnTo>
                  <a:lnTo>
                    <a:pt x="1289" y="111"/>
                  </a:lnTo>
                  <a:lnTo>
                    <a:pt x="1280" y="90"/>
                  </a:lnTo>
                  <a:lnTo>
                    <a:pt x="1287" y="76"/>
                  </a:lnTo>
                  <a:lnTo>
                    <a:pt x="1280" y="50"/>
                  </a:lnTo>
                  <a:lnTo>
                    <a:pt x="1311" y="61"/>
                  </a:lnTo>
                  <a:lnTo>
                    <a:pt x="1334" y="57"/>
                  </a:lnTo>
                  <a:lnTo>
                    <a:pt x="1334" y="83"/>
                  </a:lnTo>
                  <a:lnTo>
                    <a:pt x="1353" y="97"/>
                  </a:lnTo>
                  <a:lnTo>
                    <a:pt x="1379" y="83"/>
                  </a:lnTo>
                  <a:lnTo>
                    <a:pt x="1396" y="132"/>
                  </a:lnTo>
                  <a:lnTo>
                    <a:pt x="1384" y="147"/>
                  </a:lnTo>
                  <a:lnTo>
                    <a:pt x="1391" y="156"/>
                  </a:lnTo>
                  <a:lnTo>
                    <a:pt x="1384" y="184"/>
                  </a:lnTo>
                  <a:lnTo>
                    <a:pt x="1398" y="187"/>
                  </a:lnTo>
                  <a:lnTo>
                    <a:pt x="1387" y="270"/>
                  </a:lnTo>
                  <a:lnTo>
                    <a:pt x="1405" y="284"/>
                  </a:lnTo>
                  <a:lnTo>
                    <a:pt x="1467" y="298"/>
                  </a:lnTo>
                  <a:lnTo>
                    <a:pt x="1491" y="319"/>
                  </a:lnTo>
                  <a:lnTo>
                    <a:pt x="1529" y="315"/>
                  </a:lnTo>
                  <a:lnTo>
                    <a:pt x="1540" y="331"/>
                  </a:lnTo>
                  <a:lnTo>
                    <a:pt x="1543" y="343"/>
                  </a:lnTo>
                  <a:lnTo>
                    <a:pt x="1555" y="345"/>
                  </a:lnTo>
                  <a:lnTo>
                    <a:pt x="1552" y="407"/>
                  </a:lnTo>
                  <a:lnTo>
                    <a:pt x="1581" y="445"/>
                  </a:lnTo>
                  <a:lnTo>
                    <a:pt x="1576" y="516"/>
                  </a:lnTo>
                  <a:lnTo>
                    <a:pt x="1597" y="523"/>
                  </a:lnTo>
                  <a:lnTo>
                    <a:pt x="1623" y="508"/>
                  </a:lnTo>
                  <a:lnTo>
                    <a:pt x="1637" y="518"/>
                  </a:lnTo>
                  <a:lnTo>
                    <a:pt x="1647" y="508"/>
                  </a:lnTo>
                  <a:lnTo>
                    <a:pt x="1640" y="485"/>
                  </a:lnTo>
                  <a:lnTo>
                    <a:pt x="1663" y="459"/>
                  </a:lnTo>
                  <a:lnTo>
                    <a:pt x="1682" y="404"/>
                  </a:lnTo>
                  <a:lnTo>
                    <a:pt x="1699" y="409"/>
                  </a:lnTo>
                  <a:lnTo>
                    <a:pt x="1715" y="400"/>
                  </a:lnTo>
                  <a:lnTo>
                    <a:pt x="1715" y="400"/>
                  </a:lnTo>
                  <a:lnTo>
                    <a:pt x="1744" y="409"/>
                  </a:lnTo>
                  <a:lnTo>
                    <a:pt x="1744" y="409"/>
                  </a:lnTo>
                  <a:lnTo>
                    <a:pt x="1810" y="463"/>
                  </a:lnTo>
                  <a:lnTo>
                    <a:pt x="1810" y="463"/>
                  </a:lnTo>
                  <a:lnTo>
                    <a:pt x="1794" y="485"/>
                  </a:lnTo>
                  <a:lnTo>
                    <a:pt x="1779" y="487"/>
                  </a:lnTo>
                  <a:lnTo>
                    <a:pt x="1782" y="504"/>
                  </a:lnTo>
                  <a:lnTo>
                    <a:pt x="1805" y="527"/>
                  </a:lnTo>
                  <a:lnTo>
                    <a:pt x="1824" y="527"/>
                  </a:lnTo>
                  <a:lnTo>
                    <a:pt x="1829" y="546"/>
                  </a:lnTo>
                  <a:lnTo>
                    <a:pt x="1853" y="551"/>
                  </a:lnTo>
                  <a:lnTo>
                    <a:pt x="1855" y="563"/>
                  </a:lnTo>
                  <a:lnTo>
                    <a:pt x="1888" y="589"/>
                  </a:lnTo>
                  <a:lnTo>
                    <a:pt x="1888" y="596"/>
                  </a:lnTo>
                  <a:lnTo>
                    <a:pt x="1900" y="589"/>
                  </a:lnTo>
                  <a:lnTo>
                    <a:pt x="1921" y="603"/>
                  </a:lnTo>
                  <a:lnTo>
                    <a:pt x="1905" y="636"/>
                  </a:lnTo>
                  <a:lnTo>
                    <a:pt x="1907" y="643"/>
                  </a:lnTo>
                  <a:lnTo>
                    <a:pt x="1756" y="714"/>
                  </a:lnTo>
                  <a:lnTo>
                    <a:pt x="1689" y="674"/>
                  </a:lnTo>
                  <a:lnTo>
                    <a:pt x="1678" y="655"/>
                  </a:lnTo>
                  <a:lnTo>
                    <a:pt x="1680" y="643"/>
                  </a:lnTo>
                  <a:lnTo>
                    <a:pt x="1656" y="643"/>
                  </a:lnTo>
                  <a:lnTo>
                    <a:pt x="1644" y="667"/>
                  </a:lnTo>
                  <a:lnTo>
                    <a:pt x="1614" y="672"/>
                  </a:lnTo>
                  <a:lnTo>
                    <a:pt x="1616" y="705"/>
                  </a:lnTo>
                  <a:lnTo>
                    <a:pt x="1602" y="719"/>
                  </a:lnTo>
                  <a:lnTo>
                    <a:pt x="1592" y="745"/>
                  </a:lnTo>
                  <a:lnTo>
                    <a:pt x="1569" y="764"/>
                  </a:lnTo>
                  <a:lnTo>
                    <a:pt x="1559" y="792"/>
                  </a:lnTo>
                  <a:lnTo>
                    <a:pt x="1526" y="795"/>
                  </a:lnTo>
                  <a:lnTo>
                    <a:pt x="1519" y="780"/>
                  </a:lnTo>
                  <a:lnTo>
                    <a:pt x="1498" y="783"/>
                  </a:lnTo>
                  <a:lnTo>
                    <a:pt x="1474" y="809"/>
                  </a:lnTo>
                  <a:lnTo>
                    <a:pt x="1479" y="835"/>
                  </a:lnTo>
                  <a:lnTo>
                    <a:pt x="1448" y="863"/>
                  </a:lnTo>
                  <a:lnTo>
                    <a:pt x="1443" y="877"/>
                  </a:lnTo>
                  <a:lnTo>
                    <a:pt x="1429" y="884"/>
                  </a:lnTo>
                  <a:lnTo>
                    <a:pt x="1389" y="925"/>
                  </a:lnTo>
                  <a:lnTo>
                    <a:pt x="1365" y="929"/>
                  </a:lnTo>
                  <a:lnTo>
                    <a:pt x="1316" y="960"/>
                  </a:lnTo>
                  <a:lnTo>
                    <a:pt x="1280" y="1022"/>
                  </a:lnTo>
                  <a:lnTo>
                    <a:pt x="1266" y="1031"/>
                  </a:lnTo>
                  <a:lnTo>
                    <a:pt x="1275" y="1050"/>
                  </a:lnTo>
                  <a:lnTo>
                    <a:pt x="1325" y="1071"/>
                  </a:lnTo>
                  <a:lnTo>
                    <a:pt x="1325" y="1102"/>
                  </a:lnTo>
                  <a:lnTo>
                    <a:pt x="1337" y="1114"/>
                  </a:lnTo>
                  <a:lnTo>
                    <a:pt x="1349" y="1111"/>
                  </a:lnTo>
                  <a:lnTo>
                    <a:pt x="1360" y="1168"/>
                  </a:lnTo>
                  <a:lnTo>
                    <a:pt x="1370" y="1171"/>
                  </a:lnTo>
                  <a:lnTo>
                    <a:pt x="1377" y="1187"/>
                  </a:lnTo>
                  <a:lnTo>
                    <a:pt x="1396" y="1178"/>
                  </a:lnTo>
                  <a:lnTo>
                    <a:pt x="1403" y="1194"/>
                  </a:lnTo>
                  <a:lnTo>
                    <a:pt x="1382" y="1223"/>
                  </a:lnTo>
                  <a:lnTo>
                    <a:pt x="1387" y="1244"/>
                  </a:lnTo>
                  <a:lnTo>
                    <a:pt x="1377" y="1272"/>
                  </a:lnTo>
                  <a:lnTo>
                    <a:pt x="1346" y="1317"/>
                  </a:lnTo>
                  <a:lnTo>
                    <a:pt x="1401" y="1343"/>
                  </a:lnTo>
                  <a:lnTo>
                    <a:pt x="1446" y="1355"/>
                  </a:lnTo>
                  <a:lnTo>
                    <a:pt x="1472" y="1372"/>
                  </a:lnTo>
                  <a:lnTo>
                    <a:pt x="1443" y="1395"/>
                  </a:lnTo>
                  <a:lnTo>
                    <a:pt x="1441" y="1412"/>
                  </a:lnTo>
                  <a:lnTo>
                    <a:pt x="1462" y="1424"/>
                  </a:lnTo>
                  <a:lnTo>
                    <a:pt x="1472" y="1457"/>
                  </a:lnTo>
                  <a:lnTo>
                    <a:pt x="1481" y="1438"/>
                  </a:lnTo>
                  <a:lnTo>
                    <a:pt x="1510" y="1459"/>
                  </a:lnTo>
                  <a:lnTo>
                    <a:pt x="1488" y="1502"/>
                  </a:lnTo>
                  <a:lnTo>
                    <a:pt x="1465" y="1499"/>
                  </a:lnTo>
                  <a:lnTo>
                    <a:pt x="1453" y="1490"/>
                  </a:lnTo>
                  <a:lnTo>
                    <a:pt x="1455" y="1466"/>
                  </a:lnTo>
                  <a:lnTo>
                    <a:pt x="1441" y="1464"/>
                  </a:lnTo>
                  <a:lnTo>
                    <a:pt x="1434" y="1473"/>
                  </a:lnTo>
                  <a:lnTo>
                    <a:pt x="1422" y="1469"/>
                  </a:lnTo>
                  <a:lnTo>
                    <a:pt x="1427" y="1452"/>
                  </a:lnTo>
                  <a:lnTo>
                    <a:pt x="1403" y="1424"/>
                  </a:lnTo>
                  <a:lnTo>
                    <a:pt x="1391" y="1435"/>
                  </a:lnTo>
                  <a:lnTo>
                    <a:pt x="1370" y="1438"/>
                  </a:lnTo>
                  <a:lnTo>
                    <a:pt x="1351" y="1421"/>
                  </a:lnTo>
                  <a:lnTo>
                    <a:pt x="1351" y="1407"/>
                  </a:lnTo>
                  <a:lnTo>
                    <a:pt x="1325" y="1388"/>
                  </a:lnTo>
                  <a:lnTo>
                    <a:pt x="1316" y="1372"/>
                  </a:lnTo>
                  <a:lnTo>
                    <a:pt x="1306" y="1393"/>
                  </a:lnTo>
                  <a:lnTo>
                    <a:pt x="1289" y="1388"/>
                  </a:lnTo>
                  <a:lnTo>
                    <a:pt x="1271" y="1412"/>
                  </a:lnTo>
                  <a:lnTo>
                    <a:pt x="1230" y="1388"/>
                  </a:lnTo>
                  <a:lnTo>
                    <a:pt x="1218" y="1400"/>
                  </a:lnTo>
                  <a:lnTo>
                    <a:pt x="1226" y="1409"/>
                  </a:lnTo>
                  <a:lnTo>
                    <a:pt x="1197" y="1433"/>
                  </a:lnTo>
                  <a:lnTo>
                    <a:pt x="1185" y="1416"/>
                  </a:lnTo>
                  <a:lnTo>
                    <a:pt x="1174" y="1419"/>
                  </a:lnTo>
                  <a:lnTo>
                    <a:pt x="1159" y="1450"/>
                  </a:lnTo>
                  <a:lnTo>
                    <a:pt x="1129" y="1471"/>
                  </a:lnTo>
                  <a:lnTo>
                    <a:pt x="1098" y="1457"/>
                  </a:lnTo>
                  <a:lnTo>
                    <a:pt x="1062" y="1487"/>
                  </a:lnTo>
                  <a:lnTo>
                    <a:pt x="1048" y="1518"/>
                  </a:lnTo>
                  <a:lnTo>
                    <a:pt x="1107" y="1521"/>
                  </a:lnTo>
                  <a:lnTo>
                    <a:pt x="1088" y="1544"/>
                  </a:lnTo>
                  <a:lnTo>
                    <a:pt x="1086" y="1568"/>
                  </a:lnTo>
                  <a:lnTo>
                    <a:pt x="1065" y="1615"/>
                  </a:lnTo>
                  <a:lnTo>
                    <a:pt x="1013" y="1646"/>
                  </a:lnTo>
                  <a:lnTo>
                    <a:pt x="994" y="1677"/>
                  </a:lnTo>
                  <a:lnTo>
                    <a:pt x="975" y="1684"/>
                  </a:lnTo>
                  <a:lnTo>
                    <a:pt x="927" y="1736"/>
                  </a:lnTo>
                  <a:lnTo>
                    <a:pt x="944" y="1818"/>
                  </a:lnTo>
                  <a:lnTo>
                    <a:pt x="901" y="1826"/>
                  </a:lnTo>
                  <a:lnTo>
                    <a:pt x="875" y="1859"/>
                  </a:lnTo>
                  <a:lnTo>
                    <a:pt x="847" y="1868"/>
                  </a:lnTo>
                  <a:lnTo>
                    <a:pt x="847" y="1868"/>
                  </a:lnTo>
                  <a:lnTo>
                    <a:pt x="835" y="1859"/>
                  </a:lnTo>
                  <a:lnTo>
                    <a:pt x="828" y="1828"/>
                  </a:lnTo>
                  <a:lnTo>
                    <a:pt x="807" y="1849"/>
                  </a:lnTo>
                  <a:lnTo>
                    <a:pt x="781" y="1830"/>
                  </a:lnTo>
                  <a:lnTo>
                    <a:pt x="776" y="1847"/>
                  </a:lnTo>
                  <a:lnTo>
                    <a:pt x="793" y="1854"/>
                  </a:lnTo>
                  <a:lnTo>
                    <a:pt x="783" y="1868"/>
                  </a:lnTo>
                  <a:lnTo>
                    <a:pt x="752" y="1873"/>
                  </a:lnTo>
                  <a:lnTo>
                    <a:pt x="781" y="1875"/>
                  </a:lnTo>
                  <a:lnTo>
                    <a:pt x="793" y="1866"/>
                  </a:lnTo>
                  <a:lnTo>
                    <a:pt x="802" y="1868"/>
                  </a:lnTo>
                  <a:lnTo>
                    <a:pt x="795" y="1875"/>
                  </a:lnTo>
                  <a:lnTo>
                    <a:pt x="819" y="1887"/>
                  </a:lnTo>
                  <a:lnTo>
                    <a:pt x="783" y="1901"/>
                  </a:lnTo>
                  <a:lnTo>
                    <a:pt x="793" y="1925"/>
                  </a:lnTo>
                  <a:lnTo>
                    <a:pt x="783" y="1925"/>
                  </a:lnTo>
                  <a:lnTo>
                    <a:pt x="781" y="1925"/>
                  </a:lnTo>
                  <a:lnTo>
                    <a:pt x="769" y="1925"/>
                  </a:lnTo>
                  <a:lnTo>
                    <a:pt x="766" y="1915"/>
                  </a:lnTo>
                  <a:lnTo>
                    <a:pt x="774" y="1904"/>
                  </a:lnTo>
                  <a:lnTo>
                    <a:pt x="762" y="1904"/>
                  </a:lnTo>
                  <a:lnTo>
                    <a:pt x="757" y="1904"/>
                  </a:lnTo>
                  <a:lnTo>
                    <a:pt x="684" y="1866"/>
                  </a:lnTo>
                  <a:lnTo>
                    <a:pt x="660" y="1861"/>
                  </a:lnTo>
                  <a:lnTo>
                    <a:pt x="632" y="1875"/>
                  </a:lnTo>
                  <a:lnTo>
                    <a:pt x="620" y="1904"/>
                  </a:lnTo>
                  <a:lnTo>
                    <a:pt x="570" y="1915"/>
                  </a:lnTo>
                  <a:lnTo>
                    <a:pt x="556" y="1937"/>
                  </a:lnTo>
                  <a:lnTo>
                    <a:pt x="518" y="1963"/>
                  </a:lnTo>
                  <a:lnTo>
                    <a:pt x="501" y="1960"/>
                  </a:lnTo>
                  <a:lnTo>
                    <a:pt x="475" y="1977"/>
                  </a:lnTo>
                  <a:lnTo>
                    <a:pt x="428" y="1967"/>
                  </a:lnTo>
                  <a:lnTo>
                    <a:pt x="423" y="1975"/>
                  </a:lnTo>
                  <a:lnTo>
                    <a:pt x="421" y="1982"/>
                  </a:lnTo>
                  <a:lnTo>
                    <a:pt x="359" y="1989"/>
                  </a:lnTo>
                  <a:lnTo>
                    <a:pt x="333" y="2015"/>
                  </a:lnTo>
                  <a:lnTo>
                    <a:pt x="305" y="2008"/>
                  </a:lnTo>
                  <a:lnTo>
                    <a:pt x="341" y="1923"/>
                  </a:lnTo>
                  <a:lnTo>
                    <a:pt x="348" y="1847"/>
                  </a:lnTo>
                  <a:lnTo>
                    <a:pt x="310" y="1726"/>
                  </a:lnTo>
                  <a:lnTo>
                    <a:pt x="265" y="1660"/>
                  </a:lnTo>
                  <a:lnTo>
                    <a:pt x="286" y="1644"/>
                  </a:lnTo>
                  <a:lnTo>
                    <a:pt x="352" y="1636"/>
                  </a:lnTo>
                  <a:lnTo>
                    <a:pt x="390" y="1625"/>
                  </a:lnTo>
                  <a:lnTo>
                    <a:pt x="388" y="1655"/>
                  </a:lnTo>
                  <a:lnTo>
                    <a:pt x="435" y="1677"/>
                  </a:lnTo>
                  <a:lnTo>
                    <a:pt x="423" y="1684"/>
                  </a:lnTo>
                  <a:lnTo>
                    <a:pt x="407" y="1674"/>
                  </a:lnTo>
                  <a:lnTo>
                    <a:pt x="402" y="1677"/>
                  </a:lnTo>
                  <a:lnTo>
                    <a:pt x="412" y="1686"/>
                  </a:lnTo>
                  <a:lnTo>
                    <a:pt x="390" y="1688"/>
                  </a:lnTo>
                  <a:lnTo>
                    <a:pt x="421" y="1696"/>
                  </a:lnTo>
                  <a:lnTo>
                    <a:pt x="430" y="1717"/>
                  </a:lnTo>
                  <a:lnTo>
                    <a:pt x="430" y="1686"/>
                  </a:lnTo>
                  <a:lnTo>
                    <a:pt x="447" y="1677"/>
                  </a:lnTo>
                  <a:lnTo>
                    <a:pt x="464" y="1679"/>
                  </a:lnTo>
                  <a:lnTo>
                    <a:pt x="475" y="1717"/>
                  </a:lnTo>
                  <a:lnTo>
                    <a:pt x="494" y="1745"/>
                  </a:lnTo>
                  <a:lnTo>
                    <a:pt x="490" y="1707"/>
                  </a:lnTo>
                  <a:lnTo>
                    <a:pt x="475" y="1698"/>
                  </a:lnTo>
                  <a:lnTo>
                    <a:pt x="475" y="1679"/>
                  </a:lnTo>
                  <a:lnTo>
                    <a:pt x="447" y="1670"/>
                  </a:lnTo>
                  <a:lnTo>
                    <a:pt x="449" y="1665"/>
                  </a:lnTo>
                  <a:lnTo>
                    <a:pt x="485" y="1641"/>
                  </a:lnTo>
                  <a:lnTo>
                    <a:pt x="480" y="1634"/>
                  </a:lnTo>
                  <a:lnTo>
                    <a:pt x="485" y="1629"/>
                  </a:lnTo>
                  <a:lnTo>
                    <a:pt x="490" y="1639"/>
                  </a:lnTo>
                  <a:lnTo>
                    <a:pt x="506" y="1639"/>
                  </a:lnTo>
                  <a:lnTo>
                    <a:pt x="501" y="1627"/>
                  </a:lnTo>
                  <a:lnTo>
                    <a:pt x="509" y="1627"/>
                  </a:lnTo>
                  <a:lnTo>
                    <a:pt x="516" y="1627"/>
                  </a:lnTo>
                  <a:lnTo>
                    <a:pt x="527" y="1625"/>
                  </a:lnTo>
                  <a:lnTo>
                    <a:pt x="530" y="1636"/>
                  </a:lnTo>
                  <a:lnTo>
                    <a:pt x="537" y="1617"/>
                  </a:lnTo>
                  <a:lnTo>
                    <a:pt x="556" y="1613"/>
                  </a:lnTo>
                  <a:lnTo>
                    <a:pt x="539" y="1608"/>
                  </a:lnTo>
                  <a:lnTo>
                    <a:pt x="525" y="1620"/>
                  </a:lnTo>
                  <a:lnTo>
                    <a:pt x="494" y="1620"/>
                  </a:lnTo>
                  <a:lnTo>
                    <a:pt x="501" y="1584"/>
                  </a:lnTo>
                  <a:lnTo>
                    <a:pt x="523" y="1570"/>
                  </a:lnTo>
                  <a:lnTo>
                    <a:pt x="527" y="1561"/>
                  </a:lnTo>
                  <a:lnTo>
                    <a:pt x="575" y="1539"/>
                  </a:lnTo>
                  <a:lnTo>
                    <a:pt x="589" y="1525"/>
                  </a:lnTo>
                  <a:lnTo>
                    <a:pt x="613" y="1525"/>
                  </a:lnTo>
                  <a:lnTo>
                    <a:pt x="636" y="1513"/>
                  </a:lnTo>
                  <a:lnTo>
                    <a:pt x="625" y="1461"/>
                  </a:lnTo>
                  <a:lnTo>
                    <a:pt x="601" y="1421"/>
                  </a:lnTo>
                  <a:lnTo>
                    <a:pt x="615" y="1388"/>
                  </a:lnTo>
                  <a:lnTo>
                    <a:pt x="584" y="1424"/>
                  </a:lnTo>
                  <a:lnTo>
                    <a:pt x="563" y="1393"/>
                  </a:lnTo>
                  <a:lnTo>
                    <a:pt x="575" y="1374"/>
                  </a:lnTo>
                  <a:lnTo>
                    <a:pt x="556" y="1353"/>
                  </a:lnTo>
                  <a:lnTo>
                    <a:pt x="563" y="1308"/>
                  </a:lnTo>
                  <a:lnTo>
                    <a:pt x="558" y="1284"/>
                  </a:lnTo>
                  <a:lnTo>
                    <a:pt x="575" y="1253"/>
                  </a:lnTo>
                  <a:lnTo>
                    <a:pt x="570" y="1249"/>
                  </a:lnTo>
                  <a:lnTo>
                    <a:pt x="535" y="1308"/>
                  </a:lnTo>
                  <a:lnTo>
                    <a:pt x="527" y="1346"/>
                  </a:lnTo>
                  <a:lnTo>
                    <a:pt x="506" y="1376"/>
                  </a:lnTo>
                  <a:lnTo>
                    <a:pt x="480" y="1390"/>
                  </a:lnTo>
                  <a:lnTo>
                    <a:pt x="456" y="1438"/>
                  </a:lnTo>
                  <a:lnTo>
                    <a:pt x="442" y="1547"/>
                  </a:lnTo>
                  <a:lnTo>
                    <a:pt x="414" y="1594"/>
                  </a:lnTo>
                  <a:lnTo>
                    <a:pt x="310" y="1620"/>
                  </a:lnTo>
                  <a:lnTo>
                    <a:pt x="281" y="1613"/>
                  </a:lnTo>
                  <a:lnTo>
                    <a:pt x="239" y="1617"/>
                  </a:lnTo>
                  <a:lnTo>
                    <a:pt x="206" y="1632"/>
                  </a:lnTo>
                  <a:lnTo>
                    <a:pt x="194" y="1646"/>
                  </a:lnTo>
                  <a:lnTo>
                    <a:pt x="123" y="1608"/>
                  </a:lnTo>
                  <a:lnTo>
                    <a:pt x="99" y="1606"/>
                  </a:lnTo>
                  <a:lnTo>
                    <a:pt x="80" y="1622"/>
                  </a:lnTo>
                  <a:lnTo>
                    <a:pt x="42" y="1615"/>
                  </a:lnTo>
                  <a:lnTo>
                    <a:pt x="16" y="1596"/>
                  </a:lnTo>
                  <a:lnTo>
                    <a:pt x="31" y="1563"/>
                  </a:lnTo>
                  <a:lnTo>
                    <a:pt x="31" y="1539"/>
                  </a:lnTo>
                  <a:lnTo>
                    <a:pt x="7" y="1516"/>
                  </a:lnTo>
                  <a:lnTo>
                    <a:pt x="0" y="1495"/>
                  </a:lnTo>
                  <a:lnTo>
                    <a:pt x="54" y="1383"/>
                  </a:lnTo>
                  <a:lnTo>
                    <a:pt x="94" y="1265"/>
                  </a:lnTo>
                  <a:lnTo>
                    <a:pt x="90" y="1206"/>
                  </a:lnTo>
                  <a:lnTo>
                    <a:pt x="80" y="1185"/>
                  </a:lnTo>
                  <a:lnTo>
                    <a:pt x="92" y="1121"/>
                  </a:lnTo>
                  <a:lnTo>
                    <a:pt x="87" y="1083"/>
                  </a:lnTo>
                  <a:lnTo>
                    <a:pt x="156" y="946"/>
                  </a:lnTo>
                  <a:lnTo>
                    <a:pt x="177" y="868"/>
                  </a:lnTo>
                  <a:lnTo>
                    <a:pt x="180" y="787"/>
                  </a:lnTo>
                  <a:lnTo>
                    <a:pt x="156" y="733"/>
                  </a:lnTo>
                  <a:lnTo>
                    <a:pt x="154" y="707"/>
                  </a:lnTo>
                  <a:lnTo>
                    <a:pt x="142" y="688"/>
                  </a:lnTo>
                  <a:lnTo>
                    <a:pt x="120" y="691"/>
                  </a:lnTo>
                  <a:lnTo>
                    <a:pt x="102" y="679"/>
                  </a:lnTo>
                  <a:lnTo>
                    <a:pt x="111" y="667"/>
                  </a:lnTo>
                  <a:lnTo>
                    <a:pt x="135" y="667"/>
                  </a:lnTo>
                  <a:lnTo>
                    <a:pt x="142" y="676"/>
                  </a:lnTo>
                  <a:lnTo>
                    <a:pt x="158" y="679"/>
                  </a:lnTo>
                  <a:lnTo>
                    <a:pt x="177" y="669"/>
                  </a:lnTo>
                  <a:lnTo>
                    <a:pt x="182" y="662"/>
                  </a:lnTo>
                  <a:lnTo>
                    <a:pt x="206" y="653"/>
                  </a:lnTo>
                  <a:lnTo>
                    <a:pt x="300" y="572"/>
                  </a:lnTo>
                  <a:lnTo>
                    <a:pt x="326" y="520"/>
                  </a:lnTo>
                  <a:lnTo>
                    <a:pt x="362" y="482"/>
                  </a:lnTo>
                  <a:lnTo>
                    <a:pt x="381" y="468"/>
                  </a:lnTo>
                  <a:lnTo>
                    <a:pt x="390" y="471"/>
                  </a:lnTo>
                  <a:lnTo>
                    <a:pt x="390" y="478"/>
                  </a:lnTo>
                  <a:lnTo>
                    <a:pt x="400" y="475"/>
                  </a:lnTo>
                  <a:lnTo>
                    <a:pt x="390" y="452"/>
                  </a:lnTo>
                  <a:lnTo>
                    <a:pt x="409" y="445"/>
                  </a:lnTo>
                  <a:lnTo>
                    <a:pt x="464" y="359"/>
                  </a:lnTo>
                  <a:lnTo>
                    <a:pt x="468" y="343"/>
                  </a:lnTo>
                  <a:lnTo>
                    <a:pt x="456" y="333"/>
                  </a:lnTo>
                  <a:lnTo>
                    <a:pt x="456" y="317"/>
                  </a:lnTo>
                  <a:lnTo>
                    <a:pt x="504" y="135"/>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1" name="Freeform 30"/>
            <p:cNvSpPr>
              <a:spLocks/>
            </p:cNvSpPr>
            <p:nvPr/>
          </p:nvSpPr>
          <p:spPr bwMode="auto">
            <a:xfrm>
              <a:off x="2705" y="-1522"/>
              <a:ext cx="2951" cy="2043"/>
            </a:xfrm>
            <a:custGeom>
              <a:avLst/>
              <a:gdLst>
                <a:gd name="T0" fmla="*/ 859 w 2951"/>
                <a:gd name="T1" fmla="*/ 123 h 2043"/>
                <a:gd name="T2" fmla="*/ 750 w 2951"/>
                <a:gd name="T3" fmla="*/ 315 h 2043"/>
                <a:gd name="T4" fmla="*/ 788 w 2951"/>
                <a:gd name="T5" fmla="*/ 440 h 2043"/>
                <a:gd name="T6" fmla="*/ 961 w 2951"/>
                <a:gd name="T7" fmla="*/ 449 h 2043"/>
                <a:gd name="T8" fmla="*/ 1087 w 2951"/>
                <a:gd name="T9" fmla="*/ 430 h 2043"/>
                <a:gd name="T10" fmla="*/ 1198 w 2951"/>
                <a:gd name="T11" fmla="*/ 400 h 2043"/>
                <a:gd name="T12" fmla="*/ 1406 w 2951"/>
                <a:gd name="T13" fmla="*/ 423 h 2043"/>
                <a:gd name="T14" fmla="*/ 1524 w 2951"/>
                <a:gd name="T15" fmla="*/ 419 h 2043"/>
                <a:gd name="T16" fmla="*/ 1628 w 2951"/>
                <a:gd name="T17" fmla="*/ 480 h 2043"/>
                <a:gd name="T18" fmla="*/ 1811 w 2951"/>
                <a:gd name="T19" fmla="*/ 421 h 2043"/>
                <a:gd name="T20" fmla="*/ 1856 w 2951"/>
                <a:gd name="T21" fmla="*/ 291 h 2043"/>
                <a:gd name="T22" fmla="*/ 1979 w 2951"/>
                <a:gd name="T23" fmla="*/ 296 h 2043"/>
                <a:gd name="T24" fmla="*/ 2088 w 2951"/>
                <a:gd name="T25" fmla="*/ 267 h 2043"/>
                <a:gd name="T26" fmla="*/ 2282 w 2951"/>
                <a:gd name="T27" fmla="*/ 241 h 2043"/>
                <a:gd name="T28" fmla="*/ 2504 w 2951"/>
                <a:gd name="T29" fmla="*/ 305 h 2043"/>
                <a:gd name="T30" fmla="*/ 2587 w 2951"/>
                <a:gd name="T31" fmla="*/ 433 h 2043"/>
                <a:gd name="T32" fmla="*/ 2540 w 2951"/>
                <a:gd name="T33" fmla="*/ 601 h 2043"/>
                <a:gd name="T34" fmla="*/ 2566 w 2951"/>
                <a:gd name="T35" fmla="*/ 674 h 2043"/>
                <a:gd name="T36" fmla="*/ 2748 w 2951"/>
                <a:gd name="T37" fmla="*/ 707 h 2043"/>
                <a:gd name="T38" fmla="*/ 2951 w 2951"/>
                <a:gd name="T39" fmla="*/ 851 h 2043"/>
                <a:gd name="T40" fmla="*/ 2873 w 2951"/>
                <a:gd name="T41" fmla="*/ 979 h 2043"/>
                <a:gd name="T42" fmla="*/ 2795 w 2951"/>
                <a:gd name="T43" fmla="*/ 1090 h 2043"/>
                <a:gd name="T44" fmla="*/ 2729 w 2951"/>
                <a:gd name="T45" fmla="*/ 1149 h 2043"/>
                <a:gd name="T46" fmla="*/ 2684 w 2951"/>
                <a:gd name="T47" fmla="*/ 1225 h 2043"/>
                <a:gd name="T48" fmla="*/ 2637 w 2951"/>
                <a:gd name="T49" fmla="*/ 1284 h 2043"/>
                <a:gd name="T50" fmla="*/ 2532 w 2951"/>
                <a:gd name="T51" fmla="*/ 1341 h 2043"/>
                <a:gd name="T52" fmla="*/ 2450 w 2951"/>
                <a:gd name="T53" fmla="*/ 1329 h 2043"/>
                <a:gd name="T54" fmla="*/ 2317 w 2951"/>
                <a:gd name="T55" fmla="*/ 1495 h 2043"/>
                <a:gd name="T56" fmla="*/ 2218 w 2951"/>
                <a:gd name="T57" fmla="*/ 1648 h 2043"/>
                <a:gd name="T58" fmla="*/ 2090 w 2951"/>
                <a:gd name="T59" fmla="*/ 1662 h 2043"/>
                <a:gd name="T60" fmla="*/ 1912 w 2951"/>
                <a:gd name="T61" fmla="*/ 1800 h 2043"/>
                <a:gd name="T62" fmla="*/ 1882 w 2951"/>
                <a:gd name="T63" fmla="*/ 1677 h 2043"/>
                <a:gd name="T64" fmla="*/ 1796 w 2951"/>
                <a:gd name="T65" fmla="*/ 1674 h 2043"/>
                <a:gd name="T66" fmla="*/ 1652 w 2951"/>
                <a:gd name="T67" fmla="*/ 1700 h 2043"/>
                <a:gd name="T68" fmla="*/ 1636 w 2951"/>
                <a:gd name="T69" fmla="*/ 1821 h 2043"/>
                <a:gd name="T70" fmla="*/ 1586 w 2951"/>
                <a:gd name="T71" fmla="*/ 1942 h 2043"/>
                <a:gd name="T72" fmla="*/ 1496 w 2951"/>
                <a:gd name="T73" fmla="*/ 1875 h 2043"/>
                <a:gd name="T74" fmla="*/ 1337 w 2951"/>
                <a:gd name="T75" fmla="*/ 1885 h 2043"/>
                <a:gd name="T76" fmla="*/ 1307 w 2951"/>
                <a:gd name="T77" fmla="*/ 1776 h 2043"/>
                <a:gd name="T78" fmla="*/ 1158 w 2951"/>
                <a:gd name="T79" fmla="*/ 1745 h 2043"/>
                <a:gd name="T80" fmla="*/ 1027 w 2951"/>
                <a:gd name="T81" fmla="*/ 1672 h 2043"/>
                <a:gd name="T82" fmla="*/ 895 w 2951"/>
                <a:gd name="T83" fmla="*/ 1715 h 2043"/>
                <a:gd name="T84" fmla="*/ 852 w 2951"/>
                <a:gd name="T85" fmla="*/ 1880 h 2043"/>
                <a:gd name="T86" fmla="*/ 715 w 2951"/>
                <a:gd name="T87" fmla="*/ 1889 h 2043"/>
                <a:gd name="T88" fmla="*/ 665 w 2951"/>
                <a:gd name="T89" fmla="*/ 2027 h 2043"/>
                <a:gd name="T90" fmla="*/ 533 w 2951"/>
                <a:gd name="T91" fmla="*/ 1979 h 2043"/>
                <a:gd name="T92" fmla="*/ 426 w 2951"/>
                <a:gd name="T93" fmla="*/ 2012 h 2043"/>
                <a:gd name="T94" fmla="*/ 360 w 2951"/>
                <a:gd name="T95" fmla="*/ 1965 h 2043"/>
                <a:gd name="T96" fmla="*/ 393 w 2951"/>
                <a:gd name="T97" fmla="*/ 1847 h 2043"/>
                <a:gd name="T98" fmla="*/ 303 w 2951"/>
                <a:gd name="T99" fmla="*/ 1767 h 2043"/>
                <a:gd name="T100" fmla="*/ 244 w 2951"/>
                <a:gd name="T101" fmla="*/ 1613 h 2043"/>
                <a:gd name="T102" fmla="*/ 180 w 2951"/>
                <a:gd name="T103" fmla="*/ 1428 h 2043"/>
                <a:gd name="T104" fmla="*/ 138 w 2951"/>
                <a:gd name="T105" fmla="*/ 1190 h 2043"/>
                <a:gd name="T106" fmla="*/ 93 w 2951"/>
                <a:gd name="T107" fmla="*/ 880 h 2043"/>
                <a:gd name="T108" fmla="*/ 5 w 2951"/>
                <a:gd name="T109" fmla="*/ 525 h 2043"/>
                <a:gd name="T110" fmla="*/ 104 w 2951"/>
                <a:gd name="T111" fmla="*/ 348 h 2043"/>
                <a:gd name="T112" fmla="*/ 303 w 2951"/>
                <a:gd name="T113" fmla="*/ 147 h 2043"/>
                <a:gd name="T114" fmla="*/ 497 w 2951"/>
                <a:gd name="T115" fmla="*/ 121 h 2043"/>
                <a:gd name="T116" fmla="*/ 632 w 2951"/>
                <a:gd name="T117" fmla="*/ 73 h 2043"/>
                <a:gd name="T118" fmla="*/ 746 w 2951"/>
                <a:gd name="T119" fmla="*/ 0 h 2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51" h="2043">
                  <a:moveTo>
                    <a:pt x="758" y="31"/>
                  </a:moveTo>
                  <a:lnTo>
                    <a:pt x="765" y="128"/>
                  </a:lnTo>
                  <a:lnTo>
                    <a:pt x="774" y="130"/>
                  </a:lnTo>
                  <a:lnTo>
                    <a:pt x="798" y="111"/>
                  </a:lnTo>
                  <a:lnTo>
                    <a:pt x="840" y="111"/>
                  </a:lnTo>
                  <a:lnTo>
                    <a:pt x="859" y="123"/>
                  </a:lnTo>
                  <a:lnTo>
                    <a:pt x="874" y="159"/>
                  </a:lnTo>
                  <a:lnTo>
                    <a:pt x="869" y="206"/>
                  </a:lnTo>
                  <a:lnTo>
                    <a:pt x="824" y="220"/>
                  </a:lnTo>
                  <a:lnTo>
                    <a:pt x="788" y="255"/>
                  </a:lnTo>
                  <a:lnTo>
                    <a:pt x="774" y="293"/>
                  </a:lnTo>
                  <a:lnTo>
                    <a:pt x="750" y="315"/>
                  </a:lnTo>
                  <a:lnTo>
                    <a:pt x="729" y="360"/>
                  </a:lnTo>
                  <a:lnTo>
                    <a:pt x="729" y="376"/>
                  </a:lnTo>
                  <a:lnTo>
                    <a:pt x="746" y="397"/>
                  </a:lnTo>
                  <a:lnTo>
                    <a:pt x="743" y="414"/>
                  </a:lnTo>
                  <a:lnTo>
                    <a:pt x="779" y="409"/>
                  </a:lnTo>
                  <a:lnTo>
                    <a:pt x="788" y="440"/>
                  </a:lnTo>
                  <a:lnTo>
                    <a:pt x="786" y="492"/>
                  </a:lnTo>
                  <a:lnTo>
                    <a:pt x="826" y="506"/>
                  </a:lnTo>
                  <a:lnTo>
                    <a:pt x="904" y="497"/>
                  </a:lnTo>
                  <a:lnTo>
                    <a:pt x="926" y="478"/>
                  </a:lnTo>
                  <a:lnTo>
                    <a:pt x="952" y="475"/>
                  </a:lnTo>
                  <a:lnTo>
                    <a:pt x="961" y="449"/>
                  </a:lnTo>
                  <a:lnTo>
                    <a:pt x="992" y="414"/>
                  </a:lnTo>
                  <a:lnTo>
                    <a:pt x="1023" y="416"/>
                  </a:lnTo>
                  <a:lnTo>
                    <a:pt x="1053" y="407"/>
                  </a:lnTo>
                  <a:lnTo>
                    <a:pt x="1070" y="336"/>
                  </a:lnTo>
                  <a:lnTo>
                    <a:pt x="1094" y="343"/>
                  </a:lnTo>
                  <a:lnTo>
                    <a:pt x="1087" y="430"/>
                  </a:lnTo>
                  <a:lnTo>
                    <a:pt x="1101" y="447"/>
                  </a:lnTo>
                  <a:lnTo>
                    <a:pt x="1117" y="433"/>
                  </a:lnTo>
                  <a:lnTo>
                    <a:pt x="1136" y="428"/>
                  </a:lnTo>
                  <a:lnTo>
                    <a:pt x="1136" y="412"/>
                  </a:lnTo>
                  <a:lnTo>
                    <a:pt x="1148" y="404"/>
                  </a:lnTo>
                  <a:lnTo>
                    <a:pt x="1198" y="400"/>
                  </a:lnTo>
                  <a:lnTo>
                    <a:pt x="1233" y="376"/>
                  </a:lnTo>
                  <a:lnTo>
                    <a:pt x="1255" y="386"/>
                  </a:lnTo>
                  <a:lnTo>
                    <a:pt x="1295" y="364"/>
                  </a:lnTo>
                  <a:lnTo>
                    <a:pt x="1342" y="400"/>
                  </a:lnTo>
                  <a:lnTo>
                    <a:pt x="1425" y="407"/>
                  </a:lnTo>
                  <a:lnTo>
                    <a:pt x="1406" y="423"/>
                  </a:lnTo>
                  <a:lnTo>
                    <a:pt x="1394" y="478"/>
                  </a:lnTo>
                  <a:lnTo>
                    <a:pt x="1442" y="475"/>
                  </a:lnTo>
                  <a:lnTo>
                    <a:pt x="1486" y="461"/>
                  </a:lnTo>
                  <a:lnTo>
                    <a:pt x="1508" y="449"/>
                  </a:lnTo>
                  <a:lnTo>
                    <a:pt x="1503" y="426"/>
                  </a:lnTo>
                  <a:lnTo>
                    <a:pt x="1524" y="419"/>
                  </a:lnTo>
                  <a:lnTo>
                    <a:pt x="1536" y="430"/>
                  </a:lnTo>
                  <a:lnTo>
                    <a:pt x="1572" y="430"/>
                  </a:lnTo>
                  <a:lnTo>
                    <a:pt x="1574" y="459"/>
                  </a:lnTo>
                  <a:lnTo>
                    <a:pt x="1595" y="478"/>
                  </a:lnTo>
                  <a:lnTo>
                    <a:pt x="1595" y="508"/>
                  </a:lnTo>
                  <a:lnTo>
                    <a:pt x="1628" y="480"/>
                  </a:lnTo>
                  <a:lnTo>
                    <a:pt x="1636" y="461"/>
                  </a:lnTo>
                  <a:lnTo>
                    <a:pt x="1662" y="445"/>
                  </a:lnTo>
                  <a:lnTo>
                    <a:pt x="1673" y="459"/>
                  </a:lnTo>
                  <a:lnTo>
                    <a:pt x="1718" y="456"/>
                  </a:lnTo>
                  <a:lnTo>
                    <a:pt x="1789" y="421"/>
                  </a:lnTo>
                  <a:lnTo>
                    <a:pt x="1811" y="421"/>
                  </a:lnTo>
                  <a:lnTo>
                    <a:pt x="1832" y="404"/>
                  </a:lnTo>
                  <a:lnTo>
                    <a:pt x="1846" y="402"/>
                  </a:lnTo>
                  <a:lnTo>
                    <a:pt x="1870" y="345"/>
                  </a:lnTo>
                  <a:lnTo>
                    <a:pt x="1856" y="312"/>
                  </a:lnTo>
                  <a:lnTo>
                    <a:pt x="1863" y="296"/>
                  </a:lnTo>
                  <a:lnTo>
                    <a:pt x="1856" y="291"/>
                  </a:lnTo>
                  <a:lnTo>
                    <a:pt x="1858" y="272"/>
                  </a:lnTo>
                  <a:lnTo>
                    <a:pt x="1867" y="255"/>
                  </a:lnTo>
                  <a:lnTo>
                    <a:pt x="1891" y="260"/>
                  </a:lnTo>
                  <a:lnTo>
                    <a:pt x="1908" y="241"/>
                  </a:lnTo>
                  <a:lnTo>
                    <a:pt x="1967" y="265"/>
                  </a:lnTo>
                  <a:lnTo>
                    <a:pt x="1979" y="296"/>
                  </a:lnTo>
                  <a:lnTo>
                    <a:pt x="1988" y="303"/>
                  </a:lnTo>
                  <a:lnTo>
                    <a:pt x="2007" y="303"/>
                  </a:lnTo>
                  <a:lnTo>
                    <a:pt x="2017" y="293"/>
                  </a:lnTo>
                  <a:lnTo>
                    <a:pt x="2054" y="300"/>
                  </a:lnTo>
                  <a:lnTo>
                    <a:pt x="2066" y="281"/>
                  </a:lnTo>
                  <a:lnTo>
                    <a:pt x="2088" y="267"/>
                  </a:lnTo>
                  <a:lnTo>
                    <a:pt x="2111" y="277"/>
                  </a:lnTo>
                  <a:lnTo>
                    <a:pt x="2125" y="310"/>
                  </a:lnTo>
                  <a:lnTo>
                    <a:pt x="2182" y="317"/>
                  </a:lnTo>
                  <a:lnTo>
                    <a:pt x="2211" y="305"/>
                  </a:lnTo>
                  <a:lnTo>
                    <a:pt x="2253" y="310"/>
                  </a:lnTo>
                  <a:lnTo>
                    <a:pt x="2282" y="241"/>
                  </a:lnTo>
                  <a:lnTo>
                    <a:pt x="2312" y="248"/>
                  </a:lnTo>
                  <a:lnTo>
                    <a:pt x="2336" y="310"/>
                  </a:lnTo>
                  <a:lnTo>
                    <a:pt x="2362" y="319"/>
                  </a:lnTo>
                  <a:lnTo>
                    <a:pt x="2398" y="326"/>
                  </a:lnTo>
                  <a:lnTo>
                    <a:pt x="2483" y="315"/>
                  </a:lnTo>
                  <a:lnTo>
                    <a:pt x="2504" y="305"/>
                  </a:lnTo>
                  <a:lnTo>
                    <a:pt x="2516" y="277"/>
                  </a:lnTo>
                  <a:lnTo>
                    <a:pt x="2558" y="310"/>
                  </a:lnTo>
                  <a:lnTo>
                    <a:pt x="2563" y="329"/>
                  </a:lnTo>
                  <a:lnTo>
                    <a:pt x="2537" y="397"/>
                  </a:lnTo>
                  <a:lnTo>
                    <a:pt x="2596" y="419"/>
                  </a:lnTo>
                  <a:lnTo>
                    <a:pt x="2587" y="433"/>
                  </a:lnTo>
                  <a:lnTo>
                    <a:pt x="2580" y="471"/>
                  </a:lnTo>
                  <a:lnTo>
                    <a:pt x="2585" y="492"/>
                  </a:lnTo>
                  <a:lnTo>
                    <a:pt x="2575" y="497"/>
                  </a:lnTo>
                  <a:lnTo>
                    <a:pt x="2566" y="553"/>
                  </a:lnTo>
                  <a:lnTo>
                    <a:pt x="2554" y="589"/>
                  </a:lnTo>
                  <a:lnTo>
                    <a:pt x="2540" y="601"/>
                  </a:lnTo>
                  <a:lnTo>
                    <a:pt x="2554" y="613"/>
                  </a:lnTo>
                  <a:lnTo>
                    <a:pt x="2551" y="627"/>
                  </a:lnTo>
                  <a:lnTo>
                    <a:pt x="2561" y="631"/>
                  </a:lnTo>
                  <a:lnTo>
                    <a:pt x="2556" y="641"/>
                  </a:lnTo>
                  <a:lnTo>
                    <a:pt x="2568" y="667"/>
                  </a:lnTo>
                  <a:lnTo>
                    <a:pt x="2566" y="674"/>
                  </a:lnTo>
                  <a:lnTo>
                    <a:pt x="2556" y="669"/>
                  </a:lnTo>
                  <a:lnTo>
                    <a:pt x="2561" y="688"/>
                  </a:lnTo>
                  <a:lnTo>
                    <a:pt x="2615" y="731"/>
                  </a:lnTo>
                  <a:lnTo>
                    <a:pt x="2660" y="714"/>
                  </a:lnTo>
                  <a:lnTo>
                    <a:pt x="2674" y="691"/>
                  </a:lnTo>
                  <a:lnTo>
                    <a:pt x="2748" y="707"/>
                  </a:lnTo>
                  <a:lnTo>
                    <a:pt x="2776" y="705"/>
                  </a:lnTo>
                  <a:lnTo>
                    <a:pt x="2819" y="721"/>
                  </a:lnTo>
                  <a:lnTo>
                    <a:pt x="2880" y="764"/>
                  </a:lnTo>
                  <a:lnTo>
                    <a:pt x="2906" y="806"/>
                  </a:lnTo>
                  <a:lnTo>
                    <a:pt x="2937" y="821"/>
                  </a:lnTo>
                  <a:lnTo>
                    <a:pt x="2951" y="851"/>
                  </a:lnTo>
                  <a:lnTo>
                    <a:pt x="2930" y="875"/>
                  </a:lnTo>
                  <a:lnTo>
                    <a:pt x="2902" y="927"/>
                  </a:lnTo>
                  <a:lnTo>
                    <a:pt x="2880" y="941"/>
                  </a:lnTo>
                  <a:lnTo>
                    <a:pt x="2885" y="963"/>
                  </a:lnTo>
                  <a:lnTo>
                    <a:pt x="2871" y="965"/>
                  </a:lnTo>
                  <a:lnTo>
                    <a:pt x="2873" y="979"/>
                  </a:lnTo>
                  <a:lnTo>
                    <a:pt x="2852" y="989"/>
                  </a:lnTo>
                  <a:lnTo>
                    <a:pt x="2850" y="1007"/>
                  </a:lnTo>
                  <a:lnTo>
                    <a:pt x="2826" y="1033"/>
                  </a:lnTo>
                  <a:lnTo>
                    <a:pt x="2835" y="1057"/>
                  </a:lnTo>
                  <a:lnTo>
                    <a:pt x="2819" y="1078"/>
                  </a:lnTo>
                  <a:lnTo>
                    <a:pt x="2795" y="1090"/>
                  </a:lnTo>
                  <a:lnTo>
                    <a:pt x="2812" y="1109"/>
                  </a:lnTo>
                  <a:lnTo>
                    <a:pt x="2812" y="1123"/>
                  </a:lnTo>
                  <a:lnTo>
                    <a:pt x="2774" y="1138"/>
                  </a:lnTo>
                  <a:lnTo>
                    <a:pt x="2757" y="1116"/>
                  </a:lnTo>
                  <a:lnTo>
                    <a:pt x="2734" y="1128"/>
                  </a:lnTo>
                  <a:lnTo>
                    <a:pt x="2729" y="1149"/>
                  </a:lnTo>
                  <a:lnTo>
                    <a:pt x="2748" y="1166"/>
                  </a:lnTo>
                  <a:lnTo>
                    <a:pt x="2731" y="1178"/>
                  </a:lnTo>
                  <a:lnTo>
                    <a:pt x="2705" y="1180"/>
                  </a:lnTo>
                  <a:lnTo>
                    <a:pt x="2693" y="1201"/>
                  </a:lnTo>
                  <a:lnTo>
                    <a:pt x="2700" y="1213"/>
                  </a:lnTo>
                  <a:lnTo>
                    <a:pt x="2684" y="1225"/>
                  </a:lnTo>
                  <a:lnTo>
                    <a:pt x="2682" y="1242"/>
                  </a:lnTo>
                  <a:lnTo>
                    <a:pt x="2672" y="1251"/>
                  </a:lnTo>
                  <a:lnTo>
                    <a:pt x="2646" y="1251"/>
                  </a:lnTo>
                  <a:lnTo>
                    <a:pt x="2625" y="1265"/>
                  </a:lnTo>
                  <a:lnTo>
                    <a:pt x="2622" y="1272"/>
                  </a:lnTo>
                  <a:lnTo>
                    <a:pt x="2637" y="1284"/>
                  </a:lnTo>
                  <a:lnTo>
                    <a:pt x="2620" y="1296"/>
                  </a:lnTo>
                  <a:lnTo>
                    <a:pt x="2601" y="1303"/>
                  </a:lnTo>
                  <a:lnTo>
                    <a:pt x="2589" y="1286"/>
                  </a:lnTo>
                  <a:lnTo>
                    <a:pt x="2563" y="1310"/>
                  </a:lnTo>
                  <a:lnTo>
                    <a:pt x="2556" y="1329"/>
                  </a:lnTo>
                  <a:lnTo>
                    <a:pt x="2532" y="1341"/>
                  </a:lnTo>
                  <a:lnTo>
                    <a:pt x="2521" y="1339"/>
                  </a:lnTo>
                  <a:lnTo>
                    <a:pt x="2514" y="1317"/>
                  </a:lnTo>
                  <a:lnTo>
                    <a:pt x="2504" y="1331"/>
                  </a:lnTo>
                  <a:lnTo>
                    <a:pt x="2495" y="1324"/>
                  </a:lnTo>
                  <a:lnTo>
                    <a:pt x="2471" y="1334"/>
                  </a:lnTo>
                  <a:lnTo>
                    <a:pt x="2450" y="1329"/>
                  </a:lnTo>
                  <a:lnTo>
                    <a:pt x="2445" y="1346"/>
                  </a:lnTo>
                  <a:lnTo>
                    <a:pt x="2402" y="1383"/>
                  </a:lnTo>
                  <a:lnTo>
                    <a:pt x="2407" y="1395"/>
                  </a:lnTo>
                  <a:lnTo>
                    <a:pt x="2395" y="1409"/>
                  </a:lnTo>
                  <a:lnTo>
                    <a:pt x="2395" y="1424"/>
                  </a:lnTo>
                  <a:lnTo>
                    <a:pt x="2317" y="1495"/>
                  </a:lnTo>
                  <a:lnTo>
                    <a:pt x="2315" y="1506"/>
                  </a:lnTo>
                  <a:lnTo>
                    <a:pt x="2331" y="1540"/>
                  </a:lnTo>
                  <a:lnTo>
                    <a:pt x="2296" y="1601"/>
                  </a:lnTo>
                  <a:lnTo>
                    <a:pt x="2275" y="1622"/>
                  </a:lnTo>
                  <a:lnTo>
                    <a:pt x="2275" y="1634"/>
                  </a:lnTo>
                  <a:lnTo>
                    <a:pt x="2218" y="1648"/>
                  </a:lnTo>
                  <a:lnTo>
                    <a:pt x="2159" y="1632"/>
                  </a:lnTo>
                  <a:lnTo>
                    <a:pt x="2140" y="1646"/>
                  </a:lnTo>
                  <a:lnTo>
                    <a:pt x="2140" y="1646"/>
                  </a:lnTo>
                  <a:lnTo>
                    <a:pt x="2092" y="1636"/>
                  </a:lnTo>
                  <a:lnTo>
                    <a:pt x="2083" y="1651"/>
                  </a:lnTo>
                  <a:lnTo>
                    <a:pt x="2090" y="1662"/>
                  </a:lnTo>
                  <a:lnTo>
                    <a:pt x="2071" y="1707"/>
                  </a:lnTo>
                  <a:lnTo>
                    <a:pt x="2054" y="1719"/>
                  </a:lnTo>
                  <a:lnTo>
                    <a:pt x="2012" y="1736"/>
                  </a:lnTo>
                  <a:lnTo>
                    <a:pt x="1955" y="1726"/>
                  </a:lnTo>
                  <a:lnTo>
                    <a:pt x="1927" y="1762"/>
                  </a:lnTo>
                  <a:lnTo>
                    <a:pt x="1912" y="1800"/>
                  </a:lnTo>
                  <a:lnTo>
                    <a:pt x="1863" y="1781"/>
                  </a:lnTo>
                  <a:lnTo>
                    <a:pt x="1879" y="1731"/>
                  </a:lnTo>
                  <a:lnTo>
                    <a:pt x="1863" y="1710"/>
                  </a:lnTo>
                  <a:lnTo>
                    <a:pt x="1863" y="1684"/>
                  </a:lnTo>
                  <a:lnTo>
                    <a:pt x="1865" y="1674"/>
                  </a:lnTo>
                  <a:lnTo>
                    <a:pt x="1882" y="1677"/>
                  </a:lnTo>
                  <a:lnTo>
                    <a:pt x="1882" y="1677"/>
                  </a:lnTo>
                  <a:lnTo>
                    <a:pt x="1863" y="1641"/>
                  </a:lnTo>
                  <a:lnTo>
                    <a:pt x="1863" y="1641"/>
                  </a:lnTo>
                  <a:lnTo>
                    <a:pt x="1839" y="1634"/>
                  </a:lnTo>
                  <a:lnTo>
                    <a:pt x="1820" y="1639"/>
                  </a:lnTo>
                  <a:lnTo>
                    <a:pt x="1796" y="1674"/>
                  </a:lnTo>
                  <a:lnTo>
                    <a:pt x="1780" y="1662"/>
                  </a:lnTo>
                  <a:lnTo>
                    <a:pt x="1723" y="1665"/>
                  </a:lnTo>
                  <a:lnTo>
                    <a:pt x="1699" y="1655"/>
                  </a:lnTo>
                  <a:lnTo>
                    <a:pt x="1688" y="1672"/>
                  </a:lnTo>
                  <a:lnTo>
                    <a:pt x="1650" y="1672"/>
                  </a:lnTo>
                  <a:lnTo>
                    <a:pt x="1652" y="1700"/>
                  </a:lnTo>
                  <a:lnTo>
                    <a:pt x="1695" y="1719"/>
                  </a:lnTo>
                  <a:lnTo>
                    <a:pt x="1707" y="1731"/>
                  </a:lnTo>
                  <a:lnTo>
                    <a:pt x="1697" y="1781"/>
                  </a:lnTo>
                  <a:lnTo>
                    <a:pt x="1671" y="1793"/>
                  </a:lnTo>
                  <a:lnTo>
                    <a:pt x="1652" y="1821"/>
                  </a:lnTo>
                  <a:lnTo>
                    <a:pt x="1636" y="1821"/>
                  </a:lnTo>
                  <a:lnTo>
                    <a:pt x="1614" y="1802"/>
                  </a:lnTo>
                  <a:lnTo>
                    <a:pt x="1602" y="1809"/>
                  </a:lnTo>
                  <a:lnTo>
                    <a:pt x="1593" y="1845"/>
                  </a:lnTo>
                  <a:lnTo>
                    <a:pt x="1617" y="1859"/>
                  </a:lnTo>
                  <a:lnTo>
                    <a:pt x="1619" y="1868"/>
                  </a:lnTo>
                  <a:lnTo>
                    <a:pt x="1586" y="1942"/>
                  </a:lnTo>
                  <a:lnTo>
                    <a:pt x="1569" y="1958"/>
                  </a:lnTo>
                  <a:lnTo>
                    <a:pt x="1555" y="1937"/>
                  </a:lnTo>
                  <a:lnTo>
                    <a:pt x="1539" y="1927"/>
                  </a:lnTo>
                  <a:lnTo>
                    <a:pt x="1524" y="1899"/>
                  </a:lnTo>
                  <a:lnTo>
                    <a:pt x="1503" y="1889"/>
                  </a:lnTo>
                  <a:lnTo>
                    <a:pt x="1496" y="1875"/>
                  </a:lnTo>
                  <a:lnTo>
                    <a:pt x="1449" y="1871"/>
                  </a:lnTo>
                  <a:lnTo>
                    <a:pt x="1425" y="1894"/>
                  </a:lnTo>
                  <a:lnTo>
                    <a:pt x="1415" y="1934"/>
                  </a:lnTo>
                  <a:lnTo>
                    <a:pt x="1399" y="1920"/>
                  </a:lnTo>
                  <a:lnTo>
                    <a:pt x="1371" y="1871"/>
                  </a:lnTo>
                  <a:lnTo>
                    <a:pt x="1337" y="1885"/>
                  </a:lnTo>
                  <a:lnTo>
                    <a:pt x="1337" y="1899"/>
                  </a:lnTo>
                  <a:lnTo>
                    <a:pt x="1318" y="1892"/>
                  </a:lnTo>
                  <a:lnTo>
                    <a:pt x="1309" y="1897"/>
                  </a:lnTo>
                  <a:lnTo>
                    <a:pt x="1283" y="1854"/>
                  </a:lnTo>
                  <a:lnTo>
                    <a:pt x="1300" y="1821"/>
                  </a:lnTo>
                  <a:lnTo>
                    <a:pt x="1307" y="1776"/>
                  </a:lnTo>
                  <a:lnTo>
                    <a:pt x="1238" y="1771"/>
                  </a:lnTo>
                  <a:lnTo>
                    <a:pt x="1229" y="1748"/>
                  </a:lnTo>
                  <a:lnTo>
                    <a:pt x="1236" y="1729"/>
                  </a:lnTo>
                  <a:lnTo>
                    <a:pt x="1198" y="1717"/>
                  </a:lnTo>
                  <a:lnTo>
                    <a:pt x="1172" y="1745"/>
                  </a:lnTo>
                  <a:lnTo>
                    <a:pt x="1158" y="1745"/>
                  </a:lnTo>
                  <a:lnTo>
                    <a:pt x="1129" y="1712"/>
                  </a:lnTo>
                  <a:lnTo>
                    <a:pt x="1103" y="1696"/>
                  </a:lnTo>
                  <a:lnTo>
                    <a:pt x="1075" y="1693"/>
                  </a:lnTo>
                  <a:lnTo>
                    <a:pt x="1101" y="1653"/>
                  </a:lnTo>
                  <a:lnTo>
                    <a:pt x="1053" y="1658"/>
                  </a:lnTo>
                  <a:lnTo>
                    <a:pt x="1027" y="1672"/>
                  </a:lnTo>
                  <a:lnTo>
                    <a:pt x="1004" y="1724"/>
                  </a:lnTo>
                  <a:lnTo>
                    <a:pt x="980" y="1726"/>
                  </a:lnTo>
                  <a:lnTo>
                    <a:pt x="973" y="1733"/>
                  </a:lnTo>
                  <a:lnTo>
                    <a:pt x="942" y="1738"/>
                  </a:lnTo>
                  <a:lnTo>
                    <a:pt x="914" y="1710"/>
                  </a:lnTo>
                  <a:lnTo>
                    <a:pt x="895" y="1715"/>
                  </a:lnTo>
                  <a:lnTo>
                    <a:pt x="871" y="1705"/>
                  </a:lnTo>
                  <a:lnTo>
                    <a:pt x="821" y="1767"/>
                  </a:lnTo>
                  <a:lnTo>
                    <a:pt x="833" y="1804"/>
                  </a:lnTo>
                  <a:lnTo>
                    <a:pt x="826" y="1835"/>
                  </a:lnTo>
                  <a:lnTo>
                    <a:pt x="845" y="1859"/>
                  </a:lnTo>
                  <a:lnTo>
                    <a:pt x="852" y="1880"/>
                  </a:lnTo>
                  <a:lnTo>
                    <a:pt x="848" y="1897"/>
                  </a:lnTo>
                  <a:lnTo>
                    <a:pt x="819" y="1908"/>
                  </a:lnTo>
                  <a:lnTo>
                    <a:pt x="781" y="1882"/>
                  </a:lnTo>
                  <a:lnTo>
                    <a:pt x="755" y="1911"/>
                  </a:lnTo>
                  <a:lnTo>
                    <a:pt x="739" y="1908"/>
                  </a:lnTo>
                  <a:lnTo>
                    <a:pt x="715" y="1889"/>
                  </a:lnTo>
                  <a:lnTo>
                    <a:pt x="687" y="1897"/>
                  </a:lnTo>
                  <a:lnTo>
                    <a:pt x="706" y="1942"/>
                  </a:lnTo>
                  <a:lnTo>
                    <a:pt x="682" y="1977"/>
                  </a:lnTo>
                  <a:lnTo>
                    <a:pt x="679" y="1996"/>
                  </a:lnTo>
                  <a:lnTo>
                    <a:pt x="670" y="2003"/>
                  </a:lnTo>
                  <a:lnTo>
                    <a:pt x="665" y="2027"/>
                  </a:lnTo>
                  <a:lnTo>
                    <a:pt x="656" y="2003"/>
                  </a:lnTo>
                  <a:lnTo>
                    <a:pt x="625" y="2005"/>
                  </a:lnTo>
                  <a:lnTo>
                    <a:pt x="613" y="1996"/>
                  </a:lnTo>
                  <a:lnTo>
                    <a:pt x="592" y="2010"/>
                  </a:lnTo>
                  <a:lnTo>
                    <a:pt x="554" y="1977"/>
                  </a:lnTo>
                  <a:lnTo>
                    <a:pt x="533" y="1979"/>
                  </a:lnTo>
                  <a:lnTo>
                    <a:pt x="528" y="2005"/>
                  </a:lnTo>
                  <a:lnTo>
                    <a:pt x="509" y="2017"/>
                  </a:lnTo>
                  <a:lnTo>
                    <a:pt x="509" y="2024"/>
                  </a:lnTo>
                  <a:lnTo>
                    <a:pt x="493" y="2022"/>
                  </a:lnTo>
                  <a:lnTo>
                    <a:pt x="488" y="2008"/>
                  </a:lnTo>
                  <a:lnTo>
                    <a:pt x="426" y="2012"/>
                  </a:lnTo>
                  <a:lnTo>
                    <a:pt x="417" y="2041"/>
                  </a:lnTo>
                  <a:lnTo>
                    <a:pt x="407" y="2043"/>
                  </a:lnTo>
                  <a:lnTo>
                    <a:pt x="391" y="2027"/>
                  </a:lnTo>
                  <a:lnTo>
                    <a:pt x="400" y="2012"/>
                  </a:lnTo>
                  <a:lnTo>
                    <a:pt x="367" y="1996"/>
                  </a:lnTo>
                  <a:lnTo>
                    <a:pt x="360" y="1965"/>
                  </a:lnTo>
                  <a:lnTo>
                    <a:pt x="381" y="1951"/>
                  </a:lnTo>
                  <a:lnTo>
                    <a:pt x="384" y="1934"/>
                  </a:lnTo>
                  <a:lnTo>
                    <a:pt x="372" y="1932"/>
                  </a:lnTo>
                  <a:lnTo>
                    <a:pt x="362" y="1906"/>
                  </a:lnTo>
                  <a:lnTo>
                    <a:pt x="384" y="1889"/>
                  </a:lnTo>
                  <a:lnTo>
                    <a:pt x="393" y="1847"/>
                  </a:lnTo>
                  <a:lnTo>
                    <a:pt x="384" y="1847"/>
                  </a:lnTo>
                  <a:lnTo>
                    <a:pt x="360" y="1871"/>
                  </a:lnTo>
                  <a:lnTo>
                    <a:pt x="343" y="1873"/>
                  </a:lnTo>
                  <a:lnTo>
                    <a:pt x="329" y="1852"/>
                  </a:lnTo>
                  <a:lnTo>
                    <a:pt x="327" y="1819"/>
                  </a:lnTo>
                  <a:lnTo>
                    <a:pt x="303" y="1767"/>
                  </a:lnTo>
                  <a:lnTo>
                    <a:pt x="308" y="1741"/>
                  </a:lnTo>
                  <a:lnTo>
                    <a:pt x="298" y="1726"/>
                  </a:lnTo>
                  <a:lnTo>
                    <a:pt x="246" y="1738"/>
                  </a:lnTo>
                  <a:lnTo>
                    <a:pt x="246" y="1738"/>
                  </a:lnTo>
                  <a:lnTo>
                    <a:pt x="258" y="1660"/>
                  </a:lnTo>
                  <a:lnTo>
                    <a:pt x="244" y="1613"/>
                  </a:lnTo>
                  <a:lnTo>
                    <a:pt x="230" y="1483"/>
                  </a:lnTo>
                  <a:lnTo>
                    <a:pt x="211" y="1457"/>
                  </a:lnTo>
                  <a:lnTo>
                    <a:pt x="206" y="1433"/>
                  </a:lnTo>
                  <a:lnTo>
                    <a:pt x="192" y="1431"/>
                  </a:lnTo>
                  <a:lnTo>
                    <a:pt x="187" y="1435"/>
                  </a:lnTo>
                  <a:lnTo>
                    <a:pt x="180" y="1428"/>
                  </a:lnTo>
                  <a:lnTo>
                    <a:pt x="190" y="1412"/>
                  </a:lnTo>
                  <a:lnTo>
                    <a:pt x="166" y="1336"/>
                  </a:lnTo>
                  <a:lnTo>
                    <a:pt x="168" y="1313"/>
                  </a:lnTo>
                  <a:lnTo>
                    <a:pt x="152" y="1237"/>
                  </a:lnTo>
                  <a:lnTo>
                    <a:pt x="152" y="1201"/>
                  </a:lnTo>
                  <a:lnTo>
                    <a:pt x="138" y="1190"/>
                  </a:lnTo>
                  <a:lnTo>
                    <a:pt x="123" y="1149"/>
                  </a:lnTo>
                  <a:lnTo>
                    <a:pt x="121" y="1138"/>
                  </a:lnTo>
                  <a:lnTo>
                    <a:pt x="100" y="1085"/>
                  </a:lnTo>
                  <a:lnTo>
                    <a:pt x="112" y="993"/>
                  </a:lnTo>
                  <a:lnTo>
                    <a:pt x="97" y="958"/>
                  </a:lnTo>
                  <a:lnTo>
                    <a:pt x="93" y="880"/>
                  </a:lnTo>
                  <a:lnTo>
                    <a:pt x="57" y="745"/>
                  </a:lnTo>
                  <a:lnTo>
                    <a:pt x="57" y="712"/>
                  </a:lnTo>
                  <a:lnTo>
                    <a:pt x="50" y="698"/>
                  </a:lnTo>
                  <a:lnTo>
                    <a:pt x="36" y="705"/>
                  </a:lnTo>
                  <a:lnTo>
                    <a:pt x="0" y="598"/>
                  </a:lnTo>
                  <a:lnTo>
                    <a:pt x="5" y="525"/>
                  </a:lnTo>
                  <a:lnTo>
                    <a:pt x="14" y="504"/>
                  </a:lnTo>
                  <a:lnTo>
                    <a:pt x="3" y="468"/>
                  </a:lnTo>
                  <a:lnTo>
                    <a:pt x="7" y="426"/>
                  </a:lnTo>
                  <a:lnTo>
                    <a:pt x="38" y="400"/>
                  </a:lnTo>
                  <a:lnTo>
                    <a:pt x="62" y="357"/>
                  </a:lnTo>
                  <a:lnTo>
                    <a:pt x="104" y="348"/>
                  </a:lnTo>
                  <a:lnTo>
                    <a:pt x="138" y="317"/>
                  </a:lnTo>
                  <a:lnTo>
                    <a:pt x="149" y="274"/>
                  </a:lnTo>
                  <a:lnTo>
                    <a:pt x="235" y="225"/>
                  </a:lnTo>
                  <a:lnTo>
                    <a:pt x="242" y="185"/>
                  </a:lnTo>
                  <a:lnTo>
                    <a:pt x="270" y="156"/>
                  </a:lnTo>
                  <a:lnTo>
                    <a:pt x="303" y="147"/>
                  </a:lnTo>
                  <a:lnTo>
                    <a:pt x="365" y="147"/>
                  </a:lnTo>
                  <a:lnTo>
                    <a:pt x="386" y="135"/>
                  </a:lnTo>
                  <a:lnTo>
                    <a:pt x="384" y="118"/>
                  </a:lnTo>
                  <a:lnTo>
                    <a:pt x="391" y="111"/>
                  </a:lnTo>
                  <a:lnTo>
                    <a:pt x="476" y="106"/>
                  </a:lnTo>
                  <a:lnTo>
                    <a:pt x="497" y="121"/>
                  </a:lnTo>
                  <a:lnTo>
                    <a:pt x="523" y="109"/>
                  </a:lnTo>
                  <a:lnTo>
                    <a:pt x="545" y="116"/>
                  </a:lnTo>
                  <a:lnTo>
                    <a:pt x="564" y="95"/>
                  </a:lnTo>
                  <a:lnTo>
                    <a:pt x="599" y="104"/>
                  </a:lnTo>
                  <a:lnTo>
                    <a:pt x="613" y="76"/>
                  </a:lnTo>
                  <a:lnTo>
                    <a:pt x="632" y="73"/>
                  </a:lnTo>
                  <a:lnTo>
                    <a:pt x="663" y="45"/>
                  </a:lnTo>
                  <a:lnTo>
                    <a:pt x="679" y="47"/>
                  </a:lnTo>
                  <a:lnTo>
                    <a:pt x="694" y="24"/>
                  </a:lnTo>
                  <a:lnTo>
                    <a:pt x="717" y="31"/>
                  </a:lnTo>
                  <a:lnTo>
                    <a:pt x="741" y="17"/>
                  </a:lnTo>
                  <a:lnTo>
                    <a:pt x="746" y="0"/>
                  </a:lnTo>
                  <a:lnTo>
                    <a:pt x="758" y="31"/>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162" name="Group 161"/>
          <p:cNvGrpSpPr/>
          <p:nvPr/>
        </p:nvGrpSpPr>
        <p:grpSpPr>
          <a:xfrm flipH="1">
            <a:off x="4859629" y="1520663"/>
            <a:ext cx="1216051" cy="308292"/>
            <a:chOff x="941091" y="2523357"/>
            <a:chExt cx="1216050" cy="308292"/>
          </a:xfrm>
        </p:grpSpPr>
        <p:sp>
          <p:nvSpPr>
            <p:cNvPr id="163" name="Rectangular Callout 162"/>
            <p:cNvSpPr/>
            <p:nvPr/>
          </p:nvSpPr>
          <p:spPr bwMode="auto">
            <a:xfrm>
              <a:off x="1078205" y="2523357"/>
              <a:ext cx="941822" cy="308292"/>
            </a:xfrm>
            <a:prstGeom prst="wedgeRectCallout">
              <a:avLst>
                <a:gd name="adj1" fmla="val -92970"/>
                <a:gd name="adj2" fmla="val 595"/>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64" name="Rectangle 163"/>
            <p:cNvSpPr/>
            <p:nvPr/>
          </p:nvSpPr>
          <p:spPr>
            <a:xfrm>
              <a:off x="941091" y="2539004"/>
              <a:ext cx="1216050" cy="276999"/>
            </a:xfrm>
            <a:prstGeom prst="rect">
              <a:avLst/>
            </a:prstGeom>
            <a:noFill/>
          </p:spPr>
          <p:txBody>
            <a:bodyPr wrap="square" lIns="0" tIns="0" rIns="0" bIns="0" anchor="ctr">
              <a:spAutoFit/>
            </a:bodyPr>
            <a:lstStyle/>
            <a:p>
              <a:pPr algn="ctr" defTabSz="1714414"/>
              <a:r>
                <a:rPr lang="en-US" sz="900" dirty="0">
                  <a:solidFill>
                    <a:schemeClr val="bg1"/>
                  </a:solidFill>
                </a:rPr>
                <a:t>INSERT </a:t>
              </a:r>
            </a:p>
            <a:p>
              <a:pPr algn="ctr" defTabSz="1714414"/>
              <a:r>
                <a:rPr lang="en-US" sz="900" dirty="0">
                  <a:solidFill>
                    <a:schemeClr val="bg1"/>
                  </a:solidFill>
                </a:rPr>
                <a:t>CITY NAME</a:t>
              </a:r>
            </a:p>
          </p:txBody>
        </p:sp>
      </p:grpSp>
      <p:grpSp>
        <p:nvGrpSpPr>
          <p:cNvPr id="165" name="Group 164"/>
          <p:cNvGrpSpPr/>
          <p:nvPr/>
        </p:nvGrpSpPr>
        <p:grpSpPr>
          <a:xfrm flipH="1">
            <a:off x="7417076" y="2060928"/>
            <a:ext cx="1216051" cy="308292"/>
            <a:chOff x="941091" y="2523357"/>
            <a:chExt cx="1216050" cy="308292"/>
          </a:xfrm>
        </p:grpSpPr>
        <p:sp>
          <p:nvSpPr>
            <p:cNvPr id="166" name="Rectangular Callout 165"/>
            <p:cNvSpPr/>
            <p:nvPr/>
          </p:nvSpPr>
          <p:spPr bwMode="auto">
            <a:xfrm>
              <a:off x="1078205" y="2523357"/>
              <a:ext cx="941822" cy="308292"/>
            </a:xfrm>
            <a:prstGeom prst="wedgeRectCallout">
              <a:avLst>
                <a:gd name="adj1" fmla="val 65513"/>
                <a:gd name="adj2" fmla="val 74745"/>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67" name="Rectangle 166"/>
            <p:cNvSpPr/>
            <p:nvPr/>
          </p:nvSpPr>
          <p:spPr>
            <a:xfrm>
              <a:off x="941091" y="2539004"/>
              <a:ext cx="1216050" cy="276999"/>
            </a:xfrm>
            <a:prstGeom prst="rect">
              <a:avLst/>
            </a:prstGeom>
            <a:noFill/>
          </p:spPr>
          <p:txBody>
            <a:bodyPr wrap="square" lIns="0" tIns="0" rIns="0" bIns="0" anchor="ctr">
              <a:spAutoFit/>
            </a:bodyPr>
            <a:lstStyle/>
            <a:p>
              <a:pPr algn="ctr" defTabSz="1714414"/>
              <a:r>
                <a:rPr lang="en-US" sz="900" dirty="0">
                  <a:solidFill>
                    <a:schemeClr val="bg1"/>
                  </a:solidFill>
                </a:rPr>
                <a:t>INSERT </a:t>
              </a:r>
            </a:p>
            <a:p>
              <a:pPr algn="ctr" defTabSz="1714414"/>
              <a:r>
                <a:rPr lang="en-US" sz="900" dirty="0">
                  <a:solidFill>
                    <a:schemeClr val="bg1"/>
                  </a:solidFill>
                </a:rPr>
                <a:t>CITY NAME</a:t>
              </a:r>
            </a:p>
          </p:txBody>
        </p:sp>
      </p:grpSp>
      <p:grpSp>
        <p:nvGrpSpPr>
          <p:cNvPr id="168" name="Group 167"/>
          <p:cNvGrpSpPr/>
          <p:nvPr/>
        </p:nvGrpSpPr>
        <p:grpSpPr>
          <a:xfrm flipH="1">
            <a:off x="7350001" y="3141398"/>
            <a:ext cx="1216051" cy="308292"/>
            <a:chOff x="941091" y="2523357"/>
            <a:chExt cx="1216050" cy="308292"/>
          </a:xfrm>
        </p:grpSpPr>
        <p:sp>
          <p:nvSpPr>
            <p:cNvPr id="169" name="Rectangular Callout 168"/>
            <p:cNvSpPr/>
            <p:nvPr/>
          </p:nvSpPr>
          <p:spPr bwMode="auto">
            <a:xfrm>
              <a:off x="1078205" y="2523357"/>
              <a:ext cx="941822" cy="308292"/>
            </a:xfrm>
            <a:prstGeom prst="wedgeRectCallout">
              <a:avLst>
                <a:gd name="adj1" fmla="val 65513"/>
                <a:gd name="adj2" fmla="val 74745"/>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70" name="Rectangle 169"/>
            <p:cNvSpPr/>
            <p:nvPr/>
          </p:nvSpPr>
          <p:spPr>
            <a:xfrm>
              <a:off x="941091" y="2539004"/>
              <a:ext cx="1216050" cy="276999"/>
            </a:xfrm>
            <a:prstGeom prst="rect">
              <a:avLst/>
            </a:prstGeom>
            <a:noFill/>
          </p:spPr>
          <p:txBody>
            <a:bodyPr wrap="square" lIns="0" tIns="0" rIns="0" bIns="0" anchor="ctr">
              <a:spAutoFit/>
            </a:bodyPr>
            <a:lstStyle/>
            <a:p>
              <a:pPr algn="ctr" defTabSz="1714414"/>
              <a:r>
                <a:rPr lang="en-US" sz="900" dirty="0">
                  <a:solidFill>
                    <a:schemeClr val="bg1"/>
                  </a:solidFill>
                </a:rPr>
                <a:t>INSERT </a:t>
              </a:r>
            </a:p>
            <a:p>
              <a:pPr algn="ctr" defTabSz="1714414"/>
              <a:r>
                <a:rPr lang="en-US" sz="900" dirty="0">
                  <a:solidFill>
                    <a:schemeClr val="bg1"/>
                  </a:solidFill>
                </a:rPr>
                <a:t>CITY NAME</a:t>
              </a:r>
            </a:p>
          </p:txBody>
        </p:sp>
      </p:grpSp>
      <p:grpSp>
        <p:nvGrpSpPr>
          <p:cNvPr id="171" name="Group 170"/>
          <p:cNvGrpSpPr/>
          <p:nvPr/>
        </p:nvGrpSpPr>
        <p:grpSpPr>
          <a:xfrm flipH="1">
            <a:off x="4582892" y="2926532"/>
            <a:ext cx="1216051" cy="308292"/>
            <a:chOff x="941091" y="2523357"/>
            <a:chExt cx="1216050" cy="308292"/>
          </a:xfrm>
        </p:grpSpPr>
        <p:sp>
          <p:nvSpPr>
            <p:cNvPr id="172" name="Rectangular Callout 171"/>
            <p:cNvSpPr/>
            <p:nvPr/>
          </p:nvSpPr>
          <p:spPr bwMode="auto">
            <a:xfrm>
              <a:off x="1078205" y="2523357"/>
              <a:ext cx="941822" cy="308292"/>
            </a:xfrm>
            <a:prstGeom prst="wedgeRectCallout">
              <a:avLst>
                <a:gd name="adj1" fmla="val -83689"/>
                <a:gd name="adj2" fmla="val 18042"/>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73" name="Rectangle 172"/>
            <p:cNvSpPr/>
            <p:nvPr/>
          </p:nvSpPr>
          <p:spPr>
            <a:xfrm>
              <a:off x="941091" y="2539004"/>
              <a:ext cx="1216050" cy="276999"/>
            </a:xfrm>
            <a:prstGeom prst="rect">
              <a:avLst/>
            </a:prstGeom>
            <a:noFill/>
          </p:spPr>
          <p:txBody>
            <a:bodyPr wrap="square" lIns="0" tIns="0" rIns="0" bIns="0" anchor="ctr">
              <a:spAutoFit/>
            </a:bodyPr>
            <a:lstStyle/>
            <a:p>
              <a:pPr algn="ctr" defTabSz="1714414"/>
              <a:r>
                <a:rPr lang="en-US" sz="900" dirty="0">
                  <a:solidFill>
                    <a:schemeClr val="bg1"/>
                  </a:solidFill>
                </a:rPr>
                <a:t>INSERT </a:t>
              </a:r>
            </a:p>
            <a:p>
              <a:pPr algn="ctr" defTabSz="1714414"/>
              <a:r>
                <a:rPr lang="en-US" sz="900" dirty="0">
                  <a:solidFill>
                    <a:schemeClr val="bg1"/>
                  </a:solidFill>
                </a:rPr>
                <a:t>CITY NAME</a:t>
              </a:r>
            </a:p>
          </p:txBody>
        </p:sp>
      </p:grpSp>
      <p:grpSp>
        <p:nvGrpSpPr>
          <p:cNvPr id="198" name="Group 197"/>
          <p:cNvGrpSpPr/>
          <p:nvPr/>
        </p:nvGrpSpPr>
        <p:grpSpPr>
          <a:xfrm flipH="1">
            <a:off x="4877959" y="4076202"/>
            <a:ext cx="1216051" cy="308292"/>
            <a:chOff x="941091" y="2523357"/>
            <a:chExt cx="1216050" cy="308292"/>
          </a:xfrm>
        </p:grpSpPr>
        <p:sp>
          <p:nvSpPr>
            <p:cNvPr id="199" name="Rectangular Callout 198"/>
            <p:cNvSpPr/>
            <p:nvPr/>
          </p:nvSpPr>
          <p:spPr bwMode="auto">
            <a:xfrm>
              <a:off x="1078205" y="2523357"/>
              <a:ext cx="941822" cy="308292"/>
            </a:xfrm>
            <a:prstGeom prst="wedgeRectCallout">
              <a:avLst>
                <a:gd name="adj1" fmla="val -83689"/>
                <a:gd name="adj2" fmla="val 18042"/>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200" name="Rectangle 199"/>
            <p:cNvSpPr/>
            <p:nvPr/>
          </p:nvSpPr>
          <p:spPr>
            <a:xfrm>
              <a:off x="941091" y="2539004"/>
              <a:ext cx="1216050" cy="276999"/>
            </a:xfrm>
            <a:prstGeom prst="rect">
              <a:avLst/>
            </a:prstGeom>
            <a:noFill/>
          </p:spPr>
          <p:txBody>
            <a:bodyPr wrap="square" lIns="0" tIns="0" rIns="0" bIns="0" anchor="ctr">
              <a:spAutoFit/>
            </a:bodyPr>
            <a:lstStyle/>
            <a:p>
              <a:pPr algn="ctr" defTabSz="1714414"/>
              <a:r>
                <a:rPr lang="en-US" sz="900" dirty="0">
                  <a:solidFill>
                    <a:schemeClr val="bg1"/>
                  </a:solidFill>
                </a:rPr>
                <a:t>INSERT </a:t>
              </a:r>
            </a:p>
            <a:p>
              <a:pPr algn="ctr" defTabSz="1714414"/>
              <a:r>
                <a:rPr lang="en-US" sz="900" dirty="0">
                  <a:solidFill>
                    <a:schemeClr val="bg1"/>
                  </a:solidFill>
                </a:rPr>
                <a:t>CITY NAME</a:t>
              </a:r>
            </a:p>
          </p:txBody>
        </p:sp>
      </p:grpSp>
      <p:grpSp>
        <p:nvGrpSpPr>
          <p:cNvPr id="84" name="Group 83">
            <a:extLst>
              <a:ext uri="{FF2B5EF4-FFF2-40B4-BE49-F238E27FC236}">
                <a16:creationId xmlns:a16="http://schemas.microsoft.com/office/drawing/2014/main" id="{AA33DE66-FFEC-4163-918E-788344734625}"/>
              </a:ext>
            </a:extLst>
          </p:cNvPr>
          <p:cNvGrpSpPr/>
          <p:nvPr/>
        </p:nvGrpSpPr>
        <p:grpSpPr>
          <a:xfrm>
            <a:off x="2219479" y="2721720"/>
            <a:ext cx="1722547" cy="1963595"/>
            <a:chOff x="2219479" y="2651760"/>
            <a:chExt cx="1722547" cy="1963595"/>
          </a:xfrm>
        </p:grpSpPr>
        <p:sp>
          <p:nvSpPr>
            <p:cNvPr id="85" name="Rectangle: Rounded Corners 9">
              <a:extLst>
                <a:ext uri="{FF2B5EF4-FFF2-40B4-BE49-F238E27FC236}">
                  <a16:creationId xmlns:a16="http://schemas.microsoft.com/office/drawing/2014/main" id="{51D8CB02-1FDA-4CC9-BB08-368D3C2063DD}"/>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86" name="Freeform: Shape 85">
              <a:extLst>
                <a:ext uri="{FF2B5EF4-FFF2-40B4-BE49-F238E27FC236}">
                  <a16:creationId xmlns:a16="http://schemas.microsoft.com/office/drawing/2014/main" id="{38FC1885-702D-422C-A834-D2BD213966D7}"/>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87" name="Group 86">
            <a:extLst>
              <a:ext uri="{FF2B5EF4-FFF2-40B4-BE49-F238E27FC236}">
                <a16:creationId xmlns:a16="http://schemas.microsoft.com/office/drawing/2014/main" id="{D82AFFCC-3E2C-41E4-A395-E503257AD90C}"/>
              </a:ext>
            </a:extLst>
          </p:cNvPr>
          <p:cNvGrpSpPr/>
          <p:nvPr/>
        </p:nvGrpSpPr>
        <p:grpSpPr>
          <a:xfrm>
            <a:off x="381115" y="2721720"/>
            <a:ext cx="1722547" cy="1963595"/>
            <a:chOff x="381115" y="2651760"/>
            <a:chExt cx="1722547" cy="1963595"/>
          </a:xfrm>
        </p:grpSpPr>
        <p:sp>
          <p:nvSpPr>
            <p:cNvPr id="88" name="Rectangle: Rounded Corners 9">
              <a:extLst>
                <a:ext uri="{FF2B5EF4-FFF2-40B4-BE49-F238E27FC236}">
                  <a16:creationId xmlns:a16="http://schemas.microsoft.com/office/drawing/2014/main" id="{AE4F3A80-1F01-45D9-947C-66F2D5E67B8C}"/>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89" name="Freeform: Shape 88">
              <a:extLst>
                <a:ext uri="{FF2B5EF4-FFF2-40B4-BE49-F238E27FC236}">
                  <a16:creationId xmlns:a16="http://schemas.microsoft.com/office/drawing/2014/main" id="{D640B5F4-681E-460E-9F1B-50D8E8D349A6}"/>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0" name="Group 89">
            <a:extLst>
              <a:ext uri="{FF2B5EF4-FFF2-40B4-BE49-F238E27FC236}">
                <a16:creationId xmlns:a16="http://schemas.microsoft.com/office/drawing/2014/main" id="{F6D36B00-8140-4E08-8892-E6083A4C22D1}"/>
              </a:ext>
            </a:extLst>
          </p:cNvPr>
          <p:cNvGrpSpPr/>
          <p:nvPr/>
        </p:nvGrpSpPr>
        <p:grpSpPr>
          <a:xfrm>
            <a:off x="659050" y="2966292"/>
            <a:ext cx="1166676" cy="1166676"/>
            <a:chOff x="4419962" y="4767072"/>
            <a:chExt cx="1103462" cy="1103462"/>
          </a:xfrm>
        </p:grpSpPr>
        <p:grpSp>
          <p:nvGrpSpPr>
            <p:cNvPr id="91" name="Group 90">
              <a:extLst>
                <a:ext uri="{FF2B5EF4-FFF2-40B4-BE49-F238E27FC236}">
                  <a16:creationId xmlns:a16="http://schemas.microsoft.com/office/drawing/2014/main" id="{248A8236-61F7-494E-8E2F-EEE28C7D0B5E}"/>
                </a:ext>
              </a:extLst>
            </p:cNvPr>
            <p:cNvGrpSpPr/>
            <p:nvPr/>
          </p:nvGrpSpPr>
          <p:grpSpPr>
            <a:xfrm>
              <a:off x="4419962" y="4767072"/>
              <a:ext cx="1103462" cy="1103462"/>
              <a:chOff x="4946650" y="377825"/>
              <a:chExt cx="4387854" cy="4387851"/>
            </a:xfrm>
            <a:solidFill>
              <a:schemeClr val="bg1">
                <a:lumMod val="95000"/>
              </a:schemeClr>
            </a:solidFill>
          </p:grpSpPr>
          <p:sp>
            <p:nvSpPr>
              <p:cNvPr id="93" name="Freeform 230">
                <a:extLst>
                  <a:ext uri="{FF2B5EF4-FFF2-40B4-BE49-F238E27FC236}">
                    <a16:creationId xmlns:a16="http://schemas.microsoft.com/office/drawing/2014/main" id="{4B758F92-CBD7-4C46-8A2A-A0A58D96D07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94" name="Freeform 231">
                <a:extLst>
                  <a:ext uri="{FF2B5EF4-FFF2-40B4-BE49-F238E27FC236}">
                    <a16:creationId xmlns:a16="http://schemas.microsoft.com/office/drawing/2014/main" id="{8D5DF800-4490-4440-B8F6-53D6C2E8A040}"/>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5" name="Freeform 232">
                <a:extLst>
                  <a:ext uri="{FF2B5EF4-FFF2-40B4-BE49-F238E27FC236}">
                    <a16:creationId xmlns:a16="http://schemas.microsoft.com/office/drawing/2014/main" id="{D7A9672F-EE50-47F9-888A-52C0ABAD7D1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6" name="Freeform 233">
                <a:extLst>
                  <a:ext uri="{FF2B5EF4-FFF2-40B4-BE49-F238E27FC236}">
                    <a16:creationId xmlns:a16="http://schemas.microsoft.com/office/drawing/2014/main" id="{BCA0C453-F040-4C17-A4EC-3A48DC7E1316}"/>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7" name="Freeform 234">
                <a:extLst>
                  <a:ext uri="{FF2B5EF4-FFF2-40B4-BE49-F238E27FC236}">
                    <a16:creationId xmlns:a16="http://schemas.microsoft.com/office/drawing/2014/main" id="{576C9140-5C9A-43A7-BEC0-AE1A3D89142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8" name="Freeform 235">
                <a:extLst>
                  <a:ext uri="{FF2B5EF4-FFF2-40B4-BE49-F238E27FC236}">
                    <a16:creationId xmlns:a16="http://schemas.microsoft.com/office/drawing/2014/main" id="{E171EDBD-9CCE-4399-BAB1-C2AD080E7DB7}"/>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9" name="Freeform 236">
                <a:extLst>
                  <a:ext uri="{FF2B5EF4-FFF2-40B4-BE49-F238E27FC236}">
                    <a16:creationId xmlns:a16="http://schemas.microsoft.com/office/drawing/2014/main" id="{A07CB7C2-7022-4738-9ECF-C130F648CD7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0" name="Freeform 237">
                <a:extLst>
                  <a:ext uri="{FF2B5EF4-FFF2-40B4-BE49-F238E27FC236}">
                    <a16:creationId xmlns:a16="http://schemas.microsoft.com/office/drawing/2014/main" id="{0F421CAD-81B7-4BE2-B9C2-ABB39CE96268}"/>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1" name="Freeform 238">
                <a:extLst>
                  <a:ext uri="{FF2B5EF4-FFF2-40B4-BE49-F238E27FC236}">
                    <a16:creationId xmlns:a16="http://schemas.microsoft.com/office/drawing/2014/main" id="{F56FBBD5-DDE4-4C14-83BE-B0D838EED35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2" name="Freeform 239">
                <a:extLst>
                  <a:ext uri="{FF2B5EF4-FFF2-40B4-BE49-F238E27FC236}">
                    <a16:creationId xmlns:a16="http://schemas.microsoft.com/office/drawing/2014/main" id="{82B5FD39-6ECA-4D89-844D-1D74B992A7BD}"/>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0" name="Freeform 240">
                <a:extLst>
                  <a:ext uri="{FF2B5EF4-FFF2-40B4-BE49-F238E27FC236}">
                    <a16:creationId xmlns:a16="http://schemas.microsoft.com/office/drawing/2014/main" id="{D6765E13-B275-49CA-A8C8-CD5018B58BF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1" name="Freeform 241">
                <a:extLst>
                  <a:ext uri="{FF2B5EF4-FFF2-40B4-BE49-F238E27FC236}">
                    <a16:creationId xmlns:a16="http://schemas.microsoft.com/office/drawing/2014/main" id="{B8E0F03E-0609-4270-A6B9-AEB53A12857F}"/>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2" name="Freeform 242">
                <a:extLst>
                  <a:ext uri="{FF2B5EF4-FFF2-40B4-BE49-F238E27FC236}">
                    <a16:creationId xmlns:a16="http://schemas.microsoft.com/office/drawing/2014/main" id="{38B6EAFC-186E-43CD-BC50-8304C6C297D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3" name="Freeform 243">
                <a:extLst>
                  <a:ext uri="{FF2B5EF4-FFF2-40B4-BE49-F238E27FC236}">
                    <a16:creationId xmlns:a16="http://schemas.microsoft.com/office/drawing/2014/main" id="{4DF60C1A-6B71-4416-9EFD-F5232E5CBACE}"/>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4" name="Freeform 244">
                <a:extLst>
                  <a:ext uri="{FF2B5EF4-FFF2-40B4-BE49-F238E27FC236}">
                    <a16:creationId xmlns:a16="http://schemas.microsoft.com/office/drawing/2014/main" id="{0AC06286-018A-4114-B425-5E10076D4558}"/>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5" name="Freeform 245">
                <a:extLst>
                  <a:ext uri="{FF2B5EF4-FFF2-40B4-BE49-F238E27FC236}">
                    <a16:creationId xmlns:a16="http://schemas.microsoft.com/office/drawing/2014/main" id="{FBCDD762-1890-4ED1-9BE1-A3715F4F5F48}"/>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6" name="Freeform 246">
                <a:extLst>
                  <a:ext uri="{FF2B5EF4-FFF2-40B4-BE49-F238E27FC236}">
                    <a16:creationId xmlns:a16="http://schemas.microsoft.com/office/drawing/2014/main" id="{EA2F7F75-158E-409D-9D73-7F96A0B93DB3}"/>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7" name="Freeform 247">
                <a:extLst>
                  <a:ext uri="{FF2B5EF4-FFF2-40B4-BE49-F238E27FC236}">
                    <a16:creationId xmlns:a16="http://schemas.microsoft.com/office/drawing/2014/main" id="{3693E51D-A77C-40AF-AD3E-46FA7F8BCAA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8" name="Freeform 248">
                <a:extLst>
                  <a:ext uri="{FF2B5EF4-FFF2-40B4-BE49-F238E27FC236}">
                    <a16:creationId xmlns:a16="http://schemas.microsoft.com/office/drawing/2014/main" id="{38CCC129-5276-4FEF-8B41-4A501E643A0F}"/>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9" name="Freeform 249">
                <a:extLst>
                  <a:ext uri="{FF2B5EF4-FFF2-40B4-BE49-F238E27FC236}">
                    <a16:creationId xmlns:a16="http://schemas.microsoft.com/office/drawing/2014/main" id="{9F59DD6F-36C3-4DAB-A7EB-82CA2EBD427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92" name="Oval 91">
              <a:extLst>
                <a:ext uri="{FF2B5EF4-FFF2-40B4-BE49-F238E27FC236}">
                  <a16:creationId xmlns:a16="http://schemas.microsoft.com/office/drawing/2014/main" id="{85ACAADD-F508-4966-96FF-9335670E020B}"/>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90" name="Inhaltsplatzhalter 4">
            <a:extLst>
              <a:ext uri="{FF2B5EF4-FFF2-40B4-BE49-F238E27FC236}">
                <a16:creationId xmlns:a16="http://schemas.microsoft.com/office/drawing/2014/main" id="{5FE4470C-F58C-48A5-8A75-08EF0E2BB3FA}"/>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91" name="Group 190">
            <a:extLst>
              <a:ext uri="{FF2B5EF4-FFF2-40B4-BE49-F238E27FC236}">
                <a16:creationId xmlns:a16="http://schemas.microsoft.com/office/drawing/2014/main" id="{A76A1963-8930-47AA-AAA9-EA233059D6BF}"/>
              </a:ext>
            </a:extLst>
          </p:cNvPr>
          <p:cNvGrpSpPr/>
          <p:nvPr/>
        </p:nvGrpSpPr>
        <p:grpSpPr>
          <a:xfrm>
            <a:off x="2497414" y="2966292"/>
            <a:ext cx="1166676" cy="1166676"/>
            <a:chOff x="4419962" y="4767072"/>
            <a:chExt cx="1103462" cy="1103462"/>
          </a:xfrm>
        </p:grpSpPr>
        <p:grpSp>
          <p:nvGrpSpPr>
            <p:cNvPr id="192" name="Group 191">
              <a:extLst>
                <a:ext uri="{FF2B5EF4-FFF2-40B4-BE49-F238E27FC236}">
                  <a16:creationId xmlns:a16="http://schemas.microsoft.com/office/drawing/2014/main" id="{1E9FA715-AC18-4E1E-B27A-3BB6E439DC1F}"/>
                </a:ext>
              </a:extLst>
            </p:cNvPr>
            <p:cNvGrpSpPr/>
            <p:nvPr/>
          </p:nvGrpSpPr>
          <p:grpSpPr>
            <a:xfrm>
              <a:off x="4419962" y="4767072"/>
              <a:ext cx="1103462" cy="1103462"/>
              <a:chOff x="4946650" y="377825"/>
              <a:chExt cx="4387854" cy="4387851"/>
            </a:xfrm>
            <a:solidFill>
              <a:schemeClr val="bg1">
                <a:lumMod val="95000"/>
              </a:schemeClr>
            </a:solidFill>
          </p:grpSpPr>
          <p:sp>
            <p:nvSpPr>
              <p:cNvPr id="194" name="Freeform 230">
                <a:extLst>
                  <a:ext uri="{FF2B5EF4-FFF2-40B4-BE49-F238E27FC236}">
                    <a16:creationId xmlns:a16="http://schemas.microsoft.com/office/drawing/2014/main" id="{2473261A-0F1F-4889-B461-D595E82C1A87}"/>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95" name="Freeform 231">
                <a:extLst>
                  <a:ext uri="{FF2B5EF4-FFF2-40B4-BE49-F238E27FC236}">
                    <a16:creationId xmlns:a16="http://schemas.microsoft.com/office/drawing/2014/main" id="{8FC7424C-ECD3-4BE5-8E83-939FFB422695}"/>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6" name="Freeform 232">
                <a:extLst>
                  <a:ext uri="{FF2B5EF4-FFF2-40B4-BE49-F238E27FC236}">
                    <a16:creationId xmlns:a16="http://schemas.microsoft.com/office/drawing/2014/main" id="{0DE6FDD6-14D5-43A1-8498-DA11C2531622}"/>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7" name="Freeform 233">
                <a:extLst>
                  <a:ext uri="{FF2B5EF4-FFF2-40B4-BE49-F238E27FC236}">
                    <a16:creationId xmlns:a16="http://schemas.microsoft.com/office/drawing/2014/main" id="{88180710-B854-4759-A9D1-3F32D31F3201}"/>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1" name="Freeform 234">
                <a:extLst>
                  <a:ext uri="{FF2B5EF4-FFF2-40B4-BE49-F238E27FC236}">
                    <a16:creationId xmlns:a16="http://schemas.microsoft.com/office/drawing/2014/main" id="{E4630C48-8CDA-4377-869E-F5FDC4982D10}"/>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2" name="Freeform 235">
                <a:extLst>
                  <a:ext uri="{FF2B5EF4-FFF2-40B4-BE49-F238E27FC236}">
                    <a16:creationId xmlns:a16="http://schemas.microsoft.com/office/drawing/2014/main" id="{9D5186ED-EC3A-42B6-BD60-4E6D7A16F1C8}"/>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3" name="Freeform 236">
                <a:extLst>
                  <a:ext uri="{FF2B5EF4-FFF2-40B4-BE49-F238E27FC236}">
                    <a16:creationId xmlns:a16="http://schemas.microsoft.com/office/drawing/2014/main" id="{FBCCDE9E-8248-479D-93CA-9C7A0D07AB7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4" name="Freeform 237">
                <a:extLst>
                  <a:ext uri="{FF2B5EF4-FFF2-40B4-BE49-F238E27FC236}">
                    <a16:creationId xmlns:a16="http://schemas.microsoft.com/office/drawing/2014/main" id="{49B1D964-3B3F-44E3-9674-E0CAFFA24E8E}"/>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5" name="Freeform 238">
                <a:extLst>
                  <a:ext uri="{FF2B5EF4-FFF2-40B4-BE49-F238E27FC236}">
                    <a16:creationId xmlns:a16="http://schemas.microsoft.com/office/drawing/2014/main" id="{D786B993-9F1A-4177-8B7E-3D332A7A89C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6" name="Freeform 239">
                <a:extLst>
                  <a:ext uri="{FF2B5EF4-FFF2-40B4-BE49-F238E27FC236}">
                    <a16:creationId xmlns:a16="http://schemas.microsoft.com/office/drawing/2014/main" id="{B23FCFDE-577A-43D7-8247-E1940B460E01}"/>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7" name="Freeform 240">
                <a:extLst>
                  <a:ext uri="{FF2B5EF4-FFF2-40B4-BE49-F238E27FC236}">
                    <a16:creationId xmlns:a16="http://schemas.microsoft.com/office/drawing/2014/main" id="{4D376936-C66D-4F59-8797-973B6A12E5A9}"/>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8" name="Freeform 241">
                <a:extLst>
                  <a:ext uri="{FF2B5EF4-FFF2-40B4-BE49-F238E27FC236}">
                    <a16:creationId xmlns:a16="http://schemas.microsoft.com/office/drawing/2014/main" id="{D6880A71-747D-4C09-8C3E-4D657561228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9" name="Freeform 242">
                <a:extLst>
                  <a:ext uri="{FF2B5EF4-FFF2-40B4-BE49-F238E27FC236}">
                    <a16:creationId xmlns:a16="http://schemas.microsoft.com/office/drawing/2014/main" id="{2E0B75F3-064D-4EEB-8C07-B749C79BA86E}"/>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0" name="Freeform 243">
                <a:extLst>
                  <a:ext uri="{FF2B5EF4-FFF2-40B4-BE49-F238E27FC236}">
                    <a16:creationId xmlns:a16="http://schemas.microsoft.com/office/drawing/2014/main" id="{21DBFBCE-BC27-4FAB-B87A-E9860E635188}"/>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1" name="Freeform 244">
                <a:extLst>
                  <a:ext uri="{FF2B5EF4-FFF2-40B4-BE49-F238E27FC236}">
                    <a16:creationId xmlns:a16="http://schemas.microsoft.com/office/drawing/2014/main" id="{A0C9AE25-0767-40F3-96E4-A5F4795EEE6B}"/>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2" name="Freeform 245">
                <a:extLst>
                  <a:ext uri="{FF2B5EF4-FFF2-40B4-BE49-F238E27FC236}">
                    <a16:creationId xmlns:a16="http://schemas.microsoft.com/office/drawing/2014/main" id="{95B88411-EA1A-4DC9-8509-8F4781BD0CD8}"/>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3" name="Freeform 246">
                <a:extLst>
                  <a:ext uri="{FF2B5EF4-FFF2-40B4-BE49-F238E27FC236}">
                    <a16:creationId xmlns:a16="http://schemas.microsoft.com/office/drawing/2014/main" id="{E5A27486-7128-4390-9B93-119F3F8C1B70}"/>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4" name="Freeform 247">
                <a:extLst>
                  <a:ext uri="{FF2B5EF4-FFF2-40B4-BE49-F238E27FC236}">
                    <a16:creationId xmlns:a16="http://schemas.microsoft.com/office/drawing/2014/main" id="{539C0148-6B5F-4C0B-8DAF-C15FB9F13F5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5" name="Freeform 248">
                <a:extLst>
                  <a:ext uri="{FF2B5EF4-FFF2-40B4-BE49-F238E27FC236}">
                    <a16:creationId xmlns:a16="http://schemas.microsoft.com/office/drawing/2014/main" id="{81FCDB90-4622-4FD6-B15D-0D56CAB626EF}"/>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6" name="Freeform 249">
                <a:extLst>
                  <a:ext uri="{FF2B5EF4-FFF2-40B4-BE49-F238E27FC236}">
                    <a16:creationId xmlns:a16="http://schemas.microsoft.com/office/drawing/2014/main" id="{41871E0B-960B-4A12-AA5D-7D462BB14E80}"/>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93" name="Oval 192">
              <a:extLst>
                <a:ext uri="{FF2B5EF4-FFF2-40B4-BE49-F238E27FC236}">
                  <a16:creationId xmlns:a16="http://schemas.microsoft.com/office/drawing/2014/main" id="{91C5A16B-92F7-4804-A6B1-3FAF74FEA52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17" name="Inhaltsplatzhalter 4">
            <a:extLst>
              <a:ext uri="{FF2B5EF4-FFF2-40B4-BE49-F238E27FC236}">
                <a16:creationId xmlns:a16="http://schemas.microsoft.com/office/drawing/2014/main" id="{BE63D439-3D20-4B2C-B3F9-4089C095B7EB}"/>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18" name="3">
            <a:extLst>
              <a:ext uri="{FF2B5EF4-FFF2-40B4-BE49-F238E27FC236}">
                <a16:creationId xmlns:a16="http://schemas.microsoft.com/office/drawing/2014/main" id="{543CCE79-3A2A-424A-ADC5-94D413E5CBF7}"/>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19" name="Freeform 317">
            <a:extLst>
              <a:ext uri="{FF2B5EF4-FFF2-40B4-BE49-F238E27FC236}">
                <a16:creationId xmlns:a16="http://schemas.microsoft.com/office/drawing/2014/main" id="{F5BD4E19-4F82-4A55-B9D3-AC9DE54FC6FB}"/>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20" name="Freeform 319">
            <a:extLst>
              <a:ext uri="{FF2B5EF4-FFF2-40B4-BE49-F238E27FC236}">
                <a16:creationId xmlns:a16="http://schemas.microsoft.com/office/drawing/2014/main" id="{AA78031F-87BF-440B-839F-3AA5F6CDE71B}"/>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21" name="Rounded Rectangle 318">
            <a:extLst>
              <a:ext uri="{FF2B5EF4-FFF2-40B4-BE49-F238E27FC236}">
                <a16:creationId xmlns:a16="http://schemas.microsoft.com/office/drawing/2014/main" id="{DA4A6501-850A-4762-9A51-46BFD4F0CF15}"/>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22" name="Rounded Rectangle 320">
            <a:extLst>
              <a:ext uri="{FF2B5EF4-FFF2-40B4-BE49-F238E27FC236}">
                <a16:creationId xmlns:a16="http://schemas.microsoft.com/office/drawing/2014/main" id="{2938B5BC-99D0-4B8D-97B6-3B9C9A44A856}"/>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41551009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Greece Map</a:t>
            </a:r>
          </a:p>
        </p:txBody>
      </p:sp>
      <p:grpSp>
        <p:nvGrpSpPr>
          <p:cNvPr id="279" name="Group 4"/>
          <p:cNvGrpSpPr>
            <a:grpSpLocks noChangeAspect="1"/>
          </p:cNvGrpSpPr>
          <p:nvPr/>
        </p:nvGrpSpPr>
        <p:grpSpPr bwMode="auto">
          <a:xfrm>
            <a:off x="4905402" y="1342390"/>
            <a:ext cx="3550905" cy="3063029"/>
            <a:chOff x="-504" y="-1585"/>
            <a:chExt cx="8683" cy="7490"/>
          </a:xfrm>
          <a:solidFill>
            <a:srgbClr val="D9D9D9"/>
          </a:solidFill>
        </p:grpSpPr>
        <p:sp>
          <p:nvSpPr>
            <p:cNvPr id="280" name="Freeform 5"/>
            <p:cNvSpPr>
              <a:spLocks noEditPoints="1"/>
            </p:cNvSpPr>
            <p:nvPr/>
          </p:nvSpPr>
          <p:spPr bwMode="auto">
            <a:xfrm>
              <a:off x="3106" y="-1585"/>
              <a:ext cx="2551" cy="1520"/>
            </a:xfrm>
            <a:custGeom>
              <a:avLst/>
              <a:gdLst>
                <a:gd name="T0" fmla="*/ 1593 w 2551"/>
                <a:gd name="T1" fmla="*/ 1487 h 1520"/>
                <a:gd name="T2" fmla="*/ 872 w 2551"/>
                <a:gd name="T3" fmla="*/ 1076 h 1520"/>
                <a:gd name="T4" fmla="*/ 969 w 2551"/>
                <a:gd name="T5" fmla="*/ 1128 h 1520"/>
                <a:gd name="T6" fmla="*/ 979 w 2551"/>
                <a:gd name="T7" fmla="*/ 1196 h 1520"/>
                <a:gd name="T8" fmla="*/ 943 w 2551"/>
                <a:gd name="T9" fmla="*/ 1291 h 1520"/>
                <a:gd name="T10" fmla="*/ 842 w 2551"/>
                <a:gd name="T11" fmla="*/ 1310 h 1520"/>
                <a:gd name="T12" fmla="*/ 749 w 2551"/>
                <a:gd name="T13" fmla="*/ 1222 h 1520"/>
                <a:gd name="T14" fmla="*/ 872 w 2551"/>
                <a:gd name="T15" fmla="*/ 1076 h 1520"/>
                <a:gd name="T16" fmla="*/ 2333 w 2551"/>
                <a:gd name="T17" fmla="*/ 59 h 1520"/>
                <a:gd name="T18" fmla="*/ 2461 w 2551"/>
                <a:gd name="T19" fmla="*/ 144 h 1520"/>
                <a:gd name="T20" fmla="*/ 2522 w 2551"/>
                <a:gd name="T21" fmla="*/ 310 h 1520"/>
                <a:gd name="T22" fmla="*/ 2473 w 2551"/>
                <a:gd name="T23" fmla="*/ 461 h 1520"/>
                <a:gd name="T24" fmla="*/ 2355 w 2551"/>
                <a:gd name="T25" fmla="*/ 560 h 1520"/>
                <a:gd name="T26" fmla="*/ 2274 w 2551"/>
                <a:gd name="T27" fmla="*/ 641 h 1520"/>
                <a:gd name="T28" fmla="*/ 2293 w 2551"/>
                <a:gd name="T29" fmla="*/ 723 h 1520"/>
                <a:gd name="T30" fmla="*/ 2314 w 2551"/>
                <a:gd name="T31" fmla="*/ 846 h 1520"/>
                <a:gd name="T32" fmla="*/ 2258 w 2551"/>
                <a:gd name="T33" fmla="*/ 962 h 1520"/>
                <a:gd name="T34" fmla="*/ 2201 w 2551"/>
                <a:gd name="T35" fmla="*/ 993 h 1520"/>
                <a:gd name="T36" fmla="*/ 2175 w 2551"/>
                <a:gd name="T37" fmla="*/ 1038 h 1520"/>
                <a:gd name="T38" fmla="*/ 2038 w 2551"/>
                <a:gd name="T39" fmla="*/ 1128 h 1520"/>
                <a:gd name="T40" fmla="*/ 2045 w 2551"/>
                <a:gd name="T41" fmla="*/ 1057 h 1520"/>
                <a:gd name="T42" fmla="*/ 1974 w 2551"/>
                <a:gd name="T43" fmla="*/ 1024 h 1520"/>
                <a:gd name="T44" fmla="*/ 1631 w 2551"/>
                <a:gd name="T45" fmla="*/ 1002 h 1520"/>
                <a:gd name="T46" fmla="*/ 1392 w 2551"/>
                <a:gd name="T47" fmla="*/ 922 h 1520"/>
                <a:gd name="T48" fmla="*/ 1267 w 2551"/>
                <a:gd name="T49" fmla="*/ 889 h 1520"/>
                <a:gd name="T50" fmla="*/ 1267 w 2551"/>
                <a:gd name="T51" fmla="*/ 844 h 1520"/>
                <a:gd name="T52" fmla="*/ 998 w 2551"/>
                <a:gd name="T53" fmla="*/ 1017 h 1520"/>
                <a:gd name="T54" fmla="*/ 905 w 2551"/>
                <a:gd name="T55" fmla="*/ 995 h 1520"/>
                <a:gd name="T56" fmla="*/ 797 w 2551"/>
                <a:gd name="T57" fmla="*/ 920 h 1520"/>
                <a:gd name="T58" fmla="*/ 712 w 2551"/>
                <a:gd name="T59" fmla="*/ 910 h 1520"/>
                <a:gd name="T60" fmla="*/ 605 w 2551"/>
                <a:gd name="T61" fmla="*/ 958 h 1520"/>
                <a:gd name="T62" fmla="*/ 577 w 2551"/>
                <a:gd name="T63" fmla="*/ 1017 h 1520"/>
                <a:gd name="T64" fmla="*/ 355 w 2551"/>
                <a:gd name="T65" fmla="*/ 1161 h 1520"/>
                <a:gd name="T66" fmla="*/ 248 w 2551"/>
                <a:gd name="T67" fmla="*/ 1052 h 1520"/>
                <a:gd name="T68" fmla="*/ 392 w 2551"/>
                <a:gd name="T69" fmla="*/ 943 h 1520"/>
                <a:gd name="T70" fmla="*/ 345 w 2551"/>
                <a:gd name="T71" fmla="*/ 749 h 1520"/>
                <a:gd name="T72" fmla="*/ 73 w 2551"/>
                <a:gd name="T73" fmla="*/ 624 h 1520"/>
                <a:gd name="T74" fmla="*/ 0 w 2551"/>
                <a:gd name="T75" fmla="*/ 423 h 1520"/>
                <a:gd name="T76" fmla="*/ 116 w 2551"/>
                <a:gd name="T77" fmla="*/ 400 h 1520"/>
                <a:gd name="T78" fmla="*/ 241 w 2551"/>
                <a:gd name="T79" fmla="*/ 305 h 1520"/>
                <a:gd name="T80" fmla="*/ 366 w 2551"/>
                <a:gd name="T81" fmla="*/ 298 h 1520"/>
                <a:gd name="T82" fmla="*/ 449 w 2551"/>
                <a:gd name="T83" fmla="*/ 241 h 1520"/>
                <a:gd name="T84" fmla="*/ 537 w 2551"/>
                <a:gd name="T85" fmla="*/ 201 h 1520"/>
                <a:gd name="T86" fmla="*/ 641 w 2551"/>
                <a:gd name="T87" fmla="*/ 244 h 1520"/>
                <a:gd name="T88" fmla="*/ 761 w 2551"/>
                <a:gd name="T89" fmla="*/ 206 h 1520"/>
                <a:gd name="T90" fmla="*/ 801 w 2551"/>
                <a:gd name="T91" fmla="*/ 310 h 1520"/>
                <a:gd name="T92" fmla="*/ 903 w 2551"/>
                <a:gd name="T93" fmla="*/ 376 h 1520"/>
                <a:gd name="T94" fmla="*/ 1064 w 2551"/>
                <a:gd name="T95" fmla="*/ 404 h 1520"/>
                <a:gd name="T96" fmla="*/ 1265 w 2551"/>
                <a:gd name="T97" fmla="*/ 463 h 1520"/>
                <a:gd name="T98" fmla="*/ 1418 w 2551"/>
                <a:gd name="T99" fmla="*/ 570 h 1520"/>
                <a:gd name="T100" fmla="*/ 1591 w 2551"/>
                <a:gd name="T101" fmla="*/ 523 h 1520"/>
                <a:gd name="T102" fmla="*/ 1775 w 2551"/>
                <a:gd name="T103" fmla="*/ 487 h 1520"/>
                <a:gd name="T104" fmla="*/ 1903 w 2551"/>
                <a:gd name="T105" fmla="*/ 475 h 1520"/>
                <a:gd name="T106" fmla="*/ 2043 w 2551"/>
                <a:gd name="T107" fmla="*/ 452 h 1520"/>
                <a:gd name="T108" fmla="*/ 2147 w 2551"/>
                <a:gd name="T109" fmla="*/ 371 h 1520"/>
                <a:gd name="T110" fmla="*/ 2158 w 2551"/>
                <a:gd name="T111" fmla="*/ 277 h 1520"/>
                <a:gd name="T112" fmla="*/ 2114 w 2551"/>
                <a:gd name="T113" fmla="*/ 144 h 1520"/>
                <a:gd name="T114" fmla="*/ 2106 w 2551"/>
                <a:gd name="T115" fmla="*/ 40 h 1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51" h="1520">
                  <a:moveTo>
                    <a:pt x="1662" y="1397"/>
                  </a:moveTo>
                  <a:lnTo>
                    <a:pt x="1719" y="1409"/>
                  </a:lnTo>
                  <a:lnTo>
                    <a:pt x="1754" y="1440"/>
                  </a:lnTo>
                  <a:lnTo>
                    <a:pt x="1752" y="1489"/>
                  </a:lnTo>
                  <a:lnTo>
                    <a:pt x="1671" y="1520"/>
                  </a:lnTo>
                  <a:lnTo>
                    <a:pt x="1636" y="1518"/>
                  </a:lnTo>
                  <a:lnTo>
                    <a:pt x="1622" y="1499"/>
                  </a:lnTo>
                  <a:lnTo>
                    <a:pt x="1593" y="1487"/>
                  </a:lnTo>
                  <a:lnTo>
                    <a:pt x="1551" y="1449"/>
                  </a:lnTo>
                  <a:lnTo>
                    <a:pt x="1539" y="1428"/>
                  </a:lnTo>
                  <a:lnTo>
                    <a:pt x="1558" y="1433"/>
                  </a:lnTo>
                  <a:lnTo>
                    <a:pt x="1582" y="1409"/>
                  </a:lnTo>
                  <a:lnTo>
                    <a:pt x="1608" y="1397"/>
                  </a:lnTo>
                  <a:lnTo>
                    <a:pt x="1641" y="1390"/>
                  </a:lnTo>
                  <a:lnTo>
                    <a:pt x="1662" y="1397"/>
                  </a:lnTo>
                  <a:close/>
                  <a:moveTo>
                    <a:pt x="872" y="1076"/>
                  </a:moveTo>
                  <a:lnTo>
                    <a:pt x="882" y="1085"/>
                  </a:lnTo>
                  <a:lnTo>
                    <a:pt x="903" y="1095"/>
                  </a:lnTo>
                  <a:lnTo>
                    <a:pt x="922" y="1085"/>
                  </a:lnTo>
                  <a:lnTo>
                    <a:pt x="934" y="1095"/>
                  </a:lnTo>
                  <a:lnTo>
                    <a:pt x="929" y="1102"/>
                  </a:lnTo>
                  <a:lnTo>
                    <a:pt x="941" y="1118"/>
                  </a:lnTo>
                  <a:lnTo>
                    <a:pt x="953" y="1128"/>
                  </a:lnTo>
                  <a:lnTo>
                    <a:pt x="969" y="1128"/>
                  </a:lnTo>
                  <a:lnTo>
                    <a:pt x="981" y="1140"/>
                  </a:lnTo>
                  <a:lnTo>
                    <a:pt x="976" y="1147"/>
                  </a:lnTo>
                  <a:lnTo>
                    <a:pt x="962" y="1144"/>
                  </a:lnTo>
                  <a:lnTo>
                    <a:pt x="957" y="1156"/>
                  </a:lnTo>
                  <a:lnTo>
                    <a:pt x="960" y="1170"/>
                  </a:lnTo>
                  <a:lnTo>
                    <a:pt x="976" y="1175"/>
                  </a:lnTo>
                  <a:lnTo>
                    <a:pt x="972" y="1180"/>
                  </a:lnTo>
                  <a:lnTo>
                    <a:pt x="979" y="1196"/>
                  </a:lnTo>
                  <a:lnTo>
                    <a:pt x="960" y="1208"/>
                  </a:lnTo>
                  <a:lnTo>
                    <a:pt x="967" y="1241"/>
                  </a:lnTo>
                  <a:lnTo>
                    <a:pt x="974" y="1244"/>
                  </a:lnTo>
                  <a:lnTo>
                    <a:pt x="972" y="1258"/>
                  </a:lnTo>
                  <a:lnTo>
                    <a:pt x="979" y="1263"/>
                  </a:lnTo>
                  <a:lnTo>
                    <a:pt x="972" y="1284"/>
                  </a:lnTo>
                  <a:lnTo>
                    <a:pt x="962" y="1270"/>
                  </a:lnTo>
                  <a:lnTo>
                    <a:pt x="943" y="1291"/>
                  </a:lnTo>
                  <a:lnTo>
                    <a:pt x="922" y="1296"/>
                  </a:lnTo>
                  <a:lnTo>
                    <a:pt x="901" y="1300"/>
                  </a:lnTo>
                  <a:lnTo>
                    <a:pt x="882" y="1310"/>
                  </a:lnTo>
                  <a:lnTo>
                    <a:pt x="884" y="1317"/>
                  </a:lnTo>
                  <a:lnTo>
                    <a:pt x="868" y="1319"/>
                  </a:lnTo>
                  <a:lnTo>
                    <a:pt x="861" y="1326"/>
                  </a:lnTo>
                  <a:lnTo>
                    <a:pt x="858" y="1310"/>
                  </a:lnTo>
                  <a:lnTo>
                    <a:pt x="842" y="1310"/>
                  </a:lnTo>
                  <a:lnTo>
                    <a:pt x="827" y="1298"/>
                  </a:lnTo>
                  <a:lnTo>
                    <a:pt x="830" y="1281"/>
                  </a:lnTo>
                  <a:lnTo>
                    <a:pt x="816" y="1267"/>
                  </a:lnTo>
                  <a:lnTo>
                    <a:pt x="801" y="1263"/>
                  </a:lnTo>
                  <a:lnTo>
                    <a:pt x="764" y="1267"/>
                  </a:lnTo>
                  <a:lnTo>
                    <a:pt x="761" y="1251"/>
                  </a:lnTo>
                  <a:lnTo>
                    <a:pt x="749" y="1248"/>
                  </a:lnTo>
                  <a:lnTo>
                    <a:pt x="749" y="1222"/>
                  </a:lnTo>
                  <a:lnTo>
                    <a:pt x="766" y="1166"/>
                  </a:lnTo>
                  <a:lnTo>
                    <a:pt x="787" y="1132"/>
                  </a:lnTo>
                  <a:lnTo>
                    <a:pt x="790" y="1111"/>
                  </a:lnTo>
                  <a:lnTo>
                    <a:pt x="811" y="1109"/>
                  </a:lnTo>
                  <a:lnTo>
                    <a:pt x="820" y="1095"/>
                  </a:lnTo>
                  <a:lnTo>
                    <a:pt x="832" y="1090"/>
                  </a:lnTo>
                  <a:lnTo>
                    <a:pt x="865" y="1069"/>
                  </a:lnTo>
                  <a:lnTo>
                    <a:pt x="872" y="1076"/>
                  </a:lnTo>
                  <a:close/>
                  <a:moveTo>
                    <a:pt x="2192" y="19"/>
                  </a:moveTo>
                  <a:lnTo>
                    <a:pt x="2206" y="9"/>
                  </a:lnTo>
                  <a:lnTo>
                    <a:pt x="2225" y="31"/>
                  </a:lnTo>
                  <a:lnTo>
                    <a:pt x="2258" y="45"/>
                  </a:lnTo>
                  <a:lnTo>
                    <a:pt x="2274" y="45"/>
                  </a:lnTo>
                  <a:lnTo>
                    <a:pt x="2291" y="38"/>
                  </a:lnTo>
                  <a:lnTo>
                    <a:pt x="2317" y="43"/>
                  </a:lnTo>
                  <a:lnTo>
                    <a:pt x="2333" y="59"/>
                  </a:lnTo>
                  <a:lnTo>
                    <a:pt x="2378" y="76"/>
                  </a:lnTo>
                  <a:lnTo>
                    <a:pt x="2388" y="73"/>
                  </a:lnTo>
                  <a:lnTo>
                    <a:pt x="2400" y="85"/>
                  </a:lnTo>
                  <a:lnTo>
                    <a:pt x="2411" y="90"/>
                  </a:lnTo>
                  <a:lnTo>
                    <a:pt x="2426" y="87"/>
                  </a:lnTo>
                  <a:lnTo>
                    <a:pt x="2433" y="97"/>
                  </a:lnTo>
                  <a:lnTo>
                    <a:pt x="2426" y="109"/>
                  </a:lnTo>
                  <a:lnTo>
                    <a:pt x="2461" y="144"/>
                  </a:lnTo>
                  <a:lnTo>
                    <a:pt x="2494" y="158"/>
                  </a:lnTo>
                  <a:lnTo>
                    <a:pt x="2513" y="158"/>
                  </a:lnTo>
                  <a:lnTo>
                    <a:pt x="2520" y="184"/>
                  </a:lnTo>
                  <a:lnTo>
                    <a:pt x="2508" y="201"/>
                  </a:lnTo>
                  <a:lnTo>
                    <a:pt x="2518" y="229"/>
                  </a:lnTo>
                  <a:lnTo>
                    <a:pt x="2513" y="253"/>
                  </a:lnTo>
                  <a:lnTo>
                    <a:pt x="2522" y="281"/>
                  </a:lnTo>
                  <a:lnTo>
                    <a:pt x="2522" y="310"/>
                  </a:lnTo>
                  <a:lnTo>
                    <a:pt x="2532" y="326"/>
                  </a:lnTo>
                  <a:lnTo>
                    <a:pt x="2530" y="366"/>
                  </a:lnTo>
                  <a:lnTo>
                    <a:pt x="2544" y="374"/>
                  </a:lnTo>
                  <a:lnTo>
                    <a:pt x="2551" y="411"/>
                  </a:lnTo>
                  <a:lnTo>
                    <a:pt x="2546" y="454"/>
                  </a:lnTo>
                  <a:lnTo>
                    <a:pt x="2515" y="478"/>
                  </a:lnTo>
                  <a:lnTo>
                    <a:pt x="2501" y="482"/>
                  </a:lnTo>
                  <a:lnTo>
                    <a:pt x="2473" y="461"/>
                  </a:lnTo>
                  <a:lnTo>
                    <a:pt x="2452" y="466"/>
                  </a:lnTo>
                  <a:lnTo>
                    <a:pt x="2447" y="475"/>
                  </a:lnTo>
                  <a:lnTo>
                    <a:pt x="2433" y="478"/>
                  </a:lnTo>
                  <a:lnTo>
                    <a:pt x="2423" y="501"/>
                  </a:lnTo>
                  <a:lnTo>
                    <a:pt x="2404" y="508"/>
                  </a:lnTo>
                  <a:lnTo>
                    <a:pt x="2402" y="527"/>
                  </a:lnTo>
                  <a:lnTo>
                    <a:pt x="2381" y="532"/>
                  </a:lnTo>
                  <a:lnTo>
                    <a:pt x="2355" y="560"/>
                  </a:lnTo>
                  <a:lnTo>
                    <a:pt x="2314" y="565"/>
                  </a:lnTo>
                  <a:lnTo>
                    <a:pt x="2303" y="553"/>
                  </a:lnTo>
                  <a:lnTo>
                    <a:pt x="2284" y="560"/>
                  </a:lnTo>
                  <a:lnTo>
                    <a:pt x="2281" y="579"/>
                  </a:lnTo>
                  <a:lnTo>
                    <a:pt x="2291" y="598"/>
                  </a:lnTo>
                  <a:lnTo>
                    <a:pt x="2281" y="617"/>
                  </a:lnTo>
                  <a:lnTo>
                    <a:pt x="2286" y="636"/>
                  </a:lnTo>
                  <a:lnTo>
                    <a:pt x="2274" y="641"/>
                  </a:lnTo>
                  <a:lnTo>
                    <a:pt x="2272" y="648"/>
                  </a:lnTo>
                  <a:lnTo>
                    <a:pt x="2277" y="664"/>
                  </a:lnTo>
                  <a:lnTo>
                    <a:pt x="2298" y="683"/>
                  </a:lnTo>
                  <a:lnTo>
                    <a:pt x="2284" y="695"/>
                  </a:lnTo>
                  <a:lnTo>
                    <a:pt x="2284" y="705"/>
                  </a:lnTo>
                  <a:lnTo>
                    <a:pt x="2267" y="719"/>
                  </a:lnTo>
                  <a:lnTo>
                    <a:pt x="2272" y="723"/>
                  </a:lnTo>
                  <a:lnTo>
                    <a:pt x="2293" y="723"/>
                  </a:lnTo>
                  <a:lnTo>
                    <a:pt x="2291" y="738"/>
                  </a:lnTo>
                  <a:lnTo>
                    <a:pt x="2274" y="752"/>
                  </a:lnTo>
                  <a:lnTo>
                    <a:pt x="2274" y="764"/>
                  </a:lnTo>
                  <a:lnTo>
                    <a:pt x="2291" y="787"/>
                  </a:lnTo>
                  <a:lnTo>
                    <a:pt x="2288" y="799"/>
                  </a:lnTo>
                  <a:lnTo>
                    <a:pt x="2298" y="799"/>
                  </a:lnTo>
                  <a:lnTo>
                    <a:pt x="2322" y="823"/>
                  </a:lnTo>
                  <a:lnTo>
                    <a:pt x="2314" y="846"/>
                  </a:lnTo>
                  <a:lnTo>
                    <a:pt x="2286" y="861"/>
                  </a:lnTo>
                  <a:lnTo>
                    <a:pt x="2314" y="906"/>
                  </a:lnTo>
                  <a:lnTo>
                    <a:pt x="2284" y="913"/>
                  </a:lnTo>
                  <a:lnTo>
                    <a:pt x="2267" y="927"/>
                  </a:lnTo>
                  <a:lnTo>
                    <a:pt x="2255" y="922"/>
                  </a:lnTo>
                  <a:lnTo>
                    <a:pt x="2253" y="934"/>
                  </a:lnTo>
                  <a:lnTo>
                    <a:pt x="2265" y="953"/>
                  </a:lnTo>
                  <a:lnTo>
                    <a:pt x="2258" y="962"/>
                  </a:lnTo>
                  <a:lnTo>
                    <a:pt x="2244" y="965"/>
                  </a:lnTo>
                  <a:lnTo>
                    <a:pt x="2234" y="941"/>
                  </a:lnTo>
                  <a:lnTo>
                    <a:pt x="2225" y="953"/>
                  </a:lnTo>
                  <a:lnTo>
                    <a:pt x="2222" y="976"/>
                  </a:lnTo>
                  <a:lnTo>
                    <a:pt x="2210" y="972"/>
                  </a:lnTo>
                  <a:lnTo>
                    <a:pt x="2206" y="967"/>
                  </a:lnTo>
                  <a:lnTo>
                    <a:pt x="2201" y="967"/>
                  </a:lnTo>
                  <a:lnTo>
                    <a:pt x="2201" y="993"/>
                  </a:lnTo>
                  <a:lnTo>
                    <a:pt x="2187" y="995"/>
                  </a:lnTo>
                  <a:lnTo>
                    <a:pt x="2194" y="1007"/>
                  </a:lnTo>
                  <a:lnTo>
                    <a:pt x="2184" y="1007"/>
                  </a:lnTo>
                  <a:lnTo>
                    <a:pt x="2184" y="1017"/>
                  </a:lnTo>
                  <a:lnTo>
                    <a:pt x="2196" y="1019"/>
                  </a:lnTo>
                  <a:lnTo>
                    <a:pt x="2189" y="1036"/>
                  </a:lnTo>
                  <a:lnTo>
                    <a:pt x="2182" y="1033"/>
                  </a:lnTo>
                  <a:lnTo>
                    <a:pt x="2175" y="1038"/>
                  </a:lnTo>
                  <a:lnTo>
                    <a:pt x="2154" y="1057"/>
                  </a:lnTo>
                  <a:lnTo>
                    <a:pt x="2144" y="1057"/>
                  </a:lnTo>
                  <a:lnTo>
                    <a:pt x="2121" y="1099"/>
                  </a:lnTo>
                  <a:lnTo>
                    <a:pt x="2116" y="1132"/>
                  </a:lnTo>
                  <a:lnTo>
                    <a:pt x="2073" y="1149"/>
                  </a:lnTo>
                  <a:lnTo>
                    <a:pt x="2043" y="1147"/>
                  </a:lnTo>
                  <a:lnTo>
                    <a:pt x="2038" y="1135"/>
                  </a:lnTo>
                  <a:lnTo>
                    <a:pt x="2038" y="1128"/>
                  </a:lnTo>
                  <a:lnTo>
                    <a:pt x="2043" y="1114"/>
                  </a:lnTo>
                  <a:lnTo>
                    <a:pt x="2043" y="1106"/>
                  </a:lnTo>
                  <a:lnTo>
                    <a:pt x="2040" y="1097"/>
                  </a:lnTo>
                  <a:lnTo>
                    <a:pt x="2038" y="1092"/>
                  </a:lnTo>
                  <a:lnTo>
                    <a:pt x="2028" y="1071"/>
                  </a:lnTo>
                  <a:lnTo>
                    <a:pt x="2033" y="1069"/>
                  </a:lnTo>
                  <a:lnTo>
                    <a:pt x="2045" y="1066"/>
                  </a:lnTo>
                  <a:lnTo>
                    <a:pt x="2045" y="1057"/>
                  </a:lnTo>
                  <a:lnTo>
                    <a:pt x="2064" y="1045"/>
                  </a:lnTo>
                  <a:lnTo>
                    <a:pt x="2052" y="1036"/>
                  </a:lnTo>
                  <a:lnTo>
                    <a:pt x="2052" y="1043"/>
                  </a:lnTo>
                  <a:lnTo>
                    <a:pt x="2026" y="1036"/>
                  </a:lnTo>
                  <a:lnTo>
                    <a:pt x="2021" y="1052"/>
                  </a:lnTo>
                  <a:lnTo>
                    <a:pt x="2009" y="1059"/>
                  </a:lnTo>
                  <a:lnTo>
                    <a:pt x="2002" y="1045"/>
                  </a:lnTo>
                  <a:lnTo>
                    <a:pt x="1974" y="1024"/>
                  </a:lnTo>
                  <a:lnTo>
                    <a:pt x="1967" y="1021"/>
                  </a:lnTo>
                  <a:lnTo>
                    <a:pt x="1936" y="1017"/>
                  </a:lnTo>
                  <a:lnTo>
                    <a:pt x="1898" y="1024"/>
                  </a:lnTo>
                  <a:lnTo>
                    <a:pt x="1832" y="1012"/>
                  </a:lnTo>
                  <a:lnTo>
                    <a:pt x="1783" y="1019"/>
                  </a:lnTo>
                  <a:lnTo>
                    <a:pt x="1664" y="993"/>
                  </a:lnTo>
                  <a:lnTo>
                    <a:pt x="1641" y="1005"/>
                  </a:lnTo>
                  <a:lnTo>
                    <a:pt x="1631" y="1002"/>
                  </a:lnTo>
                  <a:lnTo>
                    <a:pt x="1593" y="988"/>
                  </a:lnTo>
                  <a:lnTo>
                    <a:pt x="1593" y="979"/>
                  </a:lnTo>
                  <a:lnTo>
                    <a:pt x="1546" y="960"/>
                  </a:lnTo>
                  <a:lnTo>
                    <a:pt x="1485" y="946"/>
                  </a:lnTo>
                  <a:lnTo>
                    <a:pt x="1470" y="920"/>
                  </a:lnTo>
                  <a:lnTo>
                    <a:pt x="1456" y="913"/>
                  </a:lnTo>
                  <a:lnTo>
                    <a:pt x="1418" y="908"/>
                  </a:lnTo>
                  <a:lnTo>
                    <a:pt x="1392" y="922"/>
                  </a:lnTo>
                  <a:lnTo>
                    <a:pt x="1388" y="932"/>
                  </a:lnTo>
                  <a:lnTo>
                    <a:pt x="1381" y="932"/>
                  </a:lnTo>
                  <a:lnTo>
                    <a:pt x="1381" y="922"/>
                  </a:lnTo>
                  <a:lnTo>
                    <a:pt x="1374" y="917"/>
                  </a:lnTo>
                  <a:lnTo>
                    <a:pt x="1310" y="913"/>
                  </a:lnTo>
                  <a:lnTo>
                    <a:pt x="1303" y="903"/>
                  </a:lnTo>
                  <a:lnTo>
                    <a:pt x="1272" y="896"/>
                  </a:lnTo>
                  <a:lnTo>
                    <a:pt x="1267" y="889"/>
                  </a:lnTo>
                  <a:lnTo>
                    <a:pt x="1272" y="880"/>
                  </a:lnTo>
                  <a:lnTo>
                    <a:pt x="1281" y="858"/>
                  </a:lnTo>
                  <a:lnTo>
                    <a:pt x="1291" y="858"/>
                  </a:lnTo>
                  <a:lnTo>
                    <a:pt x="1305" y="846"/>
                  </a:lnTo>
                  <a:lnTo>
                    <a:pt x="1293" y="844"/>
                  </a:lnTo>
                  <a:lnTo>
                    <a:pt x="1279" y="835"/>
                  </a:lnTo>
                  <a:lnTo>
                    <a:pt x="1262" y="839"/>
                  </a:lnTo>
                  <a:lnTo>
                    <a:pt x="1267" y="844"/>
                  </a:lnTo>
                  <a:lnTo>
                    <a:pt x="1234" y="837"/>
                  </a:lnTo>
                  <a:lnTo>
                    <a:pt x="1208" y="844"/>
                  </a:lnTo>
                  <a:lnTo>
                    <a:pt x="1208" y="849"/>
                  </a:lnTo>
                  <a:lnTo>
                    <a:pt x="1163" y="889"/>
                  </a:lnTo>
                  <a:lnTo>
                    <a:pt x="1154" y="924"/>
                  </a:lnTo>
                  <a:lnTo>
                    <a:pt x="1123" y="922"/>
                  </a:lnTo>
                  <a:lnTo>
                    <a:pt x="1059" y="946"/>
                  </a:lnTo>
                  <a:lnTo>
                    <a:pt x="998" y="1017"/>
                  </a:lnTo>
                  <a:lnTo>
                    <a:pt x="991" y="1017"/>
                  </a:lnTo>
                  <a:lnTo>
                    <a:pt x="962" y="1002"/>
                  </a:lnTo>
                  <a:lnTo>
                    <a:pt x="920" y="1010"/>
                  </a:lnTo>
                  <a:lnTo>
                    <a:pt x="903" y="1007"/>
                  </a:lnTo>
                  <a:lnTo>
                    <a:pt x="898" y="1005"/>
                  </a:lnTo>
                  <a:lnTo>
                    <a:pt x="910" y="1005"/>
                  </a:lnTo>
                  <a:lnTo>
                    <a:pt x="913" y="995"/>
                  </a:lnTo>
                  <a:lnTo>
                    <a:pt x="905" y="995"/>
                  </a:lnTo>
                  <a:lnTo>
                    <a:pt x="875" y="988"/>
                  </a:lnTo>
                  <a:lnTo>
                    <a:pt x="846" y="1002"/>
                  </a:lnTo>
                  <a:lnTo>
                    <a:pt x="823" y="953"/>
                  </a:lnTo>
                  <a:lnTo>
                    <a:pt x="816" y="950"/>
                  </a:lnTo>
                  <a:lnTo>
                    <a:pt x="811" y="943"/>
                  </a:lnTo>
                  <a:lnTo>
                    <a:pt x="818" y="934"/>
                  </a:lnTo>
                  <a:lnTo>
                    <a:pt x="801" y="934"/>
                  </a:lnTo>
                  <a:lnTo>
                    <a:pt x="797" y="920"/>
                  </a:lnTo>
                  <a:lnTo>
                    <a:pt x="794" y="915"/>
                  </a:lnTo>
                  <a:lnTo>
                    <a:pt x="799" y="910"/>
                  </a:lnTo>
                  <a:lnTo>
                    <a:pt x="792" y="901"/>
                  </a:lnTo>
                  <a:lnTo>
                    <a:pt x="787" y="898"/>
                  </a:lnTo>
                  <a:lnTo>
                    <a:pt x="778" y="896"/>
                  </a:lnTo>
                  <a:lnTo>
                    <a:pt x="747" y="891"/>
                  </a:lnTo>
                  <a:lnTo>
                    <a:pt x="716" y="898"/>
                  </a:lnTo>
                  <a:lnTo>
                    <a:pt x="712" y="910"/>
                  </a:lnTo>
                  <a:lnTo>
                    <a:pt x="676" y="908"/>
                  </a:lnTo>
                  <a:lnTo>
                    <a:pt x="664" y="924"/>
                  </a:lnTo>
                  <a:lnTo>
                    <a:pt x="662" y="917"/>
                  </a:lnTo>
                  <a:lnTo>
                    <a:pt x="650" y="920"/>
                  </a:lnTo>
                  <a:lnTo>
                    <a:pt x="636" y="946"/>
                  </a:lnTo>
                  <a:lnTo>
                    <a:pt x="626" y="948"/>
                  </a:lnTo>
                  <a:lnTo>
                    <a:pt x="619" y="958"/>
                  </a:lnTo>
                  <a:lnTo>
                    <a:pt x="605" y="958"/>
                  </a:lnTo>
                  <a:lnTo>
                    <a:pt x="596" y="976"/>
                  </a:lnTo>
                  <a:lnTo>
                    <a:pt x="586" y="976"/>
                  </a:lnTo>
                  <a:lnTo>
                    <a:pt x="582" y="981"/>
                  </a:lnTo>
                  <a:lnTo>
                    <a:pt x="582" y="993"/>
                  </a:lnTo>
                  <a:lnTo>
                    <a:pt x="600" y="1002"/>
                  </a:lnTo>
                  <a:lnTo>
                    <a:pt x="596" y="1019"/>
                  </a:lnTo>
                  <a:lnTo>
                    <a:pt x="584" y="1012"/>
                  </a:lnTo>
                  <a:lnTo>
                    <a:pt x="577" y="1017"/>
                  </a:lnTo>
                  <a:lnTo>
                    <a:pt x="574" y="1036"/>
                  </a:lnTo>
                  <a:lnTo>
                    <a:pt x="582" y="1043"/>
                  </a:lnTo>
                  <a:lnTo>
                    <a:pt x="596" y="1036"/>
                  </a:lnTo>
                  <a:lnTo>
                    <a:pt x="603" y="1040"/>
                  </a:lnTo>
                  <a:lnTo>
                    <a:pt x="553" y="1057"/>
                  </a:lnTo>
                  <a:lnTo>
                    <a:pt x="433" y="1137"/>
                  </a:lnTo>
                  <a:lnTo>
                    <a:pt x="390" y="1156"/>
                  </a:lnTo>
                  <a:lnTo>
                    <a:pt x="355" y="1161"/>
                  </a:lnTo>
                  <a:lnTo>
                    <a:pt x="317" y="1147"/>
                  </a:lnTo>
                  <a:lnTo>
                    <a:pt x="241" y="1118"/>
                  </a:lnTo>
                  <a:lnTo>
                    <a:pt x="203" y="1092"/>
                  </a:lnTo>
                  <a:lnTo>
                    <a:pt x="203" y="1092"/>
                  </a:lnTo>
                  <a:lnTo>
                    <a:pt x="199" y="1071"/>
                  </a:lnTo>
                  <a:lnTo>
                    <a:pt x="208" y="1062"/>
                  </a:lnTo>
                  <a:lnTo>
                    <a:pt x="220" y="1050"/>
                  </a:lnTo>
                  <a:lnTo>
                    <a:pt x="248" y="1052"/>
                  </a:lnTo>
                  <a:lnTo>
                    <a:pt x="260" y="1047"/>
                  </a:lnTo>
                  <a:lnTo>
                    <a:pt x="298" y="1019"/>
                  </a:lnTo>
                  <a:lnTo>
                    <a:pt x="307" y="993"/>
                  </a:lnTo>
                  <a:lnTo>
                    <a:pt x="340" y="967"/>
                  </a:lnTo>
                  <a:lnTo>
                    <a:pt x="364" y="965"/>
                  </a:lnTo>
                  <a:lnTo>
                    <a:pt x="366" y="936"/>
                  </a:lnTo>
                  <a:lnTo>
                    <a:pt x="378" y="934"/>
                  </a:lnTo>
                  <a:lnTo>
                    <a:pt x="392" y="943"/>
                  </a:lnTo>
                  <a:lnTo>
                    <a:pt x="397" y="941"/>
                  </a:lnTo>
                  <a:lnTo>
                    <a:pt x="392" y="920"/>
                  </a:lnTo>
                  <a:lnTo>
                    <a:pt x="409" y="891"/>
                  </a:lnTo>
                  <a:lnTo>
                    <a:pt x="404" y="870"/>
                  </a:lnTo>
                  <a:lnTo>
                    <a:pt x="411" y="844"/>
                  </a:lnTo>
                  <a:lnTo>
                    <a:pt x="340" y="787"/>
                  </a:lnTo>
                  <a:lnTo>
                    <a:pt x="348" y="761"/>
                  </a:lnTo>
                  <a:lnTo>
                    <a:pt x="345" y="749"/>
                  </a:lnTo>
                  <a:lnTo>
                    <a:pt x="300" y="721"/>
                  </a:lnTo>
                  <a:lnTo>
                    <a:pt x="274" y="752"/>
                  </a:lnTo>
                  <a:lnTo>
                    <a:pt x="262" y="754"/>
                  </a:lnTo>
                  <a:lnTo>
                    <a:pt x="194" y="702"/>
                  </a:lnTo>
                  <a:lnTo>
                    <a:pt x="142" y="686"/>
                  </a:lnTo>
                  <a:lnTo>
                    <a:pt x="102" y="636"/>
                  </a:lnTo>
                  <a:lnTo>
                    <a:pt x="78" y="631"/>
                  </a:lnTo>
                  <a:lnTo>
                    <a:pt x="73" y="624"/>
                  </a:lnTo>
                  <a:lnTo>
                    <a:pt x="80" y="605"/>
                  </a:lnTo>
                  <a:lnTo>
                    <a:pt x="66" y="589"/>
                  </a:lnTo>
                  <a:lnTo>
                    <a:pt x="59" y="563"/>
                  </a:lnTo>
                  <a:lnTo>
                    <a:pt x="76" y="530"/>
                  </a:lnTo>
                  <a:lnTo>
                    <a:pt x="73" y="506"/>
                  </a:lnTo>
                  <a:lnTo>
                    <a:pt x="59" y="494"/>
                  </a:lnTo>
                  <a:lnTo>
                    <a:pt x="5" y="487"/>
                  </a:lnTo>
                  <a:lnTo>
                    <a:pt x="0" y="423"/>
                  </a:lnTo>
                  <a:lnTo>
                    <a:pt x="0" y="423"/>
                  </a:lnTo>
                  <a:lnTo>
                    <a:pt x="14" y="418"/>
                  </a:lnTo>
                  <a:lnTo>
                    <a:pt x="17" y="402"/>
                  </a:lnTo>
                  <a:lnTo>
                    <a:pt x="38" y="385"/>
                  </a:lnTo>
                  <a:lnTo>
                    <a:pt x="54" y="392"/>
                  </a:lnTo>
                  <a:lnTo>
                    <a:pt x="85" y="388"/>
                  </a:lnTo>
                  <a:lnTo>
                    <a:pt x="111" y="392"/>
                  </a:lnTo>
                  <a:lnTo>
                    <a:pt x="116" y="400"/>
                  </a:lnTo>
                  <a:lnTo>
                    <a:pt x="135" y="378"/>
                  </a:lnTo>
                  <a:lnTo>
                    <a:pt x="144" y="355"/>
                  </a:lnTo>
                  <a:lnTo>
                    <a:pt x="187" y="350"/>
                  </a:lnTo>
                  <a:lnTo>
                    <a:pt x="194" y="340"/>
                  </a:lnTo>
                  <a:lnTo>
                    <a:pt x="213" y="336"/>
                  </a:lnTo>
                  <a:lnTo>
                    <a:pt x="222" y="338"/>
                  </a:lnTo>
                  <a:lnTo>
                    <a:pt x="236" y="331"/>
                  </a:lnTo>
                  <a:lnTo>
                    <a:pt x="241" y="305"/>
                  </a:lnTo>
                  <a:lnTo>
                    <a:pt x="255" y="314"/>
                  </a:lnTo>
                  <a:lnTo>
                    <a:pt x="267" y="340"/>
                  </a:lnTo>
                  <a:lnTo>
                    <a:pt x="291" y="352"/>
                  </a:lnTo>
                  <a:lnTo>
                    <a:pt x="329" y="319"/>
                  </a:lnTo>
                  <a:lnTo>
                    <a:pt x="336" y="336"/>
                  </a:lnTo>
                  <a:lnTo>
                    <a:pt x="357" y="336"/>
                  </a:lnTo>
                  <a:lnTo>
                    <a:pt x="376" y="319"/>
                  </a:lnTo>
                  <a:lnTo>
                    <a:pt x="366" y="298"/>
                  </a:lnTo>
                  <a:lnTo>
                    <a:pt x="366" y="255"/>
                  </a:lnTo>
                  <a:lnTo>
                    <a:pt x="378" y="248"/>
                  </a:lnTo>
                  <a:lnTo>
                    <a:pt x="381" y="236"/>
                  </a:lnTo>
                  <a:lnTo>
                    <a:pt x="402" y="227"/>
                  </a:lnTo>
                  <a:lnTo>
                    <a:pt x="414" y="239"/>
                  </a:lnTo>
                  <a:lnTo>
                    <a:pt x="426" y="236"/>
                  </a:lnTo>
                  <a:lnTo>
                    <a:pt x="428" y="244"/>
                  </a:lnTo>
                  <a:lnTo>
                    <a:pt x="449" y="241"/>
                  </a:lnTo>
                  <a:lnTo>
                    <a:pt x="452" y="251"/>
                  </a:lnTo>
                  <a:lnTo>
                    <a:pt x="463" y="258"/>
                  </a:lnTo>
                  <a:lnTo>
                    <a:pt x="461" y="265"/>
                  </a:lnTo>
                  <a:lnTo>
                    <a:pt x="470" y="267"/>
                  </a:lnTo>
                  <a:lnTo>
                    <a:pt x="494" y="227"/>
                  </a:lnTo>
                  <a:lnTo>
                    <a:pt x="511" y="229"/>
                  </a:lnTo>
                  <a:lnTo>
                    <a:pt x="520" y="213"/>
                  </a:lnTo>
                  <a:lnTo>
                    <a:pt x="537" y="201"/>
                  </a:lnTo>
                  <a:lnTo>
                    <a:pt x="548" y="208"/>
                  </a:lnTo>
                  <a:lnTo>
                    <a:pt x="544" y="218"/>
                  </a:lnTo>
                  <a:lnTo>
                    <a:pt x="572" y="241"/>
                  </a:lnTo>
                  <a:lnTo>
                    <a:pt x="567" y="253"/>
                  </a:lnTo>
                  <a:lnTo>
                    <a:pt x="572" y="272"/>
                  </a:lnTo>
                  <a:lnTo>
                    <a:pt x="603" y="253"/>
                  </a:lnTo>
                  <a:lnTo>
                    <a:pt x="626" y="265"/>
                  </a:lnTo>
                  <a:lnTo>
                    <a:pt x="641" y="244"/>
                  </a:lnTo>
                  <a:lnTo>
                    <a:pt x="660" y="239"/>
                  </a:lnTo>
                  <a:lnTo>
                    <a:pt x="667" y="251"/>
                  </a:lnTo>
                  <a:lnTo>
                    <a:pt x="688" y="251"/>
                  </a:lnTo>
                  <a:lnTo>
                    <a:pt x="697" y="260"/>
                  </a:lnTo>
                  <a:lnTo>
                    <a:pt x="707" y="253"/>
                  </a:lnTo>
                  <a:lnTo>
                    <a:pt x="707" y="234"/>
                  </a:lnTo>
                  <a:lnTo>
                    <a:pt x="719" y="225"/>
                  </a:lnTo>
                  <a:lnTo>
                    <a:pt x="761" y="206"/>
                  </a:lnTo>
                  <a:lnTo>
                    <a:pt x="768" y="210"/>
                  </a:lnTo>
                  <a:lnTo>
                    <a:pt x="768" y="220"/>
                  </a:lnTo>
                  <a:lnTo>
                    <a:pt x="775" y="218"/>
                  </a:lnTo>
                  <a:lnTo>
                    <a:pt x="785" y="227"/>
                  </a:lnTo>
                  <a:lnTo>
                    <a:pt x="778" y="239"/>
                  </a:lnTo>
                  <a:lnTo>
                    <a:pt x="792" y="265"/>
                  </a:lnTo>
                  <a:lnTo>
                    <a:pt x="790" y="281"/>
                  </a:lnTo>
                  <a:lnTo>
                    <a:pt x="801" y="310"/>
                  </a:lnTo>
                  <a:lnTo>
                    <a:pt x="820" y="324"/>
                  </a:lnTo>
                  <a:lnTo>
                    <a:pt x="823" y="350"/>
                  </a:lnTo>
                  <a:lnTo>
                    <a:pt x="835" y="369"/>
                  </a:lnTo>
                  <a:lnTo>
                    <a:pt x="870" y="357"/>
                  </a:lnTo>
                  <a:lnTo>
                    <a:pt x="877" y="362"/>
                  </a:lnTo>
                  <a:lnTo>
                    <a:pt x="875" y="376"/>
                  </a:lnTo>
                  <a:lnTo>
                    <a:pt x="894" y="369"/>
                  </a:lnTo>
                  <a:lnTo>
                    <a:pt x="903" y="376"/>
                  </a:lnTo>
                  <a:lnTo>
                    <a:pt x="934" y="378"/>
                  </a:lnTo>
                  <a:lnTo>
                    <a:pt x="948" y="416"/>
                  </a:lnTo>
                  <a:lnTo>
                    <a:pt x="998" y="456"/>
                  </a:lnTo>
                  <a:lnTo>
                    <a:pt x="1007" y="447"/>
                  </a:lnTo>
                  <a:lnTo>
                    <a:pt x="1014" y="411"/>
                  </a:lnTo>
                  <a:lnTo>
                    <a:pt x="1009" y="395"/>
                  </a:lnTo>
                  <a:lnTo>
                    <a:pt x="1057" y="407"/>
                  </a:lnTo>
                  <a:lnTo>
                    <a:pt x="1064" y="404"/>
                  </a:lnTo>
                  <a:lnTo>
                    <a:pt x="1073" y="390"/>
                  </a:lnTo>
                  <a:lnTo>
                    <a:pt x="1092" y="388"/>
                  </a:lnTo>
                  <a:lnTo>
                    <a:pt x="1113" y="411"/>
                  </a:lnTo>
                  <a:lnTo>
                    <a:pt x="1147" y="423"/>
                  </a:lnTo>
                  <a:lnTo>
                    <a:pt x="1210" y="435"/>
                  </a:lnTo>
                  <a:lnTo>
                    <a:pt x="1229" y="463"/>
                  </a:lnTo>
                  <a:lnTo>
                    <a:pt x="1246" y="470"/>
                  </a:lnTo>
                  <a:lnTo>
                    <a:pt x="1265" y="463"/>
                  </a:lnTo>
                  <a:lnTo>
                    <a:pt x="1277" y="482"/>
                  </a:lnTo>
                  <a:lnTo>
                    <a:pt x="1317" y="496"/>
                  </a:lnTo>
                  <a:lnTo>
                    <a:pt x="1317" y="508"/>
                  </a:lnTo>
                  <a:lnTo>
                    <a:pt x="1352" y="530"/>
                  </a:lnTo>
                  <a:lnTo>
                    <a:pt x="1362" y="567"/>
                  </a:lnTo>
                  <a:lnTo>
                    <a:pt x="1388" y="570"/>
                  </a:lnTo>
                  <a:lnTo>
                    <a:pt x="1404" y="579"/>
                  </a:lnTo>
                  <a:lnTo>
                    <a:pt x="1418" y="570"/>
                  </a:lnTo>
                  <a:lnTo>
                    <a:pt x="1449" y="575"/>
                  </a:lnTo>
                  <a:lnTo>
                    <a:pt x="1475" y="553"/>
                  </a:lnTo>
                  <a:lnTo>
                    <a:pt x="1489" y="556"/>
                  </a:lnTo>
                  <a:lnTo>
                    <a:pt x="1515" y="546"/>
                  </a:lnTo>
                  <a:lnTo>
                    <a:pt x="1527" y="546"/>
                  </a:lnTo>
                  <a:lnTo>
                    <a:pt x="1530" y="537"/>
                  </a:lnTo>
                  <a:lnTo>
                    <a:pt x="1567" y="523"/>
                  </a:lnTo>
                  <a:lnTo>
                    <a:pt x="1591" y="523"/>
                  </a:lnTo>
                  <a:lnTo>
                    <a:pt x="1615" y="534"/>
                  </a:lnTo>
                  <a:lnTo>
                    <a:pt x="1627" y="499"/>
                  </a:lnTo>
                  <a:lnTo>
                    <a:pt x="1641" y="489"/>
                  </a:lnTo>
                  <a:lnTo>
                    <a:pt x="1686" y="504"/>
                  </a:lnTo>
                  <a:lnTo>
                    <a:pt x="1723" y="492"/>
                  </a:lnTo>
                  <a:lnTo>
                    <a:pt x="1745" y="501"/>
                  </a:lnTo>
                  <a:lnTo>
                    <a:pt x="1764" y="518"/>
                  </a:lnTo>
                  <a:lnTo>
                    <a:pt x="1775" y="487"/>
                  </a:lnTo>
                  <a:lnTo>
                    <a:pt x="1797" y="492"/>
                  </a:lnTo>
                  <a:lnTo>
                    <a:pt x="1811" y="480"/>
                  </a:lnTo>
                  <a:lnTo>
                    <a:pt x="1825" y="485"/>
                  </a:lnTo>
                  <a:lnTo>
                    <a:pt x="1835" y="470"/>
                  </a:lnTo>
                  <a:lnTo>
                    <a:pt x="1858" y="466"/>
                  </a:lnTo>
                  <a:lnTo>
                    <a:pt x="1863" y="456"/>
                  </a:lnTo>
                  <a:lnTo>
                    <a:pt x="1889" y="478"/>
                  </a:lnTo>
                  <a:lnTo>
                    <a:pt x="1903" y="475"/>
                  </a:lnTo>
                  <a:lnTo>
                    <a:pt x="1903" y="494"/>
                  </a:lnTo>
                  <a:lnTo>
                    <a:pt x="1913" y="501"/>
                  </a:lnTo>
                  <a:lnTo>
                    <a:pt x="1931" y="499"/>
                  </a:lnTo>
                  <a:lnTo>
                    <a:pt x="1960" y="485"/>
                  </a:lnTo>
                  <a:lnTo>
                    <a:pt x="1986" y="487"/>
                  </a:lnTo>
                  <a:lnTo>
                    <a:pt x="2012" y="480"/>
                  </a:lnTo>
                  <a:lnTo>
                    <a:pt x="2019" y="461"/>
                  </a:lnTo>
                  <a:lnTo>
                    <a:pt x="2043" y="452"/>
                  </a:lnTo>
                  <a:lnTo>
                    <a:pt x="2088" y="456"/>
                  </a:lnTo>
                  <a:lnTo>
                    <a:pt x="2095" y="444"/>
                  </a:lnTo>
                  <a:lnTo>
                    <a:pt x="2123" y="447"/>
                  </a:lnTo>
                  <a:lnTo>
                    <a:pt x="2128" y="423"/>
                  </a:lnTo>
                  <a:lnTo>
                    <a:pt x="2140" y="421"/>
                  </a:lnTo>
                  <a:lnTo>
                    <a:pt x="2147" y="404"/>
                  </a:lnTo>
                  <a:lnTo>
                    <a:pt x="2151" y="388"/>
                  </a:lnTo>
                  <a:lnTo>
                    <a:pt x="2147" y="371"/>
                  </a:lnTo>
                  <a:lnTo>
                    <a:pt x="2156" y="359"/>
                  </a:lnTo>
                  <a:lnTo>
                    <a:pt x="2182" y="357"/>
                  </a:lnTo>
                  <a:lnTo>
                    <a:pt x="2161" y="324"/>
                  </a:lnTo>
                  <a:lnTo>
                    <a:pt x="2147" y="317"/>
                  </a:lnTo>
                  <a:lnTo>
                    <a:pt x="2142" y="305"/>
                  </a:lnTo>
                  <a:lnTo>
                    <a:pt x="2144" y="298"/>
                  </a:lnTo>
                  <a:lnTo>
                    <a:pt x="2156" y="291"/>
                  </a:lnTo>
                  <a:lnTo>
                    <a:pt x="2158" y="277"/>
                  </a:lnTo>
                  <a:lnTo>
                    <a:pt x="2170" y="262"/>
                  </a:lnTo>
                  <a:lnTo>
                    <a:pt x="2163" y="222"/>
                  </a:lnTo>
                  <a:lnTo>
                    <a:pt x="2137" y="220"/>
                  </a:lnTo>
                  <a:lnTo>
                    <a:pt x="2142" y="163"/>
                  </a:lnTo>
                  <a:lnTo>
                    <a:pt x="2130" y="154"/>
                  </a:lnTo>
                  <a:lnTo>
                    <a:pt x="2128" y="132"/>
                  </a:lnTo>
                  <a:lnTo>
                    <a:pt x="2116" y="135"/>
                  </a:lnTo>
                  <a:lnTo>
                    <a:pt x="2114" y="144"/>
                  </a:lnTo>
                  <a:lnTo>
                    <a:pt x="2092" y="139"/>
                  </a:lnTo>
                  <a:lnTo>
                    <a:pt x="2090" y="123"/>
                  </a:lnTo>
                  <a:lnTo>
                    <a:pt x="2078" y="121"/>
                  </a:lnTo>
                  <a:lnTo>
                    <a:pt x="2071" y="111"/>
                  </a:lnTo>
                  <a:lnTo>
                    <a:pt x="2064" y="69"/>
                  </a:lnTo>
                  <a:lnTo>
                    <a:pt x="2071" y="45"/>
                  </a:lnTo>
                  <a:lnTo>
                    <a:pt x="2083" y="38"/>
                  </a:lnTo>
                  <a:lnTo>
                    <a:pt x="2106" y="40"/>
                  </a:lnTo>
                  <a:lnTo>
                    <a:pt x="2114" y="24"/>
                  </a:lnTo>
                  <a:lnTo>
                    <a:pt x="2151" y="2"/>
                  </a:lnTo>
                  <a:lnTo>
                    <a:pt x="2158" y="0"/>
                  </a:lnTo>
                  <a:lnTo>
                    <a:pt x="2175" y="14"/>
                  </a:lnTo>
                  <a:lnTo>
                    <a:pt x="2192" y="19"/>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1" name="Freeform 6"/>
            <p:cNvSpPr>
              <a:spLocks noEditPoints="1"/>
            </p:cNvSpPr>
            <p:nvPr/>
          </p:nvSpPr>
          <p:spPr bwMode="auto">
            <a:xfrm>
              <a:off x="1480" y="-1197"/>
              <a:ext cx="2037" cy="1669"/>
            </a:xfrm>
            <a:custGeom>
              <a:avLst/>
              <a:gdLst>
                <a:gd name="T0" fmla="*/ 1652 w 2037"/>
                <a:gd name="T1" fmla="*/ 1591 h 1669"/>
                <a:gd name="T2" fmla="*/ 1728 w 2037"/>
                <a:gd name="T3" fmla="*/ 1659 h 1669"/>
                <a:gd name="T4" fmla="*/ 1468 w 2037"/>
                <a:gd name="T5" fmla="*/ 1600 h 1669"/>
                <a:gd name="T6" fmla="*/ 1359 w 2037"/>
                <a:gd name="T7" fmla="*/ 1480 h 1669"/>
                <a:gd name="T8" fmla="*/ 1387 w 2037"/>
                <a:gd name="T9" fmla="*/ 1366 h 1669"/>
                <a:gd name="T10" fmla="*/ 1872 w 2037"/>
                <a:gd name="T11" fmla="*/ 1222 h 1669"/>
                <a:gd name="T12" fmla="*/ 1557 w 2037"/>
                <a:gd name="T13" fmla="*/ 21 h 1669"/>
                <a:gd name="T14" fmla="*/ 1702 w 2037"/>
                <a:gd name="T15" fmla="*/ 142 h 1669"/>
                <a:gd name="T16" fmla="*/ 1817 w 2037"/>
                <a:gd name="T17" fmla="*/ 314 h 1669"/>
                <a:gd name="T18" fmla="*/ 2030 w 2037"/>
                <a:gd name="T19" fmla="*/ 482 h 1669"/>
                <a:gd name="T20" fmla="*/ 1964 w 2037"/>
                <a:gd name="T21" fmla="*/ 577 h 1669"/>
                <a:gd name="T22" fmla="*/ 1829 w 2037"/>
                <a:gd name="T23" fmla="*/ 704 h 1669"/>
                <a:gd name="T24" fmla="*/ 1721 w 2037"/>
                <a:gd name="T25" fmla="*/ 841 h 1669"/>
                <a:gd name="T26" fmla="*/ 1839 w 2037"/>
                <a:gd name="T27" fmla="*/ 955 h 1669"/>
                <a:gd name="T28" fmla="*/ 1791 w 2037"/>
                <a:gd name="T29" fmla="*/ 1009 h 1669"/>
                <a:gd name="T30" fmla="*/ 1907 w 2037"/>
                <a:gd name="T31" fmla="*/ 1144 h 1669"/>
                <a:gd name="T32" fmla="*/ 1910 w 2037"/>
                <a:gd name="T33" fmla="*/ 1184 h 1669"/>
                <a:gd name="T34" fmla="*/ 1709 w 2037"/>
                <a:gd name="T35" fmla="*/ 1201 h 1669"/>
                <a:gd name="T36" fmla="*/ 1728 w 2037"/>
                <a:gd name="T37" fmla="*/ 1305 h 1669"/>
                <a:gd name="T38" fmla="*/ 1884 w 2037"/>
                <a:gd name="T39" fmla="*/ 1416 h 1669"/>
                <a:gd name="T40" fmla="*/ 1933 w 2037"/>
                <a:gd name="T41" fmla="*/ 1513 h 1669"/>
                <a:gd name="T42" fmla="*/ 1933 w 2037"/>
                <a:gd name="T43" fmla="*/ 1577 h 1669"/>
                <a:gd name="T44" fmla="*/ 1896 w 2037"/>
                <a:gd name="T45" fmla="*/ 1636 h 1669"/>
                <a:gd name="T46" fmla="*/ 1872 w 2037"/>
                <a:gd name="T47" fmla="*/ 1610 h 1669"/>
                <a:gd name="T48" fmla="*/ 1794 w 2037"/>
                <a:gd name="T49" fmla="*/ 1544 h 1669"/>
                <a:gd name="T50" fmla="*/ 1758 w 2037"/>
                <a:gd name="T51" fmla="*/ 1496 h 1669"/>
                <a:gd name="T52" fmla="*/ 1676 w 2037"/>
                <a:gd name="T53" fmla="*/ 1359 h 1669"/>
                <a:gd name="T54" fmla="*/ 1515 w 2037"/>
                <a:gd name="T55" fmla="*/ 1284 h 1669"/>
                <a:gd name="T56" fmla="*/ 1326 w 2037"/>
                <a:gd name="T57" fmla="*/ 1307 h 1669"/>
                <a:gd name="T58" fmla="*/ 1104 w 2037"/>
                <a:gd name="T59" fmla="*/ 1187 h 1669"/>
                <a:gd name="T60" fmla="*/ 978 w 2037"/>
                <a:gd name="T61" fmla="*/ 1090 h 1669"/>
                <a:gd name="T62" fmla="*/ 1068 w 2037"/>
                <a:gd name="T63" fmla="*/ 979 h 1669"/>
                <a:gd name="T64" fmla="*/ 976 w 2037"/>
                <a:gd name="T65" fmla="*/ 877 h 1669"/>
                <a:gd name="T66" fmla="*/ 891 w 2037"/>
                <a:gd name="T67" fmla="*/ 943 h 1669"/>
                <a:gd name="T68" fmla="*/ 869 w 2037"/>
                <a:gd name="T69" fmla="*/ 1007 h 1669"/>
                <a:gd name="T70" fmla="*/ 799 w 2037"/>
                <a:gd name="T71" fmla="*/ 1002 h 1669"/>
                <a:gd name="T72" fmla="*/ 773 w 2037"/>
                <a:gd name="T73" fmla="*/ 1040 h 1669"/>
                <a:gd name="T74" fmla="*/ 777 w 2037"/>
                <a:gd name="T75" fmla="*/ 1149 h 1669"/>
                <a:gd name="T76" fmla="*/ 728 w 2037"/>
                <a:gd name="T77" fmla="*/ 1461 h 1669"/>
                <a:gd name="T78" fmla="*/ 810 w 2037"/>
                <a:gd name="T79" fmla="*/ 1629 h 1669"/>
                <a:gd name="T80" fmla="*/ 657 w 2037"/>
                <a:gd name="T81" fmla="*/ 1558 h 1669"/>
                <a:gd name="T82" fmla="*/ 550 w 2037"/>
                <a:gd name="T83" fmla="*/ 1496 h 1669"/>
                <a:gd name="T84" fmla="*/ 520 w 2037"/>
                <a:gd name="T85" fmla="*/ 1369 h 1669"/>
                <a:gd name="T86" fmla="*/ 404 w 2037"/>
                <a:gd name="T87" fmla="*/ 1404 h 1669"/>
                <a:gd name="T88" fmla="*/ 338 w 2037"/>
                <a:gd name="T89" fmla="*/ 1359 h 1669"/>
                <a:gd name="T90" fmla="*/ 373 w 2037"/>
                <a:gd name="T91" fmla="*/ 1220 h 1669"/>
                <a:gd name="T92" fmla="*/ 333 w 2037"/>
                <a:gd name="T93" fmla="*/ 1090 h 1669"/>
                <a:gd name="T94" fmla="*/ 156 w 2037"/>
                <a:gd name="T95" fmla="*/ 962 h 1669"/>
                <a:gd name="T96" fmla="*/ 163 w 2037"/>
                <a:gd name="T97" fmla="*/ 844 h 1669"/>
                <a:gd name="T98" fmla="*/ 73 w 2037"/>
                <a:gd name="T99" fmla="*/ 709 h 1669"/>
                <a:gd name="T100" fmla="*/ 14 w 2037"/>
                <a:gd name="T101" fmla="*/ 614 h 1669"/>
                <a:gd name="T102" fmla="*/ 80 w 2037"/>
                <a:gd name="T103" fmla="*/ 560 h 1669"/>
                <a:gd name="T104" fmla="*/ 144 w 2037"/>
                <a:gd name="T105" fmla="*/ 411 h 1669"/>
                <a:gd name="T106" fmla="*/ 269 w 2037"/>
                <a:gd name="T107" fmla="*/ 307 h 1669"/>
                <a:gd name="T108" fmla="*/ 390 w 2037"/>
                <a:gd name="T109" fmla="*/ 281 h 1669"/>
                <a:gd name="T110" fmla="*/ 522 w 2037"/>
                <a:gd name="T111" fmla="*/ 321 h 1669"/>
                <a:gd name="T112" fmla="*/ 600 w 2037"/>
                <a:gd name="T113" fmla="*/ 324 h 1669"/>
                <a:gd name="T114" fmla="*/ 784 w 2037"/>
                <a:gd name="T115" fmla="*/ 283 h 1669"/>
                <a:gd name="T116" fmla="*/ 888 w 2037"/>
                <a:gd name="T117" fmla="*/ 111 h 1669"/>
                <a:gd name="T118" fmla="*/ 1037 w 2037"/>
                <a:gd name="T119" fmla="*/ 75 h 1669"/>
                <a:gd name="T120" fmla="*/ 1290 w 2037"/>
                <a:gd name="T121" fmla="*/ 35 h 1669"/>
                <a:gd name="T122" fmla="*/ 1501 w 2037"/>
                <a:gd name="T123" fmla="*/ 9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7" h="1669">
                  <a:moveTo>
                    <a:pt x="1418" y="1414"/>
                  </a:moveTo>
                  <a:lnTo>
                    <a:pt x="1427" y="1414"/>
                  </a:lnTo>
                  <a:lnTo>
                    <a:pt x="1446" y="1430"/>
                  </a:lnTo>
                  <a:lnTo>
                    <a:pt x="1465" y="1456"/>
                  </a:lnTo>
                  <a:lnTo>
                    <a:pt x="1475" y="1487"/>
                  </a:lnTo>
                  <a:lnTo>
                    <a:pt x="1510" y="1529"/>
                  </a:lnTo>
                  <a:lnTo>
                    <a:pt x="1598" y="1574"/>
                  </a:lnTo>
                  <a:lnTo>
                    <a:pt x="1652" y="1591"/>
                  </a:lnTo>
                  <a:lnTo>
                    <a:pt x="1657" y="1589"/>
                  </a:lnTo>
                  <a:lnTo>
                    <a:pt x="1669" y="1598"/>
                  </a:lnTo>
                  <a:lnTo>
                    <a:pt x="1666" y="1610"/>
                  </a:lnTo>
                  <a:lnTo>
                    <a:pt x="1673" y="1615"/>
                  </a:lnTo>
                  <a:lnTo>
                    <a:pt x="1678" y="1641"/>
                  </a:lnTo>
                  <a:lnTo>
                    <a:pt x="1695" y="1648"/>
                  </a:lnTo>
                  <a:lnTo>
                    <a:pt x="1725" y="1641"/>
                  </a:lnTo>
                  <a:lnTo>
                    <a:pt x="1728" y="1659"/>
                  </a:lnTo>
                  <a:lnTo>
                    <a:pt x="1699" y="1669"/>
                  </a:lnTo>
                  <a:lnTo>
                    <a:pt x="1676" y="1659"/>
                  </a:lnTo>
                  <a:lnTo>
                    <a:pt x="1647" y="1662"/>
                  </a:lnTo>
                  <a:lnTo>
                    <a:pt x="1595" y="1655"/>
                  </a:lnTo>
                  <a:lnTo>
                    <a:pt x="1583" y="1643"/>
                  </a:lnTo>
                  <a:lnTo>
                    <a:pt x="1562" y="1641"/>
                  </a:lnTo>
                  <a:lnTo>
                    <a:pt x="1484" y="1600"/>
                  </a:lnTo>
                  <a:lnTo>
                    <a:pt x="1468" y="1600"/>
                  </a:lnTo>
                  <a:lnTo>
                    <a:pt x="1444" y="1612"/>
                  </a:lnTo>
                  <a:lnTo>
                    <a:pt x="1411" y="1610"/>
                  </a:lnTo>
                  <a:lnTo>
                    <a:pt x="1392" y="1617"/>
                  </a:lnTo>
                  <a:lnTo>
                    <a:pt x="1411" y="1586"/>
                  </a:lnTo>
                  <a:lnTo>
                    <a:pt x="1416" y="1565"/>
                  </a:lnTo>
                  <a:lnTo>
                    <a:pt x="1399" y="1541"/>
                  </a:lnTo>
                  <a:lnTo>
                    <a:pt x="1380" y="1494"/>
                  </a:lnTo>
                  <a:lnTo>
                    <a:pt x="1359" y="1480"/>
                  </a:lnTo>
                  <a:lnTo>
                    <a:pt x="1357" y="1458"/>
                  </a:lnTo>
                  <a:lnTo>
                    <a:pt x="1349" y="1458"/>
                  </a:lnTo>
                  <a:lnTo>
                    <a:pt x="1366" y="1428"/>
                  </a:lnTo>
                  <a:lnTo>
                    <a:pt x="1361" y="1409"/>
                  </a:lnTo>
                  <a:lnTo>
                    <a:pt x="1368" y="1369"/>
                  </a:lnTo>
                  <a:lnTo>
                    <a:pt x="1366" y="1352"/>
                  </a:lnTo>
                  <a:lnTo>
                    <a:pt x="1375" y="1350"/>
                  </a:lnTo>
                  <a:lnTo>
                    <a:pt x="1387" y="1366"/>
                  </a:lnTo>
                  <a:lnTo>
                    <a:pt x="1397" y="1402"/>
                  </a:lnTo>
                  <a:lnTo>
                    <a:pt x="1418" y="1414"/>
                  </a:lnTo>
                  <a:close/>
                  <a:moveTo>
                    <a:pt x="1870" y="1196"/>
                  </a:moveTo>
                  <a:lnTo>
                    <a:pt x="1877" y="1198"/>
                  </a:lnTo>
                  <a:lnTo>
                    <a:pt x="1877" y="1215"/>
                  </a:lnTo>
                  <a:lnTo>
                    <a:pt x="1888" y="1217"/>
                  </a:lnTo>
                  <a:lnTo>
                    <a:pt x="1896" y="1227"/>
                  </a:lnTo>
                  <a:lnTo>
                    <a:pt x="1872" y="1222"/>
                  </a:lnTo>
                  <a:lnTo>
                    <a:pt x="1865" y="1213"/>
                  </a:lnTo>
                  <a:lnTo>
                    <a:pt x="1860" y="1215"/>
                  </a:lnTo>
                  <a:lnTo>
                    <a:pt x="1841" y="1203"/>
                  </a:lnTo>
                  <a:lnTo>
                    <a:pt x="1867" y="1189"/>
                  </a:lnTo>
                  <a:lnTo>
                    <a:pt x="1870" y="1196"/>
                  </a:lnTo>
                  <a:close/>
                  <a:moveTo>
                    <a:pt x="1501" y="9"/>
                  </a:moveTo>
                  <a:lnTo>
                    <a:pt x="1539" y="2"/>
                  </a:lnTo>
                  <a:lnTo>
                    <a:pt x="1557" y="21"/>
                  </a:lnTo>
                  <a:lnTo>
                    <a:pt x="1583" y="19"/>
                  </a:lnTo>
                  <a:lnTo>
                    <a:pt x="1598" y="33"/>
                  </a:lnTo>
                  <a:lnTo>
                    <a:pt x="1624" y="33"/>
                  </a:lnTo>
                  <a:lnTo>
                    <a:pt x="1624" y="33"/>
                  </a:lnTo>
                  <a:lnTo>
                    <a:pt x="1631" y="99"/>
                  </a:lnTo>
                  <a:lnTo>
                    <a:pt x="1683" y="106"/>
                  </a:lnTo>
                  <a:lnTo>
                    <a:pt x="1699" y="118"/>
                  </a:lnTo>
                  <a:lnTo>
                    <a:pt x="1702" y="142"/>
                  </a:lnTo>
                  <a:lnTo>
                    <a:pt x="1685" y="172"/>
                  </a:lnTo>
                  <a:lnTo>
                    <a:pt x="1692" y="201"/>
                  </a:lnTo>
                  <a:lnTo>
                    <a:pt x="1706" y="217"/>
                  </a:lnTo>
                  <a:lnTo>
                    <a:pt x="1699" y="236"/>
                  </a:lnTo>
                  <a:lnTo>
                    <a:pt x="1704" y="243"/>
                  </a:lnTo>
                  <a:lnTo>
                    <a:pt x="1728" y="246"/>
                  </a:lnTo>
                  <a:lnTo>
                    <a:pt x="1768" y="295"/>
                  </a:lnTo>
                  <a:lnTo>
                    <a:pt x="1817" y="314"/>
                  </a:lnTo>
                  <a:lnTo>
                    <a:pt x="1888" y="366"/>
                  </a:lnTo>
                  <a:lnTo>
                    <a:pt x="1900" y="364"/>
                  </a:lnTo>
                  <a:lnTo>
                    <a:pt x="1926" y="333"/>
                  </a:lnTo>
                  <a:lnTo>
                    <a:pt x="1971" y="361"/>
                  </a:lnTo>
                  <a:lnTo>
                    <a:pt x="1974" y="373"/>
                  </a:lnTo>
                  <a:lnTo>
                    <a:pt x="1966" y="399"/>
                  </a:lnTo>
                  <a:lnTo>
                    <a:pt x="2037" y="456"/>
                  </a:lnTo>
                  <a:lnTo>
                    <a:pt x="2030" y="482"/>
                  </a:lnTo>
                  <a:lnTo>
                    <a:pt x="2035" y="503"/>
                  </a:lnTo>
                  <a:lnTo>
                    <a:pt x="2018" y="532"/>
                  </a:lnTo>
                  <a:lnTo>
                    <a:pt x="2023" y="551"/>
                  </a:lnTo>
                  <a:lnTo>
                    <a:pt x="2016" y="555"/>
                  </a:lnTo>
                  <a:lnTo>
                    <a:pt x="2004" y="546"/>
                  </a:lnTo>
                  <a:lnTo>
                    <a:pt x="1990" y="546"/>
                  </a:lnTo>
                  <a:lnTo>
                    <a:pt x="1990" y="577"/>
                  </a:lnTo>
                  <a:lnTo>
                    <a:pt x="1964" y="577"/>
                  </a:lnTo>
                  <a:lnTo>
                    <a:pt x="1933" y="605"/>
                  </a:lnTo>
                  <a:lnTo>
                    <a:pt x="1924" y="631"/>
                  </a:lnTo>
                  <a:lnTo>
                    <a:pt x="1886" y="657"/>
                  </a:lnTo>
                  <a:lnTo>
                    <a:pt x="1874" y="664"/>
                  </a:lnTo>
                  <a:lnTo>
                    <a:pt x="1846" y="662"/>
                  </a:lnTo>
                  <a:lnTo>
                    <a:pt x="1834" y="671"/>
                  </a:lnTo>
                  <a:lnTo>
                    <a:pt x="1825" y="683"/>
                  </a:lnTo>
                  <a:lnTo>
                    <a:pt x="1829" y="704"/>
                  </a:lnTo>
                  <a:lnTo>
                    <a:pt x="1829" y="704"/>
                  </a:lnTo>
                  <a:lnTo>
                    <a:pt x="1799" y="697"/>
                  </a:lnTo>
                  <a:lnTo>
                    <a:pt x="1756" y="714"/>
                  </a:lnTo>
                  <a:lnTo>
                    <a:pt x="1737" y="728"/>
                  </a:lnTo>
                  <a:lnTo>
                    <a:pt x="1718" y="730"/>
                  </a:lnTo>
                  <a:lnTo>
                    <a:pt x="1687" y="782"/>
                  </a:lnTo>
                  <a:lnTo>
                    <a:pt x="1680" y="823"/>
                  </a:lnTo>
                  <a:lnTo>
                    <a:pt x="1721" y="841"/>
                  </a:lnTo>
                  <a:lnTo>
                    <a:pt x="1754" y="886"/>
                  </a:lnTo>
                  <a:lnTo>
                    <a:pt x="1758" y="912"/>
                  </a:lnTo>
                  <a:lnTo>
                    <a:pt x="1768" y="912"/>
                  </a:lnTo>
                  <a:lnTo>
                    <a:pt x="1773" y="924"/>
                  </a:lnTo>
                  <a:lnTo>
                    <a:pt x="1787" y="924"/>
                  </a:lnTo>
                  <a:lnTo>
                    <a:pt x="1799" y="950"/>
                  </a:lnTo>
                  <a:lnTo>
                    <a:pt x="1817" y="948"/>
                  </a:lnTo>
                  <a:lnTo>
                    <a:pt x="1839" y="955"/>
                  </a:lnTo>
                  <a:lnTo>
                    <a:pt x="1844" y="948"/>
                  </a:lnTo>
                  <a:lnTo>
                    <a:pt x="1853" y="955"/>
                  </a:lnTo>
                  <a:lnTo>
                    <a:pt x="1851" y="964"/>
                  </a:lnTo>
                  <a:lnTo>
                    <a:pt x="1872" y="976"/>
                  </a:lnTo>
                  <a:lnTo>
                    <a:pt x="1865" y="988"/>
                  </a:lnTo>
                  <a:lnTo>
                    <a:pt x="1853" y="993"/>
                  </a:lnTo>
                  <a:lnTo>
                    <a:pt x="1799" y="995"/>
                  </a:lnTo>
                  <a:lnTo>
                    <a:pt x="1791" y="1009"/>
                  </a:lnTo>
                  <a:lnTo>
                    <a:pt x="1787" y="1031"/>
                  </a:lnTo>
                  <a:lnTo>
                    <a:pt x="1796" y="1068"/>
                  </a:lnTo>
                  <a:lnTo>
                    <a:pt x="1803" y="1080"/>
                  </a:lnTo>
                  <a:lnTo>
                    <a:pt x="1810" y="1080"/>
                  </a:lnTo>
                  <a:lnTo>
                    <a:pt x="1825" y="1109"/>
                  </a:lnTo>
                  <a:lnTo>
                    <a:pt x="1848" y="1130"/>
                  </a:lnTo>
                  <a:lnTo>
                    <a:pt x="1881" y="1146"/>
                  </a:lnTo>
                  <a:lnTo>
                    <a:pt x="1907" y="1144"/>
                  </a:lnTo>
                  <a:lnTo>
                    <a:pt x="1917" y="1151"/>
                  </a:lnTo>
                  <a:lnTo>
                    <a:pt x="1948" y="1139"/>
                  </a:lnTo>
                  <a:lnTo>
                    <a:pt x="1948" y="1139"/>
                  </a:lnTo>
                  <a:lnTo>
                    <a:pt x="1957" y="1191"/>
                  </a:lnTo>
                  <a:lnTo>
                    <a:pt x="1945" y="1222"/>
                  </a:lnTo>
                  <a:lnTo>
                    <a:pt x="1945" y="1222"/>
                  </a:lnTo>
                  <a:lnTo>
                    <a:pt x="1924" y="1210"/>
                  </a:lnTo>
                  <a:lnTo>
                    <a:pt x="1910" y="1184"/>
                  </a:lnTo>
                  <a:lnTo>
                    <a:pt x="1888" y="1172"/>
                  </a:lnTo>
                  <a:lnTo>
                    <a:pt x="1860" y="1163"/>
                  </a:lnTo>
                  <a:lnTo>
                    <a:pt x="1846" y="1170"/>
                  </a:lnTo>
                  <a:lnTo>
                    <a:pt x="1815" y="1158"/>
                  </a:lnTo>
                  <a:lnTo>
                    <a:pt x="1777" y="1175"/>
                  </a:lnTo>
                  <a:lnTo>
                    <a:pt x="1756" y="1194"/>
                  </a:lnTo>
                  <a:lnTo>
                    <a:pt x="1716" y="1177"/>
                  </a:lnTo>
                  <a:lnTo>
                    <a:pt x="1709" y="1201"/>
                  </a:lnTo>
                  <a:lnTo>
                    <a:pt x="1692" y="1198"/>
                  </a:lnTo>
                  <a:lnTo>
                    <a:pt x="1683" y="1232"/>
                  </a:lnTo>
                  <a:lnTo>
                    <a:pt x="1680" y="1253"/>
                  </a:lnTo>
                  <a:lnTo>
                    <a:pt x="1692" y="1281"/>
                  </a:lnTo>
                  <a:lnTo>
                    <a:pt x="1706" y="1288"/>
                  </a:lnTo>
                  <a:lnTo>
                    <a:pt x="1718" y="1314"/>
                  </a:lnTo>
                  <a:lnTo>
                    <a:pt x="1721" y="1305"/>
                  </a:lnTo>
                  <a:lnTo>
                    <a:pt x="1728" y="1305"/>
                  </a:lnTo>
                  <a:lnTo>
                    <a:pt x="1737" y="1314"/>
                  </a:lnTo>
                  <a:lnTo>
                    <a:pt x="1735" y="1331"/>
                  </a:lnTo>
                  <a:lnTo>
                    <a:pt x="1749" y="1357"/>
                  </a:lnTo>
                  <a:lnTo>
                    <a:pt x="1763" y="1362"/>
                  </a:lnTo>
                  <a:lnTo>
                    <a:pt x="1777" y="1352"/>
                  </a:lnTo>
                  <a:lnTo>
                    <a:pt x="1791" y="1369"/>
                  </a:lnTo>
                  <a:lnTo>
                    <a:pt x="1867" y="1392"/>
                  </a:lnTo>
                  <a:lnTo>
                    <a:pt x="1884" y="1416"/>
                  </a:lnTo>
                  <a:lnTo>
                    <a:pt x="1919" y="1428"/>
                  </a:lnTo>
                  <a:lnTo>
                    <a:pt x="1924" y="1440"/>
                  </a:lnTo>
                  <a:lnTo>
                    <a:pt x="1938" y="1449"/>
                  </a:lnTo>
                  <a:lnTo>
                    <a:pt x="1924" y="1456"/>
                  </a:lnTo>
                  <a:lnTo>
                    <a:pt x="1922" y="1475"/>
                  </a:lnTo>
                  <a:lnTo>
                    <a:pt x="1943" y="1496"/>
                  </a:lnTo>
                  <a:lnTo>
                    <a:pt x="1948" y="1508"/>
                  </a:lnTo>
                  <a:lnTo>
                    <a:pt x="1933" y="1513"/>
                  </a:lnTo>
                  <a:lnTo>
                    <a:pt x="1929" y="1520"/>
                  </a:lnTo>
                  <a:lnTo>
                    <a:pt x="1931" y="1529"/>
                  </a:lnTo>
                  <a:lnTo>
                    <a:pt x="1957" y="1527"/>
                  </a:lnTo>
                  <a:lnTo>
                    <a:pt x="1959" y="1560"/>
                  </a:lnTo>
                  <a:lnTo>
                    <a:pt x="1950" y="1570"/>
                  </a:lnTo>
                  <a:lnTo>
                    <a:pt x="1938" y="1572"/>
                  </a:lnTo>
                  <a:lnTo>
                    <a:pt x="1940" y="1579"/>
                  </a:lnTo>
                  <a:lnTo>
                    <a:pt x="1933" y="1577"/>
                  </a:lnTo>
                  <a:lnTo>
                    <a:pt x="1931" y="1584"/>
                  </a:lnTo>
                  <a:lnTo>
                    <a:pt x="1943" y="1600"/>
                  </a:lnTo>
                  <a:lnTo>
                    <a:pt x="1912" y="1607"/>
                  </a:lnTo>
                  <a:lnTo>
                    <a:pt x="1922" y="1615"/>
                  </a:lnTo>
                  <a:lnTo>
                    <a:pt x="1936" y="1615"/>
                  </a:lnTo>
                  <a:lnTo>
                    <a:pt x="1933" y="1624"/>
                  </a:lnTo>
                  <a:lnTo>
                    <a:pt x="1907" y="1626"/>
                  </a:lnTo>
                  <a:lnTo>
                    <a:pt x="1896" y="1636"/>
                  </a:lnTo>
                  <a:lnTo>
                    <a:pt x="1881" y="1638"/>
                  </a:lnTo>
                  <a:lnTo>
                    <a:pt x="1884" y="1626"/>
                  </a:lnTo>
                  <a:lnTo>
                    <a:pt x="1872" y="1626"/>
                  </a:lnTo>
                  <a:lnTo>
                    <a:pt x="1870" y="1615"/>
                  </a:lnTo>
                  <a:lnTo>
                    <a:pt x="1877" y="1612"/>
                  </a:lnTo>
                  <a:lnTo>
                    <a:pt x="1877" y="1605"/>
                  </a:lnTo>
                  <a:lnTo>
                    <a:pt x="1870" y="1600"/>
                  </a:lnTo>
                  <a:lnTo>
                    <a:pt x="1872" y="1610"/>
                  </a:lnTo>
                  <a:lnTo>
                    <a:pt x="1858" y="1612"/>
                  </a:lnTo>
                  <a:lnTo>
                    <a:pt x="1855" y="1600"/>
                  </a:lnTo>
                  <a:lnTo>
                    <a:pt x="1860" y="1589"/>
                  </a:lnTo>
                  <a:lnTo>
                    <a:pt x="1846" y="1572"/>
                  </a:lnTo>
                  <a:lnTo>
                    <a:pt x="1832" y="1572"/>
                  </a:lnTo>
                  <a:lnTo>
                    <a:pt x="1829" y="1560"/>
                  </a:lnTo>
                  <a:lnTo>
                    <a:pt x="1803" y="1541"/>
                  </a:lnTo>
                  <a:lnTo>
                    <a:pt x="1794" y="1544"/>
                  </a:lnTo>
                  <a:lnTo>
                    <a:pt x="1796" y="1560"/>
                  </a:lnTo>
                  <a:lnTo>
                    <a:pt x="1789" y="1563"/>
                  </a:lnTo>
                  <a:lnTo>
                    <a:pt x="1787" y="1555"/>
                  </a:lnTo>
                  <a:lnTo>
                    <a:pt x="1791" y="1546"/>
                  </a:lnTo>
                  <a:lnTo>
                    <a:pt x="1777" y="1527"/>
                  </a:lnTo>
                  <a:lnTo>
                    <a:pt x="1782" y="1520"/>
                  </a:lnTo>
                  <a:lnTo>
                    <a:pt x="1763" y="1506"/>
                  </a:lnTo>
                  <a:lnTo>
                    <a:pt x="1758" y="1496"/>
                  </a:lnTo>
                  <a:lnTo>
                    <a:pt x="1763" y="1470"/>
                  </a:lnTo>
                  <a:lnTo>
                    <a:pt x="1749" y="1463"/>
                  </a:lnTo>
                  <a:lnTo>
                    <a:pt x="1747" y="1440"/>
                  </a:lnTo>
                  <a:lnTo>
                    <a:pt x="1737" y="1425"/>
                  </a:lnTo>
                  <a:lnTo>
                    <a:pt x="1713" y="1411"/>
                  </a:lnTo>
                  <a:lnTo>
                    <a:pt x="1699" y="1373"/>
                  </a:lnTo>
                  <a:lnTo>
                    <a:pt x="1685" y="1357"/>
                  </a:lnTo>
                  <a:lnTo>
                    <a:pt x="1676" y="1359"/>
                  </a:lnTo>
                  <a:lnTo>
                    <a:pt x="1669" y="1352"/>
                  </a:lnTo>
                  <a:lnTo>
                    <a:pt x="1666" y="1338"/>
                  </a:lnTo>
                  <a:lnTo>
                    <a:pt x="1647" y="1321"/>
                  </a:lnTo>
                  <a:lnTo>
                    <a:pt x="1614" y="1317"/>
                  </a:lnTo>
                  <a:lnTo>
                    <a:pt x="1588" y="1319"/>
                  </a:lnTo>
                  <a:lnTo>
                    <a:pt x="1562" y="1307"/>
                  </a:lnTo>
                  <a:lnTo>
                    <a:pt x="1550" y="1310"/>
                  </a:lnTo>
                  <a:lnTo>
                    <a:pt x="1515" y="1284"/>
                  </a:lnTo>
                  <a:lnTo>
                    <a:pt x="1432" y="1260"/>
                  </a:lnTo>
                  <a:lnTo>
                    <a:pt x="1390" y="1300"/>
                  </a:lnTo>
                  <a:lnTo>
                    <a:pt x="1375" y="1328"/>
                  </a:lnTo>
                  <a:lnTo>
                    <a:pt x="1375" y="1350"/>
                  </a:lnTo>
                  <a:lnTo>
                    <a:pt x="1366" y="1350"/>
                  </a:lnTo>
                  <a:lnTo>
                    <a:pt x="1359" y="1324"/>
                  </a:lnTo>
                  <a:lnTo>
                    <a:pt x="1342" y="1307"/>
                  </a:lnTo>
                  <a:lnTo>
                    <a:pt x="1326" y="1307"/>
                  </a:lnTo>
                  <a:lnTo>
                    <a:pt x="1321" y="1300"/>
                  </a:lnTo>
                  <a:lnTo>
                    <a:pt x="1278" y="1286"/>
                  </a:lnTo>
                  <a:lnTo>
                    <a:pt x="1260" y="1284"/>
                  </a:lnTo>
                  <a:lnTo>
                    <a:pt x="1241" y="1269"/>
                  </a:lnTo>
                  <a:lnTo>
                    <a:pt x="1215" y="1265"/>
                  </a:lnTo>
                  <a:lnTo>
                    <a:pt x="1179" y="1239"/>
                  </a:lnTo>
                  <a:lnTo>
                    <a:pt x="1111" y="1210"/>
                  </a:lnTo>
                  <a:lnTo>
                    <a:pt x="1104" y="1187"/>
                  </a:lnTo>
                  <a:lnTo>
                    <a:pt x="1078" y="1163"/>
                  </a:lnTo>
                  <a:lnTo>
                    <a:pt x="1059" y="1158"/>
                  </a:lnTo>
                  <a:lnTo>
                    <a:pt x="1052" y="1149"/>
                  </a:lnTo>
                  <a:lnTo>
                    <a:pt x="1037" y="1146"/>
                  </a:lnTo>
                  <a:lnTo>
                    <a:pt x="1000" y="1156"/>
                  </a:lnTo>
                  <a:lnTo>
                    <a:pt x="1011" y="1130"/>
                  </a:lnTo>
                  <a:lnTo>
                    <a:pt x="995" y="1099"/>
                  </a:lnTo>
                  <a:lnTo>
                    <a:pt x="978" y="1090"/>
                  </a:lnTo>
                  <a:lnTo>
                    <a:pt x="978" y="1075"/>
                  </a:lnTo>
                  <a:lnTo>
                    <a:pt x="969" y="1052"/>
                  </a:lnTo>
                  <a:lnTo>
                    <a:pt x="936" y="1040"/>
                  </a:lnTo>
                  <a:lnTo>
                    <a:pt x="938" y="1014"/>
                  </a:lnTo>
                  <a:lnTo>
                    <a:pt x="952" y="1007"/>
                  </a:lnTo>
                  <a:lnTo>
                    <a:pt x="997" y="1014"/>
                  </a:lnTo>
                  <a:lnTo>
                    <a:pt x="1033" y="1005"/>
                  </a:lnTo>
                  <a:lnTo>
                    <a:pt x="1068" y="979"/>
                  </a:lnTo>
                  <a:lnTo>
                    <a:pt x="1078" y="962"/>
                  </a:lnTo>
                  <a:lnTo>
                    <a:pt x="1037" y="927"/>
                  </a:lnTo>
                  <a:lnTo>
                    <a:pt x="1049" y="908"/>
                  </a:lnTo>
                  <a:lnTo>
                    <a:pt x="1047" y="875"/>
                  </a:lnTo>
                  <a:lnTo>
                    <a:pt x="1018" y="860"/>
                  </a:lnTo>
                  <a:lnTo>
                    <a:pt x="1018" y="858"/>
                  </a:lnTo>
                  <a:lnTo>
                    <a:pt x="1002" y="856"/>
                  </a:lnTo>
                  <a:lnTo>
                    <a:pt x="976" y="877"/>
                  </a:lnTo>
                  <a:lnTo>
                    <a:pt x="964" y="872"/>
                  </a:lnTo>
                  <a:lnTo>
                    <a:pt x="952" y="884"/>
                  </a:lnTo>
                  <a:lnTo>
                    <a:pt x="971" y="889"/>
                  </a:lnTo>
                  <a:lnTo>
                    <a:pt x="971" y="910"/>
                  </a:lnTo>
                  <a:lnTo>
                    <a:pt x="950" y="931"/>
                  </a:lnTo>
                  <a:lnTo>
                    <a:pt x="912" y="948"/>
                  </a:lnTo>
                  <a:lnTo>
                    <a:pt x="900" y="938"/>
                  </a:lnTo>
                  <a:lnTo>
                    <a:pt x="891" y="943"/>
                  </a:lnTo>
                  <a:lnTo>
                    <a:pt x="874" y="950"/>
                  </a:lnTo>
                  <a:lnTo>
                    <a:pt x="877" y="971"/>
                  </a:lnTo>
                  <a:lnTo>
                    <a:pt x="874" y="979"/>
                  </a:lnTo>
                  <a:lnTo>
                    <a:pt x="872" y="983"/>
                  </a:lnTo>
                  <a:lnTo>
                    <a:pt x="877" y="988"/>
                  </a:lnTo>
                  <a:lnTo>
                    <a:pt x="879" y="995"/>
                  </a:lnTo>
                  <a:lnTo>
                    <a:pt x="874" y="1002"/>
                  </a:lnTo>
                  <a:lnTo>
                    <a:pt x="869" y="1007"/>
                  </a:lnTo>
                  <a:lnTo>
                    <a:pt x="860" y="1014"/>
                  </a:lnTo>
                  <a:lnTo>
                    <a:pt x="853" y="1012"/>
                  </a:lnTo>
                  <a:lnTo>
                    <a:pt x="843" y="993"/>
                  </a:lnTo>
                  <a:lnTo>
                    <a:pt x="829" y="993"/>
                  </a:lnTo>
                  <a:lnTo>
                    <a:pt x="836" y="983"/>
                  </a:lnTo>
                  <a:lnTo>
                    <a:pt x="822" y="983"/>
                  </a:lnTo>
                  <a:lnTo>
                    <a:pt x="794" y="997"/>
                  </a:lnTo>
                  <a:lnTo>
                    <a:pt x="799" y="1002"/>
                  </a:lnTo>
                  <a:lnTo>
                    <a:pt x="806" y="1023"/>
                  </a:lnTo>
                  <a:lnTo>
                    <a:pt x="817" y="1033"/>
                  </a:lnTo>
                  <a:lnTo>
                    <a:pt x="801" y="1033"/>
                  </a:lnTo>
                  <a:lnTo>
                    <a:pt x="796" y="1040"/>
                  </a:lnTo>
                  <a:lnTo>
                    <a:pt x="789" y="1033"/>
                  </a:lnTo>
                  <a:lnTo>
                    <a:pt x="789" y="1045"/>
                  </a:lnTo>
                  <a:lnTo>
                    <a:pt x="780" y="1047"/>
                  </a:lnTo>
                  <a:lnTo>
                    <a:pt x="773" y="1040"/>
                  </a:lnTo>
                  <a:lnTo>
                    <a:pt x="777" y="1038"/>
                  </a:lnTo>
                  <a:lnTo>
                    <a:pt x="770" y="1035"/>
                  </a:lnTo>
                  <a:lnTo>
                    <a:pt x="765" y="1047"/>
                  </a:lnTo>
                  <a:lnTo>
                    <a:pt x="756" y="1042"/>
                  </a:lnTo>
                  <a:lnTo>
                    <a:pt x="742" y="1054"/>
                  </a:lnTo>
                  <a:lnTo>
                    <a:pt x="758" y="1078"/>
                  </a:lnTo>
                  <a:lnTo>
                    <a:pt x="763" y="1118"/>
                  </a:lnTo>
                  <a:lnTo>
                    <a:pt x="777" y="1149"/>
                  </a:lnTo>
                  <a:lnTo>
                    <a:pt x="803" y="1163"/>
                  </a:lnTo>
                  <a:lnTo>
                    <a:pt x="808" y="1170"/>
                  </a:lnTo>
                  <a:lnTo>
                    <a:pt x="758" y="1260"/>
                  </a:lnTo>
                  <a:lnTo>
                    <a:pt x="742" y="1317"/>
                  </a:lnTo>
                  <a:lnTo>
                    <a:pt x="747" y="1338"/>
                  </a:lnTo>
                  <a:lnTo>
                    <a:pt x="716" y="1380"/>
                  </a:lnTo>
                  <a:lnTo>
                    <a:pt x="711" y="1409"/>
                  </a:lnTo>
                  <a:lnTo>
                    <a:pt x="728" y="1461"/>
                  </a:lnTo>
                  <a:lnTo>
                    <a:pt x="730" y="1508"/>
                  </a:lnTo>
                  <a:lnTo>
                    <a:pt x="742" y="1522"/>
                  </a:lnTo>
                  <a:lnTo>
                    <a:pt x="751" y="1555"/>
                  </a:lnTo>
                  <a:lnTo>
                    <a:pt x="787" y="1586"/>
                  </a:lnTo>
                  <a:lnTo>
                    <a:pt x="815" y="1600"/>
                  </a:lnTo>
                  <a:lnTo>
                    <a:pt x="815" y="1600"/>
                  </a:lnTo>
                  <a:lnTo>
                    <a:pt x="829" y="1612"/>
                  </a:lnTo>
                  <a:lnTo>
                    <a:pt x="810" y="1629"/>
                  </a:lnTo>
                  <a:lnTo>
                    <a:pt x="799" y="1610"/>
                  </a:lnTo>
                  <a:lnTo>
                    <a:pt x="773" y="1600"/>
                  </a:lnTo>
                  <a:lnTo>
                    <a:pt x="754" y="1617"/>
                  </a:lnTo>
                  <a:lnTo>
                    <a:pt x="692" y="1626"/>
                  </a:lnTo>
                  <a:lnTo>
                    <a:pt x="680" y="1615"/>
                  </a:lnTo>
                  <a:lnTo>
                    <a:pt x="673" y="1615"/>
                  </a:lnTo>
                  <a:lnTo>
                    <a:pt x="669" y="1605"/>
                  </a:lnTo>
                  <a:lnTo>
                    <a:pt x="657" y="1558"/>
                  </a:lnTo>
                  <a:lnTo>
                    <a:pt x="621" y="1539"/>
                  </a:lnTo>
                  <a:lnTo>
                    <a:pt x="609" y="1525"/>
                  </a:lnTo>
                  <a:lnTo>
                    <a:pt x="593" y="1532"/>
                  </a:lnTo>
                  <a:lnTo>
                    <a:pt x="583" y="1515"/>
                  </a:lnTo>
                  <a:lnTo>
                    <a:pt x="565" y="1525"/>
                  </a:lnTo>
                  <a:lnTo>
                    <a:pt x="562" y="1515"/>
                  </a:lnTo>
                  <a:lnTo>
                    <a:pt x="553" y="1511"/>
                  </a:lnTo>
                  <a:lnTo>
                    <a:pt x="550" y="1496"/>
                  </a:lnTo>
                  <a:lnTo>
                    <a:pt x="539" y="1494"/>
                  </a:lnTo>
                  <a:lnTo>
                    <a:pt x="555" y="1461"/>
                  </a:lnTo>
                  <a:lnTo>
                    <a:pt x="560" y="1416"/>
                  </a:lnTo>
                  <a:lnTo>
                    <a:pt x="548" y="1414"/>
                  </a:lnTo>
                  <a:lnTo>
                    <a:pt x="539" y="1425"/>
                  </a:lnTo>
                  <a:lnTo>
                    <a:pt x="536" y="1414"/>
                  </a:lnTo>
                  <a:lnTo>
                    <a:pt x="543" y="1395"/>
                  </a:lnTo>
                  <a:lnTo>
                    <a:pt x="520" y="1369"/>
                  </a:lnTo>
                  <a:lnTo>
                    <a:pt x="489" y="1378"/>
                  </a:lnTo>
                  <a:lnTo>
                    <a:pt x="472" y="1395"/>
                  </a:lnTo>
                  <a:lnTo>
                    <a:pt x="468" y="1414"/>
                  </a:lnTo>
                  <a:lnTo>
                    <a:pt x="449" y="1444"/>
                  </a:lnTo>
                  <a:lnTo>
                    <a:pt x="427" y="1451"/>
                  </a:lnTo>
                  <a:lnTo>
                    <a:pt x="418" y="1425"/>
                  </a:lnTo>
                  <a:lnTo>
                    <a:pt x="420" y="1402"/>
                  </a:lnTo>
                  <a:lnTo>
                    <a:pt x="404" y="1404"/>
                  </a:lnTo>
                  <a:lnTo>
                    <a:pt x="408" y="1388"/>
                  </a:lnTo>
                  <a:lnTo>
                    <a:pt x="427" y="1371"/>
                  </a:lnTo>
                  <a:lnTo>
                    <a:pt x="420" y="1359"/>
                  </a:lnTo>
                  <a:lnTo>
                    <a:pt x="411" y="1352"/>
                  </a:lnTo>
                  <a:lnTo>
                    <a:pt x="345" y="1357"/>
                  </a:lnTo>
                  <a:lnTo>
                    <a:pt x="345" y="1357"/>
                  </a:lnTo>
                  <a:lnTo>
                    <a:pt x="338" y="1359"/>
                  </a:lnTo>
                  <a:lnTo>
                    <a:pt x="338" y="1359"/>
                  </a:lnTo>
                  <a:lnTo>
                    <a:pt x="330" y="1347"/>
                  </a:lnTo>
                  <a:lnTo>
                    <a:pt x="338" y="1336"/>
                  </a:lnTo>
                  <a:lnTo>
                    <a:pt x="387" y="1310"/>
                  </a:lnTo>
                  <a:lnTo>
                    <a:pt x="397" y="1265"/>
                  </a:lnTo>
                  <a:lnTo>
                    <a:pt x="411" y="1253"/>
                  </a:lnTo>
                  <a:lnTo>
                    <a:pt x="408" y="1236"/>
                  </a:lnTo>
                  <a:lnTo>
                    <a:pt x="378" y="1234"/>
                  </a:lnTo>
                  <a:lnTo>
                    <a:pt x="373" y="1220"/>
                  </a:lnTo>
                  <a:lnTo>
                    <a:pt x="352" y="1210"/>
                  </a:lnTo>
                  <a:lnTo>
                    <a:pt x="352" y="1191"/>
                  </a:lnTo>
                  <a:lnTo>
                    <a:pt x="373" y="1177"/>
                  </a:lnTo>
                  <a:lnTo>
                    <a:pt x="373" y="1172"/>
                  </a:lnTo>
                  <a:lnTo>
                    <a:pt x="349" y="1172"/>
                  </a:lnTo>
                  <a:lnTo>
                    <a:pt x="338" y="1156"/>
                  </a:lnTo>
                  <a:lnTo>
                    <a:pt x="321" y="1144"/>
                  </a:lnTo>
                  <a:lnTo>
                    <a:pt x="333" y="1090"/>
                  </a:lnTo>
                  <a:lnTo>
                    <a:pt x="302" y="1080"/>
                  </a:lnTo>
                  <a:lnTo>
                    <a:pt x="264" y="1085"/>
                  </a:lnTo>
                  <a:lnTo>
                    <a:pt x="260" y="1078"/>
                  </a:lnTo>
                  <a:lnTo>
                    <a:pt x="267" y="1073"/>
                  </a:lnTo>
                  <a:lnTo>
                    <a:pt x="229" y="1038"/>
                  </a:lnTo>
                  <a:lnTo>
                    <a:pt x="184" y="1028"/>
                  </a:lnTo>
                  <a:lnTo>
                    <a:pt x="179" y="995"/>
                  </a:lnTo>
                  <a:lnTo>
                    <a:pt x="156" y="962"/>
                  </a:lnTo>
                  <a:lnTo>
                    <a:pt x="156" y="950"/>
                  </a:lnTo>
                  <a:lnTo>
                    <a:pt x="172" y="934"/>
                  </a:lnTo>
                  <a:lnTo>
                    <a:pt x="146" y="910"/>
                  </a:lnTo>
                  <a:lnTo>
                    <a:pt x="148" y="891"/>
                  </a:lnTo>
                  <a:lnTo>
                    <a:pt x="144" y="877"/>
                  </a:lnTo>
                  <a:lnTo>
                    <a:pt x="148" y="867"/>
                  </a:lnTo>
                  <a:lnTo>
                    <a:pt x="144" y="856"/>
                  </a:lnTo>
                  <a:lnTo>
                    <a:pt x="163" y="844"/>
                  </a:lnTo>
                  <a:lnTo>
                    <a:pt x="163" y="813"/>
                  </a:lnTo>
                  <a:lnTo>
                    <a:pt x="125" y="799"/>
                  </a:lnTo>
                  <a:lnTo>
                    <a:pt x="113" y="785"/>
                  </a:lnTo>
                  <a:lnTo>
                    <a:pt x="106" y="794"/>
                  </a:lnTo>
                  <a:lnTo>
                    <a:pt x="92" y="797"/>
                  </a:lnTo>
                  <a:lnTo>
                    <a:pt x="85" y="763"/>
                  </a:lnTo>
                  <a:lnTo>
                    <a:pt x="56" y="744"/>
                  </a:lnTo>
                  <a:lnTo>
                    <a:pt x="73" y="709"/>
                  </a:lnTo>
                  <a:lnTo>
                    <a:pt x="56" y="702"/>
                  </a:lnTo>
                  <a:lnTo>
                    <a:pt x="30" y="709"/>
                  </a:lnTo>
                  <a:lnTo>
                    <a:pt x="18" y="700"/>
                  </a:lnTo>
                  <a:lnTo>
                    <a:pt x="26" y="685"/>
                  </a:lnTo>
                  <a:lnTo>
                    <a:pt x="18" y="671"/>
                  </a:lnTo>
                  <a:lnTo>
                    <a:pt x="26" y="662"/>
                  </a:lnTo>
                  <a:lnTo>
                    <a:pt x="0" y="622"/>
                  </a:lnTo>
                  <a:lnTo>
                    <a:pt x="14" y="614"/>
                  </a:lnTo>
                  <a:lnTo>
                    <a:pt x="18" y="622"/>
                  </a:lnTo>
                  <a:lnTo>
                    <a:pt x="28" y="610"/>
                  </a:lnTo>
                  <a:lnTo>
                    <a:pt x="54" y="605"/>
                  </a:lnTo>
                  <a:lnTo>
                    <a:pt x="78" y="591"/>
                  </a:lnTo>
                  <a:lnTo>
                    <a:pt x="80" y="581"/>
                  </a:lnTo>
                  <a:lnTo>
                    <a:pt x="99" y="570"/>
                  </a:lnTo>
                  <a:lnTo>
                    <a:pt x="96" y="562"/>
                  </a:lnTo>
                  <a:lnTo>
                    <a:pt x="80" y="560"/>
                  </a:lnTo>
                  <a:lnTo>
                    <a:pt x="63" y="534"/>
                  </a:lnTo>
                  <a:lnTo>
                    <a:pt x="63" y="534"/>
                  </a:lnTo>
                  <a:lnTo>
                    <a:pt x="78" y="520"/>
                  </a:lnTo>
                  <a:lnTo>
                    <a:pt x="75" y="484"/>
                  </a:lnTo>
                  <a:lnTo>
                    <a:pt x="115" y="461"/>
                  </a:lnTo>
                  <a:lnTo>
                    <a:pt x="115" y="447"/>
                  </a:lnTo>
                  <a:lnTo>
                    <a:pt x="144" y="425"/>
                  </a:lnTo>
                  <a:lnTo>
                    <a:pt x="144" y="411"/>
                  </a:lnTo>
                  <a:lnTo>
                    <a:pt x="158" y="413"/>
                  </a:lnTo>
                  <a:lnTo>
                    <a:pt x="172" y="402"/>
                  </a:lnTo>
                  <a:lnTo>
                    <a:pt x="163" y="380"/>
                  </a:lnTo>
                  <a:lnTo>
                    <a:pt x="167" y="352"/>
                  </a:lnTo>
                  <a:lnTo>
                    <a:pt x="203" y="333"/>
                  </a:lnTo>
                  <a:lnTo>
                    <a:pt x="224" y="312"/>
                  </a:lnTo>
                  <a:lnTo>
                    <a:pt x="236" y="317"/>
                  </a:lnTo>
                  <a:lnTo>
                    <a:pt x="269" y="307"/>
                  </a:lnTo>
                  <a:lnTo>
                    <a:pt x="295" y="288"/>
                  </a:lnTo>
                  <a:lnTo>
                    <a:pt x="297" y="276"/>
                  </a:lnTo>
                  <a:lnTo>
                    <a:pt x="309" y="283"/>
                  </a:lnTo>
                  <a:lnTo>
                    <a:pt x="316" y="302"/>
                  </a:lnTo>
                  <a:lnTo>
                    <a:pt x="338" y="307"/>
                  </a:lnTo>
                  <a:lnTo>
                    <a:pt x="352" y="319"/>
                  </a:lnTo>
                  <a:lnTo>
                    <a:pt x="371" y="314"/>
                  </a:lnTo>
                  <a:lnTo>
                    <a:pt x="390" y="281"/>
                  </a:lnTo>
                  <a:lnTo>
                    <a:pt x="418" y="276"/>
                  </a:lnTo>
                  <a:lnTo>
                    <a:pt x="427" y="267"/>
                  </a:lnTo>
                  <a:lnTo>
                    <a:pt x="446" y="274"/>
                  </a:lnTo>
                  <a:lnTo>
                    <a:pt x="470" y="274"/>
                  </a:lnTo>
                  <a:lnTo>
                    <a:pt x="477" y="283"/>
                  </a:lnTo>
                  <a:lnTo>
                    <a:pt x="503" y="293"/>
                  </a:lnTo>
                  <a:lnTo>
                    <a:pt x="517" y="288"/>
                  </a:lnTo>
                  <a:lnTo>
                    <a:pt x="522" y="321"/>
                  </a:lnTo>
                  <a:lnTo>
                    <a:pt x="527" y="314"/>
                  </a:lnTo>
                  <a:lnTo>
                    <a:pt x="543" y="307"/>
                  </a:lnTo>
                  <a:lnTo>
                    <a:pt x="550" y="309"/>
                  </a:lnTo>
                  <a:lnTo>
                    <a:pt x="557" y="302"/>
                  </a:lnTo>
                  <a:lnTo>
                    <a:pt x="572" y="309"/>
                  </a:lnTo>
                  <a:lnTo>
                    <a:pt x="583" y="302"/>
                  </a:lnTo>
                  <a:lnTo>
                    <a:pt x="586" y="314"/>
                  </a:lnTo>
                  <a:lnTo>
                    <a:pt x="600" y="324"/>
                  </a:lnTo>
                  <a:lnTo>
                    <a:pt x="628" y="321"/>
                  </a:lnTo>
                  <a:lnTo>
                    <a:pt x="640" y="326"/>
                  </a:lnTo>
                  <a:lnTo>
                    <a:pt x="678" y="314"/>
                  </a:lnTo>
                  <a:lnTo>
                    <a:pt x="721" y="312"/>
                  </a:lnTo>
                  <a:lnTo>
                    <a:pt x="732" y="326"/>
                  </a:lnTo>
                  <a:lnTo>
                    <a:pt x="744" y="326"/>
                  </a:lnTo>
                  <a:lnTo>
                    <a:pt x="768" y="307"/>
                  </a:lnTo>
                  <a:lnTo>
                    <a:pt x="784" y="283"/>
                  </a:lnTo>
                  <a:lnTo>
                    <a:pt x="791" y="257"/>
                  </a:lnTo>
                  <a:lnTo>
                    <a:pt x="808" y="248"/>
                  </a:lnTo>
                  <a:lnTo>
                    <a:pt x="848" y="300"/>
                  </a:lnTo>
                  <a:lnTo>
                    <a:pt x="867" y="291"/>
                  </a:lnTo>
                  <a:lnTo>
                    <a:pt x="879" y="274"/>
                  </a:lnTo>
                  <a:lnTo>
                    <a:pt x="886" y="149"/>
                  </a:lnTo>
                  <a:lnTo>
                    <a:pt x="893" y="130"/>
                  </a:lnTo>
                  <a:lnTo>
                    <a:pt x="888" y="111"/>
                  </a:lnTo>
                  <a:lnTo>
                    <a:pt x="893" y="94"/>
                  </a:lnTo>
                  <a:lnTo>
                    <a:pt x="914" y="90"/>
                  </a:lnTo>
                  <a:lnTo>
                    <a:pt x="922" y="73"/>
                  </a:lnTo>
                  <a:lnTo>
                    <a:pt x="931" y="78"/>
                  </a:lnTo>
                  <a:lnTo>
                    <a:pt x="933" y="71"/>
                  </a:lnTo>
                  <a:lnTo>
                    <a:pt x="948" y="82"/>
                  </a:lnTo>
                  <a:lnTo>
                    <a:pt x="978" y="75"/>
                  </a:lnTo>
                  <a:lnTo>
                    <a:pt x="1037" y="75"/>
                  </a:lnTo>
                  <a:lnTo>
                    <a:pt x="1099" y="90"/>
                  </a:lnTo>
                  <a:lnTo>
                    <a:pt x="1115" y="82"/>
                  </a:lnTo>
                  <a:lnTo>
                    <a:pt x="1165" y="106"/>
                  </a:lnTo>
                  <a:lnTo>
                    <a:pt x="1210" y="106"/>
                  </a:lnTo>
                  <a:lnTo>
                    <a:pt x="1267" y="94"/>
                  </a:lnTo>
                  <a:lnTo>
                    <a:pt x="1288" y="66"/>
                  </a:lnTo>
                  <a:lnTo>
                    <a:pt x="1283" y="45"/>
                  </a:lnTo>
                  <a:lnTo>
                    <a:pt x="1290" y="35"/>
                  </a:lnTo>
                  <a:lnTo>
                    <a:pt x="1312" y="28"/>
                  </a:lnTo>
                  <a:lnTo>
                    <a:pt x="1333" y="9"/>
                  </a:lnTo>
                  <a:lnTo>
                    <a:pt x="1366" y="9"/>
                  </a:lnTo>
                  <a:lnTo>
                    <a:pt x="1383" y="47"/>
                  </a:lnTo>
                  <a:lnTo>
                    <a:pt x="1435" y="4"/>
                  </a:lnTo>
                  <a:lnTo>
                    <a:pt x="1449" y="9"/>
                  </a:lnTo>
                  <a:lnTo>
                    <a:pt x="1463" y="0"/>
                  </a:lnTo>
                  <a:lnTo>
                    <a:pt x="1501" y="9"/>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2" name="Freeform 7"/>
            <p:cNvSpPr>
              <a:spLocks/>
            </p:cNvSpPr>
            <p:nvPr/>
          </p:nvSpPr>
          <p:spPr bwMode="auto">
            <a:xfrm>
              <a:off x="685" y="-675"/>
              <a:ext cx="1206" cy="1232"/>
            </a:xfrm>
            <a:custGeom>
              <a:avLst/>
              <a:gdLst>
                <a:gd name="T0" fmla="*/ 858 w 1206"/>
                <a:gd name="T1" fmla="*/ 12 h 1232"/>
                <a:gd name="T2" fmla="*/ 875 w 1206"/>
                <a:gd name="T3" fmla="*/ 59 h 1232"/>
                <a:gd name="T4" fmla="*/ 813 w 1206"/>
                <a:gd name="T5" fmla="*/ 97 h 1232"/>
                <a:gd name="T6" fmla="*/ 813 w 1206"/>
                <a:gd name="T7" fmla="*/ 149 h 1232"/>
                <a:gd name="T8" fmla="*/ 851 w 1206"/>
                <a:gd name="T9" fmla="*/ 180 h 1232"/>
                <a:gd name="T10" fmla="*/ 887 w 1206"/>
                <a:gd name="T11" fmla="*/ 275 h 1232"/>
                <a:gd name="T12" fmla="*/ 958 w 1206"/>
                <a:gd name="T13" fmla="*/ 291 h 1232"/>
                <a:gd name="T14" fmla="*/ 939 w 1206"/>
                <a:gd name="T15" fmla="*/ 355 h 1232"/>
                <a:gd name="T16" fmla="*/ 951 w 1206"/>
                <a:gd name="T17" fmla="*/ 428 h 1232"/>
                <a:gd name="T18" fmla="*/ 1024 w 1206"/>
                <a:gd name="T19" fmla="*/ 516 h 1232"/>
                <a:gd name="T20" fmla="*/ 1097 w 1206"/>
                <a:gd name="T21" fmla="*/ 558 h 1232"/>
                <a:gd name="T22" fmla="*/ 1144 w 1206"/>
                <a:gd name="T23" fmla="*/ 650 h 1232"/>
                <a:gd name="T24" fmla="*/ 1147 w 1206"/>
                <a:gd name="T25" fmla="*/ 688 h 1232"/>
                <a:gd name="T26" fmla="*/ 1206 w 1206"/>
                <a:gd name="T27" fmla="*/ 731 h 1232"/>
                <a:gd name="T28" fmla="*/ 1125 w 1206"/>
                <a:gd name="T29" fmla="*/ 825 h 1232"/>
                <a:gd name="T30" fmla="*/ 1135 w 1206"/>
                <a:gd name="T31" fmla="*/ 835 h 1232"/>
                <a:gd name="T32" fmla="*/ 1116 w 1206"/>
                <a:gd name="T33" fmla="*/ 858 h 1232"/>
                <a:gd name="T34" fmla="*/ 1099 w 1206"/>
                <a:gd name="T35" fmla="*/ 925 h 1232"/>
                <a:gd name="T36" fmla="*/ 1036 w 1206"/>
                <a:gd name="T37" fmla="*/ 1000 h 1232"/>
                <a:gd name="T38" fmla="*/ 962 w 1206"/>
                <a:gd name="T39" fmla="*/ 1064 h 1232"/>
                <a:gd name="T40" fmla="*/ 962 w 1206"/>
                <a:gd name="T41" fmla="*/ 1137 h 1232"/>
                <a:gd name="T42" fmla="*/ 958 w 1206"/>
                <a:gd name="T43" fmla="*/ 1208 h 1232"/>
                <a:gd name="T44" fmla="*/ 858 w 1206"/>
                <a:gd name="T45" fmla="*/ 1215 h 1232"/>
                <a:gd name="T46" fmla="*/ 811 w 1206"/>
                <a:gd name="T47" fmla="*/ 1189 h 1232"/>
                <a:gd name="T48" fmla="*/ 716 w 1206"/>
                <a:gd name="T49" fmla="*/ 1208 h 1232"/>
                <a:gd name="T50" fmla="*/ 669 w 1206"/>
                <a:gd name="T51" fmla="*/ 1171 h 1232"/>
                <a:gd name="T52" fmla="*/ 601 w 1206"/>
                <a:gd name="T53" fmla="*/ 1168 h 1232"/>
                <a:gd name="T54" fmla="*/ 553 w 1206"/>
                <a:gd name="T55" fmla="*/ 1161 h 1232"/>
                <a:gd name="T56" fmla="*/ 530 w 1206"/>
                <a:gd name="T57" fmla="*/ 1223 h 1232"/>
                <a:gd name="T58" fmla="*/ 501 w 1206"/>
                <a:gd name="T59" fmla="*/ 1225 h 1232"/>
                <a:gd name="T60" fmla="*/ 459 w 1206"/>
                <a:gd name="T61" fmla="*/ 1192 h 1232"/>
                <a:gd name="T62" fmla="*/ 409 w 1206"/>
                <a:gd name="T63" fmla="*/ 1182 h 1232"/>
                <a:gd name="T64" fmla="*/ 331 w 1206"/>
                <a:gd name="T65" fmla="*/ 1201 h 1232"/>
                <a:gd name="T66" fmla="*/ 267 w 1206"/>
                <a:gd name="T67" fmla="*/ 1145 h 1232"/>
                <a:gd name="T68" fmla="*/ 234 w 1206"/>
                <a:gd name="T69" fmla="*/ 1085 h 1232"/>
                <a:gd name="T70" fmla="*/ 251 w 1206"/>
                <a:gd name="T71" fmla="*/ 1045 h 1232"/>
                <a:gd name="T72" fmla="*/ 218 w 1206"/>
                <a:gd name="T73" fmla="*/ 981 h 1232"/>
                <a:gd name="T74" fmla="*/ 154 w 1206"/>
                <a:gd name="T75" fmla="*/ 901 h 1232"/>
                <a:gd name="T76" fmla="*/ 173 w 1206"/>
                <a:gd name="T77" fmla="*/ 832 h 1232"/>
                <a:gd name="T78" fmla="*/ 140 w 1206"/>
                <a:gd name="T79" fmla="*/ 759 h 1232"/>
                <a:gd name="T80" fmla="*/ 71 w 1206"/>
                <a:gd name="T81" fmla="*/ 681 h 1232"/>
                <a:gd name="T82" fmla="*/ 3 w 1206"/>
                <a:gd name="T83" fmla="*/ 660 h 1232"/>
                <a:gd name="T84" fmla="*/ 7 w 1206"/>
                <a:gd name="T85" fmla="*/ 575 h 1232"/>
                <a:gd name="T86" fmla="*/ 83 w 1206"/>
                <a:gd name="T87" fmla="*/ 525 h 1232"/>
                <a:gd name="T88" fmla="*/ 149 w 1206"/>
                <a:gd name="T89" fmla="*/ 520 h 1232"/>
                <a:gd name="T90" fmla="*/ 196 w 1206"/>
                <a:gd name="T91" fmla="*/ 433 h 1232"/>
                <a:gd name="T92" fmla="*/ 239 w 1206"/>
                <a:gd name="T93" fmla="*/ 357 h 1232"/>
                <a:gd name="T94" fmla="*/ 175 w 1206"/>
                <a:gd name="T95" fmla="*/ 201 h 1232"/>
                <a:gd name="T96" fmla="*/ 322 w 1206"/>
                <a:gd name="T97" fmla="*/ 95 h 1232"/>
                <a:gd name="T98" fmla="*/ 412 w 1206"/>
                <a:gd name="T99" fmla="*/ 92 h 1232"/>
                <a:gd name="T100" fmla="*/ 584 w 1206"/>
                <a:gd name="T101" fmla="*/ 38 h 1232"/>
                <a:gd name="T102" fmla="*/ 669 w 1206"/>
                <a:gd name="T103" fmla="*/ 71 h 1232"/>
                <a:gd name="T104" fmla="*/ 726 w 1206"/>
                <a:gd name="T105" fmla="*/ 59 h 1232"/>
                <a:gd name="T106" fmla="*/ 761 w 1206"/>
                <a:gd name="T107" fmla="*/ 17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6" h="1232">
                  <a:moveTo>
                    <a:pt x="792" y="3"/>
                  </a:moveTo>
                  <a:lnTo>
                    <a:pt x="832" y="19"/>
                  </a:lnTo>
                  <a:lnTo>
                    <a:pt x="858" y="12"/>
                  </a:lnTo>
                  <a:lnTo>
                    <a:pt x="858" y="12"/>
                  </a:lnTo>
                  <a:lnTo>
                    <a:pt x="875" y="38"/>
                  </a:lnTo>
                  <a:lnTo>
                    <a:pt x="891" y="38"/>
                  </a:lnTo>
                  <a:lnTo>
                    <a:pt x="894" y="48"/>
                  </a:lnTo>
                  <a:lnTo>
                    <a:pt x="875" y="59"/>
                  </a:lnTo>
                  <a:lnTo>
                    <a:pt x="873" y="69"/>
                  </a:lnTo>
                  <a:lnTo>
                    <a:pt x="849" y="81"/>
                  </a:lnTo>
                  <a:lnTo>
                    <a:pt x="823" y="88"/>
                  </a:lnTo>
                  <a:lnTo>
                    <a:pt x="813" y="97"/>
                  </a:lnTo>
                  <a:lnTo>
                    <a:pt x="809" y="92"/>
                  </a:lnTo>
                  <a:lnTo>
                    <a:pt x="795" y="100"/>
                  </a:lnTo>
                  <a:lnTo>
                    <a:pt x="821" y="140"/>
                  </a:lnTo>
                  <a:lnTo>
                    <a:pt x="813" y="149"/>
                  </a:lnTo>
                  <a:lnTo>
                    <a:pt x="821" y="163"/>
                  </a:lnTo>
                  <a:lnTo>
                    <a:pt x="813" y="178"/>
                  </a:lnTo>
                  <a:lnTo>
                    <a:pt x="825" y="187"/>
                  </a:lnTo>
                  <a:lnTo>
                    <a:pt x="851" y="180"/>
                  </a:lnTo>
                  <a:lnTo>
                    <a:pt x="868" y="187"/>
                  </a:lnTo>
                  <a:lnTo>
                    <a:pt x="851" y="220"/>
                  </a:lnTo>
                  <a:lnTo>
                    <a:pt x="880" y="241"/>
                  </a:lnTo>
                  <a:lnTo>
                    <a:pt x="887" y="275"/>
                  </a:lnTo>
                  <a:lnTo>
                    <a:pt x="901" y="272"/>
                  </a:lnTo>
                  <a:lnTo>
                    <a:pt x="908" y="263"/>
                  </a:lnTo>
                  <a:lnTo>
                    <a:pt x="920" y="277"/>
                  </a:lnTo>
                  <a:lnTo>
                    <a:pt x="958" y="291"/>
                  </a:lnTo>
                  <a:lnTo>
                    <a:pt x="958" y="322"/>
                  </a:lnTo>
                  <a:lnTo>
                    <a:pt x="939" y="334"/>
                  </a:lnTo>
                  <a:lnTo>
                    <a:pt x="943" y="345"/>
                  </a:lnTo>
                  <a:lnTo>
                    <a:pt x="939" y="355"/>
                  </a:lnTo>
                  <a:lnTo>
                    <a:pt x="943" y="369"/>
                  </a:lnTo>
                  <a:lnTo>
                    <a:pt x="941" y="388"/>
                  </a:lnTo>
                  <a:lnTo>
                    <a:pt x="967" y="412"/>
                  </a:lnTo>
                  <a:lnTo>
                    <a:pt x="951" y="428"/>
                  </a:lnTo>
                  <a:lnTo>
                    <a:pt x="951" y="438"/>
                  </a:lnTo>
                  <a:lnTo>
                    <a:pt x="974" y="473"/>
                  </a:lnTo>
                  <a:lnTo>
                    <a:pt x="979" y="506"/>
                  </a:lnTo>
                  <a:lnTo>
                    <a:pt x="1024" y="516"/>
                  </a:lnTo>
                  <a:lnTo>
                    <a:pt x="1062" y="549"/>
                  </a:lnTo>
                  <a:lnTo>
                    <a:pt x="1055" y="556"/>
                  </a:lnTo>
                  <a:lnTo>
                    <a:pt x="1059" y="563"/>
                  </a:lnTo>
                  <a:lnTo>
                    <a:pt x="1097" y="558"/>
                  </a:lnTo>
                  <a:lnTo>
                    <a:pt x="1128" y="568"/>
                  </a:lnTo>
                  <a:lnTo>
                    <a:pt x="1116" y="622"/>
                  </a:lnTo>
                  <a:lnTo>
                    <a:pt x="1133" y="634"/>
                  </a:lnTo>
                  <a:lnTo>
                    <a:pt x="1144" y="650"/>
                  </a:lnTo>
                  <a:lnTo>
                    <a:pt x="1168" y="648"/>
                  </a:lnTo>
                  <a:lnTo>
                    <a:pt x="1168" y="655"/>
                  </a:lnTo>
                  <a:lnTo>
                    <a:pt x="1147" y="669"/>
                  </a:lnTo>
                  <a:lnTo>
                    <a:pt x="1147" y="688"/>
                  </a:lnTo>
                  <a:lnTo>
                    <a:pt x="1168" y="698"/>
                  </a:lnTo>
                  <a:lnTo>
                    <a:pt x="1173" y="712"/>
                  </a:lnTo>
                  <a:lnTo>
                    <a:pt x="1203" y="714"/>
                  </a:lnTo>
                  <a:lnTo>
                    <a:pt x="1206" y="731"/>
                  </a:lnTo>
                  <a:lnTo>
                    <a:pt x="1192" y="743"/>
                  </a:lnTo>
                  <a:lnTo>
                    <a:pt x="1182" y="788"/>
                  </a:lnTo>
                  <a:lnTo>
                    <a:pt x="1133" y="814"/>
                  </a:lnTo>
                  <a:lnTo>
                    <a:pt x="1125" y="825"/>
                  </a:lnTo>
                  <a:lnTo>
                    <a:pt x="1133" y="835"/>
                  </a:lnTo>
                  <a:lnTo>
                    <a:pt x="1133" y="835"/>
                  </a:lnTo>
                  <a:lnTo>
                    <a:pt x="1135" y="835"/>
                  </a:lnTo>
                  <a:lnTo>
                    <a:pt x="1135" y="835"/>
                  </a:lnTo>
                  <a:lnTo>
                    <a:pt x="1140" y="847"/>
                  </a:lnTo>
                  <a:lnTo>
                    <a:pt x="1137" y="861"/>
                  </a:lnTo>
                  <a:lnTo>
                    <a:pt x="1123" y="851"/>
                  </a:lnTo>
                  <a:lnTo>
                    <a:pt x="1116" y="858"/>
                  </a:lnTo>
                  <a:lnTo>
                    <a:pt x="1128" y="880"/>
                  </a:lnTo>
                  <a:lnTo>
                    <a:pt x="1123" y="889"/>
                  </a:lnTo>
                  <a:lnTo>
                    <a:pt x="1107" y="903"/>
                  </a:lnTo>
                  <a:lnTo>
                    <a:pt x="1099" y="925"/>
                  </a:lnTo>
                  <a:lnTo>
                    <a:pt x="1059" y="963"/>
                  </a:lnTo>
                  <a:lnTo>
                    <a:pt x="1052" y="979"/>
                  </a:lnTo>
                  <a:lnTo>
                    <a:pt x="1031" y="981"/>
                  </a:lnTo>
                  <a:lnTo>
                    <a:pt x="1036" y="1000"/>
                  </a:lnTo>
                  <a:lnTo>
                    <a:pt x="1017" y="1015"/>
                  </a:lnTo>
                  <a:lnTo>
                    <a:pt x="993" y="1057"/>
                  </a:lnTo>
                  <a:lnTo>
                    <a:pt x="979" y="1067"/>
                  </a:lnTo>
                  <a:lnTo>
                    <a:pt x="962" y="1064"/>
                  </a:lnTo>
                  <a:lnTo>
                    <a:pt x="955" y="1085"/>
                  </a:lnTo>
                  <a:lnTo>
                    <a:pt x="939" y="1095"/>
                  </a:lnTo>
                  <a:lnTo>
                    <a:pt x="927" y="1095"/>
                  </a:lnTo>
                  <a:lnTo>
                    <a:pt x="962" y="1137"/>
                  </a:lnTo>
                  <a:lnTo>
                    <a:pt x="958" y="1154"/>
                  </a:lnTo>
                  <a:lnTo>
                    <a:pt x="972" y="1201"/>
                  </a:lnTo>
                  <a:lnTo>
                    <a:pt x="962" y="1218"/>
                  </a:lnTo>
                  <a:lnTo>
                    <a:pt x="958" y="1208"/>
                  </a:lnTo>
                  <a:lnTo>
                    <a:pt x="941" y="1211"/>
                  </a:lnTo>
                  <a:lnTo>
                    <a:pt x="932" y="1204"/>
                  </a:lnTo>
                  <a:lnTo>
                    <a:pt x="896" y="1197"/>
                  </a:lnTo>
                  <a:lnTo>
                    <a:pt x="858" y="1215"/>
                  </a:lnTo>
                  <a:lnTo>
                    <a:pt x="839" y="1204"/>
                  </a:lnTo>
                  <a:lnTo>
                    <a:pt x="823" y="1204"/>
                  </a:lnTo>
                  <a:lnTo>
                    <a:pt x="823" y="1197"/>
                  </a:lnTo>
                  <a:lnTo>
                    <a:pt x="811" y="1189"/>
                  </a:lnTo>
                  <a:lnTo>
                    <a:pt x="799" y="1189"/>
                  </a:lnTo>
                  <a:lnTo>
                    <a:pt x="773" y="1204"/>
                  </a:lnTo>
                  <a:lnTo>
                    <a:pt x="750" y="1187"/>
                  </a:lnTo>
                  <a:lnTo>
                    <a:pt x="716" y="1208"/>
                  </a:lnTo>
                  <a:lnTo>
                    <a:pt x="707" y="1199"/>
                  </a:lnTo>
                  <a:lnTo>
                    <a:pt x="702" y="1182"/>
                  </a:lnTo>
                  <a:lnTo>
                    <a:pt x="686" y="1161"/>
                  </a:lnTo>
                  <a:lnTo>
                    <a:pt x="669" y="1171"/>
                  </a:lnTo>
                  <a:lnTo>
                    <a:pt x="646" y="1161"/>
                  </a:lnTo>
                  <a:lnTo>
                    <a:pt x="627" y="1166"/>
                  </a:lnTo>
                  <a:lnTo>
                    <a:pt x="610" y="1161"/>
                  </a:lnTo>
                  <a:lnTo>
                    <a:pt x="601" y="1168"/>
                  </a:lnTo>
                  <a:lnTo>
                    <a:pt x="594" y="1156"/>
                  </a:lnTo>
                  <a:lnTo>
                    <a:pt x="579" y="1156"/>
                  </a:lnTo>
                  <a:lnTo>
                    <a:pt x="565" y="1166"/>
                  </a:lnTo>
                  <a:lnTo>
                    <a:pt x="553" y="1161"/>
                  </a:lnTo>
                  <a:lnTo>
                    <a:pt x="537" y="1182"/>
                  </a:lnTo>
                  <a:lnTo>
                    <a:pt x="551" y="1185"/>
                  </a:lnTo>
                  <a:lnTo>
                    <a:pt x="546" y="1208"/>
                  </a:lnTo>
                  <a:lnTo>
                    <a:pt x="530" y="1223"/>
                  </a:lnTo>
                  <a:lnTo>
                    <a:pt x="520" y="1218"/>
                  </a:lnTo>
                  <a:lnTo>
                    <a:pt x="516" y="1232"/>
                  </a:lnTo>
                  <a:lnTo>
                    <a:pt x="506" y="1232"/>
                  </a:lnTo>
                  <a:lnTo>
                    <a:pt x="501" y="1225"/>
                  </a:lnTo>
                  <a:lnTo>
                    <a:pt x="487" y="1225"/>
                  </a:lnTo>
                  <a:lnTo>
                    <a:pt x="482" y="1215"/>
                  </a:lnTo>
                  <a:lnTo>
                    <a:pt x="461" y="1206"/>
                  </a:lnTo>
                  <a:lnTo>
                    <a:pt x="459" y="1192"/>
                  </a:lnTo>
                  <a:lnTo>
                    <a:pt x="440" y="1204"/>
                  </a:lnTo>
                  <a:lnTo>
                    <a:pt x="440" y="1204"/>
                  </a:lnTo>
                  <a:lnTo>
                    <a:pt x="423" y="1180"/>
                  </a:lnTo>
                  <a:lnTo>
                    <a:pt x="409" y="1182"/>
                  </a:lnTo>
                  <a:lnTo>
                    <a:pt x="386" y="1168"/>
                  </a:lnTo>
                  <a:lnTo>
                    <a:pt x="362" y="1180"/>
                  </a:lnTo>
                  <a:lnTo>
                    <a:pt x="343" y="1178"/>
                  </a:lnTo>
                  <a:lnTo>
                    <a:pt x="331" y="1201"/>
                  </a:lnTo>
                  <a:lnTo>
                    <a:pt x="272" y="1180"/>
                  </a:lnTo>
                  <a:lnTo>
                    <a:pt x="272" y="1161"/>
                  </a:lnTo>
                  <a:lnTo>
                    <a:pt x="260" y="1156"/>
                  </a:lnTo>
                  <a:lnTo>
                    <a:pt x="267" y="1145"/>
                  </a:lnTo>
                  <a:lnTo>
                    <a:pt x="258" y="1128"/>
                  </a:lnTo>
                  <a:lnTo>
                    <a:pt x="263" y="1116"/>
                  </a:lnTo>
                  <a:lnTo>
                    <a:pt x="255" y="1102"/>
                  </a:lnTo>
                  <a:lnTo>
                    <a:pt x="234" y="1085"/>
                  </a:lnTo>
                  <a:lnTo>
                    <a:pt x="213" y="1052"/>
                  </a:lnTo>
                  <a:lnTo>
                    <a:pt x="220" y="1045"/>
                  </a:lnTo>
                  <a:lnTo>
                    <a:pt x="237" y="1055"/>
                  </a:lnTo>
                  <a:lnTo>
                    <a:pt x="251" y="1045"/>
                  </a:lnTo>
                  <a:lnTo>
                    <a:pt x="260" y="1026"/>
                  </a:lnTo>
                  <a:lnTo>
                    <a:pt x="263" y="984"/>
                  </a:lnTo>
                  <a:lnTo>
                    <a:pt x="234" y="972"/>
                  </a:lnTo>
                  <a:lnTo>
                    <a:pt x="218" y="981"/>
                  </a:lnTo>
                  <a:lnTo>
                    <a:pt x="199" y="986"/>
                  </a:lnTo>
                  <a:lnTo>
                    <a:pt x="180" y="953"/>
                  </a:lnTo>
                  <a:lnTo>
                    <a:pt x="180" y="934"/>
                  </a:lnTo>
                  <a:lnTo>
                    <a:pt x="154" y="901"/>
                  </a:lnTo>
                  <a:lnTo>
                    <a:pt x="194" y="877"/>
                  </a:lnTo>
                  <a:lnTo>
                    <a:pt x="187" y="854"/>
                  </a:lnTo>
                  <a:lnTo>
                    <a:pt x="189" y="835"/>
                  </a:lnTo>
                  <a:lnTo>
                    <a:pt x="173" y="832"/>
                  </a:lnTo>
                  <a:lnTo>
                    <a:pt x="182" y="818"/>
                  </a:lnTo>
                  <a:lnTo>
                    <a:pt x="163" y="799"/>
                  </a:lnTo>
                  <a:lnTo>
                    <a:pt x="154" y="769"/>
                  </a:lnTo>
                  <a:lnTo>
                    <a:pt x="140" y="759"/>
                  </a:lnTo>
                  <a:lnTo>
                    <a:pt x="137" y="740"/>
                  </a:lnTo>
                  <a:lnTo>
                    <a:pt x="121" y="717"/>
                  </a:lnTo>
                  <a:lnTo>
                    <a:pt x="83" y="676"/>
                  </a:lnTo>
                  <a:lnTo>
                    <a:pt x="71" y="681"/>
                  </a:lnTo>
                  <a:lnTo>
                    <a:pt x="57" y="667"/>
                  </a:lnTo>
                  <a:lnTo>
                    <a:pt x="33" y="674"/>
                  </a:lnTo>
                  <a:lnTo>
                    <a:pt x="3" y="660"/>
                  </a:lnTo>
                  <a:lnTo>
                    <a:pt x="3" y="660"/>
                  </a:lnTo>
                  <a:lnTo>
                    <a:pt x="0" y="653"/>
                  </a:lnTo>
                  <a:lnTo>
                    <a:pt x="12" y="646"/>
                  </a:lnTo>
                  <a:lnTo>
                    <a:pt x="14" y="622"/>
                  </a:lnTo>
                  <a:lnTo>
                    <a:pt x="7" y="575"/>
                  </a:lnTo>
                  <a:lnTo>
                    <a:pt x="31" y="558"/>
                  </a:lnTo>
                  <a:lnTo>
                    <a:pt x="38" y="561"/>
                  </a:lnTo>
                  <a:lnTo>
                    <a:pt x="57" y="516"/>
                  </a:lnTo>
                  <a:lnTo>
                    <a:pt x="83" y="525"/>
                  </a:lnTo>
                  <a:lnTo>
                    <a:pt x="111" y="520"/>
                  </a:lnTo>
                  <a:lnTo>
                    <a:pt x="128" y="535"/>
                  </a:lnTo>
                  <a:lnTo>
                    <a:pt x="151" y="527"/>
                  </a:lnTo>
                  <a:lnTo>
                    <a:pt x="149" y="520"/>
                  </a:lnTo>
                  <a:lnTo>
                    <a:pt x="163" y="504"/>
                  </a:lnTo>
                  <a:lnTo>
                    <a:pt x="163" y="471"/>
                  </a:lnTo>
                  <a:lnTo>
                    <a:pt x="189" y="454"/>
                  </a:lnTo>
                  <a:lnTo>
                    <a:pt x="196" y="433"/>
                  </a:lnTo>
                  <a:lnTo>
                    <a:pt x="227" y="428"/>
                  </a:lnTo>
                  <a:lnTo>
                    <a:pt x="225" y="390"/>
                  </a:lnTo>
                  <a:lnTo>
                    <a:pt x="229" y="367"/>
                  </a:lnTo>
                  <a:lnTo>
                    <a:pt x="239" y="357"/>
                  </a:lnTo>
                  <a:lnTo>
                    <a:pt x="239" y="308"/>
                  </a:lnTo>
                  <a:lnTo>
                    <a:pt x="211" y="258"/>
                  </a:lnTo>
                  <a:lnTo>
                    <a:pt x="175" y="227"/>
                  </a:lnTo>
                  <a:lnTo>
                    <a:pt x="175" y="201"/>
                  </a:lnTo>
                  <a:lnTo>
                    <a:pt x="154" y="192"/>
                  </a:lnTo>
                  <a:lnTo>
                    <a:pt x="177" y="166"/>
                  </a:lnTo>
                  <a:lnTo>
                    <a:pt x="175" y="95"/>
                  </a:lnTo>
                  <a:lnTo>
                    <a:pt x="322" y="95"/>
                  </a:lnTo>
                  <a:lnTo>
                    <a:pt x="343" y="74"/>
                  </a:lnTo>
                  <a:lnTo>
                    <a:pt x="369" y="64"/>
                  </a:lnTo>
                  <a:lnTo>
                    <a:pt x="395" y="76"/>
                  </a:lnTo>
                  <a:lnTo>
                    <a:pt x="412" y="92"/>
                  </a:lnTo>
                  <a:lnTo>
                    <a:pt x="494" y="71"/>
                  </a:lnTo>
                  <a:lnTo>
                    <a:pt x="544" y="29"/>
                  </a:lnTo>
                  <a:lnTo>
                    <a:pt x="565" y="29"/>
                  </a:lnTo>
                  <a:lnTo>
                    <a:pt x="584" y="38"/>
                  </a:lnTo>
                  <a:lnTo>
                    <a:pt x="605" y="31"/>
                  </a:lnTo>
                  <a:lnTo>
                    <a:pt x="636" y="36"/>
                  </a:lnTo>
                  <a:lnTo>
                    <a:pt x="657" y="66"/>
                  </a:lnTo>
                  <a:lnTo>
                    <a:pt x="669" y="71"/>
                  </a:lnTo>
                  <a:lnTo>
                    <a:pt x="672" y="85"/>
                  </a:lnTo>
                  <a:lnTo>
                    <a:pt x="693" y="83"/>
                  </a:lnTo>
                  <a:lnTo>
                    <a:pt x="716" y="59"/>
                  </a:lnTo>
                  <a:lnTo>
                    <a:pt x="726" y="59"/>
                  </a:lnTo>
                  <a:lnTo>
                    <a:pt x="731" y="50"/>
                  </a:lnTo>
                  <a:lnTo>
                    <a:pt x="759" y="48"/>
                  </a:lnTo>
                  <a:lnTo>
                    <a:pt x="757" y="29"/>
                  </a:lnTo>
                  <a:lnTo>
                    <a:pt x="761" y="17"/>
                  </a:lnTo>
                  <a:lnTo>
                    <a:pt x="773" y="0"/>
                  </a:lnTo>
                  <a:lnTo>
                    <a:pt x="792" y="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3" name="Freeform 8"/>
            <p:cNvSpPr>
              <a:spLocks/>
            </p:cNvSpPr>
            <p:nvPr/>
          </p:nvSpPr>
          <p:spPr bwMode="auto">
            <a:xfrm>
              <a:off x="37" y="-15"/>
              <a:ext cx="1204" cy="1541"/>
            </a:xfrm>
            <a:custGeom>
              <a:avLst/>
              <a:gdLst>
                <a:gd name="T0" fmla="*/ 769 w 1204"/>
                <a:gd name="T1" fmla="*/ 57 h 1541"/>
                <a:gd name="T2" fmla="*/ 821 w 1204"/>
                <a:gd name="T3" fmla="*/ 172 h 1541"/>
                <a:gd name="T4" fmla="*/ 828 w 1204"/>
                <a:gd name="T5" fmla="*/ 293 h 1541"/>
                <a:gd name="T6" fmla="*/ 899 w 1204"/>
                <a:gd name="T7" fmla="*/ 388 h 1541"/>
                <a:gd name="T8" fmla="*/ 911 w 1204"/>
                <a:gd name="T9" fmla="*/ 456 h 1541"/>
                <a:gd name="T10" fmla="*/ 979 w 1204"/>
                <a:gd name="T11" fmla="*/ 541 h 1541"/>
                <a:gd name="T12" fmla="*/ 1090 w 1204"/>
                <a:gd name="T13" fmla="*/ 544 h 1541"/>
                <a:gd name="T14" fmla="*/ 1060 w 1204"/>
                <a:gd name="T15" fmla="*/ 579 h 1541"/>
                <a:gd name="T16" fmla="*/ 1029 w 1204"/>
                <a:gd name="T17" fmla="*/ 624 h 1541"/>
                <a:gd name="T18" fmla="*/ 1038 w 1204"/>
                <a:gd name="T19" fmla="*/ 726 h 1541"/>
                <a:gd name="T20" fmla="*/ 960 w 1204"/>
                <a:gd name="T21" fmla="*/ 730 h 1541"/>
                <a:gd name="T22" fmla="*/ 996 w 1204"/>
                <a:gd name="T23" fmla="*/ 816 h 1541"/>
                <a:gd name="T24" fmla="*/ 1003 w 1204"/>
                <a:gd name="T25" fmla="*/ 964 h 1541"/>
                <a:gd name="T26" fmla="*/ 1088 w 1204"/>
                <a:gd name="T27" fmla="*/ 1078 h 1541"/>
                <a:gd name="T28" fmla="*/ 1187 w 1204"/>
                <a:gd name="T29" fmla="*/ 1125 h 1541"/>
                <a:gd name="T30" fmla="*/ 1164 w 1204"/>
                <a:gd name="T31" fmla="*/ 1215 h 1541"/>
                <a:gd name="T32" fmla="*/ 1154 w 1204"/>
                <a:gd name="T33" fmla="*/ 1288 h 1541"/>
                <a:gd name="T34" fmla="*/ 1000 w 1204"/>
                <a:gd name="T35" fmla="*/ 1333 h 1541"/>
                <a:gd name="T36" fmla="*/ 932 w 1204"/>
                <a:gd name="T37" fmla="*/ 1390 h 1541"/>
                <a:gd name="T38" fmla="*/ 894 w 1204"/>
                <a:gd name="T39" fmla="*/ 1435 h 1541"/>
                <a:gd name="T40" fmla="*/ 877 w 1204"/>
                <a:gd name="T41" fmla="*/ 1480 h 1541"/>
                <a:gd name="T42" fmla="*/ 799 w 1204"/>
                <a:gd name="T43" fmla="*/ 1442 h 1541"/>
                <a:gd name="T44" fmla="*/ 771 w 1204"/>
                <a:gd name="T45" fmla="*/ 1392 h 1541"/>
                <a:gd name="T46" fmla="*/ 721 w 1204"/>
                <a:gd name="T47" fmla="*/ 1437 h 1541"/>
                <a:gd name="T48" fmla="*/ 710 w 1204"/>
                <a:gd name="T49" fmla="*/ 1416 h 1541"/>
                <a:gd name="T50" fmla="*/ 679 w 1204"/>
                <a:gd name="T51" fmla="*/ 1400 h 1541"/>
                <a:gd name="T52" fmla="*/ 667 w 1204"/>
                <a:gd name="T53" fmla="*/ 1357 h 1541"/>
                <a:gd name="T54" fmla="*/ 646 w 1204"/>
                <a:gd name="T55" fmla="*/ 1371 h 1541"/>
                <a:gd name="T56" fmla="*/ 660 w 1204"/>
                <a:gd name="T57" fmla="*/ 1414 h 1541"/>
                <a:gd name="T58" fmla="*/ 617 w 1204"/>
                <a:gd name="T59" fmla="*/ 1466 h 1541"/>
                <a:gd name="T60" fmla="*/ 686 w 1204"/>
                <a:gd name="T61" fmla="*/ 1532 h 1541"/>
                <a:gd name="T62" fmla="*/ 617 w 1204"/>
                <a:gd name="T63" fmla="*/ 1541 h 1541"/>
                <a:gd name="T64" fmla="*/ 589 w 1204"/>
                <a:gd name="T65" fmla="*/ 1433 h 1541"/>
                <a:gd name="T66" fmla="*/ 393 w 1204"/>
                <a:gd name="T67" fmla="*/ 1246 h 1541"/>
                <a:gd name="T68" fmla="*/ 386 w 1204"/>
                <a:gd name="T69" fmla="*/ 1177 h 1541"/>
                <a:gd name="T70" fmla="*/ 279 w 1204"/>
                <a:gd name="T71" fmla="*/ 1173 h 1541"/>
                <a:gd name="T72" fmla="*/ 213 w 1204"/>
                <a:gd name="T73" fmla="*/ 1050 h 1541"/>
                <a:gd name="T74" fmla="*/ 223 w 1204"/>
                <a:gd name="T75" fmla="*/ 995 h 1541"/>
                <a:gd name="T76" fmla="*/ 208 w 1204"/>
                <a:gd name="T77" fmla="*/ 953 h 1541"/>
                <a:gd name="T78" fmla="*/ 123 w 1204"/>
                <a:gd name="T79" fmla="*/ 910 h 1541"/>
                <a:gd name="T80" fmla="*/ 123 w 1204"/>
                <a:gd name="T81" fmla="*/ 905 h 1541"/>
                <a:gd name="T82" fmla="*/ 133 w 1204"/>
                <a:gd name="T83" fmla="*/ 832 h 1541"/>
                <a:gd name="T84" fmla="*/ 81 w 1204"/>
                <a:gd name="T85" fmla="*/ 761 h 1541"/>
                <a:gd name="T86" fmla="*/ 12 w 1204"/>
                <a:gd name="T87" fmla="*/ 742 h 1541"/>
                <a:gd name="T88" fmla="*/ 57 w 1204"/>
                <a:gd name="T89" fmla="*/ 740 h 1541"/>
                <a:gd name="T90" fmla="*/ 187 w 1204"/>
                <a:gd name="T91" fmla="*/ 735 h 1541"/>
                <a:gd name="T92" fmla="*/ 263 w 1204"/>
                <a:gd name="T93" fmla="*/ 683 h 1541"/>
                <a:gd name="T94" fmla="*/ 315 w 1204"/>
                <a:gd name="T95" fmla="*/ 624 h 1541"/>
                <a:gd name="T96" fmla="*/ 298 w 1204"/>
                <a:gd name="T97" fmla="*/ 487 h 1541"/>
                <a:gd name="T98" fmla="*/ 329 w 1204"/>
                <a:gd name="T99" fmla="*/ 369 h 1541"/>
                <a:gd name="T100" fmla="*/ 407 w 1204"/>
                <a:gd name="T101" fmla="*/ 317 h 1541"/>
                <a:gd name="T102" fmla="*/ 565 w 1204"/>
                <a:gd name="T103" fmla="*/ 281 h 1541"/>
                <a:gd name="T104" fmla="*/ 606 w 1204"/>
                <a:gd name="T105" fmla="*/ 139 h 1541"/>
                <a:gd name="T106" fmla="*/ 641 w 1204"/>
                <a:gd name="T107" fmla="*/ 33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4" h="1541">
                  <a:moveTo>
                    <a:pt x="651" y="0"/>
                  </a:moveTo>
                  <a:lnTo>
                    <a:pt x="681" y="14"/>
                  </a:lnTo>
                  <a:lnTo>
                    <a:pt x="705" y="7"/>
                  </a:lnTo>
                  <a:lnTo>
                    <a:pt x="719" y="21"/>
                  </a:lnTo>
                  <a:lnTo>
                    <a:pt x="731" y="16"/>
                  </a:lnTo>
                  <a:lnTo>
                    <a:pt x="769" y="57"/>
                  </a:lnTo>
                  <a:lnTo>
                    <a:pt x="785" y="80"/>
                  </a:lnTo>
                  <a:lnTo>
                    <a:pt x="788" y="99"/>
                  </a:lnTo>
                  <a:lnTo>
                    <a:pt x="802" y="109"/>
                  </a:lnTo>
                  <a:lnTo>
                    <a:pt x="811" y="142"/>
                  </a:lnTo>
                  <a:lnTo>
                    <a:pt x="830" y="158"/>
                  </a:lnTo>
                  <a:lnTo>
                    <a:pt x="821" y="172"/>
                  </a:lnTo>
                  <a:lnTo>
                    <a:pt x="837" y="175"/>
                  </a:lnTo>
                  <a:lnTo>
                    <a:pt x="835" y="196"/>
                  </a:lnTo>
                  <a:lnTo>
                    <a:pt x="842" y="217"/>
                  </a:lnTo>
                  <a:lnTo>
                    <a:pt x="802" y="241"/>
                  </a:lnTo>
                  <a:lnTo>
                    <a:pt x="828" y="274"/>
                  </a:lnTo>
                  <a:lnTo>
                    <a:pt x="828" y="293"/>
                  </a:lnTo>
                  <a:lnTo>
                    <a:pt x="847" y="326"/>
                  </a:lnTo>
                  <a:lnTo>
                    <a:pt x="866" y="324"/>
                  </a:lnTo>
                  <a:lnTo>
                    <a:pt x="882" y="312"/>
                  </a:lnTo>
                  <a:lnTo>
                    <a:pt x="911" y="324"/>
                  </a:lnTo>
                  <a:lnTo>
                    <a:pt x="908" y="366"/>
                  </a:lnTo>
                  <a:lnTo>
                    <a:pt x="899" y="388"/>
                  </a:lnTo>
                  <a:lnTo>
                    <a:pt x="885" y="395"/>
                  </a:lnTo>
                  <a:lnTo>
                    <a:pt x="868" y="385"/>
                  </a:lnTo>
                  <a:lnTo>
                    <a:pt x="861" y="392"/>
                  </a:lnTo>
                  <a:lnTo>
                    <a:pt x="882" y="425"/>
                  </a:lnTo>
                  <a:lnTo>
                    <a:pt x="903" y="442"/>
                  </a:lnTo>
                  <a:lnTo>
                    <a:pt x="911" y="456"/>
                  </a:lnTo>
                  <a:lnTo>
                    <a:pt x="906" y="468"/>
                  </a:lnTo>
                  <a:lnTo>
                    <a:pt x="915" y="485"/>
                  </a:lnTo>
                  <a:lnTo>
                    <a:pt x="908" y="496"/>
                  </a:lnTo>
                  <a:lnTo>
                    <a:pt x="920" y="503"/>
                  </a:lnTo>
                  <a:lnTo>
                    <a:pt x="920" y="522"/>
                  </a:lnTo>
                  <a:lnTo>
                    <a:pt x="979" y="541"/>
                  </a:lnTo>
                  <a:lnTo>
                    <a:pt x="991" y="520"/>
                  </a:lnTo>
                  <a:lnTo>
                    <a:pt x="1010" y="520"/>
                  </a:lnTo>
                  <a:lnTo>
                    <a:pt x="1034" y="508"/>
                  </a:lnTo>
                  <a:lnTo>
                    <a:pt x="1057" y="522"/>
                  </a:lnTo>
                  <a:lnTo>
                    <a:pt x="1071" y="520"/>
                  </a:lnTo>
                  <a:lnTo>
                    <a:pt x="1090" y="544"/>
                  </a:lnTo>
                  <a:lnTo>
                    <a:pt x="1090" y="544"/>
                  </a:lnTo>
                  <a:lnTo>
                    <a:pt x="1083" y="551"/>
                  </a:lnTo>
                  <a:lnTo>
                    <a:pt x="1071" y="546"/>
                  </a:lnTo>
                  <a:lnTo>
                    <a:pt x="1060" y="548"/>
                  </a:lnTo>
                  <a:lnTo>
                    <a:pt x="1062" y="565"/>
                  </a:lnTo>
                  <a:lnTo>
                    <a:pt x="1060" y="579"/>
                  </a:lnTo>
                  <a:lnTo>
                    <a:pt x="1048" y="593"/>
                  </a:lnTo>
                  <a:lnTo>
                    <a:pt x="1052" y="600"/>
                  </a:lnTo>
                  <a:lnTo>
                    <a:pt x="1034" y="598"/>
                  </a:lnTo>
                  <a:lnTo>
                    <a:pt x="1031" y="603"/>
                  </a:lnTo>
                  <a:lnTo>
                    <a:pt x="1034" y="622"/>
                  </a:lnTo>
                  <a:lnTo>
                    <a:pt x="1029" y="624"/>
                  </a:lnTo>
                  <a:lnTo>
                    <a:pt x="1038" y="657"/>
                  </a:lnTo>
                  <a:lnTo>
                    <a:pt x="1031" y="674"/>
                  </a:lnTo>
                  <a:lnTo>
                    <a:pt x="1043" y="683"/>
                  </a:lnTo>
                  <a:lnTo>
                    <a:pt x="1055" y="709"/>
                  </a:lnTo>
                  <a:lnTo>
                    <a:pt x="1050" y="721"/>
                  </a:lnTo>
                  <a:lnTo>
                    <a:pt x="1038" y="726"/>
                  </a:lnTo>
                  <a:lnTo>
                    <a:pt x="1008" y="697"/>
                  </a:lnTo>
                  <a:lnTo>
                    <a:pt x="993" y="704"/>
                  </a:lnTo>
                  <a:lnTo>
                    <a:pt x="979" y="700"/>
                  </a:lnTo>
                  <a:lnTo>
                    <a:pt x="974" y="716"/>
                  </a:lnTo>
                  <a:lnTo>
                    <a:pt x="963" y="719"/>
                  </a:lnTo>
                  <a:lnTo>
                    <a:pt x="960" y="730"/>
                  </a:lnTo>
                  <a:lnTo>
                    <a:pt x="941" y="740"/>
                  </a:lnTo>
                  <a:lnTo>
                    <a:pt x="946" y="754"/>
                  </a:lnTo>
                  <a:lnTo>
                    <a:pt x="970" y="773"/>
                  </a:lnTo>
                  <a:lnTo>
                    <a:pt x="970" y="806"/>
                  </a:lnTo>
                  <a:lnTo>
                    <a:pt x="991" y="808"/>
                  </a:lnTo>
                  <a:lnTo>
                    <a:pt x="996" y="816"/>
                  </a:lnTo>
                  <a:lnTo>
                    <a:pt x="1010" y="903"/>
                  </a:lnTo>
                  <a:lnTo>
                    <a:pt x="991" y="936"/>
                  </a:lnTo>
                  <a:lnTo>
                    <a:pt x="993" y="941"/>
                  </a:lnTo>
                  <a:lnTo>
                    <a:pt x="1022" y="936"/>
                  </a:lnTo>
                  <a:lnTo>
                    <a:pt x="1022" y="957"/>
                  </a:lnTo>
                  <a:lnTo>
                    <a:pt x="1003" y="964"/>
                  </a:lnTo>
                  <a:lnTo>
                    <a:pt x="1008" y="974"/>
                  </a:lnTo>
                  <a:lnTo>
                    <a:pt x="1034" y="1009"/>
                  </a:lnTo>
                  <a:lnTo>
                    <a:pt x="1064" y="1028"/>
                  </a:lnTo>
                  <a:lnTo>
                    <a:pt x="1074" y="1052"/>
                  </a:lnTo>
                  <a:lnTo>
                    <a:pt x="1069" y="1071"/>
                  </a:lnTo>
                  <a:lnTo>
                    <a:pt x="1088" y="1078"/>
                  </a:lnTo>
                  <a:lnTo>
                    <a:pt x="1090" y="1085"/>
                  </a:lnTo>
                  <a:lnTo>
                    <a:pt x="1104" y="1092"/>
                  </a:lnTo>
                  <a:lnTo>
                    <a:pt x="1161" y="1092"/>
                  </a:lnTo>
                  <a:lnTo>
                    <a:pt x="1175" y="1106"/>
                  </a:lnTo>
                  <a:lnTo>
                    <a:pt x="1180" y="1123"/>
                  </a:lnTo>
                  <a:lnTo>
                    <a:pt x="1187" y="1125"/>
                  </a:lnTo>
                  <a:lnTo>
                    <a:pt x="1187" y="1151"/>
                  </a:lnTo>
                  <a:lnTo>
                    <a:pt x="1204" y="1161"/>
                  </a:lnTo>
                  <a:lnTo>
                    <a:pt x="1192" y="1194"/>
                  </a:lnTo>
                  <a:lnTo>
                    <a:pt x="1180" y="1199"/>
                  </a:lnTo>
                  <a:lnTo>
                    <a:pt x="1173" y="1217"/>
                  </a:lnTo>
                  <a:lnTo>
                    <a:pt x="1164" y="1215"/>
                  </a:lnTo>
                  <a:lnTo>
                    <a:pt x="1149" y="1227"/>
                  </a:lnTo>
                  <a:lnTo>
                    <a:pt x="1147" y="1241"/>
                  </a:lnTo>
                  <a:lnTo>
                    <a:pt x="1135" y="1255"/>
                  </a:lnTo>
                  <a:lnTo>
                    <a:pt x="1138" y="1274"/>
                  </a:lnTo>
                  <a:lnTo>
                    <a:pt x="1154" y="1288"/>
                  </a:lnTo>
                  <a:lnTo>
                    <a:pt x="1154" y="1288"/>
                  </a:lnTo>
                  <a:lnTo>
                    <a:pt x="1114" y="1310"/>
                  </a:lnTo>
                  <a:lnTo>
                    <a:pt x="1114" y="1324"/>
                  </a:lnTo>
                  <a:lnTo>
                    <a:pt x="1067" y="1355"/>
                  </a:lnTo>
                  <a:lnTo>
                    <a:pt x="1034" y="1338"/>
                  </a:lnTo>
                  <a:lnTo>
                    <a:pt x="1015" y="1350"/>
                  </a:lnTo>
                  <a:lnTo>
                    <a:pt x="1000" y="1333"/>
                  </a:lnTo>
                  <a:lnTo>
                    <a:pt x="986" y="1345"/>
                  </a:lnTo>
                  <a:lnTo>
                    <a:pt x="974" y="1343"/>
                  </a:lnTo>
                  <a:lnTo>
                    <a:pt x="960" y="1350"/>
                  </a:lnTo>
                  <a:lnTo>
                    <a:pt x="939" y="1352"/>
                  </a:lnTo>
                  <a:lnTo>
                    <a:pt x="920" y="1374"/>
                  </a:lnTo>
                  <a:lnTo>
                    <a:pt x="932" y="1390"/>
                  </a:lnTo>
                  <a:lnTo>
                    <a:pt x="911" y="1397"/>
                  </a:lnTo>
                  <a:lnTo>
                    <a:pt x="922" y="1414"/>
                  </a:lnTo>
                  <a:lnTo>
                    <a:pt x="927" y="1430"/>
                  </a:lnTo>
                  <a:lnTo>
                    <a:pt x="927" y="1430"/>
                  </a:lnTo>
                  <a:lnTo>
                    <a:pt x="906" y="1435"/>
                  </a:lnTo>
                  <a:lnTo>
                    <a:pt x="894" y="1435"/>
                  </a:lnTo>
                  <a:lnTo>
                    <a:pt x="887" y="1442"/>
                  </a:lnTo>
                  <a:lnTo>
                    <a:pt x="889" y="1449"/>
                  </a:lnTo>
                  <a:lnTo>
                    <a:pt x="877" y="1454"/>
                  </a:lnTo>
                  <a:lnTo>
                    <a:pt x="868" y="1461"/>
                  </a:lnTo>
                  <a:lnTo>
                    <a:pt x="868" y="1470"/>
                  </a:lnTo>
                  <a:lnTo>
                    <a:pt x="877" y="1480"/>
                  </a:lnTo>
                  <a:lnTo>
                    <a:pt x="842" y="1468"/>
                  </a:lnTo>
                  <a:lnTo>
                    <a:pt x="828" y="1478"/>
                  </a:lnTo>
                  <a:lnTo>
                    <a:pt x="821" y="1459"/>
                  </a:lnTo>
                  <a:lnTo>
                    <a:pt x="814" y="1459"/>
                  </a:lnTo>
                  <a:lnTo>
                    <a:pt x="809" y="1444"/>
                  </a:lnTo>
                  <a:lnTo>
                    <a:pt x="799" y="1442"/>
                  </a:lnTo>
                  <a:lnTo>
                    <a:pt x="795" y="1444"/>
                  </a:lnTo>
                  <a:lnTo>
                    <a:pt x="781" y="1428"/>
                  </a:lnTo>
                  <a:lnTo>
                    <a:pt x="785" y="1423"/>
                  </a:lnTo>
                  <a:lnTo>
                    <a:pt x="776" y="1416"/>
                  </a:lnTo>
                  <a:lnTo>
                    <a:pt x="771" y="1418"/>
                  </a:lnTo>
                  <a:lnTo>
                    <a:pt x="771" y="1392"/>
                  </a:lnTo>
                  <a:lnTo>
                    <a:pt x="762" y="1390"/>
                  </a:lnTo>
                  <a:lnTo>
                    <a:pt x="745" y="1402"/>
                  </a:lnTo>
                  <a:lnTo>
                    <a:pt x="747" y="1421"/>
                  </a:lnTo>
                  <a:lnTo>
                    <a:pt x="733" y="1416"/>
                  </a:lnTo>
                  <a:lnTo>
                    <a:pt x="726" y="1421"/>
                  </a:lnTo>
                  <a:lnTo>
                    <a:pt x="721" y="1437"/>
                  </a:lnTo>
                  <a:lnTo>
                    <a:pt x="733" y="1442"/>
                  </a:lnTo>
                  <a:lnTo>
                    <a:pt x="731" y="1449"/>
                  </a:lnTo>
                  <a:lnTo>
                    <a:pt x="721" y="1447"/>
                  </a:lnTo>
                  <a:lnTo>
                    <a:pt x="719" y="1433"/>
                  </a:lnTo>
                  <a:lnTo>
                    <a:pt x="721" y="1414"/>
                  </a:lnTo>
                  <a:lnTo>
                    <a:pt x="710" y="1416"/>
                  </a:lnTo>
                  <a:lnTo>
                    <a:pt x="707" y="1421"/>
                  </a:lnTo>
                  <a:lnTo>
                    <a:pt x="700" y="1409"/>
                  </a:lnTo>
                  <a:lnTo>
                    <a:pt x="703" y="1400"/>
                  </a:lnTo>
                  <a:lnTo>
                    <a:pt x="688" y="1402"/>
                  </a:lnTo>
                  <a:lnTo>
                    <a:pt x="688" y="1409"/>
                  </a:lnTo>
                  <a:lnTo>
                    <a:pt x="679" y="1400"/>
                  </a:lnTo>
                  <a:lnTo>
                    <a:pt x="693" y="1397"/>
                  </a:lnTo>
                  <a:lnTo>
                    <a:pt x="705" y="1381"/>
                  </a:lnTo>
                  <a:lnTo>
                    <a:pt x="679" y="1355"/>
                  </a:lnTo>
                  <a:lnTo>
                    <a:pt x="679" y="1348"/>
                  </a:lnTo>
                  <a:lnTo>
                    <a:pt x="662" y="1355"/>
                  </a:lnTo>
                  <a:lnTo>
                    <a:pt x="667" y="1357"/>
                  </a:lnTo>
                  <a:lnTo>
                    <a:pt x="662" y="1362"/>
                  </a:lnTo>
                  <a:lnTo>
                    <a:pt x="681" y="1369"/>
                  </a:lnTo>
                  <a:lnTo>
                    <a:pt x="669" y="1371"/>
                  </a:lnTo>
                  <a:lnTo>
                    <a:pt x="667" y="1378"/>
                  </a:lnTo>
                  <a:lnTo>
                    <a:pt x="653" y="1369"/>
                  </a:lnTo>
                  <a:lnTo>
                    <a:pt x="646" y="1371"/>
                  </a:lnTo>
                  <a:lnTo>
                    <a:pt x="660" y="1383"/>
                  </a:lnTo>
                  <a:lnTo>
                    <a:pt x="646" y="1392"/>
                  </a:lnTo>
                  <a:lnTo>
                    <a:pt x="662" y="1392"/>
                  </a:lnTo>
                  <a:lnTo>
                    <a:pt x="660" y="1397"/>
                  </a:lnTo>
                  <a:lnTo>
                    <a:pt x="660" y="1402"/>
                  </a:lnTo>
                  <a:lnTo>
                    <a:pt x="660" y="1414"/>
                  </a:lnTo>
                  <a:lnTo>
                    <a:pt x="653" y="1421"/>
                  </a:lnTo>
                  <a:lnTo>
                    <a:pt x="658" y="1426"/>
                  </a:lnTo>
                  <a:lnTo>
                    <a:pt x="639" y="1442"/>
                  </a:lnTo>
                  <a:lnTo>
                    <a:pt x="632" y="1466"/>
                  </a:lnTo>
                  <a:lnTo>
                    <a:pt x="627" y="1461"/>
                  </a:lnTo>
                  <a:lnTo>
                    <a:pt x="617" y="1466"/>
                  </a:lnTo>
                  <a:lnTo>
                    <a:pt x="639" y="1487"/>
                  </a:lnTo>
                  <a:lnTo>
                    <a:pt x="651" y="1489"/>
                  </a:lnTo>
                  <a:lnTo>
                    <a:pt x="677" y="1513"/>
                  </a:lnTo>
                  <a:lnTo>
                    <a:pt x="693" y="1515"/>
                  </a:lnTo>
                  <a:lnTo>
                    <a:pt x="695" y="1527"/>
                  </a:lnTo>
                  <a:lnTo>
                    <a:pt x="686" y="1532"/>
                  </a:lnTo>
                  <a:lnTo>
                    <a:pt x="684" y="1518"/>
                  </a:lnTo>
                  <a:lnTo>
                    <a:pt x="674" y="1527"/>
                  </a:lnTo>
                  <a:lnTo>
                    <a:pt x="660" y="1515"/>
                  </a:lnTo>
                  <a:lnTo>
                    <a:pt x="634" y="1513"/>
                  </a:lnTo>
                  <a:lnTo>
                    <a:pt x="634" y="1537"/>
                  </a:lnTo>
                  <a:lnTo>
                    <a:pt x="617" y="1541"/>
                  </a:lnTo>
                  <a:lnTo>
                    <a:pt x="608" y="1537"/>
                  </a:lnTo>
                  <a:lnTo>
                    <a:pt x="584" y="1487"/>
                  </a:lnTo>
                  <a:lnTo>
                    <a:pt x="584" y="1480"/>
                  </a:lnTo>
                  <a:lnTo>
                    <a:pt x="594" y="1480"/>
                  </a:lnTo>
                  <a:lnTo>
                    <a:pt x="599" y="1466"/>
                  </a:lnTo>
                  <a:lnTo>
                    <a:pt x="589" y="1433"/>
                  </a:lnTo>
                  <a:lnTo>
                    <a:pt x="554" y="1390"/>
                  </a:lnTo>
                  <a:lnTo>
                    <a:pt x="542" y="1378"/>
                  </a:lnTo>
                  <a:lnTo>
                    <a:pt x="532" y="1381"/>
                  </a:lnTo>
                  <a:lnTo>
                    <a:pt x="480" y="1333"/>
                  </a:lnTo>
                  <a:lnTo>
                    <a:pt x="445" y="1279"/>
                  </a:lnTo>
                  <a:lnTo>
                    <a:pt x="393" y="1246"/>
                  </a:lnTo>
                  <a:lnTo>
                    <a:pt x="393" y="1227"/>
                  </a:lnTo>
                  <a:lnTo>
                    <a:pt x="390" y="1217"/>
                  </a:lnTo>
                  <a:lnTo>
                    <a:pt x="395" y="1210"/>
                  </a:lnTo>
                  <a:lnTo>
                    <a:pt x="390" y="1196"/>
                  </a:lnTo>
                  <a:lnTo>
                    <a:pt x="395" y="1182"/>
                  </a:lnTo>
                  <a:lnTo>
                    <a:pt x="386" y="1177"/>
                  </a:lnTo>
                  <a:lnTo>
                    <a:pt x="381" y="1189"/>
                  </a:lnTo>
                  <a:lnTo>
                    <a:pt x="364" y="1175"/>
                  </a:lnTo>
                  <a:lnTo>
                    <a:pt x="357" y="1184"/>
                  </a:lnTo>
                  <a:lnTo>
                    <a:pt x="324" y="1170"/>
                  </a:lnTo>
                  <a:lnTo>
                    <a:pt x="317" y="1180"/>
                  </a:lnTo>
                  <a:lnTo>
                    <a:pt x="279" y="1173"/>
                  </a:lnTo>
                  <a:lnTo>
                    <a:pt x="275" y="1161"/>
                  </a:lnTo>
                  <a:lnTo>
                    <a:pt x="234" y="1128"/>
                  </a:lnTo>
                  <a:lnTo>
                    <a:pt x="232" y="1102"/>
                  </a:lnTo>
                  <a:lnTo>
                    <a:pt x="225" y="1085"/>
                  </a:lnTo>
                  <a:lnTo>
                    <a:pt x="230" y="1069"/>
                  </a:lnTo>
                  <a:lnTo>
                    <a:pt x="213" y="1050"/>
                  </a:lnTo>
                  <a:lnTo>
                    <a:pt x="204" y="1045"/>
                  </a:lnTo>
                  <a:lnTo>
                    <a:pt x="199" y="1052"/>
                  </a:lnTo>
                  <a:lnTo>
                    <a:pt x="187" y="1045"/>
                  </a:lnTo>
                  <a:lnTo>
                    <a:pt x="194" y="1038"/>
                  </a:lnTo>
                  <a:lnTo>
                    <a:pt x="171" y="998"/>
                  </a:lnTo>
                  <a:lnTo>
                    <a:pt x="223" y="995"/>
                  </a:lnTo>
                  <a:lnTo>
                    <a:pt x="223" y="986"/>
                  </a:lnTo>
                  <a:lnTo>
                    <a:pt x="197" y="967"/>
                  </a:lnTo>
                  <a:lnTo>
                    <a:pt x="192" y="969"/>
                  </a:lnTo>
                  <a:lnTo>
                    <a:pt x="171" y="946"/>
                  </a:lnTo>
                  <a:lnTo>
                    <a:pt x="182" y="941"/>
                  </a:lnTo>
                  <a:lnTo>
                    <a:pt x="208" y="953"/>
                  </a:lnTo>
                  <a:lnTo>
                    <a:pt x="213" y="929"/>
                  </a:lnTo>
                  <a:lnTo>
                    <a:pt x="187" y="915"/>
                  </a:lnTo>
                  <a:lnTo>
                    <a:pt x="168" y="917"/>
                  </a:lnTo>
                  <a:lnTo>
                    <a:pt x="164" y="917"/>
                  </a:lnTo>
                  <a:lnTo>
                    <a:pt x="138" y="922"/>
                  </a:lnTo>
                  <a:lnTo>
                    <a:pt x="123" y="910"/>
                  </a:lnTo>
                  <a:lnTo>
                    <a:pt x="140" y="917"/>
                  </a:lnTo>
                  <a:lnTo>
                    <a:pt x="145" y="915"/>
                  </a:lnTo>
                  <a:lnTo>
                    <a:pt x="161" y="915"/>
                  </a:lnTo>
                  <a:lnTo>
                    <a:pt x="133" y="896"/>
                  </a:lnTo>
                  <a:lnTo>
                    <a:pt x="130" y="901"/>
                  </a:lnTo>
                  <a:lnTo>
                    <a:pt x="123" y="905"/>
                  </a:lnTo>
                  <a:lnTo>
                    <a:pt x="107" y="905"/>
                  </a:lnTo>
                  <a:lnTo>
                    <a:pt x="119" y="884"/>
                  </a:lnTo>
                  <a:lnTo>
                    <a:pt x="128" y="879"/>
                  </a:lnTo>
                  <a:lnTo>
                    <a:pt x="130" y="877"/>
                  </a:lnTo>
                  <a:lnTo>
                    <a:pt x="138" y="849"/>
                  </a:lnTo>
                  <a:lnTo>
                    <a:pt x="133" y="832"/>
                  </a:lnTo>
                  <a:lnTo>
                    <a:pt x="149" y="818"/>
                  </a:lnTo>
                  <a:lnTo>
                    <a:pt x="149" y="799"/>
                  </a:lnTo>
                  <a:lnTo>
                    <a:pt x="128" y="785"/>
                  </a:lnTo>
                  <a:lnTo>
                    <a:pt x="112" y="785"/>
                  </a:lnTo>
                  <a:lnTo>
                    <a:pt x="88" y="761"/>
                  </a:lnTo>
                  <a:lnTo>
                    <a:pt x="81" y="761"/>
                  </a:lnTo>
                  <a:lnTo>
                    <a:pt x="76" y="771"/>
                  </a:lnTo>
                  <a:lnTo>
                    <a:pt x="64" y="756"/>
                  </a:lnTo>
                  <a:lnTo>
                    <a:pt x="48" y="749"/>
                  </a:lnTo>
                  <a:lnTo>
                    <a:pt x="43" y="738"/>
                  </a:lnTo>
                  <a:lnTo>
                    <a:pt x="31" y="735"/>
                  </a:lnTo>
                  <a:lnTo>
                    <a:pt x="12" y="742"/>
                  </a:lnTo>
                  <a:lnTo>
                    <a:pt x="0" y="730"/>
                  </a:lnTo>
                  <a:lnTo>
                    <a:pt x="0" y="728"/>
                  </a:lnTo>
                  <a:lnTo>
                    <a:pt x="17" y="716"/>
                  </a:lnTo>
                  <a:lnTo>
                    <a:pt x="24" y="728"/>
                  </a:lnTo>
                  <a:lnTo>
                    <a:pt x="48" y="730"/>
                  </a:lnTo>
                  <a:lnTo>
                    <a:pt x="57" y="740"/>
                  </a:lnTo>
                  <a:lnTo>
                    <a:pt x="69" y="738"/>
                  </a:lnTo>
                  <a:lnTo>
                    <a:pt x="100" y="766"/>
                  </a:lnTo>
                  <a:lnTo>
                    <a:pt x="152" y="778"/>
                  </a:lnTo>
                  <a:lnTo>
                    <a:pt x="182" y="775"/>
                  </a:lnTo>
                  <a:lnTo>
                    <a:pt x="175" y="756"/>
                  </a:lnTo>
                  <a:lnTo>
                    <a:pt x="187" y="735"/>
                  </a:lnTo>
                  <a:lnTo>
                    <a:pt x="199" y="738"/>
                  </a:lnTo>
                  <a:lnTo>
                    <a:pt x="216" y="749"/>
                  </a:lnTo>
                  <a:lnTo>
                    <a:pt x="218" y="723"/>
                  </a:lnTo>
                  <a:lnTo>
                    <a:pt x="230" y="707"/>
                  </a:lnTo>
                  <a:lnTo>
                    <a:pt x="244" y="702"/>
                  </a:lnTo>
                  <a:lnTo>
                    <a:pt x="263" y="683"/>
                  </a:lnTo>
                  <a:lnTo>
                    <a:pt x="239" y="648"/>
                  </a:lnTo>
                  <a:lnTo>
                    <a:pt x="251" y="629"/>
                  </a:lnTo>
                  <a:lnTo>
                    <a:pt x="237" y="603"/>
                  </a:lnTo>
                  <a:lnTo>
                    <a:pt x="249" y="591"/>
                  </a:lnTo>
                  <a:lnTo>
                    <a:pt x="289" y="605"/>
                  </a:lnTo>
                  <a:lnTo>
                    <a:pt x="315" y="624"/>
                  </a:lnTo>
                  <a:lnTo>
                    <a:pt x="341" y="591"/>
                  </a:lnTo>
                  <a:lnTo>
                    <a:pt x="343" y="563"/>
                  </a:lnTo>
                  <a:lnTo>
                    <a:pt x="320" y="534"/>
                  </a:lnTo>
                  <a:lnTo>
                    <a:pt x="315" y="511"/>
                  </a:lnTo>
                  <a:lnTo>
                    <a:pt x="305" y="506"/>
                  </a:lnTo>
                  <a:lnTo>
                    <a:pt x="298" y="487"/>
                  </a:lnTo>
                  <a:lnTo>
                    <a:pt x="277" y="473"/>
                  </a:lnTo>
                  <a:lnTo>
                    <a:pt x="284" y="447"/>
                  </a:lnTo>
                  <a:lnTo>
                    <a:pt x="256" y="397"/>
                  </a:lnTo>
                  <a:lnTo>
                    <a:pt x="305" y="399"/>
                  </a:lnTo>
                  <a:lnTo>
                    <a:pt x="324" y="392"/>
                  </a:lnTo>
                  <a:lnTo>
                    <a:pt x="329" y="369"/>
                  </a:lnTo>
                  <a:lnTo>
                    <a:pt x="343" y="345"/>
                  </a:lnTo>
                  <a:lnTo>
                    <a:pt x="341" y="331"/>
                  </a:lnTo>
                  <a:lnTo>
                    <a:pt x="348" y="319"/>
                  </a:lnTo>
                  <a:lnTo>
                    <a:pt x="374" y="305"/>
                  </a:lnTo>
                  <a:lnTo>
                    <a:pt x="383" y="305"/>
                  </a:lnTo>
                  <a:lnTo>
                    <a:pt x="407" y="317"/>
                  </a:lnTo>
                  <a:lnTo>
                    <a:pt x="426" y="295"/>
                  </a:lnTo>
                  <a:lnTo>
                    <a:pt x="457" y="317"/>
                  </a:lnTo>
                  <a:lnTo>
                    <a:pt x="478" y="314"/>
                  </a:lnTo>
                  <a:lnTo>
                    <a:pt x="502" y="310"/>
                  </a:lnTo>
                  <a:lnTo>
                    <a:pt x="523" y="286"/>
                  </a:lnTo>
                  <a:lnTo>
                    <a:pt x="565" y="281"/>
                  </a:lnTo>
                  <a:lnTo>
                    <a:pt x="565" y="246"/>
                  </a:lnTo>
                  <a:lnTo>
                    <a:pt x="580" y="220"/>
                  </a:lnTo>
                  <a:lnTo>
                    <a:pt x="565" y="206"/>
                  </a:lnTo>
                  <a:lnTo>
                    <a:pt x="568" y="177"/>
                  </a:lnTo>
                  <a:lnTo>
                    <a:pt x="591" y="168"/>
                  </a:lnTo>
                  <a:lnTo>
                    <a:pt x="606" y="139"/>
                  </a:lnTo>
                  <a:lnTo>
                    <a:pt x="603" y="109"/>
                  </a:lnTo>
                  <a:lnTo>
                    <a:pt x="594" y="99"/>
                  </a:lnTo>
                  <a:lnTo>
                    <a:pt x="594" y="83"/>
                  </a:lnTo>
                  <a:lnTo>
                    <a:pt x="617" y="42"/>
                  </a:lnTo>
                  <a:lnTo>
                    <a:pt x="632" y="40"/>
                  </a:lnTo>
                  <a:lnTo>
                    <a:pt x="641" y="33"/>
                  </a:lnTo>
                  <a:lnTo>
                    <a:pt x="636" y="16"/>
                  </a:lnTo>
                  <a:lnTo>
                    <a:pt x="651" y="0"/>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4" name="Freeform 9"/>
            <p:cNvSpPr>
              <a:spLocks noEditPoints="1"/>
            </p:cNvSpPr>
            <p:nvPr/>
          </p:nvSpPr>
          <p:spPr bwMode="auto">
            <a:xfrm>
              <a:off x="978" y="155"/>
              <a:ext cx="2724" cy="1345"/>
            </a:xfrm>
            <a:custGeom>
              <a:avLst/>
              <a:gdLst>
                <a:gd name="T0" fmla="*/ 2530 w 2724"/>
                <a:gd name="T1" fmla="*/ 1230 h 1345"/>
                <a:gd name="T2" fmla="*/ 1658 w 2724"/>
                <a:gd name="T3" fmla="*/ 1133 h 1345"/>
                <a:gd name="T4" fmla="*/ 2000 w 2724"/>
                <a:gd name="T5" fmla="*/ 1137 h 1345"/>
                <a:gd name="T6" fmla="*/ 1922 w 2724"/>
                <a:gd name="T7" fmla="*/ 1140 h 1345"/>
                <a:gd name="T8" fmla="*/ 2133 w 2724"/>
                <a:gd name="T9" fmla="*/ 1102 h 1345"/>
                <a:gd name="T10" fmla="*/ 2258 w 2724"/>
                <a:gd name="T11" fmla="*/ 1173 h 1345"/>
                <a:gd name="T12" fmla="*/ 2154 w 2724"/>
                <a:gd name="T13" fmla="*/ 1215 h 1345"/>
                <a:gd name="T14" fmla="*/ 2107 w 2724"/>
                <a:gd name="T15" fmla="*/ 1083 h 1345"/>
                <a:gd name="T16" fmla="*/ 2416 w 2724"/>
                <a:gd name="T17" fmla="*/ 1125 h 1345"/>
                <a:gd name="T18" fmla="*/ 2424 w 2724"/>
                <a:gd name="T19" fmla="*/ 1062 h 1345"/>
                <a:gd name="T20" fmla="*/ 2364 w 2724"/>
                <a:gd name="T21" fmla="*/ 1135 h 1345"/>
                <a:gd name="T22" fmla="*/ 2298 w 2724"/>
                <a:gd name="T23" fmla="*/ 1161 h 1345"/>
                <a:gd name="T24" fmla="*/ 2331 w 2724"/>
                <a:gd name="T25" fmla="*/ 1092 h 1345"/>
                <a:gd name="T26" fmla="*/ 2402 w 2724"/>
                <a:gd name="T27" fmla="*/ 998 h 1345"/>
                <a:gd name="T28" fmla="*/ 2499 w 2724"/>
                <a:gd name="T29" fmla="*/ 967 h 1345"/>
                <a:gd name="T30" fmla="*/ 2719 w 2724"/>
                <a:gd name="T31" fmla="*/ 946 h 1345"/>
                <a:gd name="T32" fmla="*/ 2575 w 2724"/>
                <a:gd name="T33" fmla="*/ 908 h 1345"/>
                <a:gd name="T34" fmla="*/ 922 w 2724"/>
                <a:gd name="T35" fmla="*/ 7 h 1345"/>
                <a:gd name="T36" fmla="*/ 972 w 2724"/>
                <a:gd name="T37" fmla="*/ 40 h 1345"/>
                <a:gd name="T38" fmla="*/ 1038 w 2724"/>
                <a:gd name="T39" fmla="*/ 140 h 1345"/>
                <a:gd name="T40" fmla="*/ 1159 w 2724"/>
                <a:gd name="T41" fmla="*/ 206 h 1345"/>
                <a:gd name="T42" fmla="*/ 1331 w 2724"/>
                <a:gd name="T43" fmla="*/ 260 h 1345"/>
                <a:gd name="T44" fmla="*/ 1468 w 2724"/>
                <a:gd name="T45" fmla="*/ 435 h 1345"/>
                <a:gd name="T46" fmla="*/ 1634 w 2724"/>
                <a:gd name="T47" fmla="*/ 735 h 1345"/>
                <a:gd name="T48" fmla="*/ 1825 w 2724"/>
                <a:gd name="T49" fmla="*/ 965 h 1345"/>
                <a:gd name="T50" fmla="*/ 1880 w 2724"/>
                <a:gd name="T51" fmla="*/ 1137 h 1345"/>
                <a:gd name="T52" fmla="*/ 1766 w 2724"/>
                <a:gd name="T53" fmla="*/ 1201 h 1345"/>
                <a:gd name="T54" fmla="*/ 1655 w 2724"/>
                <a:gd name="T55" fmla="*/ 1211 h 1345"/>
                <a:gd name="T56" fmla="*/ 1679 w 2724"/>
                <a:gd name="T57" fmla="*/ 1189 h 1345"/>
                <a:gd name="T58" fmla="*/ 1754 w 2724"/>
                <a:gd name="T59" fmla="*/ 1144 h 1345"/>
                <a:gd name="T60" fmla="*/ 1733 w 2724"/>
                <a:gd name="T61" fmla="*/ 1017 h 1345"/>
                <a:gd name="T62" fmla="*/ 1568 w 2724"/>
                <a:gd name="T63" fmla="*/ 932 h 1345"/>
                <a:gd name="T64" fmla="*/ 1549 w 2724"/>
                <a:gd name="T65" fmla="*/ 986 h 1345"/>
                <a:gd name="T66" fmla="*/ 1442 w 2724"/>
                <a:gd name="T67" fmla="*/ 1078 h 1345"/>
                <a:gd name="T68" fmla="*/ 1520 w 2724"/>
                <a:gd name="T69" fmla="*/ 1142 h 1345"/>
                <a:gd name="T70" fmla="*/ 1568 w 2724"/>
                <a:gd name="T71" fmla="*/ 1194 h 1345"/>
                <a:gd name="T72" fmla="*/ 1577 w 2724"/>
                <a:gd name="T73" fmla="*/ 1272 h 1345"/>
                <a:gd name="T74" fmla="*/ 1643 w 2724"/>
                <a:gd name="T75" fmla="*/ 1296 h 1345"/>
                <a:gd name="T76" fmla="*/ 1480 w 2724"/>
                <a:gd name="T77" fmla="*/ 1305 h 1345"/>
                <a:gd name="T78" fmla="*/ 1279 w 2724"/>
                <a:gd name="T79" fmla="*/ 1258 h 1345"/>
                <a:gd name="T80" fmla="*/ 1168 w 2724"/>
                <a:gd name="T81" fmla="*/ 1196 h 1345"/>
                <a:gd name="T82" fmla="*/ 1090 w 2724"/>
                <a:gd name="T83" fmla="*/ 1078 h 1345"/>
                <a:gd name="T84" fmla="*/ 901 w 2724"/>
                <a:gd name="T85" fmla="*/ 1123 h 1345"/>
                <a:gd name="T86" fmla="*/ 790 w 2724"/>
                <a:gd name="T87" fmla="*/ 1258 h 1345"/>
                <a:gd name="T88" fmla="*/ 686 w 2724"/>
                <a:gd name="T89" fmla="*/ 1201 h 1345"/>
                <a:gd name="T90" fmla="*/ 511 w 2724"/>
                <a:gd name="T91" fmla="*/ 1154 h 1345"/>
                <a:gd name="T92" fmla="*/ 390 w 2724"/>
                <a:gd name="T93" fmla="*/ 1050 h 1345"/>
                <a:gd name="T94" fmla="*/ 275 w 2724"/>
                <a:gd name="T95" fmla="*/ 1090 h 1345"/>
                <a:gd name="T96" fmla="*/ 194 w 2724"/>
                <a:gd name="T97" fmla="*/ 1085 h 1345"/>
                <a:gd name="T98" fmla="*/ 246 w 2724"/>
                <a:gd name="T99" fmla="*/ 955 h 1345"/>
                <a:gd name="T100" fmla="*/ 123 w 2724"/>
                <a:gd name="T101" fmla="*/ 861 h 1345"/>
                <a:gd name="T102" fmla="*/ 55 w 2724"/>
                <a:gd name="T103" fmla="*/ 646 h 1345"/>
                <a:gd name="T104" fmla="*/ 38 w 2724"/>
                <a:gd name="T105" fmla="*/ 530 h 1345"/>
                <a:gd name="T106" fmla="*/ 88 w 2724"/>
                <a:gd name="T107" fmla="*/ 456 h 1345"/>
                <a:gd name="T108" fmla="*/ 130 w 2724"/>
                <a:gd name="T109" fmla="*/ 376 h 1345"/>
                <a:gd name="T110" fmla="*/ 215 w 2724"/>
                <a:gd name="T111" fmla="*/ 402 h 1345"/>
                <a:gd name="T112" fmla="*/ 289 w 2724"/>
                <a:gd name="T113" fmla="*/ 326 h 1345"/>
                <a:gd name="T114" fmla="*/ 414 w 2724"/>
                <a:gd name="T115" fmla="*/ 371 h 1345"/>
                <a:gd name="T116" fmla="*/ 565 w 2724"/>
                <a:gd name="T117" fmla="*/ 388 h 1345"/>
                <a:gd name="T118" fmla="*/ 634 w 2724"/>
                <a:gd name="T119" fmla="*/ 267 h 1345"/>
                <a:gd name="T120" fmla="*/ 762 w 2724"/>
                <a:gd name="T121" fmla="*/ 151 h 1345"/>
                <a:gd name="T122" fmla="*/ 849 w 2724"/>
                <a:gd name="T123" fmla="*/ 19 h 1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24" h="1345">
                  <a:moveTo>
                    <a:pt x="2544" y="1204"/>
                  </a:moveTo>
                  <a:lnTo>
                    <a:pt x="2539" y="1230"/>
                  </a:lnTo>
                  <a:lnTo>
                    <a:pt x="2549" y="1234"/>
                  </a:lnTo>
                  <a:lnTo>
                    <a:pt x="2544" y="1237"/>
                  </a:lnTo>
                  <a:lnTo>
                    <a:pt x="2549" y="1241"/>
                  </a:lnTo>
                  <a:lnTo>
                    <a:pt x="2546" y="1246"/>
                  </a:lnTo>
                  <a:lnTo>
                    <a:pt x="2537" y="1248"/>
                  </a:lnTo>
                  <a:lnTo>
                    <a:pt x="2537" y="1244"/>
                  </a:lnTo>
                  <a:lnTo>
                    <a:pt x="2530" y="1230"/>
                  </a:lnTo>
                  <a:lnTo>
                    <a:pt x="2532" y="1218"/>
                  </a:lnTo>
                  <a:lnTo>
                    <a:pt x="2528" y="1211"/>
                  </a:lnTo>
                  <a:lnTo>
                    <a:pt x="2537" y="1201"/>
                  </a:lnTo>
                  <a:lnTo>
                    <a:pt x="2544" y="1204"/>
                  </a:lnTo>
                  <a:close/>
                  <a:moveTo>
                    <a:pt x="1658" y="1133"/>
                  </a:moveTo>
                  <a:lnTo>
                    <a:pt x="1674" y="1130"/>
                  </a:lnTo>
                  <a:lnTo>
                    <a:pt x="1669" y="1140"/>
                  </a:lnTo>
                  <a:lnTo>
                    <a:pt x="1650" y="1147"/>
                  </a:lnTo>
                  <a:lnTo>
                    <a:pt x="1658" y="1133"/>
                  </a:lnTo>
                  <a:close/>
                  <a:moveTo>
                    <a:pt x="1986" y="1085"/>
                  </a:moveTo>
                  <a:lnTo>
                    <a:pt x="2003" y="1088"/>
                  </a:lnTo>
                  <a:lnTo>
                    <a:pt x="2029" y="1109"/>
                  </a:lnTo>
                  <a:lnTo>
                    <a:pt x="2031" y="1128"/>
                  </a:lnTo>
                  <a:lnTo>
                    <a:pt x="2024" y="1140"/>
                  </a:lnTo>
                  <a:lnTo>
                    <a:pt x="2019" y="1140"/>
                  </a:lnTo>
                  <a:lnTo>
                    <a:pt x="2019" y="1128"/>
                  </a:lnTo>
                  <a:lnTo>
                    <a:pt x="2007" y="1140"/>
                  </a:lnTo>
                  <a:lnTo>
                    <a:pt x="2000" y="1137"/>
                  </a:lnTo>
                  <a:lnTo>
                    <a:pt x="1984" y="1159"/>
                  </a:lnTo>
                  <a:lnTo>
                    <a:pt x="1989" y="1163"/>
                  </a:lnTo>
                  <a:lnTo>
                    <a:pt x="1984" y="1173"/>
                  </a:lnTo>
                  <a:lnTo>
                    <a:pt x="1974" y="1170"/>
                  </a:lnTo>
                  <a:lnTo>
                    <a:pt x="1972" y="1156"/>
                  </a:lnTo>
                  <a:lnTo>
                    <a:pt x="1955" y="1163"/>
                  </a:lnTo>
                  <a:lnTo>
                    <a:pt x="1937" y="1149"/>
                  </a:lnTo>
                  <a:lnTo>
                    <a:pt x="1925" y="1159"/>
                  </a:lnTo>
                  <a:lnTo>
                    <a:pt x="1922" y="1140"/>
                  </a:lnTo>
                  <a:lnTo>
                    <a:pt x="1932" y="1128"/>
                  </a:lnTo>
                  <a:lnTo>
                    <a:pt x="1941" y="1130"/>
                  </a:lnTo>
                  <a:lnTo>
                    <a:pt x="1970" y="1116"/>
                  </a:lnTo>
                  <a:lnTo>
                    <a:pt x="1970" y="1097"/>
                  </a:lnTo>
                  <a:lnTo>
                    <a:pt x="1986" y="1085"/>
                  </a:lnTo>
                  <a:close/>
                  <a:moveTo>
                    <a:pt x="2107" y="1083"/>
                  </a:moveTo>
                  <a:lnTo>
                    <a:pt x="2114" y="1085"/>
                  </a:lnTo>
                  <a:lnTo>
                    <a:pt x="2116" y="1097"/>
                  </a:lnTo>
                  <a:lnTo>
                    <a:pt x="2133" y="1102"/>
                  </a:lnTo>
                  <a:lnTo>
                    <a:pt x="2133" y="1114"/>
                  </a:lnTo>
                  <a:lnTo>
                    <a:pt x="2145" y="1125"/>
                  </a:lnTo>
                  <a:lnTo>
                    <a:pt x="2208" y="1154"/>
                  </a:lnTo>
                  <a:lnTo>
                    <a:pt x="2213" y="1163"/>
                  </a:lnTo>
                  <a:lnTo>
                    <a:pt x="2208" y="1170"/>
                  </a:lnTo>
                  <a:lnTo>
                    <a:pt x="2215" y="1182"/>
                  </a:lnTo>
                  <a:lnTo>
                    <a:pt x="2223" y="1180"/>
                  </a:lnTo>
                  <a:lnTo>
                    <a:pt x="2225" y="1170"/>
                  </a:lnTo>
                  <a:lnTo>
                    <a:pt x="2258" y="1173"/>
                  </a:lnTo>
                  <a:lnTo>
                    <a:pt x="2267" y="1180"/>
                  </a:lnTo>
                  <a:lnTo>
                    <a:pt x="2244" y="1215"/>
                  </a:lnTo>
                  <a:lnTo>
                    <a:pt x="2234" y="1222"/>
                  </a:lnTo>
                  <a:lnTo>
                    <a:pt x="2227" y="1218"/>
                  </a:lnTo>
                  <a:lnTo>
                    <a:pt x="2206" y="1237"/>
                  </a:lnTo>
                  <a:lnTo>
                    <a:pt x="2194" y="1232"/>
                  </a:lnTo>
                  <a:lnTo>
                    <a:pt x="2197" y="1220"/>
                  </a:lnTo>
                  <a:lnTo>
                    <a:pt x="2187" y="1215"/>
                  </a:lnTo>
                  <a:lnTo>
                    <a:pt x="2154" y="1215"/>
                  </a:lnTo>
                  <a:lnTo>
                    <a:pt x="2152" y="1194"/>
                  </a:lnTo>
                  <a:lnTo>
                    <a:pt x="2147" y="1189"/>
                  </a:lnTo>
                  <a:lnTo>
                    <a:pt x="2149" y="1180"/>
                  </a:lnTo>
                  <a:lnTo>
                    <a:pt x="2140" y="1161"/>
                  </a:lnTo>
                  <a:lnTo>
                    <a:pt x="2126" y="1154"/>
                  </a:lnTo>
                  <a:lnTo>
                    <a:pt x="2119" y="1135"/>
                  </a:lnTo>
                  <a:lnTo>
                    <a:pt x="2095" y="1097"/>
                  </a:lnTo>
                  <a:lnTo>
                    <a:pt x="2095" y="1090"/>
                  </a:lnTo>
                  <a:lnTo>
                    <a:pt x="2107" y="1083"/>
                  </a:lnTo>
                  <a:close/>
                  <a:moveTo>
                    <a:pt x="2424" y="1062"/>
                  </a:moveTo>
                  <a:lnTo>
                    <a:pt x="2426" y="1062"/>
                  </a:lnTo>
                  <a:lnTo>
                    <a:pt x="2426" y="1083"/>
                  </a:lnTo>
                  <a:lnTo>
                    <a:pt x="2435" y="1081"/>
                  </a:lnTo>
                  <a:lnTo>
                    <a:pt x="2431" y="1099"/>
                  </a:lnTo>
                  <a:lnTo>
                    <a:pt x="2431" y="1111"/>
                  </a:lnTo>
                  <a:lnTo>
                    <a:pt x="2428" y="1133"/>
                  </a:lnTo>
                  <a:lnTo>
                    <a:pt x="2416" y="1133"/>
                  </a:lnTo>
                  <a:lnTo>
                    <a:pt x="2416" y="1125"/>
                  </a:lnTo>
                  <a:lnTo>
                    <a:pt x="2405" y="1133"/>
                  </a:lnTo>
                  <a:lnTo>
                    <a:pt x="2400" y="1130"/>
                  </a:lnTo>
                  <a:lnTo>
                    <a:pt x="2395" y="1125"/>
                  </a:lnTo>
                  <a:lnTo>
                    <a:pt x="2390" y="1114"/>
                  </a:lnTo>
                  <a:lnTo>
                    <a:pt x="2424" y="1102"/>
                  </a:lnTo>
                  <a:lnTo>
                    <a:pt x="2412" y="1073"/>
                  </a:lnTo>
                  <a:lnTo>
                    <a:pt x="2416" y="1069"/>
                  </a:lnTo>
                  <a:lnTo>
                    <a:pt x="2419" y="1050"/>
                  </a:lnTo>
                  <a:lnTo>
                    <a:pt x="2424" y="1062"/>
                  </a:lnTo>
                  <a:close/>
                  <a:moveTo>
                    <a:pt x="2402" y="998"/>
                  </a:moveTo>
                  <a:lnTo>
                    <a:pt x="2407" y="1005"/>
                  </a:lnTo>
                  <a:lnTo>
                    <a:pt x="2407" y="1012"/>
                  </a:lnTo>
                  <a:lnTo>
                    <a:pt x="2428" y="1021"/>
                  </a:lnTo>
                  <a:lnTo>
                    <a:pt x="2383" y="1088"/>
                  </a:lnTo>
                  <a:lnTo>
                    <a:pt x="2381" y="1111"/>
                  </a:lnTo>
                  <a:lnTo>
                    <a:pt x="2372" y="1123"/>
                  </a:lnTo>
                  <a:lnTo>
                    <a:pt x="2357" y="1128"/>
                  </a:lnTo>
                  <a:lnTo>
                    <a:pt x="2364" y="1135"/>
                  </a:lnTo>
                  <a:lnTo>
                    <a:pt x="2350" y="1140"/>
                  </a:lnTo>
                  <a:lnTo>
                    <a:pt x="2346" y="1137"/>
                  </a:lnTo>
                  <a:lnTo>
                    <a:pt x="2341" y="1144"/>
                  </a:lnTo>
                  <a:lnTo>
                    <a:pt x="2343" y="1149"/>
                  </a:lnTo>
                  <a:lnTo>
                    <a:pt x="2329" y="1156"/>
                  </a:lnTo>
                  <a:lnTo>
                    <a:pt x="2327" y="1163"/>
                  </a:lnTo>
                  <a:lnTo>
                    <a:pt x="2317" y="1170"/>
                  </a:lnTo>
                  <a:lnTo>
                    <a:pt x="2310" y="1159"/>
                  </a:lnTo>
                  <a:lnTo>
                    <a:pt x="2298" y="1161"/>
                  </a:lnTo>
                  <a:lnTo>
                    <a:pt x="2298" y="1144"/>
                  </a:lnTo>
                  <a:lnTo>
                    <a:pt x="2308" y="1140"/>
                  </a:lnTo>
                  <a:lnTo>
                    <a:pt x="2315" y="1142"/>
                  </a:lnTo>
                  <a:lnTo>
                    <a:pt x="2322" y="1125"/>
                  </a:lnTo>
                  <a:lnTo>
                    <a:pt x="2331" y="1130"/>
                  </a:lnTo>
                  <a:lnTo>
                    <a:pt x="2341" y="1121"/>
                  </a:lnTo>
                  <a:lnTo>
                    <a:pt x="2334" y="1111"/>
                  </a:lnTo>
                  <a:lnTo>
                    <a:pt x="2336" y="1097"/>
                  </a:lnTo>
                  <a:lnTo>
                    <a:pt x="2331" y="1092"/>
                  </a:lnTo>
                  <a:lnTo>
                    <a:pt x="2341" y="1085"/>
                  </a:lnTo>
                  <a:lnTo>
                    <a:pt x="2346" y="1071"/>
                  </a:lnTo>
                  <a:lnTo>
                    <a:pt x="2353" y="1073"/>
                  </a:lnTo>
                  <a:lnTo>
                    <a:pt x="2367" y="1062"/>
                  </a:lnTo>
                  <a:lnTo>
                    <a:pt x="2374" y="1033"/>
                  </a:lnTo>
                  <a:lnTo>
                    <a:pt x="2383" y="1029"/>
                  </a:lnTo>
                  <a:lnTo>
                    <a:pt x="2390" y="1010"/>
                  </a:lnTo>
                  <a:lnTo>
                    <a:pt x="2405" y="993"/>
                  </a:lnTo>
                  <a:lnTo>
                    <a:pt x="2402" y="998"/>
                  </a:lnTo>
                  <a:close/>
                  <a:moveTo>
                    <a:pt x="2506" y="910"/>
                  </a:moveTo>
                  <a:lnTo>
                    <a:pt x="2509" y="922"/>
                  </a:lnTo>
                  <a:lnTo>
                    <a:pt x="2513" y="929"/>
                  </a:lnTo>
                  <a:lnTo>
                    <a:pt x="2520" y="925"/>
                  </a:lnTo>
                  <a:lnTo>
                    <a:pt x="2528" y="932"/>
                  </a:lnTo>
                  <a:lnTo>
                    <a:pt x="2523" y="977"/>
                  </a:lnTo>
                  <a:lnTo>
                    <a:pt x="2502" y="991"/>
                  </a:lnTo>
                  <a:lnTo>
                    <a:pt x="2483" y="981"/>
                  </a:lnTo>
                  <a:lnTo>
                    <a:pt x="2499" y="967"/>
                  </a:lnTo>
                  <a:lnTo>
                    <a:pt x="2490" y="960"/>
                  </a:lnTo>
                  <a:lnTo>
                    <a:pt x="2478" y="965"/>
                  </a:lnTo>
                  <a:lnTo>
                    <a:pt x="2478" y="960"/>
                  </a:lnTo>
                  <a:lnTo>
                    <a:pt x="2480" y="951"/>
                  </a:lnTo>
                  <a:lnTo>
                    <a:pt x="2480" y="946"/>
                  </a:lnTo>
                  <a:lnTo>
                    <a:pt x="2487" y="927"/>
                  </a:lnTo>
                  <a:lnTo>
                    <a:pt x="2506" y="910"/>
                  </a:lnTo>
                  <a:close/>
                  <a:moveTo>
                    <a:pt x="2724" y="910"/>
                  </a:moveTo>
                  <a:lnTo>
                    <a:pt x="2719" y="946"/>
                  </a:lnTo>
                  <a:lnTo>
                    <a:pt x="2712" y="948"/>
                  </a:lnTo>
                  <a:lnTo>
                    <a:pt x="2712" y="920"/>
                  </a:lnTo>
                  <a:lnTo>
                    <a:pt x="2717" y="910"/>
                  </a:lnTo>
                  <a:lnTo>
                    <a:pt x="2724" y="910"/>
                  </a:lnTo>
                  <a:close/>
                  <a:moveTo>
                    <a:pt x="2594" y="868"/>
                  </a:moveTo>
                  <a:lnTo>
                    <a:pt x="2601" y="873"/>
                  </a:lnTo>
                  <a:lnTo>
                    <a:pt x="2601" y="880"/>
                  </a:lnTo>
                  <a:lnTo>
                    <a:pt x="2575" y="917"/>
                  </a:lnTo>
                  <a:lnTo>
                    <a:pt x="2575" y="908"/>
                  </a:lnTo>
                  <a:lnTo>
                    <a:pt x="2556" y="906"/>
                  </a:lnTo>
                  <a:lnTo>
                    <a:pt x="2575" y="894"/>
                  </a:lnTo>
                  <a:lnTo>
                    <a:pt x="2580" y="880"/>
                  </a:lnTo>
                  <a:lnTo>
                    <a:pt x="2575" y="875"/>
                  </a:lnTo>
                  <a:lnTo>
                    <a:pt x="2584" y="865"/>
                  </a:lnTo>
                  <a:lnTo>
                    <a:pt x="2594" y="868"/>
                  </a:lnTo>
                  <a:close/>
                  <a:moveTo>
                    <a:pt x="847" y="5"/>
                  </a:moveTo>
                  <a:lnTo>
                    <a:pt x="913" y="0"/>
                  </a:lnTo>
                  <a:lnTo>
                    <a:pt x="922" y="7"/>
                  </a:lnTo>
                  <a:lnTo>
                    <a:pt x="929" y="19"/>
                  </a:lnTo>
                  <a:lnTo>
                    <a:pt x="910" y="36"/>
                  </a:lnTo>
                  <a:lnTo>
                    <a:pt x="906" y="52"/>
                  </a:lnTo>
                  <a:lnTo>
                    <a:pt x="922" y="50"/>
                  </a:lnTo>
                  <a:lnTo>
                    <a:pt x="920" y="73"/>
                  </a:lnTo>
                  <a:lnTo>
                    <a:pt x="929" y="99"/>
                  </a:lnTo>
                  <a:lnTo>
                    <a:pt x="948" y="90"/>
                  </a:lnTo>
                  <a:lnTo>
                    <a:pt x="970" y="62"/>
                  </a:lnTo>
                  <a:lnTo>
                    <a:pt x="972" y="40"/>
                  </a:lnTo>
                  <a:lnTo>
                    <a:pt x="989" y="24"/>
                  </a:lnTo>
                  <a:lnTo>
                    <a:pt x="1019" y="17"/>
                  </a:lnTo>
                  <a:lnTo>
                    <a:pt x="1045" y="40"/>
                  </a:lnTo>
                  <a:lnTo>
                    <a:pt x="1038" y="59"/>
                  </a:lnTo>
                  <a:lnTo>
                    <a:pt x="1041" y="73"/>
                  </a:lnTo>
                  <a:lnTo>
                    <a:pt x="1048" y="62"/>
                  </a:lnTo>
                  <a:lnTo>
                    <a:pt x="1059" y="62"/>
                  </a:lnTo>
                  <a:lnTo>
                    <a:pt x="1055" y="109"/>
                  </a:lnTo>
                  <a:lnTo>
                    <a:pt x="1038" y="140"/>
                  </a:lnTo>
                  <a:lnTo>
                    <a:pt x="1050" y="144"/>
                  </a:lnTo>
                  <a:lnTo>
                    <a:pt x="1052" y="156"/>
                  </a:lnTo>
                  <a:lnTo>
                    <a:pt x="1064" y="163"/>
                  </a:lnTo>
                  <a:lnTo>
                    <a:pt x="1067" y="173"/>
                  </a:lnTo>
                  <a:lnTo>
                    <a:pt x="1083" y="161"/>
                  </a:lnTo>
                  <a:lnTo>
                    <a:pt x="1093" y="177"/>
                  </a:lnTo>
                  <a:lnTo>
                    <a:pt x="1111" y="170"/>
                  </a:lnTo>
                  <a:lnTo>
                    <a:pt x="1123" y="187"/>
                  </a:lnTo>
                  <a:lnTo>
                    <a:pt x="1159" y="206"/>
                  </a:lnTo>
                  <a:lnTo>
                    <a:pt x="1168" y="251"/>
                  </a:lnTo>
                  <a:lnTo>
                    <a:pt x="1173" y="263"/>
                  </a:lnTo>
                  <a:lnTo>
                    <a:pt x="1182" y="263"/>
                  </a:lnTo>
                  <a:lnTo>
                    <a:pt x="1192" y="274"/>
                  </a:lnTo>
                  <a:lnTo>
                    <a:pt x="1256" y="263"/>
                  </a:lnTo>
                  <a:lnTo>
                    <a:pt x="1275" y="248"/>
                  </a:lnTo>
                  <a:lnTo>
                    <a:pt x="1298" y="255"/>
                  </a:lnTo>
                  <a:lnTo>
                    <a:pt x="1310" y="277"/>
                  </a:lnTo>
                  <a:lnTo>
                    <a:pt x="1331" y="260"/>
                  </a:lnTo>
                  <a:lnTo>
                    <a:pt x="1317" y="248"/>
                  </a:lnTo>
                  <a:lnTo>
                    <a:pt x="1317" y="248"/>
                  </a:lnTo>
                  <a:lnTo>
                    <a:pt x="1348" y="270"/>
                  </a:lnTo>
                  <a:lnTo>
                    <a:pt x="1355" y="286"/>
                  </a:lnTo>
                  <a:lnTo>
                    <a:pt x="1348" y="312"/>
                  </a:lnTo>
                  <a:lnTo>
                    <a:pt x="1371" y="362"/>
                  </a:lnTo>
                  <a:lnTo>
                    <a:pt x="1398" y="376"/>
                  </a:lnTo>
                  <a:lnTo>
                    <a:pt x="1435" y="419"/>
                  </a:lnTo>
                  <a:lnTo>
                    <a:pt x="1468" y="435"/>
                  </a:lnTo>
                  <a:lnTo>
                    <a:pt x="1480" y="518"/>
                  </a:lnTo>
                  <a:lnTo>
                    <a:pt x="1499" y="570"/>
                  </a:lnTo>
                  <a:lnTo>
                    <a:pt x="1506" y="610"/>
                  </a:lnTo>
                  <a:lnTo>
                    <a:pt x="1539" y="686"/>
                  </a:lnTo>
                  <a:lnTo>
                    <a:pt x="1572" y="700"/>
                  </a:lnTo>
                  <a:lnTo>
                    <a:pt x="1580" y="712"/>
                  </a:lnTo>
                  <a:lnTo>
                    <a:pt x="1596" y="709"/>
                  </a:lnTo>
                  <a:lnTo>
                    <a:pt x="1610" y="733"/>
                  </a:lnTo>
                  <a:lnTo>
                    <a:pt x="1634" y="735"/>
                  </a:lnTo>
                  <a:lnTo>
                    <a:pt x="1674" y="764"/>
                  </a:lnTo>
                  <a:lnTo>
                    <a:pt x="1691" y="809"/>
                  </a:lnTo>
                  <a:lnTo>
                    <a:pt x="1738" y="865"/>
                  </a:lnTo>
                  <a:lnTo>
                    <a:pt x="1747" y="868"/>
                  </a:lnTo>
                  <a:lnTo>
                    <a:pt x="1754" y="877"/>
                  </a:lnTo>
                  <a:lnTo>
                    <a:pt x="1769" y="913"/>
                  </a:lnTo>
                  <a:lnTo>
                    <a:pt x="1792" y="939"/>
                  </a:lnTo>
                  <a:lnTo>
                    <a:pt x="1811" y="948"/>
                  </a:lnTo>
                  <a:lnTo>
                    <a:pt x="1825" y="965"/>
                  </a:lnTo>
                  <a:lnTo>
                    <a:pt x="1828" y="991"/>
                  </a:lnTo>
                  <a:lnTo>
                    <a:pt x="1835" y="998"/>
                  </a:lnTo>
                  <a:lnTo>
                    <a:pt x="1837" y="1017"/>
                  </a:lnTo>
                  <a:lnTo>
                    <a:pt x="1863" y="1045"/>
                  </a:lnTo>
                  <a:lnTo>
                    <a:pt x="1863" y="1055"/>
                  </a:lnTo>
                  <a:lnTo>
                    <a:pt x="1875" y="1066"/>
                  </a:lnTo>
                  <a:lnTo>
                    <a:pt x="1875" y="1081"/>
                  </a:lnTo>
                  <a:lnTo>
                    <a:pt x="1892" y="1107"/>
                  </a:lnTo>
                  <a:lnTo>
                    <a:pt x="1880" y="1137"/>
                  </a:lnTo>
                  <a:lnTo>
                    <a:pt x="1854" y="1159"/>
                  </a:lnTo>
                  <a:lnTo>
                    <a:pt x="1825" y="1159"/>
                  </a:lnTo>
                  <a:lnTo>
                    <a:pt x="1804" y="1175"/>
                  </a:lnTo>
                  <a:lnTo>
                    <a:pt x="1788" y="1175"/>
                  </a:lnTo>
                  <a:lnTo>
                    <a:pt x="1783" y="1168"/>
                  </a:lnTo>
                  <a:lnTo>
                    <a:pt x="1773" y="1175"/>
                  </a:lnTo>
                  <a:lnTo>
                    <a:pt x="1769" y="1185"/>
                  </a:lnTo>
                  <a:lnTo>
                    <a:pt x="1785" y="1192"/>
                  </a:lnTo>
                  <a:lnTo>
                    <a:pt x="1766" y="1201"/>
                  </a:lnTo>
                  <a:lnTo>
                    <a:pt x="1766" y="1208"/>
                  </a:lnTo>
                  <a:lnTo>
                    <a:pt x="1754" y="1199"/>
                  </a:lnTo>
                  <a:lnTo>
                    <a:pt x="1736" y="1204"/>
                  </a:lnTo>
                  <a:lnTo>
                    <a:pt x="1733" y="1213"/>
                  </a:lnTo>
                  <a:lnTo>
                    <a:pt x="1705" y="1211"/>
                  </a:lnTo>
                  <a:lnTo>
                    <a:pt x="1698" y="1220"/>
                  </a:lnTo>
                  <a:lnTo>
                    <a:pt x="1669" y="1215"/>
                  </a:lnTo>
                  <a:lnTo>
                    <a:pt x="1658" y="1220"/>
                  </a:lnTo>
                  <a:lnTo>
                    <a:pt x="1655" y="1211"/>
                  </a:lnTo>
                  <a:lnTo>
                    <a:pt x="1639" y="1208"/>
                  </a:lnTo>
                  <a:lnTo>
                    <a:pt x="1650" y="1185"/>
                  </a:lnTo>
                  <a:lnTo>
                    <a:pt x="1653" y="1161"/>
                  </a:lnTo>
                  <a:lnTo>
                    <a:pt x="1662" y="1152"/>
                  </a:lnTo>
                  <a:lnTo>
                    <a:pt x="1674" y="1156"/>
                  </a:lnTo>
                  <a:lnTo>
                    <a:pt x="1686" y="1137"/>
                  </a:lnTo>
                  <a:lnTo>
                    <a:pt x="1688" y="1163"/>
                  </a:lnTo>
                  <a:lnTo>
                    <a:pt x="1698" y="1166"/>
                  </a:lnTo>
                  <a:lnTo>
                    <a:pt x="1679" y="1189"/>
                  </a:lnTo>
                  <a:lnTo>
                    <a:pt x="1674" y="1206"/>
                  </a:lnTo>
                  <a:lnTo>
                    <a:pt x="1686" y="1204"/>
                  </a:lnTo>
                  <a:lnTo>
                    <a:pt x="1714" y="1180"/>
                  </a:lnTo>
                  <a:lnTo>
                    <a:pt x="1726" y="1182"/>
                  </a:lnTo>
                  <a:lnTo>
                    <a:pt x="1731" y="1175"/>
                  </a:lnTo>
                  <a:lnTo>
                    <a:pt x="1745" y="1175"/>
                  </a:lnTo>
                  <a:lnTo>
                    <a:pt x="1743" y="1152"/>
                  </a:lnTo>
                  <a:lnTo>
                    <a:pt x="1750" y="1140"/>
                  </a:lnTo>
                  <a:lnTo>
                    <a:pt x="1754" y="1144"/>
                  </a:lnTo>
                  <a:lnTo>
                    <a:pt x="1764" y="1156"/>
                  </a:lnTo>
                  <a:lnTo>
                    <a:pt x="1776" y="1154"/>
                  </a:lnTo>
                  <a:lnTo>
                    <a:pt x="1780" y="1109"/>
                  </a:lnTo>
                  <a:lnTo>
                    <a:pt x="1754" y="1085"/>
                  </a:lnTo>
                  <a:lnTo>
                    <a:pt x="1752" y="1071"/>
                  </a:lnTo>
                  <a:lnTo>
                    <a:pt x="1745" y="1064"/>
                  </a:lnTo>
                  <a:lnTo>
                    <a:pt x="1747" y="1040"/>
                  </a:lnTo>
                  <a:lnTo>
                    <a:pt x="1736" y="1026"/>
                  </a:lnTo>
                  <a:lnTo>
                    <a:pt x="1733" y="1017"/>
                  </a:lnTo>
                  <a:lnTo>
                    <a:pt x="1700" y="988"/>
                  </a:lnTo>
                  <a:lnTo>
                    <a:pt x="1698" y="981"/>
                  </a:lnTo>
                  <a:lnTo>
                    <a:pt x="1658" y="969"/>
                  </a:lnTo>
                  <a:lnTo>
                    <a:pt x="1641" y="974"/>
                  </a:lnTo>
                  <a:lnTo>
                    <a:pt x="1613" y="969"/>
                  </a:lnTo>
                  <a:lnTo>
                    <a:pt x="1603" y="943"/>
                  </a:lnTo>
                  <a:lnTo>
                    <a:pt x="1594" y="941"/>
                  </a:lnTo>
                  <a:lnTo>
                    <a:pt x="1589" y="929"/>
                  </a:lnTo>
                  <a:lnTo>
                    <a:pt x="1568" y="932"/>
                  </a:lnTo>
                  <a:lnTo>
                    <a:pt x="1544" y="920"/>
                  </a:lnTo>
                  <a:lnTo>
                    <a:pt x="1542" y="925"/>
                  </a:lnTo>
                  <a:lnTo>
                    <a:pt x="1535" y="920"/>
                  </a:lnTo>
                  <a:lnTo>
                    <a:pt x="1530" y="932"/>
                  </a:lnTo>
                  <a:lnTo>
                    <a:pt x="1542" y="932"/>
                  </a:lnTo>
                  <a:lnTo>
                    <a:pt x="1544" y="939"/>
                  </a:lnTo>
                  <a:lnTo>
                    <a:pt x="1532" y="965"/>
                  </a:lnTo>
                  <a:lnTo>
                    <a:pt x="1542" y="969"/>
                  </a:lnTo>
                  <a:lnTo>
                    <a:pt x="1549" y="986"/>
                  </a:lnTo>
                  <a:lnTo>
                    <a:pt x="1542" y="991"/>
                  </a:lnTo>
                  <a:lnTo>
                    <a:pt x="1513" y="991"/>
                  </a:lnTo>
                  <a:lnTo>
                    <a:pt x="1506" y="1000"/>
                  </a:lnTo>
                  <a:lnTo>
                    <a:pt x="1490" y="993"/>
                  </a:lnTo>
                  <a:lnTo>
                    <a:pt x="1480" y="1000"/>
                  </a:lnTo>
                  <a:lnTo>
                    <a:pt x="1476" y="998"/>
                  </a:lnTo>
                  <a:lnTo>
                    <a:pt x="1442" y="1010"/>
                  </a:lnTo>
                  <a:lnTo>
                    <a:pt x="1438" y="1047"/>
                  </a:lnTo>
                  <a:lnTo>
                    <a:pt x="1442" y="1078"/>
                  </a:lnTo>
                  <a:lnTo>
                    <a:pt x="1471" y="1149"/>
                  </a:lnTo>
                  <a:lnTo>
                    <a:pt x="1478" y="1152"/>
                  </a:lnTo>
                  <a:lnTo>
                    <a:pt x="1485" y="1128"/>
                  </a:lnTo>
                  <a:lnTo>
                    <a:pt x="1492" y="1128"/>
                  </a:lnTo>
                  <a:lnTo>
                    <a:pt x="1485" y="1109"/>
                  </a:lnTo>
                  <a:lnTo>
                    <a:pt x="1502" y="1107"/>
                  </a:lnTo>
                  <a:lnTo>
                    <a:pt x="1499" y="1128"/>
                  </a:lnTo>
                  <a:lnTo>
                    <a:pt x="1511" y="1125"/>
                  </a:lnTo>
                  <a:lnTo>
                    <a:pt x="1520" y="1142"/>
                  </a:lnTo>
                  <a:lnTo>
                    <a:pt x="1520" y="1168"/>
                  </a:lnTo>
                  <a:lnTo>
                    <a:pt x="1530" y="1189"/>
                  </a:lnTo>
                  <a:lnTo>
                    <a:pt x="1537" y="1194"/>
                  </a:lnTo>
                  <a:lnTo>
                    <a:pt x="1546" y="1189"/>
                  </a:lnTo>
                  <a:lnTo>
                    <a:pt x="1537" y="1178"/>
                  </a:lnTo>
                  <a:lnTo>
                    <a:pt x="1539" y="1168"/>
                  </a:lnTo>
                  <a:lnTo>
                    <a:pt x="1549" y="1182"/>
                  </a:lnTo>
                  <a:lnTo>
                    <a:pt x="1563" y="1182"/>
                  </a:lnTo>
                  <a:lnTo>
                    <a:pt x="1568" y="1194"/>
                  </a:lnTo>
                  <a:lnTo>
                    <a:pt x="1580" y="1206"/>
                  </a:lnTo>
                  <a:lnTo>
                    <a:pt x="1575" y="1215"/>
                  </a:lnTo>
                  <a:lnTo>
                    <a:pt x="1580" y="1230"/>
                  </a:lnTo>
                  <a:lnTo>
                    <a:pt x="1596" y="1239"/>
                  </a:lnTo>
                  <a:lnTo>
                    <a:pt x="1584" y="1256"/>
                  </a:lnTo>
                  <a:lnTo>
                    <a:pt x="1591" y="1260"/>
                  </a:lnTo>
                  <a:lnTo>
                    <a:pt x="1587" y="1267"/>
                  </a:lnTo>
                  <a:lnTo>
                    <a:pt x="1591" y="1274"/>
                  </a:lnTo>
                  <a:lnTo>
                    <a:pt x="1577" y="1272"/>
                  </a:lnTo>
                  <a:lnTo>
                    <a:pt x="1572" y="1282"/>
                  </a:lnTo>
                  <a:lnTo>
                    <a:pt x="1563" y="1279"/>
                  </a:lnTo>
                  <a:lnTo>
                    <a:pt x="1561" y="1308"/>
                  </a:lnTo>
                  <a:lnTo>
                    <a:pt x="1594" y="1293"/>
                  </a:lnTo>
                  <a:lnTo>
                    <a:pt x="1603" y="1284"/>
                  </a:lnTo>
                  <a:lnTo>
                    <a:pt x="1610" y="1286"/>
                  </a:lnTo>
                  <a:lnTo>
                    <a:pt x="1624" y="1272"/>
                  </a:lnTo>
                  <a:lnTo>
                    <a:pt x="1650" y="1270"/>
                  </a:lnTo>
                  <a:lnTo>
                    <a:pt x="1643" y="1296"/>
                  </a:lnTo>
                  <a:lnTo>
                    <a:pt x="1620" y="1296"/>
                  </a:lnTo>
                  <a:lnTo>
                    <a:pt x="1613" y="1308"/>
                  </a:lnTo>
                  <a:lnTo>
                    <a:pt x="1613" y="1308"/>
                  </a:lnTo>
                  <a:lnTo>
                    <a:pt x="1594" y="1310"/>
                  </a:lnTo>
                  <a:lnTo>
                    <a:pt x="1591" y="1322"/>
                  </a:lnTo>
                  <a:lnTo>
                    <a:pt x="1568" y="1338"/>
                  </a:lnTo>
                  <a:lnTo>
                    <a:pt x="1539" y="1345"/>
                  </a:lnTo>
                  <a:lnTo>
                    <a:pt x="1499" y="1338"/>
                  </a:lnTo>
                  <a:lnTo>
                    <a:pt x="1480" y="1305"/>
                  </a:lnTo>
                  <a:lnTo>
                    <a:pt x="1473" y="1315"/>
                  </a:lnTo>
                  <a:lnTo>
                    <a:pt x="1388" y="1312"/>
                  </a:lnTo>
                  <a:lnTo>
                    <a:pt x="1379" y="1293"/>
                  </a:lnTo>
                  <a:lnTo>
                    <a:pt x="1367" y="1298"/>
                  </a:lnTo>
                  <a:lnTo>
                    <a:pt x="1348" y="1293"/>
                  </a:lnTo>
                  <a:lnTo>
                    <a:pt x="1327" y="1274"/>
                  </a:lnTo>
                  <a:lnTo>
                    <a:pt x="1329" y="1260"/>
                  </a:lnTo>
                  <a:lnTo>
                    <a:pt x="1312" y="1253"/>
                  </a:lnTo>
                  <a:lnTo>
                    <a:pt x="1279" y="1258"/>
                  </a:lnTo>
                  <a:lnTo>
                    <a:pt x="1256" y="1270"/>
                  </a:lnTo>
                  <a:lnTo>
                    <a:pt x="1246" y="1263"/>
                  </a:lnTo>
                  <a:lnTo>
                    <a:pt x="1234" y="1265"/>
                  </a:lnTo>
                  <a:lnTo>
                    <a:pt x="1206" y="1260"/>
                  </a:lnTo>
                  <a:lnTo>
                    <a:pt x="1166" y="1263"/>
                  </a:lnTo>
                  <a:lnTo>
                    <a:pt x="1173" y="1241"/>
                  </a:lnTo>
                  <a:lnTo>
                    <a:pt x="1173" y="1213"/>
                  </a:lnTo>
                  <a:lnTo>
                    <a:pt x="1163" y="1208"/>
                  </a:lnTo>
                  <a:lnTo>
                    <a:pt x="1168" y="1196"/>
                  </a:lnTo>
                  <a:lnTo>
                    <a:pt x="1163" y="1187"/>
                  </a:lnTo>
                  <a:lnTo>
                    <a:pt x="1173" y="1170"/>
                  </a:lnTo>
                  <a:lnTo>
                    <a:pt x="1152" y="1159"/>
                  </a:lnTo>
                  <a:lnTo>
                    <a:pt x="1137" y="1166"/>
                  </a:lnTo>
                  <a:lnTo>
                    <a:pt x="1123" y="1159"/>
                  </a:lnTo>
                  <a:lnTo>
                    <a:pt x="1128" y="1133"/>
                  </a:lnTo>
                  <a:lnTo>
                    <a:pt x="1119" y="1109"/>
                  </a:lnTo>
                  <a:lnTo>
                    <a:pt x="1093" y="1097"/>
                  </a:lnTo>
                  <a:lnTo>
                    <a:pt x="1090" y="1078"/>
                  </a:lnTo>
                  <a:lnTo>
                    <a:pt x="1078" y="1064"/>
                  </a:lnTo>
                  <a:lnTo>
                    <a:pt x="991" y="1055"/>
                  </a:lnTo>
                  <a:lnTo>
                    <a:pt x="972" y="1014"/>
                  </a:lnTo>
                  <a:lnTo>
                    <a:pt x="958" y="1014"/>
                  </a:lnTo>
                  <a:lnTo>
                    <a:pt x="955" y="1045"/>
                  </a:lnTo>
                  <a:lnTo>
                    <a:pt x="937" y="1057"/>
                  </a:lnTo>
                  <a:lnTo>
                    <a:pt x="925" y="1088"/>
                  </a:lnTo>
                  <a:lnTo>
                    <a:pt x="903" y="1107"/>
                  </a:lnTo>
                  <a:lnTo>
                    <a:pt x="901" y="1123"/>
                  </a:lnTo>
                  <a:lnTo>
                    <a:pt x="873" y="1140"/>
                  </a:lnTo>
                  <a:lnTo>
                    <a:pt x="880" y="1166"/>
                  </a:lnTo>
                  <a:lnTo>
                    <a:pt x="877" y="1182"/>
                  </a:lnTo>
                  <a:lnTo>
                    <a:pt x="837" y="1208"/>
                  </a:lnTo>
                  <a:lnTo>
                    <a:pt x="804" y="1204"/>
                  </a:lnTo>
                  <a:lnTo>
                    <a:pt x="797" y="1218"/>
                  </a:lnTo>
                  <a:lnTo>
                    <a:pt x="780" y="1230"/>
                  </a:lnTo>
                  <a:lnTo>
                    <a:pt x="780" y="1248"/>
                  </a:lnTo>
                  <a:lnTo>
                    <a:pt x="790" y="1258"/>
                  </a:lnTo>
                  <a:lnTo>
                    <a:pt x="783" y="1263"/>
                  </a:lnTo>
                  <a:lnTo>
                    <a:pt x="771" y="1267"/>
                  </a:lnTo>
                  <a:lnTo>
                    <a:pt x="764" y="1265"/>
                  </a:lnTo>
                  <a:lnTo>
                    <a:pt x="754" y="1277"/>
                  </a:lnTo>
                  <a:lnTo>
                    <a:pt x="738" y="1272"/>
                  </a:lnTo>
                  <a:lnTo>
                    <a:pt x="705" y="1286"/>
                  </a:lnTo>
                  <a:lnTo>
                    <a:pt x="700" y="1282"/>
                  </a:lnTo>
                  <a:lnTo>
                    <a:pt x="695" y="1220"/>
                  </a:lnTo>
                  <a:lnTo>
                    <a:pt x="686" y="1201"/>
                  </a:lnTo>
                  <a:lnTo>
                    <a:pt x="660" y="1196"/>
                  </a:lnTo>
                  <a:lnTo>
                    <a:pt x="653" y="1180"/>
                  </a:lnTo>
                  <a:lnTo>
                    <a:pt x="636" y="1175"/>
                  </a:lnTo>
                  <a:lnTo>
                    <a:pt x="622" y="1147"/>
                  </a:lnTo>
                  <a:lnTo>
                    <a:pt x="606" y="1144"/>
                  </a:lnTo>
                  <a:lnTo>
                    <a:pt x="582" y="1182"/>
                  </a:lnTo>
                  <a:lnTo>
                    <a:pt x="556" y="1196"/>
                  </a:lnTo>
                  <a:lnTo>
                    <a:pt x="513" y="1185"/>
                  </a:lnTo>
                  <a:lnTo>
                    <a:pt x="511" y="1154"/>
                  </a:lnTo>
                  <a:lnTo>
                    <a:pt x="525" y="1116"/>
                  </a:lnTo>
                  <a:lnTo>
                    <a:pt x="487" y="1107"/>
                  </a:lnTo>
                  <a:lnTo>
                    <a:pt x="478" y="1078"/>
                  </a:lnTo>
                  <a:lnTo>
                    <a:pt x="492" y="1064"/>
                  </a:lnTo>
                  <a:lnTo>
                    <a:pt x="473" y="1038"/>
                  </a:lnTo>
                  <a:lnTo>
                    <a:pt x="449" y="1040"/>
                  </a:lnTo>
                  <a:lnTo>
                    <a:pt x="431" y="1036"/>
                  </a:lnTo>
                  <a:lnTo>
                    <a:pt x="414" y="1050"/>
                  </a:lnTo>
                  <a:lnTo>
                    <a:pt x="390" y="1050"/>
                  </a:lnTo>
                  <a:lnTo>
                    <a:pt x="379" y="1059"/>
                  </a:lnTo>
                  <a:lnTo>
                    <a:pt x="371" y="1076"/>
                  </a:lnTo>
                  <a:lnTo>
                    <a:pt x="364" y="1078"/>
                  </a:lnTo>
                  <a:lnTo>
                    <a:pt x="338" y="1066"/>
                  </a:lnTo>
                  <a:lnTo>
                    <a:pt x="327" y="1055"/>
                  </a:lnTo>
                  <a:lnTo>
                    <a:pt x="322" y="1066"/>
                  </a:lnTo>
                  <a:lnTo>
                    <a:pt x="296" y="1081"/>
                  </a:lnTo>
                  <a:lnTo>
                    <a:pt x="289" y="1092"/>
                  </a:lnTo>
                  <a:lnTo>
                    <a:pt x="275" y="1090"/>
                  </a:lnTo>
                  <a:lnTo>
                    <a:pt x="275" y="1107"/>
                  </a:lnTo>
                  <a:lnTo>
                    <a:pt x="234" y="1133"/>
                  </a:lnTo>
                  <a:lnTo>
                    <a:pt x="234" y="1133"/>
                  </a:lnTo>
                  <a:lnTo>
                    <a:pt x="234" y="1133"/>
                  </a:lnTo>
                  <a:lnTo>
                    <a:pt x="234" y="1133"/>
                  </a:lnTo>
                  <a:lnTo>
                    <a:pt x="213" y="1118"/>
                  </a:lnTo>
                  <a:lnTo>
                    <a:pt x="213" y="1118"/>
                  </a:lnTo>
                  <a:lnTo>
                    <a:pt x="197" y="1107"/>
                  </a:lnTo>
                  <a:lnTo>
                    <a:pt x="194" y="1085"/>
                  </a:lnTo>
                  <a:lnTo>
                    <a:pt x="208" y="1071"/>
                  </a:lnTo>
                  <a:lnTo>
                    <a:pt x="208" y="1059"/>
                  </a:lnTo>
                  <a:lnTo>
                    <a:pt x="225" y="1045"/>
                  </a:lnTo>
                  <a:lnTo>
                    <a:pt x="232" y="1047"/>
                  </a:lnTo>
                  <a:lnTo>
                    <a:pt x="239" y="1031"/>
                  </a:lnTo>
                  <a:lnTo>
                    <a:pt x="251" y="1026"/>
                  </a:lnTo>
                  <a:lnTo>
                    <a:pt x="263" y="991"/>
                  </a:lnTo>
                  <a:lnTo>
                    <a:pt x="246" y="984"/>
                  </a:lnTo>
                  <a:lnTo>
                    <a:pt x="246" y="955"/>
                  </a:lnTo>
                  <a:lnTo>
                    <a:pt x="239" y="953"/>
                  </a:lnTo>
                  <a:lnTo>
                    <a:pt x="234" y="936"/>
                  </a:lnTo>
                  <a:lnTo>
                    <a:pt x="220" y="922"/>
                  </a:lnTo>
                  <a:lnTo>
                    <a:pt x="163" y="925"/>
                  </a:lnTo>
                  <a:lnTo>
                    <a:pt x="152" y="917"/>
                  </a:lnTo>
                  <a:lnTo>
                    <a:pt x="147" y="908"/>
                  </a:lnTo>
                  <a:lnTo>
                    <a:pt x="128" y="901"/>
                  </a:lnTo>
                  <a:lnTo>
                    <a:pt x="135" y="882"/>
                  </a:lnTo>
                  <a:lnTo>
                    <a:pt x="123" y="861"/>
                  </a:lnTo>
                  <a:lnTo>
                    <a:pt x="93" y="839"/>
                  </a:lnTo>
                  <a:lnTo>
                    <a:pt x="67" y="806"/>
                  </a:lnTo>
                  <a:lnTo>
                    <a:pt x="62" y="794"/>
                  </a:lnTo>
                  <a:lnTo>
                    <a:pt x="81" y="790"/>
                  </a:lnTo>
                  <a:lnTo>
                    <a:pt x="81" y="768"/>
                  </a:lnTo>
                  <a:lnTo>
                    <a:pt x="52" y="771"/>
                  </a:lnTo>
                  <a:lnTo>
                    <a:pt x="50" y="766"/>
                  </a:lnTo>
                  <a:lnTo>
                    <a:pt x="69" y="735"/>
                  </a:lnTo>
                  <a:lnTo>
                    <a:pt x="55" y="646"/>
                  </a:lnTo>
                  <a:lnTo>
                    <a:pt x="50" y="638"/>
                  </a:lnTo>
                  <a:lnTo>
                    <a:pt x="29" y="638"/>
                  </a:lnTo>
                  <a:lnTo>
                    <a:pt x="29" y="605"/>
                  </a:lnTo>
                  <a:lnTo>
                    <a:pt x="5" y="586"/>
                  </a:lnTo>
                  <a:lnTo>
                    <a:pt x="0" y="572"/>
                  </a:lnTo>
                  <a:lnTo>
                    <a:pt x="19" y="560"/>
                  </a:lnTo>
                  <a:lnTo>
                    <a:pt x="22" y="551"/>
                  </a:lnTo>
                  <a:lnTo>
                    <a:pt x="33" y="549"/>
                  </a:lnTo>
                  <a:lnTo>
                    <a:pt x="38" y="530"/>
                  </a:lnTo>
                  <a:lnTo>
                    <a:pt x="52" y="534"/>
                  </a:lnTo>
                  <a:lnTo>
                    <a:pt x="69" y="530"/>
                  </a:lnTo>
                  <a:lnTo>
                    <a:pt x="97" y="556"/>
                  </a:lnTo>
                  <a:lnTo>
                    <a:pt x="109" y="551"/>
                  </a:lnTo>
                  <a:lnTo>
                    <a:pt x="114" y="539"/>
                  </a:lnTo>
                  <a:lnTo>
                    <a:pt x="104" y="516"/>
                  </a:lnTo>
                  <a:lnTo>
                    <a:pt x="90" y="504"/>
                  </a:lnTo>
                  <a:lnTo>
                    <a:pt x="97" y="490"/>
                  </a:lnTo>
                  <a:lnTo>
                    <a:pt x="88" y="456"/>
                  </a:lnTo>
                  <a:lnTo>
                    <a:pt x="93" y="452"/>
                  </a:lnTo>
                  <a:lnTo>
                    <a:pt x="90" y="433"/>
                  </a:lnTo>
                  <a:lnTo>
                    <a:pt x="93" y="428"/>
                  </a:lnTo>
                  <a:lnTo>
                    <a:pt x="111" y="430"/>
                  </a:lnTo>
                  <a:lnTo>
                    <a:pt x="107" y="423"/>
                  </a:lnTo>
                  <a:lnTo>
                    <a:pt x="119" y="411"/>
                  </a:lnTo>
                  <a:lnTo>
                    <a:pt x="121" y="397"/>
                  </a:lnTo>
                  <a:lnTo>
                    <a:pt x="121" y="381"/>
                  </a:lnTo>
                  <a:lnTo>
                    <a:pt x="130" y="376"/>
                  </a:lnTo>
                  <a:lnTo>
                    <a:pt x="145" y="381"/>
                  </a:lnTo>
                  <a:lnTo>
                    <a:pt x="149" y="374"/>
                  </a:lnTo>
                  <a:lnTo>
                    <a:pt x="149" y="374"/>
                  </a:lnTo>
                  <a:lnTo>
                    <a:pt x="166" y="362"/>
                  </a:lnTo>
                  <a:lnTo>
                    <a:pt x="171" y="378"/>
                  </a:lnTo>
                  <a:lnTo>
                    <a:pt x="189" y="388"/>
                  </a:lnTo>
                  <a:lnTo>
                    <a:pt x="194" y="397"/>
                  </a:lnTo>
                  <a:lnTo>
                    <a:pt x="211" y="395"/>
                  </a:lnTo>
                  <a:lnTo>
                    <a:pt x="215" y="402"/>
                  </a:lnTo>
                  <a:lnTo>
                    <a:pt x="223" y="402"/>
                  </a:lnTo>
                  <a:lnTo>
                    <a:pt x="227" y="390"/>
                  </a:lnTo>
                  <a:lnTo>
                    <a:pt x="239" y="393"/>
                  </a:lnTo>
                  <a:lnTo>
                    <a:pt x="256" y="381"/>
                  </a:lnTo>
                  <a:lnTo>
                    <a:pt x="260" y="357"/>
                  </a:lnTo>
                  <a:lnTo>
                    <a:pt x="244" y="355"/>
                  </a:lnTo>
                  <a:lnTo>
                    <a:pt x="260" y="333"/>
                  </a:lnTo>
                  <a:lnTo>
                    <a:pt x="272" y="336"/>
                  </a:lnTo>
                  <a:lnTo>
                    <a:pt x="289" y="326"/>
                  </a:lnTo>
                  <a:lnTo>
                    <a:pt x="301" y="329"/>
                  </a:lnTo>
                  <a:lnTo>
                    <a:pt x="308" y="341"/>
                  </a:lnTo>
                  <a:lnTo>
                    <a:pt x="317" y="331"/>
                  </a:lnTo>
                  <a:lnTo>
                    <a:pt x="334" y="338"/>
                  </a:lnTo>
                  <a:lnTo>
                    <a:pt x="353" y="331"/>
                  </a:lnTo>
                  <a:lnTo>
                    <a:pt x="376" y="341"/>
                  </a:lnTo>
                  <a:lnTo>
                    <a:pt x="393" y="333"/>
                  </a:lnTo>
                  <a:lnTo>
                    <a:pt x="409" y="352"/>
                  </a:lnTo>
                  <a:lnTo>
                    <a:pt x="414" y="371"/>
                  </a:lnTo>
                  <a:lnTo>
                    <a:pt x="423" y="381"/>
                  </a:lnTo>
                  <a:lnTo>
                    <a:pt x="457" y="359"/>
                  </a:lnTo>
                  <a:lnTo>
                    <a:pt x="480" y="376"/>
                  </a:lnTo>
                  <a:lnTo>
                    <a:pt x="506" y="362"/>
                  </a:lnTo>
                  <a:lnTo>
                    <a:pt x="518" y="362"/>
                  </a:lnTo>
                  <a:lnTo>
                    <a:pt x="530" y="369"/>
                  </a:lnTo>
                  <a:lnTo>
                    <a:pt x="530" y="376"/>
                  </a:lnTo>
                  <a:lnTo>
                    <a:pt x="546" y="376"/>
                  </a:lnTo>
                  <a:lnTo>
                    <a:pt x="565" y="388"/>
                  </a:lnTo>
                  <a:lnTo>
                    <a:pt x="603" y="369"/>
                  </a:lnTo>
                  <a:lnTo>
                    <a:pt x="639" y="374"/>
                  </a:lnTo>
                  <a:lnTo>
                    <a:pt x="648" y="381"/>
                  </a:lnTo>
                  <a:lnTo>
                    <a:pt x="667" y="381"/>
                  </a:lnTo>
                  <a:lnTo>
                    <a:pt x="672" y="388"/>
                  </a:lnTo>
                  <a:lnTo>
                    <a:pt x="679" y="374"/>
                  </a:lnTo>
                  <a:lnTo>
                    <a:pt x="665" y="326"/>
                  </a:lnTo>
                  <a:lnTo>
                    <a:pt x="669" y="307"/>
                  </a:lnTo>
                  <a:lnTo>
                    <a:pt x="634" y="267"/>
                  </a:lnTo>
                  <a:lnTo>
                    <a:pt x="648" y="267"/>
                  </a:lnTo>
                  <a:lnTo>
                    <a:pt x="662" y="258"/>
                  </a:lnTo>
                  <a:lnTo>
                    <a:pt x="669" y="237"/>
                  </a:lnTo>
                  <a:lnTo>
                    <a:pt x="688" y="239"/>
                  </a:lnTo>
                  <a:lnTo>
                    <a:pt x="700" y="227"/>
                  </a:lnTo>
                  <a:lnTo>
                    <a:pt x="724" y="185"/>
                  </a:lnTo>
                  <a:lnTo>
                    <a:pt x="743" y="170"/>
                  </a:lnTo>
                  <a:lnTo>
                    <a:pt x="740" y="151"/>
                  </a:lnTo>
                  <a:lnTo>
                    <a:pt x="762" y="151"/>
                  </a:lnTo>
                  <a:lnTo>
                    <a:pt x="766" y="133"/>
                  </a:lnTo>
                  <a:lnTo>
                    <a:pt x="806" y="95"/>
                  </a:lnTo>
                  <a:lnTo>
                    <a:pt x="816" y="76"/>
                  </a:lnTo>
                  <a:lnTo>
                    <a:pt x="830" y="62"/>
                  </a:lnTo>
                  <a:lnTo>
                    <a:pt x="835" y="52"/>
                  </a:lnTo>
                  <a:lnTo>
                    <a:pt x="823" y="31"/>
                  </a:lnTo>
                  <a:lnTo>
                    <a:pt x="830" y="24"/>
                  </a:lnTo>
                  <a:lnTo>
                    <a:pt x="847" y="33"/>
                  </a:lnTo>
                  <a:lnTo>
                    <a:pt x="849" y="19"/>
                  </a:lnTo>
                  <a:lnTo>
                    <a:pt x="842" y="7"/>
                  </a:lnTo>
                  <a:lnTo>
                    <a:pt x="842" y="7"/>
                  </a:lnTo>
                  <a:lnTo>
                    <a:pt x="847" y="5"/>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5" name="Freeform 10"/>
            <p:cNvSpPr>
              <a:spLocks noEditPoints="1"/>
            </p:cNvSpPr>
            <p:nvPr/>
          </p:nvSpPr>
          <p:spPr bwMode="auto">
            <a:xfrm>
              <a:off x="-504" y="517"/>
              <a:ext cx="1374" cy="2411"/>
            </a:xfrm>
            <a:custGeom>
              <a:avLst/>
              <a:gdLst>
                <a:gd name="T0" fmla="*/ 1189 w 1374"/>
                <a:gd name="T1" fmla="*/ 2199 h 2411"/>
                <a:gd name="T2" fmla="*/ 1350 w 1374"/>
                <a:gd name="T3" fmla="*/ 2310 h 2411"/>
                <a:gd name="T4" fmla="*/ 1267 w 1374"/>
                <a:gd name="T5" fmla="*/ 2324 h 2411"/>
                <a:gd name="T6" fmla="*/ 1213 w 1374"/>
                <a:gd name="T7" fmla="*/ 2400 h 2411"/>
                <a:gd name="T8" fmla="*/ 1118 w 1374"/>
                <a:gd name="T9" fmla="*/ 2305 h 2411"/>
                <a:gd name="T10" fmla="*/ 1076 w 1374"/>
                <a:gd name="T11" fmla="*/ 2244 h 2411"/>
                <a:gd name="T12" fmla="*/ 1057 w 1374"/>
                <a:gd name="T13" fmla="*/ 2170 h 2411"/>
                <a:gd name="T14" fmla="*/ 1132 w 1374"/>
                <a:gd name="T15" fmla="*/ 2128 h 2411"/>
                <a:gd name="T16" fmla="*/ 1038 w 1374"/>
                <a:gd name="T17" fmla="*/ 1577 h 2411"/>
                <a:gd name="T18" fmla="*/ 1062 w 1374"/>
                <a:gd name="T19" fmla="*/ 1690 h 2411"/>
                <a:gd name="T20" fmla="*/ 1106 w 1374"/>
                <a:gd name="T21" fmla="*/ 1728 h 2411"/>
                <a:gd name="T22" fmla="*/ 1180 w 1374"/>
                <a:gd name="T23" fmla="*/ 1846 h 2411"/>
                <a:gd name="T24" fmla="*/ 1199 w 1374"/>
                <a:gd name="T25" fmla="*/ 1967 h 2411"/>
                <a:gd name="T26" fmla="*/ 1028 w 1374"/>
                <a:gd name="T27" fmla="*/ 1917 h 2411"/>
                <a:gd name="T28" fmla="*/ 950 w 1374"/>
                <a:gd name="T29" fmla="*/ 1887 h 2411"/>
                <a:gd name="T30" fmla="*/ 950 w 1374"/>
                <a:gd name="T31" fmla="*/ 1839 h 2411"/>
                <a:gd name="T32" fmla="*/ 889 w 1374"/>
                <a:gd name="T33" fmla="*/ 1742 h 2411"/>
                <a:gd name="T34" fmla="*/ 849 w 1374"/>
                <a:gd name="T35" fmla="*/ 1851 h 2411"/>
                <a:gd name="T36" fmla="*/ 851 w 1374"/>
                <a:gd name="T37" fmla="*/ 1749 h 2411"/>
                <a:gd name="T38" fmla="*/ 889 w 1374"/>
                <a:gd name="T39" fmla="*/ 1652 h 2411"/>
                <a:gd name="T40" fmla="*/ 976 w 1374"/>
                <a:gd name="T41" fmla="*/ 1662 h 2411"/>
                <a:gd name="T42" fmla="*/ 976 w 1374"/>
                <a:gd name="T43" fmla="*/ 1612 h 2411"/>
                <a:gd name="T44" fmla="*/ 986 w 1374"/>
                <a:gd name="T45" fmla="*/ 1567 h 2411"/>
                <a:gd name="T46" fmla="*/ 1099 w 1374"/>
                <a:gd name="T47" fmla="*/ 1513 h 2411"/>
                <a:gd name="T48" fmla="*/ 1125 w 1374"/>
                <a:gd name="T49" fmla="*/ 1548 h 2411"/>
                <a:gd name="T50" fmla="*/ 1125 w 1374"/>
                <a:gd name="T51" fmla="*/ 1619 h 2411"/>
                <a:gd name="T52" fmla="*/ 1161 w 1374"/>
                <a:gd name="T53" fmla="*/ 1629 h 2411"/>
                <a:gd name="T54" fmla="*/ 1149 w 1374"/>
                <a:gd name="T55" fmla="*/ 1702 h 2411"/>
                <a:gd name="T56" fmla="*/ 1076 w 1374"/>
                <a:gd name="T57" fmla="*/ 1577 h 2411"/>
                <a:gd name="T58" fmla="*/ 1083 w 1374"/>
                <a:gd name="T59" fmla="*/ 1489 h 2411"/>
                <a:gd name="T60" fmla="*/ 1213 w 1374"/>
                <a:gd name="T61" fmla="*/ 1326 h 2411"/>
                <a:gd name="T62" fmla="*/ 1158 w 1374"/>
                <a:gd name="T63" fmla="*/ 1310 h 2411"/>
                <a:gd name="T64" fmla="*/ 1130 w 1374"/>
                <a:gd name="T65" fmla="*/ 1132 h 2411"/>
                <a:gd name="T66" fmla="*/ 1123 w 1374"/>
                <a:gd name="T67" fmla="*/ 1298 h 2411"/>
                <a:gd name="T68" fmla="*/ 1147 w 1374"/>
                <a:gd name="T69" fmla="*/ 1350 h 2411"/>
                <a:gd name="T70" fmla="*/ 1088 w 1374"/>
                <a:gd name="T71" fmla="*/ 1373 h 2411"/>
                <a:gd name="T72" fmla="*/ 1045 w 1374"/>
                <a:gd name="T73" fmla="*/ 1364 h 2411"/>
                <a:gd name="T74" fmla="*/ 998 w 1374"/>
                <a:gd name="T75" fmla="*/ 1390 h 2411"/>
                <a:gd name="T76" fmla="*/ 1047 w 1374"/>
                <a:gd name="T77" fmla="*/ 1177 h 2411"/>
                <a:gd name="T78" fmla="*/ 723 w 1374"/>
                <a:gd name="T79" fmla="*/ 778 h 2411"/>
                <a:gd name="T80" fmla="*/ 645 w 1374"/>
                <a:gd name="T81" fmla="*/ 685 h 2411"/>
                <a:gd name="T82" fmla="*/ 681 w 1374"/>
                <a:gd name="T83" fmla="*/ 756 h 2411"/>
                <a:gd name="T84" fmla="*/ 636 w 1374"/>
                <a:gd name="T85" fmla="*/ 685 h 2411"/>
                <a:gd name="T86" fmla="*/ 463 w 1374"/>
                <a:gd name="T87" fmla="*/ 80 h 2411"/>
                <a:gd name="T88" fmla="*/ 423 w 1374"/>
                <a:gd name="T89" fmla="*/ 163 h 2411"/>
                <a:gd name="T90" fmla="*/ 397 w 1374"/>
                <a:gd name="T91" fmla="*/ 229 h 2411"/>
                <a:gd name="T92" fmla="*/ 470 w 1374"/>
                <a:gd name="T93" fmla="*/ 284 h 2411"/>
                <a:gd name="T94" fmla="*/ 532 w 1374"/>
                <a:gd name="T95" fmla="*/ 449 h 2411"/>
                <a:gd name="T96" fmla="*/ 615 w 1374"/>
                <a:gd name="T97" fmla="*/ 548 h 2411"/>
                <a:gd name="T98" fmla="*/ 456 w 1374"/>
                <a:gd name="T99" fmla="*/ 480 h 2411"/>
                <a:gd name="T100" fmla="*/ 366 w 1374"/>
                <a:gd name="T101" fmla="*/ 302 h 2411"/>
                <a:gd name="T102" fmla="*/ 288 w 1374"/>
                <a:gd name="T103" fmla="*/ 217 h 2411"/>
                <a:gd name="T104" fmla="*/ 229 w 1374"/>
                <a:gd name="T105" fmla="*/ 132 h 2411"/>
                <a:gd name="T106" fmla="*/ 326 w 1374"/>
                <a:gd name="T107" fmla="*/ 80 h 2411"/>
                <a:gd name="T108" fmla="*/ 40 w 1374"/>
                <a:gd name="T109" fmla="*/ 2 h 2411"/>
                <a:gd name="T110" fmla="*/ 0 w 1374"/>
                <a:gd name="T111" fmla="*/ 12 h 2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4" h="2411">
                  <a:moveTo>
                    <a:pt x="1132" y="2128"/>
                  </a:moveTo>
                  <a:lnTo>
                    <a:pt x="1137" y="2149"/>
                  </a:lnTo>
                  <a:lnTo>
                    <a:pt x="1147" y="2158"/>
                  </a:lnTo>
                  <a:lnTo>
                    <a:pt x="1151" y="2156"/>
                  </a:lnTo>
                  <a:lnTo>
                    <a:pt x="1154" y="2170"/>
                  </a:lnTo>
                  <a:lnTo>
                    <a:pt x="1177" y="2194"/>
                  </a:lnTo>
                  <a:lnTo>
                    <a:pt x="1189" y="2199"/>
                  </a:lnTo>
                  <a:lnTo>
                    <a:pt x="1201" y="2192"/>
                  </a:lnTo>
                  <a:lnTo>
                    <a:pt x="1229" y="2201"/>
                  </a:lnTo>
                  <a:lnTo>
                    <a:pt x="1298" y="2239"/>
                  </a:lnTo>
                  <a:lnTo>
                    <a:pt x="1296" y="2270"/>
                  </a:lnTo>
                  <a:lnTo>
                    <a:pt x="1329" y="2286"/>
                  </a:lnTo>
                  <a:lnTo>
                    <a:pt x="1338" y="2303"/>
                  </a:lnTo>
                  <a:lnTo>
                    <a:pt x="1350" y="2310"/>
                  </a:lnTo>
                  <a:lnTo>
                    <a:pt x="1374" y="2319"/>
                  </a:lnTo>
                  <a:lnTo>
                    <a:pt x="1371" y="2345"/>
                  </a:lnTo>
                  <a:lnTo>
                    <a:pt x="1348" y="2331"/>
                  </a:lnTo>
                  <a:lnTo>
                    <a:pt x="1336" y="2329"/>
                  </a:lnTo>
                  <a:lnTo>
                    <a:pt x="1310" y="2312"/>
                  </a:lnTo>
                  <a:lnTo>
                    <a:pt x="1296" y="2312"/>
                  </a:lnTo>
                  <a:lnTo>
                    <a:pt x="1267" y="2324"/>
                  </a:lnTo>
                  <a:lnTo>
                    <a:pt x="1246" y="2352"/>
                  </a:lnTo>
                  <a:lnTo>
                    <a:pt x="1241" y="2369"/>
                  </a:lnTo>
                  <a:lnTo>
                    <a:pt x="1258" y="2385"/>
                  </a:lnTo>
                  <a:lnTo>
                    <a:pt x="1258" y="2402"/>
                  </a:lnTo>
                  <a:lnTo>
                    <a:pt x="1236" y="2411"/>
                  </a:lnTo>
                  <a:lnTo>
                    <a:pt x="1232" y="2404"/>
                  </a:lnTo>
                  <a:lnTo>
                    <a:pt x="1213" y="2400"/>
                  </a:lnTo>
                  <a:lnTo>
                    <a:pt x="1213" y="2383"/>
                  </a:lnTo>
                  <a:lnTo>
                    <a:pt x="1184" y="2366"/>
                  </a:lnTo>
                  <a:lnTo>
                    <a:pt x="1173" y="2343"/>
                  </a:lnTo>
                  <a:lnTo>
                    <a:pt x="1158" y="2338"/>
                  </a:lnTo>
                  <a:lnTo>
                    <a:pt x="1156" y="2329"/>
                  </a:lnTo>
                  <a:lnTo>
                    <a:pt x="1135" y="2324"/>
                  </a:lnTo>
                  <a:lnTo>
                    <a:pt x="1118" y="2305"/>
                  </a:lnTo>
                  <a:lnTo>
                    <a:pt x="1123" y="2286"/>
                  </a:lnTo>
                  <a:lnTo>
                    <a:pt x="1102" y="2279"/>
                  </a:lnTo>
                  <a:lnTo>
                    <a:pt x="1099" y="2272"/>
                  </a:lnTo>
                  <a:lnTo>
                    <a:pt x="1109" y="2262"/>
                  </a:lnTo>
                  <a:lnTo>
                    <a:pt x="1106" y="2255"/>
                  </a:lnTo>
                  <a:lnTo>
                    <a:pt x="1080" y="2248"/>
                  </a:lnTo>
                  <a:lnTo>
                    <a:pt x="1076" y="2244"/>
                  </a:lnTo>
                  <a:lnTo>
                    <a:pt x="1066" y="2229"/>
                  </a:lnTo>
                  <a:lnTo>
                    <a:pt x="1062" y="2220"/>
                  </a:lnTo>
                  <a:lnTo>
                    <a:pt x="1066" y="2208"/>
                  </a:lnTo>
                  <a:lnTo>
                    <a:pt x="1057" y="2192"/>
                  </a:lnTo>
                  <a:lnTo>
                    <a:pt x="1062" y="2182"/>
                  </a:lnTo>
                  <a:lnTo>
                    <a:pt x="1062" y="2180"/>
                  </a:lnTo>
                  <a:lnTo>
                    <a:pt x="1057" y="2170"/>
                  </a:lnTo>
                  <a:lnTo>
                    <a:pt x="1064" y="2170"/>
                  </a:lnTo>
                  <a:lnTo>
                    <a:pt x="1064" y="2156"/>
                  </a:lnTo>
                  <a:lnTo>
                    <a:pt x="1076" y="2147"/>
                  </a:lnTo>
                  <a:lnTo>
                    <a:pt x="1073" y="2142"/>
                  </a:lnTo>
                  <a:lnTo>
                    <a:pt x="1123" y="2102"/>
                  </a:lnTo>
                  <a:lnTo>
                    <a:pt x="1135" y="2111"/>
                  </a:lnTo>
                  <a:lnTo>
                    <a:pt x="1132" y="2128"/>
                  </a:lnTo>
                  <a:close/>
                  <a:moveTo>
                    <a:pt x="1010" y="1522"/>
                  </a:moveTo>
                  <a:lnTo>
                    <a:pt x="1026" y="1530"/>
                  </a:lnTo>
                  <a:lnTo>
                    <a:pt x="1026" y="1534"/>
                  </a:lnTo>
                  <a:lnTo>
                    <a:pt x="1019" y="1534"/>
                  </a:lnTo>
                  <a:lnTo>
                    <a:pt x="1028" y="1551"/>
                  </a:lnTo>
                  <a:lnTo>
                    <a:pt x="1028" y="1570"/>
                  </a:lnTo>
                  <a:lnTo>
                    <a:pt x="1038" y="1577"/>
                  </a:lnTo>
                  <a:lnTo>
                    <a:pt x="1036" y="1593"/>
                  </a:lnTo>
                  <a:lnTo>
                    <a:pt x="1050" y="1598"/>
                  </a:lnTo>
                  <a:lnTo>
                    <a:pt x="1054" y="1624"/>
                  </a:lnTo>
                  <a:lnTo>
                    <a:pt x="1050" y="1629"/>
                  </a:lnTo>
                  <a:lnTo>
                    <a:pt x="1062" y="1655"/>
                  </a:lnTo>
                  <a:lnTo>
                    <a:pt x="1064" y="1681"/>
                  </a:lnTo>
                  <a:lnTo>
                    <a:pt x="1062" y="1690"/>
                  </a:lnTo>
                  <a:lnTo>
                    <a:pt x="1040" y="1707"/>
                  </a:lnTo>
                  <a:lnTo>
                    <a:pt x="1062" y="1749"/>
                  </a:lnTo>
                  <a:lnTo>
                    <a:pt x="1069" y="1759"/>
                  </a:lnTo>
                  <a:lnTo>
                    <a:pt x="1078" y="1759"/>
                  </a:lnTo>
                  <a:lnTo>
                    <a:pt x="1095" y="1742"/>
                  </a:lnTo>
                  <a:lnTo>
                    <a:pt x="1095" y="1733"/>
                  </a:lnTo>
                  <a:lnTo>
                    <a:pt x="1106" y="1728"/>
                  </a:lnTo>
                  <a:lnTo>
                    <a:pt x="1102" y="1747"/>
                  </a:lnTo>
                  <a:lnTo>
                    <a:pt x="1114" y="1742"/>
                  </a:lnTo>
                  <a:lnTo>
                    <a:pt x="1121" y="1747"/>
                  </a:lnTo>
                  <a:lnTo>
                    <a:pt x="1121" y="1756"/>
                  </a:lnTo>
                  <a:lnTo>
                    <a:pt x="1135" y="1771"/>
                  </a:lnTo>
                  <a:lnTo>
                    <a:pt x="1135" y="1787"/>
                  </a:lnTo>
                  <a:lnTo>
                    <a:pt x="1180" y="1846"/>
                  </a:lnTo>
                  <a:lnTo>
                    <a:pt x="1187" y="1865"/>
                  </a:lnTo>
                  <a:lnTo>
                    <a:pt x="1192" y="1870"/>
                  </a:lnTo>
                  <a:lnTo>
                    <a:pt x="1199" y="1870"/>
                  </a:lnTo>
                  <a:lnTo>
                    <a:pt x="1203" y="1889"/>
                  </a:lnTo>
                  <a:lnTo>
                    <a:pt x="1222" y="1905"/>
                  </a:lnTo>
                  <a:lnTo>
                    <a:pt x="1208" y="1960"/>
                  </a:lnTo>
                  <a:lnTo>
                    <a:pt x="1199" y="1967"/>
                  </a:lnTo>
                  <a:lnTo>
                    <a:pt x="1180" y="1955"/>
                  </a:lnTo>
                  <a:lnTo>
                    <a:pt x="1161" y="1965"/>
                  </a:lnTo>
                  <a:lnTo>
                    <a:pt x="1125" y="1955"/>
                  </a:lnTo>
                  <a:lnTo>
                    <a:pt x="1073" y="1910"/>
                  </a:lnTo>
                  <a:lnTo>
                    <a:pt x="1054" y="1903"/>
                  </a:lnTo>
                  <a:lnTo>
                    <a:pt x="1045" y="1903"/>
                  </a:lnTo>
                  <a:lnTo>
                    <a:pt x="1028" y="1917"/>
                  </a:lnTo>
                  <a:lnTo>
                    <a:pt x="1014" y="1920"/>
                  </a:lnTo>
                  <a:lnTo>
                    <a:pt x="1012" y="1934"/>
                  </a:lnTo>
                  <a:lnTo>
                    <a:pt x="983" y="1917"/>
                  </a:lnTo>
                  <a:lnTo>
                    <a:pt x="965" y="1920"/>
                  </a:lnTo>
                  <a:lnTo>
                    <a:pt x="962" y="1913"/>
                  </a:lnTo>
                  <a:lnTo>
                    <a:pt x="943" y="1901"/>
                  </a:lnTo>
                  <a:lnTo>
                    <a:pt x="950" y="1887"/>
                  </a:lnTo>
                  <a:lnTo>
                    <a:pt x="934" y="1861"/>
                  </a:lnTo>
                  <a:lnTo>
                    <a:pt x="939" y="1846"/>
                  </a:lnTo>
                  <a:lnTo>
                    <a:pt x="927" y="1825"/>
                  </a:lnTo>
                  <a:lnTo>
                    <a:pt x="936" y="1823"/>
                  </a:lnTo>
                  <a:lnTo>
                    <a:pt x="957" y="1853"/>
                  </a:lnTo>
                  <a:lnTo>
                    <a:pt x="962" y="1846"/>
                  </a:lnTo>
                  <a:lnTo>
                    <a:pt x="950" y="1839"/>
                  </a:lnTo>
                  <a:lnTo>
                    <a:pt x="950" y="1825"/>
                  </a:lnTo>
                  <a:lnTo>
                    <a:pt x="939" y="1811"/>
                  </a:lnTo>
                  <a:lnTo>
                    <a:pt x="915" y="1747"/>
                  </a:lnTo>
                  <a:lnTo>
                    <a:pt x="913" y="1730"/>
                  </a:lnTo>
                  <a:lnTo>
                    <a:pt x="908" y="1728"/>
                  </a:lnTo>
                  <a:lnTo>
                    <a:pt x="898" y="1728"/>
                  </a:lnTo>
                  <a:lnTo>
                    <a:pt x="889" y="1742"/>
                  </a:lnTo>
                  <a:lnTo>
                    <a:pt x="898" y="1754"/>
                  </a:lnTo>
                  <a:lnTo>
                    <a:pt x="896" y="1768"/>
                  </a:lnTo>
                  <a:lnTo>
                    <a:pt x="903" y="1787"/>
                  </a:lnTo>
                  <a:lnTo>
                    <a:pt x="903" y="1858"/>
                  </a:lnTo>
                  <a:lnTo>
                    <a:pt x="879" y="1858"/>
                  </a:lnTo>
                  <a:lnTo>
                    <a:pt x="856" y="1870"/>
                  </a:lnTo>
                  <a:lnTo>
                    <a:pt x="849" y="1851"/>
                  </a:lnTo>
                  <a:lnTo>
                    <a:pt x="818" y="1837"/>
                  </a:lnTo>
                  <a:lnTo>
                    <a:pt x="816" y="1825"/>
                  </a:lnTo>
                  <a:lnTo>
                    <a:pt x="816" y="1816"/>
                  </a:lnTo>
                  <a:lnTo>
                    <a:pt x="827" y="1811"/>
                  </a:lnTo>
                  <a:lnTo>
                    <a:pt x="835" y="1787"/>
                  </a:lnTo>
                  <a:lnTo>
                    <a:pt x="835" y="1749"/>
                  </a:lnTo>
                  <a:lnTo>
                    <a:pt x="851" y="1749"/>
                  </a:lnTo>
                  <a:lnTo>
                    <a:pt x="853" y="1738"/>
                  </a:lnTo>
                  <a:lnTo>
                    <a:pt x="861" y="1730"/>
                  </a:lnTo>
                  <a:lnTo>
                    <a:pt x="858" y="1712"/>
                  </a:lnTo>
                  <a:lnTo>
                    <a:pt x="870" y="1681"/>
                  </a:lnTo>
                  <a:lnTo>
                    <a:pt x="870" y="1648"/>
                  </a:lnTo>
                  <a:lnTo>
                    <a:pt x="879" y="1669"/>
                  </a:lnTo>
                  <a:lnTo>
                    <a:pt x="889" y="1652"/>
                  </a:lnTo>
                  <a:lnTo>
                    <a:pt x="905" y="1648"/>
                  </a:lnTo>
                  <a:lnTo>
                    <a:pt x="913" y="1681"/>
                  </a:lnTo>
                  <a:lnTo>
                    <a:pt x="920" y="1686"/>
                  </a:lnTo>
                  <a:lnTo>
                    <a:pt x="929" y="1681"/>
                  </a:lnTo>
                  <a:lnTo>
                    <a:pt x="936" y="1697"/>
                  </a:lnTo>
                  <a:lnTo>
                    <a:pt x="960" y="1686"/>
                  </a:lnTo>
                  <a:lnTo>
                    <a:pt x="976" y="1662"/>
                  </a:lnTo>
                  <a:lnTo>
                    <a:pt x="983" y="1662"/>
                  </a:lnTo>
                  <a:lnTo>
                    <a:pt x="983" y="1650"/>
                  </a:lnTo>
                  <a:lnTo>
                    <a:pt x="993" y="1650"/>
                  </a:lnTo>
                  <a:lnTo>
                    <a:pt x="995" y="1641"/>
                  </a:lnTo>
                  <a:lnTo>
                    <a:pt x="991" y="1629"/>
                  </a:lnTo>
                  <a:lnTo>
                    <a:pt x="976" y="1619"/>
                  </a:lnTo>
                  <a:lnTo>
                    <a:pt x="976" y="1612"/>
                  </a:lnTo>
                  <a:lnTo>
                    <a:pt x="986" y="1615"/>
                  </a:lnTo>
                  <a:lnTo>
                    <a:pt x="988" y="1624"/>
                  </a:lnTo>
                  <a:lnTo>
                    <a:pt x="998" y="1615"/>
                  </a:lnTo>
                  <a:lnTo>
                    <a:pt x="988" y="1586"/>
                  </a:lnTo>
                  <a:lnTo>
                    <a:pt x="995" y="1584"/>
                  </a:lnTo>
                  <a:lnTo>
                    <a:pt x="993" y="1574"/>
                  </a:lnTo>
                  <a:lnTo>
                    <a:pt x="986" y="1567"/>
                  </a:lnTo>
                  <a:lnTo>
                    <a:pt x="991" y="1544"/>
                  </a:lnTo>
                  <a:lnTo>
                    <a:pt x="986" y="1525"/>
                  </a:lnTo>
                  <a:lnTo>
                    <a:pt x="991" y="1520"/>
                  </a:lnTo>
                  <a:lnTo>
                    <a:pt x="1010" y="1522"/>
                  </a:lnTo>
                  <a:close/>
                  <a:moveTo>
                    <a:pt x="1083" y="1489"/>
                  </a:moveTo>
                  <a:lnTo>
                    <a:pt x="1106" y="1504"/>
                  </a:lnTo>
                  <a:lnTo>
                    <a:pt x="1099" y="1513"/>
                  </a:lnTo>
                  <a:lnTo>
                    <a:pt x="1102" y="1527"/>
                  </a:lnTo>
                  <a:lnTo>
                    <a:pt x="1095" y="1537"/>
                  </a:lnTo>
                  <a:lnTo>
                    <a:pt x="1111" y="1541"/>
                  </a:lnTo>
                  <a:lnTo>
                    <a:pt x="1118" y="1532"/>
                  </a:lnTo>
                  <a:lnTo>
                    <a:pt x="1123" y="1544"/>
                  </a:lnTo>
                  <a:lnTo>
                    <a:pt x="1116" y="1546"/>
                  </a:lnTo>
                  <a:lnTo>
                    <a:pt x="1125" y="1548"/>
                  </a:lnTo>
                  <a:lnTo>
                    <a:pt x="1132" y="1560"/>
                  </a:lnTo>
                  <a:lnTo>
                    <a:pt x="1123" y="1574"/>
                  </a:lnTo>
                  <a:lnTo>
                    <a:pt x="1125" y="1582"/>
                  </a:lnTo>
                  <a:lnTo>
                    <a:pt x="1104" y="1619"/>
                  </a:lnTo>
                  <a:lnTo>
                    <a:pt x="1104" y="1636"/>
                  </a:lnTo>
                  <a:lnTo>
                    <a:pt x="1128" y="1626"/>
                  </a:lnTo>
                  <a:lnTo>
                    <a:pt x="1125" y="1619"/>
                  </a:lnTo>
                  <a:lnTo>
                    <a:pt x="1130" y="1612"/>
                  </a:lnTo>
                  <a:lnTo>
                    <a:pt x="1137" y="1619"/>
                  </a:lnTo>
                  <a:lnTo>
                    <a:pt x="1144" y="1617"/>
                  </a:lnTo>
                  <a:lnTo>
                    <a:pt x="1137" y="1608"/>
                  </a:lnTo>
                  <a:lnTo>
                    <a:pt x="1156" y="1612"/>
                  </a:lnTo>
                  <a:lnTo>
                    <a:pt x="1163" y="1622"/>
                  </a:lnTo>
                  <a:lnTo>
                    <a:pt x="1161" y="1629"/>
                  </a:lnTo>
                  <a:lnTo>
                    <a:pt x="1156" y="1636"/>
                  </a:lnTo>
                  <a:lnTo>
                    <a:pt x="1166" y="1650"/>
                  </a:lnTo>
                  <a:lnTo>
                    <a:pt x="1158" y="1664"/>
                  </a:lnTo>
                  <a:lnTo>
                    <a:pt x="1163" y="1667"/>
                  </a:lnTo>
                  <a:lnTo>
                    <a:pt x="1161" y="1676"/>
                  </a:lnTo>
                  <a:lnTo>
                    <a:pt x="1182" y="1686"/>
                  </a:lnTo>
                  <a:lnTo>
                    <a:pt x="1149" y="1702"/>
                  </a:lnTo>
                  <a:lnTo>
                    <a:pt x="1144" y="1707"/>
                  </a:lnTo>
                  <a:lnTo>
                    <a:pt x="1128" y="1700"/>
                  </a:lnTo>
                  <a:lnTo>
                    <a:pt x="1118" y="1686"/>
                  </a:lnTo>
                  <a:lnTo>
                    <a:pt x="1114" y="1655"/>
                  </a:lnTo>
                  <a:lnTo>
                    <a:pt x="1099" y="1645"/>
                  </a:lnTo>
                  <a:lnTo>
                    <a:pt x="1092" y="1612"/>
                  </a:lnTo>
                  <a:lnTo>
                    <a:pt x="1076" y="1577"/>
                  </a:lnTo>
                  <a:lnTo>
                    <a:pt x="1076" y="1556"/>
                  </a:lnTo>
                  <a:lnTo>
                    <a:pt x="1069" y="1558"/>
                  </a:lnTo>
                  <a:lnTo>
                    <a:pt x="1054" y="1530"/>
                  </a:lnTo>
                  <a:lnTo>
                    <a:pt x="1057" y="1515"/>
                  </a:lnTo>
                  <a:lnTo>
                    <a:pt x="1076" y="1527"/>
                  </a:lnTo>
                  <a:lnTo>
                    <a:pt x="1080" y="1525"/>
                  </a:lnTo>
                  <a:lnTo>
                    <a:pt x="1083" y="1489"/>
                  </a:lnTo>
                  <a:close/>
                  <a:moveTo>
                    <a:pt x="1194" y="1303"/>
                  </a:moveTo>
                  <a:lnTo>
                    <a:pt x="1201" y="1300"/>
                  </a:lnTo>
                  <a:lnTo>
                    <a:pt x="1201" y="1314"/>
                  </a:lnTo>
                  <a:lnTo>
                    <a:pt x="1213" y="1305"/>
                  </a:lnTo>
                  <a:lnTo>
                    <a:pt x="1218" y="1310"/>
                  </a:lnTo>
                  <a:lnTo>
                    <a:pt x="1215" y="1319"/>
                  </a:lnTo>
                  <a:lnTo>
                    <a:pt x="1213" y="1326"/>
                  </a:lnTo>
                  <a:lnTo>
                    <a:pt x="1194" y="1338"/>
                  </a:lnTo>
                  <a:lnTo>
                    <a:pt x="1180" y="1333"/>
                  </a:lnTo>
                  <a:lnTo>
                    <a:pt x="1170" y="1355"/>
                  </a:lnTo>
                  <a:lnTo>
                    <a:pt x="1220" y="1395"/>
                  </a:lnTo>
                  <a:lnTo>
                    <a:pt x="1180" y="1371"/>
                  </a:lnTo>
                  <a:lnTo>
                    <a:pt x="1154" y="1340"/>
                  </a:lnTo>
                  <a:lnTo>
                    <a:pt x="1158" y="1310"/>
                  </a:lnTo>
                  <a:lnTo>
                    <a:pt x="1180" y="1319"/>
                  </a:lnTo>
                  <a:lnTo>
                    <a:pt x="1177" y="1310"/>
                  </a:lnTo>
                  <a:lnTo>
                    <a:pt x="1184" y="1307"/>
                  </a:lnTo>
                  <a:lnTo>
                    <a:pt x="1194" y="1303"/>
                  </a:lnTo>
                  <a:close/>
                  <a:moveTo>
                    <a:pt x="1121" y="1111"/>
                  </a:moveTo>
                  <a:lnTo>
                    <a:pt x="1142" y="1116"/>
                  </a:lnTo>
                  <a:lnTo>
                    <a:pt x="1130" y="1132"/>
                  </a:lnTo>
                  <a:lnTo>
                    <a:pt x="1147" y="1161"/>
                  </a:lnTo>
                  <a:lnTo>
                    <a:pt x="1142" y="1170"/>
                  </a:lnTo>
                  <a:lnTo>
                    <a:pt x="1140" y="1208"/>
                  </a:lnTo>
                  <a:lnTo>
                    <a:pt x="1151" y="1232"/>
                  </a:lnTo>
                  <a:lnTo>
                    <a:pt x="1151" y="1243"/>
                  </a:lnTo>
                  <a:lnTo>
                    <a:pt x="1123" y="1286"/>
                  </a:lnTo>
                  <a:lnTo>
                    <a:pt x="1123" y="1298"/>
                  </a:lnTo>
                  <a:lnTo>
                    <a:pt x="1130" y="1298"/>
                  </a:lnTo>
                  <a:lnTo>
                    <a:pt x="1137" y="1269"/>
                  </a:lnTo>
                  <a:lnTo>
                    <a:pt x="1144" y="1281"/>
                  </a:lnTo>
                  <a:lnTo>
                    <a:pt x="1144" y="1303"/>
                  </a:lnTo>
                  <a:lnTo>
                    <a:pt x="1140" y="1307"/>
                  </a:lnTo>
                  <a:lnTo>
                    <a:pt x="1135" y="1305"/>
                  </a:lnTo>
                  <a:lnTo>
                    <a:pt x="1147" y="1350"/>
                  </a:lnTo>
                  <a:lnTo>
                    <a:pt x="1137" y="1359"/>
                  </a:lnTo>
                  <a:lnTo>
                    <a:pt x="1121" y="1340"/>
                  </a:lnTo>
                  <a:lnTo>
                    <a:pt x="1125" y="1364"/>
                  </a:lnTo>
                  <a:lnTo>
                    <a:pt x="1118" y="1366"/>
                  </a:lnTo>
                  <a:lnTo>
                    <a:pt x="1114" y="1376"/>
                  </a:lnTo>
                  <a:lnTo>
                    <a:pt x="1102" y="1381"/>
                  </a:lnTo>
                  <a:lnTo>
                    <a:pt x="1088" y="1373"/>
                  </a:lnTo>
                  <a:lnTo>
                    <a:pt x="1076" y="1385"/>
                  </a:lnTo>
                  <a:lnTo>
                    <a:pt x="1080" y="1404"/>
                  </a:lnTo>
                  <a:lnTo>
                    <a:pt x="1073" y="1407"/>
                  </a:lnTo>
                  <a:lnTo>
                    <a:pt x="1066" y="1397"/>
                  </a:lnTo>
                  <a:lnTo>
                    <a:pt x="1069" y="1383"/>
                  </a:lnTo>
                  <a:lnTo>
                    <a:pt x="1052" y="1385"/>
                  </a:lnTo>
                  <a:lnTo>
                    <a:pt x="1045" y="1364"/>
                  </a:lnTo>
                  <a:lnTo>
                    <a:pt x="1047" y="1355"/>
                  </a:lnTo>
                  <a:lnTo>
                    <a:pt x="1038" y="1350"/>
                  </a:lnTo>
                  <a:lnTo>
                    <a:pt x="1014" y="1397"/>
                  </a:lnTo>
                  <a:lnTo>
                    <a:pt x="991" y="1425"/>
                  </a:lnTo>
                  <a:lnTo>
                    <a:pt x="998" y="1407"/>
                  </a:lnTo>
                  <a:lnTo>
                    <a:pt x="991" y="1397"/>
                  </a:lnTo>
                  <a:lnTo>
                    <a:pt x="998" y="1390"/>
                  </a:lnTo>
                  <a:lnTo>
                    <a:pt x="995" y="1381"/>
                  </a:lnTo>
                  <a:lnTo>
                    <a:pt x="1000" y="1373"/>
                  </a:lnTo>
                  <a:lnTo>
                    <a:pt x="1005" y="1350"/>
                  </a:lnTo>
                  <a:lnTo>
                    <a:pt x="1002" y="1295"/>
                  </a:lnTo>
                  <a:lnTo>
                    <a:pt x="1019" y="1260"/>
                  </a:lnTo>
                  <a:lnTo>
                    <a:pt x="1040" y="1187"/>
                  </a:lnTo>
                  <a:lnTo>
                    <a:pt x="1047" y="1177"/>
                  </a:lnTo>
                  <a:lnTo>
                    <a:pt x="1059" y="1175"/>
                  </a:lnTo>
                  <a:lnTo>
                    <a:pt x="1080" y="1130"/>
                  </a:lnTo>
                  <a:lnTo>
                    <a:pt x="1102" y="1132"/>
                  </a:lnTo>
                  <a:lnTo>
                    <a:pt x="1114" y="1111"/>
                  </a:lnTo>
                  <a:lnTo>
                    <a:pt x="1121" y="1111"/>
                  </a:lnTo>
                  <a:lnTo>
                    <a:pt x="1121" y="1111"/>
                  </a:lnTo>
                  <a:close/>
                  <a:moveTo>
                    <a:pt x="723" y="778"/>
                  </a:moveTo>
                  <a:lnTo>
                    <a:pt x="749" y="808"/>
                  </a:lnTo>
                  <a:lnTo>
                    <a:pt x="740" y="808"/>
                  </a:lnTo>
                  <a:lnTo>
                    <a:pt x="726" y="797"/>
                  </a:lnTo>
                  <a:lnTo>
                    <a:pt x="719" y="797"/>
                  </a:lnTo>
                  <a:lnTo>
                    <a:pt x="712" y="787"/>
                  </a:lnTo>
                  <a:lnTo>
                    <a:pt x="723" y="778"/>
                  </a:lnTo>
                  <a:close/>
                  <a:moveTo>
                    <a:pt x="645" y="685"/>
                  </a:moveTo>
                  <a:lnTo>
                    <a:pt x="676" y="702"/>
                  </a:lnTo>
                  <a:lnTo>
                    <a:pt x="674" y="711"/>
                  </a:lnTo>
                  <a:lnTo>
                    <a:pt x="693" y="726"/>
                  </a:lnTo>
                  <a:lnTo>
                    <a:pt x="690" y="735"/>
                  </a:lnTo>
                  <a:lnTo>
                    <a:pt x="705" y="745"/>
                  </a:lnTo>
                  <a:lnTo>
                    <a:pt x="707" y="759"/>
                  </a:lnTo>
                  <a:lnTo>
                    <a:pt x="681" y="756"/>
                  </a:lnTo>
                  <a:lnTo>
                    <a:pt x="667" y="749"/>
                  </a:lnTo>
                  <a:lnTo>
                    <a:pt x="662" y="740"/>
                  </a:lnTo>
                  <a:lnTo>
                    <a:pt x="648" y="733"/>
                  </a:lnTo>
                  <a:lnTo>
                    <a:pt x="648" y="719"/>
                  </a:lnTo>
                  <a:lnTo>
                    <a:pt x="643" y="709"/>
                  </a:lnTo>
                  <a:lnTo>
                    <a:pt x="634" y="707"/>
                  </a:lnTo>
                  <a:lnTo>
                    <a:pt x="636" y="685"/>
                  </a:lnTo>
                  <a:lnTo>
                    <a:pt x="641" y="683"/>
                  </a:lnTo>
                  <a:lnTo>
                    <a:pt x="645" y="685"/>
                  </a:lnTo>
                  <a:close/>
                  <a:moveTo>
                    <a:pt x="409" y="54"/>
                  </a:moveTo>
                  <a:lnTo>
                    <a:pt x="423" y="57"/>
                  </a:lnTo>
                  <a:lnTo>
                    <a:pt x="435" y="78"/>
                  </a:lnTo>
                  <a:lnTo>
                    <a:pt x="456" y="87"/>
                  </a:lnTo>
                  <a:lnTo>
                    <a:pt x="463" y="80"/>
                  </a:lnTo>
                  <a:lnTo>
                    <a:pt x="478" y="97"/>
                  </a:lnTo>
                  <a:lnTo>
                    <a:pt x="482" y="87"/>
                  </a:lnTo>
                  <a:lnTo>
                    <a:pt x="494" y="101"/>
                  </a:lnTo>
                  <a:lnTo>
                    <a:pt x="485" y="125"/>
                  </a:lnTo>
                  <a:lnTo>
                    <a:pt x="480" y="137"/>
                  </a:lnTo>
                  <a:lnTo>
                    <a:pt x="470" y="146"/>
                  </a:lnTo>
                  <a:lnTo>
                    <a:pt x="423" y="163"/>
                  </a:lnTo>
                  <a:lnTo>
                    <a:pt x="400" y="177"/>
                  </a:lnTo>
                  <a:lnTo>
                    <a:pt x="392" y="189"/>
                  </a:lnTo>
                  <a:lnTo>
                    <a:pt x="402" y="198"/>
                  </a:lnTo>
                  <a:lnTo>
                    <a:pt x="395" y="210"/>
                  </a:lnTo>
                  <a:lnTo>
                    <a:pt x="414" y="224"/>
                  </a:lnTo>
                  <a:lnTo>
                    <a:pt x="404" y="232"/>
                  </a:lnTo>
                  <a:lnTo>
                    <a:pt x="397" y="229"/>
                  </a:lnTo>
                  <a:lnTo>
                    <a:pt x="402" y="241"/>
                  </a:lnTo>
                  <a:lnTo>
                    <a:pt x="411" y="239"/>
                  </a:lnTo>
                  <a:lnTo>
                    <a:pt x="416" y="250"/>
                  </a:lnTo>
                  <a:lnTo>
                    <a:pt x="449" y="265"/>
                  </a:lnTo>
                  <a:lnTo>
                    <a:pt x="475" y="267"/>
                  </a:lnTo>
                  <a:lnTo>
                    <a:pt x="463" y="276"/>
                  </a:lnTo>
                  <a:lnTo>
                    <a:pt x="470" y="284"/>
                  </a:lnTo>
                  <a:lnTo>
                    <a:pt x="468" y="298"/>
                  </a:lnTo>
                  <a:lnTo>
                    <a:pt x="459" y="307"/>
                  </a:lnTo>
                  <a:lnTo>
                    <a:pt x="456" y="328"/>
                  </a:lnTo>
                  <a:lnTo>
                    <a:pt x="470" y="421"/>
                  </a:lnTo>
                  <a:lnTo>
                    <a:pt x="478" y="435"/>
                  </a:lnTo>
                  <a:lnTo>
                    <a:pt x="506" y="449"/>
                  </a:lnTo>
                  <a:lnTo>
                    <a:pt x="532" y="449"/>
                  </a:lnTo>
                  <a:lnTo>
                    <a:pt x="546" y="477"/>
                  </a:lnTo>
                  <a:lnTo>
                    <a:pt x="577" y="466"/>
                  </a:lnTo>
                  <a:lnTo>
                    <a:pt x="591" y="444"/>
                  </a:lnTo>
                  <a:lnTo>
                    <a:pt x="619" y="518"/>
                  </a:lnTo>
                  <a:lnTo>
                    <a:pt x="634" y="537"/>
                  </a:lnTo>
                  <a:lnTo>
                    <a:pt x="627" y="555"/>
                  </a:lnTo>
                  <a:lnTo>
                    <a:pt x="615" y="548"/>
                  </a:lnTo>
                  <a:lnTo>
                    <a:pt x="603" y="551"/>
                  </a:lnTo>
                  <a:lnTo>
                    <a:pt x="553" y="520"/>
                  </a:lnTo>
                  <a:lnTo>
                    <a:pt x="532" y="515"/>
                  </a:lnTo>
                  <a:lnTo>
                    <a:pt x="522" y="503"/>
                  </a:lnTo>
                  <a:lnTo>
                    <a:pt x="496" y="487"/>
                  </a:lnTo>
                  <a:lnTo>
                    <a:pt x="473" y="477"/>
                  </a:lnTo>
                  <a:lnTo>
                    <a:pt x="456" y="480"/>
                  </a:lnTo>
                  <a:lnTo>
                    <a:pt x="423" y="454"/>
                  </a:lnTo>
                  <a:lnTo>
                    <a:pt x="404" y="409"/>
                  </a:lnTo>
                  <a:lnTo>
                    <a:pt x="404" y="385"/>
                  </a:lnTo>
                  <a:lnTo>
                    <a:pt x="397" y="371"/>
                  </a:lnTo>
                  <a:lnTo>
                    <a:pt x="404" y="354"/>
                  </a:lnTo>
                  <a:lnTo>
                    <a:pt x="388" y="324"/>
                  </a:lnTo>
                  <a:lnTo>
                    <a:pt x="366" y="302"/>
                  </a:lnTo>
                  <a:lnTo>
                    <a:pt x="340" y="293"/>
                  </a:lnTo>
                  <a:lnTo>
                    <a:pt x="343" y="281"/>
                  </a:lnTo>
                  <a:lnTo>
                    <a:pt x="312" y="267"/>
                  </a:lnTo>
                  <a:lnTo>
                    <a:pt x="305" y="243"/>
                  </a:lnTo>
                  <a:lnTo>
                    <a:pt x="296" y="236"/>
                  </a:lnTo>
                  <a:lnTo>
                    <a:pt x="300" y="213"/>
                  </a:lnTo>
                  <a:lnTo>
                    <a:pt x="288" y="217"/>
                  </a:lnTo>
                  <a:lnTo>
                    <a:pt x="277" y="215"/>
                  </a:lnTo>
                  <a:lnTo>
                    <a:pt x="253" y="206"/>
                  </a:lnTo>
                  <a:lnTo>
                    <a:pt x="262" y="170"/>
                  </a:lnTo>
                  <a:lnTo>
                    <a:pt x="248" y="161"/>
                  </a:lnTo>
                  <a:lnTo>
                    <a:pt x="236" y="172"/>
                  </a:lnTo>
                  <a:lnTo>
                    <a:pt x="239" y="149"/>
                  </a:lnTo>
                  <a:lnTo>
                    <a:pt x="229" y="132"/>
                  </a:lnTo>
                  <a:lnTo>
                    <a:pt x="227" y="125"/>
                  </a:lnTo>
                  <a:lnTo>
                    <a:pt x="253" y="75"/>
                  </a:lnTo>
                  <a:lnTo>
                    <a:pt x="258" y="80"/>
                  </a:lnTo>
                  <a:lnTo>
                    <a:pt x="274" y="78"/>
                  </a:lnTo>
                  <a:lnTo>
                    <a:pt x="288" y="87"/>
                  </a:lnTo>
                  <a:lnTo>
                    <a:pt x="319" y="75"/>
                  </a:lnTo>
                  <a:lnTo>
                    <a:pt x="326" y="80"/>
                  </a:lnTo>
                  <a:lnTo>
                    <a:pt x="343" y="75"/>
                  </a:lnTo>
                  <a:lnTo>
                    <a:pt x="357" y="85"/>
                  </a:lnTo>
                  <a:lnTo>
                    <a:pt x="378" y="75"/>
                  </a:lnTo>
                  <a:lnTo>
                    <a:pt x="402" y="49"/>
                  </a:lnTo>
                  <a:lnTo>
                    <a:pt x="409" y="54"/>
                  </a:lnTo>
                  <a:close/>
                  <a:moveTo>
                    <a:pt x="21" y="9"/>
                  </a:moveTo>
                  <a:lnTo>
                    <a:pt x="40" y="2"/>
                  </a:lnTo>
                  <a:lnTo>
                    <a:pt x="50" y="7"/>
                  </a:lnTo>
                  <a:lnTo>
                    <a:pt x="31" y="31"/>
                  </a:lnTo>
                  <a:lnTo>
                    <a:pt x="24" y="28"/>
                  </a:lnTo>
                  <a:lnTo>
                    <a:pt x="21" y="33"/>
                  </a:lnTo>
                  <a:lnTo>
                    <a:pt x="12" y="35"/>
                  </a:lnTo>
                  <a:lnTo>
                    <a:pt x="2" y="28"/>
                  </a:lnTo>
                  <a:lnTo>
                    <a:pt x="0" y="12"/>
                  </a:lnTo>
                  <a:lnTo>
                    <a:pt x="5" y="0"/>
                  </a:lnTo>
                  <a:lnTo>
                    <a:pt x="21" y="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6" name="Freeform 11"/>
            <p:cNvSpPr>
              <a:spLocks noEditPoints="1"/>
            </p:cNvSpPr>
            <p:nvPr/>
          </p:nvSpPr>
          <p:spPr bwMode="auto">
            <a:xfrm>
              <a:off x="643" y="1273"/>
              <a:ext cx="1399" cy="1932"/>
            </a:xfrm>
            <a:custGeom>
              <a:avLst/>
              <a:gdLst>
                <a:gd name="T0" fmla="*/ 316 w 1399"/>
                <a:gd name="T1" fmla="*/ 944 h 1932"/>
                <a:gd name="T2" fmla="*/ 1089 w 1399"/>
                <a:gd name="T3" fmla="*/ 937 h 1932"/>
                <a:gd name="T4" fmla="*/ 1208 w 1399"/>
                <a:gd name="T5" fmla="*/ 1026 h 1932"/>
                <a:gd name="T6" fmla="*/ 1376 w 1399"/>
                <a:gd name="T7" fmla="*/ 1107 h 1932"/>
                <a:gd name="T8" fmla="*/ 1283 w 1399"/>
                <a:gd name="T9" fmla="*/ 1324 h 1932"/>
                <a:gd name="T10" fmla="*/ 1184 w 1399"/>
                <a:gd name="T11" fmla="*/ 1466 h 1932"/>
                <a:gd name="T12" fmla="*/ 981 w 1399"/>
                <a:gd name="T13" fmla="*/ 1419 h 1932"/>
                <a:gd name="T14" fmla="*/ 910 w 1399"/>
                <a:gd name="T15" fmla="*/ 1714 h 1932"/>
                <a:gd name="T16" fmla="*/ 1030 w 1399"/>
                <a:gd name="T17" fmla="*/ 1823 h 1932"/>
                <a:gd name="T18" fmla="*/ 886 w 1399"/>
                <a:gd name="T19" fmla="*/ 1915 h 1932"/>
                <a:gd name="T20" fmla="*/ 543 w 1399"/>
                <a:gd name="T21" fmla="*/ 1636 h 1932"/>
                <a:gd name="T22" fmla="*/ 503 w 1399"/>
                <a:gd name="T23" fmla="*/ 1592 h 1932"/>
                <a:gd name="T24" fmla="*/ 340 w 1399"/>
                <a:gd name="T25" fmla="*/ 1341 h 1932"/>
                <a:gd name="T26" fmla="*/ 534 w 1399"/>
                <a:gd name="T27" fmla="*/ 1161 h 1932"/>
                <a:gd name="T28" fmla="*/ 680 w 1399"/>
                <a:gd name="T29" fmla="*/ 1109 h 1932"/>
                <a:gd name="T30" fmla="*/ 896 w 1399"/>
                <a:gd name="T31" fmla="*/ 937 h 1932"/>
                <a:gd name="T32" fmla="*/ 316 w 1399"/>
                <a:gd name="T33" fmla="*/ 852 h 1932"/>
                <a:gd name="T34" fmla="*/ 243 w 1399"/>
                <a:gd name="T35" fmla="*/ 752 h 1932"/>
                <a:gd name="T36" fmla="*/ 146 w 1399"/>
                <a:gd name="T37" fmla="*/ 686 h 1932"/>
                <a:gd name="T38" fmla="*/ 193 w 1399"/>
                <a:gd name="T39" fmla="*/ 589 h 1932"/>
                <a:gd name="T40" fmla="*/ 120 w 1399"/>
                <a:gd name="T41" fmla="*/ 627 h 1932"/>
                <a:gd name="T42" fmla="*/ 567 w 1399"/>
                <a:gd name="T43" fmla="*/ 12 h 1932"/>
                <a:gd name="T44" fmla="*/ 550 w 1399"/>
                <a:gd name="T45" fmla="*/ 164 h 1932"/>
                <a:gd name="T46" fmla="*/ 761 w 1399"/>
                <a:gd name="T47" fmla="*/ 355 h 1932"/>
                <a:gd name="T48" fmla="*/ 775 w 1399"/>
                <a:gd name="T49" fmla="*/ 506 h 1932"/>
                <a:gd name="T50" fmla="*/ 886 w 1399"/>
                <a:gd name="T51" fmla="*/ 549 h 1932"/>
                <a:gd name="T52" fmla="*/ 1042 w 1399"/>
                <a:gd name="T53" fmla="*/ 435 h 1932"/>
                <a:gd name="T54" fmla="*/ 1063 w 1399"/>
                <a:gd name="T55" fmla="*/ 551 h 1932"/>
                <a:gd name="T56" fmla="*/ 1071 w 1399"/>
                <a:gd name="T57" fmla="*/ 691 h 1932"/>
                <a:gd name="T58" fmla="*/ 926 w 1399"/>
                <a:gd name="T59" fmla="*/ 863 h 1932"/>
                <a:gd name="T60" fmla="*/ 730 w 1399"/>
                <a:gd name="T61" fmla="*/ 906 h 1932"/>
                <a:gd name="T62" fmla="*/ 602 w 1399"/>
                <a:gd name="T63" fmla="*/ 922 h 1932"/>
                <a:gd name="T64" fmla="*/ 638 w 1399"/>
                <a:gd name="T65" fmla="*/ 911 h 1932"/>
                <a:gd name="T66" fmla="*/ 581 w 1399"/>
                <a:gd name="T67" fmla="*/ 882 h 1932"/>
                <a:gd name="T68" fmla="*/ 541 w 1399"/>
                <a:gd name="T69" fmla="*/ 809 h 1932"/>
                <a:gd name="T70" fmla="*/ 524 w 1399"/>
                <a:gd name="T71" fmla="*/ 811 h 1932"/>
                <a:gd name="T72" fmla="*/ 480 w 1399"/>
                <a:gd name="T73" fmla="*/ 889 h 1932"/>
                <a:gd name="T74" fmla="*/ 435 w 1399"/>
                <a:gd name="T75" fmla="*/ 927 h 1932"/>
                <a:gd name="T76" fmla="*/ 404 w 1399"/>
                <a:gd name="T77" fmla="*/ 948 h 1932"/>
                <a:gd name="T78" fmla="*/ 323 w 1399"/>
                <a:gd name="T79" fmla="*/ 887 h 1932"/>
                <a:gd name="T80" fmla="*/ 335 w 1399"/>
                <a:gd name="T81" fmla="*/ 828 h 1932"/>
                <a:gd name="T82" fmla="*/ 314 w 1399"/>
                <a:gd name="T83" fmla="*/ 771 h 1932"/>
                <a:gd name="T84" fmla="*/ 316 w 1399"/>
                <a:gd name="T85" fmla="*/ 752 h 1932"/>
                <a:gd name="T86" fmla="*/ 253 w 1399"/>
                <a:gd name="T87" fmla="*/ 710 h 1932"/>
                <a:gd name="T88" fmla="*/ 184 w 1399"/>
                <a:gd name="T89" fmla="*/ 556 h 1932"/>
                <a:gd name="T90" fmla="*/ 104 w 1399"/>
                <a:gd name="T91" fmla="*/ 417 h 1932"/>
                <a:gd name="T92" fmla="*/ 28 w 1399"/>
                <a:gd name="T93" fmla="*/ 438 h 1932"/>
                <a:gd name="T94" fmla="*/ 35 w 1399"/>
                <a:gd name="T95" fmla="*/ 343 h 1932"/>
                <a:gd name="T96" fmla="*/ 52 w 1399"/>
                <a:gd name="T97" fmla="*/ 275 h 1932"/>
                <a:gd name="T98" fmla="*/ 118 w 1399"/>
                <a:gd name="T99" fmla="*/ 256 h 1932"/>
                <a:gd name="T100" fmla="*/ 219 w 1399"/>
                <a:gd name="T101" fmla="*/ 258 h 1932"/>
                <a:gd name="T102" fmla="*/ 300 w 1399"/>
                <a:gd name="T103" fmla="*/ 329 h 1932"/>
                <a:gd name="T104" fmla="*/ 359 w 1399"/>
                <a:gd name="T105" fmla="*/ 308 h 1932"/>
                <a:gd name="T106" fmla="*/ 333 w 1399"/>
                <a:gd name="T107" fmla="*/ 149 h 1932"/>
                <a:gd name="T108" fmla="*/ 354 w 1399"/>
                <a:gd name="T109" fmla="*/ 62 h 1932"/>
                <a:gd name="T110" fmla="*/ 508 w 1399"/>
                <a:gd name="T111" fmla="*/ 19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9" h="1932">
                  <a:moveTo>
                    <a:pt x="333" y="937"/>
                  </a:moveTo>
                  <a:lnTo>
                    <a:pt x="333" y="948"/>
                  </a:lnTo>
                  <a:lnTo>
                    <a:pt x="319" y="956"/>
                  </a:lnTo>
                  <a:lnTo>
                    <a:pt x="321" y="970"/>
                  </a:lnTo>
                  <a:lnTo>
                    <a:pt x="314" y="972"/>
                  </a:lnTo>
                  <a:lnTo>
                    <a:pt x="309" y="953"/>
                  </a:lnTo>
                  <a:lnTo>
                    <a:pt x="321" y="951"/>
                  </a:lnTo>
                  <a:lnTo>
                    <a:pt x="316" y="944"/>
                  </a:lnTo>
                  <a:lnTo>
                    <a:pt x="321" y="934"/>
                  </a:lnTo>
                  <a:lnTo>
                    <a:pt x="333" y="937"/>
                  </a:lnTo>
                  <a:close/>
                  <a:moveTo>
                    <a:pt x="955" y="911"/>
                  </a:moveTo>
                  <a:lnTo>
                    <a:pt x="967" y="913"/>
                  </a:lnTo>
                  <a:lnTo>
                    <a:pt x="976" y="925"/>
                  </a:lnTo>
                  <a:lnTo>
                    <a:pt x="1035" y="920"/>
                  </a:lnTo>
                  <a:lnTo>
                    <a:pt x="1068" y="939"/>
                  </a:lnTo>
                  <a:lnTo>
                    <a:pt x="1089" y="937"/>
                  </a:lnTo>
                  <a:lnTo>
                    <a:pt x="1101" y="948"/>
                  </a:lnTo>
                  <a:lnTo>
                    <a:pt x="1104" y="967"/>
                  </a:lnTo>
                  <a:lnTo>
                    <a:pt x="1118" y="977"/>
                  </a:lnTo>
                  <a:lnTo>
                    <a:pt x="1125" y="974"/>
                  </a:lnTo>
                  <a:lnTo>
                    <a:pt x="1137" y="982"/>
                  </a:lnTo>
                  <a:lnTo>
                    <a:pt x="1149" y="1000"/>
                  </a:lnTo>
                  <a:lnTo>
                    <a:pt x="1175" y="986"/>
                  </a:lnTo>
                  <a:lnTo>
                    <a:pt x="1208" y="1026"/>
                  </a:lnTo>
                  <a:lnTo>
                    <a:pt x="1205" y="1038"/>
                  </a:lnTo>
                  <a:lnTo>
                    <a:pt x="1229" y="1057"/>
                  </a:lnTo>
                  <a:lnTo>
                    <a:pt x="1248" y="1057"/>
                  </a:lnTo>
                  <a:lnTo>
                    <a:pt x="1262" y="1079"/>
                  </a:lnTo>
                  <a:lnTo>
                    <a:pt x="1283" y="1079"/>
                  </a:lnTo>
                  <a:lnTo>
                    <a:pt x="1309" y="1088"/>
                  </a:lnTo>
                  <a:lnTo>
                    <a:pt x="1366" y="1083"/>
                  </a:lnTo>
                  <a:lnTo>
                    <a:pt x="1376" y="1107"/>
                  </a:lnTo>
                  <a:lnTo>
                    <a:pt x="1397" y="1119"/>
                  </a:lnTo>
                  <a:lnTo>
                    <a:pt x="1397" y="1119"/>
                  </a:lnTo>
                  <a:lnTo>
                    <a:pt x="1399" y="1183"/>
                  </a:lnTo>
                  <a:lnTo>
                    <a:pt x="1387" y="1246"/>
                  </a:lnTo>
                  <a:lnTo>
                    <a:pt x="1354" y="1287"/>
                  </a:lnTo>
                  <a:lnTo>
                    <a:pt x="1335" y="1289"/>
                  </a:lnTo>
                  <a:lnTo>
                    <a:pt x="1326" y="1313"/>
                  </a:lnTo>
                  <a:lnTo>
                    <a:pt x="1283" y="1324"/>
                  </a:lnTo>
                  <a:lnTo>
                    <a:pt x="1288" y="1365"/>
                  </a:lnTo>
                  <a:lnTo>
                    <a:pt x="1267" y="1391"/>
                  </a:lnTo>
                  <a:lnTo>
                    <a:pt x="1300" y="1445"/>
                  </a:lnTo>
                  <a:lnTo>
                    <a:pt x="1283" y="1447"/>
                  </a:lnTo>
                  <a:lnTo>
                    <a:pt x="1255" y="1459"/>
                  </a:lnTo>
                  <a:lnTo>
                    <a:pt x="1224" y="1490"/>
                  </a:lnTo>
                  <a:lnTo>
                    <a:pt x="1191" y="1480"/>
                  </a:lnTo>
                  <a:lnTo>
                    <a:pt x="1184" y="1466"/>
                  </a:lnTo>
                  <a:lnTo>
                    <a:pt x="1165" y="1469"/>
                  </a:lnTo>
                  <a:lnTo>
                    <a:pt x="1139" y="1490"/>
                  </a:lnTo>
                  <a:lnTo>
                    <a:pt x="1127" y="1509"/>
                  </a:lnTo>
                  <a:lnTo>
                    <a:pt x="1068" y="1492"/>
                  </a:lnTo>
                  <a:lnTo>
                    <a:pt x="1033" y="1466"/>
                  </a:lnTo>
                  <a:lnTo>
                    <a:pt x="1016" y="1469"/>
                  </a:lnTo>
                  <a:lnTo>
                    <a:pt x="988" y="1445"/>
                  </a:lnTo>
                  <a:lnTo>
                    <a:pt x="981" y="1419"/>
                  </a:lnTo>
                  <a:lnTo>
                    <a:pt x="917" y="1466"/>
                  </a:lnTo>
                  <a:lnTo>
                    <a:pt x="903" y="1490"/>
                  </a:lnTo>
                  <a:lnTo>
                    <a:pt x="903" y="1547"/>
                  </a:lnTo>
                  <a:lnTo>
                    <a:pt x="915" y="1577"/>
                  </a:lnTo>
                  <a:lnTo>
                    <a:pt x="917" y="1606"/>
                  </a:lnTo>
                  <a:lnTo>
                    <a:pt x="903" y="1660"/>
                  </a:lnTo>
                  <a:lnTo>
                    <a:pt x="900" y="1705"/>
                  </a:lnTo>
                  <a:lnTo>
                    <a:pt x="910" y="1714"/>
                  </a:lnTo>
                  <a:lnTo>
                    <a:pt x="945" y="1698"/>
                  </a:lnTo>
                  <a:lnTo>
                    <a:pt x="978" y="1700"/>
                  </a:lnTo>
                  <a:lnTo>
                    <a:pt x="985" y="1719"/>
                  </a:lnTo>
                  <a:lnTo>
                    <a:pt x="1009" y="1752"/>
                  </a:lnTo>
                  <a:lnTo>
                    <a:pt x="1030" y="1759"/>
                  </a:lnTo>
                  <a:lnTo>
                    <a:pt x="1073" y="1807"/>
                  </a:lnTo>
                  <a:lnTo>
                    <a:pt x="1054" y="1823"/>
                  </a:lnTo>
                  <a:lnTo>
                    <a:pt x="1030" y="1823"/>
                  </a:lnTo>
                  <a:lnTo>
                    <a:pt x="997" y="1845"/>
                  </a:lnTo>
                  <a:lnTo>
                    <a:pt x="990" y="1859"/>
                  </a:lnTo>
                  <a:lnTo>
                    <a:pt x="981" y="1861"/>
                  </a:lnTo>
                  <a:lnTo>
                    <a:pt x="981" y="1873"/>
                  </a:lnTo>
                  <a:lnTo>
                    <a:pt x="990" y="1897"/>
                  </a:lnTo>
                  <a:lnTo>
                    <a:pt x="990" y="1911"/>
                  </a:lnTo>
                  <a:lnTo>
                    <a:pt x="955" y="1923"/>
                  </a:lnTo>
                  <a:lnTo>
                    <a:pt x="886" y="1915"/>
                  </a:lnTo>
                  <a:lnTo>
                    <a:pt x="822" y="1920"/>
                  </a:lnTo>
                  <a:lnTo>
                    <a:pt x="808" y="1932"/>
                  </a:lnTo>
                  <a:lnTo>
                    <a:pt x="808" y="1932"/>
                  </a:lnTo>
                  <a:lnTo>
                    <a:pt x="758" y="1826"/>
                  </a:lnTo>
                  <a:lnTo>
                    <a:pt x="688" y="1736"/>
                  </a:lnTo>
                  <a:lnTo>
                    <a:pt x="614" y="1691"/>
                  </a:lnTo>
                  <a:lnTo>
                    <a:pt x="565" y="1646"/>
                  </a:lnTo>
                  <a:lnTo>
                    <a:pt x="543" y="1636"/>
                  </a:lnTo>
                  <a:lnTo>
                    <a:pt x="510" y="1636"/>
                  </a:lnTo>
                  <a:lnTo>
                    <a:pt x="496" y="1667"/>
                  </a:lnTo>
                  <a:lnTo>
                    <a:pt x="491" y="1653"/>
                  </a:lnTo>
                  <a:lnTo>
                    <a:pt x="496" y="1634"/>
                  </a:lnTo>
                  <a:lnTo>
                    <a:pt x="489" y="1632"/>
                  </a:lnTo>
                  <a:lnTo>
                    <a:pt x="489" y="1618"/>
                  </a:lnTo>
                  <a:lnTo>
                    <a:pt x="503" y="1603"/>
                  </a:lnTo>
                  <a:lnTo>
                    <a:pt x="503" y="1592"/>
                  </a:lnTo>
                  <a:lnTo>
                    <a:pt x="491" y="1566"/>
                  </a:lnTo>
                  <a:lnTo>
                    <a:pt x="487" y="1530"/>
                  </a:lnTo>
                  <a:lnTo>
                    <a:pt x="463" y="1502"/>
                  </a:lnTo>
                  <a:lnTo>
                    <a:pt x="423" y="1478"/>
                  </a:lnTo>
                  <a:lnTo>
                    <a:pt x="326" y="1443"/>
                  </a:lnTo>
                  <a:lnTo>
                    <a:pt x="321" y="1433"/>
                  </a:lnTo>
                  <a:lnTo>
                    <a:pt x="326" y="1402"/>
                  </a:lnTo>
                  <a:lnTo>
                    <a:pt x="340" y="1341"/>
                  </a:lnTo>
                  <a:lnTo>
                    <a:pt x="352" y="1334"/>
                  </a:lnTo>
                  <a:lnTo>
                    <a:pt x="373" y="1353"/>
                  </a:lnTo>
                  <a:lnTo>
                    <a:pt x="399" y="1343"/>
                  </a:lnTo>
                  <a:lnTo>
                    <a:pt x="446" y="1303"/>
                  </a:lnTo>
                  <a:lnTo>
                    <a:pt x="489" y="1251"/>
                  </a:lnTo>
                  <a:lnTo>
                    <a:pt x="515" y="1197"/>
                  </a:lnTo>
                  <a:lnTo>
                    <a:pt x="522" y="1166"/>
                  </a:lnTo>
                  <a:lnTo>
                    <a:pt x="534" y="1161"/>
                  </a:lnTo>
                  <a:lnTo>
                    <a:pt x="543" y="1145"/>
                  </a:lnTo>
                  <a:lnTo>
                    <a:pt x="541" y="1081"/>
                  </a:lnTo>
                  <a:lnTo>
                    <a:pt x="550" y="1062"/>
                  </a:lnTo>
                  <a:lnTo>
                    <a:pt x="546" y="1041"/>
                  </a:lnTo>
                  <a:lnTo>
                    <a:pt x="562" y="1043"/>
                  </a:lnTo>
                  <a:lnTo>
                    <a:pt x="579" y="1069"/>
                  </a:lnTo>
                  <a:lnTo>
                    <a:pt x="617" y="1062"/>
                  </a:lnTo>
                  <a:lnTo>
                    <a:pt x="680" y="1109"/>
                  </a:lnTo>
                  <a:lnTo>
                    <a:pt x="695" y="1107"/>
                  </a:lnTo>
                  <a:lnTo>
                    <a:pt x="747" y="1121"/>
                  </a:lnTo>
                  <a:lnTo>
                    <a:pt x="803" y="1093"/>
                  </a:lnTo>
                  <a:lnTo>
                    <a:pt x="806" y="1076"/>
                  </a:lnTo>
                  <a:lnTo>
                    <a:pt x="839" y="1048"/>
                  </a:lnTo>
                  <a:lnTo>
                    <a:pt x="865" y="972"/>
                  </a:lnTo>
                  <a:lnTo>
                    <a:pt x="877" y="967"/>
                  </a:lnTo>
                  <a:lnTo>
                    <a:pt x="896" y="937"/>
                  </a:lnTo>
                  <a:lnTo>
                    <a:pt x="903" y="941"/>
                  </a:lnTo>
                  <a:lnTo>
                    <a:pt x="924" y="932"/>
                  </a:lnTo>
                  <a:lnTo>
                    <a:pt x="933" y="934"/>
                  </a:lnTo>
                  <a:lnTo>
                    <a:pt x="952" y="908"/>
                  </a:lnTo>
                  <a:lnTo>
                    <a:pt x="955" y="911"/>
                  </a:lnTo>
                  <a:close/>
                  <a:moveTo>
                    <a:pt x="309" y="818"/>
                  </a:moveTo>
                  <a:lnTo>
                    <a:pt x="323" y="826"/>
                  </a:lnTo>
                  <a:lnTo>
                    <a:pt x="316" y="852"/>
                  </a:lnTo>
                  <a:lnTo>
                    <a:pt x="302" y="830"/>
                  </a:lnTo>
                  <a:lnTo>
                    <a:pt x="302" y="804"/>
                  </a:lnTo>
                  <a:lnTo>
                    <a:pt x="309" y="818"/>
                  </a:lnTo>
                  <a:close/>
                  <a:moveTo>
                    <a:pt x="253" y="752"/>
                  </a:moveTo>
                  <a:lnTo>
                    <a:pt x="255" y="766"/>
                  </a:lnTo>
                  <a:lnTo>
                    <a:pt x="243" y="764"/>
                  </a:lnTo>
                  <a:lnTo>
                    <a:pt x="236" y="752"/>
                  </a:lnTo>
                  <a:lnTo>
                    <a:pt x="243" y="752"/>
                  </a:lnTo>
                  <a:lnTo>
                    <a:pt x="245" y="745"/>
                  </a:lnTo>
                  <a:lnTo>
                    <a:pt x="253" y="752"/>
                  </a:lnTo>
                  <a:close/>
                  <a:moveTo>
                    <a:pt x="182" y="629"/>
                  </a:moveTo>
                  <a:lnTo>
                    <a:pt x="175" y="634"/>
                  </a:lnTo>
                  <a:lnTo>
                    <a:pt x="153" y="674"/>
                  </a:lnTo>
                  <a:lnTo>
                    <a:pt x="146" y="677"/>
                  </a:lnTo>
                  <a:lnTo>
                    <a:pt x="153" y="691"/>
                  </a:lnTo>
                  <a:lnTo>
                    <a:pt x="146" y="686"/>
                  </a:lnTo>
                  <a:lnTo>
                    <a:pt x="144" y="691"/>
                  </a:lnTo>
                  <a:lnTo>
                    <a:pt x="144" y="662"/>
                  </a:lnTo>
                  <a:lnTo>
                    <a:pt x="151" y="667"/>
                  </a:lnTo>
                  <a:lnTo>
                    <a:pt x="175" y="625"/>
                  </a:lnTo>
                  <a:lnTo>
                    <a:pt x="179" y="622"/>
                  </a:lnTo>
                  <a:lnTo>
                    <a:pt x="182" y="629"/>
                  </a:lnTo>
                  <a:close/>
                  <a:moveTo>
                    <a:pt x="198" y="577"/>
                  </a:moveTo>
                  <a:lnTo>
                    <a:pt x="193" y="589"/>
                  </a:lnTo>
                  <a:lnTo>
                    <a:pt x="177" y="599"/>
                  </a:lnTo>
                  <a:lnTo>
                    <a:pt x="170" y="610"/>
                  </a:lnTo>
                  <a:lnTo>
                    <a:pt x="149" y="615"/>
                  </a:lnTo>
                  <a:lnTo>
                    <a:pt x="134" y="625"/>
                  </a:lnTo>
                  <a:lnTo>
                    <a:pt x="141" y="629"/>
                  </a:lnTo>
                  <a:lnTo>
                    <a:pt x="139" y="636"/>
                  </a:lnTo>
                  <a:lnTo>
                    <a:pt x="123" y="651"/>
                  </a:lnTo>
                  <a:lnTo>
                    <a:pt x="120" y="627"/>
                  </a:lnTo>
                  <a:lnTo>
                    <a:pt x="130" y="620"/>
                  </a:lnTo>
                  <a:lnTo>
                    <a:pt x="127" y="613"/>
                  </a:lnTo>
                  <a:lnTo>
                    <a:pt x="149" y="577"/>
                  </a:lnTo>
                  <a:lnTo>
                    <a:pt x="177" y="575"/>
                  </a:lnTo>
                  <a:lnTo>
                    <a:pt x="191" y="570"/>
                  </a:lnTo>
                  <a:lnTo>
                    <a:pt x="198" y="577"/>
                  </a:lnTo>
                  <a:close/>
                  <a:moveTo>
                    <a:pt x="546" y="0"/>
                  </a:moveTo>
                  <a:lnTo>
                    <a:pt x="567" y="12"/>
                  </a:lnTo>
                  <a:lnTo>
                    <a:pt x="567" y="12"/>
                  </a:lnTo>
                  <a:lnTo>
                    <a:pt x="569" y="15"/>
                  </a:lnTo>
                  <a:lnTo>
                    <a:pt x="569" y="15"/>
                  </a:lnTo>
                  <a:lnTo>
                    <a:pt x="569" y="48"/>
                  </a:lnTo>
                  <a:lnTo>
                    <a:pt x="598" y="81"/>
                  </a:lnTo>
                  <a:lnTo>
                    <a:pt x="579" y="133"/>
                  </a:lnTo>
                  <a:lnTo>
                    <a:pt x="567" y="133"/>
                  </a:lnTo>
                  <a:lnTo>
                    <a:pt x="550" y="164"/>
                  </a:lnTo>
                  <a:lnTo>
                    <a:pt x="553" y="178"/>
                  </a:lnTo>
                  <a:lnTo>
                    <a:pt x="588" y="204"/>
                  </a:lnTo>
                  <a:lnTo>
                    <a:pt x="643" y="223"/>
                  </a:lnTo>
                  <a:lnTo>
                    <a:pt x="652" y="268"/>
                  </a:lnTo>
                  <a:lnTo>
                    <a:pt x="673" y="303"/>
                  </a:lnTo>
                  <a:lnTo>
                    <a:pt x="751" y="327"/>
                  </a:lnTo>
                  <a:lnTo>
                    <a:pt x="761" y="343"/>
                  </a:lnTo>
                  <a:lnTo>
                    <a:pt x="761" y="355"/>
                  </a:lnTo>
                  <a:lnTo>
                    <a:pt x="754" y="360"/>
                  </a:lnTo>
                  <a:lnTo>
                    <a:pt x="718" y="364"/>
                  </a:lnTo>
                  <a:lnTo>
                    <a:pt x="711" y="395"/>
                  </a:lnTo>
                  <a:lnTo>
                    <a:pt x="697" y="414"/>
                  </a:lnTo>
                  <a:lnTo>
                    <a:pt x="704" y="426"/>
                  </a:lnTo>
                  <a:lnTo>
                    <a:pt x="718" y="483"/>
                  </a:lnTo>
                  <a:lnTo>
                    <a:pt x="737" y="495"/>
                  </a:lnTo>
                  <a:lnTo>
                    <a:pt x="775" y="506"/>
                  </a:lnTo>
                  <a:lnTo>
                    <a:pt x="801" y="504"/>
                  </a:lnTo>
                  <a:lnTo>
                    <a:pt x="820" y="518"/>
                  </a:lnTo>
                  <a:lnTo>
                    <a:pt x="853" y="518"/>
                  </a:lnTo>
                  <a:lnTo>
                    <a:pt x="870" y="504"/>
                  </a:lnTo>
                  <a:lnTo>
                    <a:pt x="877" y="506"/>
                  </a:lnTo>
                  <a:lnTo>
                    <a:pt x="881" y="513"/>
                  </a:lnTo>
                  <a:lnTo>
                    <a:pt x="881" y="547"/>
                  </a:lnTo>
                  <a:lnTo>
                    <a:pt x="886" y="549"/>
                  </a:lnTo>
                  <a:lnTo>
                    <a:pt x="917" y="539"/>
                  </a:lnTo>
                  <a:lnTo>
                    <a:pt x="933" y="485"/>
                  </a:lnTo>
                  <a:lnTo>
                    <a:pt x="971" y="485"/>
                  </a:lnTo>
                  <a:lnTo>
                    <a:pt x="988" y="495"/>
                  </a:lnTo>
                  <a:lnTo>
                    <a:pt x="1026" y="480"/>
                  </a:lnTo>
                  <a:lnTo>
                    <a:pt x="1028" y="476"/>
                  </a:lnTo>
                  <a:lnTo>
                    <a:pt x="1026" y="435"/>
                  </a:lnTo>
                  <a:lnTo>
                    <a:pt x="1042" y="435"/>
                  </a:lnTo>
                  <a:lnTo>
                    <a:pt x="1052" y="445"/>
                  </a:lnTo>
                  <a:lnTo>
                    <a:pt x="1073" y="443"/>
                  </a:lnTo>
                  <a:lnTo>
                    <a:pt x="1097" y="476"/>
                  </a:lnTo>
                  <a:lnTo>
                    <a:pt x="1094" y="490"/>
                  </a:lnTo>
                  <a:lnTo>
                    <a:pt x="1073" y="502"/>
                  </a:lnTo>
                  <a:lnTo>
                    <a:pt x="1063" y="525"/>
                  </a:lnTo>
                  <a:lnTo>
                    <a:pt x="1071" y="537"/>
                  </a:lnTo>
                  <a:lnTo>
                    <a:pt x="1063" y="551"/>
                  </a:lnTo>
                  <a:lnTo>
                    <a:pt x="1063" y="575"/>
                  </a:lnTo>
                  <a:lnTo>
                    <a:pt x="1078" y="589"/>
                  </a:lnTo>
                  <a:lnTo>
                    <a:pt x="1078" y="603"/>
                  </a:lnTo>
                  <a:lnTo>
                    <a:pt x="1056" y="608"/>
                  </a:lnTo>
                  <a:lnTo>
                    <a:pt x="1049" y="625"/>
                  </a:lnTo>
                  <a:lnTo>
                    <a:pt x="1082" y="636"/>
                  </a:lnTo>
                  <a:lnTo>
                    <a:pt x="1087" y="643"/>
                  </a:lnTo>
                  <a:lnTo>
                    <a:pt x="1071" y="691"/>
                  </a:lnTo>
                  <a:lnTo>
                    <a:pt x="1078" y="719"/>
                  </a:lnTo>
                  <a:lnTo>
                    <a:pt x="1059" y="736"/>
                  </a:lnTo>
                  <a:lnTo>
                    <a:pt x="981" y="769"/>
                  </a:lnTo>
                  <a:lnTo>
                    <a:pt x="974" y="840"/>
                  </a:lnTo>
                  <a:lnTo>
                    <a:pt x="955" y="863"/>
                  </a:lnTo>
                  <a:lnTo>
                    <a:pt x="955" y="863"/>
                  </a:lnTo>
                  <a:lnTo>
                    <a:pt x="938" y="852"/>
                  </a:lnTo>
                  <a:lnTo>
                    <a:pt x="926" y="863"/>
                  </a:lnTo>
                  <a:lnTo>
                    <a:pt x="900" y="873"/>
                  </a:lnTo>
                  <a:lnTo>
                    <a:pt x="881" y="922"/>
                  </a:lnTo>
                  <a:lnTo>
                    <a:pt x="853" y="915"/>
                  </a:lnTo>
                  <a:lnTo>
                    <a:pt x="827" y="896"/>
                  </a:lnTo>
                  <a:lnTo>
                    <a:pt x="808" y="904"/>
                  </a:lnTo>
                  <a:lnTo>
                    <a:pt x="775" y="892"/>
                  </a:lnTo>
                  <a:lnTo>
                    <a:pt x="756" y="908"/>
                  </a:lnTo>
                  <a:lnTo>
                    <a:pt x="730" y="906"/>
                  </a:lnTo>
                  <a:lnTo>
                    <a:pt x="721" y="922"/>
                  </a:lnTo>
                  <a:lnTo>
                    <a:pt x="697" y="930"/>
                  </a:lnTo>
                  <a:lnTo>
                    <a:pt x="662" y="958"/>
                  </a:lnTo>
                  <a:lnTo>
                    <a:pt x="638" y="953"/>
                  </a:lnTo>
                  <a:lnTo>
                    <a:pt x="612" y="930"/>
                  </a:lnTo>
                  <a:lnTo>
                    <a:pt x="586" y="922"/>
                  </a:lnTo>
                  <a:lnTo>
                    <a:pt x="588" y="918"/>
                  </a:lnTo>
                  <a:lnTo>
                    <a:pt x="602" y="922"/>
                  </a:lnTo>
                  <a:lnTo>
                    <a:pt x="607" y="918"/>
                  </a:lnTo>
                  <a:lnTo>
                    <a:pt x="619" y="934"/>
                  </a:lnTo>
                  <a:lnTo>
                    <a:pt x="626" y="930"/>
                  </a:lnTo>
                  <a:lnTo>
                    <a:pt x="643" y="946"/>
                  </a:lnTo>
                  <a:lnTo>
                    <a:pt x="640" y="920"/>
                  </a:lnTo>
                  <a:lnTo>
                    <a:pt x="633" y="918"/>
                  </a:lnTo>
                  <a:lnTo>
                    <a:pt x="631" y="908"/>
                  </a:lnTo>
                  <a:lnTo>
                    <a:pt x="638" y="911"/>
                  </a:lnTo>
                  <a:lnTo>
                    <a:pt x="643" y="892"/>
                  </a:lnTo>
                  <a:lnTo>
                    <a:pt x="628" y="894"/>
                  </a:lnTo>
                  <a:lnTo>
                    <a:pt x="626" y="887"/>
                  </a:lnTo>
                  <a:lnTo>
                    <a:pt x="636" y="885"/>
                  </a:lnTo>
                  <a:lnTo>
                    <a:pt x="628" y="878"/>
                  </a:lnTo>
                  <a:lnTo>
                    <a:pt x="607" y="878"/>
                  </a:lnTo>
                  <a:lnTo>
                    <a:pt x="593" y="889"/>
                  </a:lnTo>
                  <a:lnTo>
                    <a:pt x="581" y="882"/>
                  </a:lnTo>
                  <a:lnTo>
                    <a:pt x="593" y="870"/>
                  </a:lnTo>
                  <a:lnTo>
                    <a:pt x="581" y="852"/>
                  </a:lnTo>
                  <a:lnTo>
                    <a:pt x="576" y="870"/>
                  </a:lnTo>
                  <a:lnTo>
                    <a:pt x="548" y="849"/>
                  </a:lnTo>
                  <a:lnTo>
                    <a:pt x="541" y="840"/>
                  </a:lnTo>
                  <a:lnTo>
                    <a:pt x="548" y="828"/>
                  </a:lnTo>
                  <a:lnTo>
                    <a:pt x="539" y="826"/>
                  </a:lnTo>
                  <a:lnTo>
                    <a:pt x="541" y="809"/>
                  </a:lnTo>
                  <a:lnTo>
                    <a:pt x="529" y="804"/>
                  </a:lnTo>
                  <a:lnTo>
                    <a:pt x="536" y="802"/>
                  </a:lnTo>
                  <a:lnTo>
                    <a:pt x="539" y="795"/>
                  </a:lnTo>
                  <a:lnTo>
                    <a:pt x="522" y="762"/>
                  </a:lnTo>
                  <a:lnTo>
                    <a:pt x="501" y="738"/>
                  </a:lnTo>
                  <a:lnTo>
                    <a:pt x="487" y="757"/>
                  </a:lnTo>
                  <a:lnTo>
                    <a:pt x="529" y="804"/>
                  </a:lnTo>
                  <a:lnTo>
                    <a:pt x="524" y="811"/>
                  </a:lnTo>
                  <a:lnTo>
                    <a:pt x="517" y="811"/>
                  </a:lnTo>
                  <a:lnTo>
                    <a:pt x="524" y="826"/>
                  </a:lnTo>
                  <a:lnTo>
                    <a:pt x="517" y="844"/>
                  </a:lnTo>
                  <a:lnTo>
                    <a:pt x="517" y="861"/>
                  </a:lnTo>
                  <a:lnTo>
                    <a:pt x="506" y="861"/>
                  </a:lnTo>
                  <a:lnTo>
                    <a:pt x="496" y="873"/>
                  </a:lnTo>
                  <a:lnTo>
                    <a:pt x="480" y="873"/>
                  </a:lnTo>
                  <a:lnTo>
                    <a:pt x="480" y="889"/>
                  </a:lnTo>
                  <a:lnTo>
                    <a:pt x="480" y="894"/>
                  </a:lnTo>
                  <a:lnTo>
                    <a:pt x="477" y="901"/>
                  </a:lnTo>
                  <a:lnTo>
                    <a:pt x="477" y="906"/>
                  </a:lnTo>
                  <a:lnTo>
                    <a:pt x="470" y="911"/>
                  </a:lnTo>
                  <a:lnTo>
                    <a:pt x="468" y="906"/>
                  </a:lnTo>
                  <a:lnTo>
                    <a:pt x="458" y="911"/>
                  </a:lnTo>
                  <a:lnTo>
                    <a:pt x="432" y="920"/>
                  </a:lnTo>
                  <a:lnTo>
                    <a:pt x="435" y="927"/>
                  </a:lnTo>
                  <a:lnTo>
                    <a:pt x="425" y="934"/>
                  </a:lnTo>
                  <a:lnTo>
                    <a:pt x="420" y="932"/>
                  </a:lnTo>
                  <a:lnTo>
                    <a:pt x="416" y="927"/>
                  </a:lnTo>
                  <a:lnTo>
                    <a:pt x="411" y="937"/>
                  </a:lnTo>
                  <a:lnTo>
                    <a:pt x="428" y="946"/>
                  </a:lnTo>
                  <a:lnTo>
                    <a:pt x="449" y="948"/>
                  </a:lnTo>
                  <a:lnTo>
                    <a:pt x="430" y="953"/>
                  </a:lnTo>
                  <a:lnTo>
                    <a:pt x="404" y="948"/>
                  </a:lnTo>
                  <a:lnTo>
                    <a:pt x="378" y="953"/>
                  </a:lnTo>
                  <a:lnTo>
                    <a:pt x="364" y="953"/>
                  </a:lnTo>
                  <a:lnTo>
                    <a:pt x="350" y="946"/>
                  </a:lnTo>
                  <a:lnTo>
                    <a:pt x="345" y="913"/>
                  </a:lnTo>
                  <a:lnTo>
                    <a:pt x="316" y="915"/>
                  </a:lnTo>
                  <a:lnTo>
                    <a:pt x="314" y="906"/>
                  </a:lnTo>
                  <a:lnTo>
                    <a:pt x="321" y="906"/>
                  </a:lnTo>
                  <a:lnTo>
                    <a:pt x="323" y="887"/>
                  </a:lnTo>
                  <a:lnTo>
                    <a:pt x="314" y="878"/>
                  </a:lnTo>
                  <a:lnTo>
                    <a:pt x="309" y="882"/>
                  </a:lnTo>
                  <a:lnTo>
                    <a:pt x="314" y="863"/>
                  </a:lnTo>
                  <a:lnTo>
                    <a:pt x="321" y="861"/>
                  </a:lnTo>
                  <a:lnTo>
                    <a:pt x="319" y="880"/>
                  </a:lnTo>
                  <a:lnTo>
                    <a:pt x="338" y="852"/>
                  </a:lnTo>
                  <a:lnTo>
                    <a:pt x="335" y="849"/>
                  </a:lnTo>
                  <a:lnTo>
                    <a:pt x="335" y="828"/>
                  </a:lnTo>
                  <a:lnTo>
                    <a:pt x="352" y="835"/>
                  </a:lnTo>
                  <a:lnTo>
                    <a:pt x="359" y="840"/>
                  </a:lnTo>
                  <a:lnTo>
                    <a:pt x="364" y="830"/>
                  </a:lnTo>
                  <a:lnTo>
                    <a:pt x="323" y="823"/>
                  </a:lnTo>
                  <a:lnTo>
                    <a:pt x="335" y="816"/>
                  </a:lnTo>
                  <a:lnTo>
                    <a:pt x="328" y="802"/>
                  </a:lnTo>
                  <a:lnTo>
                    <a:pt x="326" y="797"/>
                  </a:lnTo>
                  <a:lnTo>
                    <a:pt x="314" y="771"/>
                  </a:lnTo>
                  <a:lnTo>
                    <a:pt x="319" y="759"/>
                  </a:lnTo>
                  <a:lnTo>
                    <a:pt x="316" y="757"/>
                  </a:lnTo>
                  <a:lnTo>
                    <a:pt x="307" y="759"/>
                  </a:lnTo>
                  <a:lnTo>
                    <a:pt x="302" y="752"/>
                  </a:lnTo>
                  <a:lnTo>
                    <a:pt x="293" y="755"/>
                  </a:lnTo>
                  <a:lnTo>
                    <a:pt x="300" y="748"/>
                  </a:lnTo>
                  <a:lnTo>
                    <a:pt x="309" y="755"/>
                  </a:lnTo>
                  <a:lnTo>
                    <a:pt x="316" y="752"/>
                  </a:lnTo>
                  <a:lnTo>
                    <a:pt x="314" y="745"/>
                  </a:lnTo>
                  <a:lnTo>
                    <a:pt x="302" y="745"/>
                  </a:lnTo>
                  <a:lnTo>
                    <a:pt x="314" y="705"/>
                  </a:lnTo>
                  <a:lnTo>
                    <a:pt x="297" y="700"/>
                  </a:lnTo>
                  <a:lnTo>
                    <a:pt x="269" y="733"/>
                  </a:lnTo>
                  <a:lnTo>
                    <a:pt x="260" y="736"/>
                  </a:lnTo>
                  <a:lnTo>
                    <a:pt x="255" y="733"/>
                  </a:lnTo>
                  <a:lnTo>
                    <a:pt x="253" y="710"/>
                  </a:lnTo>
                  <a:lnTo>
                    <a:pt x="238" y="700"/>
                  </a:lnTo>
                  <a:lnTo>
                    <a:pt x="241" y="688"/>
                  </a:lnTo>
                  <a:lnTo>
                    <a:pt x="245" y="681"/>
                  </a:lnTo>
                  <a:lnTo>
                    <a:pt x="253" y="625"/>
                  </a:lnTo>
                  <a:lnTo>
                    <a:pt x="222" y="580"/>
                  </a:lnTo>
                  <a:lnTo>
                    <a:pt x="222" y="554"/>
                  </a:lnTo>
                  <a:lnTo>
                    <a:pt x="201" y="549"/>
                  </a:lnTo>
                  <a:lnTo>
                    <a:pt x="184" y="556"/>
                  </a:lnTo>
                  <a:lnTo>
                    <a:pt x="175" y="544"/>
                  </a:lnTo>
                  <a:lnTo>
                    <a:pt x="167" y="551"/>
                  </a:lnTo>
                  <a:lnTo>
                    <a:pt x="160" y="549"/>
                  </a:lnTo>
                  <a:lnTo>
                    <a:pt x="141" y="511"/>
                  </a:lnTo>
                  <a:lnTo>
                    <a:pt x="141" y="485"/>
                  </a:lnTo>
                  <a:lnTo>
                    <a:pt x="130" y="452"/>
                  </a:lnTo>
                  <a:lnTo>
                    <a:pt x="125" y="419"/>
                  </a:lnTo>
                  <a:lnTo>
                    <a:pt x="104" y="417"/>
                  </a:lnTo>
                  <a:lnTo>
                    <a:pt x="92" y="424"/>
                  </a:lnTo>
                  <a:lnTo>
                    <a:pt x="66" y="457"/>
                  </a:lnTo>
                  <a:lnTo>
                    <a:pt x="63" y="447"/>
                  </a:lnTo>
                  <a:lnTo>
                    <a:pt x="52" y="452"/>
                  </a:lnTo>
                  <a:lnTo>
                    <a:pt x="45" y="464"/>
                  </a:lnTo>
                  <a:lnTo>
                    <a:pt x="37" y="461"/>
                  </a:lnTo>
                  <a:lnTo>
                    <a:pt x="30" y="459"/>
                  </a:lnTo>
                  <a:lnTo>
                    <a:pt x="28" y="438"/>
                  </a:lnTo>
                  <a:lnTo>
                    <a:pt x="19" y="424"/>
                  </a:lnTo>
                  <a:lnTo>
                    <a:pt x="7" y="414"/>
                  </a:lnTo>
                  <a:lnTo>
                    <a:pt x="0" y="395"/>
                  </a:lnTo>
                  <a:lnTo>
                    <a:pt x="4" y="381"/>
                  </a:lnTo>
                  <a:lnTo>
                    <a:pt x="11" y="376"/>
                  </a:lnTo>
                  <a:lnTo>
                    <a:pt x="7" y="360"/>
                  </a:lnTo>
                  <a:lnTo>
                    <a:pt x="11" y="353"/>
                  </a:lnTo>
                  <a:lnTo>
                    <a:pt x="35" y="343"/>
                  </a:lnTo>
                  <a:lnTo>
                    <a:pt x="52" y="343"/>
                  </a:lnTo>
                  <a:lnTo>
                    <a:pt x="54" y="336"/>
                  </a:lnTo>
                  <a:lnTo>
                    <a:pt x="49" y="334"/>
                  </a:lnTo>
                  <a:lnTo>
                    <a:pt x="23" y="296"/>
                  </a:lnTo>
                  <a:lnTo>
                    <a:pt x="19" y="279"/>
                  </a:lnTo>
                  <a:lnTo>
                    <a:pt x="28" y="268"/>
                  </a:lnTo>
                  <a:lnTo>
                    <a:pt x="33" y="242"/>
                  </a:lnTo>
                  <a:lnTo>
                    <a:pt x="52" y="275"/>
                  </a:lnTo>
                  <a:lnTo>
                    <a:pt x="71" y="284"/>
                  </a:lnTo>
                  <a:lnTo>
                    <a:pt x="97" y="282"/>
                  </a:lnTo>
                  <a:lnTo>
                    <a:pt x="97" y="272"/>
                  </a:lnTo>
                  <a:lnTo>
                    <a:pt x="101" y="263"/>
                  </a:lnTo>
                  <a:lnTo>
                    <a:pt x="113" y="260"/>
                  </a:lnTo>
                  <a:lnTo>
                    <a:pt x="115" y="242"/>
                  </a:lnTo>
                  <a:lnTo>
                    <a:pt x="120" y="249"/>
                  </a:lnTo>
                  <a:lnTo>
                    <a:pt x="118" y="256"/>
                  </a:lnTo>
                  <a:lnTo>
                    <a:pt x="115" y="282"/>
                  </a:lnTo>
                  <a:lnTo>
                    <a:pt x="151" y="279"/>
                  </a:lnTo>
                  <a:lnTo>
                    <a:pt x="156" y="268"/>
                  </a:lnTo>
                  <a:lnTo>
                    <a:pt x="165" y="260"/>
                  </a:lnTo>
                  <a:lnTo>
                    <a:pt x="163" y="249"/>
                  </a:lnTo>
                  <a:lnTo>
                    <a:pt x="182" y="268"/>
                  </a:lnTo>
                  <a:lnTo>
                    <a:pt x="212" y="253"/>
                  </a:lnTo>
                  <a:lnTo>
                    <a:pt x="219" y="258"/>
                  </a:lnTo>
                  <a:lnTo>
                    <a:pt x="229" y="279"/>
                  </a:lnTo>
                  <a:lnTo>
                    <a:pt x="253" y="270"/>
                  </a:lnTo>
                  <a:lnTo>
                    <a:pt x="257" y="289"/>
                  </a:lnTo>
                  <a:lnTo>
                    <a:pt x="248" y="303"/>
                  </a:lnTo>
                  <a:lnTo>
                    <a:pt x="288" y="327"/>
                  </a:lnTo>
                  <a:lnTo>
                    <a:pt x="300" y="341"/>
                  </a:lnTo>
                  <a:lnTo>
                    <a:pt x="302" y="341"/>
                  </a:lnTo>
                  <a:lnTo>
                    <a:pt x="300" y="329"/>
                  </a:lnTo>
                  <a:lnTo>
                    <a:pt x="309" y="327"/>
                  </a:lnTo>
                  <a:lnTo>
                    <a:pt x="307" y="301"/>
                  </a:lnTo>
                  <a:lnTo>
                    <a:pt x="316" y="289"/>
                  </a:lnTo>
                  <a:lnTo>
                    <a:pt x="328" y="289"/>
                  </a:lnTo>
                  <a:lnTo>
                    <a:pt x="326" y="296"/>
                  </a:lnTo>
                  <a:lnTo>
                    <a:pt x="340" y="298"/>
                  </a:lnTo>
                  <a:lnTo>
                    <a:pt x="338" y="305"/>
                  </a:lnTo>
                  <a:lnTo>
                    <a:pt x="359" y="308"/>
                  </a:lnTo>
                  <a:lnTo>
                    <a:pt x="373" y="341"/>
                  </a:lnTo>
                  <a:lnTo>
                    <a:pt x="380" y="336"/>
                  </a:lnTo>
                  <a:lnTo>
                    <a:pt x="373" y="298"/>
                  </a:lnTo>
                  <a:lnTo>
                    <a:pt x="352" y="277"/>
                  </a:lnTo>
                  <a:lnTo>
                    <a:pt x="352" y="234"/>
                  </a:lnTo>
                  <a:lnTo>
                    <a:pt x="364" y="218"/>
                  </a:lnTo>
                  <a:lnTo>
                    <a:pt x="361" y="201"/>
                  </a:lnTo>
                  <a:lnTo>
                    <a:pt x="333" y="149"/>
                  </a:lnTo>
                  <a:lnTo>
                    <a:pt x="321" y="142"/>
                  </a:lnTo>
                  <a:lnTo>
                    <a:pt x="321" y="142"/>
                  </a:lnTo>
                  <a:lnTo>
                    <a:pt x="316" y="123"/>
                  </a:lnTo>
                  <a:lnTo>
                    <a:pt x="305" y="109"/>
                  </a:lnTo>
                  <a:lnTo>
                    <a:pt x="326" y="100"/>
                  </a:lnTo>
                  <a:lnTo>
                    <a:pt x="314" y="86"/>
                  </a:lnTo>
                  <a:lnTo>
                    <a:pt x="333" y="64"/>
                  </a:lnTo>
                  <a:lnTo>
                    <a:pt x="354" y="62"/>
                  </a:lnTo>
                  <a:lnTo>
                    <a:pt x="368" y="55"/>
                  </a:lnTo>
                  <a:lnTo>
                    <a:pt x="380" y="57"/>
                  </a:lnTo>
                  <a:lnTo>
                    <a:pt x="394" y="43"/>
                  </a:lnTo>
                  <a:lnTo>
                    <a:pt x="409" y="62"/>
                  </a:lnTo>
                  <a:lnTo>
                    <a:pt x="428" y="50"/>
                  </a:lnTo>
                  <a:lnTo>
                    <a:pt x="461" y="64"/>
                  </a:lnTo>
                  <a:lnTo>
                    <a:pt x="508" y="36"/>
                  </a:lnTo>
                  <a:lnTo>
                    <a:pt x="508" y="19"/>
                  </a:lnTo>
                  <a:lnTo>
                    <a:pt x="546"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7" name="Freeform 12"/>
            <p:cNvSpPr>
              <a:spLocks noEditPoints="1"/>
            </p:cNvSpPr>
            <p:nvPr/>
          </p:nvSpPr>
          <p:spPr bwMode="auto">
            <a:xfrm>
              <a:off x="1193" y="1169"/>
              <a:ext cx="2809" cy="1431"/>
            </a:xfrm>
            <a:custGeom>
              <a:avLst/>
              <a:gdLst>
                <a:gd name="T0" fmla="*/ 2454 w 2809"/>
                <a:gd name="T1" fmla="*/ 1360 h 1431"/>
                <a:gd name="T2" fmla="*/ 2655 w 2809"/>
                <a:gd name="T3" fmla="*/ 473 h 1431"/>
                <a:gd name="T4" fmla="*/ 2717 w 2809"/>
                <a:gd name="T5" fmla="*/ 428 h 1431"/>
                <a:gd name="T6" fmla="*/ 2769 w 2809"/>
                <a:gd name="T7" fmla="*/ 554 h 1431"/>
                <a:gd name="T8" fmla="*/ 2681 w 2809"/>
                <a:gd name="T9" fmla="*/ 535 h 1431"/>
                <a:gd name="T10" fmla="*/ 2653 w 2809"/>
                <a:gd name="T11" fmla="*/ 473 h 1431"/>
                <a:gd name="T12" fmla="*/ 2613 w 2809"/>
                <a:gd name="T13" fmla="*/ 372 h 1431"/>
                <a:gd name="T14" fmla="*/ 1700 w 2809"/>
                <a:gd name="T15" fmla="*/ 301 h 1431"/>
                <a:gd name="T16" fmla="*/ 1821 w 2809"/>
                <a:gd name="T17" fmla="*/ 506 h 1431"/>
                <a:gd name="T18" fmla="*/ 1960 w 2809"/>
                <a:gd name="T19" fmla="*/ 565 h 1431"/>
                <a:gd name="T20" fmla="*/ 2235 w 2809"/>
                <a:gd name="T21" fmla="*/ 653 h 1431"/>
                <a:gd name="T22" fmla="*/ 2424 w 2809"/>
                <a:gd name="T23" fmla="*/ 814 h 1431"/>
                <a:gd name="T24" fmla="*/ 2412 w 2809"/>
                <a:gd name="T25" fmla="*/ 989 h 1431"/>
                <a:gd name="T26" fmla="*/ 2459 w 2809"/>
                <a:gd name="T27" fmla="*/ 1164 h 1431"/>
                <a:gd name="T28" fmla="*/ 2658 w 2809"/>
                <a:gd name="T29" fmla="*/ 1220 h 1431"/>
                <a:gd name="T30" fmla="*/ 2700 w 2809"/>
                <a:gd name="T31" fmla="*/ 1400 h 1431"/>
                <a:gd name="T32" fmla="*/ 2554 w 2809"/>
                <a:gd name="T33" fmla="*/ 1383 h 1431"/>
                <a:gd name="T34" fmla="*/ 2485 w 2809"/>
                <a:gd name="T35" fmla="*/ 1343 h 1431"/>
                <a:gd name="T36" fmla="*/ 2407 w 2809"/>
                <a:gd name="T37" fmla="*/ 1201 h 1431"/>
                <a:gd name="T38" fmla="*/ 2357 w 2809"/>
                <a:gd name="T39" fmla="*/ 1078 h 1431"/>
                <a:gd name="T40" fmla="*/ 2329 w 2809"/>
                <a:gd name="T41" fmla="*/ 1052 h 1431"/>
                <a:gd name="T42" fmla="*/ 2270 w 2809"/>
                <a:gd name="T43" fmla="*/ 956 h 1431"/>
                <a:gd name="T44" fmla="*/ 1906 w 2809"/>
                <a:gd name="T45" fmla="*/ 915 h 1431"/>
                <a:gd name="T46" fmla="*/ 1918 w 2809"/>
                <a:gd name="T47" fmla="*/ 833 h 1431"/>
                <a:gd name="T48" fmla="*/ 1707 w 2809"/>
                <a:gd name="T49" fmla="*/ 627 h 1431"/>
                <a:gd name="T50" fmla="*/ 1348 w 2809"/>
                <a:gd name="T51" fmla="*/ 419 h 1431"/>
                <a:gd name="T52" fmla="*/ 1324 w 2809"/>
                <a:gd name="T53" fmla="*/ 419 h 1431"/>
                <a:gd name="T54" fmla="*/ 1554 w 2809"/>
                <a:gd name="T55" fmla="*/ 294 h 1431"/>
                <a:gd name="T56" fmla="*/ 147 w 2809"/>
                <a:gd name="T57" fmla="*/ 62 h 1431"/>
                <a:gd name="T58" fmla="*/ 298 w 2809"/>
                <a:gd name="T59" fmla="*/ 168 h 1431"/>
                <a:gd name="T60" fmla="*/ 539 w 2809"/>
                <a:gd name="T61" fmla="*/ 260 h 1431"/>
                <a:gd name="T62" fmla="*/ 686 w 2809"/>
                <a:gd name="T63" fmla="*/ 109 h 1431"/>
                <a:gd name="T64" fmla="*/ 908 w 2809"/>
                <a:gd name="T65" fmla="*/ 145 h 1431"/>
                <a:gd name="T66" fmla="*/ 1041 w 2809"/>
                <a:gd name="T67" fmla="*/ 256 h 1431"/>
                <a:gd name="T68" fmla="*/ 1353 w 2809"/>
                <a:gd name="T69" fmla="*/ 322 h 1431"/>
                <a:gd name="T70" fmla="*/ 1315 w 2809"/>
                <a:gd name="T71" fmla="*/ 379 h 1431"/>
                <a:gd name="T72" fmla="*/ 1100 w 2809"/>
                <a:gd name="T73" fmla="*/ 426 h 1431"/>
                <a:gd name="T74" fmla="*/ 998 w 2809"/>
                <a:gd name="T75" fmla="*/ 464 h 1431"/>
                <a:gd name="T76" fmla="*/ 1112 w 2809"/>
                <a:gd name="T77" fmla="*/ 473 h 1431"/>
                <a:gd name="T78" fmla="*/ 1353 w 2809"/>
                <a:gd name="T79" fmla="*/ 575 h 1431"/>
                <a:gd name="T80" fmla="*/ 1525 w 2809"/>
                <a:gd name="T81" fmla="*/ 679 h 1431"/>
                <a:gd name="T82" fmla="*/ 1622 w 2809"/>
                <a:gd name="T83" fmla="*/ 781 h 1431"/>
                <a:gd name="T84" fmla="*/ 1674 w 2809"/>
                <a:gd name="T85" fmla="*/ 840 h 1431"/>
                <a:gd name="T86" fmla="*/ 1859 w 2809"/>
                <a:gd name="T87" fmla="*/ 889 h 1431"/>
                <a:gd name="T88" fmla="*/ 1967 w 2809"/>
                <a:gd name="T89" fmla="*/ 1012 h 1431"/>
                <a:gd name="T90" fmla="*/ 1861 w 2809"/>
                <a:gd name="T91" fmla="*/ 1230 h 1431"/>
                <a:gd name="T92" fmla="*/ 1686 w 2809"/>
                <a:gd name="T93" fmla="*/ 1097 h 1431"/>
                <a:gd name="T94" fmla="*/ 1476 w 2809"/>
                <a:gd name="T95" fmla="*/ 1157 h 1431"/>
                <a:gd name="T96" fmla="*/ 1322 w 2809"/>
                <a:gd name="T97" fmla="*/ 1166 h 1431"/>
                <a:gd name="T98" fmla="*/ 1204 w 2809"/>
                <a:gd name="T99" fmla="*/ 1126 h 1431"/>
                <a:gd name="T100" fmla="*/ 1090 w 2809"/>
                <a:gd name="T101" fmla="*/ 963 h 1431"/>
                <a:gd name="T102" fmla="*/ 1026 w 2809"/>
                <a:gd name="T103" fmla="*/ 1078 h 1431"/>
                <a:gd name="T104" fmla="*/ 885 w 2809"/>
                <a:gd name="T105" fmla="*/ 901 h 1431"/>
                <a:gd name="T106" fmla="*/ 856 w 2809"/>
                <a:gd name="T107" fmla="*/ 986 h 1431"/>
                <a:gd name="T108" fmla="*/ 736 w 2809"/>
                <a:gd name="T109" fmla="*/ 1000 h 1431"/>
                <a:gd name="T110" fmla="*/ 620 w 2809"/>
                <a:gd name="T111" fmla="*/ 984 h 1431"/>
                <a:gd name="T112" fmla="*/ 431 w 2809"/>
                <a:gd name="T113" fmla="*/ 873 h 1431"/>
                <a:gd name="T114" fmla="*/ 513 w 2809"/>
                <a:gd name="T115" fmla="*/ 629 h 1431"/>
                <a:gd name="T116" fmla="*/ 367 w 2809"/>
                <a:gd name="T117" fmla="*/ 643 h 1431"/>
                <a:gd name="T118" fmla="*/ 147 w 2809"/>
                <a:gd name="T119" fmla="*/ 518 h 1431"/>
                <a:gd name="T120" fmla="*/ 17 w 2809"/>
                <a:gd name="T121" fmla="*/ 239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09" h="1431">
                  <a:moveTo>
                    <a:pt x="2454" y="1360"/>
                  </a:moveTo>
                  <a:lnTo>
                    <a:pt x="2464" y="1365"/>
                  </a:lnTo>
                  <a:lnTo>
                    <a:pt x="2469" y="1379"/>
                  </a:lnTo>
                  <a:lnTo>
                    <a:pt x="2464" y="1398"/>
                  </a:lnTo>
                  <a:lnTo>
                    <a:pt x="2452" y="1402"/>
                  </a:lnTo>
                  <a:lnTo>
                    <a:pt x="2440" y="1395"/>
                  </a:lnTo>
                  <a:lnTo>
                    <a:pt x="2438" y="1405"/>
                  </a:lnTo>
                  <a:lnTo>
                    <a:pt x="2426" y="1400"/>
                  </a:lnTo>
                  <a:lnTo>
                    <a:pt x="2421" y="1393"/>
                  </a:lnTo>
                  <a:lnTo>
                    <a:pt x="2433" y="1357"/>
                  </a:lnTo>
                  <a:lnTo>
                    <a:pt x="2440" y="1360"/>
                  </a:lnTo>
                  <a:lnTo>
                    <a:pt x="2445" y="1353"/>
                  </a:lnTo>
                  <a:lnTo>
                    <a:pt x="2454" y="1360"/>
                  </a:lnTo>
                  <a:close/>
                  <a:moveTo>
                    <a:pt x="2471" y="1336"/>
                  </a:moveTo>
                  <a:lnTo>
                    <a:pt x="2478" y="1341"/>
                  </a:lnTo>
                  <a:lnTo>
                    <a:pt x="2476" y="1365"/>
                  </a:lnTo>
                  <a:lnTo>
                    <a:pt x="2461" y="1357"/>
                  </a:lnTo>
                  <a:lnTo>
                    <a:pt x="2464" y="1339"/>
                  </a:lnTo>
                  <a:lnTo>
                    <a:pt x="2471" y="1336"/>
                  </a:lnTo>
                  <a:close/>
                  <a:moveTo>
                    <a:pt x="2750" y="561"/>
                  </a:moveTo>
                  <a:lnTo>
                    <a:pt x="2759" y="563"/>
                  </a:lnTo>
                  <a:lnTo>
                    <a:pt x="2759" y="573"/>
                  </a:lnTo>
                  <a:lnTo>
                    <a:pt x="2731" y="568"/>
                  </a:lnTo>
                  <a:lnTo>
                    <a:pt x="2738" y="554"/>
                  </a:lnTo>
                  <a:lnTo>
                    <a:pt x="2750" y="561"/>
                  </a:lnTo>
                  <a:close/>
                  <a:moveTo>
                    <a:pt x="2655" y="473"/>
                  </a:moveTo>
                  <a:lnTo>
                    <a:pt x="2644" y="518"/>
                  </a:lnTo>
                  <a:lnTo>
                    <a:pt x="2632" y="506"/>
                  </a:lnTo>
                  <a:lnTo>
                    <a:pt x="2651" y="476"/>
                  </a:lnTo>
                  <a:lnTo>
                    <a:pt x="2655" y="473"/>
                  </a:lnTo>
                  <a:close/>
                  <a:moveTo>
                    <a:pt x="2528" y="464"/>
                  </a:moveTo>
                  <a:lnTo>
                    <a:pt x="2544" y="478"/>
                  </a:lnTo>
                  <a:lnTo>
                    <a:pt x="2530" y="487"/>
                  </a:lnTo>
                  <a:lnTo>
                    <a:pt x="2518" y="476"/>
                  </a:lnTo>
                  <a:lnTo>
                    <a:pt x="2528" y="464"/>
                  </a:lnTo>
                  <a:close/>
                  <a:moveTo>
                    <a:pt x="2644" y="327"/>
                  </a:moveTo>
                  <a:lnTo>
                    <a:pt x="2719" y="381"/>
                  </a:lnTo>
                  <a:lnTo>
                    <a:pt x="2712" y="402"/>
                  </a:lnTo>
                  <a:lnTo>
                    <a:pt x="2717" y="428"/>
                  </a:lnTo>
                  <a:lnTo>
                    <a:pt x="2710" y="435"/>
                  </a:lnTo>
                  <a:lnTo>
                    <a:pt x="2714" y="442"/>
                  </a:lnTo>
                  <a:lnTo>
                    <a:pt x="2719" y="438"/>
                  </a:lnTo>
                  <a:lnTo>
                    <a:pt x="2733" y="442"/>
                  </a:lnTo>
                  <a:lnTo>
                    <a:pt x="2743" y="459"/>
                  </a:lnTo>
                  <a:lnTo>
                    <a:pt x="2750" y="459"/>
                  </a:lnTo>
                  <a:lnTo>
                    <a:pt x="2792" y="490"/>
                  </a:lnTo>
                  <a:lnTo>
                    <a:pt x="2797" y="504"/>
                  </a:lnTo>
                  <a:lnTo>
                    <a:pt x="2807" y="509"/>
                  </a:lnTo>
                  <a:lnTo>
                    <a:pt x="2809" y="525"/>
                  </a:lnTo>
                  <a:lnTo>
                    <a:pt x="2802" y="528"/>
                  </a:lnTo>
                  <a:lnTo>
                    <a:pt x="2807" y="544"/>
                  </a:lnTo>
                  <a:lnTo>
                    <a:pt x="2769" y="554"/>
                  </a:lnTo>
                  <a:lnTo>
                    <a:pt x="2766" y="542"/>
                  </a:lnTo>
                  <a:lnTo>
                    <a:pt x="2755" y="556"/>
                  </a:lnTo>
                  <a:lnTo>
                    <a:pt x="2743" y="549"/>
                  </a:lnTo>
                  <a:lnTo>
                    <a:pt x="2733" y="528"/>
                  </a:lnTo>
                  <a:lnTo>
                    <a:pt x="2724" y="528"/>
                  </a:lnTo>
                  <a:lnTo>
                    <a:pt x="2712" y="537"/>
                  </a:lnTo>
                  <a:lnTo>
                    <a:pt x="2707" y="532"/>
                  </a:lnTo>
                  <a:lnTo>
                    <a:pt x="2707" y="558"/>
                  </a:lnTo>
                  <a:lnTo>
                    <a:pt x="2696" y="549"/>
                  </a:lnTo>
                  <a:lnTo>
                    <a:pt x="2698" y="537"/>
                  </a:lnTo>
                  <a:lnTo>
                    <a:pt x="2688" y="537"/>
                  </a:lnTo>
                  <a:lnTo>
                    <a:pt x="2688" y="530"/>
                  </a:lnTo>
                  <a:lnTo>
                    <a:pt x="2681" y="535"/>
                  </a:lnTo>
                  <a:lnTo>
                    <a:pt x="2677" y="528"/>
                  </a:lnTo>
                  <a:lnTo>
                    <a:pt x="2679" y="518"/>
                  </a:lnTo>
                  <a:lnTo>
                    <a:pt x="2686" y="523"/>
                  </a:lnTo>
                  <a:lnTo>
                    <a:pt x="2691" y="511"/>
                  </a:lnTo>
                  <a:lnTo>
                    <a:pt x="2703" y="513"/>
                  </a:lnTo>
                  <a:lnTo>
                    <a:pt x="2710" y="506"/>
                  </a:lnTo>
                  <a:lnTo>
                    <a:pt x="2707" y="473"/>
                  </a:lnTo>
                  <a:lnTo>
                    <a:pt x="2698" y="468"/>
                  </a:lnTo>
                  <a:lnTo>
                    <a:pt x="2686" y="478"/>
                  </a:lnTo>
                  <a:lnTo>
                    <a:pt x="2679" y="461"/>
                  </a:lnTo>
                  <a:lnTo>
                    <a:pt x="2672" y="466"/>
                  </a:lnTo>
                  <a:lnTo>
                    <a:pt x="2665" y="464"/>
                  </a:lnTo>
                  <a:lnTo>
                    <a:pt x="2653" y="473"/>
                  </a:lnTo>
                  <a:lnTo>
                    <a:pt x="2660" y="454"/>
                  </a:lnTo>
                  <a:lnTo>
                    <a:pt x="2634" y="459"/>
                  </a:lnTo>
                  <a:lnTo>
                    <a:pt x="2632" y="435"/>
                  </a:lnTo>
                  <a:lnTo>
                    <a:pt x="2622" y="442"/>
                  </a:lnTo>
                  <a:lnTo>
                    <a:pt x="2615" y="431"/>
                  </a:lnTo>
                  <a:lnTo>
                    <a:pt x="2608" y="435"/>
                  </a:lnTo>
                  <a:lnTo>
                    <a:pt x="2594" y="433"/>
                  </a:lnTo>
                  <a:lnTo>
                    <a:pt x="2592" y="428"/>
                  </a:lnTo>
                  <a:lnTo>
                    <a:pt x="2610" y="414"/>
                  </a:lnTo>
                  <a:lnTo>
                    <a:pt x="2613" y="398"/>
                  </a:lnTo>
                  <a:lnTo>
                    <a:pt x="2625" y="390"/>
                  </a:lnTo>
                  <a:lnTo>
                    <a:pt x="2622" y="376"/>
                  </a:lnTo>
                  <a:lnTo>
                    <a:pt x="2613" y="372"/>
                  </a:lnTo>
                  <a:lnTo>
                    <a:pt x="2608" y="360"/>
                  </a:lnTo>
                  <a:lnTo>
                    <a:pt x="2618" y="343"/>
                  </a:lnTo>
                  <a:lnTo>
                    <a:pt x="2615" y="341"/>
                  </a:lnTo>
                  <a:lnTo>
                    <a:pt x="2625" y="336"/>
                  </a:lnTo>
                  <a:lnTo>
                    <a:pt x="2627" y="327"/>
                  </a:lnTo>
                  <a:lnTo>
                    <a:pt x="2636" y="327"/>
                  </a:lnTo>
                  <a:lnTo>
                    <a:pt x="2639" y="317"/>
                  </a:lnTo>
                  <a:lnTo>
                    <a:pt x="2644" y="327"/>
                  </a:lnTo>
                  <a:close/>
                  <a:moveTo>
                    <a:pt x="1636" y="256"/>
                  </a:moveTo>
                  <a:lnTo>
                    <a:pt x="1651" y="258"/>
                  </a:lnTo>
                  <a:lnTo>
                    <a:pt x="1667" y="282"/>
                  </a:lnTo>
                  <a:lnTo>
                    <a:pt x="1698" y="291"/>
                  </a:lnTo>
                  <a:lnTo>
                    <a:pt x="1700" y="301"/>
                  </a:lnTo>
                  <a:lnTo>
                    <a:pt x="1693" y="315"/>
                  </a:lnTo>
                  <a:lnTo>
                    <a:pt x="1705" y="338"/>
                  </a:lnTo>
                  <a:lnTo>
                    <a:pt x="1745" y="348"/>
                  </a:lnTo>
                  <a:lnTo>
                    <a:pt x="1748" y="362"/>
                  </a:lnTo>
                  <a:lnTo>
                    <a:pt x="1740" y="383"/>
                  </a:lnTo>
                  <a:lnTo>
                    <a:pt x="1743" y="402"/>
                  </a:lnTo>
                  <a:lnTo>
                    <a:pt x="1752" y="421"/>
                  </a:lnTo>
                  <a:lnTo>
                    <a:pt x="1759" y="424"/>
                  </a:lnTo>
                  <a:lnTo>
                    <a:pt x="1750" y="431"/>
                  </a:lnTo>
                  <a:lnTo>
                    <a:pt x="1769" y="464"/>
                  </a:lnTo>
                  <a:lnTo>
                    <a:pt x="1788" y="483"/>
                  </a:lnTo>
                  <a:lnTo>
                    <a:pt x="1818" y="492"/>
                  </a:lnTo>
                  <a:lnTo>
                    <a:pt x="1821" y="506"/>
                  </a:lnTo>
                  <a:lnTo>
                    <a:pt x="1828" y="504"/>
                  </a:lnTo>
                  <a:lnTo>
                    <a:pt x="1837" y="516"/>
                  </a:lnTo>
                  <a:lnTo>
                    <a:pt x="1856" y="521"/>
                  </a:lnTo>
                  <a:lnTo>
                    <a:pt x="1866" y="537"/>
                  </a:lnTo>
                  <a:lnTo>
                    <a:pt x="1873" y="530"/>
                  </a:lnTo>
                  <a:lnTo>
                    <a:pt x="1880" y="532"/>
                  </a:lnTo>
                  <a:lnTo>
                    <a:pt x="1878" y="554"/>
                  </a:lnTo>
                  <a:lnTo>
                    <a:pt x="1892" y="547"/>
                  </a:lnTo>
                  <a:lnTo>
                    <a:pt x="1911" y="565"/>
                  </a:lnTo>
                  <a:lnTo>
                    <a:pt x="1922" y="568"/>
                  </a:lnTo>
                  <a:lnTo>
                    <a:pt x="1927" y="558"/>
                  </a:lnTo>
                  <a:lnTo>
                    <a:pt x="1946" y="568"/>
                  </a:lnTo>
                  <a:lnTo>
                    <a:pt x="1960" y="565"/>
                  </a:lnTo>
                  <a:lnTo>
                    <a:pt x="1977" y="549"/>
                  </a:lnTo>
                  <a:lnTo>
                    <a:pt x="2008" y="594"/>
                  </a:lnTo>
                  <a:lnTo>
                    <a:pt x="2017" y="599"/>
                  </a:lnTo>
                  <a:lnTo>
                    <a:pt x="2015" y="606"/>
                  </a:lnTo>
                  <a:lnTo>
                    <a:pt x="2022" y="617"/>
                  </a:lnTo>
                  <a:lnTo>
                    <a:pt x="2036" y="625"/>
                  </a:lnTo>
                  <a:lnTo>
                    <a:pt x="2062" y="627"/>
                  </a:lnTo>
                  <a:lnTo>
                    <a:pt x="2109" y="653"/>
                  </a:lnTo>
                  <a:lnTo>
                    <a:pt x="2138" y="646"/>
                  </a:lnTo>
                  <a:lnTo>
                    <a:pt x="2190" y="665"/>
                  </a:lnTo>
                  <a:lnTo>
                    <a:pt x="2211" y="651"/>
                  </a:lnTo>
                  <a:lnTo>
                    <a:pt x="2211" y="641"/>
                  </a:lnTo>
                  <a:lnTo>
                    <a:pt x="2235" y="653"/>
                  </a:lnTo>
                  <a:lnTo>
                    <a:pt x="2235" y="643"/>
                  </a:lnTo>
                  <a:lnTo>
                    <a:pt x="2249" y="643"/>
                  </a:lnTo>
                  <a:lnTo>
                    <a:pt x="2253" y="648"/>
                  </a:lnTo>
                  <a:lnTo>
                    <a:pt x="2265" y="636"/>
                  </a:lnTo>
                  <a:lnTo>
                    <a:pt x="2268" y="641"/>
                  </a:lnTo>
                  <a:lnTo>
                    <a:pt x="2294" y="646"/>
                  </a:lnTo>
                  <a:lnTo>
                    <a:pt x="2360" y="674"/>
                  </a:lnTo>
                  <a:lnTo>
                    <a:pt x="2360" y="681"/>
                  </a:lnTo>
                  <a:lnTo>
                    <a:pt x="2346" y="681"/>
                  </a:lnTo>
                  <a:lnTo>
                    <a:pt x="2331" y="700"/>
                  </a:lnTo>
                  <a:lnTo>
                    <a:pt x="2331" y="733"/>
                  </a:lnTo>
                  <a:lnTo>
                    <a:pt x="2362" y="766"/>
                  </a:lnTo>
                  <a:lnTo>
                    <a:pt x="2424" y="814"/>
                  </a:lnTo>
                  <a:lnTo>
                    <a:pt x="2386" y="856"/>
                  </a:lnTo>
                  <a:lnTo>
                    <a:pt x="2391" y="889"/>
                  </a:lnTo>
                  <a:lnTo>
                    <a:pt x="2383" y="896"/>
                  </a:lnTo>
                  <a:lnTo>
                    <a:pt x="2386" y="906"/>
                  </a:lnTo>
                  <a:lnTo>
                    <a:pt x="2381" y="911"/>
                  </a:lnTo>
                  <a:lnTo>
                    <a:pt x="2383" y="918"/>
                  </a:lnTo>
                  <a:lnTo>
                    <a:pt x="2395" y="920"/>
                  </a:lnTo>
                  <a:lnTo>
                    <a:pt x="2402" y="939"/>
                  </a:lnTo>
                  <a:lnTo>
                    <a:pt x="2391" y="937"/>
                  </a:lnTo>
                  <a:lnTo>
                    <a:pt x="2381" y="953"/>
                  </a:lnTo>
                  <a:lnTo>
                    <a:pt x="2407" y="970"/>
                  </a:lnTo>
                  <a:lnTo>
                    <a:pt x="2407" y="982"/>
                  </a:lnTo>
                  <a:lnTo>
                    <a:pt x="2412" y="989"/>
                  </a:lnTo>
                  <a:lnTo>
                    <a:pt x="2409" y="1005"/>
                  </a:lnTo>
                  <a:lnTo>
                    <a:pt x="2402" y="1015"/>
                  </a:lnTo>
                  <a:lnTo>
                    <a:pt x="2414" y="1022"/>
                  </a:lnTo>
                  <a:lnTo>
                    <a:pt x="2412" y="1026"/>
                  </a:lnTo>
                  <a:lnTo>
                    <a:pt x="2419" y="1038"/>
                  </a:lnTo>
                  <a:lnTo>
                    <a:pt x="2431" y="1038"/>
                  </a:lnTo>
                  <a:lnTo>
                    <a:pt x="2426" y="1050"/>
                  </a:lnTo>
                  <a:lnTo>
                    <a:pt x="2445" y="1069"/>
                  </a:lnTo>
                  <a:lnTo>
                    <a:pt x="2440" y="1104"/>
                  </a:lnTo>
                  <a:lnTo>
                    <a:pt x="2447" y="1112"/>
                  </a:lnTo>
                  <a:lnTo>
                    <a:pt x="2435" y="1119"/>
                  </a:lnTo>
                  <a:lnTo>
                    <a:pt x="2438" y="1130"/>
                  </a:lnTo>
                  <a:lnTo>
                    <a:pt x="2459" y="1164"/>
                  </a:lnTo>
                  <a:lnTo>
                    <a:pt x="2478" y="1168"/>
                  </a:lnTo>
                  <a:lnTo>
                    <a:pt x="2480" y="1178"/>
                  </a:lnTo>
                  <a:lnTo>
                    <a:pt x="2495" y="1183"/>
                  </a:lnTo>
                  <a:lnTo>
                    <a:pt x="2504" y="1178"/>
                  </a:lnTo>
                  <a:lnTo>
                    <a:pt x="2511" y="1187"/>
                  </a:lnTo>
                  <a:lnTo>
                    <a:pt x="2506" y="1197"/>
                  </a:lnTo>
                  <a:lnTo>
                    <a:pt x="2523" y="1211"/>
                  </a:lnTo>
                  <a:lnTo>
                    <a:pt x="2563" y="1199"/>
                  </a:lnTo>
                  <a:lnTo>
                    <a:pt x="2568" y="1211"/>
                  </a:lnTo>
                  <a:lnTo>
                    <a:pt x="2587" y="1223"/>
                  </a:lnTo>
                  <a:lnTo>
                    <a:pt x="2606" y="1220"/>
                  </a:lnTo>
                  <a:lnTo>
                    <a:pt x="2618" y="1227"/>
                  </a:lnTo>
                  <a:lnTo>
                    <a:pt x="2658" y="1220"/>
                  </a:lnTo>
                  <a:lnTo>
                    <a:pt x="2693" y="1227"/>
                  </a:lnTo>
                  <a:lnTo>
                    <a:pt x="2724" y="1206"/>
                  </a:lnTo>
                  <a:lnTo>
                    <a:pt x="2729" y="1211"/>
                  </a:lnTo>
                  <a:lnTo>
                    <a:pt x="2729" y="1230"/>
                  </a:lnTo>
                  <a:lnTo>
                    <a:pt x="2714" y="1263"/>
                  </a:lnTo>
                  <a:lnTo>
                    <a:pt x="2722" y="1279"/>
                  </a:lnTo>
                  <a:lnTo>
                    <a:pt x="2717" y="1294"/>
                  </a:lnTo>
                  <a:lnTo>
                    <a:pt x="2726" y="1313"/>
                  </a:lnTo>
                  <a:lnTo>
                    <a:pt x="2722" y="1353"/>
                  </a:lnTo>
                  <a:lnTo>
                    <a:pt x="2707" y="1367"/>
                  </a:lnTo>
                  <a:lnTo>
                    <a:pt x="2712" y="1376"/>
                  </a:lnTo>
                  <a:lnTo>
                    <a:pt x="2698" y="1391"/>
                  </a:lnTo>
                  <a:lnTo>
                    <a:pt x="2700" y="1400"/>
                  </a:lnTo>
                  <a:lnTo>
                    <a:pt x="2691" y="1407"/>
                  </a:lnTo>
                  <a:lnTo>
                    <a:pt x="2684" y="1412"/>
                  </a:lnTo>
                  <a:lnTo>
                    <a:pt x="2677" y="1412"/>
                  </a:lnTo>
                  <a:lnTo>
                    <a:pt x="2672" y="1424"/>
                  </a:lnTo>
                  <a:lnTo>
                    <a:pt x="2662" y="1431"/>
                  </a:lnTo>
                  <a:lnTo>
                    <a:pt x="2646" y="1431"/>
                  </a:lnTo>
                  <a:lnTo>
                    <a:pt x="2627" y="1421"/>
                  </a:lnTo>
                  <a:lnTo>
                    <a:pt x="2632" y="1409"/>
                  </a:lnTo>
                  <a:lnTo>
                    <a:pt x="2615" y="1379"/>
                  </a:lnTo>
                  <a:lnTo>
                    <a:pt x="2582" y="1365"/>
                  </a:lnTo>
                  <a:lnTo>
                    <a:pt x="2558" y="1372"/>
                  </a:lnTo>
                  <a:lnTo>
                    <a:pt x="2561" y="1381"/>
                  </a:lnTo>
                  <a:lnTo>
                    <a:pt x="2554" y="1383"/>
                  </a:lnTo>
                  <a:lnTo>
                    <a:pt x="2554" y="1393"/>
                  </a:lnTo>
                  <a:lnTo>
                    <a:pt x="2561" y="1402"/>
                  </a:lnTo>
                  <a:lnTo>
                    <a:pt x="2568" y="1402"/>
                  </a:lnTo>
                  <a:lnTo>
                    <a:pt x="2554" y="1409"/>
                  </a:lnTo>
                  <a:lnTo>
                    <a:pt x="2554" y="1419"/>
                  </a:lnTo>
                  <a:lnTo>
                    <a:pt x="2544" y="1417"/>
                  </a:lnTo>
                  <a:lnTo>
                    <a:pt x="2542" y="1409"/>
                  </a:lnTo>
                  <a:lnTo>
                    <a:pt x="2513" y="1391"/>
                  </a:lnTo>
                  <a:lnTo>
                    <a:pt x="2509" y="1365"/>
                  </a:lnTo>
                  <a:lnTo>
                    <a:pt x="2499" y="1360"/>
                  </a:lnTo>
                  <a:lnTo>
                    <a:pt x="2495" y="1367"/>
                  </a:lnTo>
                  <a:lnTo>
                    <a:pt x="2485" y="1350"/>
                  </a:lnTo>
                  <a:lnTo>
                    <a:pt x="2485" y="1343"/>
                  </a:lnTo>
                  <a:lnTo>
                    <a:pt x="2499" y="1331"/>
                  </a:lnTo>
                  <a:lnTo>
                    <a:pt x="2487" y="1303"/>
                  </a:lnTo>
                  <a:lnTo>
                    <a:pt x="2471" y="1305"/>
                  </a:lnTo>
                  <a:lnTo>
                    <a:pt x="2469" y="1289"/>
                  </a:lnTo>
                  <a:lnTo>
                    <a:pt x="2447" y="1277"/>
                  </a:lnTo>
                  <a:lnTo>
                    <a:pt x="2398" y="1287"/>
                  </a:lnTo>
                  <a:lnTo>
                    <a:pt x="2407" y="1246"/>
                  </a:lnTo>
                  <a:lnTo>
                    <a:pt x="2402" y="1242"/>
                  </a:lnTo>
                  <a:lnTo>
                    <a:pt x="2383" y="1246"/>
                  </a:lnTo>
                  <a:lnTo>
                    <a:pt x="2379" y="1239"/>
                  </a:lnTo>
                  <a:lnTo>
                    <a:pt x="2391" y="1218"/>
                  </a:lnTo>
                  <a:lnTo>
                    <a:pt x="2402" y="1216"/>
                  </a:lnTo>
                  <a:lnTo>
                    <a:pt x="2407" y="1201"/>
                  </a:lnTo>
                  <a:lnTo>
                    <a:pt x="2402" y="1185"/>
                  </a:lnTo>
                  <a:lnTo>
                    <a:pt x="2391" y="1175"/>
                  </a:lnTo>
                  <a:lnTo>
                    <a:pt x="2386" y="1147"/>
                  </a:lnTo>
                  <a:lnTo>
                    <a:pt x="2362" y="1133"/>
                  </a:lnTo>
                  <a:lnTo>
                    <a:pt x="2346" y="1135"/>
                  </a:lnTo>
                  <a:lnTo>
                    <a:pt x="2355" y="1149"/>
                  </a:lnTo>
                  <a:lnTo>
                    <a:pt x="2341" y="1145"/>
                  </a:lnTo>
                  <a:lnTo>
                    <a:pt x="2334" y="1157"/>
                  </a:lnTo>
                  <a:lnTo>
                    <a:pt x="2327" y="1142"/>
                  </a:lnTo>
                  <a:lnTo>
                    <a:pt x="2346" y="1121"/>
                  </a:lnTo>
                  <a:lnTo>
                    <a:pt x="2353" y="1097"/>
                  </a:lnTo>
                  <a:lnTo>
                    <a:pt x="2362" y="1093"/>
                  </a:lnTo>
                  <a:lnTo>
                    <a:pt x="2357" y="1078"/>
                  </a:lnTo>
                  <a:lnTo>
                    <a:pt x="2346" y="1076"/>
                  </a:lnTo>
                  <a:lnTo>
                    <a:pt x="2346" y="1083"/>
                  </a:lnTo>
                  <a:lnTo>
                    <a:pt x="2339" y="1086"/>
                  </a:lnTo>
                  <a:lnTo>
                    <a:pt x="2331" y="1102"/>
                  </a:lnTo>
                  <a:lnTo>
                    <a:pt x="2322" y="1109"/>
                  </a:lnTo>
                  <a:lnTo>
                    <a:pt x="2313" y="1100"/>
                  </a:lnTo>
                  <a:lnTo>
                    <a:pt x="2320" y="1095"/>
                  </a:lnTo>
                  <a:lnTo>
                    <a:pt x="2315" y="1090"/>
                  </a:lnTo>
                  <a:lnTo>
                    <a:pt x="2317" y="1083"/>
                  </a:lnTo>
                  <a:lnTo>
                    <a:pt x="2308" y="1078"/>
                  </a:lnTo>
                  <a:lnTo>
                    <a:pt x="2317" y="1069"/>
                  </a:lnTo>
                  <a:lnTo>
                    <a:pt x="2324" y="1069"/>
                  </a:lnTo>
                  <a:lnTo>
                    <a:pt x="2329" y="1052"/>
                  </a:lnTo>
                  <a:lnTo>
                    <a:pt x="2320" y="1057"/>
                  </a:lnTo>
                  <a:lnTo>
                    <a:pt x="2322" y="1038"/>
                  </a:lnTo>
                  <a:lnTo>
                    <a:pt x="2301" y="1031"/>
                  </a:lnTo>
                  <a:lnTo>
                    <a:pt x="2291" y="1036"/>
                  </a:lnTo>
                  <a:lnTo>
                    <a:pt x="2289" y="1026"/>
                  </a:lnTo>
                  <a:lnTo>
                    <a:pt x="2270" y="1034"/>
                  </a:lnTo>
                  <a:lnTo>
                    <a:pt x="2246" y="1026"/>
                  </a:lnTo>
                  <a:lnTo>
                    <a:pt x="2251" y="1017"/>
                  </a:lnTo>
                  <a:lnTo>
                    <a:pt x="2256" y="1022"/>
                  </a:lnTo>
                  <a:lnTo>
                    <a:pt x="2277" y="1012"/>
                  </a:lnTo>
                  <a:lnTo>
                    <a:pt x="2270" y="984"/>
                  </a:lnTo>
                  <a:lnTo>
                    <a:pt x="2277" y="970"/>
                  </a:lnTo>
                  <a:lnTo>
                    <a:pt x="2270" y="956"/>
                  </a:lnTo>
                  <a:lnTo>
                    <a:pt x="2244" y="960"/>
                  </a:lnTo>
                  <a:lnTo>
                    <a:pt x="2225" y="944"/>
                  </a:lnTo>
                  <a:lnTo>
                    <a:pt x="2197" y="965"/>
                  </a:lnTo>
                  <a:lnTo>
                    <a:pt x="2138" y="967"/>
                  </a:lnTo>
                  <a:lnTo>
                    <a:pt x="2107" y="948"/>
                  </a:lnTo>
                  <a:lnTo>
                    <a:pt x="2078" y="944"/>
                  </a:lnTo>
                  <a:lnTo>
                    <a:pt x="2050" y="963"/>
                  </a:lnTo>
                  <a:lnTo>
                    <a:pt x="1970" y="934"/>
                  </a:lnTo>
                  <a:lnTo>
                    <a:pt x="1951" y="937"/>
                  </a:lnTo>
                  <a:lnTo>
                    <a:pt x="1941" y="951"/>
                  </a:lnTo>
                  <a:lnTo>
                    <a:pt x="1930" y="948"/>
                  </a:lnTo>
                  <a:lnTo>
                    <a:pt x="1915" y="918"/>
                  </a:lnTo>
                  <a:lnTo>
                    <a:pt x="1906" y="915"/>
                  </a:lnTo>
                  <a:lnTo>
                    <a:pt x="1906" y="896"/>
                  </a:lnTo>
                  <a:lnTo>
                    <a:pt x="1896" y="889"/>
                  </a:lnTo>
                  <a:lnTo>
                    <a:pt x="1892" y="894"/>
                  </a:lnTo>
                  <a:lnTo>
                    <a:pt x="1887" y="892"/>
                  </a:lnTo>
                  <a:lnTo>
                    <a:pt x="1882" y="899"/>
                  </a:lnTo>
                  <a:lnTo>
                    <a:pt x="1878" y="896"/>
                  </a:lnTo>
                  <a:lnTo>
                    <a:pt x="1880" y="889"/>
                  </a:lnTo>
                  <a:lnTo>
                    <a:pt x="1880" y="882"/>
                  </a:lnTo>
                  <a:lnTo>
                    <a:pt x="1892" y="866"/>
                  </a:lnTo>
                  <a:lnTo>
                    <a:pt x="1899" y="873"/>
                  </a:lnTo>
                  <a:lnTo>
                    <a:pt x="1908" y="866"/>
                  </a:lnTo>
                  <a:lnTo>
                    <a:pt x="1913" y="844"/>
                  </a:lnTo>
                  <a:lnTo>
                    <a:pt x="1918" y="833"/>
                  </a:lnTo>
                  <a:lnTo>
                    <a:pt x="1918" y="826"/>
                  </a:lnTo>
                  <a:lnTo>
                    <a:pt x="1913" y="828"/>
                  </a:lnTo>
                  <a:lnTo>
                    <a:pt x="1908" y="795"/>
                  </a:lnTo>
                  <a:lnTo>
                    <a:pt x="1889" y="776"/>
                  </a:lnTo>
                  <a:lnTo>
                    <a:pt x="1887" y="764"/>
                  </a:lnTo>
                  <a:lnTo>
                    <a:pt x="1863" y="764"/>
                  </a:lnTo>
                  <a:lnTo>
                    <a:pt x="1852" y="752"/>
                  </a:lnTo>
                  <a:lnTo>
                    <a:pt x="1826" y="757"/>
                  </a:lnTo>
                  <a:lnTo>
                    <a:pt x="1814" y="747"/>
                  </a:lnTo>
                  <a:lnTo>
                    <a:pt x="1795" y="695"/>
                  </a:lnTo>
                  <a:lnTo>
                    <a:pt x="1759" y="679"/>
                  </a:lnTo>
                  <a:lnTo>
                    <a:pt x="1743" y="641"/>
                  </a:lnTo>
                  <a:lnTo>
                    <a:pt x="1707" y="627"/>
                  </a:lnTo>
                  <a:lnTo>
                    <a:pt x="1677" y="596"/>
                  </a:lnTo>
                  <a:lnTo>
                    <a:pt x="1653" y="556"/>
                  </a:lnTo>
                  <a:lnTo>
                    <a:pt x="1634" y="547"/>
                  </a:lnTo>
                  <a:lnTo>
                    <a:pt x="1620" y="551"/>
                  </a:lnTo>
                  <a:lnTo>
                    <a:pt x="1615" y="539"/>
                  </a:lnTo>
                  <a:lnTo>
                    <a:pt x="1577" y="516"/>
                  </a:lnTo>
                  <a:lnTo>
                    <a:pt x="1547" y="478"/>
                  </a:lnTo>
                  <a:lnTo>
                    <a:pt x="1495" y="459"/>
                  </a:lnTo>
                  <a:lnTo>
                    <a:pt x="1447" y="473"/>
                  </a:lnTo>
                  <a:lnTo>
                    <a:pt x="1417" y="457"/>
                  </a:lnTo>
                  <a:lnTo>
                    <a:pt x="1407" y="426"/>
                  </a:lnTo>
                  <a:lnTo>
                    <a:pt x="1372" y="428"/>
                  </a:lnTo>
                  <a:lnTo>
                    <a:pt x="1348" y="419"/>
                  </a:lnTo>
                  <a:lnTo>
                    <a:pt x="1336" y="428"/>
                  </a:lnTo>
                  <a:lnTo>
                    <a:pt x="1336" y="435"/>
                  </a:lnTo>
                  <a:lnTo>
                    <a:pt x="1362" y="438"/>
                  </a:lnTo>
                  <a:lnTo>
                    <a:pt x="1372" y="450"/>
                  </a:lnTo>
                  <a:lnTo>
                    <a:pt x="1369" y="461"/>
                  </a:lnTo>
                  <a:lnTo>
                    <a:pt x="1343" y="478"/>
                  </a:lnTo>
                  <a:lnTo>
                    <a:pt x="1282" y="476"/>
                  </a:lnTo>
                  <a:lnTo>
                    <a:pt x="1235" y="490"/>
                  </a:lnTo>
                  <a:lnTo>
                    <a:pt x="1239" y="464"/>
                  </a:lnTo>
                  <a:lnTo>
                    <a:pt x="1253" y="440"/>
                  </a:lnTo>
                  <a:lnTo>
                    <a:pt x="1296" y="433"/>
                  </a:lnTo>
                  <a:lnTo>
                    <a:pt x="1298" y="426"/>
                  </a:lnTo>
                  <a:lnTo>
                    <a:pt x="1324" y="419"/>
                  </a:lnTo>
                  <a:lnTo>
                    <a:pt x="1327" y="412"/>
                  </a:lnTo>
                  <a:lnTo>
                    <a:pt x="1372" y="395"/>
                  </a:lnTo>
                  <a:lnTo>
                    <a:pt x="1386" y="398"/>
                  </a:lnTo>
                  <a:lnTo>
                    <a:pt x="1391" y="393"/>
                  </a:lnTo>
                  <a:lnTo>
                    <a:pt x="1409" y="379"/>
                  </a:lnTo>
                  <a:lnTo>
                    <a:pt x="1409" y="367"/>
                  </a:lnTo>
                  <a:lnTo>
                    <a:pt x="1419" y="360"/>
                  </a:lnTo>
                  <a:lnTo>
                    <a:pt x="1447" y="362"/>
                  </a:lnTo>
                  <a:lnTo>
                    <a:pt x="1457" y="320"/>
                  </a:lnTo>
                  <a:lnTo>
                    <a:pt x="1490" y="291"/>
                  </a:lnTo>
                  <a:lnTo>
                    <a:pt x="1513" y="289"/>
                  </a:lnTo>
                  <a:lnTo>
                    <a:pt x="1532" y="296"/>
                  </a:lnTo>
                  <a:lnTo>
                    <a:pt x="1554" y="294"/>
                  </a:lnTo>
                  <a:lnTo>
                    <a:pt x="1573" y="277"/>
                  </a:lnTo>
                  <a:lnTo>
                    <a:pt x="1596" y="275"/>
                  </a:lnTo>
                  <a:lnTo>
                    <a:pt x="1615" y="258"/>
                  </a:lnTo>
                  <a:lnTo>
                    <a:pt x="1636" y="256"/>
                  </a:lnTo>
                  <a:close/>
                  <a:moveTo>
                    <a:pt x="19" y="119"/>
                  </a:moveTo>
                  <a:lnTo>
                    <a:pt x="60" y="90"/>
                  </a:lnTo>
                  <a:lnTo>
                    <a:pt x="60" y="74"/>
                  </a:lnTo>
                  <a:lnTo>
                    <a:pt x="71" y="76"/>
                  </a:lnTo>
                  <a:lnTo>
                    <a:pt x="81" y="64"/>
                  </a:lnTo>
                  <a:lnTo>
                    <a:pt x="107" y="52"/>
                  </a:lnTo>
                  <a:lnTo>
                    <a:pt x="112" y="41"/>
                  </a:lnTo>
                  <a:lnTo>
                    <a:pt x="121" y="52"/>
                  </a:lnTo>
                  <a:lnTo>
                    <a:pt x="147" y="62"/>
                  </a:lnTo>
                  <a:lnTo>
                    <a:pt x="156" y="59"/>
                  </a:lnTo>
                  <a:lnTo>
                    <a:pt x="164" y="43"/>
                  </a:lnTo>
                  <a:lnTo>
                    <a:pt x="173" y="36"/>
                  </a:lnTo>
                  <a:lnTo>
                    <a:pt x="199" y="33"/>
                  </a:lnTo>
                  <a:lnTo>
                    <a:pt x="216" y="19"/>
                  </a:lnTo>
                  <a:lnTo>
                    <a:pt x="234" y="24"/>
                  </a:lnTo>
                  <a:lnTo>
                    <a:pt x="258" y="22"/>
                  </a:lnTo>
                  <a:lnTo>
                    <a:pt x="277" y="48"/>
                  </a:lnTo>
                  <a:lnTo>
                    <a:pt x="263" y="64"/>
                  </a:lnTo>
                  <a:lnTo>
                    <a:pt x="272" y="93"/>
                  </a:lnTo>
                  <a:lnTo>
                    <a:pt x="310" y="102"/>
                  </a:lnTo>
                  <a:lnTo>
                    <a:pt x="296" y="140"/>
                  </a:lnTo>
                  <a:lnTo>
                    <a:pt x="298" y="168"/>
                  </a:lnTo>
                  <a:lnTo>
                    <a:pt x="339" y="180"/>
                  </a:lnTo>
                  <a:lnTo>
                    <a:pt x="365" y="166"/>
                  </a:lnTo>
                  <a:lnTo>
                    <a:pt x="391" y="128"/>
                  </a:lnTo>
                  <a:lnTo>
                    <a:pt x="407" y="130"/>
                  </a:lnTo>
                  <a:lnTo>
                    <a:pt x="421" y="161"/>
                  </a:lnTo>
                  <a:lnTo>
                    <a:pt x="438" y="166"/>
                  </a:lnTo>
                  <a:lnTo>
                    <a:pt x="445" y="180"/>
                  </a:lnTo>
                  <a:lnTo>
                    <a:pt x="471" y="187"/>
                  </a:lnTo>
                  <a:lnTo>
                    <a:pt x="478" y="206"/>
                  </a:lnTo>
                  <a:lnTo>
                    <a:pt x="485" y="265"/>
                  </a:lnTo>
                  <a:lnTo>
                    <a:pt x="490" y="272"/>
                  </a:lnTo>
                  <a:lnTo>
                    <a:pt x="523" y="256"/>
                  </a:lnTo>
                  <a:lnTo>
                    <a:pt x="539" y="260"/>
                  </a:lnTo>
                  <a:lnTo>
                    <a:pt x="549" y="249"/>
                  </a:lnTo>
                  <a:lnTo>
                    <a:pt x="556" y="253"/>
                  </a:lnTo>
                  <a:lnTo>
                    <a:pt x="568" y="246"/>
                  </a:lnTo>
                  <a:lnTo>
                    <a:pt x="575" y="242"/>
                  </a:lnTo>
                  <a:lnTo>
                    <a:pt x="565" y="232"/>
                  </a:lnTo>
                  <a:lnTo>
                    <a:pt x="565" y="213"/>
                  </a:lnTo>
                  <a:lnTo>
                    <a:pt x="582" y="204"/>
                  </a:lnTo>
                  <a:lnTo>
                    <a:pt x="589" y="190"/>
                  </a:lnTo>
                  <a:lnTo>
                    <a:pt x="622" y="192"/>
                  </a:lnTo>
                  <a:lnTo>
                    <a:pt x="662" y="166"/>
                  </a:lnTo>
                  <a:lnTo>
                    <a:pt x="665" y="152"/>
                  </a:lnTo>
                  <a:lnTo>
                    <a:pt x="658" y="123"/>
                  </a:lnTo>
                  <a:lnTo>
                    <a:pt x="686" y="109"/>
                  </a:lnTo>
                  <a:lnTo>
                    <a:pt x="688" y="90"/>
                  </a:lnTo>
                  <a:lnTo>
                    <a:pt x="710" y="74"/>
                  </a:lnTo>
                  <a:lnTo>
                    <a:pt x="722" y="41"/>
                  </a:lnTo>
                  <a:lnTo>
                    <a:pt x="740" y="29"/>
                  </a:lnTo>
                  <a:lnTo>
                    <a:pt x="743" y="0"/>
                  </a:lnTo>
                  <a:lnTo>
                    <a:pt x="757" y="0"/>
                  </a:lnTo>
                  <a:lnTo>
                    <a:pt x="776" y="38"/>
                  </a:lnTo>
                  <a:lnTo>
                    <a:pt x="863" y="50"/>
                  </a:lnTo>
                  <a:lnTo>
                    <a:pt x="875" y="62"/>
                  </a:lnTo>
                  <a:lnTo>
                    <a:pt x="878" y="83"/>
                  </a:lnTo>
                  <a:lnTo>
                    <a:pt x="904" y="93"/>
                  </a:lnTo>
                  <a:lnTo>
                    <a:pt x="913" y="116"/>
                  </a:lnTo>
                  <a:lnTo>
                    <a:pt x="908" y="145"/>
                  </a:lnTo>
                  <a:lnTo>
                    <a:pt x="922" y="149"/>
                  </a:lnTo>
                  <a:lnTo>
                    <a:pt x="937" y="142"/>
                  </a:lnTo>
                  <a:lnTo>
                    <a:pt x="958" y="154"/>
                  </a:lnTo>
                  <a:lnTo>
                    <a:pt x="948" y="173"/>
                  </a:lnTo>
                  <a:lnTo>
                    <a:pt x="953" y="180"/>
                  </a:lnTo>
                  <a:lnTo>
                    <a:pt x="948" y="194"/>
                  </a:lnTo>
                  <a:lnTo>
                    <a:pt x="958" y="199"/>
                  </a:lnTo>
                  <a:lnTo>
                    <a:pt x="958" y="227"/>
                  </a:lnTo>
                  <a:lnTo>
                    <a:pt x="951" y="246"/>
                  </a:lnTo>
                  <a:lnTo>
                    <a:pt x="991" y="244"/>
                  </a:lnTo>
                  <a:lnTo>
                    <a:pt x="1019" y="251"/>
                  </a:lnTo>
                  <a:lnTo>
                    <a:pt x="1031" y="246"/>
                  </a:lnTo>
                  <a:lnTo>
                    <a:pt x="1041" y="256"/>
                  </a:lnTo>
                  <a:lnTo>
                    <a:pt x="1064" y="242"/>
                  </a:lnTo>
                  <a:lnTo>
                    <a:pt x="1097" y="239"/>
                  </a:lnTo>
                  <a:lnTo>
                    <a:pt x="1114" y="246"/>
                  </a:lnTo>
                  <a:lnTo>
                    <a:pt x="1112" y="260"/>
                  </a:lnTo>
                  <a:lnTo>
                    <a:pt x="1133" y="279"/>
                  </a:lnTo>
                  <a:lnTo>
                    <a:pt x="1152" y="284"/>
                  </a:lnTo>
                  <a:lnTo>
                    <a:pt x="1164" y="279"/>
                  </a:lnTo>
                  <a:lnTo>
                    <a:pt x="1173" y="298"/>
                  </a:lnTo>
                  <a:lnTo>
                    <a:pt x="1258" y="298"/>
                  </a:lnTo>
                  <a:lnTo>
                    <a:pt x="1265" y="291"/>
                  </a:lnTo>
                  <a:lnTo>
                    <a:pt x="1284" y="322"/>
                  </a:lnTo>
                  <a:lnTo>
                    <a:pt x="1324" y="329"/>
                  </a:lnTo>
                  <a:lnTo>
                    <a:pt x="1353" y="322"/>
                  </a:lnTo>
                  <a:lnTo>
                    <a:pt x="1376" y="305"/>
                  </a:lnTo>
                  <a:lnTo>
                    <a:pt x="1379" y="296"/>
                  </a:lnTo>
                  <a:lnTo>
                    <a:pt x="1398" y="291"/>
                  </a:lnTo>
                  <a:lnTo>
                    <a:pt x="1398" y="291"/>
                  </a:lnTo>
                  <a:lnTo>
                    <a:pt x="1388" y="324"/>
                  </a:lnTo>
                  <a:lnTo>
                    <a:pt x="1374" y="334"/>
                  </a:lnTo>
                  <a:lnTo>
                    <a:pt x="1372" y="357"/>
                  </a:lnTo>
                  <a:lnTo>
                    <a:pt x="1353" y="350"/>
                  </a:lnTo>
                  <a:lnTo>
                    <a:pt x="1336" y="367"/>
                  </a:lnTo>
                  <a:lnTo>
                    <a:pt x="1327" y="357"/>
                  </a:lnTo>
                  <a:lnTo>
                    <a:pt x="1322" y="367"/>
                  </a:lnTo>
                  <a:lnTo>
                    <a:pt x="1329" y="376"/>
                  </a:lnTo>
                  <a:lnTo>
                    <a:pt x="1315" y="379"/>
                  </a:lnTo>
                  <a:lnTo>
                    <a:pt x="1310" y="386"/>
                  </a:lnTo>
                  <a:lnTo>
                    <a:pt x="1258" y="379"/>
                  </a:lnTo>
                  <a:lnTo>
                    <a:pt x="1242" y="395"/>
                  </a:lnTo>
                  <a:lnTo>
                    <a:pt x="1244" y="414"/>
                  </a:lnTo>
                  <a:lnTo>
                    <a:pt x="1235" y="419"/>
                  </a:lnTo>
                  <a:lnTo>
                    <a:pt x="1213" y="421"/>
                  </a:lnTo>
                  <a:lnTo>
                    <a:pt x="1197" y="433"/>
                  </a:lnTo>
                  <a:lnTo>
                    <a:pt x="1187" y="428"/>
                  </a:lnTo>
                  <a:lnTo>
                    <a:pt x="1175" y="442"/>
                  </a:lnTo>
                  <a:lnTo>
                    <a:pt x="1147" y="433"/>
                  </a:lnTo>
                  <a:lnTo>
                    <a:pt x="1133" y="421"/>
                  </a:lnTo>
                  <a:lnTo>
                    <a:pt x="1121" y="431"/>
                  </a:lnTo>
                  <a:lnTo>
                    <a:pt x="1100" y="426"/>
                  </a:lnTo>
                  <a:lnTo>
                    <a:pt x="1081" y="405"/>
                  </a:lnTo>
                  <a:lnTo>
                    <a:pt x="1060" y="400"/>
                  </a:lnTo>
                  <a:lnTo>
                    <a:pt x="1055" y="395"/>
                  </a:lnTo>
                  <a:lnTo>
                    <a:pt x="1043" y="398"/>
                  </a:lnTo>
                  <a:lnTo>
                    <a:pt x="1019" y="419"/>
                  </a:lnTo>
                  <a:lnTo>
                    <a:pt x="996" y="426"/>
                  </a:lnTo>
                  <a:lnTo>
                    <a:pt x="996" y="435"/>
                  </a:lnTo>
                  <a:lnTo>
                    <a:pt x="1003" y="438"/>
                  </a:lnTo>
                  <a:lnTo>
                    <a:pt x="979" y="452"/>
                  </a:lnTo>
                  <a:lnTo>
                    <a:pt x="991" y="454"/>
                  </a:lnTo>
                  <a:lnTo>
                    <a:pt x="1012" y="442"/>
                  </a:lnTo>
                  <a:lnTo>
                    <a:pt x="1022" y="445"/>
                  </a:lnTo>
                  <a:lnTo>
                    <a:pt x="998" y="464"/>
                  </a:lnTo>
                  <a:lnTo>
                    <a:pt x="1005" y="464"/>
                  </a:lnTo>
                  <a:lnTo>
                    <a:pt x="1000" y="478"/>
                  </a:lnTo>
                  <a:lnTo>
                    <a:pt x="1017" y="471"/>
                  </a:lnTo>
                  <a:lnTo>
                    <a:pt x="1019" y="490"/>
                  </a:lnTo>
                  <a:lnTo>
                    <a:pt x="1031" y="487"/>
                  </a:lnTo>
                  <a:lnTo>
                    <a:pt x="1036" y="476"/>
                  </a:lnTo>
                  <a:lnTo>
                    <a:pt x="1034" y="468"/>
                  </a:lnTo>
                  <a:lnTo>
                    <a:pt x="1041" y="468"/>
                  </a:lnTo>
                  <a:lnTo>
                    <a:pt x="1038" y="480"/>
                  </a:lnTo>
                  <a:lnTo>
                    <a:pt x="1045" y="495"/>
                  </a:lnTo>
                  <a:lnTo>
                    <a:pt x="1064" y="476"/>
                  </a:lnTo>
                  <a:lnTo>
                    <a:pt x="1078" y="483"/>
                  </a:lnTo>
                  <a:lnTo>
                    <a:pt x="1112" y="473"/>
                  </a:lnTo>
                  <a:lnTo>
                    <a:pt x="1121" y="459"/>
                  </a:lnTo>
                  <a:lnTo>
                    <a:pt x="1130" y="483"/>
                  </a:lnTo>
                  <a:lnTo>
                    <a:pt x="1147" y="490"/>
                  </a:lnTo>
                  <a:lnTo>
                    <a:pt x="1183" y="537"/>
                  </a:lnTo>
                  <a:lnTo>
                    <a:pt x="1192" y="542"/>
                  </a:lnTo>
                  <a:lnTo>
                    <a:pt x="1199" y="535"/>
                  </a:lnTo>
                  <a:lnTo>
                    <a:pt x="1216" y="537"/>
                  </a:lnTo>
                  <a:lnTo>
                    <a:pt x="1232" y="528"/>
                  </a:lnTo>
                  <a:lnTo>
                    <a:pt x="1265" y="565"/>
                  </a:lnTo>
                  <a:lnTo>
                    <a:pt x="1294" y="542"/>
                  </a:lnTo>
                  <a:lnTo>
                    <a:pt x="1315" y="547"/>
                  </a:lnTo>
                  <a:lnTo>
                    <a:pt x="1327" y="565"/>
                  </a:lnTo>
                  <a:lnTo>
                    <a:pt x="1353" y="575"/>
                  </a:lnTo>
                  <a:lnTo>
                    <a:pt x="1398" y="570"/>
                  </a:lnTo>
                  <a:lnTo>
                    <a:pt x="1409" y="563"/>
                  </a:lnTo>
                  <a:lnTo>
                    <a:pt x="1435" y="599"/>
                  </a:lnTo>
                  <a:lnTo>
                    <a:pt x="1433" y="639"/>
                  </a:lnTo>
                  <a:lnTo>
                    <a:pt x="1452" y="674"/>
                  </a:lnTo>
                  <a:lnTo>
                    <a:pt x="1452" y="686"/>
                  </a:lnTo>
                  <a:lnTo>
                    <a:pt x="1464" y="686"/>
                  </a:lnTo>
                  <a:lnTo>
                    <a:pt x="1471" y="705"/>
                  </a:lnTo>
                  <a:lnTo>
                    <a:pt x="1485" y="691"/>
                  </a:lnTo>
                  <a:lnTo>
                    <a:pt x="1492" y="695"/>
                  </a:lnTo>
                  <a:lnTo>
                    <a:pt x="1495" y="684"/>
                  </a:lnTo>
                  <a:lnTo>
                    <a:pt x="1516" y="681"/>
                  </a:lnTo>
                  <a:lnTo>
                    <a:pt x="1525" y="679"/>
                  </a:lnTo>
                  <a:lnTo>
                    <a:pt x="1542" y="677"/>
                  </a:lnTo>
                  <a:lnTo>
                    <a:pt x="1544" y="669"/>
                  </a:lnTo>
                  <a:lnTo>
                    <a:pt x="1521" y="651"/>
                  </a:lnTo>
                  <a:lnTo>
                    <a:pt x="1549" y="643"/>
                  </a:lnTo>
                  <a:lnTo>
                    <a:pt x="1591" y="681"/>
                  </a:lnTo>
                  <a:lnTo>
                    <a:pt x="1617" y="677"/>
                  </a:lnTo>
                  <a:lnTo>
                    <a:pt x="1646" y="686"/>
                  </a:lnTo>
                  <a:lnTo>
                    <a:pt x="1665" y="707"/>
                  </a:lnTo>
                  <a:lnTo>
                    <a:pt x="1670" y="724"/>
                  </a:lnTo>
                  <a:lnTo>
                    <a:pt x="1653" y="740"/>
                  </a:lnTo>
                  <a:lnTo>
                    <a:pt x="1641" y="743"/>
                  </a:lnTo>
                  <a:lnTo>
                    <a:pt x="1625" y="762"/>
                  </a:lnTo>
                  <a:lnTo>
                    <a:pt x="1622" y="781"/>
                  </a:lnTo>
                  <a:lnTo>
                    <a:pt x="1632" y="764"/>
                  </a:lnTo>
                  <a:lnTo>
                    <a:pt x="1648" y="764"/>
                  </a:lnTo>
                  <a:lnTo>
                    <a:pt x="1651" y="781"/>
                  </a:lnTo>
                  <a:lnTo>
                    <a:pt x="1658" y="783"/>
                  </a:lnTo>
                  <a:lnTo>
                    <a:pt x="1658" y="792"/>
                  </a:lnTo>
                  <a:lnTo>
                    <a:pt x="1658" y="799"/>
                  </a:lnTo>
                  <a:lnTo>
                    <a:pt x="1665" y="804"/>
                  </a:lnTo>
                  <a:lnTo>
                    <a:pt x="1674" y="797"/>
                  </a:lnTo>
                  <a:lnTo>
                    <a:pt x="1700" y="811"/>
                  </a:lnTo>
                  <a:lnTo>
                    <a:pt x="1696" y="816"/>
                  </a:lnTo>
                  <a:lnTo>
                    <a:pt x="1662" y="818"/>
                  </a:lnTo>
                  <a:lnTo>
                    <a:pt x="1660" y="840"/>
                  </a:lnTo>
                  <a:lnTo>
                    <a:pt x="1674" y="840"/>
                  </a:lnTo>
                  <a:lnTo>
                    <a:pt x="1684" y="835"/>
                  </a:lnTo>
                  <a:lnTo>
                    <a:pt x="1693" y="828"/>
                  </a:lnTo>
                  <a:lnTo>
                    <a:pt x="1722" y="828"/>
                  </a:lnTo>
                  <a:lnTo>
                    <a:pt x="1729" y="842"/>
                  </a:lnTo>
                  <a:lnTo>
                    <a:pt x="1774" y="840"/>
                  </a:lnTo>
                  <a:lnTo>
                    <a:pt x="1785" y="854"/>
                  </a:lnTo>
                  <a:lnTo>
                    <a:pt x="1816" y="861"/>
                  </a:lnTo>
                  <a:lnTo>
                    <a:pt x="1837" y="828"/>
                  </a:lnTo>
                  <a:lnTo>
                    <a:pt x="1849" y="833"/>
                  </a:lnTo>
                  <a:lnTo>
                    <a:pt x="1882" y="870"/>
                  </a:lnTo>
                  <a:lnTo>
                    <a:pt x="1880" y="880"/>
                  </a:lnTo>
                  <a:lnTo>
                    <a:pt x="1868" y="880"/>
                  </a:lnTo>
                  <a:lnTo>
                    <a:pt x="1859" y="889"/>
                  </a:lnTo>
                  <a:lnTo>
                    <a:pt x="1863" y="899"/>
                  </a:lnTo>
                  <a:lnTo>
                    <a:pt x="1887" y="901"/>
                  </a:lnTo>
                  <a:lnTo>
                    <a:pt x="1889" y="908"/>
                  </a:lnTo>
                  <a:lnTo>
                    <a:pt x="1885" y="908"/>
                  </a:lnTo>
                  <a:lnTo>
                    <a:pt x="1892" y="922"/>
                  </a:lnTo>
                  <a:lnTo>
                    <a:pt x="1885" y="930"/>
                  </a:lnTo>
                  <a:lnTo>
                    <a:pt x="1901" y="930"/>
                  </a:lnTo>
                  <a:lnTo>
                    <a:pt x="1918" y="937"/>
                  </a:lnTo>
                  <a:lnTo>
                    <a:pt x="1913" y="958"/>
                  </a:lnTo>
                  <a:lnTo>
                    <a:pt x="1925" y="984"/>
                  </a:lnTo>
                  <a:lnTo>
                    <a:pt x="1956" y="1012"/>
                  </a:lnTo>
                  <a:lnTo>
                    <a:pt x="1967" y="1012"/>
                  </a:lnTo>
                  <a:lnTo>
                    <a:pt x="1967" y="1012"/>
                  </a:lnTo>
                  <a:lnTo>
                    <a:pt x="1965" y="1029"/>
                  </a:lnTo>
                  <a:lnTo>
                    <a:pt x="1946" y="1034"/>
                  </a:lnTo>
                  <a:lnTo>
                    <a:pt x="1939" y="1057"/>
                  </a:lnTo>
                  <a:lnTo>
                    <a:pt x="1920" y="1083"/>
                  </a:lnTo>
                  <a:lnTo>
                    <a:pt x="1915" y="1121"/>
                  </a:lnTo>
                  <a:lnTo>
                    <a:pt x="1922" y="1128"/>
                  </a:lnTo>
                  <a:lnTo>
                    <a:pt x="1918" y="1154"/>
                  </a:lnTo>
                  <a:lnTo>
                    <a:pt x="1925" y="1159"/>
                  </a:lnTo>
                  <a:lnTo>
                    <a:pt x="1913" y="1175"/>
                  </a:lnTo>
                  <a:lnTo>
                    <a:pt x="1913" y="1194"/>
                  </a:lnTo>
                  <a:lnTo>
                    <a:pt x="1885" y="1209"/>
                  </a:lnTo>
                  <a:lnTo>
                    <a:pt x="1873" y="1209"/>
                  </a:lnTo>
                  <a:lnTo>
                    <a:pt x="1861" y="1230"/>
                  </a:lnTo>
                  <a:lnTo>
                    <a:pt x="1821" y="1235"/>
                  </a:lnTo>
                  <a:lnTo>
                    <a:pt x="1811" y="1216"/>
                  </a:lnTo>
                  <a:lnTo>
                    <a:pt x="1778" y="1209"/>
                  </a:lnTo>
                  <a:lnTo>
                    <a:pt x="1771" y="1199"/>
                  </a:lnTo>
                  <a:lnTo>
                    <a:pt x="1766" y="1157"/>
                  </a:lnTo>
                  <a:lnTo>
                    <a:pt x="1722" y="1157"/>
                  </a:lnTo>
                  <a:lnTo>
                    <a:pt x="1714" y="1149"/>
                  </a:lnTo>
                  <a:lnTo>
                    <a:pt x="1700" y="1149"/>
                  </a:lnTo>
                  <a:lnTo>
                    <a:pt x="1693" y="1133"/>
                  </a:lnTo>
                  <a:lnTo>
                    <a:pt x="1712" y="1126"/>
                  </a:lnTo>
                  <a:lnTo>
                    <a:pt x="1717" y="1104"/>
                  </a:lnTo>
                  <a:lnTo>
                    <a:pt x="1705" y="1088"/>
                  </a:lnTo>
                  <a:lnTo>
                    <a:pt x="1686" y="1097"/>
                  </a:lnTo>
                  <a:lnTo>
                    <a:pt x="1655" y="1095"/>
                  </a:lnTo>
                  <a:lnTo>
                    <a:pt x="1644" y="1116"/>
                  </a:lnTo>
                  <a:lnTo>
                    <a:pt x="1627" y="1121"/>
                  </a:lnTo>
                  <a:lnTo>
                    <a:pt x="1625" y="1133"/>
                  </a:lnTo>
                  <a:lnTo>
                    <a:pt x="1634" y="1164"/>
                  </a:lnTo>
                  <a:lnTo>
                    <a:pt x="1625" y="1180"/>
                  </a:lnTo>
                  <a:lnTo>
                    <a:pt x="1584" y="1180"/>
                  </a:lnTo>
                  <a:lnTo>
                    <a:pt x="1568" y="1173"/>
                  </a:lnTo>
                  <a:lnTo>
                    <a:pt x="1554" y="1183"/>
                  </a:lnTo>
                  <a:lnTo>
                    <a:pt x="1487" y="1197"/>
                  </a:lnTo>
                  <a:lnTo>
                    <a:pt x="1487" y="1197"/>
                  </a:lnTo>
                  <a:lnTo>
                    <a:pt x="1502" y="1183"/>
                  </a:lnTo>
                  <a:lnTo>
                    <a:pt x="1476" y="1157"/>
                  </a:lnTo>
                  <a:lnTo>
                    <a:pt x="1435" y="1194"/>
                  </a:lnTo>
                  <a:lnTo>
                    <a:pt x="1428" y="1185"/>
                  </a:lnTo>
                  <a:lnTo>
                    <a:pt x="1405" y="1185"/>
                  </a:lnTo>
                  <a:lnTo>
                    <a:pt x="1424" y="1171"/>
                  </a:lnTo>
                  <a:lnTo>
                    <a:pt x="1402" y="1157"/>
                  </a:lnTo>
                  <a:lnTo>
                    <a:pt x="1400" y="1149"/>
                  </a:lnTo>
                  <a:lnTo>
                    <a:pt x="1355" y="1147"/>
                  </a:lnTo>
                  <a:lnTo>
                    <a:pt x="1348" y="1147"/>
                  </a:lnTo>
                  <a:lnTo>
                    <a:pt x="1339" y="1138"/>
                  </a:lnTo>
                  <a:lnTo>
                    <a:pt x="1329" y="1147"/>
                  </a:lnTo>
                  <a:lnTo>
                    <a:pt x="1317" y="1145"/>
                  </a:lnTo>
                  <a:lnTo>
                    <a:pt x="1310" y="1161"/>
                  </a:lnTo>
                  <a:lnTo>
                    <a:pt x="1322" y="1166"/>
                  </a:lnTo>
                  <a:lnTo>
                    <a:pt x="1327" y="1157"/>
                  </a:lnTo>
                  <a:lnTo>
                    <a:pt x="1334" y="1154"/>
                  </a:lnTo>
                  <a:lnTo>
                    <a:pt x="1346" y="1161"/>
                  </a:lnTo>
                  <a:lnTo>
                    <a:pt x="1353" y="1175"/>
                  </a:lnTo>
                  <a:lnTo>
                    <a:pt x="1329" y="1183"/>
                  </a:lnTo>
                  <a:lnTo>
                    <a:pt x="1308" y="1168"/>
                  </a:lnTo>
                  <a:lnTo>
                    <a:pt x="1291" y="1123"/>
                  </a:lnTo>
                  <a:lnTo>
                    <a:pt x="1284" y="1126"/>
                  </a:lnTo>
                  <a:lnTo>
                    <a:pt x="1279" y="1140"/>
                  </a:lnTo>
                  <a:lnTo>
                    <a:pt x="1265" y="1128"/>
                  </a:lnTo>
                  <a:lnTo>
                    <a:pt x="1244" y="1135"/>
                  </a:lnTo>
                  <a:lnTo>
                    <a:pt x="1216" y="1128"/>
                  </a:lnTo>
                  <a:lnTo>
                    <a:pt x="1204" y="1126"/>
                  </a:lnTo>
                  <a:lnTo>
                    <a:pt x="1192" y="1126"/>
                  </a:lnTo>
                  <a:lnTo>
                    <a:pt x="1178" y="1112"/>
                  </a:lnTo>
                  <a:lnTo>
                    <a:pt x="1190" y="1100"/>
                  </a:lnTo>
                  <a:lnTo>
                    <a:pt x="1197" y="1093"/>
                  </a:lnTo>
                  <a:lnTo>
                    <a:pt x="1209" y="1088"/>
                  </a:lnTo>
                  <a:lnTo>
                    <a:pt x="1209" y="1081"/>
                  </a:lnTo>
                  <a:lnTo>
                    <a:pt x="1171" y="1069"/>
                  </a:lnTo>
                  <a:lnTo>
                    <a:pt x="1168" y="1060"/>
                  </a:lnTo>
                  <a:lnTo>
                    <a:pt x="1119" y="1038"/>
                  </a:lnTo>
                  <a:lnTo>
                    <a:pt x="1109" y="1010"/>
                  </a:lnTo>
                  <a:lnTo>
                    <a:pt x="1116" y="1003"/>
                  </a:lnTo>
                  <a:lnTo>
                    <a:pt x="1112" y="986"/>
                  </a:lnTo>
                  <a:lnTo>
                    <a:pt x="1090" y="963"/>
                  </a:lnTo>
                  <a:lnTo>
                    <a:pt x="1064" y="974"/>
                  </a:lnTo>
                  <a:lnTo>
                    <a:pt x="1081" y="984"/>
                  </a:lnTo>
                  <a:lnTo>
                    <a:pt x="1071" y="1003"/>
                  </a:lnTo>
                  <a:lnTo>
                    <a:pt x="1062" y="1000"/>
                  </a:lnTo>
                  <a:lnTo>
                    <a:pt x="1057" y="986"/>
                  </a:lnTo>
                  <a:lnTo>
                    <a:pt x="1048" y="996"/>
                  </a:lnTo>
                  <a:lnTo>
                    <a:pt x="1043" y="993"/>
                  </a:lnTo>
                  <a:lnTo>
                    <a:pt x="1036" y="998"/>
                  </a:lnTo>
                  <a:lnTo>
                    <a:pt x="1029" y="1026"/>
                  </a:lnTo>
                  <a:lnTo>
                    <a:pt x="1045" y="1036"/>
                  </a:lnTo>
                  <a:lnTo>
                    <a:pt x="1031" y="1050"/>
                  </a:lnTo>
                  <a:lnTo>
                    <a:pt x="1031" y="1069"/>
                  </a:lnTo>
                  <a:lnTo>
                    <a:pt x="1026" y="1078"/>
                  </a:lnTo>
                  <a:lnTo>
                    <a:pt x="998" y="1074"/>
                  </a:lnTo>
                  <a:lnTo>
                    <a:pt x="1000" y="1062"/>
                  </a:lnTo>
                  <a:lnTo>
                    <a:pt x="986" y="1038"/>
                  </a:lnTo>
                  <a:lnTo>
                    <a:pt x="970" y="1026"/>
                  </a:lnTo>
                  <a:lnTo>
                    <a:pt x="974" y="1019"/>
                  </a:lnTo>
                  <a:lnTo>
                    <a:pt x="989" y="1017"/>
                  </a:lnTo>
                  <a:lnTo>
                    <a:pt x="989" y="1010"/>
                  </a:lnTo>
                  <a:lnTo>
                    <a:pt x="967" y="991"/>
                  </a:lnTo>
                  <a:lnTo>
                    <a:pt x="960" y="967"/>
                  </a:lnTo>
                  <a:lnTo>
                    <a:pt x="941" y="953"/>
                  </a:lnTo>
                  <a:lnTo>
                    <a:pt x="918" y="918"/>
                  </a:lnTo>
                  <a:lnTo>
                    <a:pt x="885" y="913"/>
                  </a:lnTo>
                  <a:lnTo>
                    <a:pt x="885" y="901"/>
                  </a:lnTo>
                  <a:lnTo>
                    <a:pt x="878" y="901"/>
                  </a:lnTo>
                  <a:lnTo>
                    <a:pt x="870" y="894"/>
                  </a:lnTo>
                  <a:lnTo>
                    <a:pt x="868" y="913"/>
                  </a:lnTo>
                  <a:lnTo>
                    <a:pt x="875" y="918"/>
                  </a:lnTo>
                  <a:lnTo>
                    <a:pt x="878" y="932"/>
                  </a:lnTo>
                  <a:lnTo>
                    <a:pt x="885" y="934"/>
                  </a:lnTo>
                  <a:lnTo>
                    <a:pt x="873" y="939"/>
                  </a:lnTo>
                  <a:lnTo>
                    <a:pt x="866" y="934"/>
                  </a:lnTo>
                  <a:lnTo>
                    <a:pt x="847" y="958"/>
                  </a:lnTo>
                  <a:lnTo>
                    <a:pt x="859" y="974"/>
                  </a:lnTo>
                  <a:lnTo>
                    <a:pt x="868" y="970"/>
                  </a:lnTo>
                  <a:lnTo>
                    <a:pt x="870" y="986"/>
                  </a:lnTo>
                  <a:lnTo>
                    <a:pt x="856" y="986"/>
                  </a:lnTo>
                  <a:lnTo>
                    <a:pt x="852" y="1005"/>
                  </a:lnTo>
                  <a:lnTo>
                    <a:pt x="856" y="1000"/>
                  </a:lnTo>
                  <a:lnTo>
                    <a:pt x="866" y="1003"/>
                  </a:lnTo>
                  <a:lnTo>
                    <a:pt x="852" y="1012"/>
                  </a:lnTo>
                  <a:lnTo>
                    <a:pt x="852" y="1022"/>
                  </a:lnTo>
                  <a:lnTo>
                    <a:pt x="835" y="1017"/>
                  </a:lnTo>
                  <a:lnTo>
                    <a:pt x="835" y="1003"/>
                  </a:lnTo>
                  <a:lnTo>
                    <a:pt x="804" y="1010"/>
                  </a:lnTo>
                  <a:lnTo>
                    <a:pt x="783" y="996"/>
                  </a:lnTo>
                  <a:lnTo>
                    <a:pt x="783" y="1005"/>
                  </a:lnTo>
                  <a:lnTo>
                    <a:pt x="774" y="1015"/>
                  </a:lnTo>
                  <a:lnTo>
                    <a:pt x="743" y="989"/>
                  </a:lnTo>
                  <a:lnTo>
                    <a:pt x="736" y="1000"/>
                  </a:lnTo>
                  <a:lnTo>
                    <a:pt x="726" y="991"/>
                  </a:lnTo>
                  <a:lnTo>
                    <a:pt x="695" y="1015"/>
                  </a:lnTo>
                  <a:lnTo>
                    <a:pt x="688" y="1034"/>
                  </a:lnTo>
                  <a:lnTo>
                    <a:pt x="665" y="1003"/>
                  </a:lnTo>
                  <a:lnTo>
                    <a:pt x="658" y="1010"/>
                  </a:lnTo>
                  <a:lnTo>
                    <a:pt x="646" y="1005"/>
                  </a:lnTo>
                  <a:lnTo>
                    <a:pt x="651" y="1003"/>
                  </a:lnTo>
                  <a:lnTo>
                    <a:pt x="648" y="993"/>
                  </a:lnTo>
                  <a:lnTo>
                    <a:pt x="639" y="991"/>
                  </a:lnTo>
                  <a:lnTo>
                    <a:pt x="636" y="984"/>
                  </a:lnTo>
                  <a:lnTo>
                    <a:pt x="627" y="986"/>
                  </a:lnTo>
                  <a:lnTo>
                    <a:pt x="622" y="979"/>
                  </a:lnTo>
                  <a:lnTo>
                    <a:pt x="620" y="984"/>
                  </a:lnTo>
                  <a:lnTo>
                    <a:pt x="587" y="967"/>
                  </a:lnTo>
                  <a:lnTo>
                    <a:pt x="575" y="953"/>
                  </a:lnTo>
                  <a:lnTo>
                    <a:pt x="535" y="958"/>
                  </a:lnTo>
                  <a:lnTo>
                    <a:pt x="525" y="948"/>
                  </a:lnTo>
                  <a:lnTo>
                    <a:pt x="495" y="941"/>
                  </a:lnTo>
                  <a:lnTo>
                    <a:pt x="476" y="941"/>
                  </a:lnTo>
                  <a:lnTo>
                    <a:pt x="443" y="979"/>
                  </a:lnTo>
                  <a:lnTo>
                    <a:pt x="424" y="982"/>
                  </a:lnTo>
                  <a:lnTo>
                    <a:pt x="405" y="977"/>
                  </a:lnTo>
                  <a:lnTo>
                    <a:pt x="405" y="970"/>
                  </a:lnTo>
                  <a:lnTo>
                    <a:pt x="405" y="970"/>
                  </a:lnTo>
                  <a:lnTo>
                    <a:pt x="424" y="944"/>
                  </a:lnTo>
                  <a:lnTo>
                    <a:pt x="431" y="873"/>
                  </a:lnTo>
                  <a:lnTo>
                    <a:pt x="509" y="840"/>
                  </a:lnTo>
                  <a:lnTo>
                    <a:pt x="528" y="823"/>
                  </a:lnTo>
                  <a:lnTo>
                    <a:pt x="521" y="795"/>
                  </a:lnTo>
                  <a:lnTo>
                    <a:pt x="537" y="750"/>
                  </a:lnTo>
                  <a:lnTo>
                    <a:pt x="535" y="740"/>
                  </a:lnTo>
                  <a:lnTo>
                    <a:pt x="499" y="729"/>
                  </a:lnTo>
                  <a:lnTo>
                    <a:pt x="509" y="712"/>
                  </a:lnTo>
                  <a:lnTo>
                    <a:pt x="528" y="707"/>
                  </a:lnTo>
                  <a:lnTo>
                    <a:pt x="528" y="693"/>
                  </a:lnTo>
                  <a:lnTo>
                    <a:pt x="516" y="679"/>
                  </a:lnTo>
                  <a:lnTo>
                    <a:pt x="513" y="655"/>
                  </a:lnTo>
                  <a:lnTo>
                    <a:pt x="521" y="643"/>
                  </a:lnTo>
                  <a:lnTo>
                    <a:pt x="513" y="629"/>
                  </a:lnTo>
                  <a:lnTo>
                    <a:pt x="523" y="606"/>
                  </a:lnTo>
                  <a:lnTo>
                    <a:pt x="547" y="596"/>
                  </a:lnTo>
                  <a:lnTo>
                    <a:pt x="547" y="580"/>
                  </a:lnTo>
                  <a:lnTo>
                    <a:pt x="523" y="547"/>
                  </a:lnTo>
                  <a:lnTo>
                    <a:pt x="502" y="551"/>
                  </a:lnTo>
                  <a:lnTo>
                    <a:pt x="492" y="542"/>
                  </a:lnTo>
                  <a:lnTo>
                    <a:pt x="476" y="539"/>
                  </a:lnTo>
                  <a:lnTo>
                    <a:pt x="478" y="582"/>
                  </a:lnTo>
                  <a:lnTo>
                    <a:pt x="476" y="587"/>
                  </a:lnTo>
                  <a:lnTo>
                    <a:pt x="438" y="599"/>
                  </a:lnTo>
                  <a:lnTo>
                    <a:pt x="424" y="589"/>
                  </a:lnTo>
                  <a:lnTo>
                    <a:pt x="386" y="589"/>
                  </a:lnTo>
                  <a:lnTo>
                    <a:pt x="367" y="643"/>
                  </a:lnTo>
                  <a:lnTo>
                    <a:pt x="336" y="653"/>
                  </a:lnTo>
                  <a:lnTo>
                    <a:pt x="331" y="653"/>
                  </a:lnTo>
                  <a:lnTo>
                    <a:pt x="331" y="617"/>
                  </a:lnTo>
                  <a:lnTo>
                    <a:pt x="327" y="613"/>
                  </a:lnTo>
                  <a:lnTo>
                    <a:pt x="322" y="610"/>
                  </a:lnTo>
                  <a:lnTo>
                    <a:pt x="303" y="622"/>
                  </a:lnTo>
                  <a:lnTo>
                    <a:pt x="270" y="622"/>
                  </a:lnTo>
                  <a:lnTo>
                    <a:pt x="251" y="610"/>
                  </a:lnTo>
                  <a:lnTo>
                    <a:pt x="225" y="610"/>
                  </a:lnTo>
                  <a:lnTo>
                    <a:pt x="187" y="599"/>
                  </a:lnTo>
                  <a:lnTo>
                    <a:pt x="168" y="587"/>
                  </a:lnTo>
                  <a:lnTo>
                    <a:pt x="154" y="530"/>
                  </a:lnTo>
                  <a:lnTo>
                    <a:pt x="147" y="518"/>
                  </a:lnTo>
                  <a:lnTo>
                    <a:pt x="161" y="499"/>
                  </a:lnTo>
                  <a:lnTo>
                    <a:pt x="168" y="468"/>
                  </a:lnTo>
                  <a:lnTo>
                    <a:pt x="204" y="464"/>
                  </a:lnTo>
                  <a:lnTo>
                    <a:pt x="211" y="461"/>
                  </a:lnTo>
                  <a:lnTo>
                    <a:pt x="211" y="447"/>
                  </a:lnTo>
                  <a:lnTo>
                    <a:pt x="201" y="433"/>
                  </a:lnTo>
                  <a:lnTo>
                    <a:pt x="126" y="409"/>
                  </a:lnTo>
                  <a:lnTo>
                    <a:pt x="102" y="372"/>
                  </a:lnTo>
                  <a:lnTo>
                    <a:pt x="93" y="327"/>
                  </a:lnTo>
                  <a:lnTo>
                    <a:pt x="38" y="308"/>
                  </a:lnTo>
                  <a:lnTo>
                    <a:pt x="3" y="284"/>
                  </a:lnTo>
                  <a:lnTo>
                    <a:pt x="0" y="268"/>
                  </a:lnTo>
                  <a:lnTo>
                    <a:pt x="17" y="239"/>
                  </a:lnTo>
                  <a:lnTo>
                    <a:pt x="29" y="237"/>
                  </a:lnTo>
                  <a:lnTo>
                    <a:pt x="48" y="187"/>
                  </a:lnTo>
                  <a:lnTo>
                    <a:pt x="19" y="152"/>
                  </a:lnTo>
                  <a:lnTo>
                    <a:pt x="19" y="119"/>
                  </a:lnTo>
                  <a:lnTo>
                    <a:pt x="19" y="119"/>
                  </a:lnTo>
                  <a:lnTo>
                    <a:pt x="19" y="11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8" name="Freeform 13"/>
            <p:cNvSpPr>
              <a:spLocks noEditPoints="1"/>
            </p:cNvSpPr>
            <p:nvPr/>
          </p:nvSpPr>
          <p:spPr bwMode="auto">
            <a:xfrm>
              <a:off x="2480" y="2181"/>
              <a:ext cx="1014" cy="2670"/>
            </a:xfrm>
            <a:custGeom>
              <a:avLst/>
              <a:gdLst>
                <a:gd name="T0" fmla="*/ 321 w 1014"/>
                <a:gd name="T1" fmla="*/ 2582 h 2670"/>
                <a:gd name="T2" fmla="*/ 170 w 1014"/>
                <a:gd name="T3" fmla="*/ 2251 h 2670"/>
                <a:gd name="T4" fmla="*/ 122 w 1014"/>
                <a:gd name="T5" fmla="*/ 2343 h 2670"/>
                <a:gd name="T6" fmla="*/ 33 w 1014"/>
                <a:gd name="T7" fmla="*/ 2301 h 2670"/>
                <a:gd name="T8" fmla="*/ 28 w 1014"/>
                <a:gd name="T9" fmla="*/ 2183 h 2670"/>
                <a:gd name="T10" fmla="*/ 54 w 1014"/>
                <a:gd name="T11" fmla="*/ 2083 h 2670"/>
                <a:gd name="T12" fmla="*/ 503 w 1014"/>
                <a:gd name="T13" fmla="*/ 840 h 2670"/>
                <a:gd name="T14" fmla="*/ 536 w 1014"/>
                <a:gd name="T15" fmla="*/ 880 h 2670"/>
                <a:gd name="T16" fmla="*/ 451 w 1014"/>
                <a:gd name="T17" fmla="*/ 882 h 2670"/>
                <a:gd name="T18" fmla="*/ 444 w 1014"/>
                <a:gd name="T19" fmla="*/ 780 h 2670"/>
                <a:gd name="T20" fmla="*/ 418 w 1014"/>
                <a:gd name="T21" fmla="*/ 880 h 2670"/>
                <a:gd name="T22" fmla="*/ 529 w 1014"/>
                <a:gd name="T23" fmla="*/ 963 h 2670"/>
                <a:gd name="T24" fmla="*/ 451 w 1014"/>
                <a:gd name="T25" fmla="*/ 932 h 2670"/>
                <a:gd name="T26" fmla="*/ 326 w 1014"/>
                <a:gd name="T27" fmla="*/ 906 h 2670"/>
                <a:gd name="T28" fmla="*/ 250 w 1014"/>
                <a:gd name="T29" fmla="*/ 828 h 2670"/>
                <a:gd name="T30" fmla="*/ 349 w 1014"/>
                <a:gd name="T31" fmla="*/ 849 h 2670"/>
                <a:gd name="T32" fmla="*/ 375 w 1014"/>
                <a:gd name="T33" fmla="*/ 792 h 2670"/>
                <a:gd name="T34" fmla="*/ 891 w 1014"/>
                <a:gd name="T35" fmla="*/ 733 h 2670"/>
                <a:gd name="T36" fmla="*/ 366 w 1014"/>
                <a:gd name="T37" fmla="*/ 702 h 2670"/>
                <a:gd name="T38" fmla="*/ 562 w 1014"/>
                <a:gd name="T39" fmla="*/ 639 h 2670"/>
                <a:gd name="T40" fmla="*/ 472 w 1014"/>
                <a:gd name="T41" fmla="*/ 693 h 2670"/>
                <a:gd name="T42" fmla="*/ 444 w 1014"/>
                <a:gd name="T43" fmla="*/ 402 h 2670"/>
                <a:gd name="T44" fmla="*/ 541 w 1014"/>
                <a:gd name="T45" fmla="*/ 395 h 2670"/>
                <a:gd name="T46" fmla="*/ 550 w 1014"/>
                <a:gd name="T47" fmla="*/ 431 h 2670"/>
                <a:gd name="T48" fmla="*/ 508 w 1014"/>
                <a:gd name="T49" fmla="*/ 473 h 2670"/>
                <a:gd name="T50" fmla="*/ 442 w 1014"/>
                <a:gd name="T51" fmla="*/ 452 h 2670"/>
                <a:gd name="T52" fmla="*/ 453 w 1014"/>
                <a:gd name="T53" fmla="*/ 412 h 2670"/>
                <a:gd name="T54" fmla="*/ 496 w 1014"/>
                <a:gd name="T55" fmla="*/ 381 h 2670"/>
                <a:gd name="T56" fmla="*/ 799 w 1014"/>
                <a:gd name="T57" fmla="*/ 31 h 2670"/>
                <a:gd name="T58" fmla="*/ 1002 w 1014"/>
                <a:gd name="T59" fmla="*/ 152 h 2670"/>
                <a:gd name="T60" fmla="*/ 983 w 1014"/>
                <a:gd name="T61" fmla="*/ 213 h 2670"/>
                <a:gd name="T62" fmla="*/ 948 w 1014"/>
                <a:gd name="T63" fmla="*/ 336 h 2670"/>
                <a:gd name="T64" fmla="*/ 966 w 1014"/>
                <a:gd name="T65" fmla="*/ 447 h 2670"/>
                <a:gd name="T66" fmla="*/ 971 w 1014"/>
                <a:gd name="T67" fmla="*/ 502 h 2670"/>
                <a:gd name="T68" fmla="*/ 992 w 1014"/>
                <a:gd name="T69" fmla="*/ 572 h 2670"/>
                <a:gd name="T70" fmla="*/ 992 w 1014"/>
                <a:gd name="T71" fmla="*/ 646 h 2670"/>
                <a:gd name="T72" fmla="*/ 997 w 1014"/>
                <a:gd name="T73" fmla="*/ 712 h 2670"/>
                <a:gd name="T74" fmla="*/ 933 w 1014"/>
                <a:gd name="T75" fmla="*/ 728 h 2670"/>
                <a:gd name="T76" fmla="*/ 865 w 1014"/>
                <a:gd name="T77" fmla="*/ 667 h 2670"/>
                <a:gd name="T78" fmla="*/ 813 w 1014"/>
                <a:gd name="T79" fmla="*/ 575 h 2670"/>
                <a:gd name="T80" fmla="*/ 754 w 1014"/>
                <a:gd name="T81" fmla="*/ 565 h 2670"/>
                <a:gd name="T82" fmla="*/ 721 w 1014"/>
                <a:gd name="T83" fmla="*/ 528 h 2670"/>
                <a:gd name="T84" fmla="*/ 687 w 1014"/>
                <a:gd name="T85" fmla="*/ 461 h 2670"/>
                <a:gd name="T86" fmla="*/ 645 w 1014"/>
                <a:gd name="T87" fmla="*/ 438 h 2670"/>
                <a:gd name="T88" fmla="*/ 614 w 1014"/>
                <a:gd name="T89" fmla="*/ 426 h 2670"/>
                <a:gd name="T90" fmla="*/ 576 w 1014"/>
                <a:gd name="T91" fmla="*/ 376 h 2670"/>
                <a:gd name="T92" fmla="*/ 562 w 1014"/>
                <a:gd name="T93" fmla="*/ 319 h 2670"/>
                <a:gd name="T94" fmla="*/ 444 w 1014"/>
                <a:gd name="T95" fmla="*/ 381 h 2670"/>
                <a:gd name="T96" fmla="*/ 352 w 1014"/>
                <a:gd name="T97" fmla="*/ 400 h 2670"/>
                <a:gd name="T98" fmla="*/ 189 w 1014"/>
                <a:gd name="T99" fmla="*/ 355 h 2670"/>
                <a:gd name="T100" fmla="*/ 276 w 1014"/>
                <a:gd name="T101" fmla="*/ 239 h 2670"/>
                <a:gd name="T102" fmla="*/ 248 w 1014"/>
                <a:gd name="T103" fmla="*/ 187 h 2670"/>
                <a:gd name="T104" fmla="*/ 347 w 1014"/>
                <a:gd name="T105" fmla="*/ 152 h 2670"/>
                <a:gd name="T106" fmla="*/ 425 w 1014"/>
                <a:gd name="T107" fmla="*/ 114 h 2670"/>
                <a:gd name="T108" fmla="*/ 524 w 1014"/>
                <a:gd name="T109" fmla="*/ 204 h 2670"/>
                <a:gd name="T110" fmla="*/ 631 w 1014"/>
                <a:gd name="T111" fmla="*/ 142 h 2670"/>
                <a:gd name="T112" fmla="*/ 680 w 1014"/>
                <a:gd name="T113" fmla="*/ 0 h 2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4" h="2670">
                  <a:moveTo>
                    <a:pt x="338" y="2606"/>
                  </a:moveTo>
                  <a:lnTo>
                    <a:pt x="345" y="2596"/>
                  </a:lnTo>
                  <a:lnTo>
                    <a:pt x="361" y="2606"/>
                  </a:lnTo>
                  <a:lnTo>
                    <a:pt x="368" y="2636"/>
                  </a:lnTo>
                  <a:lnTo>
                    <a:pt x="368" y="2670"/>
                  </a:lnTo>
                  <a:lnTo>
                    <a:pt x="361" y="2653"/>
                  </a:lnTo>
                  <a:lnTo>
                    <a:pt x="338" y="2634"/>
                  </a:lnTo>
                  <a:lnTo>
                    <a:pt x="321" y="2582"/>
                  </a:lnTo>
                  <a:lnTo>
                    <a:pt x="330" y="2587"/>
                  </a:lnTo>
                  <a:lnTo>
                    <a:pt x="338" y="2606"/>
                  </a:lnTo>
                  <a:close/>
                  <a:moveTo>
                    <a:pt x="54" y="2083"/>
                  </a:moveTo>
                  <a:lnTo>
                    <a:pt x="80" y="2147"/>
                  </a:lnTo>
                  <a:lnTo>
                    <a:pt x="132" y="2178"/>
                  </a:lnTo>
                  <a:lnTo>
                    <a:pt x="179" y="2225"/>
                  </a:lnTo>
                  <a:lnTo>
                    <a:pt x="182" y="2235"/>
                  </a:lnTo>
                  <a:lnTo>
                    <a:pt x="170" y="2251"/>
                  </a:lnTo>
                  <a:lnTo>
                    <a:pt x="160" y="2249"/>
                  </a:lnTo>
                  <a:lnTo>
                    <a:pt x="139" y="2253"/>
                  </a:lnTo>
                  <a:lnTo>
                    <a:pt x="130" y="2296"/>
                  </a:lnTo>
                  <a:lnTo>
                    <a:pt x="132" y="2317"/>
                  </a:lnTo>
                  <a:lnTo>
                    <a:pt x="141" y="2327"/>
                  </a:lnTo>
                  <a:lnTo>
                    <a:pt x="134" y="2327"/>
                  </a:lnTo>
                  <a:lnTo>
                    <a:pt x="132" y="2346"/>
                  </a:lnTo>
                  <a:lnTo>
                    <a:pt x="122" y="2343"/>
                  </a:lnTo>
                  <a:lnTo>
                    <a:pt x="111" y="2331"/>
                  </a:lnTo>
                  <a:lnTo>
                    <a:pt x="96" y="2339"/>
                  </a:lnTo>
                  <a:lnTo>
                    <a:pt x="92" y="2329"/>
                  </a:lnTo>
                  <a:lnTo>
                    <a:pt x="82" y="2343"/>
                  </a:lnTo>
                  <a:lnTo>
                    <a:pt x="73" y="2324"/>
                  </a:lnTo>
                  <a:lnTo>
                    <a:pt x="59" y="2327"/>
                  </a:lnTo>
                  <a:lnTo>
                    <a:pt x="42" y="2317"/>
                  </a:lnTo>
                  <a:lnTo>
                    <a:pt x="33" y="2301"/>
                  </a:lnTo>
                  <a:lnTo>
                    <a:pt x="14" y="2275"/>
                  </a:lnTo>
                  <a:lnTo>
                    <a:pt x="21" y="2261"/>
                  </a:lnTo>
                  <a:lnTo>
                    <a:pt x="7" y="2239"/>
                  </a:lnTo>
                  <a:lnTo>
                    <a:pt x="21" y="2225"/>
                  </a:lnTo>
                  <a:lnTo>
                    <a:pt x="26" y="2227"/>
                  </a:lnTo>
                  <a:lnTo>
                    <a:pt x="30" y="2223"/>
                  </a:lnTo>
                  <a:lnTo>
                    <a:pt x="18" y="2201"/>
                  </a:lnTo>
                  <a:lnTo>
                    <a:pt x="28" y="2183"/>
                  </a:lnTo>
                  <a:lnTo>
                    <a:pt x="21" y="2166"/>
                  </a:lnTo>
                  <a:lnTo>
                    <a:pt x="0" y="2147"/>
                  </a:lnTo>
                  <a:lnTo>
                    <a:pt x="14" y="2112"/>
                  </a:lnTo>
                  <a:lnTo>
                    <a:pt x="28" y="2097"/>
                  </a:lnTo>
                  <a:lnTo>
                    <a:pt x="26" y="2088"/>
                  </a:lnTo>
                  <a:lnTo>
                    <a:pt x="40" y="2088"/>
                  </a:lnTo>
                  <a:lnTo>
                    <a:pt x="49" y="2078"/>
                  </a:lnTo>
                  <a:lnTo>
                    <a:pt x="54" y="2083"/>
                  </a:lnTo>
                  <a:close/>
                  <a:moveTo>
                    <a:pt x="860" y="908"/>
                  </a:moveTo>
                  <a:lnTo>
                    <a:pt x="879" y="918"/>
                  </a:lnTo>
                  <a:lnTo>
                    <a:pt x="891" y="941"/>
                  </a:lnTo>
                  <a:lnTo>
                    <a:pt x="874" y="934"/>
                  </a:lnTo>
                  <a:lnTo>
                    <a:pt x="870" y="922"/>
                  </a:lnTo>
                  <a:lnTo>
                    <a:pt x="853" y="911"/>
                  </a:lnTo>
                  <a:lnTo>
                    <a:pt x="860" y="908"/>
                  </a:lnTo>
                  <a:close/>
                  <a:moveTo>
                    <a:pt x="503" y="840"/>
                  </a:moveTo>
                  <a:lnTo>
                    <a:pt x="496" y="851"/>
                  </a:lnTo>
                  <a:lnTo>
                    <a:pt x="505" y="851"/>
                  </a:lnTo>
                  <a:lnTo>
                    <a:pt x="501" y="868"/>
                  </a:lnTo>
                  <a:lnTo>
                    <a:pt x="508" y="861"/>
                  </a:lnTo>
                  <a:lnTo>
                    <a:pt x="517" y="863"/>
                  </a:lnTo>
                  <a:lnTo>
                    <a:pt x="520" y="875"/>
                  </a:lnTo>
                  <a:lnTo>
                    <a:pt x="527" y="870"/>
                  </a:lnTo>
                  <a:lnTo>
                    <a:pt x="536" y="880"/>
                  </a:lnTo>
                  <a:lnTo>
                    <a:pt x="515" y="899"/>
                  </a:lnTo>
                  <a:lnTo>
                    <a:pt x="482" y="892"/>
                  </a:lnTo>
                  <a:lnTo>
                    <a:pt x="484" y="906"/>
                  </a:lnTo>
                  <a:lnTo>
                    <a:pt x="475" y="901"/>
                  </a:lnTo>
                  <a:lnTo>
                    <a:pt x="479" y="892"/>
                  </a:lnTo>
                  <a:lnTo>
                    <a:pt x="470" y="892"/>
                  </a:lnTo>
                  <a:lnTo>
                    <a:pt x="461" y="880"/>
                  </a:lnTo>
                  <a:lnTo>
                    <a:pt x="451" y="882"/>
                  </a:lnTo>
                  <a:lnTo>
                    <a:pt x="453" y="870"/>
                  </a:lnTo>
                  <a:lnTo>
                    <a:pt x="470" y="873"/>
                  </a:lnTo>
                  <a:lnTo>
                    <a:pt x="496" y="863"/>
                  </a:lnTo>
                  <a:lnTo>
                    <a:pt x="494" y="844"/>
                  </a:lnTo>
                  <a:lnTo>
                    <a:pt x="503" y="840"/>
                  </a:lnTo>
                  <a:close/>
                  <a:moveTo>
                    <a:pt x="418" y="750"/>
                  </a:moveTo>
                  <a:lnTo>
                    <a:pt x="435" y="757"/>
                  </a:lnTo>
                  <a:lnTo>
                    <a:pt x="444" y="780"/>
                  </a:lnTo>
                  <a:lnTo>
                    <a:pt x="437" y="804"/>
                  </a:lnTo>
                  <a:lnTo>
                    <a:pt x="420" y="818"/>
                  </a:lnTo>
                  <a:lnTo>
                    <a:pt x="420" y="835"/>
                  </a:lnTo>
                  <a:lnTo>
                    <a:pt x="409" y="842"/>
                  </a:lnTo>
                  <a:lnTo>
                    <a:pt x="401" y="837"/>
                  </a:lnTo>
                  <a:lnTo>
                    <a:pt x="446" y="873"/>
                  </a:lnTo>
                  <a:lnTo>
                    <a:pt x="437" y="882"/>
                  </a:lnTo>
                  <a:lnTo>
                    <a:pt x="418" y="880"/>
                  </a:lnTo>
                  <a:lnTo>
                    <a:pt x="425" y="892"/>
                  </a:lnTo>
                  <a:lnTo>
                    <a:pt x="435" y="889"/>
                  </a:lnTo>
                  <a:lnTo>
                    <a:pt x="463" y="896"/>
                  </a:lnTo>
                  <a:lnTo>
                    <a:pt x="496" y="915"/>
                  </a:lnTo>
                  <a:lnTo>
                    <a:pt x="498" y="927"/>
                  </a:lnTo>
                  <a:lnTo>
                    <a:pt x="515" y="929"/>
                  </a:lnTo>
                  <a:lnTo>
                    <a:pt x="531" y="946"/>
                  </a:lnTo>
                  <a:lnTo>
                    <a:pt x="529" y="963"/>
                  </a:lnTo>
                  <a:lnTo>
                    <a:pt x="536" y="967"/>
                  </a:lnTo>
                  <a:lnTo>
                    <a:pt x="513" y="984"/>
                  </a:lnTo>
                  <a:lnTo>
                    <a:pt x="451" y="996"/>
                  </a:lnTo>
                  <a:lnTo>
                    <a:pt x="451" y="996"/>
                  </a:lnTo>
                  <a:lnTo>
                    <a:pt x="453" y="981"/>
                  </a:lnTo>
                  <a:lnTo>
                    <a:pt x="477" y="953"/>
                  </a:lnTo>
                  <a:lnTo>
                    <a:pt x="475" y="941"/>
                  </a:lnTo>
                  <a:lnTo>
                    <a:pt x="451" y="932"/>
                  </a:lnTo>
                  <a:lnTo>
                    <a:pt x="435" y="946"/>
                  </a:lnTo>
                  <a:lnTo>
                    <a:pt x="404" y="939"/>
                  </a:lnTo>
                  <a:lnTo>
                    <a:pt x="387" y="944"/>
                  </a:lnTo>
                  <a:lnTo>
                    <a:pt x="383" y="929"/>
                  </a:lnTo>
                  <a:lnTo>
                    <a:pt x="357" y="932"/>
                  </a:lnTo>
                  <a:lnTo>
                    <a:pt x="354" y="911"/>
                  </a:lnTo>
                  <a:lnTo>
                    <a:pt x="349" y="903"/>
                  </a:lnTo>
                  <a:lnTo>
                    <a:pt x="326" y="906"/>
                  </a:lnTo>
                  <a:lnTo>
                    <a:pt x="319" y="899"/>
                  </a:lnTo>
                  <a:lnTo>
                    <a:pt x="302" y="896"/>
                  </a:lnTo>
                  <a:lnTo>
                    <a:pt x="286" y="880"/>
                  </a:lnTo>
                  <a:lnTo>
                    <a:pt x="243" y="873"/>
                  </a:lnTo>
                  <a:lnTo>
                    <a:pt x="234" y="861"/>
                  </a:lnTo>
                  <a:lnTo>
                    <a:pt x="236" y="842"/>
                  </a:lnTo>
                  <a:lnTo>
                    <a:pt x="243" y="830"/>
                  </a:lnTo>
                  <a:lnTo>
                    <a:pt x="250" y="828"/>
                  </a:lnTo>
                  <a:lnTo>
                    <a:pt x="255" y="816"/>
                  </a:lnTo>
                  <a:lnTo>
                    <a:pt x="250" y="809"/>
                  </a:lnTo>
                  <a:lnTo>
                    <a:pt x="262" y="797"/>
                  </a:lnTo>
                  <a:lnTo>
                    <a:pt x="262" y="797"/>
                  </a:lnTo>
                  <a:lnTo>
                    <a:pt x="300" y="809"/>
                  </a:lnTo>
                  <a:lnTo>
                    <a:pt x="316" y="823"/>
                  </a:lnTo>
                  <a:lnTo>
                    <a:pt x="321" y="840"/>
                  </a:lnTo>
                  <a:lnTo>
                    <a:pt x="349" y="849"/>
                  </a:lnTo>
                  <a:lnTo>
                    <a:pt x="361" y="866"/>
                  </a:lnTo>
                  <a:lnTo>
                    <a:pt x="373" y="866"/>
                  </a:lnTo>
                  <a:lnTo>
                    <a:pt x="404" y="844"/>
                  </a:lnTo>
                  <a:lnTo>
                    <a:pt x="397" y="837"/>
                  </a:lnTo>
                  <a:lnTo>
                    <a:pt x="397" y="821"/>
                  </a:lnTo>
                  <a:lnTo>
                    <a:pt x="387" y="814"/>
                  </a:lnTo>
                  <a:lnTo>
                    <a:pt x="387" y="809"/>
                  </a:lnTo>
                  <a:lnTo>
                    <a:pt x="375" y="792"/>
                  </a:lnTo>
                  <a:lnTo>
                    <a:pt x="361" y="780"/>
                  </a:lnTo>
                  <a:lnTo>
                    <a:pt x="349" y="780"/>
                  </a:lnTo>
                  <a:lnTo>
                    <a:pt x="368" y="759"/>
                  </a:lnTo>
                  <a:lnTo>
                    <a:pt x="418" y="750"/>
                  </a:lnTo>
                  <a:close/>
                  <a:moveTo>
                    <a:pt x="903" y="733"/>
                  </a:moveTo>
                  <a:lnTo>
                    <a:pt x="907" y="745"/>
                  </a:lnTo>
                  <a:lnTo>
                    <a:pt x="886" y="743"/>
                  </a:lnTo>
                  <a:lnTo>
                    <a:pt x="891" y="733"/>
                  </a:lnTo>
                  <a:lnTo>
                    <a:pt x="903" y="733"/>
                  </a:lnTo>
                  <a:close/>
                  <a:moveTo>
                    <a:pt x="390" y="674"/>
                  </a:moveTo>
                  <a:lnTo>
                    <a:pt x="401" y="676"/>
                  </a:lnTo>
                  <a:lnTo>
                    <a:pt x="409" y="693"/>
                  </a:lnTo>
                  <a:lnTo>
                    <a:pt x="387" y="705"/>
                  </a:lnTo>
                  <a:lnTo>
                    <a:pt x="380" y="717"/>
                  </a:lnTo>
                  <a:lnTo>
                    <a:pt x="368" y="712"/>
                  </a:lnTo>
                  <a:lnTo>
                    <a:pt x="366" y="702"/>
                  </a:lnTo>
                  <a:lnTo>
                    <a:pt x="378" y="679"/>
                  </a:lnTo>
                  <a:lnTo>
                    <a:pt x="385" y="674"/>
                  </a:lnTo>
                  <a:lnTo>
                    <a:pt x="390" y="674"/>
                  </a:lnTo>
                  <a:close/>
                  <a:moveTo>
                    <a:pt x="508" y="610"/>
                  </a:moveTo>
                  <a:lnTo>
                    <a:pt x="560" y="610"/>
                  </a:lnTo>
                  <a:lnTo>
                    <a:pt x="572" y="613"/>
                  </a:lnTo>
                  <a:lnTo>
                    <a:pt x="572" y="617"/>
                  </a:lnTo>
                  <a:lnTo>
                    <a:pt x="562" y="639"/>
                  </a:lnTo>
                  <a:lnTo>
                    <a:pt x="548" y="643"/>
                  </a:lnTo>
                  <a:lnTo>
                    <a:pt x="553" y="658"/>
                  </a:lnTo>
                  <a:lnTo>
                    <a:pt x="536" y="676"/>
                  </a:lnTo>
                  <a:lnTo>
                    <a:pt x="539" y="695"/>
                  </a:lnTo>
                  <a:lnTo>
                    <a:pt x="501" y="714"/>
                  </a:lnTo>
                  <a:lnTo>
                    <a:pt x="475" y="700"/>
                  </a:lnTo>
                  <a:lnTo>
                    <a:pt x="477" y="698"/>
                  </a:lnTo>
                  <a:lnTo>
                    <a:pt x="472" y="693"/>
                  </a:lnTo>
                  <a:lnTo>
                    <a:pt x="489" y="688"/>
                  </a:lnTo>
                  <a:lnTo>
                    <a:pt x="487" y="676"/>
                  </a:lnTo>
                  <a:lnTo>
                    <a:pt x="479" y="665"/>
                  </a:lnTo>
                  <a:lnTo>
                    <a:pt x="461" y="658"/>
                  </a:lnTo>
                  <a:lnTo>
                    <a:pt x="446" y="622"/>
                  </a:lnTo>
                  <a:lnTo>
                    <a:pt x="453" y="615"/>
                  </a:lnTo>
                  <a:lnTo>
                    <a:pt x="508" y="610"/>
                  </a:lnTo>
                  <a:close/>
                  <a:moveTo>
                    <a:pt x="444" y="402"/>
                  </a:moveTo>
                  <a:lnTo>
                    <a:pt x="453" y="402"/>
                  </a:lnTo>
                  <a:lnTo>
                    <a:pt x="439" y="402"/>
                  </a:lnTo>
                  <a:lnTo>
                    <a:pt x="444" y="402"/>
                  </a:lnTo>
                  <a:close/>
                  <a:moveTo>
                    <a:pt x="510" y="364"/>
                  </a:moveTo>
                  <a:lnTo>
                    <a:pt x="534" y="371"/>
                  </a:lnTo>
                  <a:lnTo>
                    <a:pt x="543" y="379"/>
                  </a:lnTo>
                  <a:lnTo>
                    <a:pt x="553" y="371"/>
                  </a:lnTo>
                  <a:lnTo>
                    <a:pt x="541" y="395"/>
                  </a:lnTo>
                  <a:lnTo>
                    <a:pt x="553" y="407"/>
                  </a:lnTo>
                  <a:lnTo>
                    <a:pt x="541" y="402"/>
                  </a:lnTo>
                  <a:lnTo>
                    <a:pt x="539" y="412"/>
                  </a:lnTo>
                  <a:lnTo>
                    <a:pt x="560" y="416"/>
                  </a:lnTo>
                  <a:lnTo>
                    <a:pt x="548" y="421"/>
                  </a:lnTo>
                  <a:lnTo>
                    <a:pt x="553" y="423"/>
                  </a:lnTo>
                  <a:lnTo>
                    <a:pt x="583" y="423"/>
                  </a:lnTo>
                  <a:lnTo>
                    <a:pt x="550" y="431"/>
                  </a:lnTo>
                  <a:lnTo>
                    <a:pt x="548" y="440"/>
                  </a:lnTo>
                  <a:lnTo>
                    <a:pt x="555" y="447"/>
                  </a:lnTo>
                  <a:lnTo>
                    <a:pt x="546" y="452"/>
                  </a:lnTo>
                  <a:lnTo>
                    <a:pt x="546" y="461"/>
                  </a:lnTo>
                  <a:lnTo>
                    <a:pt x="529" y="459"/>
                  </a:lnTo>
                  <a:lnTo>
                    <a:pt x="529" y="478"/>
                  </a:lnTo>
                  <a:lnTo>
                    <a:pt x="520" y="471"/>
                  </a:lnTo>
                  <a:lnTo>
                    <a:pt x="508" y="473"/>
                  </a:lnTo>
                  <a:lnTo>
                    <a:pt x="503" y="487"/>
                  </a:lnTo>
                  <a:lnTo>
                    <a:pt x="491" y="487"/>
                  </a:lnTo>
                  <a:lnTo>
                    <a:pt x="468" y="502"/>
                  </a:lnTo>
                  <a:lnTo>
                    <a:pt x="456" y="485"/>
                  </a:lnTo>
                  <a:lnTo>
                    <a:pt x="432" y="480"/>
                  </a:lnTo>
                  <a:lnTo>
                    <a:pt x="437" y="473"/>
                  </a:lnTo>
                  <a:lnTo>
                    <a:pt x="435" y="459"/>
                  </a:lnTo>
                  <a:lnTo>
                    <a:pt x="442" y="452"/>
                  </a:lnTo>
                  <a:lnTo>
                    <a:pt x="437" y="442"/>
                  </a:lnTo>
                  <a:lnTo>
                    <a:pt x="489" y="449"/>
                  </a:lnTo>
                  <a:lnTo>
                    <a:pt x="517" y="407"/>
                  </a:lnTo>
                  <a:lnTo>
                    <a:pt x="496" y="409"/>
                  </a:lnTo>
                  <a:lnTo>
                    <a:pt x="484" y="419"/>
                  </a:lnTo>
                  <a:lnTo>
                    <a:pt x="458" y="412"/>
                  </a:lnTo>
                  <a:lnTo>
                    <a:pt x="451" y="419"/>
                  </a:lnTo>
                  <a:lnTo>
                    <a:pt x="453" y="412"/>
                  </a:lnTo>
                  <a:lnTo>
                    <a:pt x="446" y="412"/>
                  </a:lnTo>
                  <a:lnTo>
                    <a:pt x="468" y="405"/>
                  </a:lnTo>
                  <a:lnTo>
                    <a:pt x="475" y="397"/>
                  </a:lnTo>
                  <a:lnTo>
                    <a:pt x="444" y="388"/>
                  </a:lnTo>
                  <a:lnTo>
                    <a:pt x="456" y="383"/>
                  </a:lnTo>
                  <a:lnTo>
                    <a:pt x="479" y="390"/>
                  </a:lnTo>
                  <a:lnTo>
                    <a:pt x="494" y="388"/>
                  </a:lnTo>
                  <a:lnTo>
                    <a:pt x="496" y="381"/>
                  </a:lnTo>
                  <a:lnTo>
                    <a:pt x="489" y="371"/>
                  </a:lnTo>
                  <a:lnTo>
                    <a:pt x="510" y="364"/>
                  </a:lnTo>
                  <a:close/>
                  <a:moveTo>
                    <a:pt x="713" y="5"/>
                  </a:moveTo>
                  <a:lnTo>
                    <a:pt x="716" y="10"/>
                  </a:lnTo>
                  <a:lnTo>
                    <a:pt x="744" y="0"/>
                  </a:lnTo>
                  <a:lnTo>
                    <a:pt x="758" y="19"/>
                  </a:lnTo>
                  <a:lnTo>
                    <a:pt x="777" y="12"/>
                  </a:lnTo>
                  <a:lnTo>
                    <a:pt x="799" y="31"/>
                  </a:lnTo>
                  <a:lnTo>
                    <a:pt x="829" y="36"/>
                  </a:lnTo>
                  <a:lnTo>
                    <a:pt x="851" y="50"/>
                  </a:lnTo>
                  <a:lnTo>
                    <a:pt x="860" y="45"/>
                  </a:lnTo>
                  <a:lnTo>
                    <a:pt x="900" y="59"/>
                  </a:lnTo>
                  <a:lnTo>
                    <a:pt x="940" y="104"/>
                  </a:lnTo>
                  <a:lnTo>
                    <a:pt x="978" y="133"/>
                  </a:lnTo>
                  <a:lnTo>
                    <a:pt x="983" y="142"/>
                  </a:lnTo>
                  <a:lnTo>
                    <a:pt x="1002" y="152"/>
                  </a:lnTo>
                  <a:lnTo>
                    <a:pt x="1002" y="159"/>
                  </a:lnTo>
                  <a:lnTo>
                    <a:pt x="992" y="161"/>
                  </a:lnTo>
                  <a:lnTo>
                    <a:pt x="990" y="171"/>
                  </a:lnTo>
                  <a:lnTo>
                    <a:pt x="1009" y="192"/>
                  </a:lnTo>
                  <a:lnTo>
                    <a:pt x="992" y="194"/>
                  </a:lnTo>
                  <a:lnTo>
                    <a:pt x="997" y="204"/>
                  </a:lnTo>
                  <a:lnTo>
                    <a:pt x="988" y="208"/>
                  </a:lnTo>
                  <a:lnTo>
                    <a:pt x="983" y="213"/>
                  </a:lnTo>
                  <a:lnTo>
                    <a:pt x="974" y="213"/>
                  </a:lnTo>
                  <a:lnTo>
                    <a:pt x="952" y="223"/>
                  </a:lnTo>
                  <a:lnTo>
                    <a:pt x="924" y="251"/>
                  </a:lnTo>
                  <a:lnTo>
                    <a:pt x="926" y="272"/>
                  </a:lnTo>
                  <a:lnTo>
                    <a:pt x="943" y="291"/>
                  </a:lnTo>
                  <a:lnTo>
                    <a:pt x="938" y="310"/>
                  </a:lnTo>
                  <a:lnTo>
                    <a:pt x="940" y="329"/>
                  </a:lnTo>
                  <a:lnTo>
                    <a:pt x="948" y="336"/>
                  </a:lnTo>
                  <a:lnTo>
                    <a:pt x="948" y="345"/>
                  </a:lnTo>
                  <a:lnTo>
                    <a:pt x="957" y="348"/>
                  </a:lnTo>
                  <a:lnTo>
                    <a:pt x="966" y="374"/>
                  </a:lnTo>
                  <a:lnTo>
                    <a:pt x="950" y="386"/>
                  </a:lnTo>
                  <a:lnTo>
                    <a:pt x="948" y="407"/>
                  </a:lnTo>
                  <a:lnTo>
                    <a:pt x="957" y="426"/>
                  </a:lnTo>
                  <a:lnTo>
                    <a:pt x="940" y="445"/>
                  </a:lnTo>
                  <a:lnTo>
                    <a:pt x="966" y="447"/>
                  </a:lnTo>
                  <a:lnTo>
                    <a:pt x="981" y="468"/>
                  </a:lnTo>
                  <a:lnTo>
                    <a:pt x="966" y="483"/>
                  </a:lnTo>
                  <a:lnTo>
                    <a:pt x="952" y="478"/>
                  </a:lnTo>
                  <a:lnTo>
                    <a:pt x="948" y="483"/>
                  </a:lnTo>
                  <a:lnTo>
                    <a:pt x="955" y="492"/>
                  </a:lnTo>
                  <a:lnTo>
                    <a:pt x="962" y="504"/>
                  </a:lnTo>
                  <a:lnTo>
                    <a:pt x="971" y="506"/>
                  </a:lnTo>
                  <a:lnTo>
                    <a:pt x="971" y="502"/>
                  </a:lnTo>
                  <a:lnTo>
                    <a:pt x="978" y="497"/>
                  </a:lnTo>
                  <a:lnTo>
                    <a:pt x="976" y="511"/>
                  </a:lnTo>
                  <a:lnTo>
                    <a:pt x="990" y="518"/>
                  </a:lnTo>
                  <a:lnTo>
                    <a:pt x="981" y="539"/>
                  </a:lnTo>
                  <a:lnTo>
                    <a:pt x="992" y="549"/>
                  </a:lnTo>
                  <a:lnTo>
                    <a:pt x="981" y="556"/>
                  </a:lnTo>
                  <a:lnTo>
                    <a:pt x="995" y="563"/>
                  </a:lnTo>
                  <a:lnTo>
                    <a:pt x="992" y="572"/>
                  </a:lnTo>
                  <a:lnTo>
                    <a:pt x="1011" y="582"/>
                  </a:lnTo>
                  <a:lnTo>
                    <a:pt x="1009" y="589"/>
                  </a:lnTo>
                  <a:lnTo>
                    <a:pt x="1014" y="601"/>
                  </a:lnTo>
                  <a:lnTo>
                    <a:pt x="1009" y="624"/>
                  </a:lnTo>
                  <a:lnTo>
                    <a:pt x="1004" y="624"/>
                  </a:lnTo>
                  <a:lnTo>
                    <a:pt x="1009" y="639"/>
                  </a:lnTo>
                  <a:lnTo>
                    <a:pt x="995" y="639"/>
                  </a:lnTo>
                  <a:lnTo>
                    <a:pt x="992" y="646"/>
                  </a:lnTo>
                  <a:lnTo>
                    <a:pt x="985" y="650"/>
                  </a:lnTo>
                  <a:lnTo>
                    <a:pt x="988" y="660"/>
                  </a:lnTo>
                  <a:lnTo>
                    <a:pt x="995" y="662"/>
                  </a:lnTo>
                  <a:lnTo>
                    <a:pt x="997" y="669"/>
                  </a:lnTo>
                  <a:lnTo>
                    <a:pt x="988" y="674"/>
                  </a:lnTo>
                  <a:lnTo>
                    <a:pt x="997" y="688"/>
                  </a:lnTo>
                  <a:lnTo>
                    <a:pt x="1002" y="705"/>
                  </a:lnTo>
                  <a:lnTo>
                    <a:pt x="997" y="712"/>
                  </a:lnTo>
                  <a:lnTo>
                    <a:pt x="985" y="710"/>
                  </a:lnTo>
                  <a:lnTo>
                    <a:pt x="985" y="717"/>
                  </a:lnTo>
                  <a:lnTo>
                    <a:pt x="969" y="728"/>
                  </a:lnTo>
                  <a:lnTo>
                    <a:pt x="966" y="740"/>
                  </a:lnTo>
                  <a:lnTo>
                    <a:pt x="962" y="740"/>
                  </a:lnTo>
                  <a:lnTo>
                    <a:pt x="959" y="733"/>
                  </a:lnTo>
                  <a:lnTo>
                    <a:pt x="950" y="736"/>
                  </a:lnTo>
                  <a:lnTo>
                    <a:pt x="933" y="728"/>
                  </a:lnTo>
                  <a:lnTo>
                    <a:pt x="924" y="733"/>
                  </a:lnTo>
                  <a:lnTo>
                    <a:pt x="917" y="721"/>
                  </a:lnTo>
                  <a:lnTo>
                    <a:pt x="888" y="717"/>
                  </a:lnTo>
                  <a:lnTo>
                    <a:pt x="886" y="679"/>
                  </a:lnTo>
                  <a:lnTo>
                    <a:pt x="893" y="665"/>
                  </a:lnTo>
                  <a:lnTo>
                    <a:pt x="886" y="660"/>
                  </a:lnTo>
                  <a:lnTo>
                    <a:pt x="877" y="672"/>
                  </a:lnTo>
                  <a:lnTo>
                    <a:pt x="865" y="667"/>
                  </a:lnTo>
                  <a:lnTo>
                    <a:pt x="858" y="650"/>
                  </a:lnTo>
                  <a:lnTo>
                    <a:pt x="858" y="608"/>
                  </a:lnTo>
                  <a:lnTo>
                    <a:pt x="848" y="603"/>
                  </a:lnTo>
                  <a:lnTo>
                    <a:pt x="844" y="608"/>
                  </a:lnTo>
                  <a:lnTo>
                    <a:pt x="846" y="601"/>
                  </a:lnTo>
                  <a:lnTo>
                    <a:pt x="829" y="589"/>
                  </a:lnTo>
                  <a:lnTo>
                    <a:pt x="827" y="580"/>
                  </a:lnTo>
                  <a:lnTo>
                    <a:pt x="813" y="575"/>
                  </a:lnTo>
                  <a:lnTo>
                    <a:pt x="801" y="563"/>
                  </a:lnTo>
                  <a:lnTo>
                    <a:pt x="799" y="570"/>
                  </a:lnTo>
                  <a:lnTo>
                    <a:pt x="791" y="570"/>
                  </a:lnTo>
                  <a:lnTo>
                    <a:pt x="784" y="558"/>
                  </a:lnTo>
                  <a:lnTo>
                    <a:pt x="773" y="561"/>
                  </a:lnTo>
                  <a:lnTo>
                    <a:pt x="768" y="580"/>
                  </a:lnTo>
                  <a:lnTo>
                    <a:pt x="761" y="584"/>
                  </a:lnTo>
                  <a:lnTo>
                    <a:pt x="754" y="565"/>
                  </a:lnTo>
                  <a:lnTo>
                    <a:pt x="747" y="582"/>
                  </a:lnTo>
                  <a:lnTo>
                    <a:pt x="742" y="575"/>
                  </a:lnTo>
                  <a:lnTo>
                    <a:pt x="749" y="568"/>
                  </a:lnTo>
                  <a:lnTo>
                    <a:pt x="732" y="565"/>
                  </a:lnTo>
                  <a:lnTo>
                    <a:pt x="744" y="558"/>
                  </a:lnTo>
                  <a:lnTo>
                    <a:pt x="744" y="542"/>
                  </a:lnTo>
                  <a:lnTo>
                    <a:pt x="730" y="528"/>
                  </a:lnTo>
                  <a:lnTo>
                    <a:pt x="721" y="528"/>
                  </a:lnTo>
                  <a:lnTo>
                    <a:pt x="730" y="516"/>
                  </a:lnTo>
                  <a:lnTo>
                    <a:pt x="713" y="502"/>
                  </a:lnTo>
                  <a:lnTo>
                    <a:pt x="709" y="504"/>
                  </a:lnTo>
                  <a:lnTo>
                    <a:pt x="706" y="497"/>
                  </a:lnTo>
                  <a:lnTo>
                    <a:pt x="713" y="499"/>
                  </a:lnTo>
                  <a:lnTo>
                    <a:pt x="699" y="480"/>
                  </a:lnTo>
                  <a:lnTo>
                    <a:pt x="702" y="468"/>
                  </a:lnTo>
                  <a:lnTo>
                    <a:pt x="687" y="461"/>
                  </a:lnTo>
                  <a:lnTo>
                    <a:pt x="695" y="459"/>
                  </a:lnTo>
                  <a:lnTo>
                    <a:pt x="690" y="457"/>
                  </a:lnTo>
                  <a:lnTo>
                    <a:pt x="690" y="461"/>
                  </a:lnTo>
                  <a:lnTo>
                    <a:pt x="685" y="452"/>
                  </a:lnTo>
                  <a:lnTo>
                    <a:pt x="671" y="440"/>
                  </a:lnTo>
                  <a:lnTo>
                    <a:pt x="678" y="431"/>
                  </a:lnTo>
                  <a:lnTo>
                    <a:pt x="664" y="426"/>
                  </a:lnTo>
                  <a:lnTo>
                    <a:pt x="645" y="438"/>
                  </a:lnTo>
                  <a:lnTo>
                    <a:pt x="643" y="431"/>
                  </a:lnTo>
                  <a:lnTo>
                    <a:pt x="638" y="442"/>
                  </a:lnTo>
                  <a:lnTo>
                    <a:pt x="628" y="445"/>
                  </a:lnTo>
                  <a:lnTo>
                    <a:pt x="621" y="438"/>
                  </a:lnTo>
                  <a:lnTo>
                    <a:pt x="633" y="433"/>
                  </a:lnTo>
                  <a:lnTo>
                    <a:pt x="638" y="421"/>
                  </a:lnTo>
                  <a:lnTo>
                    <a:pt x="619" y="431"/>
                  </a:lnTo>
                  <a:lnTo>
                    <a:pt x="614" y="426"/>
                  </a:lnTo>
                  <a:lnTo>
                    <a:pt x="617" y="421"/>
                  </a:lnTo>
                  <a:lnTo>
                    <a:pt x="607" y="421"/>
                  </a:lnTo>
                  <a:lnTo>
                    <a:pt x="612" y="407"/>
                  </a:lnTo>
                  <a:lnTo>
                    <a:pt x="600" y="412"/>
                  </a:lnTo>
                  <a:lnTo>
                    <a:pt x="595" y="407"/>
                  </a:lnTo>
                  <a:lnTo>
                    <a:pt x="562" y="409"/>
                  </a:lnTo>
                  <a:lnTo>
                    <a:pt x="560" y="390"/>
                  </a:lnTo>
                  <a:lnTo>
                    <a:pt x="576" y="376"/>
                  </a:lnTo>
                  <a:lnTo>
                    <a:pt x="565" y="367"/>
                  </a:lnTo>
                  <a:lnTo>
                    <a:pt x="586" y="371"/>
                  </a:lnTo>
                  <a:lnTo>
                    <a:pt x="602" y="357"/>
                  </a:lnTo>
                  <a:lnTo>
                    <a:pt x="595" y="353"/>
                  </a:lnTo>
                  <a:lnTo>
                    <a:pt x="600" y="355"/>
                  </a:lnTo>
                  <a:lnTo>
                    <a:pt x="598" y="331"/>
                  </a:lnTo>
                  <a:lnTo>
                    <a:pt x="581" y="319"/>
                  </a:lnTo>
                  <a:lnTo>
                    <a:pt x="562" y="319"/>
                  </a:lnTo>
                  <a:lnTo>
                    <a:pt x="553" y="331"/>
                  </a:lnTo>
                  <a:lnTo>
                    <a:pt x="534" y="319"/>
                  </a:lnTo>
                  <a:lnTo>
                    <a:pt x="529" y="327"/>
                  </a:lnTo>
                  <a:lnTo>
                    <a:pt x="517" y="324"/>
                  </a:lnTo>
                  <a:lnTo>
                    <a:pt x="505" y="338"/>
                  </a:lnTo>
                  <a:lnTo>
                    <a:pt x="475" y="341"/>
                  </a:lnTo>
                  <a:lnTo>
                    <a:pt x="446" y="367"/>
                  </a:lnTo>
                  <a:lnTo>
                    <a:pt x="444" y="381"/>
                  </a:lnTo>
                  <a:lnTo>
                    <a:pt x="420" y="388"/>
                  </a:lnTo>
                  <a:lnTo>
                    <a:pt x="449" y="400"/>
                  </a:lnTo>
                  <a:lnTo>
                    <a:pt x="430" y="402"/>
                  </a:lnTo>
                  <a:lnTo>
                    <a:pt x="427" y="395"/>
                  </a:lnTo>
                  <a:lnTo>
                    <a:pt x="397" y="397"/>
                  </a:lnTo>
                  <a:lnTo>
                    <a:pt x="392" y="390"/>
                  </a:lnTo>
                  <a:lnTo>
                    <a:pt x="368" y="393"/>
                  </a:lnTo>
                  <a:lnTo>
                    <a:pt x="352" y="400"/>
                  </a:lnTo>
                  <a:lnTo>
                    <a:pt x="328" y="390"/>
                  </a:lnTo>
                  <a:lnTo>
                    <a:pt x="300" y="393"/>
                  </a:lnTo>
                  <a:lnTo>
                    <a:pt x="248" y="419"/>
                  </a:lnTo>
                  <a:lnTo>
                    <a:pt x="248" y="419"/>
                  </a:lnTo>
                  <a:lnTo>
                    <a:pt x="236" y="397"/>
                  </a:lnTo>
                  <a:lnTo>
                    <a:pt x="203" y="386"/>
                  </a:lnTo>
                  <a:lnTo>
                    <a:pt x="184" y="374"/>
                  </a:lnTo>
                  <a:lnTo>
                    <a:pt x="189" y="355"/>
                  </a:lnTo>
                  <a:lnTo>
                    <a:pt x="203" y="341"/>
                  </a:lnTo>
                  <a:lnTo>
                    <a:pt x="191" y="334"/>
                  </a:lnTo>
                  <a:lnTo>
                    <a:pt x="193" y="301"/>
                  </a:lnTo>
                  <a:lnTo>
                    <a:pt x="193" y="301"/>
                  </a:lnTo>
                  <a:lnTo>
                    <a:pt x="236" y="286"/>
                  </a:lnTo>
                  <a:lnTo>
                    <a:pt x="248" y="270"/>
                  </a:lnTo>
                  <a:lnTo>
                    <a:pt x="276" y="260"/>
                  </a:lnTo>
                  <a:lnTo>
                    <a:pt x="276" y="239"/>
                  </a:lnTo>
                  <a:lnTo>
                    <a:pt x="267" y="230"/>
                  </a:lnTo>
                  <a:lnTo>
                    <a:pt x="262" y="234"/>
                  </a:lnTo>
                  <a:lnTo>
                    <a:pt x="245" y="232"/>
                  </a:lnTo>
                  <a:lnTo>
                    <a:pt x="241" y="213"/>
                  </a:lnTo>
                  <a:lnTo>
                    <a:pt x="276" y="211"/>
                  </a:lnTo>
                  <a:lnTo>
                    <a:pt x="283" y="204"/>
                  </a:lnTo>
                  <a:lnTo>
                    <a:pt x="281" y="197"/>
                  </a:lnTo>
                  <a:lnTo>
                    <a:pt x="248" y="187"/>
                  </a:lnTo>
                  <a:lnTo>
                    <a:pt x="203" y="189"/>
                  </a:lnTo>
                  <a:lnTo>
                    <a:pt x="200" y="185"/>
                  </a:lnTo>
                  <a:lnTo>
                    <a:pt x="200" y="185"/>
                  </a:lnTo>
                  <a:lnTo>
                    <a:pt x="267" y="171"/>
                  </a:lnTo>
                  <a:lnTo>
                    <a:pt x="281" y="161"/>
                  </a:lnTo>
                  <a:lnTo>
                    <a:pt x="297" y="168"/>
                  </a:lnTo>
                  <a:lnTo>
                    <a:pt x="338" y="166"/>
                  </a:lnTo>
                  <a:lnTo>
                    <a:pt x="347" y="152"/>
                  </a:lnTo>
                  <a:lnTo>
                    <a:pt x="338" y="121"/>
                  </a:lnTo>
                  <a:lnTo>
                    <a:pt x="340" y="109"/>
                  </a:lnTo>
                  <a:lnTo>
                    <a:pt x="357" y="104"/>
                  </a:lnTo>
                  <a:lnTo>
                    <a:pt x="368" y="83"/>
                  </a:lnTo>
                  <a:lnTo>
                    <a:pt x="399" y="85"/>
                  </a:lnTo>
                  <a:lnTo>
                    <a:pt x="418" y="76"/>
                  </a:lnTo>
                  <a:lnTo>
                    <a:pt x="430" y="92"/>
                  </a:lnTo>
                  <a:lnTo>
                    <a:pt x="425" y="114"/>
                  </a:lnTo>
                  <a:lnTo>
                    <a:pt x="406" y="118"/>
                  </a:lnTo>
                  <a:lnTo>
                    <a:pt x="411" y="137"/>
                  </a:lnTo>
                  <a:lnTo>
                    <a:pt x="427" y="137"/>
                  </a:lnTo>
                  <a:lnTo>
                    <a:pt x="435" y="145"/>
                  </a:lnTo>
                  <a:lnTo>
                    <a:pt x="479" y="145"/>
                  </a:lnTo>
                  <a:lnTo>
                    <a:pt x="484" y="187"/>
                  </a:lnTo>
                  <a:lnTo>
                    <a:pt x="491" y="197"/>
                  </a:lnTo>
                  <a:lnTo>
                    <a:pt x="524" y="204"/>
                  </a:lnTo>
                  <a:lnTo>
                    <a:pt x="534" y="223"/>
                  </a:lnTo>
                  <a:lnTo>
                    <a:pt x="572" y="218"/>
                  </a:lnTo>
                  <a:lnTo>
                    <a:pt x="586" y="197"/>
                  </a:lnTo>
                  <a:lnTo>
                    <a:pt x="598" y="197"/>
                  </a:lnTo>
                  <a:lnTo>
                    <a:pt x="626" y="182"/>
                  </a:lnTo>
                  <a:lnTo>
                    <a:pt x="626" y="163"/>
                  </a:lnTo>
                  <a:lnTo>
                    <a:pt x="638" y="147"/>
                  </a:lnTo>
                  <a:lnTo>
                    <a:pt x="631" y="142"/>
                  </a:lnTo>
                  <a:lnTo>
                    <a:pt x="635" y="116"/>
                  </a:lnTo>
                  <a:lnTo>
                    <a:pt x="628" y="109"/>
                  </a:lnTo>
                  <a:lnTo>
                    <a:pt x="633" y="71"/>
                  </a:lnTo>
                  <a:lnTo>
                    <a:pt x="652" y="45"/>
                  </a:lnTo>
                  <a:lnTo>
                    <a:pt x="659" y="22"/>
                  </a:lnTo>
                  <a:lnTo>
                    <a:pt x="678" y="17"/>
                  </a:lnTo>
                  <a:lnTo>
                    <a:pt x="680" y="0"/>
                  </a:lnTo>
                  <a:lnTo>
                    <a:pt x="680" y="0"/>
                  </a:lnTo>
                  <a:lnTo>
                    <a:pt x="699" y="7"/>
                  </a:lnTo>
                  <a:lnTo>
                    <a:pt x="711" y="0"/>
                  </a:lnTo>
                  <a:lnTo>
                    <a:pt x="713" y="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89" name="Freeform 14"/>
            <p:cNvSpPr>
              <a:spLocks noEditPoints="1"/>
            </p:cNvSpPr>
            <p:nvPr/>
          </p:nvSpPr>
          <p:spPr bwMode="auto">
            <a:xfrm>
              <a:off x="1333" y="2394"/>
              <a:ext cx="1733" cy="1854"/>
            </a:xfrm>
            <a:custGeom>
              <a:avLst/>
              <a:gdLst>
                <a:gd name="T0" fmla="*/ 1182 w 1733"/>
                <a:gd name="T1" fmla="*/ 1785 h 1854"/>
                <a:gd name="T2" fmla="*/ 203 w 1733"/>
                <a:gd name="T3" fmla="*/ 1534 h 1854"/>
                <a:gd name="T4" fmla="*/ 154 w 1733"/>
                <a:gd name="T5" fmla="*/ 1464 h 1854"/>
                <a:gd name="T6" fmla="*/ 14 w 1733"/>
                <a:gd name="T7" fmla="*/ 1163 h 1854"/>
                <a:gd name="T8" fmla="*/ 1378 w 1733"/>
                <a:gd name="T9" fmla="*/ 943 h 1854"/>
                <a:gd name="T10" fmla="*/ 1541 w 1733"/>
                <a:gd name="T11" fmla="*/ 865 h 1854"/>
                <a:gd name="T12" fmla="*/ 1537 w 1733"/>
                <a:gd name="T13" fmla="*/ 849 h 1854"/>
                <a:gd name="T14" fmla="*/ 1608 w 1733"/>
                <a:gd name="T15" fmla="*/ 896 h 1854"/>
                <a:gd name="T16" fmla="*/ 1650 w 1733"/>
                <a:gd name="T17" fmla="*/ 842 h 1854"/>
                <a:gd name="T18" fmla="*/ 1260 w 1733"/>
                <a:gd name="T19" fmla="*/ 95 h 1854"/>
                <a:gd name="T20" fmla="*/ 1333 w 1733"/>
                <a:gd name="T21" fmla="*/ 140 h 1854"/>
                <a:gd name="T22" fmla="*/ 1300 w 1733"/>
                <a:gd name="T23" fmla="*/ 246 h 1854"/>
                <a:gd name="T24" fmla="*/ 1165 w 1733"/>
                <a:gd name="T25" fmla="*/ 135 h 1854"/>
                <a:gd name="T26" fmla="*/ 1158 w 1733"/>
                <a:gd name="T27" fmla="*/ 95 h 1854"/>
                <a:gd name="T28" fmla="*/ 851 w 1733"/>
                <a:gd name="T29" fmla="*/ 38 h 1854"/>
                <a:gd name="T30" fmla="*/ 1187 w 1733"/>
                <a:gd name="T31" fmla="*/ 218 h 1854"/>
                <a:gd name="T32" fmla="*/ 1295 w 1733"/>
                <a:gd name="T33" fmla="*/ 319 h 1854"/>
                <a:gd name="T34" fmla="*/ 1340 w 1733"/>
                <a:gd name="T35" fmla="*/ 423 h 1854"/>
                <a:gd name="T36" fmla="*/ 1376 w 1733"/>
                <a:gd name="T37" fmla="*/ 563 h 1854"/>
                <a:gd name="T38" fmla="*/ 1433 w 1733"/>
                <a:gd name="T39" fmla="*/ 667 h 1854"/>
                <a:gd name="T40" fmla="*/ 1582 w 1733"/>
                <a:gd name="T41" fmla="*/ 733 h 1854"/>
                <a:gd name="T42" fmla="*/ 1501 w 1733"/>
                <a:gd name="T43" fmla="*/ 785 h 1854"/>
                <a:gd name="T44" fmla="*/ 1433 w 1733"/>
                <a:gd name="T45" fmla="*/ 813 h 1854"/>
                <a:gd name="T46" fmla="*/ 1409 w 1733"/>
                <a:gd name="T47" fmla="*/ 894 h 1854"/>
                <a:gd name="T48" fmla="*/ 1369 w 1733"/>
                <a:gd name="T49" fmla="*/ 872 h 1854"/>
                <a:gd name="T50" fmla="*/ 1293 w 1733"/>
                <a:gd name="T51" fmla="*/ 802 h 1854"/>
                <a:gd name="T52" fmla="*/ 1343 w 1733"/>
                <a:gd name="T53" fmla="*/ 740 h 1854"/>
                <a:gd name="T54" fmla="*/ 1215 w 1733"/>
                <a:gd name="T55" fmla="*/ 669 h 1854"/>
                <a:gd name="T56" fmla="*/ 1069 w 1733"/>
                <a:gd name="T57" fmla="*/ 620 h 1854"/>
                <a:gd name="T58" fmla="*/ 1045 w 1733"/>
                <a:gd name="T59" fmla="*/ 768 h 1854"/>
                <a:gd name="T60" fmla="*/ 1106 w 1733"/>
                <a:gd name="T61" fmla="*/ 910 h 1854"/>
                <a:gd name="T62" fmla="*/ 1149 w 1733"/>
                <a:gd name="T63" fmla="*/ 1066 h 1854"/>
                <a:gd name="T64" fmla="*/ 1227 w 1733"/>
                <a:gd name="T65" fmla="*/ 1142 h 1854"/>
                <a:gd name="T66" fmla="*/ 1243 w 1733"/>
                <a:gd name="T67" fmla="*/ 1265 h 1854"/>
                <a:gd name="T68" fmla="*/ 1305 w 1733"/>
                <a:gd name="T69" fmla="*/ 1409 h 1854"/>
                <a:gd name="T70" fmla="*/ 1288 w 1733"/>
                <a:gd name="T71" fmla="*/ 1487 h 1854"/>
                <a:gd name="T72" fmla="*/ 1262 w 1733"/>
                <a:gd name="T73" fmla="*/ 1575 h 1854"/>
                <a:gd name="T74" fmla="*/ 1357 w 1733"/>
                <a:gd name="T75" fmla="*/ 1717 h 1854"/>
                <a:gd name="T76" fmla="*/ 1407 w 1733"/>
                <a:gd name="T77" fmla="*/ 1811 h 1854"/>
                <a:gd name="T78" fmla="*/ 1272 w 1733"/>
                <a:gd name="T79" fmla="*/ 1719 h 1854"/>
                <a:gd name="T80" fmla="*/ 1128 w 1733"/>
                <a:gd name="T81" fmla="*/ 1610 h 1854"/>
                <a:gd name="T82" fmla="*/ 1073 w 1733"/>
                <a:gd name="T83" fmla="*/ 1553 h 1854"/>
                <a:gd name="T84" fmla="*/ 922 w 1733"/>
                <a:gd name="T85" fmla="*/ 1423 h 1854"/>
                <a:gd name="T86" fmla="*/ 842 w 1733"/>
                <a:gd name="T87" fmla="*/ 1537 h 1854"/>
                <a:gd name="T88" fmla="*/ 827 w 1733"/>
                <a:gd name="T89" fmla="*/ 1570 h 1854"/>
                <a:gd name="T90" fmla="*/ 808 w 1733"/>
                <a:gd name="T91" fmla="*/ 1750 h 1854"/>
                <a:gd name="T92" fmla="*/ 806 w 1733"/>
                <a:gd name="T93" fmla="*/ 1854 h 1854"/>
                <a:gd name="T94" fmla="*/ 704 w 1733"/>
                <a:gd name="T95" fmla="*/ 1771 h 1854"/>
                <a:gd name="T96" fmla="*/ 719 w 1733"/>
                <a:gd name="T97" fmla="*/ 1648 h 1854"/>
                <a:gd name="T98" fmla="*/ 702 w 1733"/>
                <a:gd name="T99" fmla="*/ 1558 h 1854"/>
                <a:gd name="T100" fmla="*/ 629 w 1733"/>
                <a:gd name="T101" fmla="*/ 1407 h 1854"/>
                <a:gd name="T102" fmla="*/ 551 w 1733"/>
                <a:gd name="T103" fmla="*/ 1329 h 1854"/>
                <a:gd name="T104" fmla="*/ 461 w 1733"/>
                <a:gd name="T105" fmla="*/ 1189 h 1854"/>
                <a:gd name="T106" fmla="*/ 338 w 1733"/>
                <a:gd name="T107" fmla="*/ 1452 h 1854"/>
                <a:gd name="T108" fmla="*/ 203 w 1733"/>
                <a:gd name="T109" fmla="*/ 1435 h 1854"/>
                <a:gd name="T110" fmla="*/ 123 w 1733"/>
                <a:gd name="T111" fmla="*/ 1265 h 1854"/>
                <a:gd name="T112" fmla="*/ 24 w 1733"/>
                <a:gd name="T113" fmla="*/ 1045 h 1854"/>
                <a:gd name="T114" fmla="*/ 265 w 1733"/>
                <a:gd name="T115" fmla="*/ 802 h 1854"/>
                <a:gd name="T116" fmla="*/ 340 w 1733"/>
                <a:gd name="T117" fmla="*/ 638 h 1854"/>
                <a:gd name="T118" fmla="*/ 213 w 1733"/>
                <a:gd name="T119" fmla="*/ 428 h 1854"/>
                <a:gd name="T120" fmla="*/ 475 w 1733"/>
                <a:gd name="T121" fmla="*/ 348 h 1854"/>
                <a:gd name="T122" fmla="*/ 638 w 1733"/>
                <a:gd name="T123" fmla="*/ 192 h 1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33" h="1854">
                  <a:moveTo>
                    <a:pt x="1217" y="1735"/>
                  </a:moveTo>
                  <a:lnTo>
                    <a:pt x="1222" y="1733"/>
                  </a:lnTo>
                  <a:lnTo>
                    <a:pt x="1227" y="1750"/>
                  </a:lnTo>
                  <a:lnTo>
                    <a:pt x="1225" y="1769"/>
                  </a:lnTo>
                  <a:lnTo>
                    <a:pt x="1232" y="1776"/>
                  </a:lnTo>
                  <a:lnTo>
                    <a:pt x="1229" y="1790"/>
                  </a:lnTo>
                  <a:lnTo>
                    <a:pt x="1222" y="1780"/>
                  </a:lnTo>
                  <a:lnTo>
                    <a:pt x="1210" y="1769"/>
                  </a:lnTo>
                  <a:lnTo>
                    <a:pt x="1194" y="1771"/>
                  </a:lnTo>
                  <a:lnTo>
                    <a:pt x="1182" y="1785"/>
                  </a:lnTo>
                  <a:lnTo>
                    <a:pt x="1175" y="1778"/>
                  </a:lnTo>
                  <a:lnTo>
                    <a:pt x="1182" y="1757"/>
                  </a:lnTo>
                  <a:lnTo>
                    <a:pt x="1189" y="1757"/>
                  </a:lnTo>
                  <a:lnTo>
                    <a:pt x="1194" y="1743"/>
                  </a:lnTo>
                  <a:lnTo>
                    <a:pt x="1203" y="1735"/>
                  </a:lnTo>
                  <a:lnTo>
                    <a:pt x="1217" y="1735"/>
                  </a:lnTo>
                  <a:close/>
                  <a:moveTo>
                    <a:pt x="199" y="1485"/>
                  </a:moveTo>
                  <a:lnTo>
                    <a:pt x="210" y="1487"/>
                  </a:lnTo>
                  <a:lnTo>
                    <a:pt x="199" y="1523"/>
                  </a:lnTo>
                  <a:lnTo>
                    <a:pt x="203" y="1534"/>
                  </a:lnTo>
                  <a:lnTo>
                    <a:pt x="189" y="1527"/>
                  </a:lnTo>
                  <a:lnTo>
                    <a:pt x="194" y="1516"/>
                  </a:lnTo>
                  <a:lnTo>
                    <a:pt x="180" y="1520"/>
                  </a:lnTo>
                  <a:lnTo>
                    <a:pt x="177" y="1508"/>
                  </a:lnTo>
                  <a:lnTo>
                    <a:pt x="187" y="1473"/>
                  </a:lnTo>
                  <a:lnTo>
                    <a:pt x="199" y="1485"/>
                  </a:lnTo>
                  <a:close/>
                  <a:moveTo>
                    <a:pt x="147" y="1442"/>
                  </a:moveTo>
                  <a:lnTo>
                    <a:pt x="158" y="1445"/>
                  </a:lnTo>
                  <a:lnTo>
                    <a:pt x="151" y="1452"/>
                  </a:lnTo>
                  <a:lnTo>
                    <a:pt x="154" y="1464"/>
                  </a:lnTo>
                  <a:lnTo>
                    <a:pt x="137" y="1473"/>
                  </a:lnTo>
                  <a:lnTo>
                    <a:pt x="142" y="1485"/>
                  </a:lnTo>
                  <a:lnTo>
                    <a:pt x="139" y="1494"/>
                  </a:lnTo>
                  <a:lnTo>
                    <a:pt x="132" y="1494"/>
                  </a:lnTo>
                  <a:lnTo>
                    <a:pt x="128" y="1480"/>
                  </a:lnTo>
                  <a:lnTo>
                    <a:pt x="135" y="1473"/>
                  </a:lnTo>
                  <a:lnTo>
                    <a:pt x="132" y="1447"/>
                  </a:lnTo>
                  <a:lnTo>
                    <a:pt x="139" y="1433"/>
                  </a:lnTo>
                  <a:lnTo>
                    <a:pt x="147" y="1442"/>
                  </a:lnTo>
                  <a:close/>
                  <a:moveTo>
                    <a:pt x="14" y="1163"/>
                  </a:moveTo>
                  <a:lnTo>
                    <a:pt x="19" y="1173"/>
                  </a:lnTo>
                  <a:lnTo>
                    <a:pt x="9" y="1182"/>
                  </a:lnTo>
                  <a:lnTo>
                    <a:pt x="12" y="1166"/>
                  </a:lnTo>
                  <a:lnTo>
                    <a:pt x="2" y="1163"/>
                  </a:lnTo>
                  <a:lnTo>
                    <a:pt x="0" y="1156"/>
                  </a:lnTo>
                  <a:lnTo>
                    <a:pt x="16" y="1147"/>
                  </a:lnTo>
                  <a:lnTo>
                    <a:pt x="14" y="1163"/>
                  </a:lnTo>
                  <a:close/>
                  <a:moveTo>
                    <a:pt x="1338" y="920"/>
                  </a:moveTo>
                  <a:lnTo>
                    <a:pt x="1362" y="927"/>
                  </a:lnTo>
                  <a:lnTo>
                    <a:pt x="1378" y="943"/>
                  </a:lnTo>
                  <a:lnTo>
                    <a:pt x="1378" y="962"/>
                  </a:lnTo>
                  <a:lnTo>
                    <a:pt x="1355" y="967"/>
                  </a:lnTo>
                  <a:lnTo>
                    <a:pt x="1336" y="953"/>
                  </a:lnTo>
                  <a:lnTo>
                    <a:pt x="1338" y="946"/>
                  </a:lnTo>
                  <a:lnTo>
                    <a:pt x="1333" y="946"/>
                  </a:lnTo>
                  <a:lnTo>
                    <a:pt x="1317" y="924"/>
                  </a:lnTo>
                  <a:lnTo>
                    <a:pt x="1338" y="920"/>
                  </a:lnTo>
                  <a:close/>
                  <a:moveTo>
                    <a:pt x="1537" y="849"/>
                  </a:moveTo>
                  <a:lnTo>
                    <a:pt x="1546" y="856"/>
                  </a:lnTo>
                  <a:lnTo>
                    <a:pt x="1541" y="865"/>
                  </a:lnTo>
                  <a:lnTo>
                    <a:pt x="1518" y="877"/>
                  </a:lnTo>
                  <a:lnTo>
                    <a:pt x="1494" y="877"/>
                  </a:lnTo>
                  <a:lnTo>
                    <a:pt x="1480" y="865"/>
                  </a:lnTo>
                  <a:lnTo>
                    <a:pt x="1480" y="856"/>
                  </a:lnTo>
                  <a:lnTo>
                    <a:pt x="1496" y="858"/>
                  </a:lnTo>
                  <a:lnTo>
                    <a:pt x="1513" y="849"/>
                  </a:lnTo>
                  <a:lnTo>
                    <a:pt x="1522" y="863"/>
                  </a:lnTo>
                  <a:lnTo>
                    <a:pt x="1532" y="854"/>
                  </a:lnTo>
                  <a:lnTo>
                    <a:pt x="1530" y="846"/>
                  </a:lnTo>
                  <a:lnTo>
                    <a:pt x="1537" y="849"/>
                  </a:lnTo>
                  <a:close/>
                  <a:moveTo>
                    <a:pt x="1714" y="823"/>
                  </a:moveTo>
                  <a:lnTo>
                    <a:pt x="1721" y="830"/>
                  </a:lnTo>
                  <a:lnTo>
                    <a:pt x="1733" y="830"/>
                  </a:lnTo>
                  <a:lnTo>
                    <a:pt x="1719" y="842"/>
                  </a:lnTo>
                  <a:lnTo>
                    <a:pt x="1697" y="844"/>
                  </a:lnTo>
                  <a:lnTo>
                    <a:pt x="1681" y="854"/>
                  </a:lnTo>
                  <a:lnTo>
                    <a:pt x="1667" y="854"/>
                  </a:lnTo>
                  <a:lnTo>
                    <a:pt x="1667" y="880"/>
                  </a:lnTo>
                  <a:lnTo>
                    <a:pt x="1619" y="882"/>
                  </a:lnTo>
                  <a:lnTo>
                    <a:pt x="1608" y="896"/>
                  </a:lnTo>
                  <a:lnTo>
                    <a:pt x="1596" y="896"/>
                  </a:lnTo>
                  <a:lnTo>
                    <a:pt x="1574" y="908"/>
                  </a:lnTo>
                  <a:lnTo>
                    <a:pt x="1572" y="898"/>
                  </a:lnTo>
                  <a:lnTo>
                    <a:pt x="1558" y="903"/>
                  </a:lnTo>
                  <a:lnTo>
                    <a:pt x="1546" y="901"/>
                  </a:lnTo>
                  <a:lnTo>
                    <a:pt x="1558" y="896"/>
                  </a:lnTo>
                  <a:lnTo>
                    <a:pt x="1565" y="882"/>
                  </a:lnTo>
                  <a:lnTo>
                    <a:pt x="1591" y="872"/>
                  </a:lnTo>
                  <a:lnTo>
                    <a:pt x="1631" y="844"/>
                  </a:lnTo>
                  <a:lnTo>
                    <a:pt x="1650" y="842"/>
                  </a:lnTo>
                  <a:lnTo>
                    <a:pt x="1650" y="839"/>
                  </a:lnTo>
                  <a:lnTo>
                    <a:pt x="1678" y="825"/>
                  </a:lnTo>
                  <a:lnTo>
                    <a:pt x="1695" y="832"/>
                  </a:lnTo>
                  <a:lnTo>
                    <a:pt x="1700" y="825"/>
                  </a:lnTo>
                  <a:lnTo>
                    <a:pt x="1714" y="823"/>
                  </a:lnTo>
                  <a:close/>
                  <a:moveTo>
                    <a:pt x="1210" y="66"/>
                  </a:moveTo>
                  <a:lnTo>
                    <a:pt x="1222" y="73"/>
                  </a:lnTo>
                  <a:lnTo>
                    <a:pt x="1229" y="73"/>
                  </a:lnTo>
                  <a:lnTo>
                    <a:pt x="1239" y="88"/>
                  </a:lnTo>
                  <a:lnTo>
                    <a:pt x="1260" y="95"/>
                  </a:lnTo>
                  <a:lnTo>
                    <a:pt x="1262" y="85"/>
                  </a:lnTo>
                  <a:lnTo>
                    <a:pt x="1272" y="85"/>
                  </a:lnTo>
                  <a:lnTo>
                    <a:pt x="1274" y="92"/>
                  </a:lnTo>
                  <a:lnTo>
                    <a:pt x="1286" y="97"/>
                  </a:lnTo>
                  <a:lnTo>
                    <a:pt x="1303" y="90"/>
                  </a:lnTo>
                  <a:lnTo>
                    <a:pt x="1338" y="88"/>
                  </a:lnTo>
                  <a:lnTo>
                    <a:pt x="1338" y="88"/>
                  </a:lnTo>
                  <a:lnTo>
                    <a:pt x="1336" y="121"/>
                  </a:lnTo>
                  <a:lnTo>
                    <a:pt x="1350" y="128"/>
                  </a:lnTo>
                  <a:lnTo>
                    <a:pt x="1333" y="140"/>
                  </a:lnTo>
                  <a:lnTo>
                    <a:pt x="1329" y="161"/>
                  </a:lnTo>
                  <a:lnTo>
                    <a:pt x="1350" y="173"/>
                  </a:lnTo>
                  <a:lnTo>
                    <a:pt x="1383" y="184"/>
                  </a:lnTo>
                  <a:lnTo>
                    <a:pt x="1392" y="203"/>
                  </a:lnTo>
                  <a:lnTo>
                    <a:pt x="1392" y="203"/>
                  </a:lnTo>
                  <a:lnTo>
                    <a:pt x="1378" y="208"/>
                  </a:lnTo>
                  <a:lnTo>
                    <a:pt x="1355" y="239"/>
                  </a:lnTo>
                  <a:lnTo>
                    <a:pt x="1319" y="244"/>
                  </a:lnTo>
                  <a:lnTo>
                    <a:pt x="1314" y="241"/>
                  </a:lnTo>
                  <a:lnTo>
                    <a:pt x="1300" y="246"/>
                  </a:lnTo>
                  <a:lnTo>
                    <a:pt x="1288" y="246"/>
                  </a:lnTo>
                  <a:lnTo>
                    <a:pt x="1281" y="236"/>
                  </a:lnTo>
                  <a:lnTo>
                    <a:pt x="1267" y="241"/>
                  </a:lnTo>
                  <a:lnTo>
                    <a:pt x="1253" y="234"/>
                  </a:lnTo>
                  <a:lnTo>
                    <a:pt x="1248" y="241"/>
                  </a:lnTo>
                  <a:lnTo>
                    <a:pt x="1203" y="203"/>
                  </a:lnTo>
                  <a:lnTo>
                    <a:pt x="1215" y="187"/>
                  </a:lnTo>
                  <a:lnTo>
                    <a:pt x="1215" y="173"/>
                  </a:lnTo>
                  <a:lnTo>
                    <a:pt x="1201" y="168"/>
                  </a:lnTo>
                  <a:lnTo>
                    <a:pt x="1165" y="135"/>
                  </a:lnTo>
                  <a:lnTo>
                    <a:pt x="1135" y="128"/>
                  </a:lnTo>
                  <a:lnTo>
                    <a:pt x="1147" y="125"/>
                  </a:lnTo>
                  <a:lnTo>
                    <a:pt x="1147" y="118"/>
                  </a:lnTo>
                  <a:lnTo>
                    <a:pt x="1132" y="118"/>
                  </a:lnTo>
                  <a:lnTo>
                    <a:pt x="1135" y="125"/>
                  </a:lnTo>
                  <a:lnTo>
                    <a:pt x="1130" y="128"/>
                  </a:lnTo>
                  <a:lnTo>
                    <a:pt x="1111" y="123"/>
                  </a:lnTo>
                  <a:lnTo>
                    <a:pt x="1139" y="102"/>
                  </a:lnTo>
                  <a:lnTo>
                    <a:pt x="1142" y="95"/>
                  </a:lnTo>
                  <a:lnTo>
                    <a:pt x="1158" y="95"/>
                  </a:lnTo>
                  <a:lnTo>
                    <a:pt x="1173" y="80"/>
                  </a:lnTo>
                  <a:lnTo>
                    <a:pt x="1187" y="80"/>
                  </a:lnTo>
                  <a:lnTo>
                    <a:pt x="1189" y="71"/>
                  </a:lnTo>
                  <a:lnTo>
                    <a:pt x="1210" y="66"/>
                  </a:lnTo>
                  <a:close/>
                  <a:moveTo>
                    <a:pt x="707" y="0"/>
                  </a:moveTo>
                  <a:lnTo>
                    <a:pt x="742" y="12"/>
                  </a:lnTo>
                  <a:lnTo>
                    <a:pt x="756" y="5"/>
                  </a:lnTo>
                  <a:lnTo>
                    <a:pt x="773" y="12"/>
                  </a:lnTo>
                  <a:lnTo>
                    <a:pt x="806" y="7"/>
                  </a:lnTo>
                  <a:lnTo>
                    <a:pt x="851" y="38"/>
                  </a:lnTo>
                  <a:lnTo>
                    <a:pt x="934" y="69"/>
                  </a:lnTo>
                  <a:lnTo>
                    <a:pt x="950" y="85"/>
                  </a:lnTo>
                  <a:lnTo>
                    <a:pt x="1007" y="114"/>
                  </a:lnTo>
                  <a:lnTo>
                    <a:pt x="1019" y="132"/>
                  </a:lnTo>
                  <a:lnTo>
                    <a:pt x="1045" y="151"/>
                  </a:lnTo>
                  <a:lnTo>
                    <a:pt x="1061" y="184"/>
                  </a:lnTo>
                  <a:lnTo>
                    <a:pt x="1116" y="218"/>
                  </a:lnTo>
                  <a:lnTo>
                    <a:pt x="1151" y="225"/>
                  </a:lnTo>
                  <a:lnTo>
                    <a:pt x="1182" y="210"/>
                  </a:lnTo>
                  <a:lnTo>
                    <a:pt x="1187" y="218"/>
                  </a:lnTo>
                  <a:lnTo>
                    <a:pt x="1203" y="203"/>
                  </a:lnTo>
                  <a:lnTo>
                    <a:pt x="1251" y="251"/>
                  </a:lnTo>
                  <a:lnTo>
                    <a:pt x="1253" y="260"/>
                  </a:lnTo>
                  <a:lnTo>
                    <a:pt x="1232" y="281"/>
                  </a:lnTo>
                  <a:lnTo>
                    <a:pt x="1241" y="293"/>
                  </a:lnTo>
                  <a:lnTo>
                    <a:pt x="1236" y="300"/>
                  </a:lnTo>
                  <a:lnTo>
                    <a:pt x="1243" y="317"/>
                  </a:lnTo>
                  <a:lnTo>
                    <a:pt x="1253" y="319"/>
                  </a:lnTo>
                  <a:lnTo>
                    <a:pt x="1279" y="317"/>
                  </a:lnTo>
                  <a:lnTo>
                    <a:pt x="1295" y="319"/>
                  </a:lnTo>
                  <a:lnTo>
                    <a:pt x="1331" y="315"/>
                  </a:lnTo>
                  <a:lnTo>
                    <a:pt x="1338" y="317"/>
                  </a:lnTo>
                  <a:lnTo>
                    <a:pt x="1347" y="329"/>
                  </a:lnTo>
                  <a:lnTo>
                    <a:pt x="1359" y="331"/>
                  </a:lnTo>
                  <a:lnTo>
                    <a:pt x="1381" y="362"/>
                  </a:lnTo>
                  <a:lnTo>
                    <a:pt x="1390" y="362"/>
                  </a:lnTo>
                  <a:lnTo>
                    <a:pt x="1392" y="390"/>
                  </a:lnTo>
                  <a:lnTo>
                    <a:pt x="1369" y="411"/>
                  </a:lnTo>
                  <a:lnTo>
                    <a:pt x="1347" y="411"/>
                  </a:lnTo>
                  <a:lnTo>
                    <a:pt x="1340" y="423"/>
                  </a:lnTo>
                  <a:lnTo>
                    <a:pt x="1340" y="440"/>
                  </a:lnTo>
                  <a:lnTo>
                    <a:pt x="1376" y="459"/>
                  </a:lnTo>
                  <a:lnTo>
                    <a:pt x="1388" y="456"/>
                  </a:lnTo>
                  <a:lnTo>
                    <a:pt x="1385" y="473"/>
                  </a:lnTo>
                  <a:lnTo>
                    <a:pt x="1369" y="497"/>
                  </a:lnTo>
                  <a:lnTo>
                    <a:pt x="1385" y="534"/>
                  </a:lnTo>
                  <a:lnTo>
                    <a:pt x="1373" y="537"/>
                  </a:lnTo>
                  <a:lnTo>
                    <a:pt x="1373" y="541"/>
                  </a:lnTo>
                  <a:lnTo>
                    <a:pt x="1371" y="556"/>
                  </a:lnTo>
                  <a:lnTo>
                    <a:pt x="1376" y="563"/>
                  </a:lnTo>
                  <a:lnTo>
                    <a:pt x="1409" y="584"/>
                  </a:lnTo>
                  <a:lnTo>
                    <a:pt x="1409" y="584"/>
                  </a:lnTo>
                  <a:lnTo>
                    <a:pt x="1399" y="596"/>
                  </a:lnTo>
                  <a:lnTo>
                    <a:pt x="1402" y="603"/>
                  </a:lnTo>
                  <a:lnTo>
                    <a:pt x="1397" y="615"/>
                  </a:lnTo>
                  <a:lnTo>
                    <a:pt x="1390" y="617"/>
                  </a:lnTo>
                  <a:lnTo>
                    <a:pt x="1383" y="629"/>
                  </a:lnTo>
                  <a:lnTo>
                    <a:pt x="1381" y="648"/>
                  </a:lnTo>
                  <a:lnTo>
                    <a:pt x="1390" y="660"/>
                  </a:lnTo>
                  <a:lnTo>
                    <a:pt x="1433" y="667"/>
                  </a:lnTo>
                  <a:lnTo>
                    <a:pt x="1451" y="683"/>
                  </a:lnTo>
                  <a:lnTo>
                    <a:pt x="1468" y="686"/>
                  </a:lnTo>
                  <a:lnTo>
                    <a:pt x="1473" y="693"/>
                  </a:lnTo>
                  <a:lnTo>
                    <a:pt x="1496" y="690"/>
                  </a:lnTo>
                  <a:lnTo>
                    <a:pt x="1501" y="698"/>
                  </a:lnTo>
                  <a:lnTo>
                    <a:pt x="1504" y="719"/>
                  </a:lnTo>
                  <a:lnTo>
                    <a:pt x="1530" y="716"/>
                  </a:lnTo>
                  <a:lnTo>
                    <a:pt x="1534" y="731"/>
                  </a:lnTo>
                  <a:lnTo>
                    <a:pt x="1551" y="726"/>
                  </a:lnTo>
                  <a:lnTo>
                    <a:pt x="1582" y="733"/>
                  </a:lnTo>
                  <a:lnTo>
                    <a:pt x="1598" y="721"/>
                  </a:lnTo>
                  <a:lnTo>
                    <a:pt x="1624" y="728"/>
                  </a:lnTo>
                  <a:lnTo>
                    <a:pt x="1624" y="740"/>
                  </a:lnTo>
                  <a:lnTo>
                    <a:pt x="1600" y="771"/>
                  </a:lnTo>
                  <a:lnTo>
                    <a:pt x="1598" y="783"/>
                  </a:lnTo>
                  <a:lnTo>
                    <a:pt x="1598" y="783"/>
                  </a:lnTo>
                  <a:lnTo>
                    <a:pt x="1586" y="790"/>
                  </a:lnTo>
                  <a:lnTo>
                    <a:pt x="1532" y="776"/>
                  </a:lnTo>
                  <a:lnTo>
                    <a:pt x="1511" y="790"/>
                  </a:lnTo>
                  <a:lnTo>
                    <a:pt x="1501" y="785"/>
                  </a:lnTo>
                  <a:lnTo>
                    <a:pt x="1494" y="790"/>
                  </a:lnTo>
                  <a:lnTo>
                    <a:pt x="1499" y="794"/>
                  </a:lnTo>
                  <a:lnTo>
                    <a:pt x="1504" y="802"/>
                  </a:lnTo>
                  <a:lnTo>
                    <a:pt x="1485" y="799"/>
                  </a:lnTo>
                  <a:lnTo>
                    <a:pt x="1477" y="787"/>
                  </a:lnTo>
                  <a:lnTo>
                    <a:pt x="1468" y="787"/>
                  </a:lnTo>
                  <a:lnTo>
                    <a:pt x="1461" y="794"/>
                  </a:lnTo>
                  <a:lnTo>
                    <a:pt x="1461" y="804"/>
                  </a:lnTo>
                  <a:lnTo>
                    <a:pt x="1461" y="811"/>
                  </a:lnTo>
                  <a:lnTo>
                    <a:pt x="1433" y="813"/>
                  </a:lnTo>
                  <a:lnTo>
                    <a:pt x="1430" y="820"/>
                  </a:lnTo>
                  <a:lnTo>
                    <a:pt x="1437" y="835"/>
                  </a:lnTo>
                  <a:lnTo>
                    <a:pt x="1442" y="825"/>
                  </a:lnTo>
                  <a:lnTo>
                    <a:pt x="1459" y="830"/>
                  </a:lnTo>
                  <a:lnTo>
                    <a:pt x="1449" y="842"/>
                  </a:lnTo>
                  <a:lnTo>
                    <a:pt x="1466" y="842"/>
                  </a:lnTo>
                  <a:lnTo>
                    <a:pt x="1473" y="851"/>
                  </a:lnTo>
                  <a:lnTo>
                    <a:pt x="1402" y="856"/>
                  </a:lnTo>
                  <a:lnTo>
                    <a:pt x="1390" y="877"/>
                  </a:lnTo>
                  <a:lnTo>
                    <a:pt x="1409" y="894"/>
                  </a:lnTo>
                  <a:lnTo>
                    <a:pt x="1409" y="908"/>
                  </a:lnTo>
                  <a:lnTo>
                    <a:pt x="1395" y="906"/>
                  </a:lnTo>
                  <a:lnTo>
                    <a:pt x="1392" y="915"/>
                  </a:lnTo>
                  <a:lnTo>
                    <a:pt x="1383" y="915"/>
                  </a:lnTo>
                  <a:lnTo>
                    <a:pt x="1378" y="906"/>
                  </a:lnTo>
                  <a:lnTo>
                    <a:pt x="1362" y="903"/>
                  </a:lnTo>
                  <a:lnTo>
                    <a:pt x="1355" y="891"/>
                  </a:lnTo>
                  <a:lnTo>
                    <a:pt x="1362" y="882"/>
                  </a:lnTo>
                  <a:lnTo>
                    <a:pt x="1371" y="882"/>
                  </a:lnTo>
                  <a:lnTo>
                    <a:pt x="1369" y="872"/>
                  </a:lnTo>
                  <a:lnTo>
                    <a:pt x="1362" y="870"/>
                  </a:lnTo>
                  <a:lnTo>
                    <a:pt x="1359" y="880"/>
                  </a:lnTo>
                  <a:lnTo>
                    <a:pt x="1347" y="884"/>
                  </a:lnTo>
                  <a:lnTo>
                    <a:pt x="1333" y="865"/>
                  </a:lnTo>
                  <a:lnTo>
                    <a:pt x="1355" y="872"/>
                  </a:lnTo>
                  <a:lnTo>
                    <a:pt x="1343" y="854"/>
                  </a:lnTo>
                  <a:lnTo>
                    <a:pt x="1331" y="844"/>
                  </a:lnTo>
                  <a:lnTo>
                    <a:pt x="1295" y="844"/>
                  </a:lnTo>
                  <a:lnTo>
                    <a:pt x="1303" y="818"/>
                  </a:lnTo>
                  <a:lnTo>
                    <a:pt x="1293" y="802"/>
                  </a:lnTo>
                  <a:lnTo>
                    <a:pt x="1312" y="806"/>
                  </a:lnTo>
                  <a:lnTo>
                    <a:pt x="1326" y="804"/>
                  </a:lnTo>
                  <a:lnTo>
                    <a:pt x="1333" y="792"/>
                  </a:lnTo>
                  <a:lnTo>
                    <a:pt x="1333" y="768"/>
                  </a:lnTo>
                  <a:lnTo>
                    <a:pt x="1352" y="783"/>
                  </a:lnTo>
                  <a:lnTo>
                    <a:pt x="1362" y="778"/>
                  </a:lnTo>
                  <a:lnTo>
                    <a:pt x="1350" y="771"/>
                  </a:lnTo>
                  <a:lnTo>
                    <a:pt x="1352" y="754"/>
                  </a:lnTo>
                  <a:lnTo>
                    <a:pt x="1340" y="750"/>
                  </a:lnTo>
                  <a:lnTo>
                    <a:pt x="1343" y="740"/>
                  </a:lnTo>
                  <a:lnTo>
                    <a:pt x="1317" y="735"/>
                  </a:lnTo>
                  <a:lnTo>
                    <a:pt x="1286" y="740"/>
                  </a:lnTo>
                  <a:lnTo>
                    <a:pt x="1277" y="733"/>
                  </a:lnTo>
                  <a:lnTo>
                    <a:pt x="1286" y="724"/>
                  </a:lnTo>
                  <a:lnTo>
                    <a:pt x="1277" y="707"/>
                  </a:lnTo>
                  <a:lnTo>
                    <a:pt x="1241" y="731"/>
                  </a:lnTo>
                  <a:lnTo>
                    <a:pt x="1243" y="716"/>
                  </a:lnTo>
                  <a:lnTo>
                    <a:pt x="1234" y="707"/>
                  </a:lnTo>
                  <a:lnTo>
                    <a:pt x="1225" y="676"/>
                  </a:lnTo>
                  <a:lnTo>
                    <a:pt x="1215" y="669"/>
                  </a:lnTo>
                  <a:lnTo>
                    <a:pt x="1177" y="662"/>
                  </a:lnTo>
                  <a:lnTo>
                    <a:pt x="1151" y="653"/>
                  </a:lnTo>
                  <a:lnTo>
                    <a:pt x="1128" y="657"/>
                  </a:lnTo>
                  <a:lnTo>
                    <a:pt x="1113" y="674"/>
                  </a:lnTo>
                  <a:lnTo>
                    <a:pt x="1095" y="657"/>
                  </a:lnTo>
                  <a:lnTo>
                    <a:pt x="1087" y="657"/>
                  </a:lnTo>
                  <a:lnTo>
                    <a:pt x="1083" y="650"/>
                  </a:lnTo>
                  <a:lnTo>
                    <a:pt x="1087" y="638"/>
                  </a:lnTo>
                  <a:lnTo>
                    <a:pt x="1078" y="636"/>
                  </a:lnTo>
                  <a:lnTo>
                    <a:pt x="1069" y="620"/>
                  </a:lnTo>
                  <a:lnTo>
                    <a:pt x="1071" y="608"/>
                  </a:lnTo>
                  <a:lnTo>
                    <a:pt x="1050" y="591"/>
                  </a:lnTo>
                  <a:lnTo>
                    <a:pt x="1019" y="601"/>
                  </a:lnTo>
                  <a:lnTo>
                    <a:pt x="1000" y="617"/>
                  </a:lnTo>
                  <a:lnTo>
                    <a:pt x="1005" y="643"/>
                  </a:lnTo>
                  <a:lnTo>
                    <a:pt x="1016" y="669"/>
                  </a:lnTo>
                  <a:lnTo>
                    <a:pt x="1007" y="702"/>
                  </a:lnTo>
                  <a:lnTo>
                    <a:pt x="1026" y="726"/>
                  </a:lnTo>
                  <a:lnTo>
                    <a:pt x="1026" y="750"/>
                  </a:lnTo>
                  <a:lnTo>
                    <a:pt x="1045" y="768"/>
                  </a:lnTo>
                  <a:lnTo>
                    <a:pt x="1031" y="802"/>
                  </a:lnTo>
                  <a:lnTo>
                    <a:pt x="1047" y="806"/>
                  </a:lnTo>
                  <a:lnTo>
                    <a:pt x="1069" y="835"/>
                  </a:lnTo>
                  <a:lnTo>
                    <a:pt x="1073" y="856"/>
                  </a:lnTo>
                  <a:lnTo>
                    <a:pt x="1076" y="865"/>
                  </a:lnTo>
                  <a:lnTo>
                    <a:pt x="1085" y="875"/>
                  </a:lnTo>
                  <a:lnTo>
                    <a:pt x="1087" y="884"/>
                  </a:lnTo>
                  <a:lnTo>
                    <a:pt x="1095" y="891"/>
                  </a:lnTo>
                  <a:lnTo>
                    <a:pt x="1097" y="906"/>
                  </a:lnTo>
                  <a:lnTo>
                    <a:pt x="1106" y="910"/>
                  </a:lnTo>
                  <a:lnTo>
                    <a:pt x="1102" y="922"/>
                  </a:lnTo>
                  <a:lnTo>
                    <a:pt x="1123" y="934"/>
                  </a:lnTo>
                  <a:lnTo>
                    <a:pt x="1116" y="948"/>
                  </a:lnTo>
                  <a:lnTo>
                    <a:pt x="1123" y="958"/>
                  </a:lnTo>
                  <a:lnTo>
                    <a:pt x="1135" y="960"/>
                  </a:lnTo>
                  <a:lnTo>
                    <a:pt x="1149" y="986"/>
                  </a:lnTo>
                  <a:lnTo>
                    <a:pt x="1151" y="1005"/>
                  </a:lnTo>
                  <a:lnTo>
                    <a:pt x="1165" y="1017"/>
                  </a:lnTo>
                  <a:lnTo>
                    <a:pt x="1154" y="1031"/>
                  </a:lnTo>
                  <a:lnTo>
                    <a:pt x="1149" y="1066"/>
                  </a:lnTo>
                  <a:lnTo>
                    <a:pt x="1154" y="1092"/>
                  </a:lnTo>
                  <a:lnTo>
                    <a:pt x="1170" y="1104"/>
                  </a:lnTo>
                  <a:lnTo>
                    <a:pt x="1180" y="1092"/>
                  </a:lnTo>
                  <a:lnTo>
                    <a:pt x="1191" y="1097"/>
                  </a:lnTo>
                  <a:lnTo>
                    <a:pt x="1201" y="1092"/>
                  </a:lnTo>
                  <a:lnTo>
                    <a:pt x="1206" y="1104"/>
                  </a:lnTo>
                  <a:lnTo>
                    <a:pt x="1201" y="1114"/>
                  </a:lnTo>
                  <a:lnTo>
                    <a:pt x="1206" y="1121"/>
                  </a:lnTo>
                  <a:lnTo>
                    <a:pt x="1227" y="1130"/>
                  </a:lnTo>
                  <a:lnTo>
                    <a:pt x="1227" y="1142"/>
                  </a:lnTo>
                  <a:lnTo>
                    <a:pt x="1210" y="1144"/>
                  </a:lnTo>
                  <a:lnTo>
                    <a:pt x="1243" y="1192"/>
                  </a:lnTo>
                  <a:lnTo>
                    <a:pt x="1236" y="1199"/>
                  </a:lnTo>
                  <a:lnTo>
                    <a:pt x="1239" y="1215"/>
                  </a:lnTo>
                  <a:lnTo>
                    <a:pt x="1246" y="1234"/>
                  </a:lnTo>
                  <a:lnTo>
                    <a:pt x="1236" y="1234"/>
                  </a:lnTo>
                  <a:lnTo>
                    <a:pt x="1232" y="1246"/>
                  </a:lnTo>
                  <a:lnTo>
                    <a:pt x="1241" y="1253"/>
                  </a:lnTo>
                  <a:lnTo>
                    <a:pt x="1248" y="1251"/>
                  </a:lnTo>
                  <a:lnTo>
                    <a:pt x="1243" y="1265"/>
                  </a:lnTo>
                  <a:lnTo>
                    <a:pt x="1255" y="1274"/>
                  </a:lnTo>
                  <a:lnTo>
                    <a:pt x="1248" y="1281"/>
                  </a:lnTo>
                  <a:lnTo>
                    <a:pt x="1267" y="1317"/>
                  </a:lnTo>
                  <a:lnTo>
                    <a:pt x="1272" y="1341"/>
                  </a:lnTo>
                  <a:lnTo>
                    <a:pt x="1284" y="1364"/>
                  </a:lnTo>
                  <a:lnTo>
                    <a:pt x="1272" y="1367"/>
                  </a:lnTo>
                  <a:lnTo>
                    <a:pt x="1277" y="1376"/>
                  </a:lnTo>
                  <a:lnTo>
                    <a:pt x="1284" y="1390"/>
                  </a:lnTo>
                  <a:lnTo>
                    <a:pt x="1300" y="1397"/>
                  </a:lnTo>
                  <a:lnTo>
                    <a:pt x="1305" y="1409"/>
                  </a:lnTo>
                  <a:lnTo>
                    <a:pt x="1310" y="1419"/>
                  </a:lnTo>
                  <a:lnTo>
                    <a:pt x="1317" y="1442"/>
                  </a:lnTo>
                  <a:lnTo>
                    <a:pt x="1321" y="1442"/>
                  </a:lnTo>
                  <a:lnTo>
                    <a:pt x="1324" y="1454"/>
                  </a:lnTo>
                  <a:lnTo>
                    <a:pt x="1333" y="1456"/>
                  </a:lnTo>
                  <a:lnTo>
                    <a:pt x="1312" y="1473"/>
                  </a:lnTo>
                  <a:lnTo>
                    <a:pt x="1317" y="1494"/>
                  </a:lnTo>
                  <a:lnTo>
                    <a:pt x="1314" y="1504"/>
                  </a:lnTo>
                  <a:lnTo>
                    <a:pt x="1298" y="1497"/>
                  </a:lnTo>
                  <a:lnTo>
                    <a:pt x="1288" y="1487"/>
                  </a:lnTo>
                  <a:lnTo>
                    <a:pt x="1281" y="1490"/>
                  </a:lnTo>
                  <a:lnTo>
                    <a:pt x="1279" y="1504"/>
                  </a:lnTo>
                  <a:lnTo>
                    <a:pt x="1269" y="1499"/>
                  </a:lnTo>
                  <a:lnTo>
                    <a:pt x="1265" y="1504"/>
                  </a:lnTo>
                  <a:lnTo>
                    <a:pt x="1260" y="1520"/>
                  </a:lnTo>
                  <a:lnTo>
                    <a:pt x="1272" y="1532"/>
                  </a:lnTo>
                  <a:lnTo>
                    <a:pt x="1269" y="1544"/>
                  </a:lnTo>
                  <a:lnTo>
                    <a:pt x="1272" y="1549"/>
                  </a:lnTo>
                  <a:lnTo>
                    <a:pt x="1274" y="1560"/>
                  </a:lnTo>
                  <a:lnTo>
                    <a:pt x="1262" y="1575"/>
                  </a:lnTo>
                  <a:lnTo>
                    <a:pt x="1267" y="1612"/>
                  </a:lnTo>
                  <a:lnTo>
                    <a:pt x="1279" y="1620"/>
                  </a:lnTo>
                  <a:lnTo>
                    <a:pt x="1286" y="1629"/>
                  </a:lnTo>
                  <a:lnTo>
                    <a:pt x="1291" y="1646"/>
                  </a:lnTo>
                  <a:lnTo>
                    <a:pt x="1305" y="1662"/>
                  </a:lnTo>
                  <a:lnTo>
                    <a:pt x="1333" y="1681"/>
                  </a:lnTo>
                  <a:lnTo>
                    <a:pt x="1347" y="1683"/>
                  </a:lnTo>
                  <a:lnTo>
                    <a:pt x="1352" y="1700"/>
                  </a:lnTo>
                  <a:lnTo>
                    <a:pt x="1371" y="1707"/>
                  </a:lnTo>
                  <a:lnTo>
                    <a:pt x="1357" y="1717"/>
                  </a:lnTo>
                  <a:lnTo>
                    <a:pt x="1362" y="1731"/>
                  </a:lnTo>
                  <a:lnTo>
                    <a:pt x="1350" y="1747"/>
                  </a:lnTo>
                  <a:lnTo>
                    <a:pt x="1359" y="1750"/>
                  </a:lnTo>
                  <a:lnTo>
                    <a:pt x="1362" y="1759"/>
                  </a:lnTo>
                  <a:lnTo>
                    <a:pt x="1378" y="1761"/>
                  </a:lnTo>
                  <a:lnTo>
                    <a:pt x="1381" y="1780"/>
                  </a:lnTo>
                  <a:lnTo>
                    <a:pt x="1390" y="1778"/>
                  </a:lnTo>
                  <a:lnTo>
                    <a:pt x="1407" y="1785"/>
                  </a:lnTo>
                  <a:lnTo>
                    <a:pt x="1411" y="1806"/>
                  </a:lnTo>
                  <a:lnTo>
                    <a:pt x="1407" y="1811"/>
                  </a:lnTo>
                  <a:lnTo>
                    <a:pt x="1362" y="1806"/>
                  </a:lnTo>
                  <a:lnTo>
                    <a:pt x="1350" y="1818"/>
                  </a:lnTo>
                  <a:lnTo>
                    <a:pt x="1329" y="1806"/>
                  </a:lnTo>
                  <a:lnTo>
                    <a:pt x="1312" y="1806"/>
                  </a:lnTo>
                  <a:lnTo>
                    <a:pt x="1314" y="1802"/>
                  </a:lnTo>
                  <a:lnTo>
                    <a:pt x="1293" y="1771"/>
                  </a:lnTo>
                  <a:lnTo>
                    <a:pt x="1298" y="1761"/>
                  </a:lnTo>
                  <a:lnTo>
                    <a:pt x="1291" y="1757"/>
                  </a:lnTo>
                  <a:lnTo>
                    <a:pt x="1298" y="1745"/>
                  </a:lnTo>
                  <a:lnTo>
                    <a:pt x="1272" y="1719"/>
                  </a:lnTo>
                  <a:lnTo>
                    <a:pt x="1255" y="1714"/>
                  </a:lnTo>
                  <a:lnTo>
                    <a:pt x="1229" y="1724"/>
                  </a:lnTo>
                  <a:lnTo>
                    <a:pt x="1213" y="1724"/>
                  </a:lnTo>
                  <a:lnTo>
                    <a:pt x="1201" y="1691"/>
                  </a:lnTo>
                  <a:lnTo>
                    <a:pt x="1187" y="1683"/>
                  </a:lnTo>
                  <a:lnTo>
                    <a:pt x="1191" y="1669"/>
                  </a:lnTo>
                  <a:lnTo>
                    <a:pt x="1187" y="1660"/>
                  </a:lnTo>
                  <a:lnTo>
                    <a:pt x="1151" y="1631"/>
                  </a:lnTo>
                  <a:lnTo>
                    <a:pt x="1142" y="1631"/>
                  </a:lnTo>
                  <a:lnTo>
                    <a:pt x="1128" y="1610"/>
                  </a:lnTo>
                  <a:lnTo>
                    <a:pt x="1137" y="1610"/>
                  </a:lnTo>
                  <a:lnTo>
                    <a:pt x="1139" y="1591"/>
                  </a:lnTo>
                  <a:lnTo>
                    <a:pt x="1125" y="1568"/>
                  </a:lnTo>
                  <a:lnTo>
                    <a:pt x="1113" y="1563"/>
                  </a:lnTo>
                  <a:lnTo>
                    <a:pt x="1109" y="1551"/>
                  </a:lnTo>
                  <a:lnTo>
                    <a:pt x="1095" y="1549"/>
                  </a:lnTo>
                  <a:lnTo>
                    <a:pt x="1090" y="1582"/>
                  </a:lnTo>
                  <a:lnTo>
                    <a:pt x="1085" y="1582"/>
                  </a:lnTo>
                  <a:lnTo>
                    <a:pt x="1085" y="1575"/>
                  </a:lnTo>
                  <a:lnTo>
                    <a:pt x="1073" y="1553"/>
                  </a:lnTo>
                  <a:lnTo>
                    <a:pt x="1080" y="1546"/>
                  </a:lnTo>
                  <a:lnTo>
                    <a:pt x="1078" y="1537"/>
                  </a:lnTo>
                  <a:lnTo>
                    <a:pt x="1087" y="1532"/>
                  </a:lnTo>
                  <a:lnTo>
                    <a:pt x="1087" y="1520"/>
                  </a:lnTo>
                  <a:lnTo>
                    <a:pt x="1080" y="1494"/>
                  </a:lnTo>
                  <a:lnTo>
                    <a:pt x="1069" y="1482"/>
                  </a:lnTo>
                  <a:lnTo>
                    <a:pt x="1066" y="1449"/>
                  </a:lnTo>
                  <a:lnTo>
                    <a:pt x="1057" y="1430"/>
                  </a:lnTo>
                  <a:lnTo>
                    <a:pt x="1021" y="1423"/>
                  </a:lnTo>
                  <a:lnTo>
                    <a:pt x="922" y="1423"/>
                  </a:lnTo>
                  <a:lnTo>
                    <a:pt x="912" y="1433"/>
                  </a:lnTo>
                  <a:lnTo>
                    <a:pt x="886" y="1442"/>
                  </a:lnTo>
                  <a:lnTo>
                    <a:pt x="872" y="1454"/>
                  </a:lnTo>
                  <a:lnTo>
                    <a:pt x="870" y="1464"/>
                  </a:lnTo>
                  <a:lnTo>
                    <a:pt x="875" y="1478"/>
                  </a:lnTo>
                  <a:lnTo>
                    <a:pt x="875" y="1487"/>
                  </a:lnTo>
                  <a:lnTo>
                    <a:pt x="879" y="1499"/>
                  </a:lnTo>
                  <a:lnTo>
                    <a:pt x="849" y="1511"/>
                  </a:lnTo>
                  <a:lnTo>
                    <a:pt x="834" y="1527"/>
                  </a:lnTo>
                  <a:lnTo>
                    <a:pt x="842" y="1537"/>
                  </a:lnTo>
                  <a:lnTo>
                    <a:pt x="832" y="1551"/>
                  </a:lnTo>
                  <a:lnTo>
                    <a:pt x="837" y="1558"/>
                  </a:lnTo>
                  <a:lnTo>
                    <a:pt x="849" y="1558"/>
                  </a:lnTo>
                  <a:lnTo>
                    <a:pt x="856" y="1565"/>
                  </a:lnTo>
                  <a:lnTo>
                    <a:pt x="853" y="1582"/>
                  </a:lnTo>
                  <a:lnTo>
                    <a:pt x="858" y="1582"/>
                  </a:lnTo>
                  <a:lnTo>
                    <a:pt x="858" y="1589"/>
                  </a:lnTo>
                  <a:lnTo>
                    <a:pt x="849" y="1591"/>
                  </a:lnTo>
                  <a:lnTo>
                    <a:pt x="844" y="1577"/>
                  </a:lnTo>
                  <a:lnTo>
                    <a:pt x="827" y="1570"/>
                  </a:lnTo>
                  <a:lnTo>
                    <a:pt x="813" y="1577"/>
                  </a:lnTo>
                  <a:lnTo>
                    <a:pt x="839" y="1624"/>
                  </a:lnTo>
                  <a:lnTo>
                    <a:pt x="823" y="1639"/>
                  </a:lnTo>
                  <a:lnTo>
                    <a:pt x="811" y="1620"/>
                  </a:lnTo>
                  <a:lnTo>
                    <a:pt x="794" y="1627"/>
                  </a:lnTo>
                  <a:lnTo>
                    <a:pt x="792" y="1650"/>
                  </a:lnTo>
                  <a:lnTo>
                    <a:pt x="799" y="1688"/>
                  </a:lnTo>
                  <a:lnTo>
                    <a:pt x="792" y="1717"/>
                  </a:lnTo>
                  <a:lnTo>
                    <a:pt x="806" y="1735"/>
                  </a:lnTo>
                  <a:lnTo>
                    <a:pt x="808" y="1750"/>
                  </a:lnTo>
                  <a:lnTo>
                    <a:pt x="816" y="1750"/>
                  </a:lnTo>
                  <a:lnTo>
                    <a:pt x="818" y="1761"/>
                  </a:lnTo>
                  <a:lnTo>
                    <a:pt x="818" y="1787"/>
                  </a:lnTo>
                  <a:lnTo>
                    <a:pt x="811" y="1787"/>
                  </a:lnTo>
                  <a:lnTo>
                    <a:pt x="816" y="1806"/>
                  </a:lnTo>
                  <a:lnTo>
                    <a:pt x="799" y="1816"/>
                  </a:lnTo>
                  <a:lnTo>
                    <a:pt x="811" y="1825"/>
                  </a:lnTo>
                  <a:lnTo>
                    <a:pt x="813" y="1842"/>
                  </a:lnTo>
                  <a:lnTo>
                    <a:pt x="816" y="1849"/>
                  </a:lnTo>
                  <a:lnTo>
                    <a:pt x="806" y="1854"/>
                  </a:lnTo>
                  <a:lnTo>
                    <a:pt x="799" y="1854"/>
                  </a:lnTo>
                  <a:lnTo>
                    <a:pt x="790" y="1847"/>
                  </a:lnTo>
                  <a:lnTo>
                    <a:pt x="787" y="1825"/>
                  </a:lnTo>
                  <a:lnTo>
                    <a:pt x="794" y="1818"/>
                  </a:lnTo>
                  <a:lnTo>
                    <a:pt x="778" y="1809"/>
                  </a:lnTo>
                  <a:lnTo>
                    <a:pt x="780" y="1797"/>
                  </a:lnTo>
                  <a:lnTo>
                    <a:pt x="747" y="1785"/>
                  </a:lnTo>
                  <a:lnTo>
                    <a:pt x="730" y="1766"/>
                  </a:lnTo>
                  <a:lnTo>
                    <a:pt x="723" y="1778"/>
                  </a:lnTo>
                  <a:lnTo>
                    <a:pt x="704" y="1771"/>
                  </a:lnTo>
                  <a:lnTo>
                    <a:pt x="686" y="1735"/>
                  </a:lnTo>
                  <a:lnTo>
                    <a:pt x="686" y="1719"/>
                  </a:lnTo>
                  <a:lnTo>
                    <a:pt x="693" y="1721"/>
                  </a:lnTo>
                  <a:lnTo>
                    <a:pt x="702" y="1712"/>
                  </a:lnTo>
                  <a:lnTo>
                    <a:pt x="723" y="1702"/>
                  </a:lnTo>
                  <a:lnTo>
                    <a:pt x="714" y="1688"/>
                  </a:lnTo>
                  <a:lnTo>
                    <a:pt x="719" y="1667"/>
                  </a:lnTo>
                  <a:lnTo>
                    <a:pt x="707" y="1665"/>
                  </a:lnTo>
                  <a:lnTo>
                    <a:pt x="707" y="1655"/>
                  </a:lnTo>
                  <a:lnTo>
                    <a:pt x="719" y="1648"/>
                  </a:lnTo>
                  <a:lnTo>
                    <a:pt x="700" y="1639"/>
                  </a:lnTo>
                  <a:lnTo>
                    <a:pt x="700" y="1631"/>
                  </a:lnTo>
                  <a:lnTo>
                    <a:pt x="709" y="1624"/>
                  </a:lnTo>
                  <a:lnTo>
                    <a:pt x="702" y="1620"/>
                  </a:lnTo>
                  <a:lnTo>
                    <a:pt x="700" y="1601"/>
                  </a:lnTo>
                  <a:lnTo>
                    <a:pt x="714" y="1601"/>
                  </a:lnTo>
                  <a:lnTo>
                    <a:pt x="716" y="1596"/>
                  </a:lnTo>
                  <a:lnTo>
                    <a:pt x="702" y="1586"/>
                  </a:lnTo>
                  <a:lnTo>
                    <a:pt x="697" y="1572"/>
                  </a:lnTo>
                  <a:lnTo>
                    <a:pt x="702" y="1558"/>
                  </a:lnTo>
                  <a:lnTo>
                    <a:pt x="712" y="1556"/>
                  </a:lnTo>
                  <a:lnTo>
                    <a:pt x="721" y="1542"/>
                  </a:lnTo>
                  <a:lnTo>
                    <a:pt x="716" y="1537"/>
                  </a:lnTo>
                  <a:lnTo>
                    <a:pt x="693" y="1542"/>
                  </a:lnTo>
                  <a:lnTo>
                    <a:pt x="686" y="1534"/>
                  </a:lnTo>
                  <a:lnTo>
                    <a:pt x="678" y="1525"/>
                  </a:lnTo>
                  <a:lnTo>
                    <a:pt x="657" y="1461"/>
                  </a:lnTo>
                  <a:lnTo>
                    <a:pt x="655" y="1454"/>
                  </a:lnTo>
                  <a:lnTo>
                    <a:pt x="643" y="1416"/>
                  </a:lnTo>
                  <a:lnTo>
                    <a:pt x="629" y="1407"/>
                  </a:lnTo>
                  <a:lnTo>
                    <a:pt x="626" y="1395"/>
                  </a:lnTo>
                  <a:lnTo>
                    <a:pt x="610" y="1388"/>
                  </a:lnTo>
                  <a:lnTo>
                    <a:pt x="610" y="1369"/>
                  </a:lnTo>
                  <a:lnTo>
                    <a:pt x="600" y="1367"/>
                  </a:lnTo>
                  <a:lnTo>
                    <a:pt x="591" y="1352"/>
                  </a:lnTo>
                  <a:lnTo>
                    <a:pt x="596" y="1345"/>
                  </a:lnTo>
                  <a:lnTo>
                    <a:pt x="584" y="1331"/>
                  </a:lnTo>
                  <a:lnTo>
                    <a:pt x="572" y="1329"/>
                  </a:lnTo>
                  <a:lnTo>
                    <a:pt x="563" y="1317"/>
                  </a:lnTo>
                  <a:lnTo>
                    <a:pt x="551" y="1329"/>
                  </a:lnTo>
                  <a:lnTo>
                    <a:pt x="546" y="1334"/>
                  </a:lnTo>
                  <a:lnTo>
                    <a:pt x="537" y="1336"/>
                  </a:lnTo>
                  <a:lnTo>
                    <a:pt x="499" y="1310"/>
                  </a:lnTo>
                  <a:lnTo>
                    <a:pt x="503" y="1293"/>
                  </a:lnTo>
                  <a:lnTo>
                    <a:pt x="513" y="1293"/>
                  </a:lnTo>
                  <a:lnTo>
                    <a:pt x="515" y="1284"/>
                  </a:lnTo>
                  <a:lnTo>
                    <a:pt x="511" y="1255"/>
                  </a:lnTo>
                  <a:lnTo>
                    <a:pt x="522" y="1222"/>
                  </a:lnTo>
                  <a:lnTo>
                    <a:pt x="518" y="1201"/>
                  </a:lnTo>
                  <a:lnTo>
                    <a:pt x="461" y="1189"/>
                  </a:lnTo>
                  <a:lnTo>
                    <a:pt x="430" y="1189"/>
                  </a:lnTo>
                  <a:lnTo>
                    <a:pt x="388" y="1203"/>
                  </a:lnTo>
                  <a:lnTo>
                    <a:pt x="333" y="1237"/>
                  </a:lnTo>
                  <a:lnTo>
                    <a:pt x="331" y="1258"/>
                  </a:lnTo>
                  <a:lnTo>
                    <a:pt x="338" y="1263"/>
                  </a:lnTo>
                  <a:lnTo>
                    <a:pt x="336" y="1291"/>
                  </a:lnTo>
                  <a:lnTo>
                    <a:pt x="326" y="1362"/>
                  </a:lnTo>
                  <a:lnTo>
                    <a:pt x="340" y="1421"/>
                  </a:lnTo>
                  <a:lnTo>
                    <a:pt x="364" y="1438"/>
                  </a:lnTo>
                  <a:lnTo>
                    <a:pt x="338" y="1452"/>
                  </a:lnTo>
                  <a:lnTo>
                    <a:pt x="336" y="1475"/>
                  </a:lnTo>
                  <a:lnTo>
                    <a:pt x="324" y="1478"/>
                  </a:lnTo>
                  <a:lnTo>
                    <a:pt x="312" y="1487"/>
                  </a:lnTo>
                  <a:lnTo>
                    <a:pt x="286" y="1516"/>
                  </a:lnTo>
                  <a:lnTo>
                    <a:pt x="274" y="1482"/>
                  </a:lnTo>
                  <a:lnTo>
                    <a:pt x="262" y="1475"/>
                  </a:lnTo>
                  <a:lnTo>
                    <a:pt x="248" y="1454"/>
                  </a:lnTo>
                  <a:lnTo>
                    <a:pt x="241" y="1426"/>
                  </a:lnTo>
                  <a:lnTo>
                    <a:pt x="229" y="1423"/>
                  </a:lnTo>
                  <a:lnTo>
                    <a:pt x="203" y="1435"/>
                  </a:lnTo>
                  <a:lnTo>
                    <a:pt x="189" y="1445"/>
                  </a:lnTo>
                  <a:lnTo>
                    <a:pt x="182" y="1430"/>
                  </a:lnTo>
                  <a:lnTo>
                    <a:pt x="161" y="1430"/>
                  </a:lnTo>
                  <a:lnTo>
                    <a:pt x="142" y="1416"/>
                  </a:lnTo>
                  <a:lnTo>
                    <a:pt x="130" y="1386"/>
                  </a:lnTo>
                  <a:lnTo>
                    <a:pt x="121" y="1338"/>
                  </a:lnTo>
                  <a:lnTo>
                    <a:pt x="128" y="1310"/>
                  </a:lnTo>
                  <a:lnTo>
                    <a:pt x="144" y="1298"/>
                  </a:lnTo>
                  <a:lnTo>
                    <a:pt x="147" y="1279"/>
                  </a:lnTo>
                  <a:lnTo>
                    <a:pt x="123" y="1265"/>
                  </a:lnTo>
                  <a:lnTo>
                    <a:pt x="102" y="1272"/>
                  </a:lnTo>
                  <a:lnTo>
                    <a:pt x="99" y="1260"/>
                  </a:lnTo>
                  <a:lnTo>
                    <a:pt x="106" y="1255"/>
                  </a:lnTo>
                  <a:lnTo>
                    <a:pt x="87" y="1215"/>
                  </a:lnTo>
                  <a:lnTo>
                    <a:pt x="68" y="1203"/>
                  </a:lnTo>
                  <a:lnTo>
                    <a:pt x="54" y="1175"/>
                  </a:lnTo>
                  <a:lnTo>
                    <a:pt x="31" y="1156"/>
                  </a:lnTo>
                  <a:lnTo>
                    <a:pt x="38" y="1121"/>
                  </a:lnTo>
                  <a:lnTo>
                    <a:pt x="24" y="1062"/>
                  </a:lnTo>
                  <a:lnTo>
                    <a:pt x="24" y="1045"/>
                  </a:lnTo>
                  <a:lnTo>
                    <a:pt x="35" y="1010"/>
                  </a:lnTo>
                  <a:lnTo>
                    <a:pt x="94" y="953"/>
                  </a:lnTo>
                  <a:lnTo>
                    <a:pt x="113" y="946"/>
                  </a:lnTo>
                  <a:lnTo>
                    <a:pt x="132" y="906"/>
                  </a:lnTo>
                  <a:lnTo>
                    <a:pt x="135" y="865"/>
                  </a:lnTo>
                  <a:lnTo>
                    <a:pt x="118" y="813"/>
                  </a:lnTo>
                  <a:lnTo>
                    <a:pt x="118" y="813"/>
                  </a:lnTo>
                  <a:lnTo>
                    <a:pt x="132" y="799"/>
                  </a:lnTo>
                  <a:lnTo>
                    <a:pt x="199" y="794"/>
                  </a:lnTo>
                  <a:lnTo>
                    <a:pt x="265" y="802"/>
                  </a:lnTo>
                  <a:lnTo>
                    <a:pt x="300" y="790"/>
                  </a:lnTo>
                  <a:lnTo>
                    <a:pt x="300" y="776"/>
                  </a:lnTo>
                  <a:lnTo>
                    <a:pt x="291" y="754"/>
                  </a:lnTo>
                  <a:lnTo>
                    <a:pt x="293" y="742"/>
                  </a:lnTo>
                  <a:lnTo>
                    <a:pt x="300" y="740"/>
                  </a:lnTo>
                  <a:lnTo>
                    <a:pt x="307" y="724"/>
                  </a:lnTo>
                  <a:lnTo>
                    <a:pt x="343" y="705"/>
                  </a:lnTo>
                  <a:lnTo>
                    <a:pt x="364" y="702"/>
                  </a:lnTo>
                  <a:lnTo>
                    <a:pt x="385" y="686"/>
                  </a:lnTo>
                  <a:lnTo>
                    <a:pt x="340" y="638"/>
                  </a:lnTo>
                  <a:lnTo>
                    <a:pt x="319" y="631"/>
                  </a:lnTo>
                  <a:lnTo>
                    <a:pt x="295" y="601"/>
                  </a:lnTo>
                  <a:lnTo>
                    <a:pt x="288" y="579"/>
                  </a:lnTo>
                  <a:lnTo>
                    <a:pt x="255" y="577"/>
                  </a:lnTo>
                  <a:lnTo>
                    <a:pt x="220" y="593"/>
                  </a:lnTo>
                  <a:lnTo>
                    <a:pt x="210" y="586"/>
                  </a:lnTo>
                  <a:lnTo>
                    <a:pt x="213" y="539"/>
                  </a:lnTo>
                  <a:lnTo>
                    <a:pt x="227" y="485"/>
                  </a:lnTo>
                  <a:lnTo>
                    <a:pt x="225" y="456"/>
                  </a:lnTo>
                  <a:lnTo>
                    <a:pt x="213" y="428"/>
                  </a:lnTo>
                  <a:lnTo>
                    <a:pt x="215" y="369"/>
                  </a:lnTo>
                  <a:lnTo>
                    <a:pt x="229" y="348"/>
                  </a:lnTo>
                  <a:lnTo>
                    <a:pt x="293" y="298"/>
                  </a:lnTo>
                  <a:lnTo>
                    <a:pt x="300" y="326"/>
                  </a:lnTo>
                  <a:lnTo>
                    <a:pt x="326" y="350"/>
                  </a:lnTo>
                  <a:lnTo>
                    <a:pt x="345" y="345"/>
                  </a:lnTo>
                  <a:lnTo>
                    <a:pt x="378" y="374"/>
                  </a:lnTo>
                  <a:lnTo>
                    <a:pt x="437" y="390"/>
                  </a:lnTo>
                  <a:lnTo>
                    <a:pt x="449" y="371"/>
                  </a:lnTo>
                  <a:lnTo>
                    <a:pt x="475" y="348"/>
                  </a:lnTo>
                  <a:lnTo>
                    <a:pt x="494" y="345"/>
                  </a:lnTo>
                  <a:lnTo>
                    <a:pt x="501" y="359"/>
                  </a:lnTo>
                  <a:lnTo>
                    <a:pt x="534" y="371"/>
                  </a:lnTo>
                  <a:lnTo>
                    <a:pt x="567" y="341"/>
                  </a:lnTo>
                  <a:lnTo>
                    <a:pt x="593" y="326"/>
                  </a:lnTo>
                  <a:lnTo>
                    <a:pt x="612" y="326"/>
                  </a:lnTo>
                  <a:lnTo>
                    <a:pt x="579" y="272"/>
                  </a:lnTo>
                  <a:lnTo>
                    <a:pt x="598" y="244"/>
                  </a:lnTo>
                  <a:lnTo>
                    <a:pt x="593" y="203"/>
                  </a:lnTo>
                  <a:lnTo>
                    <a:pt x="638" y="192"/>
                  </a:lnTo>
                  <a:lnTo>
                    <a:pt x="648" y="168"/>
                  </a:lnTo>
                  <a:lnTo>
                    <a:pt x="664" y="168"/>
                  </a:lnTo>
                  <a:lnTo>
                    <a:pt x="697" y="125"/>
                  </a:lnTo>
                  <a:lnTo>
                    <a:pt x="712" y="64"/>
                  </a:lnTo>
                  <a:lnTo>
                    <a:pt x="709" y="0"/>
                  </a:lnTo>
                  <a:lnTo>
                    <a:pt x="709" y="0"/>
                  </a:lnTo>
                  <a:lnTo>
                    <a:pt x="707" y="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0" name="Freeform 15"/>
            <p:cNvSpPr>
              <a:spLocks noEditPoints="1"/>
            </p:cNvSpPr>
            <p:nvPr/>
          </p:nvSpPr>
          <p:spPr bwMode="auto">
            <a:xfrm>
              <a:off x="4246" y="332"/>
              <a:ext cx="1780" cy="2741"/>
            </a:xfrm>
            <a:custGeom>
              <a:avLst/>
              <a:gdLst>
                <a:gd name="T0" fmla="*/ 1219 w 1780"/>
                <a:gd name="T1" fmla="*/ 2653 h 2741"/>
                <a:gd name="T2" fmla="*/ 1335 w 1780"/>
                <a:gd name="T3" fmla="*/ 2620 h 2741"/>
                <a:gd name="T4" fmla="*/ 1307 w 1780"/>
                <a:gd name="T5" fmla="*/ 2715 h 2741"/>
                <a:gd name="T6" fmla="*/ 1278 w 1780"/>
                <a:gd name="T7" fmla="*/ 2665 h 2741"/>
                <a:gd name="T8" fmla="*/ 1304 w 1780"/>
                <a:gd name="T9" fmla="*/ 2627 h 2741"/>
                <a:gd name="T10" fmla="*/ 1137 w 1780"/>
                <a:gd name="T11" fmla="*/ 2608 h 2741"/>
                <a:gd name="T12" fmla="*/ 853 w 1780"/>
                <a:gd name="T13" fmla="*/ 2736 h 2741"/>
                <a:gd name="T14" fmla="*/ 1040 w 1780"/>
                <a:gd name="T15" fmla="*/ 2613 h 2741"/>
                <a:gd name="T16" fmla="*/ 1659 w 1780"/>
                <a:gd name="T17" fmla="*/ 2457 h 2741"/>
                <a:gd name="T18" fmla="*/ 1721 w 1780"/>
                <a:gd name="T19" fmla="*/ 2452 h 2741"/>
                <a:gd name="T20" fmla="*/ 1780 w 1780"/>
                <a:gd name="T21" fmla="*/ 2518 h 2741"/>
                <a:gd name="T22" fmla="*/ 1647 w 1780"/>
                <a:gd name="T23" fmla="*/ 2554 h 2741"/>
                <a:gd name="T24" fmla="*/ 1409 w 1780"/>
                <a:gd name="T25" fmla="*/ 2547 h 2741"/>
                <a:gd name="T26" fmla="*/ 1352 w 1780"/>
                <a:gd name="T27" fmla="*/ 2502 h 2741"/>
                <a:gd name="T28" fmla="*/ 1113 w 1780"/>
                <a:gd name="T29" fmla="*/ 1658 h 2741"/>
                <a:gd name="T30" fmla="*/ 1061 w 1780"/>
                <a:gd name="T31" fmla="*/ 1634 h 2741"/>
                <a:gd name="T32" fmla="*/ 1066 w 1780"/>
                <a:gd name="T33" fmla="*/ 1658 h 2741"/>
                <a:gd name="T34" fmla="*/ 470 w 1780"/>
                <a:gd name="T35" fmla="*/ 1644 h 2741"/>
                <a:gd name="T36" fmla="*/ 971 w 1780"/>
                <a:gd name="T37" fmla="*/ 1615 h 2741"/>
                <a:gd name="T38" fmla="*/ 978 w 1780"/>
                <a:gd name="T39" fmla="*/ 1686 h 2741"/>
                <a:gd name="T40" fmla="*/ 992 w 1780"/>
                <a:gd name="T41" fmla="*/ 1823 h 2741"/>
                <a:gd name="T42" fmla="*/ 905 w 1780"/>
                <a:gd name="T43" fmla="*/ 2001 h 2741"/>
                <a:gd name="T44" fmla="*/ 808 w 1780"/>
                <a:gd name="T45" fmla="*/ 2008 h 2741"/>
                <a:gd name="T46" fmla="*/ 777 w 1780"/>
                <a:gd name="T47" fmla="*/ 1918 h 2741"/>
                <a:gd name="T48" fmla="*/ 848 w 1780"/>
                <a:gd name="T49" fmla="*/ 1861 h 2741"/>
                <a:gd name="T50" fmla="*/ 848 w 1780"/>
                <a:gd name="T51" fmla="*/ 1783 h 2741"/>
                <a:gd name="T52" fmla="*/ 749 w 1780"/>
                <a:gd name="T53" fmla="*/ 1592 h 2741"/>
                <a:gd name="T54" fmla="*/ 546 w 1780"/>
                <a:gd name="T55" fmla="*/ 1603 h 2741"/>
                <a:gd name="T56" fmla="*/ 494 w 1780"/>
                <a:gd name="T57" fmla="*/ 1573 h 2741"/>
                <a:gd name="T58" fmla="*/ 1186 w 1780"/>
                <a:gd name="T59" fmla="*/ 764 h 2741"/>
                <a:gd name="T60" fmla="*/ 1283 w 1780"/>
                <a:gd name="T61" fmla="*/ 901 h 2741"/>
                <a:gd name="T62" fmla="*/ 1375 w 1780"/>
                <a:gd name="T63" fmla="*/ 1057 h 2741"/>
                <a:gd name="T64" fmla="*/ 1314 w 1780"/>
                <a:gd name="T65" fmla="*/ 1093 h 2741"/>
                <a:gd name="T66" fmla="*/ 1252 w 1780"/>
                <a:gd name="T67" fmla="*/ 1045 h 2741"/>
                <a:gd name="T68" fmla="*/ 1210 w 1780"/>
                <a:gd name="T69" fmla="*/ 1175 h 2741"/>
                <a:gd name="T70" fmla="*/ 974 w 1780"/>
                <a:gd name="T71" fmla="*/ 1069 h 2741"/>
                <a:gd name="T72" fmla="*/ 1030 w 1780"/>
                <a:gd name="T73" fmla="*/ 998 h 2741"/>
                <a:gd name="T74" fmla="*/ 1042 w 1780"/>
                <a:gd name="T75" fmla="*/ 908 h 2741"/>
                <a:gd name="T76" fmla="*/ 955 w 1780"/>
                <a:gd name="T77" fmla="*/ 1012 h 2741"/>
                <a:gd name="T78" fmla="*/ 737 w 1780"/>
                <a:gd name="T79" fmla="*/ 944 h 2741"/>
                <a:gd name="T80" fmla="*/ 768 w 1780"/>
                <a:gd name="T81" fmla="*/ 842 h 2741"/>
                <a:gd name="T82" fmla="*/ 841 w 1780"/>
                <a:gd name="T83" fmla="*/ 826 h 2741"/>
                <a:gd name="T84" fmla="*/ 969 w 1780"/>
                <a:gd name="T85" fmla="*/ 800 h 2741"/>
                <a:gd name="T86" fmla="*/ 1070 w 1780"/>
                <a:gd name="T87" fmla="*/ 719 h 2741"/>
                <a:gd name="T88" fmla="*/ 11 w 1780"/>
                <a:gd name="T89" fmla="*/ 629 h 2741"/>
                <a:gd name="T90" fmla="*/ 373 w 1780"/>
                <a:gd name="T91" fmla="*/ 74 h 2741"/>
                <a:gd name="T92" fmla="*/ 312 w 1780"/>
                <a:gd name="T93" fmla="*/ 175 h 2741"/>
                <a:gd name="T94" fmla="*/ 269 w 1780"/>
                <a:gd name="T95" fmla="*/ 251 h 2741"/>
                <a:gd name="T96" fmla="*/ 245 w 1780"/>
                <a:gd name="T97" fmla="*/ 178 h 2741"/>
                <a:gd name="T98" fmla="*/ 193 w 1780"/>
                <a:gd name="T99" fmla="*/ 175 h 2741"/>
                <a:gd name="T100" fmla="*/ 163 w 1780"/>
                <a:gd name="T101" fmla="*/ 265 h 2741"/>
                <a:gd name="T102" fmla="*/ 137 w 1780"/>
                <a:gd name="T103" fmla="*/ 223 h 2741"/>
                <a:gd name="T104" fmla="*/ 78 w 1780"/>
                <a:gd name="T105" fmla="*/ 204 h 2741"/>
                <a:gd name="T106" fmla="*/ 85 w 1780"/>
                <a:gd name="T107" fmla="*/ 130 h 2741"/>
                <a:gd name="T108" fmla="*/ 66 w 1780"/>
                <a:gd name="T109" fmla="*/ 57 h 2741"/>
                <a:gd name="T110" fmla="*/ 189 w 1780"/>
                <a:gd name="T111" fmla="*/ 36 h 2741"/>
                <a:gd name="T112" fmla="*/ 248 w 1780"/>
                <a:gd name="T113" fmla="*/ 81 h 2741"/>
                <a:gd name="T114" fmla="*/ 304 w 1780"/>
                <a:gd name="T115" fmla="*/ 81 h 2741"/>
                <a:gd name="T116" fmla="*/ 338 w 1780"/>
                <a:gd name="T117" fmla="*/ 19 h 2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0" h="2741">
                  <a:moveTo>
                    <a:pt x="1248" y="2644"/>
                  </a:moveTo>
                  <a:lnTo>
                    <a:pt x="1257" y="2644"/>
                  </a:lnTo>
                  <a:lnTo>
                    <a:pt x="1260" y="2665"/>
                  </a:lnTo>
                  <a:lnTo>
                    <a:pt x="1252" y="2679"/>
                  </a:lnTo>
                  <a:lnTo>
                    <a:pt x="1241" y="2679"/>
                  </a:lnTo>
                  <a:lnTo>
                    <a:pt x="1245" y="2665"/>
                  </a:lnTo>
                  <a:lnTo>
                    <a:pt x="1238" y="2663"/>
                  </a:lnTo>
                  <a:lnTo>
                    <a:pt x="1208" y="2667"/>
                  </a:lnTo>
                  <a:lnTo>
                    <a:pt x="1219" y="2653"/>
                  </a:lnTo>
                  <a:lnTo>
                    <a:pt x="1231" y="2655"/>
                  </a:lnTo>
                  <a:lnTo>
                    <a:pt x="1241" y="2639"/>
                  </a:lnTo>
                  <a:lnTo>
                    <a:pt x="1248" y="2644"/>
                  </a:lnTo>
                  <a:close/>
                  <a:moveTo>
                    <a:pt x="1307" y="2582"/>
                  </a:moveTo>
                  <a:lnTo>
                    <a:pt x="1326" y="2596"/>
                  </a:lnTo>
                  <a:lnTo>
                    <a:pt x="1319" y="2608"/>
                  </a:lnTo>
                  <a:lnTo>
                    <a:pt x="1321" y="2620"/>
                  </a:lnTo>
                  <a:lnTo>
                    <a:pt x="1328" y="2615"/>
                  </a:lnTo>
                  <a:lnTo>
                    <a:pt x="1335" y="2620"/>
                  </a:lnTo>
                  <a:lnTo>
                    <a:pt x="1323" y="2646"/>
                  </a:lnTo>
                  <a:lnTo>
                    <a:pt x="1314" y="2651"/>
                  </a:lnTo>
                  <a:lnTo>
                    <a:pt x="1316" y="2655"/>
                  </a:lnTo>
                  <a:lnTo>
                    <a:pt x="1293" y="2667"/>
                  </a:lnTo>
                  <a:lnTo>
                    <a:pt x="1297" y="2677"/>
                  </a:lnTo>
                  <a:lnTo>
                    <a:pt x="1297" y="2686"/>
                  </a:lnTo>
                  <a:lnTo>
                    <a:pt x="1307" y="2693"/>
                  </a:lnTo>
                  <a:lnTo>
                    <a:pt x="1302" y="2700"/>
                  </a:lnTo>
                  <a:lnTo>
                    <a:pt x="1307" y="2715"/>
                  </a:lnTo>
                  <a:lnTo>
                    <a:pt x="1304" y="2719"/>
                  </a:lnTo>
                  <a:lnTo>
                    <a:pt x="1297" y="2719"/>
                  </a:lnTo>
                  <a:lnTo>
                    <a:pt x="1290" y="2712"/>
                  </a:lnTo>
                  <a:lnTo>
                    <a:pt x="1288" y="2708"/>
                  </a:lnTo>
                  <a:lnTo>
                    <a:pt x="1283" y="2698"/>
                  </a:lnTo>
                  <a:lnTo>
                    <a:pt x="1278" y="2689"/>
                  </a:lnTo>
                  <a:lnTo>
                    <a:pt x="1281" y="2679"/>
                  </a:lnTo>
                  <a:lnTo>
                    <a:pt x="1271" y="2672"/>
                  </a:lnTo>
                  <a:lnTo>
                    <a:pt x="1278" y="2665"/>
                  </a:lnTo>
                  <a:lnTo>
                    <a:pt x="1274" y="2658"/>
                  </a:lnTo>
                  <a:lnTo>
                    <a:pt x="1278" y="2648"/>
                  </a:lnTo>
                  <a:lnTo>
                    <a:pt x="1274" y="2639"/>
                  </a:lnTo>
                  <a:lnTo>
                    <a:pt x="1281" y="2637"/>
                  </a:lnTo>
                  <a:lnTo>
                    <a:pt x="1290" y="2660"/>
                  </a:lnTo>
                  <a:lnTo>
                    <a:pt x="1300" y="2653"/>
                  </a:lnTo>
                  <a:lnTo>
                    <a:pt x="1297" y="2646"/>
                  </a:lnTo>
                  <a:lnTo>
                    <a:pt x="1312" y="2644"/>
                  </a:lnTo>
                  <a:lnTo>
                    <a:pt x="1304" y="2627"/>
                  </a:lnTo>
                  <a:lnTo>
                    <a:pt x="1309" y="2618"/>
                  </a:lnTo>
                  <a:lnTo>
                    <a:pt x="1293" y="2613"/>
                  </a:lnTo>
                  <a:lnTo>
                    <a:pt x="1295" y="2594"/>
                  </a:lnTo>
                  <a:lnTo>
                    <a:pt x="1307" y="2582"/>
                  </a:lnTo>
                  <a:close/>
                  <a:moveTo>
                    <a:pt x="1182" y="2549"/>
                  </a:moveTo>
                  <a:lnTo>
                    <a:pt x="1177" y="2561"/>
                  </a:lnTo>
                  <a:lnTo>
                    <a:pt x="1163" y="2568"/>
                  </a:lnTo>
                  <a:lnTo>
                    <a:pt x="1144" y="2608"/>
                  </a:lnTo>
                  <a:lnTo>
                    <a:pt x="1137" y="2608"/>
                  </a:lnTo>
                  <a:lnTo>
                    <a:pt x="1120" y="2632"/>
                  </a:lnTo>
                  <a:lnTo>
                    <a:pt x="1059" y="2672"/>
                  </a:lnTo>
                  <a:lnTo>
                    <a:pt x="1040" y="2682"/>
                  </a:lnTo>
                  <a:lnTo>
                    <a:pt x="971" y="2686"/>
                  </a:lnTo>
                  <a:lnTo>
                    <a:pt x="933" y="2726"/>
                  </a:lnTo>
                  <a:lnTo>
                    <a:pt x="922" y="2731"/>
                  </a:lnTo>
                  <a:lnTo>
                    <a:pt x="898" y="2729"/>
                  </a:lnTo>
                  <a:lnTo>
                    <a:pt x="862" y="2741"/>
                  </a:lnTo>
                  <a:lnTo>
                    <a:pt x="853" y="2736"/>
                  </a:lnTo>
                  <a:lnTo>
                    <a:pt x="851" y="2717"/>
                  </a:lnTo>
                  <a:lnTo>
                    <a:pt x="879" y="2667"/>
                  </a:lnTo>
                  <a:lnTo>
                    <a:pt x="919" y="2620"/>
                  </a:lnTo>
                  <a:lnTo>
                    <a:pt x="943" y="2603"/>
                  </a:lnTo>
                  <a:lnTo>
                    <a:pt x="955" y="2608"/>
                  </a:lnTo>
                  <a:lnTo>
                    <a:pt x="997" y="2599"/>
                  </a:lnTo>
                  <a:lnTo>
                    <a:pt x="1007" y="2608"/>
                  </a:lnTo>
                  <a:lnTo>
                    <a:pt x="1023" y="2606"/>
                  </a:lnTo>
                  <a:lnTo>
                    <a:pt x="1040" y="2613"/>
                  </a:lnTo>
                  <a:lnTo>
                    <a:pt x="1125" y="2556"/>
                  </a:lnTo>
                  <a:lnTo>
                    <a:pt x="1153" y="2556"/>
                  </a:lnTo>
                  <a:lnTo>
                    <a:pt x="1179" y="2544"/>
                  </a:lnTo>
                  <a:lnTo>
                    <a:pt x="1182" y="2549"/>
                  </a:lnTo>
                  <a:close/>
                  <a:moveTo>
                    <a:pt x="1517" y="2414"/>
                  </a:moveTo>
                  <a:lnTo>
                    <a:pt x="1593" y="2421"/>
                  </a:lnTo>
                  <a:lnTo>
                    <a:pt x="1619" y="2450"/>
                  </a:lnTo>
                  <a:lnTo>
                    <a:pt x="1628" y="2447"/>
                  </a:lnTo>
                  <a:lnTo>
                    <a:pt x="1659" y="2457"/>
                  </a:lnTo>
                  <a:lnTo>
                    <a:pt x="1690" y="2483"/>
                  </a:lnTo>
                  <a:lnTo>
                    <a:pt x="1702" y="2476"/>
                  </a:lnTo>
                  <a:lnTo>
                    <a:pt x="1676" y="2445"/>
                  </a:lnTo>
                  <a:lnTo>
                    <a:pt x="1680" y="2440"/>
                  </a:lnTo>
                  <a:lnTo>
                    <a:pt x="1704" y="2450"/>
                  </a:lnTo>
                  <a:lnTo>
                    <a:pt x="1702" y="2436"/>
                  </a:lnTo>
                  <a:lnTo>
                    <a:pt x="1713" y="2433"/>
                  </a:lnTo>
                  <a:lnTo>
                    <a:pt x="1711" y="2445"/>
                  </a:lnTo>
                  <a:lnTo>
                    <a:pt x="1721" y="2452"/>
                  </a:lnTo>
                  <a:lnTo>
                    <a:pt x="1747" y="2457"/>
                  </a:lnTo>
                  <a:lnTo>
                    <a:pt x="1777" y="2450"/>
                  </a:lnTo>
                  <a:lnTo>
                    <a:pt x="1763" y="2464"/>
                  </a:lnTo>
                  <a:lnTo>
                    <a:pt x="1747" y="2469"/>
                  </a:lnTo>
                  <a:lnTo>
                    <a:pt x="1742" y="2481"/>
                  </a:lnTo>
                  <a:lnTo>
                    <a:pt x="1756" y="2492"/>
                  </a:lnTo>
                  <a:lnTo>
                    <a:pt x="1751" y="2504"/>
                  </a:lnTo>
                  <a:lnTo>
                    <a:pt x="1775" y="2504"/>
                  </a:lnTo>
                  <a:lnTo>
                    <a:pt x="1780" y="2518"/>
                  </a:lnTo>
                  <a:lnTo>
                    <a:pt x="1775" y="2525"/>
                  </a:lnTo>
                  <a:lnTo>
                    <a:pt x="1770" y="2521"/>
                  </a:lnTo>
                  <a:lnTo>
                    <a:pt x="1763" y="2530"/>
                  </a:lnTo>
                  <a:lnTo>
                    <a:pt x="1758" y="2525"/>
                  </a:lnTo>
                  <a:lnTo>
                    <a:pt x="1754" y="2530"/>
                  </a:lnTo>
                  <a:lnTo>
                    <a:pt x="1704" y="2528"/>
                  </a:lnTo>
                  <a:lnTo>
                    <a:pt x="1680" y="2549"/>
                  </a:lnTo>
                  <a:lnTo>
                    <a:pt x="1664" y="2547"/>
                  </a:lnTo>
                  <a:lnTo>
                    <a:pt x="1647" y="2554"/>
                  </a:lnTo>
                  <a:lnTo>
                    <a:pt x="1621" y="2575"/>
                  </a:lnTo>
                  <a:lnTo>
                    <a:pt x="1619" y="2599"/>
                  </a:lnTo>
                  <a:lnTo>
                    <a:pt x="1602" y="2603"/>
                  </a:lnTo>
                  <a:lnTo>
                    <a:pt x="1550" y="2599"/>
                  </a:lnTo>
                  <a:lnTo>
                    <a:pt x="1510" y="2540"/>
                  </a:lnTo>
                  <a:lnTo>
                    <a:pt x="1482" y="2523"/>
                  </a:lnTo>
                  <a:lnTo>
                    <a:pt x="1418" y="2533"/>
                  </a:lnTo>
                  <a:lnTo>
                    <a:pt x="1409" y="2542"/>
                  </a:lnTo>
                  <a:lnTo>
                    <a:pt x="1409" y="2547"/>
                  </a:lnTo>
                  <a:lnTo>
                    <a:pt x="1401" y="2547"/>
                  </a:lnTo>
                  <a:lnTo>
                    <a:pt x="1401" y="2556"/>
                  </a:lnTo>
                  <a:lnTo>
                    <a:pt x="1394" y="2551"/>
                  </a:lnTo>
                  <a:lnTo>
                    <a:pt x="1385" y="2559"/>
                  </a:lnTo>
                  <a:lnTo>
                    <a:pt x="1382" y="2554"/>
                  </a:lnTo>
                  <a:lnTo>
                    <a:pt x="1373" y="2563"/>
                  </a:lnTo>
                  <a:lnTo>
                    <a:pt x="1364" y="2544"/>
                  </a:lnTo>
                  <a:lnTo>
                    <a:pt x="1368" y="2530"/>
                  </a:lnTo>
                  <a:lnTo>
                    <a:pt x="1352" y="2502"/>
                  </a:lnTo>
                  <a:lnTo>
                    <a:pt x="1378" y="2469"/>
                  </a:lnTo>
                  <a:lnTo>
                    <a:pt x="1390" y="2462"/>
                  </a:lnTo>
                  <a:lnTo>
                    <a:pt x="1413" y="2459"/>
                  </a:lnTo>
                  <a:lnTo>
                    <a:pt x="1430" y="2438"/>
                  </a:lnTo>
                  <a:lnTo>
                    <a:pt x="1444" y="2433"/>
                  </a:lnTo>
                  <a:lnTo>
                    <a:pt x="1461" y="2431"/>
                  </a:lnTo>
                  <a:lnTo>
                    <a:pt x="1494" y="2417"/>
                  </a:lnTo>
                  <a:lnTo>
                    <a:pt x="1517" y="2414"/>
                  </a:lnTo>
                  <a:close/>
                  <a:moveTo>
                    <a:pt x="1113" y="1658"/>
                  </a:moveTo>
                  <a:lnTo>
                    <a:pt x="1122" y="1672"/>
                  </a:lnTo>
                  <a:lnTo>
                    <a:pt x="1120" y="1681"/>
                  </a:lnTo>
                  <a:lnTo>
                    <a:pt x="1106" y="1679"/>
                  </a:lnTo>
                  <a:lnTo>
                    <a:pt x="1104" y="1653"/>
                  </a:lnTo>
                  <a:lnTo>
                    <a:pt x="1113" y="1658"/>
                  </a:lnTo>
                  <a:close/>
                  <a:moveTo>
                    <a:pt x="1030" y="1629"/>
                  </a:moveTo>
                  <a:lnTo>
                    <a:pt x="1049" y="1629"/>
                  </a:lnTo>
                  <a:lnTo>
                    <a:pt x="1052" y="1639"/>
                  </a:lnTo>
                  <a:lnTo>
                    <a:pt x="1061" y="1634"/>
                  </a:lnTo>
                  <a:lnTo>
                    <a:pt x="1073" y="1639"/>
                  </a:lnTo>
                  <a:lnTo>
                    <a:pt x="1073" y="1646"/>
                  </a:lnTo>
                  <a:lnTo>
                    <a:pt x="1101" y="1651"/>
                  </a:lnTo>
                  <a:lnTo>
                    <a:pt x="1099" y="1663"/>
                  </a:lnTo>
                  <a:lnTo>
                    <a:pt x="1092" y="1658"/>
                  </a:lnTo>
                  <a:lnTo>
                    <a:pt x="1089" y="1670"/>
                  </a:lnTo>
                  <a:lnTo>
                    <a:pt x="1082" y="1672"/>
                  </a:lnTo>
                  <a:lnTo>
                    <a:pt x="1073" y="1667"/>
                  </a:lnTo>
                  <a:lnTo>
                    <a:pt x="1066" y="1658"/>
                  </a:lnTo>
                  <a:lnTo>
                    <a:pt x="1059" y="1660"/>
                  </a:lnTo>
                  <a:lnTo>
                    <a:pt x="1044" y="1660"/>
                  </a:lnTo>
                  <a:lnTo>
                    <a:pt x="1040" y="1641"/>
                  </a:lnTo>
                  <a:lnTo>
                    <a:pt x="1026" y="1627"/>
                  </a:lnTo>
                  <a:lnTo>
                    <a:pt x="1030" y="1629"/>
                  </a:lnTo>
                  <a:close/>
                  <a:moveTo>
                    <a:pt x="465" y="1622"/>
                  </a:moveTo>
                  <a:lnTo>
                    <a:pt x="470" y="1622"/>
                  </a:lnTo>
                  <a:lnTo>
                    <a:pt x="465" y="1632"/>
                  </a:lnTo>
                  <a:lnTo>
                    <a:pt x="470" y="1644"/>
                  </a:lnTo>
                  <a:lnTo>
                    <a:pt x="442" y="1641"/>
                  </a:lnTo>
                  <a:lnTo>
                    <a:pt x="456" y="1620"/>
                  </a:lnTo>
                  <a:lnTo>
                    <a:pt x="465" y="1622"/>
                  </a:lnTo>
                  <a:close/>
                  <a:moveTo>
                    <a:pt x="879" y="1563"/>
                  </a:moveTo>
                  <a:lnTo>
                    <a:pt x="907" y="1580"/>
                  </a:lnTo>
                  <a:lnTo>
                    <a:pt x="926" y="1575"/>
                  </a:lnTo>
                  <a:lnTo>
                    <a:pt x="943" y="1613"/>
                  </a:lnTo>
                  <a:lnTo>
                    <a:pt x="962" y="1615"/>
                  </a:lnTo>
                  <a:lnTo>
                    <a:pt x="971" y="1615"/>
                  </a:lnTo>
                  <a:lnTo>
                    <a:pt x="978" y="1615"/>
                  </a:lnTo>
                  <a:lnTo>
                    <a:pt x="988" y="1603"/>
                  </a:lnTo>
                  <a:lnTo>
                    <a:pt x="997" y="1618"/>
                  </a:lnTo>
                  <a:lnTo>
                    <a:pt x="1007" y="1618"/>
                  </a:lnTo>
                  <a:lnTo>
                    <a:pt x="1009" y="1636"/>
                  </a:lnTo>
                  <a:lnTo>
                    <a:pt x="1000" y="1651"/>
                  </a:lnTo>
                  <a:lnTo>
                    <a:pt x="1002" y="1679"/>
                  </a:lnTo>
                  <a:lnTo>
                    <a:pt x="992" y="1686"/>
                  </a:lnTo>
                  <a:lnTo>
                    <a:pt x="978" y="1686"/>
                  </a:lnTo>
                  <a:lnTo>
                    <a:pt x="976" y="1698"/>
                  </a:lnTo>
                  <a:lnTo>
                    <a:pt x="992" y="1700"/>
                  </a:lnTo>
                  <a:lnTo>
                    <a:pt x="992" y="1707"/>
                  </a:lnTo>
                  <a:lnTo>
                    <a:pt x="1000" y="1712"/>
                  </a:lnTo>
                  <a:lnTo>
                    <a:pt x="1002" y="1719"/>
                  </a:lnTo>
                  <a:lnTo>
                    <a:pt x="985" y="1759"/>
                  </a:lnTo>
                  <a:lnTo>
                    <a:pt x="985" y="1776"/>
                  </a:lnTo>
                  <a:lnTo>
                    <a:pt x="992" y="1814"/>
                  </a:lnTo>
                  <a:lnTo>
                    <a:pt x="992" y="1823"/>
                  </a:lnTo>
                  <a:lnTo>
                    <a:pt x="992" y="1847"/>
                  </a:lnTo>
                  <a:lnTo>
                    <a:pt x="1009" y="1859"/>
                  </a:lnTo>
                  <a:lnTo>
                    <a:pt x="1002" y="1871"/>
                  </a:lnTo>
                  <a:lnTo>
                    <a:pt x="1007" y="1878"/>
                  </a:lnTo>
                  <a:lnTo>
                    <a:pt x="959" y="1923"/>
                  </a:lnTo>
                  <a:lnTo>
                    <a:pt x="959" y="1951"/>
                  </a:lnTo>
                  <a:lnTo>
                    <a:pt x="969" y="1963"/>
                  </a:lnTo>
                  <a:lnTo>
                    <a:pt x="955" y="1989"/>
                  </a:lnTo>
                  <a:lnTo>
                    <a:pt x="905" y="2001"/>
                  </a:lnTo>
                  <a:lnTo>
                    <a:pt x="891" y="2020"/>
                  </a:lnTo>
                  <a:lnTo>
                    <a:pt x="893" y="2041"/>
                  </a:lnTo>
                  <a:lnTo>
                    <a:pt x="881" y="2055"/>
                  </a:lnTo>
                  <a:lnTo>
                    <a:pt x="869" y="2048"/>
                  </a:lnTo>
                  <a:lnTo>
                    <a:pt x="867" y="2038"/>
                  </a:lnTo>
                  <a:lnTo>
                    <a:pt x="843" y="2034"/>
                  </a:lnTo>
                  <a:lnTo>
                    <a:pt x="829" y="2015"/>
                  </a:lnTo>
                  <a:lnTo>
                    <a:pt x="829" y="2005"/>
                  </a:lnTo>
                  <a:lnTo>
                    <a:pt x="808" y="2008"/>
                  </a:lnTo>
                  <a:lnTo>
                    <a:pt x="808" y="1991"/>
                  </a:lnTo>
                  <a:lnTo>
                    <a:pt x="803" y="1996"/>
                  </a:lnTo>
                  <a:lnTo>
                    <a:pt x="794" y="1986"/>
                  </a:lnTo>
                  <a:lnTo>
                    <a:pt x="789" y="1982"/>
                  </a:lnTo>
                  <a:lnTo>
                    <a:pt x="775" y="1984"/>
                  </a:lnTo>
                  <a:lnTo>
                    <a:pt x="775" y="1951"/>
                  </a:lnTo>
                  <a:lnTo>
                    <a:pt x="756" y="1953"/>
                  </a:lnTo>
                  <a:lnTo>
                    <a:pt x="765" y="1920"/>
                  </a:lnTo>
                  <a:lnTo>
                    <a:pt x="777" y="1918"/>
                  </a:lnTo>
                  <a:lnTo>
                    <a:pt x="803" y="1892"/>
                  </a:lnTo>
                  <a:lnTo>
                    <a:pt x="808" y="1892"/>
                  </a:lnTo>
                  <a:lnTo>
                    <a:pt x="813" y="1892"/>
                  </a:lnTo>
                  <a:lnTo>
                    <a:pt x="822" y="1894"/>
                  </a:lnTo>
                  <a:lnTo>
                    <a:pt x="832" y="1899"/>
                  </a:lnTo>
                  <a:lnTo>
                    <a:pt x="841" y="1897"/>
                  </a:lnTo>
                  <a:lnTo>
                    <a:pt x="848" y="1882"/>
                  </a:lnTo>
                  <a:lnTo>
                    <a:pt x="843" y="1873"/>
                  </a:lnTo>
                  <a:lnTo>
                    <a:pt x="848" y="1861"/>
                  </a:lnTo>
                  <a:lnTo>
                    <a:pt x="860" y="1859"/>
                  </a:lnTo>
                  <a:lnTo>
                    <a:pt x="860" y="1845"/>
                  </a:lnTo>
                  <a:lnTo>
                    <a:pt x="867" y="1847"/>
                  </a:lnTo>
                  <a:lnTo>
                    <a:pt x="867" y="1828"/>
                  </a:lnTo>
                  <a:lnTo>
                    <a:pt x="865" y="1823"/>
                  </a:lnTo>
                  <a:lnTo>
                    <a:pt x="867" y="1814"/>
                  </a:lnTo>
                  <a:lnTo>
                    <a:pt x="860" y="1807"/>
                  </a:lnTo>
                  <a:lnTo>
                    <a:pt x="858" y="1800"/>
                  </a:lnTo>
                  <a:lnTo>
                    <a:pt x="848" y="1783"/>
                  </a:lnTo>
                  <a:lnTo>
                    <a:pt x="836" y="1781"/>
                  </a:lnTo>
                  <a:lnTo>
                    <a:pt x="834" y="1738"/>
                  </a:lnTo>
                  <a:lnTo>
                    <a:pt x="825" y="1733"/>
                  </a:lnTo>
                  <a:lnTo>
                    <a:pt x="822" y="1719"/>
                  </a:lnTo>
                  <a:lnTo>
                    <a:pt x="794" y="1705"/>
                  </a:lnTo>
                  <a:lnTo>
                    <a:pt x="777" y="1703"/>
                  </a:lnTo>
                  <a:lnTo>
                    <a:pt x="756" y="1686"/>
                  </a:lnTo>
                  <a:lnTo>
                    <a:pt x="728" y="1627"/>
                  </a:lnTo>
                  <a:lnTo>
                    <a:pt x="749" y="1592"/>
                  </a:lnTo>
                  <a:lnTo>
                    <a:pt x="777" y="1582"/>
                  </a:lnTo>
                  <a:lnTo>
                    <a:pt x="817" y="1582"/>
                  </a:lnTo>
                  <a:lnTo>
                    <a:pt x="879" y="1563"/>
                  </a:lnTo>
                  <a:close/>
                  <a:moveTo>
                    <a:pt x="515" y="1558"/>
                  </a:moveTo>
                  <a:lnTo>
                    <a:pt x="527" y="1558"/>
                  </a:lnTo>
                  <a:lnTo>
                    <a:pt x="539" y="1575"/>
                  </a:lnTo>
                  <a:lnTo>
                    <a:pt x="550" y="1580"/>
                  </a:lnTo>
                  <a:lnTo>
                    <a:pt x="553" y="1596"/>
                  </a:lnTo>
                  <a:lnTo>
                    <a:pt x="546" y="1603"/>
                  </a:lnTo>
                  <a:lnTo>
                    <a:pt x="541" y="1639"/>
                  </a:lnTo>
                  <a:lnTo>
                    <a:pt x="520" y="1641"/>
                  </a:lnTo>
                  <a:lnTo>
                    <a:pt x="505" y="1629"/>
                  </a:lnTo>
                  <a:lnTo>
                    <a:pt x="501" y="1641"/>
                  </a:lnTo>
                  <a:lnTo>
                    <a:pt x="494" y="1625"/>
                  </a:lnTo>
                  <a:lnTo>
                    <a:pt x="503" y="1608"/>
                  </a:lnTo>
                  <a:lnTo>
                    <a:pt x="472" y="1575"/>
                  </a:lnTo>
                  <a:lnTo>
                    <a:pt x="477" y="1566"/>
                  </a:lnTo>
                  <a:lnTo>
                    <a:pt x="494" y="1573"/>
                  </a:lnTo>
                  <a:lnTo>
                    <a:pt x="501" y="1563"/>
                  </a:lnTo>
                  <a:lnTo>
                    <a:pt x="515" y="1558"/>
                  </a:lnTo>
                  <a:close/>
                  <a:moveTo>
                    <a:pt x="1172" y="724"/>
                  </a:moveTo>
                  <a:lnTo>
                    <a:pt x="1182" y="722"/>
                  </a:lnTo>
                  <a:lnTo>
                    <a:pt x="1182" y="726"/>
                  </a:lnTo>
                  <a:lnTo>
                    <a:pt x="1167" y="748"/>
                  </a:lnTo>
                  <a:lnTo>
                    <a:pt x="1172" y="757"/>
                  </a:lnTo>
                  <a:lnTo>
                    <a:pt x="1179" y="755"/>
                  </a:lnTo>
                  <a:lnTo>
                    <a:pt x="1186" y="764"/>
                  </a:lnTo>
                  <a:lnTo>
                    <a:pt x="1210" y="762"/>
                  </a:lnTo>
                  <a:lnTo>
                    <a:pt x="1231" y="771"/>
                  </a:lnTo>
                  <a:lnTo>
                    <a:pt x="1217" y="785"/>
                  </a:lnTo>
                  <a:lnTo>
                    <a:pt x="1224" y="790"/>
                  </a:lnTo>
                  <a:lnTo>
                    <a:pt x="1210" y="800"/>
                  </a:lnTo>
                  <a:lnTo>
                    <a:pt x="1193" y="835"/>
                  </a:lnTo>
                  <a:lnTo>
                    <a:pt x="1274" y="889"/>
                  </a:lnTo>
                  <a:lnTo>
                    <a:pt x="1274" y="901"/>
                  </a:lnTo>
                  <a:lnTo>
                    <a:pt x="1283" y="901"/>
                  </a:lnTo>
                  <a:lnTo>
                    <a:pt x="1297" y="939"/>
                  </a:lnTo>
                  <a:lnTo>
                    <a:pt x="1330" y="951"/>
                  </a:lnTo>
                  <a:lnTo>
                    <a:pt x="1321" y="958"/>
                  </a:lnTo>
                  <a:lnTo>
                    <a:pt x="1321" y="982"/>
                  </a:lnTo>
                  <a:lnTo>
                    <a:pt x="1335" y="984"/>
                  </a:lnTo>
                  <a:lnTo>
                    <a:pt x="1342" y="1010"/>
                  </a:lnTo>
                  <a:lnTo>
                    <a:pt x="1345" y="1019"/>
                  </a:lnTo>
                  <a:lnTo>
                    <a:pt x="1345" y="1029"/>
                  </a:lnTo>
                  <a:lnTo>
                    <a:pt x="1375" y="1057"/>
                  </a:lnTo>
                  <a:lnTo>
                    <a:pt x="1390" y="1086"/>
                  </a:lnTo>
                  <a:lnTo>
                    <a:pt x="1394" y="1105"/>
                  </a:lnTo>
                  <a:lnTo>
                    <a:pt x="1387" y="1123"/>
                  </a:lnTo>
                  <a:lnTo>
                    <a:pt x="1373" y="1126"/>
                  </a:lnTo>
                  <a:lnTo>
                    <a:pt x="1349" y="1114"/>
                  </a:lnTo>
                  <a:lnTo>
                    <a:pt x="1342" y="1119"/>
                  </a:lnTo>
                  <a:lnTo>
                    <a:pt x="1333" y="1114"/>
                  </a:lnTo>
                  <a:lnTo>
                    <a:pt x="1323" y="1102"/>
                  </a:lnTo>
                  <a:lnTo>
                    <a:pt x="1314" y="1093"/>
                  </a:lnTo>
                  <a:lnTo>
                    <a:pt x="1304" y="1081"/>
                  </a:lnTo>
                  <a:lnTo>
                    <a:pt x="1312" y="1067"/>
                  </a:lnTo>
                  <a:lnTo>
                    <a:pt x="1323" y="1064"/>
                  </a:lnTo>
                  <a:lnTo>
                    <a:pt x="1321" y="1045"/>
                  </a:lnTo>
                  <a:lnTo>
                    <a:pt x="1297" y="1015"/>
                  </a:lnTo>
                  <a:lnTo>
                    <a:pt x="1278" y="1005"/>
                  </a:lnTo>
                  <a:lnTo>
                    <a:pt x="1250" y="1017"/>
                  </a:lnTo>
                  <a:lnTo>
                    <a:pt x="1245" y="1024"/>
                  </a:lnTo>
                  <a:lnTo>
                    <a:pt x="1252" y="1045"/>
                  </a:lnTo>
                  <a:lnTo>
                    <a:pt x="1269" y="1062"/>
                  </a:lnTo>
                  <a:lnTo>
                    <a:pt x="1288" y="1069"/>
                  </a:lnTo>
                  <a:lnTo>
                    <a:pt x="1321" y="1112"/>
                  </a:lnTo>
                  <a:lnTo>
                    <a:pt x="1326" y="1135"/>
                  </a:lnTo>
                  <a:lnTo>
                    <a:pt x="1326" y="1142"/>
                  </a:lnTo>
                  <a:lnTo>
                    <a:pt x="1333" y="1147"/>
                  </a:lnTo>
                  <a:lnTo>
                    <a:pt x="1312" y="1166"/>
                  </a:lnTo>
                  <a:lnTo>
                    <a:pt x="1276" y="1166"/>
                  </a:lnTo>
                  <a:lnTo>
                    <a:pt x="1210" y="1175"/>
                  </a:lnTo>
                  <a:lnTo>
                    <a:pt x="1179" y="1159"/>
                  </a:lnTo>
                  <a:lnTo>
                    <a:pt x="1148" y="1159"/>
                  </a:lnTo>
                  <a:lnTo>
                    <a:pt x="1113" y="1133"/>
                  </a:lnTo>
                  <a:lnTo>
                    <a:pt x="1068" y="1116"/>
                  </a:lnTo>
                  <a:lnTo>
                    <a:pt x="1028" y="1116"/>
                  </a:lnTo>
                  <a:lnTo>
                    <a:pt x="1014" y="1128"/>
                  </a:lnTo>
                  <a:lnTo>
                    <a:pt x="1014" y="1121"/>
                  </a:lnTo>
                  <a:lnTo>
                    <a:pt x="995" y="1107"/>
                  </a:lnTo>
                  <a:lnTo>
                    <a:pt x="974" y="1069"/>
                  </a:lnTo>
                  <a:lnTo>
                    <a:pt x="959" y="1055"/>
                  </a:lnTo>
                  <a:lnTo>
                    <a:pt x="943" y="1055"/>
                  </a:lnTo>
                  <a:lnTo>
                    <a:pt x="943" y="1048"/>
                  </a:lnTo>
                  <a:lnTo>
                    <a:pt x="955" y="1045"/>
                  </a:lnTo>
                  <a:lnTo>
                    <a:pt x="962" y="1031"/>
                  </a:lnTo>
                  <a:lnTo>
                    <a:pt x="969" y="1029"/>
                  </a:lnTo>
                  <a:lnTo>
                    <a:pt x="988" y="1038"/>
                  </a:lnTo>
                  <a:lnTo>
                    <a:pt x="1014" y="1024"/>
                  </a:lnTo>
                  <a:lnTo>
                    <a:pt x="1030" y="998"/>
                  </a:lnTo>
                  <a:lnTo>
                    <a:pt x="1049" y="989"/>
                  </a:lnTo>
                  <a:lnTo>
                    <a:pt x="1061" y="991"/>
                  </a:lnTo>
                  <a:lnTo>
                    <a:pt x="1082" y="979"/>
                  </a:lnTo>
                  <a:lnTo>
                    <a:pt x="1087" y="970"/>
                  </a:lnTo>
                  <a:lnTo>
                    <a:pt x="1111" y="965"/>
                  </a:lnTo>
                  <a:lnTo>
                    <a:pt x="1122" y="934"/>
                  </a:lnTo>
                  <a:lnTo>
                    <a:pt x="1118" y="925"/>
                  </a:lnTo>
                  <a:lnTo>
                    <a:pt x="1094" y="913"/>
                  </a:lnTo>
                  <a:lnTo>
                    <a:pt x="1042" y="908"/>
                  </a:lnTo>
                  <a:lnTo>
                    <a:pt x="1014" y="920"/>
                  </a:lnTo>
                  <a:lnTo>
                    <a:pt x="1004" y="934"/>
                  </a:lnTo>
                  <a:lnTo>
                    <a:pt x="1002" y="960"/>
                  </a:lnTo>
                  <a:lnTo>
                    <a:pt x="992" y="967"/>
                  </a:lnTo>
                  <a:lnTo>
                    <a:pt x="985" y="982"/>
                  </a:lnTo>
                  <a:lnTo>
                    <a:pt x="976" y="984"/>
                  </a:lnTo>
                  <a:lnTo>
                    <a:pt x="966" y="1019"/>
                  </a:lnTo>
                  <a:lnTo>
                    <a:pt x="962" y="1008"/>
                  </a:lnTo>
                  <a:lnTo>
                    <a:pt x="955" y="1012"/>
                  </a:lnTo>
                  <a:lnTo>
                    <a:pt x="945" y="1022"/>
                  </a:lnTo>
                  <a:lnTo>
                    <a:pt x="943" y="1036"/>
                  </a:lnTo>
                  <a:lnTo>
                    <a:pt x="936" y="1041"/>
                  </a:lnTo>
                  <a:lnTo>
                    <a:pt x="881" y="1019"/>
                  </a:lnTo>
                  <a:lnTo>
                    <a:pt x="834" y="1022"/>
                  </a:lnTo>
                  <a:lnTo>
                    <a:pt x="825" y="998"/>
                  </a:lnTo>
                  <a:lnTo>
                    <a:pt x="765" y="972"/>
                  </a:lnTo>
                  <a:lnTo>
                    <a:pt x="761" y="953"/>
                  </a:lnTo>
                  <a:lnTo>
                    <a:pt x="737" y="944"/>
                  </a:lnTo>
                  <a:lnTo>
                    <a:pt x="730" y="934"/>
                  </a:lnTo>
                  <a:lnTo>
                    <a:pt x="730" y="927"/>
                  </a:lnTo>
                  <a:lnTo>
                    <a:pt x="747" y="937"/>
                  </a:lnTo>
                  <a:lnTo>
                    <a:pt x="744" y="904"/>
                  </a:lnTo>
                  <a:lnTo>
                    <a:pt x="744" y="892"/>
                  </a:lnTo>
                  <a:lnTo>
                    <a:pt x="739" y="885"/>
                  </a:lnTo>
                  <a:lnTo>
                    <a:pt x="754" y="870"/>
                  </a:lnTo>
                  <a:lnTo>
                    <a:pt x="749" y="856"/>
                  </a:lnTo>
                  <a:lnTo>
                    <a:pt x="768" y="842"/>
                  </a:lnTo>
                  <a:lnTo>
                    <a:pt x="777" y="833"/>
                  </a:lnTo>
                  <a:lnTo>
                    <a:pt x="789" y="826"/>
                  </a:lnTo>
                  <a:lnTo>
                    <a:pt x="789" y="814"/>
                  </a:lnTo>
                  <a:lnTo>
                    <a:pt x="806" y="814"/>
                  </a:lnTo>
                  <a:lnTo>
                    <a:pt x="803" y="826"/>
                  </a:lnTo>
                  <a:lnTo>
                    <a:pt x="808" y="830"/>
                  </a:lnTo>
                  <a:lnTo>
                    <a:pt x="820" y="826"/>
                  </a:lnTo>
                  <a:lnTo>
                    <a:pt x="834" y="835"/>
                  </a:lnTo>
                  <a:lnTo>
                    <a:pt x="841" y="826"/>
                  </a:lnTo>
                  <a:lnTo>
                    <a:pt x="851" y="823"/>
                  </a:lnTo>
                  <a:lnTo>
                    <a:pt x="867" y="830"/>
                  </a:lnTo>
                  <a:lnTo>
                    <a:pt x="877" y="818"/>
                  </a:lnTo>
                  <a:lnTo>
                    <a:pt x="886" y="816"/>
                  </a:lnTo>
                  <a:lnTo>
                    <a:pt x="893" y="821"/>
                  </a:lnTo>
                  <a:lnTo>
                    <a:pt x="910" y="816"/>
                  </a:lnTo>
                  <a:lnTo>
                    <a:pt x="924" y="814"/>
                  </a:lnTo>
                  <a:lnTo>
                    <a:pt x="952" y="802"/>
                  </a:lnTo>
                  <a:lnTo>
                    <a:pt x="969" y="800"/>
                  </a:lnTo>
                  <a:lnTo>
                    <a:pt x="1000" y="781"/>
                  </a:lnTo>
                  <a:lnTo>
                    <a:pt x="1014" y="781"/>
                  </a:lnTo>
                  <a:lnTo>
                    <a:pt x="1026" y="769"/>
                  </a:lnTo>
                  <a:lnTo>
                    <a:pt x="1016" y="759"/>
                  </a:lnTo>
                  <a:lnTo>
                    <a:pt x="1021" y="743"/>
                  </a:lnTo>
                  <a:lnTo>
                    <a:pt x="1014" y="731"/>
                  </a:lnTo>
                  <a:lnTo>
                    <a:pt x="1028" y="722"/>
                  </a:lnTo>
                  <a:lnTo>
                    <a:pt x="1040" y="729"/>
                  </a:lnTo>
                  <a:lnTo>
                    <a:pt x="1070" y="719"/>
                  </a:lnTo>
                  <a:lnTo>
                    <a:pt x="1139" y="729"/>
                  </a:lnTo>
                  <a:lnTo>
                    <a:pt x="1160" y="710"/>
                  </a:lnTo>
                  <a:lnTo>
                    <a:pt x="1172" y="724"/>
                  </a:lnTo>
                  <a:close/>
                  <a:moveTo>
                    <a:pt x="37" y="530"/>
                  </a:moveTo>
                  <a:lnTo>
                    <a:pt x="70" y="558"/>
                  </a:lnTo>
                  <a:lnTo>
                    <a:pt x="44" y="594"/>
                  </a:lnTo>
                  <a:lnTo>
                    <a:pt x="35" y="596"/>
                  </a:lnTo>
                  <a:lnTo>
                    <a:pt x="21" y="610"/>
                  </a:lnTo>
                  <a:lnTo>
                    <a:pt x="11" y="629"/>
                  </a:lnTo>
                  <a:lnTo>
                    <a:pt x="0" y="594"/>
                  </a:lnTo>
                  <a:lnTo>
                    <a:pt x="2" y="558"/>
                  </a:lnTo>
                  <a:lnTo>
                    <a:pt x="16" y="537"/>
                  </a:lnTo>
                  <a:lnTo>
                    <a:pt x="21" y="521"/>
                  </a:lnTo>
                  <a:lnTo>
                    <a:pt x="37" y="530"/>
                  </a:lnTo>
                  <a:close/>
                  <a:moveTo>
                    <a:pt x="392" y="26"/>
                  </a:moveTo>
                  <a:lnTo>
                    <a:pt x="392" y="31"/>
                  </a:lnTo>
                  <a:lnTo>
                    <a:pt x="399" y="60"/>
                  </a:lnTo>
                  <a:lnTo>
                    <a:pt x="373" y="74"/>
                  </a:lnTo>
                  <a:lnTo>
                    <a:pt x="368" y="90"/>
                  </a:lnTo>
                  <a:lnTo>
                    <a:pt x="354" y="100"/>
                  </a:lnTo>
                  <a:lnTo>
                    <a:pt x="347" y="121"/>
                  </a:lnTo>
                  <a:lnTo>
                    <a:pt x="352" y="138"/>
                  </a:lnTo>
                  <a:lnTo>
                    <a:pt x="338" y="133"/>
                  </a:lnTo>
                  <a:lnTo>
                    <a:pt x="328" y="138"/>
                  </a:lnTo>
                  <a:lnTo>
                    <a:pt x="326" y="159"/>
                  </a:lnTo>
                  <a:lnTo>
                    <a:pt x="338" y="161"/>
                  </a:lnTo>
                  <a:lnTo>
                    <a:pt x="312" y="175"/>
                  </a:lnTo>
                  <a:lnTo>
                    <a:pt x="314" y="187"/>
                  </a:lnTo>
                  <a:lnTo>
                    <a:pt x="326" y="197"/>
                  </a:lnTo>
                  <a:lnTo>
                    <a:pt x="314" y="201"/>
                  </a:lnTo>
                  <a:lnTo>
                    <a:pt x="316" y="220"/>
                  </a:lnTo>
                  <a:lnTo>
                    <a:pt x="340" y="246"/>
                  </a:lnTo>
                  <a:lnTo>
                    <a:pt x="323" y="258"/>
                  </a:lnTo>
                  <a:lnTo>
                    <a:pt x="326" y="279"/>
                  </a:lnTo>
                  <a:lnTo>
                    <a:pt x="278" y="268"/>
                  </a:lnTo>
                  <a:lnTo>
                    <a:pt x="269" y="251"/>
                  </a:lnTo>
                  <a:lnTo>
                    <a:pt x="274" y="234"/>
                  </a:lnTo>
                  <a:lnTo>
                    <a:pt x="248" y="225"/>
                  </a:lnTo>
                  <a:lnTo>
                    <a:pt x="248" y="216"/>
                  </a:lnTo>
                  <a:lnTo>
                    <a:pt x="234" y="204"/>
                  </a:lnTo>
                  <a:lnTo>
                    <a:pt x="222" y="206"/>
                  </a:lnTo>
                  <a:lnTo>
                    <a:pt x="229" y="194"/>
                  </a:lnTo>
                  <a:lnTo>
                    <a:pt x="243" y="194"/>
                  </a:lnTo>
                  <a:lnTo>
                    <a:pt x="252" y="187"/>
                  </a:lnTo>
                  <a:lnTo>
                    <a:pt x="245" y="178"/>
                  </a:lnTo>
                  <a:lnTo>
                    <a:pt x="260" y="154"/>
                  </a:lnTo>
                  <a:lnTo>
                    <a:pt x="245" y="147"/>
                  </a:lnTo>
                  <a:lnTo>
                    <a:pt x="250" y="140"/>
                  </a:lnTo>
                  <a:lnTo>
                    <a:pt x="241" y="135"/>
                  </a:lnTo>
                  <a:lnTo>
                    <a:pt x="222" y="138"/>
                  </a:lnTo>
                  <a:lnTo>
                    <a:pt x="184" y="168"/>
                  </a:lnTo>
                  <a:lnTo>
                    <a:pt x="203" y="166"/>
                  </a:lnTo>
                  <a:lnTo>
                    <a:pt x="219" y="173"/>
                  </a:lnTo>
                  <a:lnTo>
                    <a:pt x="193" y="175"/>
                  </a:lnTo>
                  <a:lnTo>
                    <a:pt x="177" y="206"/>
                  </a:lnTo>
                  <a:lnTo>
                    <a:pt x="182" y="211"/>
                  </a:lnTo>
                  <a:lnTo>
                    <a:pt x="189" y="204"/>
                  </a:lnTo>
                  <a:lnTo>
                    <a:pt x="196" y="213"/>
                  </a:lnTo>
                  <a:lnTo>
                    <a:pt x="200" y="216"/>
                  </a:lnTo>
                  <a:lnTo>
                    <a:pt x="200" y="239"/>
                  </a:lnTo>
                  <a:lnTo>
                    <a:pt x="224" y="265"/>
                  </a:lnTo>
                  <a:lnTo>
                    <a:pt x="193" y="260"/>
                  </a:lnTo>
                  <a:lnTo>
                    <a:pt x="163" y="265"/>
                  </a:lnTo>
                  <a:lnTo>
                    <a:pt x="153" y="251"/>
                  </a:lnTo>
                  <a:lnTo>
                    <a:pt x="139" y="258"/>
                  </a:lnTo>
                  <a:lnTo>
                    <a:pt x="160" y="208"/>
                  </a:lnTo>
                  <a:lnTo>
                    <a:pt x="170" y="208"/>
                  </a:lnTo>
                  <a:lnTo>
                    <a:pt x="172" y="204"/>
                  </a:lnTo>
                  <a:lnTo>
                    <a:pt x="165" y="199"/>
                  </a:lnTo>
                  <a:lnTo>
                    <a:pt x="153" y="204"/>
                  </a:lnTo>
                  <a:lnTo>
                    <a:pt x="148" y="216"/>
                  </a:lnTo>
                  <a:lnTo>
                    <a:pt x="137" y="223"/>
                  </a:lnTo>
                  <a:lnTo>
                    <a:pt x="132" y="223"/>
                  </a:lnTo>
                  <a:lnTo>
                    <a:pt x="134" y="211"/>
                  </a:lnTo>
                  <a:lnTo>
                    <a:pt x="125" y="204"/>
                  </a:lnTo>
                  <a:lnTo>
                    <a:pt x="94" y="218"/>
                  </a:lnTo>
                  <a:lnTo>
                    <a:pt x="87" y="216"/>
                  </a:lnTo>
                  <a:lnTo>
                    <a:pt x="68" y="225"/>
                  </a:lnTo>
                  <a:lnTo>
                    <a:pt x="61" y="225"/>
                  </a:lnTo>
                  <a:lnTo>
                    <a:pt x="63" y="216"/>
                  </a:lnTo>
                  <a:lnTo>
                    <a:pt x="78" y="204"/>
                  </a:lnTo>
                  <a:lnTo>
                    <a:pt x="75" y="194"/>
                  </a:lnTo>
                  <a:lnTo>
                    <a:pt x="66" y="201"/>
                  </a:lnTo>
                  <a:lnTo>
                    <a:pt x="63" y="197"/>
                  </a:lnTo>
                  <a:lnTo>
                    <a:pt x="73" y="180"/>
                  </a:lnTo>
                  <a:lnTo>
                    <a:pt x="66" y="175"/>
                  </a:lnTo>
                  <a:lnTo>
                    <a:pt x="75" y="166"/>
                  </a:lnTo>
                  <a:lnTo>
                    <a:pt x="68" y="164"/>
                  </a:lnTo>
                  <a:lnTo>
                    <a:pt x="80" y="152"/>
                  </a:lnTo>
                  <a:lnTo>
                    <a:pt x="85" y="130"/>
                  </a:lnTo>
                  <a:lnTo>
                    <a:pt x="78" y="119"/>
                  </a:lnTo>
                  <a:lnTo>
                    <a:pt x="63" y="114"/>
                  </a:lnTo>
                  <a:lnTo>
                    <a:pt x="66" y="100"/>
                  </a:lnTo>
                  <a:lnTo>
                    <a:pt x="59" y="88"/>
                  </a:lnTo>
                  <a:lnTo>
                    <a:pt x="66" y="67"/>
                  </a:lnTo>
                  <a:lnTo>
                    <a:pt x="61" y="57"/>
                  </a:lnTo>
                  <a:lnTo>
                    <a:pt x="52" y="57"/>
                  </a:lnTo>
                  <a:lnTo>
                    <a:pt x="56" y="52"/>
                  </a:lnTo>
                  <a:lnTo>
                    <a:pt x="66" y="57"/>
                  </a:lnTo>
                  <a:lnTo>
                    <a:pt x="89" y="48"/>
                  </a:lnTo>
                  <a:lnTo>
                    <a:pt x="108" y="50"/>
                  </a:lnTo>
                  <a:lnTo>
                    <a:pt x="141" y="31"/>
                  </a:lnTo>
                  <a:lnTo>
                    <a:pt x="151" y="38"/>
                  </a:lnTo>
                  <a:lnTo>
                    <a:pt x="151" y="50"/>
                  </a:lnTo>
                  <a:lnTo>
                    <a:pt x="163" y="48"/>
                  </a:lnTo>
                  <a:lnTo>
                    <a:pt x="167" y="50"/>
                  </a:lnTo>
                  <a:lnTo>
                    <a:pt x="189" y="43"/>
                  </a:lnTo>
                  <a:lnTo>
                    <a:pt x="189" y="36"/>
                  </a:lnTo>
                  <a:lnTo>
                    <a:pt x="205" y="43"/>
                  </a:lnTo>
                  <a:lnTo>
                    <a:pt x="219" y="34"/>
                  </a:lnTo>
                  <a:lnTo>
                    <a:pt x="234" y="52"/>
                  </a:lnTo>
                  <a:lnTo>
                    <a:pt x="248" y="57"/>
                  </a:lnTo>
                  <a:lnTo>
                    <a:pt x="255" y="50"/>
                  </a:lnTo>
                  <a:lnTo>
                    <a:pt x="257" y="57"/>
                  </a:lnTo>
                  <a:lnTo>
                    <a:pt x="245" y="67"/>
                  </a:lnTo>
                  <a:lnTo>
                    <a:pt x="252" y="74"/>
                  </a:lnTo>
                  <a:lnTo>
                    <a:pt x="248" y="81"/>
                  </a:lnTo>
                  <a:lnTo>
                    <a:pt x="269" y="90"/>
                  </a:lnTo>
                  <a:lnTo>
                    <a:pt x="257" y="97"/>
                  </a:lnTo>
                  <a:lnTo>
                    <a:pt x="271" y="107"/>
                  </a:lnTo>
                  <a:lnTo>
                    <a:pt x="283" y="97"/>
                  </a:lnTo>
                  <a:lnTo>
                    <a:pt x="283" y="88"/>
                  </a:lnTo>
                  <a:lnTo>
                    <a:pt x="290" y="86"/>
                  </a:lnTo>
                  <a:lnTo>
                    <a:pt x="293" y="76"/>
                  </a:lnTo>
                  <a:lnTo>
                    <a:pt x="304" y="74"/>
                  </a:lnTo>
                  <a:lnTo>
                    <a:pt x="304" y="81"/>
                  </a:lnTo>
                  <a:lnTo>
                    <a:pt x="297" y="83"/>
                  </a:lnTo>
                  <a:lnTo>
                    <a:pt x="300" y="88"/>
                  </a:lnTo>
                  <a:lnTo>
                    <a:pt x="319" y="78"/>
                  </a:lnTo>
                  <a:lnTo>
                    <a:pt x="319" y="71"/>
                  </a:lnTo>
                  <a:lnTo>
                    <a:pt x="309" y="64"/>
                  </a:lnTo>
                  <a:lnTo>
                    <a:pt x="338" y="36"/>
                  </a:lnTo>
                  <a:lnTo>
                    <a:pt x="338" y="24"/>
                  </a:lnTo>
                  <a:lnTo>
                    <a:pt x="333" y="22"/>
                  </a:lnTo>
                  <a:lnTo>
                    <a:pt x="338" y="19"/>
                  </a:lnTo>
                  <a:lnTo>
                    <a:pt x="364" y="34"/>
                  </a:lnTo>
                  <a:lnTo>
                    <a:pt x="378" y="15"/>
                  </a:lnTo>
                  <a:lnTo>
                    <a:pt x="401" y="0"/>
                  </a:lnTo>
                  <a:lnTo>
                    <a:pt x="401" y="10"/>
                  </a:lnTo>
                  <a:lnTo>
                    <a:pt x="390" y="19"/>
                  </a:lnTo>
                  <a:lnTo>
                    <a:pt x="392" y="2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1" name="Freeform 16"/>
            <p:cNvSpPr>
              <a:spLocks noEditPoints="1"/>
            </p:cNvSpPr>
            <p:nvPr/>
          </p:nvSpPr>
          <p:spPr bwMode="auto">
            <a:xfrm>
              <a:off x="3510" y="2550"/>
              <a:ext cx="4669" cy="2799"/>
            </a:xfrm>
            <a:custGeom>
              <a:avLst/>
              <a:gdLst>
                <a:gd name="T0" fmla="*/ 2655 w 4669"/>
                <a:gd name="T1" fmla="*/ 2308 h 2799"/>
                <a:gd name="T2" fmla="*/ 2603 w 4669"/>
                <a:gd name="T3" fmla="*/ 2672 h 2799"/>
                <a:gd name="T4" fmla="*/ 2532 w 4669"/>
                <a:gd name="T5" fmla="*/ 2513 h 2799"/>
                <a:gd name="T6" fmla="*/ 2627 w 4669"/>
                <a:gd name="T7" fmla="*/ 2277 h 2799"/>
                <a:gd name="T8" fmla="*/ 2988 w 4669"/>
                <a:gd name="T9" fmla="*/ 1880 h 2799"/>
                <a:gd name="T10" fmla="*/ 2199 w 4669"/>
                <a:gd name="T11" fmla="*/ 1752 h 2799"/>
                <a:gd name="T12" fmla="*/ 1090 w 4669"/>
                <a:gd name="T13" fmla="*/ 1681 h 2799"/>
                <a:gd name="T14" fmla="*/ 3360 w 4669"/>
                <a:gd name="T15" fmla="*/ 2000 h 2799"/>
                <a:gd name="T16" fmla="*/ 3095 w 4669"/>
                <a:gd name="T17" fmla="*/ 2232 h 2799"/>
                <a:gd name="T18" fmla="*/ 3270 w 4669"/>
                <a:gd name="T19" fmla="*/ 1743 h 2799"/>
                <a:gd name="T20" fmla="*/ 1059 w 4669"/>
                <a:gd name="T21" fmla="*/ 1740 h 2799"/>
                <a:gd name="T22" fmla="*/ 2802 w 4669"/>
                <a:gd name="T23" fmla="*/ 1714 h 2799"/>
                <a:gd name="T24" fmla="*/ 2762 w 4669"/>
                <a:gd name="T25" fmla="*/ 1610 h 2799"/>
                <a:gd name="T26" fmla="*/ 3204 w 4669"/>
                <a:gd name="T27" fmla="*/ 1475 h 2799"/>
                <a:gd name="T28" fmla="*/ 3137 w 4669"/>
                <a:gd name="T29" fmla="*/ 1497 h 2799"/>
                <a:gd name="T30" fmla="*/ 1972 w 4669"/>
                <a:gd name="T31" fmla="*/ 1499 h 2799"/>
                <a:gd name="T32" fmla="*/ 1832 w 4669"/>
                <a:gd name="T33" fmla="*/ 1483 h 2799"/>
                <a:gd name="T34" fmla="*/ 3187 w 4669"/>
                <a:gd name="T35" fmla="*/ 1435 h 2799"/>
                <a:gd name="T36" fmla="*/ 2544 w 4669"/>
                <a:gd name="T37" fmla="*/ 1414 h 2799"/>
                <a:gd name="T38" fmla="*/ 357 w 4669"/>
                <a:gd name="T39" fmla="*/ 1305 h 2799"/>
                <a:gd name="T40" fmla="*/ 187 w 4669"/>
                <a:gd name="T41" fmla="*/ 1388 h 2799"/>
                <a:gd name="T42" fmla="*/ 475 w 4669"/>
                <a:gd name="T43" fmla="*/ 1319 h 2799"/>
                <a:gd name="T44" fmla="*/ 1043 w 4669"/>
                <a:gd name="T45" fmla="*/ 1409 h 2799"/>
                <a:gd name="T46" fmla="*/ 1331 w 4669"/>
                <a:gd name="T47" fmla="*/ 1232 h 2799"/>
                <a:gd name="T48" fmla="*/ 1159 w 4669"/>
                <a:gd name="T49" fmla="*/ 1220 h 2799"/>
                <a:gd name="T50" fmla="*/ 1197 w 4669"/>
                <a:gd name="T51" fmla="*/ 1208 h 2799"/>
                <a:gd name="T52" fmla="*/ 2731 w 4669"/>
                <a:gd name="T53" fmla="*/ 1225 h 2799"/>
                <a:gd name="T54" fmla="*/ 1244 w 4669"/>
                <a:gd name="T55" fmla="*/ 1173 h 2799"/>
                <a:gd name="T56" fmla="*/ 1388 w 4669"/>
                <a:gd name="T57" fmla="*/ 1277 h 2799"/>
                <a:gd name="T58" fmla="*/ 1584 w 4669"/>
                <a:gd name="T59" fmla="*/ 1137 h 2799"/>
                <a:gd name="T60" fmla="*/ 2568 w 4669"/>
                <a:gd name="T61" fmla="*/ 1144 h 2799"/>
                <a:gd name="T62" fmla="*/ 2000 w 4669"/>
                <a:gd name="T63" fmla="*/ 1062 h 2799"/>
                <a:gd name="T64" fmla="*/ 539 w 4669"/>
                <a:gd name="T65" fmla="*/ 1137 h 2799"/>
                <a:gd name="T66" fmla="*/ 809 w 4669"/>
                <a:gd name="T67" fmla="*/ 1092 h 2799"/>
                <a:gd name="T68" fmla="*/ 2447 w 4669"/>
                <a:gd name="T69" fmla="*/ 1012 h 2799"/>
                <a:gd name="T70" fmla="*/ 2407 w 4669"/>
                <a:gd name="T71" fmla="*/ 1059 h 2799"/>
                <a:gd name="T72" fmla="*/ 1464 w 4669"/>
                <a:gd name="T73" fmla="*/ 920 h 2799"/>
                <a:gd name="T74" fmla="*/ 993 w 4669"/>
                <a:gd name="T75" fmla="*/ 998 h 2799"/>
                <a:gd name="T76" fmla="*/ 927 w 4669"/>
                <a:gd name="T77" fmla="*/ 920 h 2799"/>
                <a:gd name="T78" fmla="*/ 1170 w 4669"/>
                <a:gd name="T79" fmla="*/ 1135 h 2799"/>
                <a:gd name="T80" fmla="*/ 1152 w 4669"/>
                <a:gd name="T81" fmla="*/ 903 h 2799"/>
                <a:gd name="T82" fmla="*/ 2312 w 4669"/>
                <a:gd name="T83" fmla="*/ 901 h 2799"/>
                <a:gd name="T84" fmla="*/ 322 w 4669"/>
                <a:gd name="T85" fmla="*/ 943 h 2799"/>
                <a:gd name="T86" fmla="*/ 2270 w 4669"/>
                <a:gd name="T87" fmla="*/ 844 h 2799"/>
                <a:gd name="T88" fmla="*/ 2260 w 4669"/>
                <a:gd name="T89" fmla="*/ 768 h 2799"/>
                <a:gd name="T90" fmla="*/ 2095 w 4669"/>
                <a:gd name="T91" fmla="*/ 740 h 2799"/>
                <a:gd name="T92" fmla="*/ 2253 w 4669"/>
                <a:gd name="T93" fmla="*/ 664 h 2799"/>
                <a:gd name="T94" fmla="*/ 977 w 4669"/>
                <a:gd name="T95" fmla="*/ 646 h 2799"/>
                <a:gd name="T96" fmla="*/ 2454 w 4669"/>
                <a:gd name="T97" fmla="*/ 579 h 2799"/>
                <a:gd name="T98" fmla="*/ 303 w 4669"/>
                <a:gd name="T99" fmla="*/ 643 h 2799"/>
                <a:gd name="T100" fmla="*/ 234 w 4669"/>
                <a:gd name="T101" fmla="*/ 620 h 2799"/>
                <a:gd name="T102" fmla="*/ 1100 w 4669"/>
                <a:gd name="T103" fmla="*/ 622 h 2799"/>
                <a:gd name="T104" fmla="*/ 667 w 4669"/>
                <a:gd name="T105" fmla="*/ 520 h 2799"/>
                <a:gd name="T106" fmla="*/ 674 w 4669"/>
                <a:gd name="T107" fmla="*/ 589 h 2799"/>
                <a:gd name="T108" fmla="*/ 799 w 4669"/>
                <a:gd name="T109" fmla="*/ 343 h 2799"/>
                <a:gd name="T110" fmla="*/ 918 w 4669"/>
                <a:gd name="T111" fmla="*/ 504 h 2799"/>
                <a:gd name="T112" fmla="*/ 258 w 4669"/>
                <a:gd name="T113" fmla="*/ 367 h 2799"/>
                <a:gd name="T114" fmla="*/ 199 w 4669"/>
                <a:gd name="T115" fmla="*/ 338 h 2799"/>
                <a:gd name="T116" fmla="*/ 721 w 4669"/>
                <a:gd name="T117" fmla="*/ 106 h 2799"/>
                <a:gd name="T118" fmla="*/ 719 w 4669"/>
                <a:gd name="T119" fmla="*/ 312 h 2799"/>
                <a:gd name="T120" fmla="*/ 513 w 4669"/>
                <a:gd name="T121" fmla="*/ 121 h 2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69" h="2799">
                  <a:moveTo>
                    <a:pt x="2459" y="2702"/>
                  </a:moveTo>
                  <a:lnTo>
                    <a:pt x="2468" y="2702"/>
                  </a:lnTo>
                  <a:lnTo>
                    <a:pt x="2459" y="2707"/>
                  </a:lnTo>
                  <a:lnTo>
                    <a:pt x="2457" y="2726"/>
                  </a:lnTo>
                  <a:lnTo>
                    <a:pt x="2433" y="2745"/>
                  </a:lnTo>
                  <a:lnTo>
                    <a:pt x="2421" y="2743"/>
                  </a:lnTo>
                  <a:lnTo>
                    <a:pt x="2400" y="2762"/>
                  </a:lnTo>
                  <a:lnTo>
                    <a:pt x="2397" y="2773"/>
                  </a:lnTo>
                  <a:lnTo>
                    <a:pt x="2390" y="2769"/>
                  </a:lnTo>
                  <a:lnTo>
                    <a:pt x="2376" y="2776"/>
                  </a:lnTo>
                  <a:lnTo>
                    <a:pt x="2357" y="2799"/>
                  </a:lnTo>
                  <a:lnTo>
                    <a:pt x="2348" y="2790"/>
                  </a:lnTo>
                  <a:lnTo>
                    <a:pt x="2345" y="2797"/>
                  </a:lnTo>
                  <a:lnTo>
                    <a:pt x="2331" y="2788"/>
                  </a:lnTo>
                  <a:lnTo>
                    <a:pt x="2331" y="2783"/>
                  </a:lnTo>
                  <a:lnTo>
                    <a:pt x="2324" y="2778"/>
                  </a:lnTo>
                  <a:lnTo>
                    <a:pt x="2329" y="2764"/>
                  </a:lnTo>
                  <a:lnTo>
                    <a:pt x="2362" y="2733"/>
                  </a:lnTo>
                  <a:lnTo>
                    <a:pt x="2374" y="2714"/>
                  </a:lnTo>
                  <a:lnTo>
                    <a:pt x="2397" y="2719"/>
                  </a:lnTo>
                  <a:lnTo>
                    <a:pt x="2449" y="2702"/>
                  </a:lnTo>
                  <a:lnTo>
                    <a:pt x="2459" y="2702"/>
                  </a:lnTo>
                  <a:close/>
                  <a:moveTo>
                    <a:pt x="2641" y="2291"/>
                  </a:moveTo>
                  <a:lnTo>
                    <a:pt x="2653" y="2289"/>
                  </a:lnTo>
                  <a:lnTo>
                    <a:pt x="2655" y="2308"/>
                  </a:lnTo>
                  <a:lnTo>
                    <a:pt x="2653" y="2322"/>
                  </a:lnTo>
                  <a:lnTo>
                    <a:pt x="2634" y="2350"/>
                  </a:lnTo>
                  <a:lnTo>
                    <a:pt x="2641" y="2397"/>
                  </a:lnTo>
                  <a:lnTo>
                    <a:pt x="2620" y="2426"/>
                  </a:lnTo>
                  <a:lnTo>
                    <a:pt x="2620" y="2445"/>
                  </a:lnTo>
                  <a:lnTo>
                    <a:pt x="2594" y="2471"/>
                  </a:lnTo>
                  <a:lnTo>
                    <a:pt x="2594" y="2494"/>
                  </a:lnTo>
                  <a:lnTo>
                    <a:pt x="2594" y="2504"/>
                  </a:lnTo>
                  <a:lnTo>
                    <a:pt x="2584" y="2513"/>
                  </a:lnTo>
                  <a:lnTo>
                    <a:pt x="2591" y="2528"/>
                  </a:lnTo>
                  <a:lnTo>
                    <a:pt x="2608" y="2530"/>
                  </a:lnTo>
                  <a:lnTo>
                    <a:pt x="2608" y="2544"/>
                  </a:lnTo>
                  <a:lnTo>
                    <a:pt x="2629" y="2558"/>
                  </a:lnTo>
                  <a:lnTo>
                    <a:pt x="2629" y="2575"/>
                  </a:lnTo>
                  <a:lnTo>
                    <a:pt x="2641" y="2582"/>
                  </a:lnTo>
                  <a:lnTo>
                    <a:pt x="2634" y="2598"/>
                  </a:lnTo>
                  <a:lnTo>
                    <a:pt x="2624" y="2601"/>
                  </a:lnTo>
                  <a:lnTo>
                    <a:pt x="2629" y="2620"/>
                  </a:lnTo>
                  <a:lnTo>
                    <a:pt x="2650" y="2624"/>
                  </a:lnTo>
                  <a:lnTo>
                    <a:pt x="2660" y="2639"/>
                  </a:lnTo>
                  <a:lnTo>
                    <a:pt x="2650" y="2660"/>
                  </a:lnTo>
                  <a:lnTo>
                    <a:pt x="2643" y="2653"/>
                  </a:lnTo>
                  <a:lnTo>
                    <a:pt x="2629" y="2653"/>
                  </a:lnTo>
                  <a:lnTo>
                    <a:pt x="2620" y="2672"/>
                  </a:lnTo>
                  <a:lnTo>
                    <a:pt x="2603" y="2672"/>
                  </a:lnTo>
                  <a:lnTo>
                    <a:pt x="2589" y="2693"/>
                  </a:lnTo>
                  <a:lnTo>
                    <a:pt x="2584" y="2710"/>
                  </a:lnTo>
                  <a:lnTo>
                    <a:pt x="2601" y="2714"/>
                  </a:lnTo>
                  <a:lnTo>
                    <a:pt x="2570" y="2738"/>
                  </a:lnTo>
                  <a:lnTo>
                    <a:pt x="2570" y="2733"/>
                  </a:lnTo>
                  <a:lnTo>
                    <a:pt x="2579" y="2728"/>
                  </a:lnTo>
                  <a:lnTo>
                    <a:pt x="2570" y="2710"/>
                  </a:lnTo>
                  <a:lnTo>
                    <a:pt x="2556" y="2707"/>
                  </a:lnTo>
                  <a:lnTo>
                    <a:pt x="2551" y="2710"/>
                  </a:lnTo>
                  <a:lnTo>
                    <a:pt x="2542" y="2698"/>
                  </a:lnTo>
                  <a:lnTo>
                    <a:pt x="2523" y="2691"/>
                  </a:lnTo>
                  <a:lnTo>
                    <a:pt x="2551" y="2665"/>
                  </a:lnTo>
                  <a:lnTo>
                    <a:pt x="2544" y="2658"/>
                  </a:lnTo>
                  <a:lnTo>
                    <a:pt x="2553" y="2658"/>
                  </a:lnTo>
                  <a:lnTo>
                    <a:pt x="2558" y="2646"/>
                  </a:lnTo>
                  <a:lnTo>
                    <a:pt x="2546" y="2620"/>
                  </a:lnTo>
                  <a:lnTo>
                    <a:pt x="2544" y="2596"/>
                  </a:lnTo>
                  <a:lnTo>
                    <a:pt x="2551" y="2582"/>
                  </a:lnTo>
                  <a:lnTo>
                    <a:pt x="2542" y="2570"/>
                  </a:lnTo>
                  <a:lnTo>
                    <a:pt x="2523" y="2561"/>
                  </a:lnTo>
                  <a:lnTo>
                    <a:pt x="2523" y="2546"/>
                  </a:lnTo>
                  <a:lnTo>
                    <a:pt x="2513" y="2544"/>
                  </a:lnTo>
                  <a:lnTo>
                    <a:pt x="2511" y="2532"/>
                  </a:lnTo>
                  <a:lnTo>
                    <a:pt x="2516" y="2523"/>
                  </a:lnTo>
                  <a:lnTo>
                    <a:pt x="2532" y="2513"/>
                  </a:lnTo>
                  <a:lnTo>
                    <a:pt x="2535" y="2502"/>
                  </a:lnTo>
                  <a:lnTo>
                    <a:pt x="2561" y="2483"/>
                  </a:lnTo>
                  <a:lnTo>
                    <a:pt x="2558" y="2475"/>
                  </a:lnTo>
                  <a:lnTo>
                    <a:pt x="2563" y="2464"/>
                  </a:lnTo>
                  <a:lnTo>
                    <a:pt x="2556" y="2464"/>
                  </a:lnTo>
                  <a:lnTo>
                    <a:pt x="2553" y="2459"/>
                  </a:lnTo>
                  <a:lnTo>
                    <a:pt x="2561" y="2438"/>
                  </a:lnTo>
                  <a:lnTo>
                    <a:pt x="2572" y="2428"/>
                  </a:lnTo>
                  <a:lnTo>
                    <a:pt x="2575" y="2414"/>
                  </a:lnTo>
                  <a:lnTo>
                    <a:pt x="2596" y="2400"/>
                  </a:lnTo>
                  <a:lnTo>
                    <a:pt x="2596" y="2317"/>
                  </a:lnTo>
                  <a:lnTo>
                    <a:pt x="2603" y="2312"/>
                  </a:lnTo>
                  <a:lnTo>
                    <a:pt x="2615" y="2319"/>
                  </a:lnTo>
                  <a:lnTo>
                    <a:pt x="2629" y="2301"/>
                  </a:lnTo>
                  <a:lnTo>
                    <a:pt x="2632" y="2296"/>
                  </a:lnTo>
                  <a:lnTo>
                    <a:pt x="2641" y="2291"/>
                  </a:lnTo>
                  <a:close/>
                  <a:moveTo>
                    <a:pt x="2653" y="2213"/>
                  </a:moveTo>
                  <a:lnTo>
                    <a:pt x="2662" y="2213"/>
                  </a:lnTo>
                  <a:lnTo>
                    <a:pt x="2653" y="2244"/>
                  </a:lnTo>
                  <a:lnTo>
                    <a:pt x="2660" y="2267"/>
                  </a:lnTo>
                  <a:lnTo>
                    <a:pt x="2660" y="2289"/>
                  </a:lnTo>
                  <a:lnTo>
                    <a:pt x="2655" y="2289"/>
                  </a:lnTo>
                  <a:lnTo>
                    <a:pt x="2653" y="2279"/>
                  </a:lnTo>
                  <a:lnTo>
                    <a:pt x="2636" y="2282"/>
                  </a:lnTo>
                  <a:lnTo>
                    <a:pt x="2627" y="2277"/>
                  </a:lnTo>
                  <a:lnTo>
                    <a:pt x="2627" y="2267"/>
                  </a:lnTo>
                  <a:lnTo>
                    <a:pt x="2615" y="2258"/>
                  </a:lnTo>
                  <a:lnTo>
                    <a:pt x="2615" y="2253"/>
                  </a:lnTo>
                  <a:lnTo>
                    <a:pt x="2629" y="2256"/>
                  </a:lnTo>
                  <a:lnTo>
                    <a:pt x="2629" y="2246"/>
                  </a:lnTo>
                  <a:lnTo>
                    <a:pt x="2641" y="2239"/>
                  </a:lnTo>
                  <a:lnTo>
                    <a:pt x="2641" y="2215"/>
                  </a:lnTo>
                  <a:lnTo>
                    <a:pt x="2653" y="2213"/>
                  </a:lnTo>
                  <a:close/>
                  <a:moveTo>
                    <a:pt x="4591" y="1948"/>
                  </a:moveTo>
                  <a:lnTo>
                    <a:pt x="4584" y="1955"/>
                  </a:lnTo>
                  <a:lnTo>
                    <a:pt x="4572" y="1953"/>
                  </a:lnTo>
                  <a:lnTo>
                    <a:pt x="4575" y="1948"/>
                  </a:lnTo>
                  <a:lnTo>
                    <a:pt x="4591" y="1948"/>
                  </a:lnTo>
                  <a:close/>
                  <a:moveTo>
                    <a:pt x="4660" y="1939"/>
                  </a:moveTo>
                  <a:lnTo>
                    <a:pt x="4665" y="1944"/>
                  </a:lnTo>
                  <a:lnTo>
                    <a:pt x="4655" y="1955"/>
                  </a:lnTo>
                  <a:lnTo>
                    <a:pt x="4660" y="1953"/>
                  </a:lnTo>
                  <a:lnTo>
                    <a:pt x="4669" y="1962"/>
                  </a:lnTo>
                  <a:lnTo>
                    <a:pt x="4643" y="1984"/>
                  </a:lnTo>
                  <a:lnTo>
                    <a:pt x="4632" y="1986"/>
                  </a:lnTo>
                  <a:lnTo>
                    <a:pt x="4643" y="1953"/>
                  </a:lnTo>
                  <a:lnTo>
                    <a:pt x="4660" y="1939"/>
                  </a:lnTo>
                  <a:close/>
                  <a:moveTo>
                    <a:pt x="2967" y="1856"/>
                  </a:moveTo>
                  <a:lnTo>
                    <a:pt x="2986" y="1861"/>
                  </a:lnTo>
                  <a:lnTo>
                    <a:pt x="2988" y="1880"/>
                  </a:lnTo>
                  <a:lnTo>
                    <a:pt x="2979" y="1882"/>
                  </a:lnTo>
                  <a:lnTo>
                    <a:pt x="2972" y="1882"/>
                  </a:lnTo>
                  <a:lnTo>
                    <a:pt x="2955" y="1889"/>
                  </a:lnTo>
                  <a:lnTo>
                    <a:pt x="2951" y="1901"/>
                  </a:lnTo>
                  <a:lnTo>
                    <a:pt x="2948" y="1894"/>
                  </a:lnTo>
                  <a:lnTo>
                    <a:pt x="2951" y="1889"/>
                  </a:lnTo>
                  <a:lnTo>
                    <a:pt x="2929" y="1887"/>
                  </a:lnTo>
                  <a:lnTo>
                    <a:pt x="2896" y="1899"/>
                  </a:lnTo>
                  <a:lnTo>
                    <a:pt x="2899" y="1866"/>
                  </a:lnTo>
                  <a:lnTo>
                    <a:pt x="2910" y="1868"/>
                  </a:lnTo>
                  <a:lnTo>
                    <a:pt x="2927" y="1861"/>
                  </a:lnTo>
                  <a:lnTo>
                    <a:pt x="2932" y="1866"/>
                  </a:lnTo>
                  <a:lnTo>
                    <a:pt x="2967" y="1856"/>
                  </a:lnTo>
                  <a:close/>
                  <a:moveTo>
                    <a:pt x="3071" y="1818"/>
                  </a:moveTo>
                  <a:lnTo>
                    <a:pt x="3071" y="1832"/>
                  </a:lnTo>
                  <a:lnTo>
                    <a:pt x="3052" y="1858"/>
                  </a:lnTo>
                  <a:lnTo>
                    <a:pt x="3045" y="1844"/>
                  </a:lnTo>
                  <a:lnTo>
                    <a:pt x="3057" y="1847"/>
                  </a:lnTo>
                  <a:lnTo>
                    <a:pt x="3059" y="1835"/>
                  </a:lnTo>
                  <a:lnTo>
                    <a:pt x="3038" y="1842"/>
                  </a:lnTo>
                  <a:lnTo>
                    <a:pt x="3038" y="1832"/>
                  </a:lnTo>
                  <a:lnTo>
                    <a:pt x="3052" y="1816"/>
                  </a:lnTo>
                  <a:lnTo>
                    <a:pt x="3071" y="1818"/>
                  </a:lnTo>
                  <a:close/>
                  <a:moveTo>
                    <a:pt x="2180" y="1735"/>
                  </a:moveTo>
                  <a:lnTo>
                    <a:pt x="2199" y="1752"/>
                  </a:lnTo>
                  <a:lnTo>
                    <a:pt x="2187" y="1773"/>
                  </a:lnTo>
                  <a:lnTo>
                    <a:pt x="2182" y="1759"/>
                  </a:lnTo>
                  <a:lnTo>
                    <a:pt x="2180" y="1769"/>
                  </a:lnTo>
                  <a:lnTo>
                    <a:pt x="2168" y="1761"/>
                  </a:lnTo>
                  <a:lnTo>
                    <a:pt x="2171" y="1754"/>
                  </a:lnTo>
                  <a:lnTo>
                    <a:pt x="2163" y="1740"/>
                  </a:lnTo>
                  <a:lnTo>
                    <a:pt x="2180" y="1735"/>
                  </a:lnTo>
                  <a:close/>
                  <a:moveTo>
                    <a:pt x="1414" y="1695"/>
                  </a:moveTo>
                  <a:lnTo>
                    <a:pt x="1459" y="1724"/>
                  </a:lnTo>
                  <a:lnTo>
                    <a:pt x="1464" y="1735"/>
                  </a:lnTo>
                  <a:lnTo>
                    <a:pt x="1487" y="1740"/>
                  </a:lnTo>
                  <a:lnTo>
                    <a:pt x="1487" y="1745"/>
                  </a:lnTo>
                  <a:lnTo>
                    <a:pt x="1475" y="1752"/>
                  </a:lnTo>
                  <a:lnTo>
                    <a:pt x="1457" y="1743"/>
                  </a:lnTo>
                  <a:lnTo>
                    <a:pt x="1421" y="1754"/>
                  </a:lnTo>
                  <a:lnTo>
                    <a:pt x="1386" y="1745"/>
                  </a:lnTo>
                  <a:lnTo>
                    <a:pt x="1376" y="1728"/>
                  </a:lnTo>
                  <a:lnTo>
                    <a:pt x="1409" y="1688"/>
                  </a:lnTo>
                  <a:lnTo>
                    <a:pt x="1414" y="1695"/>
                  </a:lnTo>
                  <a:close/>
                  <a:moveTo>
                    <a:pt x="1090" y="1681"/>
                  </a:moveTo>
                  <a:lnTo>
                    <a:pt x="1107" y="1683"/>
                  </a:lnTo>
                  <a:lnTo>
                    <a:pt x="1102" y="1698"/>
                  </a:lnTo>
                  <a:lnTo>
                    <a:pt x="1095" y="1700"/>
                  </a:lnTo>
                  <a:lnTo>
                    <a:pt x="1085" y="1691"/>
                  </a:lnTo>
                  <a:lnTo>
                    <a:pt x="1090" y="1681"/>
                  </a:lnTo>
                  <a:close/>
                  <a:moveTo>
                    <a:pt x="3494" y="1641"/>
                  </a:moveTo>
                  <a:lnTo>
                    <a:pt x="3497" y="1639"/>
                  </a:lnTo>
                  <a:lnTo>
                    <a:pt x="3497" y="1646"/>
                  </a:lnTo>
                  <a:lnTo>
                    <a:pt x="3501" y="1641"/>
                  </a:lnTo>
                  <a:lnTo>
                    <a:pt x="3506" y="1653"/>
                  </a:lnTo>
                  <a:lnTo>
                    <a:pt x="3497" y="1691"/>
                  </a:lnTo>
                  <a:lnTo>
                    <a:pt x="3511" y="1707"/>
                  </a:lnTo>
                  <a:lnTo>
                    <a:pt x="3480" y="1745"/>
                  </a:lnTo>
                  <a:lnTo>
                    <a:pt x="3475" y="1757"/>
                  </a:lnTo>
                  <a:lnTo>
                    <a:pt x="3485" y="1769"/>
                  </a:lnTo>
                  <a:lnTo>
                    <a:pt x="3483" y="1776"/>
                  </a:lnTo>
                  <a:lnTo>
                    <a:pt x="3464" y="1792"/>
                  </a:lnTo>
                  <a:lnTo>
                    <a:pt x="3449" y="1821"/>
                  </a:lnTo>
                  <a:lnTo>
                    <a:pt x="3442" y="1837"/>
                  </a:lnTo>
                  <a:lnTo>
                    <a:pt x="3449" y="1851"/>
                  </a:lnTo>
                  <a:lnTo>
                    <a:pt x="3442" y="1851"/>
                  </a:lnTo>
                  <a:lnTo>
                    <a:pt x="3435" y="1868"/>
                  </a:lnTo>
                  <a:lnTo>
                    <a:pt x="3426" y="1875"/>
                  </a:lnTo>
                  <a:lnTo>
                    <a:pt x="3416" y="1918"/>
                  </a:lnTo>
                  <a:lnTo>
                    <a:pt x="3407" y="1915"/>
                  </a:lnTo>
                  <a:lnTo>
                    <a:pt x="3390" y="1922"/>
                  </a:lnTo>
                  <a:lnTo>
                    <a:pt x="3386" y="1939"/>
                  </a:lnTo>
                  <a:lnTo>
                    <a:pt x="3376" y="1941"/>
                  </a:lnTo>
                  <a:lnTo>
                    <a:pt x="3364" y="1967"/>
                  </a:lnTo>
                  <a:lnTo>
                    <a:pt x="3360" y="2000"/>
                  </a:lnTo>
                  <a:lnTo>
                    <a:pt x="3388" y="2005"/>
                  </a:lnTo>
                  <a:lnTo>
                    <a:pt x="3376" y="2012"/>
                  </a:lnTo>
                  <a:lnTo>
                    <a:pt x="3381" y="2014"/>
                  </a:lnTo>
                  <a:lnTo>
                    <a:pt x="3379" y="2029"/>
                  </a:lnTo>
                  <a:lnTo>
                    <a:pt x="3367" y="2036"/>
                  </a:lnTo>
                  <a:lnTo>
                    <a:pt x="3376" y="2057"/>
                  </a:lnTo>
                  <a:lnTo>
                    <a:pt x="3345" y="2048"/>
                  </a:lnTo>
                  <a:lnTo>
                    <a:pt x="3343" y="2036"/>
                  </a:lnTo>
                  <a:lnTo>
                    <a:pt x="3324" y="2033"/>
                  </a:lnTo>
                  <a:lnTo>
                    <a:pt x="3296" y="2043"/>
                  </a:lnTo>
                  <a:lnTo>
                    <a:pt x="3275" y="2064"/>
                  </a:lnTo>
                  <a:lnTo>
                    <a:pt x="3263" y="2066"/>
                  </a:lnTo>
                  <a:lnTo>
                    <a:pt x="3234" y="2104"/>
                  </a:lnTo>
                  <a:lnTo>
                    <a:pt x="3213" y="2156"/>
                  </a:lnTo>
                  <a:lnTo>
                    <a:pt x="3201" y="2163"/>
                  </a:lnTo>
                  <a:lnTo>
                    <a:pt x="3189" y="2189"/>
                  </a:lnTo>
                  <a:lnTo>
                    <a:pt x="3175" y="2192"/>
                  </a:lnTo>
                  <a:lnTo>
                    <a:pt x="3173" y="2204"/>
                  </a:lnTo>
                  <a:lnTo>
                    <a:pt x="3156" y="2204"/>
                  </a:lnTo>
                  <a:lnTo>
                    <a:pt x="3149" y="2215"/>
                  </a:lnTo>
                  <a:lnTo>
                    <a:pt x="3133" y="2227"/>
                  </a:lnTo>
                  <a:lnTo>
                    <a:pt x="3111" y="2230"/>
                  </a:lnTo>
                  <a:lnTo>
                    <a:pt x="3102" y="2241"/>
                  </a:lnTo>
                  <a:lnTo>
                    <a:pt x="3093" y="2241"/>
                  </a:lnTo>
                  <a:lnTo>
                    <a:pt x="3095" y="2232"/>
                  </a:lnTo>
                  <a:lnTo>
                    <a:pt x="3109" y="2232"/>
                  </a:lnTo>
                  <a:lnTo>
                    <a:pt x="3109" y="2225"/>
                  </a:lnTo>
                  <a:lnTo>
                    <a:pt x="3081" y="2201"/>
                  </a:lnTo>
                  <a:lnTo>
                    <a:pt x="3081" y="2194"/>
                  </a:lnTo>
                  <a:lnTo>
                    <a:pt x="3067" y="2175"/>
                  </a:lnTo>
                  <a:lnTo>
                    <a:pt x="3097" y="2100"/>
                  </a:lnTo>
                  <a:lnTo>
                    <a:pt x="3097" y="2012"/>
                  </a:lnTo>
                  <a:lnTo>
                    <a:pt x="3090" y="2000"/>
                  </a:lnTo>
                  <a:lnTo>
                    <a:pt x="3062" y="1998"/>
                  </a:lnTo>
                  <a:lnTo>
                    <a:pt x="3064" y="1974"/>
                  </a:lnTo>
                  <a:lnTo>
                    <a:pt x="3057" y="1962"/>
                  </a:lnTo>
                  <a:lnTo>
                    <a:pt x="3040" y="1962"/>
                  </a:lnTo>
                  <a:lnTo>
                    <a:pt x="3038" y="1953"/>
                  </a:lnTo>
                  <a:lnTo>
                    <a:pt x="3074" y="1941"/>
                  </a:lnTo>
                  <a:lnTo>
                    <a:pt x="3095" y="1915"/>
                  </a:lnTo>
                  <a:lnTo>
                    <a:pt x="3107" y="1915"/>
                  </a:lnTo>
                  <a:lnTo>
                    <a:pt x="3123" y="1882"/>
                  </a:lnTo>
                  <a:lnTo>
                    <a:pt x="3126" y="1858"/>
                  </a:lnTo>
                  <a:lnTo>
                    <a:pt x="3137" y="1828"/>
                  </a:lnTo>
                  <a:lnTo>
                    <a:pt x="3145" y="1823"/>
                  </a:lnTo>
                  <a:lnTo>
                    <a:pt x="3156" y="1825"/>
                  </a:lnTo>
                  <a:lnTo>
                    <a:pt x="3168" y="1816"/>
                  </a:lnTo>
                  <a:lnTo>
                    <a:pt x="3199" y="1773"/>
                  </a:lnTo>
                  <a:lnTo>
                    <a:pt x="3218" y="1761"/>
                  </a:lnTo>
                  <a:lnTo>
                    <a:pt x="3270" y="1743"/>
                  </a:lnTo>
                  <a:lnTo>
                    <a:pt x="3350" y="1695"/>
                  </a:lnTo>
                  <a:lnTo>
                    <a:pt x="3405" y="1672"/>
                  </a:lnTo>
                  <a:lnTo>
                    <a:pt x="3433" y="1667"/>
                  </a:lnTo>
                  <a:lnTo>
                    <a:pt x="3461" y="1672"/>
                  </a:lnTo>
                  <a:lnTo>
                    <a:pt x="3490" y="1634"/>
                  </a:lnTo>
                  <a:lnTo>
                    <a:pt x="3494" y="1641"/>
                  </a:lnTo>
                  <a:close/>
                  <a:moveTo>
                    <a:pt x="1062" y="1653"/>
                  </a:moveTo>
                  <a:lnTo>
                    <a:pt x="1052" y="1660"/>
                  </a:lnTo>
                  <a:lnTo>
                    <a:pt x="1057" y="1686"/>
                  </a:lnTo>
                  <a:lnTo>
                    <a:pt x="1033" y="1674"/>
                  </a:lnTo>
                  <a:lnTo>
                    <a:pt x="1045" y="1634"/>
                  </a:lnTo>
                  <a:lnTo>
                    <a:pt x="1050" y="1631"/>
                  </a:lnTo>
                  <a:lnTo>
                    <a:pt x="1050" y="1641"/>
                  </a:lnTo>
                  <a:lnTo>
                    <a:pt x="1059" y="1643"/>
                  </a:lnTo>
                  <a:lnTo>
                    <a:pt x="1062" y="1653"/>
                  </a:lnTo>
                  <a:close/>
                  <a:moveTo>
                    <a:pt x="1123" y="1631"/>
                  </a:moveTo>
                  <a:lnTo>
                    <a:pt x="1173" y="1688"/>
                  </a:lnTo>
                  <a:lnTo>
                    <a:pt x="1168" y="1726"/>
                  </a:lnTo>
                  <a:lnTo>
                    <a:pt x="1170" y="1735"/>
                  </a:lnTo>
                  <a:lnTo>
                    <a:pt x="1135" y="1766"/>
                  </a:lnTo>
                  <a:lnTo>
                    <a:pt x="1114" y="1752"/>
                  </a:lnTo>
                  <a:lnTo>
                    <a:pt x="1085" y="1752"/>
                  </a:lnTo>
                  <a:lnTo>
                    <a:pt x="1076" y="1740"/>
                  </a:lnTo>
                  <a:lnTo>
                    <a:pt x="1066" y="1745"/>
                  </a:lnTo>
                  <a:lnTo>
                    <a:pt x="1059" y="1740"/>
                  </a:lnTo>
                  <a:lnTo>
                    <a:pt x="1069" y="1731"/>
                  </a:lnTo>
                  <a:lnTo>
                    <a:pt x="1109" y="1735"/>
                  </a:lnTo>
                  <a:lnTo>
                    <a:pt x="1128" y="1700"/>
                  </a:lnTo>
                  <a:lnTo>
                    <a:pt x="1121" y="1691"/>
                  </a:lnTo>
                  <a:lnTo>
                    <a:pt x="1118" y="1669"/>
                  </a:lnTo>
                  <a:lnTo>
                    <a:pt x="1109" y="1662"/>
                  </a:lnTo>
                  <a:lnTo>
                    <a:pt x="1118" y="1648"/>
                  </a:lnTo>
                  <a:lnTo>
                    <a:pt x="1114" y="1639"/>
                  </a:lnTo>
                  <a:lnTo>
                    <a:pt x="1107" y="1631"/>
                  </a:lnTo>
                  <a:lnTo>
                    <a:pt x="1074" y="1634"/>
                  </a:lnTo>
                  <a:lnTo>
                    <a:pt x="1071" y="1617"/>
                  </a:lnTo>
                  <a:lnTo>
                    <a:pt x="1088" y="1608"/>
                  </a:lnTo>
                  <a:lnTo>
                    <a:pt x="1116" y="1615"/>
                  </a:lnTo>
                  <a:lnTo>
                    <a:pt x="1123" y="1631"/>
                  </a:lnTo>
                  <a:close/>
                  <a:moveTo>
                    <a:pt x="2762" y="1610"/>
                  </a:moveTo>
                  <a:lnTo>
                    <a:pt x="2790" y="1657"/>
                  </a:lnTo>
                  <a:lnTo>
                    <a:pt x="2783" y="1674"/>
                  </a:lnTo>
                  <a:lnTo>
                    <a:pt x="2788" y="1681"/>
                  </a:lnTo>
                  <a:lnTo>
                    <a:pt x="2792" y="1683"/>
                  </a:lnTo>
                  <a:lnTo>
                    <a:pt x="2802" y="1674"/>
                  </a:lnTo>
                  <a:lnTo>
                    <a:pt x="2818" y="1691"/>
                  </a:lnTo>
                  <a:lnTo>
                    <a:pt x="2825" y="1676"/>
                  </a:lnTo>
                  <a:lnTo>
                    <a:pt x="2837" y="1686"/>
                  </a:lnTo>
                  <a:lnTo>
                    <a:pt x="2825" y="1702"/>
                  </a:lnTo>
                  <a:lnTo>
                    <a:pt x="2802" y="1714"/>
                  </a:lnTo>
                  <a:lnTo>
                    <a:pt x="2797" y="1709"/>
                  </a:lnTo>
                  <a:lnTo>
                    <a:pt x="2788" y="1719"/>
                  </a:lnTo>
                  <a:lnTo>
                    <a:pt x="2778" y="1717"/>
                  </a:lnTo>
                  <a:lnTo>
                    <a:pt x="2780" y="1705"/>
                  </a:lnTo>
                  <a:lnTo>
                    <a:pt x="2771" y="1691"/>
                  </a:lnTo>
                  <a:lnTo>
                    <a:pt x="2762" y="1702"/>
                  </a:lnTo>
                  <a:lnTo>
                    <a:pt x="2754" y="1660"/>
                  </a:lnTo>
                  <a:lnTo>
                    <a:pt x="2745" y="1660"/>
                  </a:lnTo>
                  <a:lnTo>
                    <a:pt x="2738" y="1672"/>
                  </a:lnTo>
                  <a:lnTo>
                    <a:pt x="2731" y="1669"/>
                  </a:lnTo>
                  <a:lnTo>
                    <a:pt x="2726" y="1679"/>
                  </a:lnTo>
                  <a:lnTo>
                    <a:pt x="2719" y="1681"/>
                  </a:lnTo>
                  <a:lnTo>
                    <a:pt x="2719" y="1669"/>
                  </a:lnTo>
                  <a:lnTo>
                    <a:pt x="2707" y="1672"/>
                  </a:lnTo>
                  <a:lnTo>
                    <a:pt x="2702" y="1665"/>
                  </a:lnTo>
                  <a:lnTo>
                    <a:pt x="2710" y="1639"/>
                  </a:lnTo>
                  <a:lnTo>
                    <a:pt x="2705" y="1627"/>
                  </a:lnTo>
                  <a:lnTo>
                    <a:pt x="2710" y="1620"/>
                  </a:lnTo>
                  <a:lnTo>
                    <a:pt x="2717" y="1615"/>
                  </a:lnTo>
                  <a:lnTo>
                    <a:pt x="2714" y="1624"/>
                  </a:lnTo>
                  <a:lnTo>
                    <a:pt x="2733" y="1634"/>
                  </a:lnTo>
                  <a:lnTo>
                    <a:pt x="2740" y="1629"/>
                  </a:lnTo>
                  <a:lnTo>
                    <a:pt x="2743" y="1610"/>
                  </a:lnTo>
                  <a:lnTo>
                    <a:pt x="2752" y="1605"/>
                  </a:lnTo>
                  <a:lnTo>
                    <a:pt x="2762" y="1610"/>
                  </a:lnTo>
                  <a:close/>
                  <a:moveTo>
                    <a:pt x="3192" y="1558"/>
                  </a:moveTo>
                  <a:lnTo>
                    <a:pt x="3201" y="1565"/>
                  </a:lnTo>
                  <a:lnTo>
                    <a:pt x="3182" y="1570"/>
                  </a:lnTo>
                  <a:lnTo>
                    <a:pt x="3182" y="1558"/>
                  </a:lnTo>
                  <a:lnTo>
                    <a:pt x="3192" y="1558"/>
                  </a:lnTo>
                  <a:close/>
                  <a:moveTo>
                    <a:pt x="2603" y="1464"/>
                  </a:moveTo>
                  <a:lnTo>
                    <a:pt x="2617" y="1464"/>
                  </a:lnTo>
                  <a:lnTo>
                    <a:pt x="2639" y="1499"/>
                  </a:lnTo>
                  <a:lnTo>
                    <a:pt x="2620" y="1527"/>
                  </a:lnTo>
                  <a:lnTo>
                    <a:pt x="2575" y="1523"/>
                  </a:lnTo>
                  <a:lnTo>
                    <a:pt x="2570" y="1513"/>
                  </a:lnTo>
                  <a:lnTo>
                    <a:pt x="2561" y="1513"/>
                  </a:lnTo>
                  <a:lnTo>
                    <a:pt x="2565" y="1509"/>
                  </a:lnTo>
                  <a:lnTo>
                    <a:pt x="2568" y="1471"/>
                  </a:lnTo>
                  <a:lnTo>
                    <a:pt x="2603" y="1464"/>
                  </a:lnTo>
                  <a:close/>
                  <a:moveTo>
                    <a:pt x="3166" y="1440"/>
                  </a:moveTo>
                  <a:lnTo>
                    <a:pt x="3154" y="1449"/>
                  </a:lnTo>
                  <a:lnTo>
                    <a:pt x="3149" y="1461"/>
                  </a:lnTo>
                  <a:lnTo>
                    <a:pt x="3163" y="1459"/>
                  </a:lnTo>
                  <a:lnTo>
                    <a:pt x="3168" y="1468"/>
                  </a:lnTo>
                  <a:lnTo>
                    <a:pt x="3197" y="1452"/>
                  </a:lnTo>
                  <a:lnTo>
                    <a:pt x="3194" y="1466"/>
                  </a:lnTo>
                  <a:lnTo>
                    <a:pt x="3182" y="1471"/>
                  </a:lnTo>
                  <a:lnTo>
                    <a:pt x="3201" y="1466"/>
                  </a:lnTo>
                  <a:lnTo>
                    <a:pt x="3204" y="1475"/>
                  </a:lnTo>
                  <a:lnTo>
                    <a:pt x="3204" y="1485"/>
                  </a:lnTo>
                  <a:lnTo>
                    <a:pt x="3197" y="1485"/>
                  </a:lnTo>
                  <a:lnTo>
                    <a:pt x="3201" y="1497"/>
                  </a:lnTo>
                  <a:lnTo>
                    <a:pt x="3187" y="1501"/>
                  </a:lnTo>
                  <a:lnTo>
                    <a:pt x="3201" y="1509"/>
                  </a:lnTo>
                  <a:lnTo>
                    <a:pt x="3199" y="1518"/>
                  </a:lnTo>
                  <a:lnTo>
                    <a:pt x="3189" y="1518"/>
                  </a:lnTo>
                  <a:lnTo>
                    <a:pt x="3201" y="1530"/>
                  </a:lnTo>
                  <a:lnTo>
                    <a:pt x="3197" y="1532"/>
                  </a:lnTo>
                  <a:lnTo>
                    <a:pt x="3201" y="1537"/>
                  </a:lnTo>
                  <a:lnTo>
                    <a:pt x="3175" y="1551"/>
                  </a:lnTo>
                  <a:lnTo>
                    <a:pt x="3161" y="1546"/>
                  </a:lnTo>
                  <a:lnTo>
                    <a:pt x="3163" y="1537"/>
                  </a:lnTo>
                  <a:lnTo>
                    <a:pt x="3175" y="1537"/>
                  </a:lnTo>
                  <a:lnTo>
                    <a:pt x="3178" y="1527"/>
                  </a:lnTo>
                  <a:lnTo>
                    <a:pt x="3156" y="1513"/>
                  </a:lnTo>
                  <a:lnTo>
                    <a:pt x="3149" y="1523"/>
                  </a:lnTo>
                  <a:lnTo>
                    <a:pt x="3147" y="1516"/>
                  </a:lnTo>
                  <a:lnTo>
                    <a:pt x="3133" y="1520"/>
                  </a:lnTo>
                  <a:lnTo>
                    <a:pt x="3133" y="1516"/>
                  </a:lnTo>
                  <a:lnTo>
                    <a:pt x="3140" y="1516"/>
                  </a:lnTo>
                  <a:lnTo>
                    <a:pt x="3137" y="1511"/>
                  </a:lnTo>
                  <a:lnTo>
                    <a:pt x="3147" y="1506"/>
                  </a:lnTo>
                  <a:lnTo>
                    <a:pt x="3147" y="1497"/>
                  </a:lnTo>
                  <a:lnTo>
                    <a:pt x="3137" y="1497"/>
                  </a:lnTo>
                  <a:lnTo>
                    <a:pt x="3133" y="1504"/>
                  </a:lnTo>
                  <a:lnTo>
                    <a:pt x="3119" y="1497"/>
                  </a:lnTo>
                  <a:lnTo>
                    <a:pt x="3109" y="1499"/>
                  </a:lnTo>
                  <a:lnTo>
                    <a:pt x="3114" y="1485"/>
                  </a:lnTo>
                  <a:lnTo>
                    <a:pt x="3107" y="1483"/>
                  </a:lnTo>
                  <a:lnTo>
                    <a:pt x="3114" y="1473"/>
                  </a:lnTo>
                  <a:lnTo>
                    <a:pt x="3114" y="1483"/>
                  </a:lnTo>
                  <a:lnTo>
                    <a:pt x="3123" y="1483"/>
                  </a:lnTo>
                  <a:lnTo>
                    <a:pt x="3123" y="1475"/>
                  </a:lnTo>
                  <a:lnTo>
                    <a:pt x="3135" y="1473"/>
                  </a:lnTo>
                  <a:lnTo>
                    <a:pt x="3135" y="1461"/>
                  </a:lnTo>
                  <a:lnTo>
                    <a:pt x="3128" y="1461"/>
                  </a:lnTo>
                  <a:lnTo>
                    <a:pt x="3133" y="1454"/>
                  </a:lnTo>
                  <a:lnTo>
                    <a:pt x="3166" y="1440"/>
                  </a:lnTo>
                  <a:close/>
                  <a:moveTo>
                    <a:pt x="1944" y="1438"/>
                  </a:moveTo>
                  <a:lnTo>
                    <a:pt x="1946" y="1440"/>
                  </a:lnTo>
                  <a:lnTo>
                    <a:pt x="1977" y="1464"/>
                  </a:lnTo>
                  <a:lnTo>
                    <a:pt x="1979" y="1466"/>
                  </a:lnTo>
                  <a:lnTo>
                    <a:pt x="1984" y="1475"/>
                  </a:lnTo>
                  <a:lnTo>
                    <a:pt x="1993" y="1475"/>
                  </a:lnTo>
                  <a:lnTo>
                    <a:pt x="2010" y="1504"/>
                  </a:lnTo>
                  <a:lnTo>
                    <a:pt x="1986" y="1504"/>
                  </a:lnTo>
                  <a:lnTo>
                    <a:pt x="1993" y="1501"/>
                  </a:lnTo>
                  <a:lnTo>
                    <a:pt x="1986" y="1494"/>
                  </a:lnTo>
                  <a:lnTo>
                    <a:pt x="1972" y="1499"/>
                  </a:lnTo>
                  <a:lnTo>
                    <a:pt x="1972" y="1509"/>
                  </a:lnTo>
                  <a:lnTo>
                    <a:pt x="1962" y="1513"/>
                  </a:lnTo>
                  <a:lnTo>
                    <a:pt x="1953" y="1509"/>
                  </a:lnTo>
                  <a:lnTo>
                    <a:pt x="1946" y="1509"/>
                  </a:lnTo>
                  <a:lnTo>
                    <a:pt x="1934" y="1509"/>
                  </a:lnTo>
                  <a:lnTo>
                    <a:pt x="1934" y="1513"/>
                  </a:lnTo>
                  <a:lnTo>
                    <a:pt x="1918" y="1506"/>
                  </a:lnTo>
                  <a:lnTo>
                    <a:pt x="1915" y="1518"/>
                  </a:lnTo>
                  <a:lnTo>
                    <a:pt x="1908" y="1520"/>
                  </a:lnTo>
                  <a:lnTo>
                    <a:pt x="1913" y="1530"/>
                  </a:lnTo>
                  <a:lnTo>
                    <a:pt x="1910" y="1542"/>
                  </a:lnTo>
                  <a:lnTo>
                    <a:pt x="1896" y="1546"/>
                  </a:lnTo>
                  <a:lnTo>
                    <a:pt x="1910" y="1558"/>
                  </a:lnTo>
                  <a:lnTo>
                    <a:pt x="1920" y="1579"/>
                  </a:lnTo>
                  <a:lnTo>
                    <a:pt x="1906" y="1579"/>
                  </a:lnTo>
                  <a:lnTo>
                    <a:pt x="1896" y="1575"/>
                  </a:lnTo>
                  <a:lnTo>
                    <a:pt x="1882" y="1582"/>
                  </a:lnTo>
                  <a:lnTo>
                    <a:pt x="1866" y="1568"/>
                  </a:lnTo>
                  <a:lnTo>
                    <a:pt x="1863" y="1575"/>
                  </a:lnTo>
                  <a:lnTo>
                    <a:pt x="1854" y="1570"/>
                  </a:lnTo>
                  <a:lnTo>
                    <a:pt x="1844" y="1537"/>
                  </a:lnTo>
                  <a:lnTo>
                    <a:pt x="1830" y="1530"/>
                  </a:lnTo>
                  <a:lnTo>
                    <a:pt x="1840" y="1523"/>
                  </a:lnTo>
                  <a:lnTo>
                    <a:pt x="1828" y="1504"/>
                  </a:lnTo>
                  <a:lnTo>
                    <a:pt x="1832" y="1483"/>
                  </a:lnTo>
                  <a:lnTo>
                    <a:pt x="1842" y="1485"/>
                  </a:lnTo>
                  <a:lnTo>
                    <a:pt x="1842" y="1499"/>
                  </a:lnTo>
                  <a:lnTo>
                    <a:pt x="1849" y="1497"/>
                  </a:lnTo>
                  <a:lnTo>
                    <a:pt x="1851" y="1485"/>
                  </a:lnTo>
                  <a:lnTo>
                    <a:pt x="1856" y="1485"/>
                  </a:lnTo>
                  <a:lnTo>
                    <a:pt x="1868" y="1490"/>
                  </a:lnTo>
                  <a:lnTo>
                    <a:pt x="1880" y="1499"/>
                  </a:lnTo>
                  <a:lnTo>
                    <a:pt x="1894" y="1504"/>
                  </a:lnTo>
                  <a:lnTo>
                    <a:pt x="1896" y="1516"/>
                  </a:lnTo>
                  <a:lnTo>
                    <a:pt x="1910" y="1513"/>
                  </a:lnTo>
                  <a:lnTo>
                    <a:pt x="1915" y="1497"/>
                  </a:lnTo>
                  <a:lnTo>
                    <a:pt x="1927" y="1497"/>
                  </a:lnTo>
                  <a:lnTo>
                    <a:pt x="1932" y="1490"/>
                  </a:lnTo>
                  <a:lnTo>
                    <a:pt x="1948" y="1501"/>
                  </a:lnTo>
                  <a:lnTo>
                    <a:pt x="1941" y="1483"/>
                  </a:lnTo>
                  <a:lnTo>
                    <a:pt x="1944" y="1478"/>
                  </a:lnTo>
                  <a:lnTo>
                    <a:pt x="1939" y="1473"/>
                  </a:lnTo>
                  <a:lnTo>
                    <a:pt x="1932" y="1471"/>
                  </a:lnTo>
                  <a:lnTo>
                    <a:pt x="1929" y="1466"/>
                  </a:lnTo>
                  <a:lnTo>
                    <a:pt x="1922" y="1447"/>
                  </a:lnTo>
                  <a:lnTo>
                    <a:pt x="1927" y="1438"/>
                  </a:lnTo>
                  <a:lnTo>
                    <a:pt x="1944" y="1438"/>
                  </a:lnTo>
                  <a:close/>
                  <a:moveTo>
                    <a:pt x="3185" y="1416"/>
                  </a:moveTo>
                  <a:lnTo>
                    <a:pt x="3192" y="1428"/>
                  </a:lnTo>
                  <a:lnTo>
                    <a:pt x="3187" y="1435"/>
                  </a:lnTo>
                  <a:lnTo>
                    <a:pt x="3161" y="1435"/>
                  </a:lnTo>
                  <a:lnTo>
                    <a:pt x="3163" y="1423"/>
                  </a:lnTo>
                  <a:lnTo>
                    <a:pt x="3185" y="1416"/>
                  </a:lnTo>
                  <a:close/>
                  <a:moveTo>
                    <a:pt x="646" y="1416"/>
                  </a:moveTo>
                  <a:lnTo>
                    <a:pt x="679" y="1447"/>
                  </a:lnTo>
                  <a:lnTo>
                    <a:pt x="691" y="1449"/>
                  </a:lnTo>
                  <a:lnTo>
                    <a:pt x="698" y="1445"/>
                  </a:lnTo>
                  <a:lnTo>
                    <a:pt x="712" y="1454"/>
                  </a:lnTo>
                  <a:lnTo>
                    <a:pt x="719" y="1466"/>
                  </a:lnTo>
                  <a:lnTo>
                    <a:pt x="714" y="1468"/>
                  </a:lnTo>
                  <a:lnTo>
                    <a:pt x="724" y="1480"/>
                  </a:lnTo>
                  <a:lnTo>
                    <a:pt x="714" y="1490"/>
                  </a:lnTo>
                  <a:lnTo>
                    <a:pt x="688" y="1487"/>
                  </a:lnTo>
                  <a:lnTo>
                    <a:pt x="669" y="1468"/>
                  </a:lnTo>
                  <a:lnTo>
                    <a:pt x="669" y="1452"/>
                  </a:lnTo>
                  <a:lnTo>
                    <a:pt x="641" y="1449"/>
                  </a:lnTo>
                  <a:lnTo>
                    <a:pt x="620" y="1421"/>
                  </a:lnTo>
                  <a:lnTo>
                    <a:pt x="639" y="1412"/>
                  </a:lnTo>
                  <a:lnTo>
                    <a:pt x="646" y="1416"/>
                  </a:lnTo>
                  <a:close/>
                  <a:moveTo>
                    <a:pt x="2577" y="1404"/>
                  </a:moveTo>
                  <a:lnTo>
                    <a:pt x="2577" y="1412"/>
                  </a:lnTo>
                  <a:lnTo>
                    <a:pt x="2561" y="1414"/>
                  </a:lnTo>
                  <a:lnTo>
                    <a:pt x="2553" y="1445"/>
                  </a:lnTo>
                  <a:lnTo>
                    <a:pt x="2544" y="1430"/>
                  </a:lnTo>
                  <a:lnTo>
                    <a:pt x="2544" y="1414"/>
                  </a:lnTo>
                  <a:lnTo>
                    <a:pt x="2558" y="1414"/>
                  </a:lnTo>
                  <a:lnTo>
                    <a:pt x="2568" y="1397"/>
                  </a:lnTo>
                  <a:lnTo>
                    <a:pt x="2577" y="1404"/>
                  </a:lnTo>
                  <a:close/>
                  <a:moveTo>
                    <a:pt x="901" y="1362"/>
                  </a:moveTo>
                  <a:lnTo>
                    <a:pt x="915" y="1364"/>
                  </a:lnTo>
                  <a:lnTo>
                    <a:pt x="908" y="1369"/>
                  </a:lnTo>
                  <a:lnTo>
                    <a:pt x="910" y="1378"/>
                  </a:lnTo>
                  <a:lnTo>
                    <a:pt x="892" y="1393"/>
                  </a:lnTo>
                  <a:lnTo>
                    <a:pt x="889" y="1404"/>
                  </a:lnTo>
                  <a:lnTo>
                    <a:pt x="880" y="1404"/>
                  </a:lnTo>
                  <a:lnTo>
                    <a:pt x="868" y="1421"/>
                  </a:lnTo>
                  <a:lnTo>
                    <a:pt x="828" y="1447"/>
                  </a:lnTo>
                  <a:lnTo>
                    <a:pt x="809" y="1445"/>
                  </a:lnTo>
                  <a:lnTo>
                    <a:pt x="816" y="1426"/>
                  </a:lnTo>
                  <a:lnTo>
                    <a:pt x="830" y="1414"/>
                  </a:lnTo>
                  <a:lnTo>
                    <a:pt x="837" y="1388"/>
                  </a:lnTo>
                  <a:lnTo>
                    <a:pt x="875" y="1364"/>
                  </a:lnTo>
                  <a:lnTo>
                    <a:pt x="901" y="1362"/>
                  </a:lnTo>
                  <a:close/>
                  <a:moveTo>
                    <a:pt x="277" y="1300"/>
                  </a:moveTo>
                  <a:lnTo>
                    <a:pt x="272" y="1315"/>
                  </a:lnTo>
                  <a:lnTo>
                    <a:pt x="310" y="1334"/>
                  </a:lnTo>
                  <a:lnTo>
                    <a:pt x="341" y="1317"/>
                  </a:lnTo>
                  <a:lnTo>
                    <a:pt x="345" y="1305"/>
                  </a:lnTo>
                  <a:lnTo>
                    <a:pt x="353" y="1310"/>
                  </a:lnTo>
                  <a:lnTo>
                    <a:pt x="357" y="1305"/>
                  </a:lnTo>
                  <a:lnTo>
                    <a:pt x="360" y="1312"/>
                  </a:lnTo>
                  <a:lnTo>
                    <a:pt x="374" y="1317"/>
                  </a:lnTo>
                  <a:lnTo>
                    <a:pt x="362" y="1334"/>
                  </a:lnTo>
                  <a:lnTo>
                    <a:pt x="369" y="1338"/>
                  </a:lnTo>
                  <a:lnTo>
                    <a:pt x="367" y="1348"/>
                  </a:lnTo>
                  <a:lnTo>
                    <a:pt x="376" y="1376"/>
                  </a:lnTo>
                  <a:lnTo>
                    <a:pt x="369" y="1395"/>
                  </a:lnTo>
                  <a:lnTo>
                    <a:pt x="360" y="1409"/>
                  </a:lnTo>
                  <a:lnTo>
                    <a:pt x="350" y="1404"/>
                  </a:lnTo>
                  <a:lnTo>
                    <a:pt x="343" y="1409"/>
                  </a:lnTo>
                  <a:lnTo>
                    <a:pt x="334" y="1409"/>
                  </a:lnTo>
                  <a:lnTo>
                    <a:pt x="329" y="1416"/>
                  </a:lnTo>
                  <a:lnTo>
                    <a:pt x="319" y="1414"/>
                  </a:lnTo>
                  <a:lnTo>
                    <a:pt x="312" y="1423"/>
                  </a:lnTo>
                  <a:lnTo>
                    <a:pt x="303" y="1412"/>
                  </a:lnTo>
                  <a:lnTo>
                    <a:pt x="289" y="1409"/>
                  </a:lnTo>
                  <a:lnTo>
                    <a:pt x="279" y="1421"/>
                  </a:lnTo>
                  <a:lnTo>
                    <a:pt x="275" y="1416"/>
                  </a:lnTo>
                  <a:lnTo>
                    <a:pt x="260" y="1426"/>
                  </a:lnTo>
                  <a:lnTo>
                    <a:pt x="253" y="1421"/>
                  </a:lnTo>
                  <a:lnTo>
                    <a:pt x="199" y="1428"/>
                  </a:lnTo>
                  <a:lnTo>
                    <a:pt x="185" y="1435"/>
                  </a:lnTo>
                  <a:lnTo>
                    <a:pt x="180" y="1414"/>
                  </a:lnTo>
                  <a:lnTo>
                    <a:pt x="194" y="1400"/>
                  </a:lnTo>
                  <a:lnTo>
                    <a:pt x="187" y="1388"/>
                  </a:lnTo>
                  <a:lnTo>
                    <a:pt x="196" y="1371"/>
                  </a:lnTo>
                  <a:lnTo>
                    <a:pt x="187" y="1362"/>
                  </a:lnTo>
                  <a:lnTo>
                    <a:pt x="201" y="1355"/>
                  </a:lnTo>
                  <a:lnTo>
                    <a:pt x="196" y="1345"/>
                  </a:lnTo>
                  <a:lnTo>
                    <a:pt x="204" y="1338"/>
                  </a:lnTo>
                  <a:lnTo>
                    <a:pt x="199" y="1336"/>
                  </a:lnTo>
                  <a:lnTo>
                    <a:pt x="211" y="1324"/>
                  </a:lnTo>
                  <a:lnTo>
                    <a:pt x="227" y="1345"/>
                  </a:lnTo>
                  <a:lnTo>
                    <a:pt x="246" y="1338"/>
                  </a:lnTo>
                  <a:lnTo>
                    <a:pt x="248" y="1350"/>
                  </a:lnTo>
                  <a:lnTo>
                    <a:pt x="244" y="1364"/>
                  </a:lnTo>
                  <a:lnTo>
                    <a:pt x="253" y="1376"/>
                  </a:lnTo>
                  <a:lnTo>
                    <a:pt x="272" y="1376"/>
                  </a:lnTo>
                  <a:lnTo>
                    <a:pt x="282" y="1388"/>
                  </a:lnTo>
                  <a:lnTo>
                    <a:pt x="308" y="1378"/>
                  </a:lnTo>
                  <a:lnTo>
                    <a:pt x="310" y="1371"/>
                  </a:lnTo>
                  <a:lnTo>
                    <a:pt x="298" y="1352"/>
                  </a:lnTo>
                  <a:lnTo>
                    <a:pt x="282" y="1355"/>
                  </a:lnTo>
                  <a:lnTo>
                    <a:pt x="256" y="1324"/>
                  </a:lnTo>
                  <a:lnTo>
                    <a:pt x="263" y="1319"/>
                  </a:lnTo>
                  <a:lnTo>
                    <a:pt x="260" y="1303"/>
                  </a:lnTo>
                  <a:lnTo>
                    <a:pt x="277" y="1300"/>
                  </a:lnTo>
                  <a:close/>
                  <a:moveTo>
                    <a:pt x="442" y="1286"/>
                  </a:moveTo>
                  <a:lnTo>
                    <a:pt x="471" y="1293"/>
                  </a:lnTo>
                  <a:lnTo>
                    <a:pt x="475" y="1319"/>
                  </a:lnTo>
                  <a:lnTo>
                    <a:pt x="468" y="1326"/>
                  </a:lnTo>
                  <a:lnTo>
                    <a:pt x="459" y="1331"/>
                  </a:lnTo>
                  <a:lnTo>
                    <a:pt x="433" y="1319"/>
                  </a:lnTo>
                  <a:lnTo>
                    <a:pt x="423" y="1293"/>
                  </a:lnTo>
                  <a:lnTo>
                    <a:pt x="431" y="1284"/>
                  </a:lnTo>
                  <a:lnTo>
                    <a:pt x="442" y="1286"/>
                  </a:lnTo>
                  <a:close/>
                  <a:moveTo>
                    <a:pt x="1022" y="1284"/>
                  </a:moveTo>
                  <a:lnTo>
                    <a:pt x="1040" y="1308"/>
                  </a:lnTo>
                  <a:lnTo>
                    <a:pt x="1036" y="1322"/>
                  </a:lnTo>
                  <a:lnTo>
                    <a:pt x="1045" y="1322"/>
                  </a:lnTo>
                  <a:lnTo>
                    <a:pt x="1057" y="1331"/>
                  </a:lnTo>
                  <a:lnTo>
                    <a:pt x="1066" y="1329"/>
                  </a:lnTo>
                  <a:lnTo>
                    <a:pt x="1069" y="1338"/>
                  </a:lnTo>
                  <a:lnTo>
                    <a:pt x="1085" y="1345"/>
                  </a:lnTo>
                  <a:lnTo>
                    <a:pt x="1100" y="1364"/>
                  </a:lnTo>
                  <a:lnTo>
                    <a:pt x="1088" y="1371"/>
                  </a:lnTo>
                  <a:lnTo>
                    <a:pt x="1081" y="1383"/>
                  </a:lnTo>
                  <a:lnTo>
                    <a:pt x="1088" y="1390"/>
                  </a:lnTo>
                  <a:lnTo>
                    <a:pt x="1092" y="1409"/>
                  </a:lnTo>
                  <a:lnTo>
                    <a:pt x="1090" y="1419"/>
                  </a:lnTo>
                  <a:lnTo>
                    <a:pt x="1085" y="1428"/>
                  </a:lnTo>
                  <a:lnTo>
                    <a:pt x="1069" y="1421"/>
                  </a:lnTo>
                  <a:lnTo>
                    <a:pt x="1062" y="1440"/>
                  </a:lnTo>
                  <a:lnTo>
                    <a:pt x="1048" y="1426"/>
                  </a:lnTo>
                  <a:lnTo>
                    <a:pt x="1043" y="1409"/>
                  </a:lnTo>
                  <a:lnTo>
                    <a:pt x="1036" y="1409"/>
                  </a:lnTo>
                  <a:lnTo>
                    <a:pt x="1031" y="1402"/>
                  </a:lnTo>
                  <a:lnTo>
                    <a:pt x="1005" y="1371"/>
                  </a:lnTo>
                  <a:lnTo>
                    <a:pt x="1007" y="1364"/>
                  </a:lnTo>
                  <a:lnTo>
                    <a:pt x="984" y="1367"/>
                  </a:lnTo>
                  <a:lnTo>
                    <a:pt x="979" y="1362"/>
                  </a:lnTo>
                  <a:lnTo>
                    <a:pt x="977" y="1350"/>
                  </a:lnTo>
                  <a:lnTo>
                    <a:pt x="981" y="1329"/>
                  </a:lnTo>
                  <a:lnTo>
                    <a:pt x="979" y="1305"/>
                  </a:lnTo>
                  <a:lnTo>
                    <a:pt x="988" y="1289"/>
                  </a:lnTo>
                  <a:lnTo>
                    <a:pt x="1022" y="1284"/>
                  </a:lnTo>
                  <a:close/>
                  <a:moveTo>
                    <a:pt x="118" y="1270"/>
                  </a:moveTo>
                  <a:lnTo>
                    <a:pt x="126" y="1270"/>
                  </a:lnTo>
                  <a:lnTo>
                    <a:pt x="128" y="1282"/>
                  </a:lnTo>
                  <a:lnTo>
                    <a:pt x="116" y="1305"/>
                  </a:lnTo>
                  <a:lnTo>
                    <a:pt x="107" y="1293"/>
                  </a:lnTo>
                  <a:lnTo>
                    <a:pt x="100" y="1291"/>
                  </a:lnTo>
                  <a:lnTo>
                    <a:pt x="97" y="1272"/>
                  </a:lnTo>
                  <a:lnTo>
                    <a:pt x="114" y="1267"/>
                  </a:lnTo>
                  <a:lnTo>
                    <a:pt x="118" y="1270"/>
                  </a:lnTo>
                  <a:close/>
                  <a:moveTo>
                    <a:pt x="1331" y="1232"/>
                  </a:moveTo>
                  <a:lnTo>
                    <a:pt x="1324" y="1239"/>
                  </a:lnTo>
                  <a:lnTo>
                    <a:pt x="1317" y="1227"/>
                  </a:lnTo>
                  <a:lnTo>
                    <a:pt x="1324" y="1225"/>
                  </a:lnTo>
                  <a:lnTo>
                    <a:pt x="1331" y="1232"/>
                  </a:lnTo>
                  <a:close/>
                  <a:moveTo>
                    <a:pt x="388" y="1227"/>
                  </a:moveTo>
                  <a:lnTo>
                    <a:pt x="393" y="1227"/>
                  </a:lnTo>
                  <a:lnTo>
                    <a:pt x="397" y="1241"/>
                  </a:lnTo>
                  <a:lnTo>
                    <a:pt x="409" y="1241"/>
                  </a:lnTo>
                  <a:lnTo>
                    <a:pt x="412" y="1232"/>
                  </a:lnTo>
                  <a:lnTo>
                    <a:pt x="423" y="1244"/>
                  </a:lnTo>
                  <a:lnTo>
                    <a:pt x="416" y="1248"/>
                  </a:lnTo>
                  <a:lnTo>
                    <a:pt x="412" y="1282"/>
                  </a:lnTo>
                  <a:lnTo>
                    <a:pt x="400" y="1293"/>
                  </a:lnTo>
                  <a:lnTo>
                    <a:pt x="369" y="1300"/>
                  </a:lnTo>
                  <a:lnTo>
                    <a:pt x="360" y="1289"/>
                  </a:lnTo>
                  <a:lnTo>
                    <a:pt x="362" y="1279"/>
                  </a:lnTo>
                  <a:lnTo>
                    <a:pt x="353" y="1272"/>
                  </a:lnTo>
                  <a:lnTo>
                    <a:pt x="353" y="1251"/>
                  </a:lnTo>
                  <a:lnTo>
                    <a:pt x="362" y="1248"/>
                  </a:lnTo>
                  <a:lnTo>
                    <a:pt x="374" y="1230"/>
                  </a:lnTo>
                  <a:lnTo>
                    <a:pt x="388" y="1227"/>
                  </a:lnTo>
                  <a:close/>
                  <a:moveTo>
                    <a:pt x="1338" y="1222"/>
                  </a:moveTo>
                  <a:lnTo>
                    <a:pt x="1348" y="1225"/>
                  </a:lnTo>
                  <a:lnTo>
                    <a:pt x="1343" y="1232"/>
                  </a:lnTo>
                  <a:lnTo>
                    <a:pt x="1329" y="1230"/>
                  </a:lnTo>
                  <a:lnTo>
                    <a:pt x="1329" y="1222"/>
                  </a:lnTo>
                  <a:lnTo>
                    <a:pt x="1338" y="1222"/>
                  </a:lnTo>
                  <a:close/>
                  <a:moveTo>
                    <a:pt x="1163" y="1206"/>
                  </a:moveTo>
                  <a:lnTo>
                    <a:pt x="1159" y="1220"/>
                  </a:lnTo>
                  <a:lnTo>
                    <a:pt x="1166" y="1218"/>
                  </a:lnTo>
                  <a:lnTo>
                    <a:pt x="1163" y="1246"/>
                  </a:lnTo>
                  <a:lnTo>
                    <a:pt x="1152" y="1246"/>
                  </a:lnTo>
                  <a:lnTo>
                    <a:pt x="1142" y="1253"/>
                  </a:lnTo>
                  <a:lnTo>
                    <a:pt x="1111" y="1246"/>
                  </a:lnTo>
                  <a:lnTo>
                    <a:pt x="1114" y="1234"/>
                  </a:lnTo>
                  <a:lnTo>
                    <a:pt x="1126" y="1237"/>
                  </a:lnTo>
                  <a:lnTo>
                    <a:pt x="1128" y="1220"/>
                  </a:lnTo>
                  <a:lnTo>
                    <a:pt x="1142" y="1218"/>
                  </a:lnTo>
                  <a:lnTo>
                    <a:pt x="1152" y="1201"/>
                  </a:lnTo>
                  <a:lnTo>
                    <a:pt x="1161" y="1199"/>
                  </a:lnTo>
                  <a:lnTo>
                    <a:pt x="1163" y="1206"/>
                  </a:lnTo>
                  <a:close/>
                  <a:moveTo>
                    <a:pt x="1532" y="1178"/>
                  </a:moveTo>
                  <a:lnTo>
                    <a:pt x="1542" y="1185"/>
                  </a:lnTo>
                  <a:lnTo>
                    <a:pt x="1532" y="1189"/>
                  </a:lnTo>
                  <a:lnTo>
                    <a:pt x="1511" y="1182"/>
                  </a:lnTo>
                  <a:lnTo>
                    <a:pt x="1532" y="1178"/>
                  </a:lnTo>
                  <a:close/>
                  <a:moveTo>
                    <a:pt x="1206" y="1178"/>
                  </a:moveTo>
                  <a:lnTo>
                    <a:pt x="1213" y="1204"/>
                  </a:lnTo>
                  <a:lnTo>
                    <a:pt x="1213" y="1208"/>
                  </a:lnTo>
                  <a:lnTo>
                    <a:pt x="1220" y="1213"/>
                  </a:lnTo>
                  <a:lnTo>
                    <a:pt x="1215" y="1218"/>
                  </a:lnTo>
                  <a:lnTo>
                    <a:pt x="1206" y="1211"/>
                  </a:lnTo>
                  <a:lnTo>
                    <a:pt x="1204" y="1208"/>
                  </a:lnTo>
                  <a:lnTo>
                    <a:pt x="1197" y="1208"/>
                  </a:lnTo>
                  <a:lnTo>
                    <a:pt x="1192" y="1196"/>
                  </a:lnTo>
                  <a:lnTo>
                    <a:pt x="1185" y="1201"/>
                  </a:lnTo>
                  <a:lnTo>
                    <a:pt x="1182" y="1194"/>
                  </a:lnTo>
                  <a:lnTo>
                    <a:pt x="1187" y="1185"/>
                  </a:lnTo>
                  <a:lnTo>
                    <a:pt x="1192" y="1180"/>
                  </a:lnTo>
                  <a:lnTo>
                    <a:pt x="1206" y="1178"/>
                  </a:lnTo>
                  <a:close/>
                  <a:moveTo>
                    <a:pt x="1310" y="1161"/>
                  </a:moveTo>
                  <a:lnTo>
                    <a:pt x="1329" y="1168"/>
                  </a:lnTo>
                  <a:lnTo>
                    <a:pt x="1329" y="1180"/>
                  </a:lnTo>
                  <a:lnTo>
                    <a:pt x="1338" y="1182"/>
                  </a:lnTo>
                  <a:lnTo>
                    <a:pt x="1336" y="1196"/>
                  </a:lnTo>
                  <a:lnTo>
                    <a:pt x="1315" y="1189"/>
                  </a:lnTo>
                  <a:lnTo>
                    <a:pt x="1310" y="1194"/>
                  </a:lnTo>
                  <a:lnTo>
                    <a:pt x="1296" y="1185"/>
                  </a:lnTo>
                  <a:lnTo>
                    <a:pt x="1275" y="1189"/>
                  </a:lnTo>
                  <a:lnTo>
                    <a:pt x="1275" y="1180"/>
                  </a:lnTo>
                  <a:lnTo>
                    <a:pt x="1279" y="1173"/>
                  </a:lnTo>
                  <a:lnTo>
                    <a:pt x="1293" y="1173"/>
                  </a:lnTo>
                  <a:lnTo>
                    <a:pt x="1303" y="1161"/>
                  </a:lnTo>
                  <a:lnTo>
                    <a:pt x="1310" y="1161"/>
                  </a:lnTo>
                  <a:close/>
                  <a:moveTo>
                    <a:pt x="2700" y="1170"/>
                  </a:moveTo>
                  <a:lnTo>
                    <a:pt x="2724" y="1182"/>
                  </a:lnTo>
                  <a:lnTo>
                    <a:pt x="2745" y="1178"/>
                  </a:lnTo>
                  <a:lnTo>
                    <a:pt x="2757" y="1211"/>
                  </a:lnTo>
                  <a:lnTo>
                    <a:pt x="2731" y="1225"/>
                  </a:lnTo>
                  <a:lnTo>
                    <a:pt x="2598" y="1265"/>
                  </a:lnTo>
                  <a:lnTo>
                    <a:pt x="2551" y="1317"/>
                  </a:lnTo>
                  <a:lnTo>
                    <a:pt x="2492" y="1308"/>
                  </a:lnTo>
                  <a:lnTo>
                    <a:pt x="2442" y="1324"/>
                  </a:lnTo>
                  <a:lnTo>
                    <a:pt x="2431" y="1334"/>
                  </a:lnTo>
                  <a:lnTo>
                    <a:pt x="2442" y="1360"/>
                  </a:lnTo>
                  <a:lnTo>
                    <a:pt x="2428" y="1374"/>
                  </a:lnTo>
                  <a:lnTo>
                    <a:pt x="2433" y="1407"/>
                  </a:lnTo>
                  <a:lnTo>
                    <a:pt x="2416" y="1402"/>
                  </a:lnTo>
                  <a:lnTo>
                    <a:pt x="2393" y="1374"/>
                  </a:lnTo>
                  <a:lnTo>
                    <a:pt x="2386" y="1357"/>
                  </a:lnTo>
                  <a:lnTo>
                    <a:pt x="2390" y="1310"/>
                  </a:lnTo>
                  <a:lnTo>
                    <a:pt x="2423" y="1298"/>
                  </a:lnTo>
                  <a:lnTo>
                    <a:pt x="2454" y="1300"/>
                  </a:lnTo>
                  <a:lnTo>
                    <a:pt x="2480" y="1260"/>
                  </a:lnTo>
                  <a:lnTo>
                    <a:pt x="2520" y="1220"/>
                  </a:lnTo>
                  <a:lnTo>
                    <a:pt x="2546" y="1211"/>
                  </a:lnTo>
                  <a:lnTo>
                    <a:pt x="2598" y="1180"/>
                  </a:lnTo>
                  <a:lnTo>
                    <a:pt x="2658" y="1173"/>
                  </a:lnTo>
                  <a:lnTo>
                    <a:pt x="2693" y="1149"/>
                  </a:lnTo>
                  <a:lnTo>
                    <a:pt x="2700" y="1170"/>
                  </a:lnTo>
                  <a:close/>
                  <a:moveTo>
                    <a:pt x="1267" y="1144"/>
                  </a:moveTo>
                  <a:lnTo>
                    <a:pt x="1263" y="1152"/>
                  </a:lnTo>
                  <a:lnTo>
                    <a:pt x="1251" y="1156"/>
                  </a:lnTo>
                  <a:lnTo>
                    <a:pt x="1244" y="1173"/>
                  </a:lnTo>
                  <a:lnTo>
                    <a:pt x="1241" y="1168"/>
                  </a:lnTo>
                  <a:lnTo>
                    <a:pt x="1227" y="1168"/>
                  </a:lnTo>
                  <a:lnTo>
                    <a:pt x="1244" y="1152"/>
                  </a:lnTo>
                  <a:lnTo>
                    <a:pt x="1253" y="1152"/>
                  </a:lnTo>
                  <a:lnTo>
                    <a:pt x="1263" y="1142"/>
                  </a:lnTo>
                  <a:lnTo>
                    <a:pt x="1267" y="1144"/>
                  </a:lnTo>
                  <a:close/>
                  <a:moveTo>
                    <a:pt x="1613" y="1128"/>
                  </a:moveTo>
                  <a:lnTo>
                    <a:pt x="1681" y="1173"/>
                  </a:lnTo>
                  <a:lnTo>
                    <a:pt x="1662" y="1175"/>
                  </a:lnTo>
                  <a:lnTo>
                    <a:pt x="1650" y="1168"/>
                  </a:lnTo>
                  <a:lnTo>
                    <a:pt x="1613" y="1175"/>
                  </a:lnTo>
                  <a:lnTo>
                    <a:pt x="1598" y="1187"/>
                  </a:lnTo>
                  <a:lnTo>
                    <a:pt x="1594" y="1185"/>
                  </a:lnTo>
                  <a:lnTo>
                    <a:pt x="1568" y="1213"/>
                  </a:lnTo>
                  <a:lnTo>
                    <a:pt x="1553" y="1218"/>
                  </a:lnTo>
                  <a:lnTo>
                    <a:pt x="1546" y="1232"/>
                  </a:lnTo>
                  <a:lnTo>
                    <a:pt x="1532" y="1239"/>
                  </a:lnTo>
                  <a:lnTo>
                    <a:pt x="1525" y="1258"/>
                  </a:lnTo>
                  <a:lnTo>
                    <a:pt x="1494" y="1286"/>
                  </a:lnTo>
                  <a:lnTo>
                    <a:pt x="1468" y="1291"/>
                  </a:lnTo>
                  <a:lnTo>
                    <a:pt x="1461" y="1289"/>
                  </a:lnTo>
                  <a:lnTo>
                    <a:pt x="1438" y="1308"/>
                  </a:lnTo>
                  <a:lnTo>
                    <a:pt x="1416" y="1308"/>
                  </a:lnTo>
                  <a:lnTo>
                    <a:pt x="1393" y="1293"/>
                  </a:lnTo>
                  <a:lnTo>
                    <a:pt x="1388" y="1277"/>
                  </a:lnTo>
                  <a:lnTo>
                    <a:pt x="1402" y="1286"/>
                  </a:lnTo>
                  <a:lnTo>
                    <a:pt x="1414" y="1265"/>
                  </a:lnTo>
                  <a:lnTo>
                    <a:pt x="1421" y="1267"/>
                  </a:lnTo>
                  <a:lnTo>
                    <a:pt x="1426" y="1258"/>
                  </a:lnTo>
                  <a:lnTo>
                    <a:pt x="1440" y="1265"/>
                  </a:lnTo>
                  <a:lnTo>
                    <a:pt x="1445" y="1260"/>
                  </a:lnTo>
                  <a:lnTo>
                    <a:pt x="1464" y="1265"/>
                  </a:lnTo>
                  <a:lnTo>
                    <a:pt x="1473" y="1258"/>
                  </a:lnTo>
                  <a:lnTo>
                    <a:pt x="1478" y="1263"/>
                  </a:lnTo>
                  <a:lnTo>
                    <a:pt x="1483" y="1256"/>
                  </a:lnTo>
                  <a:lnTo>
                    <a:pt x="1478" y="1244"/>
                  </a:lnTo>
                  <a:lnTo>
                    <a:pt x="1494" y="1244"/>
                  </a:lnTo>
                  <a:lnTo>
                    <a:pt x="1471" y="1234"/>
                  </a:lnTo>
                  <a:lnTo>
                    <a:pt x="1475" y="1220"/>
                  </a:lnTo>
                  <a:lnTo>
                    <a:pt x="1483" y="1218"/>
                  </a:lnTo>
                  <a:lnTo>
                    <a:pt x="1490" y="1213"/>
                  </a:lnTo>
                  <a:lnTo>
                    <a:pt x="1492" y="1213"/>
                  </a:lnTo>
                  <a:lnTo>
                    <a:pt x="1501" y="1213"/>
                  </a:lnTo>
                  <a:lnTo>
                    <a:pt x="1509" y="1206"/>
                  </a:lnTo>
                  <a:lnTo>
                    <a:pt x="1530" y="1204"/>
                  </a:lnTo>
                  <a:lnTo>
                    <a:pt x="1561" y="1185"/>
                  </a:lnTo>
                  <a:lnTo>
                    <a:pt x="1589" y="1166"/>
                  </a:lnTo>
                  <a:lnTo>
                    <a:pt x="1570" y="1159"/>
                  </a:lnTo>
                  <a:lnTo>
                    <a:pt x="1572" y="1149"/>
                  </a:lnTo>
                  <a:lnTo>
                    <a:pt x="1584" y="1137"/>
                  </a:lnTo>
                  <a:lnTo>
                    <a:pt x="1589" y="1142"/>
                  </a:lnTo>
                  <a:lnTo>
                    <a:pt x="1594" y="1137"/>
                  </a:lnTo>
                  <a:lnTo>
                    <a:pt x="1608" y="1140"/>
                  </a:lnTo>
                  <a:lnTo>
                    <a:pt x="1608" y="1128"/>
                  </a:lnTo>
                  <a:lnTo>
                    <a:pt x="1613" y="1128"/>
                  </a:lnTo>
                  <a:close/>
                  <a:moveTo>
                    <a:pt x="1284" y="1116"/>
                  </a:moveTo>
                  <a:lnTo>
                    <a:pt x="1291" y="1118"/>
                  </a:lnTo>
                  <a:lnTo>
                    <a:pt x="1286" y="1121"/>
                  </a:lnTo>
                  <a:lnTo>
                    <a:pt x="1289" y="1130"/>
                  </a:lnTo>
                  <a:lnTo>
                    <a:pt x="1275" y="1137"/>
                  </a:lnTo>
                  <a:lnTo>
                    <a:pt x="1263" y="1135"/>
                  </a:lnTo>
                  <a:lnTo>
                    <a:pt x="1258" y="1125"/>
                  </a:lnTo>
                  <a:lnTo>
                    <a:pt x="1263" y="1116"/>
                  </a:lnTo>
                  <a:lnTo>
                    <a:pt x="1284" y="1116"/>
                  </a:lnTo>
                  <a:close/>
                  <a:moveTo>
                    <a:pt x="2568" y="1107"/>
                  </a:moveTo>
                  <a:lnTo>
                    <a:pt x="2575" y="1107"/>
                  </a:lnTo>
                  <a:lnTo>
                    <a:pt x="2575" y="1116"/>
                  </a:lnTo>
                  <a:lnTo>
                    <a:pt x="2587" y="1104"/>
                  </a:lnTo>
                  <a:lnTo>
                    <a:pt x="2603" y="1111"/>
                  </a:lnTo>
                  <a:lnTo>
                    <a:pt x="2584" y="1130"/>
                  </a:lnTo>
                  <a:lnTo>
                    <a:pt x="2601" y="1140"/>
                  </a:lnTo>
                  <a:lnTo>
                    <a:pt x="2606" y="1147"/>
                  </a:lnTo>
                  <a:lnTo>
                    <a:pt x="2591" y="1140"/>
                  </a:lnTo>
                  <a:lnTo>
                    <a:pt x="2577" y="1147"/>
                  </a:lnTo>
                  <a:lnTo>
                    <a:pt x="2568" y="1144"/>
                  </a:lnTo>
                  <a:lnTo>
                    <a:pt x="2568" y="1133"/>
                  </a:lnTo>
                  <a:lnTo>
                    <a:pt x="2561" y="1133"/>
                  </a:lnTo>
                  <a:lnTo>
                    <a:pt x="2546" y="1109"/>
                  </a:lnTo>
                  <a:lnTo>
                    <a:pt x="2568" y="1107"/>
                  </a:lnTo>
                  <a:close/>
                  <a:moveTo>
                    <a:pt x="752" y="1090"/>
                  </a:moveTo>
                  <a:lnTo>
                    <a:pt x="759" y="1095"/>
                  </a:lnTo>
                  <a:lnTo>
                    <a:pt x="773" y="1090"/>
                  </a:lnTo>
                  <a:lnTo>
                    <a:pt x="788" y="1102"/>
                  </a:lnTo>
                  <a:lnTo>
                    <a:pt x="773" y="1111"/>
                  </a:lnTo>
                  <a:lnTo>
                    <a:pt x="766" y="1107"/>
                  </a:lnTo>
                  <a:lnTo>
                    <a:pt x="752" y="1114"/>
                  </a:lnTo>
                  <a:lnTo>
                    <a:pt x="738" y="1099"/>
                  </a:lnTo>
                  <a:lnTo>
                    <a:pt x="750" y="1088"/>
                  </a:lnTo>
                  <a:lnTo>
                    <a:pt x="752" y="1090"/>
                  </a:lnTo>
                  <a:close/>
                  <a:moveTo>
                    <a:pt x="2381" y="1045"/>
                  </a:moveTo>
                  <a:lnTo>
                    <a:pt x="2393" y="1055"/>
                  </a:lnTo>
                  <a:lnTo>
                    <a:pt x="2386" y="1071"/>
                  </a:lnTo>
                  <a:lnTo>
                    <a:pt x="2381" y="1062"/>
                  </a:lnTo>
                  <a:lnTo>
                    <a:pt x="2357" y="1047"/>
                  </a:lnTo>
                  <a:lnTo>
                    <a:pt x="2381" y="1045"/>
                  </a:lnTo>
                  <a:close/>
                  <a:moveTo>
                    <a:pt x="2000" y="1050"/>
                  </a:moveTo>
                  <a:lnTo>
                    <a:pt x="2024" y="1055"/>
                  </a:lnTo>
                  <a:lnTo>
                    <a:pt x="2029" y="1064"/>
                  </a:lnTo>
                  <a:lnTo>
                    <a:pt x="2005" y="1064"/>
                  </a:lnTo>
                  <a:lnTo>
                    <a:pt x="2000" y="1062"/>
                  </a:lnTo>
                  <a:lnTo>
                    <a:pt x="2000" y="1057"/>
                  </a:lnTo>
                  <a:lnTo>
                    <a:pt x="1984" y="1062"/>
                  </a:lnTo>
                  <a:lnTo>
                    <a:pt x="1991" y="1069"/>
                  </a:lnTo>
                  <a:lnTo>
                    <a:pt x="1962" y="1069"/>
                  </a:lnTo>
                  <a:lnTo>
                    <a:pt x="1965" y="1064"/>
                  </a:lnTo>
                  <a:lnTo>
                    <a:pt x="1974" y="1066"/>
                  </a:lnTo>
                  <a:lnTo>
                    <a:pt x="1967" y="1057"/>
                  </a:lnTo>
                  <a:lnTo>
                    <a:pt x="1970" y="1047"/>
                  </a:lnTo>
                  <a:lnTo>
                    <a:pt x="1981" y="1055"/>
                  </a:lnTo>
                  <a:lnTo>
                    <a:pt x="1981" y="1050"/>
                  </a:lnTo>
                  <a:lnTo>
                    <a:pt x="1988" y="1047"/>
                  </a:lnTo>
                  <a:lnTo>
                    <a:pt x="1993" y="1050"/>
                  </a:lnTo>
                  <a:lnTo>
                    <a:pt x="2000" y="1050"/>
                  </a:lnTo>
                  <a:close/>
                  <a:moveTo>
                    <a:pt x="454" y="1017"/>
                  </a:moveTo>
                  <a:lnTo>
                    <a:pt x="473" y="1024"/>
                  </a:lnTo>
                  <a:lnTo>
                    <a:pt x="485" y="1033"/>
                  </a:lnTo>
                  <a:lnTo>
                    <a:pt x="501" y="1033"/>
                  </a:lnTo>
                  <a:lnTo>
                    <a:pt x="511" y="1040"/>
                  </a:lnTo>
                  <a:lnTo>
                    <a:pt x="520" y="1062"/>
                  </a:lnTo>
                  <a:lnTo>
                    <a:pt x="537" y="1073"/>
                  </a:lnTo>
                  <a:lnTo>
                    <a:pt x="558" y="1109"/>
                  </a:lnTo>
                  <a:lnTo>
                    <a:pt x="561" y="1114"/>
                  </a:lnTo>
                  <a:lnTo>
                    <a:pt x="551" y="1125"/>
                  </a:lnTo>
                  <a:lnTo>
                    <a:pt x="546" y="1121"/>
                  </a:lnTo>
                  <a:lnTo>
                    <a:pt x="539" y="1137"/>
                  </a:lnTo>
                  <a:lnTo>
                    <a:pt x="527" y="1135"/>
                  </a:lnTo>
                  <a:lnTo>
                    <a:pt x="530" y="1144"/>
                  </a:lnTo>
                  <a:lnTo>
                    <a:pt x="509" y="1163"/>
                  </a:lnTo>
                  <a:lnTo>
                    <a:pt x="492" y="1140"/>
                  </a:lnTo>
                  <a:lnTo>
                    <a:pt x="499" y="1133"/>
                  </a:lnTo>
                  <a:lnTo>
                    <a:pt x="487" y="1133"/>
                  </a:lnTo>
                  <a:lnTo>
                    <a:pt x="485" y="1111"/>
                  </a:lnTo>
                  <a:lnTo>
                    <a:pt x="490" y="1107"/>
                  </a:lnTo>
                  <a:lnTo>
                    <a:pt x="483" y="1099"/>
                  </a:lnTo>
                  <a:lnTo>
                    <a:pt x="475" y="1099"/>
                  </a:lnTo>
                  <a:lnTo>
                    <a:pt x="478" y="1090"/>
                  </a:lnTo>
                  <a:lnTo>
                    <a:pt x="468" y="1083"/>
                  </a:lnTo>
                  <a:lnTo>
                    <a:pt x="487" y="1069"/>
                  </a:lnTo>
                  <a:lnTo>
                    <a:pt x="466" y="1064"/>
                  </a:lnTo>
                  <a:lnTo>
                    <a:pt x="473" y="1055"/>
                  </a:lnTo>
                  <a:lnTo>
                    <a:pt x="464" y="1047"/>
                  </a:lnTo>
                  <a:lnTo>
                    <a:pt x="468" y="1036"/>
                  </a:lnTo>
                  <a:lnTo>
                    <a:pt x="452" y="1033"/>
                  </a:lnTo>
                  <a:lnTo>
                    <a:pt x="452" y="1024"/>
                  </a:lnTo>
                  <a:lnTo>
                    <a:pt x="454" y="1017"/>
                  </a:lnTo>
                  <a:close/>
                  <a:moveTo>
                    <a:pt x="825" y="1010"/>
                  </a:moveTo>
                  <a:lnTo>
                    <a:pt x="837" y="1014"/>
                  </a:lnTo>
                  <a:lnTo>
                    <a:pt x="825" y="1029"/>
                  </a:lnTo>
                  <a:lnTo>
                    <a:pt x="823" y="1081"/>
                  </a:lnTo>
                  <a:lnTo>
                    <a:pt x="809" y="1092"/>
                  </a:lnTo>
                  <a:lnTo>
                    <a:pt x="823" y="1118"/>
                  </a:lnTo>
                  <a:lnTo>
                    <a:pt x="821" y="1125"/>
                  </a:lnTo>
                  <a:lnTo>
                    <a:pt x="806" y="1109"/>
                  </a:lnTo>
                  <a:lnTo>
                    <a:pt x="802" y="1109"/>
                  </a:lnTo>
                  <a:lnTo>
                    <a:pt x="795" y="1092"/>
                  </a:lnTo>
                  <a:lnTo>
                    <a:pt x="780" y="1090"/>
                  </a:lnTo>
                  <a:lnTo>
                    <a:pt x="771" y="1078"/>
                  </a:lnTo>
                  <a:lnTo>
                    <a:pt x="780" y="1076"/>
                  </a:lnTo>
                  <a:lnTo>
                    <a:pt x="776" y="1052"/>
                  </a:lnTo>
                  <a:lnTo>
                    <a:pt x="797" y="1040"/>
                  </a:lnTo>
                  <a:lnTo>
                    <a:pt x="804" y="1021"/>
                  </a:lnTo>
                  <a:lnTo>
                    <a:pt x="823" y="1019"/>
                  </a:lnTo>
                  <a:lnTo>
                    <a:pt x="821" y="1012"/>
                  </a:lnTo>
                  <a:lnTo>
                    <a:pt x="825" y="1010"/>
                  </a:lnTo>
                  <a:close/>
                  <a:moveTo>
                    <a:pt x="2527" y="993"/>
                  </a:moveTo>
                  <a:lnTo>
                    <a:pt x="2546" y="1000"/>
                  </a:lnTo>
                  <a:lnTo>
                    <a:pt x="2535" y="1003"/>
                  </a:lnTo>
                  <a:lnTo>
                    <a:pt x="2516" y="995"/>
                  </a:lnTo>
                  <a:lnTo>
                    <a:pt x="2527" y="993"/>
                  </a:lnTo>
                  <a:close/>
                  <a:moveTo>
                    <a:pt x="2367" y="981"/>
                  </a:moveTo>
                  <a:lnTo>
                    <a:pt x="2379" y="988"/>
                  </a:lnTo>
                  <a:lnTo>
                    <a:pt x="2386" y="984"/>
                  </a:lnTo>
                  <a:lnTo>
                    <a:pt x="2412" y="993"/>
                  </a:lnTo>
                  <a:lnTo>
                    <a:pt x="2421" y="993"/>
                  </a:lnTo>
                  <a:lnTo>
                    <a:pt x="2447" y="1012"/>
                  </a:lnTo>
                  <a:lnTo>
                    <a:pt x="2452" y="1021"/>
                  </a:lnTo>
                  <a:lnTo>
                    <a:pt x="2435" y="1019"/>
                  </a:lnTo>
                  <a:lnTo>
                    <a:pt x="2461" y="1045"/>
                  </a:lnTo>
                  <a:lnTo>
                    <a:pt x="2461" y="1059"/>
                  </a:lnTo>
                  <a:lnTo>
                    <a:pt x="2471" y="1047"/>
                  </a:lnTo>
                  <a:lnTo>
                    <a:pt x="2487" y="1047"/>
                  </a:lnTo>
                  <a:lnTo>
                    <a:pt x="2501" y="1066"/>
                  </a:lnTo>
                  <a:lnTo>
                    <a:pt x="2494" y="1069"/>
                  </a:lnTo>
                  <a:lnTo>
                    <a:pt x="2490" y="1088"/>
                  </a:lnTo>
                  <a:lnTo>
                    <a:pt x="2494" y="1092"/>
                  </a:lnTo>
                  <a:lnTo>
                    <a:pt x="2483" y="1107"/>
                  </a:lnTo>
                  <a:lnTo>
                    <a:pt x="2487" y="1109"/>
                  </a:lnTo>
                  <a:lnTo>
                    <a:pt x="2494" y="1107"/>
                  </a:lnTo>
                  <a:lnTo>
                    <a:pt x="2501" y="1118"/>
                  </a:lnTo>
                  <a:lnTo>
                    <a:pt x="2445" y="1114"/>
                  </a:lnTo>
                  <a:lnTo>
                    <a:pt x="2442" y="1142"/>
                  </a:lnTo>
                  <a:lnTo>
                    <a:pt x="2426" y="1140"/>
                  </a:lnTo>
                  <a:lnTo>
                    <a:pt x="2412" y="1137"/>
                  </a:lnTo>
                  <a:lnTo>
                    <a:pt x="2407" y="1140"/>
                  </a:lnTo>
                  <a:lnTo>
                    <a:pt x="2397" y="1118"/>
                  </a:lnTo>
                  <a:lnTo>
                    <a:pt x="2383" y="1116"/>
                  </a:lnTo>
                  <a:lnTo>
                    <a:pt x="2381" y="1111"/>
                  </a:lnTo>
                  <a:lnTo>
                    <a:pt x="2400" y="1095"/>
                  </a:lnTo>
                  <a:lnTo>
                    <a:pt x="2393" y="1076"/>
                  </a:lnTo>
                  <a:lnTo>
                    <a:pt x="2407" y="1059"/>
                  </a:lnTo>
                  <a:lnTo>
                    <a:pt x="2407" y="1040"/>
                  </a:lnTo>
                  <a:lnTo>
                    <a:pt x="2431" y="1045"/>
                  </a:lnTo>
                  <a:lnTo>
                    <a:pt x="2407" y="1014"/>
                  </a:lnTo>
                  <a:lnTo>
                    <a:pt x="2395" y="1012"/>
                  </a:lnTo>
                  <a:lnTo>
                    <a:pt x="2390" y="1017"/>
                  </a:lnTo>
                  <a:lnTo>
                    <a:pt x="2395" y="1019"/>
                  </a:lnTo>
                  <a:lnTo>
                    <a:pt x="2383" y="1021"/>
                  </a:lnTo>
                  <a:lnTo>
                    <a:pt x="2388" y="1005"/>
                  </a:lnTo>
                  <a:lnTo>
                    <a:pt x="2355" y="984"/>
                  </a:lnTo>
                  <a:lnTo>
                    <a:pt x="2362" y="977"/>
                  </a:lnTo>
                  <a:lnTo>
                    <a:pt x="2367" y="981"/>
                  </a:lnTo>
                  <a:close/>
                  <a:moveTo>
                    <a:pt x="1464" y="925"/>
                  </a:moveTo>
                  <a:lnTo>
                    <a:pt x="1454" y="929"/>
                  </a:lnTo>
                  <a:lnTo>
                    <a:pt x="1464" y="943"/>
                  </a:lnTo>
                  <a:lnTo>
                    <a:pt x="1473" y="946"/>
                  </a:lnTo>
                  <a:lnTo>
                    <a:pt x="1464" y="969"/>
                  </a:lnTo>
                  <a:lnTo>
                    <a:pt x="1447" y="967"/>
                  </a:lnTo>
                  <a:lnTo>
                    <a:pt x="1442" y="960"/>
                  </a:lnTo>
                  <a:lnTo>
                    <a:pt x="1435" y="967"/>
                  </a:lnTo>
                  <a:lnTo>
                    <a:pt x="1419" y="932"/>
                  </a:lnTo>
                  <a:lnTo>
                    <a:pt x="1435" y="941"/>
                  </a:lnTo>
                  <a:lnTo>
                    <a:pt x="1442" y="939"/>
                  </a:lnTo>
                  <a:lnTo>
                    <a:pt x="1447" y="920"/>
                  </a:lnTo>
                  <a:lnTo>
                    <a:pt x="1454" y="925"/>
                  </a:lnTo>
                  <a:lnTo>
                    <a:pt x="1464" y="920"/>
                  </a:lnTo>
                  <a:lnTo>
                    <a:pt x="1464" y="925"/>
                  </a:lnTo>
                  <a:close/>
                  <a:moveTo>
                    <a:pt x="951" y="903"/>
                  </a:moveTo>
                  <a:lnTo>
                    <a:pt x="960" y="910"/>
                  </a:lnTo>
                  <a:lnTo>
                    <a:pt x="958" y="913"/>
                  </a:lnTo>
                  <a:lnTo>
                    <a:pt x="951" y="910"/>
                  </a:lnTo>
                  <a:lnTo>
                    <a:pt x="946" y="922"/>
                  </a:lnTo>
                  <a:lnTo>
                    <a:pt x="939" y="927"/>
                  </a:lnTo>
                  <a:lnTo>
                    <a:pt x="946" y="936"/>
                  </a:lnTo>
                  <a:lnTo>
                    <a:pt x="962" y="927"/>
                  </a:lnTo>
                  <a:lnTo>
                    <a:pt x="981" y="929"/>
                  </a:lnTo>
                  <a:lnTo>
                    <a:pt x="981" y="922"/>
                  </a:lnTo>
                  <a:lnTo>
                    <a:pt x="986" y="922"/>
                  </a:lnTo>
                  <a:lnTo>
                    <a:pt x="988" y="915"/>
                  </a:lnTo>
                  <a:lnTo>
                    <a:pt x="977" y="913"/>
                  </a:lnTo>
                  <a:lnTo>
                    <a:pt x="981" y="901"/>
                  </a:lnTo>
                  <a:lnTo>
                    <a:pt x="984" y="908"/>
                  </a:lnTo>
                  <a:lnTo>
                    <a:pt x="998" y="901"/>
                  </a:lnTo>
                  <a:lnTo>
                    <a:pt x="1007" y="908"/>
                  </a:lnTo>
                  <a:lnTo>
                    <a:pt x="993" y="922"/>
                  </a:lnTo>
                  <a:lnTo>
                    <a:pt x="1000" y="929"/>
                  </a:lnTo>
                  <a:lnTo>
                    <a:pt x="988" y="941"/>
                  </a:lnTo>
                  <a:lnTo>
                    <a:pt x="981" y="958"/>
                  </a:lnTo>
                  <a:lnTo>
                    <a:pt x="986" y="962"/>
                  </a:lnTo>
                  <a:lnTo>
                    <a:pt x="974" y="977"/>
                  </a:lnTo>
                  <a:lnTo>
                    <a:pt x="993" y="998"/>
                  </a:lnTo>
                  <a:lnTo>
                    <a:pt x="984" y="1003"/>
                  </a:lnTo>
                  <a:lnTo>
                    <a:pt x="993" y="1010"/>
                  </a:lnTo>
                  <a:lnTo>
                    <a:pt x="974" y="1026"/>
                  </a:lnTo>
                  <a:lnTo>
                    <a:pt x="967" y="1055"/>
                  </a:lnTo>
                  <a:lnTo>
                    <a:pt x="958" y="1052"/>
                  </a:lnTo>
                  <a:lnTo>
                    <a:pt x="946" y="1071"/>
                  </a:lnTo>
                  <a:lnTo>
                    <a:pt x="936" y="1069"/>
                  </a:lnTo>
                  <a:lnTo>
                    <a:pt x="915" y="1088"/>
                  </a:lnTo>
                  <a:lnTo>
                    <a:pt x="896" y="1085"/>
                  </a:lnTo>
                  <a:lnTo>
                    <a:pt x="892" y="1078"/>
                  </a:lnTo>
                  <a:lnTo>
                    <a:pt x="880" y="1078"/>
                  </a:lnTo>
                  <a:lnTo>
                    <a:pt x="870" y="1064"/>
                  </a:lnTo>
                  <a:lnTo>
                    <a:pt x="858" y="1071"/>
                  </a:lnTo>
                  <a:lnTo>
                    <a:pt x="842" y="1043"/>
                  </a:lnTo>
                  <a:lnTo>
                    <a:pt x="842" y="1026"/>
                  </a:lnTo>
                  <a:lnTo>
                    <a:pt x="851" y="1017"/>
                  </a:lnTo>
                  <a:lnTo>
                    <a:pt x="849" y="995"/>
                  </a:lnTo>
                  <a:lnTo>
                    <a:pt x="892" y="967"/>
                  </a:lnTo>
                  <a:lnTo>
                    <a:pt x="889" y="962"/>
                  </a:lnTo>
                  <a:lnTo>
                    <a:pt x="884" y="965"/>
                  </a:lnTo>
                  <a:lnTo>
                    <a:pt x="877" y="960"/>
                  </a:lnTo>
                  <a:lnTo>
                    <a:pt x="873" y="967"/>
                  </a:lnTo>
                  <a:lnTo>
                    <a:pt x="870" y="962"/>
                  </a:lnTo>
                  <a:lnTo>
                    <a:pt x="892" y="934"/>
                  </a:lnTo>
                  <a:lnTo>
                    <a:pt x="927" y="920"/>
                  </a:lnTo>
                  <a:lnTo>
                    <a:pt x="932" y="910"/>
                  </a:lnTo>
                  <a:lnTo>
                    <a:pt x="944" y="908"/>
                  </a:lnTo>
                  <a:lnTo>
                    <a:pt x="944" y="903"/>
                  </a:lnTo>
                  <a:lnTo>
                    <a:pt x="948" y="899"/>
                  </a:lnTo>
                  <a:lnTo>
                    <a:pt x="951" y="903"/>
                  </a:lnTo>
                  <a:close/>
                  <a:moveTo>
                    <a:pt x="1215" y="849"/>
                  </a:moveTo>
                  <a:lnTo>
                    <a:pt x="1223" y="854"/>
                  </a:lnTo>
                  <a:lnTo>
                    <a:pt x="1225" y="868"/>
                  </a:lnTo>
                  <a:lnTo>
                    <a:pt x="1234" y="870"/>
                  </a:lnTo>
                  <a:lnTo>
                    <a:pt x="1237" y="882"/>
                  </a:lnTo>
                  <a:lnTo>
                    <a:pt x="1244" y="882"/>
                  </a:lnTo>
                  <a:lnTo>
                    <a:pt x="1258" y="908"/>
                  </a:lnTo>
                  <a:lnTo>
                    <a:pt x="1267" y="939"/>
                  </a:lnTo>
                  <a:lnTo>
                    <a:pt x="1260" y="969"/>
                  </a:lnTo>
                  <a:lnTo>
                    <a:pt x="1275" y="972"/>
                  </a:lnTo>
                  <a:lnTo>
                    <a:pt x="1256" y="984"/>
                  </a:lnTo>
                  <a:lnTo>
                    <a:pt x="1249" y="1038"/>
                  </a:lnTo>
                  <a:lnTo>
                    <a:pt x="1241" y="1045"/>
                  </a:lnTo>
                  <a:lnTo>
                    <a:pt x="1225" y="1107"/>
                  </a:lnTo>
                  <a:lnTo>
                    <a:pt x="1218" y="1111"/>
                  </a:lnTo>
                  <a:lnTo>
                    <a:pt x="1215" y="1107"/>
                  </a:lnTo>
                  <a:lnTo>
                    <a:pt x="1189" y="1111"/>
                  </a:lnTo>
                  <a:lnTo>
                    <a:pt x="1189" y="1116"/>
                  </a:lnTo>
                  <a:lnTo>
                    <a:pt x="1175" y="1118"/>
                  </a:lnTo>
                  <a:lnTo>
                    <a:pt x="1170" y="1135"/>
                  </a:lnTo>
                  <a:lnTo>
                    <a:pt x="1159" y="1130"/>
                  </a:lnTo>
                  <a:lnTo>
                    <a:pt x="1140" y="1152"/>
                  </a:lnTo>
                  <a:lnTo>
                    <a:pt x="1126" y="1144"/>
                  </a:lnTo>
                  <a:lnTo>
                    <a:pt x="1128" y="1140"/>
                  </a:lnTo>
                  <a:lnTo>
                    <a:pt x="1118" y="1135"/>
                  </a:lnTo>
                  <a:lnTo>
                    <a:pt x="1118" y="1097"/>
                  </a:lnTo>
                  <a:lnTo>
                    <a:pt x="1104" y="1095"/>
                  </a:lnTo>
                  <a:lnTo>
                    <a:pt x="1095" y="1085"/>
                  </a:lnTo>
                  <a:lnTo>
                    <a:pt x="1085" y="1088"/>
                  </a:lnTo>
                  <a:lnTo>
                    <a:pt x="1090" y="1069"/>
                  </a:lnTo>
                  <a:lnTo>
                    <a:pt x="1066" y="1036"/>
                  </a:lnTo>
                  <a:lnTo>
                    <a:pt x="1074" y="1033"/>
                  </a:lnTo>
                  <a:lnTo>
                    <a:pt x="1078" y="1019"/>
                  </a:lnTo>
                  <a:lnTo>
                    <a:pt x="1057" y="995"/>
                  </a:lnTo>
                  <a:lnTo>
                    <a:pt x="1055" y="984"/>
                  </a:lnTo>
                  <a:lnTo>
                    <a:pt x="1040" y="981"/>
                  </a:lnTo>
                  <a:lnTo>
                    <a:pt x="1050" y="965"/>
                  </a:lnTo>
                  <a:lnTo>
                    <a:pt x="1064" y="969"/>
                  </a:lnTo>
                  <a:lnTo>
                    <a:pt x="1074" y="965"/>
                  </a:lnTo>
                  <a:lnTo>
                    <a:pt x="1076" y="951"/>
                  </a:lnTo>
                  <a:lnTo>
                    <a:pt x="1074" y="946"/>
                  </a:lnTo>
                  <a:lnTo>
                    <a:pt x="1092" y="939"/>
                  </a:lnTo>
                  <a:lnTo>
                    <a:pt x="1109" y="917"/>
                  </a:lnTo>
                  <a:lnTo>
                    <a:pt x="1130" y="915"/>
                  </a:lnTo>
                  <a:lnTo>
                    <a:pt x="1152" y="903"/>
                  </a:lnTo>
                  <a:lnTo>
                    <a:pt x="1178" y="861"/>
                  </a:lnTo>
                  <a:lnTo>
                    <a:pt x="1211" y="847"/>
                  </a:lnTo>
                  <a:lnTo>
                    <a:pt x="1215" y="849"/>
                  </a:lnTo>
                  <a:close/>
                  <a:moveTo>
                    <a:pt x="2296" y="849"/>
                  </a:moveTo>
                  <a:lnTo>
                    <a:pt x="2308" y="854"/>
                  </a:lnTo>
                  <a:lnTo>
                    <a:pt x="2336" y="863"/>
                  </a:lnTo>
                  <a:lnTo>
                    <a:pt x="2336" y="873"/>
                  </a:lnTo>
                  <a:lnTo>
                    <a:pt x="2319" y="889"/>
                  </a:lnTo>
                  <a:lnTo>
                    <a:pt x="2324" y="894"/>
                  </a:lnTo>
                  <a:lnTo>
                    <a:pt x="2338" y="889"/>
                  </a:lnTo>
                  <a:lnTo>
                    <a:pt x="2353" y="896"/>
                  </a:lnTo>
                  <a:lnTo>
                    <a:pt x="2338" y="903"/>
                  </a:lnTo>
                  <a:lnTo>
                    <a:pt x="2338" y="908"/>
                  </a:lnTo>
                  <a:lnTo>
                    <a:pt x="2364" y="936"/>
                  </a:lnTo>
                  <a:lnTo>
                    <a:pt x="2362" y="958"/>
                  </a:lnTo>
                  <a:lnTo>
                    <a:pt x="2353" y="960"/>
                  </a:lnTo>
                  <a:lnTo>
                    <a:pt x="2324" y="958"/>
                  </a:lnTo>
                  <a:lnTo>
                    <a:pt x="2312" y="943"/>
                  </a:lnTo>
                  <a:lnTo>
                    <a:pt x="2338" y="936"/>
                  </a:lnTo>
                  <a:lnTo>
                    <a:pt x="2338" y="925"/>
                  </a:lnTo>
                  <a:lnTo>
                    <a:pt x="2317" y="932"/>
                  </a:lnTo>
                  <a:lnTo>
                    <a:pt x="2305" y="943"/>
                  </a:lnTo>
                  <a:lnTo>
                    <a:pt x="2293" y="920"/>
                  </a:lnTo>
                  <a:lnTo>
                    <a:pt x="2298" y="920"/>
                  </a:lnTo>
                  <a:lnTo>
                    <a:pt x="2312" y="901"/>
                  </a:lnTo>
                  <a:lnTo>
                    <a:pt x="2301" y="896"/>
                  </a:lnTo>
                  <a:lnTo>
                    <a:pt x="2284" y="901"/>
                  </a:lnTo>
                  <a:lnTo>
                    <a:pt x="2284" y="889"/>
                  </a:lnTo>
                  <a:lnTo>
                    <a:pt x="2263" y="887"/>
                  </a:lnTo>
                  <a:lnTo>
                    <a:pt x="2256" y="877"/>
                  </a:lnTo>
                  <a:lnTo>
                    <a:pt x="2267" y="856"/>
                  </a:lnTo>
                  <a:lnTo>
                    <a:pt x="2289" y="858"/>
                  </a:lnTo>
                  <a:lnTo>
                    <a:pt x="2282" y="849"/>
                  </a:lnTo>
                  <a:lnTo>
                    <a:pt x="2296" y="849"/>
                  </a:lnTo>
                  <a:close/>
                  <a:moveTo>
                    <a:pt x="334" y="844"/>
                  </a:moveTo>
                  <a:lnTo>
                    <a:pt x="348" y="842"/>
                  </a:lnTo>
                  <a:lnTo>
                    <a:pt x="348" y="847"/>
                  </a:lnTo>
                  <a:lnTo>
                    <a:pt x="362" y="856"/>
                  </a:lnTo>
                  <a:lnTo>
                    <a:pt x="364" y="865"/>
                  </a:lnTo>
                  <a:lnTo>
                    <a:pt x="364" y="870"/>
                  </a:lnTo>
                  <a:lnTo>
                    <a:pt x="355" y="891"/>
                  </a:lnTo>
                  <a:lnTo>
                    <a:pt x="364" y="894"/>
                  </a:lnTo>
                  <a:lnTo>
                    <a:pt x="364" y="922"/>
                  </a:lnTo>
                  <a:lnTo>
                    <a:pt x="357" y="920"/>
                  </a:lnTo>
                  <a:lnTo>
                    <a:pt x="355" y="906"/>
                  </a:lnTo>
                  <a:lnTo>
                    <a:pt x="348" y="906"/>
                  </a:lnTo>
                  <a:lnTo>
                    <a:pt x="348" y="934"/>
                  </a:lnTo>
                  <a:lnTo>
                    <a:pt x="329" y="946"/>
                  </a:lnTo>
                  <a:lnTo>
                    <a:pt x="329" y="941"/>
                  </a:lnTo>
                  <a:lnTo>
                    <a:pt x="322" y="943"/>
                  </a:lnTo>
                  <a:lnTo>
                    <a:pt x="329" y="929"/>
                  </a:lnTo>
                  <a:lnTo>
                    <a:pt x="301" y="932"/>
                  </a:lnTo>
                  <a:lnTo>
                    <a:pt x="303" y="915"/>
                  </a:lnTo>
                  <a:lnTo>
                    <a:pt x="293" y="917"/>
                  </a:lnTo>
                  <a:lnTo>
                    <a:pt x="291" y="927"/>
                  </a:lnTo>
                  <a:lnTo>
                    <a:pt x="282" y="927"/>
                  </a:lnTo>
                  <a:lnTo>
                    <a:pt x="270" y="925"/>
                  </a:lnTo>
                  <a:lnTo>
                    <a:pt x="263" y="932"/>
                  </a:lnTo>
                  <a:lnTo>
                    <a:pt x="263" y="922"/>
                  </a:lnTo>
                  <a:lnTo>
                    <a:pt x="277" y="913"/>
                  </a:lnTo>
                  <a:lnTo>
                    <a:pt x="267" y="894"/>
                  </a:lnTo>
                  <a:lnTo>
                    <a:pt x="282" y="889"/>
                  </a:lnTo>
                  <a:lnTo>
                    <a:pt x="275" y="880"/>
                  </a:lnTo>
                  <a:lnTo>
                    <a:pt x="286" y="873"/>
                  </a:lnTo>
                  <a:lnTo>
                    <a:pt x="284" y="863"/>
                  </a:lnTo>
                  <a:lnTo>
                    <a:pt x="296" y="861"/>
                  </a:lnTo>
                  <a:lnTo>
                    <a:pt x="301" y="847"/>
                  </a:lnTo>
                  <a:lnTo>
                    <a:pt x="315" y="851"/>
                  </a:lnTo>
                  <a:lnTo>
                    <a:pt x="315" y="842"/>
                  </a:lnTo>
                  <a:lnTo>
                    <a:pt x="322" y="842"/>
                  </a:lnTo>
                  <a:lnTo>
                    <a:pt x="329" y="839"/>
                  </a:lnTo>
                  <a:lnTo>
                    <a:pt x="334" y="844"/>
                  </a:lnTo>
                  <a:close/>
                  <a:moveTo>
                    <a:pt x="2272" y="835"/>
                  </a:moveTo>
                  <a:lnTo>
                    <a:pt x="2275" y="844"/>
                  </a:lnTo>
                  <a:lnTo>
                    <a:pt x="2270" y="844"/>
                  </a:lnTo>
                  <a:lnTo>
                    <a:pt x="2260" y="858"/>
                  </a:lnTo>
                  <a:lnTo>
                    <a:pt x="2258" y="847"/>
                  </a:lnTo>
                  <a:lnTo>
                    <a:pt x="2267" y="842"/>
                  </a:lnTo>
                  <a:lnTo>
                    <a:pt x="2263" y="837"/>
                  </a:lnTo>
                  <a:lnTo>
                    <a:pt x="2272" y="835"/>
                  </a:lnTo>
                  <a:close/>
                  <a:moveTo>
                    <a:pt x="2535" y="738"/>
                  </a:moveTo>
                  <a:lnTo>
                    <a:pt x="2539" y="742"/>
                  </a:lnTo>
                  <a:lnTo>
                    <a:pt x="2530" y="752"/>
                  </a:lnTo>
                  <a:lnTo>
                    <a:pt x="2544" y="764"/>
                  </a:lnTo>
                  <a:lnTo>
                    <a:pt x="2530" y="771"/>
                  </a:lnTo>
                  <a:lnTo>
                    <a:pt x="2523" y="764"/>
                  </a:lnTo>
                  <a:lnTo>
                    <a:pt x="2523" y="747"/>
                  </a:lnTo>
                  <a:lnTo>
                    <a:pt x="2527" y="738"/>
                  </a:lnTo>
                  <a:lnTo>
                    <a:pt x="2535" y="738"/>
                  </a:lnTo>
                  <a:close/>
                  <a:moveTo>
                    <a:pt x="2223" y="714"/>
                  </a:moveTo>
                  <a:lnTo>
                    <a:pt x="2234" y="714"/>
                  </a:lnTo>
                  <a:lnTo>
                    <a:pt x="2239" y="724"/>
                  </a:lnTo>
                  <a:lnTo>
                    <a:pt x="2237" y="728"/>
                  </a:lnTo>
                  <a:lnTo>
                    <a:pt x="2253" y="735"/>
                  </a:lnTo>
                  <a:lnTo>
                    <a:pt x="2277" y="733"/>
                  </a:lnTo>
                  <a:lnTo>
                    <a:pt x="2282" y="754"/>
                  </a:lnTo>
                  <a:lnTo>
                    <a:pt x="2275" y="759"/>
                  </a:lnTo>
                  <a:lnTo>
                    <a:pt x="2275" y="768"/>
                  </a:lnTo>
                  <a:lnTo>
                    <a:pt x="2267" y="761"/>
                  </a:lnTo>
                  <a:lnTo>
                    <a:pt x="2260" y="768"/>
                  </a:lnTo>
                  <a:lnTo>
                    <a:pt x="2256" y="764"/>
                  </a:lnTo>
                  <a:lnTo>
                    <a:pt x="2251" y="750"/>
                  </a:lnTo>
                  <a:lnTo>
                    <a:pt x="2258" y="752"/>
                  </a:lnTo>
                  <a:lnTo>
                    <a:pt x="2256" y="745"/>
                  </a:lnTo>
                  <a:lnTo>
                    <a:pt x="2244" y="752"/>
                  </a:lnTo>
                  <a:lnTo>
                    <a:pt x="2234" y="742"/>
                  </a:lnTo>
                  <a:lnTo>
                    <a:pt x="2218" y="740"/>
                  </a:lnTo>
                  <a:lnTo>
                    <a:pt x="2211" y="721"/>
                  </a:lnTo>
                  <a:lnTo>
                    <a:pt x="2223" y="724"/>
                  </a:lnTo>
                  <a:lnTo>
                    <a:pt x="2218" y="716"/>
                  </a:lnTo>
                  <a:lnTo>
                    <a:pt x="2223" y="714"/>
                  </a:lnTo>
                  <a:close/>
                  <a:moveTo>
                    <a:pt x="2090" y="657"/>
                  </a:moveTo>
                  <a:lnTo>
                    <a:pt x="2097" y="662"/>
                  </a:lnTo>
                  <a:lnTo>
                    <a:pt x="2097" y="672"/>
                  </a:lnTo>
                  <a:lnTo>
                    <a:pt x="2114" y="674"/>
                  </a:lnTo>
                  <a:lnTo>
                    <a:pt x="2116" y="690"/>
                  </a:lnTo>
                  <a:lnTo>
                    <a:pt x="2128" y="700"/>
                  </a:lnTo>
                  <a:lnTo>
                    <a:pt x="2118" y="705"/>
                  </a:lnTo>
                  <a:lnTo>
                    <a:pt x="2116" y="698"/>
                  </a:lnTo>
                  <a:lnTo>
                    <a:pt x="2088" y="688"/>
                  </a:lnTo>
                  <a:lnTo>
                    <a:pt x="2090" y="698"/>
                  </a:lnTo>
                  <a:lnTo>
                    <a:pt x="2081" y="698"/>
                  </a:lnTo>
                  <a:lnTo>
                    <a:pt x="2083" y="714"/>
                  </a:lnTo>
                  <a:lnTo>
                    <a:pt x="2076" y="719"/>
                  </a:lnTo>
                  <a:lnTo>
                    <a:pt x="2095" y="740"/>
                  </a:lnTo>
                  <a:lnTo>
                    <a:pt x="2085" y="740"/>
                  </a:lnTo>
                  <a:lnTo>
                    <a:pt x="2083" y="750"/>
                  </a:lnTo>
                  <a:lnTo>
                    <a:pt x="2095" y="761"/>
                  </a:lnTo>
                  <a:lnTo>
                    <a:pt x="2095" y="776"/>
                  </a:lnTo>
                  <a:lnTo>
                    <a:pt x="2081" y="776"/>
                  </a:lnTo>
                  <a:lnTo>
                    <a:pt x="2066" y="768"/>
                  </a:lnTo>
                  <a:lnTo>
                    <a:pt x="2078" y="752"/>
                  </a:lnTo>
                  <a:lnTo>
                    <a:pt x="2069" y="750"/>
                  </a:lnTo>
                  <a:lnTo>
                    <a:pt x="2064" y="757"/>
                  </a:lnTo>
                  <a:lnTo>
                    <a:pt x="2055" y="754"/>
                  </a:lnTo>
                  <a:lnTo>
                    <a:pt x="2059" y="745"/>
                  </a:lnTo>
                  <a:lnTo>
                    <a:pt x="2057" y="726"/>
                  </a:lnTo>
                  <a:lnTo>
                    <a:pt x="2059" y="712"/>
                  </a:lnTo>
                  <a:lnTo>
                    <a:pt x="2059" y="690"/>
                  </a:lnTo>
                  <a:lnTo>
                    <a:pt x="2066" y="683"/>
                  </a:lnTo>
                  <a:lnTo>
                    <a:pt x="2059" y="676"/>
                  </a:lnTo>
                  <a:lnTo>
                    <a:pt x="2059" y="662"/>
                  </a:lnTo>
                  <a:lnTo>
                    <a:pt x="2064" y="660"/>
                  </a:lnTo>
                  <a:lnTo>
                    <a:pt x="2076" y="672"/>
                  </a:lnTo>
                  <a:lnTo>
                    <a:pt x="2085" y="669"/>
                  </a:lnTo>
                  <a:lnTo>
                    <a:pt x="2090" y="657"/>
                  </a:lnTo>
                  <a:close/>
                  <a:moveTo>
                    <a:pt x="2225" y="638"/>
                  </a:moveTo>
                  <a:lnTo>
                    <a:pt x="2232" y="638"/>
                  </a:lnTo>
                  <a:lnTo>
                    <a:pt x="2232" y="648"/>
                  </a:lnTo>
                  <a:lnTo>
                    <a:pt x="2253" y="664"/>
                  </a:lnTo>
                  <a:lnTo>
                    <a:pt x="2246" y="664"/>
                  </a:lnTo>
                  <a:lnTo>
                    <a:pt x="2239" y="676"/>
                  </a:lnTo>
                  <a:lnTo>
                    <a:pt x="2237" y="662"/>
                  </a:lnTo>
                  <a:lnTo>
                    <a:pt x="2230" y="664"/>
                  </a:lnTo>
                  <a:lnTo>
                    <a:pt x="2227" y="660"/>
                  </a:lnTo>
                  <a:lnTo>
                    <a:pt x="2223" y="648"/>
                  </a:lnTo>
                  <a:lnTo>
                    <a:pt x="2215" y="648"/>
                  </a:lnTo>
                  <a:lnTo>
                    <a:pt x="2215" y="638"/>
                  </a:lnTo>
                  <a:lnTo>
                    <a:pt x="2211" y="636"/>
                  </a:lnTo>
                  <a:lnTo>
                    <a:pt x="2215" y="624"/>
                  </a:lnTo>
                  <a:lnTo>
                    <a:pt x="2225" y="638"/>
                  </a:lnTo>
                  <a:close/>
                  <a:moveTo>
                    <a:pt x="996" y="629"/>
                  </a:moveTo>
                  <a:lnTo>
                    <a:pt x="993" y="660"/>
                  </a:lnTo>
                  <a:lnTo>
                    <a:pt x="984" y="667"/>
                  </a:lnTo>
                  <a:lnTo>
                    <a:pt x="981" y="638"/>
                  </a:lnTo>
                  <a:lnTo>
                    <a:pt x="986" y="624"/>
                  </a:lnTo>
                  <a:lnTo>
                    <a:pt x="991" y="629"/>
                  </a:lnTo>
                  <a:lnTo>
                    <a:pt x="996" y="624"/>
                  </a:lnTo>
                  <a:lnTo>
                    <a:pt x="996" y="629"/>
                  </a:lnTo>
                  <a:close/>
                  <a:moveTo>
                    <a:pt x="946" y="596"/>
                  </a:moveTo>
                  <a:lnTo>
                    <a:pt x="962" y="615"/>
                  </a:lnTo>
                  <a:lnTo>
                    <a:pt x="958" y="636"/>
                  </a:lnTo>
                  <a:lnTo>
                    <a:pt x="960" y="646"/>
                  </a:lnTo>
                  <a:lnTo>
                    <a:pt x="974" y="636"/>
                  </a:lnTo>
                  <a:lnTo>
                    <a:pt x="977" y="646"/>
                  </a:lnTo>
                  <a:lnTo>
                    <a:pt x="972" y="662"/>
                  </a:lnTo>
                  <a:lnTo>
                    <a:pt x="965" y="660"/>
                  </a:lnTo>
                  <a:lnTo>
                    <a:pt x="962" y="653"/>
                  </a:lnTo>
                  <a:lnTo>
                    <a:pt x="958" y="664"/>
                  </a:lnTo>
                  <a:lnTo>
                    <a:pt x="944" y="672"/>
                  </a:lnTo>
                  <a:lnTo>
                    <a:pt x="941" y="664"/>
                  </a:lnTo>
                  <a:lnTo>
                    <a:pt x="958" y="643"/>
                  </a:lnTo>
                  <a:lnTo>
                    <a:pt x="951" y="634"/>
                  </a:lnTo>
                  <a:lnTo>
                    <a:pt x="941" y="638"/>
                  </a:lnTo>
                  <a:lnTo>
                    <a:pt x="939" y="622"/>
                  </a:lnTo>
                  <a:lnTo>
                    <a:pt x="929" y="615"/>
                  </a:lnTo>
                  <a:lnTo>
                    <a:pt x="927" y="603"/>
                  </a:lnTo>
                  <a:lnTo>
                    <a:pt x="934" y="603"/>
                  </a:lnTo>
                  <a:lnTo>
                    <a:pt x="936" y="608"/>
                  </a:lnTo>
                  <a:lnTo>
                    <a:pt x="944" y="610"/>
                  </a:lnTo>
                  <a:lnTo>
                    <a:pt x="946" y="596"/>
                  </a:lnTo>
                  <a:close/>
                  <a:moveTo>
                    <a:pt x="1175" y="575"/>
                  </a:moveTo>
                  <a:lnTo>
                    <a:pt x="1175" y="591"/>
                  </a:lnTo>
                  <a:lnTo>
                    <a:pt x="1168" y="594"/>
                  </a:lnTo>
                  <a:lnTo>
                    <a:pt x="1166" y="582"/>
                  </a:lnTo>
                  <a:lnTo>
                    <a:pt x="1175" y="575"/>
                  </a:lnTo>
                  <a:close/>
                  <a:moveTo>
                    <a:pt x="2440" y="556"/>
                  </a:moveTo>
                  <a:lnTo>
                    <a:pt x="2461" y="570"/>
                  </a:lnTo>
                  <a:lnTo>
                    <a:pt x="2461" y="579"/>
                  </a:lnTo>
                  <a:lnTo>
                    <a:pt x="2454" y="579"/>
                  </a:lnTo>
                  <a:lnTo>
                    <a:pt x="2449" y="568"/>
                  </a:lnTo>
                  <a:lnTo>
                    <a:pt x="2442" y="575"/>
                  </a:lnTo>
                  <a:lnTo>
                    <a:pt x="2447" y="579"/>
                  </a:lnTo>
                  <a:lnTo>
                    <a:pt x="2438" y="579"/>
                  </a:lnTo>
                  <a:lnTo>
                    <a:pt x="2438" y="589"/>
                  </a:lnTo>
                  <a:lnTo>
                    <a:pt x="2431" y="586"/>
                  </a:lnTo>
                  <a:lnTo>
                    <a:pt x="2433" y="582"/>
                  </a:lnTo>
                  <a:lnTo>
                    <a:pt x="2426" y="575"/>
                  </a:lnTo>
                  <a:lnTo>
                    <a:pt x="2423" y="589"/>
                  </a:lnTo>
                  <a:lnTo>
                    <a:pt x="2414" y="589"/>
                  </a:lnTo>
                  <a:lnTo>
                    <a:pt x="2405" y="575"/>
                  </a:lnTo>
                  <a:lnTo>
                    <a:pt x="2409" y="572"/>
                  </a:lnTo>
                  <a:lnTo>
                    <a:pt x="2405" y="560"/>
                  </a:lnTo>
                  <a:lnTo>
                    <a:pt x="2393" y="556"/>
                  </a:lnTo>
                  <a:lnTo>
                    <a:pt x="2440" y="556"/>
                  </a:lnTo>
                  <a:close/>
                  <a:moveTo>
                    <a:pt x="282" y="551"/>
                  </a:moveTo>
                  <a:lnTo>
                    <a:pt x="272" y="591"/>
                  </a:lnTo>
                  <a:lnTo>
                    <a:pt x="286" y="594"/>
                  </a:lnTo>
                  <a:lnTo>
                    <a:pt x="284" y="605"/>
                  </a:lnTo>
                  <a:lnTo>
                    <a:pt x="308" y="608"/>
                  </a:lnTo>
                  <a:lnTo>
                    <a:pt x="322" y="629"/>
                  </a:lnTo>
                  <a:lnTo>
                    <a:pt x="322" y="641"/>
                  </a:lnTo>
                  <a:lnTo>
                    <a:pt x="310" y="650"/>
                  </a:lnTo>
                  <a:lnTo>
                    <a:pt x="308" y="638"/>
                  </a:lnTo>
                  <a:lnTo>
                    <a:pt x="303" y="643"/>
                  </a:lnTo>
                  <a:lnTo>
                    <a:pt x="298" y="641"/>
                  </a:lnTo>
                  <a:lnTo>
                    <a:pt x="298" y="660"/>
                  </a:lnTo>
                  <a:lnTo>
                    <a:pt x="286" y="683"/>
                  </a:lnTo>
                  <a:lnTo>
                    <a:pt x="286" y="693"/>
                  </a:lnTo>
                  <a:lnTo>
                    <a:pt x="277" y="693"/>
                  </a:lnTo>
                  <a:lnTo>
                    <a:pt x="275" y="707"/>
                  </a:lnTo>
                  <a:lnTo>
                    <a:pt x="265" y="709"/>
                  </a:lnTo>
                  <a:lnTo>
                    <a:pt x="265" y="714"/>
                  </a:lnTo>
                  <a:lnTo>
                    <a:pt x="251" y="724"/>
                  </a:lnTo>
                  <a:lnTo>
                    <a:pt x="248" y="735"/>
                  </a:lnTo>
                  <a:lnTo>
                    <a:pt x="220" y="742"/>
                  </a:lnTo>
                  <a:lnTo>
                    <a:pt x="218" y="731"/>
                  </a:lnTo>
                  <a:lnTo>
                    <a:pt x="227" y="731"/>
                  </a:lnTo>
                  <a:lnTo>
                    <a:pt x="222" y="707"/>
                  </a:lnTo>
                  <a:lnTo>
                    <a:pt x="232" y="705"/>
                  </a:lnTo>
                  <a:lnTo>
                    <a:pt x="232" y="688"/>
                  </a:lnTo>
                  <a:lnTo>
                    <a:pt x="234" y="681"/>
                  </a:lnTo>
                  <a:lnTo>
                    <a:pt x="248" y="672"/>
                  </a:lnTo>
                  <a:lnTo>
                    <a:pt x="239" y="660"/>
                  </a:lnTo>
                  <a:lnTo>
                    <a:pt x="241" y="643"/>
                  </a:lnTo>
                  <a:lnTo>
                    <a:pt x="241" y="636"/>
                  </a:lnTo>
                  <a:lnTo>
                    <a:pt x="248" y="636"/>
                  </a:lnTo>
                  <a:lnTo>
                    <a:pt x="241" y="627"/>
                  </a:lnTo>
                  <a:lnTo>
                    <a:pt x="246" y="622"/>
                  </a:lnTo>
                  <a:lnTo>
                    <a:pt x="234" y="620"/>
                  </a:lnTo>
                  <a:lnTo>
                    <a:pt x="232" y="624"/>
                  </a:lnTo>
                  <a:lnTo>
                    <a:pt x="220" y="624"/>
                  </a:lnTo>
                  <a:lnTo>
                    <a:pt x="220" y="612"/>
                  </a:lnTo>
                  <a:lnTo>
                    <a:pt x="251" y="570"/>
                  </a:lnTo>
                  <a:lnTo>
                    <a:pt x="272" y="551"/>
                  </a:lnTo>
                  <a:lnTo>
                    <a:pt x="282" y="551"/>
                  </a:lnTo>
                  <a:close/>
                  <a:moveTo>
                    <a:pt x="1052" y="530"/>
                  </a:moveTo>
                  <a:lnTo>
                    <a:pt x="1064" y="534"/>
                  </a:lnTo>
                  <a:lnTo>
                    <a:pt x="1066" y="556"/>
                  </a:lnTo>
                  <a:lnTo>
                    <a:pt x="1078" y="572"/>
                  </a:lnTo>
                  <a:lnTo>
                    <a:pt x="1085" y="563"/>
                  </a:lnTo>
                  <a:lnTo>
                    <a:pt x="1081" y="539"/>
                  </a:lnTo>
                  <a:lnTo>
                    <a:pt x="1088" y="534"/>
                  </a:lnTo>
                  <a:lnTo>
                    <a:pt x="1102" y="534"/>
                  </a:lnTo>
                  <a:lnTo>
                    <a:pt x="1109" y="551"/>
                  </a:lnTo>
                  <a:lnTo>
                    <a:pt x="1123" y="549"/>
                  </a:lnTo>
                  <a:lnTo>
                    <a:pt x="1123" y="560"/>
                  </a:lnTo>
                  <a:lnTo>
                    <a:pt x="1152" y="558"/>
                  </a:lnTo>
                  <a:lnTo>
                    <a:pt x="1149" y="589"/>
                  </a:lnTo>
                  <a:lnTo>
                    <a:pt x="1118" y="591"/>
                  </a:lnTo>
                  <a:lnTo>
                    <a:pt x="1121" y="601"/>
                  </a:lnTo>
                  <a:lnTo>
                    <a:pt x="1114" y="601"/>
                  </a:lnTo>
                  <a:lnTo>
                    <a:pt x="1116" y="605"/>
                  </a:lnTo>
                  <a:lnTo>
                    <a:pt x="1102" y="603"/>
                  </a:lnTo>
                  <a:lnTo>
                    <a:pt x="1100" y="622"/>
                  </a:lnTo>
                  <a:lnTo>
                    <a:pt x="1088" y="612"/>
                  </a:lnTo>
                  <a:lnTo>
                    <a:pt x="1081" y="624"/>
                  </a:lnTo>
                  <a:lnTo>
                    <a:pt x="1071" y="622"/>
                  </a:lnTo>
                  <a:lnTo>
                    <a:pt x="1071" y="629"/>
                  </a:lnTo>
                  <a:lnTo>
                    <a:pt x="1062" y="627"/>
                  </a:lnTo>
                  <a:lnTo>
                    <a:pt x="1055" y="634"/>
                  </a:lnTo>
                  <a:lnTo>
                    <a:pt x="1052" y="624"/>
                  </a:lnTo>
                  <a:lnTo>
                    <a:pt x="1045" y="620"/>
                  </a:lnTo>
                  <a:lnTo>
                    <a:pt x="1045" y="627"/>
                  </a:lnTo>
                  <a:lnTo>
                    <a:pt x="1040" y="627"/>
                  </a:lnTo>
                  <a:lnTo>
                    <a:pt x="1033" y="612"/>
                  </a:lnTo>
                  <a:lnTo>
                    <a:pt x="1029" y="631"/>
                  </a:lnTo>
                  <a:lnTo>
                    <a:pt x="1019" y="636"/>
                  </a:lnTo>
                  <a:lnTo>
                    <a:pt x="1024" y="615"/>
                  </a:lnTo>
                  <a:lnTo>
                    <a:pt x="1014" y="603"/>
                  </a:lnTo>
                  <a:lnTo>
                    <a:pt x="1019" y="594"/>
                  </a:lnTo>
                  <a:lnTo>
                    <a:pt x="1033" y="608"/>
                  </a:lnTo>
                  <a:lnTo>
                    <a:pt x="1038" y="586"/>
                  </a:lnTo>
                  <a:lnTo>
                    <a:pt x="1036" y="568"/>
                  </a:lnTo>
                  <a:lnTo>
                    <a:pt x="1022" y="560"/>
                  </a:lnTo>
                  <a:lnTo>
                    <a:pt x="1022" y="549"/>
                  </a:lnTo>
                  <a:lnTo>
                    <a:pt x="1024" y="539"/>
                  </a:lnTo>
                  <a:lnTo>
                    <a:pt x="1052" y="530"/>
                  </a:lnTo>
                  <a:close/>
                  <a:moveTo>
                    <a:pt x="662" y="516"/>
                  </a:moveTo>
                  <a:lnTo>
                    <a:pt x="667" y="520"/>
                  </a:lnTo>
                  <a:lnTo>
                    <a:pt x="700" y="527"/>
                  </a:lnTo>
                  <a:lnTo>
                    <a:pt x="712" y="546"/>
                  </a:lnTo>
                  <a:lnTo>
                    <a:pt x="717" y="577"/>
                  </a:lnTo>
                  <a:lnTo>
                    <a:pt x="709" y="591"/>
                  </a:lnTo>
                  <a:lnTo>
                    <a:pt x="705" y="603"/>
                  </a:lnTo>
                  <a:lnTo>
                    <a:pt x="707" y="605"/>
                  </a:lnTo>
                  <a:lnTo>
                    <a:pt x="719" y="603"/>
                  </a:lnTo>
                  <a:lnTo>
                    <a:pt x="736" y="636"/>
                  </a:lnTo>
                  <a:lnTo>
                    <a:pt x="719" y="643"/>
                  </a:lnTo>
                  <a:lnTo>
                    <a:pt x="714" y="655"/>
                  </a:lnTo>
                  <a:lnTo>
                    <a:pt x="707" y="653"/>
                  </a:lnTo>
                  <a:lnTo>
                    <a:pt x="688" y="657"/>
                  </a:lnTo>
                  <a:lnTo>
                    <a:pt x="655" y="676"/>
                  </a:lnTo>
                  <a:lnTo>
                    <a:pt x="660" y="660"/>
                  </a:lnTo>
                  <a:lnTo>
                    <a:pt x="653" y="650"/>
                  </a:lnTo>
                  <a:lnTo>
                    <a:pt x="660" y="650"/>
                  </a:lnTo>
                  <a:lnTo>
                    <a:pt x="660" y="643"/>
                  </a:lnTo>
                  <a:lnTo>
                    <a:pt x="657" y="638"/>
                  </a:lnTo>
                  <a:lnTo>
                    <a:pt x="636" y="641"/>
                  </a:lnTo>
                  <a:lnTo>
                    <a:pt x="641" y="620"/>
                  </a:lnTo>
                  <a:lnTo>
                    <a:pt x="655" y="615"/>
                  </a:lnTo>
                  <a:lnTo>
                    <a:pt x="641" y="605"/>
                  </a:lnTo>
                  <a:lnTo>
                    <a:pt x="660" y="603"/>
                  </a:lnTo>
                  <a:lnTo>
                    <a:pt x="665" y="589"/>
                  </a:lnTo>
                  <a:lnTo>
                    <a:pt x="674" y="589"/>
                  </a:lnTo>
                  <a:lnTo>
                    <a:pt x="672" y="575"/>
                  </a:lnTo>
                  <a:lnTo>
                    <a:pt x="669" y="570"/>
                  </a:lnTo>
                  <a:lnTo>
                    <a:pt x="667" y="560"/>
                  </a:lnTo>
                  <a:lnTo>
                    <a:pt x="674" y="560"/>
                  </a:lnTo>
                  <a:lnTo>
                    <a:pt x="669" y="553"/>
                  </a:lnTo>
                  <a:lnTo>
                    <a:pt x="674" y="537"/>
                  </a:lnTo>
                  <a:lnTo>
                    <a:pt x="667" y="530"/>
                  </a:lnTo>
                  <a:lnTo>
                    <a:pt x="660" y="532"/>
                  </a:lnTo>
                  <a:lnTo>
                    <a:pt x="653" y="518"/>
                  </a:lnTo>
                  <a:lnTo>
                    <a:pt x="662" y="516"/>
                  </a:lnTo>
                  <a:close/>
                  <a:moveTo>
                    <a:pt x="537" y="388"/>
                  </a:moveTo>
                  <a:lnTo>
                    <a:pt x="542" y="390"/>
                  </a:lnTo>
                  <a:lnTo>
                    <a:pt x="535" y="421"/>
                  </a:lnTo>
                  <a:lnTo>
                    <a:pt x="542" y="433"/>
                  </a:lnTo>
                  <a:lnTo>
                    <a:pt x="492" y="416"/>
                  </a:lnTo>
                  <a:lnTo>
                    <a:pt x="509" y="402"/>
                  </a:lnTo>
                  <a:lnTo>
                    <a:pt x="509" y="390"/>
                  </a:lnTo>
                  <a:lnTo>
                    <a:pt x="537" y="388"/>
                  </a:lnTo>
                  <a:close/>
                  <a:moveTo>
                    <a:pt x="754" y="343"/>
                  </a:moveTo>
                  <a:lnTo>
                    <a:pt x="759" y="355"/>
                  </a:lnTo>
                  <a:lnTo>
                    <a:pt x="764" y="343"/>
                  </a:lnTo>
                  <a:lnTo>
                    <a:pt x="773" y="348"/>
                  </a:lnTo>
                  <a:lnTo>
                    <a:pt x="783" y="343"/>
                  </a:lnTo>
                  <a:lnTo>
                    <a:pt x="788" y="350"/>
                  </a:lnTo>
                  <a:lnTo>
                    <a:pt x="799" y="343"/>
                  </a:lnTo>
                  <a:lnTo>
                    <a:pt x="806" y="345"/>
                  </a:lnTo>
                  <a:lnTo>
                    <a:pt x="804" y="355"/>
                  </a:lnTo>
                  <a:lnTo>
                    <a:pt x="811" y="359"/>
                  </a:lnTo>
                  <a:lnTo>
                    <a:pt x="802" y="369"/>
                  </a:lnTo>
                  <a:lnTo>
                    <a:pt x="809" y="374"/>
                  </a:lnTo>
                  <a:lnTo>
                    <a:pt x="821" y="371"/>
                  </a:lnTo>
                  <a:lnTo>
                    <a:pt x="830" y="374"/>
                  </a:lnTo>
                  <a:lnTo>
                    <a:pt x="837" y="371"/>
                  </a:lnTo>
                  <a:lnTo>
                    <a:pt x="858" y="369"/>
                  </a:lnTo>
                  <a:lnTo>
                    <a:pt x="868" y="381"/>
                  </a:lnTo>
                  <a:lnTo>
                    <a:pt x="875" y="378"/>
                  </a:lnTo>
                  <a:lnTo>
                    <a:pt x="882" y="388"/>
                  </a:lnTo>
                  <a:lnTo>
                    <a:pt x="887" y="388"/>
                  </a:lnTo>
                  <a:lnTo>
                    <a:pt x="884" y="378"/>
                  </a:lnTo>
                  <a:lnTo>
                    <a:pt x="903" y="385"/>
                  </a:lnTo>
                  <a:lnTo>
                    <a:pt x="915" y="381"/>
                  </a:lnTo>
                  <a:lnTo>
                    <a:pt x="955" y="404"/>
                  </a:lnTo>
                  <a:lnTo>
                    <a:pt x="960" y="414"/>
                  </a:lnTo>
                  <a:lnTo>
                    <a:pt x="974" y="411"/>
                  </a:lnTo>
                  <a:lnTo>
                    <a:pt x="974" y="430"/>
                  </a:lnTo>
                  <a:lnTo>
                    <a:pt x="955" y="471"/>
                  </a:lnTo>
                  <a:lnTo>
                    <a:pt x="958" y="490"/>
                  </a:lnTo>
                  <a:lnTo>
                    <a:pt x="946" y="499"/>
                  </a:lnTo>
                  <a:lnTo>
                    <a:pt x="941" y="497"/>
                  </a:lnTo>
                  <a:lnTo>
                    <a:pt x="918" y="504"/>
                  </a:lnTo>
                  <a:lnTo>
                    <a:pt x="908" y="497"/>
                  </a:lnTo>
                  <a:lnTo>
                    <a:pt x="896" y="499"/>
                  </a:lnTo>
                  <a:lnTo>
                    <a:pt x="877" y="475"/>
                  </a:lnTo>
                  <a:lnTo>
                    <a:pt x="856" y="478"/>
                  </a:lnTo>
                  <a:lnTo>
                    <a:pt x="849" y="473"/>
                  </a:lnTo>
                  <a:lnTo>
                    <a:pt x="854" y="456"/>
                  </a:lnTo>
                  <a:lnTo>
                    <a:pt x="847" y="454"/>
                  </a:lnTo>
                  <a:lnTo>
                    <a:pt x="847" y="447"/>
                  </a:lnTo>
                  <a:lnTo>
                    <a:pt x="830" y="445"/>
                  </a:lnTo>
                  <a:lnTo>
                    <a:pt x="830" y="440"/>
                  </a:lnTo>
                  <a:lnTo>
                    <a:pt x="821" y="437"/>
                  </a:lnTo>
                  <a:lnTo>
                    <a:pt x="811" y="433"/>
                  </a:lnTo>
                  <a:lnTo>
                    <a:pt x="795" y="409"/>
                  </a:lnTo>
                  <a:lnTo>
                    <a:pt x="785" y="409"/>
                  </a:lnTo>
                  <a:lnTo>
                    <a:pt x="783" y="402"/>
                  </a:lnTo>
                  <a:lnTo>
                    <a:pt x="771" y="397"/>
                  </a:lnTo>
                  <a:lnTo>
                    <a:pt x="736" y="362"/>
                  </a:lnTo>
                  <a:lnTo>
                    <a:pt x="736" y="348"/>
                  </a:lnTo>
                  <a:lnTo>
                    <a:pt x="745" y="341"/>
                  </a:lnTo>
                  <a:lnTo>
                    <a:pt x="754" y="343"/>
                  </a:lnTo>
                  <a:close/>
                  <a:moveTo>
                    <a:pt x="206" y="333"/>
                  </a:moveTo>
                  <a:lnTo>
                    <a:pt x="206" y="343"/>
                  </a:lnTo>
                  <a:lnTo>
                    <a:pt x="215" y="333"/>
                  </a:lnTo>
                  <a:lnTo>
                    <a:pt x="241" y="343"/>
                  </a:lnTo>
                  <a:lnTo>
                    <a:pt x="258" y="367"/>
                  </a:lnTo>
                  <a:lnTo>
                    <a:pt x="258" y="374"/>
                  </a:lnTo>
                  <a:lnTo>
                    <a:pt x="248" y="374"/>
                  </a:lnTo>
                  <a:lnTo>
                    <a:pt x="253" y="383"/>
                  </a:lnTo>
                  <a:lnTo>
                    <a:pt x="244" y="404"/>
                  </a:lnTo>
                  <a:lnTo>
                    <a:pt x="213" y="452"/>
                  </a:lnTo>
                  <a:lnTo>
                    <a:pt x="185" y="473"/>
                  </a:lnTo>
                  <a:lnTo>
                    <a:pt x="170" y="497"/>
                  </a:lnTo>
                  <a:lnTo>
                    <a:pt x="144" y="506"/>
                  </a:lnTo>
                  <a:lnTo>
                    <a:pt x="142" y="475"/>
                  </a:lnTo>
                  <a:lnTo>
                    <a:pt x="149" y="447"/>
                  </a:lnTo>
                  <a:lnTo>
                    <a:pt x="135" y="442"/>
                  </a:lnTo>
                  <a:lnTo>
                    <a:pt x="137" y="428"/>
                  </a:lnTo>
                  <a:lnTo>
                    <a:pt x="144" y="423"/>
                  </a:lnTo>
                  <a:lnTo>
                    <a:pt x="137" y="414"/>
                  </a:lnTo>
                  <a:lnTo>
                    <a:pt x="149" y="400"/>
                  </a:lnTo>
                  <a:lnTo>
                    <a:pt x="147" y="395"/>
                  </a:lnTo>
                  <a:lnTo>
                    <a:pt x="149" y="388"/>
                  </a:lnTo>
                  <a:lnTo>
                    <a:pt x="156" y="381"/>
                  </a:lnTo>
                  <a:lnTo>
                    <a:pt x="161" y="359"/>
                  </a:lnTo>
                  <a:lnTo>
                    <a:pt x="170" y="357"/>
                  </a:lnTo>
                  <a:lnTo>
                    <a:pt x="178" y="362"/>
                  </a:lnTo>
                  <a:lnTo>
                    <a:pt x="189" y="352"/>
                  </a:lnTo>
                  <a:lnTo>
                    <a:pt x="175" y="352"/>
                  </a:lnTo>
                  <a:lnTo>
                    <a:pt x="187" y="336"/>
                  </a:lnTo>
                  <a:lnTo>
                    <a:pt x="199" y="338"/>
                  </a:lnTo>
                  <a:lnTo>
                    <a:pt x="208" y="329"/>
                  </a:lnTo>
                  <a:lnTo>
                    <a:pt x="206" y="333"/>
                  </a:lnTo>
                  <a:close/>
                  <a:moveTo>
                    <a:pt x="38" y="274"/>
                  </a:moveTo>
                  <a:lnTo>
                    <a:pt x="38" y="293"/>
                  </a:lnTo>
                  <a:lnTo>
                    <a:pt x="26" y="303"/>
                  </a:lnTo>
                  <a:lnTo>
                    <a:pt x="24" y="319"/>
                  </a:lnTo>
                  <a:lnTo>
                    <a:pt x="17" y="331"/>
                  </a:lnTo>
                  <a:lnTo>
                    <a:pt x="19" y="336"/>
                  </a:lnTo>
                  <a:lnTo>
                    <a:pt x="0" y="376"/>
                  </a:lnTo>
                  <a:lnTo>
                    <a:pt x="0" y="336"/>
                  </a:lnTo>
                  <a:lnTo>
                    <a:pt x="29" y="258"/>
                  </a:lnTo>
                  <a:lnTo>
                    <a:pt x="31" y="255"/>
                  </a:lnTo>
                  <a:lnTo>
                    <a:pt x="38" y="274"/>
                  </a:lnTo>
                  <a:close/>
                  <a:moveTo>
                    <a:pt x="582" y="0"/>
                  </a:moveTo>
                  <a:lnTo>
                    <a:pt x="575" y="14"/>
                  </a:lnTo>
                  <a:lnTo>
                    <a:pt x="582" y="21"/>
                  </a:lnTo>
                  <a:lnTo>
                    <a:pt x="582" y="28"/>
                  </a:lnTo>
                  <a:lnTo>
                    <a:pt x="615" y="38"/>
                  </a:lnTo>
                  <a:lnTo>
                    <a:pt x="610" y="64"/>
                  </a:lnTo>
                  <a:lnTo>
                    <a:pt x="620" y="78"/>
                  </a:lnTo>
                  <a:lnTo>
                    <a:pt x="622" y="92"/>
                  </a:lnTo>
                  <a:lnTo>
                    <a:pt x="648" y="95"/>
                  </a:lnTo>
                  <a:lnTo>
                    <a:pt x="657" y="102"/>
                  </a:lnTo>
                  <a:lnTo>
                    <a:pt x="709" y="99"/>
                  </a:lnTo>
                  <a:lnTo>
                    <a:pt x="721" y="106"/>
                  </a:lnTo>
                  <a:lnTo>
                    <a:pt x="721" y="114"/>
                  </a:lnTo>
                  <a:lnTo>
                    <a:pt x="721" y="135"/>
                  </a:lnTo>
                  <a:lnTo>
                    <a:pt x="714" y="140"/>
                  </a:lnTo>
                  <a:lnTo>
                    <a:pt x="717" y="147"/>
                  </a:lnTo>
                  <a:lnTo>
                    <a:pt x="707" y="151"/>
                  </a:lnTo>
                  <a:lnTo>
                    <a:pt x="702" y="166"/>
                  </a:lnTo>
                  <a:lnTo>
                    <a:pt x="712" y="166"/>
                  </a:lnTo>
                  <a:lnTo>
                    <a:pt x="712" y="173"/>
                  </a:lnTo>
                  <a:lnTo>
                    <a:pt x="714" y="175"/>
                  </a:lnTo>
                  <a:lnTo>
                    <a:pt x="726" y="175"/>
                  </a:lnTo>
                  <a:lnTo>
                    <a:pt x="724" y="187"/>
                  </a:lnTo>
                  <a:lnTo>
                    <a:pt x="733" y="182"/>
                  </a:lnTo>
                  <a:lnTo>
                    <a:pt x="736" y="194"/>
                  </a:lnTo>
                  <a:lnTo>
                    <a:pt x="743" y="196"/>
                  </a:lnTo>
                  <a:lnTo>
                    <a:pt x="728" y="215"/>
                  </a:lnTo>
                  <a:lnTo>
                    <a:pt x="736" y="220"/>
                  </a:lnTo>
                  <a:lnTo>
                    <a:pt x="724" y="227"/>
                  </a:lnTo>
                  <a:lnTo>
                    <a:pt x="719" y="244"/>
                  </a:lnTo>
                  <a:lnTo>
                    <a:pt x="728" y="244"/>
                  </a:lnTo>
                  <a:lnTo>
                    <a:pt x="740" y="239"/>
                  </a:lnTo>
                  <a:lnTo>
                    <a:pt x="759" y="241"/>
                  </a:lnTo>
                  <a:lnTo>
                    <a:pt x="736" y="296"/>
                  </a:lnTo>
                  <a:lnTo>
                    <a:pt x="726" y="303"/>
                  </a:lnTo>
                  <a:lnTo>
                    <a:pt x="726" y="310"/>
                  </a:lnTo>
                  <a:lnTo>
                    <a:pt x="719" y="312"/>
                  </a:lnTo>
                  <a:lnTo>
                    <a:pt x="726" y="336"/>
                  </a:lnTo>
                  <a:lnTo>
                    <a:pt x="717" y="336"/>
                  </a:lnTo>
                  <a:lnTo>
                    <a:pt x="700" y="322"/>
                  </a:lnTo>
                  <a:lnTo>
                    <a:pt x="683" y="298"/>
                  </a:lnTo>
                  <a:lnTo>
                    <a:pt x="686" y="291"/>
                  </a:lnTo>
                  <a:lnTo>
                    <a:pt x="665" y="246"/>
                  </a:lnTo>
                  <a:lnTo>
                    <a:pt x="650" y="246"/>
                  </a:lnTo>
                  <a:lnTo>
                    <a:pt x="641" y="234"/>
                  </a:lnTo>
                  <a:lnTo>
                    <a:pt x="631" y="237"/>
                  </a:lnTo>
                  <a:lnTo>
                    <a:pt x="627" y="218"/>
                  </a:lnTo>
                  <a:lnTo>
                    <a:pt x="610" y="213"/>
                  </a:lnTo>
                  <a:lnTo>
                    <a:pt x="610" y="196"/>
                  </a:lnTo>
                  <a:lnTo>
                    <a:pt x="603" y="189"/>
                  </a:lnTo>
                  <a:lnTo>
                    <a:pt x="591" y="187"/>
                  </a:lnTo>
                  <a:lnTo>
                    <a:pt x="584" y="192"/>
                  </a:lnTo>
                  <a:lnTo>
                    <a:pt x="589" y="175"/>
                  </a:lnTo>
                  <a:lnTo>
                    <a:pt x="579" y="168"/>
                  </a:lnTo>
                  <a:lnTo>
                    <a:pt x="570" y="154"/>
                  </a:lnTo>
                  <a:lnTo>
                    <a:pt x="561" y="130"/>
                  </a:lnTo>
                  <a:lnTo>
                    <a:pt x="551" y="135"/>
                  </a:lnTo>
                  <a:lnTo>
                    <a:pt x="544" y="123"/>
                  </a:lnTo>
                  <a:lnTo>
                    <a:pt x="532" y="128"/>
                  </a:lnTo>
                  <a:lnTo>
                    <a:pt x="527" y="130"/>
                  </a:lnTo>
                  <a:lnTo>
                    <a:pt x="513" y="133"/>
                  </a:lnTo>
                  <a:lnTo>
                    <a:pt x="513" y="121"/>
                  </a:lnTo>
                  <a:lnTo>
                    <a:pt x="509" y="118"/>
                  </a:lnTo>
                  <a:lnTo>
                    <a:pt x="513" y="109"/>
                  </a:lnTo>
                  <a:lnTo>
                    <a:pt x="501" y="99"/>
                  </a:lnTo>
                  <a:lnTo>
                    <a:pt x="497" y="78"/>
                  </a:lnTo>
                  <a:lnTo>
                    <a:pt x="499" y="66"/>
                  </a:lnTo>
                  <a:lnTo>
                    <a:pt x="492" y="50"/>
                  </a:lnTo>
                  <a:lnTo>
                    <a:pt x="494" y="38"/>
                  </a:lnTo>
                  <a:lnTo>
                    <a:pt x="530" y="19"/>
                  </a:lnTo>
                  <a:lnTo>
                    <a:pt x="530" y="12"/>
                  </a:lnTo>
                  <a:lnTo>
                    <a:pt x="544" y="5"/>
                  </a:lnTo>
                  <a:lnTo>
                    <a:pt x="582"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2" name="Freeform 17"/>
            <p:cNvSpPr>
              <a:spLocks noEditPoints="1"/>
            </p:cNvSpPr>
            <p:nvPr/>
          </p:nvSpPr>
          <p:spPr bwMode="auto">
            <a:xfrm>
              <a:off x="3009" y="4983"/>
              <a:ext cx="2376" cy="922"/>
            </a:xfrm>
            <a:custGeom>
              <a:avLst/>
              <a:gdLst>
                <a:gd name="T0" fmla="*/ 513 w 2376"/>
                <a:gd name="T1" fmla="*/ 922 h 922"/>
                <a:gd name="T2" fmla="*/ 2270 w 2376"/>
                <a:gd name="T3" fmla="*/ 381 h 922"/>
                <a:gd name="T4" fmla="*/ 2267 w 2376"/>
                <a:gd name="T5" fmla="*/ 364 h 922"/>
                <a:gd name="T6" fmla="*/ 1463 w 2376"/>
                <a:gd name="T7" fmla="*/ 279 h 922"/>
                <a:gd name="T8" fmla="*/ 1440 w 2376"/>
                <a:gd name="T9" fmla="*/ 236 h 922"/>
                <a:gd name="T10" fmla="*/ 225 w 2376"/>
                <a:gd name="T11" fmla="*/ 151 h 922"/>
                <a:gd name="T12" fmla="*/ 440 w 2376"/>
                <a:gd name="T13" fmla="*/ 182 h 922"/>
                <a:gd name="T14" fmla="*/ 480 w 2376"/>
                <a:gd name="T15" fmla="*/ 102 h 922"/>
                <a:gd name="T16" fmla="*/ 565 w 2376"/>
                <a:gd name="T17" fmla="*/ 196 h 922"/>
                <a:gd name="T18" fmla="*/ 463 w 2376"/>
                <a:gd name="T19" fmla="*/ 201 h 922"/>
                <a:gd name="T20" fmla="*/ 584 w 2376"/>
                <a:gd name="T21" fmla="*/ 253 h 922"/>
                <a:gd name="T22" fmla="*/ 634 w 2376"/>
                <a:gd name="T23" fmla="*/ 340 h 922"/>
                <a:gd name="T24" fmla="*/ 792 w 2376"/>
                <a:gd name="T25" fmla="*/ 336 h 922"/>
                <a:gd name="T26" fmla="*/ 998 w 2376"/>
                <a:gd name="T27" fmla="*/ 284 h 922"/>
                <a:gd name="T28" fmla="*/ 1118 w 2376"/>
                <a:gd name="T29" fmla="*/ 295 h 922"/>
                <a:gd name="T30" fmla="*/ 1229 w 2376"/>
                <a:gd name="T31" fmla="*/ 295 h 922"/>
                <a:gd name="T32" fmla="*/ 1298 w 2376"/>
                <a:gd name="T33" fmla="*/ 300 h 922"/>
                <a:gd name="T34" fmla="*/ 1390 w 2376"/>
                <a:gd name="T35" fmla="*/ 357 h 922"/>
                <a:gd name="T36" fmla="*/ 1589 w 2376"/>
                <a:gd name="T37" fmla="*/ 383 h 922"/>
                <a:gd name="T38" fmla="*/ 1761 w 2376"/>
                <a:gd name="T39" fmla="*/ 376 h 922"/>
                <a:gd name="T40" fmla="*/ 1880 w 2376"/>
                <a:gd name="T41" fmla="*/ 404 h 922"/>
                <a:gd name="T42" fmla="*/ 1865 w 2376"/>
                <a:gd name="T43" fmla="*/ 513 h 922"/>
                <a:gd name="T44" fmla="*/ 1906 w 2376"/>
                <a:gd name="T45" fmla="*/ 584 h 922"/>
                <a:gd name="T46" fmla="*/ 2019 w 2376"/>
                <a:gd name="T47" fmla="*/ 541 h 922"/>
                <a:gd name="T48" fmla="*/ 2116 w 2376"/>
                <a:gd name="T49" fmla="*/ 506 h 922"/>
                <a:gd name="T50" fmla="*/ 2208 w 2376"/>
                <a:gd name="T51" fmla="*/ 487 h 922"/>
                <a:gd name="T52" fmla="*/ 2279 w 2376"/>
                <a:gd name="T53" fmla="*/ 482 h 922"/>
                <a:gd name="T54" fmla="*/ 2317 w 2376"/>
                <a:gd name="T55" fmla="*/ 428 h 922"/>
                <a:gd name="T56" fmla="*/ 2348 w 2376"/>
                <a:gd name="T57" fmla="*/ 404 h 922"/>
                <a:gd name="T58" fmla="*/ 2352 w 2376"/>
                <a:gd name="T59" fmla="*/ 433 h 922"/>
                <a:gd name="T60" fmla="*/ 2376 w 2376"/>
                <a:gd name="T61" fmla="*/ 532 h 922"/>
                <a:gd name="T62" fmla="*/ 2341 w 2376"/>
                <a:gd name="T63" fmla="*/ 626 h 922"/>
                <a:gd name="T64" fmla="*/ 2232 w 2376"/>
                <a:gd name="T65" fmla="*/ 714 h 922"/>
                <a:gd name="T66" fmla="*/ 2132 w 2376"/>
                <a:gd name="T67" fmla="*/ 704 h 922"/>
                <a:gd name="T68" fmla="*/ 1979 w 2376"/>
                <a:gd name="T69" fmla="*/ 702 h 922"/>
                <a:gd name="T70" fmla="*/ 1766 w 2376"/>
                <a:gd name="T71" fmla="*/ 712 h 922"/>
                <a:gd name="T72" fmla="*/ 1539 w 2376"/>
                <a:gd name="T73" fmla="*/ 738 h 922"/>
                <a:gd name="T74" fmla="*/ 1376 w 2376"/>
                <a:gd name="T75" fmla="*/ 766 h 922"/>
                <a:gd name="T76" fmla="*/ 1246 w 2376"/>
                <a:gd name="T77" fmla="*/ 787 h 922"/>
                <a:gd name="T78" fmla="*/ 1085 w 2376"/>
                <a:gd name="T79" fmla="*/ 797 h 922"/>
                <a:gd name="T80" fmla="*/ 1052 w 2376"/>
                <a:gd name="T81" fmla="*/ 768 h 922"/>
                <a:gd name="T82" fmla="*/ 1038 w 2376"/>
                <a:gd name="T83" fmla="*/ 634 h 922"/>
                <a:gd name="T84" fmla="*/ 882 w 2376"/>
                <a:gd name="T85" fmla="*/ 600 h 922"/>
                <a:gd name="T86" fmla="*/ 740 w 2376"/>
                <a:gd name="T87" fmla="*/ 518 h 922"/>
                <a:gd name="T88" fmla="*/ 579 w 2376"/>
                <a:gd name="T89" fmla="*/ 511 h 922"/>
                <a:gd name="T90" fmla="*/ 454 w 2376"/>
                <a:gd name="T91" fmla="*/ 518 h 922"/>
                <a:gd name="T92" fmla="*/ 315 w 2376"/>
                <a:gd name="T93" fmla="*/ 473 h 922"/>
                <a:gd name="T94" fmla="*/ 206 w 2376"/>
                <a:gd name="T95" fmla="*/ 473 h 922"/>
                <a:gd name="T96" fmla="*/ 69 w 2376"/>
                <a:gd name="T97" fmla="*/ 475 h 922"/>
                <a:gd name="T98" fmla="*/ 0 w 2376"/>
                <a:gd name="T99" fmla="*/ 404 h 922"/>
                <a:gd name="T100" fmla="*/ 14 w 2376"/>
                <a:gd name="T101" fmla="*/ 345 h 922"/>
                <a:gd name="T102" fmla="*/ 38 w 2376"/>
                <a:gd name="T103" fmla="*/ 255 h 922"/>
                <a:gd name="T104" fmla="*/ 45 w 2376"/>
                <a:gd name="T105" fmla="*/ 177 h 922"/>
                <a:gd name="T106" fmla="*/ 73 w 2376"/>
                <a:gd name="T107" fmla="*/ 85 h 922"/>
                <a:gd name="T108" fmla="*/ 97 w 2376"/>
                <a:gd name="T109" fmla="*/ 189 h 922"/>
                <a:gd name="T110" fmla="*/ 166 w 2376"/>
                <a:gd name="T111" fmla="*/ 10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76" h="922">
                  <a:moveTo>
                    <a:pt x="471" y="849"/>
                  </a:moveTo>
                  <a:lnTo>
                    <a:pt x="515" y="861"/>
                  </a:lnTo>
                  <a:lnTo>
                    <a:pt x="518" y="868"/>
                  </a:lnTo>
                  <a:lnTo>
                    <a:pt x="508" y="877"/>
                  </a:lnTo>
                  <a:lnTo>
                    <a:pt x="506" y="891"/>
                  </a:lnTo>
                  <a:lnTo>
                    <a:pt x="523" y="917"/>
                  </a:lnTo>
                  <a:lnTo>
                    <a:pt x="513" y="922"/>
                  </a:lnTo>
                  <a:lnTo>
                    <a:pt x="454" y="882"/>
                  </a:lnTo>
                  <a:lnTo>
                    <a:pt x="442" y="865"/>
                  </a:lnTo>
                  <a:lnTo>
                    <a:pt x="461" y="865"/>
                  </a:lnTo>
                  <a:lnTo>
                    <a:pt x="466" y="851"/>
                  </a:lnTo>
                  <a:lnTo>
                    <a:pt x="471" y="849"/>
                  </a:lnTo>
                  <a:close/>
                  <a:moveTo>
                    <a:pt x="2270" y="373"/>
                  </a:moveTo>
                  <a:lnTo>
                    <a:pt x="2270" y="381"/>
                  </a:lnTo>
                  <a:lnTo>
                    <a:pt x="2260" y="388"/>
                  </a:lnTo>
                  <a:lnTo>
                    <a:pt x="2241" y="385"/>
                  </a:lnTo>
                  <a:lnTo>
                    <a:pt x="2237" y="381"/>
                  </a:lnTo>
                  <a:lnTo>
                    <a:pt x="2270" y="373"/>
                  </a:lnTo>
                  <a:close/>
                  <a:moveTo>
                    <a:pt x="2265" y="350"/>
                  </a:moveTo>
                  <a:lnTo>
                    <a:pt x="2272" y="357"/>
                  </a:lnTo>
                  <a:lnTo>
                    <a:pt x="2267" y="364"/>
                  </a:lnTo>
                  <a:lnTo>
                    <a:pt x="2253" y="366"/>
                  </a:lnTo>
                  <a:lnTo>
                    <a:pt x="2253" y="355"/>
                  </a:lnTo>
                  <a:lnTo>
                    <a:pt x="2265" y="350"/>
                  </a:lnTo>
                  <a:close/>
                  <a:moveTo>
                    <a:pt x="1447" y="234"/>
                  </a:moveTo>
                  <a:lnTo>
                    <a:pt x="1471" y="251"/>
                  </a:lnTo>
                  <a:lnTo>
                    <a:pt x="1463" y="255"/>
                  </a:lnTo>
                  <a:lnTo>
                    <a:pt x="1463" y="279"/>
                  </a:lnTo>
                  <a:lnTo>
                    <a:pt x="1454" y="274"/>
                  </a:lnTo>
                  <a:lnTo>
                    <a:pt x="1447" y="267"/>
                  </a:lnTo>
                  <a:lnTo>
                    <a:pt x="1440" y="269"/>
                  </a:lnTo>
                  <a:lnTo>
                    <a:pt x="1416" y="260"/>
                  </a:lnTo>
                  <a:lnTo>
                    <a:pt x="1416" y="255"/>
                  </a:lnTo>
                  <a:lnTo>
                    <a:pt x="1433" y="243"/>
                  </a:lnTo>
                  <a:lnTo>
                    <a:pt x="1440" y="236"/>
                  </a:lnTo>
                  <a:lnTo>
                    <a:pt x="1447" y="234"/>
                  </a:lnTo>
                  <a:close/>
                  <a:moveTo>
                    <a:pt x="189" y="0"/>
                  </a:moveTo>
                  <a:lnTo>
                    <a:pt x="220" y="24"/>
                  </a:lnTo>
                  <a:lnTo>
                    <a:pt x="208" y="42"/>
                  </a:lnTo>
                  <a:lnTo>
                    <a:pt x="213" y="61"/>
                  </a:lnTo>
                  <a:lnTo>
                    <a:pt x="222" y="97"/>
                  </a:lnTo>
                  <a:lnTo>
                    <a:pt x="225" y="151"/>
                  </a:lnTo>
                  <a:lnTo>
                    <a:pt x="265" y="168"/>
                  </a:lnTo>
                  <a:lnTo>
                    <a:pt x="284" y="173"/>
                  </a:lnTo>
                  <a:lnTo>
                    <a:pt x="352" y="180"/>
                  </a:lnTo>
                  <a:lnTo>
                    <a:pt x="369" y="187"/>
                  </a:lnTo>
                  <a:lnTo>
                    <a:pt x="404" y="189"/>
                  </a:lnTo>
                  <a:lnTo>
                    <a:pt x="423" y="180"/>
                  </a:lnTo>
                  <a:lnTo>
                    <a:pt x="440" y="182"/>
                  </a:lnTo>
                  <a:lnTo>
                    <a:pt x="452" y="175"/>
                  </a:lnTo>
                  <a:lnTo>
                    <a:pt x="456" y="147"/>
                  </a:lnTo>
                  <a:lnTo>
                    <a:pt x="461" y="142"/>
                  </a:lnTo>
                  <a:lnTo>
                    <a:pt x="468" y="151"/>
                  </a:lnTo>
                  <a:lnTo>
                    <a:pt x="485" y="144"/>
                  </a:lnTo>
                  <a:lnTo>
                    <a:pt x="471" y="113"/>
                  </a:lnTo>
                  <a:lnTo>
                    <a:pt x="480" y="102"/>
                  </a:lnTo>
                  <a:lnTo>
                    <a:pt x="494" y="106"/>
                  </a:lnTo>
                  <a:lnTo>
                    <a:pt x="497" y="99"/>
                  </a:lnTo>
                  <a:lnTo>
                    <a:pt x="515" y="95"/>
                  </a:lnTo>
                  <a:lnTo>
                    <a:pt x="560" y="109"/>
                  </a:lnTo>
                  <a:lnTo>
                    <a:pt x="582" y="158"/>
                  </a:lnTo>
                  <a:lnTo>
                    <a:pt x="567" y="180"/>
                  </a:lnTo>
                  <a:lnTo>
                    <a:pt x="565" y="196"/>
                  </a:lnTo>
                  <a:lnTo>
                    <a:pt x="556" y="196"/>
                  </a:lnTo>
                  <a:lnTo>
                    <a:pt x="551" y="201"/>
                  </a:lnTo>
                  <a:lnTo>
                    <a:pt x="553" y="206"/>
                  </a:lnTo>
                  <a:lnTo>
                    <a:pt x="546" y="206"/>
                  </a:lnTo>
                  <a:lnTo>
                    <a:pt x="501" y="191"/>
                  </a:lnTo>
                  <a:lnTo>
                    <a:pt x="482" y="191"/>
                  </a:lnTo>
                  <a:lnTo>
                    <a:pt x="463" y="201"/>
                  </a:lnTo>
                  <a:lnTo>
                    <a:pt x="463" y="208"/>
                  </a:lnTo>
                  <a:lnTo>
                    <a:pt x="478" y="208"/>
                  </a:lnTo>
                  <a:lnTo>
                    <a:pt x="513" y="232"/>
                  </a:lnTo>
                  <a:lnTo>
                    <a:pt x="539" y="229"/>
                  </a:lnTo>
                  <a:lnTo>
                    <a:pt x="551" y="243"/>
                  </a:lnTo>
                  <a:lnTo>
                    <a:pt x="572" y="253"/>
                  </a:lnTo>
                  <a:lnTo>
                    <a:pt x="584" y="253"/>
                  </a:lnTo>
                  <a:lnTo>
                    <a:pt x="589" y="239"/>
                  </a:lnTo>
                  <a:lnTo>
                    <a:pt x="598" y="243"/>
                  </a:lnTo>
                  <a:lnTo>
                    <a:pt x="617" y="227"/>
                  </a:lnTo>
                  <a:lnTo>
                    <a:pt x="631" y="248"/>
                  </a:lnTo>
                  <a:lnTo>
                    <a:pt x="627" y="272"/>
                  </a:lnTo>
                  <a:lnTo>
                    <a:pt x="634" y="279"/>
                  </a:lnTo>
                  <a:lnTo>
                    <a:pt x="634" y="340"/>
                  </a:lnTo>
                  <a:lnTo>
                    <a:pt x="650" y="350"/>
                  </a:lnTo>
                  <a:lnTo>
                    <a:pt x="705" y="355"/>
                  </a:lnTo>
                  <a:lnTo>
                    <a:pt x="719" y="352"/>
                  </a:lnTo>
                  <a:lnTo>
                    <a:pt x="731" y="343"/>
                  </a:lnTo>
                  <a:lnTo>
                    <a:pt x="759" y="345"/>
                  </a:lnTo>
                  <a:lnTo>
                    <a:pt x="768" y="336"/>
                  </a:lnTo>
                  <a:lnTo>
                    <a:pt x="792" y="336"/>
                  </a:lnTo>
                  <a:lnTo>
                    <a:pt x="799" y="340"/>
                  </a:lnTo>
                  <a:lnTo>
                    <a:pt x="809" y="338"/>
                  </a:lnTo>
                  <a:lnTo>
                    <a:pt x="825" y="338"/>
                  </a:lnTo>
                  <a:lnTo>
                    <a:pt x="872" y="331"/>
                  </a:lnTo>
                  <a:lnTo>
                    <a:pt x="929" y="312"/>
                  </a:lnTo>
                  <a:lnTo>
                    <a:pt x="962" y="284"/>
                  </a:lnTo>
                  <a:lnTo>
                    <a:pt x="998" y="284"/>
                  </a:lnTo>
                  <a:lnTo>
                    <a:pt x="1005" y="277"/>
                  </a:lnTo>
                  <a:lnTo>
                    <a:pt x="1036" y="279"/>
                  </a:lnTo>
                  <a:lnTo>
                    <a:pt x="1064" y="288"/>
                  </a:lnTo>
                  <a:lnTo>
                    <a:pt x="1078" y="284"/>
                  </a:lnTo>
                  <a:lnTo>
                    <a:pt x="1088" y="291"/>
                  </a:lnTo>
                  <a:lnTo>
                    <a:pt x="1106" y="295"/>
                  </a:lnTo>
                  <a:lnTo>
                    <a:pt x="1118" y="295"/>
                  </a:lnTo>
                  <a:lnTo>
                    <a:pt x="1154" y="293"/>
                  </a:lnTo>
                  <a:lnTo>
                    <a:pt x="1156" y="284"/>
                  </a:lnTo>
                  <a:lnTo>
                    <a:pt x="1163" y="281"/>
                  </a:lnTo>
                  <a:lnTo>
                    <a:pt x="1192" y="300"/>
                  </a:lnTo>
                  <a:lnTo>
                    <a:pt x="1208" y="295"/>
                  </a:lnTo>
                  <a:lnTo>
                    <a:pt x="1222" y="300"/>
                  </a:lnTo>
                  <a:lnTo>
                    <a:pt x="1229" y="295"/>
                  </a:lnTo>
                  <a:lnTo>
                    <a:pt x="1239" y="279"/>
                  </a:lnTo>
                  <a:lnTo>
                    <a:pt x="1251" y="291"/>
                  </a:lnTo>
                  <a:lnTo>
                    <a:pt x="1263" y="284"/>
                  </a:lnTo>
                  <a:lnTo>
                    <a:pt x="1277" y="284"/>
                  </a:lnTo>
                  <a:lnTo>
                    <a:pt x="1277" y="298"/>
                  </a:lnTo>
                  <a:lnTo>
                    <a:pt x="1284" y="305"/>
                  </a:lnTo>
                  <a:lnTo>
                    <a:pt x="1298" y="300"/>
                  </a:lnTo>
                  <a:lnTo>
                    <a:pt x="1303" y="312"/>
                  </a:lnTo>
                  <a:lnTo>
                    <a:pt x="1291" y="331"/>
                  </a:lnTo>
                  <a:lnTo>
                    <a:pt x="1293" y="347"/>
                  </a:lnTo>
                  <a:lnTo>
                    <a:pt x="1305" y="364"/>
                  </a:lnTo>
                  <a:lnTo>
                    <a:pt x="1338" y="369"/>
                  </a:lnTo>
                  <a:lnTo>
                    <a:pt x="1388" y="364"/>
                  </a:lnTo>
                  <a:lnTo>
                    <a:pt x="1390" y="357"/>
                  </a:lnTo>
                  <a:lnTo>
                    <a:pt x="1419" y="362"/>
                  </a:lnTo>
                  <a:lnTo>
                    <a:pt x="1423" y="376"/>
                  </a:lnTo>
                  <a:lnTo>
                    <a:pt x="1449" y="371"/>
                  </a:lnTo>
                  <a:lnTo>
                    <a:pt x="1461" y="376"/>
                  </a:lnTo>
                  <a:lnTo>
                    <a:pt x="1577" y="366"/>
                  </a:lnTo>
                  <a:lnTo>
                    <a:pt x="1586" y="369"/>
                  </a:lnTo>
                  <a:lnTo>
                    <a:pt x="1589" y="383"/>
                  </a:lnTo>
                  <a:lnTo>
                    <a:pt x="1601" y="397"/>
                  </a:lnTo>
                  <a:lnTo>
                    <a:pt x="1634" y="416"/>
                  </a:lnTo>
                  <a:lnTo>
                    <a:pt x="1674" y="411"/>
                  </a:lnTo>
                  <a:lnTo>
                    <a:pt x="1709" y="397"/>
                  </a:lnTo>
                  <a:lnTo>
                    <a:pt x="1726" y="385"/>
                  </a:lnTo>
                  <a:lnTo>
                    <a:pt x="1747" y="388"/>
                  </a:lnTo>
                  <a:lnTo>
                    <a:pt x="1761" y="376"/>
                  </a:lnTo>
                  <a:lnTo>
                    <a:pt x="1820" y="359"/>
                  </a:lnTo>
                  <a:lnTo>
                    <a:pt x="1846" y="371"/>
                  </a:lnTo>
                  <a:lnTo>
                    <a:pt x="1877" y="366"/>
                  </a:lnTo>
                  <a:lnTo>
                    <a:pt x="1901" y="371"/>
                  </a:lnTo>
                  <a:lnTo>
                    <a:pt x="1917" y="366"/>
                  </a:lnTo>
                  <a:lnTo>
                    <a:pt x="1906" y="390"/>
                  </a:lnTo>
                  <a:lnTo>
                    <a:pt x="1880" y="404"/>
                  </a:lnTo>
                  <a:lnTo>
                    <a:pt x="1882" y="418"/>
                  </a:lnTo>
                  <a:lnTo>
                    <a:pt x="1875" y="447"/>
                  </a:lnTo>
                  <a:lnTo>
                    <a:pt x="1884" y="454"/>
                  </a:lnTo>
                  <a:lnTo>
                    <a:pt x="1882" y="466"/>
                  </a:lnTo>
                  <a:lnTo>
                    <a:pt x="1889" y="478"/>
                  </a:lnTo>
                  <a:lnTo>
                    <a:pt x="1868" y="492"/>
                  </a:lnTo>
                  <a:lnTo>
                    <a:pt x="1865" y="513"/>
                  </a:lnTo>
                  <a:lnTo>
                    <a:pt x="1875" y="522"/>
                  </a:lnTo>
                  <a:lnTo>
                    <a:pt x="1861" y="537"/>
                  </a:lnTo>
                  <a:lnTo>
                    <a:pt x="1875" y="560"/>
                  </a:lnTo>
                  <a:lnTo>
                    <a:pt x="1877" y="584"/>
                  </a:lnTo>
                  <a:lnTo>
                    <a:pt x="1884" y="589"/>
                  </a:lnTo>
                  <a:lnTo>
                    <a:pt x="1894" y="589"/>
                  </a:lnTo>
                  <a:lnTo>
                    <a:pt x="1906" y="584"/>
                  </a:lnTo>
                  <a:lnTo>
                    <a:pt x="1913" y="593"/>
                  </a:lnTo>
                  <a:lnTo>
                    <a:pt x="1943" y="605"/>
                  </a:lnTo>
                  <a:lnTo>
                    <a:pt x="1960" y="596"/>
                  </a:lnTo>
                  <a:lnTo>
                    <a:pt x="1981" y="558"/>
                  </a:lnTo>
                  <a:lnTo>
                    <a:pt x="1986" y="553"/>
                  </a:lnTo>
                  <a:lnTo>
                    <a:pt x="1993" y="563"/>
                  </a:lnTo>
                  <a:lnTo>
                    <a:pt x="2019" y="541"/>
                  </a:lnTo>
                  <a:lnTo>
                    <a:pt x="2021" y="525"/>
                  </a:lnTo>
                  <a:lnTo>
                    <a:pt x="2038" y="534"/>
                  </a:lnTo>
                  <a:lnTo>
                    <a:pt x="2064" y="532"/>
                  </a:lnTo>
                  <a:lnTo>
                    <a:pt x="2078" y="511"/>
                  </a:lnTo>
                  <a:lnTo>
                    <a:pt x="2088" y="518"/>
                  </a:lnTo>
                  <a:lnTo>
                    <a:pt x="2109" y="513"/>
                  </a:lnTo>
                  <a:lnTo>
                    <a:pt x="2116" y="506"/>
                  </a:lnTo>
                  <a:lnTo>
                    <a:pt x="2114" y="499"/>
                  </a:lnTo>
                  <a:lnTo>
                    <a:pt x="2130" y="482"/>
                  </a:lnTo>
                  <a:lnTo>
                    <a:pt x="2159" y="482"/>
                  </a:lnTo>
                  <a:lnTo>
                    <a:pt x="2166" y="492"/>
                  </a:lnTo>
                  <a:lnTo>
                    <a:pt x="2180" y="494"/>
                  </a:lnTo>
                  <a:lnTo>
                    <a:pt x="2203" y="482"/>
                  </a:lnTo>
                  <a:lnTo>
                    <a:pt x="2208" y="487"/>
                  </a:lnTo>
                  <a:lnTo>
                    <a:pt x="2201" y="504"/>
                  </a:lnTo>
                  <a:lnTo>
                    <a:pt x="2203" y="508"/>
                  </a:lnTo>
                  <a:lnTo>
                    <a:pt x="2225" y="515"/>
                  </a:lnTo>
                  <a:lnTo>
                    <a:pt x="2251" y="511"/>
                  </a:lnTo>
                  <a:lnTo>
                    <a:pt x="2267" y="499"/>
                  </a:lnTo>
                  <a:lnTo>
                    <a:pt x="2263" y="485"/>
                  </a:lnTo>
                  <a:lnTo>
                    <a:pt x="2279" y="482"/>
                  </a:lnTo>
                  <a:lnTo>
                    <a:pt x="2286" y="475"/>
                  </a:lnTo>
                  <a:lnTo>
                    <a:pt x="2293" y="473"/>
                  </a:lnTo>
                  <a:lnTo>
                    <a:pt x="2300" y="459"/>
                  </a:lnTo>
                  <a:lnTo>
                    <a:pt x="2298" y="444"/>
                  </a:lnTo>
                  <a:lnTo>
                    <a:pt x="2305" y="435"/>
                  </a:lnTo>
                  <a:lnTo>
                    <a:pt x="2310" y="430"/>
                  </a:lnTo>
                  <a:lnTo>
                    <a:pt x="2317" y="428"/>
                  </a:lnTo>
                  <a:lnTo>
                    <a:pt x="2319" y="435"/>
                  </a:lnTo>
                  <a:lnTo>
                    <a:pt x="2324" y="437"/>
                  </a:lnTo>
                  <a:lnTo>
                    <a:pt x="2333" y="428"/>
                  </a:lnTo>
                  <a:lnTo>
                    <a:pt x="2343" y="421"/>
                  </a:lnTo>
                  <a:lnTo>
                    <a:pt x="2341" y="414"/>
                  </a:lnTo>
                  <a:lnTo>
                    <a:pt x="2355" y="409"/>
                  </a:lnTo>
                  <a:lnTo>
                    <a:pt x="2348" y="404"/>
                  </a:lnTo>
                  <a:lnTo>
                    <a:pt x="2348" y="399"/>
                  </a:lnTo>
                  <a:lnTo>
                    <a:pt x="2369" y="392"/>
                  </a:lnTo>
                  <a:lnTo>
                    <a:pt x="2371" y="402"/>
                  </a:lnTo>
                  <a:lnTo>
                    <a:pt x="2362" y="407"/>
                  </a:lnTo>
                  <a:lnTo>
                    <a:pt x="2367" y="414"/>
                  </a:lnTo>
                  <a:lnTo>
                    <a:pt x="2355" y="416"/>
                  </a:lnTo>
                  <a:lnTo>
                    <a:pt x="2352" y="433"/>
                  </a:lnTo>
                  <a:lnTo>
                    <a:pt x="2331" y="444"/>
                  </a:lnTo>
                  <a:lnTo>
                    <a:pt x="2343" y="478"/>
                  </a:lnTo>
                  <a:lnTo>
                    <a:pt x="2336" y="504"/>
                  </a:lnTo>
                  <a:lnTo>
                    <a:pt x="2355" y="522"/>
                  </a:lnTo>
                  <a:lnTo>
                    <a:pt x="2364" y="525"/>
                  </a:lnTo>
                  <a:lnTo>
                    <a:pt x="2376" y="513"/>
                  </a:lnTo>
                  <a:lnTo>
                    <a:pt x="2376" y="532"/>
                  </a:lnTo>
                  <a:lnTo>
                    <a:pt x="2369" y="539"/>
                  </a:lnTo>
                  <a:lnTo>
                    <a:pt x="2348" y="544"/>
                  </a:lnTo>
                  <a:lnTo>
                    <a:pt x="2343" y="563"/>
                  </a:lnTo>
                  <a:lnTo>
                    <a:pt x="2350" y="577"/>
                  </a:lnTo>
                  <a:lnTo>
                    <a:pt x="2348" y="600"/>
                  </a:lnTo>
                  <a:lnTo>
                    <a:pt x="2333" y="617"/>
                  </a:lnTo>
                  <a:lnTo>
                    <a:pt x="2341" y="626"/>
                  </a:lnTo>
                  <a:lnTo>
                    <a:pt x="2319" y="650"/>
                  </a:lnTo>
                  <a:lnTo>
                    <a:pt x="2307" y="683"/>
                  </a:lnTo>
                  <a:lnTo>
                    <a:pt x="2296" y="681"/>
                  </a:lnTo>
                  <a:lnTo>
                    <a:pt x="2286" y="695"/>
                  </a:lnTo>
                  <a:lnTo>
                    <a:pt x="2274" y="702"/>
                  </a:lnTo>
                  <a:lnTo>
                    <a:pt x="2244" y="702"/>
                  </a:lnTo>
                  <a:lnTo>
                    <a:pt x="2232" y="714"/>
                  </a:lnTo>
                  <a:lnTo>
                    <a:pt x="2206" y="723"/>
                  </a:lnTo>
                  <a:lnTo>
                    <a:pt x="2189" y="721"/>
                  </a:lnTo>
                  <a:lnTo>
                    <a:pt x="2192" y="709"/>
                  </a:lnTo>
                  <a:lnTo>
                    <a:pt x="2185" y="700"/>
                  </a:lnTo>
                  <a:lnTo>
                    <a:pt x="2163" y="695"/>
                  </a:lnTo>
                  <a:lnTo>
                    <a:pt x="2140" y="697"/>
                  </a:lnTo>
                  <a:lnTo>
                    <a:pt x="2132" y="704"/>
                  </a:lnTo>
                  <a:lnTo>
                    <a:pt x="2125" y="697"/>
                  </a:lnTo>
                  <a:lnTo>
                    <a:pt x="2111" y="700"/>
                  </a:lnTo>
                  <a:lnTo>
                    <a:pt x="2106" y="688"/>
                  </a:lnTo>
                  <a:lnTo>
                    <a:pt x="2088" y="678"/>
                  </a:lnTo>
                  <a:lnTo>
                    <a:pt x="2076" y="686"/>
                  </a:lnTo>
                  <a:lnTo>
                    <a:pt x="2052" y="683"/>
                  </a:lnTo>
                  <a:lnTo>
                    <a:pt x="1979" y="702"/>
                  </a:lnTo>
                  <a:lnTo>
                    <a:pt x="1953" y="719"/>
                  </a:lnTo>
                  <a:lnTo>
                    <a:pt x="1917" y="719"/>
                  </a:lnTo>
                  <a:lnTo>
                    <a:pt x="1894" y="709"/>
                  </a:lnTo>
                  <a:lnTo>
                    <a:pt x="1884" y="714"/>
                  </a:lnTo>
                  <a:lnTo>
                    <a:pt x="1846" y="704"/>
                  </a:lnTo>
                  <a:lnTo>
                    <a:pt x="1823" y="714"/>
                  </a:lnTo>
                  <a:lnTo>
                    <a:pt x="1766" y="712"/>
                  </a:lnTo>
                  <a:lnTo>
                    <a:pt x="1724" y="730"/>
                  </a:lnTo>
                  <a:lnTo>
                    <a:pt x="1705" y="728"/>
                  </a:lnTo>
                  <a:lnTo>
                    <a:pt x="1688" y="738"/>
                  </a:lnTo>
                  <a:lnTo>
                    <a:pt x="1643" y="728"/>
                  </a:lnTo>
                  <a:lnTo>
                    <a:pt x="1612" y="733"/>
                  </a:lnTo>
                  <a:lnTo>
                    <a:pt x="1579" y="719"/>
                  </a:lnTo>
                  <a:lnTo>
                    <a:pt x="1539" y="738"/>
                  </a:lnTo>
                  <a:lnTo>
                    <a:pt x="1499" y="735"/>
                  </a:lnTo>
                  <a:lnTo>
                    <a:pt x="1492" y="749"/>
                  </a:lnTo>
                  <a:lnTo>
                    <a:pt x="1468" y="764"/>
                  </a:lnTo>
                  <a:lnTo>
                    <a:pt x="1463" y="759"/>
                  </a:lnTo>
                  <a:lnTo>
                    <a:pt x="1423" y="773"/>
                  </a:lnTo>
                  <a:lnTo>
                    <a:pt x="1419" y="766"/>
                  </a:lnTo>
                  <a:lnTo>
                    <a:pt x="1376" y="766"/>
                  </a:lnTo>
                  <a:lnTo>
                    <a:pt x="1341" y="787"/>
                  </a:lnTo>
                  <a:lnTo>
                    <a:pt x="1336" y="780"/>
                  </a:lnTo>
                  <a:lnTo>
                    <a:pt x="1307" y="778"/>
                  </a:lnTo>
                  <a:lnTo>
                    <a:pt x="1298" y="778"/>
                  </a:lnTo>
                  <a:lnTo>
                    <a:pt x="1284" y="787"/>
                  </a:lnTo>
                  <a:lnTo>
                    <a:pt x="1274" y="790"/>
                  </a:lnTo>
                  <a:lnTo>
                    <a:pt x="1246" y="787"/>
                  </a:lnTo>
                  <a:lnTo>
                    <a:pt x="1232" y="790"/>
                  </a:lnTo>
                  <a:lnTo>
                    <a:pt x="1220" y="787"/>
                  </a:lnTo>
                  <a:lnTo>
                    <a:pt x="1208" y="787"/>
                  </a:lnTo>
                  <a:lnTo>
                    <a:pt x="1192" y="794"/>
                  </a:lnTo>
                  <a:lnTo>
                    <a:pt x="1125" y="778"/>
                  </a:lnTo>
                  <a:lnTo>
                    <a:pt x="1102" y="783"/>
                  </a:lnTo>
                  <a:lnTo>
                    <a:pt x="1085" y="797"/>
                  </a:lnTo>
                  <a:lnTo>
                    <a:pt x="1069" y="797"/>
                  </a:lnTo>
                  <a:lnTo>
                    <a:pt x="1054" y="799"/>
                  </a:lnTo>
                  <a:lnTo>
                    <a:pt x="1045" y="794"/>
                  </a:lnTo>
                  <a:lnTo>
                    <a:pt x="1033" y="799"/>
                  </a:lnTo>
                  <a:lnTo>
                    <a:pt x="1033" y="787"/>
                  </a:lnTo>
                  <a:lnTo>
                    <a:pt x="1047" y="780"/>
                  </a:lnTo>
                  <a:lnTo>
                    <a:pt x="1052" y="768"/>
                  </a:lnTo>
                  <a:lnTo>
                    <a:pt x="1050" y="759"/>
                  </a:lnTo>
                  <a:lnTo>
                    <a:pt x="1047" y="749"/>
                  </a:lnTo>
                  <a:lnTo>
                    <a:pt x="1043" y="726"/>
                  </a:lnTo>
                  <a:lnTo>
                    <a:pt x="1047" y="714"/>
                  </a:lnTo>
                  <a:lnTo>
                    <a:pt x="1057" y="707"/>
                  </a:lnTo>
                  <a:lnTo>
                    <a:pt x="1052" y="662"/>
                  </a:lnTo>
                  <a:lnTo>
                    <a:pt x="1038" y="634"/>
                  </a:lnTo>
                  <a:lnTo>
                    <a:pt x="1002" y="617"/>
                  </a:lnTo>
                  <a:lnTo>
                    <a:pt x="998" y="622"/>
                  </a:lnTo>
                  <a:lnTo>
                    <a:pt x="927" y="615"/>
                  </a:lnTo>
                  <a:lnTo>
                    <a:pt x="913" y="619"/>
                  </a:lnTo>
                  <a:lnTo>
                    <a:pt x="901" y="610"/>
                  </a:lnTo>
                  <a:lnTo>
                    <a:pt x="887" y="615"/>
                  </a:lnTo>
                  <a:lnTo>
                    <a:pt x="882" y="600"/>
                  </a:lnTo>
                  <a:lnTo>
                    <a:pt x="854" y="570"/>
                  </a:lnTo>
                  <a:lnTo>
                    <a:pt x="818" y="560"/>
                  </a:lnTo>
                  <a:lnTo>
                    <a:pt x="799" y="563"/>
                  </a:lnTo>
                  <a:lnTo>
                    <a:pt x="768" y="551"/>
                  </a:lnTo>
                  <a:lnTo>
                    <a:pt x="766" y="539"/>
                  </a:lnTo>
                  <a:lnTo>
                    <a:pt x="752" y="530"/>
                  </a:lnTo>
                  <a:lnTo>
                    <a:pt x="740" y="518"/>
                  </a:lnTo>
                  <a:lnTo>
                    <a:pt x="721" y="520"/>
                  </a:lnTo>
                  <a:lnTo>
                    <a:pt x="712" y="530"/>
                  </a:lnTo>
                  <a:lnTo>
                    <a:pt x="688" y="522"/>
                  </a:lnTo>
                  <a:lnTo>
                    <a:pt x="653" y="539"/>
                  </a:lnTo>
                  <a:lnTo>
                    <a:pt x="624" y="530"/>
                  </a:lnTo>
                  <a:lnTo>
                    <a:pt x="608" y="532"/>
                  </a:lnTo>
                  <a:lnTo>
                    <a:pt x="579" y="511"/>
                  </a:lnTo>
                  <a:lnTo>
                    <a:pt x="544" y="520"/>
                  </a:lnTo>
                  <a:lnTo>
                    <a:pt x="530" y="518"/>
                  </a:lnTo>
                  <a:lnTo>
                    <a:pt x="525" y="508"/>
                  </a:lnTo>
                  <a:lnTo>
                    <a:pt x="497" y="513"/>
                  </a:lnTo>
                  <a:lnTo>
                    <a:pt x="485" y="508"/>
                  </a:lnTo>
                  <a:lnTo>
                    <a:pt x="473" y="520"/>
                  </a:lnTo>
                  <a:lnTo>
                    <a:pt x="454" y="518"/>
                  </a:lnTo>
                  <a:lnTo>
                    <a:pt x="440" y="515"/>
                  </a:lnTo>
                  <a:lnTo>
                    <a:pt x="426" y="508"/>
                  </a:lnTo>
                  <a:lnTo>
                    <a:pt x="411" y="487"/>
                  </a:lnTo>
                  <a:lnTo>
                    <a:pt x="400" y="482"/>
                  </a:lnTo>
                  <a:lnTo>
                    <a:pt x="371" y="480"/>
                  </a:lnTo>
                  <a:lnTo>
                    <a:pt x="348" y="489"/>
                  </a:lnTo>
                  <a:lnTo>
                    <a:pt x="315" y="473"/>
                  </a:lnTo>
                  <a:lnTo>
                    <a:pt x="300" y="475"/>
                  </a:lnTo>
                  <a:lnTo>
                    <a:pt x="265" y="461"/>
                  </a:lnTo>
                  <a:lnTo>
                    <a:pt x="251" y="463"/>
                  </a:lnTo>
                  <a:lnTo>
                    <a:pt x="244" y="473"/>
                  </a:lnTo>
                  <a:lnTo>
                    <a:pt x="232" y="478"/>
                  </a:lnTo>
                  <a:lnTo>
                    <a:pt x="213" y="482"/>
                  </a:lnTo>
                  <a:lnTo>
                    <a:pt x="206" y="473"/>
                  </a:lnTo>
                  <a:lnTo>
                    <a:pt x="161" y="470"/>
                  </a:lnTo>
                  <a:lnTo>
                    <a:pt x="140" y="480"/>
                  </a:lnTo>
                  <a:lnTo>
                    <a:pt x="128" y="473"/>
                  </a:lnTo>
                  <a:lnTo>
                    <a:pt x="111" y="475"/>
                  </a:lnTo>
                  <a:lnTo>
                    <a:pt x="102" y="478"/>
                  </a:lnTo>
                  <a:lnTo>
                    <a:pt x="88" y="480"/>
                  </a:lnTo>
                  <a:lnTo>
                    <a:pt x="69" y="475"/>
                  </a:lnTo>
                  <a:lnTo>
                    <a:pt x="64" y="480"/>
                  </a:lnTo>
                  <a:lnTo>
                    <a:pt x="54" y="473"/>
                  </a:lnTo>
                  <a:lnTo>
                    <a:pt x="54" y="449"/>
                  </a:lnTo>
                  <a:lnTo>
                    <a:pt x="24" y="440"/>
                  </a:lnTo>
                  <a:lnTo>
                    <a:pt x="14" y="423"/>
                  </a:lnTo>
                  <a:lnTo>
                    <a:pt x="2" y="421"/>
                  </a:lnTo>
                  <a:lnTo>
                    <a:pt x="0" y="404"/>
                  </a:lnTo>
                  <a:lnTo>
                    <a:pt x="10" y="397"/>
                  </a:lnTo>
                  <a:lnTo>
                    <a:pt x="14" y="390"/>
                  </a:lnTo>
                  <a:lnTo>
                    <a:pt x="28" y="385"/>
                  </a:lnTo>
                  <a:lnTo>
                    <a:pt x="28" y="378"/>
                  </a:lnTo>
                  <a:lnTo>
                    <a:pt x="12" y="369"/>
                  </a:lnTo>
                  <a:lnTo>
                    <a:pt x="21" y="357"/>
                  </a:lnTo>
                  <a:lnTo>
                    <a:pt x="14" y="345"/>
                  </a:lnTo>
                  <a:lnTo>
                    <a:pt x="21" y="329"/>
                  </a:lnTo>
                  <a:lnTo>
                    <a:pt x="14" y="324"/>
                  </a:lnTo>
                  <a:lnTo>
                    <a:pt x="31" y="310"/>
                  </a:lnTo>
                  <a:lnTo>
                    <a:pt x="26" y="295"/>
                  </a:lnTo>
                  <a:lnTo>
                    <a:pt x="47" y="279"/>
                  </a:lnTo>
                  <a:lnTo>
                    <a:pt x="47" y="258"/>
                  </a:lnTo>
                  <a:lnTo>
                    <a:pt x="38" y="255"/>
                  </a:lnTo>
                  <a:lnTo>
                    <a:pt x="33" y="246"/>
                  </a:lnTo>
                  <a:lnTo>
                    <a:pt x="36" y="234"/>
                  </a:lnTo>
                  <a:lnTo>
                    <a:pt x="43" y="232"/>
                  </a:lnTo>
                  <a:lnTo>
                    <a:pt x="57" y="208"/>
                  </a:lnTo>
                  <a:lnTo>
                    <a:pt x="54" y="196"/>
                  </a:lnTo>
                  <a:lnTo>
                    <a:pt x="45" y="189"/>
                  </a:lnTo>
                  <a:lnTo>
                    <a:pt x="45" y="177"/>
                  </a:lnTo>
                  <a:lnTo>
                    <a:pt x="52" y="151"/>
                  </a:lnTo>
                  <a:lnTo>
                    <a:pt x="59" y="137"/>
                  </a:lnTo>
                  <a:lnTo>
                    <a:pt x="57" y="123"/>
                  </a:lnTo>
                  <a:lnTo>
                    <a:pt x="54" y="113"/>
                  </a:lnTo>
                  <a:lnTo>
                    <a:pt x="54" y="106"/>
                  </a:lnTo>
                  <a:lnTo>
                    <a:pt x="66" y="113"/>
                  </a:lnTo>
                  <a:lnTo>
                    <a:pt x="73" y="85"/>
                  </a:lnTo>
                  <a:lnTo>
                    <a:pt x="69" y="66"/>
                  </a:lnTo>
                  <a:lnTo>
                    <a:pt x="83" y="95"/>
                  </a:lnTo>
                  <a:lnTo>
                    <a:pt x="73" y="106"/>
                  </a:lnTo>
                  <a:lnTo>
                    <a:pt x="78" y="130"/>
                  </a:lnTo>
                  <a:lnTo>
                    <a:pt x="85" y="135"/>
                  </a:lnTo>
                  <a:lnTo>
                    <a:pt x="85" y="182"/>
                  </a:lnTo>
                  <a:lnTo>
                    <a:pt x="97" y="189"/>
                  </a:lnTo>
                  <a:lnTo>
                    <a:pt x="106" y="194"/>
                  </a:lnTo>
                  <a:lnTo>
                    <a:pt x="118" y="203"/>
                  </a:lnTo>
                  <a:lnTo>
                    <a:pt x="149" y="201"/>
                  </a:lnTo>
                  <a:lnTo>
                    <a:pt x="173" y="194"/>
                  </a:lnTo>
                  <a:lnTo>
                    <a:pt x="182" y="154"/>
                  </a:lnTo>
                  <a:lnTo>
                    <a:pt x="177" y="128"/>
                  </a:lnTo>
                  <a:lnTo>
                    <a:pt x="166" y="102"/>
                  </a:lnTo>
                  <a:lnTo>
                    <a:pt x="173" y="78"/>
                  </a:lnTo>
                  <a:lnTo>
                    <a:pt x="163" y="52"/>
                  </a:lnTo>
                  <a:lnTo>
                    <a:pt x="166" y="38"/>
                  </a:lnTo>
                  <a:lnTo>
                    <a:pt x="189" y="0"/>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293" name="Freeform 18"/>
            <p:cNvSpPr>
              <a:spLocks/>
            </p:cNvSpPr>
            <p:nvPr/>
          </p:nvSpPr>
          <p:spPr bwMode="auto">
            <a:xfrm>
              <a:off x="3413" y="-129"/>
              <a:ext cx="348" cy="374"/>
            </a:xfrm>
            <a:custGeom>
              <a:avLst/>
              <a:gdLst>
                <a:gd name="T0" fmla="*/ 12 w 348"/>
                <a:gd name="T1" fmla="*/ 152 h 374"/>
                <a:gd name="T2" fmla="*/ 24 w 348"/>
                <a:gd name="T3" fmla="*/ 123 h 374"/>
                <a:gd name="T4" fmla="*/ 15 w 348"/>
                <a:gd name="T5" fmla="*/ 71 h 374"/>
                <a:gd name="T6" fmla="*/ 15 w 348"/>
                <a:gd name="T7" fmla="*/ 71 h 374"/>
                <a:gd name="T8" fmla="*/ 5 w 348"/>
                <a:gd name="T9" fmla="*/ 36 h 374"/>
                <a:gd name="T10" fmla="*/ 5 w 348"/>
                <a:gd name="T11" fmla="*/ 22 h 374"/>
                <a:gd name="T12" fmla="*/ 10 w 348"/>
                <a:gd name="T13" fmla="*/ 17 h 374"/>
                <a:gd name="T14" fmla="*/ 0 w 348"/>
                <a:gd name="T15" fmla="*/ 15 h 374"/>
                <a:gd name="T16" fmla="*/ 15 w 348"/>
                <a:gd name="T17" fmla="*/ 0 h 374"/>
                <a:gd name="T18" fmla="*/ 36 w 348"/>
                <a:gd name="T19" fmla="*/ 59 h 374"/>
                <a:gd name="T20" fmla="*/ 45 w 348"/>
                <a:gd name="T21" fmla="*/ 59 h 374"/>
                <a:gd name="T22" fmla="*/ 64 w 348"/>
                <a:gd name="T23" fmla="*/ 93 h 374"/>
                <a:gd name="T24" fmla="*/ 88 w 348"/>
                <a:gd name="T25" fmla="*/ 95 h 374"/>
                <a:gd name="T26" fmla="*/ 95 w 348"/>
                <a:gd name="T27" fmla="*/ 102 h 374"/>
                <a:gd name="T28" fmla="*/ 114 w 348"/>
                <a:gd name="T29" fmla="*/ 100 h 374"/>
                <a:gd name="T30" fmla="*/ 126 w 348"/>
                <a:gd name="T31" fmla="*/ 109 h 374"/>
                <a:gd name="T32" fmla="*/ 140 w 348"/>
                <a:gd name="T33" fmla="*/ 102 h 374"/>
                <a:gd name="T34" fmla="*/ 171 w 348"/>
                <a:gd name="T35" fmla="*/ 121 h 374"/>
                <a:gd name="T36" fmla="*/ 168 w 348"/>
                <a:gd name="T37" fmla="*/ 138 h 374"/>
                <a:gd name="T38" fmla="*/ 178 w 348"/>
                <a:gd name="T39" fmla="*/ 147 h 374"/>
                <a:gd name="T40" fmla="*/ 201 w 348"/>
                <a:gd name="T41" fmla="*/ 147 h 374"/>
                <a:gd name="T42" fmla="*/ 218 w 348"/>
                <a:gd name="T43" fmla="*/ 159 h 374"/>
                <a:gd name="T44" fmla="*/ 223 w 348"/>
                <a:gd name="T45" fmla="*/ 171 h 374"/>
                <a:gd name="T46" fmla="*/ 237 w 348"/>
                <a:gd name="T47" fmla="*/ 180 h 374"/>
                <a:gd name="T48" fmla="*/ 234 w 348"/>
                <a:gd name="T49" fmla="*/ 190 h 374"/>
                <a:gd name="T50" fmla="*/ 251 w 348"/>
                <a:gd name="T51" fmla="*/ 225 h 374"/>
                <a:gd name="T52" fmla="*/ 289 w 348"/>
                <a:gd name="T53" fmla="*/ 253 h 374"/>
                <a:gd name="T54" fmla="*/ 298 w 348"/>
                <a:gd name="T55" fmla="*/ 272 h 374"/>
                <a:gd name="T56" fmla="*/ 322 w 348"/>
                <a:gd name="T57" fmla="*/ 284 h 374"/>
                <a:gd name="T58" fmla="*/ 334 w 348"/>
                <a:gd name="T59" fmla="*/ 296 h 374"/>
                <a:gd name="T60" fmla="*/ 348 w 348"/>
                <a:gd name="T61" fmla="*/ 343 h 374"/>
                <a:gd name="T62" fmla="*/ 267 w 348"/>
                <a:gd name="T63" fmla="*/ 374 h 374"/>
                <a:gd name="T64" fmla="*/ 253 w 348"/>
                <a:gd name="T65" fmla="*/ 357 h 374"/>
                <a:gd name="T66" fmla="*/ 253 w 348"/>
                <a:gd name="T67" fmla="*/ 341 h 374"/>
                <a:gd name="T68" fmla="*/ 246 w 348"/>
                <a:gd name="T69" fmla="*/ 322 h 374"/>
                <a:gd name="T70" fmla="*/ 218 w 348"/>
                <a:gd name="T71" fmla="*/ 294 h 374"/>
                <a:gd name="T72" fmla="*/ 206 w 348"/>
                <a:gd name="T73" fmla="*/ 291 h 374"/>
                <a:gd name="T74" fmla="*/ 194 w 348"/>
                <a:gd name="T75" fmla="*/ 282 h 374"/>
                <a:gd name="T76" fmla="*/ 197 w 348"/>
                <a:gd name="T77" fmla="*/ 258 h 374"/>
                <a:gd name="T78" fmla="*/ 171 w 348"/>
                <a:gd name="T79" fmla="*/ 232 h 374"/>
                <a:gd name="T80" fmla="*/ 145 w 348"/>
                <a:gd name="T81" fmla="*/ 190 h 374"/>
                <a:gd name="T82" fmla="*/ 114 w 348"/>
                <a:gd name="T83" fmla="*/ 180 h 374"/>
                <a:gd name="T84" fmla="*/ 85 w 348"/>
                <a:gd name="T85" fmla="*/ 182 h 374"/>
                <a:gd name="T86" fmla="*/ 59 w 348"/>
                <a:gd name="T87" fmla="*/ 173 h 374"/>
                <a:gd name="T88" fmla="*/ 43 w 348"/>
                <a:gd name="T89" fmla="*/ 175 h 374"/>
                <a:gd name="T90" fmla="*/ 12 w 348"/>
                <a:gd name="T91" fmla="*/ 15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 h="374">
                  <a:moveTo>
                    <a:pt x="12" y="152"/>
                  </a:moveTo>
                  <a:lnTo>
                    <a:pt x="24" y="123"/>
                  </a:lnTo>
                  <a:lnTo>
                    <a:pt x="15" y="71"/>
                  </a:lnTo>
                  <a:lnTo>
                    <a:pt x="15" y="71"/>
                  </a:lnTo>
                  <a:lnTo>
                    <a:pt x="5" y="36"/>
                  </a:lnTo>
                  <a:lnTo>
                    <a:pt x="5" y="22"/>
                  </a:lnTo>
                  <a:lnTo>
                    <a:pt x="10" y="17"/>
                  </a:lnTo>
                  <a:lnTo>
                    <a:pt x="0" y="15"/>
                  </a:lnTo>
                  <a:lnTo>
                    <a:pt x="15" y="0"/>
                  </a:lnTo>
                  <a:lnTo>
                    <a:pt x="36" y="59"/>
                  </a:lnTo>
                  <a:lnTo>
                    <a:pt x="45" y="59"/>
                  </a:lnTo>
                  <a:lnTo>
                    <a:pt x="64" y="93"/>
                  </a:lnTo>
                  <a:lnTo>
                    <a:pt x="88" y="95"/>
                  </a:lnTo>
                  <a:lnTo>
                    <a:pt x="95" y="102"/>
                  </a:lnTo>
                  <a:lnTo>
                    <a:pt x="114" y="100"/>
                  </a:lnTo>
                  <a:lnTo>
                    <a:pt x="126" y="109"/>
                  </a:lnTo>
                  <a:lnTo>
                    <a:pt x="140" y="102"/>
                  </a:lnTo>
                  <a:lnTo>
                    <a:pt x="171" y="121"/>
                  </a:lnTo>
                  <a:lnTo>
                    <a:pt x="168" y="138"/>
                  </a:lnTo>
                  <a:lnTo>
                    <a:pt x="178" y="147"/>
                  </a:lnTo>
                  <a:lnTo>
                    <a:pt x="201" y="147"/>
                  </a:lnTo>
                  <a:lnTo>
                    <a:pt x="218" y="159"/>
                  </a:lnTo>
                  <a:lnTo>
                    <a:pt x="223" y="171"/>
                  </a:lnTo>
                  <a:lnTo>
                    <a:pt x="237" y="180"/>
                  </a:lnTo>
                  <a:lnTo>
                    <a:pt x="234" y="190"/>
                  </a:lnTo>
                  <a:lnTo>
                    <a:pt x="251" y="225"/>
                  </a:lnTo>
                  <a:lnTo>
                    <a:pt x="289" y="253"/>
                  </a:lnTo>
                  <a:lnTo>
                    <a:pt x="298" y="272"/>
                  </a:lnTo>
                  <a:lnTo>
                    <a:pt x="322" y="284"/>
                  </a:lnTo>
                  <a:lnTo>
                    <a:pt x="334" y="296"/>
                  </a:lnTo>
                  <a:lnTo>
                    <a:pt x="348" y="343"/>
                  </a:lnTo>
                  <a:lnTo>
                    <a:pt x="267" y="374"/>
                  </a:lnTo>
                  <a:lnTo>
                    <a:pt x="253" y="357"/>
                  </a:lnTo>
                  <a:lnTo>
                    <a:pt x="253" y="341"/>
                  </a:lnTo>
                  <a:lnTo>
                    <a:pt x="246" y="322"/>
                  </a:lnTo>
                  <a:lnTo>
                    <a:pt x="218" y="294"/>
                  </a:lnTo>
                  <a:lnTo>
                    <a:pt x="206" y="291"/>
                  </a:lnTo>
                  <a:lnTo>
                    <a:pt x="194" y="282"/>
                  </a:lnTo>
                  <a:lnTo>
                    <a:pt x="197" y="258"/>
                  </a:lnTo>
                  <a:lnTo>
                    <a:pt x="171" y="232"/>
                  </a:lnTo>
                  <a:lnTo>
                    <a:pt x="145" y="190"/>
                  </a:lnTo>
                  <a:lnTo>
                    <a:pt x="114" y="180"/>
                  </a:lnTo>
                  <a:lnTo>
                    <a:pt x="85" y="182"/>
                  </a:lnTo>
                  <a:lnTo>
                    <a:pt x="59" y="173"/>
                  </a:lnTo>
                  <a:lnTo>
                    <a:pt x="43" y="175"/>
                  </a:lnTo>
                  <a:lnTo>
                    <a:pt x="12" y="15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294" name="Group 293"/>
          <p:cNvGrpSpPr/>
          <p:nvPr/>
        </p:nvGrpSpPr>
        <p:grpSpPr>
          <a:xfrm flipH="1">
            <a:off x="7481862" y="1027007"/>
            <a:ext cx="1216051" cy="368348"/>
            <a:chOff x="941091" y="2493329"/>
            <a:chExt cx="1216050" cy="368348"/>
          </a:xfrm>
        </p:grpSpPr>
        <p:sp>
          <p:nvSpPr>
            <p:cNvPr id="295" name="Rectangular Callout 294"/>
            <p:cNvSpPr/>
            <p:nvPr/>
          </p:nvSpPr>
          <p:spPr bwMode="auto">
            <a:xfrm>
              <a:off x="986470" y="2493329"/>
              <a:ext cx="1125292" cy="368348"/>
            </a:xfrm>
            <a:prstGeom prst="wedgeRectCallout">
              <a:avLst>
                <a:gd name="adj1" fmla="val 58240"/>
                <a:gd name="adj2" fmla="val 81295"/>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320" name="Rectangle 319"/>
            <p:cNvSpPr/>
            <p:nvPr/>
          </p:nvSpPr>
          <p:spPr>
            <a:xfrm>
              <a:off x="941091" y="2539005"/>
              <a:ext cx="1216050" cy="276999"/>
            </a:xfrm>
            <a:prstGeom prst="rect">
              <a:avLst/>
            </a:prstGeom>
            <a:noFill/>
          </p:spPr>
          <p:txBody>
            <a:bodyPr wrap="square" lIns="0" tIns="0" rIns="0" bIns="0" anchor="ctr">
              <a:spAutoFit/>
            </a:bodyPr>
            <a:lstStyle/>
            <a:p>
              <a:pPr algn="ctr" defTabSz="1714414"/>
              <a:r>
                <a:rPr lang="en-US" sz="900" dirty="0">
                  <a:solidFill>
                    <a:schemeClr val="bg1"/>
                  </a:solidFill>
                </a:rPr>
                <a:t>EAST MACEDONIA</a:t>
              </a:r>
            </a:p>
            <a:p>
              <a:pPr algn="ctr" defTabSz="1714414"/>
              <a:r>
                <a:rPr lang="en-US" sz="900" dirty="0">
                  <a:solidFill>
                    <a:schemeClr val="bg1"/>
                  </a:solidFill>
                </a:rPr>
                <a:t>AND THRACE</a:t>
              </a:r>
            </a:p>
          </p:txBody>
        </p:sp>
      </p:grpSp>
      <p:grpSp>
        <p:nvGrpSpPr>
          <p:cNvPr id="321" name="Group 320"/>
          <p:cNvGrpSpPr/>
          <p:nvPr/>
        </p:nvGrpSpPr>
        <p:grpSpPr>
          <a:xfrm flipH="1">
            <a:off x="5881428" y="925078"/>
            <a:ext cx="1216051" cy="368348"/>
            <a:chOff x="941091" y="2493329"/>
            <a:chExt cx="1216050" cy="368348"/>
          </a:xfrm>
        </p:grpSpPr>
        <p:sp>
          <p:nvSpPr>
            <p:cNvPr id="322" name="Rectangular Callout 321"/>
            <p:cNvSpPr/>
            <p:nvPr/>
          </p:nvSpPr>
          <p:spPr bwMode="auto">
            <a:xfrm>
              <a:off x="986470" y="2493329"/>
              <a:ext cx="1125292" cy="368348"/>
            </a:xfrm>
            <a:prstGeom prst="wedgeRectCallout">
              <a:avLst>
                <a:gd name="adj1" fmla="val 51468"/>
                <a:gd name="adj2" fmla="val 115773"/>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323" name="Rectangle 322"/>
            <p:cNvSpPr/>
            <p:nvPr/>
          </p:nvSpPr>
          <p:spPr>
            <a:xfrm>
              <a:off x="941091" y="2539004"/>
              <a:ext cx="1216050" cy="276999"/>
            </a:xfrm>
            <a:prstGeom prst="rect">
              <a:avLst/>
            </a:prstGeom>
            <a:noFill/>
          </p:spPr>
          <p:txBody>
            <a:bodyPr wrap="square" lIns="0" tIns="0" rIns="0" bIns="0" anchor="ctr">
              <a:spAutoFit/>
            </a:bodyPr>
            <a:lstStyle/>
            <a:p>
              <a:pPr algn="ctr" defTabSz="1714414"/>
              <a:r>
                <a:rPr lang="en-US" sz="900" dirty="0">
                  <a:solidFill>
                    <a:schemeClr val="bg1"/>
                  </a:solidFill>
                </a:rPr>
                <a:t>CENTRAL</a:t>
              </a:r>
            </a:p>
            <a:p>
              <a:pPr algn="ctr" defTabSz="1714414"/>
              <a:r>
                <a:rPr lang="en-US" sz="900" dirty="0">
                  <a:solidFill>
                    <a:schemeClr val="bg1"/>
                  </a:solidFill>
                </a:rPr>
                <a:t>MACEDONIA</a:t>
              </a:r>
            </a:p>
          </p:txBody>
        </p:sp>
      </p:grpSp>
      <p:grpSp>
        <p:nvGrpSpPr>
          <p:cNvPr id="324" name="Group 323"/>
          <p:cNvGrpSpPr/>
          <p:nvPr/>
        </p:nvGrpSpPr>
        <p:grpSpPr>
          <a:xfrm flipH="1">
            <a:off x="6627153" y="2296849"/>
            <a:ext cx="1216051" cy="368348"/>
            <a:chOff x="941091" y="2493329"/>
            <a:chExt cx="1216050" cy="368348"/>
          </a:xfrm>
        </p:grpSpPr>
        <p:sp>
          <p:nvSpPr>
            <p:cNvPr id="325" name="Rectangular Callout 324"/>
            <p:cNvSpPr/>
            <p:nvPr/>
          </p:nvSpPr>
          <p:spPr bwMode="auto">
            <a:xfrm>
              <a:off x="986470" y="2493329"/>
              <a:ext cx="1125292" cy="368348"/>
            </a:xfrm>
            <a:prstGeom prst="wedgeRectCallout">
              <a:avLst>
                <a:gd name="adj1" fmla="val 86825"/>
                <a:gd name="adj2" fmla="val -32036"/>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326" name="Rectangle 325"/>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THESSALY</a:t>
              </a:r>
            </a:p>
          </p:txBody>
        </p:sp>
      </p:grpSp>
      <p:grpSp>
        <p:nvGrpSpPr>
          <p:cNvPr id="327" name="Group 326"/>
          <p:cNvGrpSpPr/>
          <p:nvPr/>
        </p:nvGrpSpPr>
        <p:grpSpPr>
          <a:xfrm flipH="1">
            <a:off x="4152365" y="1469017"/>
            <a:ext cx="1216051" cy="368348"/>
            <a:chOff x="941091" y="2493329"/>
            <a:chExt cx="1216050" cy="368348"/>
          </a:xfrm>
        </p:grpSpPr>
        <p:sp>
          <p:nvSpPr>
            <p:cNvPr id="328" name="Rectangular Callout 327"/>
            <p:cNvSpPr/>
            <p:nvPr/>
          </p:nvSpPr>
          <p:spPr bwMode="auto">
            <a:xfrm>
              <a:off x="986470" y="2493329"/>
              <a:ext cx="1125292" cy="368348"/>
            </a:xfrm>
            <a:prstGeom prst="wedgeRectCallout">
              <a:avLst>
                <a:gd name="adj1" fmla="val -40481"/>
                <a:gd name="adj2" fmla="val 113600"/>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329" name="Rectangle 328"/>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EPIRUS</a:t>
              </a:r>
            </a:p>
          </p:txBody>
        </p:sp>
      </p:grpSp>
      <p:grpSp>
        <p:nvGrpSpPr>
          <p:cNvPr id="330" name="Group 329"/>
          <p:cNvGrpSpPr/>
          <p:nvPr/>
        </p:nvGrpSpPr>
        <p:grpSpPr>
          <a:xfrm flipH="1">
            <a:off x="7436482" y="4311721"/>
            <a:ext cx="1216051" cy="368348"/>
            <a:chOff x="941091" y="2493329"/>
            <a:chExt cx="1216050" cy="368348"/>
          </a:xfrm>
        </p:grpSpPr>
        <p:sp>
          <p:nvSpPr>
            <p:cNvPr id="331" name="Rectangular Callout 330"/>
            <p:cNvSpPr/>
            <p:nvPr/>
          </p:nvSpPr>
          <p:spPr bwMode="auto">
            <a:xfrm>
              <a:off x="986470" y="2493329"/>
              <a:ext cx="1125292" cy="368348"/>
            </a:xfrm>
            <a:prstGeom prst="wedgeRectCallout">
              <a:avLst>
                <a:gd name="adj1" fmla="val 86825"/>
                <a:gd name="adj2" fmla="val -32036"/>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332" name="Rectangle 331"/>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CRETE</a:t>
              </a:r>
            </a:p>
          </p:txBody>
        </p:sp>
      </p:grpSp>
      <p:grpSp>
        <p:nvGrpSpPr>
          <p:cNvPr id="333" name="Group 332"/>
          <p:cNvGrpSpPr/>
          <p:nvPr/>
        </p:nvGrpSpPr>
        <p:grpSpPr>
          <a:xfrm flipH="1">
            <a:off x="4836668" y="3920300"/>
            <a:ext cx="1216051" cy="368348"/>
            <a:chOff x="941091" y="2493329"/>
            <a:chExt cx="1216050" cy="368348"/>
          </a:xfrm>
        </p:grpSpPr>
        <p:sp>
          <p:nvSpPr>
            <p:cNvPr id="334" name="Rectangular Callout 333"/>
            <p:cNvSpPr/>
            <p:nvPr/>
          </p:nvSpPr>
          <p:spPr bwMode="auto">
            <a:xfrm>
              <a:off x="986470" y="2493329"/>
              <a:ext cx="1125292" cy="368348"/>
            </a:xfrm>
            <a:prstGeom prst="wedgeRectCallout">
              <a:avLst>
                <a:gd name="adj1" fmla="val -40481"/>
                <a:gd name="adj2" fmla="val -147883"/>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335" name="Rectangle 334"/>
            <p:cNvSpPr/>
            <p:nvPr/>
          </p:nvSpPr>
          <p:spPr>
            <a:xfrm>
              <a:off x="941091" y="2608255"/>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PELOPONNESE</a:t>
              </a:r>
            </a:p>
          </p:txBody>
        </p:sp>
      </p:grpSp>
      <p:grpSp>
        <p:nvGrpSpPr>
          <p:cNvPr id="96" name="Group 95">
            <a:extLst>
              <a:ext uri="{FF2B5EF4-FFF2-40B4-BE49-F238E27FC236}">
                <a16:creationId xmlns:a16="http://schemas.microsoft.com/office/drawing/2014/main" id="{C0057C6A-3BA2-474F-81EB-E69426E0501F}"/>
              </a:ext>
            </a:extLst>
          </p:cNvPr>
          <p:cNvGrpSpPr/>
          <p:nvPr/>
        </p:nvGrpSpPr>
        <p:grpSpPr>
          <a:xfrm>
            <a:off x="2219479" y="2721720"/>
            <a:ext cx="1722547" cy="1963595"/>
            <a:chOff x="2219479" y="2651760"/>
            <a:chExt cx="1722547" cy="1963595"/>
          </a:xfrm>
        </p:grpSpPr>
        <p:sp>
          <p:nvSpPr>
            <p:cNvPr id="97" name="Rectangle: Rounded Corners 9">
              <a:extLst>
                <a:ext uri="{FF2B5EF4-FFF2-40B4-BE49-F238E27FC236}">
                  <a16:creationId xmlns:a16="http://schemas.microsoft.com/office/drawing/2014/main" id="{B67D4476-02F8-4EDA-AE36-C0E8E6C7061C}"/>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98" name="Freeform: Shape 97">
              <a:extLst>
                <a:ext uri="{FF2B5EF4-FFF2-40B4-BE49-F238E27FC236}">
                  <a16:creationId xmlns:a16="http://schemas.microsoft.com/office/drawing/2014/main" id="{0A3D854F-87AB-4571-B66F-E6278B813DFE}"/>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9" name="Group 98">
            <a:extLst>
              <a:ext uri="{FF2B5EF4-FFF2-40B4-BE49-F238E27FC236}">
                <a16:creationId xmlns:a16="http://schemas.microsoft.com/office/drawing/2014/main" id="{3C9DBCF1-DC68-42CA-A51A-7C4C011A4228}"/>
              </a:ext>
            </a:extLst>
          </p:cNvPr>
          <p:cNvGrpSpPr/>
          <p:nvPr/>
        </p:nvGrpSpPr>
        <p:grpSpPr>
          <a:xfrm>
            <a:off x="381115" y="2721720"/>
            <a:ext cx="1722547" cy="1963595"/>
            <a:chOff x="381115" y="2651760"/>
            <a:chExt cx="1722547" cy="1963595"/>
          </a:xfrm>
        </p:grpSpPr>
        <p:sp>
          <p:nvSpPr>
            <p:cNvPr id="100" name="Rectangle: Rounded Corners 9">
              <a:extLst>
                <a:ext uri="{FF2B5EF4-FFF2-40B4-BE49-F238E27FC236}">
                  <a16:creationId xmlns:a16="http://schemas.microsoft.com/office/drawing/2014/main" id="{0A05F85C-C8AA-4B61-8260-011A03EA15EC}"/>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01" name="Freeform: Shape 100">
              <a:extLst>
                <a:ext uri="{FF2B5EF4-FFF2-40B4-BE49-F238E27FC236}">
                  <a16:creationId xmlns:a16="http://schemas.microsoft.com/office/drawing/2014/main" id="{337A00B2-0FAA-47E6-B858-0F33DF8AC046}"/>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02" name="Group 101">
            <a:extLst>
              <a:ext uri="{FF2B5EF4-FFF2-40B4-BE49-F238E27FC236}">
                <a16:creationId xmlns:a16="http://schemas.microsoft.com/office/drawing/2014/main" id="{791AA721-F1D8-4A48-B690-C1079C1D2EFC}"/>
              </a:ext>
            </a:extLst>
          </p:cNvPr>
          <p:cNvGrpSpPr/>
          <p:nvPr/>
        </p:nvGrpSpPr>
        <p:grpSpPr>
          <a:xfrm>
            <a:off x="659050" y="2966292"/>
            <a:ext cx="1166676" cy="1166676"/>
            <a:chOff x="4419962" y="4767072"/>
            <a:chExt cx="1103462" cy="1103462"/>
          </a:xfrm>
        </p:grpSpPr>
        <p:grpSp>
          <p:nvGrpSpPr>
            <p:cNvPr id="103" name="Group 102">
              <a:extLst>
                <a:ext uri="{FF2B5EF4-FFF2-40B4-BE49-F238E27FC236}">
                  <a16:creationId xmlns:a16="http://schemas.microsoft.com/office/drawing/2014/main" id="{D14C16FF-42D1-4917-93B5-B54481565087}"/>
                </a:ext>
              </a:extLst>
            </p:cNvPr>
            <p:cNvGrpSpPr/>
            <p:nvPr/>
          </p:nvGrpSpPr>
          <p:grpSpPr>
            <a:xfrm>
              <a:off x="4419962" y="4767072"/>
              <a:ext cx="1103462" cy="1103462"/>
              <a:chOff x="4946650" y="377825"/>
              <a:chExt cx="4387854" cy="4387851"/>
            </a:xfrm>
            <a:solidFill>
              <a:schemeClr val="bg1">
                <a:lumMod val="95000"/>
              </a:schemeClr>
            </a:solidFill>
          </p:grpSpPr>
          <p:sp>
            <p:nvSpPr>
              <p:cNvPr id="105" name="Freeform 230">
                <a:extLst>
                  <a:ext uri="{FF2B5EF4-FFF2-40B4-BE49-F238E27FC236}">
                    <a16:creationId xmlns:a16="http://schemas.microsoft.com/office/drawing/2014/main" id="{2D0A12EA-AB6E-4F26-8984-23B6176E7BBB}"/>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06" name="Freeform 231">
                <a:extLst>
                  <a:ext uri="{FF2B5EF4-FFF2-40B4-BE49-F238E27FC236}">
                    <a16:creationId xmlns:a16="http://schemas.microsoft.com/office/drawing/2014/main" id="{39E15BF4-0EDF-4F07-89B6-F475B2112ACF}"/>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7" name="Freeform 232">
                <a:extLst>
                  <a:ext uri="{FF2B5EF4-FFF2-40B4-BE49-F238E27FC236}">
                    <a16:creationId xmlns:a16="http://schemas.microsoft.com/office/drawing/2014/main" id="{84F03479-D98B-4597-AEC8-86AA663D1D53}"/>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8" name="Freeform 233">
                <a:extLst>
                  <a:ext uri="{FF2B5EF4-FFF2-40B4-BE49-F238E27FC236}">
                    <a16:creationId xmlns:a16="http://schemas.microsoft.com/office/drawing/2014/main" id="{BBD4CC57-50D4-4AC8-9585-D1BF2E8ED95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9" name="Freeform 234">
                <a:extLst>
                  <a:ext uri="{FF2B5EF4-FFF2-40B4-BE49-F238E27FC236}">
                    <a16:creationId xmlns:a16="http://schemas.microsoft.com/office/drawing/2014/main" id="{48798054-4158-4399-AC7B-93446693F05A}"/>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0" name="Freeform 235">
                <a:extLst>
                  <a:ext uri="{FF2B5EF4-FFF2-40B4-BE49-F238E27FC236}">
                    <a16:creationId xmlns:a16="http://schemas.microsoft.com/office/drawing/2014/main" id="{5A9D3B87-F0C0-47C0-B611-C916272065BC}"/>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1" name="Freeform 236">
                <a:extLst>
                  <a:ext uri="{FF2B5EF4-FFF2-40B4-BE49-F238E27FC236}">
                    <a16:creationId xmlns:a16="http://schemas.microsoft.com/office/drawing/2014/main" id="{73DEB0B4-AD93-452E-BB0B-5B8F524B754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2" name="Freeform 237">
                <a:extLst>
                  <a:ext uri="{FF2B5EF4-FFF2-40B4-BE49-F238E27FC236}">
                    <a16:creationId xmlns:a16="http://schemas.microsoft.com/office/drawing/2014/main" id="{6C25F6C5-9EC6-451C-A5B8-11C01FA5A192}"/>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3" name="Freeform 238">
                <a:extLst>
                  <a:ext uri="{FF2B5EF4-FFF2-40B4-BE49-F238E27FC236}">
                    <a16:creationId xmlns:a16="http://schemas.microsoft.com/office/drawing/2014/main" id="{B0FC57F7-28D2-4B1E-B525-D63620C230F8}"/>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4" name="Freeform 239">
                <a:extLst>
                  <a:ext uri="{FF2B5EF4-FFF2-40B4-BE49-F238E27FC236}">
                    <a16:creationId xmlns:a16="http://schemas.microsoft.com/office/drawing/2014/main" id="{DF119FA6-0CE7-4C08-8259-3AB07BD34F80}"/>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4" name="Freeform 240">
                <a:extLst>
                  <a:ext uri="{FF2B5EF4-FFF2-40B4-BE49-F238E27FC236}">
                    <a16:creationId xmlns:a16="http://schemas.microsoft.com/office/drawing/2014/main" id="{EDA2822A-AE68-47B8-8E46-AFA2B812AC4A}"/>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5" name="Freeform 241">
                <a:extLst>
                  <a:ext uri="{FF2B5EF4-FFF2-40B4-BE49-F238E27FC236}">
                    <a16:creationId xmlns:a16="http://schemas.microsoft.com/office/drawing/2014/main" id="{0AC25ABB-2AD0-4639-930E-53DBF5DE5CD3}"/>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6" name="Freeform 242">
                <a:extLst>
                  <a:ext uri="{FF2B5EF4-FFF2-40B4-BE49-F238E27FC236}">
                    <a16:creationId xmlns:a16="http://schemas.microsoft.com/office/drawing/2014/main" id="{A8821CDA-DFB2-47C4-AB02-5155521439EF}"/>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7" name="Freeform 243">
                <a:extLst>
                  <a:ext uri="{FF2B5EF4-FFF2-40B4-BE49-F238E27FC236}">
                    <a16:creationId xmlns:a16="http://schemas.microsoft.com/office/drawing/2014/main" id="{75C06512-D532-4B00-9C9B-0F38B3A4ADC1}"/>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8" name="Freeform 244">
                <a:extLst>
                  <a:ext uri="{FF2B5EF4-FFF2-40B4-BE49-F238E27FC236}">
                    <a16:creationId xmlns:a16="http://schemas.microsoft.com/office/drawing/2014/main" id="{6251302B-3BAF-4A45-806B-BB48EC59AE2F}"/>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79" name="Freeform 245">
                <a:extLst>
                  <a:ext uri="{FF2B5EF4-FFF2-40B4-BE49-F238E27FC236}">
                    <a16:creationId xmlns:a16="http://schemas.microsoft.com/office/drawing/2014/main" id="{C929E129-7132-4FF9-8DE7-BCA8187EF170}"/>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0" name="Freeform 246">
                <a:extLst>
                  <a:ext uri="{FF2B5EF4-FFF2-40B4-BE49-F238E27FC236}">
                    <a16:creationId xmlns:a16="http://schemas.microsoft.com/office/drawing/2014/main" id="{6AA99B11-5124-4137-89F3-05C81D210AA9}"/>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1" name="Freeform 247">
                <a:extLst>
                  <a:ext uri="{FF2B5EF4-FFF2-40B4-BE49-F238E27FC236}">
                    <a16:creationId xmlns:a16="http://schemas.microsoft.com/office/drawing/2014/main" id="{905AF33E-32D4-4B8B-A05D-726D7779E5C8}"/>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2" name="Freeform 248">
                <a:extLst>
                  <a:ext uri="{FF2B5EF4-FFF2-40B4-BE49-F238E27FC236}">
                    <a16:creationId xmlns:a16="http://schemas.microsoft.com/office/drawing/2014/main" id="{D009165A-9F64-443F-BB34-3C0708ED95AE}"/>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3" name="Freeform 249">
                <a:extLst>
                  <a:ext uri="{FF2B5EF4-FFF2-40B4-BE49-F238E27FC236}">
                    <a16:creationId xmlns:a16="http://schemas.microsoft.com/office/drawing/2014/main" id="{6FF0491F-B0B8-491A-91D8-BC3BBF7755B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04" name="Oval 103">
              <a:extLst>
                <a:ext uri="{FF2B5EF4-FFF2-40B4-BE49-F238E27FC236}">
                  <a16:creationId xmlns:a16="http://schemas.microsoft.com/office/drawing/2014/main" id="{F9860430-7757-459F-AB21-53302505FCF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84" name="Inhaltsplatzhalter 4">
            <a:extLst>
              <a:ext uri="{FF2B5EF4-FFF2-40B4-BE49-F238E27FC236}">
                <a16:creationId xmlns:a16="http://schemas.microsoft.com/office/drawing/2014/main" id="{41B85B42-C752-4977-AA1C-F93D6058F171}"/>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85" name="Group 184">
            <a:extLst>
              <a:ext uri="{FF2B5EF4-FFF2-40B4-BE49-F238E27FC236}">
                <a16:creationId xmlns:a16="http://schemas.microsoft.com/office/drawing/2014/main" id="{5F4F4C5E-51FC-401B-AF34-17567FB635D7}"/>
              </a:ext>
            </a:extLst>
          </p:cNvPr>
          <p:cNvGrpSpPr/>
          <p:nvPr/>
        </p:nvGrpSpPr>
        <p:grpSpPr>
          <a:xfrm>
            <a:off x="2497414" y="2966292"/>
            <a:ext cx="1166676" cy="1166676"/>
            <a:chOff x="4419962" y="4767072"/>
            <a:chExt cx="1103462" cy="1103462"/>
          </a:xfrm>
        </p:grpSpPr>
        <p:grpSp>
          <p:nvGrpSpPr>
            <p:cNvPr id="186" name="Group 185">
              <a:extLst>
                <a:ext uri="{FF2B5EF4-FFF2-40B4-BE49-F238E27FC236}">
                  <a16:creationId xmlns:a16="http://schemas.microsoft.com/office/drawing/2014/main" id="{8CB37B89-1DDF-42BA-AA4D-51D4732BD079}"/>
                </a:ext>
              </a:extLst>
            </p:cNvPr>
            <p:cNvGrpSpPr/>
            <p:nvPr/>
          </p:nvGrpSpPr>
          <p:grpSpPr>
            <a:xfrm>
              <a:off x="4419962" y="4767072"/>
              <a:ext cx="1103462" cy="1103462"/>
              <a:chOff x="4946650" y="377825"/>
              <a:chExt cx="4387854" cy="4387851"/>
            </a:xfrm>
            <a:solidFill>
              <a:schemeClr val="bg1">
                <a:lumMod val="95000"/>
              </a:schemeClr>
            </a:solidFill>
          </p:grpSpPr>
          <p:sp>
            <p:nvSpPr>
              <p:cNvPr id="188" name="Freeform 230">
                <a:extLst>
                  <a:ext uri="{FF2B5EF4-FFF2-40B4-BE49-F238E27FC236}">
                    <a16:creationId xmlns:a16="http://schemas.microsoft.com/office/drawing/2014/main" id="{635A8E6A-95D5-4A4E-B6DE-CF9442A4F8C9}"/>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89" name="Freeform 231">
                <a:extLst>
                  <a:ext uri="{FF2B5EF4-FFF2-40B4-BE49-F238E27FC236}">
                    <a16:creationId xmlns:a16="http://schemas.microsoft.com/office/drawing/2014/main" id="{B7FF05E7-BA0A-446D-A77D-72C76C60A1AA}"/>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0" name="Freeform 232">
                <a:extLst>
                  <a:ext uri="{FF2B5EF4-FFF2-40B4-BE49-F238E27FC236}">
                    <a16:creationId xmlns:a16="http://schemas.microsoft.com/office/drawing/2014/main" id="{54491C76-C8F8-415D-AB9C-CC86594C149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1" name="Freeform 233">
                <a:extLst>
                  <a:ext uri="{FF2B5EF4-FFF2-40B4-BE49-F238E27FC236}">
                    <a16:creationId xmlns:a16="http://schemas.microsoft.com/office/drawing/2014/main" id="{0E12CDC5-E8CB-4349-8153-D757D59C0291}"/>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2" name="Freeform 234">
                <a:extLst>
                  <a:ext uri="{FF2B5EF4-FFF2-40B4-BE49-F238E27FC236}">
                    <a16:creationId xmlns:a16="http://schemas.microsoft.com/office/drawing/2014/main" id="{FB3E373E-D231-41C4-9612-9FA84CEA2A3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3" name="Freeform 235">
                <a:extLst>
                  <a:ext uri="{FF2B5EF4-FFF2-40B4-BE49-F238E27FC236}">
                    <a16:creationId xmlns:a16="http://schemas.microsoft.com/office/drawing/2014/main" id="{2301DA2C-1915-4937-8FAC-F4BFF68D40E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4" name="Freeform 236">
                <a:extLst>
                  <a:ext uri="{FF2B5EF4-FFF2-40B4-BE49-F238E27FC236}">
                    <a16:creationId xmlns:a16="http://schemas.microsoft.com/office/drawing/2014/main" id="{DECAF686-245B-431D-883B-10FC27B33E4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5" name="Freeform 237">
                <a:extLst>
                  <a:ext uri="{FF2B5EF4-FFF2-40B4-BE49-F238E27FC236}">
                    <a16:creationId xmlns:a16="http://schemas.microsoft.com/office/drawing/2014/main" id="{B2F1CB2E-FA52-4EB9-B130-5E1846B103D0}"/>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6" name="Freeform 238">
                <a:extLst>
                  <a:ext uri="{FF2B5EF4-FFF2-40B4-BE49-F238E27FC236}">
                    <a16:creationId xmlns:a16="http://schemas.microsoft.com/office/drawing/2014/main" id="{E204AB5C-DB18-4097-A46B-3EDCB5E8294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7" name="Freeform 239">
                <a:extLst>
                  <a:ext uri="{FF2B5EF4-FFF2-40B4-BE49-F238E27FC236}">
                    <a16:creationId xmlns:a16="http://schemas.microsoft.com/office/drawing/2014/main" id="{9F26FA44-341F-4689-AFD8-6E810BA8D136}"/>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8" name="Freeform 240">
                <a:extLst>
                  <a:ext uri="{FF2B5EF4-FFF2-40B4-BE49-F238E27FC236}">
                    <a16:creationId xmlns:a16="http://schemas.microsoft.com/office/drawing/2014/main" id="{670C3FD9-F0D7-4D27-B4E6-F08DCF9CA7A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9" name="Freeform 241">
                <a:extLst>
                  <a:ext uri="{FF2B5EF4-FFF2-40B4-BE49-F238E27FC236}">
                    <a16:creationId xmlns:a16="http://schemas.microsoft.com/office/drawing/2014/main" id="{0848EC72-54B0-45E9-873A-0DAFC32979F5}"/>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0" name="Freeform 242">
                <a:extLst>
                  <a:ext uri="{FF2B5EF4-FFF2-40B4-BE49-F238E27FC236}">
                    <a16:creationId xmlns:a16="http://schemas.microsoft.com/office/drawing/2014/main" id="{A022D986-C287-4EE6-9BE5-00428D5E7EA3}"/>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1" name="Freeform 243">
                <a:extLst>
                  <a:ext uri="{FF2B5EF4-FFF2-40B4-BE49-F238E27FC236}">
                    <a16:creationId xmlns:a16="http://schemas.microsoft.com/office/drawing/2014/main" id="{3DB36C64-E354-49D1-BC58-FB1778354741}"/>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2" name="Freeform 244">
                <a:extLst>
                  <a:ext uri="{FF2B5EF4-FFF2-40B4-BE49-F238E27FC236}">
                    <a16:creationId xmlns:a16="http://schemas.microsoft.com/office/drawing/2014/main" id="{3295E183-2B16-44AA-B41D-89EF13DABB8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3" name="Freeform 245">
                <a:extLst>
                  <a:ext uri="{FF2B5EF4-FFF2-40B4-BE49-F238E27FC236}">
                    <a16:creationId xmlns:a16="http://schemas.microsoft.com/office/drawing/2014/main" id="{74B859E9-8FF0-46FF-8AF0-3CF1A549C31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4" name="Freeform 246">
                <a:extLst>
                  <a:ext uri="{FF2B5EF4-FFF2-40B4-BE49-F238E27FC236}">
                    <a16:creationId xmlns:a16="http://schemas.microsoft.com/office/drawing/2014/main" id="{A745616E-9F74-4EBD-BB85-9A62C27BE8C4}"/>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5" name="Freeform 247">
                <a:extLst>
                  <a:ext uri="{FF2B5EF4-FFF2-40B4-BE49-F238E27FC236}">
                    <a16:creationId xmlns:a16="http://schemas.microsoft.com/office/drawing/2014/main" id="{950F0007-79C9-43F5-8EA6-0DFB8C945923}"/>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6" name="Freeform 248">
                <a:extLst>
                  <a:ext uri="{FF2B5EF4-FFF2-40B4-BE49-F238E27FC236}">
                    <a16:creationId xmlns:a16="http://schemas.microsoft.com/office/drawing/2014/main" id="{FACD5101-6018-4697-AC83-4C63FBB372ED}"/>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7" name="Freeform 249">
                <a:extLst>
                  <a:ext uri="{FF2B5EF4-FFF2-40B4-BE49-F238E27FC236}">
                    <a16:creationId xmlns:a16="http://schemas.microsoft.com/office/drawing/2014/main" id="{3F0325CA-C99C-4F35-851E-24CF27216863}"/>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87" name="Oval 186">
              <a:extLst>
                <a:ext uri="{FF2B5EF4-FFF2-40B4-BE49-F238E27FC236}">
                  <a16:creationId xmlns:a16="http://schemas.microsoft.com/office/drawing/2014/main" id="{D6700AAC-97EF-464D-9DC9-7726D761AD9B}"/>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08" name="Inhaltsplatzhalter 4">
            <a:extLst>
              <a:ext uri="{FF2B5EF4-FFF2-40B4-BE49-F238E27FC236}">
                <a16:creationId xmlns:a16="http://schemas.microsoft.com/office/drawing/2014/main" id="{AFB99567-98AF-403E-9DFC-5626C6551762}"/>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09" name="3">
            <a:extLst>
              <a:ext uri="{FF2B5EF4-FFF2-40B4-BE49-F238E27FC236}">
                <a16:creationId xmlns:a16="http://schemas.microsoft.com/office/drawing/2014/main" id="{486CB117-468D-4691-801F-3C9535BAE950}"/>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10" name="Freeform 317">
            <a:extLst>
              <a:ext uri="{FF2B5EF4-FFF2-40B4-BE49-F238E27FC236}">
                <a16:creationId xmlns:a16="http://schemas.microsoft.com/office/drawing/2014/main" id="{475282FB-6828-42E9-8158-CA63E82400F3}"/>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11" name="Freeform 319">
            <a:extLst>
              <a:ext uri="{FF2B5EF4-FFF2-40B4-BE49-F238E27FC236}">
                <a16:creationId xmlns:a16="http://schemas.microsoft.com/office/drawing/2014/main" id="{2BD64E98-C072-4B75-9D6A-FB6D7DD3973E}"/>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12" name="Rounded Rectangle 318">
            <a:extLst>
              <a:ext uri="{FF2B5EF4-FFF2-40B4-BE49-F238E27FC236}">
                <a16:creationId xmlns:a16="http://schemas.microsoft.com/office/drawing/2014/main" id="{9ED74228-F563-4457-A7D0-6ECA2E7EE01C}"/>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13" name="Rounded Rectangle 320">
            <a:extLst>
              <a:ext uri="{FF2B5EF4-FFF2-40B4-BE49-F238E27FC236}">
                <a16:creationId xmlns:a16="http://schemas.microsoft.com/office/drawing/2014/main" id="{D02D0483-602F-49F0-A8D8-A90384F6D7E4}"/>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39066498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Africa Map</a:t>
            </a:r>
          </a:p>
        </p:txBody>
      </p:sp>
      <p:grpSp>
        <p:nvGrpSpPr>
          <p:cNvPr id="128" name="Group 127"/>
          <p:cNvGrpSpPr/>
          <p:nvPr/>
        </p:nvGrpSpPr>
        <p:grpSpPr>
          <a:xfrm>
            <a:off x="883582" y="1418591"/>
            <a:ext cx="3781463" cy="3280027"/>
            <a:chOff x="5064124" y="177366"/>
            <a:chExt cx="7542213" cy="6542088"/>
          </a:xfrm>
          <a:solidFill>
            <a:srgbClr val="D9D9D9"/>
          </a:solidFill>
        </p:grpSpPr>
        <p:sp>
          <p:nvSpPr>
            <p:cNvPr id="129" name="Freeform 128"/>
            <p:cNvSpPr>
              <a:spLocks/>
            </p:cNvSpPr>
            <p:nvPr/>
          </p:nvSpPr>
          <p:spPr bwMode="auto">
            <a:xfrm>
              <a:off x="9358312" y="4911291"/>
              <a:ext cx="663575" cy="604838"/>
            </a:xfrm>
            <a:custGeom>
              <a:avLst/>
              <a:gdLst>
                <a:gd name="T0" fmla="*/ 416 w 418"/>
                <a:gd name="T1" fmla="*/ 145 h 381"/>
                <a:gd name="T2" fmla="*/ 414 w 418"/>
                <a:gd name="T3" fmla="*/ 130 h 381"/>
                <a:gd name="T4" fmla="*/ 418 w 418"/>
                <a:gd name="T5" fmla="*/ 114 h 381"/>
                <a:gd name="T6" fmla="*/ 416 w 418"/>
                <a:gd name="T7" fmla="*/ 100 h 381"/>
                <a:gd name="T8" fmla="*/ 414 w 418"/>
                <a:gd name="T9" fmla="*/ 88 h 381"/>
                <a:gd name="T10" fmla="*/ 411 w 418"/>
                <a:gd name="T11" fmla="*/ 62 h 381"/>
                <a:gd name="T12" fmla="*/ 399 w 418"/>
                <a:gd name="T13" fmla="*/ 57 h 381"/>
                <a:gd name="T14" fmla="*/ 357 w 418"/>
                <a:gd name="T15" fmla="*/ 40 h 381"/>
                <a:gd name="T16" fmla="*/ 331 w 418"/>
                <a:gd name="T17" fmla="*/ 31 h 381"/>
                <a:gd name="T18" fmla="*/ 328 w 418"/>
                <a:gd name="T19" fmla="*/ 29 h 381"/>
                <a:gd name="T20" fmla="*/ 312 w 418"/>
                <a:gd name="T21" fmla="*/ 24 h 381"/>
                <a:gd name="T22" fmla="*/ 283 w 418"/>
                <a:gd name="T23" fmla="*/ 21 h 381"/>
                <a:gd name="T24" fmla="*/ 269 w 418"/>
                <a:gd name="T25" fmla="*/ 3 h 381"/>
                <a:gd name="T26" fmla="*/ 246 w 418"/>
                <a:gd name="T27" fmla="*/ 0 h 381"/>
                <a:gd name="T28" fmla="*/ 224 w 418"/>
                <a:gd name="T29" fmla="*/ 5 h 381"/>
                <a:gd name="T30" fmla="*/ 201 w 418"/>
                <a:gd name="T31" fmla="*/ 19 h 381"/>
                <a:gd name="T32" fmla="*/ 196 w 418"/>
                <a:gd name="T33" fmla="*/ 29 h 381"/>
                <a:gd name="T34" fmla="*/ 191 w 418"/>
                <a:gd name="T35" fmla="*/ 50 h 381"/>
                <a:gd name="T36" fmla="*/ 141 w 418"/>
                <a:gd name="T37" fmla="*/ 74 h 381"/>
                <a:gd name="T38" fmla="*/ 104 w 418"/>
                <a:gd name="T39" fmla="*/ 123 h 381"/>
                <a:gd name="T40" fmla="*/ 82 w 418"/>
                <a:gd name="T41" fmla="*/ 135 h 381"/>
                <a:gd name="T42" fmla="*/ 71 w 418"/>
                <a:gd name="T43" fmla="*/ 133 h 381"/>
                <a:gd name="T44" fmla="*/ 54 w 418"/>
                <a:gd name="T45" fmla="*/ 128 h 381"/>
                <a:gd name="T46" fmla="*/ 47 w 418"/>
                <a:gd name="T47" fmla="*/ 130 h 381"/>
                <a:gd name="T48" fmla="*/ 35 w 418"/>
                <a:gd name="T49" fmla="*/ 128 h 381"/>
                <a:gd name="T50" fmla="*/ 21 w 418"/>
                <a:gd name="T51" fmla="*/ 123 h 381"/>
                <a:gd name="T52" fmla="*/ 7 w 418"/>
                <a:gd name="T53" fmla="*/ 123 h 381"/>
                <a:gd name="T54" fmla="*/ 9 w 418"/>
                <a:gd name="T55" fmla="*/ 140 h 381"/>
                <a:gd name="T56" fmla="*/ 26 w 418"/>
                <a:gd name="T57" fmla="*/ 166 h 381"/>
                <a:gd name="T58" fmla="*/ 40 w 418"/>
                <a:gd name="T59" fmla="*/ 194 h 381"/>
                <a:gd name="T60" fmla="*/ 59 w 418"/>
                <a:gd name="T61" fmla="*/ 223 h 381"/>
                <a:gd name="T62" fmla="*/ 66 w 418"/>
                <a:gd name="T63" fmla="*/ 230 h 381"/>
                <a:gd name="T64" fmla="*/ 78 w 418"/>
                <a:gd name="T65" fmla="*/ 239 h 381"/>
                <a:gd name="T66" fmla="*/ 99 w 418"/>
                <a:gd name="T67" fmla="*/ 246 h 381"/>
                <a:gd name="T68" fmla="*/ 111 w 418"/>
                <a:gd name="T69" fmla="*/ 258 h 381"/>
                <a:gd name="T70" fmla="*/ 134 w 418"/>
                <a:gd name="T71" fmla="*/ 275 h 381"/>
                <a:gd name="T72" fmla="*/ 132 w 418"/>
                <a:gd name="T73" fmla="*/ 298 h 381"/>
                <a:gd name="T74" fmla="*/ 144 w 418"/>
                <a:gd name="T75" fmla="*/ 320 h 381"/>
                <a:gd name="T76" fmla="*/ 146 w 418"/>
                <a:gd name="T77" fmla="*/ 329 h 381"/>
                <a:gd name="T78" fmla="*/ 151 w 418"/>
                <a:gd name="T79" fmla="*/ 334 h 381"/>
                <a:gd name="T80" fmla="*/ 177 w 418"/>
                <a:gd name="T81" fmla="*/ 339 h 381"/>
                <a:gd name="T82" fmla="*/ 205 w 418"/>
                <a:gd name="T83" fmla="*/ 348 h 381"/>
                <a:gd name="T84" fmla="*/ 215 w 418"/>
                <a:gd name="T85" fmla="*/ 365 h 381"/>
                <a:gd name="T86" fmla="*/ 227 w 418"/>
                <a:gd name="T87" fmla="*/ 369 h 381"/>
                <a:gd name="T88" fmla="*/ 243 w 418"/>
                <a:gd name="T89" fmla="*/ 367 h 381"/>
                <a:gd name="T90" fmla="*/ 257 w 418"/>
                <a:gd name="T91" fmla="*/ 374 h 381"/>
                <a:gd name="T92" fmla="*/ 274 w 418"/>
                <a:gd name="T93" fmla="*/ 379 h 381"/>
                <a:gd name="T94" fmla="*/ 291 w 418"/>
                <a:gd name="T95" fmla="*/ 379 h 381"/>
                <a:gd name="T96" fmla="*/ 317 w 418"/>
                <a:gd name="T97" fmla="*/ 379 h 381"/>
                <a:gd name="T98" fmla="*/ 326 w 418"/>
                <a:gd name="T99" fmla="*/ 381 h 381"/>
                <a:gd name="T100" fmla="*/ 362 w 418"/>
                <a:gd name="T101" fmla="*/ 346 h 381"/>
                <a:gd name="T102" fmla="*/ 388 w 418"/>
                <a:gd name="T103" fmla="*/ 320 h 381"/>
                <a:gd name="T104" fmla="*/ 385 w 418"/>
                <a:gd name="T105" fmla="*/ 305 h 381"/>
                <a:gd name="T106" fmla="*/ 399 w 418"/>
                <a:gd name="T107" fmla="*/ 275 h 381"/>
                <a:gd name="T108" fmla="*/ 409 w 418"/>
                <a:gd name="T109" fmla="*/ 256 h 381"/>
                <a:gd name="T110" fmla="*/ 416 w 418"/>
                <a:gd name="T111" fmla="*/ 242 h 381"/>
                <a:gd name="T112" fmla="*/ 414 w 418"/>
                <a:gd name="T113" fmla="*/ 225 h 381"/>
                <a:gd name="T114" fmla="*/ 406 w 418"/>
                <a:gd name="T115" fmla="*/ 223 h 381"/>
                <a:gd name="T116" fmla="*/ 404 w 418"/>
                <a:gd name="T117" fmla="*/ 208 h 381"/>
                <a:gd name="T118" fmla="*/ 406 w 418"/>
                <a:gd name="T119" fmla="*/ 192 h 381"/>
                <a:gd name="T120" fmla="*/ 399 w 418"/>
                <a:gd name="T121" fmla="*/ 187 h 381"/>
                <a:gd name="T122" fmla="*/ 411 w 418"/>
                <a:gd name="T123" fmla="*/ 178 h 381"/>
                <a:gd name="T124" fmla="*/ 411 w 418"/>
                <a:gd name="T125" fmla="*/ 16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 h="381">
                  <a:moveTo>
                    <a:pt x="416" y="154"/>
                  </a:moveTo>
                  <a:lnTo>
                    <a:pt x="418" y="154"/>
                  </a:lnTo>
                  <a:lnTo>
                    <a:pt x="418" y="152"/>
                  </a:lnTo>
                  <a:lnTo>
                    <a:pt x="418" y="152"/>
                  </a:lnTo>
                  <a:lnTo>
                    <a:pt x="418" y="152"/>
                  </a:lnTo>
                  <a:lnTo>
                    <a:pt x="416" y="149"/>
                  </a:lnTo>
                  <a:lnTo>
                    <a:pt x="414" y="147"/>
                  </a:lnTo>
                  <a:lnTo>
                    <a:pt x="414" y="147"/>
                  </a:lnTo>
                  <a:lnTo>
                    <a:pt x="414" y="147"/>
                  </a:lnTo>
                  <a:lnTo>
                    <a:pt x="414" y="145"/>
                  </a:lnTo>
                  <a:lnTo>
                    <a:pt x="414" y="145"/>
                  </a:lnTo>
                  <a:lnTo>
                    <a:pt x="416" y="145"/>
                  </a:lnTo>
                  <a:lnTo>
                    <a:pt x="416" y="142"/>
                  </a:lnTo>
                  <a:lnTo>
                    <a:pt x="416" y="142"/>
                  </a:lnTo>
                  <a:lnTo>
                    <a:pt x="414" y="135"/>
                  </a:lnTo>
                  <a:lnTo>
                    <a:pt x="414" y="135"/>
                  </a:lnTo>
                  <a:lnTo>
                    <a:pt x="414" y="133"/>
                  </a:lnTo>
                  <a:lnTo>
                    <a:pt x="414" y="133"/>
                  </a:lnTo>
                  <a:lnTo>
                    <a:pt x="414" y="133"/>
                  </a:lnTo>
                  <a:lnTo>
                    <a:pt x="414" y="133"/>
                  </a:lnTo>
                  <a:lnTo>
                    <a:pt x="414" y="130"/>
                  </a:lnTo>
                  <a:lnTo>
                    <a:pt x="414" y="130"/>
                  </a:lnTo>
                  <a:lnTo>
                    <a:pt x="414" y="130"/>
                  </a:lnTo>
                  <a:lnTo>
                    <a:pt x="414" y="130"/>
                  </a:lnTo>
                  <a:lnTo>
                    <a:pt x="414" y="128"/>
                  </a:lnTo>
                  <a:lnTo>
                    <a:pt x="414" y="128"/>
                  </a:lnTo>
                  <a:lnTo>
                    <a:pt x="414" y="126"/>
                  </a:lnTo>
                  <a:lnTo>
                    <a:pt x="414" y="126"/>
                  </a:lnTo>
                  <a:lnTo>
                    <a:pt x="414" y="123"/>
                  </a:lnTo>
                  <a:lnTo>
                    <a:pt x="414" y="123"/>
                  </a:lnTo>
                  <a:lnTo>
                    <a:pt x="416" y="123"/>
                  </a:lnTo>
                  <a:lnTo>
                    <a:pt x="416" y="121"/>
                  </a:lnTo>
                  <a:lnTo>
                    <a:pt x="416" y="119"/>
                  </a:lnTo>
                  <a:lnTo>
                    <a:pt x="416" y="116"/>
                  </a:lnTo>
                  <a:lnTo>
                    <a:pt x="416" y="114"/>
                  </a:lnTo>
                  <a:lnTo>
                    <a:pt x="418" y="114"/>
                  </a:lnTo>
                  <a:lnTo>
                    <a:pt x="418" y="111"/>
                  </a:lnTo>
                  <a:lnTo>
                    <a:pt x="418" y="111"/>
                  </a:lnTo>
                  <a:lnTo>
                    <a:pt x="416" y="109"/>
                  </a:lnTo>
                  <a:lnTo>
                    <a:pt x="416" y="109"/>
                  </a:lnTo>
                  <a:lnTo>
                    <a:pt x="414" y="109"/>
                  </a:lnTo>
                  <a:lnTo>
                    <a:pt x="414" y="107"/>
                  </a:lnTo>
                  <a:lnTo>
                    <a:pt x="414" y="107"/>
                  </a:lnTo>
                  <a:lnTo>
                    <a:pt x="414" y="104"/>
                  </a:lnTo>
                  <a:lnTo>
                    <a:pt x="414" y="104"/>
                  </a:lnTo>
                  <a:lnTo>
                    <a:pt x="414" y="104"/>
                  </a:lnTo>
                  <a:lnTo>
                    <a:pt x="414" y="104"/>
                  </a:lnTo>
                  <a:lnTo>
                    <a:pt x="416" y="100"/>
                  </a:lnTo>
                  <a:lnTo>
                    <a:pt x="416" y="100"/>
                  </a:lnTo>
                  <a:lnTo>
                    <a:pt x="418" y="97"/>
                  </a:lnTo>
                  <a:lnTo>
                    <a:pt x="418" y="97"/>
                  </a:lnTo>
                  <a:lnTo>
                    <a:pt x="418" y="97"/>
                  </a:lnTo>
                  <a:lnTo>
                    <a:pt x="418" y="97"/>
                  </a:lnTo>
                  <a:lnTo>
                    <a:pt x="416" y="95"/>
                  </a:lnTo>
                  <a:lnTo>
                    <a:pt x="416" y="95"/>
                  </a:lnTo>
                  <a:lnTo>
                    <a:pt x="416" y="95"/>
                  </a:lnTo>
                  <a:lnTo>
                    <a:pt x="416" y="92"/>
                  </a:lnTo>
                  <a:lnTo>
                    <a:pt x="416" y="92"/>
                  </a:lnTo>
                  <a:lnTo>
                    <a:pt x="414" y="90"/>
                  </a:lnTo>
                  <a:lnTo>
                    <a:pt x="414" y="88"/>
                  </a:lnTo>
                  <a:lnTo>
                    <a:pt x="414" y="83"/>
                  </a:lnTo>
                  <a:lnTo>
                    <a:pt x="411" y="78"/>
                  </a:lnTo>
                  <a:lnTo>
                    <a:pt x="406" y="74"/>
                  </a:lnTo>
                  <a:lnTo>
                    <a:pt x="406" y="74"/>
                  </a:lnTo>
                  <a:lnTo>
                    <a:pt x="411" y="69"/>
                  </a:lnTo>
                  <a:lnTo>
                    <a:pt x="411" y="69"/>
                  </a:lnTo>
                  <a:lnTo>
                    <a:pt x="414" y="66"/>
                  </a:lnTo>
                  <a:lnTo>
                    <a:pt x="414" y="62"/>
                  </a:lnTo>
                  <a:lnTo>
                    <a:pt x="414" y="59"/>
                  </a:lnTo>
                  <a:lnTo>
                    <a:pt x="414" y="59"/>
                  </a:lnTo>
                  <a:lnTo>
                    <a:pt x="414" y="59"/>
                  </a:lnTo>
                  <a:lnTo>
                    <a:pt x="411" y="62"/>
                  </a:lnTo>
                  <a:lnTo>
                    <a:pt x="411" y="62"/>
                  </a:lnTo>
                  <a:lnTo>
                    <a:pt x="409" y="62"/>
                  </a:lnTo>
                  <a:lnTo>
                    <a:pt x="406" y="59"/>
                  </a:lnTo>
                  <a:lnTo>
                    <a:pt x="404" y="59"/>
                  </a:lnTo>
                  <a:lnTo>
                    <a:pt x="404" y="62"/>
                  </a:lnTo>
                  <a:lnTo>
                    <a:pt x="402" y="62"/>
                  </a:lnTo>
                  <a:lnTo>
                    <a:pt x="402" y="62"/>
                  </a:lnTo>
                  <a:lnTo>
                    <a:pt x="402" y="62"/>
                  </a:lnTo>
                  <a:lnTo>
                    <a:pt x="402" y="62"/>
                  </a:lnTo>
                  <a:lnTo>
                    <a:pt x="399" y="59"/>
                  </a:lnTo>
                  <a:lnTo>
                    <a:pt x="399" y="57"/>
                  </a:lnTo>
                  <a:lnTo>
                    <a:pt x="399" y="57"/>
                  </a:lnTo>
                  <a:lnTo>
                    <a:pt x="399" y="55"/>
                  </a:lnTo>
                  <a:lnTo>
                    <a:pt x="399" y="55"/>
                  </a:lnTo>
                  <a:lnTo>
                    <a:pt x="392" y="52"/>
                  </a:lnTo>
                  <a:lnTo>
                    <a:pt x="385" y="50"/>
                  </a:lnTo>
                  <a:lnTo>
                    <a:pt x="378" y="48"/>
                  </a:lnTo>
                  <a:lnTo>
                    <a:pt x="373" y="45"/>
                  </a:lnTo>
                  <a:lnTo>
                    <a:pt x="364" y="48"/>
                  </a:lnTo>
                  <a:lnTo>
                    <a:pt x="359" y="45"/>
                  </a:lnTo>
                  <a:lnTo>
                    <a:pt x="357" y="45"/>
                  </a:lnTo>
                  <a:lnTo>
                    <a:pt x="357" y="45"/>
                  </a:lnTo>
                  <a:lnTo>
                    <a:pt x="357" y="43"/>
                  </a:lnTo>
                  <a:lnTo>
                    <a:pt x="357" y="40"/>
                  </a:lnTo>
                  <a:lnTo>
                    <a:pt x="354" y="40"/>
                  </a:lnTo>
                  <a:lnTo>
                    <a:pt x="354" y="40"/>
                  </a:lnTo>
                  <a:lnTo>
                    <a:pt x="352" y="38"/>
                  </a:lnTo>
                  <a:lnTo>
                    <a:pt x="350" y="36"/>
                  </a:lnTo>
                  <a:lnTo>
                    <a:pt x="347" y="33"/>
                  </a:lnTo>
                  <a:lnTo>
                    <a:pt x="347" y="33"/>
                  </a:lnTo>
                  <a:lnTo>
                    <a:pt x="338" y="33"/>
                  </a:lnTo>
                  <a:lnTo>
                    <a:pt x="336" y="31"/>
                  </a:lnTo>
                  <a:lnTo>
                    <a:pt x="336" y="31"/>
                  </a:lnTo>
                  <a:lnTo>
                    <a:pt x="333" y="31"/>
                  </a:lnTo>
                  <a:lnTo>
                    <a:pt x="333" y="31"/>
                  </a:lnTo>
                  <a:lnTo>
                    <a:pt x="331" y="31"/>
                  </a:lnTo>
                  <a:lnTo>
                    <a:pt x="331" y="31"/>
                  </a:lnTo>
                  <a:lnTo>
                    <a:pt x="331" y="31"/>
                  </a:lnTo>
                  <a:lnTo>
                    <a:pt x="331" y="31"/>
                  </a:lnTo>
                  <a:lnTo>
                    <a:pt x="331" y="31"/>
                  </a:lnTo>
                  <a:lnTo>
                    <a:pt x="331" y="31"/>
                  </a:lnTo>
                  <a:lnTo>
                    <a:pt x="331" y="31"/>
                  </a:lnTo>
                  <a:lnTo>
                    <a:pt x="331" y="31"/>
                  </a:lnTo>
                  <a:lnTo>
                    <a:pt x="331" y="29"/>
                  </a:lnTo>
                  <a:lnTo>
                    <a:pt x="328" y="29"/>
                  </a:lnTo>
                  <a:lnTo>
                    <a:pt x="328" y="29"/>
                  </a:lnTo>
                  <a:lnTo>
                    <a:pt x="328" y="29"/>
                  </a:lnTo>
                  <a:lnTo>
                    <a:pt x="328" y="29"/>
                  </a:lnTo>
                  <a:lnTo>
                    <a:pt x="326" y="26"/>
                  </a:lnTo>
                  <a:lnTo>
                    <a:pt x="326" y="26"/>
                  </a:lnTo>
                  <a:lnTo>
                    <a:pt x="326" y="24"/>
                  </a:lnTo>
                  <a:lnTo>
                    <a:pt x="324" y="24"/>
                  </a:lnTo>
                  <a:lnTo>
                    <a:pt x="324" y="24"/>
                  </a:lnTo>
                  <a:lnTo>
                    <a:pt x="319" y="21"/>
                  </a:lnTo>
                  <a:lnTo>
                    <a:pt x="317" y="21"/>
                  </a:lnTo>
                  <a:lnTo>
                    <a:pt x="314" y="21"/>
                  </a:lnTo>
                  <a:lnTo>
                    <a:pt x="314" y="24"/>
                  </a:lnTo>
                  <a:lnTo>
                    <a:pt x="314" y="24"/>
                  </a:lnTo>
                  <a:lnTo>
                    <a:pt x="312" y="24"/>
                  </a:lnTo>
                  <a:lnTo>
                    <a:pt x="312" y="24"/>
                  </a:lnTo>
                  <a:lnTo>
                    <a:pt x="312" y="24"/>
                  </a:lnTo>
                  <a:lnTo>
                    <a:pt x="312" y="24"/>
                  </a:lnTo>
                  <a:lnTo>
                    <a:pt x="309" y="24"/>
                  </a:lnTo>
                  <a:lnTo>
                    <a:pt x="309" y="26"/>
                  </a:lnTo>
                  <a:lnTo>
                    <a:pt x="307" y="26"/>
                  </a:lnTo>
                  <a:lnTo>
                    <a:pt x="307" y="24"/>
                  </a:lnTo>
                  <a:lnTo>
                    <a:pt x="307" y="24"/>
                  </a:lnTo>
                  <a:lnTo>
                    <a:pt x="305" y="21"/>
                  </a:lnTo>
                  <a:lnTo>
                    <a:pt x="302" y="21"/>
                  </a:lnTo>
                  <a:lnTo>
                    <a:pt x="295" y="21"/>
                  </a:lnTo>
                  <a:lnTo>
                    <a:pt x="288" y="21"/>
                  </a:lnTo>
                  <a:lnTo>
                    <a:pt x="283" y="21"/>
                  </a:lnTo>
                  <a:lnTo>
                    <a:pt x="279" y="21"/>
                  </a:lnTo>
                  <a:lnTo>
                    <a:pt x="276" y="19"/>
                  </a:lnTo>
                  <a:lnTo>
                    <a:pt x="276" y="12"/>
                  </a:lnTo>
                  <a:lnTo>
                    <a:pt x="276" y="7"/>
                  </a:lnTo>
                  <a:lnTo>
                    <a:pt x="276" y="3"/>
                  </a:lnTo>
                  <a:lnTo>
                    <a:pt x="274" y="3"/>
                  </a:lnTo>
                  <a:lnTo>
                    <a:pt x="274" y="3"/>
                  </a:lnTo>
                  <a:lnTo>
                    <a:pt x="272" y="3"/>
                  </a:lnTo>
                  <a:lnTo>
                    <a:pt x="272" y="3"/>
                  </a:lnTo>
                  <a:lnTo>
                    <a:pt x="269" y="3"/>
                  </a:lnTo>
                  <a:lnTo>
                    <a:pt x="269" y="3"/>
                  </a:lnTo>
                  <a:lnTo>
                    <a:pt x="269" y="3"/>
                  </a:lnTo>
                  <a:lnTo>
                    <a:pt x="267" y="3"/>
                  </a:lnTo>
                  <a:lnTo>
                    <a:pt x="267" y="3"/>
                  </a:lnTo>
                  <a:lnTo>
                    <a:pt x="267" y="3"/>
                  </a:lnTo>
                  <a:lnTo>
                    <a:pt x="265" y="3"/>
                  </a:lnTo>
                  <a:lnTo>
                    <a:pt x="262" y="0"/>
                  </a:lnTo>
                  <a:lnTo>
                    <a:pt x="260" y="3"/>
                  </a:lnTo>
                  <a:lnTo>
                    <a:pt x="260" y="3"/>
                  </a:lnTo>
                  <a:lnTo>
                    <a:pt x="257" y="3"/>
                  </a:lnTo>
                  <a:lnTo>
                    <a:pt x="255" y="3"/>
                  </a:lnTo>
                  <a:lnTo>
                    <a:pt x="250" y="0"/>
                  </a:lnTo>
                  <a:lnTo>
                    <a:pt x="248" y="0"/>
                  </a:lnTo>
                  <a:lnTo>
                    <a:pt x="246" y="0"/>
                  </a:lnTo>
                  <a:lnTo>
                    <a:pt x="243" y="3"/>
                  </a:lnTo>
                  <a:lnTo>
                    <a:pt x="241" y="3"/>
                  </a:lnTo>
                  <a:lnTo>
                    <a:pt x="239" y="3"/>
                  </a:lnTo>
                  <a:lnTo>
                    <a:pt x="236" y="3"/>
                  </a:lnTo>
                  <a:lnTo>
                    <a:pt x="236" y="3"/>
                  </a:lnTo>
                  <a:lnTo>
                    <a:pt x="236" y="3"/>
                  </a:lnTo>
                  <a:lnTo>
                    <a:pt x="234" y="3"/>
                  </a:lnTo>
                  <a:lnTo>
                    <a:pt x="234" y="3"/>
                  </a:lnTo>
                  <a:lnTo>
                    <a:pt x="231" y="5"/>
                  </a:lnTo>
                  <a:lnTo>
                    <a:pt x="229" y="5"/>
                  </a:lnTo>
                  <a:lnTo>
                    <a:pt x="224" y="5"/>
                  </a:lnTo>
                  <a:lnTo>
                    <a:pt x="224" y="5"/>
                  </a:lnTo>
                  <a:lnTo>
                    <a:pt x="212" y="12"/>
                  </a:lnTo>
                  <a:lnTo>
                    <a:pt x="210" y="14"/>
                  </a:lnTo>
                  <a:lnTo>
                    <a:pt x="210" y="14"/>
                  </a:lnTo>
                  <a:lnTo>
                    <a:pt x="210" y="14"/>
                  </a:lnTo>
                  <a:lnTo>
                    <a:pt x="208" y="14"/>
                  </a:lnTo>
                  <a:lnTo>
                    <a:pt x="208" y="14"/>
                  </a:lnTo>
                  <a:lnTo>
                    <a:pt x="208" y="17"/>
                  </a:lnTo>
                  <a:lnTo>
                    <a:pt x="205" y="19"/>
                  </a:lnTo>
                  <a:lnTo>
                    <a:pt x="205" y="19"/>
                  </a:lnTo>
                  <a:lnTo>
                    <a:pt x="203" y="19"/>
                  </a:lnTo>
                  <a:lnTo>
                    <a:pt x="201" y="19"/>
                  </a:lnTo>
                  <a:lnTo>
                    <a:pt x="201" y="19"/>
                  </a:lnTo>
                  <a:lnTo>
                    <a:pt x="201" y="19"/>
                  </a:lnTo>
                  <a:lnTo>
                    <a:pt x="198" y="19"/>
                  </a:lnTo>
                  <a:lnTo>
                    <a:pt x="198" y="21"/>
                  </a:lnTo>
                  <a:lnTo>
                    <a:pt x="196" y="24"/>
                  </a:lnTo>
                  <a:lnTo>
                    <a:pt x="196" y="24"/>
                  </a:lnTo>
                  <a:lnTo>
                    <a:pt x="196" y="24"/>
                  </a:lnTo>
                  <a:lnTo>
                    <a:pt x="196" y="26"/>
                  </a:lnTo>
                  <a:lnTo>
                    <a:pt x="196" y="26"/>
                  </a:lnTo>
                  <a:lnTo>
                    <a:pt x="196" y="26"/>
                  </a:lnTo>
                  <a:lnTo>
                    <a:pt x="196" y="26"/>
                  </a:lnTo>
                  <a:lnTo>
                    <a:pt x="196" y="26"/>
                  </a:lnTo>
                  <a:lnTo>
                    <a:pt x="196" y="29"/>
                  </a:lnTo>
                  <a:lnTo>
                    <a:pt x="194" y="31"/>
                  </a:lnTo>
                  <a:lnTo>
                    <a:pt x="194" y="33"/>
                  </a:lnTo>
                  <a:lnTo>
                    <a:pt x="196" y="36"/>
                  </a:lnTo>
                  <a:lnTo>
                    <a:pt x="194" y="38"/>
                  </a:lnTo>
                  <a:lnTo>
                    <a:pt x="194" y="38"/>
                  </a:lnTo>
                  <a:lnTo>
                    <a:pt x="194" y="40"/>
                  </a:lnTo>
                  <a:lnTo>
                    <a:pt x="196" y="43"/>
                  </a:lnTo>
                  <a:lnTo>
                    <a:pt x="196" y="43"/>
                  </a:lnTo>
                  <a:lnTo>
                    <a:pt x="194" y="45"/>
                  </a:lnTo>
                  <a:lnTo>
                    <a:pt x="194" y="45"/>
                  </a:lnTo>
                  <a:lnTo>
                    <a:pt x="194" y="48"/>
                  </a:lnTo>
                  <a:lnTo>
                    <a:pt x="191" y="50"/>
                  </a:lnTo>
                  <a:lnTo>
                    <a:pt x="191" y="50"/>
                  </a:lnTo>
                  <a:lnTo>
                    <a:pt x="189" y="52"/>
                  </a:lnTo>
                  <a:lnTo>
                    <a:pt x="189" y="52"/>
                  </a:lnTo>
                  <a:lnTo>
                    <a:pt x="189" y="52"/>
                  </a:lnTo>
                  <a:lnTo>
                    <a:pt x="186" y="52"/>
                  </a:lnTo>
                  <a:lnTo>
                    <a:pt x="186" y="52"/>
                  </a:lnTo>
                  <a:lnTo>
                    <a:pt x="184" y="52"/>
                  </a:lnTo>
                  <a:lnTo>
                    <a:pt x="165" y="62"/>
                  </a:lnTo>
                  <a:lnTo>
                    <a:pt x="160" y="64"/>
                  </a:lnTo>
                  <a:lnTo>
                    <a:pt x="156" y="69"/>
                  </a:lnTo>
                  <a:lnTo>
                    <a:pt x="151" y="69"/>
                  </a:lnTo>
                  <a:lnTo>
                    <a:pt x="141" y="74"/>
                  </a:lnTo>
                  <a:lnTo>
                    <a:pt x="139" y="76"/>
                  </a:lnTo>
                  <a:lnTo>
                    <a:pt x="137" y="78"/>
                  </a:lnTo>
                  <a:lnTo>
                    <a:pt x="130" y="88"/>
                  </a:lnTo>
                  <a:lnTo>
                    <a:pt x="130" y="90"/>
                  </a:lnTo>
                  <a:lnTo>
                    <a:pt x="127" y="95"/>
                  </a:lnTo>
                  <a:lnTo>
                    <a:pt x="127" y="97"/>
                  </a:lnTo>
                  <a:lnTo>
                    <a:pt x="123" y="100"/>
                  </a:lnTo>
                  <a:lnTo>
                    <a:pt x="118" y="104"/>
                  </a:lnTo>
                  <a:lnTo>
                    <a:pt x="104" y="121"/>
                  </a:lnTo>
                  <a:lnTo>
                    <a:pt x="104" y="121"/>
                  </a:lnTo>
                  <a:lnTo>
                    <a:pt x="104" y="121"/>
                  </a:lnTo>
                  <a:lnTo>
                    <a:pt x="104" y="123"/>
                  </a:lnTo>
                  <a:lnTo>
                    <a:pt x="104" y="123"/>
                  </a:lnTo>
                  <a:lnTo>
                    <a:pt x="101" y="126"/>
                  </a:lnTo>
                  <a:lnTo>
                    <a:pt x="99" y="128"/>
                  </a:lnTo>
                  <a:lnTo>
                    <a:pt x="99" y="130"/>
                  </a:lnTo>
                  <a:lnTo>
                    <a:pt x="97" y="130"/>
                  </a:lnTo>
                  <a:lnTo>
                    <a:pt x="97" y="130"/>
                  </a:lnTo>
                  <a:lnTo>
                    <a:pt x="94" y="130"/>
                  </a:lnTo>
                  <a:lnTo>
                    <a:pt x="92" y="130"/>
                  </a:lnTo>
                  <a:lnTo>
                    <a:pt x="92" y="133"/>
                  </a:lnTo>
                  <a:lnTo>
                    <a:pt x="89" y="133"/>
                  </a:lnTo>
                  <a:lnTo>
                    <a:pt x="85" y="135"/>
                  </a:lnTo>
                  <a:lnTo>
                    <a:pt x="82" y="135"/>
                  </a:lnTo>
                  <a:lnTo>
                    <a:pt x="82" y="135"/>
                  </a:lnTo>
                  <a:lnTo>
                    <a:pt x="82" y="135"/>
                  </a:lnTo>
                  <a:lnTo>
                    <a:pt x="80" y="137"/>
                  </a:lnTo>
                  <a:lnTo>
                    <a:pt x="80" y="137"/>
                  </a:lnTo>
                  <a:lnTo>
                    <a:pt x="80" y="137"/>
                  </a:lnTo>
                  <a:lnTo>
                    <a:pt x="75" y="135"/>
                  </a:lnTo>
                  <a:lnTo>
                    <a:pt x="75" y="135"/>
                  </a:lnTo>
                  <a:lnTo>
                    <a:pt x="75" y="135"/>
                  </a:lnTo>
                  <a:lnTo>
                    <a:pt x="73" y="133"/>
                  </a:lnTo>
                  <a:lnTo>
                    <a:pt x="73" y="133"/>
                  </a:lnTo>
                  <a:lnTo>
                    <a:pt x="73" y="133"/>
                  </a:lnTo>
                  <a:lnTo>
                    <a:pt x="71" y="133"/>
                  </a:lnTo>
                  <a:lnTo>
                    <a:pt x="68" y="133"/>
                  </a:lnTo>
                  <a:lnTo>
                    <a:pt x="63" y="130"/>
                  </a:lnTo>
                  <a:lnTo>
                    <a:pt x="61" y="130"/>
                  </a:lnTo>
                  <a:lnTo>
                    <a:pt x="59" y="130"/>
                  </a:lnTo>
                  <a:lnTo>
                    <a:pt x="59" y="130"/>
                  </a:lnTo>
                  <a:lnTo>
                    <a:pt x="59" y="128"/>
                  </a:lnTo>
                  <a:lnTo>
                    <a:pt x="59" y="128"/>
                  </a:lnTo>
                  <a:lnTo>
                    <a:pt x="59" y="128"/>
                  </a:lnTo>
                  <a:lnTo>
                    <a:pt x="56" y="128"/>
                  </a:lnTo>
                  <a:lnTo>
                    <a:pt x="54" y="128"/>
                  </a:lnTo>
                  <a:lnTo>
                    <a:pt x="54" y="128"/>
                  </a:lnTo>
                  <a:lnTo>
                    <a:pt x="54" y="128"/>
                  </a:lnTo>
                  <a:lnTo>
                    <a:pt x="54" y="126"/>
                  </a:lnTo>
                  <a:lnTo>
                    <a:pt x="54" y="126"/>
                  </a:lnTo>
                  <a:lnTo>
                    <a:pt x="54" y="126"/>
                  </a:lnTo>
                  <a:lnTo>
                    <a:pt x="52" y="128"/>
                  </a:lnTo>
                  <a:lnTo>
                    <a:pt x="52" y="128"/>
                  </a:lnTo>
                  <a:lnTo>
                    <a:pt x="49" y="128"/>
                  </a:lnTo>
                  <a:lnTo>
                    <a:pt x="49" y="130"/>
                  </a:lnTo>
                  <a:lnTo>
                    <a:pt x="47" y="130"/>
                  </a:lnTo>
                  <a:lnTo>
                    <a:pt x="47" y="130"/>
                  </a:lnTo>
                  <a:lnTo>
                    <a:pt x="47" y="130"/>
                  </a:lnTo>
                  <a:lnTo>
                    <a:pt x="47" y="130"/>
                  </a:lnTo>
                  <a:lnTo>
                    <a:pt x="47" y="130"/>
                  </a:lnTo>
                  <a:lnTo>
                    <a:pt x="47" y="130"/>
                  </a:lnTo>
                  <a:lnTo>
                    <a:pt x="44" y="130"/>
                  </a:lnTo>
                  <a:lnTo>
                    <a:pt x="44" y="130"/>
                  </a:lnTo>
                  <a:lnTo>
                    <a:pt x="44" y="133"/>
                  </a:lnTo>
                  <a:lnTo>
                    <a:pt x="44" y="130"/>
                  </a:lnTo>
                  <a:lnTo>
                    <a:pt x="42" y="133"/>
                  </a:lnTo>
                  <a:lnTo>
                    <a:pt x="40" y="133"/>
                  </a:lnTo>
                  <a:lnTo>
                    <a:pt x="37" y="133"/>
                  </a:lnTo>
                  <a:lnTo>
                    <a:pt x="35" y="130"/>
                  </a:lnTo>
                  <a:lnTo>
                    <a:pt x="35" y="130"/>
                  </a:lnTo>
                  <a:lnTo>
                    <a:pt x="35" y="130"/>
                  </a:lnTo>
                  <a:lnTo>
                    <a:pt x="35" y="128"/>
                  </a:lnTo>
                  <a:lnTo>
                    <a:pt x="35" y="128"/>
                  </a:lnTo>
                  <a:lnTo>
                    <a:pt x="35" y="128"/>
                  </a:lnTo>
                  <a:lnTo>
                    <a:pt x="33" y="128"/>
                  </a:lnTo>
                  <a:lnTo>
                    <a:pt x="30" y="126"/>
                  </a:lnTo>
                  <a:lnTo>
                    <a:pt x="30" y="126"/>
                  </a:lnTo>
                  <a:lnTo>
                    <a:pt x="30" y="126"/>
                  </a:lnTo>
                  <a:lnTo>
                    <a:pt x="28" y="123"/>
                  </a:lnTo>
                  <a:lnTo>
                    <a:pt x="26" y="123"/>
                  </a:lnTo>
                  <a:lnTo>
                    <a:pt x="26" y="123"/>
                  </a:lnTo>
                  <a:lnTo>
                    <a:pt x="26" y="123"/>
                  </a:lnTo>
                  <a:lnTo>
                    <a:pt x="23" y="123"/>
                  </a:lnTo>
                  <a:lnTo>
                    <a:pt x="21" y="123"/>
                  </a:lnTo>
                  <a:lnTo>
                    <a:pt x="18" y="126"/>
                  </a:lnTo>
                  <a:lnTo>
                    <a:pt x="16" y="126"/>
                  </a:lnTo>
                  <a:lnTo>
                    <a:pt x="16" y="126"/>
                  </a:lnTo>
                  <a:lnTo>
                    <a:pt x="16" y="126"/>
                  </a:lnTo>
                  <a:lnTo>
                    <a:pt x="16" y="126"/>
                  </a:lnTo>
                  <a:lnTo>
                    <a:pt x="16" y="126"/>
                  </a:lnTo>
                  <a:lnTo>
                    <a:pt x="16" y="126"/>
                  </a:lnTo>
                  <a:lnTo>
                    <a:pt x="11" y="126"/>
                  </a:lnTo>
                  <a:lnTo>
                    <a:pt x="11" y="126"/>
                  </a:lnTo>
                  <a:lnTo>
                    <a:pt x="9" y="123"/>
                  </a:lnTo>
                  <a:lnTo>
                    <a:pt x="7" y="123"/>
                  </a:lnTo>
                  <a:lnTo>
                    <a:pt x="7" y="123"/>
                  </a:lnTo>
                  <a:lnTo>
                    <a:pt x="7" y="123"/>
                  </a:lnTo>
                  <a:lnTo>
                    <a:pt x="4" y="123"/>
                  </a:lnTo>
                  <a:lnTo>
                    <a:pt x="2" y="121"/>
                  </a:lnTo>
                  <a:lnTo>
                    <a:pt x="2" y="121"/>
                  </a:lnTo>
                  <a:lnTo>
                    <a:pt x="0" y="126"/>
                  </a:lnTo>
                  <a:lnTo>
                    <a:pt x="0" y="128"/>
                  </a:lnTo>
                  <a:lnTo>
                    <a:pt x="2" y="130"/>
                  </a:lnTo>
                  <a:lnTo>
                    <a:pt x="2" y="133"/>
                  </a:lnTo>
                  <a:lnTo>
                    <a:pt x="4" y="137"/>
                  </a:lnTo>
                  <a:lnTo>
                    <a:pt x="7" y="137"/>
                  </a:lnTo>
                  <a:lnTo>
                    <a:pt x="9" y="140"/>
                  </a:lnTo>
                  <a:lnTo>
                    <a:pt x="9" y="140"/>
                  </a:lnTo>
                  <a:lnTo>
                    <a:pt x="11" y="142"/>
                  </a:lnTo>
                  <a:lnTo>
                    <a:pt x="11" y="147"/>
                  </a:lnTo>
                  <a:lnTo>
                    <a:pt x="14" y="149"/>
                  </a:lnTo>
                  <a:lnTo>
                    <a:pt x="14" y="152"/>
                  </a:lnTo>
                  <a:lnTo>
                    <a:pt x="16" y="154"/>
                  </a:lnTo>
                  <a:lnTo>
                    <a:pt x="16" y="154"/>
                  </a:lnTo>
                  <a:lnTo>
                    <a:pt x="16" y="156"/>
                  </a:lnTo>
                  <a:lnTo>
                    <a:pt x="18" y="159"/>
                  </a:lnTo>
                  <a:lnTo>
                    <a:pt x="21" y="161"/>
                  </a:lnTo>
                  <a:lnTo>
                    <a:pt x="21" y="161"/>
                  </a:lnTo>
                  <a:lnTo>
                    <a:pt x="26" y="166"/>
                  </a:lnTo>
                  <a:lnTo>
                    <a:pt x="26" y="166"/>
                  </a:lnTo>
                  <a:lnTo>
                    <a:pt x="28" y="168"/>
                  </a:lnTo>
                  <a:lnTo>
                    <a:pt x="30" y="168"/>
                  </a:lnTo>
                  <a:lnTo>
                    <a:pt x="30" y="171"/>
                  </a:lnTo>
                  <a:lnTo>
                    <a:pt x="30" y="175"/>
                  </a:lnTo>
                  <a:lnTo>
                    <a:pt x="33" y="178"/>
                  </a:lnTo>
                  <a:lnTo>
                    <a:pt x="40" y="185"/>
                  </a:lnTo>
                  <a:lnTo>
                    <a:pt x="40" y="190"/>
                  </a:lnTo>
                  <a:lnTo>
                    <a:pt x="40" y="190"/>
                  </a:lnTo>
                  <a:lnTo>
                    <a:pt x="40" y="190"/>
                  </a:lnTo>
                  <a:lnTo>
                    <a:pt x="40" y="192"/>
                  </a:lnTo>
                  <a:lnTo>
                    <a:pt x="40" y="194"/>
                  </a:lnTo>
                  <a:lnTo>
                    <a:pt x="40" y="194"/>
                  </a:lnTo>
                  <a:lnTo>
                    <a:pt x="40" y="197"/>
                  </a:lnTo>
                  <a:lnTo>
                    <a:pt x="42" y="199"/>
                  </a:lnTo>
                  <a:lnTo>
                    <a:pt x="42" y="201"/>
                  </a:lnTo>
                  <a:lnTo>
                    <a:pt x="44" y="204"/>
                  </a:lnTo>
                  <a:lnTo>
                    <a:pt x="49" y="218"/>
                  </a:lnTo>
                  <a:lnTo>
                    <a:pt x="52" y="220"/>
                  </a:lnTo>
                  <a:lnTo>
                    <a:pt x="52" y="220"/>
                  </a:lnTo>
                  <a:lnTo>
                    <a:pt x="54" y="220"/>
                  </a:lnTo>
                  <a:lnTo>
                    <a:pt x="59" y="220"/>
                  </a:lnTo>
                  <a:lnTo>
                    <a:pt x="59" y="223"/>
                  </a:lnTo>
                  <a:lnTo>
                    <a:pt x="59" y="223"/>
                  </a:lnTo>
                  <a:lnTo>
                    <a:pt x="59" y="223"/>
                  </a:lnTo>
                  <a:lnTo>
                    <a:pt x="61" y="223"/>
                  </a:lnTo>
                  <a:lnTo>
                    <a:pt x="61" y="223"/>
                  </a:lnTo>
                  <a:lnTo>
                    <a:pt x="59" y="225"/>
                  </a:lnTo>
                  <a:lnTo>
                    <a:pt x="59" y="225"/>
                  </a:lnTo>
                  <a:lnTo>
                    <a:pt x="59" y="225"/>
                  </a:lnTo>
                  <a:lnTo>
                    <a:pt x="59" y="225"/>
                  </a:lnTo>
                  <a:lnTo>
                    <a:pt x="59" y="227"/>
                  </a:lnTo>
                  <a:lnTo>
                    <a:pt x="61" y="227"/>
                  </a:lnTo>
                  <a:lnTo>
                    <a:pt x="61" y="227"/>
                  </a:lnTo>
                  <a:lnTo>
                    <a:pt x="63" y="227"/>
                  </a:lnTo>
                  <a:lnTo>
                    <a:pt x="63" y="230"/>
                  </a:lnTo>
                  <a:lnTo>
                    <a:pt x="66" y="230"/>
                  </a:lnTo>
                  <a:lnTo>
                    <a:pt x="66" y="232"/>
                  </a:lnTo>
                  <a:lnTo>
                    <a:pt x="68" y="232"/>
                  </a:lnTo>
                  <a:lnTo>
                    <a:pt x="71" y="232"/>
                  </a:lnTo>
                  <a:lnTo>
                    <a:pt x="71" y="234"/>
                  </a:lnTo>
                  <a:lnTo>
                    <a:pt x="73" y="234"/>
                  </a:lnTo>
                  <a:lnTo>
                    <a:pt x="73" y="234"/>
                  </a:lnTo>
                  <a:lnTo>
                    <a:pt x="73" y="237"/>
                  </a:lnTo>
                  <a:lnTo>
                    <a:pt x="73" y="237"/>
                  </a:lnTo>
                  <a:lnTo>
                    <a:pt x="75" y="237"/>
                  </a:lnTo>
                  <a:lnTo>
                    <a:pt x="78" y="239"/>
                  </a:lnTo>
                  <a:lnTo>
                    <a:pt x="78" y="239"/>
                  </a:lnTo>
                  <a:lnTo>
                    <a:pt x="78" y="239"/>
                  </a:lnTo>
                  <a:lnTo>
                    <a:pt x="78" y="239"/>
                  </a:lnTo>
                  <a:lnTo>
                    <a:pt x="80" y="242"/>
                  </a:lnTo>
                  <a:lnTo>
                    <a:pt x="80" y="242"/>
                  </a:lnTo>
                  <a:lnTo>
                    <a:pt x="82" y="242"/>
                  </a:lnTo>
                  <a:lnTo>
                    <a:pt x="82" y="242"/>
                  </a:lnTo>
                  <a:lnTo>
                    <a:pt x="85" y="242"/>
                  </a:lnTo>
                  <a:lnTo>
                    <a:pt x="85" y="242"/>
                  </a:lnTo>
                  <a:lnTo>
                    <a:pt x="92" y="246"/>
                  </a:lnTo>
                  <a:lnTo>
                    <a:pt x="94" y="246"/>
                  </a:lnTo>
                  <a:lnTo>
                    <a:pt x="94" y="246"/>
                  </a:lnTo>
                  <a:lnTo>
                    <a:pt x="97" y="246"/>
                  </a:lnTo>
                  <a:lnTo>
                    <a:pt x="99" y="246"/>
                  </a:lnTo>
                  <a:lnTo>
                    <a:pt x="99" y="249"/>
                  </a:lnTo>
                  <a:lnTo>
                    <a:pt x="101" y="249"/>
                  </a:lnTo>
                  <a:lnTo>
                    <a:pt x="101" y="249"/>
                  </a:lnTo>
                  <a:lnTo>
                    <a:pt x="101" y="249"/>
                  </a:lnTo>
                  <a:lnTo>
                    <a:pt x="101" y="249"/>
                  </a:lnTo>
                  <a:lnTo>
                    <a:pt x="104" y="249"/>
                  </a:lnTo>
                  <a:lnTo>
                    <a:pt x="104" y="249"/>
                  </a:lnTo>
                  <a:lnTo>
                    <a:pt x="104" y="249"/>
                  </a:lnTo>
                  <a:lnTo>
                    <a:pt x="106" y="251"/>
                  </a:lnTo>
                  <a:lnTo>
                    <a:pt x="106" y="251"/>
                  </a:lnTo>
                  <a:lnTo>
                    <a:pt x="106" y="251"/>
                  </a:lnTo>
                  <a:lnTo>
                    <a:pt x="111" y="258"/>
                  </a:lnTo>
                  <a:lnTo>
                    <a:pt x="111" y="265"/>
                  </a:lnTo>
                  <a:lnTo>
                    <a:pt x="111" y="275"/>
                  </a:lnTo>
                  <a:lnTo>
                    <a:pt x="113" y="272"/>
                  </a:lnTo>
                  <a:lnTo>
                    <a:pt x="113" y="272"/>
                  </a:lnTo>
                  <a:lnTo>
                    <a:pt x="120" y="272"/>
                  </a:lnTo>
                  <a:lnTo>
                    <a:pt x="125" y="272"/>
                  </a:lnTo>
                  <a:lnTo>
                    <a:pt x="127" y="272"/>
                  </a:lnTo>
                  <a:lnTo>
                    <a:pt x="130" y="272"/>
                  </a:lnTo>
                  <a:lnTo>
                    <a:pt x="132" y="272"/>
                  </a:lnTo>
                  <a:lnTo>
                    <a:pt x="132" y="275"/>
                  </a:lnTo>
                  <a:lnTo>
                    <a:pt x="132" y="275"/>
                  </a:lnTo>
                  <a:lnTo>
                    <a:pt x="134" y="275"/>
                  </a:lnTo>
                  <a:lnTo>
                    <a:pt x="132" y="277"/>
                  </a:lnTo>
                  <a:lnTo>
                    <a:pt x="132" y="279"/>
                  </a:lnTo>
                  <a:lnTo>
                    <a:pt x="132" y="282"/>
                  </a:lnTo>
                  <a:lnTo>
                    <a:pt x="134" y="287"/>
                  </a:lnTo>
                  <a:lnTo>
                    <a:pt x="134" y="289"/>
                  </a:lnTo>
                  <a:lnTo>
                    <a:pt x="132" y="294"/>
                  </a:lnTo>
                  <a:lnTo>
                    <a:pt x="132" y="294"/>
                  </a:lnTo>
                  <a:lnTo>
                    <a:pt x="132" y="294"/>
                  </a:lnTo>
                  <a:lnTo>
                    <a:pt x="132" y="294"/>
                  </a:lnTo>
                  <a:lnTo>
                    <a:pt x="132" y="296"/>
                  </a:lnTo>
                  <a:lnTo>
                    <a:pt x="132" y="296"/>
                  </a:lnTo>
                  <a:lnTo>
                    <a:pt x="132" y="298"/>
                  </a:lnTo>
                  <a:lnTo>
                    <a:pt x="132" y="298"/>
                  </a:lnTo>
                  <a:lnTo>
                    <a:pt x="132" y="301"/>
                  </a:lnTo>
                  <a:lnTo>
                    <a:pt x="132" y="303"/>
                  </a:lnTo>
                  <a:lnTo>
                    <a:pt x="132" y="305"/>
                  </a:lnTo>
                  <a:lnTo>
                    <a:pt x="132" y="305"/>
                  </a:lnTo>
                  <a:lnTo>
                    <a:pt x="132" y="308"/>
                  </a:lnTo>
                  <a:lnTo>
                    <a:pt x="134" y="310"/>
                  </a:lnTo>
                  <a:lnTo>
                    <a:pt x="134" y="310"/>
                  </a:lnTo>
                  <a:lnTo>
                    <a:pt x="139" y="313"/>
                  </a:lnTo>
                  <a:lnTo>
                    <a:pt x="139" y="315"/>
                  </a:lnTo>
                  <a:lnTo>
                    <a:pt x="141" y="317"/>
                  </a:lnTo>
                  <a:lnTo>
                    <a:pt x="144" y="320"/>
                  </a:lnTo>
                  <a:lnTo>
                    <a:pt x="144" y="320"/>
                  </a:lnTo>
                  <a:lnTo>
                    <a:pt x="144" y="322"/>
                  </a:lnTo>
                  <a:lnTo>
                    <a:pt x="144" y="322"/>
                  </a:lnTo>
                  <a:lnTo>
                    <a:pt x="144" y="322"/>
                  </a:lnTo>
                  <a:lnTo>
                    <a:pt x="144" y="322"/>
                  </a:lnTo>
                  <a:lnTo>
                    <a:pt x="144" y="324"/>
                  </a:lnTo>
                  <a:lnTo>
                    <a:pt x="146" y="327"/>
                  </a:lnTo>
                  <a:lnTo>
                    <a:pt x="146" y="327"/>
                  </a:lnTo>
                  <a:lnTo>
                    <a:pt x="146" y="329"/>
                  </a:lnTo>
                  <a:lnTo>
                    <a:pt x="146" y="329"/>
                  </a:lnTo>
                  <a:lnTo>
                    <a:pt x="146" y="329"/>
                  </a:lnTo>
                  <a:lnTo>
                    <a:pt x="146" y="329"/>
                  </a:lnTo>
                  <a:lnTo>
                    <a:pt x="146" y="329"/>
                  </a:lnTo>
                  <a:lnTo>
                    <a:pt x="146" y="329"/>
                  </a:lnTo>
                  <a:lnTo>
                    <a:pt x="146" y="332"/>
                  </a:lnTo>
                  <a:lnTo>
                    <a:pt x="146" y="332"/>
                  </a:lnTo>
                  <a:lnTo>
                    <a:pt x="146" y="332"/>
                  </a:lnTo>
                  <a:lnTo>
                    <a:pt x="146" y="332"/>
                  </a:lnTo>
                  <a:lnTo>
                    <a:pt x="149" y="332"/>
                  </a:lnTo>
                  <a:lnTo>
                    <a:pt x="149" y="332"/>
                  </a:lnTo>
                  <a:lnTo>
                    <a:pt x="149" y="334"/>
                  </a:lnTo>
                  <a:lnTo>
                    <a:pt x="149" y="334"/>
                  </a:lnTo>
                  <a:lnTo>
                    <a:pt x="149" y="334"/>
                  </a:lnTo>
                  <a:lnTo>
                    <a:pt x="151" y="334"/>
                  </a:lnTo>
                  <a:lnTo>
                    <a:pt x="151" y="336"/>
                  </a:lnTo>
                  <a:lnTo>
                    <a:pt x="153" y="336"/>
                  </a:lnTo>
                  <a:lnTo>
                    <a:pt x="158" y="336"/>
                  </a:lnTo>
                  <a:lnTo>
                    <a:pt x="165" y="336"/>
                  </a:lnTo>
                  <a:lnTo>
                    <a:pt x="165" y="336"/>
                  </a:lnTo>
                  <a:lnTo>
                    <a:pt x="168" y="339"/>
                  </a:lnTo>
                  <a:lnTo>
                    <a:pt x="172" y="339"/>
                  </a:lnTo>
                  <a:lnTo>
                    <a:pt x="175" y="341"/>
                  </a:lnTo>
                  <a:lnTo>
                    <a:pt x="175" y="341"/>
                  </a:lnTo>
                  <a:lnTo>
                    <a:pt x="175" y="339"/>
                  </a:lnTo>
                  <a:lnTo>
                    <a:pt x="177" y="339"/>
                  </a:lnTo>
                  <a:lnTo>
                    <a:pt x="177" y="339"/>
                  </a:lnTo>
                  <a:lnTo>
                    <a:pt x="179" y="339"/>
                  </a:lnTo>
                  <a:lnTo>
                    <a:pt x="179" y="339"/>
                  </a:lnTo>
                  <a:lnTo>
                    <a:pt x="182" y="339"/>
                  </a:lnTo>
                  <a:lnTo>
                    <a:pt x="182" y="339"/>
                  </a:lnTo>
                  <a:lnTo>
                    <a:pt x="184" y="341"/>
                  </a:lnTo>
                  <a:lnTo>
                    <a:pt x="186" y="341"/>
                  </a:lnTo>
                  <a:lnTo>
                    <a:pt x="196" y="346"/>
                  </a:lnTo>
                  <a:lnTo>
                    <a:pt x="196" y="346"/>
                  </a:lnTo>
                  <a:lnTo>
                    <a:pt x="201" y="346"/>
                  </a:lnTo>
                  <a:lnTo>
                    <a:pt x="201" y="346"/>
                  </a:lnTo>
                  <a:lnTo>
                    <a:pt x="203" y="348"/>
                  </a:lnTo>
                  <a:lnTo>
                    <a:pt x="205" y="348"/>
                  </a:lnTo>
                  <a:lnTo>
                    <a:pt x="205" y="348"/>
                  </a:lnTo>
                  <a:lnTo>
                    <a:pt x="205" y="350"/>
                  </a:lnTo>
                  <a:lnTo>
                    <a:pt x="205" y="350"/>
                  </a:lnTo>
                  <a:lnTo>
                    <a:pt x="203" y="353"/>
                  </a:lnTo>
                  <a:lnTo>
                    <a:pt x="203" y="353"/>
                  </a:lnTo>
                  <a:lnTo>
                    <a:pt x="203" y="355"/>
                  </a:lnTo>
                  <a:lnTo>
                    <a:pt x="203" y="358"/>
                  </a:lnTo>
                  <a:lnTo>
                    <a:pt x="205" y="360"/>
                  </a:lnTo>
                  <a:lnTo>
                    <a:pt x="205" y="362"/>
                  </a:lnTo>
                  <a:lnTo>
                    <a:pt x="208" y="362"/>
                  </a:lnTo>
                  <a:lnTo>
                    <a:pt x="210" y="365"/>
                  </a:lnTo>
                  <a:lnTo>
                    <a:pt x="215" y="365"/>
                  </a:lnTo>
                  <a:lnTo>
                    <a:pt x="215" y="365"/>
                  </a:lnTo>
                  <a:lnTo>
                    <a:pt x="217" y="365"/>
                  </a:lnTo>
                  <a:lnTo>
                    <a:pt x="217" y="365"/>
                  </a:lnTo>
                  <a:lnTo>
                    <a:pt x="217" y="367"/>
                  </a:lnTo>
                  <a:lnTo>
                    <a:pt x="217" y="367"/>
                  </a:lnTo>
                  <a:lnTo>
                    <a:pt x="222" y="369"/>
                  </a:lnTo>
                  <a:lnTo>
                    <a:pt x="222" y="369"/>
                  </a:lnTo>
                  <a:lnTo>
                    <a:pt x="222" y="369"/>
                  </a:lnTo>
                  <a:lnTo>
                    <a:pt x="222" y="369"/>
                  </a:lnTo>
                  <a:lnTo>
                    <a:pt x="224" y="369"/>
                  </a:lnTo>
                  <a:lnTo>
                    <a:pt x="227" y="369"/>
                  </a:lnTo>
                  <a:lnTo>
                    <a:pt x="227" y="369"/>
                  </a:lnTo>
                  <a:lnTo>
                    <a:pt x="229" y="369"/>
                  </a:lnTo>
                  <a:lnTo>
                    <a:pt x="231" y="369"/>
                  </a:lnTo>
                  <a:lnTo>
                    <a:pt x="231" y="369"/>
                  </a:lnTo>
                  <a:lnTo>
                    <a:pt x="231" y="367"/>
                  </a:lnTo>
                  <a:lnTo>
                    <a:pt x="234" y="367"/>
                  </a:lnTo>
                  <a:lnTo>
                    <a:pt x="234" y="367"/>
                  </a:lnTo>
                  <a:lnTo>
                    <a:pt x="236" y="367"/>
                  </a:lnTo>
                  <a:lnTo>
                    <a:pt x="239" y="367"/>
                  </a:lnTo>
                  <a:lnTo>
                    <a:pt x="239" y="367"/>
                  </a:lnTo>
                  <a:lnTo>
                    <a:pt x="239" y="367"/>
                  </a:lnTo>
                  <a:lnTo>
                    <a:pt x="243" y="367"/>
                  </a:lnTo>
                  <a:lnTo>
                    <a:pt x="243" y="367"/>
                  </a:lnTo>
                  <a:lnTo>
                    <a:pt x="248" y="369"/>
                  </a:lnTo>
                  <a:lnTo>
                    <a:pt x="250" y="369"/>
                  </a:lnTo>
                  <a:lnTo>
                    <a:pt x="250" y="369"/>
                  </a:lnTo>
                  <a:lnTo>
                    <a:pt x="253" y="372"/>
                  </a:lnTo>
                  <a:lnTo>
                    <a:pt x="253" y="372"/>
                  </a:lnTo>
                  <a:lnTo>
                    <a:pt x="255" y="372"/>
                  </a:lnTo>
                  <a:lnTo>
                    <a:pt x="255" y="372"/>
                  </a:lnTo>
                  <a:lnTo>
                    <a:pt x="257" y="372"/>
                  </a:lnTo>
                  <a:lnTo>
                    <a:pt x="257" y="372"/>
                  </a:lnTo>
                  <a:lnTo>
                    <a:pt x="257" y="374"/>
                  </a:lnTo>
                  <a:lnTo>
                    <a:pt x="257" y="374"/>
                  </a:lnTo>
                  <a:lnTo>
                    <a:pt x="257" y="374"/>
                  </a:lnTo>
                  <a:lnTo>
                    <a:pt x="260" y="374"/>
                  </a:lnTo>
                  <a:lnTo>
                    <a:pt x="260" y="374"/>
                  </a:lnTo>
                  <a:lnTo>
                    <a:pt x="262" y="376"/>
                  </a:lnTo>
                  <a:lnTo>
                    <a:pt x="262" y="376"/>
                  </a:lnTo>
                  <a:lnTo>
                    <a:pt x="265" y="376"/>
                  </a:lnTo>
                  <a:lnTo>
                    <a:pt x="267" y="376"/>
                  </a:lnTo>
                  <a:lnTo>
                    <a:pt x="267" y="376"/>
                  </a:lnTo>
                  <a:lnTo>
                    <a:pt x="269" y="376"/>
                  </a:lnTo>
                  <a:lnTo>
                    <a:pt x="269" y="376"/>
                  </a:lnTo>
                  <a:lnTo>
                    <a:pt x="272" y="376"/>
                  </a:lnTo>
                  <a:lnTo>
                    <a:pt x="272" y="379"/>
                  </a:lnTo>
                  <a:lnTo>
                    <a:pt x="274" y="379"/>
                  </a:lnTo>
                  <a:lnTo>
                    <a:pt x="276" y="379"/>
                  </a:lnTo>
                  <a:lnTo>
                    <a:pt x="279" y="379"/>
                  </a:lnTo>
                  <a:lnTo>
                    <a:pt x="279" y="379"/>
                  </a:lnTo>
                  <a:lnTo>
                    <a:pt x="281" y="376"/>
                  </a:lnTo>
                  <a:lnTo>
                    <a:pt x="281" y="376"/>
                  </a:lnTo>
                  <a:lnTo>
                    <a:pt x="283" y="376"/>
                  </a:lnTo>
                  <a:lnTo>
                    <a:pt x="286" y="376"/>
                  </a:lnTo>
                  <a:lnTo>
                    <a:pt x="288" y="376"/>
                  </a:lnTo>
                  <a:lnTo>
                    <a:pt x="288" y="379"/>
                  </a:lnTo>
                  <a:lnTo>
                    <a:pt x="291" y="379"/>
                  </a:lnTo>
                  <a:lnTo>
                    <a:pt x="291" y="379"/>
                  </a:lnTo>
                  <a:lnTo>
                    <a:pt x="291" y="379"/>
                  </a:lnTo>
                  <a:lnTo>
                    <a:pt x="293" y="376"/>
                  </a:lnTo>
                  <a:lnTo>
                    <a:pt x="293" y="376"/>
                  </a:lnTo>
                  <a:lnTo>
                    <a:pt x="300" y="376"/>
                  </a:lnTo>
                  <a:lnTo>
                    <a:pt x="300" y="376"/>
                  </a:lnTo>
                  <a:lnTo>
                    <a:pt x="302" y="376"/>
                  </a:lnTo>
                  <a:lnTo>
                    <a:pt x="305" y="376"/>
                  </a:lnTo>
                  <a:lnTo>
                    <a:pt x="312" y="379"/>
                  </a:lnTo>
                  <a:lnTo>
                    <a:pt x="314" y="379"/>
                  </a:lnTo>
                  <a:lnTo>
                    <a:pt x="314" y="379"/>
                  </a:lnTo>
                  <a:lnTo>
                    <a:pt x="314" y="379"/>
                  </a:lnTo>
                  <a:lnTo>
                    <a:pt x="314" y="379"/>
                  </a:lnTo>
                  <a:lnTo>
                    <a:pt x="317" y="379"/>
                  </a:lnTo>
                  <a:lnTo>
                    <a:pt x="317" y="376"/>
                  </a:lnTo>
                  <a:lnTo>
                    <a:pt x="319" y="379"/>
                  </a:lnTo>
                  <a:lnTo>
                    <a:pt x="319" y="379"/>
                  </a:lnTo>
                  <a:lnTo>
                    <a:pt x="319" y="379"/>
                  </a:lnTo>
                  <a:lnTo>
                    <a:pt x="319" y="379"/>
                  </a:lnTo>
                  <a:lnTo>
                    <a:pt x="321" y="381"/>
                  </a:lnTo>
                  <a:lnTo>
                    <a:pt x="321" y="381"/>
                  </a:lnTo>
                  <a:lnTo>
                    <a:pt x="321" y="381"/>
                  </a:lnTo>
                  <a:lnTo>
                    <a:pt x="324" y="379"/>
                  </a:lnTo>
                  <a:lnTo>
                    <a:pt x="324" y="379"/>
                  </a:lnTo>
                  <a:lnTo>
                    <a:pt x="324" y="381"/>
                  </a:lnTo>
                  <a:lnTo>
                    <a:pt x="326" y="381"/>
                  </a:lnTo>
                  <a:lnTo>
                    <a:pt x="328" y="379"/>
                  </a:lnTo>
                  <a:lnTo>
                    <a:pt x="333" y="376"/>
                  </a:lnTo>
                  <a:lnTo>
                    <a:pt x="336" y="374"/>
                  </a:lnTo>
                  <a:lnTo>
                    <a:pt x="338" y="369"/>
                  </a:lnTo>
                  <a:lnTo>
                    <a:pt x="340" y="367"/>
                  </a:lnTo>
                  <a:lnTo>
                    <a:pt x="345" y="365"/>
                  </a:lnTo>
                  <a:lnTo>
                    <a:pt x="347" y="362"/>
                  </a:lnTo>
                  <a:lnTo>
                    <a:pt x="350" y="358"/>
                  </a:lnTo>
                  <a:lnTo>
                    <a:pt x="352" y="355"/>
                  </a:lnTo>
                  <a:lnTo>
                    <a:pt x="354" y="353"/>
                  </a:lnTo>
                  <a:lnTo>
                    <a:pt x="357" y="348"/>
                  </a:lnTo>
                  <a:lnTo>
                    <a:pt x="362" y="346"/>
                  </a:lnTo>
                  <a:lnTo>
                    <a:pt x="364" y="343"/>
                  </a:lnTo>
                  <a:lnTo>
                    <a:pt x="366" y="339"/>
                  </a:lnTo>
                  <a:lnTo>
                    <a:pt x="369" y="336"/>
                  </a:lnTo>
                  <a:lnTo>
                    <a:pt x="371" y="334"/>
                  </a:lnTo>
                  <a:lnTo>
                    <a:pt x="376" y="329"/>
                  </a:lnTo>
                  <a:lnTo>
                    <a:pt x="378" y="327"/>
                  </a:lnTo>
                  <a:lnTo>
                    <a:pt x="380" y="324"/>
                  </a:lnTo>
                  <a:lnTo>
                    <a:pt x="383" y="322"/>
                  </a:lnTo>
                  <a:lnTo>
                    <a:pt x="385" y="320"/>
                  </a:lnTo>
                  <a:lnTo>
                    <a:pt x="388" y="320"/>
                  </a:lnTo>
                  <a:lnTo>
                    <a:pt x="388" y="320"/>
                  </a:lnTo>
                  <a:lnTo>
                    <a:pt x="388" y="320"/>
                  </a:lnTo>
                  <a:lnTo>
                    <a:pt x="383" y="313"/>
                  </a:lnTo>
                  <a:lnTo>
                    <a:pt x="383" y="313"/>
                  </a:lnTo>
                  <a:lnTo>
                    <a:pt x="383" y="313"/>
                  </a:lnTo>
                  <a:lnTo>
                    <a:pt x="383" y="313"/>
                  </a:lnTo>
                  <a:lnTo>
                    <a:pt x="383" y="313"/>
                  </a:lnTo>
                  <a:lnTo>
                    <a:pt x="383" y="313"/>
                  </a:lnTo>
                  <a:lnTo>
                    <a:pt x="383" y="313"/>
                  </a:lnTo>
                  <a:lnTo>
                    <a:pt x="383" y="313"/>
                  </a:lnTo>
                  <a:lnTo>
                    <a:pt x="383" y="310"/>
                  </a:lnTo>
                  <a:lnTo>
                    <a:pt x="380" y="310"/>
                  </a:lnTo>
                  <a:lnTo>
                    <a:pt x="380" y="310"/>
                  </a:lnTo>
                  <a:lnTo>
                    <a:pt x="385" y="305"/>
                  </a:lnTo>
                  <a:lnTo>
                    <a:pt x="388" y="301"/>
                  </a:lnTo>
                  <a:lnTo>
                    <a:pt x="390" y="298"/>
                  </a:lnTo>
                  <a:lnTo>
                    <a:pt x="390" y="296"/>
                  </a:lnTo>
                  <a:lnTo>
                    <a:pt x="390" y="291"/>
                  </a:lnTo>
                  <a:lnTo>
                    <a:pt x="388" y="284"/>
                  </a:lnTo>
                  <a:lnTo>
                    <a:pt x="388" y="282"/>
                  </a:lnTo>
                  <a:lnTo>
                    <a:pt x="388" y="279"/>
                  </a:lnTo>
                  <a:lnTo>
                    <a:pt x="390" y="277"/>
                  </a:lnTo>
                  <a:lnTo>
                    <a:pt x="392" y="277"/>
                  </a:lnTo>
                  <a:lnTo>
                    <a:pt x="395" y="277"/>
                  </a:lnTo>
                  <a:lnTo>
                    <a:pt x="397" y="277"/>
                  </a:lnTo>
                  <a:lnTo>
                    <a:pt x="399" y="275"/>
                  </a:lnTo>
                  <a:lnTo>
                    <a:pt x="402" y="272"/>
                  </a:lnTo>
                  <a:lnTo>
                    <a:pt x="402" y="270"/>
                  </a:lnTo>
                  <a:lnTo>
                    <a:pt x="406" y="265"/>
                  </a:lnTo>
                  <a:lnTo>
                    <a:pt x="409" y="263"/>
                  </a:lnTo>
                  <a:lnTo>
                    <a:pt x="409" y="261"/>
                  </a:lnTo>
                  <a:lnTo>
                    <a:pt x="409" y="261"/>
                  </a:lnTo>
                  <a:lnTo>
                    <a:pt x="409" y="258"/>
                  </a:lnTo>
                  <a:lnTo>
                    <a:pt x="409" y="258"/>
                  </a:lnTo>
                  <a:lnTo>
                    <a:pt x="409" y="258"/>
                  </a:lnTo>
                  <a:lnTo>
                    <a:pt x="409" y="256"/>
                  </a:lnTo>
                  <a:lnTo>
                    <a:pt x="409" y="256"/>
                  </a:lnTo>
                  <a:lnTo>
                    <a:pt x="409" y="256"/>
                  </a:lnTo>
                  <a:lnTo>
                    <a:pt x="409" y="253"/>
                  </a:lnTo>
                  <a:lnTo>
                    <a:pt x="411" y="251"/>
                  </a:lnTo>
                  <a:lnTo>
                    <a:pt x="411" y="251"/>
                  </a:lnTo>
                  <a:lnTo>
                    <a:pt x="411" y="251"/>
                  </a:lnTo>
                  <a:lnTo>
                    <a:pt x="414" y="251"/>
                  </a:lnTo>
                  <a:lnTo>
                    <a:pt x="414" y="249"/>
                  </a:lnTo>
                  <a:lnTo>
                    <a:pt x="414" y="249"/>
                  </a:lnTo>
                  <a:lnTo>
                    <a:pt x="414" y="246"/>
                  </a:lnTo>
                  <a:lnTo>
                    <a:pt x="416" y="246"/>
                  </a:lnTo>
                  <a:lnTo>
                    <a:pt x="416" y="246"/>
                  </a:lnTo>
                  <a:lnTo>
                    <a:pt x="416" y="246"/>
                  </a:lnTo>
                  <a:lnTo>
                    <a:pt x="416" y="242"/>
                  </a:lnTo>
                  <a:lnTo>
                    <a:pt x="418" y="239"/>
                  </a:lnTo>
                  <a:lnTo>
                    <a:pt x="418" y="237"/>
                  </a:lnTo>
                  <a:lnTo>
                    <a:pt x="418" y="234"/>
                  </a:lnTo>
                  <a:lnTo>
                    <a:pt x="418" y="234"/>
                  </a:lnTo>
                  <a:lnTo>
                    <a:pt x="418" y="232"/>
                  </a:lnTo>
                  <a:lnTo>
                    <a:pt x="416" y="232"/>
                  </a:lnTo>
                  <a:lnTo>
                    <a:pt x="416" y="232"/>
                  </a:lnTo>
                  <a:lnTo>
                    <a:pt x="414" y="230"/>
                  </a:lnTo>
                  <a:lnTo>
                    <a:pt x="414" y="230"/>
                  </a:lnTo>
                  <a:lnTo>
                    <a:pt x="414" y="227"/>
                  </a:lnTo>
                  <a:lnTo>
                    <a:pt x="414" y="227"/>
                  </a:lnTo>
                  <a:lnTo>
                    <a:pt x="414" y="225"/>
                  </a:lnTo>
                  <a:lnTo>
                    <a:pt x="414" y="225"/>
                  </a:lnTo>
                  <a:lnTo>
                    <a:pt x="411" y="227"/>
                  </a:lnTo>
                  <a:lnTo>
                    <a:pt x="409" y="227"/>
                  </a:lnTo>
                  <a:lnTo>
                    <a:pt x="409" y="227"/>
                  </a:lnTo>
                  <a:lnTo>
                    <a:pt x="406" y="227"/>
                  </a:lnTo>
                  <a:lnTo>
                    <a:pt x="406" y="227"/>
                  </a:lnTo>
                  <a:lnTo>
                    <a:pt x="406" y="225"/>
                  </a:lnTo>
                  <a:lnTo>
                    <a:pt x="406" y="225"/>
                  </a:lnTo>
                  <a:lnTo>
                    <a:pt x="406" y="225"/>
                  </a:lnTo>
                  <a:lnTo>
                    <a:pt x="406" y="225"/>
                  </a:lnTo>
                  <a:lnTo>
                    <a:pt x="406" y="223"/>
                  </a:lnTo>
                  <a:lnTo>
                    <a:pt x="406" y="223"/>
                  </a:lnTo>
                  <a:lnTo>
                    <a:pt x="406" y="223"/>
                  </a:lnTo>
                  <a:lnTo>
                    <a:pt x="406" y="218"/>
                  </a:lnTo>
                  <a:lnTo>
                    <a:pt x="406" y="218"/>
                  </a:lnTo>
                  <a:lnTo>
                    <a:pt x="406" y="216"/>
                  </a:lnTo>
                  <a:lnTo>
                    <a:pt x="406" y="216"/>
                  </a:lnTo>
                  <a:lnTo>
                    <a:pt x="406" y="216"/>
                  </a:lnTo>
                  <a:lnTo>
                    <a:pt x="404" y="216"/>
                  </a:lnTo>
                  <a:lnTo>
                    <a:pt x="404" y="216"/>
                  </a:lnTo>
                  <a:lnTo>
                    <a:pt x="404" y="213"/>
                  </a:lnTo>
                  <a:lnTo>
                    <a:pt x="404" y="211"/>
                  </a:lnTo>
                  <a:lnTo>
                    <a:pt x="404" y="211"/>
                  </a:lnTo>
                  <a:lnTo>
                    <a:pt x="404" y="208"/>
                  </a:lnTo>
                  <a:lnTo>
                    <a:pt x="406" y="208"/>
                  </a:lnTo>
                  <a:lnTo>
                    <a:pt x="406" y="206"/>
                  </a:lnTo>
                  <a:lnTo>
                    <a:pt x="406" y="206"/>
                  </a:lnTo>
                  <a:lnTo>
                    <a:pt x="406" y="204"/>
                  </a:lnTo>
                  <a:lnTo>
                    <a:pt x="406" y="204"/>
                  </a:lnTo>
                  <a:lnTo>
                    <a:pt x="409" y="197"/>
                  </a:lnTo>
                  <a:lnTo>
                    <a:pt x="409" y="194"/>
                  </a:lnTo>
                  <a:lnTo>
                    <a:pt x="409" y="194"/>
                  </a:lnTo>
                  <a:lnTo>
                    <a:pt x="409" y="192"/>
                  </a:lnTo>
                  <a:lnTo>
                    <a:pt x="406" y="192"/>
                  </a:lnTo>
                  <a:lnTo>
                    <a:pt x="406" y="192"/>
                  </a:lnTo>
                  <a:lnTo>
                    <a:pt x="406" y="192"/>
                  </a:lnTo>
                  <a:lnTo>
                    <a:pt x="406" y="192"/>
                  </a:lnTo>
                  <a:lnTo>
                    <a:pt x="406" y="190"/>
                  </a:lnTo>
                  <a:lnTo>
                    <a:pt x="406" y="190"/>
                  </a:lnTo>
                  <a:lnTo>
                    <a:pt x="404" y="190"/>
                  </a:lnTo>
                  <a:lnTo>
                    <a:pt x="402" y="190"/>
                  </a:lnTo>
                  <a:lnTo>
                    <a:pt x="402" y="190"/>
                  </a:lnTo>
                  <a:lnTo>
                    <a:pt x="399" y="190"/>
                  </a:lnTo>
                  <a:lnTo>
                    <a:pt x="399" y="190"/>
                  </a:lnTo>
                  <a:lnTo>
                    <a:pt x="399" y="190"/>
                  </a:lnTo>
                  <a:lnTo>
                    <a:pt x="399" y="190"/>
                  </a:lnTo>
                  <a:lnTo>
                    <a:pt x="399" y="187"/>
                  </a:lnTo>
                  <a:lnTo>
                    <a:pt x="399" y="187"/>
                  </a:lnTo>
                  <a:lnTo>
                    <a:pt x="399" y="185"/>
                  </a:lnTo>
                  <a:lnTo>
                    <a:pt x="399" y="185"/>
                  </a:lnTo>
                  <a:lnTo>
                    <a:pt x="402" y="185"/>
                  </a:lnTo>
                  <a:lnTo>
                    <a:pt x="402" y="185"/>
                  </a:lnTo>
                  <a:lnTo>
                    <a:pt x="402" y="185"/>
                  </a:lnTo>
                  <a:lnTo>
                    <a:pt x="399" y="182"/>
                  </a:lnTo>
                  <a:lnTo>
                    <a:pt x="399" y="180"/>
                  </a:lnTo>
                  <a:lnTo>
                    <a:pt x="399" y="180"/>
                  </a:lnTo>
                  <a:lnTo>
                    <a:pt x="404" y="178"/>
                  </a:lnTo>
                  <a:lnTo>
                    <a:pt x="406" y="178"/>
                  </a:lnTo>
                  <a:lnTo>
                    <a:pt x="409" y="178"/>
                  </a:lnTo>
                  <a:lnTo>
                    <a:pt x="411" y="178"/>
                  </a:lnTo>
                  <a:lnTo>
                    <a:pt x="411" y="175"/>
                  </a:lnTo>
                  <a:lnTo>
                    <a:pt x="411" y="175"/>
                  </a:lnTo>
                  <a:lnTo>
                    <a:pt x="411" y="173"/>
                  </a:lnTo>
                  <a:lnTo>
                    <a:pt x="411" y="173"/>
                  </a:lnTo>
                  <a:lnTo>
                    <a:pt x="411" y="171"/>
                  </a:lnTo>
                  <a:lnTo>
                    <a:pt x="411" y="168"/>
                  </a:lnTo>
                  <a:lnTo>
                    <a:pt x="409" y="166"/>
                  </a:lnTo>
                  <a:lnTo>
                    <a:pt x="409" y="163"/>
                  </a:lnTo>
                  <a:lnTo>
                    <a:pt x="409" y="163"/>
                  </a:lnTo>
                  <a:lnTo>
                    <a:pt x="411" y="161"/>
                  </a:lnTo>
                  <a:lnTo>
                    <a:pt x="411" y="161"/>
                  </a:lnTo>
                  <a:lnTo>
                    <a:pt x="411" y="161"/>
                  </a:lnTo>
                  <a:lnTo>
                    <a:pt x="414" y="161"/>
                  </a:lnTo>
                  <a:lnTo>
                    <a:pt x="414" y="161"/>
                  </a:lnTo>
                  <a:lnTo>
                    <a:pt x="416" y="159"/>
                  </a:lnTo>
                  <a:lnTo>
                    <a:pt x="416" y="159"/>
                  </a:lnTo>
                  <a:lnTo>
                    <a:pt x="416" y="159"/>
                  </a:lnTo>
                  <a:lnTo>
                    <a:pt x="416" y="156"/>
                  </a:lnTo>
                  <a:lnTo>
                    <a:pt x="416" y="156"/>
                  </a:lnTo>
                  <a:lnTo>
                    <a:pt x="416" y="156"/>
                  </a:lnTo>
                  <a:lnTo>
                    <a:pt x="416" y="156"/>
                  </a:lnTo>
                  <a:lnTo>
                    <a:pt x="416" y="154"/>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30" name="Freeform 129"/>
            <p:cNvSpPr>
              <a:spLocks/>
            </p:cNvSpPr>
            <p:nvPr/>
          </p:nvSpPr>
          <p:spPr bwMode="auto">
            <a:xfrm>
              <a:off x="9083674" y="4273116"/>
              <a:ext cx="990600" cy="855663"/>
            </a:xfrm>
            <a:custGeom>
              <a:avLst/>
              <a:gdLst>
                <a:gd name="T0" fmla="*/ 606 w 624"/>
                <a:gd name="T1" fmla="*/ 99 h 539"/>
                <a:gd name="T2" fmla="*/ 598 w 624"/>
                <a:gd name="T3" fmla="*/ 76 h 539"/>
                <a:gd name="T4" fmla="*/ 587 w 624"/>
                <a:gd name="T5" fmla="*/ 68 h 539"/>
                <a:gd name="T6" fmla="*/ 549 w 624"/>
                <a:gd name="T7" fmla="*/ 50 h 539"/>
                <a:gd name="T8" fmla="*/ 518 w 624"/>
                <a:gd name="T9" fmla="*/ 38 h 539"/>
                <a:gd name="T10" fmla="*/ 497 w 624"/>
                <a:gd name="T11" fmla="*/ 21 h 539"/>
                <a:gd name="T12" fmla="*/ 395 w 624"/>
                <a:gd name="T13" fmla="*/ 12 h 539"/>
                <a:gd name="T14" fmla="*/ 350 w 624"/>
                <a:gd name="T15" fmla="*/ 66 h 539"/>
                <a:gd name="T16" fmla="*/ 357 w 624"/>
                <a:gd name="T17" fmla="*/ 83 h 539"/>
                <a:gd name="T18" fmla="*/ 355 w 624"/>
                <a:gd name="T19" fmla="*/ 116 h 539"/>
                <a:gd name="T20" fmla="*/ 357 w 624"/>
                <a:gd name="T21" fmla="*/ 135 h 539"/>
                <a:gd name="T22" fmla="*/ 348 w 624"/>
                <a:gd name="T23" fmla="*/ 154 h 539"/>
                <a:gd name="T24" fmla="*/ 343 w 624"/>
                <a:gd name="T25" fmla="*/ 182 h 539"/>
                <a:gd name="T26" fmla="*/ 357 w 624"/>
                <a:gd name="T27" fmla="*/ 203 h 539"/>
                <a:gd name="T28" fmla="*/ 381 w 624"/>
                <a:gd name="T29" fmla="*/ 225 h 539"/>
                <a:gd name="T30" fmla="*/ 404 w 624"/>
                <a:gd name="T31" fmla="*/ 227 h 539"/>
                <a:gd name="T32" fmla="*/ 414 w 624"/>
                <a:gd name="T33" fmla="*/ 213 h 539"/>
                <a:gd name="T34" fmla="*/ 407 w 624"/>
                <a:gd name="T35" fmla="*/ 281 h 539"/>
                <a:gd name="T36" fmla="*/ 400 w 624"/>
                <a:gd name="T37" fmla="*/ 274 h 539"/>
                <a:gd name="T38" fmla="*/ 369 w 624"/>
                <a:gd name="T39" fmla="*/ 267 h 539"/>
                <a:gd name="T40" fmla="*/ 355 w 624"/>
                <a:gd name="T41" fmla="*/ 251 h 539"/>
                <a:gd name="T42" fmla="*/ 336 w 624"/>
                <a:gd name="T43" fmla="*/ 229 h 539"/>
                <a:gd name="T44" fmla="*/ 312 w 624"/>
                <a:gd name="T45" fmla="*/ 220 h 539"/>
                <a:gd name="T46" fmla="*/ 270 w 624"/>
                <a:gd name="T47" fmla="*/ 182 h 539"/>
                <a:gd name="T48" fmla="*/ 248 w 624"/>
                <a:gd name="T49" fmla="*/ 203 h 539"/>
                <a:gd name="T50" fmla="*/ 208 w 624"/>
                <a:gd name="T51" fmla="*/ 194 h 539"/>
                <a:gd name="T52" fmla="*/ 187 w 624"/>
                <a:gd name="T53" fmla="*/ 189 h 539"/>
                <a:gd name="T54" fmla="*/ 177 w 624"/>
                <a:gd name="T55" fmla="*/ 170 h 539"/>
                <a:gd name="T56" fmla="*/ 144 w 624"/>
                <a:gd name="T57" fmla="*/ 168 h 539"/>
                <a:gd name="T58" fmla="*/ 123 w 624"/>
                <a:gd name="T59" fmla="*/ 170 h 539"/>
                <a:gd name="T60" fmla="*/ 118 w 624"/>
                <a:gd name="T61" fmla="*/ 151 h 539"/>
                <a:gd name="T62" fmla="*/ 109 w 624"/>
                <a:gd name="T63" fmla="*/ 158 h 539"/>
                <a:gd name="T64" fmla="*/ 106 w 624"/>
                <a:gd name="T65" fmla="*/ 199 h 539"/>
                <a:gd name="T66" fmla="*/ 0 w 624"/>
                <a:gd name="T67" fmla="*/ 260 h 539"/>
                <a:gd name="T68" fmla="*/ 0 w 624"/>
                <a:gd name="T69" fmla="*/ 433 h 539"/>
                <a:gd name="T70" fmla="*/ 7 w 624"/>
                <a:gd name="T71" fmla="*/ 452 h 539"/>
                <a:gd name="T72" fmla="*/ 21 w 624"/>
                <a:gd name="T73" fmla="*/ 464 h 539"/>
                <a:gd name="T74" fmla="*/ 45 w 624"/>
                <a:gd name="T75" fmla="*/ 490 h 539"/>
                <a:gd name="T76" fmla="*/ 71 w 624"/>
                <a:gd name="T77" fmla="*/ 509 h 539"/>
                <a:gd name="T78" fmla="*/ 113 w 624"/>
                <a:gd name="T79" fmla="*/ 506 h 539"/>
                <a:gd name="T80" fmla="*/ 142 w 624"/>
                <a:gd name="T81" fmla="*/ 509 h 539"/>
                <a:gd name="T82" fmla="*/ 163 w 624"/>
                <a:gd name="T83" fmla="*/ 513 h 539"/>
                <a:gd name="T84" fmla="*/ 173 w 624"/>
                <a:gd name="T85" fmla="*/ 521 h 539"/>
                <a:gd name="T86" fmla="*/ 199 w 624"/>
                <a:gd name="T87" fmla="*/ 525 h 539"/>
                <a:gd name="T88" fmla="*/ 220 w 624"/>
                <a:gd name="T89" fmla="*/ 532 h 539"/>
                <a:gd name="T90" fmla="*/ 246 w 624"/>
                <a:gd name="T91" fmla="*/ 535 h 539"/>
                <a:gd name="T92" fmla="*/ 277 w 624"/>
                <a:gd name="T93" fmla="*/ 523 h 539"/>
                <a:gd name="T94" fmla="*/ 367 w 624"/>
                <a:gd name="T95" fmla="*/ 447 h 539"/>
                <a:gd name="T96" fmla="*/ 378 w 624"/>
                <a:gd name="T97" fmla="*/ 421 h 539"/>
                <a:gd name="T98" fmla="*/ 428 w 624"/>
                <a:gd name="T99" fmla="*/ 405 h 539"/>
                <a:gd name="T100" fmla="*/ 449 w 624"/>
                <a:gd name="T101" fmla="*/ 395 h 539"/>
                <a:gd name="T102" fmla="*/ 466 w 624"/>
                <a:gd name="T103" fmla="*/ 360 h 539"/>
                <a:gd name="T104" fmla="*/ 601 w 624"/>
                <a:gd name="T105" fmla="*/ 315 h 539"/>
                <a:gd name="T106" fmla="*/ 582 w 624"/>
                <a:gd name="T107" fmla="*/ 305 h 539"/>
                <a:gd name="T108" fmla="*/ 579 w 624"/>
                <a:gd name="T109" fmla="*/ 286 h 539"/>
                <a:gd name="T110" fmla="*/ 587 w 624"/>
                <a:gd name="T111" fmla="*/ 251 h 539"/>
                <a:gd name="T112" fmla="*/ 598 w 624"/>
                <a:gd name="T113" fmla="*/ 239 h 539"/>
                <a:gd name="T114" fmla="*/ 615 w 624"/>
                <a:gd name="T115" fmla="*/ 227 h 539"/>
                <a:gd name="T116" fmla="*/ 606 w 624"/>
                <a:gd name="T117" fmla="*/ 196 h 539"/>
                <a:gd name="T118" fmla="*/ 606 w 624"/>
                <a:gd name="T119" fmla="*/ 170 h 539"/>
                <a:gd name="T120" fmla="*/ 606 w 624"/>
                <a:gd name="T121" fmla="*/ 142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4" h="539">
                  <a:moveTo>
                    <a:pt x="624" y="128"/>
                  </a:moveTo>
                  <a:lnTo>
                    <a:pt x="624" y="128"/>
                  </a:lnTo>
                  <a:lnTo>
                    <a:pt x="624" y="128"/>
                  </a:lnTo>
                  <a:lnTo>
                    <a:pt x="624" y="125"/>
                  </a:lnTo>
                  <a:lnTo>
                    <a:pt x="624" y="125"/>
                  </a:lnTo>
                  <a:lnTo>
                    <a:pt x="624" y="123"/>
                  </a:lnTo>
                  <a:lnTo>
                    <a:pt x="622" y="123"/>
                  </a:lnTo>
                  <a:lnTo>
                    <a:pt x="622" y="121"/>
                  </a:lnTo>
                  <a:lnTo>
                    <a:pt x="622" y="121"/>
                  </a:lnTo>
                  <a:lnTo>
                    <a:pt x="620" y="118"/>
                  </a:lnTo>
                  <a:lnTo>
                    <a:pt x="620" y="118"/>
                  </a:lnTo>
                  <a:lnTo>
                    <a:pt x="617" y="116"/>
                  </a:lnTo>
                  <a:lnTo>
                    <a:pt x="617" y="113"/>
                  </a:lnTo>
                  <a:lnTo>
                    <a:pt x="617" y="111"/>
                  </a:lnTo>
                  <a:lnTo>
                    <a:pt x="617" y="109"/>
                  </a:lnTo>
                  <a:lnTo>
                    <a:pt x="617" y="109"/>
                  </a:lnTo>
                  <a:lnTo>
                    <a:pt x="615" y="106"/>
                  </a:lnTo>
                  <a:lnTo>
                    <a:pt x="615" y="106"/>
                  </a:lnTo>
                  <a:lnTo>
                    <a:pt x="613" y="106"/>
                  </a:lnTo>
                  <a:lnTo>
                    <a:pt x="613" y="104"/>
                  </a:lnTo>
                  <a:lnTo>
                    <a:pt x="613" y="104"/>
                  </a:lnTo>
                  <a:lnTo>
                    <a:pt x="610" y="104"/>
                  </a:lnTo>
                  <a:lnTo>
                    <a:pt x="606" y="102"/>
                  </a:lnTo>
                  <a:lnTo>
                    <a:pt x="606" y="99"/>
                  </a:lnTo>
                  <a:lnTo>
                    <a:pt x="606" y="99"/>
                  </a:lnTo>
                  <a:lnTo>
                    <a:pt x="606" y="97"/>
                  </a:lnTo>
                  <a:lnTo>
                    <a:pt x="608" y="95"/>
                  </a:lnTo>
                  <a:lnTo>
                    <a:pt x="608" y="92"/>
                  </a:lnTo>
                  <a:lnTo>
                    <a:pt x="608" y="92"/>
                  </a:lnTo>
                  <a:lnTo>
                    <a:pt x="608" y="90"/>
                  </a:lnTo>
                  <a:lnTo>
                    <a:pt x="608" y="87"/>
                  </a:lnTo>
                  <a:lnTo>
                    <a:pt x="608" y="87"/>
                  </a:lnTo>
                  <a:lnTo>
                    <a:pt x="606" y="87"/>
                  </a:lnTo>
                  <a:lnTo>
                    <a:pt x="606" y="85"/>
                  </a:lnTo>
                  <a:lnTo>
                    <a:pt x="603" y="85"/>
                  </a:lnTo>
                  <a:lnTo>
                    <a:pt x="603" y="85"/>
                  </a:lnTo>
                  <a:lnTo>
                    <a:pt x="603" y="83"/>
                  </a:lnTo>
                  <a:lnTo>
                    <a:pt x="603" y="83"/>
                  </a:lnTo>
                  <a:lnTo>
                    <a:pt x="601" y="83"/>
                  </a:lnTo>
                  <a:lnTo>
                    <a:pt x="601" y="80"/>
                  </a:lnTo>
                  <a:lnTo>
                    <a:pt x="601" y="80"/>
                  </a:lnTo>
                  <a:lnTo>
                    <a:pt x="601" y="80"/>
                  </a:lnTo>
                  <a:lnTo>
                    <a:pt x="601" y="80"/>
                  </a:lnTo>
                  <a:lnTo>
                    <a:pt x="601" y="78"/>
                  </a:lnTo>
                  <a:lnTo>
                    <a:pt x="601" y="78"/>
                  </a:lnTo>
                  <a:lnTo>
                    <a:pt x="601" y="78"/>
                  </a:lnTo>
                  <a:lnTo>
                    <a:pt x="601" y="76"/>
                  </a:lnTo>
                  <a:lnTo>
                    <a:pt x="598" y="76"/>
                  </a:lnTo>
                  <a:lnTo>
                    <a:pt x="596" y="76"/>
                  </a:lnTo>
                  <a:lnTo>
                    <a:pt x="594" y="73"/>
                  </a:lnTo>
                  <a:lnTo>
                    <a:pt x="594" y="76"/>
                  </a:lnTo>
                  <a:lnTo>
                    <a:pt x="594" y="78"/>
                  </a:lnTo>
                  <a:lnTo>
                    <a:pt x="594" y="78"/>
                  </a:lnTo>
                  <a:lnTo>
                    <a:pt x="594" y="78"/>
                  </a:lnTo>
                  <a:lnTo>
                    <a:pt x="591" y="78"/>
                  </a:lnTo>
                  <a:lnTo>
                    <a:pt x="591" y="76"/>
                  </a:lnTo>
                  <a:lnTo>
                    <a:pt x="591" y="76"/>
                  </a:lnTo>
                  <a:lnTo>
                    <a:pt x="591" y="76"/>
                  </a:lnTo>
                  <a:lnTo>
                    <a:pt x="591" y="76"/>
                  </a:lnTo>
                  <a:lnTo>
                    <a:pt x="589" y="76"/>
                  </a:lnTo>
                  <a:lnTo>
                    <a:pt x="589" y="76"/>
                  </a:lnTo>
                  <a:lnTo>
                    <a:pt x="589" y="76"/>
                  </a:lnTo>
                  <a:lnTo>
                    <a:pt x="589" y="76"/>
                  </a:lnTo>
                  <a:lnTo>
                    <a:pt x="589" y="71"/>
                  </a:lnTo>
                  <a:lnTo>
                    <a:pt x="589" y="68"/>
                  </a:lnTo>
                  <a:lnTo>
                    <a:pt x="589" y="68"/>
                  </a:lnTo>
                  <a:lnTo>
                    <a:pt x="589" y="68"/>
                  </a:lnTo>
                  <a:lnTo>
                    <a:pt x="587" y="68"/>
                  </a:lnTo>
                  <a:lnTo>
                    <a:pt x="587" y="68"/>
                  </a:lnTo>
                  <a:lnTo>
                    <a:pt x="587" y="68"/>
                  </a:lnTo>
                  <a:lnTo>
                    <a:pt x="587" y="68"/>
                  </a:lnTo>
                  <a:lnTo>
                    <a:pt x="587" y="68"/>
                  </a:lnTo>
                  <a:lnTo>
                    <a:pt x="584" y="68"/>
                  </a:lnTo>
                  <a:lnTo>
                    <a:pt x="584" y="64"/>
                  </a:lnTo>
                  <a:lnTo>
                    <a:pt x="584" y="64"/>
                  </a:lnTo>
                  <a:lnTo>
                    <a:pt x="579" y="61"/>
                  </a:lnTo>
                  <a:lnTo>
                    <a:pt x="577" y="61"/>
                  </a:lnTo>
                  <a:lnTo>
                    <a:pt x="577" y="61"/>
                  </a:lnTo>
                  <a:lnTo>
                    <a:pt x="577" y="61"/>
                  </a:lnTo>
                  <a:lnTo>
                    <a:pt x="577" y="61"/>
                  </a:lnTo>
                  <a:lnTo>
                    <a:pt x="575" y="61"/>
                  </a:lnTo>
                  <a:lnTo>
                    <a:pt x="575" y="59"/>
                  </a:lnTo>
                  <a:lnTo>
                    <a:pt x="575" y="59"/>
                  </a:lnTo>
                  <a:lnTo>
                    <a:pt x="575" y="59"/>
                  </a:lnTo>
                  <a:lnTo>
                    <a:pt x="575" y="59"/>
                  </a:lnTo>
                  <a:lnTo>
                    <a:pt x="570" y="57"/>
                  </a:lnTo>
                  <a:lnTo>
                    <a:pt x="565" y="57"/>
                  </a:lnTo>
                  <a:lnTo>
                    <a:pt x="563" y="57"/>
                  </a:lnTo>
                  <a:lnTo>
                    <a:pt x="563" y="57"/>
                  </a:lnTo>
                  <a:lnTo>
                    <a:pt x="563" y="54"/>
                  </a:lnTo>
                  <a:lnTo>
                    <a:pt x="561" y="52"/>
                  </a:lnTo>
                  <a:lnTo>
                    <a:pt x="561" y="52"/>
                  </a:lnTo>
                  <a:lnTo>
                    <a:pt x="558" y="50"/>
                  </a:lnTo>
                  <a:lnTo>
                    <a:pt x="556" y="50"/>
                  </a:lnTo>
                  <a:lnTo>
                    <a:pt x="549" y="50"/>
                  </a:lnTo>
                  <a:lnTo>
                    <a:pt x="549" y="50"/>
                  </a:lnTo>
                  <a:lnTo>
                    <a:pt x="546" y="50"/>
                  </a:lnTo>
                  <a:lnTo>
                    <a:pt x="546" y="50"/>
                  </a:lnTo>
                  <a:lnTo>
                    <a:pt x="544" y="47"/>
                  </a:lnTo>
                  <a:lnTo>
                    <a:pt x="544" y="47"/>
                  </a:lnTo>
                  <a:lnTo>
                    <a:pt x="544" y="47"/>
                  </a:lnTo>
                  <a:lnTo>
                    <a:pt x="542" y="47"/>
                  </a:lnTo>
                  <a:lnTo>
                    <a:pt x="542" y="47"/>
                  </a:lnTo>
                  <a:lnTo>
                    <a:pt x="542" y="47"/>
                  </a:lnTo>
                  <a:lnTo>
                    <a:pt x="542" y="47"/>
                  </a:lnTo>
                  <a:lnTo>
                    <a:pt x="539" y="45"/>
                  </a:lnTo>
                  <a:lnTo>
                    <a:pt x="537" y="45"/>
                  </a:lnTo>
                  <a:lnTo>
                    <a:pt x="537" y="45"/>
                  </a:lnTo>
                  <a:lnTo>
                    <a:pt x="537" y="47"/>
                  </a:lnTo>
                  <a:lnTo>
                    <a:pt x="535" y="47"/>
                  </a:lnTo>
                  <a:lnTo>
                    <a:pt x="532" y="45"/>
                  </a:lnTo>
                  <a:lnTo>
                    <a:pt x="532" y="45"/>
                  </a:lnTo>
                  <a:lnTo>
                    <a:pt x="532" y="40"/>
                  </a:lnTo>
                  <a:lnTo>
                    <a:pt x="532" y="40"/>
                  </a:lnTo>
                  <a:lnTo>
                    <a:pt x="525" y="38"/>
                  </a:lnTo>
                  <a:lnTo>
                    <a:pt x="523" y="38"/>
                  </a:lnTo>
                  <a:lnTo>
                    <a:pt x="523" y="38"/>
                  </a:lnTo>
                  <a:lnTo>
                    <a:pt x="520" y="38"/>
                  </a:lnTo>
                  <a:lnTo>
                    <a:pt x="520" y="38"/>
                  </a:lnTo>
                  <a:lnTo>
                    <a:pt x="518" y="38"/>
                  </a:lnTo>
                  <a:lnTo>
                    <a:pt x="513" y="33"/>
                  </a:lnTo>
                  <a:lnTo>
                    <a:pt x="513" y="33"/>
                  </a:lnTo>
                  <a:lnTo>
                    <a:pt x="511" y="31"/>
                  </a:lnTo>
                  <a:lnTo>
                    <a:pt x="511" y="28"/>
                  </a:lnTo>
                  <a:lnTo>
                    <a:pt x="511" y="26"/>
                  </a:lnTo>
                  <a:lnTo>
                    <a:pt x="511" y="26"/>
                  </a:lnTo>
                  <a:lnTo>
                    <a:pt x="509" y="26"/>
                  </a:lnTo>
                  <a:lnTo>
                    <a:pt x="509" y="24"/>
                  </a:lnTo>
                  <a:lnTo>
                    <a:pt x="506" y="24"/>
                  </a:lnTo>
                  <a:lnTo>
                    <a:pt x="506" y="24"/>
                  </a:lnTo>
                  <a:lnTo>
                    <a:pt x="504" y="24"/>
                  </a:lnTo>
                  <a:lnTo>
                    <a:pt x="504" y="24"/>
                  </a:lnTo>
                  <a:lnTo>
                    <a:pt x="504" y="24"/>
                  </a:lnTo>
                  <a:lnTo>
                    <a:pt x="501" y="24"/>
                  </a:lnTo>
                  <a:lnTo>
                    <a:pt x="501" y="21"/>
                  </a:lnTo>
                  <a:lnTo>
                    <a:pt x="501" y="21"/>
                  </a:lnTo>
                  <a:lnTo>
                    <a:pt x="501" y="21"/>
                  </a:lnTo>
                  <a:lnTo>
                    <a:pt x="501" y="21"/>
                  </a:lnTo>
                  <a:lnTo>
                    <a:pt x="501" y="21"/>
                  </a:lnTo>
                  <a:lnTo>
                    <a:pt x="501" y="21"/>
                  </a:lnTo>
                  <a:lnTo>
                    <a:pt x="501" y="21"/>
                  </a:lnTo>
                  <a:lnTo>
                    <a:pt x="499" y="21"/>
                  </a:lnTo>
                  <a:lnTo>
                    <a:pt x="497" y="21"/>
                  </a:lnTo>
                  <a:lnTo>
                    <a:pt x="497" y="21"/>
                  </a:lnTo>
                  <a:lnTo>
                    <a:pt x="497" y="24"/>
                  </a:lnTo>
                  <a:lnTo>
                    <a:pt x="497" y="21"/>
                  </a:lnTo>
                  <a:lnTo>
                    <a:pt x="494" y="21"/>
                  </a:lnTo>
                  <a:lnTo>
                    <a:pt x="494" y="21"/>
                  </a:lnTo>
                  <a:lnTo>
                    <a:pt x="494" y="21"/>
                  </a:lnTo>
                  <a:lnTo>
                    <a:pt x="492" y="21"/>
                  </a:lnTo>
                  <a:lnTo>
                    <a:pt x="492" y="21"/>
                  </a:lnTo>
                  <a:lnTo>
                    <a:pt x="490" y="21"/>
                  </a:lnTo>
                  <a:lnTo>
                    <a:pt x="490" y="21"/>
                  </a:lnTo>
                  <a:lnTo>
                    <a:pt x="487" y="21"/>
                  </a:lnTo>
                  <a:lnTo>
                    <a:pt x="485" y="21"/>
                  </a:lnTo>
                  <a:lnTo>
                    <a:pt x="482" y="19"/>
                  </a:lnTo>
                  <a:lnTo>
                    <a:pt x="480" y="19"/>
                  </a:lnTo>
                  <a:lnTo>
                    <a:pt x="478" y="14"/>
                  </a:lnTo>
                  <a:lnTo>
                    <a:pt x="473" y="9"/>
                  </a:lnTo>
                  <a:lnTo>
                    <a:pt x="471" y="5"/>
                  </a:lnTo>
                  <a:lnTo>
                    <a:pt x="468" y="0"/>
                  </a:lnTo>
                  <a:lnTo>
                    <a:pt x="461" y="0"/>
                  </a:lnTo>
                  <a:lnTo>
                    <a:pt x="447" y="2"/>
                  </a:lnTo>
                  <a:lnTo>
                    <a:pt x="435" y="5"/>
                  </a:lnTo>
                  <a:lnTo>
                    <a:pt x="421" y="7"/>
                  </a:lnTo>
                  <a:lnTo>
                    <a:pt x="407" y="9"/>
                  </a:lnTo>
                  <a:lnTo>
                    <a:pt x="407" y="9"/>
                  </a:lnTo>
                  <a:lnTo>
                    <a:pt x="395" y="12"/>
                  </a:lnTo>
                  <a:lnTo>
                    <a:pt x="388" y="12"/>
                  </a:lnTo>
                  <a:lnTo>
                    <a:pt x="378" y="14"/>
                  </a:lnTo>
                  <a:lnTo>
                    <a:pt x="371" y="14"/>
                  </a:lnTo>
                  <a:lnTo>
                    <a:pt x="369" y="14"/>
                  </a:lnTo>
                  <a:lnTo>
                    <a:pt x="369" y="16"/>
                  </a:lnTo>
                  <a:lnTo>
                    <a:pt x="371" y="21"/>
                  </a:lnTo>
                  <a:lnTo>
                    <a:pt x="371" y="26"/>
                  </a:lnTo>
                  <a:lnTo>
                    <a:pt x="369" y="31"/>
                  </a:lnTo>
                  <a:lnTo>
                    <a:pt x="364" y="40"/>
                  </a:lnTo>
                  <a:lnTo>
                    <a:pt x="355" y="47"/>
                  </a:lnTo>
                  <a:lnTo>
                    <a:pt x="350" y="52"/>
                  </a:lnTo>
                  <a:lnTo>
                    <a:pt x="345" y="54"/>
                  </a:lnTo>
                  <a:lnTo>
                    <a:pt x="343" y="54"/>
                  </a:lnTo>
                  <a:lnTo>
                    <a:pt x="341" y="57"/>
                  </a:lnTo>
                  <a:lnTo>
                    <a:pt x="343" y="59"/>
                  </a:lnTo>
                  <a:lnTo>
                    <a:pt x="345" y="59"/>
                  </a:lnTo>
                  <a:lnTo>
                    <a:pt x="348" y="61"/>
                  </a:lnTo>
                  <a:lnTo>
                    <a:pt x="348" y="61"/>
                  </a:lnTo>
                  <a:lnTo>
                    <a:pt x="350" y="64"/>
                  </a:lnTo>
                  <a:lnTo>
                    <a:pt x="350" y="64"/>
                  </a:lnTo>
                  <a:lnTo>
                    <a:pt x="350" y="66"/>
                  </a:lnTo>
                  <a:lnTo>
                    <a:pt x="350" y="66"/>
                  </a:lnTo>
                  <a:lnTo>
                    <a:pt x="350" y="66"/>
                  </a:lnTo>
                  <a:lnTo>
                    <a:pt x="350" y="66"/>
                  </a:lnTo>
                  <a:lnTo>
                    <a:pt x="352" y="68"/>
                  </a:lnTo>
                  <a:lnTo>
                    <a:pt x="352" y="68"/>
                  </a:lnTo>
                  <a:lnTo>
                    <a:pt x="352" y="68"/>
                  </a:lnTo>
                  <a:lnTo>
                    <a:pt x="352" y="71"/>
                  </a:lnTo>
                  <a:lnTo>
                    <a:pt x="352" y="71"/>
                  </a:lnTo>
                  <a:lnTo>
                    <a:pt x="352" y="71"/>
                  </a:lnTo>
                  <a:lnTo>
                    <a:pt x="352" y="71"/>
                  </a:lnTo>
                  <a:lnTo>
                    <a:pt x="355" y="71"/>
                  </a:lnTo>
                  <a:lnTo>
                    <a:pt x="355" y="73"/>
                  </a:lnTo>
                  <a:lnTo>
                    <a:pt x="355" y="73"/>
                  </a:lnTo>
                  <a:lnTo>
                    <a:pt x="352" y="73"/>
                  </a:lnTo>
                  <a:lnTo>
                    <a:pt x="352" y="73"/>
                  </a:lnTo>
                  <a:lnTo>
                    <a:pt x="355" y="76"/>
                  </a:lnTo>
                  <a:lnTo>
                    <a:pt x="355" y="76"/>
                  </a:lnTo>
                  <a:lnTo>
                    <a:pt x="355" y="76"/>
                  </a:lnTo>
                  <a:lnTo>
                    <a:pt x="355" y="78"/>
                  </a:lnTo>
                  <a:lnTo>
                    <a:pt x="355" y="78"/>
                  </a:lnTo>
                  <a:lnTo>
                    <a:pt x="355" y="80"/>
                  </a:lnTo>
                  <a:lnTo>
                    <a:pt x="355" y="80"/>
                  </a:lnTo>
                  <a:lnTo>
                    <a:pt x="357" y="83"/>
                  </a:lnTo>
                  <a:lnTo>
                    <a:pt x="357" y="83"/>
                  </a:lnTo>
                  <a:lnTo>
                    <a:pt x="357" y="83"/>
                  </a:lnTo>
                  <a:lnTo>
                    <a:pt x="357" y="83"/>
                  </a:lnTo>
                  <a:lnTo>
                    <a:pt x="357" y="83"/>
                  </a:lnTo>
                  <a:lnTo>
                    <a:pt x="359" y="85"/>
                  </a:lnTo>
                  <a:lnTo>
                    <a:pt x="359" y="85"/>
                  </a:lnTo>
                  <a:lnTo>
                    <a:pt x="359" y="85"/>
                  </a:lnTo>
                  <a:lnTo>
                    <a:pt x="357" y="87"/>
                  </a:lnTo>
                  <a:lnTo>
                    <a:pt x="357" y="90"/>
                  </a:lnTo>
                  <a:lnTo>
                    <a:pt x="355" y="92"/>
                  </a:lnTo>
                  <a:lnTo>
                    <a:pt x="355" y="95"/>
                  </a:lnTo>
                  <a:lnTo>
                    <a:pt x="355" y="97"/>
                  </a:lnTo>
                  <a:lnTo>
                    <a:pt x="355" y="102"/>
                  </a:lnTo>
                  <a:lnTo>
                    <a:pt x="355" y="104"/>
                  </a:lnTo>
                  <a:lnTo>
                    <a:pt x="355" y="106"/>
                  </a:lnTo>
                  <a:lnTo>
                    <a:pt x="352" y="106"/>
                  </a:lnTo>
                  <a:lnTo>
                    <a:pt x="352" y="109"/>
                  </a:lnTo>
                  <a:lnTo>
                    <a:pt x="355" y="109"/>
                  </a:lnTo>
                  <a:lnTo>
                    <a:pt x="355" y="111"/>
                  </a:lnTo>
                  <a:lnTo>
                    <a:pt x="355" y="111"/>
                  </a:lnTo>
                  <a:lnTo>
                    <a:pt x="355" y="111"/>
                  </a:lnTo>
                  <a:lnTo>
                    <a:pt x="355" y="111"/>
                  </a:lnTo>
                  <a:lnTo>
                    <a:pt x="355" y="111"/>
                  </a:lnTo>
                  <a:lnTo>
                    <a:pt x="355" y="111"/>
                  </a:lnTo>
                  <a:lnTo>
                    <a:pt x="355" y="113"/>
                  </a:lnTo>
                  <a:lnTo>
                    <a:pt x="355" y="113"/>
                  </a:lnTo>
                  <a:lnTo>
                    <a:pt x="355" y="113"/>
                  </a:lnTo>
                  <a:lnTo>
                    <a:pt x="355" y="116"/>
                  </a:lnTo>
                  <a:lnTo>
                    <a:pt x="355" y="116"/>
                  </a:lnTo>
                  <a:lnTo>
                    <a:pt x="355" y="118"/>
                  </a:lnTo>
                  <a:lnTo>
                    <a:pt x="357" y="118"/>
                  </a:lnTo>
                  <a:lnTo>
                    <a:pt x="357" y="121"/>
                  </a:lnTo>
                  <a:lnTo>
                    <a:pt x="357" y="121"/>
                  </a:lnTo>
                  <a:lnTo>
                    <a:pt x="357" y="121"/>
                  </a:lnTo>
                  <a:lnTo>
                    <a:pt x="357" y="121"/>
                  </a:lnTo>
                  <a:lnTo>
                    <a:pt x="357" y="123"/>
                  </a:lnTo>
                  <a:lnTo>
                    <a:pt x="355" y="123"/>
                  </a:lnTo>
                  <a:lnTo>
                    <a:pt x="357" y="123"/>
                  </a:lnTo>
                  <a:lnTo>
                    <a:pt x="357" y="123"/>
                  </a:lnTo>
                  <a:lnTo>
                    <a:pt x="357" y="125"/>
                  </a:lnTo>
                  <a:lnTo>
                    <a:pt x="357" y="125"/>
                  </a:lnTo>
                  <a:lnTo>
                    <a:pt x="357" y="128"/>
                  </a:lnTo>
                  <a:lnTo>
                    <a:pt x="357" y="128"/>
                  </a:lnTo>
                  <a:lnTo>
                    <a:pt x="357" y="128"/>
                  </a:lnTo>
                  <a:lnTo>
                    <a:pt x="357" y="130"/>
                  </a:lnTo>
                  <a:lnTo>
                    <a:pt x="357" y="130"/>
                  </a:lnTo>
                  <a:lnTo>
                    <a:pt x="359" y="130"/>
                  </a:lnTo>
                  <a:lnTo>
                    <a:pt x="359" y="132"/>
                  </a:lnTo>
                  <a:lnTo>
                    <a:pt x="359" y="132"/>
                  </a:lnTo>
                  <a:lnTo>
                    <a:pt x="359" y="132"/>
                  </a:lnTo>
                  <a:lnTo>
                    <a:pt x="357" y="135"/>
                  </a:lnTo>
                  <a:lnTo>
                    <a:pt x="357" y="135"/>
                  </a:lnTo>
                  <a:lnTo>
                    <a:pt x="357" y="135"/>
                  </a:lnTo>
                  <a:lnTo>
                    <a:pt x="357" y="135"/>
                  </a:lnTo>
                  <a:lnTo>
                    <a:pt x="355" y="135"/>
                  </a:lnTo>
                  <a:lnTo>
                    <a:pt x="355" y="135"/>
                  </a:lnTo>
                  <a:lnTo>
                    <a:pt x="355" y="137"/>
                  </a:lnTo>
                  <a:lnTo>
                    <a:pt x="355" y="137"/>
                  </a:lnTo>
                  <a:lnTo>
                    <a:pt x="355" y="137"/>
                  </a:lnTo>
                  <a:lnTo>
                    <a:pt x="352" y="139"/>
                  </a:lnTo>
                  <a:lnTo>
                    <a:pt x="352" y="139"/>
                  </a:lnTo>
                  <a:lnTo>
                    <a:pt x="352" y="142"/>
                  </a:lnTo>
                  <a:lnTo>
                    <a:pt x="352" y="142"/>
                  </a:lnTo>
                  <a:lnTo>
                    <a:pt x="352" y="144"/>
                  </a:lnTo>
                  <a:lnTo>
                    <a:pt x="352" y="147"/>
                  </a:lnTo>
                  <a:lnTo>
                    <a:pt x="350" y="147"/>
                  </a:lnTo>
                  <a:lnTo>
                    <a:pt x="350" y="147"/>
                  </a:lnTo>
                  <a:lnTo>
                    <a:pt x="350" y="149"/>
                  </a:lnTo>
                  <a:lnTo>
                    <a:pt x="350" y="149"/>
                  </a:lnTo>
                  <a:lnTo>
                    <a:pt x="350" y="149"/>
                  </a:lnTo>
                  <a:lnTo>
                    <a:pt x="350" y="149"/>
                  </a:lnTo>
                  <a:lnTo>
                    <a:pt x="350" y="151"/>
                  </a:lnTo>
                  <a:lnTo>
                    <a:pt x="350" y="151"/>
                  </a:lnTo>
                  <a:lnTo>
                    <a:pt x="350" y="151"/>
                  </a:lnTo>
                  <a:lnTo>
                    <a:pt x="348" y="154"/>
                  </a:lnTo>
                  <a:lnTo>
                    <a:pt x="348" y="154"/>
                  </a:lnTo>
                  <a:lnTo>
                    <a:pt x="348" y="156"/>
                  </a:lnTo>
                  <a:lnTo>
                    <a:pt x="348" y="158"/>
                  </a:lnTo>
                  <a:lnTo>
                    <a:pt x="348" y="158"/>
                  </a:lnTo>
                  <a:lnTo>
                    <a:pt x="348" y="158"/>
                  </a:lnTo>
                  <a:lnTo>
                    <a:pt x="348" y="161"/>
                  </a:lnTo>
                  <a:lnTo>
                    <a:pt x="348" y="161"/>
                  </a:lnTo>
                  <a:lnTo>
                    <a:pt x="348" y="161"/>
                  </a:lnTo>
                  <a:lnTo>
                    <a:pt x="348" y="163"/>
                  </a:lnTo>
                  <a:lnTo>
                    <a:pt x="348" y="166"/>
                  </a:lnTo>
                  <a:lnTo>
                    <a:pt x="345" y="166"/>
                  </a:lnTo>
                  <a:lnTo>
                    <a:pt x="345" y="166"/>
                  </a:lnTo>
                  <a:lnTo>
                    <a:pt x="345" y="168"/>
                  </a:lnTo>
                  <a:lnTo>
                    <a:pt x="345" y="170"/>
                  </a:lnTo>
                  <a:lnTo>
                    <a:pt x="345" y="170"/>
                  </a:lnTo>
                  <a:lnTo>
                    <a:pt x="345" y="170"/>
                  </a:lnTo>
                  <a:lnTo>
                    <a:pt x="343" y="170"/>
                  </a:lnTo>
                  <a:lnTo>
                    <a:pt x="341" y="175"/>
                  </a:lnTo>
                  <a:lnTo>
                    <a:pt x="341" y="175"/>
                  </a:lnTo>
                  <a:lnTo>
                    <a:pt x="341" y="180"/>
                  </a:lnTo>
                  <a:lnTo>
                    <a:pt x="341" y="180"/>
                  </a:lnTo>
                  <a:lnTo>
                    <a:pt x="341" y="180"/>
                  </a:lnTo>
                  <a:lnTo>
                    <a:pt x="343" y="182"/>
                  </a:lnTo>
                  <a:lnTo>
                    <a:pt x="343" y="182"/>
                  </a:lnTo>
                  <a:lnTo>
                    <a:pt x="343" y="182"/>
                  </a:lnTo>
                  <a:lnTo>
                    <a:pt x="343" y="184"/>
                  </a:lnTo>
                  <a:lnTo>
                    <a:pt x="345" y="187"/>
                  </a:lnTo>
                  <a:lnTo>
                    <a:pt x="345" y="187"/>
                  </a:lnTo>
                  <a:lnTo>
                    <a:pt x="345" y="187"/>
                  </a:lnTo>
                  <a:lnTo>
                    <a:pt x="345" y="187"/>
                  </a:lnTo>
                  <a:lnTo>
                    <a:pt x="345" y="189"/>
                  </a:lnTo>
                  <a:lnTo>
                    <a:pt x="345" y="189"/>
                  </a:lnTo>
                  <a:lnTo>
                    <a:pt x="345" y="194"/>
                  </a:lnTo>
                  <a:lnTo>
                    <a:pt x="348" y="194"/>
                  </a:lnTo>
                  <a:lnTo>
                    <a:pt x="348" y="194"/>
                  </a:lnTo>
                  <a:lnTo>
                    <a:pt x="348" y="194"/>
                  </a:lnTo>
                  <a:lnTo>
                    <a:pt x="348" y="196"/>
                  </a:lnTo>
                  <a:lnTo>
                    <a:pt x="350" y="199"/>
                  </a:lnTo>
                  <a:lnTo>
                    <a:pt x="350" y="196"/>
                  </a:lnTo>
                  <a:lnTo>
                    <a:pt x="350" y="199"/>
                  </a:lnTo>
                  <a:lnTo>
                    <a:pt x="350" y="199"/>
                  </a:lnTo>
                  <a:lnTo>
                    <a:pt x="352" y="199"/>
                  </a:lnTo>
                  <a:lnTo>
                    <a:pt x="352" y="199"/>
                  </a:lnTo>
                  <a:lnTo>
                    <a:pt x="352" y="199"/>
                  </a:lnTo>
                  <a:lnTo>
                    <a:pt x="352" y="201"/>
                  </a:lnTo>
                  <a:lnTo>
                    <a:pt x="355" y="199"/>
                  </a:lnTo>
                  <a:lnTo>
                    <a:pt x="355" y="201"/>
                  </a:lnTo>
                  <a:lnTo>
                    <a:pt x="355" y="201"/>
                  </a:lnTo>
                  <a:lnTo>
                    <a:pt x="357" y="203"/>
                  </a:lnTo>
                  <a:lnTo>
                    <a:pt x="359" y="203"/>
                  </a:lnTo>
                  <a:lnTo>
                    <a:pt x="359" y="203"/>
                  </a:lnTo>
                  <a:lnTo>
                    <a:pt x="362" y="203"/>
                  </a:lnTo>
                  <a:lnTo>
                    <a:pt x="362" y="203"/>
                  </a:lnTo>
                  <a:lnTo>
                    <a:pt x="362" y="206"/>
                  </a:lnTo>
                  <a:lnTo>
                    <a:pt x="362" y="206"/>
                  </a:lnTo>
                  <a:lnTo>
                    <a:pt x="364" y="208"/>
                  </a:lnTo>
                  <a:lnTo>
                    <a:pt x="364" y="208"/>
                  </a:lnTo>
                  <a:lnTo>
                    <a:pt x="367" y="208"/>
                  </a:lnTo>
                  <a:lnTo>
                    <a:pt x="367" y="210"/>
                  </a:lnTo>
                  <a:lnTo>
                    <a:pt x="367" y="210"/>
                  </a:lnTo>
                  <a:lnTo>
                    <a:pt x="367" y="213"/>
                  </a:lnTo>
                  <a:lnTo>
                    <a:pt x="369" y="213"/>
                  </a:lnTo>
                  <a:lnTo>
                    <a:pt x="371" y="215"/>
                  </a:lnTo>
                  <a:lnTo>
                    <a:pt x="374" y="215"/>
                  </a:lnTo>
                  <a:lnTo>
                    <a:pt x="376" y="225"/>
                  </a:lnTo>
                  <a:lnTo>
                    <a:pt x="376" y="225"/>
                  </a:lnTo>
                  <a:lnTo>
                    <a:pt x="378" y="225"/>
                  </a:lnTo>
                  <a:lnTo>
                    <a:pt x="378" y="225"/>
                  </a:lnTo>
                  <a:lnTo>
                    <a:pt x="378" y="225"/>
                  </a:lnTo>
                  <a:lnTo>
                    <a:pt x="378" y="225"/>
                  </a:lnTo>
                  <a:lnTo>
                    <a:pt x="378" y="225"/>
                  </a:lnTo>
                  <a:lnTo>
                    <a:pt x="381" y="225"/>
                  </a:lnTo>
                  <a:lnTo>
                    <a:pt x="381" y="225"/>
                  </a:lnTo>
                  <a:lnTo>
                    <a:pt x="381" y="227"/>
                  </a:lnTo>
                  <a:lnTo>
                    <a:pt x="383" y="225"/>
                  </a:lnTo>
                  <a:lnTo>
                    <a:pt x="383" y="225"/>
                  </a:lnTo>
                  <a:lnTo>
                    <a:pt x="385" y="225"/>
                  </a:lnTo>
                  <a:lnTo>
                    <a:pt x="390" y="225"/>
                  </a:lnTo>
                  <a:lnTo>
                    <a:pt x="390" y="225"/>
                  </a:lnTo>
                  <a:lnTo>
                    <a:pt x="390" y="227"/>
                  </a:lnTo>
                  <a:lnTo>
                    <a:pt x="390" y="227"/>
                  </a:lnTo>
                  <a:lnTo>
                    <a:pt x="393" y="227"/>
                  </a:lnTo>
                  <a:lnTo>
                    <a:pt x="393" y="227"/>
                  </a:lnTo>
                  <a:lnTo>
                    <a:pt x="395" y="227"/>
                  </a:lnTo>
                  <a:lnTo>
                    <a:pt x="395" y="227"/>
                  </a:lnTo>
                  <a:lnTo>
                    <a:pt x="397" y="227"/>
                  </a:lnTo>
                  <a:lnTo>
                    <a:pt x="400" y="229"/>
                  </a:lnTo>
                  <a:lnTo>
                    <a:pt x="400" y="229"/>
                  </a:lnTo>
                  <a:lnTo>
                    <a:pt x="400" y="229"/>
                  </a:lnTo>
                  <a:lnTo>
                    <a:pt x="400" y="229"/>
                  </a:lnTo>
                  <a:lnTo>
                    <a:pt x="400" y="229"/>
                  </a:lnTo>
                  <a:lnTo>
                    <a:pt x="400" y="229"/>
                  </a:lnTo>
                  <a:lnTo>
                    <a:pt x="402" y="229"/>
                  </a:lnTo>
                  <a:lnTo>
                    <a:pt x="402" y="229"/>
                  </a:lnTo>
                  <a:lnTo>
                    <a:pt x="402" y="229"/>
                  </a:lnTo>
                  <a:lnTo>
                    <a:pt x="402" y="229"/>
                  </a:lnTo>
                  <a:lnTo>
                    <a:pt x="404" y="227"/>
                  </a:lnTo>
                  <a:lnTo>
                    <a:pt x="404" y="227"/>
                  </a:lnTo>
                  <a:lnTo>
                    <a:pt x="404" y="227"/>
                  </a:lnTo>
                  <a:lnTo>
                    <a:pt x="402" y="225"/>
                  </a:lnTo>
                  <a:lnTo>
                    <a:pt x="402" y="225"/>
                  </a:lnTo>
                  <a:lnTo>
                    <a:pt x="402" y="225"/>
                  </a:lnTo>
                  <a:lnTo>
                    <a:pt x="400" y="222"/>
                  </a:lnTo>
                  <a:lnTo>
                    <a:pt x="400" y="222"/>
                  </a:lnTo>
                  <a:lnTo>
                    <a:pt x="400" y="222"/>
                  </a:lnTo>
                  <a:lnTo>
                    <a:pt x="400" y="222"/>
                  </a:lnTo>
                  <a:lnTo>
                    <a:pt x="400" y="220"/>
                  </a:lnTo>
                  <a:lnTo>
                    <a:pt x="400" y="218"/>
                  </a:lnTo>
                  <a:lnTo>
                    <a:pt x="402" y="218"/>
                  </a:lnTo>
                  <a:lnTo>
                    <a:pt x="402" y="218"/>
                  </a:lnTo>
                  <a:lnTo>
                    <a:pt x="404" y="218"/>
                  </a:lnTo>
                  <a:lnTo>
                    <a:pt x="404" y="215"/>
                  </a:lnTo>
                  <a:lnTo>
                    <a:pt x="407" y="215"/>
                  </a:lnTo>
                  <a:lnTo>
                    <a:pt x="407" y="215"/>
                  </a:lnTo>
                  <a:lnTo>
                    <a:pt x="407" y="215"/>
                  </a:lnTo>
                  <a:lnTo>
                    <a:pt x="407" y="215"/>
                  </a:lnTo>
                  <a:lnTo>
                    <a:pt x="409" y="215"/>
                  </a:lnTo>
                  <a:lnTo>
                    <a:pt x="409" y="218"/>
                  </a:lnTo>
                  <a:lnTo>
                    <a:pt x="409" y="215"/>
                  </a:lnTo>
                  <a:lnTo>
                    <a:pt x="414" y="215"/>
                  </a:lnTo>
                  <a:lnTo>
                    <a:pt x="414" y="213"/>
                  </a:lnTo>
                  <a:lnTo>
                    <a:pt x="416" y="213"/>
                  </a:lnTo>
                  <a:lnTo>
                    <a:pt x="419" y="213"/>
                  </a:lnTo>
                  <a:lnTo>
                    <a:pt x="419" y="213"/>
                  </a:lnTo>
                  <a:lnTo>
                    <a:pt x="419" y="213"/>
                  </a:lnTo>
                  <a:lnTo>
                    <a:pt x="419" y="213"/>
                  </a:lnTo>
                  <a:lnTo>
                    <a:pt x="419" y="220"/>
                  </a:lnTo>
                  <a:lnTo>
                    <a:pt x="419" y="225"/>
                  </a:lnTo>
                  <a:lnTo>
                    <a:pt x="419" y="234"/>
                  </a:lnTo>
                  <a:lnTo>
                    <a:pt x="419" y="244"/>
                  </a:lnTo>
                  <a:lnTo>
                    <a:pt x="419" y="253"/>
                  </a:lnTo>
                  <a:lnTo>
                    <a:pt x="419" y="260"/>
                  </a:lnTo>
                  <a:lnTo>
                    <a:pt x="419" y="267"/>
                  </a:lnTo>
                  <a:lnTo>
                    <a:pt x="419" y="277"/>
                  </a:lnTo>
                  <a:lnTo>
                    <a:pt x="419" y="281"/>
                  </a:lnTo>
                  <a:lnTo>
                    <a:pt x="416" y="284"/>
                  </a:lnTo>
                  <a:lnTo>
                    <a:pt x="416" y="284"/>
                  </a:lnTo>
                  <a:lnTo>
                    <a:pt x="414" y="284"/>
                  </a:lnTo>
                  <a:lnTo>
                    <a:pt x="412" y="284"/>
                  </a:lnTo>
                  <a:lnTo>
                    <a:pt x="409" y="284"/>
                  </a:lnTo>
                  <a:lnTo>
                    <a:pt x="409" y="281"/>
                  </a:lnTo>
                  <a:lnTo>
                    <a:pt x="409" y="281"/>
                  </a:lnTo>
                  <a:lnTo>
                    <a:pt x="409" y="281"/>
                  </a:lnTo>
                  <a:lnTo>
                    <a:pt x="409" y="281"/>
                  </a:lnTo>
                  <a:lnTo>
                    <a:pt x="407" y="281"/>
                  </a:lnTo>
                  <a:lnTo>
                    <a:pt x="407" y="279"/>
                  </a:lnTo>
                  <a:lnTo>
                    <a:pt x="409" y="279"/>
                  </a:lnTo>
                  <a:lnTo>
                    <a:pt x="409" y="279"/>
                  </a:lnTo>
                  <a:lnTo>
                    <a:pt x="409" y="279"/>
                  </a:lnTo>
                  <a:lnTo>
                    <a:pt x="409" y="279"/>
                  </a:lnTo>
                  <a:lnTo>
                    <a:pt x="409" y="277"/>
                  </a:lnTo>
                  <a:lnTo>
                    <a:pt x="409" y="277"/>
                  </a:lnTo>
                  <a:lnTo>
                    <a:pt x="409" y="277"/>
                  </a:lnTo>
                  <a:lnTo>
                    <a:pt x="412" y="277"/>
                  </a:lnTo>
                  <a:lnTo>
                    <a:pt x="412" y="277"/>
                  </a:lnTo>
                  <a:lnTo>
                    <a:pt x="412" y="277"/>
                  </a:lnTo>
                  <a:lnTo>
                    <a:pt x="412" y="274"/>
                  </a:lnTo>
                  <a:lnTo>
                    <a:pt x="412" y="274"/>
                  </a:lnTo>
                  <a:lnTo>
                    <a:pt x="412" y="274"/>
                  </a:lnTo>
                  <a:lnTo>
                    <a:pt x="412" y="274"/>
                  </a:lnTo>
                  <a:lnTo>
                    <a:pt x="409" y="274"/>
                  </a:lnTo>
                  <a:lnTo>
                    <a:pt x="409" y="274"/>
                  </a:lnTo>
                  <a:lnTo>
                    <a:pt x="409" y="274"/>
                  </a:lnTo>
                  <a:lnTo>
                    <a:pt x="409" y="272"/>
                  </a:lnTo>
                  <a:lnTo>
                    <a:pt x="407" y="272"/>
                  </a:lnTo>
                  <a:lnTo>
                    <a:pt x="407" y="272"/>
                  </a:lnTo>
                  <a:lnTo>
                    <a:pt x="404" y="272"/>
                  </a:lnTo>
                  <a:lnTo>
                    <a:pt x="404" y="272"/>
                  </a:lnTo>
                  <a:lnTo>
                    <a:pt x="400" y="274"/>
                  </a:lnTo>
                  <a:lnTo>
                    <a:pt x="400" y="274"/>
                  </a:lnTo>
                  <a:lnTo>
                    <a:pt x="393" y="279"/>
                  </a:lnTo>
                  <a:lnTo>
                    <a:pt x="388" y="281"/>
                  </a:lnTo>
                  <a:lnTo>
                    <a:pt x="388" y="281"/>
                  </a:lnTo>
                  <a:lnTo>
                    <a:pt x="388" y="281"/>
                  </a:lnTo>
                  <a:lnTo>
                    <a:pt x="385" y="284"/>
                  </a:lnTo>
                  <a:lnTo>
                    <a:pt x="385" y="284"/>
                  </a:lnTo>
                  <a:lnTo>
                    <a:pt x="385" y="284"/>
                  </a:lnTo>
                  <a:lnTo>
                    <a:pt x="383" y="281"/>
                  </a:lnTo>
                  <a:lnTo>
                    <a:pt x="383" y="281"/>
                  </a:lnTo>
                  <a:lnTo>
                    <a:pt x="383" y="281"/>
                  </a:lnTo>
                  <a:lnTo>
                    <a:pt x="383" y="279"/>
                  </a:lnTo>
                  <a:lnTo>
                    <a:pt x="381" y="279"/>
                  </a:lnTo>
                  <a:lnTo>
                    <a:pt x="378" y="281"/>
                  </a:lnTo>
                  <a:lnTo>
                    <a:pt x="378" y="281"/>
                  </a:lnTo>
                  <a:lnTo>
                    <a:pt x="378" y="281"/>
                  </a:lnTo>
                  <a:lnTo>
                    <a:pt x="376" y="281"/>
                  </a:lnTo>
                  <a:lnTo>
                    <a:pt x="376" y="281"/>
                  </a:lnTo>
                  <a:lnTo>
                    <a:pt x="376" y="281"/>
                  </a:lnTo>
                  <a:lnTo>
                    <a:pt x="374" y="279"/>
                  </a:lnTo>
                  <a:lnTo>
                    <a:pt x="374" y="279"/>
                  </a:lnTo>
                  <a:lnTo>
                    <a:pt x="371" y="277"/>
                  </a:lnTo>
                  <a:lnTo>
                    <a:pt x="371" y="267"/>
                  </a:lnTo>
                  <a:lnTo>
                    <a:pt x="369" y="267"/>
                  </a:lnTo>
                  <a:lnTo>
                    <a:pt x="369" y="267"/>
                  </a:lnTo>
                  <a:lnTo>
                    <a:pt x="369" y="267"/>
                  </a:lnTo>
                  <a:lnTo>
                    <a:pt x="369" y="267"/>
                  </a:lnTo>
                  <a:lnTo>
                    <a:pt x="367" y="265"/>
                  </a:lnTo>
                  <a:lnTo>
                    <a:pt x="367" y="265"/>
                  </a:lnTo>
                  <a:lnTo>
                    <a:pt x="367" y="265"/>
                  </a:lnTo>
                  <a:lnTo>
                    <a:pt x="367" y="265"/>
                  </a:lnTo>
                  <a:lnTo>
                    <a:pt x="367" y="265"/>
                  </a:lnTo>
                  <a:lnTo>
                    <a:pt x="367" y="265"/>
                  </a:lnTo>
                  <a:lnTo>
                    <a:pt x="367" y="263"/>
                  </a:lnTo>
                  <a:lnTo>
                    <a:pt x="367" y="263"/>
                  </a:lnTo>
                  <a:lnTo>
                    <a:pt x="367" y="263"/>
                  </a:lnTo>
                  <a:lnTo>
                    <a:pt x="367" y="263"/>
                  </a:lnTo>
                  <a:lnTo>
                    <a:pt x="367" y="263"/>
                  </a:lnTo>
                  <a:lnTo>
                    <a:pt x="367" y="263"/>
                  </a:lnTo>
                  <a:lnTo>
                    <a:pt x="367" y="263"/>
                  </a:lnTo>
                  <a:lnTo>
                    <a:pt x="367" y="260"/>
                  </a:lnTo>
                  <a:lnTo>
                    <a:pt x="364" y="260"/>
                  </a:lnTo>
                  <a:lnTo>
                    <a:pt x="364" y="258"/>
                  </a:lnTo>
                  <a:lnTo>
                    <a:pt x="364" y="258"/>
                  </a:lnTo>
                  <a:lnTo>
                    <a:pt x="359" y="253"/>
                  </a:lnTo>
                  <a:lnTo>
                    <a:pt x="357" y="251"/>
                  </a:lnTo>
                  <a:lnTo>
                    <a:pt x="355" y="251"/>
                  </a:lnTo>
                  <a:lnTo>
                    <a:pt x="355" y="251"/>
                  </a:lnTo>
                  <a:lnTo>
                    <a:pt x="355" y="253"/>
                  </a:lnTo>
                  <a:lnTo>
                    <a:pt x="352" y="253"/>
                  </a:lnTo>
                  <a:lnTo>
                    <a:pt x="352" y="253"/>
                  </a:lnTo>
                  <a:lnTo>
                    <a:pt x="352" y="253"/>
                  </a:lnTo>
                  <a:lnTo>
                    <a:pt x="350" y="253"/>
                  </a:lnTo>
                  <a:lnTo>
                    <a:pt x="350" y="251"/>
                  </a:lnTo>
                  <a:lnTo>
                    <a:pt x="350" y="248"/>
                  </a:lnTo>
                  <a:lnTo>
                    <a:pt x="350" y="248"/>
                  </a:lnTo>
                  <a:lnTo>
                    <a:pt x="348" y="246"/>
                  </a:lnTo>
                  <a:lnTo>
                    <a:pt x="348" y="246"/>
                  </a:lnTo>
                  <a:lnTo>
                    <a:pt x="348" y="244"/>
                  </a:lnTo>
                  <a:lnTo>
                    <a:pt x="350" y="244"/>
                  </a:lnTo>
                  <a:lnTo>
                    <a:pt x="350" y="244"/>
                  </a:lnTo>
                  <a:lnTo>
                    <a:pt x="350" y="241"/>
                  </a:lnTo>
                  <a:lnTo>
                    <a:pt x="350" y="241"/>
                  </a:lnTo>
                  <a:lnTo>
                    <a:pt x="348" y="239"/>
                  </a:lnTo>
                  <a:lnTo>
                    <a:pt x="348" y="237"/>
                  </a:lnTo>
                  <a:lnTo>
                    <a:pt x="345" y="234"/>
                  </a:lnTo>
                  <a:lnTo>
                    <a:pt x="345" y="234"/>
                  </a:lnTo>
                  <a:lnTo>
                    <a:pt x="341" y="229"/>
                  </a:lnTo>
                  <a:lnTo>
                    <a:pt x="341" y="229"/>
                  </a:lnTo>
                  <a:lnTo>
                    <a:pt x="338" y="229"/>
                  </a:lnTo>
                  <a:lnTo>
                    <a:pt x="338" y="229"/>
                  </a:lnTo>
                  <a:lnTo>
                    <a:pt x="336" y="229"/>
                  </a:lnTo>
                  <a:lnTo>
                    <a:pt x="336" y="229"/>
                  </a:lnTo>
                  <a:lnTo>
                    <a:pt x="333" y="227"/>
                  </a:lnTo>
                  <a:lnTo>
                    <a:pt x="333" y="227"/>
                  </a:lnTo>
                  <a:lnTo>
                    <a:pt x="331" y="227"/>
                  </a:lnTo>
                  <a:lnTo>
                    <a:pt x="331" y="227"/>
                  </a:lnTo>
                  <a:lnTo>
                    <a:pt x="331" y="227"/>
                  </a:lnTo>
                  <a:lnTo>
                    <a:pt x="329" y="227"/>
                  </a:lnTo>
                  <a:lnTo>
                    <a:pt x="329" y="227"/>
                  </a:lnTo>
                  <a:lnTo>
                    <a:pt x="329" y="227"/>
                  </a:lnTo>
                  <a:lnTo>
                    <a:pt x="326" y="227"/>
                  </a:lnTo>
                  <a:lnTo>
                    <a:pt x="326" y="225"/>
                  </a:lnTo>
                  <a:lnTo>
                    <a:pt x="326" y="225"/>
                  </a:lnTo>
                  <a:lnTo>
                    <a:pt x="324" y="225"/>
                  </a:lnTo>
                  <a:lnTo>
                    <a:pt x="322" y="225"/>
                  </a:lnTo>
                  <a:lnTo>
                    <a:pt x="322" y="225"/>
                  </a:lnTo>
                  <a:lnTo>
                    <a:pt x="319" y="225"/>
                  </a:lnTo>
                  <a:lnTo>
                    <a:pt x="319" y="225"/>
                  </a:lnTo>
                  <a:lnTo>
                    <a:pt x="319" y="222"/>
                  </a:lnTo>
                  <a:lnTo>
                    <a:pt x="319" y="222"/>
                  </a:lnTo>
                  <a:lnTo>
                    <a:pt x="314" y="220"/>
                  </a:lnTo>
                  <a:lnTo>
                    <a:pt x="314" y="220"/>
                  </a:lnTo>
                  <a:lnTo>
                    <a:pt x="312" y="220"/>
                  </a:lnTo>
                  <a:lnTo>
                    <a:pt x="312" y="220"/>
                  </a:lnTo>
                  <a:lnTo>
                    <a:pt x="312" y="220"/>
                  </a:lnTo>
                  <a:lnTo>
                    <a:pt x="310" y="220"/>
                  </a:lnTo>
                  <a:lnTo>
                    <a:pt x="310" y="222"/>
                  </a:lnTo>
                  <a:lnTo>
                    <a:pt x="307" y="222"/>
                  </a:lnTo>
                  <a:lnTo>
                    <a:pt x="305" y="222"/>
                  </a:lnTo>
                  <a:lnTo>
                    <a:pt x="303" y="220"/>
                  </a:lnTo>
                  <a:lnTo>
                    <a:pt x="300" y="218"/>
                  </a:lnTo>
                  <a:lnTo>
                    <a:pt x="300" y="218"/>
                  </a:lnTo>
                  <a:lnTo>
                    <a:pt x="298" y="215"/>
                  </a:lnTo>
                  <a:lnTo>
                    <a:pt x="296" y="215"/>
                  </a:lnTo>
                  <a:lnTo>
                    <a:pt x="293" y="208"/>
                  </a:lnTo>
                  <a:lnTo>
                    <a:pt x="293" y="206"/>
                  </a:lnTo>
                  <a:lnTo>
                    <a:pt x="291" y="201"/>
                  </a:lnTo>
                  <a:lnTo>
                    <a:pt x="281" y="194"/>
                  </a:lnTo>
                  <a:lnTo>
                    <a:pt x="279" y="189"/>
                  </a:lnTo>
                  <a:lnTo>
                    <a:pt x="279" y="187"/>
                  </a:lnTo>
                  <a:lnTo>
                    <a:pt x="279" y="184"/>
                  </a:lnTo>
                  <a:lnTo>
                    <a:pt x="279" y="182"/>
                  </a:lnTo>
                  <a:lnTo>
                    <a:pt x="279" y="182"/>
                  </a:lnTo>
                  <a:lnTo>
                    <a:pt x="279" y="182"/>
                  </a:lnTo>
                  <a:lnTo>
                    <a:pt x="277" y="182"/>
                  </a:lnTo>
                  <a:lnTo>
                    <a:pt x="274" y="182"/>
                  </a:lnTo>
                  <a:lnTo>
                    <a:pt x="272" y="182"/>
                  </a:lnTo>
                  <a:lnTo>
                    <a:pt x="272" y="182"/>
                  </a:lnTo>
                  <a:lnTo>
                    <a:pt x="270" y="182"/>
                  </a:lnTo>
                  <a:lnTo>
                    <a:pt x="270" y="182"/>
                  </a:lnTo>
                  <a:lnTo>
                    <a:pt x="270" y="184"/>
                  </a:lnTo>
                  <a:lnTo>
                    <a:pt x="270" y="184"/>
                  </a:lnTo>
                  <a:lnTo>
                    <a:pt x="270" y="187"/>
                  </a:lnTo>
                  <a:lnTo>
                    <a:pt x="270" y="189"/>
                  </a:lnTo>
                  <a:lnTo>
                    <a:pt x="270" y="189"/>
                  </a:lnTo>
                  <a:lnTo>
                    <a:pt x="270" y="189"/>
                  </a:lnTo>
                  <a:lnTo>
                    <a:pt x="267" y="192"/>
                  </a:lnTo>
                  <a:lnTo>
                    <a:pt x="267" y="194"/>
                  </a:lnTo>
                  <a:lnTo>
                    <a:pt x="267" y="199"/>
                  </a:lnTo>
                  <a:lnTo>
                    <a:pt x="265" y="199"/>
                  </a:lnTo>
                  <a:lnTo>
                    <a:pt x="265" y="201"/>
                  </a:lnTo>
                  <a:lnTo>
                    <a:pt x="262" y="203"/>
                  </a:lnTo>
                  <a:lnTo>
                    <a:pt x="260" y="203"/>
                  </a:lnTo>
                  <a:lnTo>
                    <a:pt x="258" y="203"/>
                  </a:lnTo>
                  <a:lnTo>
                    <a:pt x="255" y="203"/>
                  </a:lnTo>
                  <a:lnTo>
                    <a:pt x="255" y="203"/>
                  </a:lnTo>
                  <a:lnTo>
                    <a:pt x="255" y="206"/>
                  </a:lnTo>
                  <a:lnTo>
                    <a:pt x="253" y="206"/>
                  </a:lnTo>
                  <a:lnTo>
                    <a:pt x="253" y="206"/>
                  </a:lnTo>
                  <a:lnTo>
                    <a:pt x="251" y="206"/>
                  </a:lnTo>
                  <a:lnTo>
                    <a:pt x="251" y="203"/>
                  </a:lnTo>
                  <a:lnTo>
                    <a:pt x="251" y="203"/>
                  </a:lnTo>
                  <a:lnTo>
                    <a:pt x="248" y="203"/>
                  </a:lnTo>
                  <a:lnTo>
                    <a:pt x="244" y="203"/>
                  </a:lnTo>
                  <a:lnTo>
                    <a:pt x="241" y="203"/>
                  </a:lnTo>
                  <a:lnTo>
                    <a:pt x="241" y="201"/>
                  </a:lnTo>
                  <a:lnTo>
                    <a:pt x="239" y="201"/>
                  </a:lnTo>
                  <a:lnTo>
                    <a:pt x="239" y="201"/>
                  </a:lnTo>
                  <a:lnTo>
                    <a:pt x="236" y="201"/>
                  </a:lnTo>
                  <a:lnTo>
                    <a:pt x="236" y="201"/>
                  </a:lnTo>
                  <a:lnTo>
                    <a:pt x="234" y="201"/>
                  </a:lnTo>
                  <a:lnTo>
                    <a:pt x="232" y="201"/>
                  </a:lnTo>
                  <a:lnTo>
                    <a:pt x="232" y="201"/>
                  </a:lnTo>
                  <a:lnTo>
                    <a:pt x="232" y="201"/>
                  </a:lnTo>
                  <a:lnTo>
                    <a:pt x="229" y="201"/>
                  </a:lnTo>
                  <a:lnTo>
                    <a:pt x="229" y="201"/>
                  </a:lnTo>
                  <a:lnTo>
                    <a:pt x="227" y="201"/>
                  </a:lnTo>
                  <a:lnTo>
                    <a:pt x="227" y="201"/>
                  </a:lnTo>
                  <a:lnTo>
                    <a:pt x="225" y="201"/>
                  </a:lnTo>
                  <a:lnTo>
                    <a:pt x="225" y="199"/>
                  </a:lnTo>
                  <a:lnTo>
                    <a:pt x="215" y="199"/>
                  </a:lnTo>
                  <a:lnTo>
                    <a:pt x="215" y="199"/>
                  </a:lnTo>
                  <a:lnTo>
                    <a:pt x="213" y="199"/>
                  </a:lnTo>
                  <a:lnTo>
                    <a:pt x="213" y="196"/>
                  </a:lnTo>
                  <a:lnTo>
                    <a:pt x="213" y="196"/>
                  </a:lnTo>
                  <a:lnTo>
                    <a:pt x="210" y="196"/>
                  </a:lnTo>
                  <a:lnTo>
                    <a:pt x="208" y="194"/>
                  </a:lnTo>
                  <a:lnTo>
                    <a:pt x="208" y="194"/>
                  </a:lnTo>
                  <a:lnTo>
                    <a:pt x="208" y="194"/>
                  </a:lnTo>
                  <a:lnTo>
                    <a:pt x="206" y="194"/>
                  </a:lnTo>
                  <a:lnTo>
                    <a:pt x="206" y="194"/>
                  </a:lnTo>
                  <a:lnTo>
                    <a:pt x="206" y="194"/>
                  </a:lnTo>
                  <a:lnTo>
                    <a:pt x="206" y="194"/>
                  </a:lnTo>
                  <a:lnTo>
                    <a:pt x="201" y="194"/>
                  </a:lnTo>
                  <a:lnTo>
                    <a:pt x="201" y="194"/>
                  </a:lnTo>
                  <a:lnTo>
                    <a:pt x="199" y="192"/>
                  </a:lnTo>
                  <a:lnTo>
                    <a:pt x="196" y="192"/>
                  </a:lnTo>
                  <a:lnTo>
                    <a:pt x="194" y="189"/>
                  </a:lnTo>
                  <a:lnTo>
                    <a:pt x="191" y="189"/>
                  </a:lnTo>
                  <a:lnTo>
                    <a:pt x="191" y="189"/>
                  </a:lnTo>
                  <a:lnTo>
                    <a:pt x="191" y="192"/>
                  </a:lnTo>
                  <a:lnTo>
                    <a:pt x="191" y="192"/>
                  </a:lnTo>
                  <a:lnTo>
                    <a:pt x="191" y="192"/>
                  </a:lnTo>
                  <a:lnTo>
                    <a:pt x="191" y="192"/>
                  </a:lnTo>
                  <a:lnTo>
                    <a:pt x="189" y="192"/>
                  </a:lnTo>
                  <a:lnTo>
                    <a:pt x="189" y="192"/>
                  </a:lnTo>
                  <a:lnTo>
                    <a:pt x="189" y="192"/>
                  </a:lnTo>
                  <a:lnTo>
                    <a:pt x="189" y="192"/>
                  </a:lnTo>
                  <a:lnTo>
                    <a:pt x="187" y="192"/>
                  </a:lnTo>
                  <a:lnTo>
                    <a:pt x="187" y="192"/>
                  </a:lnTo>
                  <a:lnTo>
                    <a:pt x="187" y="189"/>
                  </a:lnTo>
                  <a:lnTo>
                    <a:pt x="187" y="189"/>
                  </a:lnTo>
                  <a:lnTo>
                    <a:pt x="187" y="189"/>
                  </a:lnTo>
                  <a:lnTo>
                    <a:pt x="187" y="189"/>
                  </a:lnTo>
                  <a:lnTo>
                    <a:pt x="187" y="189"/>
                  </a:lnTo>
                  <a:lnTo>
                    <a:pt x="184" y="187"/>
                  </a:lnTo>
                  <a:lnTo>
                    <a:pt x="182" y="187"/>
                  </a:lnTo>
                  <a:lnTo>
                    <a:pt x="182" y="187"/>
                  </a:lnTo>
                  <a:lnTo>
                    <a:pt x="182" y="187"/>
                  </a:lnTo>
                  <a:lnTo>
                    <a:pt x="182" y="184"/>
                  </a:lnTo>
                  <a:lnTo>
                    <a:pt x="182" y="184"/>
                  </a:lnTo>
                  <a:lnTo>
                    <a:pt x="180" y="184"/>
                  </a:lnTo>
                  <a:lnTo>
                    <a:pt x="180" y="184"/>
                  </a:lnTo>
                  <a:lnTo>
                    <a:pt x="180" y="184"/>
                  </a:lnTo>
                  <a:lnTo>
                    <a:pt x="180" y="184"/>
                  </a:lnTo>
                  <a:lnTo>
                    <a:pt x="177" y="180"/>
                  </a:lnTo>
                  <a:lnTo>
                    <a:pt x="177" y="180"/>
                  </a:lnTo>
                  <a:lnTo>
                    <a:pt x="177" y="177"/>
                  </a:lnTo>
                  <a:lnTo>
                    <a:pt x="177" y="177"/>
                  </a:lnTo>
                  <a:lnTo>
                    <a:pt x="180" y="177"/>
                  </a:lnTo>
                  <a:lnTo>
                    <a:pt x="180" y="175"/>
                  </a:lnTo>
                  <a:lnTo>
                    <a:pt x="177" y="175"/>
                  </a:lnTo>
                  <a:lnTo>
                    <a:pt x="177" y="173"/>
                  </a:lnTo>
                  <a:lnTo>
                    <a:pt x="177" y="173"/>
                  </a:lnTo>
                  <a:lnTo>
                    <a:pt x="177" y="170"/>
                  </a:lnTo>
                  <a:lnTo>
                    <a:pt x="177" y="170"/>
                  </a:lnTo>
                  <a:lnTo>
                    <a:pt x="177" y="170"/>
                  </a:lnTo>
                  <a:lnTo>
                    <a:pt x="177" y="168"/>
                  </a:lnTo>
                  <a:lnTo>
                    <a:pt x="177" y="168"/>
                  </a:lnTo>
                  <a:lnTo>
                    <a:pt x="177" y="168"/>
                  </a:lnTo>
                  <a:lnTo>
                    <a:pt x="177" y="168"/>
                  </a:lnTo>
                  <a:lnTo>
                    <a:pt x="177" y="166"/>
                  </a:lnTo>
                  <a:lnTo>
                    <a:pt x="180" y="166"/>
                  </a:lnTo>
                  <a:lnTo>
                    <a:pt x="180" y="166"/>
                  </a:lnTo>
                  <a:lnTo>
                    <a:pt x="180" y="166"/>
                  </a:lnTo>
                  <a:lnTo>
                    <a:pt x="180" y="163"/>
                  </a:lnTo>
                  <a:lnTo>
                    <a:pt x="180" y="163"/>
                  </a:lnTo>
                  <a:lnTo>
                    <a:pt x="180" y="161"/>
                  </a:lnTo>
                  <a:lnTo>
                    <a:pt x="177" y="161"/>
                  </a:lnTo>
                  <a:lnTo>
                    <a:pt x="177" y="161"/>
                  </a:lnTo>
                  <a:lnTo>
                    <a:pt x="173" y="163"/>
                  </a:lnTo>
                  <a:lnTo>
                    <a:pt x="168" y="166"/>
                  </a:lnTo>
                  <a:lnTo>
                    <a:pt x="161" y="166"/>
                  </a:lnTo>
                  <a:lnTo>
                    <a:pt x="158" y="166"/>
                  </a:lnTo>
                  <a:lnTo>
                    <a:pt x="156" y="166"/>
                  </a:lnTo>
                  <a:lnTo>
                    <a:pt x="154" y="168"/>
                  </a:lnTo>
                  <a:lnTo>
                    <a:pt x="151" y="168"/>
                  </a:lnTo>
                  <a:lnTo>
                    <a:pt x="146" y="168"/>
                  </a:lnTo>
                  <a:lnTo>
                    <a:pt x="144" y="168"/>
                  </a:lnTo>
                  <a:lnTo>
                    <a:pt x="144" y="170"/>
                  </a:lnTo>
                  <a:lnTo>
                    <a:pt x="142" y="170"/>
                  </a:lnTo>
                  <a:lnTo>
                    <a:pt x="142" y="170"/>
                  </a:lnTo>
                  <a:lnTo>
                    <a:pt x="142" y="173"/>
                  </a:lnTo>
                  <a:lnTo>
                    <a:pt x="139" y="173"/>
                  </a:lnTo>
                  <a:lnTo>
                    <a:pt x="139" y="173"/>
                  </a:lnTo>
                  <a:lnTo>
                    <a:pt x="139" y="173"/>
                  </a:lnTo>
                  <a:lnTo>
                    <a:pt x="139" y="173"/>
                  </a:lnTo>
                  <a:lnTo>
                    <a:pt x="139" y="173"/>
                  </a:lnTo>
                  <a:lnTo>
                    <a:pt x="139" y="175"/>
                  </a:lnTo>
                  <a:lnTo>
                    <a:pt x="139" y="175"/>
                  </a:lnTo>
                  <a:lnTo>
                    <a:pt x="137" y="175"/>
                  </a:lnTo>
                  <a:lnTo>
                    <a:pt x="137" y="175"/>
                  </a:lnTo>
                  <a:lnTo>
                    <a:pt x="137" y="175"/>
                  </a:lnTo>
                  <a:lnTo>
                    <a:pt x="135" y="175"/>
                  </a:lnTo>
                  <a:lnTo>
                    <a:pt x="132" y="175"/>
                  </a:lnTo>
                  <a:lnTo>
                    <a:pt x="132" y="175"/>
                  </a:lnTo>
                  <a:lnTo>
                    <a:pt x="130" y="175"/>
                  </a:lnTo>
                  <a:lnTo>
                    <a:pt x="130" y="173"/>
                  </a:lnTo>
                  <a:lnTo>
                    <a:pt x="128" y="173"/>
                  </a:lnTo>
                  <a:lnTo>
                    <a:pt x="128" y="173"/>
                  </a:lnTo>
                  <a:lnTo>
                    <a:pt x="125" y="173"/>
                  </a:lnTo>
                  <a:lnTo>
                    <a:pt x="123" y="173"/>
                  </a:lnTo>
                  <a:lnTo>
                    <a:pt x="123" y="170"/>
                  </a:lnTo>
                  <a:lnTo>
                    <a:pt x="125" y="170"/>
                  </a:lnTo>
                  <a:lnTo>
                    <a:pt x="128" y="170"/>
                  </a:lnTo>
                  <a:lnTo>
                    <a:pt x="128" y="170"/>
                  </a:lnTo>
                  <a:lnTo>
                    <a:pt x="130" y="166"/>
                  </a:lnTo>
                  <a:lnTo>
                    <a:pt x="130" y="166"/>
                  </a:lnTo>
                  <a:lnTo>
                    <a:pt x="130" y="166"/>
                  </a:lnTo>
                  <a:lnTo>
                    <a:pt x="130" y="163"/>
                  </a:lnTo>
                  <a:lnTo>
                    <a:pt x="130" y="163"/>
                  </a:lnTo>
                  <a:lnTo>
                    <a:pt x="130" y="161"/>
                  </a:lnTo>
                  <a:lnTo>
                    <a:pt x="130" y="161"/>
                  </a:lnTo>
                  <a:lnTo>
                    <a:pt x="128" y="161"/>
                  </a:lnTo>
                  <a:lnTo>
                    <a:pt x="128" y="158"/>
                  </a:lnTo>
                  <a:lnTo>
                    <a:pt x="128" y="158"/>
                  </a:lnTo>
                  <a:lnTo>
                    <a:pt x="128" y="158"/>
                  </a:lnTo>
                  <a:lnTo>
                    <a:pt x="128" y="158"/>
                  </a:lnTo>
                  <a:lnTo>
                    <a:pt x="128" y="156"/>
                  </a:lnTo>
                  <a:lnTo>
                    <a:pt x="128" y="156"/>
                  </a:lnTo>
                  <a:lnTo>
                    <a:pt x="128" y="154"/>
                  </a:lnTo>
                  <a:lnTo>
                    <a:pt x="125" y="154"/>
                  </a:lnTo>
                  <a:lnTo>
                    <a:pt x="123" y="154"/>
                  </a:lnTo>
                  <a:lnTo>
                    <a:pt x="123" y="154"/>
                  </a:lnTo>
                  <a:lnTo>
                    <a:pt x="120" y="154"/>
                  </a:lnTo>
                  <a:lnTo>
                    <a:pt x="120" y="154"/>
                  </a:lnTo>
                  <a:lnTo>
                    <a:pt x="118" y="151"/>
                  </a:lnTo>
                  <a:lnTo>
                    <a:pt x="118" y="151"/>
                  </a:lnTo>
                  <a:lnTo>
                    <a:pt x="116" y="154"/>
                  </a:lnTo>
                  <a:lnTo>
                    <a:pt x="116" y="154"/>
                  </a:lnTo>
                  <a:lnTo>
                    <a:pt x="113" y="151"/>
                  </a:lnTo>
                  <a:lnTo>
                    <a:pt x="116" y="151"/>
                  </a:lnTo>
                  <a:lnTo>
                    <a:pt x="113" y="149"/>
                  </a:lnTo>
                  <a:lnTo>
                    <a:pt x="113" y="149"/>
                  </a:lnTo>
                  <a:lnTo>
                    <a:pt x="113" y="149"/>
                  </a:lnTo>
                  <a:lnTo>
                    <a:pt x="113" y="147"/>
                  </a:lnTo>
                  <a:lnTo>
                    <a:pt x="113" y="147"/>
                  </a:lnTo>
                  <a:lnTo>
                    <a:pt x="113" y="147"/>
                  </a:lnTo>
                  <a:lnTo>
                    <a:pt x="113" y="144"/>
                  </a:lnTo>
                  <a:lnTo>
                    <a:pt x="111" y="144"/>
                  </a:lnTo>
                  <a:lnTo>
                    <a:pt x="109" y="144"/>
                  </a:lnTo>
                  <a:lnTo>
                    <a:pt x="106" y="144"/>
                  </a:lnTo>
                  <a:lnTo>
                    <a:pt x="106" y="147"/>
                  </a:lnTo>
                  <a:lnTo>
                    <a:pt x="106" y="147"/>
                  </a:lnTo>
                  <a:lnTo>
                    <a:pt x="109" y="149"/>
                  </a:lnTo>
                  <a:lnTo>
                    <a:pt x="109" y="149"/>
                  </a:lnTo>
                  <a:lnTo>
                    <a:pt x="109" y="151"/>
                  </a:lnTo>
                  <a:lnTo>
                    <a:pt x="109" y="151"/>
                  </a:lnTo>
                  <a:lnTo>
                    <a:pt x="109" y="154"/>
                  </a:lnTo>
                  <a:lnTo>
                    <a:pt x="109" y="156"/>
                  </a:lnTo>
                  <a:lnTo>
                    <a:pt x="109" y="158"/>
                  </a:lnTo>
                  <a:lnTo>
                    <a:pt x="109" y="158"/>
                  </a:lnTo>
                  <a:lnTo>
                    <a:pt x="109" y="166"/>
                  </a:lnTo>
                  <a:lnTo>
                    <a:pt x="109" y="166"/>
                  </a:lnTo>
                  <a:lnTo>
                    <a:pt x="111" y="173"/>
                  </a:lnTo>
                  <a:lnTo>
                    <a:pt x="111" y="173"/>
                  </a:lnTo>
                  <a:lnTo>
                    <a:pt x="111" y="173"/>
                  </a:lnTo>
                  <a:lnTo>
                    <a:pt x="109" y="175"/>
                  </a:lnTo>
                  <a:lnTo>
                    <a:pt x="109" y="175"/>
                  </a:lnTo>
                  <a:lnTo>
                    <a:pt x="109" y="175"/>
                  </a:lnTo>
                  <a:lnTo>
                    <a:pt x="109" y="177"/>
                  </a:lnTo>
                  <a:lnTo>
                    <a:pt x="109" y="177"/>
                  </a:lnTo>
                  <a:lnTo>
                    <a:pt x="109" y="180"/>
                  </a:lnTo>
                  <a:lnTo>
                    <a:pt x="109" y="180"/>
                  </a:lnTo>
                  <a:lnTo>
                    <a:pt x="106" y="182"/>
                  </a:lnTo>
                  <a:lnTo>
                    <a:pt x="106" y="184"/>
                  </a:lnTo>
                  <a:lnTo>
                    <a:pt x="106" y="184"/>
                  </a:lnTo>
                  <a:lnTo>
                    <a:pt x="106" y="187"/>
                  </a:lnTo>
                  <a:lnTo>
                    <a:pt x="106" y="187"/>
                  </a:lnTo>
                  <a:lnTo>
                    <a:pt x="106" y="189"/>
                  </a:lnTo>
                  <a:lnTo>
                    <a:pt x="106" y="189"/>
                  </a:lnTo>
                  <a:lnTo>
                    <a:pt x="106" y="194"/>
                  </a:lnTo>
                  <a:lnTo>
                    <a:pt x="109" y="196"/>
                  </a:lnTo>
                  <a:lnTo>
                    <a:pt x="109" y="196"/>
                  </a:lnTo>
                  <a:lnTo>
                    <a:pt x="106" y="199"/>
                  </a:lnTo>
                  <a:lnTo>
                    <a:pt x="106" y="206"/>
                  </a:lnTo>
                  <a:lnTo>
                    <a:pt x="106" y="213"/>
                  </a:lnTo>
                  <a:lnTo>
                    <a:pt x="106" y="215"/>
                  </a:lnTo>
                  <a:lnTo>
                    <a:pt x="106" y="218"/>
                  </a:lnTo>
                  <a:lnTo>
                    <a:pt x="109" y="218"/>
                  </a:lnTo>
                  <a:lnTo>
                    <a:pt x="109" y="220"/>
                  </a:lnTo>
                  <a:lnTo>
                    <a:pt x="109" y="222"/>
                  </a:lnTo>
                  <a:lnTo>
                    <a:pt x="111" y="225"/>
                  </a:lnTo>
                  <a:lnTo>
                    <a:pt x="109" y="227"/>
                  </a:lnTo>
                  <a:lnTo>
                    <a:pt x="109" y="227"/>
                  </a:lnTo>
                  <a:lnTo>
                    <a:pt x="109" y="229"/>
                  </a:lnTo>
                  <a:lnTo>
                    <a:pt x="104" y="234"/>
                  </a:lnTo>
                  <a:lnTo>
                    <a:pt x="104" y="234"/>
                  </a:lnTo>
                  <a:lnTo>
                    <a:pt x="104" y="239"/>
                  </a:lnTo>
                  <a:lnTo>
                    <a:pt x="102" y="244"/>
                  </a:lnTo>
                  <a:lnTo>
                    <a:pt x="102" y="246"/>
                  </a:lnTo>
                  <a:lnTo>
                    <a:pt x="102" y="248"/>
                  </a:lnTo>
                  <a:lnTo>
                    <a:pt x="102" y="248"/>
                  </a:lnTo>
                  <a:lnTo>
                    <a:pt x="102" y="251"/>
                  </a:lnTo>
                  <a:lnTo>
                    <a:pt x="106" y="253"/>
                  </a:lnTo>
                  <a:lnTo>
                    <a:pt x="106" y="255"/>
                  </a:lnTo>
                  <a:lnTo>
                    <a:pt x="109" y="258"/>
                  </a:lnTo>
                  <a:lnTo>
                    <a:pt x="109" y="260"/>
                  </a:lnTo>
                  <a:lnTo>
                    <a:pt x="0" y="260"/>
                  </a:lnTo>
                  <a:lnTo>
                    <a:pt x="0" y="267"/>
                  </a:lnTo>
                  <a:lnTo>
                    <a:pt x="0" y="277"/>
                  </a:lnTo>
                  <a:lnTo>
                    <a:pt x="0" y="293"/>
                  </a:lnTo>
                  <a:lnTo>
                    <a:pt x="0" y="298"/>
                  </a:lnTo>
                  <a:lnTo>
                    <a:pt x="0" y="300"/>
                  </a:lnTo>
                  <a:lnTo>
                    <a:pt x="0" y="308"/>
                  </a:lnTo>
                  <a:lnTo>
                    <a:pt x="0" y="317"/>
                  </a:lnTo>
                  <a:lnTo>
                    <a:pt x="0" y="324"/>
                  </a:lnTo>
                  <a:lnTo>
                    <a:pt x="0" y="334"/>
                  </a:lnTo>
                  <a:lnTo>
                    <a:pt x="0" y="350"/>
                  </a:lnTo>
                  <a:lnTo>
                    <a:pt x="0" y="357"/>
                  </a:lnTo>
                  <a:lnTo>
                    <a:pt x="0" y="367"/>
                  </a:lnTo>
                  <a:lnTo>
                    <a:pt x="0" y="374"/>
                  </a:lnTo>
                  <a:lnTo>
                    <a:pt x="0" y="383"/>
                  </a:lnTo>
                  <a:lnTo>
                    <a:pt x="0" y="390"/>
                  </a:lnTo>
                  <a:lnTo>
                    <a:pt x="0" y="400"/>
                  </a:lnTo>
                  <a:lnTo>
                    <a:pt x="0" y="405"/>
                  </a:lnTo>
                  <a:lnTo>
                    <a:pt x="0" y="409"/>
                  </a:lnTo>
                  <a:lnTo>
                    <a:pt x="0" y="416"/>
                  </a:lnTo>
                  <a:lnTo>
                    <a:pt x="0" y="421"/>
                  </a:lnTo>
                  <a:lnTo>
                    <a:pt x="0" y="423"/>
                  </a:lnTo>
                  <a:lnTo>
                    <a:pt x="0" y="423"/>
                  </a:lnTo>
                  <a:lnTo>
                    <a:pt x="0" y="433"/>
                  </a:lnTo>
                  <a:lnTo>
                    <a:pt x="0" y="433"/>
                  </a:lnTo>
                  <a:lnTo>
                    <a:pt x="2" y="435"/>
                  </a:lnTo>
                  <a:lnTo>
                    <a:pt x="5" y="438"/>
                  </a:lnTo>
                  <a:lnTo>
                    <a:pt x="2" y="438"/>
                  </a:lnTo>
                  <a:lnTo>
                    <a:pt x="2" y="438"/>
                  </a:lnTo>
                  <a:lnTo>
                    <a:pt x="2" y="438"/>
                  </a:lnTo>
                  <a:lnTo>
                    <a:pt x="2" y="440"/>
                  </a:lnTo>
                  <a:lnTo>
                    <a:pt x="2" y="440"/>
                  </a:lnTo>
                  <a:lnTo>
                    <a:pt x="2" y="440"/>
                  </a:lnTo>
                  <a:lnTo>
                    <a:pt x="2" y="440"/>
                  </a:lnTo>
                  <a:lnTo>
                    <a:pt x="5" y="442"/>
                  </a:lnTo>
                  <a:lnTo>
                    <a:pt x="5" y="442"/>
                  </a:lnTo>
                  <a:lnTo>
                    <a:pt x="5" y="442"/>
                  </a:lnTo>
                  <a:lnTo>
                    <a:pt x="5" y="445"/>
                  </a:lnTo>
                  <a:lnTo>
                    <a:pt x="5" y="445"/>
                  </a:lnTo>
                  <a:lnTo>
                    <a:pt x="7" y="445"/>
                  </a:lnTo>
                  <a:lnTo>
                    <a:pt x="7" y="445"/>
                  </a:lnTo>
                  <a:lnTo>
                    <a:pt x="7" y="445"/>
                  </a:lnTo>
                  <a:lnTo>
                    <a:pt x="7" y="447"/>
                  </a:lnTo>
                  <a:lnTo>
                    <a:pt x="7" y="447"/>
                  </a:lnTo>
                  <a:lnTo>
                    <a:pt x="5" y="447"/>
                  </a:lnTo>
                  <a:lnTo>
                    <a:pt x="5" y="450"/>
                  </a:lnTo>
                  <a:lnTo>
                    <a:pt x="7" y="450"/>
                  </a:lnTo>
                  <a:lnTo>
                    <a:pt x="7" y="452"/>
                  </a:lnTo>
                  <a:lnTo>
                    <a:pt x="7" y="452"/>
                  </a:lnTo>
                  <a:lnTo>
                    <a:pt x="7" y="452"/>
                  </a:lnTo>
                  <a:lnTo>
                    <a:pt x="7" y="454"/>
                  </a:lnTo>
                  <a:lnTo>
                    <a:pt x="7" y="454"/>
                  </a:lnTo>
                  <a:lnTo>
                    <a:pt x="9" y="454"/>
                  </a:lnTo>
                  <a:lnTo>
                    <a:pt x="9" y="454"/>
                  </a:lnTo>
                  <a:lnTo>
                    <a:pt x="9" y="454"/>
                  </a:lnTo>
                  <a:lnTo>
                    <a:pt x="9" y="457"/>
                  </a:lnTo>
                  <a:lnTo>
                    <a:pt x="9" y="457"/>
                  </a:lnTo>
                  <a:lnTo>
                    <a:pt x="14" y="461"/>
                  </a:lnTo>
                  <a:lnTo>
                    <a:pt x="14" y="461"/>
                  </a:lnTo>
                  <a:lnTo>
                    <a:pt x="14" y="461"/>
                  </a:lnTo>
                  <a:lnTo>
                    <a:pt x="16" y="461"/>
                  </a:lnTo>
                  <a:lnTo>
                    <a:pt x="16" y="461"/>
                  </a:lnTo>
                  <a:lnTo>
                    <a:pt x="16" y="461"/>
                  </a:lnTo>
                  <a:lnTo>
                    <a:pt x="16" y="461"/>
                  </a:lnTo>
                  <a:lnTo>
                    <a:pt x="16" y="461"/>
                  </a:lnTo>
                  <a:lnTo>
                    <a:pt x="16" y="461"/>
                  </a:lnTo>
                  <a:lnTo>
                    <a:pt x="19" y="461"/>
                  </a:lnTo>
                  <a:lnTo>
                    <a:pt x="19" y="461"/>
                  </a:lnTo>
                  <a:lnTo>
                    <a:pt x="19" y="461"/>
                  </a:lnTo>
                  <a:lnTo>
                    <a:pt x="21" y="461"/>
                  </a:lnTo>
                  <a:lnTo>
                    <a:pt x="21" y="464"/>
                  </a:lnTo>
                  <a:lnTo>
                    <a:pt x="21" y="464"/>
                  </a:lnTo>
                  <a:lnTo>
                    <a:pt x="21" y="464"/>
                  </a:lnTo>
                  <a:lnTo>
                    <a:pt x="21" y="464"/>
                  </a:lnTo>
                  <a:lnTo>
                    <a:pt x="23" y="466"/>
                  </a:lnTo>
                  <a:lnTo>
                    <a:pt x="23" y="466"/>
                  </a:lnTo>
                  <a:lnTo>
                    <a:pt x="23" y="466"/>
                  </a:lnTo>
                  <a:lnTo>
                    <a:pt x="28" y="471"/>
                  </a:lnTo>
                  <a:lnTo>
                    <a:pt x="28" y="473"/>
                  </a:lnTo>
                  <a:lnTo>
                    <a:pt x="28" y="473"/>
                  </a:lnTo>
                  <a:lnTo>
                    <a:pt x="28" y="476"/>
                  </a:lnTo>
                  <a:lnTo>
                    <a:pt x="31" y="476"/>
                  </a:lnTo>
                  <a:lnTo>
                    <a:pt x="31" y="476"/>
                  </a:lnTo>
                  <a:lnTo>
                    <a:pt x="31" y="476"/>
                  </a:lnTo>
                  <a:lnTo>
                    <a:pt x="31" y="478"/>
                  </a:lnTo>
                  <a:lnTo>
                    <a:pt x="33" y="478"/>
                  </a:lnTo>
                  <a:lnTo>
                    <a:pt x="33" y="478"/>
                  </a:lnTo>
                  <a:lnTo>
                    <a:pt x="33" y="478"/>
                  </a:lnTo>
                  <a:lnTo>
                    <a:pt x="35" y="480"/>
                  </a:lnTo>
                  <a:lnTo>
                    <a:pt x="38" y="480"/>
                  </a:lnTo>
                  <a:lnTo>
                    <a:pt x="40" y="483"/>
                  </a:lnTo>
                  <a:lnTo>
                    <a:pt x="40" y="485"/>
                  </a:lnTo>
                  <a:lnTo>
                    <a:pt x="40" y="485"/>
                  </a:lnTo>
                  <a:lnTo>
                    <a:pt x="42" y="487"/>
                  </a:lnTo>
                  <a:lnTo>
                    <a:pt x="42" y="490"/>
                  </a:lnTo>
                  <a:lnTo>
                    <a:pt x="42" y="490"/>
                  </a:lnTo>
                  <a:lnTo>
                    <a:pt x="45" y="490"/>
                  </a:lnTo>
                  <a:lnTo>
                    <a:pt x="47" y="492"/>
                  </a:lnTo>
                  <a:lnTo>
                    <a:pt x="47" y="492"/>
                  </a:lnTo>
                  <a:lnTo>
                    <a:pt x="52" y="494"/>
                  </a:lnTo>
                  <a:lnTo>
                    <a:pt x="54" y="494"/>
                  </a:lnTo>
                  <a:lnTo>
                    <a:pt x="54" y="494"/>
                  </a:lnTo>
                  <a:lnTo>
                    <a:pt x="57" y="499"/>
                  </a:lnTo>
                  <a:lnTo>
                    <a:pt x="57" y="499"/>
                  </a:lnTo>
                  <a:lnTo>
                    <a:pt x="57" y="499"/>
                  </a:lnTo>
                  <a:lnTo>
                    <a:pt x="59" y="502"/>
                  </a:lnTo>
                  <a:lnTo>
                    <a:pt x="59" y="504"/>
                  </a:lnTo>
                  <a:lnTo>
                    <a:pt x="61" y="504"/>
                  </a:lnTo>
                  <a:lnTo>
                    <a:pt x="64" y="506"/>
                  </a:lnTo>
                  <a:lnTo>
                    <a:pt x="64" y="506"/>
                  </a:lnTo>
                  <a:lnTo>
                    <a:pt x="64" y="506"/>
                  </a:lnTo>
                  <a:lnTo>
                    <a:pt x="64" y="509"/>
                  </a:lnTo>
                  <a:lnTo>
                    <a:pt x="64" y="509"/>
                  </a:lnTo>
                  <a:lnTo>
                    <a:pt x="66" y="509"/>
                  </a:lnTo>
                  <a:lnTo>
                    <a:pt x="66" y="509"/>
                  </a:lnTo>
                  <a:lnTo>
                    <a:pt x="66" y="509"/>
                  </a:lnTo>
                  <a:lnTo>
                    <a:pt x="68" y="509"/>
                  </a:lnTo>
                  <a:lnTo>
                    <a:pt x="68" y="509"/>
                  </a:lnTo>
                  <a:lnTo>
                    <a:pt x="71" y="509"/>
                  </a:lnTo>
                  <a:lnTo>
                    <a:pt x="71" y="509"/>
                  </a:lnTo>
                  <a:lnTo>
                    <a:pt x="71" y="509"/>
                  </a:lnTo>
                  <a:lnTo>
                    <a:pt x="73" y="511"/>
                  </a:lnTo>
                  <a:lnTo>
                    <a:pt x="73" y="511"/>
                  </a:lnTo>
                  <a:lnTo>
                    <a:pt x="76" y="513"/>
                  </a:lnTo>
                  <a:lnTo>
                    <a:pt x="76" y="513"/>
                  </a:lnTo>
                  <a:lnTo>
                    <a:pt x="76" y="513"/>
                  </a:lnTo>
                  <a:lnTo>
                    <a:pt x="76" y="516"/>
                  </a:lnTo>
                  <a:lnTo>
                    <a:pt x="78" y="513"/>
                  </a:lnTo>
                  <a:lnTo>
                    <a:pt x="80" y="513"/>
                  </a:lnTo>
                  <a:lnTo>
                    <a:pt x="80" y="513"/>
                  </a:lnTo>
                  <a:lnTo>
                    <a:pt x="83" y="513"/>
                  </a:lnTo>
                  <a:lnTo>
                    <a:pt x="85" y="513"/>
                  </a:lnTo>
                  <a:lnTo>
                    <a:pt x="87" y="513"/>
                  </a:lnTo>
                  <a:lnTo>
                    <a:pt x="90" y="513"/>
                  </a:lnTo>
                  <a:lnTo>
                    <a:pt x="92" y="511"/>
                  </a:lnTo>
                  <a:lnTo>
                    <a:pt x="92" y="511"/>
                  </a:lnTo>
                  <a:lnTo>
                    <a:pt x="94" y="511"/>
                  </a:lnTo>
                  <a:lnTo>
                    <a:pt x="97" y="511"/>
                  </a:lnTo>
                  <a:lnTo>
                    <a:pt x="99" y="511"/>
                  </a:lnTo>
                  <a:lnTo>
                    <a:pt x="102" y="509"/>
                  </a:lnTo>
                  <a:lnTo>
                    <a:pt x="104" y="509"/>
                  </a:lnTo>
                  <a:lnTo>
                    <a:pt x="106" y="509"/>
                  </a:lnTo>
                  <a:lnTo>
                    <a:pt x="109" y="509"/>
                  </a:lnTo>
                  <a:lnTo>
                    <a:pt x="111" y="509"/>
                  </a:lnTo>
                  <a:lnTo>
                    <a:pt x="113" y="506"/>
                  </a:lnTo>
                  <a:lnTo>
                    <a:pt x="116" y="506"/>
                  </a:lnTo>
                  <a:lnTo>
                    <a:pt x="118" y="506"/>
                  </a:lnTo>
                  <a:lnTo>
                    <a:pt x="120" y="506"/>
                  </a:lnTo>
                  <a:lnTo>
                    <a:pt x="120" y="506"/>
                  </a:lnTo>
                  <a:lnTo>
                    <a:pt x="123" y="506"/>
                  </a:lnTo>
                  <a:lnTo>
                    <a:pt x="125" y="506"/>
                  </a:lnTo>
                  <a:lnTo>
                    <a:pt x="125" y="506"/>
                  </a:lnTo>
                  <a:lnTo>
                    <a:pt x="125" y="506"/>
                  </a:lnTo>
                  <a:lnTo>
                    <a:pt x="128" y="506"/>
                  </a:lnTo>
                  <a:lnTo>
                    <a:pt x="130" y="506"/>
                  </a:lnTo>
                  <a:lnTo>
                    <a:pt x="130" y="506"/>
                  </a:lnTo>
                  <a:lnTo>
                    <a:pt x="132" y="506"/>
                  </a:lnTo>
                  <a:lnTo>
                    <a:pt x="135" y="506"/>
                  </a:lnTo>
                  <a:lnTo>
                    <a:pt x="135" y="506"/>
                  </a:lnTo>
                  <a:lnTo>
                    <a:pt x="137" y="509"/>
                  </a:lnTo>
                  <a:lnTo>
                    <a:pt x="137" y="509"/>
                  </a:lnTo>
                  <a:lnTo>
                    <a:pt x="137" y="509"/>
                  </a:lnTo>
                  <a:lnTo>
                    <a:pt x="137" y="509"/>
                  </a:lnTo>
                  <a:lnTo>
                    <a:pt x="139" y="509"/>
                  </a:lnTo>
                  <a:lnTo>
                    <a:pt x="139" y="509"/>
                  </a:lnTo>
                  <a:lnTo>
                    <a:pt x="139" y="509"/>
                  </a:lnTo>
                  <a:lnTo>
                    <a:pt x="139" y="509"/>
                  </a:lnTo>
                  <a:lnTo>
                    <a:pt x="142" y="509"/>
                  </a:lnTo>
                  <a:lnTo>
                    <a:pt x="142" y="509"/>
                  </a:lnTo>
                  <a:lnTo>
                    <a:pt x="142" y="506"/>
                  </a:lnTo>
                  <a:lnTo>
                    <a:pt x="142" y="506"/>
                  </a:lnTo>
                  <a:lnTo>
                    <a:pt x="142" y="506"/>
                  </a:lnTo>
                  <a:lnTo>
                    <a:pt x="144" y="506"/>
                  </a:lnTo>
                  <a:lnTo>
                    <a:pt x="149" y="506"/>
                  </a:lnTo>
                  <a:lnTo>
                    <a:pt x="149" y="509"/>
                  </a:lnTo>
                  <a:lnTo>
                    <a:pt x="149" y="509"/>
                  </a:lnTo>
                  <a:lnTo>
                    <a:pt x="151" y="509"/>
                  </a:lnTo>
                  <a:lnTo>
                    <a:pt x="151" y="509"/>
                  </a:lnTo>
                  <a:lnTo>
                    <a:pt x="154" y="509"/>
                  </a:lnTo>
                  <a:lnTo>
                    <a:pt x="156" y="509"/>
                  </a:lnTo>
                  <a:lnTo>
                    <a:pt x="158" y="509"/>
                  </a:lnTo>
                  <a:lnTo>
                    <a:pt x="158" y="511"/>
                  </a:lnTo>
                  <a:lnTo>
                    <a:pt x="158" y="511"/>
                  </a:lnTo>
                  <a:lnTo>
                    <a:pt x="161" y="511"/>
                  </a:lnTo>
                  <a:lnTo>
                    <a:pt x="161" y="511"/>
                  </a:lnTo>
                  <a:lnTo>
                    <a:pt x="161" y="511"/>
                  </a:lnTo>
                  <a:lnTo>
                    <a:pt x="161" y="511"/>
                  </a:lnTo>
                  <a:lnTo>
                    <a:pt x="163" y="511"/>
                  </a:lnTo>
                  <a:lnTo>
                    <a:pt x="163" y="511"/>
                  </a:lnTo>
                  <a:lnTo>
                    <a:pt x="163" y="511"/>
                  </a:lnTo>
                  <a:lnTo>
                    <a:pt x="163" y="511"/>
                  </a:lnTo>
                  <a:lnTo>
                    <a:pt x="163" y="513"/>
                  </a:lnTo>
                  <a:lnTo>
                    <a:pt x="163" y="513"/>
                  </a:lnTo>
                  <a:lnTo>
                    <a:pt x="163" y="513"/>
                  </a:lnTo>
                  <a:lnTo>
                    <a:pt x="163" y="513"/>
                  </a:lnTo>
                  <a:lnTo>
                    <a:pt x="165" y="513"/>
                  </a:lnTo>
                  <a:lnTo>
                    <a:pt x="165" y="513"/>
                  </a:lnTo>
                  <a:lnTo>
                    <a:pt x="165" y="513"/>
                  </a:lnTo>
                  <a:lnTo>
                    <a:pt x="165" y="516"/>
                  </a:lnTo>
                  <a:lnTo>
                    <a:pt x="165" y="516"/>
                  </a:lnTo>
                  <a:lnTo>
                    <a:pt x="168" y="516"/>
                  </a:lnTo>
                  <a:lnTo>
                    <a:pt x="168" y="518"/>
                  </a:lnTo>
                  <a:lnTo>
                    <a:pt x="168" y="518"/>
                  </a:lnTo>
                  <a:lnTo>
                    <a:pt x="168" y="518"/>
                  </a:lnTo>
                  <a:lnTo>
                    <a:pt x="168" y="518"/>
                  </a:lnTo>
                  <a:lnTo>
                    <a:pt x="168" y="518"/>
                  </a:lnTo>
                  <a:lnTo>
                    <a:pt x="168" y="518"/>
                  </a:lnTo>
                  <a:lnTo>
                    <a:pt x="170" y="518"/>
                  </a:lnTo>
                  <a:lnTo>
                    <a:pt x="170" y="518"/>
                  </a:lnTo>
                  <a:lnTo>
                    <a:pt x="170" y="518"/>
                  </a:lnTo>
                  <a:lnTo>
                    <a:pt x="170" y="521"/>
                  </a:lnTo>
                  <a:lnTo>
                    <a:pt x="170" y="521"/>
                  </a:lnTo>
                  <a:lnTo>
                    <a:pt x="170" y="521"/>
                  </a:lnTo>
                  <a:lnTo>
                    <a:pt x="170" y="521"/>
                  </a:lnTo>
                  <a:lnTo>
                    <a:pt x="170" y="521"/>
                  </a:lnTo>
                  <a:lnTo>
                    <a:pt x="173" y="521"/>
                  </a:lnTo>
                  <a:lnTo>
                    <a:pt x="173" y="521"/>
                  </a:lnTo>
                  <a:lnTo>
                    <a:pt x="173" y="521"/>
                  </a:lnTo>
                  <a:lnTo>
                    <a:pt x="175" y="523"/>
                  </a:lnTo>
                  <a:lnTo>
                    <a:pt x="175" y="523"/>
                  </a:lnTo>
                  <a:lnTo>
                    <a:pt x="175" y="523"/>
                  </a:lnTo>
                  <a:lnTo>
                    <a:pt x="175" y="523"/>
                  </a:lnTo>
                  <a:lnTo>
                    <a:pt x="175" y="523"/>
                  </a:lnTo>
                  <a:lnTo>
                    <a:pt x="177" y="525"/>
                  </a:lnTo>
                  <a:lnTo>
                    <a:pt x="180" y="525"/>
                  </a:lnTo>
                  <a:lnTo>
                    <a:pt x="180" y="525"/>
                  </a:lnTo>
                  <a:lnTo>
                    <a:pt x="180" y="525"/>
                  </a:lnTo>
                  <a:lnTo>
                    <a:pt x="182" y="525"/>
                  </a:lnTo>
                  <a:lnTo>
                    <a:pt x="184" y="528"/>
                  </a:lnTo>
                  <a:lnTo>
                    <a:pt x="184" y="528"/>
                  </a:lnTo>
                  <a:lnTo>
                    <a:pt x="189" y="528"/>
                  </a:lnTo>
                  <a:lnTo>
                    <a:pt x="189" y="528"/>
                  </a:lnTo>
                  <a:lnTo>
                    <a:pt x="189" y="528"/>
                  </a:lnTo>
                  <a:lnTo>
                    <a:pt x="189" y="528"/>
                  </a:lnTo>
                  <a:lnTo>
                    <a:pt x="189" y="528"/>
                  </a:lnTo>
                  <a:lnTo>
                    <a:pt x="189" y="528"/>
                  </a:lnTo>
                  <a:lnTo>
                    <a:pt x="191" y="528"/>
                  </a:lnTo>
                  <a:lnTo>
                    <a:pt x="194" y="525"/>
                  </a:lnTo>
                  <a:lnTo>
                    <a:pt x="196" y="525"/>
                  </a:lnTo>
                  <a:lnTo>
                    <a:pt x="199" y="525"/>
                  </a:lnTo>
                  <a:lnTo>
                    <a:pt x="199" y="525"/>
                  </a:lnTo>
                  <a:lnTo>
                    <a:pt x="199" y="525"/>
                  </a:lnTo>
                  <a:lnTo>
                    <a:pt x="201" y="525"/>
                  </a:lnTo>
                  <a:lnTo>
                    <a:pt x="203" y="528"/>
                  </a:lnTo>
                  <a:lnTo>
                    <a:pt x="203" y="528"/>
                  </a:lnTo>
                  <a:lnTo>
                    <a:pt x="203" y="528"/>
                  </a:lnTo>
                  <a:lnTo>
                    <a:pt x="206" y="530"/>
                  </a:lnTo>
                  <a:lnTo>
                    <a:pt x="208" y="530"/>
                  </a:lnTo>
                  <a:lnTo>
                    <a:pt x="208" y="530"/>
                  </a:lnTo>
                  <a:lnTo>
                    <a:pt x="208" y="530"/>
                  </a:lnTo>
                  <a:lnTo>
                    <a:pt x="208" y="532"/>
                  </a:lnTo>
                  <a:lnTo>
                    <a:pt x="208" y="532"/>
                  </a:lnTo>
                  <a:lnTo>
                    <a:pt x="208" y="532"/>
                  </a:lnTo>
                  <a:lnTo>
                    <a:pt x="210" y="535"/>
                  </a:lnTo>
                  <a:lnTo>
                    <a:pt x="213" y="535"/>
                  </a:lnTo>
                  <a:lnTo>
                    <a:pt x="215" y="535"/>
                  </a:lnTo>
                  <a:lnTo>
                    <a:pt x="217" y="532"/>
                  </a:lnTo>
                  <a:lnTo>
                    <a:pt x="217" y="535"/>
                  </a:lnTo>
                  <a:lnTo>
                    <a:pt x="217" y="532"/>
                  </a:lnTo>
                  <a:lnTo>
                    <a:pt x="217" y="532"/>
                  </a:lnTo>
                  <a:lnTo>
                    <a:pt x="220" y="532"/>
                  </a:lnTo>
                  <a:lnTo>
                    <a:pt x="220" y="532"/>
                  </a:lnTo>
                  <a:lnTo>
                    <a:pt x="220" y="532"/>
                  </a:lnTo>
                  <a:lnTo>
                    <a:pt x="220" y="532"/>
                  </a:lnTo>
                  <a:lnTo>
                    <a:pt x="220" y="532"/>
                  </a:lnTo>
                  <a:lnTo>
                    <a:pt x="220" y="532"/>
                  </a:lnTo>
                  <a:lnTo>
                    <a:pt x="222" y="532"/>
                  </a:lnTo>
                  <a:lnTo>
                    <a:pt x="222" y="530"/>
                  </a:lnTo>
                  <a:lnTo>
                    <a:pt x="225" y="530"/>
                  </a:lnTo>
                  <a:lnTo>
                    <a:pt x="225" y="530"/>
                  </a:lnTo>
                  <a:lnTo>
                    <a:pt x="227" y="528"/>
                  </a:lnTo>
                  <a:lnTo>
                    <a:pt x="227" y="528"/>
                  </a:lnTo>
                  <a:lnTo>
                    <a:pt x="227" y="528"/>
                  </a:lnTo>
                  <a:lnTo>
                    <a:pt x="227" y="530"/>
                  </a:lnTo>
                  <a:lnTo>
                    <a:pt x="227" y="530"/>
                  </a:lnTo>
                  <a:lnTo>
                    <a:pt x="227" y="530"/>
                  </a:lnTo>
                  <a:lnTo>
                    <a:pt x="229" y="530"/>
                  </a:lnTo>
                  <a:lnTo>
                    <a:pt x="232" y="530"/>
                  </a:lnTo>
                  <a:lnTo>
                    <a:pt x="232" y="530"/>
                  </a:lnTo>
                  <a:lnTo>
                    <a:pt x="232" y="530"/>
                  </a:lnTo>
                  <a:lnTo>
                    <a:pt x="232" y="532"/>
                  </a:lnTo>
                  <a:lnTo>
                    <a:pt x="232" y="532"/>
                  </a:lnTo>
                  <a:lnTo>
                    <a:pt x="234" y="532"/>
                  </a:lnTo>
                  <a:lnTo>
                    <a:pt x="236" y="532"/>
                  </a:lnTo>
                  <a:lnTo>
                    <a:pt x="241" y="535"/>
                  </a:lnTo>
                  <a:lnTo>
                    <a:pt x="244" y="535"/>
                  </a:lnTo>
                  <a:lnTo>
                    <a:pt x="246" y="535"/>
                  </a:lnTo>
                  <a:lnTo>
                    <a:pt x="246" y="535"/>
                  </a:lnTo>
                  <a:lnTo>
                    <a:pt x="246" y="535"/>
                  </a:lnTo>
                  <a:lnTo>
                    <a:pt x="248" y="537"/>
                  </a:lnTo>
                  <a:lnTo>
                    <a:pt x="248" y="537"/>
                  </a:lnTo>
                  <a:lnTo>
                    <a:pt x="248" y="537"/>
                  </a:lnTo>
                  <a:lnTo>
                    <a:pt x="253" y="539"/>
                  </a:lnTo>
                  <a:lnTo>
                    <a:pt x="253" y="539"/>
                  </a:lnTo>
                  <a:lnTo>
                    <a:pt x="253" y="539"/>
                  </a:lnTo>
                  <a:lnTo>
                    <a:pt x="255" y="537"/>
                  </a:lnTo>
                  <a:lnTo>
                    <a:pt x="255" y="537"/>
                  </a:lnTo>
                  <a:lnTo>
                    <a:pt x="255" y="537"/>
                  </a:lnTo>
                  <a:lnTo>
                    <a:pt x="258" y="537"/>
                  </a:lnTo>
                  <a:lnTo>
                    <a:pt x="262" y="535"/>
                  </a:lnTo>
                  <a:lnTo>
                    <a:pt x="265" y="535"/>
                  </a:lnTo>
                  <a:lnTo>
                    <a:pt x="265" y="532"/>
                  </a:lnTo>
                  <a:lnTo>
                    <a:pt x="267" y="532"/>
                  </a:lnTo>
                  <a:lnTo>
                    <a:pt x="270" y="532"/>
                  </a:lnTo>
                  <a:lnTo>
                    <a:pt x="270" y="532"/>
                  </a:lnTo>
                  <a:lnTo>
                    <a:pt x="272" y="532"/>
                  </a:lnTo>
                  <a:lnTo>
                    <a:pt x="272" y="530"/>
                  </a:lnTo>
                  <a:lnTo>
                    <a:pt x="274" y="528"/>
                  </a:lnTo>
                  <a:lnTo>
                    <a:pt x="277" y="525"/>
                  </a:lnTo>
                  <a:lnTo>
                    <a:pt x="277" y="525"/>
                  </a:lnTo>
                  <a:lnTo>
                    <a:pt x="277" y="523"/>
                  </a:lnTo>
                  <a:lnTo>
                    <a:pt x="277" y="523"/>
                  </a:lnTo>
                  <a:lnTo>
                    <a:pt x="277" y="523"/>
                  </a:lnTo>
                  <a:lnTo>
                    <a:pt x="291" y="506"/>
                  </a:lnTo>
                  <a:lnTo>
                    <a:pt x="296" y="502"/>
                  </a:lnTo>
                  <a:lnTo>
                    <a:pt x="300" y="499"/>
                  </a:lnTo>
                  <a:lnTo>
                    <a:pt x="300" y="497"/>
                  </a:lnTo>
                  <a:lnTo>
                    <a:pt x="303" y="492"/>
                  </a:lnTo>
                  <a:lnTo>
                    <a:pt x="303" y="490"/>
                  </a:lnTo>
                  <a:lnTo>
                    <a:pt x="310" y="480"/>
                  </a:lnTo>
                  <a:lnTo>
                    <a:pt x="312" y="478"/>
                  </a:lnTo>
                  <a:lnTo>
                    <a:pt x="314" y="476"/>
                  </a:lnTo>
                  <a:lnTo>
                    <a:pt x="324" y="471"/>
                  </a:lnTo>
                  <a:lnTo>
                    <a:pt x="329" y="471"/>
                  </a:lnTo>
                  <a:lnTo>
                    <a:pt x="333" y="466"/>
                  </a:lnTo>
                  <a:lnTo>
                    <a:pt x="338" y="464"/>
                  </a:lnTo>
                  <a:lnTo>
                    <a:pt x="357" y="454"/>
                  </a:lnTo>
                  <a:lnTo>
                    <a:pt x="359" y="454"/>
                  </a:lnTo>
                  <a:lnTo>
                    <a:pt x="359" y="454"/>
                  </a:lnTo>
                  <a:lnTo>
                    <a:pt x="362" y="454"/>
                  </a:lnTo>
                  <a:lnTo>
                    <a:pt x="362" y="454"/>
                  </a:lnTo>
                  <a:lnTo>
                    <a:pt x="362" y="454"/>
                  </a:lnTo>
                  <a:lnTo>
                    <a:pt x="364" y="452"/>
                  </a:lnTo>
                  <a:lnTo>
                    <a:pt x="364" y="452"/>
                  </a:lnTo>
                  <a:lnTo>
                    <a:pt x="367" y="450"/>
                  </a:lnTo>
                  <a:lnTo>
                    <a:pt x="367" y="447"/>
                  </a:lnTo>
                  <a:lnTo>
                    <a:pt x="367" y="447"/>
                  </a:lnTo>
                  <a:lnTo>
                    <a:pt x="369" y="445"/>
                  </a:lnTo>
                  <a:lnTo>
                    <a:pt x="369" y="445"/>
                  </a:lnTo>
                  <a:lnTo>
                    <a:pt x="367" y="442"/>
                  </a:lnTo>
                  <a:lnTo>
                    <a:pt x="367" y="440"/>
                  </a:lnTo>
                  <a:lnTo>
                    <a:pt x="367" y="440"/>
                  </a:lnTo>
                  <a:lnTo>
                    <a:pt x="369" y="438"/>
                  </a:lnTo>
                  <a:lnTo>
                    <a:pt x="367" y="435"/>
                  </a:lnTo>
                  <a:lnTo>
                    <a:pt x="367" y="433"/>
                  </a:lnTo>
                  <a:lnTo>
                    <a:pt x="369" y="431"/>
                  </a:lnTo>
                  <a:lnTo>
                    <a:pt x="369" y="428"/>
                  </a:lnTo>
                  <a:lnTo>
                    <a:pt x="369" y="428"/>
                  </a:lnTo>
                  <a:lnTo>
                    <a:pt x="369" y="428"/>
                  </a:lnTo>
                  <a:lnTo>
                    <a:pt x="369" y="428"/>
                  </a:lnTo>
                  <a:lnTo>
                    <a:pt x="369" y="428"/>
                  </a:lnTo>
                  <a:lnTo>
                    <a:pt x="369" y="426"/>
                  </a:lnTo>
                  <a:lnTo>
                    <a:pt x="369" y="426"/>
                  </a:lnTo>
                  <a:lnTo>
                    <a:pt x="369" y="426"/>
                  </a:lnTo>
                  <a:lnTo>
                    <a:pt x="371" y="423"/>
                  </a:lnTo>
                  <a:lnTo>
                    <a:pt x="371" y="421"/>
                  </a:lnTo>
                  <a:lnTo>
                    <a:pt x="374" y="421"/>
                  </a:lnTo>
                  <a:lnTo>
                    <a:pt x="374" y="421"/>
                  </a:lnTo>
                  <a:lnTo>
                    <a:pt x="374" y="421"/>
                  </a:lnTo>
                  <a:lnTo>
                    <a:pt x="376" y="421"/>
                  </a:lnTo>
                  <a:lnTo>
                    <a:pt x="378" y="421"/>
                  </a:lnTo>
                  <a:lnTo>
                    <a:pt x="378" y="421"/>
                  </a:lnTo>
                  <a:lnTo>
                    <a:pt x="381" y="419"/>
                  </a:lnTo>
                  <a:lnTo>
                    <a:pt x="381" y="416"/>
                  </a:lnTo>
                  <a:lnTo>
                    <a:pt x="381" y="416"/>
                  </a:lnTo>
                  <a:lnTo>
                    <a:pt x="383" y="416"/>
                  </a:lnTo>
                  <a:lnTo>
                    <a:pt x="383" y="416"/>
                  </a:lnTo>
                  <a:lnTo>
                    <a:pt x="383" y="416"/>
                  </a:lnTo>
                  <a:lnTo>
                    <a:pt x="385" y="414"/>
                  </a:lnTo>
                  <a:lnTo>
                    <a:pt x="397" y="407"/>
                  </a:lnTo>
                  <a:lnTo>
                    <a:pt x="397" y="407"/>
                  </a:lnTo>
                  <a:lnTo>
                    <a:pt x="402" y="407"/>
                  </a:lnTo>
                  <a:lnTo>
                    <a:pt x="404" y="407"/>
                  </a:lnTo>
                  <a:lnTo>
                    <a:pt x="407" y="405"/>
                  </a:lnTo>
                  <a:lnTo>
                    <a:pt x="407" y="405"/>
                  </a:lnTo>
                  <a:lnTo>
                    <a:pt x="409" y="405"/>
                  </a:lnTo>
                  <a:lnTo>
                    <a:pt x="409" y="405"/>
                  </a:lnTo>
                  <a:lnTo>
                    <a:pt x="409" y="405"/>
                  </a:lnTo>
                  <a:lnTo>
                    <a:pt x="412" y="405"/>
                  </a:lnTo>
                  <a:lnTo>
                    <a:pt x="414" y="405"/>
                  </a:lnTo>
                  <a:lnTo>
                    <a:pt x="416" y="405"/>
                  </a:lnTo>
                  <a:lnTo>
                    <a:pt x="419" y="402"/>
                  </a:lnTo>
                  <a:lnTo>
                    <a:pt x="421" y="402"/>
                  </a:lnTo>
                  <a:lnTo>
                    <a:pt x="423" y="402"/>
                  </a:lnTo>
                  <a:lnTo>
                    <a:pt x="428" y="405"/>
                  </a:lnTo>
                  <a:lnTo>
                    <a:pt x="430" y="405"/>
                  </a:lnTo>
                  <a:lnTo>
                    <a:pt x="433" y="405"/>
                  </a:lnTo>
                  <a:lnTo>
                    <a:pt x="433" y="405"/>
                  </a:lnTo>
                  <a:lnTo>
                    <a:pt x="435" y="402"/>
                  </a:lnTo>
                  <a:lnTo>
                    <a:pt x="438" y="405"/>
                  </a:lnTo>
                  <a:lnTo>
                    <a:pt x="440" y="405"/>
                  </a:lnTo>
                  <a:lnTo>
                    <a:pt x="440" y="405"/>
                  </a:lnTo>
                  <a:lnTo>
                    <a:pt x="440" y="405"/>
                  </a:lnTo>
                  <a:lnTo>
                    <a:pt x="442" y="405"/>
                  </a:lnTo>
                  <a:lnTo>
                    <a:pt x="442" y="405"/>
                  </a:lnTo>
                  <a:lnTo>
                    <a:pt x="442" y="405"/>
                  </a:lnTo>
                  <a:lnTo>
                    <a:pt x="445" y="405"/>
                  </a:lnTo>
                  <a:lnTo>
                    <a:pt x="445" y="405"/>
                  </a:lnTo>
                  <a:lnTo>
                    <a:pt x="447" y="405"/>
                  </a:lnTo>
                  <a:lnTo>
                    <a:pt x="447" y="405"/>
                  </a:lnTo>
                  <a:lnTo>
                    <a:pt x="449" y="405"/>
                  </a:lnTo>
                  <a:lnTo>
                    <a:pt x="452" y="405"/>
                  </a:lnTo>
                  <a:lnTo>
                    <a:pt x="452" y="402"/>
                  </a:lnTo>
                  <a:lnTo>
                    <a:pt x="449" y="402"/>
                  </a:lnTo>
                  <a:lnTo>
                    <a:pt x="449" y="402"/>
                  </a:lnTo>
                  <a:lnTo>
                    <a:pt x="449" y="400"/>
                  </a:lnTo>
                  <a:lnTo>
                    <a:pt x="449" y="400"/>
                  </a:lnTo>
                  <a:lnTo>
                    <a:pt x="449" y="397"/>
                  </a:lnTo>
                  <a:lnTo>
                    <a:pt x="449" y="395"/>
                  </a:lnTo>
                  <a:lnTo>
                    <a:pt x="449" y="395"/>
                  </a:lnTo>
                  <a:lnTo>
                    <a:pt x="449" y="395"/>
                  </a:lnTo>
                  <a:lnTo>
                    <a:pt x="449" y="393"/>
                  </a:lnTo>
                  <a:lnTo>
                    <a:pt x="449" y="393"/>
                  </a:lnTo>
                  <a:lnTo>
                    <a:pt x="449" y="390"/>
                  </a:lnTo>
                  <a:lnTo>
                    <a:pt x="449" y="388"/>
                  </a:lnTo>
                  <a:lnTo>
                    <a:pt x="449" y="388"/>
                  </a:lnTo>
                  <a:lnTo>
                    <a:pt x="447" y="386"/>
                  </a:lnTo>
                  <a:lnTo>
                    <a:pt x="447" y="386"/>
                  </a:lnTo>
                  <a:lnTo>
                    <a:pt x="447" y="386"/>
                  </a:lnTo>
                  <a:lnTo>
                    <a:pt x="445" y="383"/>
                  </a:lnTo>
                  <a:lnTo>
                    <a:pt x="442" y="381"/>
                  </a:lnTo>
                  <a:lnTo>
                    <a:pt x="442" y="374"/>
                  </a:lnTo>
                  <a:lnTo>
                    <a:pt x="440" y="371"/>
                  </a:lnTo>
                  <a:lnTo>
                    <a:pt x="440" y="369"/>
                  </a:lnTo>
                  <a:lnTo>
                    <a:pt x="440" y="369"/>
                  </a:lnTo>
                  <a:lnTo>
                    <a:pt x="440" y="367"/>
                  </a:lnTo>
                  <a:lnTo>
                    <a:pt x="440" y="367"/>
                  </a:lnTo>
                  <a:lnTo>
                    <a:pt x="442" y="367"/>
                  </a:lnTo>
                  <a:lnTo>
                    <a:pt x="447" y="367"/>
                  </a:lnTo>
                  <a:lnTo>
                    <a:pt x="449" y="364"/>
                  </a:lnTo>
                  <a:lnTo>
                    <a:pt x="454" y="362"/>
                  </a:lnTo>
                  <a:lnTo>
                    <a:pt x="461" y="360"/>
                  </a:lnTo>
                  <a:lnTo>
                    <a:pt x="466" y="360"/>
                  </a:lnTo>
                  <a:lnTo>
                    <a:pt x="473" y="355"/>
                  </a:lnTo>
                  <a:lnTo>
                    <a:pt x="478" y="355"/>
                  </a:lnTo>
                  <a:lnTo>
                    <a:pt x="485" y="352"/>
                  </a:lnTo>
                  <a:lnTo>
                    <a:pt x="487" y="352"/>
                  </a:lnTo>
                  <a:lnTo>
                    <a:pt x="492" y="352"/>
                  </a:lnTo>
                  <a:lnTo>
                    <a:pt x="499" y="350"/>
                  </a:lnTo>
                  <a:lnTo>
                    <a:pt x="504" y="348"/>
                  </a:lnTo>
                  <a:lnTo>
                    <a:pt x="509" y="348"/>
                  </a:lnTo>
                  <a:lnTo>
                    <a:pt x="513" y="345"/>
                  </a:lnTo>
                  <a:lnTo>
                    <a:pt x="518" y="343"/>
                  </a:lnTo>
                  <a:lnTo>
                    <a:pt x="525" y="341"/>
                  </a:lnTo>
                  <a:lnTo>
                    <a:pt x="532" y="338"/>
                  </a:lnTo>
                  <a:lnTo>
                    <a:pt x="537" y="336"/>
                  </a:lnTo>
                  <a:lnTo>
                    <a:pt x="542" y="334"/>
                  </a:lnTo>
                  <a:lnTo>
                    <a:pt x="544" y="334"/>
                  </a:lnTo>
                  <a:lnTo>
                    <a:pt x="549" y="334"/>
                  </a:lnTo>
                  <a:lnTo>
                    <a:pt x="553" y="331"/>
                  </a:lnTo>
                  <a:lnTo>
                    <a:pt x="558" y="329"/>
                  </a:lnTo>
                  <a:lnTo>
                    <a:pt x="568" y="326"/>
                  </a:lnTo>
                  <a:lnTo>
                    <a:pt x="575" y="324"/>
                  </a:lnTo>
                  <a:lnTo>
                    <a:pt x="584" y="319"/>
                  </a:lnTo>
                  <a:lnTo>
                    <a:pt x="591" y="317"/>
                  </a:lnTo>
                  <a:lnTo>
                    <a:pt x="596" y="317"/>
                  </a:lnTo>
                  <a:lnTo>
                    <a:pt x="601" y="315"/>
                  </a:lnTo>
                  <a:lnTo>
                    <a:pt x="598" y="315"/>
                  </a:lnTo>
                  <a:lnTo>
                    <a:pt x="598" y="310"/>
                  </a:lnTo>
                  <a:lnTo>
                    <a:pt x="596" y="310"/>
                  </a:lnTo>
                  <a:lnTo>
                    <a:pt x="596" y="310"/>
                  </a:lnTo>
                  <a:lnTo>
                    <a:pt x="596" y="312"/>
                  </a:lnTo>
                  <a:lnTo>
                    <a:pt x="596" y="312"/>
                  </a:lnTo>
                  <a:lnTo>
                    <a:pt x="594" y="312"/>
                  </a:lnTo>
                  <a:lnTo>
                    <a:pt x="594" y="312"/>
                  </a:lnTo>
                  <a:lnTo>
                    <a:pt x="591" y="315"/>
                  </a:lnTo>
                  <a:lnTo>
                    <a:pt x="591" y="317"/>
                  </a:lnTo>
                  <a:lnTo>
                    <a:pt x="589" y="317"/>
                  </a:lnTo>
                  <a:lnTo>
                    <a:pt x="589" y="315"/>
                  </a:lnTo>
                  <a:lnTo>
                    <a:pt x="589" y="315"/>
                  </a:lnTo>
                  <a:lnTo>
                    <a:pt x="589" y="312"/>
                  </a:lnTo>
                  <a:lnTo>
                    <a:pt x="589" y="312"/>
                  </a:lnTo>
                  <a:lnTo>
                    <a:pt x="589" y="310"/>
                  </a:lnTo>
                  <a:lnTo>
                    <a:pt x="589" y="310"/>
                  </a:lnTo>
                  <a:lnTo>
                    <a:pt x="587" y="310"/>
                  </a:lnTo>
                  <a:lnTo>
                    <a:pt x="587" y="310"/>
                  </a:lnTo>
                  <a:lnTo>
                    <a:pt x="587" y="310"/>
                  </a:lnTo>
                  <a:lnTo>
                    <a:pt x="587" y="310"/>
                  </a:lnTo>
                  <a:lnTo>
                    <a:pt x="587" y="308"/>
                  </a:lnTo>
                  <a:lnTo>
                    <a:pt x="584" y="308"/>
                  </a:lnTo>
                  <a:lnTo>
                    <a:pt x="582" y="305"/>
                  </a:lnTo>
                  <a:lnTo>
                    <a:pt x="582" y="303"/>
                  </a:lnTo>
                  <a:lnTo>
                    <a:pt x="579" y="303"/>
                  </a:lnTo>
                  <a:lnTo>
                    <a:pt x="579" y="303"/>
                  </a:lnTo>
                  <a:lnTo>
                    <a:pt x="577" y="303"/>
                  </a:lnTo>
                  <a:lnTo>
                    <a:pt x="577" y="300"/>
                  </a:lnTo>
                  <a:lnTo>
                    <a:pt x="577" y="300"/>
                  </a:lnTo>
                  <a:lnTo>
                    <a:pt x="579" y="298"/>
                  </a:lnTo>
                  <a:lnTo>
                    <a:pt x="579" y="298"/>
                  </a:lnTo>
                  <a:lnTo>
                    <a:pt x="579" y="298"/>
                  </a:lnTo>
                  <a:lnTo>
                    <a:pt x="577" y="296"/>
                  </a:lnTo>
                  <a:lnTo>
                    <a:pt x="575" y="293"/>
                  </a:lnTo>
                  <a:lnTo>
                    <a:pt x="575" y="293"/>
                  </a:lnTo>
                  <a:lnTo>
                    <a:pt x="572" y="293"/>
                  </a:lnTo>
                  <a:lnTo>
                    <a:pt x="572" y="291"/>
                  </a:lnTo>
                  <a:lnTo>
                    <a:pt x="572" y="291"/>
                  </a:lnTo>
                  <a:lnTo>
                    <a:pt x="572" y="291"/>
                  </a:lnTo>
                  <a:lnTo>
                    <a:pt x="572" y="291"/>
                  </a:lnTo>
                  <a:lnTo>
                    <a:pt x="575" y="291"/>
                  </a:lnTo>
                  <a:lnTo>
                    <a:pt x="575" y="291"/>
                  </a:lnTo>
                  <a:lnTo>
                    <a:pt x="577" y="289"/>
                  </a:lnTo>
                  <a:lnTo>
                    <a:pt x="577" y="289"/>
                  </a:lnTo>
                  <a:lnTo>
                    <a:pt x="579" y="289"/>
                  </a:lnTo>
                  <a:lnTo>
                    <a:pt x="579" y="289"/>
                  </a:lnTo>
                  <a:lnTo>
                    <a:pt x="579" y="286"/>
                  </a:lnTo>
                  <a:lnTo>
                    <a:pt x="579" y="286"/>
                  </a:lnTo>
                  <a:lnTo>
                    <a:pt x="579" y="284"/>
                  </a:lnTo>
                  <a:lnTo>
                    <a:pt x="579" y="284"/>
                  </a:lnTo>
                  <a:lnTo>
                    <a:pt x="582" y="284"/>
                  </a:lnTo>
                  <a:lnTo>
                    <a:pt x="582" y="284"/>
                  </a:lnTo>
                  <a:lnTo>
                    <a:pt x="584" y="281"/>
                  </a:lnTo>
                  <a:lnTo>
                    <a:pt x="584" y="279"/>
                  </a:lnTo>
                  <a:lnTo>
                    <a:pt x="584" y="274"/>
                  </a:lnTo>
                  <a:lnTo>
                    <a:pt x="587" y="272"/>
                  </a:lnTo>
                  <a:lnTo>
                    <a:pt x="587" y="272"/>
                  </a:lnTo>
                  <a:lnTo>
                    <a:pt x="589" y="272"/>
                  </a:lnTo>
                  <a:lnTo>
                    <a:pt x="589" y="270"/>
                  </a:lnTo>
                  <a:lnTo>
                    <a:pt x="589" y="270"/>
                  </a:lnTo>
                  <a:lnTo>
                    <a:pt x="589" y="267"/>
                  </a:lnTo>
                  <a:lnTo>
                    <a:pt x="589" y="267"/>
                  </a:lnTo>
                  <a:lnTo>
                    <a:pt x="587" y="267"/>
                  </a:lnTo>
                  <a:lnTo>
                    <a:pt x="587" y="265"/>
                  </a:lnTo>
                  <a:lnTo>
                    <a:pt x="589" y="260"/>
                  </a:lnTo>
                  <a:lnTo>
                    <a:pt x="589" y="255"/>
                  </a:lnTo>
                  <a:lnTo>
                    <a:pt x="591" y="255"/>
                  </a:lnTo>
                  <a:lnTo>
                    <a:pt x="589" y="253"/>
                  </a:lnTo>
                  <a:lnTo>
                    <a:pt x="589" y="253"/>
                  </a:lnTo>
                  <a:lnTo>
                    <a:pt x="587" y="251"/>
                  </a:lnTo>
                  <a:lnTo>
                    <a:pt x="587" y="251"/>
                  </a:lnTo>
                  <a:lnTo>
                    <a:pt x="587" y="246"/>
                  </a:lnTo>
                  <a:lnTo>
                    <a:pt x="587" y="246"/>
                  </a:lnTo>
                  <a:lnTo>
                    <a:pt x="587" y="244"/>
                  </a:lnTo>
                  <a:lnTo>
                    <a:pt x="589" y="241"/>
                  </a:lnTo>
                  <a:lnTo>
                    <a:pt x="591" y="239"/>
                  </a:lnTo>
                  <a:lnTo>
                    <a:pt x="591" y="237"/>
                  </a:lnTo>
                  <a:lnTo>
                    <a:pt x="591" y="237"/>
                  </a:lnTo>
                  <a:lnTo>
                    <a:pt x="594" y="237"/>
                  </a:lnTo>
                  <a:lnTo>
                    <a:pt x="594" y="237"/>
                  </a:lnTo>
                  <a:lnTo>
                    <a:pt x="594" y="237"/>
                  </a:lnTo>
                  <a:lnTo>
                    <a:pt x="594" y="237"/>
                  </a:lnTo>
                  <a:lnTo>
                    <a:pt x="594" y="237"/>
                  </a:lnTo>
                  <a:lnTo>
                    <a:pt x="594" y="237"/>
                  </a:lnTo>
                  <a:lnTo>
                    <a:pt x="594" y="237"/>
                  </a:lnTo>
                  <a:lnTo>
                    <a:pt x="596" y="237"/>
                  </a:lnTo>
                  <a:lnTo>
                    <a:pt x="596" y="237"/>
                  </a:lnTo>
                  <a:lnTo>
                    <a:pt x="596" y="237"/>
                  </a:lnTo>
                  <a:lnTo>
                    <a:pt x="596" y="237"/>
                  </a:lnTo>
                  <a:lnTo>
                    <a:pt x="598" y="237"/>
                  </a:lnTo>
                  <a:lnTo>
                    <a:pt x="598" y="239"/>
                  </a:lnTo>
                  <a:lnTo>
                    <a:pt x="598" y="239"/>
                  </a:lnTo>
                  <a:lnTo>
                    <a:pt x="598" y="239"/>
                  </a:lnTo>
                  <a:lnTo>
                    <a:pt x="598" y="239"/>
                  </a:lnTo>
                  <a:lnTo>
                    <a:pt x="598" y="239"/>
                  </a:lnTo>
                  <a:lnTo>
                    <a:pt x="598" y="237"/>
                  </a:lnTo>
                  <a:lnTo>
                    <a:pt x="601" y="237"/>
                  </a:lnTo>
                  <a:lnTo>
                    <a:pt x="601" y="237"/>
                  </a:lnTo>
                  <a:lnTo>
                    <a:pt x="601" y="237"/>
                  </a:lnTo>
                  <a:lnTo>
                    <a:pt x="601" y="237"/>
                  </a:lnTo>
                  <a:lnTo>
                    <a:pt x="601" y="237"/>
                  </a:lnTo>
                  <a:lnTo>
                    <a:pt x="603" y="234"/>
                  </a:lnTo>
                  <a:lnTo>
                    <a:pt x="603" y="234"/>
                  </a:lnTo>
                  <a:lnTo>
                    <a:pt x="603" y="234"/>
                  </a:lnTo>
                  <a:lnTo>
                    <a:pt x="606" y="234"/>
                  </a:lnTo>
                  <a:lnTo>
                    <a:pt x="606" y="234"/>
                  </a:lnTo>
                  <a:lnTo>
                    <a:pt x="606" y="234"/>
                  </a:lnTo>
                  <a:lnTo>
                    <a:pt x="606" y="234"/>
                  </a:lnTo>
                  <a:lnTo>
                    <a:pt x="608" y="234"/>
                  </a:lnTo>
                  <a:lnTo>
                    <a:pt x="608" y="234"/>
                  </a:lnTo>
                  <a:lnTo>
                    <a:pt x="610" y="232"/>
                  </a:lnTo>
                  <a:lnTo>
                    <a:pt x="610" y="232"/>
                  </a:lnTo>
                  <a:lnTo>
                    <a:pt x="610" y="229"/>
                  </a:lnTo>
                  <a:lnTo>
                    <a:pt x="613" y="229"/>
                  </a:lnTo>
                  <a:lnTo>
                    <a:pt x="613" y="229"/>
                  </a:lnTo>
                  <a:lnTo>
                    <a:pt x="615" y="229"/>
                  </a:lnTo>
                  <a:lnTo>
                    <a:pt x="615" y="227"/>
                  </a:lnTo>
                  <a:lnTo>
                    <a:pt x="615" y="227"/>
                  </a:lnTo>
                  <a:lnTo>
                    <a:pt x="615" y="227"/>
                  </a:lnTo>
                  <a:lnTo>
                    <a:pt x="615" y="227"/>
                  </a:lnTo>
                  <a:lnTo>
                    <a:pt x="617" y="225"/>
                  </a:lnTo>
                  <a:lnTo>
                    <a:pt x="617" y="225"/>
                  </a:lnTo>
                  <a:lnTo>
                    <a:pt x="617" y="225"/>
                  </a:lnTo>
                  <a:lnTo>
                    <a:pt x="617" y="222"/>
                  </a:lnTo>
                  <a:lnTo>
                    <a:pt x="617" y="222"/>
                  </a:lnTo>
                  <a:lnTo>
                    <a:pt x="615" y="222"/>
                  </a:lnTo>
                  <a:lnTo>
                    <a:pt x="615" y="222"/>
                  </a:lnTo>
                  <a:lnTo>
                    <a:pt x="610" y="222"/>
                  </a:lnTo>
                  <a:lnTo>
                    <a:pt x="608" y="222"/>
                  </a:lnTo>
                  <a:lnTo>
                    <a:pt x="608" y="220"/>
                  </a:lnTo>
                  <a:lnTo>
                    <a:pt x="606" y="218"/>
                  </a:lnTo>
                  <a:lnTo>
                    <a:pt x="606" y="215"/>
                  </a:lnTo>
                  <a:lnTo>
                    <a:pt x="606" y="215"/>
                  </a:lnTo>
                  <a:lnTo>
                    <a:pt x="603" y="213"/>
                  </a:lnTo>
                  <a:lnTo>
                    <a:pt x="603" y="213"/>
                  </a:lnTo>
                  <a:lnTo>
                    <a:pt x="603" y="210"/>
                  </a:lnTo>
                  <a:lnTo>
                    <a:pt x="603" y="208"/>
                  </a:lnTo>
                  <a:lnTo>
                    <a:pt x="606" y="203"/>
                  </a:lnTo>
                  <a:lnTo>
                    <a:pt x="606" y="201"/>
                  </a:lnTo>
                  <a:lnTo>
                    <a:pt x="606" y="201"/>
                  </a:lnTo>
                  <a:lnTo>
                    <a:pt x="606" y="199"/>
                  </a:lnTo>
                  <a:lnTo>
                    <a:pt x="606" y="199"/>
                  </a:lnTo>
                  <a:lnTo>
                    <a:pt x="606" y="196"/>
                  </a:lnTo>
                  <a:lnTo>
                    <a:pt x="606" y="196"/>
                  </a:lnTo>
                  <a:lnTo>
                    <a:pt x="606" y="194"/>
                  </a:lnTo>
                  <a:lnTo>
                    <a:pt x="606" y="192"/>
                  </a:lnTo>
                  <a:lnTo>
                    <a:pt x="606" y="184"/>
                  </a:lnTo>
                  <a:lnTo>
                    <a:pt x="606" y="182"/>
                  </a:lnTo>
                  <a:lnTo>
                    <a:pt x="606" y="182"/>
                  </a:lnTo>
                  <a:lnTo>
                    <a:pt x="603" y="182"/>
                  </a:lnTo>
                  <a:lnTo>
                    <a:pt x="603" y="182"/>
                  </a:lnTo>
                  <a:lnTo>
                    <a:pt x="601" y="182"/>
                  </a:lnTo>
                  <a:lnTo>
                    <a:pt x="601" y="182"/>
                  </a:lnTo>
                  <a:lnTo>
                    <a:pt x="601" y="182"/>
                  </a:lnTo>
                  <a:lnTo>
                    <a:pt x="601" y="180"/>
                  </a:lnTo>
                  <a:lnTo>
                    <a:pt x="601" y="177"/>
                  </a:lnTo>
                  <a:lnTo>
                    <a:pt x="603" y="177"/>
                  </a:lnTo>
                  <a:lnTo>
                    <a:pt x="601" y="173"/>
                  </a:lnTo>
                  <a:lnTo>
                    <a:pt x="603" y="173"/>
                  </a:lnTo>
                  <a:lnTo>
                    <a:pt x="603" y="173"/>
                  </a:lnTo>
                  <a:lnTo>
                    <a:pt x="603" y="173"/>
                  </a:lnTo>
                  <a:lnTo>
                    <a:pt x="603" y="173"/>
                  </a:lnTo>
                  <a:lnTo>
                    <a:pt x="603" y="170"/>
                  </a:lnTo>
                  <a:lnTo>
                    <a:pt x="603" y="170"/>
                  </a:lnTo>
                  <a:lnTo>
                    <a:pt x="603" y="170"/>
                  </a:lnTo>
                  <a:lnTo>
                    <a:pt x="606" y="170"/>
                  </a:lnTo>
                  <a:lnTo>
                    <a:pt x="606" y="170"/>
                  </a:lnTo>
                  <a:lnTo>
                    <a:pt x="606" y="170"/>
                  </a:lnTo>
                  <a:lnTo>
                    <a:pt x="606" y="168"/>
                  </a:lnTo>
                  <a:lnTo>
                    <a:pt x="606" y="168"/>
                  </a:lnTo>
                  <a:lnTo>
                    <a:pt x="610" y="163"/>
                  </a:lnTo>
                  <a:lnTo>
                    <a:pt x="610" y="161"/>
                  </a:lnTo>
                  <a:lnTo>
                    <a:pt x="610" y="158"/>
                  </a:lnTo>
                  <a:lnTo>
                    <a:pt x="608" y="156"/>
                  </a:lnTo>
                  <a:lnTo>
                    <a:pt x="608" y="156"/>
                  </a:lnTo>
                  <a:lnTo>
                    <a:pt x="606" y="154"/>
                  </a:lnTo>
                  <a:lnTo>
                    <a:pt x="606" y="151"/>
                  </a:lnTo>
                  <a:lnTo>
                    <a:pt x="606" y="151"/>
                  </a:lnTo>
                  <a:lnTo>
                    <a:pt x="606" y="149"/>
                  </a:lnTo>
                  <a:lnTo>
                    <a:pt x="606" y="147"/>
                  </a:lnTo>
                  <a:lnTo>
                    <a:pt x="606" y="147"/>
                  </a:lnTo>
                  <a:lnTo>
                    <a:pt x="603" y="144"/>
                  </a:lnTo>
                  <a:lnTo>
                    <a:pt x="603" y="144"/>
                  </a:lnTo>
                  <a:lnTo>
                    <a:pt x="603" y="144"/>
                  </a:lnTo>
                  <a:lnTo>
                    <a:pt x="601" y="144"/>
                  </a:lnTo>
                  <a:lnTo>
                    <a:pt x="601" y="144"/>
                  </a:lnTo>
                  <a:lnTo>
                    <a:pt x="603" y="144"/>
                  </a:lnTo>
                  <a:lnTo>
                    <a:pt x="603" y="144"/>
                  </a:lnTo>
                  <a:lnTo>
                    <a:pt x="603" y="144"/>
                  </a:lnTo>
                  <a:lnTo>
                    <a:pt x="603" y="144"/>
                  </a:lnTo>
                  <a:lnTo>
                    <a:pt x="606" y="142"/>
                  </a:lnTo>
                  <a:lnTo>
                    <a:pt x="606" y="142"/>
                  </a:lnTo>
                  <a:lnTo>
                    <a:pt x="606" y="142"/>
                  </a:lnTo>
                  <a:lnTo>
                    <a:pt x="608" y="139"/>
                  </a:lnTo>
                  <a:lnTo>
                    <a:pt x="608" y="139"/>
                  </a:lnTo>
                  <a:lnTo>
                    <a:pt x="610" y="139"/>
                  </a:lnTo>
                  <a:lnTo>
                    <a:pt x="610" y="139"/>
                  </a:lnTo>
                  <a:lnTo>
                    <a:pt x="613" y="139"/>
                  </a:lnTo>
                  <a:lnTo>
                    <a:pt x="613" y="139"/>
                  </a:lnTo>
                  <a:lnTo>
                    <a:pt x="613" y="139"/>
                  </a:lnTo>
                  <a:lnTo>
                    <a:pt x="615" y="139"/>
                  </a:lnTo>
                  <a:lnTo>
                    <a:pt x="615" y="139"/>
                  </a:lnTo>
                  <a:lnTo>
                    <a:pt x="617" y="137"/>
                  </a:lnTo>
                  <a:lnTo>
                    <a:pt x="617" y="137"/>
                  </a:lnTo>
                  <a:lnTo>
                    <a:pt x="617" y="135"/>
                  </a:lnTo>
                  <a:lnTo>
                    <a:pt x="620" y="132"/>
                  </a:lnTo>
                  <a:lnTo>
                    <a:pt x="622" y="132"/>
                  </a:lnTo>
                  <a:lnTo>
                    <a:pt x="622" y="132"/>
                  </a:lnTo>
                  <a:lnTo>
                    <a:pt x="624" y="130"/>
                  </a:lnTo>
                  <a:lnTo>
                    <a:pt x="624" y="130"/>
                  </a:lnTo>
                  <a:lnTo>
                    <a:pt x="624" y="128"/>
                  </a:lnTo>
                  <a:lnTo>
                    <a:pt x="624" y="128"/>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31" name="Freeform 130"/>
            <p:cNvSpPr>
              <a:spLocks/>
            </p:cNvSpPr>
            <p:nvPr/>
          </p:nvSpPr>
          <p:spPr bwMode="auto">
            <a:xfrm>
              <a:off x="9725024" y="3220604"/>
              <a:ext cx="466725" cy="481013"/>
            </a:xfrm>
            <a:custGeom>
              <a:avLst/>
              <a:gdLst>
                <a:gd name="T0" fmla="*/ 289 w 294"/>
                <a:gd name="T1" fmla="*/ 109 h 303"/>
                <a:gd name="T2" fmla="*/ 287 w 294"/>
                <a:gd name="T3" fmla="*/ 92 h 303"/>
                <a:gd name="T4" fmla="*/ 280 w 294"/>
                <a:gd name="T5" fmla="*/ 78 h 303"/>
                <a:gd name="T6" fmla="*/ 275 w 294"/>
                <a:gd name="T7" fmla="*/ 71 h 303"/>
                <a:gd name="T8" fmla="*/ 270 w 294"/>
                <a:gd name="T9" fmla="*/ 69 h 303"/>
                <a:gd name="T10" fmla="*/ 261 w 294"/>
                <a:gd name="T11" fmla="*/ 48 h 303"/>
                <a:gd name="T12" fmla="*/ 258 w 294"/>
                <a:gd name="T13" fmla="*/ 40 h 303"/>
                <a:gd name="T14" fmla="*/ 261 w 294"/>
                <a:gd name="T15" fmla="*/ 29 h 303"/>
                <a:gd name="T16" fmla="*/ 251 w 294"/>
                <a:gd name="T17" fmla="*/ 24 h 303"/>
                <a:gd name="T18" fmla="*/ 249 w 294"/>
                <a:gd name="T19" fmla="*/ 24 h 303"/>
                <a:gd name="T20" fmla="*/ 244 w 294"/>
                <a:gd name="T21" fmla="*/ 19 h 303"/>
                <a:gd name="T22" fmla="*/ 242 w 294"/>
                <a:gd name="T23" fmla="*/ 12 h 303"/>
                <a:gd name="T24" fmla="*/ 239 w 294"/>
                <a:gd name="T25" fmla="*/ 3 h 303"/>
                <a:gd name="T26" fmla="*/ 209 w 294"/>
                <a:gd name="T27" fmla="*/ 26 h 303"/>
                <a:gd name="T28" fmla="*/ 173 w 294"/>
                <a:gd name="T29" fmla="*/ 26 h 303"/>
                <a:gd name="T30" fmla="*/ 142 w 294"/>
                <a:gd name="T31" fmla="*/ 38 h 303"/>
                <a:gd name="T32" fmla="*/ 128 w 294"/>
                <a:gd name="T33" fmla="*/ 36 h 303"/>
                <a:gd name="T34" fmla="*/ 121 w 294"/>
                <a:gd name="T35" fmla="*/ 21 h 303"/>
                <a:gd name="T36" fmla="*/ 105 w 294"/>
                <a:gd name="T37" fmla="*/ 31 h 303"/>
                <a:gd name="T38" fmla="*/ 81 w 294"/>
                <a:gd name="T39" fmla="*/ 26 h 303"/>
                <a:gd name="T40" fmla="*/ 74 w 294"/>
                <a:gd name="T41" fmla="*/ 31 h 303"/>
                <a:gd name="T42" fmla="*/ 74 w 294"/>
                <a:gd name="T43" fmla="*/ 43 h 303"/>
                <a:gd name="T44" fmla="*/ 69 w 294"/>
                <a:gd name="T45" fmla="*/ 50 h 303"/>
                <a:gd name="T46" fmla="*/ 69 w 294"/>
                <a:gd name="T47" fmla="*/ 66 h 303"/>
                <a:gd name="T48" fmla="*/ 67 w 294"/>
                <a:gd name="T49" fmla="*/ 78 h 303"/>
                <a:gd name="T50" fmla="*/ 64 w 294"/>
                <a:gd name="T51" fmla="*/ 90 h 303"/>
                <a:gd name="T52" fmla="*/ 69 w 294"/>
                <a:gd name="T53" fmla="*/ 97 h 303"/>
                <a:gd name="T54" fmla="*/ 78 w 294"/>
                <a:gd name="T55" fmla="*/ 97 h 303"/>
                <a:gd name="T56" fmla="*/ 86 w 294"/>
                <a:gd name="T57" fmla="*/ 104 h 303"/>
                <a:gd name="T58" fmla="*/ 93 w 294"/>
                <a:gd name="T59" fmla="*/ 111 h 303"/>
                <a:gd name="T60" fmla="*/ 57 w 294"/>
                <a:gd name="T61" fmla="*/ 152 h 303"/>
                <a:gd name="T62" fmla="*/ 43 w 294"/>
                <a:gd name="T63" fmla="*/ 161 h 303"/>
                <a:gd name="T64" fmla="*/ 38 w 294"/>
                <a:gd name="T65" fmla="*/ 166 h 303"/>
                <a:gd name="T66" fmla="*/ 34 w 294"/>
                <a:gd name="T67" fmla="*/ 178 h 303"/>
                <a:gd name="T68" fmla="*/ 22 w 294"/>
                <a:gd name="T69" fmla="*/ 187 h 303"/>
                <a:gd name="T70" fmla="*/ 17 w 294"/>
                <a:gd name="T71" fmla="*/ 208 h 303"/>
                <a:gd name="T72" fmla="*/ 10 w 294"/>
                <a:gd name="T73" fmla="*/ 223 h 303"/>
                <a:gd name="T74" fmla="*/ 5 w 294"/>
                <a:gd name="T75" fmla="*/ 251 h 303"/>
                <a:gd name="T76" fmla="*/ 5 w 294"/>
                <a:gd name="T77" fmla="*/ 258 h 303"/>
                <a:gd name="T78" fmla="*/ 5 w 294"/>
                <a:gd name="T79" fmla="*/ 268 h 303"/>
                <a:gd name="T80" fmla="*/ 0 w 294"/>
                <a:gd name="T81" fmla="*/ 277 h 303"/>
                <a:gd name="T82" fmla="*/ 3 w 294"/>
                <a:gd name="T83" fmla="*/ 289 h 303"/>
                <a:gd name="T84" fmla="*/ 5 w 294"/>
                <a:gd name="T85" fmla="*/ 298 h 303"/>
                <a:gd name="T86" fmla="*/ 15 w 294"/>
                <a:gd name="T87" fmla="*/ 298 h 303"/>
                <a:gd name="T88" fmla="*/ 19 w 294"/>
                <a:gd name="T89" fmla="*/ 301 h 303"/>
                <a:gd name="T90" fmla="*/ 29 w 294"/>
                <a:gd name="T91" fmla="*/ 298 h 303"/>
                <a:gd name="T92" fmla="*/ 36 w 294"/>
                <a:gd name="T93" fmla="*/ 294 h 303"/>
                <a:gd name="T94" fmla="*/ 41 w 294"/>
                <a:gd name="T95" fmla="*/ 287 h 303"/>
                <a:gd name="T96" fmla="*/ 48 w 294"/>
                <a:gd name="T97" fmla="*/ 282 h 303"/>
                <a:gd name="T98" fmla="*/ 52 w 294"/>
                <a:gd name="T99" fmla="*/ 282 h 303"/>
                <a:gd name="T100" fmla="*/ 69 w 294"/>
                <a:gd name="T101" fmla="*/ 279 h 303"/>
                <a:gd name="T102" fmla="*/ 232 w 294"/>
                <a:gd name="T103" fmla="*/ 220 h 303"/>
                <a:gd name="T104" fmla="*/ 244 w 294"/>
                <a:gd name="T105" fmla="*/ 204 h 303"/>
                <a:gd name="T106" fmla="*/ 254 w 294"/>
                <a:gd name="T107" fmla="*/ 190 h 303"/>
                <a:gd name="T108" fmla="*/ 263 w 294"/>
                <a:gd name="T109" fmla="*/ 173 h 303"/>
                <a:gd name="T110" fmla="*/ 270 w 294"/>
                <a:gd name="T111" fmla="*/ 166 h 303"/>
                <a:gd name="T112" fmla="*/ 282 w 294"/>
                <a:gd name="T113" fmla="*/ 156 h 303"/>
                <a:gd name="T114" fmla="*/ 289 w 294"/>
                <a:gd name="T115" fmla="*/ 142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4" h="303">
                  <a:moveTo>
                    <a:pt x="291" y="123"/>
                  </a:moveTo>
                  <a:lnTo>
                    <a:pt x="291" y="121"/>
                  </a:lnTo>
                  <a:lnTo>
                    <a:pt x="291" y="121"/>
                  </a:lnTo>
                  <a:lnTo>
                    <a:pt x="291" y="121"/>
                  </a:lnTo>
                  <a:lnTo>
                    <a:pt x="289" y="119"/>
                  </a:lnTo>
                  <a:lnTo>
                    <a:pt x="289" y="119"/>
                  </a:lnTo>
                  <a:lnTo>
                    <a:pt x="289" y="116"/>
                  </a:lnTo>
                  <a:lnTo>
                    <a:pt x="291" y="114"/>
                  </a:lnTo>
                  <a:lnTo>
                    <a:pt x="291" y="114"/>
                  </a:lnTo>
                  <a:lnTo>
                    <a:pt x="289" y="109"/>
                  </a:lnTo>
                  <a:lnTo>
                    <a:pt x="287" y="107"/>
                  </a:lnTo>
                  <a:lnTo>
                    <a:pt x="284" y="100"/>
                  </a:lnTo>
                  <a:lnTo>
                    <a:pt x="284" y="100"/>
                  </a:lnTo>
                  <a:lnTo>
                    <a:pt x="284" y="97"/>
                  </a:lnTo>
                  <a:lnTo>
                    <a:pt x="287" y="97"/>
                  </a:lnTo>
                  <a:lnTo>
                    <a:pt x="287" y="95"/>
                  </a:lnTo>
                  <a:lnTo>
                    <a:pt x="289" y="95"/>
                  </a:lnTo>
                  <a:lnTo>
                    <a:pt x="289" y="95"/>
                  </a:lnTo>
                  <a:lnTo>
                    <a:pt x="287" y="92"/>
                  </a:lnTo>
                  <a:lnTo>
                    <a:pt x="287" y="92"/>
                  </a:lnTo>
                  <a:lnTo>
                    <a:pt x="287" y="90"/>
                  </a:lnTo>
                  <a:lnTo>
                    <a:pt x="287" y="88"/>
                  </a:lnTo>
                  <a:lnTo>
                    <a:pt x="284" y="88"/>
                  </a:lnTo>
                  <a:lnTo>
                    <a:pt x="284" y="88"/>
                  </a:lnTo>
                  <a:lnTo>
                    <a:pt x="284" y="88"/>
                  </a:lnTo>
                  <a:lnTo>
                    <a:pt x="284" y="88"/>
                  </a:lnTo>
                  <a:lnTo>
                    <a:pt x="284" y="88"/>
                  </a:lnTo>
                  <a:lnTo>
                    <a:pt x="282" y="88"/>
                  </a:lnTo>
                  <a:lnTo>
                    <a:pt x="280" y="83"/>
                  </a:lnTo>
                  <a:lnTo>
                    <a:pt x="280" y="78"/>
                  </a:lnTo>
                  <a:lnTo>
                    <a:pt x="280" y="76"/>
                  </a:lnTo>
                  <a:lnTo>
                    <a:pt x="277" y="74"/>
                  </a:lnTo>
                  <a:lnTo>
                    <a:pt x="277" y="74"/>
                  </a:lnTo>
                  <a:lnTo>
                    <a:pt x="277" y="74"/>
                  </a:lnTo>
                  <a:lnTo>
                    <a:pt x="277" y="74"/>
                  </a:lnTo>
                  <a:lnTo>
                    <a:pt x="277" y="74"/>
                  </a:lnTo>
                  <a:lnTo>
                    <a:pt x="275" y="74"/>
                  </a:lnTo>
                  <a:lnTo>
                    <a:pt x="275" y="74"/>
                  </a:lnTo>
                  <a:lnTo>
                    <a:pt x="275" y="74"/>
                  </a:lnTo>
                  <a:lnTo>
                    <a:pt x="275" y="71"/>
                  </a:lnTo>
                  <a:lnTo>
                    <a:pt x="275" y="74"/>
                  </a:lnTo>
                  <a:lnTo>
                    <a:pt x="275" y="74"/>
                  </a:lnTo>
                  <a:lnTo>
                    <a:pt x="275" y="74"/>
                  </a:lnTo>
                  <a:lnTo>
                    <a:pt x="275" y="74"/>
                  </a:lnTo>
                  <a:lnTo>
                    <a:pt x="275" y="74"/>
                  </a:lnTo>
                  <a:lnTo>
                    <a:pt x="275" y="74"/>
                  </a:lnTo>
                  <a:lnTo>
                    <a:pt x="273" y="74"/>
                  </a:lnTo>
                  <a:lnTo>
                    <a:pt x="273" y="74"/>
                  </a:lnTo>
                  <a:lnTo>
                    <a:pt x="273" y="71"/>
                  </a:lnTo>
                  <a:lnTo>
                    <a:pt x="270" y="69"/>
                  </a:lnTo>
                  <a:lnTo>
                    <a:pt x="270" y="69"/>
                  </a:lnTo>
                  <a:lnTo>
                    <a:pt x="268" y="62"/>
                  </a:lnTo>
                  <a:lnTo>
                    <a:pt x="268" y="62"/>
                  </a:lnTo>
                  <a:lnTo>
                    <a:pt x="268" y="59"/>
                  </a:lnTo>
                  <a:lnTo>
                    <a:pt x="265" y="59"/>
                  </a:lnTo>
                  <a:lnTo>
                    <a:pt x="263" y="59"/>
                  </a:lnTo>
                  <a:lnTo>
                    <a:pt x="263" y="57"/>
                  </a:lnTo>
                  <a:lnTo>
                    <a:pt x="263" y="57"/>
                  </a:lnTo>
                  <a:lnTo>
                    <a:pt x="261" y="50"/>
                  </a:lnTo>
                  <a:lnTo>
                    <a:pt x="261" y="48"/>
                  </a:lnTo>
                  <a:lnTo>
                    <a:pt x="261" y="48"/>
                  </a:lnTo>
                  <a:lnTo>
                    <a:pt x="261" y="48"/>
                  </a:lnTo>
                  <a:lnTo>
                    <a:pt x="261" y="45"/>
                  </a:lnTo>
                  <a:lnTo>
                    <a:pt x="258" y="45"/>
                  </a:lnTo>
                  <a:lnTo>
                    <a:pt x="261" y="45"/>
                  </a:lnTo>
                  <a:lnTo>
                    <a:pt x="261" y="43"/>
                  </a:lnTo>
                  <a:lnTo>
                    <a:pt x="261" y="43"/>
                  </a:lnTo>
                  <a:lnTo>
                    <a:pt x="261" y="43"/>
                  </a:lnTo>
                  <a:lnTo>
                    <a:pt x="258" y="40"/>
                  </a:lnTo>
                  <a:lnTo>
                    <a:pt x="258" y="40"/>
                  </a:lnTo>
                  <a:lnTo>
                    <a:pt x="261" y="40"/>
                  </a:lnTo>
                  <a:lnTo>
                    <a:pt x="261" y="40"/>
                  </a:lnTo>
                  <a:lnTo>
                    <a:pt x="261" y="40"/>
                  </a:lnTo>
                  <a:lnTo>
                    <a:pt x="261" y="40"/>
                  </a:lnTo>
                  <a:lnTo>
                    <a:pt x="263" y="38"/>
                  </a:lnTo>
                  <a:lnTo>
                    <a:pt x="263" y="36"/>
                  </a:lnTo>
                  <a:lnTo>
                    <a:pt x="263" y="31"/>
                  </a:lnTo>
                  <a:lnTo>
                    <a:pt x="263" y="31"/>
                  </a:lnTo>
                  <a:lnTo>
                    <a:pt x="261" y="31"/>
                  </a:lnTo>
                  <a:lnTo>
                    <a:pt x="261" y="29"/>
                  </a:lnTo>
                  <a:lnTo>
                    <a:pt x="261" y="29"/>
                  </a:lnTo>
                  <a:lnTo>
                    <a:pt x="258" y="26"/>
                  </a:lnTo>
                  <a:lnTo>
                    <a:pt x="256" y="26"/>
                  </a:lnTo>
                  <a:lnTo>
                    <a:pt x="256" y="26"/>
                  </a:lnTo>
                  <a:lnTo>
                    <a:pt x="256" y="29"/>
                  </a:lnTo>
                  <a:lnTo>
                    <a:pt x="254" y="29"/>
                  </a:lnTo>
                  <a:lnTo>
                    <a:pt x="254" y="29"/>
                  </a:lnTo>
                  <a:lnTo>
                    <a:pt x="254" y="29"/>
                  </a:lnTo>
                  <a:lnTo>
                    <a:pt x="254" y="26"/>
                  </a:lnTo>
                  <a:lnTo>
                    <a:pt x="251" y="24"/>
                  </a:lnTo>
                  <a:lnTo>
                    <a:pt x="251" y="24"/>
                  </a:lnTo>
                  <a:lnTo>
                    <a:pt x="251" y="24"/>
                  </a:lnTo>
                  <a:lnTo>
                    <a:pt x="251" y="24"/>
                  </a:lnTo>
                  <a:lnTo>
                    <a:pt x="249" y="24"/>
                  </a:lnTo>
                  <a:lnTo>
                    <a:pt x="249" y="24"/>
                  </a:lnTo>
                  <a:lnTo>
                    <a:pt x="249" y="24"/>
                  </a:lnTo>
                  <a:lnTo>
                    <a:pt x="246" y="24"/>
                  </a:lnTo>
                  <a:lnTo>
                    <a:pt x="246" y="24"/>
                  </a:lnTo>
                  <a:lnTo>
                    <a:pt x="249" y="24"/>
                  </a:lnTo>
                  <a:lnTo>
                    <a:pt x="249" y="24"/>
                  </a:lnTo>
                  <a:lnTo>
                    <a:pt x="246" y="21"/>
                  </a:lnTo>
                  <a:lnTo>
                    <a:pt x="246" y="21"/>
                  </a:lnTo>
                  <a:lnTo>
                    <a:pt x="249" y="21"/>
                  </a:lnTo>
                  <a:lnTo>
                    <a:pt x="249" y="19"/>
                  </a:lnTo>
                  <a:lnTo>
                    <a:pt x="249" y="19"/>
                  </a:lnTo>
                  <a:lnTo>
                    <a:pt x="249" y="19"/>
                  </a:lnTo>
                  <a:lnTo>
                    <a:pt x="249" y="19"/>
                  </a:lnTo>
                  <a:lnTo>
                    <a:pt x="246" y="19"/>
                  </a:lnTo>
                  <a:lnTo>
                    <a:pt x="244" y="19"/>
                  </a:lnTo>
                  <a:lnTo>
                    <a:pt x="244" y="19"/>
                  </a:lnTo>
                  <a:lnTo>
                    <a:pt x="244" y="19"/>
                  </a:lnTo>
                  <a:lnTo>
                    <a:pt x="244" y="17"/>
                  </a:lnTo>
                  <a:lnTo>
                    <a:pt x="244" y="17"/>
                  </a:lnTo>
                  <a:lnTo>
                    <a:pt x="244" y="14"/>
                  </a:lnTo>
                  <a:lnTo>
                    <a:pt x="244" y="14"/>
                  </a:lnTo>
                  <a:lnTo>
                    <a:pt x="244" y="14"/>
                  </a:lnTo>
                  <a:lnTo>
                    <a:pt x="242" y="14"/>
                  </a:lnTo>
                  <a:lnTo>
                    <a:pt x="242" y="12"/>
                  </a:lnTo>
                  <a:lnTo>
                    <a:pt x="242" y="12"/>
                  </a:lnTo>
                  <a:lnTo>
                    <a:pt x="242" y="12"/>
                  </a:lnTo>
                  <a:lnTo>
                    <a:pt x="242" y="10"/>
                  </a:lnTo>
                  <a:lnTo>
                    <a:pt x="242" y="10"/>
                  </a:lnTo>
                  <a:lnTo>
                    <a:pt x="242" y="10"/>
                  </a:lnTo>
                  <a:lnTo>
                    <a:pt x="242" y="7"/>
                  </a:lnTo>
                  <a:lnTo>
                    <a:pt x="242" y="7"/>
                  </a:lnTo>
                  <a:lnTo>
                    <a:pt x="242" y="7"/>
                  </a:lnTo>
                  <a:lnTo>
                    <a:pt x="242" y="7"/>
                  </a:lnTo>
                  <a:lnTo>
                    <a:pt x="242" y="5"/>
                  </a:lnTo>
                  <a:lnTo>
                    <a:pt x="242" y="5"/>
                  </a:lnTo>
                  <a:lnTo>
                    <a:pt x="239" y="3"/>
                  </a:lnTo>
                  <a:lnTo>
                    <a:pt x="239" y="3"/>
                  </a:lnTo>
                  <a:lnTo>
                    <a:pt x="237" y="0"/>
                  </a:lnTo>
                  <a:lnTo>
                    <a:pt x="232" y="5"/>
                  </a:lnTo>
                  <a:lnTo>
                    <a:pt x="230" y="10"/>
                  </a:lnTo>
                  <a:lnTo>
                    <a:pt x="223" y="17"/>
                  </a:lnTo>
                  <a:lnTo>
                    <a:pt x="218" y="21"/>
                  </a:lnTo>
                  <a:lnTo>
                    <a:pt x="213" y="24"/>
                  </a:lnTo>
                  <a:lnTo>
                    <a:pt x="213" y="24"/>
                  </a:lnTo>
                  <a:lnTo>
                    <a:pt x="211" y="26"/>
                  </a:lnTo>
                  <a:lnTo>
                    <a:pt x="209" y="26"/>
                  </a:lnTo>
                  <a:lnTo>
                    <a:pt x="202" y="26"/>
                  </a:lnTo>
                  <a:lnTo>
                    <a:pt x="197" y="26"/>
                  </a:lnTo>
                  <a:lnTo>
                    <a:pt x="194" y="26"/>
                  </a:lnTo>
                  <a:lnTo>
                    <a:pt x="192" y="24"/>
                  </a:lnTo>
                  <a:lnTo>
                    <a:pt x="187" y="19"/>
                  </a:lnTo>
                  <a:lnTo>
                    <a:pt x="185" y="19"/>
                  </a:lnTo>
                  <a:lnTo>
                    <a:pt x="185" y="19"/>
                  </a:lnTo>
                  <a:lnTo>
                    <a:pt x="180" y="21"/>
                  </a:lnTo>
                  <a:lnTo>
                    <a:pt x="178" y="24"/>
                  </a:lnTo>
                  <a:lnTo>
                    <a:pt x="173" y="26"/>
                  </a:lnTo>
                  <a:lnTo>
                    <a:pt x="164" y="26"/>
                  </a:lnTo>
                  <a:lnTo>
                    <a:pt x="154" y="26"/>
                  </a:lnTo>
                  <a:lnTo>
                    <a:pt x="152" y="26"/>
                  </a:lnTo>
                  <a:lnTo>
                    <a:pt x="142" y="33"/>
                  </a:lnTo>
                  <a:lnTo>
                    <a:pt x="142" y="33"/>
                  </a:lnTo>
                  <a:lnTo>
                    <a:pt x="142" y="33"/>
                  </a:lnTo>
                  <a:lnTo>
                    <a:pt x="142" y="36"/>
                  </a:lnTo>
                  <a:lnTo>
                    <a:pt x="142" y="38"/>
                  </a:lnTo>
                  <a:lnTo>
                    <a:pt x="142" y="38"/>
                  </a:lnTo>
                  <a:lnTo>
                    <a:pt x="142" y="38"/>
                  </a:lnTo>
                  <a:lnTo>
                    <a:pt x="140" y="38"/>
                  </a:lnTo>
                  <a:lnTo>
                    <a:pt x="140" y="38"/>
                  </a:lnTo>
                  <a:lnTo>
                    <a:pt x="138" y="38"/>
                  </a:lnTo>
                  <a:lnTo>
                    <a:pt x="135" y="38"/>
                  </a:lnTo>
                  <a:lnTo>
                    <a:pt x="135" y="36"/>
                  </a:lnTo>
                  <a:lnTo>
                    <a:pt x="135" y="36"/>
                  </a:lnTo>
                  <a:lnTo>
                    <a:pt x="135" y="36"/>
                  </a:lnTo>
                  <a:lnTo>
                    <a:pt x="133" y="36"/>
                  </a:lnTo>
                  <a:lnTo>
                    <a:pt x="133" y="36"/>
                  </a:lnTo>
                  <a:lnTo>
                    <a:pt x="128" y="36"/>
                  </a:lnTo>
                  <a:lnTo>
                    <a:pt x="128" y="33"/>
                  </a:lnTo>
                  <a:lnTo>
                    <a:pt x="128" y="33"/>
                  </a:lnTo>
                  <a:lnTo>
                    <a:pt x="128" y="31"/>
                  </a:lnTo>
                  <a:lnTo>
                    <a:pt x="128" y="31"/>
                  </a:lnTo>
                  <a:lnTo>
                    <a:pt x="126" y="29"/>
                  </a:lnTo>
                  <a:lnTo>
                    <a:pt x="123" y="24"/>
                  </a:lnTo>
                  <a:lnTo>
                    <a:pt x="121" y="24"/>
                  </a:lnTo>
                  <a:lnTo>
                    <a:pt x="121" y="24"/>
                  </a:lnTo>
                  <a:lnTo>
                    <a:pt x="121" y="21"/>
                  </a:lnTo>
                  <a:lnTo>
                    <a:pt x="121" y="21"/>
                  </a:lnTo>
                  <a:lnTo>
                    <a:pt x="121" y="24"/>
                  </a:lnTo>
                  <a:lnTo>
                    <a:pt x="116" y="29"/>
                  </a:lnTo>
                  <a:lnTo>
                    <a:pt x="116" y="29"/>
                  </a:lnTo>
                  <a:lnTo>
                    <a:pt x="114" y="29"/>
                  </a:lnTo>
                  <a:lnTo>
                    <a:pt x="109" y="29"/>
                  </a:lnTo>
                  <a:lnTo>
                    <a:pt x="107" y="31"/>
                  </a:lnTo>
                  <a:lnTo>
                    <a:pt x="107" y="31"/>
                  </a:lnTo>
                  <a:lnTo>
                    <a:pt x="107" y="31"/>
                  </a:lnTo>
                  <a:lnTo>
                    <a:pt x="107" y="31"/>
                  </a:lnTo>
                  <a:lnTo>
                    <a:pt x="105" y="31"/>
                  </a:lnTo>
                  <a:lnTo>
                    <a:pt x="100" y="26"/>
                  </a:lnTo>
                  <a:lnTo>
                    <a:pt x="95" y="24"/>
                  </a:lnTo>
                  <a:lnTo>
                    <a:pt x="93" y="24"/>
                  </a:lnTo>
                  <a:lnTo>
                    <a:pt x="90" y="24"/>
                  </a:lnTo>
                  <a:lnTo>
                    <a:pt x="88" y="24"/>
                  </a:lnTo>
                  <a:lnTo>
                    <a:pt x="86" y="24"/>
                  </a:lnTo>
                  <a:lnTo>
                    <a:pt x="83" y="26"/>
                  </a:lnTo>
                  <a:lnTo>
                    <a:pt x="83" y="26"/>
                  </a:lnTo>
                  <a:lnTo>
                    <a:pt x="83" y="26"/>
                  </a:lnTo>
                  <a:lnTo>
                    <a:pt x="81" y="26"/>
                  </a:lnTo>
                  <a:lnTo>
                    <a:pt x="81" y="29"/>
                  </a:lnTo>
                  <a:lnTo>
                    <a:pt x="78" y="29"/>
                  </a:lnTo>
                  <a:lnTo>
                    <a:pt x="78" y="29"/>
                  </a:lnTo>
                  <a:lnTo>
                    <a:pt x="78" y="29"/>
                  </a:lnTo>
                  <a:lnTo>
                    <a:pt x="76" y="29"/>
                  </a:lnTo>
                  <a:lnTo>
                    <a:pt x="76" y="29"/>
                  </a:lnTo>
                  <a:lnTo>
                    <a:pt x="76" y="31"/>
                  </a:lnTo>
                  <a:lnTo>
                    <a:pt x="76" y="31"/>
                  </a:lnTo>
                  <a:lnTo>
                    <a:pt x="76" y="31"/>
                  </a:lnTo>
                  <a:lnTo>
                    <a:pt x="74" y="31"/>
                  </a:lnTo>
                  <a:lnTo>
                    <a:pt x="71" y="36"/>
                  </a:lnTo>
                  <a:lnTo>
                    <a:pt x="69" y="38"/>
                  </a:lnTo>
                  <a:lnTo>
                    <a:pt x="69" y="40"/>
                  </a:lnTo>
                  <a:lnTo>
                    <a:pt x="71" y="40"/>
                  </a:lnTo>
                  <a:lnTo>
                    <a:pt x="71" y="38"/>
                  </a:lnTo>
                  <a:lnTo>
                    <a:pt x="74" y="38"/>
                  </a:lnTo>
                  <a:lnTo>
                    <a:pt x="74" y="40"/>
                  </a:lnTo>
                  <a:lnTo>
                    <a:pt x="74" y="40"/>
                  </a:lnTo>
                  <a:lnTo>
                    <a:pt x="74" y="43"/>
                  </a:lnTo>
                  <a:lnTo>
                    <a:pt x="74" y="43"/>
                  </a:lnTo>
                  <a:lnTo>
                    <a:pt x="74" y="43"/>
                  </a:lnTo>
                  <a:lnTo>
                    <a:pt x="74" y="43"/>
                  </a:lnTo>
                  <a:lnTo>
                    <a:pt x="74" y="45"/>
                  </a:lnTo>
                  <a:lnTo>
                    <a:pt x="74" y="45"/>
                  </a:lnTo>
                  <a:lnTo>
                    <a:pt x="74" y="45"/>
                  </a:lnTo>
                  <a:lnTo>
                    <a:pt x="71" y="48"/>
                  </a:lnTo>
                  <a:lnTo>
                    <a:pt x="71" y="50"/>
                  </a:lnTo>
                  <a:lnTo>
                    <a:pt x="71" y="50"/>
                  </a:lnTo>
                  <a:lnTo>
                    <a:pt x="71" y="50"/>
                  </a:lnTo>
                  <a:lnTo>
                    <a:pt x="69" y="50"/>
                  </a:lnTo>
                  <a:lnTo>
                    <a:pt x="69" y="50"/>
                  </a:lnTo>
                  <a:lnTo>
                    <a:pt x="69" y="50"/>
                  </a:lnTo>
                  <a:lnTo>
                    <a:pt x="69" y="50"/>
                  </a:lnTo>
                  <a:lnTo>
                    <a:pt x="69" y="52"/>
                  </a:lnTo>
                  <a:lnTo>
                    <a:pt x="67" y="59"/>
                  </a:lnTo>
                  <a:lnTo>
                    <a:pt x="64" y="62"/>
                  </a:lnTo>
                  <a:lnTo>
                    <a:pt x="64" y="64"/>
                  </a:lnTo>
                  <a:lnTo>
                    <a:pt x="64" y="64"/>
                  </a:lnTo>
                  <a:lnTo>
                    <a:pt x="67" y="64"/>
                  </a:lnTo>
                  <a:lnTo>
                    <a:pt x="69" y="66"/>
                  </a:lnTo>
                  <a:lnTo>
                    <a:pt x="69" y="66"/>
                  </a:lnTo>
                  <a:lnTo>
                    <a:pt x="69" y="69"/>
                  </a:lnTo>
                  <a:lnTo>
                    <a:pt x="71" y="71"/>
                  </a:lnTo>
                  <a:lnTo>
                    <a:pt x="71" y="74"/>
                  </a:lnTo>
                  <a:lnTo>
                    <a:pt x="69" y="78"/>
                  </a:lnTo>
                  <a:lnTo>
                    <a:pt x="69" y="78"/>
                  </a:lnTo>
                  <a:lnTo>
                    <a:pt x="69" y="78"/>
                  </a:lnTo>
                  <a:lnTo>
                    <a:pt x="69" y="78"/>
                  </a:lnTo>
                  <a:lnTo>
                    <a:pt x="69" y="78"/>
                  </a:lnTo>
                  <a:lnTo>
                    <a:pt x="67" y="78"/>
                  </a:lnTo>
                  <a:lnTo>
                    <a:pt x="67" y="78"/>
                  </a:lnTo>
                  <a:lnTo>
                    <a:pt x="67" y="78"/>
                  </a:lnTo>
                  <a:lnTo>
                    <a:pt x="67" y="83"/>
                  </a:lnTo>
                  <a:lnTo>
                    <a:pt x="67" y="85"/>
                  </a:lnTo>
                  <a:lnTo>
                    <a:pt x="67" y="85"/>
                  </a:lnTo>
                  <a:lnTo>
                    <a:pt x="67" y="85"/>
                  </a:lnTo>
                  <a:lnTo>
                    <a:pt x="64" y="88"/>
                  </a:lnTo>
                  <a:lnTo>
                    <a:pt x="64" y="88"/>
                  </a:lnTo>
                  <a:lnTo>
                    <a:pt x="64" y="88"/>
                  </a:lnTo>
                  <a:lnTo>
                    <a:pt x="64" y="90"/>
                  </a:lnTo>
                  <a:lnTo>
                    <a:pt x="64" y="92"/>
                  </a:lnTo>
                  <a:lnTo>
                    <a:pt x="64" y="92"/>
                  </a:lnTo>
                  <a:lnTo>
                    <a:pt x="64" y="92"/>
                  </a:lnTo>
                  <a:lnTo>
                    <a:pt x="62" y="95"/>
                  </a:lnTo>
                  <a:lnTo>
                    <a:pt x="62" y="95"/>
                  </a:lnTo>
                  <a:lnTo>
                    <a:pt x="64" y="95"/>
                  </a:lnTo>
                  <a:lnTo>
                    <a:pt x="67" y="95"/>
                  </a:lnTo>
                  <a:lnTo>
                    <a:pt x="69" y="97"/>
                  </a:lnTo>
                  <a:lnTo>
                    <a:pt x="69" y="97"/>
                  </a:lnTo>
                  <a:lnTo>
                    <a:pt x="69" y="97"/>
                  </a:lnTo>
                  <a:lnTo>
                    <a:pt x="69" y="97"/>
                  </a:lnTo>
                  <a:lnTo>
                    <a:pt x="69" y="100"/>
                  </a:lnTo>
                  <a:lnTo>
                    <a:pt x="69" y="100"/>
                  </a:lnTo>
                  <a:lnTo>
                    <a:pt x="71" y="102"/>
                  </a:lnTo>
                  <a:lnTo>
                    <a:pt x="71" y="102"/>
                  </a:lnTo>
                  <a:lnTo>
                    <a:pt x="74" y="102"/>
                  </a:lnTo>
                  <a:lnTo>
                    <a:pt x="74" y="100"/>
                  </a:lnTo>
                  <a:lnTo>
                    <a:pt x="74" y="97"/>
                  </a:lnTo>
                  <a:lnTo>
                    <a:pt x="76" y="97"/>
                  </a:lnTo>
                  <a:lnTo>
                    <a:pt x="78" y="97"/>
                  </a:lnTo>
                  <a:lnTo>
                    <a:pt x="81" y="102"/>
                  </a:lnTo>
                  <a:lnTo>
                    <a:pt x="81" y="102"/>
                  </a:lnTo>
                  <a:lnTo>
                    <a:pt x="81" y="102"/>
                  </a:lnTo>
                  <a:lnTo>
                    <a:pt x="81" y="102"/>
                  </a:lnTo>
                  <a:lnTo>
                    <a:pt x="81" y="102"/>
                  </a:lnTo>
                  <a:lnTo>
                    <a:pt x="81" y="102"/>
                  </a:lnTo>
                  <a:lnTo>
                    <a:pt x="81" y="104"/>
                  </a:lnTo>
                  <a:lnTo>
                    <a:pt x="81" y="104"/>
                  </a:lnTo>
                  <a:lnTo>
                    <a:pt x="83" y="104"/>
                  </a:lnTo>
                  <a:lnTo>
                    <a:pt x="86" y="104"/>
                  </a:lnTo>
                  <a:lnTo>
                    <a:pt x="86" y="104"/>
                  </a:lnTo>
                  <a:lnTo>
                    <a:pt x="88" y="102"/>
                  </a:lnTo>
                  <a:lnTo>
                    <a:pt x="88" y="104"/>
                  </a:lnTo>
                  <a:lnTo>
                    <a:pt x="88" y="107"/>
                  </a:lnTo>
                  <a:lnTo>
                    <a:pt x="88" y="107"/>
                  </a:lnTo>
                  <a:lnTo>
                    <a:pt x="90" y="109"/>
                  </a:lnTo>
                  <a:lnTo>
                    <a:pt x="93" y="109"/>
                  </a:lnTo>
                  <a:lnTo>
                    <a:pt x="93" y="111"/>
                  </a:lnTo>
                  <a:lnTo>
                    <a:pt x="93" y="111"/>
                  </a:lnTo>
                  <a:lnTo>
                    <a:pt x="93" y="111"/>
                  </a:lnTo>
                  <a:lnTo>
                    <a:pt x="93" y="114"/>
                  </a:lnTo>
                  <a:lnTo>
                    <a:pt x="93" y="116"/>
                  </a:lnTo>
                  <a:lnTo>
                    <a:pt x="88" y="121"/>
                  </a:lnTo>
                  <a:lnTo>
                    <a:pt x="86" y="126"/>
                  </a:lnTo>
                  <a:lnTo>
                    <a:pt x="83" y="126"/>
                  </a:lnTo>
                  <a:lnTo>
                    <a:pt x="81" y="130"/>
                  </a:lnTo>
                  <a:lnTo>
                    <a:pt x="76" y="135"/>
                  </a:lnTo>
                  <a:lnTo>
                    <a:pt x="69" y="140"/>
                  </a:lnTo>
                  <a:lnTo>
                    <a:pt x="62" y="147"/>
                  </a:lnTo>
                  <a:lnTo>
                    <a:pt x="57" y="152"/>
                  </a:lnTo>
                  <a:lnTo>
                    <a:pt x="55" y="154"/>
                  </a:lnTo>
                  <a:lnTo>
                    <a:pt x="50" y="159"/>
                  </a:lnTo>
                  <a:lnTo>
                    <a:pt x="50" y="161"/>
                  </a:lnTo>
                  <a:lnTo>
                    <a:pt x="48" y="161"/>
                  </a:lnTo>
                  <a:lnTo>
                    <a:pt x="48" y="161"/>
                  </a:lnTo>
                  <a:lnTo>
                    <a:pt x="48" y="161"/>
                  </a:lnTo>
                  <a:lnTo>
                    <a:pt x="45" y="161"/>
                  </a:lnTo>
                  <a:lnTo>
                    <a:pt x="45" y="161"/>
                  </a:lnTo>
                  <a:lnTo>
                    <a:pt x="45" y="161"/>
                  </a:lnTo>
                  <a:lnTo>
                    <a:pt x="43" y="161"/>
                  </a:lnTo>
                  <a:lnTo>
                    <a:pt x="43" y="163"/>
                  </a:lnTo>
                  <a:lnTo>
                    <a:pt x="43" y="163"/>
                  </a:lnTo>
                  <a:lnTo>
                    <a:pt x="41" y="163"/>
                  </a:lnTo>
                  <a:lnTo>
                    <a:pt x="41" y="163"/>
                  </a:lnTo>
                  <a:lnTo>
                    <a:pt x="41" y="163"/>
                  </a:lnTo>
                  <a:lnTo>
                    <a:pt x="41" y="163"/>
                  </a:lnTo>
                  <a:lnTo>
                    <a:pt x="41" y="163"/>
                  </a:lnTo>
                  <a:lnTo>
                    <a:pt x="38" y="166"/>
                  </a:lnTo>
                  <a:lnTo>
                    <a:pt x="38" y="166"/>
                  </a:lnTo>
                  <a:lnTo>
                    <a:pt x="38" y="166"/>
                  </a:lnTo>
                  <a:lnTo>
                    <a:pt x="38" y="168"/>
                  </a:lnTo>
                  <a:lnTo>
                    <a:pt x="38" y="168"/>
                  </a:lnTo>
                  <a:lnTo>
                    <a:pt x="36" y="168"/>
                  </a:lnTo>
                  <a:lnTo>
                    <a:pt x="36" y="168"/>
                  </a:lnTo>
                  <a:lnTo>
                    <a:pt x="36" y="171"/>
                  </a:lnTo>
                  <a:lnTo>
                    <a:pt x="36" y="173"/>
                  </a:lnTo>
                  <a:lnTo>
                    <a:pt x="36" y="173"/>
                  </a:lnTo>
                  <a:lnTo>
                    <a:pt x="36" y="175"/>
                  </a:lnTo>
                  <a:lnTo>
                    <a:pt x="36" y="175"/>
                  </a:lnTo>
                  <a:lnTo>
                    <a:pt x="34" y="178"/>
                  </a:lnTo>
                  <a:lnTo>
                    <a:pt x="34" y="178"/>
                  </a:lnTo>
                  <a:lnTo>
                    <a:pt x="34" y="178"/>
                  </a:lnTo>
                  <a:lnTo>
                    <a:pt x="26" y="178"/>
                  </a:lnTo>
                  <a:lnTo>
                    <a:pt x="24" y="180"/>
                  </a:lnTo>
                  <a:lnTo>
                    <a:pt x="24" y="180"/>
                  </a:lnTo>
                  <a:lnTo>
                    <a:pt x="24" y="182"/>
                  </a:lnTo>
                  <a:lnTo>
                    <a:pt x="22" y="182"/>
                  </a:lnTo>
                  <a:lnTo>
                    <a:pt x="22" y="185"/>
                  </a:lnTo>
                  <a:lnTo>
                    <a:pt x="22" y="185"/>
                  </a:lnTo>
                  <a:lnTo>
                    <a:pt x="22" y="187"/>
                  </a:lnTo>
                  <a:lnTo>
                    <a:pt x="22" y="192"/>
                  </a:lnTo>
                  <a:lnTo>
                    <a:pt x="22" y="192"/>
                  </a:lnTo>
                  <a:lnTo>
                    <a:pt x="22" y="197"/>
                  </a:lnTo>
                  <a:lnTo>
                    <a:pt x="22" y="199"/>
                  </a:lnTo>
                  <a:lnTo>
                    <a:pt x="22" y="201"/>
                  </a:lnTo>
                  <a:lnTo>
                    <a:pt x="22" y="201"/>
                  </a:lnTo>
                  <a:lnTo>
                    <a:pt x="19" y="201"/>
                  </a:lnTo>
                  <a:lnTo>
                    <a:pt x="17" y="206"/>
                  </a:lnTo>
                  <a:lnTo>
                    <a:pt x="17" y="206"/>
                  </a:lnTo>
                  <a:lnTo>
                    <a:pt x="17" y="208"/>
                  </a:lnTo>
                  <a:lnTo>
                    <a:pt x="15" y="216"/>
                  </a:lnTo>
                  <a:lnTo>
                    <a:pt x="15" y="216"/>
                  </a:lnTo>
                  <a:lnTo>
                    <a:pt x="15" y="218"/>
                  </a:lnTo>
                  <a:lnTo>
                    <a:pt x="12" y="218"/>
                  </a:lnTo>
                  <a:lnTo>
                    <a:pt x="12" y="216"/>
                  </a:lnTo>
                  <a:lnTo>
                    <a:pt x="12" y="216"/>
                  </a:lnTo>
                  <a:lnTo>
                    <a:pt x="12" y="218"/>
                  </a:lnTo>
                  <a:lnTo>
                    <a:pt x="10" y="220"/>
                  </a:lnTo>
                  <a:lnTo>
                    <a:pt x="10" y="223"/>
                  </a:lnTo>
                  <a:lnTo>
                    <a:pt x="10" y="223"/>
                  </a:lnTo>
                  <a:lnTo>
                    <a:pt x="10" y="225"/>
                  </a:lnTo>
                  <a:lnTo>
                    <a:pt x="10" y="225"/>
                  </a:lnTo>
                  <a:lnTo>
                    <a:pt x="10" y="227"/>
                  </a:lnTo>
                  <a:lnTo>
                    <a:pt x="10" y="230"/>
                  </a:lnTo>
                  <a:lnTo>
                    <a:pt x="8" y="234"/>
                  </a:lnTo>
                  <a:lnTo>
                    <a:pt x="8" y="237"/>
                  </a:lnTo>
                  <a:lnTo>
                    <a:pt x="8" y="242"/>
                  </a:lnTo>
                  <a:lnTo>
                    <a:pt x="8" y="242"/>
                  </a:lnTo>
                  <a:lnTo>
                    <a:pt x="5" y="249"/>
                  </a:lnTo>
                  <a:lnTo>
                    <a:pt x="5" y="251"/>
                  </a:lnTo>
                  <a:lnTo>
                    <a:pt x="5" y="251"/>
                  </a:lnTo>
                  <a:lnTo>
                    <a:pt x="5" y="251"/>
                  </a:lnTo>
                  <a:lnTo>
                    <a:pt x="5" y="253"/>
                  </a:lnTo>
                  <a:lnTo>
                    <a:pt x="8" y="256"/>
                  </a:lnTo>
                  <a:lnTo>
                    <a:pt x="8" y="256"/>
                  </a:lnTo>
                  <a:lnTo>
                    <a:pt x="5" y="256"/>
                  </a:lnTo>
                  <a:lnTo>
                    <a:pt x="5" y="256"/>
                  </a:lnTo>
                  <a:lnTo>
                    <a:pt x="5" y="256"/>
                  </a:lnTo>
                  <a:lnTo>
                    <a:pt x="5" y="258"/>
                  </a:lnTo>
                  <a:lnTo>
                    <a:pt x="5" y="258"/>
                  </a:lnTo>
                  <a:lnTo>
                    <a:pt x="5" y="258"/>
                  </a:lnTo>
                  <a:lnTo>
                    <a:pt x="5" y="258"/>
                  </a:lnTo>
                  <a:lnTo>
                    <a:pt x="5" y="258"/>
                  </a:lnTo>
                  <a:lnTo>
                    <a:pt x="5" y="258"/>
                  </a:lnTo>
                  <a:lnTo>
                    <a:pt x="5" y="261"/>
                  </a:lnTo>
                  <a:lnTo>
                    <a:pt x="5" y="261"/>
                  </a:lnTo>
                  <a:lnTo>
                    <a:pt x="3" y="263"/>
                  </a:lnTo>
                  <a:lnTo>
                    <a:pt x="3" y="265"/>
                  </a:lnTo>
                  <a:lnTo>
                    <a:pt x="5" y="268"/>
                  </a:lnTo>
                  <a:lnTo>
                    <a:pt x="5" y="268"/>
                  </a:lnTo>
                  <a:lnTo>
                    <a:pt x="5" y="272"/>
                  </a:lnTo>
                  <a:lnTo>
                    <a:pt x="5" y="272"/>
                  </a:lnTo>
                  <a:lnTo>
                    <a:pt x="3" y="272"/>
                  </a:lnTo>
                  <a:lnTo>
                    <a:pt x="3" y="272"/>
                  </a:lnTo>
                  <a:lnTo>
                    <a:pt x="0" y="275"/>
                  </a:lnTo>
                  <a:lnTo>
                    <a:pt x="0" y="275"/>
                  </a:lnTo>
                  <a:lnTo>
                    <a:pt x="0" y="275"/>
                  </a:lnTo>
                  <a:lnTo>
                    <a:pt x="0" y="277"/>
                  </a:lnTo>
                  <a:lnTo>
                    <a:pt x="0" y="277"/>
                  </a:lnTo>
                  <a:lnTo>
                    <a:pt x="0" y="277"/>
                  </a:lnTo>
                  <a:lnTo>
                    <a:pt x="0" y="277"/>
                  </a:lnTo>
                  <a:lnTo>
                    <a:pt x="0" y="277"/>
                  </a:lnTo>
                  <a:lnTo>
                    <a:pt x="0" y="279"/>
                  </a:lnTo>
                  <a:lnTo>
                    <a:pt x="0" y="279"/>
                  </a:lnTo>
                  <a:lnTo>
                    <a:pt x="3" y="282"/>
                  </a:lnTo>
                  <a:lnTo>
                    <a:pt x="3" y="282"/>
                  </a:lnTo>
                  <a:lnTo>
                    <a:pt x="3" y="284"/>
                  </a:lnTo>
                  <a:lnTo>
                    <a:pt x="0" y="287"/>
                  </a:lnTo>
                  <a:lnTo>
                    <a:pt x="0" y="289"/>
                  </a:lnTo>
                  <a:lnTo>
                    <a:pt x="3" y="289"/>
                  </a:lnTo>
                  <a:lnTo>
                    <a:pt x="3" y="289"/>
                  </a:lnTo>
                  <a:lnTo>
                    <a:pt x="3" y="291"/>
                  </a:lnTo>
                  <a:lnTo>
                    <a:pt x="3" y="291"/>
                  </a:lnTo>
                  <a:lnTo>
                    <a:pt x="3" y="294"/>
                  </a:lnTo>
                  <a:lnTo>
                    <a:pt x="3" y="294"/>
                  </a:lnTo>
                  <a:lnTo>
                    <a:pt x="3" y="294"/>
                  </a:lnTo>
                  <a:lnTo>
                    <a:pt x="3" y="296"/>
                  </a:lnTo>
                  <a:lnTo>
                    <a:pt x="3" y="296"/>
                  </a:lnTo>
                  <a:lnTo>
                    <a:pt x="3" y="298"/>
                  </a:lnTo>
                  <a:lnTo>
                    <a:pt x="5" y="298"/>
                  </a:lnTo>
                  <a:lnTo>
                    <a:pt x="5" y="298"/>
                  </a:lnTo>
                  <a:lnTo>
                    <a:pt x="8" y="298"/>
                  </a:lnTo>
                  <a:lnTo>
                    <a:pt x="8" y="298"/>
                  </a:lnTo>
                  <a:lnTo>
                    <a:pt x="8" y="298"/>
                  </a:lnTo>
                  <a:lnTo>
                    <a:pt x="10" y="298"/>
                  </a:lnTo>
                  <a:lnTo>
                    <a:pt x="10" y="296"/>
                  </a:lnTo>
                  <a:lnTo>
                    <a:pt x="12" y="298"/>
                  </a:lnTo>
                  <a:lnTo>
                    <a:pt x="12" y="298"/>
                  </a:lnTo>
                  <a:lnTo>
                    <a:pt x="12" y="298"/>
                  </a:lnTo>
                  <a:lnTo>
                    <a:pt x="15" y="298"/>
                  </a:lnTo>
                  <a:lnTo>
                    <a:pt x="15" y="296"/>
                  </a:lnTo>
                  <a:lnTo>
                    <a:pt x="15" y="296"/>
                  </a:lnTo>
                  <a:lnTo>
                    <a:pt x="15" y="296"/>
                  </a:lnTo>
                  <a:lnTo>
                    <a:pt x="15" y="296"/>
                  </a:lnTo>
                  <a:lnTo>
                    <a:pt x="15" y="296"/>
                  </a:lnTo>
                  <a:lnTo>
                    <a:pt x="15" y="296"/>
                  </a:lnTo>
                  <a:lnTo>
                    <a:pt x="17" y="296"/>
                  </a:lnTo>
                  <a:lnTo>
                    <a:pt x="17" y="298"/>
                  </a:lnTo>
                  <a:lnTo>
                    <a:pt x="17" y="298"/>
                  </a:lnTo>
                  <a:lnTo>
                    <a:pt x="19" y="301"/>
                  </a:lnTo>
                  <a:lnTo>
                    <a:pt x="19" y="303"/>
                  </a:lnTo>
                  <a:lnTo>
                    <a:pt x="19" y="303"/>
                  </a:lnTo>
                  <a:lnTo>
                    <a:pt x="22" y="303"/>
                  </a:lnTo>
                  <a:lnTo>
                    <a:pt x="22" y="303"/>
                  </a:lnTo>
                  <a:lnTo>
                    <a:pt x="24" y="303"/>
                  </a:lnTo>
                  <a:lnTo>
                    <a:pt x="26" y="301"/>
                  </a:lnTo>
                  <a:lnTo>
                    <a:pt x="26" y="301"/>
                  </a:lnTo>
                  <a:lnTo>
                    <a:pt x="26" y="301"/>
                  </a:lnTo>
                  <a:lnTo>
                    <a:pt x="29" y="298"/>
                  </a:lnTo>
                  <a:lnTo>
                    <a:pt x="29" y="298"/>
                  </a:lnTo>
                  <a:lnTo>
                    <a:pt x="31" y="298"/>
                  </a:lnTo>
                  <a:lnTo>
                    <a:pt x="31" y="298"/>
                  </a:lnTo>
                  <a:lnTo>
                    <a:pt x="34" y="296"/>
                  </a:lnTo>
                  <a:lnTo>
                    <a:pt x="34" y="296"/>
                  </a:lnTo>
                  <a:lnTo>
                    <a:pt x="34" y="294"/>
                  </a:lnTo>
                  <a:lnTo>
                    <a:pt x="34" y="294"/>
                  </a:lnTo>
                  <a:lnTo>
                    <a:pt x="34" y="294"/>
                  </a:lnTo>
                  <a:lnTo>
                    <a:pt x="36" y="294"/>
                  </a:lnTo>
                  <a:lnTo>
                    <a:pt x="36" y="294"/>
                  </a:lnTo>
                  <a:lnTo>
                    <a:pt x="36" y="294"/>
                  </a:lnTo>
                  <a:lnTo>
                    <a:pt x="36" y="291"/>
                  </a:lnTo>
                  <a:lnTo>
                    <a:pt x="38" y="291"/>
                  </a:lnTo>
                  <a:lnTo>
                    <a:pt x="41" y="289"/>
                  </a:lnTo>
                  <a:lnTo>
                    <a:pt x="41" y="289"/>
                  </a:lnTo>
                  <a:lnTo>
                    <a:pt x="41" y="289"/>
                  </a:lnTo>
                  <a:lnTo>
                    <a:pt x="41" y="287"/>
                  </a:lnTo>
                  <a:lnTo>
                    <a:pt x="41" y="287"/>
                  </a:lnTo>
                  <a:lnTo>
                    <a:pt x="41" y="287"/>
                  </a:lnTo>
                  <a:lnTo>
                    <a:pt x="41" y="287"/>
                  </a:lnTo>
                  <a:lnTo>
                    <a:pt x="41" y="287"/>
                  </a:lnTo>
                  <a:lnTo>
                    <a:pt x="43" y="287"/>
                  </a:lnTo>
                  <a:lnTo>
                    <a:pt x="43" y="284"/>
                  </a:lnTo>
                  <a:lnTo>
                    <a:pt x="43" y="282"/>
                  </a:lnTo>
                  <a:lnTo>
                    <a:pt x="43" y="282"/>
                  </a:lnTo>
                  <a:lnTo>
                    <a:pt x="43" y="282"/>
                  </a:lnTo>
                  <a:lnTo>
                    <a:pt x="45" y="282"/>
                  </a:lnTo>
                  <a:lnTo>
                    <a:pt x="45" y="282"/>
                  </a:lnTo>
                  <a:lnTo>
                    <a:pt x="48" y="282"/>
                  </a:lnTo>
                  <a:lnTo>
                    <a:pt x="48" y="282"/>
                  </a:lnTo>
                  <a:lnTo>
                    <a:pt x="48" y="282"/>
                  </a:lnTo>
                  <a:lnTo>
                    <a:pt x="48" y="282"/>
                  </a:lnTo>
                  <a:lnTo>
                    <a:pt x="50" y="282"/>
                  </a:lnTo>
                  <a:lnTo>
                    <a:pt x="50" y="282"/>
                  </a:lnTo>
                  <a:lnTo>
                    <a:pt x="50" y="282"/>
                  </a:lnTo>
                  <a:lnTo>
                    <a:pt x="50" y="282"/>
                  </a:lnTo>
                  <a:lnTo>
                    <a:pt x="52" y="282"/>
                  </a:lnTo>
                  <a:lnTo>
                    <a:pt x="52" y="282"/>
                  </a:lnTo>
                  <a:lnTo>
                    <a:pt x="52" y="282"/>
                  </a:lnTo>
                  <a:lnTo>
                    <a:pt x="52" y="282"/>
                  </a:lnTo>
                  <a:lnTo>
                    <a:pt x="52" y="282"/>
                  </a:lnTo>
                  <a:lnTo>
                    <a:pt x="55" y="282"/>
                  </a:lnTo>
                  <a:lnTo>
                    <a:pt x="57" y="282"/>
                  </a:lnTo>
                  <a:lnTo>
                    <a:pt x="57" y="282"/>
                  </a:lnTo>
                  <a:lnTo>
                    <a:pt x="60" y="282"/>
                  </a:lnTo>
                  <a:lnTo>
                    <a:pt x="60" y="282"/>
                  </a:lnTo>
                  <a:lnTo>
                    <a:pt x="62" y="279"/>
                  </a:lnTo>
                  <a:lnTo>
                    <a:pt x="62" y="279"/>
                  </a:lnTo>
                  <a:lnTo>
                    <a:pt x="64" y="279"/>
                  </a:lnTo>
                  <a:lnTo>
                    <a:pt x="67" y="277"/>
                  </a:lnTo>
                  <a:lnTo>
                    <a:pt x="69" y="279"/>
                  </a:lnTo>
                  <a:lnTo>
                    <a:pt x="69" y="279"/>
                  </a:lnTo>
                  <a:lnTo>
                    <a:pt x="235" y="279"/>
                  </a:lnTo>
                  <a:lnTo>
                    <a:pt x="235" y="268"/>
                  </a:lnTo>
                  <a:lnTo>
                    <a:pt x="232" y="261"/>
                  </a:lnTo>
                  <a:lnTo>
                    <a:pt x="235" y="253"/>
                  </a:lnTo>
                  <a:lnTo>
                    <a:pt x="235" y="242"/>
                  </a:lnTo>
                  <a:lnTo>
                    <a:pt x="237" y="234"/>
                  </a:lnTo>
                  <a:lnTo>
                    <a:pt x="237" y="232"/>
                  </a:lnTo>
                  <a:lnTo>
                    <a:pt x="235" y="225"/>
                  </a:lnTo>
                  <a:lnTo>
                    <a:pt x="232" y="220"/>
                  </a:lnTo>
                  <a:lnTo>
                    <a:pt x="232" y="220"/>
                  </a:lnTo>
                  <a:lnTo>
                    <a:pt x="237" y="216"/>
                  </a:lnTo>
                  <a:lnTo>
                    <a:pt x="237" y="216"/>
                  </a:lnTo>
                  <a:lnTo>
                    <a:pt x="242" y="208"/>
                  </a:lnTo>
                  <a:lnTo>
                    <a:pt x="244" y="208"/>
                  </a:lnTo>
                  <a:lnTo>
                    <a:pt x="244" y="206"/>
                  </a:lnTo>
                  <a:lnTo>
                    <a:pt x="244" y="206"/>
                  </a:lnTo>
                  <a:lnTo>
                    <a:pt x="244" y="204"/>
                  </a:lnTo>
                  <a:lnTo>
                    <a:pt x="244" y="204"/>
                  </a:lnTo>
                  <a:lnTo>
                    <a:pt x="244" y="204"/>
                  </a:lnTo>
                  <a:lnTo>
                    <a:pt x="244" y="201"/>
                  </a:lnTo>
                  <a:lnTo>
                    <a:pt x="244" y="201"/>
                  </a:lnTo>
                  <a:lnTo>
                    <a:pt x="244" y="201"/>
                  </a:lnTo>
                  <a:lnTo>
                    <a:pt x="246" y="194"/>
                  </a:lnTo>
                  <a:lnTo>
                    <a:pt x="246" y="194"/>
                  </a:lnTo>
                  <a:lnTo>
                    <a:pt x="246" y="194"/>
                  </a:lnTo>
                  <a:lnTo>
                    <a:pt x="249" y="192"/>
                  </a:lnTo>
                  <a:lnTo>
                    <a:pt x="251" y="192"/>
                  </a:lnTo>
                  <a:lnTo>
                    <a:pt x="254" y="190"/>
                  </a:lnTo>
                  <a:lnTo>
                    <a:pt x="254" y="190"/>
                  </a:lnTo>
                  <a:lnTo>
                    <a:pt x="254" y="187"/>
                  </a:lnTo>
                  <a:lnTo>
                    <a:pt x="256" y="185"/>
                  </a:lnTo>
                  <a:lnTo>
                    <a:pt x="256" y="185"/>
                  </a:lnTo>
                  <a:lnTo>
                    <a:pt x="256" y="185"/>
                  </a:lnTo>
                  <a:lnTo>
                    <a:pt x="258" y="182"/>
                  </a:lnTo>
                  <a:lnTo>
                    <a:pt x="261" y="182"/>
                  </a:lnTo>
                  <a:lnTo>
                    <a:pt x="261" y="180"/>
                  </a:lnTo>
                  <a:lnTo>
                    <a:pt x="263" y="178"/>
                  </a:lnTo>
                  <a:lnTo>
                    <a:pt x="263" y="175"/>
                  </a:lnTo>
                  <a:lnTo>
                    <a:pt x="263" y="173"/>
                  </a:lnTo>
                  <a:lnTo>
                    <a:pt x="263" y="171"/>
                  </a:lnTo>
                  <a:lnTo>
                    <a:pt x="263" y="171"/>
                  </a:lnTo>
                  <a:lnTo>
                    <a:pt x="265" y="168"/>
                  </a:lnTo>
                  <a:lnTo>
                    <a:pt x="265" y="168"/>
                  </a:lnTo>
                  <a:lnTo>
                    <a:pt x="265" y="166"/>
                  </a:lnTo>
                  <a:lnTo>
                    <a:pt x="268" y="168"/>
                  </a:lnTo>
                  <a:lnTo>
                    <a:pt x="268" y="168"/>
                  </a:lnTo>
                  <a:lnTo>
                    <a:pt x="268" y="168"/>
                  </a:lnTo>
                  <a:lnTo>
                    <a:pt x="268" y="168"/>
                  </a:lnTo>
                  <a:lnTo>
                    <a:pt x="270" y="166"/>
                  </a:lnTo>
                  <a:lnTo>
                    <a:pt x="270" y="166"/>
                  </a:lnTo>
                  <a:lnTo>
                    <a:pt x="270" y="166"/>
                  </a:lnTo>
                  <a:lnTo>
                    <a:pt x="270" y="163"/>
                  </a:lnTo>
                  <a:lnTo>
                    <a:pt x="273" y="163"/>
                  </a:lnTo>
                  <a:lnTo>
                    <a:pt x="275" y="161"/>
                  </a:lnTo>
                  <a:lnTo>
                    <a:pt x="275" y="161"/>
                  </a:lnTo>
                  <a:lnTo>
                    <a:pt x="280" y="161"/>
                  </a:lnTo>
                  <a:lnTo>
                    <a:pt x="282" y="161"/>
                  </a:lnTo>
                  <a:lnTo>
                    <a:pt x="282" y="159"/>
                  </a:lnTo>
                  <a:lnTo>
                    <a:pt x="282" y="156"/>
                  </a:lnTo>
                  <a:lnTo>
                    <a:pt x="280" y="154"/>
                  </a:lnTo>
                  <a:lnTo>
                    <a:pt x="280" y="152"/>
                  </a:lnTo>
                  <a:lnTo>
                    <a:pt x="280" y="152"/>
                  </a:lnTo>
                  <a:lnTo>
                    <a:pt x="284" y="149"/>
                  </a:lnTo>
                  <a:lnTo>
                    <a:pt x="284" y="145"/>
                  </a:lnTo>
                  <a:lnTo>
                    <a:pt x="287" y="142"/>
                  </a:lnTo>
                  <a:lnTo>
                    <a:pt x="287" y="142"/>
                  </a:lnTo>
                  <a:lnTo>
                    <a:pt x="287" y="142"/>
                  </a:lnTo>
                  <a:lnTo>
                    <a:pt x="289" y="142"/>
                  </a:lnTo>
                  <a:lnTo>
                    <a:pt x="289" y="142"/>
                  </a:lnTo>
                  <a:lnTo>
                    <a:pt x="289" y="142"/>
                  </a:lnTo>
                  <a:lnTo>
                    <a:pt x="291" y="137"/>
                  </a:lnTo>
                  <a:lnTo>
                    <a:pt x="291" y="137"/>
                  </a:lnTo>
                  <a:lnTo>
                    <a:pt x="291" y="126"/>
                  </a:lnTo>
                  <a:lnTo>
                    <a:pt x="291" y="126"/>
                  </a:lnTo>
                  <a:lnTo>
                    <a:pt x="291" y="123"/>
                  </a:lnTo>
                  <a:lnTo>
                    <a:pt x="294" y="123"/>
                  </a:lnTo>
                  <a:lnTo>
                    <a:pt x="291" y="123"/>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32" name="Freeform 131"/>
            <p:cNvSpPr>
              <a:spLocks noEditPoints="1"/>
            </p:cNvSpPr>
            <p:nvPr/>
          </p:nvSpPr>
          <p:spPr bwMode="auto">
            <a:xfrm>
              <a:off x="7851774" y="177366"/>
              <a:ext cx="349250" cy="722313"/>
            </a:xfrm>
            <a:custGeom>
              <a:avLst/>
              <a:gdLst>
                <a:gd name="T0" fmla="*/ 215 w 220"/>
                <a:gd name="T1" fmla="*/ 272 h 455"/>
                <a:gd name="T2" fmla="*/ 213 w 220"/>
                <a:gd name="T3" fmla="*/ 270 h 455"/>
                <a:gd name="T4" fmla="*/ 196 w 220"/>
                <a:gd name="T5" fmla="*/ 265 h 455"/>
                <a:gd name="T6" fmla="*/ 196 w 220"/>
                <a:gd name="T7" fmla="*/ 261 h 455"/>
                <a:gd name="T8" fmla="*/ 189 w 220"/>
                <a:gd name="T9" fmla="*/ 242 h 455"/>
                <a:gd name="T10" fmla="*/ 184 w 220"/>
                <a:gd name="T11" fmla="*/ 246 h 455"/>
                <a:gd name="T12" fmla="*/ 172 w 220"/>
                <a:gd name="T13" fmla="*/ 246 h 455"/>
                <a:gd name="T14" fmla="*/ 156 w 220"/>
                <a:gd name="T15" fmla="*/ 239 h 455"/>
                <a:gd name="T16" fmla="*/ 137 w 220"/>
                <a:gd name="T17" fmla="*/ 211 h 455"/>
                <a:gd name="T18" fmla="*/ 144 w 220"/>
                <a:gd name="T19" fmla="*/ 197 h 455"/>
                <a:gd name="T20" fmla="*/ 154 w 220"/>
                <a:gd name="T21" fmla="*/ 192 h 455"/>
                <a:gd name="T22" fmla="*/ 168 w 220"/>
                <a:gd name="T23" fmla="*/ 178 h 455"/>
                <a:gd name="T24" fmla="*/ 180 w 220"/>
                <a:gd name="T25" fmla="*/ 168 h 455"/>
                <a:gd name="T26" fmla="*/ 187 w 220"/>
                <a:gd name="T27" fmla="*/ 154 h 455"/>
                <a:gd name="T28" fmla="*/ 198 w 220"/>
                <a:gd name="T29" fmla="*/ 140 h 455"/>
                <a:gd name="T30" fmla="*/ 191 w 220"/>
                <a:gd name="T31" fmla="*/ 121 h 455"/>
                <a:gd name="T32" fmla="*/ 187 w 220"/>
                <a:gd name="T33" fmla="*/ 111 h 455"/>
                <a:gd name="T34" fmla="*/ 175 w 220"/>
                <a:gd name="T35" fmla="*/ 102 h 455"/>
                <a:gd name="T36" fmla="*/ 163 w 220"/>
                <a:gd name="T37" fmla="*/ 88 h 455"/>
                <a:gd name="T38" fmla="*/ 165 w 220"/>
                <a:gd name="T39" fmla="*/ 64 h 455"/>
                <a:gd name="T40" fmla="*/ 196 w 220"/>
                <a:gd name="T41" fmla="*/ 33 h 455"/>
                <a:gd name="T42" fmla="*/ 194 w 220"/>
                <a:gd name="T43" fmla="*/ 24 h 455"/>
                <a:gd name="T44" fmla="*/ 191 w 220"/>
                <a:gd name="T45" fmla="*/ 17 h 455"/>
                <a:gd name="T46" fmla="*/ 180 w 220"/>
                <a:gd name="T47" fmla="*/ 24 h 455"/>
                <a:gd name="T48" fmla="*/ 165 w 220"/>
                <a:gd name="T49" fmla="*/ 36 h 455"/>
                <a:gd name="T50" fmla="*/ 149 w 220"/>
                <a:gd name="T51" fmla="*/ 36 h 455"/>
                <a:gd name="T52" fmla="*/ 151 w 220"/>
                <a:gd name="T53" fmla="*/ 33 h 455"/>
                <a:gd name="T54" fmla="*/ 149 w 220"/>
                <a:gd name="T55" fmla="*/ 26 h 455"/>
                <a:gd name="T56" fmla="*/ 144 w 220"/>
                <a:gd name="T57" fmla="*/ 12 h 455"/>
                <a:gd name="T58" fmla="*/ 144 w 220"/>
                <a:gd name="T59" fmla="*/ 7 h 455"/>
                <a:gd name="T60" fmla="*/ 127 w 220"/>
                <a:gd name="T61" fmla="*/ 5 h 455"/>
                <a:gd name="T62" fmla="*/ 130 w 220"/>
                <a:gd name="T63" fmla="*/ 12 h 455"/>
                <a:gd name="T64" fmla="*/ 127 w 220"/>
                <a:gd name="T65" fmla="*/ 5 h 455"/>
                <a:gd name="T66" fmla="*/ 118 w 220"/>
                <a:gd name="T67" fmla="*/ 0 h 455"/>
                <a:gd name="T68" fmla="*/ 106 w 220"/>
                <a:gd name="T69" fmla="*/ 5 h 455"/>
                <a:gd name="T70" fmla="*/ 85 w 220"/>
                <a:gd name="T71" fmla="*/ 12 h 455"/>
                <a:gd name="T72" fmla="*/ 66 w 220"/>
                <a:gd name="T73" fmla="*/ 24 h 455"/>
                <a:gd name="T74" fmla="*/ 59 w 220"/>
                <a:gd name="T75" fmla="*/ 36 h 455"/>
                <a:gd name="T76" fmla="*/ 45 w 220"/>
                <a:gd name="T77" fmla="*/ 50 h 455"/>
                <a:gd name="T78" fmla="*/ 47 w 220"/>
                <a:gd name="T79" fmla="*/ 59 h 455"/>
                <a:gd name="T80" fmla="*/ 45 w 220"/>
                <a:gd name="T81" fmla="*/ 81 h 455"/>
                <a:gd name="T82" fmla="*/ 47 w 220"/>
                <a:gd name="T83" fmla="*/ 119 h 455"/>
                <a:gd name="T84" fmla="*/ 47 w 220"/>
                <a:gd name="T85" fmla="*/ 145 h 455"/>
                <a:gd name="T86" fmla="*/ 40 w 220"/>
                <a:gd name="T87" fmla="*/ 173 h 455"/>
                <a:gd name="T88" fmla="*/ 35 w 220"/>
                <a:gd name="T89" fmla="*/ 185 h 455"/>
                <a:gd name="T90" fmla="*/ 12 w 220"/>
                <a:gd name="T91" fmla="*/ 204 h 455"/>
                <a:gd name="T92" fmla="*/ 2 w 220"/>
                <a:gd name="T93" fmla="*/ 232 h 455"/>
                <a:gd name="T94" fmla="*/ 16 w 220"/>
                <a:gd name="T95" fmla="*/ 270 h 455"/>
                <a:gd name="T96" fmla="*/ 45 w 220"/>
                <a:gd name="T97" fmla="*/ 294 h 455"/>
                <a:gd name="T98" fmla="*/ 85 w 220"/>
                <a:gd name="T99" fmla="*/ 341 h 455"/>
                <a:gd name="T100" fmla="*/ 99 w 220"/>
                <a:gd name="T101" fmla="*/ 407 h 455"/>
                <a:gd name="T102" fmla="*/ 130 w 220"/>
                <a:gd name="T103" fmla="*/ 447 h 455"/>
                <a:gd name="T104" fmla="*/ 146 w 220"/>
                <a:gd name="T105" fmla="*/ 400 h 455"/>
                <a:gd name="T106" fmla="*/ 163 w 220"/>
                <a:gd name="T107" fmla="*/ 362 h 455"/>
                <a:gd name="T108" fmla="*/ 172 w 220"/>
                <a:gd name="T109" fmla="*/ 348 h 455"/>
                <a:gd name="T110" fmla="*/ 220 w 220"/>
                <a:gd name="T111" fmla="*/ 315 h 455"/>
                <a:gd name="T112" fmla="*/ 203 w 220"/>
                <a:gd name="T113" fmla="*/ 168 h 455"/>
                <a:gd name="T114" fmla="*/ 201 w 220"/>
                <a:gd name="T115" fmla="*/ 166 h 455"/>
                <a:gd name="T116" fmla="*/ 196 w 220"/>
                <a:gd name="T117" fmla="*/ 173 h 455"/>
                <a:gd name="T118" fmla="*/ 189 w 220"/>
                <a:gd name="T119" fmla="*/ 227 h 455"/>
                <a:gd name="T120" fmla="*/ 175 w 220"/>
                <a:gd name="T121" fmla="*/ 234 h 455"/>
                <a:gd name="T122" fmla="*/ 182 w 220"/>
                <a:gd name="T123" fmla="*/ 242 h 455"/>
                <a:gd name="T124" fmla="*/ 189 w 220"/>
                <a:gd name="T125" fmla="*/ 17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0" h="455">
                  <a:moveTo>
                    <a:pt x="220" y="313"/>
                  </a:moveTo>
                  <a:lnTo>
                    <a:pt x="217" y="310"/>
                  </a:lnTo>
                  <a:lnTo>
                    <a:pt x="215" y="308"/>
                  </a:lnTo>
                  <a:lnTo>
                    <a:pt x="213" y="305"/>
                  </a:lnTo>
                  <a:lnTo>
                    <a:pt x="213" y="301"/>
                  </a:lnTo>
                  <a:lnTo>
                    <a:pt x="215" y="296"/>
                  </a:lnTo>
                  <a:lnTo>
                    <a:pt x="213" y="289"/>
                  </a:lnTo>
                  <a:lnTo>
                    <a:pt x="215" y="284"/>
                  </a:lnTo>
                  <a:lnTo>
                    <a:pt x="215" y="279"/>
                  </a:lnTo>
                  <a:lnTo>
                    <a:pt x="215" y="279"/>
                  </a:lnTo>
                  <a:lnTo>
                    <a:pt x="215" y="272"/>
                  </a:lnTo>
                  <a:lnTo>
                    <a:pt x="215" y="270"/>
                  </a:lnTo>
                  <a:lnTo>
                    <a:pt x="215" y="270"/>
                  </a:lnTo>
                  <a:lnTo>
                    <a:pt x="215" y="270"/>
                  </a:lnTo>
                  <a:lnTo>
                    <a:pt x="213" y="270"/>
                  </a:lnTo>
                  <a:lnTo>
                    <a:pt x="208" y="265"/>
                  </a:lnTo>
                  <a:lnTo>
                    <a:pt x="208" y="268"/>
                  </a:lnTo>
                  <a:lnTo>
                    <a:pt x="210" y="268"/>
                  </a:lnTo>
                  <a:lnTo>
                    <a:pt x="210" y="268"/>
                  </a:lnTo>
                  <a:lnTo>
                    <a:pt x="210" y="268"/>
                  </a:lnTo>
                  <a:lnTo>
                    <a:pt x="213" y="270"/>
                  </a:lnTo>
                  <a:lnTo>
                    <a:pt x="213" y="270"/>
                  </a:lnTo>
                  <a:lnTo>
                    <a:pt x="210" y="270"/>
                  </a:lnTo>
                  <a:lnTo>
                    <a:pt x="208" y="270"/>
                  </a:lnTo>
                  <a:lnTo>
                    <a:pt x="206" y="270"/>
                  </a:lnTo>
                  <a:lnTo>
                    <a:pt x="203" y="268"/>
                  </a:lnTo>
                  <a:lnTo>
                    <a:pt x="201" y="268"/>
                  </a:lnTo>
                  <a:lnTo>
                    <a:pt x="198" y="268"/>
                  </a:lnTo>
                  <a:lnTo>
                    <a:pt x="198" y="268"/>
                  </a:lnTo>
                  <a:lnTo>
                    <a:pt x="198" y="268"/>
                  </a:lnTo>
                  <a:lnTo>
                    <a:pt x="196" y="265"/>
                  </a:lnTo>
                  <a:lnTo>
                    <a:pt x="196" y="265"/>
                  </a:lnTo>
                  <a:lnTo>
                    <a:pt x="196" y="265"/>
                  </a:lnTo>
                  <a:lnTo>
                    <a:pt x="196" y="263"/>
                  </a:lnTo>
                  <a:lnTo>
                    <a:pt x="198" y="263"/>
                  </a:lnTo>
                  <a:lnTo>
                    <a:pt x="203" y="265"/>
                  </a:lnTo>
                  <a:lnTo>
                    <a:pt x="203" y="265"/>
                  </a:lnTo>
                  <a:lnTo>
                    <a:pt x="206" y="265"/>
                  </a:lnTo>
                  <a:lnTo>
                    <a:pt x="206" y="263"/>
                  </a:lnTo>
                  <a:lnTo>
                    <a:pt x="203" y="263"/>
                  </a:lnTo>
                  <a:lnTo>
                    <a:pt x="201" y="263"/>
                  </a:lnTo>
                  <a:lnTo>
                    <a:pt x="198" y="263"/>
                  </a:lnTo>
                  <a:lnTo>
                    <a:pt x="198" y="261"/>
                  </a:lnTo>
                  <a:lnTo>
                    <a:pt x="196" y="261"/>
                  </a:lnTo>
                  <a:lnTo>
                    <a:pt x="196" y="258"/>
                  </a:lnTo>
                  <a:lnTo>
                    <a:pt x="194" y="258"/>
                  </a:lnTo>
                  <a:lnTo>
                    <a:pt x="196" y="258"/>
                  </a:lnTo>
                  <a:lnTo>
                    <a:pt x="194" y="253"/>
                  </a:lnTo>
                  <a:lnTo>
                    <a:pt x="196" y="251"/>
                  </a:lnTo>
                  <a:lnTo>
                    <a:pt x="196" y="249"/>
                  </a:lnTo>
                  <a:lnTo>
                    <a:pt x="194" y="246"/>
                  </a:lnTo>
                  <a:lnTo>
                    <a:pt x="194" y="244"/>
                  </a:lnTo>
                  <a:lnTo>
                    <a:pt x="191" y="244"/>
                  </a:lnTo>
                  <a:lnTo>
                    <a:pt x="191" y="244"/>
                  </a:lnTo>
                  <a:lnTo>
                    <a:pt x="189" y="242"/>
                  </a:lnTo>
                  <a:lnTo>
                    <a:pt x="189" y="242"/>
                  </a:lnTo>
                  <a:lnTo>
                    <a:pt x="189" y="242"/>
                  </a:lnTo>
                  <a:lnTo>
                    <a:pt x="187" y="242"/>
                  </a:lnTo>
                  <a:lnTo>
                    <a:pt x="187" y="242"/>
                  </a:lnTo>
                  <a:lnTo>
                    <a:pt x="187" y="242"/>
                  </a:lnTo>
                  <a:lnTo>
                    <a:pt x="187" y="242"/>
                  </a:lnTo>
                  <a:lnTo>
                    <a:pt x="184" y="244"/>
                  </a:lnTo>
                  <a:lnTo>
                    <a:pt x="184" y="244"/>
                  </a:lnTo>
                  <a:lnTo>
                    <a:pt x="184" y="244"/>
                  </a:lnTo>
                  <a:lnTo>
                    <a:pt x="187" y="246"/>
                  </a:lnTo>
                  <a:lnTo>
                    <a:pt x="184" y="246"/>
                  </a:lnTo>
                  <a:lnTo>
                    <a:pt x="184" y="249"/>
                  </a:lnTo>
                  <a:lnTo>
                    <a:pt x="184" y="249"/>
                  </a:lnTo>
                  <a:lnTo>
                    <a:pt x="182" y="249"/>
                  </a:lnTo>
                  <a:lnTo>
                    <a:pt x="177" y="251"/>
                  </a:lnTo>
                  <a:lnTo>
                    <a:pt x="175" y="251"/>
                  </a:lnTo>
                  <a:lnTo>
                    <a:pt x="175" y="251"/>
                  </a:lnTo>
                  <a:lnTo>
                    <a:pt x="172" y="251"/>
                  </a:lnTo>
                  <a:lnTo>
                    <a:pt x="172" y="249"/>
                  </a:lnTo>
                  <a:lnTo>
                    <a:pt x="172" y="246"/>
                  </a:lnTo>
                  <a:lnTo>
                    <a:pt x="172" y="246"/>
                  </a:lnTo>
                  <a:lnTo>
                    <a:pt x="172" y="246"/>
                  </a:lnTo>
                  <a:lnTo>
                    <a:pt x="172" y="244"/>
                  </a:lnTo>
                  <a:lnTo>
                    <a:pt x="175" y="244"/>
                  </a:lnTo>
                  <a:lnTo>
                    <a:pt x="175" y="239"/>
                  </a:lnTo>
                  <a:lnTo>
                    <a:pt x="175" y="237"/>
                  </a:lnTo>
                  <a:lnTo>
                    <a:pt x="172" y="237"/>
                  </a:lnTo>
                  <a:lnTo>
                    <a:pt x="170" y="239"/>
                  </a:lnTo>
                  <a:lnTo>
                    <a:pt x="165" y="239"/>
                  </a:lnTo>
                  <a:lnTo>
                    <a:pt x="163" y="242"/>
                  </a:lnTo>
                  <a:lnTo>
                    <a:pt x="161" y="242"/>
                  </a:lnTo>
                  <a:lnTo>
                    <a:pt x="161" y="242"/>
                  </a:lnTo>
                  <a:lnTo>
                    <a:pt x="156" y="239"/>
                  </a:lnTo>
                  <a:lnTo>
                    <a:pt x="154" y="237"/>
                  </a:lnTo>
                  <a:lnTo>
                    <a:pt x="146" y="230"/>
                  </a:lnTo>
                  <a:lnTo>
                    <a:pt x="144" y="230"/>
                  </a:lnTo>
                  <a:lnTo>
                    <a:pt x="144" y="230"/>
                  </a:lnTo>
                  <a:lnTo>
                    <a:pt x="139" y="223"/>
                  </a:lnTo>
                  <a:lnTo>
                    <a:pt x="139" y="220"/>
                  </a:lnTo>
                  <a:lnTo>
                    <a:pt x="137" y="218"/>
                  </a:lnTo>
                  <a:lnTo>
                    <a:pt x="137" y="216"/>
                  </a:lnTo>
                  <a:lnTo>
                    <a:pt x="137" y="213"/>
                  </a:lnTo>
                  <a:lnTo>
                    <a:pt x="137" y="213"/>
                  </a:lnTo>
                  <a:lnTo>
                    <a:pt x="137" y="211"/>
                  </a:lnTo>
                  <a:lnTo>
                    <a:pt x="137" y="208"/>
                  </a:lnTo>
                  <a:lnTo>
                    <a:pt x="137" y="208"/>
                  </a:lnTo>
                  <a:lnTo>
                    <a:pt x="137" y="206"/>
                  </a:lnTo>
                  <a:lnTo>
                    <a:pt x="137" y="206"/>
                  </a:lnTo>
                  <a:lnTo>
                    <a:pt x="137" y="206"/>
                  </a:lnTo>
                  <a:lnTo>
                    <a:pt x="137" y="206"/>
                  </a:lnTo>
                  <a:lnTo>
                    <a:pt x="139" y="204"/>
                  </a:lnTo>
                  <a:lnTo>
                    <a:pt x="139" y="201"/>
                  </a:lnTo>
                  <a:lnTo>
                    <a:pt x="142" y="199"/>
                  </a:lnTo>
                  <a:lnTo>
                    <a:pt x="142" y="197"/>
                  </a:lnTo>
                  <a:lnTo>
                    <a:pt x="144" y="197"/>
                  </a:lnTo>
                  <a:lnTo>
                    <a:pt x="146" y="197"/>
                  </a:lnTo>
                  <a:lnTo>
                    <a:pt x="149" y="194"/>
                  </a:lnTo>
                  <a:lnTo>
                    <a:pt x="149" y="194"/>
                  </a:lnTo>
                  <a:lnTo>
                    <a:pt x="149" y="194"/>
                  </a:lnTo>
                  <a:lnTo>
                    <a:pt x="151" y="192"/>
                  </a:lnTo>
                  <a:lnTo>
                    <a:pt x="151" y="192"/>
                  </a:lnTo>
                  <a:lnTo>
                    <a:pt x="151" y="192"/>
                  </a:lnTo>
                  <a:lnTo>
                    <a:pt x="151" y="192"/>
                  </a:lnTo>
                  <a:lnTo>
                    <a:pt x="151" y="192"/>
                  </a:lnTo>
                  <a:lnTo>
                    <a:pt x="154" y="192"/>
                  </a:lnTo>
                  <a:lnTo>
                    <a:pt x="154" y="192"/>
                  </a:lnTo>
                  <a:lnTo>
                    <a:pt x="156" y="192"/>
                  </a:lnTo>
                  <a:lnTo>
                    <a:pt x="158" y="187"/>
                  </a:lnTo>
                  <a:lnTo>
                    <a:pt x="161" y="185"/>
                  </a:lnTo>
                  <a:lnTo>
                    <a:pt x="165" y="185"/>
                  </a:lnTo>
                  <a:lnTo>
                    <a:pt x="168" y="185"/>
                  </a:lnTo>
                  <a:lnTo>
                    <a:pt x="168" y="182"/>
                  </a:lnTo>
                  <a:lnTo>
                    <a:pt x="168" y="182"/>
                  </a:lnTo>
                  <a:lnTo>
                    <a:pt x="168" y="182"/>
                  </a:lnTo>
                  <a:lnTo>
                    <a:pt x="168" y="180"/>
                  </a:lnTo>
                  <a:lnTo>
                    <a:pt x="168" y="180"/>
                  </a:lnTo>
                  <a:lnTo>
                    <a:pt x="168" y="178"/>
                  </a:lnTo>
                  <a:lnTo>
                    <a:pt x="168" y="178"/>
                  </a:lnTo>
                  <a:lnTo>
                    <a:pt x="170" y="178"/>
                  </a:lnTo>
                  <a:lnTo>
                    <a:pt x="170" y="178"/>
                  </a:lnTo>
                  <a:lnTo>
                    <a:pt x="172" y="175"/>
                  </a:lnTo>
                  <a:lnTo>
                    <a:pt x="175" y="175"/>
                  </a:lnTo>
                  <a:lnTo>
                    <a:pt x="175" y="175"/>
                  </a:lnTo>
                  <a:lnTo>
                    <a:pt x="175" y="173"/>
                  </a:lnTo>
                  <a:lnTo>
                    <a:pt x="177" y="173"/>
                  </a:lnTo>
                  <a:lnTo>
                    <a:pt x="177" y="171"/>
                  </a:lnTo>
                  <a:lnTo>
                    <a:pt x="180" y="168"/>
                  </a:lnTo>
                  <a:lnTo>
                    <a:pt x="180" y="168"/>
                  </a:lnTo>
                  <a:lnTo>
                    <a:pt x="182" y="166"/>
                  </a:lnTo>
                  <a:lnTo>
                    <a:pt x="182" y="166"/>
                  </a:lnTo>
                  <a:lnTo>
                    <a:pt x="182" y="166"/>
                  </a:lnTo>
                  <a:lnTo>
                    <a:pt x="182" y="163"/>
                  </a:lnTo>
                  <a:lnTo>
                    <a:pt x="182" y="163"/>
                  </a:lnTo>
                  <a:lnTo>
                    <a:pt x="182" y="163"/>
                  </a:lnTo>
                  <a:lnTo>
                    <a:pt x="184" y="161"/>
                  </a:lnTo>
                  <a:lnTo>
                    <a:pt x="184" y="159"/>
                  </a:lnTo>
                  <a:lnTo>
                    <a:pt x="184" y="159"/>
                  </a:lnTo>
                  <a:lnTo>
                    <a:pt x="184" y="156"/>
                  </a:lnTo>
                  <a:lnTo>
                    <a:pt x="187" y="154"/>
                  </a:lnTo>
                  <a:lnTo>
                    <a:pt x="189" y="154"/>
                  </a:lnTo>
                  <a:lnTo>
                    <a:pt x="189" y="152"/>
                  </a:lnTo>
                  <a:lnTo>
                    <a:pt x="191" y="149"/>
                  </a:lnTo>
                  <a:lnTo>
                    <a:pt x="189" y="147"/>
                  </a:lnTo>
                  <a:lnTo>
                    <a:pt x="191" y="147"/>
                  </a:lnTo>
                  <a:lnTo>
                    <a:pt x="191" y="145"/>
                  </a:lnTo>
                  <a:lnTo>
                    <a:pt x="191" y="145"/>
                  </a:lnTo>
                  <a:lnTo>
                    <a:pt x="194" y="142"/>
                  </a:lnTo>
                  <a:lnTo>
                    <a:pt x="196" y="140"/>
                  </a:lnTo>
                  <a:lnTo>
                    <a:pt x="196" y="140"/>
                  </a:lnTo>
                  <a:lnTo>
                    <a:pt x="198" y="140"/>
                  </a:lnTo>
                  <a:lnTo>
                    <a:pt x="198" y="137"/>
                  </a:lnTo>
                  <a:lnTo>
                    <a:pt x="196" y="137"/>
                  </a:lnTo>
                  <a:lnTo>
                    <a:pt x="196" y="137"/>
                  </a:lnTo>
                  <a:lnTo>
                    <a:pt x="194" y="137"/>
                  </a:lnTo>
                  <a:lnTo>
                    <a:pt x="194" y="135"/>
                  </a:lnTo>
                  <a:lnTo>
                    <a:pt x="191" y="133"/>
                  </a:lnTo>
                  <a:lnTo>
                    <a:pt x="191" y="130"/>
                  </a:lnTo>
                  <a:lnTo>
                    <a:pt x="191" y="128"/>
                  </a:lnTo>
                  <a:lnTo>
                    <a:pt x="191" y="126"/>
                  </a:lnTo>
                  <a:lnTo>
                    <a:pt x="191" y="123"/>
                  </a:lnTo>
                  <a:lnTo>
                    <a:pt x="191" y="121"/>
                  </a:lnTo>
                  <a:lnTo>
                    <a:pt x="194" y="121"/>
                  </a:lnTo>
                  <a:lnTo>
                    <a:pt x="191" y="121"/>
                  </a:lnTo>
                  <a:lnTo>
                    <a:pt x="191" y="119"/>
                  </a:lnTo>
                  <a:lnTo>
                    <a:pt x="189" y="119"/>
                  </a:lnTo>
                  <a:lnTo>
                    <a:pt x="189" y="116"/>
                  </a:lnTo>
                  <a:lnTo>
                    <a:pt x="189" y="116"/>
                  </a:lnTo>
                  <a:lnTo>
                    <a:pt x="189" y="114"/>
                  </a:lnTo>
                  <a:lnTo>
                    <a:pt x="191" y="114"/>
                  </a:lnTo>
                  <a:lnTo>
                    <a:pt x="191" y="111"/>
                  </a:lnTo>
                  <a:lnTo>
                    <a:pt x="189" y="111"/>
                  </a:lnTo>
                  <a:lnTo>
                    <a:pt x="187" y="111"/>
                  </a:lnTo>
                  <a:lnTo>
                    <a:pt x="182" y="109"/>
                  </a:lnTo>
                  <a:lnTo>
                    <a:pt x="180" y="109"/>
                  </a:lnTo>
                  <a:lnTo>
                    <a:pt x="180" y="107"/>
                  </a:lnTo>
                  <a:lnTo>
                    <a:pt x="180" y="107"/>
                  </a:lnTo>
                  <a:lnTo>
                    <a:pt x="180" y="104"/>
                  </a:lnTo>
                  <a:lnTo>
                    <a:pt x="180" y="104"/>
                  </a:lnTo>
                  <a:lnTo>
                    <a:pt x="180" y="102"/>
                  </a:lnTo>
                  <a:lnTo>
                    <a:pt x="180" y="102"/>
                  </a:lnTo>
                  <a:lnTo>
                    <a:pt x="180" y="102"/>
                  </a:lnTo>
                  <a:lnTo>
                    <a:pt x="175" y="104"/>
                  </a:lnTo>
                  <a:lnTo>
                    <a:pt x="175" y="102"/>
                  </a:lnTo>
                  <a:lnTo>
                    <a:pt x="172" y="102"/>
                  </a:lnTo>
                  <a:lnTo>
                    <a:pt x="172" y="102"/>
                  </a:lnTo>
                  <a:lnTo>
                    <a:pt x="170" y="100"/>
                  </a:lnTo>
                  <a:lnTo>
                    <a:pt x="168" y="97"/>
                  </a:lnTo>
                  <a:lnTo>
                    <a:pt x="168" y="92"/>
                  </a:lnTo>
                  <a:lnTo>
                    <a:pt x="165" y="92"/>
                  </a:lnTo>
                  <a:lnTo>
                    <a:pt x="165" y="92"/>
                  </a:lnTo>
                  <a:lnTo>
                    <a:pt x="165" y="92"/>
                  </a:lnTo>
                  <a:lnTo>
                    <a:pt x="163" y="90"/>
                  </a:lnTo>
                  <a:lnTo>
                    <a:pt x="163" y="90"/>
                  </a:lnTo>
                  <a:lnTo>
                    <a:pt x="163" y="88"/>
                  </a:lnTo>
                  <a:lnTo>
                    <a:pt x="163" y="88"/>
                  </a:lnTo>
                  <a:lnTo>
                    <a:pt x="163" y="85"/>
                  </a:lnTo>
                  <a:lnTo>
                    <a:pt x="163" y="85"/>
                  </a:lnTo>
                  <a:lnTo>
                    <a:pt x="161" y="83"/>
                  </a:lnTo>
                  <a:lnTo>
                    <a:pt x="161" y="81"/>
                  </a:lnTo>
                  <a:lnTo>
                    <a:pt x="161" y="78"/>
                  </a:lnTo>
                  <a:lnTo>
                    <a:pt x="161" y="74"/>
                  </a:lnTo>
                  <a:lnTo>
                    <a:pt x="163" y="71"/>
                  </a:lnTo>
                  <a:lnTo>
                    <a:pt x="163" y="69"/>
                  </a:lnTo>
                  <a:lnTo>
                    <a:pt x="163" y="66"/>
                  </a:lnTo>
                  <a:lnTo>
                    <a:pt x="165" y="64"/>
                  </a:lnTo>
                  <a:lnTo>
                    <a:pt x="168" y="62"/>
                  </a:lnTo>
                  <a:lnTo>
                    <a:pt x="168" y="62"/>
                  </a:lnTo>
                  <a:lnTo>
                    <a:pt x="175" y="59"/>
                  </a:lnTo>
                  <a:lnTo>
                    <a:pt x="180" y="59"/>
                  </a:lnTo>
                  <a:lnTo>
                    <a:pt x="180" y="57"/>
                  </a:lnTo>
                  <a:lnTo>
                    <a:pt x="182" y="50"/>
                  </a:lnTo>
                  <a:lnTo>
                    <a:pt x="187" y="43"/>
                  </a:lnTo>
                  <a:lnTo>
                    <a:pt x="189" y="38"/>
                  </a:lnTo>
                  <a:lnTo>
                    <a:pt x="191" y="36"/>
                  </a:lnTo>
                  <a:lnTo>
                    <a:pt x="194" y="33"/>
                  </a:lnTo>
                  <a:lnTo>
                    <a:pt x="196" y="33"/>
                  </a:lnTo>
                  <a:lnTo>
                    <a:pt x="196" y="31"/>
                  </a:lnTo>
                  <a:lnTo>
                    <a:pt x="196" y="31"/>
                  </a:lnTo>
                  <a:lnTo>
                    <a:pt x="196" y="29"/>
                  </a:lnTo>
                  <a:lnTo>
                    <a:pt x="196" y="29"/>
                  </a:lnTo>
                  <a:lnTo>
                    <a:pt x="196" y="29"/>
                  </a:lnTo>
                  <a:lnTo>
                    <a:pt x="194" y="29"/>
                  </a:lnTo>
                  <a:lnTo>
                    <a:pt x="194" y="29"/>
                  </a:lnTo>
                  <a:lnTo>
                    <a:pt x="194" y="29"/>
                  </a:lnTo>
                  <a:lnTo>
                    <a:pt x="194" y="26"/>
                  </a:lnTo>
                  <a:lnTo>
                    <a:pt x="194" y="26"/>
                  </a:lnTo>
                  <a:lnTo>
                    <a:pt x="194" y="24"/>
                  </a:lnTo>
                  <a:lnTo>
                    <a:pt x="194" y="24"/>
                  </a:lnTo>
                  <a:lnTo>
                    <a:pt x="191" y="24"/>
                  </a:lnTo>
                  <a:lnTo>
                    <a:pt x="191" y="21"/>
                  </a:lnTo>
                  <a:lnTo>
                    <a:pt x="191" y="21"/>
                  </a:lnTo>
                  <a:lnTo>
                    <a:pt x="191" y="21"/>
                  </a:lnTo>
                  <a:lnTo>
                    <a:pt x="191" y="19"/>
                  </a:lnTo>
                  <a:lnTo>
                    <a:pt x="191" y="19"/>
                  </a:lnTo>
                  <a:lnTo>
                    <a:pt x="191" y="19"/>
                  </a:lnTo>
                  <a:lnTo>
                    <a:pt x="191" y="17"/>
                  </a:lnTo>
                  <a:lnTo>
                    <a:pt x="191" y="17"/>
                  </a:lnTo>
                  <a:lnTo>
                    <a:pt x="191" y="17"/>
                  </a:lnTo>
                  <a:lnTo>
                    <a:pt x="189" y="17"/>
                  </a:lnTo>
                  <a:lnTo>
                    <a:pt x="187" y="19"/>
                  </a:lnTo>
                  <a:lnTo>
                    <a:pt x="184" y="19"/>
                  </a:lnTo>
                  <a:lnTo>
                    <a:pt x="184" y="19"/>
                  </a:lnTo>
                  <a:lnTo>
                    <a:pt x="184" y="19"/>
                  </a:lnTo>
                  <a:lnTo>
                    <a:pt x="184" y="19"/>
                  </a:lnTo>
                  <a:lnTo>
                    <a:pt x="184" y="21"/>
                  </a:lnTo>
                  <a:lnTo>
                    <a:pt x="184" y="21"/>
                  </a:lnTo>
                  <a:lnTo>
                    <a:pt x="184" y="21"/>
                  </a:lnTo>
                  <a:lnTo>
                    <a:pt x="180" y="24"/>
                  </a:lnTo>
                  <a:lnTo>
                    <a:pt x="180" y="24"/>
                  </a:lnTo>
                  <a:lnTo>
                    <a:pt x="180" y="26"/>
                  </a:lnTo>
                  <a:lnTo>
                    <a:pt x="180" y="26"/>
                  </a:lnTo>
                  <a:lnTo>
                    <a:pt x="177" y="26"/>
                  </a:lnTo>
                  <a:lnTo>
                    <a:pt x="175" y="29"/>
                  </a:lnTo>
                  <a:lnTo>
                    <a:pt x="172" y="31"/>
                  </a:lnTo>
                  <a:lnTo>
                    <a:pt x="170" y="31"/>
                  </a:lnTo>
                  <a:lnTo>
                    <a:pt x="168" y="31"/>
                  </a:lnTo>
                  <a:lnTo>
                    <a:pt x="168" y="31"/>
                  </a:lnTo>
                  <a:lnTo>
                    <a:pt x="165" y="31"/>
                  </a:lnTo>
                  <a:lnTo>
                    <a:pt x="165" y="33"/>
                  </a:lnTo>
                  <a:lnTo>
                    <a:pt x="165" y="36"/>
                  </a:lnTo>
                  <a:lnTo>
                    <a:pt x="165" y="38"/>
                  </a:lnTo>
                  <a:lnTo>
                    <a:pt x="163" y="38"/>
                  </a:lnTo>
                  <a:lnTo>
                    <a:pt x="161" y="38"/>
                  </a:lnTo>
                  <a:lnTo>
                    <a:pt x="158" y="40"/>
                  </a:lnTo>
                  <a:lnTo>
                    <a:pt x="158" y="40"/>
                  </a:lnTo>
                  <a:lnTo>
                    <a:pt x="158" y="40"/>
                  </a:lnTo>
                  <a:lnTo>
                    <a:pt x="154" y="40"/>
                  </a:lnTo>
                  <a:lnTo>
                    <a:pt x="154" y="38"/>
                  </a:lnTo>
                  <a:lnTo>
                    <a:pt x="151" y="38"/>
                  </a:lnTo>
                  <a:lnTo>
                    <a:pt x="151" y="33"/>
                  </a:lnTo>
                  <a:lnTo>
                    <a:pt x="149" y="36"/>
                  </a:lnTo>
                  <a:lnTo>
                    <a:pt x="149" y="36"/>
                  </a:lnTo>
                  <a:lnTo>
                    <a:pt x="149" y="36"/>
                  </a:lnTo>
                  <a:lnTo>
                    <a:pt x="149" y="36"/>
                  </a:lnTo>
                  <a:lnTo>
                    <a:pt x="146" y="36"/>
                  </a:lnTo>
                  <a:lnTo>
                    <a:pt x="146" y="36"/>
                  </a:lnTo>
                  <a:lnTo>
                    <a:pt x="146" y="36"/>
                  </a:lnTo>
                  <a:lnTo>
                    <a:pt x="146" y="33"/>
                  </a:lnTo>
                  <a:lnTo>
                    <a:pt x="146" y="33"/>
                  </a:lnTo>
                  <a:lnTo>
                    <a:pt x="149" y="33"/>
                  </a:lnTo>
                  <a:lnTo>
                    <a:pt x="151" y="33"/>
                  </a:lnTo>
                  <a:lnTo>
                    <a:pt x="151" y="33"/>
                  </a:lnTo>
                  <a:lnTo>
                    <a:pt x="151" y="33"/>
                  </a:lnTo>
                  <a:lnTo>
                    <a:pt x="151" y="33"/>
                  </a:lnTo>
                  <a:lnTo>
                    <a:pt x="151" y="33"/>
                  </a:lnTo>
                  <a:lnTo>
                    <a:pt x="151" y="33"/>
                  </a:lnTo>
                  <a:lnTo>
                    <a:pt x="154" y="31"/>
                  </a:lnTo>
                  <a:lnTo>
                    <a:pt x="154" y="31"/>
                  </a:lnTo>
                  <a:lnTo>
                    <a:pt x="154" y="31"/>
                  </a:lnTo>
                  <a:lnTo>
                    <a:pt x="154" y="29"/>
                  </a:lnTo>
                  <a:lnTo>
                    <a:pt x="154" y="29"/>
                  </a:lnTo>
                  <a:lnTo>
                    <a:pt x="151" y="26"/>
                  </a:lnTo>
                  <a:lnTo>
                    <a:pt x="149" y="26"/>
                  </a:lnTo>
                  <a:lnTo>
                    <a:pt x="146" y="24"/>
                  </a:lnTo>
                  <a:lnTo>
                    <a:pt x="146" y="19"/>
                  </a:lnTo>
                  <a:lnTo>
                    <a:pt x="144" y="17"/>
                  </a:lnTo>
                  <a:lnTo>
                    <a:pt x="146" y="14"/>
                  </a:lnTo>
                  <a:lnTo>
                    <a:pt x="149" y="17"/>
                  </a:lnTo>
                  <a:lnTo>
                    <a:pt x="149" y="14"/>
                  </a:lnTo>
                  <a:lnTo>
                    <a:pt x="149" y="14"/>
                  </a:lnTo>
                  <a:lnTo>
                    <a:pt x="146" y="14"/>
                  </a:lnTo>
                  <a:lnTo>
                    <a:pt x="146" y="12"/>
                  </a:lnTo>
                  <a:lnTo>
                    <a:pt x="146" y="12"/>
                  </a:lnTo>
                  <a:lnTo>
                    <a:pt x="144" y="12"/>
                  </a:lnTo>
                  <a:lnTo>
                    <a:pt x="144" y="12"/>
                  </a:lnTo>
                  <a:lnTo>
                    <a:pt x="142" y="12"/>
                  </a:lnTo>
                  <a:lnTo>
                    <a:pt x="144" y="10"/>
                  </a:lnTo>
                  <a:lnTo>
                    <a:pt x="144" y="10"/>
                  </a:lnTo>
                  <a:lnTo>
                    <a:pt x="146" y="10"/>
                  </a:lnTo>
                  <a:lnTo>
                    <a:pt x="146" y="12"/>
                  </a:lnTo>
                  <a:lnTo>
                    <a:pt x="149" y="12"/>
                  </a:lnTo>
                  <a:lnTo>
                    <a:pt x="149" y="10"/>
                  </a:lnTo>
                  <a:lnTo>
                    <a:pt x="151" y="10"/>
                  </a:lnTo>
                  <a:lnTo>
                    <a:pt x="149" y="10"/>
                  </a:lnTo>
                  <a:lnTo>
                    <a:pt x="144" y="7"/>
                  </a:lnTo>
                  <a:lnTo>
                    <a:pt x="144" y="7"/>
                  </a:lnTo>
                  <a:lnTo>
                    <a:pt x="139" y="5"/>
                  </a:lnTo>
                  <a:lnTo>
                    <a:pt x="139" y="5"/>
                  </a:lnTo>
                  <a:lnTo>
                    <a:pt x="139" y="5"/>
                  </a:lnTo>
                  <a:lnTo>
                    <a:pt x="135" y="5"/>
                  </a:lnTo>
                  <a:lnTo>
                    <a:pt x="135" y="5"/>
                  </a:lnTo>
                  <a:lnTo>
                    <a:pt x="130" y="5"/>
                  </a:lnTo>
                  <a:lnTo>
                    <a:pt x="127" y="5"/>
                  </a:lnTo>
                  <a:lnTo>
                    <a:pt x="127" y="5"/>
                  </a:lnTo>
                  <a:lnTo>
                    <a:pt x="127" y="5"/>
                  </a:lnTo>
                  <a:lnTo>
                    <a:pt x="127" y="5"/>
                  </a:lnTo>
                  <a:lnTo>
                    <a:pt x="127" y="5"/>
                  </a:lnTo>
                  <a:lnTo>
                    <a:pt x="125" y="7"/>
                  </a:lnTo>
                  <a:lnTo>
                    <a:pt x="125" y="7"/>
                  </a:lnTo>
                  <a:lnTo>
                    <a:pt x="127" y="7"/>
                  </a:lnTo>
                  <a:lnTo>
                    <a:pt x="127" y="7"/>
                  </a:lnTo>
                  <a:lnTo>
                    <a:pt x="127" y="7"/>
                  </a:lnTo>
                  <a:lnTo>
                    <a:pt x="132" y="7"/>
                  </a:lnTo>
                  <a:lnTo>
                    <a:pt x="132" y="10"/>
                  </a:lnTo>
                  <a:lnTo>
                    <a:pt x="132" y="10"/>
                  </a:lnTo>
                  <a:lnTo>
                    <a:pt x="130" y="12"/>
                  </a:lnTo>
                  <a:lnTo>
                    <a:pt x="130" y="12"/>
                  </a:lnTo>
                  <a:lnTo>
                    <a:pt x="127" y="12"/>
                  </a:lnTo>
                  <a:lnTo>
                    <a:pt x="125" y="12"/>
                  </a:lnTo>
                  <a:lnTo>
                    <a:pt x="125" y="12"/>
                  </a:lnTo>
                  <a:lnTo>
                    <a:pt x="125" y="10"/>
                  </a:lnTo>
                  <a:lnTo>
                    <a:pt x="125" y="10"/>
                  </a:lnTo>
                  <a:lnTo>
                    <a:pt x="125" y="10"/>
                  </a:lnTo>
                  <a:lnTo>
                    <a:pt x="123" y="7"/>
                  </a:lnTo>
                  <a:lnTo>
                    <a:pt x="123" y="7"/>
                  </a:lnTo>
                  <a:lnTo>
                    <a:pt x="125" y="7"/>
                  </a:lnTo>
                  <a:lnTo>
                    <a:pt x="127" y="5"/>
                  </a:lnTo>
                  <a:lnTo>
                    <a:pt x="127" y="5"/>
                  </a:lnTo>
                  <a:lnTo>
                    <a:pt x="127" y="0"/>
                  </a:lnTo>
                  <a:lnTo>
                    <a:pt x="127" y="0"/>
                  </a:lnTo>
                  <a:lnTo>
                    <a:pt x="127" y="0"/>
                  </a:lnTo>
                  <a:lnTo>
                    <a:pt x="123" y="0"/>
                  </a:lnTo>
                  <a:lnTo>
                    <a:pt x="123" y="0"/>
                  </a:lnTo>
                  <a:lnTo>
                    <a:pt x="123" y="0"/>
                  </a:lnTo>
                  <a:lnTo>
                    <a:pt x="123" y="0"/>
                  </a:lnTo>
                  <a:lnTo>
                    <a:pt x="120" y="0"/>
                  </a:lnTo>
                  <a:lnTo>
                    <a:pt x="120" y="0"/>
                  </a:lnTo>
                  <a:lnTo>
                    <a:pt x="118" y="0"/>
                  </a:lnTo>
                  <a:lnTo>
                    <a:pt x="118" y="0"/>
                  </a:lnTo>
                  <a:lnTo>
                    <a:pt x="116" y="0"/>
                  </a:lnTo>
                  <a:lnTo>
                    <a:pt x="113" y="3"/>
                  </a:lnTo>
                  <a:lnTo>
                    <a:pt x="113" y="3"/>
                  </a:lnTo>
                  <a:lnTo>
                    <a:pt x="111" y="3"/>
                  </a:lnTo>
                  <a:lnTo>
                    <a:pt x="111" y="3"/>
                  </a:lnTo>
                  <a:lnTo>
                    <a:pt x="111" y="3"/>
                  </a:lnTo>
                  <a:lnTo>
                    <a:pt x="109" y="3"/>
                  </a:lnTo>
                  <a:lnTo>
                    <a:pt x="106" y="5"/>
                  </a:lnTo>
                  <a:lnTo>
                    <a:pt x="106" y="5"/>
                  </a:lnTo>
                  <a:lnTo>
                    <a:pt x="106" y="5"/>
                  </a:lnTo>
                  <a:lnTo>
                    <a:pt x="106" y="5"/>
                  </a:lnTo>
                  <a:lnTo>
                    <a:pt x="104" y="3"/>
                  </a:lnTo>
                  <a:lnTo>
                    <a:pt x="104" y="5"/>
                  </a:lnTo>
                  <a:lnTo>
                    <a:pt x="101" y="5"/>
                  </a:lnTo>
                  <a:lnTo>
                    <a:pt x="101" y="7"/>
                  </a:lnTo>
                  <a:lnTo>
                    <a:pt x="94" y="7"/>
                  </a:lnTo>
                  <a:lnTo>
                    <a:pt x="92" y="7"/>
                  </a:lnTo>
                  <a:lnTo>
                    <a:pt x="92" y="10"/>
                  </a:lnTo>
                  <a:lnTo>
                    <a:pt x="90" y="10"/>
                  </a:lnTo>
                  <a:lnTo>
                    <a:pt x="87" y="12"/>
                  </a:lnTo>
                  <a:lnTo>
                    <a:pt x="85" y="12"/>
                  </a:lnTo>
                  <a:lnTo>
                    <a:pt x="85" y="12"/>
                  </a:lnTo>
                  <a:lnTo>
                    <a:pt x="83" y="14"/>
                  </a:lnTo>
                  <a:lnTo>
                    <a:pt x="83" y="14"/>
                  </a:lnTo>
                  <a:lnTo>
                    <a:pt x="83" y="14"/>
                  </a:lnTo>
                  <a:lnTo>
                    <a:pt x="80" y="17"/>
                  </a:lnTo>
                  <a:lnTo>
                    <a:pt x="78" y="19"/>
                  </a:lnTo>
                  <a:lnTo>
                    <a:pt x="78" y="21"/>
                  </a:lnTo>
                  <a:lnTo>
                    <a:pt x="75" y="21"/>
                  </a:lnTo>
                  <a:lnTo>
                    <a:pt x="75" y="21"/>
                  </a:lnTo>
                  <a:lnTo>
                    <a:pt x="73" y="24"/>
                  </a:lnTo>
                  <a:lnTo>
                    <a:pt x="71" y="24"/>
                  </a:lnTo>
                  <a:lnTo>
                    <a:pt x="66" y="24"/>
                  </a:lnTo>
                  <a:lnTo>
                    <a:pt x="66" y="24"/>
                  </a:lnTo>
                  <a:lnTo>
                    <a:pt x="61" y="26"/>
                  </a:lnTo>
                  <a:lnTo>
                    <a:pt x="61" y="26"/>
                  </a:lnTo>
                  <a:lnTo>
                    <a:pt x="61" y="26"/>
                  </a:lnTo>
                  <a:lnTo>
                    <a:pt x="61" y="29"/>
                  </a:lnTo>
                  <a:lnTo>
                    <a:pt x="61" y="29"/>
                  </a:lnTo>
                  <a:lnTo>
                    <a:pt x="61" y="29"/>
                  </a:lnTo>
                  <a:lnTo>
                    <a:pt x="64" y="33"/>
                  </a:lnTo>
                  <a:lnTo>
                    <a:pt x="64" y="33"/>
                  </a:lnTo>
                  <a:lnTo>
                    <a:pt x="61" y="33"/>
                  </a:lnTo>
                  <a:lnTo>
                    <a:pt x="59" y="36"/>
                  </a:lnTo>
                  <a:lnTo>
                    <a:pt x="57" y="36"/>
                  </a:lnTo>
                  <a:lnTo>
                    <a:pt x="54" y="36"/>
                  </a:lnTo>
                  <a:lnTo>
                    <a:pt x="52" y="36"/>
                  </a:lnTo>
                  <a:lnTo>
                    <a:pt x="52" y="36"/>
                  </a:lnTo>
                  <a:lnTo>
                    <a:pt x="49" y="38"/>
                  </a:lnTo>
                  <a:lnTo>
                    <a:pt x="52" y="38"/>
                  </a:lnTo>
                  <a:lnTo>
                    <a:pt x="54" y="40"/>
                  </a:lnTo>
                  <a:lnTo>
                    <a:pt x="52" y="43"/>
                  </a:lnTo>
                  <a:lnTo>
                    <a:pt x="52" y="45"/>
                  </a:lnTo>
                  <a:lnTo>
                    <a:pt x="49" y="45"/>
                  </a:lnTo>
                  <a:lnTo>
                    <a:pt x="45" y="50"/>
                  </a:lnTo>
                  <a:lnTo>
                    <a:pt x="40" y="52"/>
                  </a:lnTo>
                  <a:lnTo>
                    <a:pt x="40" y="52"/>
                  </a:lnTo>
                  <a:lnTo>
                    <a:pt x="38" y="55"/>
                  </a:lnTo>
                  <a:lnTo>
                    <a:pt x="38" y="57"/>
                  </a:lnTo>
                  <a:lnTo>
                    <a:pt x="38" y="57"/>
                  </a:lnTo>
                  <a:lnTo>
                    <a:pt x="40" y="57"/>
                  </a:lnTo>
                  <a:lnTo>
                    <a:pt x="45" y="57"/>
                  </a:lnTo>
                  <a:lnTo>
                    <a:pt x="45" y="57"/>
                  </a:lnTo>
                  <a:lnTo>
                    <a:pt x="47" y="59"/>
                  </a:lnTo>
                  <a:lnTo>
                    <a:pt x="47" y="59"/>
                  </a:lnTo>
                  <a:lnTo>
                    <a:pt x="47" y="59"/>
                  </a:lnTo>
                  <a:lnTo>
                    <a:pt x="47" y="62"/>
                  </a:lnTo>
                  <a:lnTo>
                    <a:pt x="47" y="64"/>
                  </a:lnTo>
                  <a:lnTo>
                    <a:pt x="47" y="64"/>
                  </a:lnTo>
                  <a:lnTo>
                    <a:pt x="47" y="64"/>
                  </a:lnTo>
                  <a:lnTo>
                    <a:pt x="45" y="71"/>
                  </a:lnTo>
                  <a:lnTo>
                    <a:pt x="45" y="76"/>
                  </a:lnTo>
                  <a:lnTo>
                    <a:pt x="45" y="76"/>
                  </a:lnTo>
                  <a:lnTo>
                    <a:pt x="45" y="78"/>
                  </a:lnTo>
                  <a:lnTo>
                    <a:pt x="45" y="78"/>
                  </a:lnTo>
                  <a:lnTo>
                    <a:pt x="45" y="81"/>
                  </a:lnTo>
                  <a:lnTo>
                    <a:pt x="45" y="81"/>
                  </a:lnTo>
                  <a:lnTo>
                    <a:pt x="42" y="85"/>
                  </a:lnTo>
                  <a:lnTo>
                    <a:pt x="42" y="90"/>
                  </a:lnTo>
                  <a:lnTo>
                    <a:pt x="42" y="90"/>
                  </a:lnTo>
                  <a:lnTo>
                    <a:pt x="42" y="95"/>
                  </a:lnTo>
                  <a:lnTo>
                    <a:pt x="42" y="100"/>
                  </a:lnTo>
                  <a:lnTo>
                    <a:pt x="42" y="102"/>
                  </a:lnTo>
                  <a:lnTo>
                    <a:pt x="42" y="104"/>
                  </a:lnTo>
                  <a:lnTo>
                    <a:pt x="45" y="109"/>
                  </a:lnTo>
                  <a:lnTo>
                    <a:pt x="47" y="111"/>
                  </a:lnTo>
                  <a:lnTo>
                    <a:pt x="47" y="114"/>
                  </a:lnTo>
                  <a:lnTo>
                    <a:pt x="47" y="119"/>
                  </a:lnTo>
                  <a:lnTo>
                    <a:pt x="47" y="121"/>
                  </a:lnTo>
                  <a:lnTo>
                    <a:pt x="45" y="126"/>
                  </a:lnTo>
                  <a:lnTo>
                    <a:pt x="45" y="128"/>
                  </a:lnTo>
                  <a:lnTo>
                    <a:pt x="45" y="130"/>
                  </a:lnTo>
                  <a:lnTo>
                    <a:pt x="45" y="133"/>
                  </a:lnTo>
                  <a:lnTo>
                    <a:pt x="45" y="135"/>
                  </a:lnTo>
                  <a:lnTo>
                    <a:pt x="47" y="135"/>
                  </a:lnTo>
                  <a:lnTo>
                    <a:pt x="49" y="137"/>
                  </a:lnTo>
                  <a:lnTo>
                    <a:pt x="52" y="137"/>
                  </a:lnTo>
                  <a:lnTo>
                    <a:pt x="52" y="140"/>
                  </a:lnTo>
                  <a:lnTo>
                    <a:pt x="47" y="145"/>
                  </a:lnTo>
                  <a:lnTo>
                    <a:pt x="45" y="147"/>
                  </a:lnTo>
                  <a:lnTo>
                    <a:pt x="45" y="149"/>
                  </a:lnTo>
                  <a:lnTo>
                    <a:pt x="45" y="154"/>
                  </a:lnTo>
                  <a:lnTo>
                    <a:pt x="42" y="159"/>
                  </a:lnTo>
                  <a:lnTo>
                    <a:pt x="42" y="161"/>
                  </a:lnTo>
                  <a:lnTo>
                    <a:pt x="42" y="163"/>
                  </a:lnTo>
                  <a:lnTo>
                    <a:pt x="42" y="168"/>
                  </a:lnTo>
                  <a:lnTo>
                    <a:pt x="42" y="171"/>
                  </a:lnTo>
                  <a:lnTo>
                    <a:pt x="42" y="171"/>
                  </a:lnTo>
                  <a:lnTo>
                    <a:pt x="42" y="171"/>
                  </a:lnTo>
                  <a:lnTo>
                    <a:pt x="40" y="173"/>
                  </a:lnTo>
                  <a:lnTo>
                    <a:pt x="40" y="173"/>
                  </a:lnTo>
                  <a:lnTo>
                    <a:pt x="40" y="175"/>
                  </a:lnTo>
                  <a:lnTo>
                    <a:pt x="42" y="178"/>
                  </a:lnTo>
                  <a:lnTo>
                    <a:pt x="40" y="178"/>
                  </a:lnTo>
                  <a:lnTo>
                    <a:pt x="40" y="178"/>
                  </a:lnTo>
                  <a:lnTo>
                    <a:pt x="38" y="180"/>
                  </a:lnTo>
                  <a:lnTo>
                    <a:pt x="38" y="180"/>
                  </a:lnTo>
                  <a:lnTo>
                    <a:pt x="38" y="180"/>
                  </a:lnTo>
                  <a:lnTo>
                    <a:pt x="38" y="180"/>
                  </a:lnTo>
                  <a:lnTo>
                    <a:pt x="35" y="182"/>
                  </a:lnTo>
                  <a:lnTo>
                    <a:pt x="35" y="185"/>
                  </a:lnTo>
                  <a:lnTo>
                    <a:pt x="33" y="185"/>
                  </a:lnTo>
                  <a:lnTo>
                    <a:pt x="28" y="187"/>
                  </a:lnTo>
                  <a:lnTo>
                    <a:pt x="26" y="187"/>
                  </a:lnTo>
                  <a:lnTo>
                    <a:pt x="21" y="190"/>
                  </a:lnTo>
                  <a:lnTo>
                    <a:pt x="19" y="192"/>
                  </a:lnTo>
                  <a:lnTo>
                    <a:pt x="19" y="194"/>
                  </a:lnTo>
                  <a:lnTo>
                    <a:pt x="16" y="201"/>
                  </a:lnTo>
                  <a:lnTo>
                    <a:pt x="16" y="204"/>
                  </a:lnTo>
                  <a:lnTo>
                    <a:pt x="16" y="204"/>
                  </a:lnTo>
                  <a:lnTo>
                    <a:pt x="14" y="204"/>
                  </a:lnTo>
                  <a:lnTo>
                    <a:pt x="12" y="204"/>
                  </a:lnTo>
                  <a:lnTo>
                    <a:pt x="9" y="206"/>
                  </a:lnTo>
                  <a:lnTo>
                    <a:pt x="7" y="206"/>
                  </a:lnTo>
                  <a:lnTo>
                    <a:pt x="7" y="208"/>
                  </a:lnTo>
                  <a:lnTo>
                    <a:pt x="4" y="211"/>
                  </a:lnTo>
                  <a:lnTo>
                    <a:pt x="2" y="213"/>
                  </a:lnTo>
                  <a:lnTo>
                    <a:pt x="2" y="213"/>
                  </a:lnTo>
                  <a:lnTo>
                    <a:pt x="2" y="218"/>
                  </a:lnTo>
                  <a:lnTo>
                    <a:pt x="0" y="225"/>
                  </a:lnTo>
                  <a:lnTo>
                    <a:pt x="2" y="227"/>
                  </a:lnTo>
                  <a:lnTo>
                    <a:pt x="2" y="232"/>
                  </a:lnTo>
                  <a:lnTo>
                    <a:pt x="2" y="232"/>
                  </a:lnTo>
                  <a:lnTo>
                    <a:pt x="4" y="234"/>
                  </a:lnTo>
                  <a:lnTo>
                    <a:pt x="4" y="239"/>
                  </a:lnTo>
                  <a:lnTo>
                    <a:pt x="4" y="239"/>
                  </a:lnTo>
                  <a:lnTo>
                    <a:pt x="9" y="246"/>
                  </a:lnTo>
                  <a:lnTo>
                    <a:pt x="12" y="253"/>
                  </a:lnTo>
                  <a:lnTo>
                    <a:pt x="14" y="256"/>
                  </a:lnTo>
                  <a:lnTo>
                    <a:pt x="14" y="256"/>
                  </a:lnTo>
                  <a:lnTo>
                    <a:pt x="14" y="265"/>
                  </a:lnTo>
                  <a:lnTo>
                    <a:pt x="14" y="268"/>
                  </a:lnTo>
                  <a:lnTo>
                    <a:pt x="16" y="270"/>
                  </a:lnTo>
                  <a:lnTo>
                    <a:pt x="16" y="270"/>
                  </a:lnTo>
                  <a:lnTo>
                    <a:pt x="21" y="270"/>
                  </a:lnTo>
                  <a:lnTo>
                    <a:pt x="21" y="270"/>
                  </a:lnTo>
                  <a:lnTo>
                    <a:pt x="28" y="275"/>
                  </a:lnTo>
                  <a:lnTo>
                    <a:pt x="28" y="275"/>
                  </a:lnTo>
                  <a:lnTo>
                    <a:pt x="30" y="275"/>
                  </a:lnTo>
                  <a:lnTo>
                    <a:pt x="30" y="275"/>
                  </a:lnTo>
                  <a:lnTo>
                    <a:pt x="33" y="275"/>
                  </a:lnTo>
                  <a:lnTo>
                    <a:pt x="33" y="277"/>
                  </a:lnTo>
                  <a:lnTo>
                    <a:pt x="38" y="284"/>
                  </a:lnTo>
                  <a:lnTo>
                    <a:pt x="45" y="294"/>
                  </a:lnTo>
                  <a:lnTo>
                    <a:pt x="45" y="294"/>
                  </a:lnTo>
                  <a:lnTo>
                    <a:pt x="45" y="303"/>
                  </a:lnTo>
                  <a:lnTo>
                    <a:pt x="45" y="310"/>
                  </a:lnTo>
                  <a:lnTo>
                    <a:pt x="47" y="313"/>
                  </a:lnTo>
                  <a:lnTo>
                    <a:pt x="47" y="313"/>
                  </a:lnTo>
                  <a:lnTo>
                    <a:pt x="47" y="313"/>
                  </a:lnTo>
                  <a:lnTo>
                    <a:pt x="54" y="317"/>
                  </a:lnTo>
                  <a:lnTo>
                    <a:pt x="64" y="324"/>
                  </a:lnTo>
                  <a:lnTo>
                    <a:pt x="73" y="332"/>
                  </a:lnTo>
                  <a:lnTo>
                    <a:pt x="83" y="339"/>
                  </a:lnTo>
                  <a:lnTo>
                    <a:pt x="85" y="339"/>
                  </a:lnTo>
                  <a:lnTo>
                    <a:pt x="85" y="341"/>
                  </a:lnTo>
                  <a:lnTo>
                    <a:pt x="85" y="346"/>
                  </a:lnTo>
                  <a:lnTo>
                    <a:pt x="85" y="346"/>
                  </a:lnTo>
                  <a:lnTo>
                    <a:pt x="87" y="353"/>
                  </a:lnTo>
                  <a:lnTo>
                    <a:pt x="90" y="360"/>
                  </a:lnTo>
                  <a:lnTo>
                    <a:pt x="90" y="367"/>
                  </a:lnTo>
                  <a:lnTo>
                    <a:pt x="92" y="374"/>
                  </a:lnTo>
                  <a:lnTo>
                    <a:pt x="94" y="381"/>
                  </a:lnTo>
                  <a:lnTo>
                    <a:pt x="94" y="388"/>
                  </a:lnTo>
                  <a:lnTo>
                    <a:pt x="97" y="393"/>
                  </a:lnTo>
                  <a:lnTo>
                    <a:pt x="97" y="400"/>
                  </a:lnTo>
                  <a:lnTo>
                    <a:pt x="99" y="407"/>
                  </a:lnTo>
                  <a:lnTo>
                    <a:pt x="101" y="414"/>
                  </a:lnTo>
                  <a:lnTo>
                    <a:pt x="101" y="421"/>
                  </a:lnTo>
                  <a:lnTo>
                    <a:pt x="104" y="429"/>
                  </a:lnTo>
                  <a:lnTo>
                    <a:pt x="106" y="436"/>
                  </a:lnTo>
                  <a:lnTo>
                    <a:pt x="106" y="443"/>
                  </a:lnTo>
                  <a:lnTo>
                    <a:pt x="109" y="447"/>
                  </a:lnTo>
                  <a:lnTo>
                    <a:pt x="111" y="455"/>
                  </a:lnTo>
                  <a:lnTo>
                    <a:pt x="123" y="450"/>
                  </a:lnTo>
                  <a:lnTo>
                    <a:pt x="123" y="447"/>
                  </a:lnTo>
                  <a:lnTo>
                    <a:pt x="127" y="447"/>
                  </a:lnTo>
                  <a:lnTo>
                    <a:pt x="130" y="447"/>
                  </a:lnTo>
                  <a:lnTo>
                    <a:pt x="135" y="438"/>
                  </a:lnTo>
                  <a:lnTo>
                    <a:pt x="142" y="431"/>
                  </a:lnTo>
                  <a:lnTo>
                    <a:pt x="146" y="424"/>
                  </a:lnTo>
                  <a:lnTo>
                    <a:pt x="149" y="417"/>
                  </a:lnTo>
                  <a:lnTo>
                    <a:pt x="151" y="414"/>
                  </a:lnTo>
                  <a:lnTo>
                    <a:pt x="151" y="412"/>
                  </a:lnTo>
                  <a:lnTo>
                    <a:pt x="149" y="410"/>
                  </a:lnTo>
                  <a:lnTo>
                    <a:pt x="149" y="407"/>
                  </a:lnTo>
                  <a:lnTo>
                    <a:pt x="149" y="405"/>
                  </a:lnTo>
                  <a:lnTo>
                    <a:pt x="149" y="403"/>
                  </a:lnTo>
                  <a:lnTo>
                    <a:pt x="146" y="400"/>
                  </a:lnTo>
                  <a:lnTo>
                    <a:pt x="146" y="393"/>
                  </a:lnTo>
                  <a:lnTo>
                    <a:pt x="142" y="381"/>
                  </a:lnTo>
                  <a:lnTo>
                    <a:pt x="142" y="381"/>
                  </a:lnTo>
                  <a:lnTo>
                    <a:pt x="142" y="376"/>
                  </a:lnTo>
                  <a:lnTo>
                    <a:pt x="142" y="376"/>
                  </a:lnTo>
                  <a:lnTo>
                    <a:pt x="146" y="372"/>
                  </a:lnTo>
                  <a:lnTo>
                    <a:pt x="149" y="365"/>
                  </a:lnTo>
                  <a:lnTo>
                    <a:pt x="154" y="362"/>
                  </a:lnTo>
                  <a:lnTo>
                    <a:pt x="158" y="362"/>
                  </a:lnTo>
                  <a:lnTo>
                    <a:pt x="161" y="362"/>
                  </a:lnTo>
                  <a:lnTo>
                    <a:pt x="163" y="362"/>
                  </a:lnTo>
                  <a:lnTo>
                    <a:pt x="163" y="360"/>
                  </a:lnTo>
                  <a:lnTo>
                    <a:pt x="163" y="360"/>
                  </a:lnTo>
                  <a:lnTo>
                    <a:pt x="165" y="358"/>
                  </a:lnTo>
                  <a:lnTo>
                    <a:pt x="168" y="355"/>
                  </a:lnTo>
                  <a:lnTo>
                    <a:pt x="168" y="353"/>
                  </a:lnTo>
                  <a:lnTo>
                    <a:pt x="168" y="348"/>
                  </a:lnTo>
                  <a:lnTo>
                    <a:pt x="170" y="348"/>
                  </a:lnTo>
                  <a:lnTo>
                    <a:pt x="170" y="348"/>
                  </a:lnTo>
                  <a:lnTo>
                    <a:pt x="170" y="348"/>
                  </a:lnTo>
                  <a:lnTo>
                    <a:pt x="172" y="348"/>
                  </a:lnTo>
                  <a:lnTo>
                    <a:pt x="172" y="348"/>
                  </a:lnTo>
                  <a:lnTo>
                    <a:pt x="175" y="346"/>
                  </a:lnTo>
                  <a:lnTo>
                    <a:pt x="177" y="346"/>
                  </a:lnTo>
                  <a:lnTo>
                    <a:pt x="180" y="343"/>
                  </a:lnTo>
                  <a:lnTo>
                    <a:pt x="182" y="339"/>
                  </a:lnTo>
                  <a:lnTo>
                    <a:pt x="182" y="336"/>
                  </a:lnTo>
                  <a:lnTo>
                    <a:pt x="198" y="329"/>
                  </a:lnTo>
                  <a:lnTo>
                    <a:pt x="213" y="322"/>
                  </a:lnTo>
                  <a:lnTo>
                    <a:pt x="217" y="320"/>
                  </a:lnTo>
                  <a:lnTo>
                    <a:pt x="217" y="320"/>
                  </a:lnTo>
                  <a:lnTo>
                    <a:pt x="217" y="317"/>
                  </a:lnTo>
                  <a:lnTo>
                    <a:pt x="220" y="315"/>
                  </a:lnTo>
                  <a:lnTo>
                    <a:pt x="220" y="313"/>
                  </a:lnTo>
                  <a:close/>
                  <a:moveTo>
                    <a:pt x="196" y="173"/>
                  </a:moveTo>
                  <a:lnTo>
                    <a:pt x="196" y="173"/>
                  </a:lnTo>
                  <a:lnTo>
                    <a:pt x="196" y="175"/>
                  </a:lnTo>
                  <a:lnTo>
                    <a:pt x="196" y="175"/>
                  </a:lnTo>
                  <a:lnTo>
                    <a:pt x="196" y="175"/>
                  </a:lnTo>
                  <a:lnTo>
                    <a:pt x="201" y="173"/>
                  </a:lnTo>
                  <a:lnTo>
                    <a:pt x="206" y="171"/>
                  </a:lnTo>
                  <a:lnTo>
                    <a:pt x="206" y="171"/>
                  </a:lnTo>
                  <a:lnTo>
                    <a:pt x="203" y="168"/>
                  </a:lnTo>
                  <a:lnTo>
                    <a:pt x="203" y="168"/>
                  </a:lnTo>
                  <a:lnTo>
                    <a:pt x="203" y="168"/>
                  </a:lnTo>
                  <a:lnTo>
                    <a:pt x="203" y="168"/>
                  </a:lnTo>
                  <a:lnTo>
                    <a:pt x="203" y="168"/>
                  </a:lnTo>
                  <a:lnTo>
                    <a:pt x="203" y="166"/>
                  </a:lnTo>
                  <a:lnTo>
                    <a:pt x="206" y="166"/>
                  </a:lnTo>
                  <a:lnTo>
                    <a:pt x="206" y="166"/>
                  </a:lnTo>
                  <a:lnTo>
                    <a:pt x="203" y="166"/>
                  </a:lnTo>
                  <a:lnTo>
                    <a:pt x="203" y="166"/>
                  </a:lnTo>
                  <a:lnTo>
                    <a:pt x="203" y="166"/>
                  </a:lnTo>
                  <a:lnTo>
                    <a:pt x="201" y="166"/>
                  </a:lnTo>
                  <a:lnTo>
                    <a:pt x="201" y="166"/>
                  </a:lnTo>
                  <a:lnTo>
                    <a:pt x="201" y="168"/>
                  </a:lnTo>
                  <a:lnTo>
                    <a:pt x="201" y="168"/>
                  </a:lnTo>
                  <a:lnTo>
                    <a:pt x="201" y="171"/>
                  </a:lnTo>
                  <a:lnTo>
                    <a:pt x="201" y="171"/>
                  </a:lnTo>
                  <a:lnTo>
                    <a:pt x="198" y="171"/>
                  </a:lnTo>
                  <a:lnTo>
                    <a:pt x="198" y="168"/>
                  </a:lnTo>
                  <a:lnTo>
                    <a:pt x="198" y="171"/>
                  </a:lnTo>
                  <a:lnTo>
                    <a:pt x="198" y="171"/>
                  </a:lnTo>
                  <a:lnTo>
                    <a:pt x="198" y="171"/>
                  </a:lnTo>
                  <a:lnTo>
                    <a:pt x="198" y="171"/>
                  </a:lnTo>
                  <a:lnTo>
                    <a:pt x="196" y="173"/>
                  </a:lnTo>
                  <a:close/>
                  <a:moveTo>
                    <a:pt x="187" y="237"/>
                  </a:moveTo>
                  <a:lnTo>
                    <a:pt x="187" y="237"/>
                  </a:lnTo>
                  <a:lnTo>
                    <a:pt x="187" y="234"/>
                  </a:lnTo>
                  <a:lnTo>
                    <a:pt x="187" y="234"/>
                  </a:lnTo>
                  <a:lnTo>
                    <a:pt x="189" y="234"/>
                  </a:lnTo>
                  <a:lnTo>
                    <a:pt x="189" y="234"/>
                  </a:lnTo>
                  <a:lnTo>
                    <a:pt x="191" y="232"/>
                  </a:lnTo>
                  <a:lnTo>
                    <a:pt x="191" y="230"/>
                  </a:lnTo>
                  <a:lnTo>
                    <a:pt x="191" y="230"/>
                  </a:lnTo>
                  <a:lnTo>
                    <a:pt x="189" y="230"/>
                  </a:lnTo>
                  <a:lnTo>
                    <a:pt x="189" y="227"/>
                  </a:lnTo>
                  <a:lnTo>
                    <a:pt x="187" y="227"/>
                  </a:lnTo>
                  <a:lnTo>
                    <a:pt x="184" y="225"/>
                  </a:lnTo>
                  <a:lnTo>
                    <a:pt x="184" y="225"/>
                  </a:lnTo>
                  <a:lnTo>
                    <a:pt x="182" y="225"/>
                  </a:lnTo>
                  <a:lnTo>
                    <a:pt x="177" y="225"/>
                  </a:lnTo>
                  <a:lnTo>
                    <a:pt x="175" y="225"/>
                  </a:lnTo>
                  <a:lnTo>
                    <a:pt x="175" y="227"/>
                  </a:lnTo>
                  <a:lnTo>
                    <a:pt x="175" y="230"/>
                  </a:lnTo>
                  <a:lnTo>
                    <a:pt x="175" y="232"/>
                  </a:lnTo>
                  <a:lnTo>
                    <a:pt x="175" y="234"/>
                  </a:lnTo>
                  <a:lnTo>
                    <a:pt x="175" y="234"/>
                  </a:lnTo>
                  <a:lnTo>
                    <a:pt x="175" y="237"/>
                  </a:lnTo>
                  <a:lnTo>
                    <a:pt x="177" y="237"/>
                  </a:lnTo>
                  <a:lnTo>
                    <a:pt x="177" y="237"/>
                  </a:lnTo>
                  <a:lnTo>
                    <a:pt x="177" y="237"/>
                  </a:lnTo>
                  <a:lnTo>
                    <a:pt x="180" y="234"/>
                  </a:lnTo>
                  <a:lnTo>
                    <a:pt x="180" y="234"/>
                  </a:lnTo>
                  <a:lnTo>
                    <a:pt x="180" y="237"/>
                  </a:lnTo>
                  <a:lnTo>
                    <a:pt x="182" y="237"/>
                  </a:lnTo>
                  <a:lnTo>
                    <a:pt x="182" y="239"/>
                  </a:lnTo>
                  <a:lnTo>
                    <a:pt x="182" y="239"/>
                  </a:lnTo>
                  <a:lnTo>
                    <a:pt x="182" y="242"/>
                  </a:lnTo>
                  <a:lnTo>
                    <a:pt x="184" y="242"/>
                  </a:lnTo>
                  <a:lnTo>
                    <a:pt x="184" y="239"/>
                  </a:lnTo>
                  <a:lnTo>
                    <a:pt x="184" y="239"/>
                  </a:lnTo>
                  <a:lnTo>
                    <a:pt x="184" y="237"/>
                  </a:lnTo>
                  <a:lnTo>
                    <a:pt x="187" y="237"/>
                  </a:lnTo>
                  <a:lnTo>
                    <a:pt x="187" y="234"/>
                  </a:lnTo>
                  <a:lnTo>
                    <a:pt x="187" y="237"/>
                  </a:lnTo>
                  <a:lnTo>
                    <a:pt x="187" y="237"/>
                  </a:lnTo>
                  <a:close/>
                  <a:moveTo>
                    <a:pt x="196" y="175"/>
                  </a:moveTo>
                  <a:lnTo>
                    <a:pt x="194" y="175"/>
                  </a:lnTo>
                  <a:lnTo>
                    <a:pt x="189" y="175"/>
                  </a:lnTo>
                  <a:lnTo>
                    <a:pt x="187" y="175"/>
                  </a:lnTo>
                  <a:lnTo>
                    <a:pt x="187" y="175"/>
                  </a:lnTo>
                  <a:lnTo>
                    <a:pt x="189" y="178"/>
                  </a:lnTo>
                  <a:lnTo>
                    <a:pt x="189" y="178"/>
                  </a:lnTo>
                  <a:lnTo>
                    <a:pt x="191" y="178"/>
                  </a:lnTo>
                  <a:lnTo>
                    <a:pt x="191" y="178"/>
                  </a:lnTo>
                  <a:lnTo>
                    <a:pt x="194" y="178"/>
                  </a:lnTo>
                  <a:lnTo>
                    <a:pt x="196" y="175"/>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33" name="Freeform 132"/>
            <p:cNvSpPr>
              <a:spLocks/>
            </p:cNvSpPr>
            <p:nvPr/>
          </p:nvSpPr>
          <p:spPr bwMode="auto">
            <a:xfrm>
              <a:off x="7205662" y="2634816"/>
              <a:ext cx="165100" cy="428625"/>
            </a:xfrm>
            <a:custGeom>
              <a:avLst/>
              <a:gdLst>
                <a:gd name="T0" fmla="*/ 97 w 104"/>
                <a:gd name="T1" fmla="*/ 248 h 270"/>
                <a:gd name="T2" fmla="*/ 94 w 104"/>
                <a:gd name="T3" fmla="*/ 244 h 270"/>
                <a:gd name="T4" fmla="*/ 94 w 104"/>
                <a:gd name="T5" fmla="*/ 241 h 270"/>
                <a:gd name="T6" fmla="*/ 94 w 104"/>
                <a:gd name="T7" fmla="*/ 234 h 270"/>
                <a:gd name="T8" fmla="*/ 92 w 104"/>
                <a:gd name="T9" fmla="*/ 227 h 270"/>
                <a:gd name="T10" fmla="*/ 94 w 104"/>
                <a:gd name="T11" fmla="*/ 194 h 270"/>
                <a:gd name="T12" fmla="*/ 94 w 104"/>
                <a:gd name="T13" fmla="*/ 149 h 270"/>
                <a:gd name="T14" fmla="*/ 97 w 104"/>
                <a:gd name="T15" fmla="*/ 142 h 270"/>
                <a:gd name="T16" fmla="*/ 94 w 104"/>
                <a:gd name="T17" fmla="*/ 118 h 270"/>
                <a:gd name="T18" fmla="*/ 83 w 104"/>
                <a:gd name="T19" fmla="*/ 97 h 270"/>
                <a:gd name="T20" fmla="*/ 78 w 104"/>
                <a:gd name="T21" fmla="*/ 85 h 270"/>
                <a:gd name="T22" fmla="*/ 80 w 104"/>
                <a:gd name="T23" fmla="*/ 73 h 270"/>
                <a:gd name="T24" fmla="*/ 59 w 104"/>
                <a:gd name="T25" fmla="*/ 47 h 270"/>
                <a:gd name="T26" fmla="*/ 49 w 104"/>
                <a:gd name="T27" fmla="*/ 24 h 270"/>
                <a:gd name="T28" fmla="*/ 54 w 104"/>
                <a:gd name="T29" fmla="*/ 12 h 270"/>
                <a:gd name="T30" fmla="*/ 33 w 104"/>
                <a:gd name="T31" fmla="*/ 9 h 270"/>
                <a:gd name="T32" fmla="*/ 35 w 104"/>
                <a:gd name="T33" fmla="*/ 7 h 270"/>
                <a:gd name="T34" fmla="*/ 0 w 104"/>
                <a:gd name="T35" fmla="*/ 0 h 270"/>
                <a:gd name="T36" fmla="*/ 9 w 104"/>
                <a:gd name="T37" fmla="*/ 2 h 270"/>
                <a:gd name="T38" fmla="*/ 7 w 104"/>
                <a:gd name="T39" fmla="*/ 14 h 270"/>
                <a:gd name="T40" fmla="*/ 2 w 104"/>
                <a:gd name="T41" fmla="*/ 21 h 270"/>
                <a:gd name="T42" fmla="*/ 7 w 104"/>
                <a:gd name="T43" fmla="*/ 28 h 270"/>
                <a:gd name="T44" fmla="*/ 12 w 104"/>
                <a:gd name="T45" fmla="*/ 31 h 270"/>
                <a:gd name="T46" fmla="*/ 19 w 104"/>
                <a:gd name="T47" fmla="*/ 38 h 270"/>
                <a:gd name="T48" fmla="*/ 23 w 104"/>
                <a:gd name="T49" fmla="*/ 40 h 270"/>
                <a:gd name="T50" fmla="*/ 28 w 104"/>
                <a:gd name="T51" fmla="*/ 45 h 270"/>
                <a:gd name="T52" fmla="*/ 26 w 104"/>
                <a:gd name="T53" fmla="*/ 54 h 270"/>
                <a:gd name="T54" fmla="*/ 28 w 104"/>
                <a:gd name="T55" fmla="*/ 59 h 270"/>
                <a:gd name="T56" fmla="*/ 28 w 104"/>
                <a:gd name="T57" fmla="*/ 62 h 270"/>
                <a:gd name="T58" fmla="*/ 26 w 104"/>
                <a:gd name="T59" fmla="*/ 69 h 270"/>
                <a:gd name="T60" fmla="*/ 26 w 104"/>
                <a:gd name="T61" fmla="*/ 78 h 270"/>
                <a:gd name="T62" fmla="*/ 23 w 104"/>
                <a:gd name="T63" fmla="*/ 83 h 270"/>
                <a:gd name="T64" fmla="*/ 23 w 104"/>
                <a:gd name="T65" fmla="*/ 83 h 270"/>
                <a:gd name="T66" fmla="*/ 21 w 104"/>
                <a:gd name="T67" fmla="*/ 88 h 270"/>
                <a:gd name="T68" fmla="*/ 21 w 104"/>
                <a:gd name="T69" fmla="*/ 90 h 270"/>
                <a:gd name="T70" fmla="*/ 26 w 104"/>
                <a:gd name="T71" fmla="*/ 90 h 270"/>
                <a:gd name="T72" fmla="*/ 33 w 104"/>
                <a:gd name="T73" fmla="*/ 90 h 270"/>
                <a:gd name="T74" fmla="*/ 35 w 104"/>
                <a:gd name="T75" fmla="*/ 92 h 270"/>
                <a:gd name="T76" fmla="*/ 35 w 104"/>
                <a:gd name="T77" fmla="*/ 99 h 270"/>
                <a:gd name="T78" fmla="*/ 33 w 104"/>
                <a:gd name="T79" fmla="*/ 109 h 270"/>
                <a:gd name="T80" fmla="*/ 33 w 104"/>
                <a:gd name="T81" fmla="*/ 123 h 270"/>
                <a:gd name="T82" fmla="*/ 31 w 104"/>
                <a:gd name="T83" fmla="*/ 125 h 270"/>
                <a:gd name="T84" fmla="*/ 28 w 104"/>
                <a:gd name="T85" fmla="*/ 125 h 270"/>
                <a:gd name="T86" fmla="*/ 38 w 104"/>
                <a:gd name="T87" fmla="*/ 140 h 270"/>
                <a:gd name="T88" fmla="*/ 45 w 104"/>
                <a:gd name="T89" fmla="*/ 149 h 270"/>
                <a:gd name="T90" fmla="*/ 42 w 104"/>
                <a:gd name="T91" fmla="*/ 154 h 270"/>
                <a:gd name="T92" fmla="*/ 40 w 104"/>
                <a:gd name="T93" fmla="*/ 159 h 270"/>
                <a:gd name="T94" fmla="*/ 40 w 104"/>
                <a:gd name="T95" fmla="*/ 168 h 270"/>
                <a:gd name="T96" fmla="*/ 40 w 104"/>
                <a:gd name="T97" fmla="*/ 185 h 270"/>
                <a:gd name="T98" fmla="*/ 35 w 104"/>
                <a:gd name="T99" fmla="*/ 189 h 270"/>
                <a:gd name="T100" fmla="*/ 38 w 104"/>
                <a:gd name="T101" fmla="*/ 201 h 270"/>
                <a:gd name="T102" fmla="*/ 40 w 104"/>
                <a:gd name="T103" fmla="*/ 213 h 270"/>
                <a:gd name="T104" fmla="*/ 35 w 104"/>
                <a:gd name="T105" fmla="*/ 222 h 270"/>
                <a:gd name="T106" fmla="*/ 35 w 104"/>
                <a:gd name="T107" fmla="*/ 232 h 270"/>
                <a:gd name="T108" fmla="*/ 42 w 104"/>
                <a:gd name="T109" fmla="*/ 239 h 270"/>
                <a:gd name="T110" fmla="*/ 47 w 104"/>
                <a:gd name="T111" fmla="*/ 244 h 270"/>
                <a:gd name="T112" fmla="*/ 47 w 104"/>
                <a:gd name="T113" fmla="*/ 251 h 270"/>
                <a:gd name="T114" fmla="*/ 61 w 104"/>
                <a:gd name="T115" fmla="*/ 258 h 270"/>
                <a:gd name="T116" fmla="*/ 66 w 104"/>
                <a:gd name="T117" fmla="*/ 265 h 270"/>
                <a:gd name="T118" fmla="*/ 85 w 104"/>
                <a:gd name="T119" fmla="*/ 265 h 270"/>
                <a:gd name="T120" fmla="*/ 101 w 104"/>
                <a:gd name="T121" fmla="*/ 25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4" h="270">
                  <a:moveTo>
                    <a:pt x="101" y="256"/>
                  </a:moveTo>
                  <a:lnTo>
                    <a:pt x="101" y="253"/>
                  </a:lnTo>
                  <a:lnTo>
                    <a:pt x="99" y="251"/>
                  </a:lnTo>
                  <a:lnTo>
                    <a:pt x="99" y="251"/>
                  </a:lnTo>
                  <a:lnTo>
                    <a:pt x="99" y="248"/>
                  </a:lnTo>
                  <a:lnTo>
                    <a:pt x="97" y="248"/>
                  </a:lnTo>
                  <a:lnTo>
                    <a:pt x="97" y="248"/>
                  </a:lnTo>
                  <a:lnTo>
                    <a:pt x="97" y="248"/>
                  </a:lnTo>
                  <a:lnTo>
                    <a:pt x="97" y="246"/>
                  </a:lnTo>
                  <a:lnTo>
                    <a:pt x="97" y="246"/>
                  </a:lnTo>
                  <a:lnTo>
                    <a:pt x="97" y="246"/>
                  </a:lnTo>
                  <a:lnTo>
                    <a:pt x="97" y="246"/>
                  </a:lnTo>
                  <a:lnTo>
                    <a:pt x="97" y="244"/>
                  </a:lnTo>
                  <a:lnTo>
                    <a:pt x="97" y="244"/>
                  </a:lnTo>
                  <a:lnTo>
                    <a:pt x="94" y="244"/>
                  </a:lnTo>
                  <a:lnTo>
                    <a:pt x="94" y="244"/>
                  </a:lnTo>
                  <a:lnTo>
                    <a:pt x="94" y="244"/>
                  </a:lnTo>
                  <a:lnTo>
                    <a:pt x="94" y="244"/>
                  </a:lnTo>
                  <a:lnTo>
                    <a:pt x="94" y="244"/>
                  </a:lnTo>
                  <a:lnTo>
                    <a:pt x="94" y="244"/>
                  </a:lnTo>
                  <a:lnTo>
                    <a:pt x="92" y="241"/>
                  </a:lnTo>
                  <a:lnTo>
                    <a:pt x="94" y="241"/>
                  </a:lnTo>
                  <a:lnTo>
                    <a:pt x="94" y="241"/>
                  </a:lnTo>
                  <a:lnTo>
                    <a:pt x="94" y="241"/>
                  </a:lnTo>
                  <a:lnTo>
                    <a:pt x="92" y="239"/>
                  </a:lnTo>
                  <a:lnTo>
                    <a:pt x="92" y="239"/>
                  </a:lnTo>
                  <a:lnTo>
                    <a:pt x="92" y="239"/>
                  </a:lnTo>
                  <a:lnTo>
                    <a:pt x="92" y="237"/>
                  </a:lnTo>
                  <a:lnTo>
                    <a:pt x="92" y="237"/>
                  </a:lnTo>
                  <a:lnTo>
                    <a:pt x="94" y="237"/>
                  </a:lnTo>
                  <a:lnTo>
                    <a:pt x="94" y="234"/>
                  </a:lnTo>
                  <a:lnTo>
                    <a:pt x="94" y="234"/>
                  </a:lnTo>
                  <a:lnTo>
                    <a:pt x="92" y="232"/>
                  </a:lnTo>
                  <a:lnTo>
                    <a:pt x="92" y="232"/>
                  </a:lnTo>
                  <a:lnTo>
                    <a:pt x="92" y="232"/>
                  </a:lnTo>
                  <a:lnTo>
                    <a:pt x="92" y="230"/>
                  </a:lnTo>
                  <a:lnTo>
                    <a:pt x="92" y="227"/>
                  </a:lnTo>
                  <a:lnTo>
                    <a:pt x="92" y="227"/>
                  </a:lnTo>
                  <a:lnTo>
                    <a:pt x="92" y="227"/>
                  </a:lnTo>
                  <a:lnTo>
                    <a:pt x="92" y="227"/>
                  </a:lnTo>
                  <a:lnTo>
                    <a:pt x="92" y="225"/>
                  </a:lnTo>
                  <a:lnTo>
                    <a:pt x="90" y="222"/>
                  </a:lnTo>
                  <a:lnTo>
                    <a:pt x="94" y="222"/>
                  </a:lnTo>
                  <a:lnTo>
                    <a:pt x="94" y="222"/>
                  </a:lnTo>
                  <a:lnTo>
                    <a:pt x="94" y="213"/>
                  </a:lnTo>
                  <a:lnTo>
                    <a:pt x="94" y="206"/>
                  </a:lnTo>
                  <a:lnTo>
                    <a:pt x="94" y="199"/>
                  </a:lnTo>
                  <a:lnTo>
                    <a:pt x="94" y="194"/>
                  </a:lnTo>
                  <a:lnTo>
                    <a:pt x="94" y="189"/>
                  </a:lnTo>
                  <a:lnTo>
                    <a:pt x="94" y="187"/>
                  </a:lnTo>
                  <a:lnTo>
                    <a:pt x="94" y="177"/>
                  </a:lnTo>
                  <a:lnTo>
                    <a:pt x="94" y="168"/>
                  </a:lnTo>
                  <a:lnTo>
                    <a:pt x="94" y="159"/>
                  </a:lnTo>
                  <a:lnTo>
                    <a:pt x="94" y="154"/>
                  </a:lnTo>
                  <a:lnTo>
                    <a:pt x="94" y="149"/>
                  </a:lnTo>
                  <a:lnTo>
                    <a:pt x="94" y="149"/>
                  </a:lnTo>
                  <a:lnTo>
                    <a:pt x="94" y="149"/>
                  </a:lnTo>
                  <a:lnTo>
                    <a:pt x="94" y="149"/>
                  </a:lnTo>
                  <a:lnTo>
                    <a:pt x="94" y="149"/>
                  </a:lnTo>
                  <a:lnTo>
                    <a:pt x="94" y="147"/>
                  </a:lnTo>
                  <a:lnTo>
                    <a:pt x="94" y="147"/>
                  </a:lnTo>
                  <a:lnTo>
                    <a:pt x="94" y="144"/>
                  </a:lnTo>
                  <a:lnTo>
                    <a:pt x="97" y="142"/>
                  </a:lnTo>
                  <a:lnTo>
                    <a:pt x="97" y="142"/>
                  </a:lnTo>
                  <a:lnTo>
                    <a:pt x="97" y="142"/>
                  </a:lnTo>
                  <a:lnTo>
                    <a:pt x="94" y="140"/>
                  </a:lnTo>
                  <a:lnTo>
                    <a:pt x="94" y="140"/>
                  </a:lnTo>
                  <a:lnTo>
                    <a:pt x="94" y="137"/>
                  </a:lnTo>
                  <a:lnTo>
                    <a:pt x="94" y="137"/>
                  </a:lnTo>
                  <a:lnTo>
                    <a:pt x="94" y="130"/>
                  </a:lnTo>
                  <a:lnTo>
                    <a:pt x="94" y="125"/>
                  </a:lnTo>
                  <a:lnTo>
                    <a:pt x="94" y="118"/>
                  </a:lnTo>
                  <a:lnTo>
                    <a:pt x="94" y="111"/>
                  </a:lnTo>
                  <a:lnTo>
                    <a:pt x="94" y="111"/>
                  </a:lnTo>
                  <a:lnTo>
                    <a:pt x="92" y="109"/>
                  </a:lnTo>
                  <a:lnTo>
                    <a:pt x="92" y="106"/>
                  </a:lnTo>
                  <a:lnTo>
                    <a:pt x="87" y="104"/>
                  </a:lnTo>
                  <a:lnTo>
                    <a:pt x="85" y="99"/>
                  </a:lnTo>
                  <a:lnTo>
                    <a:pt x="85" y="99"/>
                  </a:lnTo>
                  <a:lnTo>
                    <a:pt x="83" y="97"/>
                  </a:lnTo>
                  <a:lnTo>
                    <a:pt x="83" y="95"/>
                  </a:lnTo>
                  <a:lnTo>
                    <a:pt x="83" y="90"/>
                  </a:lnTo>
                  <a:lnTo>
                    <a:pt x="80" y="88"/>
                  </a:lnTo>
                  <a:lnTo>
                    <a:pt x="80" y="88"/>
                  </a:lnTo>
                  <a:lnTo>
                    <a:pt x="80" y="88"/>
                  </a:lnTo>
                  <a:lnTo>
                    <a:pt x="78" y="85"/>
                  </a:lnTo>
                  <a:lnTo>
                    <a:pt x="78" y="85"/>
                  </a:lnTo>
                  <a:lnTo>
                    <a:pt x="78" y="85"/>
                  </a:lnTo>
                  <a:lnTo>
                    <a:pt x="80" y="83"/>
                  </a:lnTo>
                  <a:lnTo>
                    <a:pt x="80" y="83"/>
                  </a:lnTo>
                  <a:lnTo>
                    <a:pt x="80" y="83"/>
                  </a:lnTo>
                  <a:lnTo>
                    <a:pt x="80" y="80"/>
                  </a:lnTo>
                  <a:lnTo>
                    <a:pt x="80" y="80"/>
                  </a:lnTo>
                  <a:lnTo>
                    <a:pt x="80" y="80"/>
                  </a:lnTo>
                  <a:lnTo>
                    <a:pt x="80" y="78"/>
                  </a:lnTo>
                  <a:lnTo>
                    <a:pt x="80" y="73"/>
                  </a:lnTo>
                  <a:lnTo>
                    <a:pt x="80" y="66"/>
                  </a:lnTo>
                  <a:lnTo>
                    <a:pt x="80" y="64"/>
                  </a:lnTo>
                  <a:lnTo>
                    <a:pt x="80" y="62"/>
                  </a:lnTo>
                  <a:lnTo>
                    <a:pt x="80" y="62"/>
                  </a:lnTo>
                  <a:lnTo>
                    <a:pt x="73" y="57"/>
                  </a:lnTo>
                  <a:lnTo>
                    <a:pt x="66" y="52"/>
                  </a:lnTo>
                  <a:lnTo>
                    <a:pt x="61" y="50"/>
                  </a:lnTo>
                  <a:lnTo>
                    <a:pt x="59" y="47"/>
                  </a:lnTo>
                  <a:lnTo>
                    <a:pt x="54" y="43"/>
                  </a:lnTo>
                  <a:lnTo>
                    <a:pt x="49" y="40"/>
                  </a:lnTo>
                  <a:lnTo>
                    <a:pt x="49" y="40"/>
                  </a:lnTo>
                  <a:lnTo>
                    <a:pt x="49" y="38"/>
                  </a:lnTo>
                  <a:lnTo>
                    <a:pt x="49" y="33"/>
                  </a:lnTo>
                  <a:lnTo>
                    <a:pt x="49" y="31"/>
                  </a:lnTo>
                  <a:lnTo>
                    <a:pt x="49" y="28"/>
                  </a:lnTo>
                  <a:lnTo>
                    <a:pt x="49" y="24"/>
                  </a:lnTo>
                  <a:lnTo>
                    <a:pt x="49" y="21"/>
                  </a:lnTo>
                  <a:lnTo>
                    <a:pt x="54" y="19"/>
                  </a:lnTo>
                  <a:lnTo>
                    <a:pt x="54" y="17"/>
                  </a:lnTo>
                  <a:lnTo>
                    <a:pt x="54" y="17"/>
                  </a:lnTo>
                  <a:lnTo>
                    <a:pt x="54" y="17"/>
                  </a:lnTo>
                  <a:lnTo>
                    <a:pt x="54" y="14"/>
                  </a:lnTo>
                  <a:lnTo>
                    <a:pt x="54" y="14"/>
                  </a:lnTo>
                  <a:lnTo>
                    <a:pt x="54" y="12"/>
                  </a:lnTo>
                  <a:lnTo>
                    <a:pt x="54" y="12"/>
                  </a:lnTo>
                  <a:lnTo>
                    <a:pt x="54" y="12"/>
                  </a:lnTo>
                  <a:lnTo>
                    <a:pt x="54" y="9"/>
                  </a:lnTo>
                  <a:lnTo>
                    <a:pt x="57" y="7"/>
                  </a:lnTo>
                  <a:lnTo>
                    <a:pt x="49" y="7"/>
                  </a:lnTo>
                  <a:lnTo>
                    <a:pt x="45" y="7"/>
                  </a:lnTo>
                  <a:lnTo>
                    <a:pt x="40" y="7"/>
                  </a:lnTo>
                  <a:lnTo>
                    <a:pt x="33" y="9"/>
                  </a:lnTo>
                  <a:lnTo>
                    <a:pt x="35" y="7"/>
                  </a:lnTo>
                  <a:lnTo>
                    <a:pt x="33" y="7"/>
                  </a:lnTo>
                  <a:lnTo>
                    <a:pt x="33" y="7"/>
                  </a:lnTo>
                  <a:lnTo>
                    <a:pt x="35" y="7"/>
                  </a:lnTo>
                  <a:lnTo>
                    <a:pt x="35" y="7"/>
                  </a:lnTo>
                  <a:lnTo>
                    <a:pt x="35" y="7"/>
                  </a:lnTo>
                  <a:lnTo>
                    <a:pt x="35" y="7"/>
                  </a:lnTo>
                  <a:lnTo>
                    <a:pt x="35" y="7"/>
                  </a:lnTo>
                  <a:lnTo>
                    <a:pt x="33" y="7"/>
                  </a:lnTo>
                  <a:lnTo>
                    <a:pt x="28" y="5"/>
                  </a:lnTo>
                  <a:lnTo>
                    <a:pt x="23" y="5"/>
                  </a:lnTo>
                  <a:lnTo>
                    <a:pt x="12" y="2"/>
                  </a:lnTo>
                  <a:lnTo>
                    <a:pt x="4" y="0"/>
                  </a:lnTo>
                  <a:lnTo>
                    <a:pt x="2" y="0"/>
                  </a:lnTo>
                  <a:lnTo>
                    <a:pt x="0" y="0"/>
                  </a:lnTo>
                  <a:lnTo>
                    <a:pt x="0" y="0"/>
                  </a:lnTo>
                  <a:lnTo>
                    <a:pt x="0" y="0"/>
                  </a:lnTo>
                  <a:lnTo>
                    <a:pt x="2" y="2"/>
                  </a:lnTo>
                  <a:lnTo>
                    <a:pt x="2" y="2"/>
                  </a:lnTo>
                  <a:lnTo>
                    <a:pt x="4" y="2"/>
                  </a:lnTo>
                  <a:lnTo>
                    <a:pt x="4" y="0"/>
                  </a:lnTo>
                  <a:lnTo>
                    <a:pt x="7" y="0"/>
                  </a:lnTo>
                  <a:lnTo>
                    <a:pt x="7" y="2"/>
                  </a:lnTo>
                  <a:lnTo>
                    <a:pt x="9" y="2"/>
                  </a:lnTo>
                  <a:lnTo>
                    <a:pt x="9" y="5"/>
                  </a:lnTo>
                  <a:lnTo>
                    <a:pt x="9" y="7"/>
                  </a:lnTo>
                  <a:lnTo>
                    <a:pt x="9" y="7"/>
                  </a:lnTo>
                  <a:lnTo>
                    <a:pt x="9" y="7"/>
                  </a:lnTo>
                  <a:lnTo>
                    <a:pt x="7" y="7"/>
                  </a:lnTo>
                  <a:lnTo>
                    <a:pt x="7" y="9"/>
                  </a:lnTo>
                  <a:lnTo>
                    <a:pt x="7" y="9"/>
                  </a:lnTo>
                  <a:lnTo>
                    <a:pt x="7" y="14"/>
                  </a:lnTo>
                  <a:lnTo>
                    <a:pt x="7" y="14"/>
                  </a:lnTo>
                  <a:lnTo>
                    <a:pt x="7" y="17"/>
                  </a:lnTo>
                  <a:lnTo>
                    <a:pt x="7" y="17"/>
                  </a:lnTo>
                  <a:lnTo>
                    <a:pt x="7" y="17"/>
                  </a:lnTo>
                  <a:lnTo>
                    <a:pt x="4" y="17"/>
                  </a:lnTo>
                  <a:lnTo>
                    <a:pt x="4" y="19"/>
                  </a:lnTo>
                  <a:lnTo>
                    <a:pt x="4" y="19"/>
                  </a:lnTo>
                  <a:lnTo>
                    <a:pt x="2" y="21"/>
                  </a:lnTo>
                  <a:lnTo>
                    <a:pt x="2" y="24"/>
                  </a:lnTo>
                  <a:lnTo>
                    <a:pt x="2" y="24"/>
                  </a:lnTo>
                  <a:lnTo>
                    <a:pt x="2" y="26"/>
                  </a:lnTo>
                  <a:lnTo>
                    <a:pt x="2" y="26"/>
                  </a:lnTo>
                  <a:lnTo>
                    <a:pt x="4" y="26"/>
                  </a:lnTo>
                  <a:lnTo>
                    <a:pt x="4" y="26"/>
                  </a:lnTo>
                  <a:lnTo>
                    <a:pt x="4" y="26"/>
                  </a:lnTo>
                  <a:lnTo>
                    <a:pt x="7" y="28"/>
                  </a:lnTo>
                  <a:lnTo>
                    <a:pt x="7" y="28"/>
                  </a:lnTo>
                  <a:lnTo>
                    <a:pt x="7" y="28"/>
                  </a:lnTo>
                  <a:lnTo>
                    <a:pt x="7" y="28"/>
                  </a:lnTo>
                  <a:lnTo>
                    <a:pt x="9" y="28"/>
                  </a:lnTo>
                  <a:lnTo>
                    <a:pt x="9" y="28"/>
                  </a:lnTo>
                  <a:lnTo>
                    <a:pt x="9" y="28"/>
                  </a:lnTo>
                  <a:lnTo>
                    <a:pt x="12" y="31"/>
                  </a:lnTo>
                  <a:lnTo>
                    <a:pt x="12" y="31"/>
                  </a:lnTo>
                  <a:lnTo>
                    <a:pt x="14" y="33"/>
                  </a:lnTo>
                  <a:lnTo>
                    <a:pt x="14" y="33"/>
                  </a:lnTo>
                  <a:lnTo>
                    <a:pt x="16" y="38"/>
                  </a:lnTo>
                  <a:lnTo>
                    <a:pt x="19" y="40"/>
                  </a:lnTo>
                  <a:lnTo>
                    <a:pt x="19" y="40"/>
                  </a:lnTo>
                  <a:lnTo>
                    <a:pt x="19" y="38"/>
                  </a:lnTo>
                  <a:lnTo>
                    <a:pt x="19" y="38"/>
                  </a:lnTo>
                  <a:lnTo>
                    <a:pt x="19" y="38"/>
                  </a:lnTo>
                  <a:lnTo>
                    <a:pt x="21" y="38"/>
                  </a:lnTo>
                  <a:lnTo>
                    <a:pt x="21" y="38"/>
                  </a:lnTo>
                  <a:lnTo>
                    <a:pt x="21" y="38"/>
                  </a:lnTo>
                  <a:lnTo>
                    <a:pt x="21" y="38"/>
                  </a:lnTo>
                  <a:lnTo>
                    <a:pt x="21" y="38"/>
                  </a:lnTo>
                  <a:lnTo>
                    <a:pt x="23" y="38"/>
                  </a:lnTo>
                  <a:lnTo>
                    <a:pt x="23" y="40"/>
                  </a:lnTo>
                  <a:lnTo>
                    <a:pt x="23" y="40"/>
                  </a:lnTo>
                  <a:lnTo>
                    <a:pt x="23" y="40"/>
                  </a:lnTo>
                  <a:lnTo>
                    <a:pt x="23" y="40"/>
                  </a:lnTo>
                  <a:lnTo>
                    <a:pt x="23" y="43"/>
                  </a:lnTo>
                  <a:lnTo>
                    <a:pt x="23" y="43"/>
                  </a:lnTo>
                  <a:lnTo>
                    <a:pt x="26" y="43"/>
                  </a:lnTo>
                  <a:lnTo>
                    <a:pt x="23" y="45"/>
                  </a:lnTo>
                  <a:lnTo>
                    <a:pt x="26" y="45"/>
                  </a:lnTo>
                  <a:lnTo>
                    <a:pt x="28" y="45"/>
                  </a:lnTo>
                  <a:lnTo>
                    <a:pt x="28" y="45"/>
                  </a:lnTo>
                  <a:lnTo>
                    <a:pt x="28" y="45"/>
                  </a:lnTo>
                  <a:lnTo>
                    <a:pt x="28" y="47"/>
                  </a:lnTo>
                  <a:lnTo>
                    <a:pt x="28" y="47"/>
                  </a:lnTo>
                  <a:lnTo>
                    <a:pt x="28" y="47"/>
                  </a:lnTo>
                  <a:lnTo>
                    <a:pt x="28" y="50"/>
                  </a:lnTo>
                  <a:lnTo>
                    <a:pt x="28" y="50"/>
                  </a:lnTo>
                  <a:lnTo>
                    <a:pt x="26" y="54"/>
                  </a:lnTo>
                  <a:lnTo>
                    <a:pt x="28" y="57"/>
                  </a:lnTo>
                  <a:lnTo>
                    <a:pt x="28" y="57"/>
                  </a:lnTo>
                  <a:lnTo>
                    <a:pt x="28" y="57"/>
                  </a:lnTo>
                  <a:lnTo>
                    <a:pt x="28" y="57"/>
                  </a:lnTo>
                  <a:lnTo>
                    <a:pt x="28" y="57"/>
                  </a:lnTo>
                  <a:lnTo>
                    <a:pt x="28" y="59"/>
                  </a:lnTo>
                  <a:lnTo>
                    <a:pt x="28" y="59"/>
                  </a:lnTo>
                  <a:lnTo>
                    <a:pt x="28" y="59"/>
                  </a:lnTo>
                  <a:lnTo>
                    <a:pt x="28" y="59"/>
                  </a:lnTo>
                  <a:lnTo>
                    <a:pt x="26" y="59"/>
                  </a:lnTo>
                  <a:lnTo>
                    <a:pt x="26" y="59"/>
                  </a:lnTo>
                  <a:lnTo>
                    <a:pt x="26" y="59"/>
                  </a:lnTo>
                  <a:lnTo>
                    <a:pt x="26" y="59"/>
                  </a:lnTo>
                  <a:lnTo>
                    <a:pt x="26" y="62"/>
                  </a:lnTo>
                  <a:lnTo>
                    <a:pt x="26" y="62"/>
                  </a:lnTo>
                  <a:lnTo>
                    <a:pt x="28" y="62"/>
                  </a:lnTo>
                  <a:lnTo>
                    <a:pt x="28" y="64"/>
                  </a:lnTo>
                  <a:lnTo>
                    <a:pt x="28" y="64"/>
                  </a:lnTo>
                  <a:lnTo>
                    <a:pt x="28" y="64"/>
                  </a:lnTo>
                  <a:lnTo>
                    <a:pt x="26" y="64"/>
                  </a:lnTo>
                  <a:lnTo>
                    <a:pt x="26" y="66"/>
                  </a:lnTo>
                  <a:lnTo>
                    <a:pt x="26" y="66"/>
                  </a:lnTo>
                  <a:lnTo>
                    <a:pt x="26" y="69"/>
                  </a:lnTo>
                  <a:lnTo>
                    <a:pt x="26" y="69"/>
                  </a:lnTo>
                  <a:lnTo>
                    <a:pt x="26" y="73"/>
                  </a:lnTo>
                  <a:lnTo>
                    <a:pt x="26" y="73"/>
                  </a:lnTo>
                  <a:lnTo>
                    <a:pt x="26" y="76"/>
                  </a:lnTo>
                  <a:lnTo>
                    <a:pt x="26" y="76"/>
                  </a:lnTo>
                  <a:lnTo>
                    <a:pt x="26" y="76"/>
                  </a:lnTo>
                  <a:lnTo>
                    <a:pt x="26" y="76"/>
                  </a:lnTo>
                  <a:lnTo>
                    <a:pt x="26" y="78"/>
                  </a:lnTo>
                  <a:lnTo>
                    <a:pt x="26" y="78"/>
                  </a:lnTo>
                  <a:lnTo>
                    <a:pt x="26" y="80"/>
                  </a:lnTo>
                  <a:lnTo>
                    <a:pt x="26" y="80"/>
                  </a:lnTo>
                  <a:lnTo>
                    <a:pt x="23" y="78"/>
                  </a:lnTo>
                  <a:lnTo>
                    <a:pt x="23" y="78"/>
                  </a:lnTo>
                  <a:lnTo>
                    <a:pt x="21" y="78"/>
                  </a:lnTo>
                  <a:lnTo>
                    <a:pt x="21" y="80"/>
                  </a:lnTo>
                  <a:lnTo>
                    <a:pt x="23" y="83"/>
                  </a:lnTo>
                  <a:lnTo>
                    <a:pt x="23" y="83"/>
                  </a:lnTo>
                  <a:lnTo>
                    <a:pt x="26" y="80"/>
                  </a:lnTo>
                  <a:lnTo>
                    <a:pt x="28" y="80"/>
                  </a:lnTo>
                  <a:lnTo>
                    <a:pt x="28" y="83"/>
                  </a:lnTo>
                  <a:lnTo>
                    <a:pt x="28" y="83"/>
                  </a:lnTo>
                  <a:lnTo>
                    <a:pt x="26" y="83"/>
                  </a:lnTo>
                  <a:lnTo>
                    <a:pt x="26" y="83"/>
                  </a:lnTo>
                  <a:lnTo>
                    <a:pt x="26" y="83"/>
                  </a:lnTo>
                  <a:lnTo>
                    <a:pt x="23" y="83"/>
                  </a:lnTo>
                  <a:lnTo>
                    <a:pt x="23" y="83"/>
                  </a:lnTo>
                  <a:lnTo>
                    <a:pt x="21" y="83"/>
                  </a:lnTo>
                  <a:lnTo>
                    <a:pt x="21" y="83"/>
                  </a:lnTo>
                  <a:lnTo>
                    <a:pt x="21" y="85"/>
                  </a:lnTo>
                  <a:lnTo>
                    <a:pt x="21" y="85"/>
                  </a:lnTo>
                  <a:lnTo>
                    <a:pt x="21" y="85"/>
                  </a:lnTo>
                  <a:lnTo>
                    <a:pt x="21" y="85"/>
                  </a:lnTo>
                  <a:lnTo>
                    <a:pt x="21" y="88"/>
                  </a:lnTo>
                  <a:lnTo>
                    <a:pt x="21" y="88"/>
                  </a:lnTo>
                  <a:lnTo>
                    <a:pt x="23" y="88"/>
                  </a:lnTo>
                  <a:lnTo>
                    <a:pt x="23" y="88"/>
                  </a:lnTo>
                  <a:lnTo>
                    <a:pt x="23" y="88"/>
                  </a:lnTo>
                  <a:lnTo>
                    <a:pt x="23" y="88"/>
                  </a:lnTo>
                  <a:lnTo>
                    <a:pt x="23" y="88"/>
                  </a:lnTo>
                  <a:lnTo>
                    <a:pt x="23" y="88"/>
                  </a:lnTo>
                  <a:lnTo>
                    <a:pt x="21" y="90"/>
                  </a:lnTo>
                  <a:lnTo>
                    <a:pt x="21" y="90"/>
                  </a:lnTo>
                  <a:lnTo>
                    <a:pt x="21" y="90"/>
                  </a:lnTo>
                  <a:lnTo>
                    <a:pt x="21" y="90"/>
                  </a:lnTo>
                  <a:lnTo>
                    <a:pt x="21" y="92"/>
                  </a:lnTo>
                  <a:lnTo>
                    <a:pt x="21" y="92"/>
                  </a:lnTo>
                  <a:lnTo>
                    <a:pt x="23" y="92"/>
                  </a:lnTo>
                  <a:lnTo>
                    <a:pt x="26" y="90"/>
                  </a:lnTo>
                  <a:lnTo>
                    <a:pt x="26" y="90"/>
                  </a:lnTo>
                  <a:lnTo>
                    <a:pt x="26" y="90"/>
                  </a:lnTo>
                  <a:lnTo>
                    <a:pt x="26" y="90"/>
                  </a:lnTo>
                  <a:lnTo>
                    <a:pt x="26" y="88"/>
                  </a:lnTo>
                  <a:lnTo>
                    <a:pt x="26" y="88"/>
                  </a:lnTo>
                  <a:lnTo>
                    <a:pt x="28" y="88"/>
                  </a:lnTo>
                  <a:lnTo>
                    <a:pt x="31" y="88"/>
                  </a:lnTo>
                  <a:lnTo>
                    <a:pt x="31" y="88"/>
                  </a:lnTo>
                  <a:lnTo>
                    <a:pt x="33" y="90"/>
                  </a:lnTo>
                  <a:lnTo>
                    <a:pt x="35" y="90"/>
                  </a:lnTo>
                  <a:lnTo>
                    <a:pt x="35" y="90"/>
                  </a:lnTo>
                  <a:lnTo>
                    <a:pt x="35" y="90"/>
                  </a:lnTo>
                  <a:lnTo>
                    <a:pt x="33" y="92"/>
                  </a:lnTo>
                  <a:lnTo>
                    <a:pt x="33" y="92"/>
                  </a:lnTo>
                  <a:lnTo>
                    <a:pt x="33" y="92"/>
                  </a:lnTo>
                  <a:lnTo>
                    <a:pt x="33" y="92"/>
                  </a:lnTo>
                  <a:lnTo>
                    <a:pt x="35" y="92"/>
                  </a:lnTo>
                  <a:lnTo>
                    <a:pt x="35" y="92"/>
                  </a:lnTo>
                  <a:lnTo>
                    <a:pt x="38" y="95"/>
                  </a:lnTo>
                  <a:lnTo>
                    <a:pt x="35" y="97"/>
                  </a:lnTo>
                  <a:lnTo>
                    <a:pt x="35" y="99"/>
                  </a:lnTo>
                  <a:lnTo>
                    <a:pt x="35" y="99"/>
                  </a:lnTo>
                  <a:lnTo>
                    <a:pt x="35" y="99"/>
                  </a:lnTo>
                  <a:lnTo>
                    <a:pt x="35" y="99"/>
                  </a:lnTo>
                  <a:lnTo>
                    <a:pt x="35" y="99"/>
                  </a:lnTo>
                  <a:lnTo>
                    <a:pt x="35" y="102"/>
                  </a:lnTo>
                  <a:lnTo>
                    <a:pt x="35" y="104"/>
                  </a:lnTo>
                  <a:lnTo>
                    <a:pt x="35" y="104"/>
                  </a:lnTo>
                  <a:lnTo>
                    <a:pt x="35" y="106"/>
                  </a:lnTo>
                  <a:lnTo>
                    <a:pt x="33" y="106"/>
                  </a:lnTo>
                  <a:lnTo>
                    <a:pt x="33" y="106"/>
                  </a:lnTo>
                  <a:lnTo>
                    <a:pt x="33" y="109"/>
                  </a:lnTo>
                  <a:lnTo>
                    <a:pt x="33" y="109"/>
                  </a:lnTo>
                  <a:lnTo>
                    <a:pt x="31" y="111"/>
                  </a:lnTo>
                  <a:lnTo>
                    <a:pt x="31" y="114"/>
                  </a:lnTo>
                  <a:lnTo>
                    <a:pt x="33" y="114"/>
                  </a:lnTo>
                  <a:lnTo>
                    <a:pt x="33" y="114"/>
                  </a:lnTo>
                  <a:lnTo>
                    <a:pt x="33" y="114"/>
                  </a:lnTo>
                  <a:lnTo>
                    <a:pt x="35" y="118"/>
                  </a:lnTo>
                  <a:lnTo>
                    <a:pt x="35" y="121"/>
                  </a:lnTo>
                  <a:lnTo>
                    <a:pt x="33" y="123"/>
                  </a:lnTo>
                  <a:lnTo>
                    <a:pt x="33" y="123"/>
                  </a:lnTo>
                  <a:lnTo>
                    <a:pt x="33" y="123"/>
                  </a:lnTo>
                  <a:lnTo>
                    <a:pt x="33" y="125"/>
                  </a:lnTo>
                  <a:lnTo>
                    <a:pt x="33" y="125"/>
                  </a:lnTo>
                  <a:lnTo>
                    <a:pt x="33" y="125"/>
                  </a:lnTo>
                  <a:lnTo>
                    <a:pt x="33" y="125"/>
                  </a:lnTo>
                  <a:lnTo>
                    <a:pt x="31" y="125"/>
                  </a:lnTo>
                  <a:lnTo>
                    <a:pt x="31" y="125"/>
                  </a:lnTo>
                  <a:lnTo>
                    <a:pt x="31" y="125"/>
                  </a:lnTo>
                  <a:lnTo>
                    <a:pt x="31" y="125"/>
                  </a:lnTo>
                  <a:lnTo>
                    <a:pt x="31" y="128"/>
                  </a:lnTo>
                  <a:lnTo>
                    <a:pt x="31" y="128"/>
                  </a:lnTo>
                  <a:lnTo>
                    <a:pt x="28" y="125"/>
                  </a:lnTo>
                  <a:lnTo>
                    <a:pt x="28" y="125"/>
                  </a:lnTo>
                  <a:lnTo>
                    <a:pt x="28" y="125"/>
                  </a:lnTo>
                  <a:lnTo>
                    <a:pt x="28" y="125"/>
                  </a:lnTo>
                  <a:lnTo>
                    <a:pt x="28" y="128"/>
                  </a:lnTo>
                  <a:lnTo>
                    <a:pt x="28" y="130"/>
                  </a:lnTo>
                  <a:lnTo>
                    <a:pt x="31" y="133"/>
                  </a:lnTo>
                  <a:lnTo>
                    <a:pt x="31" y="135"/>
                  </a:lnTo>
                  <a:lnTo>
                    <a:pt x="33" y="137"/>
                  </a:lnTo>
                  <a:lnTo>
                    <a:pt x="35" y="137"/>
                  </a:lnTo>
                  <a:lnTo>
                    <a:pt x="35" y="140"/>
                  </a:lnTo>
                  <a:lnTo>
                    <a:pt x="38" y="140"/>
                  </a:lnTo>
                  <a:lnTo>
                    <a:pt x="40" y="142"/>
                  </a:lnTo>
                  <a:lnTo>
                    <a:pt x="42" y="144"/>
                  </a:lnTo>
                  <a:lnTo>
                    <a:pt x="42" y="147"/>
                  </a:lnTo>
                  <a:lnTo>
                    <a:pt x="45" y="147"/>
                  </a:lnTo>
                  <a:lnTo>
                    <a:pt x="45" y="149"/>
                  </a:lnTo>
                  <a:lnTo>
                    <a:pt x="45" y="149"/>
                  </a:lnTo>
                  <a:lnTo>
                    <a:pt x="45" y="149"/>
                  </a:lnTo>
                  <a:lnTo>
                    <a:pt x="45" y="149"/>
                  </a:lnTo>
                  <a:lnTo>
                    <a:pt x="45" y="151"/>
                  </a:lnTo>
                  <a:lnTo>
                    <a:pt x="45" y="151"/>
                  </a:lnTo>
                  <a:lnTo>
                    <a:pt x="45" y="151"/>
                  </a:lnTo>
                  <a:lnTo>
                    <a:pt x="45" y="151"/>
                  </a:lnTo>
                  <a:lnTo>
                    <a:pt x="47" y="151"/>
                  </a:lnTo>
                  <a:lnTo>
                    <a:pt x="45" y="154"/>
                  </a:lnTo>
                  <a:lnTo>
                    <a:pt x="45" y="154"/>
                  </a:lnTo>
                  <a:lnTo>
                    <a:pt x="42" y="154"/>
                  </a:lnTo>
                  <a:lnTo>
                    <a:pt x="42" y="156"/>
                  </a:lnTo>
                  <a:lnTo>
                    <a:pt x="40" y="156"/>
                  </a:lnTo>
                  <a:lnTo>
                    <a:pt x="40" y="156"/>
                  </a:lnTo>
                  <a:lnTo>
                    <a:pt x="40" y="156"/>
                  </a:lnTo>
                  <a:lnTo>
                    <a:pt x="38" y="156"/>
                  </a:lnTo>
                  <a:lnTo>
                    <a:pt x="38" y="159"/>
                  </a:lnTo>
                  <a:lnTo>
                    <a:pt x="38" y="159"/>
                  </a:lnTo>
                  <a:lnTo>
                    <a:pt x="40" y="159"/>
                  </a:lnTo>
                  <a:lnTo>
                    <a:pt x="40" y="159"/>
                  </a:lnTo>
                  <a:lnTo>
                    <a:pt x="40" y="161"/>
                  </a:lnTo>
                  <a:lnTo>
                    <a:pt x="40" y="161"/>
                  </a:lnTo>
                  <a:lnTo>
                    <a:pt x="40" y="161"/>
                  </a:lnTo>
                  <a:lnTo>
                    <a:pt x="38" y="161"/>
                  </a:lnTo>
                  <a:lnTo>
                    <a:pt x="40" y="163"/>
                  </a:lnTo>
                  <a:lnTo>
                    <a:pt x="40" y="166"/>
                  </a:lnTo>
                  <a:lnTo>
                    <a:pt x="40" y="168"/>
                  </a:lnTo>
                  <a:lnTo>
                    <a:pt x="40" y="168"/>
                  </a:lnTo>
                  <a:lnTo>
                    <a:pt x="40" y="170"/>
                  </a:lnTo>
                  <a:lnTo>
                    <a:pt x="40" y="173"/>
                  </a:lnTo>
                  <a:lnTo>
                    <a:pt x="40" y="175"/>
                  </a:lnTo>
                  <a:lnTo>
                    <a:pt x="40" y="177"/>
                  </a:lnTo>
                  <a:lnTo>
                    <a:pt x="40" y="180"/>
                  </a:lnTo>
                  <a:lnTo>
                    <a:pt x="40" y="182"/>
                  </a:lnTo>
                  <a:lnTo>
                    <a:pt x="40" y="185"/>
                  </a:lnTo>
                  <a:lnTo>
                    <a:pt x="40" y="185"/>
                  </a:lnTo>
                  <a:lnTo>
                    <a:pt x="38" y="185"/>
                  </a:lnTo>
                  <a:lnTo>
                    <a:pt x="38" y="187"/>
                  </a:lnTo>
                  <a:lnTo>
                    <a:pt x="38" y="189"/>
                  </a:lnTo>
                  <a:lnTo>
                    <a:pt x="38" y="189"/>
                  </a:lnTo>
                  <a:lnTo>
                    <a:pt x="38" y="189"/>
                  </a:lnTo>
                  <a:lnTo>
                    <a:pt x="35" y="189"/>
                  </a:lnTo>
                  <a:lnTo>
                    <a:pt x="35" y="189"/>
                  </a:lnTo>
                  <a:lnTo>
                    <a:pt x="35" y="189"/>
                  </a:lnTo>
                  <a:lnTo>
                    <a:pt x="35" y="192"/>
                  </a:lnTo>
                  <a:lnTo>
                    <a:pt x="35" y="192"/>
                  </a:lnTo>
                  <a:lnTo>
                    <a:pt x="35" y="194"/>
                  </a:lnTo>
                  <a:lnTo>
                    <a:pt x="35" y="196"/>
                  </a:lnTo>
                  <a:lnTo>
                    <a:pt x="35" y="199"/>
                  </a:lnTo>
                  <a:lnTo>
                    <a:pt x="38" y="201"/>
                  </a:lnTo>
                  <a:lnTo>
                    <a:pt x="38" y="201"/>
                  </a:lnTo>
                  <a:lnTo>
                    <a:pt x="40" y="201"/>
                  </a:lnTo>
                  <a:lnTo>
                    <a:pt x="42" y="201"/>
                  </a:lnTo>
                  <a:lnTo>
                    <a:pt x="42" y="201"/>
                  </a:lnTo>
                  <a:lnTo>
                    <a:pt x="42" y="204"/>
                  </a:lnTo>
                  <a:lnTo>
                    <a:pt x="42" y="206"/>
                  </a:lnTo>
                  <a:lnTo>
                    <a:pt x="42" y="208"/>
                  </a:lnTo>
                  <a:lnTo>
                    <a:pt x="42" y="211"/>
                  </a:lnTo>
                  <a:lnTo>
                    <a:pt x="40" y="213"/>
                  </a:lnTo>
                  <a:lnTo>
                    <a:pt x="40" y="215"/>
                  </a:lnTo>
                  <a:lnTo>
                    <a:pt x="40" y="218"/>
                  </a:lnTo>
                  <a:lnTo>
                    <a:pt x="40" y="220"/>
                  </a:lnTo>
                  <a:lnTo>
                    <a:pt x="40" y="222"/>
                  </a:lnTo>
                  <a:lnTo>
                    <a:pt x="38" y="222"/>
                  </a:lnTo>
                  <a:lnTo>
                    <a:pt x="35" y="222"/>
                  </a:lnTo>
                  <a:lnTo>
                    <a:pt x="35" y="222"/>
                  </a:lnTo>
                  <a:lnTo>
                    <a:pt x="35" y="222"/>
                  </a:lnTo>
                  <a:lnTo>
                    <a:pt x="35" y="225"/>
                  </a:lnTo>
                  <a:lnTo>
                    <a:pt x="38" y="225"/>
                  </a:lnTo>
                  <a:lnTo>
                    <a:pt x="38" y="227"/>
                  </a:lnTo>
                  <a:lnTo>
                    <a:pt x="38" y="227"/>
                  </a:lnTo>
                  <a:lnTo>
                    <a:pt x="35" y="230"/>
                  </a:lnTo>
                  <a:lnTo>
                    <a:pt x="35" y="230"/>
                  </a:lnTo>
                  <a:lnTo>
                    <a:pt x="35" y="230"/>
                  </a:lnTo>
                  <a:lnTo>
                    <a:pt x="35" y="232"/>
                  </a:lnTo>
                  <a:lnTo>
                    <a:pt x="38" y="232"/>
                  </a:lnTo>
                  <a:lnTo>
                    <a:pt x="38" y="234"/>
                  </a:lnTo>
                  <a:lnTo>
                    <a:pt x="38" y="234"/>
                  </a:lnTo>
                  <a:lnTo>
                    <a:pt x="40" y="234"/>
                  </a:lnTo>
                  <a:lnTo>
                    <a:pt x="40" y="237"/>
                  </a:lnTo>
                  <a:lnTo>
                    <a:pt x="42" y="237"/>
                  </a:lnTo>
                  <a:lnTo>
                    <a:pt x="42" y="237"/>
                  </a:lnTo>
                  <a:lnTo>
                    <a:pt x="42" y="239"/>
                  </a:lnTo>
                  <a:lnTo>
                    <a:pt x="42" y="241"/>
                  </a:lnTo>
                  <a:lnTo>
                    <a:pt x="42" y="241"/>
                  </a:lnTo>
                  <a:lnTo>
                    <a:pt x="42" y="241"/>
                  </a:lnTo>
                  <a:lnTo>
                    <a:pt x="42" y="244"/>
                  </a:lnTo>
                  <a:lnTo>
                    <a:pt x="45" y="244"/>
                  </a:lnTo>
                  <a:lnTo>
                    <a:pt x="45" y="244"/>
                  </a:lnTo>
                  <a:lnTo>
                    <a:pt x="45" y="244"/>
                  </a:lnTo>
                  <a:lnTo>
                    <a:pt x="47" y="244"/>
                  </a:lnTo>
                  <a:lnTo>
                    <a:pt x="47" y="244"/>
                  </a:lnTo>
                  <a:lnTo>
                    <a:pt x="47" y="246"/>
                  </a:lnTo>
                  <a:lnTo>
                    <a:pt x="47" y="246"/>
                  </a:lnTo>
                  <a:lnTo>
                    <a:pt x="47" y="246"/>
                  </a:lnTo>
                  <a:lnTo>
                    <a:pt x="47" y="246"/>
                  </a:lnTo>
                  <a:lnTo>
                    <a:pt x="47" y="248"/>
                  </a:lnTo>
                  <a:lnTo>
                    <a:pt x="47" y="248"/>
                  </a:lnTo>
                  <a:lnTo>
                    <a:pt x="47" y="251"/>
                  </a:lnTo>
                  <a:lnTo>
                    <a:pt x="47" y="251"/>
                  </a:lnTo>
                  <a:lnTo>
                    <a:pt x="49" y="253"/>
                  </a:lnTo>
                  <a:lnTo>
                    <a:pt x="52" y="253"/>
                  </a:lnTo>
                  <a:lnTo>
                    <a:pt x="52" y="256"/>
                  </a:lnTo>
                  <a:lnTo>
                    <a:pt x="54" y="258"/>
                  </a:lnTo>
                  <a:lnTo>
                    <a:pt x="57" y="258"/>
                  </a:lnTo>
                  <a:lnTo>
                    <a:pt x="57" y="258"/>
                  </a:lnTo>
                  <a:lnTo>
                    <a:pt x="61" y="258"/>
                  </a:lnTo>
                  <a:lnTo>
                    <a:pt x="61" y="263"/>
                  </a:lnTo>
                  <a:lnTo>
                    <a:pt x="64" y="263"/>
                  </a:lnTo>
                  <a:lnTo>
                    <a:pt x="64" y="263"/>
                  </a:lnTo>
                  <a:lnTo>
                    <a:pt x="64" y="263"/>
                  </a:lnTo>
                  <a:lnTo>
                    <a:pt x="64" y="265"/>
                  </a:lnTo>
                  <a:lnTo>
                    <a:pt x="64" y="265"/>
                  </a:lnTo>
                  <a:lnTo>
                    <a:pt x="66" y="265"/>
                  </a:lnTo>
                  <a:lnTo>
                    <a:pt x="66" y="265"/>
                  </a:lnTo>
                  <a:lnTo>
                    <a:pt x="66" y="267"/>
                  </a:lnTo>
                  <a:lnTo>
                    <a:pt x="71" y="267"/>
                  </a:lnTo>
                  <a:lnTo>
                    <a:pt x="71" y="267"/>
                  </a:lnTo>
                  <a:lnTo>
                    <a:pt x="71" y="270"/>
                  </a:lnTo>
                  <a:lnTo>
                    <a:pt x="71" y="270"/>
                  </a:lnTo>
                  <a:lnTo>
                    <a:pt x="73" y="270"/>
                  </a:lnTo>
                  <a:lnTo>
                    <a:pt x="75" y="267"/>
                  </a:lnTo>
                  <a:lnTo>
                    <a:pt x="85" y="265"/>
                  </a:lnTo>
                  <a:lnTo>
                    <a:pt x="94" y="263"/>
                  </a:lnTo>
                  <a:lnTo>
                    <a:pt x="94" y="263"/>
                  </a:lnTo>
                  <a:lnTo>
                    <a:pt x="94" y="263"/>
                  </a:lnTo>
                  <a:lnTo>
                    <a:pt x="94" y="263"/>
                  </a:lnTo>
                  <a:lnTo>
                    <a:pt x="94" y="263"/>
                  </a:lnTo>
                  <a:lnTo>
                    <a:pt x="101" y="260"/>
                  </a:lnTo>
                  <a:lnTo>
                    <a:pt x="104" y="260"/>
                  </a:lnTo>
                  <a:lnTo>
                    <a:pt x="101" y="256"/>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34" name="Freeform 133"/>
            <p:cNvSpPr>
              <a:spLocks noEditPoints="1"/>
            </p:cNvSpPr>
            <p:nvPr/>
          </p:nvSpPr>
          <p:spPr bwMode="auto">
            <a:xfrm>
              <a:off x="9707562" y="3660341"/>
              <a:ext cx="946150" cy="912813"/>
            </a:xfrm>
            <a:custGeom>
              <a:avLst/>
              <a:gdLst>
                <a:gd name="T0" fmla="*/ 558 w 596"/>
                <a:gd name="T1" fmla="*/ 239 h 575"/>
                <a:gd name="T2" fmla="*/ 563 w 596"/>
                <a:gd name="T3" fmla="*/ 223 h 575"/>
                <a:gd name="T4" fmla="*/ 560 w 596"/>
                <a:gd name="T5" fmla="*/ 213 h 575"/>
                <a:gd name="T6" fmla="*/ 556 w 596"/>
                <a:gd name="T7" fmla="*/ 215 h 575"/>
                <a:gd name="T8" fmla="*/ 556 w 596"/>
                <a:gd name="T9" fmla="*/ 225 h 575"/>
                <a:gd name="T10" fmla="*/ 553 w 596"/>
                <a:gd name="T11" fmla="*/ 230 h 575"/>
                <a:gd name="T12" fmla="*/ 560 w 596"/>
                <a:gd name="T13" fmla="*/ 362 h 575"/>
                <a:gd name="T14" fmla="*/ 549 w 596"/>
                <a:gd name="T15" fmla="*/ 372 h 575"/>
                <a:gd name="T16" fmla="*/ 563 w 596"/>
                <a:gd name="T17" fmla="*/ 357 h 575"/>
                <a:gd name="T18" fmla="*/ 584 w 596"/>
                <a:gd name="T19" fmla="*/ 492 h 575"/>
                <a:gd name="T20" fmla="*/ 577 w 596"/>
                <a:gd name="T21" fmla="*/ 497 h 575"/>
                <a:gd name="T22" fmla="*/ 563 w 596"/>
                <a:gd name="T23" fmla="*/ 483 h 575"/>
                <a:gd name="T24" fmla="*/ 558 w 596"/>
                <a:gd name="T25" fmla="*/ 469 h 575"/>
                <a:gd name="T26" fmla="*/ 551 w 596"/>
                <a:gd name="T27" fmla="*/ 452 h 575"/>
                <a:gd name="T28" fmla="*/ 551 w 596"/>
                <a:gd name="T29" fmla="*/ 438 h 575"/>
                <a:gd name="T30" fmla="*/ 544 w 596"/>
                <a:gd name="T31" fmla="*/ 426 h 575"/>
                <a:gd name="T32" fmla="*/ 541 w 596"/>
                <a:gd name="T33" fmla="*/ 419 h 575"/>
                <a:gd name="T34" fmla="*/ 534 w 596"/>
                <a:gd name="T35" fmla="*/ 391 h 575"/>
                <a:gd name="T36" fmla="*/ 537 w 596"/>
                <a:gd name="T37" fmla="*/ 362 h 575"/>
                <a:gd name="T38" fmla="*/ 534 w 596"/>
                <a:gd name="T39" fmla="*/ 339 h 575"/>
                <a:gd name="T40" fmla="*/ 546 w 596"/>
                <a:gd name="T41" fmla="*/ 322 h 575"/>
                <a:gd name="T42" fmla="*/ 530 w 596"/>
                <a:gd name="T43" fmla="*/ 305 h 575"/>
                <a:gd name="T44" fmla="*/ 513 w 596"/>
                <a:gd name="T45" fmla="*/ 291 h 575"/>
                <a:gd name="T46" fmla="*/ 506 w 596"/>
                <a:gd name="T47" fmla="*/ 268 h 575"/>
                <a:gd name="T48" fmla="*/ 518 w 596"/>
                <a:gd name="T49" fmla="*/ 237 h 575"/>
                <a:gd name="T50" fmla="*/ 525 w 596"/>
                <a:gd name="T51" fmla="*/ 211 h 575"/>
                <a:gd name="T52" fmla="*/ 508 w 596"/>
                <a:gd name="T53" fmla="*/ 185 h 575"/>
                <a:gd name="T54" fmla="*/ 442 w 596"/>
                <a:gd name="T55" fmla="*/ 133 h 575"/>
                <a:gd name="T56" fmla="*/ 338 w 596"/>
                <a:gd name="T57" fmla="*/ 50 h 575"/>
                <a:gd name="T58" fmla="*/ 63 w 596"/>
                <a:gd name="T59" fmla="*/ 5 h 575"/>
                <a:gd name="T60" fmla="*/ 66 w 596"/>
                <a:gd name="T61" fmla="*/ 17 h 575"/>
                <a:gd name="T62" fmla="*/ 80 w 596"/>
                <a:gd name="T63" fmla="*/ 40 h 575"/>
                <a:gd name="T64" fmla="*/ 80 w 596"/>
                <a:gd name="T65" fmla="*/ 73 h 575"/>
                <a:gd name="T66" fmla="*/ 61 w 596"/>
                <a:gd name="T67" fmla="*/ 90 h 575"/>
                <a:gd name="T68" fmla="*/ 71 w 596"/>
                <a:gd name="T69" fmla="*/ 107 h 575"/>
                <a:gd name="T70" fmla="*/ 80 w 596"/>
                <a:gd name="T71" fmla="*/ 118 h 575"/>
                <a:gd name="T72" fmla="*/ 61 w 596"/>
                <a:gd name="T73" fmla="*/ 135 h 575"/>
                <a:gd name="T74" fmla="*/ 45 w 596"/>
                <a:gd name="T75" fmla="*/ 166 h 575"/>
                <a:gd name="T76" fmla="*/ 4 w 596"/>
                <a:gd name="T77" fmla="*/ 185 h 575"/>
                <a:gd name="T78" fmla="*/ 35 w 596"/>
                <a:gd name="T79" fmla="*/ 310 h 575"/>
                <a:gd name="T80" fmla="*/ 104 w 596"/>
                <a:gd name="T81" fmla="*/ 407 h 575"/>
                <a:gd name="T82" fmla="*/ 130 w 596"/>
                <a:gd name="T83" fmla="*/ 424 h 575"/>
                <a:gd name="T84" fmla="*/ 170 w 596"/>
                <a:gd name="T85" fmla="*/ 443 h 575"/>
                <a:gd name="T86" fmla="*/ 208 w 596"/>
                <a:gd name="T87" fmla="*/ 454 h 575"/>
                <a:gd name="T88" fmla="*/ 243 w 596"/>
                <a:gd name="T89" fmla="*/ 464 h 575"/>
                <a:gd name="T90" fmla="*/ 267 w 596"/>
                <a:gd name="T91" fmla="*/ 469 h 575"/>
                <a:gd name="T92" fmla="*/ 281 w 596"/>
                <a:gd name="T93" fmla="*/ 511 h 575"/>
                <a:gd name="T94" fmla="*/ 284 w 596"/>
                <a:gd name="T95" fmla="*/ 533 h 575"/>
                <a:gd name="T96" fmla="*/ 293 w 596"/>
                <a:gd name="T97" fmla="*/ 554 h 575"/>
                <a:gd name="T98" fmla="*/ 328 w 596"/>
                <a:gd name="T99" fmla="*/ 568 h 575"/>
                <a:gd name="T100" fmla="*/ 352 w 596"/>
                <a:gd name="T101" fmla="*/ 561 h 575"/>
                <a:gd name="T102" fmla="*/ 371 w 596"/>
                <a:gd name="T103" fmla="*/ 575 h 575"/>
                <a:gd name="T104" fmla="*/ 404 w 596"/>
                <a:gd name="T105" fmla="*/ 568 h 575"/>
                <a:gd name="T106" fmla="*/ 437 w 596"/>
                <a:gd name="T107" fmla="*/ 573 h 575"/>
                <a:gd name="T108" fmla="*/ 468 w 596"/>
                <a:gd name="T109" fmla="*/ 552 h 575"/>
                <a:gd name="T110" fmla="*/ 501 w 596"/>
                <a:gd name="T111" fmla="*/ 552 h 575"/>
                <a:gd name="T112" fmla="*/ 570 w 596"/>
                <a:gd name="T113" fmla="*/ 528 h 575"/>
                <a:gd name="T114" fmla="*/ 530 w 596"/>
                <a:gd name="T115" fmla="*/ 260 h 575"/>
                <a:gd name="T116" fmla="*/ 532 w 596"/>
                <a:gd name="T117" fmla="*/ 284 h 575"/>
                <a:gd name="T118" fmla="*/ 541 w 596"/>
                <a:gd name="T119" fmla="*/ 289 h 575"/>
                <a:gd name="T120" fmla="*/ 539 w 596"/>
                <a:gd name="T121" fmla="*/ 277 h 575"/>
                <a:gd name="T122" fmla="*/ 532 w 596"/>
                <a:gd name="T123" fmla="*/ 260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6" h="575">
                  <a:moveTo>
                    <a:pt x="549" y="237"/>
                  </a:moveTo>
                  <a:lnTo>
                    <a:pt x="549" y="239"/>
                  </a:lnTo>
                  <a:lnTo>
                    <a:pt x="551" y="239"/>
                  </a:lnTo>
                  <a:lnTo>
                    <a:pt x="551" y="239"/>
                  </a:lnTo>
                  <a:lnTo>
                    <a:pt x="553" y="239"/>
                  </a:lnTo>
                  <a:lnTo>
                    <a:pt x="553" y="239"/>
                  </a:lnTo>
                  <a:lnTo>
                    <a:pt x="553" y="239"/>
                  </a:lnTo>
                  <a:lnTo>
                    <a:pt x="551" y="239"/>
                  </a:lnTo>
                  <a:lnTo>
                    <a:pt x="551" y="239"/>
                  </a:lnTo>
                  <a:lnTo>
                    <a:pt x="551" y="237"/>
                  </a:lnTo>
                  <a:lnTo>
                    <a:pt x="549" y="237"/>
                  </a:lnTo>
                  <a:lnTo>
                    <a:pt x="549" y="237"/>
                  </a:lnTo>
                  <a:lnTo>
                    <a:pt x="549" y="234"/>
                  </a:lnTo>
                  <a:lnTo>
                    <a:pt x="549" y="237"/>
                  </a:lnTo>
                  <a:lnTo>
                    <a:pt x="549" y="237"/>
                  </a:lnTo>
                  <a:lnTo>
                    <a:pt x="549" y="237"/>
                  </a:lnTo>
                  <a:close/>
                  <a:moveTo>
                    <a:pt x="553" y="237"/>
                  </a:moveTo>
                  <a:lnTo>
                    <a:pt x="556" y="237"/>
                  </a:lnTo>
                  <a:lnTo>
                    <a:pt x="556" y="239"/>
                  </a:lnTo>
                  <a:lnTo>
                    <a:pt x="556" y="239"/>
                  </a:lnTo>
                  <a:lnTo>
                    <a:pt x="556" y="237"/>
                  </a:lnTo>
                  <a:lnTo>
                    <a:pt x="556" y="237"/>
                  </a:lnTo>
                  <a:lnTo>
                    <a:pt x="556" y="237"/>
                  </a:lnTo>
                  <a:lnTo>
                    <a:pt x="556" y="239"/>
                  </a:lnTo>
                  <a:lnTo>
                    <a:pt x="556" y="239"/>
                  </a:lnTo>
                  <a:lnTo>
                    <a:pt x="556" y="239"/>
                  </a:lnTo>
                  <a:lnTo>
                    <a:pt x="556" y="239"/>
                  </a:lnTo>
                  <a:lnTo>
                    <a:pt x="558" y="239"/>
                  </a:lnTo>
                  <a:lnTo>
                    <a:pt x="558" y="237"/>
                  </a:lnTo>
                  <a:lnTo>
                    <a:pt x="558" y="237"/>
                  </a:lnTo>
                  <a:lnTo>
                    <a:pt x="558" y="237"/>
                  </a:lnTo>
                  <a:lnTo>
                    <a:pt x="558" y="237"/>
                  </a:lnTo>
                  <a:lnTo>
                    <a:pt x="558" y="237"/>
                  </a:lnTo>
                  <a:lnTo>
                    <a:pt x="558" y="234"/>
                  </a:lnTo>
                  <a:lnTo>
                    <a:pt x="560" y="234"/>
                  </a:lnTo>
                  <a:lnTo>
                    <a:pt x="558" y="237"/>
                  </a:lnTo>
                  <a:lnTo>
                    <a:pt x="560" y="237"/>
                  </a:lnTo>
                  <a:lnTo>
                    <a:pt x="560" y="237"/>
                  </a:lnTo>
                  <a:lnTo>
                    <a:pt x="560" y="234"/>
                  </a:lnTo>
                  <a:lnTo>
                    <a:pt x="560" y="234"/>
                  </a:lnTo>
                  <a:lnTo>
                    <a:pt x="560" y="234"/>
                  </a:lnTo>
                  <a:lnTo>
                    <a:pt x="560" y="234"/>
                  </a:lnTo>
                  <a:lnTo>
                    <a:pt x="560" y="234"/>
                  </a:lnTo>
                  <a:lnTo>
                    <a:pt x="563" y="230"/>
                  </a:lnTo>
                  <a:lnTo>
                    <a:pt x="563" y="227"/>
                  </a:lnTo>
                  <a:lnTo>
                    <a:pt x="563" y="227"/>
                  </a:lnTo>
                  <a:lnTo>
                    <a:pt x="563" y="227"/>
                  </a:lnTo>
                  <a:lnTo>
                    <a:pt x="563" y="223"/>
                  </a:lnTo>
                  <a:lnTo>
                    <a:pt x="563" y="223"/>
                  </a:lnTo>
                  <a:lnTo>
                    <a:pt x="563" y="220"/>
                  </a:lnTo>
                  <a:lnTo>
                    <a:pt x="563" y="220"/>
                  </a:lnTo>
                  <a:lnTo>
                    <a:pt x="563" y="220"/>
                  </a:lnTo>
                  <a:lnTo>
                    <a:pt x="563" y="220"/>
                  </a:lnTo>
                  <a:lnTo>
                    <a:pt x="563" y="223"/>
                  </a:lnTo>
                  <a:lnTo>
                    <a:pt x="563" y="223"/>
                  </a:lnTo>
                  <a:lnTo>
                    <a:pt x="563" y="223"/>
                  </a:lnTo>
                  <a:lnTo>
                    <a:pt x="563" y="220"/>
                  </a:lnTo>
                  <a:lnTo>
                    <a:pt x="563" y="218"/>
                  </a:lnTo>
                  <a:lnTo>
                    <a:pt x="563" y="218"/>
                  </a:lnTo>
                  <a:lnTo>
                    <a:pt x="563" y="218"/>
                  </a:lnTo>
                  <a:lnTo>
                    <a:pt x="563" y="215"/>
                  </a:lnTo>
                  <a:lnTo>
                    <a:pt x="563" y="215"/>
                  </a:lnTo>
                  <a:lnTo>
                    <a:pt x="563" y="215"/>
                  </a:lnTo>
                  <a:lnTo>
                    <a:pt x="565" y="213"/>
                  </a:lnTo>
                  <a:lnTo>
                    <a:pt x="563" y="211"/>
                  </a:lnTo>
                  <a:lnTo>
                    <a:pt x="563" y="211"/>
                  </a:lnTo>
                  <a:lnTo>
                    <a:pt x="563" y="208"/>
                  </a:lnTo>
                  <a:lnTo>
                    <a:pt x="563" y="208"/>
                  </a:lnTo>
                  <a:lnTo>
                    <a:pt x="563" y="211"/>
                  </a:lnTo>
                  <a:lnTo>
                    <a:pt x="563" y="211"/>
                  </a:lnTo>
                  <a:lnTo>
                    <a:pt x="563" y="211"/>
                  </a:lnTo>
                  <a:lnTo>
                    <a:pt x="563" y="213"/>
                  </a:lnTo>
                  <a:lnTo>
                    <a:pt x="563" y="213"/>
                  </a:lnTo>
                  <a:lnTo>
                    <a:pt x="563" y="211"/>
                  </a:lnTo>
                  <a:lnTo>
                    <a:pt x="563" y="211"/>
                  </a:lnTo>
                  <a:lnTo>
                    <a:pt x="560" y="213"/>
                  </a:lnTo>
                  <a:lnTo>
                    <a:pt x="560" y="213"/>
                  </a:lnTo>
                  <a:lnTo>
                    <a:pt x="560" y="213"/>
                  </a:lnTo>
                  <a:lnTo>
                    <a:pt x="563" y="213"/>
                  </a:lnTo>
                  <a:lnTo>
                    <a:pt x="560" y="213"/>
                  </a:lnTo>
                  <a:lnTo>
                    <a:pt x="560" y="213"/>
                  </a:lnTo>
                  <a:lnTo>
                    <a:pt x="560" y="213"/>
                  </a:lnTo>
                  <a:lnTo>
                    <a:pt x="560" y="213"/>
                  </a:lnTo>
                  <a:lnTo>
                    <a:pt x="560" y="213"/>
                  </a:lnTo>
                  <a:lnTo>
                    <a:pt x="558" y="211"/>
                  </a:lnTo>
                  <a:lnTo>
                    <a:pt x="558" y="211"/>
                  </a:lnTo>
                  <a:lnTo>
                    <a:pt x="558" y="211"/>
                  </a:lnTo>
                  <a:lnTo>
                    <a:pt x="556" y="211"/>
                  </a:lnTo>
                  <a:lnTo>
                    <a:pt x="556" y="211"/>
                  </a:lnTo>
                  <a:lnTo>
                    <a:pt x="556" y="211"/>
                  </a:lnTo>
                  <a:lnTo>
                    <a:pt x="556" y="211"/>
                  </a:lnTo>
                  <a:lnTo>
                    <a:pt x="556" y="211"/>
                  </a:lnTo>
                  <a:lnTo>
                    <a:pt x="556" y="211"/>
                  </a:lnTo>
                  <a:lnTo>
                    <a:pt x="556" y="211"/>
                  </a:lnTo>
                  <a:lnTo>
                    <a:pt x="556" y="208"/>
                  </a:lnTo>
                  <a:lnTo>
                    <a:pt x="553" y="208"/>
                  </a:lnTo>
                  <a:lnTo>
                    <a:pt x="553" y="208"/>
                  </a:lnTo>
                  <a:lnTo>
                    <a:pt x="553" y="208"/>
                  </a:lnTo>
                  <a:lnTo>
                    <a:pt x="553" y="208"/>
                  </a:lnTo>
                  <a:lnTo>
                    <a:pt x="553" y="208"/>
                  </a:lnTo>
                  <a:lnTo>
                    <a:pt x="553" y="208"/>
                  </a:lnTo>
                  <a:lnTo>
                    <a:pt x="553" y="211"/>
                  </a:lnTo>
                  <a:lnTo>
                    <a:pt x="553" y="211"/>
                  </a:lnTo>
                  <a:lnTo>
                    <a:pt x="553" y="213"/>
                  </a:lnTo>
                  <a:lnTo>
                    <a:pt x="556" y="213"/>
                  </a:lnTo>
                  <a:lnTo>
                    <a:pt x="556" y="213"/>
                  </a:lnTo>
                  <a:lnTo>
                    <a:pt x="556" y="213"/>
                  </a:lnTo>
                  <a:lnTo>
                    <a:pt x="556" y="213"/>
                  </a:lnTo>
                  <a:lnTo>
                    <a:pt x="553" y="213"/>
                  </a:lnTo>
                  <a:lnTo>
                    <a:pt x="553" y="215"/>
                  </a:lnTo>
                  <a:lnTo>
                    <a:pt x="553" y="215"/>
                  </a:lnTo>
                  <a:lnTo>
                    <a:pt x="556" y="215"/>
                  </a:lnTo>
                  <a:lnTo>
                    <a:pt x="553" y="215"/>
                  </a:lnTo>
                  <a:lnTo>
                    <a:pt x="553" y="215"/>
                  </a:lnTo>
                  <a:lnTo>
                    <a:pt x="553" y="218"/>
                  </a:lnTo>
                  <a:lnTo>
                    <a:pt x="556" y="218"/>
                  </a:lnTo>
                  <a:lnTo>
                    <a:pt x="556" y="218"/>
                  </a:lnTo>
                  <a:lnTo>
                    <a:pt x="556" y="218"/>
                  </a:lnTo>
                  <a:lnTo>
                    <a:pt x="556" y="218"/>
                  </a:lnTo>
                  <a:lnTo>
                    <a:pt x="556" y="218"/>
                  </a:lnTo>
                  <a:lnTo>
                    <a:pt x="556" y="218"/>
                  </a:lnTo>
                  <a:lnTo>
                    <a:pt x="556" y="218"/>
                  </a:lnTo>
                  <a:lnTo>
                    <a:pt x="556" y="220"/>
                  </a:lnTo>
                  <a:lnTo>
                    <a:pt x="553" y="220"/>
                  </a:lnTo>
                  <a:lnTo>
                    <a:pt x="556" y="220"/>
                  </a:lnTo>
                  <a:lnTo>
                    <a:pt x="553" y="220"/>
                  </a:lnTo>
                  <a:lnTo>
                    <a:pt x="553" y="220"/>
                  </a:lnTo>
                  <a:lnTo>
                    <a:pt x="553" y="223"/>
                  </a:lnTo>
                  <a:lnTo>
                    <a:pt x="556" y="223"/>
                  </a:lnTo>
                  <a:lnTo>
                    <a:pt x="556" y="223"/>
                  </a:lnTo>
                  <a:lnTo>
                    <a:pt x="556" y="223"/>
                  </a:lnTo>
                  <a:lnTo>
                    <a:pt x="556" y="223"/>
                  </a:lnTo>
                  <a:lnTo>
                    <a:pt x="556" y="223"/>
                  </a:lnTo>
                  <a:lnTo>
                    <a:pt x="556" y="223"/>
                  </a:lnTo>
                  <a:lnTo>
                    <a:pt x="556" y="223"/>
                  </a:lnTo>
                  <a:lnTo>
                    <a:pt x="558" y="223"/>
                  </a:lnTo>
                  <a:lnTo>
                    <a:pt x="558" y="225"/>
                  </a:lnTo>
                  <a:lnTo>
                    <a:pt x="556" y="225"/>
                  </a:lnTo>
                  <a:lnTo>
                    <a:pt x="558" y="225"/>
                  </a:lnTo>
                  <a:lnTo>
                    <a:pt x="556" y="225"/>
                  </a:lnTo>
                  <a:lnTo>
                    <a:pt x="553" y="225"/>
                  </a:lnTo>
                  <a:lnTo>
                    <a:pt x="553" y="225"/>
                  </a:lnTo>
                  <a:lnTo>
                    <a:pt x="553" y="225"/>
                  </a:lnTo>
                  <a:lnTo>
                    <a:pt x="553" y="225"/>
                  </a:lnTo>
                  <a:lnTo>
                    <a:pt x="553" y="225"/>
                  </a:lnTo>
                  <a:lnTo>
                    <a:pt x="551" y="225"/>
                  </a:lnTo>
                  <a:lnTo>
                    <a:pt x="553" y="225"/>
                  </a:lnTo>
                  <a:lnTo>
                    <a:pt x="553" y="225"/>
                  </a:lnTo>
                  <a:lnTo>
                    <a:pt x="553" y="225"/>
                  </a:lnTo>
                  <a:lnTo>
                    <a:pt x="553" y="225"/>
                  </a:lnTo>
                  <a:lnTo>
                    <a:pt x="556" y="227"/>
                  </a:lnTo>
                  <a:lnTo>
                    <a:pt x="558" y="227"/>
                  </a:lnTo>
                  <a:lnTo>
                    <a:pt x="558" y="227"/>
                  </a:lnTo>
                  <a:lnTo>
                    <a:pt x="558" y="227"/>
                  </a:lnTo>
                  <a:lnTo>
                    <a:pt x="558" y="227"/>
                  </a:lnTo>
                  <a:lnTo>
                    <a:pt x="558" y="227"/>
                  </a:lnTo>
                  <a:lnTo>
                    <a:pt x="556" y="227"/>
                  </a:lnTo>
                  <a:lnTo>
                    <a:pt x="556" y="227"/>
                  </a:lnTo>
                  <a:lnTo>
                    <a:pt x="553" y="227"/>
                  </a:lnTo>
                  <a:lnTo>
                    <a:pt x="556" y="230"/>
                  </a:lnTo>
                  <a:lnTo>
                    <a:pt x="556" y="230"/>
                  </a:lnTo>
                  <a:lnTo>
                    <a:pt x="556" y="230"/>
                  </a:lnTo>
                  <a:lnTo>
                    <a:pt x="556" y="230"/>
                  </a:lnTo>
                  <a:lnTo>
                    <a:pt x="556" y="230"/>
                  </a:lnTo>
                  <a:lnTo>
                    <a:pt x="556" y="230"/>
                  </a:lnTo>
                  <a:lnTo>
                    <a:pt x="553" y="230"/>
                  </a:lnTo>
                  <a:lnTo>
                    <a:pt x="553" y="230"/>
                  </a:lnTo>
                  <a:lnTo>
                    <a:pt x="553" y="230"/>
                  </a:lnTo>
                  <a:lnTo>
                    <a:pt x="553" y="232"/>
                  </a:lnTo>
                  <a:lnTo>
                    <a:pt x="556" y="232"/>
                  </a:lnTo>
                  <a:lnTo>
                    <a:pt x="553" y="232"/>
                  </a:lnTo>
                  <a:lnTo>
                    <a:pt x="553" y="232"/>
                  </a:lnTo>
                  <a:lnTo>
                    <a:pt x="553" y="232"/>
                  </a:lnTo>
                  <a:lnTo>
                    <a:pt x="551" y="234"/>
                  </a:lnTo>
                  <a:lnTo>
                    <a:pt x="551" y="234"/>
                  </a:lnTo>
                  <a:lnTo>
                    <a:pt x="551" y="237"/>
                  </a:lnTo>
                  <a:lnTo>
                    <a:pt x="551" y="237"/>
                  </a:lnTo>
                  <a:lnTo>
                    <a:pt x="553" y="237"/>
                  </a:lnTo>
                  <a:close/>
                  <a:moveTo>
                    <a:pt x="558" y="374"/>
                  </a:moveTo>
                  <a:lnTo>
                    <a:pt x="556" y="376"/>
                  </a:lnTo>
                  <a:lnTo>
                    <a:pt x="556" y="376"/>
                  </a:lnTo>
                  <a:lnTo>
                    <a:pt x="556" y="379"/>
                  </a:lnTo>
                  <a:lnTo>
                    <a:pt x="556" y="379"/>
                  </a:lnTo>
                  <a:lnTo>
                    <a:pt x="556" y="379"/>
                  </a:lnTo>
                  <a:lnTo>
                    <a:pt x="558" y="379"/>
                  </a:lnTo>
                  <a:lnTo>
                    <a:pt x="560" y="376"/>
                  </a:lnTo>
                  <a:lnTo>
                    <a:pt x="560" y="376"/>
                  </a:lnTo>
                  <a:lnTo>
                    <a:pt x="560" y="374"/>
                  </a:lnTo>
                  <a:lnTo>
                    <a:pt x="558" y="374"/>
                  </a:lnTo>
                  <a:lnTo>
                    <a:pt x="558" y="374"/>
                  </a:lnTo>
                  <a:close/>
                  <a:moveTo>
                    <a:pt x="563" y="360"/>
                  </a:moveTo>
                  <a:lnTo>
                    <a:pt x="563" y="360"/>
                  </a:lnTo>
                  <a:lnTo>
                    <a:pt x="563" y="360"/>
                  </a:lnTo>
                  <a:lnTo>
                    <a:pt x="563" y="362"/>
                  </a:lnTo>
                  <a:lnTo>
                    <a:pt x="560" y="362"/>
                  </a:lnTo>
                  <a:lnTo>
                    <a:pt x="560" y="362"/>
                  </a:lnTo>
                  <a:lnTo>
                    <a:pt x="560" y="362"/>
                  </a:lnTo>
                  <a:lnTo>
                    <a:pt x="558" y="362"/>
                  </a:lnTo>
                  <a:lnTo>
                    <a:pt x="558" y="362"/>
                  </a:lnTo>
                  <a:lnTo>
                    <a:pt x="560" y="362"/>
                  </a:lnTo>
                  <a:lnTo>
                    <a:pt x="560" y="362"/>
                  </a:lnTo>
                  <a:lnTo>
                    <a:pt x="560" y="365"/>
                  </a:lnTo>
                  <a:lnTo>
                    <a:pt x="560" y="365"/>
                  </a:lnTo>
                  <a:lnTo>
                    <a:pt x="558" y="365"/>
                  </a:lnTo>
                  <a:lnTo>
                    <a:pt x="558" y="365"/>
                  </a:lnTo>
                  <a:lnTo>
                    <a:pt x="556" y="365"/>
                  </a:lnTo>
                  <a:lnTo>
                    <a:pt x="556" y="365"/>
                  </a:lnTo>
                  <a:lnTo>
                    <a:pt x="556" y="365"/>
                  </a:lnTo>
                  <a:lnTo>
                    <a:pt x="556" y="367"/>
                  </a:lnTo>
                  <a:lnTo>
                    <a:pt x="556" y="367"/>
                  </a:lnTo>
                  <a:lnTo>
                    <a:pt x="553" y="367"/>
                  </a:lnTo>
                  <a:lnTo>
                    <a:pt x="551" y="369"/>
                  </a:lnTo>
                  <a:lnTo>
                    <a:pt x="551" y="369"/>
                  </a:lnTo>
                  <a:lnTo>
                    <a:pt x="551" y="369"/>
                  </a:lnTo>
                  <a:lnTo>
                    <a:pt x="551" y="369"/>
                  </a:lnTo>
                  <a:lnTo>
                    <a:pt x="551" y="372"/>
                  </a:lnTo>
                  <a:lnTo>
                    <a:pt x="551" y="372"/>
                  </a:lnTo>
                  <a:lnTo>
                    <a:pt x="551" y="372"/>
                  </a:lnTo>
                  <a:lnTo>
                    <a:pt x="551" y="372"/>
                  </a:lnTo>
                  <a:lnTo>
                    <a:pt x="551" y="372"/>
                  </a:lnTo>
                  <a:lnTo>
                    <a:pt x="551" y="372"/>
                  </a:lnTo>
                  <a:lnTo>
                    <a:pt x="549" y="372"/>
                  </a:lnTo>
                  <a:lnTo>
                    <a:pt x="549" y="372"/>
                  </a:lnTo>
                  <a:lnTo>
                    <a:pt x="549" y="372"/>
                  </a:lnTo>
                  <a:lnTo>
                    <a:pt x="551" y="374"/>
                  </a:lnTo>
                  <a:lnTo>
                    <a:pt x="551" y="374"/>
                  </a:lnTo>
                  <a:lnTo>
                    <a:pt x="553" y="374"/>
                  </a:lnTo>
                  <a:lnTo>
                    <a:pt x="553" y="374"/>
                  </a:lnTo>
                  <a:lnTo>
                    <a:pt x="556" y="374"/>
                  </a:lnTo>
                  <a:lnTo>
                    <a:pt x="556" y="372"/>
                  </a:lnTo>
                  <a:lnTo>
                    <a:pt x="558" y="372"/>
                  </a:lnTo>
                  <a:lnTo>
                    <a:pt x="558" y="369"/>
                  </a:lnTo>
                  <a:lnTo>
                    <a:pt x="560" y="369"/>
                  </a:lnTo>
                  <a:lnTo>
                    <a:pt x="560" y="369"/>
                  </a:lnTo>
                  <a:lnTo>
                    <a:pt x="560" y="369"/>
                  </a:lnTo>
                  <a:lnTo>
                    <a:pt x="563" y="369"/>
                  </a:lnTo>
                  <a:lnTo>
                    <a:pt x="563" y="369"/>
                  </a:lnTo>
                  <a:lnTo>
                    <a:pt x="563" y="369"/>
                  </a:lnTo>
                  <a:lnTo>
                    <a:pt x="563" y="369"/>
                  </a:lnTo>
                  <a:lnTo>
                    <a:pt x="563" y="367"/>
                  </a:lnTo>
                  <a:lnTo>
                    <a:pt x="563" y="367"/>
                  </a:lnTo>
                  <a:lnTo>
                    <a:pt x="563" y="367"/>
                  </a:lnTo>
                  <a:lnTo>
                    <a:pt x="563" y="367"/>
                  </a:lnTo>
                  <a:lnTo>
                    <a:pt x="563" y="365"/>
                  </a:lnTo>
                  <a:lnTo>
                    <a:pt x="565" y="362"/>
                  </a:lnTo>
                  <a:lnTo>
                    <a:pt x="565" y="357"/>
                  </a:lnTo>
                  <a:lnTo>
                    <a:pt x="565" y="357"/>
                  </a:lnTo>
                  <a:lnTo>
                    <a:pt x="565" y="355"/>
                  </a:lnTo>
                  <a:lnTo>
                    <a:pt x="565" y="355"/>
                  </a:lnTo>
                  <a:lnTo>
                    <a:pt x="565" y="357"/>
                  </a:lnTo>
                  <a:lnTo>
                    <a:pt x="565" y="357"/>
                  </a:lnTo>
                  <a:lnTo>
                    <a:pt x="563" y="357"/>
                  </a:lnTo>
                  <a:lnTo>
                    <a:pt x="563" y="360"/>
                  </a:lnTo>
                  <a:close/>
                  <a:moveTo>
                    <a:pt x="593" y="502"/>
                  </a:moveTo>
                  <a:lnTo>
                    <a:pt x="596" y="502"/>
                  </a:lnTo>
                  <a:lnTo>
                    <a:pt x="593" y="499"/>
                  </a:lnTo>
                  <a:lnTo>
                    <a:pt x="593" y="499"/>
                  </a:lnTo>
                  <a:lnTo>
                    <a:pt x="593" y="499"/>
                  </a:lnTo>
                  <a:lnTo>
                    <a:pt x="593" y="499"/>
                  </a:lnTo>
                  <a:lnTo>
                    <a:pt x="593" y="499"/>
                  </a:lnTo>
                  <a:lnTo>
                    <a:pt x="593" y="499"/>
                  </a:lnTo>
                  <a:lnTo>
                    <a:pt x="591" y="499"/>
                  </a:lnTo>
                  <a:lnTo>
                    <a:pt x="591" y="499"/>
                  </a:lnTo>
                  <a:lnTo>
                    <a:pt x="591" y="499"/>
                  </a:lnTo>
                  <a:lnTo>
                    <a:pt x="593" y="499"/>
                  </a:lnTo>
                  <a:lnTo>
                    <a:pt x="593" y="499"/>
                  </a:lnTo>
                  <a:lnTo>
                    <a:pt x="593" y="502"/>
                  </a:lnTo>
                  <a:lnTo>
                    <a:pt x="591" y="502"/>
                  </a:lnTo>
                  <a:lnTo>
                    <a:pt x="591" y="502"/>
                  </a:lnTo>
                  <a:lnTo>
                    <a:pt x="589" y="502"/>
                  </a:lnTo>
                  <a:lnTo>
                    <a:pt x="589" y="502"/>
                  </a:lnTo>
                  <a:lnTo>
                    <a:pt x="589" y="502"/>
                  </a:lnTo>
                  <a:lnTo>
                    <a:pt x="586" y="497"/>
                  </a:lnTo>
                  <a:lnTo>
                    <a:pt x="586" y="497"/>
                  </a:lnTo>
                  <a:lnTo>
                    <a:pt x="586" y="497"/>
                  </a:lnTo>
                  <a:lnTo>
                    <a:pt x="584" y="497"/>
                  </a:lnTo>
                  <a:lnTo>
                    <a:pt x="584" y="495"/>
                  </a:lnTo>
                  <a:lnTo>
                    <a:pt x="584" y="495"/>
                  </a:lnTo>
                  <a:lnTo>
                    <a:pt x="584" y="495"/>
                  </a:lnTo>
                  <a:lnTo>
                    <a:pt x="584" y="492"/>
                  </a:lnTo>
                  <a:lnTo>
                    <a:pt x="584" y="492"/>
                  </a:lnTo>
                  <a:lnTo>
                    <a:pt x="582" y="495"/>
                  </a:lnTo>
                  <a:lnTo>
                    <a:pt x="584" y="497"/>
                  </a:lnTo>
                  <a:lnTo>
                    <a:pt x="584" y="497"/>
                  </a:lnTo>
                  <a:lnTo>
                    <a:pt x="584" y="497"/>
                  </a:lnTo>
                  <a:lnTo>
                    <a:pt x="584" y="497"/>
                  </a:lnTo>
                  <a:lnTo>
                    <a:pt x="584" y="497"/>
                  </a:lnTo>
                  <a:lnTo>
                    <a:pt x="584" y="497"/>
                  </a:lnTo>
                  <a:lnTo>
                    <a:pt x="584" y="497"/>
                  </a:lnTo>
                  <a:lnTo>
                    <a:pt x="584" y="497"/>
                  </a:lnTo>
                  <a:lnTo>
                    <a:pt x="584" y="497"/>
                  </a:lnTo>
                  <a:lnTo>
                    <a:pt x="584" y="499"/>
                  </a:lnTo>
                  <a:lnTo>
                    <a:pt x="582" y="497"/>
                  </a:lnTo>
                  <a:lnTo>
                    <a:pt x="582" y="497"/>
                  </a:lnTo>
                  <a:lnTo>
                    <a:pt x="582" y="497"/>
                  </a:lnTo>
                  <a:lnTo>
                    <a:pt x="579" y="497"/>
                  </a:lnTo>
                  <a:lnTo>
                    <a:pt x="579" y="497"/>
                  </a:lnTo>
                  <a:lnTo>
                    <a:pt x="579" y="497"/>
                  </a:lnTo>
                  <a:lnTo>
                    <a:pt x="579" y="497"/>
                  </a:lnTo>
                  <a:lnTo>
                    <a:pt x="579" y="497"/>
                  </a:lnTo>
                  <a:lnTo>
                    <a:pt x="579" y="497"/>
                  </a:lnTo>
                  <a:lnTo>
                    <a:pt x="577" y="497"/>
                  </a:lnTo>
                  <a:lnTo>
                    <a:pt x="577" y="497"/>
                  </a:lnTo>
                  <a:lnTo>
                    <a:pt x="577" y="497"/>
                  </a:lnTo>
                  <a:lnTo>
                    <a:pt x="577" y="497"/>
                  </a:lnTo>
                  <a:lnTo>
                    <a:pt x="577" y="497"/>
                  </a:lnTo>
                  <a:lnTo>
                    <a:pt x="577" y="497"/>
                  </a:lnTo>
                  <a:lnTo>
                    <a:pt x="577" y="497"/>
                  </a:lnTo>
                  <a:lnTo>
                    <a:pt x="577" y="495"/>
                  </a:lnTo>
                  <a:lnTo>
                    <a:pt x="577" y="495"/>
                  </a:lnTo>
                  <a:lnTo>
                    <a:pt x="577" y="495"/>
                  </a:lnTo>
                  <a:lnTo>
                    <a:pt x="577" y="495"/>
                  </a:lnTo>
                  <a:lnTo>
                    <a:pt x="577" y="492"/>
                  </a:lnTo>
                  <a:lnTo>
                    <a:pt x="577" y="492"/>
                  </a:lnTo>
                  <a:lnTo>
                    <a:pt x="577" y="492"/>
                  </a:lnTo>
                  <a:lnTo>
                    <a:pt x="577" y="492"/>
                  </a:lnTo>
                  <a:lnTo>
                    <a:pt x="577" y="492"/>
                  </a:lnTo>
                  <a:lnTo>
                    <a:pt x="575" y="490"/>
                  </a:lnTo>
                  <a:lnTo>
                    <a:pt x="575" y="490"/>
                  </a:lnTo>
                  <a:lnTo>
                    <a:pt x="572" y="490"/>
                  </a:lnTo>
                  <a:lnTo>
                    <a:pt x="572" y="490"/>
                  </a:lnTo>
                  <a:lnTo>
                    <a:pt x="570" y="490"/>
                  </a:lnTo>
                  <a:lnTo>
                    <a:pt x="570" y="490"/>
                  </a:lnTo>
                  <a:lnTo>
                    <a:pt x="570" y="490"/>
                  </a:lnTo>
                  <a:lnTo>
                    <a:pt x="570" y="490"/>
                  </a:lnTo>
                  <a:lnTo>
                    <a:pt x="570" y="492"/>
                  </a:lnTo>
                  <a:lnTo>
                    <a:pt x="570" y="492"/>
                  </a:lnTo>
                  <a:lnTo>
                    <a:pt x="570" y="495"/>
                  </a:lnTo>
                  <a:lnTo>
                    <a:pt x="570" y="495"/>
                  </a:lnTo>
                  <a:lnTo>
                    <a:pt x="570" y="492"/>
                  </a:lnTo>
                  <a:lnTo>
                    <a:pt x="570" y="490"/>
                  </a:lnTo>
                  <a:lnTo>
                    <a:pt x="565" y="485"/>
                  </a:lnTo>
                  <a:lnTo>
                    <a:pt x="565" y="483"/>
                  </a:lnTo>
                  <a:lnTo>
                    <a:pt x="565" y="483"/>
                  </a:lnTo>
                  <a:lnTo>
                    <a:pt x="563" y="483"/>
                  </a:lnTo>
                  <a:lnTo>
                    <a:pt x="563" y="483"/>
                  </a:lnTo>
                  <a:lnTo>
                    <a:pt x="560" y="483"/>
                  </a:lnTo>
                  <a:lnTo>
                    <a:pt x="560" y="483"/>
                  </a:lnTo>
                  <a:lnTo>
                    <a:pt x="560" y="481"/>
                  </a:lnTo>
                  <a:lnTo>
                    <a:pt x="558" y="481"/>
                  </a:lnTo>
                  <a:lnTo>
                    <a:pt x="556" y="485"/>
                  </a:lnTo>
                  <a:lnTo>
                    <a:pt x="553" y="485"/>
                  </a:lnTo>
                  <a:lnTo>
                    <a:pt x="556" y="485"/>
                  </a:lnTo>
                  <a:lnTo>
                    <a:pt x="556" y="483"/>
                  </a:lnTo>
                  <a:lnTo>
                    <a:pt x="556" y="483"/>
                  </a:lnTo>
                  <a:lnTo>
                    <a:pt x="556" y="483"/>
                  </a:lnTo>
                  <a:lnTo>
                    <a:pt x="556" y="481"/>
                  </a:lnTo>
                  <a:lnTo>
                    <a:pt x="556" y="481"/>
                  </a:lnTo>
                  <a:lnTo>
                    <a:pt x="558" y="481"/>
                  </a:lnTo>
                  <a:lnTo>
                    <a:pt x="558" y="478"/>
                  </a:lnTo>
                  <a:lnTo>
                    <a:pt x="560" y="478"/>
                  </a:lnTo>
                  <a:lnTo>
                    <a:pt x="560" y="478"/>
                  </a:lnTo>
                  <a:lnTo>
                    <a:pt x="558" y="476"/>
                  </a:lnTo>
                  <a:lnTo>
                    <a:pt x="558" y="476"/>
                  </a:lnTo>
                  <a:lnTo>
                    <a:pt x="558" y="476"/>
                  </a:lnTo>
                  <a:lnTo>
                    <a:pt x="560" y="476"/>
                  </a:lnTo>
                  <a:lnTo>
                    <a:pt x="560" y="473"/>
                  </a:lnTo>
                  <a:lnTo>
                    <a:pt x="560" y="473"/>
                  </a:lnTo>
                  <a:lnTo>
                    <a:pt x="560" y="473"/>
                  </a:lnTo>
                  <a:lnTo>
                    <a:pt x="560" y="471"/>
                  </a:lnTo>
                  <a:lnTo>
                    <a:pt x="558" y="471"/>
                  </a:lnTo>
                  <a:lnTo>
                    <a:pt x="558" y="471"/>
                  </a:lnTo>
                  <a:lnTo>
                    <a:pt x="558" y="469"/>
                  </a:lnTo>
                  <a:lnTo>
                    <a:pt x="558" y="469"/>
                  </a:lnTo>
                  <a:lnTo>
                    <a:pt x="558" y="469"/>
                  </a:lnTo>
                  <a:lnTo>
                    <a:pt x="556" y="469"/>
                  </a:lnTo>
                  <a:lnTo>
                    <a:pt x="556" y="469"/>
                  </a:lnTo>
                  <a:lnTo>
                    <a:pt x="556" y="469"/>
                  </a:lnTo>
                  <a:lnTo>
                    <a:pt x="556" y="466"/>
                  </a:lnTo>
                  <a:lnTo>
                    <a:pt x="556" y="466"/>
                  </a:lnTo>
                  <a:lnTo>
                    <a:pt x="558" y="466"/>
                  </a:lnTo>
                  <a:lnTo>
                    <a:pt x="556" y="466"/>
                  </a:lnTo>
                  <a:lnTo>
                    <a:pt x="558" y="464"/>
                  </a:lnTo>
                  <a:lnTo>
                    <a:pt x="556" y="464"/>
                  </a:lnTo>
                  <a:lnTo>
                    <a:pt x="556" y="464"/>
                  </a:lnTo>
                  <a:lnTo>
                    <a:pt x="556" y="464"/>
                  </a:lnTo>
                  <a:lnTo>
                    <a:pt x="556" y="462"/>
                  </a:lnTo>
                  <a:lnTo>
                    <a:pt x="556" y="462"/>
                  </a:lnTo>
                  <a:lnTo>
                    <a:pt x="556" y="462"/>
                  </a:lnTo>
                  <a:lnTo>
                    <a:pt x="556" y="462"/>
                  </a:lnTo>
                  <a:lnTo>
                    <a:pt x="556" y="462"/>
                  </a:lnTo>
                  <a:lnTo>
                    <a:pt x="556" y="459"/>
                  </a:lnTo>
                  <a:lnTo>
                    <a:pt x="553" y="457"/>
                  </a:lnTo>
                  <a:lnTo>
                    <a:pt x="553" y="457"/>
                  </a:lnTo>
                  <a:lnTo>
                    <a:pt x="553" y="454"/>
                  </a:lnTo>
                  <a:lnTo>
                    <a:pt x="551" y="454"/>
                  </a:lnTo>
                  <a:lnTo>
                    <a:pt x="551" y="454"/>
                  </a:lnTo>
                  <a:lnTo>
                    <a:pt x="553" y="452"/>
                  </a:lnTo>
                  <a:lnTo>
                    <a:pt x="553" y="452"/>
                  </a:lnTo>
                  <a:lnTo>
                    <a:pt x="551" y="452"/>
                  </a:lnTo>
                  <a:lnTo>
                    <a:pt x="551" y="452"/>
                  </a:lnTo>
                  <a:lnTo>
                    <a:pt x="551" y="452"/>
                  </a:lnTo>
                  <a:lnTo>
                    <a:pt x="551" y="452"/>
                  </a:lnTo>
                  <a:lnTo>
                    <a:pt x="551" y="452"/>
                  </a:lnTo>
                  <a:lnTo>
                    <a:pt x="551" y="452"/>
                  </a:lnTo>
                  <a:lnTo>
                    <a:pt x="551" y="452"/>
                  </a:lnTo>
                  <a:lnTo>
                    <a:pt x="549" y="452"/>
                  </a:lnTo>
                  <a:lnTo>
                    <a:pt x="549" y="452"/>
                  </a:lnTo>
                  <a:lnTo>
                    <a:pt x="549" y="452"/>
                  </a:lnTo>
                  <a:lnTo>
                    <a:pt x="549" y="452"/>
                  </a:lnTo>
                  <a:lnTo>
                    <a:pt x="549" y="450"/>
                  </a:lnTo>
                  <a:lnTo>
                    <a:pt x="549" y="450"/>
                  </a:lnTo>
                  <a:lnTo>
                    <a:pt x="549" y="450"/>
                  </a:lnTo>
                  <a:lnTo>
                    <a:pt x="549" y="450"/>
                  </a:lnTo>
                  <a:lnTo>
                    <a:pt x="551" y="450"/>
                  </a:lnTo>
                  <a:lnTo>
                    <a:pt x="551" y="450"/>
                  </a:lnTo>
                  <a:lnTo>
                    <a:pt x="551" y="450"/>
                  </a:lnTo>
                  <a:lnTo>
                    <a:pt x="551" y="447"/>
                  </a:lnTo>
                  <a:lnTo>
                    <a:pt x="551" y="447"/>
                  </a:lnTo>
                  <a:lnTo>
                    <a:pt x="551" y="445"/>
                  </a:lnTo>
                  <a:lnTo>
                    <a:pt x="551" y="445"/>
                  </a:lnTo>
                  <a:lnTo>
                    <a:pt x="551" y="445"/>
                  </a:lnTo>
                  <a:lnTo>
                    <a:pt x="551" y="443"/>
                  </a:lnTo>
                  <a:lnTo>
                    <a:pt x="551" y="443"/>
                  </a:lnTo>
                  <a:lnTo>
                    <a:pt x="551" y="443"/>
                  </a:lnTo>
                  <a:lnTo>
                    <a:pt x="551" y="443"/>
                  </a:lnTo>
                  <a:lnTo>
                    <a:pt x="551" y="443"/>
                  </a:lnTo>
                  <a:lnTo>
                    <a:pt x="551" y="440"/>
                  </a:lnTo>
                  <a:lnTo>
                    <a:pt x="551" y="438"/>
                  </a:lnTo>
                  <a:lnTo>
                    <a:pt x="551" y="438"/>
                  </a:lnTo>
                  <a:lnTo>
                    <a:pt x="549" y="433"/>
                  </a:lnTo>
                  <a:lnTo>
                    <a:pt x="549" y="433"/>
                  </a:lnTo>
                  <a:lnTo>
                    <a:pt x="546" y="433"/>
                  </a:lnTo>
                  <a:lnTo>
                    <a:pt x="546" y="433"/>
                  </a:lnTo>
                  <a:lnTo>
                    <a:pt x="546" y="436"/>
                  </a:lnTo>
                  <a:lnTo>
                    <a:pt x="544" y="436"/>
                  </a:lnTo>
                  <a:lnTo>
                    <a:pt x="544" y="436"/>
                  </a:lnTo>
                  <a:lnTo>
                    <a:pt x="544" y="436"/>
                  </a:lnTo>
                  <a:lnTo>
                    <a:pt x="544" y="433"/>
                  </a:lnTo>
                  <a:lnTo>
                    <a:pt x="544" y="433"/>
                  </a:lnTo>
                  <a:lnTo>
                    <a:pt x="544" y="433"/>
                  </a:lnTo>
                  <a:lnTo>
                    <a:pt x="544" y="433"/>
                  </a:lnTo>
                  <a:lnTo>
                    <a:pt x="544" y="433"/>
                  </a:lnTo>
                  <a:lnTo>
                    <a:pt x="544" y="431"/>
                  </a:lnTo>
                  <a:lnTo>
                    <a:pt x="544" y="431"/>
                  </a:lnTo>
                  <a:lnTo>
                    <a:pt x="544" y="431"/>
                  </a:lnTo>
                  <a:lnTo>
                    <a:pt x="544" y="431"/>
                  </a:lnTo>
                  <a:lnTo>
                    <a:pt x="544" y="431"/>
                  </a:lnTo>
                  <a:lnTo>
                    <a:pt x="544" y="431"/>
                  </a:lnTo>
                  <a:lnTo>
                    <a:pt x="544" y="431"/>
                  </a:lnTo>
                  <a:lnTo>
                    <a:pt x="544" y="431"/>
                  </a:lnTo>
                  <a:lnTo>
                    <a:pt x="544" y="428"/>
                  </a:lnTo>
                  <a:lnTo>
                    <a:pt x="544" y="428"/>
                  </a:lnTo>
                  <a:lnTo>
                    <a:pt x="544" y="428"/>
                  </a:lnTo>
                  <a:lnTo>
                    <a:pt x="544" y="428"/>
                  </a:lnTo>
                  <a:lnTo>
                    <a:pt x="544" y="426"/>
                  </a:lnTo>
                  <a:lnTo>
                    <a:pt x="544" y="426"/>
                  </a:lnTo>
                  <a:lnTo>
                    <a:pt x="544" y="426"/>
                  </a:lnTo>
                  <a:lnTo>
                    <a:pt x="544" y="426"/>
                  </a:lnTo>
                  <a:lnTo>
                    <a:pt x="541" y="426"/>
                  </a:lnTo>
                  <a:lnTo>
                    <a:pt x="541" y="424"/>
                  </a:lnTo>
                  <a:lnTo>
                    <a:pt x="541" y="424"/>
                  </a:lnTo>
                  <a:lnTo>
                    <a:pt x="541" y="424"/>
                  </a:lnTo>
                  <a:lnTo>
                    <a:pt x="539" y="424"/>
                  </a:lnTo>
                  <a:lnTo>
                    <a:pt x="539" y="424"/>
                  </a:lnTo>
                  <a:lnTo>
                    <a:pt x="539" y="421"/>
                  </a:lnTo>
                  <a:lnTo>
                    <a:pt x="539" y="421"/>
                  </a:lnTo>
                  <a:lnTo>
                    <a:pt x="539" y="421"/>
                  </a:lnTo>
                  <a:lnTo>
                    <a:pt x="541" y="421"/>
                  </a:lnTo>
                  <a:lnTo>
                    <a:pt x="541" y="421"/>
                  </a:lnTo>
                  <a:lnTo>
                    <a:pt x="541" y="421"/>
                  </a:lnTo>
                  <a:lnTo>
                    <a:pt x="544" y="424"/>
                  </a:lnTo>
                  <a:lnTo>
                    <a:pt x="544" y="424"/>
                  </a:lnTo>
                  <a:lnTo>
                    <a:pt x="544" y="424"/>
                  </a:lnTo>
                  <a:lnTo>
                    <a:pt x="546" y="424"/>
                  </a:lnTo>
                  <a:lnTo>
                    <a:pt x="546" y="424"/>
                  </a:lnTo>
                  <a:lnTo>
                    <a:pt x="546" y="424"/>
                  </a:lnTo>
                  <a:lnTo>
                    <a:pt x="546" y="424"/>
                  </a:lnTo>
                  <a:lnTo>
                    <a:pt x="546" y="424"/>
                  </a:lnTo>
                  <a:lnTo>
                    <a:pt x="546" y="424"/>
                  </a:lnTo>
                  <a:lnTo>
                    <a:pt x="544" y="421"/>
                  </a:lnTo>
                  <a:lnTo>
                    <a:pt x="544" y="419"/>
                  </a:lnTo>
                  <a:lnTo>
                    <a:pt x="544" y="419"/>
                  </a:lnTo>
                  <a:lnTo>
                    <a:pt x="544" y="419"/>
                  </a:lnTo>
                  <a:lnTo>
                    <a:pt x="541" y="419"/>
                  </a:lnTo>
                  <a:lnTo>
                    <a:pt x="541" y="419"/>
                  </a:lnTo>
                  <a:lnTo>
                    <a:pt x="541" y="417"/>
                  </a:lnTo>
                  <a:lnTo>
                    <a:pt x="541" y="417"/>
                  </a:lnTo>
                  <a:lnTo>
                    <a:pt x="541" y="417"/>
                  </a:lnTo>
                  <a:lnTo>
                    <a:pt x="541" y="414"/>
                  </a:lnTo>
                  <a:lnTo>
                    <a:pt x="539" y="414"/>
                  </a:lnTo>
                  <a:lnTo>
                    <a:pt x="539" y="414"/>
                  </a:lnTo>
                  <a:lnTo>
                    <a:pt x="539" y="414"/>
                  </a:lnTo>
                  <a:lnTo>
                    <a:pt x="539" y="414"/>
                  </a:lnTo>
                  <a:lnTo>
                    <a:pt x="539" y="414"/>
                  </a:lnTo>
                  <a:lnTo>
                    <a:pt x="537" y="414"/>
                  </a:lnTo>
                  <a:lnTo>
                    <a:pt x="537" y="412"/>
                  </a:lnTo>
                  <a:lnTo>
                    <a:pt x="537" y="407"/>
                  </a:lnTo>
                  <a:lnTo>
                    <a:pt x="537" y="407"/>
                  </a:lnTo>
                  <a:lnTo>
                    <a:pt x="537" y="405"/>
                  </a:lnTo>
                  <a:lnTo>
                    <a:pt x="534" y="405"/>
                  </a:lnTo>
                  <a:lnTo>
                    <a:pt x="534" y="402"/>
                  </a:lnTo>
                  <a:lnTo>
                    <a:pt x="534" y="400"/>
                  </a:lnTo>
                  <a:lnTo>
                    <a:pt x="534" y="398"/>
                  </a:lnTo>
                  <a:lnTo>
                    <a:pt x="534" y="395"/>
                  </a:lnTo>
                  <a:lnTo>
                    <a:pt x="534" y="395"/>
                  </a:lnTo>
                  <a:lnTo>
                    <a:pt x="532" y="393"/>
                  </a:lnTo>
                  <a:lnTo>
                    <a:pt x="532" y="391"/>
                  </a:lnTo>
                  <a:lnTo>
                    <a:pt x="532" y="391"/>
                  </a:lnTo>
                  <a:lnTo>
                    <a:pt x="534" y="391"/>
                  </a:lnTo>
                  <a:lnTo>
                    <a:pt x="534" y="391"/>
                  </a:lnTo>
                  <a:lnTo>
                    <a:pt x="532" y="388"/>
                  </a:lnTo>
                  <a:lnTo>
                    <a:pt x="534" y="391"/>
                  </a:lnTo>
                  <a:lnTo>
                    <a:pt x="534" y="391"/>
                  </a:lnTo>
                  <a:lnTo>
                    <a:pt x="534" y="391"/>
                  </a:lnTo>
                  <a:lnTo>
                    <a:pt x="534" y="391"/>
                  </a:lnTo>
                  <a:lnTo>
                    <a:pt x="534" y="388"/>
                  </a:lnTo>
                  <a:lnTo>
                    <a:pt x="537" y="391"/>
                  </a:lnTo>
                  <a:lnTo>
                    <a:pt x="537" y="388"/>
                  </a:lnTo>
                  <a:lnTo>
                    <a:pt x="537" y="386"/>
                  </a:lnTo>
                  <a:lnTo>
                    <a:pt x="537" y="386"/>
                  </a:lnTo>
                  <a:lnTo>
                    <a:pt x="537" y="386"/>
                  </a:lnTo>
                  <a:lnTo>
                    <a:pt x="537" y="386"/>
                  </a:lnTo>
                  <a:lnTo>
                    <a:pt x="537" y="386"/>
                  </a:lnTo>
                  <a:lnTo>
                    <a:pt x="537" y="386"/>
                  </a:lnTo>
                  <a:lnTo>
                    <a:pt x="537" y="383"/>
                  </a:lnTo>
                  <a:lnTo>
                    <a:pt x="539" y="379"/>
                  </a:lnTo>
                  <a:lnTo>
                    <a:pt x="541" y="376"/>
                  </a:lnTo>
                  <a:lnTo>
                    <a:pt x="541" y="376"/>
                  </a:lnTo>
                  <a:lnTo>
                    <a:pt x="541" y="374"/>
                  </a:lnTo>
                  <a:lnTo>
                    <a:pt x="541" y="374"/>
                  </a:lnTo>
                  <a:lnTo>
                    <a:pt x="541" y="374"/>
                  </a:lnTo>
                  <a:lnTo>
                    <a:pt x="541" y="374"/>
                  </a:lnTo>
                  <a:lnTo>
                    <a:pt x="541" y="372"/>
                  </a:lnTo>
                  <a:lnTo>
                    <a:pt x="539" y="369"/>
                  </a:lnTo>
                  <a:lnTo>
                    <a:pt x="539" y="369"/>
                  </a:lnTo>
                  <a:lnTo>
                    <a:pt x="541" y="367"/>
                  </a:lnTo>
                  <a:lnTo>
                    <a:pt x="541" y="367"/>
                  </a:lnTo>
                  <a:lnTo>
                    <a:pt x="541" y="365"/>
                  </a:lnTo>
                  <a:lnTo>
                    <a:pt x="539" y="365"/>
                  </a:lnTo>
                  <a:lnTo>
                    <a:pt x="539" y="362"/>
                  </a:lnTo>
                  <a:lnTo>
                    <a:pt x="537" y="362"/>
                  </a:lnTo>
                  <a:lnTo>
                    <a:pt x="537" y="362"/>
                  </a:lnTo>
                  <a:lnTo>
                    <a:pt x="537" y="362"/>
                  </a:lnTo>
                  <a:lnTo>
                    <a:pt x="537" y="362"/>
                  </a:lnTo>
                  <a:lnTo>
                    <a:pt x="537" y="360"/>
                  </a:lnTo>
                  <a:lnTo>
                    <a:pt x="534" y="360"/>
                  </a:lnTo>
                  <a:lnTo>
                    <a:pt x="534" y="362"/>
                  </a:lnTo>
                  <a:lnTo>
                    <a:pt x="534" y="365"/>
                  </a:lnTo>
                  <a:lnTo>
                    <a:pt x="532" y="365"/>
                  </a:lnTo>
                  <a:lnTo>
                    <a:pt x="532" y="365"/>
                  </a:lnTo>
                  <a:lnTo>
                    <a:pt x="534" y="362"/>
                  </a:lnTo>
                  <a:lnTo>
                    <a:pt x="534" y="362"/>
                  </a:lnTo>
                  <a:lnTo>
                    <a:pt x="532" y="360"/>
                  </a:lnTo>
                  <a:lnTo>
                    <a:pt x="532" y="360"/>
                  </a:lnTo>
                  <a:lnTo>
                    <a:pt x="532" y="357"/>
                  </a:lnTo>
                  <a:lnTo>
                    <a:pt x="532" y="357"/>
                  </a:lnTo>
                  <a:lnTo>
                    <a:pt x="532" y="355"/>
                  </a:lnTo>
                  <a:lnTo>
                    <a:pt x="532" y="355"/>
                  </a:lnTo>
                  <a:lnTo>
                    <a:pt x="532" y="353"/>
                  </a:lnTo>
                  <a:lnTo>
                    <a:pt x="532" y="348"/>
                  </a:lnTo>
                  <a:lnTo>
                    <a:pt x="534" y="346"/>
                  </a:lnTo>
                  <a:lnTo>
                    <a:pt x="534" y="343"/>
                  </a:lnTo>
                  <a:lnTo>
                    <a:pt x="537" y="343"/>
                  </a:lnTo>
                  <a:lnTo>
                    <a:pt x="537" y="341"/>
                  </a:lnTo>
                  <a:lnTo>
                    <a:pt x="537" y="341"/>
                  </a:lnTo>
                  <a:lnTo>
                    <a:pt x="537" y="341"/>
                  </a:lnTo>
                  <a:lnTo>
                    <a:pt x="537" y="339"/>
                  </a:lnTo>
                  <a:lnTo>
                    <a:pt x="534" y="339"/>
                  </a:lnTo>
                  <a:lnTo>
                    <a:pt x="534" y="339"/>
                  </a:lnTo>
                  <a:lnTo>
                    <a:pt x="534" y="339"/>
                  </a:lnTo>
                  <a:lnTo>
                    <a:pt x="537" y="339"/>
                  </a:lnTo>
                  <a:lnTo>
                    <a:pt x="537" y="339"/>
                  </a:lnTo>
                  <a:lnTo>
                    <a:pt x="537" y="336"/>
                  </a:lnTo>
                  <a:lnTo>
                    <a:pt x="537" y="336"/>
                  </a:lnTo>
                  <a:lnTo>
                    <a:pt x="537" y="336"/>
                  </a:lnTo>
                  <a:lnTo>
                    <a:pt x="537" y="336"/>
                  </a:lnTo>
                  <a:lnTo>
                    <a:pt x="537" y="336"/>
                  </a:lnTo>
                  <a:lnTo>
                    <a:pt x="537" y="336"/>
                  </a:lnTo>
                  <a:lnTo>
                    <a:pt x="539" y="336"/>
                  </a:lnTo>
                  <a:lnTo>
                    <a:pt x="539" y="334"/>
                  </a:lnTo>
                  <a:lnTo>
                    <a:pt x="539" y="334"/>
                  </a:lnTo>
                  <a:lnTo>
                    <a:pt x="539" y="334"/>
                  </a:lnTo>
                  <a:lnTo>
                    <a:pt x="539" y="331"/>
                  </a:lnTo>
                  <a:lnTo>
                    <a:pt x="539" y="331"/>
                  </a:lnTo>
                  <a:lnTo>
                    <a:pt x="541" y="331"/>
                  </a:lnTo>
                  <a:lnTo>
                    <a:pt x="541" y="331"/>
                  </a:lnTo>
                  <a:lnTo>
                    <a:pt x="544" y="329"/>
                  </a:lnTo>
                  <a:lnTo>
                    <a:pt x="544" y="331"/>
                  </a:lnTo>
                  <a:lnTo>
                    <a:pt x="544" y="331"/>
                  </a:lnTo>
                  <a:lnTo>
                    <a:pt x="544" y="331"/>
                  </a:lnTo>
                  <a:lnTo>
                    <a:pt x="544" y="331"/>
                  </a:lnTo>
                  <a:lnTo>
                    <a:pt x="544" y="329"/>
                  </a:lnTo>
                  <a:lnTo>
                    <a:pt x="546" y="329"/>
                  </a:lnTo>
                  <a:lnTo>
                    <a:pt x="546" y="327"/>
                  </a:lnTo>
                  <a:lnTo>
                    <a:pt x="546" y="327"/>
                  </a:lnTo>
                  <a:lnTo>
                    <a:pt x="546" y="327"/>
                  </a:lnTo>
                  <a:lnTo>
                    <a:pt x="546" y="322"/>
                  </a:lnTo>
                  <a:lnTo>
                    <a:pt x="546" y="322"/>
                  </a:lnTo>
                  <a:lnTo>
                    <a:pt x="546" y="322"/>
                  </a:lnTo>
                  <a:lnTo>
                    <a:pt x="546" y="322"/>
                  </a:lnTo>
                  <a:lnTo>
                    <a:pt x="546" y="322"/>
                  </a:lnTo>
                  <a:lnTo>
                    <a:pt x="546" y="322"/>
                  </a:lnTo>
                  <a:lnTo>
                    <a:pt x="544" y="317"/>
                  </a:lnTo>
                  <a:lnTo>
                    <a:pt x="544" y="315"/>
                  </a:lnTo>
                  <a:lnTo>
                    <a:pt x="544" y="315"/>
                  </a:lnTo>
                  <a:lnTo>
                    <a:pt x="541" y="315"/>
                  </a:lnTo>
                  <a:lnTo>
                    <a:pt x="541" y="315"/>
                  </a:lnTo>
                  <a:lnTo>
                    <a:pt x="539" y="315"/>
                  </a:lnTo>
                  <a:lnTo>
                    <a:pt x="539" y="312"/>
                  </a:lnTo>
                  <a:lnTo>
                    <a:pt x="539" y="312"/>
                  </a:lnTo>
                  <a:lnTo>
                    <a:pt x="537" y="312"/>
                  </a:lnTo>
                  <a:lnTo>
                    <a:pt x="537" y="312"/>
                  </a:lnTo>
                  <a:lnTo>
                    <a:pt x="534" y="312"/>
                  </a:lnTo>
                  <a:lnTo>
                    <a:pt x="534" y="312"/>
                  </a:lnTo>
                  <a:lnTo>
                    <a:pt x="532" y="312"/>
                  </a:lnTo>
                  <a:lnTo>
                    <a:pt x="534" y="312"/>
                  </a:lnTo>
                  <a:lnTo>
                    <a:pt x="534" y="312"/>
                  </a:lnTo>
                  <a:lnTo>
                    <a:pt x="534" y="312"/>
                  </a:lnTo>
                  <a:lnTo>
                    <a:pt x="532" y="312"/>
                  </a:lnTo>
                  <a:lnTo>
                    <a:pt x="532" y="310"/>
                  </a:lnTo>
                  <a:lnTo>
                    <a:pt x="532" y="308"/>
                  </a:lnTo>
                  <a:lnTo>
                    <a:pt x="532" y="308"/>
                  </a:lnTo>
                  <a:lnTo>
                    <a:pt x="532" y="308"/>
                  </a:lnTo>
                  <a:lnTo>
                    <a:pt x="530" y="308"/>
                  </a:lnTo>
                  <a:lnTo>
                    <a:pt x="530" y="305"/>
                  </a:lnTo>
                  <a:lnTo>
                    <a:pt x="530" y="303"/>
                  </a:lnTo>
                  <a:lnTo>
                    <a:pt x="530" y="303"/>
                  </a:lnTo>
                  <a:lnTo>
                    <a:pt x="530" y="303"/>
                  </a:lnTo>
                  <a:lnTo>
                    <a:pt x="530" y="303"/>
                  </a:lnTo>
                  <a:lnTo>
                    <a:pt x="527" y="301"/>
                  </a:lnTo>
                  <a:lnTo>
                    <a:pt x="527" y="301"/>
                  </a:lnTo>
                  <a:lnTo>
                    <a:pt x="527" y="301"/>
                  </a:lnTo>
                  <a:lnTo>
                    <a:pt x="525" y="298"/>
                  </a:lnTo>
                  <a:lnTo>
                    <a:pt x="525" y="298"/>
                  </a:lnTo>
                  <a:lnTo>
                    <a:pt x="525" y="298"/>
                  </a:lnTo>
                  <a:lnTo>
                    <a:pt x="522" y="296"/>
                  </a:lnTo>
                  <a:lnTo>
                    <a:pt x="520" y="294"/>
                  </a:lnTo>
                  <a:lnTo>
                    <a:pt x="518" y="294"/>
                  </a:lnTo>
                  <a:lnTo>
                    <a:pt x="518" y="291"/>
                  </a:lnTo>
                  <a:lnTo>
                    <a:pt x="518" y="294"/>
                  </a:lnTo>
                  <a:lnTo>
                    <a:pt x="518" y="294"/>
                  </a:lnTo>
                  <a:lnTo>
                    <a:pt x="520" y="294"/>
                  </a:lnTo>
                  <a:lnTo>
                    <a:pt x="520" y="294"/>
                  </a:lnTo>
                  <a:lnTo>
                    <a:pt x="518" y="294"/>
                  </a:lnTo>
                  <a:lnTo>
                    <a:pt x="518" y="294"/>
                  </a:lnTo>
                  <a:lnTo>
                    <a:pt x="518" y="294"/>
                  </a:lnTo>
                  <a:lnTo>
                    <a:pt x="515" y="294"/>
                  </a:lnTo>
                  <a:lnTo>
                    <a:pt x="515" y="294"/>
                  </a:lnTo>
                  <a:lnTo>
                    <a:pt x="515" y="294"/>
                  </a:lnTo>
                  <a:lnTo>
                    <a:pt x="515" y="294"/>
                  </a:lnTo>
                  <a:lnTo>
                    <a:pt x="515" y="291"/>
                  </a:lnTo>
                  <a:lnTo>
                    <a:pt x="515" y="291"/>
                  </a:lnTo>
                  <a:lnTo>
                    <a:pt x="513" y="291"/>
                  </a:lnTo>
                  <a:lnTo>
                    <a:pt x="513" y="291"/>
                  </a:lnTo>
                  <a:lnTo>
                    <a:pt x="513" y="291"/>
                  </a:lnTo>
                  <a:lnTo>
                    <a:pt x="513" y="291"/>
                  </a:lnTo>
                  <a:lnTo>
                    <a:pt x="513" y="291"/>
                  </a:lnTo>
                  <a:lnTo>
                    <a:pt x="513" y="289"/>
                  </a:lnTo>
                  <a:lnTo>
                    <a:pt x="513" y="289"/>
                  </a:lnTo>
                  <a:lnTo>
                    <a:pt x="513" y="289"/>
                  </a:lnTo>
                  <a:lnTo>
                    <a:pt x="511" y="289"/>
                  </a:lnTo>
                  <a:lnTo>
                    <a:pt x="511" y="289"/>
                  </a:lnTo>
                  <a:lnTo>
                    <a:pt x="511" y="289"/>
                  </a:lnTo>
                  <a:lnTo>
                    <a:pt x="508" y="286"/>
                  </a:lnTo>
                  <a:lnTo>
                    <a:pt x="508" y="284"/>
                  </a:lnTo>
                  <a:lnTo>
                    <a:pt x="508" y="282"/>
                  </a:lnTo>
                  <a:lnTo>
                    <a:pt x="508" y="282"/>
                  </a:lnTo>
                  <a:lnTo>
                    <a:pt x="511" y="279"/>
                  </a:lnTo>
                  <a:lnTo>
                    <a:pt x="511" y="279"/>
                  </a:lnTo>
                  <a:lnTo>
                    <a:pt x="511" y="277"/>
                  </a:lnTo>
                  <a:lnTo>
                    <a:pt x="511" y="277"/>
                  </a:lnTo>
                  <a:lnTo>
                    <a:pt x="508" y="277"/>
                  </a:lnTo>
                  <a:lnTo>
                    <a:pt x="508" y="275"/>
                  </a:lnTo>
                  <a:lnTo>
                    <a:pt x="508" y="275"/>
                  </a:lnTo>
                  <a:lnTo>
                    <a:pt x="506" y="275"/>
                  </a:lnTo>
                  <a:lnTo>
                    <a:pt x="506" y="272"/>
                  </a:lnTo>
                  <a:lnTo>
                    <a:pt x="506" y="272"/>
                  </a:lnTo>
                  <a:lnTo>
                    <a:pt x="506" y="272"/>
                  </a:lnTo>
                  <a:lnTo>
                    <a:pt x="506" y="270"/>
                  </a:lnTo>
                  <a:lnTo>
                    <a:pt x="506" y="270"/>
                  </a:lnTo>
                  <a:lnTo>
                    <a:pt x="506" y="268"/>
                  </a:lnTo>
                  <a:lnTo>
                    <a:pt x="506" y="268"/>
                  </a:lnTo>
                  <a:lnTo>
                    <a:pt x="506" y="265"/>
                  </a:lnTo>
                  <a:lnTo>
                    <a:pt x="506" y="265"/>
                  </a:lnTo>
                  <a:lnTo>
                    <a:pt x="506" y="265"/>
                  </a:lnTo>
                  <a:lnTo>
                    <a:pt x="508" y="265"/>
                  </a:lnTo>
                  <a:lnTo>
                    <a:pt x="508" y="265"/>
                  </a:lnTo>
                  <a:lnTo>
                    <a:pt x="508" y="263"/>
                  </a:lnTo>
                  <a:lnTo>
                    <a:pt x="508" y="260"/>
                  </a:lnTo>
                  <a:lnTo>
                    <a:pt x="508" y="258"/>
                  </a:lnTo>
                  <a:lnTo>
                    <a:pt x="508" y="258"/>
                  </a:lnTo>
                  <a:lnTo>
                    <a:pt x="511" y="256"/>
                  </a:lnTo>
                  <a:lnTo>
                    <a:pt x="511" y="253"/>
                  </a:lnTo>
                  <a:lnTo>
                    <a:pt x="511" y="253"/>
                  </a:lnTo>
                  <a:lnTo>
                    <a:pt x="511" y="253"/>
                  </a:lnTo>
                  <a:lnTo>
                    <a:pt x="511" y="251"/>
                  </a:lnTo>
                  <a:lnTo>
                    <a:pt x="513" y="249"/>
                  </a:lnTo>
                  <a:lnTo>
                    <a:pt x="511" y="249"/>
                  </a:lnTo>
                  <a:lnTo>
                    <a:pt x="513" y="246"/>
                  </a:lnTo>
                  <a:lnTo>
                    <a:pt x="515" y="244"/>
                  </a:lnTo>
                  <a:lnTo>
                    <a:pt x="515" y="241"/>
                  </a:lnTo>
                  <a:lnTo>
                    <a:pt x="518" y="239"/>
                  </a:lnTo>
                  <a:lnTo>
                    <a:pt x="518" y="239"/>
                  </a:lnTo>
                  <a:lnTo>
                    <a:pt x="518" y="239"/>
                  </a:lnTo>
                  <a:lnTo>
                    <a:pt x="515" y="237"/>
                  </a:lnTo>
                  <a:lnTo>
                    <a:pt x="515" y="237"/>
                  </a:lnTo>
                  <a:lnTo>
                    <a:pt x="515" y="237"/>
                  </a:lnTo>
                  <a:lnTo>
                    <a:pt x="518" y="237"/>
                  </a:lnTo>
                  <a:lnTo>
                    <a:pt x="518" y="237"/>
                  </a:lnTo>
                  <a:lnTo>
                    <a:pt x="518" y="237"/>
                  </a:lnTo>
                  <a:lnTo>
                    <a:pt x="518" y="234"/>
                  </a:lnTo>
                  <a:lnTo>
                    <a:pt x="520" y="234"/>
                  </a:lnTo>
                  <a:lnTo>
                    <a:pt x="522" y="227"/>
                  </a:lnTo>
                  <a:lnTo>
                    <a:pt x="520" y="227"/>
                  </a:lnTo>
                  <a:lnTo>
                    <a:pt x="520" y="227"/>
                  </a:lnTo>
                  <a:lnTo>
                    <a:pt x="520" y="227"/>
                  </a:lnTo>
                  <a:lnTo>
                    <a:pt x="520" y="227"/>
                  </a:lnTo>
                  <a:lnTo>
                    <a:pt x="520" y="227"/>
                  </a:lnTo>
                  <a:lnTo>
                    <a:pt x="520" y="225"/>
                  </a:lnTo>
                  <a:lnTo>
                    <a:pt x="522" y="223"/>
                  </a:lnTo>
                  <a:lnTo>
                    <a:pt x="522" y="223"/>
                  </a:lnTo>
                  <a:lnTo>
                    <a:pt x="525" y="220"/>
                  </a:lnTo>
                  <a:lnTo>
                    <a:pt x="525" y="220"/>
                  </a:lnTo>
                  <a:lnTo>
                    <a:pt x="525" y="220"/>
                  </a:lnTo>
                  <a:lnTo>
                    <a:pt x="525" y="218"/>
                  </a:lnTo>
                  <a:lnTo>
                    <a:pt x="525" y="218"/>
                  </a:lnTo>
                  <a:lnTo>
                    <a:pt x="522" y="218"/>
                  </a:lnTo>
                  <a:lnTo>
                    <a:pt x="522" y="218"/>
                  </a:lnTo>
                  <a:lnTo>
                    <a:pt x="522" y="218"/>
                  </a:lnTo>
                  <a:lnTo>
                    <a:pt x="522" y="215"/>
                  </a:lnTo>
                  <a:lnTo>
                    <a:pt x="522" y="215"/>
                  </a:lnTo>
                  <a:lnTo>
                    <a:pt x="522" y="215"/>
                  </a:lnTo>
                  <a:lnTo>
                    <a:pt x="525" y="215"/>
                  </a:lnTo>
                  <a:lnTo>
                    <a:pt x="525" y="215"/>
                  </a:lnTo>
                  <a:lnTo>
                    <a:pt x="525" y="215"/>
                  </a:lnTo>
                  <a:lnTo>
                    <a:pt x="525" y="213"/>
                  </a:lnTo>
                  <a:lnTo>
                    <a:pt x="525" y="211"/>
                  </a:lnTo>
                  <a:lnTo>
                    <a:pt x="522" y="211"/>
                  </a:lnTo>
                  <a:lnTo>
                    <a:pt x="525" y="211"/>
                  </a:lnTo>
                  <a:lnTo>
                    <a:pt x="525" y="208"/>
                  </a:lnTo>
                  <a:lnTo>
                    <a:pt x="525" y="206"/>
                  </a:lnTo>
                  <a:lnTo>
                    <a:pt x="527" y="208"/>
                  </a:lnTo>
                  <a:lnTo>
                    <a:pt x="527" y="208"/>
                  </a:lnTo>
                  <a:lnTo>
                    <a:pt x="525" y="208"/>
                  </a:lnTo>
                  <a:lnTo>
                    <a:pt x="525" y="211"/>
                  </a:lnTo>
                  <a:lnTo>
                    <a:pt x="525" y="211"/>
                  </a:lnTo>
                  <a:lnTo>
                    <a:pt x="527" y="211"/>
                  </a:lnTo>
                  <a:lnTo>
                    <a:pt x="527" y="208"/>
                  </a:lnTo>
                  <a:lnTo>
                    <a:pt x="530" y="206"/>
                  </a:lnTo>
                  <a:lnTo>
                    <a:pt x="530" y="206"/>
                  </a:lnTo>
                  <a:lnTo>
                    <a:pt x="530" y="204"/>
                  </a:lnTo>
                  <a:lnTo>
                    <a:pt x="530" y="204"/>
                  </a:lnTo>
                  <a:lnTo>
                    <a:pt x="527" y="204"/>
                  </a:lnTo>
                  <a:lnTo>
                    <a:pt x="527" y="204"/>
                  </a:lnTo>
                  <a:lnTo>
                    <a:pt x="527" y="204"/>
                  </a:lnTo>
                  <a:lnTo>
                    <a:pt x="527" y="201"/>
                  </a:lnTo>
                  <a:lnTo>
                    <a:pt x="530" y="201"/>
                  </a:lnTo>
                  <a:lnTo>
                    <a:pt x="530" y="199"/>
                  </a:lnTo>
                  <a:lnTo>
                    <a:pt x="530" y="199"/>
                  </a:lnTo>
                  <a:lnTo>
                    <a:pt x="527" y="197"/>
                  </a:lnTo>
                  <a:lnTo>
                    <a:pt x="527" y="197"/>
                  </a:lnTo>
                  <a:lnTo>
                    <a:pt x="522" y="194"/>
                  </a:lnTo>
                  <a:lnTo>
                    <a:pt x="518" y="192"/>
                  </a:lnTo>
                  <a:lnTo>
                    <a:pt x="513" y="187"/>
                  </a:lnTo>
                  <a:lnTo>
                    <a:pt x="508" y="185"/>
                  </a:lnTo>
                  <a:lnTo>
                    <a:pt x="504" y="180"/>
                  </a:lnTo>
                  <a:lnTo>
                    <a:pt x="501" y="178"/>
                  </a:lnTo>
                  <a:lnTo>
                    <a:pt x="496" y="175"/>
                  </a:lnTo>
                  <a:lnTo>
                    <a:pt x="492" y="170"/>
                  </a:lnTo>
                  <a:lnTo>
                    <a:pt x="487" y="168"/>
                  </a:lnTo>
                  <a:lnTo>
                    <a:pt x="487" y="168"/>
                  </a:lnTo>
                  <a:lnTo>
                    <a:pt x="482" y="163"/>
                  </a:lnTo>
                  <a:lnTo>
                    <a:pt x="478" y="161"/>
                  </a:lnTo>
                  <a:lnTo>
                    <a:pt x="473" y="159"/>
                  </a:lnTo>
                  <a:lnTo>
                    <a:pt x="468" y="154"/>
                  </a:lnTo>
                  <a:lnTo>
                    <a:pt x="463" y="152"/>
                  </a:lnTo>
                  <a:lnTo>
                    <a:pt x="459" y="149"/>
                  </a:lnTo>
                  <a:lnTo>
                    <a:pt x="454" y="144"/>
                  </a:lnTo>
                  <a:lnTo>
                    <a:pt x="452" y="142"/>
                  </a:lnTo>
                  <a:lnTo>
                    <a:pt x="452" y="142"/>
                  </a:lnTo>
                  <a:lnTo>
                    <a:pt x="449" y="140"/>
                  </a:lnTo>
                  <a:lnTo>
                    <a:pt x="449" y="137"/>
                  </a:lnTo>
                  <a:lnTo>
                    <a:pt x="449" y="137"/>
                  </a:lnTo>
                  <a:lnTo>
                    <a:pt x="449" y="135"/>
                  </a:lnTo>
                  <a:lnTo>
                    <a:pt x="447" y="135"/>
                  </a:lnTo>
                  <a:lnTo>
                    <a:pt x="447" y="135"/>
                  </a:lnTo>
                  <a:lnTo>
                    <a:pt x="444" y="135"/>
                  </a:lnTo>
                  <a:lnTo>
                    <a:pt x="442" y="135"/>
                  </a:lnTo>
                  <a:lnTo>
                    <a:pt x="442" y="135"/>
                  </a:lnTo>
                  <a:lnTo>
                    <a:pt x="442" y="133"/>
                  </a:lnTo>
                  <a:lnTo>
                    <a:pt x="442" y="133"/>
                  </a:lnTo>
                  <a:lnTo>
                    <a:pt x="442" y="133"/>
                  </a:lnTo>
                  <a:lnTo>
                    <a:pt x="442" y="133"/>
                  </a:lnTo>
                  <a:lnTo>
                    <a:pt x="442" y="133"/>
                  </a:lnTo>
                  <a:lnTo>
                    <a:pt x="442" y="130"/>
                  </a:lnTo>
                  <a:lnTo>
                    <a:pt x="442" y="130"/>
                  </a:lnTo>
                  <a:lnTo>
                    <a:pt x="442" y="130"/>
                  </a:lnTo>
                  <a:lnTo>
                    <a:pt x="442" y="130"/>
                  </a:lnTo>
                  <a:lnTo>
                    <a:pt x="442" y="128"/>
                  </a:lnTo>
                  <a:lnTo>
                    <a:pt x="444" y="128"/>
                  </a:lnTo>
                  <a:lnTo>
                    <a:pt x="444" y="128"/>
                  </a:lnTo>
                  <a:lnTo>
                    <a:pt x="447" y="128"/>
                  </a:lnTo>
                  <a:lnTo>
                    <a:pt x="447" y="126"/>
                  </a:lnTo>
                  <a:lnTo>
                    <a:pt x="447" y="126"/>
                  </a:lnTo>
                  <a:lnTo>
                    <a:pt x="447" y="126"/>
                  </a:lnTo>
                  <a:lnTo>
                    <a:pt x="447" y="126"/>
                  </a:lnTo>
                  <a:lnTo>
                    <a:pt x="447" y="118"/>
                  </a:lnTo>
                  <a:lnTo>
                    <a:pt x="447" y="118"/>
                  </a:lnTo>
                  <a:lnTo>
                    <a:pt x="447" y="111"/>
                  </a:lnTo>
                  <a:lnTo>
                    <a:pt x="444" y="111"/>
                  </a:lnTo>
                  <a:lnTo>
                    <a:pt x="440" y="109"/>
                  </a:lnTo>
                  <a:lnTo>
                    <a:pt x="433" y="104"/>
                  </a:lnTo>
                  <a:lnTo>
                    <a:pt x="428" y="102"/>
                  </a:lnTo>
                  <a:lnTo>
                    <a:pt x="418" y="95"/>
                  </a:lnTo>
                  <a:lnTo>
                    <a:pt x="407" y="88"/>
                  </a:lnTo>
                  <a:lnTo>
                    <a:pt x="395" y="83"/>
                  </a:lnTo>
                  <a:lnTo>
                    <a:pt x="383" y="76"/>
                  </a:lnTo>
                  <a:lnTo>
                    <a:pt x="371" y="69"/>
                  </a:lnTo>
                  <a:lnTo>
                    <a:pt x="359" y="64"/>
                  </a:lnTo>
                  <a:lnTo>
                    <a:pt x="350" y="57"/>
                  </a:lnTo>
                  <a:lnTo>
                    <a:pt x="338" y="50"/>
                  </a:lnTo>
                  <a:lnTo>
                    <a:pt x="326" y="45"/>
                  </a:lnTo>
                  <a:lnTo>
                    <a:pt x="317" y="40"/>
                  </a:lnTo>
                  <a:lnTo>
                    <a:pt x="314" y="38"/>
                  </a:lnTo>
                  <a:lnTo>
                    <a:pt x="302" y="31"/>
                  </a:lnTo>
                  <a:lnTo>
                    <a:pt x="291" y="26"/>
                  </a:lnTo>
                  <a:lnTo>
                    <a:pt x="288" y="24"/>
                  </a:lnTo>
                  <a:lnTo>
                    <a:pt x="279" y="19"/>
                  </a:lnTo>
                  <a:lnTo>
                    <a:pt x="269" y="12"/>
                  </a:lnTo>
                  <a:lnTo>
                    <a:pt x="257" y="5"/>
                  </a:lnTo>
                  <a:lnTo>
                    <a:pt x="253" y="5"/>
                  </a:lnTo>
                  <a:lnTo>
                    <a:pt x="250" y="2"/>
                  </a:lnTo>
                  <a:lnTo>
                    <a:pt x="250" y="2"/>
                  </a:lnTo>
                  <a:lnTo>
                    <a:pt x="250" y="2"/>
                  </a:lnTo>
                  <a:lnTo>
                    <a:pt x="248" y="2"/>
                  </a:lnTo>
                  <a:lnTo>
                    <a:pt x="248" y="2"/>
                  </a:lnTo>
                  <a:lnTo>
                    <a:pt x="80" y="2"/>
                  </a:lnTo>
                  <a:lnTo>
                    <a:pt x="80" y="2"/>
                  </a:lnTo>
                  <a:lnTo>
                    <a:pt x="78" y="0"/>
                  </a:lnTo>
                  <a:lnTo>
                    <a:pt x="75" y="2"/>
                  </a:lnTo>
                  <a:lnTo>
                    <a:pt x="73" y="2"/>
                  </a:lnTo>
                  <a:lnTo>
                    <a:pt x="73" y="2"/>
                  </a:lnTo>
                  <a:lnTo>
                    <a:pt x="71" y="5"/>
                  </a:lnTo>
                  <a:lnTo>
                    <a:pt x="71" y="5"/>
                  </a:lnTo>
                  <a:lnTo>
                    <a:pt x="68" y="5"/>
                  </a:lnTo>
                  <a:lnTo>
                    <a:pt x="68" y="5"/>
                  </a:lnTo>
                  <a:lnTo>
                    <a:pt x="66" y="5"/>
                  </a:lnTo>
                  <a:lnTo>
                    <a:pt x="63" y="5"/>
                  </a:lnTo>
                  <a:lnTo>
                    <a:pt x="63" y="5"/>
                  </a:lnTo>
                  <a:lnTo>
                    <a:pt x="63" y="5"/>
                  </a:lnTo>
                  <a:lnTo>
                    <a:pt x="63" y="5"/>
                  </a:lnTo>
                  <a:lnTo>
                    <a:pt x="63" y="5"/>
                  </a:lnTo>
                  <a:lnTo>
                    <a:pt x="61" y="5"/>
                  </a:lnTo>
                  <a:lnTo>
                    <a:pt x="61" y="5"/>
                  </a:lnTo>
                  <a:lnTo>
                    <a:pt x="61" y="5"/>
                  </a:lnTo>
                  <a:lnTo>
                    <a:pt x="61" y="5"/>
                  </a:lnTo>
                  <a:lnTo>
                    <a:pt x="61" y="7"/>
                  </a:lnTo>
                  <a:lnTo>
                    <a:pt x="61" y="7"/>
                  </a:lnTo>
                  <a:lnTo>
                    <a:pt x="61" y="7"/>
                  </a:lnTo>
                  <a:lnTo>
                    <a:pt x="61" y="7"/>
                  </a:lnTo>
                  <a:lnTo>
                    <a:pt x="61" y="10"/>
                  </a:lnTo>
                  <a:lnTo>
                    <a:pt x="61" y="10"/>
                  </a:lnTo>
                  <a:lnTo>
                    <a:pt x="61" y="10"/>
                  </a:lnTo>
                  <a:lnTo>
                    <a:pt x="61" y="10"/>
                  </a:lnTo>
                  <a:lnTo>
                    <a:pt x="61" y="10"/>
                  </a:lnTo>
                  <a:lnTo>
                    <a:pt x="61" y="10"/>
                  </a:lnTo>
                  <a:lnTo>
                    <a:pt x="61" y="10"/>
                  </a:lnTo>
                  <a:lnTo>
                    <a:pt x="63" y="10"/>
                  </a:lnTo>
                  <a:lnTo>
                    <a:pt x="63" y="10"/>
                  </a:lnTo>
                  <a:lnTo>
                    <a:pt x="63" y="10"/>
                  </a:lnTo>
                  <a:lnTo>
                    <a:pt x="63" y="10"/>
                  </a:lnTo>
                  <a:lnTo>
                    <a:pt x="63" y="12"/>
                  </a:lnTo>
                  <a:lnTo>
                    <a:pt x="63" y="12"/>
                  </a:lnTo>
                  <a:lnTo>
                    <a:pt x="66" y="14"/>
                  </a:lnTo>
                  <a:lnTo>
                    <a:pt x="66" y="17"/>
                  </a:lnTo>
                  <a:lnTo>
                    <a:pt x="66" y="17"/>
                  </a:lnTo>
                  <a:lnTo>
                    <a:pt x="66" y="17"/>
                  </a:lnTo>
                  <a:lnTo>
                    <a:pt x="66" y="17"/>
                  </a:lnTo>
                  <a:lnTo>
                    <a:pt x="66" y="17"/>
                  </a:lnTo>
                  <a:lnTo>
                    <a:pt x="66" y="17"/>
                  </a:lnTo>
                  <a:lnTo>
                    <a:pt x="66" y="17"/>
                  </a:lnTo>
                  <a:lnTo>
                    <a:pt x="66" y="19"/>
                  </a:lnTo>
                  <a:lnTo>
                    <a:pt x="66" y="19"/>
                  </a:lnTo>
                  <a:lnTo>
                    <a:pt x="68" y="19"/>
                  </a:lnTo>
                  <a:lnTo>
                    <a:pt x="68" y="19"/>
                  </a:lnTo>
                  <a:lnTo>
                    <a:pt x="68" y="21"/>
                  </a:lnTo>
                  <a:lnTo>
                    <a:pt x="71" y="21"/>
                  </a:lnTo>
                  <a:lnTo>
                    <a:pt x="73" y="21"/>
                  </a:lnTo>
                  <a:lnTo>
                    <a:pt x="75" y="24"/>
                  </a:lnTo>
                  <a:lnTo>
                    <a:pt x="75" y="24"/>
                  </a:lnTo>
                  <a:lnTo>
                    <a:pt x="75" y="24"/>
                  </a:lnTo>
                  <a:lnTo>
                    <a:pt x="75" y="26"/>
                  </a:lnTo>
                  <a:lnTo>
                    <a:pt x="75" y="26"/>
                  </a:lnTo>
                  <a:lnTo>
                    <a:pt x="75" y="26"/>
                  </a:lnTo>
                  <a:lnTo>
                    <a:pt x="75" y="28"/>
                  </a:lnTo>
                  <a:lnTo>
                    <a:pt x="75" y="28"/>
                  </a:lnTo>
                  <a:lnTo>
                    <a:pt x="78" y="28"/>
                  </a:lnTo>
                  <a:lnTo>
                    <a:pt x="78" y="31"/>
                  </a:lnTo>
                  <a:lnTo>
                    <a:pt x="78" y="31"/>
                  </a:lnTo>
                  <a:lnTo>
                    <a:pt x="78" y="33"/>
                  </a:lnTo>
                  <a:lnTo>
                    <a:pt x="80" y="33"/>
                  </a:lnTo>
                  <a:lnTo>
                    <a:pt x="80" y="33"/>
                  </a:lnTo>
                  <a:lnTo>
                    <a:pt x="80" y="33"/>
                  </a:lnTo>
                  <a:lnTo>
                    <a:pt x="80" y="36"/>
                  </a:lnTo>
                  <a:lnTo>
                    <a:pt x="80" y="40"/>
                  </a:lnTo>
                  <a:lnTo>
                    <a:pt x="80" y="40"/>
                  </a:lnTo>
                  <a:lnTo>
                    <a:pt x="80" y="40"/>
                  </a:lnTo>
                  <a:lnTo>
                    <a:pt x="80" y="40"/>
                  </a:lnTo>
                  <a:lnTo>
                    <a:pt x="80" y="43"/>
                  </a:lnTo>
                  <a:lnTo>
                    <a:pt x="80" y="43"/>
                  </a:lnTo>
                  <a:lnTo>
                    <a:pt x="80" y="45"/>
                  </a:lnTo>
                  <a:lnTo>
                    <a:pt x="80" y="45"/>
                  </a:lnTo>
                  <a:lnTo>
                    <a:pt x="80" y="47"/>
                  </a:lnTo>
                  <a:lnTo>
                    <a:pt x="80" y="47"/>
                  </a:lnTo>
                  <a:lnTo>
                    <a:pt x="80" y="47"/>
                  </a:lnTo>
                  <a:lnTo>
                    <a:pt x="80" y="50"/>
                  </a:lnTo>
                  <a:lnTo>
                    <a:pt x="80" y="50"/>
                  </a:lnTo>
                  <a:lnTo>
                    <a:pt x="80" y="50"/>
                  </a:lnTo>
                  <a:lnTo>
                    <a:pt x="78" y="52"/>
                  </a:lnTo>
                  <a:lnTo>
                    <a:pt x="80" y="52"/>
                  </a:lnTo>
                  <a:lnTo>
                    <a:pt x="80" y="52"/>
                  </a:lnTo>
                  <a:lnTo>
                    <a:pt x="80" y="57"/>
                  </a:lnTo>
                  <a:lnTo>
                    <a:pt x="80" y="55"/>
                  </a:lnTo>
                  <a:lnTo>
                    <a:pt x="82" y="57"/>
                  </a:lnTo>
                  <a:lnTo>
                    <a:pt x="82" y="57"/>
                  </a:lnTo>
                  <a:lnTo>
                    <a:pt x="82" y="57"/>
                  </a:lnTo>
                  <a:lnTo>
                    <a:pt x="82" y="59"/>
                  </a:lnTo>
                  <a:lnTo>
                    <a:pt x="82" y="64"/>
                  </a:lnTo>
                  <a:lnTo>
                    <a:pt x="82" y="66"/>
                  </a:lnTo>
                  <a:lnTo>
                    <a:pt x="82" y="71"/>
                  </a:lnTo>
                  <a:lnTo>
                    <a:pt x="82" y="71"/>
                  </a:lnTo>
                  <a:lnTo>
                    <a:pt x="80" y="73"/>
                  </a:lnTo>
                  <a:lnTo>
                    <a:pt x="80" y="73"/>
                  </a:lnTo>
                  <a:lnTo>
                    <a:pt x="80" y="73"/>
                  </a:lnTo>
                  <a:lnTo>
                    <a:pt x="78" y="73"/>
                  </a:lnTo>
                  <a:lnTo>
                    <a:pt x="78" y="76"/>
                  </a:lnTo>
                  <a:lnTo>
                    <a:pt x="78" y="76"/>
                  </a:lnTo>
                  <a:lnTo>
                    <a:pt x="78" y="76"/>
                  </a:lnTo>
                  <a:lnTo>
                    <a:pt x="75" y="76"/>
                  </a:lnTo>
                  <a:lnTo>
                    <a:pt x="73" y="73"/>
                  </a:lnTo>
                  <a:lnTo>
                    <a:pt x="73" y="73"/>
                  </a:lnTo>
                  <a:lnTo>
                    <a:pt x="73" y="73"/>
                  </a:lnTo>
                  <a:lnTo>
                    <a:pt x="71" y="73"/>
                  </a:lnTo>
                  <a:lnTo>
                    <a:pt x="71" y="76"/>
                  </a:lnTo>
                  <a:lnTo>
                    <a:pt x="71" y="76"/>
                  </a:lnTo>
                  <a:lnTo>
                    <a:pt x="68" y="76"/>
                  </a:lnTo>
                  <a:lnTo>
                    <a:pt x="68" y="76"/>
                  </a:lnTo>
                  <a:lnTo>
                    <a:pt x="66" y="76"/>
                  </a:lnTo>
                  <a:lnTo>
                    <a:pt x="66" y="76"/>
                  </a:lnTo>
                  <a:lnTo>
                    <a:pt x="63" y="78"/>
                  </a:lnTo>
                  <a:lnTo>
                    <a:pt x="63" y="81"/>
                  </a:lnTo>
                  <a:lnTo>
                    <a:pt x="61" y="85"/>
                  </a:lnTo>
                  <a:lnTo>
                    <a:pt x="61" y="85"/>
                  </a:lnTo>
                  <a:lnTo>
                    <a:pt x="61" y="88"/>
                  </a:lnTo>
                  <a:lnTo>
                    <a:pt x="61" y="88"/>
                  </a:lnTo>
                  <a:lnTo>
                    <a:pt x="59" y="88"/>
                  </a:lnTo>
                  <a:lnTo>
                    <a:pt x="59" y="90"/>
                  </a:lnTo>
                  <a:lnTo>
                    <a:pt x="59" y="90"/>
                  </a:lnTo>
                  <a:lnTo>
                    <a:pt x="59" y="90"/>
                  </a:lnTo>
                  <a:lnTo>
                    <a:pt x="59" y="90"/>
                  </a:lnTo>
                  <a:lnTo>
                    <a:pt x="61" y="90"/>
                  </a:lnTo>
                  <a:lnTo>
                    <a:pt x="63" y="90"/>
                  </a:lnTo>
                  <a:lnTo>
                    <a:pt x="63" y="90"/>
                  </a:lnTo>
                  <a:lnTo>
                    <a:pt x="63" y="90"/>
                  </a:lnTo>
                  <a:lnTo>
                    <a:pt x="61" y="92"/>
                  </a:lnTo>
                  <a:lnTo>
                    <a:pt x="61" y="95"/>
                  </a:lnTo>
                  <a:lnTo>
                    <a:pt x="61" y="95"/>
                  </a:lnTo>
                  <a:lnTo>
                    <a:pt x="61" y="97"/>
                  </a:lnTo>
                  <a:lnTo>
                    <a:pt x="59" y="97"/>
                  </a:lnTo>
                  <a:lnTo>
                    <a:pt x="59" y="99"/>
                  </a:lnTo>
                  <a:lnTo>
                    <a:pt x="59" y="99"/>
                  </a:lnTo>
                  <a:lnTo>
                    <a:pt x="59" y="102"/>
                  </a:lnTo>
                  <a:lnTo>
                    <a:pt x="61" y="102"/>
                  </a:lnTo>
                  <a:lnTo>
                    <a:pt x="61" y="102"/>
                  </a:lnTo>
                  <a:lnTo>
                    <a:pt x="61" y="104"/>
                  </a:lnTo>
                  <a:lnTo>
                    <a:pt x="61" y="104"/>
                  </a:lnTo>
                  <a:lnTo>
                    <a:pt x="61" y="104"/>
                  </a:lnTo>
                  <a:lnTo>
                    <a:pt x="61" y="104"/>
                  </a:lnTo>
                  <a:lnTo>
                    <a:pt x="61" y="104"/>
                  </a:lnTo>
                  <a:lnTo>
                    <a:pt x="63" y="104"/>
                  </a:lnTo>
                  <a:lnTo>
                    <a:pt x="63" y="104"/>
                  </a:lnTo>
                  <a:lnTo>
                    <a:pt x="63" y="102"/>
                  </a:lnTo>
                  <a:lnTo>
                    <a:pt x="66" y="102"/>
                  </a:lnTo>
                  <a:lnTo>
                    <a:pt x="66" y="102"/>
                  </a:lnTo>
                  <a:lnTo>
                    <a:pt x="68" y="104"/>
                  </a:lnTo>
                  <a:lnTo>
                    <a:pt x="71" y="104"/>
                  </a:lnTo>
                  <a:lnTo>
                    <a:pt x="71" y="104"/>
                  </a:lnTo>
                  <a:lnTo>
                    <a:pt x="71" y="107"/>
                  </a:lnTo>
                  <a:lnTo>
                    <a:pt x="71" y="107"/>
                  </a:lnTo>
                  <a:lnTo>
                    <a:pt x="71" y="107"/>
                  </a:lnTo>
                  <a:lnTo>
                    <a:pt x="71" y="107"/>
                  </a:lnTo>
                  <a:lnTo>
                    <a:pt x="71" y="107"/>
                  </a:lnTo>
                  <a:lnTo>
                    <a:pt x="73" y="107"/>
                  </a:lnTo>
                  <a:lnTo>
                    <a:pt x="73" y="107"/>
                  </a:lnTo>
                  <a:lnTo>
                    <a:pt x="73" y="107"/>
                  </a:lnTo>
                  <a:lnTo>
                    <a:pt x="75" y="107"/>
                  </a:lnTo>
                  <a:lnTo>
                    <a:pt x="75" y="107"/>
                  </a:lnTo>
                  <a:lnTo>
                    <a:pt x="75" y="107"/>
                  </a:lnTo>
                  <a:lnTo>
                    <a:pt x="80" y="107"/>
                  </a:lnTo>
                  <a:lnTo>
                    <a:pt x="80" y="107"/>
                  </a:lnTo>
                  <a:lnTo>
                    <a:pt x="80" y="107"/>
                  </a:lnTo>
                  <a:lnTo>
                    <a:pt x="80" y="107"/>
                  </a:lnTo>
                  <a:lnTo>
                    <a:pt x="78" y="109"/>
                  </a:lnTo>
                  <a:lnTo>
                    <a:pt x="78" y="111"/>
                  </a:lnTo>
                  <a:lnTo>
                    <a:pt x="78" y="111"/>
                  </a:lnTo>
                  <a:lnTo>
                    <a:pt x="80" y="111"/>
                  </a:lnTo>
                  <a:lnTo>
                    <a:pt x="80" y="114"/>
                  </a:lnTo>
                  <a:lnTo>
                    <a:pt x="80" y="114"/>
                  </a:lnTo>
                  <a:lnTo>
                    <a:pt x="80" y="114"/>
                  </a:lnTo>
                  <a:lnTo>
                    <a:pt x="80" y="114"/>
                  </a:lnTo>
                  <a:lnTo>
                    <a:pt x="80" y="116"/>
                  </a:lnTo>
                  <a:lnTo>
                    <a:pt x="80" y="116"/>
                  </a:lnTo>
                  <a:lnTo>
                    <a:pt x="80" y="116"/>
                  </a:lnTo>
                  <a:lnTo>
                    <a:pt x="80" y="116"/>
                  </a:lnTo>
                  <a:lnTo>
                    <a:pt x="80" y="116"/>
                  </a:lnTo>
                  <a:lnTo>
                    <a:pt x="80" y="118"/>
                  </a:lnTo>
                  <a:lnTo>
                    <a:pt x="80" y="118"/>
                  </a:lnTo>
                  <a:lnTo>
                    <a:pt x="80" y="121"/>
                  </a:lnTo>
                  <a:lnTo>
                    <a:pt x="80" y="121"/>
                  </a:lnTo>
                  <a:lnTo>
                    <a:pt x="80" y="121"/>
                  </a:lnTo>
                  <a:lnTo>
                    <a:pt x="78" y="123"/>
                  </a:lnTo>
                  <a:lnTo>
                    <a:pt x="78" y="123"/>
                  </a:lnTo>
                  <a:lnTo>
                    <a:pt x="75" y="123"/>
                  </a:lnTo>
                  <a:lnTo>
                    <a:pt x="75" y="123"/>
                  </a:lnTo>
                  <a:lnTo>
                    <a:pt x="75" y="123"/>
                  </a:lnTo>
                  <a:lnTo>
                    <a:pt x="75" y="123"/>
                  </a:lnTo>
                  <a:lnTo>
                    <a:pt x="73" y="123"/>
                  </a:lnTo>
                  <a:lnTo>
                    <a:pt x="73" y="126"/>
                  </a:lnTo>
                  <a:lnTo>
                    <a:pt x="71" y="126"/>
                  </a:lnTo>
                  <a:lnTo>
                    <a:pt x="71" y="126"/>
                  </a:lnTo>
                  <a:lnTo>
                    <a:pt x="68" y="126"/>
                  </a:lnTo>
                  <a:lnTo>
                    <a:pt x="68" y="128"/>
                  </a:lnTo>
                  <a:lnTo>
                    <a:pt x="68" y="128"/>
                  </a:lnTo>
                  <a:lnTo>
                    <a:pt x="71" y="128"/>
                  </a:lnTo>
                  <a:lnTo>
                    <a:pt x="71" y="130"/>
                  </a:lnTo>
                  <a:lnTo>
                    <a:pt x="68" y="133"/>
                  </a:lnTo>
                  <a:lnTo>
                    <a:pt x="66" y="133"/>
                  </a:lnTo>
                  <a:lnTo>
                    <a:pt x="66" y="133"/>
                  </a:lnTo>
                  <a:lnTo>
                    <a:pt x="66" y="135"/>
                  </a:lnTo>
                  <a:lnTo>
                    <a:pt x="66" y="135"/>
                  </a:lnTo>
                  <a:lnTo>
                    <a:pt x="63" y="135"/>
                  </a:lnTo>
                  <a:lnTo>
                    <a:pt x="63" y="135"/>
                  </a:lnTo>
                  <a:lnTo>
                    <a:pt x="63" y="135"/>
                  </a:lnTo>
                  <a:lnTo>
                    <a:pt x="63" y="135"/>
                  </a:lnTo>
                  <a:lnTo>
                    <a:pt x="61" y="135"/>
                  </a:lnTo>
                  <a:lnTo>
                    <a:pt x="61" y="135"/>
                  </a:lnTo>
                  <a:lnTo>
                    <a:pt x="61" y="135"/>
                  </a:lnTo>
                  <a:lnTo>
                    <a:pt x="61" y="135"/>
                  </a:lnTo>
                  <a:lnTo>
                    <a:pt x="61" y="135"/>
                  </a:lnTo>
                  <a:lnTo>
                    <a:pt x="61" y="135"/>
                  </a:lnTo>
                  <a:lnTo>
                    <a:pt x="61" y="137"/>
                  </a:lnTo>
                  <a:lnTo>
                    <a:pt x="59" y="137"/>
                  </a:lnTo>
                  <a:lnTo>
                    <a:pt x="59" y="137"/>
                  </a:lnTo>
                  <a:lnTo>
                    <a:pt x="59" y="140"/>
                  </a:lnTo>
                  <a:lnTo>
                    <a:pt x="59" y="140"/>
                  </a:lnTo>
                  <a:lnTo>
                    <a:pt x="59" y="142"/>
                  </a:lnTo>
                  <a:lnTo>
                    <a:pt x="56" y="144"/>
                  </a:lnTo>
                  <a:lnTo>
                    <a:pt x="56" y="144"/>
                  </a:lnTo>
                  <a:lnTo>
                    <a:pt x="56" y="144"/>
                  </a:lnTo>
                  <a:lnTo>
                    <a:pt x="56" y="147"/>
                  </a:lnTo>
                  <a:lnTo>
                    <a:pt x="56" y="147"/>
                  </a:lnTo>
                  <a:lnTo>
                    <a:pt x="56" y="149"/>
                  </a:lnTo>
                  <a:lnTo>
                    <a:pt x="56" y="149"/>
                  </a:lnTo>
                  <a:lnTo>
                    <a:pt x="56" y="149"/>
                  </a:lnTo>
                  <a:lnTo>
                    <a:pt x="54" y="149"/>
                  </a:lnTo>
                  <a:lnTo>
                    <a:pt x="52" y="149"/>
                  </a:lnTo>
                  <a:lnTo>
                    <a:pt x="52" y="154"/>
                  </a:lnTo>
                  <a:lnTo>
                    <a:pt x="47" y="156"/>
                  </a:lnTo>
                  <a:lnTo>
                    <a:pt x="47" y="156"/>
                  </a:lnTo>
                  <a:lnTo>
                    <a:pt x="47" y="161"/>
                  </a:lnTo>
                  <a:lnTo>
                    <a:pt x="45" y="163"/>
                  </a:lnTo>
                  <a:lnTo>
                    <a:pt x="45" y="163"/>
                  </a:lnTo>
                  <a:lnTo>
                    <a:pt x="45" y="166"/>
                  </a:lnTo>
                  <a:lnTo>
                    <a:pt x="42" y="168"/>
                  </a:lnTo>
                  <a:lnTo>
                    <a:pt x="40" y="170"/>
                  </a:lnTo>
                  <a:lnTo>
                    <a:pt x="37" y="170"/>
                  </a:lnTo>
                  <a:lnTo>
                    <a:pt x="37" y="175"/>
                  </a:lnTo>
                  <a:lnTo>
                    <a:pt x="35" y="175"/>
                  </a:lnTo>
                  <a:lnTo>
                    <a:pt x="35" y="175"/>
                  </a:lnTo>
                  <a:lnTo>
                    <a:pt x="35" y="178"/>
                  </a:lnTo>
                  <a:lnTo>
                    <a:pt x="33" y="178"/>
                  </a:lnTo>
                  <a:lnTo>
                    <a:pt x="30" y="180"/>
                  </a:lnTo>
                  <a:lnTo>
                    <a:pt x="28" y="180"/>
                  </a:lnTo>
                  <a:lnTo>
                    <a:pt x="28" y="180"/>
                  </a:lnTo>
                  <a:lnTo>
                    <a:pt x="26" y="180"/>
                  </a:lnTo>
                  <a:lnTo>
                    <a:pt x="26" y="180"/>
                  </a:lnTo>
                  <a:lnTo>
                    <a:pt x="26" y="180"/>
                  </a:lnTo>
                  <a:lnTo>
                    <a:pt x="26" y="180"/>
                  </a:lnTo>
                  <a:lnTo>
                    <a:pt x="23" y="182"/>
                  </a:lnTo>
                  <a:lnTo>
                    <a:pt x="23" y="182"/>
                  </a:lnTo>
                  <a:lnTo>
                    <a:pt x="23" y="182"/>
                  </a:lnTo>
                  <a:lnTo>
                    <a:pt x="23" y="182"/>
                  </a:lnTo>
                  <a:lnTo>
                    <a:pt x="23" y="182"/>
                  </a:lnTo>
                  <a:lnTo>
                    <a:pt x="23" y="185"/>
                  </a:lnTo>
                  <a:lnTo>
                    <a:pt x="23" y="185"/>
                  </a:lnTo>
                  <a:lnTo>
                    <a:pt x="23" y="185"/>
                  </a:lnTo>
                  <a:lnTo>
                    <a:pt x="21" y="185"/>
                  </a:lnTo>
                  <a:lnTo>
                    <a:pt x="21" y="185"/>
                  </a:lnTo>
                  <a:lnTo>
                    <a:pt x="19" y="185"/>
                  </a:lnTo>
                  <a:lnTo>
                    <a:pt x="16" y="185"/>
                  </a:lnTo>
                  <a:lnTo>
                    <a:pt x="4" y="185"/>
                  </a:lnTo>
                  <a:lnTo>
                    <a:pt x="4" y="185"/>
                  </a:lnTo>
                  <a:lnTo>
                    <a:pt x="4" y="187"/>
                  </a:lnTo>
                  <a:lnTo>
                    <a:pt x="4" y="192"/>
                  </a:lnTo>
                  <a:lnTo>
                    <a:pt x="2" y="201"/>
                  </a:lnTo>
                  <a:lnTo>
                    <a:pt x="0" y="206"/>
                  </a:lnTo>
                  <a:lnTo>
                    <a:pt x="0" y="211"/>
                  </a:lnTo>
                  <a:lnTo>
                    <a:pt x="2" y="215"/>
                  </a:lnTo>
                  <a:lnTo>
                    <a:pt x="2" y="215"/>
                  </a:lnTo>
                  <a:lnTo>
                    <a:pt x="2" y="220"/>
                  </a:lnTo>
                  <a:lnTo>
                    <a:pt x="7" y="227"/>
                  </a:lnTo>
                  <a:lnTo>
                    <a:pt x="9" y="234"/>
                  </a:lnTo>
                  <a:lnTo>
                    <a:pt x="14" y="249"/>
                  </a:lnTo>
                  <a:lnTo>
                    <a:pt x="16" y="251"/>
                  </a:lnTo>
                  <a:lnTo>
                    <a:pt x="14" y="256"/>
                  </a:lnTo>
                  <a:lnTo>
                    <a:pt x="14" y="258"/>
                  </a:lnTo>
                  <a:lnTo>
                    <a:pt x="9" y="265"/>
                  </a:lnTo>
                  <a:lnTo>
                    <a:pt x="9" y="268"/>
                  </a:lnTo>
                  <a:lnTo>
                    <a:pt x="9" y="270"/>
                  </a:lnTo>
                  <a:lnTo>
                    <a:pt x="9" y="277"/>
                  </a:lnTo>
                  <a:lnTo>
                    <a:pt x="11" y="282"/>
                  </a:lnTo>
                  <a:lnTo>
                    <a:pt x="11" y="284"/>
                  </a:lnTo>
                  <a:lnTo>
                    <a:pt x="14" y="286"/>
                  </a:lnTo>
                  <a:lnTo>
                    <a:pt x="16" y="291"/>
                  </a:lnTo>
                  <a:lnTo>
                    <a:pt x="19" y="298"/>
                  </a:lnTo>
                  <a:lnTo>
                    <a:pt x="21" y="301"/>
                  </a:lnTo>
                  <a:lnTo>
                    <a:pt x="23" y="303"/>
                  </a:lnTo>
                  <a:lnTo>
                    <a:pt x="30" y="308"/>
                  </a:lnTo>
                  <a:lnTo>
                    <a:pt x="35" y="310"/>
                  </a:lnTo>
                  <a:lnTo>
                    <a:pt x="37" y="312"/>
                  </a:lnTo>
                  <a:lnTo>
                    <a:pt x="40" y="315"/>
                  </a:lnTo>
                  <a:lnTo>
                    <a:pt x="49" y="324"/>
                  </a:lnTo>
                  <a:lnTo>
                    <a:pt x="52" y="329"/>
                  </a:lnTo>
                  <a:lnTo>
                    <a:pt x="56" y="339"/>
                  </a:lnTo>
                  <a:lnTo>
                    <a:pt x="59" y="346"/>
                  </a:lnTo>
                  <a:lnTo>
                    <a:pt x="59" y="348"/>
                  </a:lnTo>
                  <a:lnTo>
                    <a:pt x="59" y="353"/>
                  </a:lnTo>
                  <a:lnTo>
                    <a:pt x="71" y="372"/>
                  </a:lnTo>
                  <a:lnTo>
                    <a:pt x="75" y="381"/>
                  </a:lnTo>
                  <a:lnTo>
                    <a:pt x="75" y="386"/>
                  </a:lnTo>
                  <a:lnTo>
                    <a:pt x="78" y="391"/>
                  </a:lnTo>
                  <a:lnTo>
                    <a:pt x="80" y="395"/>
                  </a:lnTo>
                  <a:lnTo>
                    <a:pt x="85" y="400"/>
                  </a:lnTo>
                  <a:lnTo>
                    <a:pt x="87" y="405"/>
                  </a:lnTo>
                  <a:lnTo>
                    <a:pt x="89" y="405"/>
                  </a:lnTo>
                  <a:lnTo>
                    <a:pt x="92" y="407"/>
                  </a:lnTo>
                  <a:lnTo>
                    <a:pt x="94" y="407"/>
                  </a:lnTo>
                  <a:lnTo>
                    <a:pt x="97" y="407"/>
                  </a:lnTo>
                  <a:lnTo>
                    <a:pt x="97" y="407"/>
                  </a:lnTo>
                  <a:lnTo>
                    <a:pt x="99" y="407"/>
                  </a:lnTo>
                  <a:lnTo>
                    <a:pt x="99" y="407"/>
                  </a:lnTo>
                  <a:lnTo>
                    <a:pt x="101" y="407"/>
                  </a:lnTo>
                  <a:lnTo>
                    <a:pt x="101" y="407"/>
                  </a:lnTo>
                  <a:lnTo>
                    <a:pt x="101" y="407"/>
                  </a:lnTo>
                  <a:lnTo>
                    <a:pt x="104" y="407"/>
                  </a:lnTo>
                  <a:lnTo>
                    <a:pt x="104" y="410"/>
                  </a:lnTo>
                  <a:lnTo>
                    <a:pt x="104" y="407"/>
                  </a:lnTo>
                  <a:lnTo>
                    <a:pt x="104" y="407"/>
                  </a:lnTo>
                  <a:lnTo>
                    <a:pt x="106" y="407"/>
                  </a:lnTo>
                  <a:lnTo>
                    <a:pt x="108" y="407"/>
                  </a:lnTo>
                  <a:lnTo>
                    <a:pt x="108" y="407"/>
                  </a:lnTo>
                  <a:lnTo>
                    <a:pt x="108" y="407"/>
                  </a:lnTo>
                  <a:lnTo>
                    <a:pt x="108" y="407"/>
                  </a:lnTo>
                  <a:lnTo>
                    <a:pt x="108" y="407"/>
                  </a:lnTo>
                  <a:lnTo>
                    <a:pt x="108" y="407"/>
                  </a:lnTo>
                  <a:lnTo>
                    <a:pt x="108" y="407"/>
                  </a:lnTo>
                  <a:lnTo>
                    <a:pt x="108" y="410"/>
                  </a:lnTo>
                  <a:lnTo>
                    <a:pt x="111" y="410"/>
                  </a:lnTo>
                  <a:lnTo>
                    <a:pt x="111" y="410"/>
                  </a:lnTo>
                  <a:lnTo>
                    <a:pt x="111" y="410"/>
                  </a:lnTo>
                  <a:lnTo>
                    <a:pt x="113" y="410"/>
                  </a:lnTo>
                  <a:lnTo>
                    <a:pt x="113" y="410"/>
                  </a:lnTo>
                  <a:lnTo>
                    <a:pt x="116" y="410"/>
                  </a:lnTo>
                  <a:lnTo>
                    <a:pt x="116" y="412"/>
                  </a:lnTo>
                  <a:lnTo>
                    <a:pt x="118" y="412"/>
                  </a:lnTo>
                  <a:lnTo>
                    <a:pt x="118" y="412"/>
                  </a:lnTo>
                  <a:lnTo>
                    <a:pt x="118" y="414"/>
                  </a:lnTo>
                  <a:lnTo>
                    <a:pt x="118" y="417"/>
                  </a:lnTo>
                  <a:lnTo>
                    <a:pt x="120" y="419"/>
                  </a:lnTo>
                  <a:lnTo>
                    <a:pt x="120" y="419"/>
                  </a:lnTo>
                  <a:lnTo>
                    <a:pt x="125" y="424"/>
                  </a:lnTo>
                  <a:lnTo>
                    <a:pt x="127" y="424"/>
                  </a:lnTo>
                  <a:lnTo>
                    <a:pt x="127" y="424"/>
                  </a:lnTo>
                  <a:lnTo>
                    <a:pt x="130" y="424"/>
                  </a:lnTo>
                  <a:lnTo>
                    <a:pt x="130" y="424"/>
                  </a:lnTo>
                  <a:lnTo>
                    <a:pt x="132" y="424"/>
                  </a:lnTo>
                  <a:lnTo>
                    <a:pt x="139" y="426"/>
                  </a:lnTo>
                  <a:lnTo>
                    <a:pt x="139" y="426"/>
                  </a:lnTo>
                  <a:lnTo>
                    <a:pt x="139" y="431"/>
                  </a:lnTo>
                  <a:lnTo>
                    <a:pt x="139" y="431"/>
                  </a:lnTo>
                  <a:lnTo>
                    <a:pt x="142" y="433"/>
                  </a:lnTo>
                  <a:lnTo>
                    <a:pt x="144" y="433"/>
                  </a:lnTo>
                  <a:lnTo>
                    <a:pt x="144" y="431"/>
                  </a:lnTo>
                  <a:lnTo>
                    <a:pt x="144" y="431"/>
                  </a:lnTo>
                  <a:lnTo>
                    <a:pt x="146" y="431"/>
                  </a:lnTo>
                  <a:lnTo>
                    <a:pt x="149" y="433"/>
                  </a:lnTo>
                  <a:lnTo>
                    <a:pt x="149" y="433"/>
                  </a:lnTo>
                  <a:lnTo>
                    <a:pt x="149" y="433"/>
                  </a:lnTo>
                  <a:lnTo>
                    <a:pt x="149" y="433"/>
                  </a:lnTo>
                  <a:lnTo>
                    <a:pt x="151" y="433"/>
                  </a:lnTo>
                  <a:lnTo>
                    <a:pt x="151" y="433"/>
                  </a:lnTo>
                  <a:lnTo>
                    <a:pt x="151" y="433"/>
                  </a:lnTo>
                  <a:lnTo>
                    <a:pt x="153" y="436"/>
                  </a:lnTo>
                  <a:lnTo>
                    <a:pt x="153" y="436"/>
                  </a:lnTo>
                  <a:lnTo>
                    <a:pt x="156" y="436"/>
                  </a:lnTo>
                  <a:lnTo>
                    <a:pt x="156" y="436"/>
                  </a:lnTo>
                  <a:lnTo>
                    <a:pt x="163" y="436"/>
                  </a:lnTo>
                  <a:lnTo>
                    <a:pt x="165" y="436"/>
                  </a:lnTo>
                  <a:lnTo>
                    <a:pt x="168" y="438"/>
                  </a:lnTo>
                  <a:lnTo>
                    <a:pt x="168" y="438"/>
                  </a:lnTo>
                  <a:lnTo>
                    <a:pt x="170" y="440"/>
                  </a:lnTo>
                  <a:lnTo>
                    <a:pt x="170" y="443"/>
                  </a:lnTo>
                  <a:lnTo>
                    <a:pt x="170" y="443"/>
                  </a:lnTo>
                  <a:lnTo>
                    <a:pt x="172" y="443"/>
                  </a:lnTo>
                  <a:lnTo>
                    <a:pt x="177" y="443"/>
                  </a:lnTo>
                  <a:lnTo>
                    <a:pt x="182" y="445"/>
                  </a:lnTo>
                  <a:lnTo>
                    <a:pt x="182" y="445"/>
                  </a:lnTo>
                  <a:lnTo>
                    <a:pt x="182" y="445"/>
                  </a:lnTo>
                  <a:lnTo>
                    <a:pt x="182" y="445"/>
                  </a:lnTo>
                  <a:lnTo>
                    <a:pt x="182" y="447"/>
                  </a:lnTo>
                  <a:lnTo>
                    <a:pt x="184" y="447"/>
                  </a:lnTo>
                  <a:lnTo>
                    <a:pt x="184" y="447"/>
                  </a:lnTo>
                  <a:lnTo>
                    <a:pt x="184" y="447"/>
                  </a:lnTo>
                  <a:lnTo>
                    <a:pt x="184" y="447"/>
                  </a:lnTo>
                  <a:lnTo>
                    <a:pt x="186" y="447"/>
                  </a:lnTo>
                  <a:lnTo>
                    <a:pt x="191" y="450"/>
                  </a:lnTo>
                  <a:lnTo>
                    <a:pt x="191" y="450"/>
                  </a:lnTo>
                  <a:lnTo>
                    <a:pt x="194" y="450"/>
                  </a:lnTo>
                  <a:lnTo>
                    <a:pt x="194" y="450"/>
                  </a:lnTo>
                  <a:lnTo>
                    <a:pt x="196" y="450"/>
                  </a:lnTo>
                  <a:lnTo>
                    <a:pt x="196" y="450"/>
                  </a:lnTo>
                  <a:lnTo>
                    <a:pt x="198" y="452"/>
                  </a:lnTo>
                  <a:lnTo>
                    <a:pt x="203" y="454"/>
                  </a:lnTo>
                  <a:lnTo>
                    <a:pt x="203" y="454"/>
                  </a:lnTo>
                  <a:lnTo>
                    <a:pt x="203" y="454"/>
                  </a:lnTo>
                  <a:lnTo>
                    <a:pt x="205" y="457"/>
                  </a:lnTo>
                  <a:lnTo>
                    <a:pt x="205" y="457"/>
                  </a:lnTo>
                  <a:lnTo>
                    <a:pt x="205" y="457"/>
                  </a:lnTo>
                  <a:lnTo>
                    <a:pt x="208" y="454"/>
                  </a:lnTo>
                  <a:lnTo>
                    <a:pt x="208" y="454"/>
                  </a:lnTo>
                  <a:lnTo>
                    <a:pt x="208" y="454"/>
                  </a:lnTo>
                  <a:lnTo>
                    <a:pt x="210" y="454"/>
                  </a:lnTo>
                  <a:lnTo>
                    <a:pt x="210" y="454"/>
                  </a:lnTo>
                  <a:lnTo>
                    <a:pt x="210" y="454"/>
                  </a:lnTo>
                  <a:lnTo>
                    <a:pt x="210" y="454"/>
                  </a:lnTo>
                  <a:lnTo>
                    <a:pt x="213" y="454"/>
                  </a:lnTo>
                  <a:lnTo>
                    <a:pt x="213" y="454"/>
                  </a:lnTo>
                  <a:lnTo>
                    <a:pt x="215" y="457"/>
                  </a:lnTo>
                  <a:lnTo>
                    <a:pt x="217" y="459"/>
                  </a:lnTo>
                  <a:lnTo>
                    <a:pt x="217" y="459"/>
                  </a:lnTo>
                  <a:lnTo>
                    <a:pt x="217" y="462"/>
                  </a:lnTo>
                  <a:lnTo>
                    <a:pt x="220" y="462"/>
                  </a:lnTo>
                  <a:lnTo>
                    <a:pt x="220" y="462"/>
                  </a:lnTo>
                  <a:lnTo>
                    <a:pt x="222" y="462"/>
                  </a:lnTo>
                  <a:lnTo>
                    <a:pt x="224" y="462"/>
                  </a:lnTo>
                  <a:lnTo>
                    <a:pt x="224" y="462"/>
                  </a:lnTo>
                  <a:lnTo>
                    <a:pt x="227" y="462"/>
                  </a:lnTo>
                  <a:lnTo>
                    <a:pt x="229" y="462"/>
                  </a:lnTo>
                  <a:lnTo>
                    <a:pt x="229" y="462"/>
                  </a:lnTo>
                  <a:lnTo>
                    <a:pt x="231" y="462"/>
                  </a:lnTo>
                  <a:lnTo>
                    <a:pt x="231" y="462"/>
                  </a:lnTo>
                  <a:lnTo>
                    <a:pt x="231" y="462"/>
                  </a:lnTo>
                  <a:lnTo>
                    <a:pt x="234" y="462"/>
                  </a:lnTo>
                  <a:lnTo>
                    <a:pt x="236" y="459"/>
                  </a:lnTo>
                  <a:lnTo>
                    <a:pt x="236" y="462"/>
                  </a:lnTo>
                  <a:lnTo>
                    <a:pt x="239" y="462"/>
                  </a:lnTo>
                  <a:lnTo>
                    <a:pt x="241" y="464"/>
                  </a:lnTo>
                  <a:lnTo>
                    <a:pt x="241" y="464"/>
                  </a:lnTo>
                  <a:lnTo>
                    <a:pt x="243" y="464"/>
                  </a:lnTo>
                  <a:lnTo>
                    <a:pt x="243" y="466"/>
                  </a:lnTo>
                  <a:lnTo>
                    <a:pt x="246" y="466"/>
                  </a:lnTo>
                  <a:lnTo>
                    <a:pt x="246" y="466"/>
                  </a:lnTo>
                  <a:lnTo>
                    <a:pt x="246" y="466"/>
                  </a:lnTo>
                  <a:lnTo>
                    <a:pt x="246" y="466"/>
                  </a:lnTo>
                  <a:lnTo>
                    <a:pt x="248" y="466"/>
                  </a:lnTo>
                  <a:lnTo>
                    <a:pt x="248" y="464"/>
                  </a:lnTo>
                  <a:lnTo>
                    <a:pt x="248" y="464"/>
                  </a:lnTo>
                  <a:lnTo>
                    <a:pt x="248" y="464"/>
                  </a:lnTo>
                  <a:lnTo>
                    <a:pt x="248" y="462"/>
                  </a:lnTo>
                  <a:lnTo>
                    <a:pt x="248" y="462"/>
                  </a:lnTo>
                  <a:lnTo>
                    <a:pt x="248" y="459"/>
                  </a:lnTo>
                  <a:lnTo>
                    <a:pt x="248" y="457"/>
                  </a:lnTo>
                  <a:lnTo>
                    <a:pt x="248" y="457"/>
                  </a:lnTo>
                  <a:lnTo>
                    <a:pt x="250" y="454"/>
                  </a:lnTo>
                  <a:lnTo>
                    <a:pt x="250" y="454"/>
                  </a:lnTo>
                  <a:lnTo>
                    <a:pt x="253" y="454"/>
                  </a:lnTo>
                  <a:lnTo>
                    <a:pt x="255" y="457"/>
                  </a:lnTo>
                  <a:lnTo>
                    <a:pt x="255" y="457"/>
                  </a:lnTo>
                  <a:lnTo>
                    <a:pt x="255" y="457"/>
                  </a:lnTo>
                  <a:lnTo>
                    <a:pt x="255" y="457"/>
                  </a:lnTo>
                  <a:lnTo>
                    <a:pt x="257" y="459"/>
                  </a:lnTo>
                  <a:lnTo>
                    <a:pt x="257" y="459"/>
                  </a:lnTo>
                  <a:lnTo>
                    <a:pt x="257" y="462"/>
                  </a:lnTo>
                  <a:lnTo>
                    <a:pt x="260" y="462"/>
                  </a:lnTo>
                  <a:lnTo>
                    <a:pt x="265" y="466"/>
                  </a:lnTo>
                  <a:lnTo>
                    <a:pt x="267" y="466"/>
                  </a:lnTo>
                  <a:lnTo>
                    <a:pt x="267" y="469"/>
                  </a:lnTo>
                  <a:lnTo>
                    <a:pt x="267" y="469"/>
                  </a:lnTo>
                  <a:lnTo>
                    <a:pt x="267" y="471"/>
                  </a:lnTo>
                  <a:lnTo>
                    <a:pt x="267" y="471"/>
                  </a:lnTo>
                  <a:lnTo>
                    <a:pt x="269" y="471"/>
                  </a:lnTo>
                  <a:lnTo>
                    <a:pt x="269" y="471"/>
                  </a:lnTo>
                  <a:lnTo>
                    <a:pt x="269" y="473"/>
                  </a:lnTo>
                  <a:lnTo>
                    <a:pt x="269" y="473"/>
                  </a:lnTo>
                  <a:lnTo>
                    <a:pt x="276" y="481"/>
                  </a:lnTo>
                  <a:lnTo>
                    <a:pt x="276" y="481"/>
                  </a:lnTo>
                  <a:lnTo>
                    <a:pt x="279" y="483"/>
                  </a:lnTo>
                  <a:lnTo>
                    <a:pt x="279" y="485"/>
                  </a:lnTo>
                  <a:lnTo>
                    <a:pt x="279" y="485"/>
                  </a:lnTo>
                  <a:lnTo>
                    <a:pt x="279" y="485"/>
                  </a:lnTo>
                  <a:lnTo>
                    <a:pt x="279" y="488"/>
                  </a:lnTo>
                  <a:lnTo>
                    <a:pt x="279" y="488"/>
                  </a:lnTo>
                  <a:lnTo>
                    <a:pt x="279" y="490"/>
                  </a:lnTo>
                  <a:lnTo>
                    <a:pt x="281" y="492"/>
                  </a:lnTo>
                  <a:lnTo>
                    <a:pt x="281" y="497"/>
                  </a:lnTo>
                  <a:lnTo>
                    <a:pt x="281" y="497"/>
                  </a:lnTo>
                  <a:lnTo>
                    <a:pt x="281" y="497"/>
                  </a:lnTo>
                  <a:lnTo>
                    <a:pt x="281" y="499"/>
                  </a:lnTo>
                  <a:lnTo>
                    <a:pt x="281" y="504"/>
                  </a:lnTo>
                  <a:lnTo>
                    <a:pt x="281" y="507"/>
                  </a:lnTo>
                  <a:lnTo>
                    <a:pt x="281" y="507"/>
                  </a:lnTo>
                  <a:lnTo>
                    <a:pt x="281" y="509"/>
                  </a:lnTo>
                  <a:lnTo>
                    <a:pt x="281" y="509"/>
                  </a:lnTo>
                  <a:lnTo>
                    <a:pt x="281" y="511"/>
                  </a:lnTo>
                  <a:lnTo>
                    <a:pt x="281" y="511"/>
                  </a:lnTo>
                  <a:lnTo>
                    <a:pt x="281" y="511"/>
                  </a:lnTo>
                  <a:lnTo>
                    <a:pt x="281" y="511"/>
                  </a:lnTo>
                  <a:lnTo>
                    <a:pt x="281" y="511"/>
                  </a:lnTo>
                  <a:lnTo>
                    <a:pt x="281" y="514"/>
                  </a:lnTo>
                  <a:lnTo>
                    <a:pt x="281" y="514"/>
                  </a:lnTo>
                  <a:lnTo>
                    <a:pt x="284" y="514"/>
                  </a:lnTo>
                  <a:lnTo>
                    <a:pt x="284" y="514"/>
                  </a:lnTo>
                  <a:lnTo>
                    <a:pt x="284" y="514"/>
                  </a:lnTo>
                  <a:lnTo>
                    <a:pt x="284" y="514"/>
                  </a:lnTo>
                  <a:lnTo>
                    <a:pt x="284" y="514"/>
                  </a:lnTo>
                  <a:lnTo>
                    <a:pt x="284" y="516"/>
                  </a:lnTo>
                  <a:lnTo>
                    <a:pt x="284" y="516"/>
                  </a:lnTo>
                  <a:lnTo>
                    <a:pt x="286" y="518"/>
                  </a:lnTo>
                  <a:lnTo>
                    <a:pt x="286" y="518"/>
                  </a:lnTo>
                  <a:lnTo>
                    <a:pt x="286" y="521"/>
                  </a:lnTo>
                  <a:lnTo>
                    <a:pt x="284" y="521"/>
                  </a:lnTo>
                  <a:lnTo>
                    <a:pt x="286" y="521"/>
                  </a:lnTo>
                  <a:lnTo>
                    <a:pt x="286" y="521"/>
                  </a:lnTo>
                  <a:lnTo>
                    <a:pt x="286" y="521"/>
                  </a:lnTo>
                  <a:lnTo>
                    <a:pt x="286" y="523"/>
                  </a:lnTo>
                  <a:lnTo>
                    <a:pt x="286" y="523"/>
                  </a:lnTo>
                  <a:lnTo>
                    <a:pt x="286" y="523"/>
                  </a:lnTo>
                  <a:lnTo>
                    <a:pt x="286" y="523"/>
                  </a:lnTo>
                  <a:lnTo>
                    <a:pt x="286" y="523"/>
                  </a:lnTo>
                  <a:lnTo>
                    <a:pt x="286" y="525"/>
                  </a:lnTo>
                  <a:lnTo>
                    <a:pt x="284" y="528"/>
                  </a:lnTo>
                  <a:lnTo>
                    <a:pt x="284" y="530"/>
                  </a:lnTo>
                  <a:lnTo>
                    <a:pt x="284" y="533"/>
                  </a:lnTo>
                  <a:lnTo>
                    <a:pt x="284" y="535"/>
                  </a:lnTo>
                  <a:lnTo>
                    <a:pt x="284" y="535"/>
                  </a:lnTo>
                  <a:lnTo>
                    <a:pt x="281" y="535"/>
                  </a:lnTo>
                  <a:lnTo>
                    <a:pt x="281" y="537"/>
                  </a:lnTo>
                  <a:lnTo>
                    <a:pt x="281" y="537"/>
                  </a:lnTo>
                  <a:lnTo>
                    <a:pt x="284" y="540"/>
                  </a:lnTo>
                  <a:lnTo>
                    <a:pt x="284" y="542"/>
                  </a:lnTo>
                  <a:lnTo>
                    <a:pt x="284" y="542"/>
                  </a:lnTo>
                  <a:lnTo>
                    <a:pt x="286" y="544"/>
                  </a:lnTo>
                  <a:lnTo>
                    <a:pt x="286" y="547"/>
                  </a:lnTo>
                  <a:lnTo>
                    <a:pt x="286" y="547"/>
                  </a:lnTo>
                  <a:lnTo>
                    <a:pt x="286" y="547"/>
                  </a:lnTo>
                  <a:lnTo>
                    <a:pt x="288" y="547"/>
                  </a:lnTo>
                  <a:lnTo>
                    <a:pt x="288" y="547"/>
                  </a:lnTo>
                  <a:lnTo>
                    <a:pt x="288" y="547"/>
                  </a:lnTo>
                  <a:lnTo>
                    <a:pt x="288" y="549"/>
                  </a:lnTo>
                  <a:lnTo>
                    <a:pt x="288" y="549"/>
                  </a:lnTo>
                  <a:lnTo>
                    <a:pt x="288" y="549"/>
                  </a:lnTo>
                  <a:lnTo>
                    <a:pt x="291" y="552"/>
                  </a:lnTo>
                  <a:lnTo>
                    <a:pt x="291" y="552"/>
                  </a:lnTo>
                  <a:lnTo>
                    <a:pt x="291" y="552"/>
                  </a:lnTo>
                  <a:lnTo>
                    <a:pt x="291" y="552"/>
                  </a:lnTo>
                  <a:lnTo>
                    <a:pt x="291" y="552"/>
                  </a:lnTo>
                  <a:lnTo>
                    <a:pt x="288" y="552"/>
                  </a:lnTo>
                  <a:lnTo>
                    <a:pt x="291" y="554"/>
                  </a:lnTo>
                  <a:lnTo>
                    <a:pt x="291" y="556"/>
                  </a:lnTo>
                  <a:lnTo>
                    <a:pt x="291" y="556"/>
                  </a:lnTo>
                  <a:lnTo>
                    <a:pt x="293" y="554"/>
                  </a:lnTo>
                  <a:lnTo>
                    <a:pt x="293" y="554"/>
                  </a:lnTo>
                  <a:lnTo>
                    <a:pt x="293" y="554"/>
                  </a:lnTo>
                  <a:lnTo>
                    <a:pt x="295" y="556"/>
                  </a:lnTo>
                  <a:lnTo>
                    <a:pt x="295" y="556"/>
                  </a:lnTo>
                  <a:lnTo>
                    <a:pt x="298" y="556"/>
                  </a:lnTo>
                  <a:lnTo>
                    <a:pt x="298" y="559"/>
                  </a:lnTo>
                  <a:lnTo>
                    <a:pt x="298" y="559"/>
                  </a:lnTo>
                  <a:lnTo>
                    <a:pt x="300" y="559"/>
                  </a:lnTo>
                  <a:lnTo>
                    <a:pt x="300" y="561"/>
                  </a:lnTo>
                  <a:lnTo>
                    <a:pt x="300" y="561"/>
                  </a:lnTo>
                  <a:lnTo>
                    <a:pt x="300" y="561"/>
                  </a:lnTo>
                  <a:lnTo>
                    <a:pt x="300" y="561"/>
                  </a:lnTo>
                  <a:lnTo>
                    <a:pt x="300" y="563"/>
                  </a:lnTo>
                  <a:lnTo>
                    <a:pt x="300" y="563"/>
                  </a:lnTo>
                  <a:lnTo>
                    <a:pt x="302" y="563"/>
                  </a:lnTo>
                  <a:lnTo>
                    <a:pt x="302" y="563"/>
                  </a:lnTo>
                  <a:lnTo>
                    <a:pt x="302" y="568"/>
                  </a:lnTo>
                  <a:lnTo>
                    <a:pt x="302" y="568"/>
                  </a:lnTo>
                  <a:lnTo>
                    <a:pt x="324" y="568"/>
                  </a:lnTo>
                  <a:lnTo>
                    <a:pt x="326" y="568"/>
                  </a:lnTo>
                  <a:lnTo>
                    <a:pt x="326" y="568"/>
                  </a:lnTo>
                  <a:lnTo>
                    <a:pt x="326" y="568"/>
                  </a:lnTo>
                  <a:lnTo>
                    <a:pt x="326" y="568"/>
                  </a:lnTo>
                  <a:lnTo>
                    <a:pt x="328" y="568"/>
                  </a:lnTo>
                  <a:lnTo>
                    <a:pt x="328" y="568"/>
                  </a:lnTo>
                  <a:lnTo>
                    <a:pt x="328" y="568"/>
                  </a:lnTo>
                  <a:lnTo>
                    <a:pt x="328" y="568"/>
                  </a:lnTo>
                  <a:lnTo>
                    <a:pt x="328" y="568"/>
                  </a:lnTo>
                  <a:lnTo>
                    <a:pt x="331" y="568"/>
                  </a:lnTo>
                  <a:lnTo>
                    <a:pt x="331" y="568"/>
                  </a:lnTo>
                  <a:lnTo>
                    <a:pt x="331" y="568"/>
                  </a:lnTo>
                  <a:lnTo>
                    <a:pt x="331" y="568"/>
                  </a:lnTo>
                  <a:lnTo>
                    <a:pt x="331" y="568"/>
                  </a:lnTo>
                  <a:lnTo>
                    <a:pt x="331" y="570"/>
                  </a:lnTo>
                  <a:lnTo>
                    <a:pt x="331" y="570"/>
                  </a:lnTo>
                  <a:lnTo>
                    <a:pt x="331" y="568"/>
                  </a:lnTo>
                  <a:lnTo>
                    <a:pt x="333" y="568"/>
                  </a:lnTo>
                  <a:lnTo>
                    <a:pt x="333" y="568"/>
                  </a:lnTo>
                  <a:lnTo>
                    <a:pt x="333" y="570"/>
                  </a:lnTo>
                  <a:lnTo>
                    <a:pt x="336" y="568"/>
                  </a:lnTo>
                  <a:lnTo>
                    <a:pt x="336" y="568"/>
                  </a:lnTo>
                  <a:lnTo>
                    <a:pt x="338" y="568"/>
                  </a:lnTo>
                  <a:lnTo>
                    <a:pt x="338" y="568"/>
                  </a:lnTo>
                  <a:lnTo>
                    <a:pt x="340" y="566"/>
                  </a:lnTo>
                  <a:lnTo>
                    <a:pt x="340" y="566"/>
                  </a:lnTo>
                  <a:lnTo>
                    <a:pt x="340" y="566"/>
                  </a:lnTo>
                  <a:lnTo>
                    <a:pt x="340" y="563"/>
                  </a:lnTo>
                  <a:lnTo>
                    <a:pt x="340" y="563"/>
                  </a:lnTo>
                  <a:lnTo>
                    <a:pt x="343" y="563"/>
                  </a:lnTo>
                  <a:lnTo>
                    <a:pt x="345" y="563"/>
                  </a:lnTo>
                  <a:lnTo>
                    <a:pt x="345" y="561"/>
                  </a:lnTo>
                  <a:lnTo>
                    <a:pt x="347" y="559"/>
                  </a:lnTo>
                  <a:lnTo>
                    <a:pt x="347" y="559"/>
                  </a:lnTo>
                  <a:lnTo>
                    <a:pt x="350" y="559"/>
                  </a:lnTo>
                  <a:lnTo>
                    <a:pt x="352" y="561"/>
                  </a:lnTo>
                  <a:lnTo>
                    <a:pt x="352" y="561"/>
                  </a:lnTo>
                  <a:lnTo>
                    <a:pt x="354" y="561"/>
                  </a:lnTo>
                  <a:lnTo>
                    <a:pt x="354" y="561"/>
                  </a:lnTo>
                  <a:lnTo>
                    <a:pt x="354" y="561"/>
                  </a:lnTo>
                  <a:lnTo>
                    <a:pt x="354" y="563"/>
                  </a:lnTo>
                  <a:lnTo>
                    <a:pt x="354" y="563"/>
                  </a:lnTo>
                  <a:lnTo>
                    <a:pt x="357" y="563"/>
                  </a:lnTo>
                  <a:lnTo>
                    <a:pt x="357" y="563"/>
                  </a:lnTo>
                  <a:lnTo>
                    <a:pt x="359" y="563"/>
                  </a:lnTo>
                  <a:lnTo>
                    <a:pt x="359" y="563"/>
                  </a:lnTo>
                  <a:lnTo>
                    <a:pt x="362" y="566"/>
                  </a:lnTo>
                  <a:lnTo>
                    <a:pt x="362" y="566"/>
                  </a:lnTo>
                  <a:lnTo>
                    <a:pt x="364" y="566"/>
                  </a:lnTo>
                  <a:lnTo>
                    <a:pt x="364" y="566"/>
                  </a:lnTo>
                  <a:lnTo>
                    <a:pt x="364" y="566"/>
                  </a:lnTo>
                  <a:lnTo>
                    <a:pt x="364" y="568"/>
                  </a:lnTo>
                  <a:lnTo>
                    <a:pt x="364" y="568"/>
                  </a:lnTo>
                  <a:lnTo>
                    <a:pt x="364" y="568"/>
                  </a:lnTo>
                  <a:lnTo>
                    <a:pt x="366" y="568"/>
                  </a:lnTo>
                  <a:lnTo>
                    <a:pt x="366" y="568"/>
                  </a:lnTo>
                  <a:lnTo>
                    <a:pt x="366" y="570"/>
                  </a:lnTo>
                  <a:lnTo>
                    <a:pt x="366" y="570"/>
                  </a:lnTo>
                  <a:lnTo>
                    <a:pt x="366" y="573"/>
                  </a:lnTo>
                  <a:lnTo>
                    <a:pt x="366" y="573"/>
                  </a:lnTo>
                  <a:lnTo>
                    <a:pt x="366" y="575"/>
                  </a:lnTo>
                  <a:lnTo>
                    <a:pt x="369" y="575"/>
                  </a:lnTo>
                  <a:lnTo>
                    <a:pt x="369" y="575"/>
                  </a:lnTo>
                  <a:lnTo>
                    <a:pt x="371" y="575"/>
                  </a:lnTo>
                  <a:lnTo>
                    <a:pt x="371" y="575"/>
                  </a:lnTo>
                  <a:lnTo>
                    <a:pt x="371" y="575"/>
                  </a:lnTo>
                  <a:lnTo>
                    <a:pt x="373" y="575"/>
                  </a:lnTo>
                  <a:lnTo>
                    <a:pt x="373" y="575"/>
                  </a:lnTo>
                  <a:lnTo>
                    <a:pt x="376" y="575"/>
                  </a:lnTo>
                  <a:lnTo>
                    <a:pt x="376" y="573"/>
                  </a:lnTo>
                  <a:lnTo>
                    <a:pt x="376" y="573"/>
                  </a:lnTo>
                  <a:lnTo>
                    <a:pt x="378" y="573"/>
                  </a:lnTo>
                  <a:lnTo>
                    <a:pt x="383" y="573"/>
                  </a:lnTo>
                  <a:lnTo>
                    <a:pt x="383" y="573"/>
                  </a:lnTo>
                  <a:lnTo>
                    <a:pt x="385" y="575"/>
                  </a:lnTo>
                  <a:lnTo>
                    <a:pt x="385" y="575"/>
                  </a:lnTo>
                  <a:lnTo>
                    <a:pt x="385" y="575"/>
                  </a:lnTo>
                  <a:lnTo>
                    <a:pt x="385" y="575"/>
                  </a:lnTo>
                  <a:lnTo>
                    <a:pt x="388" y="575"/>
                  </a:lnTo>
                  <a:lnTo>
                    <a:pt x="390" y="575"/>
                  </a:lnTo>
                  <a:lnTo>
                    <a:pt x="390" y="575"/>
                  </a:lnTo>
                  <a:lnTo>
                    <a:pt x="392" y="575"/>
                  </a:lnTo>
                  <a:lnTo>
                    <a:pt x="392" y="575"/>
                  </a:lnTo>
                  <a:lnTo>
                    <a:pt x="392" y="575"/>
                  </a:lnTo>
                  <a:lnTo>
                    <a:pt x="395" y="575"/>
                  </a:lnTo>
                  <a:lnTo>
                    <a:pt x="395" y="573"/>
                  </a:lnTo>
                  <a:lnTo>
                    <a:pt x="397" y="573"/>
                  </a:lnTo>
                  <a:lnTo>
                    <a:pt x="397" y="573"/>
                  </a:lnTo>
                  <a:lnTo>
                    <a:pt x="399" y="570"/>
                  </a:lnTo>
                  <a:lnTo>
                    <a:pt x="402" y="568"/>
                  </a:lnTo>
                  <a:lnTo>
                    <a:pt x="402" y="568"/>
                  </a:lnTo>
                  <a:lnTo>
                    <a:pt x="402" y="568"/>
                  </a:lnTo>
                  <a:lnTo>
                    <a:pt x="404" y="568"/>
                  </a:lnTo>
                  <a:lnTo>
                    <a:pt x="404" y="568"/>
                  </a:lnTo>
                  <a:lnTo>
                    <a:pt x="404" y="568"/>
                  </a:lnTo>
                  <a:lnTo>
                    <a:pt x="411" y="568"/>
                  </a:lnTo>
                  <a:lnTo>
                    <a:pt x="411" y="568"/>
                  </a:lnTo>
                  <a:lnTo>
                    <a:pt x="411" y="568"/>
                  </a:lnTo>
                  <a:lnTo>
                    <a:pt x="411" y="568"/>
                  </a:lnTo>
                  <a:lnTo>
                    <a:pt x="414" y="568"/>
                  </a:lnTo>
                  <a:lnTo>
                    <a:pt x="414" y="570"/>
                  </a:lnTo>
                  <a:lnTo>
                    <a:pt x="416" y="573"/>
                  </a:lnTo>
                  <a:lnTo>
                    <a:pt x="418" y="573"/>
                  </a:lnTo>
                  <a:lnTo>
                    <a:pt x="423" y="575"/>
                  </a:lnTo>
                  <a:lnTo>
                    <a:pt x="425" y="575"/>
                  </a:lnTo>
                  <a:lnTo>
                    <a:pt x="428" y="575"/>
                  </a:lnTo>
                  <a:lnTo>
                    <a:pt x="428" y="573"/>
                  </a:lnTo>
                  <a:lnTo>
                    <a:pt x="428" y="573"/>
                  </a:lnTo>
                  <a:lnTo>
                    <a:pt x="428" y="573"/>
                  </a:lnTo>
                  <a:lnTo>
                    <a:pt x="428" y="573"/>
                  </a:lnTo>
                  <a:lnTo>
                    <a:pt x="430" y="573"/>
                  </a:lnTo>
                  <a:lnTo>
                    <a:pt x="430" y="575"/>
                  </a:lnTo>
                  <a:lnTo>
                    <a:pt x="430" y="575"/>
                  </a:lnTo>
                  <a:lnTo>
                    <a:pt x="433" y="575"/>
                  </a:lnTo>
                  <a:lnTo>
                    <a:pt x="435" y="575"/>
                  </a:lnTo>
                  <a:lnTo>
                    <a:pt x="435" y="575"/>
                  </a:lnTo>
                  <a:lnTo>
                    <a:pt x="435" y="575"/>
                  </a:lnTo>
                  <a:lnTo>
                    <a:pt x="437" y="575"/>
                  </a:lnTo>
                  <a:lnTo>
                    <a:pt x="437" y="575"/>
                  </a:lnTo>
                  <a:lnTo>
                    <a:pt x="437" y="573"/>
                  </a:lnTo>
                  <a:lnTo>
                    <a:pt x="437" y="573"/>
                  </a:lnTo>
                  <a:lnTo>
                    <a:pt x="437" y="573"/>
                  </a:lnTo>
                  <a:lnTo>
                    <a:pt x="440" y="573"/>
                  </a:lnTo>
                  <a:lnTo>
                    <a:pt x="442" y="570"/>
                  </a:lnTo>
                  <a:lnTo>
                    <a:pt x="442" y="570"/>
                  </a:lnTo>
                  <a:lnTo>
                    <a:pt x="444" y="570"/>
                  </a:lnTo>
                  <a:lnTo>
                    <a:pt x="444" y="570"/>
                  </a:lnTo>
                  <a:lnTo>
                    <a:pt x="447" y="570"/>
                  </a:lnTo>
                  <a:lnTo>
                    <a:pt x="449" y="568"/>
                  </a:lnTo>
                  <a:lnTo>
                    <a:pt x="452" y="566"/>
                  </a:lnTo>
                  <a:lnTo>
                    <a:pt x="454" y="566"/>
                  </a:lnTo>
                  <a:lnTo>
                    <a:pt x="454" y="566"/>
                  </a:lnTo>
                  <a:lnTo>
                    <a:pt x="454" y="566"/>
                  </a:lnTo>
                  <a:lnTo>
                    <a:pt x="454" y="563"/>
                  </a:lnTo>
                  <a:lnTo>
                    <a:pt x="454" y="563"/>
                  </a:lnTo>
                  <a:lnTo>
                    <a:pt x="454" y="563"/>
                  </a:lnTo>
                  <a:lnTo>
                    <a:pt x="454" y="561"/>
                  </a:lnTo>
                  <a:lnTo>
                    <a:pt x="456" y="559"/>
                  </a:lnTo>
                  <a:lnTo>
                    <a:pt x="456" y="559"/>
                  </a:lnTo>
                  <a:lnTo>
                    <a:pt x="456" y="559"/>
                  </a:lnTo>
                  <a:lnTo>
                    <a:pt x="456" y="554"/>
                  </a:lnTo>
                  <a:lnTo>
                    <a:pt x="456" y="554"/>
                  </a:lnTo>
                  <a:lnTo>
                    <a:pt x="456" y="554"/>
                  </a:lnTo>
                  <a:lnTo>
                    <a:pt x="461" y="552"/>
                  </a:lnTo>
                  <a:lnTo>
                    <a:pt x="461" y="552"/>
                  </a:lnTo>
                  <a:lnTo>
                    <a:pt x="463" y="552"/>
                  </a:lnTo>
                  <a:lnTo>
                    <a:pt x="463" y="552"/>
                  </a:lnTo>
                  <a:lnTo>
                    <a:pt x="466" y="552"/>
                  </a:lnTo>
                  <a:lnTo>
                    <a:pt x="468" y="552"/>
                  </a:lnTo>
                  <a:lnTo>
                    <a:pt x="468" y="552"/>
                  </a:lnTo>
                  <a:lnTo>
                    <a:pt x="468" y="552"/>
                  </a:lnTo>
                  <a:lnTo>
                    <a:pt x="468" y="549"/>
                  </a:lnTo>
                  <a:lnTo>
                    <a:pt x="470" y="549"/>
                  </a:lnTo>
                  <a:lnTo>
                    <a:pt x="470" y="549"/>
                  </a:lnTo>
                  <a:lnTo>
                    <a:pt x="470" y="549"/>
                  </a:lnTo>
                  <a:lnTo>
                    <a:pt x="470" y="549"/>
                  </a:lnTo>
                  <a:lnTo>
                    <a:pt x="470" y="552"/>
                  </a:lnTo>
                  <a:lnTo>
                    <a:pt x="470" y="552"/>
                  </a:lnTo>
                  <a:lnTo>
                    <a:pt x="470" y="552"/>
                  </a:lnTo>
                  <a:lnTo>
                    <a:pt x="473" y="552"/>
                  </a:lnTo>
                  <a:lnTo>
                    <a:pt x="473" y="552"/>
                  </a:lnTo>
                  <a:lnTo>
                    <a:pt x="473" y="552"/>
                  </a:lnTo>
                  <a:lnTo>
                    <a:pt x="475" y="552"/>
                  </a:lnTo>
                  <a:lnTo>
                    <a:pt x="475" y="552"/>
                  </a:lnTo>
                  <a:lnTo>
                    <a:pt x="478" y="552"/>
                  </a:lnTo>
                  <a:lnTo>
                    <a:pt x="480" y="554"/>
                  </a:lnTo>
                  <a:lnTo>
                    <a:pt x="482" y="556"/>
                  </a:lnTo>
                  <a:lnTo>
                    <a:pt x="485" y="556"/>
                  </a:lnTo>
                  <a:lnTo>
                    <a:pt x="489" y="559"/>
                  </a:lnTo>
                  <a:lnTo>
                    <a:pt x="489" y="559"/>
                  </a:lnTo>
                  <a:lnTo>
                    <a:pt x="489" y="559"/>
                  </a:lnTo>
                  <a:lnTo>
                    <a:pt x="492" y="556"/>
                  </a:lnTo>
                  <a:lnTo>
                    <a:pt x="496" y="554"/>
                  </a:lnTo>
                  <a:lnTo>
                    <a:pt x="499" y="552"/>
                  </a:lnTo>
                  <a:lnTo>
                    <a:pt x="499" y="552"/>
                  </a:lnTo>
                  <a:lnTo>
                    <a:pt x="501" y="552"/>
                  </a:lnTo>
                  <a:lnTo>
                    <a:pt x="501" y="552"/>
                  </a:lnTo>
                  <a:lnTo>
                    <a:pt x="501" y="552"/>
                  </a:lnTo>
                  <a:lnTo>
                    <a:pt x="504" y="552"/>
                  </a:lnTo>
                  <a:lnTo>
                    <a:pt x="504" y="552"/>
                  </a:lnTo>
                  <a:lnTo>
                    <a:pt x="504" y="552"/>
                  </a:lnTo>
                  <a:lnTo>
                    <a:pt x="506" y="549"/>
                  </a:lnTo>
                  <a:lnTo>
                    <a:pt x="508" y="549"/>
                  </a:lnTo>
                  <a:lnTo>
                    <a:pt x="508" y="547"/>
                  </a:lnTo>
                  <a:lnTo>
                    <a:pt x="508" y="547"/>
                  </a:lnTo>
                  <a:lnTo>
                    <a:pt x="511" y="547"/>
                  </a:lnTo>
                  <a:lnTo>
                    <a:pt x="511" y="544"/>
                  </a:lnTo>
                  <a:lnTo>
                    <a:pt x="513" y="544"/>
                  </a:lnTo>
                  <a:lnTo>
                    <a:pt x="520" y="544"/>
                  </a:lnTo>
                  <a:lnTo>
                    <a:pt x="522" y="544"/>
                  </a:lnTo>
                  <a:lnTo>
                    <a:pt x="525" y="544"/>
                  </a:lnTo>
                  <a:lnTo>
                    <a:pt x="525" y="544"/>
                  </a:lnTo>
                  <a:lnTo>
                    <a:pt x="527" y="544"/>
                  </a:lnTo>
                  <a:lnTo>
                    <a:pt x="530" y="547"/>
                  </a:lnTo>
                  <a:lnTo>
                    <a:pt x="530" y="547"/>
                  </a:lnTo>
                  <a:lnTo>
                    <a:pt x="532" y="544"/>
                  </a:lnTo>
                  <a:lnTo>
                    <a:pt x="532" y="544"/>
                  </a:lnTo>
                  <a:lnTo>
                    <a:pt x="544" y="537"/>
                  </a:lnTo>
                  <a:lnTo>
                    <a:pt x="544" y="535"/>
                  </a:lnTo>
                  <a:lnTo>
                    <a:pt x="544" y="535"/>
                  </a:lnTo>
                  <a:lnTo>
                    <a:pt x="549" y="535"/>
                  </a:lnTo>
                  <a:lnTo>
                    <a:pt x="558" y="533"/>
                  </a:lnTo>
                  <a:lnTo>
                    <a:pt x="560" y="533"/>
                  </a:lnTo>
                  <a:lnTo>
                    <a:pt x="565" y="530"/>
                  </a:lnTo>
                  <a:lnTo>
                    <a:pt x="570" y="528"/>
                  </a:lnTo>
                  <a:lnTo>
                    <a:pt x="572" y="525"/>
                  </a:lnTo>
                  <a:lnTo>
                    <a:pt x="577" y="521"/>
                  </a:lnTo>
                  <a:lnTo>
                    <a:pt x="579" y="521"/>
                  </a:lnTo>
                  <a:lnTo>
                    <a:pt x="579" y="521"/>
                  </a:lnTo>
                  <a:lnTo>
                    <a:pt x="582" y="518"/>
                  </a:lnTo>
                  <a:lnTo>
                    <a:pt x="584" y="516"/>
                  </a:lnTo>
                  <a:lnTo>
                    <a:pt x="586" y="514"/>
                  </a:lnTo>
                  <a:lnTo>
                    <a:pt x="589" y="514"/>
                  </a:lnTo>
                  <a:lnTo>
                    <a:pt x="591" y="511"/>
                  </a:lnTo>
                  <a:lnTo>
                    <a:pt x="593" y="509"/>
                  </a:lnTo>
                  <a:lnTo>
                    <a:pt x="593" y="509"/>
                  </a:lnTo>
                  <a:lnTo>
                    <a:pt x="593" y="507"/>
                  </a:lnTo>
                  <a:lnTo>
                    <a:pt x="593" y="507"/>
                  </a:lnTo>
                  <a:lnTo>
                    <a:pt x="593" y="507"/>
                  </a:lnTo>
                  <a:lnTo>
                    <a:pt x="593" y="507"/>
                  </a:lnTo>
                  <a:lnTo>
                    <a:pt x="593" y="507"/>
                  </a:lnTo>
                  <a:lnTo>
                    <a:pt x="593" y="504"/>
                  </a:lnTo>
                  <a:lnTo>
                    <a:pt x="593" y="504"/>
                  </a:lnTo>
                  <a:lnTo>
                    <a:pt x="593" y="504"/>
                  </a:lnTo>
                  <a:lnTo>
                    <a:pt x="593" y="504"/>
                  </a:lnTo>
                  <a:lnTo>
                    <a:pt x="593" y="502"/>
                  </a:lnTo>
                  <a:lnTo>
                    <a:pt x="593" y="502"/>
                  </a:lnTo>
                  <a:close/>
                  <a:moveTo>
                    <a:pt x="530" y="256"/>
                  </a:moveTo>
                  <a:lnTo>
                    <a:pt x="530" y="258"/>
                  </a:lnTo>
                  <a:lnTo>
                    <a:pt x="530" y="258"/>
                  </a:lnTo>
                  <a:lnTo>
                    <a:pt x="530" y="260"/>
                  </a:lnTo>
                  <a:lnTo>
                    <a:pt x="530" y="260"/>
                  </a:lnTo>
                  <a:lnTo>
                    <a:pt x="530" y="260"/>
                  </a:lnTo>
                  <a:lnTo>
                    <a:pt x="530" y="260"/>
                  </a:lnTo>
                  <a:lnTo>
                    <a:pt x="530" y="258"/>
                  </a:lnTo>
                  <a:lnTo>
                    <a:pt x="530" y="258"/>
                  </a:lnTo>
                  <a:lnTo>
                    <a:pt x="530" y="258"/>
                  </a:lnTo>
                  <a:lnTo>
                    <a:pt x="530" y="258"/>
                  </a:lnTo>
                  <a:lnTo>
                    <a:pt x="530" y="256"/>
                  </a:lnTo>
                  <a:lnTo>
                    <a:pt x="530" y="256"/>
                  </a:lnTo>
                  <a:lnTo>
                    <a:pt x="530" y="256"/>
                  </a:lnTo>
                  <a:close/>
                  <a:moveTo>
                    <a:pt x="530" y="263"/>
                  </a:moveTo>
                  <a:lnTo>
                    <a:pt x="530" y="263"/>
                  </a:lnTo>
                  <a:lnTo>
                    <a:pt x="527" y="263"/>
                  </a:lnTo>
                  <a:lnTo>
                    <a:pt x="527" y="263"/>
                  </a:lnTo>
                  <a:lnTo>
                    <a:pt x="527" y="263"/>
                  </a:lnTo>
                  <a:lnTo>
                    <a:pt x="527" y="263"/>
                  </a:lnTo>
                  <a:lnTo>
                    <a:pt x="527" y="263"/>
                  </a:lnTo>
                  <a:lnTo>
                    <a:pt x="527" y="265"/>
                  </a:lnTo>
                  <a:lnTo>
                    <a:pt x="527" y="268"/>
                  </a:lnTo>
                  <a:lnTo>
                    <a:pt x="527" y="270"/>
                  </a:lnTo>
                  <a:lnTo>
                    <a:pt x="530" y="275"/>
                  </a:lnTo>
                  <a:lnTo>
                    <a:pt x="527" y="277"/>
                  </a:lnTo>
                  <a:lnTo>
                    <a:pt x="527" y="277"/>
                  </a:lnTo>
                  <a:lnTo>
                    <a:pt x="527" y="279"/>
                  </a:lnTo>
                  <a:lnTo>
                    <a:pt x="530" y="279"/>
                  </a:lnTo>
                  <a:lnTo>
                    <a:pt x="532" y="284"/>
                  </a:lnTo>
                  <a:lnTo>
                    <a:pt x="532" y="284"/>
                  </a:lnTo>
                  <a:lnTo>
                    <a:pt x="532" y="284"/>
                  </a:lnTo>
                  <a:lnTo>
                    <a:pt x="532" y="284"/>
                  </a:lnTo>
                  <a:lnTo>
                    <a:pt x="532" y="284"/>
                  </a:lnTo>
                  <a:lnTo>
                    <a:pt x="532" y="284"/>
                  </a:lnTo>
                  <a:lnTo>
                    <a:pt x="532" y="284"/>
                  </a:lnTo>
                  <a:lnTo>
                    <a:pt x="532" y="284"/>
                  </a:lnTo>
                  <a:lnTo>
                    <a:pt x="532" y="284"/>
                  </a:lnTo>
                  <a:lnTo>
                    <a:pt x="532" y="282"/>
                  </a:lnTo>
                  <a:lnTo>
                    <a:pt x="532" y="282"/>
                  </a:lnTo>
                  <a:lnTo>
                    <a:pt x="532" y="282"/>
                  </a:lnTo>
                  <a:lnTo>
                    <a:pt x="532" y="282"/>
                  </a:lnTo>
                  <a:lnTo>
                    <a:pt x="532" y="282"/>
                  </a:lnTo>
                  <a:lnTo>
                    <a:pt x="532" y="282"/>
                  </a:lnTo>
                  <a:lnTo>
                    <a:pt x="532" y="282"/>
                  </a:lnTo>
                  <a:lnTo>
                    <a:pt x="532" y="282"/>
                  </a:lnTo>
                  <a:lnTo>
                    <a:pt x="534" y="282"/>
                  </a:lnTo>
                  <a:lnTo>
                    <a:pt x="534" y="282"/>
                  </a:lnTo>
                  <a:lnTo>
                    <a:pt x="534" y="282"/>
                  </a:lnTo>
                  <a:lnTo>
                    <a:pt x="537" y="284"/>
                  </a:lnTo>
                  <a:lnTo>
                    <a:pt x="537" y="286"/>
                  </a:lnTo>
                  <a:lnTo>
                    <a:pt x="537" y="286"/>
                  </a:lnTo>
                  <a:lnTo>
                    <a:pt x="537" y="286"/>
                  </a:lnTo>
                  <a:lnTo>
                    <a:pt x="539" y="289"/>
                  </a:lnTo>
                  <a:lnTo>
                    <a:pt x="539" y="286"/>
                  </a:lnTo>
                  <a:lnTo>
                    <a:pt x="539" y="286"/>
                  </a:lnTo>
                  <a:lnTo>
                    <a:pt x="539" y="286"/>
                  </a:lnTo>
                  <a:lnTo>
                    <a:pt x="539" y="284"/>
                  </a:lnTo>
                  <a:lnTo>
                    <a:pt x="539" y="284"/>
                  </a:lnTo>
                  <a:lnTo>
                    <a:pt x="539" y="284"/>
                  </a:lnTo>
                  <a:lnTo>
                    <a:pt x="539" y="284"/>
                  </a:lnTo>
                  <a:lnTo>
                    <a:pt x="541" y="289"/>
                  </a:lnTo>
                  <a:lnTo>
                    <a:pt x="541" y="291"/>
                  </a:lnTo>
                  <a:lnTo>
                    <a:pt x="541" y="291"/>
                  </a:lnTo>
                  <a:lnTo>
                    <a:pt x="541" y="291"/>
                  </a:lnTo>
                  <a:lnTo>
                    <a:pt x="544" y="294"/>
                  </a:lnTo>
                  <a:lnTo>
                    <a:pt x="546" y="291"/>
                  </a:lnTo>
                  <a:lnTo>
                    <a:pt x="549" y="291"/>
                  </a:lnTo>
                  <a:lnTo>
                    <a:pt x="549" y="289"/>
                  </a:lnTo>
                  <a:lnTo>
                    <a:pt x="546" y="286"/>
                  </a:lnTo>
                  <a:lnTo>
                    <a:pt x="546" y="284"/>
                  </a:lnTo>
                  <a:lnTo>
                    <a:pt x="546" y="277"/>
                  </a:lnTo>
                  <a:lnTo>
                    <a:pt x="544" y="275"/>
                  </a:lnTo>
                  <a:lnTo>
                    <a:pt x="544" y="275"/>
                  </a:lnTo>
                  <a:lnTo>
                    <a:pt x="544" y="275"/>
                  </a:lnTo>
                  <a:lnTo>
                    <a:pt x="544" y="277"/>
                  </a:lnTo>
                  <a:lnTo>
                    <a:pt x="544" y="279"/>
                  </a:lnTo>
                  <a:lnTo>
                    <a:pt x="544" y="277"/>
                  </a:lnTo>
                  <a:lnTo>
                    <a:pt x="544" y="279"/>
                  </a:lnTo>
                  <a:lnTo>
                    <a:pt x="544" y="279"/>
                  </a:lnTo>
                  <a:lnTo>
                    <a:pt x="544" y="279"/>
                  </a:lnTo>
                  <a:lnTo>
                    <a:pt x="544" y="279"/>
                  </a:lnTo>
                  <a:lnTo>
                    <a:pt x="541" y="277"/>
                  </a:lnTo>
                  <a:lnTo>
                    <a:pt x="541" y="277"/>
                  </a:lnTo>
                  <a:lnTo>
                    <a:pt x="541" y="279"/>
                  </a:lnTo>
                  <a:lnTo>
                    <a:pt x="541" y="279"/>
                  </a:lnTo>
                  <a:lnTo>
                    <a:pt x="541" y="279"/>
                  </a:lnTo>
                  <a:lnTo>
                    <a:pt x="541" y="277"/>
                  </a:lnTo>
                  <a:lnTo>
                    <a:pt x="541" y="277"/>
                  </a:lnTo>
                  <a:lnTo>
                    <a:pt x="539" y="277"/>
                  </a:lnTo>
                  <a:lnTo>
                    <a:pt x="539" y="277"/>
                  </a:lnTo>
                  <a:lnTo>
                    <a:pt x="539" y="277"/>
                  </a:lnTo>
                  <a:lnTo>
                    <a:pt x="541" y="277"/>
                  </a:lnTo>
                  <a:lnTo>
                    <a:pt x="541" y="275"/>
                  </a:lnTo>
                  <a:lnTo>
                    <a:pt x="539" y="275"/>
                  </a:lnTo>
                  <a:lnTo>
                    <a:pt x="539" y="275"/>
                  </a:lnTo>
                  <a:lnTo>
                    <a:pt x="539" y="275"/>
                  </a:lnTo>
                  <a:lnTo>
                    <a:pt x="539" y="272"/>
                  </a:lnTo>
                  <a:lnTo>
                    <a:pt x="541" y="272"/>
                  </a:lnTo>
                  <a:lnTo>
                    <a:pt x="541" y="272"/>
                  </a:lnTo>
                  <a:lnTo>
                    <a:pt x="541" y="270"/>
                  </a:lnTo>
                  <a:lnTo>
                    <a:pt x="539" y="270"/>
                  </a:lnTo>
                  <a:lnTo>
                    <a:pt x="539" y="270"/>
                  </a:lnTo>
                  <a:lnTo>
                    <a:pt x="539" y="268"/>
                  </a:lnTo>
                  <a:lnTo>
                    <a:pt x="537" y="265"/>
                  </a:lnTo>
                  <a:lnTo>
                    <a:pt x="537" y="265"/>
                  </a:lnTo>
                  <a:lnTo>
                    <a:pt x="537" y="265"/>
                  </a:lnTo>
                  <a:lnTo>
                    <a:pt x="537" y="263"/>
                  </a:lnTo>
                  <a:lnTo>
                    <a:pt x="537" y="263"/>
                  </a:lnTo>
                  <a:lnTo>
                    <a:pt x="537" y="260"/>
                  </a:lnTo>
                  <a:lnTo>
                    <a:pt x="537" y="258"/>
                  </a:lnTo>
                  <a:lnTo>
                    <a:pt x="537" y="258"/>
                  </a:lnTo>
                  <a:lnTo>
                    <a:pt x="534" y="253"/>
                  </a:lnTo>
                  <a:lnTo>
                    <a:pt x="534" y="253"/>
                  </a:lnTo>
                  <a:lnTo>
                    <a:pt x="532" y="253"/>
                  </a:lnTo>
                  <a:lnTo>
                    <a:pt x="532" y="258"/>
                  </a:lnTo>
                  <a:lnTo>
                    <a:pt x="532" y="260"/>
                  </a:lnTo>
                  <a:lnTo>
                    <a:pt x="532" y="260"/>
                  </a:lnTo>
                  <a:lnTo>
                    <a:pt x="530" y="263"/>
                  </a:lnTo>
                  <a:lnTo>
                    <a:pt x="530" y="263"/>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35" name="Freeform 134"/>
            <p:cNvSpPr>
              <a:spLocks noEditPoints="1"/>
            </p:cNvSpPr>
            <p:nvPr/>
          </p:nvSpPr>
          <p:spPr bwMode="auto">
            <a:xfrm>
              <a:off x="9067799" y="1653741"/>
              <a:ext cx="1427163" cy="1192213"/>
            </a:xfrm>
            <a:custGeom>
              <a:avLst/>
              <a:gdLst>
                <a:gd name="T0" fmla="*/ 888 w 899"/>
                <a:gd name="T1" fmla="*/ 227 h 751"/>
                <a:gd name="T2" fmla="*/ 881 w 899"/>
                <a:gd name="T3" fmla="*/ 227 h 751"/>
                <a:gd name="T4" fmla="*/ 873 w 899"/>
                <a:gd name="T5" fmla="*/ 218 h 751"/>
                <a:gd name="T6" fmla="*/ 850 w 899"/>
                <a:gd name="T7" fmla="*/ 199 h 751"/>
                <a:gd name="T8" fmla="*/ 833 w 899"/>
                <a:gd name="T9" fmla="*/ 180 h 751"/>
                <a:gd name="T10" fmla="*/ 826 w 899"/>
                <a:gd name="T11" fmla="*/ 145 h 751"/>
                <a:gd name="T12" fmla="*/ 824 w 899"/>
                <a:gd name="T13" fmla="*/ 107 h 751"/>
                <a:gd name="T14" fmla="*/ 819 w 899"/>
                <a:gd name="T15" fmla="*/ 67 h 751"/>
                <a:gd name="T16" fmla="*/ 821 w 899"/>
                <a:gd name="T17" fmla="*/ 62 h 751"/>
                <a:gd name="T18" fmla="*/ 824 w 899"/>
                <a:gd name="T19" fmla="*/ 67 h 751"/>
                <a:gd name="T20" fmla="*/ 807 w 899"/>
                <a:gd name="T21" fmla="*/ 36 h 751"/>
                <a:gd name="T22" fmla="*/ 696 w 899"/>
                <a:gd name="T23" fmla="*/ 14 h 751"/>
                <a:gd name="T24" fmla="*/ 509 w 899"/>
                <a:gd name="T25" fmla="*/ 7 h 751"/>
                <a:gd name="T26" fmla="*/ 343 w 899"/>
                <a:gd name="T27" fmla="*/ 14 h 751"/>
                <a:gd name="T28" fmla="*/ 171 w 899"/>
                <a:gd name="T29" fmla="*/ 22 h 751"/>
                <a:gd name="T30" fmla="*/ 171 w 899"/>
                <a:gd name="T31" fmla="*/ 128 h 751"/>
                <a:gd name="T32" fmla="*/ 116 w 899"/>
                <a:gd name="T33" fmla="*/ 261 h 751"/>
                <a:gd name="T34" fmla="*/ 74 w 899"/>
                <a:gd name="T35" fmla="*/ 367 h 751"/>
                <a:gd name="T36" fmla="*/ 57 w 899"/>
                <a:gd name="T37" fmla="*/ 400 h 751"/>
                <a:gd name="T38" fmla="*/ 36 w 899"/>
                <a:gd name="T39" fmla="*/ 426 h 751"/>
                <a:gd name="T40" fmla="*/ 33 w 899"/>
                <a:gd name="T41" fmla="*/ 448 h 751"/>
                <a:gd name="T42" fmla="*/ 17 w 899"/>
                <a:gd name="T43" fmla="*/ 471 h 751"/>
                <a:gd name="T44" fmla="*/ 19 w 899"/>
                <a:gd name="T45" fmla="*/ 504 h 751"/>
                <a:gd name="T46" fmla="*/ 17 w 899"/>
                <a:gd name="T47" fmla="*/ 535 h 751"/>
                <a:gd name="T48" fmla="*/ 38 w 899"/>
                <a:gd name="T49" fmla="*/ 568 h 751"/>
                <a:gd name="T50" fmla="*/ 52 w 899"/>
                <a:gd name="T51" fmla="*/ 601 h 751"/>
                <a:gd name="T52" fmla="*/ 57 w 899"/>
                <a:gd name="T53" fmla="*/ 630 h 751"/>
                <a:gd name="T54" fmla="*/ 100 w 899"/>
                <a:gd name="T55" fmla="*/ 708 h 751"/>
                <a:gd name="T56" fmla="*/ 88 w 899"/>
                <a:gd name="T57" fmla="*/ 732 h 751"/>
                <a:gd name="T58" fmla="*/ 95 w 899"/>
                <a:gd name="T59" fmla="*/ 748 h 751"/>
                <a:gd name="T60" fmla="*/ 128 w 899"/>
                <a:gd name="T61" fmla="*/ 748 h 751"/>
                <a:gd name="T62" fmla="*/ 154 w 899"/>
                <a:gd name="T63" fmla="*/ 713 h 751"/>
                <a:gd name="T64" fmla="*/ 168 w 899"/>
                <a:gd name="T65" fmla="*/ 684 h 751"/>
                <a:gd name="T66" fmla="*/ 175 w 899"/>
                <a:gd name="T67" fmla="*/ 663 h 751"/>
                <a:gd name="T68" fmla="*/ 187 w 899"/>
                <a:gd name="T69" fmla="*/ 661 h 751"/>
                <a:gd name="T70" fmla="*/ 194 w 899"/>
                <a:gd name="T71" fmla="*/ 661 h 751"/>
                <a:gd name="T72" fmla="*/ 216 w 899"/>
                <a:gd name="T73" fmla="*/ 656 h 751"/>
                <a:gd name="T74" fmla="*/ 230 w 899"/>
                <a:gd name="T75" fmla="*/ 677 h 751"/>
                <a:gd name="T76" fmla="*/ 320 w 899"/>
                <a:gd name="T77" fmla="*/ 701 h 751"/>
                <a:gd name="T78" fmla="*/ 412 w 899"/>
                <a:gd name="T79" fmla="*/ 691 h 751"/>
                <a:gd name="T80" fmla="*/ 490 w 899"/>
                <a:gd name="T81" fmla="*/ 691 h 751"/>
                <a:gd name="T82" fmla="*/ 566 w 899"/>
                <a:gd name="T83" fmla="*/ 587 h 751"/>
                <a:gd name="T84" fmla="*/ 585 w 899"/>
                <a:gd name="T85" fmla="*/ 559 h 751"/>
                <a:gd name="T86" fmla="*/ 608 w 899"/>
                <a:gd name="T87" fmla="*/ 637 h 751"/>
                <a:gd name="T88" fmla="*/ 651 w 899"/>
                <a:gd name="T89" fmla="*/ 687 h 751"/>
                <a:gd name="T90" fmla="*/ 670 w 899"/>
                <a:gd name="T91" fmla="*/ 672 h 751"/>
                <a:gd name="T92" fmla="*/ 684 w 899"/>
                <a:gd name="T93" fmla="*/ 630 h 751"/>
                <a:gd name="T94" fmla="*/ 701 w 899"/>
                <a:gd name="T95" fmla="*/ 635 h 751"/>
                <a:gd name="T96" fmla="*/ 708 w 899"/>
                <a:gd name="T97" fmla="*/ 590 h 751"/>
                <a:gd name="T98" fmla="*/ 724 w 899"/>
                <a:gd name="T99" fmla="*/ 568 h 751"/>
                <a:gd name="T100" fmla="*/ 743 w 899"/>
                <a:gd name="T101" fmla="*/ 538 h 751"/>
                <a:gd name="T102" fmla="*/ 767 w 899"/>
                <a:gd name="T103" fmla="*/ 523 h 751"/>
                <a:gd name="T104" fmla="*/ 784 w 899"/>
                <a:gd name="T105" fmla="*/ 469 h 751"/>
                <a:gd name="T106" fmla="*/ 791 w 899"/>
                <a:gd name="T107" fmla="*/ 384 h 751"/>
                <a:gd name="T108" fmla="*/ 810 w 899"/>
                <a:gd name="T109" fmla="*/ 329 h 751"/>
                <a:gd name="T110" fmla="*/ 812 w 899"/>
                <a:gd name="T111" fmla="*/ 306 h 751"/>
                <a:gd name="T112" fmla="*/ 812 w 899"/>
                <a:gd name="T113" fmla="*/ 291 h 751"/>
                <a:gd name="T114" fmla="*/ 838 w 899"/>
                <a:gd name="T115" fmla="*/ 289 h 751"/>
                <a:gd name="T116" fmla="*/ 864 w 899"/>
                <a:gd name="T117" fmla="*/ 268 h 751"/>
                <a:gd name="T118" fmla="*/ 876 w 899"/>
                <a:gd name="T119" fmla="*/ 265 h 751"/>
                <a:gd name="T120" fmla="*/ 826 w 899"/>
                <a:gd name="T121" fmla="*/ 81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99" h="751">
                  <a:moveTo>
                    <a:pt x="899" y="237"/>
                  </a:moveTo>
                  <a:lnTo>
                    <a:pt x="899" y="237"/>
                  </a:lnTo>
                  <a:lnTo>
                    <a:pt x="899" y="237"/>
                  </a:lnTo>
                  <a:lnTo>
                    <a:pt x="897" y="235"/>
                  </a:lnTo>
                  <a:lnTo>
                    <a:pt x="895" y="232"/>
                  </a:lnTo>
                  <a:lnTo>
                    <a:pt x="895" y="232"/>
                  </a:lnTo>
                  <a:lnTo>
                    <a:pt x="895" y="235"/>
                  </a:lnTo>
                  <a:lnTo>
                    <a:pt x="895" y="235"/>
                  </a:lnTo>
                  <a:lnTo>
                    <a:pt x="895" y="237"/>
                  </a:lnTo>
                  <a:lnTo>
                    <a:pt x="895" y="235"/>
                  </a:lnTo>
                  <a:lnTo>
                    <a:pt x="895" y="235"/>
                  </a:lnTo>
                  <a:lnTo>
                    <a:pt x="895" y="232"/>
                  </a:lnTo>
                  <a:lnTo>
                    <a:pt x="892" y="232"/>
                  </a:lnTo>
                  <a:lnTo>
                    <a:pt x="892" y="232"/>
                  </a:lnTo>
                  <a:lnTo>
                    <a:pt x="890" y="232"/>
                  </a:lnTo>
                  <a:lnTo>
                    <a:pt x="890" y="232"/>
                  </a:lnTo>
                  <a:lnTo>
                    <a:pt x="890" y="232"/>
                  </a:lnTo>
                  <a:lnTo>
                    <a:pt x="888" y="227"/>
                  </a:lnTo>
                  <a:lnTo>
                    <a:pt x="888" y="227"/>
                  </a:lnTo>
                  <a:lnTo>
                    <a:pt x="888" y="227"/>
                  </a:lnTo>
                  <a:lnTo>
                    <a:pt x="888" y="227"/>
                  </a:lnTo>
                  <a:lnTo>
                    <a:pt x="888" y="230"/>
                  </a:lnTo>
                  <a:lnTo>
                    <a:pt x="888" y="230"/>
                  </a:lnTo>
                  <a:lnTo>
                    <a:pt x="885" y="230"/>
                  </a:lnTo>
                  <a:lnTo>
                    <a:pt x="885" y="230"/>
                  </a:lnTo>
                  <a:lnTo>
                    <a:pt x="883" y="227"/>
                  </a:lnTo>
                  <a:lnTo>
                    <a:pt x="883" y="227"/>
                  </a:lnTo>
                  <a:lnTo>
                    <a:pt x="883" y="227"/>
                  </a:lnTo>
                  <a:lnTo>
                    <a:pt x="883" y="227"/>
                  </a:lnTo>
                  <a:lnTo>
                    <a:pt x="881" y="227"/>
                  </a:lnTo>
                  <a:lnTo>
                    <a:pt x="881" y="227"/>
                  </a:lnTo>
                  <a:lnTo>
                    <a:pt x="878" y="227"/>
                  </a:lnTo>
                  <a:lnTo>
                    <a:pt x="878" y="227"/>
                  </a:lnTo>
                  <a:lnTo>
                    <a:pt x="878" y="227"/>
                  </a:lnTo>
                  <a:lnTo>
                    <a:pt x="881" y="227"/>
                  </a:lnTo>
                  <a:lnTo>
                    <a:pt x="881" y="227"/>
                  </a:lnTo>
                  <a:lnTo>
                    <a:pt x="881" y="227"/>
                  </a:lnTo>
                  <a:lnTo>
                    <a:pt x="881" y="227"/>
                  </a:lnTo>
                  <a:lnTo>
                    <a:pt x="883" y="225"/>
                  </a:lnTo>
                  <a:lnTo>
                    <a:pt x="881" y="225"/>
                  </a:lnTo>
                  <a:lnTo>
                    <a:pt x="883" y="225"/>
                  </a:lnTo>
                  <a:lnTo>
                    <a:pt x="883" y="225"/>
                  </a:lnTo>
                  <a:lnTo>
                    <a:pt x="883" y="223"/>
                  </a:lnTo>
                  <a:lnTo>
                    <a:pt x="883" y="223"/>
                  </a:lnTo>
                  <a:lnTo>
                    <a:pt x="883" y="223"/>
                  </a:lnTo>
                  <a:lnTo>
                    <a:pt x="881" y="223"/>
                  </a:lnTo>
                  <a:lnTo>
                    <a:pt x="881" y="225"/>
                  </a:lnTo>
                  <a:lnTo>
                    <a:pt x="881" y="225"/>
                  </a:lnTo>
                  <a:lnTo>
                    <a:pt x="878" y="227"/>
                  </a:lnTo>
                  <a:lnTo>
                    <a:pt x="876" y="225"/>
                  </a:lnTo>
                  <a:lnTo>
                    <a:pt x="873" y="223"/>
                  </a:lnTo>
                  <a:lnTo>
                    <a:pt x="871" y="220"/>
                  </a:lnTo>
                  <a:lnTo>
                    <a:pt x="871" y="218"/>
                  </a:lnTo>
                  <a:lnTo>
                    <a:pt x="873" y="218"/>
                  </a:lnTo>
                  <a:lnTo>
                    <a:pt x="873" y="216"/>
                  </a:lnTo>
                  <a:lnTo>
                    <a:pt x="873" y="216"/>
                  </a:lnTo>
                  <a:lnTo>
                    <a:pt x="871" y="216"/>
                  </a:lnTo>
                  <a:lnTo>
                    <a:pt x="869" y="213"/>
                  </a:lnTo>
                  <a:lnTo>
                    <a:pt x="866" y="211"/>
                  </a:lnTo>
                  <a:lnTo>
                    <a:pt x="864" y="209"/>
                  </a:lnTo>
                  <a:lnTo>
                    <a:pt x="864" y="206"/>
                  </a:lnTo>
                  <a:lnTo>
                    <a:pt x="857" y="206"/>
                  </a:lnTo>
                  <a:lnTo>
                    <a:pt x="857" y="204"/>
                  </a:lnTo>
                  <a:lnTo>
                    <a:pt x="855" y="204"/>
                  </a:lnTo>
                  <a:lnTo>
                    <a:pt x="855" y="204"/>
                  </a:lnTo>
                  <a:lnTo>
                    <a:pt x="855" y="204"/>
                  </a:lnTo>
                  <a:lnTo>
                    <a:pt x="855" y="201"/>
                  </a:lnTo>
                  <a:lnTo>
                    <a:pt x="855" y="201"/>
                  </a:lnTo>
                  <a:lnTo>
                    <a:pt x="852" y="201"/>
                  </a:lnTo>
                  <a:lnTo>
                    <a:pt x="852" y="199"/>
                  </a:lnTo>
                  <a:lnTo>
                    <a:pt x="852" y="199"/>
                  </a:lnTo>
                  <a:lnTo>
                    <a:pt x="850" y="199"/>
                  </a:lnTo>
                  <a:lnTo>
                    <a:pt x="850" y="199"/>
                  </a:lnTo>
                  <a:lnTo>
                    <a:pt x="850" y="199"/>
                  </a:lnTo>
                  <a:lnTo>
                    <a:pt x="847" y="199"/>
                  </a:lnTo>
                  <a:lnTo>
                    <a:pt x="845" y="199"/>
                  </a:lnTo>
                  <a:lnTo>
                    <a:pt x="845" y="199"/>
                  </a:lnTo>
                  <a:lnTo>
                    <a:pt x="843" y="199"/>
                  </a:lnTo>
                  <a:lnTo>
                    <a:pt x="843" y="199"/>
                  </a:lnTo>
                  <a:lnTo>
                    <a:pt x="843" y="199"/>
                  </a:lnTo>
                  <a:lnTo>
                    <a:pt x="843" y="199"/>
                  </a:lnTo>
                  <a:lnTo>
                    <a:pt x="840" y="199"/>
                  </a:lnTo>
                  <a:lnTo>
                    <a:pt x="840" y="197"/>
                  </a:lnTo>
                  <a:lnTo>
                    <a:pt x="838" y="194"/>
                  </a:lnTo>
                  <a:lnTo>
                    <a:pt x="838" y="192"/>
                  </a:lnTo>
                  <a:lnTo>
                    <a:pt x="836" y="192"/>
                  </a:lnTo>
                  <a:lnTo>
                    <a:pt x="836" y="190"/>
                  </a:lnTo>
                  <a:lnTo>
                    <a:pt x="836" y="187"/>
                  </a:lnTo>
                  <a:lnTo>
                    <a:pt x="833" y="183"/>
                  </a:lnTo>
                  <a:lnTo>
                    <a:pt x="833" y="180"/>
                  </a:lnTo>
                  <a:lnTo>
                    <a:pt x="833" y="178"/>
                  </a:lnTo>
                  <a:lnTo>
                    <a:pt x="833" y="178"/>
                  </a:lnTo>
                  <a:lnTo>
                    <a:pt x="833" y="178"/>
                  </a:lnTo>
                  <a:lnTo>
                    <a:pt x="833" y="178"/>
                  </a:lnTo>
                  <a:lnTo>
                    <a:pt x="833" y="175"/>
                  </a:lnTo>
                  <a:lnTo>
                    <a:pt x="831" y="175"/>
                  </a:lnTo>
                  <a:lnTo>
                    <a:pt x="831" y="175"/>
                  </a:lnTo>
                  <a:lnTo>
                    <a:pt x="831" y="175"/>
                  </a:lnTo>
                  <a:lnTo>
                    <a:pt x="831" y="168"/>
                  </a:lnTo>
                  <a:lnTo>
                    <a:pt x="828" y="156"/>
                  </a:lnTo>
                  <a:lnTo>
                    <a:pt x="828" y="154"/>
                  </a:lnTo>
                  <a:lnTo>
                    <a:pt x="826" y="152"/>
                  </a:lnTo>
                  <a:lnTo>
                    <a:pt x="826" y="152"/>
                  </a:lnTo>
                  <a:lnTo>
                    <a:pt x="826" y="152"/>
                  </a:lnTo>
                  <a:lnTo>
                    <a:pt x="826" y="149"/>
                  </a:lnTo>
                  <a:lnTo>
                    <a:pt x="826" y="147"/>
                  </a:lnTo>
                  <a:lnTo>
                    <a:pt x="826" y="147"/>
                  </a:lnTo>
                  <a:lnTo>
                    <a:pt x="826" y="145"/>
                  </a:lnTo>
                  <a:lnTo>
                    <a:pt x="828" y="145"/>
                  </a:lnTo>
                  <a:lnTo>
                    <a:pt x="828" y="142"/>
                  </a:lnTo>
                  <a:lnTo>
                    <a:pt x="828" y="140"/>
                  </a:lnTo>
                  <a:lnTo>
                    <a:pt x="826" y="138"/>
                  </a:lnTo>
                  <a:lnTo>
                    <a:pt x="824" y="128"/>
                  </a:lnTo>
                  <a:lnTo>
                    <a:pt x="824" y="126"/>
                  </a:lnTo>
                  <a:lnTo>
                    <a:pt x="824" y="126"/>
                  </a:lnTo>
                  <a:lnTo>
                    <a:pt x="824" y="126"/>
                  </a:lnTo>
                  <a:lnTo>
                    <a:pt x="824" y="123"/>
                  </a:lnTo>
                  <a:lnTo>
                    <a:pt x="824" y="123"/>
                  </a:lnTo>
                  <a:lnTo>
                    <a:pt x="824" y="123"/>
                  </a:lnTo>
                  <a:lnTo>
                    <a:pt x="826" y="121"/>
                  </a:lnTo>
                  <a:lnTo>
                    <a:pt x="826" y="119"/>
                  </a:lnTo>
                  <a:lnTo>
                    <a:pt x="824" y="116"/>
                  </a:lnTo>
                  <a:lnTo>
                    <a:pt x="824" y="114"/>
                  </a:lnTo>
                  <a:lnTo>
                    <a:pt x="824" y="112"/>
                  </a:lnTo>
                  <a:lnTo>
                    <a:pt x="824" y="109"/>
                  </a:lnTo>
                  <a:lnTo>
                    <a:pt x="824" y="107"/>
                  </a:lnTo>
                  <a:lnTo>
                    <a:pt x="824" y="104"/>
                  </a:lnTo>
                  <a:lnTo>
                    <a:pt x="824" y="102"/>
                  </a:lnTo>
                  <a:lnTo>
                    <a:pt x="824" y="102"/>
                  </a:lnTo>
                  <a:lnTo>
                    <a:pt x="824" y="102"/>
                  </a:lnTo>
                  <a:lnTo>
                    <a:pt x="826" y="102"/>
                  </a:lnTo>
                  <a:lnTo>
                    <a:pt x="826" y="100"/>
                  </a:lnTo>
                  <a:lnTo>
                    <a:pt x="826" y="100"/>
                  </a:lnTo>
                  <a:lnTo>
                    <a:pt x="826" y="95"/>
                  </a:lnTo>
                  <a:lnTo>
                    <a:pt x="824" y="88"/>
                  </a:lnTo>
                  <a:lnTo>
                    <a:pt x="821" y="85"/>
                  </a:lnTo>
                  <a:lnTo>
                    <a:pt x="821" y="78"/>
                  </a:lnTo>
                  <a:lnTo>
                    <a:pt x="821" y="74"/>
                  </a:lnTo>
                  <a:lnTo>
                    <a:pt x="819" y="71"/>
                  </a:lnTo>
                  <a:lnTo>
                    <a:pt x="819" y="69"/>
                  </a:lnTo>
                  <a:lnTo>
                    <a:pt x="819" y="69"/>
                  </a:lnTo>
                  <a:lnTo>
                    <a:pt x="819" y="67"/>
                  </a:lnTo>
                  <a:lnTo>
                    <a:pt x="819" y="67"/>
                  </a:lnTo>
                  <a:lnTo>
                    <a:pt x="819" y="67"/>
                  </a:lnTo>
                  <a:lnTo>
                    <a:pt x="819" y="67"/>
                  </a:lnTo>
                  <a:lnTo>
                    <a:pt x="819" y="67"/>
                  </a:lnTo>
                  <a:lnTo>
                    <a:pt x="819" y="64"/>
                  </a:lnTo>
                  <a:lnTo>
                    <a:pt x="819" y="64"/>
                  </a:lnTo>
                  <a:lnTo>
                    <a:pt x="819" y="64"/>
                  </a:lnTo>
                  <a:lnTo>
                    <a:pt x="819" y="62"/>
                  </a:lnTo>
                  <a:lnTo>
                    <a:pt x="819" y="62"/>
                  </a:lnTo>
                  <a:lnTo>
                    <a:pt x="819" y="62"/>
                  </a:lnTo>
                  <a:lnTo>
                    <a:pt x="819" y="62"/>
                  </a:lnTo>
                  <a:lnTo>
                    <a:pt x="819" y="59"/>
                  </a:lnTo>
                  <a:lnTo>
                    <a:pt x="819" y="59"/>
                  </a:lnTo>
                  <a:lnTo>
                    <a:pt x="819" y="57"/>
                  </a:lnTo>
                  <a:lnTo>
                    <a:pt x="821" y="57"/>
                  </a:lnTo>
                  <a:lnTo>
                    <a:pt x="821" y="59"/>
                  </a:lnTo>
                  <a:lnTo>
                    <a:pt x="821" y="59"/>
                  </a:lnTo>
                  <a:lnTo>
                    <a:pt x="821" y="59"/>
                  </a:lnTo>
                  <a:lnTo>
                    <a:pt x="821" y="62"/>
                  </a:lnTo>
                  <a:lnTo>
                    <a:pt x="821" y="62"/>
                  </a:lnTo>
                  <a:lnTo>
                    <a:pt x="821" y="62"/>
                  </a:lnTo>
                  <a:lnTo>
                    <a:pt x="821" y="62"/>
                  </a:lnTo>
                  <a:lnTo>
                    <a:pt x="824" y="62"/>
                  </a:lnTo>
                  <a:lnTo>
                    <a:pt x="824" y="62"/>
                  </a:lnTo>
                  <a:lnTo>
                    <a:pt x="826" y="62"/>
                  </a:lnTo>
                  <a:lnTo>
                    <a:pt x="826" y="64"/>
                  </a:lnTo>
                  <a:lnTo>
                    <a:pt x="826" y="67"/>
                  </a:lnTo>
                  <a:lnTo>
                    <a:pt x="828" y="67"/>
                  </a:lnTo>
                  <a:lnTo>
                    <a:pt x="828" y="67"/>
                  </a:lnTo>
                  <a:lnTo>
                    <a:pt x="828" y="69"/>
                  </a:lnTo>
                  <a:lnTo>
                    <a:pt x="826" y="67"/>
                  </a:lnTo>
                  <a:lnTo>
                    <a:pt x="826" y="67"/>
                  </a:lnTo>
                  <a:lnTo>
                    <a:pt x="826" y="67"/>
                  </a:lnTo>
                  <a:lnTo>
                    <a:pt x="824" y="67"/>
                  </a:lnTo>
                  <a:lnTo>
                    <a:pt x="824" y="64"/>
                  </a:lnTo>
                  <a:lnTo>
                    <a:pt x="824" y="64"/>
                  </a:lnTo>
                  <a:lnTo>
                    <a:pt x="824" y="64"/>
                  </a:lnTo>
                  <a:lnTo>
                    <a:pt x="824" y="67"/>
                  </a:lnTo>
                  <a:lnTo>
                    <a:pt x="824" y="67"/>
                  </a:lnTo>
                  <a:lnTo>
                    <a:pt x="824" y="67"/>
                  </a:lnTo>
                  <a:lnTo>
                    <a:pt x="826" y="69"/>
                  </a:lnTo>
                  <a:lnTo>
                    <a:pt x="826" y="71"/>
                  </a:lnTo>
                  <a:lnTo>
                    <a:pt x="828" y="69"/>
                  </a:lnTo>
                  <a:lnTo>
                    <a:pt x="828" y="69"/>
                  </a:lnTo>
                  <a:lnTo>
                    <a:pt x="828" y="69"/>
                  </a:lnTo>
                  <a:lnTo>
                    <a:pt x="831" y="69"/>
                  </a:lnTo>
                  <a:lnTo>
                    <a:pt x="831" y="67"/>
                  </a:lnTo>
                  <a:lnTo>
                    <a:pt x="831" y="67"/>
                  </a:lnTo>
                  <a:lnTo>
                    <a:pt x="824" y="59"/>
                  </a:lnTo>
                  <a:lnTo>
                    <a:pt x="819" y="55"/>
                  </a:lnTo>
                  <a:lnTo>
                    <a:pt x="812" y="45"/>
                  </a:lnTo>
                  <a:lnTo>
                    <a:pt x="810" y="38"/>
                  </a:lnTo>
                  <a:lnTo>
                    <a:pt x="810" y="36"/>
                  </a:lnTo>
                  <a:lnTo>
                    <a:pt x="810" y="36"/>
                  </a:lnTo>
                  <a:lnTo>
                    <a:pt x="807" y="36"/>
                  </a:lnTo>
                  <a:lnTo>
                    <a:pt x="807" y="36"/>
                  </a:lnTo>
                  <a:lnTo>
                    <a:pt x="807" y="33"/>
                  </a:lnTo>
                  <a:lnTo>
                    <a:pt x="807" y="33"/>
                  </a:lnTo>
                  <a:lnTo>
                    <a:pt x="807" y="31"/>
                  </a:lnTo>
                  <a:lnTo>
                    <a:pt x="807" y="24"/>
                  </a:lnTo>
                  <a:lnTo>
                    <a:pt x="807" y="17"/>
                  </a:lnTo>
                  <a:lnTo>
                    <a:pt x="807" y="17"/>
                  </a:lnTo>
                  <a:lnTo>
                    <a:pt x="805" y="14"/>
                  </a:lnTo>
                  <a:lnTo>
                    <a:pt x="805" y="14"/>
                  </a:lnTo>
                  <a:lnTo>
                    <a:pt x="807" y="14"/>
                  </a:lnTo>
                  <a:lnTo>
                    <a:pt x="807" y="14"/>
                  </a:lnTo>
                  <a:lnTo>
                    <a:pt x="807" y="14"/>
                  </a:lnTo>
                  <a:lnTo>
                    <a:pt x="807" y="14"/>
                  </a:lnTo>
                  <a:lnTo>
                    <a:pt x="795" y="14"/>
                  </a:lnTo>
                  <a:lnTo>
                    <a:pt x="781" y="14"/>
                  </a:lnTo>
                  <a:lnTo>
                    <a:pt x="769" y="14"/>
                  </a:lnTo>
                  <a:lnTo>
                    <a:pt x="746" y="14"/>
                  </a:lnTo>
                  <a:lnTo>
                    <a:pt x="731" y="14"/>
                  </a:lnTo>
                  <a:lnTo>
                    <a:pt x="696" y="14"/>
                  </a:lnTo>
                  <a:lnTo>
                    <a:pt x="682" y="14"/>
                  </a:lnTo>
                  <a:lnTo>
                    <a:pt x="670" y="14"/>
                  </a:lnTo>
                  <a:lnTo>
                    <a:pt x="620" y="14"/>
                  </a:lnTo>
                  <a:lnTo>
                    <a:pt x="608" y="14"/>
                  </a:lnTo>
                  <a:lnTo>
                    <a:pt x="521" y="14"/>
                  </a:lnTo>
                  <a:lnTo>
                    <a:pt x="519" y="14"/>
                  </a:lnTo>
                  <a:lnTo>
                    <a:pt x="516" y="14"/>
                  </a:lnTo>
                  <a:lnTo>
                    <a:pt x="519" y="10"/>
                  </a:lnTo>
                  <a:lnTo>
                    <a:pt x="519" y="5"/>
                  </a:lnTo>
                  <a:lnTo>
                    <a:pt x="519" y="3"/>
                  </a:lnTo>
                  <a:lnTo>
                    <a:pt x="519" y="3"/>
                  </a:lnTo>
                  <a:lnTo>
                    <a:pt x="516" y="0"/>
                  </a:lnTo>
                  <a:lnTo>
                    <a:pt x="516" y="0"/>
                  </a:lnTo>
                  <a:lnTo>
                    <a:pt x="516" y="0"/>
                  </a:lnTo>
                  <a:lnTo>
                    <a:pt x="514" y="0"/>
                  </a:lnTo>
                  <a:lnTo>
                    <a:pt x="514" y="0"/>
                  </a:lnTo>
                  <a:lnTo>
                    <a:pt x="511" y="3"/>
                  </a:lnTo>
                  <a:lnTo>
                    <a:pt x="509" y="7"/>
                  </a:lnTo>
                  <a:lnTo>
                    <a:pt x="509" y="7"/>
                  </a:lnTo>
                  <a:lnTo>
                    <a:pt x="507" y="14"/>
                  </a:lnTo>
                  <a:lnTo>
                    <a:pt x="507" y="14"/>
                  </a:lnTo>
                  <a:lnTo>
                    <a:pt x="500" y="14"/>
                  </a:lnTo>
                  <a:lnTo>
                    <a:pt x="492" y="14"/>
                  </a:lnTo>
                  <a:lnTo>
                    <a:pt x="488" y="14"/>
                  </a:lnTo>
                  <a:lnTo>
                    <a:pt x="462" y="14"/>
                  </a:lnTo>
                  <a:lnTo>
                    <a:pt x="457" y="14"/>
                  </a:lnTo>
                  <a:lnTo>
                    <a:pt x="436" y="14"/>
                  </a:lnTo>
                  <a:lnTo>
                    <a:pt x="431" y="14"/>
                  </a:lnTo>
                  <a:lnTo>
                    <a:pt x="426" y="14"/>
                  </a:lnTo>
                  <a:lnTo>
                    <a:pt x="410" y="14"/>
                  </a:lnTo>
                  <a:lnTo>
                    <a:pt x="405" y="14"/>
                  </a:lnTo>
                  <a:lnTo>
                    <a:pt x="384" y="14"/>
                  </a:lnTo>
                  <a:lnTo>
                    <a:pt x="379" y="14"/>
                  </a:lnTo>
                  <a:lnTo>
                    <a:pt x="374" y="14"/>
                  </a:lnTo>
                  <a:lnTo>
                    <a:pt x="348" y="14"/>
                  </a:lnTo>
                  <a:lnTo>
                    <a:pt x="343" y="14"/>
                  </a:lnTo>
                  <a:lnTo>
                    <a:pt x="332" y="14"/>
                  </a:lnTo>
                  <a:lnTo>
                    <a:pt x="327" y="14"/>
                  </a:lnTo>
                  <a:lnTo>
                    <a:pt x="322" y="14"/>
                  </a:lnTo>
                  <a:lnTo>
                    <a:pt x="296" y="14"/>
                  </a:lnTo>
                  <a:lnTo>
                    <a:pt x="291" y="14"/>
                  </a:lnTo>
                  <a:lnTo>
                    <a:pt x="270" y="14"/>
                  </a:lnTo>
                  <a:lnTo>
                    <a:pt x="265" y="14"/>
                  </a:lnTo>
                  <a:lnTo>
                    <a:pt x="258" y="14"/>
                  </a:lnTo>
                  <a:lnTo>
                    <a:pt x="244" y="14"/>
                  </a:lnTo>
                  <a:lnTo>
                    <a:pt x="239" y="14"/>
                  </a:lnTo>
                  <a:lnTo>
                    <a:pt x="227" y="14"/>
                  </a:lnTo>
                  <a:lnTo>
                    <a:pt x="223" y="14"/>
                  </a:lnTo>
                  <a:lnTo>
                    <a:pt x="218" y="14"/>
                  </a:lnTo>
                  <a:lnTo>
                    <a:pt x="201" y="14"/>
                  </a:lnTo>
                  <a:lnTo>
                    <a:pt x="197" y="14"/>
                  </a:lnTo>
                  <a:lnTo>
                    <a:pt x="175" y="14"/>
                  </a:lnTo>
                  <a:lnTo>
                    <a:pt x="171" y="14"/>
                  </a:lnTo>
                  <a:lnTo>
                    <a:pt x="171" y="22"/>
                  </a:lnTo>
                  <a:lnTo>
                    <a:pt x="171" y="29"/>
                  </a:lnTo>
                  <a:lnTo>
                    <a:pt x="171" y="50"/>
                  </a:lnTo>
                  <a:lnTo>
                    <a:pt x="171" y="57"/>
                  </a:lnTo>
                  <a:lnTo>
                    <a:pt x="171" y="64"/>
                  </a:lnTo>
                  <a:lnTo>
                    <a:pt x="171" y="78"/>
                  </a:lnTo>
                  <a:lnTo>
                    <a:pt x="171" y="85"/>
                  </a:lnTo>
                  <a:lnTo>
                    <a:pt x="171" y="100"/>
                  </a:lnTo>
                  <a:lnTo>
                    <a:pt x="171" y="109"/>
                  </a:lnTo>
                  <a:lnTo>
                    <a:pt x="171" y="116"/>
                  </a:lnTo>
                  <a:lnTo>
                    <a:pt x="171" y="121"/>
                  </a:lnTo>
                  <a:lnTo>
                    <a:pt x="171" y="128"/>
                  </a:lnTo>
                  <a:lnTo>
                    <a:pt x="171" y="128"/>
                  </a:lnTo>
                  <a:lnTo>
                    <a:pt x="171" y="128"/>
                  </a:lnTo>
                  <a:lnTo>
                    <a:pt x="171" y="128"/>
                  </a:lnTo>
                  <a:lnTo>
                    <a:pt x="171" y="128"/>
                  </a:lnTo>
                  <a:lnTo>
                    <a:pt x="171" y="128"/>
                  </a:lnTo>
                  <a:lnTo>
                    <a:pt x="171" y="128"/>
                  </a:lnTo>
                  <a:lnTo>
                    <a:pt x="171" y="128"/>
                  </a:lnTo>
                  <a:lnTo>
                    <a:pt x="171" y="128"/>
                  </a:lnTo>
                  <a:lnTo>
                    <a:pt x="164" y="128"/>
                  </a:lnTo>
                  <a:lnTo>
                    <a:pt x="156" y="128"/>
                  </a:lnTo>
                  <a:lnTo>
                    <a:pt x="149" y="128"/>
                  </a:lnTo>
                  <a:lnTo>
                    <a:pt x="145" y="128"/>
                  </a:lnTo>
                  <a:lnTo>
                    <a:pt x="138" y="128"/>
                  </a:lnTo>
                  <a:lnTo>
                    <a:pt x="130" y="128"/>
                  </a:lnTo>
                  <a:lnTo>
                    <a:pt x="126" y="128"/>
                  </a:lnTo>
                  <a:lnTo>
                    <a:pt x="116" y="128"/>
                  </a:lnTo>
                  <a:lnTo>
                    <a:pt x="116" y="156"/>
                  </a:lnTo>
                  <a:lnTo>
                    <a:pt x="116" y="168"/>
                  </a:lnTo>
                  <a:lnTo>
                    <a:pt x="116" y="183"/>
                  </a:lnTo>
                  <a:lnTo>
                    <a:pt x="116" y="194"/>
                  </a:lnTo>
                  <a:lnTo>
                    <a:pt x="116" y="209"/>
                  </a:lnTo>
                  <a:lnTo>
                    <a:pt x="116" y="220"/>
                  </a:lnTo>
                  <a:lnTo>
                    <a:pt x="116" y="235"/>
                  </a:lnTo>
                  <a:lnTo>
                    <a:pt x="116" y="246"/>
                  </a:lnTo>
                  <a:lnTo>
                    <a:pt x="116" y="261"/>
                  </a:lnTo>
                  <a:lnTo>
                    <a:pt x="116" y="272"/>
                  </a:lnTo>
                  <a:lnTo>
                    <a:pt x="116" y="287"/>
                  </a:lnTo>
                  <a:lnTo>
                    <a:pt x="116" y="298"/>
                  </a:lnTo>
                  <a:lnTo>
                    <a:pt x="116" y="313"/>
                  </a:lnTo>
                  <a:lnTo>
                    <a:pt x="116" y="325"/>
                  </a:lnTo>
                  <a:lnTo>
                    <a:pt x="116" y="339"/>
                  </a:lnTo>
                  <a:lnTo>
                    <a:pt x="116" y="351"/>
                  </a:lnTo>
                  <a:lnTo>
                    <a:pt x="116" y="362"/>
                  </a:lnTo>
                  <a:lnTo>
                    <a:pt x="116" y="367"/>
                  </a:lnTo>
                  <a:lnTo>
                    <a:pt x="116" y="367"/>
                  </a:lnTo>
                  <a:lnTo>
                    <a:pt x="116" y="367"/>
                  </a:lnTo>
                  <a:lnTo>
                    <a:pt x="109" y="365"/>
                  </a:lnTo>
                  <a:lnTo>
                    <a:pt x="102" y="365"/>
                  </a:lnTo>
                  <a:lnTo>
                    <a:pt x="97" y="365"/>
                  </a:lnTo>
                  <a:lnTo>
                    <a:pt x="93" y="365"/>
                  </a:lnTo>
                  <a:lnTo>
                    <a:pt x="86" y="367"/>
                  </a:lnTo>
                  <a:lnTo>
                    <a:pt x="81" y="369"/>
                  </a:lnTo>
                  <a:lnTo>
                    <a:pt x="74" y="367"/>
                  </a:lnTo>
                  <a:lnTo>
                    <a:pt x="71" y="367"/>
                  </a:lnTo>
                  <a:lnTo>
                    <a:pt x="69" y="367"/>
                  </a:lnTo>
                  <a:lnTo>
                    <a:pt x="69" y="369"/>
                  </a:lnTo>
                  <a:lnTo>
                    <a:pt x="64" y="372"/>
                  </a:lnTo>
                  <a:lnTo>
                    <a:pt x="62" y="374"/>
                  </a:lnTo>
                  <a:lnTo>
                    <a:pt x="59" y="377"/>
                  </a:lnTo>
                  <a:lnTo>
                    <a:pt x="59" y="379"/>
                  </a:lnTo>
                  <a:lnTo>
                    <a:pt x="59" y="379"/>
                  </a:lnTo>
                  <a:lnTo>
                    <a:pt x="59" y="381"/>
                  </a:lnTo>
                  <a:lnTo>
                    <a:pt x="62" y="381"/>
                  </a:lnTo>
                  <a:lnTo>
                    <a:pt x="62" y="384"/>
                  </a:lnTo>
                  <a:lnTo>
                    <a:pt x="64" y="386"/>
                  </a:lnTo>
                  <a:lnTo>
                    <a:pt x="64" y="388"/>
                  </a:lnTo>
                  <a:lnTo>
                    <a:pt x="62" y="393"/>
                  </a:lnTo>
                  <a:lnTo>
                    <a:pt x="62" y="396"/>
                  </a:lnTo>
                  <a:lnTo>
                    <a:pt x="59" y="400"/>
                  </a:lnTo>
                  <a:lnTo>
                    <a:pt x="59" y="400"/>
                  </a:lnTo>
                  <a:lnTo>
                    <a:pt x="57" y="400"/>
                  </a:lnTo>
                  <a:lnTo>
                    <a:pt x="57" y="400"/>
                  </a:lnTo>
                  <a:lnTo>
                    <a:pt x="55" y="403"/>
                  </a:lnTo>
                  <a:lnTo>
                    <a:pt x="50" y="407"/>
                  </a:lnTo>
                  <a:lnTo>
                    <a:pt x="50" y="407"/>
                  </a:lnTo>
                  <a:lnTo>
                    <a:pt x="50" y="410"/>
                  </a:lnTo>
                  <a:lnTo>
                    <a:pt x="50" y="410"/>
                  </a:lnTo>
                  <a:lnTo>
                    <a:pt x="50" y="412"/>
                  </a:lnTo>
                  <a:lnTo>
                    <a:pt x="48" y="412"/>
                  </a:lnTo>
                  <a:lnTo>
                    <a:pt x="48" y="414"/>
                  </a:lnTo>
                  <a:lnTo>
                    <a:pt x="45" y="414"/>
                  </a:lnTo>
                  <a:lnTo>
                    <a:pt x="45" y="417"/>
                  </a:lnTo>
                  <a:lnTo>
                    <a:pt x="48" y="419"/>
                  </a:lnTo>
                  <a:lnTo>
                    <a:pt x="48" y="419"/>
                  </a:lnTo>
                  <a:lnTo>
                    <a:pt x="48" y="422"/>
                  </a:lnTo>
                  <a:lnTo>
                    <a:pt x="48" y="422"/>
                  </a:lnTo>
                  <a:lnTo>
                    <a:pt x="48" y="424"/>
                  </a:lnTo>
                  <a:lnTo>
                    <a:pt x="48" y="424"/>
                  </a:lnTo>
                  <a:lnTo>
                    <a:pt x="36" y="426"/>
                  </a:lnTo>
                  <a:lnTo>
                    <a:pt x="33" y="429"/>
                  </a:lnTo>
                  <a:lnTo>
                    <a:pt x="31" y="429"/>
                  </a:lnTo>
                  <a:lnTo>
                    <a:pt x="31" y="431"/>
                  </a:lnTo>
                  <a:lnTo>
                    <a:pt x="31" y="433"/>
                  </a:lnTo>
                  <a:lnTo>
                    <a:pt x="33" y="433"/>
                  </a:lnTo>
                  <a:lnTo>
                    <a:pt x="33" y="436"/>
                  </a:lnTo>
                  <a:lnTo>
                    <a:pt x="36" y="440"/>
                  </a:lnTo>
                  <a:lnTo>
                    <a:pt x="36" y="440"/>
                  </a:lnTo>
                  <a:lnTo>
                    <a:pt x="36" y="443"/>
                  </a:lnTo>
                  <a:lnTo>
                    <a:pt x="36" y="443"/>
                  </a:lnTo>
                  <a:lnTo>
                    <a:pt x="36" y="443"/>
                  </a:lnTo>
                  <a:lnTo>
                    <a:pt x="36" y="443"/>
                  </a:lnTo>
                  <a:lnTo>
                    <a:pt x="33" y="443"/>
                  </a:lnTo>
                  <a:lnTo>
                    <a:pt x="33" y="443"/>
                  </a:lnTo>
                  <a:lnTo>
                    <a:pt x="33" y="445"/>
                  </a:lnTo>
                  <a:lnTo>
                    <a:pt x="33" y="445"/>
                  </a:lnTo>
                  <a:lnTo>
                    <a:pt x="33" y="445"/>
                  </a:lnTo>
                  <a:lnTo>
                    <a:pt x="33" y="448"/>
                  </a:lnTo>
                  <a:lnTo>
                    <a:pt x="36" y="448"/>
                  </a:lnTo>
                  <a:lnTo>
                    <a:pt x="36" y="448"/>
                  </a:lnTo>
                  <a:lnTo>
                    <a:pt x="38" y="448"/>
                  </a:lnTo>
                  <a:lnTo>
                    <a:pt x="41" y="450"/>
                  </a:lnTo>
                  <a:lnTo>
                    <a:pt x="41" y="450"/>
                  </a:lnTo>
                  <a:lnTo>
                    <a:pt x="41" y="452"/>
                  </a:lnTo>
                  <a:lnTo>
                    <a:pt x="41" y="452"/>
                  </a:lnTo>
                  <a:lnTo>
                    <a:pt x="41" y="455"/>
                  </a:lnTo>
                  <a:lnTo>
                    <a:pt x="38" y="455"/>
                  </a:lnTo>
                  <a:lnTo>
                    <a:pt x="38" y="455"/>
                  </a:lnTo>
                  <a:lnTo>
                    <a:pt x="36" y="455"/>
                  </a:lnTo>
                  <a:lnTo>
                    <a:pt x="33" y="457"/>
                  </a:lnTo>
                  <a:lnTo>
                    <a:pt x="33" y="459"/>
                  </a:lnTo>
                  <a:lnTo>
                    <a:pt x="24" y="462"/>
                  </a:lnTo>
                  <a:lnTo>
                    <a:pt x="22" y="464"/>
                  </a:lnTo>
                  <a:lnTo>
                    <a:pt x="22" y="464"/>
                  </a:lnTo>
                  <a:lnTo>
                    <a:pt x="22" y="467"/>
                  </a:lnTo>
                  <a:lnTo>
                    <a:pt x="17" y="471"/>
                  </a:lnTo>
                  <a:lnTo>
                    <a:pt x="15" y="474"/>
                  </a:lnTo>
                  <a:lnTo>
                    <a:pt x="15" y="474"/>
                  </a:lnTo>
                  <a:lnTo>
                    <a:pt x="17" y="476"/>
                  </a:lnTo>
                  <a:lnTo>
                    <a:pt x="17" y="476"/>
                  </a:lnTo>
                  <a:lnTo>
                    <a:pt x="17" y="476"/>
                  </a:lnTo>
                  <a:lnTo>
                    <a:pt x="17" y="478"/>
                  </a:lnTo>
                  <a:lnTo>
                    <a:pt x="17" y="478"/>
                  </a:lnTo>
                  <a:lnTo>
                    <a:pt x="19" y="481"/>
                  </a:lnTo>
                  <a:lnTo>
                    <a:pt x="22" y="483"/>
                  </a:lnTo>
                  <a:lnTo>
                    <a:pt x="22" y="485"/>
                  </a:lnTo>
                  <a:lnTo>
                    <a:pt x="22" y="490"/>
                  </a:lnTo>
                  <a:lnTo>
                    <a:pt x="24" y="490"/>
                  </a:lnTo>
                  <a:lnTo>
                    <a:pt x="24" y="493"/>
                  </a:lnTo>
                  <a:lnTo>
                    <a:pt x="26" y="495"/>
                  </a:lnTo>
                  <a:lnTo>
                    <a:pt x="26" y="495"/>
                  </a:lnTo>
                  <a:lnTo>
                    <a:pt x="26" y="497"/>
                  </a:lnTo>
                  <a:lnTo>
                    <a:pt x="24" y="500"/>
                  </a:lnTo>
                  <a:lnTo>
                    <a:pt x="19" y="504"/>
                  </a:lnTo>
                  <a:lnTo>
                    <a:pt x="17" y="507"/>
                  </a:lnTo>
                  <a:lnTo>
                    <a:pt x="12" y="509"/>
                  </a:lnTo>
                  <a:lnTo>
                    <a:pt x="12" y="509"/>
                  </a:lnTo>
                  <a:lnTo>
                    <a:pt x="10" y="511"/>
                  </a:lnTo>
                  <a:lnTo>
                    <a:pt x="7" y="511"/>
                  </a:lnTo>
                  <a:lnTo>
                    <a:pt x="3" y="521"/>
                  </a:lnTo>
                  <a:lnTo>
                    <a:pt x="3" y="526"/>
                  </a:lnTo>
                  <a:lnTo>
                    <a:pt x="0" y="526"/>
                  </a:lnTo>
                  <a:lnTo>
                    <a:pt x="0" y="528"/>
                  </a:lnTo>
                  <a:lnTo>
                    <a:pt x="0" y="528"/>
                  </a:lnTo>
                  <a:lnTo>
                    <a:pt x="3" y="530"/>
                  </a:lnTo>
                  <a:lnTo>
                    <a:pt x="5" y="533"/>
                  </a:lnTo>
                  <a:lnTo>
                    <a:pt x="5" y="535"/>
                  </a:lnTo>
                  <a:lnTo>
                    <a:pt x="7" y="535"/>
                  </a:lnTo>
                  <a:lnTo>
                    <a:pt x="10" y="535"/>
                  </a:lnTo>
                  <a:lnTo>
                    <a:pt x="12" y="535"/>
                  </a:lnTo>
                  <a:lnTo>
                    <a:pt x="15" y="535"/>
                  </a:lnTo>
                  <a:lnTo>
                    <a:pt x="17" y="535"/>
                  </a:lnTo>
                  <a:lnTo>
                    <a:pt x="19" y="533"/>
                  </a:lnTo>
                  <a:lnTo>
                    <a:pt x="22" y="533"/>
                  </a:lnTo>
                  <a:lnTo>
                    <a:pt x="22" y="530"/>
                  </a:lnTo>
                  <a:lnTo>
                    <a:pt x="29" y="535"/>
                  </a:lnTo>
                  <a:lnTo>
                    <a:pt x="33" y="535"/>
                  </a:lnTo>
                  <a:lnTo>
                    <a:pt x="36" y="538"/>
                  </a:lnTo>
                  <a:lnTo>
                    <a:pt x="33" y="542"/>
                  </a:lnTo>
                  <a:lnTo>
                    <a:pt x="31" y="545"/>
                  </a:lnTo>
                  <a:lnTo>
                    <a:pt x="31" y="545"/>
                  </a:lnTo>
                  <a:lnTo>
                    <a:pt x="33" y="549"/>
                  </a:lnTo>
                  <a:lnTo>
                    <a:pt x="38" y="561"/>
                  </a:lnTo>
                  <a:lnTo>
                    <a:pt x="38" y="561"/>
                  </a:lnTo>
                  <a:lnTo>
                    <a:pt x="38" y="561"/>
                  </a:lnTo>
                  <a:lnTo>
                    <a:pt x="38" y="564"/>
                  </a:lnTo>
                  <a:lnTo>
                    <a:pt x="36" y="568"/>
                  </a:lnTo>
                  <a:lnTo>
                    <a:pt x="36" y="568"/>
                  </a:lnTo>
                  <a:lnTo>
                    <a:pt x="36" y="568"/>
                  </a:lnTo>
                  <a:lnTo>
                    <a:pt x="38" y="568"/>
                  </a:lnTo>
                  <a:lnTo>
                    <a:pt x="41" y="566"/>
                  </a:lnTo>
                  <a:lnTo>
                    <a:pt x="43" y="566"/>
                  </a:lnTo>
                  <a:lnTo>
                    <a:pt x="43" y="566"/>
                  </a:lnTo>
                  <a:lnTo>
                    <a:pt x="43" y="566"/>
                  </a:lnTo>
                  <a:lnTo>
                    <a:pt x="43" y="566"/>
                  </a:lnTo>
                  <a:lnTo>
                    <a:pt x="43" y="566"/>
                  </a:lnTo>
                  <a:lnTo>
                    <a:pt x="43" y="568"/>
                  </a:lnTo>
                  <a:lnTo>
                    <a:pt x="43" y="571"/>
                  </a:lnTo>
                  <a:lnTo>
                    <a:pt x="41" y="587"/>
                  </a:lnTo>
                  <a:lnTo>
                    <a:pt x="41" y="590"/>
                  </a:lnTo>
                  <a:lnTo>
                    <a:pt x="41" y="592"/>
                  </a:lnTo>
                  <a:lnTo>
                    <a:pt x="43" y="594"/>
                  </a:lnTo>
                  <a:lnTo>
                    <a:pt x="45" y="597"/>
                  </a:lnTo>
                  <a:lnTo>
                    <a:pt x="48" y="597"/>
                  </a:lnTo>
                  <a:lnTo>
                    <a:pt x="50" y="599"/>
                  </a:lnTo>
                  <a:lnTo>
                    <a:pt x="52" y="601"/>
                  </a:lnTo>
                  <a:lnTo>
                    <a:pt x="52" y="601"/>
                  </a:lnTo>
                  <a:lnTo>
                    <a:pt x="52" y="601"/>
                  </a:lnTo>
                  <a:lnTo>
                    <a:pt x="52" y="604"/>
                  </a:lnTo>
                  <a:lnTo>
                    <a:pt x="57" y="601"/>
                  </a:lnTo>
                  <a:lnTo>
                    <a:pt x="59" y="601"/>
                  </a:lnTo>
                  <a:lnTo>
                    <a:pt x="59" y="604"/>
                  </a:lnTo>
                  <a:lnTo>
                    <a:pt x="62" y="606"/>
                  </a:lnTo>
                  <a:lnTo>
                    <a:pt x="62" y="611"/>
                  </a:lnTo>
                  <a:lnTo>
                    <a:pt x="62" y="611"/>
                  </a:lnTo>
                  <a:lnTo>
                    <a:pt x="62" y="613"/>
                  </a:lnTo>
                  <a:lnTo>
                    <a:pt x="62" y="613"/>
                  </a:lnTo>
                  <a:lnTo>
                    <a:pt x="62" y="616"/>
                  </a:lnTo>
                  <a:lnTo>
                    <a:pt x="62" y="618"/>
                  </a:lnTo>
                  <a:lnTo>
                    <a:pt x="62" y="618"/>
                  </a:lnTo>
                  <a:lnTo>
                    <a:pt x="62" y="618"/>
                  </a:lnTo>
                  <a:lnTo>
                    <a:pt x="59" y="620"/>
                  </a:lnTo>
                  <a:lnTo>
                    <a:pt x="59" y="620"/>
                  </a:lnTo>
                  <a:lnTo>
                    <a:pt x="59" y="620"/>
                  </a:lnTo>
                  <a:lnTo>
                    <a:pt x="57" y="630"/>
                  </a:lnTo>
                  <a:lnTo>
                    <a:pt x="57" y="630"/>
                  </a:lnTo>
                  <a:lnTo>
                    <a:pt x="64" y="642"/>
                  </a:lnTo>
                  <a:lnTo>
                    <a:pt x="71" y="646"/>
                  </a:lnTo>
                  <a:lnTo>
                    <a:pt x="81" y="656"/>
                  </a:lnTo>
                  <a:lnTo>
                    <a:pt x="90" y="670"/>
                  </a:lnTo>
                  <a:lnTo>
                    <a:pt x="97" y="684"/>
                  </a:lnTo>
                  <a:lnTo>
                    <a:pt x="100" y="687"/>
                  </a:lnTo>
                  <a:lnTo>
                    <a:pt x="100" y="696"/>
                  </a:lnTo>
                  <a:lnTo>
                    <a:pt x="100" y="696"/>
                  </a:lnTo>
                  <a:lnTo>
                    <a:pt x="100" y="698"/>
                  </a:lnTo>
                  <a:lnTo>
                    <a:pt x="97" y="701"/>
                  </a:lnTo>
                  <a:lnTo>
                    <a:pt x="97" y="703"/>
                  </a:lnTo>
                  <a:lnTo>
                    <a:pt x="97" y="703"/>
                  </a:lnTo>
                  <a:lnTo>
                    <a:pt x="97" y="706"/>
                  </a:lnTo>
                  <a:lnTo>
                    <a:pt x="97" y="706"/>
                  </a:lnTo>
                  <a:lnTo>
                    <a:pt x="97" y="708"/>
                  </a:lnTo>
                  <a:lnTo>
                    <a:pt x="97" y="708"/>
                  </a:lnTo>
                  <a:lnTo>
                    <a:pt x="97" y="708"/>
                  </a:lnTo>
                  <a:lnTo>
                    <a:pt x="100" y="708"/>
                  </a:lnTo>
                  <a:lnTo>
                    <a:pt x="100" y="708"/>
                  </a:lnTo>
                  <a:lnTo>
                    <a:pt x="100" y="710"/>
                  </a:lnTo>
                  <a:lnTo>
                    <a:pt x="100" y="710"/>
                  </a:lnTo>
                  <a:lnTo>
                    <a:pt x="97" y="715"/>
                  </a:lnTo>
                  <a:lnTo>
                    <a:pt x="97" y="715"/>
                  </a:lnTo>
                  <a:lnTo>
                    <a:pt x="97" y="717"/>
                  </a:lnTo>
                  <a:lnTo>
                    <a:pt x="100" y="717"/>
                  </a:lnTo>
                  <a:lnTo>
                    <a:pt x="97" y="717"/>
                  </a:lnTo>
                  <a:lnTo>
                    <a:pt x="97" y="720"/>
                  </a:lnTo>
                  <a:lnTo>
                    <a:pt x="95" y="722"/>
                  </a:lnTo>
                  <a:lnTo>
                    <a:pt x="95" y="722"/>
                  </a:lnTo>
                  <a:lnTo>
                    <a:pt x="93" y="722"/>
                  </a:lnTo>
                  <a:lnTo>
                    <a:pt x="93" y="722"/>
                  </a:lnTo>
                  <a:lnTo>
                    <a:pt x="90" y="722"/>
                  </a:lnTo>
                  <a:lnTo>
                    <a:pt x="90" y="722"/>
                  </a:lnTo>
                  <a:lnTo>
                    <a:pt x="90" y="724"/>
                  </a:lnTo>
                  <a:lnTo>
                    <a:pt x="90" y="724"/>
                  </a:lnTo>
                  <a:lnTo>
                    <a:pt x="88" y="732"/>
                  </a:lnTo>
                  <a:lnTo>
                    <a:pt x="88" y="732"/>
                  </a:lnTo>
                  <a:lnTo>
                    <a:pt x="88" y="734"/>
                  </a:lnTo>
                  <a:lnTo>
                    <a:pt x="90" y="734"/>
                  </a:lnTo>
                  <a:lnTo>
                    <a:pt x="93" y="734"/>
                  </a:lnTo>
                  <a:lnTo>
                    <a:pt x="93" y="732"/>
                  </a:lnTo>
                  <a:lnTo>
                    <a:pt x="95" y="732"/>
                  </a:lnTo>
                  <a:lnTo>
                    <a:pt x="95" y="734"/>
                  </a:lnTo>
                  <a:lnTo>
                    <a:pt x="95" y="736"/>
                  </a:lnTo>
                  <a:lnTo>
                    <a:pt x="95" y="739"/>
                  </a:lnTo>
                  <a:lnTo>
                    <a:pt x="93" y="741"/>
                  </a:lnTo>
                  <a:lnTo>
                    <a:pt x="90" y="743"/>
                  </a:lnTo>
                  <a:lnTo>
                    <a:pt x="90" y="743"/>
                  </a:lnTo>
                  <a:lnTo>
                    <a:pt x="90" y="746"/>
                  </a:lnTo>
                  <a:lnTo>
                    <a:pt x="90" y="746"/>
                  </a:lnTo>
                  <a:lnTo>
                    <a:pt x="93" y="748"/>
                  </a:lnTo>
                  <a:lnTo>
                    <a:pt x="93" y="748"/>
                  </a:lnTo>
                  <a:lnTo>
                    <a:pt x="93" y="748"/>
                  </a:lnTo>
                  <a:lnTo>
                    <a:pt x="95" y="748"/>
                  </a:lnTo>
                  <a:lnTo>
                    <a:pt x="95" y="746"/>
                  </a:lnTo>
                  <a:lnTo>
                    <a:pt x="97" y="746"/>
                  </a:lnTo>
                  <a:lnTo>
                    <a:pt x="97" y="746"/>
                  </a:lnTo>
                  <a:lnTo>
                    <a:pt x="97" y="748"/>
                  </a:lnTo>
                  <a:lnTo>
                    <a:pt x="100" y="748"/>
                  </a:lnTo>
                  <a:lnTo>
                    <a:pt x="100" y="748"/>
                  </a:lnTo>
                  <a:lnTo>
                    <a:pt x="102" y="748"/>
                  </a:lnTo>
                  <a:lnTo>
                    <a:pt x="104" y="748"/>
                  </a:lnTo>
                  <a:lnTo>
                    <a:pt x="104" y="748"/>
                  </a:lnTo>
                  <a:lnTo>
                    <a:pt x="107" y="748"/>
                  </a:lnTo>
                  <a:lnTo>
                    <a:pt x="107" y="748"/>
                  </a:lnTo>
                  <a:lnTo>
                    <a:pt x="112" y="748"/>
                  </a:lnTo>
                  <a:lnTo>
                    <a:pt x="114" y="748"/>
                  </a:lnTo>
                  <a:lnTo>
                    <a:pt x="116" y="748"/>
                  </a:lnTo>
                  <a:lnTo>
                    <a:pt x="116" y="748"/>
                  </a:lnTo>
                  <a:lnTo>
                    <a:pt x="119" y="748"/>
                  </a:lnTo>
                  <a:lnTo>
                    <a:pt x="123" y="751"/>
                  </a:lnTo>
                  <a:lnTo>
                    <a:pt x="128" y="748"/>
                  </a:lnTo>
                  <a:lnTo>
                    <a:pt x="128" y="748"/>
                  </a:lnTo>
                  <a:lnTo>
                    <a:pt x="128" y="748"/>
                  </a:lnTo>
                  <a:lnTo>
                    <a:pt x="128" y="748"/>
                  </a:lnTo>
                  <a:lnTo>
                    <a:pt x="130" y="746"/>
                  </a:lnTo>
                  <a:lnTo>
                    <a:pt x="133" y="743"/>
                  </a:lnTo>
                  <a:lnTo>
                    <a:pt x="138" y="741"/>
                  </a:lnTo>
                  <a:lnTo>
                    <a:pt x="140" y="741"/>
                  </a:lnTo>
                  <a:lnTo>
                    <a:pt x="145" y="741"/>
                  </a:lnTo>
                  <a:lnTo>
                    <a:pt x="147" y="739"/>
                  </a:lnTo>
                  <a:lnTo>
                    <a:pt x="147" y="739"/>
                  </a:lnTo>
                  <a:lnTo>
                    <a:pt x="147" y="739"/>
                  </a:lnTo>
                  <a:lnTo>
                    <a:pt x="147" y="732"/>
                  </a:lnTo>
                  <a:lnTo>
                    <a:pt x="147" y="732"/>
                  </a:lnTo>
                  <a:lnTo>
                    <a:pt x="149" y="732"/>
                  </a:lnTo>
                  <a:lnTo>
                    <a:pt x="154" y="724"/>
                  </a:lnTo>
                  <a:lnTo>
                    <a:pt x="154" y="722"/>
                  </a:lnTo>
                  <a:lnTo>
                    <a:pt x="154" y="722"/>
                  </a:lnTo>
                  <a:lnTo>
                    <a:pt x="154" y="713"/>
                  </a:lnTo>
                  <a:lnTo>
                    <a:pt x="154" y="710"/>
                  </a:lnTo>
                  <a:lnTo>
                    <a:pt x="156" y="710"/>
                  </a:lnTo>
                  <a:lnTo>
                    <a:pt x="156" y="710"/>
                  </a:lnTo>
                  <a:lnTo>
                    <a:pt x="161" y="706"/>
                  </a:lnTo>
                  <a:lnTo>
                    <a:pt x="161" y="703"/>
                  </a:lnTo>
                  <a:lnTo>
                    <a:pt x="161" y="703"/>
                  </a:lnTo>
                  <a:lnTo>
                    <a:pt x="161" y="689"/>
                  </a:lnTo>
                  <a:lnTo>
                    <a:pt x="161" y="689"/>
                  </a:lnTo>
                  <a:lnTo>
                    <a:pt x="161" y="689"/>
                  </a:lnTo>
                  <a:lnTo>
                    <a:pt x="161" y="687"/>
                  </a:lnTo>
                  <a:lnTo>
                    <a:pt x="161" y="687"/>
                  </a:lnTo>
                  <a:lnTo>
                    <a:pt x="161" y="687"/>
                  </a:lnTo>
                  <a:lnTo>
                    <a:pt x="164" y="687"/>
                  </a:lnTo>
                  <a:lnTo>
                    <a:pt x="164" y="687"/>
                  </a:lnTo>
                  <a:lnTo>
                    <a:pt x="164" y="687"/>
                  </a:lnTo>
                  <a:lnTo>
                    <a:pt x="166" y="687"/>
                  </a:lnTo>
                  <a:lnTo>
                    <a:pt x="166" y="684"/>
                  </a:lnTo>
                  <a:lnTo>
                    <a:pt x="168" y="684"/>
                  </a:lnTo>
                  <a:lnTo>
                    <a:pt x="168" y="682"/>
                  </a:lnTo>
                  <a:lnTo>
                    <a:pt x="171" y="682"/>
                  </a:lnTo>
                  <a:lnTo>
                    <a:pt x="171" y="680"/>
                  </a:lnTo>
                  <a:lnTo>
                    <a:pt x="171" y="680"/>
                  </a:lnTo>
                  <a:lnTo>
                    <a:pt x="171" y="677"/>
                  </a:lnTo>
                  <a:lnTo>
                    <a:pt x="173" y="675"/>
                  </a:lnTo>
                  <a:lnTo>
                    <a:pt x="173" y="675"/>
                  </a:lnTo>
                  <a:lnTo>
                    <a:pt x="173" y="672"/>
                  </a:lnTo>
                  <a:lnTo>
                    <a:pt x="173" y="672"/>
                  </a:lnTo>
                  <a:lnTo>
                    <a:pt x="173" y="672"/>
                  </a:lnTo>
                  <a:lnTo>
                    <a:pt x="173" y="672"/>
                  </a:lnTo>
                  <a:lnTo>
                    <a:pt x="173" y="672"/>
                  </a:lnTo>
                  <a:lnTo>
                    <a:pt x="173" y="670"/>
                  </a:lnTo>
                  <a:lnTo>
                    <a:pt x="173" y="670"/>
                  </a:lnTo>
                  <a:lnTo>
                    <a:pt x="173" y="670"/>
                  </a:lnTo>
                  <a:lnTo>
                    <a:pt x="173" y="670"/>
                  </a:lnTo>
                  <a:lnTo>
                    <a:pt x="175" y="663"/>
                  </a:lnTo>
                  <a:lnTo>
                    <a:pt x="175" y="663"/>
                  </a:lnTo>
                  <a:lnTo>
                    <a:pt x="175" y="663"/>
                  </a:lnTo>
                  <a:lnTo>
                    <a:pt x="175" y="663"/>
                  </a:lnTo>
                  <a:lnTo>
                    <a:pt x="178" y="663"/>
                  </a:lnTo>
                  <a:lnTo>
                    <a:pt x="178" y="663"/>
                  </a:lnTo>
                  <a:lnTo>
                    <a:pt x="178" y="663"/>
                  </a:lnTo>
                  <a:lnTo>
                    <a:pt x="180" y="663"/>
                  </a:lnTo>
                  <a:lnTo>
                    <a:pt x="180" y="663"/>
                  </a:lnTo>
                  <a:lnTo>
                    <a:pt x="183" y="661"/>
                  </a:lnTo>
                  <a:lnTo>
                    <a:pt x="183" y="661"/>
                  </a:lnTo>
                  <a:lnTo>
                    <a:pt x="183" y="661"/>
                  </a:lnTo>
                  <a:lnTo>
                    <a:pt x="183" y="661"/>
                  </a:lnTo>
                  <a:lnTo>
                    <a:pt x="185" y="661"/>
                  </a:lnTo>
                  <a:lnTo>
                    <a:pt x="185" y="661"/>
                  </a:lnTo>
                  <a:lnTo>
                    <a:pt x="185" y="661"/>
                  </a:lnTo>
                  <a:lnTo>
                    <a:pt x="185" y="661"/>
                  </a:lnTo>
                  <a:lnTo>
                    <a:pt x="185" y="661"/>
                  </a:lnTo>
                  <a:lnTo>
                    <a:pt x="185" y="661"/>
                  </a:lnTo>
                  <a:lnTo>
                    <a:pt x="187" y="661"/>
                  </a:lnTo>
                  <a:lnTo>
                    <a:pt x="187" y="661"/>
                  </a:lnTo>
                  <a:lnTo>
                    <a:pt x="187" y="661"/>
                  </a:lnTo>
                  <a:lnTo>
                    <a:pt x="187" y="661"/>
                  </a:lnTo>
                  <a:lnTo>
                    <a:pt x="187" y="661"/>
                  </a:lnTo>
                  <a:lnTo>
                    <a:pt x="187" y="661"/>
                  </a:lnTo>
                  <a:lnTo>
                    <a:pt x="190" y="661"/>
                  </a:lnTo>
                  <a:lnTo>
                    <a:pt x="190" y="661"/>
                  </a:lnTo>
                  <a:lnTo>
                    <a:pt x="190" y="661"/>
                  </a:lnTo>
                  <a:lnTo>
                    <a:pt x="190" y="661"/>
                  </a:lnTo>
                  <a:lnTo>
                    <a:pt x="190" y="661"/>
                  </a:lnTo>
                  <a:lnTo>
                    <a:pt x="192" y="661"/>
                  </a:lnTo>
                  <a:lnTo>
                    <a:pt x="192" y="661"/>
                  </a:lnTo>
                  <a:lnTo>
                    <a:pt x="192" y="661"/>
                  </a:lnTo>
                  <a:lnTo>
                    <a:pt x="192" y="661"/>
                  </a:lnTo>
                  <a:lnTo>
                    <a:pt x="192" y="661"/>
                  </a:lnTo>
                  <a:lnTo>
                    <a:pt x="194" y="661"/>
                  </a:lnTo>
                  <a:lnTo>
                    <a:pt x="194" y="661"/>
                  </a:lnTo>
                  <a:lnTo>
                    <a:pt x="194" y="661"/>
                  </a:lnTo>
                  <a:lnTo>
                    <a:pt x="197" y="661"/>
                  </a:lnTo>
                  <a:lnTo>
                    <a:pt x="199" y="661"/>
                  </a:lnTo>
                  <a:lnTo>
                    <a:pt x="199" y="661"/>
                  </a:lnTo>
                  <a:lnTo>
                    <a:pt x="199" y="661"/>
                  </a:lnTo>
                  <a:lnTo>
                    <a:pt x="204" y="658"/>
                  </a:lnTo>
                  <a:lnTo>
                    <a:pt x="206" y="658"/>
                  </a:lnTo>
                  <a:lnTo>
                    <a:pt x="206" y="658"/>
                  </a:lnTo>
                  <a:lnTo>
                    <a:pt x="206" y="658"/>
                  </a:lnTo>
                  <a:lnTo>
                    <a:pt x="209" y="658"/>
                  </a:lnTo>
                  <a:lnTo>
                    <a:pt x="209" y="658"/>
                  </a:lnTo>
                  <a:lnTo>
                    <a:pt x="209" y="658"/>
                  </a:lnTo>
                  <a:lnTo>
                    <a:pt x="211" y="658"/>
                  </a:lnTo>
                  <a:lnTo>
                    <a:pt x="211" y="658"/>
                  </a:lnTo>
                  <a:lnTo>
                    <a:pt x="213" y="656"/>
                  </a:lnTo>
                  <a:lnTo>
                    <a:pt x="213" y="656"/>
                  </a:lnTo>
                  <a:lnTo>
                    <a:pt x="216" y="656"/>
                  </a:lnTo>
                  <a:lnTo>
                    <a:pt x="216" y="656"/>
                  </a:lnTo>
                  <a:lnTo>
                    <a:pt x="216" y="656"/>
                  </a:lnTo>
                  <a:lnTo>
                    <a:pt x="218" y="658"/>
                  </a:lnTo>
                  <a:lnTo>
                    <a:pt x="220" y="658"/>
                  </a:lnTo>
                  <a:lnTo>
                    <a:pt x="220" y="661"/>
                  </a:lnTo>
                  <a:lnTo>
                    <a:pt x="220" y="661"/>
                  </a:lnTo>
                  <a:lnTo>
                    <a:pt x="220" y="668"/>
                  </a:lnTo>
                  <a:lnTo>
                    <a:pt x="220" y="668"/>
                  </a:lnTo>
                  <a:lnTo>
                    <a:pt x="220" y="668"/>
                  </a:lnTo>
                  <a:lnTo>
                    <a:pt x="220" y="670"/>
                  </a:lnTo>
                  <a:lnTo>
                    <a:pt x="220" y="670"/>
                  </a:lnTo>
                  <a:lnTo>
                    <a:pt x="223" y="670"/>
                  </a:lnTo>
                  <a:lnTo>
                    <a:pt x="223" y="670"/>
                  </a:lnTo>
                  <a:lnTo>
                    <a:pt x="225" y="672"/>
                  </a:lnTo>
                  <a:lnTo>
                    <a:pt x="225" y="672"/>
                  </a:lnTo>
                  <a:lnTo>
                    <a:pt x="225" y="672"/>
                  </a:lnTo>
                  <a:lnTo>
                    <a:pt x="225" y="672"/>
                  </a:lnTo>
                  <a:lnTo>
                    <a:pt x="225" y="672"/>
                  </a:lnTo>
                  <a:lnTo>
                    <a:pt x="230" y="677"/>
                  </a:lnTo>
                  <a:lnTo>
                    <a:pt x="230" y="677"/>
                  </a:lnTo>
                  <a:lnTo>
                    <a:pt x="230" y="680"/>
                  </a:lnTo>
                  <a:lnTo>
                    <a:pt x="230" y="680"/>
                  </a:lnTo>
                  <a:lnTo>
                    <a:pt x="235" y="680"/>
                  </a:lnTo>
                  <a:lnTo>
                    <a:pt x="244" y="691"/>
                  </a:lnTo>
                  <a:lnTo>
                    <a:pt x="256" y="703"/>
                  </a:lnTo>
                  <a:lnTo>
                    <a:pt x="258" y="706"/>
                  </a:lnTo>
                  <a:lnTo>
                    <a:pt x="258" y="706"/>
                  </a:lnTo>
                  <a:lnTo>
                    <a:pt x="261" y="706"/>
                  </a:lnTo>
                  <a:lnTo>
                    <a:pt x="263" y="706"/>
                  </a:lnTo>
                  <a:lnTo>
                    <a:pt x="282" y="701"/>
                  </a:lnTo>
                  <a:lnTo>
                    <a:pt x="296" y="698"/>
                  </a:lnTo>
                  <a:lnTo>
                    <a:pt x="298" y="701"/>
                  </a:lnTo>
                  <a:lnTo>
                    <a:pt x="308" y="701"/>
                  </a:lnTo>
                  <a:lnTo>
                    <a:pt x="310" y="701"/>
                  </a:lnTo>
                  <a:lnTo>
                    <a:pt x="313" y="701"/>
                  </a:lnTo>
                  <a:lnTo>
                    <a:pt x="313" y="701"/>
                  </a:lnTo>
                  <a:lnTo>
                    <a:pt x="313" y="701"/>
                  </a:lnTo>
                  <a:lnTo>
                    <a:pt x="320" y="701"/>
                  </a:lnTo>
                  <a:lnTo>
                    <a:pt x="324" y="701"/>
                  </a:lnTo>
                  <a:lnTo>
                    <a:pt x="327" y="701"/>
                  </a:lnTo>
                  <a:lnTo>
                    <a:pt x="327" y="701"/>
                  </a:lnTo>
                  <a:lnTo>
                    <a:pt x="332" y="713"/>
                  </a:lnTo>
                  <a:lnTo>
                    <a:pt x="334" y="715"/>
                  </a:lnTo>
                  <a:lnTo>
                    <a:pt x="355" y="715"/>
                  </a:lnTo>
                  <a:lnTo>
                    <a:pt x="377" y="715"/>
                  </a:lnTo>
                  <a:lnTo>
                    <a:pt x="377" y="715"/>
                  </a:lnTo>
                  <a:lnTo>
                    <a:pt x="377" y="713"/>
                  </a:lnTo>
                  <a:lnTo>
                    <a:pt x="377" y="713"/>
                  </a:lnTo>
                  <a:lnTo>
                    <a:pt x="377" y="710"/>
                  </a:lnTo>
                  <a:lnTo>
                    <a:pt x="377" y="708"/>
                  </a:lnTo>
                  <a:lnTo>
                    <a:pt x="381" y="703"/>
                  </a:lnTo>
                  <a:lnTo>
                    <a:pt x="386" y="701"/>
                  </a:lnTo>
                  <a:lnTo>
                    <a:pt x="386" y="701"/>
                  </a:lnTo>
                  <a:lnTo>
                    <a:pt x="393" y="696"/>
                  </a:lnTo>
                  <a:lnTo>
                    <a:pt x="400" y="694"/>
                  </a:lnTo>
                  <a:lnTo>
                    <a:pt x="412" y="691"/>
                  </a:lnTo>
                  <a:lnTo>
                    <a:pt x="417" y="687"/>
                  </a:lnTo>
                  <a:lnTo>
                    <a:pt x="419" y="684"/>
                  </a:lnTo>
                  <a:lnTo>
                    <a:pt x="419" y="675"/>
                  </a:lnTo>
                  <a:lnTo>
                    <a:pt x="419" y="675"/>
                  </a:lnTo>
                  <a:lnTo>
                    <a:pt x="424" y="672"/>
                  </a:lnTo>
                  <a:lnTo>
                    <a:pt x="438" y="665"/>
                  </a:lnTo>
                  <a:lnTo>
                    <a:pt x="440" y="663"/>
                  </a:lnTo>
                  <a:lnTo>
                    <a:pt x="452" y="672"/>
                  </a:lnTo>
                  <a:lnTo>
                    <a:pt x="464" y="680"/>
                  </a:lnTo>
                  <a:lnTo>
                    <a:pt x="478" y="694"/>
                  </a:lnTo>
                  <a:lnTo>
                    <a:pt x="481" y="694"/>
                  </a:lnTo>
                  <a:lnTo>
                    <a:pt x="481" y="694"/>
                  </a:lnTo>
                  <a:lnTo>
                    <a:pt x="481" y="694"/>
                  </a:lnTo>
                  <a:lnTo>
                    <a:pt x="483" y="694"/>
                  </a:lnTo>
                  <a:lnTo>
                    <a:pt x="483" y="691"/>
                  </a:lnTo>
                  <a:lnTo>
                    <a:pt x="483" y="691"/>
                  </a:lnTo>
                  <a:lnTo>
                    <a:pt x="490" y="691"/>
                  </a:lnTo>
                  <a:lnTo>
                    <a:pt x="490" y="691"/>
                  </a:lnTo>
                  <a:lnTo>
                    <a:pt x="502" y="691"/>
                  </a:lnTo>
                  <a:lnTo>
                    <a:pt x="504" y="689"/>
                  </a:lnTo>
                  <a:lnTo>
                    <a:pt x="516" y="677"/>
                  </a:lnTo>
                  <a:lnTo>
                    <a:pt x="528" y="668"/>
                  </a:lnTo>
                  <a:lnTo>
                    <a:pt x="535" y="661"/>
                  </a:lnTo>
                  <a:lnTo>
                    <a:pt x="535" y="658"/>
                  </a:lnTo>
                  <a:lnTo>
                    <a:pt x="540" y="653"/>
                  </a:lnTo>
                  <a:lnTo>
                    <a:pt x="542" y="644"/>
                  </a:lnTo>
                  <a:lnTo>
                    <a:pt x="542" y="644"/>
                  </a:lnTo>
                  <a:lnTo>
                    <a:pt x="556" y="632"/>
                  </a:lnTo>
                  <a:lnTo>
                    <a:pt x="568" y="623"/>
                  </a:lnTo>
                  <a:lnTo>
                    <a:pt x="568" y="620"/>
                  </a:lnTo>
                  <a:lnTo>
                    <a:pt x="568" y="618"/>
                  </a:lnTo>
                  <a:lnTo>
                    <a:pt x="566" y="611"/>
                  </a:lnTo>
                  <a:lnTo>
                    <a:pt x="563" y="609"/>
                  </a:lnTo>
                  <a:lnTo>
                    <a:pt x="563" y="601"/>
                  </a:lnTo>
                  <a:lnTo>
                    <a:pt x="566" y="594"/>
                  </a:lnTo>
                  <a:lnTo>
                    <a:pt x="566" y="587"/>
                  </a:lnTo>
                  <a:lnTo>
                    <a:pt x="566" y="587"/>
                  </a:lnTo>
                  <a:lnTo>
                    <a:pt x="563" y="587"/>
                  </a:lnTo>
                  <a:lnTo>
                    <a:pt x="563" y="585"/>
                  </a:lnTo>
                  <a:lnTo>
                    <a:pt x="549" y="571"/>
                  </a:lnTo>
                  <a:lnTo>
                    <a:pt x="568" y="571"/>
                  </a:lnTo>
                  <a:lnTo>
                    <a:pt x="585" y="571"/>
                  </a:lnTo>
                  <a:lnTo>
                    <a:pt x="587" y="568"/>
                  </a:lnTo>
                  <a:lnTo>
                    <a:pt x="587" y="568"/>
                  </a:lnTo>
                  <a:lnTo>
                    <a:pt x="585" y="568"/>
                  </a:lnTo>
                  <a:lnTo>
                    <a:pt x="585" y="566"/>
                  </a:lnTo>
                  <a:lnTo>
                    <a:pt x="585" y="564"/>
                  </a:lnTo>
                  <a:lnTo>
                    <a:pt x="585" y="561"/>
                  </a:lnTo>
                  <a:lnTo>
                    <a:pt x="585" y="561"/>
                  </a:lnTo>
                  <a:lnTo>
                    <a:pt x="585" y="561"/>
                  </a:lnTo>
                  <a:lnTo>
                    <a:pt x="585" y="559"/>
                  </a:lnTo>
                  <a:lnTo>
                    <a:pt x="585" y="559"/>
                  </a:lnTo>
                  <a:lnTo>
                    <a:pt x="585" y="559"/>
                  </a:lnTo>
                  <a:lnTo>
                    <a:pt x="585" y="559"/>
                  </a:lnTo>
                  <a:lnTo>
                    <a:pt x="585" y="559"/>
                  </a:lnTo>
                  <a:lnTo>
                    <a:pt x="611" y="559"/>
                  </a:lnTo>
                  <a:lnTo>
                    <a:pt x="611" y="564"/>
                  </a:lnTo>
                  <a:lnTo>
                    <a:pt x="606" y="573"/>
                  </a:lnTo>
                  <a:lnTo>
                    <a:pt x="608" y="580"/>
                  </a:lnTo>
                  <a:lnTo>
                    <a:pt x="606" y="587"/>
                  </a:lnTo>
                  <a:lnTo>
                    <a:pt x="606" y="587"/>
                  </a:lnTo>
                  <a:lnTo>
                    <a:pt x="606" y="590"/>
                  </a:lnTo>
                  <a:lnTo>
                    <a:pt x="606" y="590"/>
                  </a:lnTo>
                  <a:lnTo>
                    <a:pt x="604" y="592"/>
                  </a:lnTo>
                  <a:lnTo>
                    <a:pt x="604" y="592"/>
                  </a:lnTo>
                  <a:lnTo>
                    <a:pt x="604" y="592"/>
                  </a:lnTo>
                  <a:lnTo>
                    <a:pt x="604" y="592"/>
                  </a:lnTo>
                  <a:lnTo>
                    <a:pt x="606" y="613"/>
                  </a:lnTo>
                  <a:lnTo>
                    <a:pt x="608" y="632"/>
                  </a:lnTo>
                  <a:lnTo>
                    <a:pt x="608" y="635"/>
                  </a:lnTo>
                  <a:lnTo>
                    <a:pt x="608" y="635"/>
                  </a:lnTo>
                  <a:lnTo>
                    <a:pt x="608" y="637"/>
                  </a:lnTo>
                  <a:lnTo>
                    <a:pt x="606" y="637"/>
                  </a:lnTo>
                  <a:lnTo>
                    <a:pt x="606" y="639"/>
                  </a:lnTo>
                  <a:lnTo>
                    <a:pt x="608" y="639"/>
                  </a:lnTo>
                  <a:lnTo>
                    <a:pt x="620" y="644"/>
                  </a:lnTo>
                  <a:lnTo>
                    <a:pt x="620" y="644"/>
                  </a:lnTo>
                  <a:lnTo>
                    <a:pt x="620" y="644"/>
                  </a:lnTo>
                  <a:lnTo>
                    <a:pt x="625" y="649"/>
                  </a:lnTo>
                  <a:lnTo>
                    <a:pt x="637" y="658"/>
                  </a:lnTo>
                  <a:lnTo>
                    <a:pt x="649" y="668"/>
                  </a:lnTo>
                  <a:lnTo>
                    <a:pt x="649" y="670"/>
                  </a:lnTo>
                  <a:lnTo>
                    <a:pt x="651" y="675"/>
                  </a:lnTo>
                  <a:lnTo>
                    <a:pt x="651" y="675"/>
                  </a:lnTo>
                  <a:lnTo>
                    <a:pt x="651" y="677"/>
                  </a:lnTo>
                  <a:lnTo>
                    <a:pt x="651" y="680"/>
                  </a:lnTo>
                  <a:lnTo>
                    <a:pt x="651" y="682"/>
                  </a:lnTo>
                  <a:lnTo>
                    <a:pt x="651" y="684"/>
                  </a:lnTo>
                  <a:lnTo>
                    <a:pt x="651" y="684"/>
                  </a:lnTo>
                  <a:lnTo>
                    <a:pt x="651" y="687"/>
                  </a:lnTo>
                  <a:lnTo>
                    <a:pt x="651" y="687"/>
                  </a:lnTo>
                  <a:lnTo>
                    <a:pt x="651" y="687"/>
                  </a:lnTo>
                  <a:lnTo>
                    <a:pt x="651" y="687"/>
                  </a:lnTo>
                  <a:lnTo>
                    <a:pt x="649" y="694"/>
                  </a:lnTo>
                  <a:lnTo>
                    <a:pt x="646" y="698"/>
                  </a:lnTo>
                  <a:lnTo>
                    <a:pt x="646" y="703"/>
                  </a:lnTo>
                  <a:lnTo>
                    <a:pt x="646" y="706"/>
                  </a:lnTo>
                  <a:lnTo>
                    <a:pt x="646" y="708"/>
                  </a:lnTo>
                  <a:lnTo>
                    <a:pt x="646" y="708"/>
                  </a:lnTo>
                  <a:lnTo>
                    <a:pt x="646" y="708"/>
                  </a:lnTo>
                  <a:lnTo>
                    <a:pt x="646" y="708"/>
                  </a:lnTo>
                  <a:lnTo>
                    <a:pt x="649" y="708"/>
                  </a:lnTo>
                  <a:lnTo>
                    <a:pt x="656" y="708"/>
                  </a:lnTo>
                  <a:lnTo>
                    <a:pt x="656" y="703"/>
                  </a:lnTo>
                  <a:lnTo>
                    <a:pt x="658" y="696"/>
                  </a:lnTo>
                  <a:lnTo>
                    <a:pt x="665" y="677"/>
                  </a:lnTo>
                  <a:lnTo>
                    <a:pt x="668" y="675"/>
                  </a:lnTo>
                  <a:lnTo>
                    <a:pt x="670" y="672"/>
                  </a:lnTo>
                  <a:lnTo>
                    <a:pt x="670" y="672"/>
                  </a:lnTo>
                  <a:lnTo>
                    <a:pt x="670" y="670"/>
                  </a:lnTo>
                  <a:lnTo>
                    <a:pt x="670" y="670"/>
                  </a:lnTo>
                  <a:lnTo>
                    <a:pt x="670" y="670"/>
                  </a:lnTo>
                  <a:lnTo>
                    <a:pt x="670" y="670"/>
                  </a:lnTo>
                  <a:lnTo>
                    <a:pt x="670" y="668"/>
                  </a:lnTo>
                  <a:lnTo>
                    <a:pt x="670" y="665"/>
                  </a:lnTo>
                  <a:lnTo>
                    <a:pt x="670" y="663"/>
                  </a:lnTo>
                  <a:lnTo>
                    <a:pt x="668" y="651"/>
                  </a:lnTo>
                  <a:lnTo>
                    <a:pt x="668" y="649"/>
                  </a:lnTo>
                  <a:lnTo>
                    <a:pt x="668" y="649"/>
                  </a:lnTo>
                  <a:lnTo>
                    <a:pt x="672" y="642"/>
                  </a:lnTo>
                  <a:lnTo>
                    <a:pt x="675" y="637"/>
                  </a:lnTo>
                  <a:lnTo>
                    <a:pt x="675" y="637"/>
                  </a:lnTo>
                  <a:lnTo>
                    <a:pt x="677" y="635"/>
                  </a:lnTo>
                  <a:lnTo>
                    <a:pt x="682" y="632"/>
                  </a:lnTo>
                  <a:lnTo>
                    <a:pt x="684" y="630"/>
                  </a:lnTo>
                  <a:lnTo>
                    <a:pt x="684" y="630"/>
                  </a:lnTo>
                  <a:lnTo>
                    <a:pt x="691" y="637"/>
                  </a:lnTo>
                  <a:lnTo>
                    <a:pt x="691" y="637"/>
                  </a:lnTo>
                  <a:lnTo>
                    <a:pt x="694" y="639"/>
                  </a:lnTo>
                  <a:lnTo>
                    <a:pt x="694" y="639"/>
                  </a:lnTo>
                  <a:lnTo>
                    <a:pt x="694" y="642"/>
                  </a:lnTo>
                  <a:lnTo>
                    <a:pt x="694" y="642"/>
                  </a:lnTo>
                  <a:lnTo>
                    <a:pt x="694" y="642"/>
                  </a:lnTo>
                  <a:lnTo>
                    <a:pt x="694" y="642"/>
                  </a:lnTo>
                  <a:lnTo>
                    <a:pt x="696" y="639"/>
                  </a:lnTo>
                  <a:lnTo>
                    <a:pt x="696" y="639"/>
                  </a:lnTo>
                  <a:lnTo>
                    <a:pt x="696" y="639"/>
                  </a:lnTo>
                  <a:lnTo>
                    <a:pt x="698" y="639"/>
                  </a:lnTo>
                  <a:lnTo>
                    <a:pt x="698" y="639"/>
                  </a:lnTo>
                  <a:lnTo>
                    <a:pt x="698" y="639"/>
                  </a:lnTo>
                  <a:lnTo>
                    <a:pt x="698" y="637"/>
                  </a:lnTo>
                  <a:lnTo>
                    <a:pt x="698" y="637"/>
                  </a:lnTo>
                  <a:lnTo>
                    <a:pt x="698" y="637"/>
                  </a:lnTo>
                  <a:lnTo>
                    <a:pt x="701" y="635"/>
                  </a:lnTo>
                  <a:lnTo>
                    <a:pt x="703" y="632"/>
                  </a:lnTo>
                  <a:lnTo>
                    <a:pt x="703" y="632"/>
                  </a:lnTo>
                  <a:lnTo>
                    <a:pt x="703" y="630"/>
                  </a:lnTo>
                  <a:lnTo>
                    <a:pt x="703" y="630"/>
                  </a:lnTo>
                  <a:lnTo>
                    <a:pt x="703" y="627"/>
                  </a:lnTo>
                  <a:lnTo>
                    <a:pt x="701" y="627"/>
                  </a:lnTo>
                  <a:lnTo>
                    <a:pt x="701" y="627"/>
                  </a:lnTo>
                  <a:lnTo>
                    <a:pt x="705" y="616"/>
                  </a:lnTo>
                  <a:lnTo>
                    <a:pt x="705" y="613"/>
                  </a:lnTo>
                  <a:lnTo>
                    <a:pt x="705" y="613"/>
                  </a:lnTo>
                  <a:lnTo>
                    <a:pt x="703" y="613"/>
                  </a:lnTo>
                  <a:lnTo>
                    <a:pt x="703" y="611"/>
                  </a:lnTo>
                  <a:lnTo>
                    <a:pt x="703" y="609"/>
                  </a:lnTo>
                  <a:lnTo>
                    <a:pt x="710" y="594"/>
                  </a:lnTo>
                  <a:lnTo>
                    <a:pt x="710" y="594"/>
                  </a:lnTo>
                  <a:lnTo>
                    <a:pt x="710" y="592"/>
                  </a:lnTo>
                  <a:lnTo>
                    <a:pt x="710" y="590"/>
                  </a:lnTo>
                  <a:lnTo>
                    <a:pt x="708" y="590"/>
                  </a:lnTo>
                  <a:lnTo>
                    <a:pt x="708" y="587"/>
                  </a:lnTo>
                  <a:lnTo>
                    <a:pt x="708" y="585"/>
                  </a:lnTo>
                  <a:lnTo>
                    <a:pt x="708" y="585"/>
                  </a:lnTo>
                  <a:lnTo>
                    <a:pt x="708" y="582"/>
                  </a:lnTo>
                  <a:lnTo>
                    <a:pt x="710" y="580"/>
                  </a:lnTo>
                  <a:lnTo>
                    <a:pt x="710" y="580"/>
                  </a:lnTo>
                  <a:lnTo>
                    <a:pt x="710" y="580"/>
                  </a:lnTo>
                  <a:lnTo>
                    <a:pt x="713" y="578"/>
                  </a:lnTo>
                  <a:lnTo>
                    <a:pt x="715" y="578"/>
                  </a:lnTo>
                  <a:lnTo>
                    <a:pt x="717" y="575"/>
                  </a:lnTo>
                  <a:lnTo>
                    <a:pt x="720" y="573"/>
                  </a:lnTo>
                  <a:lnTo>
                    <a:pt x="720" y="573"/>
                  </a:lnTo>
                  <a:lnTo>
                    <a:pt x="720" y="573"/>
                  </a:lnTo>
                  <a:lnTo>
                    <a:pt x="720" y="573"/>
                  </a:lnTo>
                  <a:lnTo>
                    <a:pt x="720" y="571"/>
                  </a:lnTo>
                  <a:lnTo>
                    <a:pt x="720" y="571"/>
                  </a:lnTo>
                  <a:lnTo>
                    <a:pt x="722" y="571"/>
                  </a:lnTo>
                  <a:lnTo>
                    <a:pt x="724" y="568"/>
                  </a:lnTo>
                  <a:lnTo>
                    <a:pt x="724" y="568"/>
                  </a:lnTo>
                  <a:lnTo>
                    <a:pt x="724" y="564"/>
                  </a:lnTo>
                  <a:lnTo>
                    <a:pt x="724" y="561"/>
                  </a:lnTo>
                  <a:lnTo>
                    <a:pt x="727" y="561"/>
                  </a:lnTo>
                  <a:lnTo>
                    <a:pt x="727" y="561"/>
                  </a:lnTo>
                  <a:lnTo>
                    <a:pt x="727" y="561"/>
                  </a:lnTo>
                  <a:lnTo>
                    <a:pt x="729" y="561"/>
                  </a:lnTo>
                  <a:lnTo>
                    <a:pt x="729" y="559"/>
                  </a:lnTo>
                  <a:lnTo>
                    <a:pt x="729" y="559"/>
                  </a:lnTo>
                  <a:lnTo>
                    <a:pt x="729" y="556"/>
                  </a:lnTo>
                  <a:lnTo>
                    <a:pt x="729" y="556"/>
                  </a:lnTo>
                  <a:lnTo>
                    <a:pt x="739" y="540"/>
                  </a:lnTo>
                  <a:lnTo>
                    <a:pt x="741" y="538"/>
                  </a:lnTo>
                  <a:lnTo>
                    <a:pt x="741" y="538"/>
                  </a:lnTo>
                  <a:lnTo>
                    <a:pt x="741" y="538"/>
                  </a:lnTo>
                  <a:lnTo>
                    <a:pt x="741" y="538"/>
                  </a:lnTo>
                  <a:lnTo>
                    <a:pt x="743" y="538"/>
                  </a:lnTo>
                  <a:lnTo>
                    <a:pt x="743" y="538"/>
                  </a:lnTo>
                  <a:lnTo>
                    <a:pt x="743" y="535"/>
                  </a:lnTo>
                  <a:lnTo>
                    <a:pt x="743" y="535"/>
                  </a:lnTo>
                  <a:lnTo>
                    <a:pt x="743" y="535"/>
                  </a:lnTo>
                  <a:lnTo>
                    <a:pt x="743" y="535"/>
                  </a:lnTo>
                  <a:lnTo>
                    <a:pt x="743" y="535"/>
                  </a:lnTo>
                  <a:lnTo>
                    <a:pt x="743" y="533"/>
                  </a:lnTo>
                  <a:lnTo>
                    <a:pt x="746" y="533"/>
                  </a:lnTo>
                  <a:lnTo>
                    <a:pt x="762" y="530"/>
                  </a:lnTo>
                  <a:lnTo>
                    <a:pt x="762" y="530"/>
                  </a:lnTo>
                  <a:lnTo>
                    <a:pt x="762" y="530"/>
                  </a:lnTo>
                  <a:lnTo>
                    <a:pt x="762" y="530"/>
                  </a:lnTo>
                  <a:lnTo>
                    <a:pt x="762" y="533"/>
                  </a:lnTo>
                  <a:lnTo>
                    <a:pt x="765" y="533"/>
                  </a:lnTo>
                  <a:lnTo>
                    <a:pt x="765" y="533"/>
                  </a:lnTo>
                  <a:lnTo>
                    <a:pt x="767" y="533"/>
                  </a:lnTo>
                  <a:lnTo>
                    <a:pt x="767" y="530"/>
                  </a:lnTo>
                  <a:lnTo>
                    <a:pt x="767" y="526"/>
                  </a:lnTo>
                  <a:lnTo>
                    <a:pt x="767" y="523"/>
                  </a:lnTo>
                  <a:lnTo>
                    <a:pt x="767" y="523"/>
                  </a:lnTo>
                  <a:lnTo>
                    <a:pt x="767" y="521"/>
                  </a:lnTo>
                  <a:lnTo>
                    <a:pt x="767" y="519"/>
                  </a:lnTo>
                  <a:lnTo>
                    <a:pt x="767" y="519"/>
                  </a:lnTo>
                  <a:lnTo>
                    <a:pt x="767" y="519"/>
                  </a:lnTo>
                  <a:lnTo>
                    <a:pt x="767" y="516"/>
                  </a:lnTo>
                  <a:lnTo>
                    <a:pt x="767" y="516"/>
                  </a:lnTo>
                  <a:lnTo>
                    <a:pt x="767" y="516"/>
                  </a:lnTo>
                  <a:lnTo>
                    <a:pt x="767" y="516"/>
                  </a:lnTo>
                  <a:lnTo>
                    <a:pt x="767" y="514"/>
                  </a:lnTo>
                  <a:lnTo>
                    <a:pt x="772" y="495"/>
                  </a:lnTo>
                  <a:lnTo>
                    <a:pt x="781" y="485"/>
                  </a:lnTo>
                  <a:lnTo>
                    <a:pt x="781" y="483"/>
                  </a:lnTo>
                  <a:lnTo>
                    <a:pt x="781" y="481"/>
                  </a:lnTo>
                  <a:lnTo>
                    <a:pt x="781" y="478"/>
                  </a:lnTo>
                  <a:lnTo>
                    <a:pt x="784" y="474"/>
                  </a:lnTo>
                  <a:lnTo>
                    <a:pt x="784" y="471"/>
                  </a:lnTo>
                  <a:lnTo>
                    <a:pt x="784" y="469"/>
                  </a:lnTo>
                  <a:lnTo>
                    <a:pt x="784" y="467"/>
                  </a:lnTo>
                  <a:lnTo>
                    <a:pt x="784" y="464"/>
                  </a:lnTo>
                  <a:lnTo>
                    <a:pt x="784" y="462"/>
                  </a:lnTo>
                  <a:lnTo>
                    <a:pt x="784" y="462"/>
                  </a:lnTo>
                  <a:lnTo>
                    <a:pt x="788" y="448"/>
                  </a:lnTo>
                  <a:lnTo>
                    <a:pt x="786" y="436"/>
                  </a:lnTo>
                  <a:lnTo>
                    <a:pt x="786" y="429"/>
                  </a:lnTo>
                  <a:lnTo>
                    <a:pt x="786" y="424"/>
                  </a:lnTo>
                  <a:lnTo>
                    <a:pt x="784" y="417"/>
                  </a:lnTo>
                  <a:lnTo>
                    <a:pt x="784" y="414"/>
                  </a:lnTo>
                  <a:lnTo>
                    <a:pt x="784" y="405"/>
                  </a:lnTo>
                  <a:lnTo>
                    <a:pt x="784" y="400"/>
                  </a:lnTo>
                  <a:lnTo>
                    <a:pt x="784" y="398"/>
                  </a:lnTo>
                  <a:lnTo>
                    <a:pt x="784" y="398"/>
                  </a:lnTo>
                  <a:lnTo>
                    <a:pt x="786" y="393"/>
                  </a:lnTo>
                  <a:lnTo>
                    <a:pt x="788" y="393"/>
                  </a:lnTo>
                  <a:lnTo>
                    <a:pt x="791" y="384"/>
                  </a:lnTo>
                  <a:lnTo>
                    <a:pt x="791" y="384"/>
                  </a:lnTo>
                  <a:lnTo>
                    <a:pt x="793" y="381"/>
                  </a:lnTo>
                  <a:lnTo>
                    <a:pt x="793" y="379"/>
                  </a:lnTo>
                  <a:lnTo>
                    <a:pt x="793" y="377"/>
                  </a:lnTo>
                  <a:lnTo>
                    <a:pt x="795" y="367"/>
                  </a:lnTo>
                  <a:lnTo>
                    <a:pt x="795" y="365"/>
                  </a:lnTo>
                  <a:lnTo>
                    <a:pt x="800" y="362"/>
                  </a:lnTo>
                  <a:lnTo>
                    <a:pt x="800" y="360"/>
                  </a:lnTo>
                  <a:lnTo>
                    <a:pt x="802" y="353"/>
                  </a:lnTo>
                  <a:lnTo>
                    <a:pt x="805" y="346"/>
                  </a:lnTo>
                  <a:lnTo>
                    <a:pt x="807" y="341"/>
                  </a:lnTo>
                  <a:lnTo>
                    <a:pt x="807" y="339"/>
                  </a:lnTo>
                  <a:lnTo>
                    <a:pt x="810" y="336"/>
                  </a:lnTo>
                  <a:lnTo>
                    <a:pt x="812" y="336"/>
                  </a:lnTo>
                  <a:lnTo>
                    <a:pt x="812" y="334"/>
                  </a:lnTo>
                  <a:lnTo>
                    <a:pt x="810" y="332"/>
                  </a:lnTo>
                  <a:lnTo>
                    <a:pt x="810" y="332"/>
                  </a:lnTo>
                  <a:lnTo>
                    <a:pt x="810" y="329"/>
                  </a:lnTo>
                  <a:lnTo>
                    <a:pt x="810" y="329"/>
                  </a:lnTo>
                  <a:lnTo>
                    <a:pt x="810" y="327"/>
                  </a:lnTo>
                  <a:lnTo>
                    <a:pt x="810" y="327"/>
                  </a:lnTo>
                  <a:lnTo>
                    <a:pt x="810" y="327"/>
                  </a:lnTo>
                  <a:lnTo>
                    <a:pt x="810" y="327"/>
                  </a:lnTo>
                  <a:lnTo>
                    <a:pt x="807" y="325"/>
                  </a:lnTo>
                  <a:lnTo>
                    <a:pt x="807" y="325"/>
                  </a:lnTo>
                  <a:lnTo>
                    <a:pt x="807" y="322"/>
                  </a:lnTo>
                  <a:lnTo>
                    <a:pt x="807" y="322"/>
                  </a:lnTo>
                  <a:lnTo>
                    <a:pt x="807" y="320"/>
                  </a:lnTo>
                  <a:lnTo>
                    <a:pt x="807" y="317"/>
                  </a:lnTo>
                  <a:lnTo>
                    <a:pt x="807" y="317"/>
                  </a:lnTo>
                  <a:lnTo>
                    <a:pt x="807" y="315"/>
                  </a:lnTo>
                  <a:lnTo>
                    <a:pt x="807" y="315"/>
                  </a:lnTo>
                  <a:lnTo>
                    <a:pt x="810" y="315"/>
                  </a:lnTo>
                  <a:lnTo>
                    <a:pt x="810" y="313"/>
                  </a:lnTo>
                  <a:lnTo>
                    <a:pt x="812" y="313"/>
                  </a:lnTo>
                  <a:lnTo>
                    <a:pt x="812" y="308"/>
                  </a:lnTo>
                  <a:lnTo>
                    <a:pt x="812" y="306"/>
                  </a:lnTo>
                  <a:lnTo>
                    <a:pt x="812" y="306"/>
                  </a:lnTo>
                  <a:lnTo>
                    <a:pt x="814" y="306"/>
                  </a:lnTo>
                  <a:lnTo>
                    <a:pt x="814" y="303"/>
                  </a:lnTo>
                  <a:lnTo>
                    <a:pt x="814" y="303"/>
                  </a:lnTo>
                  <a:lnTo>
                    <a:pt x="812" y="303"/>
                  </a:lnTo>
                  <a:lnTo>
                    <a:pt x="812" y="303"/>
                  </a:lnTo>
                  <a:lnTo>
                    <a:pt x="812" y="301"/>
                  </a:lnTo>
                  <a:lnTo>
                    <a:pt x="812" y="301"/>
                  </a:lnTo>
                  <a:lnTo>
                    <a:pt x="812" y="301"/>
                  </a:lnTo>
                  <a:lnTo>
                    <a:pt x="812" y="298"/>
                  </a:lnTo>
                  <a:lnTo>
                    <a:pt x="812" y="298"/>
                  </a:lnTo>
                  <a:lnTo>
                    <a:pt x="812" y="296"/>
                  </a:lnTo>
                  <a:lnTo>
                    <a:pt x="814" y="296"/>
                  </a:lnTo>
                  <a:lnTo>
                    <a:pt x="812" y="294"/>
                  </a:lnTo>
                  <a:lnTo>
                    <a:pt x="812" y="294"/>
                  </a:lnTo>
                  <a:lnTo>
                    <a:pt x="812" y="294"/>
                  </a:lnTo>
                  <a:lnTo>
                    <a:pt x="812" y="291"/>
                  </a:lnTo>
                  <a:lnTo>
                    <a:pt x="812" y="291"/>
                  </a:lnTo>
                  <a:lnTo>
                    <a:pt x="812" y="291"/>
                  </a:lnTo>
                  <a:lnTo>
                    <a:pt x="814" y="291"/>
                  </a:lnTo>
                  <a:lnTo>
                    <a:pt x="814" y="291"/>
                  </a:lnTo>
                  <a:lnTo>
                    <a:pt x="814" y="291"/>
                  </a:lnTo>
                  <a:lnTo>
                    <a:pt x="817" y="294"/>
                  </a:lnTo>
                  <a:lnTo>
                    <a:pt x="817" y="294"/>
                  </a:lnTo>
                  <a:lnTo>
                    <a:pt x="819" y="294"/>
                  </a:lnTo>
                  <a:lnTo>
                    <a:pt x="819" y="294"/>
                  </a:lnTo>
                  <a:lnTo>
                    <a:pt x="821" y="294"/>
                  </a:lnTo>
                  <a:lnTo>
                    <a:pt x="824" y="294"/>
                  </a:lnTo>
                  <a:lnTo>
                    <a:pt x="824" y="294"/>
                  </a:lnTo>
                  <a:lnTo>
                    <a:pt x="826" y="294"/>
                  </a:lnTo>
                  <a:lnTo>
                    <a:pt x="828" y="294"/>
                  </a:lnTo>
                  <a:lnTo>
                    <a:pt x="831" y="291"/>
                  </a:lnTo>
                  <a:lnTo>
                    <a:pt x="836" y="294"/>
                  </a:lnTo>
                  <a:lnTo>
                    <a:pt x="838" y="291"/>
                  </a:lnTo>
                  <a:lnTo>
                    <a:pt x="838" y="289"/>
                  </a:lnTo>
                  <a:lnTo>
                    <a:pt x="838" y="289"/>
                  </a:lnTo>
                  <a:lnTo>
                    <a:pt x="840" y="287"/>
                  </a:lnTo>
                  <a:lnTo>
                    <a:pt x="840" y="284"/>
                  </a:lnTo>
                  <a:lnTo>
                    <a:pt x="840" y="282"/>
                  </a:lnTo>
                  <a:lnTo>
                    <a:pt x="840" y="282"/>
                  </a:lnTo>
                  <a:lnTo>
                    <a:pt x="840" y="280"/>
                  </a:lnTo>
                  <a:lnTo>
                    <a:pt x="840" y="277"/>
                  </a:lnTo>
                  <a:lnTo>
                    <a:pt x="840" y="277"/>
                  </a:lnTo>
                  <a:lnTo>
                    <a:pt x="847" y="275"/>
                  </a:lnTo>
                  <a:lnTo>
                    <a:pt x="850" y="275"/>
                  </a:lnTo>
                  <a:lnTo>
                    <a:pt x="852" y="275"/>
                  </a:lnTo>
                  <a:lnTo>
                    <a:pt x="855" y="270"/>
                  </a:lnTo>
                  <a:lnTo>
                    <a:pt x="857" y="270"/>
                  </a:lnTo>
                  <a:lnTo>
                    <a:pt x="857" y="270"/>
                  </a:lnTo>
                  <a:lnTo>
                    <a:pt x="859" y="270"/>
                  </a:lnTo>
                  <a:lnTo>
                    <a:pt x="859" y="272"/>
                  </a:lnTo>
                  <a:lnTo>
                    <a:pt x="862" y="270"/>
                  </a:lnTo>
                  <a:lnTo>
                    <a:pt x="862" y="270"/>
                  </a:lnTo>
                  <a:lnTo>
                    <a:pt x="864" y="268"/>
                  </a:lnTo>
                  <a:lnTo>
                    <a:pt x="869" y="265"/>
                  </a:lnTo>
                  <a:lnTo>
                    <a:pt x="869" y="265"/>
                  </a:lnTo>
                  <a:lnTo>
                    <a:pt x="869" y="265"/>
                  </a:lnTo>
                  <a:lnTo>
                    <a:pt x="871" y="265"/>
                  </a:lnTo>
                  <a:lnTo>
                    <a:pt x="871" y="265"/>
                  </a:lnTo>
                  <a:lnTo>
                    <a:pt x="871" y="268"/>
                  </a:lnTo>
                  <a:lnTo>
                    <a:pt x="871" y="268"/>
                  </a:lnTo>
                  <a:lnTo>
                    <a:pt x="871" y="270"/>
                  </a:lnTo>
                  <a:lnTo>
                    <a:pt x="871" y="270"/>
                  </a:lnTo>
                  <a:lnTo>
                    <a:pt x="873" y="268"/>
                  </a:lnTo>
                  <a:lnTo>
                    <a:pt x="873" y="268"/>
                  </a:lnTo>
                  <a:lnTo>
                    <a:pt x="873" y="265"/>
                  </a:lnTo>
                  <a:lnTo>
                    <a:pt x="873" y="265"/>
                  </a:lnTo>
                  <a:lnTo>
                    <a:pt x="873" y="265"/>
                  </a:lnTo>
                  <a:lnTo>
                    <a:pt x="873" y="265"/>
                  </a:lnTo>
                  <a:lnTo>
                    <a:pt x="873" y="265"/>
                  </a:lnTo>
                  <a:lnTo>
                    <a:pt x="876" y="265"/>
                  </a:lnTo>
                  <a:lnTo>
                    <a:pt x="876" y="265"/>
                  </a:lnTo>
                  <a:lnTo>
                    <a:pt x="878" y="265"/>
                  </a:lnTo>
                  <a:lnTo>
                    <a:pt x="878" y="268"/>
                  </a:lnTo>
                  <a:lnTo>
                    <a:pt x="878" y="265"/>
                  </a:lnTo>
                  <a:lnTo>
                    <a:pt x="881" y="265"/>
                  </a:lnTo>
                  <a:lnTo>
                    <a:pt x="881" y="265"/>
                  </a:lnTo>
                  <a:lnTo>
                    <a:pt x="881" y="263"/>
                  </a:lnTo>
                  <a:lnTo>
                    <a:pt x="881" y="263"/>
                  </a:lnTo>
                  <a:lnTo>
                    <a:pt x="881" y="261"/>
                  </a:lnTo>
                  <a:lnTo>
                    <a:pt x="885" y="261"/>
                  </a:lnTo>
                  <a:lnTo>
                    <a:pt x="885" y="258"/>
                  </a:lnTo>
                  <a:lnTo>
                    <a:pt x="888" y="256"/>
                  </a:lnTo>
                  <a:lnTo>
                    <a:pt x="890" y="249"/>
                  </a:lnTo>
                  <a:lnTo>
                    <a:pt x="892" y="246"/>
                  </a:lnTo>
                  <a:lnTo>
                    <a:pt x="899" y="239"/>
                  </a:lnTo>
                  <a:lnTo>
                    <a:pt x="899" y="239"/>
                  </a:lnTo>
                  <a:lnTo>
                    <a:pt x="899" y="237"/>
                  </a:lnTo>
                  <a:close/>
                  <a:moveTo>
                    <a:pt x="828" y="78"/>
                  </a:moveTo>
                  <a:lnTo>
                    <a:pt x="826" y="81"/>
                  </a:lnTo>
                  <a:lnTo>
                    <a:pt x="826" y="81"/>
                  </a:lnTo>
                  <a:lnTo>
                    <a:pt x="826" y="81"/>
                  </a:lnTo>
                  <a:lnTo>
                    <a:pt x="826" y="83"/>
                  </a:lnTo>
                  <a:lnTo>
                    <a:pt x="826" y="85"/>
                  </a:lnTo>
                  <a:lnTo>
                    <a:pt x="828" y="85"/>
                  </a:lnTo>
                  <a:lnTo>
                    <a:pt x="828" y="83"/>
                  </a:lnTo>
                  <a:lnTo>
                    <a:pt x="828" y="81"/>
                  </a:lnTo>
                  <a:lnTo>
                    <a:pt x="828" y="78"/>
                  </a:lnTo>
                  <a:lnTo>
                    <a:pt x="828" y="78"/>
                  </a:lnTo>
                  <a:lnTo>
                    <a:pt x="828" y="78"/>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36" name="Freeform 135"/>
            <p:cNvSpPr>
              <a:spLocks/>
            </p:cNvSpPr>
            <p:nvPr/>
          </p:nvSpPr>
          <p:spPr bwMode="auto">
            <a:xfrm>
              <a:off x="9831387" y="5828866"/>
              <a:ext cx="112713" cy="146050"/>
            </a:xfrm>
            <a:custGeom>
              <a:avLst/>
              <a:gdLst>
                <a:gd name="T0" fmla="*/ 68 w 71"/>
                <a:gd name="T1" fmla="*/ 40 h 92"/>
                <a:gd name="T2" fmla="*/ 68 w 71"/>
                <a:gd name="T3" fmla="*/ 30 h 92"/>
                <a:gd name="T4" fmla="*/ 68 w 71"/>
                <a:gd name="T5" fmla="*/ 26 h 92"/>
                <a:gd name="T6" fmla="*/ 68 w 71"/>
                <a:gd name="T7" fmla="*/ 21 h 92"/>
                <a:gd name="T8" fmla="*/ 68 w 71"/>
                <a:gd name="T9" fmla="*/ 16 h 92"/>
                <a:gd name="T10" fmla="*/ 66 w 71"/>
                <a:gd name="T11" fmla="*/ 14 h 92"/>
                <a:gd name="T12" fmla="*/ 61 w 71"/>
                <a:gd name="T13" fmla="*/ 11 h 92"/>
                <a:gd name="T14" fmla="*/ 59 w 71"/>
                <a:gd name="T15" fmla="*/ 14 h 92"/>
                <a:gd name="T16" fmla="*/ 52 w 71"/>
                <a:gd name="T17" fmla="*/ 9 h 92"/>
                <a:gd name="T18" fmla="*/ 45 w 71"/>
                <a:gd name="T19" fmla="*/ 7 h 92"/>
                <a:gd name="T20" fmla="*/ 35 w 71"/>
                <a:gd name="T21" fmla="*/ 0 h 92"/>
                <a:gd name="T22" fmla="*/ 30 w 71"/>
                <a:gd name="T23" fmla="*/ 0 h 92"/>
                <a:gd name="T24" fmla="*/ 28 w 71"/>
                <a:gd name="T25" fmla="*/ 0 h 92"/>
                <a:gd name="T26" fmla="*/ 19 w 71"/>
                <a:gd name="T27" fmla="*/ 9 h 92"/>
                <a:gd name="T28" fmla="*/ 16 w 71"/>
                <a:gd name="T29" fmla="*/ 14 h 92"/>
                <a:gd name="T30" fmla="*/ 9 w 71"/>
                <a:gd name="T31" fmla="*/ 26 h 92"/>
                <a:gd name="T32" fmla="*/ 7 w 71"/>
                <a:gd name="T33" fmla="*/ 33 h 92"/>
                <a:gd name="T34" fmla="*/ 0 w 71"/>
                <a:gd name="T35" fmla="*/ 42 h 92"/>
                <a:gd name="T36" fmla="*/ 0 w 71"/>
                <a:gd name="T37" fmla="*/ 56 h 92"/>
                <a:gd name="T38" fmla="*/ 2 w 71"/>
                <a:gd name="T39" fmla="*/ 64 h 92"/>
                <a:gd name="T40" fmla="*/ 2 w 71"/>
                <a:gd name="T41" fmla="*/ 61 h 92"/>
                <a:gd name="T42" fmla="*/ 4 w 71"/>
                <a:gd name="T43" fmla="*/ 61 h 92"/>
                <a:gd name="T44" fmla="*/ 4 w 71"/>
                <a:gd name="T45" fmla="*/ 61 h 92"/>
                <a:gd name="T46" fmla="*/ 7 w 71"/>
                <a:gd name="T47" fmla="*/ 66 h 92"/>
                <a:gd name="T48" fmla="*/ 9 w 71"/>
                <a:gd name="T49" fmla="*/ 68 h 92"/>
                <a:gd name="T50" fmla="*/ 9 w 71"/>
                <a:gd name="T51" fmla="*/ 71 h 92"/>
                <a:gd name="T52" fmla="*/ 9 w 71"/>
                <a:gd name="T53" fmla="*/ 73 h 92"/>
                <a:gd name="T54" fmla="*/ 16 w 71"/>
                <a:gd name="T55" fmla="*/ 80 h 92"/>
                <a:gd name="T56" fmla="*/ 19 w 71"/>
                <a:gd name="T57" fmla="*/ 85 h 92"/>
                <a:gd name="T58" fmla="*/ 26 w 71"/>
                <a:gd name="T59" fmla="*/ 87 h 92"/>
                <a:gd name="T60" fmla="*/ 30 w 71"/>
                <a:gd name="T61" fmla="*/ 90 h 92"/>
                <a:gd name="T62" fmla="*/ 40 w 71"/>
                <a:gd name="T63" fmla="*/ 92 h 92"/>
                <a:gd name="T64" fmla="*/ 54 w 71"/>
                <a:gd name="T65" fmla="*/ 92 h 92"/>
                <a:gd name="T66" fmla="*/ 64 w 71"/>
                <a:gd name="T67" fmla="*/ 92 h 92"/>
                <a:gd name="T68" fmla="*/ 64 w 71"/>
                <a:gd name="T69" fmla="*/ 92 h 92"/>
                <a:gd name="T70" fmla="*/ 64 w 71"/>
                <a:gd name="T71" fmla="*/ 90 h 92"/>
                <a:gd name="T72" fmla="*/ 61 w 71"/>
                <a:gd name="T73" fmla="*/ 85 h 92"/>
                <a:gd name="T74" fmla="*/ 61 w 71"/>
                <a:gd name="T75" fmla="*/ 80 h 92"/>
                <a:gd name="T76" fmla="*/ 64 w 71"/>
                <a:gd name="T77" fmla="*/ 68 h 92"/>
                <a:gd name="T78" fmla="*/ 64 w 71"/>
                <a:gd name="T79" fmla="*/ 64 h 92"/>
                <a:gd name="T80" fmla="*/ 68 w 71"/>
                <a:gd name="T81" fmla="*/ 64 h 92"/>
                <a:gd name="T82" fmla="*/ 71 w 71"/>
                <a:gd name="T83" fmla="*/ 64 h 92"/>
                <a:gd name="T84" fmla="*/ 71 w 71"/>
                <a:gd name="T85" fmla="*/ 4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 h="92">
                  <a:moveTo>
                    <a:pt x="71" y="45"/>
                  </a:moveTo>
                  <a:lnTo>
                    <a:pt x="68" y="40"/>
                  </a:lnTo>
                  <a:lnTo>
                    <a:pt x="68" y="38"/>
                  </a:lnTo>
                  <a:lnTo>
                    <a:pt x="68" y="30"/>
                  </a:lnTo>
                  <a:lnTo>
                    <a:pt x="68" y="30"/>
                  </a:lnTo>
                  <a:lnTo>
                    <a:pt x="68" y="26"/>
                  </a:lnTo>
                  <a:lnTo>
                    <a:pt x="68" y="23"/>
                  </a:lnTo>
                  <a:lnTo>
                    <a:pt x="68" y="21"/>
                  </a:lnTo>
                  <a:lnTo>
                    <a:pt x="68" y="19"/>
                  </a:lnTo>
                  <a:lnTo>
                    <a:pt x="68" y="16"/>
                  </a:lnTo>
                  <a:lnTo>
                    <a:pt x="68" y="14"/>
                  </a:lnTo>
                  <a:lnTo>
                    <a:pt x="66" y="14"/>
                  </a:lnTo>
                  <a:lnTo>
                    <a:pt x="64" y="14"/>
                  </a:lnTo>
                  <a:lnTo>
                    <a:pt x="61" y="11"/>
                  </a:lnTo>
                  <a:lnTo>
                    <a:pt x="59" y="14"/>
                  </a:lnTo>
                  <a:lnTo>
                    <a:pt x="59" y="14"/>
                  </a:lnTo>
                  <a:lnTo>
                    <a:pt x="56" y="14"/>
                  </a:lnTo>
                  <a:lnTo>
                    <a:pt x="52" y="9"/>
                  </a:lnTo>
                  <a:lnTo>
                    <a:pt x="52" y="9"/>
                  </a:lnTo>
                  <a:lnTo>
                    <a:pt x="45" y="7"/>
                  </a:lnTo>
                  <a:lnTo>
                    <a:pt x="40" y="2"/>
                  </a:lnTo>
                  <a:lnTo>
                    <a:pt x="35" y="0"/>
                  </a:lnTo>
                  <a:lnTo>
                    <a:pt x="33" y="0"/>
                  </a:lnTo>
                  <a:lnTo>
                    <a:pt x="30" y="0"/>
                  </a:lnTo>
                  <a:lnTo>
                    <a:pt x="30" y="0"/>
                  </a:lnTo>
                  <a:lnTo>
                    <a:pt x="28" y="0"/>
                  </a:lnTo>
                  <a:lnTo>
                    <a:pt x="23" y="4"/>
                  </a:lnTo>
                  <a:lnTo>
                    <a:pt x="19" y="9"/>
                  </a:lnTo>
                  <a:lnTo>
                    <a:pt x="16" y="9"/>
                  </a:lnTo>
                  <a:lnTo>
                    <a:pt x="16" y="14"/>
                  </a:lnTo>
                  <a:lnTo>
                    <a:pt x="14" y="21"/>
                  </a:lnTo>
                  <a:lnTo>
                    <a:pt x="9" y="26"/>
                  </a:lnTo>
                  <a:lnTo>
                    <a:pt x="7" y="33"/>
                  </a:lnTo>
                  <a:lnTo>
                    <a:pt x="7" y="33"/>
                  </a:lnTo>
                  <a:lnTo>
                    <a:pt x="2" y="38"/>
                  </a:lnTo>
                  <a:lnTo>
                    <a:pt x="0" y="42"/>
                  </a:lnTo>
                  <a:lnTo>
                    <a:pt x="0" y="49"/>
                  </a:lnTo>
                  <a:lnTo>
                    <a:pt x="0" y="56"/>
                  </a:lnTo>
                  <a:lnTo>
                    <a:pt x="0" y="61"/>
                  </a:lnTo>
                  <a:lnTo>
                    <a:pt x="2" y="64"/>
                  </a:lnTo>
                  <a:lnTo>
                    <a:pt x="2" y="61"/>
                  </a:lnTo>
                  <a:lnTo>
                    <a:pt x="2" y="61"/>
                  </a:lnTo>
                  <a:lnTo>
                    <a:pt x="4" y="61"/>
                  </a:lnTo>
                  <a:lnTo>
                    <a:pt x="4" y="61"/>
                  </a:lnTo>
                  <a:lnTo>
                    <a:pt x="4" y="61"/>
                  </a:lnTo>
                  <a:lnTo>
                    <a:pt x="4" y="61"/>
                  </a:lnTo>
                  <a:lnTo>
                    <a:pt x="7" y="64"/>
                  </a:lnTo>
                  <a:lnTo>
                    <a:pt x="7" y="66"/>
                  </a:lnTo>
                  <a:lnTo>
                    <a:pt x="9" y="66"/>
                  </a:lnTo>
                  <a:lnTo>
                    <a:pt x="9" y="68"/>
                  </a:lnTo>
                  <a:lnTo>
                    <a:pt x="9" y="68"/>
                  </a:lnTo>
                  <a:lnTo>
                    <a:pt x="9" y="71"/>
                  </a:lnTo>
                  <a:lnTo>
                    <a:pt x="9" y="73"/>
                  </a:lnTo>
                  <a:lnTo>
                    <a:pt x="9" y="73"/>
                  </a:lnTo>
                  <a:lnTo>
                    <a:pt x="9" y="75"/>
                  </a:lnTo>
                  <a:lnTo>
                    <a:pt x="16" y="80"/>
                  </a:lnTo>
                  <a:lnTo>
                    <a:pt x="19" y="85"/>
                  </a:lnTo>
                  <a:lnTo>
                    <a:pt x="19" y="85"/>
                  </a:lnTo>
                  <a:lnTo>
                    <a:pt x="21" y="87"/>
                  </a:lnTo>
                  <a:lnTo>
                    <a:pt x="26" y="87"/>
                  </a:lnTo>
                  <a:lnTo>
                    <a:pt x="26" y="87"/>
                  </a:lnTo>
                  <a:lnTo>
                    <a:pt x="30" y="90"/>
                  </a:lnTo>
                  <a:lnTo>
                    <a:pt x="35" y="92"/>
                  </a:lnTo>
                  <a:lnTo>
                    <a:pt x="40" y="92"/>
                  </a:lnTo>
                  <a:lnTo>
                    <a:pt x="45" y="92"/>
                  </a:lnTo>
                  <a:lnTo>
                    <a:pt x="54" y="92"/>
                  </a:lnTo>
                  <a:lnTo>
                    <a:pt x="59" y="92"/>
                  </a:lnTo>
                  <a:lnTo>
                    <a:pt x="64" y="92"/>
                  </a:lnTo>
                  <a:lnTo>
                    <a:pt x="64" y="92"/>
                  </a:lnTo>
                  <a:lnTo>
                    <a:pt x="64" y="92"/>
                  </a:lnTo>
                  <a:lnTo>
                    <a:pt x="64" y="90"/>
                  </a:lnTo>
                  <a:lnTo>
                    <a:pt x="64" y="90"/>
                  </a:lnTo>
                  <a:lnTo>
                    <a:pt x="61" y="90"/>
                  </a:lnTo>
                  <a:lnTo>
                    <a:pt x="61" y="85"/>
                  </a:lnTo>
                  <a:lnTo>
                    <a:pt x="61" y="82"/>
                  </a:lnTo>
                  <a:lnTo>
                    <a:pt x="61" y="80"/>
                  </a:lnTo>
                  <a:lnTo>
                    <a:pt x="64" y="75"/>
                  </a:lnTo>
                  <a:lnTo>
                    <a:pt x="64" y="68"/>
                  </a:lnTo>
                  <a:lnTo>
                    <a:pt x="64" y="64"/>
                  </a:lnTo>
                  <a:lnTo>
                    <a:pt x="64" y="64"/>
                  </a:lnTo>
                  <a:lnTo>
                    <a:pt x="68" y="64"/>
                  </a:lnTo>
                  <a:lnTo>
                    <a:pt x="68" y="64"/>
                  </a:lnTo>
                  <a:lnTo>
                    <a:pt x="71" y="64"/>
                  </a:lnTo>
                  <a:lnTo>
                    <a:pt x="71" y="64"/>
                  </a:lnTo>
                  <a:lnTo>
                    <a:pt x="71" y="49"/>
                  </a:lnTo>
                  <a:lnTo>
                    <a:pt x="71" y="45"/>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37" name="Freeform 136"/>
            <p:cNvSpPr>
              <a:spLocks/>
            </p:cNvSpPr>
            <p:nvPr/>
          </p:nvSpPr>
          <p:spPr bwMode="auto">
            <a:xfrm>
              <a:off x="9267824" y="2541154"/>
              <a:ext cx="998538" cy="742950"/>
            </a:xfrm>
            <a:custGeom>
              <a:avLst/>
              <a:gdLst>
                <a:gd name="T0" fmla="*/ 613 w 629"/>
                <a:gd name="T1" fmla="*/ 367 h 468"/>
                <a:gd name="T2" fmla="*/ 594 w 629"/>
                <a:gd name="T3" fmla="*/ 362 h 468"/>
                <a:gd name="T4" fmla="*/ 577 w 629"/>
                <a:gd name="T5" fmla="*/ 336 h 468"/>
                <a:gd name="T6" fmla="*/ 565 w 629"/>
                <a:gd name="T7" fmla="*/ 300 h 468"/>
                <a:gd name="T8" fmla="*/ 556 w 629"/>
                <a:gd name="T9" fmla="*/ 289 h 468"/>
                <a:gd name="T10" fmla="*/ 537 w 629"/>
                <a:gd name="T11" fmla="*/ 272 h 468"/>
                <a:gd name="T12" fmla="*/ 511 w 629"/>
                <a:gd name="T13" fmla="*/ 246 h 468"/>
                <a:gd name="T14" fmla="*/ 487 w 629"/>
                <a:gd name="T15" fmla="*/ 241 h 468"/>
                <a:gd name="T16" fmla="*/ 473 w 629"/>
                <a:gd name="T17" fmla="*/ 232 h 468"/>
                <a:gd name="T18" fmla="*/ 482 w 629"/>
                <a:gd name="T19" fmla="*/ 218 h 468"/>
                <a:gd name="T20" fmla="*/ 482 w 629"/>
                <a:gd name="T21" fmla="*/ 210 h 468"/>
                <a:gd name="T22" fmla="*/ 494 w 629"/>
                <a:gd name="T23" fmla="*/ 203 h 468"/>
                <a:gd name="T24" fmla="*/ 511 w 629"/>
                <a:gd name="T25" fmla="*/ 208 h 468"/>
                <a:gd name="T26" fmla="*/ 530 w 629"/>
                <a:gd name="T27" fmla="*/ 149 h 468"/>
                <a:gd name="T28" fmla="*/ 525 w 629"/>
                <a:gd name="T29" fmla="*/ 116 h 468"/>
                <a:gd name="T30" fmla="*/ 478 w 629"/>
                <a:gd name="T31" fmla="*/ 33 h 468"/>
                <a:gd name="T32" fmla="*/ 459 w 629"/>
                <a:gd name="T33" fmla="*/ 7 h 468"/>
                <a:gd name="T34" fmla="*/ 416 w 629"/>
                <a:gd name="T35" fmla="*/ 85 h 468"/>
                <a:gd name="T36" fmla="*/ 326 w 629"/>
                <a:gd name="T37" fmla="*/ 113 h 468"/>
                <a:gd name="T38" fmla="*/ 251 w 629"/>
                <a:gd name="T39" fmla="*/ 156 h 468"/>
                <a:gd name="T40" fmla="*/ 132 w 629"/>
                <a:gd name="T41" fmla="*/ 147 h 468"/>
                <a:gd name="T42" fmla="*/ 94 w 629"/>
                <a:gd name="T43" fmla="*/ 109 h 468"/>
                <a:gd name="T44" fmla="*/ 73 w 629"/>
                <a:gd name="T45" fmla="*/ 102 h 468"/>
                <a:gd name="T46" fmla="*/ 61 w 629"/>
                <a:gd name="T47" fmla="*/ 102 h 468"/>
                <a:gd name="T48" fmla="*/ 49 w 629"/>
                <a:gd name="T49" fmla="*/ 104 h 468"/>
                <a:gd name="T50" fmla="*/ 42 w 629"/>
                <a:gd name="T51" fmla="*/ 123 h 468"/>
                <a:gd name="T52" fmla="*/ 28 w 629"/>
                <a:gd name="T53" fmla="*/ 154 h 468"/>
                <a:gd name="T54" fmla="*/ 2 w 629"/>
                <a:gd name="T55" fmla="*/ 189 h 468"/>
                <a:gd name="T56" fmla="*/ 4 w 629"/>
                <a:gd name="T57" fmla="*/ 213 h 468"/>
                <a:gd name="T58" fmla="*/ 28 w 629"/>
                <a:gd name="T59" fmla="*/ 215 h 468"/>
                <a:gd name="T60" fmla="*/ 52 w 629"/>
                <a:gd name="T61" fmla="*/ 232 h 468"/>
                <a:gd name="T62" fmla="*/ 57 w 629"/>
                <a:gd name="T63" fmla="*/ 248 h 468"/>
                <a:gd name="T64" fmla="*/ 71 w 629"/>
                <a:gd name="T65" fmla="*/ 265 h 468"/>
                <a:gd name="T66" fmla="*/ 90 w 629"/>
                <a:gd name="T67" fmla="*/ 274 h 468"/>
                <a:gd name="T68" fmla="*/ 101 w 629"/>
                <a:gd name="T69" fmla="*/ 286 h 468"/>
                <a:gd name="T70" fmla="*/ 120 w 629"/>
                <a:gd name="T71" fmla="*/ 300 h 468"/>
                <a:gd name="T72" fmla="*/ 118 w 629"/>
                <a:gd name="T73" fmla="*/ 315 h 468"/>
                <a:gd name="T74" fmla="*/ 123 w 629"/>
                <a:gd name="T75" fmla="*/ 331 h 468"/>
                <a:gd name="T76" fmla="*/ 146 w 629"/>
                <a:gd name="T77" fmla="*/ 341 h 468"/>
                <a:gd name="T78" fmla="*/ 163 w 629"/>
                <a:gd name="T79" fmla="*/ 350 h 468"/>
                <a:gd name="T80" fmla="*/ 165 w 629"/>
                <a:gd name="T81" fmla="*/ 357 h 468"/>
                <a:gd name="T82" fmla="*/ 175 w 629"/>
                <a:gd name="T83" fmla="*/ 388 h 468"/>
                <a:gd name="T84" fmla="*/ 191 w 629"/>
                <a:gd name="T85" fmla="*/ 397 h 468"/>
                <a:gd name="T86" fmla="*/ 201 w 629"/>
                <a:gd name="T87" fmla="*/ 412 h 468"/>
                <a:gd name="T88" fmla="*/ 208 w 629"/>
                <a:gd name="T89" fmla="*/ 416 h 468"/>
                <a:gd name="T90" fmla="*/ 227 w 629"/>
                <a:gd name="T91" fmla="*/ 426 h 468"/>
                <a:gd name="T92" fmla="*/ 243 w 629"/>
                <a:gd name="T93" fmla="*/ 412 h 468"/>
                <a:gd name="T94" fmla="*/ 262 w 629"/>
                <a:gd name="T95" fmla="*/ 416 h 468"/>
                <a:gd name="T96" fmla="*/ 281 w 629"/>
                <a:gd name="T97" fmla="*/ 412 h 468"/>
                <a:gd name="T98" fmla="*/ 296 w 629"/>
                <a:gd name="T99" fmla="*/ 409 h 468"/>
                <a:gd name="T100" fmla="*/ 303 w 629"/>
                <a:gd name="T101" fmla="*/ 421 h 468"/>
                <a:gd name="T102" fmla="*/ 317 w 629"/>
                <a:gd name="T103" fmla="*/ 435 h 468"/>
                <a:gd name="T104" fmla="*/ 340 w 629"/>
                <a:gd name="T105" fmla="*/ 447 h 468"/>
                <a:gd name="T106" fmla="*/ 350 w 629"/>
                <a:gd name="T107" fmla="*/ 461 h 468"/>
                <a:gd name="T108" fmla="*/ 364 w 629"/>
                <a:gd name="T109" fmla="*/ 457 h 468"/>
                <a:gd name="T110" fmla="*/ 395 w 629"/>
                <a:gd name="T111" fmla="*/ 459 h 468"/>
                <a:gd name="T112" fmla="*/ 421 w 629"/>
                <a:gd name="T113" fmla="*/ 464 h 468"/>
                <a:gd name="T114" fmla="*/ 466 w 629"/>
                <a:gd name="T115" fmla="*/ 452 h 468"/>
                <a:gd name="T116" fmla="*/ 537 w 629"/>
                <a:gd name="T117" fmla="*/ 419 h 468"/>
                <a:gd name="T118" fmla="*/ 608 w 629"/>
                <a:gd name="T119" fmla="*/ 39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9" h="468">
                  <a:moveTo>
                    <a:pt x="622" y="400"/>
                  </a:moveTo>
                  <a:lnTo>
                    <a:pt x="622" y="397"/>
                  </a:lnTo>
                  <a:lnTo>
                    <a:pt x="620" y="395"/>
                  </a:lnTo>
                  <a:lnTo>
                    <a:pt x="620" y="383"/>
                  </a:lnTo>
                  <a:lnTo>
                    <a:pt x="622" y="383"/>
                  </a:lnTo>
                  <a:lnTo>
                    <a:pt x="622" y="381"/>
                  </a:lnTo>
                  <a:lnTo>
                    <a:pt x="624" y="381"/>
                  </a:lnTo>
                  <a:lnTo>
                    <a:pt x="624" y="378"/>
                  </a:lnTo>
                  <a:lnTo>
                    <a:pt x="622" y="378"/>
                  </a:lnTo>
                  <a:lnTo>
                    <a:pt x="622" y="376"/>
                  </a:lnTo>
                  <a:lnTo>
                    <a:pt x="622" y="374"/>
                  </a:lnTo>
                  <a:lnTo>
                    <a:pt x="622" y="374"/>
                  </a:lnTo>
                  <a:lnTo>
                    <a:pt x="624" y="371"/>
                  </a:lnTo>
                  <a:lnTo>
                    <a:pt x="624" y="371"/>
                  </a:lnTo>
                  <a:lnTo>
                    <a:pt x="620" y="369"/>
                  </a:lnTo>
                  <a:lnTo>
                    <a:pt x="617" y="367"/>
                  </a:lnTo>
                  <a:lnTo>
                    <a:pt x="615" y="367"/>
                  </a:lnTo>
                  <a:lnTo>
                    <a:pt x="615" y="367"/>
                  </a:lnTo>
                  <a:lnTo>
                    <a:pt x="613" y="367"/>
                  </a:lnTo>
                  <a:lnTo>
                    <a:pt x="613" y="367"/>
                  </a:lnTo>
                  <a:lnTo>
                    <a:pt x="610" y="367"/>
                  </a:lnTo>
                  <a:lnTo>
                    <a:pt x="608" y="367"/>
                  </a:lnTo>
                  <a:lnTo>
                    <a:pt x="608" y="364"/>
                  </a:lnTo>
                  <a:lnTo>
                    <a:pt x="605" y="364"/>
                  </a:lnTo>
                  <a:lnTo>
                    <a:pt x="605" y="364"/>
                  </a:lnTo>
                  <a:lnTo>
                    <a:pt x="605" y="364"/>
                  </a:lnTo>
                  <a:lnTo>
                    <a:pt x="603" y="364"/>
                  </a:lnTo>
                  <a:lnTo>
                    <a:pt x="603" y="367"/>
                  </a:lnTo>
                  <a:lnTo>
                    <a:pt x="601" y="369"/>
                  </a:lnTo>
                  <a:lnTo>
                    <a:pt x="598" y="369"/>
                  </a:lnTo>
                  <a:lnTo>
                    <a:pt x="598" y="369"/>
                  </a:lnTo>
                  <a:lnTo>
                    <a:pt x="596" y="369"/>
                  </a:lnTo>
                  <a:lnTo>
                    <a:pt x="596" y="367"/>
                  </a:lnTo>
                  <a:lnTo>
                    <a:pt x="594" y="364"/>
                  </a:lnTo>
                  <a:lnTo>
                    <a:pt x="594" y="364"/>
                  </a:lnTo>
                  <a:lnTo>
                    <a:pt x="594" y="364"/>
                  </a:lnTo>
                  <a:lnTo>
                    <a:pt x="594" y="362"/>
                  </a:lnTo>
                  <a:lnTo>
                    <a:pt x="594" y="362"/>
                  </a:lnTo>
                  <a:lnTo>
                    <a:pt x="596" y="362"/>
                  </a:lnTo>
                  <a:lnTo>
                    <a:pt x="594" y="362"/>
                  </a:lnTo>
                  <a:lnTo>
                    <a:pt x="594" y="360"/>
                  </a:lnTo>
                  <a:lnTo>
                    <a:pt x="591" y="360"/>
                  </a:lnTo>
                  <a:lnTo>
                    <a:pt x="589" y="357"/>
                  </a:lnTo>
                  <a:lnTo>
                    <a:pt x="587" y="355"/>
                  </a:lnTo>
                  <a:lnTo>
                    <a:pt x="584" y="352"/>
                  </a:lnTo>
                  <a:lnTo>
                    <a:pt x="584" y="350"/>
                  </a:lnTo>
                  <a:lnTo>
                    <a:pt x="584" y="348"/>
                  </a:lnTo>
                  <a:lnTo>
                    <a:pt x="579" y="343"/>
                  </a:lnTo>
                  <a:lnTo>
                    <a:pt x="579" y="341"/>
                  </a:lnTo>
                  <a:lnTo>
                    <a:pt x="579" y="341"/>
                  </a:lnTo>
                  <a:lnTo>
                    <a:pt x="579" y="341"/>
                  </a:lnTo>
                  <a:lnTo>
                    <a:pt x="579" y="341"/>
                  </a:lnTo>
                  <a:lnTo>
                    <a:pt x="579" y="338"/>
                  </a:lnTo>
                  <a:lnTo>
                    <a:pt x="579" y="338"/>
                  </a:lnTo>
                  <a:lnTo>
                    <a:pt x="579" y="338"/>
                  </a:lnTo>
                  <a:lnTo>
                    <a:pt x="577" y="336"/>
                  </a:lnTo>
                  <a:lnTo>
                    <a:pt x="577" y="336"/>
                  </a:lnTo>
                  <a:lnTo>
                    <a:pt x="577" y="336"/>
                  </a:lnTo>
                  <a:lnTo>
                    <a:pt x="579" y="334"/>
                  </a:lnTo>
                  <a:lnTo>
                    <a:pt x="579" y="334"/>
                  </a:lnTo>
                  <a:lnTo>
                    <a:pt x="577" y="331"/>
                  </a:lnTo>
                  <a:lnTo>
                    <a:pt x="577" y="329"/>
                  </a:lnTo>
                  <a:lnTo>
                    <a:pt x="577" y="329"/>
                  </a:lnTo>
                  <a:lnTo>
                    <a:pt x="575" y="329"/>
                  </a:lnTo>
                  <a:lnTo>
                    <a:pt x="575" y="326"/>
                  </a:lnTo>
                  <a:lnTo>
                    <a:pt x="575" y="324"/>
                  </a:lnTo>
                  <a:lnTo>
                    <a:pt x="572" y="322"/>
                  </a:lnTo>
                  <a:lnTo>
                    <a:pt x="572" y="319"/>
                  </a:lnTo>
                  <a:lnTo>
                    <a:pt x="572" y="317"/>
                  </a:lnTo>
                  <a:lnTo>
                    <a:pt x="572" y="315"/>
                  </a:lnTo>
                  <a:lnTo>
                    <a:pt x="570" y="312"/>
                  </a:lnTo>
                  <a:lnTo>
                    <a:pt x="570" y="310"/>
                  </a:lnTo>
                  <a:lnTo>
                    <a:pt x="568" y="307"/>
                  </a:lnTo>
                  <a:lnTo>
                    <a:pt x="568" y="305"/>
                  </a:lnTo>
                  <a:lnTo>
                    <a:pt x="568" y="303"/>
                  </a:lnTo>
                  <a:lnTo>
                    <a:pt x="565" y="300"/>
                  </a:lnTo>
                  <a:lnTo>
                    <a:pt x="565" y="300"/>
                  </a:lnTo>
                  <a:lnTo>
                    <a:pt x="565" y="298"/>
                  </a:lnTo>
                  <a:lnTo>
                    <a:pt x="565" y="298"/>
                  </a:lnTo>
                  <a:lnTo>
                    <a:pt x="565" y="298"/>
                  </a:lnTo>
                  <a:lnTo>
                    <a:pt x="561" y="296"/>
                  </a:lnTo>
                  <a:lnTo>
                    <a:pt x="561" y="296"/>
                  </a:lnTo>
                  <a:lnTo>
                    <a:pt x="558" y="296"/>
                  </a:lnTo>
                  <a:lnTo>
                    <a:pt x="556" y="296"/>
                  </a:lnTo>
                  <a:lnTo>
                    <a:pt x="556" y="293"/>
                  </a:lnTo>
                  <a:lnTo>
                    <a:pt x="556" y="293"/>
                  </a:lnTo>
                  <a:lnTo>
                    <a:pt x="556" y="291"/>
                  </a:lnTo>
                  <a:lnTo>
                    <a:pt x="553" y="291"/>
                  </a:lnTo>
                  <a:lnTo>
                    <a:pt x="553" y="291"/>
                  </a:lnTo>
                  <a:lnTo>
                    <a:pt x="553" y="291"/>
                  </a:lnTo>
                  <a:lnTo>
                    <a:pt x="553" y="291"/>
                  </a:lnTo>
                  <a:lnTo>
                    <a:pt x="556" y="291"/>
                  </a:lnTo>
                  <a:lnTo>
                    <a:pt x="556" y="291"/>
                  </a:lnTo>
                  <a:lnTo>
                    <a:pt x="556" y="289"/>
                  </a:lnTo>
                  <a:lnTo>
                    <a:pt x="556" y="289"/>
                  </a:lnTo>
                  <a:lnTo>
                    <a:pt x="553" y="286"/>
                  </a:lnTo>
                  <a:lnTo>
                    <a:pt x="553" y="286"/>
                  </a:lnTo>
                  <a:lnTo>
                    <a:pt x="551" y="284"/>
                  </a:lnTo>
                  <a:lnTo>
                    <a:pt x="544" y="281"/>
                  </a:lnTo>
                  <a:lnTo>
                    <a:pt x="542" y="281"/>
                  </a:lnTo>
                  <a:lnTo>
                    <a:pt x="542" y="281"/>
                  </a:lnTo>
                  <a:lnTo>
                    <a:pt x="542" y="281"/>
                  </a:lnTo>
                  <a:lnTo>
                    <a:pt x="542" y="281"/>
                  </a:lnTo>
                  <a:lnTo>
                    <a:pt x="542" y="281"/>
                  </a:lnTo>
                  <a:lnTo>
                    <a:pt x="539" y="279"/>
                  </a:lnTo>
                  <a:lnTo>
                    <a:pt x="539" y="279"/>
                  </a:lnTo>
                  <a:lnTo>
                    <a:pt x="539" y="277"/>
                  </a:lnTo>
                  <a:lnTo>
                    <a:pt x="537" y="277"/>
                  </a:lnTo>
                  <a:lnTo>
                    <a:pt x="537" y="277"/>
                  </a:lnTo>
                  <a:lnTo>
                    <a:pt x="537" y="277"/>
                  </a:lnTo>
                  <a:lnTo>
                    <a:pt x="537" y="274"/>
                  </a:lnTo>
                  <a:lnTo>
                    <a:pt x="537" y="272"/>
                  </a:lnTo>
                  <a:lnTo>
                    <a:pt x="537" y="272"/>
                  </a:lnTo>
                  <a:lnTo>
                    <a:pt x="537" y="272"/>
                  </a:lnTo>
                  <a:lnTo>
                    <a:pt x="534" y="272"/>
                  </a:lnTo>
                  <a:lnTo>
                    <a:pt x="534" y="272"/>
                  </a:lnTo>
                  <a:lnTo>
                    <a:pt x="532" y="272"/>
                  </a:lnTo>
                  <a:lnTo>
                    <a:pt x="532" y="270"/>
                  </a:lnTo>
                  <a:lnTo>
                    <a:pt x="530" y="267"/>
                  </a:lnTo>
                  <a:lnTo>
                    <a:pt x="530" y="267"/>
                  </a:lnTo>
                  <a:lnTo>
                    <a:pt x="530" y="267"/>
                  </a:lnTo>
                  <a:lnTo>
                    <a:pt x="530" y="263"/>
                  </a:lnTo>
                  <a:lnTo>
                    <a:pt x="527" y="260"/>
                  </a:lnTo>
                  <a:lnTo>
                    <a:pt x="527" y="258"/>
                  </a:lnTo>
                  <a:lnTo>
                    <a:pt x="520" y="253"/>
                  </a:lnTo>
                  <a:lnTo>
                    <a:pt x="518" y="251"/>
                  </a:lnTo>
                  <a:lnTo>
                    <a:pt x="518" y="251"/>
                  </a:lnTo>
                  <a:lnTo>
                    <a:pt x="518" y="251"/>
                  </a:lnTo>
                  <a:lnTo>
                    <a:pt x="518" y="251"/>
                  </a:lnTo>
                  <a:lnTo>
                    <a:pt x="513" y="248"/>
                  </a:lnTo>
                  <a:lnTo>
                    <a:pt x="513" y="246"/>
                  </a:lnTo>
                  <a:lnTo>
                    <a:pt x="511" y="246"/>
                  </a:lnTo>
                  <a:lnTo>
                    <a:pt x="511" y="246"/>
                  </a:lnTo>
                  <a:lnTo>
                    <a:pt x="508" y="244"/>
                  </a:lnTo>
                  <a:lnTo>
                    <a:pt x="508" y="244"/>
                  </a:lnTo>
                  <a:lnTo>
                    <a:pt x="508" y="244"/>
                  </a:lnTo>
                  <a:lnTo>
                    <a:pt x="504" y="244"/>
                  </a:lnTo>
                  <a:lnTo>
                    <a:pt x="504" y="244"/>
                  </a:lnTo>
                  <a:lnTo>
                    <a:pt x="501" y="244"/>
                  </a:lnTo>
                  <a:lnTo>
                    <a:pt x="501" y="241"/>
                  </a:lnTo>
                  <a:lnTo>
                    <a:pt x="501" y="241"/>
                  </a:lnTo>
                  <a:lnTo>
                    <a:pt x="501" y="241"/>
                  </a:lnTo>
                  <a:lnTo>
                    <a:pt x="499" y="241"/>
                  </a:lnTo>
                  <a:lnTo>
                    <a:pt x="499" y="241"/>
                  </a:lnTo>
                  <a:lnTo>
                    <a:pt x="499" y="241"/>
                  </a:lnTo>
                  <a:lnTo>
                    <a:pt x="497" y="241"/>
                  </a:lnTo>
                  <a:lnTo>
                    <a:pt x="494" y="241"/>
                  </a:lnTo>
                  <a:lnTo>
                    <a:pt x="494" y="241"/>
                  </a:lnTo>
                  <a:lnTo>
                    <a:pt x="492" y="241"/>
                  </a:lnTo>
                  <a:lnTo>
                    <a:pt x="492" y="241"/>
                  </a:lnTo>
                  <a:lnTo>
                    <a:pt x="490" y="241"/>
                  </a:lnTo>
                  <a:lnTo>
                    <a:pt x="487" y="241"/>
                  </a:lnTo>
                  <a:lnTo>
                    <a:pt x="487" y="239"/>
                  </a:lnTo>
                  <a:lnTo>
                    <a:pt x="487" y="239"/>
                  </a:lnTo>
                  <a:lnTo>
                    <a:pt x="485" y="239"/>
                  </a:lnTo>
                  <a:lnTo>
                    <a:pt x="485" y="239"/>
                  </a:lnTo>
                  <a:lnTo>
                    <a:pt x="482" y="239"/>
                  </a:lnTo>
                  <a:lnTo>
                    <a:pt x="482" y="239"/>
                  </a:lnTo>
                  <a:lnTo>
                    <a:pt x="480" y="239"/>
                  </a:lnTo>
                  <a:lnTo>
                    <a:pt x="480" y="239"/>
                  </a:lnTo>
                  <a:lnTo>
                    <a:pt x="480" y="239"/>
                  </a:lnTo>
                  <a:lnTo>
                    <a:pt x="480" y="239"/>
                  </a:lnTo>
                  <a:lnTo>
                    <a:pt x="478" y="239"/>
                  </a:lnTo>
                  <a:lnTo>
                    <a:pt x="478" y="239"/>
                  </a:lnTo>
                  <a:lnTo>
                    <a:pt x="475" y="239"/>
                  </a:lnTo>
                  <a:lnTo>
                    <a:pt x="475" y="236"/>
                  </a:lnTo>
                  <a:lnTo>
                    <a:pt x="475" y="236"/>
                  </a:lnTo>
                  <a:lnTo>
                    <a:pt x="475" y="236"/>
                  </a:lnTo>
                  <a:lnTo>
                    <a:pt x="475" y="236"/>
                  </a:lnTo>
                  <a:lnTo>
                    <a:pt x="475" y="234"/>
                  </a:lnTo>
                  <a:lnTo>
                    <a:pt x="473" y="232"/>
                  </a:lnTo>
                  <a:lnTo>
                    <a:pt x="473" y="232"/>
                  </a:lnTo>
                  <a:lnTo>
                    <a:pt x="473" y="229"/>
                  </a:lnTo>
                  <a:lnTo>
                    <a:pt x="473" y="229"/>
                  </a:lnTo>
                  <a:lnTo>
                    <a:pt x="473" y="229"/>
                  </a:lnTo>
                  <a:lnTo>
                    <a:pt x="475" y="229"/>
                  </a:lnTo>
                  <a:lnTo>
                    <a:pt x="475" y="229"/>
                  </a:lnTo>
                  <a:lnTo>
                    <a:pt x="475" y="227"/>
                  </a:lnTo>
                  <a:lnTo>
                    <a:pt x="475" y="227"/>
                  </a:lnTo>
                  <a:lnTo>
                    <a:pt x="475" y="227"/>
                  </a:lnTo>
                  <a:lnTo>
                    <a:pt x="478" y="222"/>
                  </a:lnTo>
                  <a:lnTo>
                    <a:pt x="480" y="222"/>
                  </a:lnTo>
                  <a:lnTo>
                    <a:pt x="480" y="222"/>
                  </a:lnTo>
                  <a:lnTo>
                    <a:pt x="480" y="222"/>
                  </a:lnTo>
                  <a:lnTo>
                    <a:pt x="480" y="222"/>
                  </a:lnTo>
                  <a:lnTo>
                    <a:pt x="482" y="222"/>
                  </a:lnTo>
                  <a:lnTo>
                    <a:pt x="482" y="220"/>
                  </a:lnTo>
                  <a:lnTo>
                    <a:pt x="482" y="220"/>
                  </a:lnTo>
                  <a:lnTo>
                    <a:pt x="482" y="220"/>
                  </a:lnTo>
                  <a:lnTo>
                    <a:pt x="482" y="218"/>
                  </a:lnTo>
                  <a:lnTo>
                    <a:pt x="482" y="218"/>
                  </a:lnTo>
                  <a:lnTo>
                    <a:pt x="482" y="218"/>
                  </a:lnTo>
                  <a:lnTo>
                    <a:pt x="482" y="218"/>
                  </a:lnTo>
                  <a:lnTo>
                    <a:pt x="482" y="218"/>
                  </a:lnTo>
                  <a:lnTo>
                    <a:pt x="482" y="215"/>
                  </a:lnTo>
                  <a:lnTo>
                    <a:pt x="482" y="215"/>
                  </a:lnTo>
                  <a:lnTo>
                    <a:pt x="482" y="215"/>
                  </a:lnTo>
                  <a:lnTo>
                    <a:pt x="485" y="215"/>
                  </a:lnTo>
                  <a:lnTo>
                    <a:pt x="485" y="215"/>
                  </a:lnTo>
                  <a:lnTo>
                    <a:pt x="485" y="215"/>
                  </a:lnTo>
                  <a:lnTo>
                    <a:pt x="485" y="213"/>
                  </a:lnTo>
                  <a:lnTo>
                    <a:pt x="485" y="213"/>
                  </a:lnTo>
                  <a:lnTo>
                    <a:pt x="482" y="213"/>
                  </a:lnTo>
                  <a:lnTo>
                    <a:pt x="482" y="213"/>
                  </a:lnTo>
                  <a:lnTo>
                    <a:pt x="482" y="213"/>
                  </a:lnTo>
                  <a:lnTo>
                    <a:pt x="482" y="210"/>
                  </a:lnTo>
                  <a:lnTo>
                    <a:pt x="482" y="210"/>
                  </a:lnTo>
                  <a:lnTo>
                    <a:pt x="482" y="210"/>
                  </a:lnTo>
                  <a:lnTo>
                    <a:pt x="482" y="210"/>
                  </a:lnTo>
                  <a:lnTo>
                    <a:pt x="482" y="208"/>
                  </a:lnTo>
                  <a:lnTo>
                    <a:pt x="482" y="208"/>
                  </a:lnTo>
                  <a:lnTo>
                    <a:pt x="482" y="208"/>
                  </a:lnTo>
                  <a:lnTo>
                    <a:pt x="482" y="208"/>
                  </a:lnTo>
                  <a:lnTo>
                    <a:pt x="482" y="208"/>
                  </a:lnTo>
                  <a:lnTo>
                    <a:pt x="482" y="208"/>
                  </a:lnTo>
                  <a:lnTo>
                    <a:pt x="482" y="208"/>
                  </a:lnTo>
                  <a:lnTo>
                    <a:pt x="482" y="206"/>
                  </a:lnTo>
                  <a:lnTo>
                    <a:pt x="482" y="206"/>
                  </a:lnTo>
                  <a:lnTo>
                    <a:pt x="482" y="206"/>
                  </a:lnTo>
                  <a:lnTo>
                    <a:pt x="482" y="206"/>
                  </a:lnTo>
                  <a:lnTo>
                    <a:pt x="485" y="206"/>
                  </a:lnTo>
                  <a:lnTo>
                    <a:pt x="485" y="203"/>
                  </a:lnTo>
                  <a:lnTo>
                    <a:pt x="485" y="203"/>
                  </a:lnTo>
                  <a:lnTo>
                    <a:pt x="485" y="203"/>
                  </a:lnTo>
                  <a:lnTo>
                    <a:pt x="487" y="203"/>
                  </a:lnTo>
                  <a:lnTo>
                    <a:pt x="487" y="203"/>
                  </a:lnTo>
                  <a:lnTo>
                    <a:pt x="492" y="203"/>
                  </a:lnTo>
                  <a:lnTo>
                    <a:pt x="494" y="203"/>
                  </a:lnTo>
                  <a:lnTo>
                    <a:pt x="494" y="203"/>
                  </a:lnTo>
                  <a:lnTo>
                    <a:pt x="494" y="203"/>
                  </a:lnTo>
                  <a:lnTo>
                    <a:pt x="494" y="203"/>
                  </a:lnTo>
                  <a:lnTo>
                    <a:pt x="497" y="203"/>
                  </a:lnTo>
                  <a:lnTo>
                    <a:pt x="499" y="203"/>
                  </a:lnTo>
                  <a:lnTo>
                    <a:pt x="499" y="203"/>
                  </a:lnTo>
                  <a:lnTo>
                    <a:pt x="499" y="201"/>
                  </a:lnTo>
                  <a:lnTo>
                    <a:pt x="499" y="201"/>
                  </a:lnTo>
                  <a:lnTo>
                    <a:pt x="501" y="201"/>
                  </a:lnTo>
                  <a:lnTo>
                    <a:pt x="501" y="201"/>
                  </a:lnTo>
                  <a:lnTo>
                    <a:pt x="501" y="203"/>
                  </a:lnTo>
                  <a:lnTo>
                    <a:pt x="504" y="203"/>
                  </a:lnTo>
                  <a:lnTo>
                    <a:pt x="504" y="203"/>
                  </a:lnTo>
                  <a:lnTo>
                    <a:pt x="504" y="203"/>
                  </a:lnTo>
                  <a:lnTo>
                    <a:pt x="506" y="201"/>
                  </a:lnTo>
                  <a:lnTo>
                    <a:pt x="506" y="203"/>
                  </a:lnTo>
                  <a:lnTo>
                    <a:pt x="508" y="203"/>
                  </a:lnTo>
                  <a:lnTo>
                    <a:pt x="508" y="206"/>
                  </a:lnTo>
                  <a:lnTo>
                    <a:pt x="511" y="208"/>
                  </a:lnTo>
                  <a:lnTo>
                    <a:pt x="513" y="208"/>
                  </a:lnTo>
                  <a:lnTo>
                    <a:pt x="513" y="208"/>
                  </a:lnTo>
                  <a:lnTo>
                    <a:pt x="513" y="208"/>
                  </a:lnTo>
                  <a:lnTo>
                    <a:pt x="516" y="206"/>
                  </a:lnTo>
                  <a:lnTo>
                    <a:pt x="516" y="206"/>
                  </a:lnTo>
                  <a:lnTo>
                    <a:pt x="518" y="206"/>
                  </a:lnTo>
                  <a:lnTo>
                    <a:pt x="518" y="203"/>
                  </a:lnTo>
                  <a:lnTo>
                    <a:pt x="520" y="203"/>
                  </a:lnTo>
                  <a:lnTo>
                    <a:pt x="523" y="203"/>
                  </a:lnTo>
                  <a:lnTo>
                    <a:pt x="525" y="203"/>
                  </a:lnTo>
                  <a:lnTo>
                    <a:pt x="525" y="203"/>
                  </a:lnTo>
                  <a:lnTo>
                    <a:pt x="530" y="199"/>
                  </a:lnTo>
                  <a:lnTo>
                    <a:pt x="532" y="196"/>
                  </a:lnTo>
                  <a:lnTo>
                    <a:pt x="532" y="196"/>
                  </a:lnTo>
                  <a:lnTo>
                    <a:pt x="532" y="194"/>
                  </a:lnTo>
                  <a:lnTo>
                    <a:pt x="532" y="194"/>
                  </a:lnTo>
                  <a:lnTo>
                    <a:pt x="532" y="177"/>
                  </a:lnTo>
                  <a:lnTo>
                    <a:pt x="532" y="163"/>
                  </a:lnTo>
                  <a:lnTo>
                    <a:pt x="530" y="149"/>
                  </a:lnTo>
                  <a:lnTo>
                    <a:pt x="523" y="149"/>
                  </a:lnTo>
                  <a:lnTo>
                    <a:pt x="520" y="149"/>
                  </a:lnTo>
                  <a:lnTo>
                    <a:pt x="520" y="149"/>
                  </a:lnTo>
                  <a:lnTo>
                    <a:pt x="520" y="149"/>
                  </a:lnTo>
                  <a:lnTo>
                    <a:pt x="520" y="149"/>
                  </a:lnTo>
                  <a:lnTo>
                    <a:pt x="520" y="147"/>
                  </a:lnTo>
                  <a:lnTo>
                    <a:pt x="520" y="144"/>
                  </a:lnTo>
                  <a:lnTo>
                    <a:pt x="520" y="139"/>
                  </a:lnTo>
                  <a:lnTo>
                    <a:pt x="523" y="135"/>
                  </a:lnTo>
                  <a:lnTo>
                    <a:pt x="525" y="128"/>
                  </a:lnTo>
                  <a:lnTo>
                    <a:pt x="525" y="128"/>
                  </a:lnTo>
                  <a:lnTo>
                    <a:pt x="525" y="128"/>
                  </a:lnTo>
                  <a:lnTo>
                    <a:pt x="525" y="128"/>
                  </a:lnTo>
                  <a:lnTo>
                    <a:pt x="525" y="125"/>
                  </a:lnTo>
                  <a:lnTo>
                    <a:pt x="525" y="125"/>
                  </a:lnTo>
                  <a:lnTo>
                    <a:pt x="525" y="123"/>
                  </a:lnTo>
                  <a:lnTo>
                    <a:pt x="525" y="121"/>
                  </a:lnTo>
                  <a:lnTo>
                    <a:pt x="525" y="118"/>
                  </a:lnTo>
                  <a:lnTo>
                    <a:pt x="525" y="116"/>
                  </a:lnTo>
                  <a:lnTo>
                    <a:pt x="525" y="116"/>
                  </a:lnTo>
                  <a:lnTo>
                    <a:pt x="523" y="111"/>
                  </a:lnTo>
                  <a:lnTo>
                    <a:pt x="523" y="109"/>
                  </a:lnTo>
                  <a:lnTo>
                    <a:pt x="511" y="99"/>
                  </a:lnTo>
                  <a:lnTo>
                    <a:pt x="499" y="90"/>
                  </a:lnTo>
                  <a:lnTo>
                    <a:pt x="494" y="85"/>
                  </a:lnTo>
                  <a:lnTo>
                    <a:pt x="494" y="85"/>
                  </a:lnTo>
                  <a:lnTo>
                    <a:pt x="494" y="85"/>
                  </a:lnTo>
                  <a:lnTo>
                    <a:pt x="482" y="80"/>
                  </a:lnTo>
                  <a:lnTo>
                    <a:pt x="480" y="80"/>
                  </a:lnTo>
                  <a:lnTo>
                    <a:pt x="480" y="78"/>
                  </a:lnTo>
                  <a:lnTo>
                    <a:pt x="482" y="78"/>
                  </a:lnTo>
                  <a:lnTo>
                    <a:pt x="482" y="76"/>
                  </a:lnTo>
                  <a:lnTo>
                    <a:pt x="482" y="76"/>
                  </a:lnTo>
                  <a:lnTo>
                    <a:pt x="482" y="73"/>
                  </a:lnTo>
                  <a:lnTo>
                    <a:pt x="480" y="54"/>
                  </a:lnTo>
                  <a:lnTo>
                    <a:pt x="478" y="33"/>
                  </a:lnTo>
                  <a:lnTo>
                    <a:pt x="478" y="33"/>
                  </a:lnTo>
                  <a:lnTo>
                    <a:pt x="478" y="33"/>
                  </a:lnTo>
                  <a:lnTo>
                    <a:pt x="478" y="33"/>
                  </a:lnTo>
                  <a:lnTo>
                    <a:pt x="480" y="31"/>
                  </a:lnTo>
                  <a:lnTo>
                    <a:pt x="480" y="31"/>
                  </a:lnTo>
                  <a:lnTo>
                    <a:pt x="480" y="28"/>
                  </a:lnTo>
                  <a:lnTo>
                    <a:pt x="480" y="28"/>
                  </a:lnTo>
                  <a:lnTo>
                    <a:pt x="482" y="21"/>
                  </a:lnTo>
                  <a:lnTo>
                    <a:pt x="480" y="14"/>
                  </a:lnTo>
                  <a:lnTo>
                    <a:pt x="485" y="5"/>
                  </a:lnTo>
                  <a:lnTo>
                    <a:pt x="485" y="0"/>
                  </a:lnTo>
                  <a:lnTo>
                    <a:pt x="459" y="0"/>
                  </a:lnTo>
                  <a:lnTo>
                    <a:pt x="459" y="0"/>
                  </a:lnTo>
                  <a:lnTo>
                    <a:pt x="459" y="0"/>
                  </a:lnTo>
                  <a:lnTo>
                    <a:pt x="459" y="0"/>
                  </a:lnTo>
                  <a:lnTo>
                    <a:pt x="459" y="0"/>
                  </a:lnTo>
                  <a:lnTo>
                    <a:pt x="459" y="2"/>
                  </a:lnTo>
                  <a:lnTo>
                    <a:pt x="459" y="2"/>
                  </a:lnTo>
                  <a:lnTo>
                    <a:pt x="459" y="2"/>
                  </a:lnTo>
                  <a:lnTo>
                    <a:pt x="459" y="5"/>
                  </a:lnTo>
                  <a:lnTo>
                    <a:pt x="459" y="7"/>
                  </a:lnTo>
                  <a:lnTo>
                    <a:pt x="459" y="9"/>
                  </a:lnTo>
                  <a:lnTo>
                    <a:pt x="461" y="9"/>
                  </a:lnTo>
                  <a:lnTo>
                    <a:pt x="461" y="9"/>
                  </a:lnTo>
                  <a:lnTo>
                    <a:pt x="459" y="12"/>
                  </a:lnTo>
                  <a:lnTo>
                    <a:pt x="442" y="12"/>
                  </a:lnTo>
                  <a:lnTo>
                    <a:pt x="423" y="12"/>
                  </a:lnTo>
                  <a:lnTo>
                    <a:pt x="437" y="26"/>
                  </a:lnTo>
                  <a:lnTo>
                    <a:pt x="437" y="28"/>
                  </a:lnTo>
                  <a:lnTo>
                    <a:pt x="440" y="28"/>
                  </a:lnTo>
                  <a:lnTo>
                    <a:pt x="440" y="28"/>
                  </a:lnTo>
                  <a:lnTo>
                    <a:pt x="440" y="35"/>
                  </a:lnTo>
                  <a:lnTo>
                    <a:pt x="437" y="42"/>
                  </a:lnTo>
                  <a:lnTo>
                    <a:pt x="437" y="50"/>
                  </a:lnTo>
                  <a:lnTo>
                    <a:pt x="440" y="52"/>
                  </a:lnTo>
                  <a:lnTo>
                    <a:pt x="442" y="59"/>
                  </a:lnTo>
                  <a:lnTo>
                    <a:pt x="442" y="61"/>
                  </a:lnTo>
                  <a:lnTo>
                    <a:pt x="442" y="64"/>
                  </a:lnTo>
                  <a:lnTo>
                    <a:pt x="430" y="73"/>
                  </a:lnTo>
                  <a:lnTo>
                    <a:pt x="416" y="85"/>
                  </a:lnTo>
                  <a:lnTo>
                    <a:pt x="416" y="85"/>
                  </a:lnTo>
                  <a:lnTo>
                    <a:pt x="414" y="94"/>
                  </a:lnTo>
                  <a:lnTo>
                    <a:pt x="409" y="99"/>
                  </a:lnTo>
                  <a:lnTo>
                    <a:pt x="409" y="102"/>
                  </a:lnTo>
                  <a:lnTo>
                    <a:pt x="402" y="109"/>
                  </a:lnTo>
                  <a:lnTo>
                    <a:pt x="390" y="118"/>
                  </a:lnTo>
                  <a:lnTo>
                    <a:pt x="378" y="130"/>
                  </a:lnTo>
                  <a:lnTo>
                    <a:pt x="376" y="132"/>
                  </a:lnTo>
                  <a:lnTo>
                    <a:pt x="364" y="132"/>
                  </a:lnTo>
                  <a:lnTo>
                    <a:pt x="364" y="132"/>
                  </a:lnTo>
                  <a:lnTo>
                    <a:pt x="357" y="132"/>
                  </a:lnTo>
                  <a:lnTo>
                    <a:pt x="357" y="132"/>
                  </a:lnTo>
                  <a:lnTo>
                    <a:pt x="357" y="135"/>
                  </a:lnTo>
                  <a:lnTo>
                    <a:pt x="355" y="135"/>
                  </a:lnTo>
                  <a:lnTo>
                    <a:pt x="355" y="135"/>
                  </a:lnTo>
                  <a:lnTo>
                    <a:pt x="355" y="135"/>
                  </a:lnTo>
                  <a:lnTo>
                    <a:pt x="352" y="135"/>
                  </a:lnTo>
                  <a:lnTo>
                    <a:pt x="338" y="121"/>
                  </a:lnTo>
                  <a:lnTo>
                    <a:pt x="326" y="113"/>
                  </a:lnTo>
                  <a:lnTo>
                    <a:pt x="314" y="104"/>
                  </a:lnTo>
                  <a:lnTo>
                    <a:pt x="312" y="106"/>
                  </a:lnTo>
                  <a:lnTo>
                    <a:pt x="298" y="113"/>
                  </a:lnTo>
                  <a:lnTo>
                    <a:pt x="293" y="116"/>
                  </a:lnTo>
                  <a:lnTo>
                    <a:pt x="293" y="116"/>
                  </a:lnTo>
                  <a:lnTo>
                    <a:pt x="293" y="125"/>
                  </a:lnTo>
                  <a:lnTo>
                    <a:pt x="291" y="128"/>
                  </a:lnTo>
                  <a:lnTo>
                    <a:pt x="286" y="132"/>
                  </a:lnTo>
                  <a:lnTo>
                    <a:pt x="274" y="135"/>
                  </a:lnTo>
                  <a:lnTo>
                    <a:pt x="267" y="137"/>
                  </a:lnTo>
                  <a:lnTo>
                    <a:pt x="260" y="142"/>
                  </a:lnTo>
                  <a:lnTo>
                    <a:pt x="260" y="142"/>
                  </a:lnTo>
                  <a:lnTo>
                    <a:pt x="255" y="144"/>
                  </a:lnTo>
                  <a:lnTo>
                    <a:pt x="251" y="149"/>
                  </a:lnTo>
                  <a:lnTo>
                    <a:pt x="251" y="151"/>
                  </a:lnTo>
                  <a:lnTo>
                    <a:pt x="251" y="154"/>
                  </a:lnTo>
                  <a:lnTo>
                    <a:pt x="251" y="154"/>
                  </a:lnTo>
                  <a:lnTo>
                    <a:pt x="251" y="156"/>
                  </a:lnTo>
                  <a:lnTo>
                    <a:pt x="251" y="156"/>
                  </a:lnTo>
                  <a:lnTo>
                    <a:pt x="229" y="156"/>
                  </a:lnTo>
                  <a:lnTo>
                    <a:pt x="208" y="156"/>
                  </a:lnTo>
                  <a:lnTo>
                    <a:pt x="206" y="154"/>
                  </a:lnTo>
                  <a:lnTo>
                    <a:pt x="201" y="142"/>
                  </a:lnTo>
                  <a:lnTo>
                    <a:pt x="201" y="142"/>
                  </a:lnTo>
                  <a:lnTo>
                    <a:pt x="198" y="142"/>
                  </a:lnTo>
                  <a:lnTo>
                    <a:pt x="194" y="142"/>
                  </a:lnTo>
                  <a:lnTo>
                    <a:pt x="187" y="142"/>
                  </a:lnTo>
                  <a:lnTo>
                    <a:pt x="187" y="142"/>
                  </a:lnTo>
                  <a:lnTo>
                    <a:pt x="187" y="142"/>
                  </a:lnTo>
                  <a:lnTo>
                    <a:pt x="184" y="142"/>
                  </a:lnTo>
                  <a:lnTo>
                    <a:pt x="182" y="142"/>
                  </a:lnTo>
                  <a:lnTo>
                    <a:pt x="172" y="142"/>
                  </a:lnTo>
                  <a:lnTo>
                    <a:pt x="170" y="139"/>
                  </a:lnTo>
                  <a:lnTo>
                    <a:pt x="156" y="142"/>
                  </a:lnTo>
                  <a:lnTo>
                    <a:pt x="137" y="147"/>
                  </a:lnTo>
                  <a:lnTo>
                    <a:pt x="135" y="147"/>
                  </a:lnTo>
                  <a:lnTo>
                    <a:pt x="132" y="147"/>
                  </a:lnTo>
                  <a:lnTo>
                    <a:pt x="132" y="147"/>
                  </a:lnTo>
                  <a:lnTo>
                    <a:pt x="130" y="144"/>
                  </a:lnTo>
                  <a:lnTo>
                    <a:pt x="118" y="132"/>
                  </a:lnTo>
                  <a:lnTo>
                    <a:pt x="109" y="121"/>
                  </a:lnTo>
                  <a:lnTo>
                    <a:pt x="104" y="121"/>
                  </a:lnTo>
                  <a:lnTo>
                    <a:pt x="104" y="121"/>
                  </a:lnTo>
                  <a:lnTo>
                    <a:pt x="104" y="118"/>
                  </a:lnTo>
                  <a:lnTo>
                    <a:pt x="104" y="118"/>
                  </a:lnTo>
                  <a:lnTo>
                    <a:pt x="99" y="113"/>
                  </a:lnTo>
                  <a:lnTo>
                    <a:pt x="99" y="113"/>
                  </a:lnTo>
                  <a:lnTo>
                    <a:pt x="99" y="113"/>
                  </a:lnTo>
                  <a:lnTo>
                    <a:pt x="99" y="113"/>
                  </a:lnTo>
                  <a:lnTo>
                    <a:pt x="99" y="113"/>
                  </a:lnTo>
                  <a:lnTo>
                    <a:pt x="97" y="111"/>
                  </a:lnTo>
                  <a:lnTo>
                    <a:pt x="97" y="111"/>
                  </a:lnTo>
                  <a:lnTo>
                    <a:pt x="94" y="111"/>
                  </a:lnTo>
                  <a:lnTo>
                    <a:pt x="94" y="111"/>
                  </a:lnTo>
                  <a:lnTo>
                    <a:pt x="94" y="109"/>
                  </a:lnTo>
                  <a:lnTo>
                    <a:pt x="94" y="109"/>
                  </a:lnTo>
                  <a:lnTo>
                    <a:pt x="94" y="109"/>
                  </a:lnTo>
                  <a:lnTo>
                    <a:pt x="94" y="102"/>
                  </a:lnTo>
                  <a:lnTo>
                    <a:pt x="94" y="102"/>
                  </a:lnTo>
                  <a:lnTo>
                    <a:pt x="94" y="99"/>
                  </a:lnTo>
                  <a:lnTo>
                    <a:pt x="92" y="99"/>
                  </a:lnTo>
                  <a:lnTo>
                    <a:pt x="90" y="97"/>
                  </a:lnTo>
                  <a:lnTo>
                    <a:pt x="90" y="97"/>
                  </a:lnTo>
                  <a:lnTo>
                    <a:pt x="90" y="97"/>
                  </a:lnTo>
                  <a:lnTo>
                    <a:pt x="87" y="97"/>
                  </a:lnTo>
                  <a:lnTo>
                    <a:pt x="87" y="97"/>
                  </a:lnTo>
                  <a:lnTo>
                    <a:pt x="85" y="99"/>
                  </a:lnTo>
                  <a:lnTo>
                    <a:pt x="85" y="99"/>
                  </a:lnTo>
                  <a:lnTo>
                    <a:pt x="83" y="99"/>
                  </a:lnTo>
                  <a:lnTo>
                    <a:pt x="83" y="99"/>
                  </a:lnTo>
                  <a:lnTo>
                    <a:pt x="83" y="99"/>
                  </a:lnTo>
                  <a:lnTo>
                    <a:pt x="80" y="99"/>
                  </a:lnTo>
                  <a:lnTo>
                    <a:pt x="80" y="99"/>
                  </a:lnTo>
                  <a:lnTo>
                    <a:pt x="80" y="99"/>
                  </a:lnTo>
                  <a:lnTo>
                    <a:pt x="78" y="99"/>
                  </a:lnTo>
                  <a:lnTo>
                    <a:pt x="73" y="102"/>
                  </a:lnTo>
                  <a:lnTo>
                    <a:pt x="73" y="102"/>
                  </a:lnTo>
                  <a:lnTo>
                    <a:pt x="73" y="102"/>
                  </a:lnTo>
                  <a:lnTo>
                    <a:pt x="71" y="102"/>
                  </a:lnTo>
                  <a:lnTo>
                    <a:pt x="68" y="102"/>
                  </a:lnTo>
                  <a:lnTo>
                    <a:pt x="68" y="102"/>
                  </a:lnTo>
                  <a:lnTo>
                    <a:pt x="68" y="102"/>
                  </a:lnTo>
                  <a:lnTo>
                    <a:pt x="66" y="102"/>
                  </a:lnTo>
                  <a:lnTo>
                    <a:pt x="66" y="102"/>
                  </a:lnTo>
                  <a:lnTo>
                    <a:pt x="66" y="102"/>
                  </a:lnTo>
                  <a:lnTo>
                    <a:pt x="66" y="102"/>
                  </a:lnTo>
                  <a:lnTo>
                    <a:pt x="66" y="102"/>
                  </a:lnTo>
                  <a:lnTo>
                    <a:pt x="64" y="102"/>
                  </a:lnTo>
                  <a:lnTo>
                    <a:pt x="64" y="102"/>
                  </a:lnTo>
                  <a:lnTo>
                    <a:pt x="64" y="102"/>
                  </a:lnTo>
                  <a:lnTo>
                    <a:pt x="64" y="102"/>
                  </a:lnTo>
                  <a:lnTo>
                    <a:pt x="64" y="102"/>
                  </a:lnTo>
                  <a:lnTo>
                    <a:pt x="61" y="102"/>
                  </a:lnTo>
                  <a:lnTo>
                    <a:pt x="61" y="102"/>
                  </a:lnTo>
                  <a:lnTo>
                    <a:pt x="61" y="102"/>
                  </a:lnTo>
                  <a:lnTo>
                    <a:pt x="61" y="102"/>
                  </a:lnTo>
                  <a:lnTo>
                    <a:pt x="61" y="102"/>
                  </a:lnTo>
                  <a:lnTo>
                    <a:pt x="61" y="102"/>
                  </a:lnTo>
                  <a:lnTo>
                    <a:pt x="59" y="102"/>
                  </a:lnTo>
                  <a:lnTo>
                    <a:pt x="59" y="102"/>
                  </a:lnTo>
                  <a:lnTo>
                    <a:pt x="59" y="102"/>
                  </a:lnTo>
                  <a:lnTo>
                    <a:pt x="59" y="102"/>
                  </a:lnTo>
                  <a:lnTo>
                    <a:pt x="59" y="102"/>
                  </a:lnTo>
                  <a:lnTo>
                    <a:pt x="59" y="102"/>
                  </a:lnTo>
                  <a:lnTo>
                    <a:pt x="57" y="102"/>
                  </a:lnTo>
                  <a:lnTo>
                    <a:pt x="57" y="102"/>
                  </a:lnTo>
                  <a:lnTo>
                    <a:pt x="57" y="102"/>
                  </a:lnTo>
                  <a:lnTo>
                    <a:pt x="57" y="102"/>
                  </a:lnTo>
                  <a:lnTo>
                    <a:pt x="54" y="104"/>
                  </a:lnTo>
                  <a:lnTo>
                    <a:pt x="54" y="104"/>
                  </a:lnTo>
                  <a:lnTo>
                    <a:pt x="52" y="104"/>
                  </a:lnTo>
                  <a:lnTo>
                    <a:pt x="52" y="104"/>
                  </a:lnTo>
                  <a:lnTo>
                    <a:pt x="52" y="104"/>
                  </a:lnTo>
                  <a:lnTo>
                    <a:pt x="49" y="104"/>
                  </a:lnTo>
                  <a:lnTo>
                    <a:pt x="49" y="104"/>
                  </a:lnTo>
                  <a:lnTo>
                    <a:pt x="49" y="104"/>
                  </a:lnTo>
                  <a:lnTo>
                    <a:pt x="49" y="104"/>
                  </a:lnTo>
                  <a:lnTo>
                    <a:pt x="47" y="111"/>
                  </a:lnTo>
                  <a:lnTo>
                    <a:pt x="47" y="111"/>
                  </a:lnTo>
                  <a:lnTo>
                    <a:pt x="47" y="111"/>
                  </a:lnTo>
                  <a:lnTo>
                    <a:pt x="47" y="111"/>
                  </a:lnTo>
                  <a:lnTo>
                    <a:pt x="47" y="113"/>
                  </a:lnTo>
                  <a:lnTo>
                    <a:pt x="47" y="113"/>
                  </a:lnTo>
                  <a:lnTo>
                    <a:pt x="47" y="113"/>
                  </a:lnTo>
                  <a:lnTo>
                    <a:pt x="47" y="113"/>
                  </a:lnTo>
                  <a:lnTo>
                    <a:pt x="47" y="113"/>
                  </a:lnTo>
                  <a:lnTo>
                    <a:pt x="47" y="116"/>
                  </a:lnTo>
                  <a:lnTo>
                    <a:pt x="47" y="116"/>
                  </a:lnTo>
                  <a:lnTo>
                    <a:pt x="45" y="118"/>
                  </a:lnTo>
                  <a:lnTo>
                    <a:pt x="45" y="121"/>
                  </a:lnTo>
                  <a:lnTo>
                    <a:pt x="45" y="121"/>
                  </a:lnTo>
                  <a:lnTo>
                    <a:pt x="45" y="123"/>
                  </a:lnTo>
                  <a:lnTo>
                    <a:pt x="42" y="123"/>
                  </a:lnTo>
                  <a:lnTo>
                    <a:pt x="42" y="125"/>
                  </a:lnTo>
                  <a:lnTo>
                    <a:pt x="40" y="125"/>
                  </a:lnTo>
                  <a:lnTo>
                    <a:pt x="40" y="128"/>
                  </a:lnTo>
                  <a:lnTo>
                    <a:pt x="38" y="128"/>
                  </a:lnTo>
                  <a:lnTo>
                    <a:pt x="38" y="128"/>
                  </a:lnTo>
                  <a:lnTo>
                    <a:pt x="38" y="128"/>
                  </a:lnTo>
                  <a:lnTo>
                    <a:pt x="35" y="128"/>
                  </a:lnTo>
                  <a:lnTo>
                    <a:pt x="35" y="128"/>
                  </a:lnTo>
                  <a:lnTo>
                    <a:pt x="35" y="128"/>
                  </a:lnTo>
                  <a:lnTo>
                    <a:pt x="35" y="130"/>
                  </a:lnTo>
                  <a:lnTo>
                    <a:pt x="35" y="130"/>
                  </a:lnTo>
                  <a:lnTo>
                    <a:pt x="35" y="130"/>
                  </a:lnTo>
                  <a:lnTo>
                    <a:pt x="35" y="144"/>
                  </a:lnTo>
                  <a:lnTo>
                    <a:pt x="35" y="144"/>
                  </a:lnTo>
                  <a:lnTo>
                    <a:pt x="35" y="147"/>
                  </a:lnTo>
                  <a:lnTo>
                    <a:pt x="30" y="151"/>
                  </a:lnTo>
                  <a:lnTo>
                    <a:pt x="30" y="151"/>
                  </a:lnTo>
                  <a:lnTo>
                    <a:pt x="28" y="151"/>
                  </a:lnTo>
                  <a:lnTo>
                    <a:pt x="28" y="154"/>
                  </a:lnTo>
                  <a:lnTo>
                    <a:pt x="28" y="163"/>
                  </a:lnTo>
                  <a:lnTo>
                    <a:pt x="28" y="163"/>
                  </a:lnTo>
                  <a:lnTo>
                    <a:pt x="28" y="165"/>
                  </a:lnTo>
                  <a:lnTo>
                    <a:pt x="23" y="173"/>
                  </a:lnTo>
                  <a:lnTo>
                    <a:pt x="21" y="173"/>
                  </a:lnTo>
                  <a:lnTo>
                    <a:pt x="21" y="173"/>
                  </a:lnTo>
                  <a:lnTo>
                    <a:pt x="21" y="180"/>
                  </a:lnTo>
                  <a:lnTo>
                    <a:pt x="21" y="180"/>
                  </a:lnTo>
                  <a:lnTo>
                    <a:pt x="21" y="180"/>
                  </a:lnTo>
                  <a:lnTo>
                    <a:pt x="19" y="182"/>
                  </a:lnTo>
                  <a:lnTo>
                    <a:pt x="14" y="182"/>
                  </a:lnTo>
                  <a:lnTo>
                    <a:pt x="12" y="182"/>
                  </a:lnTo>
                  <a:lnTo>
                    <a:pt x="7" y="184"/>
                  </a:lnTo>
                  <a:lnTo>
                    <a:pt x="4" y="187"/>
                  </a:lnTo>
                  <a:lnTo>
                    <a:pt x="2" y="189"/>
                  </a:lnTo>
                  <a:lnTo>
                    <a:pt x="2" y="189"/>
                  </a:lnTo>
                  <a:lnTo>
                    <a:pt x="2" y="189"/>
                  </a:lnTo>
                  <a:lnTo>
                    <a:pt x="2" y="189"/>
                  </a:lnTo>
                  <a:lnTo>
                    <a:pt x="2" y="189"/>
                  </a:lnTo>
                  <a:lnTo>
                    <a:pt x="4" y="189"/>
                  </a:lnTo>
                  <a:lnTo>
                    <a:pt x="4" y="192"/>
                  </a:lnTo>
                  <a:lnTo>
                    <a:pt x="4" y="192"/>
                  </a:lnTo>
                  <a:lnTo>
                    <a:pt x="4" y="192"/>
                  </a:lnTo>
                  <a:lnTo>
                    <a:pt x="4" y="194"/>
                  </a:lnTo>
                  <a:lnTo>
                    <a:pt x="4" y="194"/>
                  </a:lnTo>
                  <a:lnTo>
                    <a:pt x="4" y="196"/>
                  </a:lnTo>
                  <a:lnTo>
                    <a:pt x="4" y="196"/>
                  </a:lnTo>
                  <a:lnTo>
                    <a:pt x="4" y="196"/>
                  </a:lnTo>
                  <a:lnTo>
                    <a:pt x="2" y="199"/>
                  </a:lnTo>
                  <a:lnTo>
                    <a:pt x="2" y="199"/>
                  </a:lnTo>
                  <a:lnTo>
                    <a:pt x="0" y="203"/>
                  </a:lnTo>
                  <a:lnTo>
                    <a:pt x="0" y="206"/>
                  </a:lnTo>
                  <a:lnTo>
                    <a:pt x="0" y="208"/>
                  </a:lnTo>
                  <a:lnTo>
                    <a:pt x="0" y="208"/>
                  </a:lnTo>
                  <a:lnTo>
                    <a:pt x="0" y="210"/>
                  </a:lnTo>
                  <a:lnTo>
                    <a:pt x="2" y="210"/>
                  </a:lnTo>
                  <a:lnTo>
                    <a:pt x="2" y="213"/>
                  </a:lnTo>
                  <a:lnTo>
                    <a:pt x="4" y="213"/>
                  </a:lnTo>
                  <a:lnTo>
                    <a:pt x="7" y="213"/>
                  </a:lnTo>
                  <a:lnTo>
                    <a:pt x="7" y="213"/>
                  </a:lnTo>
                  <a:lnTo>
                    <a:pt x="7" y="213"/>
                  </a:lnTo>
                  <a:lnTo>
                    <a:pt x="9" y="213"/>
                  </a:lnTo>
                  <a:lnTo>
                    <a:pt x="9" y="213"/>
                  </a:lnTo>
                  <a:lnTo>
                    <a:pt x="9" y="213"/>
                  </a:lnTo>
                  <a:lnTo>
                    <a:pt x="9" y="213"/>
                  </a:lnTo>
                  <a:lnTo>
                    <a:pt x="9" y="213"/>
                  </a:lnTo>
                  <a:lnTo>
                    <a:pt x="14" y="213"/>
                  </a:lnTo>
                  <a:lnTo>
                    <a:pt x="16" y="213"/>
                  </a:lnTo>
                  <a:lnTo>
                    <a:pt x="16" y="213"/>
                  </a:lnTo>
                  <a:lnTo>
                    <a:pt x="16" y="215"/>
                  </a:lnTo>
                  <a:lnTo>
                    <a:pt x="16" y="215"/>
                  </a:lnTo>
                  <a:lnTo>
                    <a:pt x="16" y="215"/>
                  </a:lnTo>
                  <a:lnTo>
                    <a:pt x="19" y="215"/>
                  </a:lnTo>
                  <a:lnTo>
                    <a:pt x="19" y="215"/>
                  </a:lnTo>
                  <a:lnTo>
                    <a:pt x="21" y="215"/>
                  </a:lnTo>
                  <a:lnTo>
                    <a:pt x="26" y="215"/>
                  </a:lnTo>
                  <a:lnTo>
                    <a:pt x="28" y="215"/>
                  </a:lnTo>
                  <a:lnTo>
                    <a:pt x="28" y="215"/>
                  </a:lnTo>
                  <a:lnTo>
                    <a:pt x="30" y="215"/>
                  </a:lnTo>
                  <a:lnTo>
                    <a:pt x="33" y="218"/>
                  </a:lnTo>
                  <a:lnTo>
                    <a:pt x="35" y="218"/>
                  </a:lnTo>
                  <a:lnTo>
                    <a:pt x="38" y="218"/>
                  </a:lnTo>
                  <a:lnTo>
                    <a:pt x="42" y="222"/>
                  </a:lnTo>
                  <a:lnTo>
                    <a:pt x="42" y="222"/>
                  </a:lnTo>
                  <a:lnTo>
                    <a:pt x="42" y="225"/>
                  </a:lnTo>
                  <a:lnTo>
                    <a:pt x="42" y="227"/>
                  </a:lnTo>
                  <a:lnTo>
                    <a:pt x="42" y="227"/>
                  </a:lnTo>
                  <a:lnTo>
                    <a:pt x="42" y="227"/>
                  </a:lnTo>
                  <a:lnTo>
                    <a:pt x="45" y="227"/>
                  </a:lnTo>
                  <a:lnTo>
                    <a:pt x="45" y="229"/>
                  </a:lnTo>
                  <a:lnTo>
                    <a:pt x="45" y="229"/>
                  </a:lnTo>
                  <a:lnTo>
                    <a:pt x="47" y="232"/>
                  </a:lnTo>
                  <a:lnTo>
                    <a:pt x="49" y="232"/>
                  </a:lnTo>
                  <a:lnTo>
                    <a:pt x="49" y="234"/>
                  </a:lnTo>
                  <a:lnTo>
                    <a:pt x="52" y="234"/>
                  </a:lnTo>
                  <a:lnTo>
                    <a:pt x="52" y="232"/>
                  </a:lnTo>
                  <a:lnTo>
                    <a:pt x="54" y="232"/>
                  </a:lnTo>
                  <a:lnTo>
                    <a:pt x="54" y="234"/>
                  </a:lnTo>
                  <a:lnTo>
                    <a:pt x="57" y="234"/>
                  </a:lnTo>
                  <a:lnTo>
                    <a:pt x="57" y="234"/>
                  </a:lnTo>
                  <a:lnTo>
                    <a:pt x="57" y="234"/>
                  </a:lnTo>
                  <a:lnTo>
                    <a:pt x="57" y="234"/>
                  </a:lnTo>
                  <a:lnTo>
                    <a:pt x="59" y="234"/>
                  </a:lnTo>
                  <a:lnTo>
                    <a:pt x="59" y="236"/>
                  </a:lnTo>
                  <a:lnTo>
                    <a:pt x="59" y="236"/>
                  </a:lnTo>
                  <a:lnTo>
                    <a:pt x="59" y="239"/>
                  </a:lnTo>
                  <a:lnTo>
                    <a:pt x="61" y="239"/>
                  </a:lnTo>
                  <a:lnTo>
                    <a:pt x="61" y="241"/>
                  </a:lnTo>
                  <a:lnTo>
                    <a:pt x="59" y="244"/>
                  </a:lnTo>
                  <a:lnTo>
                    <a:pt x="61" y="244"/>
                  </a:lnTo>
                  <a:lnTo>
                    <a:pt x="61" y="244"/>
                  </a:lnTo>
                  <a:lnTo>
                    <a:pt x="61" y="246"/>
                  </a:lnTo>
                  <a:lnTo>
                    <a:pt x="61" y="246"/>
                  </a:lnTo>
                  <a:lnTo>
                    <a:pt x="59" y="248"/>
                  </a:lnTo>
                  <a:lnTo>
                    <a:pt x="57" y="248"/>
                  </a:lnTo>
                  <a:lnTo>
                    <a:pt x="54" y="251"/>
                  </a:lnTo>
                  <a:lnTo>
                    <a:pt x="54" y="251"/>
                  </a:lnTo>
                  <a:lnTo>
                    <a:pt x="54" y="251"/>
                  </a:lnTo>
                  <a:lnTo>
                    <a:pt x="57" y="253"/>
                  </a:lnTo>
                  <a:lnTo>
                    <a:pt x="59" y="255"/>
                  </a:lnTo>
                  <a:lnTo>
                    <a:pt x="59" y="255"/>
                  </a:lnTo>
                  <a:lnTo>
                    <a:pt x="61" y="255"/>
                  </a:lnTo>
                  <a:lnTo>
                    <a:pt x="61" y="258"/>
                  </a:lnTo>
                  <a:lnTo>
                    <a:pt x="61" y="258"/>
                  </a:lnTo>
                  <a:lnTo>
                    <a:pt x="61" y="258"/>
                  </a:lnTo>
                  <a:lnTo>
                    <a:pt x="61" y="258"/>
                  </a:lnTo>
                  <a:lnTo>
                    <a:pt x="64" y="258"/>
                  </a:lnTo>
                  <a:lnTo>
                    <a:pt x="64" y="260"/>
                  </a:lnTo>
                  <a:lnTo>
                    <a:pt x="64" y="260"/>
                  </a:lnTo>
                  <a:lnTo>
                    <a:pt x="64" y="263"/>
                  </a:lnTo>
                  <a:lnTo>
                    <a:pt x="64" y="263"/>
                  </a:lnTo>
                  <a:lnTo>
                    <a:pt x="66" y="263"/>
                  </a:lnTo>
                  <a:lnTo>
                    <a:pt x="68" y="265"/>
                  </a:lnTo>
                  <a:lnTo>
                    <a:pt x="71" y="265"/>
                  </a:lnTo>
                  <a:lnTo>
                    <a:pt x="71" y="267"/>
                  </a:lnTo>
                  <a:lnTo>
                    <a:pt x="73" y="265"/>
                  </a:lnTo>
                  <a:lnTo>
                    <a:pt x="73" y="267"/>
                  </a:lnTo>
                  <a:lnTo>
                    <a:pt x="73" y="267"/>
                  </a:lnTo>
                  <a:lnTo>
                    <a:pt x="75" y="270"/>
                  </a:lnTo>
                  <a:lnTo>
                    <a:pt x="78" y="270"/>
                  </a:lnTo>
                  <a:lnTo>
                    <a:pt x="80" y="270"/>
                  </a:lnTo>
                  <a:lnTo>
                    <a:pt x="83" y="270"/>
                  </a:lnTo>
                  <a:lnTo>
                    <a:pt x="83" y="272"/>
                  </a:lnTo>
                  <a:lnTo>
                    <a:pt x="83" y="272"/>
                  </a:lnTo>
                  <a:lnTo>
                    <a:pt x="85" y="272"/>
                  </a:lnTo>
                  <a:lnTo>
                    <a:pt x="85" y="272"/>
                  </a:lnTo>
                  <a:lnTo>
                    <a:pt x="85" y="272"/>
                  </a:lnTo>
                  <a:lnTo>
                    <a:pt x="87" y="272"/>
                  </a:lnTo>
                  <a:lnTo>
                    <a:pt x="87" y="272"/>
                  </a:lnTo>
                  <a:lnTo>
                    <a:pt x="87" y="274"/>
                  </a:lnTo>
                  <a:lnTo>
                    <a:pt x="87" y="274"/>
                  </a:lnTo>
                  <a:lnTo>
                    <a:pt x="90" y="274"/>
                  </a:lnTo>
                  <a:lnTo>
                    <a:pt x="90" y="274"/>
                  </a:lnTo>
                  <a:lnTo>
                    <a:pt x="92" y="277"/>
                  </a:lnTo>
                  <a:lnTo>
                    <a:pt x="92" y="277"/>
                  </a:lnTo>
                  <a:lnTo>
                    <a:pt x="92" y="277"/>
                  </a:lnTo>
                  <a:lnTo>
                    <a:pt x="92" y="277"/>
                  </a:lnTo>
                  <a:lnTo>
                    <a:pt x="94" y="277"/>
                  </a:lnTo>
                  <a:lnTo>
                    <a:pt x="94" y="279"/>
                  </a:lnTo>
                  <a:lnTo>
                    <a:pt x="94" y="279"/>
                  </a:lnTo>
                  <a:lnTo>
                    <a:pt x="97" y="279"/>
                  </a:lnTo>
                  <a:lnTo>
                    <a:pt x="97" y="279"/>
                  </a:lnTo>
                  <a:lnTo>
                    <a:pt x="97" y="279"/>
                  </a:lnTo>
                  <a:lnTo>
                    <a:pt x="97" y="279"/>
                  </a:lnTo>
                  <a:lnTo>
                    <a:pt x="97" y="281"/>
                  </a:lnTo>
                  <a:lnTo>
                    <a:pt x="99" y="281"/>
                  </a:lnTo>
                  <a:lnTo>
                    <a:pt x="101" y="281"/>
                  </a:lnTo>
                  <a:lnTo>
                    <a:pt x="101" y="281"/>
                  </a:lnTo>
                  <a:lnTo>
                    <a:pt x="101" y="284"/>
                  </a:lnTo>
                  <a:lnTo>
                    <a:pt x="101" y="286"/>
                  </a:lnTo>
                  <a:lnTo>
                    <a:pt x="101" y="286"/>
                  </a:lnTo>
                  <a:lnTo>
                    <a:pt x="101" y="286"/>
                  </a:lnTo>
                  <a:lnTo>
                    <a:pt x="101" y="286"/>
                  </a:lnTo>
                  <a:lnTo>
                    <a:pt x="104" y="286"/>
                  </a:lnTo>
                  <a:lnTo>
                    <a:pt x="104" y="286"/>
                  </a:lnTo>
                  <a:lnTo>
                    <a:pt x="104" y="286"/>
                  </a:lnTo>
                  <a:lnTo>
                    <a:pt x="104" y="286"/>
                  </a:lnTo>
                  <a:lnTo>
                    <a:pt x="104" y="286"/>
                  </a:lnTo>
                  <a:lnTo>
                    <a:pt x="104" y="289"/>
                  </a:lnTo>
                  <a:lnTo>
                    <a:pt x="104" y="289"/>
                  </a:lnTo>
                  <a:lnTo>
                    <a:pt x="104" y="289"/>
                  </a:lnTo>
                  <a:lnTo>
                    <a:pt x="104" y="291"/>
                  </a:lnTo>
                  <a:lnTo>
                    <a:pt x="106" y="291"/>
                  </a:lnTo>
                  <a:lnTo>
                    <a:pt x="106" y="291"/>
                  </a:lnTo>
                  <a:lnTo>
                    <a:pt x="106" y="291"/>
                  </a:lnTo>
                  <a:lnTo>
                    <a:pt x="109" y="293"/>
                  </a:lnTo>
                  <a:lnTo>
                    <a:pt x="111" y="296"/>
                  </a:lnTo>
                  <a:lnTo>
                    <a:pt x="111" y="296"/>
                  </a:lnTo>
                  <a:lnTo>
                    <a:pt x="113" y="296"/>
                  </a:lnTo>
                  <a:lnTo>
                    <a:pt x="116" y="298"/>
                  </a:lnTo>
                  <a:lnTo>
                    <a:pt x="120" y="300"/>
                  </a:lnTo>
                  <a:lnTo>
                    <a:pt x="120" y="300"/>
                  </a:lnTo>
                  <a:lnTo>
                    <a:pt x="120" y="300"/>
                  </a:lnTo>
                  <a:lnTo>
                    <a:pt x="118" y="300"/>
                  </a:lnTo>
                  <a:lnTo>
                    <a:pt x="118" y="303"/>
                  </a:lnTo>
                  <a:lnTo>
                    <a:pt x="116" y="305"/>
                  </a:lnTo>
                  <a:lnTo>
                    <a:pt x="116" y="307"/>
                  </a:lnTo>
                  <a:lnTo>
                    <a:pt x="116" y="307"/>
                  </a:lnTo>
                  <a:lnTo>
                    <a:pt x="113" y="307"/>
                  </a:lnTo>
                  <a:lnTo>
                    <a:pt x="113" y="307"/>
                  </a:lnTo>
                  <a:lnTo>
                    <a:pt x="113" y="310"/>
                  </a:lnTo>
                  <a:lnTo>
                    <a:pt x="116" y="310"/>
                  </a:lnTo>
                  <a:lnTo>
                    <a:pt x="116" y="310"/>
                  </a:lnTo>
                  <a:lnTo>
                    <a:pt x="113" y="312"/>
                  </a:lnTo>
                  <a:lnTo>
                    <a:pt x="113" y="312"/>
                  </a:lnTo>
                  <a:lnTo>
                    <a:pt x="116" y="315"/>
                  </a:lnTo>
                  <a:lnTo>
                    <a:pt x="116" y="315"/>
                  </a:lnTo>
                  <a:lnTo>
                    <a:pt x="116" y="315"/>
                  </a:lnTo>
                  <a:lnTo>
                    <a:pt x="118" y="315"/>
                  </a:lnTo>
                  <a:lnTo>
                    <a:pt x="118" y="315"/>
                  </a:lnTo>
                  <a:lnTo>
                    <a:pt x="120" y="317"/>
                  </a:lnTo>
                  <a:lnTo>
                    <a:pt x="120" y="317"/>
                  </a:lnTo>
                  <a:lnTo>
                    <a:pt x="123" y="319"/>
                  </a:lnTo>
                  <a:lnTo>
                    <a:pt x="123" y="319"/>
                  </a:lnTo>
                  <a:lnTo>
                    <a:pt x="123" y="322"/>
                  </a:lnTo>
                  <a:lnTo>
                    <a:pt x="123" y="322"/>
                  </a:lnTo>
                  <a:lnTo>
                    <a:pt x="125" y="322"/>
                  </a:lnTo>
                  <a:lnTo>
                    <a:pt x="125" y="322"/>
                  </a:lnTo>
                  <a:lnTo>
                    <a:pt x="125" y="322"/>
                  </a:lnTo>
                  <a:lnTo>
                    <a:pt x="128" y="324"/>
                  </a:lnTo>
                  <a:lnTo>
                    <a:pt x="128" y="324"/>
                  </a:lnTo>
                  <a:lnTo>
                    <a:pt x="125" y="324"/>
                  </a:lnTo>
                  <a:lnTo>
                    <a:pt x="125" y="326"/>
                  </a:lnTo>
                  <a:lnTo>
                    <a:pt x="125" y="326"/>
                  </a:lnTo>
                  <a:lnTo>
                    <a:pt x="123" y="326"/>
                  </a:lnTo>
                  <a:lnTo>
                    <a:pt x="123" y="329"/>
                  </a:lnTo>
                  <a:lnTo>
                    <a:pt x="123" y="329"/>
                  </a:lnTo>
                  <a:lnTo>
                    <a:pt x="123" y="331"/>
                  </a:lnTo>
                  <a:lnTo>
                    <a:pt x="123" y="331"/>
                  </a:lnTo>
                  <a:lnTo>
                    <a:pt x="125" y="329"/>
                  </a:lnTo>
                  <a:lnTo>
                    <a:pt x="125" y="329"/>
                  </a:lnTo>
                  <a:lnTo>
                    <a:pt x="128" y="329"/>
                  </a:lnTo>
                  <a:lnTo>
                    <a:pt x="128" y="331"/>
                  </a:lnTo>
                  <a:lnTo>
                    <a:pt x="128" y="331"/>
                  </a:lnTo>
                  <a:lnTo>
                    <a:pt x="128" y="334"/>
                  </a:lnTo>
                  <a:lnTo>
                    <a:pt x="132" y="334"/>
                  </a:lnTo>
                  <a:lnTo>
                    <a:pt x="132" y="334"/>
                  </a:lnTo>
                  <a:lnTo>
                    <a:pt x="137" y="334"/>
                  </a:lnTo>
                  <a:lnTo>
                    <a:pt x="142" y="336"/>
                  </a:lnTo>
                  <a:lnTo>
                    <a:pt x="142" y="336"/>
                  </a:lnTo>
                  <a:lnTo>
                    <a:pt x="142" y="336"/>
                  </a:lnTo>
                  <a:lnTo>
                    <a:pt x="142" y="338"/>
                  </a:lnTo>
                  <a:lnTo>
                    <a:pt x="144" y="341"/>
                  </a:lnTo>
                  <a:lnTo>
                    <a:pt x="144" y="341"/>
                  </a:lnTo>
                  <a:lnTo>
                    <a:pt x="146" y="341"/>
                  </a:lnTo>
                  <a:lnTo>
                    <a:pt x="146" y="341"/>
                  </a:lnTo>
                  <a:lnTo>
                    <a:pt x="146" y="341"/>
                  </a:lnTo>
                  <a:lnTo>
                    <a:pt x="146" y="341"/>
                  </a:lnTo>
                  <a:lnTo>
                    <a:pt x="149" y="343"/>
                  </a:lnTo>
                  <a:lnTo>
                    <a:pt x="149" y="343"/>
                  </a:lnTo>
                  <a:lnTo>
                    <a:pt x="151" y="341"/>
                  </a:lnTo>
                  <a:lnTo>
                    <a:pt x="151" y="343"/>
                  </a:lnTo>
                  <a:lnTo>
                    <a:pt x="154" y="343"/>
                  </a:lnTo>
                  <a:lnTo>
                    <a:pt x="154" y="345"/>
                  </a:lnTo>
                  <a:lnTo>
                    <a:pt x="154" y="345"/>
                  </a:lnTo>
                  <a:lnTo>
                    <a:pt x="154" y="345"/>
                  </a:lnTo>
                  <a:lnTo>
                    <a:pt x="156" y="345"/>
                  </a:lnTo>
                  <a:lnTo>
                    <a:pt x="156" y="345"/>
                  </a:lnTo>
                  <a:lnTo>
                    <a:pt x="156" y="345"/>
                  </a:lnTo>
                  <a:lnTo>
                    <a:pt x="158" y="345"/>
                  </a:lnTo>
                  <a:lnTo>
                    <a:pt x="158" y="345"/>
                  </a:lnTo>
                  <a:lnTo>
                    <a:pt x="161" y="348"/>
                  </a:lnTo>
                  <a:lnTo>
                    <a:pt x="161" y="348"/>
                  </a:lnTo>
                  <a:lnTo>
                    <a:pt x="161" y="348"/>
                  </a:lnTo>
                  <a:lnTo>
                    <a:pt x="161" y="348"/>
                  </a:lnTo>
                  <a:lnTo>
                    <a:pt x="161" y="350"/>
                  </a:lnTo>
                  <a:lnTo>
                    <a:pt x="163" y="350"/>
                  </a:lnTo>
                  <a:lnTo>
                    <a:pt x="163" y="350"/>
                  </a:lnTo>
                  <a:lnTo>
                    <a:pt x="163" y="352"/>
                  </a:lnTo>
                  <a:lnTo>
                    <a:pt x="163" y="352"/>
                  </a:lnTo>
                  <a:lnTo>
                    <a:pt x="163" y="352"/>
                  </a:lnTo>
                  <a:lnTo>
                    <a:pt x="163" y="352"/>
                  </a:lnTo>
                  <a:lnTo>
                    <a:pt x="165" y="352"/>
                  </a:lnTo>
                  <a:lnTo>
                    <a:pt x="165" y="352"/>
                  </a:lnTo>
                  <a:lnTo>
                    <a:pt x="165" y="355"/>
                  </a:lnTo>
                  <a:lnTo>
                    <a:pt x="163" y="355"/>
                  </a:lnTo>
                  <a:lnTo>
                    <a:pt x="163" y="355"/>
                  </a:lnTo>
                  <a:lnTo>
                    <a:pt x="163" y="355"/>
                  </a:lnTo>
                  <a:lnTo>
                    <a:pt x="165" y="357"/>
                  </a:lnTo>
                  <a:lnTo>
                    <a:pt x="165" y="357"/>
                  </a:lnTo>
                  <a:lnTo>
                    <a:pt x="165" y="357"/>
                  </a:lnTo>
                  <a:lnTo>
                    <a:pt x="165" y="357"/>
                  </a:lnTo>
                  <a:lnTo>
                    <a:pt x="165" y="357"/>
                  </a:lnTo>
                  <a:lnTo>
                    <a:pt x="165" y="355"/>
                  </a:lnTo>
                  <a:lnTo>
                    <a:pt x="165" y="355"/>
                  </a:lnTo>
                  <a:lnTo>
                    <a:pt x="165" y="357"/>
                  </a:lnTo>
                  <a:lnTo>
                    <a:pt x="168" y="357"/>
                  </a:lnTo>
                  <a:lnTo>
                    <a:pt x="165" y="357"/>
                  </a:lnTo>
                  <a:lnTo>
                    <a:pt x="168" y="357"/>
                  </a:lnTo>
                  <a:lnTo>
                    <a:pt x="165" y="364"/>
                  </a:lnTo>
                  <a:lnTo>
                    <a:pt x="165" y="364"/>
                  </a:lnTo>
                  <a:lnTo>
                    <a:pt x="165" y="364"/>
                  </a:lnTo>
                  <a:lnTo>
                    <a:pt x="165" y="367"/>
                  </a:lnTo>
                  <a:lnTo>
                    <a:pt x="165" y="369"/>
                  </a:lnTo>
                  <a:lnTo>
                    <a:pt x="165" y="371"/>
                  </a:lnTo>
                  <a:lnTo>
                    <a:pt x="168" y="374"/>
                  </a:lnTo>
                  <a:lnTo>
                    <a:pt x="168" y="376"/>
                  </a:lnTo>
                  <a:lnTo>
                    <a:pt x="168" y="376"/>
                  </a:lnTo>
                  <a:lnTo>
                    <a:pt x="172" y="378"/>
                  </a:lnTo>
                  <a:lnTo>
                    <a:pt x="172" y="381"/>
                  </a:lnTo>
                  <a:lnTo>
                    <a:pt x="175" y="381"/>
                  </a:lnTo>
                  <a:lnTo>
                    <a:pt x="175" y="383"/>
                  </a:lnTo>
                  <a:lnTo>
                    <a:pt x="177" y="383"/>
                  </a:lnTo>
                  <a:lnTo>
                    <a:pt x="177" y="386"/>
                  </a:lnTo>
                  <a:lnTo>
                    <a:pt x="175" y="388"/>
                  </a:lnTo>
                  <a:lnTo>
                    <a:pt x="177" y="388"/>
                  </a:lnTo>
                  <a:lnTo>
                    <a:pt x="177" y="388"/>
                  </a:lnTo>
                  <a:lnTo>
                    <a:pt x="177" y="388"/>
                  </a:lnTo>
                  <a:lnTo>
                    <a:pt x="177" y="388"/>
                  </a:lnTo>
                  <a:lnTo>
                    <a:pt x="180" y="388"/>
                  </a:lnTo>
                  <a:lnTo>
                    <a:pt x="180" y="390"/>
                  </a:lnTo>
                  <a:lnTo>
                    <a:pt x="180" y="390"/>
                  </a:lnTo>
                  <a:lnTo>
                    <a:pt x="180" y="390"/>
                  </a:lnTo>
                  <a:lnTo>
                    <a:pt x="180" y="393"/>
                  </a:lnTo>
                  <a:lnTo>
                    <a:pt x="182" y="393"/>
                  </a:lnTo>
                  <a:lnTo>
                    <a:pt x="182" y="393"/>
                  </a:lnTo>
                  <a:lnTo>
                    <a:pt x="187" y="393"/>
                  </a:lnTo>
                  <a:lnTo>
                    <a:pt x="189" y="395"/>
                  </a:lnTo>
                  <a:lnTo>
                    <a:pt x="189" y="395"/>
                  </a:lnTo>
                  <a:lnTo>
                    <a:pt x="189" y="397"/>
                  </a:lnTo>
                  <a:lnTo>
                    <a:pt x="189" y="397"/>
                  </a:lnTo>
                  <a:lnTo>
                    <a:pt x="189" y="400"/>
                  </a:lnTo>
                  <a:lnTo>
                    <a:pt x="191" y="400"/>
                  </a:lnTo>
                  <a:lnTo>
                    <a:pt x="191" y="397"/>
                  </a:lnTo>
                  <a:lnTo>
                    <a:pt x="191" y="397"/>
                  </a:lnTo>
                  <a:lnTo>
                    <a:pt x="191" y="400"/>
                  </a:lnTo>
                  <a:lnTo>
                    <a:pt x="194" y="400"/>
                  </a:lnTo>
                  <a:lnTo>
                    <a:pt x="194" y="400"/>
                  </a:lnTo>
                  <a:lnTo>
                    <a:pt x="194" y="400"/>
                  </a:lnTo>
                  <a:lnTo>
                    <a:pt x="194" y="402"/>
                  </a:lnTo>
                  <a:lnTo>
                    <a:pt x="194" y="405"/>
                  </a:lnTo>
                  <a:lnTo>
                    <a:pt x="194" y="407"/>
                  </a:lnTo>
                  <a:lnTo>
                    <a:pt x="194" y="409"/>
                  </a:lnTo>
                  <a:lnTo>
                    <a:pt x="194" y="409"/>
                  </a:lnTo>
                  <a:lnTo>
                    <a:pt x="194" y="409"/>
                  </a:lnTo>
                  <a:lnTo>
                    <a:pt x="196" y="409"/>
                  </a:lnTo>
                  <a:lnTo>
                    <a:pt x="196" y="409"/>
                  </a:lnTo>
                  <a:lnTo>
                    <a:pt x="196" y="409"/>
                  </a:lnTo>
                  <a:lnTo>
                    <a:pt x="198" y="412"/>
                  </a:lnTo>
                  <a:lnTo>
                    <a:pt x="198" y="412"/>
                  </a:lnTo>
                  <a:lnTo>
                    <a:pt x="198" y="412"/>
                  </a:lnTo>
                  <a:lnTo>
                    <a:pt x="201" y="412"/>
                  </a:lnTo>
                  <a:lnTo>
                    <a:pt x="201" y="412"/>
                  </a:lnTo>
                  <a:lnTo>
                    <a:pt x="201" y="412"/>
                  </a:lnTo>
                  <a:lnTo>
                    <a:pt x="201" y="412"/>
                  </a:lnTo>
                  <a:lnTo>
                    <a:pt x="201" y="412"/>
                  </a:lnTo>
                  <a:lnTo>
                    <a:pt x="201" y="412"/>
                  </a:lnTo>
                  <a:lnTo>
                    <a:pt x="201" y="412"/>
                  </a:lnTo>
                  <a:lnTo>
                    <a:pt x="201" y="412"/>
                  </a:lnTo>
                  <a:lnTo>
                    <a:pt x="201" y="412"/>
                  </a:lnTo>
                  <a:lnTo>
                    <a:pt x="203" y="409"/>
                  </a:lnTo>
                  <a:lnTo>
                    <a:pt x="203" y="412"/>
                  </a:lnTo>
                  <a:lnTo>
                    <a:pt x="203" y="412"/>
                  </a:lnTo>
                  <a:lnTo>
                    <a:pt x="203" y="412"/>
                  </a:lnTo>
                  <a:lnTo>
                    <a:pt x="203" y="412"/>
                  </a:lnTo>
                  <a:lnTo>
                    <a:pt x="208" y="412"/>
                  </a:lnTo>
                  <a:lnTo>
                    <a:pt x="208" y="412"/>
                  </a:lnTo>
                  <a:lnTo>
                    <a:pt x="206" y="414"/>
                  </a:lnTo>
                  <a:lnTo>
                    <a:pt x="206" y="414"/>
                  </a:lnTo>
                  <a:lnTo>
                    <a:pt x="206" y="414"/>
                  </a:lnTo>
                  <a:lnTo>
                    <a:pt x="206" y="416"/>
                  </a:lnTo>
                  <a:lnTo>
                    <a:pt x="208" y="416"/>
                  </a:lnTo>
                  <a:lnTo>
                    <a:pt x="208" y="416"/>
                  </a:lnTo>
                  <a:lnTo>
                    <a:pt x="208" y="419"/>
                  </a:lnTo>
                  <a:lnTo>
                    <a:pt x="210" y="419"/>
                  </a:lnTo>
                  <a:lnTo>
                    <a:pt x="210" y="416"/>
                  </a:lnTo>
                  <a:lnTo>
                    <a:pt x="210" y="416"/>
                  </a:lnTo>
                  <a:lnTo>
                    <a:pt x="213" y="416"/>
                  </a:lnTo>
                  <a:lnTo>
                    <a:pt x="213" y="419"/>
                  </a:lnTo>
                  <a:lnTo>
                    <a:pt x="213" y="419"/>
                  </a:lnTo>
                  <a:lnTo>
                    <a:pt x="213" y="421"/>
                  </a:lnTo>
                  <a:lnTo>
                    <a:pt x="215" y="421"/>
                  </a:lnTo>
                  <a:lnTo>
                    <a:pt x="215" y="423"/>
                  </a:lnTo>
                  <a:lnTo>
                    <a:pt x="217" y="423"/>
                  </a:lnTo>
                  <a:lnTo>
                    <a:pt x="220" y="421"/>
                  </a:lnTo>
                  <a:lnTo>
                    <a:pt x="222" y="421"/>
                  </a:lnTo>
                  <a:lnTo>
                    <a:pt x="225" y="423"/>
                  </a:lnTo>
                  <a:lnTo>
                    <a:pt x="225" y="423"/>
                  </a:lnTo>
                  <a:lnTo>
                    <a:pt x="225" y="426"/>
                  </a:lnTo>
                  <a:lnTo>
                    <a:pt x="225" y="426"/>
                  </a:lnTo>
                  <a:lnTo>
                    <a:pt x="227" y="426"/>
                  </a:lnTo>
                  <a:lnTo>
                    <a:pt x="227" y="426"/>
                  </a:lnTo>
                  <a:lnTo>
                    <a:pt x="229" y="426"/>
                  </a:lnTo>
                  <a:lnTo>
                    <a:pt x="229" y="423"/>
                  </a:lnTo>
                  <a:lnTo>
                    <a:pt x="232" y="421"/>
                  </a:lnTo>
                  <a:lnTo>
                    <a:pt x="232" y="421"/>
                  </a:lnTo>
                  <a:lnTo>
                    <a:pt x="234" y="421"/>
                  </a:lnTo>
                  <a:lnTo>
                    <a:pt x="234" y="421"/>
                  </a:lnTo>
                  <a:lnTo>
                    <a:pt x="234" y="421"/>
                  </a:lnTo>
                  <a:lnTo>
                    <a:pt x="236" y="421"/>
                  </a:lnTo>
                  <a:lnTo>
                    <a:pt x="236" y="421"/>
                  </a:lnTo>
                  <a:lnTo>
                    <a:pt x="236" y="421"/>
                  </a:lnTo>
                  <a:lnTo>
                    <a:pt x="236" y="419"/>
                  </a:lnTo>
                  <a:lnTo>
                    <a:pt x="236" y="419"/>
                  </a:lnTo>
                  <a:lnTo>
                    <a:pt x="236" y="419"/>
                  </a:lnTo>
                  <a:lnTo>
                    <a:pt x="239" y="419"/>
                  </a:lnTo>
                  <a:lnTo>
                    <a:pt x="241" y="419"/>
                  </a:lnTo>
                  <a:lnTo>
                    <a:pt x="241" y="416"/>
                  </a:lnTo>
                  <a:lnTo>
                    <a:pt x="243" y="412"/>
                  </a:lnTo>
                  <a:lnTo>
                    <a:pt x="243" y="412"/>
                  </a:lnTo>
                  <a:lnTo>
                    <a:pt x="246" y="412"/>
                  </a:lnTo>
                  <a:lnTo>
                    <a:pt x="246" y="412"/>
                  </a:lnTo>
                  <a:lnTo>
                    <a:pt x="246" y="412"/>
                  </a:lnTo>
                  <a:lnTo>
                    <a:pt x="246" y="412"/>
                  </a:lnTo>
                  <a:lnTo>
                    <a:pt x="248" y="412"/>
                  </a:lnTo>
                  <a:lnTo>
                    <a:pt x="248" y="412"/>
                  </a:lnTo>
                  <a:lnTo>
                    <a:pt x="248" y="414"/>
                  </a:lnTo>
                  <a:lnTo>
                    <a:pt x="248" y="414"/>
                  </a:lnTo>
                  <a:lnTo>
                    <a:pt x="251" y="416"/>
                  </a:lnTo>
                  <a:lnTo>
                    <a:pt x="251" y="416"/>
                  </a:lnTo>
                  <a:lnTo>
                    <a:pt x="253" y="414"/>
                  </a:lnTo>
                  <a:lnTo>
                    <a:pt x="255" y="416"/>
                  </a:lnTo>
                  <a:lnTo>
                    <a:pt x="255" y="416"/>
                  </a:lnTo>
                  <a:lnTo>
                    <a:pt x="260" y="414"/>
                  </a:lnTo>
                  <a:lnTo>
                    <a:pt x="260" y="414"/>
                  </a:lnTo>
                  <a:lnTo>
                    <a:pt x="262" y="416"/>
                  </a:lnTo>
                  <a:lnTo>
                    <a:pt x="262" y="416"/>
                  </a:lnTo>
                  <a:lnTo>
                    <a:pt x="262" y="419"/>
                  </a:lnTo>
                  <a:lnTo>
                    <a:pt x="262" y="416"/>
                  </a:lnTo>
                  <a:lnTo>
                    <a:pt x="265" y="419"/>
                  </a:lnTo>
                  <a:lnTo>
                    <a:pt x="265" y="419"/>
                  </a:lnTo>
                  <a:lnTo>
                    <a:pt x="269" y="421"/>
                  </a:lnTo>
                  <a:lnTo>
                    <a:pt x="269" y="423"/>
                  </a:lnTo>
                  <a:lnTo>
                    <a:pt x="272" y="423"/>
                  </a:lnTo>
                  <a:lnTo>
                    <a:pt x="272" y="421"/>
                  </a:lnTo>
                  <a:lnTo>
                    <a:pt x="272" y="421"/>
                  </a:lnTo>
                  <a:lnTo>
                    <a:pt x="272" y="421"/>
                  </a:lnTo>
                  <a:lnTo>
                    <a:pt x="274" y="421"/>
                  </a:lnTo>
                  <a:lnTo>
                    <a:pt x="274" y="421"/>
                  </a:lnTo>
                  <a:lnTo>
                    <a:pt x="277" y="421"/>
                  </a:lnTo>
                  <a:lnTo>
                    <a:pt x="277" y="419"/>
                  </a:lnTo>
                  <a:lnTo>
                    <a:pt x="277" y="419"/>
                  </a:lnTo>
                  <a:lnTo>
                    <a:pt x="277" y="416"/>
                  </a:lnTo>
                  <a:lnTo>
                    <a:pt x="281" y="414"/>
                  </a:lnTo>
                  <a:lnTo>
                    <a:pt x="281" y="414"/>
                  </a:lnTo>
                  <a:lnTo>
                    <a:pt x="281" y="412"/>
                  </a:lnTo>
                  <a:lnTo>
                    <a:pt x="281" y="412"/>
                  </a:lnTo>
                  <a:lnTo>
                    <a:pt x="281" y="412"/>
                  </a:lnTo>
                  <a:lnTo>
                    <a:pt x="284" y="409"/>
                  </a:lnTo>
                  <a:lnTo>
                    <a:pt x="284" y="409"/>
                  </a:lnTo>
                  <a:lnTo>
                    <a:pt x="284" y="409"/>
                  </a:lnTo>
                  <a:lnTo>
                    <a:pt x="284" y="407"/>
                  </a:lnTo>
                  <a:lnTo>
                    <a:pt x="284" y="407"/>
                  </a:lnTo>
                  <a:lnTo>
                    <a:pt x="284" y="405"/>
                  </a:lnTo>
                  <a:lnTo>
                    <a:pt x="284" y="405"/>
                  </a:lnTo>
                  <a:lnTo>
                    <a:pt x="286" y="405"/>
                  </a:lnTo>
                  <a:lnTo>
                    <a:pt x="286" y="405"/>
                  </a:lnTo>
                  <a:lnTo>
                    <a:pt x="286" y="407"/>
                  </a:lnTo>
                  <a:lnTo>
                    <a:pt x="286" y="407"/>
                  </a:lnTo>
                  <a:lnTo>
                    <a:pt x="288" y="405"/>
                  </a:lnTo>
                  <a:lnTo>
                    <a:pt x="288" y="405"/>
                  </a:lnTo>
                  <a:lnTo>
                    <a:pt x="288" y="407"/>
                  </a:lnTo>
                  <a:lnTo>
                    <a:pt x="291" y="407"/>
                  </a:lnTo>
                  <a:lnTo>
                    <a:pt x="293" y="407"/>
                  </a:lnTo>
                  <a:lnTo>
                    <a:pt x="293" y="407"/>
                  </a:lnTo>
                  <a:lnTo>
                    <a:pt x="296" y="407"/>
                  </a:lnTo>
                  <a:lnTo>
                    <a:pt x="296" y="409"/>
                  </a:lnTo>
                  <a:lnTo>
                    <a:pt x="298" y="409"/>
                  </a:lnTo>
                  <a:lnTo>
                    <a:pt x="298" y="409"/>
                  </a:lnTo>
                  <a:lnTo>
                    <a:pt x="298" y="409"/>
                  </a:lnTo>
                  <a:lnTo>
                    <a:pt x="300" y="409"/>
                  </a:lnTo>
                  <a:lnTo>
                    <a:pt x="300" y="409"/>
                  </a:lnTo>
                  <a:lnTo>
                    <a:pt x="300" y="412"/>
                  </a:lnTo>
                  <a:lnTo>
                    <a:pt x="303" y="412"/>
                  </a:lnTo>
                  <a:lnTo>
                    <a:pt x="303" y="412"/>
                  </a:lnTo>
                  <a:lnTo>
                    <a:pt x="303" y="412"/>
                  </a:lnTo>
                  <a:lnTo>
                    <a:pt x="303" y="412"/>
                  </a:lnTo>
                  <a:lnTo>
                    <a:pt x="303" y="412"/>
                  </a:lnTo>
                  <a:lnTo>
                    <a:pt x="300" y="414"/>
                  </a:lnTo>
                  <a:lnTo>
                    <a:pt x="300" y="414"/>
                  </a:lnTo>
                  <a:lnTo>
                    <a:pt x="303" y="414"/>
                  </a:lnTo>
                  <a:lnTo>
                    <a:pt x="303" y="414"/>
                  </a:lnTo>
                  <a:lnTo>
                    <a:pt x="303" y="416"/>
                  </a:lnTo>
                  <a:lnTo>
                    <a:pt x="300" y="416"/>
                  </a:lnTo>
                  <a:lnTo>
                    <a:pt x="300" y="419"/>
                  </a:lnTo>
                  <a:lnTo>
                    <a:pt x="303" y="421"/>
                  </a:lnTo>
                  <a:lnTo>
                    <a:pt x="303" y="423"/>
                  </a:lnTo>
                  <a:lnTo>
                    <a:pt x="305" y="423"/>
                  </a:lnTo>
                  <a:lnTo>
                    <a:pt x="307" y="423"/>
                  </a:lnTo>
                  <a:lnTo>
                    <a:pt x="307" y="423"/>
                  </a:lnTo>
                  <a:lnTo>
                    <a:pt x="310" y="423"/>
                  </a:lnTo>
                  <a:lnTo>
                    <a:pt x="310" y="426"/>
                  </a:lnTo>
                  <a:lnTo>
                    <a:pt x="310" y="426"/>
                  </a:lnTo>
                  <a:lnTo>
                    <a:pt x="310" y="426"/>
                  </a:lnTo>
                  <a:lnTo>
                    <a:pt x="310" y="428"/>
                  </a:lnTo>
                  <a:lnTo>
                    <a:pt x="310" y="428"/>
                  </a:lnTo>
                  <a:lnTo>
                    <a:pt x="310" y="428"/>
                  </a:lnTo>
                  <a:lnTo>
                    <a:pt x="310" y="428"/>
                  </a:lnTo>
                  <a:lnTo>
                    <a:pt x="310" y="428"/>
                  </a:lnTo>
                  <a:lnTo>
                    <a:pt x="312" y="428"/>
                  </a:lnTo>
                  <a:lnTo>
                    <a:pt x="312" y="428"/>
                  </a:lnTo>
                  <a:lnTo>
                    <a:pt x="314" y="431"/>
                  </a:lnTo>
                  <a:lnTo>
                    <a:pt x="314" y="433"/>
                  </a:lnTo>
                  <a:lnTo>
                    <a:pt x="314" y="433"/>
                  </a:lnTo>
                  <a:lnTo>
                    <a:pt x="317" y="435"/>
                  </a:lnTo>
                  <a:lnTo>
                    <a:pt x="319" y="435"/>
                  </a:lnTo>
                  <a:lnTo>
                    <a:pt x="319" y="435"/>
                  </a:lnTo>
                  <a:lnTo>
                    <a:pt x="319" y="435"/>
                  </a:lnTo>
                  <a:lnTo>
                    <a:pt x="322" y="438"/>
                  </a:lnTo>
                  <a:lnTo>
                    <a:pt x="322" y="440"/>
                  </a:lnTo>
                  <a:lnTo>
                    <a:pt x="322" y="440"/>
                  </a:lnTo>
                  <a:lnTo>
                    <a:pt x="322" y="440"/>
                  </a:lnTo>
                  <a:lnTo>
                    <a:pt x="322" y="442"/>
                  </a:lnTo>
                  <a:lnTo>
                    <a:pt x="322" y="442"/>
                  </a:lnTo>
                  <a:lnTo>
                    <a:pt x="324" y="442"/>
                  </a:lnTo>
                  <a:lnTo>
                    <a:pt x="324" y="442"/>
                  </a:lnTo>
                  <a:lnTo>
                    <a:pt x="324" y="442"/>
                  </a:lnTo>
                  <a:lnTo>
                    <a:pt x="329" y="442"/>
                  </a:lnTo>
                  <a:lnTo>
                    <a:pt x="331" y="445"/>
                  </a:lnTo>
                  <a:lnTo>
                    <a:pt x="336" y="447"/>
                  </a:lnTo>
                  <a:lnTo>
                    <a:pt x="338" y="447"/>
                  </a:lnTo>
                  <a:lnTo>
                    <a:pt x="338" y="447"/>
                  </a:lnTo>
                  <a:lnTo>
                    <a:pt x="338" y="447"/>
                  </a:lnTo>
                  <a:lnTo>
                    <a:pt x="340" y="447"/>
                  </a:lnTo>
                  <a:lnTo>
                    <a:pt x="340" y="447"/>
                  </a:lnTo>
                  <a:lnTo>
                    <a:pt x="340" y="447"/>
                  </a:lnTo>
                  <a:lnTo>
                    <a:pt x="340" y="447"/>
                  </a:lnTo>
                  <a:lnTo>
                    <a:pt x="343" y="449"/>
                  </a:lnTo>
                  <a:lnTo>
                    <a:pt x="343" y="457"/>
                  </a:lnTo>
                  <a:lnTo>
                    <a:pt x="343" y="459"/>
                  </a:lnTo>
                  <a:lnTo>
                    <a:pt x="343" y="461"/>
                  </a:lnTo>
                  <a:lnTo>
                    <a:pt x="343" y="461"/>
                  </a:lnTo>
                  <a:lnTo>
                    <a:pt x="343" y="461"/>
                  </a:lnTo>
                  <a:lnTo>
                    <a:pt x="343" y="461"/>
                  </a:lnTo>
                  <a:lnTo>
                    <a:pt x="343" y="461"/>
                  </a:lnTo>
                  <a:lnTo>
                    <a:pt x="343" y="461"/>
                  </a:lnTo>
                  <a:lnTo>
                    <a:pt x="343" y="461"/>
                  </a:lnTo>
                  <a:lnTo>
                    <a:pt x="345" y="461"/>
                  </a:lnTo>
                  <a:lnTo>
                    <a:pt x="345" y="461"/>
                  </a:lnTo>
                  <a:lnTo>
                    <a:pt x="348" y="461"/>
                  </a:lnTo>
                  <a:lnTo>
                    <a:pt x="348" y="461"/>
                  </a:lnTo>
                  <a:lnTo>
                    <a:pt x="348" y="461"/>
                  </a:lnTo>
                  <a:lnTo>
                    <a:pt x="350" y="461"/>
                  </a:lnTo>
                  <a:lnTo>
                    <a:pt x="352" y="459"/>
                  </a:lnTo>
                  <a:lnTo>
                    <a:pt x="352" y="459"/>
                  </a:lnTo>
                  <a:lnTo>
                    <a:pt x="352" y="459"/>
                  </a:lnTo>
                  <a:lnTo>
                    <a:pt x="355" y="459"/>
                  </a:lnTo>
                  <a:lnTo>
                    <a:pt x="355" y="459"/>
                  </a:lnTo>
                  <a:lnTo>
                    <a:pt x="355" y="461"/>
                  </a:lnTo>
                  <a:lnTo>
                    <a:pt x="355" y="461"/>
                  </a:lnTo>
                  <a:lnTo>
                    <a:pt x="355" y="461"/>
                  </a:lnTo>
                  <a:lnTo>
                    <a:pt x="357" y="464"/>
                  </a:lnTo>
                  <a:lnTo>
                    <a:pt x="357" y="464"/>
                  </a:lnTo>
                  <a:lnTo>
                    <a:pt x="357" y="466"/>
                  </a:lnTo>
                  <a:lnTo>
                    <a:pt x="357" y="468"/>
                  </a:lnTo>
                  <a:lnTo>
                    <a:pt x="357" y="466"/>
                  </a:lnTo>
                  <a:lnTo>
                    <a:pt x="359" y="464"/>
                  </a:lnTo>
                  <a:lnTo>
                    <a:pt x="362" y="459"/>
                  </a:lnTo>
                  <a:lnTo>
                    <a:pt x="364" y="459"/>
                  </a:lnTo>
                  <a:lnTo>
                    <a:pt x="364" y="459"/>
                  </a:lnTo>
                  <a:lnTo>
                    <a:pt x="364" y="459"/>
                  </a:lnTo>
                  <a:lnTo>
                    <a:pt x="364" y="457"/>
                  </a:lnTo>
                  <a:lnTo>
                    <a:pt x="364" y="457"/>
                  </a:lnTo>
                  <a:lnTo>
                    <a:pt x="366" y="457"/>
                  </a:lnTo>
                  <a:lnTo>
                    <a:pt x="366" y="457"/>
                  </a:lnTo>
                  <a:lnTo>
                    <a:pt x="366" y="457"/>
                  </a:lnTo>
                  <a:lnTo>
                    <a:pt x="369" y="457"/>
                  </a:lnTo>
                  <a:lnTo>
                    <a:pt x="369" y="454"/>
                  </a:lnTo>
                  <a:lnTo>
                    <a:pt x="371" y="454"/>
                  </a:lnTo>
                  <a:lnTo>
                    <a:pt x="371" y="454"/>
                  </a:lnTo>
                  <a:lnTo>
                    <a:pt x="371" y="454"/>
                  </a:lnTo>
                  <a:lnTo>
                    <a:pt x="374" y="452"/>
                  </a:lnTo>
                  <a:lnTo>
                    <a:pt x="376" y="452"/>
                  </a:lnTo>
                  <a:lnTo>
                    <a:pt x="378" y="452"/>
                  </a:lnTo>
                  <a:lnTo>
                    <a:pt x="381" y="452"/>
                  </a:lnTo>
                  <a:lnTo>
                    <a:pt x="383" y="452"/>
                  </a:lnTo>
                  <a:lnTo>
                    <a:pt x="388" y="454"/>
                  </a:lnTo>
                  <a:lnTo>
                    <a:pt x="393" y="459"/>
                  </a:lnTo>
                  <a:lnTo>
                    <a:pt x="395" y="459"/>
                  </a:lnTo>
                  <a:lnTo>
                    <a:pt x="395" y="459"/>
                  </a:lnTo>
                  <a:lnTo>
                    <a:pt x="395" y="459"/>
                  </a:lnTo>
                  <a:lnTo>
                    <a:pt x="395" y="459"/>
                  </a:lnTo>
                  <a:lnTo>
                    <a:pt x="397" y="457"/>
                  </a:lnTo>
                  <a:lnTo>
                    <a:pt x="402" y="457"/>
                  </a:lnTo>
                  <a:lnTo>
                    <a:pt x="404" y="457"/>
                  </a:lnTo>
                  <a:lnTo>
                    <a:pt x="404" y="457"/>
                  </a:lnTo>
                  <a:lnTo>
                    <a:pt x="409" y="452"/>
                  </a:lnTo>
                  <a:lnTo>
                    <a:pt x="409" y="449"/>
                  </a:lnTo>
                  <a:lnTo>
                    <a:pt x="409" y="449"/>
                  </a:lnTo>
                  <a:lnTo>
                    <a:pt x="409" y="452"/>
                  </a:lnTo>
                  <a:lnTo>
                    <a:pt x="409" y="452"/>
                  </a:lnTo>
                  <a:lnTo>
                    <a:pt x="411" y="452"/>
                  </a:lnTo>
                  <a:lnTo>
                    <a:pt x="414" y="457"/>
                  </a:lnTo>
                  <a:lnTo>
                    <a:pt x="416" y="459"/>
                  </a:lnTo>
                  <a:lnTo>
                    <a:pt x="416" y="459"/>
                  </a:lnTo>
                  <a:lnTo>
                    <a:pt x="416" y="461"/>
                  </a:lnTo>
                  <a:lnTo>
                    <a:pt x="416" y="461"/>
                  </a:lnTo>
                  <a:lnTo>
                    <a:pt x="416" y="464"/>
                  </a:lnTo>
                  <a:lnTo>
                    <a:pt x="421" y="464"/>
                  </a:lnTo>
                  <a:lnTo>
                    <a:pt x="421" y="464"/>
                  </a:lnTo>
                  <a:lnTo>
                    <a:pt x="423" y="464"/>
                  </a:lnTo>
                  <a:lnTo>
                    <a:pt x="423" y="464"/>
                  </a:lnTo>
                  <a:lnTo>
                    <a:pt x="423" y="464"/>
                  </a:lnTo>
                  <a:lnTo>
                    <a:pt x="423" y="466"/>
                  </a:lnTo>
                  <a:lnTo>
                    <a:pt x="426" y="466"/>
                  </a:lnTo>
                  <a:lnTo>
                    <a:pt x="428" y="466"/>
                  </a:lnTo>
                  <a:lnTo>
                    <a:pt x="428" y="466"/>
                  </a:lnTo>
                  <a:lnTo>
                    <a:pt x="430" y="466"/>
                  </a:lnTo>
                  <a:lnTo>
                    <a:pt x="430" y="466"/>
                  </a:lnTo>
                  <a:lnTo>
                    <a:pt x="430" y="466"/>
                  </a:lnTo>
                  <a:lnTo>
                    <a:pt x="430" y="464"/>
                  </a:lnTo>
                  <a:lnTo>
                    <a:pt x="430" y="461"/>
                  </a:lnTo>
                  <a:lnTo>
                    <a:pt x="430" y="461"/>
                  </a:lnTo>
                  <a:lnTo>
                    <a:pt x="430" y="461"/>
                  </a:lnTo>
                  <a:lnTo>
                    <a:pt x="440" y="454"/>
                  </a:lnTo>
                  <a:lnTo>
                    <a:pt x="442" y="454"/>
                  </a:lnTo>
                  <a:lnTo>
                    <a:pt x="452" y="454"/>
                  </a:lnTo>
                  <a:lnTo>
                    <a:pt x="461" y="454"/>
                  </a:lnTo>
                  <a:lnTo>
                    <a:pt x="466" y="452"/>
                  </a:lnTo>
                  <a:lnTo>
                    <a:pt x="468" y="449"/>
                  </a:lnTo>
                  <a:lnTo>
                    <a:pt x="473" y="447"/>
                  </a:lnTo>
                  <a:lnTo>
                    <a:pt x="473" y="447"/>
                  </a:lnTo>
                  <a:lnTo>
                    <a:pt x="475" y="447"/>
                  </a:lnTo>
                  <a:lnTo>
                    <a:pt x="480" y="452"/>
                  </a:lnTo>
                  <a:lnTo>
                    <a:pt x="482" y="454"/>
                  </a:lnTo>
                  <a:lnTo>
                    <a:pt x="485" y="454"/>
                  </a:lnTo>
                  <a:lnTo>
                    <a:pt x="490" y="454"/>
                  </a:lnTo>
                  <a:lnTo>
                    <a:pt x="497" y="454"/>
                  </a:lnTo>
                  <a:lnTo>
                    <a:pt x="499" y="454"/>
                  </a:lnTo>
                  <a:lnTo>
                    <a:pt x="501" y="452"/>
                  </a:lnTo>
                  <a:lnTo>
                    <a:pt x="501" y="452"/>
                  </a:lnTo>
                  <a:lnTo>
                    <a:pt x="506" y="449"/>
                  </a:lnTo>
                  <a:lnTo>
                    <a:pt x="511" y="445"/>
                  </a:lnTo>
                  <a:lnTo>
                    <a:pt x="518" y="438"/>
                  </a:lnTo>
                  <a:lnTo>
                    <a:pt x="520" y="433"/>
                  </a:lnTo>
                  <a:lnTo>
                    <a:pt x="525" y="428"/>
                  </a:lnTo>
                  <a:lnTo>
                    <a:pt x="532" y="423"/>
                  </a:lnTo>
                  <a:lnTo>
                    <a:pt x="537" y="419"/>
                  </a:lnTo>
                  <a:lnTo>
                    <a:pt x="542" y="414"/>
                  </a:lnTo>
                  <a:lnTo>
                    <a:pt x="546" y="407"/>
                  </a:lnTo>
                  <a:lnTo>
                    <a:pt x="551" y="405"/>
                  </a:lnTo>
                  <a:lnTo>
                    <a:pt x="556" y="405"/>
                  </a:lnTo>
                  <a:lnTo>
                    <a:pt x="558" y="402"/>
                  </a:lnTo>
                  <a:lnTo>
                    <a:pt x="563" y="400"/>
                  </a:lnTo>
                  <a:lnTo>
                    <a:pt x="568" y="397"/>
                  </a:lnTo>
                  <a:lnTo>
                    <a:pt x="572" y="397"/>
                  </a:lnTo>
                  <a:lnTo>
                    <a:pt x="577" y="395"/>
                  </a:lnTo>
                  <a:lnTo>
                    <a:pt x="579" y="393"/>
                  </a:lnTo>
                  <a:lnTo>
                    <a:pt x="587" y="393"/>
                  </a:lnTo>
                  <a:lnTo>
                    <a:pt x="589" y="390"/>
                  </a:lnTo>
                  <a:lnTo>
                    <a:pt x="594" y="388"/>
                  </a:lnTo>
                  <a:lnTo>
                    <a:pt x="594" y="390"/>
                  </a:lnTo>
                  <a:lnTo>
                    <a:pt x="598" y="388"/>
                  </a:lnTo>
                  <a:lnTo>
                    <a:pt x="603" y="386"/>
                  </a:lnTo>
                  <a:lnTo>
                    <a:pt x="603" y="388"/>
                  </a:lnTo>
                  <a:lnTo>
                    <a:pt x="601" y="390"/>
                  </a:lnTo>
                  <a:lnTo>
                    <a:pt x="608" y="390"/>
                  </a:lnTo>
                  <a:lnTo>
                    <a:pt x="610" y="393"/>
                  </a:lnTo>
                  <a:lnTo>
                    <a:pt x="608" y="400"/>
                  </a:lnTo>
                  <a:lnTo>
                    <a:pt x="610" y="402"/>
                  </a:lnTo>
                  <a:lnTo>
                    <a:pt x="613" y="407"/>
                  </a:lnTo>
                  <a:lnTo>
                    <a:pt x="613" y="407"/>
                  </a:lnTo>
                  <a:lnTo>
                    <a:pt x="617" y="409"/>
                  </a:lnTo>
                  <a:lnTo>
                    <a:pt x="617" y="407"/>
                  </a:lnTo>
                  <a:lnTo>
                    <a:pt x="617" y="407"/>
                  </a:lnTo>
                  <a:lnTo>
                    <a:pt x="617" y="405"/>
                  </a:lnTo>
                  <a:lnTo>
                    <a:pt x="620" y="405"/>
                  </a:lnTo>
                  <a:lnTo>
                    <a:pt x="622" y="405"/>
                  </a:lnTo>
                  <a:lnTo>
                    <a:pt x="622" y="407"/>
                  </a:lnTo>
                  <a:lnTo>
                    <a:pt x="627" y="407"/>
                  </a:lnTo>
                  <a:lnTo>
                    <a:pt x="629" y="407"/>
                  </a:lnTo>
                  <a:lnTo>
                    <a:pt x="622" y="400"/>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38" name="Freeform 137"/>
            <p:cNvSpPr>
              <a:spLocks noEditPoints="1"/>
            </p:cNvSpPr>
            <p:nvPr/>
          </p:nvSpPr>
          <p:spPr bwMode="auto">
            <a:xfrm>
              <a:off x="8616949" y="5493904"/>
              <a:ext cx="1393825" cy="1225550"/>
            </a:xfrm>
            <a:custGeom>
              <a:avLst/>
              <a:gdLst>
                <a:gd name="T0" fmla="*/ 786 w 878"/>
                <a:gd name="T1" fmla="*/ 298 h 772"/>
                <a:gd name="T2" fmla="*/ 795 w 878"/>
                <a:gd name="T3" fmla="*/ 211 h 772"/>
                <a:gd name="T4" fmla="*/ 829 w 878"/>
                <a:gd name="T5" fmla="*/ 137 h 772"/>
                <a:gd name="T6" fmla="*/ 786 w 878"/>
                <a:gd name="T7" fmla="*/ 12 h 772"/>
                <a:gd name="T8" fmla="*/ 734 w 878"/>
                <a:gd name="T9" fmla="*/ 9 h 772"/>
                <a:gd name="T10" fmla="*/ 689 w 878"/>
                <a:gd name="T11" fmla="*/ 2 h 772"/>
                <a:gd name="T12" fmla="*/ 646 w 878"/>
                <a:gd name="T13" fmla="*/ 24 h 772"/>
                <a:gd name="T14" fmla="*/ 618 w 878"/>
                <a:gd name="T15" fmla="*/ 45 h 772"/>
                <a:gd name="T16" fmla="*/ 597 w 878"/>
                <a:gd name="T17" fmla="*/ 64 h 772"/>
                <a:gd name="T18" fmla="*/ 578 w 878"/>
                <a:gd name="T19" fmla="*/ 76 h 772"/>
                <a:gd name="T20" fmla="*/ 566 w 878"/>
                <a:gd name="T21" fmla="*/ 88 h 772"/>
                <a:gd name="T22" fmla="*/ 526 w 878"/>
                <a:gd name="T23" fmla="*/ 144 h 772"/>
                <a:gd name="T24" fmla="*/ 445 w 878"/>
                <a:gd name="T25" fmla="*/ 215 h 772"/>
                <a:gd name="T26" fmla="*/ 388 w 878"/>
                <a:gd name="T27" fmla="*/ 194 h 772"/>
                <a:gd name="T28" fmla="*/ 343 w 878"/>
                <a:gd name="T29" fmla="*/ 189 h 772"/>
                <a:gd name="T30" fmla="*/ 334 w 878"/>
                <a:gd name="T31" fmla="*/ 218 h 772"/>
                <a:gd name="T32" fmla="*/ 301 w 878"/>
                <a:gd name="T33" fmla="*/ 260 h 772"/>
                <a:gd name="T34" fmla="*/ 228 w 878"/>
                <a:gd name="T35" fmla="*/ 277 h 772"/>
                <a:gd name="T36" fmla="*/ 230 w 878"/>
                <a:gd name="T37" fmla="*/ 215 h 772"/>
                <a:gd name="T38" fmla="*/ 220 w 878"/>
                <a:gd name="T39" fmla="*/ 192 h 772"/>
                <a:gd name="T40" fmla="*/ 194 w 878"/>
                <a:gd name="T41" fmla="*/ 161 h 772"/>
                <a:gd name="T42" fmla="*/ 185 w 878"/>
                <a:gd name="T43" fmla="*/ 372 h 772"/>
                <a:gd name="T44" fmla="*/ 147 w 878"/>
                <a:gd name="T45" fmla="*/ 393 h 772"/>
                <a:gd name="T46" fmla="*/ 102 w 878"/>
                <a:gd name="T47" fmla="*/ 400 h 772"/>
                <a:gd name="T48" fmla="*/ 48 w 878"/>
                <a:gd name="T49" fmla="*/ 379 h 772"/>
                <a:gd name="T50" fmla="*/ 34 w 878"/>
                <a:gd name="T51" fmla="*/ 348 h 772"/>
                <a:gd name="T52" fmla="*/ 19 w 878"/>
                <a:gd name="T53" fmla="*/ 360 h 772"/>
                <a:gd name="T54" fmla="*/ 0 w 878"/>
                <a:gd name="T55" fmla="*/ 381 h 772"/>
                <a:gd name="T56" fmla="*/ 22 w 878"/>
                <a:gd name="T57" fmla="*/ 424 h 772"/>
                <a:gd name="T58" fmla="*/ 45 w 878"/>
                <a:gd name="T59" fmla="*/ 495 h 772"/>
                <a:gd name="T60" fmla="*/ 88 w 878"/>
                <a:gd name="T61" fmla="*/ 566 h 772"/>
                <a:gd name="T62" fmla="*/ 81 w 878"/>
                <a:gd name="T63" fmla="*/ 637 h 772"/>
                <a:gd name="T64" fmla="*/ 76 w 878"/>
                <a:gd name="T65" fmla="*/ 653 h 772"/>
                <a:gd name="T66" fmla="*/ 83 w 878"/>
                <a:gd name="T67" fmla="*/ 663 h 772"/>
                <a:gd name="T68" fmla="*/ 107 w 878"/>
                <a:gd name="T69" fmla="*/ 703 h 772"/>
                <a:gd name="T70" fmla="*/ 102 w 878"/>
                <a:gd name="T71" fmla="*/ 731 h 772"/>
                <a:gd name="T72" fmla="*/ 126 w 878"/>
                <a:gd name="T73" fmla="*/ 724 h 772"/>
                <a:gd name="T74" fmla="*/ 140 w 878"/>
                <a:gd name="T75" fmla="*/ 741 h 772"/>
                <a:gd name="T76" fmla="*/ 171 w 878"/>
                <a:gd name="T77" fmla="*/ 767 h 772"/>
                <a:gd name="T78" fmla="*/ 223 w 878"/>
                <a:gd name="T79" fmla="*/ 746 h 772"/>
                <a:gd name="T80" fmla="*/ 291 w 878"/>
                <a:gd name="T81" fmla="*/ 736 h 772"/>
                <a:gd name="T82" fmla="*/ 339 w 878"/>
                <a:gd name="T83" fmla="*/ 717 h 772"/>
                <a:gd name="T84" fmla="*/ 367 w 878"/>
                <a:gd name="T85" fmla="*/ 722 h 772"/>
                <a:gd name="T86" fmla="*/ 448 w 878"/>
                <a:gd name="T87" fmla="*/ 727 h 772"/>
                <a:gd name="T88" fmla="*/ 488 w 878"/>
                <a:gd name="T89" fmla="*/ 715 h 772"/>
                <a:gd name="T90" fmla="*/ 566 w 878"/>
                <a:gd name="T91" fmla="*/ 689 h 772"/>
                <a:gd name="T92" fmla="*/ 606 w 878"/>
                <a:gd name="T93" fmla="*/ 658 h 772"/>
                <a:gd name="T94" fmla="*/ 651 w 878"/>
                <a:gd name="T95" fmla="*/ 620 h 772"/>
                <a:gd name="T96" fmla="*/ 694 w 878"/>
                <a:gd name="T97" fmla="*/ 570 h 772"/>
                <a:gd name="T98" fmla="*/ 755 w 878"/>
                <a:gd name="T99" fmla="*/ 499 h 772"/>
                <a:gd name="T100" fmla="*/ 803 w 878"/>
                <a:gd name="T101" fmla="*/ 419 h 772"/>
                <a:gd name="T102" fmla="*/ 845 w 878"/>
                <a:gd name="T103" fmla="*/ 383 h 772"/>
                <a:gd name="T104" fmla="*/ 876 w 878"/>
                <a:gd name="T105" fmla="*/ 291 h 772"/>
                <a:gd name="T106" fmla="*/ 675 w 878"/>
                <a:gd name="T107" fmla="*/ 457 h 772"/>
                <a:gd name="T108" fmla="*/ 630 w 878"/>
                <a:gd name="T109" fmla="*/ 483 h 772"/>
                <a:gd name="T110" fmla="*/ 608 w 878"/>
                <a:gd name="T111" fmla="*/ 504 h 772"/>
                <a:gd name="T112" fmla="*/ 582 w 878"/>
                <a:gd name="T113" fmla="*/ 476 h 772"/>
                <a:gd name="T114" fmla="*/ 568 w 878"/>
                <a:gd name="T115" fmla="*/ 443 h 772"/>
                <a:gd name="T116" fmla="*/ 587 w 878"/>
                <a:gd name="T117" fmla="*/ 424 h 772"/>
                <a:gd name="T118" fmla="*/ 601 w 878"/>
                <a:gd name="T119" fmla="*/ 405 h 772"/>
                <a:gd name="T120" fmla="*/ 630 w 878"/>
                <a:gd name="T121" fmla="*/ 388 h 772"/>
                <a:gd name="T122" fmla="*/ 672 w 878"/>
                <a:gd name="T123" fmla="*/ 40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8" h="772">
                  <a:moveTo>
                    <a:pt x="869" y="277"/>
                  </a:moveTo>
                  <a:lnTo>
                    <a:pt x="862" y="277"/>
                  </a:lnTo>
                  <a:lnTo>
                    <a:pt x="855" y="277"/>
                  </a:lnTo>
                  <a:lnTo>
                    <a:pt x="850" y="277"/>
                  </a:lnTo>
                  <a:lnTo>
                    <a:pt x="845" y="277"/>
                  </a:lnTo>
                  <a:lnTo>
                    <a:pt x="843" y="275"/>
                  </a:lnTo>
                  <a:lnTo>
                    <a:pt x="840" y="275"/>
                  </a:lnTo>
                  <a:lnTo>
                    <a:pt x="838" y="275"/>
                  </a:lnTo>
                  <a:lnTo>
                    <a:pt x="836" y="275"/>
                  </a:lnTo>
                  <a:lnTo>
                    <a:pt x="836" y="275"/>
                  </a:lnTo>
                  <a:lnTo>
                    <a:pt x="833" y="275"/>
                  </a:lnTo>
                  <a:lnTo>
                    <a:pt x="833" y="275"/>
                  </a:lnTo>
                  <a:lnTo>
                    <a:pt x="829" y="275"/>
                  </a:lnTo>
                  <a:lnTo>
                    <a:pt x="829" y="275"/>
                  </a:lnTo>
                  <a:lnTo>
                    <a:pt x="829" y="279"/>
                  </a:lnTo>
                  <a:lnTo>
                    <a:pt x="829" y="286"/>
                  </a:lnTo>
                  <a:lnTo>
                    <a:pt x="826" y="291"/>
                  </a:lnTo>
                  <a:lnTo>
                    <a:pt x="826" y="293"/>
                  </a:lnTo>
                  <a:lnTo>
                    <a:pt x="826" y="296"/>
                  </a:lnTo>
                  <a:lnTo>
                    <a:pt x="826" y="301"/>
                  </a:lnTo>
                  <a:lnTo>
                    <a:pt x="829" y="301"/>
                  </a:lnTo>
                  <a:lnTo>
                    <a:pt x="829" y="301"/>
                  </a:lnTo>
                  <a:lnTo>
                    <a:pt x="829" y="303"/>
                  </a:lnTo>
                  <a:lnTo>
                    <a:pt x="829" y="303"/>
                  </a:lnTo>
                  <a:lnTo>
                    <a:pt x="829" y="303"/>
                  </a:lnTo>
                  <a:lnTo>
                    <a:pt x="824" y="303"/>
                  </a:lnTo>
                  <a:lnTo>
                    <a:pt x="819" y="303"/>
                  </a:lnTo>
                  <a:lnTo>
                    <a:pt x="810" y="303"/>
                  </a:lnTo>
                  <a:lnTo>
                    <a:pt x="805" y="303"/>
                  </a:lnTo>
                  <a:lnTo>
                    <a:pt x="800" y="303"/>
                  </a:lnTo>
                  <a:lnTo>
                    <a:pt x="795" y="301"/>
                  </a:lnTo>
                  <a:lnTo>
                    <a:pt x="791" y="298"/>
                  </a:lnTo>
                  <a:lnTo>
                    <a:pt x="791" y="298"/>
                  </a:lnTo>
                  <a:lnTo>
                    <a:pt x="786" y="298"/>
                  </a:lnTo>
                  <a:lnTo>
                    <a:pt x="784" y="296"/>
                  </a:lnTo>
                  <a:lnTo>
                    <a:pt x="784" y="296"/>
                  </a:lnTo>
                  <a:lnTo>
                    <a:pt x="781" y="291"/>
                  </a:lnTo>
                  <a:lnTo>
                    <a:pt x="774" y="286"/>
                  </a:lnTo>
                  <a:lnTo>
                    <a:pt x="774" y="284"/>
                  </a:lnTo>
                  <a:lnTo>
                    <a:pt x="774" y="284"/>
                  </a:lnTo>
                  <a:lnTo>
                    <a:pt x="774" y="282"/>
                  </a:lnTo>
                  <a:lnTo>
                    <a:pt x="774" y="279"/>
                  </a:lnTo>
                  <a:lnTo>
                    <a:pt x="774" y="279"/>
                  </a:lnTo>
                  <a:lnTo>
                    <a:pt x="774" y="277"/>
                  </a:lnTo>
                  <a:lnTo>
                    <a:pt x="772" y="277"/>
                  </a:lnTo>
                  <a:lnTo>
                    <a:pt x="772" y="275"/>
                  </a:lnTo>
                  <a:lnTo>
                    <a:pt x="769" y="272"/>
                  </a:lnTo>
                  <a:lnTo>
                    <a:pt x="769" y="272"/>
                  </a:lnTo>
                  <a:lnTo>
                    <a:pt x="769" y="272"/>
                  </a:lnTo>
                  <a:lnTo>
                    <a:pt x="769" y="272"/>
                  </a:lnTo>
                  <a:lnTo>
                    <a:pt x="767" y="272"/>
                  </a:lnTo>
                  <a:lnTo>
                    <a:pt x="767" y="272"/>
                  </a:lnTo>
                  <a:lnTo>
                    <a:pt x="767" y="275"/>
                  </a:lnTo>
                  <a:lnTo>
                    <a:pt x="765" y="272"/>
                  </a:lnTo>
                  <a:lnTo>
                    <a:pt x="765" y="267"/>
                  </a:lnTo>
                  <a:lnTo>
                    <a:pt x="765" y="260"/>
                  </a:lnTo>
                  <a:lnTo>
                    <a:pt x="765" y="253"/>
                  </a:lnTo>
                  <a:lnTo>
                    <a:pt x="767" y="249"/>
                  </a:lnTo>
                  <a:lnTo>
                    <a:pt x="772" y="244"/>
                  </a:lnTo>
                  <a:lnTo>
                    <a:pt x="772" y="244"/>
                  </a:lnTo>
                  <a:lnTo>
                    <a:pt x="774" y="237"/>
                  </a:lnTo>
                  <a:lnTo>
                    <a:pt x="779" y="232"/>
                  </a:lnTo>
                  <a:lnTo>
                    <a:pt x="781" y="225"/>
                  </a:lnTo>
                  <a:lnTo>
                    <a:pt x="781" y="220"/>
                  </a:lnTo>
                  <a:lnTo>
                    <a:pt x="784" y="220"/>
                  </a:lnTo>
                  <a:lnTo>
                    <a:pt x="788" y="215"/>
                  </a:lnTo>
                  <a:lnTo>
                    <a:pt x="793" y="211"/>
                  </a:lnTo>
                  <a:lnTo>
                    <a:pt x="795" y="211"/>
                  </a:lnTo>
                  <a:lnTo>
                    <a:pt x="795" y="211"/>
                  </a:lnTo>
                  <a:lnTo>
                    <a:pt x="798" y="211"/>
                  </a:lnTo>
                  <a:lnTo>
                    <a:pt x="800" y="211"/>
                  </a:lnTo>
                  <a:lnTo>
                    <a:pt x="805" y="213"/>
                  </a:lnTo>
                  <a:lnTo>
                    <a:pt x="810" y="218"/>
                  </a:lnTo>
                  <a:lnTo>
                    <a:pt x="817" y="220"/>
                  </a:lnTo>
                  <a:lnTo>
                    <a:pt x="817" y="220"/>
                  </a:lnTo>
                  <a:lnTo>
                    <a:pt x="821" y="225"/>
                  </a:lnTo>
                  <a:lnTo>
                    <a:pt x="824" y="225"/>
                  </a:lnTo>
                  <a:lnTo>
                    <a:pt x="824" y="225"/>
                  </a:lnTo>
                  <a:lnTo>
                    <a:pt x="826" y="222"/>
                  </a:lnTo>
                  <a:lnTo>
                    <a:pt x="826" y="215"/>
                  </a:lnTo>
                  <a:lnTo>
                    <a:pt x="824" y="215"/>
                  </a:lnTo>
                  <a:lnTo>
                    <a:pt x="826" y="213"/>
                  </a:lnTo>
                  <a:lnTo>
                    <a:pt x="829" y="206"/>
                  </a:lnTo>
                  <a:lnTo>
                    <a:pt x="829" y="206"/>
                  </a:lnTo>
                  <a:lnTo>
                    <a:pt x="829" y="206"/>
                  </a:lnTo>
                  <a:lnTo>
                    <a:pt x="829" y="206"/>
                  </a:lnTo>
                  <a:lnTo>
                    <a:pt x="829" y="204"/>
                  </a:lnTo>
                  <a:lnTo>
                    <a:pt x="831" y="204"/>
                  </a:lnTo>
                  <a:lnTo>
                    <a:pt x="831" y="204"/>
                  </a:lnTo>
                  <a:lnTo>
                    <a:pt x="829" y="199"/>
                  </a:lnTo>
                  <a:lnTo>
                    <a:pt x="829" y="199"/>
                  </a:lnTo>
                  <a:lnTo>
                    <a:pt x="829" y="196"/>
                  </a:lnTo>
                  <a:lnTo>
                    <a:pt x="829" y="194"/>
                  </a:lnTo>
                  <a:lnTo>
                    <a:pt x="829" y="192"/>
                  </a:lnTo>
                  <a:lnTo>
                    <a:pt x="829" y="192"/>
                  </a:lnTo>
                  <a:lnTo>
                    <a:pt x="829" y="189"/>
                  </a:lnTo>
                  <a:lnTo>
                    <a:pt x="829" y="175"/>
                  </a:lnTo>
                  <a:lnTo>
                    <a:pt x="829" y="166"/>
                  </a:lnTo>
                  <a:lnTo>
                    <a:pt x="829" y="159"/>
                  </a:lnTo>
                  <a:lnTo>
                    <a:pt x="829" y="149"/>
                  </a:lnTo>
                  <a:lnTo>
                    <a:pt x="829" y="142"/>
                  </a:lnTo>
                  <a:lnTo>
                    <a:pt x="829" y="137"/>
                  </a:lnTo>
                  <a:lnTo>
                    <a:pt x="829" y="133"/>
                  </a:lnTo>
                  <a:lnTo>
                    <a:pt x="829" y="128"/>
                  </a:lnTo>
                  <a:lnTo>
                    <a:pt x="826" y="123"/>
                  </a:lnTo>
                  <a:lnTo>
                    <a:pt x="824" y="118"/>
                  </a:lnTo>
                  <a:lnTo>
                    <a:pt x="824" y="116"/>
                  </a:lnTo>
                  <a:lnTo>
                    <a:pt x="821" y="107"/>
                  </a:lnTo>
                  <a:lnTo>
                    <a:pt x="821" y="104"/>
                  </a:lnTo>
                  <a:lnTo>
                    <a:pt x="821" y="104"/>
                  </a:lnTo>
                  <a:lnTo>
                    <a:pt x="821" y="104"/>
                  </a:lnTo>
                  <a:lnTo>
                    <a:pt x="819" y="102"/>
                  </a:lnTo>
                  <a:lnTo>
                    <a:pt x="817" y="99"/>
                  </a:lnTo>
                  <a:lnTo>
                    <a:pt x="817" y="99"/>
                  </a:lnTo>
                  <a:lnTo>
                    <a:pt x="814" y="92"/>
                  </a:lnTo>
                  <a:lnTo>
                    <a:pt x="812" y="85"/>
                  </a:lnTo>
                  <a:lnTo>
                    <a:pt x="812" y="83"/>
                  </a:lnTo>
                  <a:lnTo>
                    <a:pt x="805" y="78"/>
                  </a:lnTo>
                  <a:lnTo>
                    <a:pt x="805" y="76"/>
                  </a:lnTo>
                  <a:lnTo>
                    <a:pt x="805" y="73"/>
                  </a:lnTo>
                  <a:lnTo>
                    <a:pt x="805" y="62"/>
                  </a:lnTo>
                  <a:lnTo>
                    <a:pt x="805" y="59"/>
                  </a:lnTo>
                  <a:lnTo>
                    <a:pt x="803" y="47"/>
                  </a:lnTo>
                  <a:lnTo>
                    <a:pt x="800" y="40"/>
                  </a:lnTo>
                  <a:lnTo>
                    <a:pt x="795" y="33"/>
                  </a:lnTo>
                  <a:lnTo>
                    <a:pt x="793" y="24"/>
                  </a:lnTo>
                  <a:lnTo>
                    <a:pt x="791" y="17"/>
                  </a:lnTo>
                  <a:lnTo>
                    <a:pt x="793" y="14"/>
                  </a:lnTo>
                  <a:lnTo>
                    <a:pt x="791" y="14"/>
                  </a:lnTo>
                  <a:lnTo>
                    <a:pt x="791" y="12"/>
                  </a:lnTo>
                  <a:lnTo>
                    <a:pt x="791" y="12"/>
                  </a:lnTo>
                  <a:lnTo>
                    <a:pt x="788" y="14"/>
                  </a:lnTo>
                  <a:lnTo>
                    <a:pt x="788" y="14"/>
                  </a:lnTo>
                  <a:lnTo>
                    <a:pt x="788" y="14"/>
                  </a:lnTo>
                  <a:lnTo>
                    <a:pt x="786" y="12"/>
                  </a:lnTo>
                  <a:lnTo>
                    <a:pt x="786" y="12"/>
                  </a:lnTo>
                  <a:lnTo>
                    <a:pt x="786" y="12"/>
                  </a:lnTo>
                  <a:lnTo>
                    <a:pt x="786" y="12"/>
                  </a:lnTo>
                  <a:lnTo>
                    <a:pt x="784" y="9"/>
                  </a:lnTo>
                  <a:lnTo>
                    <a:pt x="784" y="12"/>
                  </a:lnTo>
                  <a:lnTo>
                    <a:pt x="781" y="12"/>
                  </a:lnTo>
                  <a:lnTo>
                    <a:pt x="781" y="12"/>
                  </a:lnTo>
                  <a:lnTo>
                    <a:pt x="781" y="12"/>
                  </a:lnTo>
                  <a:lnTo>
                    <a:pt x="781" y="12"/>
                  </a:lnTo>
                  <a:lnTo>
                    <a:pt x="779" y="12"/>
                  </a:lnTo>
                  <a:lnTo>
                    <a:pt x="772" y="9"/>
                  </a:lnTo>
                  <a:lnTo>
                    <a:pt x="769" y="9"/>
                  </a:lnTo>
                  <a:lnTo>
                    <a:pt x="767" y="9"/>
                  </a:lnTo>
                  <a:lnTo>
                    <a:pt x="767" y="9"/>
                  </a:lnTo>
                  <a:lnTo>
                    <a:pt x="760" y="9"/>
                  </a:lnTo>
                  <a:lnTo>
                    <a:pt x="760" y="9"/>
                  </a:lnTo>
                  <a:lnTo>
                    <a:pt x="758" y="12"/>
                  </a:lnTo>
                  <a:lnTo>
                    <a:pt x="758" y="12"/>
                  </a:lnTo>
                  <a:lnTo>
                    <a:pt x="758" y="12"/>
                  </a:lnTo>
                  <a:lnTo>
                    <a:pt x="755" y="12"/>
                  </a:lnTo>
                  <a:lnTo>
                    <a:pt x="755" y="9"/>
                  </a:lnTo>
                  <a:lnTo>
                    <a:pt x="753" y="9"/>
                  </a:lnTo>
                  <a:lnTo>
                    <a:pt x="750" y="9"/>
                  </a:lnTo>
                  <a:lnTo>
                    <a:pt x="748" y="9"/>
                  </a:lnTo>
                  <a:lnTo>
                    <a:pt x="748" y="9"/>
                  </a:lnTo>
                  <a:lnTo>
                    <a:pt x="746" y="12"/>
                  </a:lnTo>
                  <a:lnTo>
                    <a:pt x="746" y="12"/>
                  </a:lnTo>
                  <a:lnTo>
                    <a:pt x="743" y="12"/>
                  </a:lnTo>
                  <a:lnTo>
                    <a:pt x="741" y="12"/>
                  </a:lnTo>
                  <a:lnTo>
                    <a:pt x="739" y="12"/>
                  </a:lnTo>
                  <a:lnTo>
                    <a:pt x="739" y="9"/>
                  </a:lnTo>
                  <a:lnTo>
                    <a:pt x="736" y="9"/>
                  </a:lnTo>
                  <a:lnTo>
                    <a:pt x="736" y="9"/>
                  </a:lnTo>
                  <a:lnTo>
                    <a:pt x="734" y="9"/>
                  </a:lnTo>
                  <a:lnTo>
                    <a:pt x="734" y="9"/>
                  </a:lnTo>
                  <a:lnTo>
                    <a:pt x="732" y="9"/>
                  </a:lnTo>
                  <a:lnTo>
                    <a:pt x="729" y="9"/>
                  </a:lnTo>
                  <a:lnTo>
                    <a:pt x="729" y="9"/>
                  </a:lnTo>
                  <a:lnTo>
                    <a:pt x="727" y="7"/>
                  </a:lnTo>
                  <a:lnTo>
                    <a:pt x="727" y="7"/>
                  </a:lnTo>
                  <a:lnTo>
                    <a:pt x="724" y="7"/>
                  </a:lnTo>
                  <a:lnTo>
                    <a:pt x="724" y="7"/>
                  </a:lnTo>
                  <a:lnTo>
                    <a:pt x="724" y="7"/>
                  </a:lnTo>
                  <a:lnTo>
                    <a:pt x="724" y="5"/>
                  </a:lnTo>
                  <a:lnTo>
                    <a:pt x="724" y="5"/>
                  </a:lnTo>
                  <a:lnTo>
                    <a:pt x="722" y="5"/>
                  </a:lnTo>
                  <a:lnTo>
                    <a:pt x="722" y="5"/>
                  </a:lnTo>
                  <a:lnTo>
                    <a:pt x="720" y="5"/>
                  </a:lnTo>
                  <a:lnTo>
                    <a:pt x="720" y="5"/>
                  </a:lnTo>
                  <a:lnTo>
                    <a:pt x="717" y="2"/>
                  </a:lnTo>
                  <a:lnTo>
                    <a:pt x="717" y="2"/>
                  </a:lnTo>
                  <a:lnTo>
                    <a:pt x="715" y="2"/>
                  </a:lnTo>
                  <a:lnTo>
                    <a:pt x="710" y="0"/>
                  </a:lnTo>
                  <a:lnTo>
                    <a:pt x="710" y="0"/>
                  </a:lnTo>
                  <a:lnTo>
                    <a:pt x="706" y="0"/>
                  </a:lnTo>
                  <a:lnTo>
                    <a:pt x="706" y="0"/>
                  </a:lnTo>
                  <a:lnTo>
                    <a:pt x="706" y="0"/>
                  </a:lnTo>
                  <a:lnTo>
                    <a:pt x="703" y="0"/>
                  </a:lnTo>
                  <a:lnTo>
                    <a:pt x="701" y="0"/>
                  </a:lnTo>
                  <a:lnTo>
                    <a:pt x="701" y="0"/>
                  </a:lnTo>
                  <a:lnTo>
                    <a:pt x="698" y="0"/>
                  </a:lnTo>
                  <a:lnTo>
                    <a:pt x="698" y="2"/>
                  </a:lnTo>
                  <a:lnTo>
                    <a:pt x="698" y="2"/>
                  </a:lnTo>
                  <a:lnTo>
                    <a:pt x="696" y="2"/>
                  </a:lnTo>
                  <a:lnTo>
                    <a:pt x="694" y="2"/>
                  </a:lnTo>
                  <a:lnTo>
                    <a:pt x="694" y="2"/>
                  </a:lnTo>
                  <a:lnTo>
                    <a:pt x="691" y="2"/>
                  </a:lnTo>
                  <a:lnTo>
                    <a:pt x="689" y="2"/>
                  </a:lnTo>
                  <a:lnTo>
                    <a:pt x="689" y="2"/>
                  </a:lnTo>
                  <a:lnTo>
                    <a:pt x="689" y="2"/>
                  </a:lnTo>
                  <a:lnTo>
                    <a:pt x="689" y="2"/>
                  </a:lnTo>
                  <a:lnTo>
                    <a:pt x="687" y="2"/>
                  </a:lnTo>
                  <a:lnTo>
                    <a:pt x="687" y="2"/>
                  </a:lnTo>
                  <a:lnTo>
                    <a:pt x="682" y="2"/>
                  </a:lnTo>
                  <a:lnTo>
                    <a:pt x="682" y="2"/>
                  </a:lnTo>
                  <a:lnTo>
                    <a:pt x="679" y="5"/>
                  </a:lnTo>
                  <a:lnTo>
                    <a:pt x="679" y="5"/>
                  </a:lnTo>
                  <a:lnTo>
                    <a:pt x="679" y="5"/>
                  </a:lnTo>
                  <a:lnTo>
                    <a:pt x="672" y="5"/>
                  </a:lnTo>
                  <a:lnTo>
                    <a:pt x="672" y="5"/>
                  </a:lnTo>
                  <a:lnTo>
                    <a:pt x="670" y="7"/>
                  </a:lnTo>
                  <a:lnTo>
                    <a:pt x="670" y="7"/>
                  </a:lnTo>
                  <a:lnTo>
                    <a:pt x="670" y="7"/>
                  </a:lnTo>
                  <a:lnTo>
                    <a:pt x="668" y="9"/>
                  </a:lnTo>
                  <a:lnTo>
                    <a:pt x="668" y="9"/>
                  </a:lnTo>
                  <a:lnTo>
                    <a:pt x="668" y="14"/>
                  </a:lnTo>
                  <a:lnTo>
                    <a:pt x="668" y="14"/>
                  </a:lnTo>
                  <a:lnTo>
                    <a:pt x="668" y="17"/>
                  </a:lnTo>
                  <a:lnTo>
                    <a:pt x="665" y="17"/>
                  </a:lnTo>
                  <a:lnTo>
                    <a:pt x="665" y="19"/>
                  </a:lnTo>
                  <a:lnTo>
                    <a:pt x="663" y="19"/>
                  </a:lnTo>
                  <a:lnTo>
                    <a:pt x="661" y="19"/>
                  </a:lnTo>
                  <a:lnTo>
                    <a:pt x="661" y="19"/>
                  </a:lnTo>
                  <a:lnTo>
                    <a:pt x="661" y="21"/>
                  </a:lnTo>
                  <a:lnTo>
                    <a:pt x="661" y="21"/>
                  </a:lnTo>
                  <a:lnTo>
                    <a:pt x="658" y="21"/>
                  </a:lnTo>
                  <a:lnTo>
                    <a:pt x="658" y="21"/>
                  </a:lnTo>
                  <a:lnTo>
                    <a:pt x="656" y="21"/>
                  </a:lnTo>
                  <a:lnTo>
                    <a:pt x="651" y="24"/>
                  </a:lnTo>
                  <a:lnTo>
                    <a:pt x="649" y="24"/>
                  </a:lnTo>
                  <a:lnTo>
                    <a:pt x="649" y="24"/>
                  </a:lnTo>
                  <a:lnTo>
                    <a:pt x="646" y="24"/>
                  </a:lnTo>
                  <a:lnTo>
                    <a:pt x="646" y="24"/>
                  </a:lnTo>
                  <a:lnTo>
                    <a:pt x="644" y="26"/>
                  </a:lnTo>
                  <a:lnTo>
                    <a:pt x="644" y="26"/>
                  </a:lnTo>
                  <a:lnTo>
                    <a:pt x="642" y="26"/>
                  </a:lnTo>
                  <a:lnTo>
                    <a:pt x="637" y="26"/>
                  </a:lnTo>
                  <a:lnTo>
                    <a:pt x="635" y="26"/>
                  </a:lnTo>
                  <a:lnTo>
                    <a:pt x="632" y="26"/>
                  </a:lnTo>
                  <a:lnTo>
                    <a:pt x="632" y="28"/>
                  </a:lnTo>
                  <a:lnTo>
                    <a:pt x="630" y="31"/>
                  </a:lnTo>
                  <a:lnTo>
                    <a:pt x="630" y="31"/>
                  </a:lnTo>
                  <a:lnTo>
                    <a:pt x="627" y="31"/>
                  </a:lnTo>
                  <a:lnTo>
                    <a:pt x="627" y="31"/>
                  </a:lnTo>
                  <a:lnTo>
                    <a:pt x="627" y="31"/>
                  </a:lnTo>
                  <a:lnTo>
                    <a:pt x="625" y="33"/>
                  </a:lnTo>
                  <a:lnTo>
                    <a:pt x="625" y="33"/>
                  </a:lnTo>
                  <a:lnTo>
                    <a:pt x="625" y="36"/>
                  </a:lnTo>
                  <a:lnTo>
                    <a:pt x="625" y="36"/>
                  </a:lnTo>
                  <a:lnTo>
                    <a:pt x="625" y="36"/>
                  </a:lnTo>
                  <a:lnTo>
                    <a:pt x="625" y="36"/>
                  </a:lnTo>
                  <a:lnTo>
                    <a:pt x="625" y="38"/>
                  </a:lnTo>
                  <a:lnTo>
                    <a:pt x="625" y="38"/>
                  </a:lnTo>
                  <a:lnTo>
                    <a:pt x="623" y="38"/>
                  </a:lnTo>
                  <a:lnTo>
                    <a:pt x="623" y="38"/>
                  </a:lnTo>
                  <a:lnTo>
                    <a:pt x="623" y="38"/>
                  </a:lnTo>
                  <a:lnTo>
                    <a:pt x="623" y="38"/>
                  </a:lnTo>
                  <a:lnTo>
                    <a:pt x="623" y="38"/>
                  </a:lnTo>
                  <a:lnTo>
                    <a:pt x="623" y="40"/>
                  </a:lnTo>
                  <a:lnTo>
                    <a:pt x="620" y="40"/>
                  </a:lnTo>
                  <a:lnTo>
                    <a:pt x="620" y="40"/>
                  </a:lnTo>
                  <a:lnTo>
                    <a:pt x="618" y="40"/>
                  </a:lnTo>
                  <a:lnTo>
                    <a:pt x="618" y="40"/>
                  </a:lnTo>
                  <a:lnTo>
                    <a:pt x="618" y="43"/>
                  </a:lnTo>
                  <a:lnTo>
                    <a:pt x="618" y="43"/>
                  </a:lnTo>
                  <a:lnTo>
                    <a:pt x="618" y="45"/>
                  </a:lnTo>
                  <a:lnTo>
                    <a:pt x="618" y="45"/>
                  </a:lnTo>
                  <a:lnTo>
                    <a:pt x="616" y="47"/>
                  </a:lnTo>
                  <a:lnTo>
                    <a:pt x="616" y="47"/>
                  </a:lnTo>
                  <a:lnTo>
                    <a:pt x="616" y="47"/>
                  </a:lnTo>
                  <a:lnTo>
                    <a:pt x="613" y="47"/>
                  </a:lnTo>
                  <a:lnTo>
                    <a:pt x="613" y="47"/>
                  </a:lnTo>
                  <a:lnTo>
                    <a:pt x="613" y="50"/>
                  </a:lnTo>
                  <a:lnTo>
                    <a:pt x="613" y="52"/>
                  </a:lnTo>
                  <a:lnTo>
                    <a:pt x="613" y="54"/>
                  </a:lnTo>
                  <a:lnTo>
                    <a:pt x="611" y="54"/>
                  </a:lnTo>
                  <a:lnTo>
                    <a:pt x="608" y="54"/>
                  </a:lnTo>
                  <a:lnTo>
                    <a:pt x="606" y="57"/>
                  </a:lnTo>
                  <a:lnTo>
                    <a:pt x="606" y="57"/>
                  </a:lnTo>
                  <a:lnTo>
                    <a:pt x="606" y="57"/>
                  </a:lnTo>
                  <a:lnTo>
                    <a:pt x="604" y="57"/>
                  </a:lnTo>
                  <a:lnTo>
                    <a:pt x="604" y="57"/>
                  </a:lnTo>
                  <a:lnTo>
                    <a:pt x="604" y="57"/>
                  </a:lnTo>
                  <a:lnTo>
                    <a:pt x="604" y="59"/>
                  </a:lnTo>
                  <a:lnTo>
                    <a:pt x="604" y="59"/>
                  </a:lnTo>
                  <a:lnTo>
                    <a:pt x="604" y="59"/>
                  </a:lnTo>
                  <a:lnTo>
                    <a:pt x="604" y="59"/>
                  </a:lnTo>
                  <a:lnTo>
                    <a:pt x="604" y="59"/>
                  </a:lnTo>
                  <a:lnTo>
                    <a:pt x="604" y="59"/>
                  </a:lnTo>
                  <a:lnTo>
                    <a:pt x="604" y="59"/>
                  </a:lnTo>
                  <a:lnTo>
                    <a:pt x="604" y="59"/>
                  </a:lnTo>
                  <a:lnTo>
                    <a:pt x="604" y="59"/>
                  </a:lnTo>
                  <a:lnTo>
                    <a:pt x="604" y="59"/>
                  </a:lnTo>
                  <a:lnTo>
                    <a:pt x="604" y="62"/>
                  </a:lnTo>
                  <a:lnTo>
                    <a:pt x="604" y="64"/>
                  </a:lnTo>
                  <a:lnTo>
                    <a:pt x="601" y="64"/>
                  </a:lnTo>
                  <a:lnTo>
                    <a:pt x="601" y="64"/>
                  </a:lnTo>
                  <a:lnTo>
                    <a:pt x="599" y="62"/>
                  </a:lnTo>
                  <a:lnTo>
                    <a:pt x="599" y="64"/>
                  </a:lnTo>
                  <a:lnTo>
                    <a:pt x="597" y="64"/>
                  </a:lnTo>
                  <a:lnTo>
                    <a:pt x="597" y="64"/>
                  </a:lnTo>
                  <a:lnTo>
                    <a:pt x="597" y="62"/>
                  </a:lnTo>
                  <a:lnTo>
                    <a:pt x="594" y="62"/>
                  </a:lnTo>
                  <a:lnTo>
                    <a:pt x="594" y="64"/>
                  </a:lnTo>
                  <a:lnTo>
                    <a:pt x="594" y="66"/>
                  </a:lnTo>
                  <a:lnTo>
                    <a:pt x="594" y="66"/>
                  </a:lnTo>
                  <a:lnTo>
                    <a:pt x="594" y="66"/>
                  </a:lnTo>
                  <a:lnTo>
                    <a:pt x="594" y="66"/>
                  </a:lnTo>
                  <a:lnTo>
                    <a:pt x="592" y="66"/>
                  </a:lnTo>
                  <a:lnTo>
                    <a:pt x="592" y="66"/>
                  </a:lnTo>
                  <a:lnTo>
                    <a:pt x="592" y="66"/>
                  </a:lnTo>
                  <a:lnTo>
                    <a:pt x="592" y="69"/>
                  </a:lnTo>
                  <a:lnTo>
                    <a:pt x="592" y="69"/>
                  </a:lnTo>
                  <a:lnTo>
                    <a:pt x="592" y="69"/>
                  </a:lnTo>
                  <a:lnTo>
                    <a:pt x="592" y="69"/>
                  </a:lnTo>
                  <a:lnTo>
                    <a:pt x="592" y="71"/>
                  </a:lnTo>
                  <a:lnTo>
                    <a:pt x="592" y="71"/>
                  </a:lnTo>
                  <a:lnTo>
                    <a:pt x="590" y="71"/>
                  </a:lnTo>
                  <a:lnTo>
                    <a:pt x="587" y="71"/>
                  </a:lnTo>
                  <a:lnTo>
                    <a:pt x="587" y="73"/>
                  </a:lnTo>
                  <a:lnTo>
                    <a:pt x="587" y="73"/>
                  </a:lnTo>
                  <a:lnTo>
                    <a:pt x="585" y="73"/>
                  </a:lnTo>
                  <a:lnTo>
                    <a:pt x="585" y="73"/>
                  </a:lnTo>
                  <a:lnTo>
                    <a:pt x="585" y="73"/>
                  </a:lnTo>
                  <a:lnTo>
                    <a:pt x="585" y="73"/>
                  </a:lnTo>
                  <a:lnTo>
                    <a:pt x="585" y="73"/>
                  </a:lnTo>
                  <a:lnTo>
                    <a:pt x="585" y="73"/>
                  </a:lnTo>
                  <a:lnTo>
                    <a:pt x="582" y="73"/>
                  </a:lnTo>
                  <a:lnTo>
                    <a:pt x="582" y="73"/>
                  </a:lnTo>
                  <a:lnTo>
                    <a:pt x="582" y="73"/>
                  </a:lnTo>
                  <a:lnTo>
                    <a:pt x="582" y="73"/>
                  </a:lnTo>
                  <a:lnTo>
                    <a:pt x="582" y="73"/>
                  </a:lnTo>
                  <a:lnTo>
                    <a:pt x="580" y="73"/>
                  </a:lnTo>
                  <a:lnTo>
                    <a:pt x="580" y="76"/>
                  </a:lnTo>
                  <a:lnTo>
                    <a:pt x="578" y="76"/>
                  </a:lnTo>
                  <a:lnTo>
                    <a:pt x="578" y="76"/>
                  </a:lnTo>
                  <a:lnTo>
                    <a:pt x="575" y="78"/>
                  </a:lnTo>
                  <a:lnTo>
                    <a:pt x="573" y="78"/>
                  </a:lnTo>
                  <a:lnTo>
                    <a:pt x="573" y="78"/>
                  </a:lnTo>
                  <a:lnTo>
                    <a:pt x="573" y="80"/>
                  </a:lnTo>
                  <a:lnTo>
                    <a:pt x="573" y="80"/>
                  </a:lnTo>
                  <a:lnTo>
                    <a:pt x="573" y="80"/>
                  </a:lnTo>
                  <a:lnTo>
                    <a:pt x="573" y="80"/>
                  </a:lnTo>
                  <a:lnTo>
                    <a:pt x="571" y="80"/>
                  </a:lnTo>
                  <a:lnTo>
                    <a:pt x="571" y="80"/>
                  </a:lnTo>
                  <a:lnTo>
                    <a:pt x="571" y="80"/>
                  </a:lnTo>
                  <a:lnTo>
                    <a:pt x="571" y="80"/>
                  </a:lnTo>
                  <a:lnTo>
                    <a:pt x="571" y="80"/>
                  </a:lnTo>
                  <a:lnTo>
                    <a:pt x="571" y="80"/>
                  </a:lnTo>
                  <a:lnTo>
                    <a:pt x="568" y="80"/>
                  </a:lnTo>
                  <a:lnTo>
                    <a:pt x="568" y="80"/>
                  </a:lnTo>
                  <a:lnTo>
                    <a:pt x="568" y="80"/>
                  </a:lnTo>
                  <a:lnTo>
                    <a:pt x="571" y="83"/>
                  </a:lnTo>
                  <a:lnTo>
                    <a:pt x="571" y="83"/>
                  </a:lnTo>
                  <a:lnTo>
                    <a:pt x="571" y="83"/>
                  </a:lnTo>
                  <a:lnTo>
                    <a:pt x="568" y="83"/>
                  </a:lnTo>
                  <a:lnTo>
                    <a:pt x="568" y="83"/>
                  </a:lnTo>
                  <a:lnTo>
                    <a:pt x="568" y="83"/>
                  </a:lnTo>
                  <a:lnTo>
                    <a:pt x="568" y="83"/>
                  </a:lnTo>
                  <a:lnTo>
                    <a:pt x="568" y="83"/>
                  </a:lnTo>
                  <a:lnTo>
                    <a:pt x="568" y="85"/>
                  </a:lnTo>
                  <a:lnTo>
                    <a:pt x="566" y="85"/>
                  </a:lnTo>
                  <a:lnTo>
                    <a:pt x="566" y="85"/>
                  </a:lnTo>
                  <a:lnTo>
                    <a:pt x="566" y="85"/>
                  </a:lnTo>
                  <a:lnTo>
                    <a:pt x="566" y="85"/>
                  </a:lnTo>
                  <a:lnTo>
                    <a:pt x="566" y="85"/>
                  </a:lnTo>
                  <a:lnTo>
                    <a:pt x="566" y="88"/>
                  </a:lnTo>
                  <a:lnTo>
                    <a:pt x="566" y="88"/>
                  </a:lnTo>
                  <a:lnTo>
                    <a:pt x="566" y="88"/>
                  </a:lnTo>
                  <a:lnTo>
                    <a:pt x="564" y="88"/>
                  </a:lnTo>
                  <a:lnTo>
                    <a:pt x="564" y="88"/>
                  </a:lnTo>
                  <a:lnTo>
                    <a:pt x="564" y="88"/>
                  </a:lnTo>
                  <a:lnTo>
                    <a:pt x="564" y="88"/>
                  </a:lnTo>
                  <a:lnTo>
                    <a:pt x="564" y="88"/>
                  </a:lnTo>
                  <a:lnTo>
                    <a:pt x="561" y="90"/>
                  </a:lnTo>
                  <a:lnTo>
                    <a:pt x="561" y="92"/>
                  </a:lnTo>
                  <a:lnTo>
                    <a:pt x="561" y="92"/>
                  </a:lnTo>
                  <a:lnTo>
                    <a:pt x="561" y="92"/>
                  </a:lnTo>
                  <a:lnTo>
                    <a:pt x="561" y="95"/>
                  </a:lnTo>
                  <a:lnTo>
                    <a:pt x="559" y="97"/>
                  </a:lnTo>
                  <a:lnTo>
                    <a:pt x="559" y="97"/>
                  </a:lnTo>
                  <a:lnTo>
                    <a:pt x="559" y="99"/>
                  </a:lnTo>
                  <a:lnTo>
                    <a:pt x="556" y="114"/>
                  </a:lnTo>
                  <a:lnTo>
                    <a:pt x="556" y="118"/>
                  </a:lnTo>
                  <a:lnTo>
                    <a:pt x="554" y="123"/>
                  </a:lnTo>
                  <a:lnTo>
                    <a:pt x="554" y="123"/>
                  </a:lnTo>
                  <a:lnTo>
                    <a:pt x="554" y="123"/>
                  </a:lnTo>
                  <a:lnTo>
                    <a:pt x="552" y="125"/>
                  </a:lnTo>
                  <a:lnTo>
                    <a:pt x="547" y="125"/>
                  </a:lnTo>
                  <a:lnTo>
                    <a:pt x="547" y="128"/>
                  </a:lnTo>
                  <a:lnTo>
                    <a:pt x="545" y="128"/>
                  </a:lnTo>
                  <a:lnTo>
                    <a:pt x="542" y="130"/>
                  </a:lnTo>
                  <a:lnTo>
                    <a:pt x="540" y="133"/>
                  </a:lnTo>
                  <a:lnTo>
                    <a:pt x="538" y="135"/>
                  </a:lnTo>
                  <a:lnTo>
                    <a:pt x="535" y="137"/>
                  </a:lnTo>
                  <a:lnTo>
                    <a:pt x="535" y="140"/>
                  </a:lnTo>
                  <a:lnTo>
                    <a:pt x="535" y="142"/>
                  </a:lnTo>
                  <a:lnTo>
                    <a:pt x="530" y="144"/>
                  </a:lnTo>
                  <a:lnTo>
                    <a:pt x="530" y="144"/>
                  </a:lnTo>
                  <a:lnTo>
                    <a:pt x="530" y="144"/>
                  </a:lnTo>
                  <a:lnTo>
                    <a:pt x="528" y="144"/>
                  </a:lnTo>
                  <a:lnTo>
                    <a:pt x="528" y="144"/>
                  </a:lnTo>
                  <a:lnTo>
                    <a:pt x="526" y="144"/>
                  </a:lnTo>
                  <a:lnTo>
                    <a:pt x="523" y="144"/>
                  </a:lnTo>
                  <a:lnTo>
                    <a:pt x="519" y="147"/>
                  </a:lnTo>
                  <a:lnTo>
                    <a:pt x="509" y="149"/>
                  </a:lnTo>
                  <a:lnTo>
                    <a:pt x="509" y="151"/>
                  </a:lnTo>
                  <a:lnTo>
                    <a:pt x="507" y="151"/>
                  </a:lnTo>
                  <a:lnTo>
                    <a:pt x="504" y="151"/>
                  </a:lnTo>
                  <a:lnTo>
                    <a:pt x="502" y="151"/>
                  </a:lnTo>
                  <a:lnTo>
                    <a:pt x="502" y="151"/>
                  </a:lnTo>
                  <a:lnTo>
                    <a:pt x="502" y="151"/>
                  </a:lnTo>
                  <a:lnTo>
                    <a:pt x="502" y="154"/>
                  </a:lnTo>
                  <a:lnTo>
                    <a:pt x="502" y="156"/>
                  </a:lnTo>
                  <a:lnTo>
                    <a:pt x="502" y="159"/>
                  </a:lnTo>
                  <a:lnTo>
                    <a:pt x="502" y="161"/>
                  </a:lnTo>
                  <a:lnTo>
                    <a:pt x="500" y="166"/>
                  </a:lnTo>
                  <a:lnTo>
                    <a:pt x="500" y="168"/>
                  </a:lnTo>
                  <a:lnTo>
                    <a:pt x="500" y="170"/>
                  </a:lnTo>
                  <a:lnTo>
                    <a:pt x="497" y="175"/>
                  </a:lnTo>
                  <a:lnTo>
                    <a:pt x="493" y="185"/>
                  </a:lnTo>
                  <a:lnTo>
                    <a:pt x="490" y="192"/>
                  </a:lnTo>
                  <a:lnTo>
                    <a:pt x="490" y="194"/>
                  </a:lnTo>
                  <a:lnTo>
                    <a:pt x="488" y="199"/>
                  </a:lnTo>
                  <a:lnTo>
                    <a:pt x="488" y="204"/>
                  </a:lnTo>
                  <a:lnTo>
                    <a:pt x="481" y="208"/>
                  </a:lnTo>
                  <a:lnTo>
                    <a:pt x="476" y="211"/>
                  </a:lnTo>
                  <a:lnTo>
                    <a:pt x="464" y="211"/>
                  </a:lnTo>
                  <a:lnTo>
                    <a:pt x="462" y="211"/>
                  </a:lnTo>
                  <a:lnTo>
                    <a:pt x="459" y="211"/>
                  </a:lnTo>
                  <a:lnTo>
                    <a:pt x="459" y="211"/>
                  </a:lnTo>
                  <a:lnTo>
                    <a:pt x="457" y="211"/>
                  </a:lnTo>
                  <a:lnTo>
                    <a:pt x="455" y="211"/>
                  </a:lnTo>
                  <a:lnTo>
                    <a:pt x="450" y="213"/>
                  </a:lnTo>
                  <a:lnTo>
                    <a:pt x="450" y="215"/>
                  </a:lnTo>
                  <a:lnTo>
                    <a:pt x="448" y="215"/>
                  </a:lnTo>
                  <a:lnTo>
                    <a:pt x="445" y="215"/>
                  </a:lnTo>
                  <a:lnTo>
                    <a:pt x="443" y="215"/>
                  </a:lnTo>
                  <a:lnTo>
                    <a:pt x="443" y="215"/>
                  </a:lnTo>
                  <a:lnTo>
                    <a:pt x="438" y="215"/>
                  </a:lnTo>
                  <a:lnTo>
                    <a:pt x="436" y="215"/>
                  </a:lnTo>
                  <a:lnTo>
                    <a:pt x="433" y="213"/>
                  </a:lnTo>
                  <a:lnTo>
                    <a:pt x="429" y="211"/>
                  </a:lnTo>
                  <a:lnTo>
                    <a:pt x="426" y="211"/>
                  </a:lnTo>
                  <a:lnTo>
                    <a:pt x="426" y="211"/>
                  </a:lnTo>
                  <a:lnTo>
                    <a:pt x="424" y="211"/>
                  </a:lnTo>
                  <a:lnTo>
                    <a:pt x="424" y="211"/>
                  </a:lnTo>
                  <a:lnTo>
                    <a:pt x="419" y="211"/>
                  </a:lnTo>
                  <a:lnTo>
                    <a:pt x="419" y="208"/>
                  </a:lnTo>
                  <a:lnTo>
                    <a:pt x="414" y="204"/>
                  </a:lnTo>
                  <a:lnTo>
                    <a:pt x="412" y="204"/>
                  </a:lnTo>
                  <a:lnTo>
                    <a:pt x="410" y="204"/>
                  </a:lnTo>
                  <a:lnTo>
                    <a:pt x="403" y="206"/>
                  </a:lnTo>
                  <a:lnTo>
                    <a:pt x="403" y="206"/>
                  </a:lnTo>
                  <a:lnTo>
                    <a:pt x="403" y="204"/>
                  </a:lnTo>
                  <a:lnTo>
                    <a:pt x="403" y="204"/>
                  </a:lnTo>
                  <a:lnTo>
                    <a:pt x="403" y="204"/>
                  </a:lnTo>
                  <a:lnTo>
                    <a:pt x="403" y="204"/>
                  </a:lnTo>
                  <a:lnTo>
                    <a:pt x="403" y="204"/>
                  </a:lnTo>
                  <a:lnTo>
                    <a:pt x="400" y="204"/>
                  </a:lnTo>
                  <a:lnTo>
                    <a:pt x="398" y="204"/>
                  </a:lnTo>
                  <a:lnTo>
                    <a:pt x="398" y="204"/>
                  </a:lnTo>
                  <a:lnTo>
                    <a:pt x="396" y="201"/>
                  </a:lnTo>
                  <a:lnTo>
                    <a:pt x="393" y="199"/>
                  </a:lnTo>
                  <a:lnTo>
                    <a:pt x="391" y="196"/>
                  </a:lnTo>
                  <a:lnTo>
                    <a:pt x="391" y="196"/>
                  </a:lnTo>
                  <a:lnTo>
                    <a:pt x="391" y="196"/>
                  </a:lnTo>
                  <a:lnTo>
                    <a:pt x="391" y="196"/>
                  </a:lnTo>
                  <a:lnTo>
                    <a:pt x="388" y="196"/>
                  </a:lnTo>
                  <a:lnTo>
                    <a:pt x="388" y="194"/>
                  </a:lnTo>
                  <a:lnTo>
                    <a:pt x="388" y="194"/>
                  </a:lnTo>
                  <a:lnTo>
                    <a:pt x="386" y="194"/>
                  </a:lnTo>
                  <a:lnTo>
                    <a:pt x="384" y="192"/>
                  </a:lnTo>
                  <a:lnTo>
                    <a:pt x="384" y="192"/>
                  </a:lnTo>
                  <a:lnTo>
                    <a:pt x="379" y="187"/>
                  </a:lnTo>
                  <a:lnTo>
                    <a:pt x="377" y="187"/>
                  </a:lnTo>
                  <a:lnTo>
                    <a:pt x="377" y="187"/>
                  </a:lnTo>
                  <a:lnTo>
                    <a:pt x="374" y="185"/>
                  </a:lnTo>
                  <a:lnTo>
                    <a:pt x="374" y="185"/>
                  </a:lnTo>
                  <a:lnTo>
                    <a:pt x="374" y="185"/>
                  </a:lnTo>
                  <a:lnTo>
                    <a:pt x="374" y="182"/>
                  </a:lnTo>
                  <a:lnTo>
                    <a:pt x="372" y="182"/>
                  </a:lnTo>
                  <a:lnTo>
                    <a:pt x="372" y="182"/>
                  </a:lnTo>
                  <a:lnTo>
                    <a:pt x="370" y="185"/>
                  </a:lnTo>
                  <a:lnTo>
                    <a:pt x="370" y="185"/>
                  </a:lnTo>
                  <a:lnTo>
                    <a:pt x="367" y="185"/>
                  </a:lnTo>
                  <a:lnTo>
                    <a:pt x="365" y="182"/>
                  </a:lnTo>
                  <a:lnTo>
                    <a:pt x="362" y="182"/>
                  </a:lnTo>
                  <a:lnTo>
                    <a:pt x="360" y="182"/>
                  </a:lnTo>
                  <a:lnTo>
                    <a:pt x="358" y="182"/>
                  </a:lnTo>
                  <a:lnTo>
                    <a:pt x="353" y="185"/>
                  </a:lnTo>
                  <a:lnTo>
                    <a:pt x="353" y="185"/>
                  </a:lnTo>
                  <a:lnTo>
                    <a:pt x="353" y="185"/>
                  </a:lnTo>
                  <a:lnTo>
                    <a:pt x="353" y="185"/>
                  </a:lnTo>
                  <a:lnTo>
                    <a:pt x="353" y="185"/>
                  </a:lnTo>
                  <a:lnTo>
                    <a:pt x="351" y="185"/>
                  </a:lnTo>
                  <a:lnTo>
                    <a:pt x="351" y="185"/>
                  </a:lnTo>
                  <a:lnTo>
                    <a:pt x="348" y="185"/>
                  </a:lnTo>
                  <a:lnTo>
                    <a:pt x="348" y="187"/>
                  </a:lnTo>
                  <a:lnTo>
                    <a:pt x="346" y="187"/>
                  </a:lnTo>
                  <a:lnTo>
                    <a:pt x="346" y="187"/>
                  </a:lnTo>
                  <a:lnTo>
                    <a:pt x="346" y="189"/>
                  </a:lnTo>
                  <a:lnTo>
                    <a:pt x="346" y="189"/>
                  </a:lnTo>
                  <a:lnTo>
                    <a:pt x="346" y="189"/>
                  </a:lnTo>
                  <a:lnTo>
                    <a:pt x="343" y="189"/>
                  </a:lnTo>
                  <a:lnTo>
                    <a:pt x="343" y="189"/>
                  </a:lnTo>
                  <a:lnTo>
                    <a:pt x="343" y="192"/>
                  </a:lnTo>
                  <a:lnTo>
                    <a:pt x="343" y="194"/>
                  </a:lnTo>
                  <a:lnTo>
                    <a:pt x="341" y="194"/>
                  </a:lnTo>
                  <a:lnTo>
                    <a:pt x="341" y="194"/>
                  </a:lnTo>
                  <a:lnTo>
                    <a:pt x="341" y="194"/>
                  </a:lnTo>
                  <a:lnTo>
                    <a:pt x="339" y="199"/>
                  </a:lnTo>
                  <a:lnTo>
                    <a:pt x="339" y="199"/>
                  </a:lnTo>
                  <a:lnTo>
                    <a:pt x="339" y="199"/>
                  </a:lnTo>
                  <a:lnTo>
                    <a:pt x="339" y="201"/>
                  </a:lnTo>
                  <a:lnTo>
                    <a:pt x="339" y="201"/>
                  </a:lnTo>
                  <a:lnTo>
                    <a:pt x="339" y="201"/>
                  </a:lnTo>
                  <a:lnTo>
                    <a:pt x="339" y="201"/>
                  </a:lnTo>
                  <a:lnTo>
                    <a:pt x="339" y="204"/>
                  </a:lnTo>
                  <a:lnTo>
                    <a:pt x="339" y="204"/>
                  </a:lnTo>
                  <a:lnTo>
                    <a:pt x="339" y="204"/>
                  </a:lnTo>
                  <a:lnTo>
                    <a:pt x="339" y="204"/>
                  </a:lnTo>
                  <a:lnTo>
                    <a:pt x="339" y="206"/>
                  </a:lnTo>
                  <a:lnTo>
                    <a:pt x="339" y="206"/>
                  </a:lnTo>
                  <a:lnTo>
                    <a:pt x="339" y="206"/>
                  </a:lnTo>
                  <a:lnTo>
                    <a:pt x="339" y="206"/>
                  </a:lnTo>
                  <a:lnTo>
                    <a:pt x="336" y="211"/>
                  </a:lnTo>
                  <a:lnTo>
                    <a:pt x="334" y="211"/>
                  </a:lnTo>
                  <a:lnTo>
                    <a:pt x="334" y="213"/>
                  </a:lnTo>
                  <a:lnTo>
                    <a:pt x="334" y="213"/>
                  </a:lnTo>
                  <a:lnTo>
                    <a:pt x="334" y="213"/>
                  </a:lnTo>
                  <a:lnTo>
                    <a:pt x="336" y="213"/>
                  </a:lnTo>
                  <a:lnTo>
                    <a:pt x="336" y="213"/>
                  </a:lnTo>
                  <a:lnTo>
                    <a:pt x="336" y="215"/>
                  </a:lnTo>
                  <a:lnTo>
                    <a:pt x="336" y="215"/>
                  </a:lnTo>
                  <a:lnTo>
                    <a:pt x="336" y="215"/>
                  </a:lnTo>
                  <a:lnTo>
                    <a:pt x="334" y="218"/>
                  </a:lnTo>
                  <a:lnTo>
                    <a:pt x="334" y="218"/>
                  </a:lnTo>
                  <a:lnTo>
                    <a:pt x="334" y="218"/>
                  </a:lnTo>
                  <a:lnTo>
                    <a:pt x="334" y="220"/>
                  </a:lnTo>
                  <a:lnTo>
                    <a:pt x="334" y="220"/>
                  </a:lnTo>
                  <a:lnTo>
                    <a:pt x="334" y="222"/>
                  </a:lnTo>
                  <a:lnTo>
                    <a:pt x="334" y="222"/>
                  </a:lnTo>
                  <a:lnTo>
                    <a:pt x="334" y="225"/>
                  </a:lnTo>
                  <a:lnTo>
                    <a:pt x="334" y="225"/>
                  </a:lnTo>
                  <a:lnTo>
                    <a:pt x="332" y="225"/>
                  </a:lnTo>
                  <a:lnTo>
                    <a:pt x="332" y="227"/>
                  </a:lnTo>
                  <a:lnTo>
                    <a:pt x="332" y="227"/>
                  </a:lnTo>
                  <a:lnTo>
                    <a:pt x="332" y="227"/>
                  </a:lnTo>
                  <a:lnTo>
                    <a:pt x="332" y="227"/>
                  </a:lnTo>
                  <a:lnTo>
                    <a:pt x="332" y="230"/>
                  </a:lnTo>
                  <a:lnTo>
                    <a:pt x="329" y="232"/>
                  </a:lnTo>
                  <a:lnTo>
                    <a:pt x="329" y="232"/>
                  </a:lnTo>
                  <a:lnTo>
                    <a:pt x="327" y="232"/>
                  </a:lnTo>
                  <a:lnTo>
                    <a:pt x="327" y="234"/>
                  </a:lnTo>
                  <a:lnTo>
                    <a:pt x="327" y="234"/>
                  </a:lnTo>
                  <a:lnTo>
                    <a:pt x="325" y="237"/>
                  </a:lnTo>
                  <a:lnTo>
                    <a:pt x="325" y="237"/>
                  </a:lnTo>
                  <a:lnTo>
                    <a:pt x="325" y="239"/>
                  </a:lnTo>
                  <a:lnTo>
                    <a:pt x="322" y="237"/>
                  </a:lnTo>
                  <a:lnTo>
                    <a:pt x="320" y="237"/>
                  </a:lnTo>
                  <a:lnTo>
                    <a:pt x="317" y="239"/>
                  </a:lnTo>
                  <a:lnTo>
                    <a:pt x="317" y="241"/>
                  </a:lnTo>
                  <a:lnTo>
                    <a:pt x="313" y="244"/>
                  </a:lnTo>
                  <a:lnTo>
                    <a:pt x="313" y="244"/>
                  </a:lnTo>
                  <a:lnTo>
                    <a:pt x="310" y="246"/>
                  </a:lnTo>
                  <a:lnTo>
                    <a:pt x="308" y="246"/>
                  </a:lnTo>
                  <a:lnTo>
                    <a:pt x="308" y="246"/>
                  </a:lnTo>
                  <a:lnTo>
                    <a:pt x="308" y="246"/>
                  </a:lnTo>
                  <a:lnTo>
                    <a:pt x="306" y="249"/>
                  </a:lnTo>
                  <a:lnTo>
                    <a:pt x="306" y="251"/>
                  </a:lnTo>
                  <a:lnTo>
                    <a:pt x="303" y="256"/>
                  </a:lnTo>
                  <a:lnTo>
                    <a:pt x="301" y="260"/>
                  </a:lnTo>
                  <a:lnTo>
                    <a:pt x="299" y="263"/>
                  </a:lnTo>
                  <a:lnTo>
                    <a:pt x="296" y="265"/>
                  </a:lnTo>
                  <a:lnTo>
                    <a:pt x="291" y="265"/>
                  </a:lnTo>
                  <a:lnTo>
                    <a:pt x="287" y="265"/>
                  </a:lnTo>
                  <a:lnTo>
                    <a:pt x="284" y="265"/>
                  </a:lnTo>
                  <a:lnTo>
                    <a:pt x="284" y="265"/>
                  </a:lnTo>
                  <a:lnTo>
                    <a:pt x="282" y="265"/>
                  </a:lnTo>
                  <a:lnTo>
                    <a:pt x="282" y="267"/>
                  </a:lnTo>
                  <a:lnTo>
                    <a:pt x="284" y="270"/>
                  </a:lnTo>
                  <a:lnTo>
                    <a:pt x="284" y="272"/>
                  </a:lnTo>
                  <a:lnTo>
                    <a:pt x="284" y="272"/>
                  </a:lnTo>
                  <a:lnTo>
                    <a:pt x="282" y="272"/>
                  </a:lnTo>
                  <a:lnTo>
                    <a:pt x="282" y="275"/>
                  </a:lnTo>
                  <a:lnTo>
                    <a:pt x="280" y="277"/>
                  </a:lnTo>
                  <a:lnTo>
                    <a:pt x="277" y="277"/>
                  </a:lnTo>
                  <a:lnTo>
                    <a:pt x="277" y="277"/>
                  </a:lnTo>
                  <a:lnTo>
                    <a:pt x="273" y="277"/>
                  </a:lnTo>
                  <a:lnTo>
                    <a:pt x="268" y="275"/>
                  </a:lnTo>
                  <a:lnTo>
                    <a:pt x="265" y="275"/>
                  </a:lnTo>
                  <a:lnTo>
                    <a:pt x="265" y="275"/>
                  </a:lnTo>
                  <a:lnTo>
                    <a:pt x="263" y="275"/>
                  </a:lnTo>
                  <a:lnTo>
                    <a:pt x="258" y="275"/>
                  </a:lnTo>
                  <a:lnTo>
                    <a:pt x="256" y="275"/>
                  </a:lnTo>
                  <a:lnTo>
                    <a:pt x="256" y="275"/>
                  </a:lnTo>
                  <a:lnTo>
                    <a:pt x="254" y="275"/>
                  </a:lnTo>
                  <a:lnTo>
                    <a:pt x="249" y="277"/>
                  </a:lnTo>
                  <a:lnTo>
                    <a:pt x="249" y="277"/>
                  </a:lnTo>
                  <a:lnTo>
                    <a:pt x="242" y="275"/>
                  </a:lnTo>
                  <a:lnTo>
                    <a:pt x="239" y="275"/>
                  </a:lnTo>
                  <a:lnTo>
                    <a:pt x="237" y="272"/>
                  </a:lnTo>
                  <a:lnTo>
                    <a:pt x="235" y="272"/>
                  </a:lnTo>
                  <a:lnTo>
                    <a:pt x="232" y="275"/>
                  </a:lnTo>
                  <a:lnTo>
                    <a:pt x="230" y="277"/>
                  </a:lnTo>
                  <a:lnTo>
                    <a:pt x="228" y="277"/>
                  </a:lnTo>
                  <a:lnTo>
                    <a:pt x="225" y="279"/>
                  </a:lnTo>
                  <a:lnTo>
                    <a:pt x="225" y="279"/>
                  </a:lnTo>
                  <a:lnTo>
                    <a:pt x="225" y="277"/>
                  </a:lnTo>
                  <a:lnTo>
                    <a:pt x="225" y="277"/>
                  </a:lnTo>
                  <a:lnTo>
                    <a:pt x="223" y="275"/>
                  </a:lnTo>
                  <a:lnTo>
                    <a:pt x="223" y="275"/>
                  </a:lnTo>
                  <a:lnTo>
                    <a:pt x="223" y="275"/>
                  </a:lnTo>
                  <a:lnTo>
                    <a:pt x="223" y="275"/>
                  </a:lnTo>
                  <a:lnTo>
                    <a:pt x="223" y="272"/>
                  </a:lnTo>
                  <a:lnTo>
                    <a:pt x="220" y="270"/>
                  </a:lnTo>
                  <a:lnTo>
                    <a:pt x="220" y="267"/>
                  </a:lnTo>
                  <a:lnTo>
                    <a:pt x="220" y="265"/>
                  </a:lnTo>
                  <a:lnTo>
                    <a:pt x="223" y="263"/>
                  </a:lnTo>
                  <a:lnTo>
                    <a:pt x="223" y="260"/>
                  </a:lnTo>
                  <a:lnTo>
                    <a:pt x="223" y="260"/>
                  </a:lnTo>
                  <a:lnTo>
                    <a:pt x="220" y="258"/>
                  </a:lnTo>
                  <a:lnTo>
                    <a:pt x="220" y="258"/>
                  </a:lnTo>
                  <a:lnTo>
                    <a:pt x="220" y="256"/>
                  </a:lnTo>
                  <a:lnTo>
                    <a:pt x="220" y="256"/>
                  </a:lnTo>
                  <a:lnTo>
                    <a:pt x="220" y="251"/>
                  </a:lnTo>
                  <a:lnTo>
                    <a:pt x="220" y="251"/>
                  </a:lnTo>
                  <a:lnTo>
                    <a:pt x="223" y="249"/>
                  </a:lnTo>
                  <a:lnTo>
                    <a:pt x="223" y="249"/>
                  </a:lnTo>
                  <a:lnTo>
                    <a:pt x="225" y="246"/>
                  </a:lnTo>
                  <a:lnTo>
                    <a:pt x="228" y="241"/>
                  </a:lnTo>
                  <a:lnTo>
                    <a:pt x="230" y="239"/>
                  </a:lnTo>
                  <a:lnTo>
                    <a:pt x="230" y="237"/>
                  </a:lnTo>
                  <a:lnTo>
                    <a:pt x="232" y="234"/>
                  </a:lnTo>
                  <a:lnTo>
                    <a:pt x="232" y="234"/>
                  </a:lnTo>
                  <a:lnTo>
                    <a:pt x="232" y="230"/>
                  </a:lnTo>
                  <a:lnTo>
                    <a:pt x="232" y="230"/>
                  </a:lnTo>
                  <a:lnTo>
                    <a:pt x="232" y="225"/>
                  </a:lnTo>
                  <a:lnTo>
                    <a:pt x="230" y="220"/>
                  </a:lnTo>
                  <a:lnTo>
                    <a:pt x="230" y="215"/>
                  </a:lnTo>
                  <a:lnTo>
                    <a:pt x="230" y="215"/>
                  </a:lnTo>
                  <a:lnTo>
                    <a:pt x="230" y="215"/>
                  </a:lnTo>
                  <a:lnTo>
                    <a:pt x="228" y="215"/>
                  </a:lnTo>
                  <a:lnTo>
                    <a:pt x="228" y="215"/>
                  </a:lnTo>
                  <a:lnTo>
                    <a:pt x="228" y="215"/>
                  </a:lnTo>
                  <a:lnTo>
                    <a:pt x="228" y="215"/>
                  </a:lnTo>
                  <a:lnTo>
                    <a:pt x="228" y="213"/>
                  </a:lnTo>
                  <a:lnTo>
                    <a:pt x="228" y="211"/>
                  </a:lnTo>
                  <a:lnTo>
                    <a:pt x="225" y="208"/>
                  </a:lnTo>
                  <a:lnTo>
                    <a:pt x="225" y="208"/>
                  </a:lnTo>
                  <a:lnTo>
                    <a:pt x="225" y="208"/>
                  </a:lnTo>
                  <a:lnTo>
                    <a:pt x="223" y="206"/>
                  </a:lnTo>
                  <a:lnTo>
                    <a:pt x="223" y="206"/>
                  </a:lnTo>
                  <a:lnTo>
                    <a:pt x="225" y="206"/>
                  </a:lnTo>
                  <a:lnTo>
                    <a:pt x="225" y="204"/>
                  </a:lnTo>
                  <a:lnTo>
                    <a:pt x="223" y="204"/>
                  </a:lnTo>
                  <a:lnTo>
                    <a:pt x="223" y="204"/>
                  </a:lnTo>
                  <a:lnTo>
                    <a:pt x="223" y="204"/>
                  </a:lnTo>
                  <a:lnTo>
                    <a:pt x="223" y="204"/>
                  </a:lnTo>
                  <a:lnTo>
                    <a:pt x="223" y="204"/>
                  </a:lnTo>
                  <a:lnTo>
                    <a:pt x="223" y="201"/>
                  </a:lnTo>
                  <a:lnTo>
                    <a:pt x="225" y="201"/>
                  </a:lnTo>
                  <a:lnTo>
                    <a:pt x="223" y="199"/>
                  </a:lnTo>
                  <a:lnTo>
                    <a:pt x="220" y="196"/>
                  </a:lnTo>
                  <a:lnTo>
                    <a:pt x="220" y="196"/>
                  </a:lnTo>
                  <a:lnTo>
                    <a:pt x="223" y="194"/>
                  </a:lnTo>
                  <a:lnTo>
                    <a:pt x="223" y="194"/>
                  </a:lnTo>
                  <a:lnTo>
                    <a:pt x="223" y="194"/>
                  </a:lnTo>
                  <a:lnTo>
                    <a:pt x="223" y="194"/>
                  </a:lnTo>
                  <a:lnTo>
                    <a:pt x="223" y="194"/>
                  </a:lnTo>
                  <a:lnTo>
                    <a:pt x="220" y="194"/>
                  </a:lnTo>
                  <a:lnTo>
                    <a:pt x="220" y="194"/>
                  </a:lnTo>
                  <a:lnTo>
                    <a:pt x="220" y="194"/>
                  </a:lnTo>
                  <a:lnTo>
                    <a:pt x="220" y="192"/>
                  </a:lnTo>
                  <a:lnTo>
                    <a:pt x="220" y="192"/>
                  </a:lnTo>
                  <a:lnTo>
                    <a:pt x="220" y="192"/>
                  </a:lnTo>
                  <a:lnTo>
                    <a:pt x="220" y="192"/>
                  </a:lnTo>
                  <a:lnTo>
                    <a:pt x="220" y="189"/>
                  </a:lnTo>
                  <a:lnTo>
                    <a:pt x="218" y="189"/>
                  </a:lnTo>
                  <a:lnTo>
                    <a:pt x="218" y="189"/>
                  </a:lnTo>
                  <a:lnTo>
                    <a:pt x="218" y="189"/>
                  </a:lnTo>
                  <a:lnTo>
                    <a:pt x="216" y="187"/>
                  </a:lnTo>
                  <a:lnTo>
                    <a:pt x="216" y="187"/>
                  </a:lnTo>
                  <a:lnTo>
                    <a:pt x="216" y="185"/>
                  </a:lnTo>
                  <a:lnTo>
                    <a:pt x="216" y="185"/>
                  </a:lnTo>
                  <a:lnTo>
                    <a:pt x="216" y="185"/>
                  </a:lnTo>
                  <a:lnTo>
                    <a:pt x="216" y="185"/>
                  </a:lnTo>
                  <a:lnTo>
                    <a:pt x="216" y="185"/>
                  </a:lnTo>
                  <a:lnTo>
                    <a:pt x="216" y="182"/>
                  </a:lnTo>
                  <a:lnTo>
                    <a:pt x="216" y="182"/>
                  </a:lnTo>
                  <a:lnTo>
                    <a:pt x="216" y="182"/>
                  </a:lnTo>
                  <a:lnTo>
                    <a:pt x="213" y="182"/>
                  </a:lnTo>
                  <a:lnTo>
                    <a:pt x="213" y="182"/>
                  </a:lnTo>
                  <a:lnTo>
                    <a:pt x="213" y="180"/>
                  </a:lnTo>
                  <a:lnTo>
                    <a:pt x="213" y="180"/>
                  </a:lnTo>
                  <a:lnTo>
                    <a:pt x="211" y="180"/>
                  </a:lnTo>
                  <a:lnTo>
                    <a:pt x="211" y="178"/>
                  </a:lnTo>
                  <a:lnTo>
                    <a:pt x="211" y="178"/>
                  </a:lnTo>
                  <a:lnTo>
                    <a:pt x="211" y="175"/>
                  </a:lnTo>
                  <a:lnTo>
                    <a:pt x="211" y="175"/>
                  </a:lnTo>
                  <a:lnTo>
                    <a:pt x="211" y="173"/>
                  </a:lnTo>
                  <a:lnTo>
                    <a:pt x="209" y="168"/>
                  </a:lnTo>
                  <a:lnTo>
                    <a:pt x="209" y="168"/>
                  </a:lnTo>
                  <a:lnTo>
                    <a:pt x="202" y="163"/>
                  </a:lnTo>
                  <a:lnTo>
                    <a:pt x="197" y="161"/>
                  </a:lnTo>
                  <a:lnTo>
                    <a:pt x="197" y="161"/>
                  </a:lnTo>
                  <a:lnTo>
                    <a:pt x="194" y="161"/>
                  </a:lnTo>
                  <a:lnTo>
                    <a:pt x="194" y="161"/>
                  </a:lnTo>
                  <a:lnTo>
                    <a:pt x="194" y="159"/>
                  </a:lnTo>
                  <a:lnTo>
                    <a:pt x="192" y="159"/>
                  </a:lnTo>
                  <a:lnTo>
                    <a:pt x="190" y="156"/>
                  </a:lnTo>
                  <a:lnTo>
                    <a:pt x="190" y="154"/>
                  </a:lnTo>
                  <a:lnTo>
                    <a:pt x="187" y="154"/>
                  </a:lnTo>
                  <a:lnTo>
                    <a:pt x="187" y="154"/>
                  </a:lnTo>
                  <a:lnTo>
                    <a:pt x="187" y="151"/>
                  </a:lnTo>
                  <a:lnTo>
                    <a:pt x="187" y="151"/>
                  </a:lnTo>
                  <a:lnTo>
                    <a:pt x="187" y="163"/>
                  </a:lnTo>
                  <a:lnTo>
                    <a:pt x="187" y="166"/>
                  </a:lnTo>
                  <a:lnTo>
                    <a:pt x="187" y="168"/>
                  </a:lnTo>
                  <a:lnTo>
                    <a:pt x="187" y="189"/>
                  </a:lnTo>
                  <a:lnTo>
                    <a:pt x="187" y="192"/>
                  </a:lnTo>
                  <a:lnTo>
                    <a:pt x="187" y="215"/>
                  </a:lnTo>
                  <a:lnTo>
                    <a:pt x="187" y="218"/>
                  </a:lnTo>
                  <a:lnTo>
                    <a:pt x="187" y="222"/>
                  </a:lnTo>
                  <a:lnTo>
                    <a:pt x="187" y="234"/>
                  </a:lnTo>
                  <a:lnTo>
                    <a:pt x="187" y="239"/>
                  </a:lnTo>
                  <a:lnTo>
                    <a:pt x="187" y="256"/>
                  </a:lnTo>
                  <a:lnTo>
                    <a:pt x="187" y="258"/>
                  </a:lnTo>
                  <a:lnTo>
                    <a:pt x="187" y="263"/>
                  </a:lnTo>
                  <a:lnTo>
                    <a:pt x="187" y="275"/>
                  </a:lnTo>
                  <a:lnTo>
                    <a:pt x="187" y="279"/>
                  </a:lnTo>
                  <a:lnTo>
                    <a:pt x="187" y="296"/>
                  </a:lnTo>
                  <a:lnTo>
                    <a:pt x="187" y="298"/>
                  </a:lnTo>
                  <a:lnTo>
                    <a:pt x="187" y="303"/>
                  </a:lnTo>
                  <a:lnTo>
                    <a:pt x="187" y="322"/>
                  </a:lnTo>
                  <a:lnTo>
                    <a:pt x="187" y="327"/>
                  </a:lnTo>
                  <a:lnTo>
                    <a:pt x="187" y="350"/>
                  </a:lnTo>
                  <a:lnTo>
                    <a:pt x="187" y="353"/>
                  </a:lnTo>
                  <a:lnTo>
                    <a:pt x="187" y="355"/>
                  </a:lnTo>
                  <a:lnTo>
                    <a:pt x="187" y="369"/>
                  </a:lnTo>
                  <a:lnTo>
                    <a:pt x="187" y="369"/>
                  </a:lnTo>
                  <a:lnTo>
                    <a:pt x="185" y="372"/>
                  </a:lnTo>
                  <a:lnTo>
                    <a:pt x="185" y="372"/>
                  </a:lnTo>
                  <a:lnTo>
                    <a:pt x="183" y="372"/>
                  </a:lnTo>
                  <a:lnTo>
                    <a:pt x="183" y="372"/>
                  </a:lnTo>
                  <a:lnTo>
                    <a:pt x="183" y="372"/>
                  </a:lnTo>
                  <a:lnTo>
                    <a:pt x="178" y="374"/>
                  </a:lnTo>
                  <a:lnTo>
                    <a:pt x="178" y="374"/>
                  </a:lnTo>
                  <a:lnTo>
                    <a:pt x="175" y="374"/>
                  </a:lnTo>
                  <a:lnTo>
                    <a:pt x="173" y="374"/>
                  </a:lnTo>
                  <a:lnTo>
                    <a:pt x="173" y="376"/>
                  </a:lnTo>
                  <a:lnTo>
                    <a:pt x="171" y="376"/>
                  </a:lnTo>
                  <a:lnTo>
                    <a:pt x="166" y="376"/>
                  </a:lnTo>
                  <a:lnTo>
                    <a:pt x="166" y="376"/>
                  </a:lnTo>
                  <a:lnTo>
                    <a:pt x="166" y="376"/>
                  </a:lnTo>
                  <a:lnTo>
                    <a:pt x="166" y="376"/>
                  </a:lnTo>
                  <a:lnTo>
                    <a:pt x="164" y="379"/>
                  </a:lnTo>
                  <a:lnTo>
                    <a:pt x="164" y="379"/>
                  </a:lnTo>
                  <a:lnTo>
                    <a:pt x="164" y="379"/>
                  </a:lnTo>
                  <a:lnTo>
                    <a:pt x="164" y="381"/>
                  </a:lnTo>
                  <a:lnTo>
                    <a:pt x="164" y="381"/>
                  </a:lnTo>
                  <a:lnTo>
                    <a:pt x="164" y="381"/>
                  </a:lnTo>
                  <a:lnTo>
                    <a:pt x="161" y="381"/>
                  </a:lnTo>
                  <a:lnTo>
                    <a:pt x="161" y="386"/>
                  </a:lnTo>
                  <a:lnTo>
                    <a:pt x="161" y="386"/>
                  </a:lnTo>
                  <a:lnTo>
                    <a:pt x="159" y="388"/>
                  </a:lnTo>
                  <a:lnTo>
                    <a:pt x="159" y="388"/>
                  </a:lnTo>
                  <a:lnTo>
                    <a:pt x="154" y="388"/>
                  </a:lnTo>
                  <a:lnTo>
                    <a:pt x="152" y="391"/>
                  </a:lnTo>
                  <a:lnTo>
                    <a:pt x="152" y="388"/>
                  </a:lnTo>
                  <a:lnTo>
                    <a:pt x="152" y="388"/>
                  </a:lnTo>
                  <a:lnTo>
                    <a:pt x="149" y="388"/>
                  </a:lnTo>
                  <a:lnTo>
                    <a:pt x="149" y="388"/>
                  </a:lnTo>
                  <a:lnTo>
                    <a:pt x="149" y="391"/>
                  </a:lnTo>
                  <a:lnTo>
                    <a:pt x="147" y="391"/>
                  </a:lnTo>
                  <a:lnTo>
                    <a:pt x="147" y="393"/>
                  </a:lnTo>
                  <a:lnTo>
                    <a:pt x="149" y="393"/>
                  </a:lnTo>
                  <a:lnTo>
                    <a:pt x="149" y="398"/>
                  </a:lnTo>
                  <a:lnTo>
                    <a:pt x="149" y="398"/>
                  </a:lnTo>
                  <a:lnTo>
                    <a:pt x="149" y="398"/>
                  </a:lnTo>
                  <a:lnTo>
                    <a:pt x="147" y="398"/>
                  </a:lnTo>
                  <a:lnTo>
                    <a:pt x="147" y="400"/>
                  </a:lnTo>
                  <a:lnTo>
                    <a:pt x="147" y="400"/>
                  </a:lnTo>
                  <a:lnTo>
                    <a:pt x="147" y="400"/>
                  </a:lnTo>
                  <a:lnTo>
                    <a:pt x="142" y="402"/>
                  </a:lnTo>
                  <a:lnTo>
                    <a:pt x="142" y="402"/>
                  </a:lnTo>
                  <a:lnTo>
                    <a:pt x="140" y="402"/>
                  </a:lnTo>
                  <a:lnTo>
                    <a:pt x="138" y="402"/>
                  </a:lnTo>
                  <a:lnTo>
                    <a:pt x="138" y="402"/>
                  </a:lnTo>
                  <a:lnTo>
                    <a:pt x="138" y="402"/>
                  </a:lnTo>
                  <a:lnTo>
                    <a:pt x="135" y="400"/>
                  </a:lnTo>
                  <a:lnTo>
                    <a:pt x="135" y="400"/>
                  </a:lnTo>
                  <a:lnTo>
                    <a:pt x="135" y="400"/>
                  </a:lnTo>
                  <a:lnTo>
                    <a:pt x="133" y="398"/>
                  </a:lnTo>
                  <a:lnTo>
                    <a:pt x="133" y="398"/>
                  </a:lnTo>
                  <a:lnTo>
                    <a:pt x="121" y="395"/>
                  </a:lnTo>
                  <a:lnTo>
                    <a:pt x="112" y="398"/>
                  </a:lnTo>
                  <a:lnTo>
                    <a:pt x="109" y="398"/>
                  </a:lnTo>
                  <a:lnTo>
                    <a:pt x="107" y="398"/>
                  </a:lnTo>
                  <a:lnTo>
                    <a:pt x="107" y="398"/>
                  </a:lnTo>
                  <a:lnTo>
                    <a:pt x="107" y="398"/>
                  </a:lnTo>
                  <a:lnTo>
                    <a:pt x="107" y="398"/>
                  </a:lnTo>
                  <a:lnTo>
                    <a:pt x="107" y="398"/>
                  </a:lnTo>
                  <a:lnTo>
                    <a:pt x="107" y="398"/>
                  </a:lnTo>
                  <a:lnTo>
                    <a:pt x="107" y="398"/>
                  </a:lnTo>
                  <a:lnTo>
                    <a:pt x="105" y="398"/>
                  </a:lnTo>
                  <a:lnTo>
                    <a:pt x="105" y="398"/>
                  </a:lnTo>
                  <a:lnTo>
                    <a:pt x="105" y="398"/>
                  </a:lnTo>
                  <a:lnTo>
                    <a:pt x="102" y="400"/>
                  </a:lnTo>
                  <a:lnTo>
                    <a:pt x="102" y="400"/>
                  </a:lnTo>
                  <a:lnTo>
                    <a:pt x="100" y="398"/>
                  </a:lnTo>
                  <a:lnTo>
                    <a:pt x="97" y="398"/>
                  </a:lnTo>
                  <a:lnTo>
                    <a:pt x="93" y="398"/>
                  </a:lnTo>
                  <a:lnTo>
                    <a:pt x="90" y="400"/>
                  </a:lnTo>
                  <a:lnTo>
                    <a:pt x="90" y="400"/>
                  </a:lnTo>
                  <a:lnTo>
                    <a:pt x="86" y="398"/>
                  </a:lnTo>
                  <a:lnTo>
                    <a:pt x="83" y="398"/>
                  </a:lnTo>
                  <a:lnTo>
                    <a:pt x="81" y="393"/>
                  </a:lnTo>
                  <a:lnTo>
                    <a:pt x="78" y="393"/>
                  </a:lnTo>
                  <a:lnTo>
                    <a:pt x="76" y="393"/>
                  </a:lnTo>
                  <a:lnTo>
                    <a:pt x="69" y="391"/>
                  </a:lnTo>
                  <a:lnTo>
                    <a:pt x="67" y="391"/>
                  </a:lnTo>
                  <a:lnTo>
                    <a:pt x="67" y="391"/>
                  </a:lnTo>
                  <a:lnTo>
                    <a:pt x="64" y="391"/>
                  </a:lnTo>
                  <a:lnTo>
                    <a:pt x="64" y="391"/>
                  </a:lnTo>
                  <a:lnTo>
                    <a:pt x="64" y="391"/>
                  </a:lnTo>
                  <a:lnTo>
                    <a:pt x="62" y="391"/>
                  </a:lnTo>
                  <a:lnTo>
                    <a:pt x="60" y="391"/>
                  </a:lnTo>
                  <a:lnTo>
                    <a:pt x="60" y="388"/>
                  </a:lnTo>
                  <a:lnTo>
                    <a:pt x="60" y="388"/>
                  </a:lnTo>
                  <a:lnTo>
                    <a:pt x="60" y="386"/>
                  </a:lnTo>
                  <a:lnTo>
                    <a:pt x="60" y="386"/>
                  </a:lnTo>
                  <a:lnTo>
                    <a:pt x="57" y="386"/>
                  </a:lnTo>
                  <a:lnTo>
                    <a:pt x="57" y="386"/>
                  </a:lnTo>
                  <a:lnTo>
                    <a:pt x="57" y="386"/>
                  </a:lnTo>
                  <a:lnTo>
                    <a:pt x="55" y="388"/>
                  </a:lnTo>
                  <a:lnTo>
                    <a:pt x="52" y="388"/>
                  </a:lnTo>
                  <a:lnTo>
                    <a:pt x="50" y="388"/>
                  </a:lnTo>
                  <a:lnTo>
                    <a:pt x="50" y="386"/>
                  </a:lnTo>
                  <a:lnTo>
                    <a:pt x="50" y="383"/>
                  </a:lnTo>
                  <a:lnTo>
                    <a:pt x="50" y="381"/>
                  </a:lnTo>
                  <a:lnTo>
                    <a:pt x="50" y="379"/>
                  </a:lnTo>
                  <a:lnTo>
                    <a:pt x="48" y="379"/>
                  </a:lnTo>
                  <a:lnTo>
                    <a:pt x="48" y="379"/>
                  </a:lnTo>
                  <a:lnTo>
                    <a:pt x="48" y="376"/>
                  </a:lnTo>
                  <a:lnTo>
                    <a:pt x="45" y="374"/>
                  </a:lnTo>
                  <a:lnTo>
                    <a:pt x="45" y="374"/>
                  </a:lnTo>
                  <a:lnTo>
                    <a:pt x="45" y="372"/>
                  </a:lnTo>
                  <a:lnTo>
                    <a:pt x="45" y="372"/>
                  </a:lnTo>
                  <a:lnTo>
                    <a:pt x="48" y="372"/>
                  </a:lnTo>
                  <a:lnTo>
                    <a:pt x="48" y="372"/>
                  </a:lnTo>
                  <a:lnTo>
                    <a:pt x="48" y="369"/>
                  </a:lnTo>
                  <a:lnTo>
                    <a:pt x="50" y="369"/>
                  </a:lnTo>
                  <a:lnTo>
                    <a:pt x="50" y="367"/>
                  </a:lnTo>
                  <a:lnTo>
                    <a:pt x="50" y="367"/>
                  </a:lnTo>
                  <a:lnTo>
                    <a:pt x="50" y="364"/>
                  </a:lnTo>
                  <a:lnTo>
                    <a:pt x="48" y="364"/>
                  </a:lnTo>
                  <a:lnTo>
                    <a:pt x="48" y="362"/>
                  </a:lnTo>
                  <a:lnTo>
                    <a:pt x="48" y="362"/>
                  </a:lnTo>
                  <a:lnTo>
                    <a:pt x="48" y="362"/>
                  </a:lnTo>
                  <a:lnTo>
                    <a:pt x="48" y="362"/>
                  </a:lnTo>
                  <a:lnTo>
                    <a:pt x="48" y="360"/>
                  </a:lnTo>
                  <a:lnTo>
                    <a:pt x="48" y="360"/>
                  </a:lnTo>
                  <a:lnTo>
                    <a:pt x="48" y="360"/>
                  </a:lnTo>
                  <a:lnTo>
                    <a:pt x="45" y="357"/>
                  </a:lnTo>
                  <a:lnTo>
                    <a:pt x="45" y="357"/>
                  </a:lnTo>
                  <a:lnTo>
                    <a:pt x="45" y="357"/>
                  </a:lnTo>
                  <a:lnTo>
                    <a:pt x="41" y="360"/>
                  </a:lnTo>
                  <a:lnTo>
                    <a:pt x="38" y="360"/>
                  </a:lnTo>
                  <a:lnTo>
                    <a:pt x="38" y="357"/>
                  </a:lnTo>
                  <a:lnTo>
                    <a:pt x="38" y="355"/>
                  </a:lnTo>
                  <a:lnTo>
                    <a:pt x="38" y="353"/>
                  </a:lnTo>
                  <a:lnTo>
                    <a:pt x="38" y="353"/>
                  </a:lnTo>
                  <a:lnTo>
                    <a:pt x="38" y="350"/>
                  </a:lnTo>
                  <a:lnTo>
                    <a:pt x="36" y="350"/>
                  </a:lnTo>
                  <a:lnTo>
                    <a:pt x="36" y="350"/>
                  </a:lnTo>
                  <a:lnTo>
                    <a:pt x="34" y="348"/>
                  </a:lnTo>
                  <a:lnTo>
                    <a:pt x="34" y="348"/>
                  </a:lnTo>
                  <a:lnTo>
                    <a:pt x="34" y="346"/>
                  </a:lnTo>
                  <a:lnTo>
                    <a:pt x="34" y="346"/>
                  </a:lnTo>
                  <a:lnTo>
                    <a:pt x="31" y="346"/>
                  </a:lnTo>
                  <a:lnTo>
                    <a:pt x="31" y="346"/>
                  </a:lnTo>
                  <a:lnTo>
                    <a:pt x="31" y="348"/>
                  </a:lnTo>
                  <a:lnTo>
                    <a:pt x="29" y="348"/>
                  </a:lnTo>
                  <a:lnTo>
                    <a:pt x="26" y="348"/>
                  </a:lnTo>
                  <a:lnTo>
                    <a:pt x="26" y="348"/>
                  </a:lnTo>
                  <a:lnTo>
                    <a:pt x="26" y="348"/>
                  </a:lnTo>
                  <a:lnTo>
                    <a:pt x="24" y="350"/>
                  </a:lnTo>
                  <a:lnTo>
                    <a:pt x="24" y="348"/>
                  </a:lnTo>
                  <a:lnTo>
                    <a:pt x="24" y="348"/>
                  </a:lnTo>
                  <a:lnTo>
                    <a:pt x="24" y="348"/>
                  </a:lnTo>
                  <a:lnTo>
                    <a:pt x="24" y="348"/>
                  </a:lnTo>
                  <a:lnTo>
                    <a:pt x="22" y="350"/>
                  </a:lnTo>
                  <a:lnTo>
                    <a:pt x="22" y="350"/>
                  </a:lnTo>
                  <a:lnTo>
                    <a:pt x="22" y="355"/>
                  </a:lnTo>
                  <a:lnTo>
                    <a:pt x="22" y="355"/>
                  </a:lnTo>
                  <a:lnTo>
                    <a:pt x="22" y="355"/>
                  </a:lnTo>
                  <a:lnTo>
                    <a:pt x="22" y="355"/>
                  </a:lnTo>
                  <a:lnTo>
                    <a:pt x="19" y="355"/>
                  </a:lnTo>
                  <a:lnTo>
                    <a:pt x="19" y="355"/>
                  </a:lnTo>
                  <a:lnTo>
                    <a:pt x="19" y="355"/>
                  </a:lnTo>
                  <a:lnTo>
                    <a:pt x="19" y="355"/>
                  </a:lnTo>
                  <a:lnTo>
                    <a:pt x="19" y="355"/>
                  </a:lnTo>
                  <a:lnTo>
                    <a:pt x="19" y="355"/>
                  </a:lnTo>
                  <a:lnTo>
                    <a:pt x="19" y="357"/>
                  </a:lnTo>
                  <a:lnTo>
                    <a:pt x="19" y="357"/>
                  </a:lnTo>
                  <a:lnTo>
                    <a:pt x="19" y="357"/>
                  </a:lnTo>
                  <a:lnTo>
                    <a:pt x="19" y="357"/>
                  </a:lnTo>
                  <a:lnTo>
                    <a:pt x="17" y="357"/>
                  </a:lnTo>
                  <a:lnTo>
                    <a:pt x="17" y="357"/>
                  </a:lnTo>
                  <a:lnTo>
                    <a:pt x="17" y="360"/>
                  </a:lnTo>
                  <a:lnTo>
                    <a:pt x="19" y="360"/>
                  </a:lnTo>
                  <a:lnTo>
                    <a:pt x="19" y="360"/>
                  </a:lnTo>
                  <a:lnTo>
                    <a:pt x="19" y="360"/>
                  </a:lnTo>
                  <a:lnTo>
                    <a:pt x="17" y="362"/>
                  </a:lnTo>
                  <a:lnTo>
                    <a:pt x="17" y="362"/>
                  </a:lnTo>
                  <a:lnTo>
                    <a:pt x="17" y="360"/>
                  </a:lnTo>
                  <a:lnTo>
                    <a:pt x="17" y="360"/>
                  </a:lnTo>
                  <a:lnTo>
                    <a:pt x="15" y="360"/>
                  </a:lnTo>
                  <a:lnTo>
                    <a:pt x="15" y="362"/>
                  </a:lnTo>
                  <a:lnTo>
                    <a:pt x="15" y="362"/>
                  </a:lnTo>
                  <a:lnTo>
                    <a:pt x="17" y="364"/>
                  </a:lnTo>
                  <a:lnTo>
                    <a:pt x="17" y="367"/>
                  </a:lnTo>
                  <a:lnTo>
                    <a:pt x="17" y="367"/>
                  </a:lnTo>
                  <a:lnTo>
                    <a:pt x="17" y="367"/>
                  </a:lnTo>
                  <a:lnTo>
                    <a:pt x="17" y="367"/>
                  </a:lnTo>
                  <a:lnTo>
                    <a:pt x="17" y="369"/>
                  </a:lnTo>
                  <a:lnTo>
                    <a:pt x="15" y="372"/>
                  </a:lnTo>
                  <a:lnTo>
                    <a:pt x="15" y="372"/>
                  </a:lnTo>
                  <a:lnTo>
                    <a:pt x="15" y="372"/>
                  </a:lnTo>
                  <a:lnTo>
                    <a:pt x="15" y="374"/>
                  </a:lnTo>
                  <a:lnTo>
                    <a:pt x="12" y="374"/>
                  </a:lnTo>
                  <a:lnTo>
                    <a:pt x="12" y="374"/>
                  </a:lnTo>
                  <a:lnTo>
                    <a:pt x="12" y="374"/>
                  </a:lnTo>
                  <a:lnTo>
                    <a:pt x="12" y="374"/>
                  </a:lnTo>
                  <a:lnTo>
                    <a:pt x="12" y="372"/>
                  </a:lnTo>
                  <a:lnTo>
                    <a:pt x="10" y="372"/>
                  </a:lnTo>
                  <a:lnTo>
                    <a:pt x="10" y="372"/>
                  </a:lnTo>
                  <a:lnTo>
                    <a:pt x="8" y="376"/>
                  </a:lnTo>
                  <a:lnTo>
                    <a:pt x="5" y="376"/>
                  </a:lnTo>
                  <a:lnTo>
                    <a:pt x="3" y="379"/>
                  </a:lnTo>
                  <a:lnTo>
                    <a:pt x="0" y="379"/>
                  </a:lnTo>
                  <a:lnTo>
                    <a:pt x="0" y="379"/>
                  </a:lnTo>
                  <a:lnTo>
                    <a:pt x="0" y="381"/>
                  </a:lnTo>
                  <a:lnTo>
                    <a:pt x="0" y="381"/>
                  </a:lnTo>
                  <a:lnTo>
                    <a:pt x="0" y="381"/>
                  </a:lnTo>
                  <a:lnTo>
                    <a:pt x="0" y="383"/>
                  </a:lnTo>
                  <a:lnTo>
                    <a:pt x="0" y="383"/>
                  </a:lnTo>
                  <a:lnTo>
                    <a:pt x="0" y="383"/>
                  </a:lnTo>
                  <a:lnTo>
                    <a:pt x="3" y="386"/>
                  </a:lnTo>
                  <a:lnTo>
                    <a:pt x="3" y="388"/>
                  </a:lnTo>
                  <a:lnTo>
                    <a:pt x="3" y="388"/>
                  </a:lnTo>
                  <a:lnTo>
                    <a:pt x="3" y="388"/>
                  </a:lnTo>
                  <a:lnTo>
                    <a:pt x="5" y="388"/>
                  </a:lnTo>
                  <a:lnTo>
                    <a:pt x="5" y="388"/>
                  </a:lnTo>
                  <a:lnTo>
                    <a:pt x="5" y="388"/>
                  </a:lnTo>
                  <a:lnTo>
                    <a:pt x="5" y="391"/>
                  </a:lnTo>
                  <a:lnTo>
                    <a:pt x="5" y="391"/>
                  </a:lnTo>
                  <a:lnTo>
                    <a:pt x="5" y="391"/>
                  </a:lnTo>
                  <a:lnTo>
                    <a:pt x="5" y="393"/>
                  </a:lnTo>
                  <a:lnTo>
                    <a:pt x="5" y="395"/>
                  </a:lnTo>
                  <a:lnTo>
                    <a:pt x="8" y="398"/>
                  </a:lnTo>
                  <a:lnTo>
                    <a:pt x="10" y="400"/>
                  </a:lnTo>
                  <a:lnTo>
                    <a:pt x="12" y="402"/>
                  </a:lnTo>
                  <a:lnTo>
                    <a:pt x="12" y="405"/>
                  </a:lnTo>
                  <a:lnTo>
                    <a:pt x="15" y="407"/>
                  </a:lnTo>
                  <a:lnTo>
                    <a:pt x="15" y="407"/>
                  </a:lnTo>
                  <a:lnTo>
                    <a:pt x="17" y="409"/>
                  </a:lnTo>
                  <a:lnTo>
                    <a:pt x="19" y="412"/>
                  </a:lnTo>
                  <a:lnTo>
                    <a:pt x="19" y="412"/>
                  </a:lnTo>
                  <a:lnTo>
                    <a:pt x="19" y="414"/>
                  </a:lnTo>
                  <a:lnTo>
                    <a:pt x="19" y="414"/>
                  </a:lnTo>
                  <a:lnTo>
                    <a:pt x="19" y="417"/>
                  </a:lnTo>
                  <a:lnTo>
                    <a:pt x="19" y="417"/>
                  </a:lnTo>
                  <a:lnTo>
                    <a:pt x="19" y="419"/>
                  </a:lnTo>
                  <a:lnTo>
                    <a:pt x="19" y="419"/>
                  </a:lnTo>
                  <a:lnTo>
                    <a:pt x="19" y="419"/>
                  </a:lnTo>
                  <a:lnTo>
                    <a:pt x="22" y="419"/>
                  </a:lnTo>
                  <a:lnTo>
                    <a:pt x="22" y="424"/>
                  </a:lnTo>
                  <a:lnTo>
                    <a:pt x="22" y="424"/>
                  </a:lnTo>
                  <a:lnTo>
                    <a:pt x="24" y="426"/>
                  </a:lnTo>
                  <a:lnTo>
                    <a:pt x="24" y="426"/>
                  </a:lnTo>
                  <a:lnTo>
                    <a:pt x="24" y="426"/>
                  </a:lnTo>
                  <a:lnTo>
                    <a:pt x="24" y="426"/>
                  </a:lnTo>
                  <a:lnTo>
                    <a:pt x="26" y="433"/>
                  </a:lnTo>
                  <a:lnTo>
                    <a:pt x="26" y="433"/>
                  </a:lnTo>
                  <a:lnTo>
                    <a:pt x="29" y="438"/>
                  </a:lnTo>
                  <a:lnTo>
                    <a:pt x="29" y="440"/>
                  </a:lnTo>
                  <a:lnTo>
                    <a:pt x="29" y="443"/>
                  </a:lnTo>
                  <a:lnTo>
                    <a:pt x="29" y="443"/>
                  </a:lnTo>
                  <a:lnTo>
                    <a:pt x="29" y="443"/>
                  </a:lnTo>
                  <a:lnTo>
                    <a:pt x="31" y="447"/>
                  </a:lnTo>
                  <a:lnTo>
                    <a:pt x="31" y="447"/>
                  </a:lnTo>
                  <a:lnTo>
                    <a:pt x="31" y="450"/>
                  </a:lnTo>
                  <a:lnTo>
                    <a:pt x="31" y="450"/>
                  </a:lnTo>
                  <a:lnTo>
                    <a:pt x="31" y="450"/>
                  </a:lnTo>
                  <a:lnTo>
                    <a:pt x="34" y="454"/>
                  </a:lnTo>
                  <a:lnTo>
                    <a:pt x="34" y="457"/>
                  </a:lnTo>
                  <a:lnTo>
                    <a:pt x="34" y="457"/>
                  </a:lnTo>
                  <a:lnTo>
                    <a:pt x="34" y="457"/>
                  </a:lnTo>
                  <a:lnTo>
                    <a:pt x="34" y="457"/>
                  </a:lnTo>
                  <a:lnTo>
                    <a:pt x="34" y="457"/>
                  </a:lnTo>
                  <a:lnTo>
                    <a:pt x="34" y="459"/>
                  </a:lnTo>
                  <a:lnTo>
                    <a:pt x="36" y="466"/>
                  </a:lnTo>
                  <a:lnTo>
                    <a:pt x="38" y="473"/>
                  </a:lnTo>
                  <a:lnTo>
                    <a:pt x="38" y="476"/>
                  </a:lnTo>
                  <a:lnTo>
                    <a:pt x="38" y="476"/>
                  </a:lnTo>
                  <a:lnTo>
                    <a:pt x="41" y="480"/>
                  </a:lnTo>
                  <a:lnTo>
                    <a:pt x="43" y="483"/>
                  </a:lnTo>
                  <a:lnTo>
                    <a:pt x="43" y="483"/>
                  </a:lnTo>
                  <a:lnTo>
                    <a:pt x="43" y="485"/>
                  </a:lnTo>
                  <a:lnTo>
                    <a:pt x="43" y="488"/>
                  </a:lnTo>
                  <a:lnTo>
                    <a:pt x="43" y="488"/>
                  </a:lnTo>
                  <a:lnTo>
                    <a:pt x="45" y="495"/>
                  </a:lnTo>
                  <a:lnTo>
                    <a:pt x="48" y="495"/>
                  </a:lnTo>
                  <a:lnTo>
                    <a:pt x="48" y="497"/>
                  </a:lnTo>
                  <a:lnTo>
                    <a:pt x="50" y="502"/>
                  </a:lnTo>
                  <a:lnTo>
                    <a:pt x="52" y="504"/>
                  </a:lnTo>
                  <a:lnTo>
                    <a:pt x="52" y="506"/>
                  </a:lnTo>
                  <a:lnTo>
                    <a:pt x="52" y="509"/>
                  </a:lnTo>
                  <a:lnTo>
                    <a:pt x="57" y="514"/>
                  </a:lnTo>
                  <a:lnTo>
                    <a:pt x="57" y="516"/>
                  </a:lnTo>
                  <a:lnTo>
                    <a:pt x="57" y="518"/>
                  </a:lnTo>
                  <a:lnTo>
                    <a:pt x="57" y="518"/>
                  </a:lnTo>
                  <a:lnTo>
                    <a:pt x="62" y="523"/>
                  </a:lnTo>
                  <a:lnTo>
                    <a:pt x="64" y="530"/>
                  </a:lnTo>
                  <a:lnTo>
                    <a:pt x="64" y="530"/>
                  </a:lnTo>
                  <a:lnTo>
                    <a:pt x="67" y="533"/>
                  </a:lnTo>
                  <a:lnTo>
                    <a:pt x="67" y="535"/>
                  </a:lnTo>
                  <a:lnTo>
                    <a:pt x="67" y="535"/>
                  </a:lnTo>
                  <a:lnTo>
                    <a:pt x="67" y="537"/>
                  </a:lnTo>
                  <a:lnTo>
                    <a:pt x="69" y="537"/>
                  </a:lnTo>
                  <a:lnTo>
                    <a:pt x="71" y="542"/>
                  </a:lnTo>
                  <a:lnTo>
                    <a:pt x="71" y="542"/>
                  </a:lnTo>
                  <a:lnTo>
                    <a:pt x="71" y="542"/>
                  </a:lnTo>
                  <a:lnTo>
                    <a:pt x="74" y="544"/>
                  </a:lnTo>
                  <a:lnTo>
                    <a:pt x="74" y="544"/>
                  </a:lnTo>
                  <a:lnTo>
                    <a:pt x="76" y="549"/>
                  </a:lnTo>
                  <a:lnTo>
                    <a:pt x="76" y="549"/>
                  </a:lnTo>
                  <a:lnTo>
                    <a:pt x="76" y="551"/>
                  </a:lnTo>
                  <a:lnTo>
                    <a:pt x="78" y="554"/>
                  </a:lnTo>
                  <a:lnTo>
                    <a:pt x="81" y="556"/>
                  </a:lnTo>
                  <a:lnTo>
                    <a:pt x="81" y="556"/>
                  </a:lnTo>
                  <a:lnTo>
                    <a:pt x="83" y="559"/>
                  </a:lnTo>
                  <a:lnTo>
                    <a:pt x="83" y="559"/>
                  </a:lnTo>
                  <a:lnTo>
                    <a:pt x="86" y="561"/>
                  </a:lnTo>
                  <a:lnTo>
                    <a:pt x="88" y="566"/>
                  </a:lnTo>
                  <a:lnTo>
                    <a:pt x="88" y="566"/>
                  </a:lnTo>
                  <a:lnTo>
                    <a:pt x="88" y="566"/>
                  </a:lnTo>
                  <a:lnTo>
                    <a:pt x="90" y="570"/>
                  </a:lnTo>
                  <a:lnTo>
                    <a:pt x="93" y="573"/>
                  </a:lnTo>
                  <a:lnTo>
                    <a:pt x="93" y="573"/>
                  </a:lnTo>
                  <a:lnTo>
                    <a:pt x="95" y="577"/>
                  </a:lnTo>
                  <a:lnTo>
                    <a:pt x="95" y="580"/>
                  </a:lnTo>
                  <a:lnTo>
                    <a:pt x="95" y="580"/>
                  </a:lnTo>
                  <a:lnTo>
                    <a:pt x="95" y="580"/>
                  </a:lnTo>
                  <a:lnTo>
                    <a:pt x="95" y="580"/>
                  </a:lnTo>
                  <a:lnTo>
                    <a:pt x="95" y="582"/>
                  </a:lnTo>
                  <a:lnTo>
                    <a:pt x="95" y="582"/>
                  </a:lnTo>
                  <a:lnTo>
                    <a:pt x="95" y="585"/>
                  </a:lnTo>
                  <a:lnTo>
                    <a:pt x="97" y="585"/>
                  </a:lnTo>
                  <a:lnTo>
                    <a:pt x="95" y="587"/>
                  </a:lnTo>
                  <a:lnTo>
                    <a:pt x="97" y="589"/>
                  </a:lnTo>
                  <a:lnTo>
                    <a:pt x="97" y="592"/>
                  </a:lnTo>
                  <a:lnTo>
                    <a:pt x="97" y="599"/>
                  </a:lnTo>
                  <a:lnTo>
                    <a:pt x="100" y="606"/>
                  </a:lnTo>
                  <a:lnTo>
                    <a:pt x="100" y="611"/>
                  </a:lnTo>
                  <a:lnTo>
                    <a:pt x="97" y="611"/>
                  </a:lnTo>
                  <a:lnTo>
                    <a:pt x="97" y="613"/>
                  </a:lnTo>
                  <a:lnTo>
                    <a:pt x="100" y="613"/>
                  </a:lnTo>
                  <a:lnTo>
                    <a:pt x="100" y="615"/>
                  </a:lnTo>
                  <a:lnTo>
                    <a:pt x="100" y="620"/>
                  </a:lnTo>
                  <a:lnTo>
                    <a:pt x="100" y="622"/>
                  </a:lnTo>
                  <a:lnTo>
                    <a:pt x="97" y="627"/>
                  </a:lnTo>
                  <a:lnTo>
                    <a:pt x="97" y="630"/>
                  </a:lnTo>
                  <a:lnTo>
                    <a:pt x="95" y="632"/>
                  </a:lnTo>
                  <a:lnTo>
                    <a:pt x="90" y="639"/>
                  </a:lnTo>
                  <a:lnTo>
                    <a:pt x="88" y="639"/>
                  </a:lnTo>
                  <a:lnTo>
                    <a:pt x="86" y="639"/>
                  </a:lnTo>
                  <a:lnTo>
                    <a:pt x="83" y="639"/>
                  </a:lnTo>
                  <a:lnTo>
                    <a:pt x="81" y="637"/>
                  </a:lnTo>
                  <a:lnTo>
                    <a:pt x="81" y="637"/>
                  </a:lnTo>
                  <a:lnTo>
                    <a:pt x="81" y="634"/>
                  </a:lnTo>
                  <a:lnTo>
                    <a:pt x="78" y="634"/>
                  </a:lnTo>
                  <a:lnTo>
                    <a:pt x="78" y="634"/>
                  </a:lnTo>
                  <a:lnTo>
                    <a:pt x="76" y="637"/>
                  </a:lnTo>
                  <a:lnTo>
                    <a:pt x="76" y="637"/>
                  </a:lnTo>
                  <a:lnTo>
                    <a:pt x="76" y="637"/>
                  </a:lnTo>
                  <a:lnTo>
                    <a:pt x="76" y="639"/>
                  </a:lnTo>
                  <a:lnTo>
                    <a:pt x="76" y="639"/>
                  </a:lnTo>
                  <a:lnTo>
                    <a:pt x="76" y="639"/>
                  </a:lnTo>
                  <a:lnTo>
                    <a:pt x="76" y="641"/>
                  </a:lnTo>
                  <a:lnTo>
                    <a:pt x="76" y="641"/>
                  </a:lnTo>
                  <a:lnTo>
                    <a:pt x="76" y="641"/>
                  </a:lnTo>
                  <a:lnTo>
                    <a:pt x="76" y="641"/>
                  </a:lnTo>
                  <a:lnTo>
                    <a:pt x="74" y="641"/>
                  </a:lnTo>
                  <a:lnTo>
                    <a:pt x="74" y="641"/>
                  </a:lnTo>
                  <a:lnTo>
                    <a:pt x="74" y="641"/>
                  </a:lnTo>
                  <a:lnTo>
                    <a:pt x="74" y="641"/>
                  </a:lnTo>
                  <a:lnTo>
                    <a:pt x="74" y="641"/>
                  </a:lnTo>
                  <a:lnTo>
                    <a:pt x="74" y="641"/>
                  </a:lnTo>
                  <a:lnTo>
                    <a:pt x="74" y="644"/>
                  </a:lnTo>
                  <a:lnTo>
                    <a:pt x="74" y="644"/>
                  </a:lnTo>
                  <a:lnTo>
                    <a:pt x="74" y="644"/>
                  </a:lnTo>
                  <a:lnTo>
                    <a:pt x="74" y="644"/>
                  </a:lnTo>
                  <a:lnTo>
                    <a:pt x="76" y="646"/>
                  </a:lnTo>
                  <a:lnTo>
                    <a:pt x="74" y="646"/>
                  </a:lnTo>
                  <a:lnTo>
                    <a:pt x="74" y="646"/>
                  </a:lnTo>
                  <a:lnTo>
                    <a:pt x="74" y="648"/>
                  </a:lnTo>
                  <a:lnTo>
                    <a:pt x="74" y="648"/>
                  </a:lnTo>
                  <a:lnTo>
                    <a:pt x="74" y="648"/>
                  </a:lnTo>
                  <a:lnTo>
                    <a:pt x="76" y="651"/>
                  </a:lnTo>
                  <a:lnTo>
                    <a:pt x="76" y="651"/>
                  </a:lnTo>
                  <a:lnTo>
                    <a:pt x="74" y="653"/>
                  </a:lnTo>
                  <a:lnTo>
                    <a:pt x="76" y="653"/>
                  </a:lnTo>
                  <a:lnTo>
                    <a:pt x="76" y="653"/>
                  </a:lnTo>
                  <a:lnTo>
                    <a:pt x="76" y="656"/>
                  </a:lnTo>
                  <a:lnTo>
                    <a:pt x="76" y="656"/>
                  </a:lnTo>
                  <a:lnTo>
                    <a:pt x="76" y="656"/>
                  </a:lnTo>
                  <a:lnTo>
                    <a:pt x="76" y="656"/>
                  </a:lnTo>
                  <a:lnTo>
                    <a:pt x="76" y="658"/>
                  </a:lnTo>
                  <a:lnTo>
                    <a:pt x="78" y="656"/>
                  </a:lnTo>
                  <a:lnTo>
                    <a:pt x="78" y="656"/>
                  </a:lnTo>
                  <a:lnTo>
                    <a:pt x="78" y="656"/>
                  </a:lnTo>
                  <a:lnTo>
                    <a:pt x="78" y="656"/>
                  </a:lnTo>
                  <a:lnTo>
                    <a:pt x="78" y="653"/>
                  </a:lnTo>
                  <a:lnTo>
                    <a:pt x="81" y="653"/>
                  </a:lnTo>
                  <a:lnTo>
                    <a:pt x="81" y="653"/>
                  </a:lnTo>
                  <a:lnTo>
                    <a:pt x="83" y="656"/>
                  </a:lnTo>
                  <a:lnTo>
                    <a:pt x="83" y="656"/>
                  </a:lnTo>
                  <a:lnTo>
                    <a:pt x="83" y="658"/>
                  </a:lnTo>
                  <a:lnTo>
                    <a:pt x="83" y="660"/>
                  </a:lnTo>
                  <a:lnTo>
                    <a:pt x="83" y="660"/>
                  </a:lnTo>
                  <a:lnTo>
                    <a:pt x="83" y="660"/>
                  </a:lnTo>
                  <a:lnTo>
                    <a:pt x="86" y="663"/>
                  </a:lnTo>
                  <a:lnTo>
                    <a:pt x="86" y="663"/>
                  </a:lnTo>
                  <a:lnTo>
                    <a:pt x="86" y="663"/>
                  </a:lnTo>
                  <a:lnTo>
                    <a:pt x="86" y="663"/>
                  </a:lnTo>
                  <a:lnTo>
                    <a:pt x="86" y="663"/>
                  </a:lnTo>
                  <a:lnTo>
                    <a:pt x="86" y="665"/>
                  </a:lnTo>
                  <a:lnTo>
                    <a:pt x="88" y="665"/>
                  </a:lnTo>
                  <a:lnTo>
                    <a:pt x="88" y="665"/>
                  </a:lnTo>
                  <a:lnTo>
                    <a:pt x="88" y="667"/>
                  </a:lnTo>
                  <a:lnTo>
                    <a:pt x="88" y="667"/>
                  </a:lnTo>
                  <a:lnTo>
                    <a:pt x="86" y="667"/>
                  </a:lnTo>
                  <a:lnTo>
                    <a:pt x="86" y="665"/>
                  </a:lnTo>
                  <a:lnTo>
                    <a:pt x="86" y="665"/>
                  </a:lnTo>
                  <a:lnTo>
                    <a:pt x="83" y="663"/>
                  </a:lnTo>
                  <a:lnTo>
                    <a:pt x="83" y="663"/>
                  </a:lnTo>
                  <a:lnTo>
                    <a:pt x="83" y="663"/>
                  </a:lnTo>
                  <a:lnTo>
                    <a:pt x="83" y="663"/>
                  </a:lnTo>
                  <a:lnTo>
                    <a:pt x="83" y="660"/>
                  </a:lnTo>
                  <a:lnTo>
                    <a:pt x="83" y="660"/>
                  </a:lnTo>
                  <a:lnTo>
                    <a:pt x="81" y="660"/>
                  </a:lnTo>
                  <a:lnTo>
                    <a:pt x="81" y="660"/>
                  </a:lnTo>
                  <a:lnTo>
                    <a:pt x="81" y="660"/>
                  </a:lnTo>
                  <a:lnTo>
                    <a:pt x="78" y="660"/>
                  </a:lnTo>
                  <a:lnTo>
                    <a:pt x="78" y="660"/>
                  </a:lnTo>
                  <a:lnTo>
                    <a:pt x="81" y="663"/>
                  </a:lnTo>
                  <a:lnTo>
                    <a:pt x="81" y="663"/>
                  </a:lnTo>
                  <a:lnTo>
                    <a:pt x="83" y="663"/>
                  </a:lnTo>
                  <a:lnTo>
                    <a:pt x="83" y="665"/>
                  </a:lnTo>
                  <a:lnTo>
                    <a:pt x="86" y="667"/>
                  </a:lnTo>
                  <a:lnTo>
                    <a:pt x="86" y="667"/>
                  </a:lnTo>
                  <a:lnTo>
                    <a:pt x="86" y="667"/>
                  </a:lnTo>
                  <a:lnTo>
                    <a:pt x="88" y="670"/>
                  </a:lnTo>
                  <a:lnTo>
                    <a:pt x="88" y="672"/>
                  </a:lnTo>
                  <a:lnTo>
                    <a:pt x="90" y="675"/>
                  </a:lnTo>
                  <a:lnTo>
                    <a:pt x="90" y="675"/>
                  </a:lnTo>
                  <a:lnTo>
                    <a:pt x="90" y="677"/>
                  </a:lnTo>
                  <a:lnTo>
                    <a:pt x="95" y="682"/>
                  </a:lnTo>
                  <a:lnTo>
                    <a:pt x="97" y="682"/>
                  </a:lnTo>
                  <a:lnTo>
                    <a:pt x="97" y="684"/>
                  </a:lnTo>
                  <a:lnTo>
                    <a:pt x="97" y="686"/>
                  </a:lnTo>
                  <a:lnTo>
                    <a:pt x="97" y="686"/>
                  </a:lnTo>
                  <a:lnTo>
                    <a:pt x="97" y="689"/>
                  </a:lnTo>
                  <a:lnTo>
                    <a:pt x="97" y="691"/>
                  </a:lnTo>
                  <a:lnTo>
                    <a:pt x="100" y="691"/>
                  </a:lnTo>
                  <a:lnTo>
                    <a:pt x="100" y="691"/>
                  </a:lnTo>
                  <a:lnTo>
                    <a:pt x="102" y="693"/>
                  </a:lnTo>
                  <a:lnTo>
                    <a:pt x="102" y="693"/>
                  </a:lnTo>
                  <a:lnTo>
                    <a:pt x="102" y="696"/>
                  </a:lnTo>
                  <a:lnTo>
                    <a:pt x="105" y="698"/>
                  </a:lnTo>
                  <a:lnTo>
                    <a:pt x="107" y="703"/>
                  </a:lnTo>
                  <a:lnTo>
                    <a:pt x="107" y="705"/>
                  </a:lnTo>
                  <a:lnTo>
                    <a:pt x="107" y="705"/>
                  </a:lnTo>
                  <a:lnTo>
                    <a:pt x="107" y="708"/>
                  </a:lnTo>
                  <a:lnTo>
                    <a:pt x="107" y="708"/>
                  </a:lnTo>
                  <a:lnTo>
                    <a:pt x="107" y="710"/>
                  </a:lnTo>
                  <a:lnTo>
                    <a:pt x="105" y="712"/>
                  </a:lnTo>
                  <a:lnTo>
                    <a:pt x="102" y="712"/>
                  </a:lnTo>
                  <a:lnTo>
                    <a:pt x="102" y="712"/>
                  </a:lnTo>
                  <a:lnTo>
                    <a:pt x="100" y="715"/>
                  </a:lnTo>
                  <a:lnTo>
                    <a:pt x="100" y="717"/>
                  </a:lnTo>
                  <a:lnTo>
                    <a:pt x="100" y="717"/>
                  </a:lnTo>
                  <a:lnTo>
                    <a:pt x="100" y="719"/>
                  </a:lnTo>
                  <a:lnTo>
                    <a:pt x="97" y="719"/>
                  </a:lnTo>
                  <a:lnTo>
                    <a:pt x="97" y="719"/>
                  </a:lnTo>
                  <a:lnTo>
                    <a:pt x="100" y="722"/>
                  </a:lnTo>
                  <a:lnTo>
                    <a:pt x="100" y="722"/>
                  </a:lnTo>
                  <a:lnTo>
                    <a:pt x="100" y="722"/>
                  </a:lnTo>
                  <a:lnTo>
                    <a:pt x="100" y="722"/>
                  </a:lnTo>
                  <a:lnTo>
                    <a:pt x="100" y="722"/>
                  </a:lnTo>
                  <a:lnTo>
                    <a:pt x="100" y="722"/>
                  </a:lnTo>
                  <a:lnTo>
                    <a:pt x="100" y="724"/>
                  </a:lnTo>
                  <a:lnTo>
                    <a:pt x="100" y="724"/>
                  </a:lnTo>
                  <a:lnTo>
                    <a:pt x="100" y="724"/>
                  </a:lnTo>
                  <a:lnTo>
                    <a:pt x="100" y="724"/>
                  </a:lnTo>
                  <a:lnTo>
                    <a:pt x="100" y="727"/>
                  </a:lnTo>
                  <a:lnTo>
                    <a:pt x="97" y="727"/>
                  </a:lnTo>
                  <a:lnTo>
                    <a:pt x="97" y="727"/>
                  </a:lnTo>
                  <a:lnTo>
                    <a:pt x="97" y="727"/>
                  </a:lnTo>
                  <a:lnTo>
                    <a:pt x="100" y="729"/>
                  </a:lnTo>
                  <a:lnTo>
                    <a:pt x="100" y="729"/>
                  </a:lnTo>
                  <a:lnTo>
                    <a:pt x="100" y="729"/>
                  </a:lnTo>
                  <a:lnTo>
                    <a:pt x="102" y="731"/>
                  </a:lnTo>
                  <a:lnTo>
                    <a:pt x="102" y="731"/>
                  </a:lnTo>
                  <a:lnTo>
                    <a:pt x="102" y="731"/>
                  </a:lnTo>
                  <a:lnTo>
                    <a:pt x="102" y="731"/>
                  </a:lnTo>
                  <a:lnTo>
                    <a:pt x="102" y="731"/>
                  </a:lnTo>
                  <a:lnTo>
                    <a:pt x="102" y="731"/>
                  </a:lnTo>
                  <a:lnTo>
                    <a:pt x="102" y="734"/>
                  </a:lnTo>
                  <a:lnTo>
                    <a:pt x="102" y="734"/>
                  </a:lnTo>
                  <a:lnTo>
                    <a:pt x="102" y="734"/>
                  </a:lnTo>
                  <a:lnTo>
                    <a:pt x="102" y="736"/>
                  </a:lnTo>
                  <a:lnTo>
                    <a:pt x="105" y="738"/>
                  </a:lnTo>
                  <a:lnTo>
                    <a:pt x="105" y="738"/>
                  </a:lnTo>
                  <a:lnTo>
                    <a:pt x="107" y="741"/>
                  </a:lnTo>
                  <a:lnTo>
                    <a:pt x="107" y="741"/>
                  </a:lnTo>
                  <a:lnTo>
                    <a:pt x="107" y="738"/>
                  </a:lnTo>
                  <a:lnTo>
                    <a:pt x="107" y="738"/>
                  </a:lnTo>
                  <a:lnTo>
                    <a:pt x="107" y="734"/>
                  </a:lnTo>
                  <a:lnTo>
                    <a:pt x="107" y="734"/>
                  </a:lnTo>
                  <a:lnTo>
                    <a:pt x="107" y="731"/>
                  </a:lnTo>
                  <a:lnTo>
                    <a:pt x="107" y="729"/>
                  </a:lnTo>
                  <a:lnTo>
                    <a:pt x="107" y="729"/>
                  </a:lnTo>
                  <a:lnTo>
                    <a:pt x="105" y="729"/>
                  </a:lnTo>
                  <a:lnTo>
                    <a:pt x="105" y="729"/>
                  </a:lnTo>
                  <a:lnTo>
                    <a:pt x="105" y="727"/>
                  </a:lnTo>
                  <a:lnTo>
                    <a:pt x="105" y="727"/>
                  </a:lnTo>
                  <a:lnTo>
                    <a:pt x="105" y="727"/>
                  </a:lnTo>
                  <a:lnTo>
                    <a:pt x="107" y="727"/>
                  </a:lnTo>
                  <a:lnTo>
                    <a:pt x="107" y="724"/>
                  </a:lnTo>
                  <a:lnTo>
                    <a:pt x="107" y="724"/>
                  </a:lnTo>
                  <a:lnTo>
                    <a:pt x="107" y="724"/>
                  </a:lnTo>
                  <a:lnTo>
                    <a:pt x="109" y="722"/>
                  </a:lnTo>
                  <a:lnTo>
                    <a:pt x="109" y="722"/>
                  </a:lnTo>
                  <a:lnTo>
                    <a:pt x="112" y="722"/>
                  </a:lnTo>
                  <a:lnTo>
                    <a:pt x="116" y="722"/>
                  </a:lnTo>
                  <a:lnTo>
                    <a:pt x="121" y="722"/>
                  </a:lnTo>
                  <a:lnTo>
                    <a:pt x="123" y="724"/>
                  </a:lnTo>
                  <a:lnTo>
                    <a:pt x="126" y="724"/>
                  </a:lnTo>
                  <a:lnTo>
                    <a:pt x="128" y="727"/>
                  </a:lnTo>
                  <a:lnTo>
                    <a:pt x="126" y="729"/>
                  </a:lnTo>
                  <a:lnTo>
                    <a:pt x="126" y="729"/>
                  </a:lnTo>
                  <a:lnTo>
                    <a:pt x="126" y="729"/>
                  </a:lnTo>
                  <a:lnTo>
                    <a:pt x="126" y="731"/>
                  </a:lnTo>
                  <a:lnTo>
                    <a:pt x="126" y="734"/>
                  </a:lnTo>
                  <a:lnTo>
                    <a:pt x="126" y="734"/>
                  </a:lnTo>
                  <a:lnTo>
                    <a:pt x="126" y="736"/>
                  </a:lnTo>
                  <a:lnTo>
                    <a:pt x="126" y="736"/>
                  </a:lnTo>
                  <a:lnTo>
                    <a:pt x="126" y="736"/>
                  </a:lnTo>
                  <a:lnTo>
                    <a:pt x="126" y="736"/>
                  </a:lnTo>
                  <a:lnTo>
                    <a:pt x="126" y="736"/>
                  </a:lnTo>
                  <a:lnTo>
                    <a:pt x="126" y="738"/>
                  </a:lnTo>
                  <a:lnTo>
                    <a:pt x="126" y="741"/>
                  </a:lnTo>
                  <a:lnTo>
                    <a:pt x="126" y="741"/>
                  </a:lnTo>
                  <a:lnTo>
                    <a:pt x="123" y="741"/>
                  </a:lnTo>
                  <a:lnTo>
                    <a:pt x="126" y="741"/>
                  </a:lnTo>
                  <a:lnTo>
                    <a:pt x="126" y="743"/>
                  </a:lnTo>
                  <a:lnTo>
                    <a:pt x="126" y="743"/>
                  </a:lnTo>
                  <a:lnTo>
                    <a:pt x="126" y="743"/>
                  </a:lnTo>
                  <a:lnTo>
                    <a:pt x="126" y="741"/>
                  </a:lnTo>
                  <a:lnTo>
                    <a:pt x="128" y="741"/>
                  </a:lnTo>
                  <a:lnTo>
                    <a:pt x="133" y="741"/>
                  </a:lnTo>
                  <a:lnTo>
                    <a:pt x="135" y="738"/>
                  </a:lnTo>
                  <a:lnTo>
                    <a:pt x="135" y="738"/>
                  </a:lnTo>
                  <a:lnTo>
                    <a:pt x="140" y="741"/>
                  </a:lnTo>
                  <a:lnTo>
                    <a:pt x="140" y="738"/>
                  </a:lnTo>
                  <a:lnTo>
                    <a:pt x="142" y="736"/>
                  </a:lnTo>
                  <a:lnTo>
                    <a:pt x="142" y="736"/>
                  </a:lnTo>
                  <a:lnTo>
                    <a:pt x="142" y="738"/>
                  </a:lnTo>
                  <a:lnTo>
                    <a:pt x="142" y="738"/>
                  </a:lnTo>
                  <a:lnTo>
                    <a:pt x="140" y="741"/>
                  </a:lnTo>
                  <a:lnTo>
                    <a:pt x="140" y="741"/>
                  </a:lnTo>
                  <a:lnTo>
                    <a:pt x="140" y="741"/>
                  </a:lnTo>
                  <a:lnTo>
                    <a:pt x="140" y="741"/>
                  </a:lnTo>
                  <a:lnTo>
                    <a:pt x="142" y="743"/>
                  </a:lnTo>
                  <a:lnTo>
                    <a:pt x="142" y="743"/>
                  </a:lnTo>
                  <a:lnTo>
                    <a:pt x="142" y="743"/>
                  </a:lnTo>
                  <a:lnTo>
                    <a:pt x="147" y="746"/>
                  </a:lnTo>
                  <a:lnTo>
                    <a:pt x="149" y="743"/>
                  </a:lnTo>
                  <a:lnTo>
                    <a:pt x="149" y="743"/>
                  </a:lnTo>
                  <a:lnTo>
                    <a:pt x="152" y="746"/>
                  </a:lnTo>
                  <a:lnTo>
                    <a:pt x="152" y="746"/>
                  </a:lnTo>
                  <a:lnTo>
                    <a:pt x="154" y="748"/>
                  </a:lnTo>
                  <a:lnTo>
                    <a:pt x="154" y="750"/>
                  </a:lnTo>
                  <a:lnTo>
                    <a:pt x="154" y="753"/>
                  </a:lnTo>
                  <a:lnTo>
                    <a:pt x="154" y="753"/>
                  </a:lnTo>
                  <a:lnTo>
                    <a:pt x="152" y="757"/>
                  </a:lnTo>
                  <a:lnTo>
                    <a:pt x="152" y="757"/>
                  </a:lnTo>
                  <a:lnTo>
                    <a:pt x="152" y="757"/>
                  </a:lnTo>
                  <a:lnTo>
                    <a:pt x="152" y="757"/>
                  </a:lnTo>
                  <a:lnTo>
                    <a:pt x="152" y="757"/>
                  </a:lnTo>
                  <a:lnTo>
                    <a:pt x="152" y="757"/>
                  </a:lnTo>
                  <a:lnTo>
                    <a:pt x="154" y="757"/>
                  </a:lnTo>
                  <a:lnTo>
                    <a:pt x="154" y="757"/>
                  </a:lnTo>
                  <a:lnTo>
                    <a:pt x="157" y="757"/>
                  </a:lnTo>
                  <a:lnTo>
                    <a:pt x="157" y="757"/>
                  </a:lnTo>
                  <a:lnTo>
                    <a:pt x="159" y="757"/>
                  </a:lnTo>
                  <a:lnTo>
                    <a:pt x="159" y="760"/>
                  </a:lnTo>
                  <a:lnTo>
                    <a:pt x="161" y="760"/>
                  </a:lnTo>
                  <a:lnTo>
                    <a:pt x="166" y="764"/>
                  </a:lnTo>
                  <a:lnTo>
                    <a:pt x="168" y="767"/>
                  </a:lnTo>
                  <a:lnTo>
                    <a:pt x="168" y="767"/>
                  </a:lnTo>
                  <a:lnTo>
                    <a:pt x="168" y="767"/>
                  </a:lnTo>
                  <a:lnTo>
                    <a:pt x="168" y="767"/>
                  </a:lnTo>
                  <a:lnTo>
                    <a:pt x="171" y="767"/>
                  </a:lnTo>
                  <a:lnTo>
                    <a:pt x="171" y="767"/>
                  </a:lnTo>
                  <a:lnTo>
                    <a:pt x="171" y="767"/>
                  </a:lnTo>
                  <a:lnTo>
                    <a:pt x="173" y="767"/>
                  </a:lnTo>
                  <a:lnTo>
                    <a:pt x="180" y="767"/>
                  </a:lnTo>
                  <a:lnTo>
                    <a:pt x="183" y="767"/>
                  </a:lnTo>
                  <a:lnTo>
                    <a:pt x="183" y="767"/>
                  </a:lnTo>
                  <a:lnTo>
                    <a:pt x="185" y="769"/>
                  </a:lnTo>
                  <a:lnTo>
                    <a:pt x="187" y="769"/>
                  </a:lnTo>
                  <a:lnTo>
                    <a:pt x="187" y="772"/>
                  </a:lnTo>
                  <a:lnTo>
                    <a:pt x="187" y="772"/>
                  </a:lnTo>
                  <a:lnTo>
                    <a:pt x="190" y="772"/>
                  </a:lnTo>
                  <a:lnTo>
                    <a:pt x="190" y="769"/>
                  </a:lnTo>
                  <a:lnTo>
                    <a:pt x="192" y="769"/>
                  </a:lnTo>
                  <a:lnTo>
                    <a:pt x="192" y="769"/>
                  </a:lnTo>
                  <a:lnTo>
                    <a:pt x="190" y="767"/>
                  </a:lnTo>
                  <a:lnTo>
                    <a:pt x="192" y="764"/>
                  </a:lnTo>
                  <a:lnTo>
                    <a:pt x="197" y="762"/>
                  </a:lnTo>
                  <a:lnTo>
                    <a:pt x="199" y="762"/>
                  </a:lnTo>
                  <a:lnTo>
                    <a:pt x="199" y="762"/>
                  </a:lnTo>
                  <a:lnTo>
                    <a:pt x="199" y="762"/>
                  </a:lnTo>
                  <a:lnTo>
                    <a:pt x="202" y="760"/>
                  </a:lnTo>
                  <a:lnTo>
                    <a:pt x="202" y="760"/>
                  </a:lnTo>
                  <a:lnTo>
                    <a:pt x="202" y="757"/>
                  </a:lnTo>
                  <a:lnTo>
                    <a:pt x="204" y="757"/>
                  </a:lnTo>
                  <a:lnTo>
                    <a:pt x="204" y="757"/>
                  </a:lnTo>
                  <a:lnTo>
                    <a:pt x="206" y="757"/>
                  </a:lnTo>
                  <a:lnTo>
                    <a:pt x="206" y="755"/>
                  </a:lnTo>
                  <a:lnTo>
                    <a:pt x="206" y="755"/>
                  </a:lnTo>
                  <a:lnTo>
                    <a:pt x="206" y="755"/>
                  </a:lnTo>
                  <a:lnTo>
                    <a:pt x="206" y="755"/>
                  </a:lnTo>
                  <a:lnTo>
                    <a:pt x="209" y="755"/>
                  </a:lnTo>
                  <a:lnTo>
                    <a:pt x="209" y="753"/>
                  </a:lnTo>
                  <a:lnTo>
                    <a:pt x="213" y="750"/>
                  </a:lnTo>
                  <a:lnTo>
                    <a:pt x="213" y="748"/>
                  </a:lnTo>
                  <a:lnTo>
                    <a:pt x="216" y="748"/>
                  </a:lnTo>
                  <a:lnTo>
                    <a:pt x="223" y="746"/>
                  </a:lnTo>
                  <a:lnTo>
                    <a:pt x="232" y="748"/>
                  </a:lnTo>
                  <a:lnTo>
                    <a:pt x="235" y="748"/>
                  </a:lnTo>
                  <a:lnTo>
                    <a:pt x="235" y="746"/>
                  </a:lnTo>
                  <a:lnTo>
                    <a:pt x="235" y="746"/>
                  </a:lnTo>
                  <a:lnTo>
                    <a:pt x="232" y="743"/>
                  </a:lnTo>
                  <a:lnTo>
                    <a:pt x="232" y="743"/>
                  </a:lnTo>
                  <a:lnTo>
                    <a:pt x="232" y="743"/>
                  </a:lnTo>
                  <a:lnTo>
                    <a:pt x="235" y="741"/>
                  </a:lnTo>
                  <a:lnTo>
                    <a:pt x="235" y="741"/>
                  </a:lnTo>
                  <a:lnTo>
                    <a:pt x="237" y="741"/>
                  </a:lnTo>
                  <a:lnTo>
                    <a:pt x="239" y="741"/>
                  </a:lnTo>
                  <a:lnTo>
                    <a:pt x="244" y="741"/>
                  </a:lnTo>
                  <a:lnTo>
                    <a:pt x="246" y="741"/>
                  </a:lnTo>
                  <a:lnTo>
                    <a:pt x="256" y="746"/>
                  </a:lnTo>
                  <a:lnTo>
                    <a:pt x="258" y="746"/>
                  </a:lnTo>
                  <a:lnTo>
                    <a:pt x="261" y="746"/>
                  </a:lnTo>
                  <a:lnTo>
                    <a:pt x="263" y="743"/>
                  </a:lnTo>
                  <a:lnTo>
                    <a:pt x="265" y="743"/>
                  </a:lnTo>
                  <a:lnTo>
                    <a:pt x="265" y="743"/>
                  </a:lnTo>
                  <a:lnTo>
                    <a:pt x="265" y="741"/>
                  </a:lnTo>
                  <a:lnTo>
                    <a:pt x="265" y="741"/>
                  </a:lnTo>
                  <a:lnTo>
                    <a:pt x="268" y="741"/>
                  </a:lnTo>
                  <a:lnTo>
                    <a:pt x="270" y="741"/>
                  </a:lnTo>
                  <a:lnTo>
                    <a:pt x="270" y="741"/>
                  </a:lnTo>
                  <a:lnTo>
                    <a:pt x="273" y="741"/>
                  </a:lnTo>
                  <a:lnTo>
                    <a:pt x="275" y="741"/>
                  </a:lnTo>
                  <a:lnTo>
                    <a:pt x="280" y="743"/>
                  </a:lnTo>
                  <a:lnTo>
                    <a:pt x="282" y="743"/>
                  </a:lnTo>
                  <a:lnTo>
                    <a:pt x="284" y="743"/>
                  </a:lnTo>
                  <a:lnTo>
                    <a:pt x="287" y="741"/>
                  </a:lnTo>
                  <a:lnTo>
                    <a:pt x="289" y="738"/>
                  </a:lnTo>
                  <a:lnTo>
                    <a:pt x="289" y="738"/>
                  </a:lnTo>
                  <a:lnTo>
                    <a:pt x="291" y="738"/>
                  </a:lnTo>
                  <a:lnTo>
                    <a:pt x="291" y="736"/>
                  </a:lnTo>
                  <a:lnTo>
                    <a:pt x="291" y="734"/>
                  </a:lnTo>
                  <a:lnTo>
                    <a:pt x="291" y="734"/>
                  </a:lnTo>
                  <a:lnTo>
                    <a:pt x="291" y="731"/>
                  </a:lnTo>
                  <a:lnTo>
                    <a:pt x="294" y="731"/>
                  </a:lnTo>
                  <a:lnTo>
                    <a:pt x="301" y="729"/>
                  </a:lnTo>
                  <a:lnTo>
                    <a:pt x="303" y="729"/>
                  </a:lnTo>
                  <a:lnTo>
                    <a:pt x="303" y="729"/>
                  </a:lnTo>
                  <a:lnTo>
                    <a:pt x="303" y="729"/>
                  </a:lnTo>
                  <a:lnTo>
                    <a:pt x="301" y="727"/>
                  </a:lnTo>
                  <a:lnTo>
                    <a:pt x="301" y="727"/>
                  </a:lnTo>
                  <a:lnTo>
                    <a:pt x="301" y="724"/>
                  </a:lnTo>
                  <a:lnTo>
                    <a:pt x="303" y="724"/>
                  </a:lnTo>
                  <a:lnTo>
                    <a:pt x="303" y="722"/>
                  </a:lnTo>
                  <a:lnTo>
                    <a:pt x="306" y="722"/>
                  </a:lnTo>
                  <a:lnTo>
                    <a:pt x="310" y="722"/>
                  </a:lnTo>
                  <a:lnTo>
                    <a:pt x="313" y="722"/>
                  </a:lnTo>
                  <a:lnTo>
                    <a:pt x="317" y="722"/>
                  </a:lnTo>
                  <a:lnTo>
                    <a:pt x="320" y="722"/>
                  </a:lnTo>
                  <a:lnTo>
                    <a:pt x="322" y="719"/>
                  </a:lnTo>
                  <a:lnTo>
                    <a:pt x="325" y="717"/>
                  </a:lnTo>
                  <a:lnTo>
                    <a:pt x="325" y="717"/>
                  </a:lnTo>
                  <a:lnTo>
                    <a:pt x="327" y="717"/>
                  </a:lnTo>
                  <a:lnTo>
                    <a:pt x="327" y="717"/>
                  </a:lnTo>
                  <a:lnTo>
                    <a:pt x="329" y="717"/>
                  </a:lnTo>
                  <a:lnTo>
                    <a:pt x="334" y="719"/>
                  </a:lnTo>
                  <a:lnTo>
                    <a:pt x="336" y="719"/>
                  </a:lnTo>
                  <a:lnTo>
                    <a:pt x="336" y="719"/>
                  </a:lnTo>
                  <a:lnTo>
                    <a:pt x="336" y="719"/>
                  </a:lnTo>
                  <a:lnTo>
                    <a:pt x="336" y="717"/>
                  </a:lnTo>
                  <a:lnTo>
                    <a:pt x="334" y="717"/>
                  </a:lnTo>
                  <a:lnTo>
                    <a:pt x="334" y="717"/>
                  </a:lnTo>
                  <a:lnTo>
                    <a:pt x="336" y="717"/>
                  </a:lnTo>
                  <a:lnTo>
                    <a:pt x="339" y="717"/>
                  </a:lnTo>
                  <a:lnTo>
                    <a:pt x="339" y="717"/>
                  </a:lnTo>
                  <a:lnTo>
                    <a:pt x="339" y="717"/>
                  </a:lnTo>
                  <a:lnTo>
                    <a:pt x="336" y="717"/>
                  </a:lnTo>
                  <a:lnTo>
                    <a:pt x="336" y="719"/>
                  </a:lnTo>
                  <a:lnTo>
                    <a:pt x="339" y="719"/>
                  </a:lnTo>
                  <a:lnTo>
                    <a:pt x="339" y="719"/>
                  </a:lnTo>
                  <a:lnTo>
                    <a:pt x="339" y="719"/>
                  </a:lnTo>
                  <a:lnTo>
                    <a:pt x="339" y="719"/>
                  </a:lnTo>
                  <a:lnTo>
                    <a:pt x="341" y="722"/>
                  </a:lnTo>
                  <a:lnTo>
                    <a:pt x="346" y="722"/>
                  </a:lnTo>
                  <a:lnTo>
                    <a:pt x="346" y="722"/>
                  </a:lnTo>
                  <a:lnTo>
                    <a:pt x="346" y="722"/>
                  </a:lnTo>
                  <a:lnTo>
                    <a:pt x="348" y="722"/>
                  </a:lnTo>
                  <a:lnTo>
                    <a:pt x="348" y="722"/>
                  </a:lnTo>
                  <a:lnTo>
                    <a:pt x="351" y="722"/>
                  </a:lnTo>
                  <a:lnTo>
                    <a:pt x="351" y="722"/>
                  </a:lnTo>
                  <a:lnTo>
                    <a:pt x="351" y="724"/>
                  </a:lnTo>
                  <a:lnTo>
                    <a:pt x="351" y="722"/>
                  </a:lnTo>
                  <a:lnTo>
                    <a:pt x="351" y="722"/>
                  </a:lnTo>
                  <a:lnTo>
                    <a:pt x="351" y="722"/>
                  </a:lnTo>
                  <a:lnTo>
                    <a:pt x="351" y="722"/>
                  </a:lnTo>
                  <a:lnTo>
                    <a:pt x="348" y="722"/>
                  </a:lnTo>
                  <a:lnTo>
                    <a:pt x="348" y="719"/>
                  </a:lnTo>
                  <a:lnTo>
                    <a:pt x="348" y="719"/>
                  </a:lnTo>
                  <a:lnTo>
                    <a:pt x="348" y="719"/>
                  </a:lnTo>
                  <a:lnTo>
                    <a:pt x="351" y="719"/>
                  </a:lnTo>
                  <a:lnTo>
                    <a:pt x="351" y="719"/>
                  </a:lnTo>
                  <a:lnTo>
                    <a:pt x="351" y="722"/>
                  </a:lnTo>
                  <a:lnTo>
                    <a:pt x="353" y="722"/>
                  </a:lnTo>
                  <a:lnTo>
                    <a:pt x="353" y="722"/>
                  </a:lnTo>
                  <a:lnTo>
                    <a:pt x="370" y="724"/>
                  </a:lnTo>
                  <a:lnTo>
                    <a:pt x="370" y="724"/>
                  </a:lnTo>
                  <a:lnTo>
                    <a:pt x="370" y="724"/>
                  </a:lnTo>
                  <a:lnTo>
                    <a:pt x="370" y="724"/>
                  </a:lnTo>
                  <a:lnTo>
                    <a:pt x="367" y="722"/>
                  </a:lnTo>
                  <a:lnTo>
                    <a:pt x="370" y="719"/>
                  </a:lnTo>
                  <a:lnTo>
                    <a:pt x="370" y="719"/>
                  </a:lnTo>
                  <a:lnTo>
                    <a:pt x="370" y="719"/>
                  </a:lnTo>
                  <a:lnTo>
                    <a:pt x="372" y="719"/>
                  </a:lnTo>
                  <a:lnTo>
                    <a:pt x="381" y="717"/>
                  </a:lnTo>
                  <a:lnTo>
                    <a:pt x="384" y="717"/>
                  </a:lnTo>
                  <a:lnTo>
                    <a:pt x="393" y="719"/>
                  </a:lnTo>
                  <a:lnTo>
                    <a:pt x="398" y="719"/>
                  </a:lnTo>
                  <a:lnTo>
                    <a:pt x="400" y="719"/>
                  </a:lnTo>
                  <a:lnTo>
                    <a:pt x="400" y="719"/>
                  </a:lnTo>
                  <a:lnTo>
                    <a:pt x="412" y="722"/>
                  </a:lnTo>
                  <a:lnTo>
                    <a:pt x="414" y="722"/>
                  </a:lnTo>
                  <a:lnTo>
                    <a:pt x="414" y="724"/>
                  </a:lnTo>
                  <a:lnTo>
                    <a:pt x="417" y="724"/>
                  </a:lnTo>
                  <a:lnTo>
                    <a:pt x="422" y="724"/>
                  </a:lnTo>
                  <a:lnTo>
                    <a:pt x="424" y="724"/>
                  </a:lnTo>
                  <a:lnTo>
                    <a:pt x="426" y="727"/>
                  </a:lnTo>
                  <a:lnTo>
                    <a:pt x="429" y="727"/>
                  </a:lnTo>
                  <a:lnTo>
                    <a:pt x="433" y="729"/>
                  </a:lnTo>
                  <a:lnTo>
                    <a:pt x="433" y="729"/>
                  </a:lnTo>
                  <a:lnTo>
                    <a:pt x="436" y="729"/>
                  </a:lnTo>
                  <a:lnTo>
                    <a:pt x="438" y="729"/>
                  </a:lnTo>
                  <a:lnTo>
                    <a:pt x="440" y="729"/>
                  </a:lnTo>
                  <a:lnTo>
                    <a:pt x="445" y="729"/>
                  </a:lnTo>
                  <a:lnTo>
                    <a:pt x="445" y="729"/>
                  </a:lnTo>
                  <a:lnTo>
                    <a:pt x="448" y="731"/>
                  </a:lnTo>
                  <a:lnTo>
                    <a:pt x="448" y="731"/>
                  </a:lnTo>
                  <a:lnTo>
                    <a:pt x="448" y="731"/>
                  </a:lnTo>
                  <a:lnTo>
                    <a:pt x="448" y="729"/>
                  </a:lnTo>
                  <a:lnTo>
                    <a:pt x="448" y="729"/>
                  </a:lnTo>
                  <a:lnTo>
                    <a:pt x="448" y="729"/>
                  </a:lnTo>
                  <a:lnTo>
                    <a:pt x="448" y="729"/>
                  </a:lnTo>
                  <a:lnTo>
                    <a:pt x="448" y="729"/>
                  </a:lnTo>
                  <a:lnTo>
                    <a:pt x="448" y="727"/>
                  </a:lnTo>
                  <a:lnTo>
                    <a:pt x="448" y="727"/>
                  </a:lnTo>
                  <a:lnTo>
                    <a:pt x="450" y="724"/>
                  </a:lnTo>
                  <a:lnTo>
                    <a:pt x="450" y="724"/>
                  </a:lnTo>
                  <a:lnTo>
                    <a:pt x="452" y="722"/>
                  </a:lnTo>
                  <a:lnTo>
                    <a:pt x="452" y="722"/>
                  </a:lnTo>
                  <a:lnTo>
                    <a:pt x="450" y="719"/>
                  </a:lnTo>
                  <a:lnTo>
                    <a:pt x="452" y="717"/>
                  </a:lnTo>
                  <a:lnTo>
                    <a:pt x="452" y="717"/>
                  </a:lnTo>
                  <a:lnTo>
                    <a:pt x="457" y="715"/>
                  </a:lnTo>
                  <a:lnTo>
                    <a:pt x="462" y="715"/>
                  </a:lnTo>
                  <a:lnTo>
                    <a:pt x="467" y="715"/>
                  </a:lnTo>
                  <a:lnTo>
                    <a:pt x="471" y="717"/>
                  </a:lnTo>
                  <a:lnTo>
                    <a:pt x="474" y="717"/>
                  </a:lnTo>
                  <a:lnTo>
                    <a:pt x="474" y="719"/>
                  </a:lnTo>
                  <a:lnTo>
                    <a:pt x="476" y="719"/>
                  </a:lnTo>
                  <a:lnTo>
                    <a:pt x="478" y="719"/>
                  </a:lnTo>
                  <a:lnTo>
                    <a:pt x="478" y="719"/>
                  </a:lnTo>
                  <a:lnTo>
                    <a:pt x="481" y="719"/>
                  </a:lnTo>
                  <a:lnTo>
                    <a:pt x="483" y="719"/>
                  </a:lnTo>
                  <a:lnTo>
                    <a:pt x="485" y="719"/>
                  </a:lnTo>
                  <a:lnTo>
                    <a:pt x="488" y="722"/>
                  </a:lnTo>
                  <a:lnTo>
                    <a:pt x="490" y="719"/>
                  </a:lnTo>
                  <a:lnTo>
                    <a:pt x="490" y="719"/>
                  </a:lnTo>
                  <a:lnTo>
                    <a:pt x="490" y="719"/>
                  </a:lnTo>
                  <a:lnTo>
                    <a:pt x="493" y="719"/>
                  </a:lnTo>
                  <a:lnTo>
                    <a:pt x="493" y="719"/>
                  </a:lnTo>
                  <a:lnTo>
                    <a:pt x="493" y="719"/>
                  </a:lnTo>
                  <a:lnTo>
                    <a:pt x="493" y="719"/>
                  </a:lnTo>
                  <a:lnTo>
                    <a:pt x="493" y="719"/>
                  </a:lnTo>
                  <a:lnTo>
                    <a:pt x="493" y="717"/>
                  </a:lnTo>
                  <a:lnTo>
                    <a:pt x="490" y="715"/>
                  </a:lnTo>
                  <a:lnTo>
                    <a:pt x="490" y="715"/>
                  </a:lnTo>
                  <a:lnTo>
                    <a:pt x="490" y="715"/>
                  </a:lnTo>
                  <a:lnTo>
                    <a:pt x="488" y="715"/>
                  </a:lnTo>
                  <a:lnTo>
                    <a:pt x="488" y="712"/>
                  </a:lnTo>
                  <a:lnTo>
                    <a:pt x="488" y="712"/>
                  </a:lnTo>
                  <a:lnTo>
                    <a:pt x="490" y="708"/>
                  </a:lnTo>
                  <a:lnTo>
                    <a:pt x="490" y="705"/>
                  </a:lnTo>
                  <a:lnTo>
                    <a:pt x="493" y="705"/>
                  </a:lnTo>
                  <a:lnTo>
                    <a:pt x="493" y="703"/>
                  </a:lnTo>
                  <a:lnTo>
                    <a:pt x="497" y="701"/>
                  </a:lnTo>
                  <a:lnTo>
                    <a:pt x="502" y="701"/>
                  </a:lnTo>
                  <a:lnTo>
                    <a:pt x="507" y="698"/>
                  </a:lnTo>
                  <a:lnTo>
                    <a:pt x="514" y="701"/>
                  </a:lnTo>
                  <a:lnTo>
                    <a:pt x="521" y="701"/>
                  </a:lnTo>
                  <a:lnTo>
                    <a:pt x="523" y="703"/>
                  </a:lnTo>
                  <a:lnTo>
                    <a:pt x="523" y="703"/>
                  </a:lnTo>
                  <a:lnTo>
                    <a:pt x="526" y="703"/>
                  </a:lnTo>
                  <a:lnTo>
                    <a:pt x="526" y="703"/>
                  </a:lnTo>
                  <a:lnTo>
                    <a:pt x="528" y="703"/>
                  </a:lnTo>
                  <a:lnTo>
                    <a:pt x="533" y="703"/>
                  </a:lnTo>
                  <a:lnTo>
                    <a:pt x="535" y="703"/>
                  </a:lnTo>
                  <a:lnTo>
                    <a:pt x="538" y="703"/>
                  </a:lnTo>
                  <a:lnTo>
                    <a:pt x="542" y="698"/>
                  </a:lnTo>
                  <a:lnTo>
                    <a:pt x="542" y="698"/>
                  </a:lnTo>
                  <a:lnTo>
                    <a:pt x="542" y="698"/>
                  </a:lnTo>
                  <a:lnTo>
                    <a:pt x="545" y="698"/>
                  </a:lnTo>
                  <a:lnTo>
                    <a:pt x="545" y="698"/>
                  </a:lnTo>
                  <a:lnTo>
                    <a:pt x="545" y="698"/>
                  </a:lnTo>
                  <a:lnTo>
                    <a:pt x="549" y="696"/>
                  </a:lnTo>
                  <a:lnTo>
                    <a:pt x="552" y="693"/>
                  </a:lnTo>
                  <a:lnTo>
                    <a:pt x="554" y="693"/>
                  </a:lnTo>
                  <a:lnTo>
                    <a:pt x="556" y="693"/>
                  </a:lnTo>
                  <a:lnTo>
                    <a:pt x="559" y="691"/>
                  </a:lnTo>
                  <a:lnTo>
                    <a:pt x="559" y="691"/>
                  </a:lnTo>
                  <a:lnTo>
                    <a:pt x="561" y="691"/>
                  </a:lnTo>
                  <a:lnTo>
                    <a:pt x="561" y="691"/>
                  </a:lnTo>
                  <a:lnTo>
                    <a:pt x="566" y="689"/>
                  </a:lnTo>
                  <a:lnTo>
                    <a:pt x="568" y="686"/>
                  </a:lnTo>
                  <a:lnTo>
                    <a:pt x="568" y="686"/>
                  </a:lnTo>
                  <a:lnTo>
                    <a:pt x="568" y="686"/>
                  </a:lnTo>
                  <a:lnTo>
                    <a:pt x="568" y="686"/>
                  </a:lnTo>
                  <a:lnTo>
                    <a:pt x="568" y="686"/>
                  </a:lnTo>
                  <a:lnTo>
                    <a:pt x="568" y="686"/>
                  </a:lnTo>
                  <a:lnTo>
                    <a:pt x="568" y="684"/>
                  </a:lnTo>
                  <a:lnTo>
                    <a:pt x="571" y="684"/>
                  </a:lnTo>
                  <a:lnTo>
                    <a:pt x="575" y="682"/>
                  </a:lnTo>
                  <a:lnTo>
                    <a:pt x="575" y="682"/>
                  </a:lnTo>
                  <a:lnTo>
                    <a:pt x="580" y="677"/>
                  </a:lnTo>
                  <a:lnTo>
                    <a:pt x="580" y="677"/>
                  </a:lnTo>
                  <a:lnTo>
                    <a:pt x="580" y="677"/>
                  </a:lnTo>
                  <a:lnTo>
                    <a:pt x="580" y="677"/>
                  </a:lnTo>
                  <a:lnTo>
                    <a:pt x="580" y="677"/>
                  </a:lnTo>
                  <a:lnTo>
                    <a:pt x="582" y="677"/>
                  </a:lnTo>
                  <a:lnTo>
                    <a:pt x="582" y="677"/>
                  </a:lnTo>
                  <a:lnTo>
                    <a:pt x="582" y="677"/>
                  </a:lnTo>
                  <a:lnTo>
                    <a:pt x="585" y="675"/>
                  </a:lnTo>
                  <a:lnTo>
                    <a:pt x="587" y="672"/>
                  </a:lnTo>
                  <a:lnTo>
                    <a:pt x="587" y="672"/>
                  </a:lnTo>
                  <a:lnTo>
                    <a:pt x="587" y="672"/>
                  </a:lnTo>
                  <a:lnTo>
                    <a:pt x="590" y="672"/>
                  </a:lnTo>
                  <a:lnTo>
                    <a:pt x="590" y="672"/>
                  </a:lnTo>
                  <a:lnTo>
                    <a:pt x="590" y="672"/>
                  </a:lnTo>
                  <a:lnTo>
                    <a:pt x="590" y="670"/>
                  </a:lnTo>
                  <a:lnTo>
                    <a:pt x="592" y="670"/>
                  </a:lnTo>
                  <a:lnTo>
                    <a:pt x="592" y="670"/>
                  </a:lnTo>
                  <a:lnTo>
                    <a:pt x="594" y="667"/>
                  </a:lnTo>
                  <a:lnTo>
                    <a:pt x="597" y="665"/>
                  </a:lnTo>
                  <a:lnTo>
                    <a:pt x="601" y="660"/>
                  </a:lnTo>
                  <a:lnTo>
                    <a:pt x="604" y="660"/>
                  </a:lnTo>
                  <a:lnTo>
                    <a:pt x="606" y="658"/>
                  </a:lnTo>
                  <a:lnTo>
                    <a:pt x="606" y="658"/>
                  </a:lnTo>
                  <a:lnTo>
                    <a:pt x="606" y="658"/>
                  </a:lnTo>
                  <a:lnTo>
                    <a:pt x="608" y="658"/>
                  </a:lnTo>
                  <a:lnTo>
                    <a:pt x="611" y="656"/>
                  </a:lnTo>
                  <a:lnTo>
                    <a:pt x="611" y="656"/>
                  </a:lnTo>
                  <a:lnTo>
                    <a:pt x="611" y="656"/>
                  </a:lnTo>
                  <a:lnTo>
                    <a:pt x="611" y="656"/>
                  </a:lnTo>
                  <a:lnTo>
                    <a:pt x="611" y="656"/>
                  </a:lnTo>
                  <a:lnTo>
                    <a:pt x="611" y="656"/>
                  </a:lnTo>
                  <a:lnTo>
                    <a:pt x="613" y="653"/>
                  </a:lnTo>
                  <a:lnTo>
                    <a:pt x="613" y="653"/>
                  </a:lnTo>
                  <a:lnTo>
                    <a:pt x="616" y="653"/>
                  </a:lnTo>
                  <a:lnTo>
                    <a:pt x="620" y="648"/>
                  </a:lnTo>
                  <a:lnTo>
                    <a:pt x="620" y="646"/>
                  </a:lnTo>
                  <a:lnTo>
                    <a:pt x="623" y="646"/>
                  </a:lnTo>
                  <a:lnTo>
                    <a:pt x="623" y="644"/>
                  </a:lnTo>
                  <a:lnTo>
                    <a:pt x="623" y="641"/>
                  </a:lnTo>
                  <a:lnTo>
                    <a:pt x="625" y="641"/>
                  </a:lnTo>
                  <a:lnTo>
                    <a:pt x="627" y="639"/>
                  </a:lnTo>
                  <a:lnTo>
                    <a:pt x="630" y="639"/>
                  </a:lnTo>
                  <a:lnTo>
                    <a:pt x="632" y="637"/>
                  </a:lnTo>
                  <a:lnTo>
                    <a:pt x="635" y="634"/>
                  </a:lnTo>
                  <a:lnTo>
                    <a:pt x="635" y="634"/>
                  </a:lnTo>
                  <a:lnTo>
                    <a:pt x="635" y="634"/>
                  </a:lnTo>
                  <a:lnTo>
                    <a:pt x="637" y="632"/>
                  </a:lnTo>
                  <a:lnTo>
                    <a:pt x="639" y="632"/>
                  </a:lnTo>
                  <a:lnTo>
                    <a:pt x="639" y="630"/>
                  </a:lnTo>
                  <a:lnTo>
                    <a:pt x="646" y="627"/>
                  </a:lnTo>
                  <a:lnTo>
                    <a:pt x="646" y="625"/>
                  </a:lnTo>
                  <a:lnTo>
                    <a:pt x="646" y="625"/>
                  </a:lnTo>
                  <a:lnTo>
                    <a:pt x="646" y="622"/>
                  </a:lnTo>
                  <a:lnTo>
                    <a:pt x="649" y="620"/>
                  </a:lnTo>
                  <a:lnTo>
                    <a:pt x="649" y="620"/>
                  </a:lnTo>
                  <a:lnTo>
                    <a:pt x="651" y="620"/>
                  </a:lnTo>
                  <a:lnTo>
                    <a:pt x="651" y="620"/>
                  </a:lnTo>
                  <a:lnTo>
                    <a:pt x="651" y="618"/>
                  </a:lnTo>
                  <a:lnTo>
                    <a:pt x="658" y="611"/>
                  </a:lnTo>
                  <a:lnTo>
                    <a:pt x="661" y="611"/>
                  </a:lnTo>
                  <a:lnTo>
                    <a:pt x="663" y="608"/>
                  </a:lnTo>
                  <a:lnTo>
                    <a:pt x="668" y="601"/>
                  </a:lnTo>
                  <a:lnTo>
                    <a:pt x="675" y="594"/>
                  </a:lnTo>
                  <a:lnTo>
                    <a:pt x="677" y="592"/>
                  </a:lnTo>
                  <a:lnTo>
                    <a:pt x="677" y="592"/>
                  </a:lnTo>
                  <a:lnTo>
                    <a:pt x="677" y="589"/>
                  </a:lnTo>
                  <a:lnTo>
                    <a:pt x="677" y="589"/>
                  </a:lnTo>
                  <a:lnTo>
                    <a:pt x="682" y="587"/>
                  </a:lnTo>
                  <a:lnTo>
                    <a:pt x="682" y="587"/>
                  </a:lnTo>
                  <a:lnTo>
                    <a:pt x="682" y="587"/>
                  </a:lnTo>
                  <a:lnTo>
                    <a:pt x="682" y="587"/>
                  </a:lnTo>
                  <a:lnTo>
                    <a:pt x="682" y="585"/>
                  </a:lnTo>
                  <a:lnTo>
                    <a:pt x="682" y="585"/>
                  </a:lnTo>
                  <a:lnTo>
                    <a:pt x="684" y="585"/>
                  </a:lnTo>
                  <a:lnTo>
                    <a:pt x="684" y="582"/>
                  </a:lnTo>
                  <a:lnTo>
                    <a:pt x="684" y="582"/>
                  </a:lnTo>
                  <a:lnTo>
                    <a:pt x="684" y="580"/>
                  </a:lnTo>
                  <a:lnTo>
                    <a:pt x="687" y="580"/>
                  </a:lnTo>
                  <a:lnTo>
                    <a:pt x="689" y="577"/>
                  </a:lnTo>
                  <a:lnTo>
                    <a:pt x="689" y="577"/>
                  </a:lnTo>
                  <a:lnTo>
                    <a:pt x="689" y="575"/>
                  </a:lnTo>
                  <a:lnTo>
                    <a:pt x="689" y="575"/>
                  </a:lnTo>
                  <a:lnTo>
                    <a:pt x="691" y="575"/>
                  </a:lnTo>
                  <a:lnTo>
                    <a:pt x="691" y="573"/>
                  </a:lnTo>
                  <a:lnTo>
                    <a:pt x="691" y="570"/>
                  </a:lnTo>
                  <a:lnTo>
                    <a:pt x="691" y="570"/>
                  </a:lnTo>
                  <a:lnTo>
                    <a:pt x="691" y="570"/>
                  </a:lnTo>
                  <a:lnTo>
                    <a:pt x="691" y="570"/>
                  </a:lnTo>
                  <a:lnTo>
                    <a:pt x="691" y="570"/>
                  </a:lnTo>
                  <a:lnTo>
                    <a:pt x="691" y="570"/>
                  </a:lnTo>
                  <a:lnTo>
                    <a:pt x="694" y="570"/>
                  </a:lnTo>
                  <a:lnTo>
                    <a:pt x="694" y="570"/>
                  </a:lnTo>
                  <a:lnTo>
                    <a:pt x="694" y="570"/>
                  </a:lnTo>
                  <a:lnTo>
                    <a:pt x="694" y="570"/>
                  </a:lnTo>
                  <a:lnTo>
                    <a:pt x="696" y="568"/>
                  </a:lnTo>
                  <a:lnTo>
                    <a:pt x="698" y="568"/>
                  </a:lnTo>
                  <a:lnTo>
                    <a:pt x="698" y="568"/>
                  </a:lnTo>
                  <a:lnTo>
                    <a:pt x="701" y="566"/>
                  </a:lnTo>
                  <a:lnTo>
                    <a:pt x="701" y="566"/>
                  </a:lnTo>
                  <a:lnTo>
                    <a:pt x="703" y="566"/>
                  </a:lnTo>
                  <a:lnTo>
                    <a:pt x="703" y="566"/>
                  </a:lnTo>
                  <a:lnTo>
                    <a:pt x="703" y="563"/>
                  </a:lnTo>
                  <a:lnTo>
                    <a:pt x="703" y="563"/>
                  </a:lnTo>
                  <a:lnTo>
                    <a:pt x="703" y="563"/>
                  </a:lnTo>
                  <a:lnTo>
                    <a:pt x="706" y="563"/>
                  </a:lnTo>
                  <a:lnTo>
                    <a:pt x="706" y="561"/>
                  </a:lnTo>
                  <a:lnTo>
                    <a:pt x="708" y="559"/>
                  </a:lnTo>
                  <a:lnTo>
                    <a:pt x="710" y="556"/>
                  </a:lnTo>
                  <a:lnTo>
                    <a:pt x="710" y="556"/>
                  </a:lnTo>
                  <a:lnTo>
                    <a:pt x="713" y="556"/>
                  </a:lnTo>
                  <a:lnTo>
                    <a:pt x="715" y="554"/>
                  </a:lnTo>
                  <a:lnTo>
                    <a:pt x="715" y="554"/>
                  </a:lnTo>
                  <a:lnTo>
                    <a:pt x="724" y="547"/>
                  </a:lnTo>
                  <a:lnTo>
                    <a:pt x="727" y="542"/>
                  </a:lnTo>
                  <a:lnTo>
                    <a:pt x="729" y="540"/>
                  </a:lnTo>
                  <a:lnTo>
                    <a:pt x="729" y="537"/>
                  </a:lnTo>
                  <a:lnTo>
                    <a:pt x="734" y="533"/>
                  </a:lnTo>
                  <a:lnTo>
                    <a:pt x="739" y="525"/>
                  </a:lnTo>
                  <a:lnTo>
                    <a:pt x="741" y="523"/>
                  </a:lnTo>
                  <a:lnTo>
                    <a:pt x="741" y="523"/>
                  </a:lnTo>
                  <a:lnTo>
                    <a:pt x="741" y="521"/>
                  </a:lnTo>
                  <a:lnTo>
                    <a:pt x="743" y="521"/>
                  </a:lnTo>
                  <a:lnTo>
                    <a:pt x="743" y="518"/>
                  </a:lnTo>
                  <a:lnTo>
                    <a:pt x="753" y="502"/>
                  </a:lnTo>
                  <a:lnTo>
                    <a:pt x="755" y="499"/>
                  </a:lnTo>
                  <a:lnTo>
                    <a:pt x="755" y="499"/>
                  </a:lnTo>
                  <a:lnTo>
                    <a:pt x="755" y="497"/>
                  </a:lnTo>
                  <a:lnTo>
                    <a:pt x="758" y="495"/>
                  </a:lnTo>
                  <a:lnTo>
                    <a:pt x="765" y="480"/>
                  </a:lnTo>
                  <a:lnTo>
                    <a:pt x="767" y="473"/>
                  </a:lnTo>
                  <a:lnTo>
                    <a:pt x="772" y="469"/>
                  </a:lnTo>
                  <a:lnTo>
                    <a:pt x="772" y="469"/>
                  </a:lnTo>
                  <a:lnTo>
                    <a:pt x="779" y="462"/>
                  </a:lnTo>
                  <a:lnTo>
                    <a:pt x="779" y="462"/>
                  </a:lnTo>
                  <a:lnTo>
                    <a:pt x="779" y="459"/>
                  </a:lnTo>
                  <a:lnTo>
                    <a:pt x="779" y="459"/>
                  </a:lnTo>
                  <a:lnTo>
                    <a:pt x="779" y="459"/>
                  </a:lnTo>
                  <a:lnTo>
                    <a:pt x="779" y="459"/>
                  </a:lnTo>
                  <a:lnTo>
                    <a:pt x="779" y="459"/>
                  </a:lnTo>
                  <a:lnTo>
                    <a:pt x="776" y="459"/>
                  </a:lnTo>
                  <a:lnTo>
                    <a:pt x="776" y="462"/>
                  </a:lnTo>
                  <a:lnTo>
                    <a:pt x="776" y="459"/>
                  </a:lnTo>
                  <a:lnTo>
                    <a:pt x="776" y="459"/>
                  </a:lnTo>
                  <a:lnTo>
                    <a:pt x="779" y="459"/>
                  </a:lnTo>
                  <a:lnTo>
                    <a:pt x="779" y="457"/>
                  </a:lnTo>
                  <a:lnTo>
                    <a:pt x="779" y="454"/>
                  </a:lnTo>
                  <a:lnTo>
                    <a:pt x="786" y="440"/>
                  </a:lnTo>
                  <a:lnTo>
                    <a:pt x="793" y="431"/>
                  </a:lnTo>
                  <a:lnTo>
                    <a:pt x="793" y="428"/>
                  </a:lnTo>
                  <a:lnTo>
                    <a:pt x="795" y="428"/>
                  </a:lnTo>
                  <a:lnTo>
                    <a:pt x="795" y="428"/>
                  </a:lnTo>
                  <a:lnTo>
                    <a:pt x="795" y="428"/>
                  </a:lnTo>
                  <a:lnTo>
                    <a:pt x="795" y="426"/>
                  </a:lnTo>
                  <a:lnTo>
                    <a:pt x="795" y="426"/>
                  </a:lnTo>
                  <a:lnTo>
                    <a:pt x="798" y="426"/>
                  </a:lnTo>
                  <a:lnTo>
                    <a:pt x="798" y="424"/>
                  </a:lnTo>
                  <a:lnTo>
                    <a:pt x="800" y="424"/>
                  </a:lnTo>
                  <a:lnTo>
                    <a:pt x="803" y="421"/>
                  </a:lnTo>
                  <a:lnTo>
                    <a:pt x="803" y="419"/>
                  </a:lnTo>
                  <a:lnTo>
                    <a:pt x="803" y="419"/>
                  </a:lnTo>
                  <a:lnTo>
                    <a:pt x="803" y="419"/>
                  </a:lnTo>
                  <a:lnTo>
                    <a:pt x="803" y="419"/>
                  </a:lnTo>
                  <a:lnTo>
                    <a:pt x="803" y="419"/>
                  </a:lnTo>
                  <a:lnTo>
                    <a:pt x="805" y="417"/>
                  </a:lnTo>
                  <a:lnTo>
                    <a:pt x="807" y="414"/>
                  </a:lnTo>
                  <a:lnTo>
                    <a:pt x="817" y="402"/>
                  </a:lnTo>
                  <a:lnTo>
                    <a:pt x="819" y="402"/>
                  </a:lnTo>
                  <a:lnTo>
                    <a:pt x="819" y="402"/>
                  </a:lnTo>
                  <a:lnTo>
                    <a:pt x="819" y="402"/>
                  </a:lnTo>
                  <a:lnTo>
                    <a:pt x="817" y="402"/>
                  </a:lnTo>
                  <a:lnTo>
                    <a:pt x="817" y="400"/>
                  </a:lnTo>
                  <a:lnTo>
                    <a:pt x="817" y="400"/>
                  </a:lnTo>
                  <a:lnTo>
                    <a:pt x="819" y="400"/>
                  </a:lnTo>
                  <a:lnTo>
                    <a:pt x="821" y="400"/>
                  </a:lnTo>
                  <a:lnTo>
                    <a:pt x="824" y="400"/>
                  </a:lnTo>
                  <a:lnTo>
                    <a:pt x="831" y="398"/>
                  </a:lnTo>
                  <a:lnTo>
                    <a:pt x="833" y="395"/>
                  </a:lnTo>
                  <a:lnTo>
                    <a:pt x="833" y="393"/>
                  </a:lnTo>
                  <a:lnTo>
                    <a:pt x="833" y="393"/>
                  </a:lnTo>
                  <a:lnTo>
                    <a:pt x="831" y="395"/>
                  </a:lnTo>
                  <a:lnTo>
                    <a:pt x="831" y="395"/>
                  </a:lnTo>
                  <a:lnTo>
                    <a:pt x="831" y="395"/>
                  </a:lnTo>
                  <a:lnTo>
                    <a:pt x="829" y="393"/>
                  </a:lnTo>
                  <a:lnTo>
                    <a:pt x="831" y="393"/>
                  </a:lnTo>
                  <a:lnTo>
                    <a:pt x="833" y="393"/>
                  </a:lnTo>
                  <a:lnTo>
                    <a:pt x="836" y="393"/>
                  </a:lnTo>
                  <a:lnTo>
                    <a:pt x="840" y="388"/>
                  </a:lnTo>
                  <a:lnTo>
                    <a:pt x="840" y="388"/>
                  </a:lnTo>
                  <a:lnTo>
                    <a:pt x="843" y="386"/>
                  </a:lnTo>
                  <a:lnTo>
                    <a:pt x="843" y="386"/>
                  </a:lnTo>
                  <a:lnTo>
                    <a:pt x="843" y="383"/>
                  </a:lnTo>
                  <a:lnTo>
                    <a:pt x="845" y="383"/>
                  </a:lnTo>
                  <a:lnTo>
                    <a:pt x="845" y="383"/>
                  </a:lnTo>
                  <a:lnTo>
                    <a:pt x="850" y="379"/>
                  </a:lnTo>
                  <a:lnTo>
                    <a:pt x="850" y="376"/>
                  </a:lnTo>
                  <a:lnTo>
                    <a:pt x="852" y="376"/>
                  </a:lnTo>
                  <a:lnTo>
                    <a:pt x="852" y="374"/>
                  </a:lnTo>
                  <a:lnTo>
                    <a:pt x="852" y="372"/>
                  </a:lnTo>
                  <a:lnTo>
                    <a:pt x="852" y="369"/>
                  </a:lnTo>
                  <a:lnTo>
                    <a:pt x="852" y="369"/>
                  </a:lnTo>
                  <a:lnTo>
                    <a:pt x="852" y="369"/>
                  </a:lnTo>
                  <a:lnTo>
                    <a:pt x="852" y="369"/>
                  </a:lnTo>
                  <a:lnTo>
                    <a:pt x="852" y="369"/>
                  </a:lnTo>
                  <a:lnTo>
                    <a:pt x="852" y="367"/>
                  </a:lnTo>
                  <a:lnTo>
                    <a:pt x="855" y="367"/>
                  </a:lnTo>
                  <a:lnTo>
                    <a:pt x="855" y="364"/>
                  </a:lnTo>
                  <a:lnTo>
                    <a:pt x="855" y="364"/>
                  </a:lnTo>
                  <a:lnTo>
                    <a:pt x="855" y="362"/>
                  </a:lnTo>
                  <a:lnTo>
                    <a:pt x="859" y="357"/>
                  </a:lnTo>
                  <a:lnTo>
                    <a:pt x="859" y="355"/>
                  </a:lnTo>
                  <a:lnTo>
                    <a:pt x="862" y="341"/>
                  </a:lnTo>
                  <a:lnTo>
                    <a:pt x="862" y="338"/>
                  </a:lnTo>
                  <a:lnTo>
                    <a:pt x="862" y="338"/>
                  </a:lnTo>
                  <a:lnTo>
                    <a:pt x="862" y="338"/>
                  </a:lnTo>
                  <a:lnTo>
                    <a:pt x="862" y="336"/>
                  </a:lnTo>
                  <a:lnTo>
                    <a:pt x="862" y="336"/>
                  </a:lnTo>
                  <a:lnTo>
                    <a:pt x="862" y="336"/>
                  </a:lnTo>
                  <a:lnTo>
                    <a:pt x="862" y="334"/>
                  </a:lnTo>
                  <a:lnTo>
                    <a:pt x="866" y="317"/>
                  </a:lnTo>
                  <a:lnTo>
                    <a:pt x="871" y="301"/>
                  </a:lnTo>
                  <a:lnTo>
                    <a:pt x="871" y="298"/>
                  </a:lnTo>
                  <a:lnTo>
                    <a:pt x="873" y="298"/>
                  </a:lnTo>
                  <a:lnTo>
                    <a:pt x="873" y="298"/>
                  </a:lnTo>
                  <a:lnTo>
                    <a:pt x="873" y="296"/>
                  </a:lnTo>
                  <a:lnTo>
                    <a:pt x="873" y="296"/>
                  </a:lnTo>
                  <a:lnTo>
                    <a:pt x="876" y="291"/>
                  </a:lnTo>
                  <a:lnTo>
                    <a:pt x="876" y="291"/>
                  </a:lnTo>
                  <a:lnTo>
                    <a:pt x="876" y="289"/>
                  </a:lnTo>
                  <a:lnTo>
                    <a:pt x="876" y="286"/>
                  </a:lnTo>
                  <a:lnTo>
                    <a:pt x="878" y="277"/>
                  </a:lnTo>
                  <a:lnTo>
                    <a:pt x="878" y="275"/>
                  </a:lnTo>
                  <a:lnTo>
                    <a:pt x="869" y="277"/>
                  </a:lnTo>
                  <a:close/>
                  <a:moveTo>
                    <a:pt x="694" y="426"/>
                  </a:moveTo>
                  <a:lnTo>
                    <a:pt x="691" y="428"/>
                  </a:lnTo>
                  <a:lnTo>
                    <a:pt x="691" y="428"/>
                  </a:lnTo>
                  <a:lnTo>
                    <a:pt x="691" y="431"/>
                  </a:lnTo>
                  <a:lnTo>
                    <a:pt x="691" y="431"/>
                  </a:lnTo>
                  <a:lnTo>
                    <a:pt x="691" y="431"/>
                  </a:lnTo>
                  <a:lnTo>
                    <a:pt x="691" y="433"/>
                  </a:lnTo>
                  <a:lnTo>
                    <a:pt x="689" y="433"/>
                  </a:lnTo>
                  <a:lnTo>
                    <a:pt x="687" y="433"/>
                  </a:lnTo>
                  <a:lnTo>
                    <a:pt x="687" y="433"/>
                  </a:lnTo>
                  <a:lnTo>
                    <a:pt x="684" y="435"/>
                  </a:lnTo>
                  <a:lnTo>
                    <a:pt x="684" y="435"/>
                  </a:lnTo>
                  <a:lnTo>
                    <a:pt x="684" y="438"/>
                  </a:lnTo>
                  <a:lnTo>
                    <a:pt x="684" y="438"/>
                  </a:lnTo>
                  <a:lnTo>
                    <a:pt x="684" y="440"/>
                  </a:lnTo>
                  <a:lnTo>
                    <a:pt x="687" y="440"/>
                  </a:lnTo>
                  <a:lnTo>
                    <a:pt x="684" y="440"/>
                  </a:lnTo>
                  <a:lnTo>
                    <a:pt x="684" y="443"/>
                  </a:lnTo>
                  <a:lnTo>
                    <a:pt x="684" y="443"/>
                  </a:lnTo>
                  <a:lnTo>
                    <a:pt x="684" y="443"/>
                  </a:lnTo>
                  <a:lnTo>
                    <a:pt x="679" y="445"/>
                  </a:lnTo>
                  <a:lnTo>
                    <a:pt x="677" y="445"/>
                  </a:lnTo>
                  <a:lnTo>
                    <a:pt x="677" y="447"/>
                  </a:lnTo>
                  <a:lnTo>
                    <a:pt x="677" y="450"/>
                  </a:lnTo>
                  <a:lnTo>
                    <a:pt x="675" y="452"/>
                  </a:lnTo>
                  <a:lnTo>
                    <a:pt x="675" y="452"/>
                  </a:lnTo>
                  <a:lnTo>
                    <a:pt x="675" y="452"/>
                  </a:lnTo>
                  <a:lnTo>
                    <a:pt x="675" y="454"/>
                  </a:lnTo>
                  <a:lnTo>
                    <a:pt x="675" y="457"/>
                  </a:lnTo>
                  <a:lnTo>
                    <a:pt x="677" y="457"/>
                  </a:lnTo>
                  <a:lnTo>
                    <a:pt x="677" y="457"/>
                  </a:lnTo>
                  <a:lnTo>
                    <a:pt x="677" y="457"/>
                  </a:lnTo>
                  <a:lnTo>
                    <a:pt x="677" y="459"/>
                  </a:lnTo>
                  <a:lnTo>
                    <a:pt x="677" y="459"/>
                  </a:lnTo>
                  <a:lnTo>
                    <a:pt x="677" y="462"/>
                  </a:lnTo>
                  <a:lnTo>
                    <a:pt x="677" y="462"/>
                  </a:lnTo>
                  <a:lnTo>
                    <a:pt x="677" y="462"/>
                  </a:lnTo>
                  <a:lnTo>
                    <a:pt x="677" y="462"/>
                  </a:lnTo>
                  <a:lnTo>
                    <a:pt x="675" y="462"/>
                  </a:lnTo>
                  <a:lnTo>
                    <a:pt x="675" y="462"/>
                  </a:lnTo>
                  <a:lnTo>
                    <a:pt x="670" y="466"/>
                  </a:lnTo>
                  <a:lnTo>
                    <a:pt x="668" y="466"/>
                  </a:lnTo>
                  <a:lnTo>
                    <a:pt x="663" y="471"/>
                  </a:lnTo>
                  <a:lnTo>
                    <a:pt x="658" y="471"/>
                  </a:lnTo>
                  <a:lnTo>
                    <a:pt x="656" y="473"/>
                  </a:lnTo>
                  <a:lnTo>
                    <a:pt x="651" y="476"/>
                  </a:lnTo>
                  <a:lnTo>
                    <a:pt x="649" y="476"/>
                  </a:lnTo>
                  <a:lnTo>
                    <a:pt x="646" y="473"/>
                  </a:lnTo>
                  <a:lnTo>
                    <a:pt x="644" y="473"/>
                  </a:lnTo>
                  <a:lnTo>
                    <a:pt x="644" y="473"/>
                  </a:lnTo>
                  <a:lnTo>
                    <a:pt x="642" y="476"/>
                  </a:lnTo>
                  <a:lnTo>
                    <a:pt x="642" y="476"/>
                  </a:lnTo>
                  <a:lnTo>
                    <a:pt x="637" y="476"/>
                  </a:lnTo>
                  <a:lnTo>
                    <a:pt x="637" y="476"/>
                  </a:lnTo>
                  <a:lnTo>
                    <a:pt x="635" y="476"/>
                  </a:lnTo>
                  <a:lnTo>
                    <a:pt x="635" y="478"/>
                  </a:lnTo>
                  <a:lnTo>
                    <a:pt x="635" y="478"/>
                  </a:lnTo>
                  <a:lnTo>
                    <a:pt x="635" y="480"/>
                  </a:lnTo>
                  <a:lnTo>
                    <a:pt x="632" y="480"/>
                  </a:lnTo>
                  <a:lnTo>
                    <a:pt x="632" y="480"/>
                  </a:lnTo>
                  <a:lnTo>
                    <a:pt x="632" y="480"/>
                  </a:lnTo>
                  <a:lnTo>
                    <a:pt x="632" y="480"/>
                  </a:lnTo>
                  <a:lnTo>
                    <a:pt x="630" y="483"/>
                  </a:lnTo>
                  <a:lnTo>
                    <a:pt x="630" y="483"/>
                  </a:lnTo>
                  <a:lnTo>
                    <a:pt x="627" y="483"/>
                  </a:lnTo>
                  <a:lnTo>
                    <a:pt x="627" y="483"/>
                  </a:lnTo>
                  <a:lnTo>
                    <a:pt x="627" y="485"/>
                  </a:lnTo>
                  <a:lnTo>
                    <a:pt x="627" y="485"/>
                  </a:lnTo>
                  <a:lnTo>
                    <a:pt x="627" y="485"/>
                  </a:lnTo>
                  <a:lnTo>
                    <a:pt x="630" y="488"/>
                  </a:lnTo>
                  <a:lnTo>
                    <a:pt x="630" y="488"/>
                  </a:lnTo>
                  <a:lnTo>
                    <a:pt x="627" y="490"/>
                  </a:lnTo>
                  <a:lnTo>
                    <a:pt x="627" y="490"/>
                  </a:lnTo>
                  <a:lnTo>
                    <a:pt x="623" y="495"/>
                  </a:lnTo>
                  <a:lnTo>
                    <a:pt x="623" y="495"/>
                  </a:lnTo>
                  <a:lnTo>
                    <a:pt x="623" y="495"/>
                  </a:lnTo>
                  <a:lnTo>
                    <a:pt x="623" y="497"/>
                  </a:lnTo>
                  <a:lnTo>
                    <a:pt x="623" y="497"/>
                  </a:lnTo>
                  <a:lnTo>
                    <a:pt x="623" y="497"/>
                  </a:lnTo>
                  <a:lnTo>
                    <a:pt x="623" y="499"/>
                  </a:lnTo>
                  <a:lnTo>
                    <a:pt x="623" y="502"/>
                  </a:lnTo>
                  <a:lnTo>
                    <a:pt x="623" y="502"/>
                  </a:lnTo>
                  <a:lnTo>
                    <a:pt x="623" y="502"/>
                  </a:lnTo>
                  <a:lnTo>
                    <a:pt x="620" y="502"/>
                  </a:lnTo>
                  <a:lnTo>
                    <a:pt x="620" y="502"/>
                  </a:lnTo>
                  <a:lnTo>
                    <a:pt x="620" y="502"/>
                  </a:lnTo>
                  <a:lnTo>
                    <a:pt x="620" y="504"/>
                  </a:lnTo>
                  <a:lnTo>
                    <a:pt x="620" y="504"/>
                  </a:lnTo>
                  <a:lnTo>
                    <a:pt x="620" y="506"/>
                  </a:lnTo>
                  <a:lnTo>
                    <a:pt x="620" y="506"/>
                  </a:lnTo>
                  <a:lnTo>
                    <a:pt x="618" y="506"/>
                  </a:lnTo>
                  <a:lnTo>
                    <a:pt x="613" y="506"/>
                  </a:lnTo>
                  <a:lnTo>
                    <a:pt x="611" y="506"/>
                  </a:lnTo>
                  <a:lnTo>
                    <a:pt x="611" y="504"/>
                  </a:lnTo>
                  <a:lnTo>
                    <a:pt x="611" y="504"/>
                  </a:lnTo>
                  <a:lnTo>
                    <a:pt x="608" y="504"/>
                  </a:lnTo>
                  <a:lnTo>
                    <a:pt x="608" y="504"/>
                  </a:lnTo>
                  <a:lnTo>
                    <a:pt x="608" y="504"/>
                  </a:lnTo>
                  <a:lnTo>
                    <a:pt x="608" y="504"/>
                  </a:lnTo>
                  <a:lnTo>
                    <a:pt x="606" y="504"/>
                  </a:lnTo>
                  <a:lnTo>
                    <a:pt x="606" y="504"/>
                  </a:lnTo>
                  <a:lnTo>
                    <a:pt x="604" y="504"/>
                  </a:lnTo>
                  <a:lnTo>
                    <a:pt x="601" y="504"/>
                  </a:lnTo>
                  <a:lnTo>
                    <a:pt x="601" y="502"/>
                  </a:lnTo>
                  <a:lnTo>
                    <a:pt x="599" y="499"/>
                  </a:lnTo>
                  <a:lnTo>
                    <a:pt x="594" y="497"/>
                  </a:lnTo>
                  <a:lnTo>
                    <a:pt x="594" y="497"/>
                  </a:lnTo>
                  <a:lnTo>
                    <a:pt x="594" y="495"/>
                  </a:lnTo>
                  <a:lnTo>
                    <a:pt x="594" y="495"/>
                  </a:lnTo>
                  <a:lnTo>
                    <a:pt x="594" y="495"/>
                  </a:lnTo>
                  <a:lnTo>
                    <a:pt x="592" y="492"/>
                  </a:lnTo>
                  <a:lnTo>
                    <a:pt x="592" y="492"/>
                  </a:lnTo>
                  <a:lnTo>
                    <a:pt x="592" y="490"/>
                  </a:lnTo>
                  <a:lnTo>
                    <a:pt x="592" y="490"/>
                  </a:lnTo>
                  <a:lnTo>
                    <a:pt x="590" y="490"/>
                  </a:lnTo>
                  <a:lnTo>
                    <a:pt x="587" y="488"/>
                  </a:lnTo>
                  <a:lnTo>
                    <a:pt x="587" y="488"/>
                  </a:lnTo>
                  <a:lnTo>
                    <a:pt x="587" y="485"/>
                  </a:lnTo>
                  <a:lnTo>
                    <a:pt x="587" y="485"/>
                  </a:lnTo>
                  <a:lnTo>
                    <a:pt x="585" y="485"/>
                  </a:lnTo>
                  <a:lnTo>
                    <a:pt x="585" y="485"/>
                  </a:lnTo>
                  <a:lnTo>
                    <a:pt x="585" y="485"/>
                  </a:lnTo>
                  <a:lnTo>
                    <a:pt x="585" y="485"/>
                  </a:lnTo>
                  <a:lnTo>
                    <a:pt x="582" y="485"/>
                  </a:lnTo>
                  <a:lnTo>
                    <a:pt x="582" y="485"/>
                  </a:lnTo>
                  <a:lnTo>
                    <a:pt x="582" y="485"/>
                  </a:lnTo>
                  <a:lnTo>
                    <a:pt x="582" y="485"/>
                  </a:lnTo>
                  <a:lnTo>
                    <a:pt x="580" y="480"/>
                  </a:lnTo>
                  <a:lnTo>
                    <a:pt x="580" y="480"/>
                  </a:lnTo>
                  <a:lnTo>
                    <a:pt x="582" y="476"/>
                  </a:lnTo>
                  <a:lnTo>
                    <a:pt x="582" y="476"/>
                  </a:lnTo>
                  <a:lnTo>
                    <a:pt x="582" y="476"/>
                  </a:lnTo>
                  <a:lnTo>
                    <a:pt x="582" y="476"/>
                  </a:lnTo>
                  <a:lnTo>
                    <a:pt x="582" y="476"/>
                  </a:lnTo>
                  <a:lnTo>
                    <a:pt x="580" y="476"/>
                  </a:lnTo>
                  <a:lnTo>
                    <a:pt x="580" y="476"/>
                  </a:lnTo>
                  <a:lnTo>
                    <a:pt x="580" y="476"/>
                  </a:lnTo>
                  <a:lnTo>
                    <a:pt x="578" y="473"/>
                  </a:lnTo>
                  <a:lnTo>
                    <a:pt x="578" y="473"/>
                  </a:lnTo>
                  <a:lnTo>
                    <a:pt x="578" y="469"/>
                  </a:lnTo>
                  <a:lnTo>
                    <a:pt x="578" y="469"/>
                  </a:lnTo>
                  <a:lnTo>
                    <a:pt x="575" y="466"/>
                  </a:lnTo>
                  <a:lnTo>
                    <a:pt x="573" y="466"/>
                  </a:lnTo>
                  <a:lnTo>
                    <a:pt x="571" y="462"/>
                  </a:lnTo>
                  <a:lnTo>
                    <a:pt x="568" y="452"/>
                  </a:lnTo>
                  <a:lnTo>
                    <a:pt x="568" y="452"/>
                  </a:lnTo>
                  <a:lnTo>
                    <a:pt x="568" y="452"/>
                  </a:lnTo>
                  <a:lnTo>
                    <a:pt x="566" y="450"/>
                  </a:lnTo>
                  <a:lnTo>
                    <a:pt x="566" y="447"/>
                  </a:lnTo>
                  <a:lnTo>
                    <a:pt x="564" y="447"/>
                  </a:lnTo>
                  <a:lnTo>
                    <a:pt x="564" y="447"/>
                  </a:lnTo>
                  <a:lnTo>
                    <a:pt x="564" y="447"/>
                  </a:lnTo>
                  <a:lnTo>
                    <a:pt x="564" y="445"/>
                  </a:lnTo>
                  <a:lnTo>
                    <a:pt x="564" y="445"/>
                  </a:lnTo>
                  <a:lnTo>
                    <a:pt x="564" y="443"/>
                  </a:lnTo>
                  <a:lnTo>
                    <a:pt x="564" y="443"/>
                  </a:lnTo>
                  <a:lnTo>
                    <a:pt x="564" y="443"/>
                  </a:lnTo>
                  <a:lnTo>
                    <a:pt x="566" y="443"/>
                  </a:lnTo>
                  <a:lnTo>
                    <a:pt x="566" y="443"/>
                  </a:lnTo>
                  <a:lnTo>
                    <a:pt x="566" y="443"/>
                  </a:lnTo>
                  <a:lnTo>
                    <a:pt x="566" y="443"/>
                  </a:lnTo>
                  <a:lnTo>
                    <a:pt x="566" y="443"/>
                  </a:lnTo>
                  <a:lnTo>
                    <a:pt x="566" y="443"/>
                  </a:lnTo>
                  <a:lnTo>
                    <a:pt x="566" y="443"/>
                  </a:lnTo>
                  <a:lnTo>
                    <a:pt x="568" y="443"/>
                  </a:lnTo>
                  <a:lnTo>
                    <a:pt x="568" y="443"/>
                  </a:lnTo>
                  <a:lnTo>
                    <a:pt x="568" y="440"/>
                  </a:lnTo>
                  <a:lnTo>
                    <a:pt x="571" y="440"/>
                  </a:lnTo>
                  <a:lnTo>
                    <a:pt x="571" y="440"/>
                  </a:lnTo>
                  <a:lnTo>
                    <a:pt x="573" y="440"/>
                  </a:lnTo>
                  <a:lnTo>
                    <a:pt x="573" y="440"/>
                  </a:lnTo>
                  <a:lnTo>
                    <a:pt x="573" y="440"/>
                  </a:lnTo>
                  <a:lnTo>
                    <a:pt x="575" y="438"/>
                  </a:lnTo>
                  <a:lnTo>
                    <a:pt x="578" y="438"/>
                  </a:lnTo>
                  <a:lnTo>
                    <a:pt x="578" y="438"/>
                  </a:lnTo>
                  <a:lnTo>
                    <a:pt x="578" y="438"/>
                  </a:lnTo>
                  <a:lnTo>
                    <a:pt x="578" y="438"/>
                  </a:lnTo>
                  <a:lnTo>
                    <a:pt x="580" y="435"/>
                  </a:lnTo>
                  <a:lnTo>
                    <a:pt x="580" y="435"/>
                  </a:lnTo>
                  <a:lnTo>
                    <a:pt x="580" y="435"/>
                  </a:lnTo>
                  <a:lnTo>
                    <a:pt x="580" y="435"/>
                  </a:lnTo>
                  <a:lnTo>
                    <a:pt x="580" y="435"/>
                  </a:lnTo>
                  <a:lnTo>
                    <a:pt x="582" y="435"/>
                  </a:lnTo>
                  <a:lnTo>
                    <a:pt x="582" y="433"/>
                  </a:lnTo>
                  <a:lnTo>
                    <a:pt x="582" y="433"/>
                  </a:lnTo>
                  <a:lnTo>
                    <a:pt x="585" y="431"/>
                  </a:lnTo>
                  <a:lnTo>
                    <a:pt x="585" y="431"/>
                  </a:lnTo>
                  <a:lnTo>
                    <a:pt x="585" y="428"/>
                  </a:lnTo>
                  <a:lnTo>
                    <a:pt x="585" y="428"/>
                  </a:lnTo>
                  <a:lnTo>
                    <a:pt x="585" y="428"/>
                  </a:lnTo>
                  <a:lnTo>
                    <a:pt x="585" y="428"/>
                  </a:lnTo>
                  <a:lnTo>
                    <a:pt x="585" y="428"/>
                  </a:lnTo>
                  <a:lnTo>
                    <a:pt x="585" y="426"/>
                  </a:lnTo>
                  <a:lnTo>
                    <a:pt x="585" y="426"/>
                  </a:lnTo>
                  <a:lnTo>
                    <a:pt x="585" y="426"/>
                  </a:lnTo>
                  <a:lnTo>
                    <a:pt x="585" y="426"/>
                  </a:lnTo>
                  <a:lnTo>
                    <a:pt x="587" y="426"/>
                  </a:lnTo>
                  <a:lnTo>
                    <a:pt x="587" y="426"/>
                  </a:lnTo>
                  <a:lnTo>
                    <a:pt x="587" y="424"/>
                  </a:lnTo>
                  <a:lnTo>
                    <a:pt x="587" y="424"/>
                  </a:lnTo>
                  <a:lnTo>
                    <a:pt x="587" y="424"/>
                  </a:lnTo>
                  <a:lnTo>
                    <a:pt x="590" y="421"/>
                  </a:lnTo>
                  <a:lnTo>
                    <a:pt x="590" y="421"/>
                  </a:lnTo>
                  <a:lnTo>
                    <a:pt x="592" y="421"/>
                  </a:lnTo>
                  <a:lnTo>
                    <a:pt x="592" y="421"/>
                  </a:lnTo>
                  <a:lnTo>
                    <a:pt x="590" y="419"/>
                  </a:lnTo>
                  <a:lnTo>
                    <a:pt x="590" y="419"/>
                  </a:lnTo>
                  <a:lnTo>
                    <a:pt x="592" y="419"/>
                  </a:lnTo>
                  <a:lnTo>
                    <a:pt x="592" y="417"/>
                  </a:lnTo>
                  <a:lnTo>
                    <a:pt x="592" y="417"/>
                  </a:lnTo>
                  <a:lnTo>
                    <a:pt x="592" y="417"/>
                  </a:lnTo>
                  <a:lnTo>
                    <a:pt x="594" y="414"/>
                  </a:lnTo>
                  <a:lnTo>
                    <a:pt x="597" y="412"/>
                  </a:lnTo>
                  <a:lnTo>
                    <a:pt x="597" y="412"/>
                  </a:lnTo>
                  <a:lnTo>
                    <a:pt x="597" y="409"/>
                  </a:lnTo>
                  <a:lnTo>
                    <a:pt x="597" y="409"/>
                  </a:lnTo>
                  <a:lnTo>
                    <a:pt x="597" y="409"/>
                  </a:lnTo>
                  <a:lnTo>
                    <a:pt x="597" y="409"/>
                  </a:lnTo>
                  <a:lnTo>
                    <a:pt x="599" y="409"/>
                  </a:lnTo>
                  <a:lnTo>
                    <a:pt x="599" y="409"/>
                  </a:lnTo>
                  <a:lnTo>
                    <a:pt x="597" y="409"/>
                  </a:lnTo>
                  <a:lnTo>
                    <a:pt x="597" y="407"/>
                  </a:lnTo>
                  <a:lnTo>
                    <a:pt x="597" y="407"/>
                  </a:lnTo>
                  <a:lnTo>
                    <a:pt x="597" y="407"/>
                  </a:lnTo>
                  <a:lnTo>
                    <a:pt x="599" y="407"/>
                  </a:lnTo>
                  <a:lnTo>
                    <a:pt x="599" y="407"/>
                  </a:lnTo>
                  <a:lnTo>
                    <a:pt x="599" y="405"/>
                  </a:lnTo>
                  <a:lnTo>
                    <a:pt x="601" y="405"/>
                  </a:lnTo>
                  <a:lnTo>
                    <a:pt x="601" y="405"/>
                  </a:lnTo>
                  <a:lnTo>
                    <a:pt x="601" y="405"/>
                  </a:lnTo>
                  <a:lnTo>
                    <a:pt x="601" y="405"/>
                  </a:lnTo>
                  <a:lnTo>
                    <a:pt x="601" y="405"/>
                  </a:lnTo>
                  <a:lnTo>
                    <a:pt x="601" y="405"/>
                  </a:lnTo>
                  <a:lnTo>
                    <a:pt x="601" y="405"/>
                  </a:lnTo>
                  <a:lnTo>
                    <a:pt x="601" y="402"/>
                  </a:lnTo>
                  <a:lnTo>
                    <a:pt x="601" y="402"/>
                  </a:lnTo>
                  <a:lnTo>
                    <a:pt x="601" y="402"/>
                  </a:lnTo>
                  <a:lnTo>
                    <a:pt x="601" y="402"/>
                  </a:lnTo>
                  <a:lnTo>
                    <a:pt x="601" y="402"/>
                  </a:lnTo>
                  <a:lnTo>
                    <a:pt x="604" y="400"/>
                  </a:lnTo>
                  <a:lnTo>
                    <a:pt x="604" y="400"/>
                  </a:lnTo>
                  <a:lnTo>
                    <a:pt x="608" y="400"/>
                  </a:lnTo>
                  <a:lnTo>
                    <a:pt x="611" y="400"/>
                  </a:lnTo>
                  <a:lnTo>
                    <a:pt x="611" y="398"/>
                  </a:lnTo>
                  <a:lnTo>
                    <a:pt x="611" y="398"/>
                  </a:lnTo>
                  <a:lnTo>
                    <a:pt x="611" y="398"/>
                  </a:lnTo>
                  <a:lnTo>
                    <a:pt x="613" y="395"/>
                  </a:lnTo>
                  <a:lnTo>
                    <a:pt x="613" y="398"/>
                  </a:lnTo>
                  <a:lnTo>
                    <a:pt x="613" y="398"/>
                  </a:lnTo>
                  <a:lnTo>
                    <a:pt x="613" y="398"/>
                  </a:lnTo>
                  <a:lnTo>
                    <a:pt x="616" y="398"/>
                  </a:lnTo>
                  <a:lnTo>
                    <a:pt x="616" y="398"/>
                  </a:lnTo>
                  <a:lnTo>
                    <a:pt x="618" y="398"/>
                  </a:lnTo>
                  <a:lnTo>
                    <a:pt x="618" y="398"/>
                  </a:lnTo>
                  <a:lnTo>
                    <a:pt x="618" y="398"/>
                  </a:lnTo>
                  <a:lnTo>
                    <a:pt x="618" y="398"/>
                  </a:lnTo>
                  <a:lnTo>
                    <a:pt x="618" y="393"/>
                  </a:lnTo>
                  <a:lnTo>
                    <a:pt x="620" y="391"/>
                  </a:lnTo>
                  <a:lnTo>
                    <a:pt x="623" y="391"/>
                  </a:lnTo>
                  <a:lnTo>
                    <a:pt x="623" y="388"/>
                  </a:lnTo>
                  <a:lnTo>
                    <a:pt x="623" y="388"/>
                  </a:lnTo>
                  <a:lnTo>
                    <a:pt x="625" y="388"/>
                  </a:lnTo>
                  <a:lnTo>
                    <a:pt x="625" y="388"/>
                  </a:lnTo>
                  <a:lnTo>
                    <a:pt x="627" y="388"/>
                  </a:lnTo>
                  <a:lnTo>
                    <a:pt x="627" y="388"/>
                  </a:lnTo>
                  <a:lnTo>
                    <a:pt x="630" y="388"/>
                  </a:lnTo>
                  <a:lnTo>
                    <a:pt x="630" y="388"/>
                  </a:lnTo>
                  <a:lnTo>
                    <a:pt x="632" y="388"/>
                  </a:lnTo>
                  <a:lnTo>
                    <a:pt x="632" y="388"/>
                  </a:lnTo>
                  <a:lnTo>
                    <a:pt x="635" y="386"/>
                  </a:lnTo>
                  <a:lnTo>
                    <a:pt x="635" y="383"/>
                  </a:lnTo>
                  <a:lnTo>
                    <a:pt x="637" y="383"/>
                  </a:lnTo>
                  <a:lnTo>
                    <a:pt x="637" y="381"/>
                  </a:lnTo>
                  <a:lnTo>
                    <a:pt x="644" y="381"/>
                  </a:lnTo>
                  <a:lnTo>
                    <a:pt x="646" y="381"/>
                  </a:lnTo>
                  <a:lnTo>
                    <a:pt x="649" y="379"/>
                  </a:lnTo>
                  <a:lnTo>
                    <a:pt x="651" y="379"/>
                  </a:lnTo>
                  <a:lnTo>
                    <a:pt x="651" y="381"/>
                  </a:lnTo>
                  <a:lnTo>
                    <a:pt x="651" y="381"/>
                  </a:lnTo>
                  <a:lnTo>
                    <a:pt x="651" y="381"/>
                  </a:lnTo>
                  <a:lnTo>
                    <a:pt x="653" y="383"/>
                  </a:lnTo>
                  <a:lnTo>
                    <a:pt x="653" y="386"/>
                  </a:lnTo>
                  <a:lnTo>
                    <a:pt x="653" y="386"/>
                  </a:lnTo>
                  <a:lnTo>
                    <a:pt x="656" y="386"/>
                  </a:lnTo>
                  <a:lnTo>
                    <a:pt x="656" y="388"/>
                  </a:lnTo>
                  <a:lnTo>
                    <a:pt x="658" y="391"/>
                  </a:lnTo>
                  <a:lnTo>
                    <a:pt x="658" y="391"/>
                  </a:lnTo>
                  <a:lnTo>
                    <a:pt x="661" y="391"/>
                  </a:lnTo>
                  <a:lnTo>
                    <a:pt x="661" y="391"/>
                  </a:lnTo>
                  <a:lnTo>
                    <a:pt x="661" y="391"/>
                  </a:lnTo>
                  <a:lnTo>
                    <a:pt x="663" y="391"/>
                  </a:lnTo>
                  <a:lnTo>
                    <a:pt x="663" y="391"/>
                  </a:lnTo>
                  <a:lnTo>
                    <a:pt x="663" y="393"/>
                  </a:lnTo>
                  <a:lnTo>
                    <a:pt x="663" y="393"/>
                  </a:lnTo>
                  <a:lnTo>
                    <a:pt x="665" y="398"/>
                  </a:lnTo>
                  <a:lnTo>
                    <a:pt x="668" y="400"/>
                  </a:lnTo>
                  <a:lnTo>
                    <a:pt x="670" y="400"/>
                  </a:lnTo>
                  <a:lnTo>
                    <a:pt x="670" y="400"/>
                  </a:lnTo>
                  <a:lnTo>
                    <a:pt x="672" y="400"/>
                  </a:lnTo>
                  <a:lnTo>
                    <a:pt x="672" y="402"/>
                  </a:lnTo>
                  <a:lnTo>
                    <a:pt x="672" y="402"/>
                  </a:lnTo>
                  <a:lnTo>
                    <a:pt x="672" y="402"/>
                  </a:lnTo>
                  <a:lnTo>
                    <a:pt x="672" y="405"/>
                  </a:lnTo>
                  <a:lnTo>
                    <a:pt x="675" y="405"/>
                  </a:lnTo>
                  <a:lnTo>
                    <a:pt x="677" y="405"/>
                  </a:lnTo>
                  <a:lnTo>
                    <a:pt x="682" y="409"/>
                  </a:lnTo>
                  <a:lnTo>
                    <a:pt x="682" y="409"/>
                  </a:lnTo>
                  <a:lnTo>
                    <a:pt x="684" y="409"/>
                  </a:lnTo>
                  <a:lnTo>
                    <a:pt x="687" y="412"/>
                  </a:lnTo>
                  <a:lnTo>
                    <a:pt x="687" y="414"/>
                  </a:lnTo>
                  <a:lnTo>
                    <a:pt x="687" y="414"/>
                  </a:lnTo>
                  <a:lnTo>
                    <a:pt x="689" y="417"/>
                  </a:lnTo>
                  <a:lnTo>
                    <a:pt x="689" y="417"/>
                  </a:lnTo>
                  <a:lnTo>
                    <a:pt x="689" y="417"/>
                  </a:lnTo>
                  <a:lnTo>
                    <a:pt x="689" y="419"/>
                  </a:lnTo>
                  <a:lnTo>
                    <a:pt x="691" y="421"/>
                  </a:lnTo>
                  <a:lnTo>
                    <a:pt x="691" y="424"/>
                  </a:lnTo>
                  <a:lnTo>
                    <a:pt x="691" y="424"/>
                  </a:lnTo>
                  <a:lnTo>
                    <a:pt x="691" y="424"/>
                  </a:lnTo>
                  <a:lnTo>
                    <a:pt x="691" y="424"/>
                  </a:lnTo>
                  <a:lnTo>
                    <a:pt x="691" y="426"/>
                  </a:lnTo>
                  <a:lnTo>
                    <a:pt x="694" y="426"/>
                  </a:lnTo>
                  <a:lnTo>
                    <a:pt x="694" y="426"/>
                  </a:lnTo>
                  <a:lnTo>
                    <a:pt x="694" y="426"/>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39" name="Freeform 138"/>
            <p:cNvSpPr>
              <a:spLocks/>
            </p:cNvSpPr>
            <p:nvPr/>
          </p:nvSpPr>
          <p:spPr bwMode="auto">
            <a:xfrm>
              <a:off x="10837862" y="2601479"/>
              <a:ext cx="533400" cy="300038"/>
            </a:xfrm>
            <a:custGeom>
              <a:avLst/>
              <a:gdLst>
                <a:gd name="T0" fmla="*/ 326 w 336"/>
                <a:gd name="T1" fmla="*/ 12 h 189"/>
                <a:gd name="T2" fmla="*/ 314 w 336"/>
                <a:gd name="T3" fmla="*/ 9 h 189"/>
                <a:gd name="T4" fmla="*/ 305 w 336"/>
                <a:gd name="T5" fmla="*/ 12 h 189"/>
                <a:gd name="T6" fmla="*/ 303 w 336"/>
                <a:gd name="T7" fmla="*/ 14 h 189"/>
                <a:gd name="T8" fmla="*/ 300 w 336"/>
                <a:gd name="T9" fmla="*/ 16 h 189"/>
                <a:gd name="T10" fmla="*/ 298 w 336"/>
                <a:gd name="T11" fmla="*/ 16 h 189"/>
                <a:gd name="T12" fmla="*/ 281 w 336"/>
                <a:gd name="T13" fmla="*/ 21 h 189"/>
                <a:gd name="T14" fmla="*/ 260 w 336"/>
                <a:gd name="T15" fmla="*/ 16 h 189"/>
                <a:gd name="T16" fmla="*/ 248 w 336"/>
                <a:gd name="T17" fmla="*/ 21 h 189"/>
                <a:gd name="T18" fmla="*/ 241 w 336"/>
                <a:gd name="T19" fmla="*/ 26 h 189"/>
                <a:gd name="T20" fmla="*/ 227 w 336"/>
                <a:gd name="T21" fmla="*/ 33 h 189"/>
                <a:gd name="T22" fmla="*/ 225 w 336"/>
                <a:gd name="T23" fmla="*/ 35 h 189"/>
                <a:gd name="T24" fmla="*/ 213 w 336"/>
                <a:gd name="T25" fmla="*/ 42 h 189"/>
                <a:gd name="T26" fmla="*/ 206 w 336"/>
                <a:gd name="T27" fmla="*/ 45 h 189"/>
                <a:gd name="T28" fmla="*/ 196 w 336"/>
                <a:gd name="T29" fmla="*/ 42 h 189"/>
                <a:gd name="T30" fmla="*/ 184 w 336"/>
                <a:gd name="T31" fmla="*/ 40 h 189"/>
                <a:gd name="T32" fmla="*/ 173 w 336"/>
                <a:gd name="T33" fmla="*/ 35 h 189"/>
                <a:gd name="T34" fmla="*/ 170 w 336"/>
                <a:gd name="T35" fmla="*/ 35 h 189"/>
                <a:gd name="T36" fmla="*/ 168 w 336"/>
                <a:gd name="T37" fmla="*/ 35 h 189"/>
                <a:gd name="T38" fmla="*/ 163 w 336"/>
                <a:gd name="T39" fmla="*/ 38 h 189"/>
                <a:gd name="T40" fmla="*/ 156 w 336"/>
                <a:gd name="T41" fmla="*/ 40 h 189"/>
                <a:gd name="T42" fmla="*/ 149 w 336"/>
                <a:gd name="T43" fmla="*/ 47 h 189"/>
                <a:gd name="T44" fmla="*/ 144 w 336"/>
                <a:gd name="T45" fmla="*/ 45 h 189"/>
                <a:gd name="T46" fmla="*/ 125 w 336"/>
                <a:gd name="T47" fmla="*/ 56 h 189"/>
                <a:gd name="T48" fmla="*/ 118 w 336"/>
                <a:gd name="T49" fmla="*/ 59 h 189"/>
                <a:gd name="T50" fmla="*/ 106 w 336"/>
                <a:gd name="T51" fmla="*/ 61 h 189"/>
                <a:gd name="T52" fmla="*/ 92 w 336"/>
                <a:gd name="T53" fmla="*/ 59 h 189"/>
                <a:gd name="T54" fmla="*/ 73 w 336"/>
                <a:gd name="T55" fmla="*/ 47 h 189"/>
                <a:gd name="T56" fmla="*/ 52 w 336"/>
                <a:gd name="T57" fmla="*/ 23 h 189"/>
                <a:gd name="T58" fmla="*/ 49 w 336"/>
                <a:gd name="T59" fmla="*/ 19 h 189"/>
                <a:gd name="T60" fmla="*/ 45 w 336"/>
                <a:gd name="T61" fmla="*/ 14 h 189"/>
                <a:gd name="T62" fmla="*/ 45 w 336"/>
                <a:gd name="T63" fmla="*/ 7 h 189"/>
                <a:gd name="T64" fmla="*/ 40 w 336"/>
                <a:gd name="T65" fmla="*/ 7 h 189"/>
                <a:gd name="T66" fmla="*/ 35 w 336"/>
                <a:gd name="T67" fmla="*/ 0 h 189"/>
                <a:gd name="T68" fmla="*/ 28 w 336"/>
                <a:gd name="T69" fmla="*/ 4 h 189"/>
                <a:gd name="T70" fmla="*/ 12 w 336"/>
                <a:gd name="T71" fmla="*/ 33 h 189"/>
                <a:gd name="T72" fmla="*/ 9 w 336"/>
                <a:gd name="T73" fmla="*/ 38 h 189"/>
                <a:gd name="T74" fmla="*/ 5 w 336"/>
                <a:gd name="T75" fmla="*/ 45 h 189"/>
                <a:gd name="T76" fmla="*/ 0 w 336"/>
                <a:gd name="T77" fmla="*/ 47 h 189"/>
                <a:gd name="T78" fmla="*/ 7 w 336"/>
                <a:gd name="T79" fmla="*/ 56 h 189"/>
                <a:gd name="T80" fmla="*/ 12 w 336"/>
                <a:gd name="T81" fmla="*/ 73 h 189"/>
                <a:gd name="T82" fmla="*/ 21 w 336"/>
                <a:gd name="T83" fmla="*/ 83 h 189"/>
                <a:gd name="T84" fmla="*/ 28 w 336"/>
                <a:gd name="T85" fmla="*/ 87 h 189"/>
                <a:gd name="T86" fmla="*/ 35 w 336"/>
                <a:gd name="T87" fmla="*/ 101 h 189"/>
                <a:gd name="T88" fmla="*/ 38 w 336"/>
                <a:gd name="T89" fmla="*/ 104 h 189"/>
                <a:gd name="T90" fmla="*/ 40 w 336"/>
                <a:gd name="T91" fmla="*/ 111 h 189"/>
                <a:gd name="T92" fmla="*/ 49 w 336"/>
                <a:gd name="T93" fmla="*/ 118 h 189"/>
                <a:gd name="T94" fmla="*/ 61 w 336"/>
                <a:gd name="T95" fmla="*/ 125 h 189"/>
                <a:gd name="T96" fmla="*/ 83 w 336"/>
                <a:gd name="T97" fmla="*/ 139 h 189"/>
                <a:gd name="T98" fmla="*/ 106 w 336"/>
                <a:gd name="T99" fmla="*/ 146 h 189"/>
                <a:gd name="T100" fmla="*/ 130 w 336"/>
                <a:gd name="T101" fmla="*/ 154 h 189"/>
                <a:gd name="T102" fmla="*/ 154 w 336"/>
                <a:gd name="T103" fmla="*/ 163 h 189"/>
                <a:gd name="T104" fmla="*/ 173 w 336"/>
                <a:gd name="T105" fmla="*/ 168 h 189"/>
                <a:gd name="T106" fmla="*/ 194 w 336"/>
                <a:gd name="T107" fmla="*/ 175 h 189"/>
                <a:gd name="T108" fmla="*/ 217 w 336"/>
                <a:gd name="T109" fmla="*/ 184 h 189"/>
                <a:gd name="T110" fmla="*/ 236 w 336"/>
                <a:gd name="T111" fmla="*/ 189 h 189"/>
                <a:gd name="T112" fmla="*/ 296 w 336"/>
                <a:gd name="T113" fmla="*/ 175 h 189"/>
                <a:gd name="T114" fmla="*/ 312 w 336"/>
                <a:gd name="T115" fmla="*/ 151 h 189"/>
                <a:gd name="T116" fmla="*/ 326 w 336"/>
                <a:gd name="T117" fmla="*/ 125 h 189"/>
                <a:gd name="T118" fmla="*/ 336 w 336"/>
                <a:gd name="T119" fmla="*/ 1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6" h="189">
                  <a:moveTo>
                    <a:pt x="336" y="14"/>
                  </a:moveTo>
                  <a:lnTo>
                    <a:pt x="336" y="14"/>
                  </a:lnTo>
                  <a:lnTo>
                    <a:pt x="333" y="14"/>
                  </a:lnTo>
                  <a:lnTo>
                    <a:pt x="329" y="12"/>
                  </a:lnTo>
                  <a:lnTo>
                    <a:pt x="326" y="12"/>
                  </a:lnTo>
                  <a:lnTo>
                    <a:pt x="326" y="12"/>
                  </a:lnTo>
                  <a:lnTo>
                    <a:pt x="322" y="9"/>
                  </a:lnTo>
                  <a:lnTo>
                    <a:pt x="322" y="9"/>
                  </a:lnTo>
                  <a:lnTo>
                    <a:pt x="317" y="9"/>
                  </a:lnTo>
                  <a:lnTo>
                    <a:pt x="314" y="9"/>
                  </a:lnTo>
                  <a:lnTo>
                    <a:pt x="314" y="12"/>
                  </a:lnTo>
                  <a:lnTo>
                    <a:pt x="312" y="12"/>
                  </a:lnTo>
                  <a:lnTo>
                    <a:pt x="310" y="12"/>
                  </a:lnTo>
                  <a:lnTo>
                    <a:pt x="307" y="12"/>
                  </a:lnTo>
                  <a:lnTo>
                    <a:pt x="305" y="12"/>
                  </a:lnTo>
                  <a:lnTo>
                    <a:pt x="305" y="14"/>
                  </a:lnTo>
                  <a:lnTo>
                    <a:pt x="303" y="14"/>
                  </a:lnTo>
                  <a:lnTo>
                    <a:pt x="303" y="14"/>
                  </a:lnTo>
                  <a:lnTo>
                    <a:pt x="303" y="14"/>
                  </a:lnTo>
                  <a:lnTo>
                    <a:pt x="303" y="14"/>
                  </a:lnTo>
                  <a:lnTo>
                    <a:pt x="303" y="16"/>
                  </a:lnTo>
                  <a:lnTo>
                    <a:pt x="303" y="16"/>
                  </a:lnTo>
                  <a:lnTo>
                    <a:pt x="300" y="16"/>
                  </a:lnTo>
                  <a:lnTo>
                    <a:pt x="300" y="16"/>
                  </a:lnTo>
                  <a:lnTo>
                    <a:pt x="300" y="16"/>
                  </a:lnTo>
                  <a:lnTo>
                    <a:pt x="298" y="16"/>
                  </a:lnTo>
                  <a:lnTo>
                    <a:pt x="298" y="16"/>
                  </a:lnTo>
                  <a:lnTo>
                    <a:pt x="298" y="16"/>
                  </a:lnTo>
                  <a:lnTo>
                    <a:pt x="298" y="16"/>
                  </a:lnTo>
                  <a:lnTo>
                    <a:pt x="298" y="16"/>
                  </a:lnTo>
                  <a:lnTo>
                    <a:pt x="296" y="19"/>
                  </a:lnTo>
                  <a:lnTo>
                    <a:pt x="296" y="19"/>
                  </a:lnTo>
                  <a:lnTo>
                    <a:pt x="293" y="21"/>
                  </a:lnTo>
                  <a:lnTo>
                    <a:pt x="284" y="21"/>
                  </a:lnTo>
                  <a:lnTo>
                    <a:pt x="281" y="21"/>
                  </a:lnTo>
                  <a:lnTo>
                    <a:pt x="274" y="21"/>
                  </a:lnTo>
                  <a:lnTo>
                    <a:pt x="272" y="21"/>
                  </a:lnTo>
                  <a:lnTo>
                    <a:pt x="270" y="21"/>
                  </a:lnTo>
                  <a:lnTo>
                    <a:pt x="260" y="16"/>
                  </a:lnTo>
                  <a:lnTo>
                    <a:pt x="260" y="16"/>
                  </a:lnTo>
                  <a:lnTo>
                    <a:pt x="255" y="19"/>
                  </a:lnTo>
                  <a:lnTo>
                    <a:pt x="255" y="16"/>
                  </a:lnTo>
                  <a:lnTo>
                    <a:pt x="253" y="19"/>
                  </a:lnTo>
                  <a:lnTo>
                    <a:pt x="253" y="19"/>
                  </a:lnTo>
                  <a:lnTo>
                    <a:pt x="248" y="21"/>
                  </a:lnTo>
                  <a:lnTo>
                    <a:pt x="246" y="21"/>
                  </a:lnTo>
                  <a:lnTo>
                    <a:pt x="246" y="23"/>
                  </a:lnTo>
                  <a:lnTo>
                    <a:pt x="243" y="23"/>
                  </a:lnTo>
                  <a:lnTo>
                    <a:pt x="241" y="23"/>
                  </a:lnTo>
                  <a:lnTo>
                    <a:pt x="241" y="26"/>
                  </a:lnTo>
                  <a:lnTo>
                    <a:pt x="236" y="28"/>
                  </a:lnTo>
                  <a:lnTo>
                    <a:pt x="234" y="30"/>
                  </a:lnTo>
                  <a:lnTo>
                    <a:pt x="229" y="33"/>
                  </a:lnTo>
                  <a:lnTo>
                    <a:pt x="227" y="33"/>
                  </a:lnTo>
                  <a:lnTo>
                    <a:pt x="227" y="33"/>
                  </a:lnTo>
                  <a:lnTo>
                    <a:pt x="227" y="33"/>
                  </a:lnTo>
                  <a:lnTo>
                    <a:pt x="227" y="33"/>
                  </a:lnTo>
                  <a:lnTo>
                    <a:pt x="227" y="35"/>
                  </a:lnTo>
                  <a:lnTo>
                    <a:pt x="227" y="35"/>
                  </a:lnTo>
                  <a:lnTo>
                    <a:pt x="225" y="35"/>
                  </a:lnTo>
                  <a:lnTo>
                    <a:pt x="222" y="38"/>
                  </a:lnTo>
                  <a:lnTo>
                    <a:pt x="217" y="40"/>
                  </a:lnTo>
                  <a:lnTo>
                    <a:pt x="215" y="40"/>
                  </a:lnTo>
                  <a:lnTo>
                    <a:pt x="215" y="40"/>
                  </a:lnTo>
                  <a:lnTo>
                    <a:pt x="213" y="42"/>
                  </a:lnTo>
                  <a:lnTo>
                    <a:pt x="210" y="42"/>
                  </a:lnTo>
                  <a:lnTo>
                    <a:pt x="210" y="42"/>
                  </a:lnTo>
                  <a:lnTo>
                    <a:pt x="208" y="42"/>
                  </a:lnTo>
                  <a:lnTo>
                    <a:pt x="206" y="42"/>
                  </a:lnTo>
                  <a:lnTo>
                    <a:pt x="206" y="45"/>
                  </a:lnTo>
                  <a:lnTo>
                    <a:pt x="203" y="45"/>
                  </a:lnTo>
                  <a:lnTo>
                    <a:pt x="201" y="45"/>
                  </a:lnTo>
                  <a:lnTo>
                    <a:pt x="199" y="45"/>
                  </a:lnTo>
                  <a:lnTo>
                    <a:pt x="199" y="42"/>
                  </a:lnTo>
                  <a:lnTo>
                    <a:pt x="196" y="42"/>
                  </a:lnTo>
                  <a:lnTo>
                    <a:pt x="194" y="40"/>
                  </a:lnTo>
                  <a:lnTo>
                    <a:pt x="191" y="38"/>
                  </a:lnTo>
                  <a:lnTo>
                    <a:pt x="191" y="38"/>
                  </a:lnTo>
                  <a:lnTo>
                    <a:pt x="187" y="40"/>
                  </a:lnTo>
                  <a:lnTo>
                    <a:pt x="184" y="40"/>
                  </a:lnTo>
                  <a:lnTo>
                    <a:pt x="182" y="40"/>
                  </a:lnTo>
                  <a:lnTo>
                    <a:pt x="182" y="40"/>
                  </a:lnTo>
                  <a:lnTo>
                    <a:pt x="180" y="38"/>
                  </a:lnTo>
                  <a:lnTo>
                    <a:pt x="177" y="38"/>
                  </a:lnTo>
                  <a:lnTo>
                    <a:pt x="173" y="35"/>
                  </a:lnTo>
                  <a:lnTo>
                    <a:pt x="173" y="35"/>
                  </a:lnTo>
                  <a:lnTo>
                    <a:pt x="173" y="38"/>
                  </a:lnTo>
                  <a:lnTo>
                    <a:pt x="173" y="38"/>
                  </a:lnTo>
                  <a:lnTo>
                    <a:pt x="173" y="38"/>
                  </a:lnTo>
                  <a:lnTo>
                    <a:pt x="170" y="35"/>
                  </a:lnTo>
                  <a:lnTo>
                    <a:pt x="170" y="35"/>
                  </a:lnTo>
                  <a:lnTo>
                    <a:pt x="170" y="35"/>
                  </a:lnTo>
                  <a:lnTo>
                    <a:pt x="170" y="35"/>
                  </a:lnTo>
                  <a:lnTo>
                    <a:pt x="168" y="35"/>
                  </a:lnTo>
                  <a:lnTo>
                    <a:pt x="168" y="35"/>
                  </a:lnTo>
                  <a:lnTo>
                    <a:pt x="165" y="35"/>
                  </a:lnTo>
                  <a:lnTo>
                    <a:pt x="165" y="35"/>
                  </a:lnTo>
                  <a:lnTo>
                    <a:pt x="165" y="35"/>
                  </a:lnTo>
                  <a:lnTo>
                    <a:pt x="163" y="38"/>
                  </a:lnTo>
                  <a:lnTo>
                    <a:pt x="163" y="38"/>
                  </a:lnTo>
                  <a:lnTo>
                    <a:pt x="163" y="38"/>
                  </a:lnTo>
                  <a:lnTo>
                    <a:pt x="163" y="38"/>
                  </a:lnTo>
                  <a:lnTo>
                    <a:pt x="161" y="40"/>
                  </a:lnTo>
                  <a:lnTo>
                    <a:pt x="158" y="40"/>
                  </a:lnTo>
                  <a:lnTo>
                    <a:pt x="156" y="40"/>
                  </a:lnTo>
                  <a:lnTo>
                    <a:pt x="156" y="42"/>
                  </a:lnTo>
                  <a:lnTo>
                    <a:pt x="154" y="45"/>
                  </a:lnTo>
                  <a:lnTo>
                    <a:pt x="151" y="45"/>
                  </a:lnTo>
                  <a:lnTo>
                    <a:pt x="149" y="45"/>
                  </a:lnTo>
                  <a:lnTo>
                    <a:pt x="149" y="47"/>
                  </a:lnTo>
                  <a:lnTo>
                    <a:pt x="146" y="47"/>
                  </a:lnTo>
                  <a:lnTo>
                    <a:pt x="146" y="45"/>
                  </a:lnTo>
                  <a:lnTo>
                    <a:pt x="144" y="45"/>
                  </a:lnTo>
                  <a:lnTo>
                    <a:pt x="144" y="45"/>
                  </a:lnTo>
                  <a:lnTo>
                    <a:pt x="144" y="45"/>
                  </a:lnTo>
                  <a:lnTo>
                    <a:pt x="139" y="49"/>
                  </a:lnTo>
                  <a:lnTo>
                    <a:pt x="135" y="52"/>
                  </a:lnTo>
                  <a:lnTo>
                    <a:pt x="132" y="52"/>
                  </a:lnTo>
                  <a:lnTo>
                    <a:pt x="132" y="54"/>
                  </a:lnTo>
                  <a:lnTo>
                    <a:pt x="125" y="56"/>
                  </a:lnTo>
                  <a:lnTo>
                    <a:pt x="125" y="56"/>
                  </a:lnTo>
                  <a:lnTo>
                    <a:pt x="125" y="56"/>
                  </a:lnTo>
                  <a:lnTo>
                    <a:pt x="125" y="59"/>
                  </a:lnTo>
                  <a:lnTo>
                    <a:pt x="120" y="59"/>
                  </a:lnTo>
                  <a:lnTo>
                    <a:pt x="118" y="59"/>
                  </a:lnTo>
                  <a:lnTo>
                    <a:pt x="116" y="59"/>
                  </a:lnTo>
                  <a:lnTo>
                    <a:pt x="113" y="59"/>
                  </a:lnTo>
                  <a:lnTo>
                    <a:pt x="111" y="59"/>
                  </a:lnTo>
                  <a:lnTo>
                    <a:pt x="109" y="59"/>
                  </a:lnTo>
                  <a:lnTo>
                    <a:pt x="106" y="61"/>
                  </a:lnTo>
                  <a:lnTo>
                    <a:pt x="104" y="61"/>
                  </a:lnTo>
                  <a:lnTo>
                    <a:pt x="102" y="61"/>
                  </a:lnTo>
                  <a:lnTo>
                    <a:pt x="97" y="59"/>
                  </a:lnTo>
                  <a:lnTo>
                    <a:pt x="94" y="59"/>
                  </a:lnTo>
                  <a:lnTo>
                    <a:pt x="92" y="59"/>
                  </a:lnTo>
                  <a:lnTo>
                    <a:pt x="90" y="59"/>
                  </a:lnTo>
                  <a:lnTo>
                    <a:pt x="87" y="56"/>
                  </a:lnTo>
                  <a:lnTo>
                    <a:pt x="80" y="52"/>
                  </a:lnTo>
                  <a:lnTo>
                    <a:pt x="78" y="49"/>
                  </a:lnTo>
                  <a:lnTo>
                    <a:pt x="73" y="47"/>
                  </a:lnTo>
                  <a:lnTo>
                    <a:pt x="68" y="42"/>
                  </a:lnTo>
                  <a:lnTo>
                    <a:pt x="64" y="38"/>
                  </a:lnTo>
                  <a:lnTo>
                    <a:pt x="59" y="33"/>
                  </a:lnTo>
                  <a:lnTo>
                    <a:pt x="54" y="28"/>
                  </a:lnTo>
                  <a:lnTo>
                    <a:pt x="52" y="23"/>
                  </a:lnTo>
                  <a:lnTo>
                    <a:pt x="52" y="21"/>
                  </a:lnTo>
                  <a:lnTo>
                    <a:pt x="49" y="21"/>
                  </a:lnTo>
                  <a:lnTo>
                    <a:pt x="49" y="19"/>
                  </a:lnTo>
                  <a:lnTo>
                    <a:pt x="49" y="19"/>
                  </a:lnTo>
                  <a:lnTo>
                    <a:pt x="49" y="19"/>
                  </a:lnTo>
                  <a:lnTo>
                    <a:pt x="49" y="19"/>
                  </a:lnTo>
                  <a:lnTo>
                    <a:pt x="47" y="19"/>
                  </a:lnTo>
                  <a:lnTo>
                    <a:pt x="47" y="16"/>
                  </a:lnTo>
                  <a:lnTo>
                    <a:pt x="47" y="16"/>
                  </a:lnTo>
                  <a:lnTo>
                    <a:pt x="45" y="14"/>
                  </a:lnTo>
                  <a:lnTo>
                    <a:pt x="45" y="14"/>
                  </a:lnTo>
                  <a:lnTo>
                    <a:pt x="45" y="7"/>
                  </a:lnTo>
                  <a:lnTo>
                    <a:pt x="45" y="7"/>
                  </a:lnTo>
                  <a:lnTo>
                    <a:pt x="45" y="7"/>
                  </a:lnTo>
                  <a:lnTo>
                    <a:pt x="45" y="7"/>
                  </a:lnTo>
                  <a:lnTo>
                    <a:pt x="45" y="9"/>
                  </a:lnTo>
                  <a:lnTo>
                    <a:pt x="42" y="7"/>
                  </a:lnTo>
                  <a:lnTo>
                    <a:pt x="42" y="7"/>
                  </a:lnTo>
                  <a:lnTo>
                    <a:pt x="40" y="7"/>
                  </a:lnTo>
                  <a:lnTo>
                    <a:pt x="40" y="7"/>
                  </a:lnTo>
                  <a:lnTo>
                    <a:pt x="38" y="4"/>
                  </a:lnTo>
                  <a:lnTo>
                    <a:pt x="38" y="4"/>
                  </a:lnTo>
                  <a:lnTo>
                    <a:pt x="35" y="4"/>
                  </a:lnTo>
                  <a:lnTo>
                    <a:pt x="35" y="2"/>
                  </a:lnTo>
                  <a:lnTo>
                    <a:pt x="35" y="0"/>
                  </a:lnTo>
                  <a:lnTo>
                    <a:pt x="35" y="2"/>
                  </a:lnTo>
                  <a:lnTo>
                    <a:pt x="33" y="2"/>
                  </a:lnTo>
                  <a:lnTo>
                    <a:pt x="33" y="2"/>
                  </a:lnTo>
                  <a:lnTo>
                    <a:pt x="33" y="2"/>
                  </a:lnTo>
                  <a:lnTo>
                    <a:pt x="28" y="4"/>
                  </a:lnTo>
                  <a:lnTo>
                    <a:pt x="14" y="28"/>
                  </a:lnTo>
                  <a:lnTo>
                    <a:pt x="14" y="28"/>
                  </a:lnTo>
                  <a:lnTo>
                    <a:pt x="14" y="30"/>
                  </a:lnTo>
                  <a:lnTo>
                    <a:pt x="14" y="33"/>
                  </a:lnTo>
                  <a:lnTo>
                    <a:pt x="12" y="33"/>
                  </a:lnTo>
                  <a:lnTo>
                    <a:pt x="9" y="33"/>
                  </a:lnTo>
                  <a:lnTo>
                    <a:pt x="9" y="35"/>
                  </a:lnTo>
                  <a:lnTo>
                    <a:pt x="9" y="35"/>
                  </a:lnTo>
                  <a:lnTo>
                    <a:pt x="9" y="35"/>
                  </a:lnTo>
                  <a:lnTo>
                    <a:pt x="9" y="38"/>
                  </a:lnTo>
                  <a:lnTo>
                    <a:pt x="7" y="38"/>
                  </a:lnTo>
                  <a:lnTo>
                    <a:pt x="7" y="40"/>
                  </a:lnTo>
                  <a:lnTo>
                    <a:pt x="5" y="40"/>
                  </a:lnTo>
                  <a:lnTo>
                    <a:pt x="5" y="42"/>
                  </a:lnTo>
                  <a:lnTo>
                    <a:pt x="5" y="45"/>
                  </a:lnTo>
                  <a:lnTo>
                    <a:pt x="5" y="45"/>
                  </a:lnTo>
                  <a:lnTo>
                    <a:pt x="2" y="47"/>
                  </a:lnTo>
                  <a:lnTo>
                    <a:pt x="2" y="47"/>
                  </a:lnTo>
                  <a:lnTo>
                    <a:pt x="2" y="47"/>
                  </a:lnTo>
                  <a:lnTo>
                    <a:pt x="0" y="47"/>
                  </a:lnTo>
                  <a:lnTo>
                    <a:pt x="0" y="49"/>
                  </a:lnTo>
                  <a:lnTo>
                    <a:pt x="2" y="52"/>
                  </a:lnTo>
                  <a:lnTo>
                    <a:pt x="2" y="54"/>
                  </a:lnTo>
                  <a:lnTo>
                    <a:pt x="7" y="56"/>
                  </a:lnTo>
                  <a:lnTo>
                    <a:pt x="7" y="56"/>
                  </a:lnTo>
                  <a:lnTo>
                    <a:pt x="7" y="59"/>
                  </a:lnTo>
                  <a:lnTo>
                    <a:pt x="7" y="64"/>
                  </a:lnTo>
                  <a:lnTo>
                    <a:pt x="9" y="66"/>
                  </a:lnTo>
                  <a:lnTo>
                    <a:pt x="9" y="71"/>
                  </a:lnTo>
                  <a:lnTo>
                    <a:pt x="12" y="73"/>
                  </a:lnTo>
                  <a:lnTo>
                    <a:pt x="16" y="75"/>
                  </a:lnTo>
                  <a:lnTo>
                    <a:pt x="19" y="75"/>
                  </a:lnTo>
                  <a:lnTo>
                    <a:pt x="19" y="78"/>
                  </a:lnTo>
                  <a:lnTo>
                    <a:pt x="19" y="80"/>
                  </a:lnTo>
                  <a:lnTo>
                    <a:pt x="21" y="83"/>
                  </a:lnTo>
                  <a:lnTo>
                    <a:pt x="21" y="85"/>
                  </a:lnTo>
                  <a:lnTo>
                    <a:pt x="23" y="85"/>
                  </a:lnTo>
                  <a:lnTo>
                    <a:pt x="26" y="87"/>
                  </a:lnTo>
                  <a:lnTo>
                    <a:pt x="28" y="87"/>
                  </a:lnTo>
                  <a:lnTo>
                    <a:pt x="28" y="87"/>
                  </a:lnTo>
                  <a:lnTo>
                    <a:pt x="31" y="90"/>
                  </a:lnTo>
                  <a:lnTo>
                    <a:pt x="33" y="99"/>
                  </a:lnTo>
                  <a:lnTo>
                    <a:pt x="33" y="99"/>
                  </a:lnTo>
                  <a:lnTo>
                    <a:pt x="33" y="101"/>
                  </a:lnTo>
                  <a:lnTo>
                    <a:pt x="35" y="101"/>
                  </a:lnTo>
                  <a:lnTo>
                    <a:pt x="35" y="101"/>
                  </a:lnTo>
                  <a:lnTo>
                    <a:pt x="35" y="101"/>
                  </a:lnTo>
                  <a:lnTo>
                    <a:pt x="38" y="104"/>
                  </a:lnTo>
                  <a:lnTo>
                    <a:pt x="38" y="104"/>
                  </a:lnTo>
                  <a:lnTo>
                    <a:pt x="38" y="104"/>
                  </a:lnTo>
                  <a:lnTo>
                    <a:pt x="38" y="106"/>
                  </a:lnTo>
                  <a:lnTo>
                    <a:pt x="40" y="106"/>
                  </a:lnTo>
                  <a:lnTo>
                    <a:pt x="40" y="109"/>
                  </a:lnTo>
                  <a:lnTo>
                    <a:pt x="40" y="109"/>
                  </a:lnTo>
                  <a:lnTo>
                    <a:pt x="40" y="111"/>
                  </a:lnTo>
                  <a:lnTo>
                    <a:pt x="40" y="113"/>
                  </a:lnTo>
                  <a:lnTo>
                    <a:pt x="42" y="113"/>
                  </a:lnTo>
                  <a:lnTo>
                    <a:pt x="45" y="116"/>
                  </a:lnTo>
                  <a:lnTo>
                    <a:pt x="49" y="118"/>
                  </a:lnTo>
                  <a:lnTo>
                    <a:pt x="49" y="118"/>
                  </a:lnTo>
                  <a:lnTo>
                    <a:pt x="52" y="118"/>
                  </a:lnTo>
                  <a:lnTo>
                    <a:pt x="52" y="116"/>
                  </a:lnTo>
                  <a:lnTo>
                    <a:pt x="52" y="118"/>
                  </a:lnTo>
                  <a:lnTo>
                    <a:pt x="57" y="120"/>
                  </a:lnTo>
                  <a:lnTo>
                    <a:pt x="61" y="125"/>
                  </a:lnTo>
                  <a:lnTo>
                    <a:pt x="68" y="132"/>
                  </a:lnTo>
                  <a:lnTo>
                    <a:pt x="71" y="135"/>
                  </a:lnTo>
                  <a:lnTo>
                    <a:pt x="73" y="137"/>
                  </a:lnTo>
                  <a:lnTo>
                    <a:pt x="78" y="137"/>
                  </a:lnTo>
                  <a:lnTo>
                    <a:pt x="83" y="139"/>
                  </a:lnTo>
                  <a:lnTo>
                    <a:pt x="87" y="142"/>
                  </a:lnTo>
                  <a:lnTo>
                    <a:pt x="92" y="142"/>
                  </a:lnTo>
                  <a:lnTo>
                    <a:pt x="97" y="144"/>
                  </a:lnTo>
                  <a:lnTo>
                    <a:pt x="102" y="146"/>
                  </a:lnTo>
                  <a:lnTo>
                    <a:pt x="106" y="146"/>
                  </a:lnTo>
                  <a:lnTo>
                    <a:pt x="111" y="149"/>
                  </a:lnTo>
                  <a:lnTo>
                    <a:pt x="116" y="151"/>
                  </a:lnTo>
                  <a:lnTo>
                    <a:pt x="120" y="151"/>
                  </a:lnTo>
                  <a:lnTo>
                    <a:pt x="125" y="154"/>
                  </a:lnTo>
                  <a:lnTo>
                    <a:pt x="130" y="154"/>
                  </a:lnTo>
                  <a:lnTo>
                    <a:pt x="135" y="156"/>
                  </a:lnTo>
                  <a:lnTo>
                    <a:pt x="139" y="158"/>
                  </a:lnTo>
                  <a:lnTo>
                    <a:pt x="144" y="158"/>
                  </a:lnTo>
                  <a:lnTo>
                    <a:pt x="149" y="161"/>
                  </a:lnTo>
                  <a:lnTo>
                    <a:pt x="154" y="163"/>
                  </a:lnTo>
                  <a:lnTo>
                    <a:pt x="154" y="163"/>
                  </a:lnTo>
                  <a:lnTo>
                    <a:pt x="158" y="163"/>
                  </a:lnTo>
                  <a:lnTo>
                    <a:pt x="163" y="165"/>
                  </a:lnTo>
                  <a:lnTo>
                    <a:pt x="168" y="168"/>
                  </a:lnTo>
                  <a:lnTo>
                    <a:pt x="173" y="168"/>
                  </a:lnTo>
                  <a:lnTo>
                    <a:pt x="177" y="170"/>
                  </a:lnTo>
                  <a:lnTo>
                    <a:pt x="180" y="172"/>
                  </a:lnTo>
                  <a:lnTo>
                    <a:pt x="184" y="172"/>
                  </a:lnTo>
                  <a:lnTo>
                    <a:pt x="189" y="175"/>
                  </a:lnTo>
                  <a:lnTo>
                    <a:pt x="194" y="175"/>
                  </a:lnTo>
                  <a:lnTo>
                    <a:pt x="199" y="177"/>
                  </a:lnTo>
                  <a:lnTo>
                    <a:pt x="203" y="180"/>
                  </a:lnTo>
                  <a:lnTo>
                    <a:pt x="208" y="180"/>
                  </a:lnTo>
                  <a:lnTo>
                    <a:pt x="213" y="182"/>
                  </a:lnTo>
                  <a:lnTo>
                    <a:pt x="217" y="184"/>
                  </a:lnTo>
                  <a:lnTo>
                    <a:pt x="220" y="184"/>
                  </a:lnTo>
                  <a:lnTo>
                    <a:pt x="225" y="187"/>
                  </a:lnTo>
                  <a:lnTo>
                    <a:pt x="229" y="187"/>
                  </a:lnTo>
                  <a:lnTo>
                    <a:pt x="232" y="189"/>
                  </a:lnTo>
                  <a:lnTo>
                    <a:pt x="236" y="189"/>
                  </a:lnTo>
                  <a:lnTo>
                    <a:pt x="277" y="189"/>
                  </a:lnTo>
                  <a:lnTo>
                    <a:pt x="286" y="189"/>
                  </a:lnTo>
                  <a:lnTo>
                    <a:pt x="288" y="184"/>
                  </a:lnTo>
                  <a:lnTo>
                    <a:pt x="291" y="180"/>
                  </a:lnTo>
                  <a:lnTo>
                    <a:pt x="296" y="175"/>
                  </a:lnTo>
                  <a:lnTo>
                    <a:pt x="298" y="170"/>
                  </a:lnTo>
                  <a:lnTo>
                    <a:pt x="300" y="165"/>
                  </a:lnTo>
                  <a:lnTo>
                    <a:pt x="305" y="161"/>
                  </a:lnTo>
                  <a:lnTo>
                    <a:pt x="307" y="156"/>
                  </a:lnTo>
                  <a:lnTo>
                    <a:pt x="312" y="151"/>
                  </a:lnTo>
                  <a:lnTo>
                    <a:pt x="314" y="146"/>
                  </a:lnTo>
                  <a:lnTo>
                    <a:pt x="317" y="139"/>
                  </a:lnTo>
                  <a:lnTo>
                    <a:pt x="322" y="135"/>
                  </a:lnTo>
                  <a:lnTo>
                    <a:pt x="324" y="130"/>
                  </a:lnTo>
                  <a:lnTo>
                    <a:pt x="326" y="125"/>
                  </a:lnTo>
                  <a:lnTo>
                    <a:pt x="331" y="120"/>
                  </a:lnTo>
                  <a:lnTo>
                    <a:pt x="333" y="116"/>
                  </a:lnTo>
                  <a:lnTo>
                    <a:pt x="336" y="111"/>
                  </a:lnTo>
                  <a:lnTo>
                    <a:pt x="336" y="14"/>
                  </a:lnTo>
                  <a:lnTo>
                    <a:pt x="336" y="14"/>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40" name="Freeform 139"/>
            <p:cNvSpPr>
              <a:spLocks/>
            </p:cNvSpPr>
            <p:nvPr/>
          </p:nvSpPr>
          <p:spPr bwMode="auto">
            <a:xfrm>
              <a:off x="10694987" y="2560204"/>
              <a:ext cx="885825" cy="1160463"/>
            </a:xfrm>
            <a:custGeom>
              <a:avLst/>
              <a:gdLst>
                <a:gd name="T0" fmla="*/ 549 w 558"/>
                <a:gd name="T1" fmla="*/ 78 h 731"/>
                <a:gd name="T2" fmla="*/ 539 w 558"/>
                <a:gd name="T3" fmla="*/ 85 h 731"/>
                <a:gd name="T4" fmla="*/ 544 w 558"/>
                <a:gd name="T5" fmla="*/ 71 h 731"/>
                <a:gd name="T6" fmla="*/ 542 w 558"/>
                <a:gd name="T7" fmla="*/ 35 h 731"/>
                <a:gd name="T8" fmla="*/ 551 w 558"/>
                <a:gd name="T9" fmla="*/ 11 h 731"/>
                <a:gd name="T10" fmla="*/ 525 w 558"/>
                <a:gd name="T11" fmla="*/ 0 h 731"/>
                <a:gd name="T12" fmla="*/ 513 w 558"/>
                <a:gd name="T13" fmla="*/ 7 h 731"/>
                <a:gd name="T14" fmla="*/ 494 w 558"/>
                <a:gd name="T15" fmla="*/ 23 h 731"/>
                <a:gd name="T16" fmla="*/ 478 w 558"/>
                <a:gd name="T17" fmla="*/ 26 h 731"/>
                <a:gd name="T18" fmla="*/ 459 w 558"/>
                <a:gd name="T19" fmla="*/ 33 h 731"/>
                <a:gd name="T20" fmla="*/ 426 w 558"/>
                <a:gd name="T21" fmla="*/ 40 h 731"/>
                <a:gd name="T22" fmla="*/ 397 w 558"/>
                <a:gd name="T23" fmla="*/ 38 h 731"/>
                <a:gd name="T24" fmla="*/ 388 w 558"/>
                <a:gd name="T25" fmla="*/ 42 h 731"/>
                <a:gd name="T26" fmla="*/ 343 w 558"/>
                <a:gd name="T27" fmla="*/ 45 h 731"/>
                <a:gd name="T28" fmla="*/ 317 w 558"/>
                <a:gd name="T29" fmla="*/ 61 h 731"/>
                <a:gd name="T30" fmla="*/ 289 w 558"/>
                <a:gd name="T31" fmla="*/ 68 h 731"/>
                <a:gd name="T32" fmla="*/ 263 w 558"/>
                <a:gd name="T33" fmla="*/ 64 h 731"/>
                <a:gd name="T34" fmla="*/ 248 w 558"/>
                <a:gd name="T35" fmla="*/ 66 h 731"/>
                <a:gd name="T36" fmla="*/ 222 w 558"/>
                <a:gd name="T37" fmla="*/ 80 h 731"/>
                <a:gd name="T38" fmla="*/ 184 w 558"/>
                <a:gd name="T39" fmla="*/ 85 h 731"/>
                <a:gd name="T40" fmla="*/ 139 w 558"/>
                <a:gd name="T41" fmla="*/ 45 h 731"/>
                <a:gd name="T42" fmla="*/ 130 w 558"/>
                <a:gd name="T43" fmla="*/ 33 h 731"/>
                <a:gd name="T44" fmla="*/ 104 w 558"/>
                <a:gd name="T45" fmla="*/ 59 h 731"/>
                <a:gd name="T46" fmla="*/ 92 w 558"/>
                <a:gd name="T47" fmla="*/ 73 h 731"/>
                <a:gd name="T48" fmla="*/ 109 w 558"/>
                <a:gd name="T49" fmla="*/ 106 h 731"/>
                <a:gd name="T50" fmla="*/ 128 w 558"/>
                <a:gd name="T51" fmla="*/ 130 h 731"/>
                <a:gd name="T52" fmla="*/ 147 w 558"/>
                <a:gd name="T53" fmla="*/ 146 h 731"/>
                <a:gd name="T54" fmla="*/ 215 w 558"/>
                <a:gd name="T55" fmla="*/ 180 h 731"/>
                <a:gd name="T56" fmla="*/ 279 w 558"/>
                <a:gd name="T57" fmla="*/ 201 h 731"/>
                <a:gd name="T58" fmla="*/ 371 w 558"/>
                <a:gd name="T59" fmla="*/ 220 h 731"/>
                <a:gd name="T60" fmla="*/ 333 w 558"/>
                <a:gd name="T61" fmla="*/ 255 h 731"/>
                <a:gd name="T62" fmla="*/ 296 w 558"/>
                <a:gd name="T63" fmla="*/ 291 h 731"/>
                <a:gd name="T64" fmla="*/ 244 w 558"/>
                <a:gd name="T65" fmla="*/ 348 h 731"/>
                <a:gd name="T66" fmla="*/ 194 w 558"/>
                <a:gd name="T67" fmla="*/ 381 h 731"/>
                <a:gd name="T68" fmla="*/ 154 w 558"/>
                <a:gd name="T69" fmla="*/ 381 h 731"/>
                <a:gd name="T70" fmla="*/ 104 w 558"/>
                <a:gd name="T71" fmla="*/ 409 h 731"/>
                <a:gd name="T72" fmla="*/ 52 w 558"/>
                <a:gd name="T73" fmla="*/ 426 h 731"/>
                <a:gd name="T74" fmla="*/ 12 w 558"/>
                <a:gd name="T75" fmla="*/ 480 h 731"/>
                <a:gd name="T76" fmla="*/ 0 w 558"/>
                <a:gd name="T77" fmla="*/ 677 h 731"/>
                <a:gd name="T78" fmla="*/ 28 w 558"/>
                <a:gd name="T79" fmla="*/ 721 h 731"/>
                <a:gd name="T80" fmla="*/ 42 w 558"/>
                <a:gd name="T81" fmla="*/ 717 h 731"/>
                <a:gd name="T82" fmla="*/ 50 w 558"/>
                <a:gd name="T83" fmla="*/ 705 h 731"/>
                <a:gd name="T84" fmla="*/ 52 w 558"/>
                <a:gd name="T85" fmla="*/ 693 h 731"/>
                <a:gd name="T86" fmla="*/ 57 w 558"/>
                <a:gd name="T87" fmla="*/ 691 h 731"/>
                <a:gd name="T88" fmla="*/ 68 w 558"/>
                <a:gd name="T89" fmla="*/ 679 h 731"/>
                <a:gd name="T90" fmla="*/ 80 w 558"/>
                <a:gd name="T91" fmla="*/ 667 h 731"/>
                <a:gd name="T92" fmla="*/ 104 w 558"/>
                <a:gd name="T93" fmla="*/ 641 h 731"/>
                <a:gd name="T94" fmla="*/ 165 w 558"/>
                <a:gd name="T95" fmla="*/ 584 h 731"/>
                <a:gd name="T96" fmla="*/ 206 w 558"/>
                <a:gd name="T97" fmla="*/ 549 h 731"/>
                <a:gd name="T98" fmla="*/ 277 w 558"/>
                <a:gd name="T99" fmla="*/ 508 h 731"/>
                <a:gd name="T100" fmla="*/ 296 w 558"/>
                <a:gd name="T101" fmla="*/ 487 h 731"/>
                <a:gd name="T102" fmla="*/ 400 w 558"/>
                <a:gd name="T103" fmla="*/ 364 h 731"/>
                <a:gd name="T104" fmla="*/ 442 w 558"/>
                <a:gd name="T105" fmla="*/ 279 h 731"/>
                <a:gd name="T106" fmla="*/ 473 w 558"/>
                <a:gd name="T107" fmla="*/ 224 h 731"/>
                <a:gd name="T108" fmla="*/ 497 w 558"/>
                <a:gd name="T109" fmla="*/ 189 h 731"/>
                <a:gd name="T110" fmla="*/ 516 w 558"/>
                <a:gd name="T111" fmla="*/ 158 h 731"/>
                <a:gd name="T112" fmla="*/ 528 w 558"/>
                <a:gd name="T113" fmla="*/ 132 h 731"/>
                <a:gd name="T114" fmla="*/ 532 w 558"/>
                <a:gd name="T115" fmla="*/ 109 h 731"/>
                <a:gd name="T116" fmla="*/ 551 w 558"/>
                <a:gd name="T117" fmla="*/ 8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8" h="731">
                  <a:moveTo>
                    <a:pt x="558" y="82"/>
                  </a:moveTo>
                  <a:lnTo>
                    <a:pt x="558" y="82"/>
                  </a:lnTo>
                  <a:lnTo>
                    <a:pt x="558" y="82"/>
                  </a:lnTo>
                  <a:lnTo>
                    <a:pt x="556" y="82"/>
                  </a:lnTo>
                  <a:lnTo>
                    <a:pt x="556" y="82"/>
                  </a:lnTo>
                  <a:lnTo>
                    <a:pt x="556" y="82"/>
                  </a:lnTo>
                  <a:lnTo>
                    <a:pt x="554" y="82"/>
                  </a:lnTo>
                  <a:lnTo>
                    <a:pt x="554" y="82"/>
                  </a:lnTo>
                  <a:lnTo>
                    <a:pt x="554" y="82"/>
                  </a:lnTo>
                  <a:lnTo>
                    <a:pt x="551" y="80"/>
                  </a:lnTo>
                  <a:lnTo>
                    <a:pt x="551" y="80"/>
                  </a:lnTo>
                  <a:lnTo>
                    <a:pt x="551" y="80"/>
                  </a:lnTo>
                  <a:lnTo>
                    <a:pt x="549" y="80"/>
                  </a:lnTo>
                  <a:lnTo>
                    <a:pt x="549" y="80"/>
                  </a:lnTo>
                  <a:lnTo>
                    <a:pt x="549" y="78"/>
                  </a:lnTo>
                  <a:lnTo>
                    <a:pt x="546" y="78"/>
                  </a:lnTo>
                  <a:lnTo>
                    <a:pt x="546" y="78"/>
                  </a:lnTo>
                  <a:lnTo>
                    <a:pt x="546" y="78"/>
                  </a:lnTo>
                  <a:lnTo>
                    <a:pt x="546" y="80"/>
                  </a:lnTo>
                  <a:lnTo>
                    <a:pt x="546" y="80"/>
                  </a:lnTo>
                  <a:lnTo>
                    <a:pt x="546" y="82"/>
                  </a:lnTo>
                  <a:lnTo>
                    <a:pt x="549" y="82"/>
                  </a:lnTo>
                  <a:lnTo>
                    <a:pt x="549" y="82"/>
                  </a:lnTo>
                  <a:lnTo>
                    <a:pt x="549" y="82"/>
                  </a:lnTo>
                  <a:lnTo>
                    <a:pt x="549" y="82"/>
                  </a:lnTo>
                  <a:lnTo>
                    <a:pt x="549" y="82"/>
                  </a:lnTo>
                  <a:lnTo>
                    <a:pt x="549" y="82"/>
                  </a:lnTo>
                  <a:lnTo>
                    <a:pt x="549" y="82"/>
                  </a:lnTo>
                  <a:lnTo>
                    <a:pt x="546" y="82"/>
                  </a:lnTo>
                  <a:lnTo>
                    <a:pt x="539" y="85"/>
                  </a:lnTo>
                  <a:lnTo>
                    <a:pt x="537" y="85"/>
                  </a:lnTo>
                  <a:lnTo>
                    <a:pt x="537" y="85"/>
                  </a:lnTo>
                  <a:lnTo>
                    <a:pt x="537" y="82"/>
                  </a:lnTo>
                  <a:lnTo>
                    <a:pt x="539" y="82"/>
                  </a:lnTo>
                  <a:lnTo>
                    <a:pt x="539" y="82"/>
                  </a:lnTo>
                  <a:lnTo>
                    <a:pt x="542" y="82"/>
                  </a:lnTo>
                  <a:lnTo>
                    <a:pt x="542" y="82"/>
                  </a:lnTo>
                  <a:lnTo>
                    <a:pt x="542" y="80"/>
                  </a:lnTo>
                  <a:lnTo>
                    <a:pt x="542" y="80"/>
                  </a:lnTo>
                  <a:lnTo>
                    <a:pt x="542" y="78"/>
                  </a:lnTo>
                  <a:lnTo>
                    <a:pt x="542" y="75"/>
                  </a:lnTo>
                  <a:lnTo>
                    <a:pt x="544" y="75"/>
                  </a:lnTo>
                  <a:lnTo>
                    <a:pt x="544" y="75"/>
                  </a:lnTo>
                  <a:lnTo>
                    <a:pt x="546" y="75"/>
                  </a:lnTo>
                  <a:lnTo>
                    <a:pt x="544" y="71"/>
                  </a:lnTo>
                  <a:lnTo>
                    <a:pt x="544" y="61"/>
                  </a:lnTo>
                  <a:lnTo>
                    <a:pt x="544" y="54"/>
                  </a:lnTo>
                  <a:lnTo>
                    <a:pt x="544" y="52"/>
                  </a:lnTo>
                  <a:lnTo>
                    <a:pt x="544" y="52"/>
                  </a:lnTo>
                  <a:lnTo>
                    <a:pt x="544" y="52"/>
                  </a:lnTo>
                  <a:lnTo>
                    <a:pt x="544" y="49"/>
                  </a:lnTo>
                  <a:lnTo>
                    <a:pt x="546" y="47"/>
                  </a:lnTo>
                  <a:lnTo>
                    <a:pt x="546" y="47"/>
                  </a:lnTo>
                  <a:lnTo>
                    <a:pt x="546" y="45"/>
                  </a:lnTo>
                  <a:lnTo>
                    <a:pt x="544" y="45"/>
                  </a:lnTo>
                  <a:lnTo>
                    <a:pt x="542" y="42"/>
                  </a:lnTo>
                  <a:lnTo>
                    <a:pt x="542" y="40"/>
                  </a:lnTo>
                  <a:lnTo>
                    <a:pt x="542" y="38"/>
                  </a:lnTo>
                  <a:lnTo>
                    <a:pt x="542" y="35"/>
                  </a:lnTo>
                  <a:lnTo>
                    <a:pt x="542" y="35"/>
                  </a:lnTo>
                  <a:lnTo>
                    <a:pt x="544" y="30"/>
                  </a:lnTo>
                  <a:lnTo>
                    <a:pt x="544" y="28"/>
                  </a:lnTo>
                  <a:lnTo>
                    <a:pt x="544" y="28"/>
                  </a:lnTo>
                  <a:lnTo>
                    <a:pt x="544" y="28"/>
                  </a:lnTo>
                  <a:lnTo>
                    <a:pt x="544" y="26"/>
                  </a:lnTo>
                  <a:lnTo>
                    <a:pt x="544" y="26"/>
                  </a:lnTo>
                  <a:lnTo>
                    <a:pt x="544" y="26"/>
                  </a:lnTo>
                  <a:lnTo>
                    <a:pt x="544" y="23"/>
                  </a:lnTo>
                  <a:lnTo>
                    <a:pt x="546" y="21"/>
                  </a:lnTo>
                  <a:lnTo>
                    <a:pt x="549" y="21"/>
                  </a:lnTo>
                  <a:lnTo>
                    <a:pt x="549" y="19"/>
                  </a:lnTo>
                  <a:lnTo>
                    <a:pt x="551" y="19"/>
                  </a:lnTo>
                  <a:lnTo>
                    <a:pt x="551" y="16"/>
                  </a:lnTo>
                  <a:lnTo>
                    <a:pt x="551" y="14"/>
                  </a:lnTo>
                  <a:lnTo>
                    <a:pt x="551" y="11"/>
                  </a:lnTo>
                  <a:lnTo>
                    <a:pt x="551" y="9"/>
                  </a:lnTo>
                  <a:lnTo>
                    <a:pt x="554" y="9"/>
                  </a:lnTo>
                  <a:lnTo>
                    <a:pt x="551" y="7"/>
                  </a:lnTo>
                  <a:lnTo>
                    <a:pt x="551" y="7"/>
                  </a:lnTo>
                  <a:lnTo>
                    <a:pt x="549" y="7"/>
                  </a:lnTo>
                  <a:lnTo>
                    <a:pt x="546" y="7"/>
                  </a:lnTo>
                  <a:lnTo>
                    <a:pt x="546" y="7"/>
                  </a:lnTo>
                  <a:lnTo>
                    <a:pt x="544" y="7"/>
                  </a:lnTo>
                  <a:lnTo>
                    <a:pt x="544" y="7"/>
                  </a:lnTo>
                  <a:lnTo>
                    <a:pt x="539" y="7"/>
                  </a:lnTo>
                  <a:lnTo>
                    <a:pt x="539" y="4"/>
                  </a:lnTo>
                  <a:lnTo>
                    <a:pt x="535" y="2"/>
                  </a:lnTo>
                  <a:lnTo>
                    <a:pt x="530" y="2"/>
                  </a:lnTo>
                  <a:lnTo>
                    <a:pt x="525" y="0"/>
                  </a:lnTo>
                  <a:lnTo>
                    <a:pt x="525" y="0"/>
                  </a:lnTo>
                  <a:lnTo>
                    <a:pt x="525" y="0"/>
                  </a:lnTo>
                  <a:lnTo>
                    <a:pt x="523" y="0"/>
                  </a:lnTo>
                  <a:lnTo>
                    <a:pt x="520" y="2"/>
                  </a:lnTo>
                  <a:lnTo>
                    <a:pt x="518" y="2"/>
                  </a:lnTo>
                  <a:lnTo>
                    <a:pt x="518" y="2"/>
                  </a:lnTo>
                  <a:lnTo>
                    <a:pt x="518" y="2"/>
                  </a:lnTo>
                  <a:lnTo>
                    <a:pt x="518" y="2"/>
                  </a:lnTo>
                  <a:lnTo>
                    <a:pt x="518" y="2"/>
                  </a:lnTo>
                  <a:lnTo>
                    <a:pt x="518" y="2"/>
                  </a:lnTo>
                  <a:lnTo>
                    <a:pt x="518" y="2"/>
                  </a:lnTo>
                  <a:lnTo>
                    <a:pt x="516" y="2"/>
                  </a:lnTo>
                  <a:lnTo>
                    <a:pt x="516" y="2"/>
                  </a:lnTo>
                  <a:lnTo>
                    <a:pt x="513" y="4"/>
                  </a:lnTo>
                  <a:lnTo>
                    <a:pt x="513" y="4"/>
                  </a:lnTo>
                  <a:lnTo>
                    <a:pt x="513" y="7"/>
                  </a:lnTo>
                  <a:lnTo>
                    <a:pt x="511" y="7"/>
                  </a:lnTo>
                  <a:lnTo>
                    <a:pt x="511" y="9"/>
                  </a:lnTo>
                  <a:lnTo>
                    <a:pt x="511" y="9"/>
                  </a:lnTo>
                  <a:lnTo>
                    <a:pt x="511" y="11"/>
                  </a:lnTo>
                  <a:lnTo>
                    <a:pt x="511" y="11"/>
                  </a:lnTo>
                  <a:lnTo>
                    <a:pt x="511" y="11"/>
                  </a:lnTo>
                  <a:lnTo>
                    <a:pt x="509" y="14"/>
                  </a:lnTo>
                  <a:lnTo>
                    <a:pt x="506" y="16"/>
                  </a:lnTo>
                  <a:lnTo>
                    <a:pt x="506" y="16"/>
                  </a:lnTo>
                  <a:lnTo>
                    <a:pt x="504" y="16"/>
                  </a:lnTo>
                  <a:lnTo>
                    <a:pt x="499" y="21"/>
                  </a:lnTo>
                  <a:lnTo>
                    <a:pt x="497" y="21"/>
                  </a:lnTo>
                  <a:lnTo>
                    <a:pt x="494" y="21"/>
                  </a:lnTo>
                  <a:lnTo>
                    <a:pt x="494" y="23"/>
                  </a:lnTo>
                  <a:lnTo>
                    <a:pt x="494" y="23"/>
                  </a:lnTo>
                  <a:lnTo>
                    <a:pt x="494" y="23"/>
                  </a:lnTo>
                  <a:lnTo>
                    <a:pt x="492" y="23"/>
                  </a:lnTo>
                  <a:lnTo>
                    <a:pt x="492" y="23"/>
                  </a:lnTo>
                  <a:lnTo>
                    <a:pt x="490" y="23"/>
                  </a:lnTo>
                  <a:lnTo>
                    <a:pt x="487" y="26"/>
                  </a:lnTo>
                  <a:lnTo>
                    <a:pt x="487" y="26"/>
                  </a:lnTo>
                  <a:lnTo>
                    <a:pt x="483" y="26"/>
                  </a:lnTo>
                  <a:lnTo>
                    <a:pt x="483" y="26"/>
                  </a:lnTo>
                  <a:lnTo>
                    <a:pt x="480" y="26"/>
                  </a:lnTo>
                  <a:lnTo>
                    <a:pt x="480" y="26"/>
                  </a:lnTo>
                  <a:lnTo>
                    <a:pt x="480" y="26"/>
                  </a:lnTo>
                  <a:lnTo>
                    <a:pt x="480" y="26"/>
                  </a:lnTo>
                  <a:lnTo>
                    <a:pt x="480" y="26"/>
                  </a:lnTo>
                  <a:lnTo>
                    <a:pt x="480" y="26"/>
                  </a:lnTo>
                  <a:lnTo>
                    <a:pt x="478" y="26"/>
                  </a:lnTo>
                  <a:lnTo>
                    <a:pt x="478" y="28"/>
                  </a:lnTo>
                  <a:lnTo>
                    <a:pt x="478" y="28"/>
                  </a:lnTo>
                  <a:lnTo>
                    <a:pt x="475" y="28"/>
                  </a:lnTo>
                  <a:lnTo>
                    <a:pt x="473" y="28"/>
                  </a:lnTo>
                  <a:lnTo>
                    <a:pt x="468" y="28"/>
                  </a:lnTo>
                  <a:lnTo>
                    <a:pt x="466" y="28"/>
                  </a:lnTo>
                  <a:lnTo>
                    <a:pt x="466" y="28"/>
                  </a:lnTo>
                  <a:lnTo>
                    <a:pt x="466" y="28"/>
                  </a:lnTo>
                  <a:lnTo>
                    <a:pt x="464" y="28"/>
                  </a:lnTo>
                  <a:lnTo>
                    <a:pt x="464" y="28"/>
                  </a:lnTo>
                  <a:lnTo>
                    <a:pt x="461" y="28"/>
                  </a:lnTo>
                  <a:lnTo>
                    <a:pt x="461" y="28"/>
                  </a:lnTo>
                  <a:lnTo>
                    <a:pt x="459" y="28"/>
                  </a:lnTo>
                  <a:lnTo>
                    <a:pt x="459" y="30"/>
                  </a:lnTo>
                  <a:lnTo>
                    <a:pt x="459" y="33"/>
                  </a:lnTo>
                  <a:lnTo>
                    <a:pt x="457" y="33"/>
                  </a:lnTo>
                  <a:lnTo>
                    <a:pt x="457" y="33"/>
                  </a:lnTo>
                  <a:lnTo>
                    <a:pt x="454" y="35"/>
                  </a:lnTo>
                  <a:lnTo>
                    <a:pt x="452" y="35"/>
                  </a:lnTo>
                  <a:lnTo>
                    <a:pt x="452" y="35"/>
                  </a:lnTo>
                  <a:lnTo>
                    <a:pt x="447" y="35"/>
                  </a:lnTo>
                  <a:lnTo>
                    <a:pt x="447" y="35"/>
                  </a:lnTo>
                  <a:lnTo>
                    <a:pt x="447" y="35"/>
                  </a:lnTo>
                  <a:lnTo>
                    <a:pt x="447" y="35"/>
                  </a:lnTo>
                  <a:lnTo>
                    <a:pt x="445" y="35"/>
                  </a:lnTo>
                  <a:lnTo>
                    <a:pt x="445" y="35"/>
                  </a:lnTo>
                  <a:lnTo>
                    <a:pt x="442" y="38"/>
                  </a:lnTo>
                  <a:lnTo>
                    <a:pt x="435" y="38"/>
                  </a:lnTo>
                  <a:lnTo>
                    <a:pt x="428" y="40"/>
                  </a:lnTo>
                  <a:lnTo>
                    <a:pt x="426" y="40"/>
                  </a:lnTo>
                  <a:lnTo>
                    <a:pt x="426" y="40"/>
                  </a:lnTo>
                  <a:lnTo>
                    <a:pt x="426" y="40"/>
                  </a:lnTo>
                  <a:lnTo>
                    <a:pt x="426" y="40"/>
                  </a:lnTo>
                  <a:lnTo>
                    <a:pt x="423" y="40"/>
                  </a:lnTo>
                  <a:lnTo>
                    <a:pt x="419" y="38"/>
                  </a:lnTo>
                  <a:lnTo>
                    <a:pt x="416" y="38"/>
                  </a:lnTo>
                  <a:lnTo>
                    <a:pt x="416" y="38"/>
                  </a:lnTo>
                  <a:lnTo>
                    <a:pt x="412" y="35"/>
                  </a:lnTo>
                  <a:lnTo>
                    <a:pt x="412" y="35"/>
                  </a:lnTo>
                  <a:lnTo>
                    <a:pt x="407" y="35"/>
                  </a:lnTo>
                  <a:lnTo>
                    <a:pt x="404" y="35"/>
                  </a:lnTo>
                  <a:lnTo>
                    <a:pt x="404" y="38"/>
                  </a:lnTo>
                  <a:lnTo>
                    <a:pt x="402" y="38"/>
                  </a:lnTo>
                  <a:lnTo>
                    <a:pt x="400" y="38"/>
                  </a:lnTo>
                  <a:lnTo>
                    <a:pt x="397" y="38"/>
                  </a:lnTo>
                  <a:lnTo>
                    <a:pt x="395" y="38"/>
                  </a:lnTo>
                  <a:lnTo>
                    <a:pt x="395" y="40"/>
                  </a:lnTo>
                  <a:lnTo>
                    <a:pt x="393" y="40"/>
                  </a:lnTo>
                  <a:lnTo>
                    <a:pt x="393" y="40"/>
                  </a:lnTo>
                  <a:lnTo>
                    <a:pt x="393" y="40"/>
                  </a:lnTo>
                  <a:lnTo>
                    <a:pt x="393" y="40"/>
                  </a:lnTo>
                  <a:lnTo>
                    <a:pt x="393" y="42"/>
                  </a:lnTo>
                  <a:lnTo>
                    <a:pt x="393" y="42"/>
                  </a:lnTo>
                  <a:lnTo>
                    <a:pt x="390" y="42"/>
                  </a:lnTo>
                  <a:lnTo>
                    <a:pt x="390" y="42"/>
                  </a:lnTo>
                  <a:lnTo>
                    <a:pt x="390" y="42"/>
                  </a:lnTo>
                  <a:lnTo>
                    <a:pt x="388" y="42"/>
                  </a:lnTo>
                  <a:lnTo>
                    <a:pt x="388" y="42"/>
                  </a:lnTo>
                  <a:lnTo>
                    <a:pt x="388" y="42"/>
                  </a:lnTo>
                  <a:lnTo>
                    <a:pt x="388" y="42"/>
                  </a:lnTo>
                  <a:lnTo>
                    <a:pt x="388" y="42"/>
                  </a:lnTo>
                  <a:lnTo>
                    <a:pt x="386" y="45"/>
                  </a:lnTo>
                  <a:lnTo>
                    <a:pt x="386" y="45"/>
                  </a:lnTo>
                  <a:lnTo>
                    <a:pt x="383" y="47"/>
                  </a:lnTo>
                  <a:lnTo>
                    <a:pt x="374" y="47"/>
                  </a:lnTo>
                  <a:lnTo>
                    <a:pt x="371" y="47"/>
                  </a:lnTo>
                  <a:lnTo>
                    <a:pt x="364" y="47"/>
                  </a:lnTo>
                  <a:lnTo>
                    <a:pt x="362" y="47"/>
                  </a:lnTo>
                  <a:lnTo>
                    <a:pt x="360" y="47"/>
                  </a:lnTo>
                  <a:lnTo>
                    <a:pt x="350" y="42"/>
                  </a:lnTo>
                  <a:lnTo>
                    <a:pt x="350" y="42"/>
                  </a:lnTo>
                  <a:lnTo>
                    <a:pt x="345" y="45"/>
                  </a:lnTo>
                  <a:lnTo>
                    <a:pt x="345" y="42"/>
                  </a:lnTo>
                  <a:lnTo>
                    <a:pt x="343" y="45"/>
                  </a:lnTo>
                  <a:lnTo>
                    <a:pt x="343" y="45"/>
                  </a:lnTo>
                  <a:lnTo>
                    <a:pt x="338" y="47"/>
                  </a:lnTo>
                  <a:lnTo>
                    <a:pt x="336" y="47"/>
                  </a:lnTo>
                  <a:lnTo>
                    <a:pt x="336" y="49"/>
                  </a:lnTo>
                  <a:lnTo>
                    <a:pt x="333" y="49"/>
                  </a:lnTo>
                  <a:lnTo>
                    <a:pt x="331" y="49"/>
                  </a:lnTo>
                  <a:lnTo>
                    <a:pt x="331" y="52"/>
                  </a:lnTo>
                  <a:lnTo>
                    <a:pt x="326" y="54"/>
                  </a:lnTo>
                  <a:lnTo>
                    <a:pt x="324" y="56"/>
                  </a:lnTo>
                  <a:lnTo>
                    <a:pt x="319" y="59"/>
                  </a:lnTo>
                  <a:lnTo>
                    <a:pt x="317" y="59"/>
                  </a:lnTo>
                  <a:lnTo>
                    <a:pt x="317" y="59"/>
                  </a:lnTo>
                  <a:lnTo>
                    <a:pt x="317" y="59"/>
                  </a:lnTo>
                  <a:lnTo>
                    <a:pt x="317" y="59"/>
                  </a:lnTo>
                  <a:lnTo>
                    <a:pt x="317" y="61"/>
                  </a:lnTo>
                  <a:lnTo>
                    <a:pt x="317" y="61"/>
                  </a:lnTo>
                  <a:lnTo>
                    <a:pt x="315" y="61"/>
                  </a:lnTo>
                  <a:lnTo>
                    <a:pt x="312" y="64"/>
                  </a:lnTo>
                  <a:lnTo>
                    <a:pt x="307" y="66"/>
                  </a:lnTo>
                  <a:lnTo>
                    <a:pt x="305" y="66"/>
                  </a:lnTo>
                  <a:lnTo>
                    <a:pt x="305" y="66"/>
                  </a:lnTo>
                  <a:lnTo>
                    <a:pt x="303" y="68"/>
                  </a:lnTo>
                  <a:lnTo>
                    <a:pt x="300" y="68"/>
                  </a:lnTo>
                  <a:lnTo>
                    <a:pt x="300" y="68"/>
                  </a:lnTo>
                  <a:lnTo>
                    <a:pt x="298" y="68"/>
                  </a:lnTo>
                  <a:lnTo>
                    <a:pt x="296" y="68"/>
                  </a:lnTo>
                  <a:lnTo>
                    <a:pt x="296" y="71"/>
                  </a:lnTo>
                  <a:lnTo>
                    <a:pt x="293" y="71"/>
                  </a:lnTo>
                  <a:lnTo>
                    <a:pt x="291" y="71"/>
                  </a:lnTo>
                  <a:lnTo>
                    <a:pt x="289" y="71"/>
                  </a:lnTo>
                  <a:lnTo>
                    <a:pt x="289" y="68"/>
                  </a:lnTo>
                  <a:lnTo>
                    <a:pt x="286" y="68"/>
                  </a:lnTo>
                  <a:lnTo>
                    <a:pt x="284" y="66"/>
                  </a:lnTo>
                  <a:lnTo>
                    <a:pt x="281" y="64"/>
                  </a:lnTo>
                  <a:lnTo>
                    <a:pt x="281" y="64"/>
                  </a:lnTo>
                  <a:lnTo>
                    <a:pt x="277" y="66"/>
                  </a:lnTo>
                  <a:lnTo>
                    <a:pt x="274" y="66"/>
                  </a:lnTo>
                  <a:lnTo>
                    <a:pt x="272" y="66"/>
                  </a:lnTo>
                  <a:lnTo>
                    <a:pt x="272" y="66"/>
                  </a:lnTo>
                  <a:lnTo>
                    <a:pt x="270" y="64"/>
                  </a:lnTo>
                  <a:lnTo>
                    <a:pt x="267" y="64"/>
                  </a:lnTo>
                  <a:lnTo>
                    <a:pt x="263" y="61"/>
                  </a:lnTo>
                  <a:lnTo>
                    <a:pt x="263" y="61"/>
                  </a:lnTo>
                  <a:lnTo>
                    <a:pt x="263" y="64"/>
                  </a:lnTo>
                  <a:lnTo>
                    <a:pt x="263" y="64"/>
                  </a:lnTo>
                  <a:lnTo>
                    <a:pt x="263" y="64"/>
                  </a:lnTo>
                  <a:lnTo>
                    <a:pt x="260" y="61"/>
                  </a:lnTo>
                  <a:lnTo>
                    <a:pt x="260" y="61"/>
                  </a:lnTo>
                  <a:lnTo>
                    <a:pt x="260" y="61"/>
                  </a:lnTo>
                  <a:lnTo>
                    <a:pt x="260" y="61"/>
                  </a:lnTo>
                  <a:lnTo>
                    <a:pt x="258" y="61"/>
                  </a:lnTo>
                  <a:lnTo>
                    <a:pt x="258" y="61"/>
                  </a:lnTo>
                  <a:lnTo>
                    <a:pt x="255" y="61"/>
                  </a:lnTo>
                  <a:lnTo>
                    <a:pt x="255" y="61"/>
                  </a:lnTo>
                  <a:lnTo>
                    <a:pt x="255" y="61"/>
                  </a:lnTo>
                  <a:lnTo>
                    <a:pt x="253" y="64"/>
                  </a:lnTo>
                  <a:lnTo>
                    <a:pt x="253" y="64"/>
                  </a:lnTo>
                  <a:lnTo>
                    <a:pt x="253" y="64"/>
                  </a:lnTo>
                  <a:lnTo>
                    <a:pt x="253" y="64"/>
                  </a:lnTo>
                  <a:lnTo>
                    <a:pt x="251" y="66"/>
                  </a:lnTo>
                  <a:lnTo>
                    <a:pt x="248" y="66"/>
                  </a:lnTo>
                  <a:lnTo>
                    <a:pt x="246" y="66"/>
                  </a:lnTo>
                  <a:lnTo>
                    <a:pt x="246" y="68"/>
                  </a:lnTo>
                  <a:lnTo>
                    <a:pt x="244" y="71"/>
                  </a:lnTo>
                  <a:lnTo>
                    <a:pt x="241" y="71"/>
                  </a:lnTo>
                  <a:lnTo>
                    <a:pt x="239" y="71"/>
                  </a:lnTo>
                  <a:lnTo>
                    <a:pt x="239" y="73"/>
                  </a:lnTo>
                  <a:lnTo>
                    <a:pt x="236" y="73"/>
                  </a:lnTo>
                  <a:lnTo>
                    <a:pt x="236" y="71"/>
                  </a:lnTo>
                  <a:lnTo>
                    <a:pt x="234" y="71"/>
                  </a:lnTo>
                  <a:lnTo>
                    <a:pt x="234" y="71"/>
                  </a:lnTo>
                  <a:lnTo>
                    <a:pt x="234" y="71"/>
                  </a:lnTo>
                  <a:lnTo>
                    <a:pt x="229" y="75"/>
                  </a:lnTo>
                  <a:lnTo>
                    <a:pt x="225" y="78"/>
                  </a:lnTo>
                  <a:lnTo>
                    <a:pt x="222" y="78"/>
                  </a:lnTo>
                  <a:lnTo>
                    <a:pt x="222" y="80"/>
                  </a:lnTo>
                  <a:lnTo>
                    <a:pt x="215" y="82"/>
                  </a:lnTo>
                  <a:lnTo>
                    <a:pt x="215" y="82"/>
                  </a:lnTo>
                  <a:lnTo>
                    <a:pt x="215" y="82"/>
                  </a:lnTo>
                  <a:lnTo>
                    <a:pt x="215" y="85"/>
                  </a:lnTo>
                  <a:lnTo>
                    <a:pt x="210" y="85"/>
                  </a:lnTo>
                  <a:lnTo>
                    <a:pt x="208" y="85"/>
                  </a:lnTo>
                  <a:lnTo>
                    <a:pt x="206" y="85"/>
                  </a:lnTo>
                  <a:lnTo>
                    <a:pt x="203" y="85"/>
                  </a:lnTo>
                  <a:lnTo>
                    <a:pt x="201" y="85"/>
                  </a:lnTo>
                  <a:lnTo>
                    <a:pt x="199" y="85"/>
                  </a:lnTo>
                  <a:lnTo>
                    <a:pt x="196" y="87"/>
                  </a:lnTo>
                  <a:lnTo>
                    <a:pt x="194" y="87"/>
                  </a:lnTo>
                  <a:lnTo>
                    <a:pt x="192" y="87"/>
                  </a:lnTo>
                  <a:lnTo>
                    <a:pt x="187" y="85"/>
                  </a:lnTo>
                  <a:lnTo>
                    <a:pt x="184" y="85"/>
                  </a:lnTo>
                  <a:lnTo>
                    <a:pt x="182" y="85"/>
                  </a:lnTo>
                  <a:lnTo>
                    <a:pt x="180" y="85"/>
                  </a:lnTo>
                  <a:lnTo>
                    <a:pt x="177" y="82"/>
                  </a:lnTo>
                  <a:lnTo>
                    <a:pt x="170" y="78"/>
                  </a:lnTo>
                  <a:lnTo>
                    <a:pt x="168" y="75"/>
                  </a:lnTo>
                  <a:lnTo>
                    <a:pt x="163" y="73"/>
                  </a:lnTo>
                  <a:lnTo>
                    <a:pt x="158" y="68"/>
                  </a:lnTo>
                  <a:lnTo>
                    <a:pt x="154" y="64"/>
                  </a:lnTo>
                  <a:lnTo>
                    <a:pt x="149" y="59"/>
                  </a:lnTo>
                  <a:lnTo>
                    <a:pt x="144" y="54"/>
                  </a:lnTo>
                  <a:lnTo>
                    <a:pt x="142" y="49"/>
                  </a:lnTo>
                  <a:lnTo>
                    <a:pt x="142" y="47"/>
                  </a:lnTo>
                  <a:lnTo>
                    <a:pt x="139" y="47"/>
                  </a:lnTo>
                  <a:lnTo>
                    <a:pt x="139" y="45"/>
                  </a:lnTo>
                  <a:lnTo>
                    <a:pt x="139" y="45"/>
                  </a:lnTo>
                  <a:lnTo>
                    <a:pt x="139" y="45"/>
                  </a:lnTo>
                  <a:lnTo>
                    <a:pt x="139" y="45"/>
                  </a:lnTo>
                  <a:lnTo>
                    <a:pt x="137" y="45"/>
                  </a:lnTo>
                  <a:lnTo>
                    <a:pt x="137" y="42"/>
                  </a:lnTo>
                  <a:lnTo>
                    <a:pt x="137" y="42"/>
                  </a:lnTo>
                  <a:lnTo>
                    <a:pt x="135" y="40"/>
                  </a:lnTo>
                  <a:lnTo>
                    <a:pt x="135" y="40"/>
                  </a:lnTo>
                  <a:lnTo>
                    <a:pt x="135" y="33"/>
                  </a:lnTo>
                  <a:lnTo>
                    <a:pt x="135" y="33"/>
                  </a:lnTo>
                  <a:lnTo>
                    <a:pt x="135" y="33"/>
                  </a:lnTo>
                  <a:lnTo>
                    <a:pt x="135" y="33"/>
                  </a:lnTo>
                  <a:lnTo>
                    <a:pt x="135" y="35"/>
                  </a:lnTo>
                  <a:lnTo>
                    <a:pt x="132" y="33"/>
                  </a:lnTo>
                  <a:lnTo>
                    <a:pt x="132" y="33"/>
                  </a:lnTo>
                  <a:lnTo>
                    <a:pt x="130" y="33"/>
                  </a:lnTo>
                  <a:lnTo>
                    <a:pt x="130" y="33"/>
                  </a:lnTo>
                  <a:lnTo>
                    <a:pt x="128" y="30"/>
                  </a:lnTo>
                  <a:lnTo>
                    <a:pt x="128" y="30"/>
                  </a:lnTo>
                  <a:lnTo>
                    <a:pt x="125" y="30"/>
                  </a:lnTo>
                  <a:lnTo>
                    <a:pt x="125" y="28"/>
                  </a:lnTo>
                  <a:lnTo>
                    <a:pt x="125" y="26"/>
                  </a:lnTo>
                  <a:lnTo>
                    <a:pt x="125" y="28"/>
                  </a:lnTo>
                  <a:lnTo>
                    <a:pt x="123" y="28"/>
                  </a:lnTo>
                  <a:lnTo>
                    <a:pt x="123" y="28"/>
                  </a:lnTo>
                  <a:lnTo>
                    <a:pt x="123" y="28"/>
                  </a:lnTo>
                  <a:lnTo>
                    <a:pt x="118" y="30"/>
                  </a:lnTo>
                  <a:lnTo>
                    <a:pt x="104" y="54"/>
                  </a:lnTo>
                  <a:lnTo>
                    <a:pt x="104" y="54"/>
                  </a:lnTo>
                  <a:lnTo>
                    <a:pt x="104" y="56"/>
                  </a:lnTo>
                  <a:lnTo>
                    <a:pt x="104" y="59"/>
                  </a:lnTo>
                  <a:lnTo>
                    <a:pt x="102" y="59"/>
                  </a:lnTo>
                  <a:lnTo>
                    <a:pt x="99" y="59"/>
                  </a:lnTo>
                  <a:lnTo>
                    <a:pt x="99" y="61"/>
                  </a:lnTo>
                  <a:lnTo>
                    <a:pt x="99" y="61"/>
                  </a:lnTo>
                  <a:lnTo>
                    <a:pt x="99" y="61"/>
                  </a:lnTo>
                  <a:lnTo>
                    <a:pt x="99" y="64"/>
                  </a:lnTo>
                  <a:lnTo>
                    <a:pt x="97" y="64"/>
                  </a:lnTo>
                  <a:lnTo>
                    <a:pt x="97" y="66"/>
                  </a:lnTo>
                  <a:lnTo>
                    <a:pt x="95" y="66"/>
                  </a:lnTo>
                  <a:lnTo>
                    <a:pt x="95" y="68"/>
                  </a:lnTo>
                  <a:lnTo>
                    <a:pt x="95" y="71"/>
                  </a:lnTo>
                  <a:lnTo>
                    <a:pt x="95" y="71"/>
                  </a:lnTo>
                  <a:lnTo>
                    <a:pt x="92" y="73"/>
                  </a:lnTo>
                  <a:lnTo>
                    <a:pt x="92" y="73"/>
                  </a:lnTo>
                  <a:lnTo>
                    <a:pt x="92" y="73"/>
                  </a:lnTo>
                  <a:lnTo>
                    <a:pt x="90" y="73"/>
                  </a:lnTo>
                  <a:lnTo>
                    <a:pt x="90" y="75"/>
                  </a:lnTo>
                  <a:lnTo>
                    <a:pt x="92" y="78"/>
                  </a:lnTo>
                  <a:lnTo>
                    <a:pt x="92" y="80"/>
                  </a:lnTo>
                  <a:lnTo>
                    <a:pt x="97" y="82"/>
                  </a:lnTo>
                  <a:lnTo>
                    <a:pt x="97" y="82"/>
                  </a:lnTo>
                  <a:lnTo>
                    <a:pt x="97" y="85"/>
                  </a:lnTo>
                  <a:lnTo>
                    <a:pt x="97" y="90"/>
                  </a:lnTo>
                  <a:lnTo>
                    <a:pt x="99" y="92"/>
                  </a:lnTo>
                  <a:lnTo>
                    <a:pt x="99" y="97"/>
                  </a:lnTo>
                  <a:lnTo>
                    <a:pt x="102" y="99"/>
                  </a:lnTo>
                  <a:lnTo>
                    <a:pt x="106" y="101"/>
                  </a:lnTo>
                  <a:lnTo>
                    <a:pt x="109" y="101"/>
                  </a:lnTo>
                  <a:lnTo>
                    <a:pt x="109" y="104"/>
                  </a:lnTo>
                  <a:lnTo>
                    <a:pt x="109" y="106"/>
                  </a:lnTo>
                  <a:lnTo>
                    <a:pt x="111" y="109"/>
                  </a:lnTo>
                  <a:lnTo>
                    <a:pt x="111" y="111"/>
                  </a:lnTo>
                  <a:lnTo>
                    <a:pt x="113" y="111"/>
                  </a:lnTo>
                  <a:lnTo>
                    <a:pt x="116" y="113"/>
                  </a:lnTo>
                  <a:lnTo>
                    <a:pt x="118" y="113"/>
                  </a:lnTo>
                  <a:lnTo>
                    <a:pt x="118" y="113"/>
                  </a:lnTo>
                  <a:lnTo>
                    <a:pt x="121" y="116"/>
                  </a:lnTo>
                  <a:lnTo>
                    <a:pt x="123" y="125"/>
                  </a:lnTo>
                  <a:lnTo>
                    <a:pt x="123" y="125"/>
                  </a:lnTo>
                  <a:lnTo>
                    <a:pt x="123" y="127"/>
                  </a:lnTo>
                  <a:lnTo>
                    <a:pt x="125" y="127"/>
                  </a:lnTo>
                  <a:lnTo>
                    <a:pt x="125" y="127"/>
                  </a:lnTo>
                  <a:lnTo>
                    <a:pt x="125" y="127"/>
                  </a:lnTo>
                  <a:lnTo>
                    <a:pt x="128" y="130"/>
                  </a:lnTo>
                  <a:lnTo>
                    <a:pt x="128" y="130"/>
                  </a:lnTo>
                  <a:lnTo>
                    <a:pt x="128" y="130"/>
                  </a:lnTo>
                  <a:lnTo>
                    <a:pt x="128" y="132"/>
                  </a:lnTo>
                  <a:lnTo>
                    <a:pt x="130" y="132"/>
                  </a:lnTo>
                  <a:lnTo>
                    <a:pt x="130" y="135"/>
                  </a:lnTo>
                  <a:lnTo>
                    <a:pt x="130" y="135"/>
                  </a:lnTo>
                  <a:lnTo>
                    <a:pt x="130" y="137"/>
                  </a:lnTo>
                  <a:lnTo>
                    <a:pt x="130" y="139"/>
                  </a:lnTo>
                  <a:lnTo>
                    <a:pt x="132" y="139"/>
                  </a:lnTo>
                  <a:lnTo>
                    <a:pt x="135" y="142"/>
                  </a:lnTo>
                  <a:lnTo>
                    <a:pt x="139" y="144"/>
                  </a:lnTo>
                  <a:lnTo>
                    <a:pt x="139" y="144"/>
                  </a:lnTo>
                  <a:lnTo>
                    <a:pt x="142" y="144"/>
                  </a:lnTo>
                  <a:lnTo>
                    <a:pt x="142" y="142"/>
                  </a:lnTo>
                  <a:lnTo>
                    <a:pt x="142" y="144"/>
                  </a:lnTo>
                  <a:lnTo>
                    <a:pt x="147" y="146"/>
                  </a:lnTo>
                  <a:lnTo>
                    <a:pt x="151" y="151"/>
                  </a:lnTo>
                  <a:lnTo>
                    <a:pt x="158" y="158"/>
                  </a:lnTo>
                  <a:lnTo>
                    <a:pt x="161" y="161"/>
                  </a:lnTo>
                  <a:lnTo>
                    <a:pt x="163" y="163"/>
                  </a:lnTo>
                  <a:lnTo>
                    <a:pt x="168" y="163"/>
                  </a:lnTo>
                  <a:lnTo>
                    <a:pt x="173" y="165"/>
                  </a:lnTo>
                  <a:lnTo>
                    <a:pt x="177" y="168"/>
                  </a:lnTo>
                  <a:lnTo>
                    <a:pt x="182" y="168"/>
                  </a:lnTo>
                  <a:lnTo>
                    <a:pt x="187" y="170"/>
                  </a:lnTo>
                  <a:lnTo>
                    <a:pt x="192" y="172"/>
                  </a:lnTo>
                  <a:lnTo>
                    <a:pt x="196" y="172"/>
                  </a:lnTo>
                  <a:lnTo>
                    <a:pt x="201" y="175"/>
                  </a:lnTo>
                  <a:lnTo>
                    <a:pt x="206" y="177"/>
                  </a:lnTo>
                  <a:lnTo>
                    <a:pt x="210" y="177"/>
                  </a:lnTo>
                  <a:lnTo>
                    <a:pt x="215" y="180"/>
                  </a:lnTo>
                  <a:lnTo>
                    <a:pt x="220" y="180"/>
                  </a:lnTo>
                  <a:lnTo>
                    <a:pt x="225" y="182"/>
                  </a:lnTo>
                  <a:lnTo>
                    <a:pt x="229" y="184"/>
                  </a:lnTo>
                  <a:lnTo>
                    <a:pt x="234" y="184"/>
                  </a:lnTo>
                  <a:lnTo>
                    <a:pt x="239" y="187"/>
                  </a:lnTo>
                  <a:lnTo>
                    <a:pt x="244" y="189"/>
                  </a:lnTo>
                  <a:lnTo>
                    <a:pt x="244" y="189"/>
                  </a:lnTo>
                  <a:lnTo>
                    <a:pt x="248" y="189"/>
                  </a:lnTo>
                  <a:lnTo>
                    <a:pt x="253" y="191"/>
                  </a:lnTo>
                  <a:lnTo>
                    <a:pt x="258" y="194"/>
                  </a:lnTo>
                  <a:lnTo>
                    <a:pt x="263" y="194"/>
                  </a:lnTo>
                  <a:lnTo>
                    <a:pt x="267" y="196"/>
                  </a:lnTo>
                  <a:lnTo>
                    <a:pt x="270" y="198"/>
                  </a:lnTo>
                  <a:lnTo>
                    <a:pt x="274" y="198"/>
                  </a:lnTo>
                  <a:lnTo>
                    <a:pt x="279" y="201"/>
                  </a:lnTo>
                  <a:lnTo>
                    <a:pt x="284" y="201"/>
                  </a:lnTo>
                  <a:lnTo>
                    <a:pt x="289" y="203"/>
                  </a:lnTo>
                  <a:lnTo>
                    <a:pt x="293" y="206"/>
                  </a:lnTo>
                  <a:lnTo>
                    <a:pt x="298" y="206"/>
                  </a:lnTo>
                  <a:lnTo>
                    <a:pt x="303" y="208"/>
                  </a:lnTo>
                  <a:lnTo>
                    <a:pt x="307" y="210"/>
                  </a:lnTo>
                  <a:lnTo>
                    <a:pt x="310" y="210"/>
                  </a:lnTo>
                  <a:lnTo>
                    <a:pt x="315" y="213"/>
                  </a:lnTo>
                  <a:lnTo>
                    <a:pt x="319" y="213"/>
                  </a:lnTo>
                  <a:lnTo>
                    <a:pt x="322" y="215"/>
                  </a:lnTo>
                  <a:lnTo>
                    <a:pt x="326" y="215"/>
                  </a:lnTo>
                  <a:lnTo>
                    <a:pt x="367" y="215"/>
                  </a:lnTo>
                  <a:lnTo>
                    <a:pt x="376" y="215"/>
                  </a:lnTo>
                  <a:lnTo>
                    <a:pt x="374" y="217"/>
                  </a:lnTo>
                  <a:lnTo>
                    <a:pt x="371" y="220"/>
                  </a:lnTo>
                  <a:lnTo>
                    <a:pt x="367" y="222"/>
                  </a:lnTo>
                  <a:lnTo>
                    <a:pt x="364" y="224"/>
                  </a:lnTo>
                  <a:lnTo>
                    <a:pt x="362" y="227"/>
                  </a:lnTo>
                  <a:lnTo>
                    <a:pt x="360" y="229"/>
                  </a:lnTo>
                  <a:lnTo>
                    <a:pt x="357" y="234"/>
                  </a:lnTo>
                  <a:lnTo>
                    <a:pt x="355" y="236"/>
                  </a:lnTo>
                  <a:lnTo>
                    <a:pt x="352" y="239"/>
                  </a:lnTo>
                  <a:lnTo>
                    <a:pt x="352" y="239"/>
                  </a:lnTo>
                  <a:lnTo>
                    <a:pt x="350" y="241"/>
                  </a:lnTo>
                  <a:lnTo>
                    <a:pt x="348" y="243"/>
                  </a:lnTo>
                  <a:lnTo>
                    <a:pt x="345" y="246"/>
                  </a:lnTo>
                  <a:lnTo>
                    <a:pt x="341" y="248"/>
                  </a:lnTo>
                  <a:lnTo>
                    <a:pt x="338" y="251"/>
                  </a:lnTo>
                  <a:lnTo>
                    <a:pt x="336" y="253"/>
                  </a:lnTo>
                  <a:lnTo>
                    <a:pt x="333" y="255"/>
                  </a:lnTo>
                  <a:lnTo>
                    <a:pt x="331" y="258"/>
                  </a:lnTo>
                  <a:lnTo>
                    <a:pt x="329" y="260"/>
                  </a:lnTo>
                  <a:lnTo>
                    <a:pt x="326" y="262"/>
                  </a:lnTo>
                  <a:lnTo>
                    <a:pt x="324" y="265"/>
                  </a:lnTo>
                  <a:lnTo>
                    <a:pt x="322" y="267"/>
                  </a:lnTo>
                  <a:lnTo>
                    <a:pt x="319" y="269"/>
                  </a:lnTo>
                  <a:lnTo>
                    <a:pt x="315" y="274"/>
                  </a:lnTo>
                  <a:lnTo>
                    <a:pt x="312" y="277"/>
                  </a:lnTo>
                  <a:lnTo>
                    <a:pt x="310" y="279"/>
                  </a:lnTo>
                  <a:lnTo>
                    <a:pt x="307" y="281"/>
                  </a:lnTo>
                  <a:lnTo>
                    <a:pt x="305" y="284"/>
                  </a:lnTo>
                  <a:lnTo>
                    <a:pt x="303" y="286"/>
                  </a:lnTo>
                  <a:lnTo>
                    <a:pt x="303" y="286"/>
                  </a:lnTo>
                  <a:lnTo>
                    <a:pt x="298" y="288"/>
                  </a:lnTo>
                  <a:lnTo>
                    <a:pt x="296" y="291"/>
                  </a:lnTo>
                  <a:lnTo>
                    <a:pt x="296" y="293"/>
                  </a:lnTo>
                  <a:lnTo>
                    <a:pt x="296" y="293"/>
                  </a:lnTo>
                  <a:lnTo>
                    <a:pt x="293" y="295"/>
                  </a:lnTo>
                  <a:lnTo>
                    <a:pt x="289" y="298"/>
                  </a:lnTo>
                  <a:lnTo>
                    <a:pt x="286" y="303"/>
                  </a:lnTo>
                  <a:lnTo>
                    <a:pt x="281" y="305"/>
                  </a:lnTo>
                  <a:lnTo>
                    <a:pt x="279" y="310"/>
                  </a:lnTo>
                  <a:lnTo>
                    <a:pt x="277" y="312"/>
                  </a:lnTo>
                  <a:lnTo>
                    <a:pt x="272" y="317"/>
                  </a:lnTo>
                  <a:lnTo>
                    <a:pt x="270" y="319"/>
                  </a:lnTo>
                  <a:lnTo>
                    <a:pt x="267" y="322"/>
                  </a:lnTo>
                  <a:lnTo>
                    <a:pt x="260" y="329"/>
                  </a:lnTo>
                  <a:lnTo>
                    <a:pt x="255" y="336"/>
                  </a:lnTo>
                  <a:lnTo>
                    <a:pt x="248" y="340"/>
                  </a:lnTo>
                  <a:lnTo>
                    <a:pt x="244" y="348"/>
                  </a:lnTo>
                  <a:lnTo>
                    <a:pt x="244" y="348"/>
                  </a:lnTo>
                  <a:lnTo>
                    <a:pt x="236" y="355"/>
                  </a:lnTo>
                  <a:lnTo>
                    <a:pt x="232" y="359"/>
                  </a:lnTo>
                  <a:lnTo>
                    <a:pt x="227" y="366"/>
                  </a:lnTo>
                  <a:lnTo>
                    <a:pt x="220" y="371"/>
                  </a:lnTo>
                  <a:lnTo>
                    <a:pt x="218" y="376"/>
                  </a:lnTo>
                  <a:lnTo>
                    <a:pt x="218" y="376"/>
                  </a:lnTo>
                  <a:lnTo>
                    <a:pt x="213" y="381"/>
                  </a:lnTo>
                  <a:lnTo>
                    <a:pt x="210" y="381"/>
                  </a:lnTo>
                  <a:lnTo>
                    <a:pt x="208" y="381"/>
                  </a:lnTo>
                  <a:lnTo>
                    <a:pt x="206" y="381"/>
                  </a:lnTo>
                  <a:lnTo>
                    <a:pt x="203" y="381"/>
                  </a:lnTo>
                  <a:lnTo>
                    <a:pt x="201" y="381"/>
                  </a:lnTo>
                  <a:lnTo>
                    <a:pt x="199" y="381"/>
                  </a:lnTo>
                  <a:lnTo>
                    <a:pt x="194" y="381"/>
                  </a:lnTo>
                  <a:lnTo>
                    <a:pt x="194" y="381"/>
                  </a:lnTo>
                  <a:lnTo>
                    <a:pt x="192" y="381"/>
                  </a:lnTo>
                  <a:lnTo>
                    <a:pt x="189" y="381"/>
                  </a:lnTo>
                  <a:lnTo>
                    <a:pt x="187" y="378"/>
                  </a:lnTo>
                  <a:lnTo>
                    <a:pt x="184" y="378"/>
                  </a:lnTo>
                  <a:lnTo>
                    <a:pt x="180" y="378"/>
                  </a:lnTo>
                  <a:lnTo>
                    <a:pt x="177" y="378"/>
                  </a:lnTo>
                  <a:lnTo>
                    <a:pt x="175" y="378"/>
                  </a:lnTo>
                  <a:lnTo>
                    <a:pt x="173" y="378"/>
                  </a:lnTo>
                  <a:lnTo>
                    <a:pt x="170" y="378"/>
                  </a:lnTo>
                  <a:lnTo>
                    <a:pt x="168" y="378"/>
                  </a:lnTo>
                  <a:lnTo>
                    <a:pt x="163" y="378"/>
                  </a:lnTo>
                  <a:lnTo>
                    <a:pt x="161" y="378"/>
                  </a:lnTo>
                  <a:lnTo>
                    <a:pt x="158" y="378"/>
                  </a:lnTo>
                  <a:lnTo>
                    <a:pt x="154" y="381"/>
                  </a:lnTo>
                  <a:lnTo>
                    <a:pt x="154" y="381"/>
                  </a:lnTo>
                  <a:lnTo>
                    <a:pt x="147" y="381"/>
                  </a:lnTo>
                  <a:lnTo>
                    <a:pt x="144" y="383"/>
                  </a:lnTo>
                  <a:lnTo>
                    <a:pt x="137" y="383"/>
                  </a:lnTo>
                  <a:lnTo>
                    <a:pt x="135" y="385"/>
                  </a:lnTo>
                  <a:lnTo>
                    <a:pt x="128" y="388"/>
                  </a:lnTo>
                  <a:lnTo>
                    <a:pt x="121" y="393"/>
                  </a:lnTo>
                  <a:lnTo>
                    <a:pt x="116" y="395"/>
                  </a:lnTo>
                  <a:lnTo>
                    <a:pt x="111" y="397"/>
                  </a:lnTo>
                  <a:lnTo>
                    <a:pt x="106" y="402"/>
                  </a:lnTo>
                  <a:lnTo>
                    <a:pt x="106" y="402"/>
                  </a:lnTo>
                  <a:lnTo>
                    <a:pt x="106" y="402"/>
                  </a:lnTo>
                  <a:lnTo>
                    <a:pt x="106" y="404"/>
                  </a:lnTo>
                  <a:lnTo>
                    <a:pt x="104" y="407"/>
                  </a:lnTo>
                  <a:lnTo>
                    <a:pt x="104" y="409"/>
                  </a:lnTo>
                  <a:lnTo>
                    <a:pt x="102" y="411"/>
                  </a:lnTo>
                  <a:lnTo>
                    <a:pt x="102" y="411"/>
                  </a:lnTo>
                  <a:lnTo>
                    <a:pt x="99" y="414"/>
                  </a:lnTo>
                  <a:lnTo>
                    <a:pt x="97" y="414"/>
                  </a:lnTo>
                  <a:lnTo>
                    <a:pt x="95" y="414"/>
                  </a:lnTo>
                  <a:lnTo>
                    <a:pt x="85" y="416"/>
                  </a:lnTo>
                  <a:lnTo>
                    <a:pt x="78" y="416"/>
                  </a:lnTo>
                  <a:lnTo>
                    <a:pt x="71" y="419"/>
                  </a:lnTo>
                  <a:lnTo>
                    <a:pt x="68" y="419"/>
                  </a:lnTo>
                  <a:lnTo>
                    <a:pt x="64" y="419"/>
                  </a:lnTo>
                  <a:lnTo>
                    <a:pt x="61" y="419"/>
                  </a:lnTo>
                  <a:lnTo>
                    <a:pt x="59" y="419"/>
                  </a:lnTo>
                  <a:lnTo>
                    <a:pt x="57" y="421"/>
                  </a:lnTo>
                  <a:lnTo>
                    <a:pt x="52" y="423"/>
                  </a:lnTo>
                  <a:lnTo>
                    <a:pt x="52" y="426"/>
                  </a:lnTo>
                  <a:lnTo>
                    <a:pt x="52" y="426"/>
                  </a:lnTo>
                  <a:lnTo>
                    <a:pt x="52" y="428"/>
                  </a:lnTo>
                  <a:lnTo>
                    <a:pt x="52" y="428"/>
                  </a:lnTo>
                  <a:lnTo>
                    <a:pt x="50" y="428"/>
                  </a:lnTo>
                  <a:lnTo>
                    <a:pt x="50" y="430"/>
                  </a:lnTo>
                  <a:lnTo>
                    <a:pt x="45" y="437"/>
                  </a:lnTo>
                  <a:lnTo>
                    <a:pt x="40" y="442"/>
                  </a:lnTo>
                  <a:lnTo>
                    <a:pt x="35" y="449"/>
                  </a:lnTo>
                  <a:lnTo>
                    <a:pt x="31" y="456"/>
                  </a:lnTo>
                  <a:lnTo>
                    <a:pt x="28" y="459"/>
                  </a:lnTo>
                  <a:lnTo>
                    <a:pt x="26" y="464"/>
                  </a:lnTo>
                  <a:lnTo>
                    <a:pt x="24" y="468"/>
                  </a:lnTo>
                  <a:lnTo>
                    <a:pt x="21" y="471"/>
                  </a:lnTo>
                  <a:lnTo>
                    <a:pt x="16" y="475"/>
                  </a:lnTo>
                  <a:lnTo>
                    <a:pt x="12" y="480"/>
                  </a:lnTo>
                  <a:lnTo>
                    <a:pt x="7" y="485"/>
                  </a:lnTo>
                  <a:lnTo>
                    <a:pt x="2" y="490"/>
                  </a:lnTo>
                  <a:lnTo>
                    <a:pt x="2" y="490"/>
                  </a:lnTo>
                  <a:lnTo>
                    <a:pt x="0" y="492"/>
                  </a:lnTo>
                  <a:lnTo>
                    <a:pt x="0" y="494"/>
                  </a:lnTo>
                  <a:lnTo>
                    <a:pt x="0" y="501"/>
                  </a:lnTo>
                  <a:lnTo>
                    <a:pt x="0" y="508"/>
                  </a:lnTo>
                  <a:lnTo>
                    <a:pt x="0" y="641"/>
                  </a:lnTo>
                  <a:lnTo>
                    <a:pt x="0" y="646"/>
                  </a:lnTo>
                  <a:lnTo>
                    <a:pt x="0" y="650"/>
                  </a:lnTo>
                  <a:lnTo>
                    <a:pt x="0" y="653"/>
                  </a:lnTo>
                  <a:lnTo>
                    <a:pt x="0" y="660"/>
                  </a:lnTo>
                  <a:lnTo>
                    <a:pt x="0" y="665"/>
                  </a:lnTo>
                  <a:lnTo>
                    <a:pt x="0" y="669"/>
                  </a:lnTo>
                  <a:lnTo>
                    <a:pt x="0" y="677"/>
                  </a:lnTo>
                  <a:lnTo>
                    <a:pt x="0" y="679"/>
                  </a:lnTo>
                  <a:lnTo>
                    <a:pt x="2" y="684"/>
                  </a:lnTo>
                  <a:lnTo>
                    <a:pt x="2" y="688"/>
                  </a:lnTo>
                  <a:lnTo>
                    <a:pt x="2" y="688"/>
                  </a:lnTo>
                  <a:lnTo>
                    <a:pt x="5" y="691"/>
                  </a:lnTo>
                  <a:lnTo>
                    <a:pt x="5" y="693"/>
                  </a:lnTo>
                  <a:lnTo>
                    <a:pt x="7" y="695"/>
                  </a:lnTo>
                  <a:lnTo>
                    <a:pt x="9" y="698"/>
                  </a:lnTo>
                  <a:lnTo>
                    <a:pt x="12" y="703"/>
                  </a:lnTo>
                  <a:lnTo>
                    <a:pt x="14" y="705"/>
                  </a:lnTo>
                  <a:lnTo>
                    <a:pt x="16" y="710"/>
                  </a:lnTo>
                  <a:lnTo>
                    <a:pt x="21" y="712"/>
                  </a:lnTo>
                  <a:lnTo>
                    <a:pt x="24" y="714"/>
                  </a:lnTo>
                  <a:lnTo>
                    <a:pt x="26" y="719"/>
                  </a:lnTo>
                  <a:lnTo>
                    <a:pt x="28" y="721"/>
                  </a:lnTo>
                  <a:lnTo>
                    <a:pt x="31" y="724"/>
                  </a:lnTo>
                  <a:lnTo>
                    <a:pt x="31" y="726"/>
                  </a:lnTo>
                  <a:lnTo>
                    <a:pt x="31" y="726"/>
                  </a:lnTo>
                  <a:lnTo>
                    <a:pt x="31" y="731"/>
                  </a:lnTo>
                  <a:lnTo>
                    <a:pt x="31" y="731"/>
                  </a:lnTo>
                  <a:lnTo>
                    <a:pt x="31" y="731"/>
                  </a:lnTo>
                  <a:lnTo>
                    <a:pt x="33" y="731"/>
                  </a:lnTo>
                  <a:lnTo>
                    <a:pt x="33" y="731"/>
                  </a:lnTo>
                  <a:lnTo>
                    <a:pt x="33" y="729"/>
                  </a:lnTo>
                  <a:lnTo>
                    <a:pt x="35" y="726"/>
                  </a:lnTo>
                  <a:lnTo>
                    <a:pt x="35" y="726"/>
                  </a:lnTo>
                  <a:lnTo>
                    <a:pt x="38" y="724"/>
                  </a:lnTo>
                  <a:lnTo>
                    <a:pt x="40" y="721"/>
                  </a:lnTo>
                  <a:lnTo>
                    <a:pt x="40" y="719"/>
                  </a:lnTo>
                  <a:lnTo>
                    <a:pt x="42" y="717"/>
                  </a:lnTo>
                  <a:lnTo>
                    <a:pt x="47" y="710"/>
                  </a:lnTo>
                  <a:lnTo>
                    <a:pt x="47" y="707"/>
                  </a:lnTo>
                  <a:lnTo>
                    <a:pt x="47" y="707"/>
                  </a:lnTo>
                  <a:lnTo>
                    <a:pt x="47" y="705"/>
                  </a:lnTo>
                  <a:lnTo>
                    <a:pt x="47" y="703"/>
                  </a:lnTo>
                  <a:lnTo>
                    <a:pt x="47" y="703"/>
                  </a:lnTo>
                  <a:lnTo>
                    <a:pt x="47" y="705"/>
                  </a:lnTo>
                  <a:lnTo>
                    <a:pt x="47" y="705"/>
                  </a:lnTo>
                  <a:lnTo>
                    <a:pt x="50" y="705"/>
                  </a:lnTo>
                  <a:lnTo>
                    <a:pt x="50" y="705"/>
                  </a:lnTo>
                  <a:lnTo>
                    <a:pt x="50" y="705"/>
                  </a:lnTo>
                  <a:lnTo>
                    <a:pt x="50" y="705"/>
                  </a:lnTo>
                  <a:lnTo>
                    <a:pt x="50" y="705"/>
                  </a:lnTo>
                  <a:lnTo>
                    <a:pt x="50" y="705"/>
                  </a:lnTo>
                  <a:lnTo>
                    <a:pt x="50" y="705"/>
                  </a:lnTo>
                  <a:lnTo>
                    <a:pt x="52" y="703"/>
                  </a:lnTo>
                  <a:lnTo>
                    <a:pt x="52" y="700"/>
                  </a:lnTo>
                  <a:lnTo>
                    <a:pt x="52" y="700"/>
                  </a:lnTo>
                  <a:lnTo>
                    <a:pt x="52" y="700"/>
                  </a:lnTo>
                  <a:lnTo>
                    <a:pt x="52" y="700"/>
                  </a:lnTo>
                  <a:lnTo>
                    <a:pt x="54" y="698"/>
                  </a:lnTo>
                  <a:lnTo>
                    <a:pt x="54" y="698"/>
                  </a:lnTo>
                  <a:lnTo>
                    <a:pt x="54" y="698"/>
                  </a:lnTo>
                  <a:lnTo>
                    <a:pt x="54" y="695"/>
                  </a:lnTo>
                  <a:lnTo>
                    <a:pt x="54" y="695"/>
                  </a:lnTo>
                  <a:lnTo>
                    <a:pt x="54" y="695"/>
                  </a:lnTo>
                  <a:lnTo>
                    <a:pt x="54" y="695"/>
                  </a:lnTo>
                  <a:lnTo>
                    <a:pt x="54" y="693"/>
                  </a:lnTo>
                  <a:lnTo>
                    <a:pt x="54" y="693"/>
                  </a:lnTo>
                  <a:lnTo>
                    <a:pt x="52" y="693"/>
                  </a:lnTo>
                  <a:lnTo>
                    <a:pt x="52" y="693"/>
                  </a:lnTo>
                  <a:lnTo>
                    <a:pt x="52" y="691"/>
                  </a:lnTo>
                  <a:lnTo>
                    <a:pt x="52" y="691"/>
                  </a:lnTo>
                  <a:lnTo>
                    <a:pt x="54" y="691"/>
                  </a:lnTo>
                  <a:lnTo>
                    <a:pt x="54" y="691"/>
                  </a:lnTo>
                  <a:lnTo>
                    <a:pt x="54" y="688"/>
                  </a:lnTo>
                  <a:lnTo>
                    <a:pt x="54" y="688"/>
                  </a:lnTo>
                  <a:lnTo>
                    <a:pt x="54" y="691"/>
                  </a:lnTo>
                  <a:lnTo>
                    <a:pt x="54" y="693"/>
                  </a:lnTo>
                  <a:lnTo>
                    <a:pt x="54" y="693"/>
                  </a:lnTo>
                  <a:lnTo>
                    <a:pt x="54" y="695"/>
                  </a:lnTo>
                  <a:lnTo>
                    <a:pt x="54" y="695"/>
                  </a:lnTo>
                  <a:lnTo>
                    <a:pt x="57" y="693"/>
                  </a:lnTo>
                  <a:lnTo>
                    <a:pt x="57" y="693"/>
                  </a:lnTo>
                  <a:lnTo>
                    <a:pt x="57" y="691"/>
                  </a:lnTo>
                  <a:lnTo>
                    <a:pt x="57" y="691"/>
                  </a:lnTo>
                  <a:lnTo>
                    <a:pt x="59" y="688"/>
                  </a:lnTo>
                  <a:lnTo>
                    <a:pt x="59" y="688"/>
                  </a:lnTo>
                  <a:lnTo>
                    <a:pt x="59" y="688"/>
                  </a:lnTo>
                  <a:lnTo>
                    <a:pt x="59" y="688"/>
                  </a:lnTo>
                  <a:lnTo>
                    <a:pt x="59" y="686"/>
                  </a:lnTo>
                  <a:lnTo>
                    <a:pt x="59" y="686"/>
                  </a:lnTo>
                  <a:lnTo>
                    <a:pt x="59" y="686"/>
                  </a:lnTo>
                  <a:lnTo>
                    <a:pt x="61" y="686"/>
                  </a:lnTo>
                  <a:lnTo>
                    <a:pt x="61" y="686"/>
                  </a:lnTo>
                  <a:lnTo>
                    <a:pt x="64" y="686"/>
                  </a:lnTo>
                  <a:lnTo>
                    <a:pt x="64" y="684"/>
                  </a:lnTo>
                  <a:lnTo>
                    <a:pt x="64" y="684"/>
                  </a:lnTo>
                  <a:lnTo>
                    <a:pt x="66" y="684"/>
                  </a:lnTo>
                  <a:lnTo>
                    <a:pt x="68" y="679"/>
                  </a:lnTo>
                  <a:lnTo>
                    <a:pt x="68" y="679"/>
                  </a:lnTo>
                  <a:lnTo>
                    <a:pt x="68" y="679"/>
                  </a:lnTo>
                  <a:lnTo>
                    <a:pt x="68" y="679"/>
                  </a:lnTo>
                  <a:lnTo>
                    <a:pt x="68" y="679"/>
                  </a:lnTo>
                  <a:lnTo>
                    <a:pt x="68" y="679"/>
                  </a:lnTo>
                  <a:lnTo>
                    <a:pt x="76" y="672"/>
                  </a:lnTo>
                  <a:lnTo>
                    <a:pt x="76" y="669"/>
                  </a:lnTo>
                  <a:lnTo>
                    <a:pt x="78" y="669"/>
                  </a:lnTo>
                  <a:lnTo>
                    <a:pt x="78" y="667"/>
                  </a:lnTo>
                  <a:lnTo>
                    <a:pt x="78" y="667"/>
                  </a:lnTo>
                  <a:lnTo>
                    <a:pt x="80" y="665"/>
                  </a:lnTo>
                  <a:lnTo>
                    <a:pt x="80" y="665"/>
                  </a:lnTo>
                  <a:lnTo>
                    <a:pt x="80" y="665"/>
                  </a:lnTo>
                  <a:lnTo>
                    <a:pt x="80" y="667"/>
                  </a:lnTo>
                  <a:lnTo>
                    <a:pt x="80" y="667"/>
                  </a:lnTo>
                  <a:lnTo>
                    <a:pt x="80" y="667"/>
                  </a:lnTo>
                  <a:lnTo>
                    <a:pt x="83" y="665"/>
                  </a:lnTo>
                  <a:lnTo>
                    <a:pt x="80" y="665"/>
                  </a:lnTo>
                  <a:lnTo>
                    <a:pt x="80" y="665"/>
                  </a:lnTo>
                  <a:lnTo>
                    <a:pt x="83" y="660"/>
                  </a:lnTo>
                  <a:lnTo>
                    <a:pt x="83" y="660"/>
                  </a:lnTo>
                  <a:lnTo>
                    <a:pt x="85" y="660"/>
                  </a:lnTo>
                  <a:lnTo>
                    <a:pt x="85" y="660"/>
                  </a:lnTo>
                  <a:lnTo>
                    <a:pt x="85" y="660"/>
                  </a:lnTo>
                  <a:lnTo>
                    <a:pt x="85" y="660"/>
                  </a:lnTo>
                  <a:lnTo>
                    <a:pt x="87" y="658"/>
                  </a:lnTo>
                  <a:lnTo>
                    <a:pt x="90" y="653"/>
                  </a:lnTo>
                  <a:lnTo>
                    <a:pt x="95" y="650"/>
                  </a:lnTo>
                  <a:lnTo>
                    <a:pt x="97" y="648"/>
                  </a:lnTo>
                  <a:lnTo>
                    <a:pt x="104" y="641"/>
                  </a:lnTo>
                  <a:lnTo>
                    <a:pt x="113" y="629"/>
                  </a:lnTo>
                  <a:lnTo>
                    <a:pt x="118" y="624"/>
                  </a:lnTo>
                  <a:lnTo>
                    <a:pt x="125" y="620"/>
                  </a:lnTo>
                  <a:lnTo>
                    <a:pt x="135" y="608"/>
                  </a:lnTo>
                  <a:lnTo>
                    <a:pt x="144" y="598"/>
                  </a:lnTo>
                  <a:lnTo>
                    <a:pt x="147" y="596"/>
                  </a:lnTo>
                  <a:lnTo>
                    <a:pt x="147" y="596"/>
                  </a:lnTo>
                  <a:lnTo>
                    <a:pt x="149" y="596"/>
                  </a:lnTo>
                  <a:lnTo>
                    <a:pt x="151" y="594"/>
                  </a:lnTo>
                  <a:lnTo>
                    <a:pt x="154" y="591"/>
                  </a:lnTo>
                  <a:lnTo>
                    <a:pt x="158" y="589"/>
                  </a:lnTo>
                  <a:lnTo>
                    <a:pt x="161" y="584"/>
                  </a:lnTo>
                  <a:lnTo>
                    <a:pt x="163" y="584"/>
                  </a:lnTo>
                  <a:lnTo>
                    <a:pt x="163" y="584"/>
                  </a:lnTo>
                  <a:lnTo>
                    <a:pt x="165" y="584"/>
                  </a:lnTo>
                  <a:lnTo>
                    <a:pt x="168" y="579"/>
                  </a:lnTo>
                  <a:lnTo>
                    <a:pt x="168" y="579"/>
                  </a:lnTo>
                  <a:lnTo>
                    <a:pt x="168" y="579"/>
                  </a:lnTo>
                  <a:lnTo>
                    <a:pt x="170" y="579"/>
                  </a:lnTo>
                  <a:lnTo>
                    <a:pt x="170" y="577"/>
                  </a:lnTo>
                  <a:lnTo>
                    <a:pt x="170" y="577"/>
                  </a:lnTo>
                  <a:lnTo>
                    <a:pt x="170" y="577"/>
                  </a:lnTo>
                  <a:lnTo>
                    <a:pt x="170" y="577"/>
                  </a:lnTo>
                  <a:lnTo>
                    <a:pt x="170" y="575"/>
                  </a:lnTo>
                  <a:lnTo>
                    <a:pt x="173" y="575"/>
                  </a:lnTo>
                  <a:lnTo>
                    <a:pt x="175" y="575"/>
                  </a:lnTo>
                  <a:lnTo>
                    <a:pt x="180" y="568"/>
                  </a:lnTo>
                  <a:lnTo>
                    <a:pt x="192" y="558"/>
                  </a:lnTo>
                  <a:lnTo>
                    <a:pt x="199" y="553"/>
                  </a:lnTo>
                  <a:lnTo>
                    <a:pt x="206" y="549"/>
                  </a:lnTo>
                  <a:lnTo>
                    <a:pt x="206" y="549"/>
                  </a:lnTo>
                  <a:lnTo>
                    <a:pt x="208" y="549"/>
                  </a:lnTo>
                  <a:lnTo>
                    <a:pt x="215" y="542"/>
                  </a:lnTo>
                  <a:lnTo>
                    <a:pt x="227" y="537"/>
                  </a:lnTo>
                  <a:lnTo>
                    <a:pt x="227" y="537"/>
                  </a:lnTo>
                  <a:lnTo>
                    <a:pt x="229" y="537"/>
                  </a:lnTo>
                  <a:lnTo>
                    <a:pt x="229" y="537"/>
                  </a:lnTo>
                  <a:lnTo>
                    <a:pt x="248" y="525"/>
                  </a:lnTo>
                  <a:lnTo>
                    <a:pt x="253" y="523"/>
                  </a:lnTo>
                  <a:lnTo>
                    <a:pt x="260" y="518"/>
                  </a:lnTo>
                  <a:lnTo>
                    <a:pt x="272" y="511"/>
                  </a:lnTo>
                  <a:lnTo>
                    <a:pt x="272" y="511"/>
                  </a:lnTo>
                  <a:lnTo>
                    <a:pt x="272" y="508"/>
                  </a:lnTo>
                  <a:lnTo>
                    <a:pt x="274" y="508"/>
                  </a:lnTo>
                  <a:lnTo>
                    <a:pt x="277" y="508"/>
                  </a:lnTo>
                  <a:lnTo>
                    <a:pt x="277" y="506"/>
                  </a:lnTo>
                  <a:lnTo>
                    <a:pt x="277" y="506"/>
                  </a:lnTo>
                  <a:lnTo>
                    <a:pt x="281" y="499"/>
                  </a:lnTo>
                  <a:lnTo>
                    <a:pt x="284" y="499"/>
                  </a:lnTo>
                  <a:lnTo>
                    <a:pt x="286" y="499"/>
                  </a:lnTo>
                  <a:lnTo>
                    <a:pt x="286" y="497"/>
                  </a:lnTo>
                  <a:lnTo>
                    <a:pt x="286" y="497"/>
                  </a:lnTo>
                  <a:lnTo>
                    <a:pt x="286" y="494"/>
                  </a:lnTo>
                  <a:lnTo>
                    <a:pt x="289" y="494"/>
                  </a:lnTo>
                  <a:lnTo>
                    <a:pt x="289" y="494"/>
                  </a:lnTo>
                  <a:lnTo>
                    <a:pt x="289" y="494"/>
                  </a:lnTo>
                  <a:lnTo>
                    <a:pt x="289" y="494"/>
                  </a:lnTo>
                  <a:lnTo>
                    <a:pt x="289" y="494"/>
                  </a:lnTo>
                  <a:lnTo>
                    <a:pt x="291" y="492"/>
                  </a:lnTo>
                  <a:lnTo>
                    <a:pt x="296" y="487"/>
                  </a:lnTo>
                  <a:lnTo>
                    <a:pt x="303" y="480"/>
                  </a:lnTo>
                  <a:lnTo>
                    <a:pt x="307" y="475"/>
                  </a:lnTo>
                  <a:lnTo>
                    <a:pt x="315" y="471"/>
                  </a:lnTo>
                  <a:lnTo>
                    <a:pt x="324" y="459"/>
                  </a:lnTo>
                  <a:lnTo>
                    <a:pt x="324" y="456"/>
                  </a:lnTo>
                  <a:lnTo>
                    <a:pt x="333" y="447"/>
                  </a:lnTo>
                  <a:lnTo>
                    <a:pt x="341" y="440"/>
                  </a:lnTo>
                  <a:lnTo>
                    <a:pt x="350" y="433"/>
                  </a:lnTo>
                  <a:lnTo>
                    <a:pt x="355" y="426"/>
                  </a:lnTo>
                  <a:lnTo>
                    <a:pt x="369" y="411"/>
                  </a:lnTo>
                  <a:lnTo>
                    <a:pt x="374" y="404"/>
                  </a:lnTo>
                  <a:lnTo>
                    <a:pt x="378" y="397"/>
                  </a:lnTo>
                  <a:lnTo>
                    <a:pt x="388" y="381"/>
                  </a:lnTo>
                  <a:lnTo>
                    <a:pt x="395" y="371"/>
                  </a:lnTo>
                  <a:lnTo>
                    <a:pt x="400" y="364"/>
                  </a:lnTo>
                  <a:lnTo>
                    <a:pt x="407" y="355"/>
                  </a:lnTo>
                  <a:lnTo>
                    <a:pt x="409" y="352"/>
                  </a:lnTo>
                  <a:lnTo>
                    <a:pt x="412" y="350"/>
                  </a:lnTo>
                  <a:lnTo>
                    <a:pt x="414" y="345"/>
                  </a:lnTo>
                  <a:lnTo>
                    <a:pt x="421" y="331"/>
                  </a:lnTo>
                  <a:lnTo>
                    <a:pt x="428" y="322"/>
                  </a:lnTo>
                  <a:lnTo>
                    <a:pt x="433" y="314"/>
                  </a:lnTo>
                  <a:lnTo>
                    <a:pt x="433" y="310"/>
                  </a:lnTo>
                  <a:lnTo>
                    <a:pt x="435" y="305"/>
                  </a:lnTo>
                  <a:lnTo>
                    <a:pt x="435" y="305"/>
                  </a:lnTo>
                  <a:lnTo>
                    <a:pt x="433" y="303"/>
                  </a:lnTo>
                  <a:lnTo>
                    <a:pt x="433" y="300"/>
                  </a:lnTo>
                  <a:lnTo>
                    <a:pt x="433" y="300"/>
                  </a:lnTo>
                  <a:lnTo>
                    <a:pt x="440" y="286"/>
                  </a:lnTo>
                  <a:lnTo>
                    <a:pt x="442" y="279"/>
                  </a:lnTo>
                  <a:lnTo>
                    <a:pt x="445" y="274"/>
                  </a:lnTo>
                  <a:lnTo>
                    <a:pt x="449" y="267"/>
                  </a:lnTo>
                  <a:lnTo>
                    <a:pt x="459" y="255"/>
                  </a:lnTo>
                  <a:lnTo>
                    <a:pt x="461" y="253"/>
                  </a:lnTo>
                  <a:lnTo>
                    <a:pt x="464" y="246"/>
                  </a:lnTo>
                  <a:lnTo>
                    <a:pt x="471" y="236"/>
                  </a:lnTo>
                  <a:lnTo>
                    <a:pt x="471" y="236"/>
                  </a:lnTo>
                  <a:lnTo>
                    <a:pt x="471" y="234"/>
                  </a:lnTo>
                  <a:lnTo>
                    <a:pt x="471" y="234"/>
                  </a:lnTo>
                  <a:lnTo>
                    <a:pt x="473" y="232"/>
                  </a:lnTo>
                  <a:lnTo>
                    <a:pt x="473" y="229"/>
                  </a:lnTo>
                  <a:lnTo>
                    <a:pt x="473" y="229"/>
                  </a:lnTo>
                  <a:lnTo>
                    <a:pt x="473" y="227"/>
                  </a:lnTo>
                  <a:lnTo>
                    <a:pt x="473" y="224"/>
                  </a:lnTo>
                  <a:lnTo>
                    <a:pt x="473" y="224"/>
                  </a:lnTo>
                  <a:lnTo>
                    <a:pt x="473" y="224"/>
                  </a:lnTo>
                  <a:lnTo>
                    <a:pt x="473" y="220"/>
                  </a:lnTo>
                  <a:lnTo>
                    <a:pt x="473" y="220"/>
                  </a:lnTo>
                  <a:lnTo>
                    <a:pt x="475" y="217"/>
                  </a:lnTo>
                  <a:lnTo>
                    <a:pt x="480" y="213"/>
                  </a:lnTo>
                  <a:lnTo>
                    <a:pt x="487" y="208"/>
                  </a:lnTo>
                  <a:lnTo>
                    <a:pt x="487" y="206"/>
                  </a:lnTo>
                  <a:lnTo>
                    <a:pt x="490" y="203"/>
                  </a:lnTo>
                  <a:lnTo>
                    <a:pt x="492" y="198"/>
                  </a:lnTo>
                  <a:lnTo>
                    <a:pt x="492" y="198"/>
                  </a:lnTo>
                  <a:lnTo>
                    <a:pt x="492" y="196"/>
                  </a:lnTo>
                  <a:lnTo>
                    <a:pt x="497" y="194"/>
                  </a:lnTo>
                  <a:lnTo>
                    <a:pt x="497" y="191"/>
                  </a:lnTo>
                  <a:lnTo>
                    <a:pt x="497" y="191"/>
                  </a:lnTo>
                  <a:lnTo>
                    <a:pt x="497" y="189"/>
                  </a:lnTo>
                  <a:lnTo>
                    <a:pt x="499" y="189"/>
                  </a:lnTo>
                  <a:lnTo>
                    <a:pt x="499" y="189"/>
                  </a:lnTo>
                  <a:lnTo>
                    <a:pt x="499" y="189"/>
                  </a:lnTo>
                  <a:lnTo>
                    <a:pt x="501" y="187"/>
                  </a:lnTo>
                  <a:lnTo>
                    <a:pt x="501" y="184"/>
                  </a:lnTo>
                  <a:lnTo>
                    <a:pt x="501" y="182"/>
                  </a:lnTo>
                  <a:lnTo>
                    <a:pt x="501" y="180"/>
                  </a:lnTo>
                  <a:lnTo>
                    <a:pt x="504" y="177"/>
                  </a:lnTo>
                  <a:lnTo>
                    <a:pt x="504" y="175"/>
                  </a:lnTo>
                  <a:lnTo>
                    <a:pt x="506" y="170"/>
                  </a:lnTo>
                  <a:lnTo>
                    <a:pt x="506" y="170"/>
                  </a:lnTo>
                  <a:lnTo>
                    <a:pt x="506" y="168"/>
                  </a:lnTo>
                  <a:lnTo>
                    <a:pt x="509" y="165"/>
                  </a:lnTo>
                  <a:lnTo>
                    <a:pt x="511" y="163"/>
                  </a:lnTo>
                  <a:lnTo>
                    <a:pt x="516" y="158"/>
                  </a:lnTo>
                  <a:lnTo>
                    <a:pt x="518" y="158"/>
                  </a:lnTo>
                  <a:lnTo>
                    <a:pt x="518" y="156"/>
                  </a:lnTo>
                  <a:lnTo>
                    <a:pt x="518" y="153"/>
                  </a:lnTo>
                  <a:lnTo>
                    <a:pt x="518" y="151"/>
                  </a:lnTo>
                  <a:lnTo>
                    <a:pt x="518" y="151"/>
                  </a:lnTo>
                  <a:lnTo>
                    <a:pt x="520" y="146"/>
                  </a:lnTo>
                  <a:lnTo>
                    <a:pt x="520" y="146"/>
                  </a:lnTo>
                  <a:lnTo>
                    <a:pt x="520" y="146"/>
                  </a:lnTo>
                  <a:lnTo>
                    <a:pt x="523" y="144"/>
                  </a:lnTo>
                  <a:lnTo>
                    <a:pt x="525" y="144"/>
                  </a:lnTo>
                  <a:lnTo>
                    <a:pt x="528" y="139"/>
                  </a:lnTo>
                  <a:lnTo>
                    <a:pt x="528" y="137"/>
                  </a:lnTo>
                  <a:lnTo>
                    <a:pt x="528" y="137"/>
                  </a:lnTo>
                  <a:lnTo>
                    <a:pt x="528" y="135"/>
                  </a:lnTo>
                  <a:lnTo>
                    <a:pt x="528" y="132"/>
                  </a:lnTo>
                  <a:lnTo>
                    <a:pt x="528" y="130"/>
                  </a:lnTo>
                  <a:lnTo>
                    <a:pt x="528" y="127"/>
                  </a:lnTo>
                  <a:lnTo>
                    <a:pt x="528" y="127"/>
                  </a:lnTo>
                  <a:lnTo>
                    <a:pt x="528" y="123"/>
                  </a:lnTo>
                  <a:lnTo>
                    <a:pt x="528" y="123"/>
                  </a:lnTo>
                  <a:lnTo>
                    <a:pt x="528" y="120"/>
                  </a:lnTo>
                  <a:lnTo>
                    <a:pt x="528" y="120"/>
                  </a:lnTo>
                  <a:lnTo>
                    <a:pt x="528" y="120"/>
                  </a:lnTo>
                  <a:lnTo>
                    <a:pt x="530" y="118"/>
                  </a:lnTo>
                  <a:lnTo>
                    <a:pt x="530" y="116"/>
                  </a:lnTo>
                  <a:lnTo>
                    <a:pt x="530" y="113"/>
                  </a:lnTo>
                  <a:lnTo>
                    <a:pt x="530" y="113"/>
                  </a:lnTo>
                  <a:lnTo>
                    <a:pt x="530" y="111"/>
                  </a:lnTo>
                  <a:lnTo>
                    <a:pt x="532" y="109"/>
                  </a:lnTo>
                  <a:lnTo>
                    <a:pt x="532" y="109"/>
                  </a:lnTo>
                  <a:lnTo>
                    <a:pt x="532" y="106"/>
                  </a:lnTo>
                  <a:lnTo>
                    <a:pt x="532" y="106"/>
                  </a:lnTo>
                  <a:lnTo>
                    <a:pt x="530" y="104"/>
                  </a:lnTo>
                  <a:lnTo>
                    <a:pt x="530" y="101"/>
                  </a:lnTo>
                  <a:lnTo>
                    <a:pt x="532" y="99"/>
                  </a:lnTo>
                  <a:lnTo>
                    <a:pt x="532" y="94"/>
                  </a:lnTo>
                  <a:lnTo>
                    <a:pt x="532" y="92"/>
                  </a:lnTo>
                  <a:lnTo>
                    <a:pt x="532" y="90"/>
                  </a:lnTo>
                  <a:lnTo>
                    <a:pt x="537" y="87"/>
                  </a:lnTo>
                  <a:lnTo>
                    <a:pt x="542" y="85"/>
                  </a:lnTo>
                  <a:lnTo>
                    <a:pt x="549" y="85"/>
                  </a:lnTo>
                  <a:lnTo>
                    <a:pt x="551" y="85"/>
                  </a:lnTo>
                  <a:lnTo>
                    <a:pt x="551" y="85"/>
                  </a:lnTo>
                  <a:lnTo>
                    <a:pt x="551" y="87"/>
                  </a:lnTo>
                  <a:lnTo>
                    <a:pt x="551" y="87"/>
                  </a:lnTo>
                  <a:lnTo>
                    <a:pt x="554" y="87"/>
                  </a:lnTo>
                  <a:lnTo>
                    <a:pt x="554" y="87"/>
                  </a:lnTo>
                  <a:lnTo>
                    <a:pt x="556" y="87"/>
                  </a:lnTo>
                  <a:lnTo>
                    <a:pt x="556" y="87"/>
                  </a:lnTo>
                  <a:lnTo>
                    <a:pt x="556" y="87"/>
                  </a:lnTo>
                  <a:lnTo>
                    <a:pt x="556" y="87"/>
                  </a:lnTo>
                  <a:lnTo>
                    <a:pt x="556" y="87"/>
                  </a:lnTo>
                  <a:lnTo>
                    <a:pt x="558" y="87"/>
                  </a:lnTo>
                  <a:lnTo>
                    <a:pt x="558" y="87"/>
                  </a:lnTo>
                  <a:lnTo>
                    <a:pt x="558" y="87"/>
                  </a:lnTo>
                  <a:lnTo>
                    <a:pt x="558" y="85"/>
                  </a:lnTo>
                  <a:lnTo>
                    <a:pt x="558" y="82"/>
                  </a:lnTo>
                  <a:lnTo>
                    <a:pt x="558" y="82"/>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41" name="Freeform 140"/>
            <p:cNvSpPr>
              <a:spLocks noEditPoints="1"/>
            </p:cNvSpPr>
            <p:nvPr/>
          </p:nvSpPr>
          <p:spPr bwMode="auto">
            <a:xfrm>
              <a:off x="6089649" y="2733241"/>
              <a:ext cx="255588" cy="258763"/>
            </a:xfrm>
            <a:custGeom>
              <a:avLst/>
              <a:gdLst>
                <a:gd name="T0" fmla="*/ 38 w 161"/>
                <a:gd name="T1" fmla="*/ 125 h 163"/>
                <a:gd name="T2" fmla="*/ 19 w 161"/>
                <a:gd name="T3" fmla="*/ 130 h 163"/>
                <a:gd name="T4" fmla="*/ 38 w 161"/>
                <a:gd name="T5" fmla="*/ 137 h 163"/>
                <a:gd name="T6" fmla="*/ 43 w 161"/>
                <a:gd name="T7" fmla="*/ 132 h 163"/>
                <a:gd name="T8" fmla="*/ 151 w 161"/>
                <a:gd name="T9" fmla="*/ 85 h 163"/>
                <a:gd name="T10" fmla="*/ 137 w 161"/>
                <a:gd name="T11" fmla="*/ 92 h 163"/>
                <a:gd name="T12" fmla="*/ 142 w 161"/>
                <a:gd name="T13" fmla="*/ 78 h 163"/>
                <a:gd name="T14" fmla="*/ 147 w 161"/>
                <a:gd name="T15" fmla="*/ 66 h 163"/>
                <a:gd name="T16" fmla="*/ 144 w 161"/>
                <a:gd name="T17" fmla="*/ 56 h 163"/>
                <a:gd name="T18" fmla="*/ 135 w 161"/>
                <a:gd name="T19" fmla="*/ 47 h 163"/>
                <a:gd name="T20" fmla="*/ 140 w 161"/>
                <a:gd name="T21" fmla="*/ 37 h 163"/>
                <a:gd name="T22" fmla="*/ 133 w 161"/>
                <a:gd name="T23" fmla="*/ 33 h 163"/>
                <a:gd name="T24" fmla="*/ 130 w 161"/>
                <a:gd name="T25" fmla="*/ 26 h 163"/>
                <a:gd name="T26" fmla="*/ 125 w 161"/>
                <a:gd name="T27" fmla="*/ 18 h 163"/>
                <a:gd name="T28" fmla="*/ 114 w 161"/>
                <a:gd name="T29" fmla="*/ 0 h 163"/>
                <a:gd name="T30" fmla="*/ 62 w 161"/>
                <a:gd name="T31" fmla="*/ 4 h 163"/>
                <a:gd name="T32" fmla="*/ 43 w 161"/>
                <a:gd name="T33" fmla="*/ 7 h 163"/>
                <a:gd name="T34" fmla="*/ 40 w 161"/>
                <a:gd name="T35" fmla="*/ 14 h 163"/>
                <a:gd name="T36" fmla="*/ 35 w 161"/>
                <a:gd name="T37" fmla="*/ 21 h 163"/>
                <a:gd name="T38" fmla="*/ 31 w 161"/>
                <a:gd name="T39" fmla="*/ 30 h 163"/>
                <a:gd name="T40" fmla="*/ 28 w 161"/>
                <a:gd name="T41" fmla="*/ 33 h 163"/>
                <a:gd name="T42" fmla="*/ 21 w 161"/>
                <a:gd name="T43" fmla="*/ 37 h 163"/>
                <a:gd name="T44" fmla="*/ 17 w 161"/>
                <a:gd name="T45" fmla="*/ 44 h 163"/>
                <a:gd name="T46" fmla="*/ 2 w 161"/>
                <a:gd name="T47" fmla="*/ 49 h 163"/>
                <a:gd name="T48" fmla="*/ 2 w 161"/>
                <a:gd name="T49" fmla="*/ 54 h 163"/>
                <a:gd name="T50" fmla="*/ 12 w 161"/>
                <a:gd name="T51" fmla="*/ 56 h 163"/>
                <a:gd name="T52" fmla="*/ 9 w 161"/>
                <a:gd name="T53" fmla="*/ 59 h 163"/>
                <a:gd name="T54" fmla="*/ 17 w 161"/>
                <a:gd name="T55" fmla="*/ 61 h 163"/>
                <a:gd name="T56" fmla="*/ 2 w 161"/>
                <a:gd name="T57" fmla="*/ 68 h 163"/>
                <a:gd name="T58" fmla="*/ 7 w 161"/>
                <a:gd name="T59" fmla="*/ 78 h 163"/>
                <a:gd name="T60" fmla="*/ 9 w 161"/>
                <a:gd name="T61" fmla="*/ 73 h 163"/>
                <a:gd name="T62" fmla="*/ 12 w 161"/>
                <a:gd name="T63" fmla="*/ 73 h 163"/>
                <a:gd name="T64" fmla="*/ 12 w 161"/>
                <a:gd name="T65" fmla="*/ 73 h 163"/>
                <a:gd name="T66" fmla="*/ 21 w 161"/>
                <a:gd name="T67" fmla="*/ 71 h 163"/>
                <a:gd name="T68" fmla="*/ 21 w 161"/>
                <a:gd name="T69" fmla="*/ 78 h 163"/>
                <a:gd name="T70" fmla="*/ 12 w 161"/>
                <a:gd name="T71" fmla="*/ 78 h 163"/>
                <a:gd name="T72" fmla="*/ 12 w 161"/>
                <a:gd name="T73" fmla="*/ 85 h 163"/>
                <a:gd name="T74" fmla="*/ 7 w 161"/>
                <a:gd name="T75" fmla="*/ 80 h 163"/>
                <a:gd name="T76" fmla="*/ 2 w 161"/>
                <a:gd name="T77" fmla="*/ 80 h 163"/>
                <a:gd name="T78" fmla="*/ 5 w 161"/>
                <a:gd name="T79" fmla="*/ 87 h 163"/>
                <a:gd name="T80" fmla="*/ 7 w 161"/>
                <a:gd name="T81" fmla="*/ 97 h 163"/>
                <a:gd name="T82" fmla="*/ 17 w 161"/>
                <a:gd name="T83" fmla="*/ 92 h 163"/>
                <a:gd name="T84" fmla="*/ 19 w 161"/>
                <a:gd name="T85" fmla="*/ 97 h 163"/>
                <a:gd name="T86" fmla="*/ 21 w 161"/>
                <a:gd name="T87" fmla="*/ 104 h 163"/>
                <a:gd name="T88" fmla="*/ 19 w 161"/>
                <a:gd name="T89" fmla="*/ 111 h 163"/>
                <a:gd name="T90" fmla="*/ 26 w 161"/>
                <a:gd name="T91" fmla="*/ 115 h 163"/>
                <a:gd name="T92" fmla="*/ 35 w 161"/>
                <a:gd name="T93" fmla="*/ 123 h 163"/>
                <a:gd name="T94" fmla="*/ 45 w 161"/>
                <a:gd name="T95" fmla="*/ 120 h 163"/>
                <a:gd name="T96" fmla="*/ 43 w 161"/>
                <a:gd name="T97" fmla="*/ 125 h 163"/>
                <a:gd name="T98" fmla="*/ 47 w 161"/>
                <a:gd name="T99" fmla="*/ 130 h 163"/>
                <a:gd name="T100" fmla="*/ 54 w 161"/>
                <a:gd name="T101" fmla="*/ 127 h 163"/>
                <a:gd name="T102" fmla="*/ 59 w 161"/>
                <a:gd name="T103" fmla="*/ 127 h 163"/>
                <a:gd name="T104" fmla="*/ 52 w 161"/>
                <a:gd name="T105" fmla="*/ 132 h 163"/>
                <a:gd name="T106" fmla="*/ 45 w 161"/>
                <a:gd name="T107" fmla="*/ 132 h 163"/>
                <a:gd name="T108" fmla="*/ 47 w 161"/>
                <a:gd name="T109" fmla="*/ 137 h 163"/>
                <a:gd name="T110" fmla="*/ 43 w 161"/>
                <a:gd name="T111" fmla="*/ 139 h 163"/>
                <a:gd name="T112" fmla="*/ 92 w 161"/>
                <a:gd name="T113" fmla="*/ 160 h 163"/>
                <a:gd name="T114" fmla="*/ 99 w 161"/>
                <a:gd name="T115" fmla="*/ 163 h 163"/>
                <a:gd name="T116" fmla="*/ 104 w 161"/>
                <a:gd name="T117" fmla="*/ 156 h 163"/>
                <a:gd name="T118" fmla="*/ 116 w 161"/>
                <a:gd name="T119" fmla="*/ 142 h 163"/>
                <a:gd name="T120" fmla="*/ 142 w 161"/>
                <a:gd name="T121" fmla="*/ 118 h 163"/>
                <a:gd name="T122" fmla="*/ 149 w 161"/>
                <a:gd name="T123" fmla="*/ 99 h 163"/>
                <a:gd name="T124" fmla="*/ 161 w 161"/>
                <a:gd name="T125" fmla="*/ 8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1" h="163">
                  <a:moveTo>
                    <a:pt x="43" y="132"/>
                  </a:moveTo>
                  <a:lnTo>
                    <a:pt x="43" y="130"/>
                  </a:lnTo>
                  <a:lnTo>
                    <a:pt x="43" y="130"/>
                  </a:lnTo>
                  <a:lnTo>
                    <a:pt x="43" y="130"/>
                  </a:lnTo>
                  <a:lnTo>
                    <a:pt x="43" y="127"/>
                  </a:lnTo>
                  <a:lnTo>
                    <a:pt x="43" y="127"/>
                  </a:lnTo>
                  <a:lnTo>
                    <a:pt x="40" y="127"/>
                  </a:lnTo>
                  <a:lnTo>
                    <a:pt x="40" y="127"/>
                  </a:lnTo>
                  <a:lnTo>
                    <a:pt x="38" y="127"/>
                  </a:lnTo>
                  <a:lnTo>
                    <a:pt x="38" y="127"/>
                  </a:lnTo>
                  <a:lnTo>
                    <a:pt x="38" y="125"/>
                  </a:lnTo>
                  <a:lnTo>
                    <a:pt x="38" y="125"/>
                  </a:lnTo>
                  <a:lnTo>
                    <a:pt x="35" y="125"/>
                  </a:lnTo>
                  <a:lnTo>
                    <a:pt x="33" y="125"/>
                  </a:lnTo>
                  <a:lnTo>
                    <a:pt x="31" y="127"/>
                  </a:lnTo>
                  <a:lnTo>
                    <a:pt x="31" y="127"/>
                  </a:lnTo>
                  <a:lnTo>
                    <a:pt x="24" y="127"/>
                  </a:lnTo>
                  <a:lnTo>
                    <a:pt x="21" y="127"/>
                  </a:lnTo>
                  <a:lnTo>
                    <a:pt x="21" y="127"/>
                  </a:lnTo>
                  <a:lnTo>
                    <a:pt x="21" y="127"/>
                  </a:lnTo>
                  <a:lnTo>
                    <a:pt x="21" y="127"/>
                  </a:lnTo>
                  <a:lnTo>
                    <a:pt x="19" y="130"/>
                  </a:lnTo>
                  <a:lnTo>
                    <a:pt x="19" y="130"/>
                  </a:lnTo>
                  <a:lnTo>
                    <a:pt x="24" y="130"/>
                  </a:lnTo>
                  <a:lnTo>
                    <a:pt x="28" y="132"/>
                  </a:lnTo>
                  <a:lnTo>
                    <a:pt x="31" y="132"/>
                  </a:lnTo>
                  <a:lnTo>
                    <a:pt x="35" y="134"/>
                  </a:lnTo>
                  <a:lnTo>
                    <a:pt x="35" y="134"/>
                  </a:lnTo>
                  <a:lnTo>
                    <a:pt x="38" y="134"/>
                  </a:lnTo>
                  <a:lnTo>
                    <a:pt x="38" y="134"/>
                  </a:lnTo>
                  <a:lnTo>
                    <a:pt x="38" y="137"/>
                  </a:lnTo>
                  <a:lnTo>
                    <a:pt x="40" y="137"/>
                  </a:lnTo>
                  <a:lnTo>
                    <a:pt x="38" y="137"/>
                  </a:lnTo>
                  <a:lnTo>
                    <a:pt x="38" y="139"/>
                  </a:lnTo>
                  <a:lnTo>
                    <a:pt x="40" y="139"/>
                  </a:lnTo>
                  <a:lnTo>
                    <a:pt x="40" y="139"/>
                  </a:lnTo>
                  <a:lnTo>
                    <a:pt x="43" y="139"/>
                  </a:lnTo>
                  <a:lnTo>
                    <a:pt x="43" y="137"/>
                  </a:lnTo>
                  <a:lnTo>
                    <a:pt x="40" y="134"/>
                  </a:lnTo>
                  <a:lnTo>
                    <a:pt x="40" y="134"/>
                  </a:lnTo>
                  <a:lnTo>
                    <a:pt x="43" y="134"/>
                  </a:lnTo>
                  <a:lnTo>
                    <a:pt x="43" y="134"/>
                  </a:lnTo>
                  <a:lnTo>
                    <a:pt x="43" y="132"/>
                  </a:lnTo>
                  <a:lnTo>
                    <a:pt x="43" y="132"/>
                  </a:lnTo>
                  <a:close/>
                  <a:moveTo>
                    <a:pt x="161" y="80"/>
                  </a:moveTo>
                  <a:lnTo>
                    <a:pt x="161" y="80"/>
                  </a:lnTo>
                  <a:lnTo>
                    <a:pt x="159" y="80"/>
                  </a:lnTo>
                  <a:lnTo>
                    <a:pt x="159" y="80"/>
                  </a:lnTo>
                  <a:lnTo>
                    <a:pt x="159" y="80"/>
                  </a:lnTo>
                  <a:lnTo>
                    <a:pt x="156" y="80"/>
                  </a:lnTo>
                  <a:lnTo>
                    <a:pt x="156" y="80"/>
                  </a:lnTo>
                  <a:lnTo>
                    <a:pt x="154" y="80"/>
                  </a:lnTo>
                  <a:lnTo>
                    <a:pt x="154" y="80"/>
                  </a:lnTo>
                  <a:lnTo>
                    <a:pt x="154" y="82"/>
                  </a:lnTo>
                  <a:lnTo>
                    <a:pt x="151" y="85"/>
                  </a:lnTo>
                  <a:lnTo>
                    <a:pt x="151" y="85"/>
                  </a:lnTo>
                  <a:lnTo>
                    <a:pt x="149" y="87"/>
                  </a:lnTo>
                  <a:lnTo>
                    <a:pt x="147" y="89"/>
                  </a:lnTo>
                  <a:lnTo>
                    <a:pt x="147" y="89"/>
                  </a:lnTo>
                  <a:lnTo>
                    <a:pt x="144" y="89"/>
                  </a:lnTo>
                  <a:lnTo>
                    <a:pt x="144" y="89"/>
                  </a:lnTo>
                  <a:lnTo>
                    <a:pt x="142" y="89"/>
                  </a:lnTo>
                  <a:lnTo>
                    <a:pt x="142" y="87"/>
                  </a:lnTo>
                  <a:lnTo>
                    <a:pt x="140" y="89"/>
                  </a:lnTo>
                  <a:lnTo>
                    <a:pt x="137" y="89"/>
                  </a:lnTo>
                  <a:lnTo>
                    <a:pt x="137" y="92"/>
                  </a:lnTo>
                  <a:lnTo>
                    <a:pt x="137" y="92"/>
                  </a:lnTo>
                  <a:lnTo>
                    <a:pt x="137" y="89"/>
                  </a:lnTo>
                  <a:lnTo>
                    <a:pt x="140" y="87"/>
                  </a:lnTo>
                  <a:lnTo>
                    <a:pt x="140" y="87"/>
                  </a:lnTo>
                  <a:lnTo>
                    <a:pt x="140" y="85"/>
                  </a:lnTo>
                  <a:lnTo>
                    <a:pt x="142" y="80"/>
                  </a:lnTo>
                  <a:lnTo>
                    <a:pt x="142" y="80"/>
                  </a:lnTo>
                  <a:lnTo>
                    <a:pt x="142" y="80"/>
                  </a:lnTo>
                  <a:lnTo>
                    <a:pt x="142" y="80"/>
                  </a:lnTo>
                  <a:lnTo>
                    <a:pt x="142" y="78"/>
                  </a:lnTo>
                  <a:lnTo>
                    <a:pt x="142" y="78"/>
                  </a:lnTo>
                  <a:lnTo>
                    <a:pt x="144" y="78"/>
                  </a:lnTo>
                  <a:lnTo>
                    <a:pt x="144" y="75"/>
                  </a:lnTo>
                  <a:lnTo>
                    <a:pt x="144" y="73"/>
                  </a:lnTo>
                  <a:lnTo>
                    <a:pt x="147" y="73"/>
                  </a:lnTo>
                  <a:lnTo>
                    <a:pt x="147" y="73"/>
                  </a:lnTo>
                  <a:lnTo>
                    <a:pt x="149" y="73"/>
                  </a:lnTo>
                  <a:lnTo>
                    <a:pt x="149" y="73"/>
                  </a:lnTo>
                  <a:lnTo>
                    <a:pt x="149" y="71"/>
                  </a:lnTo>
                  <a:lnTo>
                    <a:pt x="151" y="71"/>
                  </a:lnTo>
                  <a:lnTo>
                    <a:pt x="149" y="66"/>
                  </a:lnTo>
                  <a:lnTo>
                    <a:pt x="147" y="66"/>
                  </a:lnTo>
                  <a:lnTo>
                    <a:pt x="147" y="66"/>
                  </a:lnTo>
                  <a:lnTo>
                    <a:pt x="144" y="63"/>
                  </a:lnTo>
                  <a:lnTo>
                    <a:pt x="144" y="63"/>
                  </a:lnTo>
                  <a:lnTo>
                    <a:pt x="144" y="63"/>
                  </a:lnTo>
                  <a:lnTo>
                    <a:pt x="144" y="63"/>
                  </a:lnTo>
                  <a:lnTo>
                    <a:pt x="144" y="61"/>
                  </a:lnTo>
                  <a:lnTo>
                    <a:pt x="144" y="61"/>
                  </a:lnTo>
                  <a:lnTo>
                    <a:pt x="144" y="61"/>
                  </a:lnTo>
                  <a:lnTo>
                    <a:pt x="144" y="59"/>
                  </a:lnTo>
                  <a:lnTo>
                    <a:pt x="144" y="59"/>
                  </a:lnTo>
                  <a:lnTo>
                    <a:pt x="144" y="56"/>
                  </a:lnTo>
                  <a:lnTo>
                    <a:pt x="144" y="54"/>
                  </a:lnTo>
                  <a:lnTo>
                    <a:pt x="144" y="49"/>
                  </a:lnTo>
                  <a:lnTo>
                    <a:pt x="144" y="49"/>
                  </a:lnTo>
                  <a:lnTo>
                    <a:pt x="144" y="49"/>
                  </a:lnTo>
                  <a:lnTo>
                    <a:pt x="144" y="49"/>
                  </a:lnTo>
                  <a:lnTo>
                    <a:pt x="144" y="49"/>
                  </a:lnTo>
                  <a:lnTo>
                    <a:pt x="142" y="49"/>
                  </a:lnTo>
                  <a:lnTo>
                    <a:pt x="140" y="49"/>
                  </a:lnTo>
                  <a:lnTo>
                    <a:pt x="137" y="49"/>
                  </a:lnTo>
                  <a:lnTo>
                    <a:pt x="137" y="47"/>
                  </a:lnTo>
                  <a:lnTo>
                    <a:pt x="135" y="47"/>
                  </a:lnTo>
                  <a:lnTo>
                    <a:pt x="137" y="44"/>
                  </a:lnTo>
                  <a:lnTo>
                    <a:pt x="137" y="42"/>
                  </a:lnTo>
                  <a:lnTo>
                    <a:pt x="137" y="42"/>
                  </a:lnTo>
                  <a:lnTo>
                    <a:pt x="140" y="42"/>
                  </a:lnTo>
                  <a:lnTo>
                    <a:pt x="140" y="40"/>
                  </a:lnTo>
                  <a:lnTo>
                    <a:pt x="140" y="40"/>
                  </a:lnTo>
                  <a:lnTo>
                    <a:pt x="140" y="40"/>
                  </a:lnTo>
                  <a:lnTo>
                    <a:pt x="140" y="40"/>
                  </a:lnTo>
                  <a:lnTo>
                    <a:pt x="140" y="37"/>
                  </a:lnTo>
                  <a:lnTo>
                    <a:pt x="140" y="37"/>
                  </a:lnTo>
                  <a:lnTo>
                    <a:pt x="140" y="37"/>
                  </a:lnTo>
                  <a:lnTo>
                    <a:pt x="140" y="37"/>
                  </a:lnTo>
                  <a:lnTo>
                    <a:pt x="140" y="35"/>
                  </a:lnTo>
                  <a:lnTo>
                    <a:pt x="137" y="35"/>
                  </a:lnTo>
                  <a:lnTo>
                    <a:pt x="137" y="33"/>
                  </a:lnTo>
                  <a:lnTo>
                    <a:pt x="137" y="33"/>
                  </a:lnTo>
                  <a:lnTo>
                    <a:pt x="135" y="33"/>
                  </a:lnTo>
                  <a:lnTo>
                    <a:pt x="135" y="33"/>
                  </a:lnTo>
                  <a:lnTo>
                    <a:pt x="135" y="33"/>
                  </a:lnTo>
                  <a:lnTo>
                    <a:pt x="135" y="33"/>
                  </a:lnTo>
                  <a:lnTo>
                    <a:pt x="135" y="30"/>
                  </a:lnTo>
                  <a:lnTo>
                    <a:pt x="133" y="33"/>
                  </a:lnTo>
                  <a:lnTo>
                    <a:pt x="133" y="30"/>
                  </a:lnTo>
                  <a:lnTo>
                    <a:pt x="133" y="30"/>
                  </a:lnTo>
                  <a:lnTo>
                    <a:pt x="133" y="30"/>
                  </a:lnTo>
                  <a:lnTo>
                    <a:pt x="133" y="30"/>
                  </a:lnTo>
                  <a:lnTo>
                    <a:pt x="133" y="30"/>
                  </a:lnTo>
                  <a:lnTo>
                    <a:pt x="133" y="30"/>
                  </a:lnTo>
                  <a:lnTo>
                    <a:pt x="130" y="28"/>
                  </a:lnTo>
                  <a:lnTo>
                    <a:pt x="130" y="28"/>
                  </a:lnTo>
                  <a:lnTo>
                    <a:pt x="130" y="28"/>
                  </a:lnTo>
                  <a:lnTo>
                    <a:pt x="130" y="26"/>
                  </a:lnTo>
                  <a:lnTo>
                    <a:pt x="130" y="26"/>
                  </a:lnTo>
                  <a:lnTo>
                    <a:pt x="130" y="26"/>
                  </a:lnTo>
                  <a:lnTo>
                    <a:pt x="130" y="23"/>
                  </a:lnTo>
                  <a:lnTo>
                    <a:pt x="130" y="23"/>
                  </a:lnTo>
                  <a:lnTo>
                    <a:pt x="130" y="23"/>
                  </a:lnTo>
                  <a:lnTo>
                    <a:pt x="128" y="21"/>
                  </a:lnTo>
                  <a:lnTo>
                    <a:pt x="128" y="21"/>
                  </a:lnTo>
                  <a:lnTo>
                    <a:pt x="128" y="21"/>
                  </a:lnTo>
                  <a:lnTo>
                    <a:pt x="125" y="21"/>
                  </a:lnTo>
                  <a:lnTo>
                    <a:pt x="125" y="18"/>
                  </a:lnTo>
                  <a:lnTo>
                    <a:pt x="125" y="18"/>
                  </a:lnTo>
                  <a:lnTo>
                    <a:pt x="125" y="18"/>
                  </a:lnTo>
                  <a:lnTo>
                    <a:pt x="125" y="18"/>
                  </a:lnTo>
                  <a:lnTo>
                    <a:pt x="125" y="16"/>
                  </a:lnTo>
                  <a:lnTo>
                    <a:pt x="123" y="16"/>
                  </a:lnTo>
                  <a:lnTo>
                    <a:pt x="123" y="14"/>
                  </a:lnTo>
                  <a:lnTo>
                    <a:pt x="123" y="11"/>
                  </a:lnTo>
                  <a:lnTo>
                    <a:pt x="121" y="9"/>
                  </a:lnTo>
                  <a:lnTo>
                    <a:pt x="118" y="9"/>
                  </a:lnTo>
                  <a:lnTo>
                    <a:pt x="114" y="4"/>
                  </a:lnTo>
                  <a:lnTo>
                    <a:pt x="114" y="4"/>
                  </a:lnTo>
                  <a:lnTo>
                    <a:pt x="114" y="2"/>
                  </a:lnTo>
                  <a:lnTo>
                    <a:pt x="114" y="0"/>
                  </a:lnTo>
                  <a:lnTo>
                    <a:pt x="111" y="0"/>
                  </a:lnTo>
                  <a:lnTo>
                    <a:pt x="111" y="0"/>
                  </a:lnTo>
                  <a:lnTo>
                    <a:pt x="109" y="0"/>
                  </a:lnTo>
                  <a:lnTo>
                    <a:pt x="109" y="0"/>
                  </a:lnTo>
                  <a:lnTo>
                    <a:pt x="97" y="0"/>
                  </a:lnTo>
                  <a:lnTo>
                    <a:pt x="73" y="0"/>
                  </a:lnTo>
                  <a:lnTo>
                    <a:pt x="73" y="2"/>
                  </a:lnTo>
                  <a:lnTo>
                    <a:pt x="73" y="2"/>
                  </a:lnTo>
                  <a:lnTo>
                    <a:pt x="64" y="4"/>
                  </a:lnTo>
                  <a:lnTo>
                    <a:pt x="62" y="4"/>
                  </a:lnTo>
                  <a:lnTo>
                    <a:pt x="62" y="4"/>
                  </a:lnTo>
                  <a:lnTo>
                    <a:pt x="59" y="4"/>
                  </a:lnTo>
                  <a:lnTo>
                    <a:pt x="59" y="4"/>
                  </a:lnTo>
                  <a:lnTo>
                    <a:pt x="57" y="4"/>
                  </a:lnTo>
                  <a:lnTo>
                    <a:pt x="57" y="2"/>
                  </a:lnTo>
                  <a:lnTo>
                    <a:pt x="57" y="2"/>
                  </a:lnTo>
                  <a:lnTo>
                    <a:pt x="54" y="2"/>
                  </a:lnTo>
                  <a:lnTo>
                    <a:pt x="47" y="4"/>
                  </a:lnTo>
                  <a:lnTo>
                    <a:pt x="45" y="4"/>
                  </a:lnTo>
                  <a:lnTo>
                    <a:pt x="43" y="7"/>
                  </a:lnTo>
                  <a:lnTo>
                    <a:pt x="43" y="7"/>
                  </a:lnTo>
                  <a:lnTo>
                    <a:pt x="43" y="7"/>
                  </a:lnTo>
                  <a:lnTo>
                    <a:pt x="43" y="7"/>
                  </a:lnTo>
                  <a:lnTo>
                    <a:pt x="43" y="7"/>
                  </a:lnTo>
                  <a:lnTo>
                    <a:pt x="40" y="11"/>
                  </a:lnTo>
                  <a:lnTo>
                    <a:pt x="40" y="11"/>
                  </a:lnTo>
                  <a:lnTo>
                    <a:pt x="40" y="11"/>
                  </a:lnTo>
                  <a:lnTo>
                    <a:pt x="40" y="14"/>
                  </a:lnTo>
                  <a:lnTo>
                    <a:pt x="40" y="14"/>
                  </a:lnTo>
                  <a:lnTo>
                    <a:pt x="40" y="14"/>
                  </a:lnTo>
                  <a:lnTo>
                    <a:pt x="40" y="14"/>
                  </a:lnTo>
                  <a:lnTo>
                    <a:pt x="40" y="14"/>
                  </a:lnTo>
                  <a:lnTo>
                    <a:pt x="40" y="14"/>
                  </a:lnTo>
                  <a:lnTo>
                    <a:pt x="40" y="14"/>
                  </a:lnTo>
                  <a:lnTo>
                    <a:pt x="40" y="14"/>
                  </a:lnTo>
                  <a:lnTo>
                    <a:pt x="38" y="16"/>
                  </a:lnTo>
                  <a:lnTo>
                    <a:pt x="38" y="16"/>
                  </a:lnTo>
                  <a:lnTo>
                    <a:pt x="38" y="16"/>
                  </a:lnTo>
                  <a:lnTo>
                    <a:pt x="38" y="16"/>
                  </a:lnTo>
                  <a:lnTo>
                    <a:pt x="38" y="18"/>
                  </a:lnTo>
                  <a:lnTo>
                    <a:pt x="38" y="21"/>
                  </a:lnTo>
                  <a:lnTo>
                    <a:pt x="35" y="21"/>
                  </a:lnTo>
                  <a:lnTo>
                    <a:pt x="35" y="21"/>
                  </a:lnTo>
                  <a:lnTo>
                    <a:pt x="35" y="21"/>
                  </a:lnTo>
                  <a:lnTo>
                    <a:pt x="35" y="21"/>
                  </a:lnTo>
                  <a:lnTo>
                    <a:pt x="35" y="23"/>
                  </a:lnTo>
                  <a:lnTo>
                    <a:pt x="35" y="23"/>
                  </a:lnTo>
                  <a:lnTo>
                    <a:pt x="35" y="23"/>
                  </a:lnTo>
                  <a:lnTo>
                    <a:pt x="33" y="23"/>
                  </a:lnTo>
                  <a:lnTo>
                    <a:pt x="33" y="23"/>
                  </a:lnTo>
                  <a:lnTo>
                    <a:pt x="33" y="23"/>
                  </a:lnTo>
                  <a:lnTo>
                    <a:pt x="33" y="23"/>
                  </a:lnTo>
                  <a:lnTo>
                    <a:pt x="33" y="23"/>
                  </a:lnTo>
                  <a:lnTo>
                    <a:pt x="33" y="23"/>
                  </a:lnTo>
                  <a:lnTo>
                    <a:pt x="31" y="30"/>
                  </a:lnTo>
                  <a:lnTo>
                    <a:pt x="31" y="30"/>
                  </a:lnTo>
                  <a:lnTo>
                    <a:pt x="31" y="30"/>
                  </a:lnTo>
                  <a:lnTo>
                    <a:pt x="31" y="30"/>
                  </a:lnTo>
                  <a:lnTo>
                    <a:pt x="31" y="30"/>
                  </a:lnTo>
                  <a:lnTo>
                    <a:pt x="31" y="30"/>
                  </a:lnTo>
                  <a:lnTo>
                    <a:pt x="31" y="30"/>
                  </a:lnTo>
                  <a:lnTo>
                    <a:pt x="31" y="30"/>
                  </a:lnTo>
                  <a:lnTo>
                    <a:pt x="31" y="30"/>
                  </a:lnTo>
                  <a:lnTo>
                    <a:pt x="28" y="33"/>
                  </a:lnTo>
                  <a:lnTo>
                    <a:pt x="28" y="33"/>
                  </a:lnTo>
                  <a:lnTo>
                    <a:pt x="28" y="33"/>
                  </a:lnTo>
                  <a:lnTo>
                    <a:pt x="28" y="33"/>
                  </a:lnTo>
                  <a:lnTo>
                    <a:pt x="28" y="33"/>
                  </a:lnTo>
                  <a:lnTo>
                    <a:pt x="28" y="33"/>
                  </a:lnTo>
                  <a:lnTo>
                    <a:pt x="28" y="35"/>
                  </a:lnTo>
                  <a:lnTo>
                    <a:pt x="26" y="35"/>
                  </a:lnTo>
                  <a:lnTo>
                    <a:pt x="26" y="37"/>
                  </a:lnTo>
                  <a:lnTo>
                    <a:pt x="24" y="37"/>
                  </a:lnTo>
                  <a:lnTo>
                    <a:pt x="24" y="37"/>
                  </a:lnTo>
                  <a:lnTo>
                    <a:pt x="21" y="37"/>
                  </a:lnTo>
                  <a:lnTo>
                    <a:pt x="21" y="37"/>
                  </a:lnTo>
                  <a:lnTo>
                    <a:pt x="21" y="37"/>
                  </a:lnTo>
                  <a:lnTo>
                    <a:pt x="19" y="37"/>
                  </a:lnTo>
                  <a:lnTo>
                    <a:pt x="19" y="37"/>
                  </a:lnTo>
                  <a:lnTo>
                    <a:pt x="17" y="40"/>
                  </a:lnTo>
                  <a:lnTo>
                    <a:pt x="17" y="40"/>
                  </a:lnTo>
                  <a:lnTo>
                    <a:pt x="17" y="42"/>
                  </a:lnTo>
                  <a:lnTo>
                    <a:pt x="19" y="42"/>
                  </a:lnTo>
                  <a:lnTo>
                    <a:pt x="19" y="42"/>
                  </a:lnTo>
                  <a:lnTo>
                    <a:pt x="19" y="42"/>
                  </a:lnTo>
                  <a:lnTo>
                    <a:pt x="17" y="42"/>
                  </a:lnTo>
                  <a:lnTo>
                    <a:pt x="17" y="42"/>
                  </a:lnTo>
                  <a:lnTo>
                    <a:pt x="17" y="44"/>
                  </a:lnTo>
                  <a:lnTo>
                    <a:pt x="17" y="44"/>
                  </a:lnTo>
                  <a:lnTo>
                    <a:pt x="14" y="47"/>
                  </a:lnTo>
                  <a:lnTo>
                    <a:pt x="14" y="47"/>
                  </a:lnTo>
                  <a:lnTo>
                    <a:pt x="14" y="47"/>
                  </a:lnTo>
                  <a:lnTo>
                    <a:pt x="12" y="49"/>
                  </a:lnTo>
                  <a:lnTo>
                    <a:pt x="9" y="49"/>
                  </a:lnTo>
                  <a:lnTo>
                    <a:pt x="9" y="49"/>
                  </a:lnTo>
                  <a:lnTo>
                    <a:pt x="7" y="49"/>
                  </a:lnTo>
                  <a:lnTo>
                    <a:pt x="5" y="49"/>
                  </a:lnTo>
                  <a:lnTo>
                    <a:pt x="5" y="49"/>
                  </a:lnTo>
                  <a:lnTo>
                    <a:pt x="2" y="49"/>
                  </a:lnTo>
                  <a:lnTo>
                    <a:pt x="0" y="49"/>
                  </a:lnTo>
                  <a:lnTo>
                    <a:pt x="0" y="49"/>
                  </a:lnTo>
                  <a:lnTo>
                    <a:pt x="0" y="52"/>
                  </a:lnTo>
                  <a:lnTo>
                    <a:pt x="0" y="52"/>
                  </a:lnTo>
                  <a:lnTo>
                    <a:pt x="0" y="54"/>
                  </a:lnTo>
                  <a:lnTo>
                    <a:pt x="2" y="54"/>
                  </a:lnTo>
                  <a:lnTo>
                    <a:pt x="2" y="54"/>
                  </a:lnTo>
                  <a:lnTo>
                    <a:pt x="2" y="54"/>
                  </a:lnTo>
                  <a:lnTo>
                    <a:pt x="2" y="54"/>
                  </a:lnTo>
                  <a:lnTo>
                    <a:pt x="2" y="54"/>
                  </a:lnTo>
                  <a:lnTo>
                    <a:pt x="2" y="54"/>
                  </a:lnTo>
                  <a:lnTo>
                    <a:pt x="2" y="54"/>
                  </a:lnTo>
                  <a:lnTo>
                    <a:pt x="2" y="54"/>
                  </a:lnTo>
                  <a:lnTo>
                    <a:pt x="2" y="54"/>
                  </a:lnTo>
                  <a:lnTo>
                    <a:pt x="2" y="54"/>
                  </a:lnTo>
                  <a:lnTo>
                    <a:pt x="5" y="56"/>
                  </a:lnTo>
                  <a:lnTo>
                    <a:pt x="5" y="56"/>
                  </a:lnTo>
                  <a:lnTo>
                    <a:pt x="7" y="56"/>
                  </a:lnTo>
                  <a:lnTo>
                    <a:pt x="7" y="56"/>
                  </a:lnTo>
                  <a:lnTo>
                    <a:pt x="9" y="56"/>
                  </a:lnTo>
                  <a:lnTo>
                    <a:pt x="12" y="56"/>
                  </a:lnTo>
                  <a:lnTo>
                    <a:pt x="12" y="56"/>
                  </a:lnTo>
                  <a:lnTo>
                    <a:pt x="12" y="56"/>
                  </a:lnTo>
                  <a:lnTo>
                    <a:pt x="9" y="56"/>
                  </a:lnTo>
                  <a:lnTo>
                    <a:pt x="9" y="56"/>
                  </a:lnTo>
                  <a:lnTo>
                    <a:pt x="7" y="56"/>
                  </a:lnTo>
                  <a:lnTo>
                    <a:pt x="7" y="59"/>
                  </a:lnTo>
                  <a:lnTo>
                    <a:pt x="7" y="59"/>
                  </a:lnTo>
                  <a:lnTo>
                    <a:pt x="7" y="59"/>
                  </a:lnTo>
                  <a:lnTo>
                    <a:pt x="7" y="59"/>
                  </a:lnTo>
                  <a:lnTo>
                    <a:pt x="7" y="59"/>
                  </a:lnTo>
                  <a:lnTo>
                    <a:pt x="7" y="59"/>
                  </a:lnTo>
                  <a:lnTo>
                    <a:pt x="9" y="59"/>
                  </a:lnTo>
                  <a:lnTo>
                    <a:pt x="9" y="59"/>
                  </a:lnTo>
                  <a:lnTo>
                    <a:pt x="9" y="59"/>
                  </a:lnTo>
                  <a:lnTo>
                    <a:pt x="9" y="59"/>
                  </a:lnTo>
                  <a:lnTo>
                    <a:pt x="9" y="59"/>
                  </a:lnTo>
                  <a:lnTo>
                    <a:pt x="12" y="59"/>
                  </a:lnTo>
                  <a:lnTo>
                    <a:pt x="12" y="59"/>
                  </a:lnTo>
                  <a:lnTo>
                    <a:pt x="12" y="59"/>
                  </a:lnTo>
                  <a:lnTo>
                    <a:pt x="14" y="59"/>
                  </a:lnTo>
                  <a:lnTo>
                    <a:pt x="14" y="59"/>
                  </a:lnTo>
                  <a:lnTo>
                    <a:pt x="14" y="59"/>
                  </a:lnTo>
                  <a:lnTo>
                    <a:pt x="17" y="61"/>
                  </a:lnTo>
                  <a:lnTo>
                    <a:pt x="14" y="61"/>
                  </a:lnTo>
                  <a:lnTo>
                    <a:pt x="12" y="61"/>
                  </a:lnTo>
                  <a:lnTo>
                    <a:pt x="12" y="61"/>
                  </a:lnTo>
                  <a:lnTo>
                    <a:pt x="9" y="61"/>
                  </a:lnTo>
                  <a:lnTo>
                    <a:pt x="7" y="61"/>
                  </a:lnTo>
                  <a:lnTo>
                    <a:pt x="5" y="61"/>
                  </a:lnTo>
                  <a:lnTo>
                    <a:pt x="5" y="61"/>
                  </a:lnTo>
                  <a:lnTo>
                    <a:pt x="5" y="61"/>
                  </a:lnTo>
                  <a:lnTo>
                    <a:pt x="5" y="61"/>
                  </a:lnTo>
                  <a:lnTo>
                    <a:pt x="2" y="61"/>
                  </a:lnTo>
                  <a:lnTo>
                    <a:pt x="2" y="68"/>
                  </a:lnTo>
                  <a:lnTo>
                    <a:pt x="2" y="68"/>
                  </a:lnTo>
                  <a:lnTo>
                    <a:pt x="2" y="68"/>
                  </a:lnTo>
                  <a:lnTo>
                    <a:pt x="2" y="71"/>
                  </a:lnTo>
                  <a:lnTo>
                    <a:pt x="2" y="71"/>
                  </a:lnTo>
                  <a:lnTo>
                    <a:pt x="5" y="71"/>
                  </a:lnTo>
                  <a:lnTo>
                    <a:pt x="5" y="73"/>
                  </a:lnTo>
                  <a:lnTo>
                    <a:pt x="5" y="73"/>
                  </a:lnTo>
                  <a:lnTo>
                    <a:pt x="5" y="75"/>
                  </a:lnTo>
                  <a:lnTo>
                    <a:pt x="5" y="75"/>
                  </a:lnTo>
                  <a:lnTo>
                    <a:pt x="7" y="78"/>
                  </a:lnTo>
                  <a:lnTo>
                    <a:pt x="7" y="78"/>
                  </a:lnTo>
                  <a:lnTo>
                    <a:pt x="7" y="78"/>
                  </a:lnTo>
                  <a:lnTo>
                    <a:pt x="7" y="78"/>
                  </a:lnTo>
                  <a:lnTo>
                    <a:pt x="9" y="78"/>
                  </a:lnTo>
                  <a:lnTo>
                    <a:pt x="9" y="78"/>
                  </a:lnTo>
                  <a:lnTo>
                    <a:pt x="7" y="78"/>
                  </a:lnTo>
                  <a:lnTo>
                    <a:pt x="9" y="75"/>
                  </a:lnTo>
                  <a:lnTo>
                    <a:pt x="9" y="75"/>
                  </a:lnTo>
                  <a:lnTo>
                    <a:pt x="9" y="73"/>
                  </a:lnTo>
                  <a:lnTo>
                    <a:pt x="9" y="73"/>
                  </a:lnTo>
                  <a:lnTo>
                    <a:pt x="9" y="73"/>
                  </a:lnTo>
                  <a:lnTo>
                    <a:pt x="9" y="73"/>
                  </a:lnTo>
                  <a:lnTo>
                    <a:pt x="7" y="71"/>
                  </a:lnTo>
                  <a:lnTo>
                    <a:pt x="7" y="71"/>
                  </a:lnTo>
                  <a:lnTo>
                    <a:pt x="7" y="71"/>
                  </a:lnTo>
                  <a:lnTo>
                    <a:pt x="7" y="71"/>
                  </a:lnTo>
                  <a:lnTo>
                    <a:pt x="7" y="71"/>
                  </a:lnTo>
                  <a:lnTo>
                    <a:pt x="9" y="71"/>
                  </a:lnTo>
                  <a:lnTo>
                    <a:pt x="9" y="71"/>
                  </a:lnTo>
                  <a:lnTo>
                    <a:pt x="9" y="73"/>
                  </a:lnTo>
                  <a:lnTo>
                    <a:pt x="9" y="73"/>
                  </a:lnTo>
                  <a:lnTo>
                    <a:pt x="12" y="73"/>
                  </a:lnTo>
                  <a:lnTo>
                    <a:pt x="12" y="73"/>
                  </a:lnTo>
                  <a:lnTo>
                    <a:pt x="12" y="73"/>
                  </a:lnTo>
                  <a:lnTo>
                    <a:pt x="12" y="71"/>
                  </a:lnTo>
                  <a:lnTo>
                    <a:pt x="14" y="71"/>
                  </a:lnTo>
                  <a:lnTo>
                    <a:pt x="14" y="71"/>
                  </a:lnTo>
                  <a:lnTo>
                    <a:pt x="14" y="71"/>
                  </a:lnTo>
                  <a:lnTo>
                    <a:pt x="14" y="71"/>
                  </a:lnTo>
                  <a:lnTo>
                    <a:pt x="14" y="71"/>
                  </a:lnTo>
                  <a:lnTo>
                    <a:pt x="14" y="71"/>
                  </a:lnTo>
                  <a:lnTo>
                    <a:pt x="14" y="73"/>
                  </a:lnTo>
                  <a:lnTo>
                    <a:pt x="12" y="73"/>
                  </a:lnTo>
                  <a:lnTo>
                    <a:pt x="12" y="73"/>
                  </a:lnTo>
                  <a:lnTo>
                    <a:pt x="12" y="73"/>
                  </a:lnTo>
                  <a:lnTo>
                    <a:pt x="12" y="75"/>
                  </a:lnTo>
                  <a:lnTo>
                    <a:pt x="12" y="75"/>
                  </a:lnTo>
                  <a:lnTo>
                    <a:pt x="14" y="75"/>
                  </a:lnTo>
                  <a:lnTo>
                    <a:pt x="14" y="73"/>
                  </a:lnTo>
                  <a:lnTo>
                    <a:pt x="17" y="73"/>
                  </a:lnTo>
                  <a:lnTo>
                    <a:pt x="17" y="73"/>
                  </a:lnTo>
                  <a:lnTo>
                    <a:pt x="17" y="73"/>
                  </a:lnTo>
                  <a:lnTo>
                    <a:pt x="19" y="73"/>
                  </a:lnTo>
                  <a:lnTo>
                    <a:pt x="21" y="73"/>
                  </a:lnTo>
                  <a:lnTo>
                    <a:pt x="21" y="71"/>
                  </a:lnTo>
                  <a:lnTo>
                    <a:pt x="21" y="68"/>
                  </a:lnTo>
                  <a:lnTo>
                    <a:pt x="21" y="73"/>
                  </a:lnTo>
                  <a:lnTo>
                    <a:pt x="19" y="75"/>
                  </a:lnTo>
                  <a:lnTo>
                    <a:pt x="19" y="75"/>
                  </a:lnTo>
                  <a:lnTo>
                    <a:pt x="19" y="75"/>
                  </a:lnTo>
                  <a:lnTo>
                    <a:pt x="21" y="75"/>
                  </a:lnTo>
                  <a:lnTo>
                    <a:pt x="21" y="75"/>
                  </a:lnTo>
                  <a:lnTo>
                    <a:pt x="24" y="75"/>
                  </a:lnTo>
                  <a:lnTo>
                    <a:pt x="21" y="75"/>
                  </a:lnTo>
                  <a:lnTo>
                    <a:pt x="21" y="78"/>
                  </a:lnTo>
                  <a:lnTo>
                    <a:pt x="21" y="78"/>
                  </a:lnTo>
                  <a:lnTo>
                    <a:pt x="21" y="78"/>
                  </a:lnTo>
                  <a:lnTo>
                    <a:pt x="19" y="75"/>
                  </a:lnTo>
                  <a:lnTo>
                    <a:pt x="17" y="75"/>
                  </a:lnTo>
                  <a:lnTo>
                    <a:pt x="14" y="75"/>
                  </a:lnTo>
                  <a:lnTo>
                    <a:pt x="14" y="75"/>
                  </a:lnTo>
                  <a:lnTo>
                    <a:pt x="14" y="78"/>
                  </a:lnTo>
                  <a:lnTo>
                    <a:pt x="14" y="78"/>
                  </a:lnTo>
                  <a:lnTo>
                    <a:pt x="14" y="78"/>
                  </a:lnTo>
                  <a:lnTo>
                    <a:pt x="14" y="78"/>
                  </a:lnTo>
                  <a:lnTo>
                    <a:pt x="14" y="78"/>
                  </a:lnTo>
                  <a:lnTo>
                    <a:pt x="12" y="78"/>
                  </a:lnTo>
                  <a:lnTo>
                    <a:pt x="12" y="80"/>
                  </a:lnTo>
                  <a:lnTo>
                    <a:pt x="12" y="80"/>
                  </a:lnTo>
                  <a:lnTo>
                    <a:pt x="9" y="80"/>
                  </a:lnTo>
                  <a:lnTo>
                    <a:pt x="9" y="80"/>
                  </a:lnTo>
                  <a:lnTo>
                    <a:pt x="9" y="82"/>
                  </a:lnTo>
                  <a:lnTo>
                    <a:pt x="9" y="82"/>
                  </a:lnTo>
                  <a:lnTo>
                    <a:pt x="12" y="82"/>
                  </a:lnTo>
                  <a:lnTo>
                    <a:pt x="12" y="85"/>
                  </a:lnTo>
                  <a:lnTo>
                    <a:pt x="12" y="85"/>
                  </a:lnTo>
                  <a:lnTo>
                    <a:pt x="12" y="85"/>
                  </a:lnTo>
                  <a:lnTo>
                    <a:pt x="12" y="85"/>
                  </a:lnTo>
                  <a:lnTo>
                    <a:pt x="12" y="85"/>
                  </a:lnTo>
                  <a:lnTo>
                    <a:pt x="14" y="85"/>
                  </a:lnTo>
                  <a:lnTo>
                    <a:pt x="14" y="85"/>
                  </a:lnTo>
                  <a:lnTo>
                    <a:pt x="14" y="85"/>
                  </a:lnTo>
                  <a:lnTo>
                    <a:pt x="14" y="87"/>
                  </a:lnTo>
                  <a:lnTo>
                    <a:pt x="12" y="87"/>
                  </a:lnTo>
                  <a:lnTo>
                    <a:pt x="12" y="85"/>
                  </a:lnTo>
                  <a:lnTo>
                    <a:pt x="9" y="85"/>
                  </a:lnTo>
                  <a:lnTo>
                    <a:pt x="7" y="82"/>
                  </a:lnTo>
                  <a:lnTo>
                    <a:pt x="7" y="80"/>
                  </a:lnTo>
                  <a:lnTo>
                    <a:pt x="7" y="80"/>
                  </a:lnTo>
                  <a:lnTo>
                    <a:pt x="5" y="80"/>
                  </a:lnTo>
                  <a:lnTo>
                    <a:pt x="5" y="80"/>
                  </a:lnTo>
                  <a:lnTo>
                    <a:pt x="5" y="80"/>
                  </a:lnTo>
                  <a:lnTo>
                    <a:pt x="2" y="80"/>
                  </a:lnTo>
                  <a:lnTo>
                    <a:pt x="2" y="80"/>
                  </a:lnTo>
                  <a:lnTo>
                    <a:pt x="2" y="80"/>
                  </a:lnTo>
                  <a:lnTo>
                    <a:pt x="2" y="80"/>
                  </a:lnTo>
                  <a:lnTo>
                    <a:pt x="2" y="80"/>
                  </a:lnTo>
                  <a:lnTo>
                    <a:pt x="0" y="80"/>
                  </a:lnTo>
                  <a:lnTo>
                    <a:pt x="0" y="80"/>
                  </a:lnTo>
                  <a:lnTo>
                    <a:pt x="2" y="80"/>
                  </a:lnTo>
                  <a:lnTo>
                    <a:pt x="2" y="82"/>
                  </a:lnTo>
                  <a:lnTo>
                    <a:pt x="2" y="82"/>
                  </a:lnTo>
                  <a:lnTo>
                    <a:pt x="2" y="82"/>
                  </a:lnTo>
                  <a:lnTo>
                    <a:pt x="0" y="82"/>
                  </a:lnTo>
                  <a:lnTo>
                    <a:pt x="0" y="82"/>
                  </a:lnTo>
                  <a:lnTo>
                    <a:pt x="2" y="85"/>
                  </a:lnTo>
                  <a:lnTo>
                    <a:pt x="2" y="85"/>
                  </a:lnTo>
                  <a:lnTo>
                    <a:pt x="2" y="85"/>
                  </a:lnTo>
                  <a:lnTo>
                    <a:pt x="2" y="87"/>
                  </a:lnTo>
                  <a:lnTo>
                    <a:pt x="5" y="87"/>
                  </a:lnTo>
                  <a:lnTo>
                    <a:pt x="5" y="87"/>
                  </a:lnTo>
                  <a:lnTo>
                    <a:pt x="5" y="87"/>
                  </a:lnTo>
                  <a:lnTo>
                    <a:pt x="5" y="87"/>
                  </a:lnTo>
                  <a:lnTo>
                    <a:pt x="5" y="87"/>
                  </a:lnTo>
                  <a:lnTo>
                    <a:pt x="5" y="87"/>
                  </a:lnTo>
                  <a:lnTo>
                    <a:pt x="7" y="92"/>
                  </a:lnTo>
                  <a:lnTo>
                    <a:pt x="7" y="92"/>
                  </a:lnTo>
                  <a:lnTo>
                    <a:pt x="7" y="92"/>
                  </a:lnTo>
                  <a:lnTo>
                    <a:pt x="7" y="92"/>
                  </a:lnTo>
                  <a:lnTo>
                    <a:pt x="7" y="94"/>
                  </a:lnTo>
                  <a:lnTo>
                    <a:pt x="7" y="97"/>
                  </a:lnTo>
                  <a:lnTo>
                    <a:pt x="7" y="97"/>
                  </a:lnTo>
                  <a:lnTo>
                    <a:pt x="7" y="97"/>
                  </a:lnTo>
                  <a:lnTo>
                    <a:pt x="7" y="97"/>
                  </a:lnTo>
                  <a:lnTo>
                    <a:pt x="9" y="94"/>
                  </a:lnTo>
                  <a:lnTo>
                    <a:pt x="12" y="94"/>
                  </a:lnTo>
                  <a:lnTo>
                    <a:pt x="12" y="94"/>
                  </a:lnTo>
                  <a:lnTo>
                    <a:pt x="14" y="94"/>
                  </a:lnTo>
                  <a:lnTo>
                    <a:pt x="14" y="94"/>
                  </a:lnTo>
                  <a:lnTo>
                    <a:pt x="14" y="94"/>
                  </a:lnTo>
                  <a:lnTo>
                    <a:pt x="17" y="94"/>
                  </a:lnTo>
                  <a:lnTo>
                    <a:pt x="17" y="94"/>
                  </a:lnTo>
                  <a:lnTo>
                    <a:pt x="17" y="92"/>
                  </a:lnTo>
                  <a:lnTo>
                    <a:pt x="17" y="92"/>
                  </a:lnTo>
                  <a:lnTo>
                    <a:pt x="17" y="92"/>
                  </a:lnTo>
                  <a:lnTo>
                    <a:pt x="17" y="92"/>
                  </a:lnTo>
                  <a:lnTo>
                    <a:pt x="17" y="94"/>
                  </a:lnTo>
                  <a:lnTo>
                    <a:pt x="17" y="94"/>
                  </a:lnTo>
                  <a:lnTo>
                    <a:pt x="17" y="94"/>
                  </a:lnTo>
                  <a:lnTo>
                    <a:pt x="17" y="94"/>
                  </a:lnTo>
                  <a:lnTo>
                    <a:pt x="17" y="97"/>
                  </a:lnTo>
                  <a:lnTo>
                    <a:pt x="17" y="97"/>
                  </a:lnTo>
                  <a:lnTo>
                    <a:pt x="19" y="97"/>
                  </a:lnTo>
                  <a:lnTo>
                    <a:pt x="19" y="97"/>
                  </a:lnTo>
                  <a:lnTo>
                    <a:pt x="19" y="99"/>
                  </a:lnTo>
                  <a:lnTo>
                    <a:pt x="19" y="99"/>
                  </a:lnTo>
                  <a:lnTo>
                    <a:pt x="21" y="101"/>
                  </a:lnTo>
                  <a:lnTo>
                    <a:pt x="21" y="101"/>
                  </a:lnTo>
                  <a:lnTo>
                    <a:pt x="21" y="101"/>
                  </a:lnTo>
                  <a:lnTo>
                    <a:pt x="21" y="101"/>
                  </a:lnTo>
                  <a:lnTo>
                    <a:pt x="21" y="104"/>
                  </a:lnTo>
                  <a:lnTo>
                    <a:pt x="21" y="104"/>
                  </a:lnTo>
                  <a:lnTo>
                    <a:pt x="21" y="104"/>
                  </a:lnTo>
                  <a:lnTo>
                    <a:pt x="21" y="104"/>
                  </a:lnTo>
                  <a:lnTo>
                    <a:pt x="21" y="104"/>
                  </a:lnTo>
                  <a:lnTo>
                    <a:pt x="21" y="104"/>
                  </a:lnTo>
                  <a:lnTo>
                    <a:pt x="21" y="108"/>
                  </a:lnTo>
                  <a:lnTo>
                    <a:pt x="24" y="108"/>
                  </a:lnTo>
                  <a:lnTo>
                    <a:pt x="24" y="108"/>
                  </a:lnTo>
                  <a:lnTo>
                    <a:pt x="26" y="111"/>
                  </a:lnTo>
                  <a:lnTo>
                    <a:pt x="24" y="111"/>
                  </a:lnTo>
                  <a:lnTo>
                    <a:pt x="24" y="108"/>
                  </a:lnTo>
                  <a:lnTo>
                    <a:pt x="21" y="108"/>
                  </a:lnTo>
                  <a:lnTo>
                    <a:pt x="21" y="111"/>
                  </a:lnTo>
                  <a:lnTo>
                    <a:pt x="19" y="111"/>
                  </a:lnTo>
                  <a:lnTo>
                    <a:pt x="19" y="111"/>
                  </a:lnTo>
                  <a:lnTo>
                    <a:pt x="19" y="113"/>
                  </a:lnTo>
                  <a:lnTo>
                    <a:pt x="19" y="113"/>
                  </a:lnTo>
                  <a:lnTo>
                    <a:pt x="21" y="113"/>
                  </a:lnTo>
                  <a:lnTo>
                    <a:pt x="21" y="113"/>
                  </a:lnTo>
                  <a:lnTo>
                    <a:pt x="21" y="113"/>
                  </a:lnTo>
                  <a:lnTo>
                    <a:pt x="21" y="115"/>
                  </a:lnTo>
                  <a:lnTo>
                    <a:pt x="26" y="118"/>
                  </a:lnTo>
                  <a:lnTo>
                    <a:pt x="28" y="115"/>
                  </a:lnTo>
                  <a:lnTo>
                    <a:pt x="28" y="115"/>
                  </a:lnTo>
                  <a:lnTo>
                    <a:pt x="28" y="115"/>
                  </a:lnTo>
                  <a:lnTo>
                    <a:pt x="26" y="115"/>
                  </a:lnTo>
                  <a:lnTo>
                    <a:pt x="26" y="118"/>
                  </a:lnTo>
                  <a:lnTo>
                    <a:pt x="26" y="118"/>
                  </a:lnTo>
                  <a:lnTo>
                    <a:pt x="28" y="120"/>
                  </a:lnTo>
                  <a:lnTo>
                    <a:pt x="28" y="120"/>
                  </a:lnTo>
                  <a:lnTo>
                    <a:pt x="28" y="120"/>
                  </a:lnTo>
                  <a:lnTo>
                    <a:pt x="31" y="123"/>
                  </a:lnTo>
                  <a:lnTo>
                    <a:pt x="31" y="123"/>
                  </a:lnTo>
                  <a:lnTo>
                    <a:pt x="33" y="123"/>
                  </a:lnTo>
                  <a:lnTo>
                    <a:pt x="33" y="123"/>
                  </a:lnTo>
                  <a:lnTo>
                    <a:pt x="35" y="123"/>
                  </a:lnTo>
                  <a:lnTo>
                    <a:pt x="35" y="123"/>
                  </a:lnTo>
                  <a:lnTo>
                    <a:pt x="38" y="123"/>
                  </a:lnTo>
                  <a:lnTo>
                    <a:pt x="38" y="123"/>
                  </a:lnTo>
                  <a:lnTo>
                    <a:pt x="43" y="120"/>
                  </a:lnTo>
                  <a:lnTo>
                    <a:pt x="43" y="118"/>
                  </a:lnTo>
                  <a:lnTo>
                    <a:pt x="45" y="118"/>
                  </a:lnTo>
                  <a:lnTo>
                    <a:pt x="45" y="118"/>
                  </a:lnTo>
                  <a:lnTo>
                    <a:pt x="45" y="118"/>
                  </a:lnTo>
                  <a:lnTo>
                    <a:pt x="45" y="118"/>
                  </a:lnTo>
                  <a:lnTo>
                    <a:pt x="45" y="120"/>
                  </a:lnTo>
                  <a:lnTo>
                    <a:pt x="45" y="120"/>
                  </a:lnTo>
                  <a:lnTo>
                    <a:pt x="45" y="120"/>
                  </a:lnTo>
                  <a:lnTo>
                    <a:pt x="45" y="120"/>
                  </a:lnTo>
                  <a:lnTo>
                    <a:pt x="43" y="120"/>
                  </a:lnTo>
                  <a:lnTo>
                    <a:pt x="40" y="123"/>
                  </a:lnTo>
                  <a:lnTo>
                    <a:pt x="40" y="125"/>
                  </a:lnTo>
                  <a:lnTo>
                    <a:pt x="43" y="125"/>
                  </a:lnTo>
                  <a:lnTo>
                    <a:pt x="43" y="125"/>
                  </a:lnTo>
                  <a:lnTo>
                    <a:pt x="43" y="125"/>
                  </a:lnTo>
                  <a:lnTo>
                    <a:pt x="43" y="125"/>
                  </a:lnTo>
                  <a:lnTo>
                    <a:pt x="43" y="125"/>
                  </a:lnTo>
                  <a:lnTo>
                    <a:pt x="43" y="125"/>
                  </a:lnTo>
                  <a:lnTo>
                    <a:pt x="43" y="125"/>
                  </a:lnTo>
                  <a:lnTo>
                    <a:pt x="43" y="125"/>
                  </a:lnTo>
                  <a:lnTo>
                    <a:pt x="43" y="125"/>
                  </a:lnTo>
                  <a:lnTo>
                    <a:pt x="43" y="125"/>
                  </a:lnTo>
                  <a:lnTo>
                    <a:pt x="43" y="127"/>
                  </a:lnTo>
                  <a:lnTo>
                    <a:pt x="43" y="127"/>
                  </a:lnTo>
                  <a:lnTo>
                    <a:pt x="45" y="127"/>
                  </a:lnTo>
                  <a:lnTo>
                    <a:pt x="45" y="130"/>
                  </a:lnTo>
                  <a:lnTo>
                    <a:pt x="45" y="130"/>
                  </a:lnTo>
                  <a:lnTo>
                    <a:pt x="45" y="130"/>
                  </a:lnTo>
                  <a:lnTo>
                    <a:pt x="47" y="130"/>
                  </a:lnTo>
                  <a:lnTo>
                    <a:pt x="47" y="130"/>
                  </a:lnTo>
                  <a:lnTo>
                    <a:pt x="47" y="130"/>
                  </a:lnTo>
                  <a:lnTo>
                    <a:pt x="47" y="130"/>
                  </a:lnTo>
                  <a:lnTo>
                    <a:pt x="50" y="130"/>
                  </a:lnTo>
                  <a:lnTo>
                    <a:pt x="50" y="130"/>
                  </a:lnTo>
                  <a:lnTo>
                    <a:pt x="52" y="130"/>
                  </a:lnTo>
                  <a:lnTo>
                    <a:pt x="52" y="130"/>
                  </a:lnTo>
                  <a:lnTo>
                    <a:pt x="54" y="130"/>
                  </a:lnTo>
                  <a:lnTo>
                    <a:pt x="54" y="130"/>
                  </a:lnTo>
                  <a:lnTo>
                    <a:pt x="54" y="127"/>
                  </a:lnTo>
                  <a:lnTo>
                    <a:pt x="54" y="127"/>
                  </a:lnTo>
                  <a:lnTo>
                    <a:pt x="54" y="127"/>
                  </a:lnTo>
                  <a:lnTo>
                    <a:pt x="54" y="127"/>
                  </a:lnTo>
                  <a:lnTo>
                    <a:pt x="57" y="127"/>
                  </a:lnTo>
                  <a:lnTo>
                    <a:pt x="57" y="127"/>
                  </a:lnTo>
                  <a:lnTo>
                    <a:pt x="57" y="127"/>
                  </a:lnTo>
                  <a:lnTo>
                    <a:pt x="57" y="127"/>
                  </a:lnTo>
                  <a:lnTo>
                    <a:pt x="57" y="127"/>
                  </a:lnTo>
                  <a:lnTo>
                    <a:pt x="59" y="127"/>
                  </a:lnTo>
                  <a:lnTo>
                    <a:pt x="59" y="127"/>
                  </a:lnTo>
                  <a:lnTo>
                    <a:pt x="59" y="127"/>
                  </a:lnTo>
                  <a:lnTo>
                    <a:pt x="59" y="127"/>
                  </a:lnTo>
                  <a:lnTo>
                    <a:pt x="59" y="127"/>
                  </a:lnTo>
                  <a:lnTo>
                    <a:pt x="59" y="127"/>
                  </a:lnTo>
                  <a:lnTo>
                    <a:pt x="59" y="130"/>
                  </a:lnTo>
                  <a:lnTo>
                    <a:pt x="57" y="130"/>
                  </a:lnTo>
                  <a:lnTo>
                    <a:pt x="57" y="130"/>
                  </a:lnTo>
                  <a:lnTo>
                    <a:pt x="57" y="130"/>
                  </a:lnTo>
                  <a:lnTo>
                    <a:pt x="57" y="130"/>
                  </a:lnTo>
                  <a:lnTo>
                    <a:pt x="57" y="130"/>
                  </a:lnTo>
                  <a:lnTo>
                    <a:pt x="54" y="130"/>
                  </a:lnTo>
                  <a:lnTo>
                    <a:pt x="54" y="130"/>
                  </a:lnTo>
                  <a:lnTo>
                    <a:pt x="54" y="132"/>
                  </a:lnTo>
                  <a:lnTo>
                    <a:pt x="52" y="132"/>
                  </a:lnTo>
                  <a:lnTo>
                    <a:pt x="52" y="132"/>
                  </a:lnTo>
                  <a:lnTo>
                    <a:pt x="52" y="130"/>
                  </a:lnTo>
                  <a:lnTo>
                    <a:pt x="52" y="130"/>
                  </a:lnTo>
                  <a:lnTo>
                    <a:pt x="50" y="130"/>
                  </a:lnTo>
                  <a:lnTo>
                    <a:pt x="50" y="132"/>
                  </a:lnTo>
                  <a:lnTo>
                    <a:pt x="50" y="132"/>
                  </a:lnTo>
                  <a:lnTo>
                    <a:pt x="50" y="132"/>
                  </a:lnTo>
                  <a:lnTo>
                    <a:pt x="47" y="132"/>
                  </a:lnTo>
                  <a:lnTo>
                    <a:pt x="47" y="132"/>
                  </a:lnTo>
                  <a:lnTo>
                    <a:pt x="47" y="132"/>
                  </a:lnTo>
                  <a:lnTo>
                    <a:pt x="45" y="132"/>
                  </a:lnTo>
                  <a:lnTo>
                    <a:pt x="45" y="132"/>
                  </a:lnTo>
                  <a:lnTo>
                    <a:pt x="45" y="134"/>
                  </a:lnTo>
                  <a:lnTo>
                    <a:pt x="43" y="134"/>
                  </a:lnTo>
                  <a:lnTo>
                    <a:pt x="43" y="134"/>
                  </a:lnTo>
                  <a:lnTo>
                    <a:pt x="43" y="137"/>
                  </a:lnTo>
                  <a:lnTo>
                    <a:pt x="43" y="137"/>
                  </a:lnTo>
                  <a:lnTo>
                    <a:pt x="45" y="137"/>
                  </a:lnTo>
                  <a:lnTo>
                    <a:pt x="45" y="137"/>
                  </a:lnTo>
                  <a:lnTo>
                    <a:pt x="45" y="137"/>
                  </a:lnTo>
                  <a:lnTo>
                    <a:pt x="45" y="137"/>
                  </a:lnTo>
                  <a:lnTo>
                    <a:pt x="47" y="137"/>
                  </a:lnTo>
                  <a:lnTo>
                    <a:pt x="47" y="137"/>
                  </a:lnTo>
                  <a:lnTo>
                    <a:pt x="47" y="137"/>
                  </a:lnTo>
                  <a:lnTo>
                    <a:pt x="47" y="137"/>
                  </a:lnTo>
                  <a:lnTo>
                    <a:pt x="50" y="137"/>
                  </a:lnTo>
                  <a:lnTo>
                    <a:pt x="50" y="137"/>
                  </a:lnTo>
                  <a:lnTo>
                    <a:pt x="50" y="139"/>
                  </a:lnTo>
                  <a:lnTo>
                    <a:pt x="50" y="139"/>
                  </a:lnTo>
                  <a:lnTo>
                    <a:pt x="47" y="139"/>
                  </a:lnTo>
                  <a:lnTo>
                    <a:pt x="45" y="137"/>
                  </a:lnTo>
                  <a:lnTo>
                    <a:pt x="45" y="137"/>
                  </a:lnTo>
                  <a:lnTo>
                    <a:pt x="43" y="139"/>
                  </a:lnTo>
                  <a:lnTo>
                    <a:pt x="52" y="142"/>
                  </a:lnTo>
                  <a:lnTo>
                    <a:pt x="66" y="146"/>
                  </a:lnTo>
                  <a:lnTo>
                    <a:pt x="78" y="151"/>
                  </a:lnTo>
                  <a:lnTo>
                    <a:pt x="85" y="156"/>
                  </a:lnTo>
                  <a:lnTo>
                    <a:pt x="88" y="158"/>
                  </a:lnTo>
                  <a:lnTo>
                    <a:pt x="90" y="158"/>
                  </a:lnTo>
                  <a:lnTo>
                    <a:pt x="90" y="160"/>
                  </a:lnTo>
                  <a:lnTo>
                    <a:pt x="90" y="160"/>
                  </a:lnTo>
                  <a:lnTo>
                    <a:pt x="90" y="160"/>
                  </a:lnTo>
                  <a:lnTo>
                    <a:pt x="90" y="160"/>
                  </a:lnTo>
                  <a:lnTo>
                    <a:pt x="92" y="160"/>
                  </a:lnTo>
                  <a:lnTo>
                    <a:pt x="92" y="160"/>
                  </a:lnTo>
                  <a:lnTo>
                    <a:pt x="92" y="160"/>
                  </a:lnTo>
                  <a:lnTo>
                    <a:pt x="92" y="160"/>
                  </a:lnTo>
                  <a:lnTo>
                    <a:pt x="92" y="160"/>
                  </a:lnTo>
                  <a:lnTo>
                    <a:pt x="92" y="160"/>
                  </a:lnTo>
                  <a:lnTo>
                    <a:pt x="92" y="163"/>
                  </a:lnTo>
                  <a:lnTo>
                    <a:pt x="95" y="163"/>
                  </a:lnTo>
                  <a:lnTo>
                    <a:pt x="97" y="163"/>
                  </a:lnTo>
                  <a:lnTo>
                    <a:pt x="97" y="163"/>
                  </a:lnTo>
                  <a:lnTo>
                    <a:pt x="99" y="163"/>
                  </a:lnTo>
                  <a:lnTo>
                    <a:pt x="99" y="163"/>
                  </a:lnTo>
                  <a:lnTo>
                    <a:pt x="99" y="160"/>
                  </a:lnTo>
                  <a:lnTo>
                    <a:pt x="99" y="160"/>
                  </a:lnTo>
                  <a:lnTo>
                    <a:pt x="102" y="160"/>
                  </a:lnTo>
                  <a:lnTo>
                    <a:pt x="102" y="158"/>
                  </a:lnTo>
                  <a:lnTo>
                    <a:pt x="102" y="158"/>
                  </a:lnTo>
                  <a:lnTo>
                    <a:pt x="102" y="158"/>
                  </a:lnTo>
                  <a:lnTo>
                    <a:pt x="102" y="156"/>
                  </a:lnTo>
                  <a:lnTo>
                    <a:pt x="102" y="156"/>
                  </a:lnTo>
                  <a:lnTo>
                    <a:pt x="104" y="156"/>
                  </a:lnTo>
                  <a:lnTo>
                    <a:pt x="104" y="156"/>
                  </a:lnTo>
                  <a:lnTo>
                    <a:pt x="104" y="156"/>
                  </a:lnTo>
                  <a:lnTo>
                    <a:pt x="104" y="156"/>
                  </a:lnTo>
                  <a:lnTo>
                    <a:pt x="104" y="153"/>
                  </a:lnTo>
                  <a:lnTo>
                    <a:pt x="104" y="153"/>
                  </a:lnTo>
                  <a:lnTo>
                    <a:pt x="102" y="153"/>
                  </a:lnTo>
                  <a:lnTo>
                    <a:pt x="104" y="151"/>
                  </a:lnTo>
                  <a:lnTo>
                    <a:pt x="104" y="151"/>
                  </a:lnTo>
                  <a:lnTo>
                    <a:pt x="106" y="149"/>
                  </a:lnTo>
                  <a:lnTo>
                    <a:pt x="106" y="149"/>
                  </a:lnTo>
                  <a:lnTo>
                    <a:pt x="111" y="146"/>
                  </a:lnTo>
                  <a:lnTo>
                    <a:pt x="111" y="146"/>
                  </a:lnTo>
                  <a:lnTo>
                    <a:pt x="116" y="142"/>
                  </a:lnTo>
                  <a:lnTo>
                    <a:pt x="116" y="139"/>
                  </a:lnTo>
                  <a:lnTo>
                    <a:pt x="123" y="134"/>
                  </a:lnTo>
                  <a:lnTo>
                    <a:pt x="125" y="132"/>
                  </a:lnTo>
                  <a:lnTo>
                    <a:pt x="128" y="132"/>
                  </a:lnTo>
                  <a:lnTo>
                    <a:pt x="128" y="132"/>
                  </a:lnTo>
                  <a:lnTo>
                    <a:pt x="130" y="132"/>
                  </a:lnTo>
                  <a:lnTo>
                    <a:pt x="130" y="130"/>
                  </a:lnTo>
                  <a:lnTo>
                    <a:pt x="137" y="123"/>
                  </a:lnTo>
                  <a:lnTo>
                    <a:pt x="140" y="120"/>
                  </a:lnTo>
                  <a:lnTo>
                    <a:pt x="142" y="118"/>
                  </a:lnTo>
                  <a:lnTo>
                    <a:pt x="142" y="118"/>
                  </a:lnTo>
                  <a:lnTo>
                    <a:pt x="144" y="118"/>
                  </a:lnTo>
                  <a:lnTo>
                    <a:pt x="144" y="106"/>
                  </a:lnTo>
                  <a:lnTo>
                    <a:pt x="144" y="106"/>
                  </a:lnTo>
                  <a:lnTo>
                    <a:pt x="144" y="104"/>
                  </a:lnTo>
                  <a:lnTo>
                    <a:pt x="144" y="104"/>
                  </a:lnTo>
                  <a:lnTo>
                    <a:pt x="144" y="104"/>
                  </a:lnTo>
                  <a:lnTo>
                    <a:pt x="147" y="104"/>
                  </a:lnTo>
                  <a:lnTo>
                    <a:pt x="147" y="101"/>
                  </a:lnTo>
                  <a:lnTo>
                    <a:pt x="149" y="99"/>
                  </a:lnTo>
                  <a:lnTo>
                    <a:pt x="149" y="99"/>
                  </a:lnTo>
                  <a:lnTo>
                    <a:pt x="149" y="99"/>
                  </a:lnTo>
                  <a:lnTo>
                    <a:pt x="154" y="99"/>
                  </a:lnTo>
                  <a:lnTo>
                    <a:pt x="156" y="99"/>
                  </a:lnTo>
                  <a:lnTo>
                    <a:pt x="156" y="99"/>
                  </a:lnTo>
                  <a:lnTo>
                    <a:pt x="159" y="97"/>
                  </a:lnTo>
                  <a:lnTo>
                    <a:pt x="159" y="97"/>
                  </a:lnTo>
                  <a:lnTo>
                    <a:pt x="159" y="94"/>
                  </a:lnTo>
                  <a:lnTo>
                    <a:pt x="159" y="94"/>
                  </a:lnTo>
                  <a:lnTo>
                    <a:pt x="159" y="92"/>
                  </a:lnTo>
                  <a:lnTo>
                    <a:pt x="159" y="92"/>
                  </a:lnTo>
                  <a:lnTo>
                    <a:pt x="159" y="89"/>
                  </a:lnTo>
                  <a:lnTo>
                    <a:pt x="161" y="82"/>
                  </a:lnTo>
                  <a:lnTo>
                    <a:pt x="161" y="80"/>
                  </a:lnTo>
                  <a:lnTo>
                    <a:pt x="161" y="80"/>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42" name="Freeform 141"/>
            <p:cNvSpPr>
              <a:spLocks noEditPoints="1"/>
            </p:cNvSpPr>
            <p:nvPr/>
          </p:nvSpPr>
          <p:spPr bwMode="auto">
            <a:xfrm>
              <a:off x="11141074" y="3896879"/>
              <a:ext cx="854075" cy="508000"/>
            </a:xfrm>
            <a:custGeom>
              <a:avLst/>
              <a:gdLst>
                <a:gd name="T0" fmla="*/ 69 w 538"/>
                <a:gd name="T1" fmla="*/ 317 h 320"/>
                <a:gd name="T2" fmla="*/ 348 w 538"/>
                <a:gd name="T3" fmla="*/ 173 h 320"/>
                <a:gd name="T4" fmla="*/ 348 w 538"/>
                <a:gd name="T5" fmla="*/ 173 h 320"/>
                <a:gd name="T6" fmla="*/ 381 w 538"/>
                <a:gd name="T7" fmla="*/ 88 h 320"/>
                <a:gd name="T8" fmla="*/ 381 w 538"/>
                <a:gd name="T9" fmla="*/ 88 h 320"/>
                <a:gd name="T10" fmla="*/ 381 w 538"/>
                <a:gd name="T11" fmla="*/ 88 h 320"/>
                <a:gd name="T12" fmla="*/ 3 w 538"/>
                <a:gd name="T13" fmla="*/ 298 h 320"/>
                <a:gd name="T14" fmla="*/ 5 w 538"/>
                <a:gd name="T15" fmla="*/ 298 h 320"/>
                <a:gd name="T16" fmla="*/ 10 w 538"/>
                <a:gd name="T17" fmla="*/ 298 h 320"/>
                <a:gd name="T18" fmla="*/ 10 w 538"/>
                <a:gd name="T19" fmla="*/ 298 h 320"/>
                <a:gd name="T20" fmla="*/ 3 w 538"/>
                <a:gd name="T21" fmla="*/ 298 h 320"/>
                <a:gd name="T22" fmla="*/ 3 w 538"/>
                <a:gd name="T23" fmla="*/ 298 h 320"/>
                <a:gd name="T24" fmla="*/ 15 w 538"/>
                <a:gd name="T25" fmla="*/ 320 h 320"/>
                <a:gd name="T26" fmla="*/ 15 w 538"/>
                <a:gd name="T27" fmla="*/ 320 h 320"/>
                <a:gd name="T28" fmla="*/ 15 w 538"/>
                <a:gd name="T29" fmla="*/ 320 h 320"/>
                <a:gd name="T30" fmla="*/ 12 w 538"/>
                <a:gd name="T31" fmla="*/ 298 h 320"/>
                <a:gd name="T32" fmla="*/ 12 w 538"/>
                <a:gd name="T33" fmla="*/ 301 h 320"/>
                <a:gd name="T34" fmla="*/ 12 w 538"/>
                <a:gd name="T35" fmla="*/ 301 h 320"/>
                <a:gd name="T36" fmla="*/ 12 w 538"/>
                <a:gd name="T37" fmla="*/ 301 h 320"/>
                <a:gd name="T38" fmla="*/ 8 w 538"/>
                <a:gd name="T39" fmla="*/ 301 h 320"/>
                <a:gd name="T40" fmla="*/ 3 w 538"/>
                <a:gd name="T41" fmla="*/ 303 h 320"/>
                <a:gd name="T42" fmla="*/ 0 w 538"/>
                <a:gd name="T43" fmla="*/ 303 h 320"/>
                <a:gd name="T44" fmla="*/ 12 w 538"/>
                <a:gd name="T45" fmla="*/ 303 h 320"/>
                <a:gd name="T46" fmla="*/ 17 w 538"/>
                <a:gd name="T47" fmla="*/ 301 h 320"/>
                <a:gd name="T48" fmla="*/ 15 w 538"/>
                <a:gd name="T49" fmla="*/ 298 h 320"/>
                <a:gd name="T50" fmla="*/ 504 w 538"/>
                <a:gd name="T51" fmla="*/ 3 h 320"/>
                <a:gd name="T52" fmla="*/ 483 w 538"/>
                <a:gd name="T53" fmla="*/ 36 h 320"/>
                <a:gd name="T54" fmla="*/ 483 w 538"/>
                <a:gd name="T55" fmla="*/ 38 h 320"/>
                <a:gd name="T56" fmla="*/ 483 w 538"/>
                <a:gd name="T57" fmla="*/ 38 h 320"/>
                <a:gd name="T58" fmla="*/ 538 w 538"/>
                <a:gd name="T59" fmla="*/ 178 h 320"/>
                <a:gd name="T60" fmla="*/ 538 w 538"/>
                <a:gd name="T61" fmla="*/ 180 h 320"/>
                <a:gd name="T62" fmla="*/ 538 w 538"/>
                <a:gd name="T63" fmla="*/ 178 h 320"/>
                <a:gd name="T64" fmla="*/ 507 w 538"/>
                <a:gd name="T65" fmla="*/ 26 h 320"/>
                <a:gd name="T66" fmla="*/ 507 w 538"/>
                <a:gd name="T67" fmla="*/ 29 h 320"/>
                <a:gd name="T68" fmla="*/ 509 w 538"/>
                <a:gd name="T69" fmla="*/ 31 h 320"/>
                <a:gd name="T70" fmla="*/ 512 w 538"/>
                <a:gd name="T71" fmla="*/ 31 h 320"/>
                <a:gd name="T72" fmla="*/ 512 w 538"/>
                <a:gd name="T73" fmla="*/ 29 h 320"/>
                <a:gd name="T74" fmla="*/ 507 w 538"/>
                <a:gd name="T75" fmla="*/ 26 h 320"/>
                <a:gd name="T76" fmla="*/ 490 w 538"/>
                <a:gd name="T77" fmla="*/ 111 h 320"/>
                <a:gd name="T78" fmla="*/ 500 w 538"/>
                <a:gd name="T79" fmla="*/ 48 h 320"/>
                <a:gd name="T80" fmla="*/ 495 w 538"/>
                <a:gd name="T81" fmla="*/ 45 h 320"/>
                <a:gd name="T82" fmla="*/ 495 w 538"/>
                <a:gd name="T83" fmla="*/ 40 h 320"/>
                <a:gd name="T84" fmla="*/ 493 w 538"/>
                <a:gd name="T85" fmla="*/ 43 h 320"/>
                <a:gd name="T86" fmla="*/ 490 w 538"/>
                <a:gd name="T87" fmla="*/ 43 h 320"/>
                <a:gd name="T88" fmla="*/ 490 w 538"/>
                <a:gd name="T89" fmla="*/ 45 h 320"/>
                <a:gd name="T90" fmla="*/ 493 w 538"/>
                <a:gd name="T91" fmla="*/ 48 h 320"/>
                <a:gd name="T92" fmla="*/ 495 w 538"/>
                <a:gd name="T93" fmla="*/ 48 h 320"/>
                <a:gd name="T94" fmla="*/ 495 w 538"/>
                <a:gd name="T95" fmla="*/ 50 h 320"/>
                <a:gd name="T96" fmla="*/ 497 w 538"/>
                <a:gd name="T97" fmla="*/ 50 h 320"/>
                <a:gd name="T98" fmla="*/ 497 w 538"/>
                <a:gd name="T99" fmla="*/ 50 h 320"/>
                <a:gd name="T100" fmla="*/ 497 w 538"/>
                <a:gd name="T101" fmla="*/ 55 h 320"/>
                <a:gd name="T102" fmla="*/ 500 w 538"/>
                <a:gd name="T103" fmla="*/ 4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38" h="320">
                  <a:moveTo>
                    <a:pt x="69" y="317"/>
                  </a:moveTo>
                  <a:lnTo>
                    <a:pt x="69" y="317"/>
                  </a:lnTo>
                  <a:lnTo>
                    <a:pt x="69" y="317"/>
                  </a:lnTo>
                  <a:lnTo>
                    <a:pt x="69" y="317"/>
                  </a:lnTo>
                  <a:lnTo>
                    <a:pt x="69" y="317"/>
                  </a:lnTo>
                  <a:close/>
                  <a:moveTo>
                    <a:pt x="348" y="173"/>
                  </a:moveTo>
                  <a:lnTo>
                    <a:pt x="348" y="173"/>
                  </a:lnTo>
                  <a:lnTo>
                    <a:pt x="348" y="173"/>
                  </a:lnTo>
                  <a:lnTo>
                    <a:pt x="348" y="173"/>
                  </a:lnTo>
                  <a:lnTo>
                    <a:pt x="348" y="173"/>
                  </a:lnTo>
                  <a:lnTo>
                    <a:pt x="348" y="173"/>
                  </a:lnTo>
                  <a:close/>
                  <a:moveTo>
                    <a:pt x="381" y="88"/>
                  </a:moveTo>
                  <a:lnTo>
                    <a:pt x="381" y="88"/>
                  </a:lnTo>
                  <a:lnTo>
                    <a:pt x="381" y="88"/>
                  </a:lnTo>
                  <a:lnTo>
                    <a:pt x="381" y="88"/>
                  </a:lnTo>
                  <a:lnTo>
                    <a:pt x="381" y="90"/>
                  </a:lnTo>
                  <a:lnTo>
                    <a:pt x="381" y="88"/>
                  </a:lnTo>
                  <a:lnTo>
                    <a:pt x="381" y="88"/>
                  </a:lnTo>
                  <a:close/>
                  <a:moveTo>
                    <a:pt x="3" y="298"/>
                  </a:moveTo>
                  <a:lnTo>
                    <a:pt x="3" y="298"/>
                  </a:lnTo>
                  <a:lnTo>
                    <a:pt x="3" y="298"/>
                  </a:lnTo>
                  <a:lnTo>
                    <a:pt x="3" y="298"/>
                  </a:lnTo>
                  <a:lnTo>
                    <a:pt x="5" y="298"/>
                  </a:lnTo>
                  <a:lnTo>
                    <a:pt x="5" y="298"/>
                  </a:lnTo>
                  <a:lnTo>
                    <a:pt x="5" y="298"/>
                  </a:lnTo>
                  <a:lnTo>
                    <a:pt x="8" y="298"/>
                  </a:lnTo>
                  <a:lnTo>
                    <a:pt x="10" y="298"/>
                  </a:lnTo>
                  <a:lnTo>
                    <a:pt x="10" y="298"/>
                  </a:lnTo>
                  <a:lnTo>
                    <a:pt x="12" y="298"/>
                  </a:lnTo>
                  <a:lnTo>
                    <a:pt x="10" y="298"/>
                  </a:lnTo>
                  <a:lnTo>
                    <a:pt x="8" y="298"/>
                  </a:lnTo>
                  <a:lnTo>
                    <a:pt x="5" y="296"/>
                  </a:lnTo>
                  <a:lnTo>
                    <a:pt x="3" y="298"/>
                  </a:lnTo>
                  <a:lnTo>
                    <a:pt x="3" y="298"/>
                  </a:lnTo>
                  <a:lnTo>
                    <a:pt x="3" y="298"/>
                  </a:lnTo>
                  <a:lnTo>
                    <a:pt x="3" y="298"/>
                  </a:lnTo>
                  <a:lnTo>
                    <a:pt x="3" y="298"/>
                  </a:lnTo>
                  <a:close/>
                  <a:moveTo>
                    <a:pt x="15" y="320"/>
                  </a:moveTo>
                  <a:lnTo>
                    <a:pt x="15" y="320"/>
                  </a:lnTo>
                  <a:lnTo>
                    <a:pt x="15" y="320"/>
                  </a:lnTo>
                  <a:lnTo>
                    <a:pt x="15" y="320"/>
                  </a:lnTo>
                  <a:lnTo>
                    <a:pt x="15" y="320"/>
                  </a:lnTo>
                  <a:lnTo>
                    <a:pt x="15" y="320"/>
                  </a:lnTo>
                  <a:lnTo>
                    <a:pt x="17" y="317"/>
                  </a:lnTo>
                  <a:lnTo>
                    <a:pt x="15" y="320"/>
                  </a:lnTo>
                  <a:lnTo>
                    <a:pt x="15" y="320"/>
                  </a:lnTo>
                  <a:close/>
                  <a:moveTo>
                    <a:pt x="15" y="298"/>
                  </a:moveTo>
                  <a:lnTo>
                    <a:pt x="12" y="298"/>
                  </a:lnTo>
                  <a:lnTo>
                    <a:pt x="12" y="298"/>
                  </a:lnTo>
                  <a:lnTo>
                    <a:pt x="12" y="298"/>
                  </a:lnTo>
                  <a:lnTo>
                    <a:pt x="12" y="301"/>
                  </a:lnTo>
                  <a:lnTo>
                    <a:pt x="15" y="301"/>
                  </a:lnTo>
                  <a:lnTo>
                    <a:pt x="15" y="301"/>
                  </a:lnTo>
                  <a:lnTo>
                    <a:pt x="12" y="301"/>
                  </a:lnTo>
                  <a:lnTo>
                    <a:pt x="12" y="301"/>
                  </a:lnTo>
                  <a:lnTo>
                    <a:pt x="12" y="301"/>
                  </a:lnTo>
                  <a:lnTo>
                    <a:pt x="12" y="301"/>
                  </a:lnTo>
                  <a:lnTo>
                    <a:pt x="12" y="301"/>
                  </a:lnTo>
                  <a:lnTo>
                    <a:pt x="10" y="301"/>
                  </a:lnTo>
                  <a:lnTo>
                    <a:pt x="8" y="301"/>
                  </a:lnTo>
                  <a:lnTo>
                    <a:pt x="8" y="301"/>
                  </a:lnTo>
                  <a:lnTo>
                    <a:pt x="5" y="303"/>
                  </a:lnTo>
                  <a:lnTo>
                    <a:pt x="3" y="303"/>
                  </a:lnTo>
                  <a:lnTo>
                    <a:pt x="0" y="301"/>
                  </a:lnTo>
                  <a:lnTo>
                    <a:pt x="0" y="301"/>
                  </a:lnTo>
                  <a:lnTo>
                    <a:pt x="0" y="303"/>
                  </a:lnTo>
                  <a:lnTo>
                    <a:pt x="5" y="303"/>
                  </a:lnTo>
                  <a:lnTo>
                    <a:pt x="10" y="303"/>
                  </a:lnTo>
                  <a:lnTo>
                    <a:pt x="12" y="303"/>
                  </a:lnTo>
                  <a:lnTo>
                    <a:pt x="15" y="303"/>
                  </a:lnTo>
                  <a:lnTo>
                    <a:pt x="15" y="301"/>
                  </a:lnTo>
                  <a:lnTo>
                    <a:pt x="17" y="301"/>
                  </a:lnTo>
                  <a:lnTo>
                    <a:pt x="17" y="301"/>
                  </a:lnTo>
                  <a:lnTo>
                    <a:pt x="17" y="301"/>
                  </a:lnTo>
                  <a:lnTo>
                    <a:pt x="15" y="298"/>
                  </a:lnTo>
                  <a:close/>
                  <a:moveTo>
                    <a:pt x="504" y="3"/>
                  </a:moveTo>
                  <a:lnTo>
                    <a:pt x="504" y="3"/>
                  </a:lnTo>
                  <a:lnTo>
                    <a:pt x="504" y="3"/>
                  </a:lnTo>
                  <a:lnTo>
                    <a:pt x="504" y="0"/>
                  </a:lnTo>
                  <a:lnTo>
                    <a:pt x="504" y="3"/>
                  </a:lnTo>
                  <a:close/>
                  <a:moveTo>
                    <a:pt x="483" y="36"/>
                  </a:moveTo>
                  <a:lnTo>
                    <a:pt x="481" y="36"/>
                  </a:lnTo>
                  <a:lnTo>
                    <a:pt x="481" y="36"/>
                  </a:lnTo>
                  <a:lnTo>
                    <a:pt x="483" y="38"/>
                  </a:lnTo>
                  <a:lnTo>
                    <a:pt x="483" y="38"/>
                  </a:lnTo>
                  <a:lnTo>
                    <a:pt x="483" y="38"/>
                  </a:lnTo>
                  <a:lnTo>
                    <a:pt x="483" y="38"/>
                  </a:lnTo>
                  <a:lnTo>
                    <a:pt x="483" y="36"/>
                  </a:lnTo>
                  <a:lnTo>
                    <a:pt x="483" y="36"/>
                  </a:lnTo>
                  <a:close/>
                  <a:moveTo>
                    <a:pt x="538" y="178"/>
                  </a:moveTo>
                  <a:lnTo>
                    <a:pt x="538" y="180"/>
                  </a:lnTo>
                  <a:lnTo>
                    <a:pt x="538" y="182"/>
                  </a:lnTo>
                  <a:lnTo>
                    <a:pt x="538" y="180"/>
                  </a:lnTo>
                  <a:lnTo>
                    <a:pt x="538" y="180"/>
                  </a:lnTo>
                  <a:lnTo>
                    <a:pt x="538" y="178"/>
                  </a:lnTo>
                  <a:lnTo>
                    <a:pt x="538" y="178"/>
                  </a:lnTo>
                  <a:close/>
                  <a:moveTo>
                    <a:pt x="507" y="26"/>
                  </a:moveTo>
                  <a:lnTo>
                    <a:pt x="507" y="26"/>
                  </a:lnTo>
                  <a:lnTo>
                    <a:pt x="507" y="26"/>
                  </a:lnTo>
                  <a:lnTo>
                    <a:pt x="507" y="29"/>
                  </a:lnTo>
                  <a:lnTo>
                    <a:pt x="507" y="29"/>
                  </a:lnTo>
                  <a:lnTo>
                    <a:pt x="507" y="29"/>
                  </a:lnTo>
                  <a:lnTo>
                    <a:pt x="509" y="29"/>
                  </a:lnTo>
                  <a:lnTo>
                    <a:pt x="509" y="29"/>
                  </a:lnTo>
                  <a:lnTo>
                    <a:pt x="509" y="31"/>
                  </a:lnTo>
                  <a:lnTo>
                    <a:pt x="509" y="31"/>
                  </a:lnTo>
                  <a:lnTo>
                    <a:pt x="509" y="31"/>
                  </a:lnTo>
                  <a:lnTo>
                    <a:pt x="512" y="31"/>
                  </a:lnTo>
                  <a:lnTo>
                    <a:pt x="512" y="31"/>
                  </a:lnTo>
                  <a:lnTo>
                    <a:pt x="512" y="29"/>
                  </a:lnTo>
                  <a:lnTo>
                    <a:pt x="512" y="29"/>
                  </a:lnTo>
                  <a:lnTo>
                    <a:pt x="512" y="29"/>
                  </a:lnTo>
                  <a:lnTo>
                    <a:pt x="509" y="29"/>
                  </a:lnTo>
                  <a:lnTo>
                    <a:pt x="507" y="26"/>
                  </a:lnTo>
                  <a:close/>
                  <a:moveTo>
                    <a:pt x="490" y="111"/>
                  </a:moveTo>
                  <a:lnTo>
                    <a:pt x="490" y="111"/>
                  </a:lnTo>
                  <a:lnTo>
                    <a:pt x="490" y="111"/>
                  </a:lnTo>
                  <a:lnTo>
                    <a:pt x="490" y="111"/>
                  </a:lnTo>
                  <a:lnTo>
                    <a:pt x="490" y="111"/>
                  </a:lnTo>
                  <a:close/>
                  <a:moveTo>
                    <a:pt x="500" y="48"/>
                  </a:moveTo>
                  <a:lnTo>
                    <a:pt x="497" y="48"/>
                  </a:lnTo>
                  <a:lnTo>
                    <a:pt x="497" y="48"/>
                  </a:lnTo>
                  <a:lnTo>
                    <a:pt x="495" y="45"/>
                  </a:lnTo>
                  <a:lnTo>
                    <a:pt x="495" y="45"/>
                  </a:lnTo>
                  <a:lnTo>
                    <a:pt x="495" y="43"/>
                  </a:lnTo>
                  <a:lnTo>
                    <a:pt x="495" y="40"/>
                  </a:lnTo>
                  <a:lnTo>
                    <a:pt x="495" y="40"/>
                  </a:lnTo>
                  <a:lnTo>
                    <a:pt x="493" y="43"/>
                  </a:lnTo>
                  <a:lnTo>
                    <a:pt x="493" y="43"/>
                  </a:lnTo>
                  <a:lnTo>
                    <a:pt x="493" y="43"/>
                  </a:lnTo>
                  <a:lnTo>
                    <a:pt x="493" y="43"/>
                  </a:lnTo>
                  <a:lnTo>
                    <a:pt x="490" y="43"/>
                  </a:lnTo>
                  <a:lnTo>
                    <a:pt x="490" y="45"/>
                  </a:lnTo>
                  <a:lnTo>
                    <a:pt x="490" y="45"/>
                  </a:lnTo>
                  <a:lnTo>
                    <a:pt x="490" y="45"/>
                  </a:lnTo>
                  <a:lnTo>
                    <a:pt x="490" y="45"/>
                  </a:lnTo>
                  <a:lnTo>
                    <a:pt x="490" y="45"/>
                  </a:lnTo>
                  <a:lnTo>
                    <a:pt x="493" y="48"/>
                  </a:lnTo>
                  <a:lnTo>
                    <a:pt x="493" y="48"/>
                  </a:lnTo>
                  <a:lnTo>
                    <a:pt x="495" y="48"/>
                  </a:lnTo>
                  <a:lnTo>
                    <a:pt x="495" y="48"/>
                  </a:lnTo>
                  <a:lnTo>
                    <a:pt x="495" y="48"/>
                  </a:lnTo>
                  <a:lnTo>
                    <a:pt x="495" y="50"/>
                  </a:lnTo>
                  <a:lnTo>
                    <a:pt x="495" y="50"/>
                  </a:lnTo>
                  <a:lnTo>
                    <a:pt x="495" y="50"/>
                  </a:lnTo>
                  <a:lnTo>
                    <a:pt x="497" y="50"/>
                  </a:lnTo>
                  <a:lnTo>
                    <a:pt x="497" y="50"/>
                  </a:lnTo>
                  <a:lnTo>
                    <a:pt x="495" y="50"/>
                  </a:lnTo>
                  <a:lnTo>
                    <a:pt x="495" y="50"/>
                  </a:lnTo>
                  <a:lnTo>
                    <a:pt x="497" y="50"/>
                  </a:lnTo>
                  <a:lnTo>
                    <a:pt x="495" y="52"/>
                  </a:lnTo>
                  <a:lnTo>
                    <a:pt x="497" y="52"/>
                  </a:lnTo>
                  <a:lnTo>
                    <a:pt x="497" y="55"/>
                  </a:lnTo>
                  <a:lnTo>
                    <a:pt x="500" y="55"/>
                  </a:lnTo>
                  <a:lnTo>
                    <a:pt x="500" y="55"/>
                  </a:lnTo>
                  <a:lnTo>
                    <a:pt x="500" y="48"/>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43" name="Freeform 142"/>
            <p:cNvSpPr>
              <a:spLocks/>
            </p:cNvSpPr>
            <p:nvPr/>
          </p:nvSpPr>
          <p:spPr bwMode="auto">
            <a:xfrm>
              <a:off x="5729287" y="2150629"/>
              <a:ext cx="522288" cy="382588"/>
            </a:xfrm>
            <a:custGeom>
              <a:avLst/>
              <a:gdLst>
                <a:gd name="T0" fmla="*/ 326 w 329"/>
                <a:gd name="T1" fmla="*/ 222 h 241"/>
                <a:gd name="T2" fmla="*/ 326 w 329"/>
                <a:gd name="T3" fmla="*/ 213 h 241"/>
                <a:gd name="T4" fmla="*/ 329 w 329"/>
                <a:gd name="T5" fmla="*/ 206 h 241"/>
                <a:gd name="T6" fmla="*/ 326 w 329"/>
                <a:gd name="T7" fmla="*/ 198 h 241"/>
                <a:gd name="T8" fmla="*/ 317 w 329"/>
                <a:gd name="T9" fmla="*/ 184 h 241"/>
                <a:gd name="T10" fmla="*/ 305 w 329"/>
                <a:gd name="T11" fmla="*/ 184 h 241"/>
                <a:gd name="T12" fmla="*/ 298 w 329"/>
                <a:gd name="T13" fmla="*/ 161 h 241"/>
                <a:gd name="T14" fmla="*/ 291 w 329"/>
                <a:gd name="T15" fmla="*/ 127 h 241"/>
                <a:gd name="T16" fmla="*/ 286 w 329"/>
                <a:gd name="T17" fmla="*/ 111 h 241"/>
                <a:gd name="T18" fmla="*/ 265 w 329"/>
                <a:gd name="T19" fmla="*/ 90 h 241"/>
                <a:gd name="T20" fmla="*/ 251 w 329"/>
                <a:gd name="T21" fmla="*/ 80 h 241"/>
                <a:gd name="T22" fmla="*/ 246 w 329"/>
                <a:gd name="T23" fmla="*/ 66 h 241"/>
                <a:gd name="T24" fmla="*/ 232 w 329"/>
                <a:gd name="T25" fmla="*/ 59 h 241"/>
                <a:gd name="T26" fmla="*/ 227 w 329"/>
                <a:gd name="T27" fmla="*/ 47 h 241"/>
                <a:gd name="T28" fmla="*/ 220 w 329"/>
                <a:gd name="T29" fmla="*/ 33 h 241"/>
                <a:gd name="T30" fmla="*/ 206 w 329"/>
                <a:gd name="T31" fmla="*/ 33 h 241"/>
                <a:gd name="T32" fmla="*/ 199 w 329"/>
                <a:gd name="T33" fmla="*/ 30 h 241"/>
                <a:gd name="T34" fmla="*/ 192 w 329"/>
                <a:gd name="T35" fmla="*/ 19 h 241"/>
                <a:gd name="T36" fmla="*/ 173 w 329"/>
                <a:gd name="T37" fmla="*/ 4 h 241"/>
                <a:gd name="T38" fmla="*/ 151 w 329"/>
                <a:gd name="T39" fmla="*/ 2 h 241"/>
                <a:gd name="T40" fmla="*/ 132 w 329"/>
                <a:gd name="T41" fmla="*/ 2 h 241"/>
                <a:gd name="T42" fmla="*/ 113 w 329"/>
                <a:gd name="T43" fmla="*/ 7 h 241"/>
                <a:gd name="T44" fmla="*/ 90 w 329"/>
                <a:gd name="T45" fmla="*/ 9 h 241"/>
                <a:gd name="T46" fmla="*/ 73 w 329"/>
                <a:gd name="T47" fmla="*/ 9 h 241"/>
                <a:gd name="T48" fmla="*/ 54 w 329"/>
                <a:gd name="T49" fmla="*/ 45 h 241"/>
                <a:gd name="T50" fmla="*/ 7 w 329"/>
                <a:gd name="T51" fmla="*/ 111 h 241"/>
                <a:gd name="T52" fmla="*/ 26 w 329"/>
                <a:gd name="T53" fmla="*/ 123 h 241"/>
                <a:gd name="T54" fmla="*/ 40 w 329"/>
                <a:gd name="T55" fmla="*/ 142 h 241"/>
                <a:gd name="T56" fmla="*/ 45 w 329"/>
                <a:gd name="T57" fmla="*/ 144 h 241"/>
                <a:gd name="T58" fmla="*/ 57 w 329"/>
                <a:gd name="T59" fmla="*/ 139 h 241"/>
                <a:gd name="T60" fmla="*/ 52 w 329"/>
                <a:gd name="T61" fmla="*/ 146 h 241"/>
                <a:gd name="T62" fmla="*/ 42 w 329"/>
                <a:gd name="T63" fmla="*/ 154 h 241"/>
                <a:gd name="T64" fmla="*/ 50 w 329"/>
                <a:gd name="T65" fmla="*/ 156 h 241"/>
                <a:gd name="T66" fmla="*/ 52 w 329"/>
                <a:gd name="T67" fmla="*/ 158 h 241"/>
                <a:gd name="T68" fmla="*/ 54 w 329"/>
                <a:gd name="T69" fmla="*/ 163 h 241"/>
                <a:gd name="T70" fmla="*/ 83 w 329"/>
                <a:gd name="T71" fmla="*/ 170 h 241"/>
                <a:gd name="T72" fmla="*/ 121 w 329"/>
                <a:gd name="T73" fmla="*/ 163 h 241"/>
                <a:gd name="T74" fmla="*/ 163 w 329"/>
                <a:gd name="T75" fmla="*/ 170 h 241"/>
                <a:gd name="T76" fmla="*/ 192 w 329"/>
                <a:gd name="T77" fmla="*/ 172 h 241"/>
                <a:gd name="T78" fmla="*/ 180 w 329"/>
                <a:gd name="T79" fmla="*/ 191 h 241"/>
                <a:gd name="T80" fmla="*/ 149 w 329"/>
                <a:gd name="T81" fmla="*/ 182 h 241"/>
                <a:gd name="T82" fmla="*/ 123 w 329"/>
                <a:gd name="T83" fmla="*/ 182 h 241"/>
                <a:gd name="T84" fmla="*/ 87 w 329"/>
                <a:gd name="T85" fmla="*/ 194 h 241"/>
                <a:gd name="T86" fmla="*/ 42 w 329"/>
                <a:gd name="T87" fmla="*/ 208 h 241"/>
                <a:gd name="T88" fmla="*/ 45 w 329"/>
                <a:gd name="T89" fmla="*/ 217 h 241"/>
                <a:gd name="T90" fmla="*/ 52 w 329"/>
                <a:gd name="T91" fmla="*/ 215 h 241"/>
                <a:gd name="T92" fmla="*/ 57 w 329"/>
                <a:gd name="T93" fmla="*/ 222 h 241"/>
                <a:gd name="T94" fmla="*/ 68 w 329"/>
                <a:gd name="T95" fmla="*/ 225 h 241"/>
                <a:gd name="T96" fmla="*/ 83 w 329"/>
                <a:gd name="T97" fmla="*/ 222 h 241"/>
                <a:gd name="T98" fmla="*/ 99 w 329"/>
                <a:gd name="T99" fmla="*/ 227 h 241"/>
                <a:gd name="T100" fmla="*/ 113 w 329"/>
                <a:gd name="T101" fmla="*/ 213 h 241"/>
                <a:gd name="T102" fmla="*/ 109 w 329"/>
                <a:gd name="T103" fmla="*/ 222 h 241"/>
                <a:gd name="T104" fmla="*/ 97 w 329"/>
                <a:gd name="T105" fmla="*/ 225 h 241"/>
                <a:gd name="T106" fmla="*/ 73 w 329"/>
                <a:gd name="T107" fmla="*/ 227 h 241"/>
                <a:gd name="T108" fmla="*/ 52 w 329"/>
                <a:gd name="T109" fmla="*/ 222 h 241"/>
                <a:gd name="T110" fmla="*/ 42 w 329"/>
                <a:gd name="T111" fmla="*/ 239 h 241"/>
                <a:gd name="T112" fmla="*/ 97 w 329"/>
                <a:gd name="T113" fmla="*/ 234 h 241"/>
                <a:gd name="T114" fmla="*/ 225 w 329"/>
                <a:gd name="T115" fmla="*/ 222 h 241"/>
                <a:gd name="T116" fmla="*/ 236 w 329"/>
                <a:gd name="T117" fmla="*/ 222 h 241"/>
                <a:gd name="T118" fmla="*/ 251 w 329"/>
                <a:gd name="T119" fmla="*/ 229 h 241"/>
                <a:gd name="T120" fmla="*/ 267 w 329"/>
                <a:gd name="T121" fmla="*/ 236 h 241"/>
                <a:gd name="T122" fmla="*/ 300 w 329"/>
                <a:gd name="T123" fmla="*/ 23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9" h="241">
                  <a:moveTo>
                    <a:pt x="329" y="229"/>
                  </a:moveTo>
                  <a:lnTo>
                    <a:pt x="329" y="232"/>
                  </a:lnTo>
                  <a:lnTo>
                    <a:pt x="329" y="232"/>
                  </a:lnTo>
                  <a:lnTo>
                    <a:pt x="329" y="232"/>
                  </a:lnTo>
                  <a:lnTo>
                    <a:pt x="329" y="229"/>
                  </a:lnTo>
                  <a:lnTo>
                    <a:pt x="329" y="229"/>
                  </a:lnTo>
                  <a:lnTo>
                    <a:pt x="326" y="229"/>
                  </a:lnTo>
                  <a:lnTo>
                    <a:pt x="326" y="229"/>
                  </a:lnTo>
                  <a:lnTo>
                    <a:pt x="326" y="229"/>
                  </a:lnTo>
                  <a:lnTo>
                    <a:pt x="326" y="229"/>
                  </a:lnTo>
                  <a:lnTo>
                    <a:pt x="326" y="229"/>
                  </a:lnTo>
                  <a:lnTo>
                    <a:pt x="326" y="229"/>
                  </a:lnTo>
                  <a:lnTo>
                    <a:pt x="326" y="227"/>
                  </a:lnTo>
                  <a:lnTo>
                    <a:pt x="324" y="227"/>
                  </a:lnTo>
                  <a:lnTo>
                    <a:pt x="324" y="227"/>
                  </a:lnTo>
                  <a:lnTo>
                    <a:pt x="326" y="227"/>
                  </a:lnTo>
                  <a:lnTo>
                    <a:pt x="326" y="227"/>
                  </a:lnTo>
                  <a:lnTo>
                    <a:pt x="326" y="227"/>
                  </a:lnTo>
                  <a:lnTo>
                    <a:pt x="326" y="225"/>
                  </a:lnTo>
                  <a:lnTo>
                    <a:pt x="326" y="225"/>
                  </a:lnTo>
                  <a:lnTo>
                    <a:pt x="326" y="222"/>
                  </a:lnTo>
                  <a:lnTo>
                    <a:pt x="326" y="222"/>
                  </a:lnTo>
                  <a:lnTo>
                    <a:pt x="326" y="222"/>
                  </a:lnTo>
                  <a:lnTo>
                    <a:pt x="326" y="222"/>
                  </a:lnTo>
                  <a:lnTo>
                    <a:pt x="326" y="222"/>
                  </a:lnTo>
                  <a:lnTo>
                    <a:pt x="324" y="222"/>
                  </a:lnTo>
                  <a:lnTo>
                    <a:pt x="324" y="220"/>
                  </a:lnTo>
                  <a:lnTo>
                    <a:pt x="326" y="220"/>
                  </a:lnTo>
                  <a:lnTo>
                    <a:pt x="326" y="220"/>
                  </a:lnTo>
                  <a:lnTo>
                    <a:pt x="326" y="217"/>
                  </a:lnTo>
                  <a:lnTo>
                    <a:pt x="326" y="217"/>
                  </a:lnTo>
                  <a:lnTo>
                    <a:pt x="329" y="217"/>
                  </a:lnTo>
                  <a:lnTo>
                    <a:pt x="329" y="217"/>
                  </a:lnTo>
                  <a:lnTo>
                    <a:pt x="329" y="217"/>
                  </a:lnTo>
                  <a:lnTo>
                    <a:pt x="329" y="215"/>
                  </a:lnTo>
                  <a:lnTo>
                    <a:pt x="329" y="215"/>
                  </a:lnTo>
                  <a:lnTo>
                    <a:pt x="329" y="215"/>
                  </a:lnTo>
                  <a:lnTo>
                    <a:pt x="329" y="215"/>
                  </a:lnTo>
                  <a:lnTo>
                    <a:pt x="329" y="215"/>
                  </a:lnTo>
                  <a:lnTo>
                    <a:pt x="329" y="213"/>
                  </a:lnTo>
                  <a:lnTo>
                    <a:pt x="329" y="213"/>
                  </a:lnTo>
                  <a:lnTo>
                    <a:pt x="326" y="213"/>
                  </a:lnTo>
                  <a:lnTo>
                    <a:pt x="326" y="213"/>
                  </a:lnTo>
                  <a:lnTo>
                    <a:pt x="326" y="213"/>
                  </a:lnTo>
                  <a:lnTo>
                    <a:pt x="326" y="213"/>
                  </a:lnTo>
                  <a:lnTo>
                    <a:pt x="326" y="213"/>
                  </a:lnTo>
                  <a:lnTo>
                    <a:pt x="326" y="213"/>
                  </a:lnTo>
                  <a:lnTo>
                    <a:pt x="326" y="213"/>
                  </a:lnTo>
                  <a:lnTo>
                    <a:pt x="326" y="210"/>
                  </a:lnTo>
                  <a:lnTo>
                    <a:pt x="326" y="210"/>
                  </a:lnTo>
                  <a:lnTo>
                    <a:pt x="326" y="210"/>
                  </a:lnTo>
                  <a:lnTo>
                    <a:pt x="326" y="210"/>
                  </a:lnTo>
                  <a:lnTo>
                    <a:pt x="326" y="210"/>
                  </a:lnTo>
                  <a:lnTo>
                    <a:pt x="326" y="208"/>
                  </a:lnTo>
                  <a:lnTo>
                    <a:pt x="326" y="208"/>
                  </a:lnTo>
                  <a:lnTo>
                    <a:pt x="326" y="208"/>
                  </a:lnTo>
                  <a:lnTo>
                    <a:pt x="326" y="208"/>
                  </a:lnTo>
                  <a:lnTo>
                    <a:pt x="326" y="208"/>
                  </a:lnTo>
                  <a:lnTo>
                    <a:pt x="326" y="208"/>
                  </a:lnTo>
                  <a:lnTo>
                    <a:pt x="326" y="208"/>
                  </a:lnTo>
                  <a:lnTo>
                    <a:pt x="329" y="208"/>
                  </a:lnTo>
                  <a:lnTo>
                    <a:pt x="329" y="208"/>
                  </a:lnTo>
                  <a:lnTo>
                    <a:pt x="329" y="208"/>
                  </a:lnTo>
                  <a:lnTo>
                    <a:pt x="329" y="208"/>
                  </a:lnTo>
                  <a:lnTo>
                    <a:pt x="329" y="206"/>
                  </a:lnTo>
                  <a:lnTo>
                    <a:pt x="329" y="206"/>
                  </a:lnTo>
                  <a:lnTo>
                    <a:pt x="329" y="206"/>
                  </a:lnTo>
                  <a:lnTo>
                    <a:pt x="329" y="203"/>
                  </a:lnTo>
                  <a:lnTo>
                    <a:pt x="329" y="203"/>
                  </a:lnTo>
                  <a:lnTo>
                    <a:pt x="329" y="203"/>
                  </a:lnTo>
                  <a:lnTo>
                    <a:pt x="329" y="203"/>
                  </a:lnTo>
                  <a:lnTo>
                    <a:pt x="329" y="206"/>
                  </a:lnTo>
                  <a:lnTo>
                    <a:pt x="326" y="206"/>
                  </a:lnTo>
                  <a:lnTo>
                    <a:pt x="326" y="206"/>
                  </a:lnTo>
                  <a:lnTo>
                    <a:pt x="326" y="206"/>
                  </a:lnTo>
                  <a:lnTo>
                    <a:pt x="326" y="203"/>
                  </a:lnTo>
                  <a:lnTo>
                    <a:pt x="326" y="203"/>
                  </a:lnTo>
                  <a:lnTo>
                    <a:pt x="326" y="203"/>
                  </a:lnTo>
                  <a:lnTo>
                    <a:pt x="326" y="203"/>
                  </a:lnTo>
                  <a:lnTo>
                    <a:pt x="326" y="203"/>
                  </a:lnTo>
                  <a:lnTo>
                    <a:pt x="326" y="201"/>
                  </a:lnTo>
                  <a:lnTo>
                    <a:pt x="326" y="201"/>
                  </a:lnTo>
                  <a:lnTo>
                    <a:pt x="326" y="201"/>
                  </a:lnTo>
                  <a:lnTo>
                    <a:pt x="326" y="201"/>
                  </a:lnTo>
                  <a:lnTo>
                    <a:pt x="326" y="201"/>
                  </a:lnTo>
                  <a:lnTo>
                    <a:pt x="326" y="198"/>
                  </a:lnTo>
                  <a:lnTo>
                    <a:pt x="326" y="198"/>
                  </a:lnTo>
                  <a:lnTo>
                    <a:pt x="326" y="198"/>
                  </a:lnTo>
                  <a:lnTo>
                    <a:pt x="324" y="198"/>
                  </a:lnTo>
                  <a:lnTo>
                    <a:pt x="324" y="198"/>
                  </a:lnTo>
                  <a:lnTo>
                    <a:pt x="324" y="198"/>
                  </a:lnTo>
                  <a:lnTo>
                    <a:pt x="324" y="198"/>
                  </a:lnTo>
                  <a:lnTo>
                    <a:pt x="322" y="196"/>
                  </a:lnTo>
                  <a:lnTo>
                    <a:pt x="322" y="196"/>
                  </a:lnTo>
                  <a:lnTo>
                    <a:pt x="322" y="196"/>
                  </a:lnTo>
                  <a:lnTo>
                    <a:pt x="322" y="194"/>
                  </a:lnTo>
                  <a:lnTo>
                    <a:pt x="319" y="194"/>
                  </a:lnTo>
                  <a:lnTo>
                    <a:pt x="319" y="191"/>
                  </a:lnTo>
                  <a:lnTo>
                    <a:pt x="319" y="191"/>
                  </a:lnTo>
                  <a:lnTo>
                    <a:pt x="319" y="191"/>
                  </a:lnTo>
                  <a:lnTo>
                    <a:pt x="319" y="191"/>
                  </a:lnTo>
                  <a:lnTo>
                    <a:pt x="319" y="189"/>
                  </a:lnTo>
                  <a:lnTo>
                    <a:pt x="319" y="189"/>
                  </a:lnTo>
                  <a:lnTo>
                    <a:pt x="319" y="189"/>
                  </a:lnTo>
                  <a:lnTo>
                    <a:pt x="319" y="187"/>
                  </a:lnTo>
                  <a:lnTo>
                    <a:pt x="317" y="184"/>
                  </a:lnTo>
                  <a:lnTo>
                    <a:pt x="317" y="184"/>
                  </a:lnTo>
                  <a:lnTo>
                    <a:pt x="317" y="182"/>
                  </a:lnTo>
                  <a:lnTo>
                    <a:pt x="317" y="184"/>
                  </a:lnTo>
                  <a:lnTo>
                    <a:pt x="317" y="184"/>
                  </a:lnTo>
                  <a:lnTo>
                    <a:pt x="315" y="184"/>
                  </a:lnTo>
                  <a:lnTo>
                    <a:pt x="315" y="182"/>
                  </a:lnTo>
                  <a:lnTo>
                    <a:pt x="315" y="182"/>
                  </a:lnTo>
                  <a:lnTo>
                    <a:pt x="315" y="182"/>
                  </a:lnTo>
                  <a:lnTo>
                    <a:pt x="315" y="182"/>
                  </a:lnTo>
                  <a:lnTo>
                    <a:pt x="312" y="182"/>
                  </a:lnTo>
                  <a:lnTo>
                    <a:pt x="312" y="182"/>
                  </a:lnTo>
                  <a:lnTo>
                    <a:pt x="312" y="182"/>
                  </a:lnTo>
                  <a:lnTo>
                    <a:pt x="312" y="182"/>
                  </a:lnTo>
                  <a:lnTo>
                    <a:pt x="310" y="180"/>
                  </a:lnTo>
                  <a:lnTo>
                    <a:pt x="310" y="180"/>
                  </a:lnTo>
                  <a:lnTo>
                    <a:pt x="310" y="182"/>
                  </a:lnTo>
                  <a:lnTo>
                    <a:pt x="310" y="182"/>
                  </a:lnTo>
                  <a:lnTo>
                    <a:pt x="307" y="182"/>
                  </a:lnTo>
                  <a:lnTo>
                    <a:pt x="307" y="184"/>
                  </a:lnTo>
                  <a:lnTo>
                    <a:pt x="305" y="187"/>
                  </a:lnTo>
                  <a:lnTo>
                    <a:pt x="305" y="187"/>
                  </a:lnTo>
                  <a:lnTo>
                    <a:pt x="305" y="187"/>
                  </a:lnTo>
                  <a:lnTo>
                    <a:pt x="305" y="187"/>
                  </a:lnTo>
                  <a:lnTo>
                    <a:pt x="305" y="184"/>
                  </a:lnTo>
                  <a:lnTo>
                    <a:pt x="305" y="184"/>
                  </a:lnTo>
                  <a:lnTo>
                    <a:pt x="305" y="184"/>
                  </a:lnTo>
                  <a:lnTo>
                    <a:pt x="303" y="184"/>
                  </a:lnTo>
                  <a:lnTo>
                    <a:pt x="303" y="182"/>
                  </a:lnTo>
                  <a:lnTo>
                    <a:pt x="303" y="182"/>
                  </a:lnTo>
                  <a:lnTo>
                    <a:pt x="303" y="182"/>
                  </a:lnTo>
                  <a:lnTo>
                    <a:pt x="303" y="180"/>
                  </a:lnTo>
                  <a:lnTo>
                    <a:pt x="303" y="177"/>
                  </a:lnTo>
                  <a:lnTo>
                    <a:pt x="303" y="177"/>
                  </a:lnTo>
                  <a:lnTo>
                    <a:pt x="303" y="177"/>
                  </a:lnTo>
                  <a:lnTo>
                    <a:pt x="300" y="177"/>
                  </a:lnTo>
                  <a:lnTo>
                    <a:pt x="300" y="177"/>
                  </a:lnTo>
                  <a:lnTo>
                    <a:pt x="300" y="177"/>
                  </a:lnTo>
                  <a:lnTo>
                    <a:pt x="300" y="175"/>
                  </a:lnTo>
                  <a:lnTo>
                    <a:pt x="300" y="175"/>
                  </a:lnTo>
                  <a:lnTo>
                    <a:pt x="296" y="172"/>
                  </a:lnTo>
                  <a:lnTo>
                    <a:pt x="296" y="172"/>
                  </a:lnTo>
                  <a:lnTo>
                    <a:pt x="293" y="170"/>
                  </a:lnTo>
                  <a:lnTo>
                    <a:pt x="293" y="168"/>
                  </a:lnTo>
                  <a:lnTo>
                    <a:pt x="293" y="165"/>
                  </a:lnTo>
                  <a:lnTo>
                    <a:pt x="291" y="165"/>
                  </a:lnTo>
                  <a:lnTo>
                    <a:pt x="291" y="165"/>
                  </a:lnTo>
                  <a:lnTo>
                    <a:pt x="296" y="161"/>
                  </a:lnTo>
                  <a:lnTo>
                    <a:pt x="298" y="161"/>
                  </a:lnTo>
                  <a:lnTo>
                    <a:pt x="298" y="158"/>
                  </a:lnTo>
                  <a:lnTo>
                    <a:pt x="298" y="156"/>
                  </a:lnTo>
                  <a:lnTo>
                    <a:pt x="298" y="154"/>
                  </a:lnTo>
                  <a:lnTo>
                    <a:pt x="298" y="154"/>
                  </a:lnTo>
                  <a:lnTo>
                    <a:pt x="298" y="151"/>
                  </a:lnTo>
                  <a:lnTo>
                    <a:pt x="296" y="151"/>
                  </a:lnTo>
                  <a:lnTo>
                    <a:pt x="296" y="151"/>
                  </a:lnTo>
                  <a:lnTo>
                    <a:pt x="296" y="149"/>
                  </a:lnTo>
                  <a:lnTo>
                    <a:pt x="296" y="146"/>
                  </a:lnTo>
                  <a:lnTo>
                    <a:pt x="296" y="142"/>
                  </a:lnTo>
                  <a:lnTo>
                    <a:pt x="296" y="139"/>
                  </a:lnTo>
                  <a:lnTo>
                    <a:pt x="296" y="139"/>
                  </a:lnTo>
                  <a:lnTo>
                    <a:pt x="296" y="135"/>
                  </a:lnTo>
                  <a:lnTo>
                    <a:pt x="293" y="135"/>
                  </a:lnTo>
                  <a:lnTo>
                    <a:pt x="293" y="132"/>
                  </a:lnTo>
                  <a:lnTo>
                    <a:pt x="291" y="132"/>
                  </a:lnTo>
                  <a:lnTo>
                    <a:pt x="291" y="132"/>
                  </a:lnTo>
                  <a:lnTo>
                    <a:pt x="291" y="132"/>
                  </a:lnTo>
                  <a:lnTo>
                    <a:pt x="289" y="130"/>
                  </a:lnTo>
                  <a:lnTo>
                    <a:pt x="291" y="130"/>
                  </a:lnTo>
                  <a:lnTo>
                    <a:pt x="291" y="130"/>
                  </a:lnTo>
                  <a:lnTo>
                    <a:pt x="291" y="127"/>
                  </a:lnTo>
                  <a:lnTo>
                    <a:pt x="286" y="127"/>
                  </a:lnTo>
                  <a:lnTo>
                    <a:pt x="284" y="127"/>
                  </a:lnTo>
                  <a:lnTo>
                    <a:pt x="284" y="125"/>
                  </a:lnTo>
                  <a:lnTo>
                    <a:pt x="284" y="123"/>
                  </a:lnTo>
                  <a:lnTo>
                    <a:pt x="284" y="120"/>
                  </a:lnTo>
                  <a:lnTo>
                    <a:pt x="284" y="120"/>
                  </a:lnTo>
                  <a:lnTo>
                    <a:pt x="284" y="118"/>
                  </a:lnTo>
                  <a:lnTo>
                    <a:pt x="286" y="118"/>
                  </a:lnTo>
                  <a:lnTo>
                    <a:pt x="286" y="118"/>
                  </a:lnTo>
                  <a:lnTo>
                    <a:pt x="286" y="118"/>
                  </a:lnTo>
                  <a:lnTo>
                    <a:pt x="286" y="116"/>
                  </a:lnTo>
                  <a:lnTo>
                    <a:pt x="286" y="116"/>
                  </a:lnTo>
                  <a:lnTo>
                    <a:pt x="286" y="116"/>
                  </a:lnTo>
                  <a:lnTo>
                    <a:pt x="286" y="113"/>
                  </a:lnTo>
                  <a:lnTo>
                    <a:pt x="289" y="113"/>
                  </a:lnTo>
                  <a:lnTo>
                    <a:pt x="289" y="113"/>
                  </a:lnTo>
                  <a:lnTo>
                    <a:pt x="286" y="113"/>
                  </a:lnTo>
                  <a:lnTo>
                    <a:pt x="286" y="113"/>
                  </a:lnTo>
                  <a:lnTo>
                    <a:pt x="286" y="113"/>
                  </a:lnTo>
                  <a:lnTo>
                    <a:pt x="286" y="111"/>
                  </a:lnTo>
                  <a:lnTo>
                    <a:pt x="286" y="111"/>
                  </a:lnTo>
                  <a:lnTo>
                    <a:pt x="286" y="111"/>
                  </a:lnTo>
                  <a:lnTo>
                    <a:pt x="286" y="111"/>
                  </a:lnTo>
                  <a:lnTo>
                    <a:pt x="286" y="111"/>
                  </a:lnTo>
                  <a:lnTo>
                    <a:pt x="286" y="111"/>
                  </a:lnTo>
                  <a:lnTo>
                    <a:pt x="284" y="109"/>
                  </a:lnTo>
                  <a:lnTo>
                    <a:pt x="284" y="109"/>
                  </a:lnTo>
                  <a:lnTo>
                    <a:pt x="284" y="109"/>
                  </a:lnTo>
                  <a:lnTo>
                    <a:pt x="281" y="106"/>
                  </a:lnTo>
                  <a:lnTo>
                    <a:pt x="281" y="106"/>
                  </a:lnTo>
                  <a:lnTo>
                    <a:pt x="279" y="104"/>
                  </a:lnTo>
                  <a:lnTo>
                    <a:pt x="277" y="101"/>
                  </a:lnTo>
                  <a:lnTo>
                    <a:pt x="274" y="101"/>
                  </a:lnTo>
                  <a:lnTo>
                    <a:pt x="272" y="99"/>
                  </a:lnTo>
                  <a:lnTo>
                    <a:pt x="272" y="99"/>
                  </a:lnTo>
                  <a:lnTo>
                    <a:pt x="272" y="97"/>
                  </a:lnTo>
                  <a:lnTo>
                    <a:pt x="272" y="94"/>
                  </a:lnTo>
                  <a:lnTo>
                    <a:pt x="272" y="92"/>
                  </a:lnTo>
                  <a:lnTo>
                    <a:pt x="270" y="92"/>
                  </a:lnTo>
                  <a:lnTo>
                    <a:pt x="270" y="92"/>
                  </a:lnTo>
                  <a:lnTo>
                    <a:pt x="270" y="92"/>
                  </a:lnTo>
                  <a:lnTo>
                    <a:pt x="267" y="92"/>
                  </a:lnTo>
                  <a:lnTo>
                    <a:pt x="267" y="90"/>
                  </a:lnTo>
                  <a:lnTo>
                    <a:pt x="265" y="90"/>
                  </a:lnTo>
                  <a:lnTo>
                    <a:pt x="262" y="87"/>
                  </a:lnTo>
                  <a:lnTo>
                    <a:pt x="262" y="87"/>
                  </a:lnTo>
                  <a:lnTo>
                    <a:pt x="262" y="87"/>
                  </a:lnTo>
                  <a:lnTo>
                    <a:pt x="262" y="87"/>
                  </a:lnTo>
                  <a:lnTo>
                    <a:pt x="260" y="87"/>
                  </a:lnTo>
                  <a:lnTo>
                    <a:pt x="260" y="87"/>
                  </a:lnTo>
                  <a:lnTo>
                    <a:pt x="260" y="87"/>
                  </a:lnTo>
                  <a:lnTo>
                    <a:pt x="258" y="87"/>
                  </a:lnTo>
                  <a:lnTo>
                    <a:pt x="255" y="85"/>
                  </a:lnTo>
                  <a:lnTo>
                    <a:pt x="255" y="85"/>
                  </a:lnTo>
                  <a:lnTo>
                    <a:pt x="255" y="85"/>
                  </a:lnTo>
                  <a:lnTo>
                    <a:pt x="255" y="85"/>
                  </a:lnTo>
                  <a:lnTo>
                    <a:pt x="255" y="85"/>
                  </a:lnTo>
                  <a:lnTo>
                    <a:pt x="255" y="85"/>
                  </a:lnTo>
                  <a:lnTo>
                    <a:pt x="255" y="83"/>
                  </a:lnTo>
                  <a:lnTo>
                    <a:pt x="255" y="83"/>
                  </a:lnTo>
                  <a:lnTo>
                    <a:pt x="255" y="83"/>
                  </a:lnTo>
                  <a:lnTo>
                    <a:pt x="253" y="83"/>
                  </a:lnTo>
                  <a:lnTo>
                    <a:pt x="253" y="80"/>
                  </a:lnTo>
                  <a:lnTo>
                    <a:pt x="253" y="80"/>
                  </a:lnTo>
                  <a:lnTo>
                    <a:pt x="253" y="80"/>
                  </a:lnTo>
                  <a:lnTo>
                    <a:pt x="251" y="80"/>
                  </a:lnTo>
                  <a:lnTo>
                    <a:pt x="251" y="80"/>
                  </a:lnTo>
                  <a:lnTo>
                    <a:pt x="251" y="80"/>
                  </a:lnTo>
                  <a:lnTo>
                    <a:pt x="251" y="80"/>
                  </a:lnTo>
                  <a:lnTo>
                    <a:pt x="248" y="80"/>
                  </a:lnTo>
                  <a:lnTo>
                    <a:pt x="248" y="78"/>
                  </a:lnTo>
                  <a:lnTo>
                    <a:pt x="248" y="78"/>
                  </a:lnTo>
                  <a:lnTo>
                    <a:pt x="251" y="78"/>
                  </a:lnTo>
                  <a:lnTo>
                    <a:pt x="251" y="78"/>
                  </a:lnTo>
                  <a:lnTo>
                    <a:pt x="253" y="78"/>
                  </a:lnTo>
                  <a:lnTo>
                    <a:pt x="251" y="78"/>
                  </a:lnTo>
                  <a:lnTo>
                    <a:pt x="251" y="75"/>
                  </a:lnTo>
                  <a:lnTo>
                    <a:pt x="248" y="73"/>
                  </a:lnTo>
                  <a:lnTo>
                    <a:pt x="248" y="73"/>
                  </a:lnTo>
                  <a:lnTo>
                    <a:pt x="246" y="73"/>
                  </a:lnTo>
                  <a:lnTo>
                    <a:pt x="246" y="71"/>
                  </a:lnTo>
                  <a:lnTo>
                    <a:pt x="246" y="68"/>
                  </a:lnTo>
                  <a:lnTo>
                    <a:pt x="246" y="68"/>
                  </a:lnTo>
                  <a:lnTo>
                    <a:pt x="246" y="68"/>
                  </a:lnTo>
                  <a:lnTo>
                    <a:pt x="246" y="68"/>
                  </a:lnTo>
                  <a:lnTo>
                    <a:pt x="246" y="68"/>
                  </a:lnTo>
                  <a:lnTo>
                    <a:pt x="246" y="66"/>
                  </a:lnTo>
                  <a:lnTo>
                    <a:pt x="246" y="66"/>
                  </a:lnTo>
                  <a:lnTo>
                    <a:pt x="244" y="66"/>
                  </a:lnTo>
                  <a:lnTo>
                    <a:pt x="244" y="66"/>
                  </a:lnTo>
                  <a:lnTo>
                    <a:pt x="244" y="66"/>
                  </a:lnTo>
                  <a:lnTo>
                    <a:pt x="241" y="66"/>
                  </a:lnTo>
                  <a:lnTo>
                    <a:pt x="241" y="66"/>
                  </a:lnTo>
                  <a:lnTo>
                    <a:pt x="241" y="66"/>
                  </a:lnTo>
                  <a:lnTo>
                    <a:pt x="239" y="66"/>
                  </a:lnTo>
                  <a:lnTo>
                    <a:pt x="239" y="66"/>
                  </a:lnTo>
                  <a:lnTo>
                    <a:pt x="239" y="66"/>
                  </a:lnTo>
                  <a:lnTo>
                    <a:pt x="239" y="66"/>
                  </a:lnTo>
                  <a:lnTo>
                    <a:pt x="239" y="66"/>
                  </a:lnTo>
                  <a:lnTo>
                    <a:pt x="239" y="64"/>
                  </a:lnTo>
                  <a:lnTo>
                    <a:pt x="239" y="61"/>
                  </a:lnTo>
                  <a:lnTo>
                    <a:pt x="239" y="61"/>
                  </a:lnTo>
                  <a:lnTo>
                    <a:pt x="236" y="61"/>
                  </a:lnTo>
                  <a:lnTo>
                    <a:pt x="236" y="61"/>
                  </a:lnTo>
                  <a:lnTo>
                    <a:pt x="236" y="59"/>
                  </a:lnTo>
                  <a:lnTo>
                    <a:pt x="234" y="59"/>
                  </a:lnTo>
                  <a:lnTo>
                    <a:pt x="234" y="59"/>
                  </a:lnTo>
                  <a:lnTo>
                    <a:pt x="234" y="59"/>
                  </a:lnTo>
                  <a:lnTo>
                    <a:pt x="234" y="59"/>
                  </a:lnTo>
                  <a:lnTo>
                    <a:pt x="232" y="59"/>
                  </a:lnTo>
                  <a:lnTo>
                    <a:pt x="232" y="59"/>
                  </a:lnTo>
                  <a:lnTo>
                    <a:pt x="229" y="59"/>
                  </a:lnTo>
                  <a:lnTo>
                    <a:pt x="229" y="56"/>
                  </a:lnTo>
                  <a:lnTo>
                    <a:pt x="229" y="56"/>
                  </a:lnTo>
                  <a:lnTo>
                    <a:pt x="229" y="56"/>
                  </a:lnTo>
                  <a:lnTo>
                    <a:pt x="229" y="56"/>
                  </a:lnTo>
                  <a:lnTo>
                    <a:pt x="232" y="54"/>
                  </a:lnTo>
                  <a:lnTo>
                    <a:pt x="232" y="54"/>
                  </a:lnTo>
                  <a:lnTo>
                    <a:pt x="232" y="54"/>
                  </a:lnTo>
                  <a:lnTo>
                    <a:pt x="229" y="54"/>
                  </a:lnTo>
                  <a:lnTo>
                    <a:pt x="229" y="52"/>
                  </a:lnTo>
                  <a:lnTo>
                    <a:pt x="229" y="52"/>
                  </a:lnTo>
                  <a:lnTo>
                    <a:pt x="229" y="52"/>
                  </a:lnTo>
                  <a:lnTo>
                    <a:pt x="227" y="52"/>
                  </a:lnTo>
                  <a:lnTo>
                    <a:pt x="227" y="52"/>
                  </a:lnTo>
                  <a:lnTo>
                    <a:pt x="227" y="52"/>
                  </a:lnTo>
                  <a:lnTo>
                    <a:pt x="227" y="49"/>
                  </a:lnTo>
                  <a:lnTo>
                    <a:pt x="227" y="49"/>
                  </a:lnTo>
                  <a:lnTo>
                    <a:pt x="227" y="49"/>
                  </a:lnTo>
                  <a:lnTo>
                    <a:pt x="227" y="49"/>
                  </a:lnTo>
                  <a:lnTo>
                    <a:pt x="227" y="47"/>
                  </a:lnTo>
                  <a:lnTo>
                    <a:pt x="227" y="47"/>
                  </a:lnTo>
                  <a:lnTo>
                    <a:pt x="227" y="47"/>
                  </a:lnTo>
                  <a:lnTo>
                    <a:pt x="227" y="45"/>
                  </a:lnTo>
                  <a:lnTo>
                    <a:pt x="227" y="45"/>
                  </a:lnTo>
                  <a:lnTo>
                    <a:pt x="225" y="45"/>
                  </a:lnTo>
                  <a:lnTo>
                    <a:pt x="225" y="45"/>
                  </a:lnTo>
                  <a:lnTo>
                    <a:pt x="227" y="42"/>
                  </a:lnTo>
                  <a:lnTo>
                    <a:pt x="227" y="42"/>
                  </a:lnTo>
                  <a:lnTo>
                    <a:pt x="227" y="42"/>
                  </a:lnTo>
                  <a:lnTo>
                    <a:pt x="225" y="42"/>
                  </a:lnTo>
                  <a:lnTo>
                    <a:pt x="225" y="40"/>
                  </a:lnTo>
                  <a:lnTo>
                    <a:pt x="225" y="40"/>
                  </a:lnTo>
                  <a:lnTo>
                    <a:pt x="222" y="40"/>
                  </a:lnTo>
                  <a:lnTo>
                    <a:pt x="222" y="40"/>
                  </a:lnTo>
                  <a:lnTo>
                    <a:pt x="222" y="38"/>
                  </a:lnTo>
                  <a:lnTo>
                    <a:pt x="222" y="38"/>
                  </a:lnTo>
                  <a:lnTo>
                    <a:pt x="222" y="35"/>
                  </a:lnTo>
                  <a:lnTo>
                    <a:pt x="222" y="35"/>
                  </a:lnTo>
                  <a:lnTo>
                    <a:pt x="222" y="35"/>
                  </a:lnTo>
                  <a:lnTo>
                    <a:pt x="220" y="33"/>
                  </a:lnTo>
                  <a:lnTo>
                    <a:pt x="220" y="33"/>
                  </a:lnTo>
                  <a:lnTo>
                    <a:pt x="220" y="33"/>
                  </a:lnTo>
                  <a:lnTo>
                    <a:pt x="220" y="33"/>
                  </a:lnTo>
                  <a:lnTo>
                    <a:pt x="218" y="33"/>
                  </a:lnTo>
                  <a:lnTo>
                    <a:pt x="218" y="33"/>
                  </a:lnTo>
                  <a:lnTo>
                    <a:pt x="215" y="33"/>
                  </a:lnTo>
                  <a:lnTo>
                    <a:pt x="215" y="33"/>
                  </a:lnTo>
                  <a:lnTo>
                    <a:pt x="218" y="30"/>
                  </a:lnTo>
                  <a:lnTo>
                    <a:pt x="218" y="30"/>
                  </a:lnTo>
                  <a:lnTo>
                    <a:pt x="218" y="30"/>
                  </a:lnTo>
                  <a:lnTo>
                    <a:pt x="215" y="30"/>
                  </a:lnTo>
                  <a:lnTo>
                    <a:pt x="215" y="30"/>
                  </a:lnTo>
                  <a:lnTo>
                    <a:pt x="215" y="30"/>
                  </a:lnTo>
                  <a:lnTo>
                    <a:pt x="213" y="30"/>
                  </a:lnTo>
                  <a:lnTo>
                    <a:pt x="210" y="30"/>
                  </a:lnTo>
                  <a:lnTo>
                    <a:pt x="210" y="30"/>
                  </a:lnTo>
                  <a:lnTo>
                    <a:pt x="210" y="30"/>
                  </a:lnTo>
                  <a:lnTo>
                    <a:pt x="208" y="30"/>
                  </a:lnTo>
                  <a:lnTo>
                    <a:pt x="208" y="30"/>
                  </a:lnTo>
                  <a:lnTo>
                    <a:pt x="208" y="33"/>
                  </a:lnTo>
                  <a:lnTo>
                    <a:pt x="208" y="33"/>
                  </a:lnTo>
                  <a:lnTo>
                    <a:pt x="206" y="33"/>
                  </a:lnTo>
                  <a:lnTo>
                    <a:pt x="206" y="33"/>
                  </a:lnTo>
                  <a:lnTo>
                    <a:pt x="206" y="33"/>
                  </a:lnTo>
                  <a:lnTo>
                    <a:pt x="206" y="33"/>
                  </a:lnTo>
                  <a:lnTo>
                    <a:pt x="206" y="30"/>
                  </a:lnTo>
                  <a:lnTo>
                    <a:pt x="206" y="30"/>
                  </a:lnTo>
                  <a:lnTo>
                    <a:pt x="206" y="30"/>
                  </a:lnTo>
                  <a:lnTo>
                    <a:pt x="206" y="30"/>
                  </a:lnTo>
                  <a:lnTo>
                    <a:pt x="206" y="30"/>
                  </a:lnTo>
                  <a:lnTo>
                    <a:pt x="206" y="30"/>
                  </a:lnTo>
                  <a:lnTo>
                    <a:pt x="206" y="30"/>
                  </a:lnTo>
                  <a:lnTo>
                    <a:pt x="203" y="30"/>
                  </a:lnTo>
                  <a:lnTo>
                    <a:pt x="203" y="30"/>
                  </a:lnTo>
                  <a:lnTo>
                    <a:pt x="203" y="28"/>
                  </a:lnTo>
                  <a:lnTo>
                    <a:pt x="206" y="28"/>
                  </a:lnTo>
                  <a:lnTo>
                    <a:pt x="206" y="28"/>
                  </a:lnTo>
                  <a:lnTo>
                    <a:pt x="203" y="28"/>
                  </a:lnTo>
                  <a:lnTo>
                    <a:pt x="203" y="28"/>
                  </a:lnTo>
                  <a:lnTo>
                    <a:pt x="203" y="28"/>
                  </a:lnTo>
                  <a:lnTo>
                    <a:pt x="203" y="28"/>
                  </a:lnTo>
                  <a:lnTo>
                    <a:pt x="203" y="28"/>
                  </a:lnTo>
                  <a:lnTo>
                    <a:pt x="201" y="30"/>
                  </a:lnTo>
                  <a:lnTo>
                    <a:pt x="201" y="30"/>
                  </a:lnTo>
                  <a:lnTo>
                    <a:pt x="201" y="30"/>
                  </a:lnTo>
                  <a:lnTo>
                    <a:pt x="199" y="30"/>
                  </a:lnTo>
                  <a:lnTo>
                    <a:pt x="199" y="30"/>
                  </a:lnTo>
                  <a:lnTo>
                    <a:pt x="199" y="30"/>
                  </a:lnTo>
                  <a:lnTo>
                    <a:pt x="199" y="30"/>
                  </a:lnTo>
                  <a:lnTo>
                    <a:pt x="199" y="30"/>
                  </a:lnTo>
                  <a:lnTo>
                    <a:pt x="196" y="30"/>
                  </a:lnTo>
                  <a:lnTo>
                    <a:pt x="196" y="30"/>
                  </a:lnTo>
                  <a:lnTo>
                    <a:pt x="196" y="30"/>
                  </a:lnTo>
                  <a:lnTo>
                    <a:pt x="196" y="28"/>
                  </a:lnTo>
                  <a:lnTo>
                    <a:pt x="196" y="28"/>
                  </a:lnTo>
                  <a:lnTo>
                    <a:pt x="196" y="28"/>
                  </a:lnTo>
                  <a:lnTo>
                    <a:pt x="194" y="26"/>
                  </a:lnTo>
                  <a:lnTo>
                    <a:pt x="194" y="26"/>
                  </a:lnTo>
                  <a:lnTo>
                    <a:pt x="192" y="26"/>
                  </a:lnTo>
                  <a:lnTo>
                    <a:pt x="192" y="26"/>
                  </a:lnTo>
                  <a:lnTo>
                    <a:pt x="192" y="23"/>
                  </a:lnTo>
                  <a:lnTo>
                    <a:pt x="192" y="23"/>
                  </a:lnTo>
                  <a:lnTo>
                    <a:pt x="192" y="23"/>
                  </a:lnTo>
                  <a:lnTo>
                    <a:pt x="192" y="23"/>
                  </a:lnTo>
                  <a:lnTo>
                    <a:pt x="192" y="21"/>
                  </a:lnTo>
                  <a:lnTo>
                    <a:pt x="192" y="21"/>
                  </a:lnTo>
                  <a:lnTo>
                    <a:pt x="192" y="21"/>
                  </a:lnTo>
                  <a:lnTo>
                    <a:pt x="192" y="21"/>
                  </a:lnTo>
                  <a:lnTo>
                    <a:pt x="192" y="19"/>
                  </a:lnTo>
                  <a:lnTo>
                    <a:pt x="192" y="19"/>
                  </a:lnTo>
                  <a:lnTo>
                    <a:pt x="189" y="19"/>
                  </a:lnTo>
                  <a:lnTo>
                    <a:pt x="189" y="19"/>
                  </a:lnTo>
                  <a:lnTo>
                    <a:pt x="189" y="19"/>
                  </a:lnTo>
                  <a:lnTo>
                    <a:pt x="187" y="16"/>
                  </a:lnTo>
                  <a:lnTo>
                    <a:pt x="187" y="16"/>
                  </a:lnTo>
                  <a:lnTo>
                    <a:pt x="184" y="16"/>
                  </a:lnTo>
                  <a:lnTo>
                    <a:pt x="182" y="14"/>
                  </a:lnTo>
                  <a:lnTo>
                    <a:pt x="180" y="12"/>
                  </a:lnTo>
                  <a:lnTo>
                    <a:pt x="180" y="9"/>
                  </a:lnTo>
                  <a:lnTo>
                    <a:pt x="180" y="9"/>
                  </a:lnTo>
                  <a:lnTo>
                    <a:pt x="177" y="9"/>
                  </a:lnTo>
                  <a:lnTo>
                    <a:pt x="177" y="9"/>
                  </a:lnTo>
                  <a:lnTo>
                    <a:pt x="177" y="9"/>
                  </a:lnTo>
                  <a:lnTo>
                    <a:pt x="175" y="9"/>
                  </a:lnTo>
                  <a:lnTo>
                    <a:pt x="175" y="7"/>
                  </a:lnTo>
                  <a:lnTo>
                    <a:pt x="175" y="7"/>
                  </a:lnTo>
                  <a:lnTo>
                    <a:pt x="175" y="7"/>
                  </a:lnTo>
                  <a:lnTo>
                    <a:pt x="175" y="7"/>
                  </a:lnTo>
                  <a:lnTo>
                    <a:pt x="175" y="7"/>
                  </a:lnTo>
                  <a:lnTo>
                    <a:pt x="173" y="7"/>
                  </a:lnTo>
                  <a:lnTo>
                    <a:pt x="173" y="4"/>
                  </a:lnTo>
                  <a:lnTo>
                    <a:pt x="170" y="4"/>
                  </a:lnTo>
                  <a:lnTo>
                    <a:pt x="173" y="4"/>
                  </a:lnTo>
                  <a:lnTo>
                    <a:pt x="173" y="4"/>
                  </a:lnTo>
                  <a:lnTo>
                    <a:pt x="170" y="2"/>
                  </a:lnTo>
                  <a:lnTo>
                    <a:pt x="170" y="2"/>
                  </a:lnTo>
                  <a:lnTo>
                    <a:pt x="168" y="2"/>
                  </a:lnTo>
                  <a:lnTo>
                    <a:pt x="165" y="2"/>
                  </a:lnTo>
                  <a:lnTo>
                    <a:pt x="165" y="2"/>
                  </a:lnTo>
                  <a:lnTo>
                    <a:pt x="165" y="2"/>
                  </a:lnTo>
                  <a:lnTo>
                    <a:pt x="163" y="2"/>
                  </a:lnTo>
                  <a:lnTo>
                    <a:pt x="163" y="2"/>
                  </a:lnTo>
                  <a:lnTo>
                    <a:pt x="163" y="2"/>
                  </a:lnTo>
                  <a:lnTo>
                    <a:pt x="163" y="2"/>
                  </a:lnTo>
                  <a:lnTo>
                    <a:pt x="161" y="2"/>
                  </a:lnTo>
                  <a:lnTo>
                    <a:pt x="161" y="2"/>
                  </a:lnTo>
                  <a:lnTo>
                    <a:pt x="158" y="2"/>
                  </a:lnTo>
                  <a:lnTo>
                    <a:pt x="156" y="2"/>
                  </a:lnTo>
                  <a:lnTo>
                    <a:pt x="156" y="2"/>
                  </a:lnTo>
                  <a:lnTo>
                    <a:pt x="154" y="2"/>
                  </a:lnTo>
                  <a:lnTo>
                    <a:pt x="154" y="2"/>
                  </a:lnTo>
                  <a:lnTo>
                    <a:pt x="154" y="2"/>
                  </a:lnTo>
                  <a:lnTo>
                    <a:pt x="151" y="2"/>
                  </a:lnTo>
                  <a:lnTo>
                    <a:pt x="151" y="2"/>
                  </a:lnTo>
                  <a:lnTo>
                    <a:pt x="142" y="2"/>
                  </a:lnTo>
                  <a:lnTo>
                    <a:pt x="139" y="2"/>
                  </a:lnTo>
                  <a:lnTo>
                    <a:pt x="139" y="2"/>
                  </a:lnTo>
                  <a:lnTo>
                    <a:pt x="139" y="2"/>
                  </a:lnTo>
                  <a:lnTo>
                    <a:pt x="139" y="2"/>
                  </a:lnTo>
                  <a:lnTo>
                    <a:pt x="139" y="0"/>
                  </a:lnTo>
                  <a:lnTo>
                    <a:pt x="137" y="0"/>
                  </a:lnTo>
                  <a:lnTo>
                    <a:pt x="137" y="0"/>
                  </a:lnTo>
                  <a:lnTo>
                    <a:pt x="137" y="0"/>
                  </a:lnTo>
                  <a:lnTo>
                    <a:pt x="135" y="0"/>
                  </a:lnTo>
                  <a:lnTo>
                    <a:pt x="135" y="2"/>
                  </a:lnTo>
                  <a:lnTo>
                    <a:pt x="135" y="2"/>
                  </a:lnTo>
                  <a:lnTo>
                    <a:pt x="135" y="2"/>
                  </a:lnTo>
                  <a:lnTo>
                    <a:pt x="135" y="2"/>
                  </a:lnTo>
                  <a:lnTo>
                    <a:pt x="135" y="2"/>
                  </a:lnTo>
                  <a:lnTo>
                    <a:pt x="135" y="2"/>
                  </a:lnTo>
                  <a:lnTo>
                    <a:pt x="132" y="2"/>
                  </a:lnTo>
                  <a:lnTo>
                    <a:pt x="132" y="2"/>
                  </a:lnTo>
                  <a:lnTo>
                    <a:pt x="132" y="2"/>
                  </a:lnTo>
                  <a:lnTo>
                    <a:pt x="132" y="2"/>
                  </a:lnTo>
                  <a:lnTo>
                    <a:pt x="132" y="2"/>
                  </a:lnTo>
                  <a:lnTo>
                    <a:pt x="130" y="2"/>
                  </a:lnTo>
                  <a:lnTo>
                    <a:pt x="130" y="2"/>
                  </a:lnTo>
                  <a:lnTo>
                    <a:pt x="130" y="2"/>
                  </a:lnTo>
                  <a:lnTo>
                    <a:pt x="130" y="2"/>
                  </a:lnTo>
                  <a:lnTo>
                    <a:pt x="130" y="2"/>
                  </a:lnTo>
                  <a:lnTo>
                    <a:pt x="130" y="4"/>
                  </a:lnTo>
                  <a:lnTo>
                    <a:pt x="130" y="4"/>
                  </a:lnTo>
                  <a:lnTo>
                    <a:pt x="130" y="4"/>
                  </a:lnTo>
                  <a:lnTo>
                    <a:pt x="130" y="4"/>
                  </a:lnTo>
                  <a:lnTo>
                    <a:pt x="130" y="4"/>
                  </a:lnTo>
                  <a:lnTo>
                    <a:pt x="130" y="7"/>
                  </a:lnTo>
                  <a:lnTo>
                    <a:pt x="123" y="7"/>
                  </a:lnTo>
                  <a:lnTo>
                    <a:pt x="123" y="7"/>
                  </a:lnTo>
                  <a:lnTo>
                    <a:pt x="121" y="7"/>
                  </a:lnTo>
                  <a:lnTo>
                    <a:pt x="118" y="7"/>
                  </a:lnTo>
                  <a:lnTo>
                    <a:pt x="118" y="7"/>
                  </a:lnTo>
                  <a:lnTo>
                    <a:pt x="116" y="7"/>
                  </a:lnTo>
                  <a:lnTo>
                    <a:pt x="113" y="7"/>
                  </a:lnTo>
                  <a:lnTo>
                    <a:pt x="113" y="7"/>
                  </a:lnTo>
                  <a:lnTo>
                    <a:pt x="113" y="7"/>
                  </a:lnTo>
                  <a:lnTo>
                    <a:pt x="113" y="7"/>
                  </a:lnTo>
                  <a:lnTo>
                    <a:pt x="113" y="7"/>
                  </a:lnTo>
                  <a:lnTo>
                    <a:pt x="111" y="7"/>
                  </a:lnTo>
                  <a:lnTo>
                    <a:pt x="111" y="7"/>
                  </a:lnTo>
                  <a:lnTo>
                    <a:pt x="111" y="7"/>
                  </a:lnTo>
                  <a:lnTo>
                    <a:pt x="109" y="7"/>
                  </a:lnTo>
                  <a:lnTo>
                    <a:pt x="109" y="9"/>
                  </a:lnTo>
                  <a:lnTo>
                    <a:pt x="109" y="9"/>
                  </a:lnTo>
                  <a:lnTo>
                    <a:pt x="106" y="9"/>
                  </a:lnTo>
                  <a:lnTo>
                    <a:pt x="106" y="9"/>
                  </a:lnTo>
                  <a:lnTo>
                    <a:pt x="104" y="9"/>
                  </a:lnTo>
                  <a:lnTo>
                    <a:pt x="104" y="9"/>
                  </a:lnTo>
                  <a:lnTo>
                    <a:pt x="102" y="9"/>
                  </a:lnTo>
                  <a:lnTo>
                    <a:pt x="102" y="12"/>
                  </a:lnTo>
                  <a:lnTo>
                    <a:pt x="102" y="12"/>
                  </a:lnTo>
                  <a:lnTo>
                    <a:pt x="99" y="12"/>
                  </a:lnTo>
                  <a:lnTo>
                    <a:pt x="99" y="12"/>
                  </a:lnTo>
                  <a:lnTo>
                    <a:pt x="99" y="12"/>
                  </a:lnTo>
                  <a:lnTo>
                    <a:pt x="97" y="12"/>
                  </a:lnTo>
                  <a:lnTo>
                    <a:pt x="97" y="12"/>
                  </a:lnTo>
                  <a:lnTo>
                    <a:pt x="95" y="12"/>
                  </a:lnTo>
                  <a:lnTo>
                    <a:pt x="92" y="9"/>
                  </a:lnTo>
                  <a:lnTo>
                    <a:pt x="92" y="9"/>
                  </a:lnTo>
                  <a:lnTo>
                    <a:pt x="90" y="9"/>
                  </a:lnTo>
                  <a:lnTo>
                    <a:pt x="90" y="9"/>
                  </a:lnTo>
                  <a:lnTo>
                    <a:pt x="87" y="9"/>
                  </a:lnTo>
                  <a:lnTo>
                    <a:pt x="87" y="9"/>
                  </a:lnTo>
                  <a:lnTo>
                    <a:pt x="85" y="12"/>
                  </a:lnTo>
                  <a:lnTo>
                    <a:pt x="85" y="12"/>
                  </a:lnTo>
                  <a:lnTo>
                    <a:pt x="85" y="12"/>
                  </a:lnTo>
                  <a:lnTo>
                    <a:pt x="83" y="9"/>
                  </a:lnTo>
                  <a:lnTo>
                    <a:pt x="83" y="9"/>
                  </a:lnTo>
                  <a:lnTo>
                    <a:pt x="83" y="9"/>
                  </a:lnTo>
                  <a:lnTo>
                    <a:pt x="83" y="9"/>
                  </a:lnTo>
                  <a:lnTo>
                    <a:pt x="83" y="12"/>
                  </a:lnTo>
                  <a:lnTo>
                    <a:pt x="80" y="12"/>
                  </a:lnTo>
                  <a:lnTo>
                    <a:pt x="80" y="12"/>
                  </a:lnTo>
                  <a:lnTo>
                    <a:pt x="78" y="9"/>
                  </a:lnTo>
                  <a:lnTo>
                    <a:pt x="78" y="9"/>
                  </a:lnTo>
                  <a:lnTo>
                    <a:pt x="78" y="9"/>
                  </a:lnTo>
                  <a:lnTo>
                    <a:pt x="76" y="7"/>
                  </a:lnTo>
                  <a:lnTo>
                    <a:pt x="76" y="7"/>
                  </a:lnTo>
                  <a:lnTo>
                    <a:pt x="76" y="7"/>
                  </a:lnTo>
                  <a:lnTo>
                    <a:pt x="76" y="7"/>
                  </a:lnTo>
                  <a:lnTo>
                    <a:pt x="73" y="7"/>
                  </a:lnTo>
                  <a:lnTo>
                    <a:pt x="73" y="9"/>
                  </a:lnTo>
                  <a:lnTo>
                    <a:pt x="71" y="9"/>
                  </a:lnTo>
                  <a:lnTo>
                    <a:pt x="71" y="9"/>
                  </a:lnTo>
                  <a:lnTo>
                    <a:pt x="71" y="9"/>
                  </a:lnTo>
                  <a:lnTo>
                    <a:pt x="68" y="9"/>
                  </a:lnTo>
                  <a:lnTo>
                    <a:pt x="68" y="9"/>
                  </a:lnTo>
                  <a:lnTo>
                    <a:pt x="66" y="9"/>
                  </a:lnTo>
                  <a:lnTo>
                    <a:pt x="66" y="12"/>
                  </a:lnTo>
                  <a:lnTo>
                    <a:pt x="64" y="12"/>
                  </a:lnTo>
                  <a:lnTo>
                    <a:pt x="64" y="14"/>
                  </a:lnTo>
                  <a:lnTo>
                    <a:pt x="64" y="14"/>
                  </a:lnTo>
                  <a:lnTo>
                    <a:pt x="61" y="23"/>
                  </a:lnTo>
                  <a:lnTo>
                    <a:pt x="61" y="26"/>
                  </a:lnTo>
                  <a:lnTo>
                    <a:pt x="61" y="26"/>
                  </a:lnTo>
                  <a:lnTo>
                    <a:pt x="61" y="26"/>
                  </a:lnTo>
                  <a:lnTo>
                    <a:pt x="59" y="26"/>
                  </a:lnTo>
                  <a:lnTo>
                    <a:pt x="59" y="28"/>
                  </a:lnTo>
                  <a:lnTo>
                    <a:pt x="57" y="28"/>
                  </a:lnTo>
                  <a:lnTo>
                    <a:pt x="57" y="33"/>
                  </a:lnTo>
                  <a:lnTo>
                    <a:pt x="57" y="35"/>
                  </a:lnTo>
                  <a:lnTo>
                    <a:pt x="57" y="38"/>
                  </a:lnTo>
                  <a:lnTo>
                    <a:pt x="54" y="38"/>
                  </a:lnTo>
                  <a:lnTo>
                    <a:pt x="54" y="45"/>
                  </a:lnTo>
                  <a:lnTo>
                    <a:pt x="54" y="47"/>
                  </a:lnTo>
                  <a:lnTo>
                    <a:pt x="54" y="49"/>
                  </a:lnTo>
                  <a:lnTo>
                    <a:pt x="54" y="49"/>
                  </a:lnTo>
                  <a:lnTo>
                    <a:pt x="54" y="49"/>
                  </a:lnTo>
                  <a:lnTo>
                    <a:pt x="54" y="49"/>
                  </a:lnTo>
                  <a:lnTo>
                    <a:pt x="54" y="49"/>
                  </a:lnTo>
                  <a:lnTo>
                    <a:pt x="47" y="61"/>
                  </a:lnTo>
                  <a:lnTo>
                    <a:pt x="42" y="68"/>
                  </a:lnTo>
                  <a:lnTo>
                    <a:pt x="35" y="80"/>
                  </a:lnTo>
                  <a:lnTo>
                    <a:pt x="31" y="85"/>
                  </a:lnTo>
                  <a:lnTo>
                    <a:pt x="31" y="87"/>
                  </a:lnTo>
                  <a:lnTo>
                    <a:pt x="21" y="97"/>
                  </a:lnTo>
                  <a:lnTo>
                    <a:pt x="19" y="99"/>
                  </a:lnTo>
                  <a:lnTo>
                    <a:pt x="12" y="101"/>
                  </a:lnTo>
                  <a:lnTo>
                    <a:pt x="9" y="104"/>
                  </a:lnTo>
                  <a:lnTo>
                    <a:pt x="0" y="106"/>
                  </a:lnTo>
                  <a:lnTo>
                    <a:pt x="2" y="106"/>
                  </a:lnTo>
                  <a:lnTo>
                    <a:pt x="5" y="111"/>
                  </a:lnTo>
                  <a:lnTo>
                    <a:pt x="5" y="113"/>
                  </a:lnTo>
                  <a:lnTo>
                    <a:pt x="5" y="111"/>
                  </a:lnTo>
                  <a:lnTo>
                    <a:pt x="7" y="111"/>
                  </a:lnTo>
                  <a:lnTo>
                    <a:pt x="7" y="111"/>
                  </a:lnTo>
                  <a:lnTo>
                    <a:pt x="7" y="111"/>
                  </a:lnTo>
                  <a:lnTo>
                    <a:pt x="5" y="111"/>
                  </a:lnTo>
                  <a:lnTo>
                    <a:pt x="5" y="111"/>
                  </a:lnTo>
                  <a:lnTo>
                    <a:pt x="7" y="111"/>
                  </a:lnTo>
                  <a:lnTo>
                    <a:pt x="7" y="109"/>
                  </a:lnTo>
                  <a:lnTo>
                    <a:pt x="7" y="109"/>
                  </a:lnTo>
                  <a:lnTo>
                    <a:pt x="5" y="109"/>
                  </a:lnTo>
                  <a:lnTo>
                    <a:pt x="7" y="109"/>
                  </a:lnTo>
                  <a:lnTo>
                    <a:pt x="7" y="109"/>
                  </a:lnTo>
                  <a:lnTo>
                    <a:pt x="9" y="109"/>
                  </a:lnTo>
                  <a:lnTo>
                    <a:pt x="12" y="109"/>
                  </a:lnTo>
                  <a:lnTo>
                    <a:pt x="12" y="109"/>
                  </a:lnTo>
                  <a:lnTo>
                    <a:pt x="14" y="109"/>
                  </a:lnTo>
                  <a:lnTo>
                    <a:pt x="14" y="109"/>
                  </a:lnTo>
                  <a:lnTo>
                    <a:pt x="16" y="111"/>
                  </a:lnTo>
                  <a:lnTo>
                    <a:pt x="16" y="111"/>
                  </a:lnTo>
                  <a:lnTo>
                    <a:pt x="19" y="111"/>
                  </a:lnTo>
                  <a:lnTo>
                    <a:pt x="19" y="113"/>
                  </a:lnTo>
                  <a:lnTo>
                    <a:pt x="21" y="116"/>
                  </a:lnTo>
                  <a:lnTo>
                    <a:pt x="24" y="118"/>
                  </a:lnTo>
                  <a:lnTo>
                    <a:pt x="26" y="123"/>
                  </a:lnTo>
                  <a:lnTo>
                    <a:pt x="26" y="123"/>
                  </a:lnTo>
                  <a:lnTo>
                    <a:pt x="26" y="123"/>
                  </a:lnTo>
                  <a:lnTo>
                    <a:pt x="31" y="125"/>
                  </a:lnTo>
                  <a:lnTo>
                    <a:pt x="31" y="127"/>
                  </a:lnTo>
                  <a:lnTo>
                    <a:pt x="33" y="127"/>
                  </a:lnTo>
                  <a:lnTo>
                    <a:pt x="33" y="127"/>
                  </a:lnTo>
                  <a:lnTo>
                    <a:pt x="33" y="130"/>
                  </a:lnTo>
                  <a:lnTo>
                    <a:pt x="33" y="130"/>
                  </a:lnTo>
                  <a:lnTo>
                    <a:pt x="31" y="130"/>
                  </a:lnTo>
                  <a:lnTo>
                    <a:pt x="33" y="132"/>
                  </a:lnTo>
                  <a:lnTo>
                    <a:pt x="33" y="132"/>
                  </a:lnTo>
                  <a:lnTo>
                    <a:pt x="33" y="132"/>
                  </a:lnTo>
                  <a:lnTo>
                    <a:pt x="33" y="132"/>
                  </a:lnTo>
                  <a:lnTo>
                    <a:pt x="33" y="132"/>
                  </a:lnTo>
                  <a:lnTo>
                    <a:pt x="35" y="135"/>
                  </a:lnTo>
                  <a:lnTo>
                    <a:pt x="35" y="135"/>
                  </a:lnTo>
                  <a:lnTo>
                    <a:pt x="35" y="137"/>
                  </a:lnTo>
                  <a:lnTo>
                    <a:pt x="35" y="139"/>
                  </a:lnTo>
                  <a:lnTo>
                    <a:pt x="35" y="139"/>
                  </a:lnTo>
                  <a:lnTo>
                    <a:pt x="38" y="139"/>
                  </a:lnTo>
                  <a:lnTo>
                    <a:pt x="38" y="139"/>
                  </a:lnTo>
                  <a:lnTo>
                    <a:pt x="38" y="139"/>
                  </a:lnTo>
                  <a:lnTo>
                    <a:pt x="40" y="142"/>
                  </a:lnTo>
                  <a:lnTo>
                    <a:pt x="40" y="144"/>
                  </a:lnTo>
                  <a:lnTo>
                    <a:pt x="40" y="146"/>
                  </a:lnTo>
                  <a:lnTo>
                    <a:pt x="40" y="156"/>
                  </a:lnTo>
                  <a:lnTo>
                    <a:pt x="42" y="156"/>
                  </a:lnTo>
                  <a:lnTo>
                    <a:pt x="40" y="151"/>
                  </a:lnTo>
                  <a:lnTo>
                    <a:pt x="42" y="151"/>
                  </a:lnTo>
                  <a:lnTo>
                    <a:pt x="42" y="149"/>
                  </a:lnTo>
                  <a:lnTo>
                    <a:pt x="42" y="149"/>
                  </a:lnTo>
                  <a:lnTo>
                    <a:pt x="42" y="149"/>
                  </a:lnTo>
                  <a:lnTo>
                    <a:pt x="42" y="146"/>
                  </a:lnTo>
                  <a:lnTo>
                    <a:pt x="42" y="146"/>
                  </a:lnTo>
                  <a:lnTo>
                    <a:pt x="45" y="146"/>
                  </a:lnTo>
                  <a:lnTo>
                    <a:pt x="45" y="146"/>
                  </a:lnTo>
                  <a:lnTo>
                    <a:pt x="42" y="144"/>
                  </a:lnTo>
                  <a:lnTo>
                    <a:pt x="45" y="144"/>
                  </a:lnTo>
                  <a:lnTo>
                    <a:pt x="45" y="144"/>
                  </a:lnTo>
                  <a:lnTo>
                    <a:pt x="45" y="144"/>
                  </a:lnTo>
                  <a:lnTo>
                    <a:pt x="47" y="144"/>
                  </a:lnTo>
                  <a:lnTo>
                    <a:pt x="47" y="144"/>
                  </a:lnTo>
                  <a:lnTo>
                    <a:pt x="47" y="142"/>
                  </a:lnTo>
                  <a:lnTo>
                    <a:pt x="47" y="144"/>
                  </a:lnTo>
                  <a:lnTo>
                    <a:pt x="45" y="144"/>
                  </a:lnTo>
                  <a:lnTo>
                    <a:pt x="45" y="144"/>
                  </a:lnTo>
                  <a:lnTo>
                    <a:pt x="45" y="146"/>
                  </a:lnTo>
                  <a:lnTo>
                    <a:pt x="45" y="146"/>
                  </a:lnTo>
                  <a:lnTo>
                    <a:pt x="47" y="149"/>
                  </a:lnTo>
                  <a:lnTo>
                    <a:pt x="47" y="149"/>
                  </a:lnTo>
                  <a:lnTo>
                    <a:pt x="50" y="146"/>
                  </a:lnTo>
                  <a:lnTo>
                    <a:pt x="50" y="146"/>
                  </a:lnTo>
                  <a:lnTo>
                    <a:pt x="50" y="146"/>
                  </a:lnTo>
                  <a:lnTo>
                    <a:pt x="50" y="144"/>
                  </a:lnTo>
                  <a:lnTo>
                    <a:pt x="52" y="144"/>
                  </a:lnTo>
                  <a:lnTo>
                    <a:pt x="52" y="144"/>
                  </a:lnTo>
                  <a:lnTo>
                    <a:pt x="52" y="144"/>
                  </a:lnTo>
                  <a:lnTo>
                    <a:pt x="54" y="144"/>
                  </a:lnTo>
                  <a:lnTo>
                    <a:pt x="54" y="142"/>
                  </a:lnTo>
                  <a:lnTo>
                    <a:pt x="54" y="142"/>
                  </a:lnTo>
                  <a:lnTo>
                    <a:pt x="54" y="139"/>
                  </a:lnTo>
                  <a:lnTo>
                    <a:pt x="54" y="139"/>
                  </a:lnTo>
                  <a:lnTo>
                    <a:pt x="54" y="139"/>
                  </a:lnTo>
                  <a:lnTo>
                    <a:pt x="57" y="139"/>
                  </a:lnTo>
                  <a:lnTo>
                    <a:pt x="57" y="139"/>
                  </a:lnTo>
                  <a:lnTo>
                    <a:pt x="57" y="139"/>
                  </a:lnTo>
                  <a:lnTo>
                    <a:pt x="57" y="139"/>
                  </a:lnTo>
                  <a:lnTo>
                    <a:pt x="57" y="139"/>
                  </a:lnTo>
                  <a:lnTo>
                    <a:pt x="57" y="139"/>
                  </a:lnTo>
                  <a:lnTo>
                    <a:pt x="57" y="137"/>
                  </a:lnTo>
                  <a:lnTo>
                    <a:pt x="59" y="137"/>
                  </a:lnTo>
                  <a:lnTo>
                    <a:pt x="59" y="139"/>
                  </a:lnTo>
                  <a:lnTo>
                    <a:pt x="59" y="139"/>
                  </a:lnTo>
                  <a:lnTo>
                    <a:pt x="64" y="139"/>
                  </a:lnTo>
                  <a:lnTo>
                    <a:pt x="61" y="139"/>
                  </a:lnTo>
                  <a:lnTo>
                    <a:pt x="61" y="139"/>
                  </a:lnTo>
                  <a:lnTo>
                    <a:pt x="61" y="139"/>
                  </a:lnTo>
                  <a:lnTo>
                    <a:pt x="61" y="139"/>
                  </a:lnTo>
                  <a:lnTo>
                    <a:pt x="61" y="139"/>
                  </a:lnTo>
                  <a:lnTo>
                    <a:pt x="59" y="139"/>
                  </a:lnTo>
                  <a:lnTo>
                    <a:pt x="59" y="139"/>
                  </a:lnTo>
                  <a:lnTo>
                    <a:pt x="59" y="139"/>
                  </a:lnTo>
                  <a:lnTo>
                    <a:pt x="59" y="142"/>
                  </a:lnTo>
                  <a:lnTo>
                    <a:pt x="57" y="142"/>
                  </a:lnTo>
                  <a:lnTo>
                    <a:pt x="57" y="142"/>
                  </a:lnTo>
                  <a:lnTo>
                    <a:pt x="54" y="144"/>
                  </a:lnTo>
                  <a:lnTo>
                    <a:pt x="54" y="144"/>
                  </a:lnTo>
                  <a:lnTo>
                    <a:pt x="52" y="146"/>
                  </a:lnTo>
                  <a:lnTo>
                    <a:pt x="52" y="146"/>
                  </a:lnTo>
                  <a:lnTo>
                    <a:pt x="52" y="146"/>
                  </a:lnTo>
                  <a:lnTo>
                    <a:pt x="52" y="146"/>
                  </a:lnTo>
                  <a:lnTo>
                    <a:pt x="54" y="146"/>
                  </a:lnTo>
                  <a:lnTo>
                    <a:pt x="52" y="146"/>
                  </a:lnTo>
                  <a:lnTo>
                    <a:pt x="52" y="146"/>
                  </a:lnTo>
                  <a:lnTo>
                    <a:pt x="52" y="146"/>
                  </a:lnTo>
                  <a:lnTo>
                    <a:pt x="52" y="149"/>
                  </a:lnTo>
                  <a:lnTo>
                    <a:pt x="50" y="149"/>
                  </a:lnTo>
                  <a:lnTo>
                    <a:pt x="50" y="149"/>
                  </a:lnTo>
                  <a:lnTo>
                    <a:pt x="50" y="149"/>
                  </a:lnTo>
                  <a:lnTo>
                    <a:pt x="47" y="151"/>
                  </a:lnTo>
                  <a:lnTo>
                    <a:pt x="47" y="149"/>
                  </a:lnTo>
                  <a:lnTo>
                    <a:pt x="47" y="149"/>
                  </a:lnTo>
                  <a:lnTo>
                    <a:pt x="47" y="149"/>
                  </a:lnTo>
                  <a:lnTo>
                    <a:pt x="45" y="149"/>
                  </a:lnTo>
                  <a:lnTo>
                    <a:pt x="45" y="149"/>
                  </a:lnTo>
                  <a:lnTo>
                    <a:pt x="45" y="149"/>
                  </a:lnTo>
                  <a:lnTo>
                    <a:pt x="42" y="149"/>
                  </a:lnTo>
                  <a:lnTo>
                    <a:pt x="42" y="151"/>
                  </a:lnTo>
                  <a:lnTo>
                    <a:pt x="42" y="151"/>
                  </a:lnTo>
                  <a:lnTo>
                    <a:pt x="42" y="151"/>
                  </a:lnTo>
                  <a:lnTo>
                    <a:pt x="42" y="154"/>
                  </a:lnTo>
                  <a:lnTo>
                    <a:pt x="42" y="154"/>
                  </a:lnTo>
                  <a:lnTo>
                    <a:pt x="42" y="156"/>
                  </a:lnTo>
                  <a:lnTo>
                    <a:pt x="42" y="156"/>
                  </a:lnTo>
                  <a:lnTo>
                    <a:pt x="42" y="156"/>
                  </a:lnTo>
                  <a:lnTo>
                    <a:pt x="42" y="158"/>
                  </a:lnTo>
                  <a:lnTo>
                    <a:pt x="45" y="158"/>
                  </a:lnTo>
                  <a:lnTo>
                    <a:pt x="45" y="158"/>
                  </a:lnTo>
                  <a:lnTo>
                    <a:pt x="45" y="158"/>
                  </a:lnTo>
                  <a:lnTo>
                    <a:pt x="45" y="161"/>
                  </a:lnTo>
                  <a:lnTo>
                    <a:pt x="45" y="161"/>
                  </a:lnTo>
                  <a:lnTo>
                    <a:pt x="45" y="161"/>
                  </a:lnTo>
                  <a:lnTo>
                    <a:pt x="45" y="161"/>
                  </a:lnTo>
                  <a:lnTo>
                    <a:pt x="45" y="158"/>
                  </a:lnTo>
                  <a:lnTo>
                    <a:pt x="47" y="158"/>
                  </a:lnTo>
                  <a:lnTo>
                    <a:pt x="47" y="158"/>
                  </a:lnTo>
                  <a:lnTo>
                    <a:pt x="47" y="158"/>
                  </a:lnTo>
                  <a:lnTo>
                    <a:pt x="47" y="158"/>
                  </a:lnTo>
                  <a:lnTo>
                    <a:pt x="47" y="158"/>
                  </a:lnTo>
                  <a:lnTo>
                    <a:pt x="47" y="156"/>
                  </a:lnTo>
                  <a:lnTo>
                    <a:pt x="47" y="156"/>
                  </a:lnTo>
                  <a:lnTo>
                    <a:pt x="50" y="156"/>
                  </a:lnTo>
                  <a:lnTo>
                    <a:pt x="50" y="156"/>
                  </a:lnTo>
                  <a:lnTo>
                    <a:pt x="52" y="156"/>
                  </a:lnTo>
                  <a:lnTo>
                    <a:pt x="52" y="156"/>
                  </a:lnTo>
                  <a:lnTo>
                    <a:pt x="52" y="156"/>
                  </a:lnTo>
                  <a:lnTo>
                    <a:pt x="52" y="156"/>
                  </a:lnTo>
                  <a:lnTo>
                    <a:pt x="54" y="154"/>
                  </a:lnTo>
                  <a:lnTo>
                    <a:pt x="54" y="154"/>
                  </a:lnTo>
                  <a:lnTo>
                    <a:pt x="54" y="151"/>
                  </a:lnTo>
                  <a:lnTo>
                    <a:pt x="54" y="149"/>
                  </a:lnTo>
                  <a:lnTo>
                    <a:pt x="57" y="149"/>
                  </a:lnTo>
                  <a:lnTo>
                    <a:pt x="57" y="149"/>
                  </a:lnTo>
                  <a:lnTo>
                    <a:pt x="54" y="154"/>
                  </a:lnTo>
                  <a:lnTo>
                    <a:pt x="54" y="154"/>
                  </a:lnTo>
                  <a:lnTo>
                    <a:pt x="57" y="156"/>
                  </a:lnTo>
                  <a:lnTo>
                    <a:pt x="57" y="156"/>
                  </a:lnTo>
                  <a:lnTo>
                    <a:pt x="57" y="158"/>
                  </a:lnTo>
                  <a:lnTo>
                    <a:pt x="57" y="158"/>
                  </a:lnTo>
                  <a:lnTo>
                    <a:pt x="57" y="158"/>
                  </a:lnTo>
                  <a:lnTo>
                    <a:pt x="54" y="158"/>
                  </a:lnTo>
                  <a:lnTo>
                    <a:pt x="54" y="158"/>
                  </a:lnTo>
                  <a:lnTo>
                    <a:pt x="54" y="156"/>
                  </a:lnTo>
                  <a:lnTo>
                    <a:pt x="52" y="156"/>
                  </a:lnTo>
                  <a:lnTo>
                    <a:pt x="52" y="158"/>
                  </a:lnTo>
                  <a:lnTo>
                    <a:pt x="52" y="158"/>
                  </a:lnTo>
                  <a:lnTo>
                    <a:pt x="52" y="158"/>
                  </a:lnTo>
                  <a:lnTo>
                    <a:pt x="52" y="158"/>
                  </a:lnTo>
                  <a:lnTo>
                    <a:pt x="52" y="156"/>
                  </a:lnTo>
                  <a:lnTo>
                    <a:pt x="52" y="158"/>
                  </a:lnTo>
                  <a:lnTo>
                    <a:pt x="50" y="161"/>
                  </a:lnTo>
                  <a:lnTo>
                    <a:pt x="50" y="161"/>
                  </a:lnTo>
                  <a:lnTo>
                    <a:pt x="50" y="161"/>
                  </a:lnTo>
                  <a:lnTo>
                    <a:pt x="50" y="163"/>
                  </a:lnTo>
                  <a:lnTo>
                    <a:pt x="47" y="165"/>
                  </a:lnTo>
                  <a:lnTo>
                    <a:pt x="50" y="165"/>
                  </a:lnTo>
                  <a:lnTo>
                    <a:pt x="50" y="168"/>
                  </a:lnTo>
                  <a:lnTo>
                    <a:pt x="50" y="168"/>
                  </a:lnTo>
                  <a:lnTo>
                    <a:pt x="52" y="168"/>
                  </a:lnTo>
                  <a:lnTo>
                    <a:pt x="52" y="165"/>
                  </a:lnTo>
                  <a:lnTo>
                    <a:pt x="52" y="165"/>
                  </a:lnTo>
                  <a:lnTo>
                    <a:pt x="54" y="165"/>
                  </a:lnTo>
                  <a:lnTo>
                    <a:pt x="54" y="163"/>
                  </a:lnTo>
                  <a:lnTo>
                    <a:pt x="54" y="163"/>
                  </a:lnTo>
                  <a:lnTo>
                    <a:pt x="54" y="163"/>
                  </a:lnTo>
                  <a:lnTo>
                    <a:pt x="54" y="163"/>
                  </a:lnTo>
                  <a:lnTo>
                    <a:pt x="54" y="163"/>
                  </a:lnTo>
                  <a:lnTo>
                    <a:pt x="54" y="163"/>
                  </a:lnTo>
                  <a:lnTo>
                    <a:pt x="54" y="165"/>
                  </a:lnTo>
                  <a:lnTo>
                    <a:pt x="54" y="165"/>
                  </a:lnTo>
                  <a:lnTo>
                    <a:pt x="54" y="165"/>
                  </a:lnTo>
                  <a:lnTo>
                    <a:pt x="54" y="165"/>
                  </a:lnTo>
                  <a:lnTo>
                    <a:pt x="54" y="165"/>
                  </a:lnTo>
                  <a:lnTo>
                    <a:pt x="52" y="168"/>
                  </a:lnTo>
                  <a:lnTo>
                    <a:pt x="52" y="168"/>
                  </a:lnTo>
                  <a:lnTo>
                    <a:pt x="52" y="170"/>
                  </a:lnTo>
                  <a:lnTo>
                    <a:pt x="52" y="170"/>
                  </a:lnTo>
                  <a:lnTo>
                    <a:pt x="52" y="170"/>
                  </a:lnTo>
                  <a:lnTo>
                    <a:pt x="52" y="170"/>
                  </a:lnTo>
                  <a:lnTo>
                    <a:pt x="57" y="170"/>
                  </a:lnTo>
                  <a:lnTo>
                    <a:pt x="59" y="170"/>
                  </a:lnTo>
                  <a:lnTo>
                    <a:pt x="61" y="170"/>
                  </a:lnTo>
                  <a:lnTo>
                    <a:pt x="66" y="170"/>
                  </a:lnTo>
                  <a:lnTo>
                    <a:pt x="68" y="170"/>
                  </a:lnTo>
                  <a:lnTo>
                    <a:pt x="73" y="170"/>
                  </a:lnTo>
                  <a:lnTo>
                    <a:pt x="76" y="170"/>
                  </a:lnTo>
                  <a:lnTo>
                    <a:pt x="78" y="170"/>
                  </a:lnTo>
                  <a:lnTo>
                    <a:pt x="78" y="170"/>
                  </a:lnTo>
                  <a:lnTo>
                    <a:pt x="83" y="170"/>
                  </a:lnTo>
                  <a:lnTo>
                    <a:pt x="85" y="170"/>
                  </a:lnTo>
                  <a:lnTo>
                    <a:pt x="90" y="170"/>
                  </a:lnTo>
                  <a:lnTo>
                    <a:pt x="92" y="170"/>
                  </a:lnTo>
                  <a:lnTo>
                    <a:pt x="95" y="170"/>
                  </a:lnTo>
                  <a:lnTo>
                    <a:pt x="99" y="170"/>
                  </a:lnTo>
                  <a:lnTo>
                    <a:pt x="102" y="170"/>
                  </a:lnTo>
                  <a:lnTo>
                    <a:pt x="106" y="170"/>
                  </a:lnTo>
                  <a:lnTo>
                    <a:pt x="109" y="170"/>
                  </a:lnTo>
                  <a:lnTo>
                    <a:pt x="109" y="170"/>
                  </a:lnTo>
                  <a:lnTo>
                    <a:pt x="109" y="168"/>
                  </a:lnTo>
                  <a:lnTo>
                    <a:pt x="109" y="168"/>
                  </a:lnTo>
                  <a:lnTo>
                    <a:pt x="109" y="168"/>
                  </a:lnTo>
                  <a:lnTo>
                    <a:pt x="109" y="165"/>
                  </a:lnTo>
                  <a:lnTo>
                    <a:pt x="111" y="165"/>
                  </a:lnTo>
                  <a:lnTo>
                    <a:pt x="111" y="163"/>
                  </a:lnTo>
                  <a:lnTo>
                    <a:pt x="113" y="163"/>
                  </a:lnTo>
                  <a:lnTo>
                    <a:pt x="116" y="161"/>
                  </a:lnTo>
                  <a:lnTo>
                    <a:pt x="118" y="161"/>
                  </a:lnTo>
                  <a:lnTo>
                    <a:pt x="121" y="161"/>
                  </a:lnTo>
                  <a:lnTo>
                    <a:pt x="121" y="161"/>
                  </a:lnTo>
                  <a:lnTo>
                    <a:pt x="121" y="163"/>
                  </a:lnTo>
                  <a:lnTo>
                    <a:pt x="121" y="163"/>
                  </a:lnTo>
                  <a:lnTo>
                    <a:pt x="123" y="163"/>
                  </a:lnTo>
                  <a:lnTo>
                    <a:pt x="128" y="158"/>
                  </a:lnTo>
                  <a:lnTo>
                    <a:pt x="130" y="158"/>
                  </a:lnTo>
                  <a:lnTo>
                    <a:pt x="132" y="158"/>
                  </a:lnTo>
                  <a:lnTo>
                    <a:pt x="135" y="158"/>
                  </a:lnTo>
                  <a:lnTo>
                    <a:pt x="139" y="161"/>
                  </a:lnTo>
                  <a:lnTo>
                    <a:pt x="142" y="161"/>
                  </a:lnTo>
                  <a:lnTo>
                    <a:pt x="144" y="161"/>
                  </a:lnTo>
                  <a:lnTo>
                    <a:pt x="144" y="161"/>
                  </a:lnTo>
                  <a:lnTo>
                    <a:pt x="144" y="163"/>
                  </a:lnTo>
                  <a:lnTo>
                    <a:pt x="144" y="163"/>
                  </a:lnTo>
                  <a:lnTo>
                    <a:pt x="147" y="168"/>
                  </a:lnTo>
                  <a:lnTo>
                    <a:pt x="147" y="168"/>
                  </a:lnTo>
                  <a:lnTo>
                    <a:pt x="149" y="168"/>
                  </a:lnTo>
                  <a:lnTo>
                    <a:pt x="149" y="170"/>
                  </a:lnTo>
                  <a:lnTo>
                    <a:pt x="151" y="170"/>
                  </a:lnTo>
                  <a:lnTo>
                    <a:pt x="154" y="168"/>
                  </a:lnTo>
                  <a:lnTo>
                    <a:pt x="156" y="165"/>
                  </a:lnTo>
                  <a:lnTo>
                    <a:pt x="158" y="168"/>
                  </a:lnTo>
                  <a:lnTo>
                    <a:pt x="161" y="168"/>
                  </a:lnTo>
                  <a:lnTo>
                    <a:pt x="161" y="168"/>
                  </a:lnTo>
                  <a:lnTo>
                    <a:pt x="163" y="170"/>
                  </a:lnTo>
                  <a:lnTo>
                    <a:pt x="163" y="170"/>
                  </a:lnTo>
                  <a:lnTo>
                    <a:pt x="163" y="172"/>
                  </a:lnTo>
                  <a:lnTo>
                    <a:pt x="163" y="175"/>
                  </a:lnTo>
                  <a:lnTo>
                    <a:pt x="163" y="175"/>
                  </a:lnTo>
                  <a:lnTo>
                    <a:pt x="165" y="175"/>
                  </a:lnTo>
                  <a:lnTo>
                    <a:pt x="168" y="177"/>
                  </a:lnTo>
                  <a:lnTo>
                    <a:pt x="170" y="177"/>
                  </a:lnTo>
                  <a:lnTo>
                    <a:pt x="170" y="177"/>
                  </a:lnTo>
                  <a:lnTo>
                    <a:pt x="173" y="177"/>
                  </a:lnTo>
                  <a:lnTo>
                    <a:pt x="175" y="177"/>
                  </a:lnTo>
                  <a:lnTo>
                    <a:pt x="177" y="175"/>
                  </a:lnTo>
                  <a:lnTo>
                    <a:pt x="180" y="175"/>
                  </a:lnTo>
                  <a:lnTo>
                    <a:pt x="182" y="175"/>
                  </a:lnTo>
                  <a:lnTo>
                    <a:pt x="184" y="172"/>
                  </a:lnTo>
                  <a:lnTo>
                    <a:pt x="184" y="172"/>
                  </a:lnTo>
                  <a:lnTo>
                    <a:pt x="187" y="172"/>
                  </a:lnTo>
                  <a:lnTo>
                    <a:pt x="187" y="172"/>
                  </a:lnTo>
                  <a:lnTo>
                    <a:pt x="187" y="172"/>
                  </a:lnTo>
                  <a:lnTo>
                    <a:pt x="189" y="172"/>
                  </a:lnTo>
                  <a:lnTo>
                    <a:pt x="189" y="170"/>
                  </a:lnTo>
                  <a:lnTo>
                    <a:pt x="189" y="170"/>
                  </a:lnTo>
                  <a:lnTo>
                    <a:pt x="192" y="172"/>
                  </a:lnTo>
                  <a:lnTo>
                    <a:pt x="192" y="172"/>
                  </a:lnTo>
                  <a:lnTo>
                    <a:pt x="194" y="172"/>
                  </a:lnTo>
                  <a:lnTo>
                    <a:pt x="194" y="172"/>
                  </a:lnTo>
                  <a:lnTo>
                    <a:pt x="194" y="175"/>
                  </a:lnTo>
                  <a:lnTo>
                    <a:pt x="196" y="175"/>
                  </a:lnTo>
                  <a:lnTo>
                    <a:pt x="196" y="175"/>
                  </a:lnTo>
                  <a:lnTo>
                    <a:pt x="196" y="175"/>
                  </a:lnTo>
                  <a:lnTo>
                    <a:pt x="196" y="175"/>
                  </a:lnTo>
                  <a:lnTo>
                    <a:pt x="196" y="177"/>
                  </a:lnTo>
                  <a:lnTo>
                    <a:pt x="199" y="177"/>
                  </a:lnTo>
                  <a:lnTo>
                    <a:pt x="199" y="180"/>
                  </a:lnTo>
                  <a:lnTo>
                    <a:pt x="199" y="182"/>
                  </a:lnTo>
                  <a:lnTo>
                    <a:pt x="196" y="184"/>
                  </a:lnTo>
                  <a:lnTo>
                    <a:pt x="194" y="187"/>
                  </a:lnTo>
                  <a:lnTo>
                    <a:pt x="192" y="187"/>
                  </a:lnTo>
                  <a:lnTo>
                    <a:pt x="189" y="187"/>
                  </a:lnTo>
                  <a:lnTo>
                    <a:pt x="187" y="187"/>
                  </a:lnTo>
                  <a:lnTo>
                    <a:pt x="184" y="187"/>
                  </a:lnTo>
                  <a:lnTo>
                    <a:pt x="182" y="187"/>
                  </a:lnTo>
                  <a:lnTo>
                    <a:pt x="182" y="187"/>
                  </a:lnTo>
                  <a:lnTo>
                    <a:pt x="180" y="189"/>
                  </a:lnTo>
                  <a:lnTo>
                    <a:pt x="180" y="191"/>
                  </a:lnTo>
                  <a:lnTo>
                    <a:pt x="177" y="191"/>
                  </a:lnTo>
                  <a:lnTo>
                    <a:pt x="175" y="189"/>
                  </a:lnTo>
                  <a:lnTo>
                    <a:pt x="170" y="189"/>
                  </a:lnTo>
                  <a:lnTo>
                    <a:pt x="170" y="189"/>
                  </a:lnTo>
                  <a:lnTo>
                    <a:pt x="168" y="189"/>
                  </a:lnTo>
                  <a:lnTo>
                    <a:pt x="165" y="189"/>
                  </a:lnTo>
                  <a:lnTo>
                    <a:pt x="165" y="189"/>
                  </a:lnTo>
                  <a:lnTo>
                    <a:pt x="165" y="187"/>
                  </a:lnTo>
                  <a:lnTo>
                    <a:pt x="165" y="187"/>
                  </a:lnTo>
                  <a:lnTo>
                    <a:pt x="163" y="187"/>
                  </a:lnTo>
                  <a:lnTo>
                    <a:pt x="163" y="187"/>
                  </a:lnTo>
                  <a:lnTo>
                    <a:pt x="161" y="187"/>
                  </a:lnTo>
                  <a:lnTo>
                    <a:pt x="161" y="187"/>
                  </a:lnTo>
                  <a:lnTo>
                    <a:pt x="161" y="187"/>
                  </a:lnTo>
                  <a:lnTo>
                    <a:pt x="161" y="184"/>
                  </a:lnTo>
                  <a:lnTo>
                    <a:pt x="158" y="184"/>
                  </a:lnTo>
                  <a:lnTo>
                    <a:pt x="158" y="184"/>
                  </a:lnTo>
                  <a:lnTo>
                    <a:pt x="156" y="184"/>
                  </a:lnTo>
                  <a:lnTo>
                    <a:pt x="154" y="184"/>
                  </a:lnTo>
                  <a:lnTo>
                    <a:pt x="151" y="184"/>
                  </a:lnTo>
                  <a:lnTo>
                    <a:pt x="151" y="184"/>
                  </a:lnTo>
                  <a:lnTo>
                    <a:pt x="149" y="182"/>
                  </a:lnTo>
                  <a:lnTo>
                    <a:pt x="147" y="180"/>
                  </a:lnTo>
                  <a:lnTo>
                    <a:pt x="147" y="180"/>
                  </a:lnTo>
                  <a:lnTo>
                    <a:pt x="147" y="180"/>
                  </a:lnTo>
                  <a:lnTo>
                    <a:pt x="144" y="180"/>
                  </a:lnTo>
                  <a:lnTo>
                    <a:pt x="144" y="177"/>
                  </a:lnTo>
                  <a:lnTo>
                    <a:pt x="142" y="177"/>
                  </a:lnTo>
                  <a:lnTo>
                    <a:pt x="139" y="177"/>
                  </a:lnTo>
                  <a:lnTo>
                    <a:pt x="139" y="177"/>
                  </a:lnTo>
                  <a:lnTo>
                    <a:pt x="135" y="175"/>
                  </a:lnTo>
                  <a:lnTo>
                    <a:pt x="135" y="175"/>
                  </a:lnTo>
                  <a:lnTo>
                    <a:pt x="135" y="175"/>
                  </a:lnTo>
                  <a:lnTo>
                    <a:pt x="135" y="175"/>
                  </a:lnTo>
                  <a:lnTo>
                    <a:pt x="132" y="175"/>
                  </a:lnTo>
                  <a:lnTo>
                    <a:pt x="130" y="172"/>
                  </a:lnTo>
                  <a:lnTo>
                    <a:pt x="128" y="170"/>
                  </a:lnTo>
                  <a:lnTo>
                    <a:pt x="128" y="170"/>
                  </a:lnTo>
                  <a:lnTo>
                    <a:pt x="125" y="172"/>
                  </a:lnTo>
                  <a:lnTo>
                    <a:pt x="125" y="172"/>
                  </a:lnTo>
                  <a:lnTo>
                    <a:pt x="125" y="175"/>
                  </a:lnTo>
                  <a:lnTo>
                    <a:pt x="123" y="177"/>
                  </a:lnTo>
                  <a:lnTo>
                    <a:pt x="123" y="180"/>
                  </a:lnTo>
                  <a:lnTo>
                    <a:pt x="123" y="182"/>
                  </a:lnTo>
                  <a:lnTo>
                    <a:pt x="121" y="182"/>
                  </a:lnTo>
                  <a:lnTo>
                    <a:pt x="118" y="182"/>
                  </a:lnTo>
                  <a:lnTo>
                    <a:pt x="118" y="182"/>
                  </a:lnTo>
                  <a:lnTo>
                    <a:pt x="116" y="182"/>
                  </a:lnTo>
                  <a:lnTo>
                    <a:pt x="109" y="182"/>
                  </a:lnTo>
                  <a:lnTo>
                    <a:pt x="109" y="182"/>
                  </a:lnTo>
                  <a:lnTo>
                    <a:pt x="106" y="182"/>
                  </a:lnTo>
                  <a:lnTo>
                    <a:pt x="106" y="182"/>
                  </a:lnTo>
                  <a:lnTo>
                    <a:pt x="104" y="184"/>
                  </a:lnTo>
                  <a:lnTo>
                    <a:pt x="104" y="184"/>
                  </a:lnTo>
                  <a:lnTo>
                    <a:pt x="99" y="182"/>
                  </a:lnTo>
                  <a:lnTo>
                    <a:pt x="99" y="182"/>
                  </a:lnTo>
                  <a:lnTo>
                    <a:pt x="97" y="184"/>
                  </a:lnTo>
                  <a:lnTo>
                    <a:pt x="92" y="184"/>
                  </a:lnTo>
                  <a:lnTo>
                    <a:pt x="92" y="184"/>
                  </a:lnTo>
                  <a:lnTo>
                    <a:pt x="92" y="184"/>
                  </a:lnTo>
                  <a:lnTo>
                    <a:pt x="92" y="189"/>
                  </a:lnTo>
                  <a:lnTo>
                    <a:pt x="92" y="189"/>
                  </a:lnTo>
                  <a:lnTo>
                    <a:pt x="92" y="194"/>
                  </a:lnTo>
                  <a:lnTo>
                    <a:pt x="92" y="194"/>
                  </a:lnTo>
                  <a:lnTo>
                    <a:pt x="90" y="194"/>
                  </a:lnTo>
                  <a:lnTo>
                    <a:pt x="87" y="194"/>
                  </a:lnTo>
                  <a:lnTo>
                    <a:pt x="85" y="194"/>
                  </a:lnTo>
                  <a:lnTo>
                    <a:pt x="78" y="194"/>
                  </a:lnTo>
                  <a:lnTo>
                    <a:pt x="66" y="194"/>
                  </a:lnTo>
                  <a:lnTo>
                    <a:pt x="57" y="194"/>
                  </a:lnTo>
                  <a:lnTo>
                    <a:pt x="50" y="194"/>
                  </a:lnTo>
                  <a:lnTo>
                    <a:pt x="47" y="194"/>
                  </a:lnTo>
                  <a:lnTo>
                    <a:pt x="45" y="194"/>
                  </a:lnTo>
                  <a:lnTo>
                    <a:pt x="45" y="196"/>
                  </a:lnTo>
                  <a:lnTo>
                    <a:pt x="42" y="196"/>
                  </a:lnTo>
                  <a:lnTo>
                    <a:pt x="42" y="196"/>
                  </a:lnTo>
                  <a:lnTo>
                    <a:pt x="42" y="198"/>
                  </a:lnTo>
                  <a:lnTo>
                    <a:pt x="42" y="198"/>
                  </a:lnTo>
                  <a:lnTo>
                    <a:pt x="42" y="198"/>
                  </a:lnTo>
                  <a:lnTo>
                    <a:pt x="42" y="201"/>
                  </a:lnTo>
                  <a:lnTo>
                    <a:pt x="42" y="201"/>
                  </a:lnTo>
                  <a:lnTo>
                    <a:pt x="42" y="201"/>
                  </a:lnTo>
                  <a:lnTo>
                    <a:pt x="42" y="203"/>
                  </a:lnTo>
                  <a:lnTo>
                    <a:pt x="42" y="206"/>
                  </a:lnTo>
                  <a:lnTo>
                    <a:pt x="42" y="206"/>
                  </a:lnTo>
                  <a:lnTo>
                    <a:pt x="42" y="208"/>
                  </a:lnTo>
                  <a:lnTo>
                    <a:pt x="42" y="208"/>
                  </a:lnTo>
                  <a:lnTo>
                    <a:pt x="42" y="208"/>
                  </a:lnTo>
                  <a:lnTo>
                    <a:pt x="40" y="213"/>
                  </a:lnTo>
                  <a:lnTo>
                    <a:pt x="40" y="213"/>
                  </a:lnTo>
                  <a:lnTo>
                    <a:pt x="40" y="213"/>
                  </a:lnTo>
                  <a:lnTo>
                    <a:pt x="40" y="213"/>
                  </a:lnTo>
                  <a:lnTo>
                    <a:pt x="40" y="215"/>
                  </a:lnTo>
                  <a:lnTo>
                    <a:pt x="40" y="213"/>
                  </a:lnTo>
                  <a:lnTo>
                    <a:pt x="40" y="213"/>
                  </a:lnTo>
                  <a:lnTo>
                    <a:pt x="40" y="213"/>
                  </a:lnTo>
                  <a:lnTo>
                    <a:pt x="40" y="215"/>
                  </a:lnTo>
                  <a:lnTo>
                    <a:pt x="40" y="215"/>
                  </a:lnTo>
                  <a:lnTo>
                    <a:pt x="40" y="217"/>
                  </a:lnTo>
                  <a:lnTo>
                    <a:pt x="40" y="217"/>
                  </a:lnTo>
                  <a:lnTo>
                    <a:pt x="40" y="217"/>
                  </a:lnTo>
                  <a:lnTo>
                    <a:pt x="40" y="217"/>
                  </a:lnTo>
                  <a:lnTo>
                    <a:pt x="40" y="217"/>
                  </a:lnTo>
                  <a:lnTo>
                    <a:pt x="40" y="217"/>
                  </a:lnTo>
                  <a:lnTo>
                    <a:pt x="40" y="217"/>
                  </a:lnTo>
                  <a:lnTo>
                    <a:pt x="42" y="217"/>
                  </a:lnTo>
                  <a:lnTo>
                    <a:pt x="42" y="217"/>
                  </a:lnTo>
                  <a:lnTo>
                    <a:pt x="45" y="217"/>
                  </a:lnTo>
                  <a:lnTo>
                    <a:pt x="45" y="217"/>
                  </a:lnTo>
                  <a:lnTo>
                    <a:pt x="45" y="217"/>
                  </a:lnTo>
                  <a:lnTo>
                    <a:pt x="42" y="217"/>
                  </a:lnTo>
                  <a:lnTo>
                    <a:pt x="42" y="217"/>
                  </a:lnTo>
                  <a:lnTo>
                    <a:pt x="40" y="220"/>
                  </a:lnTo>
                  <a:lnTo>
                    <a:pt x="40" y="222"/>
                  </a:lnTo>
                  <a:lnTo>
                    <a:pt x="40" y="225"/>
                  </a:lnTo>
                  <a:lnTo>
                    <a:pt x="40" y="225"/>
                  </a:lnTo>
                  <a:lnTo>
                    <a:pt x="42" y="227"/>
                  </a:lnTo>
                  <a:lnTo>
                    <a:pt x="45" y="225"/>
                  </a:lnTo>
                  <a:lnTo>
                    <a:pt x="47" y="225"/>
                  </a:lnTo>
                  <a:lnTo>
                    <a:pt x="47" y="222"/>
                  </a:lnTo>
                  <a:lnTo>
                    <a:pt x="47" y="222"/>
                  </a:lnTo>
                  <a:lnTo>
                    <a:pt x="47" y="220"/>
                  </a:lnTo>
                  <a:lnTo>
                    <a:pt x="47" y="220"/>
                  </a:lnTo>
                  <a:lnTo>
                    <a:pt x="47" y="217"/>
                  </a:lnTo>
                  <a:lnTo>
                    <a:pt x="47" y="217"/>
                  </a:lnTo>
                  <a:lnTo>
                    <a:pt x="50" y="217"/>
                  </a:lnTo>
                  <a:lnTo>
                    <a:pt x="50" y="217"/>
                  </a:lnTo>
                  <a:lnTo>
                    <a:pt x="50" y="215"/>
                  </a:lnTo>
                  <a:lnTo>
                    <a:pt x="50" y="215"/>
                  </a:lnTo>
                  <a:lnTo>
                    <a:pt x="50" y="215"/>
                  </a:lnTo>
                  <a:lnTo>
                    <a:pt x="50" y="213"/>
                  </a:lnTo>
                  <a:lnTo>
                    <a:pt x="52" y="215"/>
                  </a:lnTo>
                  <a:lnTo>
                    <a:pt x="50" y="217"/>
                  </a:lnTo>
                  <a:lnTo>
                    <a:pt x="50" y="217"/>
                  </a:lnTo>
                  <a:lnTo>
                    <a:pt x="47" y="220"/>
                  </a:lnTo>
                  <a:lnTo>
                    <a:pt x="47" y="220"/>
                  </a:lnTo>
                  <a:lnTo>
                    <a:pt x="50" y="220"/>
                  </a:lnTo>
                  <a:lnTo>
                    <a:pt x="50" y="222"/>
                  </a:lnTo>
                  <a:lnTo>
                    <a:pt x="50" y="222"/>
                  </a:lnTo>
                  <a:lnTo>
                    <a:pt x="50" y="222"/>
                  </a:lnTo>
                  <a:lnTo>
                    <a:pt x="52" y="220"/>
                  </a:lnTo>
                  <a:lnTo>
                    <a:pt x="52" y="220"/>
                  </a:lnTo>
                  <a:lnTo>
                    <a:pt x="52" y="220"/>
                  </a:lnTo>
                  <a:lnTo>
                    <a:pt x="52" y="220"/>
                  </a:lnTo>
                  <a:lnTo>
                    <a:pt x="54" y="222"/>
                  </a:lnTo>
                  <a:lnTo>
                    <a:pt x="54" y="222"/>
                  </a:lnTo>
                  <a:lnTo>
                    <a:pt x="54" y="222"/>
                  </a:lnTo>
                  <a:lnTo>
                    <a:pt x="57" y="220"/>
                  </a:lnTo>
                  <a:lnTo>
                    <a:pt x="57" y="220"/>
                  </a:lnTo>
                  <a:lnTo>
                    <a:pt x="57" y="220"/>
                  </a:lnTo>
                  <a:lnTo>
                    <a:pt x="57" y="220"/>
                  </a:lnTo>
                  <a:lnTo>
                    <a:pt x="57" y="220"/>
                  </a:lnTo>
                  <a:lnTo>
                    <a:pt x="57" y="220"/>
                  </a:lnTo>
                  <a:lnTo>
                    <a:pt x="57" y="222"/>
                  </a:lnTo>
                  <a:lnTo>
                    <a:pt x="57" y="222"/>
                  </a:lnTo>
                  <a:lnTo>
                    <a:pt x="57" y="222"/>
                  </a:lnTo>
                  <a:lnTo>
                    <a:pt x="57" y="222"/>
                  </a:lnTo>
                  <a:lnTo>
                    <a:pt x="57" y="222"/>
                  </a:lnTo>
                  <a:lnTo>
                    <a:pt x="57" y="222"/>
                  </a:lnTo>
                  <a:lnTo>
                    <a:pt x="57" y="222"/>
                  </a:lnTo>
                  <a:lnTo>
                    <a:pt x="57" y="225"/>
                  </a:lnTo>
                  <a:lnTo>
                    <a:pt x="57" y="225"/>
                  </a:lnTo>
                  <a:lnTo>
                    <a:pt x="59" y="225"/>
                  </a:lnTo>
                  <a:lnTo>
                    <a:pt x="61" y="227"/>
                  </a:lnTo>
                  <a:lnTo>
                    <a:pt x="64" y="227"/>
                  </a:lnTo>
                  <a:lnTo>
                    <a:pt x="64" y="227"/>
                  </a:lnTo>
                  <a:lnTo>
                    <a:pt x="64" y="225"/>
                  </a:lnTo>
                  <a:lnTo>
                    <a:pt x="64" y="225"/>
                  </a:lnTo>
                  <a:lnTo>
                    <a:pt x="64" y="225"/>
                  </a:lnTo>
                  <a:lnTo>
                    <a:pt x="64" y="225"/>
                  </a:lnTo>
                  <a:lnTo>
                    <a:pt x="66" y="225"/>
                  </a:lnTo>
                  <a:lnTo>
                    <a:pt x="66" y="225"/>
                  </a:lnTo>
                  <a:lnTo>
                    <a:pt x="68" y="225"/>
                  </a:lnTo>
                  <a:lnTo>
                    <a:pt x="68" y="225"/>
                  </a:lnTo>
                  <a:lnTo>
                    <a:pt x="68" y="225"/>
                  </a:lnTo>
                  <a:lnTo>
                    <a:pt x="68" y="225"/>
                  </a:lnTo>
                  <a:lnTo>
                    <a:pt x="71" y="225"/>
                  </a:lnTo>
                  <a:lnTo>
                    <a:pt x="73" y="225"/>
                  </a:lnTo>
                  <a:lnTo>
                    <a:pt x="73" y="225"/>
                  </a:lnTo>
                  <a:lnTo>
                    <a:pt x="73" y="225"/>
                  </a:lnTo>
                  <a:lnTo>
                    <a:pt x="76" y="225"/>
                  </a:lnTo>
                  <a:lnTo>
                    <a:pt x="76" y="222"/>
                  </a:lnTo>
                  <a:lnTo>
                    <a:pt x="76" y="222"/>
                  </a:lnTo>
                  <a:lnTo>
                    <a:pt x="78" y="222"/>
                  </a:lnTo>
                  <a:lnTo>
                    <a:pt x="80" y="222"/>
                  </a:lnTo>
                  <a:lnTo>
                    <a:pt x="80" y="220"/>
                  </a:lnTo>
                  <a:lnTo>
                    <a:pt x="80" y="220"/>
                  </a:lnTo>
                  <a:lnTo>
                    <a:pt x="80" y="217"/>
                  </a:lnTo>
                  <a:lnTo>
                    <a:pt x="80" y="217"/>
                  </a:lnTo>
                  <a:lnTo>
                    <a:pt x="80" y="217"/>
                  </a:lnTo>
                  <a:lnTo>
                    <a:pt x="80" y="217"/>
                  </a:lnTo>
                  <a:lnTo>
                    <a:pt x="83" y="217"/>
                  </a:lnTo>
                  <a:lnTo>
                    <a:pt x="83" y="220"/>
                  </a:lnTo>
                  <a:lnTo>
                    <a:pt x="83" y="220"/>
                  </a:lnTo>
                  <a:lnTo>
                    <a:pt x="83" y="220"/>
                  </a:lnTo>
                  <a:lnTo>
                    <a:pt x="83" y="220"/>
                  </a:lnTo>
                  <a:lnTo>
                    <a:pt x="83" y="222"/>
                  </a:lnTo>
                  <a:lnTo>
                    <a:pt x="83" y="222"/>
                  </a:lnTo>
                  <a:lnTo>
                    <a:pt x="83" y="222"/>
                  </a:lnTo>
                  <a:lnTo>
                    <a:pt x="85" y="222"/>
                  </a:lnTo>
                  <a:lnTo>
                    <a:pt x="85" y="222"/>
                  </a:lnTo>
                  <a:lnTo>
                    <a:pt x="85" y="222"/>
                  </a:lnTo>
                  <a:lnTo>
                    <a:pt x="85" y="222"/>
                  </a:lnTo>
                  <a:lnTo>
                    <a:pt x="85" y="222"/>
                  </a:lnTo>
                  <a:lnTo>
                    <a:pt x="85" y="222"/>
                  </a:lnTo>
                  <a:lnTo>
                    <a:pt x="87" y="225"/>
                  </a:lnTo>
                  <a:lnTo>
                    <a:pt x="87" y="225"/>
                  </a:lnTo>
                  <a:lnTo>
                    <a:pt x="87" y="225"/>
                  </a:lnTo>
                  <a:lnTo>
                    <a:pt x="87" y="225"/>
                  </a:lnTo>
                  <a:lnTo>
                    <a:pt x="90" y="225"/>
                  </a:lnTo>
                  <a:lnTo>
                    <a:pt x="90" y="225"/>
                  </a:lnTo>
                  <a:lnTo>
                    <a:pt x="90" y="225"/>
                  </a:lnTo>
                  <a:lnTo>
                    <a:pt x="90" y="225"/>
                  </a:lnTo>
                  <a:lnTo>
                    <a:pt x="92" y="225"/>
                  </a:lnTo>
                  <a:lnTo>
                    <a:pt x="92" y="225"/>
                  </a:lnTo>
                  <a:lnTo>
                    <a:pt x="92" y="225"/>
                  </a:lnTo>
                  <a:lnTo>
                    <a:pt x="95" y="222"/>
                  </a:lnTo>
                  <a:lnTo>
                    <a:pt x="99" y="225"/>
                  </a:lnTo>
                  <a:lnTo>
                    <a:pt x="99" y="225"/>
                  </a:lnTo>
                  <a:lnTo>
                    <a:pt x="99" y="227"/>
                  </a:lnTo>
                  <a:lnTo>
                    <a:pt x="99" y="227"/>
                  </a:lnTo>
                  <a:lnTo>
                    <a:pt x="102" y="227"/>
                  </a:lnTo>
                  <a:lnTo>
                    <a:pt x="102" y="227"/>
                  </a:lnTo>
                  <a:lnTo>
                    <a:pt x="102" y="227"/>
                  </a:lnTo>
                  <a:lnTo>
                    <a:pt x="104" y="225"/>
                  </a:lnTo>
                  <a:lnTo>
                    <a:pt x="106" y="225"/>
                  </a:lnTo>
                  <a:lnTo>
                    <a:pt x="106" y="222"/>
                  </a:lnTo>
                  <a:lnTo>
                    <a:pt x="106" y="222"/>
                  </a:lnTo>
                  <a:lnTo>
                    <a:pt x="106" y="222"/>
                  </a:lnTo>
                  <a:lnTo>
                    <a:pt x="106" y="220"/>
                  </a:lnTo>
                  <a:lnTo>
                    <a:pt x="106" y="220"/>
                  </a:lnTo>
                  <a:lnTo>
                    <a:pt x="106" y="217"/>
                  </a:lnTo>
                  <a:lnTo>
                    <a:pt x="106" y="215"/>
                  </a:lnTo>
                  <a:lnTo>
                    <a:pt x="106" y="215"/>
                  </a:lnTo>
                  <a:lnTo>
                    <a:pt x="106" y="213"/>
                  </a:lnTo>
                  <a:lnTo>
                    <a:pt x="109" y="213"/>
                  </a:lnTo>
                  <a:lnTo>
                    <a:pt x="109" y="213"/>
                  </a:lnTo>
                  <a:lnTo>
                    <a:pt x="109" y="213"/>
                  </a:lnTo>
                  <a:lnTo>
                    <a:pt x="111" y="213"/>
                  </a:lnTo>
                  <a:lnTo>
                    <a:pt x="111" y="213"/>
                  </a:lnTo>
                  <a:lnTo>
                    <a:pt x="113" y="213"/>
                  </a:lnTo>
                  <a:lnTo>
                    <a:pt x="113" y="213"/>
                  </a:lnTo>
                  <a:lnTo>
                    <a:pt x="113" y="213"/>
                  </a:lnTo>
                  <a:lnTo>
                    <a:pt x="116" y="213"/>
                  </a:lnTo>
                  <a:lnTo>
                    <a:pt x="116" y="213"/>
                  </a:lnTo>
                  <a:lnTo>
                    <a:pt x="113" y="213"/>
                  </a:lnTo>
                  <a:lnTo>
                    <a:pt x="113" y="213"/>
                  </a:lnTo>
                  <a:lnTo>
                    <a:pt x="111" y="213"/>
                  </a:lnTo>
                  <a:lnTo>
                    <a:pt x="111" y="213"/>
                  </a:lnTo>
                  <a:lnTo>
                    <a:pt x="111" y="213"/>
                  </a:lnTo>
                  <a:lnTo>
                    <a:pt x="111" y="213"/>
                  </a:lnTo>
                  <a:lnTo>
                    <a:pt x="111" y="215"/>
                  </a:lnTo>
                  <a:lnTo>
                    <a:pt x="109" y="215"/>
                  </a:lnTo>
                  <a:lnTo>
                    <a:pt x="109" y="215"/>
                  </a:lnTo>
                  <a:lnTo>
                    <a:pt x="109" y="215"/>
                  </a:lnTo>
                  <a:lnTo>
                    <a:pt x="106" y="215"/>
                  </a:lnTo>
                  <a:lnTo>
                    <a:pt x="106" y="215"/>
                  </a:lnTo>
                  <a:lnTo>
                    <a:pt x="106" y="217"/>
                  </a:lnTo>
                  <a:lnTo>
                    <a:pt x="106" y="220"/>
                  </a:lnTo>
                  <a:lnTo>
                    <a:pt x="109" y="220"/>
                  </a:lnTo>
                  <a:lnTo>
                    <a:pt x="109" y="222"/>
                  </a:lnTo>
                  <a:lnTo>
                    <a:pt x="109" y="222"/>
                  </a:lnTo>
                  <a:lnTo>
                    <a:pt x="109" y="222"/>
                  </a:lnTo>
                  <a:lnTo>
                    <a:pt x="109" y="222"/>
                  </a:lnTo>
                  <a:lnTo>
                    <a:pt x="109" y="222"/>
                  </a:lnTo>
                  <a:lnTo>
                    <a:pt x="109" y="222"/>
                  </a:lnTo>
                  <a:lnTo>
                    <a:pt x="109" y="222"/>
                  </a:lnTo>
                  <a:lnTo>
                    <a:pt x="106" y="225"/>
                  </a:lnTo>
                  <a:lnTo>
                    <a:pt x="106" y="227"/>
                  </a:lnTo>
                  <a:lnTo>
                    <a:pt x="104" y="227"/>
                  </a:lnTo>
                  <a:lnTo>
                    <a:pt x="102" y="227"/>
                  </a:lnTo>
                  <a:lnTo>
                    <a:pt x="102" y="227"/>
                  </a:lnTo>
                  <a:lnTo>
                    <a:pt x="102" y="227"/>
                  </a:lnTo>
                  <a:lnTo>
                    <a:pt x="99" y="227"/>
                  </a:lnTo>
                  <a:lnTo>
                    <a:pt x="99" y="227"/>
                  </a:lnTo>
                  <a:lnTo>
                    <a:pt x="99" y="227"/>
                  </a:lnTo>
                  <a:lnTo>
                    <a:pt x="99" y="227"/>
                  </a:lnTo>
                  <a:lnTo>
                    <a:pt x="99" y="227"/>
                  </a:lnTo>
                  <a:lnTo>
                    <a:pt x="99" y="225"/>
                  </a:lnTo>
                  <a:lnTo>
                    <a:pt x="99" y="225"/>
                  </a:lnTo>
                  <a:lnTo>
                    <a:pt x="97" y="225"/>
                  </a:lnTo>
                  <a:lnTo>
                    <a:pt x="97" y="225"/>
                  </a:lnTo>
                  <a:lnTo>
                    <a:pt x="97" y="225"/>
                  </a:lnTo>
                  <a:lnTo>
                    <a:pt x="97" y="225"/>
                  </a:lnTo>
                  <a:lnTo>
                    <a:pt x="97" y="225"/>
                  </a:lnTo>
                  <a:lnTo>
                    <a:pt x="97" y="225"/>
                  </a:lnTo>
                  <a:lnTo>
                    <a:pt x="95" y="225"/>
                  </a:lnTo>
                  <a:lnTo>
                    <a:pt x="95" y="225"/>
                  </a:lnTo>
                  <a:lnTo>
                    <a:pt x="95" y="227"/>
                  </a:lnTo>
                  <a:lnTo>
                    <a:pt x="92" y="227"/>
                  </a:lnTo>
                  <a:lnTo>
                    <a:pt x="92" y="227"/>
                  </a:lnTo>
                  <a:lnTo>
                    <a:pt x="92" y="227"/>
                  </a:lnTo>
                  <a:lnTo>
                    <a:pt x="90" y="227"/>
                  </a:lnTo>
                  <a:lnTo>
                    <a:pt x="90" y="227"/>
                  </a:lnTo>
                  <a:lnTo>
                    <a:pt x="90" y="227"/>
                  </a:lnTo>
                  <a:lnTo>
                    <a:pt x="87" y="227"/>
                  </a:lnTo>
                  <a:lnTo>
                    <a:pt x="85" y="225"/>
                  </a:lnTo>
                  <a:lnTo>
                    <a:pt x="85" y="225"/>
                  </a:lnTo>
                  <a:lnTo>
                    <a:pt x="85" y="225"/>
                  </a:lnTo>
                  <a:lnTo>
                    <a:pt x="83" y="222"/>
                  </a:lnTo>
                  <a:lnTo>
                    <a:pt x="83" y="222"/>
                  </a:lnTo>
                  <a:lnTo>
                    <a:pt x="80" y="222"/>
                  </a:lnTo>
                  <a:lnTo>
                    <a:pt x="80" y="222"/>
                  </a:lnTo>
                  <a:lnTo>
                    <a:pt x="80" y="225"/>
                  </a:lnTo>
                  <a:lnTo>
                    <a:pt x="78" y="225"/>
                  </a:lnTo>
                  <a:lnTo>
                    <a:pt x="78" y="225"/>
                  </a:lnTo>
                  <a:lnTo>
                    <a:pt x="76" y="225"/>
                  </a:lnTo>
                  <a:lnTo>
                    <a:pt x="73" y="227"/>
                  </a:lnTo>
                  <a:lnTo>
                    <a:pt x="71" y="225"/>
                  </a:lnTo>
                  <a:lnTo>
                    <a:pt x="71" y="225"/>
                  </a:lnTo>
                  <a:lnTo>
                    <a:pt x="71" y="225"/>
                  </a:lnTo>
                  <a:lnTo>
                    <a:pt x="71" y="225"/>
                  </a:lnTo>
                  <a:lnTo>
                    <a:pt x="68" y="225"/>
                  </a:lnTo>
                  <a:lnTo>
                    <a:pt x="68" y="225"/>
                  </a:lnTo>
                  <a:lnTo>
                    <a:pt x="66" y="225"/>
                  </a:lnTo>
                  <a:lnTo>
                    <a:pt x="66" y="225"/>
                  </a:lnTo>
                  <a:lnTo>
                    <a:pt x="64" y="225"/>
                  </a:lnTo>
                  <a:lnTo>
                    <a:pt x="64" y="227"/>
                  </a:lnTo>
                  <a:lnTo>
                    <a:pt x="64" y="227"/>
                  </a:lnTo>
                  <a:lnTo>
                    <a:pt x="61" y="227"/>
                  </a:lnTo>
                  <a:lnTo>
                    <a:pt x="59" y="227"/>
                  </a:lnTo>
                  <a:lnTo>
                    <a:pt x="59" y="227"/>
                  </a:lnTo>
                  <a:lnTo>
                    <a:pt x="57" y="225"/>
                  </a:lnTo>
                  <a:lnTo>
                    <a:pt x="54" y="225"/>
                  </a:lnTo>
                  <a:lnTo>
                    <a:pt x="54" y="225"/>
                  </a:lnTo>
                  <a:lnTo>
                    <a:pt x="54" y="225"/>
                  </a:lnTo>
                  <a:lnTo>
                    <a:pt x="54" y="227"/>
                  </a:lnTo>
                  <a:lnTo>
                    <a:pt x="54" y="227"/>
                  </a:lnTo>
                  <a:lnTo>
                    <a:pt x="52" y="225"/>
                  </a:lnTo>
                  <a:lnTo>
                    <a:pt x="52" y="222"/>
                  </a:lnTo>
                  <a:lnTo>
                    <a:pt x="50" y="225"/>
                  </a:lnTo>
                  <a:lnTo>
                    <a:pt x="50" y="225"/>
                  </a:lnTo>
                  <a:lnTo>
                    <a:pt x="50" y="225"/>
                  </a:lnTo>
                  <a:lnTo>
                    <a:pt x="50" y="225"/>
                  </a:lnTo>
                  <a:lnTo>
                    <a:pt x="47" y="227"/>
                  </a:lnTo>
                  <a:lnTo>
                    <a:pt x="47" y="227"/>
                  </a:lnTo>
                  <a:lnTo>
                    <a:pt x="45" y="227"/>
                  </a:lnTo>
                  <a:lnTo>
                    <a:pt x="42" y="227"/>
                  </a:lnTo>
                  <a:lnTo>
                    <a:pt x="40" y="229"/>
                  </a:lnTo>
                  <a:lnTo>
                    <a:pt x="40" y="229"/>
                  </a:lnTo>
                  <a:lnTo>
                    <a:pt x="40" y="229"/>
                  </a:lnTo>
                  <a:lnTo>
                    <a:pt x="40" y="229"/>
                  </a:lnTo>
                  <a:lnTo>
                    <a:pt x="40" y="232"/>
                  </a:lnTo>
                  <a:lnTo>
                    <a:pt x="40" y="234"/>
                  </a:lnTo>
                  <a:lnTo>
                    <a:pt x="40" y="234"/>
                  </a:lnTo>
                  <a:lnTo>
                    <a:pt x="40" y="234"/>
                  </a:lnTo>
                  <a:lnTo>
                    <a:pt x="42" y="236"/>
                  </a:lnTo>
                  <a:lnTo>
                    <a:pt x="42" y="236"/>
                  </a:lnTo>
                  <a:lnTo>
                    <a:pt x="42" y="236"/>
                  </a:lnTo>
                  <a:lnTo>
                    <a:pt x="42" y="239"/>
                  </a:lnTo>
                  <a:lnTo>
                    <a:pt x="42" y="239"/>
                  </a:lnTo>
                  <a:lnTo>
                    <a:pt x="42" y="239"/>
                  </a:lnTo>
                  <a:lnTo>
                    <a:pt x="45" y="239"/>
                  </a:lnTo>
                  <a:lnTo>
                    <a:pt x="47" y="239"/>
                  </a:lnTo>
                  <a:lnTo>
                    <a:pt x="54" y="239"/>
                  </a:lnTo>
                  <a:lnTo>
                    <a:pt x="54" y="239"/>
                  </a:lnTo>
                  <a:lnTo>
                    <a:pt x="57" y="239"/>
                  </a:lnTo>
                  <a:lnTo>
                    <a:pt x="61" y="236"/>
                  </a:lnTo>
                  <a:lnTo>
                    <a:pt x="61" y="236"/>
                  </a:lnTo>
                  <a:lnTo>
                    <a:pt x="66" y="234"/>
                  </a:lnTo>
                  <a:lnTo>
                    <a:pt x="71" y="232"/>
                  </a:lnTo>
                  <a:lnTo>
                    <a:pt x="71" y="232"/>
                  </a:lnTo>
                  <a:lnTo>
                    <a:pt x="71" y="232"/>
                  </a:lnTo>
                  <a:lnTo>
                    <a:pt x="73" y="234"/>
                  </a:lnTo>
                  <a:lnTo>
                    <a:pt x="73" y="234"/>
                  </a:lnTo>
                  <a:lnTo>
                    <a:pt x="73" y="234"/>
                  </a:lnTo>
                  <a:lnTo>
                    <a:pt x="73" y="234"/>
                  </a:lnTo>
                  <a:lnTo>
                    <a:pt x="73" y="232"/>
                  </a:lnTo>
                  <a:lnTo>
                    <a:pt x="78" y="232"/>
                  </a:lnTo>
                  <a:lnTo>
                    <a:pt x="80" y="232"/>
                  </a:lnTo>
                  <a:lnTo>
                    <a:pt x="83" y="234"/>
                  </a:lnTo>
                  <a:lnTo>
                    <a:pt x="83" y="234"/>
                  </a:lnTo>
                  <a:lnTo>
                    <a:pt x="87" y="234"/>
                  </a:lnTo>
                  <a:lnTo>
                    <a:pt x="97" y="234"/>
                  </a:lnTo>
                  <a:lnTo>
                    <a:pt x="99" y="234"/>
                  </a:lnTo>
                  <a:lnTo>
                    <a:pt x="113" y="227"/>
                  </a:lnTo>
                  <a:lnTo>
                    <a:pt x="113" y="227"/>
                  </a:lnTo>
                  <a:lnTo>
                    <a:pt x="116" y="225"/>
                  </a:lnTo>
                  <a:lnTo>
                    <a:pt x="121" y="222"/>
                  </a:lnTo>
                  <a:lnTo>
                    <a:pt x="123" y="222"/>
                  </a:lnTo>
                  <a:lnTo>
                    <a:pt x="123" y="220"/>
                  </a:lnTo>
                  <a:lnTo>
                    <a:pt x="125" y="220"/>
                  </a:lnTo>
                  <a:lnTo>
                    <a:pt x="128" y="220"/>
                  </a:lnTo>
                  <a:lnTo>
                    <a:pt x="142" y="220"/>
                  </a:lnTo>
                  <a:lnTo>
                    <a:pt x="147" y="220"/>
                  </a:lnTo>
                  <a:lnTo>
                    <a:pt x="165" y="220"/>
                  </a:lnTo>
                  <a:lnTo>
                    <a:pt x="170" y="220"/>
                  </a:lnTo>
                  <a:lnTo>
                    <a:pt x="184" y="220"/>
                  </a:lnTo>
                  <a:lnTo>
                    <a:pt x="203" y="220"/>
                  </a:lnTo>
                  <a:lnTo>
                    <a:pt x="222" y="222"/>
                  </a:lnTo>
                  <a:lnTo>
                    <a:pt x="225" y="222"/>
                  </a:lnTo>
                  <a:lnTo>
                    <a:pt x="225" y="222"/>
                  </a:lnTo>
                  <a:lnTo>
                    <a:pt x="225" y="222"/>
                  </a:lnTo>
                  <a:lnTo>
                    <a:pt x="225" y="222"/>
                  </a:lnTo>
                  <a:lnTo>
                    <a:pt x="225" y="222"/>
                  </a:lnTo>
                  <a:lnTo>
                    <a:pt x="225" y="222"/>
                  </a:lnTo>
                  <a:lnTo>
                    <a:pt x="225" y="222"/>
                  </a:lnTo>
                  <a:lnTo>
                    <a:pt x="225" y="222"/>
                  </a:lnTo>
                  <a:lnTo>
                    <a:pt x="225" y="222"/>
                  </a:lnTo>
                  <a:lnTo>
                    <a:pt x="227" y="222"/>
                  </a:lnTo>
                  <a:lnTo>
                    <a:pt x="227" y="222"/>
                  </a:lnTo>
                  <a:lnTo>
                    <a:pt x="227" y="222"/>
                  </a:lnTo>
                  <a:lnTo>
                    <a:pt x="229" y="222"/>
                  </a:lnTo>
                  <a:lnTo>
                    <a:pt x="229" y="222"/>
                  </a:lnTo>
                  <a:lnTo>
                    <a:pt x="229" y="222"/>
                  </a:lnTo>
                  <a:lnTo>
                    <a:pt x="232" y="222"/>
                  </a:lnTo>
                  <a:lnTo>
                    <a:pt x="232" y="222"/>
                  </a:lnTo>
                  <a:lnTo>
                    <a:pt x="232" y="222"/>
                  </a:lnTo>
                  <a:lnTo>
                    <a:pt x="232" y="222"/>
                  </a:lnTo>
                  <a:lnTo>
                    <a:pt x="232" y="222"/>
                  </a:lnTo>
                  <a:lnTo>
                    <a:pt x="232" y="222"/>
                  </a:lnTo>
                  <a:lnTo>
                    <a:pt x="232" y="222"/>
                  </a:lnTo>
                  <a:lnTo>
                    <a:pt x="234" y="222"/>
                  </a:lnTo>
                  <a:lnTo>
                    <a:pt x="234" y="222"/>
                  </a:lnTo>
                  <a:lnTo>
                    <a:pt x="234" y="222"/>
                  </a:lnTo>
                  <a:lnTo>
                    <a:pt x="234" y="222"/>
                  </a:lnTo>
                  <a:lnTo>
                    <a:pt x="234" y="222"/>
                  </a:lnTo>
                  <a:lnTo>
                    <a:pt x="236" y="222"/>
                  </a:lnTo>
                  <a:lnTo>
                    <a:pt x="236" y="222"/>
                  </a:lnTo>
                  <a:lnTo>
                    <a:pt x="239" y="222"/>
                  </a:lnTo>
                  <a:lnTo>
                    <a:pt x="239" y="222"/>
                  </a:lnTo>
                  <a:lnTo>
                    <a:pt x="239" y="225"/>
                  </a:lnTo>
                  <a:lnTo>
                    <a:pt x="239" y="225"/>
                  </a:lnTo>
                  <a:lnTo>
                    <a:pt x="239" y="225"/>
                  </a:lnTo>
                  <a:lnTo>
                    <a:pt x="239" y="227"/>
                  </a:lnTo>
                  <a:lnTo>
                    <a:pt x="239" y="229"/>
                  </a:lnTo>
                  <a:lnTo>
                    <a:pt x="239" y="229"/>
                  </a:lnTo>
                  <a:lnTo>
                    <a:pt x="239" y="229"/>
                  </a:lnTo>
                  <a:lnTo>
                    <a:pt x="239" y="232"/>
                  </a:lnTo>
                  <a:lnTo>
                    <a:pt x="241" y="232"/>
                  </a:lnTo>
                  <a:lnTo>
                    <a:pt x="241" y="232"/>
                  </a:lnTo>
                  <a:lnTo>
                    <a:pt x="241" y="232"/>
                  </a:lnTo>
                  <a:lnTo>
                    <a:pt x="244" y="232"/>
                  </a:lnTo>
                  <a:lnTo>
                    <a:pt x="244" y="232"/>
                  </a:lnTo>
                  <a:lnTo>
                    <a:pt x="244" y="232"/>
                  </a:lnTo>
                  <a:lnTo>
                    <a:pt x="244" y="229"/>
                  </a:lnTo>
                  <a:lnTo>
                    <a:pt x="246" y="227"/>
                  </a:lnTo>
                  <a:lnTo>
                    <a:pt x="248" y="227"/>
                  </a:lnTo>
                  <a:lnTo>
                    <a:pt x="251" y="229"/>
                  </a:lnTo>
                  <a:lnTo>
                    <a:pt x="251" y="229"/>
                  </a:lnTo>
                  <a:lnTo>
                    <a:pt x="251" y="232"/>
                  </a:lnTo>
                  <a:lnTo>
                    <a:pt x="251" y="232"/>
                  </a:lnTo>
                  <a:lnTo>
                    <a:pt x="251" y="232"/>
                  </a:lnTo>
                  <a:lnTo>
                    <a:pt x="251" y="232"/>
                  </a:lnTo>
                  <a:lnTo>
                    <a:pt x="253" y="232"/>
                  </a:lnTo>
                  <a:lnTo>
                    <a:pt x="253" y="232"/>
                  </a:lnTo>
                  <a:lnTo>
                    <a:pt x="255" y="232"/>
                  </a:lnTo>
                  <a:lnTo>
                    <a:pt x="255" y="234"/>
                  </a:lnTo>
                  <a:lnTo>
                    <a:pt x="255" y="234"/>
                  </a:lnTo>
                  <a:lnTo>
                    <a:pt x="255" y="234"/>
                  </a:lnTo>
                  <a:lnTo>
                    <a:pt x="260" y="234"/>
                  </a:lnTo>
                  <a:lnTo>
                    <a:pt x="260" y="234"/>
                  </a:lnTo>
                  <a:lnTo>
                    <a:pt x="262" y="234"/>
                  </a:lnTo>
                  <a:lnTo>
                    <a:pt x="262" y="234"/>
                  </a:lnTo>
                  <a:lnTo>
                    <a:pt x="265" y="236"/>
                  </a:lnTo>
                  <a:lnTo>
                    <a:pt x="265" y="236"/>
                  </a:lnTo>
                  <a:lnTo>
                    <a:pt x="265" y="236"/>
                  </a:lnTo>
                  <a:lnTo>
                    <a:pt x="265" y="239"/>
                  </a:lnTo>
                  <a:lnTo>
                    <a:pt x="265" y="239"/>
                  </a:lnTo>
                  <a:lnTo>
                    <a:pt x="265" y="239"/>
                  </a:lnTo>
                  <a:lnTo>
                    <a:pt x="265" y="236"/>
                  </a:lnTo>
                  <a:lnTo>
                    <a:pt x="267" y="236"/>
                  </a:lnTo>
                  <a:lnTo>
                    <a:pt x="267" y="236"/>
                  </a:lnTo>
                  <a:lnTo>
                    <a:pt x="270" y="236"/>
                  </a:lnTo>
                  <a:lnTo>
                    <a:pt x="270" y="236"/>
                  </a:lnTo>
                  <a:lnTo>
                    <a:pt x="272" y="236"/>
                  </a:lnTo>
                  <a:lnTo>
                    <a:pt x="274" y="236"/>
                  </a:lnTo>
                  <a:lnTo>
                    <a:pt x="274" y="239"/>
                  </a:lnTo>
                  <a:lnTo>
                    <a:pt x="277" y="241"/>
                  </a:lnTo>
                  <a:lnTo>
                    <a:pt x="277" y="241"/>
                  </a:lnTo>
                  <a:lnTo>
                    <a:pt x="286" y="239"/>
                  </a:lnTo>
                  <a:lnTo>
                    <a:pt x="289" y="236"/>
                  </a:lnTo>
                  <a:lnTo>
                    <a:pt x="291" y="236"/>
                  </a:lnTo>
                  <a:lnTo>
                    <a:pt x="291" y="234"/>
                  </a:lnTo>
                  <a:lnTo>
                    <a:pt x="291" y="234"/>
                  </a:lnTo>
                  <a:lnTo>
                    <a:pt x="296" y="236"/>
                  </a:lnTo>
                  <a:lnTo>
                    <a:pt x="296" y="236"/>
                  </a:lnTo>
                  <a:lnTo>
                    <a:pt x="298" y="236"/>
                  </a:lnTo>
                  <a:lnTo>
                    <a:pt x="298" y="234"/>
                  </a:lnTo>
                  <a:lnTo>
                    <a:pt x="300" y="234"/>
                  </a:lnTo>
                  <a:lnTo>
                    <a:pt x="300" y="234"/>
                  </a:lnTo>
                  <a:lnTo>
                    <a:pt x="300" y="234"/>
                  </a:lnTo>
                  <a:lnTo>
                    <a:pt x="300" y="234"/>
                  </a:lnTo>
                  <a:lnTo>
                    <a:pt x="300" y="234"/>
                  </a:lnTo>
                  <a:lnTo>
                    <a:pt x="303" y="236"/>
                  </a:lnTo>
                  <a:lnTo>
                    <a:pt x="305" y="236"/>
                  </a:lnTo>
                  <a:lnTo>
                    <a:pt x="310" y="236"/>
                  </a:lnTo>
                  <a:lnTo>
                    <a:pt x="312" y="236"/>
                  </a:lnTo>
                  <a:lnTo>
                    <a:pt x="315" y="234"/>
                  </a:lnTo>
                  <a:lnTo>
                    <a:pt x="317" y="234"/>
                  </a:lnTo>
                  <a:lnTo>
                    <a:pt x="322" y="234"/>
                  </a:lnTo>
                  <a:lnTo>
                    <a:pt x="324" y="234"/>
                  </a:lnTo>
                  <a:lnTo>
                    <a:pt x="326" y="236"/>
                  </a:lnTo>
                  <a:lnTo>
                    <a:pt x="329" y="236"/>
                  </a:lnTo>
                  <a:lnTo>
                    <a:pt x="329" y="234"/>
                  </a:lnTo>
                  <a:lnTo>
                    <a:pt x="329" y="232"/>
                  </a:lnTo>
                  <a:lnTo>
                    <a:pt x="329" y="232"/>
                  </a:lnTo>
                  <a:lnTo>
                    <a:pt x="329" y="229"/>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44" name="Freeform 143"/>
            <p:cNvSpPr>
              <a:spLocks noEditPoints="1"/>
            </p:cNvSpPr>
            <p:nvPr/>
          </p:nvSpPr>
          <p:spPr bwMode="auto">
            <a:xfrm>
              <a:off x="7764462" y="3434916"/>
              <a:ext cx="87313" cy="142875"/>
            </a:xfrm>
            <a:custGeom>
              <a:avLst/>
              <a:gdLst>
                <a:gd name="T0" fmla="*/ 14 w 55"/>
                <a:gd name="T1" fmla="*/ 71 h 90"/>
                <a:gd name="T2" fmla="*/ 12 w 55"/>
                <a:gd name="T3" fmla="*/ 69 h 90"/>
                <a:gd name="T4" fmla="*/ 10 w 55"/>
                <a:gd name="T5" fmla="*/ 69 h 90"/>
                <a:gd name="T6" fmla="*/ 5 w 55"/>
                <a:gd name="T7" fmla="*/ 71 h 90"/>
                <a:gd name="T8" fmla="*/ 3 w 55"/>
                <a:gd name="T9" fmla="*/ 73 h 90"/>
                <a:gd name="T10" fmla="*/ 3 w 55"/>
                <a:gd name="T11" fmla="*/ 73 h 90"/>
                <a:gd name="T12" fmla="*/ 3 w 55"/>
                <a:gd name="T13" fmla="*/ 76 h 90"/>
                <a:gd name="T14" fmla="*/ 3 w 55"/>
                <a:gd name="T15" fmla="*/ 78 h 90"/>
                <a:gd name="T16" fmla="*/ 0 w 55"/>
                <a:gd name="T17" fmla="*/ 78 h 90"/>
                <a:gd name="T18" fmla="*/ 3 w 55"/>
                <a:gd name="T19" fmla="*/ 85 h 90"/>
                <a:gd name="T20" fmla="*/ 5 w 55"/>
                <a:gd name="T21" fmla="*/ 85 h 90"/>
                <a:gd name="T22" fmla="*/ 5 w 55"/>
                <a:gd name="T23" fmla="*/ 85 h 90"/>
                <a:gd name="T24" fmla="*/ 5 w 55"/>
                <a:gd name="T25" fmla="*/ 88 h 90"/>
                <a:gd name="T26" fmla="*/ 5 w 55"/>
                <a:gd name="T27" fmla="*/ 88 h 90"/>
                <a:gd name="T28" fmla="*/ 5 w 55"/>
                <a:gd name="T29" fmla="*/ 90 h 90"/>
                <a:gd name="T30" fmla="*/ 7 w 55"/>
                <a:gd name="T31" fmla="*/ 90 h 90"/>
                <a:gd name="T32" fmla="*/ 7 w 55"/>
                <a:gd name="T33" fmla="*/ 85 h 90"/>
                <a:gd name="T34" fmla="*/ 10 w 55"/>
                <a:gd name="T35" fmla="*/ 85 h 90"/>
                <a:gd name="T36" fmla="*/ 10 w 55"/>
                <a:gd name="T37" fmla="*/ 85 h 90"/>
                <a:gd name="T38" fmla="*/ 12 w 55"/>
                <a:gd name="T39" fmla="*/ 85 h 90"/>
                <a:gd name="T40" fmla="*/ 12 w 55"/>
                <a:gd name="T41" fmla="*/ 83 h 90"/>
                <a:gd name="T42" fmla="*/ 12 w 55"/>
                <a:gd name="T43" fmla="*/ 83 h 90"/>
                <a:gd name="T44" fmla="*/ 14 w 55"/>
                <a:gd name="T45" fmla="*/ 81 h 90"/>
                <a:gd name="T46" fmla="*/ 17 w 55"/>
                <a:gd name="T47" fmla="*/ 78 h 90"/>
                <a:gd name="T48" fmla="*/ 17 w 55"/>
                <a:gd name="T49" fmla="*/ 78 h 90"/>
                <a:gd name="T50" fmla="*/ 17 w 55"/>
                <a:gd name="T51" fmla="*/ 76 h 90"/>
                <a:gd name="T52" fmla="*/ 17 w 55"/>
                <a:gd name="T53" fmla="*/ 73 h 90"/>
                <a:gd name="T54" fmla="*/ 52 w 55"/>
                <a:gd name="T55" fmla="*/ 2 h 90"/>
                <a:gd name="T56" fmla="*/ 55 w 55"/>
                <a:gd name="T57" fmla="*/ 2 h 90"/>
                <a:gd name="T58" fmla="*/ 55 w 55"/>
                <a:gd name="T59" fmla="*/ 2 h 90"/>
                <a:gd name="T60" fmla="*/ 55 w 55"/>
                <a:gd name="T61" fmla="*/ 0 h 90"/>
                <a:gd name="T62" fmla="*/ 52 w 55"/>
                <a:gd name="T63" fmla="*/ 0 h 90"/>
                <a:gd name="T64" fmla="*/ 50 w 55"/>
                <a:gd name="T65" fmla="*/ 2 h 90"/>
                <a:gd name="T66" fmla="*/ 50 w 55"/>
                <a:gd name="T67" fmla="*/ 2 h 90"/>
                <a:gd name="T68" fmla="*/ 50 w 55"/>
                <a:gd name="T69" fmla="*/ 5 h 90"/>
                <a:gd name="T70" fmla="*/ 48 w 55"/>
                <a:gd name="T71" fmla="*/ 5 h 90"/>
                <a:gd name="T72" fmla="*/ 48 w 55"/>
                <a:gd name="T73" fmla="*/ 7 h 90"/>
                <a:gd name="T74" fmla="*/ 50 w 55"/>
                <a:gd name="T75" fmla="*/ 7 h 90"/>
                <a:gd name="T76" fmla="*/ 50 w 55"/>
                <a:gd name="T77" fmla="*/ 10 h 90"/>
                <a:gd name="T78" fmla="*/ 52 w 55"/>
                <a:gd name="T79" fmla="*/ 7 h 90"/>
                <a:gd name="T80" fmla="*/ 52 w 55"/>
                <a:gd name="T81" fmla="*/ 10 h 90"/>
                <a:gd name="T82" fmla="*/ 52 w 55"/>
                <a:gd name="T83" fmla="*/ 10 h 90"/>
                <a:gd name="T84" fmla="*/ 52 w 55"/>
                <a:gd name="T85" fmla="*/ 7 h 90"/>
                <a:gd name="T86" fmla="*/ 52 w 55"/>
                <a:gd name="T87" fmla="*/ 7 h 90"/>
                <a:gd name="T88" fmla="*/ 52 w 55"/>
                <a:gd name="T89" fmla="*/ 5 h 90"/>
                <a:gd name="T90" fmla="*/ 55 w 55"/>
                <a:gd name="T91" fmla="*/ 5 h 90"/>
                <a:gd name="T92" fmla="*/ 55 w 55"/>
                <a:gd name="T93" fmla="*/ 5 h 90"/>
                <a:gd name="T94" fmla="*/ 55 w 55"/>
                <a:gd name="T95" fmla="*/ 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5" h="90">
                  <a:moveTo>
                    <a:pt x="17" y="73"/>
                  </a:moveTo>
                  <a:lnTo>
                    <a:pt x="14" y="71"/>
                  </a:lnTo>
                  <a:lnTo>
                    <a:pt x="14" y="69"/>
                  </a:lnTo>
                  <a:lnTo>
                    <a:pt x="12" y="69"/>
                  </a:lnTo>
                  <a:lnTo>
                    <a:pt x="12" y="69"/>
                  </a:lnTo>
                  <a:lnTo>
                    <a:pt x="10" y="69"/>
                  </a:lnTo>
                  <a:lnTo>
                    <a:pt x="7" y="71"/>
                  </a:lnTo>
                  <a:lnTo>
                    <a:pt x="5" y="71"/>
                  </a:lnTo>
                  <a:lnTo>
                    <a:pt x="5" y="71"/>
                  </a:lnTo>
                  <a:lnTo>
                    <a:pt x="3" y="73"/>
                  </a:lnTo>
                  <a:lnTo>
                    <a:pt x="3" y="73"/>
                  </a:lnTo>
                  <a:lnTo>
                    <a:pt x="3" y="73"/>
                  </a:lnTo>
                  <a:lnTo>
                    <a:pt x="3" y="76"/>
                  </a:lnTo>
                  <a:lnTo>
                    <a:pt x="3" y="76"/>
                  </a:lnTo>
                  <a:lnTo>
                    <a:pt x="3" y="76"/>
                  </a:lnTo>
                  <a:lnTo>
                    <a:pt x="3" y="78"/>
                  </a:lnTo>
                  <a:lnTo>
                    <a:pt x="3" y="78"/>
                  </a:lnTo>
                  <a:lnTo>
                    <a:pt x="0" y="78"/>
                  </a:lnTo>
                  <a:lnTo>
                    <a:pt x="3" y="78"/>
                  </a:lnTo>
                  <a:lnTo>
                    <a:pt x="3" y="85"/>
                  </a:lnTo>
                  <a:lnTo>
                    <a:pt x="3" y="85"/>
                  </a:lnTo>
                  <a:lnTo>
                    <a:pt x="5" y="85"/>
                  </a:lnTo>
                  <a:lnTo>
                    <a:pt x="5" y="85"/>
                  </a:lnTo>
                  <a:lnTo>
                    <a:pt x="5" y="85"/>
                  </a:lnTo>
                  <a:lnTo>
                    <a:pt x="5" y="88"/>
                  </a:lnTo>
                  <a:lnTo>
                    <a:pt x="5" y="88"/>
                  </a:lnTo>
                  <a:lnTo>
                    <a:pt x="5" y="88"/>
                  </a:lnTo>
                  <a:lnTo>
                    <a:pt x="5" y="88"/>
                  </a:lnTo>
                  <a:lnTo>
                    <a:pt x="5" y="90"/>
                  </a:lnTo>
                  <a:lnTo>
                    <a:pt x="5" y="90"/>
                  </a:lnTo>
                  <a:lnTo>
                    <a:pt x="5" y="88"/>
                  </a:lnTo>
                  <a:lnTo>
                    <a:pt x="7" y="90"/>
                  </a:lnTo>
                  <a:lnTo>
                    <a:pt x="7" y="88"/>
                  </a:lnTo>
                  <a:lnTo>
                    <a:pt x="7" y="85"/>
                  </a:lnTo>
                  <a:lnTo>
                    <a:pt x="7" y="85"/>
                  </a:lnTo>
                  <a:lnTo>
                    <a:pt x="10" y="85"/>
                  </a:lnTo>
                  <a:lnTo>
                    <a:pt x="10" y="85"/>
                  </a:lnTo>
                  <a:lnTo>
                    <a:pt x="10" y="85"/>
                  </a:lnTo>
                  <a:lnTo>
                    <a:pt x="12" y="85"/>
                  </a:lnTo>
                  <a:lnTo>
                    <a:pt x="12" y="85"/>
                  </a:lnTo>
                  <a:lnTo>
                    <a:pt x="12" y="85"/>
                  </a:lnTo>
                  <a:lnTo>
                    <a:pt x="12" y="83"/>
                  </a:lnTo>
                  <a:lnTo>
                    <a:pt x="12" y="83"/>
                  </a:lnTo>
                  <a:lnTo>
                    <a:pt x="12" y="83"/>
                  </a:lnTo>
                  <a:lnTo>
                    <a:pt x="12" y="83"/>
                  </a:lnTo>
                  <a:lnTo>
                    <a:pt x="14" y="81"/>
                  </a:lnTo>
                  <a:lnTo>
                    <a:pt x="14" y="81"/>
                  </a:lnTo>
                  <a:lnTo>
                    <a:pt x="17" y="78"/>
                  </a:lnTo>
                  <a:lnTo>
                    <a:pt x="17" y="78"/>
                  </a:lnTo>
                  <a:lnTo>
                    <a:pt x="17" y="78"/>
                  </a:lnTo>
                  <a:lnTo>
                    <a:pt x="17" y="76"/>
                  </a:lnTo>
                  <a:lnTo>
                    <a:pt x="17" y="76"/>
                  </a:lnTo>
                  <a:lnTo>
                    <a:pt x="17" y="73"/>
                  </a:lnTo>
                  <a:lnTo>
                    <a:pt x="17" y="73"/>
                  </a:lnTo>
                  <a:close/>
                  <a:moveTo>
                    <a:pt x="55" y="2"/>
                  </a:moveTo>
                  <a:lnTo>
                    <a:pt x="52" y="2"/>
                  </a:lnTo>
                  <a:lnTo>
                    <a:pt x="52" y="2"/>
                  </a:lnTo>
                  <a:lnTo>
                    <a:pt x="55" y="2"/>
                  </a:lnTo>
                  <a:lnTo>
                    <a:pt x="55" y="2"/>
                  </a:lnTo>
                  <a:lnTo>
                    <a:pt x="55" y="2"/>
                  </a:lnTo>
                  <a:lnTo>
                    <a:pt x="55" y="0"/>
                  </a:lnTo>
                  <a:lnTo>
                    <a:pt x="55" y="0"/>
                  </a:lnTo>
                  <a:lnTo>
                    <a:pt x="52" y="0"/>
                  </a:lnTo>
                  <a:lnTo>
                    <a:pt x="52" y="0"/>
                  </a:lnTo>
                  <a:lnTo>
                    <a:pt x="50" y="0"/>
                  </a:lnTo>
                  <a:lnTo>
                    <a:pt x="50" y="2"/>
                  </a:lnTo>
                  <a:lnTo>
                    <a:pt x="50" y="2"/>
                  </a:lnTo>
                  <a:lnTo>
                    <a:pt x="50" y="2"/>
                  </a:lnTo>
                  <a:lnTo>
                    <a:pt x="50" y="5"/>
                  </a:lnTo>
                  <a:lnTo>
                    <a:pt x="50" y="5"/>
                  </a:lnTo>
                  <a:lnTo>
                    <a:pt x="48" y="5"/>
                  </a:lnTo>
                  <a:lnTo>
                    <a:pt x="48" y="5"/>
                  </a:lnTo>
                  <a:lnTo>
                    <a:pt x="48" y="5"/>
                  </a:lnTo>
                  <a:lnTo>
                    <a:pt x="48" y="7"/>
                  </a:lnTo>
                  <a:lnTo>
                    <a:pt x="48" y="7"/>
                  </a:lnTo>
                  <a:lnTo>
                    <a:pt x="50" y="7"/>
                  </a:lnTo>
                  <a:lnTo>
                    <a:pt x="50" y="7"/>
                  </a:lnTo>
                  <a:lnTo>
                    <a:pt x="50" y="10"/>
                  </a:lnTo>
                  <a:lnTo>
                    <a:pt x="50" y="10"/>
                  </a:lnTo>
                  <a:lnTo>
                    <a:pt x="52" y="7"/>
                  </a:lnTo>
                  <a:lnTo>
                    <a:pt x="52" y="10"/>
                  </a:lnTo>
                  <a:lnTo>
                    <a:pt x="52" y="10"/>
                  </a:lnTo>
                  <a:lnTo>
                    <a:pt x="52" y="10"/>
                  </a:lnTo>
                  <a:lnTo>
                    <a:pt x="52" y="10"/>
                  </a:lnTo>
                  <a:lnTo>
                    <a:pt x="52" y="7"/>
                  </a:lnTo>
                  <a:lnTo>
                    <a:pt x="52" y="7"/>
                  </a:lnTo>
                  <a:lnTo>
                    <a:pt x="52" y="7"/>
                  </a:lnTo>
                  <a:lnTo>
                    <a:pt x="52" y="7"/>
                  </a:lnTo>
                  <a:lnTo>
                    <a:pt x="52" y="7"/>
                  </a:lnTo>
                  <a:lnTo>
                    <a:pt x="52" y="5"/>
                  </a:lnTo>
                  <a:lnTo>
                    <a:pt x="52" y="5"/>
                  </a:lnTo>
                  <a:lnTo>
                    <a:pt x="55" y="5"/>
                  </a:lnTo>
                  <a:lnTo>
                    <a:pt x="55" y="5"/>
                  </a:lnTo>
                  <a:lnTo>
                    <a:pt x="55" y="5"/>
                  </a:lnTo>
                  <a:lnTo>
                    <a:pt x="55" y="2"/>
                  </a:lnTo>
                  <a:lnTo>
                    <a:pt x="55" y="2"/>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70" name="Freeform 169"/>
            <p:cNvSpPr>
              <a:spLocks/>
            </p:cNvSpPr>
            <p:nvPr/>
          </p:nvSpPr>
          <p:spPr bwMode="auto">
            <a:xfrm>
              <a:off x="9669462" y="3668279"/>
              <a:ext cx="168275" cy="149225"/>
            </a:xfrm>
            <a:custGeom>
              <a:avLst/>
              <a:gdLst>
                <a:gd name="T0" fmla="*/ 104 w 106"/>
                <a:gd name="T1" fmla="*/ 52 h 94"/>
                <a:gd name="T2" fmla="*/ 104 w 106"/>
                <a:gd name="T3" fmla="*/ 45 h 94"/>
                <a:gd name="T4" fmla="*/ 104 w 106"/>
                <a:gd name="T5" fmla="*/ 38 h 94"/>
                <a:gd name="T6" fmla="*/ 104 w 106"/>
                <a:gd name="T7" fmla="*/ 31 h 94"/>
                <a:gd name="T8" fmla="*/ 102 w 106"/>
                <a:gd name="T9" fmla="*/ 26 h 94"/>
                <a:gd name="T10" fmla="*/ 99 w 106"/>
                <a:gd name="T11" fmla="*/ 21 h 94"/>
                <a:gd name="T12" fmla="*/ 92 w 106"/>
                <a:gd name="T13" fmla="*/ 16 h 94"/>
                <a:gd name="T14" fmla="*/ 90 w 106"/>
                <a:gd name="T15" fmla="*/ 12 h 94"/>
                <a:gd name="T16" fmla="*/ 90 w 106"/>
                <a:gd name="T17" fmla="*/ 9 h 94"/>
                <a:gd name="T18" fmla="*/ 87 w 106"/>
                <a:gd name="T19" fmla="*/ 5 h 94"/>
                <a:gd name="T20" fmla="*/ 85 w 106"/>
                <a:gd name="T21" fmla="*/ 5 h 94"/>
                <a:gd name="T22" fmla="*/ 85 w 106"/>
                <a:gd name="T23" fmla="*/ 0 h 94"/>
                <a:gd name="T24" fmla="*/ 83 w 106"/>
                <a:gd name="T25" fmla="*/ 0 h 94"/>
                <a:gd name="T26" fmla="*/ 78 w 106"/>
                <a:gd name="T27" fmla="*/ 2 h 94"/>
                <a:gd name="T28" fmla="*/ 76 w 106"/>
                <a:gd name="T29" fmla="*/ 5 h 94"/>
                <a:gd name="T30" fmla="*/ 71 w 106"/>
                <a:gd name="T31" fmla="*/ 12 h 94"/>
                <a:gd name="T32" fmla="*/ 69 w 106"/>
                <a:gd name="T33" fmla="*/ 14 h 94"/>
                <a:gd name="T34" fmla="*/ 61 w 106"/>
                <a:gd name="T35" fmla="*/ 19 h 94"/>
                <a:gd name="T36" fmla="*/ 54 w 106"/>
                <a:gd name="T37" fmla="*/ 21 h 94"/>
                <a:gd name="T38" fmla="*/ 50 w 106"/>
                <a:gd name="T39" fmla="*/ 14 h 94"/>
                <a:gd name="T40" fmla="*/ 50 w 106"/>
                <a:gd name="T41" fmla="*/ 16 h 94"/>
                <a:gd name="T42" fmla="*/ 43 w 106"/>
                <a:gd name="T43" fmla="*/ 16 h 94"/>
                <a:gd name="T44" fmla="*/ 35 w 106"/>
                <a:gd name="T45" fmla="*/ 19 h 94"/>
                <a:gd name="T46" fmla="*/ 31 w 106"/>
                <a:gd name="T47" fmla="*/ 23 h 94"/>
                <a:gd name="T48" fmla="*/ 21 w 106"/>
                <a:gd name="T49" fmla="*/ 28 h 94"/>
                <a:gd name="T50" fmla="*/ 14 w 106"/>
                <a:gd name="T51" fmla="*/ 42 h 94"/>
                <a:gd name="T52" fmla="*/ 14 w 106"/>
                <a:gd name="T53" fmla="*/ 61 h 94"/>
                <a:gd name="T54" fmla="*/ 5 w 106"/>
                <a:gd name="T55" fmla="*/ 66 h 94"/>
                <a:gd name="T56" fmla="*/ 2 w 106"/>
                <a:gd name="T57" fmla="*/ 68 h 94"/>
                <a:gd name="T58" fmla="*/ 0 w 106"/>
                <a:gd name="T59" fmla="*/ 73 h 94"/>
                <a:gd name="T60" fmla="*/ 0 w 106"/>
                <a:gd name="T61" fmla="*/ 78 h 94"/>
                <a:gd name="T62" fmla="*/ 2 w 106"/>
                <a:gd name="T63" fmla="*/ 85 h 94"/>
                <a:gd name="T64" fmla="*/ 9 w 106"/>
                <a:gd name="T65" fmla="*/ 83 h 94"/>
                <a:gd name="T66" fmla="*/ 21 w 106"/>
                <a:gd name="T67" fmla="*/ 83 h 94"/>
                <a:gd name="T68" fmla="*/ 24 w 106"/>
                <a:gd name="T69" fmla="*/ 87 h 94"/>
                <a:gd name="T70" fmla="*/ 24 w 106"/>
                <a:gd name="T71" fmla="*/ 90 h 94"/>
                <a:gd name="T72" fmla="*/ 28 w 106"/>
                <a:gd name="T73" fmla="*/ 92 h 94"/>
                <a:gd name="T74" fmla="*/ 38 w 106"/>
                <a:gd name="T75" fmla="*/ 92 h 94"/>
                <a:gd name="T76" fmla="*/ 40 w 106"/>
                <a:gd name="T77" fmla="*/ 92 h 94"/>
                <a:gd name="T78" fmla="*/ 45 w 106"/>
                <a:gd name="T79" fmla="*/ 90 h 94"/>
                <a:gd name="T80" fmla="*/ 52 w 106"/>
                <a:gd name="T81" fmla="*/ 90 h 94"/>
                <a:gd name="T82" fmla="*/ 54 w 106"/>
                <a:gd name="T83" fmla="*/ 83 h 94"/>
                <a:gd name="T84" fmla="*/ 57 w 106"/>
                <a:gd name="T85" fmla="*/ 66 h 94"/>
                <a:gd name="T86" fmla="*/ 59 w 106"/>
                <a:gd name="T87" fmla="*/ 68 h 94"/>
                <a:gd name="T88" fmla="*/ 64 w 106"/>
                <a:gd name="T89" fmla="*/ 71 h 94"/>
                <a:gd name="T90" fmla="*/ 71 w 106"/>
                <a:gd name="T91" fmla="*/ 68 h 94"/>
                <a:gd name="T92" fmla="*/ 76 w 106"/>
                <a:gd name="T93" fmla="*/ 68 h 94"/>
                <a:gd name="T94" fmla="*/ 78 w 106"/>
                <a:gd name="T95" fmla="*/ 66 h 94"/>
                <a:gd name="T96" fmla="*/ 83 w 106"/>
                <a:gd name="T97" fmla="*/ 66 h 94"/>
                <a:gd name="T98" fmla="*/ 90 w 106"/>
                <a:gd name="T99" fmla="*/ 71 h 94"/>
                <a:gd name="T100" fmla="*/ 97 w 106"/>
                <a:gd name="T101" fmla="*/ 68 h 94"/>
                <a:gd name="T102" fmla="*/ 102 w 106"/>
                <a:gd name="T103" fmla="*/ 71 h 94"/>
                <a:gd name="T104" fmla="*/ 106 w 106"/>
                <a:gd name="T105" fmla="*/ 6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 h="94">
                  <a:moveTo>
                    <a:pt x="106" y="54"/>
                  </a:moveTo>
                  <a:lnTo>
                    <a:pt x="106" y="52"/>
                  </a:lnTo>
                  <a:lnTo>
                    <a:pt x="106" y="52"/>
                  </a:lnTo>
                  <a:lnTo>
                    <a:pt x="106" y="52"/>
                  </a:lnTo>
                  <a:lnTo>
                    <a:pt x="104" y="50"/>
                  </a:lnTo>
                  <a:lnTo>
                    <a:pt x="104" y="52"/>
                  </a:lnTo>
                  <a:lnTo>
                    <a:pt x="104" y="47"/>
                  </a:lnTo>
                  <a:lnTo>
                    <a:pt x="104" y="47"/>
                  </a:lnTo>
                  <a:lnTo>
                    <a:pt x="102" y="47"/>
                  </a:lnTo>
                  <a:lnTo>
                    <a:pt x="104" y="45"/>
                  </a:lnTo>
                  <a:lnTo>
                    <a:pt x="104" y="45"/>
                  </a:lnTo>
                  <a:lnTo>
                    <a:pt x="104" y="45"/>
                  </a:lnTo>
                  <a:lnTo>
                    <a:pt x="104" y="42"/>
                  </a:lnTo>
                  <a:lnTo>
                    <a:pt x="104" y="42"/>
                  </a:lnTo>
                  <a:lnTo>
                    <a:pt x="104" y="42"/>
                  </a:lnTo>
                  <a:lnTo>
                    <a:pt x="104" y="40"/>
                  </a:lnTo>
                  <a:lnTo>
                    <a:pt x="104" y="40"/>
                  </a:lnTo>
                  <a:lnTo>
                    <a:pt x="104" y="38"/>
                  </a:lnTo>
                  <a:lnTo>
                    <a:pt x="104" y="38"/>
                  </a:lnTo>
                  <a:lnTo>
                    <a:pt x="104" y="35"/>
                  </a:lnTo>
                  <a:lnTo>
                    <a:pt x="104" y="35"/>
                  </a:lnTo>
                  <a:lnTo>
                    <a:pt x="104" y="35"/>
                  </a:lnTo>
                  <a:lnTo>
                    <a:pt x="104" y="35"/>
                  </a:lnTo>
                  <a:lnTo>
                    <a:pt x="104" y="31"/>
                  </a:lnTo>
                  <a:lnTo>
                    <a:pt x="104" y="28"/>
                  </a:lnTo>
                  <a:lnTo>
                    <a:pt x="104" y="28"/>
                  </a:lnTo>
                  <a:lnTo>
                    <a:pt x="104" y="28"/>
                  </a:lnTo>
                  <a:lnTo>
                    <a:pt x="102" y="28"/>
                  </a:lnTo>
                  <a:lnTo>
                    <a:pt x="102" y="26"/>
                  </a:lnTo>
                  <a:lnTo>
                    <a:pt x="102" y="26"/>
                  </a:lnTo>
                  <a:lnTo>
                    <a:pt x="102" y="23"/>
                  </a:lnTo>
                  <a:lnTo>
                    <a:pt x="99" y="23"/>
                  </a:lnTo>
                  <a:lnTo>
                    <a:pt x="99" y="23"/>
                  </a:lnTo>
                  <a:lnTo>
                    <a:pt x="99" y="21"/>
                  </a:lnTo>
                  <a:lnTo>
                    <a:pt x="99" y="21"/>
                  </a:lnTo>
                  <a:lnTo>
                    <a:pt x="99" y="21"/>
                  </a:lnTo>
                  <a:lnTo>
                    <a:pt x="99" y="19"/>
                  </a:lnTo>
                  <a:lnTo>
                    <a:pt x="99" y="19"/>
                  </a:lnTo>
                  <a:lnTo>
                    <a:pt x="99" y="19"/>
                  </a:lnTo>
                  <a:lnTo>
                    <a:pt x="97" y="16"/>
                  </a:lnTo>
                  <a:lnTo>
                    <a:pt x="95" y="16"/>
                  </a:lnTo>
                  <a:lnTo>
                    <a:pt x="92" y="16"/>
                  </a:lnTo>
                  <a:lnTo>
                    <a:pt x="92" y="14"/>
                  </a:lnTo>
                  <a:lnTo>
                    <a:pt x="92" y="14"/>
                  </a:lnTo>
                  <a:lnTo>
                    <a:pt x="90" y="14"/>
                  </a:lnTo>
                  <a:lnTo>
                    <a:pt x="90" y="14"/>
                  </a:lnTo>
                  <a:lnTo>
                    <a:pt x="90" y="12"/>
                  </a:lnTo>
                  <a:lnTo>
                    <a:pt x="90" y="12"/>
                  </a:lnTo>
                  <a:lnTo>
                    <a:pt x="90" y="12"/>
                  </a:lnTo>
                  <a:lnTo>
                    <a:pt x="90" y="12"/>
                  </a:lnTo>
                  <a:lnTo>
                    <a:pt x="90" y="12"/>
                  </a:lnTo>
                  <a:lnTo>
                    <a:pt x="90" y="12"/>
                  </a:lnTo>
                  <a:lnTo>
                    <a:pt x="90" y="12"/>
                  </a:lnTo>
                  <a:lnTo>
                    <a:pt x="90" y="9"/>
                  </a:lnTo>
                  <a:lnTo>
                    <a:pt x="87" y="7"/>
                  </a:lnTo>
                  <a:lnTo>
                    <a:pt x="87" y="7"/>
                  </a:lnTo>
                  <a:lnTo>
                    <a:pt x="87" y="5"/>
                  </a:lnTo>
                  <a:lnTo>
                    <a:pt x="87" y="5"/>
                  </a:lnTo>
                  <a:lnTo>
                    <a:pt x="87" y="5"/>
                  </a:lnTo>
                  <a:lnTo>
                    <a:pt x="87" y="5"/>
                  </a:lnTo>
                  <a:lnTo>
                    <a:pt x="85" y="5"/>
                  </a:lnTo>
                  <a:lnTo>
                    <a:pt x="85" y="5"/>
                  </a:lnTo>
                  <a:lnTo>
                    <a:pt x="85" y="5"/>
                  </a:lnTo>
                  <a:lnTo>
                    <a:pt x="85" y="5"/>
                  </a:lnTo>
                  <a:lnTo>
                    <a:pt x="85" y="5"/>
                  </a:lnTo>
                  <a:lnTo>
                    <a:pt x="85" y="5"/>
                  </a:lnTo>
                  <a:lnTo>
                    <a:pt x="85" y="5"/>
                  </a:lnTo>
                  <a:lnTo>
                    <a:pt x="85" y="2"/>
                  </a:lnTo>
                  <a:lnTo>
                    <a:pt x="85" y="2"/>
                  </a:lnTo>
                  <a:lnTo>
                    <a:pt x="85" y="2"/>
                  </a:lnTo>
                  <a:lnTo>
                    <a:pt x="85" y="2"/>
                  </a:lnTo>
                  <a:lnTo>
                    <a:pt x="85" y="0"/>
                  </a:lnTo>
                  <a:lnTo>
                    <a:pt x="85" y="0"/>
                  </a:lnTo>
                  <a:lnTo>
                    <a:pt x="85" y="0"/>
                  </a:lnTo>
                  <a:lnTo>
                    <a:pt x="83" y="0"/>
                  </a:lnTo>
                  <a:lnTo>
                    <a:pt x="83" y="0"/>
                  </a:lnTo>
                  <a:lnTo>
                    <a:pt x="83" y="0"/>
                  </a:lnTo>
                  <a:lnTo>
                    <a:pt x="83" y="0"/>
                  </a:lnTo>
                  <a:lnTo>
                    <a:pt x="80" y="0"/>
                  </a:lnTo>
                  <a:lnTo>
                    <a:pt x="80" y="0"/>
                  </a:lnTo>
                  <a:lnTo>
                    <a:pt x="78" y="0"/>
                  </a:lnTo>
                  <a:lnTo>
                    <a:pt x="78" y="0"/>
                  </a:lnTo>
                  <a:lnTo>
                    <a:pt x="78" y="0"/>
                  </a:lnTo>
                  <a:lnTo>
                    <a:pt x="78" y="2"/>
                  </a:lnTo>
                  <a:lnTo>
                    <a:pt x="78" y="5"/>
                  </a:lnTo>
                  <a:lnTo>
                    <a:pt x="76" y="5"/>
                  </a:lnTo>
                  <a:lnTo>
                    <a:pt x="76" y="5"/>
                  </a:lnTo>
                  <a:lnTo>
                    <a:pt x="76" y="5"/>
                  </a:lnTo>
                  <a:lnTo>
                    <a:pt x="76" y="5"/>
                  </a:lnTo>
                  <a:lnTo>
                    <a:pt x="76" y="5"/>
                  </a:lnTo>
                  <a:lnTo>
                    <a:pt x="76" y="7"/>
                  </a:lnTo>
                  <a:lnTo>
                    <a:pt x="76" y="7"/>
                  </a:lnTo>
                  <a:lnTo>
                    <a:pt x="76" y="7"/>
                  </a:lnTo>
                  <a:lnTo>
                    <a:pt x="73" y="9"/>
                  </a:lnTo>
                  <a:lnTo>
                    <a:pt x="71" y="9"/>
                  </a:lnTo>
                  <a:lnTo>
                    <a:pt x="71" y="12"/>
                  </a:lnTo>
                  <a:lnTo>
                    <a:pt x="71" y="12"/>
                  </a:lnTo>
                  <a:lnTo>
                    <a:pt x="71" y="12"/>
                  </a:lnTo>
                  <a:lnTo>
                    <a:pt x="69" y="12"/>
                  </a:lnTo>
                  <a:lnTo>
                    <a:pt x="69" y="12"/>
                  </a:lnTo>
                  <a:lnTo>
                    <a:pt x="69" y="12"/>
                  </a:lnTo>
                  <a:lnTo>
                    <a:pt x="69" y="14"/>
                  </a:lnTo>
                  <a:lnTo>
                    <a:pt x="69" y="14"/>
                  </a:lnTo>
                  <a:lnTo>
                    <a:pt x="66" y="16"/>
                  </a:lnTo>
                  <a:lnTo>
                    <a:pt x="66" y="16"/>
                  </a:lnTo>
                  <a:lnTo>
                    <a:pt x="64" y="16"/>
                  </a:lnTo>
                  <a:lnTo>
                    <a:pt x="64" y="16"/>
                  </a:lnTo>
                  <a:lnTo>
                    <a:pt x="61" y="19"/>
                  </a:lnTo>
                  <a:lnTo>
                    <a:pt x="61" y="19"/>
                  </a:lnTo>
                  <a:lnTo>
                    <a:pt x="61" y="19"/>
                  </a:lnTo>
                  <a:lnTo>
                    <a:pt x="59" y="21"/>
                  </a:lnTo>
                  <a:lnTo>
                    <a:pt x="57" y="21"/>
                  </a:lnTo>
                  <a:lnTo>
                    <a:pt x="57" y="21"/>
                  </a:lnTo>
                  <a:lnTo>
                    <a:pt x="54" y="21"/>
                  </a:lnTo>
                  <a:lnTo>
                    <a:pt x="54" y="21"/>
                  </a:lnTo>
                  <a:lnTo>
                    <a:pt x="54" y="19"/>
                  </a:lnTo>
                  <a:lnTo>
                    <a:pt x="52" y="16"/>
                  </a:lnTo>
                  <a:lnTo>
                    <a:pt x="52" y="16"/>
                  </a:lnTo>
                  <a:lnTo>
                    <a:pt x="52" y="14"/>
                  </a:lnTo>
                  <a:lnTo>
                    <a:pt x="50" y="14"/>
                  </a:lnTo>
                  <a:lnTo>
                    <a:pt x="50" y="14"/>
                  </a:lnTo>
                  <a:lnTo>
                    <a:pt x="50" y="14"/>
                  </a:lnTo>
                  <a:lnTo>
                    <a:pt x="50" y="14"/>
                  </a:lnTo>
                  <a:lnTo>
                    <a:pt x="50" y="14"/>
                  </a:lnTo>
                  <a:lnTo>
                    <a:pt x="50" y="14"/>
                  </a:lnTo>
                  <a:lnTo>
                    <a:pt x="50" y="16"/>
                  </a:lnTo>
                  <a:lnTo>
                    <a:pt x="47" y="16"/>
                  </a:lnTo>
                  <a:lnTo>
                    <a:pt x="47" y="16"/>
                  </a:lnTo>
                  <a:lnTo>
                    <a:pt x="47" y="16"/>
                  </a:lnTo>
                  <a:lnTo>
                    <a:pt x="45" y="14"/>
                  </a:lnTo>
                  <a:lnTo>
                    <a:pt x="45" y="16"/>
                  </a:lnTo>
                  <a:lnTo>
                    <a:pt x="43" y="16"/>
                  </a:lnTo>
                  <a:lnTo>
                    <a:pt x="43" y="16"/>
                  </a:lnTo>
                  <a:lnTo>
                    <a:pt x="43" y="16"/>
                  </a:lnTo>
                  <a:lnTo>
                    <a:pt x="40" y="16"/>
                  </a:lnTo>
                  <a:lnTo>
                    <a:pt x="40" y="16"/>
                  </a:lnTo>
                  <a:lnTo>
                    <a:pt x="38" y="16"/>
                  </a:lnTo>
                  <a:lnTo>
                    <a:pt x="35" y="19"/>
                  </a:lnTo>
                  <a:lnTo>
                    <a:pt x="33" y="19"/>
                  </a:lnTo>
                  <a:lnTo>
                    <a:pt x="31" y="21"/>
                  </a:lnTo>
                  <a:lnTo>
                    <a:pt x="31" y="23"/>
                  </a:lnTo>
                  <a:lnTo>
                    <a:pt x="31" y="23"/>
                  </a:lnTo>
                  <a:lnTo>
                    <a:pt x="31" y="23"/>
                  </a:lnTo>
                  <a:lnTo>
                    <a:pt x="31" y="23"/>
                  </a:lnTo>
                  <a:lnTo>
                    <a:pt x="31" y="23"/>
                  </a:lnTo>
                  <a:lnTo>
                    <a:pt x="26" y="23"/>
                  </a:lnTo>
                  <a:lnTo>
                    <a:pt x="26" y="23"/>
                  </a:lnTo>
                  <a:lnTo>
                    <a:pt x="24" y="26"/>
                  </a:lnTo>
                  <a:lnTo>
                    <a:pt x="24" y="28"/>
                  </a:lnTo>
                  <a:lnTo>
                    <a:pt x="21" y="28"/>
                  </a:lnTo>
                  <a:lnTo>
                    <a:pt x="19" y="31"/>
                  </a:lnTo>
                  <a:lnTo>
                    <a:pt x="19" y="31"/>
                  </a:lnTo>
                  <a:lnTo>
                    <a:pt x="19" y="33"/>
                  </a:lnTo>
                  <a:lnTo>
                    <a:pt x="16" y="35"/>
                  </a:lnTo>
                  <a:lnTo>
                    <a:pt x="14" y="40"/>
                  </a:lnTo>
                  <a:lnTo>
                    <a:pt x="14" y="42"/>
                  </a:lnTo>
                  <a:lnTo>
                    <a:pt x="14" y="42"/>
                  </a:lnTo>
                  <a:lnTo>
                    <a:pt x="14" y="45"/>
                  </a:lnTo>
                  <a:lnTo>
                    <a:pt x="14" y="54"/>
                  </a:lnTo>
                  <a:lnTo>
                    <a:pt x="14" y="57"/>
                  </a:lnTo>
                  <a:lnTo>
                    <a:pt x="14" y="57"/>
                  </a:lnTo>
                  <a:lnTo>
                    <a:pt x="14" y="61"/>
                  </a:lnTo>
                  <a:lnTo>
                    <a:pt x="12" y="61"/>
                  </a:lnTo>
                  <a:lnTo>
                    <a:pt x="12" y="64"/>
                  </a:lnTo>
                  <a:lnTo>
                    <a:pt x="9" y="64"/>
                  </a:lnTo>
                  <a:lnTo>
                    <a:pt x="7" y="64"/>
                  </a:lnTo>
                  <a:lnTo>
                    <a:pt x="7" y="64"/>
                  </a:lnTo>
                  <a:lnTo>
                    <a:pt x="5" y="66"/>
                  </a:lnTo>
                  <a:lnTo>
                    <a:pt x="5" y="66"/>
                  </a:lnTo>
                  <a:lnTo>
                    <a:pt x="5" y="66"/>
                  </a:lnTo>
                  <a:lnTo>
                    <a:pt x="5" y="66"/>
                  </a:lnTo>
                  <a:lnTo>
                    <a:pt x="5" y="68"/>
                  </a:lnTo>
                  <a:lnTo>
                    <a:pt x="5" y="68"/>
                  </a:lnTo>
                  <a:lnTo>
                    <a:pt x="2" y="68"/>
                  </a:lnTo>
                  <a:lnTo>
                    <a:pt x="2" y="68"/>
                  </a:lnTo>
                  <a:lnTo>
                    <a:pt x="0" y="71"/>
                  </a:lnTo>
                  <a:lnTo>
                    <a:pt x="0" y="71"/>
                  </a:lnTo>
                  <a:lnTo>
                    <a:pt x="0" y="71"/>
                  </a:lnTo>
                  <a:lnTo>
                    <a:pt x="0" y="73"/>
                  </a:lnTo>
                  <a:lnTo>
                    <a:pt x="0" y="73"/>
                  </a:lnTo>
                  <a:lnTo>
                    <a:pt x="0" y="76"/>
                  </a:lnTo>
                  <a:lnTo>
                    <a:pt x="0" y="76"/>
                  </a:lnTo>
                  <a:lnTo>
                    <a:pt x="0" y="76"/>
                  </a:lnTo>
                  <a:lnTo>
                    <a:pt x="0" y="78"/>
                  </a:lnTo>
                  <a:lnTo>
                    <a:pt x="0" y="78"/>
                  </a:lnTo>
                  <a:lnTo>
                    <a:pt x="0" y="78"/>
                  </a:lnTo>
                  <a:lnTo>
                    <a:pt x="0" y="78"/>
                  </a:lnTo>
                  <a:lnTo>
                    <a:pt x="0" y="80"/>
                  </a:lnTo>
                  <a:lnTo>
                    <a:pt x="2" y="80"/>
                  </a:lnTo>
                  <a:lnTo>
                    <a:pt x="0" y="85"/>
                  </a:lnTo>
                  <a:lnTo>
                    <a:pt x="2" y="85"/>
                  </a:lnTo>
                  <a:lnTo>
                    <a:pt x="2" y="85"/>
                  </a:lnTo>
                  <a:lnTo>
                    <a:pt x="5" y="87"/>
                  </a:lnTo>
                  <a:lnTo>
                    <a:pt x="5" y="87"/>
                  </a:lnTo>
                  <a:lnTo>
                    <a:pt x="7" y="87"/>
                  </a:lnTo>
                  <a:lnTo>
                    <a:pt x="7" y="87"/>
                  </a:lnTo>
                  <a:lnTo>
                    <a:pt x="9" y="83"/>
                  </a:lnTo>
                  <a:lnTo>
                    <a:pt x="9" y="83"/>
                  </a:lnTo>
                  <a:lnTo>
                    <a:pt x="12" y="80"/>
                  </a:lnTo>
                  <a:lnTo>
                    <a:pt x="14" y="83"/>
                  </a:lnTo>
                  <a:lnTo>
                    <a:pt x="16" y="83"/>
                  </a:lnTo>
                  <a:lnTo>
                    <a:pt x="19" y="83"/>
                  </a:lnTo>
                  <a:lnTo>
                    <a:pt x="21" y="83"/>
                  </a:lnTo>
                  <a:lnTo>
                    <a:pt x="21" y="83"/>
                  </a:lnTo>
                  <a:lnTo>
                    <a:pt x="21" y="85"/>
                  </a:lnTo>
                  <a:lnTo>
                    <a:pt x="24" y="85"/>
                  </a:lnTo>
                  <a:lnTo>
                    <a:pt x="24" y="85"/>
                  </a:lnTo>
                  <a:lnTo>
                    <a:pt x="24" y="85"/>
                  </a:lnTo>
                  <a:lnTo>
                    <a:pt x="24" y="87"/>
                  </a:lnTo>
                  <a:lnTo>
                    <a:pt x="24" y="87"/>
                  </a:lnTo>
                  <a:lnTo>
                    <a:pt x="24" y="87"/>
                  </a:lnTo>
                  <a:lnTo>
                    <a:pt x="24" y="87"/>
                  </a:lnTo>
                  <a:lnTo>
                    <a:pt x="24" y="90"/>
                  </a:lnTo>
                  <a:lnTo>
                    <a:pt x="24" y="90"/>
                  </a:lnTo>
                  <a:lnTo>
                    <a:pt x="24" y="90"/>
                  </a:lnTo>
                  <a:lnTo>
                    <a:pt x="24" y="90"/>
                  </a:lnTo>
                  <a:lnTo>
                    <a:pt x="24" y="92"/>
                  </a:lnTo>
                  <a:lnTo>
                    <a:pt x="24" y="92"/>
                  </a:lnTo>
                  <a:lnTo>
                    <a:pt x="24" y="94"/>
                  </a:lnTo>
                  <a:lnTo>
                    <a:pt x="26" y="94"/>
                  </a:lnTo>
                  <a:lnTo>
                    <a:pt x="28" y="92"/>
                  </a:lnTo>
                  <a:lnTo>
                    <a:pt x="28" y="92"/>
                  </a:lnTo>
                  <a:lnTo>
                    <a:pt x="31" y="92"/>
                  </a:lnTo>
                  <a:lnTo>
                    <a:pt x="33" y="92"/>
                  </a:lnTo>
                  <a:lnTo>
                    <a:pt x="33" y="94"/>
                  </a:lnTo>
                  <a:lnTo>
                    <a:pt x="35" y="94"/>
                  </a:lnTo>
                  <a:lnTo>
                    <a:pt x="35" y="92"/>
                  </a:lnTo>
                  <a:lnTo>
                    <a:pt x="38" y="92"/>
                  </a:lnTo>
                  <a:lnTo>
                    <a:pt x="38" y="92"/>
                  </a:lnTo>
                  <a:lnTo>
                    <a:pt x="38" y="92"/>
                  </a:lnTo>
                  <a:lnTo>
                    <a:pt x="38" y="92"/>
                  </a:lnTo>
                  <a:lnTo>
                    <a:pt x="40" y="92"/>
                  </a:lnTo>
                  <a:lnTo>
                    <a:pt x="40" y="92"/>
                  </a:lnTo>
                  <a:lnTo>
                    <a:pt x="40" y="92"/>
                  </a:lnTo>
                  <a:lnTo>
                    <a:pt x="43" y="92"/>
                  </a:lnTo>
                  <a:lnTo>
                    <a:pt x="45" y="92"/>
                  </a:lnTo>
                  <a:lnTo>
                    <a:pt x="45" y="92"/>
                  </a:lnTo>
                  <a:lnTo>
                    <a:pt x="45" y="92"/>
                  </a:lnTo>
                  <a:lnTo>
                    <a:pt x="45" y="92"/>
                  </a:lnTo>
                  <a:lnTo>
                    <a:pt x="45" y="90"/>
                  </a:lnTo>
                  <a:lnTo>
                    <a:pt x="47" y="90"/>
                  </a:lnTo>
                  <a:lnTo>
                    <a:pt x="47" y="90"/>
                  </a:lnTo>
                  <a:lnTo>
                    <a:pt x="47" y="90"/>
                  </a:lnTo>
                  <a:lnTo>
                    <a:pt x="50" y="90"/>
                  </a:lnTo>
                  <a:lnTo>
                    <a:pt x="50" y="90"/>
                  </a:lnTo>
                  <a:lnTo>
                    <a:pt x="52" y="90"/>
                  </a:lnTo>
                  <a:lnTo>
                    <a:pt x="52" y="90"/>
                  </a:lnTo>
                  <a:lnTo>
                    <a:pt x="54" y="87"/>
                  </a:lnTo>
                  <a:lnTo>
                    <a:pt x="54" y="87"/>
                  </a:lnTo>
                  <a:lnTo>
                    <a:pt x="54" y="85"/>
                  </a:lnTo>
                  <a:lnTo>
                    <a:pt x="54" y="85"/>
                  </a:lnTo>
                  <a:lnTo>
                    <a:pt x="54" y="83"/>
                  </a:lnTo>
                  <a:lnTo>
                    <a:pt x="54" y="78"/>
                  </a:lnTo>
                  <a:lnTo>
                    <a:pt x="57" y="73"/>
                  </a:lnTo>
                  <a:lnTo>
                    <a:pt x="57" y="71"/>
                  </a:lnTo>
                  <a:lnTo>
                    <a:pt x="57" y="68"/>
                  </a:lnTo>
                  <a:lnTo>
                    <a:pt x="57" y="66"/>
                  </a:lnTo>
                  <a:lnTo>
                    <a:pt x="57" y="66"/>
                  </a:lnTo>
                  <a:lnTo>
                    <a:pt x="57" y="66"/>
                  </a:lnTo>
                  <a:lnTo>
                    <a:pt x="57" y="66"/>
                  </a:lnTo>
                  <a:lnTo>
                    <a:pt x="57" y="66"/>
                  </a:lnTo>
                  <a:lnTo>
                    <a:pt x="57" y="66"/>
                  </a:lnTo>
                  <a:lnTo>
                    <a:pt x="59" y="68"/>
                  </a:lnTo>
                  <a:lnTo>
                    <a:pt x="59" y="68"/>
                  </a:lnTo>
                  <a:lnTo>
                    <a:pt x="59" y="68"/>
                  </a:lnTo>
                  <a:lnTo>
                    <a:pt x="59" y="68"/>
                  </a:lnTo>
                  <a:lnTo>
                    <a:pt x="61" y="68"/>
                  </a:lnTo>
                  <a:lnTo>
                    <a:pt x="61" y="68"/>
                  </a:lnTo>
                  <a:lnTo>
                    <a:pt x="64" y="71"/>
                  </a:lnTo>
                  <a:lnTo>
                    <a:pt x="64" y="71"/>
                  </a:lnTo>
                  <a:lnTo>
                    <a:pt x="66" y="73"/>
                  </a:lnTo>
                  <a:lnTo>
                    <a:pt x="66" y="73"/>
                  </a:lnTo>
                  <a:lnTo>
                    <a:pt x="69" y="73"/>
                  </a:lnTo>
                  <a:lnTo>
                    <a:pt x="69" y="73"/>
                  </a:lnTo>
                  <a:lnTo>
                    <a:pt x="71" y="68"/>
                  </a:lnTo>
                  <a:lnTo>
                    <a:pt x="71" y="68"/>
                  </a:lnTo>
                  <a:lnTo>
                    <a:pt x="71" y="68"/>
                  </a:lnTo>
                  <a:lnTo>
                    <a:pt x="71" y="68"/>
                  </a:lnTo>
                  <a:lnTo>
                    <a:pt x="71" y="68"/>
                  </a:lnTo>
                  <a:lnTo>
                    <a:pt x="73" y="68"/>
                  </a:lnTo>
                  <a:lnTo>
                    <a:pt x="73" y="68"/>
                  </a:lnTo>
                  <a:lnTo>
                    <a:pt x="76" y="68"/>
                  </a:lnTo>
                  <a:lnTo>
                    <a:pt x="76" y="68"/>
                  </a:lnTo>
                  <a:lnTo>
                    <a:pt x="78" y="68"/>
                  </a:lnTo>
                  <a:lnTo>
                    <a:pt x="78" y="68"/>
                  </a:lnTo>
                  <a:lnTo>
                    <a:pt x="78" y="66"/>
                  </a:lnTo>
                  <a:lnTo>
                    <a:pt x="78" y="66"/>
                  </a:lnTo>
                  <a:lnTo>
                    <a:pt x="78" y="66"/>
                  </a:lnTo>
                  <a:lnTo>
                    <a:pt x="80" y="66"/>
                  </a:lnTo>
                  <a:lnTo>
                    <a:pt x="80" y="66"/>
                  </a:lnTo>
                  <a:lnTo>
                    <a:pt x="80" y="66"/>
                  </a:lnTo>
                  <a:lnTo>
                    <a:pt x="83" y="66"/>
                  </a:lnTo>
                  <a:lnTo>
                    <a:pt x="83" y="66"/>
                  </a:lnTo>
                  <a:lnTo>
                    <a:pt x="83" y="66"/>
                  </a:lnTo>
                  <a:lnTo>
                    <a:pt x="83" y="68"/>
                  </a:lnTo>
                  <a:lnTo>
                    <a:pt x="83" y="68"/>
                  </a:lnTo>
                  <a:lnTo>
                    <a:pt x="85" y="71"/>
                  </a:lnTo>
                  <a:lnTo>
                    <a:pt x="87" y="71"/>
                  </a:lnTo>
                  <a:lnTo>
                    <a:pt x="90" y="71"/>
                  </a:lnTo>
                  <a:lnTo>
                    <a:pt x="90" y="71"/>
                  </a:lnTo>
                  <a:lnTo>
                    <a:pt x="92" y="71"/>
                  </a:lnTo>
                  <a:lnTo>
                    <a:pt x="92" y="71"/>
                  </a:lnTo>
                  <a:lnTo>
                    <a:pt x="95" y="71"/>
                  </a:lnTo>
                  <a:lnTo>
                    <a:pt x="95" y="71"/>
                  </a:lnTo>
                  <a:lnTo>
                    <a:pt x="95" y="68"/>
                  </a:lnTo>
                  <a:lnTo>
                    <a:pt x="97" y="68"/>
                  </a:lnTo>
                  <a:lnTo>
                    <a:pt x="97" y="68"/>
                  </a:lnTo>
                  <a:lnTo>
                    <a:pt x="97" y="68"/>
                  </a:lnTo>
                  <a:lnTo>
                    <a:pt x="99" y="71"/>
                  </a:lnTo>
                  <a:lnTo>
                    <a:pt x="102" y="71"/>
                  </a:lnTo>
                  <a:lnTo>
                    <a:pt x="102" y="71"/>
                  </a:lnTo>
                  <a:lnTo>
                    <a:pt x="102" y="71"/>
                  </a:lnTo>
                  <a:lnTo>
                    <a:pt x="102" y="68"/>
                  </a:lnTo>
                  <a:lnTo>
                    <a:pt x="104" y="68"/>
                  </a:lnTo>
                  <a:lnTo>
                    <a:pt x="104" y="68"/>
                  </a:lnTo>
                  <a:lnTo>
                    <a:pt x="104" y="68"/>
                  </a:lnTo>
                  <a:lnTo>
                    <a:pt x="106" y="66"/>
                  </a:lnTo>
                  <a:lnTo>
                    <a:pt x="106" y="66"/>
                  </a:lnTo>
                  <a:lnTo>
                    <a:pt x="106" y="61"/>
                  </a:lnTo>
                  <a:lnTo>
                    <a:pt x="106" y="59"/>
                  </a:lnTo>
                  <a:lnTo>
                    <a:pt x="106" y="54"/>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71" name="Freeform 170"/>
            <p:cNvSpPr>
              <a:spLocks/>
            </p:cNvSpPr>
            <p:nvPr/>
          </p:nvSpPr>
          <p:spPr bwMode="auto">
            <a:xfrm>
              <a:off x="11904662" y="5378016"/>
              <a:ext cx="55563" cy="47625"/>
            </a:xfrm>
            <a:custGeom>
              <a:avLst/>
              <a:gdLst>
                <a:gd name="T0" fmla="*/ 33 w 35"/>
                <a:gd name="T1" fmla="*/ 16 h 30"/>
                <a:gd name="T2" fmla="*/ 31 w 35"/>
                <a:gd name="T3" fmla="*/ 14 h 30"/>
                <a:gd name="T4" fmla="*/ 31 w 35"/>
                <a:gd name="T5" fmla="*/ 14 h 30"/>
                <a:gd name="T6" fmla="*/ 28 w 35"/>
                <a:gd name="T7" fmla="*/ 11 h 30"/>
                <a:gd name="T8" fmla="*/ 28 w 35"/>
                <a:gd name="T9" fmla="*/ 11 h 30"/>
                <a:gd name="T10" fmla="*/ 28 w 35"/>
                <a:gd name="T11" fmla="*/ 9 h 30"/>
                <a:gd name="T12" fmla="*/ 26 w 35"/>
                <a:gd name="T13" fmla="*/ 7 h 30"/>
                <a:gd name="T14" fmla="*/ 26 w 35"/>
                <a:gd name="T15" fmla="*/ 4 h 30"/>
                <a:gd name="T16" fmla="*/ 26 w 35"/>
                <a:gd name="T17" fmla="*/ 4 h 30"/>
                <a:gd name="T18" fmla="*/ 23 w 35"/>
                <a:gd name="T19" fmla="*/ 2 h 30"/>
                <a:gd name="T20" fmla="*/ 21 w 35"/>
                <a:gd name="T21" fmla="*/ 2 h 30"/>
                <a:gd name="T22" fmla="*/ 19 w 35"/>
                <a:gd name="T23" fmla="*/ 2 h 30"/>
                <a:gd name="T24" fmla="*/ 16 w 35"/>
                <a:gd name="T25" fmla="*/ 2 h 30"/>
                <a:gd name="T26" fmla="*/ 14 w 35"/>
                <a:gd name="T27" fmla="*/ 0 h 30"/>
                <a:gd name="T28" fmla="*/ 12 w 35"/>
                <a:gd name="T29" fmla="*/ 0 h 30"/>
                <a:gd name="T30" fmla="*/ 7 w 35"/>
                <a:gd name="T31" fmla="*/ 2 h 30"/>
                <a:gd name="T32" fmla="*/ 4 w 35"/>
                <a:gd name="T33" fmla="*/ 4 h 30"/>
                <a:gd name="T34" fmla="*/ 4 w 35"/>
                <a:gd name="T35" fmla="*/ 4 h 30"/>
                <a:gd name="T36" fmla="*/ 4 w 35"/>
                <a:gd name="T37" fmla="*/ 4 h 30"/>
                <a:gd name="T38" fmla="*/ 4 w 35"/>
                <a:gd name="T39" fmla="*/ 7 h 30"/>
                <a:gd name="T40" fmla="*/ 2 w 35"/>
                <a:gd name="T41" fmla="*/ 7 h 30"/>
                <a:gd name="T42" fmla="*/ 0 w 35"/>
                <a:gd name="T43" fmla="*/ 9 h 30"/>
                <a:gd name="T44" fmla="*/ 2 w 35"/>
                <a:gd name="T45" fmla="*/ 11 h 30"/>
                <a:gd name="T46" fmla="*/ 4 w 35"/>
                <a:gd name="T47" fmla="*/ 16 h 30"/>
                <a:gd name="T48" fmla="*/ 4 w 35"/>
                <a:gd name="T49" fmla="*/ 19 h 30"/>
                <a:gd name="T50" fmla="*/ 4 w 35"/>
                <a:gd name="T51" fmla="*/ 21 h 30"/>
                <a:gd name="T52" fmla="*/ 7 w 35"/>
                <a:gd name="T53" fmla="*/ 23 h 30"/>
                <a:gd name="T54" fmla="*/ 9 w 35"/>
                <a:gd name="T55" fmla="*/ 23 h 30"/>
                <a:gd name="T56" fmla="*/ 12 w 35"/>
                <a:gd name="T57" fmla="*/ 23 h 30"/>
                <a:gd name="T58" fmla="*/ 12 w 35"/>
                <a:gd name="T59" fmla="*/ 26 h 30"/>
                <a:gd name="T60" fmla="*/ 14 w 35"/>
                <a:gd name="T61" fmla="*/ 28 h 30"/>
                <a:gd name="T62" fmla="*/ 19 w 35"/>
                <a:gd name="T63" fmla="*/ 28 h 30"/>
                <a:gd name="T64" fmla="*/ 19 w 35"/>
                <a:gd name="T65" fmla="*/ 30 h 30"/>
                <a:gd name="T66" fmla="*/ 23 w 35"/>
                <a:gd name="T67" fmla="*/ 30 h 30"/>
                <a:gd name="T68" fmla="*/ 23 w 35"/>
                <a:gd name="T69" fmla="*/ 30 h 30"/>
                <a:gd name="T70" fmla="*/ 26 w 35"/>
                <a:gd name="T71" fmla="*/ 30 h 30"/>
                <a:gd name="T72" fmla="*/ 28 w 35"/>
                <a:gd name="T73" fmla="*/ 28 h 30"/>
                <a:gd name="T74" fmla="*/ 33 w 35"/>
                <a:gd name="T75" fmla="*/ 28 h 30"/>
                <a:gd name="T76" fmla="*/ 33 w 35"/>
                <a:gd name="T77" fmla="*/ 26 h 30"/>
                <a:gd name="T78" fmla="*/ 33 w 35"/>
                <a:gd name="T79" fmla="*/ 23 h 30"/>
                <a:gd name="T80" fmla="*/ 35 w 35"/>
                <a:gd name="T81" fmla="*/ 19 h 30"/>
                <a:gd name="T82" fmla="*/ 35 w 35"/>
                <a:gd name="T83"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 h="30">
                  <a:moveTo>
                    <a:pt x="35" y="16"/>
                  </a:moveTo>
                  <a:lnTo>
                    <a:pt x="33" y="16"/>
                  </a:lnTo>
                  <a:lnTo>
                    <a:pt x="31" y="14"/>
                  </a:lnTo>
                  <a:lnTo>
                    <a:pt x="31" y="14"/>
                  </a:lnTo>
                  <a:lnTo>
                    <a:pt x="31" y="14"/>
                  </a:lnTo>
                  <a:lnTo>
                    <a:pt x="31" y="14"/>
                  </a:lnTo>
                  <a:lnTo>
                    <a:pt x="31" y="11"/>
                  </a:lnTo>
                  <a:lnTo>
                    <a:pt x="28" y="11"/>
                  </a:lnTo>
                  <a:lnTo>
                    <a:pt x="28" y="11"/>
                  </a:lnTo>
                  <a:lnTo>
                    <a:pt x="28" y="11"/>
                  </a:lnTo>
                  <a:lnTo>
                    <a:pt x="28" y="11"/>
                  </a:lnTo>
                  <a:lnTo>
                    <a:pt x="28" y="9"/>
                  </a:lnTo>
                  <a:lnTo>
                    <a:pt x="28" y="9"/>
                  </a:lnTo>
                  <a:lnTo>
                    <a:pt x="26" y="7"/>
                  </a:lnTo>
                  <a:lnTo>
                    <a:pt x="26" y="7"/>
                  </a:lnTo>
                  <a:lnTo>
                    <a:pt x="26" y="4"/>
                  </a:lnTo>
                  <a:lnTo>
                    <a:pt x="26" y="4"/>
                  </a:lnTo>
                  <a:lnTo>
                    <a:pt x="26" y="4"/>
                  </a:lnTo>
                  <a:lnTo>
                    <a:pt x="23" y="2"/>
                  </a:lnTo>
                  <a:lnTo>
                    <a:pt x="23" y="2"/>
                  </a:lnTo>
                  <a:lnTo>
                    <a:pt x="21" y="2"/>
                  </a:lnTo>
                  <a:lnTo>
                    <a:pt x="21" y="2"/>
                  </a:lnTo>
                  <a:lnTo>
                    <a:pt x="19" y="2"/>
                  </a:lnTo>
                  <a:lnTo>
                    <a:pt x="19" y="2"/>
                  </a:lnTo>
                  <a:lnTo>
                    <a:pt x="16" y="2"/>
                  </a:lnTo>
                  <a:lnTo>
                    <a:pt x="16" y="2"/>
                  </a:lnTo>
                  <a:lnTo>
                    <a:pt x="16" y="2"/>
                  </a:lnTo>
                  <a:lnTo>
                    <a:pt x="14" y="0"/>
                  </a:lnTo>
                  <a:lnTo>
                    <a:pt x="14" y="0"/>
                  </a:lnTo>
                  <a:lnTo>
                    <a:pt x="12" y="0"/>
                  </a:lnTo>
                  <a:lnTo>
                    <a:pt x="9" y="2"/>
                  </a:lnTo>
                  <a:lnTo>
                    <a:pt x="7" y="2"/>
                  </a:lnTo>
                  <a:lnTo>
                    <a:pt x="4" y="2"/>
                  </a:lnTo>
                  <a:lnTo>
                    <a:pt x="4" y="4"/>
                  </a:lnTo>
                  <a:lnTo>
                    <a:pt x="4" y="4"/>
                  </a:lnTo>
                  <a:lnTo>
                    <a:pt x="4" y="4"/>
                  </a:lnTo>
                  <a:lnTo>
                    <a:pt x="4" y="4"/>
                  </a:lnTo>
                  <a:lnTo>
                    <a:pt x="4" y="4"/>
                  </a:lnTo>
                  <a:lnTo>
                    <a:pt x="4" y="4"/>
                  </a:lnTo>
                  <a:lnTo>
                    <a:pt x="4" y="7"/>
                  </a:lnTo>
                  <a:lnTo>
                    <a:pt x="4" y="7"/>
                  </a:lnTo>
                  <a:lnTo>
                    <a:pt x="2" y="7"/>
                  </a:lnTo>
                  <a:lnTo>
                    <a:pt x="2" y="9"/>
                  </a:lnTo>
                  <a:lnTo>
                    <a:pt x="0" y="9"/>
                  </a:lnTo>
                  <a:lnTo>
                    <a:pt x="0" y="11"/>
                  </a:lnTo>
                  <a:lnTo>
                    <a:pt x="2" y="11"/>
                  </a:lnTo>
                  <a:lnTo>
                    <a:pt x="2" y="14"/>
                  </a:lnTo>
                  <a:lnTo>
                    <a:pt x="4" y="16"/>
                  </a:lnTo>
                  <a:lnTo>
                    <a:pt x="4" y="16"/>
                  </a:lnTo>
                  <a:lnTo>
                    <a:pt x="4" y="19"/>
                  </a:lnTo>
                  <a:lnTo>
                    <a:pt x="4" y="19"/>
                  </a:lnTo>
                  <a:lnTo>
                    <a:pt x="4" y="21"/>
                  </a:lnTo>
                  <a:lnTo>
                    <a:pt x="7" y="23"/>
                  </a:lnTo>
                  <a:lnTo>
                    <a:pt x="7" y="23"/>
                  </a:lnTo>
                  <a:lnTo>
                    <a:pt x="7" y="23"/>
                  </a:lnTo>
                  <a:lnTo>
                    <a:pt x="9" y="23"/>
                  </a:lnTo>
                  <a:lnTo>
                    <a:pt x="9" y="23"/>
                  </a:lnTo>
                  <a:lnTo>
                    <a:pt x="12" y="23"/>
                  </a:lnTo>
                  <a:lnTo>
                    <a:pt x="12" y="26"/>
                  </a:lnTo>
                  <a:lnTo>
                    <a:pt x="12" y="26"/>
                  </a:lnTo>
                  <a:lnTo>
                    <a:pt x="12" y="26"/>
                  </a:lnTo>
                  <a:lnTo>
                    <a:pt x="14" y="28"/>
                  </a:lnTo>
                  <a:lnTo>
                    <a:pt x="16" y="28"/>
                  </a:lnTo>
                  <a:lnTo>
                    <a:pt x="19" y="28"/>
                  </a:lnTo>
                  <a:lnTo>
                    <a:pt x="19" y="28"/>
                  </a:lnTo>
                  <a:lnTo>
                    <a:pt x="19" y="30"/>
                  </a:lnTo>
                  <a:lnTo>
                    <a:pt x="21" y="30"/>
                  </a:lnTo>
                  <a:lnTo>
                    <a:pt x="23" y="30"/>
                  </a:lnTo>
                  <a:lnTo>
                    <a:pt x="23" y="28"/>
                  </a:lnTo>
                  <a:lnTo>
                    <a:pt x="23" y="30"/>
                  </a:lnTo>
                  <a:lnTo>
                    <a:pt x="26" y="30"/>
                  </a:lnTo>
                  <a:lnTo>
                    <a:pt x="26" y="30"/>
                  </a:lnTo>
                  <a:lnTo>
                    <a:pt x="28" y="28"/>
                  </a:lnTo>
                  <a:lnTo>
                    <a:pt x="28" y="28"/>
                  </a:lnTo>
                  <a:lnTo>
                    <a:pt x="31" y="28"/>
                  </a:lnTo>
                  <a:lnTo>
                    <a:pt x="33" y="28"/>
                  </a:lnTo>
                  <a:lnTo>
                    <a:pt x="33" y="26"/>
                  </a:lnTo>
                  <a:lnTo>
                    <a:pt x="33" y="26"/>
                  </a:lnTo>
                  <a:lnTo>
                    <a:pt x="33" y="26"/>
                  </a:lnTo>
                  <a:lnTo>
                    <a:pt x="33" y="23"/>
                  </a:lnTo>
                  <a:lnTo>
                    <a:pt x="33" y="19"/>
                  </a:lnTo>
                  <a:lnTo>
                    <a:pt x="35" y="19"/>
                  </a:lnTo>
                  <a:lnTo>
                    <a:pt x="35" y="16"/>
                  </a:lnTo>
                  <a:lnTo>
                    <a:pt x="35" y="16"/>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72" name="Freeform 171"/>
            <p:cNvSpPr>
              <a:spLocks noEditPoints="1"/>
            </p:cNvSpPr>
            <p:nvPr/>
          </p:nvSpPr>
          <p:spPr bwMode="auto">
            <a:xfrm>
              <a:off x="7445374" y="2395104"/>
              <a:ext cx="1017588" cy="822325"/>
            </a:xfrm>
            <a:custGeom>
              <a:avLst/>
              <a:gdLst>
                <a:gd name="T0" fmla="*/ 244 w 641"/>
                <a:gd name="T1" fmla="*/ 506 h 518"/>
                <a:gd name="T2" fmla="*/ 634 w 641"/>
                <a:gd name="T3" fmla="*/ 89 h 518"/>
                <a:gd name="T4" fmla="*/ 570 w 641"/>
                <a:gd name="T5" fmla="*/ 9 h 518"/>
                <a:gd name="T6" fmla="*/ 559 w 641"/>
                <a:gd name="T7" fmla="*/ 21 h 518"/>
                <a:gd name="T8" fmla="*/ 542 w 641"/>
                <a:gd name="T9" fmla="*/ 26 h 518"/>
                <a:gd name="T10" fmla="*/ 530 w 641"/>
                <a:gd name="T11" fmla="*/ 33 h 518"/>
                <a:gd name="T12" fmla="*/ 514 w 641"/>
                <a:gd name="T13" fmla="*/ 44 h 518"/>
                <a:gd name="T14" fmla="*/ 386 w 641"/>
                <a:gd name="T15" fmla="*/ 44 h 518"/>
                <a:gd name="T16" fmla="*/ 310 w 641"/>
                <a:gd name="T17" fmla="*/ 44 h 518"/>
                <a:gd name="T18" fmla="*/ 239 w 641"/>
                <a:gd name="T19" fmla="*/ 47 h 518"/>
                <a:gd name="T20" fmla="*/ 142 w 641"/>
                <a:gd name="T21" fmla="*/ 2 h 518"/>
                <a:gd name="T22" fmla="*/ 52 w 641"/>
                <a:gd name="T23" fmla="*/ 75 h 518"/>
                <a:gd name="T24" fmla="*/ 52 w 641"/>
                <a:gd name="T25" fmla="*/ 149 h 518"/>
                <a:gd name="T26" fmla="*/ 62 w 641"/>
                <a:gd name="T27" fmla="*/ 177 h 518"/>
                <a:gd name="T28" fmla="*/ 52 w 641"/>
                <a:gd name="T29" fmla="*/ 205 h 518"/>
                <a:gd name="T30" fmla="*/ 26 w 641"/>
                <a:gd name="T31" fmla="*/ 239 h 518"/>
                <a:gd name="T32" fmla="*/ 5 w 641"/>
                <a:gd name="T33" fmla="*/ 267 h 518"/>
                <a:gd name="T34" fmla="*/ 3 w 641"/>
                <a:gd name="T35" fmla="*/ 298 h 518"/>
                <a:gd name="T36" fmla="*/ 3 w 641"/>
                <a:gd name="T37" fmla="*/ 343 h 518"/>
                <a:gd name="T38" fmla="*/ 3 w 641"/>
                <a:gd name="T39" fmla="*/ 378 h 518"/>
                <a:gd name="T40" fmla="*/ 36 w 641"/>
                <a:gd name="T41" fmla="*/ 404 h 518"/>
                <a:gd name="T42" fmla="*/ 43 w 641"/>
                <a:gd name="T43" fmla="*/ 397 h 518"/>
                <a:gd name="T44" fmla="*/ 47 w 641"/>
                <a:gd name="T45" fmla="*/ 399 h 518"/>
                <a:gd name="T46" fmla="*/ 90 w 641"/>
                <a:gd name="T47" fmla="*/ 407 h 518"/>
                <a:gd name="T48" fmla="*/ 133 w 641"/>
                <a:gd name="T49" fmla="*/ 437 h 518"/>
                <a:gd name="T50" fmla="*/ 142 w 641"/>
                <a:gd name="T51" fmla="*/ 442 h 518"/>
                <a:gd name="T52" fmla="*/ 147 w 641"/>
                <a:gd name="T53" fmla="*/ 449 h 518"/>
                <a:gd name="T54" fmla="*/ 149 w 641"/>
                <a:gd name="T55" fmla="*/ 459 h 518"/>
                <a:gd name="T56" fmla="*/ 154 w 641"/>
                <a:gd name="T57" fmla="*/ 459 h 518"/>
                <a:gd name="T58" fmla="*/ 149 w 641"/>
                <a:gd name="T59" fmla="*/ 470 h 518"/>
                <a:gd name="T60" fmla="*/ 149 w 641"/>
                <a:gd name="T61" fmla="*/ 489 h 518"/>
                <a:gd name="T62" fmla="*/ 171 w 641"/>
                <a:gd name="T63" fmla="*/ 511 h 518"/>
                <a:gd name="T64" fmla="*/ 180 w 641"/>
                <a:gd name="T65" fmla="*/ 518 h 518"/>
                <a:gd name="T66" fmla="*/ 185 w 641"/>
                <a:gd name="T67" fmla="*/ 518 h 518"/>
                <a:gd name="T68" fmla="*/ 192 w 641"/>
                <a:gd name="T69" fmla="*/ 508 h 518"/>
                <a:gd name="T70" fmla="*/ 211 w 641"/>
                <a:gd name="T71" fmla="*/ 506 h 518"/>
                <a:gd name="T72" fmla="*/ 215 w 641"/>
                <a:gd name="T73" fmla="*/ 506 h 518"/>
                <a:gd name="T74" fmla="*/ 220 w 641"/>
                <a:gd name="T75" fmla="*/ 501 h 518"/>
                <a:gd name="T76" fmla="*/ 218 w 641"/>
                <a:gd name="T77" fmla="*/ 494 h 518"/>
                <a:gd name="T78" fmla="*/ 232 w 641"/>
                <a:gd name="T79" fmla="*/ 513 h 518"/>
                <a:gd name="T80" fmla="*/ 230 w 641"/>
                <a:gd name="T81" fmla="*/ 501 h 518"/>
                <a:gd name="T82" fmla="*/ 232 w 641"/>
                <a:gd name="T83" fmla="*/ 506 h 518"/>
                <a:gd name="T84" fmla="*/ 234 w 641"/>
                <a:gd name="T85" fmla="*/ 494 h 518"/>
                <a:gd name="T86" fmla="*/ 246 w 641"/>
                <a:gd name="T87" fmla="*/ 504 h 518"/>
                <a:gd name="T88" fmla="*/ 260 w 641"/>
                <a:gd name="T89" fmla="*/ 501 h 518"/>
                <a:gd name="T90" fmla="*/ 260 w 641"/>
                <a:gd name="T91" fmla="*/ 504 h 518"/>
                <a:gd name="T92" fmla="*/ 301 w 641"/>
                <a:gd name="T93" fmla="*/ 501 h 518"/>
                <a:gd name="T94" fmla="*/ 296 w 641"/>
                <a:gd name="T95" fmla="*/ 482 h 518"/>
                <a:gd name="T96" fmla="*/ 310 w 641"/>
                <a:gd name="T97" fmla="*/ 494 h 518"/>
                <a:gd name="T98" fmla="*/ 317 w 641"/>
                <a:gd name="T99" fmla="*/ 487 h 518"/>
                <a:gd name="T100" fmla="*/ 329 w 641"/>
                <a:gd name="T101" fmla="*/ 452 h 518"/>
                <a:gd name="T102" fmla="*/ 339 w 641"/>
                <a:gd name="T103" fmla="*/ 428 h 518"/>
                <a:gd name="T104" fmla="*/ 381 w 641"/>
                <a:gd name="T105" fmla="*/ 383 h 518"/>
                <a:gd name="T106" fmla="*/ 431 w 641"/>
                <a:gd name="T107" fmla="*/ 373 h 518"/>
                <a:gd name="T108" fmla="*/ 464 w 641"/>
                <a:gd name="T109" fmla="*/ 402 h 518"/>
                <a:gd name="T110" fmla="*/ 485 w 641"/>
                <a:gd name="T111" fmla="*/ 373 h 518"/>
                <a:gd name="T112" fmla="*/ 499 w 641"/>
                <a:gd name="T113" fmla="*/ 338 h 518"/>
                <a:gd name="T114" fmla="*/ 521 w 641"/>
                <a:gd name="T115" fmla="*/ 293 h 518"/>
                <a:gd name="T116" fmla="*/ 542 w 641"/>
                <a:gd name="T117" fmla="*/ 274 h 518"/>
                <a:gd name="T118" fmla="*/ 566 w 641"/>
                <a:gd name="T119" fmla="*/ 222 h 518"/>
                <a:gd name="T120" fmla="*/ 592 w 641"/>
                <a:gd name="T121" fmla="*/ 160 h 518"/>
                <a:gd name="T122" fmla="*/ 630 w 641"/>
                <a:gd name="T123" fmla="*/ 134 h 518"/>
                <a:gd name="T124" fmla="*/ 639 w 641"/>
                <a:gd name="T125" fmla="*/ 106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1" h="518">
                  <a:moveTo>
                    <a:pt x="260" y="506"/>
                  </a:moveTo>
                  <a:lnTo>
                    <a:pt x="258" y="506"/>
                  </a:lnTo>
                  <a:lnTo>
                    <a:pt x="258" y="508"/>
                  </a:lnTo>
                  <a:lnTo>
                    <a:pt x="256" y="508"/>
                  </a:lnTo>
                  <a:lnTo>
                    <a:pt x="256" y="508"/>
                  </a:lnTo>
                  <a:lnTo>
                    <a:pt x="253" y="506"/>
                  </a:lnTo>
                  <a:lnTo>
                    <a:pt x="253" y="506"/>
                  </a:lnTo>
                  <a:lnTo>
                    <a:pt x="251" y="506"/>
                  </a:lnTo>
                  <a:lnTo>
                    <a:pt x="249" y="508"/>
                  </a:lnTo>
                  <a:lnTo>
                    <a:pt x="249" y="508"/>
                  </a:lnTo>
                  <a:lnTo>
                    <a:pt x="249" y="508"/>
                  </a:lnTo>
                  <a:lnTo>
                    <a:pt x="251" y="508"/>
                  </a:lnTo>
                  <a:lnTo>
                    <a:pt x="253" y="511"/>
                  </a:lnTo>
                  <a:lnTo>
                    <a:pt x="256" y="511"/>
                  </a:lnTo>
                  <a:lnTo>
                    <a:pt x="258" y="508"/>
                  </a:lnTo>
                  <a:lnTo>
                    <a:pt x="258" y="508"/>
                  </a:lnTo>
                  <a:lnTo>
                    <a:pt x="260" y="508"/>
                  </a:lnTo>
                  <a:lnTo>
                    <a:pt x="263" y="508"/>
                  </a:lnTo>
                  <a:lnTo>
                    <a:pt x="263" y="508"/>
                  </a:lnTo>
                  <a:lnTo>
                    <a:pt x="263" y="506"/>
                  </a:lnTo>
                  <a:lnTo>
                    <a:pt x="263" y="506"/>
                  </a:lnTo>
                  <a:lnTo>
                    <a:pt x="260" y="506"/>
                  </a:lnTo>
                  <a:close/>
                  <a:moveTo>
                    <a:pt x="246" y="506"/>
                  </a:moveTo>
                  <a:lnTo>
                    <a:pt x="244" y="506"/>
                  </a:lnTo>
                  <a:lnTo>
                    <a:pt x="244" y="506"/>
                  </a:lnTo>
                  <a:lnTo>
                    <a:pt x="244" y="504"/>
                  </a:lnTo>
                  <a:lnTo>
                    <a:pt x="244" y="506"/>
                  </a:lnTo>
                  <a:lnTo>
                    <a:pt x="244" y="506"/>
                  </a:lnTo>
                  <a:lnTo>
                    <a:pt x="242" y="506"/>
                  </a:lnTo>
                  <a:lnTo>
                    <a:pt x="242" y="508"/>
                  </a:lnTo>
                  <a:lnTo>
                    <a:pt x="239" y="511"/>
                  </a:lnTo>
                  <a:lnTo>
                    <a:pt x="239" y="511"/>
                  </a:lnTo>
                  <a:lnTo>
                    <a:pt x="239" y="513"/>
                  </a:lnTo>
                  <a:lnTo>
                    <a:pt x="242" y="513"/>
                  </a:lnTo>
                  <a:lnTo>
                    <a:pt x="246" y="511"/>
                  </a:lnTo>
                  <a:lnTo>
                    <a:pt x="246" y="511"/>
                  </a:lnTo>
                  <a:lnTo>
                    <a:pt x="246" y="511"/>
                  </a:lnTo>
                  <a:lnTo>
                    <a:pt x="249" y="511"/>
                  </a:lnTo>
                  <a:lnTo>
                    <a:pt x="249" y="508"/>
                  </a:lnTo>
                  <a:lnTo>
                    <a:pt x="249" y="508"/>
                  </a:lnTo>
                  <a:lnTo>
                    <a:pt x="249" y="508"/>
                  </a:lnTo>
                  <a:lnTo>
                    <a:pt x="249" y="508"/>
                  </a:lnTo>
                  <a:lnTo>
                    <a:pt x="249" y="506"/>
                  </a:lnTo>
                  <a:lnTo>
                    <a:pt x="249" y="506"/>
                  </a:lnTo>
                  <a:lnTo>
                    <a:pt x="246" y="506"/>
                  </a:lnTo>
                  <a:close/>
                  <a:moveTo>
                    <a:pt x="641" y="94"/>
                  </a:moveTo>
                  <a:lnTo>
                    <a:pt x="641" y="94"/>
                  </a:lnTo>
                  <a:lnTo>
                    <a:pt x="641" y="92"/>
                  </a:lnTo>
                  <a:lnTo>
                    <a:pt x="639" y="92"/>
                  </a:lnTo>
                  <a:lnTo>
                    <a:pt x="639" y="94"/>
                  </a:lnTo>
                  <a:lnTo>
                    <a:pt x="639" y="94"/>
                  </a:lnTo>
                  <a:lnTo>
                    <a:pt x="639" y="94"/>
                  </a:lnTo>
                  <a:lnTo>
                    <a:pt x="637" y="92"/>
                  </a:lnTo>
                  <a:lnTo>
                    <a:pt x="637" y="92"/>
                  </a:lnTo>
                  <a:lnTo>
                    <a:pt x="637" y="92"/>
                  </a:lnTo>
                  <a:lnTo>
                    <a:pt x="634" y="89"/>
                  </a:lnTo>
                  <a:lnTo>
                    <a:pt x="634" y="89"/>
                  </a:lnTo>
                  <a:lnTo>
                    <a:pt x="637" y="89"/>
                  </a:lnTo>
                  <a:lnTo>
                    <a:pt x="637" y="89"/>
                  </a:lnTo>
                  <a:lnTo>
                    <a:pt x="634" y="89"/>
                  </a:lnTo>
                  <a:lnTo>
                    <a:pt x="634" y="87"/>
                  </a:lnTo>
                  <a:lnTo>
                    <a:pt x="632" y="87"/>
                  </a:lnTo>
                  <a:lnTo>
                    <a:pt x="632" y="87"/>
                  </a:lnTo>
                  <a:lnTo>
                    <a:pt x="634" y="87"/>
                  </a:lnTo>
                  <a:lnTo>
                    <a:pt x="632" y="85"/>
                  </a:lnTo>
                  <a:lnTo>
                    <a:pt x="632" y="85"/>
                  </a:lnTo>
                  <a:lnTo>
                    <a:pt x="627" y="85"/>
                  </a:lnTo>
                  <a:lnTo>
                    <a:pt x="618" y="85"/>
                  </a:lnTo>
                  <a:lnTo>
                    <a:pt x="615" y="82"/>
                  </a:lnTo>
                  <a:lnTo>
                    <a:pt x="615" y="82"/>
                  </a:lnTo>
                  <a:lnTo>
                    <a:pt x="615" y="82"/>
                  </a:lnTo>
                  <a:lnTo>
                    <a:pt x="615" y="82"/>
                  </a:lnTo>
                  <a:lnTo>
                    <a:pt x="615" y="80"/>
                  </a:lnTo>
                  <a:lnTo>
                    <a:pt x="615" y="80"/>
                  </a:lnTo>
                  <a:lnTo>
                    <a:pt x="615" y="78"/>
                  </a:lnTo>
                  <a:lnTo>
                    <a:pt x="615" y="78"/>
                  </a:lnTo>
                  <a:lnTo>
                    <a:pt x="615" y="73"/>
                  </a:lnTo>
                  <a:lnTo>
                    <a:pt x="613" y="59"/>
                  </a:lnTo>
                  <a:lnTo>
                    <a:pt x="608" y="44"/>
                  </a:lnTo>
                  <a:lnTo>
                    <a:pt x="596" y="28"/>
                  </a:lnTo>
                  <a:lnTo>
                    <a:pt x="585" y="11"/>
                  </a:lnTo>
                  <a:lnTo>
                    <a:pt x="570" y="9"/>
                  </a:lnTo>
                  <a:lnTo>
                    <a:pt x="570" y="9"/>
                  </a:lnTo>
                  <a:lnTo>
                    <a:pt x="570" y="9"/>
                  </a:lnTo>
                  <a:lnTo>
                    <a:pt x="568" y="11"/>
                  </a:lnTo>
                  <a:lnTo>
                    <a:pt x="570" y="11"/>
                  </a:lnTo>
                  <a:lnTo>
                    <a:pt x="568" y="11"/>
                  </a:lnTo>
                  <a:lnTo>
                    <a:pt x="566" y="14"/>
                  </a:lnTo>
                  <a:lnTo>
                    <a:pt x="566" y="14"/>
                  </a:lnTo>
                  <a:lnTo>
                    <a:pt x="566" y="16"/>
                  </a:lnTo>
                  <a:lnTo>
                    <a:pt x="566" y="16"/>
                  </a:lnTo>
                  <a:lnTo>
                    <a:pt x="566" y="16"/>
                  </a:lnTo>
                  <a:lnTo>
                    <a:pt x="566" y="16"/>
                  </a:lnTo>
                  <a:lnTo>
                    <a:pt x="566" y="16"/>
                  </a:lnTo>
                  <a:lnTo>
                    <a:pt x="566" y="16"/>
                  </a:lnTo>
                  <a:lnTo>
                    <a:pt x="566" y="16"/>
                  </a:lnTo>
                  <a:lnTo>
                    <a:pt x="566" y="16"/>
                  </a:lnTo>
                  <a:lnTo>
                    <a:pt x="563" y="16"/>
                  </a:lnTo>
                  <a:lnTo>
                    <a:pt x="563" y="18"/>
                  </a:lnTo>
                  <a:lnTo>
                    <a:pt x="566" y="18"/>
                  </a:lnTo>
                  <a:lnTo>
                    <a:pt x="563" y="18"/>
                  </a:lnTo>
                  <a:lnTo>
                    <a:pt x="563" y="18"/>
                  </a:lnTo>
                  <a:lnTo>
                    <a:pt x="561" y="18"/>
                  </a:lnTo>
                  <a:lnTo>
                    <a:pt x="561" y="21"/>
                  </a:lnTo>
                  <a:lnTo>
                    <a:pt x="561" y="21"/>
                  </a:lnTo>
                  <a:lnTo>
                    <a:pt x="561" y="18"/>
                  </a:lnTo>
                  <a:lnTo>
                    <a:pt x="561" y="18"/>
                  </a:lnTo>
                  <a:lnTo>
                    <a:pt x="559" y="18"/>
                  </a:lnTo>
                  <a:lnTo>
                    <a:pt x="559" y="18"/>
                  </a:lnTo>
                  <a:lnTo>
                    <a:pt x="559" y="21"/>
                  </a:lnTo>
                  <a:lnTo>
                    <a:pt x="559" y="21"/>
                  </a:lnTo>
                  <a:lnTo>
                    <a:pt x="559" y="21"/>
                  </a:lnTo>
                  <a:lnTo>
                    <a:pt x="559" y="18"/>
                  </a:lnTo>
                  <a:lnTo>
                    <a:pt x="559" y="21"/>
                  </a:lnTo>
                  <a:lnTo>
                    <a:pt x="556" y="21"/>
                  </a:lnTo>
                  <a:lnTo>
                    <a:pt x="556" y="18"/>
                  </a:lnTo>
                  <a:lnTo>
                    <a:pt x="556" y="18"/>
                  </a:lnTo>
                  <a:lnTo>
                    <a:pt x="556" y="18"/>
                  </a:lnTo>
                  <a:lnTo>
                    <a:pt x="554" y="18"/>
                  </a:lnTo>
                  <a:lnTo>
                    <a:pt x="554" y="18"/>
                  </a:lnTo>
                  <a:lnTo>
                    <a:pt x="549" y="21"/>
                  </a:lnTo>
                  <a:lnTo>
                    <a:pt x="547" y="23"/>
                  </a:lnTo>
                  <a:lnTo>
                    <a:pt x="547" y="21"/>
                  </a:lnTo>
                  <a:lnTo>
                    <a:pt x="547" y="23"/>
                  </a:lnTo>
                  <a:lnTo>
                    <a:pt x="544" y="23"/>
                  </a:lnTo>
                  <a:lnTo>
                    <a:pt x="544" y="23"/>
                  </a:lnTo>
                  <a:lnTo>
                    <a:pt x="544" y="23"/>
                  </a:lnTo>
                  <a:lnTo>
                    <a:pt x="544" y="23"/>
                  </a:lnTo>
                  <a:lnTo>
                    <a:pt x="544" y="23"/>
                  </a:lnTo>
                  <a:lnTo>
                    <a:pt x="544" y="23"/>
                  </a:lnTo>
                  <a:lnTo>
                    <a:pt x="544" y="23"/>
                  </a:lnTo>
                  <a:lnTo>
                    <a:pt x="544" y="23"/>
                  </a:lnTo>
                  <a:lnTo>
                    <a:pt x="544" y="23"/>
                  </a:lnTo>
                  <a:lnTo>
                    <a:pt x="542" y="26"/>
                  </a:lnTo>
                  <a:lnTo>
                    <a:pt x="542" y="26"/>
                  </a:lnTo>
                  <a:lnTo>
                    <a:pt x="542" y="26"/>
                  </a:lnTo>
                  <a:lnTo>
                    <a:pt x="542" y="26"/>
                  </a:lnTo>
                  <a:lnTo>
                    <a:pt x="542" y="26"/>
                  </a:lnTo>
                  <a:lnTo>
                    <a:pt x="542" y="26"/>
                  </a:lnTo>
                  <a:lnTo>
                    <a:pt x="542" y="26"/>
                  </a:lnTo>
                  <a:lnTo>
                    <a:pt x="542" y="26"/>
                  </a:lnTo>
                  <a:lnTo>
                    <a:pt x="542" y="28"/>
                  </a:lnTo>
                  <a:lnTo>
                    <a:pt x="542" y="28"/>
                  </a:lnTo>
                  <a:lnTo>
                    <a:pt x="542" y="28"/>
                  </a:lnTo>
                  <a:lnTo>
                    <a:pt x="542" y="28"/>
                  </a:lnTo>
                  <a:lnTo>
                    <a:pt x="542" y="28"/>
                  </a:lnTo>
                  <a:lnTo>
                    <a:pt x="542" y="28"/>
                  </a:lnTo>
                  <a:lnTo>
                    <a:pt x="540" y="28"/>
                  </a:lnTo>
                  <a:lnTo>
                    <a:pt x="540" y="28"/>
                  </a:lnTo>
                  <a:lnTo>
                    <a:pt x="540" y="28"/>
                  </a:lnTo>
                  <a:lnTo>
                    <a:pt x="540" y="28"/>
                  </a:lnTo>
                  <a:lnTo>
                    <a:pt x="540" y="28"/>
                  </a:lnTo>
                  <a:lnTo>
                    <a:pt x="540" y="28"/>
                  </a:lnTo>
                  <a:lnTo>
                    <a:pt x="537" y="30"/>
                  </a:lnTo>
                  <a:lnTo>
                    <a:pt x="537" y="30"/>
                  </a:lnTo>
                  <a:lnTo>
                    <a:pt x="537" y="30"/>
                  </a:lnTo>
                  <a:lnTo>
                    <a:pt x="535" y="33"/>
                  </a:lnTo>
                  <a:lnTo>
                    <a:pt x="535" y="33"/>
                  </a:lnTo>
                  <a:lnTo>
                    <a:pt x="535" y="33"/>
                  </a:lnTo>
                  <a:lnTo>
                    <a:pt x="535" y="33"/>
                  </a:lnTo>
                  <a:lnTo>
                    <a:pt x="533" y="33"/>
                  </a:lnTo>
                  <a:lnTo>
                    <a:pt x="533" y="33"/>
                  </a:lnTo>
                  <a:lnTo>
                    <a:pt x="533" y="33"/>
                  </a:lnTo>
                  <a:lnTo>
                    <a:pt x="533" y="33"/>
                  </a:lnTo>
                  <a:lnTo>
                    <a:pt x="533" y="33"/>
                  </a:lnTo>
                  <a:lnTo>
                    <a:pt x="533" y="33"/>
                  </a:lnTo>
                  <a:lnTo>
                    <a:pt x="533" y="33"/>
                  </a:lnTo>
                  <a:lnTo>
                    <a:pt x="530" y="33"/>
                  </a:lnTo>
                  <a:lnTo>
                    <a:pt x="530" y="33"/>
                  </a:lnTo>
                  <a:lnTo>
                    <a:pt x="530" y="33"/>
                  </a:lnTo>
                  <a:lnTo>
                    <a:pt x="528" y="35"/>
                  </a:lnTo>
                  <a:lnTo>
                    <a:pt x="528" y="37"/>
                  </a:lnTo>
                  <a:lnTo>
                    <a:pt x="528" y="37"/>
                  </a:lnTo>
                  <a:lnTo>
                    <a:pt x="528" y="37"/>
                  </a:lnTo>
                  <a:lnTo>
                    <a:pt x="528" y="37"/>
                  </a:lnTo>
                  <a:lnTo>
                    <a:pt x="528" y="40"/>
                  </a:lnTo>
                  <a:lnTo>
                    <a:pt x="528" y="40"/>
                  </a:lnTo>
                  <a:lnTo>
                    <a:pt x="528" y="40"/>
                  </a:lnTo>
                  <a:lnTo>
                    <a:pt x="528" y="40"/>
                  </a:lnTo>
                  <a:lnTo>
                    <a:pt x="525" y="42"/>
                  </a:lnTo>
                  <a:lnTo>
                    <a:pt x="525" y="42"/>
                  </a:lnTo>
                  <a:lnTo>
                    <a:pt x="525" y="44"/>
                  </a:lnTo>
                  <a:lnTo>
                    <a:pt x="525" y="44"/>
                  </a:lnTo>
                  <a:lnTo>
                    <a:pt x="523" y="44"/>
                  </a:lnTo>
                  <a:lnTo>
                    <a:pt x="523" y="44"/>
                  </a:lnTo>
                  <a:lnTo>
                    <a:pt x="523" y="44"/>
                  </a:lnTo>
                  <a:lnTo>
                    <a:pt x="521" y="44"/>
                  </a:lnTo>
                  <a:lnTo>
                    <a:pt x="518" y="44"/>
                  </a:lnTo>
                  <a:lnTo>
                    <a:pt x="518" y="44"/>
                  </a:lnTo>
                  <a:lnTo>
                    <a:pt x="516" y="44"/>
                  </a:lnTo>
                  <a:lnTo>
                    <a:pt x="516" y="44"/>
                  </a:lnTo>
                  <a:lnTo>
                    <a:pt x="516" y="44"/>
                  </a:lnTo>
                  <a:lnTo>
                    <a:pt x="516" y="44"/>
                  </a:lnTo>
                  <a:lnTo>
                    <a:pt x="514" y="44"/>
                  </a:lnTo>
                  <a:lnTo>
                    <a:pt x="514" y="44"/>
                  </a:lnTo>
                  <a:lnTo>
                    <a:pt x="514" y="44"/>
                  </a:lnTo>
                  <a:lnTo>
                    <a:pt x="514" y="44"/>
                  </a:lnTo>
                  <a:lnTo>
                    <a:pt x="514" y="44"/>
                  </a:lnTo>
                  <a:lnTo>
                    <a:pt x="514" y="44"/>
                  </a:lnTo>
                  <a:lnTo>
                    <a:pt x="514" y="44"/>
                  </a:lnTo>
                  <a:lnTo>
                    <a:pt x="514" y="44"/>
                  </a:lnTo>
                  <a:lnTo>
                    <a:pt x="514" y="42"/>
                  </a:lnTo>
                  <a:lnTo>
                    <a:pt x="511" y="42"/>
                  </a:lnTo>
                  <a:lnTo>
                    <a:pt x="509" y="42"/>
                  </a:lnTo>
                  <a:lnTo>
                    <a:pt x="509" y="42"/>
                  </a:lnTo>
                  <a:lnTo>
                    <a:pt x="507" y="42"/>
                  </a:lnTo>
                  <a:lnTo>
                    <a:pt x="507" y="42"/>
                  </a:lnTo>
                  <a:lnTo>
                    <a:pt x="504" y="42"/>
                  </a:lnTo>
                  <a:lnTo>
                    <a:pt x="502" y="42"/>
                  </a:lnTo>
                  <a:lnTo>
                    <a:pt x="502" y="42"/>
                  </a:lnTo>
                  <a:lnTo>
                    <a:pt x="497" y="40"/>
                  </a:lnTo>
                  <a:lnTo>
                    <a:pt x="490" y="35"/>
                  </a:lnTo>
                  <a:lnTo>
                    <a:pt x="485" y="33"/>
                  </a:lnTo>
                  <a:lnTo>
                    <a:pt x="469" y="28"/>
                  </a:lnTo>
                  <a:lnTo>
                    <a:pt x="443" y="28"/>
                  </a:lnTo>
                  <a:lnTo>
                    <a:pt x="433" y="28"/>
                  </a:lnTo>
                  <a:lnTo>
                    <a:pt x="428" y="28"/>
                  </a:lnTo>
                  <a:lnTo>
                    <a:pt x="426" y="28"/>
                  </a:lnTo>
                  <a:lnTo>
                    <a:pt x="400" y="35"/>
                  </a:lnTo>
                  <a:lnTo>
                    <a:pt x="398" y="35"/>
                  </a:lnTo>
                  <a:lnTo>
                    <a:pt x="388" y="40"/>
                  </a:lnTo>
                  <a:lnTo>
                    <a:pt x="386" y="42"/>
                  </a:lnTo>
                  <a:lnTo>
                    <a:pt x="386" y="42"/>
                  </a:lnTo>
                  <a:lnTo>
                    <a:pt x="386" y="44"/>
                  </a:lnTo>
                  <a:lnTo>
                    <a:pt x="386" y="44"/>
                  </a:lnTo>
                  <a:lnTo>
                    <a:pt x="386" y="44"/>
                  </a:lnTo>
                  <a:lnTo>
                    <a:pt x="386" y="44"/>
                  </a:lnTo>
                  <a:lnTo>
                    <a:pt x="386" y="44"/>
                  </a:lnTo>
                  <a:lnTo>
                    <a:pt x="386" y="44"/>
                  </a:lnTo>
                  <a:lnTo>
                    <a:pt x="383" y="44"/>
                  </a:lnTo>
                  <a:lnTo>
                    <a:pt x="381" y="47"/>
                  </a:lnTo>
                  <a:lnTo>
                    <a:pt x="372" y="59"/>
                  </a:lnTo>
                  <a:lnTo>
                    <a:pt x="372" y="59"/>
                  </a:lnTo>
                  <a:lnTo>
                    <a:pt x="372" y="59"/>
                  </a:lnTo>
                  <a:lnTo>
                    <a:pt x="372" y="59"/>
                  </a:lnTo>
                  <a:lnTo>
                    <a:pt x="372" y="59"/>
                  </a:lnTo>
                  <a:lnTo>
                    <a:pt x="369" y="59"/>
                  </a:lnTo>
                  <a:lnTo>
                    <a:pt x="357" y="59"/>
                  </a:lnTo>
                  <a:lnTo>
                    <a:pt x="357" y="59"/>
                  </a:lnTo>
                  <a:lnTo>
                    <a:pt x="355" y="59"/>
                  </a:lnTo>
                  <a:lnTo>
                    <a:pt x="353" y="59"/>
                  </a:lnTo>
                  <a:lnTo>
                    <a:pt x="336" y="56"/>
                  </a:lnTo>
                  <a:lnTo>
                    <a:pt x="336" y="56"/>
                  </a:lnTo>
                  <a:lnTo>
                    <a:pt x="322" y="54"/>
                  </a:lnTo>
                  <a:lnTo>
                    <a:pt x="320" y="52"/>
                  </a:lnTo>
                  <a:lnTo>
                    <a:pt x="317" y="52"/>
                  </a:lnTo>
                  <a:lnTo>
                    <a:pt x="317" y="49"/>
                  </a:lnTo>
                  <a:lnTo>
                    <a:pt x="315" y="47"/>
                  </a:lnTo>
                  <a:lnTo>
                    <a:pt x="313" y="44"/>
                  </a:lnTo>
                  <a:lnTo>
                    <a:pt x="313" y="44"/>
                  </a:lnTo>
                  <a:lnTo>
                    <a:pt x="310" y="44"/>
                  </a:lnTo>
                  <a:lnTo>
                    <a:pt x="310" y="44"/>
                  </a:lnTo>
                  <a:lnTo>
                    <a:pt x="308" y="44"/>
                  </a:lnTo>
                  <a:lnTo>
                    <a:pt x="308" y="44"/>
                  </a:lnTo>
                  <a:lnTo>
                    <a:pt x="308" y="44"/>
                  </a:lnTo>
                  <a:lnTo>
                    <a:pt x="308" y="44"/>
                  </a:lnTo>
                  <a:lnTo>
                    <a:pt x="308" y="44"/>
                  </a:lnTo>
                  <a:lnTo>
                    <a:pt x="305" y="44"/>
                  </a:lnTo>
                  <a:lnTo>
                    <a:pt x="305" y="44"/>
                  </a:lnTo>
                  <a:lnTo>
                    <a:pt x="301" y="40"/>
                  </a:lnTo>
                  <a:lnTo>
                    <a:pt x="298" y="37"/>
                  </a:lnTo>
                  <a:lnTo>
                    <a:pt x="298" y="37"/>
                  </a:lnTo>
                  <a:lnTo>
                    <a:pt x="298" y="37"/>
                  </a:lnTo>
                  <a:lnTo>
                    <a:pt x="298" y="37"/>
                  </a:lnTo>
                  <a:lnTo>
                    <a:pt x="296" y="37"/>
                  </a:lnTo>
                  <a:lnTo>
                    <a:pt x="296" y="37"/>
                  </a:lnTo>
                  <a:lnTo>
                    <a:pt x="294" y="35"/>
                  </a:lnTo>
                  <a:lnTo>
                    <a:pt x="291" y="35"/>
                  </a:lnTo>
                  <a:lnTo>
                    <a:pt x="291" y="33"/>
                  </a:lnTo>
                  <a:lnTo>
                    <a:pt x="291" y="33"/>
                  </a:lnTo>
                  <a:lnTo>
                    <a:pt x="289" y="33"/>
                  </a:lnTo>
                  <a:lnTo>
                    <a:pt x="275" y="30"/>
                  </a:lnTo>
                  <a:lnTo>
                    <a:pt x="272" y="30"/>
                  </a:lnTo>
                  <a:lnTo>
                    <a:pt x="272" y="30"/>
                  </a:lnTo>
                  <a:lnTo>
                    <a:pt x="253" y="42"/>
                  </a:lnTo>
                  <a:lnTo>
                    <a:pt x="251" y="42"/>
                  </a:lnTo>
                  <a:lnTo>
                    <a:pt x="249" y="42"/>
                  </a:lnTo>
                  <a:lnTo>
                    <a:pt x="244" y="42"/>
                  </a:lnTo>
                  <a:lnTo>
                    <a:pt x="242" y="42"/>
                  </a:lnTo>
                  <a:lnTo>
                    <a:pt x="239" y="47"/>
                  </a:lnTo>
                  <a:lnTo>
                    <a:pt x="237" y="49"/>
                  </a:lnTo>
                  <a:lnTo>
                    <a:pt x="234" y="49"/>
                  </a:lnTo>
                  <a:lnTo>
                    <a:pt x="234" y="49"/>
                  </a:lnTo>
                  <a:lnTo>
                    <a:pt x="234" y="49"/>
                  </a:lnTo>
                  <a:lnTo>
                    <a:pt x="230" y="49"/>
                  </a:lnTo>
                  <a:lnTo>
                    <a:pt x="227" y="49"/>
                  </a:lnTo>
                  <a:lnTo>
                    <a:pt x="227" y="49"/>
                  </a:lnTo>
                  <a:lnTo>
                    <a:pt x="225" y="47"/>
                  </a:lnTo>
                  <a:lnTo>
                    <a:pt x="223" y="44"/>
                  </a:lnTo>
                  <a:lnTo>
                    <a:pt x="220" y="42"/>
                  </a:lnTo>
                  <a:lnTo>
                    <a:pt x="218" y="40"/>
                  </a:lnTo>
                  <a:lnTo>
                    <a:pt x="213" y="30"/>
                  </a:lnTo>
                  <a:lnTo>
                    <a:pt x="206" y="21"/>
                  </a:lnTo>
                  <a:lnTo>
                    <a:pt x="197" y="14"/>
                  </a:lnTo>
                  <a:lnTo>
                    <a:pt x="194" y="11"/>
                  </a:lnTo>
                  <a:lnTo>
                    <a:pt x="192" y="11"/>
                  </a:lnTo>
                  <a:lnTo>
                    <a:pt x="189" y="11"/>
                  </a:lnTo>
                  <a:lnTo>
                    <a:pt x="189" y="11"/>
                  </a:lnTo>
                  <a:lnTo>
                    <a:pt x="187" y="14"/>
                  </a:lnTo>
                  <a:lnTo>
                    <a:pt x="185" y="14"/>
                  </a:lnTo>
                  <a:lnTo>
                    <a:pt x="185" y="14"/>
                  </a:lnTo>
                  <a:lnTo>
                    <a:pt x="185" y="14"/>
                  </a:lnTo>
                  <a:lnTo>
                    <a:pt x="185" y="14"/>
                  </a:lnTo>
                  <a:lnTo>
                    <a:pt x="168" y="7"/>
                  </a:lnTo>
                  <a:lnTo>
                    <a:pt x="154" y="2"/>
                  </a:lnTo>
                  <a:lnTo>
                    <a:pt x="152" y="0"/>
                  </a:lnTo>
                  <a:lnTo>
                    <a:pt x="145" y="2"/>
                  </a:lnTo>
                  <a:lnTo>
                    <a:pt x="142" y="2"/>
                  </a:lnTo>
                  <a:lnTo>
                    <a:pt x="142" y="4"/>
                  </a:lnTo>
                  <a:lnTo>
                    <a:pt x="142" y="7"/>
                  </a:lnTo>
                  <a:lnTo>
                    <a:pt x="140" y="7"/>
                  </a:lnTo>
                  <a:lnTo>
                    <a:pt x="140" y="7"/>
                  </a:lnTo>
                  <a:lnTo>
                    <a:pt x="137" y="9"/>
                  </a:lnTo>
                  <a:lnTo>
                    <a:pt x="137" y="9"/>
                  </a:lnTo>
                  <a:lnTo>
                    <a:pt x="128" y="9"/>
                  </a:lnTo>
                  <a:lnTo>
                    <a:pt x="123" y="9"/>
                  </a:lnTo>
                  <a:lnTo>
                    <a:pt x="121" y="9"/>
                  </a:lnTo>
                  <a:lnTo>
                    <a:pt x="118" y="9"/>
                  </a:lnTo>
                  <a:lnTo>
                    <a:pt x="118" y="7"/>
                  </a:lnTo>
                  <a:lnTo>
                    <a:pt x="116" y="7"/>
                  </a:lnTo>
                  <a:lnTo>
                    <a:pt x="114" y="7"/>
                  </a:lnTo>
                  <a:lnTo>
                    <a:pt x="104" y="9"/>
                  </a:lnTo>
                  <a:lnTo>
                    <a:pt x="97" y="11"/>
                  </a:lnTo>
                  <a:lnTo>
                    <a:pt x="95" y="11"/>
                  </a:lnTo>
                  <a:lnTo>
                    <a:pt x="92" y="14"/>
                  </a:lnTo>
                  <a:lnTo>
                    <a:pt x="83" y="21"/>
                  </a:lnTo>
                  <a:lnTo>
                    <a:pt x="83" y="23"/>
                  </a:lnTo>
                  <a:lnTo>
                    <a:pt x="81" y="23"/>
                  </a:lnTo>
                  <a:lnTo>
                    <a:pt x="78" y="23"/>
                  </a:lnTo>
                  <a:lnTo>
                    <a:pt x="78" y="35"/>
                  </a:lnTo>
                  <a:lnTo>
                    <a:pt x="78" y="37"/>
                  </a:lnTo>
                  <a:lnTo>
                    <a:pt x="76" y="49"/>
                  </a:lnTo>
                  <a:lnTo>
                    <a:pt x="66" y="63"/>
                  </a:lnTo>
                  <a:lnTo>
                    <a:pt x="64" y="66"/>
                  </a:lnTo>
                  <a:lnTo>
                    <a:pt x="52" y="75"/>
                  </a:lnTo>
                  <a:lnTo>
                    <a:pt x="52" y="75"/>
                  </a:lnTo>
                  <a:lnTo>
                    <a:pt x="52" y="89"/>
                  </a:lnTo>
                  <a:lnTo>
                    <a:pt x="50" y="97"/>
                  </a:lnTo>
                  <a:lnTo>
                    <a:pt x="50" y="99"/>
                  </a:lnTo>
                  <a:lnTo>
                    <a:pt x="52" y="101"/>
                  </a:lnTo>
                  <a:lnTo>
                    <a:pt x="52" y="104"/>
                  </a:lnTo>
                  <a:lnTo>
                    <a:pt x="52" y="106"/>
                  </a:lnTo>
                  <a:lnTo>
                    <a:pt x="50" y="106"/>
                  </a:lnTo>
                  <a:lnTo>
                    <a:pt x="50" y="108"/>
                  </a:lnTo>
                  <a:lnTo>
                    <a:pt x="50" y="108"/>
                  </a:lnTo>
                  <a:lnTo>
                    <a:pt x="50" y="111"/>
                  </a:lnTo>
                  <a:lnTo>
                    <a:pt x="50" y="113"/>
                  </a:lnTo>
                  <a:lnTo>
                    <a:pt x="50" y="113"/>
                  </a:lnTo>
                  <a:lnTo>
                    <a:pt x="50" y="113"/>
                  </a:lnTo>
                  <a:lnTo>
                    <a:pt x="50" y="113"/>
                  </a:lnTo>
                  <a:lnTo>
                    <a:pt x="52" y="113"/>
                  </a:lnTo>
                  <a:lnTo>
                    <a:pt x="52" y="115"/>
                  </a:lnTo>
                  <a:lnTo>
                    <a:pt x="52" y="115"/>
                  </a:lnTo>
                  <a:lnTo>
                    <a:pt x="52" y="118"/>
                  </a:lnTo>
                  <a:lnTo>
                    <a:pt x="52" y="118"/>
                  </a:lnTo>
                  <a:lnTo>
                    <a:pt x="50" y="120"/>
                  </a:lnTo>
                  <a:lnTo>
                    <a:pt x="47" y="120"/>
                  </a:lnTo>
                  <a:lnTo>
                    <a:pt x="45" y="127"/>
                  </a:lnTo>
                  <a:lnTo>
                    <a:pt x="43" y="130"/>
                  </a:lnTo>
                  <a:lnTo>
                    <a:pt x="43" y="130"/>
                  </a:lnTo>
                  <a:lnTo>
                    <a:pt x="43" y="134"/>
                  </a:lnTo>
                  <a:lnTo>
                    <a:pt x="43" y="134"/>
                  </a:lnTo>
                  <a:lnTo>
                    <a:pt x="43" y="137"/>
                  </a:lnTo>
                  <a:lnTo>
                    <a:pt x="52" y="149"/>
                  </a:lnTo>
                  <a:lnTo>
                    <a:pt x="55" y="151"/>
                  </a:lnTo>
                  <a:lnTo>
                    <a:pt x="55" y="151"/>
                  </a:lnTo>
                  <a:lnTo>
                    <a:pt x="55" y="151"/>
                  </a:lnTo>
                  <a:lnTo>
                    <a:pt x="55" y="151"/>
                  </a:lnTo>
                  <a:lnTo>
                    <a:pt x="55" y="151"/>
                  </a:lnTo>
                  <a:lnTo>
                    <a:pt x="57" y="151"/>
                  </a:lnTo>
                  <a:lnTo>
                    <a:pt x="55" y="153"/>
                  </a:lnTo>
                  <a:lnTo>
                    <a:pt x="55" y="156"/>
                  </a:lnTo>
                  <a:lnTo>
                    <a:pt x="55" y="156"/>
                  </a:lnTo>
                  <a:lnTo>
                    <a:pt x="57" y="156"/>
                  </a:lnTo>
                  <a:lnTo>
                    <a:pt x="57" y="158"/>
                  </a:lnTo>
                  <a:lnTo>
                    <a:pt x="57" y="158"/>
                  </a:lnTo>
                  <a:lnTo>
                    <a:pt x="57" y="163"/>
                  </a:lnTo>
                  <a:lnTo>
                    <a:pt x="57" y="165"/>
                  </a:lnTo>
                  <a:lnTo>
                    <a:pt x="57" y="168"/>
                  </a:lnTo>
                  <a:lnTo>
                    <a:pt x="57" y="168"/>
                  </a:lnTo>
                  <a:lnTo>
                    <a:pt x="57" y="168"/>
                  </a:lnTo>
                  <a:lnTo>
                    <a:pt x="57" y="170"/>
                  </a:lnTo>
                  <a:lnTo>
                    <a:pt x="57" y="170"/>
                  </a:lnTo>
                  <a:lnTo>
                    <a:pt x="57" y="170"/>
                  </a:lnTo>
                  <a:lnTo>
                    <a:pt x="59" y="170"/>
                  </a:lnTo>
                  <a:lnTo>
                    <a:pt x="59" y="172"/>
                  </a:lnTo>
                  <a:lnTo>
                    <a:pt x="59" y="172"/>
                  </a:lnTo>
                  <a:lnTo>
                    <a:pt x="59" y="172"/>
                  </a:lnTo>
                  <a:lnTo>
                    <a:pt x="62" y="172"/>
                  </a:lnTo>
                  <a:lnTo>
                    <a:pt x="62" y="175"/>
                  </a:lnTo>
                  <a:lnTo>
                    <a:pt x="62" y="175"/>
                  </a:lnTo>
                  <a:lnTo>
                    <a:pt x="62" y="177"/>
                  </a:lnTo>
                  <a:lnTo>
                    <a:pt x="62" y="177"/>
                  </a:lnTo>
                  <a:lnTo>
                    <a:pt x="62" y="179"/>
                  </a:lnTo>
                  <a:lnTo>
                    <a:pt x="62" y="179"/>
                  </a:lnTo>
                  <a:lnTo>
                    <a:pt x="59" y="184"/>
                  </a:lnTo>
                  <a:lnTo>
                    <a:pt x="59" y="184"/>
                  </a:lnTo>
                  <a:lnTo>
                    <a:pt x="59" y="186"/>
                  </a:lnTo>
                  <a:lnTo>
                    <a:pt x="59" y="189"/>
                  </a:lnTo>
                  <a:lnTo>
                    <a:pt x="59" y="189"/>
                  </a:lnTo>
                  <a:lnTo>
                    <a:pt x="57" y="189"/>
                  </a:lnTo>
                  <a:lnTo>
                    <a:pt x="55" y="189"/>
                  </a:lnTo>
                  <a:lnTo>
                    <a:pt x="52" y="186"/>
                  </a:lnTo>
                  <a:lnTo>
                    <a:pt x="52" y="189"/>
                  </a:lnTo>
                  <a:lnTo>
                    <a:pt x="52" y="189"/>
                  </a:lnTo>
                  <a:lnTo>
                    <a:pt x="50" y="189"/>
                  </a:lnTo>
                  <a:lnTo>
                    <a:pt x="50" y="189"/>
                  </a:lnTo>
                  <a:lnTo>
                    <a:pt x="50" y="191"/>
                  </a:lnTo>
                  <a:lnTo>
                    <a:pt x="50" y="191"/>
                  </a:lnTo>
                  <a:lnTo>
                    <a:pt x="50" y="194"/>
                  </a:lnTo>
                  <a:lnTo>
                    <a:pt x="47" y="196"/>
                  </a:lnTo>
                  <a:lnTo>
                    <a:pt x="47" y="196"/>
                  </a:lnTo>
                  <a:lnTo>
                    <a:pt x="50" y="198"/>
                  </a:lnTo>
                  <a:lnTo>
                    <a:pt x="52" y="203"/>
                  </a:lnTo>
                  <a:lnTo>
                    <a:pt x="52" y="203"/>
                  </a:lnTo>
                  <a:lnTo>
                    <a:pt x="52" y="203"/>
                  </a:lnTo>
                  <a:lnTo>
                    <a:pt x="52" y="205"/>
                  </a:lnTo>
                  <a:lnTo>
                    <a:pt x="52" y="205"/>
                  </a:lnTo>
                  <a:lnTo>
                    <a:pt x="52" y="205"/>
                  </a:lnTo>
                  <a:lnTo>
                    <a:pt x="52" y="205"/>
                  </a:lnTo>
                  <a:lnTo>
                    <a:pt x="50" y="208"/>
                  </a:lnTo>
                  <a:lnTo>
                    <a:pt x="50" y="208"/>
                  </a:lnTo>
                  <a:lnTo>
                    <a:pt x="50" y="208"/>
                  </a:lnTo>
                  <a:lnTo>
                    <a:pt x="50" y="213"/>
                  </a:lnTo>
                  <a:lnTo>
                    <a:pt x="50" y="215"/>
                  </a:lnTo>
                  <a:lnTo>
                    <a:pt x="47" y="217"/>
                  </a:lnTo>
                  <a:lnTo>
                    <a:pt x="45" y="220"/>
                  </a:lnTo>
                  <a:lnTo>
                    <a:pt x="45" y="220"/>
                  </a:lnTo>
                  <a:lnTo>
                    <a:pt x="40" y="220"/>
                  </a:lnTo>
                  <a:lnTo>
                    <a:pt x="40" y="220"/>
                  </a:lnTo>
                  <a:lnTo>
                    <a:pt x="36" y="222"/>
                  </a:lnTo>
                  <a:lnTo>
                    <a:pt x="36" y="222"/>
                  </a:lnTo>
                  <a:lnTo>
                    <a:pt x="33" y="224"/>
                  </a:lnTo>
                  <a:lnTo>
                    <a:pt x="33" y="224"/>
                  </a:lnTo>
                  <a:lnTo>
                    <a:pt x="33" y="224"/>
                  </a:lnTo>
                  <a:lnTo>
                    <a:pt x="36" y="227"/>
                  </a:lnTo>
                  <a:lnTo>
                    <a:pt x="36" y="229"/>
                  </a:lnTo>
                  <a:lnTo>
                    <a:pt x="36" y="229"/>
                  </a:lnTo>
                  <a:lnTo>
                    <a:pt x="33" y="231"/>
                  </a:lnTo>
                  <a:lnTo>
                    <a:pt x="33" y="231"/>
                  </a:lnTo>
                  <a:lnTo>
                    <a:pt x="31" y="231"/>
                  </a:lnTo>
                  <a:lnTo>
                    <a:pt x="31" y="231"/>
                  </a:lnTo>
                  <a:lnTo>
                    <a:pt x="31" y="231"/>
                  </a:lnTo>
                  <a:lnTo>
                    <a:pt x="31" y="234"/>
                  </a:lnTo>
                  <a:lnTo>
                    <a:pt x="31" y="234"/>
                  </a:lnTo>
                  <a:lnTo>
                    <a:pt x="31" y="234"/>
                  </a:lnTo>
                  <a:lnTo>
                    <a:pt x="26" y="239"/>
                  </a:lnTo>
                  <a:lnTo>
                    <a:pt x="26" y="239"/>
                  </a:lnTo>
                  <a:lnTo>
                    <a:pt x="26" y="239"/>
                  </a:lnTo>
                  <a:lnTo>
                    <a:pt x="26" y="239"/>
                  </a:lnTo>
                  <a:lnTo>
                    <a:pt x="24" y="241"/>
                  </a:lnTo>
                  <a:lnTo>
                    <a:pt x="24" y="243"/>
                  </a:lnTo>
                  <a:lnTo>
                    <a:pt x="24" y="243"/>
                  </a:lnTo>
                  <a:lnTo>
                    <a:pt x="26" y="246"/>
                  </a:lnTo>
                  <a:lnTo>
                    <a:pt x="26" y="246"/>
                  </a:lnTo>
                  <a:lnTo>
                    <a:pt x="26" y="250"/>
                  </a:lnTo>
                  <a:lnTo>
                    <a:pt x="26" y="250"/>
                  </a:lnTo>
                  <a:lnTo>
                    <a:pt x="24" y="253"/>
                  </a:lnTo>
                  <a:lnTo>
                    <a:pt x="21" y="257"/>
                  </a:lnTo>
                  <a:lnTo>
                    <a:pt x="21" y="260"/>
                  </a:lnTo>
                  <a:lnTo>
                    <a:pt x="19" y="262"/>
                  </a:lnTo>
                  <a:lnTo>
                    <a:pt x="17" y="262"/>
                  </a:lnTo>
                  <a:lnTo>
                    <a:pt x="17" y="262"/>
                  </a:lnTo>
                  <a:lnTo>
                    <a:pt x="14" y="262"/>
                  </a:lnTo>
                  <a:lnTo>
                    <a:pt x="14" y="262"/>
                  </a:lnTo>
                  <a:lnTo>
                    <a:pt x="14" y="262"/>
                  </a:lnTo>
                  <a:lnTo>
                    <a:pt x="14" y="262"/>
                  </a:lnTo>
                  <a:lnTo>
                    <a:pt x="12" y="262"/>
                  </a:lnTo>
                  <a:lnTo>
                    <a:pt x="12" y="262"/>
                  </a:lnTo>
                  <a:lnTo>
                    <a:pt x="10" y="262"/>
                  </a:lnTo>
                  <a:lnTo>
                    <a:pt x="10" y="262"/>
                  </a:lnTo>
                  <a:lnTo>
                    <a:pt x="10" y="262"/>
                  </a:lnTo>
                  <a:lnTo>
                    <a:pt x="10" y="262"/>
                  </a:lnTo>
                  <a:lnTo>
                    <a:pt x="5" y="262"/>
                  </a:lnTo>
                  <a:lnTo>
                    <a:pt x="5" y="265"/>
                  </a:lnTo>
                  <a:lnTo>
                    <a:pt x="5" y="267"/>
                  </a:lnTo>
                  <a:lnTo>
                    <a:pt x="5" y="269"/>
                  </a:lnTo>
                  <a:lnTo>
                    <a:pt x="5" y="269"/>
                  </a:lnTo>
                  <a:lnTo>
                    <a:pt x="5" y="269"/>
                  </a:lnTo>
                  <a:lnTo>
                    <a:pt x="5" y="269"/>
                  </a:lnTo>
                  <a:lnTo>
                    <a:pt x="5" y="269"/>
                  </a:lnTo>
                  <a:lnTo>
                    <a:pt x="5" y="269"/>
                  </a:lnTo>
                  <a:lnTo>
                    <a:pt x="5" y="272"/>
                  </a:lnTo>
                  <a:lnTo>
                    <a:pt x="5" y="272"/>
                  </a:lnTo>
                  <a:lnTo>
                    <a:pt x="5" y="272"/>
                  </a:lnTo>
                  <a:lnTo>
                    <a:pt x="5" y="274"/>
                  </a:lnTo>
                  <a:lnTo>
                    <a:pt x="5" y="274"/>
                  </a:lnTo>
                  <a:lnTo>
                    <a:pt x="5" y="274"/>
                  </a:lnTo>
                  <a:lnTo>
                    <a:pt x="5" y="276"/>
                  </a:lnTo>
                  <a:lnTo>
                    <a:pt x="5" y="276"/>
                  </a:lnTo>
                  <a:lnTo>
                    <a:pt x="5" y="276"/>
                  </a:lnTo>
                  <a:lnTo>
                    <a:pt x="3" y="276"/>
                  </a:lnTo>
                  <a:lnTo>
                    <a:pt x="3" y="276"/>
                  </a:lnTo>
                  <a:lnTo>
                    <a:pt x="3" y="276"/>
                  </a:lnTo>
                  <a:lnTo>
                    <a:pt x="3" y="279"/>
                  </a:lnTo>
                  <a:lnTo>
                    <a:pt x="3" y="291"/>
                  </a:lnTo>
                  <a:lnTo>
                    <a:pt x="3" y="293"/>
                  </a:lnTo>
                  <a:lnTo>
                    <a:pt x="3" y="293"/>
                  </a:lnTo>
                  <a:lnTo>
                    <a:pt x="3" y="295"/>
                  </a:lnTo>
                  <a:lnTo>
                    <a:pt x="3" y="295"/>
                  </a:lnTo>
                  <a:lnTo>
                    <a:pt x="3" y="298"/>
                  </a:lnTo>
                  <a:lnTo>
                    <a:pt x="3" y="298"/>
                  </a:lnTo>
                  <a:lnTo>
                    <a:pt x="3" y="298"/>
                  </a:lnTo>
                  <a:lnTo>
                    <a:pt x="3" y="298"/>
                  </a:lnTo>
                  <a:lnTo>
                    <a:pt x="0" y="300"/>
                  </a:lnTo>
                  <a:lnTo>
                    <a:pt x="0" y="302"/>
                  </a:lnTo>
                  <a:lnTo>
                    <a:pt x="0" y="302"/>
                  </a:lnTo>
                  <a:lnTo>
                    <a:pt x="3" y="305"/>
                  </a:lnTo>
                  <a:lnTo>
                    <a:pt x="3" y="307"/>
                  </a:lnTo>
                  <a:lnTo>
                    <a:pt x="3" y="307"/>
                  </a:lnTo>
                  <a:lnTo>
                    <a:pt x="3" y="310"/>
                  </a:lnTo>
                  <a:lnTo>
                    <a:pt x="3" y="310"/>
                  </a:lnTo>
                  <a:lnTo>
                    <a:pt x="3" y="312"/>
                  </a:lnTo>
                  <a:lnTo>
                    <a:pt x="3" y="312"/>
                  </a:lnTo>
                  <a:lnTo>
                    <a:pt x="3" y="312"/>
                  </a:lnTo>
                  <a:lnTo>
                    <a:pt x="3" y="317"/>
                  </a:lnTo>
                  <a:lnTo>
                    <a:pt x="0" y="319"/>
                  </a:lnTo>
                  <a:lnTo>
                    <a:pt x="0" y="324"/>
                  </a:lnTo>
                  <a:lnTo>
                    <a:pt x="0" y="324"/>
                  </a:lnTo>
                  <a:lnTo>
                    <a:pt x="0" y="324"/>
                  </a:lnTo>
                  <a:lnTo>
                    <a:pt x="0" y="324"/>
                  </a:lnTo>
                  <a:lnTo>
                    <a:pt x="0" y="324"/>
                  </a:lnTo>
                  <a:lnTo>
                    <a:pt x="0" y="326"/>
                  </a:lnTo>
                  <a:lnTo>
                    <a:pt x="0" y="326"/>
                  </a:lnTo>
                  <a:lnTo>
                    <a:pt x="0" y="326"/>
                  </a:lnTo>
                  <a:lnTo>
                    <a:pt x="3" y="328"/>
                  </a:lnTo>
                  <a:lnTo>
                    <a:pt x="3" y="328"/>
                  </a:lnTo>
                  <a:lnTo>
                    <a:pt x="3" y="331"/>
                  </a:lnTo>
                  <a:lnTo>
                    <a:pt x="3" y="338"/>
                  </a:lnTo>
                  <a:lnTo>
                    <a:pt x="3" y="338"/>
                  </a:lnTo>
                  <a:lnTo>
                    <a:pt x="3" y="340"/>
                  </a:lnTo>
                  <a:lnTo>
                    <a:pt x="3" y="343"/>
                  </a:lnTo>
                  <a:lnTo>
                    <a:pt x="5" y="345"/>
                  </a:lnTo>
                  <a:lnTo>
                    <a:pt x="7" y="347"/>
                  </a:lnTo>
                  <a:lnTo>
                    <a:pt x="7" y="350"/>
                  </a:lnTo>
                  <a:lnTo>
                    <a:pt x="5" y="350"/>
                  </a:lnTo>
                  <a:lnTo>
                    <a:pt x="5" y="350"/>
                  </a:lnTo>
                  <a:lnTo>
                    <a:pt x="5" y="350"/>
                  </a:lnTo>
                  <a:lnTo>
                    <a:pt x="5" y="350"/>
                  </a:lnTo>
                  <a:lnTo>
                    <a:pt x="5" y="350"/>
                  </a:lnTo>
                  <a:lnTo>
                    <a:pt x="3" y="350"/>
                  </a:lnTo>
                  <a:lnTo>
                    <a:pt x="3" y="350"/>
                  </a:lnTo>
                  <a:lnTo>
                    <a:pt x="5" y="364"/>
                  </a:lnTo>
                  <a:lnTo>
                    <a:pt x="5" y="364"/>
                  </a:lnTo>
                  <a:lnTo>
                    <a:pt x="5" y="366"/>
                  </a:lnTo>
                  <a:lnTo>
                    <a:pt x="5" y="366"/>
                  </a:lnTo>
                  <a:lnTo>
                    <a:pt x="3" y="366"/>
                  </a:lnTo>
                  <a:lnTo>
                    <a:pt x="3" y="366"/>
                  </a:lnTo>
                  <a:lnTo>
                    <a:pt x="3" y="366"/>
                  </a:lnTo>
                  <a:lnTo>
                    <a:pt x="3" y="369"/>
                  </a:lnTo>
                  <a:lnTo>
                    <a:pt x="5" y="369"/>
                  </a:lnTo>
                  <a:lnTo>
                    <a:pt x="5" y="371"/>
                  </a:lnTo>
                  <a:lnTo>
                    <a:pt x="5" y="371"/>
                  </a:lnTo>
                  <a:lnTo>
                    <a:pt x="5" y="371"/>
                  </a:lnTo>
                  <a:lnTo>
                    <a:pt x="5" y="371"/>
                  </a:lnTo>
                  <a:lnTo>
                    <a:pt x="5" y="371"/>
                  </a:lnTo>
                  <a:lnTo>
                    <a:pt x="3" y="371"/>
                  </a:lnTo>
                  <a:lnTo>
                    <a:pt x="3" y="373"/>
                  </a:lnTo>
                  <a:lnTo>
                    <a:pt x="3" y="376"/>
                  </a:lnTo>
                  <a:lnTo>
                    <a:pt x="3" y="378"/>
                  </a:lnTo>
                  <a:lnTo>
                    <a:pt x="3" y="381"/>
                  </a:lnTo>
                  <a:lnTo>
                    <a:pt x="3" y="383"/>
                  </a:lnTo>
                  <a:lnTo>
                    <a:pt x="3" y="383"/>
                  </a:lnTo>
                  <a:lnTo>
                    <a:pt x="3" y="385"/>
                  </a:lnTo>
                  <a:lnTo>
                    <a:pt x="3" y="385"/>
                  </a:lnTo>
                  <a:lnTo>
                    <a:pt x="3" y="385"/>
                  </a:lnTo>
                  <a:lnTo>
                    <a:pt x="5" y="385"/>
                  </a:lnTo>
                  <a:lnTo>
                    <a:pt x="5" y="385"/>
                  </a:lnTo>
                  <a:lnTo>
                    <a:pt x="5" y="385"/>
                  </a:lnTo>
                  <a:lnTo>
                    <a:pt x="5" y="385"/>
                  </a:lnTo>
                  <a:lnTo>
                    <a:pt x="5" y="388"/>
                  </a:lnTo>
                  <a:lnTo>
                    <a:pt x="5" y="390"/>
                  </a:lnTo>
                  <a:lnTo>
                    <a:pt x="5" y="390"/>
                  </a:lnTo>
                  <a:lnTo>
                    <a:pt x="3" y="390"/>
                  </a:lnTo>
                  <a:lnTo>
                    <a:pt x="3" y="392"/>
                  </a:lnTo>
                  <a:lnTo>
                    <a:pt x="3" y="392"/>
                  </a:lnTo>
                  <a:lnTo>
                    <a:pt x="3" y="395"/>
                  </a:lnTo>
                  <a:lnTo>
                    <a:pt x="3" y="397"/>
                  </a:lnTo>
                  <a:lnTo>
                    <a:pt x="3" y="399"/>
                  </a:lnTo>
                  <a:lnTo>
                    <a:pt x="3" y="399"/>
                  </a:lnTo>
                  <a:lnTo>
                    <a:pt x="3" y="402"/>
                  </a:lnTo>
                  <a:lnTo>
                    <a:pt x="3" y="404"/>
                  </a:lnTo>
                  <a:lnTo>
                    <a:pt x="3" y="407"/>
                  </a:lnTo>
                  <a:lnTo>
                    <a:pt x="3" y="407"/>
                  </a:lnTo>
                  <a:lnTo>
                    <a:pt x="14" y="404"/>
                  </a:lnTo>
                  <a:lnTo>
                    <a:pt x="21" y="407"/>
                  </a:lnTo>
                  <a:lnTo>
                    <a:pt x="29" y="404"/>
                  </a:lnTo>
                  <a:lnTo>
                    <a:pt x="36" y="404"/>
                  </a:lnTo>
                  <a:lnTo>
                    <a:pt x="38" y="404"/>
                  </a:lnTo>
                  <a:lnTo>
                    <a:pt x="38" y="404"/>
                  </a:lnTo>
                  <a:lnTo>
                    <a:pt x="38" y="404"/>
                  </a:lnTo>
                  <a:lnTo>
                    <a:pt x="38" y="404"/>
                  </a:lnTo>
                  <a:lnTo>
                    <a:pt x="38" y="402"/>
                  </a:lnTo>
                  <a:lnTo>
                    <a:pt x="38" y="402"/>
                  </a:lnTo>
                  <a:lnTo>
                    <a:pt x="38" y="402"/>
                  </a:lnTo>
                  <a:lnTo>
                    <a:pt x="38" y="402"/>
                  </a:lnTo>
                  <a:lnTo>
                    <a:pt x="38" y="402"/>
                  </a:lnTo>
                  <a:lnTo>
                    <a:pt x="38" y="402"/>
                  </a:lnTo>
                  <a:lnTo>
                    <a:pt x="38" y="399"/>
                  </a:lnTo>
                  <a:lnTo>
                    <a:pt x="38" y="399"/>
                  </a:lnTo>
                  <a:lnTo>
                    <a:pt x="38" y="399"/>
                  </a:lnTo>
                  <a:lnTo>
                    <a:pt x="38" y="397"/>
                  </a:lnTo>
                  <a:lnTo>
                    <a:pt x="38" y="397"/>
                  </a:lnTo>
                  <a:lnTo>
                    <a:pt x="38" y="397"/>
                  </a:lnTo>
                  <a:lnTo>
                    <a:pt x="38" y="397"/>
                  </a:lnTo>
                  <a:lnTo>
                    <a:pt x="40" y="397"/>
                  </a:lnTo>
                  <a:lnTo>
                    <a:pt x="40" y="397"/>
                  </a:lnTo>
                  <a:lnTo>
                    <a:pt x="40" y="397"/>
                  </a:lnTo>
                  <a:lnTo>
                    <a:pt x="40" y="395"/>
                  </a:lnTo>
                  <a:lnTo>
                    <a:pt x="43" y="395"/>
                  </a:lnTo>
                  <a:lnTo>
                    <a:pt x="43" y="395"/>
                  </a:lnTo>
                  <a:lnTo>
                    <a:pt x="43" y="395"/>
                  </a:lnTo>
                  <a:lnTo>
                    <a:pt x="43" y="395"/>
                  </a:lnTo>
                  <a:lnTo>
                    <a:pt x="43" y="397"/>
                  </a:lnTo>
                  <a:lnTo>
                    <a:pt x="43" y="397"/>
                  </a:lnTo>
                  <a:lnTo>
                    <a:pt x="43" y="397"/>
                  </a:lnTo>
                  <a:lnTo>
                    <a:pt x="43" y="397"/>
                  </a:lnTo>
                  <a:lnTo>
                    <a:pt x="45" y="397"/>
                  </a:lnTo>
                  <a:lnTo>
                    <a:pt x="45" y="397"/>
                  </a:lnTo>
                  <a:lnTo>
                    <a:pt x="45" y="397"/>
                  </a:lnTo>
                  <a:lnTo>
                    <a:pt x="45" y="397"/>
                  </a:lnTo>
                  <a:lnTo>
                    <a:pt x="45" y="397"/>
                  </a:lnTo>
                  <a:lnTo>
                    <a:pt x="47" y="397"/>
                  </a:lnTo>
                  <a:lnTo>
                    <a:pt x="50" y="397"/>
                  </a:lnTo>
                  <a:lnTo>
                    <a:pt x="50" y="397"/>
                  </a:lnTo>
                  <a:lnTo>
                    <a:pt x="50" y="397"/>
                  </a:lnTo>
                  <a:lnTo>
                    <a:pt x="52" y="395"/>
                  </a:lnTo>
                  <a:lnTo>
                    <a:pt x="55" y="395"/>
                  </a:lnTo>
                  <a:lnTo>
                    <a:pt x="59" y="392"/>
                  </a:lnTo>
                  <a:lnTo>
                    <a:pt x="62" y="395"/>
                  </a:lnTo>
                  <a:lnTo>
                    <a:pt x="62" y="392"/>
                  </a:lnTo>
                  <a:lnTo>
                    <a:pt x="62" y="392"/>
                  </a:lnTo>
                  <a:lnTo>
                    <a:pt x="62" y="395"/>
                  </a:lnTo>
                  <a:lnTo>
                    <a:pt x="64" y="395"/>
                  </a:lnTo>
                  <a:lnTo>
                    <a:pt x="59" y="395"/>
                  </a:lnTo>
                  <a:lnTo>
                    <a:pt x="57" y="395"/>
                  </a:lnTo>
                  <a:lnTo>
                    <a:pt x="57" y="397"/>
                  </a:lnTo>
                  <a:lnTo>
                    <a:pt x="57" y="397"/>
                  </a:lnTo>
                  <a:lnTo>
                    <a:pt x="57" y="397"/>
                  </a:lnTo>
                  <a:lnTo>
                    <a:pt x="55" y="397"/>
                  </a:lnTo>
                  <a:lnTo>
                    <a:pt x="55" y="397"/>
                  </a:lnTo>
                  <a:lnTo>
                    <a:pt x="52" y="399"/>
                  </a:lnTo>
                  <a:lnTo>
                    <a:pt x="50" y="399"/>
                  </a:lnTo>
                  <a:lnTo>
                    <a:pt x="47" y="399"/>
                  </a:lnTo>
                  <a:lnTo>
                    <a:pt x="47" y="399"/>
                  </a:lnTo>
                  <a:lnTo>
                    <a:pt x="47" y="399"/>
                  </a:lnTo>
                  <a:lnTo>
                    <a:pt x="47" y="399"/>
                  </a:lnTo>
                  <a:lnTo>
                    <a:pt x="47" y="399"/>
                  </a:lnTo>
                  <a:lnTo>
                    <a:pt x="47" y="402"/>
                  </a:lnTo>
                  <a:lnTo>
                    <a:pt x="45" y="402"/>
                  </a:lnTo>
                  <a:lnTo>
                    <a:pt x="45" y="402"/>
                  </a:lnTo>
                  <a:lnTo>
                    <a:pt x="45" y="402"/>
                  </a:lnTo>
                  <a:lnTo>
                    <a:pt x="43" y="402"/>
                  </a:lnTo>
                  <a:lnTo>
                    <a:pt x="43" y="402"/>
                  </a:lnTo>
                  <a:lnTo>
                    <a:pt x="43" y="402"/>
                  </a:lnTo>
                  <a:lnTo>
                    <a:pt x="43" y="402"/>
                  </a:lnTo>
                  <a:lnTo>
                    <a:pt x="40" y="404"/>
                  </a:lnTo>
                  <a:lnTo>
                    <a:pt x="40" y="402"/>
                  </a:lnTo>
                  <a:lnTo>
                    <a:pt x="40" y="402"/>
                  </a:lnTo>
                  <a:lnTo>
                    <a:pt x="40" y="402"/>
                  </a:lnTo>
                  <a:lnTo>
                    <a:pt x="40" y="402"/>
                  </a:lnTo>
                  <a:lnTo>
                    <a:pt x="38" y="402"/>
                  </a:lnTo>
                  <a:lnTo>
                    <a:pt x="38" y="402"/>
                  </a:lnTo>
                  <a:lnTo>
                    <a:pt x="38" y="402"/>
                  </a:lnTo>
                  <a:lnTo>
                    <a:pt x="38" y="402"/>
                  </a:lnTo>
                  <a:lnTo>
                    <a:pt x="38" y="402"/>
                  </a:lnTo>
                  <a:lnTo>
                    <a:pt x="38" y="404"/>
                  </a:lnTo>
                  <a:lnTo>
                    <a:pt x="40" y="404"/>
                  </a:lnTo>
                  <a:lnTo>
                    <a:pt x="40" y="404"/>
                  </a:lnTo>
                  <a:lnTo>
                    <a:pt x="64" y="404"/>
                  </a:lnTo>
                  <a:lnTo>
                    <a:pt x="78" y="404"/>
                  </a:lnTo>
                  <a:lnTo>
                    <a:pt x="90" y="407"/>
                  </a:lnTo>
                  <a:lnTo>
                    <a:pt x="92" y="407"/>
                  </a:lnTo>
                  <a:lnTo>
                    <a:pt x="97" y="409"/>
                  </a:lnTo>
                  <a:lnTo>
                    <a:pt x="97" y="409"/>
                  </a:lnTo>
                  <a:lnTo>
                    <a:pt x="100" y="411"/>
                  </a:lnTo>
                  <a:lnTo>
                    <a:pt x="104" y="414"/>
                  </a:lnTo>
                  <a:lnTo>
                    <a:pt x="104" y="414"/>
                  </a:lnTo>
                  <a:lnTo>
                    <a:pt x="109" y="418"/>
                  </a:lnTo>
                  <a:lnTo>
                    <a:pt x="111" y="418"/>
                  </a:lnTo>
                  <a:lnTo>
                    <a:pt x="114" y="421"/>
                  </a:lnTo>
                  <a:lnTo>
                    <a:pt x="114" y="423"/>
                  </a:lnTo>
                  <a:lnTo>
                    <a:pt x="116" y="423"/>
                  </a:lnTo>
                  <a:lnTo>
                    <a:pt x="116" y="426"/>
                  </a:lnTo>
                  <a:lnTo>
                    <a:pt x="118" y="426"/>
                  </a:lnTo>
                  <a:lnTo>
                    <a:pt x="126" y="435"/>
                  </a:lnTo>
                  <a:lnTo>
                    <a:pt x="126" y="440"/>
                  </a:lnTo>
                  <a:lnTo>
                    <a:pt x="128" y="440"/>
                  </a:lnTo>
                  <a:lnTo>
                    <a:pt x="130" y="435"/>
                  </a:lnTo>
                  <a:lnTo>
                    <a:pt x="130" y="435"/>
                  </a:lnTo>
                  <a:lnTo>
                    <a:pt x="135" y="433"/>
                  </a:lnTo>
                  <a:lnTo>
                    <a:pt x="137" y="433"/>
                  </a:lnTo>
                  <a:lnTo>
                    <a:pt x="140" y="430"/>
                  </a:lnTo>
                  <a:lnTo>
                    <a:pt x="140" y="430"/>
                  </a:lnTo>
                  <a:lnTo>
                    <a:pt x="137" y="433"/>
                  </a:lnTo>
                  <a:lnTo>
                    <a:pt x="135" y="435"/>
                  </a:lnTo>
                  <a:lnTo>
                    <a:pt x="133" y="435"/>
                  </a:lnTo>
                  <a:lnTo>
                    <a:pt x="133" y="437"/>
                  </a:lnTo>
                  <a:lnTo>
                    <a:pt x="133" y="437"/>
                  </a:lnTo>
                  <a:lnTo>
                    <a:pt x="133" y="437"/>
                  </a:lnTo>
                  <a:lnTo>
                    <a:pt x="133" y="437"/>
                  </a:lnTo>
                  <a:lnTo>
                    <a:pt x="133" y="437"/>
                  </a:lnTo>
                  <a:lnTo>
                    <a:pt x="130" y="437"/>
                  </a:lnTo>
                  <a:lnTo>
                    <a:pt x="130" y="437"/>
                  </a:lnTo>
                  <a:lnTo>
                    <a:pt x="130" y="437"/>
                  </a:lnTo>
                  <a:lnTo>
                    <a:pt x="130" y="437"/>
                  </a:lnTo>
                  <a:lnTo>
                    <a:pt x="128" y="440"/>
                  </a:lnTo>
                  <a:lnTo>
                    <a:pt x="128" y="440"/>
                  </a:lnTo>
                  <a:lnTo>
                    <a:pt x="128" y="442"/>
                  </a:lnTo>
                  <a:lnTo>
                    <a:pt x="130" y="442"/>
                  </a:lnTo>
                  <a:lnTo>
                    <a:pt x="130" y="444"/>
                  </a:lnTo>
                  <a:lnTo>
                    <a:pt x="130" y="444"/>
                  </a:lnTo>
                  <a:lnTo>
                    <a:pt x="130" y="447"/>
                  </a:lnTo>
                  <a:lnTo>
                    <a:pt x="133" y="447"/>
                  </a:lnTo>
                  <a:lnTo>
                    <a:pt x="133" y="447"/>
                  </a:lnTo>
                  <a:lnTo>
                    <a:pt x="133" y="449"/>
                  </a:lnTo>
                  <a:lnTo>
                    <a:pt x="135" y="449"/>
                  </a:lnTo>
                  <a:lnTo>
                    <a:pt x="135" y="447"/>
                  </a:lnTo>
                  <a:lnTo>
                    <a:pt x="137" y="447"/>
                  </a:lnTo>
                  <a:lnTo>
                    <a:pt x="137" y="447"/>
                  </a:lnTo>
                  <a:lnTo>
                    <a:pt x="137" y="447"/>
                  </a:lnTo>
                  <a:lnTo>
                    <a:pt x="140" y="447"/>
                  </a:lnTo>
                  <a:lnTo>
                    <a:pt x="140" y="447"/>
                  </a:lnTo>
                  <a:lnTo>
                    <a:pt x="140" y="444"/>
                  </a:lnTo>
                  <a:lnTo>
                    <a:pt x="142" y="440"/>
                  </a:lnTo>
                  <a:lnTo>
                    <a:pt x="142" y="440"/>
                  </a:lnTo>
                  <a:lnTo>
                    <a:pt x="142" y="442"/>
                  </a:lnTo>
                  <a:lnTo>
                    <a:pt x="142" y="442"/>
                  </a:lnTo>
                  <a:lnTo>
                    <a:pt x="142" y="444"/>
                  </a:lnTo>
                  <a:lnTo>
                    <a:pt x="142" y="447"/>
                  </a:lnTo>
                  <a:lnTo>
                    <a:pt x="142" y="447"/>
                  </a:lnTo>
                  <a:lnTo>
                    <a:pt x="142" y="447"/>
                  </a:lnTo>
                  <a:lnTo>
                    <a:pt x="145" y="447"/>
                  </a:lnTo>
                  <a:lnTo>
                    <a:pt x="145" y="447"/>
                  </a:lnTo>
                  <a:lnTo>
                    <a:pt x="145" y="447"/>
                  </a:lnTo>
                  <a:lnTo>
                    <a:pt x="147" y="447"/>
                  </a:lnTo>
                  <a:lnTo>
                    <a:pt x="147" y="444"/>
                  </a:lnTo>
                  <a:lnTo>
                    <a:pt x="147" y="444"/>
                  </a:lnTo>
                  <a:lnTo>
                    <a:pt x="149" y="444"/>
                  </a:lnTo>
                  <a:lnTo>
                    <a:pt x="149" y="444"/>
                  </a:lnTo>
                  <a:lnTo>
                    <a:pt x="149" y="447"/>
                  </a:lnTo>
                  <a:lnTo>
                    <a:pt x="152" y="447"/>
                  </a:lnTo>
                  <a:lnTo>
                    <a:pt x="152" y="447"/>
                  </a:lnTo>
                  <a:lnTo>
                    <a:pt x="152" y="447"/>
                  </a:lnTo>
                  <a:lnTo>
                    <a:pt x="152" y="449"/>
                  </a:lnTo>
                  <a:lnTo>
                    <a:pt x="152" y="449"/>
                  </a:lnTo>
                  <a:lnTo>
                    <a:pt x="152" y="449"/>
                  </a:lnTo>
                  <a:lnTo>
                    <a:pt x="152" y="449"/>
                  </a:lnTo>
                  <a:lnTo>
                    <a:pt x="149" y="447"/>
                  </a:lnTo>
                  <a:lnTo>
                    <a:pt x="149" y="447"/>
                  </a:lnTo>
                  <a:lnTo>
                    <a:pt x="149" y="447"/>
                  </a:lnTo>
                  <a:lnTo>
                    <a:pt x="149" y="447"/>
                  </a:lnTo>
                  <a:lnTo>
                    <a:pt x="147" y="447"/>
                  </a:lnTo>
                  <a:lnTo>
                    <a:pt x="147" y="447"/>
                  </a:lnTo>
                  <a:lnTo>
                    <a:pt x="147" y="447"/>
                  </a:lnTo>
                  <a:lnTo>
                    <a:pt x="147" y="449"/>
                  </a:lnTo>
                  <a:lnTo>
                    <a:pt x="145" y="449"/>
                  </a:lnTo>
                  <a:lnTo>
                    <a:pt x="145" y="449"/>
                  </a:lnTo>
                  <a:lnTo>
                    <a:pt x="145" y="449"/>
                  </a:lnTo>
                  <a:lnTo>
                    <a:pt x="142" y="449"/>
                  </a:lnTo>
                  <a:lnTo>
                    <a:pt x="137" y="449"/>
                  </a:lnTo>
                  <a:lnTo>
                    <a:pt x="135" y="449"/>
                  </a:lnTo>
                  <a:lnTo>
                    <a:pt x="135" y="449"/>
                  </a:lnTo>
                  <a:lnTo>
                    <a:pt x="135" y="449"/>
                  </a:lnTo>
                  <a:lnTo>
                    <a:pt x="135" y="449"/>
                  </a:lnTo>
                  <a:lnTo>
                    <a:pt x="135" y="452"/>
                  </a:lnTo>
                  <a:lnTo>
                    <a:pt x="135" y="452"/>
                  </a:lnTo>
                  <a:lnTo>
                    <a:pt x="135" y="454"/>
                  </a:lnTo>
                  <a:lnTo>
                    <a:pt x="135" y="454"/>
                  </a:lnTo>
                  <a:lnTo>
                    <a:pt x="137" y="454"/>
                  </a:lnTo>
                  <a:lnTo>
                    <a:pt x="137" y="456"/>
                  </a:lnTo>
                  <a:lnTo>
                    <a:pt x="137" y="456"/>
                  </a:lnTo>
                  <a:lnTo>
                    <a:pt x="137" y="456"/>
                  </a:lnTo>
                  <a:lnTo>
                    <a:pt x="145" y="459"/>
                  </a:lnTo>
                  <a:lnTo>
                    <a:pt x="147" y="459"/>
                  </a:lnTo>
                  <a:lnTo>
                    <a:pt x="147" y="459"/>
                  </a:lnTo>
                  <a:lnTo>
                    <a:pt x="147" y="456"/>
                  </a:lnTo>
                  <a:lnTo>
                    <a:pt x="147" y="456"/>
                  </a:lnTo>
                  <a:lnTo>
                    <a:pt x="147" y="456"/>
                  </a:lnTo>
                  <a:lnTo>
                    <a:pt x="147" y="456"/>
                  </a:lnTo>
                  <a:lnTo>
                    <a:pt x="147" y="456"/>
                  </a:lnTo>
                  <a:lnTo>
                    <a:pt x="147" y="456"/>
                  </a:lnTo>
                  <a:lnTo>
                    <a:pt x="149" y="456"/>
                  </a:lnTo>
                  <a:lnTo>
                    <a:pt x="149" y="459"/>
                  </a:lnTo>
                  <a:lnTo>
                    <a:pt x="149" y="459"/>
                  </a:lnTo>
                  <a:lnTo>
                    <a:pt x="152" y="456"/>
                  </a:lnTo>
                  <a:lnTo>
                    <a:pt x="152" y="456"/>
                  </a:lnTo>
                  <a:lnTo>
                    <a:pt x="152" y="454"/>
                  </a:lnTo>
                  <a:lnTo>
                    <a:pt x="152" y="454"/>
                  </a:lnTo>
                  <a:lnTo>
                    <a:pt x="154" y="452"/>
                  </a:lnTo>
                  <a:lnTo>
                    <a:pt x="154" y="452"/>
                  </a:lnTo>
                  <a:lnTo>
                    <a:pt x="154" y="452"/>
                  </a:lnTo>
                  <a:lnTo>
                    <a:pt x="154" y="452"/>
                  </a:lnTo>
                  <a:lnTo>
                    <a:pt x="156" y="452"/>
                  </a:lnTo>
                  <a:lnTo>
                    <a:pt x="156" y="452"/>
                  </a:lnTo>
                  <a:lnTo>
                    <a:pt x="156" y="452"/>
                  </a:lnTo>
                  <a:lnTo>
                    <a:pt x="159" y="452"/>
                  </a:lnTo>
                  <a:lnTo>
                    <a:pt x="159" y="452"/>
                  </a:lnTo>
                  <a:lnTo>
                    <a:pt x="159" y="452"/>
                  </a:lnTo>
                  <a:lnTo>
                    <a:pt x="156" y="452"/>
                  </a:lnTo>
                  <a:lnTo>
                    <a:pt x="156" y="454"/>
                  </a:lnTo>
                  <a:lnTo>
                    <a:pt x="154" y="454"/>
                  </a:lnTo>
                  <a:lnTo>
                    <a:pt x="154" y="454"/>
                  </a:lnTo>
                  <a:lnTo>
                    <a:pt x="154" y="454"/>
                  </a:lnTo>
                  <a:lnTo>
                    <a:pt x="154" y="454"/>
                  </a:lnTo>
                  <a:lnTo>
                    <a:pt x="152" y="454"/>
                  </a:lnTo>
                  <a:lnTo>
                    <a:pt x="154" y="456"/>
                  </a:lnTo>
                  <a:lnTo>
                    <a:pt x="154" y="456"/>
                  </a:lnTo>
                  <a:lnTo>
                    <a:pt x="154" y="456"/>
                  </a:lnTo>
                  <a:lnTo>
                    <a:pt x="154" y="459"/>
                  </a:lnTo>
                  <a:lnTo>
                    <a:pt x="156" y="459"/>
                  </a:lnTo>
                  <a:lnTo>
                    <a:pt x="154" y="459"/>
                  </a:lnTo>
                  <a:lnTo>
                    <a:pt x="154" y="459"/>
                  </a:lnTo>
                  <a:lnTo>
                    <a:pt x="154" y="459"/>
                  </a:lnTo>
                  <a:lnTo>
                    <a:pt x="152" y="459"/>
                  </a:lnTo>
                  <a:lnTo>
                    <a:pt x="152" y="459"/>
                  </a:lnTo>
                  <a:lnTo>
                    <a:pt x="152" y="459"/>
                  </a:lnTo>
                  <a:lnTo>
                    <a:pt x="149" y="461"/>
                  </a:lnTo>
                  <a:lnTo>
                    <a:pt x="149" y="461"/>
                  </a:lnTo>
                  <a:lnTo>
                    <a:pt x="149" y="461"/>
                  </a:lnTo>
                  <a:lnTo>
                    <a:pt x="149" y="461"/>
                  </a:lnTo>
                  <a:lnTo>
                    <a:pt x="149" y="461"/>
                  </a:lnTo>
                  <a:lnTo>
                    <a:pt x="149" y="459"/>
                  </a:lnTo>
                  <a:lnTo>
                    <a:pt x="147" y="461"/>
                  </a:lnTo>
                  <a:lnTo>
                    <a:pt x="145" y="461"/>
                  </a:lnTo>
                  <a:lnTo>
                    <a:pt x="142" y="461"/>
                  </a:lnTo>
                  <a:lnTo>
                    <a:pt x="142" y="461"/>
                  </a:lnTo>
                  <a:lnTo>
                    <a:pt x="145" y="466"/>
                  </a:lnTo>
                  <a:lnTo>
                    <a:pt x="145" y="468"/>
                  </a:lnTo>
                  <a:lnTo>
                    <a:pt x="145" y="470"/>
                  </a:lnTo>
                  <a:lnTo>
                    <a:pt x="145" y="470"/>
                  </a:lnTo>
                  <a:lnTo>
                    <a:pt x="145" y="470"/>
                  </a:lnTo>
                  <a:lnTo>
                    <a:pt x="145" y="470"/>
                  </a:lnTo>
                  <a:lnTo>
                    <a:pt x="147" y="470"/>
                  </a:lnTo>
                  <a:lnTo>
                    <a:pt x="147" y="470"/>
                  </a:lnTo>
                  <a:lnTo>
                    <a:pt x="147" y="470"/>
                  </a:lnTo>
                  <a:lnTo>
                    <a:pt x="147" y="470"/>
                  </a:lnTo>
                  <a:lnTo>
                    <a:pt x="149" y="470"/>
                  </a:lnTo>
                  <a:lnTo>
                    <a:pt x="149" y="470"/>
                  </a:lnTo>
                  <a:lnTo>
                    <a:pt x="149" y="470"/>
                  </a:lnTo>
                  <a:lnTo>
                    <a:pt x="149" y="470"/>
                  </a:lnTo>
                  <a:lnTo>
                    <a:pt x="149" y="470"/>
                  </a:lnTo>
                  <a:lnTo>
                    <a:pt x="152" y="473"/>
                  </a:lnTo>
                  <a:lnTo>
                    <a:pt x="149" y="470"/>
                  </a:lnTo>
                  <a:lnTo>
                    <a:pt x="149" y="470"/>
                  </a:lnTo>
                  <a:lnTo>
                    <a:pt x="149" y="473"/>
                  </a:lnTo>
                  <a:lnTo>
                    <a:pt x="149" y="475"/>
                  </a:lnTo>
                  <a:lnTo>
                    <a:pt x="149" y="475"/>
                  </a:lnTo>
                  <a:lnTo>
                    <a:pt x="149" y="473"/>
                  </a:lnTo>
                  <a:lnTo>
                    <a:pt x="147" y="473"/>
                  </a:lnTo>
                  <a:lnTo>
                    <a:pt x="147" y="473"/>
                  </a:lnTo>
                  <a:lnTo>
                    <a:pt x="147" y="473"/>
                  </a:lnTo>
                  <a:lnTo>
                    <a:pt x="145" y="473"/>
                  </a:lnTo>
                  <a:lnTo>
                    <a:pt x="145" y="473"/>
                  </a:lnTo>
                  <a:lnTo>
                    <a:pt x="145" y="473"/>
                  </a:lnTo>
                  <a:lnTo>
                    <a:pt x="145" y="475"/>
                  </a:lnTo>
                  <a:lnTo>
                    <a:pt x="147" y="475"/>
                  </a:lnTo>
                  <a:lnTo>
                    <a:pt x="147" y="475"/>
                  </a:lnTo>
                  <a:lnTo>
                    <a:pt x="147" y="475"/>
                  </a:lnTo>
                  <a:lnTo>
                    <a:pt x="147" y="478"/>
                  </a:lnTo>
                  <a:lnTo>
                    <a:pt x="147" y="478"/>
                  </a:lnTo>
                  <a:lnTo>
                    <a:pt x="147" y="480"/>
                  </a:lnTo>
                  <a:lnTo>
                    <a:pt x="147" y="482"/>
                  </a:lnTo>
                  <a:lnTo>
                    <a:pt x="149" y="485"/>
                  </a:lnTo>
                  <a:lnTo>
                    <a:pt x="152" y="487"/>
                  </a:lnTo>
                  <a:lnTo>
                    <a:pt x="152" y="489"/>
                  </a:lnTo>
                  <a:lnTo>
                    <a:pt x="149" y="487"/>
                  </a:lnTo>
                  <a:lnTo>
                    <a:pt x="149" y="489"/>
                  </a:lnTo>
                  <a:lnTo>
                    <a:pt x="152" y="492"/>
                  </a:lnTo>
                  <a:lnTo>
                    <a:pt x="152" y="492"/>
                  </a:lnTo>
                  <a:lnTo>
                    <a:pt x="152" y="492"/>
                  </a:lnTo>
                  <a:lnTo>
                    <a:pt x="154" y="494"/>
                  </a:lnTo>
                  <a:lnTo>
                    <a:pt x="154" y="494"/>
                  </a:lnTo>
                  <a:lnTo>
                    <a:pt x="154" y="494"/>
                  </a:lnTo>
                  <a:lnTo>
                    <a:pt x="154" y="494"/>
                  </a:lnTo>
                  <a:lnTo>
                    <a:pt x="154" y="494"/>
                  </a:lnTo>
                  <a:lnTo>
                    <a:pt x="154" y="497"/>
                  </a:lnTo>
                  <a:lnTo>
                    <a:pt x="156" y="499"/>
                  </a:lnTo>
                  <a:lnTo>
                    <a:pt x="161" y="504"/>
                  </a:lnTo>
                  <a:lnTo>
                    <a:pt x="161" y="504"/>
                  </a:lnTo>
                  <a:lnTo>
                    <a:pt x="163" y="506"/>
                  </a:lnTo>
                  <a:lnTo>
                    <a:pt x="163" y="506"/>
                  </a:lnTo>
                  <a:lnTo>
                    <a:pt x="163" y="506"/>
                  </a:lnTo>
                  <a:lnTo>
                    <a:pt x="166" y="508"/>
                  </a:lnTo>
                  <a:lnTo>
                    <a:pt x="166" y="508"/>
                  </a:lnTo>
                  <a:lnTo>
                    <a:pt x="166" y="508"/>
                  </a:lnTo>
                  <a:lnTo>
                    <a:pt x="166" y="508"/>
                  </a:lnTo>
                  <a:lnTo>
                    <a:pt x="166" y="508"/>
                  </a:lnTo>
                  <a:lnTo>
                    <a:pt x="166" y="508"/>
                  </a:lnTo>
                  <a:lnTo>
                    <a:pt x="166" y="508"/>
                  </a:lnTo>
                  <a:lnTo>
                    <a:pt x="166" y="508"/>
                  </a:lnTo>
                  <a:lnTo>
                    <a:pt x="168" y="511"/>
                  </a:lnTo>
                  <a:lnTo>
                    <a:pt x="168" y="511"/>
                  </a:lnTo>
                  <a:lnTo>
                    <a:pt x="171" y="511"/>
                  </a:lnTo>
                  <a:lnTo>
                    <a:pt x="171" y="511"/>
                  </a:lnTo>
                  <a:lnTo>
                    <a:pt x="171" y="511"/>
                  </a:lnTo>
                  <a:lnTo>
                    <a:pt x="171" y="508"/>
                  </a:lnTo>
                  <a:lnTo>
                    <a:pt x="171" y="511"/>
                  </a:lnTo>
                  <a:lnTo>
                    <a:pt x="171" y="511"/>
                  </a:lnTo>
                  <a:lnTo>
                    <a:pt x="171" y="513"/>
                  </a:lnTo>
                  <a:lnTo>
                    <a:pt x="173" y="513"/>
                  </a:lnTo>
                  <a:lnTo>
                    <a:pt x="173" y="513"/>
                  </a:lnTo>
                  <a:lnTo>
                    <a:pt x="173" y="513"/>
                  </a:lnTo>
                  <a:lnTo>
                    <a:pt x="173" y="515"/>
                  </a:lnTo>
                  <a:lnTo>
                    <a:pt x="175" y="515"/>
                  </a:lnTo>
                  <a:lnTo>
                    <a:pt x="175" y="515"/>
                  </a:lnTo>
                  <a:lnTo>
                    <a:pt x="175" y="515"/>
                  </a:lnTo>
                  <a:lnTo>
                    <a:pt x="175" y="513"/>
                  </a:lnTo>
                  <a:lnTo>
                    <a:pt x="175" y="511"/>
                  </a:lnTo>
                  <a:lnTo>
                    <a:pt x="175" y="513"/>
                  </a:lnTo>
                  <a:lnTo>
                    <a:pt x="175" y="513"/>
                  </a:lnTo>
                  <a:lnTo>
                    <a:pt x="178" y="511"/>
                  </a:lnTo>
                  <a:lnTo>
                    <a:pt x="178" y="511"/>
                  </a:lnTo>
                  <a:lnTo>
                    <a:pt x="178" y="511"/>
                  </a:lnTo>
                  <a:lnTo>
                    <a:pt x="178" y="513"/>
                  </a:lnTo>
                  <a:lnTo>
                    <a:pt x="178" y="513"/>
                  </a:lnTo>
                  <a:lnTo>
                    <a:pt x="178" y="513"/>
                  </a:lnTo>
                  <a:lnTo>
                    <a:pt x="178" y="513"/>
                  </a:lnTo>
                  <a:lnTo>
                    <a:pt x="178" y="513"/>
                  </a:lnTo>
                  <a:lnTo>
                    <a:pt x="178" y="515"/>
                  </a:lnTo>
                  <a:lnTo>
                    <a:pt x="178" y="515"/>
                  </a:lnTo>
                  <a:lnTo>
                    <a:pt x="180" y="515"/>
                  </a:lnTo>
                  <a:lnTo>
                    <a:pt x="180" y="515"/>
                  </a:lnTo>
                  <a:lnTo>
                    <a:pt x="180" y="518"/>
                  </a:lnTo>
                  <a:lnTo>
                    <a:pt x="180" y="518"/>
                  </a:lnTo>
                  <a:lnTo>
                    <a:pt x="182" y="515"/>
                  </a:lnTo>
                  <a:lnTo>
                    <a:pt x="180" y="515"/>
                  </a:lnTo>
                  <a:lnTo>
                    <a:pt x="180" y="515"/>
                  </a:lnTo>
                  <a:lnTo>
                    <a:pt x="180" y="513"/>
                  </a:lnTo>
                  <a:lnTo>
                    <a:pt x="180" y="513"/>
                  </a:lnTo>
                  <a:lnTo>
                    <a:pt x="180" y="513"/>
                  </a:lnTo>
                  <a:lnTo>
                    <a:pt x="180" y="513"/>
                  </a:lnTo>
                  <a:lnTo>
                    <a:pt x="180" y="511"/>
                  </a:lnTo>
                  <a:lnTo>
                    <a:pt x="180" y="511"/>
                  </a:lnTo>
                  <a:lnTo>
                    <a:pt x="180" y="511"/>
                  </a:lnTo>
                  <a:lnTo>
                    <a:pt x="182" y="511"/>
                  </a:lnTo>
                  <a:lnTo>
                    <a:pt x="182" y="511"/>
                  </a:lnTo>
                  <a:lnTo>
                    <a:pt x="182" y="511"/>
                  </a:lnTo>
                  <a:lnTo>
                    <a:pt x="182" y="513"/>
                  </a:lnTo>
                  <a:lnTo>
                    <a:pt x="182" y="513"/>
                  </a:lnTo>
                  <a:lnTo>
                    <a:pt x="182" y="513"/>
                  </a:lnTo>
                  <a:lnTo>
                    <a:pt x="182" y="513"/>
                  </a:lnTo>
                  <a:lnTo>
                    <a:pt x="182" y="513"/>
                  </a:lnTo>
                  <a:lnTo>
                    <a:pt x="182" y="513"/>
                  </a:lnTo>
                  <a:lnTo>
                    <a:pt x="182" y="515"/>
                  </a:lnTo>
                  <a:lnTo>
                    <a:pt x="182" y="515"/>
                  </a:lnTo>
                  <a:lnTo>
                    <a:pt x="182" y="518"/>
                  </a:lnTo>
                  <a:lnTo>
                    <a:pt x="182" y="518"/>
                  </a:lnTo>
                  <a:lnTo>
                    <a:pt x="182" y="518"/>
                  </a:lnTo>
                  <a:lnTo>
                    <a:pt x="185" y="518"/>
                  </a:lnTo>
                  <a:lnTo>
                    <a:pt x="185" y="518"/>
                  </a:lnTo>
                  <a:lnTo>
                    <a:pt x="185" y="518"/>
                  </a:lnTo>
                  <a:lnTo>
                    <a:pt x="185" y="518"/>
                  </a:lnTo>
                  <a:lnTo>
                    <a:pt x="185" y="518"/>
                  </a:lnTo>
                  <a:lnTo>
                    <a:pt x="187" y="518"/>
                  </a:lnTo>
                  <a:lnTo>
                    <a:pt x="189" y="518"/>
                  </a:lnTo>
                  <a:lnTo>
                    <a:pt x="189" y="518"/>
                  </a:lnTo>
                  <a:lnTo>
                    <a:pt x="189" y="515"/>
                  </a:lnTo>
                  <a:lnTo>
                    <a:pt x="189" y="515"/>
                  </a:lnTo>
                  <a:lnTo>
                    <a:pt x="187" y="518"/>
                  </a:lnTo>
                  <a:lnTo>
                    <a:pt x="187" y="515"/>
                  </a:lnTo>
                  <a:lnTo>
                    <a:pt x="189" y="515"/>
                  </a:lnTo>
                  <a:lnTo>
                    <a:pt x="189" y="515"/>
                  </a:lnTo>
                  <a:lnTo>
                    <a:pt x="189" y="515"/>
                  </a:lnTo>
                  <a:lnTo>
                    <a:pt x="189" y="515"/>
                  </a:lnTo>
                  <a:lnTo>
                    <a:pt x="189" y="513"/>
                  </a:lnTo>
                  <a:lnTo>
                    <a:pt x="189" y="513"/>
                  </a:lnTo>
                  <a:lnTo>
                    <a:pt x="189" y="511"/>
                  </a:lnTo>
                  <a:lnTo>
                    <a:pt x="189" y="511"/>
                  </a:lnTo>
                  <a:lnTo>
                    <a:pt x="189" y="508"/>
                  </a:lnTo>
                  <a:lnTo>
                    <a:pt x="189" y="508"/>
                  </a:lnTo>
                  <a:lnTo>
                    <a:pt x="189" y="511"/>
                  </a:lnTo>
                  <a:lnTo>
                    <a:pt x="189" y="511"/>
                  </a:lnTo>
                  <a:lnTo>
                    <a:pt x="192" y="511"/>
                  </a:lnTo>
                  <a:lnTo>
                    <a:pt x="192" y="511"/>
                  </a:lnTo>
                  <a:lnTo>
                    <a:pt x="189" y="508"/>
                  </a:lnTo>
                  <a:lnTo>
                    <a:pt x="189" y="508"/>
                  </a:lnTo>
                  <a:lnTo>
                    <a:pt x="189" y="506"/>
                  </a:lnTo>
                  <a:lnTo>
                    <a:pt x="192" y="506"/>
                  </a:lnTo>
                  <a:lnTo>
                    <a:pt x="192" y="508"/>
                  </a:lnTo>
                  <a:lnTo>
                    <a:pt x="192" y="511"/>
                  </a:lnTo>
                  <a:lnTo>
                    <a:pt x="194" y="511"/>
                  </a:lnTo>
                  <a:lnTo>
                    <a:pt x="194" y="508"/>
                  </a:lnTo>
                  <a:lnTo>
                    <a:pt x="194" y="508"/>
                  </a:lnTo>
                  <a:lnTo>
                    <a:pt x="194" y="508"/>
                  </a:lnTo>
                  <a:lnTo>
                    <a:pt x="197" y="511"/>
                  </a:lnTo>
                  <a:lnTo>
                    <a:pt x="192" y="513"/>
                  </a:lnTo>
                  <a:lnTo>
                    <a:pt x="192" y="515"/>
                  </a:lnTo>
                  <a:lnTo>
                    <a:pt x="192" y="518"/>
                  </a:lnTo>
                  <a:lnTo>
                    <a:pt x="194" y="518"/>
                  </a:lnTo>
                  <a:lnTo>
                    <a:pt x="197" y="518"/>
                  </a:lnTo>
                  <a:lnTo>
                    <a:pt x="197" y="515"/>
                  </a:lnTo>
                  <a:lnTo>
                    <a:pt x="199" y="515"/>
                  </a:lnTo>
                  <a:lnTo>
                    <a:pt x="199" y="515"/>
                  </a:lnTo>
                  <a:lnTo>
                    <a:pt x="199" y="515"/>
                  </a:lnTo>
                  <a:lnTo>
                    <a:pt x="199" y="515"/>
                  </a:lnTo>
                  <a:lnTo>
                    <a:pt x="201" y="515"/>
                  </a:lnTo>
                  <a:lnTo>
                    <a:pt x="201" y="515"/>
                  </a:lnTo>
                  <a:lnTo>
                    <a:pt x="201" y="515"/>
                  </a:lnTo>
                  <a:lnTo>
                    <a:pt x="206" y="515"/>
                  </a:lnTo>
                  <a:lnTo>
                    <a:pt x="208" y="515"/>
                  </a:lnTo>
                  <a:lnTo>
                    <a:pt x="208" y="513"/>
                  </a:lnTo>
                  <a:lnTo>
                    <a:pt x="208" y="511"/>
                  </a:lnTo>
                  <a:lnTo>
                    <a:pt x="208" y="508"/>
                  </a:lnTo>
                  <a:lnTo>
                    <a:pt x="208" y="506"/>
                  </a:lnTo>
                  <a:lnTo>
                    <a:pt x="206" y="506"/>
                  </a:lnTo>
                  <a:lnTo>
                    <a:pt x="208" y="506"/>
                  </a:lnTo>
                  <a:lnTo>
                    <a:pt x="211" y="506"/>
                  </a:lnTo>
                  <a:lnTo>
                    <a:pt x="211" y="508"/>
                  </a:lnTo>
                  <a:lnTo>
                    <a:pt x="211" y="511"/>
                  </a:lnTo>
                  <a:lnTo>
                    <a:pt x="211" y="513"/>
                  </a:lnTo>
                  <a:lnTo>
                    <a:pt x="211" y="515"/>
                  </a:lnTo>
                  <a:lnTo>
                    <a:pt x="211" y="515"/>
                  </a:lnTo>
                  <a:lnTo>
                    <a:pt x="213" y="515"/>
                  </a:lnTo>
                  <a:lnTo>
                    <a:pt x="213" y="515"/>
                  </a:lnTo>
                  <a:lnTo>
                    <a:pt x="215" y="515"/>
                  </a:lnTo>
                  <a:lnTo>
                    <a:pt x="215" y="515"/>
                  </a:lnTo>
                  <a:lnTo>
                    <a:pt x="215" y="513"/>
                  </a:lnTo>
                  <a:lnTo>
                    <a:pt x="215" y="511"/>
                  </a:lnTo>
                  <a:lnTo>
                    <a:pt x="213" y="511"/>
                  </a:lnTo>
                  <a:lnTo>
                    <a:pt x="213" y="511"/>
                  </a:lnTo>
                  <a:lnTo>
                    <a:pt x="213" y="508"/>
                  </a:lnTo>
                  <a:lnTo>
                    <a:pt x="213" y="506"/>
                  </a:lnTo>
                  <a:lnTo>
                    <a:pt x="213" y="506"/>
                  </a:lnTo>
                  <a:lnTo>
                    <a:pt x="213" y="506"/>
                  </a:lnTo>
                  <a:lnTo>
                    <a:pt x="213" y="506"/>
                  </a:lnTo>
                  <a:lnTo>
                    <a:pt x="213" y="504"/>
                  </a:lnTo>
                  <a:lnTo>
                    <a:pt x="213" y="504"/>
                  </a:lnTo>
                  <a:lnTo>
                    <a:pt x="213" y="506"/>
                  </a:lnTo>
                  <a:lnTo>
                    <a:pt x="213" y="508"/>
                  </a:lnTo>
                  <a:lnTo>
                    <a:pt x="215" y="508"/>
                  </a:lnTo>
                  <a:lnTo>
                    <a:pt x="215" y="511"/>
                  </a:lnTo>
                  <a:lnTo>
                    <a:pt x="215" y="511"/>
                  </a:lnTo>
                  <a:lnTo>
                    <a:pt x="215" y="508"/>
                  </a:lnTo>
                  <a:lnTo>
                    <a:pt x="215" y="508"/>
                  </a:lnTo>
                  <a:lnTo>
                    <a:pt x="215" y="506"/>
                  </a:lnTo>
                  <a:lnTo>
                    <a:pt x="215" y="504"/>
                  </a:lnTo>
                  <a:lnTo>
                    <a:pt x="215" y="501"/>
                  </a:lnTo>
                  <a:lnTo>
                    <a:pt x="218" y="501"/>
                  </a:lnTo>
                  <a:lnTo>
                    <a:pt x="218" y="501"/>
                  </a:lnTo>
                  <a:lnTo>
                    <a:pt x="218" y="504"/>
                  </a:lnTo>
                  <a:lnTo>
                    <a:pt x="215" y="506"/>
                  </a:lnTo>
                  <a:lnTo>
                    <a:pt x="215" y="506"/>
                  </a:lnTo>
                  <a:lnTo>
                    <a:pt x="215" y="508"/>
                  </a:lnTo>
                  <a:lnTo>
                    <a:pt x="215" y="508"/>
                  </a:lnTo>
                  <a:lnTo>
                    <a:pt x="215" y="508"/>
                  </a:lnTo>
                  <a:lnTo>
                    <a:pt x="215" y="508"/>
                  </a:lnTo>
                  <a:lnTo>
                    <a:pt x="215" y="511"/>
                  </a:lnTo>
                  <a:lnTo>
                    <a:pt x="215" y="511"/>
                  </a:lnTo>
                  <a:lnTo>
                    <a:pt x="215" y="513"/>
                  </a:lnTo>
                  <a:lnTo>
                    <a:pt x="215" y="513"/>
                  </a:lnTo>
                  <a:lnTo>
                    <a:pt x="218" y="515"/>
                  </a:lnTo>
                  <a:lnTo>
                    <a:pt x="220" y="515"/>
                  </a:lnTo>
                  <a:lnTo>
                    <a:pt x="220" y="515"/>
                  </a:lnTo>
                  <a:lnTo>
                    <a:pt x="223" y="515"/>
                  </a:lnTo>
                  <a:lnTo>
                    <a:pt x="225" y="513"/>
                  </a:lnTo>
                  <a:lnTo>
                    <a:pt x="223" y="513"/>
                  </a:lnTo>
                  <a:lnTo>
                    <a:pt x="223" y="511"/>
                  </a:lnTo>
                  <a:lnTo>
                    <a:pt x="223" y="511"/>
                  </a:lnTo>
                  <a:lnTo>
                    <a:pt x="223" y="511"/>
                  </a:lnTo>
                  <a:lnTo>
                    <a:pt x="220" y="508"/>
                  </a:lnTo>
                  <a:lnTo>
                    <a:pt x="220" y="504"/>
                  </a:lnTo>
                  <a:lnTo>
                    <a:pt x="220" y="501"/>
                  </a:lnTo>
                  <a:lnTo>
                    <a:pt x="220" y="501"/>
                  </a:lnTo>
                  <a:lnTo>
                    <a:pt x="223" y="501"/>
                  </a:lnTo>
                  <a:lnTo>
                    <a:pt x="220" y="499"/>
                  </a:lnTo>
                  <a:lnTo>
                    <a:pt x="220" y="499"/>
                  </a:lnTo>
                  <a:lnTo>
                    <a:pt x="220" y="499"/>
                  </a:lnTo>
                  <a:lnTo>
                    <a:pt x="220" y="497"/>
                  </a:lnTo>
                  <a:lnTo>
                    <a:pt x="218" y="497"/>
                  </a:lnTo>
                  <a:lnTo>
                    <a:pt x="218" y="494"/>
                  </a:lnTo>
                  <a:lnTo>
                    <a:pt x="218" y="492"/>
                  </a:lnTo>
                  <a:lnTo>
                    <a:pt x="218" y="492"/>
                  </a:lnTo>
                  <a:lnTo>
                    <a:pt x="218" y="492"/>
                  </a:lnTo>
                  <a:lnTo>
                    <a:pt x="215" y="492"/>
                  </a:lnTo>
                  <a:lnTo>
                    <a:pt x="215" y="489"/>
                  </a:lnTo>
                  <a:lnTo>
                    <a:pt x="215" y="489"/>
                  </a:lnTo>
                  <a:lnTo>
                    <a:pt x="215" y="489"/>
                  </a:lnTo>
                  <a:lnTo>
                    <a:pt x="215" y="489"/>
                  </a:lnTo>
                  <a:lnTo>
                    <a:pt x="218" y="489"/>
                  </a:lnTo>
                  <a:lnTo>
                    <a:pt x="218" y="489"/>
                  </a:lnTo>
                  <a:lnTo>
                    <a:pt x="218" y="489"/>
                  </a:lnTo>
                  <a:lnTo>
                    <a:pt x="218" y="489"/>
                  </a:lnTo>
                  <a:lnTo>
                    <a:pt x="218" y="489"/>
                  </a:lnTo>
                  <a:lnTo>
                    <a:pt x="218" y="489"/>
                  </a:lnTo>
                  <a:lnTo>
                    <a:pt x="220" y="489"/>
                  </a:lnTo>
                  <a:lnTo>
                    <a:pt x="220" y="489"/>
                  </a:lnTo>
                  <a:lnTo>
                    <a:pt x="220" y="489"/>
                  </a:lnTo>
                  <a:lnTo>
                    <a:pt x="220" y="489"/>
                  </a:lnTo>
                  <a:lnTo>
                    <a:pt x="218" y="492"/>
                  </a:lnTo>
                  <a:lnTo>
                    <a:pt x="218" y="492"/>
                  </a:lnTo>
                  <a:lnTo>
                    <a:pt x="218" y="494"/>
                  </a:lnTo>
                  <a:lnTo>
                    <a:pt x="220" y="497"/>
                  </a:lnTo>
                  <a:lnTo>
                    <a:pt x="220" y="499"/>
                  </a:lnTo>
                  <a:lnTo>
                    <a:pt x="223" y="499"/>
                  </a:lnTo>
                  <a:lnTo>
                    <a:pt x="223" y="499"/>
                  </a:lnTo>
                  <a:lnTo>
                    <a:pt x="223" y="501"/>
                  </a:lnTo>
                  <a:lnTo>
                    <a:pt x="223" y="501"/>
                  </a:lnTo>
                  <a:lnTo>
                    <a:pt x="223" y="501"/>
                  </a:lnTo>
                  <a:lnTo>
                    <a:pt x="223" y="501"/>
                  </a:lnTo>
                  <a:lnTo>
                    <a:pt x="223" y="501"/>
                  </a:lnTo>
                  <a:lnTo>
                    <a:pt x="223" y="504"/>
                  </a:lnTo>
                  <a:lnTo>
                    <a:pt x="223" y="504"/>
                  </a:lnTo>
                  <a:lnTo>
                    <a:pt x="223" y="506"/>
                  </a:lnTo>
                  <a:lnTo>
                    <a:pt x="223" y="506"/>
                  </a:lnTo>
                  <a:lnTo>
                    <a:pt x="223" y="508"/>
                  </a:lnTo>
                  <a:lnTo>
                    <a:pt x="225" y="508"/>
                  </a:lnTo>
                  <a:lnTo>
                    <a:pt x="223" y="511"/>
                  </a:lnTo>
                  <a:lnTo>
                    <a:pt x="225" y="511"/>
                  </a:lnTo>
                  <a:lnTo>
                    <a:pt x="225" y="511"/>
                  </a:lnTo>
                  <a:lnTo>
                    <a:pt x="225" y="513"/>
                  </a:lnTo>
                  <a:lnTo>
                    <a:pt x="225" y="511"/>
                  </a:lnTo>
                  <a:lnTo>
                    <a:pt x="227" y="513"/>
                  </a:lnTo>
                  <a:lnTo>
                    <a:pt x="227" y="513"/>
                  </a:lnTo>
                  <a:lnTo>
                    <a:pt x="230" y="513"/>
                  </a:lnTo>
                  <a:lnTo>
                    <a:pt x="230" y="513"/>
                  </a:lnTo>
                  <a:lnTo>
                    <a:pt x="230" y="513"/>
                  </a:lnTo>
                  <a:lnTo>
                    <a:pt x="230" y="513"/>
                  </a:lnTo>
                  <a:lnTo>
                    <a:pt x="230" y="513"/>
                  </a:lnTo>
                  <a:lnTo>
                    <a:pt x="232" y="513"/>
                  </a:lnTo>
                  <a:lnTo>
                    <a:pt x="232" y="513"/>
                  </a:lnTo>
                  <a:lnTo>
                    <a:pt x="232" y="513"/>
                  </a:lnTo>
                  <a:lnTo>
                    <a:pt x="232" y="513"/>
                  </a:lnTo>
                  <a:lnTo>
                    <a:pt x="232" y="511"/>
                  </a:lnTo>
                  <a:lnTo>
                    <a:pt x="232" y="511"/>
                  </a:lnTo>
                  <a:lnTo>
                    <a:pt x="230" y="506"/>
                  </a:lnTo>
                  <a:lnTo>
                    <a:pt x="230" y="506"/>
                  </a:lnTo>
                  <a:lnTo>
                    <a:pt x="230" y="501"/>
                  </a:lnTo>
                  <a:lnTo>
                    <a:pt x="230" y="501"/>
                  </a:lnTo>
                  <a:lnTo>
                    <a:pt x="230" y="501"/>
                  </a:lnTo>
                  <a:lnTo>
                    <a:pt x="227" y="501"/>
                  </a:lnTo>
                  <a:lnTo>
                    <a:pt x="227" y="501"/>
                  </a:lnTo>
                  <a:lnTo>
                    <a:pt x="227" y="501"/>
                  </a:lnTo>
                  <a:lnTo>
                    <a:pt x="227" y="501"/>
                  </a:lnTo>
                  <a:lnTo>
                    <a:pt x="227" y="501"/>
                  </a:lnTo>
                  <a:lnTo>
                    <a:pt x="227" y="501"/>
                  </a:lnTo>
                  <a:lnTo>
                    <a:pt x="227" y="501"/>
                  </a:lnTo>
                  <a:lnTo>
                    <a:pt x="227" y="499"/>
                  </a:lnTo>
                  <a:lnTo>
                    <a:pt x="227" y="499"/>
                  </a:lnTo>
                  <a:lnTo>
                    <a:pt x="227" y="499"/>
                  </a:lnTo>
                  <a:lnTo>
                    <a:pt x="225" y="497"/>
                  </a:lnTo>
                  <a:lnTo>
                    <a:pt x="225" y="497"/>
                  </a:lnTo>
                  <a:lnTo>
                    <a:pt x="227" y="499"/>
                  </a:lnTo>
                  <a:lnTo>
                    <a:pt x="227" y="499"/>
                  </a:lnTo>
                  <a:lnTo>
                    <a:pt x="227" y="499"/>
                  </a:lnTo>
                  <a:lnTo>
                    <a:pt x="230" y="499"/>
                  </a:lnTo>
                  <a:lnTo>
                    <a:pt x="230" y="499"/>
                  </a:lnTo>
                  <a:lnTo>
                    <a:pt x="230" y="501"/>
                  </a:lnTo>
                  <a:lnTo>
                    <a:pt x="230" y="501"/>
                  </a:lnTo>
                  <a:lnTo>
                    <a:pt x="230" y="501"/>
                  </a:lnTo>
                  <a:lnTo>
                    <a:pt x="230" y="501"/>
                  </a:lnTo>
                  <a:lnTo>
                    <a:pt x="230" y="497"/>
                  </a:lnTo>
                  <a:lnTo>
                    <a:pt x="230" y="497"/>
                  </a:lnTo>
                  <a:lnTo>
                    <a:pt x="230" y="497"/>
                  </a:lnTo>
                  <a:lnTo>
                    <a:pt x="230" y="494"/>
                  </a:lnTo>
                  <a:lnTo>
                    <a:pt x="230" y="494"/>
                  </a:lnTo>
                  <a:lnTo>
                    <a:pt x="230" y="494"/>
                  </a:lnTo>
                  <a:lnTo>
                    <a:pt x="230" y="497"/>
                  </a:lnTo>
                  <a:lnTo>
                    <a:pt x="230" y="497"/>
                  </a:lnTo>
                  <a:lnTo>
                    <a:pt x="232" y="494"/>
                  </a:lnTo>
                  <a:lnTo>
                    <a:pt x="232" y="494"/>
                  </a:lnTo>
                  <a:lnTo>
                    <a:pt x="232" y="497"/>
                  </a:lnTo>
                  <a:lnTo>
                    <a:pt x="232" y="497"/>
                  </a:lnTo>
                  <a:lnTo>
                    <a:pt x="232" y="499"/>
                  </a:lnTo>
                  <a:lnTo>
                    <a:pt x="234" y="499"/>
                  </a:lnTo>
                  <a:lnTo>
                    <a:pt x="234" y="499"/>
                  </a:lnTo>
                  <a:lnTo>
                    <a:pt x="232" y="499"/>
                  </a:lnTo>
                  <a:lnTo>
                    <a:pt x="232" y="499"/>
                  </a:lnTo>
                  <a:lnTo>
                    <a:pt x="232" y="499"/>
                  </a:lnTo>
                  <a:lnTo>
                    <a:pt x="232" y="501"/>
                  </a:lnTo>
                  <a:lnTo>
                    <a:pt x="232" y="501"/>
                  </a:lnTo>
                  <a:lnTo>
                    <a:pt x="232" y="501"/>
                  </a:lnTo>
                  <a:lnTo>
                    <a:pt x="232" y="501"/>
                  </a:lnTo>
                  <a:lnTo>
                    <a:pt x="232" y="504"/>
                  </a:lnTo>
                  <a:lnTo>
                    <a:pt x="232" y="504"/>
                  </a:lnTo>
                  <a:lnTo>
                    <a:pt x="232" y="506"/>
                  </a:lnTo>
                  <a:lnTo>
                    <a:pt x="232" y="508"/>
                  </a:lnTo>
                  <a:lnTo>
                    <a:pt x="234" y="511"/>
                  </a:lnTo>
                  <a:lnTo>
                    <a:pt x="234" y="511"/>
                  </a:lnTo>
                  <a:lnTo>
                    <a:pt x="234" y="508"/>
                  </a:lnTo>
                  <a:lnTo>
                    <a:pt x="234" y="508"/>
                  </a:lnTo>
                  <a:lnTo>
                    <a:pt x="234" y="508"/>
                  </a:lnTo>
                  <a:lnTo>
                    <a:pt x="234" y="506"/>
                  </a:lnTo>
                  <a:lnTo>
                    <a:pt x="234" y="506"/>
                  </a:lnTo>
                  <a:lnTo>
                    <a:pt x="234" y="506"/>
                  </a:lnTo>
                  <a:lnTo>
                    <a:pt x="234" y="508"/>
                  </a:lnTo>
                  <a:lnTo>
                    <a:pt x="237" y="508"/>
                  </a:lnTo>
                  <a:lnTo>
                    <a:pt x="237" y="508"/>
                  </a:lnTo>
                  <a:lnTo>
                    <a:pt x="237" y="508"/>
                  </a:lnTo>
                  <a:lnTo>
                    <a:pt x="237" y="508"/>
                  </a:lnTo>
                  <a:lnTo>
                    <a:pt x="239" y="508"/>
                  </a:lnTo>
                  <a:lnTo>
                    <a:pt x="239" y="508"/>
                  </a:lnTo>
                  <a:lnTo>
                    <a:pt x="242" y="506"/>
                  </a:lnTo>
                  <a:lnTo>
                    <a:pt x="242" y="506"/>
                  </a:lnTo>
                  <a:lnTo>
                    <a:pt x="242" y="504"/>
                  </a:lnTo>
                  <a:lnTo>
                    <a:pt x="239" y="504"/>
                  </a:lnTo>
                  <a:lnTo>
                    <a:pt x="239" y="504"/>
                  </a:lnTo>
                  <a:lnTo>
                    <a:pt x="242" y="501"/>
                  </a:lnTo>
                  <a:lnTo>
                    <a:pt x="239" y="501"/>
                  </a:lnTo>
                  <a:lnTo>
                    <a:pt x="239" y="499"/>
                  </a:lnTo>
                  <a:lnTo>
                    <a:pt x="237" y="499"/>
                  </a:lnTo>
                  <a:lnTo>
                    <a:pt x="237" y="497"/>
                  </a:lnTo>
                  <a:lnTo>
                    <a:pt x="237" y="497"/>
                  </a:lnTo>
                  <a:lnTo>
                    <a:pt x="234" y="494"/>
                  </a:lnTo>
                  <a:lnTo>
                    <a:pt x="234" y="494"/>
                  </a:lnTo>
                  <a:lnTo>
                    <a:pt x="234" y="494"/>
                  </a:lnTo>
                  <a:lnTo>
                    <a:pt x="234" y="494"/>
                  </a:lnTo>
                  <a:lnTo>
                    <a:pt x="234" y="494"/>
                  </a:lnTo>
                  <a:lnTo>
                    <a:pt x="234" y="494"/>
                  </a:lnTo>
                  <a:lnTo>
                    <a:pt x="234" y="494"/>
                  </a:lnTo>
                  <a:lnTo>
                    <a:pt x="234" y="492"/>
                  </a:lnTo>
                  <a:lnTo>
                    <a:pt x="234" y="492"/>
                  </a:lnTo>
                  <a:lnTo>
                    <a:pt x="237" y="494"/>
                  </a:lnTo>
                  <a:lnTo>
                    <a:pt x="237" y="497"/>
                  </a:lnTo>
                  <a:lnTo>
                    <a:pt x="237" y="497"/>
                  </a:lnTo>
                  <a:lnTo>
                    <a:pt x="237" y="497"/>
                  </a:lnTo>
                  <a:lnTo>
                    <a:pt x="239" y="497"/>
                  </a:lnTo>
                  <a:lnTo>
                    <a:pt x="239" y="497"/>
                  </a:lnTo>
                  <a:lnTo>
                    <a:pt x="239" y="497"/>
                  </a:lnTo>
                  <a:lnTo>
                    <a:pt x="242" y="497"/>
                  </a:lnTo>
                  <a:lnTo>
                    <a:pt x="242" y="497"/>
                  </a:lnTo>
                  <a:lnTo>
                    <a:pt x="242" y="497"/>
                  </a:lnTo>
                  <a:lnTo>
                    <a:pt x="242" y="499"/>
                  </a:lnTo>
                  <a:lnTo>
                    <a:pt x="242" y="501"/>
                  </a:lnTo>
                  <a:lnTo>
                    <a:pt x="244" y="504"/>
                  </a:lnTo>
                  <a:lnTo>
                    <a:pt x="246" y="506"/>
                  </a:lnTo>
                  <a:lnTo>
                    <a:pt x="246" y="506"/>
                  </a:lnTo>
                  <a:lnTo>
                    <a:pt x="249" y="506"/>
                  </a:lnTo>
                  <a:lnTo>
                    <a:pt x="249" y="506"/>
                  </a:lnTo>
                  <a:lnTo>
                    <a:pt x="249" y="504"/>
                  </a:lnTo>
                  <a:lnTo>
                    <a:pt x="249" y="504"/>
                  </a:lnTo>
                  <a:lnTo>
                    <a:pt x="246" y="504"/>
                  </a:lnTo>
                  <a:lnTo>
                    <a:pt x="246" y="504"/>
                  </a:lnTo>
                  <a:lnTo>
                    <a:pt x="246" y="504"/>
                  </a:lnTo>
                  <a:lnTo>
                    <a:pt x="246" y="504"/>
                  </a:lnTo>
                  <a:lnTo>
                    <a:pt x="246" y="504"/>
                  </a:lnTo>
                  <a:lnTo>
                    <a:pt x="246" y="501"/>
                  </a:lnTo>
                  <a:lnTo>
                    <a:pt x="246" y="501"/>
                  </a:lnTo>
                  <a:lnTo>
                    <a:pt x="246" y="501"/>
                  </a:lnTo>
                  <a:lnTo>
                    <a:pt x="246" y="501"/>
                  </a:lnTo>
                  <a:lnTo>
                    <a:pt x="246" y="501"/>
                  </a:lnTo>
                  <a:lnTo>
                    <a:pt x="246" y="501"/>
                  </a:lnTo>
                  <a:lnTo>
                    <a:pt x="246" y="501"/>
                  </a:lnTo>
                  <a:lnTo>
                    <a:pt x="249" y="501"/>
                  </a:lnTo>
                  <a:lnTo>
                    <a:pt x="249" y="501"/>
                  </a:lnTo>
                  <a:lnTo>
                    <a:pt x="249" y="501"/>
                  </a:lnTo>
                  <a:lnTo>
                    <a:pt x="249" y="501"/>
                  </a:lnTo>
                  <a:lnTo>
                    <a:pt x="251" y="501"/>
                  </a:lnTo>
                  <a:lnTo>
                    <a:pt x="253" y="501"/>
                  </a:lnTo>
                  <a:lnTo>
                    <a:pt x="253" y="504"/>
                  </a:lnTo>
                  <a:lnTo>
                    <a:pt x="256" y="504"/>
                  </a:lnTo>
                  <a:lnTo>
                    <a:pt x="256" y="501"/>
                  </a:lnTo>
                  <a:lnTo>
                    <a:pt x="256" y="501"/>
                  </a:lnTo>
                  <a:lnTo>
                    <a:pt x="256" y="504"/>
                  </a:lnTo>
                  <a:lnTo>
                    <a:pt x="258" y="504"/>
                  </a:lnTo>
                  <a:lnTo>
                    <a:pt x="258" y="501"/>
                  </a:lnTo>
                  <a:lnTo>
                    <a:pt x="258" y="501"/>
                  </a:lnTo>
                  <a:lnTo>
                    <a:pt x="260" y="501"/>
                  </a:lnTo>
                  <a:lnTo>
                    <a:pt x="260" y="501"/>
                  </a:lnTo>
                  <a:lnTo>
                    <a:pt x="260" y="501"/>
                  </a:lnTo>
                  <a:lnTo>
                    <a:pt x="258" y="499"/>
                  </a:lnTo>
                  <a:lnTo>
                    <a:pt x="258" y="499"/>
                  </a:lnTo>
                  <a:lnTo>
                    <a:pt x="258" y="499"/>
                  </a:lnTo>
                  <a:lnTo>
                    <a:pt x="258" y="499"/>
                  </a:lnTo>
                  <a:lnTo>
                    <a:pt x="258" y="497"/>
                  </a:lnTo>
                  <a:lnTo>
                    <a:pt x="258" y="497"/>
                  </a:lnTo>
                  <a:lnTo>
                    <a:pt x="258" y="497"/>
                  </a:lnTo>
                  <a:lnTo>
                    <a:pt x="260" y="497"/>
                  </a:lnTo>
                  <a:lnTo>
                    <a:pt x="260" y="497"/>
                  </a:lnTo>
                  <a:lnTo>
                    <a:pt x="260" y="494"/>
                  </a:lnTo>
                  <a:lnTo>
                    <a:pt x="260" y="494"/>
                  </a:lnTo>
                  <a:lnTo>
                    <a:pt x="260" y="497"/>
                  </a:lnTo>
                  <a:lnTo>
                    <a:pt x="260" y="499"/>
                  </a:lnTo>
                  <a:lnTo>
                    <a:pt x="260" y="499"/>
                  </a:lnTo>
                  <a:lnTo>
                    <a:pt x="260" y="501"/>
                  </a:lnTo>
                  <a:lnTo>
                    <a:pt x="260" y="501"/>
                  </a:lnTo>
                  <a:lnTo>
                    <a:pt x="260" y="501"/>
                  </a:lnTo>
                  <a:lnTo>
                    <a:pt x="260" y="501"/>
                  </a:lnTo>
                  <a:lnTo>
                    <a:pt x="260" y="504"/>
                  </a:lnTo>
                  <a:lnTo>
                    <a:pt x="260" y="504"/>
                  </a:lnTo>
                  <a:lnTo>
                    <a:pt x="260" y="504"/>
                  </a:lnTo>
                  <a:lnTo>
                    <a:pt x="260" y="504"/>
                  </a:lnTo>
                  <a:lnTo>
                    <a:pt x="260" y="504"/>
                  </a:lnTo>
                  <a:lnTo>
                    <a:pt x="260" y="504"/>
                  </a:lnTo>
                  <a:lnTo>
                    <a:pt x="260" y="504"/>
                  </a:lnTo>
                  <a:lnTo>
                    <a:pt x="263" y="504"/>
                  </a:lnTo>
                  <a:lnTo>
                    <a:pt x="260" y="504"/>
                  </a:lnTo>
                  <a:lnTo>
                    <a:pt x="260" y="504"/>
                  </a:lnTo>
                  <a:lnTo>
                    <a:pt x="260" y="504"/>
                  </a:lnTo>
                  <a:lnTo>
                    <a:pt x="260" y="506"/>
                  </a:lnTo>
                  <a:lnTo>
                    <a:pt x="265" y="506"/>
                  </a:lnTo>
                  <a:lnTo>
                    <a:pt x="268" y="506"/>
                  </a:lnTo>
                  <a:lnTo>
                    <a:pt x="268" y="506"/>
                  </a:lnTo>
                  <a:lnTo>
                    <a:pt x="270" y="506"/>
                  </a:lnTo>
                  <a:lnTo>
                    <a:pt x="270" y="506"/>
                  </a:lnTo>
                  <a:lnTo>
                    <a:pt x="272" y="506"/>
                  </a:lnTo>
                  <a:lnTo>
                    <a:pt x="272" y="506"/>
                  </a:lnTo>
                  <a:lnTo>
                    <a:pt x="270" y="506"/>
                  </a:lnTo>
                  <a:lnTo>
                    <a:pt x="270" y="506"/>
                  </a:lnTo>
                  <a:lnTo>
                    <a:pt x="270" y="506"/>
                  </a:lnTo>
                  <a:lnTo>
                    <a:pt x="270" y="506"/>
                  </a:lnTo>
                  <a:lnTo>
                    <a:pt x="270" y="504"/>
                  </a:lnTo>
                  <a:lnTo>
                    <a:pt x="272" y="506"/>
                  </a:lnTo>
                  <a:lnTo>
                    <a:pt x="272" y="506"/>
                  </a:lnTo>
                  <a:lnTo>
                    <a:pt x="282" y="504"/>
                  </a:lnTo>
                  <a:lnTo>
                    <a:pt x="284" y="504"/>
                  </a:lnTo>
                  <a:lnTo>
                    <a:pt x="284" y="504"/>
                  </a:lnTo>
                  <a:lnTo>
                    <a:pt x="286" y="504"/>
                  </a:lnTo>
                  <a:lnTo>
                    <a:pt x="286" y="504"/>
                  </a:lnTo>
                  <a:lnTo>
                    <a:pt x="289" y="504"/>
                  </a:lnTo>
                  <a:lnTo>
                    <a:pt x="294" y="504"/>
                  </a:lnTo>
                  <a:lnTo>
                    <a:pt x="298" y="504"/>
                  </a:lnTo>
                  <a:lnTo>
                    <a:pt x="301" y="504"/>
                  </a:lnTo>
                  <a:lnTo>
                    <a:pt x="301" y="504"/>
                  </a:lnTo>
                  <a:lnTo>
                    <a:pt x="301" y="504"/>
                  </a:lnTo>
                  <a:lnTo>
                    <a:pt x="301" y="501"/>
                  </a:lnTo>
                  <a:lnTo>
                    <a:pt x="303" y="501"/>
                  </a:lnTo>
                  <a:lnTo>
                    <a:pt x="303" y="501"/>
                  </a:lnTo>
                  <a:lnTo>
                    <a:pt x="303" y="499"/>
                  </a:lnTo>
                  <a:lnTo>
                    <a:pt x="303" y="499"/>
                  </a:lnTo>
                  <a:lnTo>
                    <a:pt x="303" y="499"/>
                  </a:lnTo>
                  <a:lnTo>
                    <a:pt x="303" y="497"/>
                  </a:lnTo>
                  <a:lnTo>
                    <a:pt x="303" y="497"/>
                  </a:lnTo>
                  <a:lnTo>
                    <a:pt x="301" y="497"/>
                  </a:lnTo>
                  <a:lnTo>
                    <a:pt x="303" y="497"/>
                  </a:lnTo>
                  <a:lnTo>
                    <a:pt x="303" y="494"/>
                  </a:lnTo>
                  <a:lnTo>
                    <a:pt x="303" y="494"/>
                  </a:lnTo>
                  <a:lnTo>
                    <a:pt x="301" y="494"/>
                  </a:lnTo>
                  <a:lnTo>
                    <a:pt x="301" y="492"/>
                  </a:lnTo>
                  <a:lnTo>
                    <a:pt x="301" y="492"/>
                  </a:lnTo>
                  <a:lnTo>
                    <a:pt x="301" y="492"/>
                  </a:lnTo>
                  <a:lnTo>
                    <a:pt x="298" y="489"/>
                  </a:lnTo>
                  <a:lnTo>
                    <a:pt x="298" y="489"/>
                  </a:lnTo>
                  <a:lnTo>
                    <a:pt x="298" y="489"/>
                  </a:lnTo>
                  <a:lnTo>
                    <a:pt x="298" y="487"/>
                  </a:lnTo>
                  <a:lnTo>
                    <a:pt x="298" y="487"/>
                  </a:lnTo>
                  <a:lnTo>
                    <a:pt x="298" y="485"/>
                  </a:lnTo>
                  <a:lnTo>
                    <a:pt x="296" y="482"/>
                  </a:lnTo>
                  <a:lnTo>
                    <a:pt x="294" y="480"/>
                  </a:lnTo>
                  <a:lnTo>
                    <a:pt x="294" y="480"/>
                  </a:lnTo>
                  <a:lnTo>
                    <a:pt x="294" y="480"/>
                  </a:lnTo>
                  <a:lnTo>
                    <a:pt x="294" y="480"/>
                  </a:lnTo>
                  <a:lnTo>
                    <a:pt x="296" y="480"/>
                  </a:lnTo>
                  <a:lnTo>
                    <a:pt x="296" y="482"/>
                  </a:lnTo>
                  <a:lnTo>
                    <a:pt x="296" y="482"/>
                  </a:lnTo>
                  <a:lnTo>
                    <a:pt x="296" y="482"/>
                  </a:lnTo>
                  <a:lnTo>
                    <a:pt x="298" y="482"/>
                  </a:lnTo>
                  <a:lnTo>
                    <a:pt x="298" y="485"/>
                  </a:lnTo>
                  <a:lnTo>
                    <a:pt x="298" y="485"/>
                  </a:lnTo>
                  <a:lnTo>
                    <a:pt x="298" y="485"/>
                  </a:lnTo>
                  <a:lnTo>
                    <a:pt x="301" y="485"/>
                  </a:lnTo>
                  <a:lnTo>
                    <a:pt x="301" y="487"/>
                  </a:lnTo>
                  <a:lnTo>
                    <a:pt x="301" y="487"/>
                  </a:lnTo>
                  <a:lnTo>
                    <a:pt x="301" y="487"/>
                  </a:lnTo>
                  <a:lnTo>
                    <a:pt x="303" y="487"/>
                  </a:lnTo>
                  <a:lnTo>
                    <a:pt x="303" y="489"/>
                  </a:lnTo>
                  <a:lnTo>
                    <a:pt x="303" y="489"/>
                  </a:lnTo>
                  <a:lnTo>
                    <a:pt x="303" y="489"/>
                  </a:lnTo>
                  <a:lnTo>
                    <a:pt x="303" y="489"/>
                  </a:lnTo>
                  <a:lnTo>
                    <a:pt x="305" y="489"/>
                  </a:lnTo>
                  <a:lnTo>
                    <a:pt x="305" y="489"/>
                  </a:lnTo>
                  <a:lnTo>
                    <a:pt x="308" y="487"/>
                  </a:lnTo>
                  <a:lnTo>
                    <a:pt x="308" y="487"/>
                  </a:lnTo>
                  <a:lnTo>
                    <a:pt x="308" y="489"/>
                  </a:lnTo>
                  <a:lnTo>
                    <a:pt x="305" y="492"/>
                  </a:lnTo>
                  <a:lnTo>
                    <a:pt x="305" y="492"/>
                  </a:lnTo>
                  <a:lnTo>
                    <a:pt x="308" y="494"/>
                  </a:lnTo>
                  <a:lnTo>
                    <a:pt x="308" y="494"/>
                  </a:lnTo>
                  <a:lnTo>
                    <a:pt x="310" y="492"/>
                  </a:lnTo>
                  <a:lnTo>
                    <a:pt x="310" y="492"/>
                  </a:lnTo>
                  <a:lnTo>
                    <a:pt x="310" y="492"/>
                  </a:lnTo>
                  <a:lnTo>
                    <a:pt x="310" y="494"/>
                  </a:lnTo>
                  <a:lnTo>
                    <a:pt x="310" y="494"/>
                  </a:lnTo>
                  <a:lnTo>
                    <a:pt x="310" y="494"/>
                  </a:lnTo>
                  <a:lnTo>
                    <a:pt x="310" y="494"/>
                  </a:lnTo>
                  <a:lnTo>
                    <a:pt x="310" y="494"/>
                  </a:lnTo>
                  <a:lnTo>
                    <a:pt x="310" y="494"/>
                  </a:lnTo>
                  <a:lnTo>
                    <a:pt x="310" y="494"/>
                  </a:lnTo>
                  <a:lnTo>
                    <a:pt x="313" y="494"/>
                  </a:lnTo>
                  <a:lnTo>
                    <a:pt x="313" y="494"/>
                  </a:lnTo>
                  <a:lnTo>
                    <a:pt x="313" y="494"/>
                  </a:lnTo>
                  <a:lnTo>
                    <a:pt x="313" y="494"/>
                  </a:lnTo>
                  <a:lnTo>
                    <a:pt x="313" y="494"/>
                  </a:lnTo>
                  <a:lnTo>
                    <a:pt x="313" y="492"/>
                  </a:lnTo>
                  <a:lnTo>
                    <a:pt x="313" y="492"/>
                  </a:lnTo>
                  <a:lnTo>
                    <a:pt x="313" y="492"/>
                  </a:lnTo>
                  <a:lnTo>
                    <a:pt x="315" y="492"/>
                  </a:lnTo>
                  <a:lnTo>
                    <a:pt x="315" y="489"/>
                  </a:lnTo>
                  <a:lnTo>
                    <a:pt x="315" y="489"/>
                  </a:lnTo>
                  <a:lnTo>
                    <a:pt x="315" y="489"/>
                  </a:lnTo>
                  <a:lnTo>
                    <a:pt x="315" y="489"/>
                  </a:lnTo>
                  <a:lnTo>
                    <a:pt x="315" y="489"/>
                  </a:lnTo>
                  <a:lnTo>
                    <a:pt x="315" y="489"/>
                  </a:lnTo>
                  <a:lnTo>
                    <a:pt x="317" y="489"/>
                  </a:lnTo>
                  <a:lnTo>
                    <a:pt x="317" y="489"/>
                  </a:lnTo>
                  <a:lnTo>
                    <a:pt x="317" y="489"/>
                  </a:lnTo>
                  <a:lnTo>
                    <a:pt x="317" y="489"/>
                  </a:lnTo>
                  <a:lnTo>
                    <a:pt x="317" y="489"/>
                  </a:lnTo>
                  <a:lnTo>
                    <a:pt x="317" y="489"/>
                  </a:lnTo>
                  <a:lnTo>
                    <a:pt x="317" y="487"/>
                  </a:lnTo>
                  <a:lnTo>
                    <a:pt x="317" y="487"/>
                  </a:lnTo>
                  <a:lnTo>
                    <a:pt x="317" y="485"/>
                  </a:lnTo>
                  <a:lnTo>
                    <a:pt x="317" y="485"/>
                  </a:lnTo>
                  <a:lnTo>
                    <a:pt x="320" y="485"/>
                  </a:lnTo>
                  <a:lnTo>
                    <a:pt x="320" y="482"/>
                  </a:lnTo>
                  <a:lnTo>
                    <a:pt x="322" y="480"/>
                  </a:lnTo>
                  <a:lnTo>
                    <a:pt x="322" y="480"/>
                  </a:lnTo>
                  <a:lnTo>
                    <a:pt x="322" y="478"/>
                  </a:lnTo>
                  <a:lnTo>
                    <a:pt x="322" y="478"/>
                  </a:lnTo>
                  <a:lnTo>
                    <a:pt x="324" y="475"/>
                  </a:lnTo>
                  <a:lnTo>
                    <a:pt x="324" y="475"/>
                  </a:lnTo>
                  <a:lnTo>
                    <a:pt x="324" y="473"/>
                  </a:lnTo>
                  <a:lnTo>
                    <a:pt x="324" y="473"/>
                  </a:lnTo>
                  <a:lnTo>
                    <a:pt x="327" y="473"/>
                  </a:lnTo>
                  <a:lnTo>
                    <a:pt x="327" y="473"/>
                  </a:lnTo>
                  <a:lnTo>
                    <a:pt x="327" y="473"/>
                  </a:lnTo>
                  <a:lnTo>
                    <a:pt x="327" y="470"/>
                  </a:lnTo>
                  <a:lnTo>
                    <a:pt x="329" y="463"/>
                  </a:lnTo>
                  <a:lnTo>
                    <a:pt x="329" y="463"/>
                  </a:lnTo>
                  <a:lnTo>
                    <a:pt x="329" y="461"/>
                  </a:lnTo>
                  <a:lnTo>
                    <a:pt x="329" y="461"/>
                  </a:lnTo>
                  <a:lnTo>
                    <a:pt x="329" y="461"/>
                  </a:lnTo>
                  <a:lnTo>
                    <a:pt x="329" y="459"/>
                  </a:lnTo>
                  <a:lnTo>
                    <a:pt x="329" y="456"/>
                  </a:lnTo>
                  <a:lnTo>
                    <a:pt x="329" y="456"/>
                  </a:lnTo>
                  <a:lnTo>
                    <a:pt x="329" y="454"/>
                  </a:lnTo>
                  <a:lnTo>
                    <a:pt x="329" y="454"/>
                  </a:lnTo>
                  <a:lnTo>
                    <a:pt x="329" y="452"/>
                  </a:lnTo>
                  <a:lnTo>
                    <a:pt x="331" y="452"/>
                  </a:lnTo>
                  <a:lnTo>
                    <a:pt x="331" y="449"/>
                  </a:lnTo>
                  <a:lnTo>
                    <a:pt x="334" y="449"/>
                  </a:lnTo>
                  <a:lnTo>
                    <a:pt x="334" y="447"/>
                  </a:lnTo>
                  <a:lnTo>
                    <a:pt x="331" y="447"/>
                  </a:lnTo>
                  <a:lnTo>
                    <a:pt x="331" y="444"/>
                  </a:lnTo>
                  <a:lnTo>
                    <a:pt x="331" y="444"/>
                  </a:lnTo>
                  <a:lnTo>
                    <a:pt x="329" y="444"/>
                  </a:lnTo>
                  <a:lnTo>
                    <a:pt x="329" y="442"/>
                  </a:lnTo>
                  <a:lnTo>
                    <a:pt x="329" y="442"/>
                  </a:lnTo>
                  <a:lnTo>
                    <a:pt x="329" y="440"/>
                  </a:lnTo>
                  <a:lnTo>
                    <a:pt x="331" y="440"/>
                  </a:lnTo>
                  <a:lnTo>
                    <a:pt x="331" y="437"/>
                  </a:lnTo>
                  <a:lnTo>
                    <a:pt x="331" y="437"/>
                  </a:lnTo>
                  <a:lnTo>
                    <a:pt x="329" y="437"/>
                  </a:lnTo>
                  <a:lnTo>
                    <a:pt x="329" y="435"/>
                  </a:lnTo>
                  <a:lnTo>
                    <a:pt x="331" y="435"/>
                  </a:lnTo>
                  <a:lnTo>
                    <a:pt x="331" y="433"/>
                  </a:lnTo>
                  <a:lnTo>
                    <a:pt x="334" y="433"/>
                  </a:lnTo>
                  <a:lnTo>
                    <a:pt x="334" y="430"/>
                  </a:lnTo>
                  <a:lnTo>
                    <a:pt x="336" y="430"/>
                  </a:lnTo>
                  <a:lnTo>
                    <a:pt x="336" y="433"/>
                  </a:lnTo>
                  <a:lnTo>
                    <a:pt x="336" y="433"/>
                  </a:lnTo>
                  <a:lnTo>
                    <a:pt x="339" y="430"/>
                  </a:lnTo>
                  <a:lnTo>
                    <a:pt x="339" y="430"/>
                  </a:lnTo>
                  <a:lnTo>
                    <a:pt x="339" y="430"/>
                  </a:lnTo>
                  <a:lnTo>
                    <a:pt x="339" y="428"/>
                  </a:lnTo>
                  <a:lnTo>
                    <a:pt x="339" y="428"/>
                  </a:lnTo>
                  <a:lnTo>
                    <a:pt x="341" y="426"/>
                  </a:lnTo>
                  <a:lnTo>
                    <a:pt x="341" y="426"/>
                  </a:lnTo>
                  <a:lnTo>
                    <a:pt x="346" y="421"/>
                  </a:lnTo>
                  <a:lnTo>
                    <a:pt x="353" y="416"/>
                  </a:lnTo>
                  <a:lnTo>
                    <a:pt x="355" y="414"/>
                  </a:lnTo>
                  <a:lnTo>
                    <a:pt x="355" y="411"/>
                  </a:lnTo>
                  <a:lnTo>
                    <a:pt x="357" y="409"/>
                  </a:lnTo>
                  <a:lnTo>
                    <a:pt x="357" y="409"/>
                  </a:lnTo>
                  <a:lnTo>
                    <a:pt x="357" y="409"/>
                  </a:lnTo>
                  <a:lnTo>
                    <a:pt x="357" y="409"/>
                  </a:lnTo>
                  <a:lnTo>
                    <a:pt x="360" y="409"/>
                  </a:lnTo>
                  <a:lnTo>
                    <a:pt x="360" y="409"/>
                  </a:lnTo>
                  <a:lnTo>
                    <a:pt x="362" y="404"/>
                  </a:lnTo>
                  <a:lnTo>
                    <a:pt x="365" y="404"/>
                  </a:lnTo>
                  <a:lnTo>
                    <a:pt x="365" y="404"/>
                  </a:lnTo>
                  <a:lnTo>
                    <a:pt x="367" y="402"/>
                  </a:lnTo>
                  <a:lnTo>
                    <a:pt x="367" y="402"/>
                  </a:lnTo>
                  <a:lnTo>
                    <a:pt x="369" y="402"/>
                  </a:lnTo>
                  <a:lnTo>
                    <a:pt x="369" y="399"/>
                  </a:lnTo>
                  <a:lnTo>
                    <a:pt x="369" y="399"/>
                  </a:lnTo>
                  <a:lnTo>
                    <a:pt x="372" y="397"/>
                  </a:lnTo>
                  <a:lnTo>
                    <a:pt x="372" y="397"/>
                  </a:lnTo>
                  <a:lnTo>
                    <a:pt x="374" y="397"/>
                  </a:lnTo>
                  <a:lnTo>
                    <a:pt x="376" y="397"/>
                  </a:lnTo>
                  <a:lnTo>
                    <a:pt x="376" y="397"/>
                  </a:lnTo>
                  <a:lnTo>
                    <a:pt x="379" y="385"/>
                  </a:lnTo>
                  <a:lnTo>
                    <a:pt x="381" y="383"/>
                  </a:lnTo>
                  <a:lnTo>
                    <a:pt x="381" y="383"/>
                  </a:lnTo>
                  <a:lnTo>
                    <a:pt x="383" y="385"/>
                  </a:lnTo>
                  <a:lnTo>
                    <a:pt x="383" y="385"/>
                  </a:lnTo>
                  <a:lnTo>
                    <a:pt x="386" y="383"/>
                  </a:lnTo>
                  <a:lnTo>
                    <a:pt x="398" y="373"/>
                  </a:lnTo>
                  <a:lnTo>
                    <a:pt x="400" y="371"/>
                  </a:lnTo>
                  <a:lnTo>
                    <a:pt x="400" y="373"/>
                  </a:lnTo>
                  <a:lnTo>
                    <a:pt x="400" y="373"/>
                  </a:lnTo>
                  <a:lnTo>
                    <a:pt x="400" y="378"/>
                  </a:lnTo>
                  <a:lnTo>
                    <a:pt x="402" y="378"/>
                  </a:lnTo>
                  <a:lnTo>
                    <a:pt x="402" y="378"/>
                  </a:lnTo>
                  <a:lnTo>
                    <a:pt x="405" y="381"/>
                  </a:lnTo>
                  <a:lnTo>
                    <a:pt x="419" y="378"/>
                  </a:lnTo>
                  <a:lnTo>
                    <a:pt x="419" y="378"/>
                  </a:lnTo>
                  <a:lnTo>
                    <a:pt x="419" y="378"/>
                  </a:lnTo>
                  <a:lnTo>
                    <a:pt x="419" y="376"/>
                  </a:lnTo>
                  <a:lnTo>
                    <a:pt x="419" y="376"/>
                  </a:lnTo>
                  <a:lnTo>
                    <a:pt x="419" y="376"/>
                  </a:lnTo>
                  <a:lnTo>
                    <a:pt x="419" y="376"/>
                  </a:lnTo>
                  <a:lnTo>
                    <a:pt x="421" y="376"/>
                  </a:lnTo>
                  <a:lnTo>
                    <a:pt x="421" y="371"/>
                  </a:lnTo>
                  <a:lnTo>
                    <a:pt x="421" y="369"/>
                  </a:lnTo>
                  <a:lnTo>
                    <a:pt x="421" y="366"/>
                  </a:lnTo>
                  <a:lnTo>
                    <a:pt x="424" y="366"/>
                  </a:lnTo>
                  <a:lnTo>
                    <a:pt x="424" y="366"/>
                  </a:lnTo>
                  <a:lnTo>
                    <a:pt x="424" y="369"/>
                  </a:lnTo>
                  <a:lnTo>
                    <a:pt x="424" y="371"/>
                  </a:lnTo>
                  <a:lnTo>
                    <a:pt x="426" y="371"/>
                  </a:lnTo>
                  <a:lnTo>
                    <a:pt x="431" y="373"/>
                  </a:lnTo>
                  <a:lnTo>
                    <a:pt x="436" y="373"/>
                  </a:lnTo>
                  <a:lnTo>
                    <a:pt x="436" y="376"/>
                  </a:lnTo>
                  <a:lnTo>
                    <a:pt x="438" y="378"/>
                  </a:lnTo>
                  <a:lnTo>
                    <a:pt x="438" y="381"/>
                  </a:lnTo>
                  <a:lnTo>
                    <a:pt x="438" y="383"/>
                  </a:lnTo>
                  <a:lnTo>
                    <a:pt x="440" y="385"/>
                  </a:lnTo>
                  <a:lnTo>
                    <a:pt x="445" y="385"/>
                  </a:lnTo>
                  <a:lnTo>
                    <a:pt x="447" y="388"/>
                  </a:lnTo>
                  <a:lnTo>
                    <a:pt x="447" y="388"/>
                  </a:lnTo>
                  <a:lnTo>
                    <a:pt x="447" y="392"/>
                  </a:lnTo>
                  <a:lnTo>
                    <a:pt x="447" y="392"/>
                  </a:lnTo>
                  <a:lnTo>
                    <a:pt x="447" y="395"/>
                  </a:lnTo>
                  <a:lnTo>
                    <a:pt x="450" y="399"/>
                  </a:lnTo>
                  <a:lnTo>
                    <a:pt x="450" y="402"/>
                  </a:lnTo>
                  <a:lnTo>
                    <a:pt x="452" y="402"/>
                  </a:lnTo>
                  <a:lnTo>
                    <a:pt x="452" y="404"/>
                  </a:lnTo>
                  <a:lnTo>
                    <a:pt x="457" y="402"/>
                  </a:lnTo>
                  <a:lnTo>
                    <a:pt x="457" y="402"/>
                  </a:lnTo>
                  <a:lnTo>
                    <a:pt x="457" y="402"/>
                  </a:lnTo>
                  <a:lnTo>
                    <a:pt x="459" y="404"/>
                  </a:lnTo>
                  <a:lnTo>
                    <a:pt x="459" y="404"/>
                  </a:lnTo>
                  <a:lnTo>
                    <a:pt x="459" y="402"/>
                  </a:lnTo>
                  <a:lnTo>
                    <a:pt x="459" y="402"/>
                  </a:lnTo>
                  <a:lnTo>
                    <a:pt x="459" y="402"/>
                  </a:lnTo>
                  <a:lnTo>
                    <a:pt x="462" y="402"/>
                  </a:lnTo>
                  <a:lnTo>
                    <a:pt x="462" y="402"/>
                  </a:lnTo>
                  <a:lnTo>
                    <a:pt x="462" y="402"/>
                  </a:lnTo>
                  <a:lnTo>
                    <a:pt x="464" y="402"/>
                  </a:lnTo>
                  <a:lnTo>
                    <a:pt x="464" y="402"/>
                  </a:lnTo>
                  <a:lnTo>
                    <a:pt x="466" y="402"/>
                  </a:lnTo>
                  <a:lnTo>
                    <a:pt x="466" y="399"/>
                  </a:lnTo>
                  <a:lnTo>
                    <a:pt x="466" y="397"/>
                  </a:lnTo>
                  <a:lnTo>
                    <a:pt x="466" y="395"/>
                  </a:lnTo>
                  <a:lnTo>
                    <a:pt x="469" y="395"/>
                  </a:lnTo>
                  <a:lnTo>
                    <a:pt x="471" y="395"/>
                  </a:lnTo>
                  <a:lnTo>
                    <a:pt x="473" y="392"/>
                  </a:lnTo>
                  <a:lnTo>
                    <a:pt x="473" y="392"/>
                  </a:lnTo>
                  <a:lnTo>
                    <a:pt x="476" y="388"/>
                  </a:lnTo>
                  <a:lnTo>
                    <a:pt x="476" y="388"/>
                  </a:lnTo>
                  <a:lnTo>
                    <a:pt x="476" y="385"/>
                  </a:lnTo>
                  <a:lnTo>
                    <a:pt x="476" y="385"/>
                  </a:lnTo>
                  <a:lnTo>
                    <a:pt x="473" y="383"/>
                  </a:lnTo>
                  <a:lnTo>
                    <a:pt x="473" y="383"/>
                  </a:lnTo>
                  <a:lnTo>
                    <a:pt x="473" y="381"/>
                  </a:lnTo>
                  <a:lnTo>
                    <a:pt x="476" y="378"/>
                  </a:lnTo>
                  <a:lnTo>
                    <a:pt x="478" y="376"/>
                  </a:lnTo>
                  <a:lnTo>
                    <a:pt x="480" y="373"/>
                  </a:lnTo>
                  <a:lnTo>
                    <a:pt x="483" y="373"/>
                  </a:lnTo>
                  <a:lnTo>
                    <a:pt x="483" y="373"/>
                  </a:lnTo>
                  <a:lnTo>
                    <a:pt x="483" y="373"/>
                  </a:lnTo>
                  <a:lnTo>
                    <a:pt x="483" y="373"/>
                  </a:lnTo>
                  <a:lnTo>
                    <a:pt x="483" y="373"/>
                  </a:lnTo>
                  <a:lnTo>
                    <a:pt x="483" y="373"/>
                  </a:lnTo>
                  <a:lnTo>
                    <a:pt x="485" y="373"/>
                  </a:lnTo>
                  <a:lnTo>
                    <a:pt x="485" y="373"/>
                  </a:lnTo>
                  <a:lnTo>
                    <a:pt x="485" y="373"/>
                  </a:lnTo>
                  <a:lnTo>
                    <a:pt x="485" y="371"/>
                  </a:lnTo>
                  <a:lnTo>
                    <a:pt x="485" y="371"/>
                  </a:lnTo>
                  <a:lnTo>
                    <a:pt x="485" y="371"/>
                  </a:lnTo>
                  <a:lnTo>
                    <a:pt x="488" y="369"/>
                  </a:lnTo>
                  <a:lnTo>
                    <a:pt x="490" y="369"/>
                  </a:lnTo>
                  <a:lnTo>
                    <a:pt x="490" y="369"/>
                  </a:lnTo>
                  <a:lnTo>
                    <a:pt x="490" y="369"/>
                  </a:lnTo>
                  <a:lnTo>
                    <a:pt x="490" y="369"/>
                  </a:lnTo>
                  <a:lnTo>
                    <a:pt x="492" y="369"/>
                  </a:lnTo>
                  <a:lnTo>
                    <a:pt x="492" y="369"/>
                  </a:lnTo>
                  <a:lnTo>
                    <a:pt x="492" y="366"/>
                  </a:lnTo>
                  <a:lnTo>
                    <a:pt x="492" y="366"/>
                  </a:lnTo>
                  <a:lnTo>
                    <a:pt x="490" y="364"/>
                  </a:lnTo>
                  <a:lnTo>
                    <a:pt x="488" y="359"/>
                  </a:lnTo>
                  <a:lnTo>
                    <a:pt x="485" y="359"/>
                  </a:lnTo>
                  <a:lnTo>
                    <a:pt x="485" y="359"/>
                  </a:lnTo>
                  <a:lnTo>
                    <a:pt x="485" y="359"/>
                  </a:lnTo>
                  <a:lnTo>
                    <a:pt x="485" y="359"/>
                  </a:lnTo>
                  <a:lnTo>
                    <a:pt x="485" y="357"/>
                  </a:lnTo>
                  <a:lnTo>
                    <a:pt x="488" y="357"/>
                  </a:lnTo>
                  <a:lnTo>
                    <a:pt x="490" y="352"/>
                  </a:lnTo>
                  <a:lnTo>
                    <a:pt x="492" y="347"/>
                  </a:lnTo>
                  <a:lnTo>
                    <a:pt x="497" y="345"/>
                  </a:lnTo>
                  <a:lnTo>
                    <a:pt x="497" y="343"/>
                  </a:lnTo>
                  <a:lnTo>
                    <a:pt x="499" y="343"/>
                  </a:lnTo>
                  <a:lnTo>
                    <a:pt x="499" y="343"/>
                  </a:lnTo>
                  <a:lnTo>
                    <a:pt x="499" y="340"/>
                  </a:lnTo>
                  <a:lnTo>
                    <a:pt x="499" y="338"/>
                  </a:lnTo>
                  <a:lnTo>
                    <a:pt x="499" y="336"/>
                  </a:lnTo>
                  <a:lnTo>
                    <a:pt x="499" y="336"/>
                  </a:lnTo>
                  <a:lnTo>
                    <a:pt x="499" y="333"/>
                  </a:lnTo>
                  <a:lnTo>
                    <a:pt x="502" y="331"/>
                  </a:lnTo>
                  <a:lnTo>
                    <a:pt x="507" y="324"/>
                  </a:lnTo>
                  <a:lnTo>
                    <a:pt x="509" y="321"/>
                  </a:lnTo>
                  <a:lnTo>
                    <a:pt x="509" y="321"/>
                  </a:lnTo>
                  <a:lnTo>
                    <a:pt x="509" y="319"/>
                  </a:lnTo>
                  <a:lnTo>
                    <a:pt x="509" y="319"/>
                  </a:lnTo>
                  <a:lnTo>
                    <a:pt x="509" y="317"/>
                  </a:lnTo>
                  <a:lnTo>
                    <a:pt x="509" y="314"/>
                  </a:lnTo>
                  <a:lnTo>
                    <a:pt x="509" y="312"/>
                  </a:lnTo>
                  <a:lnTo>
                    <a:pt x="511" y="310"/>
                  </a:lnTo>
                  <a:lnTo>
                    <a:pt x="511" y="310"/>
                  </a:lnTo>
                  <a:lnTo>
                    <a:pt x="511" y="310"/>
                  </a:lnTo>
                  <a:lnTo>
                    <a:pt x="511" y="307"/>
                  </a:lnTo>
                  <a:lnTo>
                    <a:pt x="511" y="302"/>
                  </a:lnTo>
                  <a:lnTo>
                    <a:pt x="511" y="300"/>
                  </a:lnTo>
                  <a:lnTo>
                    <a:pt x="511" y="298"/>
                  </a:lnTo>
                  <a:lnTo>
                    <a:pt x="511" y="298"/>
                  </a:lnTo>
                  <a:lnTo>
                    <a:pt x="514" y="295"/>
                  </a:lnTo>
                  <a:lnTo>
                    <a:pt x="516" y="295"/>
                  </a:lnTo>
                  <a:lnTo>
                    <a:pt x="516" y="295"/>
                  </a:lnTo>
                  <a:lnTo>
                    <a:pt x="516" y="295"/>
                  </a:lnTo>
                  <a:lnTo>
                    <a:pt x="518" y="295"/>
                  </a:lnTo>
                  <a:lnTo>
                    <a:pt x="518" y="295"/>
                  </a:lnTo>
                  <a:lnTo>
                    <a:pt x="518" y="293"/>
                  </a:lnTo>
                  <a:lnTo>
                    <a:pt x="521" y="293"/>
                  </a:lnTo>
                  <a:lnTo>
                    <a:pt x="521" y="293"/>
                  </a:lnTo>
                  <a:lnTo>
                    <a:pt x="521" y="291"/>
                  </a:lnTo>
                  <a:lnTo>
                    <a:pt x="521" y="291"/>
                  </a:lnTo>
                  <a:lnTo>
                    <a:pt x="518" y="288"/>
                  </a:lnTo>
                  <a:lnTo>
                    <a:pt x="518" y="286"/>
                  </a:lnTo>
                  <a:lnTo>
                    <a:pt x="521" y="286"/>
                  </a:lnTo>
                  <a:lnTo>
                    <a:pt x="521" y="286"/>
                  </a:lnTo>
                  <a:lnTo>
                    <a:pt x="521" y="286"/>
                  </a:lnTo>
                  <a:lnTo>
                    <a:pt x="523" y="286"/>
                  </a:lnTo>
                  <a:lnTo>
                    <a:pt x="523" y="286"/>
                  </a:lnTo>
                  <a:lnTo>
                    <a:pt x="523" y="286"/>
                  </a:lnTo>
                  <a:lnTo>
                    <a:pt x="525" y="286"/>
                  </a:lnTo>
                  <a:lnTo>
                    <a:pt x="525" y="286"/>
                  </a:lnTo>
                  <a:lnTo>
                    <a:pt x="528" y="286"/>
                  </a:lnTo>
                  <a:lnTo>
                    <a:pt x="528" y="286"/>
                  </a:lnTo>
                  <a:lnTo>
                    <a:pt x="528" y="286"/>
                  </a:lnTo>
                  <a:lnTo>
                    <a:pt x="535" y="284"/>
                  </a:lnTo>
                  <a:lnTo>
                    <a:pt x="535" y="284"/>
                  </a:lnTo>
                  <a:lnTo>
                    <a:pt x="535" y="281"/>
                  </a:lnTo>
                  <a:lnTo>
                    <a:pt x="535" y="279"/>
                  </a:lnTo>
                  <a:lnTo>
                    <a:pt x="537" y="279"/>
                  </a:lnTo>
                  <a:lnTo>
                    <a:pt x="537" y="279"/>
                  </a:lnTo>
                  <a:lnTo>
                    <a:pt x="537" y="279"/>
                  </a:lnTo>
                  <a:lnTo>
                    <a:pt x="540" y="279"/>
                  </a:lnTo>
                  <a:lnTo>
                    <a:pt x="540" y="279"/>
                  </a:lnTo>
                  <a:lnTo>
                    <a:pt x="540" y="279"/>
                  </a:lnTo>
                  <a:lnTo>
                    <a:pt x="542" y="276"/>
                  </a:lnTo>
                  <a:lnTo>
                    <a:pt x="542" y="274"/>
                  </a:lnTo>
                  <a:lnTo>
                    <a:pt x="542" y="265"/>
                  </a:lnTo>
                  <a:lnTo>
                    <a:pt x="542" y="262"/>
                  </a:lnTo>
                  <a:lnTo>
                    <a:pt x="542" y="260"/>
                  </a:lnTo>
                  <a:lnTo>
                    <a:pt x="544" y="257"/>
                  </a:lnTo>
                  <a:lnTo>
                    <a:pt x="547" y="253"/>
                  </a:lnTo>
                  <a:lnTo>
                    <a:pt x="547" y="253"/>
                  </a:lnTo>
                  <a:lnTo>
                    <a:pt x="547" y="250"/>
                  </a:lnTo>
                  <a:lnTo>
                    <a:pt x="547" y="248"/>
                  </a:lnTo>
                  <a:lnTo>
                    <a:pt x="547" y="248"/>
                  </a:lnTo>
                  <a:lnTo>
                    <a:pt x="547" y="246"/>
                  </a:lnTo>
                  <a:lnTo>
                    <a:pt x="544" y="246"/>
                  </a:lnTo>
                  <a:lnTo>
                    <a:pt x="544" y="246"/>
                  </a:lnTo>
                  <a:lnTo>
                    <a:pt x="544" y="246"/>
                  </a:lnTo>
                  <a:lnTo>
                    <a:pt x="544" y="246"/>
                  </a:lnTo>
                  <a:lnTo>
                    <a:pt x="547" y="243"/>
                  </a:lnTo>
                  <a:lnTo>
                    <a:pt x="549" y="243"/>
                  </a:lnTo>
                  <a:lnTo>
                    <a:pt x="549" y="243"/>
                  </a:lnTo>
                  <a:lnTo>
                    <a:pt x="551" y="241"/>
                  </a:lnTo>
                  <a:lnTo>
                    <a:pt x="551" y="241"/>
                  </a:lnTo>
                  <a:lnTo>
                    <a:pt x="554" y="239"/>
                  </a:lnTo>
                  <a:lnTo>
                    <a:pt x="559" y="239"/>
                  </a:lnTo>
                  <a:lnTo>
                    <a:pt x="563" y="236"/>
                  </a:lnTo>
                  <a:lnTo>
                    <a:pt x="563" y="231"/>
                  </a:lnTo>
                  <a:lnTo>
                    <a:pt x="563" y="229"/>
                  </a:lnTo>
                  <a:lnTo>
                    <a:pt x="566" y="224"/>
                  </a:lnTo>
                  <a:lnTo>
                    <a:pt x="566" y="224"/>
                  </a:lnTo>
                  <a:lnTo>
                    <a:pt x="566" y="222"/>
                  </a:lnTo>
                  <a:lnTo>
                    <a:pt x="566" y="222"/>
                  </a:lnTo>
                  <a:lnTo>
                    <a:pt x="566" y="222"/>
                  </a:lnTo>
                  <a:lnTo>
                    <a:pt x="563" y="220"/>
                  </a:lnTo>
                  <a:lnTo>
                    <a:pt x="563" y="220"/>
                  </a:lnTo>
                  <a:lnTo>
                    <a:pt x="563" y="217"/>
                  </a:lnTo>
                  <a:lnTo>
                    <a:pt x="563" y="217"/>
                  </a:lnTo>
                  <a:lnTo>
                    <a:pt x="566" y="215"/>
                  </a:lnTo>
                  <a:lnTo>
                    <a:pt x="566" y="213"/>
                  </a:lnTo>
                  <a:lnTo>
                    <a:pt x="566" y="213"/>
                  </a:lnTo>
                  <a:lnTo>
                    <a:pt x="563" y="210"/>
                  </a:lnTo>
                  <a:lnTo>
                    <a:pt x="563" y="210"/>
                  </a:lnTo>
                  <a:lnTo>
                    <a:pt x="566" y="208"/>
                  </a:lnTo>
                  <a:lnTo>
                    <a:pt x="568" y="205"/>
                  </a:lnTo>
                  <a:lnTo>
                    <a:pt x="570" y="205"/>
                  </a:lnTo>
                  <a:lnTo>
                    <a:pt x="573" y="205"/>
                  </a:lnTo>
                  <a:lnTo>
                    <a:pt x="573" y="205"/>
                  </a:lnTo>
                  <a:lnTo>
                    <a:pt x="573" y="205"/>
                  </a:lnTo>
                  <a:lnTo>
                    <a:pt x="575" y="203"/>
                  </a:lnTo>
                  <a:lnTo>
                    <a:pt x="575" y="203"/>
                  </a:lnTo>
                  <a:lnTo>
                    <a:pt x="575" y="201"/>
                  </a:lnTo>
                  <a:lnTo>
                    <a:pt x="575" y="201"/>
                  </a:lnTo>
                  <a:lnTo>
                    <a:pt x="575" y="201"/>
                  </a:lnTo>
                  <a:lnTo>
                    <a:pt x="575" y="198"/>
                  </a:lnTo>
                  <a:lnTo>
                    <a:pt x="575" y="198"/>
                  </a:lnTo>
                  <a:lnTo>
                    <a:pt x="578" y="196"/>
                  </a:lnTo>
                  <a:lnTo>
                    <a:pt x="580" y="184"/>
                  </a:lnTo>
                  <a:lnTo>
                    <a:pt x="580" y="177"/>
                  </a:lnTo>
                  <a:lnTo>
                    <a:pt x="582" y="175"/>
                  </a:lnTo>
                  <a:lnTo>
                    <a:pt x="592" y="160"/>
                  </a:lnTo>
                  <a:lnTo>
                    <a:pt x="592" y="160"/>
                  </a:lnTo>
                  <a:lnTo>
                    <a:pt x="592" y="160"/>
                  </a:lnTo>
                  <a:lnTo>
                    <a:pt x="592" y="158"/>
                  </a:lnTo>
                  <a:lnTo>
                    <a:pt x="592" y="156"/>
                  </a:lnTo>
                  <a:lnTo>
                    <a:pt x="594" y="156"/>
                  </a:lnTo>
                  <a:lnTo>
                    <a:pt x="594" y="156"/>
                  </a:lnTo>
                  <a:lnTo>
                    <a:pt x="596" y="153"/>
                  </a:lnTo>
                  <a:lnTo>
                    <a:pt x="596" y="153"/>
                  </a:lnTo>
                  <a:lnTo>
                    <a:pt x="596" y="151"/>
                  </a:lnTo>
                  <a:lnTo>
                    <a:pt x="599" y="149"/>
                  </a:lnTo>
                  <a:lnTo>
                    <a:pt x="601" y="146"/>
                  </a:lnTo>
                  <a:lnTo>
                    <a:pt x="604" y="144"/>
                  </a:lnTo>
                  <a:lnTo>
                    <a:pt x="604" y="142"/>
                  </a:lnTo>
                  <a:lnTo>
                    <a:pt x="606" y="142"/>
                  </a:lnTo>
                  <a:lnTo>
                    <a:pt x="608" y="144"/>
                  </a:lnTo>
                  <a:lnTo>
                    <a:pt x="613" y="144"/>
                  </a:lnTo>
                  <a:lnTo>
                    <a:pt x="613" y="144"/>
                  </a:lnTo>
                  <a:lnTo>
                    <a:pt x="615" y="144"/>
                  </a:lnTo>
                  <a:lnTo>
                    <a:pt x="615" y="144"/>
                  </a:lnTo>
                  <a:lnTo>
                    <a:pt x="615" y="144"/>
                  </a:lnTo>
                  <a:lnTo>
                    <a:pt x="618" y="142"/>
                  </a:lnTo>
                  <a:lnTo>
                    <a:pt x="618" y="142"/>
                  </a:lnTo>
                  <a:lnTo>
                    <a:pt x="620" y="142"/>
                  </a:lnTo>
                  <a:lnTo>
                    <a:pt x="620" y="142"/>
                  </a:lnTo>
                  <a:lnTo>
                    <a:pt x="625" y="137"/>
                  </a:lnTo>
                  <a:lnTo>
                    <a:pt x="627" y="137"/>
                  </a:lnTo>
                  <a:lnTo>
                    <a:pt x="630" y="134"/>
                  </a:lnTo>
                  <a:lnTo>
                    <a:pt x="630" y="134"/>
                  </a:lnTo>
                  <a:lnTo>
                    <a:pt x="632" y="132"/>
                  </a:lnTo>
                  <a:lnTo>
                    <a:pt x="634" y="132"/>
                  </a:lnTo>
                  <a:lnTo>
                    <a:pt x="637" y="132"/>
                  </a:lnTo>
                  <a:lnTo>
                    <a:pt x="637" y="130"/>
                  </a:lnTo>
                  <a:lnTo>
                    <a:pt x="639" y="130"/>
                  </a:lnTo>
                  <a:lnTo>
                    <a:pt x="639" y="127"/>
                  </a:lnTo>
                  <a:lnTo>
                    <a:pt x="639" y="127"/>
                  </a:lnTo>
                  <a:lnTo>
                    <a:pt x="639" y="125"/>
                  </a:lnTo>
                  <a:lnTo>
                    <a:pt x="639" y="125"/>
                  </a:lnTo>
                  <a:lnTo>
                    <a:pt x="639" y="123"/>
                  </a:lnTo>
                  <a:lnTo>
                    <a:pt x="639" y="123"/>
                  </a:lnTo>
                  <a:lnTo>
                    <a:pt x="637" y="123"/>
                  </a:lnTo>
                  <a:lnTo>
                    <a:pt x="637" y="120"/>
                  </a:lnTo>
                  <a:lnTo>
                    <a:pt x="637" y="120"/>
                  </a:lnTo>
                  <a:lnTo>
                    <a:pt x="637" y="120"/>
                  </a:lnTo>
                  <a:lnTo>
                    <a:pt x="637" y="120"/>
                  </a:lnTo>
                  <a:lnTo>
                    <a:pt x="634" y="120"/>
                  </a:lnTo>
                  <a:lnTo>
                    <a:pt x="634" y="120"/>
                  </a:lnTo>
                  <a:lnTo>
                    <a:pt x="634" y="120"/>
                  </a:lnTo>
                  <a:lnTo>
                    <a:pt x="634" y="118"/>
                  </a:lnTo>
                  <a:lnTo>
                    <a:pt x="634" y="118"/>
                  </a:lnTo>
                  <a:lnTo>
                    <a:pt x="637" y="115"/>
                  </a:lnTo>
                  <a:lnTo>
                    <a:pt x="637" y="115"/>
                  </a:lnTo>
                  <a:lnTo>
                    <a:pt x="639" y="108"/>
                  </a:lnTo>
                  <a:lnTo>
                    <a:pt x="639" y="108"/>
                  </a:lnTo>
                  <a:lnTo>
                    <a:pt x="639" y="106"/>
                  </a:lnTo>
                  <a:lnTo>
                    <a:pt x="639" y="106"/>
                  </a:lnTo>
                  <a:lnTo>
                    <a:pt x="639" y="106"/>
                  </a:lnTo>
                  <a:lnTo>
                    <a:pt x="639" y="104"/>
                  </a:lnTo>
                  <a:lnTo>
                    <a:pt x="637" y="101"/>
                  </a:lnTo>
                  <a:lnTo>
                    <a:pt x="639" y="101"/>
                  </a:lnTo>
                  <a:lnTo>
                    <a:pt x="639" y="101"/>
                  </a:lnTo>
                  <a:lnTo>
                    <a:pt x="639" y="97"/>
                  </a:lnTo>
                  <a:lnTo>
                    <a:pt x="639" y="97"/>
                  </a:lnTo>
                  <a:lnTo>
                    <a:pt x="639" y="97"/>
                  </a:lnTo>
                  <a:lnTo>
                    <a:pt x="641" y="94"/>
                  </a:lnTo>
                  <a:lnTo>
                    <a:pt x="641" y="94"/>
                  </a:lnTo>
                  <a:lnTo>
                    <a:pt x="641" y="94"/>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73" name="Freeform 172"/>
            <p:cNvSpPr>
              <a:spLocks/>
            </p:cNvSpPr>
            <p:nvPr/>
          </p:nvSpPr>
          <p:spPr bwMode="auto">
            <a:xfrm>
              <a:off x="7231062" y="1537854"/>
              <a:ext cx="1341438" cy="1047750"/>
            </a:xfrm>
            <a:custGeom>
              <a:avLst/>
              <a:gdLst>
                <a:gd name="T0" fmla="*/ 826 w 845"/>
                <a:gd name="T1" fmla="*/ 144 h 660"/>
                <a:gd name="T2" fmla="*/ 810 w 845"/>
                <a:gd name="T3" fmla="*/ 121 h 660"/>
                <a:gd name="T4" fmla="*/ 802 w 845"/>
                <a:gd name="T5" fmla="*/ 80 h 660"/>
                <a:gd name="T6" fmla="*/ 783 w 845"/>
                <a:gd name="T7" fmla="*/ 33 h 660"/>
                <a:gd name="T8" fmla="*/ 694 w 845"/>
                <a:gd name="T9" fmla="*/ 14 h 660"/>
                <a:gd name="T10" fmla="*/ 618 w 845"/>
                <a:gd name="T11" fmla="*/ 9 h 660"/>
                <a:gd name="T12" fmla="*/ 556 w 845"/>
                <a:gd name="T13" fmla="*/ 47 h 660"/>
                <a:gd name="T14" fmla="*/ 495 w 845"/>
                <a:gd name="T15" fmla="*/ 87 h 660"/>
                <a:gd name="T16" fmla="*/ 431 w 845"/>
                <a:gd name="T17" fmla="*/ 125 h 660"/>
                <a:gd name="T18" fmla="*/ 365 w 845"/>
                <a:gd name="T19" fmla="*/ 175 h 660"/>
                <a:gd name="T20" fmla="*/ 308 w 845"/>
                <a:gd name="T21" fmla="*/ 227 h 660"/>
                <a:gd name="T22" fmla="*/ 218 w 845"/>
                <a:gd name="T23" fmla="*/ 277 h 660"/>
                <a:gd name="T24" fmla="*/ 218 w 845"/>
                <a:gd name="T25" fmla="*/ 369 h 660"/>
                <a:gd name="T26" fmla="*/ 209 w 845"/>
                <a:gd name="T27" fmla="*/ 407 h 660"/>
                <a:gd name="T28" fmla="*/ 199 w 845"/>
                <a:gd name="T29" fmla="*/ 440 h 660"/>
                <a:gd name="T30" fmla="*/ 152 w 845"/>
                <a:gd name="T31" fmla="*/ 457 h 660"/>
                <a:gd name="T32" fmla="*/ 88 w 845"/>
                <a:gd name="T33" fmla="*/ 464 h 660"/>
                <a:gd name="T34" fmla="*/ 29 w 845"/>
                <a:gd name="T35" fmla="*/ 483 h 660"/>
                <a:gd name="T36" fmla="*/ 3 w 845"/>
                <a:gd name="T37" fmla="*/ 495 h 660"/>
                <a:gd name="T38" fmla="*/ 12 w 845"/>
                <a:gd name="T39" fmla="*/ 530 h 660"/>
                <a:gd name="T40" fmla="*/ 17 w 845"/>
                <a:gd name="T41" fmla="*/ 540 h 660"/>
                <a:gd name="T42" fmla="*/ 24 w 845"/>
                <a:gd name="T43" fmla="*/ 551 h 660"/>
                <a:gd name="T44" fmla="*/ 45 w 845"/>
                <a:gd name="T45" fmla="*/ 563 h 660"/>
                <a:gd name="T46" fmla="*/ 50 w 845"/>
                <a:gd name="T47" fmla="*/ 570 h 660"/>
                <a:gd name="T48" fmla="*/ 67 w 845"/>
                <a:gd name="T49" fmla="*/ 603 h 660"/>
                <a:gd name="T50" fmla="*/ 95 w 845"/>
                <a:gd name="T51" fmla="*/ 606 h 660"/>
                <a:gd name="T52" fmla="*/ 112 w 845"/>
                <a:gd name="T53" fmla="*/ 618 h 660"/>
                <a:gd name="T54" fmla="*/ 102 w 845"/>
                <a:gd name="T55" fmla="*/ 622 h 660"/>
                <a:gd name="T56" fmla="*/ 121 w 845"/>
                <a:gd name="T57" fmla="*/ 644 h 660"/>
                <a:gd name="T58" fmla="*/ 121 w 845"/>
                <a:gd name="T59" fmla="*/ 629 h 660"/>
                <a:gd name="T60" fmla="*/ 128 w 845"/>
                <a:gd name="T61" fmla="*/ 629 h 660"/>
                <a:gd name="T62" fmla="*/ 135 w 845"/>
                <a:gd name="T63" fmla="*/ 625 h 660"/>
                <a:gd name="T64" fmla="*/ 149 w 845"/>
                <a:gd name="T65" fmla="*/ 627 h 660"/>
                <a:gd name="T66" fmla="*/ 168 w 845"/>
                <a:gd name="T67" fmla="*/ 648 h 660"/>
                <a:gd name="T68" fmla="*/ 182 w 845"/>
                <a:gd name="T69" fmla="*/ 658 h 660"/>
                <a:gd name="T70" fmla="*/ 185 w 845"/>
                <a:gd name="T71" fmla="*/ 648 h 660"/>
                <a:gd name="T72" fmla="*/ 216 w 845"/>
                <a:gd name="T73" fmla="*/ 563 h 660"/>
                <a:gd name="T74" fmla="*/ 275 w 845"/>
                <a:gd name="T75" fmla="*/ 547 h 660"/>
                <a:gd name="T76" fmla="*/ 332 w 845"/>
                <a:gd name="T77" fmla="*/ 554 h 660"/>
                <a:gd name="T78" fmla="*/ 384 w 845"/>
                <a:gd name="T79" fmla="*/ 582 h 660"/>
                <a:gd name="T80" fmla="*/ 436 w 845"/>
                <a:gd name="T81" fmla="*/ 580 h 660"/>
                <a:gd name="T82" fmla="*/ 471 w 845"/>
                <a:gd name="T83" fmla="*/ 596 h 660"/>
                <a:gd name="T84" fmla="*/ 521 w 845"/>
                <a:gd name="T85" fmla="*/ 584 h 660"/>
                <a:gd name="T86" fmla="*/ 637 w 845"/>
                <a:gd name="T87" fmla="*/ 582 h 660"/>
                <a:gd name="T88" fmla="*/ 651 w 845"/>
                <a:gd name="T89" fmla="*/ 584 h 660"/>
                <a:gd name="T90" fmla="*/ 663 w 845"/>
                <a:gd name="T91" fmla="*/ 577 h 660"/>
                <a:gd name="T92" fmla="*/ 670 w 845"/>
                <a:gd name="T93" fmla="*/ 573 h 660"/>
                <a:gd name="T94" fmla="*/ 677 w 845"/>
                <a:gd name="T95" fmla="*/ 566 h 660"/>
                <a:gd name="T96" fmla="*/ 682 w 845"/>
                <a:gd name="T97" fmla="*/ 563 h 660"/>
                <a:gd name="T98" fmla="*/ 696 w 845"/>
                <a:gd name="T99" fmla="*/ 558 h 660"/>
                <a:gd name="T100" fmla="*/ 701 w 845"/>
                <a:gd name="T101" fmla="*/ 556 h 660"/>
                <a:gd name="T102" fmla="*/ 717 w 845"/>
                <a:gd name="T103" fmla="*/ 537 h 660"/>
                <a:gd name="T104" fmla="*/ 720 w 845"/>
                <a:gd name="T105" fmla="*/ 506 h 660"/>
                <a:gd name="T106" fmla="*/ 729 w 845"/>
                <a:gd name="T107" fmla="*/ 492 h 660"/>
                <a:gd name="T108" fmla="*/ 748 w 845"/>
                <a:gd name="T109" fmla="*/ 457 h 660"/>
                <a:gd name="T110" fmla="*/ 786 w 845"/>
                <a:gd name="T111" fmla="*/ 409 h 660"/>
                <a:gd name="T112" fmla="*/ 819 w 845"/>
                <a:gd name="T113" fmla="*/ 367 h 660"/>
                <a:gd name="T114" fmla="*/ 824 w 845"/>
                <a:gd name="T115" fmla="*/ 322 h 660"/>
                <a:gd name="T116" fmla="*/ 826 w 845"/>
                <a:gd name="T117" fmla="*/ 279 h 660"/>
                <a:gd name="T118" fmla="*/ 831 w 845"/>
                <a:gd name="T119" fmla="*/ 237 h 660"/>
                <a:gd name="T120" fmla="*/ 843 w 845"/>
                <a:gd name="T121" fmla="*/ 189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5" h="660">
                  <a:moveTo>
                    <a:pt x="845" y="180"/>
                  </a:moveTo>
                  <a:lnTo>
                    <a:pt x="845" y="180"/>
                  </a:lnTo>
                  <a:lnTo>
                    <a:pt x="843" y="177"/>
                  </a:lnTo>
                  <a:lnTo>
                    <a:pt x="840" y="175"/>
                  </a:lnTo>
                  <a:lnTo>
                    <a:pt x="838" y="170"/>
                  </a:lnTo>
                  <a:lnTo>
                    <a:pt x="836" y="168"/>
                  </a:lnTo>
                  <a:lnTo>
                    <a:pt x="831" y="163"/>
                  </a:lnTo>
                  <a:lnTo>
                    <a:pt x="831" y="163"/>
                  </a:lnTo>
                  <a:lnTo>
                    <a:pt x="826" y="158"/>
                  </a:lnTo>
                  <a:lnTo>
                    <a:pt x="824" y="158"/>
                  </a:lnTo>
                  <a:lnTo>
                    <a:pt x="824" y="156"/>
                  </a:lnTo>
                  <a:lnTo>
                    <a:pt x="824" y="156"/>
                  </a:lnTo>
                  <a:lnTo>
                    <a:pt x="824" y="151"/>
                  </a:lnTo>
                  <a:lnTo>
                    <a:pt x="824" y="149"/>
                  </a:lnTo>
                  <a:lnTo>
                    <a:pt x="824" y="147"/>
                  </a:lnTo>
                  <a:lnTo>
                    <a:pt x="826" y="147"/>
                  </a:lnTo>
                  <a:lnTo>
                    <a:pt x="826" y="144"/>
                  </a:lnTo>
                  <a:lnTo>
                    <a:pt x="824" y="144"/>
                  </a:lnTo>
                  <a:lnTo>
                    <a:pt x="824" y="142"/>
                  </a:lnTo>
                  <a:lnTo>
                    <a:pt x="824" y="142"/>
                  </a:lnTo>
                  <a:lnTo>
                    <a:pt x="821" y="140"/>
                  </a:lnTo>
                  <a:lnTo>
                    <a:pt x="821" y="137"/>
                  </a:lnTo>
                  <a:lnTo>
                    <a:pt x="821" y="137"/>
                  </a:lnTo>
                  <a:lnTo>
                    <a:pt x="819" y="135"/>
                  </a:lnTo>
                  <a:lnTo>
                    <a:pt x="819" y="135"/>
                  </a:lnTo>
                  <a:lnTo>
                    <a:pt x="817" y="132"/>
                  </a:lnTo>
                  <a:lnTo>
                    <a:pt x="817" y="130"/>
                  </a:lnTo>
                  <a:lnTo>
                    <a:pt x="817" y="130"/>
                  </a:lnTo>
                  <a:lnTo>
                    <a:pt x="814" y="128"/>
                  </a:lnTo>
                  <a:lnTo>
                    <a:pt x="814" y="128"/>
                  </a:lnTo>
                  <a:lnTo>
                    <a:pt x="814" y="125"/>
                  </a:lnTo>
                  <a:lnTo>
                    <a:pt x="812" y="123"/>
                  </a:lnTo>
                  <a:lnTo>
                    <a:pt x="812" y="123"/>
                  </a:lnTo>
                  <a:lnTo>
                    <a:pt x="810" y="121"/>
                  </a:lnTo>
                  <a:lnTo>
                    <a:pt x="807" y="118"/>
                  </a:lnTo>
                  <a:lnTo>
                    <a:pt x="807" y="118"/>
                  </a:lnTo>
                  <a:lnTo>
                    <a:pt x="805" y="116"/>
                  </a:lnTo>
                  <a:lnTo>
                    <a:pt x="805" y="116"/>
                  </a:lnTo>
                  <a:lnTo>
                    <a:pt x="805" y="116"/>
                  </a:lnTo>
                  <a:lnTo>
                    <a:pt x="805" y="114"/>
                  </a:lnTo>
                  <a:lnTo>
                    <a:pt x="805" y="111"/>
                  </a:lnTo>
                  <a:lnTo>
                    <a:pt x="802" y="109"/>
                  </a:lnTo>
                  <a:lnTo>
                    <a:pt x="802" y="104"/>
                  </a:lnTo>
                  <a:lnTo>
                    <a:pt x="802" y="99"/>
                  </a:lnTo>
                  <a:lnTo>
                    <a:pt x="802" y="95"/>
                  </a:lnTo>
                  <a:lnTo>
                    <a:pt x="802" y="90"/>
                  </a:lnTo>
                  <a:lnTo>
                    <a:pt x="802" y="87"/>
                  </a:lnTo>
                  <a:lnTo>
                    <a:pt x="802" y="87"/>
                  </a:lnTo>
                  <a:lnTo>
                    <a:pt x="802" y="85"/>
                  </a:lnTo>
                  <a:lnTo>
                    <a:pt x="802" y="83"/>
                  </a:lnTo>
                  <a:lnTo>
                    <a:pt x="802" y="80"/>
                  </a:lnTo>
                  <a:lnTo>
                    <a:pt x="802" y="76"/>
                  </a:lnTo>
                  <a:lnTo>
                    <a:pt x="800" y="73"/>
                  </a:lnTo>
                  <a:lnTo>
                    <a:pt x="800" y="69"/>
                  </a:lnTo>
                  <a:lnTo>
                    <a:pt x="800" y="66"/>
                  </a:lnTo>
                  <a:lnTo>
                    <a:pt x="798" y="61"/>
                  </a:lnTo>
                  <a:lnTo>
                    <a:pt x="798" y="59"/>
                  </a:lnTo>
                  <a:lnTo>
                    <a:pt x="798" y="54"/>
                  </a:lnTo>
                  <a:lnTo>
                    <a:pt x="798" y="52"/>
                  </a:lnTo>
                  <a:lnTo>
                    <a:pt x="795" y="47"/>
                  </a:lnTo>
                  <a:lnTo>
                    <a:pt x="795" y="43"/>
                  </a:lnTo>
                  <a:lnTo>
                    <a:pt x="795" y="40"/>
                  </a:lnTo>
                  <a:lnTo>
                    <a:pt x="795" y="35"/>
                  </a:lnTo>
                  <a:lnTo>
                    <a:pt x="793" y="33"/>
                  </a:lnTo>
                  <a:lnTo>
                    <a:pt x="793" y="28"/>
                  </a:lnTo>
                  <a:lnTo>
                    <a:pt x="793" y="28"/>
                  </a:lnTo>
                  <a:lnTo>
                    <a:pt x="793" y="28"/>
                  </a:lnTo>
                  <a:lnTo>
                    <a:pt x="783" y="33"/>
                  </a:lnTo>
                  <a:lnTo>
                    <a:pt x="774" y="40"/>
                  </a:lnTo>
                  <a:lnTo>
                    <a:pt x="765" y="45"/>
                  </a:lnTo>
                  <a:lnTo>
                    <a:pt x="757" y="50"/>
                  </a:lnTo>
                  <a:lnTo>
                    <a:pt x="753" y="52"/>
                  </a:lnTo>
                  <a:lnTo>
                    <a:pt x="753" y="52"/>
                  </a:lnTo>
                  <a:lnTo>
                    <a:pt x="750" y="50"/>
                  </a:lnTo>
                  <a:lnTo>
                    <a:pt x="748" y="50"/>
                  </a:lnTo>
                  <a:lnTo>
                    <a:pt x="743" y="43"/>
                  </a:lnTo>
                  <a:lnTo>
                    <a:pt x="736" y="38"/>
                  </a:lnTo>
                  <a:lnTo>
                    <a:pt x="729" y="31"/>
                  </a:lnTo>
                  <a:lnTo>
                    <a:pt x="722" y="24"/>
                  </a:lnTo>
                  <a:lnTo>
                    <a:pt x="720" y="21"/>
                  </a:lnTo>
                  <a:lnTo>
                    <a:pt x="713" y="19"/>
                  </a:lnTo>
                  <a:lnTo>
                    <a:pt x="708" y="16"/>
                  </a:lnTo>
                  <a:lnTo>
                    <a:pt x="703" y="16"/>
                  </a:lnTo>
                  <a:lnTo>
                    <a:pt x="698" y="14"/>
                  </a:lnTo>
                  <a:lnTo>
                    <a:pt x="694" y="14"/>
                  </a:lnTo>
                  <a:lnTo>
                    <a:pt x="689" y="12"/>
                  </a:lnTo>
                  <a:lnTo>
                    <a:pt x="684" y="12"/>
                  </a:lnTo>
                  <a:lnTo>
                    <a:pt x="679" y="9"/>
                  </a:lnTo>
                  <a:lnTo>
                    <a:pt x="675" y="9"/>
                  </a:lnTo>
                  <a:lnTo>
                    <a:pt x="670" y="7"/>
                  </a:lnTo>
                  <a:lnTo>
                    <a:pt x="665" y="7"/>
                  </a:lnTo>
                  <a:lnTo>
                    <a:pt x="660" y="7"/>
                  </a:lnTo>
                  <a:lnTo>
                    <a:pt x="656" y="5"/>
                  </a:lnTo>
                  <a:lnTo>
                    <a:pt x="651" y="5"/>
                  </a:lnTo>
                  <a:lnTo>
                    <a:pt x="646" y="2"/>
                  </a:lnTo>
                  <a:lnTo>
                    <a:pt x="642" y="2"/>
                  </a:lnTo>
                  <a:lnTo>
                    <a:pt x="637" y="0"/>
                  </a:lnTo>
                  <a:lnTo>
                    <a:pt x="632" y="0"/>
                  </a:lnTo>
                  <a:lnTo>
                    <a:pt x="627" y="2"/>
                  </a:lnTo>
                  <a:lnTo>
                    <a:pt x="625" y="5"/>
                  </a:lnTo>
                  <a:lnTo>
                    <a:pt x="620" y="7"/>
                  </a:lnTo>
                  <a:lnTo>
                    <a:pt x="618" y="9"/>
                  </a:lnTo>
                  <a:lnTo>
                    <a:pt x="613" y="12"/>
                  </a:lnTo>
                  <a:lnTo>
                    <a:pt x="611" y="14"/>
                  </a:lnTo>
                  <a:lnTo>
                    <a:pt x="606" y="14"/>
                  </a:lnTo>
                  <a:lnTo>
                    <a:pt x="604" y="16"/>
                  </a:lnTo>
                  <a:lnTo>
                    <a:pt x="599" y="19"/>
                  </a:lnTo>
                  <a:lnTo>
                    <a:pt x="597" y="21"/>
                  </a:lnTo>
                  <a:lnTo>
                    <a:pt x="592" y="24"/>
                  </a:lnTo>
                  <a:lnTo>
                    <a:pt x="587" y="26"/>
                  </a:lnTo>
                  <a:lnTo>
                    <a:pt x="585" y="28"/>
                  </a:lnTo>
                  <a:lnTo>
                    <a:pt x="580" y="31"/>
                  </a:lnTo>
                  <a:lnTo>
                    <a:pt x="578" y="33"/>
                  </a:lnTo>
                  <a:lnTo>
                    <a:pt x="573" y="35"/>
                  </a:lnTo>
                  <a:lnTo>
                    <a:pt x="571" y="38"/>
                  </a:lnTo>
                  <a:lnTo>
                    <a:pt x="566" y="40"/>
                  </a:lnTo>
                  <a:lnTo>
                    <a:pt x="563" y="43"/>
                  </a:lnTo>
                  <a:lnTo>
                    <a:pt x="559" y="45"/>
                  </a:lnTo>
                  <a:lnTo>
                    <a:pt x="556" y="47"/>
                  </a:lnTo>
                  <a:lnTo>
                    <a:pt x="552" y="50"/>
                  </a:lnTo>
                  <a:lnTo>
                    <a:pt x="549" y="52"/>
                  </a:lnTo>
                  <a:lnTo>
                    <a:pt x="545" y="54"/>
                  </a:lnTo>
                  <a:lnTo>
                    <a:pt x="540" y="57"/>
                  </a:lnTo>
                  <a:lnTo>
                    <a:pt x="537" y="59"/>
                  </a:lnTo>
                  <a:lnTo>
                    <a:pt x="533" y="61"/>
                  </a:lnTo>
                  <a:lnTo>
                    <a:pt x="530" y="64"/>
                  </a:lnTo>
                  <a:lnTo>
                    <a:pt x="526" y="66"/>
                  </a:lnTo>
                  <a:lnTo>
                    <a:pt x="523" y="69"/>
                  </a:lnTo>
                  <a:lnTo>
                    <a:pt x="518" y="71"/>
                  </a:lnTo>
                  <a:lnTo>
                    <a:pt x="516" y="73"/>
                  </a:lnTo>
                  <a:lnTo>
                    <a:pt x="511" y="76"/>
                  </a:lnTo>
                  <a:lnTo>
                    <a:pt x="509" y="78"/>
                  </a:lnTo>
                  <a:lnTo>
                    <a:pt x="504" y="80"/>
                  </a:lnTo>
                  <a:lnTo>
                    <a:pt x="502" y="83"/>
                  </a:lnTo>
                  <a:lnTo>
                    <a:pt x="497" y="85"/>
                  </a:lnTo>
                  <a:lnTo>
                    <a:pt x="495" y="87"/>
                  </a:lnTo>
                  <a:lnTo>
                    <a:pt x="490" y="90"/>
                  </a:lnTo>
                  <a:lnTo>
                    <a:pt x="485" y="92"/>
                  </a:lnTo>
                  <a:lnTo>
                    <a:pt x="483" y="95"/>
                  </a:lnTo>
                  <a:lnTo>
                    <a:pt x="478" y="97"/>
                  </a:lnTo>
                  <a:lnTo>
                    <a:pt x="476" y="99"/>
                  </a:lnTo>
                  <a:lnTo>
                    <a:pt x="471" y="102"/>
                  </a:lnTo>
                  <a:lnTo>
                    <a:pt x="469" y="104"/>
                  </a:lnTo>
                  <a:lnTo>
                    <a:pt x="464" y="106"/>
                  </a:lnTo>
                  <a:lnTo>
                    <a:pt x="462" y="106"/>
                  </a:lnTo>
                  <a:lnTo>
                    <a:pt x="457" y="109"/>
                  </a:lnTo>
                  <a:lnTo>
                    <a:pt x="455" y="111"/>
                  </a:lnTo>
                  <a:lnTo>
                    <a:pt x="450" y="114"/>
                  </a:lnTo>
                  <a:lnTo>
                    <a:pt x="448" y="116"/>
                  </a:lnTo>
                  <a:lnTo>
                    <a:pt x="443" y="118"/>
                  </a:lnTo>
                  <a:lnTo>
                    <a:pt x="438" y="121"/>
                  </a:lnTo>
                  <a:lnTo>
                    <a:pt x="436" y="123"/>
                  </a:lnTo>
                  <a:lnTo>
                    <a:pt x="431" y="125"/>
                  </a:lnTo>
                  <a:lnTo>
                    <a:pt x="429" y="128"/>
                  </a:lnTo>
                  <a:lnTo>
                    <a:pt x="424" y="130"/>
                  </a:lnTo>
                  <a:lnTo>
                    <a:pt x="421" y="132"/>
                  </a:lnTo>
                  <a:lnTo>
                    <a:pt x="417" y="135"/>
                  </a:lnTo>
                  <a:lnTo>
                    <a:pt x="414" y="137"/>
                  </a:lnTo>
                  <a:lnTo>
                    <a:pt x="410" y="140"/>
                  </a:lnTo>
                  <a:lnTo>
                    <a:pt x="407" y="142"/>
                  </a:lnTo>
                  <a:lnTo>
                    <a:pt x="403" y="144"/>
                  </a:lnTo>
                  <a:lnTo>
                    <a:pt x="400" y="147"/>
                  </a:lnTo>
                  <a:lnTo>
                    <a:pt x="393" y="151"/>
                  </a:lnTo>
                  <a:lnTo>
                    <a:pt x="386" y="156"/>
                  </a:lnTo>
                  <a:lnTo>
                    <a:pt x="384" y="158"/>
                  </a:lnTo>
                  <a:lnTo>
                    <a:pt x="379" y="163"/>
                  </a:lnTo>
                  <a:lnTo>
                    <a:pt x="374" y="166"/>
                  </a:lnTo>
                  <a:lnTo>
                    <a:pt x="372" y="168"/>
                  </a:lnTo>
                  <a:lnTo>
                    <a:pt x="367" y="173"/>
                  </a:lnTo>
                  <a:lnTo>
                    <a:pt x="365" y="175"/>
                  </a:lnTo>
                  <a:lnTo>
                    <a:pt x="362" y="177"/>
                  </a:lnTo>
                  <a:lnTo>
                    <a:pt x="360" y="180"/>
                  </a:lnTo>
                  <a:lnTo>
                    <a:pt x="355" y="182"/>
                  </a:lnTo>
                  <a:lnTo>
                    <a:pt x="353" y="187"/>
                  </a:lnTo>
                  <a:lnTo>
                    <a:pt x="348" y="189"/>
                  </a:lnTo>
                  <a:lnTo>
                    <a:pt x="346" y="192"/>
                  </a:lnTo>
                  <a:lnTo>
                    <a:pt x="341" y="196"/>
                  </a:lnTo>
                  <a:lnTo>
                    <a:pt x="339" y="199"/>
                  </a:lnTo>
                  <a:lnTo>
                    <a:pt x="336" y="201"/>
                  </a:lnTo>
                  <a:lnTo>
                    <a:pt x="332" y="203"/>
                  </a:lnTo>
                  <a:lnTo>
                    <a:pt x="329" y="208"/>
                  </a:lnTo>
                  <a:lnTo>
                    <a:pt x="324" y="211"/>
                  </a:lnTo>
                  <a:lnTo>
                    <a:pt x="322" y="213"/>
                  </a:lnTo>
                  <a:lnTo>
                    <a:pt x="317" y="218"/>
                  </a:lnTo>
                  <a:lnTo>
                    <a:pt x="315" y="220"/>
                  </a:lnTo>
                  <a:lnTo>
                    <a:pt x="313" y="222"/>
                  </a:lnTo>
                  <a:lnTo>
                    <a:pt x="308" y="227"/>
                  </a:lnTo>
                  <a:lnTo>
                    <a:pt x="303" y="229"/>
                  </a:lnTo>
                  <a:lnTo>
                    <a:pt x="301" y="232"/>
                  </a:lnTo>
                  <a:lnTo>
                    <a:pt x="298" y="232"/>
                  </a:lnTo>
                  <a:lnTo>
                    <a:pt x="291" y="234"/>
                  </a:lnTo>
                  <a:lnTo>
                    <a:pt x="287" y="234"/>
                  </a:lnTo>
                  <a:lnTo>
                    <a:pt x="275" y="237"/>
                  </a:lnTo>
                  <a:lnTo>
                    <a:pt x="263" y="239"/>
                  </a:lnTo>
                  <a:lnTo>
                    <a:pt x="258" y="241"/>
                  </a:lnTo>
                  <a:lnTo>
                    <a:pt x="249" y="244"/>
                  </a:lnTo>
                  <a:lnTo>
                    <a:pt x="239" y="244"/>
                  </a:lnTo>
                  <a:lnTo>
                    <a:pt x="227" y="246"/>
                  </a:lnTo>
                  <a:lnTo>
                    <a:pt x="218" y="248"/>
                  </a:lnTo>
                  <a:lnTo>
                    <a:pt x="218" y="256"/>
                  </a:lnTo>
                  <a:lnTo>
                    <a:pt x="218" y="263"/>
                  </a:lnTo>
                  <a:lnTo>
                    <a:pt x="218" y="270"/>
                  </a:lnTo>
                  <a:lnTo>
                    <a:pt x="218" y="277"/>
                  </a:lnTo>
                  <a:lnTo>
                    <a:pt x="218" y="277"/>
                  </a:lnTo>
                  <a:lnTo>
                    <a:pt x="218" y="284"/>
                  </a:lnTo>
                  <a:lnTo>
                    <a:pt x="218" y="291"/>
                  </a:lnTo>
                  <a:lnTo>
                    <a:pt x="218" y="298"/>
                  </a:lnTo>
                  <a:lnTo>
                    <a:pt x="218" y="305"/>
                  </a:lnTo>
                  <a:lnTo>
                    <a:pt x="218" y="312"/>
                  </a:lnTo>
                  <a:lnTo>
                    <a:pt x="218" y="315"/>
                  </a:lnTo>
                  <a:lnTo>
                    <a:pt x="218" y="317"/>
                  </a:lnTo>
                  <a:lnTo>
                    <a:pt x="218" y="324"/>
                  </a:lnTo>
                  <a:lnTo>
                    <a:pt x="218" y="331"/>
                  </a:lnTo>
                  <a:lnTo>
                    <a:pt x="218" y="338"/>
                  </a:lnTo>
                  <a:lnTo>
                    <a:pt x="218" y="345"/>
                  </a:lnTo>
                  <a:lnTo>
                    <a:pt x="218" y="353"/>
                  </a:lnTo>
                  <a:lnTo>
                    <a:pt x="218" y="360"/>
                  </a:lnTo>
                  <a:lnTo>
                    <a:pt x="218" y="362"/>
                  </a:lnTo>
                  <a:lnTo>
                    <a:pt x="218" y="369"/>
                  </a:lnTo>
                  <a:lnTo>
                    <a:pt x="218" y="369"/>
                  </a:lnTo>
                  <a:lnTo>
                    <a:pt x="218" y="369"/>
                  </a:lnTo>
                  <a:lnTo>
                    <a:pt x="216" y="369"/>
                  </a:lnTo>
                  <a:lnTo>
                    <a:pt x="216" y="371"/>
                  </a:lnTo>
                  <a:lnTo>
                    <a:pt x="216" y="371"/>
                  </a:lnTo>
                  <a:lnTo>
                    <a:pt x="216" y="376"/>
                  </a:lnTo>
                  <a:lnTo>
                    <a:pt x="216" y="379"/>
                  </a:lnTo>
                  <a:lnTo>
                    <a:pt x="216" y="379"/>
                  </a:lnTo>
                  <a:lnTo>
                    <a:pt x="216" y="379"/>
                  </a:lnTo>
                  <a:lnTo>
                    <a:pt x="216" y="383"/>
                  </a:lnTo>
                  <a:lnTo>
                    <a:pt x="216" y="390"/>
                  </a:lnTo>
                  <a:lnTo>
                    <a:pt x="216" y="395"/>
                  </a:lnTo>
                  <a:lnTo>
                    <a:pt x="216" y="400"/>
                  </a:lnTo>
                  <a:lnTo>
                    <a:pt x="216" y="402"/>
                  </a:lnTo>
                  <a:lnTo>
                    <a:pt x="216" y="402"/>
                  </a:lnTo>
                  <a:lnTo>
                    <a:pt x="213" y="405"/>
                  </a:lnTo>
                  <a:lnTo>
                    <a:pt x="211" y="405"/>
                  </a:lnTo>
                  <a:lnTo>
                    <a:pt x="211" y="407"/>
                  </a:lnTo>
                  <a:lnTo>
                    <a:pt x="209" y="407"/>
                  </a:lnTo>
                  <a:lnTo>
                    <a:pt x="204" y="419"/>
                  </a:lnTo>
                  <a:lnTo>
                    <a:pt x="204" y="421"/>
                  </a:lnTo>
                  <a:lnTo>
                    <a:pt x="204" y="421"/>
                  </a:lnTo>
                  <a:lnTo>
                    <a:pt x="204" y="424"/>
                  </a:lnTo>
                  <a:lnTo>
                    <a:pt x="204" y="424"/>
                  </a:lnTo>
                  <a:lnTo>
                    <a:pt x="206" y="424"/>
                  </a:lnTo>
                  <a:lnTo>
                    <a:pt x="206" y="424"/>
                  </a:lnTo>
                  <a:lnTo>
                    <a:pt x="206" y="424"/>
                  </a:lnTo>
                  <a:lnTo>
                    <a:pt x="206" y="424"/>
                  </a:lnTo>
                  <a:lnTo>
                    <a:pt x="204" y="426"/>
                  </a:lnTo>
                  <a:lnTo>
                    <a:pt x="204" y="426"/>
                  </a:lnTo>
                  <a:lnTo>
                    <a:pt x="201" y="428"/>
                  </a:lnTo>
                  <a:lnTo>
                    <a:pt x="201" y="428"/>
                  </a:lnTo>
                  <a:lnTo>
                    <a:pt x="201" y="431"/>
                  </a:lnTo>
                  <a:lnTo>
                    <a:pt x="199" y="435"/>
                  </a:lnTo>
                  <a:lnTo>
                    <a:pt x="199" y="438"/>
                  </a:lnTo>
                  <a:lnTo>
                    <a:pt x="199" y="440"/>
                  </a:lnTo>
                  <a:lnTo>
                    <a:pt x="199" y="440"/>
                  </a:lnTo>
                  <a:lnTo>
                    <a:pt x="197" y="442"/>
                  </a:lnTo>
                  <a:lnTo>
                    <a:pt x="197" y="442"/>
                  </a:lnTo>
                  <a:lnTo>
                    <a:pt x="192" y="442"/>
                  </a:lnTo>
                  <a:lnTo>
                    <a:pt x="190" y="445"/>
                  </a:lnTo>
                  <a:lnTo>
                    <a:pt x="185" y="450"/>
                  </a:lnTo>
                  <a:lnTo>
                    <a:pt x="180" y="452"/>
                  </a:lnTo>
                  <a:lnTo>
                    <a:pt x="180" y="454"/>
                  </a:lnTo>
                  <a:lnTo>
                    <a:pt x="180" y="459"/>
                  </a:lnTo>
                  <a:lnTo>
                    <a:pt x="178" y="459"/>
                  </a:lnTo>
                  <a:lnTo>
                    <a:pt x="178" y="459"/>
                  </a:lnTo>
                  <a:lnTo>
                    <a:pt x="173" y="459"/>
                  </a:lnTo>
                  <a:lnTo>
                    <a:pt x="164" y="457"/>
                  </a:lnTo>
                  <a:lnTo>
                    <a:pt x="156" y="457"/>
                  </a:lnTo>
                  <a:lnTo>
                    <a:pt x="154" y="457"/>
                  </a:lnTo>
                  <a:lnTo>
                    <a:pt x="154" y="457"/>
                  </a:lnTo>
                  <a:lnTo>
                    <a:pt x="152" y="457"/>
                  </a:lnTo>
                  <a:lnTo>
                    <a:pt x="152" y="457"/>
                  </a:lnTo>
                  <a:lnTo>
                    <a:pt x="152" y="457"/>
                  </a:lnTo>
                  <a:lnTo>
                    <a:pt x="152" y="459"/>
                  </a:lnTo>
                  <a:lnTo>
                    <a:pt x="152" y="461"/>
                  </a:lnTo>
                  <a:lnTo>
                    <a:pt x="149" y="461"/>
                  </a:lnTo>
                  <a:lnTo>
                    <a:pt x="145" y="461"/>
                  </a:lnTo>
                  <a:lnTo>
                    <a:pt x="140" y="461"/>
                  </a:lnTo>
                  <a:lnTo>
                    <a:pt x="135" y="461"/>
                  </a:lnTo>
                  <a:lnTo>
                    <a:pt x="128" y="461"/>
                  </a:lnTo>
                  <a:lnTo>
                    <a:pt x="123" y="461"/>
                  </a:lnTo>
                  <a:lnTo>
                    <a:pt x="119" y="461"/>
                  </a:lnTo>
                  <a:lnTo>
                    <a:pt x="114" y="461"/>
                  </a:lnTo>
                  <a:lnTo>
                    <a:pt x="109" y="461"/>
                  </a:lnTo>
                  <a:lnTo>
                    <a:pt x="102" y="461"/>
                  </a:lnTo>
                  <a:lnTo>
                    <a:pt x="97" y="461"/>
                  </a:lnTo>
                  <a:lnTo>
                    <a:pt x="93" y="461"/>
                  </a:lnTo>
                  <a:lnTo>
                    <a:pt x="88" y="464"/>
                  </a:lnTo>
                  <a:lnTo>
                    <a:pt x="83" y="464"/>
                  </a:lnTo>
                  <a:lnTo>
                    <a:pt x="78" y="464"/>
                  </a:lnTo>
                  <a:lnTo>
                    <a:pt x="71" y="464"/>
                  </a:lnTo>
                  <a:lnTo>
                    <a:pt x="67" y="464"/>
                  </a:lnTo>
                  <a:lnTo>
                    <a:pt x="64" y="464"/>
                  </a:lnTo>
                  <a:lnTo>
                    <a:pt x="62" y="464"/>
                  </a:lnTo>
                  <a:lnTo>
                    <a:pt x="59" y="464"/>
                  </a:lnTo>
                  <a:lnTo>
                    <a:pt x="57" y="469"/>
                  </a:lnTo>
                  <a:lnTo>
                    <a:pt x="52" y="473"/>
                  </a:lnTo>
                  <a:lnTo>
                    <a:pt x="48" y="476"/>
                  </a:lnTo>
                  <a:lnTo>
                    <a:pt x="43" y="480"/>
                  </a:lnTo>
                  <a:lnTo>
                    <a:pt x="43" y="480"/>
                  </a:lnTo>
                  <a:lnTo>
                    <a:pt x="41" y="480"/>
                  </a:lnTo>
                  <a:lnTo>
                    <a:pt x="33" y="480"/>
                  </a:lnTo>
                  <a:lnTo>
                    <a:pt x="31" y="480"/>
                  </a:lnTo>
                  <a:lnTo>
                    <a:pt x="31" y="483"/>
                  </a:lnTo>
                  <a:lnTo>
                    <a:pt x="29" y="483"/>
                  </a:lnTo>
                  <a:lnTo>
                    <a:pt x="29" y="483"/>
                  </a:lnTo>
                  <a:lnTo>
                    <a:pt x="19" y="480"/>
                  </a:lnTo>
                  <a:lnTo>
                    <a:pt x="17" y="480"/>
                  </a:lnTo>
                  <a:lnTo>
                    <a:pt x="15" y="480"/>
                  </a:lnTo>
                  <a:lnTo>
                    <a:pt x="12" y="480"/>
                  </a:lnTo>
                  <a:lnTo>
                    <a:pt x="10" y="480"/>
                  </a:lnTo>
                  <a:lnTo>
                    <a:pt x="3" y="480"/>
                  </a:lnTo>
                  <a:lnTo>
                    <a:pt x="3" y="480"/>
                  </a:lnTo>
                  <a:lnTo>
                    <a:pt x="3" y="480"/>
                  </a:lnTo>
                  <a:lnTo>
                    <a:pt x="3" y="485"/>
                  </a:lnTo>
                  <a:lnTo>
                    <a:pt x="3" y="485"/>
                  </a:lnTo>
                  <a:lnTo>
                    <a:pt x="3" y="485"/>
                  </a:lnTo>
                  <a:lnTo>
                    <a:pt x="3" y="487"/>
                  </a:lnTo>
                  <a:lnTo>
                    <a:pt x="3" y="487"/>
                  </a:lnTo>
                  <a:lnTo>
                    <a:pt x="3" y="490"/>
                  </a:lnTo>
                  <a:lnTo>
                    <a:pt x="3" y="492"/>
                  </a:lnTo>
                  <a:lnTo>
                    <a:pt x="3" y="495"/>
                  </a:lnTo>
                  <a:lnTo>
                    <a:pt x="0" y="504"/>
                  </a:lnTo>
                  <a:lnTo>
                    <a:pt x="0" y="506"/>
                  </a:lnTo>
                  <a:lnTo>
                    <a:pt x="3" y="509"/>
                  </a:lnTo>
                  <a:lnTo>
                    <a:pt x="3" y="511"/>
                  </a:lnTo>
                  <a:lnTo>
                    <a:pt x="10" y="518"/>
                  </a:lnTo>
                  <a:lnTo>
                    <a:pt x="12" y="521"/>
                  </a:lnTo>
                  <a:lnTo>
                    <a:pt x="12" y="521"/>
                  </a:lnTo>
                  <a:lnTo>
                    <a:pt x="12" y="521"/>
                  </a:lnTo>
                  <a:lnTo>
                    <a:pt x="12" y="521"/>
                  </a:lnTo>
                  <a:lnTo>
                    <a:pt x="12" y="523"/>
                  </a:lnTo>
                  <a:lnTo>
                    <a:pt x="12" y="523"/>
                  </a:lnTo>
                  <a:lnTo>
                    <a:pt x="12" y="525"/>
                  </a:lnTo>
                  <a:lnTo>
                    <a:pt x="10" y="528"/>
                  </a:lnTo>
                  <a:lnTo>
                    <a:pt x="10" y="528"/>
                  </a:lnTo>
                  <a:lnTo>
                    <a:pt x="10" y="528"/>
                  </a:lnTo>
                  <a:lnTo>
                    <a:pt x="12" y="528"/>
                  </a:lnTo>
                  <a:lnTo>
                    <a:pt x="12" y="530"/>
                  </a:lnTo>
                  <a:lnTo>
                    <a:pt x="12" y="530"/>
                  </a:lnTo>
                  <a:lnTo>
                    <a:pt x="12" y="530"/>
                  </a:lnTo>
                  <a:lnTo>
                    <a:pt x="12" y="530"/>
                  </a:lnTo>
                  <a:lnTo>
                    <a:pt x="12" y="530"/>
                  </a:lnTo>
                  <a:lnTo>
                    <a:pt x="12" y="532"/>
                  </a:lnTo>
                  <a:lnTo>
                    <a:pt x="12" y="532"/>
                  </a:lnTo>
                  <a:lnTo>
                    <a:pt x="12" y="532"/>
                  </a:lnTo>
                  <a:lnTo>
                    <a:pt x="12" y="532"/>
                  </a:lnTo>
                  <a:lnTo>
                    <a:pt x="15" y="532"/>
                  </a:lnTo>
                  <a:lnTo>
                    <a:pt x="15" y="535"/>
                  </a:lnTo>
                  <a:lnTo>
                    <a:pt x="15" y="535"/>
                  </a:lnTo>
                  <a:lnTo>
                    <a:pt x="15" y="535"/>
                  </a:lnTo>
                  <a:lnTo>
                    <a:pt x="17" y="537"/>
                  </a:lnTo>
                  <a:lnTo>
                    <a:pt x="17" y="537"/>
                  </a:lnTo>
                  <a:lnTo>
                    <a:pt x="17" y="537"/>
                  </a:lnTo>
                  <a:lnTo>
                    <a:pt x="17" y="540"/>
                  </a:lnTo>
                  <a:lnTo>
                    <a:pt x="17" y="540"/>
                  </a:lnTo>
                  <a:lnTo>
                    <a:pt x="17" y="540"/>
                  </a:lnTo>
                  <a:lnTo>
                    <a:pt x="17" y="540"/>
                  </a:lnTo>
                  <a:lnTo>
                    <a:pt x="17" y="540"/>
                  </a:lnTo>
                  <a:lnTo>
                    <a:pt x="19" y="542"/>
                  </a:lnTo>
                  <a:lnTo>
                    <a:pt x="19" y="542"/>
                  </a:lnTo>
                  <a:lnTo>
                    <a:pt x="19" y="542"/>
                  </a:lnTo>
                  <a:lnTo>
                    <a:pt x="19" y="544"/>
                  </a:lnTo>
                  <a:lnTo>
                    <a:pt x="22" y="544"/>
                  </a:lnTo>
                  <a:lnTo>
                    <a:pt x="22" y="544"/>
                  </a:lnTo>
                  <a:lnTo>
                    <a:pt x="22" y="547"/>
                  </a:lnTo>
                  <a:lnTo>
                    <a:pt x="24" y="547"/>
                  </a:lnTo>
                  <a:lnTo>
                    <a:pt x="24" y="547"/>
                  </a:lnTo>
                  <a:lnTo>
                    <a:pt x="24" y="549"/>
                  </a:lnTo>
                  <a:lnTo>
                    <a:pt x="24" y="549"/>
                  </a:lnTo>
                  <a:lnTo>
                    <a:pt x="24" y="549"/>
                  </a:lnTo>
                  <a:lnTo>
                    <a:pt x="24" y="551"/>
                  </a:lnTo>
                  <a:lnTo>
                    <a:pt x="24" y="551"/>
                  </a:lnTo>
                  <a:lnTo>
                    <a:pt x="31" y="551"/>
                  </a:lnTo>
                  <a:lnTo>
                    <a:pt x="33" y="551"/>
                  </a:lnTo>
                  <a:lnTo>
                    <a:pt x="33" y="551"/>
                  </a:lnTo>
                  <a:lnTo>
                    <a:pt x="33" y="551"/>
                  </a:lnTo>
                  <a:lnTo>
                    <a:pt x="33" y="554"/>
                  </a:lnTo>
                  <a:lnTo>
                    <a:pt x="33" y="554"/>
                  </a:lnTo>
                  <a:lnTo>
                    <a:pt x="33" y="554"/>
                  </a:lnTo>
                  <a:lnTo>
                    <a:pt x="33" y="554"/>
                  </a:lnTo>
                  <a:lnTo>
                    <a:pt x="33" y="554"/>
                  </a:lnTo>
                  <a:lnTo>
                    <a:pt x="33" y="554"/>
                  </a:lnTo>
                  <a:lnTo>
                    <a:pt x="36" y="554"/>
                  </a:lnTo>
                  <a:lnTo>
                    <a:pt x="38" y="554"/>
                  </a:lnTo>
                  <a:lnTo>
                    <a:pt x="41" y="556"/>
                  </a:lnTo>
                  <a:lnTo>
                    <a:pt x="43" y="556"/>
                  </a:lnTo>
                  <a:lnTo>
                    <a:pt x="45" y="558"/>
                  </a:lnTo>
                  <a:lnTo>
                    <a:pt x="45" y="561"/>
                  </a:lnTo>
                  <a:lnTo>
                    <a:pt x="45" y="563"/>
                  </a:lnTo>
                  <a:lnTo>
                    <a:pt x="48" y="566"/>
                  </a:lnTo>
                  <a:lnTo>
                    <a:pt x="55" y="568"/>
                  </a:lnTo>
                  <a:lnTo>
                    <a:pt x="55" y="568"/>
                  </a:lnTo>
                  <a:lnTo>
                    <a:pt x="57" y="568"/>
                  </a:lnTo>
                  <a:lnTo>
                    <a:pt x="57" y="568"/>
                  </a:lnTo>
                  <a:lnTo>
                    <a:pt x="59" y="568"/>
                  </a:lnTo>
                  <a:lnTo>
                    <a:pt x="59" y="570"/>
                  </a:lnTo>
                  <a:lnTo>
                    <a:pt x="59" y="570"/>
                  </a:lnTo>
                  <a:lnTo>
                    <a:pt x="57" y="570"/>
                  </a:lnTo>
                  <a:lnTo>
                    <a:pt x="57" y="570"/>
                  </a:lnTo>
                  <a:lnTo>
                    <a:pt x="55" y="568"/>
                  </a:lnTo>
                  <a:lnTo>
                    <a:pt x="55" y="570"/>
                  </a:lnTo>
                  <a:lnTo>
                    <a:pt x="55" y="570"/>
                  </a:lnTo>
                  <a:lnTo>
                    <a:pt x="55" y="573"/>
                  </a:lnTo>
                  <a:lnTo>
                    <a:pt x="55" y="573"/>
                  </a:lnTo>
                  <a:lnTo>
                    <a:pt x="52" y="570"/>
                  </a:lnTo>
                  <a:lnTo>
                    <a:pt x="50" y="570"/>
                  </a:lnTo>
                  <a:lnTo>
                    <a:pt x="45" y="568"/>
                  </a:lnTo>
                  <a:lnTo>
                    <a:pt x="45" y="568"/>
                  </a:lnTo>
                  <a:lnTo>
                    <a:pt x="43" y="570"/>
                  </a:lnTo>
                  <a:lnTo>
                    <a:pt x="43" y="575"/>
                  </a:lnTo>
                  <a:lnTo>
                    <a:pt x="43" y="580"/>
                  </a:lnTo>
                  <a:lnTo>
                    <a:pt x="43" y="584"/>
                  </a:lnTo>
                  <a:lnTo>
                    <a:pt x="43" y="584"/>
                  </a:lnTo>
                  <a:lnTo>
                    <a:pt x="43" y="587"/>
                  </a:lnTo>
                  <a:lnTo>
                    <a:pt x="45" y="587"/>
                  </a:lnTo>
                  <a:lnTo>
                    <a:pt x="45" y="587"/>
                  </a:lnTo>
                  <a:lnTo>
                    <a:pt x="50" y="589"/>
                  </a:lnTo>
                  <a:lnTo>
                    <a:pt x="52" y="589"/>
                  </a:lnTo>
                  <a:lnTo>
                    <a:pt x="55" y="592"/>
                  </a:lnTo>
                  <a:lnTo>
                    <a:pt x="57" y="594"/>
                  </a:lnTo>
                  <a:lnTo>
                    <a:pt x="62" y="599"/>
                  </a:lnTo>
                  <a:lnTo>
                    <a:pt x="64" y="599"/>
                  </a:lnTo>
                  <a:lnTo>
                    <a:pt x="67" y="603"/>
                  </a:lnTo>
                  <a:lnTo>
                    <a:pt x="71" y="606"/>
                  </a:lnTo>
                  <a:lnTo>
                    <a:pt x="74" y="608"/>
                  </a:lnTo>
                  <a:lnTo>
                    <a:pt x="76" y="608"/>
                  </a:lnTo>
                  <a:lnTo>
                    <a:pt x="78" y="608"/>
                  </a:lnTo>
                  <a:lnTo>
                    <a:pt x="83" y="611"/>
                  </a:lnTo>
                  <a:lnTo>
                    <a:pt x="90" y="611"/>
                  </a:lnTo>
                  <a:lnTo>
                    <a:pt x="90" y="611"/>
                  </a:lnTo>
                  <a:lnTo>
                    <a:pt x="93" y="611"/>
                  </a:lnTo>
                  <a:lnTo>
                    <a:pt x="93" y="608"/>
                  </a:lnTo>
                  <a:lnTo>
                    <a:pt x="93" y="608"/>
                  </a:lnTo>
                  <a:lnTo>
                    <a:pt x="93" y="606"/>
                  </a:lnTo>
                  <a:lnTo>
                    <a:pt x="95" y="606"/>
                  </a:lnTo>
                  <a:lnTo>
                    <a:pt x="95" y="606"/>
                  </a:lnTo>
                  <a:lnTo>
                    <a:pt x="95" y="606"/>
                  </a:lnTo>
                  <a:lnTo>
                    <a:pt x="95" y="606"/>
                  </a:lnTo>
                  <a:lnTo>
                    <a:pt x="95" y="606"/>
                  </a:lnTo>
                  <a:lnTo>
                    <a:pt x="95" y="606"/>
                  </a:lnTo>
                  <a:lnTo>
                    <a:pt x="97" y="603"/>
                  </a:lnTo>
                  <a:lnTo>
                    <a:pt x="97" y="603"/>
                  </a:lnTo>
                  <a:lnTo>
                    <a:pt x="102" y="603"/>
                  </a:lnTo>
                  <a:lnTo>
                    <a:pt x="104" y="606"/>
                  </a:lnTo>
                  <a:lnTo>
                    <a:pt x="107" y="606"/>
                  </a:lnTo>
                  <a:lnTo>
                    <a:pt x="107" y="608"/>
                  </a:lnTo>
                  <a:lnTo>
                    <a:pt x="107" y="608"/>
                  </a:lnTo>
                  <a:lnTo>
                    <a:pt x="107" y="608"/>
                  </a:lnTo>
                  <a:lnTo>
                    <a:pt x="107" y="608"/>
                  </a:lnTo>
                  <a:lnTo>
                    <a:pt x="109" y="611"/>
                  </a:lnTo>
                  <a:lnTo>
                    <a:pt x="109" y="611"/>
                  </a:lnTo>
                  <a:lnTo>
                    <a:pt x="109" y="611"/>
                  </a:lnTo>
                  <a:lnTo>
                    <a:pt x="109" y="611"/>
                  </a:lnTo>
                  <a:lnTo>
                    <a:pt x="109" y="615"/>
                  </a:lnTo>
                  <a:lnTo>
                    <a:pt x="112" y="615"/>
                  </a:lnTo>
                  <a:lnTo>
                    <a:pt x="112" y="615"/>
                  </a:lnTo>
                  <a:lnTo>
                    <a:pt x="112" y="618"/>
                  </a:lnTo>
                  <a:lnTo>
                    <a:pt x="112" y="618"/>
                  </a:lnTo>
                  <a:lnTo>
                    <a:pt x="112" y="618"/>
                  </a:lnTo>
                  <a:lnTo>
                    <a:pt x="112" y="618"/>
                  </a:lnTo>
                  <a:lnTo>
                    <a:pt x="112" y="618"/>
                  </a:lnTo>
                  <a:lnTo>
                    <a:pt x="112" y="620"/>
                  </a:lnTo>
                  <a:lnTo>
                    <a:pt x="112" y="620"/>
                  </a:lnTo>
                  <a:lnTo>
                    <a:pt x="112" y="620"/>
                  </a:lnTo>
                  <a:lnTo>
                    <a:pt x="112" y="620"/>
                  </a:lnTo>
                  <a:lnTo>
                    <a:pt x="107" y="622"/>
                  </a:lnTo>
                  <a:lnTo>
                    <a:pt x="107" y="620"/>
                  </a:lnTo>
                  <a:lnTo>
                    <a:pt x="107" y="620"/>
                  </a:lnTo>
                  <a:lnTo>
                    <a:pt x="107" y="620"/>
                  </a:lnTo>
                  <a:lnTo>
                    <a:pt x="107" y="620"/>
                  </a:lnTo>
                  <a:lnTo>
                    <a:pt x="107" y="622"/>
                  </a:lnTo>
                  <a:lnTo>
                    <a:pt x="107" y="622"/>
                  </a:lnTo>
                  <a:lnTo>
                    <a:pt x="102" y="622"/>
                  </a:lnTo>
                  <a:lnTo>
                    <a:pt x="102" y="622"/>
                  </a:lnTo>
                  <a:lnTo>
                    <a:pt x="102" y="625"/>
                  </a:lnTo>
                  <a:lnTo>
                    <a:pt x="102" y="627"/>
                  </a:lnTo>
                  <a:lnTo>
                    <a:pt x="104" y="629"/>
                  </a:lnTo>
                  <a:lnTo>
                    <a:pt x="109" y="634"/>
                  </a:lnTo>
                  <a:lnTo>
                    <a:pt x="114" y="641"/>
                  </a:lnTo>
                  <a:lnTo>
                    <a:pt x="116" y="646"/>
                  </a:lnTo>
                  <a:lnTo>
                    <a:pt x="119" y="648"/>
                  </a:lnTo>
                  <a:lnTo>
                    <a:pt x="119" y="648"/>
                  </a:lnTo>
                  <a:lnTo>
                    <a:pt x="119" y="648"/>
                  </a:lnTo>
                  <a:lnTo>
                    <a:pt x="119" y="646"/>
                  </a:lnTo>
                  <a:lnTo>
                    <a:pt x="119" y="646"/>
                  </a:lnTo>
                  <a:lnTo>
                    <a:pt x="119" y="646"/>
                  </a:lnTo>
                  <a:lnTo>
                    <a:pt x="121" y="646"/>
                  </a:lnTo>
                  <a:lnTo>
                    <a:pt x="121" y="646"/>
                  </a:lnTo>
                  <a:lnTo>
                    <a:pt x="121" y="646"/>
                  </a:lnTo>
                  <a:lnTo>
                    <a:pt x="121" y="644"/>
                  </a:lnTo>
                  <a:lnTo>
                    <a:pt x="121" y="644"/>
                  </a:lnTo>
                  <a:lnTo>
                    <a:pt x="123" y="644"/>
                  </a:lnTo>
                  <a:lnTo>
                    <a:pt x="123" y="644"/>
                  </a:lnTo>
                  <a:lnTo>
                    <a:pt x="123" y="644"/>
                  </a:lnTo>
                  <a:lnTo>
                    <a:pt x="123" y="644"/>
                  </a:lnTo>
                  <a:lnTo>
                    <a:pt x="123" y="644"/>
                  </a:lnTo>
                  <a:lnTo>
                    <a:pt x="123" y="644"/>
                  </a:lnTo>
                  <a:lnTo>
                    <a:pt x="123" y="641"/>
                  </a:lnTo>
                  <a:lnTo>
                    <a:pt x="121" y="641"/>
                  </a:lnTo>
                  <a:lnTo>
                    <a:pt x="121" y="641"/>
                  </a:lnTo>
                  <a:lnTo>
                    <a:pt x="121" y="641"/>
                  </a:lnTo>
                  <a:lnTo>
                    <a:pt x="121" y="641"/>
                  </a:lnTo>
                  <a:lnTo>
                    <a:pt x="119" y="637"/>
                  </a:lnTo>
                  <a:lnTo>
                    <a:pt x="119" y="632"/>
                  </a:lnTo>
                  <a:lnTo>
                    <a:pt x="119" y="632"/>
                  </a:lnTo>
                  <a:lnTo>
                    <a:pt x="119" y="629"/>
                  </a:lnTo>
                  <a:lnTo>
                    <a:pt x="121" y="629"/>
                  </a:lnTo>
                  <a:lnTo>
                    <a:pt x="121" y="629"/>
                  </a:lnTo>
                  <a:lnTo>
                    <a:pt x="121" y="629"/>
                  </a:lnTo>
                  <a:lnTo>
                    <a:pt x="123" y="629"/>
                  </a:lnTo>
                  <a:lnTo>
                    <a:pt x="123" y="629"/>
                  </a:lnTo>
                  <a:lnTo>
                    <a:pt x="123" y="629"/>
                  </a:lnTo>
                  <a:lnTo>
                    <a:pt x="123" y="629"/>
                  </a:lnTo>
                  <a:lnTo>
                    <a:pt x="123" y="629"/>
                  </a:lnTo>
                  <a:lnTo>
                    <a:pt x="123" y="629"/>
                  </a:lnTo>
                  <a:lnTo>
                    <a:pt x="123" y="629"/>
                  </a:lnTo>
                  <a:lnTo>
                    <a:pt x="126" y="629"/>
                  </a:lnTo>
                  <a:lnTo>
                    <a:pt x="126" y="627"/>
                  </a:lnTo>
                  <a:lnTo>
                    <a:pt x="126" y="627"/>
                  </a:lnTo>
                  <a:lnTo>
                    <a:pt x="126" y="627"/>
                  </a:lnTo>
                  <a:lnTo>
                    <a:pt x="126" y="627"/>
                  </a:lnTo>
                  <a:lnTo>
                    <a:pt x="126" y="627"/>
                  </a:lnTo>
                  <a:lnTo>
                    <a:pt x="126" y="629"/>
                  </a:lnTo>
                  <a:lnTo>
                    <a:pt x="126" y="629"/>
                  </a:lnTo>
                  <a:lnTo>
                    <a:pt x="128" y="629"/>
                  </a:lnTo>
                  <a:lnTo>
                    <a:pt x="128" y="629"/>
                  </a:lnTo>
                  <a:lnTo>
                    <a:pt x="128" y="627"/>
                  </a:lnTo>
                  <a:lnTo>
                    <a:pt x="128" y="627"/>
                  </a:lnTo>
                  <a:lnTo>
                    <a:pt x="130" y="627"/>
                  </a:lnTo>
                  <a:lnTo>
                    <a:pt x="130" y="627"/>
                  </a:lnTo>
                  <a:lnTo>
                    <a:pt x="130" y="627"/>
                  </a:lnTo>
                  <a:lnTo>
                    <a:pt x="130" y="627"/>
                  </a:lnTo>
                  <a:lnTo>
                    <a:pt x="130" y="627"/>
                  </a:lnTo>
                  <a:lnTo>
                    <a:pt x="133" y="627"/>
                  </a:lnTo>
                  <a:lnTo>
                    <a:pt x="133" y="627"/>
                  </a:lnTo>
                  <a:lnTo>
                    <a:pt x="135" y="627"/>
                  </a:lnTo>
                  <a:lnTo>
                    <a:pt x="135" y="627"/>
                  </a:lnTo>
                  <a:lnTo>
                    <a:pt x="135" y="625"/>
                  </a:lnTo>
                  <a:lnTo>
                    <a:pt x="135" y="625"/>
                  </a:lnTo>
                  <a:lnTo>
                    <a:pt x="135" y="625"/>
                  </a:lnTo>
                  <a:lnTo>
                    <a:pt x="135" y="625"/>
                  </a:lnTo>
                  <a:lnTo>
                    <a:pt x="135" y="625"/>
                  </a:lnTo>
                  <a:lnTo>
                    <a:pt x="138" y="625"/>
                  </a:lnTo>
                  <a:lnTo>
                    <a:pt x="138" y="625"/>
                  </a:lnTo>
                  <a:lnTo>
                    <a:pt x="138" y="625"/>
                  </a:lnTo>
                  <a:lnTo>
                    <a:pt x="138" y="625"/>
                  </a:lnTo>
                  <a:lnTo>
                    <a:pt x="140" y="622"/>
                  </a:lnTo>
                  <a:lnTo>
                    <a:pt x="140" y="622"/>
                  </a:lnTo>
                  <a:lnTo>
                    <a:pt x="140" y="622"/>
                  </a:lnTo>
                  <a:lnTo>
                    <a:pt x="142" y="622"/>
                  </a:lnTo>
                  <a:lnTo>
                    <a:pt x="142" y="622"/>
                  </a:lnTo>
                  <a:lnTo>
                    <a:pt x="142" y="622"/>
                  </a:lnTo>
                  <a:lnTo>
                    <a:pt x="145" y="622"/>
                  </a:lnTo>
                  <a:lnTo>
                    <a:pt x="147" y="625"/>
                  </a:lnTo>
                  <a:lnTo>
                    <a:pt x="147" y="625"/>
                  </a:lnTo>
                  <a:lnTo>
                    <a:pt x="149" y="625"/>
                  </a:lnTo>
                  <a:lnTo>
                    <a:pt x="149" y="625"/>
                  </a:lnTo>
                  <a:lnTo>
                    <a:pt x="149" y="627"/>
                  </a:lnTo>
                  <a:lnTo>
                    <a:pt x="149" y="627"/>
                  </a:lnTo>
                  <a:lnTo>
                    <a:pt x="149" y="627"/>
                  </a:lnTo>
                  <a:lnTo>
                    <a:pt x="152" y="627"/>
                  </a:lnTo>
                  <a:lnTo>
                    <a:pt x="152" y="627"/>
                  </a:lnTo>
                  <a:lnTo>
                    <a:pt x="152" y="627"/>
                  </a:lnTo>
                  <a:lnTo>
                    <a:pt x="154" y="629"/>
                  </a:lnTo>
                  <a:lnTo>
                    <a:pt x="154" y="629"/>
                  </a:lnTo>
                  <a:lnTo>
                    <a:pt x="156" y="632"/>
                  </a:lnTo>
                  <a:lnTo>
                    <a:pt x="166" y="641"/>
                  </a:lnTo>
                  <a:lnTo>
                    <a:pt x="166" y="641"/>
                  </a:lnTo>
                  <a:lnTo>
                    <a:pt x="166" y="641"/>
                  </a:lnTo>
                  <a:lnTo>
                    <a:pt x="166" y="641"/>
                  </a:lnTo>
                  <a:lnTo>
                    <a:pt x="166" y="644"/>
                  </a:lnTo>
                  <a:lnTo>
                    <a:pt x="166" y="644"/>
                  </a:lnTo>
                  <a:lnTo>
                    <a:pt x="166" y="646"/>
                  </a:lnTo>
                  <a:lnTo>
                    <a:pt x="168" y="648"/>
                  </a:lnTo>
                  <a:lnTo>
                    <a:pt x="168" y="648"/>
                  </a:lnTo>
                  <a:lnTo>
                    <a:pt x="168" y="648"/>
                  </a:lnTo>
                  <a:lnTo>
                    <a:pt x="171" y="648"/>
                  </a:lnTo>
                  <a:lnTo>
                    <a:pt x="171" y="648"/>
                  </a:lnTo>
                  <a:lnTo>
                    <a:pt x="171" y="648"/>
                  </a:lnTo>
                  <a:lnTo>
                    <a:pt x="173" y="648"/>
                  </a:lnTo>
                  <a:lnTo>
                    <a:pt x="173" y="648"/>
                  </a:lnTo>
                  <a:lnTo>
                    <a:pt x="173" y="648"/>
                  </a:lnTo>
                  <a:lnTo>
                    <a:pt x="173" y="648"/>
                  </a:lnTo>
                  <a:lnTo>
                    <a:pt x="175" y="651"/>
                  </a:lnTo>
                  <a:lnTo>
                    <a:pt x="178" y="651"/>
                  </a:lnTo>
                  <a:lnTo>
                    <a:pt x="178" y="653"/>
                  </a:lnTo>
                  <a:lnTo>
                    <a:pt x="180" y="653"/>
                  </a:lnTo>
                  <a:lnTo>
                    <a:pt x="180" y="655"/>
                  </a:lnTo>
                  <a:lnTo>
                    <a:pt x="182" y="655"/>
                  </a:lnTo>
                  <a:lnTo>
                    <a:pt x="182" y="655"/>
                  </a:lnTo>
                  <a:lnTo>
                    <a:pt x="182" y="655"/>
                  </a:lnTo>
                  <a:lnTo>
                    <a:pt x="182" y="655"/>
                  </a:lnTo>
                  <a:lnTo>
                    <a:pt x="182" y="658"/>
                  </a:lnTo>
                  <a:lnTo>
                    <a:pt x="182" y="658"/>
                  </a:lnTo>
                  <a:lnTo>
                    <a:pt x="182" y="658"/>
                  </a:lnTo>
                  <a:lnTo>
                    <a:pt x="182" y="658"/>
                  </a:lnTo>
                  <a:lnTo>
                    <a:pt x="182" y="658"/>
                  </a:lnTo>
                  <a:lnTo>
                    <a:pt x="185" y="660"/>
                  </a:lnTo>
                  <a:lnTo>
                    <a:pt x="185" y="660"/>
                  </a:lnTo>
                  <a:lnTo>
                    <a:pt x="187" y="658"/>
                  </a:lnTo>
                  <a:lnTo>
                    <a:pt x="187" y="658"/>
                  </a:lnTo>
                  <a:lnTo>
                    <a:pt x="187" y="655"/>
                  </a:lnTo>
                  <a:lnTo>
                    <a:pt x="187" y="655"/>
                  </a:lnTo>
                  <a:lnTo>
                    <a:pt x="187" y="653"/>
                  </a:lnTo>
                  <a:lnTo>
                    <a:pt x="185" y="653"/>
                  </a:lnTo>
                  <a:lnTo>
                    <a:pt x="185" y="653"/>
                  </a:lnTo>
                  <a:lnTo>
                    <a:pt x="185" y="653"/>
                  </a:lnTo>
                  <a:lnTo>
                    <a:pt x="185" y="653"/>
                  </a:lnTo>
                  <a:lnTo>
                    <a:pt x="185" y="651"/>
                  </a:lnTo>
                  <a:lnTo>
                    <a:pt x="185" y="648"/>
                  </a:lnTo>
                  <a:lnTo>
                    <a:pt x="185" y="648"/>
                  </a:lnTo>
                  <a:lnTo>
                    <a:pt x="185" y="646"/>
                  </a:lnTo>
                  <a:lnTo>
                    <a:pt x="187" y="646"/>
                  </a:lnTo>
                  <a:lnTo>
                    <a:pt x="187" y="644"/>
                  </a:lnTo>
                  <a:lnTo>
                    <a:pt x="187" y="641"/>
                  </a:lnTo>
                  <a:lnTo>
                    <a:pt x="185" y="639"/>
                  </a:lnTo>
                  <a:lnTo>
                    <a:pt x="185" y="637"/>
                  </a:lnTo>
                  <a:lnTo>
                    <a:pt x="187" y="629"/>
                  </a:lnTo>
                  <a:lnTo>
                    <a:pt x="187" y="615"/>
                  </a:lnTo>
                  <a:lnTo>
                    <a:pt x="187" y="615"/>
                  </a:lnTo>
                  <a:lnTo>
                    <a:pt x="199" y="606"/>
                  </a:lnTo>
                  <a:lnTo>
                    <a:pt x="201" y="603"/>
                  </a:lnTo>
                  <a:lnTo>
                    <a:pt x="211" y="589"/>
                  </a:lnTo>
                  <a:lnTo>
                    <a:pt x="213" y="577"/>
                  </a:lnTo>
                  <a:lnTo>
                    <a:pt x="213" y="575"/>
                  </a:lnTo>
                  <a:lnTo>
                    <a:pt x="213" y="563"/>
                  </a:lnTo>
                  <a:lnTo>
                    <a:pt x="216" y="563"/>
                  </a:lnTo>
                  <a:lnTo>
                    <a:pt x="218" y="563"/>
                  </a:lnTo>
                  <a:lnTo>
                    <a:pt x="218" y="561"/>
                  </a:lnTo>
                  <a:lnTo>
                    <a:pt x="227" y="554"/>
                  </a:lnTo>
                  <a:lnTo>
                    <a:pt x="230" y="551"/>
                  </a:lnTo>
                  <a:lnTo>
                    <a:pt x="232" y="551"/>
                  </a:lnTo>
                  <a:lnTo>
                    <a:pt x="239" y="549"/>
                  </a:lnTo>
                  <a:lnTo>
                    <a:pt x="249" y="547"/>
                  </a:lnTo>
                  <a:lnTo>
                    <a:pt x="251" y="547"/>
                  </a:lnTo>
                  <a:lnTo>
                    <a:pt x="253" y="547"/>
                  </a:lnTo>
                  <a:lnTo>
                    <a:pt x="253" y="549"/>
                  </a:lnTo>
                  <a:lnTo>
                    <a:pt x="256" y="549"/>
                  </a:lnTo>
                  <a:lnTo>
                    <a:pt x="258" y="549"/>
                  </a:lnTo>
                  <a:lnTo>
                    <a:pt x="263" y="549"/>
                  </a:lnTo>
                  <a:lnTo>
                    <a:pt x="272" y="549"/>
                  </a:lnTo>
                  <a:lnTo>
                    <a:pt x="272" y="549"/>
                  </a:lnTo>
                  <a:lnTo>
                    <a:pt x="275" y="547"/>
                  </a:lnTo>
                  <a:lnTo>
                    <a:pt x="275" y="547"/>
                  </a:lnTo>
                  <a:lnTo>
                    <a:pt x="277" y="547"/>
                  </a:lnTo>
                  <a:lnTo>
                    <a:pt x="277" y="544"/>
                  </a:lnTo>
                  <a:lnTo>
                    <a:pt x="277" y="542"/>
                  </a:lnTo>
                  <a:lnTo>
                    <a:pt x="280" y="542"/>
                  </a:lnTo>
                  <a:lnTo>
                    <a:pt x="287" y="540"/>
                  </a:lnTo>
                  <a:lnTo>
                    <a:pt x="289" y="542"/>
                  </a:lnTo>
                  <a:lnTo>
                    <a:pt x="303" y="547"/>
                  </a:lnTo>
                  <a:lnTo>
                    <a:pt x="320" y="554"/>
                  </a:lnTo>
                  <a:lnTo>
                    <a:pt x="320" y="554"/>
                  </a:lnTo>
                  <a:lnTo>
                    <a:pt x="320" y="554"/>
                  </a:lnTo>
                  <a:lnTo>
                    <a:pt x="320" y="554"/>
                  </a:lnTo>
                  <a:lnTo>
                    <a:pt x="322" y="554"/>
                  </a:lnTo>
                  <a:lnTo>
                    <a:pt x="324" y="551"/>
                  </a:lnTo>
                  <a:lnTo>
                    <a:pt x="324" y="551"/>
                  </a:lnTo>
                  <a:lnTo>
                    <a:pt x="327" y="551"/>
                  </a:lnTo>
                  <a:lnTo>
                    <a:pt x="329" y="551"/>
                  </a:lnTo>
                  <a:lnTo>
                    <a:pt x="332" y="554"/>
                  </a:lnTo>
                  <a:lnTo>
                    <a:pt x="341" y="561"/>
                  </a:lnTo>
                  <a:lnTo>
                    <a:pt x="348" y="570"/>
                  </a:lnTo>
                  <a:lnTo>
                    <a:pt x="353" y="580"/>
                  </a:lnTo>
                  <a:lnTo>
                    <a:pt x="355" y="582"/>
                  </a:lnTo>
                  <a:lnTo>
                    <a:pt x="358" y="584"/>
                  </a:lnTo>
                  <a:lnTo>
                    <a:pt x="360" y="587"/>
                  </a:lnTo>
                  <a:lnTo>
                    <a:pt x="362" y="589"/>
                  </a:lnTo>
                  <a:lnTo>
                    <a:pt x="362" y="589"/>
                  </a:lnTo>
                  <a:lnTo>
                    <a:pt x="365" y="589"/>
                  </a:lnTo>
                  <a:lnTo>
                    <a:pt x="369" y="589"/>
                  </a:lnTo>
                  <a:lnTo>
                    <a:pt x="369" y="589"/>
                  </a:lnTo>
                  <a:lnTo>
                    <a:pt x="369" y="589"/>
                  </a:lnTo>
                  <a:lnTo>
                    <a:pt x="372" y="589"/>
                  </a:lnTo>
                  <a:lnTo>
                    <a:pt x="374" y="587"/>
                  </a:lnTo>
                  <a:lnTo>
                    <a:pt x="377" y="582"/>
                  </a:lnTo>
                  <a:lnTo>
                    <a:pt x="379" y="582"/>
                  </a:lnTo>
                  <a:lnTo>
                    <a:pt x="384" y="582"/>
                  </a:lnTo>
                  <a:lnTo>
                    <a:pt x="386" y="582"/>
                  </a:lnTo>
                  <a:lnTo>
                    <a:pt x="388" y="582"/>
                  </a:lnTo>
                  <a:lnTo>
                    <a:pt x="407" y="570"/>
                  </a:lnTo>
                  <a:lnTo>
                    <a:pt x="407" y="570"/>
                  </a:lnTo>
                  <a:lnTo>
                    <a:pt x="410" y="570"/>
                  </a:lnTo>
                  <a:lnTo>
                    <a:pt x="424" y="573"/>
                  </a:lnTo>
                  <a:lnTo>
                    <a:pt x="426" y="573"/>
                  </a:lnTo>
                  <a:lnTo>
                    <a:pt x="426" y="573"/>
                  </a:lnTo>
                  <a:lnTo>
                    <a:pt x="426" y="575"/>
                  </a:lnTo>
                  <a:lnTo>
                    <a:pt x="429" y="575"/>
                  </a:lnTo>
                  <a:lnTo>
                    <a:pt x="431" y="577"/>
                  </a:lnTo>
                  <a:lnTo>
                    <a:pt x="431" y="577"/>
                  </a:lnTo>
                  <a:lnTo>
                    <a:pt x="433" y="577"/>
                  </a:lnTo>
                  <a:lnTo>
                    <a:pt x="433" y="577"/>
                  </a:lnTo>
                  <a:lnTo>
                    <a:pt x="433" y="577"/>
                  </a:lnTo>
                  <a:lnTo>
                    <a:pt x="433" y="577"/>
                  </a:lnTo>
                  <a:lnTo>
                    <a:pt x="436" y="580"/>
                  </a:lnTo>
                  <a:lnTo>
                    <a:pt x="440" y="584"/>
                  </a:lnTo>
                  <a:lnTo>
                    <a:pt x="440" y="584"/>
                  </a:lnTo>
                  <a:lnTo>
                    <a:pt x="443" y="584"/>
                  </a:lnTo>
                  <a:lnTo>
                    <a:pt x="443" y="584"/>
                  </a:lnTo>
                  <a:lnTo>
                    <a:pt x="443" y="584"/>
                  </a:lnTo>
                  <a:lnTo>
                    <a:pt x="443" y="584"/>
                  </a:lnTo>
                  <a:lnTo>
                    <a:pt x="443" y="584"/>
                  </a:lnTo>
                  <a:lnTo>
                    <a:pt x="445" y="584"/>
                  </a:lnTo>
                  <a:lnTo>
                    <a:pt x="445" y="584"/>
                  </a:lnTo>
                  <a:lnTo>
                    <a:pt x="448" y="584"/>
                  </a:lnTo>
                  <a:lnTo>
                    <a:pt x="448" y="584"/>
                  </a:lnTo>
                  <a:lnTo>
                    <a:pt x="450" y="587"/>
                  </a:lnTo>
                  <a:lnTo>
                    <a:pt x="452" y="589"/>
                  </a:lnTo>
                  <a:lnTo>
                    <a:pt x="452" y="592"/>
                  </a:lnTo>
                  <a:lnTo>
                    <a:pt x="455" y="592"/>
                  </a:lnTo>
                  <a:lnTo>
                    <a:pt x="457" y="594"/>
                  </a:lnTo>
                  <a:lnTo>
                    <a:pt x="471" y="596"/>
                  </a:lnTo>
                  <a:lnTo>
                    <a:pt x="471" y="596"/>
                  </a:lnTo>
                  <a:lnTo>
                    <a:pt x="488" y="599"/>
                  </a:lnTo>
                  <a:lnTo>
                    <a:pt x="490" y="599"/>
                  </a:lnTo>
                  <a:lnTo>
                    <a:pt x="492" y="599"/>
                  </a:lnTo>
                  <a:lnTo>
                    <a:pt x="492" y="599"/>
                  </a:lnTo>
                  <a:lnTo>
                    <a:pt x="504" y="599"/>
                  </a:lnTo>
                  <a:lnTo>
                    <a:pt x="507" y="599"/>
                  </a:lnTo>
                  <a:lnTo>
                    <a:pt x="507" y="599"/>
                  </a:lnTo>
                  <a:lnTo>
                    <a:pt x="507" y="599"/>
                  </a:lnTo>
                  <a:lnTo>
                    <a:pt x="507" y="599"/>
                  </a:lnTo>
                  <a:lnTo>
                    <a:pt x="507" y="599"/>
                  </a:lnTo>
                  <a:lnTo>
                    <a:pt x="516" y="587"/>
                  </a:lnTo>
                  <a:lnTo>
                    <a:pt x="518" y="584"/>
                  </a:lnTo>
                  <a:lnTo>
                    <a:pt x="521" y="584"/>
                  </a:lnTo>
                  <a:lnTo>
                    <a:pt x="521" y="584"/>
                  </a:lnTo>
                  <a:lnTo>
                    <a:pt x="521" y="584"/>
                  </a:lnTo>
                  <a:lnTo>
                    <a:pt x="521" y="584"/>
                  </a:lnTo>
                  <a:lnTo>
                    <a:pt x="521" y="584"/>
                  </a:lnTo>
                  <a:lnTo>
                    <a:pt x="521" y="584"/>
                  </a:lnTo>
                  <a:lnTo>
                    <a:pt x="521" y="582"/>
                  </a:lnTo>
                  <a:lnTo>
                    <a:pt x="521" y="582"/>
                  </a:lnTo>
                  <a:lnTo>
                    <a:pt x="523" y="580"/>
                  </a:lnTo>
                  <a:lnTo>
                    <a:pt x="533" y="575"/>
                  </a:lnTo>
                  <a:lnTo>
                    <a:pt x="535" y="575"/>
                  </a:lnTo>
                  <a:lnTo>
                    <a:pt x="561" y="568"/>
                  </a:lnTo>
                  <a:lnTo>
                    <a:pt x="563" y="568"/>
                  </a:lnTo>
                  <a:lnTo>
                    <a:pt x="568" y="568"/>
                  </a:lnTo>
                  <a:lnTo>
                    <a:pt x="578" y="568"/>
                  </a:lnTo>
                  <a:lnTo>
                    <a:pt x="604" y="568"/>
                  </a:lnTo>
                  <a:lnTo>
                    <a:pt x="620" y="573"/>
                  </a:lnTo>
                  <a:lnTo>
                    <a:pt x="625" y="575"/>
                  </a:lnTo>
                  <a:lnTo>
                    <a:pt x="632" y="580"/>
                  </a:lnTo>
                  <a:lnTo>
                    <a:pt x="637" y="582"/>
                  </a:lnTo>
                  <a:lnTo>
                    <a:pt x="637" y="582"/>
                  </a:lnTo>
                  <a:lnTo>
                    <a:pt x="639" y="582"/>
                  </a:lnTo>
                  <a:lnTo>
                    <a:pt x="642" y="582"/>
                  </a:lnTo>
                  <a:lnTo>
                    <a:pt x="642" y="582"/>
                  </a:lnTo>
                  <a:lnTo>
                    <a:pt x="644" y="582"/>
                  </a:lnTo>
                  <a:lnTo>
                    <a:pt x="644" y="582"/>
                  </a:lnTo>
                  <a:lnTo>
                    <a:pt x="646" y="582"/>
                  </a:lnTo>
                  <a:lnTo>
                    <a:pt x="649" y="582"/>
                  </a:lnTo>
                  <a:lnTo>
                    <a:pt x="649" y="584"/>
                  </a:lnTo>
                  <a:lnTo>
                    <a:pt x="649" y="584"/>
                  </a:lnTo>
                  <a:lnTo>
                    <a:pt x="649" y="584"/>
                  </a:lnTo>
                  <a:lnTo>
                    <a:pt x="649" y="584"/>
                  </a:lnTo>
                  <a:lnTo>
                    <a:pt x="649" y="584"/>
                  </a:lnTo>
                  <a:lnTo>
                    <a:pt x="649" y="584"/>
                  </a:lnTo>
                  <a:lnTo>
                    <a:pt x="649" y="584"/>
                  </a:lnTo>
                  <a:lnTo>
                    <a:pt x="649" y="584"/>
                  </a:lnTo>
                  <a:lnTo>
                    <a:pt x="651" y="584"/>
                  </a:lnTo>
                  <a:lnTo>
                    <a:pt x="651" y="584"/>
                  </a:lnTo>
                  <a:lnTo>
                    <a:pt x="651" y="584"/>
                  </a:lnTo>
                  <a:lnTo>
                    <a:pt x="651" y="584"/>
                  </a:lnTo>
                  <a:lnTo>
                    <a:pt x="653" y="584"/>
                  </a:lnTo>
                  <a:lnTo>
                    <a:pt x="653" y="584"/>
                  </a:lnTo>
                  <a:lnTo>
                    <a:pt x="656" y="584"/>
                  </a:lnTo>
                  <a:lnTo>
                    <a:pt x="658" y="584"/>
                  </a:lnTo>
                  <a:lnTo>
                    <a:pt x="658" y="584"/>
                  </a:lnTo>
                  <a:lnTo>
                    <a:pt x="658" y="584"/>
                  </a:lnTo>
                  <a:lnTo>
                    <a:pt x="660" y="584"/>
                  </a:lnTo>
                  <a:lnTo>
                    <a:pt x="660" y="584"/>
                  </a:lnTo>
                  <a:lnTo>
                    <a:pt x="660" y="582"/>
                  </a:lnTo>
                  <a:lnTo>
                    <a:pt x="660" y="582"/>
                  </a:lnTo>
                  <a:lnTo>
                    <a:pt x="663" y="580"/>
                  </a:lnTo>
                  <a:lnTo>
                    <a:pt x="663" y="580"/>
                  </a:lnTo>
                  <a:lnTo>
                    <a:pt x="663" y="580"/>
                  </a:lnTo>
                  <a:lnTo>
                    <a:pt x="663" y="580"/>
                  </a:lnTo>
                  <a:lnTo>
                    <a:pt x="663" y="577"/>
                  </a:lnTo>
                  <a:lnTo>
                    <a:pt x="663" y="577"/>
                  </a:lnTo>
                  <a:lnTo>
                    <a:pt x="663" y="577"/>
                  </a:lnTo>
                  <a:lnTo>
                    <a:pt x="663" y="577"/>
                  </a:lnTo>
                  <a:lnTo>
                    <a:pt x="663" y="575"/>
                  </a:lnTo>
                  <a:lnTo>
                    <a:pt x="665" y="573"/>
                  </a:lnTo>
                  <a:lnTo>
                    <a:pt x="665" y="573"/>
                  </a:lnTo>
                  <a:lnTo>
                    <a:pt x="665" y="573"/>
                  </a:lnTo>
                  <a:lnTo>
                    <a:pt x="668" y="573"/>
                  </a:lnTo>
                  <a:lnTo>
                    <a:pt x="668" y="573"/>
                  </a:lnTo>
                  <a:lnTo>
                    <a:pt x="668" y="573"/>
                  </a:lnTo>
                  <a:lnTo>
                    <a:pt x="668" y="573"/>
                  </a:lnTo>
                  <a:lnTo>
                    <a:pt x="668" y="573"/>
                  </a:lnTo>
                  <a:lnTo>
                    <a:pt x="668" y="573"/>
                  </a:lnTo>
                  <a:lnTo>
                    <a:pt x="668" y="573"/>
                  </a:lnTo>
                  <a:lnTo>
                    <a:pt x="670" y="573"/>
                  </a:lnTo>
                  <a:lnTo>
                    <a:pt x="670" y="573"/>
                  </a:lnTo>
                  <a:lnTo>
                    <a:pt x="670" y="573"/>
                  </a:lnTo>
                  <a:lnTo>
                    <a:pt x="670" y="573"/>
                  </a:lnTo>
                  <a:lnTo>
                    <a:pt x="672" y="570"/>
                  </a:lnTo>
                  <a:lnTo>
                    <a:pt x="672" y="570"/>
                  </a:lnTo>
                  <a:lnTo>
                    <a:pt x="672" y="570"/>
                  </a:lnTo>
                  <a:lnTo>
                    <a:pt x="675" y="568"/>
                  </a:lnTo>
                  <a:lnTo>
                    <a:pt x="675" y="568"/>
                  </a:lnTo>
                  <a:lnTo>
                    <a:pt x="675" y="568"/>
                  </a:lnTo>
                  <a:lnTo>
                    <a:pt x="675" y="568"/>
                  </a:lnTo>
                  <a:lnTo>
                    <a:pt x="675" y="568"/>
                  </a:lnTo>
                  <a:lnTo>
                    <a:pt x="675" y="568"/>
                  </a:lnTo>
                  <a:lnTo>
                    <a:pt x="677" y="568"/>
                  </a:lnTo>
                  <a:lnTo>
                    <a:pt x="677" y="568"/>
                  </a:lnTo>
                  <a:lnTo>
                    <a:pt x="677" y="568"/>
                  </a:lnTo>
                  <a:lnTo>
                    <a:pt x="677" y="568"/>
                  </a:lnTo>
                  <a:lnTo>
                    <a:pt x="677" y="568"/>
                  </a:lnTo>
                  <a:lnTo>
                    <a:pt x="677" y="568"/>
                  </a:lnTo>
                  <a:lnTo>
                    <a:pt x="677" y="566"/>
                  </a:lnTo>
                  <a:lnTo>
                    <a:pt x="677" y="566"/>
                  </a:lnTo>
                  <a:lnTo>
                    <a:pt x="677" y="566"/>
                  </a:lnTo>
                  <a:lnTo>
                    <a:pt x="677" y="566"/>
                  </a:lnTo>
                  <a:lnTo>
                    <a:pt x="677" y="566"/>
                  </a:lnTo>
                  <a:lnTo>
                    <a:pt x="677" y="566"/>
                  </a:lnTo>
                  <a:lnTo>
                    <a:pt x="677" y="566"/>
                  </a:lnTo>
                  <a:lnTo>
                    <a:pt x="677" y="566"/>
                  </a:lnTo>
                  <a:lnTo>
                    <a:pt x="679" y="563"/>
                  </a:lnTo>
                  <a:lnTo>
                    <a:pt x="679" y="563"/>
                  </a:lnTo>
                  <a:lnTo>
                    <a:pt x="679" y="563"/>
                  </a:lnTo>
                  <a:lnTo>
                    <a:pt x="679" y="563"/>
                  </a:lnTo>
                  <a:lnTo>
                    <a:pt x="679" y="563"/>
                  </a:lnTo>
                  <a:lnTo>
                    <a:pt x="679" y="563"/>
                  </a:lnTo>
                  <a:lnTo>
                    <a:pt x="679" y="563"/>
                  </a:lnTo>
                  <a:lnTo>
                    <a:pt x="679" y="563"/>
                  </a:lnTo>
                  <a:lnTo>
                    <a:pt x="679" y="563"/>
                  </a:lnTo>
                  <a:lnTo>
                    <a:pt x="682" y="563"/>
                  </a:lnTo>
                  <a:lnTo>
                    <a:pt x="682" y="561"/>
                  </a:lnTo>
                  <a:lnTo>
                    <a:pt x="682" y="563"/>
                  </a:lnTo>
                  <a:lnTo>
                    <a:pt x="684" y="561"/>
                  </a:lnTo>
                  <a:lnTo>
                    <a:pt x="689" y="558"/>
                  </a:lnTo>
                  <a:lnTo>
                    <a:pt x="689" y="558"/>
                  </a:lnTo>
                  <a:lnTo>
                    <a:pt x="691" y="558"/>
                  </a:lnTo>
                  <a:lnTo>
                    <a:pt x="691" y="558"/>
                  </a:lnTo>
                  <a:lnTo>
                    <a:pt x="691" y="558"/>
                  </a:lnTo>
                  <a:lnTo>
                    <a:pt x="691" y="561"/>
                  </a:lnTo>
                  <a:lnTo>
                    <a:pt x="694" y="561"/>
                  </a:lnTo>
                  <a:lnTo>
                    <a:pt x="694" y="558"/>
                  </a:lnTo>
                  <a:lnTo>
                    <a:pt x="694" y="561"/>
                  </a:lnTo>
                  <a:lnTo>
                    <a:pt x="694" y="561"/>
                  </a:lnTo>
                  <a:lnTo>
                    <a:pt x="694" y="561"/>
                  </a:lnTo>
                  <a:lnTo>
                    <a:pt x="694" y="558"/>
                  </a:lnTo>
                  <a:lnTo>
                    <a:pt x="694" y="558"/>
                  </a:lnTo>
                  <a:lnTo>
                    <a:pt x="696" y="558"/>
                  </a:lnTo>
                  <a:lnTo>
                    <a:pt x="696" y="558"/>
                  </a:lnTo>
                  <a:lnTo>
                    <a:pt x="696" y="561"/>
                  </a:lnTo>
                  <a:lnTo>
                    <a:pt x="696" y="561"/>
                  </a:lnTo>
                  <a:lnTo>
                    <a:pt x="696" y="558"/>
                  </a:lnTo>
                  <a:lnTo>
                    <a:pt x="698" y="558"/>
                  </a:lnTo>
                  <a:lnTo>
                    <a:pt x="698" y="558"/>
                  </a:lnTo>
                  <a:lnTo>
                    <a:pt x="701" y="558"/>
                  </a:lnTo>
                  <a:lnTo>
                    <a:pt x="698" y="558"/>
                  </a:lnTo>
                  <a:lnTo>
                    <a:pt x="698" y="556"/>
                  </a:lnTo>
                  <a:lnTo>
                    <a:pt x="701" y="556"/>
                  </a:lnTo>
                  <a:lnTo>
                    <a:pt x="701" y="556"/>
                  </a:lnTo>
                  <a:lnTo>
                    <a:pt x="701" y="556"/>
                  </a:lnTo>
                  <a:lnTo>
                    <a:pt x="701" y="556"/>
                  </a:lnTo>
                  <a:lnTo>
                    <a:pt x="701" y="556"/>
                  </a:lnTo>
                  <a:lnTo>
                    <a:pt x="701" y="556"/>
                  </a:lnTo>
                  <a:lnTo>
                    <a:pt x="701" y="556"/>
                  </a:lnTo>
                  <a:lnTo>
                    <a:pt x="701" y="556"/>
                  </a:lnTo>
                  <a:lnTo>
                    <a:pt x="701" y="554"/>
                  </a:lnTo>
                  <a:lnTo>
                    <a:pt x="701" y="554"/>
                  </a:lnTo>
                  <a:lnTo>
                    <a:pt x="703" y="551"/>
                  </a:lnTo>
                  <a:lnTo>
                    <a:pt x="705" y="551"/>
                  </a:lnTo>
                  <a:lnTo>
                    <a:pt x="703" y="551"/>
                  </a:lnTo>
                  <a:lnTo>
                    <a:pt x="705" y="549"/>
                  </a:lnTo>
                  <a:lnTo>
                    <a:pt x="705" y="549"/>
                  </a:lnTo>
                  <a:lnTo>
                    <a:pt x="705" y="549"/>
                  </a:lnTo>
                  <a:lnTo>
                    <a:pt x="720" y="551"/>
                  </a:lnTo>
                  <a:lnTo>
                    <a:pt x="720" y="549"/>
                  </a:lnTo>
                  <a:lnTo>
                    <a:pt x="720" y="547"/>
                  </a:lnTo>
                  <a:lnTo>
                    <a:pt x="717" y="544"/>
                  </a:lnTo>
                  <a:lnTo>
                    <a:pt x="717" y="544"/>
                  </a:lnTo>
                  <a:lnTo>
                    <a:pt x="717" y="542"/>
                  </a:lnTo>
                  <a:lnTo>
                    <a:pt x="717" y="540"/>
                  </a:lnTo>
                  <a:lnTo>
                    <a:pt x="717" y="537"/>
                  </a:lnTo>
                  <a:lnTo>
                    <a:pt x="717" y="537"/>
                  </a:lnTo>
                  <a:lnTo>
                    <a:pt x="717" y="535"/>
                  </a:lnTo>
                  <a:lnTo>
                    <a:pt x="715" y="532"/>
                  </a:lnTo>
                  <a:lnTo>
                    <a:pt x="715" y="530"/>
                  </a:lnTo>
                  <a:lnTo>
                    <a:pt x="715" y="530"/>
                  </a:lnTo>
                  <a:lnTo>
                    <a:pt x="715" y="528"/>
                  </a:lnTo>
                  <a:lnTo>
                    <a:pt x="715" y="525"/>
                  </a:lnTo>
                  <a:lnTo>
                    <a:pt x="715" y="525"/>
                  </a:lnTo>
                  <a:lnTo>
                    <a:pt x="713" y="523"/>
                  </a:lnTo>
                  <a:lnTo>
                    <a:pt x="713" y="521"/>
                  </a:lnTo>
                  <a:lnTo>
                    <a:pt x="713" y="518"/>
                  </a:lnTo>
                  <a:lnTo>
                    <a:pt x="710" y="513"/>
                  </a:lnTo>
                  <a:lnTo>
                    <a:pt x="710" y="511"/>
                  </a:lnTo>
                  <a:lnTo>
                    <a:pt x="713" y="509"/>
                  </a:lnTo>
                  <a:lnTo>
                    <a:pt x="715" y="506"/>
                  </a:lnTo>
                  <a:lnTo>
                    <a:pt x="717" y="506"/>
                  </a:lnTo>
                  <a:lnTo>
                    <a:pt x="717" y="506"/>
                  </a:lnTo>
                  <a:lnTo>
                    <a:pt x="720" y="506"/>
                  </a:lnTo>
                  <a:lnTo>
                    <a:pt x="720" y="506"/>
                  </a:lnTo>
                  <a:lnTo>
                    <a:pt x="722" y="504"/>
                  </a:lnTo>
                  <a:lnTo>
                    <a:pt x="722" y="504"/>
                  </a:lnTo>
                  <a:lnTo>
                    <a:pt x="722" y="502"/>
                  </a:lnTo>
                  <a:lnTo>
                    <a:pt x="722" y="499"/>
                  </a:lnTo>
                  <a:lnTo>
                    <a:pt x="722" y="499"/>
                  </a:lnTo>
                  <a:lnTo>
                    <a:pt x="722" y="499"/>
                  </a:lnTo>
                  <a:lnTo>
                    <a:pt x="722" y="499"/>
                  </a:lnTo>
                  <a:lnTo>
                    <a:pt x="722" y="499"/>
                  </a:lnTo>
                  <a:lnTo>
                    <a:pt x="722" y="497"/>
                  </a:lnTo>
                  <a:lnTo>
                    <a:pt x="724" y="497"/>
                  </a:lnTo>
                  <a:lnTo>
                    <a:pt x="724" y="495"/>
                  </a:lnTo>
                  <a:lnTo>
                    <a:pt x="727" y="495"/>
                  </a:lnTo>
                  <a:lnTo>
                    <a:pt x="727" y="495"/>
                  </a:lnTo>
                  <a:lnTo>
                    <a:pt x="729" y="495"/>
                  </a:lnTo>
                  <a:lnTo>
                    <a:pt x="729" y="495"/>
                  </a:lnTo>
                  <a:lnTo>
                    <a:pt x="729" y="492"/>
                  </a:lnTo>
                  <a:lnTo>
                    <a:pt x="727" y="490"/>
                  </a:lnTo>
                  <a:lnTo>
                    <a:pt x="727" y="490"/>
                  </a:lnTo>
                  <a:lnTo>
                    <a:pt x="727" y="487"/>
                  </a:lnTo>
                  <a:lnTo>
                    <a:pt x="727" y="487"/>
                  </a:lnTo>
                  <a:lnTo>
                    <a:pt x="729" y="485"/>
                  </a:lnTo>
                  <a:lnTo>
                    <a:pt x="731" y="480"/>
                  </a:lnTo>
                  <a:lnTo>
                    <a:pt x="731" y="478"/>
                  </a:lnTo>
                  <a:lnTo>
                    <a:pt x="734" y="476"/>
                  </a:lnTo>
                  <a:lnTo>
                    <a:pt x="734" y="473"/>
                  </a:lnTo>
                  <a:lnTo>
                    <a:pt x="736" y="471"/>
                  </a:lnTo>
                  <a:lnTo>
                    <a:pt x="739" y="469"/>
                  </a:lnTo>
                  <a:lnTo>
                    <a:pt x="739" y="466"/>
                  </a:lnTo>
                  <a:lnTo>
                    <a:pt x="741" y="464"/>
                  </a:lnTo>
                  <a:lnTo>
                    <a:pt x="743" y="461"/>
                  </a:lnTo>
                  <a:lnTo>
                    <a:pt x="743" y="461"/>
                  </a:lnTo>
                  <a:lnTo>
                    <a:pt x="746" y="459"/>
                  </a:lnTo>
                  <a:lnTo>
                    <a:pt x="748" y="457"/>
                  </a:lnTo>
                  <a:lnTo>
                    <a:pt x="748" y="454"/>
                  </a:lnTo>
                  <a:lnTo>
                    <a:pt x="750" y="452"/>
                  </a:lnTo>
                  <a:lnTo>
                    <a:pt x="753" y="450"/>
                  </a:lnTo>
                  <a:lnTo>
                    <a:pt x="755" y="447"/>
                  </a:lnTo>
                  <a:lnTo>
                    <a:pt x="755" y="445"/>
                  </a:lnTo>
                  <a:lnTo>
                    <a:pt x="757" y="442"/>
                  </a:lnTo>
                  <a:lnTo>
                    <a:pt x="760" y="440"/>
                  </a:lnTo>
                  <a:lnTo>
                    <a:pt x="760" y="438"/>
                  </a:lnTo>
                  <a:lnTo>
                    <a:pt x="762" y="435"/>
                  </a:lnTo>
                  <a:lnTo>
                    <a:pt x="767" y="431"/>
                  </a:lnTo>
                  <a:lnTo>
                    <a:pt x="769" y="428"/>
                  </a:lnTo>
                  <a:lnTo>
                    <a:pt x="772" y="426"/>
                  </a:lnTo>
                  <a:lnTo>
                    <a:pt x="774" y="424"/>
                  </a:lnTo>
                  <a:lnTo>
                    <a:pt x="776" y="419"/>
                  </a:lnTo>
                  <a:lnTo>
                    <a:pt x="781" y="416"/>
                  </a:lnTo>
                  <a:lnTo>
                    <a:pt x="783" y="414"/>
                  </a:lnTo>
                  <a:lnTo>
                    <a:pt x="786" y="409"/>
                  </a:lnTo>
                  <a:lnTo>
                    <a:pt x="788" y="407"/>
                  </a:lnTo>
                  <a:lnTo>
                    <a:pt x="793" y="402"/>
                  </a:lnTo>
                  <a:lnTo>
                    <a:pt x="795" y="400"/>
                  </a:lnTo>
                  <a:lnTo>
                    <a:pt x="798" y="398"/>
                  </a:lnTo>
                  <a:lnTo>
                    <a:pt x="802" y="393"/>
                  </a:lnTo>
                  <a:lnTo>
                    <a:pt x="805" y="390"/>
                  </a:lnTo>
                  <a:lnTo>
                    <a:pt x="807" y="388"/>
                  </a:lnTo>
                  <a:lnTo>
                    <a:pt x="810" y="383"/>
                  </a:lnTo>
                  <a:lnTo>
                    <a:pt x="814" y="381"/>
                  </a:lnTo>
                  <a:lnTo>
                    <a:pt x="817" y="379"/>
                  </a:lnTo>
                  <a:lnTo>
                    <a:pt x="819" y="376"/>
                  </a:lnTo>
                  <a:lnTo>
                    <a:pt x="819" y="374"/>
                  </a:lnTo>
                  <a:lnTo>
                    <a:pt x="819" y="374"/>
                  </a:lnTo>
                  <a:lnTo>
                    <a:pt x="819" y="374"/>
                  </a:lnTo>
                  <a:lnTo>
                    <a:pt x="819" y="371"/>
                  </a:lnTo>
                  <a:lnTo>
                    <a:pt x="819" y="369"/>
                  </a:lnTo>
                  <a:lnTo>
                    <a:pt x="819" y="367"/>
                  </a:lnTo>
                  <a:lnTo>
                    <a:pt x="819" y="364"/>
                  </a:lnTo>
                  <a:lnTo>
                    <a:pt x="821" y="362"/>
                  </a:lnTo>
                  <a:lnTo>
                    <a:pt x="821" y="360"/>
                  </a:lnTo>
                  <a:lnTo>
                    <a:pt x="821" y="355"/>
                  </a:lnTo>
                  <a:lnTo>
                    <a:pt x="821" y="353"/>
                  </a:lnTo>
                  <a:lnTo>
                    <a:pt x="821" y="348"/>
                  </a:lnTo>
                  <a:lnTo>
                    <a:pt x="821" y="345"/>
                  </a:lnTo>
                  <a:lnTo>
                    <a:pt x="821" y="343"/>
                  </a:lnTo>
                  <a:lnTo>
                    <a:pt x="821" y="341"/>
                  </a:lnTo>
                  <a:lnTo>
                    <a:pt x="821" y="338"/>
                  </a:lnTo>
                  <a:lnTo>
                    <a:pt x="821" y="336"/>
                  </a:lnTo>
                  <a:lnTo>
                    <a:pt x="824" y="334"/>
                  </a:lnTo>
                  <a:lnTo>
                    <a:pt x="824" y="331"/>
                  </a:lnTo>
                  <a:lnTo>
                    <a:pt x="824" y="329"/>
                  </a:lnTo>
                  <a:lnTo>
                    <a:pt x="824" y="327"/>
                  </a:lnTo>
                  <a:lnTo>
                    <a:pt x="824" y="324"/>
                  </a:lnTo>
                  <a:lnTo>
                    <a:pt x="824" y="322"/>
                  </a:lnTo>
                  <a:lnTo>
                    <a:pt x="824" y="319"/>
                  </a:lnTo>
                  <a:lnTo>
                    <a:pt x="824" y="317"/>
                  </a:lnTo>
                  <a:lnTo>
                    <a:pt x="824" y="312"/>
                  </a:lnTo>
                  <a:lnTo>
                    <a:pt x="824" y="312"/>
                  </a:lnTo>
                  <a:lnTo>
                    <a:pt x="824" y="310"/>
                  </a:lnTo>
                  <a:lnTo>
                    <a:pt x="824" y="308"/>
                  </a:lnTo>
                  <a:lnTo>
                    <a:pt x="826" y="305"/>
                  </a:lnTo>
                  <a:lnTo>
                    <a:pt x="826" y="303"/>
                  </a:lnTo>
                  <a:lnTo>
                    <a:pt x="826" y="300"/>
                  </a:lnTo>
                  <a:lnTo>
                    <a:pt x="826" y="298"/>
                  </a:lnTo>
                  <a:lnTo>
                    <a:pt x="826" y="296"/>
                  </a:lnTo>
                  <a:lnTo>
                    <a:pt x="826" y="293"/>
                  </a:lnTo>
                  <a:lnTo>
                    <a:pt x="826" y="291"/>
                  </a:lnTo>
                  <a:lnTo>
                    <a:pt x="826" y="289"/>
                  </a:lnTo>
                  <a:lnTo>
                    <a:pt x="826" y="286"/>
                  </a:lnTo>
                  <a:lnTo>
                    <a:pt x="826" y="282"/>
                  </a:lnTo>
                  <a:lnTo>
                    <a:pt x="826" y="279"/>
                  </a:lnTo>
                  <a:lnTo>
                    <a:pt x="828" y="277"/>
                  </a:lnTo>
                  <a:lnTo>
                    <a:pt x="828" y="274"/>
                  </a:lnTo>
                  <a:lnTo>
                    <a:pt x="828" y="272"/>
                  </a:lnTo>
                  <a:lnTo>
                    <a:pt x="828" y="270"/>
                  </a:lnTo>
                  <a:lnTo>
                    <a:pt x="828" y="267"/>
                  </a:lnTo>
                  <a:lnTo>
                    <a:pt x="828" y="265"/>
                  </a:lnTo>
                  <a:lnTo>
                    <a:pt x="828" y="263"/>
                  </a:lnTo>
                  <a:lnTo>
                    <a:pt x="828" y="260"/>
                  </a:lnTo>
                  <a:lnTo>
                    <a:pt x="828" y="258"/>
                  </a:lnTo>
                  <a:lnTo>
                    <a:pt x="828" y="256"/>
                  </a:lnTo>
                  <a:lnTo>
                    <a:pt x="828" y="253"/>
                  </a:lnTo>
                  <a:lnTo>
                    <a:pt x="831" y="248"/>
                  </a:lnTo>
                  <a:lnTo>
                    <a:pt x="831" y="246"/>
                  </a:lnTo>
                  <a:lnTo>
                    <a:pt x="831" y="244"/>
                  </a:lnTo>
                  <a:lnTo>
                    <a:pt x="831" y="241"/>
                  </a:lnTo>
                  <a:lnTo>
                    <a:pt x="831" y="239"/>
                  </a:lnTo>
                  <a:lnTo>
                    <a:pt x="831" y="237"/>
                  </a:lnTo>
                  <a:lnTo>
                    <a:pt x="831" y="234"/>
                  </a:lnTo>
                  <a:lnTo>
                    <a:pt x="831" y="232"/>
                  </a:lnTo>
                  <a:lnTo>
                    <a:pt x="831" y="229"/>
                  </a:lnTo>
                  <a:lnTo>
                    <a:pt x="831" y="227"/>
                  </a:lnTo>
                  <a:lnTo>
                    <a:pt x="831" y="225"/>
                  </a:lnTo>
                  <a:lnTo>
                    <a:pt x="833" y="220"/>
                  </a:lnTo>
                  <a:lnTo>
                    <a:pt x="833" y="218"/>
                  </a:lnTo>
                  <a:lnTo>
                    <a:pt x="833" y="215"/>
                  </a:lnTo>
                  <a:lnTo>
                    <a:pt x="833" y="213"/>
                  </a:lnTo>
                  <a:lnTo>
                    <a:pt x="833" y="211"/>
                  </a:lnTo>
                  <a:lnTo>
                    <a:pt x="833" y="208"/>
                  </a:lnTo>
                  <a:lnTo>
                    <a:pt x="833" y="206"/>
                  </a:lnTo>
                  <a:lnTo>
                    <a:pt x="836" y="201"/>
                  </a:lnTo>
                  <a:lnTo>
                    <a:pt x="836" y="201"/>
                  </a:lnTo>
                  <a:lnTo>
                    <a:pt x="838" y="196"/>
                  </a:lnTo>
                  <a:lnTo>
                    <a:pt x="840" y="192"/>
                  </a:lnTo>
                  <a:lnTo>
                    <a:pt x="843" y="189"/>
                  </a:lnTo>
                  <a:lnTo>
                    <a:pt x="845" y="185"/>
                  </a:lnTo>
                  <a:lnTo>
                    <a:pt x="845" y="182"/>
                  </a:lnTo>
                  <a:lnTo>
                    <a:pt x="845" y="182"/>
                  </a:lnTo>
                  <a:lnTo>
                    <a:pt x="845" y="180"/>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74" name="Freeform 173"/>
            <p:cNvSpPr>
              <a:spLocks/>
            </p:cNvSpPr>
            <p:nvPr/>
          </p:nvSpPr>
          <p:spPr bwMode="auto">
            <a:xfrm>
              <a:off x="8212137" y="5028766"/>
              <a:ext cx="1149350" cy="1103313"/>
            </a:xfrm>
            <a:custGeom>
              <a:avLst/>
              <a:gdLst>
                <a:gd name="T0" fmla="*/ 717 w 724"/>
                <a:gd name="T1" fmla="*/ 42 h 695"/>
                <a:gd name="T2" fmla="*/ 710 w 724"/>
                <a:gd name="T3" fmla="*/ 35 h 695"/>
                <a:gd name="T4" fmla="*/ 691 w 724"/>
                <a:gd name="T5" fmla="*/ 33 h 695"/>
                <a:gd name="T6" fmla="*/ 672 w 724"/>
                <a:gd name="T7" fmla="*/ 30 h 695"/>
                <a:gd name="T8" fmla="*/ 634 w 724"/>
                <a:gd name="T9" fmla="*/ 37 h 695"/>
                <a:gd name="T10" fmla="*/ 516 w 724"/>
                <a:gd name="T11" fmla="*/ 59 h 695"/>
                <a:gd name="T12" fmla="*/ 485 w 724"/>
                <a:gd name="T13" fmla="*/ 59 h 695"/>
                <a:gd name="T14" fmla="*/ 466 w 724"/>
                <a:gd name="T15" fmla="*/ 52 h 695"/>
                <a:gd name="T16" fmla="*/ 442 w 724"/>
                <a:gd name="T17" fmla="*/ 52 h 695"/>
                <a:gd name="T18" fmla="*/ 400 w 724"/>
                <a:gd name="T19" fmla="*/ 47 h 695"/>
                <a:gd name="T20" fmla="*/ 367 w 724"/>
                <a:gd name="T21" fmla="*/ 33 h 695"/>
                <a:gd name="T22" fmla="*/ 298 w 724"/>
                <a:gd name="T23" fmla="*/ 26 h 695"/>
                <a:gd name="T24" fmla="*/ 130 w 724"/>
                <a:gd name="T25" fmla="*/ 26 h 695"/>
                <a:gd name="T26" fmla="*/ 102 w 724"/>
                <a:gd name="T27" fmla="*/ 14 h 695"/>
                <a:gd name="T28" fmla="*/ 83 w 724"/>
                <a:gd name="T29" fmla="*/ 2 h 695"/>
                <a:gd name="T30" fmla="*/ 61 w 724"/>
                <a:gd name="T31" fmla="*/ 7 h 695"/>
                <a:gd name="T32" fmla="*/ 40 w 724"/>
                <a:gd name="T33" fmla="*/ 16 h 695"/>
                <a:gd name="T34" fmla="*/ 24 w 724"/>
                <a:gd name="T35" fmla="*/ 11 h 695"/>
                <a:gd name="T36" fmla="*/ 7 w 724"/>
                <a:gd name="T37" fmla="*/ 18 h 695"/>
                <a:gd name="T38" fmla="*/ 7 w 724"/>
                <a:gd name="T39" fmla="*/ 68 h 695"/>
                <a:gd name="T40" fmla="*/ 31 w 724"/>
                <a:gd name="T41" fmla="*/ 99 h 695"/>
                <a:gd name="T42" fmla="*/ 59 w 724"/>
                <a:gd name="T43" fmla="*/ 146 h 695"/>
                <a:gd name="T44" fmla="*/ 90 w 724"/>
                <a:gd name="T45" fmla="*/ 220 h 695"/>
                <a:gd name="T46" fmla="*/ 121 w 724"/>
                <a:gd name="T47" fmla="*/ 272 h 695"/>
                <a:gd name="T48" fmla="*/ 151 w 724"/>
                <a:gd name="T49" fmla="*/ 324 h 695"/>
                <a:gd name="T50" fmla="*/ 147 w 724"/>
                <a:gd name="T51" fmla="*/ 336 h 695"/>
                <a:gd name="T52" fmla="*/ 149 w 724"/>
                <a:gd name="T53" fmla="*/ 364 h 695"/>
                <a:gd name="T54" fmla="*/ 149 w 724"/>
                <a:gd name="T55" fmla="*/ 397 h 695"/>
                <a:gd name="T56" fmla="*/ 156 w 724"/>
                <a:gd name="T57" fmla="*/ 430 h 695"/>
                <a:gd name="T58" fmla="*/ 165 w 724"/>
                <a:gd name="T59" fmla="*/ 475 h 695"/>
                <a:gd name="T60" fmla="*/ 170 w 724"/>
                <a:gd name="T61" fmla="*/ 508 h 695"/>
                <a:gd name="T62" fmla="*/ 177 w 724"/>
                <a:gd name="T63" fmla="*/ 539 h 695"/>
                <a:gd name="T64" fmla="*/ 180 w 724"/>
                <a:gd name="T65" fmla="*/ 558 h 695"/>
                <a:gd name="T66" fmla="*/ 189 w 724"/>
                <a:gd name="T67" fmla="*/ 575 h 695"/>
                <a:gd name="T68" fmla="*/ 199 w 724"/>
                <a:gd name="T69" fmla="*/ 605 h 695"/>
                <a:gd name="T70" fmla="*/ 220 w 724"/>
                <a:gd name="T71" fmla="*/ 643 h 695"/>
                <a:gd name="T72" fmla="*/ 258 w 724"/>
                <a:gd name="T73" fmla="*/ 672 h 695"/>
                <a:gd name="T74" fmla="*/ 272 w 724"/>
                <a:gd name="T75" fmla="*/ 660 h 695"/>
                <a:gd name="T76" fmla="*/ 274 w 724"/>
                <a:gd name="T77" fmla="*/ 650 h 695"/>
                <a:gd name="T78" fmla="*/ 281 w 724"/>
                <a:gd name="T79" fmla="*/ 641 h 695"/>
                <a:gd name="T80" fmla="*/ 293 w 724"/>
                <a:gd name="T81" fmla="*/ 653 h 695"/>
                <a:gd name="T82" fmla="*/ 303 w 724"/>
                <a:gd name="T83" fmla="*/ 665 h 695"/>
                <a:gd name="T84" fmla="*/ 312 w 724"/>
                <a:gd name="T85" fmla="*/ 679 h 695"/>
                <a:gd name="T86" fmla="*/ 345 w 724"/>
                <a:gd name="T87" fmla="*/ 693 h 695"/>
                <a:gd name="T88" fmla="*/ 367 w 724"/>
                <a:gd name="T89" fmla="*/ 691 h 695"/>
                <a:gd name="T90" fmla="*/ 404 w 724"/>
                <a:gd name="T91" fmla="*/ 691 h 695"/>
                <a:gd name="T92" fmla="*/ 419 w 724"/>
                <a:gd name="T93" fmla="*/ 674 h 695"/>
                <a:gd name="T94" fmla="*/ 440 w 724"/>
                <a:gd name="T95" fmla="*/ 665 h 695"/>
                <a:gd name="T96" fmla="*/ 442 w 724"/>
                <a:gd name="T97" fmla="*/ 527 h 695"/>
                <a:gd name="T98" fmla="*/ 442 w 724"/>
                <a:gd name="T99" fmla="*/ 376 h 695"/>
                <a:gd name="T100" fmla="*/ 497 w 724"/>
                <a:gd name="T101" fmla="*/ 267 h 695"/>
                <a:gd name="T102" fmla="*/ 497 w 724"/>
                <a:gd name="T103" fmla="*/ 194 h 695"/>
                <a:gd name="T104" fmla="*/ 504 w 724"/>
                <a:gd name="T105" fmla="*/ 78 h 695"/>
                <a:gd name="T106" fmla="*/ 554 w 724"/>
                <a:gd name="T107" fmla="*/ 71 h 695"/>
                <a:gd name="T108" fmla="*/ 620 w 724"/>
                <a:gd name="T109" fmla="*/ 61 h 695"/>
                <a:gd name="T110" fmla="*/ 627 w 724"/>
                <a:gd name="T111" fmla="*/ 71 h 695"/>
                <a:gd name="T112" fmla="*/ 634 w 724"/>
                <a:gd name="T113" fmla="*/ 85 h 695"/>
                <a:gd name="T114" fmla="*/ 655 w 724"/>
                <a:gd name="T115" fmla="*/ 68 h 695"/>
                <a:gd name="T116" fmla="*/ 672 w 724"/>
                <a:gd name="T117" fmla="*/ 61 h 695"/>
                <a:gd name="T118" fmla="*/ 688 w 724"/>
                <a:gd name="T119" fmla="*/ 61 h 695"/>
                <a:gd name="T120" fmla="*/ 703 w 724"/>
                <a:gd name="T121" fmla="*/ 49 h 695"/>
                <a:gd name="T122" fmla="*/ 719 w 724"/>
                <a:gd name="T123" fmla="*/ 47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4" h="695">
                  <a:moveTo>
                    <a:pt x="724" y="47"/>
                  </a:moveTo>
                  <a:lnTo>
                    <a:pt x="724" y="47"/>
                  </a:lnTo>
                  <a:lnTo>
                    <a:pt x="724" y="47"/>
                  </a:lnTo>
                  <a:lnTo>
                    <a:pt x="722" y="45"/>
                  </a:lnTo>
                  <a:lnTo>
                    <a:pt x="722" y="45"/>
                  </a:lnTo>
                  <a:lnTo>
                    <a:pt x="722" y="45"/>
                  </a:lnTo>
                  <a:lnTo>
                    <a:pt x="719" y="45"/>
                  </a:lnTo>
                  <a:lnTo>
                    <a:pt x="719" y="45"/>
                  </a:lnTo>
                  <a:lnTo>
                    <a:pt x="719" y="45"/>
                  </a:lnTo>
                  <a:lnTo>
                    <a:pt x="719" y="45"/>
                  </a:lnTo>
                  <a:lnTo>
                    <a:pt x="719" y="45"/>
                  </a:lnTo>
                  <a:lnTo>
                    <a:pt x="719" y="42"/>
                  </a:lnTo>
                  <a:lnTo>
                    <a:pt x="719" y="42"/>
                  </a:lnTo>
                  <a:lnTo>
                    <a:pt x="719" y="42"/>
                  </a:lnTo>
                  <a:lnTo>
                    <a:pt x="717" y="42"/>
                  </a:lnTo>
                  <a:lnTo>
                    <a:pt x="717" y="42"/>
                  </a:lnTo>
                  <a:lnTo>
                    <a:pt x="717" y="42"/>
                  </a:lnTo>
                  <a:lnTo>
                    <a:pt x="717" y="42"/>
                  </a:lnTo>
                  <a:lnTo>
                    <a:pt x="717" y="42"/>
                  </a:lnTo>
                  <a:lnTo>
                    <a:pt x="717" y="42"/>
                  </a:lnTo>
                  <a:lnTo>
                    <a:pt x="717" y="40"/>
                  </a:lnTo>
                  <a:lnTo>
                    <a:pt x="714" y="40"/>
                  </a:lnTo>
                  <a:lnTo>
                    <a:pt x="714" y="40"/>
                  </a:lnTo>
                  <a:lnTo>
                    <a:pt x="714" y="37"/>
                  </a:lnTo>
                  <a:lnTo>
                    <a:pt x="714" y="37"/>
                  </a:lnTo>
                  <a:lnTo>
                    <a:pt x="714" y="37"/>
                  </a:lnTo>
                  <a:lnTo>
                    <a:pt x="712" y="37"/>
                  </a:lnTo>
                  <a:lnTo>
                    <a:pt x="712" y="37"/>
                  </a:lnTo>
                  <a:lnTo>
                    <a:pt x="712" y="37"/>
                  </a:lnTo>
                  <a:lnTo>
                    <a:pt x="712" y="37"/>
                  </a:lnTo>
                  <a:lnTo>
                    <a:pt x="712" y="35"/>
                  </a:lnTo>
                  <a:lnTo>
                    <a:pt x="712" y="35"/>
                  </a:lnTo>
                  <a:lnTo>
                    <a:pt x="712" y="35"/>
                  </a:lnTo>
                  <a:lnTo>
                    <a:pt x="712" y="35"/>
                  </a:lnTo>
                  <a:lnTo>
                    <a:pt x="710" y="35"/>
                  </a:lnTo>
                  <a:lnTo>
                    <a:pt x="710" y="35"/>
                  </a:lnTo>
                  <a:lnTo>
                    <a:pt x="710" y="35"/>
                  </a:lnTo>
                  <a:lnTo>
                    <a:pt x="710" y="35"/>
                  </a:lnTo>
                  <a:lnTo>
                    <a:pt x="707" y="35"/>
                  </a:lnTo>
                  <a:lnTo>
                    <a:pt x="707" y="35"/>
                  </a:lnTo>
                  <a:lnTo>
                    <a:pt x="707" y="33"/>
                  </a:lnTo>
                  <a:lnTo>
                    <a:pt x="705" y="33"/>
                  </a:lnTo>
                  <a:lnTo>
                    <a:pt x="703" y="33"/>
                  </a:lnTo>
                  <a:lnTo>
                    <a:pt x="700" y="33"/>
                  </a:lnTo>
                  <a:lnTo>
                    <a:pt x="700" y="33"/>
                  </a:lnTo>
                  <a:lnTo>
                    <a:pt x="698" y="33"/>
                  </a:lnTo>
                  <a:lnTo>
                    <a:pt x="698" y="33"/>
                  </a:lnTo>
                  <a:lnTo>
                    <a:pt x="698" y="30"/>
                  </a:lnTo>
                  <a:lnTo>
                    <a:pt x="693" y="30"/>
                  </a:lnTo>
                  <a:lnTo>
                    <a:pt x="691" y="30"/>
                  </a:lnTo>
                  <a:lnTo>
                    <a:pt x="691" y="30"/>
                  </a:lnTo>
                  <a:lnTo>
                    <a:pt x="691" y="30"/>
                  </a:lnTo>
                  <a:lnTo>
                    <a:pt x="691" y="33"/>
                  </a:lnTo>
                  <a:lnTo>
                    <a:pt x="691" y="33"/>
                  </a:lnTo>
                  <a:lnTo>
                    <a:pt x="688" y="33"/>
                  </a:lnTo>
                  <a:lnTo>
                    <a:pt x="688" y="33"/>
                  </a:lnTo>
                  <a:lnTo>
                    <a:pt x="688" y="33"/>
                  </a:lnTo>
                  <a:lnTo>
                    <a:pt x="688" y="33"/>
                  </a:lnTo>
                  <a:lnTo>
                    <a:pt x="686" y="33"/>
                  </a:lnTo>
                  <a:lnTo>
                    <a:pt x="686" y="33"/>
                  </a:lnTo>
                  <a:lnTo>
                    <a:pt x="686" y="33"/>
                  </a:lnTo>
                  <a:lnTo>
                    <a:pt x="686" y="33"/>
                  </a:lnTo>
                  <a:lnTo>
                    <a:pt x="684" y="30"/>
                  </a:lnTo>
                  <a:lnTo>
                    <a:pt x="684" y="30"/>
                  </a:lnTo>
                  <a:lnTo>
                    <a:pt x="681" y="30"/>
                  </a:lnTo>
                  <a:lnTo>
                    <a:pt x="679" y="30"/>
                  </a:lnTo>
                  <a:lnTo>
                    <a:pt x="679" y="30"/>
                  </a:lnTo>
                  <a:lnTo>
                    <a:pt x="677" y="30"/>
                  </a:lnTo>
                  <a:lnTo>
                    <a:pt x="674" y="30"/>
                  </a:lnTo>
                  <a:lnTo>
                    <a:pt x="674" y="30"/>
                  </a:lnTo>
                  <a:lnTo>
                    <a:pt x="674" y="30"/>
                  </a:lnTo>
                  <a:lnTo>
                    <a:pt x="672" y="30"/>
                  </a:lnTo>
                  <a:lnTo>
                    <a:pt x="669" y="30"/>
                  </a:lnTo>
                  <a:lnTo>
                    <a:pt x="669" y="30"/>
                  </a:lnTo>
                  <a:lnTo>
                    <a:pt x="667" y="30"/>
                  </a:lnTo>
                  <a:lnTo>
                    <a:pt x="665" y="30"/>
                  </a:lnTo>
                  <a:lnTo>
                    <a:pt x="662" y="30"/>
                  </a:lnTo>
                  <a:lnTo>
                    <a:pt x="660" y="33"/>
                  </a:lnTo>
                  <a:lnTo>
                    <a:pt x="658" y="33"/>
                  </a:lnTo>
                  <a:lnTo>
                    <a:pt x="655" y="33"/>
                  </a:lnTo>
                  <a:lnTo>
                    <a:pt x="653" y="33"/>
                  </a:lnTo>
                  <a:lnTo>
                    <a:pt x="651" y="33"/>
                  </a:lnTo>
                  <a:lnTo>
                    <a:pt x="648" y="35"/>
                  </a:lnTo>
                  <a:lnTo>
                    <a:pt x="646" y="35"/>
                  </a:lnTo>
                  <a:lnTo>
                    <a:pt x="643" y="35"/>
                  </a:lnTo>
                  <a:lnTo>
                    <a:pt x="641" y="35"/>
                  </a:lnTo>
                  <a:lnTo>
                    <a:pt x="641" y="35"/>
                  </a:lnTo>
                  <a:lnTo>
                    <a:pt x="639" y="37"/>
                  </a:lnTo>
                  <a:lnTo>
                    <a:pt x="636" y="37"/>
                  </a:lnTo>
                  <a:lnTo>
                    <a:pt x="634" y="37"/>
                  </a:lnTo>
                  <a:lnTo>
                    <a:pt x="632" y="37"/>
                  </a:lnTo>
                  <a:lnTo>
                    <a:pt x="629" y="37"/>
                  </a:lnTo>
                  <a:lnTo>
                    <a:pt x="629" y="37"/>
                  </a:lnTo>
                  <a:lnTo>
                    <a:pt x="627" y="37"/>
                  </a:lnTo>
                  <a:lnTo>
                    <a:pt x="625" y="40"/>
                  </a:lnTo>
                  <a:lnTo>
                    <a:pt x="620" y="40"/>
                  </a:lnTo>
                  <a:lnTo>
                    <a:pt x="608" y="42"/>
                  </a:lnTo>
                  <a:lnTo>
                    <a:pt x="598" y="45"/>
                  </a:lnTo>
                  <a:lnTo>
                    <a:pt x="587" y="47"/>
                  </a:lnTo>
                  <a:lnTo>
                    <a:pt x="577" y="49"/>
                  </a:lnTo>
                  <a:lnTo>
                    <a:pt x="563" y="52"/>
                  </a:lnTo>
                  <a:lnTo>
                    <a:pt x="549" y="54"/>
                  </a:lnTo>
                  <a:lnTo>
                    <a:pt x="535" y="56"/>
                  </a:lnTo>
                  <a:lnTo>
                    <a:pt x="523" y="59"/>
                  </a:lnTo>
                  <a:lnTo>
                    <a:pt x="518" y="59"/>
                  </a:lnTo>
                  <a:lnTo>
                    <a:pt x="518" y="59"/>
                  </a:lnTo>
                  <a:lnTo>
                    <a:pt x="518" y="59"/>
                  </a:lnTo>
                  <a:lnTo>
                    <a:pt x="516" y="59"/>
                  </a:lnTo>
                  <a:lnTo>
                    <a:pt x="516" y="59"/>
                  </a:lnTo>
                  <a:lnTo>
                    <a:pt x="511" y="56"/>
                  </a:lnTo>
                  <a:lnTo>
                    <a:pt x="509" y="56"/>
                  </a:lnTo>
                  <a:lnTo>
                    <a:pt x="509" y="56"/>
                  </a:lnTo>
                  <a:lnTo>
                    <a:pt x="506" y="56"/>
                  </a:lnTo>
                  <a:lnTo>
                    <a:pt x="506" y="56"/>
                  </a:lnTo>
                  <a:lnTo>
                    <a:pt x="504" y="56"/>
                  </a:lnTo>
                  <a:lnTo>
                    <a:pt x="504" y="56"/>
                  </a:lnTo>
                  <a:lnTo>
                    <a:pt x="504" y="56"/>
                  </a:lnTo>
                  <a:lnTo>
                    <a:pt x="501" y="56"/>
                  </a:lnTo>
                  <a:lnTo>
                    <a:pt x="497" y="56"/>
                  </a:lnTo>
                  <a:lnTo>
                    <a:pt x="497" y="56"/>
                  </a:lnTo>
                  <a:lnTo>
                    <a:pt x="492" y="59"/>
                  </a:lnTo>
                  <a:lnTo>
                    <a:pt x="492" y="59"/>
                  </a:lnTo>
                  <a:lnTo>
                    <a:pt x="490" y="61"/>
                  </a:lnTo>
                  <a:lnTo>
                    <a:pt x="487" y="61"/>
                  </a:lnTo>
                  <a:lnTo>
                    <a:pt x="487" y="61"/>
                  </a:lnTo>
                  <a:lnTo>
                    <a:pt x="485" y="59"/>
                  </a:lnTo>
                  <a:lnTo>
                    <a:pt x="483" y="59"/>
                  </a:lnTo>
                  <a:lnTo>
                    <a:pt x="483" y="59"/>
                  </a:lnTo>
                  <a:lnTo>
                    <a:pt x="483" y="59"/>
                  </a:lnTo>
                  <a:lnTo>
                    <a:pt x="483" y="59"/>
                  </a:lnTo>
                  <a:lnTo>
                    <a:pt x="480" y="59"/>
                  </a:lnTo>
                  <a:lnTo>
                    <a:pt x="480" y="59"/>
                  </a:lnTo>
                  <a:lnTo>
                    <a:pt x="480" y="59"/>
                  </a:lnTo>
                  <a:lnTo>
                    <a:pt x="478" y="59"/>
                  </a:lnTo>
                  <a:lnTo>
                    <a:pt x="478" y="59"/>
                  </a:lnTo>
                  <a:lnTo>
                    <a:pt x="475" y="59"/>
                  </a:lnTo>
                  <a:lnTo>
                    <a:pt x="473" y="59"/>
                  </a:lnTo>
                  <a:lnTo>
                    <a:pt x="473" y="59"/>
                  </a:lnTo>
                  <a:lnTo>
                    <a:pt x="471" y="56"/>
                  </a:lnTo>
                  <a:lnTo>
                    <a:pt x="468" y="56"/>
                  </a:lnTo>
                  <a:lnTo>
                    <a:pt x="468" y="56"/>
                  </a:lnTo>
                  <a:lnTo>
                    <a:pt x="468" y="54"/>
                  </a:lnTo>
                  <a:lnTo>
                    <a:pt x="466" y="54"/>
                  </a:lnTo>
                  <a:lnTo>
                    <a:pt x="466" y="52"/>
                  </a:lnTo>
                  <a:lnTo>
                    <a:pt x="464" y="54"/>
                  </a:lnTo>
                  <a:lnTo>
                    <a:pt x="461" y="52"/>
                  </a:lnTo>
                  <a:lnTo>
                    <a:pt x="461" y="52"/>
                  </a:lnTo>
                  <a:lnTo>
                    <a:pt x="459" y="52"/>
                  </a:lnTo>
                  <a:lnTo>
                    <a:pt x="459" y="52"/>
                  </a:lnTo>
                  <a:lnTo>
                    <a:pt x="459" y="52"/>
                  </a:lnTo>
                  <a:lnTo>
                    <a:pt x="457" y="52"/>
                  </a:lnTo>
                  <a:lnTo>
                    <a:pt x="454" y="52"/>
                  </a:lnTo>
                  <a:lnTo>
                    <a:pt x="454" y="52"/>
                  </a:lnTo>
                  <a:lnTo>
                    <a:pt x="452" y="52"/>
                  </a:lnTo>
                  <a:lnTo>
                    <a:pt x="452" y="54"/>
                  </a:lnTo>
                  <a:lnTo>
                    <a:pt x="452" y="52"/>
                  </a:lnTo>
                  <a:lnTo>
                    <a:pt x="449" y="54"/>
                  </a:lnTo>
                  <a:lnTo>
                    <a:pt x="449" y="54"/>
                  </a:lnTo>
                  <a:lnTo>
                    <a:pt x="449" y="54"/>
                  </a:lnTo>
                  <a:lnTo>
                    <a:pt x="445" y="54"/>
                  </a:lnTo>
                  <a:lnTo>
                    <a:pt x="445" y="54"/>
                  </a:lnTo>
                  <a:lnTo>
                    <a:pt x="442" y="52"/>
                  </a:lnTo>
                  <a:lnTo>
                    <a:pt x="440" y="52"/>
                  </a:lnTo>
                  <a:lnTo>
                    <a:pt x="433" y="52"/>
                  </a:lnTo>
                  <a:lnTo>
                    <a:pt x="433" y="52"/>
                  </a:lnTo>
                  <a:lnTo>
                    <a:pt x="430" y="52"/>
                  </a:lnTo>
                  <a:lnTo>
                    <a:pt x="430" y="54"/>
                  </a:lnTo>
                  <a:lnTo>
                    <a:pt x="430" y="54"/>
                  </a:lnTo>
                  <a:lnTo>
                    <a:pt x="428" y="52"/>
                  </a:lnTo>
                  <a:lnTo>
                    <a:pt x="428" y="52"/>
                  </a:lnTo>
                  <a:lnTo>
                    <a:pt x="428" y="52"/>
                  </a:lnTo>
                  <a:lnTo>
                    <a:pt x="426" y="52"/>
                  </a:lnTo>
                  <a:lnTo>
                    <a:pt x="426" y="49"/>
                  </a:lnTo>
                  <a:lnTo>
                    <a:pt x="426" y="49"/>
                  </a:lnTo>
                  <a:lnTo>
                    <a:pt x="421" y="52"/>
                  </a:lnTo>
                  <a:lnTo>
                    <a:pt x="412" y="52"/>
                  </a:lnTo>
                  <a:lnTo>
                    <a:pt x="404" y="49"/>
                  </a:lnTo>
                  <a:lnTo>
                    <a:pt x="402" y="49"/>
                  </a:lnTo>
                  <a:lnTo>
                    <a:pt x="400" y="49"/>
                  </a:lnTo>
                  <a:lnTo>
                    <a:pt x="400" y="47"/>
                  </a:lnTo>
                  <a:lnTo>
                    <a:pt x="397" y="47"/>
                  </a:lnTo>
                  <a:lnTo>
                    <a:pt x="397" y="49"/>
                  </a:lnTo>
                  <a:lnTo>
                    <a:pt x="395" y="49"/>
                  </a:lnTo>
                  <a:lnTo>
                    <a:pt x="390" y="49"/>
                  </a:lnTo>
                  <a:lnTo>
                    <a:pt x="383" y="47"/>
                  </a:lnTo>
                  <a:lnTo>
                    <a:pt x="378" y="45"/>
                  </a:lnTo>
                  <a:lnTo>
                    <a:pt x="376" y="45"/>
                  </a:lnTo>
                  <a:lnTo>
                    <a:pt x="376" y="45"/>
                  </a:lnTo>
                  <a:lnTo>
                    <a:pt x="376" y="42"/>
                  </a:lnTo>
                  <a:lnTo>
                    <a:pt x="371" y="40"/>
                  </a:lnTo>
                  <a:lnTo>
                    <a:pt x="371" y="40"/>
                  </a:lnTo>
                  <a:lnTo>
                    <a:pt x="371" y="40"/>
                  </a:lnTo>
                  <a:lnTo>
                    <a:pt x="371" y="37"/>
                  </a:lnTo>
                  <a:lnTo>
                    <a:pt x="369" y="37"/>
                  </a:lnTo>
                  <a:lnTo>
                    <a:pt x="369" y="37"/>
                  </a:lnTo>
                  <a:lnTo>
                    <a:pt x="369" y="37"/>
                  </a:lnTo>
                  <a:lnTo>
                    <a:pt x="367" y="35"/>
                  </a:lnTo>
                  <a:lnTo>
                    <a:pt x="367" y="33"/>
                  </a:lnTo>
                  <a:lnTo>
                    <a:pt x="367" y="33"/>
                  </a:lnTo>
                  <a:lnTo>
                    <a:pt x="364" y="30"/>
                  </a:lnTo>
                  <a:lnTo>
                    <a:pt x="362" y="30"/>
                  </a:lnTo>
                  <a:lnTo>
                    <a:pt x="362" y="28"/>
                  </a:lnTo>
                  <a:lnTo>
                    <a:pt x="362" y="28"/>
                  </a:lnTo>
                  <a:lnTo>
                    <a:pt x="362" y="26"/>
                  </a:lnTo>
                  <a:lnTo>
                    <a:pt x="362" y="26"/>
                  </a:lnTo>
                  <a:lnTo>
                    <a:pt x="362" y="26"/>
                  </a:lnTo>
                  <a:lnTo>
                    <a:pt x="362" y="26"/>
                  </a:lnTo>
                  <a:lnTo>
                    <a:pt x="360" y="26"/>
                  </a:lnTo>
                  <a:lnTo>
                    <a:pt x="360" y="26"/>
                  </a:lnTo>
                  <a:lnTo>
                    <a:pt x="357" y="26"/>
                  </a:lnTo>
                  <a:lnTo>
                    <a:pt x="343" y="26"/>
                  </a:lnTo>
                  <a:lnTo>
                    <a:pt x="336" y="26"/>
                  </a:lnTo>
                  <a:lnTo>
                    <a:pt x="331" y="26"/>
                  </a:lnTo>
                  <a:lnTo>
                    <a:pt x="317" y="26"/>
                  </a:lnTo>
                  <a:lnTo>
                    <a:pt x="303" y="26"/>
                  </a:lnTo>
                  <a:lnTo>
                    <a:pt x="298" y="26"/>
                  </a:lnTo>
                  <a:lnTo>
                    <a:pt x="289" y="26"/>
                  </a:lnTo>
                  <a:lnTo>
                    <a:pt x="274" y="26"/>
                  </a:lnTo>
                  <a:lnTo>
                    <a:pt x="263" y="26"/>
                  </a:lnTo>
                  <a:lnTo>
                    <a:pt x="248" y="26"/>
                  </a:lnTo>
                  <a:lnTo>
                    <a:pt x="220" y="26"/>
                  </a:lnTo>
                  <a:lnTo>
                    <a:pt x="206" y="26"/>
                  </a:lnTo>
                  <a:lnTo>
                    <a:pt x="206" y="26"/>
                  </a:lnTo>
                  <a:lnTo>
                    <a:pt x="194" y="26"/>
                  </a:lnTo>
                  <a:lnTo>
                    <a:pt x="180" y="26"/>
                  </a:lnTo>
                  <a:lnTo>
                    <a:pt x="165" y="26"/>
                  </a:lnTo>
                  <a:lnTo>
                    <a:pt x="151" y="26"/>
                  </a:lnTo>
                  <a:lnTo>
                    <a:pt x="137" y="26"/>
                  </a:lnTo>
                  <a:lnTo>
                    <a:pt x="135" y="26"/>
                  </a:lnTo>
                  <a:lnTo>
                    <a:pt x="135" y="26"/>
                  </a:lnTo>
                  <a:lnTo>
                    <a:pt x="135" y="26"/>
                  </a:lnTo>
                  <a:lnTo>
                    <a:pt x="132" y="26"/>
                  </a:lnTo>
                  <a:lnTo>
                    <a:pt x="132" y="26"/>
                  </a:lnTo>
                  <a:lnTo>
                    <a:pt x="130" y="26"/>
                  </a:lnTo>
                  <a:lnTo>
                    <a:pt x="130" y="26"/>
                  </a:lnTo>
                  <a:lnTo>
                    <a:pt x="128" y="26"/>
                  </a:lnTo>
                  <a:lnTo>
                    <a:pt x="128" y="28"/>
                  </a:lnTo>
                  <a:lnTo>
                    <a:pt x="128" y="28"/>
                  </a:lnTo>
                  <a:lnTo>
                    <a:pt x="125" y="26"/>
                  </a:lnTo>
                  <a:lnTo>
                    <a:pt x="125" y="26"/>
                  </a:lnTo>
                  <a:lnTo>
                    <a:pt x="123" y="26"/>
                  </a:lnTo>
                  <a:lnTo>
                    <a:pt x="123" y="26"/>
                  </a:lnTo>
                  <a:lnTo>
                    <a:pt x="123" y="26"/>
                  </a:lnTo>
                  <a:lnTo>
                    <a:pt x="123" y="28"/>
                  </a:lnTo>
                  <a:lnTo>
                    <a:pt x="121" y="28"/>
                  </a:lnTo>
                  <a:lnTo>
                    <a:pt x="121" y="26"/>
                  </a:lnTo>
                  <a:lnTo>
                    <a:pt x="121" y="26"/>
                  </a:lnTo>
                  <a:lnTo>
                    <a:pt x="118" y="23"/>
                  </a:lnTo>
                  <a:lnTo>
                    <a:pt x="116" y="23"/>
                  </a:lnTo>
                  <a:lnTo>
                    <a:pt x="111" y="18"/>
                  </a:lnTo>
                  <a:lnTo>
                    <a:pt x="106" y="16"/>
                  </a:lnTo>
                  <a:lnTo>
                    <a:pt x="102" y="14"/>
                  </a:lnTo>
                  <a:lnTo>
                    <a:pt x="97" y="9"/>
                  </a:lnTo>
                  <a:lnTo>
                    <a:pt x="97" y="9"/>
                  </a:lnTo>
                  <a:lnTo>
                    <a:pt x="97" y="7"/>
                  </a:lnTo>
                  <a:lnTo>
                    <a:pt x="97" y="7"/>
                  </a:lnTo>
                  <a:lnTo>
                    <a:pt x="95" y="4"/>
                  </a:lnTo>
                  <a:lnTo>
                    <a:pt x="95" y="4"/>
                  </a:lnTo>
                  <a:lnTo>
                    <a:pt x="95" y="4"/>
                  </a:lnTo>
                  <a:lnTo>
                    <a:pt x="92" y="4"/>
                  </a:lnTo>
                  <a:lnTo>
                    <a:pt x="92" y="2"/>
                  </a:lnTo>
                  <a:lnTo>
                    <a:pt x="90" y="2"/>
                  </a:lnTo>
                  <a:lnTo>
                    <a:pt x="87" y="2"/>
                  </a:lnTo>
                  <a:lnTo>
                    <a:pt x="87" y="2"/>
                  </a:lnTo>
                  <a:lnTo>
                    <a:pt x="87" y="2"/>
                  </a:lnTo>
                  <a:lnTo>
                    <a:pt x="85" y="2"/>
                  </a:lnTo>
                  <a:lnTo>
                    <a:pt x="85" y="2"/>
                  </a:lnTo>
                  <a:lnTo>
                    <a:pt x="85" y="2"/>
                  </a:lnTo>
                  <a:lnTo>
                    <a:pt x="83" y="2"/>
                  </a:lnTo>
                  <a:lnTo>
                    <a:pt x="83" y="2"/>
                  </a:lnTo>
                  <a:lnTo>
                    <a:pt x="83" y="2"/>
                  </a:lnTo>
                  <a:lnTo>
                    <a:pt x="83" y="2"/>
                  </a:lnTo>
                  <a:lnTo>
                    <a:pt x="80" y="2"/>
                  </a:lnTo>
                  <a:lnTo>
                    <a:pt x="80" y="2"/>
                  </a:lnTo>
                  <a:lnTo>
                    <a:pt x="80" y="2"/>
                  </a:lnTo>
                  <a:lnTo>
                    <a:pt x="80" y="2"/>
                  </a:lnTo>
                  <a:lnTo>
                    <a:pt x="78" y="2"/>
                  </a:lnTo>
                  <a:lnTo>
                    <a:pt x="78" y="0"/>
                  </a:lnTo>
                  <a:lnTo>
                    <a:pt x="78" y="0"/>
                  </a:lnTo>
                  <a:lnTo>
                    <a:pt x="76" y="2"/>
                  </a:lnTo>
                  <a:lnTo>
                    <a:pt x="71" y="2"/>
                  </a:lnTo>
                  <a:lnTo>
                    <a:pt x="66" y="4"/>
                  </a:lnTo>
                  <a:lnTo>
                    <a:pt x="66" y="4"/>
                  </a:lnTo>
                  <a:lnTo>
                    <a:pt x="64" y="4"/>
                  </a:lnTo>
                  <a:lnTo>
                    <a:pt x="64" y="4"/>
                  </a:lnTo>
                  <a:lnTo>
                    <a:pt x="64" y="7"/>
                  </a:lnTo>
                  <a:lnTo>
                    <a:pt x="64" y="7"/>
                  </a:lnTo>
                  <a:lnTo>
                    <a:pt x="61" y="7"/>
                  </a:lnTo>
                  <a:lnTo>
                    <a:pt x="61" y="7"/>
                  </a:lnTo>
                  <a:lnTo>
                    <a:pt x="61" y="7"/>
                  </a:lnTo>
                  <a:lnTo>
                    <a:pt x="61" y="7"/>
                  </a:lnTo>
                  <a:lnTo>
                    <a:pt x="59" y="9"/>
                  </a:lnTo>
                  <a:lnTo>
                    <a:pt x="59" y="9"/>
                  </a:lnTo>
                  <a:lnTo>
                    <a:pt x="59" y="9"/>
                  </a:lnTo>
                  <a:lnTo>
                    <a:pt x="57" y="9"/>
                  </a:lnTo>
                  <a:lnTo>
                    <a:pt x="54" y="11"/>
                  </a:lnTo>
                  <a:lnTo>
                    <a:pt x="54" y="11"/>
                  </a:lnTo>
                  <a:lnTo>
                    <a:pt x="52" y="14"/>
                  </a:lnTo>
                  <a:lnTo>
                    <a:pt x="52" y="14"/>
                  </a:lnTo>
                  <a:lnTo>
                    <a:pt x="50" y="14"/>
                  </a:lnTo>
                  <a:lnTo>
                    <a:pt x="47" y="16"/>
                  </a:lnTo>
                  <a:lnTo>
                    <a:pt x="45" y="16"/>
                  </a:lnTo>
                  <a:lnTo>
                    <a:pt x="45" y="16"/>
                  </a:lnTo>
                  <a:lnTo>
                    <a:pt x="42" y="16"/>
                  </a:lnTo>
                  <a:lnTo>
                    <a:pt x="40" y="16"/>
                  </a:lnTo>
                  <a:lnTo>
                    <a:pt x="40" y="16"/>
                  </a:lnTo>
                  <a:lnTo>
                    <a:pt x="38" y="14"/>
                  </a:lnTo>
                  <a:lnTo>
                    <a:pt x="38" y="14"/>
                  </a:lnTo>
                  <a:lnTo>
                    <a:pt x="38" y="16"/>
                  </a:lnTo>
                  <a:lnTo>
                    <a:pt x="35" y="16"/>
                  </a:lnTo>
                  <a:lnTo>
                    <a:pt x="33" y="16"/>
                  </a:lnTo>
                  <a:lnTo>
                    <a:pt x="28" y="16"/>
                  </a:lnTo>
                  <a:lnTo>
                    <a:pt x="28" y="16"/>
                  </a:lnTo>
                  <a:lnTo>
                    <a:pt x="28" y="16"/>
                  </a:lnTo>
                  <a:lnTo>
                    <a:pt x="28" y="14"/>
                  </a:lnTo>
                  <a:lnTo>
                    <a:pt x="28" y="14"/>
                  </a:lnTo>
                  <a:lnTo>
                    <a:pt x="26" y="14"/>
                  </a:lnTo>
                  <a:lnTo>
                    <a:pt x="26" y="14"/>
                  </a:lnTo>
                  <a:lnTo>
                    <a:pt x="26" y="14"/>
                  </a:lnTo>
                  <a:lnTo>
                    <a:pt x="26" y="14"/>
                  </a:lnTo>
                  <a:lnTo>
                    <a:pt x="26" y="14"/>
                  </a:lnTo>
                  <a:lnTo>
                    <a:pt x="26" y="11"/>
                  </a:lnTo>
                  <a:lnTo>
                    <a:pt x="26" y="11"/>
                  </a:lnTo>
                  <a:lnTo>
                    <a:pt x="24" y="11"/>
                  </a:lnTo>
                  <a:lnTo>
                    <a:pt x="24" y="11"/>
                  </a:lnTo>
                  <a:lnTo>
                    <a:pt x="24" y="11"/>
                  </a:lnTo>
                  <a:lnTo>
                    <a:pt x="24" y="11"/>
                  </a:lnTo>
                  <a:lnTo>
                    <a:pt x="24" y="11"/>
                  </a:lnTo>
                  <a:lnTo>
                    <a:pt x="21" y="11"/>
                  </a:lnTo>
                  <a:lnTo>
                    <a:pt x="21" y="11"/>
                  </a:lnTo>
                  <a:lnTo>
                    <a:pt x="21" y="11"/>
                  </a:lnTo>
                  <a:lnTo>
                    <a:pt x="21" y="11"/>
                  </a:lnTo>
                  <a:lnTo>
                    <a:pt x="19" y="11"/>
                  </a:lnTo>
                  <a:lnTo>
                    <a:pt x="16" y="11"/>
                  </a:lnTo>
                  <a:lnTo>
                    <a:pt x="14" y="11"/>
                  </a:lnTo>
                  <a:lnTo>
                    <a:pt x="12" y="14"/>
                  </a:lnTo>
                  <a:lnTo>
                    <a:pt x="9" y="16"/>
                  </a:lnTo>
                  <a:lnTo>
                    <a:pt x="7" y="16"/>
                  </a:lnTo>
                  <a:lnTo>
                    <a:pt x="7" y="16"/>
                  </a:lnTo>
                  <a:lnTo>
                    <a:pt x="7" y="18"/>
                  </a:lnTo>
                  <a:lnTo>
                    <a:pt x="7" y="18"/>
                  </a:lnTo>
                  <a:lnTo>
                    <a:pt x="7" y="18"/>
                  </a:lnTo>
                  <a:lnTo>
                    <a:pt x="5" y="18"/>
                  </a:lnTo>
                  <a:lnTo>
                    <a:pt x="5" y="18"/>
                  </a:lnTo>
                  <a:lnTo>
                    <a:pt x="5" y="18"/>
                  </a:lnTo>
                  <a:lnTo>
                    <a:pt x="2" y="18"/>
                  </a:lnTo>
                  <a:lnTo>
                    <a:pt x="2" y="18"/>
                  </a:lnTo>
                  <a:lnTo>
                    <a:pt x="2" y="18"/>
                  </a:lnTo>
                  <a:lnTo>
                    <a:pt x="0" y="30"/>
                  </a:lnTo>
                  <a:lnTo>
                    <a:pt x="0" y="33"/>
                  </a:lnTo>
                  <a:lnTo>
                    <a:pt x="0" y="37"/>
                  </a:lnTo>
                  <a:lnTo>
                    <a:pt x="2" y="37"/>
                  </a:lnTo>
                  <a:lnTo>
                    <a:pt x="2" y="42"/>
                  </a:lnTo>
                  <a:lnTo>
                    <a:pt x="2" y="47"/>
                  </a:lnTo>
                  <a:lnTo>
                    <a:pt x="5" y="52"/>
                  </a:lnTo>
                  <a:lnTo>
                    <a:pt x="5" y="56"/>
                  </a:lnTo>
                  <a:lnTo>
                    <a:pt x="5" y="59"/>
                  </a:lnTo>
                  <a:lnTo>
                    <a:pt x="7" y="61"/>
                  </a:lnTo>
                  <a:lnTo>
                    <a:pt x="7" y="63"/>
                  </a:lnTo>
                  <a:lnTo>
                    <a:pt x="7" y="68"/>
                  </a:lnTo>
                  <a:lnTo>
                    <a:pt x="12" y="71"/>
                  </a:lnTo>
                  <a:lnTo>
                    <a:pt x="12" y="73"/>
                  </a:lnTo>
                  <a:lnTo>
                    <a:pt x="14" y="78"/>
                  </a:lnTo>
                  <a:lnTo>
                    <a:pt x="16" y="80"/>
                  </a:lnTo>
                  <a:lnTo>
                    <a:pt x="16" y="80"/>
                  </a:lnTo>
                  <a:lnTo>
                    <a:pt x="16" y="80"/>
                  </a:lnTo>
                  <a:lnTo>
                    <a:pt x="16" y="80"/>
                  </a:lnTo>
                  <a:lnTo>
                    <a:pt x="16" y="82"/>
                  </a:lnTo>
                  <a:lnTo>
                    <a:pt x="16" y="82"/>
                  </a:lnTo>
                  <a:lnTo>
                    <a:pt x="16" y="85"/>
                  </a:lnTo>
                  <a:lnTo>
                    <a:pt x="16" y="87"/>
                  </a:lnTo>
                  <a:lnTo>
                    <a:pt x="19" y="89"/>
                  </a:lnTo>
                  <a:lnTo>
                    <a:pt x="21" y="89"/>
                  </a:lnTo>
                  <a:lnTo>
                    <a:pt x="21" y="89"/>
                  </a:lnTo>
                  <a:lnTo>
                    <a:pt x="21" y="92"/>
                  </a:lnTo>
                  <a:lnTo>
                    <a:pt x="21" y="92"/>
                  </a:lnTo>
                  <a:lnTo>
                    <a:pt x="26" y="94"/>
                  </a:lnTo>
                  <a:lnTo>
                    <a:pt x="31" y="99"/>
                  </a:lnTo>
                  <a:lnTo>
                    <a:pt x="40" y="111"/>
                  </a:lnTo>
                  <a:lnTo>
                    <a:pt x="40" y="111"/>
                  </a:lnTo>
                  <a:lnTo>
                    <a:pt x="40" y="116"/>
                  </a:lnTo>
                  <a:lnTo>
                    <a:pt x="40" y="116"/>
                  </a:lnTo>
                  <a:lnTo>
                    <a:pt x="42" y="118"/>
                  </a:lnTo>
                  <a:lnTo>
                    <a:pt x="45" y="120"/>
                  </a:lnTo>
                  <a:lnTo>
                    <a:pt x="45" y="120"/>
                  </a:lnTo>
                  <a:lnTo>
                    <a:pt x="50" y="127"/>
                  </a:lnTo>
                  <a:lnTo>
                    <a:pt x="50" y="130"/>
                  </a:lnTo>
                  <a:lnTo>
                    <a:pt x="52" y="132"/>
                  </a:lnTo>
                  <a:lnTo>
                    <a:pt x="52" y="132"/>
                  </a:lnTo>
                  <a:lnTo>
                    <a:pt x="52" y="134"/>
                  </a:lnTo>
                  <a:lnTo>
                    <a:pt x="52" y="137"/>
                  </a:lnTo>
                  <a:lnTo>
                    <a:pt x="54" y="139"/>
                  </a:lnTo>
                  <a:lnTo>
                    <a:pt x="57" y="142"/>
                  </a:lnTo>
                  <a:lnTo>
                    <a:pt x="57" y="144"/>
                  </a:lnTo>
                  <a:lnTo>
                    <a:pt x="57" y="146"/>
                  </a:lnTo>
                  <a:lnTo>
                    <a:pt x="59" y="146"/>
                  </a:lnTo>
                  <a:lnTo>
                    <a:pt x="59" y="149"/>
                  </a:lnTo>
                  <a:lnTo>
                    <a:pt x="61" y="156"/>
                  </a:lnTo>
                  <a:lnTo>
                    <a:pt x="64" y="158"/>
                  </a:lnTo>
                  <a:lnTo>
                    <a:pt x="66" y="160"/>
                  </a:lnTo>
                  <a:lnTo>
                    <a:pt x="68" y="168"/>
                  </a:lnTo>
                  <a:lnTo>
                    <a:pt x="71" y="175"/>
                  </a:lnTo>
                  <a:lnTo>
                    <a:pt x="73" y="177"/>
                  </a:lnTo>
                  <a:lnTo>
                    <a:pt x="76" y="179"/>
                  </a:lnTo>
                  <a:lnTo>
                    <a:pt x="78" y="179"/>
                  </a:lnTo>
                  <a:lnTo>
                    <a:pt x="78" y="182"/>
                  </a:lnTo>
                  <a:lnTo>
                    <a:pt x="80" y="187"/>
                  </a:lnTo>
                  <a:lnTo>
                    <a:pt x="83" y="191"/>
                  </a:lnTo>
                  <a:lnTo>
                    <a:pt x="83" y="194"/>
                  </a:lnTo>
                  <a:lnTo>
                    <a:pt x="83" y="198"/>
                  </a:lnTo>
                  <a:lnTo>
                    <a:pt x="87" y="208"/>
                  </a:lnTo>
                  <a:lnTo>
                    <a:pt x="90" y="213"/>
                  </a:lnTo>
                  <a:lnTo>
                    <a:pt x="90" y="217"/>
                  </a:lnTo>
                  <a:lnTo>
                    <a:pt x="90" y="220"/>
                  </a:lnTo>
                  <a:lnTo>
                    <a:pt x="92" y="222"/>
                  </a:lnTo>
                  <a:lnTo>
                    <a:pt x="92" y="222"/>
                  </a:lnTo>
                  <a:lnTo>
                    <a:pt x="95" y="224"/>
                  </a:lnTo>
                  <a:lnTo>
                    <a:pt x="95" y="227"/>
                  </a:lnTo>
                  <a:lnTo>
                    <a:pt x="97" y="229"/>
                  </a:lnTo>
                  <a:lnTo>
                    <a:pt x="102" y="236"/>
                  </a:lnTo>
                  <a:lnTo>
                    <a:pt x="102" y="239"/>
                  </a:lnTo>
                  <a:lnTo>
                    <a:pt x="104" y="241"/>
                  </a:lnTo>
                  <a:lnTo>
                    <a:pt x="109" y="248"/>
                  </a:lnTo>
                  <a:lnTo>
                    <a:pt x="113" y="255"/>
                  </a:lnTo>
                  <a:lnTo>
                    <a:pt x="116" y="258"/>
                  </a:lnTo>
                  <a:lnTo>
                    <a:pt x="116" y="262"/>
                  </a:lnTo>
                  <a:lnTo>
                    <a:pt x="121" y="269"/>
                  </a:lnTo>
                  <a:lnTo>
                    <a:pt x="121" y="269"/>
                  </a:lnTo>
                  <a:lnTo>
                    <a:pt x="121" y="269"/>
                  </a:lnTo>
                  <a:lnTo>
                    <a:pt x="121" y="269"/>
                  </a:lnTo>
                  <a:lnTo>
                    <a:pt x="121" y="272"/>
                  </a:lnTo>
                  <a:lnTo>
                    <a:pt x="121" y="272"/>
                  </a:lnTo>
                  <a:lnTo>
                    <a:pt x="121" y="272"/>
                  </a:lnTo>
                  <a:lnTo>
                    <a:pt x="121" y="274"/>
                  </a:lnTo>
                  <a:lnTo>
                    <a:pt x="121" y="274"/>
                  </a:lnTo>
                  <a:lnTo>
                    <a:pt x="125" y="279"/>
                  </a:lnTo>
                  <a:lnTo>
                    <a:pt x="125" y="279"/>
                  </a:lnTo>
                  <a:lnTo>
                    <a:pt x="130" y="281"/>
                  </a:lnTo>
                  <a:lnTo>
                    <a:pt x="137" y="293"/>
                  </a:lnTo>
                  <a:lnTo>
                    <a:pt x="137" y="293"/>
                  </a:lnTo>
                  <a:lnTo>
                    <a:pt x="137" y="295"/>
                  </a:lnTo>
                  <a:lnTo>
                    <a:pt x="139" y="298"/>
                  </a:lnTo>
                  <a:lnTo>
                    <a:pt x="142" y="300"/>
                  </a:lnTo>
                  <a:lnTo>
                    <a:pt x="144" y="302"/>
                  </a:lnTo>
                  <a:lnTo>
                    <a:pt x="144" y="305"/>
                  </a:lnTo>
                  <a:lnTo>
                    <a:pt x="147" y="307"/>
                  </a:lnTo>
                  <a:lnTo>
                    <a:pt x="149" y="312"/>
                  </a:lnTo>
                  <a:lnTo>
                    <a:pt x="149" y="314"/>
                  </a:lnTo>
                  <a:lnTo>
                    <a:pt x="149" y="317"/>
                  </a:lnTo>
                  <a:lnTo>
                    <a:pt x="151" y="324"/>
                  </a:lnTo>
                  <a:lnTo>
                    <a:pt x="151" y="336"/>
                  </a:lnTo>
                  <a:lnTo>
                    <a:pt x="151" y="338"/>
                  </a:lnTo>
                  <a:lnTo>
                    <a:pt x="151" y="338"/>
                  </a:lnTo>
                  <a:lnTo>
                    <a:pt x="149" y="338"/>
                  </a:lnTo>
                  <a:lnTo>
                    <a:pt x="149" y="340"/>
                  </a:lnTo>
                  <a:lnTo>
                    <a:pt x="149" y="343"/>
                  </a:lnTo>
                  <a:lnTo>
                    <a:pt x="147" y="343"/>
                  </a:lnTo>
                  <a:lnTo>
                    <a:pt x="147" y="340"/>
                  </a:lnTo>
                  <a:lnTo>
                    <a:pt x="149" y="340"/>
                  </a:lnTo>
                  <a:lnTo>
                    <a:pt x="147" y="340"/>
                  </a:lnTo>
                  <a:lnTo>
                    <a:pt x="147" y="340"/>
                  </a:lnTo>
                  <a:lnTo>
                    <a:pt x="147" y="338"/>
                  </a:lnTo>
                  <a:lnTo>
                    <a:pt x="147" y="338"/>
                  </a:lnTo>
                  <a:lnTo>
                    <a:pt x="147" y="338"/>
                  </a:lnTo>
                  <a:lnTo>
                    <a:pt x="147" y="338"/>
                  </a:lnTo>
                  <a:lnTo>
                    <a:pt x="147" y="336"/>
                  </a:lnTo>
                  <a:lnTo>
                    <a:pt x="147" y="336"/>
                  </a:lnTo>
                  <a:lnTo>
                    <a:pt x="147" y="336"/>
                  </a:lnTo>
                  <a:lnTo>
                    <a:pt x="147" y="336"/>
                  </a:lnTo>
                  <a:lnTo>
                    <a:pt x="147" y="336"/>
                  </a:lnTo>
                  <a:lnTo>
                    <a:pt x="147" y="338"/>
                  </a:lnTo>
                  <a:lnTo>
                    <a:pt x="147" y="338"/>
                  </a:lnTo>
                  <a:lnTo>
                    <a:pt x="144" y="340"/>
                  </a:lnTo>
                  <a:lnTo>
                    <a:pt x="144" y="340"/>
                  </a:lnTo>
                  <a:lnTo>
                    <a:pt x="144" y="340"/>
                  </a:lnTo>
                  <a:lnTo>
                    <a:pt x="144" y="345"/>
                  </a:lnTo>
                  <a:lnTo>
                    <a:pt x="144" y="347"/>
                  </a:lnTo>
                  <a:lnTo>
                    <a:pt x="147" y="350"/>
                  </a:lnTo>
                  <a:lnTo>
                    <a:pt x="147" y="350"/>
                  </a:lnTo>
                  <a:lnTo>
                    <a:pt x="147" y="352"/>
                  </a:lnTo>
                  <a:lnTo>
                    <a:pt x="149" y="355"/>
                  </a:lnTo>
                  <a:lnTo>
                    <a:pt x="149" y="362"/>
                  </a:lnTo>
                  <a:lnTo>
                    <a:pt x="149" y="364"/>
                  </a:lnTo>
                  <a:lnTo>
                    <a:pt x="149" y="364"/>
                  </a:lnTo>
                  <a:lnTo>
                    <a:pt x="149" y="364"/>
                  </a:lnTo>
                  <a:lnTo>
                    <a:pt x="149" y="364"/>
                  </a:lnTo>
                  <a:lnTo>
                    <a:pt x="149" y="364"/>
                  </a:lnTo>
                  <a:lnTo>
                    <a:pt x="147" y="364"/>
                  </a:lnTo>
                  <a:lnTo>
                    <a:pt x="147" y="366"/>
                  </a:lnTo>
                  <a:lnTo>
                    <a:pt x="147" y="366"/>
                  </a:lnTo>
                  <a:lnTo>
                    <a:pt x="147" y="366"/>
                  </a:lnTo>
                  <a:lnTo>
                    <a:pt x="147" y="369"/>
                  </a:lnTo>
                  <a:lnTo>
                    <a:pt x="149" y="376"/>
                  </a:lnTo>
                  <a:lnTo>
                    <a:pt x="149" y="376"/>
                  </a:lnTo>
                  <a:lnTo>
                    <a:pt x="149" y="378"/>
                  </a:lnTo>
                  <a:lnTo>
                    <a:pt x="149" y="388"/>
                  </a:lnTo>
                  <a:lnTo>
                    <a:pt x="149" y="388"/>
                  </a:lnTo>
                  <a:lnTo>
                    <a:pt x="149" y="390"/>
                  </a:lnTo>
                  <a:lnTo>
                    <a:pt x="149" y="395"/>
                  </a:lnTo>
                  <a:lnTo>
                    <a:pt x="149" y="395"/>
                  </a:lnTo>
                  <a:lnTo>
                    <a:pt x="149" y="397"/>
                  </a:lnTo>
                  <a:lnTo>
                    <a:pt x="149" y="397"/>
                  </a:lnTo>
                  <a:lnTo>
                    <a:pt x="149" y="397"/>
                  </a:lnTo>
                  <a:lnTo>
                    <a:pt x="149" y="397"/>
                  </a:lnTo>
                  <a:lnTo>
                    <a:pt x="149" y="397"/>
                  </a:lnTo>
                  <a:lnTo>
                    <a:pt x="147" y="397"/>
                  </a:lnTo>
                  <a:lnTo>
                    <a:pt x="147" y="400"/>
                  </a:lnTo>
                  <a:lnTo>
                    <a:pt x="147" y="400"/>
                  </a:lnTo>
                  <a:lnTo>
                    <a:pt x="147" y="402"/>
                  </a:lnTo>
                  <a:lnTo>
                    <a:pt x="147" y="404"/>
                  </a:lnTo>
                  <a:lnTo>
                    <a:pt x="147" y="407"/>
                  </a:lnTo>
                  <a:lnTo>
                    <a:pt x="147" y="407"/>
                  </a:lnTo>
                  <a:lnTo>
                    <a:pt x="147" y="407"/>
                  </a:lnTo>
                  <a:lnTo>
                    <a:pt x="149" y="411"/>
                  </a:lnTo>
                  <a:lnTo>
                    <a:pt x="149" y="411"/>
                  </a:lnTo>
                  <a:lnTo>
                    <a:pt x="149" y="416"/>
                  </a:lnTo>
                  <a:lnTo>
                    <a:pt x="154" y="421"/>
                  </a:lnTo>
                  <a:lnTo>
                    <a:pt x="154" y="426"/>
                  </a:lnTo>
                  <a:lnTo>
                    <a:pt x="156" y="428"/>
                  </a:lnTo>
                  <a:lnTo>
                    <a:pt x="156" y="428"/>
                  </a:lnTo>
                  <a:lnTo>
                    <a:pt x="156" y="430"/>
                  </a:lnTo>
                  <a:lnTo>
                    <a:pt x="156" y="430"/>
                  </a:lnTo>
                  <a:lnTo>
                    <a:pt x="154" y="433"/>
                  </a:lnTo>
                  <a:lnTo>
                    <a:pt x="154" y="433"/>
                  </a:lnTo>
                  <a:lnTo>
                    <a:pt x="154" y="433"/>
                  </a:lnTo>
                  <a:lnTo>
                    <a:pt x="156" y="435"/>
                  </a:lnTo>
                  <a:lnTo>
                    <a:pt x="158" y="437"/>
                  </a:lnTo>
                  <a:lnTo>
                    <a:pt x="161" y="440"/>
                  </a:lnTo>
                  <a:lnTo>
                    <a:pt x="161" y="442"/>
                  </a:lnTo>
                  <a:lnTo>
                    <a:pt x="163" y="447"/>
                  </a:lnTo>
                  <a:lnTo>
                    <a:pt x="165" y="449"/>
                  </a:lnTo>
                  <a:lnTo>
                    <a:pt x="165" y="454"/>
                  </a:lnTo>
                  <a:lnTo>
                    <a:pt x="165" y="456"/>
                  </a:lnTo>
                  <a:lnTo>
                    <a:pt x="168" y="459"/>
                  </a:lnTo>
                  <a:lnTo>
                    <a:pt x="168" y="461"/>
                  </a:lnTo>
                  <a:lnTo>
                    <a:pt x="168" y="463"/>
                  </a:lnTo>
                  <a:lnTo>
                    <a:pt x="168" y="466"/>
                  </a:lnTo>
                  <a:lnTo>
                    <a:pt x="168" y="471"/>
                  </a:lnTo>
                  <a:lnTo>
                    <a:pt x="168" y="471"/>
                  </a:lnTo>
                  <a:lnTo>
                    <a:pt x="165" y="475"/>
                  </a:lnTo>
                  <a:lnTo>
                    <a:pt x="165" y="475"/>
                  </a:lnTo>
                  <a:lnTo>
                    <a:pt x="165" y="478"/>
                  </a:lnTo>
                  <a:lnTo>
                    <a:pt x="165" y="480"/>
                  </a:lnTo>
                  <a:lnTo>
                    <a:pt x="168" y="485"/>
                  </a:lnTo>
                  <a:lnTo>
                    <a:pt x="168" y="487"/>
                  </a:lnTo>
                  <a:lnTo>
                    <a:pt x="168" y="489"/>
                  </a:lnTo>
                  <a:lnTo>
                    <a:pt x="170" y="489"/>
                  </a:lnTo>
                  <a:lnTo>
                    <a:pt x="170" y="492"/>
                  </a:lnTo>
                  <a:lnTo>
                    <a:pt x="170" y="492"/>
                  </a:lnTo>
                  <a:lnTo>
                    <a:pt x="170" y="494"/>
                  </a:lnTo>
                  <a:lnTo>
                    <a:pt x="168" y="497"/>
                  </a:lnTo>
                  <a:lnTo>
                    <a:pt x="168" y="497"/>
                  </a:lnTo>
                  <a:lnTo>
                    <a:pt x="168" y="501"/>
                  </a:lnTo>
                  <a:lnTo>
                    <a:pt x="168" y="504"/>
                  </a:lnTo>
                  <a:lnTo>
                    <a:pt x="168" y="504"/>
                  </a:lnTo>
                  <a:lnTo>
                    <a:pt x="168" y="504"/>
                  </a:lnTo>
                  <a:lnTo>
                    <a:pt x="168" y="506"/>
                  </a:lnTo>
                  <a:lnTo>
                    <a:pt x="170" y="508"/>
                  </a:lnTo>
                  <a:lnTo>
                    <a:pt x="173" y="508"/>
                  </a:lnTo>
                  <a:lnTo>
                    <a:pt x="170" y="511"/>
                  </a:lnTo>
                  <a:lnTo>
                    <a:pt x="170" y="513"/>
                  </a:lnTo>
                  <a:lnTo>
                    <a:pt x="173" y="518"/>
                  </a:lnTo>
                  <a:lnTo>
                    <a:pt x="175" y="520"/>
                  </a:lnTo>
                  <a:lnTo>
                    <a:pt x="175" y="523"/>
                  </a:lnTo>
                  <a:lnTo>
                    <a:pt x="175" y="525"/>
                  </a:lnTo>
                  <a:lnTo>
                    <a:pt x="175" y="527"/>
                  </a:lnTo>
                  <a:lnTo>
                    <a:pt x="173" y="527"/>
                  </a:lnTo>
                  <a:lnTo>
                    <a:pt x="173" y="527"/>
                  </a:lnTo>
                  <a:lnTo>
                    <a:pt x="173" y="527"/>
                  </a:lnTo>
                  <a:lnTo>
                    <a:pt x="173" y="527"/>
                  </a:lnTo>
                  <a:lnTo>
                    <a:pt x="173" y="527"/>
                  </a:lnTo>
                  <a:lnTo>
                    <a:pt x="175" y="530"/>
                  </a:lnTo>
                  <a:lnTo>
                    <a:pt x="175" y="534"/>
                  </a:lnTo>
                  <a:lnTo>
                    <a:pt x="175" y="539"/>
                  </a:lnTo>
                  <a:lnTo>
                    <a:pt x="175" y="539"/>
                  </a:lnTo>
                  <a:lnTo>
                    <a:pt x="177" y="539"/>
                  </a:lnTo>
                  <a:lnTo>
                    <a:pt x="180" y="542"/>
                  </a:lnTo>
                  <a:lnTo>
                    <a:pt x="182" y="544"/>
                  </a:lnTo>
                  <a:lnTo>
                    <a:pt x="182" y="546"/>
                  </a:lnTo>
                  <a:lnTo>
                    <a:pt x="184" y="549"/>
                  </a:lnTo>
                  <a:lnTo>
                    <a:pt x="184" y="553"/>
                  </a:lnTo>
                  <a:lnTo>
                    <a:pt x="184" y="553"/>
                  </a:lnTo>
                  <a:lnTo>
                    <a:pt x="184" y="553"/>
                  </a:lnTo>
                  <a:lnTo>
                    <a:pt x="184" y="558"/>
                  </a:lnTo>
                  <a:lnTo>
                    <a:pt x="184" y="558"/>
                  </a:lnTo>
                  <a:lnTo>
                    <a:pt x="184" y="558"/>
                  </a:lnTo>
                  <a:lnTo>
                    <a:pt x="184" y="556"/>
                  </a:lnTo>
                  <a:lnTo>
                    <a:pt x="182" y="556"/>
                  </a:lnTo>
                  <a:lnTo>
                    <a:pt x="182" y="556"/>
                  </a:lnTo>
                  <a:lnTo>
                    <a:pt x="182" y="556"/>
                  </a:lnTo>
                  <a:lnTo>
                    <a:pt x="182" y="556"/>
                  </a:lnTo>
                  <a:lnTo>
                    <a:pt x="182" y="556"/>
                  </a:lnTo>
                  <a:lnTo>
                    <a:pt x="180" y="558"/>
                  </a:lnTo>
                  <a:lnTo>
                    <a:pt x="180" y="558"/>
                  </a:lnTo>
                  <a:lnTo>
                    <a:pt x="180" y="560"/>
                  </a:lnTo>
                  <a:lnTo>
                    <a:pt x="182" y="560"/>
                  </a:lnTo>
                  <a:lnTo>
                    <a:pt x="182" y="563"/>
                  </a:lnTo>
                  <a:lnTo>
                    <a:pt x="182" y="563"/>
                  </a:lnTo>
                  <a:lnTo>
                    <a:pt x="182" y="565"/>
                  </a:lnTo>
                  <a:lnTo>
                    <a:pt x="182" y="565"/>
                  </a:lnTo>
                  <a:lnTo>
                    <a:pt x="184" y="570"/>
                  </a:lnTo>
                  <a:lnTo>
                    <a:pt x="184" y="570"/>
                  </a:lnTo>
                  <a:lnTo>
                    <a:pt x="184" y="572"/>
                  </a:lnTo>
                  <a:lnTo>
                    <a:pt x="184" y="572"/>
                  </a:lnTo>
                  <a:lnTo>
                    <a:pt x="184" y="572"/>
                  </a:lnTo>
                  <a:lnTo>
                    <a:pt x="184" y="572"/>
                  </a:lnTo>
                  <a:lnTo>
                    <a:pt x="184" y="572"/>
                  </a:lnTo>
                  <a:lnTo>
                    <a:pt x="187" y="572"/>
                  </a:lnTo>
                  <a:lnTo>
                    <a:pt x="187" y="572"/>
                  </a:lnTo>
                  <a:lnTo>
                    <a:pt x="187" y="575"/>
                  </a:lnTo>
                  <a:lnTo>
                    <a:pt x="189" y="575"/>
                  </a:lnTo>
                  <a:lnTo>
                    <a:pt x="189" y="575"/>
                  </a:lnTo>
                  <a:lnTo>
                    <a:pt x="189" y="579"/>
                  </a:lnTo>
                  <a:lnTo>
                    <a:pt x="189" y="579"/>
                  </a:lnTo>
                  <a:lnTo>
                    <a:pt x="189" y="582"/>
                  </a:lnTo>
                  <a:lnTo>
                    <a:pt x="189" y="582"/>
                  </a:lnTo>
                  <a:lnTo>
                    <a:pt x="189" y="584"/>
                  </a:lnTo>
                  <a:lnTo>
                    <a:pt x="189" y="586"/>
                  </a:lnTo>
                  <a:lnTo>
                    <a:pt x="189" y="591"/>
                  </a:lnTo>
                  <a:lnTo>
                    <a:pt x="189" y="591"/>
                  </a:lnTo>
                  <a:lnTo>
                    <a:pt x="192" y="591"/>
                  </a:lnTo>
                  <a:lnTo>
                    <a:pt x="192" y="591"/>
                  </a:lnTo>
                  <a:lnTo>
                    <a:pt x="192" y="591"/>
                  </a:lnTo>
                  <a:lnTo>
                    <a:pt x="192" y="596"/>
                  </a:lnTo>
                  <a:lnTo>
                    <a:pt x="192" y="598"/>
                  </a:lnTo>
                  <a:lnTo>
                    <a:pt x="194" y="601"/>
                  </a:lnTo>
                  <a:lnTo>
                    <a:pt x="196" y="603"/>
                  </a:lnTo>
                  <a:lnTo>
                    <a:pt x="196" y="605"/>
                  </a:lnTo>
                  <a:lnTo>
                    <a:pt x="196" y="605"/>
                  </a:lnTo>
                  <a:lnTo>
                    <a:pt x="199" y="605"/>
                  </a:lnTo>
                  <a:lnTo>
                    <a:pt x="199" y="608"/>
                  </a:lnTo>
                  <a:lnTo>
                    <a:pt x="203" y="615"/>
                  </a:lnTo>
                  <a:lnTo>
                    <a:pt x="203" y="617"/>
                  </a:lnTo>
                  <a:lnTo>
                    <a:pt x="203" y="617"/>
                  </a:lnTo>
                  <a:lnTo>
                    <a:pt x="203" y="620"/>
                  </a:lnTo>
                  <a:lnTo>
                    <a:pt x="203" y="622"/>
                  </a:lnTo>
                  <a:lnTo>
                    <a:pt x="206" y="622"/>
                  </a:lnTo>
                  <a:lnTo>
                    <a:pt x="210" y="629"/>
                  </a:lnTo>
                  <a:lnTo>
                    <a:pt x="213" y="629"/>
                  </a:lnTo>
                  <a:lnTo>
                    <a:pt x="213" y="631"/>
                  </a:lnTo>
                  <a:lnTo>
                    <a:pt x="213" y="631"/>
                  </a:lnTo>
                  <a:lnTo>
                    <a:pt x="213" y="634"/>
                  </a:lnTo>
                  <a:lnTo>
                    <a:pt x="213" y="634"/>
                  </a:lnTo>
                  <a:lnTo>
                    <a:pt x="213" y="634"/>
                  </a:lnTo>
                  <a:lnTo>
                    <a:pt x="215" y="636"/>
                  </a:lnTo>
                  <a:lnTo>
                    <a:pt x="215" y="639"/>
                  </a:lnTo>
                  <a:lnTo>
                    <a:pt x="218" y="641"/>
                  </a:lnTo>
                  <a:lnTo>
                    <a:pt x="220" y="643"/>
                  </a:lnTo>
                  <a:lnTo>
                    <a:pt x="222" y="646"/>
                  </a:lnTo>
                  <a:lnTo>
                    <a:pt x="225" y="648"/>
                  </a:lnTo>
                  <a:lnTo>
                    <a:pt x="232" y="653"/>
                  </a:lnTo>
                  <a:lnTo>
                    <a:pt x="234" y="657"/>
                  </a:lnTo>
                  <a:lnTo>
                    <a:pt x="239" y="662"/>
                  </a:lnTo>
                  <a:lnTo>
                    <a:pt x="239" y="662"/>
                  </a:lnTo>
                  <a:lnTo>
                    <a:pt x="239" y="662"/>
                  </a:lnTo>
                  <a:lnTo>
                    <a:pt x="246" y="669"/>
                  </a:lnTo>
                  <a:lnTo>
                    <a:pt x="246" y="669"/>
                  </a:lnTo>
                  <a:lnTo>
                    <a:pt x="248" y="672"/>
                  </a:lnTo>
                  <a:lnTo>
                    <a:pt x="251" y="674"/>
                  </a:lnTo>
                  <a:lnTo>
                    <a:pt x="253" y="674"/>
                  </a:lnTo>
                  <a:lnTo>
                    <a:pt x="253" y="674"/>
                  </a:lnTo>
                  <a:lnTo>
                    <a:pt x="253" y="674"/>
                  </a:lnTo>
                  <a:lnTo>
                    <a:pt x="255" y="674"/>
                  </a:lnTo>
                  <a:lnTo>
                    <a:pt x="255" y="672"/>
                  </a:lnTo>
                  <a:lnTo>
                    <a:pt x="255" y="672"/>
                  </a:lnTo>
                  <a:lnTo>
                    <a:pt x="258" y="672"/>
                  </a:lnTo>
                  <a:lnTo>
                    <a:pt x="260" y="669"/>
                  </a:lnTo>
                  <a:lnTo>
                    <a:pt x="263" y="669"/>
                  </a:lnTo>
                  <a:lnTo>
                    <a:pt x="265" y="665"/>
                  </a:lnTo>
                  <a:lnTo>
                    <a:pt x="265" y="665"/>
                  </a:lnTo>
                  <a:lnTo>
                    <a:pt x="267" y="665"/>
                  </a:lnTo>
                  <a:lnTo>
                    <a:pt x="267" y="667"/>
                  </a:lnTo>
                  <a:lnTo>
                    <a:pt x="267" y="667"/>
                  </a:lnTo>
                  <a:lnTo>
                    <a:pt x="267" y="667"/>
                  </a:lnTo>
                  <a:lnTo>
                    <a:pt x="267" y="667"/>
                  </a:lnTo>
                  <a:lnTo>
                    <a:pt x="270" y="667"/>
                  </a:lnTo>
                  <a:lnTo>
                    <a:pt x="270" y="665"/>
                  </a:lnTo>
                  <a:lnTo>
                    <a:pt x="270" y="665"/>
                  </a:lnTo>
                  <a:lnTo>
                    <a:pt x="270" y="665"/>
                  </a:lnTo>
                  <a:lnTo>
                    <a:pt x="272" y="662"/>
                  </a:lnTo>
                  <a:lnTo>
                    <a:pt x="272" y="660"/>
                  </a:lnTo>
                  <a:lnTo>
                    <a:pt x="272" y="660"/>
                  </a:lnTo>
                  <a:lnTo>
                    <a:pt x="272" y="660"/>
                  </a:lnTo>
                  <a:lnTo>
                    <a:pt x="272" y="660"/>
                  </a:lnTo>
                  <a:lnTo>
                    <a:pt x="272" y="657"/>
                  </a:lnTo>
                  <a:lnTo>
                    <a:pt x="270" y="655"/>
                  </a:lnTo>
                  <a:lnTo>
                    <a:pt x="270" y="655"/>
                  </a:lnTo>
                  <a:lnTo>
                    <a:pt x="270" y="653"/>
                  </a:lnTo>
                  <a:lnTo>
                    <a:pt x="272" y="653"/>
                  </a:lnTo>
                  <a:lnTo>
                    <a:pt x="272" y="653"/>
                  </a:lnTo>
                  <a:lnTo>
                    <a:pt x="272" y="655"/>
                  </a:lnTo>
                  <a:lnTo>
                    <a:pt x="272" y="655"/>
                  </a:lnTo>
                  <a:lnTo>
                    <a:pt x="274" y="653"/>
                  </a:lnTo>
                  <a:lnTo>
                    <a:pt x="274" y="653"/>
                  </a:lnTo>
                  <a:lnTo>
                    <a:pt x="274" y="653"/>
                  </a:lnTo>
                  <a:lnTo>
                    <a:pt x="272" y="653"/>
                  </a:lnTo>
                  <a:lnTo>
                    <a:pt x="272" y="650"/>
                  </a:lnTo>
                  <a:lnTo>
                    <a:pt x="272" y="650"/>
                  </a:lnTo>
                  <a:lnTo>
                    <a:pt x="274" y="650"/>
                  </a:lnTo>
                  <a:lnTo>
                    <a:pt x="274" y="650"/>
                  </a:lnTo>
                  <a:lnTo>
                    <a:pt x="274" y="650"/>
                  </a:lnTo>
                  <a:lnTo>
                    <a:pt x="274" y="650"/>
                  </a:lnTo>
                  <a:lnTo>
                    <a:pt x="274" y="648"/>
                  </a:lnTo>
                  <a:lnTo>
                    <a:pt x="274" y="648"/>
                  </a:lnTo>
                  <a:lnTo>
                    <a:pt x="274" y="648"/>
                  </a:lnTo>
                  <a:lnTo>
                    <a:pt x="274" y="648"/>
                  </a:lnTo>
                  <a:lnTo>
                    <a:pt x="274" y="648"/>
                  </a:lnTo>
                  <a:lnTo>
                    <a:pt x="274" y="648"/>
                  </a:lnTo>
                  <a:lnTo>
                    <a:pt x="277" y="648"/>
                  </a:lnTo>
                  <a:lnTo>
                    <a:pt x="277" y="648"/>
                  </a:lnTo>
                  <a:lnTo>
                    <a:pt x="277" y="648"/>
                  </a:lnTo>
                  <a:lnTo>
                    <a:pt x="277" y="648"/>
                  </a:lnTo>
                  <a:lnTo>
                    <a:pt x="277" y="643"/>
                  </a:lnTo>
                  <a:lnTo>
                    <a:pt x="277" y="643"/>
                  </a:lnTo>
                  <a:lnTo>
                    <a:pt x="279" y="641"/>
                  </a:lnTo>
                  <a:lnTo>
                    <a:pt x="279" y="641"/>
                  </a:lnTo>
                  <a:lnTo>
                    <a:pt x="279" y="641"/>
                  </a:lnTo>
                  <a:lnTo>
                    <a:pt x="279" y="641"/>
                  </a:lnTo>
                  <a:lnTo>
                    <a:pt x="279" y="643"/>
                  </a:lnTo>
                  <a:lnTo>
                    <a:pt x="281" y="641"/>
                  </a:lnTo>
                  <a:lnTo>
                    <a:pt x="281" y="641"/>
                  </a:lnTo>
                  <a:lnTo>
                    <a:pt x="281" y="641"/>
                  </a:lnTo>
                  <a:lnTo>
                    <a:pt x="284" y="641"/>
                  </a:lnTo>
                  <a:lnTo>
                    <a:pt x="286" y="641"/>
                  </a:lnTo>
                  <a:lnTo>
                    <a:pt x="286" y="639"/>
                  </a:lnTo>
                  <a:lnTo>
                    <a:pt x="286" y="639"/>
                  </a:lnTo>
                  <a:lnTo>
                    <a:pt x="289" y="639"/>
                  </a:lnTo>
                  <a:lnTo>
                    <a:pt x="289" y="639"/>
                  </a:lnTo>
                  <a:lnTo>
                    <a:pt x="289" y="641"/>
                  </a:lnTo>
                  <a:lnTo>
                    <a:pt x="289" y="641"/>
                  </a:lnTo>
                  <a:lnTo>
                    <a:pt x="291" y="643"/>
                  </a:lnTo>
                  <a:lnTo>
                    <a:pt x="291" y="643"/>
                  </a:lnTo>
                  <a:lnTo>
                    <a:pt x="293" y="643"/>
                  </a:lnTo>
                  <a:lnTo>
                    <a:pt x="293" y="646"/>
                  </a:lnTo>
                  <a:lnTo>
                    <a:pt x="293" y="646"/>
                  </a:lnTo>
                  <a:lnTo>
                    <a:pt x="293" y="648"/>
                  </a:lnTo>
                  <a:lnTo>
                    <a:pt x="293" y="650"/>
                  </a:lnTo>
                  <a:lnTo>
                    <a:pt x="293" y="653"/>
                  </a:lnTo>
                  <a:lnTo>
                    <a:pt x="296" y="653"/>
                  </a:lnTo>
                  <a:lnTo>
                    <a:pt x="300" y="650"/>
                  </a:lnTo>
                  <a:lnTo>
                    <a:pt x="300" y="650"/>
                  </a:lnTo>
                  <a:lnTo>
                    <a:pt x="300" y="650"/>
                  </a:lnTo>
                  <a:lnTo>
                    <a:pt x="303" y="653"/>
                  </a:lnTo>
                  <a:lnTo>
                    <a:pt x="303" y="653"/>
                  </a:lnTo>
                  <a:lnTo>
                    <a:pt x="303" y="653"/>
                  </a:lnTo>
                  <a:lnTo>
                    <a:pt x="303" y="655"/>
                  </a:lnTo>
                  <a:lnTo>
                    <a:pt x="303" y="655"/>
                  </a:lnTo>
                  <a:lnTo>
                    <a:pt x="303" y="655"/>
                  </a:lnTo>
                  <a:lnTo>
                    <a:pt x="303" y="655"/>
                  </a:lnTo>
                  <a:lnTo>
                    <a:pt x="303" y="657"/>
                  </a:lnTo>
                  <a:lnTo>
                    <a:pt x="305" y="657"/>
                  </a:lnTo>
                  <a:lnTo>
                    <a:pt x="305" y="660"/>
                  </a:lnTo>
                  <a:lnTo>
                    <a:pt x="305" y="660"/>
                  </a:lnTo>
                  <a:lnTo>
                    <a:pt x="305" y="662"/>
                  </a:lnTo>
                  <a:lnTo>
                    <a:pt x="303" y="662"/>
                  </a:lnTo>
                  <a:lnTo>
                    <a:pt x="303" y="665"/>
                  </a:lnTo>
                  <a:lnTo>
                    <a:pt x="303" y="665"/>
                  </a:lnTo>
                  <a:lnTo>
                    <a:pt x="300" y="665"/>
                  </a:lnTo>
                  <a:lnTo>
                    <a:pt x="300" y="665"/>
                  </a:lnTo>
                  <a:lnTo>
                    <a:pt x="300" y="667"/>
                  </a:lnTo>
                  <a:lnTo>
                    <a:pt x="300" y="667"/>
                  </a:lnTo>
                  <a:lnTo>
                    <a:pt x="303" y="669"/>
                  </a:lnTo>
                  <a:lnTo>
                    <a:pt x="303" y="672"/>
                  </a:lnTo>
                  <a:lnTo>
                    <a:pt x="303" y="672"/>
                  </a:lnTo>
                  <a:lnTo>
                    <a:pt x="305" y="672"/>
                  </a:lnTo>
                  <a:lnTo>
                    <a:pt x="305" y="674"/>
                  </a:lnTo>
                  <a:lnTo>
                    <a:pt x="305" y="676"/>
                  </a:lnTo>
                  <a:lnTo>
                    <a:pt x="305" y="679"/>
                  </a:lnTo>
                  <a:lnTo>
                    <a:pt x="305" y="681"/>
                  </a:lnTo>
                  <a:lnTo>
                    <a:pt x="307" y="681"/>
                  </a:lnTo>
                  <a:lnTo>
                    <a:pt x="310" y="681"/>
                  </a:lnTo>
                  <a:lnTo>
                    <a:pt x="312" y="679"/>
                  </a:lnTo>
                  <a:lnTo>
                    <a:pt x="312" y="679"/>
                  </a:lnTo>
                  <a:lnTo>
                    <a:pt x="312" y="679"/>
                  </a:lnTo>
                  <a:lnTo>
                    <a:pt x="315" y="679"/>
                  </a:lnTo>
                  <a:lnTo>
                    <a:pt x="315" y="679"/>
                  </a:lnTo>
                  <a:lnTo>
                    <a:pt x="315" y="681"/>
                  </a:lnTo>
                  <a:lnTo>
                    <a:pt x="315" y="681"/>
                  </a:lnTo>
                  <a:lnTo>
                    <a:pt x="315" y="684"/>
                  </a:lnTo>
                  <a:lnTo>
                    <a:pt x="317" y="684"/>
                  </a:lnTo>
                  <a:lnTo>
                    <a:pt x="319" y="684"/>
                  </a:lnTo>
                  <a:lnTo>
                    <a:pt x="319" y="684"/>
                  </a:lnTo>
                  <a:lnTo>
                    <a:pt x="319" y="684"/>
                  </a:lnTo>
                  <a:lnTo>
                    <a:pt x="322" y="684"/>
                  </a:lnTo>
                  <a:lnTo>
                    <a:pt x="322" y="684"/>
                  </a:lnTo>
                  <a:lnTo>
                    <a:pt x="324" y="684"/>
                  </a:lnTo>
                  <a:lnTo>
                    <a:pt x="331" y="686"/>
                  </a:lnTo>
                  <a:lnTo>
                    <a:pt x="333" y="686"/>
                  </a:lnTo>
                  <a:lnTo>
                    <a:pt x="336" y="686"/>
                  </a:lnTo>
                  <a:lnTo>
                    <a:pt x="338" y="691"/>
                  </a:lnTo>
                  <a:lnTo>
                    <a:pt x="341" y="691"/>
                  </a:lnTo>
                  <a:lnTo>
                    <a:pt x="345" y="693"/>
                  </a:lnTo>
                  <a:lnTo>
                    <a:pt x="345" y="693"/>
                  </a:lnTo>
                  <a:lnTo>
                    <a:pt x="348" y="691"/>
                  </a:lnTo>
                  <a:lnTo>
                    <a:pt x="352" y="691"/>
                  </a:lnTo>
                  <a:lnTo>
                    <a:pt x="355" y="691"/>
                  </a:lnTo>
                  <a:lnTo>
                    <a:pt x="357" y="693"/>
                  </a:lnTo>
                  <a:lnTo>
                    <a:pt x="357" y="693"/>
                  </a:lnTo>
                  <a:lnTo>
                    <a:pt x="360" y="691"/>
                  </a:lnTo>
                  <a:lnTo>
                    <a:pt x="360" y="691"/>
                  </a:lnTo>
                  <a:lnTo>
                    <a:pt x="360" y="691"/>
                  </a:lnTo>
                  <a:lnTo>
                    <a:pt x="362" y="691"/>
                  </a:lnTo>
                  <a:lnTo>
                    <a:pt x="362" y="691"/>
                  </a:lnTo>
                  <a:lnTo>
                    <a:pt x="362" y="691"/>
                  </a:lnTo>
                  <a:lnTo>
                    <a:pt x="362" y="691"/>
                  </a:lnTo>
                  <a:lnTo>
                    <a:pt x="362" y="691"/>
                  </a:lnTo>
                  <a:lnTo>
                    <a:pt x="362" y="691"/>
                  </a:lnTo>
                  <a:lnTo>
                    <a:pt x="362" y="691"/>
                  </a:lnTo>
                  <a:lnTo>
                    <a:pt x="364" y="691"/>
                  </a:lnTo>
                  <a:lnTo>
                    <a:pt x="367" y="691"/>
                  </a:lnTo>
                  <a:lnTo>
                    <a:pt x="376" y="688"/>
                  </a:lnTo>
                  <a:lnTo>
                    <a:pt x="388" y="691"/>
                  </a:lnTo>
                  <a:lnTo>
                    <a:pt x="388" y="691"/>
                  </a:lnTo>
                  <a:lnTo>
                    <a:pt x="390" y="693"/>
                  </a:lnTo>
                  <a:lnTo>
                    <a:pt x="390" y="693"/>
                  </a:lnTo>
                  <a:lnTo>
                    <a:pt x="390" y="693"/>
                  </a:lnTo>
                  <a:lnTo>
                    <a:pt x="393" y="695"/>
                  </a:lnTo>
                  <a:lnTo>
                    <a:pt x="393" y="695"/>
                  </a:lnTo>
                  <a:lnTo>
                    <a:pt x="393" y="695"/>
                  </a:lnTo>
                  <a:lnTo>
                    <a:pt x="395" y="695"/>
                  </a:lnTo>
                  <a:lnTo>
                    <a:pt x="397" y="695"/>
                  </a:lnTo>
                  <a:lnTo>
                    <a:pt x="397" y="695"/>
                  </a:lnTo>
                  <a:lnTo>
                    <a:pt x="402" y="693"/>
                  </a:lnTo>
                  <a:lnTo>
                    <a:pt x="402" y="693"/>
                  </a:lnTo>
                  <a:lnTo>
                    <a:pt x="402" y="693"/>
                  </a:lnTo>
                  <a:lnTo>
                    <a:pt x="402" y="691"/>
                  </a:lnTo>
                  <a:lnTo>
                    <a:pt x="404" y="691"/>
                  </a:lnTo>
                  <a:lnTo>
                    <a:pt x="404" y="691"/>
                  </a:lnTo>
                  <a:lnTo>
                    <a:pt x="404" y="691"/>
                  </a:lnTo>
                  <a:lnTo>
                    <a:pt x="404" y="686"/>
                  </a:lnTo>
                  <a:lnTo>
                    <a:pt x="402" y="686"/>
                  </a:lnTo>
                  <a:lnTo>
                    <a:pt x="402" y="684"/>
                  </a:lnTo>
                  <a:lnTo>
                    <a:pt x="404" y="684"/>
                  </a:lnTo>
                  <a:lnTo>
                    <a:pt x="404" y="681"/>
                  </a:lnTo>
                  <a:lnTo>
                    <a:pt x="404" y="681"/>
                  </a:lnTo>
                  <a:lnTo>
                    <a:pt x="407" y="681"/>
                  </a:lnTo>
                  <a:lnTo>
                    <a:pt x="407" y="681"/>
                  </a:lnTo>
                  <a:lnTo>
                    <a:pt x="407" y="684"/>
                  </a:lnTo>
                  <a:lnTo>
                    <a:pt x="409" y="681"/>
                  </a:lnTo>
                  <a:lnTo>
                    <a:pt x="414" y="681"/>
                  </a:lnTo>
                  <a:lnTo>
                    <a:pt x="414" y="681"/>
                  </a:lnTo>
                  <a:lnTo>
                    <a:pt x="416" y="679"/>
                  </a:lnTo>
                  <a:lnTo>
                    <a:pt x="416" y="679"/>
                  </a:lnTo>
                  <a:lnTo>
                    <a:pt x="416" y="674"/>
                  </a:lnTo>
                  <a:lnTo>
                    <a:pt x="419" y="674"/>
                  </a:lnTo>
                  <a:lnTo>
                    <a:pt x="419" y="674"/>
                  </a:lnTo>
                  <a:lnTo>
                    <a:pt x="419" y="674"/>
                  </a:lnTo>
                  <a:lnTo>
                    <a:pt x="419" y="672"/>
                  </a:lnTo>
                  <a:lnTo>
                    <a:pt x="419" y="672"/>
                  </a:lnTo>
                  <a:lnTo>
                    <a:pt x="419" y="672"/>
                  </a:lnTo>
                  <a:lnTo>
                    <a:pt x="421" y="669"/>
                  </a:lnTo>
                  <a:lnTo>
                    <a:pt x="421" y="669"/>
                  </a:lnTo>
                  <a:lnTo>
                    <a:pt x="421" y="669"/>
                  </a:lnTo>
                  <a:lnTo>
                    <a:pt x="421" y="669"/>
                  </a:lnTo>
                  <a:lnTo>
                    <a:pt x="426" y="669"/>
                  </a:lnTo>
                  <a:lnTo>
                    <a:pt x="428" y="669"/>
                  </a:lnTo>
                  <a:lnTo>
                    <a:pt x="428" y="667"/>
                  </a:lnTo>
                  <a:lnTo>
                    <a:pt x="430" y="667"/>
                  </a:lnTo>
                  <a:lnTo>
                    <a:pt x="433" y="667"/>
                  </a:lnTo>
                  <a:lnTo>
                    <a:pt x="433" y="667"/>
                  </a:lnTo>
                  <a:lnTo>
                    <a:pt x="438" y="665"/>
                  </a:lnTo>
                  <a:lnTo>
                    <a:pt x="438" y="665"/>
                  </a:lnTo>
                  <a:lnTo>
                    <a:pt x="438" y="665"/>
                  </a:lnTo>
                  <a:lnTo>
                    <a:pt x="440" y="665"/>
                  </a:lnTo>
                  <a:lnTo>
                    <a:pt x="440" y="665"/>
                  </a:lnTo>
                  <a:lnTo>
                    <a:pt x="442" y="662"/>
                  </a:lnTo>
                  <a:lnTo>
                    <a:pt x="442" y="662"/>
                  </a:lnTo>
                  <a:lnTo>
                    <a:pt x="442" y="648"/>
                  </a:lnTo>
                  <a:lnTo>
                    <a:pt x="442" y="646"/>
                  </a:lnTo>
                  <a:lnTo>
                    <a:pt x="442" y="643"/>
                  </a:lnTo>
                  <a:lnTo>
                    <a:pt x="442" y="620"/>
                  </a:lnTo>
                  <a:lnTo>
                    <a:pt x="442" y="615"/>
                  </a:lnTo>
                  <a:lnTo>
                    <a:pt x="442" y="596"/>
                  </a:lnTo>
                  <a:lnTo>
                    <a:pt x="442" y="591"/>
                  </a:lnTo>
                  <a:lnTo>
                    <a:pt x="442" y="589"/>
                  </a:lnTo>
                  <a:lnTo>
                    <a:pt x="442" y="572"/>
                  </a:lnTo>
                  <a:lnTo>
                    <a:pt x="442" y="568"/>
                  </a:lnTo>
                  <a:lnTo>
                    <a:pt x="442" y="556"/>
                  </a:lnTo>
                  <a:lnTo>
                    <a:pt x="442" y="551"/>
                  </a:lnTo>
                  <a:lnTo>
                    <a:pt x="442" y="549"/>
                  </a:lnTo>
                  <a:lnTo>
                    <a:pt x="442" y="532"/>
                  </a:lnTo>
                  <a:lnTo>
                    <a:pt x="442" y="527"/>
                  </a:lnTo>
                  <a:lnTo>
                    <a:pt x="442" y="515"/>
                  </a:lnTo>
                  <a:lnTo>
                    <a:pt x="442" y="511"/>
                  </a:lnTo>
                  <a:lnTo>
                    <a:pt x="442" y="508"/>
                  </a:lnTo>
                  <a:lnTo>
                    <a:pt x="442" y="485"/>
                  </a:lnTo>
                  <a:lnTo>
                    <a:pt x="442" y="482"/>
                  </a:lnTo>
                  <a:lnTo>
                    <a:pt x="442" y="461"/>
                  </a:lnTo>
                  <a:lnTo>
                    <a:pt x="442" y="459"/>
                  </a:lnTo>
                  <a:lnTo>
                    <a:pt x="442" y="456"/>
                  </a:lnTo>
                  <a:lnTo>
                    <a:pt x="442" y="444"/>
                  </a:lnTo>
                  <a:lnTo>
                    <a:pt x="442" y="444"/>
                  </a:lnTo>
                  <a:lnTo>
                    <a:pt x="442" y="435"/>
                  </a:lnTo>
                  <a:lnTo>
                    <a:pt x="442" y="426"/>
                  </a:lnTo>
                  <a:lnTo>
                    <a:pt x="442" y="414"/>
                  </a:lnTo>
                  <a:lnTo>
                    <a:pt x="442" y="404"/>
                  </a:lnTo>
                  <a:lnTo>
                    <a:pt x="442" y="395"/>
                  </a:lnTo>
                  <a:lnTo>
                    <a:pt x="442" y="392"/>
                  </a:lnTo>
                  <a:lnTo>
                    <a:pt x="442" y="385"/>
                  </a:lnTo>
                  <a:lnTo>
                    <a:pt x="442" y="376"/>
                  </a:lnTo>
                  <a:lnTo>
                    <a:pt x="442" y="364"/>
                  </a:lnTo>
                  <a:lnTo>
                    <a:pt x="442" y="362"/>
                  </a:lnTo>
                  <a:lnTo>
                    <a:pt x="442" y="355"/>
                  </a:lnTo>
                  <a:lnTo>
                    <a:pt x="442" y="345"/>
                  </a:lnTo>
                  <a:lnTo>
                    <a:pt x="442" y="336"/>
                  </a:lnTo>
                  <a:lnTo>
                    <a:pt x="442" y="326"/>
                  </a:lnTo>
                  <a:lnTo>
                    <a:pt x="442" y="317"/>
                  </a:lnTo>
                  <a:lnTo>
                    <a:pt x="442" y="307"/>
                  </a:lnTo>
                  <a:lnTo>
                    <a:pt x="442" y="300"/>
                  </a:lnTo>
                  <a:lnTo>
                    <a:pt x="442" y="291"/>
                  </a:lnTo>
                  <a:lnTo>
                    <a:pt x="442" y="286"/>
                  </a:lnTo>
                  <a:lnTo>
                    <a:pt x="494" y="286"/>
                  </a:lnTo>
                  <a:lnTo>
                    <a:pt x="497" y="284"/>
                  </a:lnTo>
                  <a:lnTo>
                    <a:pt x="497" y="281"/>
                  </a:lnTo>
                  <a:lnTo>
                    <a:pt x="497" y="279"/>
                  </a:lnTo>
                  <a:lnTo>
                    <a:pt x="497" y="274"/>
                  </a:lnTo>
                  <a:lnTo>
                    <a:pt x="497" y="272"/>
                  </a:lnTo>
                  <a:lnTo>
                    <a:pt x="497" y="267"/>
                  </a:lnTo>
                  <a:lnTo>
                    <a:pt x="497" y="265"/>
                  </a:lnTo>
                  <a:lnTo>
                    <a:pt x="497" y="262"/>
                  </a:lnTo>
                  <a:lnTo>
                    <a:pt x="497" y="258"/>
                  </a:lnTo>
                  <a:lnTo>
                    <a:pt x="497" y="255"/>
                  </a:lnTo>
                  <a:lnTo>
                    <a:pt x="497" y="250"/>
                  </a:lnTo>
                  <a:lnTo>
                    <a:pt x="497" y="248"/>
                  </a:lnTo>
                  <a:lnTo>
                    <a:pt x="497" y="246"/>
                  </a:lnTo>
                  <a:lnTo>
                    <a:pt x="497" y="241"/>
                  </a:lnTo>
                  <a:lnTo>
                    <a:pt x="497" y="239"/>
                  </a:lnTo>
                  <a:lnTo>
                    <a:pt x="497" y="234"/>
                  </a:lnTo>
                  <a:lnTo>
                    <a:pt x="497" y="231"/>
                  </a:lnTo>
                  <a:lnTo>
                    <a:pt x="497" y="229"/>
                  </a:lnTo>
                  <a:lnTo>
                    <a:pt x="497" y="229"/>
                  </a:lnTo>
                  <a:lnTo>
                    <a:pt x="497" y="222"/>
                  </a:lnTo>
                  <a:lnTo>
                    <a:pt x="497" y="215"/>
                  </a:lnTo>
                  <a:lnTo>
                    <a:pt x="497" y="208"/>
                  </a:lnTo>
                  <a:lnTo>
                    <a:pt x="497" y="201"/>
                  </a:lnTo>
                  <a:lnTo>
                    <a:pt x="497" y="194"/>
                  </a:lnTo>
                  <a:lnTo>
                    <a:pt x="497" y="191"/>
                  </a:lnTo>
                  <a:lnTo>
                    <a:pt x="497" y="187"/>
                  </a:lnTo>
                  <a:lnTo>
                    <a:pt x="497" y="179"/>
                  </a:lnTo>
                  <a:lnTo>
                    <a:pt x="497" y="172"/>
                  </a:lnTo>
                  <a:lnTo>
                    <a:pt x="497" y="165"/>
                  </a:lnTo>
                  <a:lnTo>
                    <a:pt x="497" y="158"/>
                  </a:lnTo>
                  <a:lnTo>
                    <a:pt x="497" y="151"/>
                  </a:lnTo>
                  <a:lnTo>
                    <a:pt x="497" y="144"/>
                  </a:lnTo>
                  <a:lnTo>
                    <a:pt x="494" y="137"/>
                  </a:lnTo>
                  <a:lnTo>
                    <a:pt x="494" y="130"/>
                  </a:lnTo>
                  <a:lnTo>
                    <a:pt x="494" y="125"/>
                  </a:lnTo>
                  <a:lnTo>
                    <a:pt x="494" y="123"/>
                  </a:lnTo>
                  <a:lnTo>
                    <a:pt x="494" y="116"/>
                  </a:lnTo>
                  <a:lnTo>
                    <a:pt x="494" y="78"/>
                  </a:lnTo>
                  <a:lnTo>
                    <a:pt x="497" y="78"/>
                  </a:lnTo>
                  <a:lnTo>
                    <a:pt x="499" y="78"/>
                  </a:lnTo>
                  <a:lnTo>
                    <a:pt x="501" y="78"/>
                  </a:lnTo>
                  <a:lnTo>
                    <a:pt x="504" y="78"/>
                  </a:lnTo>
                  <a:lnTo>
                    <a:pt x="506" y="75"/>
                  </a:lnTo>
                  <a:lnTo>
                    <a:pt x="511" y="75"/>
                  </a:lnTo>
                  <a:lnTo>
                    <a:pt x="513" y="75"/>
                  </a:lnTo>
                  <a:lnTo>
                    <a:pt x="516" y="75"/>
                  </a:lnTo>
                  <a:lnTo>
                    <a:pt x="518" y="75"/>
                  </a:lnTo>
                  <a:lnTo>
                    <a:pt x="520" y="75"/>
                  </a:lnTo>
                  <a:lnTo>
                    <a:pt x="520" y="75"/>
                  </a:lnTo>
                  <a:lnTo>
                    <a:pt x="523" y="75"/>
                  </a:lnTo>
                  <a:lnTo>
                    <a:pt x="523" y="75"/>
                  </a:lnTo>
                  <a:lnTo>
                    <a:pt x="525" y="75"/>
                  </a:lnTo>
                  <a:lnTo>
                    <a:pt x="525" y="75"/>
                  </a:lnTo>
                  <a:lnTo>
                    <a:pt x="525" y="75"/>
                  </a:lnTo>
                  <a:lnTo>
                    <a:pt x="530" y="75"/>
                  </a:lnTo>
                  <a:lnTo>
                    <a:pt x="535" y="73"/>
                  </a:lnTo>
                  <a:lnTo>
                    <a:pt x="539" y="73"/>
                  </a:lnTo>
                  <a:lnTo>
                    <a:pt x="544" y="71"/>
                  </a:lnTo>
                  <a:lnTo>
                    <a:pt x="549" y="71"/>
                  </a:lnTo>
                  <a:lnTo>
                    <a:pt x="554" y="71"/>
                  </a:lnTo>
                  <a:lnTo>
                    <a:pt x="558" y="68"/>
                  </a:lnTo>
                  <a:lnTo>
                    <a:pt x="563" y="68"/>
                  </a:lnTo>
                  <a:lnTo>
                    <a:pt x="565" y="68"/>
                  </a:lnTo>
                  <a:lnTo>
                    <a:pt x="570" y="66"/>
                  </a:lnTo>
                  <a:lnTo>
                    <a:pt x="575" y="66"/>
                  </a:lnTo>
                  <a:lnTo>
                    <a:pt x="580" y="63"/>
                  </a:lnTo>
                  <a:lnTo>
                    <a:pt x="584" y="63"/>
                  </a:lnTo>
                  <a:lnTo>
                    <a:pt x="589" y="63"/>
                  </a:lnTo>
                  <a:lnTo>
                    <a:pt x="594" y="61"/>
                  </a:lnTo>
                  <a:lnTo>
                    <a:pt x="598" y="61"/>
                  </a:lnTo>
                  <a:lnTo>
                    <a:pt x="603" y="61"/>
                  </a:lnTo>
                  <a:lnTo>
                    <a:pt x="608" y="59"/>
                  </a:lnTo>
                  <a:lnTo>
                    <a:pt x="613" y="59"/>
                  </a:lnTo>
                  <a:lnTo>
                    <a:pt x="617" y="59"/>
                  </a:lnTo>
                  <a:lnTo>
                    <a:pt x="620" y="59"/>
                  </a:lnTo>
                  <a:lnTo>
                    <a:pt x="620" y="59"/>
                  </a:lnTo>
                  <a:lnTo>
                    <a:pt x="620" y="59"/>
                  </a:lnTo>
                  <a:lnTo>
                    <a:pt x="620" y="61"/>
                  </a:lnTo>
                  <a:lnTo>
                    <a:pt x="620" y="61"/>
                  </a:lnTo>
                  <a:lnTo>
                    <a:pt x="620" y="61"/>
                  </a:lnTo>
                  <a:lnTo>
                    <a:pt x="622" y="61"/>
                  </a:lnTo>
                  <a:lnTo>
                    <a:pt x="622" y="61"/>
                  </a:lnTo>
                  <a:lnTo>
                    <a:pt x="622" y="61"/>
                  </a:lnTo>
                  <a:lnTo>
                    <a:pt x="622" y="63"/>
                  </a:lnTo>
                  <a:lnTo>
                    <a:pt x="622" y="63"/>
                  </a:lnTo>
                  <a:lnTo>
                    <a:pt x="622" y="63"/>
                  </a:lnTo>
                  <a:lnTo>
                    <a:pt x="622" y="63"/>
                  </a:lnTo>
                  <a:lnTo>
                    <a:pt x="622" y="66"/>
                  </a:lnTo>
                  <a:lnTo>
                    <a:pt x="625" y="68"/>
                  </a:lnTo>
                  <a:lnTo>
                    <a:pt x="625" y="68"/>
                  </a:lnTo>
                  <a:lnTo>
                    <a:pt x="625" y="68"/>
                  </a:lnTo>
                  <a:lnTo>
                    <a:pt x="625" y="71"/>
                  </a:lnTo>
                  <a:lnTo>
                    <a:pt x="625" y="71"/>
                  </a:lnTo>
                  <a:lnTo>
                    <a:pt x="625" y="71"/>
                  </a:lnTo>
                  <a:lnTo>
                    <a:pt x="625" y="71"/>
                  </a:lnTo>
                  <a:lnTo>
                    <a:pt x="627" y="71"/>
                  </a:lnTo>
                  <a:lnTo>
                    <a:pt x="627" y="71"/>
                  </a:lnTo>
                  <a:lnTo>
                    <a:pt x="627" y="71"/>
                  </a:lnTo>
                  <a:lnTo>
                    <a:pt x="629" y="71"/>
                  </a:lnTo>
                  <a:lnTo>
                    <a:pt x="629" y="71"/>
                  </a:lnTo>
                  <a:lnTo>
                    <a:pt x="629" y="73"/>
                  </a:lnTo>
                  <a:lnTo>
                    <a:pt x="629" y="73"/>
                  </a:lnTo>
                  <a:lnTo>
                    <a:pt x="632" y="73"/>
                  </a:lnTo>
                  <a:lnTo>
                    <a:pt x="632" y="73"/>
                  </a:lnTo>
                  <a:lnTo>
                    <a:pt x="632" y="73"/>
                  </a:lnTo>
                  <a:lnTo>
                    <a:pt x="632" y="73"/>
                  </a:lnTo>
                  <a:lnTo>
                    <a:pt x="632" y="75"/>
                  </a:lnTo>
                  <a:lnTo>
                    <a:pt x="632" y="75"/>
                  </a:lnTo>
                  <a:lnTo>
                    <a:pt x="634" y="78"/>
                  </a:lnTo>
                  <a:lnTo>
                    <a:pt x="634" y="78"/>
                  </a:lnTo>
                  <a:lnTo>
                    <a:pt x="634" y="80"/>
                  </a:lnTo>
                  <a:lnTo>
                    <a:pt x="634" y="80"/>
                  </a:lnTo>
                  <a:lnTo>
                    <a:pt x="634" y="82"/>
                  </a:lnTo>
                  <a:lnTo>
                    <a:pt x="634" y="85"/>
                  </a:lnTo>
                  <a:lnTo>
                    <a:pt x="636" y="85"/>
                  </a:lnTo>
                  <a:lnTo>
                    <a:pt x="636" y="85"/>
                  </a:lnTo>
                  <a:lnTo>
                    <a:pt x="639" y="85"/>
                  </a:lnTo>
                  <a:lnTo>
                    <a:pt x="639" y="85"/>
                  </a:lnTo>
                  <a:lnTo>
                    <a:pt x="639" y="85"/>
                  </a:lnTo>
                  <a:lnTo>
                    <a:pt x="641" y="82"/>
                  </a:lnTo>
                  <a:lnTo>
                    <a:pt x="641" y="82"/>
                  </a:lnTo>
                  <a:lnTo>
                    <a:pt x="641" y="82"/>
                  </a:lnTo>
                  <a:lnTo>
                    <a:pt x="648" y="78"/>
                  </a:lnTo>
                  <a:lnTo>
                    <a:pt x="648" y="78"/>
                  </a:lnTo>
                  <a:lnTo>
                    <a:pt x="648" y="75"/>
                  </a:lnTo>
                  <a:lnTo>
                    <a:pt x="651" y="75"/>
                  </a:lnTo>
                  <a:lnTo>
                    <a:pt x="651" y="75"/>
                  </a:lnTo>
                  <a:lnTo>
                    <a:pt x="651" y="73"/>
                  </a:lnTo>
                  <a:lnTo>
                    <a:pt x="653" y="73"/>
                  </a:lnTo>
                  <a:lnTo>
                    <a:pt x="653" y="71"/>
                  </a:lnTo>
                  <a:lnTo>
                    <a:pt x="655" y="68"/>
                  </a:lnTo>
                  <a:lnTo>
                    <a:pt x="655" y="68"/>
                  </a:lnTo>
                  <a:lnTo>
                    <a:pt x="655" y="68"/>
                  </a:lnTo>
                  <a:lnTo>
                    <a:pt x="655" y="68"/>
                  </a:lnTo>
                  <a:lnTo>
                    <a:pt x="655" y="68"/>
                  </a:lnTo>
                  <a:lnTo>
                    <a:pt x="655" y="68"/>
                  </a:lnTo>
                  <a:lnTo>
                    <a:pt x="655" y="68"/>
                  </a:lnTo>
                  <a:lnTo>
                    <a:pt x="658" y="68"/>
                  </a:lnTo>
                  <a:lnTo>
                    <a:pt x="658" y="68"/>
                  </a:lnTo>
                  <a:lnTo>
                    <a:pt x="658" y="68"/>
                  </a:lnTo>
                  <a:lnTo>
                    <a:pt x="660" y="66"/>
                  </a:lnTo>
                  <a:lnTo>
                    <a:pt x="660" y="66"/>
                  </a:lnTo>
                  <a:lnTo>
                    <a:pt x="662" y="66"/>
                  </a:lnTo>
                  <a:lnTo>
                    <a:pt x="665" y="63"/>
                  </a:lnTo>
                  <a:lnTo>
                    <a:pt x="667" y="61"/>
                  </a:lnTo>
                  <a:lnTo>
                    <a:pt x="669" y="59"/>
                  </a:lnTo>
                  <a:lnTo>
                    <a:pt x="669" y="59"/>
                  </a:lnTo>
                  <a:lnTo>
                    <a:pt x="672" y="59"/>
                  </a:lnTo>
                  <a:lnTo>
                    <a:pt x="672" y="61"/>
                  </a:lnTo>
                  <a:lnTo>
                    <a:pt x="672" y="61"/>
                  </a:lnTo>
                  <a:lnTo>
                    <a:pt x="674" y="61"/>
                  </a:lnTo>
                  <a:lnTo>
                    <a:pt x="674" y="61"/>
                  </a:lnTo>
                  <a:lnTo>
                    <a:pt x="674" y="56"/>
                  </a:lnTo>
                  <a:lnTo>
                    <a:pt x="677" y="56"/>
                  </a:lnTo>
                  <a:lnTo>
                    <a:pt x="677" y="56"/>
                  </a:lnTo>
                  <a:lnTo>
                    <a:pt x="679" y="56"/>
                  </a:lnTo>
                  <a:lnTo>
                    <a:pt x="679" y="56"/>
                  </a:lnTo>
                  <a:lnTo>
                    <a:pt x="681" y="56"/>
                  </a:lnTo>
                  <a:lnTo>
                    <a:pt x="681" y="59"/>
                  </a:lnTo>
                  <a:lnTo>
                    <a:pt x="681" y="59"/>
                  </a:lnTo>
                  <a:lnTo>
                    <a:pt x="681" y="59"/>
                  </a:lnTo>
                  <a:lnTo>
                    <a:pt x="681" y="59"/>
                  </a:lnTo>
                  <a:lnTo>
                    <a:pt x="681" y="61"/>
                  </a:lnTo>
                  <a:lnTo>
                    <a:pt x="684" y="63"/>
                  </a:lnTo>
                  <a:lnTo>
                    <a:pt x="686" y="61"/>
                  </a:lnTo>
                  <a:lnTo>
                    <a:pt x="688" y="61"/>
                  </a:lnTo>
                  <a:lnTo>
                    <a:pt x="688" y="61"/>
                  </a:lnTo>
                  <a:lnTo>
                    <a:pt x="688" y="61"/>
                  </a:lnTo>
                  <a:lnTo>
                    <a:pt x="688" y="61"/>
                  </a:lnTo>
                  <a:lnTo>
                    <a:pt x="688" y="61"/>
                  </a:lnTo>
                  <a:lnTo>
                    <a:pt x="688" y="61"/>
                  </a:lnTo>
                  <a:lnTo>
                    <a:pt x="691" y="56"/>
                  </a:lnTo>
                  <a:lnTo>
                    <a:pt x="693" y="56"/>
                  </a:lnTo>
                  <a:lnTo>
                    <a:pt x="695" y="54"/>
                  </a:lnTo>
                  <a:lnTo>
                    <a:pt x="695" y="54"/>
                  </a:lnTo>
                  <a:lnTo>
                    <a:pt x="695" y="54"/>
                  </a:lnTo>
                  <a:lnTo>
                    <a:pt x="698" y="52"/>
                  </a:lnTo>
                  <a:lnTo>
                    <a:pt x="698" y="52"/>
                  </a:lnTo>
                  <a:lnTo>
                    <a:pt x="698" y="52"/>
                  </a:lnTo>
                  <a:lnTo>
                    <a:pt x="698" y="52"/>
                  </a:lnTo>
                  <a:lnTo>
                    <a:pt x="698" y="52"/>
                  </a:lnTo>
                  <a:lnTo>
                    <a:pt x="698" y="52"/>
                  </a:lnTo>
                  <a:lnTo>
                    <a:pt x="700" y="52"/>
                  </a:lnTo>
                  <a:lnTo>
                    <a:pt x="700" y="49"/>
                  </a:lnTo>
                  <a:lnTo>
                    <a:pt x="703" y="49"/>
                  </a:lnTo>
                  <a:lnTo>
                    <a:pt x="703" y="49"/>
                  </a:lnTo>
                  <a:lnTo>
                    <a:pt x="707" y="49"/>
                  </a:lnTo>
                  <a:lnTo>
                    <a:pt x="707" y="49"/>
                  </a:lnTo>
                  <a:lnTo>
                    <a:pt x="707" y="47"/>
                  </a:lnTo>
                  <a:lnTo>
                    <a:pt x="707" y="47"/>
                  </a:lnTo>
                  <a:lnTo>
                    <a:pt x="707" y="47"/>
                  </a:lnTo>
                  <a:lnTo>
                    <a:pt x="710" y="47"/>
                  </a:lnTo>
                  <a:lnTo>
                    <a:pt x="707" y="47"/>
                  </a:lnTo>
                  <a:lnTo>
                    <a:pt x="710" y="49"/>
                  </a:lnTo>
                  <a:lnTo>
                    <a:pt x="710" y="49"/>
                  </a:lnTo>
                  <a:lnTo>
                    <a:pt x="710" y="49"/>
                  </a:lnTo>
                  <a:lnTo>
                    <a:pt x="710" y="49"/>
                  </a:lnTo>
                  <a:lnTo>
                    <a:pt x="712" y="49"/>
                  </a:lnTo>
                  <a:lnTo>
                    <a:pt x="712" y="49"/>
                  </a:lnTo>
                  <a:lnTo>
                    <a:pt x="712" y="49"/>
                  </a:lnTo>
                  <a:lnTo>
                    <a:pt x="714" y="49"/>
                  </a:lnTo>
                  <a:lnTo>
                    <a:pt x="714" y="49"/>
                  </a:lnTo>
                  <a:lnTo>
                    <a:pt x="717" y="49"/>
                  </a:lnTo>
                  <a:lnTo>
                    <a:pt x="719" y="47"/>
                  </a:lnTo>
                  <a:lnTo>
                    <a:pt x="722" y="47"/>
                  </a:lnTo>
                  <a:lnTo>
                    <a:pt x="724" y="47"/>
                  </a:lnTo>
                  <a:lnTo>
                    <a:pt x="724" y="47"/>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75" name="Freeform 174"/>
            <p:cNvSpPr>
              <a:spLocks noEditPoints="1"/>
            </p:cNvSpPr>
            <p:nvPr/>
          </p:nvSpPr>
          <p:spPr bwMode="auto">
            <a:xfrm>
              <a:off x="9782174" y="4468379"/>
              <a:ext cx="904875" cy="1465263"/>
            </a:xfrm>
            <a:custGeom>
              <a:avLst/>
              <a:gdLst>
                <a:gd name="T0" fmla="*/ 281 w 570"/>
                <a:gd name="T1" fmla="*/ 613 h 923"/>
                <a:gd name="T2" fmla="*/ 565 w 570"/>
                <a:gd name="T3" fmla="*/ 218 h 923"/>
                <a:gd name="T4" fmla="*/ 563 w 570"/>
                <a:gd name="T5" fmla="*/ 203 h 923"/>
                <a:gd name="T6" fmla="*/ 558 w 570"/>
                <a:gd name="T7" fmla="*/ 187 h 923"/>
                <a:gd name="T8" fmla="*/ 554 w 570"/>
                <a:gd name="T9" fmla="*/ 144 h 923"/>
                <a:gd name="T10" fmla="*/ 554 w 570"/>
                <a:gd name="T11" fmla="*/ 130 h 923"/>
                <a:gd name="T12" fmla="*/ 554 w 570"/>
                <a:gd name="T13" fmla="*/ 116 h 923"/>
                <a:gd name="T14" fmla="*/ 551 w 570"/>
                <a:gd name="T15" fmla="*/ 87 h 923"/>
                <a:gd name="T16" fmla="*/ 549 w 570"/>
                <a:gd name="T17" fmla="*/ 47 h 923"/>
                <a:gd name="T18" fmla="*/ 556 w 570"/>
                <a:gd name="T19" fmla="*/ 19 h 923"/>
                <a:gd name="T20" fmla="*/ 542 w 570"/>
                <a:gd name="T21" fmla="*/ 5 h 923"/>
                <a:gd name="T22" fmla="*/ 454 w 570"/>
                <a:gd name="T23" fmla="*/ 43 h 923"/>
                <a:gd name="T24" fmla="*/ 409 w 570"/>
                <a:gd name="T25" fmla="*/ 50 h 923"/>
                <a:gd name="T26" fmla="*/ 369 w 570"/>
                <a:gd name="T27" fmla="*/ 64 h 923"/>
                <a:gd name="T28" fmla="*/ 324 w 570"/>
                <a:gd name="T29" fmla="*/ 66 h 923"/>
                <a:gd name="T30" fmla="*/ 293 w 570"/>
                <a:gd name="T31" fmla="*/ 54 h 923"/>
                <a:gd name="T32" fmla="*/ 234 w 570"/>
                <a:gd name="T33" fmla="*/ 73 h 923"/>
                <a:gd name="T34" fmla="*/ 284 w 570"/>
                <a:gd name="T35" fmla="*/ 206 h 923"/>
                <a:gd name="T36" fmla="*/ 291 w 570"/>
                <a:gd name="T37" fmla="*/ 308 h 923"/>
                <a:gd name="T38" fmla="*/ 267 w 570"/>
                <a:gd name="T39" fmla="*/ 336 h 923"/>
                <a:gd name="T40" fmla="*/ 260 w 570"/>
                <a:gd name="T41" fmla="*/ 362 h 923"/>
                <a:gd name="T42" fmla="*/ 239 w 570"/>
                <a:gd name="T43" fmla="*/ 329 h 923"/>
                <a:gd name="T44" fmla="*/ 227 w 570"/>
                <a:gd name="T45" fmla="*/ 270 h 923"/>
                <a:gd name="T46" fmla="*/ 225 w 570"/>
                <a:gd name="T47" fmla="*/ 218 h 923"/>
                <a:gd name="T48" fmla="*/ 180 w 570"/>
                <a:gd name="T49" fmla="*/ 218 h 923"/>
                <a:gd name="T50" fmla="*/ 78 w 570"/>
                <a:gd name="T51" fmla="*/ 220 h 923"/>
                <a:gd name="T52" fmla="*/ 9 w 570"/>
                <a:gd name="T53" fmla="*/ 277 h 923"/>
                <a:gd name="T54" fmla="*/ 61 w 570"/>
                <a:gd name="T55" fmla="*/ 308 h 923"/>
                <a:gd name="T56" fmla="*/ 135 w 570"/>
                <a:gd name="T57" fmla="*/ 341 h 923"/>
                <a:gd name="T58" fmla="*/ 147 w 570"/>
                <a:gd name="T59" fmla="*/ 386 h 923"/>
                <a:gd name="T60" fmla="*/ 149 w 570"/>
                <a:gd name="T61" fmla="*/ 428 h 923"/>
                <a:gd name="T62" fmla="*/ 132 w 570"/>
                <a:gd name="T63" fmla="*/ 464 h 923"/>
                <a:gd name="T64" fmla="*/ 139 w 570"/>
                <a:gd name="T65" fmla="*/ 502 h 923"/>
                <a:gd name="T66" fmla="*/ 142 w 570"/>
                <a:gd name="T67" fmla="*/ 535 h 923"/>
                <a:gd name="T68" fmla="*/ 121 w 570"/>
                <a:gd name="T69" fmla="*/ 599 h 923"/>
                <a:gd name="T70" fmla="*/ 83 w 570"/>
                <a:gd name="T71" fmla="*/ 745 h 923"/>
                <a:gd name="T72" fmla="*/ 97 w 570"/>
                <a:gd name="T73" fmla="*/ 871 h 923"/>
                <a:gd name="T74" fmla="*/ 144 w 570"/>
                <a:gd name="T75" fmla="*/ 878 h 923"/>
                <a:gd name="T76" fmla="*/ 123 w 570"/>
                <a:gd name="T77" fmla="*/ 871 h 923"/>
                <a:gd name="T78" fmla="*/ 142 w 570"/>
                <a:gd name="T79" fmla="*/ 845 h 923"/>
                <a:gd name="T80" fmla="*/ 267 w 570"/>
                <a:gd name="T81" fmla="*/ 783 h 923"/>
                <a:gd name="T82" fmla="*/ 274 w 570"/>
                <a:gd name="T83" fmla="*/ 750 h 923"/>
                <a:gd name="T84" fmla="*/ 286 w 570"/>
                <a:gd name="T85" fmla="*/ 696 h 923"/>
                <a:gd name="T86" fmla="*/ 279 w 570"/>
                <a:gd name="T87" fmla="*/ 646 h 923"/>
                <a:gd name="T88" fmla="*/ 270 w 570"/>
                <a:gd name="T89" fmla="*/ 625 h 923"/>
                <a:gd name="T90" fmla="*/ 260 w 570"/>
                <a:gd name="T91" fmla="*/ 589 h 923"/>
                <a:gd name="T92" fmla="*/ 260 w 570"/>
                <a:gd name="T93" fmla="*/ 577 h 923"/>
                <a:gd name="T94" fmla="*/ 246 w 570"/>
                <a:gd name="T95" fmla="*/ 558 h 923"/>
                <a:gd name="T96" fmla="*/ 239 w 570"/>
                <a:gd name="T97" fmla="*/ 535 h 923"/>
                <a:gd name="T98" fmla="*/ 241 w 570"/>
                <a:gd name="T99" fmla="*/ 518 h 923"/>
                <a:gd name="T100" fmla="*/ 241 w 570"/>
                <a:gd name="T101" fmla="*/ 509 h 923"/>
                <a:gd name="T102" fmla="*/ 291 w 570"/>
                <a:gd name="T103" fmla="*/ 478 h 923"/>
                <a:gd name="T104" fmla="*/ 317 w 570"/>
                <a:gd name="T105" fmla="*/ 457 h 923"/>
                <a:gd name="T106" fmla="*/ 331 w 570"/>
                <a:gd name="T107" fmla="*/ 452 h 923"/>
                <a:gd name="T108" fmla="*/ 357 w 570"/>
                <a:gd name="T109" fmla="*/ 421 h 923"/>
                <a:gd name="T110" fmla="*/ 376 w 570"/>
                <a:gd name="T111" fmla="*/ 398 h 923"/>
                <a:gd name="T112" fmla="*/ 423 w 570"/>
                <a:gd name="T113" fmla="*/ 371 h 923"/>
                <a:gd name="T114" fmla="*/ 475 w 570"/>
                <a:gd name="T115" fmla="*/ 353 h 923"/>
                <a:gd name="T116" fmla="*/ 516 w 570"/>
                <a:gd name="T117" fmla="*/ 324 h 923"/>
                <a:gd name="T118" fmla="*/ 532 w 570"/>
                <a:gd name="T119" fmla="*/ 296 h 923"/>
                <a:gd name="T120" fmla="*/ 556 w 570"/>
                <a:gd name="T121" fmla="*/ 256 h 923"/>
                <a:gd name="T122" fmla="*/ 561 w 570"/>
                <a:gd name="T123" fmla="*/ 241 h 923"/>
                <a:gd name="T124" fmla="*/ 241 w 570"/>
                <a:gd name="T125" fmla="*/ 8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0" h="923">
                  <a:moveTo>
                    <a:pt x="144" y="871"/>
                  </a:moveTo>
                  <a:lnTo>
                    <a:pt x="144" y="873"/>
                  </a:lnTo>
                  <a:lnTo>
                    <a:pt x="144" y="876"/>
                  </a:lnTo>
                  <a:lnTo>
                    <a:pt x="144" y="873"/>
                  </a:lnTo>
                  <a:lnTo>
                    <a:pt x="144" y="873"/>
                  </a:lnTo>
                  <a:lnTo>
                    <a:pt x="147" y="873"/>
                  </a:lnTo>
                  <a:lnTo>
                    <a:pt x="147" y="873"/>
                  </a:lnTo>
                  <a:lnTo>
                    <a:pt x="147" y="873"/>
                  </a:lnTo>
                  <a:lnTo>
                    <a:pt x="147" y="873"/>
                  </a:lnTo>
                  <a:lnTo>
                    <a:pt x="147" y="873"/>
                  </a:lnTo>
                  <a:lnTo>
                    <a:pt x="147" y="876"/>
                  </a:lnTo>
                  <a:lnTo>
                    <a:pt x="147" y="876"/>
                  </a:lnTo>
                  <a:lnTo>
                    <a:pt x="147" y="873"/>
                  </a:lnTo>
                  <a:lnTo>
                    <a:pt x="147" y="873"/>
                  </a:lnTo>
                  <a:lnTo>
                    <a:pt x="149" y="871"/>
                  </a:lnTo>
                  <a:lnTo>
                    <a:pt x="149" y="871"/>
                  </a:lnTo>
                  <a:lnTo>
                    <a:pt x="149" y="868"/>
                  </a:lnTo>
                  <a:lnTo>
                    <a:pt x="147" y="871"/>
                  </a:lnTo>
                  <a:lnTo>
                    <a:pt x="144" y="871"/>
                  </a:lnTo>
                  <a:close/>
                  <a:moveTo>
                    <a:pt x="518" y="317"/>
                  </a:moveTo>
                  <a:lnTo>
                    <a:pt x="516" y="317"/>
                  </a:lnTo>
                  <a:lnTo>
                    <a:pt x="516" y="317"/>
                  </a:lnTo>
                  <a:lnTo>
                    <a:pt x="513" y="319"/>
                  </a:lnTo>
                  <a:lnTo>
                    <a:pt x="513" y="319"/>
                  </a:lnTo>
                  <a:lnTo>
                    <a:pt x="516" y="322"/>
                  </a:lnTo>
                  <a:lnTo>
                    <a:pt x="516" y="324"/>
                  </a:lnTo>
                  <a:lnTo>
                    <a:pt x="518" y="324"/>
                  </a:lnTo>
                  <a:lnTo>
                    <a:pt x="518" y="324"/>
                  </a:lnTo>
                  <a:lnTo>
                    <a:pt x="518" y="322"/>
                  </a:lnTo>
                  <a:lnTo>
                    <a:pt x="518" y="322"/>
                  </a:lnTo>
                  <a:lnTo>
                    <a:pt x="518" y="319"/>
                  </a:lnTo>
                  <a:lnTo>
                    <a:pt x="520" y="319"/>
                  </a:lnTo>
                  <a:lnTo>
                    <a:pt x="520" y="317"/>
                  </a:lnTo>
                  <a:lnTo>
                    <a:pt x="520" y="317"/>
                  </a:lnTo>
                  <a:lnTo>
                    <a:pt x="518" y="317"/>
                  </a:lnTo>
                  <a:close/>
                  <a:moveTo>
                    <a:pt x="281" y="611"/>
                  </a:moveTo>
                  <a:lnTo>
                    <a:pt x="281" y="613"/>
                  </a:lnTo>
                  <a:lnTo>
                    <a:pt x="279" y="620"/>
                  </a:lnTo>
                  <a:lnTo>
                    <a:pt x="279" y="625"/>
                  </a:lnTo>
                  <a:lnTo>
                    <a:pt x="279" y="625"/>
                  </a:lnTo>
                  <a:lnTo>
                    <a:pt x="279" y="627"/>
                  </a:lnTo>
                  <a:lnTo>
                    <a:pt x="281" y="627"/>
                  </a:lnTo>
                  <a:lnTo>
                    <a:pt x="281" y="618"/>
                  </a:lnTo>
                  <a:lnTo>
                    <a:pt x="284" y="613"/>
                  </a:lnTo>
                  <a:lnTo>
                    <a:pt x="284" y="613"/>
                  </a:lnTo>
                  <a:lnTo>
                    <a:pt x="281" y="611"/>
                  </a:lnTo>
                  <a:lnTo>
                    <a:pt x="281" y="611"/>
                  </a:lnTo>
                  <a:close/>
                  <a:moveTo>
                    <a:pt x="568" y="234"/>
                  </a:moveTo>
                  <a:lnTo>
                    <a:pt x="568" y="234"/>
                  </a:lnTo>
                  <a:lnTo>
                    <a:pt x="568" y="232"/>
                  </a:lnTo>
                  <a:lnTo>
                    <a:pt x="568" y="232"/>
                  </a:lnTo>
                  <a:lnTo>
                    <a:pt x="570" y="229"/>
                  </a:lnTo>
                  <a:lnTo>
                    <a:pt x="570" y="229"/>
                  </a:lnTo>
                  <a:lnTo>
                    <a:pt x="568" y="227"/>
                  </a:lnTo>
                  <a:lnTo>
                    <a:pt x="568" y="227"/>
                  </a:lnTo>
                  <a:lnTo>
                    <a:pt x="568" y="227"/>
                  </a:lnTo>
                  <a:lnTo>
                    <a:pt x="568" y="227"/>
                  </a:lnTo>
                  <a:lnTo>
                    <a:pt x="568" y="227"/>
                  </a:lnTo>
                  <a:lnTo>
                    <a:pt x="568" y="227"/>
                  </a:lnTo>
                  <a:lnTo>
                    <a:pt x="568" y="227"/>
                  </a:lnTo>
                  <a:lnTo>
                    <a:pt x="568" y="225"/>
                  </a:lnTo>
                  <a:lnTo>
                    <a:pt x="568" y="225"/>
                  </a:lnTo>
                  <a:lnTo>
                    <a:pt x="568" y="222"/>
                  </a:lnTo>
                  <a:lnTo>
                    <a:pt x="568" y="220"/>
                  </a:lnTo>
                  <a:lnTo>
                    <a:pt x="568" y="220"/>
                  </a:lnTo>
                  <a:lnTo>
                    <a:pt x="568" y="220"/>
                  </a:lnTo>
                  <a:lnTo>
                    <a:pt x="568" y="220"/>
                  </a:lnTo>
                  <a:lnTo>
                    <a:pt x="565" y="220"/>
                  </a:lnTo>
                  <a:lnTo>
                    <a:pt x="565" y="220"/>
                  </a:lnTo>
                  <a:lnTo>
                    <a:pt x="565" y="220"/>
                  </a:lnTo>
                  <a:lnTo>
                    <a:pt x="565" y="220"/>
                  </a:lnTo>
                  <a:lnTo>
                    <a:pt x="565" y="220"/>
                  </a:lnTo>
                  <a:lnTo>
                    <a:pt x="565" y="220"/>
                  </a:lnTo>
                  <a:lnTo>
                    <a:pt x="565" y="218"/>
                  </a:lnTo>
                  <a:lnTo>
                    <a:pt x="568" y="218"/>
                  </a:lnTo>
                  <a:lnTo>
                    <a:pt x="568" y="218"/>
                  </a:lnTo>
                  <a:lnTo>
                    <a:pt x="568" y="215"/>
                  </a:lnTo>
                  <a:lnTo>
                    <a:pt x="568" y="215"/>
                  </a:lnTo>
                  <a:lnTo>
                    <a:pt x="568" y="213"/>
                  </a:lnTo>
                  <a:lnTo>
                    <a:pt x="565" y="213"/>
                  </a:lnTo>
                  <a:lnTo>
                    <a:pt x="565" y="213"/>
                  </a:lnTo>
                  <a:lnTo>
                    <a:pt x="561" y="215"/>
                  </a:lnTo>
                  <a:lnTo>
                    <a:pt x="561" y="215"/>
                  </a:lnTo>
                  <a:lnTo>
                    <a:pt x="558" y="220"/>
                  </a:lnTo>
                  <a:lnTo>
                    <a:pt x="558" y="220"/>
                  </a:lnTo>
                  <a:lnTo>
                    <a:pt x="558" y="222"/>
                  </a:lnTo>
                  <a:lnTo>
                    <a:pt x="558" y="220"/>
                  </a:lnTo>
                  <a:lnTo>
                    <a:pt x="558" y="218"/>
                  </a:lnTo>
                  <a:lnTo>
                    <a:pt x="558" y="218"/>
                  </a:lnTo>
                  <a:lnTo>
                    <a:pt x="558" y="218"/>
                  </a:lnTo>
                  <a:lnTo>
                    <a:pt x="558" y="218"/>
                  </a:lnTo>
                  <a:lnTo>
                    <a:pt x="556" y="218"/>
                  </a:lnTo>
                  <a:lnTo>
                    <a:pt x="558" y="218"/>
                  </a:lnTo>
                  <a:lnTo>
                    <a:pt x="558" y="215"/>
                  </a:lnTo>
                  <a:lnTo>
                    <a:pt x="558" y="215"/>
                  </a:lnTo>
                  <a:lnTo>
                    <a:pt x="558" y="215"/>
                  </a:lnTo>
                  <a:lnTo>
                    <a:pt x="558" y="215"/>
                  </a:lnTo>
                  <a:lnTo>
                    <a:pt x="558" y="211"/>
                  </a:lnTo>
                  <a:lnTo>
                    <a:pt x="558" y="211"/>
                  </a:lnTo>
                  <a:lnTo>
                    <a:pt x="561" y="211"/>
                  </a:lnTo>
                  <a:lnTo>
                    <a:pt x="561" y="211"/>
                  </a:lnTo>
                  <a:lnTo>
                    <a:pt x="561" y="211"/>
                  </a:lnTo>
                  <a:lnTo>
                    <a:pt x="563" y="211"/>
                  </a:lnTo>
                  <a:lnTo>
                    <a:pt x="563" y="211"/>
                  </a:lnTo>
                  <a:lnTo>
                    <a:pt x="563" y="208"/>
                  </a:lnTo>
                  <a:lnTo>
                    <a:pt x="563" y="208"/>
                  </a:lnTo>
                  <a:lnTo>
                    <a:pt x="563" y="206"/>
                  </a:lnTo>
                  <a:lnTo>
                    <a:pt x="563" y="206"/>
                  </a:lnTo>
                  <a:lnTo>
                    <a:pt x="563" y="206"/>
                  </a:lnTo>
                  <a:lnTo>
                    <a:pt x="563" y="203"/>
                  </a:lnTo>
                  <a:lnTo>
                    <a:pt x="563" y="203"/>
                  </a:lnTo>
                  <a:lnTo>
                    <a:pt x="563" y="201"/>
                  </a:lnTo>
                  <a:lnTo>
                    <a:pt x="561" y="201"/>
                  </a:lnTo>
                  <a:lnTo>
                    <a:pt x="561" y="201"/>
                  </a:lnTo>
                  <a:lnTo>
                    <a:pt x="558" y="201"/>
                  </a:lnTo>
                  <a:lnTo>
                    <a:pt x="556" y="203"/>
                  </a:lnTo>
                  <a:lnTo>
                    <a:pt x="556" y="203"/>
                  </a:lnTo>
                  <a:lnTo>
                    <a:pt x="556" y="206"/>
                  </a:lnTo>
                  <a:lnTo>
                    <a:pt x="556" y="206"/>
                  </a:lnTo>
                  <a:lnTo>
                    <a:pt x="556" y="206"/>
                  </a:lnTo>
                  <a:lnTo>
                    <a:pt x="556" y="206"/>
                  </a:lnTo>
                  <a:lnTo>
                    <a:pt x="556" y="206"/>
                  </a:lnTo>
                  <a:lnTo>
                    <a:pt x="556" y="203"/>
                  </a:lnTo>
                  <a:lnTo>
                    <a:pt x="556" y="203"/>
                  </a:lnTo>
                  <a:lnTo>
                    <a:pt x="556" y="203"/>
                  </a:lnTo>
                  <a:lnTo>
                    <a:pt x="556" y="203"/>
                  </a:lnTo>
                  <a:lnTo>
                    <a:pt x="556" y="201"/>
                  </a:lnTo>
                  <a:lnTo>
                    <a:pt x="554" y="201"/>
                  </a:lnTo>
                  <a:lnTo>
                    <a:pt x="554" y="203"/>
                  </a:lnTo>
                  <a:lnTo>
                    <a:pt x="554" y="203"/>
                  </a:lnTo>
                  <a:lnTo>
                    <a:pt x="554" y="201"/>
                  </a:lnTo>
                  <a:lnTo>
                    <a:pt x="554" y="201"/>
                  </a:lnTo>
                  <a:lnTo>
                    <a:pt x="554" y="199"/>
                  </a:lnTo>
                  <a:lnTo>
                    <a:pt x="554" y="199"/>
                  </a:lnTo>
                  <a:lnTo>
                    <a:pt x="556" y="199"/>
                  </a:lnTo>
                  <a:lnTo>
                    <a:pt x="556" y="199"/>
                  </a:lnTo>
                  <a:lnTo>
                    <a:pt x="556" y="199"/>
                  </a:lnTo>
                  <a:lnTo>
                    <a:pt x="556" y="196"/>
                  </a:lnTo>
                  <a:lnTo>
                    <a:pt x="556" y="196"/>
                  </a:lnTo>
                  <a:lnTo>
                    <a:pt x="556" y="196"/>
                  </a:lnTo>
                  <a:lnTo>
                    <a:pt x="556" y="196"/>
                  </a:lnTo>
                  <a:lnTo>
                    <a:pt x="558" y="194"/>
                  </a:lnTo>
                  <a:lnTo>
                    <a:pt x="558" y="194"/>
                  </a:lnTo>
                  <a:lnTo>
                    <a:pt x="558" y="192"/>
                  </a:lnTo>
                  <a:lnTo>
                    <a:pt x="558" y="192"/>
                  </a:lnTo>
                  <a:lnTo>
                    <a:pt x="558" y="189"/>
                  </a:lnTo>
                  <a:lnTo>
                    <a:pt x="558" y="187"/>
                  </a:lnTo>
                  <a:lnTo>
                    <a:pt x="558" y="187"/>
                  </a:lnTo>
                  <a:lnTo>
                    <a:pt x="558" y="187"/>
                  </a:lnTo>
                  <a:lnTo>
                    <a:pt x="556" y="187"/>
                  </a:lnTo>
                  <a:lnTo>
                    <a:pt x="556" y="185"/>
                  </a:lnTo>
                  <a:lnTo>
                    <a:pt x="556" y="185"/>
                  </a:lnTo>
                  <a:lnTo>
                    <a:pt x="556" y="185"/>
                  </a:lnTo>
                  <a:lnTo>
                    <a:pt x="556" y="182"/>
                  </a:lnTo>
                  <a:lnTo>
                    <a:pt x="554" y="177"/>
                  </a:lnTo>
                  <a:lnTo>
                    <a:pt x="554" y="175"/>
                  </a:lnTo>
                  <a:lnTo>
                    <a:pt x="554" y="173"/>
                  </a:lnTo>
                  <a:lnTo>
                    <a:pt x="554" y="170"/>
                  </a:lnTo>
                  <a:lnTo>
                    <a:pt x="554" y="170"/>
                  </a:lnTo>
                  <a:lnTo>
                    <a:pt x="556" y="168"/>
                  </a:lnTo>
                  <a:lnTo>
                    <a:pt x="556" y="168"/>
                  </a:lnTo>
                  <a:lnTo>
                    <a:pt x="556" y="168"/>
                  </a:lnTo>
                  <a:lnTo>
                    <a:pt x="554" y="166"/>
                  </a:lnTo>
                  <a:lnTo>
                    <a:pt x="554" y="166"/>
                  </a:lnTo>
                  <a:lnTo>
                    <a:pt x="554" y="166"/>
                  </a:lnTo>
                  <a:lnTo>
                    <a:pt x="551" y="163"/>
                  </a:lnTo>
                  <a:lnTo>
                    <a:pt x="551" y="163"/>
                  </a:lnTo>
                  <a:lnTo>
                    <a:pt x="554" y="163"/>
                  </a:lnTo>
                  <a:lnTo>
                    <a:pt x="554" y="163"/>
                  </a:lnTo>
                  <a:lnTo>
                    <a:pt x="554" y="161"/>
                  </a:lnTo>
                  <a:lnTo>
                    <a:pt x="554" y="158"/>
                  </a:lnTo>
                  <a:lnTo>
                    <a:pt x="556" y="156"/>
                  </a:lnTo>
                  <a:lnTo>
                    <a:pt x="556" y="156"/>
                  </a:lnTo>
                  <a:lnTo>
                    <a:pt x="556" y="156"/>
                  </a:lnTo>
                  <a:lnTo>
                    <a:pt x="554" y="156"/>
                  </a:lnTo>
                  <a:lnTo>
                    <a:pt x="554" y="156"/>
                  </a:lnTo>
                  <a:lnTo>
                    <a:pt x="554" y="151"/>
                  </a:lnTo>
                  <a:lnTo>
                    <a:pt x="554" y="154"/>
                  </a:lnTo>
                  <a:lnTo>
                    <a:pt x="551" y="154"/>
                  </a:lnTo>
                  <a:lnTo>
                    <a:pt x="551" y="151"/>
                  </a:lnTo>
                  <a:lnTo>
                    <a:pt x="554" y="151"/>
                  </a:lnTo>
                  <a:lnTo>
                    <a:pt x="554" y="151"/>
                  </a:lnTo>
                  <a:lnTo>
                    <a:pt x="554" y="151"/>
                  </a:lnTo>
                  <a:lnTo>
                    <a:pt x="554" y="149"/>
                  </a:lnTo>
                  <a:lnTo>
                    <a:pt x="554" y="144"/>
                  </a:lnTo>
                  <a:lnTo>
                    <a:pt x="554" y="144"/>
                  </a:lnTo>
                  <a:lnTo>
                    <a:pt x="554" y="142"/>
                  </a:lnTo>
                  <a:lnTo>
                    <a:pt x="554" y="142"/>
                  </a:lnTo>
                  <a:lnTo>
                    <a:pt x="554" y="140"/>
                  </a:lnTo>
                  <a:lnTo>
                    <a:pt x="556" y="137"/>
                  </a:lnTo>
                  <a:lnTo>
                    <a:pt x="556" y="135"/>
                  </a:lnTo>
                  <a:lnTo>
                    <a:pt x="556" y="135"/>
                  </a:lnTo>
                  <a:lnTo>
                    <a:pt x="554" y="135"/>
                  </a:lnTo>
                  <a:lnTo>
                    <a:pt x="554" y="135"/>
                  </a:lnTo>
                  <a:lnTo>
                    <a:pt x="554" y="135"/>
                  </a:lnTo>
                  <a:lnTo>
                    <a:pt x="551" y="132"/>
                  </a:lnTo>
                  <a:lnTo>
                    <a:pt x="551" y="132"/>
                  </a:lnTo>
                  <a:lnTo>
                    <a:pt x="551" y="132"/>
                  </a:lnTo>
                  <a:lnTo>
                    <a:pt x="551" y="135"/>
                  </a:lnTo>
                  <a:lnTo>
                    <a:pt x="551" y="135"/>
                  </a:lnTo>
                  <a:lnTo>
                    <a:pt x="551" y="135"/>
                  </a:lnTo>
                  <a:lnTo>
                    <a:pt x="551" y="137"/>
                  </a:lnTo>
                  <a:lnTo>
                    <a:pt x="551" y="137"/>
                  </a:lnTo>
                  <a:lnTo>
                    <a:pt x="549" y="137"/>
                  </a:lnTo>
                  <a:lnTo>
                    <a:pt x="549" y="137"/>
                  </a:lnTo>
                  <a:lnTo>
                    <a:pt x="546" y="135"/>
                  </a:lnTo>
                  <a:lnTo>
                    <a:pt x="546" y="135"/>
                  </a:lnTo>
                  <a:lnTo>
                    <a:pt x="546" y="132"/>
                  </a:lnTo>
                  <a:lnTo>
                    <a:pt x="546" y="132"/>
                  </a:lnTo>
                  <a:lnTo>
                    <a:pt x="546" y="132"/>
                  </a:lnTo>
                  <a:lnTo>
                    <a:pt x="549" y="130"/>
                  </a:lnTo>
                  <a:lnTo>
                    <a:pt x="549" y="130"/>
                  </a:lnTo>
                  <a:lnTo>
                    <a:pt x="549" y="130"/>
                  </a:lnTo>
                  <a:lnTo>
                    <a:pt x="551" y="130"/>
                  </a:lnTo>
                  <a:lnTo>
                    <a:pt x="551" y="130"/>
                  </a:lnTo>
                  <a:lnTo>
                    <a:pt x="551" y="130"/>
                  </a:lnTo>
                  <a:lnTo>
                    <a:pt x="551" y="130"/>
                  </a:lnTo>
                  <a:lnTo>
                    <a:pt x="551" y="130"/>
                  </a:lnTo>
                  <a:lnTo>
                    <a:pt x="551" y="132"/>
                  </a:lnTo>
                  <a:lnTo>
                    <a:pt x="551" y="130"/>
                  </a:lnTo>
                  <a:lnTo>
                    <a:pt x="551" y="130"/>
                  </a:lnTo>
                  <a:lnTo>
                    <a:pt x="554" y="130"/>
                  </a:lnTo>
                  <a:lnTo>
                    <a:pt x="554" y="128"/>
                  </a:lnTo>
                  <a:lnTo>
                    <a:pt x="554" y="128"/>
                  </a:lnTo>
                  <a:lnTo>
                    <a:pt x="554" y="128"/>
                  </a:lnTo>
                  <a:lnTo>
                    <a:pt x="551" y="128"/>
                  </a:lnTo>
                  <a:lnTo>
                    <a:pt x="551" y="125"/>
                  </a:lnTo>
                  <a:lnTo>
                    <a:pt x="551" y="125"/>
                  </a:lnTo>
                  <a:lnTo>
                    <a:pt x="554" y="125"/>
                  </a:lnTo>
                  <a:lnTo>
                    <a:pt x="554" y="125"/>
                  </a:lnTo>
                  <a:lnTo>
                    <a:pt x="554" y="125"/>
                  </a:lnTo>
                  <a:lnTo>
                    <a:pt x="554" y="125"/>
                  </a:lnTo>
                  <a:lnTo>
                    <a:pt x="554" y="125"/>
                  </a:lnTo>
                  <a:lnTo>
                    <a:pt x="554" y="123"/>
                  </a:lnTo>
                  <a:lnTo>
                    <a:pt x="556" y="125"/>
                  </a:lnTo>
                  <a:lnTo>
                    <a:pt x="556" y="125"/>
                  </a:lnTo>
                  <a:lnTo>
                    <a:pt x="558" y="125"/>
                  </a:lnTo>
                  <a:lnTo>
                    <a:pt x="558" y="123"/>
                  </a:lnTo>
                  <a:lnTo>
                    <a:pt x="558" y="123"/>
                  </a:lnTo>
                  <a:lnTo>
                    <a:pt x="558" y="123"/>
                  </a:lnTo>
                  <a:lnTo>
                    <a:pt x="558" y="123"/>
                  </a:lnTo>
                  <a:lnTo>
                    <a:pt x="558" y="123"/>
                  </a:lnTo>
                  <a:lnTo>
                    <a:pt x="558" y="123"/>
                  </a:lnTo>
                  <a:lnTo>
                    <a:pt x="556" y="121"/>
                  </a:lnTo>
                  <a:lnTo>
                    <a:pt x="556" y="121"/>
                  </a:lnTo>
                  <a:lnTo>
                    <a:pt x="556" y="121"/>
                  </a:lnTo>
                  <a:lnTo>
                    <a:pt x="556" y="121"/>
                  </a:lnTo>
                  <a:lnTo>
                    <a:pt x="554" y="121"/>
                  </a:lnTo>
                  <a:lnTo>
                    <a:pt x="554" y="118"/>
                  </a:lnTo>
                  <a:lnTo>
                    <a:pt x="554" y="118"/>
                  </a:lnTo>
                  <a:lnTo>
                    <a:pt x="554" y="116"/>
                  </a:lnTo>
                  <a:lnTo>
                    <a:pt x="556" y="116"/>
                  </a:lnTo>
                  <a:lnTo>
                    <a:pt x="556" y="118"/>
                  </a:lnTo>
                  <a:lnTo>
                    <a:pt x="556" y="118"/>
                  </a:lnTo>
                  <a:lnTo>
                    <a:pt x="556" y="116"/>
                  </a:lnTo>
                  <a:lnTo>
                    <a:pt x="556" y="116"/>
                  </a:lnTo>
                  <a:lnTo>
                    <a:pt x="556" y="116"/>
                  </a:lnTo>
                  <a:lnTo>
                    <a:pt x="554" y="116"/>
                  </a:lnTo>
                  <a:lnTo>
                    <a:pt x="554" y="116"/>
                  </a:lnTo>
                  <a:lnTo>
                    <a:pt x="554" y="114"/>
                  </a:lnTo>
                  <a:lnTo>
                    <a:pt x="554" y="111"/>
                  </a:lnTo>
                  <a:lnTo>
                    <a:pt x="554" y="111"/>
                  </a:lnTo>
                  <a:lnTo>
                    <a:pt x="551" y="111"/>
                  </a:lnTo>
                  <a:lnTo>
                    <a:pt x="551" y="111"/>
                  </a:lnTo>
                  <a:lnTo>
                    <a:pt x="551" y="109"/>
                  </a:lnTo>
                  <a:lnTo>
                    <a:pt x="549" y="109"/>
                  </a:lnTo>
                  <a:lnTo>
                    <a:pt x="549" y="109"/>
                  </a:lnTo>
                  <a:lnTo>
                    <a:pt x="551" y="106"/>
                  </a:lnTo>
                  <a:lnTo>
                    <a:pt x="551" y="104"/>
                  </a:lnTo>
                  <a:lnTo>
                    <a:pt x="551" y="104"/>
                  </a:lnTo>
                  <a:lnTo>
                    <a:pt x="554" y="104"/>
                  </a:lnTo>
                  <a:lnTo>
                    <a:pt x="554" y="104"/>
                  </a:lnTo>
                  <a:lnTo>
                    <a:pt x="554" y="104"/>
                  </a:lnTo>
                  <a:lnTo>
                    <a:pt x="554" y="102"/>
                  </a:lnTo>
                  <a:lnTo>
                    <a:pt x="551" y="104"/>
                  </a:lnTo>
                  <a:lnTo>
                    <a:pt x="551" y="102"/>
                  </a:lnTo>
                  <a:lnTo>
                    <a:pt x="551" y="102"/>
                  </a:lnTo>
                  <a:lnTo>
                    <a:pt x="551" y="102"/>
                  </a:lnTo>
                  <a:lnTo>
                    <a:pt x="551" y="102"/>
                  </a:lnTo>
                  <a:lnTo>
                    <a:pt x="551" y="99"/>
                  </a:lnTo>
                  <a:lnTo>
                    <a:pt x="551" y="99"/>
                  </a:lnTo>
                  <a:lnTo>
                    <a:pt x="551" y="97"/>
                  </a:lnTo>
                  <a:lnTo>
                    <a:pt x="551" y="97"/>
                  </a:lnTo>
                  <a:lnTo>
                    <a:pt x="549" y="97"/>
                  </a:lnTo>
                  <a:lnTo>
                    <a:pt x="549" y="97"/>
                  </a:lnTo>
                  <a:lnTo>
                    <a:pt x="549" y="95"/>
                  </a:lnTo>
                  <a:lnTo>
                    <a:pt x="549" y="95"/>
                  </a:lnTo>
                  <a:lnTo>
                    <a:pt x="549" y="95"/>
                  </a:lnTo>
                  <a:lnTo>
                    <a:pt x="551" y="95"/>
                  </a:lnTo>
                  <a:lnTo>
                    <a:pt x="551" y="95"/>
                  </a:lnTo>
                  <a:lnTo>
                    <a:pt x="551" y="95"/>
                  </a:lnTo>
                  <a:lnTo>
                    <a:pt x="551" y="92"/>
                  </a:lnTo>
                  <a:lnTo>
                    <a:pt x="551" y="92"/>
                  </a:lnTo>
                  <a:lnTo>
                    <a:pt x="551" y="92"/>
                  </a:lnTo>
                  <a:lnTo>
                    <a:pt x="551" y="90"/>
                  </a:lnTo>
                  <a:lnTo>
                    <a:pt x="551" y="87"/>
                  </a:lnTo>
                  <a:lnTo>
                    <a:pt x="551" y="87"/>
                  </a:lnTo>
                  <a:lnTo>
                    <a:pt x="551" y="85"/>
                  </a:lnTo>
                  <a:lnTo>
                    <a:pt x="551" y="83"/>
                  </a:lnTo>
                  <a:lnTo>
                    <a:pt x="551" y="83"/>
                  </a:lnTo>
                  <a:lnTo>
                    <a:pt x="554" y="83"/>
                  </a:lnTo>
                  <a:lnTo>
                    <a:pt x="554" y="83"/>
                  </a:lnTo>
                  <a:lnTo>
                    <a:pt x="551" y="80"/>
                  </a:lnTo>
                  <a:lnTo>
                    <a:pt x="551" y="78"/>
                  </a:lnTo>
                  <a:lnTo>
                    <a:pt x="549" y="76"/>
                  </a:lnTo>
                  <a:lnTo>
                    <a:pt x="551" y="76"/>
                  </a:lnTo>
                  <a:lnTo>
                    <a:pt x="551" y="73"/>
                  </a:lnTo>
                  <a:lnTo>
                    <a:pt x="551" y="73"/>
                  </a:lnTo>
                  <a:lnTo>
                    <a:pt x="551" y="73"/>
                  </a:lnTo>
                  <a:lnTo>
                    <a:pt x="551" y="73"/>
                  </a:lnTo>
                  <a:lnTo>
                    <a:pt x="549" y="73"/>
                  </a:lnTo>
                  <a:lnTo>
                    <a:pt x="549" y="71"/>
                  </a:lnTo>
                  <a:lnTo>
                    <a:pt x="549" y="69"/>
                  </a:lnTo>
                  <a:lnTo>
                    <a:pt x="549" y="69"/>
                  </a:lnTo>
                  <a:lnTo>
                    <a:pt x="549" y="69"/>
                  </a:lnTo>
                  <a:lnTo>
                    <a:pt x="549" y="66"/>
                  </a:lnTo>
                  <a:lnTo>
                    <a:pt x="546" y="66"/>
                  </a:lnTo>
                  <a:lnTo>
                    <a:pt x="546" y="64"/>
                  </a:lnTo>
                  <a:lnTo>
                    <a:pt x="546" y="64"/>
                  </a:lnTo>
                  <a:lnTo>
                    <a:pt x="546" y="64"/>
                  </a:lnTo>
                  <a:lnTo>
                    <a:pt x="546" y="61"/>
                  </a:lnTo>
                  <a:lnTo>
                    <a:pt x="549" y="61"/>
                  </a:lnTo>
                  <a:lnTo>
                    <a:pt x="549" y="61"/>
                  </a:lnTo>
                  <a:lnTo>
                    <a:pt x="549" y="59"/>
                  </a:lnTo>
                  <a:lnTo>
                    <a:pt x="546" y="59"/>
                  </a:lnTo>
                  <a:lnTo>
                    <a:pt x="546" y="59"/>
                  </a:lnTo>
                  <a:lnTo>
                    <a:pt x="546" y="57"/>
                  </a:lnTo>
                  <a:lnTo>
                    <a:pt x="546" y="57"/>
                  </a:lnTo>
                  <a:lnTo>
                    <a:pt x="549" y="57"/>
                  </a:lnTo>
                  <a:lnTo>
                    <a:pt x="549" y="54"/>
                  </a:lnTo>
                  <a:lnTo>
                    <a:pt x="549" y="52"/>
                  </a:lnTo>
                  <a:lnTo>
                    <a:pt x="549" y="50"/>
                  </a:lnTo>
                  <a:lnTo>
                    <a:pt x="549" y="47"/>
                  </a:lnTo>
                  <a:lnTo>
                    <a:pt x="546" y="50"/>
                  </a:lnTo>
                  <a:lnTo>
                    <a:pt x="546" y="47"/>
                  </a:lnTo>
                  <a:lnTo>
                    <a:pt x="546" y="47"/>
                  </a:lnTo>
                  <a:lnTo>
                    <a:pt x="544" y="47"/>
                  </a:lnTo>
                  <a:lnTo>
                    <a:pt x="544" y="45"/>
                  </a:lnTo>
                  <a:lnTo>
                    <a:pt x="544" y="47"/>
                  </a:lnTo>
                  <a:lnTo>
                    <a:pt x="544" y="47"/>
                  </a:lnTo>
                  <a:lnTo>
                    <a:pt x="544" y="45"/>
                  </a:lnTo>
                  <a:lnTo>
                    <a:pt x="542" y="45"/>
                  </a:lnTo>
                  <a:lnTo>
                    <a:pt x="544" y="45"/>
                  </a:lnTo>
                  <a:lnTo>
                    <a:pt x="544" y="45"/>
                  </a:lnTo>
                  <a:lnTo>
                    <a:pt x="544" y="45"/>
                  </a:lnTo>
                  <a:lnTo>
                    <a:pt x="546" y="45"/>
                  </a:lnTo>
                  <a:lnTo>
                    <a:pt x="546" y="43"/>
                  </a:lnTo>
                  <a:lnTo>
                    <a:pt x="546" y="40"/>
                  </a:lnTo>
                  <a:lnTo>
                    <a:pt x="551" y="38"/>
                  </a:lnTo>
                  <a:lnTo>
                    <a:pt x="551" y="38"/>
                  </a:lnTo>
                  <a:lnTo>
                    <a:pt x="551" y="38"/>
                  </a:lnTo>
                  <a:lnTo>
                    <a:pt x="551" y="35"/>
                  </a:lnTo>
                  <a:lnTo>
                    <a:pt x="551" y="35"/>
                  </a:lnTo>
                  <a:lnTo>
                    <a:pt x="551" y="35"/>
                  </a:lnTo>
                  <a:lnTo>
                    <a:pt x="554" y="33"/>
                  </a:lnTo>
                  <a:lnTo>
                    <a:pt x="554" y="31"/>
                  </a:lnTo>
                  <a:lnTo>
                    <a:pt x="554" y="31"/>
                  </a:lnTo>
                  <a:lnTo>
                    <a:pt x="554" y="28"/>
                  </a:lnTo>
                  <a:lnTo>
                    <a:pt x="554" y="28"/>
                  </a:lnTo>
                  <a:lnTo>
                    <a:pt x="551" y="28"/>
                  </a:lnTo>
                  <a:lnTo>
                    <a:pt x="551" y="28"/>
                  </a:lnTo>
                  <a:lnTo>
                    <a:pt x="551" y="31"/>
                  </a:lnTo>
                  <a:lnTo>
                    <a:pt x="551" y="28"/>
                  </a:lnTo>
                  <a:lnTo>
                    <a:pt x="551" y="26"/>
                  </a:lnTo>
                  <a:lnTo>
                    <a:pt x="551" y="26"/>
                  </a:lnTo>
                  <a:lnTo>
                    <a:pt x="551" y="24"/>
                  </a:lnTo>
                  <a:lnTo>
                    <a:pt x="551" y="21"/>
                  </a:lnTo>
                  <a:lnTo>
                    <a:pt x="554" y="21"/>
                  </a:lnTo>
                  <a:lnTo>
                    <a:pt x="556" y="19"/>
                  </a:lnTo>
                  <a:lnTo>
                    <a:pt x="556" y="19"/>
                  </a:lnTo>
                  <a:lnTo>
                    <a:pt x="556" y="19"/>
                  </a:lnTo>
                  <a:lnTo>
                    <a:pt x="551" y="16"/>
                  </a:lnTo>
                  <a:lnTo>
                    <a:pt x="551" y="14"/>
                  </a:lnTo>
                  <a:lnTo>
                    <a:pt x="551" y="16"/>
                  </a:lnTo>
                  <a:lnTo>
                    <a:pt x="551" y="16"/>
                  </a:lnTo>
                  <a:lnTo>
                    <a:pt x="551" y="16"/>
                  </a:lnTo>
                  <a:lnTo>
                    <a:pt x="551" y="16"/>
                  </a:lnTo>
                  <a:lnTo>
                    <a:pt x="549" y="14"/>
                  </a:lnTo>
                  <a:lnTo>
                    <a:pt x="554" y="12"/>
                  </a:lnTo>
                  <a:lnTo>
                    <a:pt x="556" y="12"/>
                  </a:lnTo>
                  <a:lnTo>
                    <a:pt x="558" y="12"/>
                  </a:lnTo>
                  <a:lnTo>
                    <a:pt x="558" y="12"/>
                  </a:lnTo>
                  <a:lnTo>
                    <a:pt x="558" y="9"/>
                  </a:lnTo>
                  <a:lnTo>
                    <a:pt x="558" y="9"/>
                  </a:lnTo>
                  <a:lnTo>
                    <a:pt x="556" y="9"/>
                  </a:lnTo>
                  <a:lnTo>
                    <a:pt x="554" y="9"/>
                  </a:lnTo>
                  <a:lnTo>
                    <a:pt x="554" y="7"/>
                  </a:lnTo>
                  <a:lnTo>
                    <a:pt x="554" y="7"/>
                  </a:lnTo>
                  <a:lnTo>
                    <a:pt x="554" y="5"/>
                  </a:lnTo>
                  <a:lnTo>
                    <a:pt x="554" y="5"/>
                  </a:lnTo>
                  <a:lnTo>
                    <a:pt x="551" y="5"/>
                  </a:lnTo>
                  <a:lnTo>
                    <a:pt x="551" y="5"/>
                  </a:lnTo>
                  <a:lnTo>
                    <a:pt x="551" y="2"/>
                  </a:lnTo>
                  <a:lnTo>
                    <a:pt x="551" y="2"/>
                  </a:lnTo>
                  <a:lnTo>
                    <a:pt x="551" y="2"/>
                  </a:lnTo>
                  <a:lnTo>
                    <a:pt x="551" y="0"/>
                  </a:lnTo>
                  <a:lnTo>
                    <a:pt x="551" y="0"/>
                  </a:lnTo>
                  <a:lnTo>
                    <a:pt x="551" y="0"/>
                  </a:lnTo>
                  <a:lnTo>
                    <a:pt x="549" y="0"/>
                  </a:lnTo>
                  <a:lnTo>
                    <a:pt x="549" y="0"/>
                  </a:lnTo>
                  <a:lnTo>
                    <a:pt x="549" y="0"/>
                  </a:lnTo>
                  <a:lnTo>
                    <a:pt x="549" y="0"/>
                  </a:lnTo>
                  <a:lnTo>
                    <a:pt x="549" y="0"/>
                  </a:lnTo>
                  <a:lnTo>
                    <a:pt x="546" y="0"/>
                  </a:lnTo>
                  <a:lnTo>
                    <a:pt x="546" y="0"/>
                  </a:lnTo>
                  <a:lnTo>
                    <a:pt x="544" y="2"/>
                  </a:lnTo>
                  <a:lnTo>
                    <a:pt x="542" y="5"/>
                  </a:lnTo>
                  <a:lnTo>
                    <a:pt x="539" y="5"/>
                  </a:lnTo>
                  <a:lnTo>
                    <a:pt x="537" y="7"/>
                  </a:lnTo>
                  <a:lnTo>
                    <a:pt x="535" y="9"/>
                  </a:lnTo>
                  <a:lnTo>
                    <a:pt x="532" y="12"/>
                  </a:lnTo>
                  <a:lnTo>
                    <a:pt x="532" y="12"/>
                  </a:lnTo>
                  <a:lnTo>
                    <a:pt x="530" y="12"/>
                  </a:lnTo>
                  <a:lnTo>
                    <a:pt x="525" y="16"/>
                  </a:lnTo>
                  <a:lnTo>
                    <a:pt x="523" y="19"/>
                  </a:lnTo>
                  <a:lnTo>
                    <a:pt x="518" y="21"/>
                  </a:lnTo>
                  <a:lnTo>
                    <a:pt x="513" y="24"/>
                  </a:lnTo>
                  <a:lnTo>
                    <a:pt x="511" y="24"/>
                  </a:lnTo>
                  <a:lnTo>
                    <a:pt x="502" y="26"/>
                  </a:lnTo>
                  <a:lnTo>
                    <a:pt x="497" y="26"/>
                  </a:lnTo>
                  <a:lnTo>
                    <a:pt x="497" y="26"/>
                  </a:lnTo>
                  <a:lnTo>
                    <a:pt x="497" y="28"/>
                  </a:lnTo>
                  <a:lnTo>
                    <a:pt x="485" y="35"/>
                  </a:lnTo>
                  <a:lnTo>
                    <a:pt x="485" y="35"/>
                  </a:lnTo>
                  <a:lnTo>
                    <a:pt x="483" y="38"/>
                  </a:lnTo>
                  <a:lnTo>
                    <a:pt x="483" y="38"/>
                  </a:lnTo>
                  <a:lnTo>
                    <a:pt x="480" y="35"/>
                  </a:lnTo>
                  <a:lnTo>
                    <a:pt x="478" y="35"/>
                  </a:lnTo>
                  <a:lnTo>
                    <a:pt x="478" y="35"/>
                  </a:lnTo>
                  <a:lnTo>
                    <a:pt x="475" y="35"/>
                  </a:lnTo>
                  <a:lnTo>
                    <a:pt x="473" y="35"/>
                  </a:lnTo>
                  <a:lnTo>
                    <a:pt x="466" y="35"/>
                  </a:lnTo>
                  <a:lnTo>
                    <a:pt x="464" y="35"/>
                  </a:lnTo>
                  <a:lnTo>
                    <a:pt x="464" y="38"/>
                  </a:lnTo>
                  <a:lnTo>
                    <a:pt x="461" y="38"/>
                  </a:lnTo>
                  <a:lnTo>
                    <a:pt x="461" y="38"/>
                  </a:lnTo>
                  <a:lnTo>
                    <a:pt x="461" y="40"/>
                  </a:lnTo>
                  <a:lnTo>
                    <a:pt x="459" y="40"/>
                  </a:lnTo>
                  <a:lnTo>
                    <a:pt x="457" y="43"/>
                  </a:lnTo>
                  <a:lnTo>
                    <a:pt x="457" y="43"/>
                  </a:lnTo>
                  <a:lnTo>
                    <a:pt x="457" y="43"/>
                  </a:lnTo>
                  <a:lnTo>
                    <a:pt x="454" y="43"/>
                  </a:lnTo>
                  <a:lnTo>
                    <a:pt x="454" y="43"/>
                  </a:lnTo>
                  <a:lnTo>
                    <a:pt x="454" y="43"/>
                  </a:lnTo>
                  <a:lnTo>
                    <a:pt x="452" y="43"/>
                  </a:lnTo>
                  <a:lnTo>
                    <a:pt x="452" y="43"/>
                  </a:lnTo>
                  <a:lnTo>
                    <a:pt x="449" y="45"/>
                  </a:lnTo>
                  <a:lnTo>
                    <a:pt x="445" y="47"/>
                  </a:lnTo>
                  <a:lnTo>
                    <a:pt x="442" y="50"/>
                  </a:lnTo>
                  <a:lnTo>
                    <a:pt x="442" y="50"/>
                  </a:lnTo>
                  <a:lnTo>
                    <a:pt x="442" y="50"/>
                  </a:lnTo>
                  <a:lnTo>
                    <a:pt x="438" y="47"/>
                  </a:lnTo>
                  <a:lnTo>
                    <a:pt x="435" y="47"/>
                  </a:lnTo>
                  <a:lnTo>
                    <a:pt x="433" y="45"/>
                  </a:lnTo>
                  <a:lnTo>
                    <a:pt x="431" y="43"/>
                  </a:lnTo>
                  <a:lnTo>
                    <a:pt x="428" y="43"/>
                  </a:lnTo>
                  <a:lnTo>
                    <a:pt x="428" y="43"/>
                  </a:lnTo>
                  <a:lnTo>
                    <a:pt x="426" y="43"/>
                  </a:lnTo>
                  <a:lnTo>
                    <a:pt x="426" y="43"/>
                  </a:lnTo>
                  <a:lnTo>
                    <a:pt x="426" y="43"/>
                  </a:lnTo>
                  <a:lnTo>
                    <a:pt x="423" y="43"/>
                  </a:lnTo>
                  <a:lnTo>
                    <a:pt x="423" y="43"/>
                  </a:lnTo>
                  <a:lnTo>
                    <a:pt x="423" y="43"/>
                  </a:lnTo>
                  <a:lnTo>
                    <a:pt x="423" y="40"/>
                  </a:lnTo>
                  <a:lnTo>
                    <a:pt x="423" y="40"/>
                  </a:lnTo>
                  <a:lnTo>
                    <a:pt x="423" y="40"/>
                  </a:lnTo>
                  <a:lnTo>
                    <a:pt x="423" y="40"/>
                  </a:lnTo>
                  <a:lnTo>
                    <a:pt x="421" y="40"/>
                  </a:lnTo>
                  <a:lnTo>
                    <a:pt x="421" y="43"/>
                  </a:lnTo>
                  <a:lnTo>
                    <a:pt x="421" y="43"/>
                  </a:lnTo>
                  <a:lnTo>
                    <a:pt x="421" y="43"/>
                  </a:lnTo>
                  <a:lnTo>
                    <a:pt x="419" y="43"/>
                  </a:lnTo>
                  <a:lnTo>
                    <a:pt x="416" y="43"/>
                  </a:lnTo>
                  <a:lnTo>
                    <a:pt x="416" y="43"/>
                  </a:lnTo>
                  <a:lnTo>
                    <a:pt x="414" y="43"/>
                  </a:lnTo>
                  <a:lnTo>
                    <a:pt x="414" y="43"/>
                  </a:lnTo>
                  <a:lnTo>
                    <a:pt x="409" y="45"/>
                  </a:lnTo>
                  <a:lnTo>
                    <a:pt x="409" y="45"/>
                  </a:lnTo>
                  <a:lnTo>
                    <a:pt x="409" y="45"/>
                  </a:lnTo>
                  <a:lnTo>
                    <a:pt x="409" y="50"/>
                  </a:lnTo>
                  <a:lnTo>
                    <a:pt x="409" y="50"/>
                  </a:lnTo>
                  <a:lnTo>
                    <a:pt x="409" y="50"/>
                  </a:lnTo>
                  <a:lnTo>
                    <a:pt x="407" y="52"/>
                  </a:lnTo>
                  <a:lnTo>
                    <a:pt x="407" y="54"/>
                  </a:lnTo>
                  <a:lnTo>
                    <a:pt x="407" y="54"/>
                  </a:lnTo>
                  <a:lnTo>
                    <a:pt x="407" y="54"/>
                  </a:lnTo>
                  <a:lnTo>
                    <a:pt x="407" y="57"/>
                  </a:lnTo>
                  <a:lnTo>
                    <a:pt x="407" y="57"/>
                  </a:lnTo>
                  <a:lnTo>
                    <a:pt x="407" y="57"/>
                  </a:lnTo>
                  <a:lnTo>
                    <a:pt x="405" y="57"/>
                  </a:lnTo>
                  <a:lnTo>
                    <a:pt x="402" y="59"/>
                  </a:lnTo>
                  <a:lnTo>
                    <a:pt x="400" y="61"/>
                  </a:lnTo>
                  <a:lnTo>
                    <a:pt x="397" y="61"/>
                  </a:lnTo>
                  <a:lnTo>
                    <a:pt x="397" y="61"/>
                  </a:lnTo>
                  <a:lnTo>
                    <a:pt x="395" y="61"/>
                  </a:lnTo>
                  <a:lnTo>
                    <a:pt x="395" y="61"/>
                  </a:lnTo>
                  <a:lnTo>
                    <a:pt x="393" y="64"/>
                  </a:lnTo>
                  <a:lnTo>
                    <a:pt x="390" y="64"/>
                  </a:lnTo>
                  <a:lnTo>
                    <a:pt x="390" y="64"/>
                  </a:lnTo>
                  <a:lnTo>
                    <a:pt x="390" y="64"/>
                  </a:lnTo>
                  <a:lnTo>
                    <a:pt x="390" y="66"/>
                  </a:lnTo>
                  <a:lnTo>
                    <a:pt x="390" y="66"/>
                  </a:lnTo>
                  <a:lnTo>
                    <a:pt x="388" y="66"/>
                  </a:lnTo>
                  <a:lnTo>
                    <a:pt x="388" y="66"/>
                  </a:lnTo>
                  <a:lnTo>
                    <a:pt x="388" y="66"/>
                  </a:lnTo>
                  <a:lnTo>
                    <a:pt x="386" y="66"/>
                  </a:lnTo>
                  <a:lnTo>
                    <a:pt x="383" y="66"/>
                  </a:lnTo>
                  <a:lnTo>
                    <a:pt x="383" y="66"/>
                  </a:lnTo>
                  <a:lnTo>
                    <a:pt x="383" y="64"/>
                  </a:lnTo>
                  <a:lnTo>
                    <a:pt x="381" y="64"/>
                  </a:lnTo>
                  <a:lnTo>
                    <a:pt x="381" y="64"/>
                  </a:lnTo>
                  <a:lnTo>
                    <a:pt x="381" y="64"/>
                  </a:lnTo>
                  <a:lnTo>
                    <a:pt x="381" y="64"/>
                  </a:lnTo>
                  <a:lnTo>
                    <a:pt x="381" y="66"/>
                  </a:lnTo>
                  <a:lnTo>
                    <a:pt x="378" y="66"/>
                  </a:lnTo>
                  <a:lnTo>
                    <a:pt x="376" y="66"/>
                  </a:lnTo>
                  <a:lnTo>
                    <a:pt x="371" y="64"/>
                  </a:lnTo>
                  <a:lnTo>
                    <a:pt x="369" y="64"/>
                  </a:lnTo>
                  <a:lnTo>
                    <a:pt x="367" y="61"/>
                  </a:lnTo>
                  <a:lnTo>
                    <a:pt x="367" y="59"/>
                  </a:lnTo>
                  <a:lnTo>
                    <a:pt x="364" y="59"/>
                  </a:lnTo>
                  <a:lnTo>
                    <a:pt x="364" y="59"/>
                  </a:lnTo>
                  <a:lnTo>
                    <a:pt x="364" y="59"/>
                  </a:lnTo>
                  <a:lnTo>
                    <a:pt x="364" y="59"/>
                  </a:lnTo>
                  <a:lnTo>
                    <a:pt x="357" y="59"/>
                  </a:lnTo>
                  <a:lnTo>
                    <a:pt x="357" y="59"/>
                  </a:lnTo>
                  <a:lnTo>
                    <a:pt x="357" y="59"/>
                  </a:lnTo>
                  <a:lnTo>
                    <a:pt x="355" y="59"/>
                  </a:lnTo>
                  <a:lnTo>
                    <a:pt x="355" y="59"/>
                  </a:lnTo>
                  <a:lnTo>
                    <a:pt x="355" y="59"/>
                  </a:lnTo>
                  <a:lnTo>
                    <a:pt x="352" y="61"/>
                  </a:lnTo>
                  <a:lnTo>
                    <a:pt x="350" y="64"/>
                  </a:lnTo>
                  <a:lnTo>
                    <a:pt x="350" y="64"/>
                  </a:lnTo>
                  <a:lnTo>
                    <a:pt x="348" y="64"/>
                  </a:lnTo>
                  <a:lnTo>
                    <a:pt x="348" y="66"/>
                  </a:lnTo>
                  <a:lnTo>
                    <a:pt x="345" y="66"/>
                  </a:lnTo>
                  <a:lnTo>
                    <a:pt x="345" y="66"/>
                  </a:lnTo>
                  <a:lnTo>
                    <a:pt x="345" y="66"/>
                  </a:lnTo>
                  <a:lnTo>
                    <a:pt x="343" y="66"/>
                  </a:lnTo>
                  <a:lnTo>
                    <a:pt x="343" y="66"/>
                  </a:lnTo>
                  <a:lnTo>
                    <a:pt x="341" y="66"/>
                  </a:lnTo>
                  <a:lnTo>
                    <a:pt x="338" y="66"/>
                  </a:lnTo>
                  <a:lnTo>
                    <a:pt x="338" y="66"/>
                  </a:lnTo>
                  <a:lnTo>
                    <a:pt x="338" y="66"/>
                  </a:lnTo>
                  <a:lnTo>
                    <a:pt x="338" y="66"/>
                  </a:lnTo>
                  <a:lnTo>
                    <a:pt x="336" y="64"/>
                  </a:lnTo>
                  <a:lnTo>
                    <a:pt x="336" y="64"/>
                  </a:lnTo>
                  <a:lnTo>
                    <a:pt x="331" y="64"/>
                  </a:lnTo>
                  <a:lnTo>
                    <a:pt x="329" y="64"/>
                  </a:lnTo>
                  <a:lnTo>
                    <a:pt x="329" y="64"/>
                  </a:lnTo>
                  <a:lnTo>
                    <a:pt x="329" y="66"/>
                  </a:lnTo>
                  <a:lnTo>
                    <a:pt x="326" y="66"/>
                  </a:lnTo>
                  <a:lnTo>
                    <a:pt x="326" y="66"/>
                  </a:lnTo>
                  <a:lnTo>
                    <a:pt x="324" y="66"/>
                  </a:lnTo>
                  <a:lnTo>
                    <a:pt x="324" y="66"/>
                  </a:lnTo>
                  <a:lnTo>
                    <a:pt x="324" y="66"/>
                  </a:lnTo>
                  <a:lnTo>
                    <a:pt x="322" y="66"/>
                  </a:lnTo>
                  <a:lnTo>
                    <a:pt x="322" y="66"/>
                  </a:lnTo>
                  <a:lnTo>
                    <a:pt x="319" y="66"/>
                  </a:lnTo>
                  <a:lnTo>
                    <a:pt x="319" y="64"/>
                  </a:lnTo>
                  <a:lnTo>
                    <a:pt x="319" y="64"/>
                  </a:lnTo>
                  <a:lnTo>
                    <a:pt x="319" y="61"/>
                  </a:lnTo>
                  <a:lnTo>
                    <a:pt x="319" y="61"/>
                  </a:lnTo>
                  <a:lnTo>
                    <a:pt x="319" y="59"/>
                  </a:lnTo>
                  <a:lnTo>
                    <a:pt x="319" y="59"/>
                  </a:lnTo>
                  <a:lnTo>
                    <a:pt x="317" y="59"/>
                  </a:lnTo>
                  <a:lnTo>
                    <a:pt x="317" y="59"/>
                  </a:lnTo>
                  <a:lnTo>
                    <a:pt x="317" y="59"/>
                  </a:lnTo>
                  <a:lnTo>
                    <a:pt x="317" y="57"/>
                  </a:lnTo>
                  <a:lnTo>
                    <a:pt x="317" y="57"/>
                  </a:lnTo>
                  <a:lnTo>
                    <a:pt x="317" y="57"/>
                  </a:lnTo>
                  <a:lnTo>
                    <a:pt x="315" y="57"/>
                  </a:lnTo>
                  <a:lnTo>
                    <a:pt x="315" y="57"/>
                  </a:lnTo>
                  <a:lnTo>
                    <a:pt x="312" y="54"/>
                  </a:lnTo>
                  <a:lnTo>
                    <a:pt x="312" y="54"/>
                  </a:lnTo>
                  <a:lnTo>
                    <a:pt x="310" y="54"/>
                  </a:lnTo>
                  <a:lnTo>
                    <a:pt x="310" y="54"/>
                  </a:lnTo>
                  <a:lnTo>
                    <a:pt x="307" y="54"/>
                  </a:lnTo>
                  <a:lnTo>
                    <a:pt x="307" y="54"/>
                  </a:lnTo>
                  <a:lnTo>
                    <a:pt x="307" y="52"/>
                  </a:lnTo>
                  <a:lnTo>
                    <a:pt x="307" y="52"/>
                  </a:lnTo>
                  <a:lnTo>
                    <a:pt x="307" y="52"/>
                  </a:lnTo>
                  <a:lnTo>
                    <a:pt x="305" y="52"/>
                  </a:lnTo>
                  <a:lnTo>
                    <a:pt x="305" y="52"/>
                  </a:lnTo>
                  <a:lnTo>
                    <a:pt x="303" y="50"/>
                  </a:lnTo>
                  <a:lnTo>
                    <a:pt x="300" y="50"/>
                  </a:lnTo>
                  <a:lnTo>
                    <a:pt x="300" y="50"/>
                  </a:lnTo>
                  <a:lnTo>
                    <a:pt x="298" y="52"/>
                  </a:lnTo>
                  <a:lnTo>
                    <a:pt x="298" y="54"/>
                  </a:lnTo>
                  <a:lnTo>
                    <a:pt x="296" y="54"/>
                  </a:lnTo>
                  <a:lnTo>
                    <a:pt x="293" y="54"/>
                  </a:lnTo>
                  <a:lnTo>
                    <a:pt x="293" y="54"/>
                  </a:lnTo>
                  <a:lnTo>
                    <a:pt x="293" y="57"/>
                  </a:lnTo>
                  <a:lnTo>
                    <a:pt x="293" y="57"/>
                  </a:lnTo>
                  <a:lnTo>
                    <a:pt x="293" y="57"/>
                  </a:lnTo>
                  <a:lnTo>
                    <a:pt x="291" y="59"/>
                  </a:lnTo>
                  <a:lnTo>
                    <a:pt x="291" y="59"/>
                  </a:lnTo>
                  <a:lnTo>
                    <a:pt x="289" y="59"/>
                  </a:lnTo>
                  <a:lnTo>
                    <a:pt x="289" y="59"/>
                  </a:lnTo>
                  <a:lnTo>
                    <a:pt x="286" y="61"/>
                  </a:lnTo>
                  <a:lnTo>
                    <a:pt x="286" y="59"/>
                  </a:lnTo>
                  <a:lnTo>
                    <a:pt x="286" y="59"/>
                  </a:lnTo>
                  <a:lnTo>
                    <a:pt x="284" y="59"/>
                  </a:lnTo>
                  <a:lnTo>
                    <a:pt x="284" y="61"/>
                  </a:lnTo>
                  <a:lnTo>
                    <a:pt x="284" y="61"/>
                  </a:lnTo>
                  <a:lnTo>
                    <a:pt x="284" y="59"/>
                  </a:lnTo>
                  <a:lnTo>
                    <a:pt x="284" y="59"/>
                  </a:lnTo>
                  <a:lnTo>
                    <a:pt x="284" y="59"/>
                  </a:lnTo>
                  <a:lnTo>
                    <a:pt x="284" y="59"/>
                  </a:lnTo>
                  <a:lnTo>
                    <a:pt x="284" y="59"/>
                  </a:lnTo>
                  <a:lnTo>
                    <a:pt x="281" y="59"/>
                  </a:lnTo>
                  <a:lnTo>
                    <a:pt x="281" y="59"/>
                  </a:lnTo>
                  <a:lnTo>
                    <a:pt x="281" y="59"/>
                  </a:lnTo>
                  <a:lnTo>
                    <a:pt x="281" y="59"/>
                  </a:lnTo>
                  <a:lnTo>
                    <a:pt x="281" y="59"/>
                  </a:lnTo>
                  <a:lnTo>
                    <a:pt x="279" y="59"/>
                  </a:lnTo>
                  <a:lnTo>
                    <a:pt x="279" y="59"/>
                  </a:lnTo>
                  <a:lnTo>
                    <a:pt x="279" y="59"/>
                  </a:lnTo>
                  <a:lnTo>
                    <a:pt x="279" y="59"/>
                  </a:lnTo>
                  <a:lnTo>
                    <a:pt x="277" y="59"/>
                  </a:lnTo>
                  <a:lnTo>
                    <a:pt x="255" y="59"/>
                  </a:lnTo>
                  <a:lnTo>
                    <a:pt x="239" y="59"/>
                  </a:lnTo>
                  <a:lnTo>
                    <a:pt x="237" y="59"/>
                  </a:lnTo>
                  <a:lnTo>
                    <a:pt x="237" y="59"/>
                  </a:lnTo>
                  <a:lnTo>
                    <a:pt x="237" y="61"/>
                  </a:lnTo>
                  <a:lnTo>
                    <a:pt x="237" y="64"/>
                  </a:lnTo>
                  <a:lnTo>
                    <a:pt x="237" y="66"/>
                  </a:lnTo>
                  <a:lnTo>
                    <a:pt x="234" y="66"/>
                  </a:lnTo>
                  <a:lnTo>
                    <a:pt x="234" y="73"/>
                  </a:lnTo>
                  <a:lnTo>
                    <a:pt x="229" y="78"/>
                  </a:lnTo>
                  <a:lnTo>
                    <a:pt x="222" y="87"/>
                  </a:lnTo>
                  <a:lnTo>
                    <a:pt x="222" y="90"/>
                  </a:lnTo>
                  <a:lnTo>
                    <a:pt x="222" y="92"/>
                  </a:lnTo>
                  <a:lnTo>
                    <a:pt x="222" y="92"/>
                  </a:lnTo>
                  <a:lnTo>
                    <a:pt x="222" y="97"/>
                  </a:lnTo>
                  <a:lnTo>
                    <a:pt x="227" y="109"/>
                  </a:lnTo>
                  <a:lnTo>
                    <a:pt x="229" y="118"/>
                  </a:lnTo>
                  <a:lnTo>
                    <a:pt x="229" y="125"/>
                  </a:lnTo>
                  <a:lnTo>
                    <a:pt x="232" y="132"/>
                  </a:lnTo>
                  <a:lnTo>
                    <a:pt x="232" y="140"/>
                  </a:lnTo>
                  <a:lnTo>
                    <a:pt x="232" y="144"/>
                  </a:lnTo>
                  <a:lnTo>
                    <a:pt x="232" y="149"/>
                  </a:lnTo>
                  <a:lnTo>
                    <a:pt x="232" y="154"/>
                  </a:lnTo>
                  <a:lnTo>
                    <a:pt x="234" y="158"/>
                  </a:lnTo>
                  <a:lnTo>
                    <a:pt x="234" y="158"/>
                  </a:lnTo>
                  <a:lnTo>
                    <a:pt x="234" y="158"/>
                  </a:lnTo>
                  <a:lnTo>
                    <a:pt x="234" y="158"/>
                  </a:lnTo>
                  <a:lnTo>
                    <a:pt x="237" y="161"/>
                  </a:lnTo>
                  <a:lnTo>
                    <a:pt x="237" y="161"/>
                  </a:lnTo>
                  <a:lnTo>
                    <a:pt x="237" y="163"/>
                  </a:lnTo>
                  <a:lnTo>
                    <a:pt x="237" y="163"/>
                  </a:lnTo>
                  <a:lnTo>
                    <a:pt x="237" y="163"/>
                  </a:lnTo>
                  <a:lnTo>
                    <a:pt x="239" y="163"/>
                  </a:lnTo>
                  <a:lnTo>
                    <a:pt x="239" y="163"/>
                  </a:lnTo>
                  <a:lnTo>
                    <a:pt x="246" y="163"/>
                  </a:lnTo>
                  <a:lnTo>
                    <a:pt x="248" y="163"/>
                  </a:lnTo>
                  <a:lnTo>
                    <a:pt x="248" y="163"/>
                  </a:lnTo>
                  <a:lnTo>
                    <a:pt x="248" y="163"/>
                  </a:lnTo>
                  <a:lnTo>
                    <a:pt x="251" y="166"/>
                  </a:lnTo>
                  <a:lnTo>
                    <a:pt x="255" y="170"/>
                  </a:lnTo>
                  <a:lnTo>
                    <a:pt x="260" y="175"/>
                  </a:lnTo>
                  <a:lnTo>
                    <a:pt x="265" y="180"/>
                  </a:lnTo>
                  <a:lnTo>
                    <a:pt x="272" y="187"/>
                  </a:lnTo>
                  <a:lnTo>
                    <a:pt x="277" y="194"/>
                  </a:lnTo>
                  <a:lnTo>
                    <a:pt x="281" y="199"/>
                  </a:lnTo>
                  <a:lnTo>
                    <a:pt x="284" y="206"/>
                  </a:lnTo>
                  <a:lnTo>
                    <a:pt x="289" y="211"/>
                  </a:lnTo>
                  <a:lnTo>
                    <a:pt x="296" y="218"/>
                  </a:lnTo>
                  <a:lnTo>
                    <a:pt x="296" y="220"/>
                  </a:lnTo>
                  <a:lnTo>
                    <a:pt x="298" y="222"/>
                  </a:lnTo>
                  <a:lnTo>
                    <a:pt x="300" y="225"/>
                  </a:lnTo>
                  <a:lnTo>
                    <a:pt x="303" y="227"/>
                  </a:lnTo>
                  <a:lnTo>
                    <a:pt x="303" y="227"/>
                  </a:lnTo>
                  <a:lnTo>
                    <a:pt x="303" y="239"/>
                  </a:lnTo>
                  <a:lnTo>
                    <a:pt x="303" y="239"/>
                  </a:lnTo>
                  <a:lnTo>
                    <a:pt x="303" y="239"/>
                  </a:lnTo>
                  <a:lnTo>
                    <a:pt x="305" y="239"/>
                  </a:lnTo>
                  <a:lnTo>
                    <a:pt x="303" y="244"/>
                  </a:lnTo>
                  <a:lnTo>
                    <a:pt x="300" y="248"/>
                  </a:lnTo>
                  <a:lnTo>
                    <a:pt x="298" y="253"/>
                  </a:lnTo>
                  <a:lnTo>
                    <a:pt x="298" y="256"/>
                  </a:lnTo>
                  <a:lnTo>
                    <a:pt x="298" y="256"/>
                  </a:lnTo>
                  <a:lnTo>
                    <a:pt x="298" y="258"/>
                  </a:lnTo>
                  <a:lnTo>
                    <a:pt x="300" y="263"/>
                  </a:lnTo>
                  <a:lnTo>
                    <a:pt x="300" y="270"/>
                  </a:lnTo>
                  <a:lnTo>
                    <a:pt x="300" y="272"/>
                  </a:lnTo>
                  <a:lnTo>
                    <a:pt x="300" y="272"/>
                  </a:lnTo>
                  <a:lnTo>
                    <a:pt x="300" y="274"/>
                  </a:lnTo>
                  <a:lnTo>
                    <a:pt x="300" y="282"/>
                  </a:lnTo>
                  <a:lnTo>
                    <a:pt x="300" y="286"/>
                  </a:lnTo>
                  <a:lnTo>
                    <a:pt x="300" y="296"/>
                  </a:lnTo>
                  <a:lnTo>
                    <a:pt x="298" y="298"/>
                  </a:lnTo>
                  <a:lnTo>
                    <a:pt x="298" y="298"/>
                  </a:lnTo>
                  <a:lnTo>
                    <a:pt x="298" y="300"/>
                  </a:lnTo>
                  <a:lnTo>
                    <a:pt x="298" y="300"/>
                  </a:lnTo>
                  <a:lnTo>
                    <a:pt x="298" y="303"/>
                  </a:lnTo>
                  <a:lnTo>
                    <a:pt x="298" y="303"/>
                  </a:lnTo>
                  <a:lnTo>
                    <a:pt x="298" y="305"/>
                  </a:lnTo>
                  <a:lnTo>
                    <a:pt x="293" y="308"/>
                  </a:lnTo>
                  <a:lnTo>
                    <a:pt x="293" y="308"/>
                  </a:lnTo>
                  <a:lnTo>
                    <a:pt x="293" y="308"/>
                  </a:lnTo>
                  <a:lnTo>
                    <a:pt x="291" y="308"/>
                  </a:lnTo>
                  <a:lnTo>
                    <a:pt x="291" y="308"/>
                  </a:lnTo>
                  <a:lnTo>
                    <a:pt x="286" y="308"/>
                  </a:lnTo>
                  <a:lnTo>
                    <a:pt x="284" y="308"/>
                  </a:lnTo>
                  <a:lnTo>
                    <a:pt x="284" y="310"/>
                  </a:lnTo>
                  <a:lnTo>
                    <a:pt x="284" y="310"/>
                  </a:lnTo>
                  <a:lnTo>
                    <a:pt x="284" y="310"/>
                  </a:lnTo>
                  <a:lnTo>
                    <a:pt x="284" y="310"/>
                  </a:lnTo>
                  <a:lnTo>
                    <a:pt x="281" y="310"/>
                  </a:lnTo>
                  <a:lnTo>
                    <a:pt x="281" y="310"/>
                  </a:lnTo>
                  <a:lnTo>
                    <a:pt x="281" y="308"/>
                  </a:lnTo>
                  <a:lnTo>
                    <a:pt x="281" y="308"/>
                  </a:lnTo>
                  <a:lnTo>
                    <a:pt x="279" y="308"/>
                  </a:lnTo>
                  <a:lnTo>
                    <a:pt x="279" y="308"/>
                  </a:lnTo>
                  <a:lnTo>
                    <a:pt x="277" y="308"/>
                  </a:lnTo>
                  <a:lnTo>
                    <a:pt x="277" y="308"/>
                  </a:lnTo>
                  <a:lnTo>
                    <a:pt x="272" y="312"/>
                  </a:lnTo>
                  <a:lnTo>
                    <a:pt x="272" y="312"/>
                  </a:lnTo>
                  <a:lnTo>
                    <a:pt x="272" y="315"/>
                  </a:lnTo>
                  <a:lnTo>
                    <a:pt x="270" y="317"/>
                  </a:lnTo>
                  <a:lnTo>
                    <a:pt x="270" y="319"/>
                  </a:lnTo>
                  <a:lnTo>
                    <a:pt x="270" y="319"/>
                  </a:lnTo>
                  <a:lnTo>
                    <a:pt x="270" y="322"/>
                  </a:lnTo>
                  <a:lnTo>
                    <a:pt x="270" y="322"/>
                  </a:lnTo>
                  <a:lnTo>
                    <a:pt x="270" y="322"/>
                  </a:lnTo>
                  <a:lnTo>
                    <a:pt x="270" y="324"/>
                  </a:lnTo>
                  <a:lnTo>
                    <a:pt x="270" y="324"/>
                  </a:lnTo>
                  <a:lnTo>
                    <a:pt x="270" y="327"/>
                  </a:lnTo>
                  <a:lnTo>
                    <a:pt x="270" y="327"/>
                  </a:lnTo>
                  <a:lnTo>
                    <a:pt x="267" y="327"/>
                  </a:lnTo>
                  <a:lnTo>
                    <a:pt x="265" y="331"/>
                  </a:lnTo>
                  <a:lnTo>
                    <a:pt x="263" y="331"/>
                  </a:lnTo>
                  <a:lnTo>
                    <a:pt x="265" y="334"/>
                  </a:lnTo>
                  <a:lnTo>
                    <a:pt x="265" y="334"/>
                  </a:lnTo>
                  <a:lnTo>
                    <a:pt x="265" y="336"/>
                  </a:lnTo>
                  <a:lnTo>
                    <a:pt x="265" y="336"/>
                  </a:lnTo>
                  <a:lnTo>
                    <a:pt x="267" y="336"/>
                  </a:lnTo>
                  <a:lnTo>
                    <a:pt x="267" y="336"/>
                  </a:lnTo>
                  <a:lnTo>
                    <a:pt x="267" y="336"/>
                  </a:lnTo>
                  <a:lnTo>
                    <a:pt x="267" y="336"/>
                  </a:lnTo>
                  <a:lnTo>
                    <a:pt x="270" y="336"/>
                  </a:lnTo>
                  <a:lnTo>
                    <a:pt x="270" y="338"/>
                  </a:lnTo>
                  <a:lnTo>
                    <a:pt x="270" y="338"/>
                  </a:lnTo>
                  <a:lnTo>
                    <a:pt x="270" y="338"/>
                  </a:lnTo>
                  <a:lnTo>
                    <a:pt x="270" y="338"/>
                  </a:lnTo>
                  <a:lnTo>
                    <a:pt x="270" y="338"/>
                  </a:lnTo>
                  <a:lnTo>
                    <a:pt x="272" y="338"/>
                  </a:lnTo>
                  <a:lnTo>
                    <a:pt x="272" y="341"/>
                  </a:lnTo>
                  <a:lnTo>
                    <a:pt x="272" y="343"/>
                  </a:lnTo>
                  <a:lnTo>
                    <a:pt x="272" y="345"/>
                  </a:lnTo>
                  <a:lnTo>
                    <a:pt x="272" y="348"/>
                  </a:lnTo>
                  <a:lnTo>
                    <a:pt x="272" y="348"/>
                  </a:lnTo>
                  <a:lnTo>
                    <a:pt x="272" y="350"/>
                  </a:lnTo>
                  <a:lnTo>
                    <a:pt x="272" y="350"/>
                  </a:lnTo>
                  <a:lnTo>
                    <a:pt x="272" y="353"/>
                  </a:lnTo>
                  <a:lnTo>
                    <a:pt x="272" y="353"/>
                  </a:lnTo>
                  <a:lnTo>
                    <a:pt x="272" y="353"/>
                  </a:lnTo>
                  <a:lnTo>
                    <a:pt x="272" y="353"/>
                  </a:lnTo>
                  <a:lnTo>
                    <a:pt x="272" y="353"/>
                  </a:lnTo>
                  <a:lnTo>
                    <a:pt x="272" y="355"/>
                  </a:lnTo>
                  <a:lnTo>
                    <a:pt x="272" y="355"/>
                  </a:lnTo>
                  <a:lnTo>
                    <a:pt x="274" y="355"/>
                  </a:lnTo>
                  <a:lnTo>
                    <a:pt x="272" y="355"/>
                  </a:lnTo>
                  <a:lnTo>
                    <a:pt x="272" y="357"/>
                  </a:lnTo>
                  <a:lnTo>
                    <a:pt x="272" y="357"/>
                  </a:lnTo>
                  <a:lnTo>
                    <a:pt x="272" y="360"/>
                  </a:lnTo>
                  <a:lnTo>
                    <a:pt x="272" y="362"/>
                  </a:lnTo>
                  <a:lnTo>
                    <a:pt x="272" y="362"/>
                  </a:lnTo>
                  <a:lnTo>
                    <a:pt x="272" y="362"/>
                  </a:lnTo>
                  <a:lnTo>
                    <a:pt x="272" y="364"/>
                  </a:lnTo>
                  <a:lnTo>
                    <a:pt x="272" y="364"/>
                  </a:lnTo>
                  <a:lnTo>
                    <a:pt x="270" y="364"/>
                  </a:lnTo>
                  <a:lnTo>
                    <a:pt x="263" y="364"/>
                  </a:lnTo>
                  <a:lnTo>
                    <a:pt x="260" y="364"/>
                  </a:lnTo>
                  <a:lnTo>
                    <a:pt x="260" y="362"/>
                  </a:lnTo>
                  <a:lnTo>
                    <a:pt x="260" y="362"/>
                  </a:lnTo>
                  <a:lnTo>
                    <a:pt x="258" y="357"/>
                  </a:lnTo>
                  <a:lnTo>
                    <a:pt x="258" y="357"/>
                  </a:lnTo>
                  <a:lnTo>
                    <a:pt x="260" y="355"/>
                  </a:lnTo>
                  <a:lnTo>
                    <a:pt x="260" y="355"/>
                  </a:lnTo>
                  <a:lnTo>
                    <a:pt x="263" y="355"/>
                  </a:lnTo>
                  <a:lnTo>
                    <a:pt x="263" y="353"/>
                  </a:lnTo>
                  <a:lnTo>
                    <a:pt x="263" y="350"/>
                  </a:lnTo>
                  <a:lnTo>
                    <a:pt x="263" y="348"/>
                  </a:lnTo>
                  <a:lnTo>
                    <a:pt x="263" y="348"/>
                  </a:lnTo>
                  <a:lnTo>
                    <a:pt x="263" y="345"/>
                  </a:lnTo>
                  <a:lnTo>
                    <a:pt x="260" y="345"/>
                  </a:lnTo>
                  <a:lnTo>
                    <a:pt x="258" y="345"/>
                  </a:lnTo>
                  <a:lnTo>
                    <a:pt x="258" y="345"/>
                  </a:lnTo>
                  <a:lnTo>
                    <a:pt x="255" y="345"/>
                  </a:lnTo>
                  <a:lnTo>
                    <a:pt x="253" y="343"/>
                  </a:lnTo>
                  <a:lnTo>
                    <a:pt x="253" y="343"/>
                  </a:lnTo>
                  <a:lnTo>
                    <a:pt x="253" y="343"/>
                  </a:lnTo>
                  <a:lnTo>
                    <a:pt x="253" y="343"/>
                  </a:lnTo>
                  <a:lnTo>
                    <a:pt x="251" y="343"/>
                  </a:lnTo>
                  <a:lnTo>
                    <a:pt x="251" y="343"/>
                  </a:lnTo>
                  <a:lnTo>
                    <a:pt x="251" y="341"/>
                  </a:lnTo>
                  <a:lnTo>
                    <a:pt x="251" y="341"/>
                  </a:lnTo>
                  <a:lnTo>
                    <a:pt x="251" y="341"/>
                  </a:lnTo>
                  <a:lnTo>
                    <a:pt x="251" y="341"/>
                  </a:lnTo>
                  <a:lnTo>
                    <a:pt x="251" y="338"/>
                  </a:lnTo>
                  <a:lnTo>
                    <a:pt x="248" y="338"/>
                  </a:lnTo>
                  <a:lnTo>
                    <a:pt x="248" y="338"/>
                  </a:lnTo>
                  <a:lnTo>
                    <a:pt x="248" y="338"/>
                  </a:lnTo>
                  <a:lnTo>
                    <a:pt x="248" y="336"/>
                  </a:lnTo>
                  <a:lnTo>
                    <a:pt x="246" y="336"/>
                  </a:lnTo>
                  <a:lnTo>
                    <a:pt x="244" y="334"/>
                  </a:lnTo>
                  <a:lnTo>
                    <a:pt x="244" y="334"/>
                  </a:lnTo>
                  <a:lnTo>
                    <a:pt x="244" y="331"/>
                  </a:lnTo>
                  <a:lnTo>
                    <a:pt x="241" y="331"/>
                  </a:lnTo>
                  <a:lnTo>
                    <a:pt x="239" y="329"/>
                  </a:lnTo>
                  <a:lnTo>
                    <a:pt x="239" y="329"/>
                  </a:lnTo>
                  <a:lnTo>
                    <a:pt x="239" y="329"/>
                  </a:lnTo>
                  <a:lnTo>
                    <a:pt x="237" y="327"/>
                  </a:lnTo>
                  <a:lnTo>
                    <a:pt x="237" y="327"/>
                  </a:lnTo>
                  <a:lnTo>
                    <a:pt x="237" y="327"/>
                  </a:lnTo>
                  <a:lnTo>
                    <a:pt x="234" y="324"/>
                  </a:lnTo>
                  <a:lnTo>
                    <a:pt x="234" y="324"/>
                  </a:lnTo>
                  <a:lnTo>
                    <a:pt x="234" y="322"/>
                  </a:lnTo>
                  <a:lnTo>
                    <a:pt x="232" y="319"/>
                  </a:lnTo>
                  <a:lnTo>
                    <a:pt x="232" y="317"/>
                  </a:lnTo>
                  <a:lnTo>
                    <a:pt x="229" y="317"/>
                  </a:lnTo>
                  <a:lnTo>
                    <a:pt x="227" y="317"/>
                  </a:lnTo>
                  <a:lnTo>
                    <a:pt x="225" y="317"/>
                  </a:lnTo>
                  <a:lnTo>
                    <a:pt x="225" y="312"/>
                  </a:lnTo>
                  <a:lnTo>
                    <a:pt x="225" y="310"/>
                  </a:lnTo>
                  <a:lnTo>
                    <a:pt x="225" y="305"/>
                  </a:lnTo>
                  <a:lnTo>
                    <a:pt x="225" y="305"/>
                  </a:lnTo>
                  <a:lnTo>
                    <a:pt x="225" y="303"/>
                  </a:lnTo>
                  <a:lnTo>
                    <a:pt x="220" y="298"/>
                  </a:lnTo>
                  <a:lnTo>
                    <a:pt x="218" y="298"/>
                  </a:lnTo>
                  <a:lnTo>
                    <a:pt x="218" y="296"/>
                  </a:lnTo>
                  <a:lnTo>
                    <a:pt x="215" y="296"/>
                  </a:lnTo>
                  <a:lnTo>
                    <a:pt x="215" y="296"/>
                  </a:lnTo>
                  <a:lnTo>
                    <a:pt x="215" y="293"/>
                  </a:lnTo>
                  <a:lnTo>
                    <a:pt x="215" y="291"/>
                  </a:lnTo>
                  <a:lnTo>
                    <a:pt x="215" y="289"/>
                  </a:lnTo>
                  <a:lnTo>
                    <a:pt x="218" y="289"/>
                  </a:lnTo>
                  <a:lnTo>
                    <a:pt x="218" y="286"/>
                  </a:lnTo>
                  <a:lnTo>
                    <a:pt x="220" y="286"/>
                  </a:lnTo>
                  <a:lnTo>
                    <a:pt x="220" y="286"/>
                  </a:lnTo>
                  <a:lnTo>
                    <a:pt x="222" y="286"/>
                  </a:lnTo>
                  <a:lnTo>
                    <a:pt x="222" y="286"/>
                  </a:lnTo>
                  <a:lnTo>
                    <a:pt x="225" y="282"/>
                  </a:lnTo>
                  <a:lnTo>
                    <a:pt x="225" y="279"/>
                  </a:lnTo>
                  <a:lnTo>
                    <a:pt x="225" y="277"/>
                  </a:lnTo>
                  <a:lnTo>
                    <a:pt x="225" y="274"/>
                  </a:lnTo>
                  <a:lnTo>
                    <a:pt x="225" y="272"/>
                  </a:lnTo>
                  <a:lnTo>
                    <a:pt x="225" y="272"/>
                  </a:lnTo>
                  <a:lnTo>
                    <a:pt x="227" y="270"/>
                  </a:lnTo>
                  <a:lnTo>
                    <a:pt x="227" y="270"/>
                  </a:lnTo>
                  <a:lnTo>
                    <a:pt x="229" y="267"/>
                  </a:lnTo>
                  <a:lnTo>
                    <a:pt x="229" y="267"/>
                  </a:lnTo>
                  <a:lnTo>
                    <a:pt x="229" y="267"/>
                  </a:lnTo>
                  <a:lnTo>
                    <a:pt x="229" y="265"/>
                  </a:lnTo>
                  <a:lnTo>
                    <a:pt x="229" y="265"/>
                  </a:lnTo>
                  <a:lnTo>
                    <a:pt x="232" y="265"/>
                  </a:lnTo>
                  <a:lnTo>
                    <a:pt x="232" y="265"/>
                  </a:lnTo>
                  <a:lnTo>
                    <a:pt x="232" y="263"/>
                  </a:lnTo>
                  <a:lnTo>
                    <a:pt x="234" y="263"/>
                  </a:lnTo>
                  <a:lnTo>
                    <a:pt x="234" y="260"/>
                  </a:lnTo>
                  <a:lnTo>
                    <a:pt x="232" y="258"/>
                  </a:lnTo>
                  <a:lnTo>
                    <a:pt x="232" y="253"/>
                  </a:lnTo>
                  <a:lnTo>
                    <a:pt x="232" y="251"/>
                  </a:lnTo>
                  <a:lnTo>
                    <a:pt x="232" y="251"/>
                  </a:lnTo>
                  <a:lnTo>
                    <a:pt x="232" y="251"/>
                  </a:lnTo>
                  <a:lnTo>
                    <a:pt x="232" y="251"/>
                  </a:lnTo>
                  <a:lnTo>
                    <a:pt x="232" y="248"/>
                  </a:lnTo>
                  <a:lnTo>
                    <a:pt x="232" y="248"/>
                  </a:lnTo>
                  <a:lnTo>
                    <a:pt x="234" y="246"/>
                  </a:lnTo>
                  <a:lnTo>
                    <a:pt x="234" y="246"/>
                  </a:lnTo>
                  <a:lnTo>
                    <a:pt x="234" y="246"/>
                  </a:lnTo>
                  <a:lnTo>
                    <a:pt x="234" y="244"/>
                  </a:lnTo>
                  <a:lnTo>
                    <a:pt x="234" y="244"/>
                  </a:lnTo>
                  <a:lnTo>
                    <a:pt x="232" y="241"/>
                  </a:lnTo>
                  <a:lnTo>
                    <a:pt x="232" y="241"/>
                  </a:lnTo>
                  <a:lnTo>
                    <a:pt x="232" y="241"/>
                  </a:lnTo>
                  <a:lnTo>
                    <a:pt x="232" y="237"/>
                  </a:lnTo>
                  <a:lnTo>
                    <a:pt x="232" y="234"/>
                  </a:lnTo>
                  <a:lnTo>
                    <a:pt x="232" y="232"/>
                  </a:lnTo>
                  <a:lnTo>
                    <a:pt x="229" y="232"/>
                  </a:lnTo>
                  <a:lnTo>
                    <a:pt x="229" y="229"/>
                  </a:lnTo>
                  <a:lnTo>
                    <a:pt x="232" y="227"/>
                  </a:lnTo>
                  <a:lnTo>
                    <a:pt x="232" y="225"/>
                  </a:lnTo>
                  <a:lnTo>
                    <a:pt x="229" y="222"/>
                  </a:lnTo>
                  <a:lnTo>
                    <a:pt x="227" y="220"/>
                  </a:lnTo>
                  <a:lnTo>
                    <a:pt x="225" y="218"/>
                  </a:lnTo>
                  <a:lnTo>
                    <a:pt x="225" y="215"/>
                  </a:lnTo>
                  <a:lnTo>
                    <a:pt x="222" y="213"/>
                  </a:lnTo>
                  <a:lnTo>
                    <a:pt x="222" y="213"/>
                  </a:lnTo>
                  <a:lnTo>
                    <a:pt x="222" y="213"/>
                  </a:lnTo>
                  <a:lnTo>
                    <a:pt x="220" y="213"/>
                  </a:lnTo>
                  <a:lnTo>
                    <a:pt x="220" y="213"/>
                  </a:lnTo>
                  <a:lnTo>
                    <a:pt x="220" y="213"/>
                  </a:lnTo>
                  <a:lnTo>
                    <a:pt x="220" y="213"/>
                  </a:lnTo>
                  <a:lnTo>
                    <a:pt x="220" y="213"/>
                  </a:lnTo>
                  <a:lnTo>
                    <a:pt x="218" y="213"/>
                  </a:lnTo>
                  <a:lnTo>
                    <a:pt x="218" y="213"/>
                  </a:lnTo>
                  <a:lnTo>
                    <a:pt x="213" y="215"/>
                  </a:lnTo>
                  <a:lnTo>
                    <a:pt x="208" y="215"/>
                  </a:lnTo>
                  <a:lnTo>
                    <a:pt x="208" y="215"/>
                  </a:lnTo>
                  <a:lnTo>
                    <a:pt x="206" y="215"/>
                  </a:lnTo>
                  <a:lnTo>
                    <a:pt x="206" y="218"/>
                  </a:lnTo>
                  <a:lnTo>
                    <a:pt x="206" y="218"/>
                  </a:lnTo>
                  <a:lnTo>
                    <a:pt x="201" y="218"/>
                  </a:lnTo>
                  <a:lnTo>
                    <a:pt x="199" y="218"/>
                  </a:lnTo>
                  <a:lnTo>
                    <a:pt x="196" y="218"/>
                  </a:lnTo>
                  <a:lnTo>
                    <a:pt x="194" y="220"/>
                  </a:lnTo>
                  <a:lnTo>
                    <a:pt x="192" y="220"/>
                  </a:lnTo>
                  <a:lnTo>
                    <a:pt x="192" y="220"/>
                  </a:lnTo>
                  <a:lnTo>
                    <a:pt x="187" y="218"/>
                  </a:lnTo>
                  <a:lnTo>
                    <a:pt x="187" y="218"/>
                  </a:lnTo>
                  <a:lnTo>
                    <a:pt x="187" y="220"/>
                  </a:lnTo>
                  <a:lnTo>
                    <a:pt x="184" y="220"/>
                  </a:lnTo>
                  <a:lnTo>
                    <a:pt x="184" y="222"/>
                  </a:lnTo>
                  <a:lnTo>
                    <a:pt x="184" y="225"/>
                  </a:lnTo>
                  <a:lnTo>
                    <a:pt x="184" y="225"/>
                  </a:lnTo>
                  <a:lnTo>
                    <a:pt x="184" y="225"/>
                  </a:lnTo>
                  <a:lnTo>
                    <a:pt x="184" y="222"/>
                  </a:lnTo>
                  <a:lnTo>
                    <a:pt x="182" y="222"/>
                  </a:lnTo>
                  <a:lnTo>
                    <a:pt x="182" y="222"/>
                  </a:lnTo>
                  <a:lnTo>
                    <a:pt x="182" y="220"/>
                  </a:lnTo>
                  <a:lnTo>
                    <a:pt x="182" y="220"/>
                  </a:lnTo>
                  <a:lnTo>
                    <a:pt x="180" y="218"/>
                  </a:lnTo>
                  <a:lnTo>
                    <a:pt x="180" y="218"/>
                  </a:lnTo>
                  <a:lnTo>
                    <a:pt x="180" y="218"/>
                  </a:lnTo>
                  <a:lnTo>
                    <a:pt x="177" y="218"/>
                  </a:lnTo>
                  <a:lnTo>
                    <a:pt x="177" y="215"/>
                  </a:lnTo>
                  <a:lnTo>
                    <a:pt x="177" y="215"/>
                  </a:lnTo>
                  <a:lnTo>
                    <a:pt x="177" y="215"/>
                  </a:lnTo>
                  <a:lnTo>
                    <a:pt x="175" y="213"/>
                  </a:lnTo>
                  <a:lnTo>
                    <a:pt x="175" y="213"/>
                  </a:lnTo>
                  <a:lnTo>
                    <a:pt x="173" y="211"/>
                  </a:lnTo>
                  <a:lnTo>
                    <a:pt x="170" y="206"/>
                  </a:lnTo>
                  <a:lnTo>
                    <a:pt x="170" y="206"/>
                  </a:lnTo>
                  <a:lnTo>
                    <a:pt x="168" y="203"/>
                  </a:lnTo>
                  <a:lnTo>
                    <a:pt x="168" y="203"/>
                  </a:lnTo>
                  <a:lnTo>
                    <a:pt x="168" y="203"/>
                  </a:lnTo>
                  <a:lnTo>
                    <a:pt x="168" y="203"/>
                  </a:lnTo>
                  <a:lnTo>
                    <a:pt x="168" y="201"/>
                  </a:lnTo>
                  <a:lnTo>
                    <a:pt x="166" y="201"/>
                  </a:lnTo>
                  <a:lnTo>
                    <a:pt x="166" y="199"/>
                  </a:lnTo>
                  <a:lnTo>
                    <a:pt x="166" y="199"/>
                  </a:lnTo>
                  <a:lnTo>
                    <a:pt x="166" y="196"/>
                  </a:lnTo>
                  <a:lnTo>
                    <a:pt x="166" y="194"/>
                  </a:lnTo>
                  <a:lnTo>
                    <a:pt x="163" y="194"/>
                  </a:lnTo>
                  <a:lnTo>
                    <a:pt x="161" y="192"/>
                  </a:lnTo>
                  <a:lnTo>
                    <a:pt x="156" y="194"/>
                  </a:lnTo>
                  <a:lnTo>
                    <a:pt x="151" y="194"/>
                  </a:lnTo>
                  <a:lnTo>
                    <a:pt x="144" y="196"/>
                  </a:lnTo>
                  <a:lnTo>
                    <a:pt x="135" y="201"/>
                  </a:lnTo>
                  <a:lnTo>
                    <a:pt x="128" y="203"/>
                  </a:lnTo>
                  <a:lnTo>
                    <a:pt x="118" y="206"/>
                  </a:lnTo>
                  <a:lnTo>
                    <a:pt x="113" y="208"/>
                  </a:lnTo>
                  <a:lnTo>
                    <a:pt x="109" y="211"/>
                  </a:lnTo>
                  <a:lnTo>
                    <a:pt x="104" y="211"/>
                  </a:lnTo>
                  <a:lnTo>
                    <a:pt x="102" y="211"/>
                  </a:lnTo>
                  <a:lnTo>
                    <a:pt x="97" y="213"/>
                  </a:lnTo>
                  <a:lnTo>
                    <a:pt x="92" y="215"/>
                  </a:lnTo>
                  <a:lnTo>
                    <a:pt x="85" y="218"/>
                  </a:lnTo>
                  <a:lnTo>
                    <a:pt x="78" y="220"/>
                  </a:lnTo>
                  <a:lnTo>
                    <a:pt x="73" y="222"/>
                  </a:lnTo>
                  <a:lnTo>
                    <a:pt x="69" y="225"/>
                  </a:lnTo>
                  <a:lnTo>
                    <a:pt x="64" y="225"/>
                  </a:lnTo>
                  <a:lnTo>
                    <a:pt x="59" y="227"/>
                  </a:lnTo>
                  <a:lnTo>
                    <a:pt x="52" y="229"/>
                  </a:lnTo>
                  <a:lnTo>
                    <a:pt x="47" y="229"/>
                  </a:lnTo>
                  <a:lnTo>
                    <a:pt x="45" y="229"/>
                  </a:lnTo>
                  <a:lnTo>
                    <a:pt x="38" y="232"/>
                  </a:lnTo>
                  <a:lnTo>
                    <a:pt x="33" y="232"/>
                  </a:lnTo>
                  <a:lnTo>
                    <a:pt x="26" y="237"/>
                  </a:lnTo>
                  <a:lnTo>
                    <a:pt x="21" y="237"/>
                  </a:lnTo>
                  <a:lnTo>
                    <a:pt x="14" y="239"/>
                  </a:lnTo>
                  <a:lnTo>
                    <a:pt x="9" y="241"/>
                  </a:lnTo>
                  <a:lnTo>
                    <a:pt x="7" y="244"/>
                  </a:lnTo>
                  <a:lnTo>
                    <a:pt x="2" y="244"/>
                  </a:lnTo>
                  <a:lnTo>
                    <a:pt x="0" y="244"/>
                  </a:lnTo>
                  <a:lnTo>
                    <a:pt x="0" y="244"/>
                  </a:lnTo>
                  <a:lnTo>
                    <a:pt x="0" y="246"/>
                  </a:lnTo>
                  <a:lnTo>
                    <a:pt x="0" y="246"/>
                  </a:lnTo>
                  <a:lnTo>
                    <a:pt x="0" y="248"/>
                  </a:lnTo>
                  <a:lnTo>
                    <a:pt x="2" y="251"/>
                  </a:lnTo>
                  <a:lnTo>
                    <a:pt x="2" y="258"/>
                  </a:lnTo>
                  <a:lnTo>
                    <a:pt x="5" y="260"/>
                  </a:lnTo>
                  <a:lnTo>
                    <a:pt x="7" y="263"/>
                  </a:lnTo>
                  <a:lnTo>
                    <a:pt x="7" y="263"/>
                  </a:lnTo>
                  <a:lnTo>
                    <a:pt x="7" y="263"/>
                  </a:lnTo>
                  <a:lnTo>
                    <a:pt x="9" y="265"/>
                  </a:lnTo>
                  <a:lnTo>
                    <a:pt x="9" y="265"/>
                  </a:lnTo>
                  <a:lnTo>
                    <a:pt x="9" y="267"/>
                  </a:lnTo>
                  <a:lnTo>
                    <a:pt x="9" y="270"/>
                  </a:lnTo>
                  <a:lnTo>
                    <a:pt x="9" y="270"/>
                  </a:lnTo>
                  <a:lnTo>
                    <a:pt x="9" y="272"/>
                  </a:lnTo>
                  <a:lnTo>
                    <a:pt x="9" y="272"/>
                  </a:lnTo>
                  <a:lnTo>
                    <a:pt x="9" y="272"/>
                  </a:lnTo>
                  <a:lnTo>
                    <a:pt x="9" y="274"/>
                  </a:lnTo>
                  <a:lnTo>
                    <a:pt x="9" y="277"/>
                  </a:lnTo>
                  <a:lnTo>
                    <a:pt x="9" y="277"/>
                  </a:lnTo>
                  <a:lnTo>
                    <a:pt x="9" y="279"/>
                  </a:lnTo>
                  <a:lnTo>
                    <a:pt x="9" y="279"/>
                  </a:lnTo>
                  <a:lnTo>
                    <a:pt x="12" y="279"/>
                  </a:lnTo>
                  <a:lnTo>
                    <a:pt x="12" y="282"/>
                  </a:lnTo>
                  <a:lnTo>
                    <a:pt x="9" y="282"/>
                  </a:lnTo>
                  <a:lnTo>
                    <a:pt x="9" y="286"/>
                  </a:lnTo>
                  <a:lnTo>
                    <a:pt x="9" y="291"/>
                  </a:lnTo>
                  <a:lnTo>
                    <a:pt x="9" y="298"/>
                  </a:lnTo>
                  <a:lnTo>
                    <a:pt x="12" y="300"/>
                  </a:lnTo>
                  <a:lnTo>
                    <a:pt x="16" y="300"/>
                  </a:lnTo>
                  <a:lnTo>
                    <a:pt x="21" y="300"/>
                  </a:lnTo>
                  <a:lnTo>
                    <a:pt x="28" y="300"/>
                  </a:lnTo>
                  <a:lnTo>
                    <a:pt x="35" y="300"/>
                  </a:lnTo>
                  <a:lnTo>
                    <a:pt x="38" y="300"/>
                  </a:lnTo>
                  <a:lnTo>
                    <a:pt x="40" y="303"/>
                  </a:lnTo>
                  <a:lnTo>
                    <a:pt x="40" y="303"/>
                  </a:lnTo>
                  <a:lnTo>
                    <a:pt x="40" y="305"/>
                  </a:lnTo>
                  <a:lnTo>
                    <a:pt x="42" y="305"/>
                  </a:lnTo>
                  <a:lnTo>
                    <a:pt x="42" y="303"/>
                  </a:lnTo>
                  <a:lnTo>
                    <a:pt x="45" y="303"/>
                  </a:lnTo>
                  <a:lnTo>
                    <a:pt x="45" y="303"/>
                  </a:lnTo>
                  <a:lnTo>
                    <a:pt x="45" y="303"/>
                  </a:lnTo>
                  <a:lnTo>
                    <a:pt x="45" y="303"/>
                  </a:lnTo>
                  <a:lnTo>
                    <a:pt x="47" y="303"/>
                  </a:lnTo>
                  <a:lnTo>
                    <a:pt x="47" y="303"/>
                  </a:lnTo>
                  <a:lnTo>
                    <a:pt x="47" y="300"/>
                  </a:lnTo>
                  <a:lnTo>
                    <a:pt x="50" y="300"/>
                  </a:lnTo>
                  <a:lnTo>
                    <a:pt x="52" y="300"/>
                  </a:lnTo>
                  <a:lnTo>
                    <a:pt x="57" y="303"/>
                  </a:lnTo>
                  <a:lnTo>
                    <a:pt x="57" y="303"/>
                  </a:lnTo>
                  <a:lnTo>
                    <a:pt x="59" y="303"/>
                  </a:lnTo>
                  <a:lnTo>
                    <a:pt x="59" y="305"/>
                  </a:lnTo>
                  <a:lnTo>
                    <a:pt x="59" y="305"/>
                  </a:lnTo>
                  <a:lnTo>
                    <a:pt x="61" y="308"/>
                  </a:lnTo>
                  <a:lnTo>
                    <a:pt x="61" y="308"/>
                  </a:lnTo>
                  <a:lnTo>
                    <a:pt x="61" y="308"/>
                  </a:lnTo>
                  <a:lnTo>
                    <a:pt x="61" y="308"/>
                  </a:lnTo>
                  <a:lnTo>
                    <a:pt x="64" y="308"/>
                  </a:lnTo>
                  <a:lnTo>
                    <a:pt x="64" y="310"/>
                  </a:lnTo>
                  <a:lnTo>
                    <a:pt x="64" y="310"/>
                  </a:lnTo>
                  <a:lnTo>
                    <a:pt x="64" y="310"/>
                  </a:lnTo>
                  <a:lnTo>
                    <a:pt x="64" y="310"/>
                  </a:lnTo>
                  <a:lnTo>
                    <a:pt x="64" y="310"/>
                  </a:lnTo>
                  <a:lnTo>
                    <a:pt x="64" y="310"/>
                  </a:lnTo>
                  <a:lnTo>
                    <a:pt x="64" y="310"/>
                  </a:lnTo>
                  <a:lnTo>
                    <a:pt x="64" y="310"/>
                  </a:lnTo>
                  <a:lnTo>
                    <a:pt x="66" y="310"/>
                  </a:lnTo>
                  <a:lnTo>
                    <a:pt x="66" y="310"/>
                  </a:lnTo>
                  <a:lnTo>
                    <a:pt x="69" y="310"/>
                  </a:lnTo>
                  <a:lnTo>
                    <a:pt x="69" y="310"/>
                  </a:lnTo>
                  <a:lnTo>
                    <a:pt x="71" y="312"/>
                  </a:lnTo>
                  <a:lnTo>
                    <a:pt x="80" y="312"/>
                  </a:lnTo>
                  <a:lnTo>
                    <a:pt x="80" y="312"/>
                  </a:lnTo>
                  <a:lnTo>
                    <a:pt x="83" y="315"/>
                  </a:lnTo>
                  <a:lnTo>
                    <a:pt x="85" y="317"/>
                  </a:lnTo>
                  <a:lnTo>
                    <a:pt x="87" y="319"/>
                  </a:lnTo>
                  <a:lnTo>
                    <a:pt x="87" y="319"/>
                  </a:lnTo>
                  <a:lnTo>
                    <a:pt x="90" y="319"/>
                  </a:lnTo>
                  <a:lnTo>
                    <a:pt x="90" y="322"/>
                  </a:lnTo>
                  <a:lnTo>
                    <a:pt x="90" y="324"/>
                  </a:lnTo>
                  <a:lnTo>
                    <a:pt x="90" y="324"/>
                  </a:lnTo>
                  <a:lnTo>
                    <a:pt x="92" y="324"/>
                  </a:lnTo>
                  <a:lnTo>
                    <a:pt x="97" y="327"/>
                  </a:lnTo>
                  <a:lnTo>
                    <a:pt x="106" y="324"/>
                  </a:lnTo>
                  <a:lnTo>
                    <a:pt x="111" y="327"/>
                  </a:lnTo>
                  <a:lnTo>
                    <a:pt x="118" y="329"/>
                  </a:lnTo>
                  <a:lnTo>
                    <a:pt x="125" y="331"/>
                  </a:lnTo>
                  <a:lnTo>
                    <a:pt x="132" y="334"/>
                  </a:lnTo>
                  <a:lnTo>
                    <a:pt x="132" y="334"/>
                  </a:lnTo>
                  <a:lnTo>
                    <a:pt x="132" y="336"/>
                  </a:lnTo>
                  <a:lnTo>
                    <a:pt x="132" y="336"/>
                  </a:lnTo>
                  <a:lnTo>
                    <a:pt x="132" y="338"/>
                  </a:lnTo>
                  <a:lnTo>
                    <a:pt x="135" y="341"/>
                  </a:lnTo>
                  <a:lnTo>
                    <a:pt x="135" y="341"/>
                  </a:lnTo>
                  <a:lnTo>
                    <a:pt x="135" y="341"/>
                  </a:lnTo>
                  <a:lnTo>
                    <a:pt x="135" y="341"/>
                  </a:lnTo>
                  <a:lnTo>
                    <a:pt x="137" y="341"/>
                  </a:lnTo>
                  <a:lnTo>
                    <a:pt x="137" y="338"/>
                  </a:lnTo>
                  <a:lnTo>
                    <a:pt x="139" y="338"/>
                  </a:lnTo>
                  <a:lnTo>
                    <a:pt x="142" y="341"/>
                  </a:lnTo>
                  <a:lnTo>
                    <a:pt x="144" y="341"/>
                  </a:lnTo>
                  <a:lnTo>
                    <a:pt x="144" y="341"/>
                  </a:lnTo>
                  <a:lnTo>
                    <a:pt x="147" y="338"/>
                  </a:lnTo>
                  <a:lnTo>
                    <a:pt x="147" y="338"/>
                  </a:lnTo>
                  <a:lnTo>
                    <a:pt x="147" y="338"/>
                  </a:lnTo>
                  <a:lnTo>
                    <a:pt x="147" y="341"/>
                  </a:lnTo>
                  <a:lnTo>
                    <a:pt x="147" y="345"/>
                  </a:lnTo>
                  <a:lnTo>
                    <a:pt x="144" y="348"/>
                  </a:lnTo>
                  <a:lnTo>
                    <a:pt x="144" y="348"/>
                  </a:lnTo>
                  <a:lnTo>
                    <a:pt x="139" y="353"/>
                  </a:lnTo>
                  <a:lnTo>
                    <a:pt x="139" y="353"/>
                  </a:lnTo>
                  <a:lnTo>
                    <a:pt x="144" y="357"/>
                  </a:lnTo>
                  <a:lnTo>
                    <a:pt x="147" y="362"/>
                  </a:lnTo>
                  <a:lnTo>
                    <a:pt x="147" y="367"/>
                  </a:lnTo>
                  <a:lnTo>
                    <a:pt x="147" y="369"/>
                  </a:lnTo>
                  <a:lnTo>
                    <a:pt x="149" y="371"/>
                  </a:lnTo>
                  <a:lnTo>
                    <a:pt x="149" y="371"/>
                  </a:lnTo>
                  <a:lnTo>
                    <a:pt x="149" y="374"/>
                  </a:lnTo>
                  <a:lnTo>
                    <a:pt x="149" y="374"/>
                  </a:lnTo>
                  <a:lnTo>
                    <a:pt x="149" y="374"/>
                  </a:lnTo>
                  <a:lnTo>
                    <a:pt x="151" y="376"/>
                  </a:lnTo>
                  <a:lnTo>
                    <a:pt x="151" y="376"/>
                  </a:lnTo>
                  <a:lnTo>
                    <a:pt x="151" y="376"/>
                  </a:lnTo>
                  <a:lnTo>
                    <a:pt x="151" y="376"/>
                  </a:lnTo>
                  <a:lnTo>
                    <a:pt x="149" y="379"/>
                  </a:lnTo>
                  <a:lnTo>
                    <a:pt x="149" y="379"/>
                  </a:lnTo>
                  <a:lnTo>
                    <a:pt x="147" y="383"/>
                  </a:lnTo>
                  <a:lnTo>
                    <a:pt x="147" y="383"/>
                  </a:lnTo>
                  <a:lnTo>
                    <a:pt x="147" y="383"/>
                  </a:lnTo>
                  <a:lnTo>
                    <a:pt x="147" y="383"/>
                  </a:lnTo>
                  <a:lnTo>
                    <a:pt x="147" y="386"/>
                  </a:lnTo>
                  <a:lnTo>
                    <a:pt x="147" y="386"/>
                  </a:lnTo>
                  <a:lnTo>
                    <a:pt x="147" y="388"/>
                  </a:lnTo>
                  <a:lnTo>
                    <a:pt x="149" y="388"/>
                  </a:lnTo>
                  <a:lnTo>
                    <a:pt x="149" y="388"/>
                  </a:lnTo>
                  <a:lnTo>
                    <a:pt x="151" y="390"/>
                  </a:lnTo>
                  <a:lnTo>
                    <a:pt x="151" y="390"/>
                  </a:lnTo>
                  <a:lnTo>
                    <a:pt x="151" y="393"/>
                  </a:lnTo>
                  <a:lnTo>
                    <a:pt x="149" y="393"/>
                  </a:lnTo>
                  <a:lnTo>
                    <a:pt x="149" y="395"/>
                  </a:lnTo>
                  <a:lnTo>
                    <a:pt x="149" y="398"/>
                  </a:lnTo>
                  <a:lnTo>
                    <a:pt x="149" y="400"/>
                  </a:lnTo>
                  <a:lnTo>
                    <a:pt x="149" y="402"/>
                  </a:lnTo>
                  <a:lnTo>
                    <a:pt x="147" y="402"/>
                  </a:lnTo>
                  <a:lnTo>
                    <a:pt x="147" y="402"/>
                  </a:lnTo>
                  <a:lnTo>
                    <a:pt x="147" y="405"/>
                  </a:lnTo>
                  <a:lnTo>
                    <a:pt x="147" y="405"/>
                  </a:lnTo>
                  <a:lnTo>
                    <a:pt x="147" y="407"/>
                  </a:lnTo>
                  <a:lnTo>
                    <a:pt x="147" y="407"/>
                  </a:lnTo>
                  <a:lnTo>
                    <a:pt x="147" y="409"/>
                  </a:lnTo>
                  <a:lnTo>
                    <a:pt x="147" y="409"/>
                  </a:lnTo>
                  <a:lnTo>
                    <a:pt x="147" y="409"/>
                  </a:lnTo>
                  <a:lnTo>
                    <a:pt x="147" y="409"/>
                  </a:lnTo>
                  <a:lnTo>
                    <a:pt x="147" y="412"/>
                  </a:lnTo>
                  <a:lnTo>
                    <a:pt x="147" y="412"/>
                  </a:lnTo>
                  <a:lnTo>
                    <a:pt x="147" y="412"/>
                  </a:lnTo>
                  <a:lnTo>
                    <a:pt x="147" y="412"/>
                  </a:lnTo>
                  <a:lnTo>
                    <a:pt x="147" y="414"/>
                  </a:lnTo>
                  <a:lnTo>
                    <a:pt x="147" y="414"/>
                  </a:lnTo>
                  <a:lnTo>
                    <a:pt x="149" y="421"/>
                  </a:lnTo>
                  <a:lnTo>
                    <a:pt x="149" y="421"/>
                  </a:lnTo>
                  <a:lnTo>
                    <a:pt x="149" y="424"/>
                  </a:lnTo>
                  <a:lnTo>
                    <a:pt x="147" y="424"/>
                  </a:lnTo>
                  <a:lnTo>
                    <a:pt x="147" y="424"/>
                  </a:lnTo>
                  <a:lnTo>
                    <a:pt x="147" y="426"/>
                  </a:lnTo>
                  <a:lnTo>
                    <a:pt x="147" y="426"/>
                  </a:lnTo>
                  <a:lnTo>
                    <a:pt x="147" y="426"/>
                  </a:lnTo>
                  <a:lnTo>
                    <a:pt x="149" y="428"/>
                  </a:lnTo>
                  <a:lnTo>
                    <a:pt x="151" y="431"/>
                  </a:lnTo>
                  <a:lnTo>
                    <a:pt x="151" y="431"/>
                  </a:lnTo>
                  <a:lnTo>
                    <a:pt x="151" y="431"/>
                  </a:lnTo>
                  <a:lnTo>
                    <a:pt x="151" y="433"/>
                  </a:lnTo>
                  <a:lnTo>
                    <a:pt x="149" y="433"/>
                  </a:lnTo>
                  <a:lnTo>
                    <a:pt x="149" y="435"/>
                  </a:lnTo>
                  <a:lnTo>
                    <a:pt x="149" y="435"/>
                  </a:lnTo>
                  <a:lnTo>
                    <a:pt x="149" y="435"/>
                  </a:lnTo>
                  <a:lnTo>
                    <a:pt x="149" y="435"/>
                  </a:lnTo>
                  <a:lnTo>
                    <a:pt x="149" y="438"/>
                  </a:lnTo>
                  <a:lnTo>
                    <a:pt x="149" y="438"/>
                  </a:lnTo>
                  <a:lnTo>
                    <a:pt x="149" y="438"/>
                  </a:lnTo>
                  <a:lnTo>
                    <a:pt x="147" y="440"/>
                  </a:lnTo>
                  <a:lnTo>
                    <a:pt x="147" y="440"/>
                  </a:lnTo>
                  <a:lnTo>
                    <a:pt x="144" y="440"/>
                  </a:lnTo>
                  <a:lnTo>
                    <a:pt x="144" y="440"/>
                  </a:lnTo>
                  <a:lnTo>
                    <a:pt x="144" y="440"/>
                  </a:lnTo>
                  <a:lnTo>
                    <a:pt x="142" y="442"/>
                  </a:lnTo>
                  <a:lnTo>
                    <a:pt x="142" y="442"/>
                  </a:lnTo>
                  <a:lnTo>
                    <a:pt x="142" y="445"/>
                  </a:lnTo>
                  <a:lnTo>
                    <a:pt x="144" y="447"/>
                  </a:lnTo>
                  <a:lnTo>
                    <a:pt x="144" y="450"/>
                  </a:lnTo>
                  <a:lnTo>
                    <a:pt x="144" y="452"/>
                  </a:lnTo>
                  <a:lnTo>
                    <a:pt x="144" y="452"/>
                  </a:lnTo>
                  <a:lnTo>
                    <a:pt x="144" y="454"/>
                  </a:lnTo>
                  <a:lnTo>
                    <a:pt x="144" y="454"/>
                  </a:lnTo>
                  <a:lnTo>
                    <a:pt x="144" y="457"/>
                  </a:lnTo>
                  <a:lnTo>
                    <a:pt x="142" y="457"/>
                  </a:lnTo>
                  <a:lnTo>
                    <a:pt x="139" y="457"/>
                  </a:lnTo>
                  <a:lnTo>
                    <a:pt x="137" y="457"/>
                  </a:lnTo>
                  <a:lnTo>
                    <a:pt x="132" y="459"/>
                  </a:lnTo>
                  <a:lnTo>
                    <a:pt x="132" y="459"/>
                  </a:lnTo>
                  <a:lnTo>
                    <a:pt x="132" y="461"/>
                  </a:lnTo>
                  <a:lnTo>
                    <a:pt x="135" y="464"/>
                  </a:lnTo>
                  <a:lnTo>
                    <a:pt x="135" y="464"/>
                  </a:lnTo>
                  <a:lnTo>
                    <a:pt x="135" y="464"/>
                  </a:lnTo>
                  <a:lnTo>
                    <a:pt x="132" y="464"/>
                  </a:lnTo>
                  <a:lnTo>
                    <a:pt x="132" y="464"/>
                  </a:lnTo>
                  <a:lnTo>
                    <a:pt x="132" y="466"/>
                  </a:lnTo>
                  <a:lnTo>
                    <a:pt x="132" y="466"/>
                  </a:lnTo>
                  <a:lnTo>
                    <a:pt x="132" y="469"/>
                  </a:lnTo>
                  <a:lnTo>
                    <a:pt x="132" y="469"/>
                  </a:lnTo>
                  <a:lnTo>
                    <a:pt x="132" y="469"/>
                  </a:lnTo>
                  <a:lnTo>
                    <a:pt x="132" y="469"/>
                  </a:lnTo>
                  <a:lnTo>
                    <a:pt x="135" y="469"/>
                  </a:lnTo>
                  <a:lnTo>
                    <a:pt x="135" y="469"/>
                  </a:lnTo>
                  <a:lnTo>
                    <a:pt x="137" y="469"/>
                  </a:lnTo>
                  <a:lnTo>
                    <a:pt x="139" y="469"/>
                  </a:lnTo>
                  <a:lnTo>
                    <a:pt x="139" y="469"/>
                  </a:lnTo>
                  <a:lnTo>
                    <a:pt x="139" y="471"/>
                  </a:lnTo>
                  <a:lnTo>
                    <a:pt x="139" y="471"/>
                  </a:lnTo>
                  <a:lnTo>
                    <a:pt x="139" y="471"/>
                  </a:lnTo>
                  <a:lnTo>
                    <a:pt x="139" y="471"/>
                  </a:lnTo>
                  <a:lnTo>
                    <a:pt x="142" y="471"/>
                  </a:lnTo>
                  <a:lnTo>
                    <a:pt x="142" y="473"/>
                  </a:lnTo>
                  <a:lnTo>
                    <a:pt x="142" y="473"/>
                  </a:lnTo>
                  <a:lnTo>
                    <a:pt x="142" y="476"/>
                  </a:lnTo>
                  <a:lnTo>
                    <a:pt x="139" y="483"/>
                  </a:lnTo>
                  <a:lnTo>
                    <a:pt x="139" y="483"/>
                  </a:lnTo>
                  <a:lnTo>
                    <a:pt x="139" y="485"/>
                  </a:lnTo>
                  <a:lnTo>
                    <a:pt x="139" y="485"/>
                  </a:lnTo>
                  <a:lnTo>
                    <a:pt x="139" y="487"/>
                  </a:lnTo>
                  <a:lnTo>
                    <a:pt x="137" y="487"/>
                  </a:lnTo>
                  <a:lnTo>
                    <a:pt x="137" y="490"/>
                  </a:lnTo>
                  <a:lnTo>
                    <a:pt x="137" y="490"/>
                  </a:lnTo>
                  <a:lnTo>
                    <a:pt x="137" y="492"/>
                  </a:lnTo>
                  <a:lnTo>
                    <a:pt x="137" y="495"/>
                  </a:lnTo>
                  <a:lnTo>
                    <a:pt x="137" y="495"/>
                  </a:lnTo>
                  <a:lnTo>
                    <a:pt x="139" y="495"/>
                  </a:lnTo>
                  <a:lnTo>
                    <a:pt x="139" y="495"/>
                  </a:lnTo>
                  <a:lnTo>
                    <a:pt x="139" y="495"/>
                  </a:lnTo>
                  <a:lnTo>
                    <a:pt x="139" y="497"/>
                  </a:lnTo>
                  <a:lnTo>
                    <a:pt x="139" y="497"/>
                  </a:lnTo>
                  <a:lnTo>
                    <a:pt x="139" y="502"/>
                  </a:lnTo>
                  <a:lnTo>
                    <a:pt x="139" y="502"/>
                  </a:lnTo>
                  <a:lnTo>
                    <a:pt x="139" y="502"/>
                  </a:lnTo>
                  <a:lnTo>
                    <a:pt x="139" y="504"/>
                  </a:lnTo>
                  <a:lnTo>
                    <a:pt x="139" y="504"/>
                  </a:lnTo>
                  <a:lnTo>
                    <a:pt x="139" y="504"/>
                  </a:lnTo>
                  <a:lnTo>
                    <a:pt x="139" y="504"/>
                  </a:lnTo>
                  <a:lnTo>
                    <a:pt x="139" y="506"/>
                  </a:lnTo>
                  <a:lnTo>
                    <a:pt x="139" y="506"/>
                  </a:lnTo>
                  <a:lnTo>
                    <a:pt x="142" y="506"/>
                  </a:lnTo>
                  <a:lnTo>
                    <a:pt x="142" y="506"/>
                  </a:lnTo>
                  <a:lnTo>
                    <a:pt x="144" y="506"/>
                  </a:lnTo>
                  <a:lnTo>
                    <a:pt x="147" y="504"/>
                  </a:lnTo>
                  <a:lnTo>
                    <a:pt x="147" y="504"/>
                  </a:lnTo>
                  <a:lnTo>
                    <a:pt x="147" y="506"/>
                  </a:lnTo>
                  <a:lnTo>
                    <a:pt x="147" y="506"/>
                  </a:lnTo>
                  <a:lnTo>
                    <a:pt x="147" y="509"/>
                  </a:lnTo>
                  <a:lnTo>
                    <a:pt x="147" y="509"/>
                  </a:lnTo>
                  <a:lnTo>
                    <a:pt x="149" y="511"/>
                  </a:lnTo>
                  <a:lnTo>
                    <a:pt x="149" y="511"/>
                  </a:lnTo>
                  <a:lnTo>
                    <a:pt x="151" y="511"/>
                  </a:lnTo>
                  <a:lnTo>
                    <a:pt x="151" y="513"/>
                  </a:lnTo>
                  <a:lnTo>
                    <a:pt x="151" y="513"/>
                  </a:lnTo>
                  <a:lnTo>
                    <a:pt x="151" y="516"/>
                  </a:lnTo>
                  <a:lnTo>
                    <a:pt x="151" y="518"/>
                  </a:lnTo>
                  <a:lnTo>
                    <a:pt x="149" y="521"/>
                  </a:lnTo>
                  <a:lnTo>
                    <a:pt x="149" y="525"/>
                  </a:lnTo>
                  <a:lnTo>
                    <a:pt x="149" y="525"/>
                  </a:lnTo>
                  <a:lnTo>
                    <a:pt x="149" y="525"/>
                  </a:lnTo>
                  <a:lnTo>
                    <a:pt x="147" y="525"/>
                  </a:lnTo>
                  <a:lnTo>
                    <a:pt x="147" y="528"/>
                  </a:lnTo>
                  <a:lnTo>
                    <a:pt x="147" y="528"/>
                  </a:lnTo>
                  <a:lnTo>
                    <a:pt x="147" y="530"/>
                  </a:lnTo>
                  <a:lnTo>
                    <a:pt x="144" y="530"/>
                  </a:lnTo>
                  <a:lnTo>
                    <a:pt x="144" y="530"/>
                  </a:lnTo>
                  <a:lnTo>
                    <a:pt x="144" y="530"/>
                  </a:lnTo>
                  <a:lnTo>
                    <a:pt x="142" y="532"/>
                  </a:lnTo>
                  <a:lnTo>
                    <a:pt x="142" y="535"/>
                  </a:lnTo>
                  <a:lnTo>
                    <a:pt x="142" y="535"/>
                  </a:lnTo>
                  <a:lnTo>
                    <a:pt x="142" y="535"/>
                  </a:lnTo>
                  <a:lnTo>
                    <a:pt x="142" y="537"/>
                  </a:lnTo>
                  <a:lnTo>
                    <a:pt x="142" y="537"/>
                  </a:lnTo>
                  <a:lnTo>
                    <a:pt x="142" y="537"/>
                  </a:lnTo>
                  <a:lnTo>
                    <a:pt x="142" y="540"/>
                  </a:lnTo>
                  <a:lnTo>
                    <a:pt x="142" y="540"/>
                  </a:lnTo>
                  <a:lnTo>
                    <a:pt x="142" y="542"/>
                  </a:lnTo>
                  <a:lnTo>
                    <a:pt x="139" y="544"/>
                  </a:lnTo>
                  <a:lnTo>
                    <a:pt x="135" y="549"/>
                  </a:lnTo>
                  <a:lnTo>
                    <a:pt x="135" y="551"/>
                  </a:lnTo>
                  <a:lnTo>
                    <a:pt x="132" y="554"/>
                  </a:lnTo>
                  <a:lnTo>
                    <a:pt x="130" y="556"/>
                  </a:lnTo>
                  <a:lnTo>
                    <a:pt x="128" y="556"/>
                  </a:lnTo>
                  <a:lnTo>
                    <a:pt x="125" y="556"/>
                  </a:lnTo>
                  <a:lnTo>
                    <a:pt x="123" y="556"/>
                  </a:lnTo>
                  <a:lnTo>
                    <a:pt x="121" y="558"/>
                  </a:lnTo>
                  <a:lnTo>
                    <a:pt x="121" y="561"/>
                  </a:lnTo>
                  <a:lnTo>
                    <a:pt x="121" y="563"/>
                  </a:lnTo>
                  <a:lnTo>
                    <a:pt x="123" y="570"/>
                  </a:lnTo>
                  <a:lnTo>
                    <a:pt x="123" y="575"/>
                  </a:lnTo>
                  <a:lnTo>
                    <a:pt x="123" y="577"/>
                  </a:lnTo>
                  <a:lnTo>
                    <a:pt x="121" y="580"/>
                  </a:lnTo>
                  <a:lnTo>
                    <a:pt x="118" y="584"/>
                  </a:lnTo>
                  <a:lnTo>
                    <a:pt x="113" y="589"/>
                  </a:lnTo>
                  <a:lnTo>
                    <a:pt x="113" y="589"/>
                  </a:lnTo>
                  <a:lnTo>
                    <a:pt x="116" y="589"/>
                  </a:lnTo>
                  <a:lnTo>
                    <a:pt x="116" y="592"/>
                  </a:lnTo>
                  <a:lnTo>
                    <a:pt x="116" y="592"/>
                  </a:lnTo>
                  <a:lnTo>
                    <a:pt x="116" y="592"/>
                  </a:lnTo>
                  <a:lnTo>
                    <a:pt x="116" y="592"/>
                  </a:lnTo>
                  <a:lnTo>
                    <a:pt x="116" y="592"/>
                  </a:lnTo>
                  <a:lnTo>
                    <a:pt x="116" y="592"/>
                  </a:lnTo>
                  <a:lnTo>
                    <a:pt x="116" y="592"/>
                  </a:lnTo>
                  <a:lnTo>
                    <a:pt x="116" y="592"/>
                  </a:lnTo>
                  <a:lnTo>
                    <a:pt x="121" y="599"/>
                  </a:lnTo>
                  <a:lnTo>
                    <a:pt x="121" y="599"/>
                  </a:lnTo>
                  <a:lnTo>
                    <a:pt x="121" y="599"/>
                  </a:lnTo>
                  <a:lnTo>
                    <a:pt x="118" y="599"/>
                  </a:lnTo>
                  <a:lnTo>
                    <a:pt x="116" y="601"/>
                  </a:lnTo>
                  <a:lnTo>
                    <a:pt x="113" y="603"/>
                  </a:lnTo>
                  <a:lnTo>
                    <a:pt x="111" y="606"/>
                  </a:lnTo>
                  <a:lnTo>
                    <a:pt x="109" y="608"/>
                  </a:lnTo>
                  <a:lnTo>
                    <a:pt x="104" y="613"/>
                  </a:lnTo>
                  <a:lnTo>
                    <a:pt x="102" y="615"/>
                  </a:lnTo>
                  <a:lnTo>
                    <a:pt x="99" y="618"/>
                  </a:lnTo>
                  <a:lnTo>
                    <a:pt x="97" y="622"/>
                  </a:lnTo>
                  <a:lnTo>
                    <a:pt x="95" y="625"/>
                  </a:lnTo>
                  <a:lnTo>
                    <a:pt x="90" y="627"/>
                  </a:lnTo>
                  <a:lnTo>
                    <a:pt x="87" y="632"/>
                  </a:lnTo>
                  <a:lnTo>
                    <a:pt x="85" y="634"/>
                  </a:lnTo>
                  <a:lnTo>
                    <a:pt x="83" y="637"/>
                  </a:lnTo>
                  <a:lnTo>
                    <a:pt x="80" y="641"/>
                  </a:lnTo>
                  <a:lnTo>
                    <a:pt x="78" y="644"/>
                  </a:lnTo>
                  <a:lnTo>
                    <a:pt x="73" y="646"/>
                  </a:lnTo>
                  <a:lnTo>
                    <a:pt x="71" y="648"/>
                  </a:lnTo>
                  <a:lnTo>
                    <a:pt x="69" y="653"/>
                  </a:lnTo>
                  <a:lnTo>
                    <a:pt x="66" y="655"/>
                  </a:lnTo>
                  <a:lnTo>
                    <a:pt x="61" y="658"/>
                  </a:lnTo>
                  <a:lnTo>
                    <a:pt x="59" y="660"/>
                  </a:lnTo>
                  <a:lnTo>
                    <a:pt x="57" y="663"/>
                  </a:lnTo>
                  <a:lnTo>
                    <a:pt x="59" y="670"/>
                  </a:lnTo>
                  <a:lnTo>
                    <a:pt x="61" y="679"/>
                  </a:lnTo>
                  <a:lnTo>
                    <a:pt x="66" y="686"/>
                  </a:lnTo>
                  <a:lnTo>
                    <a:pt x="69" y="693"/>
                  </a:lnTo>
                  <a:lnTo>
                    <a:pt x="71" y="705"/>
                  </a:lnTo>
                  <a:lnTo>
                    <a:pt x="71" y="708"/>
                  </a:lnTo>
                  <a:lnTo>
                    <a:pt x="71" y="719"/>
                  </a:lnTo>
                  <a:lnTo>
                    <a:pt x="71" y="722"/>
                  </a:lnTo>
                  <a:lnTo>
                    <a:pt x="71" y="724"/>
                  </a:lnTo>
                  <a:lnTo>
                    <a:pt x="78" y="729"/>
                  </a:lnTo>
                  <a:lnTo>
                    <a:pt x="78" y="731"/>
                  </a:lnTo>
                  <a:lnTo>
                    <a:pt x="80" y="738"/>
                  </a:lnTo>
                  <a:lnTo>
                    <a:pt x="83" y="745"/>
                  </a:lnTo>
                  <a:lnTo>
                    <a:pt x="83" y="745"/>
                  </a:lnTo>
                  <a:lnTo>
                    <a:pt x="85" y="748"/>
                  </a:lnTo>
                  <a:lnTo>
                    <a:pt x="87" y="750"/>
                  </a:lnTo>
                  <a:lnTo>
                    <a:pt x="87" y="750"/>
                  </a:lnTo>
                  <a:lnTo>
                    <a:pt x="87" y="750"/>
                  </a:lnTo>
                  <a:lnTo>
                    <a:pt x="87" y="753"/>
                  </a:lnTo>
                  <a:lnTo>
                    <a:pt x="90" y="762"/>
                  </a:lnTo>
                  <a:lnTo>
                    <a:pt x="90" y="764"/>
                  </a:lnTo>
                  <a:lnTo>
                    <a:pt x="92" y="769"/>
                  </a:lnTo>
                  <a:lnTo>
                    <a:pt x="95" y="774"/>
                  </a:lnTo>
                  <a:lnTo>
                    <a:pt x="95" y="779"/>
                  </a:lnTo>
                  <a:lnTo>
                    <a:pt x="95" y="783"/>
                  </a:lnTo>
                  <a:lnTo>
                    <a:pt x="95" y="788"/>
                  </a:lnTo>
                  <a:lnTo>
                    <a:pt x="95" y="795"/>
                  </a:lnTo>
                  <a:lnTo>
                    <a:pt x="95" y="805"/>
                  </a:lnTo>
                  <a:lnTo>
                    <a:pt x="95" y="812"/>
                  </a:lnTo>
                  <a:lnTo>
                    <a:pt x="95" y="821"/>
                  </a:lnTo>
                  <a:lnTo>
                    <a:pt x="95" y="835"/>
                  </a:lnTo>
                  <a:lnTo>
                    <a:pt x="95" y="838"/>
                  </a:lnTo>
                  <a:lnTo>
                    <a:pt x="95" y="838"/>
                  </a:lnTo>
                  <a:lnTo>
                    <a:pt x="95" y="840"/>
                  </a:lnTo>
                  <a:lnTo>
                    <a:pt x="95" y="842"/>
                  </a:lnTo>
                  <a:lnTo>
                    <a:pt x="95" y="845"/>
                  </a:lnTo>
                  <a:lnTo>
                    <a:pt x="95" y="845"/>
                  </a:lnTo>
                  <a:lnTo>
                    <a:pt x="97" y="850"/>
                  </a:lnTo>
                  <a:lnTo>
                    <a:pt x="97" y="850"/>
                  </a:lnTo>
                  <a:lnTo>
                    <a:pt x="95" y="850"/>
                  </a:lnTo>
                  <a:lnTo>
                    <a:pt x="95" y="852"/>
                  </a:lnTo>
                  <a:lnTo>
                    <a:pt x="95" y="852"/>
                  </a:lnTo>
                  <a:lnTo>
                    <a:pt x="95" y="852"/>
                  </a:lnTo>
                  <a:lnTo>
                    <a:pt x="95" y="852"/>
                  </a:lnTo>
                  <a:lnTo>
                    <a:pt x="92" y="859"/>
                  </a:lnTo>
                  <a:lnTo>
                    <a:pt x="90" y="861"/>
                  </a:lnTo>
                  <a:lnTo>
                    <a:pt x="92" y="861"/>
                  </a:lnTo>
                  <a:lnTo>
                    <a:pt x="92" y="868"/>
                  </a:lnTo>
                  <a:lnTo>
                    <a:pt x="95" y="871"/>
                  </a:lnTo>
                  <a:lnTo>
                    <a:pt x="97" y="871"/>
                  </a:lnTo>
                  <a:lnTo>
                    <a:pt x="99" y="871"/>
                  </a:lnTo>
                  <a:lnTo>
                    <a:pt x="99" y="873"/>
                  </a:lnTo>
                  <a:lnTo>
                    <a:pt x="99" y="876"/>
                  </a:lnTo>
                  <a:lnTo>
                    <a:pt x="99" y="878"/>
                  </a:lnTo>
                  <a:lnTo>
                    <a:pt x="99" y="880"/>
                  </a:lnTo>
                  <a:lnTo>
                    <a:pt x="99" y="883"/>
                  </a:lnTo>
                  <a:lnTo>
                    <a:pt x="99" y="887"/>
                  </a:lnTo>
                  <a:lnTo>
                    <a:pt x="99" y="887"/>
                  </a:lnTo>
                  <a:lnTo>
                    <a:pt x="99" y="895"/>
                  </a:lnTo>
                  <a:lnTo>
                    <a:pt x="99" y="897"/>
                  </a:lnTo>
                  <a:lnTo>
                    <a:pt x="102" y="902"/>
                  </a:lnTo>
                  <a:lnTo>
                    <a:pt x="102" y="906"/>
                  </a:lnTo>
                  <a:lnTo>
                    <a:pt x="102" y="921"/>
                  </a:lnTo>
                  <a:lnTo>
                    <a:pt x="104" y="921"/>
                  </a:lnTo>
                  <a:lnTo>
                    <a:pt x="106" y="921"/>
                  </a:lnTo>
                  <a:lnTo>
                    <a:pt x="109" y="921"/>
                  </a:lnTo>
                  <a:lnTo>
                    <a:pt x="111" y="923"/>
                  </a:lnTo>
                  <a:lnTo>
                    <a:pt x="116" y="923"/>
                  </a:lnTo>
                  <a:lnTo>
                    <a:pt x="121" y="923"/>
                  </a:lnTo>
                  <a:lnTo>
                    <a:pt x="128" y="923"/>
                  </a:lnTo>
                  <a:lnTo>
                    <a:pt x="135" y="923"/>
                  </a:lnTo>
                  <a:lnTo>
                    <a:pt x="144" y="921"/>
                  </a:lnTo>
                  <a:lnTo>
                    <a:pt x="144" y="921"/>
                  </a:lnTo>
                  <a:lnTo>
                    <a:pt x="144" y="921"/>
                  </a:lnTo>
                  <a:lnTo>
                    <a:pt x="142" y="921"/>
                  </a:lnTo>
                  <a:lnTo>
                    <a:pt x="144" y="918"/>
                  </a:lnTo>
                  <a:lnTo>
                    <a:pt x="144" y="918"/>
                  </a:lnTo>
                  <a:lnTo>
                    <a:pt x="144" y="913"/>
                  </a:lnTo>
                  <a:lnTo>
                    <a:pt x="144" y="911"/>
                  </a:lnTo>
                  <a:lnTo>
                    <a:pt x="144" y="909"/>
                  </a:lnTo>
                  <a:lnTo>
                    <a:pt x="144" y="909"/>
                  </a:lnTo>
                  <a:lnTo>
                    <a:pt x="144" y="904"/>
                  </a:lnTo>
                  <a:lnTo>
                    <a:pt x="147" y="887"/>
                  </a:lnTo>
                  <a:lnTo>
                    <a:pt x="147" y="878"/>
                  </a:lnTo>
                  <a:lnTo>
                    <a:pt x="147" y="876"/>
                  </a:lnTo>
                  <a:lnTo>
                    <a:pt x="144" y="878"/>
                  </a:lnTo>
                  <a:lnTo>
                    <a:pt x="144" y="878"/>
                  </a:lnTo>
                  <a:lnTo>
                    <a:pt x="144" y="878"/>
                  </a:lnTo>
                  <a:lnTo>
                    <a:pt x="144" y="880"/>
                  </a:lnTo>
                  <a:lnTo>
                    <a:pt x="142" y="883"/>
                  </a:lnTo>
                  <a:lnTo>
                    <a:pt x="142" y="885"/>
                  </a:lnTo>
                  <a:lnTo>
                    <a:pt x="142" y="885"/>
                  </a:lnTo>
                  <a:lnTo>
                    <a:pt x="142" y="887"/>
                  </a:lnTo>
                  <a:lnTo>
                    <a:pt x="142" y="887"/>
                  </a:lnTo>
                  <a:lnTo>
                    <a:pt x="142" y="887"/>
                  </a:lnTo>
                  <a:lnTo>
                    <a:pt x="142" y="887"/>
                  </a:lnTo>
                  <a:lnTo>
                    <a:pt x="139" y="887"/>
                  </a:lnTo>
                  <a:lnTo>
                    <a:pt x="139" y="887"/>
                  </a:lnTo>
                  <a:lnTo>
                    <a:pt x="139" y="885"/>
                  </a:lnTo>
                  <a:lnTo>
                    <a:pt x="137" y="885"/>
                  </a:lnTo>
                  <a:lnTo>
                    <a:pt x="137" y="883"/>
                  </a:lnTo>
                  <a:lnTo>
                    <a:pt x="137" y="883"/>
                  </a:lnTo>
                  <a:lnTo>
                    <a:pt x="135" y="883"/>
                  </a:lnTo>
                  <a:lnTo>
                    <a:pt x="132" y="883"/>
                  </a:lnTo>
                  <a:lnTo>
                    <a:pt x="132" y="883"/>
                  </a:lnTo>
                  <a:lnTo>
                    <a:pt x="132" y="880"/>
                  </a:lnTo>
                  <a:lnTo>
                    <a:pt x="130" y="878"/>
                  </a:lnTo>
                  <a:lnTo>
                    <a:pt x="130" y="878"/>
                  </a:lnTo>
                  <a:lnTo>
                    <a:pt x="130" y="876"/>
                  </a:lnTo>
                  <a:lnTo>
                    <a:pt x="130" y="876"/>
                  </a:lnTo>
                  <a:lnTo>
                    <a:pt x="130" y="876"/>
                  </a:lnTo>
                  <a:lnTo>
                    <a:pt x="130" y="876"/>
                  </a:lnTo>
                  <a:lnTo>
                    <a:pt x="128" y="873"/>
                  </a:lnTo>
                  <a:lnTo>
                    <a:pt x="128" y="873"/>
                  </a:lnTo>
                  <a:lnTo>
                    <a:pt x="128" y="873"/>
                  </a:lnTo>
                  <a:lnTo>
                    <a:pt x="128" y="873"/>
                  </a:lnTo>
                  <a:lnTo>
                    <a:pt x="125" y="871"/>
                  </a:lnTo>
                  <a:lnTo>
                    <a:pt x="125" y="871"/>
                  </a:lnTo>
                  <a:lnTo>
                    <a:pt x="125" y="871"/>
                  </a:lnTo>
                  <a:lnTo>
                    <a:pt x="125" y="871"/>
                  </a:lnTo>
                  <a:lnTo>
                    <a:pt x="125" y="871"/>
                  </a:lnTo>
                  <a:lnTo>
                    <a:pt x="123" y="868"/>
                  </a:lnTo>
                  <a:lnTo>
                    <a:pt x="123" y="868"/>
                  </a:lnTo>
                  <a:lnTo>
                    <a:pt x="123" y="871"/>
                  </a:lnTo>
                  <a:lnTo>
                    <a:pt x="123" y="871"/>
                  </a:lnTo>
                  <a:lnTo>
                    <a:pt x="123" y="871"/>
                  </a:lnTo>
                  <a:lnTo>
                    <a:pt x="123" y="873"/>
                  </a:lnTo>
                  <a:lnTo>
                    <a:pt x="121" y="871"/>
                  </a:lnTo>
                  <a:lnTo>
                    <a:pt x="121" y="871"/>
                  </a:lnTo>
                  <a:lnTo>
                    <a:pt x="123" y="868"/>
                  </a:lnTo>
                  <a:lnTo>
                    <a:pt x="123" y="868"/>
                  </a:lnTo>
                  <a:lnTo>
                    <a:pt x="123" y="868"/>
                  </a:lnTo>
                  <a:lnTo>
                    <a:pt x="125" y="868"/>
                  </a:lnTo>
                  <a:lnTo>
                    <a:pt x="125" y="868"/>
                  </a:lnTo>
                  <a:lnTo>
                    <a:pt x="128" y="868"/>
                  </a:lnTo>
                  <a:lnTo>
                    <a:pt x="128" y="868"/>
                  </a:lnTo>
                  <a:lnTo>
                    <a:pt x="128" y="868"/>
                  </a:lnTo>
                  <a:lnTo>
                    <a:pt x="128" y="868"/>
                  </a:lnTo>
                  <a:lnTo>
                    <a:pt x="130" y="868"/>
                  </a:lnTo>
                  <a:lnTo>
                    <a:pt x="130" y="868"/>
                  </a:lnTo>
                  <a:lnTo>
                    <a:pt x="130" y="866"/>
                  </a:lnTo>
                  <a:lnTo>
                    <a:pt x="132" y="864"/>
                  </a:lnTo>
                  <a:lnTo>
                    <a:pt x="132" y="864"/>
                  </a:lnTo>
                  <a:lnTo>
                    <a:pt x="132" y="864"/>
                  </a:lnTo>
                  <a:lnTo>
                    <a:pt x="132" y="861"/>
                  </a:lnTo>
                  <a:lnTo>
                    <a:pt x="132" y="861"/>
                  </a:lnTo>
                  <a:lnTo>
                    <a:pt x="135" y="861"/>
                  </a:lnTo>
                  <a:lnTo>
                    <a:pt x="135" y="861"/>
                  </a:lnTo>
                  <a:lnTo>
                    <a:pt x="135" y="861"/>
                  </a:lnTo>
                  <a:lnTo>
                    <a:pt x="135" y="859"/>
                  </a:lnTo>
                  <a:lnTo>
                    <a:pt x="135" y="859"/>
                  </a:lnTo>
                  <a:lnTo>
                    <a:pt x="135" y="861"/>
                  </a:lnTo>
                  <a:lnTo>
                    <a:pt x="135" y="861"/>
                  </a:lnTo>
                  <a:lnTo>
                    <a:pt x="135" y="861"/>
                  </a:lnTo>
                  <a:lnTo>
                    <a:pt x="135" y="861"/>
                  </a:lnTo>
                  <a:lnTo>
                    <a:pt x="135" y="857"/>
                  </a:lnTo>
                  <a:lnTo>
                    <a:pt x="137" y="857"/>
                  </a:lnTo>
                  <a:lnTo>
                    <a:pt x="137" y="852"/>
                  </a:lnTo>
                  <a:lnTo>
                    <a:pt x="139" y="850"/>
                  </a:lnTo>
                  <a:lnTo>
                    <a:pt x="142" y="847"/>
                  </a:lnTo>
                  <a:lnTo>
                    <a:pt x="142" y="845"/>
                  </a:lnTo>
                  <a:lnTo>
                    <a:pt x="156" y="835"/>
                  </a:lnTo>
                  <a:lnTo>
                    <a:pt x="158" y="833"/>
                  </a:lnTo>
                  <a:lnTo>
                    <a:pt x="161" y="833"/>
                  </a:lnTo>
                  <a:lnTo>
                    <a:pt x="161" y="833"/>
                  </a:lnTo>
                  <a:lnTo>
                    <a:pt x="163" y="831"/>
                  </a:lnTo>
                  <a:lnTo>
                    <a:pt x="161" y="831"/>
                  </a:lnTo>
                  <a:lnTo>
                    <a:pt x="161" y="831"/>
                  </a:lnTo>
                  <a:lnTo>
                    <a:pt x="161" y="831"/>
                  </a:lnTo>
                  <a:lnTo>
                    <a:pt x="161" y="831"/>
                  </a:lnTo>
                  <a:lnTo>
                    <a:pt x="163" y="828"/>
                  </a:lnTo>
                  <a:lnTo>
                    <a:pt x="163" y="828"/>
                  </a:lnTo>
                  <a:lnTo>
                    <a:pt x="166" y="828"/>
                  </a:lnTo>
                  <a:lnTo>
                    <a:pt x="166" y="828"/>
                  </a:lnTo>
                  <a:lnTo>
                    <a:pt x="168" y="826"/>
                  </a:lnTo>
                  <a:lnTo>
                    <a:pt x="168" y="828"/>
                  </a:lnTo>
                  <a:lnTo>
                    <a:pt x="166" y="828"/>
                  </a:lnTo>
                  <a:lnTo>
                    <a:pt x="166" y="828"/>
                  </a:lnTo>
                  <a:lnTo>
                    <a:pt x="163" y="831"/>
                  </a:lnTo>
                  <a:lnTo>
                    <a:pt x="163" y="831"/>
                  </a:lnTo>
                  <a:lnTo>
                    <a:pt x="166" y="828"/>
                  </a:lnTo>
                  <a:lnTo>
                    <a:pt x="175" y="826"/>
                  </a:lnTo>
                  <a:lnTo>
                    <a:pt x="180" y="824"/>
                  </a:lnTo>
                  <a:lnTo>
                    <a:pt x="189" y="819"/>
                  </a:lnTo>
                  <a:lnTo>
                    <a:pt x="199" y="814"/>
                  </a:lnTo>
                  <a:lnTo>
                    <a:pt x="210" y="809"/>
                  </a:lnTo>
                  <a:lnTo>
                    <a:pt x="215" y="809"/>
                  </a:lnTo>
                  <a:lnTo>
                    <a:pt x="220" y="807"/>
                  </a:lnTo>
                  <a:lnTo>
                    <a:pt x="222" y="807"/>
                  </a:lnTo>
                  <a:lnTo>
                    <a:pt x="229" y="805"/>
                  </a:lnTo>
                  <a:lnTo>
                    <a:pt x="229" y="805"/>
                  </a:lnTo>
                  <a:lnTo>
                    <a:pt x="237" y="802"/>
                  </a:lnTo>
                  <a:lnTo>
                    <a:pt x="246" y="797"/>
                  </a:lnTo>
                  <a:lnTo>
                    <a:pt x="263" y="788"/>
                  </a:lnTo>
                  <a:lnTo>
                    <a:pt x="265" y="786"/>
                  </a:lnTo>
                  <a:lnTo>
                    <a:pt x="267" y="783"/>
                  </a:lnTo>
                  <a:lnTo>
                    <a:pt x="267" y="783"/>
                  </a:lnTo>
                  <a:lnTo>
                    <a:pt x="267" y="783"/>
                  </a:lnTo>
                  <a:lnTo>
                    <a:pt x="267" y="783"/>
                  </a:lnTo>
                  <a:lnTo>
                    <a:pt x="272" y="776"/>
                  </a:lnTo>
                  <a:lnTo>
                    <a:pt x="281" y="764"/>
                  </a:lnTo>
                  <a:lnTo>
                    <a:pt x="281" y="762"/>
                  </a:lnTo>
                  <a:lnTo>
                    <a:pt x="281" y="762"/>
                  </a:lnTo>
                  <a:lnTo>
                    <a:pt x="281" y="762"/>
                  </a:lnTo>
                  <a:lnTo>
                    <a:pt x="281" y="762"/>
                  </a:lnTo>
                  <a:lnTo>
                    <a:pt x="284" y="760"/>
                  </a:lnTo>
                  <a:lnTo>
                    <a:pt x="284" y="760"/>
                  </a:lnTo>
                  <a:lnTo>
                    <a:pt x="284" y="760"/>
                  </a:lnTo>
                  <a:lnTo>
                    <a:pt x="281" y="757"/>
                  </a:lnTo>
                  <a:lnTo>
                    <a:pt x="281" y="757"/>
                  </a:lnTo>
                  <a:lnTo>
                    <a:pt x="281" y="757"/>
                  </a:lnTo>
                  <a:lnTo>
                    <a:pt x="286" y="745"/>
                  </a:lnTo>
                  <a:lnTo>
                    <a:pt x="286" y="745"/>
                  </a:lnTo>
                  <a:lnTo>
                    <a:pt x="284" y="745"/>
                  </a:lnTo>
                  <a:lnTo>
                    <a:pt x="284" y="745"/>
                  </a:lnTo>
                  <a:lnTo>
                    <a:pt x="284" y="743"/>
                  </a:lnTo>
                  <a:lnTo>
                    <a:pt x="284" y="743"/>
                  </a:lnTo>
                  <a:lnTo>
                    <a:pt x="281" y="741"/>
                  </a:lnTo>
                  <a:lnTo>
                    <a:pt x="281" y="741"/>
                  </a:lnTo>
                  <a:lnTo>
                    <a:pt x="281" y="743"/>
                  </a:lnTo>
                  <a:lnTo>
                    <a:pt x="281" y="745"/>
                  </a:lnTo>
                  <a:lnTo>
                    <a:pt x="281" y="748"/>
                  </a:lnTo>
                  <a:lnTo>
                    <a:pt x="281" y="748"/>
                  </a:lnTo>
                  <a:lnTo>
                    <a:pt x="279" y="745"/>
                  </a:lnTo>
                  <a:lnTo>
                    <a:pt x="279" y="745"/>
                  </a:lnTo>
                  <a:lnTo>
                    <a:pt x="277" y="745"/>
                  </a:lnTo>
                  <a:lnTo>
                    <a:pt x="277" y="745"/>
                  </a:lnTo>
                  <a:lnTo>
                    <a:pt x="277" y="745"/>
                  </a:lnTo>
                  <a:lnTo>
                    <a:pt x="277" y="748"/>
                  </a:lnTo>
                  <a:lnTo>
                    <a:pt x="277" y="748"/>
                  </a:lnTo>
                  <a:lnTo>
                    <a:pt x="274" y="753"/>
                  </a:lnTo>
                  <a:lnTo>
                    <a:pt x="274" y="753"/>
                  </a:lnTo>
                  <a:lnTo>
                    <a:pt x="274" y="750"/>
                  </a:lnTo>
                  <a:lnTo>
                    <a:pt x="274" y="750"/>
                  </a:lnTo>
                  <a:lnTo>
                    <a:pt x="274" y="750"/>
                  </a:lnTo>
                  <a:lnTo>
                    <a:pt x="274" y="748"/>
                  </a:lnTo>
                  <a:lnTo>
                    <a:pt x="274" y="748"/>
                  </a:lnTo>
                  <a:lnTo>
                    <a:pt x="274" y="748"/>
                  </a:lnTo>
                  <a:lnTo>
                    <a:pt x="274" y="748"/>
                  </a:lnTo>
                  <a:lnTo>
                    <a:pt x="274" y="745"/>
                  </a:lnTo>
                  <a:lnTo>
                    <a:pt x="274" y="745"/>
                  </a:lnTo>
                  <a:lnTo>
                    <a:pt x="274" y="745"/>
                  </a:lnTo>
                  <a:lnTo>
                    <a:pt x="274" y="743"/>
                  </a:lnTo>
                  <a:lnTo>
                    <a:pt x="274" y="741"/>
                  </a:lnTo>
                  <a:lnTo>
                    <a:pt x="277" y="738"/>
                  </a:lnTo>
                  <a:lnTo>
                    <a:pt x="277" y="738"/>
                  </a:lnTo>
                  <a:lnTo>
                    <a:pt x="277" y="738"/>
                  </a:lnTo>
                  <a:lnTo>
                    <a:pt x="277" y="736"/>
                  </a:lnTo>
                  <a:lnTo>
                    <a:pt x="274" y="736"/>
                  </a:lnTo>
                  <a:lnTo>
                    <a:pt x="274" y="736"/>
                  </a:lnTo>
                  <a:lnTo>
                    <a:pt x="274" y="736"/>
                  </a:lnTo>
                  <a:lnTo>
                    <a:pt x="274" y="736"/>
                  </a:lnTo>
                  <a:lnTo>
                    <a:pt x="277" y="736"/>
                  </a:lnTo>
                  <a:lnTo>
                    <a:pt x="277" y="736"/>
                  </a:lnTo>
                  <a:lnTo>
                    <a:pt x="277" y="736"/>
                  </a:lnTo>
                  <a:lnTo>
                    <a:pt x="277" y="738"/>
                  </a:lnTo>
                  <a:lnTo>
                    <a:pt x="277" y="738"/>
                  </a:lnTo>
                  <a:lnTo>
                    <a:pt x="277" y="738"/>
                  </a:lnTo>
                  <a:lnTo>
                    <a:pt x="279" y="738"/>
                  </a:lnTo>
                  <a:lnTo>
                    <a:pt x="279" y="736"/>
                  </a:lnTo>
                  <a:lnTo>
                    <a:pt x="279" y="731"/>
                  </a:lnTo>
                  <a:lnTo>
                    <a:pt x="279" y="724"/>
                  </a:lnTo>
                  <a:lnTo>
                    <a:pt x="281" y="715"/>
                  </a:lnTo>
                  <a:lnTo>
                    <a:pt x="281" y="712"/>
                  </a:lnTo>
                  <a:lnTo>
                    <a:pt x="281" y="710"/>
                  </a:lnTo>
                  <a:lnTo>
                    <a:pt x="281" y="708"/>
                  </a:lnTo>
                  <a:lnTo>
                    <a:pt x="281" y="708"/>
                  </a:lnTo>
                  <a:lnTo>
                    <a:pt x="281" y="705"/>
                  </a:lnTo>
                  <a:lnTo>
                    <a:pt x="281" y="705"/>
                  </a:lnTo>
                  <a:lnTo>
                    <a:pt x="284" y="703"/>
                  </a:lnTo>
                  <a:lnTo>
                    <a:pt x="286" y="698"/>
                  </a:lnTo>
                  <a:lnTo>
                    <a:pt x="286" y="696"/>
                  </a:lnTo>
                  <a:lnTo>
                    <a:pt x="289" y="693"/>
                  </a:lnTo>
                  <a:lnTo>
                    <a:pt x="289" y="691"/>
                  </a:lnTo>
                  <a:lnTo>
                    <a:pt x="289" y="691"/>
                  </a:lnTo>
                  <a:lnTo>
                    <a:pt x="289" y="691"/>
                  </a:lnTo>
                  <a:lnTo>
                    <a:pt x="289" y="691"/>
                  </a:lnTo>
                  <a:lnTo>
                    <a:pt x="289" y="691"/>
                  </a:lnTo>
                  <a:lnTo>
                    <a:pt x="286" y="691"/>
                  </a:lnTo>
                  <a:lnTo>
                    <a:pt x="286" y="691"/>
                  </a:lnTo>
                  <a:lnTo>
                    <a:pt x="286" y="691"/>
                  </a:lnTo>
                  <a:lnTo>
                    <a:pt x="286" y="693"/>
                  </a:lnTo>
                  <a:lnTo>
                    <a:pt x="286" y="693"/>
                  </a:lnTo>
                  <a:lnTo>
                    <a:pt x="284" y="691"/>
                  </a:lnTo>
                  <a:lnTo>
                    <a:pt x="281" y="679"/>
                  </a:lnTo>
                  <a:lnTo>
                    <a:pt x="284" y="672"/>
                  </a:lnTo>
                  <a:lnTo>
                    <a:pt x="286" y="663"/>
                  </a:lnTo>
                  <a:lnTo>
                    <a:pt x="286" y="660"/>
                  </a:lnTo>
                  <a:lnTo>
                    <a:pt x="286" y="658"/>
                  </a:lnTo>
                  <a:lnTo>
                    <a:pt x="286" y="655"/>
                  </a:lnTo>
                  <a:lnTo>
                    <a:pt x="286" y="648"/>
                  </a:lnTo>
                  <a:lnTo>
                    <a:pt x="286" y="648"/>
                  </a:lnTo>
                  <a:lnTo>
                    <a:pt x="286" y="651"/>
                  </a:lnTo>
                  <a:lnTo>
                    <a:pt x="284" y="651"/>
                  </a:lnTo>
                  <a:lnTo>
                    <a:pt x="284" y="653"/>
                  </a:lnTo>
                  <a:lnTo>
                    <a:pt x="284" y="655"/>
                  </a:lnTo>
                  <a:lnTo>
                    <a:pt x="284" y="655"/>
                  </a:lnTo>
                  <a:lnTo>
                    <a:pt x="284" y="646"/>
                  </a:lnTo>
                  <a:lnTo>
                    <a:pt x="284" y="646"/>
                  </a:lnTo>
                  <a:lnTo>
                    <a:pt x="284" y="644"/>
                  </a:lnTo>
                  <a:lnTo>
                    <a:pt x="284" y="644"/>
                  </a:lnTo>
                  <a:lnTo>
                    <a:pt x="281" y="644"/>
                  </a:lnTo>
                  <a:lnTo>
                    <a:pt x="281" y="644"/>
                  </a:lnTo>
                  <a:lnTo>
                    <a:pt x="281" y="644"/>
                  </a:lnTo>
                  <a:lnTo>
                    <a:pt x="281" y="644"/>
                  </a:lnTo>
                  <a:lnTo>
                    <a:pt x="281" y="644"/>
                  </a:lnTo>
                  <a:lnTo>
                    <a:pt x="281" y="646"/>
                  </a:lnTo>
                  <a:lnTo>
                    <a:pt x="281" y="646"/>
                  </a:lnTo>
                  <a:lnTo>
                    <a:pt x="279" y="646"/>
                  </a:lnTo>
                  <a:lnTo>
                    <a:pt x="279" y="646"/>
                  </a:lnTo>
                  <a:lnTo>
                    <a:pt x="279" y="646"/>
                  </a:lnTo>
                  <a:lnTo>
                    <a:pt x="279" y="646"/>
                  </a:lnTo>
                  <a:lnTo>
                    <a:pt x="279" y="646"/>
                  </a:lnTo>
                  <a:lnTo>
                    <a:pt x="279" y="648"/>
                  </a:lnTo>
                  <a:lnTo>
                    <a:pt x="279" y="648"/>
                  </a:lnTo>
                  <a:lnTo>
                    <a:pt x="279" y="648"/>
                  </a:lnTo>
                  <a:lnTo>
                    <a:pt x="281" y="651"/>
                  </a:lnTo>
                  <a:lnTo>
                    <a:pt x="279" y="653"/>
                  </a:lnTo>
                  <a:lnTo>
                    <a:pt x="279" y="653"/>
                  </a:lnTo>
                  <a:lnTo>
                    <a:pt x="279" y="651"/>
                  </a:lnTo>
                  <a:lnTo>
                    <a:pt x="279" y="651"/>
                  </a:lnTo>
                  <a:lnTo>
                    <a:pt x="279" y="651"/>
                  </a:lnTo>
                  <a:lnTo>
                    <a:pt x="279" y="651"/>
                  </a:lnTo>
                  <a:lnTo>
                    <a:pt x="279" y="651"/>
                  </a:lnTo>
                  <a:lnTo>
                    <a:pt x="277" y="653"/>
                  </a:lnTo>
                  <a:lnTo>
                    <a:pt x="277" y="658"/>
                  </a:lnTo>
                  <a:lnTo>
                    <a:pt x="279" y="660"/>
                  </a:lnTo>
                  <a:lnTo>
                    <a:pt x="279" y="663"/>
                  </a:lnTo>
                  <a:lnTo>
                    <a:pt x="279" y="663"/>
                  </a:lnTo>
                  <a:lnTo>
                    <a:pt x="277" y="663"/>
                  </a:lnTo>
                  <a:lnTo>
                    <a:pt x="277" y="665"/>
                  </a:lnTo>
                  <a:lnTo>
                    <a:pt x="277" y="667"/>
                  </a:lnTo>
                  <a:lnTo>
                    <a:pt x="277" y="665"/>
                  </a:lnTo>
                  <a:lnTo>
                    <a:pt x="277" y="663"/>
                  </a:lnTo>
                  <a:lnTo>
                    <a:pt x="274" y="663"/>
                  </a:lnTo>
                  <a:lnTo>
                    <a:pt x="274" y="663"/>
                  </a:lnTo>
                  <a:lnTo>
                    <a:pt x="272" y="663"/>
                  </a:lnTo>
                  <a:lnTo>
                    <a:pt x="272" y="660"/>
                  </a:lnTo>
                  <a:lnTo>
                    <a:pt x="272" y="658"/>
                  </a:lnTo>
                  <a:lnTo>
                    <a:pt x="274" y="644"/>
                  </a:lnTo>
                  <a:lnTo>
                    <a:pt x="274" y="639"/>
                  </a:lnTo>
                  <a:lnTo>
                    <a:pt x="274" y="637"/>
                  </a:lnTo>
                  <a:lnTo>
                    <a:pt x="272" y="632"/>
                  </a:lnTo>
                  <a:lnTo>
                    <a:pt x="272" y="632"/>
                  </a:lnTo>
                  <a:lnTo>
                    <a:pt x="272" y="627"/>
                  </a:lnTo>
                  <a:lnTo>
                    <a:pt x="270" y="625"/>
                  </a:lnTo>
                  <a:lnTo>
                    <a:pt x="272" y="620"/>
                  </a:lnTo>
                  <a:lnTo>
                    <a:pt x="272" y="618"/>
                  </a:lnTo>
                  <a:lnTo>
                    <a:pt x="270" y="615"/>
                  </a:lnTo>
                  <a:lnTo>
                    <a:pt x="270" y="613"/>
                  </a:lnTo>
                  <a:lnTo>
                    <a:pt x="267" y="613"/>
                  </a:lnTo>
                  <a:lnTo>
                    <a:pt x="265" y="608"/>
                  </a:lnTo>
                  <a:lnTo>
                    <a:pt x="263" y="603"/>
                  </a:lnTo>
                  <a:lnTo>
                    <a:pt x="263" y="599"/>
                  </a:lnTo>
                  <a:lnTo>
                    <a:pt x="263" y="596"/>
                  </a:lnTo>
                  <a:lnTo>
                    <a:pt x="263" y="592"/>
                  </a:lnTo>
                  <a:lnTo>
                    <a:pt x="263" y="592"/>
                  </a:lnTo>
                  <a:lnTo>
                    <a:pt x="263" y="599"/>
                  </a:lnTo>
                  <a:lnTo>
                    <a:pt x="260" y="599"/>
                  </a:lnTo>
                  <a:lnTo>
                    <a:pt x="260" y="596"/>
                  </a:lnTo>
                  <a:lnTo>
                    <a:pt x="260" y="596"/>
                  </a:lnTo>
                  <a:lnTo>
                    <a:pt x="260" y="596"/>
                  </a:lnTo>
                  <a:lnTo>
                    <a:pt x="260" y="596"/>
                  </a:lnTo>
                  <a:lnTo>
                    <a:pt x="258" y="596"/>
                  </a:lnTo>
                  <a:lnTo>
                    <a:pt x="260" y="594"/>
                  </a:lnTo>
                  <a:lnTo>
                    <a:pt x="260" y="594"/>
                  </a:lnTo>
                  <a:lnTo>
                    <a:pt x="260" y="594"/>
                  </a:lnTo>
                  <a:lnTo>
                    <a:pt x="260" y="594"/>
                  </a:lnTo>
                  <a:lnTo>
                    <a:pt x="260" y="594"/>
                  </a:lnTo>
                  <a:lnTo>
                    <a:pt x="260" y="594"/>
                  </a:lnTo>
                  <a:lnTo>
                    <a:pt x="260" y="594"/>
                  </a:lnTo>
                  <a:lnTo>
                    <a:pt x="260" y="592"/>
                  </a:lnTo>
                  <a:lnTo>
                    <a:pt x="260" y="592"/>
                  </a:lnTo>
                  <a:lnTo>
                    <a:pt x="260" y="592"/>
                  </a:lnTo>
                  <a:lnTo>
                    <a:pt x="260" y="592"/>
                  </a:lnTo>
                  <a:lnTo>
                    <a:pt x="260" y="592"/>
                  </a:lnTo>
                  <a:lnTo>
                    <a:pt x="260" y="589"/>
                  </a:lnTo>
                  <a:lnTo>
                    <a:pt x="260" y="589"/>
                  </a:lnTo>
                  <a:lnTo>
                    <a:pt x="260" y="589"/>
                  </a:lnTo>
                  <a:lnTo>
                    <a:pt x="260" y="589"/>
                  </a:lnTo>
                  <a:lnTo>
                    <a:pt x="260" y="589"/>
                  </a:lnTo>
                  <a:lnTo>
                    <a:pt x="260" y="589"/>
                  </a:lnTo>
                  <a:lnTo>
                    <a:pt x="260" y="589"/>
                  </a:lnTo>
                  <a:lnTo>
                    <a:pt x="258" y="589"/>
                  </a:lnTo>
                  <a:lnTo>
                    <a:pt x="258" y="589"/>
                  </a:lnTo>
                  <a:lnTo>
                    <a:pt x="258" y="587"/>
                  </a:lnTo>
                  <a:lnTo>
                    <a:pt x="258" y="587"/>
                  </a:lnTo>
                  <a:lnTo>
                    <a:pt x="258" y="587"/>
                  </a:lnTo>
                  <a:lnTo>
                    <a:pt x="258" y="587"/>
                  </a:lnTo>
                  <a:lnTo>
                    <a:pt x="258" y="587"/>
                  </a:lnTo>
                  <a:lnTo>
                    <a:pt x="258" y="587"/>
                  </a:lnTo>
                  <a:lnTo>
                    <a:pt x="258" y="587"/>
                  </a:lnTo>
                  <a:lnTo>
                    <a:pt x="260" y="587"/>
                  </a:lnTo>
                  <a:lnTo>
                    <a:pt x="260" y="587"/>
                  </a:lnTo>
                  <a:lnTo>
                    <a:pt x="260" y="584"/>
                  </a:lnTo>
                  <a:lnTo>
                    <a:pt x="260" y="584"/>
                  </a:lnTo>
                  <a:lnTo>
                    <a:pt x="260" y="582"/>
                  </a:lnTo>
                  <a:lnTo>
                    <a:pt x="260" y="582"/>
                  </a:lnTo>
                  <a:lnTo>
                    <a:pt x="260" y="582"/>
                  </a:lnTo>
                  <a:lnTo>
                    <a:pt x="260" y="582"/>
                  </a:lnTo>
                  <a:lnTo>
                    <a:pt x="260" y="582"/>
                  </a:lnTo>
                  <a:lnTo>
                    <a:pt x="260" y="582"/>
                  </a:lnTo>
                  <a:lnTo>
                    <a:pt x="260" y="582"/>
                  </a:lnTo>
                  <a:lnTo>
                    <a:pt x="260" y="582"/>
                  </a:lnTo>
                  <a:lnTo>
                    <a:pt x="260" y="582"/>
                  </a:lnTo>
                  <a:lnTo>
                    <a:pt x="263" y="582"/>
                  </a:lnTo>
                  <a:lnTo>
                    <a:pt x="263" y="582"/>
                  </a:lnTo>
                  <a:lnTo>
                    <a:pt x="263" y="580"/>
                  </a:lnTo>
                  <a:lnTo>
                    <a:pt x="263" y="580"/>
                  </a:lnTo>
                  <a:lnTo>
                    <a:pt x="263" y="580"/>
                  </a:lnTo>
                  <a:lnTo>
                    <a:pt x="263" y="580"/>
                  </a:lnTo>
                  <a:lnTo>
                    <a:pt x="263" y="580"/>
                  </a:lnTo>
                  <a:lnTo>
                    <a:pt x="263" y="580"/>
                  </a:lnTo>
                  <a:lnTo>
                    <a:pt x="263" y="577"/>
                  </a:lnTo>
                  <a:lnTo>
                    <a:pt x="263" y="577"/>
                  </a:lnTo>
                  <a:lnTo>
                    <a:pt x="263" y="577"/>
                  </a:lnTo>
                  <a:lnTo>
                    <a:pt x="263" y="577"/>
                  </a:lnTo>
                  <a:lnTo>
                    <a:pt x="263" y="577"/>
                  </a:lnTo>
                  <a:lnTo>
                    <a:pt x="260" y="577"/>
                  </a:lnTo>
                  <a:lnTo>
                    <a:pt x="260" y="577"/>
                  </a:lnTo>
                  <a:lnTo>
                    <a:pt x="258" y="577"/>
                  </a:lnTo>
                  <a:lnTo>
                    <a:pt x="258" y="577"/>
                  </a:lnTo>
                  <a:lnTo>
                    <a:pt x="258" y="575"/>
                  </a:lnTo>
                  <a:lnTo>
                    <a:pt x="258" y="575"/>
                  </a:lnTo>
                  <a:lnTo>
                    <a:pt x="260" y="575"/>
                  </a:lnTo>
                  <a:lnTo>
                    <a:pt x="258" y="575"/>
                  </a:lnTo>
                  <a:lnTo>
                    <a:pt x="258" y="573"/>
                  </a:lnTo>
                  <a:lnTo>
                    <a:pt x="255" y="570"/>
                  </a:lnTo>
                  <a:lnTo>
                    <a:pt x="258" y="570"/>
                  </a:lnTo>
                  <a:lnTo>
                    <a:pt x="258" y="570"/>
                  </a:lnTo>
                  <a:lnTo>
                    <a:pt x="258" y="570"/>
                  </a:lnTo>
                  <a:lnTo>
                    <a:pt x="258" y="568"/>
                  </a:lnTo>
                  <a:lnTo>
                    <a:pt x="258" y="568"/>
                  </a:lnTo>
                  <a:lnTo>
                    <a:pt x="258" y="568"/>
                  </a:lnTo>
                  <a:lnTo>
                    <a:pt x="255" y="568"/>
                  </a:lnTo>
                  <a:lnTo>
                    <a:pt x="255" y="568"/>
                  </a:lnTo>
                  <a:lnTo>
                    <a:pt x="255" y="566"/>
                  </a:lnTo>
                  <a:lnTo>
                    <a:pt x="255" y="566"/>
                  </a:lnTo>
                  <a:lnTo>
                    <a:pt x="255" y="566"/>
                  </a:lnTo>
                  <a:lnTo>
                    <a:pt x="253" y="563"/>
                  </a:lnTo>
                  <a:lnTo>
                    <a:pt x="251" y="563"/>
                  </a:lnTo>
                  <a:lnTo>
                    <a:pt x="251" y="563"/>
                  </a:lnTo>
                  <a:lnTo>
                    <a:pt x="251" y="563"/>
                  </a:lnTo>
                  <a:lnTo>
                    <a:pt x="251" y="566"/>
                  </a:lnTo>
                  <a:lnTo>
                    <a:pt x="251" y="566"/>
                  </a:lnTo>
                  <a:lnTo>
                    <a:pt x="248" y="563"/>
                  </a:lnTo>
                  <a:lnTo>
                    <a:pt x="251" y="563"/>
                  </a:lnTo>
                  <a:lnTo>
                    <a:pt x="251" y="563"/>
                  </a:lnTo>
                  <a:lnTo>
                    <a:pt x="251" y="561"/>
                  </a:lnTo>
                  <a:lnTo>
                    <a:pt x="251" y="561"/>
                  </a:lnTo>
                  <a:lnTo>
                    <a:pt x="248" y="563"/>
                  </a:lnTo>
                  <a:lnTo>
                    <a:pt x="248" y="563"/>
                  </a:lnTo>
                  <a:lnTo>
                    <a:pt x="248" y="561"/>
                  </a:lnTo>
                  <a:lnTo>
                    <a:pt x="248" y="561"/>
                  </a:lnTo>
                  <a:lnTo>
                    <a:pt x="248" y="558"/>
                  </a:lnTo>
                  <a:lnTo>
                    <a:pt x="246" y="558"/>
                  </a:lnTo>
                  <a:lnTo>
                    <a:pt x="246" y="558"/>
                  </a:lnTo>
                  <a:lnTo>
                    <a:pt x="246" y="558"/>
                  </a:lnTo>
                  <a:lnTo>
                    <a:pt x="244" y="556"/>
                  </a:lnTo>
                  <a:lnTo>
                    <a:pt x="244" y="556"/>
                  </a:lnTo>
                  <a:lnTo>
                    <a:pt x="244" y="556"/>
                  </a:lnTo>
                  <a:lnTo>
                    <a:pt x="244" y="556"/>
                  </a:lnTo>
                  <a:lnTo>
                    <a:pt x="244" y="554"/>
                  </a:lnTo>
                  <a:lnTo>
                    <a:pt x="241" y="554"/>
                  </a:lnTo>
                  <a:lnTo>
                    <a:pt x="241" y="554"/>
                  </a:lnTo>
                  <a:lnTo>
                    <a:pt x="239" y="556"/>
                  </a:lnTo>
                  <a:lnTo>
                    <a:pt x="239" y="554"/>
                  </a:lnTo>
                  <a:lnTo>
                    <a:pt x="241" y="554"/>
                  </a:lnTo>
                  <a:lnTo>
                    <a:pt x="241" y="551"/>
                  </a:lnTo>
                  <a:lnTo>
                    <a:pt x="241" y="551"/>
                  </a:lnTo>
                  <a:lnTo>
                    <a:pt x="241" y="549"/>
                  </a:lnTo>
                  <a:lnTo>
                    <a:pt x="241" y="549"/>
                  </a:lnTo>
                  <a:lnTo>
                    <a:pt x="241" y="549"/>
                  </a:lnTo>
                  <a:lnTo>
                    <a:pt x="239" y="549"/>
                  </a:lnTo>
                  <a:lnTo>
                    <a:pt x="239" y="549"/>
                  </a:lnTo>
                  <a:lnTo>
                    <a:pt x="239" y="549"/>
                  </a:lnTo>
                  <a:lnTo>
                    <a:pt x="237" y="547"/>
                  </a:lnTo>
                  <a:lnTo>
                    <a:pt x="237" y="547"/>
                  </a:lnTo>
                  <a:lnTo>
                    <a:pt x="237" y="547"/>
                  </a:lnTo>
                  <a:lnTo>
                    <a:pt x="239" y="547"/>
                  </a:lnTo>
                  <a:lnTo>
                    <a:pt x="239" y="547"/>
                  </a:lnTo>
                  <a:lnTo>
                    <a:pt x="239" y="547"/>
                  </a:lnTo>
                  <a:lnTo>
                    <a:pt x="241" y="547"/>
                  </a:lnTo>
                  <a:lnTo>
                    <a:pt x="241" y="544"/>
                  </a:lnTo>
                  <a:lnTo>
                    <a:pt x="239" y="544"/>
                  </a:lnTo>
                  <a:lnTo>
                    <a:pt x="239" y="544"/>
                  </a:lnTo>
                  <a:lnTo>
                    <a:pt x="241" y="542"/>
                  </a:lnTo>
                  <a:lnTo>
                    <a:pt x="241" y="542"/>
                  </a:lnTo>
                  <a:lnTo>
                    <a:pt x="241" y="540"/>
                  </a:lnTo>
                  <a:lnTo>
                    <a:pt x="241" y="540"/>
                  </a:lnTo>
                  <a:lnTo>
                    <a:pt x="241" y="537"/>
                  </a:lnTo>
                  <a:lnTo>
                    <a:pt x="244" y="537"/>
                  </a:lnTo>
                  <a:lnTo>
                    <a:pt x="244" y="537"/>
                  </a:lnTo>
                  <a:lnTo>
                    <a:pt x="239" y="535"/>
                  </a:lnTo>
                  <a:lnTo>
                    <a:pt x="239" y="535"/>
                  </a:lnTo>
                  <a:lnTo>
                    <a:pt x="239" y="535"/>
                  </a:lnTo>
                  <a:lnTo>
                    <a:pt x="239" y="532"/>
                  </a:lnTo>
                  <a:lnTo>
                    <a:pt x="239" y="532"/>
                  </a:lnTo>
                  <a:lnTo>
                    <a:pt x="239" y="535"/>
                  </a:lnTo>
                  <a:lnTo>
                    <a:pt x="239" y="535"/>
                  </a:lnTo>
                  <a:lnTo>
                    <a:pt x="239" y="535"/>
                  </a:lnTo>
                  <a:lnTo>
                    <a:pt x="241" y="532"/>
                  </a:lnTo>
                  <a:lnTo>
                    <a:pt x="241" y="535"/>
                  </a:lnTo>
                  <a:lnTo>
                    <a:pt x="244" y="535"/>
                  </a:lnTo>
                  <a:lnTo>
                    <a:pt x="244" y="535"/>
                  </a:lnTo>
                  <a:lnTo>
                    <a:pt x="244" y="535"/>
                  </a:lnTo>
                  <a:lnTo>
                    <a:pt x="244" y="532"/>
                  </a:lnTo>
                  <a:lnTo>
                    <a:pt x="244" y="532"/>
                  </a:lnTo>
                  <a:lnTo>
                    <a:pt x="244" y="532"/>
                  </a:lnTo>
                  <a:lnTo>
                    <a:pt x="244" y="532"/>
                  </a:lnTo>
                  <a:lnTo>
                    <a:pt x="244" y="530"/>
                  </a:lnTo>
                  <a:lnTo>
                    <a:pt x="244" y="530"/>
                  </a:lnTo>
                  <a:lnTo>
                    <a:pt x="244" y="530"/>
                  </a:lnTo>
                  <a:lnTo>
                    <a:pt x="244" y="528"/>
                  </a:lnTo>
                  <a:lnTo>
                    <a:pt x="244" y="528"/>
                  </a:lnTo>
                  <a:lnTo>
                    <a:pt x="244" y="528"/>
                  </a:lnTo>
                  <a:lnTo>
                    <a:pt x="244" y="528"/>
                  </a:lnTo>
                  <a:lnTo>
                    <a:pt x="244" y="525"/>
                  </a:lnTo>
                  <a:lnTo>
                    <a:pt x="244" y="525"/>
                  </a:lnTo>
                  <a:lnTo>
                    <a:pt x="244" y="525"/>
                  </a:lnTo>
                  <a:lnTo>
                    <a:pt x="244" y="525"/>
                  </a:lnTo>
                  <a:lnTo>
                    <a:pt x="244" y="525"/>
                  </a:lnTo>
                  <a:lnTo>
                    <a:pt x="244" y="523"/>
                  </a:lnTo>
                  <a:lnTo>
                    <a:pt x="244" y="523"/>
                  </a:lnTo>
                  <a:lnTo>
                    <a:pt x="244" y="521"/>
                  </a:lnTo>
                  <a:lnTo>
                    <a:pt x="244" y="521"/>
                  </a:lnTo>
                  <a:lnTo>
                    <a:pt x="244" y="518"/>
                  </a:lnTo>
                  <a:lnTo>
                    <a:pt x="244" y="518"/>
                  </a:lnTo>
                  <a:lnTo>
                    <a:pt x="244" y="518"/>
                  </a:lnTo>
                  <a:lnTo>
                    <a:pt x="241" y="518"/>
                  </a:lnTo>
                  <a:lnTo>
                    <a:pt x="241" y="518"/>
                  </a:lnTo>
                  <a:lnTo>
                    <a:pt x="241" y="518"/>
                  </a:lnTo>
                  <a:lnTo>
                    <a:pt x="241" y="518"/>
                  </a:lnTo>
                  <a:lnTo>
                    <a:pt x="241" y="518"/>
                  </a:lnTo>
                  <a:lnTo>
                    <a:pt x="244" y="518"/>
                  </a:lnTo>
                  <a:lnTo>
                    <a:pt x="244" y="516"/>
                  </a:lnTo>
                  <a:lnTo>
                    <a:pt x="244" y="513"/>
                  </a:lnTo>
                  <a:lnTo>
                    <a:pt x="244" y="513"/>
                  </a:lnTo>
                  <a:lnTo>
                    <a:pt x="244" y="511"/>
                  </a:lnTo>
                  <a:lnTo>
                    <a:pt x="244" y="511"/>
                  </a:lnTo>
                  <a:lnTo>
                    <a:pt x="241" y="511"/>
                  </a:lnTo>
                  <a:lnTo>
                    <a:pt x="241" y="511"/>
                  </a:lnTo>
                  <a:lnTo>
                    <a:pt x="241" y="511"/>
                  </a:lnTo>
                  <a:lnTo>
                    <a:pt x="241" y="511"/>
                  </a:lnTo>
                  <a:lnTo>
                    <a:pt x="239" y="511"/>
                  </a:lnTo>
                  <a:lnTo>
                    <a:pt x="237" y="506"/>
                  </a:lnTo>
                  <a:lnTo>
                    <a:pt x="237" y="504"/>
                  </a:lnTo>
                  <a:lnTo>
                    <a:pt x="237" y="504"/>
                  </a:lnTo>
                  <a:lnTo>
                    <a:pt x="237" y="502"/>
                  </a:lnTo>
                  <a:lnTo>
                    <a:pt x="234" y="502"/>
                  </a:lnTo>
                  <a:lnTo>
                    <a:pt x="234" y="502"/>
                  </a:lnTo>
                  <a:lnTo>
                    <a:pt x="234" y="502"/>
                  </a:lnTo>
                  <a:lnTo>
                    <a:pt x="232" y="504"/>
                  </a:lnTo>
                  <a:lnTo>
                    <a:pt x="232" y="504"/>
                  </a:lnTo>
                  <a:lnTo>
                    <a:pt x="232" y="504"/>
                  </a:lnTo>
                  <a:lnTo>
                    <a:pt x="232" y="502"/>
                  </a:lnTo>
                  <a:lnTo>
                    <a:pt x="232" y="502"/>
                  </a:lnTo>
                  <a:lnTo>
                    <a:pt x="234" y="502"/>
                  </a:lnTo>
                  <a:lnTo>
                    <a:pt x="234" y="502"/>
                  </a:lnTo>
                  <a:lnTo>
                    <a:pt x="234" y="502"/>
                  </a:lnTo>
                  <a:lnTo>
                    <a:pt x="237" y="502"/>
                  </a:lnTo>
                  <a:lnTo>
                    <a:pt x="237" y="502"/>
                  </a:lnTo>
                  <a:lnTo>
                    <a:pt x="237" y="502"/>
                  </a:lnTo>
                  <a:lnTo>
                    <a:pt x="237" y="504"/>
                  </a:lnTo>
                  <a:lnTo>
                    <a:pt x="237" y="504"/>
                  </a:lnTo>
                  <a:lnTo>
                    <a:pt x="239" y="504"/>
                  </a:lnTo>
                  <a:lnTo>
                    <a:pt x="239" y="506"/>
                  </a:lnTo>
                  <a:lnTo>
                    <a:pt x="241" y="509"/>
                  </a:lnTo>
                  <a:lnTo>
                    <a:pt x="241" y="509"/>
                  </a:lnTo>
                  <a:lnTo>
                    <a:pt x="244" y="509"/>
                  </a:lnTo>
                  <a:lnTo>
                    <a:pt x="246" y="511"/>
                  </a:lnTo>
                  <a:lnTo>
                    <a:pt x="246" y="511"/>
                  </a:lnTo>
                  <a:lnTo>
                    <a:pt x="246" y="513"/>
                  </a:lnTo>
                  <a:lnTo>
                    <a:pt x="248" y="513"/>
                  </a:lnTo>
                  <a:lnTo>
                    <a:pt x="248" y="516"/>
                  </a:lnTo>
                  <a:lnTo>
                    <a:pt x="248" y="516"/>
                  </a:lnTo>
                  <a:lnTo>
                    <a:pt x="248" y="516"/>
                  </a:lnTo>
                  <a:lnTo>
                    <a:pt x="251" y="516"/>
                  </a:lnTo>
                  <a:lnTo>
                    <a:pt x="253" y="516"/>
                  </a:lnTo>
                  <a:lnTo>
                    <a:pt x="255" y="513"/>
                  </a:lnTo>
                  <a:lnTo>
                    <a:pt x="255" y="513"/>
                  </a:lnTo>
                  <a:lnTo>
                    <a:pt x="255" y="513"/>
                  </a:lnTo>
                  <a:lnTo>
                    <a:pt x="258" y="511"/>
                  </a:lnTo>
                  <a:lnTo>
                    <a:pt x="260" y="509"/>
                  </a:lnTo>
                  <a:lnTo>
                    <a:pt x="260" y="509"/>
                  </a:lnTo>
                  <a:lnTo>
                    <a:pt x="263" y="509"/>
                  </a:lnTo>
                  <a:lnTo>
                    <a:pt x="267" y="502"/>
                  </a:lnTo>
                  <a:lnTo>
                    <a:pt x="274" y="497"/>
                  </a:lnTo>
                  <a:lnTo>
                    <a:pt x="279" y="492"/>
                  </a:lnTo>
                  <a:lnTo>
                    <a:pt x="284" y="487"/>
                  </a:lnTo>
                  <a:lnTo>
                    <a:pt x="284" y="487"/>
                  </a:lnTo>
                  <a:lnTo>
                    <a:pt x="284" y="487"/>
                  </a:lnTo>
                  <a:lnTo>
                    <a:pt x="284" y="487"/>
                  </a:lnTo>
                  <a:lnTo>
                    <a:pt x="284" y="485"/>
                  </a:lnTo>
                  <a:lnTo>
                    <a:pt x="284" y="485"/>
                  </a:lnTo>
                  <a:lnTo>
                    <a:pt x="284" y="485"/>
                  </a:lnTo>
                  <a:lnTo>
                    <a:pt x="286" y="483"/>
                  </a:lnTo>
                  <a:lnTo>
                    <a:pt x="289" y="483"/>
                  </a:lnTo>
                  <a:lnTo>
                    <a:pt x="286" y="483"/>
                  </a:lnTo>
                  <a:lnTo>
                    <a:pt x="289" y="480"/>
                  </a:lnTo>
                  <a:lnTo>
                    <a:pt x="291" y="478"/>
                  </a:lnTo>
                  <a:lnTo>
                    <a:pt x="293" y="478"/>
                  </a:lnTo>
                  <a:lnTo>
                    <a:pt x="293" y="478"/>
                  </a:lnTo>
                  <a:lnTo>
                    <a:pt x="291" y="478"/>
                  </a:lnTo>
                  <a:lnTo>
                    <a:pt x="291" y="478"/>
                  </a:lnTo>
                  <a:lnTo>
                    <a:pt x="291" y="478"/>
                  </a:lnTo>
                  <a:lnTo>
                    <a:pt x="291" y="476"/>
                  </a:lnTo>
                  <a:lnTo>
                    <a:pt x="293" y="476"/>
                  </a:lnTo>
                  <a:lnTo>
                    <a:pt x="293" y="476"/>
                  </a:lnTo>
                  <a:lnTo>
                    <a:pt x="293" y="476"/>
                  </a:lnTo>
                  <a:lnTo>
                    <a:pt x="296" y="473"/>
                  </a:lnTo>
                  <a:lnTo>
                    <a:pt x="296" y="473"/>
                  </a:lnTo>
                  <a:lnTo>
                    <a:pt x="303" y="469"/>
                  </a:lnTo>
                  <a:lnTo>
                    <a:pt x="303" y="466"/>
                  </a:lnTo>
                  <a:lnTo>
                    <a:pt x="303" y="466"/>
                  </a:lnTo>
                  <a:lnTo>
                    <a:pt x="303" y="466"/>
                  </a:lnTo>
                  <a:lnTo>
                    <a:pt x="303" y="466"/>
                  </a:lnTo>
                  <a:lnTo>
                    <a:pt x="303" y="466"/>
                  </a:lnTo>
                  <a:lnTo>
                    <a:pt x="303" y="466"/>
                  </a:lnTo>
                  <a:lnTo>
                    <a:pt x="303" y="466"/>
                  </a:lnTo>
                  <a:lnTo>
                    <a:pt x="303" y="466"/>
                  </a:lnTo>
                  <a:lnTo>
                    <a:pt x="303" y="466"/>
                  </a:lnTo>
                  <a:lnTo>
                    <a:pt x="303" y="466"/>
                  </a:lnTo>
                  <a:lnTo>
                    <a:pt x="305" y="466"/>
                  </a:lnTo>
                  <a:lnTo>
                    <a:pt x="305" y="466"/>
                  </a:lnTo>
                  <a:lnTo>
                    <a:pt x="305" y="466"/>
                  </a:lnTo>
                  <a:lnTo>
                    <a:pt x="307" y="466"/>
                  </a:lnTo>
                  <a:lnTo>
                    <a:pt x="307" y="464"/>
                  </a:lnTo>
                  <a:lnTo>
                    <a:pt x="307" y="464"/>
                  </a:lnTo>
                  <a:lnTo>
                    <a:pt x="307" y="464"/>
                  </a:lnTo>
                  <a:lnTo>
                    <a:pt x="307" y="461"/>
                  </a:lnTo>
                  <a:lnTo>
                    <a:pt x="310" y="461"/>
                  </a:lnTo>
                  <a:lnTo>
                    <a:pt x="310" y="464"/>
                  </a:lnTo>
                  <a:lnTo>
                    <a:pt x="307" y="464"/>
                  </a:lnTo>
                  <a:lnTo>
                    <a:pt x="310" y="464"/>
                  </a:lnTo>
                  <a:lnTo>
                    <a:pt x="312" y="464"/>
                  </a:lnTo>
                  <a:lnTo>
                    <a:pt x="315" y="459"/>
                  </a:lnTo>
                  <a:lnTo>
                    <a:pt x="315" y="457"/>
                  </a:lnTo>
                  <a:lnTo>
                    <a:pt x="317" y="457"/>
                  </a:lnTo>
                  <a:lnTo>
                    <a:pt x="317" y="457"/>
                  </a:lnTo>
                  <a:lnTo>
                    <a:pt x="317" y="457"/>
                  </a:lnTo>
                  <a:lnTo>
                    <a:pt x="317" y="457"/>
                  </a:lnTo>
                  <a:lnTo>
                    <a:pt x="317" y="459"/>
                  </a:lnTo>
                  <a:lnTo>
                    <a:pt x="317" y="459"/>
                  </a:lnTo>
                  <a:lnTo>
                    <a:pt x="317" y="461"/>
                  </a:lnTo>
                  <a:lnTo>
                    <a:pt x="317" y="461"/>
                  </a:lnTo>
                  <a:lnTo>
                    <a:pt x="319" y="461"/>
                  </a:lnTo>
                  <a:lnTo>
                    <a:pt x="322" y="461"/>
                  </a:lnTo>
                  <a:lnTo>
                    <a:pt x="324" y="461"/>
                  </a:lnTo>
                  <a:lnTo>
                    <a:pt x="324" y="461"/>
                  </a:lnTo>
                  <a:lnTo>
                    <a:pt x="324" y="461"/>
                  </a:lnTo>
                  <a:lnTo>
                    <a:pt x="324" y="461"/>
                  </a:lnTo>
                  <a:lnTo>
                    <a:pt x="324" y="461"/>
                  </a:lnTo>
                  <a:lnTo>
                    <a:pt x="324" y="461"/>
                  </a:lnTo>
                  <a:lnTo>
                    <a:pt x="324" y="461"/>
                  </a:lnTo>
                  <a:lnTo>
                    <a:pt x="324" y="461"/>
                  </a:lnTo>
                  <a:lnTo>
                    <a:pt x="324" y="459"/>
                  </a:lnTo>
                  <a:lnTo>
                    <a:pt x="324" y="457"/>
                  </a:lnTo>
                  <a:lnTo>
                    <a:pt x="322" y="452"/>
                  </a:lnTo>
                  <a:lnTo>
                    <a:pt x="322" y="452"/>
                  </a:lnTo>
                  <a:lnTo>
                    <a:pt x="324" y="454"/>
                  </a:lnTo>
                  <a:lnTo>
                    <a:pt x="326" y="457"/>
                  </a:lnTo>
                  <a:lnTo>
                    <a:pt x="326" y="457"/>
                  </a:lnTo>
                  <a:lnTo>
                    <a:pt x="329" y="457"/>
                  </a:lnTo>
                  <a:lnTo>
                    <a:pt x="329" y="457"/>
                  </a:lnTo>
                  <a:lnTo>
                    <a:pt x="331" y="457"/>
                  </a:lnTo>
                  <a:lnTo>
                    <a:pt x="331" y="457"/>
                  </a:lnTo>
                  <a:lnTo>
                    <a:pt x="331" y="457"/>
                  </a:lnTo>
                  <a:lnTo>
                    <a:pt x="331" y="454"/>
                  </a:lnTo>
                  <a:lnTo>
                    <a:pt x="331" y="454"/>
                  </a:lnTo>
                  <a:lnTo>
                    <a:pt x="331" y="454"/>
                  </a:lnTo>
                  <a:lnTo>
                    <a:pt x="331" y="454"/>
                  </a:lnTo>
                  <a:lnTo>
                    <a:pt x="331" y="454"/>
                  </a:lnTo>
                  <a:lnTo>
                    <a:pt x="331" y="454"/>
                  </a:lnTo>
                  <a:lnTo>
                    <a:pt x="331" y="452"/>
                  </a:lnTo>
                  <a:lnTo>
                    <a:pt x="331" y="454"/>
                  </a:lnTo>
                  <a:lnTo>
                    <a:pt x="331" y="454"/>
                  </a:lnTo>
                  <a:lnTo>
                    <a:pt x="329" y="454"/>
                  </a:lnTo>
                  <a:lnTo>
                    <a:pt x="331" y="452"/>
                  </a:lnTo>
                  <a:lnTo>
                    <a:pt x="331" y="452"/>
                  </a:lnTo>
                  <a:lnTo>
                    <a:pt x="331" y="450"/>
                  </a:lnTo>
                  <a:lnTo>
                    <a:pt x="331" y="450"/>
                  </a:lnTo>
                  <a:lnTo>
                    <a:pt x="331" y="450"/>
                  </a:lnTo>
                  <a:lnTo>
                    <a:pt x="331" y="452"/>
                  </a:lnTo>
                  <a:lnTo>
                    <a:pt x="331" y="452"/>
                  </a:lnTo>
                  <a:lnTo>
                    <a:pt x="331" y="450"/>
                  </a:lnTo>
                  <a:lnTo>
                    <a:pt x="334" y="447"/>
                  </a:lnTo>
                  <a:lnTo>
                    <a:pt x="336" y="445"/>
                  </a:lnTo>
                  <a:lnTo>
                    <a:pt x="336" y="445"/>
                  </a:lnTo>
                  <a:lnTo>
                    <a:pt x="336" y="442"/>
                  </a:lnTo>
                  <a:lnTo>
                    <a:pt x="336" y="442"/>
                  </a:lnTo>
                  <a:lnTo>
                    <a:pt x="336" y="442"/>
                  </a:lnTo>
                  <a:lnTo>
                    <a:pt x="336" y="442"/>
                  </a:lnTo>
                  <a:lnTo>
                    <a:pt x="338" y="442"/>
                  </a:lnTo>
                  <a:lnTo>
                    <a:pt x="338" y="442"/>
                  </a:lnTo>
                  <a:lnTo>
                    <a:pt x="338" y="442"/>
                  </a:lnTo>
                  <a:lnTo>
                    <a:pt x="338" y="442"/>
                  </a:lnTo>
                  <a:lnTo>
                    <a:pt x="338" y="442"/>
                  </a:lnTo>
                  <a:lnTo>
                    <a:pt x="338" y="442"/>
                  </a:lnTo>
                  <a:lnTo>
                    <a:pt x="338" y="440"/>
                  </a:lnTo>
                  <a:lnTo>
                    <a:pt x="341" y="438"/>
                  </a:lnTo>
                  <a:lnTo>
                    <a:pt x="343" y="435"/>
                  </a:lnTo>
                  <a:lnTo>
                    <a:pt x="348" y="431"/>
                  </a:lnTo>
                  <a:lnTo>
                    <a:pt x="350" y="428"/>
                  </a:lnTo>
                  <a:lnTo>
                    <a:pt x="355" y="424"/>
                  </a:lnTo>
                  <a:lnTo>
                    <a:pt x="355" y="424"/>
                  </a:lnTo>
                  <a:lnTo>
                    <a:pt x="355" y="424"/>
                  </a:lnTo>
                  <a:lnTo>
                    <a:pt x="352" y="424"/>
                  </a:lnTo>
                  <a:lnTo>
                    <a:pt x="352" y="426"/>
                  </a:lnTo>
                  <a:lnTo>
                    <a:pt x="352" y="424"/>
                  </a:lnTo>
                  <a:lnTo>
                    <a:pt x="352" y="424"/>
                  </a:lnTo>
                  <a:lnTo>
                    <a:pt x="355" y="421"/>
                  </a:lnTo>
                  <a:lnTo>
                    <a:pt x="355" y="421"/>
                  </a:lnTo>
                  <a:lnTo>
                    <a:pt x="357" y="424"/>
                  </a:lnTo>
                  <a:lnTo>
                    <a:pt x="357" y="424"/>
                  </a:lnTo>
                  <a:lnTo>
                    <a:pt x="357" y="421"/>
                  </a:lnTo>
                  <a:lnTo>
                    <a:pt x="357" y="421"/>
                  </a:lnTo>
                  <a:lnTo>
                    <a:pt x="360" y="421"/>
                  </a:lnTo>
                  <a:lnTo>
                    <a:pt x="360" y="419"/>
                  </a:lnTo>
                  <a:lnTo>
                    <a:pt x="360" y="419"/>
                  </a:lnTo>
                  <a:lnTo>
                    <a:pt x="362" y="414"/>
                  </a:lnTo>
                  <a:lnTo>
                    <a:pt x="362" y="414"/>
                  </a:lnTo>
                  <a:lnTo>
                    <a:pt x="362" y="414"/>
                  </a:lnTo>
                  <a:lnTo>
                    <a:pt x="360" y="414"/>
                  </a:lnTo>
                  <a:lnTo>
                    <a:pt x="360" y="412"/>
                  </a:lnTo>
                  <a:lnTo>
                    <a:pt x="357" y="412"/>
                  </a:lnTo>
                  <a:lnTo>
                    <a:pt x="357" y="409"/>
                  </a:lnTo>
                  <a:lnTo>
                    <a:pt x="357" y="409"/>
                  </a:lnTo>
                  <a:lnTo>
                    <a:pt x="357" y="407"/>
                  </a:lnTo>
                  <a:lnTo>
                    <a:pt x="355" y="405"/>
                  </a:lnTo>
                  <a:lnTo>
                    <a:pt x="355" y="407"/>
                  </a:lnTo>
                  <a:lnTo>
                    <a:pt x="355" y="405"/>
                  </a:lnTo>
                  <a:lnTo>
                    <a:pt x="355" y="405"/>
                  </a:lnTo>
                  <a:lnTo>
                    <a:pt x="357" y="405"/>
                  </a:lnTo>
                  <a:lnTo>
                    <a:pt x="360" y="407"/>
                  </a:lnTo>
                  <a:lnTo>
                    <a:pt x="360" y="407"/>
                  </a:lnTo>
                  <a:lnTo>
                    <a:pt x="360" y="409"/>
                  </a:lnTo>
                  <a:lnTo>
                    <a:pt x="360" y="409"/>
                  </a:lnTo>
                  <a:lnTo>
                    <a:pt x="360" y="409"/>
                  </a:lnTo>
                  <a:lnTo>
                    <a:pt x="360" y="409"/>
                  </a:lnTo>
                  <a:lnTo>
                    <a:pt x="362" y="409"/>
                  </a:lnTo>
                  <a:lnTo>
                    <a:pt x="362" y="412"/>
                  </a:lnTo>
                  <a:lnTo>
                    <a:pt x="362" y="412"/>
                  </a:lnTo>
                  <a:lnTo>
                    <a:pt x="362" y="412"/>
                  </a:lnTo>
                  <a:lnTo>
                    <a:pt x="362" y="412"/>
                  </a:lnTo>
                  <a:lnTo>
                    <a:pt x="362" y="412"/>
                  </a:lnTo>
                  <a:lnTo>
                    <a:pt x="364" y="412"/>
                  </a:lnTo>
                  <a:lnTo>
                    <a:pt x="369" y="405"/>
                  </a:lnTo>
                  <a:lnTo>
                    <a:pt x="371" y="402"/>
                  </a:lnTo>
                  <a:lnTo>
                    <a:pt x="374" y="400"/>
                  </a:lnTo>
                  <a:lnTo>
                    <a:pt x="374" y="398"/>
                  </a:lnTo>
                  <a:lnTo>
                    <a:pt x="374" y="398"/>
                  </a:lnTo>
                  <a:lnTo>
                    <a:pt x="376" y="398"/>
                  </a:lnTo>
                  <a:lnTo>
                    <a:pt x="378" y="398"/>
                  </a:lnTo>
                  <a:lnTo>
                    <a:pt x="378" y="395"/>
                  </a:lnTo>
                  <a:lnTo>
                    <a:pt x="378" y="395"/>
                  </a:lnTo>
                  <a:lnTo>
                    <a:pt x="378" y="395"/>
                  </a:lnTo>
                  <a:lnTo>
                    <a:pt x="381" y="395"/>
                  </a:lnTo>
                  <a:lnTo>
                    <a:pt x="381" y="395"/>
                  </a:lnTo>
                  <a:lnTo>
                    <a:pt x="381" y="393"/>
                  </a:lnTo>
                  <a:lnTo>
                    <a:pt x="383" y="393"/>
                  </a:lnTo>
                  <a:lnTo>
                    <a:pt x="383" y="393"/>
                  </a:lnTo>
                  <a:lnTo>
                    <a:pt x="383" y="393"/>
                  </a:lnTo>
                  <a:lnTo>
                    <a:pt x="386" y="393"/>
                  </a:lnTo>
                  <a:lnTo>
                    <a:pt x="386" y="390"/>
                  </a:lnTo>
                  <a:lnTo>
                    <a:pt x="393" y="386"/>
                  </a:lnTo>
                  <a:lnTo>
                    <a:pt x="395" y="386"/>
                  </a:lnTo>
                  <a:lnTo>
                    <a:pt x="397" y="386"/>
                  </a:lnTo>
                  <a:lnTo>
                    <a:pt x="397" y="383"/>
                  </a:lnTo>
                  <a:lnTo>
                    <a:pt x="400" y="383"/>
                  </a:lnTo>
                  <a:lnTo>
                    <a:pt x="402" y="381"/>
                  </a:lnTo>
                  <a:lnTo>
                    <a:pt x="402" y="383"/>
                  </a:lnTo>
                  <a:lnTo>
                    <a:pt x="402" y="383"/>
                  </a:lnTo>
                  <a:lnTo>
                    <a:pt x="409" y="379"/>
                  </a:lnTo>
                  <a:lnTo>
                    <a:pt x="412" y="376"/>
                  </a:lnTo>
                  <a:lnTo>
                    <a:pt x="419" y="374"/>
                  </a:lnTo>
                  <a:lnTo>
                    <a:pt x="423" y="374"/>
                  </a:lnTo>
                  <a:lnTo>
                    <a:pt x="423" y="371"/>
                  </a:lnTo>
                  <a:lnTo>
                    <a:pt x="423" y="371"/>
                  </a:lnTo>
                  <a:lnTo>
                    <a:pt x="423" y="371"/>
                  </a:lnTo>
                  <a:lnTo>
                    <a:pt x="423" y="369"/>
                  </a:lnTo>
                  <a:lnTo>
                    <a:pt x="421" y="369"/>
                  </a:lnTo>
                  <a:lnTo>
                    <a:pt x="421" y="367"/>
                  </a:lnTo>
                  <a:lnTo>
                    <a:pt x="421" y="367"/>
                  </a:lnTo>
                  <a:lnTo>
                    <a:pt x="423" y="367"/>
                  </a:lnTo>
                  <a:lnTo>
                    <a:pt x="423" y="367"/>
                  </a:lnTo>
                  <a:lnTo>
                    <a:pt x="423" y="367"/>
                  </a:lnTo>
                  <a:lnTo>
                    <a:pt x="423" y="367"/>
                  </a:lnTo>
                  <a:lnTo>
                    <a:pt x="423" y="367"/>
                  </a:lnTo>
                  <a:lnTo>
                    <a:pt x="423" y="371"/>
                  </a:lnTo>
                  <a:lnTo>
                    <a:pt x="426" y="371"/>
                  </a:lnTo>
                  <a:lnTo>
                    <a:pt x="426" y="371"/>
                  </a:lnTo>
                  <a:lnTo>
                    <a:pt x="426" y="371"/>
                  </a:lnTo>
                  <a:lnTo>
                    <a:pt x="428" y="371"/>
                  </a:lnTo>
                  <a:lnTo>
                    <a:pt x="428" y="369"/>
                  </a:lnTo>
                  <a:lnTo>
                    <a:pt x="445" y="364"/>
                  </a:lnTo>
                  <a:lnTo>
                    <a:pt x="445" y="364"/>
                  </a:lnTo>
                  <a:lnTo>
                    <a:pt x="445" y="362"/>
                  </a:lnTo>
                  <a:lnTo>
                    <a:pt x="445" y="362"/>
                  </a:lnTo>
                  <a:lnTo>
                    <a:pt x="445" y="362"/>
                  </a:lnTo>
                  <a:lnTo>
                    <a:pt x="445" y="362"/>
                  </a:lnTo>
                  <a:lnTo>
                    <a:pt x="445" y="362"/>
                  </a:lnTo>
                  <a:lnTo>
                    <a:pt x="445" y="362"/>
                  </a:lnTo>
                  <a:lnTo>
                    <a:pt x="447" y="362"/>
                  </a:lnTo>
                  <a:lnTo>
                    <a:pt x="449" y="360"/>
                  </a:lnTo>
                  <a:lnTo>
                    <a:pt x="449" y="362"/>
                  </a:lnTo>
                  <a:lnTo>
                    <a:pt x="449" y="362"/>
                  </a:lnTo>
                  <a:lnTo>
                    <a:pt x="452" y="360"/>
                  </a:lnTo>
                  <a:lnTo>
                    <a:pt x="454" y="360"/>
                  </a:lnTo>
                  <a:lnTo>
                    <a:pt x="452" y="357"/>
                  </a:lnTo>
                  <a:lnTo>
                    <a:pt x="454" y="357"/>
                  </a:lnTo>
                  <a:lnTo>
                    <a:pt x="454" y="360"/>
                  </a:lnTo>
                  <a:lnTo>
                    <a:pt x="454" y="360"/>
                  </a:lnTo>
                  <a:lnTo>
                    <a:pt x="464" y="360"/>
                  </a:lnTo>
                  <a:lnTo>
                    <a:pt x="466" y="357"/>
                  </a:lnTo>
                  <a:lnTo>
                    <a:pt x="468" y="357"/>
                  </a:lnTo>
                  <a:lnTo>
                    <a:pt x="471" y="355"/>
                  </a:lnTo>
                  <a:lnTo>
                    <a:pt x="473" y="355"/>
                  </a:lnTo>
                  <a:lnTo>
                    <a:pt x="473" y="355"/>
                  </a:lnTo>
                  <a:lnTo>
                    <a:pt x="475" y="355"/>
                  </a:lnTo>
                  <a:lnTo>
                    <a:pt x="475" y="355"/>
                  </a:lnTo>
                  <a:lnTo>
                    <a:pt x="475" y="355"/>
                  </a:lnTo>
                  <a:lnTo>
                    <a:pt x="478" y="353"/>
                  </a:lnTo>
                  <a:lnTo>
                    <a:pt x="478" y="353"/>
                  </a:lnTo>
                  <a:lnTo>
                    <a:pt x="475" y="353"/>
                  </a:lnTo>
                  <a:lnTo>
                    <a:pt x="475" y="353"/>
                  </a:lnTo>
                  <a:lnTo>
                    <a:pt x="475" y="353"/>
                  </a:lnTo>
                  <a:lnTo>
                    <a:pt x="475" y="350"/>
                  </a:lnTo>
                  <a:lnTo>
                    <a:pt x="475" y="350"/>
                  </a:lnTo>
                  <a:lnTo>
                    <a:pt x="478" y="350"/>
                  </a:lnTo>
                  <a:lnTo>
                    <a:pt x="478" y="350"/>
                  </a:lnTo>
                  <a:lnTo>
                    <a:pt x="478" y="348"/>
                  </a:lnTo>
                  <a:lnTo>
                    <a:pt x="478" y="350"/>
                  </a:lnTo>
                  <a:lnTo>
                    <a:pt x="478" y="348"/>
                  </a:lnTo>
                  <a:lnTo>
                    <a:pt x="480" y="348"/>
                  </a:lnTo>
                  <a:lnTo>
                    <a:pt x="480" y="345"/>
                  </a:lnTo>
                  <a:lnTo>
                    <a:pt x="490" y="341"/>
                  </a:lnTo>
                  <a:lnTo>
                    <a:pt x="499" y="336"/>
                  </a:lnTo>
                  <a:lnTo>
                    <a:pt x="499" y="334"/>
                  </a:lnTo>
                  <a:lnTo>
                    <a:pt x="502" y="334"/>
                  </a:lnTo>
                  <a:lnTo>
                    <a:pt x="504" y="334"/>
                  </a:lnTo>
                  <a:lnTo>
                    <a:pt x="504" y="331"/>
                  </a:lnTo>
                  <a:lnTo>
                    <a:pt x="506" y="331"/>
                  </a:lnTo>
                  <a:lnTo>
                    <a:pt x="509" y="331"/>
                  </a:lnTo>
                  <a:lnTo>
                    <a:pt x="509" y="329"/>
                  </a:lnTo>
                  <a:lnTo>
                    <a:pt x="509" y="329"/>
                  </a:lnTo>
                  <a:lnTo>
                    <a:pt x="509" y="329"/>
                  </a:lnTo>
                  <a:lnTo>
                    <a:pt x="509" y="329"/>
                  </a:lnTo>
                  <a:lnTo>
                    <a:pt x="509" y="329"/>
                  </a:lnTo>
                  <a:lnTo>
                    <a:pt x="509" y="327"/>
                  </a:lnTo>
                  <a:lnTo>
                    <a:pt x="511" y="327"/>
                  </a:lnTo>
                  <a:lnTo>
                    <a:pt x="511" y="327"/>
                  </a:lnTo>
                  <a:lnTo>
                    <a:pt x="511" y="327"/>
                  </a:lnTo>
                  <a:lnTo>
                    <a:pt x="511" y="327"/>
                  </a:lnTo>
                  <a:lnTo>
                    <a:pt x="511" y="327"/>
                  </a:lnTo>
                  <a:lnTo>
                    <a:pt x="511" y="327"/>
                  </a:lnTo>
                  <a:lnTo>
                    <a:pt x="511" y="327"/>
                  </a:lnTo>
                  <a:lnTo>
                    <a:pt x="511" y="324"/>
                  </a:lnTo>
                  <a:lnTo>
                    <a:pt x="513" y="324"/>
                  </a:lnTo>
                  <a:lnTo>
                    <a:pt x="513" y="327"/>
                  </a:lnTo>
                  <a:lnTo>
                    <a:pt x="513" y="327"/>
                  </a:lnTo>
                  <a:lnTo>
                    <a:pt x="513" y="327"/>
                  </a:lnTo>
                  <a:lnTo>
                    <a:pt x="513" y="327"/>
                  </a:lnTo>
                  <a:lnTo>
                    <a:pt x="516" y="324"/>
                  </a:lnTo>
                  <a:lnTo>
                    <a:pt x="516" y="324"/>
                  </a:lnTo>
                  <a:lnTo>
                    <a:pt x="513" y="324"/>
                  </a:lnTo>
                  <a:lnTo>
                    <a:pt x="513" y="322"/>
                  </a:lnTo>
                  <a:lnTo>
                    <a:pt x="513" y="322"/>
                  </a:lnTo>
                  <a:lnTo>
                    <a:pt x="513" y="322"/>
                  </a:lnTo>
                  <a:lnTo>
                    <a:pt x="513" y="319"/>
                  </a:lnTo>
                  <a:lnTo>
                    <a:pt x="513" y="319"/>
                  </a:lnTo>
                  <a:lnTo>
                    <a:pt x="513" y="319"/>
                  </a:lnTo>
                  <a:lnTo>
                    <a:pt x="511" y="319"/>
                  </a:lnTo>
                  <a:lnTo>
                    <a:pt x="511" y="317"/>
                  </a:lnTo>
                  <a:lnTo>
                    <a:pt x="513" y="317"/>
                  </a:lnTo>
                  <a:lnTo>
                    <a:pt x="513" y="317"/>
                  </a:lnTo>
                  <a:lnTo>
                    <a:pt x="518" y="315"/>
                  </a:lnTo>
                  <a:lnTo>
                    <a:pt x="518" y="315"/>
                  </a:lnTo>
                  <a:lnTo>
                    <a:pt x="520" y="315"/>
                  </a:lnTo>
                  <a:lnTo>
                    <a:pt x="523" y="312"/>
                  </a:lnTo>
                  <a:lnTo>
                    <a:pt x="525" y="310"/>
                  </a:lnTo>
                  <a:lnTo>
                    <a:pt x="528" y="308"/>
                  </a:lnTo>
                  <a:lnTo>
                    <a:pt x="530" y="305"/>
                  </a:lnTo>
                  <a:lnTo>
                    <a:pt x="530" y="305"/>
                  </a:lnTo>
                  <a:lnTo>
                    <a:pt x="530" y="303"/>
                  </a:lnTo>
                  <a:lnTo>
                    <a:pt x="530" y="303"/>
                  </a:lnTo>
                  <a:lnTo>
                    <a:pt x="530" y="300"/>
                  </a:lnTo>
                  <a:lnTo>
                    <a:pt x="530" y="300"/>
                  </a:lnTo>
                  <a:lnTo>
                    <a:pt x="530" y="298"/>
                  </a:lnTo>
                  <a:lnTo>
                    <a:pt x="530" y="300"/>
                  </a:lnTo>
                  <a:lnTo>
                    <a:pt x="528" y="300"/>
                  </a:lnTo>
                  <a:lnTo>
                    <a:pt x="528" y="300"/>
                  </a:lnTo>
                  <a:lnTo>
                    <a:pt x="528" y="300"/>
                  </a:lnTo>
                  <a:lnTo>
                    <a:pt x="528" y="300"/>
                  </a:lnTo>
                  <a:lnTo>
                    <a:pt x="528" y="300"/>
                  </a:lnTo>
                  <a:lnTo>
                    <a:pt x="530" y="300"/>
                  </a:lnTo>
                  <a:lnTo>
                    <a:pt x="530" y="300"/>
                  </a:lnTo>
                  <a:lnTo>
                    <a:pt x="530" y="298"/>
                  </a:lnTo>
                  <a:lnTo>
                    <a:pt x="530" y="298"/>
                  </a:lnTo>
                  <a:lnTo>
                    <a:pt x="530" y="298"/>
                  </a:lnTo>
                  <a:lnTo>
                    <a:pt x="532" y="296"/>
                  </a:lnTo>
                  <a:lnTo>
                    <a:pt x="544" y="286"/>
                  </a:lnTo>
                  <a:lnTo>
                    <a:pt x="546" y="279"/>
                  </a:lnTo>
                  <a:lnTo>
                    <a:pt x="546" y="279"/>
                  </a:lnTo>
                  <a:lnTo>
                    <a:pt x="549" y="277"/>
                  </a:lnTo>
                  <a:lnTo>
                    <a:pt x="551" y="277"/>
                  </a:lnTo>
                  <a:lnTo>
                    <a:pt x="551" y="274"/>
                  </a:lnTo>
                  <a:lnTo>
                    <a:pt x="551" y="274"/>
                  </a:lnTo>
                  <a:lnTo>
                    <a:pt x="551" y="274"/>
                  </a:lnTo>
                  <a:lnTo>
                    <a:pt x="554" y="274"/>
                  </a:lnTo>
                  <a:lnTo>
                    <a:pt x="554" y="274"/>
                  </a:lnTo>
                  <a:lnTo>
                    <a:pt x="554" y="274"/>
                  </a:lnTo>
                  <a:lnTo>
                    <a:pt x="556" y="272"/>
                  </a:lnTo>
                  <a:lnTo>
                    <a:pt x="556" y="272"/>
                  </a:lnTo>
                  <a:lnTo>
                    <a:pt x="554" y="272"/>
                  </a:lnTo>
                  <a:lnTo>
                    <a:pt x="554" y="272"/>
                  </a:lnTo>
                  <a:lnTo>
                    <a:pt x="554" y="270"/>
                  </a:lnTo>
                  <a:lnTo>
                    <a:pt x="556" y="270"/>
                  </a:lnTo>
                  <a:lnTo>
                    <a:pt x="556" y="270"/>
                  </a:lnTo>
                  <a:lnTo>
                    <a:pt x="556" y="270"/>
                  </a:lnTo>
                  <a:lnTo>
                    <a:pt x="556" y="267"/>
                  </a:lnTo>
                  <a:lnTo>
                    <a:pt x="556" y="267"/>
                  </a:lnTo>
                  <a:lnTo>
                    <a:pt x="556" y="267"/>
                  </a:lnTo>
                  <a:lnTo>
                    <a:pt x="556" y="267"/>
                  </a:lnTo>
                  <a:lnTo>
                    <a:pt x="556" y="265"/>
                  </a:lnTo>
                  <a:lnTo>
                    <a:pt x="558" y="265"/>
                  </a:lnTo>
                  <a:lnTo>
                    <a:pt x="558" y="265"/>
                  </a:lnTo>
                  <a:lnTo>
                    <a:pt x="558" y="265"/>
                  </a:lnTo>
                  <a:lnTo>
                    <a:pt x="558" y="263"/>
                  </a:lnTo>
                  <a:lnTo>
                    <a:pt x="561" y="263"/>
                  </a:lnTo>
                  <a:lnTo>
                    <a:pt x="558" y="260"/>
                  </a:lnTo>
                  <a:lnTo>
                    <a:pt x="561" y="260"/>
                  </a:lnTo>
                  <a:lnTo>
                    <a:pt x="561" y="258"/>
                  </a:lnTo>
                  <a:lnTo>
                    <a:pt x="561" y="258"/>
                  </a:lnTo>
                  <a:lnTo>
                    <a:pt x="558" y="256"/>
                  </a:lnTo>
                  <a:lnTo>
                    <a:pt x="558" y="256"/>
                  </a:lnTo>
                  <a:lnTo>
                    <a:pt x="556" y="256"/>
                  </a:lnTo>
                  <a:lnTo>
                    <a:pt x="556" y="256"/>
                  </a:lnTo>
                  <a:lnTo>
                    <a:pt x="556" y="258"/>
                  </a:lnTo>
                  <a:lnTo>
                    <a:pt x="554" y="256"/>
                  </a:lnTo>
                  <a:lnTo>
                    <a:pt x="554" y="256"/>
                  </a:lnTo>
                  <a:lnTo>
                    <a:pt x="551" y="256"/>
                  </a:lnTo>
                  <a:lnTo>
                    <a:pt x="551" y="256"/>
                  </a:lnTo>
                  <a:lnTo>
                    <a:pt x="551" y="253"/>
                  </a:lnTo>
                  <a:lnTo>
                    <a:pt x="551" y="253"/>
                  </a:lnTo>
                  <a:lnTo>
                    <a:pt x="554" y="253"/>
                  </a:lnTo>
                  <a:lnTo>
                    <a:pt x="554" y="253"/>
                  </a:lnTo>
                  <a:lnTo>
                    <a:pt x="556" y="253"/>
                  </a:lnTo>
                  <a:lnTo>
                    <a:pt x="556" y="253"/>
                  </a:lnTo>
                  <a:lnTo>
                    <a:pt x="556" y="251"/>
                  </a:lnTo>
                  <a:lnTo>
                    <a:pt x="558" y="251"/>
                  </a:lnTo>
                  <a:lnTo>
                    <a:pt x="561" y="251"/>
                  </a:lnTo>
                  <a:lnTo>
                    <a:pt x="561" y="251"/>
                  </a:lnTo>
                  <a:lnTo>
                    <a:pt x="561" y="246"/>
                  </a:lnTo>
                  <a:lnTo>
                    <a:pt x="558" y="246"/>
                  </a:lnTo>
                  <a:lnTo>
                    <a:pt x="561" y="244"/>
                  </a:lnTo>
                  <a:lnTo>
                    <a:pt x="563" y="246"/>
                  </a:lnTo>
                  <a:lnTo>
                    <a:pt x="563" y="246"/>
                  </a:lnTo>
                  <a:lnTo>
                    <a:pt x="563" y="246"/>
                  </a:lnTo>
                  <a:lnTo>
                    <a:pt x="565" y="246"/>
                  </a:lnTo>
                  <a:lnTo>
                    <a:pt x="565" y="246"/>
                  </a:lnTo>
                  <a:lnTo>
                    <a:pt x="565" y="244"/>
                  </a:lnTo>
                  <a:lnTo>
                    <a:pt x="565" y="244"/>
                  </a:lnTo>
                  <a:lnTo>
                    <a:pt x="563" y="241"/>
                  </a:lnTo>
                  <a:lnTo>
                    <a:pt x="563" y="241"/>
                  </a:lnTo>
                  <a:lnTo>
                    <a:pt x="563" y="241"/>
                  </a:lnTo>
                  <a:lnTo>
                    <a:pt x="561" y="241"/>
                  </a:lnTo>
                  <a:lnTo>
                    <a:pt x="561" y="241"/>
                  </a:lnTo>
                  <a:lnTo>
                    <a:pt x="558" y="241"/>
                  </a:lnTo>
                  <a:lnTo>
                    <a:pt x="558" y="239"/>
                  </a:lnTo>
                  <a:lnTo>
                    <a:pt x="558" y="239"/>
                  </a:lnTo>
                  <a:lnTo>
                    <a:pt x="558" y="237"/>
                  </a:lnTo>
                  <a:lnTo>
                    <a:pt x="558" y="239"/>
                  </a:lnTo>
                  <a:lnTo>
                    <a:pt x="558" y="239"/>
                  </a:lnTo>
                  <a:lnTo>
                    <a:pt x="561" y="241"/>
                  </a:lnTo>
                  <a:lnTo>
                    <a:pt x="561" y="241"/>
                  </a:lnTo>
                  <a:lnTo>
                    <a:pt x="561" y="239"/>
                  </a:lnTo>
                  <a:lnTo>
                    <a:pt x="563" y="239"/>
                  </a:lnTo>
                  <a:lnTo>
                    <a:pt x="563" y="239"/>
                  </a:lnTo>
                  <a:lnTo>
                    <a:pt x="565" y="237"/>
                  </a:lnTo>
                  <a:lnTo>
                    <a:pt x="565" y="237"/>
                  </a:lnTo>
                  <a:lnTo>
                    <a:pt x="565" y="237"/>
                  </a:lnTo>
                  <a:lnTo>
                    <a:pt x="568" y="234"/>
                  </a:lnTo>
                  <a:lnTo>
                    <a:pt x="568" y="234"/>
                  </a:lnTo>
                  <a:lnTo>
                    <a:pt x="568" y="234"/>
                  </a:lnTo>
                  <a:lnTo>
                    <a:pt x="568" y="234"/>
                  </a:lnTo>
                  <a:lnTo>
                    <a:pt x="568" y="234"/>
                  </a:lnTo>
                  <a:close/>
                  <a:moveTo>
                    <a:pt x="237" y="85"/>
                  </a:moveTo>
                  <a:lnTo>
                    <a:pt x="237" y="85"/>
                  </a:lnTo>
                  <a:lnTo>
                    <a:pt x="234" y="85"/>
                  </a:lnTo>
                  <a:lnTo>
                    <a:pt x="234" y="85"/>
                  </a:lnTo>
                  <a:lnTo>
                    <a:pt x="234" y="85"/>
                  </a:lnTo>
                  <a:lnTo>
                    <a:pt x="232" y="83"/>
                  </a:lnTo>
                  <a:lnTo>
                    <a:pt x="232" y="80"/>
                  </a:lnTo>
                  <a:lnTo>
                    <a:pt x="234" y="80"/>
                  </a:lnTo>
                  <a:lnTo>
                    <a:pt x="234" y="80"/>
                  </a:lnTo>
                  <a:lnTo>
                    <a:pt x="234" y="80"/>
                  </a:lnTo>
                  <a:lnTo>
                    <a:pt x="237" y="80"/>
                  </a:lnTo>
                  <a:lnTo>
                    <a:pt x="237" y="83"/>
                  </a:lnTo>
                  <a:lnTo>
                    <a:pt x="237" y="85"/>
                  </a:lnTo>
                  <a:close/>
                  <a:moveTo>
                    <a:pt x="244" y="85"/>
                  </a:moveTo>
                  <a:lnTo>
                    <a:pt x="244" y="87"/>
                  </a:lnTo>
                  <a:lnTo>
                    <a:pt x="241" y="87"/>
                  </a:lnTo>
                  <a:lnTo>
                    <a:pt x="241" y="87"/>
                  </a:lnTo>
                  <a:lnTo>
                    <a:pt x="239" y="87"/>
                  </a:lnTo>
                  <a:lnTo>
                    <a:pt x="239" y="87"/>
                  </a:lnTo>
                  <a:lnTo>
                    <a:pt x="239" y="87"/>
                  </a:lnTo>
                  <a:lnTo>
                    <a:pt x="239" y="85"/>
                  </a:lnTo>
                  <a:lnTo>
                    <a:pt x="239" y="85"/>
                  </a:lnTo>
                  <a:lnTo>
                    <a:pt x="239" y="83"/>
                  </a:lnTo>
                  <a:lnTo>
                    <a:pt x="239" y="83"/>
                  </a:lnTo>
                  <a:lnTo>
                    <a:pt x="241" y="83"/>
                  </a:lnTo>
                  <a:lnTo>
                    <a:pt x="241" y="83"/>
                  </a:lnTo>
                  <a:lnTo>
                    <a:pt x="244" y="83"/>
                  </a:lnTo>
                  <a:lnTo>
                    <a:pt x="244" y="83"/>
                  </a:lnTo>
                  <a:lnTo>
                    <a:pt x="244" y="85"/>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76" name="Freeform 175"/>
            <p:cNvSpPr>
              <a:spLocks/>
            </p:cNvSpPr>
            <p:nvPr/>
          </p:nvSpPr>
          <p:spPr bwMode="auto">
            <a:xfrm>
              <a:off x="5767387" y="323416"/>
              <a:ext cx="1362075" cy="1462088"/>
            </a:xfrm>
            <a:custGeom>
              <a:avLst/>
              <a:gdLst>
                <a:gd name="T0" fmla="*/ 832 w 858"/>
                <a:gd name="T1" fmla="*/ 185 h 921"/>
                <a:gd name="T2" fmla="*/ 825 w 858"/>
                <a:gd name="T3" fmla="*/ 147 h 921"/>
                <a:gd name="T4" fmla="*/ 825 w 858"/>
                <a:gd name="T5" fmla="*/ 121 h 921"/>
                <a:gd name="T6" fmla="*/ 818 w 858"/>
                <a:gd name="T7" fmla="*/ 79 h 921"/>
                <a:gd name="T8" fmla="*/ 795 w 858"/>
                <a:gd name="T9" fmla="*/ 60 h 921"/>
                <a:gd name="T10" fmla="*/ 766 w 858"/>
                <a:gd name="T11" fmla="*/ 53 h 921"/>
                <a:gd name="T12" fmla="*/ 759 w 858"/>
                <a:gd name="T13" fmla="*/ 48 h 921"/>
                <a:gd name="T14" fmla="*/ 757 w 858"/>
                <a:gd name="T15" fmla="*/ 34 h 921"/>
                <a:gd name="T16" fmla="*/ 735 w 858"/>
                <a:gd name="T17" fmla="*/ 48 h 921"/>
                <a:gd name="T18" fmla="*/ 714 w 858"/>
                <a:gd name="T19" fmla="*/ 43 h 921"/>
                <a:gd name="T20" fmla="*/ 705 w 858"/>
                <a:gd name="T21" fmla="*/ 45 h 921"/>
                <a:gd name="T22" fmla="*/ 653 w 858"/>
                <a:gd name="T23" fmla="*/ 41 h 921"/>
                <a:gd name="T24" fmla="*/ 631 w 858"/>
                <a:gd name="T25" fmla="*/ 17 h 921"/>
                <a:gd name="T26" fmla="*/ 627 w 858"/>
                <a:gd name="T27" fmla="*/ 3 h 921"/>
                <a:gd name="T28" fmla="*/ 615 w 858"/>
                <a:gd name="T29" fmla="*/ 8 h 921"/>
                <a:gd name="T30" fmla="*/ 596 w 858"/>
                <a:gd name="T31" fmla="*/ 12 h 921"/>
                <a:gd name="T32" fmla="*/ 563 w 858"/>
                <a:gd name="T33" fmla="*/ 98 h 921"/>
                <a:gd name="T34" fmla="*/ 522 w 858"/>
                <a:gd name="T35" fmla="*/ 142 h 921"/>
                <a:gd name="T36" fmla="*/ 506 w 858"/>
                <a:gd name="T37" fmla="*/ 152 h 921"/>
                <a:gd name="T38" fmla="*/ 485 w 858"/>
                <a:gd name="T39" fmla="*/ 161 h 921"/>
                <a:gd name="T40" fmla="*/ 454 w 858"/>
                <a:gd name="T41" fmla="*/ 178 h 921"/>
                <a:gd name="T42" fmla="*/ 418 w 858"/>
                <a:gd name="T43" fmla="*/ 223 h 921"/>
                <a:gd name="T44" fmla="*/ 414 w 858"/>
                <a:gd name="T45" fmla="*/ 249 h 921"/>
                <a:gd name="T46" fmla="*/ 395 w 858"/>
                <a:gd name="T47" fmla="*/ 277 h 921"/>
                <a:gd name="T48" fmla="*/ 388 w 858"/>
                <a:gd name="T49" fmla="*/ 306 h 921"/>
                <a:gd name="T50" fmla="*/ 385 w 858"/>
                <a:gd name="T51" fmla="*/ 337 h 921"/>
                <a:gd name="T52" fmla="*/ 399 w 858"/>
                <a:gd name="T53" fmla="*/ 353 h 921"/>
                <a:gd name="T54" fmla="*/ 376 w 858"/>
                <a:gd name="T55" fmla="*/ 405 h 921"/>
                <a:gd name="T56" fmla="*/ 362 w 858"/>
                <a:gd name="T57" fmla="*/ 424 h 921"/>
                <a:gd name="T58" fmla="*/ 314 w 858"/>
                <a:gd name="T59" fmla="*/ 462 h 921"/>
                <a:gd name="T60" fmla="*/ 272 w 858"/>
                <a:gd name="T61" fmla="*/ 493 h 921"/>
                <a:gd name="T62" fmla="*/ 212 w 858"/>
                <a:gd name="T63" fmla="*/ 516 h 921"/>
                <a:gd name="T64" fmla="*/ 203 w 858"/>
                <a:gd name="T65" fmla="*/ 540 h 921"/>
                <a:gd name="T66" fmla="*/ 156 w 858"/>
                <a:gd name="T67" fmla="*/ 595 h 921"/>
                <a:gd name="T68" fmla="*/ 139 w 858"/>
                <a:gd name="T69" fmla="*/ 618 h 921"/>
                <a:gd name="T70" fmla="*/ 123 w 858"/>
                <a:gd name="T71" fmla="*/ 651 h 921"/>
                <a:gd name="T72" fmla="*/ 120 w 858"/>
                <a:gd name="T73" fmla="*/ 680 h 921"/>
                <a:gd name="T74" fmla="*/ 111 w 858"/>
                <a:gd name="T75" fmla="*/ 703 h 921"/>
                <a:gd name="T76" fmla="*/ 85 w 858"/>
                <a:gd name="T77" fmla="*/ 727 h 921"/>
                <a:gd name="T78" fmla="*/ 59 w 858"/>
                <a:gd name="T79" fmla="*/ 753 h 921"/>
                <a:gd name="T80" fmla="*/ 66 w 858"/>
                <a:gd name="T81" fmla="*/ 746 h 921"/>
                <a:gd name="T82" fmla="*/ 71 w 858"/>
                <a:gd name="T83" fmla="*/ 746 h 921"/>
                <a:gd name="T84" fmla="*/ 59 w 858"/>
                <a:gd name="T85" fmla="*/ 767 h 921"/>
                <a:gd name="T86" fmla="*/ 49 w 858"/>
                <a:gd name="T87" fmla="*/ 793 h 921"/>
                <a:gd name="T88" fmla="*/ 42 w 858"/>
                <a:gd name="T89" fmla="*/ 805 h 921"/>
                <a:gd name="T90" fmla="*/ 23 w 858"/>
                <a:gd name="T91" fmla="*/ 836 h 921"/>
                <a:gd name="T92" fmla="*/ 14 w 858"/>
                <a:gd name="T93" fmla="*/ 843 h 921"/>
                <a:gd name="T94" fmla="*/ 7 w 858"/>
                <a:gd name="T95" fmla="*/ 871 h 921"/>
                <a:gd name="T96" fmla="*/ 2 w 858"/>
                <a:gd name="T97" fmla="*/ 921 h 921"/>
                <a:gd name="T98" fmla="*/ 94 w 858"/>
                <a:gd name="T99" fmla="*/ 890 h 921"/>
                <a:gd name="T100" fmla="*/ 210 w 858"/>
                <a:gd name="T101" fmla="*/ 808 h 921"/>
                <a:gd name="T102" fmla="*/ 272 w 858"/>
                <a:gd name="T103" fmla="*/ 767 h 921"/>
                <a:gd name="T104" fmla="*/ 449 w 858"/>
                <a:gd name="T105" fmla="*/ 592 h 921"/>
                <a:gd name="T106" fmla="*/ 463 w 858"/>
                <a:gd name="T107" fmla="*/ 448 h 921"/>
                <a:gd name="T108" fmla="*/ 506 w 858"/>
                <a:gd name="T109" fmla="*/ 415 h 921"/>
                <a:gd name="T110" fmla="*/ 572 w 858"/>
                <a:gd name="T111" fmla="*/ 405 h 921"/>
                <a:gd name="T112" fmla="*/ 660 w 858"/>
                <a:gd name="T113" fmla="*/ 363 h 921"/>
                <a:gd name="T114" fmla="*/ 721 w 858"/>
                <a:gd name="T115" fmla="*/ 311 h 921"/>
                <a:gd name="T116" fmla="*/ 709 w 858"/>
                <a:gd name="T117" fmla="*/ 301 h 921"/>
                <a:gd name="T118" fmla="*/ 757 w 858"/>
                <a:gd name="T119" fmla="*/ 251 h 921"/>
                <a:gd name="T120" fmla="*/ 832 w 858"/>
                <a:gd name="T121" fmla="*/ 247 h 921"/>
                <a:gd name="T122" fmla="*/ 844 w 858"/>
                <a:gd name="T123" fmla="*/ 242 h 921"/>
                <a:gd name="T124" fmla="*/ 856 w 858"/>
                <a:gd name="T125" fmla="*/ 225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8" h="921">
                  <a:moveTo>
                    <a:pt x="858" y="221"/>
                  </a:moveTo>
                  <a:lnTo>
                    <a:pt x="842" y="209"/>
                  </a:lnTo>
                  <a:lnTo>
                    <a:pt x="839" y="209"/>
                  </a:lnTo>
                  <a:lnTo>
                    <a:pt x="837" y="206"/>
                  </a:lnTo>
                  <a:lnTo>
                    <a:pt x="830" y="195"/>
                  </a:lnTo>
                  <a:lnTo>
                    <a:pt x="832" y="192"/>
                  </a:lnTo>
                  <a:lnTo>
                    <a:pt x="832" y="192"/>
                  </a:lnTo>
                  <a:lnTo>
                    <a:pt x="832" y="192"/>
                  </a:lnTo>
                  <a:lnTo>
                    <a:pt x="835" y="192"/>
                  </a:lnTo>
                  <a:lnTo>
                    <a:pt x="835" y="190"/>
                  </a:lnTo>
                  <a:lnTo>
                    <a:pt x="835" y="190"/>
                  </a:lnTo>
                  <a:lnTo>
                    <a:pt x="835" y="187"/>
                  </a:lnTo>
                  <a:lnTo>
                    <a:pt x="835" y="187"/>
                  </a:lnTo>
                  <a:lnTo>
                    <a:pt x="832" y="185"/>
                  </a:lnTo>
                  <a:lnTo>
                    <a:pt x="832" y="185"/>
                  </a:lnTo>
                  <a:lnTo>
                    <a:pt x="830" y="183"/>
                  </a:lnTo>
                  <a:lnTo>
                    <a:pt x="828" y="180"/>
                  </a:lnTo>
                  <a:lnTo>
                    <a:pt x="828" y="180"/>
                  </a:lnTo>
                  <a:lnTo>
                    <a:pt x="828" y="178"/>
                  </a:lnTo>
                  <a:lnTo>
                    <a:pt x="825" y="176"/>
                  </a:lnTo>
                  <a:lnTo>
                    <a:pt x="823" y="173"/>
                  </a:lnTo>
                  <a:lnTo>
                    <a:pt x="823" y="166"/>
                  </a:lnTo>
                  <a:lnTo>
                    <a:pt x="825" y="166"/>
                  </a:lnTo>
                  <a:lnTo>
                    <a:pt x="825" y="164"/>
                  </a:lnTo>
                  <a:lnTo>
                    <a:pt x="825" y="159"/>
                  </a:lnTo>
                  <a:lnTo>
                    <a:pt x="828" y="159"/>
                  </a:lnTo>
                  <a:lnTo>
                    <a:pt x="828" y="157"/>
                  </a:lnTo>
                  <a:lnTo>
                    <a:pt x="828" y="154"/>
                  </a:lnTo>
                  <a:lnTo>
                    <a:pt x="825" y="150"/>
                  </a:lnTo>
                  <a:lnTo>
                    <a:pt x="825" y="147"/>
                  </a:lnTo>
                  <a:lnTo>
                    <a:pt x="823" y="147"/>
                  </a:lnTo>
                  <a:lnTo>
                    <a:pt x="821" y="147"/>
                  </a:lnTo>
                  <a:lnTo>
                    <a:pt x="821" y="147"/>
                  </a:lnTo>
                  <a:lnTo>
                    <a:pt x="821" y="145"/>
                  </a:lnTo>
                  <a:lnTo>
                    <a:pt x="821" y="145"/>
                  </a:lnTo>
                  <a:lnTo>
                    <a:pt x="821" y="145"/>
                  </a:lnTo>
                  <a:lnTo>
                    <a:pt x="823" y="142"/>
                  </a:lnTo>
                  <a:lnTo>
                    <a:pt x="823" y="142"/>
                  </a:lnTo>
                  <a:lnTo>
                    <a:pt x="823" y="142"/>
                  </a:lnTo>
                  <a:lnTo>
                    <a:pt x="823" y="140"/>
                  </a:lnTo>
                  <a:lnTo>
                    <a:pt x="823" y="140"/>
                  </a:lnTo>
                  <a:lnTo>
                    <a:pt x="823" y="135"/>
                  </a:lnTo>
                  <a:lnTo>
                    <a:pt x="823" y="133"/>
                  </a:lnTo>
                  <a:lnTo>
                    <a:pt x="825" y="124"/>
                  </a:lnTo>
                  <a:lnTo>
                    <a:pt x="825" y="121"/>
                  </a:lnTo>
                  <a:lnTo>
                    <a:pt x="825" y="121"/>
                  </a:lnTo>
                  <a:lnTo>
                    <a:pt x="825" y="119"/>
                  </a:lnTo>
                  <a:lnTo>
                    <a:pt x="821" y="107"/>
                  </a:lnTo>
                  <a:lnTo>
                    <a:pt x="818" y="105"/>
                  </a:lnTo>
                  <a:lnTo>
                    <a:pt x="818" y="102"/>
                  </a:lnTo>
                  <a:lnTo>
                    <a:pt x="823" y="95"/>
                  </a:lnTo>
                  <a:lnTo>
                    <a:pt x="823" y="95"/>
                  </a:lnTo>
                  <a:lnTo>
                    <a:pt x="821" y="95"/>
                  </a:lnTo>
                  <a:lnTo>
                    <a:pt x="813" y="88"/>
                  </a:lnTo>
                  <a:lnTo>
                    <a:pt x="813" y="86"/>
                  </a:lnTo>
                  <a:lnTo>
                    <a:pt x="818" y="83"/>
                  </a:lnTo>
                  <a:lnTo>
                    <a:pt x="818" y="79"/>
                  </a:lnTo>
                  <a:lnTo>
                    <a:pt x="818" y="79"/>
                  </a:lnTo>
                  <a:lnTo>
                    <a:pt x="818" y="79"/>
                  </a:lnTo>
                  <a:lnTo>
                    <a:pt x="818" y="79"/>
                  </a:lnTo>
                  <a:lnTo>
                    <a:pt x="813" y="74"/>
                  </a:lnTo>
                  <a:lnTo>
                    <a:pt x="811" y="71"/>
                  </a:lnTo>
                  <a:lnTo>
                    <a:pt x="809" y="71"/>
                  </a:lnTo>
                  <a:lnTo>
                    <a:pt x="806" y="69"/>
                  </a:lnTo>
                  <a:lnTo>
                    <a:pt x="806" y="69"/>
                  </a:lnTo>
                  <a:lnTo>
                    <a:pt x="806" y="67"/>
                  </a:lnTo>
                  <a:lnTo>
                    <a:pt x="806" y="67"/>
                  </a:lnTo>
                  <a:lnTo>
                    <a:pt x="806" y="67"/>
                  </a:lnTo>
                  <a:lnTo>
                    <a:pt x="804" y="67"/>
                  </a:lnTo>
                  <a:lnTo>
                    <a:pt x="802" y="64"/>
                  </a:lnTo>
                  <a:lnTo>
                    <a:pt x="799" y="64"/>
                  </a:lnTo>
                  <a:lnTo>
                    <a:pt x="799" y="62"/>
                  </a:lnTo>
                  <a:lnTo>
                    <a:pt x="797" y="62"/>
                  </a:lnTo>
                  <a:lnTo>
                    <a:pt x="795" y="60"/>
                  </a:lnTo>
                  <a:lnTo>
                    <a:pt x="795" y="60"/>
                  </a:lnTo>
                  <a:lnTo>
                    <a:pt x="795" y="55"/>
                  </a:lnTo>
                  <a:lnTo>
                    <a:pt x="795" y="55"/>
                  </a:lnTo>
                  <a:lnTo>
                    <a:pt x="792" y="55"/>
                  </a:lnTo>
                  <a:lnTo>
                    <a:pt x="792" y="55"/>
                  </a:lnTo>
                  <a:lnTo>
                    <a:pt x="790" y="55"/>
                  </a:lnTo>
                  <a:lnTo>
                    <a:pt x="785" y="53"/>
                  </a:lnTo>
                  <a:lnTo>
                    <a:pt x="783" y="53"/>
                  </a:lnTo>
                  <a:lnTo>
                    <a:pt x="783" y="53"/>
                  </a:lnTo>
                  <a:lnTo>
                    <a:pt x="780" y="55"/>
                  </a:lnTo>
                  <a:lnTo>
                    <a:pt x="780" y="55"/>
                  </a:lnTo>
                  <a:lnTo>
                    <a:pt x="780" y="55"/>
                  </a:lnTo>
                  <a:lnTo>
                    <a:pt x="778" y="55"/>
                  </a:lnTo>
                  <a:lnTo>
                    <a:pt x="771" y="55"/>
                  </a:lnTo>
                  <a:lnTo>
                    <a:pt x="769" y="53"/>
                  </a:lnTo>
                  <a:lnTo>
                    <a:pt x="766" y="53"/>
                  </a:lnTo>
                  <a:lnTo>
                    <a:pt x="764" y="50"/>
                  </a:lnTo>
                  <a:lnTo>
                    <a:pt x="764" y="50"/>
                  </a:lnTo>
                  <a:lnTo>
                    <a:pt x="761" y="45"/>
                  </a:lnTo>
                  <a:lnTo>
                    <a:pt x="759" y="45"/>
                  </a:lnTo>
                  <a:lnTo>
                    <a:pt x="759" y="45"/>
                  </a:lnTo>
                  <a:lnTo>
                    <a:pt x="761" y="48"/>
                  </a:lnTo>
                  <a:lnTo>
                    <a:pt x="764" y="53"/>
                  </a:lnTo>
                  <a:lnTo>
                    <a:pt x="766" y="55"/>
                  </a:lnTo>
                  <a:lnTo>
                    <a:pt x="764" y="55"/>
                  </a:lnTo>
                  <a:lnTo>
                    <a:pt x="761" y="53"/>
                  </a:lnTo>
                  <a:lnTo>
                    <a:pt x="759" y="53"/>
                  </a:lnTo>
                  <a:lnTo>
                    <a:pt x="759" y="50"/>
                  </a:lnTo>
                  <a:lnTo>
                    <a:pt x="759" y="50"/>
                  </a:lnTo>
                  <a:lnTo>
                    <a:pt x="759" y="50"/>
                  </a:lnTo>
                  <a:lnTo>
                    <a:pt x="759" y="48"/>
                  </a:lnTo>
                  <a:lnTo>
                    <a:pt x="759" y="45"/>
                  </a:lnTo>
                  <a:lnTo>
                    <a:pt x="759" y="45"/>
                  </a:lnTo>
                  <a:lnTo>
                    <a:pt x="759" y="45"/>
                  </a:lnTo>
                  <a:lnTo>
                    <a:pt x="759" y="43"/>
                  </a:lnTo>
                  <a:lnTo>
                    <a:pt x="757" y="45"/>
                  </a:lnTo>
                  <a:lnTo>
                    <a:pt x="754" y="43"/>
                  </a:lnTo>
                  <a:lnTo>
                    <a:pt x="754" y="41"/>
                  </a:lnTo>
                  <a:lnTo>
                    <a:pt x="757" y="41"/>
                  </a:lnTo>
                  <a:lnTo>
                    <a:pt x="757" y="41"/>
                  </a:lnTo>
                  <a:lnTo>
                    <a:pt x="757" y="41"/>
                  </a:lnTo>
                  <a:lnTo>
                    <a:pt x="757" y="38"/>
                  </a:lnTo>
                  <a:lnTo>
                    <a:pt x="757" y="36"/>
                  </a:lnTo>
                  <a:lnTo>
                    <a:pt x="757" y="34"/>
                  </a:lnTo>
                  <a:lnTo>
                    <a:pt x="757" y="34"/>
                  </a:lnTo>
                  <a:lnTo>
                    <a:pt x="757" y="34"/>
                  </a:lnTo>
                  <a:lnTo>
                    <a:pt x="754" y="34"/>
                  </a:lnTo>
                  <a:lnTo>
                    <a:pt x="754" y="34"/>
                  </a:lnTo>
                  <a:lnTo>
                    <a:pt x="754" y="34"/>
                  </a:lnTo>
                  <a:lnTo>
                    <a:pt x="754" y="34"/>
                  </a:lnTo>
                  <a:lnTo>
                    <a:pt x="754" y="36"/>
                  </a:lnTo>
                  <a:lnTo>
                    <a:pt x="752" y="41"/>
                  </a:lnTo>
                  <a:lnTo>
                    <a:pt x="750" y="43"/>
                  </a:lnTo>
                  <a:lnTo>
                    <a:pt x="750" y="43"/>
                  </a:lnTo>
                  <a:lnTo>
                    <a:pt x="747" y="43"/>
                  </a:lnTo>
                  <a:lnTo>
                    <a:pt x="747" y="43"/>
                  </a:lnTo>
                  <a:lnTo>
                    <a:pt x="747" y="43"/>
                  </a:lnTo>
                  <a:lnTo>
                    <a:pt x="747" y="43"/>
                  </a:lnTo>
                  <a:lnTo>
                    <a:pt x="745" y="45"/>
                  </a:lnTo>
                  <a:lnTo>
                    <a:pt x="742" y="45"/>
                  </a:lnTo>
                  <a:lnTo>
                    <a:pt x="735" y="48"/>
                  </a:lnTo>
                  <a:lnTo>
                    <a:pt x="733" y="50"/>
                  </a:lnTo>
                  <a:lnTo>
                    <a:pt x="731" y="48"/>
                  </a:lnTo>
                  <a:lnTo>
                    <a:pt x="731" y="48"/>
                  </a:lnTo>
                  <a:lnTo>
                    <a:pt x="731" y="48"/>
                  </a:lnTo>
                  <a:lnTo>
                    <a:pt x="728" y="48"/>
                  </a:lnTo>
                  <a:lnTo>
                    <a:pt x="728" y="48"/>
                  </a:lnTo>
                  <a:lnTo>
                    <a:pt x="728" y="48"/>
                  </a:lnTo>
                  <a:lnTo>
                    <a:pt x="728" y="48"/>
                  </a:lnTo>
                  <a:lnTo>
                    <a:pt x="726" y="48"/>
                  </a:lnTo>
                  <a:lnTo>
                    <a:pt x="721" y="45"/>
                  </a:lnTo>
                  <a:lnTo>
                    <a:pt x="721" y="45"/>
                  </a:lnTo>
                  <a:lnTo>
                    <a:pt x="719" y="43"/>
                  </a:lnTo>
                  <a:lnTo>
                    <a:pt x="716" y="43"/>
                  </a:lnTo>
                  <a:lnTo>
                    <a:pt x="716" y="43"/>
                  </a:lnTo>
                  <a:lnTo>
                    <a:pt x="714" y="43"/>
                  </a:lnTo>
                  <a:lnTo>
                    <a:pt x="714" y="45"/>
                  </a:lnTo>
                  <a:lnTo>
                    <a:pt x="714" y="45"/>
                  </a:lnTo>
                  <a:lnTo>
                    <a:pt x="712" y="48"/>
                  </a:lnTo>
                  <a:lnTo>
                    <a:pt x="712" y="48"/>
                  </a:lnTo>
                  <a:lnTo>
                    <a:pt x="709" y="48"/>
                  </a:lnTo>
                  <a:lnTo>
                    <a:pt x="709" y="48"/>
                  </a:lnTo>
                  <a:lnTo>
                    <a:pt x="707" y="48"/>
                  </a:lnTo>
                  <a:lnTo>
                    <a:pt x="707" y="48"/>
                  </a:lnTo>
                  <a:lnTo>
                    <a:pt x="705" y="48"/>
                  </a:lnTo>
                  <a:lnTo>
                    <a:pt x="705" y="48"/>
                  </a:lnTo>
                  <a:lnTo>
                    <a:pt x="705" y="45"/>
                  </a:lnTo>
                  <a:lnTo>
                    <a:pt x="705" y="45"/>
                  </a:lnTo>
                  <a:lnTo>
                    <a:pt x="705" y="45"/>
                  </a:lnTo>
                  <a:lnTo>
                    <a:pt x="705" y="45"/>
                  </a:lnTo>
                  <a:lnTo>
                    <a:pt x="705" y="45"/>
                  </a:lnTo>
                  <a:lnTo>
                    <a:pt x="705" y="45"/>
                  </a:lnTo>
                  <a:lnTo>
                    <a:pt x="702" y="45"/>
                  </a:lnTo>
                  <a:lnTo>
                    <a:pt x="698" y="45"/>
                  </a:lnTo>
                  <a:lnTo>
                    <a:pt x="693" y="48"/>
                  </a:lnTo>
                  <a:lnTo>
                    <a:pt x="686" y="50"/>
                  </a:lnTo>
                  <a:lnTo>
                    <a:pt x="683" y="53"/>
                  </a:lnTo>
                  <a:lnTo>
                    <a:pt x="681" y="53"/>
                  </a:lnTo>
                  <a:lnTo>
                    <a:pt x="681" y="53"/>
                  </a:lnTo>
                  <a:lnTo>
                    <a:pt x="674" y="50"/>
                  </a:lnTo>
                  <a:lnTo>
                    <a:pt x="674" y="50"/>
                  </a:lnTo>
                  <a:lnTo>
                    <a:pt x="667" y="48"/>
                  </a:lnTo>
                  <a:lnTo>
                    <a:pt x="660" y="45"/>
                  </a:lnTo>
                  <a:lnTo>
                    <a:pt x="657" y="45"/>
                  </a:lnTo>
                  <a:lnTo>
                    <a:pt x="655" y="43"/>
                  </a:lnTo>
                  <a:lnTo>
                    <a:pt x="653" y="41"/>
                  </a:lnTo>
                  <a:lnTo>
                    <a:pt x="650" y="41"/>
                  </a:lnTo>
                  <a:lnTo>
                    <a:pt x="648" y="38"/>
                  </a:lnTo>
                  <a:lnTo>
                    <a:pt x="648" y="36"/>
                  </a:lnTo>
                  <a:lnTo>
                    <a:pt x="645" y="36"/>
                  </a:lnTo>
                  <a:lnTo>
                    <a:pt x="645" y="36"/>
                  </a:lnTo>
                  <a:lnTo>
                    <a:pt x="643" y="36"/>
                  </a:lnTo>
                  <a:lnTo>
                    <a:pt x="643" y="34"/>
                  </a:lnTo>
                  <a:lnTo>
                    <a:pt x="638" y="29"/>
                  </a:lnTo>
                  <a:lnTo>
                    <a:pt x="636" y="27"/>
                  </a:lnTo>
                  <a:lnTo>
                    <a:pt x="634" y="24"/>
                  </a:lnTo>
                  <a:lnTo>
                    <a:pt x="634" y="24"/>
                  </a:lnTo>
                  <a:lnTo>
                    <a:pt x="634" y="22"/>
                  </a:lnTo>
                  <a:lnTo>
                    <a:pt x="631" y="19"/>
                  </a:lnTo>
                  <a:lnTo>
                    <a:pt x="631" y="19"/>
                  </a:lnTo>
                  <a:lnTo>
                    <a:pt x="631" y="17"/>
                  </a:lnTo>
                  <a:lnTo>
                    <a:pt x="631" y="17"/>
                  </a:lnTo>
                  <a:lnTo>
                    <a:pt x="631" y="17"/>
                  </a:lnTo>
                  <a:lnTo>
                    <a:pt x="631" y="17"/>
                  </a:lnTo>
                  <a:lnTo>
                    <a:pt x="631" y="17"/>
                  </a:lnTo>
                  <a:lnTo>
                    <a:pt x="629" y="17"/>
                  </a:lnTo>
                  <a:lnTo>
                    <a:pt x="629" y="17"/>
                  </a:lnTo>
                  <a:lnTo>
                    <a:pt x="629" y="15"/>
                  </a:lnTo>
                  <a:lnTo>
                    <a:pt x="629" y="12"/>
                  </a:lnTo>
                  <a:lnTo>
                    <a:pt x="629" y="10"/>
                  </a:lnTo>
                  <a:lnTo>
                    <a:pt x="629" y="8"/>
                  </a:lnTo>
                  <a:lnTo>
                    <a:pt x="629" y="5"/>
                  </a:lnTo>
                  <a:lnTo>
                    <a:pt x="629" y="5"/>
                  </a:lnTo>
                  <a:lnTo>
                    <a:pt x="627" y="5"/>
                  </a:lnTo>
                  <a:lnTo>
                    <a:pt x="627" y="5"/>
                  </a:lnTo>
                  <a:lnTo>
                    <a:pt x="627" y="3"/>
                  </a:lnTo>
                  <a:lnTo>
                    <a:pt x="624" y="0"/>
                  </a:lnTo>
                  <a:lnTo>
                    <a:pt x="624" y="0"/>
                  </a:lnTo>
                  <a:lnTo>
                    <a:pt x="624" y="0"/>
                  </a:lnTo>
                  <a:lnTo>
                    <a:pt x="624" y="0"/>
                  </a:lnTo>
                  <a:lnTo>
                    <a:pt x="624" y="3"/>
                  </a:lnTo>
                  <a:lnTo>
                    <a:pt x="624" y="3"/>
                  </a:lnTo>
                  <a:lnTo>
                    <a:pt x="624" y="3"/>
                  </a:lnTo>
                  <a:lnTo>
                    <a:pt x="624" y="3"/>
                  </a:lnTo>
                  <a:lnTo>
                    <a:pt x="624" y="3"/>
                  </a:lnTo>
                  <a:lnTo>
                    <a:pt x="622" y="3"/>
                  </a:lnTo>
                  <a:lnTo>
                    <a:pt x="622" y="3"/>
                  </a:lnTo>
                  <a:lnTo>
                    <a:pt x="619" y="3"/>
                  </a:lnTo>
                  <a:lnTo>
                    <a:pt x="619" y="5"/>
                  </a:lnTo>
                  <a:lnTo>
                    <a:pt x="617" y="5"/>
                  </a:lnTo>
                  <a:lnTo>
                    <a:pt x="615" y="8"/>
                  </a:lnTo>
                  <a:lnTo>
                    <a:pt x="615" y="8"/>
                  </a:lnTo>
                  <a:lnTo>
                    <a:pt x="612" y="8"/>
                  </a:lnTo>
                  <a:lnTo>
                    <a:pt x="610" y="8"/>
                  </a:lnTo>
                  <a:lnTo>
                    <a:pt x="610" y="8"/>
                  </a:lnTo>
                  <a:lnTo>
                    <a:pt x="610" y="8"/>
                  </a:lnTo>
                  <a:lnTo>
                    <a:pt x="608" y="8"/>
                  </a:lnTo>
                  <a:lnTo>
                    <a:pt x="608" y="8"/>
                  </a:lnTo>
                  <a:lnTo>
                    <a:pt x="608" y="8"/>
                  </a:lnTo>
                  <a:lnTo>
                    <a:pt x="605" y="10"/>
                  </a:lnTo>
                  <a:lnTo>
                    <a:pt x="605" y="10"/>
                  </a:lnTo>
                  <a:lnTo>
                    <a:pt x="601" y="10"/>
                  </a:lnTo>
                  <a:lnTo>
                    <a:pt x="598" y="10"/>
                  </a:lnTo>
                  <a:lnTo>
                    <a:pt x="598" y="10"/>
                  </a:lnTo>
                  <a:lnTo>
                    <a:pt x="596" y="12"/>
                  </a:lnTo>
                  <a:lnTo>
                    <a:pt x="596" y="12"/>
                  </a:lnTo>
                  <a:lnTo>
                    <a:pt x="596" y="17"/>
                  </a:lnTo>
                  <a:lnTo>
                    <a:pt x="596" y="17"/>
                  </a:lnTo>
                  <a:lnTo>
                    <a:pt x="596" y="17"/>
                  </a:lnTo>
                  <a:lnTo>
                    <a:pt x="596" y="19"/>
                  </a:lnTo>
                  <a:lnTo>
                    <a:pt x="596" y="19"/>
                  </a:lnTo>
                  <a:lnTo>
                    <a:pt x="593" y="22"/>
                  </a:lnTo>
                  <a:lnTo>
                    <a:pt x="593" y="24"/>
                  </a:lnTo>
                  <a:lnTo>
                    <a:pt x="591" y="27"/>
                  </a:lnTo>
                  <a:lnTo>
                    <a:pt x="591" y="29"/>
                  </a:lnTo>
                  <a:lnTo>
                    <a:pt x="591" y="29"/>
                  </a:lnTo>
                  <a:lnTo>
                    <a:pt x="582" y="53"/>
                  </a:lnTo>
                  <a:lnTo>
                    <a:pt x="577" y="69"/>
                  </a:lnTo>
                  <a:lnTo>
                    <a:pt x="565" y="93"/>
                  </a:lnTo>
                  <a:lnTo>
                    <a:pt x="565" y="95"/>
                  </a:lnTo>
                  <a:lnTo>
                    <a:pt x="563" y="98"/>
                  </a:lnTo>
                  <a:lnTo>
                    <a:pt x="563" y="100"/>
                  </a:lnTo>
                  <a:lnTo>
                    <a:pt x="558" y="109"/>
                  </a:lnTo>
                  <a:lnTo>
                    <a:pt x="553" y="116"/>
                  </a:lnTo>
                  <a:lnTo>
                    <a:pt x="548" y="124"/>
                  </a:lnTo>
                  <a:lnTo>
                    <a:pt x="544" y="131"/>
                  </a:lnTo>
                  <a:lnTo>
                    <a:pt x="539" y="135"/>
                  </a:lnTo>
                  <a:lnTo>
                    <a:pt x="537" y="135"/>
                  </a:lnTo>
                  <a:lnTo>
                    <a:pt x="534" y="138"/>
                  </a:lnTo>
                  <a:lnTo>
                    <a:pt x="534" y="138"/>
                  </a:lnTo>
                  <a:lnTo>
                    <a:pt x="534" y="138"/>
                  </a:lnTo>
                  <a:lnTo>
                    <a:pt x="532" y="138"/>
                  </a:lnTo>
                  <a:lnTo>
                    <a:pt x="530" y="138"/>
                  </a:lnTo>
                  <a:lnTo>
                    <a:pt x="527" y="140"/>
                  </a:lnTo>
                  <a:lnTo>
                    <a:pt x="525" y="140"/>
                  </a:lnTo>
                  <a:lnTo>
                    <a:pt x="522" y="142"/>
                  </a:lnTo>
                  <a:lnTo>
                    <a:pt x="520" y="145"/>
                  </a:lnTo>
                  <a:lnTo>
                    <a:pt x="520" y="145"/>
                  </a:lnTo>
                  <a:lnTo>
                    <a:pt x="518" y="145"/>
                  </a:lnTo>
                  <a:lnTo>
                    <a:pt x="520" y="142"/>
                  </a:lnTo>
                  <a:lnTo>
                    <a:pt x="518" y="145"/>
                  </a:lnTo>
                  <a:lnTo>
                    <a:pt x="515" y="145"/>
                  </a:lnTo>
                  <a:lnTo>
                    <a:pt x="515" y="147"/>
                  </a:lnTo>
                  <a:lnTo>
                    <a:pt x="513" y="150"/>
                  </a:lnTo>
                  <a:lnTo>
                    <a:pt x="513" y="150"/>
                  </a:lnTo>
                  <a:lnTo>
                    <a:pt x="511" y="150"/>
                  </a:lnTo>
                  <a:lnTo>
                    <a:pt x="511" y="150"/>
                  </a:lnTo>
                  <a:lnTo>
                    <a:pt x="508" y="150"/>
                  </a:lnTo>
                  <a:lnTo>
                    <a:pt x="508" y="152"/>
                  </a:lnTo>
                  <a:lnTo>
                    <a:pt x="508" y="152"/>
                  </a:lnTo>
                  <a:lnTo>
                    <a:pt x="506" y="152"/>
                  </a:lnTo>
                  <a:lnTo>
                    <a:pt x="506" y="152"/>
                  </a:lnTo>
                  <a:lnTo>
                    <a:pt x="506" y="152"/>
                  </a:lnTo>
                  <a:lnTo>
                    <a:pt x="506" y="152"/>
                  </a:lnTo>
                  <a:lnTo>
                    <a:pt x="504" y="152"/>
                  </a:lnTo>
                  <a:lnTo>
                    <a:pt x="504" y="152"/>
                  </a:lnTo>
                  <a:lnTo>
                    <a:pt x="501" y="152"/>
                  </a:lnTo>
                  <a:lnTo>
                    <a:pt x="501" y="154"/>
                  </a:lnTo>
                  <a:lnTo>
                    <a:pt x="501" y="154"/>
                  </a:lnTo>
                  <a:lnTo>
                    <a:pt x="499" y="154"/>
                  </a:lnTo>
                  <a:lnTo>
                    <a:pt x="494" y="157"/>
                  </a:lnTo>
                  <a:lnTo>
                    <a:pt x="494" y="157"/>
                  </a:lnTo>
                  <a:lnTo>
                    <a:pt x="492" y="159"/>
                  </a:lnTo>
                  <a:lnTo>
                    <a:pt x="492" y="159"/>
                  </a:lnTo>
                  <a:lnTo>
                    <a:pt x="489" y="159"/>
                  </a:lnTo>
                  <a:lnTo>
                    <a:pt x="485" y="161"/>
                  </a:lnTo>
                  <a:lnTo>
                    <a:pt x="480" y="164"/>
                  </a:lnTo>
                  <a:lnTo>
                    <a:pt x="473" y="164"/>
                  </a:lnTo>
                  <a:lnTo>
                    <a:pt x="470" y="166"/>
                  </a:lnTo>
                  <a:lnTo>
                    <a:pt x="468" y="166"/>
                  </a:lnTo>
                  <a:lnTo>
                    <a:pt x="466" y="171"/>
                  </a:lnTo>
                  <a:lnTo>
                    <a:pt x="463" y="173"/>
                  </a:lnTo>
                  <a:lnTo>
                    <a:pt x="461" y="173"/>
                  </a:lnTo>
                  <a:lnTo>
                    <a:pt x="461" y="173"/>
                  </a:lnTo>
                  <a:lnTo>
                    <a:pt x="461" y="173"/>
                  </a:lnTo>
                  <a:lnTo>
                    <a:pt x="459" y="173"/>
                  </a:lnTo>
                  <a:lnTo>
                    <a:pt x="459" y="173"/>
                  </a:lnTo>
                  <a:lnTo>
                    <a:pt x="459" y="173"/>
                  </a:lnTo>
                  <a:lnTo>
                    <a:pt x="459" y="173"/>
                  </a:lnTo>
                  <a:lnTo>
                    <a:pt x="454" y="178"/>
                  </a:lnTo>
                  <a:lnTo>
                    <a:pt x="454" y="178"/>
                  </a:lnTo>
                  <a:lnTo>
                    <a:pt x="454" y="180"/>
                  </a:lnTo>
                  <a:lnTo>
                    <a:pt x="454" y="180"/>
                  </a:lnTo>
                  <a:lnTo>
                    <a:pt x="451" y="183"/>
                  </a:lnTo>
                  <a:lnTo>
                    <a:pt x="447" y="190"/>
                  </a:lnTo>
                  <a:lnTo>
                    <a:pt x="440" y="197"/>
                  </a:lnTo>
                  <a:lnTo>
                    <a:pt x="437" y="199"/>
                  </a:lnTo>
                  <a:lnTo>
                    <a:pt x="433" y="204"/>
                  </a:lnTo>
                  <a:lnTo>
                    <a:pt x="428" y="211"/>
                  </a:lnTo>
                  <a:lnTo>
                    <a:pt x="418" y="216"/>
                  </a:lnTo>
                  <a:lnTo>
                    <a:pt x="418" y="218"/>
                  </a:lnTo>
                  <a:lnTo>
                    <a:pt x="418" y="221"/>
                  </a:lnTo>
                  <a:lnTo>
                    <a:pt x="418" y="221"/>
                  </a:lnTo>
                  <a:lnTo>
                    <a:pt x="418" y="223"/>
                  </a:lnTo>
                  <a:lnTo>
                    <a:pt x="418" y="223"/>
                  </a:lnTo>
                  <a:lnTo>
                    <a:pt x="418" y="223"/>
                  </a:lnTo>
                  <a:lnTo>
                    <a:pt x="418" y="225"/>
                  </a:lnTo>
                  <a:lnTo>
                    <a:pt x="418" y="225"/>
                  </a:lnTo>
                  <a:lnTo>
                    <a:pt x="418" y="230"/>
                  </a:lnTo>
                  <a:lnTo>
                    <a:pt x="418" y="230"/>
                  </a:lnTo>
                  <a:lnTo>
                    <a:pt x="416" y="230"/>
                  </a:lnTo>
                  <a:lnTo>
                    <a:pt x="418" y="232"/>
                  </a:lnTo>
                  <a:lnTo>
                    <a:pt x="418" y="232"/>
                  </a:lnTo>
                  <a:lnTo>
                    <a:pt x="418" y="232"/>
                  </a:lnTo>
                  <a:lnTo>
                    <a:pt x="418" y="240"/>
                  </a:lnTo>
                  <a:lnTo>
                    <a:pt x="418" y="242"/>
                  </a:lnTo>
                  <a:lnTo>
                    <a:pt x="416" y="242"/>
                  </a:lnTo>
                  <a:lnTo>
                    <a:pt x="416" y="244"/>
                  </a:lnTo>
                  <a:lnTo>
                    <a:pt x="416" y="247"/>
                  </a:lnTo>
                  <a:lnTo>
                    <a:pt x="416" y="247"/>
                  </a:lnTo>
                  <a:lnTo>
                    <a:pt x="414" y="249"/>
                  </a:lnTo>
                  <a:lnTo>
                    <a:pt x="414" y="251"/>
                  </a:lnTo>
                  <a:lnTo>
                    <a:pt x="414" y="251"/>
                  </a:lnTo>
                  <a:lnTo>
                    <a:pt x="406" y="258"/>
                  </a:lnTo>
                  <a:lnTo>
                    <a:pt x="406" y="258"/>
                  </a:lnTo>
                  <a:lnTo>
                    <a:pt x="406" y="261"/>
                  </a:lnTo>
                  <a:lnTo>
                    <a:pt x="406" y="261"/>
                  </a:lnTo>
                  <a:lnTo>
                    <a:pt x="404" y="261"/>
                  </a:lnTo>
                  <a:lnTo>
                    <a:pt x="404" y="261"/>
                  </a:lnTo>
                  <a:lnTo>
                    <a:pt x="404" y="261"/>
                  </a:lnTo>
                  <a:lnTo>
                    <a:pt x="402" y="266"/>
                  </a:lnTo>
                  <a:lnTo>
                    <a:pt x="397" y="270"/>
                  </a:lnTo>
                  <a:lnTo>
                    <a:pt x="397" y="270"/>
                  </a:lnTo>
                  <a:lnTo>
                    <a:pt x="395" y="275"/>
                  </a:lnTo>
                  <a:lnTo>
                    <a:pt x="395" y="277"/>
                  </a:lnTo>
                  <a:lnTo>
                    <a:pt x="395" y="277"/>
                  </a:lnTo>
                  <a:lnTo>
                    <a:pt x="395" y="277"/>
                  </a:lnTo>
                  <a:lnTo>
                    <a:pt x="395" y="280"/>
                  </a:lnTo>
                  <a:lnTo>
                    <a:pt x="395" y="280"/>
                  </a:lnTo>
                  <a:lnTo>
                    <a:pt x="392" y="280"/>
                  </a:lnTo>
                  <a:lnTo>
                    <a:pt x="392" y="282"/>
                  </a:lnTo>
                  <a:lnTo>
                    <a:pt x="392" y="282"/>
                  </a:lnTo>
                  <a:lnTo>
                    <a:pt x="390" y="287"/>
                  </a:lnTo>
                  <a:lnTo>
                    <a:pt x="390" y="289"/>
                  </a:lnTo>
                  <a:lnTo>
                    <a:pt x="388" y="292"/>
                  </a:lnTo>
                  <a:lnTo>
                    <a:pt x="388" y="292"/>
                  </a:lnTo>
                  <a:lnTo>
                    <a:pt x="390" y="292"/>
                  </a:lnTo>
                  <a:lnTo>
                    <a:pt x="390" y="294"/>
                  </a:lnTo>
                  <a:lnTo>
                    <a:pt x="390" y="294"/>
                  </a:lnTo>
                  <a:lnTo>
                    <a:pt x="390" y="299"/>
                  </a:lnTo>
                  <a:lnTo>
                    <a:pt x="388" y="306"/>
                  </a:lnTo>
                  <a:lnTo>
                    <a:pt x="388" y="308"/>
                  </a:lnTo>
                  <a:lnTo>
                    <a:pt x="388" y="311"/>
                  </a:lnTo>
                  <a:lnTo>
                    <a:pt x="388" y="311"/>
                  </a:lnTo>
                  <a:lnTo>
                    <a:pt x="390" y="325"/>
                  </a:lnTo>
                  <a:lnTo>
                    <a:pt x="390" y="325"/>
                  </a:lnTo>
                  <a:lnTo>
                    <a:pt x="388" y="325"/>
                  </a:lnTo>
                  <a:lnTo>
                    <a:pt x="388" y="325"/>
                  </a:lnTo>
                  <a:lnTo>
                    <a:pt x="390" y="325"/>
                  </a:lnTo>
                  <a:lnTo>
                    <a:pt x="390" y="327"/>
                  </a:lnTo>
                  <a:lnTo>
                    <a:pt x="390" y="327"/>
                  </a:lnTo>
                  <a:lnTo>
                    <a:pt x="390" y="329"/>
                  </a:lnTo>
                  <a:lnTo>
                    <a:pt x="388" y="329"/>
                  </a:lnTo>
                  <a:lnTo>
                    <a:pt x="388" y="332"/>
                  </a:lnTo>
                  <a:lnTo>
                    <a:pt x="385" y="334"/>
                  </a:lnTo>
                  <a:lnTo>
                    <a:pt x="385" y="337"/>
                  </a:lnTo>
                  <a:lnTo>
                    <a:pt x="385" y="339"/>
                  </a:lnTo>
                  <a:lnTo>
                    <a:pt x="388" y="339"/>
                  </a:lnTo>
                  <a:lnTo>
                    <a:pt x="388" y="339"/>
                  </a:lnTo>
                  <a:lnTo>
                    <a:pt x="392" y="341"/>
                  </a:lnTo>
                  <a:lnTo>
                    <a:pt x="392" y="344"/>
                  </a:lnTo>
                  <a:lnTo>
                    <a:pt x="395" y="344"/>
                  </a:lnTo>
                  <a:lnTo>
                    <a:pt x="395" y="344"/>
                  </a:lnTo>
                  <a:lnTo>
                    <a:pt x="395" y="344"/>
                  </a:lnTo>
                  <a:lnTo>
                    <a:pt x="395" y="344"/>
                  </a:lnTo>
                  <a:lnTo>
                    <a:pt x="395" y="346"/>
                  </a:lnTo>
                  <a:lnTo>
                    <a:pt x="397" y="348"/>
                  </a:lnTo>
                  <a:lnTo>
                    <a:pt x="397" y="351"/>
                  </a:lnTo>
                  <a:lnTo>
                    <a:pt x="399" y="351"/>
                  </a:lnTo>
                  <a:lnTo>
                    <a:pt x="399" y="351"/>
                  </a:lnTo>
                  <a:lnTo>
                    <a:pt x="399" y="353"/>
                  </a:lnTo>
                  <a:lnTo>
                    <a:pt x="399" y="353"/>
                  </a:lnTo>
                  <a:lnTo>
                    <a:pt x="399" y="355"/>
                  </a:lnTo>
                  <a:lnTo>
                    <a:pt x="399" y="360"/>
                  </a:lnTo>
                  <a:lnTo>
                    <a:pt x="397" y="367"/>
                  </a:lnTo>
                  <a:lnTo>
                    <a:pt x="397" y="370"/>
                  </a:lnTo>
                  <a:lnTo>
                    <a:pt x="395" y="377"/>
                  </a:lnTo>
                  <a:lnTo>
                    <a:pt x="390" y="386"/>
                  </a:lnTo>
                  <a:lnTo>
                    <a:pt x="383" y="396"/>
                  </a:lnTo>
                  <a:lnTo>
                    <a:pt x="380" y="398"/>
                  </a:lnTo>
                  <a:lnTo>
                    <a:pt x="380" y="398"/>
                  </a:lnTo>
                  <a:lnTo>
                    <a:pt x="378" y="400"/>
                  </a:lnTo>
                  <a:lnTo>
                    <a:pt x="376" y="403"/>
                  </a:lnTo>
                  <a:lnTo>
                    <a:pt x="376" y="403"/>
                  </a:lnTo>
                  <a:lnTo>
                    <a:pt x="376" y="405"/>
                  </a:lnTo>
                  <a:lnTo>
                    <a:pt x="376" y="405"/>
                  </a:lnTo>
                  <a:lnTo>
                    <a:pt x="376" y="408"/>
                  </a:lnTo>
                  <a:lnTo>
                    <a:pt x="376" y="408"/>
                  </a:lnTo>
                  <a:lnTo>
                    <a:pt x="373" y="410"/>
                  </a:lnTo>
                  <a:lnTo>
                    <a:pt x="371" y="412"/>
                  </a:lnTo>
                  <a:lnTo>
                    <a:pt x="371" y="412"/>
                  </a:lnTo>
                  <a:lnTo>
                    <a:pt x="369" y="415"/>
                  </a:lnTo>
                  <a:lnTo>
                    <a:pt x="369" y="415"/>
                  </a:lnTo>
                  <a:lnTo>
                    <a:pt x="369" y="415"/>
                  </a:lnTo>
                  <a:lnTo>
                    <a:pt x="369" y="417"/>
                  </a:lnTo>
                  <a:lnTo>
                    <a:pt x="366" y="419"/>
                  </a:lnTo>
                  <a:lnTo>
                    <a:pt x="366" y="419"/>
                  </a:lnTo>
                  <a:lnTo>
                    <a:pt x="366" y="422"/>
                  </a:lnTo>
                  <a:lnTo>
                    <a:pt x="364" y="422"/>
                  </a:lnTo>
                  <a:lnTo>
                    <a:pt x="362" y="422"/>
                  </a:lnTo>
                  <a:lnTo>
                    <a:pt x="362" y="424"/>
                  </a:lnTo>
                  <a:lnTo>
                    <a:pt x="354" y="434"/>
                  </a:lnTo>
                  <a:lnTo>
                    <a:pt x="350" y="438"/>
                  </a:lnTo>
                  <a:lnTo>
                    <a:pt x="347" y="441"/>
                  </a:lnTo>
                  <a:lnTo>
                    <a:pt x="343" y="443"/>
                  </a:lnTo>
                  <a:lnTo>
                    <a:pt x="338" y="445"/>
                  </a:lnTo>
                  <a:lnTo>
                    <a:pt x="324" y="453"/>
                  </a:lnTo>
                  <a:lnTo>
                    <a:pt x="321" y="453"/>
                  </a:lnTo>
                  <a:lnTo>
                    <a:pt x="321" y="455"/>
                  </a:lnTo>
                  <a:lnTo>
                    <a:pt x="319" y="457"/>
                  </a:lnTo>
                  <a:lnTo>
                    <a:pt x="319" y="457"/>
                  </a:lnTo>
                  <a:lnTo>
                    <a:pt x="319" y="460"/>
                  </a:lnTo>
                  <a:lnTo>
                    <a:pt x="317" y="460"/>
                  </a:lnTo>
                  <a:lnTo>
                    <a:pt x="317" y="460"/>
                  </a:lnTo>
                  <a:lnTo>
                    <a:pt x="317" y="460"/>
                  </a:lnTo>
                  <a:lnTo>
                    <a:pt x="314" y="462"/>
                  </a:lnTo>
                  <a:lnTo>
                    <a:pt x="314" y="462"/>
                  </a:lnTo>
                  <a:lnTo>
                    <a:pt x="312" y="467"/>
                  </a:lnTo>
                  <a:lnTo>
                    <a:pt x="309" y="469"/>
                  </a:lnTo>
                  <a:lnTo>
                    <a:pt x="307" y="469"/>
                  </a:lnTo>
                  <a:lnTo>
                    <a:pt x="307" y="469"/>
                  </a:lnTo>
                  <a:lnTo>
                    <a:pt x="307" y="471"/>
                  </a:lnTo>
                  <a:lnTo>
                    <a:pt x="305" y="471"/>
                  </a:lnTo>
                  <a:lnTo>
                    <a:pt x="305" y="474"/>
                  </a:lnTo>
                  <a:lnTo>
                    <a:pt x="302" y="476"/>
                  </a:lnTo>
                  <a:lnTo>
                    <a:pt x="302" y="479"/>
                  </a:lnTo>
                  <a:lnTo>
                    <a:pt x="300" y="479"/>
                  </a:lnTo>
                  <a:lnTo>
                    <a:pt x="283" y="486"/>
                  </a:lnTo>
                  <a:lnTo>
                    <a:pt x="272" y="493"/>
                  </a:lnTo>
                  <a:lnTo>
                    <a:pt x="272" y="493"/>
                  </a:lnTo>
                  <a:lnTo>
                    <a:pt x="272" y="493"/>
                  </a:lnTo>
                  <a:lnTo>
                    <a:pt x="269" y="493"/>
                  </a:lnTo>
                  <a:lnTo>
                    <a:pt x="269" y="493"/>
                  </a:lnTo>
                  <a:lnTo>
                    <a:pt x="255" y="497"/>
                  </a:lnTo>
                  <a:lnTo>
                    <a:pt x="246" y="500"/>
                  </a:lnTo>
                  <a:lnTo>
                    <a:pt x="236" y="500"/>
                  </a:lnTo>
                  <a:lnTo>
                    <a:pt x="227" y="500"/>
                  </a:lnTo>
                  <a:lnTo>
                    <a:pt x="222" y="502"/>
                  </a:lnTo>
                  <a:lnTo>
                    <a:pt x="222" y="505"/>
                  </a:lnTo>
                  <a:lnTo>
                    <a:pt x="220" y="505"/>
                  </a:lnTo>
                  <a:lnTo>
                    <a:pt x="220" y="505"/>
                  </a:lnTo>
                  <a:lnTo>
                    <a:pt x="220" y="509"/>
                  </a:lnTo>
                  <a:lnTo>
                    <a:pt x="217" y="514"/>
                  </a:lnTo>
                  <a:lnTo>
                    <a:pt x="215" y="514"/>
                  </a:lnTo>
                  <a:lnTo>
                    <a:pt x="212" y="516"/>
                  </a:lnTo>
                  <a:lnTo>
                    <a:pt x="212" y="516"/>
                  </a:lnTo>
                  <a:lnTo>
                    <a:pt x="210" y="516"/>
                  </a:lnTo>
                  <a:lnTo>
                    <a:pt x="210" y="519"/>
                  </a:lnTo>
                  <a:lnTo>
                    <a:pt x="210" y="519"/>
                  </a:lnTo>
                  <a:lnTo>
                    <a:pt x="210" y="519"/>
                  </a:lnTo>
                  <a:lnTo>
                    <a:pt x="210" y="519"/>
                  </a:lnTo>
                  <a:lnTo>
                    <a:pt x="210" y="521"/>
                  </a:lnTo>
                  <a:lnTo>
                    <a:pt x="208" y="524"/>
                  </a:lnTo>
                  <a:lnTo>
                    <a:pt x="208" y="524"/>
                  </a:lnTo>
                  <a:lnTo>
                    <a:pt x="208" y="526"/>
                  </a:lnTo>
                  <a:lnTo>
                    <a:pt x="205" y="531"/>
                  </a:lnTo>
                  <a:lnTo>
                    <a:pt x="203" y="538"/>
                  </a:lnTo>
                  <a:lnTo>
                    <a:pt x="203" y="538"/>
                  </a:lnTo>
                  <a:lnTo>
                    <a:pt x="203" y="538"/>
                  </a:lnTo>
                  <a:lnTo>
                    <a:pt x="203" y="540"/>
                  </a:lnTo>
                  <a:lnTo>
                    <a:pt x="203" y="540"/>
                  </a:lnTo>
                  <a:lnTo>
                    <a:pt x="198" y="547"/>
                  </a:lnTo>
                  <a:lnTo>
                    <a:pt x="198" y="550"/>
                  </a:lnTo>
                  <a:lnTo>
                    <a:pt x="196" y="557"/>
                  </a:lnTo>
                  <a:lnTo>
                    <a:pt x="194" y="559"/>
                  </a:lnTo>
                  <a:lnTo>
                    <a:pt x="194" y="564"/>
                  </a:lnTo>
                  <a:lnTo>
                    <a:pt x="191" y="568"/>
                  </a:lnTo>
                  <a:lnTo>
                    <a:pt x="189" y="573"/>
                  </a:lnTo>
                  <a:lnTo>
                    <a:pt x="186" y="578"/>
                  </a:lnTo>
                  <a:lnTo>
                    <a:pt x="179" y="583"/>
                  </a:lnTo>
                  <a:lnTo>
                    <a:pt x="170" y="590"/>
                  </a:lnTo>
                  <a:lnTo>
                    <a:pt x="163" y="592"/>
                  </a:lnTo>
                  <a:lnTo>
                    <a:pt x="163" y="592"/>
                  </a:lnTo>
                  <a:lnTo>
                    <a:pt x="158" y="592"/>
                  </a:lnTo>
                  <a:lnTo>
                    <a:pt x="156" y="595"/>
                  </a:lnTo>
                  <a:lnTo>
                    <a:pt x="156" y="595"/>
                  </a:lnTo>
                  <a:lnTo>
                    <a:pt x="156" y="595"/>
                  </a:lnTo>
                  <a:lnTo>
                    <a:pt x="153" y="597"/>
                  </a:lnTo>
                  <a:lnTo>
                    <a:pt x="149" y="602"/>
                  </a:lnTo>
                  <a:lnTo>
                    <a:pt x="146" y="602"/>
                  </a:lnTo>
                  <a:lnTo>
                    <a:pt x="144" y="602"/>
                  </a:lnTo>
                  <a:lnTo>
                    <a:pt x="144" y="604"/>
                  </a:lnTo>
                  <a:lnTo>
                    <a:pt x="141" y="606"/>
                  </a:lnTo>
                  <a:lnTo>
                    <a:pt x="139" y="609"/>
                  </a:lnTo>
                  <a:lnTo>
                    <a:pt x="139" y="609"/>
                  </a:lnTo>
                  <a:lnTo>
                    <a:pt x="139" y="611"/>
                  </a:lnTo>
                  <a:lnTo>
                    <a:pt x="139" y="611"/>
                  </a:lnTo>
                  <a:lnTo>
                    <a:pt x="139" y="613"/>
                  </a:lnTo>
                  <a:lnTo>
                    <a:pt x="139" y="613"/>
                  </a:lnTo>
                  <a:lnTo>
                    <a:pt x="139" y="616"/>
                  </a:lnTo>
                  <a:lnTo>
                    <a:pt x="139" y="618"/>
                  </a:lnTo>
                  <a:lnTo>
                    <a:pt x="139" y="618"/>
                  </a:lnTo>
                  <a:lnTo>
                    <a:pt x="139" y="621"/>
                  </a:lnTo>
                  <a:lnTo>
                    <a:pt x="137" y="623"/>
                  </a:lnTo>
                  <a:lnTo>
                    <a:pt x="137" y="623"/>
                  </a:lnTo>
                  <a:lnTo>
                    <a:pt x="137" y="625"/>
                  </a:lnTo>
                  <a:lnTo>
                    <a:pt x="132" y="632"/>
                  </a:lnTo>
                  <a:lnTo>
                    <a:pt x="130" y="637"/>
                  </a:lnTo>
                  <a:lnTo>
                    <a:pt x="130" y="639"/>
                  </a:lnTo>
                  <a:lnTo>
                    <a:pt x="130" y="639"/>
                  </a:lnTo>
                  <a:lnTo>
                    <a:pt x="130" y="639"/>
                  </a:lnTo>
                  <a:lnTo>
                    <a:pt x="130" y="642"/>
                  </a:lnTo>
                  <a:lnTo>
                    <a:pt x="127" y="647"/>
                  </a:lnTo>
                  <a:lnTo>
                    <a:pt x="127" y="647"/>
                  </a:lnTo>
                  <a:lnTo>
                    <a:pt x="125" y="649"/>
                  </a:lnTo>
                  <a:lnTo>
                    <a:pt x="123" y="651"/>
                  </a:lnTo>
                  <a:lnTo>
                    <a:pt x="123" y="656"/>
                  </a:lnTo>
                  <a:lnTo>
                    <a:pt x="123" y="658"/>
                  </a:lnTo>
                  <a:lnTo>
                    <a:pt x="120" y="666"/>
                  </a:lnTo>
                  <a:lnTo>
                    <a:pt x="120" y="666"/>
                  </a:lnTo>
                  <a:lnTo>
                    <a:pt x="120" y="673"/>
                  </a:lnTo>
                  <a:lnTo>
                    <a:pt x="120" y="673"/>
                  </a:lnTo>
                  <a:lnTo>
                    <a:pt x="120" y="673"/>
                  </a:lnTo>
                  <a:lnTo>
                    <a:pt x="120" y="675"/>
                  </a:lnTo>
                  <a:lnTo>
                    <a:pt x="120" y="675"/>
                  </a:lnTo>
                  <a:lnTo>
                    <a:pt x="120" y="677"/>
                  </a:lnTo>
                  <a:lnTo>
                    <a:pt x="120" y="677"/>
                  </a:lnTo>
                  <a:lnTo>
                    <a:pt x="120" y="677"/>
                  </a:lnTo>
                  <a:lnTo>
                    <a:pt x="120" y="680"/>
                  </a:lnTo>
                  <a:lnTo>
                    <a:pt x="120" y="680"/>
                  </a:lnTo>
                  <a:lnTo>
                    <a:pt x="120" y="680"/>
                  </a:lnTo>
                  <a:lnTo>
                    <a:pt x="120" y="682"/>
                  </a:lnTo>
                  <a:lnTo>
                    <a:pt x="120" y="682"/>
                  </a:lnTo>
                  <a:lnTo>
                    <a:pt x="120" y="682"/>
                  </a:lnTo>
                  <a:lnTo>
                    <a:pt x="120" y="684"/>
                  </a:lnTo>
                  <a:lnTo>
                    <a:pt x="120" y="687"/>
                  </a:lnTo>
                  <a:lnTo>
                    <a:pt x="118" y="692"/>
                  </a:lnTo>
                  <a:lnTo>
                    <a:pt x="118" y="694"/>
                  </a:lnTo>
                  <a:lnTo>
                    <a:pt x="118" y="696"/>
                  </a:lnTo>
                  <a:lnTo>
                    <a:pt x="115" y="696"/>
                  </a:lnTo>
                  <a:lnTo>
                    <a:pt x="115" y="699"/>
                  </a:lnTo>
                  <a:lnTo>
                    <a:pt x="113" y="699"/>
                  </a:lnTo>
                  <a:lnTo>
                    <a:pt x="111" y="701"/>
                  </a:lnTo>
                  <a:lnTo>
                    <a:pt x="111" y="701"/>
                  </a:lnTo>
                  <a:lnTo>
                    <a:pt x="111" y="701"/>
                  </a:lnTo>
                  <a:lnTo>
                    <a:pt x="111" y="703"/>
                  </a:lnTo>
                  <a:lnTo>
                    <a:pt x="108" y="703"/>
                  </a:lnTo>
                  <a:lnTo>
                    <a:pt x="108" y="706"/>
                  </a:lnTo>
                  <a:lnTo>
                    <a:pt x="106" y="706"/>
                  </a:lnTo>
                  <a:lnTo>
                    <a:pt x="104" y="706"/>
                  </a:lnTo>
                  <a:lnTo>
                    <a:pt x="104" y="706"/>
                  </a:lnTo>
                  <a:lnTo>
                    <a:pt x="104" y="708"/>
                  </a:lnTo>
                  <a:lnTo>
                    <a:pt x="101" y="708"/>
                  </a:lnTo>
                  <a:lnTo>
                    <a:pt x="99" y="710"/>
                  </a:lnTo>
                  <a:lnTo>
                    <a:pt x="97" y="715"/>
                  </a:lnTo>
                  <a:lnTo>
                    <a:pt x="92" y="720"/>
                  </a:lnTo>
                  <a:lnTo>
                    <a:pt x="87" y="722"/>
                  </a:lnTo>
                  <a:lnTo>
                    <a:pt x="87" y="725"/>
                  </a:lnTo>
                  <a:lnTo>
                    <a:pt x="87" y="725"/>
                  </a:lnTo>
                  <a:lnTo>
                    <a:pt x="87" y="725"/>
                  </a:lnTo>
                  <a:lnTo>
                    <a:pt x="85" y="727"/>
                  </a:lnTo>
                  <a:lnTo>
                    <a:pt x="82" y="729"/>
                  </a:lnTo>
                  <a:lnTo>
                    <a:pt x="80" y="732"/>
                  </a:lnTo>
                  <a:lnTo>
                    <a:pt x="80" y="734"/>
                  </a:lnTo>
                  <a:lnTo>
                    <a:pt x="78" y="734"/>
                  </a:lnTo>
                  <a:lnTo>
                    <a:pt x="78" y="737"/>
                  </a:lnTo>
                  <a:lnTo>
                    <a:pt x="75" y="737"/>
                  </a:lnTo>
                  <a:lnTo>
                    <a:pt x="75" y="737"/>
                  </a:lnTo>
                  <a:lnTo>
                    <a:pt x="73" y="737"/>
                  </a:lnTo>
                  <a:lnTo>
                    <a:pt x="71" y="739"/>
                  </a:lnTo>
                  <a:lnTo>
                    <a:pt x="66" y="741"/>
                  </a:lnTo>
                  <a:lnTo>
                    <a:pt x="66" y="744"/>
                  </a:lnTo>
                  <a:lnTo>
                    <a:pt x="66" y="744"/>
                  </a:lnTo>
                  <a:lnTo>
                    <a:pt x="66" y="744"/>
                  </a:lnTo>
                  <a:lnTo>
                    <a:pt x="61" y="748"/>
                  </a:lnTo>
                  <a:lnTo>
                    <a:pt x="59" y="753"/>
                  </a:lnTo>
                  <a:lnTo>
                    <a:pt x="59" y="753"/>
                  </a:lnTo>
                  <a:lnTo>
                    <a:pt x="59" y="755"/>
                  </a:lnTo>
                  <a:lnTo>
                    <a:pt x="59" y="755"/>
                  </a:lnTo>
                  <a:lnTo>
                    <a:pt x="59" y="755"/>
                  </a:lnTo>
                  <a:lnTo>
                    <a:pt x="61" y="755"/>
                  </a:lnTo>
                  <a:lnTo>
                    <a:pt x="61" y="753"/>
                  </a:lnTo>
                  <a:lnTo>
                    <a:pt x="61" y="753"/>
                  </a:lnTo>
                  <a:lnTo>
                    <a:pt x="63" y="753"/>
                  </a:lnTo>
                  <a:lnTo>
                    <a:pt x="63" y="751"/>
                  </a:lnTo>
                  <a:lnTo>
                    <a:pt x="63" y="751"/>
                  </a:lnTo>
                  <a:lnTo>
                    <a:pt x="63" y="751"/>
                  </a:lnTo>
                  <a:lnTo>
                    <a:pt x="63" y="748"/>
                  </a:lnTo>
                  <a:lnTo>
                    <a:pt x="63" y="746"/>
                  </a:lnTo>
                  <a:lnTo>
                    <a:pt x="66" y="746"/>
                  </a:lnTo>
                  <a:lnTo>
                    <a:pt x="66" y="746"/>
                  </a:lnTo>
                  <a:lnTo>
                    <a:pt x="66" y="746"/>
                  </a:lnTo>
                  <a:lnTo>
                    <a:pt x="66" y="746"/>
                  </a:lnTo>
                  <a:lnTo>
                    <a:pt x="68" y="746"/>
                  </a:lnTo>
                  <a:lnTo>
                    <a:pt x="68" y="746"/>
                  </a:lnTo>
                  <a:lnTo>
                    <a:pt x="71" y="744"/>
                  </a:lnTo>
                  <a:lnTo>
                    <a:pt x="71" y="744"/>
                  </a:lnTo>
                  <a:lnTo>
                    <a:pt x="71" y="744"/>
                  </a:lnTo>
                  <a:lnTo>
                    <a:pt x="71" y="741"/>
                  </a:lnTo>
                  <a:lnTo>
                    <a:pt x="71" y="741"/>
                  </a:lnTo>
                  <a:lnTo>
                    <a:pt x="71" y="741"/>
                  </a:lnTo>
                  <a:lnTo>
                    <a:pt x="71" y="741"/>
                  </a:lnTo>
                  <a:lnTo>
                    <a:pt x="71" y="741"/>
                  </a:lnTo>
                  <a:lnTo>
                    <a:pt x="71" y="744"/>
                  </a:lnTo>
                  <a:lnTo>
                    <a:pt x="71" y="744"/>
                  </a:lnTo>
                  <a:lnTo>
                    <a:pt x="71" y="746"/>
                  </a:lnTo>
                  <a:lnTo>
                    <a:pt x="71" y="748"/>
                  </a:lnTo>
                  <a:lnTo>
                    <a:pt x="71" y="748"/>
                  </a:lnTo>
                  <a:lnTo>
                    <a:pt x="68" y="751"/>
                  </a:lnTo>
                  <a:lnTo>
                    <a:pt x="68" y="751"/>
                  </a:lnTo>
                  <a:lnTo>
                    <a:pt x="68" y="753"/>
                  </a:lnTo>
                  <a:lnTo>
                    <a:pt x="68" y="753"/>
                  </a:lnTo>
                  <a:lnTo>
                    <a:pt x="68" y="753"/>
                  </a:lnTo>
                  <a:lnTo>
                    <a:pt x="68" y="755"/>
                  </a:lnTo>
                  <a:lnTo>
                    <a:pt x="66" y="755"/>
                  </a:lnTo>
                  <a:lnTo>
                    <a:pt x="66" y="755"/>
                  </a:lnTo>
                  <a:lnTo>
                    <a:pt x="63" y="758"/>
                  </a:lnTo>
                  <a:lnTo>
                    <a:pt x="61" y="763"/>
                  </a:lnTo>
                  <a:lnTo>
                    <a:pt x="61" y="763"/>
                  </a:lnTo>
                  <a:lnTo>
                    <a:pt x="61" y="765"/>
                  </a:lnTo>
                  <a:lnTo>
                    <a:pt x="59" y="767"/>
                  </a:lnTo>
                  <a:lnTo>
                    <a:pt x="56" y="772"/>
                  </a:lnTo>
                  <a:lnTo>
                    <a:pt x="56" y="772"/>
                  </a:lnTo>
                  <a:lnTo>
                    <a:pt x="56" y="774"/>
                  </a:lnTo>
                  <a:lnTo>
                    <a:pt x="56" y="774"/>
                  </a:lnTo>
                  <a:lnTo>
                    <a:pt x="52" y="784"/>
                  </a:lnTo>
                  <a:lnTo>
                    <a:pt x="52" y="784"/>
                  </a:lnTo>
                  <a:lnTo>
                    <a:pt x="49" y="786"/>
                  </a:lnTo>
                  <a:lnTo>
                    <a:pt x="47" y="786"/>
                  </a:lnTo>
                  <a:lnTo>
                    <a:pt x="47" y="789"/>
                  </a:lnTo>
                  <a:lnTo>
                    <a:pt x="47" y="789"/>
                  </a:lnTo>
                  <a:lnTo>
                    <a:pt x="49" y="789"/>
                  </a:lnTo>
                  <a:lnTo>
                    <a:pt x="49" y="789"/>
                  </a:lnTo>
                  <a:lnTo>
                    <a:pt x="49" y="791"/>
                  </a:lnTo>
                  <a:lnTo>
                    <a:pt x="49" y="791"/>
                  </a:lnTo>
                  <a:lnTo>
                    <a:pt x="49" y="793"/>
                  </a:lnTo>
                  <a:lnTo>
                    <a:pt x="49" y="793"/>
                  </a:lnTo>
                  <a:lnTo>
                    <a:pt x="49" y="796"/>
                  </a:lnTo>
                  <a:lnTo>
                    <a:pt x="47" y="798"/>
                  </a:lnTo>
                  <a:lnTo>
                    <a:pt x="44" y="798"/>
                  </a:lnTo>
                  <a:lnTo>
                    <a:pt x="44" y="800"/>
                  </a:lnTo>
                  <a:lnTo>
                    <a:pt x="42" y="800"/>
                  </a:lnTo>
                  <a:lnTo>
                    <a:pt x="42" y="800"/>
                  </a:lnTo>
                  <a:lnTo>
                    <a:pt x="42" y="800"/>
                  </a:lnTo>
                  <a:lnTo>
                    <a:pt x="42" y="800"/>
                  </a:lnTo>
                  <a:lnTo>
                    <a:pt x="42" y="800"/>
                  </a:lnTo>
                  <a:lnTo>
                    <a:pt x="42" y="803"/>
                  </a:lnTo>
                  <a:lnTo>
                    <a:pt x="42" y="803"/>
                  </a:lnTo>
                  <a:lnTo>
                    <a:pt x="42" y="803"/>
                  </a:lnTo>
                  <a:lnTo>
                    <a:pt x="42" y="803"/>
                  </a:lnTo>
                  <a:lnTo>
                    <a:pt x="42" y="805"/>
                  </a:lnTo>
                  <a:lnTo>
                    <a:pt x="42" y="805"/>
                  </a:lnTo>
                  <a:lnTo>
                    <a:pt x="40" y="808"/>
                  </a:lnTo>
                  <a:lnTo>
                    <a:pt x="40" y="810"/>
                  </a:lnTo>
                  <a:lnTo>
                    <a:pt x="40" y="815"/>
                  </a:lnTo>
                  <a:lnTo>
                    <a:pt x="40" y="817"/>
                  </a:lnTo>
                  <a:lnTo>
                    <a:pt x="40" y="819"/>
                  </a:lnTo>
                  <a:lnTo>
                    <a:pt x="35" y="822"/>
                  </a:lnTo>
                  <a:lnTo>
                    <a:pt x="35" y="822"/>
                  </a:lnTo>
                  <a:lnTo>
                    <a:pt x="35" y="824"/>
                  </a:lnTo>
                  <a:lnTo>
                    <a:pt x="33" y="829"/>
                  </a:lnTo>
                  <a:lnTo>
                    <a:pt x="33" y="831"/>
                  </a:lnTo>
                  <a:lnTo>
                    <a:pt x="33" y="834"/>
                  </a:lnTo>
                  <a:lnTo>
                    <a:pt x="30" y="834"/>
                  </a:lnTo>
                  <a:lnTo>
                    <a:pt x="26" y="836"/>
                  </a:lnTo>
                  <a:lnTo>
                    <a:pt x="23" y="836"/>
                  </a:lnTo>
                  <a:lnTo>
                    <a:pt x="23" y="836"/>
                  </a:lnTo>
                  <a:lnTo>
                    <a:pt x="23" y="834"/>
                  </a:lnTo>
                  <a:lnTo>
                    <a:pt x="23" y="834"/>
                  </a:lnTo>
                  <a:lnTo>
                    <a:pt x="23" y="836"/>
                  </a:lnTo>
                  <a:lnTo>
                    <a:pt x="21" y="836"/>
                  </a:lnTo>
                  <a:lnTo>
                    <a:pt x="21" y="836"/>
                  </a:lnTo>
                  <a:lnTo>
                    <a:pt x="21" y="836"/>
                  </a:lnTo>
                  <a:lnTo>
                    <a:pt x="18" y="838"/>
                  </a:lnTo>
                  <a:lnTo>
                    <a:pt x="18" y="838"/>
                  </a:lnTo>
                  <a:lnTo>
                    <a:pt x="18" y="838"/>
                  </a:lnTo>
                  <a:lnTo>
                    <a:pt x="18" y="841"/>
                  </a:lnTo>
                  <a:lnTo>
                    <a:pt x="16" y="841"/>
                  </a:lnTo>
                  <a:lnTo>
                    <a:pt x="16" y="841"/>
                  </a:lnTo>
                  <a:lnTo>
                    <a:pt x="16" y="843"/>
                  </a:lnTo>
                  <a:lnTo>
                    <a:pt x="14" y="843"/>
                  </a:lnTo>
                  <a:lnTo>
                    <a:pt x="9" y="855"/>
                  </a:lnTo>
                  <a:lnTo>
                    <a:pt x="9" y="857"/>
                  </a:lnTo>
                  <a:lnTo>
                    <a:pt x="9" y="860"/>
                  </a:lnTo>
                  <a:lnTo>
                    <a:pt x="7" y="862"/>
                  </a:lnTo>
                  <a:lnTo>
                    <a:pt x="7" y="864"/>
                  </a:lnTo>
                  <a:lnTo>
                    <a:pt x="7" y="864"/>
                  </a:lnTo>
                  <a:lnTo>
                    <a:pt x="7" y="864"/>
                  </a:lnTo>
                  <a:lnTo>
                    <a:pt x="7" y="864"/>
                  </a:lnTo>
                  <a:lnTo>
                    <a:pt x="7" y="864"/>
                  </a:lnTo>
                  <a:lnTo>
                    <a:pt x="7" y="867"/>
                  </a:lnTo>
                  <a:lnTo>
                    <a:pt x="7" y="867"/>
                  </a:lnTo>
                  <a:lnTo>
                    <a:pt x="7" y="867"/>
                  </a:lnTo>
                  <a:lnTo>
                    <a:pt x="7" y="869"/>
                  </a:lnTo>
                  <a:lnTo>
                    <a:pt x="7" y="869"/>
                  </a:lnTo>
                  <a:lnTo>
                    <a:pt x="7" y="871"/>
                  </a:lnTo>
                  <a:lnTo>
                    <a:pt x="7" y="874"/>
                  </a:lnTo>
                  <a:lnTo>
                    <a:pt x="4" y="883"/>
                  </a:lnTo>
                  <a:lnTo>
                    <a:pt x="4" y="886"/>
                  </a:lnTo>
                  <a:lnTo>
                    <a:pt x="4" y="888"/>
                  </a:lnTo>
                  <a:lnTo>
                    <a:pt x="4" y="888"/>
                  </a:lnTo>
                  <a:lnTo>
                    <a:pt x="4" y="890"/>
                  </a:lnTo>
                  <a:lnTo>
                    <a:pt x="2" y="907"/>
                  </a:lnTo>
                  <a:lnTo>
                    <a:pt x="0" y="909"/>
                  </a:lnTo>
                  <a:lnTo>
                    <a:pt x="0" y="912"/>
                  </a:lnTo>
                  <a:lnTo>
                    <a:pt x="0" y="914"/>
                  </a:lnTo>
                  <a:lnTo>
                    <a:pt x="0" y="914"/>
                  </a:lnTo>
                  <a:lnTo>
                    <a:pt x="0" y="916"/>
                  </a:lnTo>
                  <a:lnTo>
                    <a:pt x="0" y="916"/>
                  </a:lnTo>
                  <a:lnTo>
                    <a:pt x="0" y="919"/>
                  </a:lnTo>
                  <a:lnTo>
                    <a:pt x="2" y="921"/>
                  </a:lnTo>
                  <a:lnTo>
                    <a:pt x="2" y="921"/>
                  </a:lnTo>
                  <a:lnTo>
                    <a:pt x="0" y="916"/>
                  </a:lnTo>
                  <a:lnTo>
                    <a:pt x="2" y="914"/>
                  </a:lnTo>
                  <a:lnTo>
                    <a:pt x="2" y="909"/>
                  </a:lnTo>
                  <a:lnTo>
                    <a:pt x="2" y="907"/>
                  </a:lnTo>
                  <a:lnTo>
                    <a:pt x="4" y="900"/>
                  </a:lnTo>
                  <a:lnTo>
                    <a:pt x="7" y="895"/>
                  </a:lnTo>
                  <a:lnTo>
                    <a:pt x="7" y="890"/>
                  </a:lnTo>
                  <a:lnTo>
                    <a:pt x="7" y="890"/>
                  </a:lnTo>
                  <a:lnTo>
                    <a:pt x="16" y="890"/>
                  </a:lnTo>
                  <a:lnTo>
                    <a:pt x="21" y="890"/>
                  </a:lnTo>
                  <a:lnTo>
                    <a:pt x="44" y="890"/>
                  </a:lnTo>
                  <a:lnTo>
                    <a:pt x="59" y="890"/>
                  </a:lnTo>
                  <a:lnTo>
                    <a:pt x="75" y="890"/>
                  </a:lnTo>
                  <a:lnTo>
                    <a:pt x="94" y="890"/>
                  </a:lnTo>
                  <a:lnTo>
                    <a:pt x="111" y="890"/>
                  </a:lnTo>
                  <a:lnTo>
                    <a:pt x="130" y="890"/>
                  </a:lnTo>
                  <a:lnTo>
                    <a:pt x="149" y="890"/>
                  </a:lnTo>
                  <a:lnTo>
                    <a:pt x="165" y="890"/>
                  </a:lnTo>
                  <a:lnTo>
                    <a:pt x="179" y="890"/>
                  </a:lnTo>
                  <a:lnTo>
                    <a:pt x="191" y="890"/>
                  </a:lnTo>
                  <a:lnTo>
                    <a:pt x="217" y="890"/>
                  </a:lnTo>
                  <a:lnTo>
                    <a:pt x="217" y="881"/>
                  </a:lnTo>
                  <a:lnTo>
                    <a:pt x="217" y="876"/>
                  </a:lnTo>
                  <a:lnTo>
                    <a:pt x="215" y="852"/>
                  </a:lnTo>
                  <a:lnTo>
                    <a:pt x="215" y="838"/>
                  </a:lnTo>
                  <a:lnTo>
                    <a:pt x="215" y="824"/>
                  </a:lnTo>
                  <a:lnTo>
                    <a:pt x="212" y="819"/>
                  </a:lnTo>
                  <a:lnTo>
                    <a:pt x="210" y="812"/>
                  </a:lnTo>
                  <a:lnTo>
                    <a:pt x="210" y="808"/>
                  </a:lnTo>
                  <a:lnTo>
                    <a:pt x="210" y="805"/>
                  </a:lnTo>
                  <a:lnTo>
                    <a:pt x="212" y="800"/>
                  </a:lnTo>
                  <a:lnTo>
                    <a:pt x="217" y="793"/>
                  </a:lnTo>
                  <a:lnTo>
                    <a:pt x="217" y="793"/>
                  </a:lnTo>
                  <a:lnTo>
                    <a:pt x="217" y="793"/>
                  </a:lnTo>
                  <a:lnTo>
                    <a:pt x="224" y="789"/>
                  </a:lnTo>
                  <a:lnTo>
                    <a:pt x="229" y="784"/>
                  </a:lnTo>
                  <a:lnTo>
                    <a:pt x="236" y="781"/>
                  </a:lnTo>
                  <a:lnTo>
                    <a:pt x="238" y="779"/>
                  </a:lnTo>
                  <a:lnTo>
                    <a:pt x="243" y="777"/>
                  </a:lnTo>
                  <a:lnTo>
                    <a:pt x="250" y="777"/>
                  </a:lnTo>
                  <a:lnTo>
                    <a:pt x="253" y="774"/>
                  </a:lnTo>
                  <a:lnTo>
                    <a:pt x="265" y="770"/>
                  </a:lnTo>
                  <a:lnTo>
                    <a:pt x="272" y="767"/>
                  </a:lnTo>
                  <a:lnTo>
                    <a:pt x="272" y="767"/>
                  </a:lnTo>
                  <a:lnTo>
                    <a:pt x="272" y="765"/>
                  </a:lnTo>
                  <a:lnTo>
                    <a:pt x="272" y="618"/>
                  </a:lnTo>
                  <a:lnTo>
                    <a:pt x="276" y="618"/>
                  </a:lnTo>
                  <a:lnTo>
                    <a:pt x="437" y="618"/>
                  </a:lnTo>
                  <a:lnTo>
                    <a:pt x="444" y="618"/>
                  </a:lnTo>
                  <a:lnTo>
                    <a:pt x="449" y="618"/>
                  </a:lnTo>
                  <a:lnTo>
                    <a:pt x="449" y="618"/>
                  </a:lnTo>
                  <a:lnTo>
                    <a:pt x="449" y="618"/>
                  </a:lnTo>
                  <a:lnTo>
                    <a:pt x="449" y="616"/>
                  </a:lnTo>
                  <a:lnTo>
                    <a:pt x="449" y="613"/>
                  </a:lnTo>
                  <a:lnTo>
                    <a:pt x="449" y="611"/>
                  </a:lnTo>
                  <a:lnTo>
                    <a:pt x="449" y="609"/>
                  </a:lnTo>
                  <a:lnTo>
                    <a:pt x="449" y="604"/>
                  </a:lnTo>
                  <a:lnTo>
                    <a:pt x="449" y="599"/>
                  </a:lnTo>
                  <a:lnTo>
                    <a:pt x="449" y="592"/>
                  </a:lnTo>
                  <a:lnTo>
                    <a:pt x="449" y="585"/>
                  </a:lnTo>
                  <a:lnTo>
                    <a:pt x="449" y="571"/>
                  </a:lnTo>
                  <a:lnTo>
                    <a:pt x="449" y="566"/>
                  </a:lnTo>
                  <a:lnTo>
                    <a:pt x="449" y="559"/>
                  </a:lnTo>
                  <a:lnTo>
                    <a:pt x="449" y="554"/>
                  </a:lnTo>
                  <a:lnTo>
                    <a:pt x="449" y="550"/>
                  </a:lnTo>
                  <a:lnTo>
                    <a:pt x="449" y="542"/>
                  </a:lnTo>
                  <a:lnTo>
                    <a:pt x="449" y="542"/>
                  </a:lnTo>
                  <a:lnTo>
                    <a:pt x="449" y="460"/>
                  </a:lnTo>
                  <a:lnTo>
                    <a:pt x="449" y="457"/>
                  </a:lnTo>
                  <a:lnTo>
                    <a:pt x="451" y="457"/>
                  </a:lnTo>
                  <a:lnTo>
                    <a:pt x="451" y="455"/>
                  </a:lnTo>
                  <a:lnTo>
                    <a:pt x="459" y="453"/>
                  </a:lnTo>
                  <a:lnTo>
                    <a:pt x="461" y="450"/>
                  </a:lnTo>
                  <a:lnTo>
                    <a:pt x="463" y="448"/>
                  </a:lnTo>
                  <a:lnTo>
                    <a:pt x="463" y="448"/>
                  </a:lnTo>
                  <a:lnTo>
                    <a:pt x="466" y="445"/>
                  </a:lnTo>
                  <a:lnTo>
                    <a:pt x="466" y="443"/>
                  </a:lnTo>
                  <a:lnTo>
                    <a:pt x="468" y="443"/>
                  </a:lnTo>
                  <a:lnTo>
                    <a:pt x="470" y="443"/>
                  </a:lnTo>
                  <a:lnTo>
                    <a:pt x="473" y="438"/>
                  </a:lnTo>
                  <a:lnTo>
                    <a:pt x="477" y="436"/>
                  </a:lnTo>
                  <a:lnTo>
                    <a:pt x="482" y="434"/>
                  </a:lnTo>
                  <a:lnTo>
                    <a:pt x="485" y="434"/>
                  </a:lnTo>
                  <a:lnTo>
                    <a:pt x="489" y="429"/>
                  </a:lnTo>
                  <a:lnTo>
                    <a:pt x="494" y="424"/>
                  </a:lnTo>
                  <a:lnTo>
                    <a:pt x="499" y="422"/>
                  </a:lnTo>
                  <a:lnTo>
                    <a:pt x="501" y="419"/>
                  </a:lnTo>
                  <a:lnTo>
                    <a:pt x="501" y="419"/>
                  </a:lnTo>
                  <a:lnTo>
                    <a:pt x="506" y="415"/>
                  </a:lnTo>
                  <a:lnTo>
                    <a:pt x="506" y="415"/>
                  </a:lnTo>
                  <a:lnTo>
                    <a:pt x="508" y="415"/>
                  </a:lnTo>
                  <a:lnTo>
                    <a:pt x="511" y="415"/>
                  </a:lnTo>
                  <a:lnTo>
                    <a:pt x="513" y="415"/>
                  </a:lnTo>
                  <a:lnTo>
                    <a:pt x="513" y="415"/>
                  </a:lnTo>
                  <a:lnTo>
                    <a:pt x="515" y="415"/>
                  </a:lnTo>
                  <a:lnTo>
                    <a:pt x="520" y="415"/>
                  </a:lnTo>
                  <a:lnTo>
                    <a:pt x="525" y="410"/>
                  </a:lnTo>
                  <a:lnTo>
                    <a:pt x="532" y="408"/>
                  </a:lnTo>
                  <a:lnTo>
                    <a:pt x="537" y="408"/>
                  </a:lnTo>
                  <a:lnTo>
                    <a:pt x="541" y="408"/>
                  </a:lnTo>
                  <a:lnTo>
                    <a:pt x="551" y="412"/>
                  </a:lnTo>
                  <a:lnTo>
                    <a:pt x="556" y="408"/>
                  </a:lnTo>
                  <a:lnTo>
                    <a:pt x="563" y="405"/>
                  </a:lnTo>
                  <a:lnTo>
                    <a:pt x="572" y="405"/>
                  </a:lnTo>
                  <a:lnTo>
                    <a:pt x="579" y="403"/>
                  </a:lnTo>
                  <a:lnTo>
                    <a:pt x="593" y="403"/>
                  </a:lnTo>
                  <a:lnTo>
                    <a:pt x="601" y="403"/>
                  </a:lnTo>
                  <a:lnTo>
                    <a:pt x="605" y="400"/>
                  </a:lnTo>
                  <a:lnTo>
                    <a:pt x="608" y="408"/>
                  </a:lnTo>
                  <a:lnTo>
                    <a:pt x="612" y="408"/>
                  </a:lnTo>
                  <a:lnTo>
                    <a:pt x="617" y="408"/>
                  </a:lnTo>
                  <a:lnTo>
                    <a:pt x="624" y="400"/>
                  </a:lnTo>
                  <a:lnTo>
                    <a:pt x="629" y="391"/>
                  </a:lnTo>
                  <a:lnTo>
                    <a:pt x="631" y="384"/>
                  </a:lnTo>
                  <a:lnTo>
                    <a:pt x="636" y="379"/>
                  </a:lnTo>
                  <a:lnTo>
                    <a:pt x="643" y="374"/>
                  </a:lnTo>
                  <a:lnTo>
                    <a:pt x="648" y="370"/>
                  </a:lnTo>
                  <a:lnTo>
                    <a:pt x="653" y="367"/>
                  </a:lnTo>
                  <a:lnTo>
                    <a:pt x="660" y="363"/>
                  </a:lnTo>
                  <a:lnTo>
                    <a:pt x="667" y="360"/>
                  </a:lnTo>
                  <a:lnTo>
                    <a:pt x="674" y="353"/>
                  </a:lnTo>
                  <a:lnTo>
                    <a:pt x="681" y="346"/>
                  </a:lnTo>
                  <a:lnTo>
                    <a:pt x="686" y="344"/>
                  </a:lnTo>
                  <a:lnTo>
                    <a:pt x="693" y="341"/>
                  </a:lnTo>
                  <a:lnTo>
                    <a:pt x="700" y="341"/>
                  </a:lnTo>
                  <a:lnTo>
                    <a:pt x="709" y="339"/>
                  </a:lnTo>
                  <a:lnTo>
                    <a:pt x="719" y="334"/>
                  </a:lnTo>
                  <a:lnTo>
                    <a:pt x="719" y="329"/>
                  </a:lnTo>
                  <a:lnTo>
                    <a:pt x="719" y="325"/>
                  </a:lnTo>
                  <a:lnTo>
                    <a:pt x="721" y="322"/>
                  </a:lnTo>
                  <a:lnTo>
                    <a:pt x="724" y="318"/>
                  </a:lnTo>
                  <a:lnTo>
                    <a:pt x="721" y="313"/>
                  </a:lnTo>
                  <a:lnTo>
                    <a:pt x="721" y="313"/>
                  </a:lnTo>
                  <a:lnTo>
                    <a:pt x="721" y="311"/>
                  </a:lnTo>
                  <a:lnTo>
                    <a:pt x="721" y="311"/>
                  </a:lnTo>
                  <a:lnTo>
                    <a:pt x="719" y="311"/>
                  </a:lnTo>
                  <a:lnTo>
                    <a:pt x="716" y="308"/>
                  </a:lnTo>
                  <a:lnTo>
                    <a:pt x="716" y="308"/>
                  </a:lnTo>
                  <a:lnTo>
                    <a:pt x="714" y="306"/>
                  </a:lnTo>
                  <a:lnTo>
                    <a:pt x="714" y="306"/>
                  </a:lnTo>
                  <a:lnTo>
                    <a:pt x="714" y="303"/>
                  </a:lnTo>
                  <a:lnTo>
                    <a:pt x="712" y="306"/>
                  </a:lnTo>
                  <a:lnTo>
                    <a:pt x="712" y="306"/>
                  </a:lnTo>
                  <a:lnTo>
                    <a:pt x="709" y="306"/>
                  </a:lnTo>
                  <a:lnTo>
                    <a:pt x="709" y="306"/>
                  </a:lnTo>
                  <a:lnTo>
                    <a:pt x="709" y="306"/>
                  </a:lnTo>
                  <a:lnTo>
                    <a:pt x="709" y="306"/>
                  </a:lnTo>
                  <a:lnTo>
                    <a:pt x="709" y="303"/>
                  </a:lnTo>
                  <a:lnTo>
                    <a:pt x="709" y="301"/>
                  </a:lnTo>
                  <a:lnTo>
                    <a:pt x="709" y="301"/>
                  </a:lnTo>
                  <a:lnTo>
                    <a:pt x="709" y="296"/>
                  </a:lnTo>
                  <a:lnTo>
                    <a:pt x="709" y="294"/>
                  </a:lnTo>
                  <a:lnTo>
                    <a:pt x="712" y="294"/>
                  </a:lnTo>
                  <a:lnTo>
                    <a:pt x="714" y="292"/>
                  </a:lnTo>
                  <a:lnTo>
                    <a:pt x="716" y="292"/>
                  </a:lnTo>
                  <a:lnTo>
                    <a:pt x="719" y="275"/>
                  </a:lnTo>
                  <a:lnTo>
                    <a:pt x="721" y="273"/>
                  </a:lnTo>
                  <a:lnTo>
                    <a:pt x="724" y="275"/>
                  </a:lnTo>
                  <a:lnTo>
                    <a:pt x="726" y="273"/>
                  </a:lnTo>
                  <a:lnTo>
                    <a:pt x="742" y="270"/>
                  </a:lnTo>
                  <a:lnTo>
                    <a:pt x="754" y="268"/>
                  </a:lnTo>
                  <a:lnTo>
                    <a:pt x="764" y="266"/>
                  </a:lnTo>
                  <a:lnTo>
                    <a:pt x="761" y="261"/>
                  </a:lnTo>
                  <a:lnTo>
                    <a:pt x="757" y="251"/>
                  </a:lnTo>
                  <a:lnTo>
                    <a:pt x="759" y="249"/>
                  </a:lnTo>
                  <a:lnTo>
                    <a:pt x="771" y="247"/>
                  </a:lnTo>
                  <a:lnTo>
                    <a:pt x="780" y="244"/>
                  </a:lnTo>
                  <a:lnTo>
                    <a:pt x="787" y="244"/>
                  </a:lnTo>
                  <a:lnTo>
                    <a:pt x="790" y="247"/>
                  </a:lnTo>
                  <a:lnTo>
                    <a:pt x="795" y="247"/>
                  </a:lnTo>
                  <a:lnTo>
                    <a:pt x="799" y="247"/>
                  </a:lnTo>
                  <a:lnTo>
                    <a:pt x="802" y="247"/>
                  </a:lnTo>
                  <a:lnTo>
                    <a:pt x="806" y="247"/>
                  </a:lnTo>
                  <a:lnTo>
                    <a:pt x="811" y="247"/>
                  </a:lnTo>
                  <a:lnTo>
                    <a:pt x="816" y="247"/>
                  </a:lnTo>
                  <a:lnTo>
                    <a:pt x="821" y="247"/>
                  </a:lnTo>
                  <a:lnTo>
                    <a:pt x="825" y="247"/>
                  </a:lnTo>
                  <a:lnTo>
                    <a:pt x="830" y="247"/>
                  </a:lnTo>
                  <a:lnTo>
                    <a:pt x="832" y="247"/>
                  </a:lnTo>
                  <a:lnTo>
                    <a:pt x="837" y="247"/>
                  </a:lnTo>
                  <a:lnTo>
                    <a:pt x="839" y="247"/>
                  </a:lnTo>
                  <a:lnTo>
                    <a:pt x="842" y="249"/>
                  </a:lnTo>
                  <a:lnTo>
                    <a:pt x="842" y="249"/>
                  </a:lnTo>
                  <a:lnTo>
                    <a:pt x="844" y="249"/>
                  </a:lnTo>
                  <a:lnTo>
                    <a:pt x="847" y="249"/>
                  </a:lnTo>
                  <a:lnTo>
                    <a:pt x="849" y="247"/>
                  </a:lnTo>
                  <a:lnTo>
                    <a:pt x="851" y="244"/>
                  </a:lnTo>
                  <a:lnTo>
                    <a:pt x="849" y="244"/>
                  </a:lnTo>
                  <a:lnTo>
                    <a:pt x="849" y="244"/>
                  </a:lnTo>
                  <a:lnTo>
                    <a:pt x="849" y="242"/>
                  </a:lnTo>
                  <a:lnTo>
                    <a:pt x="847" y="242"/>
                  </a:lnTo>
                  <a:lnTo>
                    <a:pt x="844" y="244"/>
                  </a:lnTo>
                  <a:lnTo>
                    <a:pt x="844" y="244"/>
                  </a:lnTo>
                  <a:lnTo>
                    <a:pt x="844" y="242"/>
                  </a:lnTo>
                  <a:lnTo>
                    <a:pt x="844" y="242"/>
                  </a:lnTo>
                  <a:lnTo>
                    <a:pt x="844" y="242"/>
                  </a:lnTo>
                  <a:lnTo>
                    <a:pt x="844" y="242"/>
                  </a:lnTo>
                  <a:lnTo>
                    <a:pt x="847" y="240"/>
                  </a:lnTo>
                  <a:lnTo>
                    <a:pt x="847" y="240"/>
                  </a:lnTo>
                  <a:lnTo>
                    <a:pt x="847" y="240"/>
                  </a:lnTo>
                  <a:lnTo>
                    <a:pt x="847" y="240"/>
                  </a:lnTo>
                  <a:lnTo>
                    <a:pt x="847" y="232"/>
                  </a:lnTo>
                  <a:lnTo>
                    <a:pt x="847" y="230"/>
                  </a:lnTo>
                  <a:lnTo>
                    <a:pt x="849" y="230"/>
                  </a:lnTo>
                  <a:lnTo>
                    <a:pt x="849" y="228"/>
                  </a:lnTo>
                  <a:lnTo>
                    <a:pt x="849" y="228"/>
                  </a:lnTo>
                  <a:lnTo>
                    <a:pt x="851" y="228"/>
                  </a:lnTo>
                  <a:lnTo>
                    <a:pt x="854" y="228"/>
                  </a:lnTo>
                  <a:lnTo>
                    <a:pt x="856" y="225"/>
                  </a:lnTo>
                  <a:lnTo>
                    <a:pt x="858" y="223"/>
                  </a:lnTo>
                  <a:lnTo>
                    <a:pt x="858" y="221"/>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77" name="Freeform 176"/>
            <p:cNvSpPr>
              <a:spLocks/>
            </p:cNvSpPr>
            <p:nvPr/>
          </p:nvSpPr>
          <p:spPr bwMode="auto">
            <a:xfrm>
              <a:off x="5767387" y="323416"/>
              <a:ext cx="1362075" cy="1462088"/>
            </a:xfrm>
            <a:custGeom>
              <a:avLst/>
              <a:gdLst>
                <a:gd name="T0" fmla="*/ 832 w 858"/>
                <a:gd name="T1" fmla="*/ 185 h 921"/>
                <a:gd name="T2" fmla="*/ 825 w 858"/>
                <a:gd name="T3" fmla="*/ 147 h 921"/>
                <a:gd name="T4" fmla="*/ 825 w 858"/>
                <a:gd name="T5" fmla="*/ 121 h 921"/>
                <a:gd name="T6" fmla="*/ 818 w 858"/>
                <a:gd name="T7" fmla="*/ 79 h 921"/>
                <a:gd name="T8" fmla="*/ 795 w 858"/>
                <a:gd name="T9" fmla="*/ 60 h 921"/>
                <a:gd name="T10" fmla="*/ 766 w 858"/>
                <a:gd name="T11" fmla="*/ 53 h 921"/>
                <a:gd name="T12" fmla="*/ 759 w 858"/>
                <a:gd name="T13" fmla="*/ 48 h 921"/>
                <a:gd name="T14" fmla="*/ 757 w 858"/>
                <a:gd name="T15" fmla="*/ 34 h 921"/>
                <a:gd name="T16" fmla="*/ 735 w 858"/>
                <a:gd name="T17" fmla="*/ 48 h 921"/>
                <a:gd name="T18" fmla="*/ 714 w 858"/>
                <a:gd name="T19" fmla="*/ 43 h 921"/>
                <a:gd name="T20" fmla="*/ 705 w 858"/>
                <a:gd name="T21" fmla="*/ 45 h 921"/>
                <a:gd name="T22" fmla="*/ 653 w 858"/>
                <a:gd name="T23" fmla="*/ 41 h 921"/>
                <a:gd name="T24" fmla="*/ 631 w 858"/>
                <a:gd name="T25" fmla="*/ 17 h 921"/>
                <a:gd name="T26" fmla="*/ 627 w 858"/>
                <a:gd name="T27" fmla="*/ 3 h 921"/>
                <a:gd name="T28" fmla="*/ 615 w 858"/>
                <a:gd name="T29" fmla="*/ 8 h 921"/>
                <a:gd name="T30" fmla="*/ 596 w 858"/>
                <a:gd name="T31" fmla="*/ 12 h 921"/>
                <a:gd name="T32" fmla="*/ 563 w 858"/>
                <a:gd name="T33" fmla="*/ 98 h 921"/>
                <a:gd name="T34" fmla="*/ 522 w 858"/>
                <a:gd name="T35" fmla="*/ 142 h 921"/>
                <a:gd name="T36" fmla="*/ 506 w 858"/>
                <a:gd name="T37" fmla="*/ 152 h 921"/>
                <a:gd name="T38" fmla="*/ 485 w 858"/>
                <a:gd name="T39" fmla="*/ 161 h 921"/>
                <a:gd name="T40" fmla="*/ 454 w 858"/>
                <a:gd name="T41" fmla="*/ 178 h 921"/>
                <a:gd name="T42" fmla="*/ 418 w 858"/>
                <a:gd name="T43" fmla="*/ 223 h 921"/>
                <a:gd name="T44" fmla="*/ 414 w 858"/>
                <a:gd name="T45" fmla="*/ 249 h 921"/>
                <a:gd name="T46" fmla="*/ 395 w 858"/>
                <a:gd name="T47" fmla="*/ 277 h 921"/>
                <a:gd name="T48" fmla="*/ 388 w 858"/>
                <a:gd name="T49" fmla="*/ 306 h 921"/>
                <a:gd name="T50" fmla="*/ 385 w 858"/>
                <a:gd name="T51" fmla="*/ 337 h 921"/>
                <a:gd name="T52" fmla="*/ 399 w 858"/>
                <a:gd name="T53" fmla="*/ 353 h 921"/>
                <a:gd name="T54" fmla="*/ 376 w 858"/>
                <a:gd name="T55" fmla="*/ 405 h 921"/>
                <a:gd name="T56" fmla="*/ 362 w 858"/>
                <a:gd name="T57" fmla="*/ 424 h 921"/>
                <a:gd name="T58" fmla="*/ 314 w 858"/>
                <a:gd name="T59" fmla="*/ 462 h 921"/>
                <a:gd name="T60" fmla="*/ 272 w 858"/>
                <a:gd name="T61" fmla="*/ 493 h 921"/>
                <a:gd name="T62" fmla="*/ 212 w 858"/>
                <a:gd name="T63" fmla="*/ 516 h 921"/>
                <a:gd name="T64" fmla="*/ 203 w 858"/>
                <a:gd name="T65" fmla="*/ 540 h 921"/>
                <a:gd name="T66" fmla="*/ 156 w 858"/>
                <a:gd name="T67" fmla="*/ 595 h 921"/>
                <a:gd name="T68" fmla="*/ 139 w 858"/>
                <a:gd name="T69" fmla="*/ 618 h 921"/>
                <a:gd name="T70" fmla="*/ 123 w 858"/>
                <a:gd name="T71" fmla="*/ 651 h 921"/>
                <a:gd name="T72" fmla="*/ 120 w 858"/>
                <a:gd name="T73" fmla="*/ 680 h 921"/>
                <a:gd name="T74" fmla="*/ 111 w 858"/>
                <a:gd name="T75" fmla="*/ 703 h 921"/>
                <a:gd name="T76" fmla="*/ 85 w 858"/>
                <a:gd name="T77" fmla="*/ 727 h 921"/>
                <a:gd name="T78" fmla="*/ 59 w 858"/>
                <a:gd name="T79" fmla="*/ 753 h 921"/>
                <a:gd name="T80" fmla="*/ 66 w 858"/>
                <a:gd name="T81" fmla="*/ 746 h 921"/>
                <a:gd name="T82" fmla="*/ 71 w 858"/>
                <a:gd name="T83" fmla="*/ 746 h 921"/>
                <a:gd name="T84" fmla="*/ 59 w 858"/>
                <a:gd name="T85" fmla="*/ 767 h 921"/>
                <a:gd name="T86" fmla="*/ 49 w 858"/>
                <a:gd name="T87" fmla="*/ 793 h 921"/>
                <a:gd name="T88" fmla="*/ 42 w 858"/>
                <a:gd name="T89" fmla="*/ 805 h 921"/>
                <a:gd name="T90" fmla="*/ 23 w 858"/>
                <a:gd name="T91" fmla="*/ 836 h 921"/>
                <a:gd name="T92" fmla="*/ 14 w 858"/>
                <a:gd name="T93" fmla="*/ 843 h 921"/>
                <a:gd name="T94" fmla="*/ 7 w 858"/>
                <a:gd name="T95" fmla="*/ 871 h 921"/>
                <a:gd name="T96" fmla="*/ 2 w 858"/>
                <a:gd name="T97" fmla="*/ 921 h 921"/>
                <a:gd name="T98" fmla="*/ 94 w 858"/>
                <a:gd name="T99" fmla="*/ 890 h 921"/>
                <a:gd name="T100" fmla="*/ 210 w 858"/>
                <a:gd name="T101" fmla="*/ 808 h 921"/>
                <a:gd name="T102" fmla="*/ 272 w 858"/>
                <a:gd name="T103" fmla="*/ 767 h 921"/>
                <a:gd name="T104" fmla="*/ 449 w 858"/>
                <a:gd name="T105" fmla="*/ 592 h 921"/>
                <a:gd name="T106" fmla="*/ 463 w 858"/>
                <a:gd name="T107" fmla="*/ 448 h 921"/>
                <a:gd name="T108" fmla="*/ 506 w 858"/>
                <a:gd name="T109" fmla="*/ 415 h 921"/>
                <a:gd name="T110" fmla="*/ 572 w 858"/>
                <a:gd name="T111" fmla="*/ 405 h 921"/>
                <a:gd name="T112" fmla="*/ 660 w 858"/>
                <a:gd name="T113" fmla="*/ 363 h 921"/>
                <a:gd name="T114" fmla="*/ 721 w 858"/>
                <a:gd name="T115" fmla="*/ 311 h 921"/>
                <a:gd name="T116" fmla="*/ 709 w 858"/>
                <a:gd name="T117" fmla="*/ 301 h 921"/>
                <a:gd name="T118" fmla="*/ 757 w 858"/>
                <a:gd name="T119" fmla="*/ 251 h 921"/>
                <a:gd name="T120" fmla="*/ 832 w 858"/>
                <a:gd name="T121" fmla="*/ 247 h 921"/>
                <a:gd name="T122" fmla="*/ 844 w 858"/>
                <a:gd name="T123" fmla="*/ 242 h 921"/>
                <a:gd name="T124" fmla="*/ 856 w 858"/>
                <a:gd name="T125" fmla="*/ 225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8" h="921">
                  <a:moveTo>
                    <a:pt x="858" y="221"/>
                  </a:moveTo>
                  <a:lnTo>
                    <a:pt x="842" y="209"/>
                  </a:lnTo>
                  <a:lnTo>
                    <a:pt x="839" y="209"/>
                  </a:lnTo>
                  <a:lnTo>
                    <a:pt x="837" y="206"/>
                  </a:lnTo>
                  <a:lnTo>
                    <a:pt x="830" y="195"/>
                  </a:lnTo>
                  <a:lnTo>
                    <a:pt x="832" y="192"/>
                  </a:lnTo>
                  <a:lnTo>
                    <a:pt x="832" y="192"/>
                  </a:lnTo>
                  <a:lnTo>
                    <a:pt x="832" y="192"/>
                  </a:lnTo>
                  <a:lnTo>
                    <a:pt x="835" y="192"/>
                  </a:lnTo>
                  <a:lnTo>
                    <a:pt x="835" y="190"/>
                  </a:lnTo>
                  <a:lnTo>
                    <a:pt x="835" y="190"/>
                  </a:lnTo>
                  <a:lnTo>
                    <a:pt x="835" y="187"/>
                  </a:lnTo>
                  <a:lnTo>
                    <a:pt x="835" y="187"/>
                  </a:lnTo>
                  <a:lnTo>
                    <a:pt x="832" y="185"/>
                  </a:lnTo>
                  <a:lnTo>
                    <a:pt x="832" y="185"/>
                  </a:lnTo>
                  <a:lnTo>
                    <a:pt x="830" y="183"/>
                  </a:lnTo>
                  <a:lnTo>
                    <a:pt x="828" y="180"/>
                  </a:lnTo>
                  <a:lnTo>
                    <a:pt x="828" y="180"/>
                  </a:lnTo>
                  <a:lnTo>
                    <a:pt x="828" y="178"/>
                  </a:lnTo>
                  <a:lnTo>
                    <a:pt x="825" y="176"/>
                  </a:lnTo>
                  <a:lnTo>
                    <a:pt x="823" y="173"/>
                  </a:lnTo>
                  <a:lnTo>
                    <a:pt x="823" y="166"/>
                  </a:lnTo>
                  <a:lnTo>
                    <a:pt x="825" y="166"/>
                  </a:lnTo>
                  <a:lnTo>
                    <a:pt x="825" y="164"/>
                  </a:lnTo>
                  <a:lnTo>
                    <a:pt x="825" y="159"/>
                  </a:lnTo>
                  <a:lnTo>
                    <a:pt x="828" y="159"/>
                  </a:lnTo>
                  <a:lnTo>
                    <a:pt x="828" y="157"/>
                  </a:lnTo>
                  <a:lnTo>
                    <a:pt x="828" y="154"/>
                  </a:lnTo>
                  <a:lnTo>
                    <a:pt x="825" y="150"/>
                  </a:lnTo>
                  <a:lnTo>
                    <a:pt x="825" y="147"/>
                  </a:lnTo>
                  <a:lnTo>
                    <a:pt x="823" y="147"/>
                  </a:lnTo>
                  <a:lnTo>
                    <a:pt x="821" y="147"/>
                  </a:lnTo>
                  <a:lnTo>
                    <a:pt x="821" y="147"/>
                  </a:lnTo>
                  <a:lnTo>
                    <a:pt x="821" y="145"/>
                  </a:lnTo>
                  <a:lnTo>
                    <a:pt x="821" y="145"/>
                  </a:lnTo>
                  <a:lnTo>
                    <a:pt x="821" y="145"/>
                  </a:lnTo>
                  <a:lnTo>
                    <a:pt x="823" y="142"/>
                  </a:lnTo>
                  <a:lnTo>
                    <a:pt x="823" y="142"/>
                  </a:lnTo>
                  <a:lnTo>
                    <a:pt x="823" y="142"/>
                  </a:lnTo>
                  <a:lnTo>
                    <a:pt x="823" y="140"/>
                  </a:lnTo>
                  <a:lnTo>
                    <a:pt x="823" y="140"/>
                  </a:lnTo>
                  <a:lnTo>
                    <a:pt x="823" y="135"/>
                  </a:lnTo>
                  <a:lnTo>
                    <a:pt x="823" y="133"/>
                  </a:lnTo>
                  <a:lnTo>
                    <a:pt x="825" y="124"/>
                  </a:lnTo>
                  <a:lnTo>
                    <a:pt x="825" y="121"/>
                  </a:lnTo>
                  <a:lnTo>
                    <a:pt x="825" y="121"/>
                  </a:lnTo>
                  <a:lnTo>
                    <a:pt x="825" y="119"/>
                  </a:lnTo>
                  <a:lnTo>
                    <a:pt x="821" y="107"/>
                  </a:lnTo>
                  <a:lnTo>
                    <a:pt x="818" y="105"/>
                  </a:lnTo>
                  <a:lnTo>
                    <a:pt x="818" y="102"/>
                  </a:lnTo>
                  <a:lnTo>
                    <a:pt x="823" y="95"/>
                  </a:lnTo>
                  <a:lnTo>
                    <a:pt x="823" y="95"/>
                  </a:lnTo>
                  <a:lnTo>
                    <a:pt x="821" y="95"/>
                  </a:lnTo>
                  <a:lnTo>
                    <a:pt x="813" y="88"/>
                  </a:lnTo>
                  <a:lnTo>
                    <a:pt x="813" y="86"/>
                  </a:lnTo>
                  <a:lnTo>
                    <a:pt x="818" y="83"/>
                  </a:lnTo>
                  <a:lnTo>
                    <a:pt x="818" y="79"/>
                  </a:lnTo>
                  <a:lnTo>
                    <a:pt x="818" y="79"/>
                  </a:lnTo>
                  <a:lnTo>
                    <a:pt x="818" y="79"/>
                  </a:lnTo>
                  <a:lnTo>
                    <a:pt x="818" y="79"/>
                  </a:lnTo>
                  <a:lnTo>
                    <a:pt x="813" y="74"/>
                  </a:lnTo>
                  <a:lnTo>
                    <a:pt x="811" y="71"/>
                  </a:lnTo>
                  <a:lnTo>
                    <a:pt x="809" y="71"/>
                  </a:lnTo>
                  <a:lnTo>
                    <a:pt x="806" y="69"/>
                  </a:lnTo>
                  <a:lnTo>
                    <a:pt x="806" y="69"/>
                  </a:lnTo>
                  <a:lnTo>
                    <a:pt x="806" y="67"/>
                  </a:lnTo>
                  <a:lnTo>
                    <a:pt x="806" y="67"/>
                  </a:lnTo>
                  <a:lnTo>
                    <a:pt x="806" y="67"/>
                  </a:lnTo>
                  <a:lnTo>
                    <a:pt x="804" y="67"/>
                  </a:lnTo>
                  <a:lnTo>
                    <a:pt x="802" y="64"/>
                  </a:lnTo>
                  <a:lnTo>
                    <a:pt x="799" y="64"/>
                  </a:lnTo>
                  <a:lnTo>
                    <a:pt x="799" y="62"/>
                  </a:lnTo>
                  <a:lnTo>
                    <a:pt x="797" y="62"/>
                  </a:lnTo>
                  <a:lnTo>
                    <a:pt x="795" y="60"/>
                  </a:lnTo>
                  <a:lnTo>
                    <a:pt x="795" y="60"/>
                  </a:lnTo>
                  <a:lnTo>
                    <a:pt x="795" y="55"/>
                  </a:lnTo>
                  <a:lnTo>
                    <a:pt x="795" y="55"/>
                  </a:lnTo>
                  <a:lnTo>
                    <a:pt x="792" y="55"/>
                  </a:lnTo>
                  <a:lnTo>
                    <a:pt x="792" y="55"/>
                  </a:lnTo>
                  <a:lnTo>
                    <a:pt x="790" y="55"/>
                  </a:lnTo>
                  <a:lnTo>
                    <a:pt x="785" y="53"/>
                  </a:lnTo>
                  <a:lnTo>
                    <a:pt x="783" y="53"/>
                  </a:lnTo>
                  <a:lnTo>
                    <a:pt x="783" y="53"/>
                  </a:lnTo>
                  <a:lnTo>
                    <a:pt x="780" y="55"/>
                  </a:lnTo>
                  <a:lnTo>
                    <a:pt x="780" y="55"/>
                  </a:lnTo>
                  <a:lnTo>
                    <a:pt x="780" y="55"/>
                  </a:lnTo>
                  <a:lnTo>
                    <a:pt x="778" y="55"/>
                  </a:lnTo>
                  <a:lnTo>
                    <a:pt x="771" y="55"/>
                  </a:lnTo>
                  <a:lnTo>
                    <a:pt x="769" y="53"/>
                  </a:lnTo>
                  <a:lnTo>
                    <a:pt x="766" y="53"/>
                  </a:lnTo>
                  <a:lnTo>
                    <a:pt x="764" y="50"/>
                  </a:lnTo>
                  <a:lnTo>
                    <a:pt x="764" y="50"/>
                  </a:lnTo>
                  <a:lnTo>
                    <a:pt x="761" y="45"/>
                  </a:lnTo>
                  <a:lnTo>
                    <a:pt x="759" y="45"/>
                  </a:lnTo>
                  <a:lnTo>
                    <a:pt x="759" y="45"/>
                  </a:lnTo>
                  <a:lnTo>
                    <a:pt x="761" y="48"/>
                  </a:lnTo>
                  <a:lnTo>
                    <a:pt x="764" y="53"/>
                  </a:lnTo>
                  <a:lnTo>
                    <a:pt x="766" y="55"/>
                  </a:lnTo>
                  <a:lnTo>
                    <a:pt x="764" y="55"/>
                  </a:lnTo>
                  <a:lnTo>
                    <a:pt x="761" y="53"/>
                  </a:lnTo>
                  <a:lnTo>
                    <a:pt x="759" y="53"/>
                  </a:lnTo>
                  <a:lnTo>
                    <a:pt x="759" y="50"/>
                  </a:lnTo>
                  <a:lnTo>
                    <a:pt x="759" y="50"/>
                  </a:lnTo>
                  <a:lnTo>
                    <a:pt x="759" y="50"/>
                  </a:lnTo>
                  <a:lnTo>
                    <a:pt x="759" y="48"/>
                  </a:lnTo>
                  <a:lnTo>
                    <a:pt x="759" y="45"/>
                  </a:lnTo>
                  <a:lnTo>
                    <a:pt x="759" y="45"/>
                  </a:lnTo>
                  <a:lnTo>
                    <a:pt x="759" y="45"/>
                  </a:lnTo>
                  <a:lnTo>
                    <a:pt x="759" y="43"/>
                  </a:lnTo>
                  <a:lnTo>
                    <a:pt x="757" y="45"/>
                  </a:lnTo>
                  <a:lnTo>
                    <a:pt x="754" y="43"/>
                  </a:lnTo>
                  <a:lnTo>
                    <a:pt x="754" y="41"/>
                  </a:lnTo>
                  <a:lnTo>
                    <a:pt x="757" y="41"/>
                  </a:lnTo>
                  <a:lnTo>
                    <a:pt x="757" y="41"/>
                  </a:lnTo>
                  <a:lnTo>
                    <a:pt x="757" y="41"/>
                  </a:lnTo>
                  <a:lnTo>
                    <a:pt x="757" y="38"/>
                  </a:lnTo>
                  <a:lnTo>
                    <a:pt x="757" y="36"/>
                  </a:lnTo>
                  <a:lnTo>
                    <a:pt x="757" y="34"/>
                  </a:lnTo>
                  <a:lnTo>
                    <a:pt x="757" y="34"/>
                  </a:lnTo>
                  <a:lnTo>
                    <a:pt x="757" y="34"/>
                  </a:lnTo>
                  <a:lnTo>
                    <a:pt x="754" y="34"/>
                  </a:lnTo>
                  <a:lnTo>
                    <a:pt x="754" y="34"/>
                  </a:lnTo>
                  <a:lnTo>
                    <a:pt x="754" y="34"/>
                  </a:lnTo>
                  <a:lnTo>
                    <a:pt x="754" y="34"/>
                  </a:lnTo>
                  <a:lnTo>
                    <a:pt x="754" y="36"/>
                  </a:lnTo>
                  <a:lnTo>
                    <a:pt x="752" y="41"/>
                  </a:lnTo>
                  <a:lnTo>
                    <a:pt x="750" y="43"/>
                  </a:lnTo>
                  <a:lnTo>
                    <a:pt x="750" y="43"/>
                  </a:lnTo>
                  <a:lnTo>
                    <a:pt x="747" y="43"/>
                  </a:lnTo>
                  <a:lnTo>
                    <a:pt x="747" y="43"/>
                  </a:lnTo>
                  <a:lnTo>
                    <a:pt x="747" y="43"/>
                  </a:lnTo>
                  <a:lnTo>
                    <a:pt x="747" y="43"/>
                  </a:lnTo>
                  <a:lnTo>
                    <a:pt x="745" y="45"/>
                  </a:lnTo>
                  <a:lnTo>
                    <a:pt x="742" y="45"/>
                  </a:lnTo>
                  <a:lnTo>
                    <a:pt x="735" y="48"/>
                  </a:lnTo>
                  <a:lnTo>
                    <a:pt x="733" y="50"/>
                  </a:lnTo>
                  <a:lnTo>
                    <a:pt x="731" y="48"/>
                  </a:lnTo>
                  <a:lnTo>
                    <a:pt x="731" y="48"/>
                  </a:lnTo>
                  <a:lnTo>
                    <a:pt x="731" y="48"/>
                  </a:lnTo>
                  <a:lnTo>
                    <a:pt x="728" y="48"/>
                  </a:lnTo>
                  <a:lnTo>
                    <a:pt x="728" y="48"/>
                  </a:lnTo>
                  <a:lnTo>
                    <a:pt x="728" y="48"/>
                  </a:lnTo>
                  <a:lnTo>
                    <a:pt x="728" y="48"/>
                  </a:lnTo>
                  <a:lnTo>
                    <a:pt x="726" y="48"/>
                  </a:lnTo>
                  <a:lnTo>
                    <a:pt x="721" y="45"/>
                  </a:lnTo>
                  <a:lnTo>
                    <a:pt x="721" y="45"/>
                  </a:lnTo>
                  <a:lnTo>
                    <a:pt x="719" y="43"/>
                  </a:lnTo>
                  <a:lnTo>
                    <a:pt x="716" y="43"/>
                  </a:lnTo>
                  <a:lnTo>
                    <a:pt x="716" y="43"/>
                  </a:lnTo>
                  <a:lnTo>
                    <a:pt x="714" y="43"/>
                  </a:lnTo>
                  <a:lnTo>
                    <a:pt x="714" y="45"/>
                  </a:lnTo>
                  <a:lnTo>
                    <a:pt x="714" y="45"/>
                  </a:lnTo>
                  <a:lnTo>
                    <a:pt x="712" y="48"/>
                  </a:lnTo>
                  <a:lnTo>
                    <a:pt x="712" y="48"/>
                  </a:lnTo>
                  <a:lnTo>
                    <a:pt x="709" y="48"/>
                  </a:lnTo>
                  <a:lnTo>
                    <a:pt x="709" y="48"/>
                  </a:lnTo>
                  <a:lnTo>
                    <a:pt x="707" y="48"/>
                  </a:lnTo>
                  <a:lnTo>
                    <a:pt x="707" y="48"/>
                  </a:lnTo>
                  <a:lnTo>
                    <a:pt x="705" y="48"/>
                  </a:lnTo>
                  <a:lnTo>
                    <a:pt x="705" y="48"/>
                  </a:lnTo>
                  <a:lnTo>
                    <a:pt x="705" y="45"/>
                  </a:lnTo>
                  <a:lnTo>
                    <a:pt x="705" y="45"/>
                  </a:lnTo>
                  <a:lnTo>
                    <a:pt x="705" y="45"/>
                  </a:lnTo>
                  <a:lnTo>
                    <a:pt x="705" y="45"/>
                  </a:lnTo>
                  <a:lnTo>
                    <a:pt x="705" y="45"/>
                  </a:lnTo>
                  <a:lnTo>
                    <a:pt x="705" y="45"/>
                  </a:lnTo>
                  <a:lnTo>
                    <a:pt x="702" y="45"/>
                  </a:lnTo>
                  <a:lnTo>
                    <a:pt x="698" y="45"/>
                  </a:lnTo>
                  <a:lnTo>
                    <a:pt x="693" y="48"/>
                  </a:lnTo>
                  <a:lnTo>
                    <a:pt x="686" y="50"/>
                  </a:lnTo>
                  <a:lnTo>
                    <a:pt x="683" y="53"/>
                  </a:lnTo>
                  <a:lnTo>
                    <a:pt x="681" y="53"/>
                  </a:lnTo>
                  <a:lnTo>
                    <a:pt x="681" y="53"/>
                  </a:lnTo>
                  <a:lnTo>
                    <a:pt x="674" y="50"/>
                  </a:lnTo>
                  <a:lnTo>
                    <a:pt x="674" y="50"/>
                  </a:lnTo>
                  <a:lnTo>
                    <a:pt x="667" y="48"/>
                  </a:lnTo>
                  <a:lnTo>
                    <a:pt x="660" y="45"/>
                  </a:lnTo>
                  <a:lnTo>
                    <a:pt x="657" y="45"/>
                  </a:lnTo>
                  <a:lnTo>
                    <a:pt x="655" y="43"/>
                  </a:lnTo>
                  <a:lnTo>
                    <a:pt x="653" y="41"/>
                  </a:lnTo>
                  <a:lnTo>
                    <a:pt x="650" y="41"/>
                  </a:lnTo>
                  <a:lnTo>
                    <a:pt x="648" y="38"/>
                  </a:lnTo>
                  <a:lnTo>
                    <a:pt x="648" y="36"/>
                  </a:lnTo>
                  <a:lnTo>
                    <a:pt x="645" y="36"/>
                  </a:lnTo>
                  <a:lnTo>
                    <a:pt x="645" y="36"/>
                  </a:lnTo>
                  <a:lnTo>
                    <a:pt x="643" y="36"/>
                  </a:lnTo>
                  <a:lnTo>
                    <a:pt x="643" y="34"/>
                  </a:lnTo>
                  <a:lnTo>
                    <a:pt x="638" y="29"/>
                  </a:lnTo>
                  <a:lnTo>
                    <a:pt x="636" y="27"/>
                  </a:lnTo>
                  <a:lnTo>
                    <a:pt x="634" y="24"/>
                  </a:lnTo>
                  <a:lnTo>
                    <a:pt x="634" y="24"/>
                  </a:lnTo>
                  <a:lnTo>
                    <a:pt x="634" y="22"/>
                  </a:lnTo>
                  <a:lnTo>
                    <a:pt x="631" y="19"/>
                  </a:lnTo>
                  <a:lnTo>
                    <a:pt x="631" y="19"/>
                  </a:lnTo>
                  <a:lnTo>
                    <a:pt x="631" y="17"/>
                  </a:lnTo>
                  <a:lnTo>
                    <a:pt x="631" y="17"/>
                  </a:lnTo>
                  <a:lnTo>
                    <a:pt x="631" y="17"/>
                  </a:lnTo>
                  <a:lnTo>
                    <a:pt x="631" y="17"/>
                  </a:lnTo>
                  <a:lnTo>
                    <a:pt x="631" y="17"/>
                  </a:lnTo>
                  <a:lnTo>
                    <a:pt x="629" y="17"/>
                  </a:lnTo>
                  <a:lnTo>
                    <a:pt x="629" y="17"/>
                  </a:lnTo>
                  <a:lnTo>
                    <a:pt x="629" y="15"/>
                  </a:lnTo>
                  <a:lnTo>
                    <a:pt x="629" y="12"/>
                  </a:lnTo>
                  <a:lnTo>
                    <a:pt x="629" y="10"/>
                  </a:lnTo>
                  <a:lnTo>
                    <a:pt x="629" y="8"/>
                  </a:lnTo>
                  <a:lnTo>
                    <a:pt x="629" y="5"/>
                  </a:lnTo>
                  <a:lnTo>
                    <a:pt x="629" y="5"/>
                  </a:lnTo>
                  <a:lnTo>
                    <a:pt x="627" y="5"/>
                  </a:lnTo>
                  <a:lnTo>
                    <a:pt x="627" y="5"/>
                  </a:lnTo>
                  <a:lnTo>
                    <a:pt x="627" y="3"/>
                  </a:lnTo>
                  <a:lnTo>
                    <a:pt x="624" y="0"/>
                  </a:lnTo>
                  <a:lnTo>
                    <a:pt x="624" y="0"/>
                  </a:lnTo>
                  <a:lnTo>
                    <a:pt x="624" y="0"/>
                  </a:lnTo>
                  <a:lnTo>
                    <a:pt x="624" y="0"/>
                  </a:lnTo>
                  <a:lnTo>
                    <a:pt x="624" y="3"/>
                  </a:lnTo>
                  <a:lnTo>
                    <a:pt x="624" y="3"/>
                  </a:lnTo>
                  <a:lnTo>
                    <a:pt x="624" y="3"/>
                  </a:lnTo>
                  <a:lnTo>
                    <a:pt x="624" y="3"/>
                  </a:lnTo>
                  <a:lnTo>
                    <a:pt x="624" y="3"/>
                  </a:lnTo>
                  <a:lnTo>
                    <a:pt x="622" y="3"/>
                  </a:lnTo>
                  <a:lnTo>
                    <a:pt x="622" y="3"/>
                  </a:lnTo>
                  <a:lnTo>
                    <a:pt x="619" y="3"/>
                  </a:lnTo>
                  <a:lnTo>
                    <a:pt x="619" y="5"/>
                  </a:lnTo>
                  <a:lnTo>
                    <a:pt x="617" y="5"/>
                  </a:lnTo>
                  <a:lnTo>
                    <a:pt x="615" y="8"/>
                  </a:lnTo>
                  <a:lnTo>
                    <a:pt x="615" y="8"/>
                  </a:lnTo>
                  <a:lnTo>
                    <a:pt x="612" y="8"/>
                  </a:lnTo>
                  <a:lnTo>
                    <a:pt x="610" y="8"/>
                  </a:lnTo>
                  <a:lnTo>
                    <a:pt x="610" y="8"/>
                  </a:lnTo>
                  <a:lnTo>
                    <a:pt x="610" y="8"/>
                  </a:lnTo>
                  <a:lnTo>
                    <a:pt x="608" y="8"/>
                  </a:lnTo>
                  <a:lnTo>
                    <a:pt x="608" y="8"/>
                  </a:lnTo>
                  <a:lnTo>
                    <a:pt x="608" y="8"/>
                  </a:lnTo>
                  <a:lnTo>
                    <a:pt x="605" y="10"/>
                  </a:lnTo>
                  <a:lnTo>
                    <a:pt x="605" y="10"/>
                  </a:lnTo>
                  <a:lnTo>
                    <a:pt x="601" y="10"/>
                  </a:lnTo>
                  <a:lnTo>
                    <a:pt x="598" y="10"/>
                  </a:lnTo>
                  <a:lnTo>
                    <a:pt x="598" y="10"/>
                  </a:lnTo>
                  <a:lnTo>
                    <a:pt x="596" y="12"/>
                  </a:lnTo>
                  <a:lnTo>
                    <a:pt x="596" y="12"/>
                  </a:lnTo>
                  <a:lnTo>
                    <a:pt x="596" y="17"/>
                  </a:lnTo>
                  <a:lnTo>
                    <a:pt x="596" y="17"/>
                  </a:lnTo>
                  <a:lnTo>
                    <a:pt x="596" y="17"/>
                  </a:lnTo>
                  <a:lnTo>
                    <a:pt x="596" y="19"/>
                  </a:lnTo>
                  <a:lnTo>
                    <a:pt x="596" y="19"/>
                  </a:lnTo>
                  <a:lnTo>
                    <a:pt x="593" y="22"/>
                  </a:lnTo>
                  <a:lnTo>
                    <a:pt x="593" y="24"/>
                  </a:lnTo>
                  <a:lnTo>
                    <a:pt x="591" y="27"/>
                  </a:lnTo>
                  <a:lnTo>
                    <a:pt x="591" y="29"/>
                  </a:lnTo>
                  <a:lnTo>
                    <a:pt x="591" y="29"/>
                  </a:lnTo>
                  <a:lnTo>
                    <a:pt x="582" y="53"/>
                  </a:lnTo>
                  <a:lnTo>
                    <a:pt x="577" y="69"/>
                  </a:lnTo>
                  <a:lnTo>
                    <a:pt x="565" y="93"/>
                  </a:lnTo>
                  <a:lnTo>
                    <a:pt x="565" y="95"/>
                  </a:lnTo>
                  <a:lnTo>
                    <a:pt x="563" y="98"/>
                  </a:lnTo>
                  <a:lnTo>
                    <a:pt x="563" y="100"/>
                  </a:lnTo>
                  <a:lnTo>
                    <a:pt x="558" y="109"/>
                  </a:lnTo>
                  <a:lnTo>
                    <a:pt x="553" y="116"/>
                  </a:lnTo>
                  <a:lnTo>
                    <a:pt x="548" y="124"/>
                  </a:lnTo>
                  <a:lnTo>
                    <a:pt x="544" y="131"/>
                  </a:lnTo>
                  <a:lnTo>
                    <a:pt x="539" y="135"/>
                  </a:lnTo>
                  <a:lnTo>
                    <a:pt x="537" y="135"/>
                  </a:lnTo>
                  <a:lnTo>
                    <a:pt x="534" y="138"/>
                  </a:lnTo>
                  <a:lnTo>
                    <a:pt x="534" y="138"/>
                  </a:lnTo>
                  <a:lnTo>
                    <a:pt x="534" y="138"/>
                  </a:lnTo>
                  <a:lnTo>
                    <a:pt x="532" y="138"/>
                  </a:lnTo>
                  <a:lnTo>
                    <a:pt x="530" y="138"/>
                  </a:lnTo>
                  <a:lnTo>
                    <a:pt x="527" y="140"/>
                  </a:lnTo>
                  <a:lnTo>
                    <a:pt x="525" y="140"/>
                  </a:lnTo>
                  <a:lnTo>
                    <a:pt x="522" y="142"/>
                  </a:lnTo>
                  <a:lnTo>
                    <a:pt x="520" y="145"/>
                  </a:lnTo>
                  <a:lnTo>
                    <a:pt x="520" y="145"/>
                  </a:lnTo>
                  <a:lnTo>
                    <a:pt x="518" y="145"/>
                  </a:lnTo>
                  <a:lnTo>
                    <a:pt x="520" y="142"/>
                  </a:lnTo>
                  <a:lnTo>
                    <a:pt x="518" y="145"/>
                  </a:lnTo>
                  <a:lnTo>
                    <a:pt x="515" y="145"/>
                  </a:lnTo>
                  <a:lnTo>
                    <a:pt x="515" y="147"/>
                  </a:lnTo>
                  <a:lnTo>
                    <a:pt x="513" y="150"/>
                  </a:lnTo>
                  <a:lnTo>
                    <a:pt x="513" y="150"/>
                  </a:lnTo>
                  <a:lnTo>
                    <a:pt x="511" y="150"/>
                  </a:lnTo>
                  <a:lnTo>
                    <a:pt x="511" y="150"/>
                  </a:lnTo>
                  <a:lnTo>
                    <a:pt x="508" y="150"/>
                  </a:lnTo>
                  <a:lnTo>
                    <a:pt x="508" y="152"/>
                  </a:lnTo>
                  <a:lnTo>
                    <a:pt x="508" y="152"/>
                  </a:lnTo>
                  <a:lnTo>
                    <a:pt x="506" y="152"/>
                  </a:lnTo>
                  <a:lnTo>
                    <a:pt x="506" y="152"/>
                  </a:lnTo>
                  <a:lnTo>
                    <a:pt x="506" y="152"/>
                  </a:lnTo>
                  <a:lnTo>
                    <a:pt x="506" y="152"/>
                  </a:lnTo>
                  <a:lnTo>
                    <a:pt x="504" y="152"/>
                  </a:lnTo>
                  <a:lnTo>
                    <a:pt x="504" y="152"/>
                  </a:lnTo>
                  <a:lnTo>
                    <a:pt x="501" y="152"/>
                  </a:lnTo>
                  <a:lnTo>
                    <a:pt x="501" y="154"/>
                  </a:lnTo>
                  <a:lnTo>
                    <a:pt x="501" y="154"/>
                  </a:lnTo>
                  <a:lnTo>
                    <a:pt x="499" y="154"/>
                  </a:lnTo>
                  <a:lnTo>
                    <a:pt x="494" y="157"/>
                  </a:lnTo>
                  <a:lnTo>
                    <a:pt x="494" y="157"/>
                  </a:lnTo>
                  <a:lnTo>
                    <a:pt x="492" y="159"/>
                  </a:lnTo>
                  <a:lnTo>
                    <a:pt x="492" y="159"/>
                  </a:lnTo>
                  <a:lnTo>
                    <a:pt x="489" y="159"/>
                  </a:lnTo>
                  <a:lnTo>
                    <a:pt x="485" y="161"/>
                  </a:lnTo>
                  <a:lnTo>
                    <a:pt x="480" y="164"/>
                  </a:lnTo>
                  <a:lnTo>
                    <a:pt x="473" y="164"/>
                  </a:lnTo>
                  <a:lnTo>
                    <a:pt x="470" y="166"/>
                  </a:lnTo>
                  <a:lnTo>
                    <a:pt x="468" y="166"/>
                  </a:lnTo>
                  <a:lnTo>
                    <a:pt x="466" y="171"/>
                  </a:lnTo>
                  <a:lnTo>
                    <a:pt x="463" y="173"/>
                  </a:lnTo>
                  <a:lnTo>
                    <a:pt x="461" y="173"/>
                  </a:lnTo>
                  <a:lnTo>
                    <a:pt x="461" y="173"/>
                  </a:lnTo>
                  <a:lnTo>
                    <a:pt x="461" y="173"/>
                  </a:lnTo>
                  <a:lnTo>
                    <a:pt x="459" y="173"/>
                  </a:lnTo>
                  <a:lnTo>
                    <a:pt x="459" y="173"/>
                  </a:lnTo>
                  <a:lnTo>
                    <a:pt x="459" y="173"/>
                  </a:lnTo>
                  <a:lnTo>
                    <a:pt x="459" y="173"/>
                  </a:lnTo>
                  <a:lnTo>
                    <a:pt x="454" y="178"/>
                  </a:lnTo>
                  <a:lnTo>
                    <a:pt x="454" y="178"/>
                  </a:lnTo>
                  <a:lnTo>
                    <a:pt x="454" y="180"/>
                  </a:lnTo>
                  <a:lnTo>
                    <a:pt x="454" y="180"/>
                  </a:lnTo>
                  <a:lnTo>
                    <a:pt x="451" y="183"/>
                  </a:lnTo>
                  <a:lnTo>
                    <a:pt x="447" y="190"/>
                  </a:lnTo>
                  <a:lnTo>
                    <a:pt x="440" y="197"/>
                  </a:lnTo>
                  <a:lnTo>
                    <a:pt x="437" y="199"/>
                  </a:lnTo>
                  <a:lnTo>
                    <a:pt x="433" y="204"/>
                  </a:lnTo>
                  <a:lnTo>
                    <a:pt x="428" y="211"/>
                  </a:lnTo>
                  <a:lnTo>
                    <a:pt x="418" y="216"/>
                  </a:lnTo>
                  <a:lnTo>
                    <a:pt x="418" y="218"/>
                  </a:lnTo>
                  <a:lnTo>
                    <a:pt x="418" y="221"/>
                  </a:lnTo>
                  <a:lnTo>
                    <a:pt x="418" y="221"/>
                  </a:lnTo>
                  <a:lnTo>
                    <a:pt x="418" y="223"/>
                  </a:lnTo>
                  <a:lnTo>
                    <a:pt x="418" y="223"/>
                  </a:lnTo>
                  <a:lnTo>
                    <a:pt x="418" y="223"/>
                  </a:lnTo>
                  <a:lnTo>
                    <a:pt x="418" y="225"/>
                  </a:lnTo>
                  <a:lnTo>
                    <a:pt x="418" y="225"/>
                  </a:lnTo>
                  <a:lnTo>
                    <a:pt x="418" y="230"/>
                  </a:lnTo>
                  <a:lnTo>
                    <a:pt x="418" y="230"/>
                  </a:lnTo>
                  <a:lnTo>
                    <a:pt x="416" y="230"/>
                  </a:lnTo>
                  <a:lnTo>
                    <a:pt x="418" y="232"/>
                  </a:lnTo>
                  <a:lnTo>
                    <a:pt x="418" y="232"/>
                  </a:lnTo>
                  <a:lnTo>
                    <a:pt x="418" y="232"/>
                  </a:lnTo>
                  <a:lnTo>
                    <a:pt x="418" y="240"/>
                  </a:lnTo>
                  <a:lnTo>
                    <a:pt x="418" y="242"/>
                  </a:lnTo>
                  <a:lnTo>
                    <a:pt x="416" y="242"/>
                  </a:lnTo>
                  <a:lnTo>
                    <a:pt x="416" y="244"/>
                  </a:lnTo>
                  <a:lnTo>
                    <a:pt x="416" y="247"/>
                  </a:lnTo>
                  <a:lnTo>
                    <a:pt x="416" y="247"/>
                  </a:lnTo>
                  <a:lnTo>
                    <a:pt x="414" y="249"/>
                  </a:lnTo>
                  <a:lnTo>
                    <a:pt x="414" y="251"/>
                  </a:lnTo>
                  <a:lnTo>
                    <a:pt x="414" y="251"/>
                  </a:lnTo>
                  <a:lnTo>
                    <a:pt x="406" y="258"/>
                  </a:lnTo>
                  <a:lnTo>
                    <a:pt x="406" y="258"/>
                  </a:lnTo>
                  <a:lnTo>
                    <a:pt x="406" y="261"/>
                  </a:lnTo>
                  <a:lnTo>
                    <a:pt x="406" y="261"/>
                  </a:lnTo>
                  <a:lnTo>
                    <a:pt x="404" y="261"/>
                  </a:lnTo>
                  <a:lnTo>
                    <a:pt x="404" y="261"/>
                  </a:lnTo>
                  <a:lnTo>
                    <a:pt x="404" y="261"/>
                  </a:lnTo>
                  <a:lnTo>
                    <a:pt x="402" y="266"/>
                  </a:lnTo>
                  <a:lnTo>
                    <a:pt x="397" y="270"/>
                  </a:lnTo>
                  <a:lnTo>
                    <a:pt x="397" y="270"/>
                  </a:lnTo>
                  <a:lnTo>
                    <a:pt x="395" y="275"/>
                  </a:lnTo>
                  <a:lnTo>
                    <a:pt x="395" y="277"/>
                  </a:lnTo>
                  <a:lnTo>
                    <a:pt x="395" y="277"/>
                  </a:lnTo>
                  <a:lnTo>
                    <a:pt x="395" y="277"/>
                  </a:lnTo>
                  <a:lnTo>
                    <a:pt x="395" y="280"/>
                  </a:lnTo>
                  <a:lnTo>
                    <a:pt x="395" y="280"/>
                  </a:lnTo>
                  <a:lnTo>
                    <a:pt x="392" y="280"/>
                  </a:lnTo>
                  <a:lnTo>
                    <a:pt x="392" y="282"/>
                  </a:lnTo>
                  <a:lnTo>
                    <a:pt x="392" y="282"/>
                  </a:lnTo>
                  <a:lnTo>
                    <a:pt x="390" y="287"/>
                  </a:lnTo>
                  <a:lnTo>
                    <a:pt x="390" y="289"/>
                  </a:lnTo>
                  <a:lnTo>
                    <a:pt x="388" y="292"/>
                  </a:lnTo>
                  <a:lnTo>
                    <a:pt x="388" y="292"/>
                  </a:lnTo>
                  <a:lnTo>
                    <a:pt x="390" y="292"/>
                  </a:lnTo>
                  <a:lnTo>
                    <a:pt x="390" y="294"/>
                  </a:lnTo>
                  <a:lnTo>
                    <a:pt x="390" y="294"/>
                  </a:lnTo>
                  <a:lnTo>
                    <a:pt x="390" y="299"/>
                  </a:lnTo>
                  <a:lnTo>
                    <a:pt x="388" y="306"/>
                  </a:lnTo>
                  <a:lnTo>
                    <a:pt x="388" y="308"/>
                  </a:lnTo>
                  <a:lnTo>
                    <a:pt x="388" y="311"/>
                  </a:lnTo>
                  <a:lnTo>
                    <a:pt x="388" y="311"/>
                  </a:lnTo>
                  <a:lnTo>
                    <a:pt x="390" y="325"/>
                  </a:lnTo>
                  <a:lnTo>
                    <a:pt x="390" y="325"/>
                  </a:lnTo>
                  <a:lnTo>
                    <a:pt x="388" y="325"/>
                  </a:lnTo>
                  <a:lnTo>
                    <a:pt x="388" y="325"/>
                  </a:lnTo>
                  <a:lnTo>
                    <a:pt x="390" y="325"/>
                  </a:lnTo>
                  <a:lnTo>
                    <a:pt x="390" y="327"/>
                  </a:lnTo>
                  <a:lnTo>
                    <a:pt x="390" y="327"/>
                  </a:lnTo>
                  <a:lnTo>
                    <a:pt x="390" y="329"/>
                  </a:lnTo>
                  <a:lnTo>
                    <a:pt x="388" y="329"/>
                  </a:lnTo>
                  <a:lnTo>
                    <a:pt x="388" y="332"/>
                  </a:lnTo>
                  <a:lnTo>
                    <a:pt x="385" y="334"/>
                  </a:lnTo>
                  <a:lnTo>
                    <a:pt x="385" y="337"/>
                  </a:lnTo>
                  <a:lnTo>
                    <a:pt x="385" y="339"/>
                  </a:lnTo>
                  <a:lnTo>
                    <a:pt x="388" y="339"/>
                  </a:lnTo>
                  <a:lnTo>
                    <a:pt x="388" y="339"/>
                  </a:lnTo>
                  <a:lnTo>
                    <a:pt x="392" y="341"/>
                  </a:lnTo>
                  <a:lnTo>
                    <a:pt x="392" y="344"/>
                  </a:lnTo>
                  <a:lnTo>
                    <a:pt x="395" y="344"/>
                  </a:lnTo>
                  <a:lnTo>
                    <a:pt x="395" y="344"/>
                  </a:lnTo>
                  <a:lnTo>
                    <a:pt x="395" y="344"/>
                  </a:lnTo>
                  <a:lnTo>
                    <a:pt x="395" y="344"/>
                  </a:lnTo>
                  <a:lnTo>
                    <a:pt x="395" y="346"/>
                  </a:lnTo>
                  <a:lnTo>
                    <a:pt x="397" y="348"/>
                  </a:lnTo>
                  <a:lnTo>
                    <a:pt x="397" y="351"/>
                  </a:lnTo>
                  <a:lnTo>
                    <a:pt x="399" y="351"/>
                  </a:lnTo>
                  <a:lnTo>
                    <a:pt x="399" y="351"/>
                  </a:lnTo>
                  <a:lnTo>
                    <a:pt x="399" y="353"/>
                  </a:lnTo>
                  <a:lnTo>
                    <a:pt x="399" y="353"/>
                  </a:lnTo>
                  <a:lnTo>
                    <a:pt x="399" y="355"/>
                  </a:lnTo>
                  <a:lnTo>
                    <a:pt x="399" y="360"/>
                  </a:lnTo>
                  <a:lnTo>
                    <a:pt x="397" y="367"/>
                  </a:lnTo>
                  <a:lnTo>
                    <a:pt x="397" y="370"/>
                  </a:lnTo>
                  <a:lnTo>
                    <a:pt x="395" y="377"/>
                  </a:lnTo>
                  <a:lnTo>
                    <a:pt x="390" y="386"/>
                  </a:lnTo>
                  <a:lnTo>
                    <a:pt x="383" y="396"/>
                  </a:lnTo>
                  <a:lnTo>
                    <a:pt x="380" y="398"/>
                  </a:lnTo>
                  <a:lnTo>
                    <a:pt x="380" y="398"/>
                  </a:lnTo>
                  <a:lnTo>
                    <a:pt x="378" y="400"/>
                  </a:lnTo>
                  <a:lnTo>
                    <a:pt x="376" y="403"/>
                  </a:lnTo>
                  <a:lnTo>
                    <a:pt x="376" y="403"/>
                  </a:lnTo>
                  <a:lnTo>
                    <a:pt x="376" y="405"/>
                  </a:lnTo>
                  <a:lnTo>
                    <a:pt x="376" y="405"/>
                  </a:lnTo>
                  <a:lnTo>
                    <a:pt x="376" y="408"/>
                  </a:lnTo>
                  <a:lnTo>
                    <a:pt x="376" y="408"/>
                  </a:lnTo>
                  <a:lnTo>
                    <a:pt x="373" y="410"/>
                  </a:lnTo>
                  <a:lnTo>
                    <a:pt x="371" y="412"/>
                  </a:lnTo>
                  <a:lnTo>
                    <a:pt x="371" y="412"/>
                  </a:lnTo>
                  <a:lnTo>
                    <a:pt x="369" y="415"/>
                  </a:lnTo>
                  <a:lnTo>
                    <a:pt x="369" y="415"/>
                  </a:lnTo>
                  <a:lnTo>
                    <a:pt x="369" y="415"/>
                  </a:lnTo>
                  <a:lnTo>
                    <a:pt x="369" y="417"/>
                  </a:lnTo>
                  <a:lnTo>
                    <a:pt x="366" y="419"/>
                  </a:lnTo>
                  <a:lnTo>
                    <a:pt x="366" y="419"/>
                  </a:lnTo>
                  <a:lnTo>
                    <a:pt x="366" y="422"/>
                  </a:lnTo>
                  <a:lnTo>
                    <a:pt x="364" y="422"/>
                  </a:lnTo>
                  <a:lnTo>
                    <a:pt x="362" y="422"/>
                  </a:lnTo>
                  <a:lnTo>
                    <a:pt x="362" y="424"/>
                  </a:lnTo>
                  <a:lnTo>
                    <a:pt x="354" y="434"/>
                  </a:lnTo>
                  <a:lnTo>
                    <a:pt x="350" y="438"/>
                  </a:lnTo>
                  <a:lnTo>
                    <a:pt x="347" y="441"/>
                  </a:lnTo>
                  <a:lnTo>
                    <a:pt x="343" y="443"/>
                  </a:lnTo>
                  <a:lnTo>
                    <a:pt x="338" y="445"/>
                  </a:lnTo>
                  <a:lnTo>
                    <a:pt x="324" y="453"/>
                  </a:lnTo>
                  <a:lnTo>
                    <a:pt x="321" y="453"/>
                  </a:lnTo>
                  <a:lnTo>
                    <a:pt x="321" y="455"/>
                  </a:lnTo>
                  <a:lnTo>
                    <a:pt x="319" y="457"/>
                  </a:lnTo>
                  <a:lnTo>
                    <a:pt x="319" y="457"/>
                  </a:lnTo>
                  <a:lnTo>
                    <a:pt x="319" y="460"/>
                  </a:lnTo>
                  <a:lnTo>
                    <a:pt x="317" y="460"/>
                  </a:lnTo>
                  <a:lnTo>
                    <a:pt x="317" y="460"/>
                  </a:lnTo>
                  <a:lnTo>
                    <a:pt x="317" y="460"/>
                  </a:lnTo>
                  <a:lnTo>
                    <a:pt x="314" y="462"/>
                  </a:lnTo>
                  <a:lnTo>
                    <a:pt x="314" y="462"/>
                  </a:lnTo>
                  <a:lnTo>
                    <a:pt x="312" y="467"/>
                  </a:lnTo>
                  <a:lnTo>
                    <a:pt x="309" y="469"/>
                  </a:lnTo>
                  <a:lnTo>
                    <a:pt x="307" y="469"/>
                  </a:lnTo>
                  <a:lnTo>
                    <a:pt x="307" y="469"/>
                  </a:lnTo>
                  <a:lnTo>
                    <a:pt x="307" y="471"/>
                  </a:lnTo>
                  <a:lnTo>
                    <a:pt x="305" y="471"/>
                  </a:lnTo>
                  <a:lnTo>
                    <a:pt x="305" y="474"/>
                  </a:lnTo>
                  <a:lnTo>
                    <a:pt x="302" y="476"/>
                  </a:lnTo>
                  <a:lnTo>
                    <a:pt x="302" y="479"/>
                  </a:lnTo>
                  <a:lnTo>
                    <a:pt x="300" y="479"/>
                  </a:lnTo>
                  <a:lnTo>
                    <a:pt x="283" y="486"/>
                  </a:lnTo>
                  <a:lnTo>
                    <a:pt x="272" y="493"/>
                  </a:lnTo>
                  <a:lnTo>
                    <a:pt x="272" y="493"/>
                  </a:lnTo>
                  <a:lnTo>
                    <a:pt x="272" y="493"/>
                  </a:lnTo>
                  <a:lnTo>
                    <a:pt x="269" y="493"/>
                  </a:lnTo>
                  <a:lnTo>
                    <a:pt x="269" y="493"/>
                  </a:lnTo>
                  <a:lnTo>
                    <a:pt x="255" y="497"/>
                  </a:lnTo>
                  <a:lnTo>
                    <a:pt x="246" y="500"/>
                  </a:lnTo>
                  <a:lnTo>
                    <a:pt x="236" y="500"/>
                  </a:lnTo>
                  <a:lnTo>
                    <a:pt x="227" y="500"/>
                  </a:lnTo>
                  <a:lnTo>
                    <a:pt x="222" y="502"/>
                  </a:lnTo>
                  <a:lnTo>
                    <a:pt x="222" y="505"/>
                  </a:lnTo>
                  <a:lnTo>
                    <a:pt x="220" y="505"/>
                  </a:lnTo>
                  <a:lnTo>
                    <a:pt x="220" y="505"/>
                  </a:lnTo>
                  <a:lnTo>
                    <a:pt x="220" y="509"/>
                  </a:lnTo>
                  <a:lnTo>
                    <a:pt x="217" y="514"/>
                  </a:lnTo>
                  <a:lnTo>
                    <a:pt x="215" y="514"/>
                  </a:lnTo>
                  <a:lnTo>
                    <a:pt x="212" y="516"/>
                  </a:lnTo>
                  <a:lnTo>
                    <a:pt x="212" y="516"/>
                  </a:lnTo>
                  <a:lnTo>
                    <a:pt x="210" y="516"/>
                  </a:lnTo>
                  <a:lnTo>
                    <a:pt x="210" y="519"/>
                  </a:lnTo>
                  <a:lnTo>
                    <a:pt x="210" y="519"/>
                  </a:lnTo>
                  <a:lnTo>
                    <a:pt x="210" y="519"/>
                  </a:lnTo>
                  <a:lnTo>
                    <a:pt x="210" y="519"/>
                  </a:lnTo>
                  <a:lnTo>
                    <a:pt x="210" y="521"/>
                  </a:lnTo>
                  <a:lnTo>
                    <a:pt x="208" y="524"/>
                  </a:lnTo>
                  <a:lnTo>
                    <a:pt x="208" y="524"/>
                  </a:lnTo>
                  <a:lnTo>
                    <a:pt x="208" y="526"/>
                  </a:lnTo>
                  <a:lnTo>
                    <a:pt x="205" y="531"/>
                  </a:lnTo>
                  <a:lnTo>
                    <a:pt x="203" y="538"/>
                  </a:lnTo>
                  <a:lnTo>
                    <a:pt x="203" y="538"/>
                  </a:lnTo>
                  <a:lnTo>
                    <a:pt x="203" y="538"/>
                  </a:lnTo>
                  <a:lnTo>
                    <a:pt x="203" y="540"/>
                  </a:lnTo>
                  <a:lnTo>
                    <a:pt x="203" y="540"/>
                  </a:lnTo>
                  <a:lnTo>
                    <a:pt x="198" y="547"/>
                  </a:lnTo>
                  <a:lnTo>
                    <a:pt x="198" y="550"/>
                  </a:lnTo>
                  <a:lnTo>
                    <a:pt x="196" y="557"/>
                  </a:lnTo>
                  <a:lnTo>
                    <a:pt x="194" y="559"/>
                  </a:lnTo>
                  <a:lnTo>
                    <a:pt x="194" y="564"/>
                  </a:lnTo>
                  <a:lnTo>
                    <a:pt x="191" y="568"/>
                  </a:lnTo>
                  <a:lnTo>
                    <a:pt x="189" y="573"/>
                  </a:lnTo>
                  <a:lnTo>
                    <a:pt x="186" y="578"/>
                  </a:lnTo>
                  <a:lnTo>
                    <a:pt x="179" y="583"/>
                  </a:lnTo>
                  <a:lnTo>
                    <a:pt x="170" y="590"/>
                  </a:lnTo>
                  <a:lnTo>
                    <a:pt x="163" y="592"/>
                  </a:lnTo>
                  <a:lnTo>
                    <a:pt x="163" y="592"/>
                  </a:lnTo>
                  <a:lnTo>
                    <a:pt x="158" y="592"/>
                  </a:lnTo>
                  <a:lnTo>
                    <a:pt x="156" y="595"/>
                  </a:lnTo>
                  <a:lnTo>
                    <a:pt x="156" y="595"/>
                  </a:lnTo>
                  <a:lnTo>
                    <a:pt x="156" y="595"/>
                  </a:lnTo>
                  <a:lnTo>
                    <a:pt x="153" y="597"/>
                  </a:lnTo>
                  <a:lnTo>
                    <a:pt x="149" y="602"/>
                  </a:lnTo>
                  <a:lnTo>
                    <a:pt x="146" y="602"/>
                  </a:lnTo>
                  <a:lnTo>
                    <a:pt x="144" y="602"/>
                  </a:lnTo>
                  <a:lnTo>
                    <a:pt x="144" y="604"/>
                  </a:lnTo>
                  <a:lnTo>
                    <a:pt x="141" y="606"/>
                  </a:lnTo>
                  <a:lnTo>
                    <a:pt x="139" y="609"/>
                  </a:lnTo>
                  <a:lnTo>
                    <a:pt x="139" y="609"/>
                  </a:lnTo>
                  <a:lnTo>
                    <a:pt x="139" y="611"/>
                  </a:lnTo>
                  <a:lnTo>
                    <a:pt x="139" y="611"/>
                  </a:lnTo>
                  <a:lnTo>
                    <a:pt x="139" y="613"/>
                  </a:lnTo>
                  <a:lnTo>
                    <a:pt x="139" y="613"/>
                  </a:lnTo>
                  <a:lnTo>
                    <a:pt x="139" y="616"/>
                  </a:lnTo>
                  <a:lnTo>
                    <a:pt x="139" y="618"/>
                  </a:lnTo>
                  <a:lnTo>
                    <a:pt x="139" y="618"/>
                  </a:lnTo>
                  <a:lnTo>
                    <a:pt x="139" y="621"/>
                  </a:lnTo>
                  <a:lnTo>
                    <a:pt x="137" y="623"/>
                  </a:lnTo>
                  <a:lnTo>
                    <a:pt x="137" y="623"/>
                  </a:lnTo>
                  <a:lnTo>
                    <a:pt x="137" y="625"/>
                  </a:lnTo>
                  <a:lnTo>
                    <a:pt x="132" y="632"/>
                  </a:lnTo>
                  <a:lnTo>
                    <a:pt x="130" y="637"/>
                  </a:lnTo>
                  <a:lnTo>
                    <a:pt x="130" y="639"/>
                  </a:lnTo>
                  <a:lnTo>
                    <a:pt x="130" y="639"/>
                  </a:lnTo>
                  <a:lnTo>
                    <a:pt x="130" y="639"/>
                  </a:lnTo>
                  <a:lnTo>
                    <a:pt x="130" y="642"/>
                  </a:lnTo>
                  <a:lnTo>
                    <a:pt x="127" y="647"/>
                  </a:lnTo>
                  <a:lnTo>
                    <a:pt x="127" y="647"/>
                  </a:lnTo>
                  <a:lnTo>
                    <a:pt x="125" y="649"/>
                  </a:lnTo>
                  <a:lnTo>
                    <a:pt x="123" y="651"/>
                  </a:lnTo>
                  <a:lnTo>
                    <a:pt x="123" y="656"/>
                  </a:lnTo>
                  <a:lnTo>
                    <a:pt x="123" y="658"/>
                  </a:lnTo>
                  <a:lnTo>
                    <a:pt x="120" y="666"/>
                  </a:lnTo>
                  <a:lnTo>
                    <a:pt x="120" y="666"/>
                  </a:lnTo>
                  <a:lnTo>
                    <a:pt x="120" y="673"/>
                  </a:lnTo>
                  <a:lnTo>
                    <a:pt x="120" y="673"/>
                  </a:lnTo>
                  <a:lnTo>
                    <a:pt x="120" y="673"/>
                  </a:lnTo>
                  <a:lnTo>
                    <a:pt x="120" y="675"/>
                  </a:lnTo>
                  <a:lnTo>
                    <a:pt x="120" y="675"/>
                  </a:lnTo>
                  <a:lnTo>
                    <a:pt x="120" y="677"/>
                  </a:lnTo>
                  <a:lnTo>
                    <a:pt x="120" y="677"/>
                  </a:lnTo>
                  <a:lnTo>
                    <a:pt x="120" y="677"/>
                  </a:lnTo>
                  <a:lnTo>
                    <a:pt x="120" y="680"/>
                  </a:lnTo>
                  <a:lnTo>
                    <a:pt x="120" y="680"/>
                  </a:lnTo>
                  <a:lnTo>
                    <a:pt x="120" y="680"/>
                  </a:lnTo>
                  <a:lnTo>
                    <a:pt x="120" y="682"/>
                  </a:lnTo>
                  <a:lnTo>
                    <a:pt x="120" y="682"/>
                  </a:lnTo>
                  <a:lnTo>
                    <a:pt x="120" y="682"/>
                  </a:lnTo>
                  <a:lnTo>
                    <a:pt x="120" y="684"/>
                  </a:lnTo>
                  <a:lnTo>
                    <a:pt x="120" y="687"/>
                  </a:lnTo>
                  <a:lnTo>
                    <a:pt x="118" y="692"/>
                  </a:lnTo>
                  <a:lnTo>
                    <a:pt x="118" y="694"/>
                  </a:lnTo>
                  <a:lnTo>
                    <a:pt x="118" y="696"/>
                  </a:lnTo>
                  <a:lnTo>
                    <a:pt x="115" y="696"/>
                  </a:lnTo>
                  <a:lnTo>
                    <a:pt x="115" y="699"/>
                  </a:lnTo>
                  <a:lnTo>
                    <a:pt x="113" y="699"/>
                  </a:lnTo>
                  <a:lnTo>
                    <a:pt x="111" y="701"/>
                  </a:lnTo>
                  <a:lnTo>
                    <a:pt x="111" y="701"/>
                  </a:lnTo>
                  <a:lnTo>
                    <a:pt x="111" y="701"/>
                  </a:lnTo>
                  <a:lnTo>
                    <a:pt x="111" y="703"/>
                  </a:lnTo>
                  <a:lnTo>
                    <a:pt x="108" y="703"/>
                  </a:lnTo>
                  <a:lnTo>
                    <a:pt x="108" y="706"/>
                  </a:lnTo>
                  <a:lnTo>
                    <a:pt x="106" y="706"/>
                  </a:lnTo>
                  <a:lnTo>
                    <a:pt x="104" y="706"/>
                  </a:lnTo>
                  <a:lnTo>
                    <a:pt x="104" y="706"/>
                  </a:lnTo>
                  <a:lnTo>
                    <a:pt x="104" y="708"/>
                  </a:lnTo>
                  <a:lnTo>
                    <a:pt x="101" y="708"/>
                  </a:lnTo>
                  <a:lnTo>
                    <a:pt x="99" y="710"/>
                  </a:lnTo>
                  <a:lnTo>
                    <a:pt x="97" y="715"/>
                  </a:lnTo>
                  <a:lnTo>
                    <a:pt x="92" y="720"/>
                  </a:lnTo>
                  <a:lnTo>
                    <a:pt x="87" y="722"/>
                  </a:lnTo>
                  <a:lnTo>
                    <a:pt x="87" y="725"/>
                  </a:lnTo>
                  <a:lnTo>
                    <a:pt x="87" y="725"/>
                  </a:lnTo>
                  <a:lnTo>
                    <a:pt x="87" y="725"/>
                  </a:lnTo>
                  <a:lnTo>
                    <a:pt x="85" y="727"/>
                  </a:lnTo>
                  <a:lnTo>
                    <a:pt x="82" y="729"/>
                  </a:lnTo>
                  <a:lnTo>
                    <a:pt x="80" y="732"/>
                  </a:lnTo>
                  <a:lnTo>
                    <a:pt x="80" y="734"/>
                  </a:lnTo>
                  <a:lnTo>
                    <a:pt x="78" y="734"/>
                  </a:lnTo>
                  <a:lnTo>
                    <a:pt x="78" y="737"/>
                  </a:lnTo>
                  <a:lnTo>
                    <a:pt x="75" y="737"/>
                  </a:lnTo>
                  <a:lnTo>
                    <a:pt x="75" y="737"/>
                  </a:lnTo>
                  <a:lnTo>
                    <a:pt x="73" y="737"/>
                  </a:lnTo>
                  <a:lnTo>
                    <a:pt x="71" y="739"/>
                  </a:lnTo>
                  <a:lnTo>
                    <a:pt x="66" y="741"/>
                  </a:lnTo>
                  <a:lnTo>
                    <a:pt x="66" y="744"/>
                  </a:lnTo>
                  <a:lnTo>
                    <a:pt x="66" y="744"/>
                  </a:lnTo>
                  <a:lnTo>
                    <a:pt x="66" y="744"/>
                  </a:lnTo>
                  <a:lnTo>
                    <a:pt x="61" y="748"/>
                  </a:lnTo>
                  <a:lnTo>
                    <a:pt x="59" y="753"/>
                  </a:lnTo>
                  <a:lnTo>
                    <a:pt x="59" y="753"/>
                  </a:lnTo>
                  <a:lnTo>
                    <a:pt x="59" y="755"/>
                  </a:lnTo>
                  <a:lnTo>
                    <a:pt x="59" y="755"/>
                  </a:lnTo>
                  <a:lnTo>
                    <a:pt x="59" y="755"/>
                  </a:lnTo>
                  <a:lnTo>
                    <a:pt x="61" y="755"/>
                  </a:lnTo>
                  <a:lnTo>
                    <a:pt x="61" y="753"/>
                  </a:lnTo>
                  <a:lnTo>
                    <a:pt x="61" y="753"/>
                  </a:lnTo>
                  <a:lnTo>
                    <a:pt x="63" y="753"/>
                  </a:lnTo>
                  <a:lnTo>
                    <a:pt x="63" y="751"/>
                  </a:lnTo>
                  <a:lnTo>
                    <a:pt x="63" y="751"/>
                  </a:lnTo>
                  <a:lnTo>
                    <a:pt x="63" y="751"/>
                  </a:lnTo>
                  <a:lnTo>
                    <a:pt x="63" y="748"/>
                  </a:lnTo>
                  <a:lnTo>
                    <a:pt x="63" y="746"/>
                  </a:lnTo>
                  <a:lnTo>
                    <a:pt x="66" y="746"/>
                  </a:lnTo>
                  <a:lnTo>
                    <a:pt x="66" y="746"/>
                  </a:lnTo>
                  <a:lnTo>
                    <a:pt x="66" y="746"/>
                  </a:lnTo>
                  <a:lnTo>
                    <a:pt x="66" y="746"/>
                  </a:lnTo>
                  <a:lnTo>
                    <a:pt x="68" y="746"/>
                  </a:lnTo>
                  <a:lnTo>
                    <a:pt x="68" y="746"/>
                  </a:lnTo>
                  <a:lnTo>
                    <a:pt x="71" y="744"/>
                  </a:lnTo>
                  <a:lnTo>
                    <a:pt x="71" y="744"/>
                  </a:lnTo>
                  <a:lnTo>
                    <a:pt x="71" y="744"/>
                  </a:lnTo>
                  <a:lnTo>
                    <a:pt x="71" y="741"/>
                  </a:lnTo>
                  <a:lnTo>
                    <a:pt x="71" y="741"/>
                  </a:lnTo>
                  <a:lnTo>
                    <a:pt x="71" y="741"/>
                  </a:lnTo>
                  <a:lnTo>
                    <a:pt x="71" y="741"/>
                  </a:lnTo>
                  <a:lnTo>
                    <a:pt x="71" y="741"/>
                  </a:lnTo>
                  <a:lnTo>
                    <a:pt x="71" y="744"/>
                  </a:lnTo>
                  <a:lnTo>
                    <a:pt x="71" y="744"/>
                  </a:lnTo>
                  <a:lnTo>
                    <a:pt x="71" y="746"/>
                  </a:lnTo>
                  <a:lnTo>
                    <a:pt x="71" y="748"/>
                  </a:lnTo>
                  <a:lnTo>
                    <a:pt x="71" y="748"/>
                  </a:lnTo>
                  <a:lnTo>
                    <a:pt x="68" y="751"/>
                  </a:lnTo>
                  <a:lnTo>
                    <a:pt x="68" y="751"/>
                  </a:lnTo>
                  <a:lnTo>
                    <a:pt x="68" y="753"/>
                  </a:lnTo>
                  <a:lnTo>
                    <a:pt x="68" y="753"/>
                  </a:lnTo>
                  <a:lnTo>
                    <a:pt x="68" y="753"/>
                  </a:lnTo>
                  <a:lnTo>
                    <a:pt x="68" y="755"/>
                  </a:lnTo>
                  <a:lnTo>
                    <a:pt x="66" y="755"/>
                  </a:lnTo>
                  <a:lnTo>
                    <a:pt x="66" y="755"/>
                  </a:lnTo>
                  <a:lnTo>
                    <a:pt x="63" y="758"/>
                  </a:lnTo>
                  <a:lnTo>
                    <a:pt x="61" y="763"/>
                  </a:lnTo>
                  <a:lnTo>
                    <a:pt x="61" y="763"/>
                  </a:lnTo>
                  <a:lnTo>
                    <a:pt x="61" y="765"/>
                  </a:lnTo>
                  <a:lnTo>
                    <a:pt x="59" y="767"/>
                  </a:lnTo>
                  <a:lnTo>
                    <a:pt x="56" y="772"/>
                  </a:lnTo>
                  <a:lnTo>
                    <a:pt x="56" y="772"/>
                  </a:lnTo>
                  <a:lnTo>
                    <a:pt x="56" y="774"/>
                  </a:lnTo>
                  <a:lnTo>
                    <a:pt x="56" y="774"/>
                  </a:lnTo>
                  <a:lnTo>
                    <a:pt x="52" y="784"/>
                  </a:lnTo>
                  <a:lnTo>
                    <a:pt x="52" y="784"/>
                  </a:lnTo>
                  <a:lnTo>
                    <a:pt x="49" y="786"/>
                  </a:lnTo>
                  <a:lnTo>
                    <a:pt x="47" y="786"/>
                  </a:lnTo>
                  <a:lnTo>
                    <a:pt x="47" y="789"/>
                  </a:lnTo>
                  <a:lnTo>
                    <a:pt x="47" y="789"/>
                  </a:lnTo>
                  <a:lnTo>
                    <a:pt x="49" y="789"/>
                  </a:lnTo>
                  <a:lnTo>
                    <a:pt x="49" y="789"/>
                  </a:lnTo>
                  <a:lnTo>
                    <a:pt x="49" y="791"/>
                  </a:lnTo>
                  <a:lnTo>
                    <a:pt x="49" y="791"/>
                  </a:lnTo>
                  <a:lnTo>
                    <a:pt x="49" y="793"/>
                  </a:lnTo>
                  <a:lnTo>
                    <a:pt x="49" y="793"/>
                  </a:lnTo>
                  <a:lnTo>
                    <a:pt x="49" y="796"/>
                  </a:lnTo>
                  <a:lnTo>
                    <a:pt x="47" y="798"/>
                  </a:lnTo>
                  <a:lnTo>
                    <a:pt x="44" y="798"/>
                  </a:lnTo>
                  <a:lnTo>
                    <a:pt x="44" y="800"/>
                  </a:lnTo>
                  <a:lnTo>
                    <a:pt x="42" y="800"/>
                  </a:lnTo>
                  <a:lnTo>
                    <a:pt x="42" y="800"/>
                  </a:lnTo>
                  <a:lnTo>
                    <a:pt x="42" y="800"/>
                  </a:lnTo>
                  <a:lnTo>
                    <a:pt x="42" y="800"/>
                  </a:lnTo>
                  <a:lnTo>
                    <a:pt x="42" y="800"/>
                  </a:lnTo>
                  <a:lnTo>
                    <a:pt x="42" y="803"/>
                  </a:lnTo>
                  <a:lnTo>
                    <a:pt x="42" y="803"/>
                  </a:lnTo>
                  <a:lnTo>
                    <a:pt x="42" y="803"/>
                  </a:lnTo>
                  <a:lnTo>
                    <a:pt x="42" y="803"/>
                  </a:lnTo>
                  <a:lnTo>
                    <a:pt x="42" y="805"/>
                  </a:lnTo>
                  <a:lnTo>
                    <a:pt x="42" y="805"/>
                  </a:lnTo>
                  <a:lnTo>
                    <a:pt x="40" y="808"/>
                  </a:lnTo>
                  <a:lnTo>
                    <a:pt x="40" y="810"/>
                  </a:lnTo>
                  <a:lnTo>
                    <a:pt x="40" y="815"/>
                  </a:lnTo>
                  <a:lnTo>
                    <a:pt x="40" y="817"/>
                  </a:lnTo>
                  <a:lnTo>
                    <a:pt x="40" y="819"/>
                  </a:lnTo>
                  <a:lnTo>
                    <a:pt x="35" y="822"/>
                  </a:lnTo>
                  <a:lnTo>
                    <a:pt x="35" y="822"/>
                  </a:lnTo>
                  <a:lnTo>
                    <a:pt x="35" y="824"/>
                  </a:lnTo>
                  <a:lnTo>
                    <a:pt x="33" y="829"/>
                  </a:lnTo>
                  <a:lnTo>
                    <a:pt x="33" y="831"/>
                  </a:lnTo>
                  <a:lnTo>
                    <a:pt x="33" y="834"/>
                  </a:lnTo>
                  <a:lnTo>
                    <a:pt x="30" y="834"/>
                  </a:lnTo>
                  <a:lnTo>
                    <a:pt x="26" y="836"/>
                  </a:lnTo>
                  <a:lnTo>
                    <a:pt x="23" y="836"/>
                  </a:lnTo>
                  <a:lnTo>
                    <a:pt x="23" y="836"/>
                  </a:lnTo>
                  <a:lnTo>
                    <a:pt x="23" y="834"/>
                  </a:lnTo>
                  <a:lnTo>
                    <a:pt x="23" y="834"/>
                  </a:lnTo>
                  <a:lnTo>
                    <a:pt x="23" y="836"/>
                  </a:lnTo>
                  <a:lnTo>
                    <a:pt x="21" y="836"/>
                  </a:lnTo>
                  <a:lnTo>
                    <a:pt x="21" y="836"/>
                  </a:lnTo>
                  <a:lnTo>
                    <a:pt x="21" y="836"/>
                  </a:lnTo>
                  <a:lnTo>
                    <a:pt x="18" y="838"/>
                  </a:lnTo>
                  <a:lnTo>
                    <a:pt x="18" y="838"/>
                  </a:lnTo>
                  <a:lnTo>
                    <a:pt x="18" y="838"/>
                  </a:lnTo>
                  <a:lnTo>
                    <a:pt x="18" y="841"/>
                  </a:lnTo>
                  <a:lnTo>
                    <a:pt x="16" y="841"/>
                  </a:lnTo>
                  <a:lnTo>
                    <a:pt x="16" y="841"/>
                  </a:lnTo>
                  <a:lnTo>
                    <a:pt x="16" y="843"/>
                  </a:lnTo>
                  <a:lnTo>
                    <a:pt x="14" y="843"/>
                  </a:lnTo>
                  <a:lnTo>
                    <a:pt x="9" y="855"/>
                  </a:lnTo>
                  <a:lnTo>
                    <a:pt x="9" y="857"/>
                  </a:lnTo>
                  <a:lnTo>
                    <a:pt x="9" y="860"/>
                  </a:lnTo>
                  <a:lnTo>
                    <a:pt x="7" y="862"/>
                  </a:lnTo>
                  <a:lnTo>
                    <a:pt x="7" y="864"/>
                  </a:lnTo>
                  <a:lnTo>
                    <a:pt x="7" y="864"/>
                  </a:lnTo>
                  <a:lnTo>
                    <a:pt x="7" y="864"/>
                  </a:lnTo>
                  <a:lnTo>
                    <a:pt x="7" y="864"/>
                  </a:lnTo>
                  <a:lnTo>
                    <a:pt x="7" y="864"/>
                  </a:lnTo>
                  <a:lnTo>
                    <a:pt x="7" y="867"/>
                  </a:lnTo>
                  <a:lnTo>
                    <a:pt x="7" y="867"/>
                  </a:lnTo>
                  <a:lnTo>
                    <a:pt x="7" y="867"/>
                  </a:lnTo>
                  <a:lnTo>
                    <a:pt x="7" y="869"/>
                  </a:lnTo>
                  <a:lnTo>
                    <a:pt x="7" y="869"/>
                  </a:lnTo>
                  <a:lnTo>
                    <a:pt x="7" y="871"/>
                  </a:lnTo>
                  <a:lnTo>
                    <a:pt x="7" y="874"/>
                  </a:lnTo>
                  <a:lnTo>
                    <a:pt x="4" y="883"/>
                  </a:lnTo>
                  <a:lnTo>
                    <a:pt x="4" y="886"/>
                  </a:lnTo>
                  <a:lnTo>
                    <a:pt x="4" y="888"/>
                  </a:lnTo>
                  <a:lnTo>
                    <a:pt x="4" y="888"/>
                  </a:lnTo>
                  <a:lnTo>
                    <a:pt x="4" y="890"/>
                  </a:lnTo>
                  <a:lnTo>
                    <a:pt x="2" y="907"/>
                  </a:lnTo>
                  <a:lnTo>
                    <a:pt x="0" y="909"/>
                  </a:lnTo>
                  <a:lnTo>
                    <a:pt x="0" y="912"/>
                  </a:lnTo>
                  <a:lnTo>
                    <a:pt x="0" y="914"/>
                  </a:lnTo>
                  <a:lnTo>
                    <a:pt x="0" y="914"/>
                  </a:lnTo>
                  <a:lnTo>
                    <a:pt x="0" y="916"/>
                  </a:lnTo>
                  <a:lnTo>
                    <a:pt x="0" y="916"/>
                  </a:lnTo>
                  <a:lnTo>
                    <a:pt x="0" y="919"/>
                  </a:lnTo>
                  <a:lnTo>
                    <a:pt x="2" y="921"/>
                  </a:lnTo>
                  <a:lnTo>
                    <a:pt x="2" y="921"/>
                  </a:lnTo>
                  <a:lnTo>
                    <a:pt x="0" y="916"/>
                  </a:lnTo>
                  <a:lnTo>
                    <a:pt x="2" y="914"/>
                  </a:lnTo>
                  <a:lnTo>
                    <a:pt x="2" y="909"/>
                  </a:lnTo>
                  <a:lnTo>
                    <a:pt x="2" y="907"/>
                  </a:lnTo>
                  <a:lnTo>
                    <a:pt x="4" y="900"/>
                  </a:lnTo>
                  <a:lnTo>
                    <a:pt x="7" y="895"/>
                  </a:lnTo>
                  <a:lnTo>
                    <a:pt x="7" y="890"/>
                  </a:lnTo>
                  <a:lnTo>
                    <a:pt x="7" y="890"/>
                  </a:lnTo>
                  <a:lnTo>
                    <a:pt x="16" y="890"/>
                  </a:lnTo>
                  <a:lnTo>
                    <a:pt x="21" y="890"/>
                  </a:lnTo>
                  <a:lnTo>
                    <a:pt x="44" y="890"/>
                  </a:lnTo>
                  <a:lnTo>
                    <a:pt x="59" y="890"/>
                  </a:lnTo>
                  <a:lnTo>
                    <a:pt x="75" y="890"/>
                  </a:lnTo>
                  <a:lnTo>
                    <a:pt x="94" y="890"/>
                  </a:lnTo>
                  <a:lnTo>
                    <a:pt x="111" y="890"/>
                  </a:lnTo>
                  <a:lnTo>
                    <a:pt x="130" y="890"/>
                  </a:lnTo>
                  <a:lnTo>
                    <a:pt x="149" y="890"/>
                  </a:lnTo>
                  <a:lnTo>
                    <a:pt x="165" y="890"/>
                  </a:lnTo>
                  <a:lnTo>
                    <a:pt x="179" y="890"/>
                  </a:lnTo>
                  <a:lnTo>
                    <a:pt x="191" y="890"/>
                  </a:lnTo>
                  <a:lnTo>
                    <a:pt x="217" y="890"/>
                  </a:lnTo>
                  <a:lnTo>
                    <a:pt x="217" y="881"/>
                  </a:lnTo>
                  <a:lnTo>
                    <a:pt x="217" y="876"/>
                  </a:lnTo>
                  <a:lnTo>
                    <a:pt x="215" y="852"/>
                  </a:lnTo>
                  <a:lnTo>
                    <a:pt x="215" y="838"/>
                  </a:lnTo>
                  <a:lnTo>
                    <a:pt x="215" y="824"/>
                  </a:lnTo>
                  <a:lnTo>
                    <a:pt x="212" y="819"/>
                  </a:lnTo>
                  <a:lnTo>
                    <a:pt x="210" y="812"/>
                  </a:lnTo>
                  <a:lnTo>
                    <a:pt x="210" y="808"/>
                  </a:lnTo>
                  <a:lnTo>
                    <a:pt x="210" y="805"/>
                  </a:lnTo>
                  <a:lnTo>
                    <a:pt x="212" y="800"/>
                  </a:lnTo>
                  <a:lnTo>
                    <a:pt x="217" y="793"/>
                  </a:lnTo>
                  <a:lnTo>
                    <a:pt x="217" y="793"/>
                  </a:lnTo>
                  <a:lnTo>
                    <a:pt x="217" y="793"/>
                  </a:lnTo>
                  <a:lnTo>
                    <a:pt x="224" y="789"/>
                  </a:lnTo>
                  <a:lnTo>
                    <a:pt x="229" y="784"/>
                  </a:lnTo>
                  <a:lnTo>
                    <a:pt x="236" y="781"/>
                  </a:lnTo>
                  <a:lnTo>
                    <a:pt x="238" y="779"/>
                  </a:lnTo>
                  <a:lnTo>
                    <a:pt x="243" y="777"/>
                  </a:lnTo>
                  <a:lnTo>
                    <a:pt x="250" y="777"/>
                  </a:lnTo>
                  <a:lnTo>
                    <a:pt x="253" y="774"/>
                  </a:lnTo>
                  <a:lnTo>
                    <a:pt x="265" y="770"/>
                  </a:lnTo>
                  <a:lnTo>
                    <a:pt x="272" y="767"/>
                  </a:lnTo>
                  <a:lnTo>
                    <a:pt x="272" y="767"/>
                  </a:lnTo>
                  <a:lnTo>
                    <a:pt x="272" y="765"/>
                  </a:lnTo>
                  <a:lnTo>
                    <a:pt x="272" y="618"/>
                  </a:lnTo>
                  <a:lnTo>
                    <a:pt x="276" y="618"/>
                  </a:lnTo>
                  <a:lnTo>
                    <a:pt x="437" y="618"/>
                  </a:lnTo>
                  <a:lnTo>
                    <a:pt x="444" y="618"/>
                  </a:lnTo>
                  <a:lnTo>
                    <a:pt x="449" y="618"/>
                  </a:lnTo>
                  <a:lnTo>
                    <a:pt x="449" y="618"/>
                  </a:lnTo>
                  <a:lnTo>
                    <a:pt x="449" y="618"/>
                  </a:lnTo>
                  <a:lnTo>
                    <a:pt x="449" y="616"/>
                  </a:lnTo>
                  <a:lnTo>
                    <a:pt x="449" y="613"/>
                  </a:lnTo>
                  <a:lnTo>
                    <a:pt x="449" y="611"/>
                  </a:lnTo>
                  <a:lnTo>
                    <a:pt x="449" y="609"/>
                  </a:lnTo>
                  <a:lnTo>
                    <a:pt x="449" y="604"/>
                  </a:lnTo>
                  <a:lnTo>
                    <a:pt x="449" y="599"/>
                  </a:lnTo>
                  <a:lnTo>
                    <a:pt x="449" y="592"/>
                  </a:lnTo>
                  <a:lnTo>
                    <a:pt x="449" y="585"/>
                  </a:lnTo>
                  <a:lnTo>
                    <a:pt x="449" y="571"/>
                  </a:lnTo>
                  <a:lnTo>
                    <a:pt x="449" y="566"/>
                  </a:lnTo>
                  <a:lnTo>
                    <a:pt x="449" y="559"/>
                  </a:lnTo>
                  <a:lnTo>
                    <a:pt x="449" y="554"/>
                  </a:lnTo>
                  <a:lnTo>
                    <a:pt x="449" y="550"/>
                  </a:lnTo>
                  <a:lnTo>
                    <a:pt x="449" y="542"/>
                  </a:lnTo>
                  <a:lnTo>
                    <a:pt x="449" y="542"/>
                  </a:lnTo>
                  <a:lnTo>
                    <a:pt x="449" y="460"/>
                  </a:lnTo>
                  <a:lnTo>
                    <a:pt x="449" y="457"/>
                  </a:lnTo>
                  <a:lnTo>
                    <a:pt x="451" y="457"/>
                  </a:lnTo>
                  <a:lnTo>
                    <a:pt x="451" y="455"/>
                  </a:lnTo>
                  <a:lnTo>
                    <a:pt x="459" y="453"/>
                  </a:lnTo>
                  <a:lnTo>
                    <a:pt x="461" y="450"/>
                  </a:lnTo>
                  <a:lnTo>
                    <a:pt x="463" y="448"/>
                  </a:lnTo>
                  <a:lnTo>
                    <a:pt x="463" y="448"/>
                  </a:lnTo>
                  <a:lnTo>
                    <a:pt x="466" y="445"/>
                  </a:lnTo>
                  <a:lnTo>
                    <a:pt x="466" y="443"/>
                  </a:lnTo>
                  <a:lnTo>
                    <a:pt x="468" y="443"/>
                  </a:lnTo>
                  <a:lnTo>
                    <a:pt x="470" y="443"/>
                  </a:lnTo>
                  <a:lnTo>
                    <a:pt x="473" y="438"/>
                  </a:lnTo>
                  <a:lnTo>
                    <a:pt x="477" y="436"/>
                  </a:lnTo>
                  <a:lnTo>
                    <a:pt x="482" y="434"/>
                  </a:lnTo>
                  <a:lnTo>
                    <a:pt x="485" y="434"/>
                  </a:lnTo>
                  <a:lnTo>
                    <a:pt x="489" y="429"/>
                  </a:lnTo>
                  <a:lnTo>
                    <a:pt x="494" y="424"/>
                  </a:lnTo>
                  <a:lnTo>
                    <a:pt x="499" y="422"/>
                  </a:lnTo>
                  <a:lnTo>
                    <a:pt x="501" y="419"/>
                  </a:lnTo>
                  <a:lnTo>
                    <a:pt x="501" y="419"/>
                  </a:lnTo>
                  <a:lnTo>
                    <a:pt x="506" y="415"/>
                  </a:lnTo>
                  <a:lnTo>
                    <a:pt x="506" y="415"/>
                  </a:lnTo>
                  <a:lnTo>
                    <a:pt x="508" y="415"/>
                  </a:lnTo>
                  <a:lnTo>
                    <a:pt x="511" y="415"/>
                  </a:lnTo>
                  <a:lnTo>
                    <a:pt x="513" y="415"/>
                  </a:lnTo>
                  <a:lnTo>
                    <a:pt x="513" y="415"/>
                  </a:lnTo>
                  <a:lnTo>
                    <a:pt x="515" y="415"/>
                  </a:lnTo>
                  <a:lnTo>
                    <a:pt x="520" y="415"/>
                  </a:lnTo>
                  <a:lnTo>
                    <a:pt x="525" y="410"/>
                  </a:lnTo>
                  <a:lnTo>
                    <a:pt x="532" y="408"/>
                  </a:lnTo>
                  <a:lnTo>
                    <a:pt x="537" y="408"/>
                  </a:lnTo>
                  <a:lnTo>
                    <a:pt x="541" y="408"/>
                  </a:lnTo>
                  <a:lnTo>
                    <a:pt x="551" y="412"/>
                  </a:lnTo>
                  <a:lnTo>
                    <a:pt x="556" y="408"/>
                  </a:lnTo>
                  <a:lnTo>
                    <a:pt x="563" y="405"/>
                  </a:lnTo>
                  <a:lnTo>
                    <a:pt x="572" y="405"/>
                  </a:lnTo>
                  <a:lnTo>
                    <a:pt x="579" y="403"/>
                  </a:lnTo>
                  <a:lnTo>
                    <a:pt x="593" y="403"/>
                  </a:lnTo>
                  <a:lnTo>
                    <a:pt x="601" y="403"/>
                  </a:lnTo>
                  <a:lnTo>
                    <a:pt x="605" y="400"/>
                  </a:lnTo>
                  <a:lnTo>
                    <a:pt x="608" y="408"/>
                  </a:lnTo>
                  <a:lnTo>
                    <a:pt x="612" y="408"/>
                  </a:lnTo>
                  <a:lnTo>
                    <a:pt x="617" y="408"/>
                  </a:lnTo>
                  <a:lnTo>
                    <a:pt x="624" y="400"/>
                  </a:lnTo>
                  <a:lnTo>
                    <a:pt x="629" y="391"/>
                  </a:lnTo>
                  <a:lnTo>
                    <a:pt x="631" y="384"/>
                  </a:lnTo>
                  <a:lnTo>
                    <a:pt x="636" y="379"/>
                  </a:lnTo>
                  <a:lnTo>
                    <a:pt x="643" y="374"/>
                  </a:lnTo>
                  <a:lnTo>
                    <a:pt x="648" y="370"/>
                  </a:lnTo>
                  <a:lnTo>
                    <a:pt x="653" y="367"/>
                  </a:lnTo>
                  <a:lnTo>
                    <a:pt x="660" y="363"/>
                  </a:lnTo>
                  <a:lnTo>
                    <a:pt x="667" y="360"/>
                  </a:lnTo>
                  <a:lnTo>
                    <a:pt x="674" y="353"/>
                  </a:lnTo>
                  <a:lnTo>
                    <a:pt x="681" y="346"/>
                  </a:lnTo>
                  <a:lnTo>
                    <a:pt x="686" y="344"/>
                  </a:lnTo>
                  <a:lnTo>
                    <a:pt x="693" y="341"/>
                  </a:lnTo>
                  <a:lnTo>
                    <a:pt x="700" y="341"/>
                  </a:lnTo>
                  <a:lnTo>
                    <a:pt x="709" y="339"/>
                  </a:lnTo>
                  <a:lnTo>
                    <a:pt x="719" y="334"/>
                  </a:lnTo>
                  <a:lnTo>
                    <a:pt x="719" y="329"/>
                  </a:lnTo>
                  <a:lnTo>
                    <a:pt x="719" y="325"/>
                  </a:lnTo>
                  <a:lnTo>
                    <a:pt x="721" y="322"/>
                  </a:lnTo>
                  <a:lnTo>
                    <a:pt x="724" y="318"/>
                  </a:lnTo>
                  <a:lnTo>
                    <a:pt x="721" y="313"/>
                  </a:lnTo>
                  <a:lnTo>
                    <a:pt x="721" y="313"/>
                  </a:lnTo>
                  <a:lnTo>
                    <a:pt x="721" y="311"/>
                  </a:lnTo>
                  <a:lnTo>
                    <a:pt x="721" y="311"/>
                  </a:lnTo>
                  <a:lnTo>
                    <a:pt x="719" y="311"/>
                  </a:lnTo>
                  <a:lnTo>
                    <a:pt x="716" y="308"/>
                  </a:lnTo>
                  <a:lnTo>
                    <a:pt x="716" y="308"/>
                  </a:lnTo>
                  <a:lnTo>
                    <a:pt x="714" y="306"/>
                  </a:lnTo>
                  <a:lnTo>
                    <a:pt x="714" y="306"/>
                  </a:lnTo>
                  <a:lnTo>
                    <a:pt x="714" y="303"/>
                  </a:lnTo>
                  <a:lnTo>
                    <a:pt x="712" y="306"/>
                  </a:lnTo>
                  <a:lnTo>
                    <a:pt x="712" y="306"/>
                  </a:lnTo>
                  <a:lnTo>
                    <a:pt x="709" y="306"/>
                  </a:lnTo>
                  <a:lnTo>
                    <a:pt x="709" y="306"/>
                  </a:lnTo>
                  <a:lnTo>
                    <a:pt x="709" y="306"/>
                  </a:lnTo>
                  <a:lnTo>
                    <a:pt x="709" y="306"/>
                  </a:lnTo>
                  <a:lnTo>
                    <a:pt x="709" y="303"/>
                  </a:lnTo>
                  <a:lnTo>
                    <a:pt x="709" y="301"/>
                  </a:lnTo>
                  <a:lnTo>
                    <a:pt x="709" y="301"/>
                  </a:lnTo>
                  <a:lnTo>
                    <a:pt x="709" y="296"/>
                  </a:lnTo>
                  <a:lnTo>
                    <a:pt x="709" y="294"/>
                  </a:lnTo>
                  <a:lnTo>
                    <a:pt x="712" y="294"/>
                  </a:lnTo>
                  <a:lnTo>
                    <a:pt x="714" y="292"/>
                  </a:lnTo>
                  <a:lnTo>
                    <a:pt x="716" y="292"/>
                  </a:lnTo>
                  <a:lnTo>
                    <a:pt x="719" y="275"/>
                  </a:lnTo>
                  <a:lnTo>
                    <a:pt x="721" y="273"/>
                  </a:lnTo>
                  <a:lnTo>
                    <a:pt x="724" y="275"/>
                  </a:lnTo>
                  <a:lnTo>
                    <a:pt x="726" y="273"/>
                  </a:lnTo>
                  <a:lnTo>
                    <a:pt x="742" y="270"/>
                  </a:lnTo>
                  <a:lnTo>
                    <a:pt x="754" y="268"/>
                  </a:lnTo>
                  <a:lnTo>
                    <a:pt x="764" y="266"/>
                  </a:lnTo>
                  <a:lnTo>
                    <a:pt x="761" y="261"/>
                  </a:lnTo>
                  <a:lnTo>
                    <a:pt x="757" y="251"/>
                  </a:lnTo>
                  <a:lnTo>
                    <a:pt x="759" y="249"/>
                  </a:lnTo>
                  <a:lnTo>
                    <a:pt x="771" y="247"/>
                  </a:lnTo>
                  <a:lnTo>
                    <a:pt x="780" y="244"/>
                  </a:lnTo>
                  <a:lnTo>
                    <a:pt x="787" y="244"/>
                  </a:lnTo>
                  <a:lnTo>
                    <a:pt x="790" y="247"/>
                  </a:lnTo>
                  <a:lnTo>
                    <a:pt x="795" y="247"/>
                  </a:lnTo>
                  <a:lnTo>
                    <a:pt x="799" y="247"/>
                  </a:lnTo>
                  <a:lnTo>
                    <a:pt x="802" y="247"/>
                  </a:lnTo>
                  <a:lnTo>
                    <a:pt x="806" y="247"/>
                  </a:lnTo>
                  <a:lnTo>
                    <a:pt x="811" y="247"/>
                  </a:lnTo>
                  <a:lnTo>
                    <a:pt x="816" y="247"/>
                  </a:lnTo>
                  <a:lnTo>
                    <a:pt x="821" y="247"/>
                  </a:lnTo>
                  <a:lnTo>
                    <a:pt x="825" y="247"/>
                  </a:lnTo>
                  <a:lnTo>
                    <a:pt x="830" y="247"/>
                  </a:lnTo>
                  <a:lnTo>
                    <a:pt x="832" y="247"/>
                  </a:lnTo>
                  <a:lnTo>
                    <a:pt x="837" y="247"/>
                  </a:lnTo>
                  <a:lnTo>
                    <a:pt x="839" y="247"/>
                  </a:lnTo>
                  <a:lnTo>
                    <a:pt x="842" y="249"/>
                  </a:lnTo>
                  <a:lnTo>
                    <a:pt x="842" y="249"/>
                  </a:lnTo>
                  <a:lnTo>
                    <a:pt x="844" y="249"/>
                  </a:lnTo>
                  <a:lnTo>
                    <a:pt x="847" y="249"/>
                  </a:lnTo>
                  <a:lnTo>
                    <a:pt x="849" y="247"/>
                  </a:lnTo>
                  <a:lnTo>
                    <a:pt x="851" y="244"/>
                  </a:lnTo>
                  <a:lnTo>
                    <a:pt x="849" y="244"/>
                  </a:lnTo>
                  <a:lnTo>
                    <a:pt x="849" y="244"/>
                  </a:lnTo>
                  <a:lnTo>
                    <a:pt x="849" y="242"/>
                  </a:lnTo>
                  <a:lnTo>
                    <a:pt x="847" y="242"/>
                  </a:lnTo>
                  <a:lnTo>
                    <a:pt x="844" y="244"/>
                  </a:lnTo>
                  <a:lnTo>
                    <a:pt x="844" y="244"/>
                  </a:lnTo>
                  <a:lnTo>
                    <a:pt x="844" y="242"/>
                  </a:lnTo>
                  <a:lnTo>
                    <a:pt x="844" y="242"/>
                  </a:lnTo>
                  <a:lnTo>
                    <a:pt x="844" y="242"/>
                  </a:lnTo>
                  <a:lnTo>
                    <a:pt x="844" y="242"/>
                  </a:lnTo>
                  <a:lnTo>
                    <a:pt x="847" y="240"/>
                  </a:lnTo>
                  <a:lnTo>
                    <a:pt x="847" y="240"/>
                  </a:lnTo>
                  <a:lnTo>
                    <a:pt x="847" y="240"/>
                  </a:lnTo>
                  <a:lnTo>
                    <a:pt x="847" y="240"/>
                  </a:lnTo>
                  <a:lnTo>
                    <a:pt x="847" y="232"/>
                  </a:lnTo>
                  <a:lnTo>
                    <a:pt x="847" y="230"/>
                  </a:lnTo>
                  <a:lnTo>
                    <a:pt x="849" y="230"/>
                  </a:lnTo>
                  <a:lnTo>
                    <a:pt x="849" y="228"/>
                  </a:lnTo>
                  <a:lnTo>
                    <a:pt x="849" y="228"/>
                  </a:lnTo>
                  <a:lnTo>
                    <a:pt x="851" y="228"/>
                  </a:lnTo>
                  <a:lnTo>
                    <a:pt x="854" y="228"/>
                  </a:lnTo>
                  <a:lnTo>
                    <a:pt x="856" y="225"/>
                  </a:lnTo>
                  <a:lnTo>
                    <a:pt x="858" y="223"/>
                  </a:lnTo>
                  <a:lnTo>
                    <a:pt x="858" y="221"/>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78" name="Freeform 177"/>
            <p:cNvSpPr>
              <a:spLocks/>
            </p:cNvSpPr>
            <p:nvPr/>
          </p:nvSpPr>
          <p:spPr bwMode="auto">
            <a:xfrm>
              <a:off x="5767387" y="1147329"/>
              <a:ext cx="712788" cy="638175"/>
            </a:xfrm>
            <a:custGeom>
              <a:avLst/>
              <a:gdLst>
                <a:gd name="T0" fmla="*/ 449 w 449"/>
                <a:gd name="T1" fmla="*/ 16 h 402"/>
                <a:gd name="T2" fmla="*/ 449 w 449"/>
                <a:gd name="T3" fmla="*/ 35 h 402"/>
                <a:gd name="T4" fmla="*/ 449 w 449"/>
                <a:gd name="T5" fmla="*/ 66 h 402"/>
                <a:gd name="T6" fmla="*/ 449 w 449"/>
                <a:gd name="T7" fmla="*/ 92 h 402"/>
                <a:gd name="T8" fmla="*/ 449 w 449"/>
                <a:gd name="T9" fmla="*/ 99 h 402"/>
                <a:gd name="T10" fmla="*/ 423 w 449"/>
                <a:gd name="T11" fmla="*/ 99 h 402"/>
                <a:gd name="T12" fmla="*/ 395 w 449"/>
                <a:gd name="T13" fmla="*/ 99 h 402"/>
                <a:gd name="T14" fmla="*/ 369 w 449"/>
                <a:gd name="T15" fmla="*/ 99 h 402"/>
                <a:gd name="T16" fmla="*/ 343 w 449"/>
                <a:gd name="T17" fmla="*/ 99 h 402"/>
                <a:gd name="T18" fmla="*/ 314 w 449"/>
                <a:gd name="T19" fmla="*/ 99 h 402"/>
                <a:gd name="T20" fmla="*/ 288 w 449"/>
                <a:gd name="T21" fmla="*/ 99 h 402"/>
                <a:gd name="T22" fmla="*/ 272 w 449"/>
                <a:gd name="T23" fmla="*/ 109 h 402"/>
                <a:gd name="T24" fmla="*/ 272 w 449"/>
                <a:gd name="T25" fmla="*/ 130 h 402"/>
                <a:gd name="T26" fmla="*/ 272 w 449"/>
                <a:gd name="T27" fmla="*/ 154 h 402"/>
                <a:gd name="T28" fmla="*/ 272 w 449"/>
                <a:gd name="T29" fmla="*/ 175 h 402"/>
                <a:gd name="T30" fmla="*/ 272 w 449"/>
                <a:gd name="T31" fmla="*/ 199 h 402"/>
                <a:gd name="T32" fmla="*/ 272 w 449"/>
                <a:gd name="T33" fmla="*/ 220 h 402"/>
                <a:gd name="T34" fmla="*/ 272 w 449"/>
                <a:gd name="T35" fmla="*/ 241 h 402"/>
                <a:gd name="T36" fmla="*/ 253 w 449"/>
                <a:gd name="T37" fmla="*/ 255 h 402"/>
                <a:gd name="T38" fmla="*/ 229 w 449"/>
                <a:gd name="T39" fmla="*/ 265 h 402"/>
                <a:gd name="T40" fmla="*/ 212 w 449"/>
                <a:gd name="T41" fmla="*/ 281 h 402"/>
                <a:gd name="T42" fmla="*/ 215 w 449"/>
                <a:gd name="T43" fmla="*/ 305 h 402"/>
                <a:gd name="T44" fmla="*/ 217 w 449"/>
                <a:gd name="T45" fmla="*/ 371 h 402"/>
                <a:gd name="T46" fmla="*/ 179 w 449"/>
                <a:gd name="T47" fmla="*/ 371 h 402"/>
                <a:gd name="T48" fmla="*/ 111 w 449"/>
                <a:gd name="T49" fmla="*/ 371 h 402"/>
                <a:gd name="T50" fmla="*/ 33 w 449"/>
                <a:gd name="T51" fmla="*/ 371 h 402"/>
                <a:gd name="T52" fmla="*/ 7 w 449"/>
                <a:gd name="T53" fmla="*/ 371 h 402"/>
                <a:gd name="T54" fmla="*/ 2 w 449"/>
                <a:gd name="T55" fmla="*/ 395 h 402"/>
                <a:gd name="T56" fmla="*/ 0 w 449"/>
                <a:gd name="T57" fmla="*/ 397 h 402"/>
                <a:gd name="T58" fmla="*/ 0 w 449"/>
                <a:gd name="T59" fmla="*/ 390 h 402"/>
                <a:gd name="T60" fmla="*/ 4 w 449"/>
                <a:gd name="T61" fmla="*/ 367 h 402"/>
                <a:gd name="T62" fmla="*/ 56 w 449"/>
                <a:gd name="T63" fmla="*/ 362 h 402"/>
                <a:gd name="T64" fmla="*/ 97 w 449"/>
                <a:gd name="T65" fmla="*/ 364 h 402"/>
                <a:gd name="T66" fmla="*/ 130 w 449"/>
                <a:gd name="T67" fmla="*/ 355 h 402"/>
                <a:gd name="T68" fmla="*/ 134 w 449"/>
                <a:gd name="T69" fmla="*/ 338 h 402"/>
                <a:gd name="T70" fmla="*/ 149 w 449"/>
                <a:gd name="T71" fmla="*/ 322 h 402"/>
                <a:gd name="T72" fmla="*/ 156 w 449"/>
                <a:gd name="T73" fmla="*/ 298 h 402"/>
                <a:gd name="T74" fmla="*/ 163 w 449"/>
                <a:gd name="T75" fmla="*/ 255 h 402"/>
                <a:gd name="T76" fmla="*/ 175 w 449"/>
                <a:gd name="T77" fmla="*/ 232 h 402"/>
                <a:gd name="T78" fmla="*/ 198 w 449"/>
                <a:gd name="T79" fmla="*/ 220 h 402"/>
                <a:gd name="T80" fmla="*/ 212 w 449"/>
                <a:gd name="T81" fmla="*/ 199 h 402"/>
                <a:gd name="T82" fmla="*/ 229 w 449"/>
                <a:gd name="T83" fmla="*/ 184 h 402"/>
                <a:gd name="T84" fmla="*/ 250 w 449"/>
                <a:gd name="T85" fmla="*/ 168 h 402"/>
                <a:gd name="T86" fmla="*/ 260 w 449"/>
                <a:gd name="T87" fmla="*/ 135 h 402"/>
                <a:gd name="T88" fmla="*/ 267 w 449"/>
                <a:gd name="T89" fmla="*/ 106 h 402"/>
                <a:gd name="T90" fmla="*/ 274 w 449"/>
                <a:gd name="T91" fmla="*/ 97 h 402"/>
                <a:gd name="T92" fmla="*/ 288 w 449"/>
                <a:gd name="T93" fmla="*/ 87 h 402"/>
                <a:gd name="T94" fmla="*/ 300 w 449"/>
                <a:gd name="T95" fmla="*/ 68 h 402"/>
                <a:gd name="T96" fmla="*/ 307 w 449"/>
                <a:gd name="T97" fmla="*/ 52 h 402"/>
                <a:gd name="T98" fmla="*/ 331 w 449"/>
                <a:gd name="T99" fmla="*/ 40 h 402"/>
                <a:gd name="T100" fmla="*/ 354 w 449"/>
                <a:gd name="T101" fmla="*/ 42 h 402"/>
                <a:gd name="T102" fmla="*/ 376 w 449"/>
                <a:gd name="T103" fmla="*/ 45 h 402"/>
                <a:gd name="T104" fmla="*/ 392 w 449"/>
                <a:gd name="T105" fmla="*/ 49 h 402"/>
                <a:gd name="T106" fmla="*/ 414 w 449"/>
                <a:gd name="T107" fmla="*/ 35 h 402"/>
                <a:gd name="T108" fmla="*/ 440 w 449"/>
                <a:gd name="T109" fmla="*/ 33 h 402"/>
                <a:gd name="T110" fmla="*/ 444 w 449"/>
                <a:gd name="T111" fmla="*/ 21 h 402"/>
                <a:gd name="T112" fmla="*/ 442 w 449"/>
                <a:gd name="T113" fmla="*/ 5 h 402"/>
                <a:gd name="T114" fmla="*/ 447 w 449"/>
                <a:gd name="T115"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9" h="402">
                  <a:moveTo>
                    <a:pt x="447" y="0"/>
                  </a:moveTo>
                  <a:lnTo>
                    <a:pt x="449" y="0"/>
                  </a:lnTo>
                  <a:lnTo>
                    <a:pt x="449" y="7"/>
                  </a:lnTo>
                  <a:lnTo>
                    <a:pt x="449" y="12"/>
                  </a:lnTo>
                  <a:lnTo>
                    <a:pt x="449" y="16"/>
                  </a:lnTo>
                  <a:lnTo>
                    <a:pt x="449" y="23"/>
                  </a:lnTo>
                  <a:lnTo>
                    <a:pt x="449" y="23"/>
                  </a:lnTo>
                  <a:lnTo>
                    <a:pt x="449" y="26"/>
                  </a:lnTo>
                  <a:lnTo>
                    <a:pt x="449" y="31"/>
                  </a:lnTo>
                  <a:lnTo>
                    <a:pt x="449" y="35"/>
                  </a:lnTo>
                  <a:lnTo>
                    <a:pt x="449" y="40"/>
                  </a:lnTo>
                  <a:lnTo>
                    <a:pt x="449" y="47"/>
                  </a:lnTo>
                  <a:lnTo>
                    <a:pt x="449" y="52"/>
                  </a:lnTo>
                  <a:lnTo>
                    <a:pt x="449" y="59"/>
                  </a:lnTo>
                  <a:lnTo>
                    <a:pt x="449" y="66"/>
                  </a:lnTo>
                  <a:lnTo>
                    <a:pt x="449" y="73"/>
                  </a:lnTo>
                  <a:lnTo>
                    <a:pt x="449" y="80"/>
                  </a:lnTo>
                  <a:lnTo>
                    <a:pt x="449" y="85"/>
                  </a:lnTo>
                  <a:lnTo>
                    <a:pt x="449" y="90"/>
                  </a:lnTo>
                  <a:lnTo>
                    <a:pt x="449" y="92"/>
                  </a:lnTo>
                  <a:lnTo>
                    <a:pt x="449" y="94"/>
                  </a:lnTo>
                  <a:lnTo>
                    <a:pt x="449" y="97"/>
                  </a:lnTo>
                  <a:lnTo>
                    <a:pt x="449" y="99"/>
                  </a:lnTo>
                  <a:lnTo>
                    <a:pt x="449" y="99"/>
                  </a:lnTo>
                  <a:lnTo>
                    <a:pt x="449" y="99"/>
                  </a:lnTo>
                  <a:lnTo>
                    <a:pt x="444" y="99"/>
                  </a:lnTo>
                  <a:lnTo>
                    <a:pt x="437" y="99"/>
                  </a:lnTo>
                  <a:lnTo>
                    <a:pt x="433" y="99"/>
                  </a:lnTo>
                  <a:lnTo>
                    <a:pt x="428" y="99"/>
                  </a:lnTo>
                  <a:lnTo>
                    <a:pt x="423" y="99"/>
                  </a:lnTo>
                  <a:lnTo>
                    <a:pt x="416" y="99"/>
                  </a:lnTo>
                  <a:lnTo>
                    <a:pt x="411" y="99"/>
                  </a:lnTo>
                  <a:lnTo>
                    <a:pt x="406" y="99"/>
                  </a:lnTo>
                  <a:lnTo>
                    <a:pt x="402" y="99"/>
                  </a:lnTo>
                  <a:lnTo>
                    <a:pt x="395" y="99"/>
                  </a:lnTo>
                  <a:lnTo>
                    <a:pt x="390" y="99"/>
                  </a:lnTo>
                  <a:lnTo>
                    <a:pt x="385" y="99"/>
                  </a:lnTo>
                  <a:lnTo>
                    <a:pt x="378" y="99"/>
                  </a:lnTo>
                  <a:lnTo>
                    <a:pt x="373" y="99"/>
                  </a:lnTo>
                  <a:lnTo>
                    <a:pt x="369" y="99"/>
                  </a:lnTo>
                  <a:lnTo>
                    <a:pt x="364" y="99"/>
                  </a:lnTo>
                  <a:lnTo>
                    <a:pt x="357" y="99"/>
                  </a:lnTo>
                  <a:lnTo>
                    <a:pt x="352" y="99"/>
                  </a:lnTo>
                  <a:lnTo>
                    <a:pt x="347" y="99"/>
                  </a:lnTo>
                  <a:lnTo>
                    <a:pt x="343" y="99"/>
                  </a:lnTo>
                  <a:lnTo>
                    <a:pt x="336" y="99"/>
                  </a:lnTo>
                  <a:lnTo>
                    <a:pt x="331" y="99"/>
                  </a:lnTo>
                  <a:lnTo>
                    <a:pt x="326" y="99"/>
                  </a:lnTo>
                  <a:lnTo>
                    <a:pt x="319" y="99"/>
                  </a:lnTo>
                  <a:lnTo>
                    <a:pt x="314" y="99"/>
                  </a:lnTo>
                  <a:lnTo>
                    <a:pt x="309" y="99"/>
                  </a:lnTo>
                  <a:lnTo>
                    <a:pt x="305" y="99"/>
                  </a:lnTo>
                  <a:lnTo>
                    <a:pt x="298" y="99"/>
                  </a:lnTo>
                  <a:lnTo>
                    <a:pt x="293" y="99"/>
                  </a:lnTo>
                  <a:lnTo>
                    <a:pt x="288" y="99"/>
                  </a:lnTo>
                  <a:lnTo>
                    <a:pt x="281" y="99"/>
                  </a:lnTo>
                  <a:lnTo>
                    <a:pt x="276" y="99"/>
                  </a:lnTo>
                  <a:lnTo>
                    <a:pt x="272" y="99"/>
                  </a:lnTo>
                  <a:lnTo>
                    <a:pt x="272" y="104"/>
                  </a:lnTo>
                  <a:lnTo>
                    <a:pt x="272" y="109"/>
                  </a:lnTo>
                  <a:lnTo>
                    <a:pt x="272" y="113"/>
                  </a:lnTo>
                  <a:lnTo>
                    <a:pt x="272" y="118"/>
                  </a:lnTo>
                  <a:lnTo>
                    <a:pt x="272" y="123"/>
                  </a:lnTo>
                  <a:lnTo>
                    <a:pt x="272" y="128"/>
                  </a:lnTo>
                  <a:lnTo>
                    <a:pt x="272" y="130"/>
                  </a:lnTo>
                  <a:lnTo>
                    <a:pt x="272" y="135"/>
                  </a:lnTo>
                  <a:lnTo>
                    <a:pt x="272" y="139"/>
                  </a:lnTo>
                  <a:lnTo>
                    <a:pt x="272" y="144"/>
                  </a:lnTo>
                  <a:lnTo>
                    <a:pt x="272" y="149"/>
                  </a:lnTo>
                  <a:lnTo>
                    <a:pt x="272" y="154"/>
                  </a:lnTo>
                  <a:lnTo>
                    <a:pt x="272" y="158"/>
                  </a:lnTo>
                  <a:lnTo>
                    <a:pt x="272" y="163"/>
                  </a:lnTo>
                  <a:lnTo>
                    <a:pt x="272" y="168"/>
                  </a:lnTo>
                  <a:lnTo>
                    <a:pt x="272" y="170"/>
                  </a:lnTo>
                  <a:lnTo>
                    <a:pt x="272" y="175"/>
                  </a:lnTo>
                  <a:lnTo>
                    <a:pt x="272" y="180"/>
                  </a:lnTo>
                  <a:lnTo>
                    <a:pt x="272" y="184"/>
                  </a:lnTo>
                  <a:lnTo>
                    <a:pt x="272" y="189"/>
                  </a:lnTo>
                  <a:lnTo>
                    <a:pt x="272" y="194"/>
                  </a:lnTo>
                  <a:lnTo>
                    <a:pt x="272" y="199"/>
                  </a:lnTo>
                  <a:lnTo>
                    <a:pt x="272" y="201"/>
                  </a:lnTo>
                  <a:lnTo>
                    <a:pt x="272" y="206"/>
                  </a:lnTo>
                  <a:lnTo>
                    <a:pt x="272" y="210"/>
                  </a:lnTo>
                  <a:lnTo>
                    <a:pt x="272" y="215"/>
                  </a:lnTo>
                  <a:lnTo>
                    <a:pt x="272" y="220"/>
                  </a:lnTo>
                  <a:lnTo>
                    <a:pt x="272" y="225"/>
                  </a:lnTo>
                  <a:lnTo>
                    <a:pt x="272" y="229"/>
                  </a:lnTo>
                  <a:lnTo>
                    <a:pt x="272" y="232"/>
                  </a:lnTo>
                  <a:lnTo>
                    <a:pt x="272" y="236"/>
                  </a:lnTo>
                  <a:lnTo>
                    <a:pt x="272" y="241"/>
                  </a:lnTo>
                  <a:lnTo>
                    <a:pt x="272" y="246"/>
                  </a:lnTo>
                  <a:lnTo>
                    <a:pt x="272" y="248"/>
                  </a:lnTo>
                  <a:lnTo>
                    <a:pt x="272" y="248"/>
                  </a:lnTo>
                  <a:lnTo>
                    <a:pt x="265" y="251"/>
                  </a:lnTo>
                  <a:lnTo>
                    <a:pt x="253" y="255"/>
                  </a:lnTo>
                  <a:lnTo>
                    <a:pt x="250" y="258"/>
                  </a:lnTo>
                  <a:lnTo>
                    <a:pt x="243" y="258"/>
                  </a:lnTo>
                  <a:lnTo>
                    <a:pt x="238" y="260"/>
                  </a:lnTo>
                  <a:lnTo>
                    <a:pt x="236" y="262"/>
                  </a:lnTo>
                  <a:lnTo>
                    <a:pt x="229" y="265"/>
                  </a:lnTo>
                  <a:lnTo>
                    <a:pt x="224" y="270"/>
                  </a:lnTo>
                  <a:lnTo>
                    <a:pt x="217" y="274"/>
                  </a:lnTo>
                  <a:lnTo>
                    <a:pt x="217" y="274"/>
                  </a:lnTo>
                  <a:lnTo>
                    <a:pt x="217" y="274"/>
                  </a:lnTo>
                  <a:lnTo>
                    <a:pt x="212" y="281"/>
                  </a:lnTo>
                  <a:lnTo>
                    <a:pt x="210" y="286"/>
                  </a:lnTo>
                  <a:lnTo>
                    <a:pt x="210" y="289"/>
                  </a:lnTo>
                  <a:lnTo>
                    <a:pt x="210" y="293"/>
                  </a:lnTo>
                  <a:lnTo>
                    <a:pt x="212" y="300"/>
                  </a:lnTo>
                  <a:lnTo>
                    <a:pt x="215" y="305"/>
                  </a:lnTo>
                  <a:lnTo>
                    <a:pt x="215" y="319"/>
                  </a:lnTo>
                  <a:lnTo>
                    <a:pt x="215" y="333"/>
                  </a:lnTo>
                  <a:lnTo>
                    <a:pt x="217" y="357"/>
                  </a:lnTo>
                  <a:lnTo>
                    <a:pt x="217" y="362"/>
                  </a:lnTo>
                  <a:lnTo>
                    <a:pt x="217" y="371"/>
                  </a:lnTo>
                  <a:lnTo>
                    <a:pt x="210" y="371"/>
                  </a:lnTo>
                  <a:lnTo>
                    <a:pt x="208" y="371"/>
                  </a:lnTo>
                  <a:lnTo>
                    <a:pt x="201" y="371"/>
                  </a:lnTo>
                  <a:lnTo>
                    <a:pt x="191" y="371"/>
                  </a:lnTo>
                  <a:lnTo>
                    <a:pt x="179" y="371"/>
                  </a:lnTo>
                  <a:lnTo>
                    <a:pt x="165" y="371"/>
                  </a:lnTo>
                  <a:lnTo>
                    <a:pt x="149" y="371"/>
                  </a:lnTo>
                  <a:lnTo>
                    <a:pt x="149" y="371"/>
                  </a:lnTo>
                  <a:lnTo>
                    <a:pt x="130" y="371"/>
                  </a:lnTo>
                  <a:lnTo>
                    <a:pt x="111" y="371"/>
                  </a:lnTo>
                  <a:lnTo>
                    <a:pt x="94" y="371"/>
                  </a:lnTo>
                  <a:lnTo>
                    <a:pt x="75" y="371"/>
                  </a:lnTo>
                  <a:lnTo>
                    <a:pt x="59" y="371"/>
                  </a:lnTo>
                  <a:lnTo>
                    <a:pt x="44" y="371"/>
                  </a:lnTo>
                  <a:lnTo>
                    <a:pt x="33" y="371"/>
                  </a:lnTo>
                  <a:lnTo>
                    <a:pt x="21" y="371"/>
                  </a:lnTo>
                  <a:lnTo>
                    <a:pt x="16" y="371"/>
                  </a:lnTo>
                  <a:lnTo>
                    <a:pt x="14" y="371"/>
                  </a:lnTo>
                  <a:lnTo>
                    <a:pt x="7" y="371"/>
                  </a:lnTo>
                  <a:lnTo>
                    <a:pt x="7" y="371"/>
                  </a:lnTo>
                  <a:lnTo>
                    <a:pt x="7" y="376"/>
                  </a:lnTo>
                  <a:lnTo>
                    <a:pt x="4" y="381"/>
                  </a:lnTo>
                  <a:lnTo>
                    <a:pt x="2" y="388"/>
                  </a:lnTo>
                  <a:lnTo>
                    <a:pt x="2" y="390"/>
                  </a:lnTo>
                  <a:lnTo>
                    <a:pt x="2" y="395"/>
                  </a:lnTo>
                  <a:lnTo>
                    <a:pt x="0" y="397"/>
                  </a:lnTo>
                  <a:lnTo>
                    <a:pt x="2" y="402"/>
                  </a:lnTo>
                  <a:lnTo>
                    <a:pt x="2" y="402"/>
                  </a:lnTo>
                  <a:lnTo>
                    <a:pt x="0" y="400"/>
                  </a:lnTo>
                  <a:lnTo>
                    <a:pt x="0" y="397"/>
                  </a:lnTo>
                  <a:lnTo>
                    <a:pt x="0" y="397"/>
                  </a:lnTo>
                  <a:lnTo>
                    <a:pt x="0" y="395"/>
                  </a:lnTo>
                  <a:lnTo>
                    <a:pt x="0" y="395"/>
                  </a:lnTo>
                  <a:lnTo>
                    <a:pt x="0" y="393"/>
                  </a:lnTo>
                  <a:lnTo>
                    <a:pt x="0" y="390"/>
                  </a:lnTo>
                  <a:lnTo>
                    <a:pt x="2" y="388"/>
                  </a:lnTo>
                  <a:lnTo>
                    <a:pt x="4" y="371"/>
                  </a:lnTo>
                  <a:lnTo>
                    <a:pt x="4" y="369"/>
                  </a:lnTo>
                  <a:lnTo>
                    <a:pt x="4" y="369"/>
                  </a:lnTo>
                  <a:lnTo>
                    <a:pt x="4" y="367"/>
                  </a:lnTo>
                  <a:lnTo>
                    <a:pt x="7" y="364"/>
                  </a:lnTo>
                  <a:lnTo>
                    <a:pt x="18" y="362"/>
                  </a:lnTo>
                  <a:lnTo>
                    <a:pt x="28" y="362"/>
                  </a:lnTo>
                  <a:lnTo>
                    <a:pt x="49" y="362"/>
                  </a:lnTo>
                  <a:lnTo>
                    <a:pt x="56" y="362"/>
                  </a:lnTo>
                  <a:lnTo>
                    <a:pt x="63" y="362"/>
                  </a:lnTo>
                  <a:lnTo>
                    <a:pt x="73" y="362"/>
                  </a:lnTo>
                  <a:lnTo>
                    <a:pt x="80" y="362"/>
                  </a:lnTo>
                  <a:lnTo>
                    <a:pt x="87" y="364"/>
                  </a:lnTo>
                  <a:lnTo>
                    <a:pt x="97" y="364"/>
                  </a:lnTo>
                  <a:lnTo>
                    <a:pt x="104" y="364"/>
                  </a:lnTo>
                  <a:lnTo>
                    <a:pt x="113" y="364"/>
                  </a:lnTo>
                  <a:lnTo>
                    <a:pt x="120" y="364"/>
                  </a:lnTo>
                  <a:lnTo>
                    <a:pt x="125" y="362"/>
                  </a:lnTo>
                  <a:lnTo>
                    <a:pt x="130" y="355"/>
                  </a:lnTo>
                  <a:lnTo>
                    <a:pt x="132" y="350"/>
                  </a:lnTo>
                  <a:lnTo>
                    <a:pt x="132" y="348"/>
                  </a:lnTo>
                  <a:lnTo>
                    <a:pt x="132" y="343"/>
                  </a:lnTo>
                  <a:lnTo>
                    <a:pt x="132" y="341"/>
                  </a:lnTo>
                  <a:lnTo>
                    <a:pt x="134" y="338"/>
                  </a:lnTo>
                  <a:lnTo>
                    <a:pt x="137" y="333"/>
                  </a:lnTo>
                  <a:lnTo>
                    <a:pt x="141" y="331"/>
                  </a:lnTo>
                  <a:lnTo>
                    <a:pt x="141" y="329"/>
                  </a:lnTo>
                  <a:lnTo>
                    <a:pt x="144" y="326"/>
                  </a:lnTo>
                  <a:lnTo>
                    <a:pt x="149" y="322"/>
                  </a:lnTo>
                  <a:lnTo>
                    <a:pt x="151" y="319"/>
                  </a:lnTo>
                  <a:lnTo>
                    <a:pt x="153" y="315"/>
                  </a:lnTo>
                  <a:lnTo>
                    <a:pt x="153" y="312"/>
                  </a:lnTo>
                  <a:lnTo>
                    <a:pt x="156" y="307"/>
                  </a:lnTo>
                  <a:lnTo>
                    <a:pt x="156" y="298"/>
                  </a:lnTo>
                  <a:lnTo>
                    <a:pt x="156" y="289"/>
                  </a:lnTo>
                  <a:lnTo>
                    <a:pt x="158" y="281"/>
                  </a:lnTo>
                  <a:lnTo>
                    <a:pt x="158" y="277"/>
                  </a:lnTo>
                  <a:lnTo>
                    <a:pt x="160" y="270"/>
                  </a:lnTo>
                  <a:lnTo>
                    <a:pt x="163" y="255"/>
                  </a:lnTo>
                  <a:lnTo>
                    <a:pt x="165" y="251"/>
                  </a:lnTo>
                  <a:lnTo>
                    <a:pt x="168" y="246"/>
                  </a:lnTo>
                  <a:lnTo>
                    <a:pt x="170" y="239"/>
                  </a:lnTo>
                  <a:lnTo>
                    <a:pt x="172" y="234"/>
                  </a:lnTo>
                  <a:lnTo>
                    <a:pt x="175" y="232"/>
                  </a:lnTo>
                  <a:lnTo>
                    <a:pt x="177" y="229"/>
                  </a:lnTo>
                  <a:lnTo>
                    <a:pt x="184" y="227"/>
                  </a:lnTo>
                  <a:lnTo>
                    <a:pt x="189" y="225"/>
                  </a:lnTo>
                  <a:lnTo>
                    <a:pt x="194" y="222"/>
                  </a:lnTo>
                  <a:lnTo>
                    <a:pt x="198" y="220"/>
                  </a:lnTo>
                  <a:lnTo>
                    <a:pt x="203" y="218"/>
                  </a:lnTo>
                  <a:lnTo>
                    <a:pt x="203" y="215"/>
                  </a:lnTo>
                  <a:lnTo>
                    <a:pt x="205" y="213"/>
                  </a:lnTo>
                  <a:lnTo>
                    <a:pt x="210" y="203"/>
                  </a:lnTo>
                  <a:lnTo>
                    <a:pt x="212" y="199"/>
                  </a:lnTo>
                  <a:lnTo>
                    <a:pt x="215" y="194"/>
                  </a:lnTo>
                  <a:lnTo>
                    <a:pt x="220" y="189"/>
                  </a:lnTo>
                  <a:lnTo>
                    <a:pt x="222" y="189"/>
                  </a:lnTo>
                  <a:lnTo>
                    <a:pt x="224" y="187"/>
                  </a:lnTo>
                  <a:lnTo>
                    <a:pt x="229" y="184"/>
                  </a:lnTo>
                  <a:lnTo>
                    <a:pt x="234" y="180"/>
                  </a:lnTo>
                  <a:lnTo>
                    <a:pt x="238" y="177"/>
                  </a:lnTo>
                  <a:lnTo>
                    <a:pt x="243" y="175"/>
                  </a:lnTo>
                  <a:lnTo>
                    <a:pt x="246" y="173"/>
                  </a:lnTo>
                  <a:lnTo>
                    <a:pt x="250" y="168"/>
                  </a:lnTo>
                  <a:lnTo>
                    <a:pt x="250" y="165"/>
                  </a:lnTo>
                  <a:lnTo>
                    <a:pt x="253" y="161"/>
                  </a:lnTo>
                  <a:lnTo>
                    <a:pt x="255" y="151"/>
                  </a:lnTo>
                  <a:lnTo>
                    <a:pt x="257" y="144"/>
                  </a:lnTo>
                  <a:lnTo>
                    <a:pt x="260" y="135"/>
                  </a:lnTo>
                  <a:lnTo>
                    <a:pt x="262" y="128"/>
                  </a:lnTo>
                  <a:lnTo>
                    <a:pt x="262" y="120"/>
                  </a:lnTo>
                  <a:lnTo>
                    <a:pt x="265" y="116"/>
                  </a:lnTo>
                  <a:lnTo>
                    <a:pt x="267" y="109"/>
                  </a:lnTo>
                  <a:lnTo>
                    <a:pt x="267" y="106"/>
                  </a:lnTo>
                  <a:lnTo>
                    <a:pt x="267" y="104"/>
                  </a:lnTo>
                  <a:lnTo>
                    <a:pt x="269" y="99"/>
                  </a:lnTo>
                  <a:lnTo>
                    <a:pt x="269" y="99"/>
                  </a:lnTo>
                  <a:lnTo>
                    <a:pt x="272" y="97"/>
                  </a:lnTo>
                  <a:lnTo>
                    <a:pt x="274" y="97"/>
                  </a:lnTo>
                  <a:lnTo>
                    <a:pt x="279" y="94"/>
                  </a:lnTo>
                  <a:lnTo>
                    <a:pt x="286" y="94"/>
                  </a:lnTo>
                  <a:lnTo>
                    <a:pt x="288" y="94"/>
                  </a:lnTo>
                  <a:lnTo>
                    <a:pt x="288" y="90"/>
                  </a:lnTo>
                  <a:lnTo>
                    <a:pt x="288" y="87"/>
                  </a:lnTo>
                  <a:lnTo>
                    <a:pt x="293" y="83"/>
                  </a:lnTo>
                  <a:lnTo>
                    <a:pt x="295" y="78"/>
                  </a:lnTo>
                  <a:lnTo>
                    <a:pt x="295" y="76"/>
                  </a:lnTo>
                  <a:lnTo>
                    <a:pt x="298" y="71"/>
                  </a:lnTo>
                  <a:lnTo>
                    <a:pt x="300" y="68"/>
                  </a:lnTo>
                  <a:lnTo>
                    <a:pt x="305" y="66"/>
                  </a:lnTo>
                  <a:lnTo>
                    <a:pt x="307" y="61"/>
                  </a:lnTo>
                  <a:lnTo>
                    <a:pt x="309" y="59"/>
                  </a:lnTo>
                  <a:lnTo>
                    <a:pt x="309" y="54"/>
                  </a:lnTo>
                  <a:lnTo>
                    <a:pt x="307" y="52"/>
                  </a:lnTo>
                  <a:lnTo>
                    <a:pt x="305" y="47"/>
                  </a:lnTo>
                  <a:lnTo>
                    <a:pt x="312" y="45"/>
                  </a:lnTo>
                  <a:lnTo>
                    <a:pt x="319" y="45"/>
                  </a:lnTo>
                  <a:lnTo>
                    <a:pt x="324" y="42"/>
                  </a:lnTo>
                  <a:lnTo>
                    <a:pt x="331" y="40"/>
                  </a:lnTo>
                  <a:lnTo>
                    <a:pt x="336" y="40"/>
                  </a:lnTo>
                  <a:lnTo>
                    <a:pt x="338" y="40"/>
                  </a:lnTo>
                  <a:lnTo>
                    <a:pt x="345" y="40"/>
                  </a:lnTo>
                  <a:lnTo>
                    <a:pt x="350" y="40"/>
                  </a:lnTo>
                  <a:lnTo>
                    <a:pt x="354" y="42"/>
                  </a:lnTo>
                  <a:lnTo>
                    <a:pt x="359" y="47"/>
                  </a:lnTo>
                  <a:lnTo>
                    <a:pt x="366" y="49"/>
                  </a:lnTo>
                  <a:lnTo>
                    <a:pt x="369" y="49"/>
                  </a:lnTo>
                  <a:lnTo>
                    <a:pt x="373" y="47"/>
                  </a:lnTo>
                  <a:lnTo>
                    <a:pt x="376" y="45"/>
                  </a:lnTo>
                  <a:lnTo>
                    <a:pt x="378" y="45"/>
                  </a:lnTo>
                  <a:lnTo>
                    <a:pt x="380" y="47"/>
                  </a:lnTo>
                  <a:lnTo>
                    <a:pt x="385" y="49"/>
                  </a:lnTo>
                  <a:lnTo>
                    <a:pt x="390" y="49"/>
                  </a:lnTo>
                  <a:lnTo>
                    <a:pt x="392" y="49"/>
                  </a:lnTo>
                  <a:lnTo>
                    <a:pt x="397" y="45"/>
                  </a:lnTo>
                  <a:lnTo>
                    <a:pt x="402" y="40"/>
                  </a:lnTo>
                  <a:lnTo>
                    <a:pt x="406" y="38"/>
                  </a:lnTo>
                  <a:lnTo>
                    <a:pt x="411" y="35"/>
                  </a:lnTo>
                  <a:lnTo>
                    <a:pt x="414" y="35"/>
                  </a:lnTo>
                  <a:lnTo>
                    <a:pt x="418" y="35"/>
                  </a:lnTo>
                  <a:lnTo>
                    <a:pt x="421" y="35"/>
                  </a:lnTo>
                  <a:lnTo>
                    <a:pt x="428" y="35"/>
                  </a:lnTo>
                  <a:lnTo>
                    <a:pt x="433" y="35"/>
                  </a:lnTo>
                  <a:lnTo>
                    <a:pt x="440" y="33"/>
                  </a:lnTo>
                  <a:lnTo>
                    <a:pt x="444" y="33"/>
                  </a:lnTo>
                  <a:lnTo>
                    <a:pt x="447" y="31"/>
                  </a:lnTo>
                  <a:lnTo>
                    <a:pt x="447" y="28"/>
                  </a:lnTo>
                  <a:lnTo>
                    <a:pt x="444" y="26"/>
                  </a:lnTo>
                  <a:lnTo>
                    <a:pt x="444" y="21"/>
                  </a:lnTo>
                  <a:lnTo>
                    <a:pt x="444" y="19"/>
                  </a:lnTo>
                  <a:lnTo>
                    <a:pt x="444" y="16"/>
                  </a:lnTo>
                  <a:lnTo>
                    <a:pt x="444" y="12"/>
                  </a:lnTo>
                  <a:lnTo>
                    <a:pt x="444" y="9"/>
                  </a:lnTo>
                  <a:lnTo>
                    <a:pt x="442" y="5"/>
                  </a:lnTo>
                  <a:lnTo>
                    <a:pt x="442" y="0"/>
                  </a:lnTo>
                  <a:lnTo>
                    <a:pt x="442" y="0"/>
                  </a:lnTo>
                  <a:lnTo>
                    <a:pt x="442" y="0"/>
                  </a:lnTo>
                  <a:lnTo>
                    <a:pt x="442" y="0"/>
                  </a:lnTo>
                  <a:lnTo>
                    <a:pt x="447" y="0"/>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79" name="Freeform 178"/>
            <p:cNvSpPr>
              <a:spLocks/>
            </p:cNvSpPr>
            <p:nvPr/>
          </p:nvSpPr>
          <p:spPr bwMode="auto">
            <a:xfrm>
              <a:off x="5767387" y="1147329"/>
              <a:ext cx="712788" cy="638175"/>
            </a:xfrm>
            <a:custGeom>
              <a:avLst/>
              <a:gdLst>
                <a:gd name="T0" fmla="*/ 449 w 449"/>
                <a:gd name="T1" fmla="*/ 73 h 402"/>
                <a:gd name="T2" fmla="*/ 449 w 449"/>
                <a:gd name="T3" fmla="*/ 35 h 402"/>
                <a:gd name="T4" fmla="*/ 210 w 449"/>
                <a:gd name="T5" fmla="*/ 0 h 402"/>
                <a:gd name="T6" fmla="*/ 203 w 449"/>
                <a:gd name="T7" fmla="*/ 19 h 402"/>
                <a:gd name="T8" fmla="*/ 198 w 449"/>
                <a:gd name="T9" fmla="*/ 31 h 402"/>
                <a:gd name="T10" fmla="*/ 186 w 449"/>
                <a:gd name="T11" fmla="*/ 59 h 402"/>
                <a:gd name="T12" fmla="*/ 156 w 449"/>
                <a:gd name="T13" fmla="*/ 76 h 402"/>
                <a:gd name="T14" fmla="*/ 144 w 449"/>
                <a:gd name="T15" fmla="*/ 83 h 402"/>
                <a:gd name="T16" fmla="*/ 139 w 449"/>
                <a:gd name="T17" fmla="*/ 92 h 402"/>
                <a:gd name="T18" fmla="*/ 139 w 449"/>
                <a:gd name="T19" fmla="*/ 102 h 402"/>
                <a:gd name="T20" fmla="*/ 130 w 449"/>
                <a:gd name="T21" fmla="*/ 120 h 402"/>
                <a:gd name="T22" fmla="*/ 125 w 449"/>
                <a:gd name="T23" fmla="*/ 130 h 402"/>
                <a:gd name="T24" fmla="*/ 120 w 449"/>
                <a:gd name="T25" fmla="*/ 154 h 402"/>
                <a:gd name="T26" fmla="*/ 120 w 449"/>
                <a:gd name="T27" fmla="*/ 158 h 402"/>
                <a:gd name="T28" fmla="*/ 120 w 449"/>
                <a:gd name="T29" fmla="*/ 163 h 402"/>
                <a:gd name="T30" fmla="*/ 118 w 449"/>
                <a:gd name="T31" fmla="*/ 177 h 402"/>
                <a:gd name="T32" fmla="*/ 111 w 449"/>
                <a:gd name="T33" fmla="*/ 182 h 402"/>
                <a:gd name="T34" fmla="*/ 104 w 449"/>
                <a:gd name="T35" fmla="*/ 187 h 402"/>
                <a:gd name="T36" fmla="*/ 87 w 449"/>
                <a:gd name="T37" fmla="*/ 203 h 402"/>
                <a:gd name="T38" fmla="*/ 80 w 449"/>
                <a:gd name="T39" fmla="*/ 213 h 402"/>
                <a:gd name="T40" fmla="*/ 73 w 449"/>
                <a:gd name="T41" fmla="*/ 218 h 402"/>
                <a:gd name="T42" fmla="*/ 61 w 449"/>
                <a:gd name="T43" fmla="*/ 229 h 402"/>
                <a:gd name="T44" fmla="*/ 61 w 449"/>
                <a:gd name="T45" fmla="*/ 236 h 402"/>
                <a:gd name="T46" fmla="*/ 63 w 449"/>
                <a:gd name="T47" fmla="*/ 232 h 402"/>
                <a:gd name="T48" fmla="*/ 66 w 449"/>
                <a:gd name="T49" fmla="*/ 227 h 402"/>
                <a:gd name="T50" fmla="*/ 71 w 449"/>
                <a:gd name="T51" fmla="*/ 222 h 402"/>
                <a:gd name="T52" fmla="*/ 71 w 449"/>
                <a:gd name="T53" fmla="*/ 225 h 402"/>
                <a:gd name="T54" fmla="*/ 68 w 449"/>
                <a:gd name="T55" fmla="*/ 234 h 402"/>
                <a:gd name="T56" fmla="*/ 63 w 449"/>
                <a:gd name="T57" fmla="*/ 239 h 402"/>
                <a:gd name="T58" fmla="*/ 56 w 449"/>
                <a:gd name="T59" fmla="*/ 253 h 402"/>
                <a:gd name="T60" fmla="*/ 47 w 449"/>
                <a:gd name="T61" fmla="*/ 267 h 402"/>
                <a:gd name="T62" fmla="*/ 49 w 449"/>
                <a:gd name="T63" fmla="*/ 272 h 402"/>
                <a:gd name="T64" fmla="*/ 44 w 449"/>
                <a:gd name="T65" fmla="*/ 281 h 402"/>
                <a:gd name="T66" fmla="*/ 42 w 449"/>
                <a:gd name="T67" fmla="*/ 284 h 402"/>
                <a:gd name="T68" fmla="*/ 40 w 449"/>
                <a:gd name="T69" fmla="*/ 289 h 402"/>
                <a:gd name="T70" fmla="*/ 35 w 449"/>
                <a:gd name="T71" fmla="*/ 303 h 402"/>
                <a:gd name="T72" fmla="*/ 26 w 449"/>
                <a:gd name="T73" fmla="*/ 317 h 402"/>
                <a:gd name="T74" fmla="*/ 21 w 449"/>
                <a:gd name="T75" fmla="*/ 317 h 402"/>
                <a:gd name="T76" fmla="*/ 18 w 449"/>
                <a:gd name="T77" fmla="*/ 322 h 402"/>
                <a:gd name="T78" fmla="*/ 9 w 449"/>
                <a:gd name="T79" fmla="*/ 338 h 402"/>
                <a:gd name="T80" fmla="*/ 7 w 449"/>
                <a:gd name="T81" fmla="*/ 345 h 402"/>
                <a:gd name="T82" fmla="*/ 7 w 449"/>
                <a:gd name="T83" fmla="*/ 350 h 402"/>
                <a:gd name="T84" fmla="*/ 4 w 449"/>
                <a:gd name="T85" fmla="*/ 369 h 402"/>
                <a:gd name="T86" fmla="*/ 0 w 449"/>
                <a:gd name="T87" fmla="*/ 395 h 402"/>
                <a:gd name="T88" fmla="*/ 2 w 449"/>
                <a:gd name="T89" fmla="*/ 402 h 402"/>
                <a:gd name="T90" fmla="*/ 7 w 449"/>
                <a:gd name="T91" fmla="*/ 376 h 402"/>
                <a:gd name="T92" fmla="*/ 59 w 449"/>
                <a:gd name="T93" fmla="*/ 371 h 402"/>
                <a:gd name="T94" fmla="*/ 149 w 449"/>
                <a:gd name="T95" fmla="*/ 371 h 402"/>
                <a:gd name="T96" fmla="*/ 217 w 449"/>
                <a:gd name="T97" fmla="*/ 371 h 402"/>
                <a:gd name="T98" fmla="*/ 212 w 449"/>
                <a:gd name="T99" fmla="*/ 300 h 402"/>
                <a:gd name="T100" fmla="*/ 217 w 449"/>
                <a:gd name="T101" fmla="*/ 274 h 402"/>
                <a:gd name="T102" fmla="*/ 243 w 449"/>
                <a:gd name="T103" fmla="*/ 258 h 402"/>
                <a:gd name="T104" fmla="*/ 272 w 449"/>
                <a:gd name="T105" fmla="*/ 246 h 402"/>
                <a:gd name="T106" fmla="*/ 449 w 449"/>
                <a:gd name="T107" fmla="*/ 9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9" h="402">
                  <a:moveTo>
                    <a:pt x="449" y="94"/>
                  </a:moveTo>
                  <a:lnTo>
                    <a:pt x="449" y="92"/>
                  </a:lnTo>
                  <a:lnTo>
                    <a:pt x="449" y="90"/>
                  </a:lnTo>
                  <a:lnTo>
                    <a:pt x="449" y="85"/>
                  </a:lnTo>
                  <a:lnTo>
                    <a:pt x="449" y="80"/>
                  </a:lnTo>
                  <a:lnTo>
                    <a:pt x="449" y="73"/>
                  </a:lnTo>
                  <a:lnTo>
                    <a:pt x="449" y="66"/>
                  </a:lnTo>
                  <a:lnTo>
                    <a:pt x="449" y="59"/>
                  </a:lnTo>
                  <a:lnTo>
                    <a:pt x="449" y="52"/>
                  </a:lnTo>
                  <a:lnTo>
                    <a:pt x="449" y="47"/>
                  </a:lnTo>
                  <a:lnTo>
                    <a:pt x="449" y="40"/>
                  </a:lnTo>
                  <a:lnTo>
                    <a:pt x="449" y="35"/>
                  </a:lnTo>
                  <a:lnTo>
                    <a:pt x="449" y="31"/>
                  </a:lnTo>
                  <a:lnTo>
                    <a:pt x="449" y="26"/>
                  </a:lnTo>
                  <a:lnTo>
                    <a:pt x="449" y="23"/>
                  </a:lnTo>
                  <a:lnTo>
                    <a:pt x="449" y="23"/>
                  </a:lnTo>
                  <a:lnTo>
                    <a:pt x="449" y="0"/>
                  </a:lnTo>
                  <a:lnTo>
                    <a:pt x="210" y="0"/>
                  </a:lnTo>
                  <a:lnTo>
                    <a:pt x="210" y="2"/>
                  </a:lnTo>
                  <a:lnTo>
                    <a:pt x="208" y="5"/>
                  </a:lnTo>
                  <a:lnTo>
                    <a:pt x="208" y="5"/>
                  </a:lnTo>
                  <a:lnTo>
                    <a:pt x="208" y="7"/>
                  </a:lnTo>
                  <a:lnTo>
                    <a:pt x="205" y="12"/>
                  </a:lnTo>
                  <a:lnTo>
                    <a:pt x="203" y="19"/>
                  </a:lnTo>
                  <a:lnTo>
                    <a:pt x="203" y="19"/>
                  </a:lnTo>
                  <a:lnTo>
                    <a:pt x="203" y="19"/>
                  </a:lnTo>
                  <a:lnTo>
                    <a:pt x="203" y="21"/>
                  </a:lnTo>
                  <a:lnTo>
                    <a:pt x="203" y="21"/>
                  </a:lnTo>
                  <a:lnTo>
                    <a:pt x="198" y="28"/>
                  </a:lnTo>
                  <a:lnTo>
                    <a:pt x="198" y="31"/>
                  </a:lnTo>
                  <a:lnTo>
                    <a:pt x="196" y="38"/>
                  </a:lnTo>
                  <a:lnTo>
                    <a:pt x="194" y="40"/>
                  </a:lnTo>
                  <a:lnTo>
                    <a:pt x="194" y="45"/>
                  </a:lnTo>
                  <a:lnTo>
                    <a:pt x="191" y="49"/>
                  </a:lnTo>
                  <a:lnTo>
                    <a:pt x="189" y="54"/>
                  </a:lnTo>
                  <a:lnTo>
                    <a:pt x="186" y="59"/>
                  </a:lnTo>
                  <a:lnTo>
                    <a:pt x="179" y="64"/>
                  </a:lnTo>
                  <a:lnTo>
                    <a:pt x="170" y="71"/>
                  </a:lnTo>
                  <a:lnTo>
                    <a:pt x="163" y="73"/>
                  </a:lnTo>
                  <a:lnTo>
                    <a:pt x="163" y="73"/>
                  </a:lnTo>
                  <a:lnTo>
                    <a:pt x="158" y="73"/>
                  </a:lnTo>
                  <a:lnTo>
                    <a:pt x="156" y="76"/>
                  </a:lnTo>
                  <a:lnTo>
                    <a:pt x="156" y="76"/>
                  </a:lnTo>
                  <a:lnTo>
                    <a:pt x="156" y="76"/>
                  </a:lnTo>
                  <a:lnTo>
                    <a:pt x="153" y="78"/>
                  </a:lnTo>
                  <a:lnTo>
                    <a:pt x="149" y="83"/>
                  </a:lnTo>
                  <a:lnTo>
                    <a:pt x="146" y="83"/>
                  </a:lnTo>
                  <a:lnTo>
                    <a:pt x="144" y="83"/>
                  </a:lnTo>
                  <a:lnTo>
                    <a:pt x="144" y="85"/>
                  </a:lnTo>
                  <a:lnTo>
                    <a:pt x="141" y="87"/>
                  </a:lnTo>
                  <a:lnTo>
                    <a:pt x="139" y="90"/>
                  </a:lnTo>
                  <a:lnTo>
                    <a:pt x="139" y="90"/>
                  </a:lnTo>
                  <a:lnTo>
                    <a:pt x="139" y="92"/>
                  </a:lnTo>
                  <a:lnTo>
                    <a:pt x="139" y="92"/>
                  </a:lnTo>
                  <a:lnTo>
                    <a:pt x="139" y="94"/>
                  </a:lnTo>
                  <a:lnTo>
                    <a:pt x="139" y="94"/>
                  </a:lnTo>
                  <a:lnTo>
                    <a:pt x="139" y="97"/>
                  </a:lnTo>
                  <a:lnTo>
                    <a:pt x="139" y="99"/>
                  </a:lnTo>
                  <a:lnTo>
                    <a:pt x="139" y="99"/>
                  </a:lnTo>
                  <a:lnTo>
                    <a:pt x="139" y="102"/>
                  </a:lnTo>
                  <a:lnTo>
                    <a:pt x="137" y="104"/>
                  </a:lnTo>
                  <a:lnTo>
                    <a:pt x="137" y="104"/>
                  </a:lnTo>
                  <a:lnTo>
                    <a:pt x="137" y="106"/>
                  </a:lnTo>
                  <a:lnTo>
                    <a:pt x="132" y="113"/>
                  </a:lnTo>
                  <a:lnTo>
                    <a:pt x="130" y="118"/>
                  </a:lnTo>
                  <a:lnTo>
                    <a:pt x="130" y="120"/>
                  </a:lnTo>
                  <a:lnTo>
                    <a:pt x="130" y="120"/>
                  </a:lnTo>
                  <a:lnTo>
                    <a:pt x="130" y="120"/>
                  </a:lnTo>
                  <a:lnTo>
                    <a:pt x="130" y="123"/>
                  </a:lnTo>
                  <a:lnTo>
                    <a:pt x="127" y="128"/>
                  </a:lnTo>
                  <a:lnTo>
                    <a:pt x="127" y="128"/>
                  </a:lnTo>
                  <a:lnTo>
                    <a:pt x="125" y="130"/>
                  </a:lnTo>
                  <a:lnTo>
                    <a:pt x="123" y="132"/>
                  </a:lnTo>
                  <a:lnTo>
                    <a:pt x="123" y="137"/>
                  </a:lnTo>
                  <a:lnTo>
                    <a:pt x="123" y="139"/>
                  </a:lnTo>
                  <a:lnTo>
                    <a:pt x="120" y="147"/>
                  </a:lnTo>
                  <a:lnTo>
                    <a:pt x="120" y="147"/>
                  </a:lnTo>
                  <a:lnTo>
                    <a:pt x="120" y="154"/>
                  </a:lnTo>
                  <a:lnTo>
                    <a:pt x="120" y="154"/>
                  </a:lnTo>
                  <a:lnTo>
                    <a:pt x="120" y="154"/>
                  </a:lnTo>
                  <a:lnTo>
                    <a:pt x="120" y="156"/>
                  </a:lnTo>
                  <a:lnTo>
                    <a:pt x="120" y="156"/>
                  </a:lnTo>
                  <a:lnTo>
                    <a:pt x="120" y="158"/>
                  </a:lnTo>
                  <a:lnTo>
                    <a:pt x="120" y="158"/>
                  </a:lnTo>
                  <a:lnTo>
                    <a:pt x="120" y="158"/>
                  </a:lnTo>
                  <a:lnTo>
                    <a:pt x="120" y="161"/>
                  </a:lnTo>
                  <a:lnTo>
                    <a:pt x="120" y="161"/>
                  </a:lnTo>
                  <a:lnTo>
                    <a:pt x="120" y="161"/>
                  </a:lnTo>
                  <a:lnTo>
                    <a:pt x="120" y="163"/>
                  </a:lnTo>
                  <a:lnTo>
                    <a:pt x="120" y="163"/>
                  </a:lnTo>
                  <a:lnTo>
                    <a:pt x="120" y="163"/>
                  </a:lnTo>
                  <a:lnTo>
                    <a:pt x="120" y="165"/>
                  </a:lnTo>
                  <a:lnTo>
                    <a:pt x="120" y="168"/>
                  </a:lnTo>
                  <a:lnTo>
                    <a:pt x="118" y="173"/>
                  </a:lnTo>
                  <a:lnTo>
                    <a:pt x="118" y="175"/>
                  </a:lnTo>
                  <a:lnTo>
                    <a:pt x="118" y="177"/>
                  </a:lnTo>
                  <a:lnTo>
                    <a:pt x="115" y="177"/>
                  </a:lnTo>
                  <a:lnTo>
                    <a:pt x="115" y="180"/>
                  </a:lnTo>
                  <a:lnTo>
                    <a:pt x="113" y="180"/>
                  </a:lnTo>
                  <a:lnTo>
                    <a:pt x="111" y="182"/>
                  </a:lnTo>
                  <a:lnTo>
                    <a:pt x="111" y="182"/>
                  </a:lnTo>
                  <a:lnTo>
                    <a:pt x="111" y="182"/>
                  </a:lnTo>
                  <a:lnTo>
                    <a:pt x="111" y="184"/>
                  </a:lnTo>
                  <a:lnTo>
                    <a:pt x="108" y="184"/>
                  </a:lnTo>
                  <a:lnTo>
                    <a:pt x="108" y="187"/>
                  </a:lnTo>
                  <a:lnTo>
                    <a:pt x="106" y="187"/>
                  </a:lnTo>
                  <a:lnTo>
                    <a:pt x="104" y="187"/>
                  </a:lnTo>
                  <a:lnTo>
                    <a:pt x="104" y="187"/>
                  </a:lnTo>
                  <a:lnTo>
                    <a:pt x="104" y="189"/>
                  </a:lnTo>
                  <a:lnTo>
                    <a:pt x="101" y="189"/>
                  </a:lnTo>
                  <a:lnTo>
                    <a:pt x="99" y="191"/>
                  </a:lnTo>
                  <a:lnTo>
                    <a:pt x="97" y="196"/>
                  </a:lnTo>
                  <a:lnTo>
                    <a:pt x="92" y="201"/>
                  </a:lnTo>
                  <a:lnTo>
                    <a:pt x="87" y="203"/>
                  </a:lnTo>
                  <a:lnTo>
                    <a:pt x="87" y="206"/>
                  </a:lnTo>
                  <a:lnTo>
                    <a:pt x="87" y="206"/>
                  </a:lnTo>
                  <a:lnTo>
                    <a:pt x="87" y="206"/>
                  </a:lnTo>
                  <a:lnTo>
                    <a:pt x="85" y="208"/>
                  </a:lnTo>
                  <a:lnTo>
                    <a:pt x="82" y="210"/>
                  </a:lnTo>
                  <a:lnTo>
                    <a:pt x="80" y="213"/>
                  </a:lnTo>
                  <a:lnTo>
                    <a:pt x="80" y="215"/>
                  </a:lnTo>
                  <a:lnTo>
                    <a:pt x="78" y="215"/>
                  </a:lnTo>
                  <a:lnTo>
                    <a:pt x="78" y="218"/>
                  </a:lnTo>
                  <a:lnTo>
                    <a:pt x="75" y="218"/>
                  </a:lnTo>
                  <a:lnTo>
                    <a:pt x="75" y="218"/>
                  </a:lnTo>
                  <a:lnTo>
                    <a:pt x="73" y="218"/>
                  </a:lnTo>
                  <a:lnTo>
                    <a:pt x="71" y="220"/>
                  </a:lnTo>
                  <a:lnTo>
                    <a:pt x="66" y="222"/>
                  </a:lnTo>
                  <a:lnTo>
                    <a:pt x="66" y="225"/>
                  </a:lnTo>
                  <a:lnTo>
                    <a:pt x="66" y="225"/>
                  </a:lnTo>
                  <a:lnTo>
                    <a:pt x="66" y="225"/>
                  </a:lnTo>
                  <a:lnTo>
                    <a:pt x="61" y="229"/>
                  </a:lnTo>
                  <a:lnTo>
                    <a:pt x="59" y="234"/>
                  </a:lnTo>
                  <a:lnTo>
                    <a:pt x="59" y="234"/>
                  </a:lnTo>
                  <a:lnTo>
                    <a:pt x="59" y="236"/>
                  </a:lnTo>
                  <a:lnTo>
                    <a:pt x="59" y="236"/>
                  </a:lnTo>
                  <a:lnTo>
                    <a:pt x="59" y="236"/>
                  </a:lnTo>
                  <a:lnTo>
                    <a:pt x="61" y="236"/>
                  </a:lnTo>
                  <a:lnTo>
                    <a:pt x="61" y="234"/>
                  </a:lnTo>
                  <a:lnTo>
                    <a:pt x="61" y="234"/>
                  </a:lnTo>
                  <a:lnTo>
                    <a:pt x="63" y="234"/>
                  </a:lnTo>
                  <a:lnTo>
                    <a:pt x="63" y="232"/>
                  </a:lnTo>
                  <a:lnTo>
                    <a:pt x="63" y="232"/>
                  </a:lnTo>
                  <a:lnTo>
                    <a:pt x="63" y="232"/>
                  </a:lnTo>
                  <a:lnTo>
                    <a:pt x="63" y="229"/>
                  </a:lnTo>
                  <a:lnTo>
                    <a:pt x="63" y="227"/>
                  </a:lnTo>
                  <a:lnTo>
                    <a:pt x="66" y="227"/>
                  </a:lnTo>
                  <a:lnTo>
                    <a:pt x="66" y="227"/>
                  </a:lnTo>
                  <a:lnTo>
                    <a:pt x="66" y="227"/>
                  </a:lnTo>
                  <a:lnTo>
                    <a:pt x="66" y="227"/>
                  </a:lnTo>
                  <a:lnTo>
                    <a:pt x="68" y="227"/>
                  </a:lnTo>
                  <a:lnTo>
                    <a:pt x="68" y="227"/>
                  </a:lnTo>
                  <a:lnTo>
                    <a:pt x="71" y="225"/>
                  </a:lnTo>
                  <a:lnTo>
                    <a:pt x="71" y="225"/>
                  </a:lnTo>
                  <a:lnTo>
                    <a:pt x="71" y="225"/>
                  </a:lnTo>
                  <a:lnTo>
                    <a:pt x="71" y="222"/>
                  </a:lnTo>
                  <a:lnTo>
                    <a:pt x="71" y="222"/>
                  </a:lnTo>
                  <a:lnTo>
                    <a:pt x="71" y="222"/>
                  </a:lnTo>
                  <a:lnTo>
                    <a:pt x="71" y="222"/>
                  </a:lnTo>
                  <a:lnTo>
                    <a:pt x="71" y="222"/>
                  </a:lnTo>
                  <a:lnTo>
                    <a:pt x="71" y="225"/>
                  </a:lnTo>
                  <a:lnTo>
                    <a:pt x="71" y="225"/>
                  </a:lnTo>
                  <a:lnTo>
                    <a:pt x="71" y="227"/>
                  </a:lnTo>
                  <a:lnTo>
                    <a:pt x="71" y="229"/>
                  </a:lnTo>
                  <a:lnTo>
                    <a:pt x="71" y="229"/>
                  </a:lnTo>
                  <a:lnTo>
                    <a:pt x="68" y="232"/>
                  </a:lnTo>
                  <a:lnTo>
                    <a:pt x="68" y="232"/>
                  </a:lnTo>
                  <a:lnTo>
                    <a:pt x="68" y="234"/>
                  </a:lnTo>
                  <a:lnTo>
                    <a:pt x="68" y="234"/>
                  </a:lnTo>
                  <a:lnTo>
                    <a:pt x="68" y="234"/>
                  </a:lnTo>
                  <a:lnTo>
                    <a:pt x="68" y="236"/>
                  </a:lnTo>
                  <a:lnTo>
                    <a:pt x="66" y="236"/>
                  </a:lnTo>
                  <a:lnTo>
                    <a:pt x="66" y="236"/>
                  </a:lnTo>
                  <a:lnTo>
                    <a:pt x="63" y="239"/>
                  </a:lnTo>
                  <a:lnTo>
                    <a:pt x="61" y="244"/>
                  </a:lnTo>
                  <a:lnTo>
                    <a:pt x="61" y="244"/>
                  </a:lnTo>
                  <a:lnTo>
                    <a:pt x="61" y="246"/>
                  </a:lnTo>
                  <a:lnTo>
                    <a:pt x="59" y="248"/>
                  </a:lnTo>
                  <a:lnTo>
                    <a:pt x="56" y="253"/>
                  </a:lnTo>
                  <a:lnTo>
                    <a:pt x="56" y="253"/>
                  </a:lnTo>
                  <a:lnTo>
                    <a:pt x="56" y="255"/>
                  </a:lnTo>
                  <a:lnTo>
                    <a:pt x="56" y="255"/>
                  </a:lnTo>
                  <a:lnTo>
                    <a:pt x="52" y="265"/>
                  </a:lnTo>
                  <a:lnTo>
                    <a:pt x="52" y="265"/>
                  </a:lnTo>
                  <a:lnTo>
                    <a:pt x="49" y="267"/>
                  </a:lnTo>
                  <a:lnTo>
                    <a:pt x="47" y="267"/>
                  </a:lnTo>
                  <a:lnTo>
                    <a:pt x="47" y="270"/>
                  </a:lnTo>
                  <a:lnTo>
                    <a:pt x="47" y="270"/>
                  </a:lnTo>
                  <a:lnTo>
                    <a:pt x="49" y="270"/>
                  </a:lnTo>
                  <a:lnTo>
                    <a:pt x="49" y="270"/>
                  </a:lnTo>
                  <a:lnTo>
                    <a:pt x="49" y="272"/>
                  </a:lnTo>
                  <a:lnTo>
                    <a:pt x="49" y="272"/>
                  </a:lnTo>
                  <a:lnTo>
                    <a:pt x="49" y="274"/>
                  </a:lnTo>
                  <a:lnTo>
                    <a:pt x="49" y="274"/>
                  </a:lnTo>
                  <a:lnTo>
                    <a:pt x="49" y="277"/>
                  </a:lnTo>
                  <a:lnTo>
                    <a:pt x="47" y="279"/>
                  </a:lnTo>
                  <a:lnTo>
                    <a:pt x="44" y="279"/>
                  </a:lnTo>
                  <a:lnTo>
                    <a:pt x="44" y="281"/>
                  </a:lnTo>
                  <a:lnTo>
                    <a:pt x="42" y="281"/>
                  </a:lnTo>
                  <a:lnTo>
                    <a:pt x="42" y="281"/>
                  </a:lnTo>
                  <a:lnTo>
                    <a:pt x="42" y="281"/>
                  </a:lnTo>
                  <a:lnTo>
                    <a:pt x="42" y="281"/>
                  </a:lnTo>
                  <a:lnTo>
                    <a:pt x="42" y="281"/>
                  </a:lnTo>
                  <a:lnTo>
                    <a:pt x="42" y="284"/>
                  </a:lnTo>
                  <a:lnTo>
                    <a:pt x="42" y="284"/>
                  </a:lnTo>
                  <a:lnTo>
                    <a:pt x="42" y="284"/>
                  </a:lnTo>
                  <a:lnTo>
                    <a:pt x="42" y="284"/>
                  </a:lnTo>
                  <a:lnTo>
                    <a:pt x="42" y="286"/>
                  </a:lnTo>
                  <a:lnTo>
                    <a:pt x="42" y="286"/>
                  </a:lnTo>
                  <a:lnTo>
                    <a:pt x="40" y="289"/>
                  </a:lnTo>
                  <a:lnTo>
                    <a:pt x="40" y="291"/>
                  </a:lnTo>
                  <a:lnTo>
                    <a:pt x="40" y="296"/>
                  </a:lnTo>
                  <a:lnTo>
                    <a:pt x="40" y="298"/>
                  </a:lnTo>
                  <a:lnTo>
                    <a:pt x="40" y="300"/>
                  </a:lnTo>
                  <a:lnTo>
                    <a:pt x="35" y="303"/>
                  </a:lnTo>
                  <a:lnTo>
                    <a:pt x="35" y="303"/>
                  </a:lnTo>
                  <a:lnTo>
                    <a:pt x="35" y="305"/>
                  </a:lnTo>
                  <a:lnTo>
                    <a:pt x="33" y="310"/>
                  </a:lnTo>
                  <a:lnTo>
                    <a:pt x="33" y="312"/>
                  </a:lnTo>
                  <a:lnTo>
                    <a:pt x="33" y="315"/>
                  </a:lnTo>
                  <a:lnTo>
                    <a:pt x="30" y="315"/>
                  </a:lnTo>
                  <a:lnTo>
                    <a:pt x="26" y="317"/>
                  </a:lnTo>
                  <a:lnTo>
                    <a:pt x="23" y="317"/>
                  </a:lnTo>
                  <a:lnTo>
                    <a:pt x="23" y="317"/>
                  </a:lnTo>
                  <a:lnTo>
                    <a:pt x="23" y="315"/>
                  </a:lnTo>
                  <a:lnTo>
                    <a:pt x="23" y="315"/>
                  </a:lnTo>
                  <a:lnTo>
                    <a:pt x="23" y="317"/>
                  </a:lnTo>
                  <a:lnTo>
                    <a:pt x="21" y="317"/>
                  </a:lnTo>
                  <a:lnTo>
                    <a:pt x="21" y="317"/>
                  </a:lnTo>
                  <a:lnTo>
                    <a:pt x="21" y="317"/>
                  </a:lnTo>
                  <a:lnTo>
                    <a:pt x="18" y="319"/>
                  </a:lnTo>
                  <a:lnTo>
                    <a:pt x="18" y="319"/>
                  </a:lnTo>
                  <a:lnTo>
                    <a:pt x="18" y="319"/>
                  </a:lnTo>
                  <a:lnTo>
                    <a:pt x="18" y="322"/>
                  </a:lnTo>
                  <a:lnTo>
                    <a:pt x="16" y="322"/>
                  </a:lnTo>
                  <a:lnTo>
                    <a:pt x="16" y="322"/>
                  </a:lnTo>
                  <a:lnTo>
                    <a:pt x="16" y="324"/>
                  </a:lnTo>
                  <a:lnTo>
                    <a:pt x="14" y="324"/>
                  </a:lnTo>
                  <a:lnTo>
                    <a:pt x="9" y="336"/>
                  </a:lnTo>
                  <a:lnTo>
                    <a:pt x="9" y="338"/>
                  </a:lnTo>
                  <a:lnTo>
                    <a:pt x="9" y="341"/>
                  </a:lnTo>
                  <a:lnTo>
                    <a:pt x="7" y="343"/>
                  </a:lnTo>
                  <a:lnTo>
                    <a:pt x="7" y="345"/>
                  </a:lnTo>
                  <a:lnTo>
                    <a:pt x="7" y="345"/>
                  </a:lnTo>
                  <a:lnTo>
                    <a:pt x="7" y="345"/>
                  </a:lnTo>
                  <a:lnTo>
                    <a:pt x="7" y="345"/>
                  </a:lnTo>
                  <a:lnTo>
                    <a:pt x="7" y="345"/>
                  </a:lnTo>
                  <a:lnTo>
                    <a:pt x="7" y="348"/>
                  </a:lnTo>
                  <a:lnTo>
                    <a:pt x="7" y="348"/>
                  </a:lnTo>
                  <a:lnTo>
                    <a:pt x="7" y="348"/>
                  </a:lnTo>
                  <a:lnTo>
                    <a:pt x="7" y="350"/>
                  </a:lnTo>
                  <a:lnTo>
                    <a:pt x="7" y="350"/>
                  </a:lnTo>
                  <a:lnTo>
                    <a:pt x="7" y="352"/>
                  </a:lnTo>
                  <a:lnTo>
                    <a:pt x="7" y="355"/>
                  </a:lnTo>
                  <a:lnTo>
                    <a:pt x="4" y="364"/>
                  </a:lnTo>
                  <a:lnTo>
                    <a:pt x="4" y="367"/>
                  </a:lnTo>
                  <a:lnTo>
                    <a:pt x="4" y="367"/>
                  </a:lnTo>
                  <a:lnTo>
                    <a:pt x="4" y="369"/>
                  </a:lnTo>
                  <a:lnTo>
                    <a:pt x="4" y="369"/>
                  </a:lnTo>
                  <a:lnTo>
                    <a:pt x="4" y="371"/>
                  </a:lnTo>
                  <a:lnTo>
                    <a:pt x="2" y="388"/>
                  </a:lnTo>
                  <a:lnTo>
                    <a:pt x="0" y="390"/>
                  </a:lnTo>
                  <a:lnTo>
                    <a:pt x="0" y="393"/>
                  </a:lnTo>
                  <a:lnTo>
                    <a:pt x="0" y="395"/>
                  </a:lnTo>
                  <a:lnTo>
                    <a:pt x="0" y="395"/>
                  </a:lnTo>
                  <a:lnTo>
                    <a:pt x="0" y="397"/>
                  </a:lnTo>
                  <a:lnTo>
                    <a:pt x="0" y="397"/>
                  </a:lnTo>
                  <a:lnTo>
                    <a:pt x="0" y="400"/>
                  </a:lnTo>
                  <a:lnTo>
                    <a:pt x="2" y="402"/>
                  </a:lnTo>
                  <a:lnTo>
                    <a:pt x="2" y="402"/>
                  </a:lnTo>
                  <a:lnTo>
                    <a:pt x="0" y="397"/>
                  </a:lnTo>
                  <a:lnTo>
                    <a:pt x="2" y="395"/>
                  </a:lnTo>
                  <a:lnTo>
                    <a:pt x="2" y="390"/>
                  </a:lnTo>
                  <a:lnTo>
                    <a:pt x="2" y="388"/>
                  </a:lnTo>
                  <a:lnTo>
                    <a:pt x="4" y="381"/>
                  </a:lnTo>
                  <a:lnTo>
                    <a:pt x="7" y="376"/>
                  </a:lnTo>
                  <a:lnTo>
                    <a:pt x="7" y="371"/>
                  </a:lnTo>
                  <a:lnTo>
                    <a:pt x="7" y="371"/>
                  </a:lnTo>
                  <a:lnTo>
                    <a:pt x="16" y="371"/>
                  </a:lnTo>
                  <a:lnTo>
                    <a:pt x="21" y="371"/>
                  </a:lnTo>
                  <a:lnTo>
                    <a:pt x="44" y="371"/>
                  </a:lnTo>
                  <a:lnTo>
                    <a:pt x="59" y="371"/>
                  </a:lnTo>
                  <a:lnTo>
                    <a:pt x="75" y="371"/>
                  </a:lnTo>
                  <a:lnTo>
                    <a:pt x="94" y="371"/>
                  </a:lnTo>
                  <a:lnTo>
                    <a:pt x="111" y="371"/>
                  </a:lnTo>
                  <a:lnTo>
                    <a:pt x="130" y="371"/>
                  </a:lnTo>
                  <a:lnTo>
                    <a:pt x="149" y="371"/>
                  </a:lnTo>
                  <a:lnTo>
                    <a:pt x="149" y="371"/>
                  </a:lnTo>
                  <a:lnTo>
                    <a:pt x="165" y="371"/>
                  </a:lnTo>
                  <a:lnTo>
                    <a:pt x="179" y="371"/>
                  </a:lnTo>
                  <a:lnTo>
                    <a:pt x="191" y="371"/>
                  </a:lnTo>
                  <a:lnTo>
                    <a:pt x="208" y="371"/>
                  </a:lnTo>
                  <a:lnTo>
                    <a:pt x="210" y="371"/>
                  </a:lnTo>
                  <a:lnTo>
                    <a:pt x="217" y="371"/>
                  </a:lnTo>
                  <a:lnTo>
                    <a:pt x="217" y="362"/>
                  </a:lnTo>
                  <a:lnTo>
                    <a:pt x="217" y="357"/>
                  </a:lnTo>
                  <a:lnTo>
                    <a:pt x="215" y="333"/>
                  </a:lnTo>
                  <a:lnTo>
                    <a:pt x="215" y="319"/>
                  </a:lnTo>
                  <a:lnTo>
                    <a:pt x="215" y="305"/>
                  </a:lnTo>
                  <a:lnTo>
                    <a:pt x="212" y="300"/>
                  </a:lnTo>
                  <a:lnTo>
                    <a:pt x="210" y="293"/>
                  </a:lnTo>
                  <a:lnTo>
                    <a:pt x="210" y="289"/>
                  </a:lnTo>
                  <a:lnTo>
                    <a:pt x="210" y="286"/>
                  </a:lnTo>
                  <a:lnTo>
                    <a:pt x="212" y="281"/>
                  </a:lnTo>
                  <a:lnTo>
                    <a:pt x="217" y="274"/>
                  </a:lnTo>
                  <a:lnTo>
                    <a:pt x="217" y="274"/>
                  </a:lnTo>
                  <a:lnTo>
                    <a:pt x="217" y="274"/>
                  </a:lnTo>
                  <a:lnTo>
                    <a:pt x="224" y="270"/>
                  </a:lnTo>
                  <a:lnTo>
                    <a:pt x="229" y="265"/>
                  </a:lnTo>
                  <a:lnTo>
                    <a:pt x="236" y="262"/>
                  </a:lnTo>
                  <a:lnTo>
                    <a:pt x="238" y="260"/>
                  </a:lnTo>
                  <a:lnTo>
                    <a:pt x="243" y="258"/>
                  </a:lnTo>
                  <a:lnTo>
                    <a:pt x="250" y="258"/>
                  </a:lnTo>
                  <a:lnTo>
                    <a:pt x="253" y="255"/>
                  </a:lnTo>
                  <a:lnTo>
                    <a:pt x="265" y="251"/>
                  </a:lnTo>
                  <a:lnTo>
                    <a:pt x="272" y="248"/>
                  </a:lnTo>
                  <a:lnTo>
                    <a:pt x="272" y="248"/>
                  </a:lnTo>
                  <a:lnTo>
                    <a:pt x="272" y="246"/>
                  </a:lnTo>
                  <a:lnTo>
                    <a:pt x="272" y="99"/>
                  </a:lnTo>
                  <a:lnTo>
                    <a:pt x="276" y="99"/>
                  </a:lnTo>
                  <a:lnTo>
                    <a:pt x="437" y="99"/>
                  </a:lnTo>
                  <a:lnTo>
                    <a:pt x="444" y="99"/>
                  </a:lnTo>
                  <a:lnTo>
                    <a:pt x="449" y="99"/>
                  </a:lnTo>
                  <a:lnTo>
                    <a:pt x="449" y="99"/>
                  </a:lnTo>
                  <a:lnTo>
                    <a:pt x="449" y="99"/>
                  </a:lnTo>
                  <a:lnTo>
                    <a:pt x="449" y="97"/>
                  </a:lnTo>
                  <a:lnTo>
                    <a:pt x="449" y="94"/>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80" name="Freeform 179"/>
            <p:cNvSpPr>
              <a:spLocks noEditPoints="1"/>
            </p:cNvSpPr>
            <p:nvPr/>
          </p:nvSpPr>
          <p:spPr bwMode="auto">
            <a:xfrm>
              <a:off x="11041062" y="4652529"/>
              <a:ext cx="22225" cy="30163"/>
            </a:xfrm>
            <a:custGeom>
              <a:avLst/>
              <a:gdLst>
                <a:gd name="T0" fmla="*/ 9 w 14"/>
                <a:gd name="T1" fmla="*/ 5 h 19"/>
                <a:gd name="T2" fmla="*/ 7 w 14"/>
                <a:gd name="T3" fmla="*/ 5 h 19"/>
                <a:gd name="T4" fmla="*/ 4 w 14"/>
                <a:gd name="T5" fmla="*/ 5 h 19"/>
                <a:gd name="T6" fmla="*/ 4 w 14"/>
                <a:gd name="T7" fmla="*/ 2 h 19"/>
                <a:gd name="T8" fmla="*/ 4 w 14"/>
                <a:gd name="T9" fmla="*/ 2 h 19"/>
                <a:gd name="T10" fmla="*/ 2 w 14"/>
                <a:gd name="T11" fmla="*/ 2 h 19"/>
                <a:gd name="T12" fmla="*/ 2 w 14"/>
                <a:gd name="T13" fmla="*/ 2 h 19"/>
                <a:gd name="T14" fmla="*/ 4 w 14"/>
                <a:gd name="T15" fmla="*/ 2 h 19"/>
                <a:gd name="T16" fmla="*/ 2 w 14"/>
                <a:gd name="T17" fmla="*/ 0 h 19"/>
                <a:gd name="T18" fmla="*/ 0 w 14"/>
                <a:gd name="T19" fmla="*/ 5 h 19"/>
                <a:gd name="T20" fmla="*/ 2 w 14"/>
                <a:gd name="T21" fmla="*/ 5 h 19"/>
                <a:gd name="T22" fmla="*/ 2 w 14"/>
                <a:gd name="T23" fmla="*/ 7 h 19"/>
                <a:gd name="T24" fmla="*/ 2 w 14"/>
                <a:gd name="T25" fmla="*/ 7 h 19"/>
                <a:gd name="T26" fmla="*/ 4 w 14"/>
                <a:gd name="T27" fmla="*/ 9 h 19"/>
                <a:gd name="T28" fmla="*/ 4 w 14"/>
                <a:gd name="T29" fmla="*/ 12 h 19"/>
                <a:gd name="T30" fmla="*/ 4 w 14"/>
                <a:gd name="T31" fmla="*/ 12 h 19"/>
                <a:gd name="T32" fmla="*/ 4 w 14"/>
                <a:gd name="T33" fmla="*/ 12 h 19"/>
                <a:gd name="T34" fmla="*/ 4 w 14"/>
                <a:gd name="T35" fmla="*/ 14 h 19"/>
                <a:gd name="T36" fmla="*/ 4 w 14"/>
                <a:gd name="T37" fmla="*/ 16 h 19"/>
                <a:gd name="T38" fmla="*/ 4 w 14"/>
                <a:gd name="T39" fmla="*/ 16 h 19"/>
                <a:gd name="T40" fmla="*/ 2 w 14"/>
                <a:gd name="T41" fmla="*/ 14 h 19"/>
                <a:gd name="T42" fmla="*/ 2 w 14"/>
                <a:gd name="T43" fmla="*/ 14 h 19"/>
                <a:gd name="T44" fmla="*/ 2 w 14"/>
                <a:gd name="T45" fmla="*/ 14 h 19"/>
                <a:gd name="T46" fmla="*/ 2 w 14"/>
                <a:gd name="T47" fmla="*/ 16 h 19"/>
                <a:gd name="T48" fmla="*/ 2 w 14"/>
                <a:gd name="T49" fmla="*/ 19 h 19"/>
                <a:gd name="T50" fmla="*/ 4 w 14"/>
                <a:gd name="T51" fmla="*/ 19 h 19"/>
                <a:gd name="T52" fmla="*/ 4 w 14"/>
                <a:gd name="T53" fmla="*/ 19 h 19"/>
                <a:gd name="T54" fmla="*/ 4 w 14"/>
                <a:gd name="T55" fmla="*/ 19 h 19"/>
                <a:gd name="T56" fmla="*/ 4 w 14"/>
                <a:gd name="T57" fmla="*/ 19 h 19"/>
                <a:gd name="T58" fmla="*/ 7 w 14"/>
                <a:gd name="T59" fmla="*/ 19 h 19"/>
                <a:gd name="T60" fmla="*/ 7 w 14"/>
                <a:gd name="T61" fmla="*/ 19 h 19"/>
                <a:gd name="T62" fmla="*/ 7 w 14"/>
                <a:gd name="T63" fmla="*/ 19 h 19"/>
                <a:gd name="T64" fmla="*/ 9 w 14"/>
                <a:gd name="T65" fmla="*/ 19 h 19"/>
                <a:gd name="T66" fmla="*/ 7 w 14"/>
                <a:gd name="T67" fmla="*/ 16 h 19"/>
                <a:gd name="T68" fmla="*/ 9 w 14"/>
                <a:gd name="T69" fmla="*/ 14 h 19"/>
                <a:gd name="T70" fmla="*/ 9 w 14"/>
                <a:gd name="T71" fmla="*/ 12 h 19"/>
                <a:gd name="T72" fmla="*/ 9 w 14"/>
                <a:gd name="T73" fmla="*/ 12 h 19"/>
                <a:gd name="T74" fmla="*/ 9 w 14"/>
                <a:gd name="T75" fmla="*/ 9 h 19"/>
                <a:gd name="T76" fmla="*/ 9 w 14"/>
                <a:gd name="T77" fmla="*/ 7 h 19"/>
                <a:gd name="T78" fmla="*/ 9 w 14"/>
                <a:gd name="T79" fmla="*/ 7 h 19"/>
                <a:gd name="T80" fmla="*/ 14 w 14"/>
                <a:gd name="T81" fmla="*/ 7 h 19"/>
                <a:gd name="T82" fmla="*/ 14 w 14"/>
                <a:gd name="T83" fmla="*/ 7 h 19"/>
                <a:gd name="T84" fmla="*/ 14 w 14"/>
                <a:gd name="T85" fmla="*/ 9 h 19"/>
                <a:gd name="T86" fmla="*/ 14 w 14"/>
                <a:gd name="T87" fmla="*/ 9 h 19"/>
                <a:gd name="T88" fmla="*/ 14 w 14"/>
                <a:gd name="T89"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 h="19">
                  <a:moveTo>
                    <a:pt x="9" y="5"/>
                  </a:moveTo>
                  <a:lnTo>
                    <a:pt x="9" y="5"/>
                  </a:lnTo>
                  <a:lnTo>
                    <a:pt x="9" y="5"/>
                  </a:lnTo>
                  <a:lnTo>
                    <a:pt x="7" y="5"/>
                  </a:lnTo>
                  <a:lnTo>
                    <a:pt x="7" y="5"/>
                  </a:lnTo>
                  <a:lnTo>
                    <a:pt x="4" y="5"/>
                  </a:lnTo>
                  <a:lnTo>
                    <a:pt x="4" y="2"/>
                  </a:lnTo>
                  <a:lnTo>
                    <a:pt x="4" y="2"/>
                  </a:lnTo>
                  <a:lnTo>
                    <a:pt x="4" y="2"/>
                  </a:lnTo>
                  <a:lnTo>
                    <a:pt x="4" y="2"/>
                  </a:lnTo>
                  <a:lnTo>
                    <a:pt x="2" y="2"/>
                  </a:lnTo>
                  <a:lnTo>
                    <a:pt x="2" y="2"/>
                  </a:lnTo>
                  <a:lnTo>
                    <a:pt x="2" y="2"/>
                  </a:lnTo>
                  <a:lnTo>
                    <a:pt x="2" y="2"/>
                  </a:lnTo>
                  <a:lnTo>
                    <a:pt x="4" y="2"/>
                  </a:lnTo>
                  <a:lnTo>
                    <a:pt x="4" y="2"/>
                  </a:lnTo>
                  <a:lnTo>
                    <a:pt x="4" y="2"/>
                  </a:lnTo>
                  <a:lnTo>
                    <a:pt x="2" y="0"/>
                  </a:lnTo>
                  <a:lnTo>
                    <a:pt x="0" y="5"/>
                  </a:lnTo>
                  <a:lnTo>
                    <a:pt x="0" y="5"/>
                  </a:lnTo>
                  <a:lnTo>
                    <a:pt x="0" y="5"/>
                  </a:lnTo>
                  <a:lnTo>
                    <a:pt x="2" y="5"/>
                  </a:lnTo>
                  <a:lnTo>
                    <a:pt x="2" y="7"/>
                  </a:lnTo>
                  <a:lnTo>
                    <a:pt x="2" y="7"/>
                  </a:lnTo>
                  <a:lnTo>
                    <a:pt x="2" y="7"/>
                  </a:lnTo>
                  <a:lnTo>
                    <a:pt x="2" y="7"/>
                  </a:lnTo>
                  <a:lnTo>
                    <a:pt x="2" y="7"/>
                  </a:lnTo>
                  <a:lnTo>
                    <a:pt x="4" y="9"/>
                  </a:lnTo>
                  <a:lnTo>
                    <a:pt x="4" y="9"/>
                  </a:lnTo>
                  <a:lnTo>
                    <a:pt x="4" y="12"/>
                  </a:lnTo>
                  <a:lnTo>
                    <a:pt x="4" y="12"/>
                  </a:lnTo>
                  <a:lnTo>
                    <a:pt x="4" y="12"/>
                  </a:lnTo>
                  <a:lnTo>
                    <a:pt x="2" y="12"/>
                  </a:lnTo>
                  <a:lnTo>
                    <a:pt x="4" y="12"/>
                  </a:lnTo>
                  <a:lnTo>
                    <a:pt x="4" y="14"/>
                  </a:lnTo>
                  <a:lnTo>
                    <a:pt x="4" y="14"/>
                  </a:lnTo>
                  <a:lnTo>
                    <a:pt x="4" y="14"/>
                  </a:lnTo>
                  <a:lnTo>
                    <a:pt x="4" y="16"/>
                  </a:lnTo>
                  <a:lnTo>
                    <a:pt x="4" y="16"/>
                  </a:lnTo>
                  <a:lnTo>
                    <a:pt x="4" y="16"/>
                  </a:lnTo>
                  <a:lnTo>
                    <a:pt x="2" y="14"/>
                  </a:lnTo>
                  <a:lnTo>
                    <a:pt x="2" y="14"/>
                  </a:lnTo>
                  <a:lnTo>
                    <a:pt x="2" y="14"/>
                  </a:lnTo>
                  <a:lnTo>
                    <a:pt x="2" y="14"/>
                  </a:lnTo>
                  <a:lnTo>
                    <a:pt x="2" y="14"/>
                  </a:lnTo>
                  <a:lnTo>
                    <a:pt x="2" y="14"/>
                  </a:lnTo>
                  <a:lnTo>
                    <a:pt x="2" y="16"/>
                  </a:lnTo>
                  <a:lnTo>
                    <a:pt x="2" y="16"/>
                  </a:lnTo>
                  <a:lnTo>
                    <a:pt x="2" y="16"/>
                  </a:lnTo>
                  <a:lnTo>
                    <a:pt x="2" y="19"/>
                  </a:lnTo>
                  <a:lnTo>
                    <a:pt x="2" y="19"/>
                  </a:lnTo>
                  <a:lnTo>
                    <a:pt x="4" y="19"/>
                  </a:lnTo>
                  <a:lnTo>
                    <a:pt x="4" y="19"/>
                  </a:lnTo>
                  <a:lnTo>
                    <a:pt x="4" y="19"/>
                  </a:lnTo>
                  <a:lnTo>
                    <a:pt x="4" y="19"/>
                  </a:lnTo>
                  <a:lnTo>
                    <a:pt x="4" y="19"/>
                  </a:lnTo>
                  <a:lnTo>
                    <a:pt x="4" y="19"/>
                  </a:lnTo>
                  <a:lnTo>
                    <a:pt x="4" y="19"/>
                  </a:lnTo>
                  <a:lnTo>
                    <a:pt x="7" y="19"/>
                  </a:lnTo>
                  <a:lnTo>
                    <a:pt x="7" y="19"/>
                  </a:lnTo>
                  <a:lnTo>
                    <a:pt x="7" y="19"/>
                  </a:lnTo>
                  <a:lnTo>
                    <a:pt x="7" y="19"/>
                  </a:lnTo>
                  <a:lnTo>
                    <a:pt x="7" y="19"/>
                  </a:lnTo>
                  <a:lnTo>
                    <a:pt x="7" y="19"/>
                  </a:lnTo>
                  <a:lnTo>
                    <a:pt x="9" y="19"/>
                  </a:lnTo>
                  <a:lnTo>
                    <a:pt x="9" y="19"/>
                  </a:lnTo>
                  <a:lnTo>
                    <a:pt x="7" y="16"/>
                  </a:lnTo>
                  <a:lnTo>
                    <a:pt x="7" y="16"/>
                  </a:lnTo>
                  <a:lnTo>
                    <a:pt x="9" y="14"/>
                  </a:lnTo>
                  <a:lnTo>
                    <a:pt x="9" y="14"/>
                  </a:lnTo>
                  <a:lnTo>
                    <a:pt x="9" y="14"/>
                  </a:lnTo>
                  <a:lnTo>
                    <a:pt x="9" y="12"/>
                  </a:lnTo>
                  <a:lnTo>
                    <a:pt x="9" y="12"/>
                  </a:lnTo>
                  <a:lnTo>
                    <a:pt x="9" y="12"/>
                  </a:lnTo>
                  <a:lnTo>
                    <a:pt x="9" y="12"/>
                  </a:lnTo>
                  <a:lnTo>
                    <a:pt x="9" y="9"/>
                  </a:lnTo>
                  <a:lnTo>
                    <a:pt x="9" y="9"/>
                  </a:lnTo>
                  <a:lnTo>
                    <a:pt x="9" y="7"/>
                  </a:lnTo>
                  <a:lnTo>
                    <a:pt x="9" y="7"/>
                  </a:lnTo>
                  <a:lnTo>
                    <a:pt x="9" y="7"/>
                  </a:lnTo>
                  <a:lnTo>
                    <a:pt x="9" y="5"/>
                  </a:lnTo>
                  <a:close/>
                  <a:moveTo>
                    <a:pt x="14" y="7"/>
                  </a:moveTo>
                  <a:lnTo>
                    <a:pt x="14" y="7"/>
                  </a:lnTo>
                  <a:lnTo>
                    <a:pt x="14" y="7"/>
                  </a:lnTo>
                  <a:lnTo>
                    <a:pt x="11" y="7"/>
                  </a:lnTo>
                  <a:lnTo>
                    <a:pt x="14" y="9"/>
                  </a:lnTo>
                  <a:lnTo>
                    <a:pt x="14" y="9"/>
                  </a:lnTo>
                  <a:lnTo>
                    <a:pt x="14" y="9"/>
                  </a:lnTo>
                  <a:lnTo>
                    <a:pt x="14" y="7"/>
                  </a:lnTo>
                  <a:lnTo>
                    <a:pt x="14" y="7"/>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81" name="Freeform 180"/>
            <p:cNvSpPr>
              <a:spLocks noEditPoints="1"/>
            </p:cNvSpPr>
            <p:nvPr/>
          </p:nvSpPr>
          <p:spPr bwMode="auto">
            <a:xfrm>
              <a:off x="12017374" y="4452504"/>
              <a:ext cx="588963" cy="895350"/>
            </a:xfrm>
            <a:custGeom>
              <a:avLst/>
              <a:gdLst>
                <a:gd name="T0" fmla="*/ 0 w 371"/>
                <a:gd name="T1" fmla="*/ 0 h 564"/>
                <a:gd name="T2" fmla="*/ 0 w 371"/>
                <a:gd name="T3" fmla="*/ 0 h 564"/>
                <a:gd name="T4" fmla="*/ 0 w 371"/>
                <a:gd name="T5" fmla="*/ 0 h 564"/>
                <a:gd name="T6" fmla="*/ 0 w 371"/>
                <a:gd name="T7" fmla="*/ 3 h 564"/>
                <a:gd name="T8" fmla="*/ 2 w 371"/>
                <a:gd name="T9" fmla="*/ 5 h 564"/>
                <a:gd name="T10" fmla="*/ 0 w 371"/>
                <a:gd name="T11" fmla="*/ 3 h 564"/>
                <a:gd name="T12" fmla="*/ 66 w 371"/>
                <a:gd name="T13" fmla="*/ 545 h 564"/>
                <a:gd name="T14" fmla="*/ 64 w 371"/>
                <a:gd name="T15" fmla="*/ 542 h 564"/>
                <a:gd name="T16" fmla="*/ 64 w 371"/>
                <a:gd name="T17" fmla="*/ 540 h 564"/>
                <a:gd name="T18" fmla="*/ 64 w 371"/>
                <a:gd name="T19" fmla="*/ 540 h 564"/>
                <a:gd name="T20" fmla="*/ 64 w 371"/>
                <a:gd name="T21" fmla="*/ 540 h 564"/>
                <a:gd name="T22" fmla="*/ 64 w 371"/>
                <a:gd name="T23" fmla="*/ 540 h 564"/>
                <a:gd name="T24" fmla="*/ 61 w 371"/>
                <a:gd name="T25" fmla="*/ 538 h 564"/>
                <a:gd name="T26" fmla="*/ 61 w 371"/>
                <a:gd name="T27" fmla="*/ 535 h 564"/>
                <a:gd name="T28" fmla="*/ 61 w 371"/>
                <a:gd name="T29" fmla="*/ 535 h 564"/>
                <a:gd name="T30" fmla="*/ 59 w 371"/>
                <a:gd name="T31" fmla="*/ 533 h 564"/>
                <a:gd name="T32" fmla="*/ 57 w 371"/>
                <a:gd name="T33" fmla="*/ 533 h 564"/>
                <a:gd name="T34" fmla="*/ 57 w 371"/>
                <a:gd name="T35" fmla="*/ 535 h 564"/>
                <a:gd name="T36" fmla="*/ 54 w 371"/>
                <a:gd name="T37" fmla="*/ 535 h 564"/>
                <a:gd name="T38" fmla="*/ 54 w 371"/>
                <a:gd name="T39" fmla="*/ 535 h 564"/>
                <a:gd name="T40" fmla="*/ 52 w 371"/>
                <a:gd name="T41" fmla="*/ 538 h 564"/>
                <a:gd name="T42" fmla="*/ 52 w 371"/>
                <a:gd name="T43" fmla="*/ 540 h 564"/>
                <a:gd name="T44" fmla="*/ 52 w 371"/>
                <a:gd name="T45" fmla="*/ 542 h 564"/>
                <a:gd name="T46" fmla="*/ 49 w 371"/>
                <a:gd name="T47" fmla="*/ 545 h 564"/>
                <a:gd name="T48" fmla="*/ 47 w 371"/>
                <a:gd name="T49" fmla="*/ 545 h 564"/>
                <a:gd name="T50" fmla="*/ 47 w 371"/>
                <a:gd name="T51" fmla="*/ 545 h 564"/>
                <a:gd name="T52" fmla="*/ 45 w 371"/>
                <a:gd name="T53" fmla="*/ 547 h 564"/>
                <a:gd name="T54" fmla="*/ 45 w 371"/>
                <a:gd name="T55" fmla="*/ 552 h 564"/>
                <a:gd name="T56" fmla="*/ 45 w 371"/>
                <a:gd name="T57" fmla="*/ 557 h 564"/>
                <a:gd name="T58" fmla="*/ 45 w 371"/>
                <a:gd name="T59" fmla="*/ 557 h 564"/>
                <a:gd name="T60" fmla="*/ 45 w 371"/>
                <a:gd name="T61" fmla="*/ 559 h 564"/>
                <a:gd name="T62" fmla="*/ 42 w 371"/>
                <a:gd name="T63" fmla="*/ 559 h 564"/>
                <a:gd name="T64" fmla="*/ 42 w 371"/>
                <a:gd name="T65" fmla="*/ 559 h 564"/>
                <a:gd name="T66" fmla="*/ 45 w 371"/>
                <a:gd name="T67" fmla="*/ 564 h 564"/>
                <a:gd name="T68" fmla="*/ 47 w 371"/>
                <a:gd name="T69" fmla="*/ 564 h 564"/>
                <a:gd name="T70" fmla="*/ 52 w 371"/>
                <a:gd name="T71" fmla="*/ 564 h 564"/>
                <a:gd name="T72" fmla="*/ 61 w 371"/>
                <a:gd name="T73" fmla="*/ 561 h 564"/>
                <a:gd name="T74" fmla="*/ 61 w 371"/>
                <a:gd name="T75" fmla="*/ 561 h 564"/>
                <a:gd name="T76" fmla="*/ 64 w 371"/>
                <a:gd name="T77" fmla="*/ 559 h 564"/>
                <a:gd name="T78" fmla="*/ 64 w 371"/>
                <a:gd name="T79" fmla="*/ 559 h 564"/>
                <a:gd name="T80" fmla="*/ 64 w 371"/>
                <a:gd name="T81" fmla="*/ 559 h 564"/>
                <a:gd name="T82" fmla="*/ 64 w 371"/>
                <a:gd name="T83" fmla="*/ 557 h 564"/>
                <a:gd name="T84" fmla="*/ 64 w 371"/>
                <a:gd name="T85" fmla="*/ 554 h 564"/>
                <a:gd name="T86" fmla="*/ 66 w 371"/>
                <a:gd name="T87" fmla="*/ 554 h 564"/>
                <a:gd name="T88" fmla="*/ 66 w 371"/>
                <a:gd name="T89" fmla="*/ 552 h 564"/>
                <a:gd name="T90" fmla="*/ 68 w 371"/>
                <a:gd name="T91" fmla="*/ 550 h 564"/>
                <a:gd name="T92" fmla="*/ 66 w 371"/>
                <a:gd name="T93" fmla="*/ 547 h 564"/>
                <a:gd name="T94" fmla="*/ 371 w 371"/>
                <a:gd name="T95" fmla="*/ 516 h 564"/>
                <a:gd name="T96" fmla="*/ 369 w 371"/>
                <a:gd name="T97" fmla="*/ 516 h 564"/>
                <a:gd name="T98" fmla="*/ 364 w 371"/>
                <a:gd name="T99" fmla="*/ 519 h 564"/>
                <a:gd name="T100" fmla="*/ 364 w 371"/>
                <a:gd name="T101" fmla="*/ 519 h 564"/>
                <a:gd name="T102" fmla="*/ 364 w 371"/>
                <a:gd name="T103" fmla="*/ 519 h 564"/>
                <a:gd name="T104" fmla="*/ 366 w 371"/>
                <a:gd name="T105" fmla="*/ 521 h 564"/>
                <a:gd name="T106" fmla="*/ 369 w 371"/>
                <a:gd name="T107" fmla="*/ 519 h 564"/>
                <a:gd name="T108" fmla="*/ 371 w 371"/>
                <a:gd name="T109" fmla="*/ 519 h 564"/>
                <a:gd name="T110" fmla="*/ 371 w 371"/>
                <a:gd name="T111" fmla="*/ 516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 h="564">
                  <a:moveTo>
                    <a:pt x="0" y="3"/>
                  </a:moveTo>
                  <a:lnTo>
                    <a:pt x="0" y="0"/>
                  </a:lnTo>
                  <a:lnTo>
                    <a:pt x="0" y="0"/>
                  </a:lnTo>
                  <a:lnTo>
                    <a:pt x="0" y="0"/>
                  </a:lnTo>
                  <a:lnTo>
                    <a:pt x="0" y="0"/>
                  </a:lnTo>
                  <a:lnTo>
                    <a:pt x="0" y="0"/>
                  </a:lnTo>
                  <a:lnTo>
                    <a:pt x="0" y="3"/>
                  </a:lnTo>
                  <a:lnTo>
                    <a:pt x="0" y="3"/>
                  </a:lnTo>
                  <a:lnTo>
                    <a:pt x="0" y="5"/>
                  </a:lnTo>
                  <a:lnTo>
                    <a:pt x="2" y="5"/>
                  </a:lnTo>
                  <a:lnTo>
                    <a:pt x="2" y="5"/>
                  </a:lnTo>
                  <a:lnTo>
                    <a:pt x="0" y="3"/>
                  </a:lnTo>
                  <a:close/>
                  <a:moveTo>
                    <a:pt x="66" y="545"/>
                  </a:moveTo>
                  <a:lnTo>
                    <a:pt x="66" y="545"/>
                  </a:lnTo>
                  <a:lnTo>
                    <a:pt x="66" y="542"/>
                  </a:lnTo>
                  <a:lnTo>
                    <a:pt x="64" y="542"/>
                  </a:lnTo>
                  <a:lnTo>
                    <a:pt x="64" y="540"/>
                  </a:lnTo>
                  <a:lnTo>
                    <a:pt x="64" y="540"/>
                  </a:lnTo>
                  <a:lnTo>
                    <a:pt x="64" y="540"/>
                  </a:lnTo>
                  <a:lnTo>
                    <a:pt x="64" y="540"/>
                  </a:lnTo>
                  <a:lnTo>
                    <a:pt x="64" y="540"/>
                  </a:lnTo>
                  <a:lnTo>
                    <a:pt x="64" y="540"/>
                  </a:lnTo>
                  <a:lnTo>
                    <a:pt x="64" y="540"/>
                  </a:lnTo>
                  <a:lnTo>
                    <a:pt x="64" y="540"/>
                  </a:lnTo>
                  <a:lnTo>
                    <a:pt x="61" y="538"/>
                  </a:lnTo>
                  <a:lnTo>
                    <a:pt x="61" y="538"/>
                  </a:lnTo>
                  <a:lnTo>
                    <a:pt x="61" y="538"/>
                  </a:lnTo>
                  <a:lnTo>
                    <a:pt x="61" y="535"/>
                  </a:lnTo>
                  <a:lnTo>
                    <a:pt x="61" y="535"/>
                  </a:lnTo>
                  <a:lnTo>
                    <a:pt x="61" y="535"/>
                  </a:lnTo>
                  <a:lnTo>
                    <a:pt x="61" y="535"/>
                  </a:lnTo>
                  <a:lnTo>
                    <a:pt x="59" y="533"/>
                  </a:lnTo>
                  <a:lnTo>
                    <a:pt x="57" y="533"/>
                  </a:lnTo>
                  <a:lnTo>
                    <a:pt x="57" y="533"/>
                  </a:lnTo>
                  <a:lnTo>
                    <a:pt x="57" y="533"/>
                  </a:lnTo>
                  <a:lnTo>
                    <a:pt x="57" y="535"/>
                  </a:lnTo>
                  <a:lnTo>
                    <a:pt x="57" y="535"/>
                  </a:lnTo>
                  <a:lnTo>
                    <a:pt x="54" y="535"/>
                  </a:lnTo>
                  <a:lnTo>
                    <a:pt x="54" y="535"/>
                  </a:lnTo>
                  <a:lnTo>
                    <a:pt x="54" y="535"/>
                  </a:lnTo>
                  <a:lnTo>
                    <a:pt x="54" y="535"/>
                  </a:lnTo>
                  <a:lnTo>
                    <a:pt x="52" y="538"/>
                  </a:lnTo>
                  <a:lnTo>
                    <a:pt x="52" y="540"/>
                  </a:lnTo>
                  <a:lnTo>
                    <a:pt x="52" y="540"/>
                  </a:lnTo>
                  <a:lnTo>
                    <a:pt x="52" y="542"/>
                  </a:lnTo>
                  <a:lnTo>
                    <a:pt x="52" y="542"/>
                  </a:lnTo>
                  <a:lnTo>
                    <a:pt x="49" y="542"/>
                  </a:lnTo>
                  <a:lnTo>
                    <a:pt x="49" y="545"/>
                  </a:lnTo>
                  <a:lnTo>
                    <a:pt x="49" y="545"/>
                  </a:lnTo>
                  <a:lnTo>
                    <a:pt x="47" y="545"/>
                  </a:lnTo>
                  <a:lnTo>
                    <a:pt x="47" y="545"/>
                  </a:lnTo>
                  <a:lnTo>
                    <a:pt x="47" y="545"/>
                  </a:lnTo>
                  <a:lnTo>
                    <a:pt x="47" y="545"/>
                  </a:lnTo>
                  <a:lnTo>
                    <a:pt x="45" y="547"/>
                  </a:lnTo>
                  <a:lnTo>
                    <a:pt x="45" y="550"/>
                  </a:lnTo>
                  <a:lnTo>
                    <a:pt x="45" y="552"/>
                  </a:lnTo>
                  <a:lnTo>
                    <a:pt x="45" y="554"/>
                  </a:lnTo>
                  <a:lnTo>
                    <a:pt x="45" y="557"/>
                  </a:lnTo>
                  <a:lnTo>
                    <a:pt x="45" y="557"/>
                  </a:lnTo>
                  <a:lnTo>
                    <a:pt x="45" y="557"/>
                  </a:lnTo>
                  <a:lnTo>
                    <a:pt x="45" y="559"/>
                  </a:lnTo>
                  <a:lnTo>
                    <a:pt x="45" y="559"/>
                  </a:lnTo>
                  <a:lnTo>
                    <a:pt x="42" y="559"/>
                  </a:lnTo>
                  <a:lnTo>
                    <a:pt x="42" y="559"/>
                  </a:lnTo>
                  <a:lnTo>
                    <a:pt x="40" y="559"/>
                  </a:lnTo>
                  <a:lnTo>
                    <a:pt x="42" y="559"/>
                  </a:lnTo>
                  <a:lnTo>
                    <a:pt x="42" y="561"/>
                  </a:lnTo>
                  <a:lnTo>
                    <a:pt x="45" y="564"/>
                  </a:lnTo>
                  <a:lnTo>
                    <a:pt x="47" y="564"/>
                  </a:lnTo>
                  <a:lnTo>
                    <a:pt x="47" y="564"/>
                  </a:lnTo>
                  <a:lnTo>
                    <a:pt x="49" y="564"/>
                  </a:lnTo>
                  <a:lnTo>
                    <a:pt x="52" y="564"/>
                  </a:lnTo>
                  <a:lnTo>
                    <a:pt x="57" y="564"/>
                  </a:lnTo>
                  <a:lnTo>
                    <a:pt x="61" y="561"/>
                  </a:lnTo>
                  <a:lnTo>
                    <a:pt x="61" y="561"/>
                  </a:lnTo>
                  <a:lnTo>
                    <a:pt x="61" y="561"/>
                  </a:lnTo>
                  <a:lnTo>
                    <a:pt x="64" y="559"/>
                  </a:lnTo>
                  <a:lnTo>
                    <a:pt x="64" y="559"/>
                  </a:lnTo>
                  <a:lnTo>
                    <a:pt x="64" y="559"/>
                  </a:lnTo>
                  <a:lnTo>
                    <a:pt x="64" y="559"/>
                  </a:lnTo>
                  <a:lnTo>
                    <a:pt x="64" y="559"/>
                  </a:lnTo>
                  <a:lnTo>
                    <a:pt x="64" y="559"/>
                  </a:lnTo>
                  <a:lnTo>
                    <a:pt x="64" y="559"/>
                  </a:lnTo>
                  <a:lnTo>
                    <a:pt x="64" y="557"/>
                  </a:lnTo>
                  <a:lnTo>
                    <a:pt x="64" y="557"/>
                  </a:lnTo>
                  <a:lnTo>
                    <a:pt x="64" y="554"/>
                  </a:lnTo>
                  <a:lnTo>
                    <a:pt x="66" y="554"/>
                  </a:lnTo>
                  <a:lnTo>
                    <a:pt x="66" y="554"/>
                  </a:lnTo>
                  <a:lnTo>
                    <a:pt x="66" y="552"/>
                  </a:lnTo>
                  <a:lnTo>
                    <a:pt x="66" y="552"/>
                  </a:lnTo>
                  <a:lnTo>
                    <a:pt x="66" y="550"/>
                  </a:lnTo>
                  <a:lnTo>
                    <a:pt x="68" y="550"/>
                  </a:lnTo>
                  <a:lnTo>
                    <a:pt x="68" y="547"/>
                  </a:lnTo>
                  <a:lnTo>
                    <a:pt x="66" y="547"/>
                  </a:lnTo>
                  <a:lnTo>
                    <a:pt x="66" y="545"/>
                  </a:lnTo>
                  <a:close/>
                  <a:moveTo>
                    <a:pt x="371" y="516"/>
                  </a:moveTo>
                  <a:lnTo>
                    <a:pt x="369" y="516"/>
                  </a:lnTo>
                  <a:lnTo>
                    <a:pt x="369" y="516"/>
                  </a:lnTo>
                  <a:lnTo>
                    <a:pt x="366" y="516"/>
                  </a:lnTo>
                  <a:lnTo>
                    <a:pt x="364" y="519"/>
                  </a:lnTo>
                  <a:lnTo>
                    <a:pt x="364" y="519"/>
                  </a:lnTo>
                  <a:lnTo>
                    <a:pt x="364" y="519"/>
                  </a:lnTo>
                  <a:lnTo>
                    <a:pt x="364" y="519"/>
                  </a:lnTo>
                  <a:lnTo>
                    <a:pt x="364" y="519"/>
                  </a:lnTo>
                  <a:lnTo>
                    <a:pt x="364" y="521"/>
                  </a:lnTo>
                  <a:lnTo>
                    <a:pt x="366" y="521"/>
                  </a:lnTo>
                  <a:lnTo>
                    <a:pt x="366" y="521"/>
                  </a:lnTo>
                  <a:lnTo>
                    <a:pt x="369" y="519"/>
                  </a:lnTo>
                  <a:lnTo>
                    <a:pt x="369" y="519"/>
                  </a:lnTo>
                  <a:lnTo>
                    <a:pt x="371" y="519"/>
                  </a:lnTo>
                  <a:lnTo>
                    <a:pt x="371" y="519"/>
                  </a:lnTo>
                  <a:lnTo>
                    <a:pt x="371" y="516"/>
                  </a:lnTo>
                  <a:lnTo>
                    <a:pt x="371" y="516"/>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82" name="Freeform 181"/>
            <p:cNvSpPr>
              <a:spLocks noEditPoints="1"/>
            </p:cNvSpPr>
            <p:nvPr/>
          </p:nvSpPr>
          <p:spPr bwMode="auto">
            <a:xfrm>
              <a:off x="5767387" y="1183841"/>
              <a:ext cx="1039813" cy="1139825"/>
            </a:xfrm>
            <a:custGeom>
              <a:avLst/>
              <a:gdLst>
                <a:gd name="T0" fmla="*/ 603 w 655"/>
                <a:gd name="T1" fmla="*/ 100 h 718"/>
                <a:gd name="T2" fmla="*/ 449 w 655"/>
                <a:gd name="T3" fmla="*/ 3 h 718"/>
                <a:gd name="T4" fmla="*/ 449 w 655"/>
                <a:gd name="T5" fmla="*/ 76 h 718"/>
                <a:gd name="T6" fmla="*/ 217 w 655"/>
                <a:gd name="T7" fmla="*/ 251 h 718"/>
                <a:gd name="T8" fmla="*/ 165 w 655"/>
                <a:gd name="T9" fmla="*/ 348 h 718"/>
                <a:gd name="T10" fmla="*/ 2 w 655"/>
                <a:gd name="T11" fmla="*/ 372 h 718"/>
                <a:gd name="T12" fmla="*/ 4 w 655"/>
                <a:gd name="T13" fmla="*/ 367 h 718"/>
                <a:gd name="T14" fmla="*/ 14 w 655"/>
                <a:gd name="T15" fmla="*/ 367 h 718"/>
                <a:gd name="T16" fmla="*/ 21 w 655"/>
                <a:gd name="T17" fmla="*/ 379 h 718"/>
                <a:gd name="T18" fmla="*/ 26 w 655"/>
                <a:gd name="T19" fmla="*/ 389 h 718"/>
                <a:gd name="T20" fmla="*/ 33 w 655"/>
                <a:gd name="T21" fmla="*/ 386 h 718"/>
                <a:gd name="T22" fmla="*/ 40 w 655"/>
                <a:gd name="T23" fmla="*/ 400 h 718"/>
                <a:gd name="T24" fmla="*/ 47 w 655"/>
                <a:gd name="T25" fmla="*/ 415 h 718"/>
                <a:gd name="T26" fmla="*/ 42 w 655"/>
                <a:gd name="T27" fmla="*/ 429 h 718"/>
                <a:gd name="T28" fmla="*/ 44 w 655"/>
                <a:gd name="T29" fmla="*/ 436 h 718"/>
                <a:gd name="T30" fmla="*/ 33 w 655"/>
                <a:gd name="T31" fmla="*/ 455 h 718"/>
                <a:gd name="T32" fmla="*/ 35 w 655"/>
                <a:gd name="T33" fmla="*/ 452 h 718"/>
                <a:gd name="T34" fmla="*/ 40 w 655"/>
                <a:gd name="T35" fmla="*/ 457 h 718"/>
                <a:gd name="T36" fmla="*/ 40 w 655"/>
                <a:gd name="T37" fmla="*/ 467 h 718"/>
                <a:gd name="T38" fmla="*/ 56 w 655"/>
                <a:gd name="T39" fmla="*/ 554 h 718"/>
                <a:gd name="T40" fmla="*/ 30 w 655"/>
                <a:gd name="T41" fmla="*/ 628 h 718"/>
                <a:gd name="T42" fmla="*/ 37 w 655"/>
                <a:gd name="T43" fmla="*/ 632 h 718"/>
                <a:gd name="T44" fmla="*/ 54 w 655"/>
                <a:gd name="T45" fmla="*/ 618 h 718"/>
                <a:gd name="T46" fmla="*/ 68 w 655"/>
                <a:gd name="T47" fmla="*/ 618 h 718"/>
                <a:gd name="T48" fmla="*/ 85 w 655"/>
                <a:gd name="T49" fmla="*/ 616 h 718"/>
                <a:gd name="T50" fmla="*/ 106 w 655"/>
                <a:gd name="T51" fmla="*/ 613 h 718"/>
                <a:gd name="T52" fmla="*/ 111 w 655"/>
                <a:gd name="T53" fmla="*/ 611 h 718"/>
                <a:gd name="T54" fmla="*/ 130 w 655"/>
                <a:gd name="T55" fmla="*/ 611 h 718"/>
                <a:gd name="T56" fmla="*/ 149 w 655"/>
                <a:gd name="T57" fmla="*/ 613 h 718"/>
                <a:gd name="T58" fmla="*/ 160 w 655"/>
                <a:gd name="T59" fmla="*/ 625 h 718"/>
                <a:gd name="T60" fmla="*/ 168 w 655"/>
                <a:gd name="T61" fmla="*/ 635 h 718"/>
                <a:gd name="T62" fmla="*/ 179 w 655"/>
                <a:gd name="T63" fmla="*/ 637 h 718"/>
                <a:gd name="T64" fmla="*/ 182 w 655"/>
                <a:gd name="T65" fmla="*/ 642 h 718"/>
                <a:gd name="T66" fmla="*/ 194 w 655"/>
                <a:gd name="T67" fmla="*/ 639 h 718"/>
                <a:gd name="T68" fmla="*/ 201 w 655"/>
                <a:gd name="T69" fmla="*/ 649 h 718"/>
                <a:gd name="T70" fmla="*/ 203 w 655"/>
                <a:gd name="T71" fmla="*/ 661 h 718"/>
                <a:gd name="T72" fmla="*/ 210 w 655"/>
                <a:gd name="T73" fmla="*/ 668 h 718"/>
                <a:gd name="T74" fmla="*/ 220 w 655"/>
                <a:gd name="T75" fmla="*/ 675 h 718"/>
                <a:gd name="T76" fmla="*/ 227 w 655"/>
                <a:gd name="T77" fmla="*/ 687 h 718"/>
                <a:gd name="T78" fmla="*/ 231 w 655"/>
                <a:gd name="T79" fmla="*/ 694 h 718"/>
                <a:gd name="T80" fmla="*/ 246 w 655"/>
                <a:gd name="T81" fmla="*/ 701 h 718"/>
                <a:gd name="T82" fmla="*/ 267 w 655"/>
                <a:gd name="T83" fmla="*/ 718 h 718"/>
                <a:gd name="T84" fmla="*/ 281 w 655"/>
                <a:gd name="T85" fmla="*/ 708 h 718"/>
                <a:gd name="T86" fmla="*/ 281 w 655"/>
                <a:gd name="T87" fmla="*/ 699 h 718"/>
                <a:gd name="T88" fmla="*/ 286 w 655"/>
                <a:gd name="T89" fmla="*/ 675 h 718"/>
                <a:gd name="T90" fmla="*/ 298 w 655"/>
                <a:gd name="T91" fmla="*/ 668 h 718"/>
                <a:gd name="T92" fmla="*/ 331 w 655"/>
                <a:gd name="T93" fmla="*/ 692 h 718"/>
                <a:gd name="T94" fmla="*/ 340 w 655"/>
                <a:gd name="T95" fmla="*/ 677 h 718"/>
                <a:gd name="T96" fmla="*/ 371 w 655"/>
                <a:gd name="T97" fmla="*/ 680 h 718"/>
                <a:gd name="T98" fmla="*/ 414 w 655"/>
                <a:gd name="T99" fmla="*/ 663 h 718"/>
                <a:gd name="T100" fmla="*/ 504 w 655"/>
                <a:gd name="T101" fmla="*/ 675 h 718"/>
                <a:gd name="T102" fmla="*/ 619 w 655"/>
                <a:gd name="T103" fmla="*/ 675 h 718"/>
                <a:gd name="T104" fmla="*/ 619 w 655"/>
                <a:gd name="T105" fmla="*/ 675 h 718"/>
                <a:gd name="T106" fmla="*/ 627 w 655"/>
                <a:gd name="T107" fmla="*/ 628 h 718"/>
                <a:gd name="T108" fmla="*/ 608 w 655"/>
                <a:gd name="T109" fmla="*/ 576 h 718"/>
                <a:gd name="T110" fmla="*/ 601 w 655"/>
                <a:gd name="T111" fmla="*/ 488 h 718"/>
                <a:gd name="T112" fmla="*/ 589 w 655"/>
                <a:gd name="T113" fmla="*/ 396 h 718"/>
                <a:gd name="T114" fmla="*/ 577 w 655"/>
                <a:gd name="T115" fmla="*/ 284 h 718"/>
                <a:gd name="T116" fmla="*/ 565 w 655"/>
                <a:gd name="T117" fmla="*/ 178 h 718"/>
                <a:gd name="T118" fmla="*/ 643 w 655"/>
                <a:gd name="T119" fmla="*/ 135 h 718"/>
                <a:gd name="T120" fmla="*/ 37 w 655"/>
                <a:gd name="T121" fmla="*/ 434 h 718"/>
                <a:gd name="T122" fmla="*/ 35 w 655"/>
                <a:gd name="T123" fmla="*/ 38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5" h="718">
                  <a:moveTo>
                    <a:pt x="33" y="438"/>
                  </a:moveTo>
                  <a:lnTo>
                    <a:pt x="33" y="441"/>
                  </a:lnTo>
                  <a:lnTo>
                    <a:pt x="33" y="441"/>
                  </a:lnTo>
                  <a:lnTo>
                    <a:pt x="33" y="441"/>
                  </a:lnTo>
                  <a:lnTo>
                    <a:pt x="33" y="441"/>
                  </a:lnTo>
                  <a:lnTo>
                    <a:pt x="33" y="441"/>
                  </a:lnTo>
                  <a:lnTo>
                    <a:pt x="33" y="438"/>
                  </a:lnTo>
                  <a:lnTo>
                    <a:pt x="33" y="438"/>
                  </a:lnTo>
                  <a:lnTo>
                    <a:pt x="33" y="438"/>
                  </a:lnTo>
                  <a:lnTo>
                    <a:pt x="33" y="438"/>
                  </a:lnTo>
                  <a:close/>
                  <a:moveTo>
                    <a:pt x="648" y="131"/>
                  </a:moveTo>
                  <a:lnTo>
                    <a:pt x="638" y="124"/>
                  </a:lnTo>
                  <a:lnTo>
                    <a:pt x="629" y="116"/>
                  </a:lnTo>
                  <a:lnTo>
                    <a:pt x="619" y="112"/>
                  </a:lnTo>
                  <a:lnTo>
                    <a:pt x="612" y="107"/>
                  </a:lnTo>
                  <a:lnTo>
                    <a:pt x="612" y="105"/>
                  </a:lnTo>
                  <a:lnTo>
                    <a:pt x="603" y="100"/>
                  </a:lnTo>
                  <a:lnTo>
                    <a:pt x="593" y="95"/>
                  </a:lnTo>
                  <a:lnTo>
                    <a:pt x="586" y="88"/>
                  </a:lnTo>
                  <a:lnTo>
                    <a:pt x="577" y="83"/>
                  </a:lnTo>
                  <a:lnTo>
                    <a:pt x="565" y="76"/>
                  </a:lnTo>
                  <a:lnTo>
                    <a:pt x="556" y="69"/>
                  </a:lnTo>
                  <a:lnTo>
                    <a:pt x="546" y="62"/>
                  </a:lnTo>
                  <a:lnTo>
                    <a:pt x="534" y="55"/>
                  </a:lnTo>
                  <a:lnTo>
                    <a:pt x="525" y="48"/>
                  </a:lnTo>
                  <a:lnTo>
                    <a:pt x="513" y="41"/>
                  </a:lnTo>
                  <a:lnTo>
                    <a:pt x="504" y="36"/>
                  </a:lnTo>
                  <a:lnTo>
                    <a:pt x="492" y="29"/>
                  </a:lnTo>
                  <a:lnTo>
                    <a:pt x="482" y="22"/>
                  </a:lnTo>
                  <a:lnTo>
                    <a:pt x="470" y="15"/>
                  </a:lnTo>
                  <a:lnTo>
                    <a:pt x="461" y="8"/>
                  </a:lnTo>
                  <a:lnTo>
                    <a:pt x="449" y="0"/>
                  </a:lnTo>
                  <a:lnTo>
                    <a:pt x="449" y="0"/>
                  </a:lnTo>
                  <a:lnTo>
                    <a:pt x="449" y="3"/>
                  </a:lnTo>
                  <a:lnTo>
                    <a:pt x="449" y="8"/>
                  </a:lnTo>
                  <a:lnTo>
                    <a:pt x="449" y="12"/>
                  </a:lnTo>
                  <a:lnTo>
                    <a:pt x="449" y="17"/>
                  </a:lnTo>
                  <a:lnTo>
                    <a:pt x="449" y="24"/>
                  </a:lnTo>
                  <a:lnTo>
                    <a:pt x="449" y="29"/>
                  </a:lnTo>
                  <a:lnTo>
                    <a:pt x="449" y="36"/>
                  </a:lnTo>
                  <a:lnTo>
                    <a:pt x="449" y="43"/>
                  </a:lnTo>
                  <a:lnTo>
                    <a:pt x="449" y="50"/>
                  </a:lnTo>
                  <a:lnTo>
                    <a:pt x="449" y="57"/>
                  </a:lnTo>
                  <a:lnTo>
                    <a:pt x="449" y="62"/>
                  </a:lnTo>
                  <a:lnTo>
                    <a:pt x="449" y="67"/>
                  </a:lnTo>
                  <a:lnTo>
                    <a:pt x="449" y="69"/>
                  </a:lnTo>
                  <a:lnTo>
                    <a:pt x="449" y="71"/>
                  </a:lnTo>
                  <a:lnTo>
                    <a:pt x="449" y="74"/>
                  </a:lnTo>
                  <a:lnTo>
                    <a:pt x="449" y="76"/>
                  </a:lnTo>
                  <a:lnTo>
                    <a:pt x="449" y="76"/>
                  </a:lnTo>
                  <a:lnTo>
                    <a:pt x="449" y="76"/>
                  </a:lnTo>
                  <a:lnTo>
                    <a:pt x="444" y="76"/>
                  </a:lnTo>
                  <a:lnTo>
                    <a:pt x="437" y="76"/>
                  </a:lnTo>
                  <a:lnTo>
                    <a:pt x="276" y="76"/>
                  </a:lnTo>
                  <a:lnTo>
                    <a:pt x="272" y="76"/>
                  </a:lnTo>
                  <a:lnTo>
                    <a:pt x="272" y="223"/>
                  </a:lnTo>
                  <a:lnTo>
                    <a:pt x="272" y="225"/>
                  </a:lnTo>
                  <a:lnTo>
                    <a:pt x="272" y="225"/>
                  </a:lnTo>
                  <a:lnTo>
                    <a:pt x="265" y="228"/>
                  </a:lnTo>
                  <a:lnTo>
                    <a:pt x="253" y="232"/>
                  </a:lnTo>
                  <a:lnTo>
                    <a:pt x="250" y="235"/>
                  </a:lnTo>
                  <a:lnTo>
                    <a:pt x="243" y="235"/>
                  </a:lnTo>
                  <a:lnTo>
                    <a:pt x="238" y="237"/>
                  </a:lnTo>
                  <a:lnTo>
                    <a:pt x="236" y="239"/>
                  </a:lnTo>
                  <a:lnTo>
                    <a:pt x="229" y="242"/>
                  </a:lnTo>
                  <a:lnTo>
                    <a:pt x="224" y="247"/>
                  </a:lnTo>
                  <a:lnTo>
                    <a:pt x="217" y="251"/>
                  </a:lnTo>
                  <a:lnTo>
                    <a:pt x="217" y="251"/>
                  </a:lnTo>
                  <a:lnTo>
                    <a:pt x="217" y="251"/>
                  </a:lnTo>
                  <a:lnTo>
                    <a:pt x="212" y="258"/>
                  </a:lnTo>
                  <a:lnTo>
                    <a:pt x="210" y="263"/>
                  </a:lnTo>
                  <a:lnTo>
                    <a:pt x="210" y="266"/>
                  </a:lnTo>
                  <a:lnTo>
                    <a:pt x="210" y="270"/>
                  </a:lnTo>
                  <a:lnTo>
                    <a:pt x="212" y="277"/>
                  </a:lnTo>
                  <a:lnTo>
                    <a:pt x="215" y="282"/>
                  </a:lnTo>
                  <a:lnTo>
                    <a:pt x="215" y="296"/>
                  </a:lnTo>
                  <a:lnTo>
                    <a:pt x="215" y="310"/>
                  </a:lnTo>
                  <a:lnTo>
                    <a:pt x="217" y="334"/>
                  </a:lnTo>
                  <a:lnTo>
                    <a:pt x="217" y="339"/>
                  </a:lnTo>
                  <a:lnTo>
                    <a:pt x="217" y="348"/>
                  </a:lnTo>
                  <a:lnTo>
                    <a:pt x="210" y="348"/>
                  </a:lnTo>
                  <a:lnTo>
                    <a:pt x="208" y="348"/>
                  </a:lnTo>
                  <a:lnTo>
                    <a:pt x="191" y="348"/>
                  </a:lnTo>
                  <a:lnTo>
                    <a:pt x="179" y="348"/>
                  </a:lnTo>
                  <a:lnTo>
                    <a:pt x="165" y="348"/>
                  </a:lnTo>
                  <a:lnTo>
                    <a:pt x="149" y="348"/>
                  </a:lnTo>
                  <a:lnTo>
                    <a:pt x="149" y="348"/>
                  </a:lnTo>
                  <a:lnTo>
                    <a:pt x="130" y="348"/>
                  </a:lnTo>
                  <a:lnTo>
                    <a:pt x="111" y="348"/>
                  </a:lnTo>
                  <a:lnTo>
                    <a:pt x="94" y="348"/>
                  </a:lnTo>
                  <a:lnTo>
                    <a:pt x="75" y="348"/>
                  </a:lnTo>
                  <a:lnTo>
                    <a:pt x="59" y="348"/>
                  </a:lnTo>
                  <a:lnTo>
                    <a:pt x="44" y="348"/>
                  </a:lnTo>
                  <a:lnTo>
                    <a:pt x="21" y="348"/>
                  </a:lnTo>
                  <a:lnTo>
                    <a:pt x="16" y="348"/>
                  </a:lnTo>
                  <a:lnTo>
                    <a:pt x="7" y="348"/>
                  </a:lnTo>
                  <a:lnTo>
                    <a:pt x="7" y="348"/>
                  </a:lnTo>
                  <a:lnTo>
                    <a:pt x="7" y="353"/>
                  </a:lnTo>
                  <a:lnTo>
                    <a:pt x="4" y="358"/>
                  </a:lnTo>
                  <a:lnTo>
                    <a:pt x="2" y="365"/>
                  </a:lnTo>
                  <a:lnTo>
                    <a:pt x="2" y="367"/>
                  </a:lnTo>
                  <a:lnTo>
                    <a:pt x="2" y="372"/>
                  </a:lnTo>
                  <a:lnTo>
                    <a:pt x="0" y="374"/>
                  </a:lnTo>
                  <a:lnTo>
                    <a:pt x="2" y="379"/>
                  </a:lnTo>
                  <a:lnTo>
                    <a:pt x="2" y="379"/>
                  </a:lnTo>
                  <a:lnTo>
                    <a:pt x="2" y="379"/>
                  </a:lnTo>
                  <a:lnTo>
                    <a:pt x="4" y="377"/>
                  </a:lnTo>
                  <a:lnTo>
                    <a:pt x="4" y="374"/>
                  </a:lnTo>
                  <a:lnTo>
                    <a:pt x="4" y="374"/>
                  </a:lnTo>
                  <a:lnTo>
                    <a:pt x="2" y="374"/>
                  </a:lnTo>
                  <a:lnTo>
                    <a:pt x="2" y="372"/>
                  </a:lnTo>
                  <a:lnTo>
                    <a:pt x="2" y="372"/>
                  </a:lnTo>
                  <a:lnTo>
                    <a:pt x="2" y="372"/>
                  </a:lnTo>
                  <a:lnTo>
                    <a:pt x="2" y="372"/>
                  </a:lnTo>
                  <a:lnTo>
                    <a:pt x="4" y="372"/>
                  </a:lnTo>
                  <a:lnTo>
                    <a:pt x="4" y="372"/>
                  </a:lnTo>
                  <a:lnTo>
                    <a:pt x="4" y="370"/>
                  </a:lnTo>
                  <a:lnTo>
                    <a:pt x="4" y="370"/>
                  </a:lnTo>
                  <a:lnTo>
                    <a:pt x="4" y="367"/>
                  </a:lnTo>
                  <a:lnTo>
                    <a:pt x="4" y="365"/>
                  </a:lnTo>
                  <a:lnTo>
                    <a:pt x="4" y="365"/>
                  </a:lnTo>
                  <a:lnTo>
                    <a:pt x="4" y="365"/>
                  </a:lnTo>
                  <a:lnTo>
                    <a:pt x="4" y="365"/>
                  </a:lnTo>
                  <a:lnTo>
                    <a:pt x="4" y="365"/>
                  </a:lnTo>
                  <a:lnTo>
                    <a:pt x="7" y="360"/>
                  </a:lnTo>
                  <a:lnTo>
                    <a:pt x="9" y="358"/>
                  </a:lnTo>
                  <a:lnTo>
                    <a:pt x="9" y="358"/>
                  </a:lnTo>
                  <a:lnTo>
                    <a:pt x="11" y="358"/>
                  </a:lnTo>
                  <a:lnTo>
                    <a:pt x="11" y="360"/>
                  </a:lnTo>
                  <a:lnTo>
                    <a:pt x="11" y="363"/>
                  </a:lnTo>
                  <a:lnTo>
                    <a:pt x="11" y="363"/>
                  </a:lnTo>
                  <a:lnTo>
                    <a:pt x="11" y="363"/>
                  </a:lnTo>
                  <a:lnTo>
                    <a:pt x="14" y="365"/>
                  </a:lnTo>
                  <a:lnTo>
                    <a:pt x="14" y="365"/>
                  </a:lnTo>
                  <a:lnTo>
                    <a:pt x="14" y="367"/>
                  </a:lnTo>
                  <a:lnTo>
                    <a:pt x="14" y="367"/>
                  </a:lnTo>
                  <a:lnTo>
                    <a:pt x="14" y="367"/>
                  </a:lnTo>
                  <a:lnTo>
                    <a:pt x="14" y="367"/>
                  </a:lnTo>
                  <a:lnTo>
                    <a:pt x="16" y="367"/>
                  </a:lnTo>
                  <a:lnTo>
                    <a:pt x="16" y="370"/>
                  </a:lnTo>
                  <a:lnTo>
                    <a:pt x="16" y="370"/>
                  </a:lnTo>
                  <a:lnTo>
                    <a:pt x="16" y="372"/>
                  </a:lnTo>
                  <a:lnTo>
                    <a:pt x="16" y="370"/>
                  </a:lnTo>
                  <a:lnTo>
                    <a:pt x="16" y="370"/>
                  </a:lnTo>
                  <a:lnTo>
                    <a:pt x="16" y="370"/>
                  </a:lnTo>
                  <a:lnTo>
                    <a:pt x="16" y="372"/>
                  </a:lnTo>
                  <a:lnTo>
                    <a:pt x="18" y="372"/>
                  </a:lnTo>
                  <a:lnTo>
                    <a:pt x="18" y="372"/>
                  </a:lnTo>
                  <a:lnTo>
                    <a:pt x="18" y="374"/>
                  </a:lnTo>
                  <a:lnTo>
                    <a:pt x="18" y="374"/>
                  </a:lnTo>
                  <a:lnTo>
                    <a:pt x="18" y="377"/>
                  </a:lnTo>
                  <a:lnTo>
                    <a:pt x="21" y="377"/>
                  </a:lnTo>
                  <a:lnTo>
                    <a:pt x="21" y="379"/>
                  </a:lnTo>
                  <a:lnTo>
                    <a:pt x="21" y="379"/>
                  </a:lnTo>
                  <a:lnTo>
                    <a:pt x="21" y="379"/>
                  </a:lnTo>
                  <a:lnTo>
                    <a:pt x="21" y="381"/>
                  </a:lnTo>
                  <a:lnTo>
                    <a:pt x="23" y="381"/>
                  </a:lnTo>
                  <a:lnTo>
                    <a:pt x="23" y="381"/>
                  </a:lnTo>
                  <a:lnTo>
                    <a:pt x="23" y="384"/>
                  </a:lnTo>
                  <a:lnTo>
                    <a:pt x="23" y="384"/>
                  </a:lnTo>
                  <a:lnTo>
                    <a:pt x="23" y="384"/>
                  </a:lnTo>
                  <a:lnTo>
                    <a:pt x="23" y="384"/>
                  </a:lnTo>
                  <a:lnTo>
                    <a:pt x="23" y="384"/>
                  </a:lnTo>
                  <a:lnTo>
                    <a:pt x="23" y="384"/>
                  </a:lnTo>
                  <a:lnTo>
                    <a:pt x="23" y="384"/>
                  </a:lnTo>
                  <a:lnTo>
                    <a:pt x="23" y="386"/>
                  </a:lnTo>
                  <a:lnTo>
                    <a:pt x="26" y="386"/>
                  </a:lnTo>
                  <a:lnTo>
                    <a:pt x="26" y="386"/>
                  </a:lnTo>
                  <a:lnTo>
                    <a:pt x="26" y="389"/>
                  </a:lnTo>
                  <a:lnTo>
                    <a:pt x="26" y="389"/>
                  </a:lnTo>
                  <a:lnTo>
                    <a:pt x="28" y="389"/>
                  </a:lnTo>
                  <a:lnTo>
                    <a:pt x="28" y="391"/>
                  </a:lnTo>
                  <a:lnTo>
                    <a:pt x="28" y="391"/>
                  </a:lnTo>
                  <a:lnTo>
                    <a:pt x="30" y="391"/>
                  </a:lnTo>
                  <a:lnTo>
                    <a:pt x="30" y="389"/>
                  </a:lnTo>
                  <a:lnTo>
                    <a:pt x="30" y="384"/>
                  </a:lnTo>
                  <a:lnTo>
                    <a:pt x="30" y="381"/>
                  </a:lnTo>
                  <a:lnTo>
                    <a:pt x="30" y="381"/>
                  </a:lnTo>
                  <a:lnTo>
                    <a:pt x="33" y="381"/>
                  </a:lnTo>
                  <a:lnTo>
                    <a:pt x="33" y="384"/>
                  </a:lnTo>
                  <a:lnTo>
                    <a:pt x="33" y="384"/>
                  </a:lnTo>
                  <a:lnTo>
                    <a:pt x="33" y="386"/>
                  </a:lnTo>
                  <a:lnTo>
                    <a:pt x="33" y="386"/>
                  </a:lnTo>
                  <a:lnTo>
                    <a:pt x="35" y="384"/>
                  </a:lnTo>
                  <a:lnTo>
                    <a:pt x="37" y="386"/>
                  </a:lnTo>
                  <a:lnTo>
                    <a:pt x="35" y="386"/>
                  </a:lnTo>
                  <a:lnTo>
                    <a:pt x="33" y="386"/>
                  </a:lnTo>
                  <a:lnTo>
                    <a:pt x="33" y="386"/>
                  </a:lnTo>
                  <a:lnTo>
                    <a:pt x="35" y="386"/>
                  </a:lnTo>
                  <a:lnTo>
                    <a:pt x="35" y="386"/>
                  </a:lnTo>
                  <a:lnTo>
                    <a:pt x="35" y="389"/>
                  </a:lnTo>
                  <a:lnTo>
                    <a:pt x="35" y="389"/>
                  </a:lnTo>
                  <a:lnTo>
                    <a:pt x="35" y="391"/>
                  </a:lnTo>
                  <a:lnTo>
                    <a:pt x="37" y="391"/>
                  </a:lnTo>
                  <a:lnTo>
                    <a:pt x="37" y="391"/>
                  </a:lnTo>
                  <a:lnTo>
                    <a:pt x="40" y="396"/>
                  </a:lnTo>
                  <a:lnTo>
                    <a:pt x="40" y="398"/>
                  </a:lnTo>
                  <a:lnTo>
                    <a:pt x="40" y="398"/>
                  </a:lnTo>
                  <a:lnTo>
                    <a:pt x="40" y="398"/>
                  </a:lnTo>
                  <a:lnTo>
                    <a:pt x="40" y="398"/>
                  </a:lnTo>
                  <a:lnTo>
                    <a:pt x="40" y="398"/>
                  </a:lnTo>
                  <a:lnTo>
                    <a:pt x="40" y="398"/>
                  </a:lnTo>
                  <a:lnTo>
                    <a:pt x="40" y="398"/>
                  </a:lnTo>
                  <a:lnTo>
                    <a:pt x="40" y="400"/>
                  </a:lnTo>
                  <a:lnTo>
                    <a:pt x="40" y="400"/>
                  </a:lnTo>
                  <a:lnTo>
                    <a:pt x="40" y="400"/>
                  </a:lnTo>
                  <a:lnTo>
                    <a:pt x="42" y="400"/>
                  </a:lnTo>
                  <a:lnTo>
                    <a:pt x="42" y="405"/>
                  </a:lnTo>
                  <a:lnTo>
                    <a:pt x="44" y="405"/>
                  </a:lnTo>
                  <a:lnTo>
                    <a:pt x="44" y="405"/>
                  </a:lnTo>
                  <a:lnTo>
                    <a:pt x="44" y="405"/>
                  </a:lnTo>
                  <a:lnTo>
                    <a:pt x="44" y="408"/>
                  </a:lnTo>
                  <a:lnTo>
                    <a:pt x="44" y="408"/>
                  </a:lnTo>
                  <a:lnTo>
                    <a:pt x="44" y="408"/>
                  </a:lnTo>
                  <a:lnTo>
                    <a:pt x="47" y="408"/>
                  </a:lnTo>
                  <a:lnTo>
                    <a:pt x="47" y="410"/>
                  </a:lnTo>
                  <a:lnTo>
                    <a:pt x="47" y="410"/>
                  </a:lnTo>
                  <a:lnTo>
                    <a:pt x="47" y="412"/>
                  </a:lnTo>
                  <a:lnTo>
                    <a:pt x="47" y="412"/>
                  </a:lnTo>
                  <a:lnTo>
                    <a:pt x="47" y="415"/>
                  </a:lnTo>
                  <a:lnTo>
                    <a:pt x="47" y="415"/>
                  </a:lnTo>
                  <a:lnTo>
                    <a:pt x="44" y="415"/>
                  </a:lnTo>
                  <a:lnTo>
                    <a:pt x="44" y="415"/>
                  </a:lnTo>
                  <a:lnTo>
                    <a:pt x="44" y="415"/>
                  </a:lnTo>
                  <a:lnTo>
                    <a:pt x="44" y="415"/>
                  </a:lnTo>
                  <a:lnTo>
                    <a:pt x="44" y="417"/>
                  </a:lnTo>
                  <a:lnTo>
                    <a:pt x="47" y="419"/>
                  </a:lnTo>
                  <a:lnTo>
                    <a:pt x="47" y="422"/>
                  </a:lnTo>
                  <a:lnTo>
                    <a:pt x="47" y="424"/>
                  </a:lnTo>
                  <a:lnTo>
                    <a:pt x="44" y="424"/>
                  </a:lnTo>
                  <a:lnTo>
                    <a:pt x="42" y="429"/>
                  </a:lnTo>
                  <a:lnTo>
                    <a:pt x="42" y="429"/>
                  </a:lnTo>
                  <a:lnTo>
                    <a:pt x="42" y="429"/>
                  </a:lnTo>
                  <a:lnTo>
                    <a:pt x="42" y="429"/>
                  </a:lnTo>
                  <a:lnTo>
                    <a:pt x="42" y="431"/>
                  </a:lnTo>
                  <a:lnTo>
                    <a:pt x="42" y="431"/>
                  </a:lnTo>
                  <a:lnTo>
                    <a:pt x="42" y="431"/>
                  </a:lnTo>
                  <a:lnTo>
                    <a:pt x="42" y="429"/>
                  </a:lnTo>
                  <a:lnTo>
                    <a:pt x="44" y="429"/>
                  </a:lnTo>
                  <a:lnTo>
                    <a:pt x="44" y="429"/>
                  </a:lnTo>
                  <a:lnTo>
                    <a:pt x="44" y="429"/>
                  </a:lnTo>
                  <a:lnTo>
                    <a:pt x="44" y="429"/>
                  </a:lnTo>
                  <a:lnTo>
                    <a:pt x="44" y="431"/>
                  </a:lnTo>
                  <a:lnTo>
                    <a:pt x="44" y="431"/>
                  </a:lnTo>
                  <a:lnTo>
                    <a:pt x="44" y="431"/>
                  </a:lnTo>
                  <a:lnTo>
                    <a:pt x="47" y="431"/>
                  </a:lnTo>
                  <a:lnTo>
                    <a:pt x="47" y="431"/>
                  </a:lnTo>
                  <a:lnTo>
                    <a:pt x="47" y="431"/>
                  </a:lnTo>
                  <a:lnTo>
                    <a:pt x="44" y="434"/>
                  </a:lnTo>
                  <a:lnTo>
                    <a:pt x="44" y="434"/>
                  </a:lnTo>
                  <a:lnTo>
                    <a:pt x="44" y="434"/>
                  </a:lnTo>
                  <a:lnTo>
                    <a:pt x="47" y="434"/>
                  </a:lnTo>
                  <a:lnTo>
                    <a:pt x="47" y="434"/>
                  </a:lnTo>
                  <a:lnTo>
                    <a:pt x="47" y="436"/>
                  </a:lnTo>
                  <a:lnTo>
                    <a:pt x="44" y="436"/>
                  </a:lnTo>
                  <a:lnTo>
                    <a:pt x="44" y="436"/>
                  </a:lnTo>
                  <a:lnTo>
                    <a:pt x="44" y="436"/>
                  </a:lnTo>
                  <a:lnTo>
                    <a:pt x="44" y="436"/>
                  </a:lnTo>
                  <a:lnTo>
                    <a:pt x="44" y="438"/>
                  </a:lnTo>
                  <a:lnTo>
                    <a:pt x="44" y="438"/>
                  </a:lnTo>
                  <a:lnTo>
                    <a:pt x="44" y="438"/>
                  </a:lnTo>
                  <a:lnTo>
                    <a:pt x="44" y="438"/>
                  </a:lnTo>
                  <a:lnTo>
                    <a:pt x="42" y="438"/>
                  </a:lnTo>
                  <a:lnTo>
                    <a:pt x="42" y="441"/>
                  </a:lnTo>
                  <a:lnTo>
                    <a:pt x="37" y="448"/>
                  </a:lnTo>
                  <a:lnTo>
                    <a:pt x="37" y="448"/>
                  </a:lnTo>
                  <a:lnTo>
                    <a:pt x="37" y="448"/>
                  </a:lnTo>
                  <a:lnTo>
                    <a:pt x="35" y="450"/>
                  </a:lnTo>
                  <a:lnTo>
                    <a:pt x="35" y="450"/>
                  </a:lnTo>
                  <a:lnTo>
                    <a:pt x="35" y="452"/>
                  </a:lnTo>
                  <a:lnTo>
                    <a:pt x="35" y="452"/>
                  </a:lnTo>
                  <a:lnTo>
                    <a:pt x="33" y="455"/>
                  </a:lnTo>
                  <a:lnTo>
                    <a:pt x="33" y="455"/>
                  </a:lnTo>
                  <a:lnTo>
                    <a:pt x="33" y="455"/>
                  </a:lnTo>
                  <a:lnTo>
                    <a:pt x="33" y="455"/>
                  </a:lnTo>
                  <a:lnTo>
                    <a:pt x="33" y="457"/>
                  </a:lnTo>
                  <a:lnTo>
                    <a:pt x="33" y="457"/>
                  </a:lnTo>
                  <a:lnTo>
                    <a:pt x="33" y="457"/>
                  </a:lnTo>
                  <a:lnTo>
                    <a:pt x="33" y="457"/>
                  </a:lnTo>
                  <a:lnTo>
                    <a:pt x="35" y="457"/>
                  </a:lnTo>
                  <a:lnTo>
                    <a:pt x="35" y="457"/>
                  </a:lnTo>
                  <a:lnTo>
                    <a:pt x="35" y="457"/>
                  </a:lnTo>
                  <a:lnTo>
                    <a:pt x="35" y="457"/>
                  </a:lnTo>
                  <a:lnTo>
                    <a:pt x="35" y="455"/>
                  </a:lnTo>
                  <a:lnTo>
                    <a:pt x="35" y="455"/>
                  </a:lnTo>
                  <a:lnTo>
                    <a:pt x="35" y="455"/>
                  </a:lnTo>
                  <a:lnTo>
                    <a:pt x="35" y="455"/>
                  </a:lnTo>
                  <a:lnTo>
                    <a:pt x="35" y="452"/>
                  </a:lnTo>
                  <a:lnTo>
                    <a:pt x="35" y="452"/>
                  </a:lnTo>
                  <a:lnTo>
                    <a:pt x="35" y="452"/>
                  </a:lnTo>
                  <a:lnTo>
                    <a:pt x="37" y="450"/>
                  </a:lnTo>
                  <a:lnTo>
                    <a:pt x="40" y="450"/>
                  </a:lnTo>
                  <a:lnTo>
                    <a:pt x="40" y="450"/>
                  </a:lnTo>
                  <a:lnTo>
                    <a:pt x="37" y="455"/>
                  </a:lnTo>
                  <a:lnTo>
                    <a:pt x="40" y="452"/>
                  </a:lnTo>
                  <a:lnTo>
                    <a:pt x="42" y="450"/>
                  </a:lnTo>
                  <a:lnTo>
                    <a:pt x="42" y="450"/>
                  </a:lnTo>
                  <a:lnTo>
                    <a:pt x="42" y="450"/>
                  </a:lnTo>
                  <a:lnTo>
                    <a:pt x="42" y="450"/>
                  </a:lnTo>
                  <a:lnTo>
                    <a:pt x="42" y="450"/>
                  </a:lnTo>
                  <a:lnTo>
                    <a:pt x="42" y="450"/>
                  </a:lnTo>
                  <a:lnTo>
                    <a:pt x="42" y="450"/>
                  </a:lnTo>
                  <a:lnTo>
                    <a:pt x="42" y="450"/>
                  </a:lnTo>
                  <a:lnTo>
                    <a:pt x="42" y="452"/>
                  </a:lnTo>
                  <a:lnTo>
                    <a:pt x="42" y="455"/>
                  </a:lnTo>
                  <a:lnTo>
                    <a:pt x="40" y="457"/>
                  </a:lnTo>
                  <a:lnTo>
                    <a:pt x="37" y="457"/>
                  </a:lnTo>
                  <a:lnTo>
                    <a:pt x="33" y="457"/>
                  </a:lnTo>
                  <a:lnTo>
                    <a:pt x="30" y="457"/>
                  </a:lnTo>
                  <a:lnTo>
                    <a:pt x="30" y="457"/>
                  </a:lnTo>
                  <a:lnTo>
                    <a:pt x="30" y="460"/>
                  </a:lnTo>
                  <a:lnTo>
                    <a:pt x="30" y="460"/>
                  </a:lnTo>
                  <a:lnTo>
                    <a:pt x="33" y="462"/>
                  </a:lnTo>
                  <a:lnTo>
                    <a:pt x="33" y="462"/>
                  </a:lnTo>
                  <a:lnTo>
                    <a:pt x="33" y="464"/>
                  </a:lnTo>
                  <a:lnTo>
                    <a:pt x="33" y="464"/>
                  </a:lnTo>
                  <a:lnTo>
                    <a:pt x="35" y="467"/>
                  </a:lnTo>
                  <a:lnTo>
                    <a:pt x="37" y="467"/>
                  </a:lnTo>
                  <a:lnTo>
                    <a:pt x="37" y="467"/>
                  </a:lnTo>
                  <a:lnTo>
                    <a:pt x="37" y="467"/>
                  </a:lnTo>
                  <a:lnTo>
                    <a:pt x="37" y="467"/>
                  </a:lnTo>
                  <a:lnTo>
                    <a:pt x="40" y="467"/>
                  </a:lnTo>
                  <a:lnTo>
                    <a:pt x="40" y="467"/>
                  </a:lnTo>
                  <a:lnTo>
                    <a:pt x="40" y="467"/>
                  </a:lnTo>
                  <a:lnTo>
                    <a:pt x="40" y="469"/>
                  </a:lnTo>
                  <a:lnTo>
                    <a:pt x="42" y="471"/>
                  </a:lnTo>
                  <a:lnTo>
                    <a:pt x="44" y="476"/>
                  </a:lnTo>
                  <a:lnTo>
                    <a:pt x="47" y="481"/>
                  </a:lnTo>
                  <a:lnTo>
                    <a:pt x="47" y="481"/>
                  </a:lnTo>
                  <a:lnTo>
                    <a:pt x="49" y="488"/>
                  </a:lnTo>
                  <a:lnTo>
                    <a:pt x="49" y="490"/>
                  </a:lnTo>
                  <a:lnTo>
                    <a:pt x="49" y="490"/>
                  </a:lnTo>
                  <a:lnTo>
                    <a:pt x="49" y="493"/>
                  </a:lnTo>
                  <a:lnTo>
                    <a:pt x="52" y="500"/>
                  </a:lnTo>
                  <a:lnTo>
                    <a:pt x="54" y="507"/>
                  </a:lnTo>
                  <a:lnTo>
                    <a:pt x="54" y="509"/>
                  </a:lnTo>
                  <a:lnTo>
                    <a:pt x="56" y="528"/>
                  </a:lnTo>
                  <a:lnTo>
                    <a:pt x="56" y="538"/>
                  </a:lnTo>
                  <a:lnTo>
                    <a:pt x="56" y="547"/>
                  </a:lnTo>
                  <a:lnTo>
                    <a:pt x="56" y="554"/>
                  </a:lnTo>
                  <a:lnTo>
                    <a:pt x="54" y="561"/>
                  </a:lnTo>
                  <a:lnTo>
                    <a:pt x="49" y="578"/>
                  </a:lnTo>
                  <a:lnTo>
                    <a:pt x="49" y="578"/>
                  </a:lnTo>
                  <a:lnTo>
                    <a:pt x="49" y="580"/>
                  </a:lnTo>
                  <a:lnTo>
                    <a:pt x="44" y="590"/>
                  </a:lnTo>
                  <a:lnTo>
                    <a:pt x="42" y="592"/>
                  </a:lnTo>
                  <a:lnTo>
                    <a:pt x="40" y="594"/>
                  </a:lnTo>
                  <a:lnTo>
                    <a:pt x="40" y="599"/>
                  </a:lnTo>
                  <a:lnTo>
                    <a:pt x="37" y="602"/>
                  </a:lnTo>
                  <a:lnTo>
                    <a:pt x="35" y="611"/>
                  </a:lnTo>
                  <a:lnTo>
                    <a:pt x="33" y="613"/>
                  </a:lnTo>
                  <a:lnTo>
                    <a:pt x="33" y="621"/>
                  </a:lnTo>
                  <a:lnTo>
                    <a:pt x="33" y="621"/>
                  </a:lnTo>
                  <a:lnTo>
                    <a:pt x="33" y="623"/>
                  </a:lnTo>
                  <a:lnTo>
                    <a:pt x="33" y="625"/>
                  </a:lnTo>
                  <a:lnTo>
                    <a:pt x="30" y="628"/>
                  </a:lnTo>
                  <a:lnTo>
                    <a:pt x="30" y="628"/>
                  </a:lnTo>
                  <a:lnTo>
                    <a:pt x="30" y="632"/>
                  </a:lnTo>
                  <a:lnTo>
                    <a:pt x="30" y="644"/>
                  </a:lnTo>
                  <a:lnTo>
                    <a:pt x="30" y="649"/>
                  </a:lnTo>
                  <a:lnTo>
                    <a:pt x="30" y="658"/>
                  </a:lnTo>
                  <a:lnTo>
                    <a:pt x="30" y="656"/>
                  </a:lnTo>
                  <a:lnTo>
                    <a:pt x="30" y="654"/>
                  </a:lnTo>
                  <a:lnTo>
                    <a:pt x="30" y="647"/>
                  </a:lnTo>
                  <a:lnTo>
                    <a:pt x="33" y="647"/>
                  </a:lnTo>
                  <a:lnTo>
                    <a:pt x="33" y="644"/>
                  </a:lnTo>
                  <a:lnTo>
                    <a:pt x="33" y="642"/>
                  </a:lnTo>
                  <a:lnTo>
                    <a:pt x="33" y="637"/>
                  </a:lnTo>
                  <a:lnTo>
                    <a:pt x="35" y="637"/>
                  </a:lnTo>
                  <a:lnTo>
                    <a:pt x="35" y="635"/>
                  </a:lnTo>
                  <a:lnTo>
                    <a:pt x="37" y="635"/>
                  </a:lnTo>
                  <a:lnTo>
                    <a:pt x="37" y="635"/>
                  </a:lnTo>
                  <a:lnTo>
                    <a:pt x="37" y="635"/>
                  </a:lnTo>
                  <a:lnTo>
                    <a:pt x="37" y="632"/>
                  </a:lnTo>
                  <a:lnTo>
                    <a:pt x="40" y="623"/>
                  </a:lnTo>
                  <a:lnTo>
                    <a:pt x="40" y="623"/>
                  </a:lnTo>
                  <a:lnTo>
                    <a:pt x="40" y="621"/>
                  </a:lnTo>
                  <a:lnTo>
                    <a:pt x="42" y="621"/>
                  </a:lnTo>
                  <a:lnTo>
                    <a:pt x="42" y="618"/>
                  </a:lnTo>
                  <a:lnTo>
                    <a:pt x="44" y="618"/>
                  </a:lnTo>
                  <a:lnTo>
                    <a:pt x="44" y="618"/>
                  </a:lnTo>
                  <a:lnTo>
                    <a:pt x="47" y="618"/>
                  </a:lnTo>
                  <a:lnTo>
                    <a:pt x="47" y="618"/>
                  </a:lnTo>
                  <a:lnTo>
                    <a:pt x="47" y="618"/>
                  </a:lnTo>
                  <a:lnTo>
                    <a:pt x="49" y="618"/>
                  </a:lnTo>
                  <a:lnTo>
                    <a:pt x="49" y="616"/>
                  </a:lnTo>
                  <a:lnTo>
                    <a:pt x="52" y="616"/>
                  </a:lnTo>
                  <a:lnTo>
                    <a:pt x="52" y="616"/>
                  </a:lnTo>
                  <a:lnTo>
                    <a:pt x="52" y="616"/>
                  </a:lnTo>
                  <a:lnTo>
                    <a:pt x="52" y="616"/>
                  </a:lnTo>
                  <a:lnTo>
                    <a:pt x="54" y="618"/>
                  </a:lnTo>
                  <a:lnTo>
                    <a:pt x="54" y="618"/>
                  </a:lnTo>
                  <a:lnTo>
                    <a:pt x="54" y="618"/>
                  </a:lnTo>
                  <a:lnTo>
                    <a:pt x="56" y="621"/>
                  </a:lnTo>
                  <a:lnTo>
                    <a:pt x="56" y="621"/>
                  </a:lnTo>
                  <a:lnTo>
                    <a:pt x="59" y="621"/>
                  </a:lnTo>
                  <a:lnTo>
                    <a:pt x="59" y="618"/>
                  </a:lnTo>
                  <a:lnTo>
                    <a:pt x="59" y="618"/>
                  </a:lnTo>
                  <a:lnTo>
                    <a:pt x="59" y="618"/>
                  </a:lnTo>
                  <a:lnTo>
                    <a:pt x="59" y="618"/>
                  </a:lnTo>
                  <a:lnTo>
                    <a:pt x="61" y="621"/>
                  </a:lnTo>
                  <a:lnTo>
                    <a:pt x="61" y="621"/>
                  </a:lnTo>
                  <a:lnTo>
                    <a:pt x="61" y="621"/>
                  </a:lnTo>
                  <a:lnTo>
                    <a:pt x="63" y="618"/>
                  </a:lnTo>
                  <a:lnTo>
                    <a:pt x="63" y="618"/>
                  </a:lnTo>
                  <a:lnTo>
                    <a:pt x="66" y="618"/>
                  </a:lnTo>
                  <a:lnTo>
                    <a:pt x="66" y="618"/>
                  </a:lnTo>
                  <a:lnTo>
                    <a:pt x="68" y="618"/>
                  </a:lnTo>
                  <a:lnTo>
                    <a:pt x="68" y="618"/>
                  </a:lnTo>
                  <a:lnTo>
                    <a:pt x="71" y="621"/>
                  </a:lnTo>
                  <a:lnTo>
                    <a:pt x="73" y="621"/>
                  </a:lnTo>
                  <a:lnTo>
                    <a:pt x="73" y="621"/>
                  </a:lnTo>
                  <a:lnTo>
                    <a:pt x="75" y="621"/>
                  </a:lnTo>
                  <a:lnTo>
                    <a:pt x="75" y="621"/>
                  </a:lnTo>
                  <a:lnTo>
                    <a:pt x="75" y="621"/>
                  </a:lnTo>
                  <a:lnTo>
                    <a:pt x="78" y="621"/>
                  </a:lnTo>
                  <a:lnTo>
                    <a:pt x="78" y="621"/>
                  </a:lnTo>
                  <a:lnTo>
                    <a:pt x="78" y="618"/>
                  </a:lnTo>
                  <a:lnTo>
                    <a:pt x="80" y="618"/>
                  </a:lnTo>
                  <a:lnTo>
                    <a:pt x="80" y="618"/>
                  </a:lnTo>
                  <a:lnTo>
                    <a:pt x="82" y="618"/>
                  </a:lnTo>
                  <a:lnTo>
                    <a:pt x="82" y="618"/>
                  </a:lnTo>
                  <a:lnTo>
                    <a:pt x="85" y="618"/>
                  </a:lnTo>
                  <a:lnTo>
                    <a:pt x="85" y="618"/>
                  </a:lnTo>
                  <a:lnTo>
                    <a:pt x="85" y="616"/>
                  </a:lnTo>
                  <a:lnTo>
                    <a:pt x="87" y="616"/>
                  </a:lnTo>
                  <a:lnTo>
                    <a:pt x="87" y="616"/>
                  </a:lnTo>
                  <a:lnTo>
                    <a:pt x="87" y="616"/>
                  </a:lnTo>
                  <a:lnTo>
                    <a:pt x="89" y="616"/>
                  </a:lnTo>
                  <a:lnTo>
                    <a:pt x="89" y="616"/>
                  </a:lnTo>
                  <a:lnTo>
                    <a:pt x="89" y="616"/>
                  </a:lnTo>
                  <a:lnTo>
                    <a:pt x="89" y="616"/>
                  </a:lnTo>
                  <a:lnTo>
                    <a:pt x="89" y="616"/>
                  </a:lnTo>
                  <a:lnTo>
                    <a:pt x="92" y="616"/>
                  </a:lnTo>
                  <a:lnTo>
                    <a:pt x="94" y="616"/>
                  </a:lnTo>
                  <a:lnTo>
                    <a:pt x="94" y="616"/>
                  </a:lnTo>
                  <a:lnTo>
                    <a:pt x="97" y="616"/>
                  </a:lnTo>
                  <a:lnTo>
                    <a:pt x="99" y="616"/>
                  </a:lnTo>
                  <a:lnTo>
                    <a:pt x="99" y="616"/>
                  </a:lnTo>
                  <a:lnTo>
                    <a:pt x="106" y="616"/>
                  </a:lnTo>
                  <a:lnTo>
                    <a:pt x="106" y="613"/>
                  </a:lnTo>
                  <a:lnTo>
                    <a:pt x="106" y="613"/>
                  </a:lnTo>
                  <a:lnTo>
                    <a:pt x="106" y="613"/>
                  </a:lnTo>
                  <a:lnTo>
                    <a:pt x="106" y="613"/>
                  </a:lnTo>
                  <a:lnTo>
                    <a:pt x="106" y="613"/>
                  </a:lnTo>
                  <a:lnTo>
                    <a:pt x="106" y="611"/>
                  </a:lnTo>
                  <a:lnTo>
                    <a:pt x="106" y="611"/>
                  </a:lnTo>
                  <a:lnTo>
                    <a:pt x="106" y="611"/>
                  </a:lnTo>
                  <a:lnTo>
                    <a:pt x="106" y="611"/>
                  </a:lnTo>
                  <a:lnTo>
                    <a:pt x="106" y="611"/>
                  </a:lnTo>
                  <a:lnTo>
                    <a:pt x="108" y="611"/>
                  </a:lnTo>
                  <a:lnTo>
                    <a:pt x="108" y="611"/>
                  </a:lnTo>
                  <a:lnTo>
                    <a:pt x="108" y="611"/>
                  </a:lnTo>
                  <a:lnTo>
                    <a:pt x="108" y="611"/>
                  </a:lnTo>
                  <a:lnTo>
                    <a:pt x="108" y="611"/>
                  </a:lnTo>
                  <a:lnTo>
                    <a:pt x="111" y="611"/>
                  </a:lnTo>
                  <a:lnTo>
                    <a:pt x="111" y="611"/>
                  </a:lnTo>
                  <a:lnTo>
                    <a:pt x="111" y="611"/>
                  </a:lnTo>
                  <a:lnTo>
                    <a:pt x="111" y="611"/>
                  </a:lnTo>
                  <a:lnTo>
                    <a:pt x="111" y="611"/>
                  </a:lnTo>
                  <a:lnTo>
                    <a:pt x="111" y="611"/>
                  </a:lnTo>
                  <a:lnTo>
                    <a:pt x="111" y="609"/>
                  </a:lnTo>
                  <a:lnTo>
                    <a:pt x="113" y="609"/>
                  </a:lnTo>
                  <a:lnTo>
                    <a:pt x="113" y="609"/>
                  </a:lnTo>
                  <a:lnTo>
                    <a:pt x="113" y="609"/>
                  </a:lnTo>
                  <a:lnTo>
                    <a:pt x="115" y="609"/>
                  </a:lnTo>
                  <a:lnTo>
                    <a:pt x="115" y="611"/>
                  </a:lnTo>
                  <a:lnTo>
                    <a:pt x="115" y="611"/>
                  </a:lnTo>
                  <a:lnTo>
                    <a:pt x="115" y="611"/>
                  </a:lnTo>
                  <a:lnTo>
                    <a:pt x="115" y="611"/>
                  </a:lnTo>
                  <a:lnTo>
                    <a:pt x="118" y="611"/>
                  </a:lnTo>
                  <a:lnTo>
                    <a:pt x="127" y="611"/>
                  </a:lnTo>
                  <a:lnTo>
                    <a:pt x="127" y="611"/>
                  </a:lnTo>
                  <a:lnTo>
                    <a:pt x="130" y="611"/>
                  </a:lnTo>
                  <a:lnTo>
                    <a:pt x="130" y="611"/>
                  </a:lnTo>
                  <a:lnTo>
                    <a:pt x="130" y="611"/>
                  </a:lnTo>
                  <a:lnTo>
                    <a:pt x="132" y="611"/>
                  </a:lnTo>
                  <a:lnTo>
                    <a:pt x="132" y="611"/>
                  </a:lnTo>
                  <a:lnTo>
                    <a:pt x="134" y="611"/>
                  </a:lnTo>
                  <a:lnTo>
                    <a:pt x="137" y="611"/>
                  </a:lnTo>
                  <a:lnTo>
                    <a:pt x="137" y="611"/>
                  </a:lnTo>
                  <a:lnTo>
                    <a:pt x="139" y="611"/>
                  </a:lnTo>
                  <a:lnTo>
                    <a:pt x="139" y="611"/>
                  </a:lnTo>
                  <a:lnTo>
                    <a:pt x="139" y="611"/>
                  </a:lnTo>
                  <a:lnTo>
                    <a:pt x="139" y="611"/>
                  </a:lnTo>
                  <a:lnTo>
                    <a:pt x="141" y="611"/>
                  </a:lnTo>
                  <a:lnTo>
                    <a:pt x="141" y="611"/>
                  </a:lnTo>
                  <a:lnTo>
                    <a:pt x="141" y="611"/>
                  </a:lnTo>
                  <a:lnTo>
                    <a:pt x="144" y="611"/>
                  </a:lnTo>
                  <a:lnTo>
                    <a:pt x="146" y="611"/>
                  </a:lnTo>
                  <a:lnTo>
                    <a:pt x="146" y="611"/>
                  </a:lnTo>
                  <a:lnTo>
                    <a:pt x="149" y="613"/>
                  </a:lnTo>
                  <a:lnTo>
                    <a:pt x="149" y="613"/>
                  </a:lnTo>
                  <a:lnTo>
                    <a:pt x="146" y="613"/>
                  </a:lnTo>
                  <a:lnTo>
                    <a:pt x="149" y="613"/>
                  </a:lnTo>
                  <a:lnTo>
                    <a:pt x="149" y="616"/>
                  </a:lnTo>
                  <a:lnTo>
                    <a:pt x="151" y="616"/>
                  </a:lnTo>
                  <a:lnTo>
                    <a:pt x="151" y="616"/>
                  </a:lnTo>
                  <a:lnTo>
                    <a:pt x="151" y="616"/>
                  </a:lnTo>
                  <a:lnTo>
                    <a:pt x="151" y="616"/>
                  </a:lnTo>
                  <a:lnTo>
                    <a:pt x="151" y="616"/>
                  </a:lnTo>
                  <a:lnTo>
                    <a:pt x="151" y="618"/>
                  </a:lnTo>
                  <a:lnTo>
                    <a:pt x="153" y="618"/>
                  </a:lnTo>
                  <a:lnTo>
                    <a:pt x="153" y="618"/>
                  </a:lnTo>
                  <a:lnTo>
                    <a:pt x="153" y="618"/>
                  </a:lnTo>
                  <a:lnTo>
                    <a:pt x="156" y="618"/>
                  </a:lnTo>
                  <a:lnTo>
                    <a:pt x="156" y="618"/>
                  </a:lnTo>
                  <a:lnTo>
                    <a:pt x="156" y="621"/>
                  </a:lnTo>
                  <a:lnTo>
                    <a:pt x="158" y="623"/>
                  </a:lnTo>
                  <a:lnTo>
                    <a:pt x="160" y="625"/>
                  </a:lnTo>
                  <a:lnTo>
                    <a:pt x="163" y="625"/>
                  </a:lnTo>
                  <a:lnTo>
                    <a:pt x="163" y="625"/>
                  </a:lnTo>
                  <a:lnTo>
                    <a:pt x="165" y="628"/>
                  </a:lnTo>
                  <a:lnTo>
                    <a:pt x="165" y="628"/>
                  </a:lnTo>
                  <a:lnTo>
                    <a:pt x="165" y="628"/>
                  </a:lnTo>
                  <a:lnTo>
                    <a:pt x="168" y="628"/>
                  </a:lnTo>
                  <a:lnTo>
                    <a:pt x="168" y="628"/>
                  </a:lnTo>
                  <a:lnTo>
                    <a:pt x="168" y="630"/>
                  </a:lnTo>
                  <a:lnTo>
                    <a:pt x="168" y="630"/>
                  </a:lnTo>
                  <a:lnTo>
                    <a:pt x="168" y="630"/>
                  </a:lnTo>
                  <a:lnTo>
                    <a:pt x="168" y="630"/>
                  </a:lnTo>
                  <a:lnTo>
                    <a:pt x="168" y="632"/>
                  </a:lnTo>
                  <a:lnTo>
                    <a:pt x="168" y="632"/>
                  </a:lnTo>
                  <a:lnTo>
                    <a:pt x="168" y="632"/>
                  </a:lnTo>
                  <a:lnTo>
                    <a:pt x="168" y="632"/>
                  </a:lnTo>
                  <a:lnTo>
                    <a:pt x="168" y="635"/>
                  </a:lnTo>
                  <a:lnTo>
                    <a:pt x="168" y="635"/>
                  </a:lnTo>
                  <a:lnTo>
                    <a:pt x="170" y="635"/>
                  </a:lnTo>
                  <a:lnTo>
                    <a:pt x="170" y="635"/>
                  </a:lnTo>
                  <a:lnTo>
                    <a:pt x="172" y="637"/>
                  </a:lnTo>
                  <a:lnTo>
                    <a:pt x="172" y="637"/>
                  </a:lnTo>
                  <a:lnTo>
                    <a:pt x="172" y="637"/>
                  </a:lnTo>
                  <a:lnTo>
                    <a:pt x="172" y="639"/>
                  </a:lnTo>
                  <a:lnTo>
                    <a:pt x="172" y="639"/>
                  </a:lnTo>
                  <a:lnTo>
                    <a:pt x="172" y="639"/>
                  </a:lnTo>
                  <a:lnTo>
                    <a:pt x="175" y="639"/>
                  </a:lnTo>
                  <a:lnTo>
                    <a:pt x="175" y="639"/>
                  </a:lnTo>
                  <a:lnTo>
                    <a:pt x="175" y="639"/>
                  </a:lnTo>
                  <a:lnTo>
                    <a:pt x="175" y="639"/>
                  </a:lnTo>
                  <a:lnTo>
                    <a:pt x="175" y="639"/>
                  </a:lnTo>
                  <a:lnTo>
                    <a:pt x="177" y="639"/>
                  </a:lnTo>
                  <a:lnTo>
                    <a:pt x="177" y="639"/>
                  </a:lnTo>
                  <a:lnTo>
                    <a:pt x="177" y="639"/>
                  </a:lnTo>
                  <a:lnTo>
                    <a:pt x="179" y="637"/>
                  </a:lnTo>
                  <a:lnTo>
                    <a:pt x="179" y="637"/>
                  </a:lnTo>
                  <a:lnTo>
                    <a:pt x="179" y="637"/>
                  </a:lnTo>
                  <a:lnTo>
                    <a:pt x="179" y="637"/>
                  </a:lnTo>
                  <a:lnTo>
                    <a:pt x="179" y="637"/>
                  </a:lnTo>
                  <a:lnTo>
                    <a:pt x="182" y="637"/>
                  </a:lnTo>
                  <a:lnTo>
                    <a:pt x="182" y="637"/>
                  </a:lnTo>
                  <a:lnTo>
                    <a:pt x="179" y="637"/>
                  </a:lnTo>
                  <a:lnTo>
                    <a:pt x="179" y="639"/>
                  </a:lnTo>
                  <a:lnTo>
                    <a:pt x="179" y="639"/>
                  </a:lnTo>
                  <a:lnTo>
                    <a:pt x="182" y="639"/>
                  </a:lnTo>
                  <a:lnTo>
                    <a:pt x="182" y="639"/>
                  </a:lnTo>
                  <a:lnTo>
                    <a:pt x="182" y="639"/>
                  </a:lnTo>
                  <a:lnTo>
                    <a:pt x="182" y="639"/>
                  </a:lnTo>
                  <a:lnTo>
                    <a:pt x="182" y="639"/>
                  </a:lnTo>
                  <a:lnTo>
                    <a:pt x="182" y="639"/>
                  </a:lnTo>
                  <a:lnTo>
                    <a:pt x="182" y="639"/>
                  </a:lnTo>
                  <a:lnTo>
                    <a:pt x="182" y="642"/>
                  </a:lnTo>
                  <a:lnTo>
                    <a:pt x="182" y="642"/>
                  </a:lnTo>
                  <a:lnTo>
                    <a:pt x="182" y="642"/>
                  </a:lnTo>
                  <a:lnTo>
                    <a:pt x="182" y="642"/>
                  </a:lnTo>
                  <a:lnTo>
                    <a:pt x="184" y="642"/>
                  </a:lnTo>
                  <a:lnTo>
                    <a:pt x="184" y="642"/>
                  </a:lnTo>
                  <a:lnTo>
                    <a:pt x="184" y="639"/>
                  </a:lnTo>
                  <a:lnTo>
                    <a:pt x="184" y="639"/>
                  </a:lnTo>
                  <a:lnTo>
                    <a:pt x="186" y="639"/>
                  </a:lnTo>
                  <a:lnTo>
                    <a:pt x="186" y="639"/>
                  </a:lnTo>
                  <a:lnTo>
                    <a:pt x="186" y="639"/>
                  </a:lnTo>
                  <a:lnTo>
                    <a:pt x="189" y="639"/>
                  </a:lnTo>
                  <a:lnTo>
                    <a:pt x="191" y="639"/>
                  </a:lnTo>
                  <a:lnTo>
                    <a:pt x="191" y="639"/>
                  </a:lnTo>
                  <a:lnTo>
                    <a:pt x="191" y="639"/>
                  </a:lnTo>
                  <a:lnTo>
                    <a:pt x="194" y="639"/>
                  </a:lnTo>
                  <a:lnTo>
                    <a:pt x="194" y="639"/>
                  </a:lnTo>
                  <a:lnTo>
                    <a:pt x="194" y="639"/>
                  </a:lnTo>
                  <a:lnTo>
                    <a:pt x="191" y="642"/>
                  </a:lnTo>
                  <a:lnTo>
                    <a:pt x="191" y="642"/>
                  </a:lnTo>
                  <a:lnTo>
                    <a:pt x="194" y="642"/>
                  </a:lnTo>
                  <a:lnTo>
                    <a:pt x="194" y="642"/>
                  </a:lnTo>
                  <a:lnTo>
                    <a:pt x="196" y="642"/>
                  </a:lnTo>
                  <a:lnTo>
                    <a:pt x="196" y="642"/>
                  </a:lnTo>
                  <a:lnTo>
                    <a:pt x="196" y="642"/>
                  </a:lnTo>
                  <a:lnTo>
                    <a:pt x="196" y="642"/>
                  </a:lnTo>
                  <a:lnTo>
                    <a:pt x="198" y="644"/>
                  </a:lnTo>
                  <a:lnTo>
                    <a:pt x="198" y="644"/>
                  </a:lnTo>
                  <a:lnTo>
                    <a:pt x="198" y="644"/>
                  </a:lnTo>
                  <a:lnTo>
                    <a:pt x="198" y="647"/>
                  </a:lnTo>
                  <a:lnTo>
                    <a:pt x="198" y="647"/>
                  </a:lnTo>
                  <a:lnTo>
                    <a:pt x="198" y="649"/>
                  </a:lnTo>
                  <a:lnTo>
                    <a:pt x="198" y="649"/>
                  </a:lnTo>
                  <a:lnTo>
                    <a:pt x="201" y="649"/>
                  </a:lnTo>
                  <a:lnTo>
                    <a:pt x="201" y="649"/>
                  </a:lnTo>
                  <a:lnTo>
                    <a:pt x="201" y="651"/>
                  </a:lnTo>
                  <a:lnTo>
                    <a:pt x="203" y="651"/>
                  </a:lnTo>
                  <a:lnTo>
                    <a:pt x="203" y="651"/>
                  </a:lnTo>
                  <a:lnTo>
                    <a:pt x="203" y="651"/>
                  </a:lnTo>
                  <a:lnTo>
                    <a:pt x="201" y="654"/>
                  </a:lnTo>
                  <a:lnTo>
                    <a:pt x="201" y="654"/>
                  </a:lnTo>
                  <a:lnTo>
                    <a:pt x="203" y="654"/>
                  </a:lnTo>
                  <a:lnTo>
                    <a:pt x="203" y="654"/>
                  </a:lnTo>
                  <a:lnTo>
                    <a:pt x="203" y="656"/>
                  </a:lnTo>
                  <a:lnTo>
                    <a:pt x="203" y="656"/>
                  </a:lnTo>
                  <a:lnTo>
                    <a:pt x="203" y="656"/>
                  </a:lnTo>
                  <a:lnTo>
                    <a:pt x="203" y="658"/>
                  </a:lnTo>
                  <a:lnTo>
                    <a:pt x="203" y="658"/>
                  </a:lnTo>
                  <a:lnTo>
                    <a:pt x="203" y="658"/>
                  </a:lnTo>
                  <a:lnTo>
                    <a:pt x="203" y="658"/>
                  </a:lnTo>
                  <a:lnTo>
                    <a:pt x="203" y="661"/>
                  </a:lnTo>
                  <a:lnTo>
                    <a:pt x="203" y="661"/>
                  </a:lnTo>
                  <a:lnTo>
                    <a:pt x="203" y="661"/>
                  </a:lnTo>
                  <a:lnTo>
                    <a:pt x="205" y="661"/>
                  </a:lnTo>
                  <a:lnTo>
                    <a:pt x="205" y="661"/>
                  </a:lnTo>
                  <a:lnTo>
                    <a:pt x="205" y="661"/>
                  </a:lnTo>
                  <a:lnTo>
                    <a:pt x="205" y="663"/>
                  </a:lnTo>
                  <a:lnTo>
                    <a:pt x="208" y="663"/>
                  </a:lnTo>
                  <a:lnTo>
                    <a:pt x="208" y="663"/>
                  </a:lnTo>
                  <a:lnTo>
                    <a:pt x="208" y="663"/>
                  </a:lnTo>
                  <a:lnTo>
                    <a:pt x="205" y="665"/>
                  </a:lnTo>
                  <a:lnTo>
                    <a:pt x="205" y="665"/>
                  </a:lnTo>
                  <a:lnTo>
                    <a:pt x="205" y="665"/>
                  </a:lnTo>
                  <a:lnTo>
                    <a:pt x="205" y="665"/>
                  </a:lnTo>
                  <a:lnTo>
                    <a:pt x="205" y="668"/>
                  </a:lnTo>
                  <a:lnTo>
                    <a:pt x="208" y="668"/>
                  </a:lnTo>
                  <a:lnTo>
                    <a:pt x="208" y="668"/>
                  </a:lnTo>
                  <a:lnTo>
                    <a:pt x="210" y="668"/>
                  </a:lnTo>
                  <a:lnTo>
                    <a:pt x="210" y="668"/>
                  </a:lnTo>
                  <a:lnTo>
                    <a:pt x="210" y="668"/>
                  </a:lnTo>
                  <a:lnTo>
                    <a:pt x="210" y="668"/>
                  </a:lnTo>
                  <a:lnTo>
                    <a:pt x="212" y="668"/>
                  </a:lnTo>
                  <a:lnTo>
                    <a:pt x="212" y="670"/>
                  </a:lnTo>
                  <a:lnTo>
                    <a:pt x="212" y="670"/>
                  </a:lnTo>
                  <a:lnTo>
                    <a:pt x="215" y="670"/>
                  </a:lnTo>
                  <a:lnTo>
                    <a:pt x="215" y="670"/>
                  </a:lnTo>
                  <a:lnTo>
                    <a:pt x="215" y="673"/>
                  </a:lnTo>
                  <a:lnTo>
                    <a:pt x="215" y="675"/>
                  </a:lnTo>
                  <a:lnTo>
                    <a:pt x="215" y="675"/>
                  </a:lnTo>
                  <a:lnTo>
                    <a:pt x="215" y="675"/>
                  </a:lnTo>
                  <a:lnTo>
                    <a:pt x="215" y="675"/>
                  </a:lnTo>
                  <a:lnTo>
                    <a:pt x="215" y="675"/>
                  </a:lnTo>
                  <a:lnTo>
                    <a:pt x="217" y="675"/>
                  </a:lnTo>
                  <a:lnTo>
                    <a:pt x="217" y="675"/>
                  </a:lnTo>
                  <a:lnTo>
                    <a:pt x="217" y="675"/>
                  </a:lnTo>
                  <a:lnTo>
                    <a:pt x="220" y="675"/>
                  </a:lnTo>
                  <a:lnTo>
                    <a:pt x="220" y="675"/>
                  </a:lnTo>
                  <a:lnTo>
                    <a:pt x="220" y="675"/>
                  </a:lnTo>
                  <a:lnTo>
                    <a:pt x="222" y="675"/>
                  </a:lnTo>
                  <a:lnTo>
                    <a:pt x="222" y="675"/>
                  </a:lnTo>
                  <a:lnTo>
                    <a:pt x="222" y="677"/>
                  </a:lnTo>
                  <a:lnTo>
                    <a:pt x="222" y="677"/>
                  </a:lnTo>
                  <a:lnTo>
                    <a:pt x="222" y="677"/>
                  </a:lnTo>
                  <a:lnTo>
                    <a:pt x="222" y="677"/>
                  </a:lnTo>
                  <a:lnTo>
                    <a:pt x="222" y="677"/>
                  </a:lnTo>
                  <a:lnTo>
                    <a:pt x="222" y="680"/>
                  </a:lnTo>
                  <a:lnTo>
                    <a:pt x="222" y="682"/>
                  </a:lnTo>
                  <a:lnTo>
                    <a:pt x="224" y="682"/>
                  </a:lnTo>
                  <a:lnTo>
                    <a:pt x="224" y="682"/>
                  </a:lnTo>
                  <a:lnTo>
                    <a:pt x="227" y="684"/>
                  </a:lnTo>
                  <a:lnTo>
                    <a:pt x="227" y="687"/>
                  </a:lnTo>
                  <a:lnTo>
                    <a:pt x="229" y="687"/>
                  </a:lnTo>
                  <a:lnTo>
                    <a:pt x="227" y="687"/>
                  </a:lnTo>
                  <a:lnTo>
                    <a:pt x="227" y="687"/>
                  </a:lnTo>
                  <a:lnTo>
                    <a:pt x="224" y="687"/>
                  </a:lnTo>
                  <a:lnTo>
                    <a:pt x="224" y="687"/>
                  </a:lnTo>
                  <a:lnTo>
                    <a:pt x="224" y="689"/>
                  </a:lnTo>
                  <a:lnTo>
                    <a:pt x="227" y="689"/>
                  </a:lnTo>
                  <a:lnTo>
                    <a:pt x="227" y="689"/>
                  </a:lnTo>
                  <a:lnTo>
                    <a:pt x="227" y="689"/>
                  </a:lnTo>
                  <a:lnTo>
                    <a:pt x="227" y="689"/>
                  </a:lnTo>
                  <a:lnTo>
                    <a:pt x="229" y="689"/>
                  </a:lnTo>
                  <a:lnTo>
                    <a:pt x="229" y="689"/>
                  </a:lnTo>
                  <a:lnTo>
                    <a:pt x="229" y="689"/>
                  </a:lnTo>
                  <a:lnTo>
                    <a:pt x="229" y="692"/>
                  </a:lnTo>
                  <a:lnTo>
                    <a:pt x="231" y="692"/>
                  </a:lnTo>
                  <a:lnTo>
                    <a:pt x="231" y="692"/>
                  </a:lnTo>
                  <a:lnTo>
                    <a:pt x="231" y="692"/>
                  </a:lnTo>
                  <a:lnTo>
                    <a:pt x="231" y="694"/>
                  </a:lnTo>
                  <a:lnTo>
                    <a:pt x="231" y="694"/>
                  </a:lnTo>
                  <a:lnTo>
                    <a:pt x="231" y="694"/>
                  </a:lnTo>
                  <a:lnTo>
                    <a:pt x="231" y="694"/>
                  </a:lnTo>
                  <a:lnTo>
                    <a:pt x="231" y="694"/>
                  </a:lnTo>
                  <a:lnTo>
                    <a:pt x="231" y="694"/>
                  </a:lnTo>
                  <a:lnTo>
                    <a:pt x="234" y="696"/>
                  </a:lnTo>
                  <a:lnTo>
                    <a:pt x="236" y="696"/>
                  </a:lnTo>
                  <a:lnTo>
                    <a:pt x="236" y="696"/>
                  </a:lnTo>
                  <a:lnTo>
                    <a:pt x="236" y="696"/>
                  </a:lnTo>
                  <a:lnTo>
                    <a:pt x="238" y="696"/>
                  </a:lnTo>
                  <a:lnTo>
                    <a:pt x="238" y="696"/>
                  </a:lnTo>
                  <a:lnTo>
                    <a:pt x="238" y="696"/>
                  </a:lnTo>
                  <a:lnTo>
                    <a:pt x="238" y="696"/>
                  </a:lnTo>
                  <a:lnTo>
                    <a:pt x="241" y="699"/>
                  </a:lnTo>
                  <a:lnTo>
                    <a:pt x="243" y="699"/>
                  </a:lnTo>
                  <a:lnTo>
                    <a:pt x="243" y="701"/>
                  </a:lnTo>
                  <a:lnTo>
                    <a:pt x="246" y="701"/>
                  </a:lnTo>
                  <a:lnTo>
                    <a:pt x="246" y="701"/>
                  </a:lnTo>
                  <a:lnTo>
                    <a:pt x="246" y="701"/>
                  </a:lnTo>
                  <a:lnTo>
                    <a:pt x="248" y="701"/>
                  </a:lnTo>
                  <a:lnTo>
                    <a:pt x="248" y="703"/>
                  </a:lnTo>
                  <a:lnTo>
                    <a:pt x="248" y="706"/>
                  </a:lnTo>
                  <a:lnTo>
                    <a:pt x="248" y="708"/>
                  </a:lnTo>
                  <a:lnTo>
                    <a:pt x="248" y="708"/>
                  </a:lnTo>
                  <a:lnTo>
                    <a:pt x="250" y="710"/>
                  </a:lnTo>
                  <a:lnTo>
                    <a:pt x="253" y="710"/>
                  </a:lnTo>
                  <a:lnTo>
                    <a:pt x="255" y="713"/>
                  </a:lnTo>
                  <a:lnTo>
                    <a:pt x="257" y="715"/>
                  </a:lnTo>
                  <a:lnTo>
                    <a:pt x="260" y="715"/>
                  </a:lnTo>
                  <a:lnTo>
                    <a:pt x="260" y="715"/>
                  </a:lnTo>
                  <a:lnTo>
                    <a:pt x="262" y="715"/>
                  </a:lnTo>
                  <a:lnTo>
                    <a:pt x="265" y="715"/>
                  </a:lnTo>
                  <a:lnTo>
                    <a:pt x="265" y="715"/>
                  </a:lnTo>
                  <a:lnTo>
                    <a:pt x="265" y="715"/>
                  </a:lnTo>
                  <a:lnTo>
                    <a:pt x="267" y="718"/>
                  </a:lnTo>
                  <a:lnTo>
                    <a:pt x="269" y="718"/>
                  </a:lnTo>
                  <a:lnTo>
                    <a:pt x="269" y="715"/>
                  </a:lnTo>
                  <a:lnTo>
                    <a:pt x="269" y="715"/>
                  </a:lnTo>
                  <a:lnTo>
                    <a:pt x="269" y="715"/>
                  </a:lnTo>
                  <a:lnTo>
                    <a:pt x="272" y="715"/>
                  </a:lnTo>
                  <a:lnTo>
                    <a:pt x="272" y="715"/>
                  </a:lnTo>
                  <a:lnTo>
                    <a:pt x="272" y="715"/>
                  </a:lnTo>
                  <a:lnTo>
                    <a:pt x="274" y="715"/>
                  </a:lnTo>
                  <a:lnTo>
                    <a:pt x="274" y="713"/>
                  </a:lnTo>
                  <a:lnTo>
                    <a:pt x="276" y="713"/>
                  </a:lnTo>
                  <a:lnTo>
                    <a:pt x="279" y="710"/>
                  </a:lnTo>
                  <a:lnTo>
                    <a:pt x="279" y="710"/>
                  </a:lnTo>
                  <a:lnTo>
                    <a:pt x="279" y="710"/>
                  </a:lnTo>
                  <a:lnTo>
                    <a:pt x="281" y="710"/>
                  </a:lnTo>
                  <a:lnTo>
                    <a:pt x="281" y="708"/>
                  </a:lnTo>
                  <a:lnTo>
                    <a:pt x="281" y="708"/>
                  </a:lnTo>
                  <a:lnTo>
                    <a:pt x="281" y="708"/>
                  </a:lnTo>
                  <a:lnTo>
                    <a:pt x="281" y="708"/>
                  </a:lnTo>
                  <a:lnTo>
                    <a:pt x="281" y="708"/>
                  </a:lnTo>
                  <a:lnTo>
                    <a:pt x="281" y="708"/>
                  </a:lnTo>
                  <a:lnTo>
                    <a:pt x="281" y="708"/>
                  </a:lnTo>
                  <a:lnTo>
                    <a:pt x="281" y="708"/>
                  </a:lnTo>
                  <a:lnTo>
                    <a:pt x="281" y="706"/>
                  </a:lnTo>
                  <a:lnTo>
                    <a:pt x="281" y="706"/>
                  </a:lnTo>
                  <a:lnTo>
                    <a:pt x="281" y="706"/>
                  </a:lnTo>
                  <a:lnTo>
                    <a:pt x="281" y="703"/>
                  </a:lnTo>
                  <a:lnTo>
                    <a:pt x="281" y="703"/>
                  </a:lnTo>
                  <a:lnTo>
                    <a:pt x="283" y="703"/>
                  </a:lnTo>
                  <a:lnTo>
                    <a:pt x="283" y="703"/>
                  </a:lnTo>
                  <a:lnTo>
                    <a:pt x="283" y="701"/>
                  </a:lnTo>
                  <a:lnTo>
                    <a:pt x="281" y="701"/>
                  </a:lnTo>
                  <a:lnTo>
                    <a:pt x="281" y="701"/>
                  </a:lnTo>
                  <a:lnTo>
                    <a:pt x="281" y="699"/>
                  </a:lnTo>
                  <a:lnTo>
                    <a:pt x="281" y="699"/>
                  </a:lnTo>
                  <a:lnTo>
                    <a:pt x="281" y="699"/>
                  </a:lnTo>
                  <a:lnTo>
                    <a:pt x="281" y="701"/>
                  </a:lnTo>
                  <a:lnTo>
                    <a:pt x="279" y="699"/>
                  </a:lnTo>
                  <a:lnTo>
                    <a:pt x="279" y="699"/>
                  </a:lnTo>
                  <a:lnTo>
                    <a:pt x="281" y="699"/>
                  </a:lnTo>
                  <a:lnTo>
                    <a:pt x="281" y="696"/>
                  </a:lnTo>
                  <a:lnTo>
                    <a:pt x="281" y="694"/>
                  </a:lnTo>
                  <a:lnTo>
                    <a:pt x="281" y="694"/>
                  </a:lnTo>
                  <a:lnTo>
                    <a:pt x="281" y="694"/>
                  </a:lnTo>
                  <a:lnTo>
                    <a:pt x="281" y="692"/>
                  </a:lnTo>
                  <a:lnTo>
                    <a:pt x="281" y="689"/>
                  </a:lnTo>
                  <a:lnTo>
                    <a:pt x="281" y="687"/>
                  </a:lnTo>
                  <a:lnTo>
                    <a:pt x="281" y="687"/>
                  </a:lnTo>
                  <a:lnTo>
                    <a:pt x="283" y="682"/>
                  </a:lnTo>
                  <a:lnTo>
                    <a:pt x="286" y="677"/>
                  </a:lnTo>
                  <a:lnTo>
                    <a:pt x="286" y="677"/>
                  </a:lnTo>
                  <a:lnTo>
                    <a:pt x="286" y="675"/>
                  </a:lnTo>
                  <a:lnTo>
                    <a:pt x="286" y="675"/>
                  </a:lnTo>
                  <a:lnTo>
                    <a:pt x="286" y="673"/>
                  </a:lnTo>
                  <a:lnTo>
                    <a:pt x="288" y="673"/>
                  </a:lnTo>
                  <a:lnTo>
                    <a:pt x="288" y="673"/>
                  </a:lnTo>
                  <a:lnTo>
                    <a:pt x="291" y="673"/>
                  </a:lnTo>
                  <a:lnTo>
                    <a:pt x="291" y="673"/>
                  </a:lnTo>
                  <a:lnTo>
                    <a:pt x="293" y="673"/>
                  </a:lnTo>
                  <a:lnTo>
                    <a:pt x="295" y="670"/>
                  </a:lnTo>
                  <a:lnTo>
                    <a:pt x="295" y="670"/>
                  </a:lnTo>
                  <a:lnTo>
                    <a:pt x="298" y="670"/>
                  </a:lnTo>
                  <a:lnTo>
                    <a:pt x="298" y="670"/>
                  </a:lnTo>
                  <a:lnTo>
                    <a:pt x="298" y="668"/>
                  </a:lnTo>
                  <a:lnTo>
                    <a:pt x="298" y="668"/>
                  </a:lnTo>
                  <a:lnTo>
                    <a:pt x="298" y="668"/>
                  </a:lnTo>
                  <a:lnTo>
                    <a:pt x="298" y="668"/>
                  </a:lnTo>
                  <a:lnTo>
                    <a:pt x="298" y="668"/>
                  </a:lnTo>
                  <a:lnTo>
                    <a:pt x="298" y="668"/>
                  </a:lnTo>
                  <a:lnTo>
                    <a:pt x="298" y="668"/>
                  </a:lnTo>
                  <a:lnTo>
                    <a:pt x="298" y="668"/>
                  </a:lnTo>
                  <a:lnTo>
                    <a:pt x="298" y="668"/>
                  </a:lnTo>
                  <a:lnTo>
                    <a:pt x="298" y="668"/>
                  </a:lnTo>
                  <a:lnTo>
                    <a:pt x="298" y="668"/>
                  </a:lnTo>
                  <a:lnTo>
                    <a:pt x="302" y="668"/>
                  </a:lnTo>
                  <a:lnTo>
                    <a:pt x="302" y="668"/>
                  </a:lnTo>
                  <a:lnTo>
                    <a:pt x="305" y="668"/>
                  </a:lnTo>
                  <a:lnTo>
                    <a:pt x="309" y="677"/>
                  </a:lnTo>
                  <a:lnTo>
                    <a:pt x="309" y="677"/>
                  </a:lnTo>
                  <a:lnTo>
                    <a:pt x="324" y="687"/>
                  </a:lnTo>
                  <a:lnTo>
                    <a:pt x="326" y="689"/>
                  </a:lnTo>
                  <a:lnTo>
                    <a:pt x="326" y="692"/>
                  </a:lnTo>
                  <a:lnTo>
                    <a:pt x="328" y="694"/>
                  </a:lnTo>
                  <a:lnTo>
                    <a:pt x="331" y="696"/>
                  </a:lnTo>
                  <a:lnTo>
                    <a:pt x="331" y="696"/>
                  </a:lnTo>
                  <a:lnTo>
                    <a:pt x="331" y="692"/>
                  </a:lnTo>
                  <a:lnTo>
                    <a:pt x="333" y="692"/>
                  </a:lnTo>
                  <a:lnTo>
                    <a:pt x="333" y="689"/>
                  </a:lnTo>
                  <a:lnTo>
                    <a:pt x="333" y="689"/>
                  </a:lnTo>
                  <a:lnTo>
                    <a:pt x="336" y="687"/>
                  </a:lnTo>
                  <a:lnTo>
                    <a:pt x="336" y="687"/>
                  </a:lnTo>
                  <a:lnTo>
                    <a:pt x="336" y="684"/>
                  </a:lnTo>
                  <a:lnTo>
                    <a:pt x="336" y="684"/>
                  </a:lnTo>
                  <a:lnTo>
                    <a:pt x="338" y="684"/>
                  </a:lnTo>
                  <a:lnTo>
                    <a:pt x="338" y="684"/>
                  </a:lnTo>
                  <a:lnTo>
                    <a:pt x="338" y="684"/>
                  </a:lnTo>
                  <a:lnTo>
                    <a:pt x="338" y="684"/>
                  </a:lnTo>
                  <a:lnTo>
                    <a:pt x="340" y="684"/>
                  </a:lnTo>
                  <a:lnTo>
                    <a:pt x="340" y="682"/>
                  </a:lnTo>
                  <a:lnTo>
                    <a:pt x="340" y="680"/>
                  </a:lnTo>
                  <a:lnTo>
                    <a:pt x="340" y="680"/>
                  </a:lnTo>
                  <a:lnTo>
                    <a:pt x="340" y="677"/>
                  </a:lnTo>
                  <a:lnTo>
                    <a:pt x="340" y="677"/>
                  </a:lnTo>
                  <a:lnTo>
                    <a:pt x="345" y="680"/>
                  </a:lnTo>
                  <a:lnTo>
                    <a:pt x="347" y="680"/>
                  </a:lnTo>
                  <a:lnTo>
                    <a:pt x="347" y="680"/>
                  </a:lnTo>
                  <a:lnTo>
                    <a:pt x="347" y="680"/>
                  </a:lnTo>
                  <a:lnTo>
                    <a:pt x="350" y="677"/>
                  </a:lnTo>
                  <a:lnTo>
                    <a:pt x="350" y="677"/>
                  </a:lnTo>
                  <a:lnTo>
                    <a:pt x="352" y="677"/>
                  </a:lnTo>
                  <a:lnTo>
                    <a:pt x="352" y="677"/>
                  </a:lnTo>
                  <a:lnTo>
                    <a:pt x="357" y="677"/>
                  </a:lnTo>
                  <a:lnTo>
                    <a:pt x="359" y="677"/>
                  </a:lnTo>
                  <a:lnTo>
                    <a:pt x="362" y="677"/>
                  </a:lnTo>
                  <a:lnTo>
                    <a:pt x="362" y="677"/>
                  </a:lnTo>
                  <a:lnTo>
                    <a:pt x="366" y="680"/>
                  </a:lnTo>
                  <a:lnTo>
                    <a:pt x="369" y="680"/>
                  </a:lnTo>
                  <a:lnTo>
                    <a:pt x="369" y="680"/>
                  </a:lnTo>
                  <a:lnTo>
                    <a:pt x="369" y="680"/>
                  </a:lnTo>
                  <a:lnTo>
                    <a:pt x="371" y="680"/>
                  </a:lnTo>
                  <a:lnTo>
                    <a:pt x="373" y="682"/>
                  </a:lnTo>
                  <a:lnTo>
                    <a:pt x="373" y="682"/>
                  </a:lnTo>
                  <a:lnTo>
                    <a:pt x="376" y="682"/>
                  </a:lnTo>
                  <a:lnTo>
                    <a:pt x="383" y="682"/>
                  </a:lnTo>
                  <a:lnTo>
                    <a:pt x="388" y="682"/>
                  </a:lnTo>
                  <a:lnTo>
                    <a:pt x="390" y="682"/>
                  </a:lnTo>
                  <a:lnTo>
                    <a:pt x="392" y="680"/>
                  </a:lnTo>
                  <a:lnTo>
                    <a:pt x="395" y="680"/>
                  </a:lnTo>
                  <a:lnTo>
                    <a:pt x="397" y="677"/>
                  </a:lnTo>
                  <a:lnTo>
                    <a:pt x="409" y="677"/>
                  </a:lnTo>
                  <a:lnTo>
                    <a:pt x="409" y="675"/>
                  </a:lnTo>
                  <a:lnTo>
                    <a:pt x="409" y="675"/>
                  </a:lnTo>
                  <a:lnTo>
                    <a:pt x="409" y="673"/>
                  </a:lnTo>
                  <a:lnTo>
                    <a:pt x="409" y="670"/>
                  </a:lnTo>
                  <a:lnTo>
                    <a:pt x="409" y="668"/>
                  </a:lnTo>
                  <a:lnTo>
                    <a:pt x="414" y="665"/>
                  </a:lnTo>
                  <a:lnTo>
                    <a:pt x="414" y="663"/>
                  </a:lnTo>
                  <a:lnTo>
                    <a:pt x="416" y="665"/>
                  </a:lnTo>
                  <a:lnTo>
                    <a:pt x="416" y="665"/>
                  </a:lnTo>
                  <a:lnTo>
                    <a:pt x="414" y="670"/>
                  </a:lnTo>
                  <a:lnTo>
                    <a:pt x="414" y="675"/>
                  </a:lnTo>
                  <a:lnTo>
                    <a:pt x="423" y="675"/>
                  </a:lnTo>
                  <a:lnTo>
                    <a:pt x="425" y="675"/>
                  </a:lnTo>
                  <a:lnTo>
                    <a:pt x="433" y="675"/>
                  </a:lnTo>
                  <a:lnTo>
                    <a:pt x="433" y="675"/>
                  </a:lnTo>
                  <a:lnTo>
                    <a:pt x="437" y="675"/>
                  </a:lnTo>
                  <a:lnTo>
                    <a:pt x="449" y="675"/>
                  </a:lnTo>
                  <a:lnTo>
                    <a:pt x="454" y="675"/>
                  </a:lnTo>
                  <a:lnTo>
                    <a:pt x="461" y="675"/>
                  </a:lnTo>
                  <a:lnTo>
                    <a:pt x="468" y="675"/>
                  </a:lnTo>
                  <a:lnTo>
                    <a:pt x="477" y="675"/>
                  </a:lnTo>
                  <a:lnTo>
                    <a:pt x="485" y="675"/>
                  </a:lnTo>
                  <a:lnTo>
                    <a:pt x="494" y="675"/>
                  </a:lnTo>
                  <a:lnTo>
                    <a:pt x="504" y="675"/>
                  </a:lnTo>
                  <a:lnTo>
                    <a:pt x="513" y="675"/>
                  </a:lnTo>
                  <a:lnTo>
                    <a:pt x="520" y="675"/>
                  </a:lnTo>
                  <a:lnTo>
                    <a:pt x="530" y="675"/>
                  </a:lnTo>
                  <a:lnTo>
                    <a:pt x="539" y="675"/>
                  </a:lnTo>
                  <a:lnTo>
                    <a:pt x="548" y="675"/>
                  </a:lnTo>
                  <a:lnTo>
                    <a:pt x="558" y="675"/>
                  </a:lnTo>
                  <a:lnTo>
                    <a:pt x="565" y="675"/>
                  </a:lnTo>
                  <a:lnTo>
                    <a:pt x="574" y="675"/>
                  </a:lnTo>
                  <a:lnTo>
                    <a:pt x="577" y="675"/>
                  </a:lnTo>
                  <a:lnTo>
                    <a:pt x="582" y="675"/>
                  </a:lnTo>
                  <a:lnTo>
                    <a:pt x="589" y="675"/>
                  </a:lnTo>
                  <a:lnTo>
                    <a:pt x="593" y="675"/>
                  </a:lnTo>
                  <a:lnTo>
                    <a:pt x="596" y="675"/>
                  </a:lnTo>
                  <a:lnTo>
                    <a:pt x="603" y="675"/>
                  </a:lnTo>
                  <a:lnTo>
                    <a:pt x="610"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68"/>
                  </a:lnTo>
                  <a:lnTo>
                    <a:pt x="622" y="663"/>
                  </a:lnTo>
                  <a:lnTo>
                    <a:pt x="622" y="658"/>
                  </a:lnTo>
                  <a:lnTo>
                    <a:pt x="624" y="651"/>
                  </a:lnTo>
                  <a:lnTo>
                    <a:pt x="624" y="647"/>
                  </a:lnTo>
                  <a:lnTo>
                    <a:pt x="627" y="642"/>
                  </a:lnTo>
                  <a:lnTo>
                    <a:pt x="627" y="637"/>
                  </a:lnTo>
                  <a:lnTo>
                    <a:pt x="627" y="632"/>
                  </a:lnTo>
                  <a:lnTo>
                    <a:pt x="627" y="630"/>
                  </a:lnTo>
                  <a:lnTo>
                    <a:pt x="627" y="630"/>
                  </a:lnTo>
                  <a:lnTo>
                    <a:pt x="627" y="630"/>
                  </a:lnTo>
                  <a:lnTo>
                    <a:pt x="627" y="628"/>
                  </a:lnTo>
                  <a:lnTo>
                    <a:pt x="627" y="628"/>
                  </a:lnTo>
                  <a:lnTo>
                    <a:pt x="624" y="628"/>
                  </a:lnTo>
                  <a:lnTo>
                    <a:pt x="622" y="625"/>
                  </a:lnTo>
                  <a:lnTo>
                    <a:pt x="619" y="623"/>
                  </a:lnTo>
                  <a:lnTo>
                    <a:pt x="617" y="623"/>
                  </a:lnTo>
                  <a:lnTo>
                    <a:pt x="617" y="621"/>
                  </a:lnTo>
                  <a:lnTo>
                    <a:pt x="615" y="621"/>
                  </a:lnTo>
                  <a:lnTo>
                    <a:pt x="615" y="618"/>
                  </a:lnTo>
                  <a:lnTo>
                    <a:pt x="612" y="618"/>
                  </a:lnTo>
                  <a:lnTo>
                    <a:pt x="612" y="616"/>
                  </a:lnTo>
                  <a:lnTo>
                    <a:pt x="612" y="611"/>
                  </a:lnTo>
                  <a:lnTo>
                    <a:pt x="612" y="606"/>
                  </a:lnTo>
                  <a:lnTo>
                    <a:pt x="612" y="602"/>
                  </a:lnTo>
                  <a:lnTo>
                    <a:pt x="610" y="594"/>
                  </a:lnTo>
                  <a:lnTo>
                    <a:pt x="610" y="590"/>
                  </a:lnTo>
                  <a:lnTo>
                    <a:pt x="610" y="585"/>
                  </a:lnTo>
                  <a:lnTo>
                    <a:pt x="610" y="580"/>
                  </a:lnTo>
                  <a:lnTo>
                    <a:pt x="608" y="576"/>
                  </a:lnTo>
                  <a:lnTo>
                    <a:pt x="608" y="571"/>
                  </a:lnTo>
                  <a:lnTo>
                    <a:pt x="608" y="566"/>
                  </a:lnTo>
                  <a:lnTo>
                    <a:pt x="608" y="561"/>
                  </a:lnTo>
                  <a:lnTo>
                    <a:pt x="608" y="554"/>
                  </a:lnTo>
                  <a:lnTo>
                    <a:pt x="605" y="550"/>
                  </a:lnTo>
                  <a:lnTo>
                    <a:pt x="605" y="545"/>
                  </a:lnTo>
                  <a:lnTo>
                    <a:pt x="605" y="540"/>
                  </a:lnTo>
                  <a:lnTo>
                    <a:pt x="605" y="535"/>
                  </a:lnTo>
                  <a:lnTo>
                    <a:pt x="603" y="531"/>
                  </a:lnTo>
                  <a:lnTo>
                    <a:pt x="603" y="526"/>
                  </a:lnTo>
                  <a:lnTo>
                    <a:pt x="603" y="519"/>
                  </a:lnTo>
                  <a:lnTo>
                    <a:pt x="603" y="514"/>
                  </a:lnTo>
                  <a:lnTo>
                    <a:pt x="603" y="509"/>
                  </a:lnTo>
                  <a:lnTo>
                    <a:pt x="601" y="505"/>
                  </a:lnTo>
                  <a:lnTo>
                    <a:pt x="601" y="500"/>
                  </a:lnTo>
                  <a:lnTo>
                    <a:pt x="601" y="493"/>
                  </a:lnTo>
                  <a:lnTo>
                    <a:pt x="601" y="488"/>
                  </a:lnTo>
                  <a:lnTo>
                    <a:pt x="598" y="483"/>
                  </a:lnTo>
                  <a:lnTo>
                    <a:pt x="598" y="479"/>
                  </a:lnTo>
                  <a:lnTo>
                    <a:pt x="598" y="474"/>
                  </a:lnTo>
                  <a:lnTo>
                    <a:pt x="598" y="469"/>
                  </a:lnTo>
                  <a:lnTo>
                    <a:pt x="598" y="467"/>
                  </a:lnTo>
                  <a:lnTo>
                    <a:pt x="598" y="462"/>
                  </a:lnTo>
                  <a:lnTo>
                    <a:pt x="596" y="460"/>
                  </a:lnTo>
                  <a:lnTo>
                    <a:pt x="596" y="452"/>
                  </a:lnTo>
                  <a:lnTo>
                    <a:pt x="596" y="452"/>
                  </a:lnTo>
                  <a:lnTo>
                    <a:pt x="596" y="445"/>
                  </a:lnTo>
                  <a:lnTo>
                    <a:pt x="593" y="438"/>
                  </a:lnTo>
                  <a:lnTo>
                    <a:pt x="593" y="431"/>
                  </a:lnTo>
                  <a:lnTo>
                    <a:pt x="593" y="424"/>
                  </a:lnTo>
                  <a:lnTo>
                    <a:pt x="591" y="417"/>
                  </a:lnTo>
                  <a:lnTo>
                    <a:pt x="591" y="410"/>
                  </a:lnTo>
                  <a:lnTo>
                    <a:pt x="591" y="403"/>
                  </a:lnTo>
                  <a:lnTo>
                    <a:pt x="589" y="396"/>
                  </a:lnTo>
                  <a:lnTo>
                    <a:pt x="589" y="389"/>
                  </a:lnTo>
                  <a:lnTo>
                    <a:pt x="589" y="386"/>
                  </a:lnTo>
                  <a:lnTo>
                    <a:pt x="589" y="379"/>
                  </a:lnTo>
                  <a:lnTo>
                    <a:pt x="586" y="372"/>
                  </a:lnTo>
                  <a:lnTo>
                    <a:pt x="586" y="367"/>
                  </a:lnTo>
                  <a:lnTo>
                    <a:pt x="586" y="360"/>
                  </a:lnTo>
                  <a:lnTo>
                    <a:pt x="586" y="353"/>
                  </a:lnTo>
                  <a:lnTo>
                    <a:pt x="584" y="348"/>
                  </a:lnTo>
                  <a:lnTo>
                    <a:pt x="584" y="341"/>
                  </a:lnTo>
                  <a:lnTo>
                    <a:pt x="584" y="334"/>
                  </a:lnTo>
                  <a:lnTo>
                    <a:pt x="582" y="327"/>
                  </a:lnTo>
                  <a:lnTo>
                    <a:pt x="582" y="320"/>
                  </a:lnTo>
                  <a:lnTo>
                    <a:pt x="582" y="313"/>
                  </a:lnTo>
                  <a:lnTo>
                    <a:pt x="579" y="306"/>
                  </a:lnTo>
                  <a:lnTo>
                    <a:pt x="579" y="299"/>
                  </a:lnTo>
                  <a:lnTo>
                    <a:pt x="579" y="292"/>
                  </a:lnTo>
                  <a:lnTo>
                    <a:pt x="577" y="284"/>
                  </a:lnTo>
                  <a:lnTo>
                    <a:pt x="577" y="277"/>
                  </a:lnTo>
                  <a:lnTo>
                    <a:pt x="577" y="270"/>
                  </a:lnTo>
                  <a:lnTo>
                    <a:pt x="574" y="263"/>
                  </a:lnTo>
                  <a:lnTo>
                    <a:pt x="574" y="256"/>
                  </a:lnTo>
                  <a:lnTo>
                    <a:pt x="574" y="251"/>
                  </a:lnTo>
                  <a:lnTo>
                    <a:pt x="572" y="244"/>
                  </a:lnTo>
                  <a:lnTo>
                    <a:pt x="572" y="244"/>
                  </a:lnTo>
                  <a:lnTo>
                    <a:pt x="572" y="237"/>
                  </a:lnTo>
                  <a:lnTo>
                    <a:pt x="572" y="230"/>
                  </a:lnTo>
                  <a:lnTo>
                    <a:pt x="570" y="223"/>
                  </a:lnTo>
                  <a:lnTo>
                    <a:pt x="570" y="216"/>
                  </a:lnTo>
                  <a:lnTo>
                    <a:pt x="570" y="209"/>
                  </a:lnTo>
                  <a:lnTo>
                    <a:pt x="567" y="202"/>
                  </a:lnTo>
                  <a:lnTo>
                    <a:pt x="567" y="197"/>
                  </a:lnTo>
                  <a:lnTo>
                    <a:pt x="567" y="190"/>
                  </a:lnTo>
                  <a:lnTo>
                    <a:pt x="567" y="183"/>
                  </a:lnTo>
                  <a:lnTo>
                    <a:pt x="565" y="178"/>
                  </a:lnTo>
                  <a:lnTo>
                    <a:pt x="565" y="178"/>
                  </a:lnTo>
                  <a:lnTo>
                    <a:pt x="565" y="173"/>
                  </a:lnTo>
                  <a:lnTo>
                    <a:pt x="565" y="168"/>
                  </a:lnTo>
                  <a:lnTo>
                    <a:pt x="565" y="164"/>
                  </a:lnTo>
                  <a:lnTo>
                    <a:pt x="565" y="159"/>
                  </a:lnTo>
                  <a:lnTo>
                    <a:pt x="563" y="154"/>
                  </a:lnTo>
                  <a:lnTo>
                    <a:pt x="563" y="150"/>
                  </a:lnTo>
                  <a:lnTo>
                    <a:pt x="563" y="145"/>
                  </a:lnTo>
                  <a:lnTo>
                    <a:pt x="563" y="140"/>
                  </a:lnTo>
                  <a:lnTo>
                    <a:pt x="560" y="135"/>
                  </a:lnTo>
                  <a:lnTo>
                    <a:pt x="572" y="135"/>
                  </a:lnTo>
                  <a:lnTo>
                    <a:pt x="584" y="135"/>
                  </a:lnTo>
                  <a:lnTo>
                    <a:pt x="596" y="135"/>
                  </a:lnTo>
                  <a:lnTo>
                    <a:pt x="608" y="135"/>
                  </a:lnTo>
                  <a:lnTo>
                    <a:pt x="619" y="135"/>
                  </a:lnTo>
                  <a:lnTo>
                    <a:pt x="631" y="135"/>
                  </a:lnTo>
                  <a:lnTo>
                    <a:pt x="643" y="135"/>
                  </a:lnTo>
                  <a:lnTo>
                    <a:pt x="655" y="135"/>
                  </a:lnTo>
                  <a:lnTo>
                    <a:pt x="648" y="131"/>
                  </a:lnTo>
                  <a:close/>
                  <a:moveTo>
                    <a:pt x="35" y="441"/>
                  </a:moveTo>
                  <a:lnTo>
                    <a:pt x="33" y="441"/>
                  </a:lnTo>
                  <a:lnTo>
                    <a:pt x="35" y="443"/>
                  </a:lnTo>
                  <a:lnTo>
                    <a:pt x="35" y="443"/>
                  </a:lnTo>
                  <a:lnTo>
                    <a:pt x="35" y="443"/>
                  </a:lnTo>
                  <a:lnTo>
                    <a:pt x="35" y="443"/>
                  </a:lnTo>
                  <a:lnTo>
                    <a:pt x="35" y="445"/>
                  </a:lnTo>
                  <a:lnTo>
                    <a:pt x="35" y="445"/>
                  </a:lnTo>
                  <a:lnTo>
                    <a:pt x="35" y="445"/>
                  </a:lnTo>
                  <a:lnTo>
                    <a:pt x="37" y="443"/>
                  </a:lnTo>
                  <a:lnTo>
                    <a:pt x="40" y="438"/>
                  </a:lnTo>
                  <a:lnTo>
                    <a:pt x="40" y="431"/>
                  </a:lnTo>
                  <a:lnTo>
                    <a:pt x="40" y="431"/>
                  </a:lnTo>
                  <a:lnTo>
                    <a:pt x="40" y="431"/>
                  </a:lnTo>
                  <a:lnTo>
                    <a:pt x="37" y="434"/>
                  </a:lnTo>
                  <a:lnTo>
                    <a:pt x="37" y="434"/>
                  </a:lnTo>
                  <a:lnTo>
                    <a:pt x="37" y="434"/>
                  </a:lnTo>
                  <a:lnTo>
                    <a:pt x="35" y="434"/>
                  </a:lnTo>
                  <a:lnTo>
                    <a:pt x="35" y="436"/>
                  </a:lnTo>
                  <a:lnTo>
                    <a:pt x="35" y="436"/>
                  </a:lnTo>
                  <a:lnTo>
                    <a:pt x="35" y="438"/>
                  </a:lnTo>
                  <a:lnTo>
                    <a:pt x="35" y="438"/>
                  </a:lnTo>
                  <a:lnTo>
                    <a:pt x="35" y="441"/>
                  </a:lnTo>
                  <a:close/>
                  <a:moveTo>
                    <a:pt x="35" y="389"/>
                  </a:moveTo>
                  <a:lnTo>
                    <a:pt x="33" y="389"/>
                  </a:lnTo>
                  <a:lnTo>
                    <a:pt x="33" y="389"/>
                  </a:lnTo>
                  <a:lnTo>
                    <a:pt x="33" y="391"/>
                  </a:lnTo>
                  <a:lnTo>
                    <a:pt x="35" y="391"/>
                  </a:lnTo>
                  <a:lnTo>
                    <a:pt x="35" y="391"/>
                  </a:lnTo>
                  <a:lnTo>
                    <a:pt x="35" y="389"/>
                  </a:lnTo>
                  <a:lnTo>
                    <a:pt x="35" y="389"/>
                  </a:lnTo>
                  <a:lnTo>
                    <a:pt x="35" y="389"/>
                  </a:lnTo>
                  <a:close/>
                  <a:moveTo>
                    <a:pt x="37" y="445"/>
                  </a:moveTo>
                  <a:lnTo>
                    <a:pt x="37" y="445"/>
                  </a:lnTo>
                  <a:lnTo>
                    <a:pt x="40" y="443"/>
                  </a:lnTo>
                  <a:lnTo>
                    <a:pt x="40" y="441"/>
                  </a:lnTo>
                  <a:lnTo>
                    <a:pt x="40" y="441"/>
                  </a:lnTo>
                  <a:lnTo>
                    <a:pt x="42" y="441"/>
                  </a:lnTo>
                  <a:lnTo>
                    <a:pt x="42" y="438"/>
                  </a:lnTo>
                  <a:lnTo>
                    <a:pt x="42" y="438"/>
                  </a:lnTo>
                  <a:lnTo>
                    <a:pt x="42" y="438"/>
                  </a:lnTo>
                  <a:lnTo>
                    <a:pt x="40" y="441"/>
                  </a:lnTo>
                  <a:lnTo>
                    <a:pt x="37" y="445"/>
                  </a:lnTo>
                  <a:lnTo>
                    <a:pt x="37" y="445"/>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83" name="Freeform 182"/>
            <p:cNvSpPr>
              <a:spLocks/>
            </p:cNvSpPr>
            <p:nvPr/>
          </p:nvSpPr>
          <p:spPr bwMode="auto">
            <a:xfrm>
              <a:off x="6175374" y="1398154"/>
              <a:ext cx="1401763" cy="1319213"/>
            </a:xfrm>
            <a:custGeom>
              <a:avLst/>
              <a:gdLst>
                <a:gd name="T0" fmla="*/ 836 w 883"/>
                <a:gd name="T1" fmla="*/ 346 h 831"/>
                <a:gd name="T2" fmla="*/ 829 w 883"/>
                <a:gd name="T3" fmla="*/ 320 h 831"/>
                <a:gd name="T4" fmla="*/ 784 w 883"/>
                <a:gd name="T5" fmla="*/ 280 h 831"/>
                <a:gd name="T6" fmla="*/ 746 w 883"/>
                <a:gd name="T7" fmla="*/ 265 h 831"/>
                <a:gd name="T8" fmla="*/ 720 w 883"/>
                <a:gd name="T9" fmla="*/ 228 h 831"/>
                <a:gd name="T10" fmla="*/ 597 w 883"/>
                <a:gd name="T11" fmla="*/ 140 h 831"/>
                <a:gd name="T12" fmla="*/ 469 w 883"/>
                <a:gd name="T13" fmla="*/ 50 h 831"/>
                <a:gd name="T14" fmla="*/ 306 w 883"/>
                <a:gd name="T15" fmla="*/ 5 h 831"/>
                <a:gd name="T16" fmla="*/ 322 w 883"/>
                <a:gd name="T17" fmla="*/ 164 h 831"/>
                <a:gd name="T18" fmla="*/ 341 w 883"/>
                <a:gd name="T19" fmla="*/ 334 h 831"/>
                <a:gd name="T20" fmla="*/ 355 w 883"/>
                <a:gd name="T21" fmla="*/ 476 h 831"/>
                <a:gd name="T22" fmla="*/ 362 w 883"/>
                <a:gd name="T23" fmla="*/ 540 h 831"/>
                <a:gd name="T24" fmla="*/ 291 w 883"/>
                <a:gd name="T25" fmla="*/ 540 h 831"/>
                <a:gd name="T26" fmla="*/ 152 w 883"/>
                <a:gd name="T27" fmla="*/ 540 h 831"/>
                <a:gd name="T28" fmla="*/ 83 w 883"/>
                <a:gd name="T29" fmla="*/ 542 h 831"/>
                <a:gd name="T30" fmla="*/ 45 w 883"/>
                <a:gd name="T31" fmla="*/ 533 h 831"/>
                <a:gd name="T32" fmla="*/ 24 w 883"/>
                <a:gd name="T33" fmla="*/ 552 h 831"/>
                <a:gd name="T34" fmla="*/ 24 w 883"/>
                <a:gd name="T35" fmla="*/ 573 h 831"/>
                <a:gd name="T36" fmla="*/ 3 w 883"/>
                <a:gd name="T37" fmla="*/ 583 h 831"/>
                <a:gd name="T38" fmla="*/ 10 w 883"/>
                <a:gd name="T39" fmla="*/ 604 h 831"/>
                <a:gd name="T40" fmla="*/ 15 w 883"/>
                <a:gd name="T41" fmla="*/ 646 h 831"/>
                <a:gd name="T42" fmla="*/ 31 w 883"/>
                <a:gd name="T43" fmla="*/ 656 h 831"/>
                <a:gd name="T44" fmla="*/ 43 w 883"/>
                <a:gd name="T45" fmla="*/ 672 h 831"/>
                <a:gd name="T46" fmla="*/ 48 w 883"/>
                <a:gd name="T47" fmla="*/ 682 h 831"/>
                <a:gd name="T48" fmla="*/ 48 w 883"/>
                <a:gd name="T49" fmla="*/ 689 h 831"/>
                <a:gd name="T50" fmla="*/ 45 w 883"/>
                <a:gd name="T51" fmla="*/ 703 h 831"/>
                <a:gd name="T52" fmla="*/ 52 w 883"/>
                <a:gd name="T53" fmla="*/ 732 h 831"/>
                <a:gd name="T54" fmla="*/ 79 w 883"/>
                <a:gd name="T55" fmla="*/ 727 h 831"/>
                <a:gd name="T56" fmla="*/ 95 w 883"/>
                <a:gd name="T57" fmla="*/ 725 h 831"/>
                <a:gd name="T58" fmla="*/ 114 w 883"/>
                <a:gd name="T59" fmla="*/ 722 h 831"/>
                <a:gd name="T60" fmla="*/ 140 w 883"/>
                <a:gd name="T61" fmla="*/ 727 h 831"/>
                <a:gd name="T62" fmla="*/ 154 w 883"/>
                <a:gd name="T63" fmla="*/ 706 h 831"/>
                <a:gd name="T64" fmla="*/ 180 w 883"/>
                <a:gd name="T65" fmla="*/ 722 h 831"/>
                <a:gd name="T66" fmla="*/ 192 w 883"/>
                <a:gd name="T67" fmla="*/ 755 h 831"/>
                <a:gd name="T68" fmla="*/ 206 w 883"/>
                <a:gd name="T69" fmla="*/ 770 h 831"/>
                <a:gd name="T70" fmla="*/ 192 w 883"/>
                <a:gd name="T71" fmla="*/ 786 h 831"/>
                <a:gd name="T72" fmla="*/ 213 w 883"/>
                <a:gd name="T73" fmla="*/ 793 h 831"/>
                <a:gd name="T74" fmla="*/ 230 w 883"/>
                <a:gd name="T75" fmla="*/ 829 h 831"/>
                <a:gd name="T76" fmla="*/ 244 w 883"/>
                <a:gd name="T77" fmla="*/ 817 h 831"/>
                <a:gd name="T78" fmla="*/ 261 w 883"/>
                <a:gd name="T79" fmla="*/ 822 h 831"/>
                <a:gd name="T80" fmla="*/ 289 w 883"/>
                <a:gd name="T81" fmla="*/ 822 h 831"/>
                <a:gd name="T82" fmla="*/ 299 w 883"/>
                <a:gd name="T83" fmla="*/ 805 h 831"/>
                <a:gd name="T84" fmla="*/ 322 w 883"/>
                <a:gd name="T85" fmla="*/ 800 h 831"/>
                <a:gd name="T86" fmla="*/ 325 w 883"/>
                <a:gd name="T87" fmla="*/ 812 h 831"/>
                <a:gd name="T88" fmla="*/ 336 w 883"/>
                <a:gd name="T89" fmla="*/ 829 h 831"/>
                <a:gd name="T90" fmla="*/ 365 w 883"/>
                <a:gd name="T91" fmla="*/ 805 h 831"/>
                <a:gd name="T92" fmla="*/ 372 w 883"/>
                <a:gd name="T93" fmla="*/ 779 h 831"/>
                <a:gd name="T94" fmla="*/ 374 w 883"/>
                <a:gd name="T95" fmla="*/ 743 h 831"/>
                <a:gd name="T96" fmla="*/ 374 w 883"/>
                <a:gd name="T97" fmla="*/ 739 h 831"/>
                <a:gd name="T98" fmla="*/ 405 w 883"/>
                <a:gd name="T99" fmla="*/ 727 h 831"/>
                <a:gd name="T100" fmla="*/ 419 w 883"/>
                <a:gd name="T101" fmla="*/ 706 h 831"/>
                <a:gd name="T102" fmla="*/ 431 w 883"/>
                <a:gd name="T103" fmla="*/ 687 h 831"/>
                <a:gd name="T104" fmla="*/ 433 w 883"/>
                <a:gd name="T105" fmla="*/ 663 h 831"/>
                <a:gd name="T106" fmla="*/ 445 w 883"/>
                <a:gd name="T107" fmla="*/ 651 h 831"/>
                <a:gd name="T108" fmla="*/ 471 w 883"/>
                <a:gd name="T109" fmla="*/ 668 h 831"/>
                <a:gd name="T110" fmla="*/ 495 w 883"/>
                <a:gd name="T111" fmla="*/ 642 h 831"/>
                <a:gd name="T112" fmla="*/ 545 w 883"/>
                <a:gd name="T113" fmla="*/ 613 h 831"/>
                <a:gd name="T114" fmla="*/ 635 w 883"/>
                <a:gd name="T115" fmla="*/ 566 h 831"/>
                <a:gd name="T116" fmla="*/ 722 w 883"/>
                <a:gd name="T117" fmla="*/ 557 h 831"/>
                <a:gd name="T118" fmla="*/ 821 w 883"/>
                <a:gd name="T119" fmla="*/ 545 h 831"/>
                <a:gd name="T120" fmla="*/ 869 w 883"/>
                <a:gd name="T121" fmla="*/ 509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3" h="831">
                  <a:moveTo>
                    <a:pt x="883" y="450"/>
                  </a:moveTo>
                  <a:lnTo>
                    <a:pt x="883" y="448"/>
                  </a:lnTo>
                  <a:lnTo>
                    <a:pt x="883" y="441"/>
                  </a:lnTo>
                  <a:lnTo>
                    <a:pt x="883" y="433"/>
                  </a:lnTo>
                  <a:lnTo>
                    <a:pt x="883" y="426"/>
                  </a:lnTo>
                  <a:lnTo>
                    <a:pt x="883" y="419"/>
                  </a:lnTo>
                  <a:lnTo>
                    <a:pt x="883" y="412"/>
                  </a:lnTo>
                  <a:lnTo>
                    <a:pt x="883" y="405"/>
                  </a:lnTo>
                  <a:lnTo>
                    <a:pt x="883" y="403"/>
                  </a:lnTo>
                  <a:lnTo>
                    <a:pt x="883" y="400"/>
                  </a:lnTo>
                  <a:lnTo>
                    <a:pt x="883" y="393"/>
                  </a:lnTo>
                  <a:lnTo>
                    <a:pt x="883" y="386"/>
                  </a:lnTo>
                  <a:lnTo>
                    <a:pt x="883" y="379"/>
                  </a:lnTo>
                  <a:lnTo>
                    <a:pt x="883" y="372"/>
                  </a:lnTo>
                  <a:lnTo>
                    <a:pt x="883" y="365"/>
                  </a:lnTo>
                  <a:lnTo>
                    <a:pt x="883" y="365"/>
                  </a:lnTo>
                  <a:lnTo>
                    <a:pt x="883" y="358"/>
                  </a:lnTo>
                  <a:lnTo>
                    <a:pt x="883" y="351"/>
                  </a:lnTo>
                  <a:lnTo>
                    <a:pt x="883" y="344"/>
                  </a:lnTo>
                  <a:lnTo>
                    <a:pt x="883" y="336"/>
                  </a:lnTo>
                  <a:lnTo>
                    <a:pt x="874" y="339"/>
                  </a:lnTo>
                  <a:lnTo>
                    <a:pt x="864" y="341"/>
                  </a:lnTo>
                  <a:lnTo>
                    <a:pt x="859" y="341"/>
                  </a:lnTo>
                  <a:lnTo>
                    <a:pt x="855" y="341"/>
                  </a:lnTo>
                  <a:lnTo>
                    <a:pt x="847" y="344"/>
                  </a:lnTo>
                  <a:lnTo>
                    <a:pt x="840" y="346"/>
                  </a:lnTo>
                  <a:lnTo>
                    <a:pt x="840" y="346"/>
                  </a:lnTo>
                  <a:lnTo>
                    <a:pt x="836" y="346"/>
                  </a:lnTo>
                  <a:lnTo>
                    <a:pt x="836" y="346"/>
                  </a:lnTo>
                  <a:lnTo>
                    <a:pt x="833" y="346"/>
                  </a:lnTo>
                  <a:lnTo>
                    <a:pt x="833" y="346"/>
                  </a:lnTo>
                  <a:lnTo>
                    <a:pt x="833" y="346"/>
                  </a:lnTo>
                  <a:lnTo>
                    <a:pt x="829" y="341"/>
                  </a:lnTo>
                  <a:lnTo>
                    <a:pt x="826" y="341"/>
                  </a:lnTo>
                  <a:lnTo>
                    <a:pt x="826" y="341"/>
                  </a:lnTo>
                  <a:lnTo>
                    <a:pt x="824" y="339"/>
                  </a:lnTo>
                  <a:lnTo>
                    <a:pt x="824" y="339"/>
                  </a:lnTo>
                  <a:lnTo>
                    <a:pt x="824" y="336"/>
                  </a:lnTo>
                  <a:lnTo>
                    <a:pt x="824" y="336"/>
                  </a:lnTo>
                  <a:lnTo>
                    <a:pt x="824" y="334"/>
                  </a:lnTo>
                  <a:lnTo>
                    <a:pt x="824" y="334"/>
                  </a:lnTo>
                  <a:lnTo>
                    <a:pt x="824" y="332"/>
                  </a:lnTo>
                  <a:lnTo>
                    <a:pt x="824" y="332"/>
                  </a:lnTo>
                  <a:lnTo>
                    <a:pt x="826" y="332"/>
                  </a:lnTo>
                  <a:lnTo>
                    <a:pt x="826" y="332"/>
                  </a:lnTo>
                  <a:lnTo>
                    <a:pt x="826" y="329"/>
                  </a:lnTo>
                  <a:lnTo>
                    <a:pt x="826" y="327"/>
                  </a:lnTo>
                  <a:lnTo>
                    <a:pt x="829" y="327"/>
                  </a:lnTo>
                  <a:lnTo>
                    <a:pt x="829" y="325"/>
                  </a:lnTo>
                  <a:lnTo>
                    <a:pt x="831" y="325"/>
                  </a:lnTo>
                  <a:lnTo>
                    <a:pt x="831" y="325"/>
                  </a:lnTo>
                  <a:lnTo>
                    <a:pt x="831" y="322"/>
                  </a:lnTo>
                  <a:lnTo>
                    <a:pt x="831" y="322"/>
                  </a:lnTo>
                  <a:lnTo>
                    <a:pt x="831" y="320"/>
                  </a:lnTo>
                  <a:lnTo>
                    <a:pt x="831" y="320"/>
                  </a:lnTo>
                  <a:lnTo>
                    <a:pt x="829" y="320"/>
                  </a:lnTo>
                  <a:lnTo>
                    <a:pt x="829" y="317"/>
                  </a:lnTo>
                  <a:lnTo>
                    <a:pt x="829" y="317"/>
                  </a:lnTo>
                  <a:lnTo>
                    <a:pt x="831" y="317"/>
                  </a:lnTo>
                  <a:lnTo>
                    <a:pt x="829" y="317"/>
                  </a:lnTo>
                  <a:lnTo>
                    <a:pt x="829" y="315"/>
                  </a:lnTo>
                  <a:lnTo>
                    <a:pt x="829" y="315"/>
                  </a:lnTo>
                  <a:lnTo>
                    <a:pt x="829" y="315"/>
                  </a:lnTo>
                  <a:lnTo>
                    <a:pt x="829" y="313"/>
                  </a:lnTo>
                  <a:lnTo>
                    <a:pt x="829" y="310"/>
                  </a:lnTo>
                  <a:lnTo>
                    <a:pt x="829" y="301"/>
                  </a:lnTo>
                  <a:lnTo>
                    <a:pt x="829" y="299"/>
                  </a:lnTo>
                  <a:lnTo>
                    <a:pt x="829" y="299"/>
                  </a:lnTo>
                  <a:lnTo>
                    <a:pt x="826" y="299"/>
                  </a:lnTo>
                  <a:lnTo>
                    <a:pt x="826" y="299"/>
                  </a:lnTo>
                  <a:lnTo>
                    <a:pt x="824" y="296"/>
                  </a:lnTo>
                  <a:lnTo>
                    <a:pt x="821" y="294"/>
                  </a:lnTo>
                  <a:lnTo>
                    <a:pt x="814" y="291"/>
                  </a:lnTo>
                  <a:lnTo>
                    <a:pt x="800" y="289"/>
                  </a:lnTo>
                  <a:lnTo>
                    <a:pt x="798" y="289"/>
                  </a:lnTo>
                  <a:lnTo>
                    <a:pt x="793" y="287"/>
                  </a:lnTo>
                  <a:lnTo>
                    <a:pt x="791" y="287"/>
                  </a:lnTo>
                  <a:lnTo>
                    <a:pt x="791" y="287"/>
                  </a:lnTo>
                  <a:lnTo>
                    <a:pt x="788" y="287"/>
                  </a:lnTo>
                  <a:lnTo>
                    <a:pt x="788" y="287"/>
                  </a:lnTo>
                  <a:lnTo>
                    <a:pt x="786" y="284"/>
                  </a:lnTo>
                  <a:lnTo>
                    <a:pt x="786" y="284"/>
                  </a:lnTo>
                  <a:lnTo>
                    <a:pt x="784" y="284"/>
                  </a:lnTo>
                  <a:lnTo>
                    <a:pt x="784" y="280"/>
                  </a:lnTo>
                  <a:lnTo>
                    <a:pt x="781" y="277"/>
                  </a:lnTo>
                  <a:lnTo>
                    <a:pt x="779" y="277"/>
                  </a:lnTo>
                  <a:lnTo>
                    <a:pt x="777" y="273"/>
                  </a:lnTo>
                  <a:lnTo>
                    <a:pt x="774" y="273"/>
                  </a:lnTo>
                  <a:lnTo>
                    <a:pt x="774" y="273"/>
                  </a:lnTo>
                  <a:lnTo>
                    <a:pt x="772" y="273"/>
                  </a:lnTo>
                  <a:lnTo>
                    <a:pt x="772" y="273"/>
                  </a:lnTo>
                  <a:lnTo>
                    <a:pt x="769" y="275"/>
                  </a:lnTo>
                  <a:lnTo>
                    <a:pt x="767" y="277"/>
                  </a:lnTo>
                  <a:lnTo>
                    <a:pt x="767" y="277"/>
                  </a:lnTo>
                  <a:lnTo>
                    <a:pt x="765" y="275"/>
                  </a:lnTo>
                  <a:lnTo>
                    <a:pt x="762" y="275"/>
                  </a:lnTo>
                  <a:lnTo>
                    <a:pt x="762" y="275"/>
                  </a:lnTo>
                  <a:lnTo>
                    <a:pt x="762" y="275"/>
                  </a:lnTo>
                  <a:lnTo>
                    <a:pt x="762" y="275"/>
                  </a:lnTo>
                  <a:lnTo>
                    <a:pt x="760" y="275"/>
                  </a:lnTo>
                  <a:lnTo>
                    <a:pt x="760" y="275"/>
                  </a:lnTo>
                  <a:lnTo>
                    <a:pt x="760" y="275"/>
                  </a:lnTo>
                  <a:lnTo>
                    <a:pt x="758" y="275"/>
                  </a:lnTo>
                  <a:lnTo>
                    <a:pt x="758" y="275"/>
                  </a:lnTo>
                  <a:lnTo>
                    <a:pt x="758" y="273"/>
                  </a:lnTo>
                  <a:lnTo>
                    <a:pt x="758" y="273"/>
                  </a:lnTo>
                  <a:lnTo>
                    <a:pt x="755" y="273"/>
                  </a:lnTo>
                  <a:lnTo>
                    <a:pt x="755" y="273"/>
                  </a:lnTo>
                  <a:lnTo>
                    <a:pt x="755" y="273"/>
                  </a:lnTo>
                  <a:lnTo>
                    <a:pt x="753" y="273"/>
                  </a:lnTo>
                  <a:lnTo>
                    <a:pt x="753" y="270"/>
                  </a:lnTo>
                  <a:lnTo>
                    <a:pt x="746" y="265"/>
                  </a:lnTo>
                  <a:lnTo>
                    <a:pt x="746" y="265"/>
                  </a:lnTo>
                  <a:lnTo>
                    <a:pt x="746" y="261"/>
                  </a:lnTo>
                  <a:lnTo>
                    <a:pt x="746" y="258"/>
                  </a:lnTo>
                  <a:lnTo>
                    <a:pt x="743" y="258"/>
                  </a:lnTo>
                  <a:lnTo>
                    <a:pt x="741" y="254"/>
                  </a:lnTo>
                  <a:lnTo>
                    <a:pt x="739" y="254"/>
                  </a:lnTo>
                  <a:lnTo>
                    <a:pt x="736" y="254"/>
                  </a:lnTo>
                  <a:lnTo>
                    <a:pt x="736" y="254"/>
                  </a:lnTo>
                  <a:lnTo>
                    <a:pt x="734" y="251"/>
                  </a:lnTo>
                  <a:lnTo>
                    <a:pt x="732" y="251"/>
                  </a:lnTo>
                  <a:lnTo>
                    <a:pt x="729" y="251"/>
                  </a:lnTo>
                  <a:lnTo>
                    <a:pt x="729" y="251"/>
                  </a:lnTo>
                  <a:lnTo>
                    <a:pt x="729" y="249"/>
                  </a:lnTo>
                  <a:lnTo>
                    <a:pt x="727" y="246"/>
                  </a:lnTo>
                  <a:lnTo>
                    <a:pt x="727" y="246"/>
                  </a:lnTo>
                  <a:lnTo>
                    <a:pt x="724" y="246"/>
                  </a:lnTo>
                  <a:lnTo>
                    <a:pt x="724" y="246"/>
                  </a:lnTo>
                  <a:lnTo>
                    <a:pt x="722" y="246"/>
                  </a:lnTo>
                  <a:lnTo>
                    <a:pt x="720" y="246"/>
                  </a:lnTo>
                  <a:lnTo>
                    <a:pt x="720" y="246"/>
                  </a:lnTo>
                  <a:lnTo>
                    <a:pt x="720" y="246"/>
                  </a:lnTo>
                  <a:lnTo>
                    <a:pt x="717" y="246"/>
                  </a:lnTo>
                  <a:lnTo>
                    <a:pt x="717" y="244"/>
                  </a:lnTo>
                  <a:lnTo>
                    <a:pt x="717" y="244"/>
                  </a:lnTo>
                  <a:lnTo>
                    <a:pt x="720" y="237"/>
                  </a:lnTo>
                  <a:lnTo>
                    <a:pt x="720" y="232"/>
                  </a:lnTo>
                  <a:lnTo>
                    <a:pt x="720" y="230"/>
                  </a:lnTo>
                  <a:lnTo>
                    <a:pt x="720" y="228"/>
                  </a:lnTo>
                  <a:lnTo>
                    <a:pt x="717" y="225"/>
                  </a:lnTo>
                  <a:lnTo>
                    <a:pt x="713" y="220"/>
                  </a:lnTo>
                  <a:lnTo>
                    <a:pt x="708" y="218"/>
                  </a:lnTo>
                  <a:lnTo>
                    <a:pt x="703" y="216"/>
                  </a:lnTo>
                  <a:lnTo>
                    <a:pt x="698" y="211"/>
                  </a:lnTo>
                  <a:lnTo>
                    <a:pt x="694" y="209"/>
                  </a:lnTo>
                  <a:lnTo>
                    <a:pt x="689" y="206"/>
                  </a:lnTo>
                  <a:lnTo>
                    <a:pt x="684" y="202"/>
                  </a:lnTo>
                  <a:lnTo>
                    <a:pt x="680" y="199"/>
                  </a:lnTo>
                  <a:lnTo>
                    <a:pt x="675" y="197"/>
                  </a:lnTo>
                  <a:lnTo>
                    <a:pt x="670" y="192"/>
                  </a:lnTo>
                  <a:lnTo>
                    <a:pt x="665" y="190"/>
                  </a:lnTo>
                  <a:lnTo>
                    <a:pt x="661" y="185"/>
                  </a:lnTo>
                  <a:lnTo>
                    <a:pt x="658" y="183"/>
                  </a:lnTo>
                  <a:lnTo>
                    <a:pt x="656" y="183"/>
                  </a:lnTo>
                  <a:lnTo>
                    <a:pt x="651" y="180"/>
                  </a:lnTo>
                  <a:lnTo>
                    <a:pt x="646" y="175"/>
                  </a:lnTo>
                  <a:lnTo>
                    <a:pt x="642" y="173"/>
                  </a:lnTo>
                  <a:lnTo>
                    <a:pt x="637" y="171"/>
                  </a:lnTo>
                  <a:lnTo>
                    <a:pt x="632" y="166"/>
                  </a:lnTo>
                  <a:lnTo>
                    <a:pt x="627" y="164"/>
                  </a:lnTo>
                  <a:lnTo>
                    <a:pt x="625" y="159"/>
                  </a:lnTo>
                  <a:lnTo>
                    <a:pt x="620" y="157"/>
                  </a:lnTo>
                  <a:lnTo>
                    <a:pt x="616" y="154"/>
                  </a:lnTo>
                  <a:lnTo>
                    <a:pt x="611" y="149"/>
                  </a:lnTo>
                  <a:lnTo>
                    <a:pt x="606" y="147"/>
                  </a:lnTo>
                  <a:lnTo>
                    <a:pt x="601" y="145"/>
                  </a:lnTo>
                  <a:lnTo>
                    <a:pt x="597" y="140"/>
                  </a:lnTo>
                  <a:lnTo>
                    <a:pt x="592" y="138"/>
                  </a:lnTo>
                  <a:lnTo>
                    <a:pt x="587" y="133"/>
                  </a:lnTo>
                  <a:lnTo>
                    <a:pt x="582" y="131"/>
                  </a:lnTo>
                  <a:lnTo>
                    <a:pt x="578" y="128"/>
                  </a:lnTo>
                  <a:lnTo>
                    <a:pt x="573" y="123"/>
                  </a:lnTo>
                  <a:lnTo>
                    <a:pt x="568" y="121"/>
                  </a:lnTo>
                  <a:lnTo>
                    <a:pt x="564" y="116"/>
                  </a:lnTo>
                  <a:lnTo>
                    <a:pt x="559" y="114"/>
                  </a:lnTo>
                  <a:lnTo>
                    <a:pt x="554" y="112"/>
                  </a:lnTo>
                  <a:lnTo>
                    <a:pt x="549" y="107"/>
                  </a:lnTo>
                  <a:lnTo>
                    <a:pt x="545" y="104"/>
                  </a:lnTo>
                  <a:lnTo>
                    <a:pt x="540" y="102"/>
                  </a:lnTo>
                  <a:lnTo>
                    <a:pt x="535" y="97"/>
                  </a:lnTo>
                  <a:lnTo>
                    <a:pt x="530" y="95"/>
                  </a:lnTo>
                  <a:lnTo>
                    <a:pt x="526" y="90"/>
                  </a:lnTo>
                  <a:lnTo>
                    <a:pt x="521" y="88"/>
                  </a:lnTo>
                  <a:lnTo>
                    <a:pt x="516" y="86"/>
                  </a:lnTo>
                  <a:lnTo>
                    <a:pt x="514" y="81"/>
                  </a:lnTo>
                  <a:lnTo>
                    <a:pt x="509" y="78"/>
                  </a:lnTo>
                  <a:lnTo>
                    <a:pt x="504" y="74"/>
                  </a:lnTo>
                  <a:lnTo>
                    <a:pt x="500" y="71"/>
                  </a:lnTo>
                  <a:lnTo>
                    <a:pt x="495" y="69"/>
                  </a:lnTo>
                  <a:lnTo>
                    <a:pt x="490" y="64"/>
                  </a:lnTo>
                  <a:lnTo>
                    <a:pt x="485" y="62"/>
                  </a:lnTo>
                  <a:lnTo>
                    <a:pt x="481" y="60"/>
                  </a:lnTo>
                  <a:lnTo>
                    <a:pt x="476" y="55"/>
                  </a:lnTo>
                  <a:lnTo>
                    <a:pt x="474" y="52"/>
                  </a:lnTo>
                  <a:lnTo>
                    <a:pt x="469" y="50"/>
                  </a:lnTo>
                  <a:lnTo>
                    <a:pt x="464" y="48"/>
                  </a:lnTo>
                  <a:lnTo>
                    <a:pt x="459" y="43"/>
                  </a:lnTo>
                  <a:lnTo>
                    <a:pt x="455" y="41"/>
                  </a:lnTo>
                  <a:lnTo>
                    <a:pt x="452" y="38"/>
                  </a:lnTo>
                  <a:lnTo>
                    <a:pt x="448" y="33"/>
                  </a:lnTo>
                  <a:lnTo>
                    <a:pt x="443" y="31"/>
                  </a:lnTo>
                  <a:lnTo>
                    <a:pt x="438" y="29"/>
                  </a:lnTo>
                  <a:lnTo>
                    <a:pt x="433" y="26"/>
                  </a:lnTo>
                  <a:lnTo>
                    <a:pt x="431" y="22"/>
                  </a:lnTo>
                  <a:lnTo>
                    <a:pt x="426" y="19"/>
                  </a:lnTo>
                  <a:lnTo>
                    <a:pt x="422" y="17"/>
                  </a:lnTo>
                  <a:lnTo>
                    <a:pt x="414" y="12"/>
                  </a:lnTo>
                  <a:lnTo>
                    <a:pt x="412" y="10"/>
                  </a:lnTo>
                  <a:lnTo>
                    <a:pt x="407" y="7"/>
                  </a:lnTo>
                  <a:lnTo>
                    <a:pt x="403" y="3"/>
                  </a:lnTo>
                  <a:lnTo>
                    <a:pt x="400" y="0"/>
                  </a:lnTo>
                  <a:lnTo>
                    <a:pt x="400" y="0"/>
                  </a:lnTo>
                  <a:lnTo>
                    <a:pt x="400" y="0"/>
                  </a:lnTo>
                  <a:lnTo>
                    <a:pt x="398" y="0"/>
                  </a:lnTo>
                  <a:lnTo>
                    <a:pt x="386" y="0"/>
                  </a:lnTo>
                  <a:lnTo>
                    <a:pt x="374" y="0"/>
                  </a:lnTo>
                  <a:lnTo>
                    <a:pt x="362" y="0"/>
                  </a:lnTo>
                  <a:lnTo>
                    <a:pt x="351" y="0"/>
                  </a:lnTo>
                  <a:lnTo>
                    <a:pt x="339" y="0"/>
                  </a:lnTo>
                  <a:lnTo>
                    <a:pt x="327" y="0"/>
                  </a:lnTo>
                  <a:lnTo>
                    <a:pt x="315" y="0"/>
                  </a:lnTo>
                  <a:lnTo>
                    <a:pt x="303" y="0"/>
                  </a:lnTo>
                  <a:lnTo>
                    <a:pt x="306" y="5"/>
                  </a:lnTo>
                  <a:lnTo>
                    <a:pt x="306" y="10"/>
                  </a:lnTo>
                  <a:lnTo>
                    <a:pt x="306" y="15"/>
                  </a:lnTo>
                  <a:lnTo>
                    <a:pt x="306" y="19"/>
                  </a:lnTo>
                  <a:lnTo>
                    <a:pt x="308" y="24"/>
                  </a:lnTo>
                  <a:lnTo>
                    <a:pt x="308" y="29"/>
                  </a:lnTo>
                  <a:lnTo>
                    <a:pt x="308" y="33"/>
                  </a:lnTo>
                  <a:lnTo>
                    <a:pt x="308" y="38"/>
                  </a:lnTo>
                  <a:lnTo>
                    <a:pt x="308" y="43"/>
                  </a:lnTo>
                  <a:lnTo>
                    <a:pt x="308" y="43"/>
                  </a:lnTo>
                  <a:lnTo>
                    <a:pt x="310" y="48"/>
                  </a:lnTo>
                  <a:lnTo>
                    <a:pt x="310" y="55"/>
                  </a:lnTo>
                  <a:lnTo>
                    <a:pt x="310" y="62"/>
                  </a:lnTo>
                  <a:lnTo>
                    <a:pt x="310" y="67"/>
                  </a:lnTo>
                  <a:lnTo>
                    <a:pt x="313" y="74"/>
                  </a:lnTo>
                  <a:lnTo>
                    <a:pt x="313" y="81"/>
                  </a:lnTo>
                  <a:lnTo>
                    <a:pt x="313" y="88"/>
                  </a:lnTo>
                  <a:lnTo>
                    <a:pt x="315" y="95"/>
                  </a:lnTo>
                  <a:lnTo>
                    <a:pt x="315" y="102"/>
                  </a:lnTo>
                  <a:lnTo>
                    <a:pt x="315" y="109"/>
                  </a:lnTo>
                  <a:lnTo>
                    <a:pt x="315" y="109"/>
                  </a:lnTo>
                  <a:lnTo>
                    <a:pt x="317" y="116"/>
                  </a:lnTo>
                  <a:lnTo>
                    <a:pt x="317" y="121"/>
                  </a:lnTo>
                  <a:lnTo>
                    <a:pt x="317" y="128"/>
                  </a:lnTo>
                  <a:lnTo>
                    <a:pt x="320" y="135"/>
                  </a:lnTo>
                  <a:lnTo>
                    <a:pt x="320" y="142"/>
                  </a:lnTo>
                  <a:lnTo>
                    <a:pt x="320" y="149"/>
                  </a:lnTo>
                  <a:lnTo>
                    <a:pt x="322" y="157"/>
                  </a:lnTo>
                  <a:lnTo>
                    <a:pt x="322" y="164"/>
                  </a:lnTo>
                  <a:lnTo>
                    <a:pt x="322" y="171"/>
                  </a:lnTo>
                  <a:lnTo>
                    <a:pt x="325" y="178"/>
                  </a:lnTo>
                  <a:lnTo>
                    <a:pt x="325" y="185"/>
                  </a:lnTo>
                  <a:lnTo>
                    <a:pt x="325" y="192"/>
                  </a:lnTo>
                  <a:lnTo>
                    <a:pt x="327" y="199"/>
                  </a:lnTo>
                  <a:lnTo>
                    <a:pt x="327" y="206"/>
                  </a:lnTo>
                  <a:lnTo>
                    <a:pt x="327" y="213"/>
                  </a:lnTo>
                  <a:lnTo>
                    <a:pt x="329" y="218"/>
                  </a:lnTo>
                  <a:lnTo>
                    <a:pt x="329" y="225"/>
                  </a:lnTo>
                  <a:lnTo>
                    <a:pt x="329" y="232"/>
                  </a:lnTo>
                  <a:lnTo>
                    <a:pt x="329" y="237"/>
                  </a:lnTo>
                  <a:lnTo>
                    <a:pt x="332" y="244"/>
                  </a:lnTo>
                  <a:lnTo>
                    <a:pt x="332" y="251"/>
                  </a:lnTo>
                  <a:lnTo>
                    <a:pt x="332" y="254"/>
                  </a:lnTo>
                  <a:lnTo>
                    <a:pt x="332" y="261"/>
                  </a:lnTo>
                  <a:lnTo>
                    <a:pt x="334" y="268"/>
                  </a:lnTo>
                  <a:lnTo>
                    <a:pt x="334" y="275"/>
                  </a:lnTo>
                  <a:lnTo>
                    <a:pt x="334" y="282"/>
                  </a:lnTo>
                  <a:lnTo>
                    <a:pt x="336" y="289"/>
                  </a:lnTo>
                  <a:lnTo>
                    <a:pt x="336" y="296"/>
                  </a:lnTo>
                  <a:lnTo>
                    <a:pt x="336" y="303"/>
                  </a:lnTo>
                  <a:lnTo>
                    <a:pt x="339" y="310"/>
                  </a:lnTo>
                  <a:lnTo>
                    <a:pt x="339" y="317"/>
                  </a:lnTo>
                  <a:lnTo>
                    <a:pt x="339" y="317"/>
                  </a:lnTo>
                  <a:lnTo>
                    <a:pt x="339" y="325"/>
                  </a:lnTo>
                  <a:lnTo>
                    <a:pt x="341" y="327"/>
                  </a:lnTo>
                  <a:lnTo>
                    <a:pt x="341" y="332"/>
                  </a:lnTo>
                  <a:lnTo>
                    <a:pt x="341" y="334"/>
                  </a:lnTo>
                  <a:lnTo>
                    <a:pt x="341" y="339"/>
                  </a:lnTo>
                  <a:lnTo>
                    <a:pt x="341" y="344"/>
                  </a:lnTo>
                  <a:lnTo>
                    <a:pt x="341" y="348"/>
                  </a:lnTo>
                  <a:lnTo>
                    <a:pt x="344" y="353"/>
                  </a:lnTo>
                  <a:lnTo>
                    <a:pt x="344" y="358"/>
                  </a:lnTo>
                  <a:lnTo>
                    <a:pt x="344" y="365"/>
                  </a:lnTo>
                  <a:lnTo>
                    <a:pt x="344" y="370"/>
                  </a:lnTo>
                  <a:lnTo>
                    <a:pt x="346" y="374"/>
                  </a:lnTo>
                  <a:lnTo>
                    <a:pt x="346" y="379"/>
                  </a:lnTo>
                  <a:lnTo>
                    <a:pt x="346" y="384"/>
                  </a:lnTo>
                  <a:lnTo>
                    <a:pt x="346" y="391"/>
                  </a:lnTo>
                  <a:lnTo>
                    <a:pt x="346" y="396"/>
                  </a:lnTo>
                  <a:lnTo>
                    <a:pt x="348" y="400"/>
                  </a:lnTo>
                  <a:lnTo>
                    <a:pt x="348" y="405"/>
                  </a:lnTo>
                  <a:lnTo>
                    <a:pt x="348" y="410"/>
                  </a:lnTo>
                  <a:lnTo>
                    <a:pt x="348" y="415"/>
                  </a:lnTo>
                  <a:lnTo>
                    <a:pt x="351" y="419"/>
                  </a:lnTo>
                  <a:lnTo>
                    <a:pt x="351" y="426"/>
                  </a:lnTo>
                  <a:lnTo>
                    <a:pt x="351" y="431"/>
                  </a:lnTo>
                  <a:lnTo>
                    <a:pt x="351" y="436"/>
                  </a:lnTo>
                  <a:lnTo>
                    <a:pt x="351" y="441"/>
                  </a:lnTo>
                  <a:lnTo>
                    <a:pt x="353" y="445"/>
                  </a:lnTo>
                  <a:lnTo>
                    <a:pt x="353" y="450"/>
                  </a:lnTo>
                  <a:lnTo>
                    <a:pt x="353" y="455"/>
                  </a:lnTo>
                  <a:lnTo>
                    <a:pt x="353" y="459"/>
                  </a:lnTo>
                  <a:lnTo>
                    <a:pt x="355" y="467"/>
                  </a:lnTo>
                  <a:lnTo>
                    <a:pt x="355" y="471"/>
                  </a:lnTo>
                  <a:lnTo>
                    <a:pt x="355" y="476"/>
                  </a:lnTo>
                  <a:lnTo>
                    <a:pt x="355" y="481"/>
                  </a:lnTo>
                  <a:lnTo>
                    <a:pt x="355" y="483"/>
                  </a:lnTo>
                  <a:lnTo>
                    <a:pt x="358" y="483"/>
                  </a:lnTo>
                  <a:lnTo>
                    <a:pt x="358" y="486"/>
                  </a:lnTo>
                  <a:lnTo>
                    <a:pt x="360" y="486"/>
                  </a:lnTo>
                  <a:lnTo>
                    <a:pt x="360" y="488"/>
                  </a:lnTo>
                  <a:lnTo>
                    <a:pt x="362" y="488"/>
                  </a:lnTo>
                  <a:lnTo>
                    <a:pt x="365" y="490"/>
                  </a:lnTo>
                  <a:lnTo>
                    <a:pt x="367" y="493"/>
                  </a:lnTo>
                  <a:lnTo>
                    <a:pt x="370" y="493"/>
                  </a:lnTo>
                  <a:lnTo>
                    <a:pt x="370" y="493"/>
                  </a:lnTo>
                  <a:lnTo>
                    <a:pt x="370" y="495"/>
                  </a:lnTo>
                  <a:lnTo>
                    <a:pt x="370" y="495"/>
                  </a:lnTo>
                  <a:lnTo>
                    <a:pt x="370" y="495"/>
                  </a:lnTo>
                  <a:lnTo>
                    <a:pt x="370" y="497"/>
                  </a:lnTo>
                  <a:lnTo>
                    <a:pt x="370" y="502"/>
                  </a:lnTo>
                  <a:lnTo>
                    <a:pt x="370" y="507"/>
                  </a:lnTo>
                  <a:lnTo>
                    <a:pt x="367" y="512"/>
                  </a:lnTo>
                  <a:lnTo>
                    <a:pt x="367" y="516"/>
                  </a:lnTo>
                  <a:lnTo>
                    <a:pt x="365" y="523"/>
                  </a:lnTo>
                  <a:lnTo>
                    <a:pt x="365" y="528"/>
                  </a:lnTo>
                  <a:lnTo>
                    <a:pt x="362" y="533"/>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53" y="540"/>
                  </a:lnTo>
                  <a:lnTo>
                    <a:pt x="346" y="540"/>
                  </a:lnTo>
                  <a:lnTo>
                    <a:pt x="339" y="540"/>
                  </a:lnTo>
                  <a:lnTo>
                    <a:pt x="336" y="540"/>
                  </a:lnTo>
                  <a:lnTo>
                    <a:pt x="332" y="540"/>
                  </a:lnTo>
                  <a:lnTo>
                    <a:pt x="325" y="540"/>
                  </a:lnTo>
                  <a:lnTo>
                    <a:pt x="320" y="540"/>
                  </a:lnTo>
                  <a:lnTo>
                    <a:pt x="317" y="540"/>
                  </a:lnTo>
                  <a:lnTo>
                    <a:pt x="308" y="540"/>
                  </a:lnTo>
                  <a:lnTo>
                    <a:pt x="301" y="540"/>
                  </a:lnTo>
                  <a:lnTo>
                    <a:pt x="291" y="540"/>
                  </a:lnTo>
                  <a:lnTo>
                    <a:pt x="282" y="540"/>
                  </a:lnTo>
                  <a:lnTo>
                    <a:pt x="273" y="540"/>
                  </a:lnTo>
                  <a:lnTo>
                    <a:pt x="263" y="540"/>
                  </a:lnTo>
                  <a:lnTo>
                    <a:pt x="256" y="540"/>
                  </a:lnTo>
                  <a:lnTo>
                    <a:pt x="247" y="540"/>
                  </a:lnTo>
                  <a:lnTo>
                    <a:pt x="237" y="540"/>
                  </a:lnTo>
                  <a:lnTo>
                    <a:pt x="228" y="540"/>
                  </a:lnTo>
                  <a:lnTo>
                    <a:pt x="220" y="540"/>
                  </a:lnTo>
                  <a:lnTo>
                    <a:pt x="211" y="540"/>
                  </a:lnTo>
                  <a:lnTo>
                    <a:pt x="204" y="540"/>
                  </a:lnTo>
                  <a:lnTo>
                    <a:pt x="197" y="540"/>
                  </a:lnTo>
                  <a:lnTo>
                    <a:pt x="192" y="540"/>
                  </a:lnTo>
                  <a:lnTo>
                    <a:pt x="180" y="540"/>
                  </a:lnTo>
                  <a:lnTo>
                    <a:pt x="176" y="540"/>
                  </a:lnTo>
                  <a:lnTo>
                    <a:pt x="176" y="540"/>
                  </a:lnTo>
                  <a:lnTo>
                    <a:pt x="168" y="540"/>
                  </a:lnTo>
                  <a:lnTo>
                    <a:pt x="166" y="540"/>
                  </a:lnTo>
                  <a:lnTo>
                    <a:pt x="157" y="540"/>
                  </a:lnTo>
                  <a:lnTo>
                    <a:pt x="157" y="535"/>
                  </a:lnTo>
                  <a:lnTo>
                    <a:pt x="159" y="530"/>
                  </a:lnTo>
                  <a:lnTo>
                    <a:pt x="159" y="530"/>
                  </a:lnTo>
                  <a:lnTo>
                    <a:pt x="157" y="528"/>
                  </a:lnTo>
                  <a:lnTo>
                    <a:pt x="157" y="530"/>
                  </a:lnTo>
                  <a:lnTo>
                    <a:pt x="152" y="533"/>
                  </a:lnTo>
                  <a:lnTo>
                    <a:pt x="152" y="535"/>
                  </a:lnTo>
                  <a:lnTo>
                    <a:pt x="152" y="538"/>
                  </a:lnTo>
                  <a:lnTo>
                    <a:pt x="152" y="540"/>
                  </a:lnTo>
                  <a:lnTo>
                    <a:pt x="152" y="540"/>
                  </a:lnTo>
                  <a:lnTo>
                    <a:pt x="152" y="542"/>
                  </a:lnTo>
                  <a:lnTo>
                    <a:pt x="140" y="542"/>
                  </a:lnTo>
                  <a:lnTo>
                    <a:pt x="138" y="545"/>
                  </a:lnTo>
                  <a:lnTo>
                    <a:pt x="135" y="545"/>
                  </a:lnTo>
                  <a:lnTo>
                    <a:pt x="133" y="547"/>
                  </a:lnTo>
                  <a:lnTo>
                    <a:pt x="131" y="547"/>
                  </a:lnTo>
                  <a:lnTo>
                    <a:pt x="126" y="547"/>
                  </a:lnTo>
                  <a:lnTo>
                    <a:pt x="119" y="547"/>
                  </a:lnTo>
                  <a:lnTo>
                    <a:pt x="116" y="547"/>
                  </a:lnTo>
                  <a:lnTo>
                    <a:pt x="116" y="547"/>
                  </a:lnTo>
                  <a:lnTo>
                    <a:pt x="114" y="545"/>
                  </a:lnTo>
                  <a:lnTo>
                    <a:pt x="112" y="545"/>
                  </a:lnTo>
                  <a:lnTo>
                    <a:pt x="112" y="545"/>
                  </a:lnTo>
                  <a:lnTo>
                    <a:pt x="112" y="545"/>
                  </a:lnTo>
                  <a:lnTo>
                    <a:pt x="109" y="545"/>
                  </a:lnTo>
                  <a:lnTo>
                    <a:pt x="105" y="542"/>
                  </a:lnTo>
                  <a:lnTo>
                    <a:pt x="105" y="542"/>
                  </a:lnTo>
                  <a:lnTo>
                    <a:pt x="102" y="542"/>
                  </a:lnTo>
                  <a:lnTo>
                    <a:pt x="100" y="542"/>
                  </a:lnTo>
                  <a:lnTo>
                    <a:pt x="95" y="542"/>
                  </a:lnTo>
                  <a:lnTo>
                    <a:pt x="95" y="542"/>
                  </a:lnTo>
                  <a:lnTo>
                    <a:pt x="93" y="542"/>
                  </a:lnTo>
                  <a:lnTo>
                    <a:pt x="93" y="542"/>
                  </a:lnTo>
                  <a:lnTo>
                    <a:pt x="90" y="545"/>
                  </a:lnTo>
                  <a:lnTo>
                    <a:pt x="90" y="545"/>
                  </a:lnTo>
                  <a:lnTo>
                    <a:pt x="90" y="545"/>
                  </a:lnTo>
                  <a:lnTo>
                    <a:pt x="88" y="545"/>
                  </a:lnTo>
                  <a:lnTo>
                    <a:pt x="83" y="542"/>
                  </a:lnTo>
                  <a:lnTo>
                    <a:pt x="83" y="542"/>
                  </a:lnTo>
                  <a:lnTo>
                    <a:pt x="83" y="545"/>
                  </a:lnTo>
                  <a:lnTo>
                    <a:pt x="83" y="545"/>
                  </a:lnTo>
                  <a:lnTo>
                    <a:pt x="83" y="547"/>
                  </a:lnTo>
                  <a:lnTo>
                    <a:pt x="83" y="549"/>
                  </a:lnTo>
                  <a:lnTo>
                    <a:pt x="81" y="549"/>
                  </a:lnTo>
                  <a:lnTo>
                    <a:pt x="81" y="549"/>
                  </a:lnTo>
                  <a:lnTo>
                    <a:pt x="81" y="549"/>
                  </a:lnTo>
                  <a:lnTo>
                    <a:pt x="81" y="549"/>
                  </a:lnTo>
                  <a:lnTo>
                    <a:pt x="79" y="549"/>
                  </a:lnTo>
                  <a:lnTo>
                    <a:pt x="79" y="549"/>
                  </a:lnTo>
                  <a:lnTo>
                    <a:pt x="79" y="552"/>
                  </a:lnTo>
                  <a:lnTo>
                    <a:pt x="79" y="552"/>
                  </a:lnTo>
                  <a:lnTo>
                    <a:pt x="76" y="554"/>
                  </a:lnTo>
                  <a:lnTo>
                    <a:pt x="76" y="554"/>
                  </a:lnTo>
                  <a:lnTo>
                    <a:pt x="76" y="557"/>
                  </a:lnTo>
                  <a:lnTo>
                    <a:pt x="74" y="557"/>
                  </a:lnTo>
                  <a:lnTo>
                    <a:pt x="74" y="561"/>
                  </a:lnTo>
                  <a:lnTo>
                    <a:pt x="74" y="561"/>
                  </a:lnTo>
                  <a:lnTo>
                    <a:pt x="71" y="559"/>
                  </a:lnTo>
                  <a:lnTo>
                    <a:pt x="69" y="557"/>
                  </a:lnTo>
                  <a:lnTo>
                    <a:pt x="69" y="554"/>
                  </a:lnTo>
                  <a:lnTo>
                    <a:pt x="67" y="552"/>
                  </a:lnTo>
                  <a:lnTo>
                    <a:pt x="52" y="542"/>
                  </a:lnTo>
                  <a:lnTo>
                    <a:pt x="52" y="542"/>
                  </a:lnTo>
                  <a:lnTo>
                    <a:pt x="48" y="533"/>
                  </a:lnTo>
                  <a:lnTo>
                    <a:pt x="45" y="533"/>
                  </a:lnTo>
                  <a:lnTo>
                    <a:pt x="45" y="533"/>
                  </a:lnTo>
                  <a:lnTo>
                    <a:pt x="41" y="533"/>
                  </a:lnTo>
                  <a:lnTo>
                    <a:pt x="41" y="533"/>
                  </a:lnTo>
                  <a:lnTo>
                    <a:pt x="41" y="533"/>
                  </a:lnTo>
                  <a:lnTo>
                    <a:pt x="41" y="533"/>
                  </a:lnTo>
                  <a:lnTo>
                    <a:pt x="41" y="533"/>
                  </a:lnTo>
                  <a:lnTo>
                    <a:pt x="41" y="533"/>
                  </a:lnTo>
                  <a:lnTo>
                    <a:pt x="41" y="533"/>
                  </a:lnTo>
                  <a:lnTo>
                    <a:pt x="41" y="533"/>
                  </a:lnTo>
                  <a:lnTo>
                    <a:pt x="41" y="533"/>
                  </a:lnTo>
                  <a:lnTo>
                    <a:pt x="41" y="533"/>
                  </a:lnTo>
                  <a:lnTo>
                    <a:pt x="41" y="533"/>
                  </a:lnTo>
                  <a:lnTo>
                    <a:pt x="41" y="535"/>
                  </a:lnTo>
                  <a:lnTo>
                    <a:pt x="41" y="535"/>
                  </a:lnTo>
                  <a:lnTo>
                    <a:pt x="38" y="535"/>
                  </a:lnTo>
                  <a:lnTo>
                    <a:pt x="38" y="535"/>
                  </a:lnTo>
                  <a:lnTo>
                    <a:pt x="36" y="538"/>
                  </a:lnTo>
                  <a:lnTo>
                    <a:pt x="34" y="538"/>
                  </a:lnTo>
                  <a:lnTo>
                    <a:pt x="34" y="538"/>
                  </a:lnTo>
                  <a:lnTo>
                    <a:pt x="31" y="538"/>
                  </a:lnTo>
                  <a:lnTo>
                    <a:pt x="31" y="538"/>
                  </a:lnTo>
                  <a:lnTo>
                    <a:pt x="29" y="538"/>
                  </a:lnTo>
                  <a:lnTo>
                    <a:pt x="29" y="540"/>
                  </a:lnTo>
                  <a:lnTo>
                    <a:pt x="29" y="540"/>
                  </a:lnTo>
                  <a:lnTo>
                    <a:pt x="29" y="542"/>
                  </a:lnTo>
                  <a:lnTo>
                    <a:pt x="29" y="542"/>
                  </a:lnTo>
                  <a:lnTo>
                    <a:pt x="26" y="547"/>
                  </a:lnTo>
                  <a:lnTo>
                    <a:pt x="24" y="552"/>
                  </a:lnTo>
                  <a:lnTo>
                    <a:pt x="24" y="552"/>
                  </a:lnTo>
                  <a:lnTo>
                    <a:pt x="24" y="554"/>
                  </a:lnTo>
                  <a:lnTo>
                    <a:pt x="24" y="557"/>
                  </a:lnTo>
                  <a:lnTo>
                    <a:pt x="24" y="559"/>
                  </a:lnTo>
                  <a:lnTo>
                    <a:pt x="24" y="559"/>
                  </a:lnTo>
                  <a:lnTo>
                    <a:pt x="24" y="559"/>
                  </a:lnTo>
                  <a:lnTo>
                    <a:pt x="24" y="561"/>
                  </a:lnTo>
                  <a:lnTo>
                    <a:pt x="24" y="564"/>
                  </a:lnTo>
                  <a:lnTo>
                    <a:pt x="22" y="564"/>
                  </a:lnTo>
                  <a:lnTo>
                    <a:pt x="22" y="564"/>
                  </a:lnTo>
                  <a:lnTo>
                    <a:pt x="24" y="566"/>
                  </a:lnTo>
                  <a:lnTo>
                    <a:pt x="24" y="564"/>
                  </a:lnTo>
                  <a:lnTo>
                    <a:pt x="24" y="564"/>
                  </a:lnTo>
                  <a:lnTo>
                    <a:pt x="24" y="564"/>
                  </a:lnTo>
                  <a:lnTo>
                    <a:pt x="24" y="566"/>
                  </a:lnTo>
                  <a:lnTo>
                    <a:pt x="24" y="566"/>
                  </a:lnTo>
                  <a:lnTo>
                    <a:pt x="26" y="566"/>
                  </a:lnTo>
                  <a:lnTo>
                    <a:pt x="26" y="568"/>
                  </a:lnTo>
                  <a:lnTo>
                    <a:pt x="26" y="568"/>
                  </a:lnTo>
                  <a:lnTo>
                    <a:pt x="24" y="568"/>
                  </a:lnTo>
                  <a:lnTo>
                    <a:pt x="24" y="568"/>
                  </a:lnTo>
                  <a:lnTo>
                    <a:pt x="24" y="571"/>
                  </a:lnTo>
                  <a:lnTo>
                    <a:pt x="24" y="571"/>
                  </a:lnTo>
                  <a:lnTo>
                    <a:pt x="24" y="571"/>
                  </a:lnTo>
                  <a:lnTo>
                    <a:pt x="24" y="573"/>
                  </a:lnTo>
                  <a:lnTo>
                    <a:pt x="24" y="573"/>
                  </a:lnTo>
                  <a:lnTo>
                    <a:pt x="24" y="573"/>
                  </a:lnTo>
                  <a:lnTo>
                    <a:pt x="24" y="573"/>
                  </a:lnTo>
                  <a:lnTo>
                    <a:pt x="24" y="573"/>
                  </a:lnTo>
                  <a:lnTo>
                    <a:pt x="24" y="573"/>
                  </a:lnTo>
                  <a:lnTo>
                    <a:pt x="24" y="573"/>
                  </a:lnTo>
                  <a:lnTo>
                    <a:pt x="24" y="573"/>
                  </a:lnTo>
                  <a:lnTo>
                    <a:pt x="24" y="575"/>
                  </a:lnTo>
                  <a:lnTo>
                    <a:pt x="22" y="575"/>
                  </a:lnTo>
                  <a:lnTo>
                    <a:pt x="22" y="575"/>
                  </a:lnTo>
                  <a:lnTo>
                    <a:pt x="22" y="575"/>
                  </a:lnTo>
                  <a:lnTo>
                    <a:pt x="19" y="578"/>
                  </a:lnTo>
                  <a:lnTo>
                    <a:pt x="17" y="578"/>
                  </a:lnTo>
                  <a:lnTo>
                    <a:pt x="17" y="580"/>
                  </a:lnTo>
                  <a:lnTo>
                    <a:pt x="15" y="580"/>
                  </a:lnTo>
                  <a:lnTo>
                    <a:pt x="15" y="580"/>
                  </a:lnTo>
                  <a:lnTo>
                    <a:pt x="15" y="580"/>
                  </a:lnTo>
                  <a:lnTo>
                    <a:pt x="12" y="580"/>
                  </a:lnTo>
                  <a:lnTo>
                    <a:pt x="12" y="580"/>
                  </a:lnTo>
                  <a:lnTo>
                    <a:pt x="12" y="580"/>
                  </a:lnTo>
                  <a:lnTo>
                    <a:pt x="12" y="583"/>
                  </a:lnTo>
                  <a:lnTo>
                    <a:pt x="10" y="583"/>
                  </a:lnTo>
                  <a:lnTo>
                    <a:pt x="8" y="580"/>
                  </a:lnTo>
                  <a:lnTo>
                    <a:pt x="8" y="580"/>
                  </a:lnTo>
                  <a:lnTo>
                    <a:pt x="8" y="580"/>
                  </a:lnTo>
                  <a:lnTo>
                    <a:pt x="5" y="580"/>
                  </a:lnTo>
                  <a:lnTo>
                    <a:pt x="3" y="580"/>
                  </a:lnTo>
                  <a:lnTo>
                    <a:pt x="3" y="580"/>
                  </a:lnTo>
                  <a:lnTo>
                    <a:pt x="0" y="580"/>
                  </a:lnTo>
                  <a:lnTo>
                    <a:pt x="0" y="580"/>
                  </a:lnTo>
                  <a:lnTo>
                    <a:pt x="3" y="583"/>
                  </a:lnTo>
                  <a:lnTo>
                    <a:pt x="3" y="583"/>
                  </a:lnTo>
                  <a:lnTo>
                    <a:pt x="3" y="583"/>
                  </a:lnTo>
                  <a:lnTo>
                    <a:pt x="5" y="585"/>
                  </a:lnTo>
                  <a:lnTo>
                    <a:pt x="5" y="585"/>
                  </a:lnTo>
                  <a:lnTo>
                    <a:pt x="5" y="585"/>
                  </a:lnTo>
                  <a:lnTo>
                    <a:pt x="5" y="585"/>
                  </a:lnTo>
                  <a:lnTo>
                    <a:pt x="5" y="585"/>
                  </a:lnTo>
                  <a:lnTo>
                    <a:pt x="5" y="585"/>
                  </a:lnTo>
                  <a:lnTo>
                    <a:pt x="5" y="587"/>
                  </a:lnTo>
                  <a:lnTo>
                    <a:pt x="5" y="587"/>
                  </a:lnTo>
                  <a:lnTo>
                    <a:pt x="5" y="587"/>
                  </a:lnTo>
                  <a:lnTo>
                    <a:pt x="8" y="587"/>
                  </a:lnTo>
                  <a:lnTo>
                    <a:pt x="8" y="587"/>
                  </a:lnTo>
                  <a:lnTo>
                    <a:pt x="5" y="587"/>
                  </a:lnTo>
                  <a:lnTo>
                    <a:pt x="5" y="590"/>
                  </a:lnTo>
                  <a:lnTo>
                    <a:pt x="5" y="590"/>
                  </a:lnTo>
                  <a:lnTo>
                    <a:pt x="5" y="590"/>
                  </a:lnTo>
                  <a:lnTo>
                    <a:pt x="5" y="592"/>
                  </a:lnTo>
                  <a:lnTo>
                    <a:pt x="5" y="592"/>
                  </a:lnTo>
                  <a:lnTo>
                    <a:pt x="5" y="592"/>
                  </a:lnTo>
                  <a:lnTo>
                    <a:pt x="3" y="592"/>
                  </a:lnTo>
                  <a:lnTo>
                    <a:pt x="3" y="594"/>
                  </a:lnTo>
                  <a:lnTo>
                    <a:pt x="3" y="594"/>
                  </a:lnTo>
                  <a:lnTo>
                    <a:pt x="3" y="597"/>
                  </a:lnTo>
                  <a:lnTo>
                    <a:pt x="3" y="599"/>
                  </a:lnTo>
                  <a:lnTo>
                    <a:pt x="3" y="601"/>
                  </a:lnTo>
                  <a:lnTo>
                    <a:pt x="5" y="601"/>
                  </a:lnTo>
                  <a:lnTo>
                    <a:pt x="10" y="601"/>
                  </a:lnTo>
                  <a:lnTo>
                    <a:pt x="10" y="604"/>
                  </a:lnTo>
                  <a:lnTo>
                    <a:pt x="10" y="604"/>
                  </a:lnTo>
                  <a:lnTo>
                    <a:pt x="8" y="604"/>
                  </a:lnTo>
                  <a:lnTo>
                    <a:pt x="10" y="606"/>
                  </a:lnTo>
                  <a:lnTo>
                    <a:pt x="10" y="606"/>
                  </a:lnTo>
                  <a:lnTo>
                    <a:pt x="10" y="606"/>
                  </a:lnTo>
                  <a:lnTo>
                    <a:pt x="12" y="606"/>
                  </a:lnTo>
                  <a:lnTo>
                    <a:pt x="12" y="609"/>
                  </a:lnTo>
                  <a:lnTo>
                    <a:pt x="15" y="609"/>
                  </a:lnTo>
                  <a:lnTo>
                    <a:pt x="15" y="613"/>
                  </a:lnTo>
                  <a:lnTo>
                    <a:pt x="15" y="613"/>
                  </a:lnTo>
                  <a:lnTo>
                    <a:pt x="15" y="616"/>
                  </a:lnTo>
                  <a:lnTo>
                    <a:pt x="15" y="620"/>
                  </a:lnTo>
                  <a:lnTo>
                    <a:pt x="15" y="623"/>
                  </a:lnTo>
                  <a:lnTo>
                    <a:pt x="15" y="625"/>
                  </a:lnTo>
                  <a:lnTo>
                    <a:pt x="15" y="625"/>
                  </a:lnTo>
                  <a:lnTo>
                    <a:pt x="17" y="625"/>
                  </a:lnTo>
                  <a:lnTo>
                    <a:pt x="17" y="628"/>
                  </a:lnTo>
                  <a:lnTo>
                    <a:pt x="17" y="628"/>
                  </a:lnTo>
                  <a:lnTo>
                    <a:pt x="17" y="630"/>
                  </a:lnTo>
                  <a:lnTo>
                    <a:pt x="17" y="632"/>
                  </a:lnTo>
                  <a:lnTo>
                    <a:pt x="17" y="635"/>
                  </a:lnTo>
                  <a:lnTo>
                    <a:pt x="15" y="635"/>
                  </a:lnTo>
                  <a:lnTo>
                    <a:pt x="10" y="639"/>
                  </a:lnTo>
                  <a:lnTo>
                    <a:pt x="10" y="639"/>
                  </a:lnTo>
                  <a:lnTo>
                    <a:pt x="12" y="639"/>
                  </a:lnTo>
                  <a:lnTo>
                    <a:pt x="12" y="642"/>
                  </a:lnTo>
                  <a:lnTo>
                    <a:pt x="12" y="644"/>
                  </a:lnTo>
                  <a:lnTo>
                    <a:pt x="15" y="646"/>
                  </a:lnTo>
                  <a:lnTo>
                    <a:pt x="15" y="646"/>
                  </a:lnTo>
                  <a:lnTo>
                    <a:pt x="19" y="649"/>
                  </a:lnTo>
                  <a:lnTo>
                    <a:pt x="19" y="649"/>
                  </a:lnTo>
                  <a:lnTo>
                    <a:pt x="19" y="651"/>
                  </a:lnTo>
                  <a:lnTo>
                    <a:pt x="19" y="651"/>
                  </a:lnTo>
                  <a:lnTo>
                    <a:pt x="19" y="651"/>
                  </a:lnTo>
                  <a:lnTo>
                    <a:pt x="22" y="651"/>
                  </a:lnTo>
                  <a:lnTo>
                    <a:pt x="22" y="651"/>
                  </a:lnTo>
                  <a:lnTo>
                    <a:pt x="22" y="651"/>
                  </a:lnTo>
                  <a:lnTo>
                    <a:pt x="22" y="654"/>
                  </a:lnTo>
                  <a:lnTo>
                    <a:pt x="22" y="656"/>
                  </a:lnTo>
                  <a:lnTo>
                    <a:pt x="22" y="656"/>
                  </a:lnTo>
                  <a:lnTo>
                    <a:pt x="22" y="656"/>
                  </a:lnTo>
                  <a:lnTo>
                    <a:pt x="22" y="658"/>
                  </a:lnTo>
                  <a:lnTo>
                    <a:pt x="24" y="658"/>
                  </a:lnTo>
                  <a:lnTo>
                    <a:pt x="24" y="658"/>
                  </a:lnTo>
                  <a:lnTo>
                    <a:pt x="24" y="658"/>
                  </a:lnTo>
                  <a:lnTo>
                    <a:pt x="24" y="661"/>
                  </a:lnTo>
                  <a:lnTo>
                    <a:pt x="24" y="661"/>
                  </a:lnTo>
                  <a:lnTo>
                    <a:pt x="24" y="661"/>
                  </a:lnTo>
                  <a:lnTo>
                    <a:pt x="24" y="661"/>
                  </a:lnTo>
                  <a:lnTo>
                    <a:pt x="26" y="658"/>
                  </a:lnTo>
                  <a:lnTo>
                    <a:pt x="26" y="656"/>
                  </a:lnTo>
                  <a:lnTo>
                    <a:pt x="29" y="656"/>
                  </a:lnTo>
                  <a:lnTo>
                    <a:pt x="29" y="656"/>
                  </a:lnTo>
                  <a:lnTo>
                    <a:pt x="29" y="654"/>
                  </a:lnTo>
                  <a:lnTo>
                    <a:pt x="29" y="654"/>
                  </a:lnTo>
                  <a:lnTo>
                    <a:pt x="31" y="656"/>
                  </a:lnTo>
                  <a:lnTo>
                    <a:pt x="31" y="656"/>
                  </a:lnTo>
                  <a:lnTo>
                    <a:pt x="31" y="656"/>
                  </a:lnTo>
                  <a:lnTo>
                    <a:pt x="31" y="656"/>
                  </a:lnTo>
                  <a:lnTo>
                    <a:pt x="34" y="656"/>
                  </a:lnTo>
                  <a:lnTo>
                    <a:pt x="34" y="656"/>
                  </a:lnTo>
                  <a:lnTo>
                    <a:pt x="34" y="656"/>
                  </a:lnTo>
                  <a:lnTo>
                    <a:pt x="34" y="656"/>
                  </a:lnTo>
                  <a:lnTo>
                    <a:pt x="34" y="658"/>
                  </a:lnTo>
                  <a:lnTo>
                    <a:pt x="36" y="658"/>
                  </a:lnTo>
                  <a:lnTo>
                    <a:pt x="36" y="658"/>
                  </a:lnTo>
                  <a:lnTo>
                    <a:pt x="36" y="656"/>
                  </a:lnTo>
                  <a:lnTo>
                    <a:pt x="36" y="658"/>
                  </a:lnTo>
                  <a:lnTo>
                    <a:pt x="36" y="658"/>
                  </a:lnTo>
                  <a:lnTo>
                    <a:pt x="38" y="661"/>
                  </a:lnTo>
                  <a:lnTo>
                    <a:pt x="38" y="663"/>
                  </a:lnTo>
                  <a:lnTo>
                    <a:pt x="38" y="663"/>
                  </a:lnTo>
                  <a:lnTo>
                    <a:pt x="38" y="663"/>
                  </a:lnTo>
                  <a:lnTo>
                    <a:pt x="38" y="665"/>
                  </a:lnTo>
                  <a:lnTo>
                    <a:pt x="38" y="665"/>
                  </a:lnTo>
                  <a:lnTo>
                    <a:pt x="38" y="665"/>
                  </a:lnTo>
                  <a:lnTo>
                    <a:pt x="38" y="665"/>
                  </a:lnTo>
                  <a:lnTo>
                    <a:pt x="38" y="668"/>
                  </a:lnTo>
                  <a:lnTo>
                    <a:pt x="41" y="668"/>
                  </a:lnTo>
                  <a:lnTo>
                    <a:pt x="41" y="670"/>
                  </a:lnTo>
                  <a:lnTo>
                    <a:pt x="41" y="670"/>
                  </a:lnTo>
                  <a:lnTo>
                    <a:pt x="41" y="670"/>
                  </a:lnTo>
                  <a:lnTo>
                    <a:pt x="43" y="672"/>
                  </a:lnTo>
                  <a:lnTo>
                    <a:pt x="43" y="672"/>
                  </a:lnTo>
                  <a:lnTo>
                    <a:pt x="43" y="672"/>
                  </a:lnTo>
                  <a:lnTo>
                    <a:pt x="43" y="672"/>
                  </a:lnTo>
                  <a:lnTo>
                    <a:pt x="45" y="672"/>
                  </a:lnTo>
                  <a:lnTo>
                    <a:pt x="45" y="672"/>
                  </a:lnTo>
                  <a:lnTo>
                    <a:pt x="45" y="672"/>
                  </a:lnTo>
                  <a:lnTo>
                    <a:pt x="45" y="675"/>
                  </a:lnTo>
                  <a:lnTo>
                    <a:pt x="45" y="675"/>
                  </a:lnTo>
                  <a:lnTo>
                    <a:pt x="45" y="675"/>
                  </a:lnTo>
                  <a:lnTo>
                    <a:pt x="45" y="675"/>
                  </a:lnTo>
                  <a:lnTo>
                    <a:pt x="45" y="675"/>
                  </a:lnTo>
                  <a:lnTo>
                    <a:pt x="45" y="677"/>
                  </a:lnTo>
                  <a:lnTo>
                    <a:pt x="45" y="677"/>
                  </a:lnTo>
                  <a:lnTo>
                    <a:pt x="45" y="677"/>
                  </a:lnTo>
                  <a:lnTo>
                    <a:pt x="45" y="677"/>
                  </a:lnTo>
                  <a:lnTo>
                    <a:pt x="45" y="677"/>
                  </a:lnTo>
                  <a:lnTo>
                    <a:pt x="45" y="680"/>
                  </a:lnTo>
                  <a:lnTo>
                    <a:pt x="45" y="680"/>
                  </a:lnTo>
                  <a:lnTo>
                    <a:pt x="45" y="680"/>
                  </a:lnTo>
                  <a:lnTo>
                    <a:pt x="48" y="680"/>
                  </a:lnTo>
                  <a:lnTo>
                    <a:pt x="48" y="677"/>
                  </a:lnTo>
                  <a:lnTo>
                    <a:pt x="48" y="677"/>
                  </a:lnTo>
                  <a:lnTo>
                    <a:pt x="48" y="677"/>
                  </a:lnTo>
                  <a:lnTo>
                    <a:pt x="48" y="677"/>
                  </a:lnTo>
                  <a:lnTo>
                    <a:pt x="48" y="680"/>
                  </a:lnTo>
                  <a:lnTo>
                    <a:pt x="48" y="680"/>
                  </a:lnTo>
                  <a:lnTo>
                    <a:pt x="48" y="680"/>
                  </a:lnTo>
                  <a:lnTo>
                    <a:pt x="48" y="682"/>
                  </a:lnTo>
                  <a:lnTo>
                    <a:pt x="48" y="682"/>
                  </a:lnTo>
                  <a:lnTo>
                    <a:pt x="48" y="682"/>
                  </a:lnTo>
                  <a:lnTo>
                    <a:pt x="48" y="682"/>
                  </a:lnTo>
                  <a:lnTo>
                    <a:pt x="45" y="682"/>
                  </a:lnTo>
                  <a:lnTo>
                    <a:pt x="45" y="682"/>
                  </a:lnTo>
                  <a:lnTo>
                    <a:pt x="45" y="682"/>
                  </a:lnTo>
                  <a:lnTo>
                    <a:pt x="45" y="682"/>
                  </a:lnTo>
                  <a:lnTo>
                    <a:pt x="45" y="682"/>
                  </a:lnTo>
                  <a:lnTo>
                    <a:pt x="45" y="682"/>
                  </a:lnTo>
                  <a:lnTo>
                    <a:pt x="45" y="682"/>
                  </a:lnTo>
                  <a:lnTo>
                    <a:pt x="45" y="684"/>
                  </a:lnTo>
                  <a:lnTo>
                    <a:pt x="45" y="684"/>
                  </a:lnTo>
                  <a:lnTo>
                    <a:pt x="45" y="684"/>
                  </a:lnTo>
                  <a:lnTo>
                    <a:pt x="45" y="684"/>
                  </a:lnTo>
                  <a:lnTo>
                    <a:pt x="45" y="684"/>
                  </a:lnTo>
                  <a:lnTo>
                    <a:pt x="45" y="687"/>
                  </a:lnTo>
                  <a:lnTo>
                    <a:pt x="45" y="687"/>
                  </a:lnTo>
                  <a:lnTo>
                    <a:pt x="45" y="687"/>
                  </a:lnTo>
                  <a:lnTo>
                    <a:pt x="45" y="687"/>
                  </a:lnTo>
                  <a:lnTo>
                    <a:pt x="45" y="687"/>
                  </a:lnTo>
                  <a:lnTo>
                    <a:pt x="45" y="687"/>
                  </a:lnTo>
                  <a:lnTo>
                    <a:pt x="45" y="687"/>
                  </a:lnTo>
                  <a:lnTo>
                    <a:pt x="48" y="687"/>
                  </a:lnTo>
                  <a:lnTo>
                    <a:pt x="48" y="687"/>
                  </a:lnTo>
                  <a:lnTo>
                    <a:pt x="48" y="689"/>
                  </a:lnTo>
                  <a:lnTo>
                    <a:pt x="48" y="689"/>
                  </a:lnTo>
                  <a:lnTo>
                    <a:pt x="48" y="689"/>
                  </a:lnTo>
                  <a:lnTo>
                    <a:pt x="48" y="689"/>
                  </a:lnTo>
                  <a:lnTo>
                    <a:pt x="48" y="689"/>
                  </a:lnTo>
                  <a:lnTo>
                    <a:pt x="48" y="691"/>
                  </a:lnTo>
                  <a:lnTo>
                    <a:pt x="48" y="691"/>
                  </a:lnTo>
                  <a:lnTo>
                    <a:pt x="48" y="691"/>
                  </a:lnTo>
                  <a:lnTo>
                    <a:pt x="45" y="691"/>
                  </a:lnTo>
                  <a:lnTo>
                    <a:pt x="45" y="691"/>
                  </a:lnTo>
                  <a:lnTo>
                    <a:pt x="45" y="694"/>
                  </a:lnTo>
                  <a:lnTo>
                    <a:pt x="45" y="694"/>
                  </a:lnTo>
                  <a:lnTo>
                    <a:pt x="43" y="694"/>
                  </a:lnTo>
                  <a:lnTo>
                    <a:pt x="43" y="696"/>
                  </a:lnTo>
                  <a:lnTo>
                    <a:pt x="45" y="696"/>
                  </a:lnTo>
                  <a:lnTo>
                    <a:pt x="45" y="696"/>
                  </a:lnTo>
                  <a:lnTo>
                    <a:pt x="45" y="696"/>
                  </a:lnTo>
                  <a:lnTo>
                    <a:pt x="45" y="696"/>
                  </a:lnTo>
                  <a:lnTo>
                    <a:pt x="45" y="696"/>
                  </a:lnTo>
                  <a:lnTo>
                    <a:pt x="45" y="699"/>
                  </a:lnTo>
                  <a:lnTo>
                    <a:pt x="45" y="699"/>
                  </a:lnTo>
                  <a:lnTo>
                    <a:pt x="45" y="701"/>
                  </a:lnTo>
                  <a:lnTo>
                    <a:pt x="45" y="701"/>
                  </a:lnTo>
                  <a:lnTo>
                    <a:pt x="45" y="701"/>
                  </a:lnTo>
                  <a:lnTo>
                    <a:pt x="43" y="701"/>
                  </a:lnTo>
                  <a:lnTo>
                    <a:pt x="43" y="701"/>
                  </a:lnTo>
                  <a:lnTo>
                    <a:pt x="45" y="701"/>
                  </a:lnTo>
                  <a:lnTo>
                    <a:pt x="45" y="703"/>
                  </a:lnTo>
                  <a:lnTo>
                    <a:pt x="45" y="703"/>
                  </a:lnTo>
                  <a:lnTo>
                    <a:pt x="45" y="703"/>
                  </a:lnTo>
                  <a:lnTo>
                    <a:pt x="45" y="703"/>
                  </a:lnTo>
                  <a:lnTo>
                    <a:pt x="45" y="703"/>
                  </a:lnTo>
                  <a:lnTo>
                    <a:pt x="45" y="703"/>
                  </a:lnTo>
                  <a:lnTo>
                    <a:pt x="48" y="703"/>
                  </a:lnTo>
                  <a:lnTo>
                    <a:pt x="48" y="703"/>
                  </a:lnTo>
                  <a:lnTo>
                    <a:pt x="48" y="706"/>
                  </a:lnTo>
                  <a:lnTo>
                    <a:pt x="48" y="706"/>
                  </a:lnTo>
                  <a:lnTo>
                    <a:pt x="48" y="706"/>
                  </a:lnTo>
                  <a:lnTo>
                    <a:pt x="48" y="703"/>
                  </a:lnTo>
                  <a:lnTo>
                    <a:pt x="48" y="706"/>
                  </a:lnTo>
                  <a:lnTo>
                    <a:pt x="48" y="706"/>
                  </a:lnTo>
                  <a:lnTo>
                    <a:pt x="48" y="708"/>
                  </a:lnTo>
                  <a:lnTo>
                    <a:pt x="48" y="710"/>
                  </a:lnTo>
                  <a:lnTo>
                    <a:pt x="48" y="710"/>
                  </a:lnTo>
                  <a:lnTo>
                    <a:pt x="48" y="710"/>
                  </a:lnTo>
                  <a:lnTo>
                    <a:pt x="45" y="710"/>
                  </a:lnTo>
                  <a:lnTo>
                    <a:pt x="45" y="710"/>
                  </a:lnTo>
                  <a:lnTo>
                    <a:pt x="45" y="713"/>
                  </a:lnTo>
                  <a:lnTo>
                    <a:pt x="45" y="715"/>
                  </a:lnTo>
                  <a:lnTo>
                    <a:pt x="45" y="715"/>
                  </a:lnTo>
                  <a:lnTo>
                    <a:pt x="43" y="717"/>
                  </a:lnTo>
                  <a:lnTo>
                    <a:pt x="43" y="720"/>
                  </a:lnTo>
                  <a:lnTo>
                    <a:pt x="41" y="720"/>
                  </a:lnTo>
                  <a:lnTo>
                    <a:pt x="43" y="722"/>
                  </a:lnTo>
                  <a:lnTo>
                    <a:pt x="43" y="725"/>
                  </a:lnTo>
                  <a:lnTo>
                    <a:pt x="48" y="725"/>
                  </a:lnTo>
                  <a:lnTo>
                    <a:pt x="48" y="727"/>
                  </a:lnTo>
                  <a:lnTo>
                    <a:pt x="50" y="729"/>
                  </a:lnTo>
                  <a:lnTo>
                    <a:pt x="50" y="729"/>
                  </a:lnTo>
                  <a:lnTo>
                    <a:pt x="52" y="732"/>
                  </a:lnTo>
                  <a:lnTo>
                    <a:pt x="52" y="732"/>
                  </a:lnTo>
                  <a:lnTo>
                    <a:pt x="55" y="732"/>
                  </a:lnTo>
                  <a:lnTo>
                    <a:pt x="55" y="732"/>
                  </a:lnTo>
                  <a:lnTo>
                    <a:pt x="57" y="732"/>
                  </a:lnTo>
                  <a:lnTo>
                    <a:pt x="57" y="732"/>
                  </a:lnTo>
                  <a:lnTo>
                    <a:pt x="60" y="729"/>
                  </a:lnTo>
                  <a:lnTo>
                    <a:pt x="60" y="729"/>
                  </a:lnTo>
                  <a:lnTo>
                    <a:pt x="60" y="729"/>
                  </a:lnTo>
                  <a:lnTo>
                    <a:pt x="60" y="727"/>
                  </a:lnTo>
                  <a:lnTo>
                    <a:pt x="60" y="727"/>
                  </a:lnTo>
                  <a:lnTo>
                    <a:pt x="62" y="727"/>
                  </a:lnTo>
                  <a:lnTo>
                    <a:pt x="62" y="727"/>
                  </a:lnTo>
                  <a:lnTo>
                    <a:pt x="62" y="725"/>
                  </a:lnTo>
                  <a:lnTo>
                    <a:pt x="62" y="725"/>
                  </a:lnTo>
                  <a:lnTo>
                    <a:pt x="62" y="725"/>
                  </a:lnTo>
                  <a:lnTo>
                    <a:pt x="64" y="725"/>
                  </a:lnTo>
                  <a:lnTo>
                    <a:pt x="64" y="722"/>
                  </a:lnTo>
                  <a:lnTo>
                    <a:pt x="67" y="720"/>
                  </a:lnTo>
                  <a:lnTo>
                    <a:pt x="67" y="720"/>
                  </a:lnTo>
                  <a:lnTo>
                    <a:pt x="67" y="720"/>
                  </a:lnTo>
                  <a:lnTo>
                    <a:pt x="69" y="720"/>
                  </a:lnTo>
                  <a:lnTo>
                    <a:pt x="71" y="720"/>
                  </a:lnTo>
                  <a:lnTo>
                    <a:pt x="71" y="720"/>
                  </a:lnTo>
                  <a:lnTo>
                    <a:pt x="74" y="720"/>
                  </a:lnTo>
                  <a:lnTo>
                    <a:pt x="74" y="720"/>
                  </a:lnTo>
                  <a:lnTo>
                    <a:pt x="76" y="725"/>
                  </a:lnTo>
                  <a:lnTo>
                    <a:pt x="76" y="725"/>
                  </a:lnTo>
                  <a:lnTo>
                    <a:pt x="79" y="725"/>
                  </a:lnTo>
                  <a:lnTo>
                    <a:pt x="79" y="727"/>
                  </a:lnTo>
                  <a:lnTo>
                    <a:pt x="79" y="727"/>
                  </a:lnTo>
                  <a:lnTo>
                    <a:pt x="79" y="727"/>
                  </a:lnTo>
                  <a:lnTo>
                    <a:pt x="79" y="729"/>
                  </a:lnTo>
                  <a:lnTo>
                    <a:pt x="79" y="729"/>
                  </a:lnTo>
                  <a:lnTo>
                    <a:pt x="79" y="729"/>
                  </a:lnTo>
                  <a:lnTo>
                    <a:pt x="81" y="732"/>
                  </a:lnTo>
                  <a:lnTo>
                    <a:pt x="83" y="736"/>
                  </a:lnTo>
                  <a:lnTo>
                    <a:pt x="83" y="736"/>
                  </a:lnTo>
                  <a:lnTo>
                    <a:pt x="86" y="736"/>
                  </a:lnTo>
                  <a:lnTo>
                    <a:pt x="88" y="736"/>
                  </a:lnTo>
                  <a:lnTo>
                    <a:pt x="88" y="736"/>
                  </a:lnTo>
                  <a:lnTo>
                    <a:pt x="88" y="736"/>
                  </a:lnTo>
                  <a:lnTo>
                    <a:pt x="88" y="734"/>
                  </a:lnTo>
                  <a:lnTo>
                    <a:pt x="88" y="734"/>
                  </a:lnTo>
                  <a:lnTo>
                    <a:pt x="90" y="734"/>
                  </a:lnTo>
                  <a:lnTo>
                    <a:pt x="90" y="732"/>
                  </a:lnTo>
                  <a:lnTo>
                    <a:pt x="90" y="732"/>
                  </a:lnTo>
                  <a:lnTo>
                    <a:pt x="93" y="732"/>
                  </a:lnTo>
                  <a:lnTo>
                    <a:pt x="93" y="729"/>
                  </a:lnTo>
                  <a:lnTo>
                    <a:pt x="93" y="729"/>
                  </a:lnTo>
                  <a:lnTo>
                    <a:pt x="93" y="729"/>
                  </a:lnTo>
                  <a:lnTo>
                    <a:pt x="95" y="729"/>
                  </a:lnTo>
                  <a:lnTo>
                    <a:pt x="95" y="727"/>
                  </a:lnTo>
                  <a:lnTo>
                    <a:pt x="95" y="727"/>
                  </a:lnTo>
                  <a:lnTo>
                    <a:pt x="95" y="727"/>
                  </a:lnTo>
                  <a:lnTo>
                    <a:pt x="95" y="727"/>
                  </a:lnTo>
                  <a:lnTo>
                    <a:pt x="95" y="727"/>
                  </a:lnTo>
                  <a:lnTo>
                    <a:pt x="95" y="725"/>
                  </a:lnTo>
                  <a:lnTo>
                    <a:pt x="95" y="725"/>
                  </a:lnTo>
                  <a:lnTo>
                    <a:pt x="95" y="725"/>
                  </a:lnTo>
                  <a:lnTo>
                    <a:pt x="97" y="725"/>
                  </a:lnTo>
                  <a:lnTo>
                    <a:pt x="100" y="725"/>
                  </a:lnTo>
                  <a:lnTo>
                    <a:pt x="100" y="725"/>
                  </a:lnTo>
                  <a:lnTo>
                    <a:pt x="102" y="722"/>
                  </a:lnTo>
                  <a:lnTo>
                    <a:pt x="102" y="722"/>
                  </a:lnTo>
                  <a:lnTo>
                    <a:pt x="102" y="722"/>
                  </a:lnTo>
                  <a:lnTo>
                    <a:pt x="102" y="722"/>
                  </a:lnTo>
                  <a:lnTo>
                    <a:pt x="102" y="722"/>
                  </a:lnTo>
                  <a:lnTo>
                    <a:pt x="102" y="722"/>
                  </a:lnTo>
                  <a:lnTo>
                    <a:pt x="105" y="722"/>
                  </a:lnTo>
                  <a:lnTo>
                    <a:pt x="105" y="722"/>
                  </a:lnTo>
                  <a:lnTo>
                    <a:pt x="105" y="720"/>
                  </a:lnTo>
                  <a:lnTo>
                    <a:pt x="105" y="720"/>
                  </a:lnTo>
                  <a:lnTo>
                    <a:pt x="105" y="720"/>
                  </a:lnTo>
                  <a:lnTo>
                    <a:pt x="105" y="720"/>
                  </a:lnTo>
                  <a:lnTo>
                    <a:pt x="105" y="720"/>
                  </a:lnTo>
                  <a:lnTo>
                    <a:pt x="105" y="720"/>
                  </a:lnTo>
                  <a:lnTo>
                    <a:pt x="107" y="720"/>
                  </a:lnTo>
                  <a:lnTo>
                    <a:pt x="107" y="720"/>
                  </a:lnTo>
                  <a:lnTo>
                    <a:pt x="109" y="720"/>
                  </a:lnTo>
                  <a:lnTo>
                    <a:pt x="109" y="720"/>
                  </a:lnTo>
                  <a:lnTo>
                    <a:pt x="109" y="720"/>
                  </a:lnTo>
                  <a:lnTo>
                    <a:pt x="112" y="720"/>
                  </a:lnTo>
                  <a:lnTo>
                    <a:pt x="112" y="722"/>
                  </a:lnTo>
                  <a:lnTo>
                    <a:pt x="114" y="722"/>
                  </a:lnTo>
                  <a:lnTo>
                    <a:pt x="114" y="722"/>
                  </a:lnTo>
                  <a:lnTo>
                    <a:pt x="116" y="722"/>
                  </a:lnTo>
                  <a:lnTo>
                    <a:pt x="116" y="722"/>
                  </a:lnTo>
                  <a:lnTo>
                    <a:pt x="116" y="722"/>
                  </a:lnTo>
                  <a:lnTo>
                    <a:pt x="116" y="722"/>
                  </a:lnTo>
                  <a:lnTo>
                    <a:pt x="116" y="722"/>
                  </a:lnTo>
                  <a:lnTo>
                    <a:pt x="119" y="722"/>
                  </a:lnTo>
                  <a:lnTo>
                    <a:pt x="119" y="722"/>
                  </a:lnTo>
                  <a:lnTo>
                    <a:pt x="119" y="722"/>
                  </a:lnTo>
                  <a:lnTo>
                    <a:pt x="119" y="725"/>
                  </a:lnTo>
                  <a:lnTo>
                    <a:pt x="121" y="725"/>
                  </a:lnTo>
                  <a:lnTo>
                    <a:pt x="121" y="725"/>
                  </a:lnTo>
                  <a:lnTo>
                    <a:pt x="123" y="725"/>
                  </a:lnTo>
                  <a:lnTo>
                    <a:pt x="123" y="727"/>
                  </a:lnTo>
                  <a:lnTo>
                    <a:pt x="126" y="727"/>
                  </a:lnTo>
                  <a:lnTo>
                    <a:pt x="126" y="727"/>
                  </a:lnTo>
                  <a:lnTo>
                    <a:pt x="128" y="727"/>
                  </a:lnTo>
                  <a:lnTo>
                    <a:pt x="128" y="729"/>
                  </a:lnTo>
                  <a:lnTo>
                    <a:pt x="131" y="729"/>
                  </a:lnTo>
                  <a:lnTo>
                    <a:pt x="131" y="729"/>
                  </a:lnTo>
                  <a:lnTo>
                    <a:pt x="131" y="729"/>
                  </a:lnTo>
                  <a:lnTo>
                    <a:pt x="131" y="729"/>
                  </a:lnTo>
                  <a:lnTo>
                    <a:pt x="133" y="729"/>
                  </a:lnTo>
                  <a:lnTo>
                    <a:pt x="133" y="729"/>
                  </a:lnTo>
                  <a:lnTo>
                    <a:pt x="133" y="729"/>
                  </a:lnTo>
                  <a:lnTo>
                    <a:pt x="138" y="729"/>
                  </a:lnTo>
                  <a:lnTo>
                    <a:pt x="138" y="729"/>
                  </a:lnTo>
                  <a:lnTo>
                    <a:pt x="140" y="727"/>
                  </a:lnTo>
                  <a:lnTo>
                    <a:pt x="140" y="727"/>
                  </a:lnTo>
                  <a:lnTo>
                    <a:pt x="140" y="725"/>
                  </a:lnTo>
                  <a:lnTo>
                    <a:pt x="140" y="725"/>
                  </a:lnTo>
                  <a:lnTo>
                    <a:pt x="140" y="725"/>
                  </a:lnTo>
                  <a:lnTo>
                    <a:pt x="140" y="722"/>
                  </a:lnTo>
                  <a:lnTo>
                    <a:pt x="142" y="722"/>
                  </a:lnTo>
                  <a:lnTo>
                    <a:pt x="147" y="720"/>
                  </a:lnTo>
                  <a:lnTo>
                    <a:pt x="149" y="720"/>
                  </a:lnTo>
                  <a:lnTo>
                    <a:pt x="149" y="717"/>
                  </a:lnTo>
                  <a:lnTo>
                    <a:pt x="152" y="717"/>
                  </a:lnTo>
                  <a:lnTo>
                    <a:pt x="154" y="717"/>
                  </a:lnTo>
                  <a:lnTo>
                    <a:pt x="157" y="717"/>
                  </a:lnTo>
                  <a:lnTo>
                    <a:pt x="157" y="717"/>
                  </a:lnTo>
                  <a:lnTo>
                    <a:pt x="159" y="715"/>
                  </a:lnTo>
                  <a:lnTo>
                    <a:pt x="159" y="715"/>
                  </a:lnTo>
                  <a:lnTo>
                    <a:pt x="159" y="715"/>
                  </a:lnTo>
                  <a:lnTo>
                    <a:pt x="159" y="713"/>
                  </a:lnTo>
                  <a:lnTo>
                    <a:pt x="159" y="713"/>
                  </a:lnTo>
                  <a:lnTo>
                    <a:pt x="159" y="713"/>
                  </a:lnTo>
                  <a:lnTo>
                    <a:pt x="159" y="710"/>
                  </a:lnTo>
                  <a:lnTo>
                    <a:pt x="159" y="710"/>
                  </a:lnTo>
                  <a:lnTo>
                    <a:pt x="157" y="710"/>
                  </a:lnTo>
                  <a:lnTo>
                    <a:pt x="157" y="710"/>
                  </a:lnTo>
                  <a:lnTo>
                    <a:pt x="157" y="710"/>
                  </a:lnTo>
                  <a:lnTo>
                    <a:pt x="157" y="710"/>
                  </a:lnTo>
                  <a:lnTo>
                    <a:pt x="157" y="708"/>
                  </a:lnTo>
                  <a:lnTo>
                    <a:pt x="154" y="708"/>
                  </a:lnTo>
                  <a:lnTo>
                    <a:pt x="154" y="708"/>
                  </a:lnTo>
                  <a:lnTo>
                    <a:pt x="154" y="706"/>
                  </a:lnTo>
                  <a:lnTo>
                    <a:pt x="154" y="706"/>
                  </a:lnTo>
                  <a:lnTo>
                    <a:pt x="157" y="706"/>
                  </a:lnTo>
                  <a:lnTo>
                    <a:pt x="159" y="703"/>
                  </a:lnTo>
                  <a:lnTo>
                    <a:pt x="159" y="703"/>
                  </a:lnTo>
                  <a:lnTo>
                    <a:pt x="159" y="703"/>
                  </a:lnTo>
                  <a:lnTo>
                    <a:pt x="159" y="706"/>
                  </a:lnTo>
                  <a:lnTo>
                    <a:pt x="159" y="706"/>
                  </a:lnTo>
                  <a:lnTo>
                    <a:pt x="161" y="706"/>
                  </a:lnTo>
                  <a:lnTo>
                    <a:pt x="161" y="703"/>
                  </a:lnTo>
                  <a:lnTo>
                    <a:pt x="161" y="703"/>
                  </a:lnTo>
                  <a:lnTo>
                    <a:pt x="166" y="706"/>
                  </a:lnTo>
                  <a:lnTo>
                    <a:pt x="168" y="706"/>
                  </a:lnTo>
                  <a:lnTo>
                    <a:pt x="173" y="710"/>
                  </a:lnTo>
                  <a:lnTo>
                    <a:pt x="176" y="710"/>
                  </a:lnTo>
                  <a:lnTo>
                    <a:pt x="178" y="710"/>
                  </a:lnTo>
                  <a:lnTo>
                    <a:pt x="178" y="713"/>
                  </a:lnTo>
                  <a:lnTo>
                    <a:pt x="178" y="713"/>
                  </a:lnTo>
                  <a:lnTo>
                    <a:pt x="178" y="715"/>
                  </a:lnTo>
                  <a:lnTo>
                    <a:pt x="176" y="715"/>
                  </a:lnTo>
                  <a:lnTo>
                    <a:pt x="176" y="717"/>
                  </a:lnTo>
                  <a:lnTo>
                    <a:pt x="176" y="717"/>
                  </a:lnTo>
                  <a:lnTo>
                    <a:pt x="176" y="720"/>
                  </a:lnTo>
                  <a:lnTo>
                    <a:pt x="176" y="720"/>
                  </a:lnTo>
                  <a:lnTo>
                    <a:pt x="178" y="720"/>
                  </a:lnTo>
                  <a:lnTo>
                    <a:pt x="178" y="722"/>
                  </a:lnTo>
                  <a:lnTo>
                    <a:pt x="178" y="720"/>
                  </a:lnTo>
                  <a:lnTo>
                    <a:pt x="178" y="720"/>
                  </a:lnTo>
                  <a:lnTo>
                    <a:pt x="180" y="722"/>
                  </a:lnTo>
                  <a:lnTo>
                    <a:pt x="180" y="722"/>
                  </a:lnTo>
                  <a:lnTo>
                    <a:pt x="180" y="722"/>
                  </a:lnTo>
                  <a:lnTo>
                    <a:pt x="180" y="725"/>
                  </a:lnTo>
                  <a:lnTo>
                    <a:pt x="180" y="727"/>
                  </a:lnTo>
                  <a:lnTo>
                    <a:pt x="180" y="727"/>
                  </a:lnTo>
                  <a:lnTo>
                    <a:pt x="180" y="729"/>
                  </a:lnTo>
                  <a:lnTo>
                    <a:pt x="180" y="729"/>
                  </a:lnTo>
                  <a:lnTo>
                    <a:pt x="183" y="729"/>
                  </a:lnTo>
                  <a:lnTo>
                    <a:pt x="183" y="729"/>
                  </a:lnTo>
                  <a:lnTo>
                    <a:pt x="185" y="729"/>
                  </a:lnTo>
                  <a:lnTo>
                    <a:pt x="185" y="732"/>
                  </a:lnTo>
                  <a:lnTo>
                    <a:pt x="185" y="732"/>
                  </a:lnTo>
                  <a:lnTo>
                    <a:pt x="185" y="732"/>
                  </a:lnTo>
                  <a:lnTo>
                    <a:pt x="185" y="734"/>
                  </a:lnTo>
                  <a:lnTo>
                    <a:pt x="185" y="734"/>
                  </a:lnTo>
                  <a:lnTo>
                    <a:pt x="187" y="734"/>
                  </a:lnTo>
                  <a:lnTo>
                    <a:pt x="187" y="736"/>
                  </a:lnTo>
                  <a:lnTo>
                    <a:pt x="187" y="736"/>
                  </a:lnTo>
                  <a:lnTo>
                    <a:pt x="185" y="751"/>
                  </a:lnTo>
                  <a:lnTo>
                    <a:pt x="185" y="751"/>
                  </a:lnTo>
                  <a:lnTo>
                    <a:pt x="185" y="751"/>
                  </a:lnTo>
                  <a:lnTo>
                    <a:pt x="187" y="751"/>
                  </a:lnTo>
                  <a:lnTo>
                    <a:pt x="187" y="751"/>
                  </a:lnTo>
                  <a:lnTo>
                    <a:pt x="190" y="751"/>
                  </a:lnTo>
                  <a:lnTo>
                    <a:pt x="190" y="751"/>
                  </a:lnTo>
                  <a:lnTo>
                    <a:pt x="190" y="751"/>
                  </a:lnTo>
                  <a:lnTo>
                    <a:pt x="192" y="751"/>
                  </a:lnTo>
                  <a:lnTo>
                    <a:pt x="192" y="755"/>
                  </a:lnTo>
                  <a:lnTo>
                    <a:pt x="192" y="755"/>
                  </a:lnTo>
                  <a:lnTo>
                    <a:pt x="192" y="758"/>
                  </a:lnTo>
                  <a:lnTo>
                    <a:pt x="194" y="758"/>
                  </a:lnTo>
                  <a:lnTo>
                    <a:pt x="194" y="758"/>
                  </a:lnTo>
                  <a:lnTo>
                    <a:pt x="197" y="760"/>
                  </a:lnTo>
                  <a:lnTo>
                    <a:pt x="199" y="760"/>
                  </a:lnTo>
                  <a:lnTo>
                    <a:pt x="199" y="760"/>
                  </a:lnTo>
                  <a:lnTo>
                    <a:pt x="199" y="760"/>
                  </a:lnTo>
                  <a:lnTo>
                    <a:pt x="199" y="760"/>
                  </a:lnTo>
                  <a:lnTo>
                    <a:pt x="202" y="762"/>
                  </a:lnTo>
                  <a:lnTo>
                    <a:pt x="202" y="762"/>
                  </a:lnTo>
                  <a:lnTo>
                    <a:pt x="202" y="762"/>
                  </a:lnTo>
                  <a:lnTo>
                    <a:pt x="204" y="762"/>
                  </a:lnTo>
                  <a:lnTo>
                    <a:pt x="206" y="765"/>
                  </a:lnTo>
                  <a:lnTo>
                    <a:pt x="209" y="765"/>
                  </a:lnTo>
                  <a:lnTo>
                    <a:pt x="209" y="765"/>
                  </a:lnTo>
                  <a:lnTo>
                    <a:pt x="209" y="765"/>
                  </a:lnTo>
                  <a:lnTo>
                    <a:pt x="206" y="767"/>
                  </a:lnTo>
                  <a:lnTo>
                    <a:pt x="206" y="767"/>
                  </a:lnTo>
                  <a:lnTo>
                    <a:pt x="206" y="767"/>
                  </a:lnTo>
                  <a:lnTo>
                    <a:pt x="209" y="767"/>
                  </a:lnTo>
                  <a:lnTo>
                    <a:pt x="209" y="767"/>
                  </a:lnTo>
                  <a:lnTo>
                    <a:pt x="209" y="767"/>
                  </a:lnTo>
                  <a:lnTo>
                    <a:pt x="209" y="770"/>
                  </a:lnTo>
                  <a:lnTo>
                    <a:pt x="209" y="770"/>
                  </a:lnTo>
                  <a:lnTo>
                    <a:pt x="206" y="770"/>
                  </a:lnTo>
                  <a:lnTo>
                    <a:pt x="206" y="770"/>
                  </a:lnTo>
                  <a:lnTo>
                    <a:pt x="206" y="770"/>
                  </a:lnTo>
                  <a:lnTo>
                    <a:pt x="204" y="770"/>
                  </a:lnTo>
                  <a:lnTo>
                    <a:pt x="204" y="770"/>
                  </a:lnTo>
                  <a:lnTo>
                    <a:pt x="202" y="772"/>
                  </a:lnTo>
                  <a:lnTo>
                    <a:pt x="202" y="772"/>
                  </a:lnTo>
                  <a:lnTo>
                    <a:pt x="202" y="772"/>
                  </a:lnTo>
                  <a:lnTo>
                    <a:pt x="202" y="772"/>
                  </a:lnTo>
                  <a:lnTo>
                    <a:pt x="202" y="772"/>
                  </a:lnTo>
                  <a:lnTo>
                    <a:pt x="202" y="772"/>
                  </a:lnTo>
                  <a:lnTo>
                    <a:pt x="202" y="772"/>
                  </a:lnTo>
                  <a:lnTo>
                    <a:pt x="202" y="772"/>
                  </a:lnTo>
                  <a:lnTo>
                    <a:pt x="202" y="774"/>
                  </a:lnTo>
                  <a:lnTo>
                    <a:pt x="199" y="774"/>
                  </a:lnTo>
                  <a:lnTo>
                    <a:pt x="199" y="774"/>
                  </a:lnTo>
                  <a:lnTo>
                    <a:pt x="199" y="774"/>
                  </a:lnTo>
                  <a:lnTo>
                    <a:pt x="199" y="777"/>
                  </a:lnTo>
                  <a:lnTo>
                    <a:pt x="199" y="777"/>
                  </a:lnTo>
                  <a:lnTo>
                    <a:pt x="197" y="779"/>
                  </a:lnTo>
                  <a:lnTo>
                    <a:pt x="197" y="779"/>
                  </a:lnTo>
                  <a:lnTo>
                    <a:pt x="197" y="779"/>
                  </a:lnTo>
                  <a:lnTo>
                    <a:pt x="197" y="779"/>
                  </a:lnTo>
                  <a:lnTo>
                    <a:pt x="197" y="779"/>
                  </a:lnTo>
                  <a:lnTo>
                    <a:pt x="197" y="779"/>
                  </a:lnTo>
                  <a:lnTo>
                    <a:pt x="197" y="781"/>
                  </a:lnTo>
                  <a:lnTo>
                    <a:pt x="194" y="781"/>
                  </a:lnTo>
                  <a:lnTo>
                    <a:pt x="192" y="784"/>
                  </a:lnTo>
                  <a:lnTo>
                    <a:pt x="192" y="784"/>
                  </a:lnTo>
                  <a:lnTo>
                    <a:pt x="192" y="786"/>
                  </a:lnTo>
                  <a:lnTo>
                    <a:pt x="192" y="786"/>
                  </a:lnTo>
                  <a:lnTo>
                    <a:pt x="192" y="788"/>
                  </a:lnTo>
                  <a:lnTo>
                    <a:pt x="192" y="788"/>
                  </a:lnTo>
                  <a:lnTo>
                    <a:pt x="194" y="788"/>
                  </a:lnTo>
                  <a:lnTo>
                    <a:pt x="194" y="788"/>
                  </a:lnTo>
                  <a:lnTo>
                    <a:pt x="194" y="786"/>
                  </a:lnTo>
                  <a:lnTo>
                    <a:pt x="197" y="788"/>
                  </a:lnTo>
                  <a:lnTo>
                    <a:pt x="197" y="788"/>
                  </a:lnTo>
                  <a:lnTo>
                    <a:pt x="199" y="786"/>
                  </a:lnTo>
                  <a:lnTo>
                    <a:pt x="199" y="786"/>
                  </a:lnTo>
                  <a:lnTo>
                    <a:pt x="199" y="786"/>
                  </a:lnTo>
                  <a:lnTo>
                    <a:pt x="202" y="786"/>
                  </a:lnTo>
                  <a:lnTo>
                    <a:pt x="202" y="784"/>
                  </a:lnTo>
                  <a:lnTo>
                    <a:pt x="204" y="784"/>
                  </a:lnTo>
                  <a:lnTo>
                    <a:pt x="204" y="784"/>
                  </a:lnTo>
                  <a:lnTo>
                    <a:pt x="206" y="784"/>
                  </a:lnTo>
                  <a:lnTo>
                    <a:pt x="206" y="784"/>
                  </a:lnTo>
                  <a:lnTo>
                    <a:pt x="206" y="784"/>
                  </a:lnTo>
                  <a:lnTo>
                    <a:pt x="206" y="784"/>
                  </a:lnTo>
                  <a:lnTo>
                    <a:pt x="209" y="784"/>
                  </a:lnTo>
                  <a:lnTo>
                    <a:pt x="209" y="781"/>
                  </a:lnTo>
                  <a:lnTo>
                    <a:pt x="209" y="781"/>
                  </a:lnTo>
                  <a:lnTo>
                    <a:pt x="211" y="784"/>
                  </a:lnTo>
                  <a:lnTo>
                    <a:pt x="211" y="784"/>
                  </a:lnTo>
                  <a:lnTo>
                    <a:pt x="213" y="786"/>
                  </a:lnTo>
                  <a:lnTo>
                    <a:pt x="213" y="786"/>
                  </a:lnTo>
                  <a:lnTo>
                    <a:pt x="213" y="793"/>
                  </a:lnTo>
                  <a:lnTo>
                    <a:pt x="213" y="793"/>
                  </a:lnTo>
                  <a:lnTo>
                    <a:pt x="213" y="793"/>
                  </a:lnTo>
                  <a:lnTo>
                    <a:pt x="211" y="793"/>
                  </a:lnTo>
                  <a:lnTo>
                    <a:pt x="211" y="798"/>
                  </a:lnTo>
                  <a:lnTo>
                    <a:pt x="211" y="798"/>
                  </a:lnTo>
                  <a:lnTo>
                    <a:pt x="213" y="798"/>
                  </a:lnTo>
                  <a:lnTo>
                    <a:pt x="213" y="800"/>
                  </a:lnTo>
                  <a:lnTo>
                    <a:pt x="213" y="810"/>
                  </a:lnTo>
                  <a:lnTo>
                    <a:pt x="213" y="812"/>
                  </a:lnTo>
                  <a:lnTo>
                    <a:pt x="216" y="814"/>
                  </a:lnTo>
                  <a:lnTo>
                    <a:pt x="218" y="817"/>
                  </a:lnTo>
                  <a:lnTo>
                    <a:pt x="218" y="817"/>
                  </a:lnTo>
                  <a:lnTo>
                    <a:pt x="218" y="817"/>
                  </a:lnTo>
                  <a:lnTo>
                    <a:pt x="220" y="817"/>
                  </a:lnTo>
                  <a:lnTo>
                    <a:pt x="220" y="817"/>
                  </a:lnTo>
                  <a:lnTo>
                    <a:pt x="220" y="817"/>
                  </a:lnTo>
                  <a:lnTo>
                    <a:pt x="223" y="817"/>
                  </a:lnTo>
                  <a:lnTo>
                    <a:pt x="223" y="817"/>
                  </a:lnTo>
                  <a:lnTo>
                    <a:pt x="223" y="817"/>
                  </a:lnTo>
                  <a:lnTo>
                    <a:pt x="223" y="819"/>
                  </a:lnTo>
                  <a:lnTo>
                    <a:pt x="223" y="819"/>
                  </a:lnTo>
                  <a:lnTo>
                    <a:pt x="225" y="822"/>
                  </a:lnTo>
                  <a:lnTo>
                    <a:pt x="225" y="822"/>
                  </a:lnTo>
                  <a:lnTo>
                    <a:pt x="228" y="822"/>
                  </a:lnTo>
                  <a:lnTo>
                    <a:pt x="230" y="822"/>
                  </a:lnTo>
                  <a:lnTo>
                    <a:pt x="230" y="824"/>
                  </a:lnTo>
                  <a:lnTo>
                    <a:pt x="230" y="824"/>
                  </a:lnTo>
                  <a:lnTo>
                    <a:pt x="230" y="826"/>
                  </a:lnTo>
                  <a:lnTo>
                    <a:pt x="232" y="826"/>
                  </a:lnTo>
                  <a:lnTo>
                    <a:pt x="230" y="829"/>
                  </a:lnTo>
                  <a:lnTo>
                    <a:pt x="230" y="831"/>
                  </a:lnTo>
                  <a:lnTo>
                    <a:pt x="230" y="831"/>
                  </a:lnTo>
                  <a:lnTo>
                    <a:pt x="232" y="831"/>
                  </a:lnTo>
                  <a:lnTo>
                    <a:pt x="232" y="831"/>
                  </a:lnTo>
                  <a:lnTo>
                    <a:pt x="235" y="831"/>
                  </a:lnTo>
                  <a:lnTo>
                    <a:pt x="235" y="829"/>
                  </a:lnTo>
                  <a:lnTo>
                    <a:pt x="235" y="829"/>
                  </a:lnTo>
                  <a:lnTo>
                    <a:pt x="237" y="829"/>
                  </a:lnTo>
                  <a:lnTo>
                    <a:pt x="237" y="829"/>
                  </a:lnTo>
                  <a:lnTo>
                    <a:pt x="237" y="829"/>
                  </a:lnTo>
                  <a:lnTo>
                    <a:pt x="239" y="829"/>
                  </a:lnTo>
                  <a:lnTo>
                    <a:pt x="239" y="826"/>
                  </a:lnTo>
                  <a:lnTo>
                    <a:pt x="239" y="826"/>
                  </a:lnTo>
                  <a:lnTo>
                    <a:pt x="239" y="826"/>
                  </a:lnTo>
                  <a:lnTo>
                    <a:pt x="239" y="824"/>
                  </a:lnTo>
                  <a:lnTo>
                    <a:pt x="242" y="824"/>
                  </a:lnTo>
                  <a:lnTo>
                    <a:pt x="242" y="824"/>
                  </a:lnTo>
                  <a:lnTo>
                    <a:pt x="242" y="824"/>
                  </a:lnTo>
                  <a:lnTo>
                    <a:pt x="242" y="822"/>
                  </a:lnTo>
                  <a:lnTo>
                    <a:pt x="242" y="822"/>
                  </a:lnTo>
                  <a:lnTo>
                    <a:pt x="242" y="822"/>
                  </a:lnTo>
                  <a:lnTo>
                    <a:pt x="244" y="822"/>
                  </a:lnTo>
                  <a:lnTo>
                    <a:pt x="244" y="819"/>
                  </a:lnTo>
                  <a:lnTo>
                    <a:pt x="244" y="819"/>
                  </a:lnTo>
                  <a:lnTo>
                    <a:pt x="244" y="819"/>
                  </a:lnTo>
                  <a:lnTo>
                    <a:pt x="244" y="819"/>
                  </a:lnTo>
                  <a:lnTo>
                    <a:pt x="244" y="819"/>
                  </a:lnTo>
                  <a:lnTo>
                    <a:pt x="244" y="817"/>
                  </a:lnTo>
                  <a:lnTo>
                    <a:pt x="244" y="817"/>
                  </a:lnTo>
                  <a:lnTo>
                    <a:pt x="247" y="817"/>
                  </a:lnTo>
                  <a:lnTo>
                    <a:pt x="247" y="817"/>
                  </a:lnTo>
                  <a:lnTo>
                    <a:pt x="247" y="817"/>
                  </a:lnTo>
                  <a:lnTo>
                    <a:pt x="247" y="817"/>
                  </a:lnTo>
                  <a:lnTo>
                    <a:pt x="247" y="817"/>
                  </a:lnTo>
                  <a:lnTo>
                    <a:pt x="249" y="817"/>
                  </a:lnTo>
                  <a:lnTo>
                    <a:pt x="251" y="817"/>
                  </a:lnTo>
                  <a:lnTo>
                    <a:pt x="251" y="817"/>
                  </a:lnTo>
                  <a:lnTo>
                    <a:pt x="251" y="817"/>
                  </a:lnTo>
                  <a:lnTo>
                    <a:pt x="254" y="817"/>
                  </a:lnTo>
                  <a:lnTo>
                    <a:pt x="254" y="817"/>
                  </a:lnTo>
                  <a:lnTo>
                    <a:pt x="254" y="817"/>
                  </a:lnTo>
                  <a:lnTo>
                    <a:pt x="256" y="814"/>
                  </a:lnTo>
                  <a:lnTo>
                    <a:pt x="256" y="814"/>
                  </a:lnTo>
                  <a:lnTo>
                    <a:pt x="256" y="814"/>
                  </a:lnTo>
                  <a:lnTo>
                    <a:pt x="256" y="814"/>
                  </a:lnTo>
                  <a:lnTo>
                    <a:pt x="258" y="814"/>
                  </a:lnTo>
                  <a:lnTo>
                    <a:pt x="258" y="817"/>
                  </a:lnTo>
                  <a:lnTo>
                    <a:pt x="258" y="817"/>
                  </a:lnTo>
                  <a:lnTo>
                    <a:pt x="258" y="817"/>
                  </a:lnTo>
                  <a:lnTo>
                    <a:pt x="258" y="817"/>
                  </a:lnTo>
                  <a:lnTo>
                    <a:pt x="258" y="819"/>
                  </a:lnTo>
                  <a:lnTo>
                    <a:pt x="258" y="819"/>
                  </a:lnTo>
                  <a:lnTo>
                    <a:pt x="258" y="822"/>
                  </a:lnTo>
                  <a:lnTo>
                    <a:pt x="258" y="822"/>
                  </a:lnTo>
                  <a:lnTo>
                    <a:pt x="258" y="822"/>
                  </a:lnTo>
                  <a:lnTo>
                    <a:pt x="261" y="822"/>
                  </a:lnTo>
                  <a:lnTo>
                    <a:pt x="261" y="822"/>
                  </a:lnTo>
                  <a:lnTo>
                    <a:pt x="261" y="822"/>
                  </a:lnTo>
                  <a:lnTo>
                    <a:pt x="263" y="822"/>
                  </a:lnTo>
                  <a:lnTo>
                    <a:pt x="263" y="822"/>
                  </a:lnTo>
                  <a:lnTo>
                    <a:pt x="263" y="824"/>
                  </a:lnTo>
                  <a:lnTo>
                    <a:pt x="263" y="826"/>
                  </a:lnTo>
                  <a:lnTo>
                    <a:pt x="263" y="826"/>
                  </a:lnTo>
                  <a:lnTo>
                    <a:pt x="263" y="826"/>
                  </a:lnTo>
                  <a:lnTo>
                    <a:pt x="268" y="826"/>
                  </a:lnTo>
                  <a:lnTo>
                    <a:pt x="273" y="826"/>
                  </a:lnTo>
                  <a:lnTo>
                    <a:pt x="277" y="829"/>
                  </a:lnTo>
                  <a:lnTo>
                    <a:pt x="277" y="829"/>
                  </a:lnTo>
                  <a:lnTo>
                    <a:pt x="280" y="829"/>
                  </a:lnTo>
                  <a:lnTo>
                    <a:pt x="280" y="831"/>
                  </a:lnTo>
                  <a:lnTo>
                    <a:pt x="280" y="831"/>
                  </a:lnTo>
                  <a:lnTo>
                    <a:pt x="282" y="831"/>
                  </a:lnTo>
                  <a:lnTo>
                    <a:pt x="282" y="831"/>
                  </a:lnTo>
                  <a:lnTo>
                    <a:pt x="284" y="831"/>
                  </a:lnTo>
                  <a:lnTo>
                    <a:pt x="284" y="829"/>
                  </a:lnTo>
                  <a:lnTo>
                    <a:pt x="284" y="829"/>
                  </a:lnTo>
                  <a:lnTo>
                    <a:pt x="284" y="826"/>
                  </a:lnTo>
                  <a:lnTo>
                    <a:pt x="284" y="826"/>
                  </a:lnTo>
                  <a:lnTo>
                    <a:pt x="282" y="826"/>
                  </a:lnTo>
                  <a:lnTo>
                    <a:pt x="282" y="826"/>
                  </a:lnTo>
                  <a:lnTo>
                    <a:pt x="284" y="822"/>
                  </a:lnTo>
                  <a:lnTo>
                    <a:pt x="284" y="822"/>
                  </a:lnTo>
                  <a:lnTo>
                    <a:pt x="287" y="822"/>
                  </a:lnTo>
                  <a:lnTo>
                    <a:pt x="289" y="822"/>
                  </a:lnTo>
                  <a:lnTo>
                    <a:pt x="289" y="822"/>
                  </a:lnTo>
                  <a:lnTo>
                    <a:pt x="294" y="819"/>
                  </a:lnTo>
                  <a:lnTo>
                    <a:pt x="294" y="819"/>
                  </a:lnTo>
                  <a:lnTo>
                    <a:pt x="296" y="819"/>
                  </a:lnTo>
                  <a:lnTo>
                    <a:pt x="299" y="822"/>
                  </a:lnTo>
                  <a:lnTo>
                    <a:pt x="299" y="822"/>
                  </a:lnTo>
                  <a:lnTo>
                    <a:pt x="301" y="822"/>
                  </a:lnTo>
                  <a:lnTo>
                    <a:pt x="301" y="819"/>
                  </a:lnTo>
                  <a:lnTo>
                    <a:pt x="301" y="819"/>
                  </a:lnTo>
                  <a:lnTo>
                    <a:pt x="301" y="817"/>
                  </a:lnTo>
                  <a:lnTo>
                    <a:pt x="301" y="817"/>
                  </a:lnTo>
                  <a:lnTo>
                    <a:pt x="301" y="817"/>
                  </a:lnTo>
                  <a:lnTo>
                    <a:pt x="301" y="817"/>
                  </a:lnTo>
                  <a:lnTo>
                    <a:pt x="301" y="817"/>
                  </a:lnTo>
                  <a:lnTo>
                    <a:pt x="301" y="817"/>
                  </a:lnTo>
                  <a:lnTo>
                    <a:pt x="301" y="814"/>
                  </a:lnTo>
                  <a:lnTo>
                    <a:pt x="301" y="814"/>
                  </a:lnTo>
                  <a:lnTo>
                    <a:pt x="299" y="814"/>
                  </a:lnTo>
                  <a:lnTo>
                    <a:pt x="299" y="814"/>
                  </a:lnTo>
                  <a:lnTo>
                    <a:pt x="299" y="812"/>
                  </a:lnTo>
                  <a:lnTo>
                    <a:pt x="299" y="812"/>
                  </a:lnTo>
                  <a:lnTo>
                    <a:pt x="299" y="810"/>
                  </a:lnTo>
                  <a:lnTo>
                    <a:pt x="299" y="807"/>
                  </a:lnTo>
                  <a:lnTo>
                    <a:pt x="299" y="807"/>
                  </a:lnTo>
                  <a:lnTo>
                    <a:pt x="299" y="807"/>
                  </a:lnTo>
                  <a:lnTo>
                    <a:pt x="299" y="807"/>
                  </a:lnTo>
                  <a:lnTo>
                    <a:pt x="299" y="805"/>
                  </a:lnTo>
                  <a:lnTo>
                    <a:pt x="299" y="805"/>
                  </a:lnTo>
                  <a:lnTo>
                    <a:pt x="301" y="805"/>
                  </a:lnTo>
                  <a:lnTo>
                    <a:pt x="301" y="805"/>
                  </a:lnTo>
                  <a:lnTo>
                    <a:pt x="301" y="803"/>
                  </a:lnTo>
                  <a:lnTo>
                    <a:pt x="303" y="805"/>
                  </a:lnTo>
                  <a:lnTo>
                    <a:pt x="303" y="805"/>
                  </a:lnTo>
                  <a:lnTo>
                    <a:pt x="303" y="807"/>
                  </a:lnTo>
                  <a:lnTo>
                    <a:pt x="306" y="807"/>
                  </a:lnTo>
                  <a:lnTo>
                    <a:pt x="308" y="810"/>
                  </a:lnTo>
                  <a:lnTo>
                    <a:pt x="308" y="810"/>
                  </a:lnTo>
                  <a:lnTo>
                    <a:pt x="310" y="810"/>
                  </a:lnTo>
                  <a:lnTo>
                    <a:pt x="313" y="810"/>
                  </a:lnTo>
                  <a:lnTo>
                    <a:pt x="313" y="810"/>
                  </a:lnTo>
                  <a:lnTo>
                    <a:pt x="315" y="810"/>
                  </a:lnTo>
                  <a:lnTo>
                    <a:pt x="315" y="807"/>
                  </a:lnTo>
                  <a:lnTo>
                    <a:pt x="315" y="807"/>
                  </a:lnTo>
                  <a:lnTo>
                    <a:pt x="313" y="807"/>
                  </a:lnTo>
                  <a:lnTo>
                    <a:pt x="313" y="807"/>
                  </a:lnTo>
                  <a:lnTo>
                    <a:pt x="313" y="805"/>
                  </a:lnTo>
                  <a:lnTo>
                    <a:pt x="313" y="803"/>
                  </a:lnTo>
                  <a:lnTo>
                    <a:pt x="313" y="803"/>
                  </a:lnTo>
                  <a:lnTo>
                    <a:pt x="315" y="803"/>
                  </a:lnTo>
                  <a:lnTo>
                    <a:pt x="315" y="803"/>
                  </a:lnTo>
                  <a:lnTo>
                    <a:pt x="317" y="803"/>
                  </a:lnTo>
                  <a:lnTo>
                    <a:pt x="317" y="803"/>
                  </a:lnTo>
                  <a:lnTo>
                    <a:pt x="320" y="803"/>
                  </a:lnTo>
                  <a:lnTo>
                    <a:pt x="320" y="800"/>
                  </a:lnTo>
                  <a:lnTo>
                    <a:pt x="322" y="800"/>
                  </a:lnTo>
                  <a:lnTo>
                    <a:pt x="322" y="800"/>
                  </a:lnTo>
                  <a:lnTo>
                    <a:pt x="322" y="800"/>
                  </a:lnTo>
                  <a:lnTo>
                    <a:pt x="322" y="800"/>
                  </a:lnTo>
                  <a:lnTo>
                    <a:pt x="322" y="803"/>
                  </a:lnTo>
                  <a:lnTo>
                    <a:pt x="322" y="805"/>
                  </a:lnTo>
                  <a:lnTo>
                    <a:pt x="325" y="805"/>
                  </a:lnTo>
                  <a:lnTo>
                    <a:pt x="325" y="805"/>
                  </a:lnTo>
                  <a:lnTo>
                    <a:pt x="325" y="805"/>
                  </a:lnTo>
                  <a:lnTo>
                    <a:pt x="325" y="805"/>
                  </a:lnTo>
                  <a:lnTo>
                    <a:pt x="325" y="805"/>
                  </a:lnTo>
                  <a:lnTo>
                    <a:pt x="325" y="807"/>
                  </a:lnTo>
                  <a:lnTo>
                    <a:pt x="325" y="807"/>
                  </a:lnTo>
                  <a:lnTo>
                    <a:pt x="322" y="807"/>
                  </a:lnTo>
                  <a:lnTo>
                    <a:pt x="325" y="807"/>
                  </a:lnTo>
                  <a:lnTo>
                    <a:pt x="325" y="810"/>
                  </a:lnTo>
                  <a:lnTo>
                    <a:pt x="325" y="810"/>
                  </a:lnTo>
                  <a:lnTo>
                    <a:pt x="322" y="810"/>
                  </a:lnTo>
                  <a:lnTo>
                    <a:pt x="322" y="810"/>
                  </a:lnTo>
                  <a:lnTo>
                    <a:pt x="322" y="810"/>
                  </a:lnTo>
                  <a:lnTo>
                    <a:pt x="322" y="812"/>
                  </a:lnTo>
                  <a:lnTo>
                    <a:pt x="322" y="812"/>
                  </a:lnTo>
                  <a:lnTo>
                    <a:pt x="322" y="812"/>
                  </a:lnTo>
                  <a:lnTo>
                    <a:pt x="322" y="812"/>
                  </a:lnTo>
                  <a:lnTo>
                    <a:pt x="325" y="812"/>
                  </a:lnTo>
                  <a:lnTo>
                    <a:pt x="325" y="812"/>
                  </a:lnTo>
                  <a:lnTo>
                    <a:pt x="325" y="812"/>
                  </a:lnTo>
                  <a:lnTo>
                    <a:pt x="325" y="812"/>
                  </a:lnTo>
                  <a:lnTo>
                    <a:pt x="325" y="812"/>
                  </a:lnTo>
                  <a:lnTo>
                    <a:pt x="325" y="812"/>
                  </a:lnTo>
                  <a:lnTo>
                    <a:pt x="327" y="812"/>
                  </a:lnTo>
                  <a:lnTo>
                    <a:pt x="327" y="814"/>
                  </a:lnTo>
                  <a:lnTo>
                    <a:pt x="327" y="814"/>
                  </a:lnTo>
                  <a:lnTo>
                    <a:pt x="325" y="814"/>
                  </a:lnTo>
                  <a:lnTo>
                    <a:pt x="325" y="814"/>
                  </a:lnTo>
                  <a:lnTo>
                    <a:pt x="325" y="817"/>
                  </a:lnTo>
                  <a:lnTo>
                    <a:pt x="327" y="817"/>
                  </a:lnTo>
                  <a:lnTo>
                    <a:pt x="325" y="819"/>
                  </a:lnTo>
                  <a:lnTo>
                    <a:pt x="325" y="819"/>
                  </a:lnTo>
                  <a:lnTo>
                    <a:pt x="327" y="819"/>
                  </a:lnTo>
                  <a:lnTo>
                    <a:pt x="325" y="822"/>
                  </a:lnTo>
                  <a:lnTo>
                    <a:pt x="325" y="822"/>
                  </a:lnTo>
                  <a:lnTo>
                    <a:pt x="325" y="822"/>
                  </a:lnTo>
                  <a:lnTo>
                    <a:pt x="325" y="822"/>
                  </a:lnTo>
                  <a:lnTo>
                    <a:pt x="325" y="822"/>
                  </a:lnTo>
                  <a:lnTo>
                    <a:pt x="325" y="824"/>
                  </a:lnTo>
                  <a:lnTo>
                    <a:pt x="325" y="822"/>
                  </a:lnTo>
                  <a:lnTo>
                    <a:pt x="325" y="822"/>
                  </a:lnTo>
                  <a:lnTo>
                    <a:pt x="325" y="822"/>
                  </a:lnTo>
                  <a:lnTo>
                    <a:pt x="322" y="824"/>
                  </a:lnTo>
                  <a:lnTo>
                    <a:pt x="322" y="824"/>
                  </a:lnTo>
                  <a:lnTo>
                    <a:pt x="322" y="826"/>
                  </a:lnTo>
                  <a:lnTo>
                    <a:pt x="325" y="826"/>
                  </a:lnTo>
                  <a:lnTo>
                    <a:pt x="325" y="826"/>
                  </a:lnTo>
                  <a:lnTo>
                    <a:pt x="325" y="826"/>
                  </a:lnTo>
                  <a:lnTo>
                    <a:pt x="327" y="829"/>
                  </a:lnTo>
                  <a:lnTo>
                    <a:pt x="329" y="829"/>
                  </a:lnTo>
                  <a:lnTo>
                    <a:pt x="336" y="829"/>
                  </a:lnTo>
                  <a:lnTo>
                    <a:pt x="336" y="829"/>
                  </a:lnTo>
                  <a:lnTo>
                    <a:pt x="336" y="826"/>
                  </a:lnTo>
                  <a:lnTo>
                    <a:pt x="336" y="826"/>
                  </a:lnTo>
                  <a:lnTo>
                    <a:pt x="336" y="824"/>
                  </a:lnTo>
                  <a:lnTo>
                    <a:pt x="339" y="824"/>
                  </a:lnTo>
                  <a:lnTo>
                    <a:pt x="341" y="824"/>
                  </a:lnTo>
                  <a:lnTo>
                    <a:pt x="341" y="824"/>
                  </a:lnTo>
                  <a:lnTo>
                    <a:pt x="341" y="822"/>
                  </a:lnTo>
                  <a:lnTo>
                    <a:pt x="341" y="822"/>
                  </a:lnTo>
                  <a:lnTo>
                    <a:pt x="341" y="819"/>
                  </a:lnTo>
                  <a:lnTo>
                    <a:pt x="344" y="819"/>
                  </a:lnTo>
                  <a:lnTo>
                    <a:pt x="346" y="817"/>
                  </a:lnTo>
                  <a:lnTo>
                    <a:pt x="353" y="814"/>
                  </a:lnTo>
                  <a:lnTo>
                    <a:pt x="355" y="814"/>
                  </a:lnTo>
                  <a:lnTo>
                    <a:pt x="358" y="814"/>
                  </a:lnTo>
                  <a:lnTo>
                    <a:pt x="358" y="814"/>
                  </a:lnTo>
                  <a:lnTo>
                    <a:pt x="360" y="814"/>
                  </a:lnTo>
                  <a:lnTo>
                    <a:pt x="360" y="817"/>
                  </a:lnTo>
                  <a:lnTo>
                    <a:pt x="362" y="817"/>
                  </a:lnTo>
                  <a:lnTo>
                    <a:pt x="362" y="817"/>
                  </a:lnTo>
                  <a:lnTo>
                    <a:pt x="362" y="812"/>
                  </a:lnTo>
                  <a:lnTo>
                    <a:pt x="362" y="812"/>
                  </a:lnTo>
                  <a:lnTo>
                    <a:pt x="365" y="810"/>
                  </a:lnTo>
                  <a:lnTo>
                    <a:pt x="365" y="807"/>
                  </a:lnTo>
                  <a:lnTo>
                    <a:pt x="365" y="807"/>
                  </a:lnTo>
                  <a:lnTo>
                    <a:pt x="365" y="807"/>
                  </a:lnTo>
                  <a:lnTo>
                    <a:pt x="365" y="805"/>
                  </a:lnTo>
                  <a:lnTo>
                    <a:pt x="365" y="805"/>
                  </a:lnTo>
                  <a:lnTo>
                    <a:pt x="365" y="805"/>
                  </a:lnTo>
                  <a:lnTo>
                    <a:pt x="365" y="805"/>
                  </a:lnTo>
                  <a:lnTo>
                    <a:pt x="365" y="805"/>
                  </a:lnTo>
                  <a:lnTo>
                    <a:pt x="365" y="803"/>
                  </a:lnTo>
                  <a:lnTo>
                    <a:pt x="365" y="803"/>
                  </a:lnTo>
                  <a:lnTo>
                    <a:pt x="365" y="800"/>
                  </a:lnTo>
                  <a:lnTo>
                    <a:pt x="365" y="798"/>
                  </a:lnTo>
                  <a:lnTo>
                    <a:pt x="365" y="798"/>
                  </a:lnTo>
                  <a:lnTo>
                    <a:pt x="365" y="798"/>
                  </a:lnTo>
                  <a:lnTo>
                    <a:pt x="365" y="798"/>
                  </a:lnTo>
                  <a:lnTo>
                    <a:pt x="365" y="798"/>
                  </a:lnTo>
                  <a:lnTo>
                    <a:pt x="365" y="798"/>
                  </a:lnTo>
                  <a:lnTo>
                    <a:pt x="367" y="793"/>
                  </a:lnTo>
                  <a:lnTo>
                    <a:pt x="367" y="793"/>
                  </a:lnTo>
                  <a:lnTo>
                    <a:pt x="365" y="793"/>
                  </a:lnTo>
                  <a:lnTo>
                    <a:pt x="365" y="788"/>
                  </a:lnTo>
                  <a:lnTo>
                    <a:pt x="365" y="786"/>
                  </a:lnTo>
                  <a:lnTo>
                    <a:pt x="362" y="786"/>
                  </a:lnTo>
                  <a:lnTo>
                    <a:pt x="362" y="786"/>
                  </a:lnTo>
                  <a:lnTo>
                    <a:pt x="362" y="784"/>
                  </a:lnTo>
                  <a:lnTo>
                    <a:pt x="362" y="781"/>
                  </a:lnTo>
                  <a:lnTo>
                    <a:pt x="362" y="781"/>
                  </a:lnTo>
                  <a:lnTo>
                    <a:pt x="362" y="781"/>
                  </a:lnTo>
                  <a:lnTo>
                    <a:pt x="370" y="781"/>
                  </a:lnTo>
                  <a:lnTo>
                    <a:pt x="370" y="779"/>
                  </a:lnTo>
                  <a:lnTo>
                    <a:pt x="370" y="779"/>
                  </a:lnTo>
                  <a:lnTo>
                    <a:pt x="372" y="779"/>
                  </a:lnTo>
                  <a:lnTo>
                    <a:pt x="372" y="779"/>
                  </a:lnTo>
                  <a:lnTo>
                    <a:pt x="372" y="777"/>
                  </a:lnTo>
                  <a:lnTo>
                    <a:pt x="374" y="774"/>
                  </a:lnTo>
                  <a:lnTo>
                    <a:pt x="374" y="772"/>
                  </a:lnTo>
                  <a:lnTo>
                    <a:pt x="377" y="772"/>
                  </a:lnTo>
                  <a:lnTo>
                    <a:pt x="377" y="772"/>
                  </a:lnTo>
                  <a:lnTo>
                    <a:pt x="374" y="765"/>
                  </a:lnTo>
                  <a:lnTo>
                    <a:pt x="377" y="765"/>
                  </a:lnTo>
                  <a:lnTo>
                    <a:pt x="377" y="762"/>
                  </a:lnTo>
                  <a:lnTo>
                    <a:pt x="377" y="762"/>
                  </a:lnTo>
                  <a:lnTo>
                    <a:pt x="379" y="762"/>
                  </a:lnTo>
                  <a:lnTo>
                    <a:pt x="379" y="762"/>
                  </a:lnTo>
                  <a:lnTo>
                    <a:pt x="377" y="760"/>
                  </a:lnTo>
                  <a:lnTo>
                    <a:pt x="377" y="755"/>
                  </a:lnTo>
                  <a:lnTo>
                    <a:pt x="377" y="755"/>
                  </a:lnTo>
                  <a:lnTo>
                    <a:pt x="374" y="753"/>
                  </a:lnTo>
                  <a:lnTo>
                    <a:pt x="374" y="753"/>
                  </a:lnTo>
                  <a:lnTo>
                    <a:pt x="374" y="753"/>
                  </a:lnTo>
                  <a:lnTo>
                    <a:pt x="374" y="753"/>
                  </a:lnTo>
                  <a:lnTo>
                    <a:pt x="374" y="753"/>
                  </a:lnTo>
                  <a:lnTo>
                    <a:pt x="374" y="751"/>
                  </a:lnTo>
                  <a:lnTo>
                    <a:pt x="374" y="751"/>
                  </a:lnTo>
                  <a:lnTo>
                    <a:pt x="374" y="751"/>
                  </a:lnTo>
                  <a:lnTo>
                    <a:pt x="374" y="751"/>
                  </a:lnTo>
                  <a:lnTo>
                    <a:pt x="374" y="748"/>
                  </a:lnTo>
                  <a:lnTo>
                    <a:pt x="374" y="746"/>
                  </a:lnTo>
                  <a:lnTo>
                    <a:pt x="374" y="746"/>
                  </a:lnTo>
                  <a:lnTo>
                    <a:pt x="374" y="743"/>
                  </a:lnTo>
                  <a:lnTo>
                    <a:pt x="374" y="743"/>
                  </a:lnTo>
                  <a:lnTo>
                    <a:pt x="372" y="743"/>
                  </a:lnTo>
                  <a:lnTo>
                    <a:pt x="372" y="743"/>
                  </a:lnTo>
                  <a:lnTo>
                    <a:pt x="372" y="743"/>
                  </a:lnTo>
                  <a:lnTo>
                    <a:pt x="370" y="743"/>
                  </a:lnTo>
                  <a:lnTo>
                    <a:pt x="370" y="743"/>
                  </a:lnTo>
                  <a:lnTo>
                    <a:pt x="370" y="743"/>
                  </a:lnTo>
                  <a:lnTo>
                    <a:pt x="367" y="741"/>
                  </a:lnTo>
                  <a:lnTo>
                    <a:pt x="367" y="741"/>
                  </a:lnTo>
                  <a:lnTo>
                    <a:pt x="367" y="741"/>
                  </a:lnTo>
                  <a:lnTo>
                    <a:pt x="367" y="741"/>
                  </a:lnTo>
                  <a:lnTo>
                    <a:pt x="367" y="741"/>
                  </a:lnTo>
                  <a:lnTo>
                    <a:pt x="370" y="741"/>
                  </a:lnTo>
                  <a:lnTo>
                    <a:pt x="370" y="741"/>
                  </a:lnTo>
                  <a:lnTo>
                    <a:pt x="370" y="741"/>
                  </a:lnTo>
                  <a:lnTo>
                    <a:pt x="370" y="741"/>
                  </a:lnTo>
                  <a:lnTo>
                    <a:pt x="370" y="741"/>
                  </a:lnTo>
                  <a:lnTo>
                    <a:pt x="370" y="741"/>
                  </a:lnTo>
                  <a:lnTo>
                    <a:pt x="370" y="741"/>
                  </a:lnTo>
                  <a:lnTo>
                    <a:pt x="372" y="741"/>
                  </a:lnTo>
                  <a:lnTo>
                    <a:pt x="372" y="739"/>
                  </a:lnTo>
                  <a:lnTo>
                    <a:pt x="372" y="739"/>
                  </a:lnTo>
                  <a:lnTo>
                    <a:pt x="374" y="739"/>
                  </a:lnTo>
                  <a:lnTo>
                    <a:pt x="374" y="739"/>
                  </a:lnTo>
                  <a:lnTo>
                    <a:pt x="374" y="739"/>
                  </a:lnTo>
                  <a:lnTo>
                    <a:pt x="374" y="741"/>
                  </a:lnTo>
                  <a:lnTo>
                    <a:pt x="374" y="741"/>
                  </a:lnTo>
                  <a:lnTo>
                    <a:pt x="374" y="741"/>
                  </a:lnTo>
                  <a:lnTo>
                    <a:pt x="374" y="739"/>
                  </a:lnTo>
                  <a:lnTo>
                    <a:pt x="377" y="739"/>
                  </a:lnTo>
                  <a:lnTo>
                    <a:pt x="379" y="736"/>
                  </a:lnTo>
                  <a:lnTo>
                    <a:pt x="379" y="734"/>
                  </a:lnTo>
                  <a:lnTo>
                    <a:pt x="381" y="734"/>
                  </a:lnTo>
                  <a:lnTo>
                    <a:pt x="381" y="734"/>
                  </a:lnTo>
                  <a:lnTo>
                    <a:pt x="384" y="732"/>
                  </a:lnTo>
                  <a:lnTo>
                    <a:pt x="384" y="732"/>
                  </a:lnTo>
                  <a:lnTo>
                    <a:pt x="386" y="732"/>
                  </a:lnTo>
                  <a:lnTo>
                    <a:pt x="388" y="732"/>
                  </a:lnTo>
                  <a:lnTo>
                    <a:pt x="388" y="732"/>
                  </a:lnTo>
                  <a:lnTo>
                    <a:pt x="388" y="732"/>
                  </a:lnTo>
                  <a:lnTo>
                    <a:pt x="391" y="732"/>
                  </a:lnTo>
                  <a:lnTo>
                    <a:pt x="391" y="732"/>
                  </a:lnTo>
                  <a:lnTo>
                    <a:pt x="391" y="732"/>
                  </a:lnTo>
                  <a:lnTo>
                    <a:pt x="393" y="732"/>
                  </a:lnTo>
                  <a:lnTo>
                    <a:pt x="393" y="732"/>
                  </a:lnTo>
                  <a:lnTo>
                    <a:pt x="393" y="732"/>
                  </a:lnTo>
                  <a:lnTo>
                    <a:pt x="396" y="732"/>
                  </a:lnTo>
                  <a:lnTo>
                    <a:pt x="398" y="732"/>
                  </a:lnTo>
                  <a:lnTo>
                    <a:pt x="398" y="732"/>
                  </a:lnTo>
                  <a:lnTo>
                    <a:pt x="400" y="732"/>
                  </a:lnTo>
                  <a:lnTo>
                    <a:pt x="400" y="732"/>
                  </a:lnTo>
                  <a:lnTo>
                    <a:pt x="403" y="732"/>
                  </a:lnTo>
                  <a:lnTo>
                    <a:pt x="403" y="729"/>
                  </a:lnTo>
                  <a:lnTo>
                    <a:pt x="403" y="729"/>
                  </a:lnTo>
                  <a:lnTo>
                    <a:pt x="405" y="729"/>
                  </a:lnTo>
                  <a:lnTo>
                    <a:pt x="405" y="729"/>
                  </a:lnTo>
                  <a:lnTo>
                    <a:pt x="405" y="727"/>
                  </a:lnTo>
                  <a:lnTo>
                    <a:pt x="405" y="727"/>
                  </a:lnTo>
                  <a:lnTo>
                    <a:pt x="407" y="727"/>
                  </a:lnTo>
                  <a:lnTo>
                    <a:pt x="407" y="727"/>
                  </a:lnTo>
                  <a:lnTo>
                    <a:pt x="407" y="727"/>
                  </a:lnTo>
                  <a:lnTo>
                    <a:pt x="407" y="727"/>
                  </a:lnTo>
                  <a:lnTo>
                    <a:pt x="407" y="727"/>
                  </a:lnTo>
                  <a:lnTo>
                    <a:pt x="407" y="727"/>
                  </a:lnTo>
                  <a:lnTo>
                    <a:pt x="410" y="725"/>
                  </a:lnTo>
                  <a:lnTo>
                    <a:pt x="412" y="725"/>
                  </a:lnTo>
                  <a:lnTo>
                    <a:pt x="412" y="725"/>
                  </a:lnTo>
                  <a:lnTo>
                    <a:pt x="412" y="722"/>
                  </a:lnTo>
                  <a:lnTo>
                    <a:pt x="412" y="720"/>
                  </a:lnTo>
                  <a:lnTo>
                    <a:pt x="417" y="717"/>
                  </a:lnTo>
                  <a:lnTo>
                    <a:pt x="417" y="717"/>
                  </a:lnTo>
                  <a:lnTo>
                    <a:pt x="417" y="715"/>
                  </a:lnTo>
                  <a:lnTo>
                    <a:pt x="417" y="715"/>
                  </a:lnTo>
                  <a:lnTo>
                    <a:pt x="417" y="715"/>
                  </a:lnTo>
                  <a:lnTo>
                    <a:pt x="417" y="715"/>
                  </a:lnTo>
                  <a:lnTo>
                    <a:pt x="417" y="713"/>
                  </a:lnTo>
                  <a:lnTo>
                    <a:pt x="417" y="713"/>
                  </a:lnTo>
                  <a:lnTo>
                    <a:pt x="419" y="713"/>
                  </a:lnTo>
                  <a:lnTo>
                    <a:pt x="419" y="713"/>
                  </a:lnTo>
                  <a:lnTo>
                    <a:pt x="419" y="715"/>
                  </a:lnTo>
                  <a:lnTo>
                    <a:pt x="419" y="715"/>
                  </a:lnTo>
                  <a:lnTo>
                    <a:pt x="422" y="715"/>
                  </a:lnTo>
                  <a:lnTo>
                    <a:pt x="422" y="713"/>
                  </a:lnTo>
                  <a:lnTo>
                    <a:pt x="419" y="708"/>
                  </a:lnTo>
                  <a:lnTo>
                    <a:pt x="419" y="706"/>
                  </a:lnTo>
                  <a:lnTo>
                    <a:pt x="419" y="706"/>
                  </a:lnTo>
                  <a:lnTo>
                    <a:pt x="422" y="703"/>
                  </a:lnTo>
                  <a:lnTo>
                    <a:pt x="422" y="703"/>
                  </a:lnTo>
                  <a:lnTo>
                    <a:pt x="422" y="703"/>
                  </a:lnTo>
                  <a:lnTo>
                    <a:pt x="422" y="703"/>
                  </a:lnTo>
                  <a:lnTo>
                    <a:pt x="422" y="701"/>
                  </a:lnTo>
                  <a:lnTo>
                    <a:pt x="422" y="701"/>
                  </a:lnTo>
                  <a:lnTo>
                    <a:pt x="422" y="699"/>
                  </a:lnTo>
                  <a:lnTo>
                    <a:pt x="419" y="699"/>
                  </a:lnTo>
                  <a:lnTo>
                    <a:pt x="417" y="696"/>
                  </a:lnTo>
                  <a:lnTo>
                    <a:pt x="417" y="696"/>
                  </a:lnTo>
                  <a:lnTo>
                    <a:pt x="417" y="691"/>
                  </a:lnTo>
                  <a:lnTo>
                    <a:pt x="417" y="691"/>
                  </a:lnTo>
                  <a:lnTo>
                    <a:pt x="417" y="691"/>
                  </a:lnTo>
                  <a:lnTo>
                    <a:pt x="419" y="691"/>
                  </a:lnTo>
                  <a:lnTo>
                    <a:pt x="419" y="691"/>
                  </a:lnTo>
                  <a:lnTo>
                    <a:pt x="419" y="691"/>
                  </a:lnTo>
                  <a:lnTo>
                    <a:pt x="422" y="691"/>
                  </a:lnTo>
                  <a:lnTo>
                    <a:pt x="424" y="691"/>
                  </a:lnTo>
                  <a:lnTo>
                    <a:pt x="424" y="691"/>
                  </a:lnTo>
                  <a:lnTo>
                    <a:pt x="426" y="691"/>
                  </a:lnTo>
                  <a:lnTo>
                    <a:pt x="426" y="691"/>
                  </a:lnTo>
                  <a:lnTo>
                    <a:pt x="429" y="691"/>
                  </a:lnTo>
                  <a:lnTo>
                    <a:pt x="429" y="691"/>
                  </a:lnTo>
                  <a:lnTo>
                    <a:pt x="431" y="691"/>
                  </a:lnTo>
                  <a:lnTo>
                    <a:pt x="431" y="691"/>
                  </a:lnTo>
                  <a:lnTo>
                    <a:pt x="431" y="691"/>
                  </a:lnTo>
                  <a:lnTo>
                    <a:pt x="431" y="687"/>
                  </a:lnTo>
                  <a:lnTo>
                    <a:pt x="431" y="687"/>
                  </a:lnTo>
                  <a:lnTo>
                    <a:pt x="431" y="684"/>
                  </a:lnTo>
                  <a:lnTo>
                    <a:pt x="431" y="682"/>
                  </a:lnTo>
                  <a:lnTo>
                    <a:pt x="431" y="680"/>
                  </a:lnTo>
                  <a:lnTo>
                    <a:pt x="429" y="677"/>
                  </a:lnTo>
                  <a:lnTo>
                    <a:pt x="429" y="677"/>
                  </a:lnTo>
                  <a:lnTo>
                    <a:pt x="429" y="675"/>
                  </a:lnTo>
                  <a:lnTo>
                    <a:pt x="426" y="672"/>
                  </a:lnTo>
                  <a:lnTo>
                    <a:pt x="424" y="672"/>
                  </a:lnTo>
                  <a:lnTo>
                    <a:pt x="424" y="670"/>
                  </a:lnTo>
                  <a:lnTo>
                    <a:pt x="424" y="670"/>
                  </a:lnTo>
                  <a:lnTo>
                    <a:pt x="424" y="670"/>
                  </a:lnTo>
                  <a:lnTo>
                    <a:pt x="424" y="670"/>
                  </a:lnTo>
                  <a:lnTo>
                    <a:pt x="426" y="668"/>
                  </a:lnTo>
                  <a:lnTo>
                    <a:pt x="426" y="668"/>
                  </a:lnTo>
                  <a:lnTo>
                    <a:pt x="431" y="668"/>
                  </a:lnTo>
                  <a:lnTo>
                    <a:pt x="431" y="668"/>
                  </a:lnTo>
                  <a:lnTo>
                    <a:pt x="431" y="668"/>
                  </a:lnTo>
                  <a:lnTo>
                    <a:pt x="431" y="665"/>
                  </a:lnTo>
                  <a:lnTo>
                    <a:pt x="429" y="665"/>
                  </a:lnTo>
                  <a:lnTo>
                    <a:pt x="429" y="665"/>
                  </a:lnTo>
                  <a:lnTo>
                    <a:pt x="429" y="665"/>
                  </a:lnTo>
                  <a:lnTo>
                    <a:pt x="431" y="663"/>
                  </a:lnTo>
                  <a:lnTo>
                    <a:pt x="431" y="663"/>
                  </a:lnTo>
                  <a:lnTo>
                    <a:pt x="431" y="663"/>
                  </a:lnTo>
                  <a:lnTo>
                    <a:pt x="433" y="661"/>
                  </a:lnTo>
                  <a:lnTo>
                    <a:pt x="433" y="663"/>
                  </a:lnTo>
                  <a:lnTo>
                    <a:pt x="433" y="663"/>
                  </a:lnTo>
                  <a:lnTo>
                    <a:pt x="433" y="661"/>
                  </a:lnTo>
                  <a:lnTo>
                    <a:pt x="436" y="661"/>
                  </a:lnTo>
                  <a:lnTo>
                    <a:pt x="436" y="658"/>
                  </a:lnTo>
                  <a:lnTo>
                    <a:pt x="436" y="656"/>
                  </a:lnTo>
                  <a:lnTo>
                    <a:pt x="438" y="656"/>
                  </a:lnTo>
                  <a:lnTo>
                    <a:pt x="438" y="656"/>
                  </a:lnTo>
                  <a:lnTo>
                    <a:pt x="438" y="656"/>
                  </a:lnTo>
                  <a:lnTo>
                    <a:pt x="441" y="654"/>
                  </a:lnTo>
                  <a:lnTo>
                    <a:pt x="441" y="654"/>
                  </a:lnTo>
                  <a:lnTo>
                    <a:pt x="441" y="654"/>
                  </a:lnTo>
                  <a:lnTo>
                    <a:pt x="443" y="654"/>
                  </a:lnTo>
                  <a:lnTo>
                    <a:pt x="443" y="654"/>
                  </a:lnTo>
                  <a:lnTo>
                    <a:pt x="443" y="651"/>
                  </a:lnTo>
                  <a:lnTo>
                    <a:pt x="445" y="651"/>
                  </a:lnTo>
                  <a:lnTo>
                    <a:pt x="445" y="651"/>
                  </a:lnTo>
                  <a:lnTo>
                    <a:pt x="445" y="651"/>
                  </a:lnTo>
                  <a:lnTo>
                    <a:pt x="443" y="651"/>
                  </a:lnTo>
                  <a:lnTo>
                    <a:pt x="443" y="651"/>
                  </a:lnTo>
                  <a:lnTo>
                    <a:pt x="443" y="649"/>
                  </a:lnTo>
                  <a:lnTo>
                    <a:pt x="443" y="649"/>
                  </a:lnTo>
                  <a:lnTo>
                    <a:pt x="445" y="649"/>
                  </a:lnTo>
                  <a:lnTo>
                    <a:pt x="445" y="649"/>
                  </a:lnTo>
                  <a:lnTo>
                    <a:pt x="445" y="649"/>
                  </a:lnTo>
                  <a:lnTo>
                    <a:pt x="445" y="651"/>
                  </a:lnTo>
                  <a:lnTo>
                    <a:pt x="445" y="651"/>
                  </a:lnTo>
                  <a:lnTo>
                    <a:pt x="445" y="651"/>
                  </a:lnTo>
                  <a:lnTo>
                    <a:pt x="445" y="651"/>
                  </a:lnTo>
                  <a:lnTo>
                    <a:pt x="445" y="651"/>
                  </a:lnTo>
                  <a:lnTo>
                    <a:pt x="448" y="651"/>
                  </a:lnTo>
                  <a:lnTo>
                    <a:pt x="448" y="651"/>
                  </a:lnTo>
                  <a:lnTo>
                    <a:pt x="448" y="654"/>
                  </a:lnTo>
                  <a:lnTo>
                    <a:pt x="448" y="654"/>
                  </a:lnTo>
                  <a:lnTo>
                    <a:pt x="448" y="654"/>
                  </a:lnTo>
                  <a:lnTo>
                    <a:pt x="445" y="654"/>
                  </a:lnTo>
                  <a:lnTo>
                    <a:pt x="445" y="654"/>
                  </a:lnTo>
                  <a:lnTo>
                    <a:pt x="445" y="654"/>
                  </a:lnTo>
                  <a:lnTo>
                    <a:pt x="443" y="656"/>
                  </a:lnTo>
                  <a:lnTo>
                    <a:pt x="445" y="656"/>
                  </a:lnTo>
                  <a:lnTo>
                    <a:pt x="445" y="656"/>
                  </a:lnTo>
                  <a:lnTo>
                    <a:pt x="448" y="656"/>
                  </a:lnTo>
                  <a:lnTo>
                    <a:pt x="448" y="656"/>
                  </a:lnTo>
                  <a:lnTo>
                    <a:pt x="448" y="656"/>
                  </a:lnTo>
                  <a:lnTo>
                    <a:pt x="450" y="656"/>
                  </a:lnTo>
                  <a:lnTo>
                    <a:pt x="452" y="658"/>
                  </a:lnTo>
                  <a:lnTo>
                    <a:pt x="455" y="658"/>
                  </a:lnTo>
                  <a:lnTo>
                    <a:pt x="457" y="661"/>
                  </a:lnTo>
                  <a:lnTo>
                    <a:pt x="459" y="663"/>
                  </a:lnTo>
                  <a:lnTo>
                    <a:pt x="464" y="665"/>
                  </a:lnTo>
                  <a:lnTo>
                    <a:pt x="464" y="665"/>
                  </a:lnTo>
                  <a:lnTo>
                    <a:pt x="467" y="665"/>
                  </a:lnTo>
                  <a:lnTo>
                    <a:pt x="467" y="665"/>
                  </a:lnTo>
                  <a:lnTo>
                    <a:pt x="467" y="668"/>
                  </a:lnTo>
                  <a:lnTo>
                    <a:pt x="467" y="668"/>
                  </a:lnTo>
                  <a:lnTo>
                    <a:pt x="467" y="668"/>
                  </a:lnTo>
                  <a:lnTo>
                    <a:pt x="469" y="668"/>
                  </a:lnTo>
                  <a:lnTo>
                    <a:pt x="471" y="668"/>
                  </a:lnTo>
                  <a:lnTo>
                    <a:pt x="471" y="668"/>
                  </a:lnTo>
                  <a:lnTo>
                    <a:pt x="474" y="668"/>
                  </a:lnTo>
                  <a:lnTo>
                    <a:pt x="474" y="668"/>
                  </a:lnTo>
                  <a:lnTo>
                    <a:pt x="474" y="665"/>
                  </a:lnTo>
                  <a:lnTo>
                    <a:pt x="471" y="663"/>
                  </a:lnTo>
                  <a:lnTo>
                    <a:pt x="474" y="663"/>
                  </a:lnTo>
                  <a:lnTo>
                    <a:pt x="474" y="661"/>
                  </a:lnTo>
                  <a:lnTo>
                    <a:pt x="483" y="661"/>
                  </a:lnTo>
                  <a:lnTo>
                    <a:pt x="483" y="661"/>
                  </a:lnTo>
                  <a:lnTo>
                    <a:pt x="481" y="646"/>
                  </a:lnTo>
                  <a:lnTo>
                    <a:pt x="483" y="644"/>
                  </a:lnTo>
                  <a:lnTo>
                    <a:pt x="483" y="644"/>
                  </a:lnTo>
                  <a:lnTo>
                    <a:pt x="483" y="642"/>
                  </a:lnTo>
                  <a:lnTo>
                    <a:pt x="483" y="639"/>
                  </a:lnTo>
                  <a:lnTo>
                    <a:pt x="481" y="639"/>
                  </a:lnTo>
                  <a:lnTo>
                    <a:pt x="483" y="637"/>
                  </a:lnTo>
                  <a:lnTo>
                    <a:pt x="483" y="637"/>
                  </a:lnTo>
                  <a:lnTo>
                    <a:pt x="485" y="639"/>
                  </a:lnTo>
                  <a:lnTo>
                    <a:pt x="488" y="639"/>
                  </a:lnTo>
                  <a:lnTo>
                    <a:pt x="488" y="639"/>
                  </a:lnTo>
                  <a:lnTo>
                    <a:pt x="490" y="639"/>
                  </a:lnTo>
                  <a:lnTo>
                    <a:pt x="490" y="642"/>
                  </a:lnTo>
                  <a:lnTo>
                    <a:pt x="493" y="642"/>
                  </a:lnTo>
                  <a:lnTo>
                    <a:pt x="493" y="642"/>
                  </a:lnTo>
                  <a:lnTo>
                    <a:pt x="493" y="642"/>
                  </a:lnTo>
                  <a:lnTo>
                    <a:pt x="493" y="644"/>
                  </a:lnTo>
                  <a:lnTo>
                    <a:pt x="493" y="644"/>
                  </a:lnTo>
                  <a:lnTo>
                    <a:pt x="495" y="642"/>
                  </a:lnTo>
                  <a:lnTo>
                    <a:pt x="495" y="642"/>
                  </a:lnTo>
                  <a:lnTo>
                    <a:pt x="495" y="642"/>
                  </a:lnTo>
                  <a:lnTo>
                    <a:pt x="497" y="642"/>
                  </a:lnTo>
                  <a:lnTo>
                    <a:pt x="497" y="642"/>
                  </a:lnTo>
                  <a:lnTo>
                    <a:pt x="497" y="642"/>
                  </a:lnTo>
                  <a:lnTo>
                    <a:pt x="497" y="642"/>
                  </a:lnTo>
                  <a:lnTo>
                    <a:pt x="497" y="642"/>
                  </a:lnTo>
                  <a:lnTo>
                    <a:pt x="500" y="642"/>
                  </a:lnTo>
                  <a:lnTo>
                    <a:pt x="502" y="642"/>
                  </a:lnTo>
                  <a:lnTo>
                    <a:pt x="500" y="637"/>
                  </a:lnTo>
                  <a:lnTo>
                    <a:pt x="500" y="632"/>
                  </a:lnTo>
                  <a:lnTo>
                    <a:pt x="502" y="630"/>
                  </a:lnTo>
                  <a:lnTo>
                    <a:pt x="502" y="630"/>
                  </a:lnTo>
                  <a:lnTo>
                    <a:pt x="504" y="623"/>
                  </a:lnTo>
                  <a:lnTo>
                    <a:pt x="504" y="623"/>
                  </a:lnTo>
                  <a:lnTo>
                    <a:pt x="504" y="623"/>
                  </a:lnTo>
                  <a:lnTo>
                    <a:pt x="504" y="623"/>
                  </a:lnTo>
                  <a:lnTo>
                    <a:pt x="504" y="623"/>
                  </a:lnTo>
                  <a:lnTo>
                    <a:pt x="504" y="620"/>
                  </a:lnTo>
                  <a:lnTo>
                    <a:pt x="514" y="616"/>
                  </a:lnTo>
                  <a:lnTo>
                    <a:pt x="514" y="613"/>
                  </a:lnTo>
                  <a:lnTo>
                    <a:pt x="516" y="611"/>
                  </a:lnTo>
                  <a:lnTo>
                    <a:pt x="519" y="611"/>
                  </a:lnTo>
                  <a:lnTo>
                    <a:pt x="523" y="609"/>
                  </a:lnTo>
                  <a:lnTo>
                    <a:pt x="526" y="606"/>
                  </a:lnTo>
                  <a:lnTo>
                    <a:pt x="530" y="609"/>
                  </a:lnTo>
                  <a:lnTo>
                    <a:pt x="542" y="613"/>
                  </a:lnTo>
                  <a:lnTo>
                    <a:pt x="545" y="613"/>
                  </a:lnTo>
                  <a:lnTo>
                    <a:pt x="545" y="613"/>
                  </a:lnTo>
                  <a:lnTo>
                    <a:pt x="545" y="613"/>
                  </a:lnTo>
                  <a:lnTo>
                    <a:pt x="547" y="613"/>
                  </a:lnTo>
                  <a:lnTo>
                    <a:pt x="549" y="611"/>
                  </a:lnTo>
                  <a:lnTo>
                    <a:pt x="549" y="611"/>
                  </a:lnTo>
                  <a:lnTo>
                    <a:pt x="549" y="597"/>
                  </a:lnTo>
                  <a:lnTo>
                    <a:pt x="549" y="597"/>
                  </a:lnTo>
                  <a:lnTo>
                    <a:pt x="552" y="597"/>
                  </a:lnTo>
                  <a:lnTo>
                    <a:pt x="554" y="594"/>
                  </a:lnTo>
                  <a:lnTo>
                    <a:pt x="559" y="597"/>
                  </a:lnTo>
                  <a:lnTo>
                    <a:pt x="564" y="597"/>
                  </a:lnTo>
                  <a:lnTo>
                    <a:pt x="566" y="594"/>
                  </a:lnTo>
                  <a:lnTo>
                    <a:pt x="585" y="583"/>
                  </a:lnTo>
                  <a:lnTo>
                    <a:pt x="587" y="583"/>
                  </a:lnTo>
                  <a:lnTo>
                    <a:pt x="597" y="580"/>
                  </a:lnTo>
                  <a:lnTo>
                    <a:pt x="599" y="578"/>
                  </a:lnTo>
                  <a:lnTo>
                    <a:pt x="601" y="578"/>
                  </a:lnTo>
                  <a:lnTo>
                    <a:pt x="601" y="578"/>
                  </a:lnTo>
                  <a:lnTo>
                    <a:pt x="613" y="568"/>
                  </a:lnTo>
                  <a:lnTo>
                    <a:pt x="613" y="568"/>
                  </a:lnTo>
                  <a:lnTo>
                    <a:pt x="616" y="564"/>
                  </a:lnTo>
                  <a:lnTo>
                    <a:pt x="616" y="564"/>
                  </a:lnTo>
                  <a:lnTo>
                    <a:pt x="616" y="564"/>
                  </a:lnTo>
                  <a:lnTo>
                    <a:pt x="618" y="564"/>
                  </a:lnTo>
                  <a:lnTo>
                    <a:pt x="630" y="564"/>
                  </a:lnTo>
                  <a:lnTo>
                    <a:pt x="632" y="564"/>
                  </a:lnTo>
                  <a:lnTo>
                    <a:pt x="632" y="564"/>
                  </a:lnTo>
                  <a:lnTo>
                    <a:pt x="635" y="566"/>
                  </a:lnTo>
                  <a:lnTo>
                    <a:pt x="635" y="566"/>
                  </a:lnTo>
                  <a:lnTo>
                    <a:pt x="635" y="566"/>
                  </a:lnTo>
                  <a:lnTo>
                    <a:pt x="637" y="566"/>
                  </a:lnTo>
                  <a:lnTo>
                    <a:pt x="642" y="564"/>
                  </a:lnTo>
                  <a:lnTo>
                    <a:pt x="644" y="564"/>
                  </a:lnTo>
                  <a:lnTo>
                    <a:pt x="649" y="564"/>
                  </a:lnTo>
                  <a:lnTo>
                    <a:pt x="656" y="568"/>
                  </a:lnTo>
                  <a:lnTo>
                    <a:pt x="656" y="568"/>
                  </a:lnTo>
                  <a:lnTo>
                    <a:pt x="668" y="573"/>
                  </a:lnTo>
                  <a:lnTo>
                    <a:pt x="668" y="568"/>
                  </a:lnTo>
                  <a:lnTo>
                    <a:pt x="668" y="568"/>
                  </a:lnTo>
                  <a:lnTo>
                    <a:pt x="668" y="568"/>
                  </a:lnTo>
                  <a:lnTo>
                    <a:pt x="675" y="568"/>
                  </a:lnTo>
                  <a:lnTo>
                    <a:pt x="677" y="568"/>
                  </a:lnTo>
                  <a:lnTo>
                    <a:pt x="680" y="568"/>
                  </a:lnTo>
                  <a:lnTo>
                    <a:pt x="682" y="568"/>
                  </a:lnTo>
                  <a:lnTo>
                    <a:pt x="684" y="568"/>
                  </a:lnTo>
                  <a:lnTo>
                    <a:pt x="694" y="571"/>
                  </a:lnTo>
                  <a:lnTo>
                    <a:pt x="694" y="571"/>
                  </a:lnTo>
                  <a:lnTo>
                    <a:pt x="696" y="571"/>
                  </a:lnTo>
                  <a:lnTo>
                    <a:pt x="696" y="568"/>
                  </a:lnTo>
                  <a:lnTo>
                    <a:pt x="698" y="568"/>
                  </a:lnTo>
                  <a:lnTo>
                    <a:pt x="706" y="568"/>
                  </a:lnTo>
                  <a:lnTo>
                    <a:pt x="708" y="568"/>
                  </a:lnTo>
                  <a:lnTo>
                    <a:pt x="708" y="568"/>
                  </a:lnTo>
                  <a:lnTo>
                    <a:pt x="713" y="564"/>
                  </a:lnTo>
                  <a:lnTo>
                    <a:pt x="717" y="561"/>
                  </a:lnTo>
                  <a:lnTo>
                    <a:pt x="722" y="557"/>
                  </a:lnTo>
                  <a:lnTo>
                    <a:pt x="724" y="552"/>
                  </a:lnTo>
                  <a:lnTo>
                    <a:pt x="727" y="552"/>
                  </a:lnTo>
                  <a:lnTo>
                    <a:pt x="729" y="552"/>
                  </a:lnTo>
                  <a:lnTo>
                    <a:pt x="732" y="552"/>
                  </a:lnTo>
                  <a:lnTo>
                    <a:pt x="736" y="552"/>
                  </a:lnTo>
                  <a:lnTo>
                    <a:pt x="743" y="552"/>
                  </a:lnTo>
                  <a:lnTo>
                    <a:pt x="748" y="552"/>
                  </a:lnTo>
                  <a:lnTo>
                    <a:pt x="753" y="552"/>
                  </a:lnTo>
                  <a:lnTo>
                    <a:pt x="758" y="549"/>
                  </a:lnTo>
                  <a:lnTo>
                    <a:pt x="762" y="549"/>
                  </a:lnTo>
                  <a:lnTo>
                    <a:pt x="767" y="549"/>
                  </a:lnTo>
                  <a:lnTo>
                    <a:pt x="774" y="549"/>
                  </a:lnTo>
                  <a:lnTo>
                    <a:pt x="779" y="549"/>
                  </a:lnTo>
                  <a:lnTo>
                    <a:pt x="784" y="549"/>
                  </a:lnTo>
                  <a:lnTo>
                    <a:pt x="788" y="549"/>
                  </a:lnTo>
                  <a:lnTo>
                    <a:pt x="793" y="549"/>
                  </a:lnTo>
                  <a:lnTo>
                    <a:pt x="800" y="549"/>
                  </a:lnTo>
                  <a:lnTo>
                    <a:pt x="805" y="549"/>
                  </a:lnTo>
                  <a:lnTo>
                    <a:pt x="810" y="549"/>
                  </a:lnTo>
                  <a:lnTo>
                    <a:pt x="814" y="549"/>
                  </a:lnTo>
                  <a:lnTo>
                    <a:pt x="817" y="549"/>
                  </a:lnTo>
                  <a:lnTo>
                    <a:pt x="817" y="547"/>
                  </a:lnTo>
                  <a:lnTo>
                    <a:pt x="817" y="545"/>
                  </a:lnTo>
                  <a:lnTo>
                    <a:pt x="817" y="545"/>
                  </a:lnTo>
                  <a:lnTo>
                    <a:pt x="817" y="545"/>
                  </a:lnTo>
                  <a:lnTo>
                    <a:pt x="819" y="545"/>
                  </a:lnTo>
                  <a:lnTo>
                    <a:pt x="819" y="545"/>
                  </a:lnTo>
                  <a:lnTo>
                    <a:pt x="821" y="545"/>
                  </a:lnTo>
                  <a:lnTo>
                    <a:pt x="829" y="545"/>
                  </a:lnTo>
                  <a:lnTo>
                    <a:pt x="838" y="547"/>
                  </a:lnTo>
                  <a:lnTo>
                    <a:pt x="843" y="547"/>
                  </a:lnTo>
                  <a:lnTo>
                    <a:pt x="843" y="547"/>
                  </a:lnTo>
                  <a:lnTo>
                    <a:pt x="845" y="547"/>
                  </a:lnTo>
                  <a:lnTo>
                    <a:pt x="845" y="542"/>
                  </a:lnTo>
                  <a:lnTo>
                    <a:pt x="845" y="540"/>
                  </a:lnTo>
                  <a:lnTo>
                    <a:pt x="850" y="538"/>
                  </a:lnTo>
                  <a:lnTo>
                    <a:pt x="855" y="533"/>
                  </a:lnTo>
                  <a:lnTo>
                    <a:pt x="857" y="530"/>
                  </a:lnTo>
                  <a:lnTo>
                    <a:pt x="862" y="530"/>
                  </a:lnTo>
                  <a:lnTo>
                    <a:pt x="862" y="530"/>
                  </a:lnTo>
                  <a:lnTo>
                    <a:pt x="864" y="528"/>
                  </a:lnTo>
                  <a:lnTo>
                    <a:pt x="864" y="528"/>
                  </a:lnTo>
                  <a:lnTo>
                    <a:pt x="864" y="526"/>
                  </a:lnTo>
                  <a:lnTo>
                    <a:pt x="864" y="523"/>
                  </a:lnTo>
                  <a:lnTo>
                    <a:pt x="866" y="519"/>
                  </a:lnTo>
                  <a:lnTo>
                    <a:pt x="866" y="516"/>
                  </a:lnTo>
                  <a:lnTo>
                    <a:pt x="866" y="516"/>
                  </a:lnTo>
                  <a:lnTo>
                    <a:pt x="869" y="514"/>
                  </a:lnTo>
                  <a:lnTo>
                    <a:pt x="869" y="514"/>
                  </a:lnTo>
                  <a:lnTo>
                    <a:pt x="871" y="512"/>
                  </a:lnTo>
                  <a:lnTo>
                    <a:pt x="871" y="512"/>
                  </a:lnTo>
                  <a:lnTo>
                    <a:pt x="871" y="512"/>
                  </a:lnTo>
                  <a:lnTo>
                    <a:pt x="871" y="512"/>
                  </a:lnTo>
                  <a:lnTo>
                    <a:pt x="869" y="512"/>
                  </a:lnTo>
                  <a:lnTo>
                    <a:pt x="869" y="512"/>
                  </a:lnTo>
                  <a:lnTo>
                    <a:pt x="869" y="509"/>
                  </a:lnTo>
                  <a:lnTo>
                    <a:pt x="869" y="509"/>
                  </a:lnTo>
                  <a:lnTo>
                    <a:pt x="869" y="507"/>
                  </a:lnTo>
                  <a:lnTo>
                    <a:pt x="874" y="495"/>
                  </a:lnTo>
                  <a:lnTo>
                    <a:pt x="876" y="495"/>
                  </a:lnTo>
                  <a:lnTo>
                    <a:pt x="876" y="493"/>
                  </a:lnTo>
                  <a:lnTo>
                    <a:pt x="878" y="493"/>
                  </a:lnTo>
                  <a:lnTo>
                    <a:pt x="881" y="490"/>
                  </a:lnTo>
                  <a:lnTo>
                    <a:pt x="881" y="490"/>
                  </a:lnTo>
                  <a:lnTo>
                    <a:pt x="881" y="488"/>
                  </a:lnTo>
                  <a:lnTo>
                    <a:pt x="881" y="483"/>
                  </a:lnTo>
                  <a:lnTo>
                    <a:pt x="881" y="478"/>
                  </a:lnTo>
                  <a:lnTo>
                    <a:pt x="881" y="471"/>
                  </a:lnTo>
                  <a:lnTo>
                    <a:pt x="881" y="467"/>
                  </a:lnTo>
                  <a:lnTo>
                    <a:pt x="881" y="467"/>
                  </a:lnTo>
                  <a:lnTo>
                    <a:pt x="881" y="467"/>
                  </a:lnTo>
                  <a:lnTo>
                    <a:pt x="881" y="464"/>
                  </a:lnTo>
                  <a:lnTo>
                    <a:pt x="881" y="459"/>
                  </a:lnTo>
                  <a:lnTo>
                    <a:pt x="881" y="459"/>
                  </a:lnTo>
                  <a:lnTo>
                    <a:pt x="881" y="457"/>
                  </a:lnTo>
                  <a:lnTo>
                    <a:pt x="883" y="457"/>
                  </a:lnTo>
                  <a:lnTo>
                    <a:pt x="883" y="457"/>
                  </a:lnTo>
                  <a:lnTo>
                    <a:pt x="883" y="457"/>
                  </a:lnTo>
                  <a:lnTo>
                    <a:pt x="883" y="450"/>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84" name="Freeform 183"/>
            <p:cNvSpPr>
              <a:spLocks noEditPoints="1"/>
            </p:cNvSpPr>
            <p:nvPr/>
          </p:nvSpPr>
          <p:spPr bwMode="auto">
            <a:xfrm>
              <a:off x="9991724" y="4374716"/>
              <a:ext cx="274638" cy="671513"/>
            </a:xfrm>
            <a:custGeom>
              <a:avLst/>
              <a:gdLst>
                <a:gd name="T0" fmla="*/ 157 w 173"/>
                <a:gd name="T1" fmla="*/ 270 h 423"/>
                <a:gd name="T2" fmla="*/ 107 w 173"/>
                <a:gd name="T3" fmla="*/ 222 h 423"/>
                <a:gd name="T4" fmla="*/ 100 w 173"/>
                <a:gd name="T5" fmla="*/ 203 h 423"/>
                <a:gd name="T6" fmla="*/ 102 w 173"/>
                <a:gd name="T7" fmla="*/ 125 h 423"/>
                <a:gd name="T8" fmla="*/ 121 w 173"/>
                <a:gd name="T9" fmla="*/ 111 h 423"/>
                <a:gd name="T10" fmla="*/ 112 w 173"/>
                <a:gd name="T11" fmla="*/ 106 h 423"/>
                <a:gd name="T12" fmla="*/ 109 w 173"/>
                <a:gd name="T13" fmla="*/ 97 h 423"/>
                <a:gd name="T14" fmla="*/ 105 w 173"/>
                <a:gd name="T15" fmla="*/ 85 h 423"/>
                <a:gd name="T16" fmla="*/ 105 w 173"/>
                <a:gd name="T17" fmla="*/ 71 h 423"/>
                <a:gd name="T18" fmla="*/ 102 w 173"/>
                <a:gd name="T19" fmla="*/ 61 h 423"/>
                <a:gd name="T20" fmla="*/ 102 w 173"/>
                <a:gd name="T21" fmla="*/ 47 h 423"/>
                <a:gd name="T22" fmla="*/ 90 w 173"/>
                <a:gd name="T23" fmla="*/ 21 h 423"/>
                <a:gd name="T24" fmla="*/ 76 w 173"/>
                <a:gd name="T25" fmla="*/ 7 h 423"/>
                <a:gd name="T26" fmla="*/ 69 w 173"/>
                <a:gd name="T27" fmla="*/ 14 h 423"/>
                <a:gd name="T28" fmla="*/ 55 w 173"/>
                <a:gd name="T29" fmla="*/ 12 h 423"/>
                <a:gd name="T30" fmla="*/ 38 w 173"/>
                <a:gd name="T31" fmla="*/ 9 h 423"/>
                <a:gd name="T32" fmla="*/ 26 w 173"/>
                <a:gd name="T33" fmla="*/ 7 h 423"/>
                <a:gd name="T34" fmla="*/ 15 w 173"/>
                <a:gd name="T35" fmla="*/ 4 h 423"/>
                <a:gd name="T36" fmla="*/ 19 w 173"/>
                <a:gd name="T37" fmla="*/ 12 h 423"/>
                <a:gd name="T38" fmla="*/ 29 w 173"/>
                <a:gd name="T39" fmla="*/ 14 h 423"/>
                <a:gd name="T40" fmla="*/ 36 w 173"/>
                <a:gd name="T41" fmla="*/ 23 h 423"/>
                <a:gd name="T42" fmla="*/ 41 w 173"/>
                <a:gd name="T43" fmla="*/ 42 h 423"/>
                <a:gd name="T44" fmla="*/ 52 w 173"/>
                <a:gd name="T45" fmla="*/ 59 h 423"/>
                <a:gd name="T46" fmla="*/ 45 w 173"/>
                <a:gd name="T47" fmla="*/ 73 h 423"/>
                <a:gd name="T48" fmla="*/ 34 w 173"/>
                <a:gd name="T49" fmla="*/ 78 h 423"/>
                <a:gd name="T50" fmla="*/ 34 w 173"/>
                <a:gd name="T51" fmla="*/ 87 h 423"/>
                <a:gd name="T52" fmla="*/ 31 w 173"/>
                <a:gd name="T53" fmla="*/ 106 h 423"/>
                <a:gd name="T54" fmla="*/ 29 w 173"/>
                <a:gd name="T55" fmla="*/ 118 h 423"/>
                <a:gd name="T56" fmla="*/ 34 w 173"/>
                <a:gd name="T57" fmla="*/ 137 h 423"/>
                <a:gd name="T58" fmla="*/ 43 w 173"/>
                <a:gd name="T59" fmla="*/ 158 h 423"/>
                <a:gd name="T60" fmla="*/ 38 w 173"/>
                <a:gd name="T61" fmla="*/ 165 h 423"/>
                <a:gd name="T62" fmla="*/ 29 w 173"/>
                <a:gd name="T63" fmla="*/ 173 h 423"/>
                <a:gd name="T64" fmla="*/ 24 w 173"/>
                <a:gd name="T65" fmla="*/ 173 h 423"/>
                <a:gd name="T66" fmla="*/ 15 w 173"/>
                <a:gd name="T67" fmla="*/ 180 h 423"/>
                <a:gd name="T68" fmla="*/ 17 w 173"/>
                <a:gd name="T69" fmla="*/ 203 h 423"/>
                <a:gd name="T70" fmla="*/ 7 w 173"/>
                <a:gd name="T71" fmla="*/ 222 h 423"/>
                <a:gd name="T72" fmla="*/ 3 w 173"/>
                <a:gd name="T73" fmla="*/ 229 h 423"/>
                <a:gd name="T74" fmla="*/ 12 w 173"/>
                <a:gd name="T75" fmla="*/ 244 h 423"/>
                <a:gd name="T76" fmla="*/ 19 w 173"/>
                <a:gd name="T77" fmla="*/ 253 h 423"/>
                <a:gd name="T78" fmla="*/ 34 w 173"/>
                <a:gd name="T79" fmla="*/ 255 h 423"/>
                <a:gd name="T80" fmla="*/ 43 w 173"/>
                <a:gd name="T81" fmla="*/ 272 h 423"/>
                <a:gd name="T82" fmla="*/ 52 w 173"/>
                <a:gd name="T83" fmla="*/ 284 h 423"/>
                <a:gd name="T84" fmla="*/ 69 w 173"/>
                <a:gd name="T85" fmla="*/ 277 h 423"/>
                <a:gd name="T86" fmla="*/ 88 w 173"/>
                <a:gd name="T87" fmla="*/ 272 h 423"/>
                <a:gd name="T88" fmla="*/ 100 w 173"/>
                <a:gd name="T89" fmla="*/ 293 h 423"/>
                <a:gd name="T90" fmla="*/ 100 w 173"/>
                <a:gd name="T91" fmla="*/ 310 h 423"/>
                <a:gd name="T92" fmla="*/ 97 w 173"/>
                <a:gd name="T93" fmla="*/ 326 h 423"/>
                <a:gd name="T94" fmla="*/ 88 w 173"/>
                <a:gd name="T95" fmla="*/ 345 h 423"/>
                <a:gd name="T96" fmla="*/ 93 w 173"/>
                <a:gd name="T97" fmla="*/ 364 h 423"/>
                <a:gd name="T98" fmla="*/ 105 w 173"/>
                <a:gd name="T99" fmla="*/ 386 h 423"/>
                <a:gd name="T100" fmla="*/ 119 w 173"/>
                <a:gd name="T101" fmla="*/ 397 h 423"/>
                <a:gd name="T102" fmla="*/ 126 w 173"/>
                <a:gd name="T103" fmla="*/ 404 h 423"/>
                <a:gd name="T104" fmla="*/ 128 w 173"/>
                <a:gd name="T105" fmla="*/ 421 h 423"/>
                <a:gd name="T106" fmla="*/ 142 w 173"/>
                <a:gd name="T107" fmla="*/ 414 h 423"/>
                <a:gd name="T108" fmla="*/ 140 w 173"/>
                <a:gd name="T109" fmla="*/ 402 h 423"/>
                <a:gd name="T110" fmla="*/ 133 w 173"/>
                <a:gd name="T111" fmla="*/ 395 h 423"/>
                <a:gd name="T112" fmla="*/ 138 w 173"/>
                <a:gd name="T113" fmla="*/ 381 h 423"/>
                <a:gd name="T114" fmla="*/ 149 w 173"/>
                <a:gd name="T115" fmla="*/ 369 h 423"/>
                <a:gd name="T116" fmla="*/ 166 w 173"/>
                <a:gd name="T117" fmla="*/ 364 h 423"/>
                <a:gd name="T118" fmla="*/ 168 w 173"/>
                <a:gd name="T119" fmla="*/ 329 h 423"/>
                <a:gd name="T120" fmla="*/ 102 w 173"/>
                <a:gd name="T121" fmla="*/ 144 h 423"/>
                <a:gd name="T122" fmla="*/ 107 w 173"/>
                <a:gd name="T123" fmla="*/ 14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3" h="423">
                  <a:moveTo>
                    <a:pt x="168" y="307"/>
                  </a:moveTo>
                  <a:lnTo>
                    <a:pt x="171" y="303"/>
                  </a:lnTo>
                  <a:lnTo>
                    <a:pt x="173" y="298"/>
                  </a:lnTo>
                  <a:lnTo>
                    <a:pt x="171" y="298"/>
                  </a:lnTo>
                  <a:lnTo>
                    <a:pt x="171" y="298"/>
                  </a:lnTo>
                  <a:lnTo>
                    <a:pt x="171" y="298"/>
                  </a:lnTo>
                  <a:lnTo>
                    <a:pt x="171" y="286"/>
                  </a:lnTo>
                  <a:lnTo>
                    <a:pt x="171" y="286"/>
                  </a:lnTo>
                  <a:lnTo>
                    <a:pt x="168" y="284"/>
                  </a:lnTo>
                  <a:lnTo>
                    <a:pt x="166" y="281"/>
                  </a:lnTo>
                  <a:lnTo>
                    <a:pt x="164" y="279"/>
                  </a:lnTo>
                  <a:lnTo>
                    <a:pt x="164" y="277"/>
                  </a:lnTo>
                  <a:lnTo>
                    <a:pt x="157" y="270"/>
                  </a:lnTo>
                  <a:lnTo>
                    <a:pt x="152" y="265"/>
                  </a:lnTo>
                  <a:lnTo>
                    <a:pt x="149" y="258"/>
                  </a:lnTo>
                  <a:lnTo>
                    <a:pt x="145" y="253"/>
                  </a:lnTo>
                  <a:lnTo>
                    <a:pt x="140" y="246"/>
                  </a:lnTo>
                  <a:lnTo>
                    <a:pt x="133" y="239"/>
                  </a:lnTo>
                  <a:lnTo>
                    <a:pt x="128" y="234"/>
                  </a:lnTo>
                  <a:lnTo>
                    <a:pt x="123" y="229"/>
                  </a:lnTo>
                  <a:lnTo>
                    <a:pt x="119" y="225"/>
                  </a:lnTo>
                  <a:lnTo>
                    <a:pt x="116" y="222"/>
                  </a:lnTo>
                  <a:lnTo>
                    <a:pt x="116" y="222"/>
                  </a:lnTo>
                  <a:lnTo>
                    <a:pt x="116" y="222"/>
                  </a:lnTo>
                  <a:lnTo>
                    <a:pt x="114" y="222"/>
                  </a:lnTo>
                  <a:lnTo>
                    <a:pt x="107" y="222"/>
                  </a:lnTo>
                  <a:lnTo>
                    <a:pt x="107" y="222"/>
                  </a:lnTo>
                  <a:lnTo>
                    <a:pt x="105" y="222"/>
                  </a:lnTo>
                  <a:lnTo>
                    <a:pt x="105" y="222"/>
                  </a:lnTo>
                  <a:lnTo>
                    <a:pt x="105" y="222"/>
                  </a:lnTo>
                  <a:lnTo>
                    <a:pt x="105" y="220"/>
                  </a:lnTo>
                  <a:lnTo>
                    <a:pt x="105" y="220"/>
                  </a:lnTo>
                  <a:lnTo>
                    <a:pt x="102" y="217"/>
                  </a:lnTo>
                  <a:lnTo>
                    <a:pt x="102" y="217"/>
                  </a:lnTo>
                  <a:lnTo>
                    <a:pt x="102" y="217"/>
                  </a:lnTo>
                  <a:lnTo>
                    <a:pt x="102" y="217"/>
                  </a:lnTo>
                  <a:lnTo>
                    <a:pt x="100" y="213"/>
                  </a:lnTo>
                  <a:lnTo>
                    <a:pt x="100" y="208"/>
                  </a:lnTo>
                  <a:lnTo>
                    <a:pt x="100" y="203"/>
                  </a:lnTo>
                  <a:lnTo>
                    <a:pt x="100" y="199"/>
                  </a:lnTo>
                  <a:lnTo>
                    <a:pt x="100" y="191"/>
                  </a:lnTo>
                  <a:lnTo>
                    <a:pt x="97" y="184"/>
                  </a:lnTo>
                  <a:lnTo>
                    <a:pt x="97" y="177"/>
                  </a:lnTo>
                  <a:lnTo>
                    <a:pt x="95" y="168"/>
                  </a:lnTo>
                  <a:lnTo>
                    <a:pt x="90" y="156"/>
                  </a:lnTo>
                  <a:lnTo>
                    <a:pt x="90" y="151"/>
                  </a:lnTo>
                  <a:lnTo>
                    <a:pt x="90" y="151"/>
                  </a:lnTo>
                  <a:lnTo>
                    <a:pt x="90" y="149"/>
                  </a:lnTo>
                  <a:lnTo>
                    <a:pt x="90" y="146"/>
                  </a:lnTo>
                  <a:lnTo>
                    <a:pt x="97" y="137"/>
                  </a:lnTo>
                  <a:lnTo>
                    <a:pt x="102" y="132"/>
                  </a:lnTo>
                  <a:lnTo>
                    <a:pt x="102" y="125"/>
                  </a:lnTo>
                  <a:lnTo>
                    <a:pt x="105" y="125"/>
                  </a:lnTo>
                  <a:lnTo>
                    <a:pt x="105" y="123"/>
                  </a:lnTo>
                  <a:lnTo>
                    <a:pt x="105" y="120"/>
                  </a:lnTo>
                  <a:lnTo>
                    <a:pt x="105" y="118"/>
                  </a:lnTo>
                  <a:lnTo>
                    <a:pt x="105" y="118"/>
                  </a:lnTo>
                  <a:lnTo>
                    <a:pt x="107" y="118"/>
                  </a:lnTo>
                  <a:lnTo>
                    <a:pt x="123" y="118"/>
                  </a:lnTo>
                  <a:lnTo>
                    <a:pt x="123" y="118"/>
                  </a:lnTo>
                  <a:lnTo>
                    <a:pt x="123" y="113"/>
                  </a:lnTo>
                  <a:lnTo>
                    <a:pt x="123" y="113"/>
                  </a:lnTo>
                  <a:lnTo>
                    <a:pt x="121" y="113"/>
                  </a:lnTo>
                  <a:lnTo>
                    <a:pt x="121" y="113"/>
                  </a:lnTo>
                  <a:lnTo>
                    <a:pt x="121" y="111"/>
                  </a:lnTo>
                  <a:lnTo>
                    <a:pt x="121" y="111"/>
                  </a:lnTo>
                  <a:lnTo>
                    <a:pt x="121" y="111"/>
                  </a:lnTo>
                  <a:lnTo>
                    <a:pt x="121" y="111"/>
                  </a:lnTo>
                  <a:lnTo>
                    <a:pt x="121" y="109"/>
                  </a:lnTo>
                  <a:lnTo>
                    <a:pt x="119" y="109"/>
                  </a:lnTo>
                  <a:lnTo>
                    <a:pt x="119" y="109"/>
                  </a:lnTo>
                  <a:lnTo>
                    <a:pt x="119" y="106"/>
                  </a:lnTo>
                  <a:lnTo>
                    <a:pt x="116" y="106"/>
                  </a:lnTo>
                  <a:lnTo>
                    <a:pt x="116" y="106"/>
                  </a:lnTo>
                  <a:lnTo>
                    <a:pt x="114" y="104"/>
                  </a:lnTo>
                  <a:lnTo>
                    <a:pt x="114" y="104"/>
                  </a:lnTo>
                  <a:lnTo>
                    <a:pt x="114" y="104"/>
                  </a:lnTo>
                  <a:lnTo>
                    <a:pt x="112" y="106"/>
                  </a:lnTo>
                  <a:lnTo>
                    <a:pt x="112" y="106"/>
                  </a:lnTo>
                  <a:lnTo>
                    <a:pt x="112" y="104"/>
                  </a:lnTo>
                  <a:lnTo>
                    <a:pt x="109" y="102"/>
                  </a:lnTo>
                  <a:lnTo>
                    <a:pt x="112" y="102"/>
                  </a:lnTo>
                  <a:lnTo>
                    <a:pt x="112" y="102"/>
                  </a:lnTo>
                  <a:lnTo>
                    <a:pt x="112" y="102"/>
                  </a:lnTo>
                  <a:lnTo>
                    <a:pt x="112" y="102"/>
                  </a:lnTo>
                  <a:lnTo>
                    <a:pt x="112" y="102"/>
                  </a:lnTo>
                  <a:lnTo>
                    <a:pt x="109" y="99"/>
                  </a:lnTo>
                  <a:lnTo>
                    <a:pt x="109" y="99"/>
                  </a:lnTo>
                  <a:lnTo>
                    <a:pt x="109" y="99"/>
                  </a:lnTo>
                  <a:lnTo>
                    <a:pt x="109" y="97"/>
                  </a:lnTo>
                  <a:lnTo>
                    <a:pt x="109" y="97"/>
                  </a:lnTo>
                  <a:lnTo>
                    <a:pt x="109" y="97"/>
                  </a:lnTo>
                  <a:lnTo>
                    <a:pt x="107" y="97"/>
                  </a:lnTo>
                  <a:lnTo>
                    <a:pt x="107" y="97"/>
                  </a:lnTo>
                  <a:lnTo>
                    <a:pt x="107" y="97"/>
                  </a:lnTo>
                  <a:lnTo>
                    <a:pt x="107" y="94"/>
                  </a:lnTo>
                  <a:lnTo>
                    <a:pt x="105" y="92"/>
                  </a:lnTo>
                  <a:lnTo>
                    <a:pt x="105" y="92"/>
                  </a:lnTo>
                  <a:lnTo>
                    <a:pt x="105" y="90"/>
                  </a:lnTo>
                  <a:lnTo>
                    <a:pt x="102" y="87"/>
                  </a:lnTo>
                  <a:lnTo>
                    <a:pt x="102" y="87"/>
                  </a:lnTo>
                  <a:lnTo>
                    <a:pt x="102" y="85"/>
                  </a:lnTo>
                  <a:lnTo>
                    <a:pt x="105" y="85"/>
                  </a:lnTo>
                  <a:lnTo>
                    <a:pt x="105" y="85"/>
                  </a:lnTo>
                  <a:lnTo>
                    <a:pt x="105" y="83"/>
                  </a:lnTo>
                  <a:lnTo>
                    <a:pt x="105" y="80"/>
                  </a:lnTo>
                  <a:lnTo>
                    <a:pt x="105" y="78"/>
                  </a:lnTo>
                  <a:lnTo>
                    <a:pt x="107" y="75"/>
                  </a:lnTo>
                  <a:lnTo>
                    <a:pt x="107" y="73"/>
                  </a:lnTo>
                  <a:lnTo>
                    <a:pt x="107" y="73"/>
                  </a:lnTo>
                  <a:lnTo>
                    <a:pt x="107" y="73"/>
                  </a:lnTo>
                  <a:lnTo>
                    <a:pt x="107" y="73"/>
                  </a:lnTo>
                  <a:lnTo>
                    <a:pt x="107" y="73"/>
                  </a:lnTo>
                  <a:lnTo>
                    <a:pt x="107" y="71"/>
                  </a:lnTo>
                  <a:lnTo>
                    <a:pt x="107" y="71"/>
                  </a:lnTo>
                  <a:lnTo>
                    <a:pt x="107" y="71"/>
                  </a:lnTo>
                  <a:lnTo>
                    <a:pt x="105" y="71"/>
                  </a:lnTo>
                  <a:lnTo>
                    <a:pt x="107" y="71"/>
                  </a:lnTo>
                  <a:lnTo>
                    <a:pt x="107" y="68"/>
                  </a:lnTo>
                  <a:lnTo>
                    <a:pt x="107" y="68"/>
                  </a:lnTo>
                  <a:lnTo>
                    <a:pt x="105" y="66"/>
                  </a:lnTo>
                  <a:lnTo>
                    <a:pt x="105" y="66"/>
                  </a:lnTo>
                  <a:lnTo>
                    <a:pt x="105" y="64"/>
                  </a:lnTo>
                  <a:lnTo>
                    <a:pt x="105" y="64"/>
                  </a:lnTo>
                  <a:lnTo>
                    <a:pt x="105" y="64"/>
                  </a:lnTo>
                  <a:lnTo>
                    <a:pt x="105" y="64"/>
                  </a:lnTo>
                  <a:lnTo>
                    <a:pt x="105" y="64"/>
                  </a:lnTo>
                  <a:lnTo>
                    <a:pt x="102" y="64"/>
                  </a:lnTo>
                  <a:lnTo>
                    <a:pt x="102" y="64"/>
                  </a:lnTo>
                  <a:lnTo>
                    <a:pt x="102" y="61"/>
                  </a:lnTo>
                  <a:lnTo>
                    <a:pt x="102" y="61"/>
                  </a:lnTo>
                  <a:lnTo>
                    <a:pt x="102" y="61"/>
                  </a:lnTo>
                  <a:lnTo>
                    <a:pt x="102" y="61"/>
                  </a:lnTo>
                  <a:lnTo>
                    <a:pt x="102" y="61"/>
                  </a:lnTo>
                  <a:lnTo>
                    <a:pt x="102" y="59"/>
                  </a:lnTo>
                  <a:lnTo>
                    <a:pt x="102" y="59"/>
                  </a:lnTo>
                  <a:lnTo>
                    <a:pt x="102" y="57"/>
                  </a:lnTo>
                  <a:lnTo>
                    <a:pt x="102" y="57"/>
                  </a:lnTo>
                  <a:lnTo>
                    <a:pt x="102" y="54"/>
                  </a:lnTo>
                  <a:lnTo>
                    <a:pt x="102" y="49"/>
                  </a:lnTo>
                  <a:lnTo>
                    <a:pt x="102" y="47"/>
                  </a:lnTo>
                  <a:lnTo>
                    <a:pt x="102" y="47"/>
                  </a:lnTo>
                  <a:lnTo>
                    <a:pt x="102" y="47"/>
                  </a:lnTo>
                  <a:lnTo>
                    <a:pt x="102" y="42"/>
                  </a:lnTo>
                  <a:lnTo>
                    <a:pt x="100" y="40"/>
                  </a:lnTo>
                  <a:lnTo>
                    <a:pt x="100" y="38"/>
                  </a:lnTo>
                  <a:lnTo>
                    <a:pt x="100" y="38"/>
                  </a:lnTo>
                  <a:lnTo>
                    <a:pt x="100" y="35"/>
                  </a:lnTo>
                  <a:lnTo>
                    <a:pt x="100" y="35"/>
                  </a:lnTo>
                  <a:lnTo>
                    <a:pt x="100" y="35"/>
                  </a:lnTo>
                  <a:lnTo>
                    <a:pt x="100" y="33"/>
                  </a:lnTo>
                  <a:lnTo>
                    <a:pt x="97" y="31"/>
                  </a:lnTo>
                  <a:lnTo>
                    <a:pt x="97" y="31"/>
                  </a:lnTo>
                  <a:lnTo>
                    <a:pt x="90" y="23"/>
                  </a:lnTo>
                  <a:lnTo>
                    <a:pt x="90" y="23"/>
                  </a:lnTo>
                  <a:lnTo>
                    <a:pt x="90" y="21"/>
                  </a:lnTo>
                  <a:lnTo>
                    <a:pt x="90" y="21"/>
                  </a:lnTo>
                  <a:lnTo>
                    <a:pt x="88" y="21"/>
                  </a:lnTo>
                  <a:lnTo>
                    <a:pt x="88" y="21"/>
                  </a:lnTo>
                  <a:lnTo>
                    <a:pt x="88" y="19"/>
                  </a:lnTo>
                  <a:lnTo>
                    <a:pt x="88" y="19"/>
                  </a:lnTo>
                  <a:lnTo>
                    <a:pt x="88" y="16"/>
                  </a:lnTo>
                  <a:lnTo>
                    <a:pt x="86" y="16"/>
                  </a:lnTo>
                  <a:lnTo>
                    <a:pt x="81" y="12"/>
                  </a:lnTo>
                  <a:lnTo>
                    <a:pt x="78" y="12"/>
                  </a:lnTo>
                  <a:lnTo>
                    <a:pt x="78" y="9"/>
                  </a:lnTo>
                  <a:lnTo>
                    <a:pt x="78" y="9"/>
                  </a:lnTo>
                  <a:lnTo>
                    <a:pt x="76" y="7"/>
                  </a:lnTo>
                  <a:lnTo>
                    <a:pt x="76" y="7"/>
                  </a:lnTo>
                  <a:lnTo>
                    <a:pt x="76" y="7"/>
                  </a:lnTo>
                  <a:lnTo>
                    <a:pt x="76" y="7"/>
                  </a:lnTo>
                  <a:lnTo>
                    <a:pt x="74" y="4"/>
                  </a:lnTo>
                  <a:lnTo>
                    <a:pt x="71" y="4"/>
                  </a:lnTo>
                  <a:lnTo>
                    <a:pt x="71" y="4"/>
                  </a:lnTo>
                  <a:lnTo>
                    <a:pt x="69" y="7"/>
                  </a:lnTo>
                  <a:lnTo>
                    <a:pt x="69" y="7"/>
                  </a:lnTo>
                  <a:lnTo>
                    <a:pt x="69" y="9"/>
                  </a:lnTo>
                  <a:lnTo>
                    <a:pt x="69" y="12"/>
                  </a:lnTo>
                  <a:lnTo>
                    <a:pt x="69" y="12"/>
                  </a:lnTo>
                  <a:lnTo>
                    <a:pt x="69" y="14"/>
                  </a:lnTo>
                  <a:lnTo>
                    <a:pt x="69" y="14"/>
                  </a:lnTo>
                  <a:lnTo>
                    <a:pt x="69" y="14"/>
                  </a:lnTo>
                  <a:lnTo>
                    <a:pt x="69" y="16"/>
                  </a:lnTo>
                  <a:lnTo>
                    <a:pt x="67" y="16"/>
                  </a:lnTo>
                  <a:lnTo>
                    <a:pt x="67" y="16"/>
                  </a:lnTo>
                  <a:lnTo>
                    <a:pt x="67" y="16"/>
                  </a:lnTo>
                  <a:lnTo>
                    <a:pt x="67" y="16"/>
                  </a:lnTo>
                  <a:lnTo>
                    <a:pt x="64" y="16"/>
                  </a:lnTo>
                  <a:lnTo>
                    <a:pt x="64" y="14"/>
                  </a:lnTo>
                  <a:lnTo>
                    <a:pt x="62" y="14"/>
                  </a:lnTo>
                  <a:lnTo>
                    <a:pt x="62" y="14"/>
                  </a:lnTo>
                  <a:lnTo>
                    <a:pt x="60" y="12"/>
                  </a:lnTo>
                  <a:lnTo>
                    <a:pt x="57" y="12"/>
                  </a:lnTo>
                  <a:lnTo>
                    <a:pt x="57" y="9"/>
                  </a:lnTo>
                  <a:lnTo>
                    <a:pt x="55" y="12"/>
                  </a:lnTo>
                  <a:lnTo>
                    <a:pt x="52" y="12"/>
                  </a:lnTo>
                  <a:lnTo>
                    <a:pt x="52" y="12"/>
                  </a:lnTo>
                  <a:lnTo>
                    <a:pt x="52" y="12"/>
                  </a:lnTo>
                  <a:lnTo>
                    <a:pt x="50" y="12"/>
                  </a:lnTo>
                  <a:lnTo>
                    <a:pt x="50" y="12"/>
                  </a:lnTo>
                  <a:lnTo>
                    <a:pt x="48" y="12"/>
                  </a:lnTo>
                  <a:lnTo>
                    <a:pt x="45" y="12"/>
                  </a:lnTo>
                  <a:lnTo>
                    <a:pt x="45" y="12"/>
                  </a:lnTo>
                  <a:lnTo>
                    <a:pt x="43" y="12"/>
                  </a:lnTo>
                  <a:lnTo>
                    <a:pt x="41" y="12"/>
                  </a:lnTo>
                  <a:lnTo>
                    <a:pt x="41" y="12"/>
                  </a:lnTo>
                  <a:lnTo>
                    <a:pt x="38" y="12"/>
                  </a:lnTo>
                  <a:lnTo>
                    <a:pt x="38" y="9"/>
                  </a:lnTo>
                  <a:lnTo>
                    <a:pt x="38" y="9"/>
                  </a:lnTo>
                  <a:lnTo>
                    <a:pt x="36" y="7"/>
                  </a:lnTo>
                  <a:lnTo>
                    <a:pt x="34" y="4"/>
                  </a:lnTo>
                  <a:lnTo>
                    <a:pt x="34" y="4"/>
                  </a:lnTo>
                  <a:lnTo>
                    <a:pt x="31" y="4"/>
                  </a:lnTo>
                  <a:lnTo>
                    <a:pt x="31" y="4"/>
                  </a:lnTo>
                  <a:lnTo>
                    <a:pt x="31" y="4"/>
                  </a:lnTo>
                  <a:lnTo>
                    <a:pt x="31" y="4"/>
                  </a:lnTo>
                  <a:lnTo>
                    <a:pt x="29" y="4"/>
                  </a:lnTo>
                  <a:lnTo>
                    <a:pt x="29" y="4"/>
                  </a:lnTo>
                  <a:lnTo>
                    <a:pt x="29" y="4"/>
                  </a:lnTo>
                  <a:lnTo>
                    <a:pt x="26" y="7"/>
                  </a:lnTo>
                  <a:lnTo>
                    <a:pt x="26" y="7"/>
                  </a:lnTo>
                  <a:lnTo>
                    <a:pt x="26" y="7"/>
                  </a:lnTo>
                  <a:lnTo>
                    <a:pt x="24" y="4"/>
                  </a:lnTo>
                  <a:lnTo>
                    <a:pt x="24" y="4"/>
                  </a:lnTo>
                  <a:lnTo>
                    <a:pt x="24" y="4"/>
                  </a:lnTo>
                  <a:lnTo>
                    <a:pt x="19" y="2"/>
                  </a:lnTo>
                  <a:lnTo>
                    <a:pt x="17" y="0"/>
                  </a:lnTo>
                  <a:lnTo>
                    <a:pt x="17" y="0"/>
                  </a:lnTo>
                  <a:lnTo>
                    <a:pt x="15" y="0"/>
                  </a:lnTo>
                  <a:lnTo>
                    <a:pt x="15" y="0"/>
                  </a:lnTo>
                  <a:lnTo>
                    <a:pt x="12" y="0"/>
                  </a:lnTo>
                  <a:lnTo>
                    <a:pt x="12" y="4"/>
                  </a:lnTo>
                  <a:lnTo>
                    <a:pt x="15" y="4"/>
                  </a:lnTo>
                  <a:lnTo>
                    <a:pt x="15" y="4"/>
                  </a:lnTo>
                  <a:lnTo>
                    <a:pt x="15" y="4"/>
                  </a:lnTo>
                  <a:lnTo>
                    <a:pt x="15" y="4"/>
                  </a:lnTo>
                  <a:lnTo>
                    <a:pt x="15" y="4"/>
                  </a:lnTo>
                  <a:lnTo>
                    <a:pt x="17" y="4"/>
                  </a:lnTo>
                  <a:lnTo>
                    <a:pt x="17" y="4"/>
                  </a:lnTo>
                  <a:lnTo>
                    <a:pt x="17" y="4"/>
                  </a:lnTo>
                  <a:lnTo>
                    <a:pt x="17" y="7"/>
                  </a:lnTo>
                  <a:lnTo>
                    <a:pt x="17" y="12"/>
                  </a:lnTo>
                  <a:lnTo>
                    <a:pt x="17" y="12"/>
                  </a:lnTo>
                  <a:lnTo>
                    <a:pt x="17" y="12"/>
                  </a:lnTo>
                  <a:lnTo>
                    <a:pt x="17" y="12"/>
                  </a:lnTo>
                  <a:lnTo>
                    <a:pt x="19" y="12"/>
                  </a:lnTo>
                  <a:lnTo>
                    <a:pt x="19" y="12"/>
                  </a:lnTo>
                  <a:lnTo>
                    <a:pt x="19" y="12"/>
                  </a:lnTo>
                  <a:lnTo>
                    <a:pt x="19" y="12"/>
                  </a:lnTo>
                  <a:lnTo>
                    <a:pt x="19" y="14"/>
                  </a:lnTo>
                  <a:lnTo>
                    <a:pt x="22" y="14"/>
                  </a:lnTo>
                  <a:lnTo>
                    <a:pt x="22" y="14"/>
                  </a:lnTo>
                  <a:lnTo>
                    <a:pt x="22" y="14"/>
                  </a:lnTo>
                  <a:lnTo>
                    <a:pt x="22" y="12"/>
                  </a:lnTo>
                  <a:lnTo>
                    <a:pt x="22" y="9"/>
                  </a:lnTo>
                  <a:lnTo>
                    <a:pt x="24" y="12"/>
                  </a:lnTo>
                  <a:lnTo>
                    <a:pt x="26" y="12"/>
                  </a:lnTo>
                  <a:lnTo>
                    <a:pt x="29" y="12"/>
                  </a:lnTo>
                  <a:lnTo>
                    <a:pt x="29" y="14"/>
                  </a:lnTo>
                  <a:lnTo>
                    <a:pt x="29" y="14"/>
                  </a:lnTo>
                  <a:lnTo>
                    <a:pt x="29" y="14"/>
                  </a:lnTo>
                  <a:lnTo>
                    <a:pt x="29" y="16"/>
                  </a:lnTo>
                  <a:lnTo>
                    <a:pt x="29" y="16"/>
                  </a:lnTo>
                  <a:lnTo>
                    <a:pt x="29" y="16"/>
                  </a:lnTo>
                  <a:lnTo>
                    <a:pt x="29" y="16"/>
                  </a:lnTo>
                  <a:lnTo>
                    <a:pt x="29" y="19"/>
                  </a:lnTo>
                  <a:lnTo>
                    <a:pt x="31" y="19"/>
                  </a:lnTo>
                  <a:lnTo>
                    <a:pt x="31" y="19"/>
                  </a:lnTo>
                  <a:lnTo>
                    <a:pt x="31" y="21"/>
                  </a:lnTo>
                  <a:lnTo>
                    <a:pt x="31" y="21"/>
                  </a:lnTo>
                  <a:lnTo>
                    <a:pt x="34" y="21"/>
                  </a:lnTo>
                  <a:lnTo>
                    <a:pt x="34" y="23"/>
                  </a:lnTo>
                  <a:lnTo>
                    <a:pt x="36" y="23"/>
                  </a:lnTo>
                  <a:lnTo>
                    <a:pt x="36" y="23"/>
                  </a:lnTo>
                  <a:lnTo>
                    <a:pt x="36" y="26"/>
                  </a:lnTo>
                  <a:lnTo>
                    <a:pt x="36" y="28"/>
                  </a:lnTo>
                  <a:lnTo>
                    <a:pt x="36" y="28"/>
                  </a:lnTo>
                  <a:lnTo>
                    <a:pt x="36" y="31"/>
                  </a:lnTo>
                  <a:lnTo>
                    <a:pt x="34" y="33"/>
                  </a:lnTo>
                  <a:lnTo>
                    <a:pt x="34" y="35"/>
                  </a:lnTo>
                  <a:lnTo>
                    <a:pt x="34" y="35"/>
                  </a:lnTo>
                  <a:lnTo>
                    <a:pt x="34" y="38"/>
                  </a:lnTo>
                  <a:lnTo>
                    <a:pt x="38" y="40"/>
                  </a:lnTo>
                  <a:lnTo>
                    <a:pt x="41" y="40"/>
                  </a:lnTo>
                  <a:lnTo>
                    <a:pt x="41" y="40"/>
                  </a:lnTo>
                  <a:lnTo>
                    <a:pt x="41" y="42"/>
                  </a:lnTo>
                  <a:lnTo>
                    <a:pt x="43" y="42"/>
                  </a:lnTo>
                  <a:lnTo>
                    <a:pt x="43" y="42"/>
                  </a:lnTo>
                  <a:lnTo>
                    <a:pt x="45" y="45"/>
                  </a:lnTo>
                  <a:lnTo>
                    <a:pt x="45" y="45"/>
                  </a:lnTo>
                  <a:lnTo>
                    <a:pt x="45" y="47"/>
                  </a:lnTo>
                  <a:lnTo>
                    <a:pt x="45" y="49"/>
                  </a:lnTo>
                  <a:lnTo>
                    <a:pt x="45" y="52"/>
                  </a:lnTo>
                  <a:lnTo>
                    <a:pt x="48" y="54"/>
                  </a:lnTo>
                  <a:lnTo>
                    <a:pt x="48" y="54"/>
                  </a:lnTo>
                  <a:lnTo>
                    <a:pt x="50" y="57"/>
                  </a:lnTo>
                  <a:lnTo>
                    <a:pt x="50" y="57"/>
                  </a:lnTo>
                  <a:lnTo>
                    <a:pt x="50" y="59"/>
                  </a:lnTo>
                  <a:lnTo>
                    <a:pt x="52" y="59"/>
                  </a:lnTo>
                  <a:lnTo>
                    <a:pt x="52" y="61"/>
                  </a:lnTo>
                  <a:lnTo>
                    <a:pt x="52" y="61"/>
                  </a:lnTo>
                  <a:lnTo>
                    <a:pt x="52" y="64"/>
                  </a:lnTo>
                  <a:lnTo>
                    <a:pt x="52" y="64"/>
                  </a:lnTo>
                  <a:lnTo>
                    <a:pt x="52" y="64"/>
                  </a:lnTo>
                  <a:lnTo>
                    <a:pt x="52" y="64"/>
                  </a:lnTo>
                  <a:lnTo>
                    <a:pt x="52" y="66"/>
                  </a:lnTo>
                  <a:lnTo>
                    <a:pt x="52" y="66"/>
                  </a:lnTo>
                  <a:lnTo>
                    <a:pt x="50" y="68"/>
                  </a:lnTo>
                  <a:lnTo>
                    <a:pt x="50" y="68"/>
                  </a:lnTo>
                  <a:lnTo>
                    <a:pt x="48" y="68"/>
                  </a:lnTo>
                  <a:lnTo>
                    <a:pt x="45" y="71"/>
                  </a:lnTo>
                  <a:lnTo>
                    <a:pt x="45" y="73"/>
                  </a:lnTo>
                  <a:lnTo>
                    <a:pt x="45" y="73"/>
                  </a:lnTo>
                  <a:lnTo>
                    <a:pt x="43" y="75"/>
                  </a:lnTo>
                  <a:lnTo>
                    <a:pt x="43" y="75"/>
                  </a:lnTo>
                  <a:lnTo>
                    <a:pt x="41" y="75"/>
                  </a:lnTo>
                  <a:lnTo>
                    <a:pt x="41" y="75"/>
                  </a:lnTo>
                  <a:lnTo>
                    <a:pt x="41" y="75"/>
                  </a:lnTo>
                  <a:lnTo>
                    <a:pt x="38" y="75"/>
                  </a:lnTo>
                  <a:lnTo>
                    <a:pt x="38" y="75"/>
                  </a:lnTo>
                  <a:lnTo>
                    <a:pt x="36" y="75"/>
                  </a:lnTo>
                  <a:lnTo>
                    <a:pt x="36" y="75"/>
                  </a:lnTo>
                  <a:lnTo>
                    <a:pt x="34" y="78"/>
                  </a:lnTo>
                  <a:lnTo>
                    <a:pt x="34" y="78"/>
                  </a:lnTo>
                  <a:lnTo>
                    <a:pt x="34" y="78"/>
                  </a:lnTo>
                  <a:lnTo>
                    <a:pt x="31" y="80"/>
                  </a:lnTo>
                  <a:lnTo>
                    <a:pt x="31" y="80"/>
                  </a:lnTo>
                  <a:lnTo>
                    <a:pt x="31" y="80"/>
                  </a:lnTo>
                  <a:lnTo>
                    <a:pt x="31" y="80"/>
                  </a:lnTo>
                  <a:lnTo>
                    <a:pt x="29" y="80"/>
                  </a:lnTo>
                  <a:lnTo>
                    <a:pt x="29" y="80"/>
                  </a:lnTo>
                  <a:lnTo>
                    <a:pt x="31" y="80"/>
                  </a:lnTo>
                  <a:lnTo>
                    <a:pt x="31" y="80"/>
                  </a:lnTo>
                  <a:lnTo>
                    <a:pt x="31" y="80"/>
                  </a:lnTo>
                  <a:lnTo>
                    <a:pt x="34" y="83"/>
                  </a:lnTo>
                  <a:lnTo>
                    <a:pt x="34" y="83"/>
                  </a:lnTo>
                  <a:lnTo>
                    <a:pt x="34" y="85"/>
                  </a:lnTo>
                  <a:lnTo>
                    <a:pt x="34" y="87"/>
                  </a:lnTo>
                  <a:lnTo>
                    <a:pt x="34" y="87"/>
                  </a:lnTo>
                  <a:lnTo>
                    <a:pt x="34" y="90"/>
                  </a:lnTo>
                  <a:lnTo>
                    <a:pt x="36" y="92"/>
                  </a:lnTo>
                  <a:lnTo>
                    <a:pt x="36" y="92"/>
                  </a:lnTo>
                  <a:lnTo>
                    <a:pt x="38" y="94"/>
                  </a:lnTo>
                  <a:lnTo>
                    <a:pt x="38" y="97"/>
                  </a:lnTo>
                  <a:lnTo>
                    <a:pt x="38" y="99"/>
                  </a:lnTo>
                  <a:lnTo>
                    <a:pt x="34" y="104"/>
                  </a:lnTo>
                  <a:lnTo>
                    <a:pt x="34" y="104"/>
                  </a:lnTo>
                  <a:lnTo>
                    <a:pt x="34" y="106"/>
                  </a:lnTo>
                  <a:lnTo>
                    <a:pt x="34" y="106"/>
                  </a:lnTo>
                  <a:lnTo>
                    <a:pt x="34" y="106"/>
                  </a:lnTo>
                  <a:lnTo>
                    <a:pt x="31" y="106"/>
                  </a:lnTo>
                  <a:lnTo>
                    <a:pt x="31" y="106"/>
                  </a:lnTo>
                  <a:lnTo>
                    <a:pt x="31" y="106"/>
                  </a:lnTo>
                  <a:lnTo>
                    <a:pt x="31" y="109"/>
                  </a:lnTo>
                  <a:lnTo>
                    <a:pt x="31" y="109"/>
                  </a:lnTo>
                  <a:lnTo>
                    <a:pt x="31" y="109"/>
                  </a:lnTo>
                  <a:lnTo>
                    <a:pt x="31" y="109"/>
                  </a:lnTo>
                  <a:lnTo>
                    <a:pt x="29" y="109"/>
                  </a:lnTo>
                  <a:lnTo>
                    <a:pt x="31" y="113"/>
                  </a:lnTo>
                  <a:lnTo>
                    <a:pt x="29" y="113"/>
                  </a:lnTo>
                  <a:lnTo>
                    <a:pt x="29" y="116"/>
                  </a:lnTo>
                  <a:lnTo>
                    <a:pt x="29" y="118"/>
                  </a:lnTo>
                  <a:lnTo>
                    <a:pt x="29" y="118"/>
                  </a:lnTo>
                  <a:lnTo>
                    <a:pt x="29" y="118"/>
                  </a:lnTo>
                  <a:lnTo>
                    <a:pt x="31" y="118"/>
                  </a:lnTo>
                  <a:lnTo>
                    <a:pt x="31" y="118"/>
                  </a:lnTo>
                  <a:lnTo>
                    <a:pt x="34" y="118"/>
                  </a:lnTo>
                  <a:lnTo>
                    <a:pt x="34" y="118"/>
                  </a:lnTo>
                  <a:lnTo>
                    <a:pt x="34" y="120"/>
                  </a:lnTo>
                  <a:lnTo>
                    <a:pt x="34" y="128"/>
                  </a:lnTo>
                  <a:lnTo>
                    <a:pt x="34" y="130"/>
                  </a:lnTo>
                  <a:lnTo>
                    <a:pt x="34" y="132"/>
                  </a:lnTo>
                  <a:lnTo>
                    <a:pt x="34" y="132"/>
                  </a:lnTo>
                  <a:lnTo>
                    <a:pt x="34" y="135"/>
                  </a:lnTo>
                  <a:lnTo>
                    <a:pt x="34" y="135"/>
                  </a:lnTo>
                  <a:lnTo>
                    <a:pt x="34" y="137"/>
                  </a:lnTo>
                  <a:lnTo>
                    <a:pt x="34" y="137"/>
                  </a:lnTo>
                  <a:lnTo>
                    <a:pt x="34" y="139"/>
                  </a:lnTo>
                  <a:lnTo>
                    <a:pt x="31" y="144"/>
                  </a:lnTo>
                  <a:lnTo>
                    <a:pt x="31" y="146"/>
                  </a:lnTo>
                  <a:lnTo>
                    <a:pt x="31" y="149"/>
                  </a:lnTo>
                  <a:lnTo>
                    <a:pt x="31" y="149"/>
                  </a:lnTo>
                  <a:lnTo>
                    <a:pt x="34" y="151"/>
                  </a:lnTo>
                  <a:lnTo>
                    <a:pt x="34" y="151"/>
                  </a:lnTo>
                  <a:lnTo>
                    <a:pt x="34" y="154"/>
                  </a:lnTo>
                  <a:lnTo>
                    <a:pt x="36" y="156"/>
                  </a:lnTo>
                  <a:lnTo>
                    <a:pt x="36" y="158"/>
                  </a:lnTo>
                  <a:lnTo>
                    <a:pt x="38" y="158"/>
                  </a:lnTo>
                  <a:lnTo>
                    <a:pt x="43" y="158"/>
                  </a:lnTo>
                  <a:lnTo>
                    <a:pt x="43" y="158"/>
                  </a:lnTo>
                  <a:lnTo>
                    <a:pt x="45" y="158"/>
                  </a:lnTo>
                  <a:lnTo>
                    <a:pt x="45" y="158"/>
                  </a:lnTo>
                  <a:lnTo>
                    <a:pt x="45" y="161"/>
                  </a:lnTo>
                  <a:lnTo>
                    <a:pt x="45" y="161"/>
                  </a:lnTo>
                  <a:lnTo>
                    <a:pt x="45" y="161"/>
                  </a:lnTo>
                  <a:lnTo>
                    <a:pt x="43" y="163"/>
                  </a:lnTo>
                  <a:lnTo>
                    <a:pt x="43" y="163"/>
                  </a:lnTo>
                  <a:lnTo>
                    <a:pt x="43" y="163"/>
                  </a:lnTo>
                  <a:lnTo>
                    <a:pt x="43" y="163"/>
                  </a:lnTo>
                  <a:lnTo>
                    <a:pt x="43" y="165"/>
                  </a:lnTo>
                  <a:lnTo>
                    <a:pt x="41" y="165"/>
                  </a:lnTo>
                  <a:lnTo>
                    <a:pt x="41" y="165"/>
                  </a:lnTo>
                  <a:lnTo>
                    <a:pt x="38" y="165"/>
                  </a:lnTo>
                  <a:lnTo>
                    <a:pt x="38" y="168"/>
                  </a:lnTo>
                  <a:lnTo>
                    <a:pt x="38" y="168"/>
                  </a:lnTo>
                  <a:lnTo>
                    <a:pt x="36" y="170"/>
                  </a:lnTo>
                  <a:lnTo>
                    <a:pt x="36" y="170"/>
                  </a:lnTo>
                  <a:lnTo>
                    <a:pt x="34" y="170"/>
                  </a:lnTo>
                  <a:lnTo>
                    <a:pt x="34" y="170"/>
                  </a:lnTo>
                  <a:lnTo>
                    <a:pt x="34" y="170"/>
                  </a:lnTo>
                  <a:lnTo>
                    <a:pt x="34" y="170"/>
                  </a:lnTo>
                  <a:lnTo>
                    <a:pt x="31" y="170"/>
                  </a:lnTo>
                  <a:lnTo>
                    <a:pt x="31" y="170"/>
                  </a:lnTo>
                  <a:lnTo>
                    <a:pt x="31" y="170"/>
                  </a:lnTo>
                  <a:lnTo>
                    <a:pt x="29" y="173"/>
                  </a:lnTo>
                  <a:lnTo>
                    <a:pt x="29" y="173"/>
                  </a:lnTo>
                  <a:lnTo>
                    <a:pt x="29" y="173"/>
                  </a:lnTo>
                  <a:lnTo>
                    <a:pt x="29" y="173"/>
                  </a:lnTo>
                  <a:lnTo>
                    <a:pt x="29" y="173"/>
                  </a:lnTo>
                  <a:lnTo>
                    <a:pt x="26" y="173"/>
                  </a:lnTo>
                  <a:lnTo>
                    <a:pt x="26" y="175"/>
                  </a:lnTo>
                  <a:lnTo>
                    <a:pt x="26" y="175"/>
                  </a:lnTo>
                  <a:lnTo>
                    <a:pt x="26" y="175"/>
                  </a:lnTo>
                  <a:lnTo>
                    <a:pt x="26" y="175"/>
                  </a:lnTo>
                  <a:lnTo>
                    <a:pt x="26" y="175"/>
                  </a:lnTo>
                  <a:lnTo>
                    <a:pt x="26" y="173"/>
                  </a:lnTo>
                  <a:lnTo>
                    <a:pt x="24" y="173"/>
                  </a:lnTo>
                  <a:lnTo>
                    <a:pt x="24" y="173"/>
                  </a:lnTo>
                  <a:lnTo>
                    <a:pt x="24" y="173"/>
                  </a:lnTo>
                  <a:lnTo>
                    <a:pt x="24" y="173"/>
                  </a:lnTo>
                  <a:lnTo>
                    <a:pt x="22" y="173"/>
                  </a:lnTo>
                  <a:lnTo>
                    <a:pt x="22" y="173"/>
                  </a:lnTo>
                  <a:lnTo>
                    <a:pt x="22" y="173"/>
                  </a:lnTo>
                  <a:lnTo>
                    <a:pt x="22" y="173"/>
                  </a:lnTo>
                  <a:lnTo>
                    <a:pt x="22" y="173"/>
                  </a:lnTo>
                  <a:lnTo>
                    <a:pt x="22" y="173"/>
                  </a:lnTo>
                  <a:lnTo>
                    <a:pt x="22" y="173"/>
                  </a:lnTo>
                  <a:lnTo>
                    <a:pt x="19" y="173"/>
                  </a:lnTo>
                  <a:lnTo>
                    <a:pt x="19" y="173"/>
                  </a:lnTo>
                  <a:lnTo>
                    <a:pt x="19" y="175"/>
                  </a:lnTo>
                  <a:lnTo>
                    <a:pt x="17" y="177"/>
                  </a:lnTo>
                  <a:lnTo>
                    <a:pt x="15" y="180"/>
                  </a:lnTo>
                  <a:lnTo>
                    <a:pt x="15" y="182"/>
                  </a:lnTo>
                  <a:lnTo>
                    <a:pt x="15" y="182"/>
                  </a:lnTo>
                  <a:lnTo>
                    <a:pt x="15" y="187"/>
                  </a:lnTo>
                  <a:lnTo>
                    <a:pt x="15" y="187"/>
                  </a:lnTo>
                  <a:lnTo>
                    <a:pt x="17" y="189"/>
                  </a:lnTo>
                  <a:lnTo>
                    <a:pt x="17" y="189"/>
                  </a:lnTo>
                  <a:lnTo>
                    <a:pt x="19" y="191"/>
                  </a:lnTo>
                  <a:lnTo>
                    <a:pt x="17" y="191"/>
                  </a:lnTo>
                  <a:lnTo>
                    <a:pt x="17" y="196"/>
                  </a:lnTo>
                  <a:lnTo>
                    <a:pt x="15" y="201"/>
                  </a:lnTo>
                  <a:lnTo>
                    <a:pt x="15" y="203"/>
                  </a:lnTo>
                  <a:lnTo>
                    <a:pt x="17" y="203"/>
                  </a:lnTo>
                  <a:lnTo>
                    <a:pt x="17" y="203"/>
                  </a:lnTo>
                  <a:lnTo>
                    <a:pt x="17" y="206"/>
                  </a:lnTo>
                  <a:lnTo>
                    <a:pt x="17" y="206"/>
                  </a:lnTo>
                  <a:lnTo>
                    <a:pt x="17" y="208"/>
                  </a:lnTo>
                  <a:lnTo>
                    <a:pt x="15" y="208"/>
                  </a:lnTo>
                  <a:lnTo>
                    <a:pt x="15" y="208"/>
                  </a:lnTo>
                  <a:lnTo>
                    <a:pt x="12" y="210"/>
                  </a:lnTo>
                  <a:lnTo>
                    <a:pt x="12" y="215"/>
                  </a:lnTo>
                  <a:lnTo>
                    <a:pt x="12" y="217"/>
                  </a:lnTo>
                  <a:lnTo>
                    <a:pt x="10" y="220"/>
                  </a:lnTo>
                  <a:lnTo>
                    <a:pt x="10" y="220"/>
                  </a:lnTo>
                  <a:lnTo>
                    <a:pt x="7" y="220"/>
                  </a:lnTo>
                  <a:lnTo>
                    <a:pt x="7" y="220"/>
                  </a:lnTo>
                  <a:lnTo>
                    <a:pt x="7" y="222"/>
                  </a:lnTo>
                  <a:lnTo>
                    <a:pt x="7" y="222"/>
                  </a:lnTo>
                  <a:lnTo>
                    <a:pt x="7" y="225"/>
                  </a:lnTo>
                  <a:lnTo>
                    <a:pt x="7" y="225"/>
                  </a:lnTo>
                  <a:lnTo>
                    <a:pt x="5" y="225"/>
                  </a:lnTo>
                  <a:lnTo>
                    <a:pt x="5" y="225"/>
                  </a:lnTo>
                  <a:lnTo>
                    <a:pt x="3" y="227"/>
                  </a:lnTo>
                  <a:lnTo>
                    <a:pt x="3" y="227"/>
                  </a:lnTo>
                  <a:lnTo>
                    <a:pt x="0" y="227"/>
                  </a:lnTo>
                  <a:lnTo>
                    <a:pt x="0" y="227"/>
                  </a:lnTo>
                  <a:lnTo>
                    <a:pt x="0" y="227"/>
                  </a:lnTo>
                  <a:lnTo>
                    <a:pt x="0" y="227"/>
                  </a:lnTo>
                  <a:lnTo>
                    <a:pt x="0" y="229"/>
                  </a:lnTo>
                  <a:lnTo>
                    <a:pt x="3" y="229"/>
                  </a:lnTo>
                  <a:lnTo>
                    <a:pt x="3" y="229"/>
                  </a:lnTo>
                  <a:lnTo>
                    <a:pt x="5" y="232"/>
                  </a:lnTo>
                  <a:lnTo>
                    <a:pt x="7" y="234"/>
                  </a:lnTo>
                  <a:lnTo>
                    <a:pt x="7" y="234"/>
                  </a:lnTo>
                  <a:lnTo>
                    <a:pt x="7" y="234"/>
                  </a:lnTo>
                  <a:lnTo>
                    <a:pt x="5" y="236"/>
                  </a:lnTo>
                  <a:lnTo>
                    <a:pt x="5" y="236"/>
                  </a:lnTo>
                  <a:lnTo>
                    <a:pt x="5" y="239"/>
                  </a:lnTo>
                  <a:lnTo>
                    <a:pt x="7" y="239"/>
                  </a:lnTo>
                  <a:lnTo>
                    <a:pt x="7" y="239"/>
                  </a:lnTo>
                  <a:lnTo>
                    <a:pt x="10" y="239"/>
                  </a:lnTo>
                  <a:lnTo>
                    <a:pt x="10" y="241"/>
                  </a:lnTo>
                  <a:lnTo>
                    <a:pt x="12" y="244"/>
                  </a:lnTo>
                  <a:lnTo>
                    <a:pt x="15" y="244"/>
                  </a:lnTo>
                  <a:lnTo>
                    <a:pt x="15" y="246"/>
                  </a:lnTo>
                  <a:lnTo>
                    <a:pt x="15" y="246"/>
                  </a:lnTo>
                  <a:lnTo>
                    <a:pt x="15" y="246"/>
                  </a:lnTo>
                  <a:lnTo>
                    <a:pt x="15" y="246"/>
                  </a:lnTo>
                  <a:lnTo>
                    <a:pt x="17" y="246"/>
                  </a:lnTo>
                  <a:lnTo>
                    <a:pt x="17" y="246"/>
                  </a:lnTo>
                  <a:lnTo>
                    <a:pt x="17" y="248"/>
                  </a:lnTo>
                  <a:lnTo>
                    <a:pt x="17" y="248"/>
                  </a:lnTo>
                  <a:lnTo>
                    <a:pt x="17" y="251"/>
                  </a:lnTo>
                  <a:lnTo>
                    <a:pt x="17" y="251"/>
                  </a:lnTo>
                  <a:lnTo>
                    <a:pt x="17" y="253"/>
                  </a:lnTo>
                  <a:lnTo>
                    <a:pt x="19" y="253"/>
                  </a:lnTo>
                  <a:lnTo>
                    <a:pt x="19" y="251"/>
                  </a:lnTo>
                  <a:lnTo>
                    <a:pt x="22" y="248"/>
                  </a:lnTo>
                  <a:lnTo>
                    <a:pt x="22" y="248"/>
                  </a:lnTo>
                  <a:lnTo>
                    <a:pt x="24" y="248"/>
                  </a:lnTo>
                  <a:lnTo>
                    <a:pt x="24" y="248"/>
                  </a:lnTo>
                  <a:lnTo>
                    <a:pt x="24" y="246"/>
                  </a:lnTo>
                  <a:lnTo>
                    <a:pt x="24" y="246"/>
                  </a:lnTo>
                  <a:lnTo>
                    <a:pt x="26" y="246"/>
                  </a:lnTo>
                  <a:lnTo>
                    <a:pt x="26" y="251"/>
                  </a:lnTo>
                  <a:lnTo>
                    <a:pt x="29" y="251"/>
                  </a:lnTo>
                  <a:lnTo>
                    <a:pt x="31" y="253"/>
                  </a:lnTo>
                  <a:lnTo>
                    <a:pt x="34" y="253"/>
                  </a:lnTo>
                  <a:lnTo>
                    <a:pt x="34" y="255"/>
                  </a:lnTo>
                  <a:lnTo>
                    <a:pt x="34" y="258"/>
                  </a:lnTo>
                  <a:lnTo>
                    <a:pt x="34" y="258"/>
                  </a:lnTo>
                  <a:lnTo>
                    <a:pt x="34" y="260"/>
                  </a:lnTo>
                  <a:lnTo>
                    <a:pt x="36" y="260"/>
                  </a:lnTo>
                  <a:lnTo>
                    <a:pt x="36" y="262"/>
                  </a:lnTo>
                  <a:lnTo>
                    <a:pt x="36" y="262"/>
                  </a:lnTo>
                  <a:lnTo>
                    <a:pt x="36" y="262"/>
                  </a:lnTo>
                  <a:lnTo>
                    <a:pt x="36" y="262"/>
                  </a:lnTo>
                  <a:lnTo>
                    <a:pt x="38" y="265"/>
                  </a:lnTo>
                  <a:lnTo>
                    <a:pt x="38" y="265"/>
                  </a:lnTo>
                  <a:lnTo>
                    <a:pt x="41" y="270"/>
                  </a:lnTo>
                  <a:lnTo>
                    <a:pt x="43" y="272"/>
                  </a:lnTo>
                  <a:lnTo>
                    <a:pt x="43" y="272"/>
                  </a:lnTo>
                  <a:lnTo>
                    <a:pt x="45" y="274"/>
                  </a:lnTo>
                  <a:lnTo>
                    <a:pt x="45" y="274"/>
                  </a:lnTo>
                  <a:lnTo>
                    <a:pt x="45" y="274"/>
                  </a:lnTo>
                  <a:lnTo>
                    <a:pt x="45" y="277"/>
                  </a:lnTo>
                  <a:lnTo>
                    <a:pt x="48" y="277"/>
                  </a:lnTo>
                  <a:lnTo>
                    <a:pt x="48" y="277"/>
                  </a:lnTo>
                  <a:lnTo>
                    <a:pt x="48" y="277"/>
                  </a:lnTo>
                  <a:lnTo>
                    <a:pt x="50" y="279"/>
                  </a:lnTo>
                  <a:lnTo>
                    <a:pt x="50" y="279"/>
                  </a:lnTo>
                  <a:lnTo>
                    <a:pt x="50" y="281"/>
                  </a:lnTo>
                  <a:lnTo>
                    <a:pt x="50" y="281"/>
                  </a:lnTo>
                  <a:lnTo>
                    <a:pt x="52" y="281"/>
                  </a:lnTo>
                  <a:lnTo>
                    <a:pt x="52" y="284"/>
                  </a:lnTo>
                  <a:lnTo>
                    <a:pt x="52" y="284"/>
                  </a:lnTo>
                  <a:lnTo>
                    <a:pt x="52" y="284"/>
                  </a:lnTo>
                  <a:lnTo>
                    <a:pt x="52" y="281"/>
                  </a:lnTo>
                  <a:lnTo>
                    <a:pt x="52" y="279"/>
                  </a:lnTo>
                  <a:lnTo>
                    <a:pt x="55" y="279"/>
                  </a:lnTo>
                  <a:lnTo>
                    <a:pt x="55" y="277"/>
                  </a:lnTo>
                  <a:lnTo>
                    <a:pt x="55" y="277"/>
                  </a:lnTo>
                  <a:lnTo>
                    <a:pt x="60" y="279"/>
                  </a:lnTo>
                  <a:lnTo>
                    <a:pt x="60" y="279"/>
                  </a:lnTo>
                  <a:lnTo>
                    <a:pt x="62" y="279"/>
                  </a:lnTo>
                  <a:lnTo>
                    <a:pt x="64" y="277"/>
                  </a:lnTo>
                  <a:lnTo>
                    <a:pt x="67" y="277"/>
                  </a:lnTo>
                  <a:lnTo>
                    <a:pt x="69" y="277"/>
                  </a:lnTo>
                  <a:lnTo>
                    <a:pt x="74" y="277"/>
                  </a:lnTo>
                  <a:lnTo>
                    <a:pt x="74" y="277"/>
                  </a:lnTo>
                  <a:lnTo>
                    <a:pt x="74" y="274"/>
                  </a:lnTo>
                  <a:lnTo>
                    <a:pt x="76" y="274"/>
                  </a:lnTo>
                  <a:lnTo>
                    <a:pt x="76" y="274"/>
                  </a:lnTo>
                  <a:lnTo>
                    <a:pt x="81" y="274"/>
                  </a:lnTo>
                  <a:lnTo>
                    <a:pt x="86" y="272"/>
                  </a:lnTo>
                  <a:lnTo>
                    <a:pt x="86" y="272"/>
                  </a:lnTo>
                  <a:lnTo>
                    <a:pt x="88" y="272"/>
                  </a:lnTo>
                  <a:lnTo>
                    <a:pt x="88" y="272"/>
                  </a:lnTo>
                  <a:lnTo>
                    <a:pt x="88" y="272"/>
                  </a:lnTo>
                  <a:lnTo>
                    <a:pt x="88" y="272"/>
                  </a:lnTo>
                  <a:lnTo>
                    <a:pt x="88" y="272"/>
                  </a:lnTo>
                  <a:lnTo>
                    <a:pt x="90" y="272"/>
                  </a:lnTo>
                  <a:lnTo>
                    <a:pt x="90" y="272"/>
                  </a:lnTo>
                  <a:lnTo>
                    <a:pt x="90" y="272"/>
                  </a:lnTo>
                  <a:lnTo>
                    <a:pt x="93" y="274"/>
                  </a:lnTo>
                  <a:lnTo>
                    <a:pt x="93" y="277"/>
                  </a:lnTo>
                  <a:lnTo>
                    <a:pt x="95" y="279"/>
                  </a:lnTo>
                  <a:lnTo>
                    <a:pt x="97" y="281"/>
                  </a:lnTo>
                  <a:lnTo>
                    <a:pt x="100" y="284"/>
                  </a:lnTo>
                  <a:lnTo>
                    <a:pt x="100" y="286"/>
                  </a:lnTo>
                  <a:lnTo>
                    <a:pt x="97" y="288"/>
                  </a:lnTo>
                  <a:lnTo>
                    <a:pt x="97" y="291"/>
                  </a:lnTo>
                  <a:lnTo>
                    <a:pt x="100" y="291"/>
                  </a:lnTo>
                  <a:lnTo>
                    <a:pt x="100" y="293"/>
                  </a:lnTo>
                  <a:lnTo>
                    <a:pt x="100" y="296"/>
                  </a:lnTo>
                  <a:lnTo>
                    <a:pt x="100" y="300"/>
                  </a:lnTo>
                  <a:lnTo>
                    <a:pt x="100" y="300"/>
                  </a:lnTo>
                  <a:lnTo>
                    <a:pt x="100" y="300"/>
                  </a:lnTo>
                  <a:lnTo>
                    <a:pt x="102" y="303"/>
                  </a:lnTo>
                  <a:lnTo>
                    <a:pt x="102" y="303"/>
                  </a:lnTo>
                  <a:lnTo>
                    <a:pt x="102" y="305"/>
                  </a:lnTo>
                  <a:lnTo>
                    <a:pt x="102" y="305"/>
                  </a:lnTo>
                  <a:lnTo>
                    <a:pt x="102" y="305"/>
                  </a:lnTo>
                  <a:lnTo>
                    <a:pt x="100" y="307"/>
                  </a:lnTo>
                  <a:lnTo>
                    <a:pt x="100" y="307"/>
                  </a:lnTo>
                  <a:lnTo>
                    <a:pt x="100" y="310"/>
                  </a:lnTo>
                  <a:lnTo>
                    <a:pt x="100" y="310"/>
                  </a:lnTo>
                  <a:lnTo>
                    <a:pt x="100" y="310"/>
                  </a:lnTo>
                  <a:lnTo>
                    <a:pt x="100" y="310"/>
                  </a:lnTo>
                  <a:lnTo>
                    <a:pt x="100" y="312"/>
                  </a:lnTo>
                  <a:lnTo>
                    <a:pt x="100" y="317"/>
                  </a:lnTo>
                  <a:lnTo>
                    <a:pt x="102" y="319"/>
                  </a:lnTo>
                  <a:lnTo>
                    <a:pt x="102" y="322"/>
                  </a:lnTo>
                  <a:lnTo>
                    <a:pt x="100" y="322"/>
                  </a:lnTo>
                  <a:lnTo>
                    <a:pt x="100" y="324"/>
                  </a:lnTo>
                  <a:lnTo>
                    <a:pt x="100" y="324"/>
                  </a:lnTo>
                  <a:lnTo>
                    <a:pt x="97" y="324"/>
                  </a:lnTo>
                  <a:lnTo>
                    <a:pt x="97" y="324"/>
                  </a:lnTo>
                  <a:lnTo>
                    <a:pt x="97" y="326"/>
                  </a:lnTo>
                  <a:lnTo>
                    <a:pt x="97" y="326"/>
                  </a:lnTo>
                  <a:lnTo>
                    <a:pt x="97" y="326"/>
                  </a:lnTo>
                  <a:lnTo>
                    <a:pt x="95" y="329"/>
                  </a:lnTo>
                  <a:lnTo>
                    <a:pt x="95" y="329"/>
                  </a:lnTo>
                  <a:lnTo>
                    <a:pt x="93" y="331"/>
                  </a:lnTo>
                  <a:lnTo>
                    <a:pt x="93" y="331"/>
                  </a:lnTo>
                  <a:lnTo>
                    <a:pt x="93" y="333"/>
                  </a:lnTo>
                  <a:lnTo>
                    <a:pt x="93" y="336"/>
                  </a:lnTo>
                  <a:lnTo>
                    <a:pt x="93" y="338"/>
                  </a:lnTo>
                  <a:lnTo>
                    <a:pt x="93" y="341"/>
                  </a:lnTo>
                  <a:lnTo>
                    <a:pt x="90" y="345"/>
                  </a:lnTo>
                  <a:lnTo>
                    <a:pt x="90" y="345"/>
                  </a:lnTo>
                  <a:lnTo>
                    <a:pt x="88" y="345"/>
                  </a:lnTo>
                  <a:lnTo>
                    <a:pt x="88" y="345"/>
                  </a:lnTo>
                  <a:lnTo>
                    <a:pt x="86" y="345"/>
                  </a:lnTo>
                  <a:lnTo>
                    <a:pt x="86" y="348"/>
                  </a:lnTo>
                  <a:lnTo>
                    <a:pt x="83" y="348"/>
                  </a:lnTo>
                  <a:lnTo>
                    <a:pt x="83" y="350"/>
                  </a:lnTo>
                  <a:lnTo>
                    <a:pt x="83" y="352"/>
                  </a:lnTo>
                  <a:lnTo>
                    <a:pt x="83" y="355"/>
                  </a:lnTo>
                  <a:lnTo>
                    <a:pt x="83" y="355"/>
                  </a:lnTo>
                  <a:lnTo>
                    <a:pt x="86" y="355"/>
                  </a:lnTo>
                  <a:lnTo>
                    <a:pt x="86" y="357"/>
                  </a:lnTo>
                  <a:lnTo>
                    <a:pt x="88" y="357"/>
                  </a:lnTo>
                  <a:lnTo>
                    <a:pt x="93" y="362"/>
                  </a:lnTo>
                  <a:lnTo>
                    <a:pt x="93" y="364"/>
                  </a:lnTo>
                  <a:lnTo>
                    <a:pt x="93" y="364"/>
                  </a:lnTo>
                  <a:lnTo>
                    <a:pt x="93" y="369"/>
                  </a:lnTo>
                  <a:lnTo>
                    <a:pt x="93" y="371"/>
                  </a:lnTo>
                  <a:lnTo>
                    <a:pt x="93" y="376"/>
                  </a:lnTo>
                  <a:lnTo>
                    <a:pt x="95" y="376"/>
                  </a:lnTo>
                  <a:lnTo>
                    <a:pt x="97" y="376"/>
                  </a:lnTo>
                  <a:lnTo>
                    <a:pt x="100" y="376"/>
                  </a:lnTo>
                  <a:lnTo>
                    <a:pt x="100" y="378"/>
                  </a:lnTo>
                  <a:lnTo>
                    <a:pt x="102" y="381"/>
                  </a:lnTo>
                  <a:lnTo>
                    <a:pt x="102" y="383"/>
                  </a:lnTo>
                  <a:lnTo>
                    <a:pt x="102" y="383"/>
                  </a:lnTo>
                  <a:lnTo>
                    <a:pt x="105" y="386"/>
                  </a:lnTo>
                  <a:lnTo>
                    <a:pt x="105" y="386"/>
                  </a:lnTo>
                  <a:lnTo>
                    <a:pt x="105" y="386"/>
                  </a:lnTo>
                  <a:lnTo>
                    <a:pt x="107" y="388"/>
                  </a:lnTo>
                  <a:lnTo>
                    <a:pt x="107" y="388"/>
                  </a:lnTo>
                  <a:lnTo>
                    <a:pt x="107" y="388"/>
                  </a:lnTo>
                  <a:lnTo>
                    <a:pt x="109" y="390"/>
                  </a:lnTo>
                  <a:lnTo>
                    <a:pt x="112" y="390"/>
                  </a:lnTo>
                  <a:lnTo>
                    <a:pt x="112" y="393"/>
                  </a:lnTo>
                  <a:lnTo>
                    <a:pt x="112" y="393"/>
                  </a:lnTo>
                  <a:lnTo>
                    <a:pt x="114" y="395"/>
                  </a:lnTo>
                  <a:lnTo>
                    <a:pt x="116" y="395"/>
                  </a:lnTo>
                  <a:lnTo>
                    <a:pt x="116" y="397"/>
                  </a:lnTo>
                  <a:lnTo>
                    <a:pt x="116" y="397"/>
                  </a:lnTo>
                  <a:lnTo>
                    <a:pt x="116" y="397"/>
                  </a:lnTo>
                  <a:lnTo>
                    <a:pt x="119" y="397"/>
                  </a:lnTo>
                  <a:lnTo>
                    <a:pt x="119" y="400"/>
                  </a:lnTo>
                  <a:lnTo>
                    <a:pt x="119" y="400"/>
                  </a:lnTo>
                  <a:lnTo>
                    <a:pt x="119" y="400"/>
                  </a:lnTo>
                  <a:lnTo>
                    <a:pt x="119" y="400"/>
                  </a:lnTo>
                  <a:lnTo>
                    <a:pt x="119" y="402"/>
                  </a:lnTo>
                  <a:lnTo>
                    <a:pt x="119" y="402"/>
                  </a:lnTo>
                  <a:lnTo>
                    <a:pt x="121" y="402"/>
                  </a:lnTo>
                  <a:lnTo>
                    <a:pt x="121" y="402"/>
                  </a:lnTo>
                  <a:lnTo>
                    <a:pt x="121" y="402"/>
                  </a:lnTo>
                  <a:lnTo>
                    <a:pt x="121" y="402"/>
                  </a:lnTo>
                  <a:lnTo>
                    <a:pt x="123" y="404"/>
                  </a:lnTo>
                  <a:lnTo>
                    <a:pt x="126" y="404"/>
                  </a:lnTo>
                  <a:lnTo>
                    <a:pt x="126" y="404"/>
                  </a:lnTo>
                  <a:lnTo>
                    <a:pt x="128" y="404"/>
                  </a:lnTo>
                  <a:lnTo>
                    <a:pt x="131" y="404"/>
                  </a:lnTo>
                  <a:lnTo>
                    <a:pt x="131" y="407"/>
                  </a:lnTo>
                  <a:lnTo>
                    <a:pt x="131" y="407"/>
                  </a:lnTo>
                  <a:lnTo>
                    <a:pt x="131" y="409"/>
                  </a:lnTo>
                  <a:lnTo>
                    <a:pt x="131" y="412"/>
                  </a:lnTo>
                  <a:lnTo>
                    <a:pt x="131" y="414"/>
                  </a:lnTo>
                  <a:lnTo>
                    <a:pt x="128" y="414"/>
                  </a:lnTo>
                  <a:lnTo>
                    <a:pt x="128" y="414"/>
                  </a:lnTo>
                  <a:lnTo>
                    <a:pt x="126" y="416"/>
                  </a:lnTo>
                  <a:lnTo>
                    <a:pt x="126" y="416"/>
                  </a:lnTo>
                  <a:lnTo>
                    <a:pt x="128" y="421"/>
                  </a:lnTo>
                  <a:lnTo>
                    <a:pt x="128" y="421"/>
                  </a:lnTo>
                  <a:lnTo>
                    <a:pt x="128" y="423"/>
                  </a:lnTo>
                  <a:lnTo>
                    <a:pt x="131" y="423"/>
                  </a:lnTo>
                  <a:lnTo>
                    <a:pt x="138" y="423"/>
                  </a:lnTo>
                  <a:lnTo>
                    <a:pt x="140" y="423"/>
                  </a:lnTo>
                  <a:lnTo>
                    <a:pt x="140" y="423"/>
                  </a:lnTo>
                  <a:lnTo>
                    <a:pt x="140" y="421"/>
                  </a:lnTo>
                  <a:lnTo>
                    <a:pt x="140" y="421"/>
                  </a:lnTo>
                  <a:lnTo>
                    <a:pt x="140" y="421"/>
                  </a:lnTo>
                  <a:lnTo>
                    <a:pt x="140" y="419"/>
                  </a:lnTo>
                  <a:lnTo>
                    <a:pt x="140" y="416"/>
                  </a:lnTo>
                  <a:lnTo>
                    <a:pt x="140" y="416"/>
                  </a:lnTo>
                  <a:lnTo>
                    <a:pt x="140" y="414"/>
                  </a:lnTo>
                  <a:lnTo>
                    <a:pt x="142" y="414"/>
                  </a:lnTo>
                  <a:lnTo>
                    <a:pt x="140" y="414"/>
                  </a:lnTo>
                  <a:lnTo>
                    <a:pt x="140" y="414"/>
                  </a:lnTo>
                  <a:lnTo>
                    <a:pt x="140" y="412"/>
                  </a:lnTo>
                  <a:lnTo>
                    <a:pt x="140" y="412"/>
                  </a:lnTo>
                  <a:lnTo>
                    <a:pt x="140" y="412"/>
                  </a:lnTo>
                  <a:lnTo>
                    <a:pt x="140" y="412"/>
                  </a:lnTo>
                  <a:lnTo>
                    <a:pt x="140" y="412"/>
                  </a:lnTo>
                  <a:lnTo>
                    <a:pt x="140" y="409"/>
                  </a:lnTo>
                  <a:lnTo>
                    <a:pt x="140" y="409"/>
                  </a:lnTo>
                  <a:lnTo>
                    <a:pt x="140" y="407"/>
                  </a:lnTo>
                  <a:lnTo>
                    <a:pt x="140" y="407"/>
                  </a:lnTo>
                  <a:lnTo>
                    <a:pt x="140" y="404"/>
                  </a:lnTo>
                  <a:lnTo>
                    <a:pt x="140" y="402"/>
                  </a:lnTo>
                  <a:lnTo>
                    <a:pt x="140" y="400"/>
                  </a:lnTo>
                  <a:lnTo>
                    <a:pt x="140" y="397"/>
                  </a:lnTo>
                  <a:lnTo>
                    <a:pt x="138" y="397"/>
                  </a:lnTo>
                  <a:lnTo>
                    <a:pt x="138" y="397"/>
                  </a:lnTo>
                  <a:lnTo>
                    <a:pt x="138" y="397"/>
                  </a:lnTo>
                  <a:lnTo>
                    <a:pt x="138" y="397"/>
                  </a:lnTo>
                  <a:lnTo>
                    <a:pt x="138" y="397"/>
                  </a:lnTo>
                  <a:lnTo>
                    <a:pt x="138" y="395"/>
                  </a:lnTo>
                  <a:lnTo>
                    <a:pt x="135" y="395"/>
                  </a:lnTo>
                  <a:lnTo>
                    <a:pt x="135" y="395"/>
                  </a:lnTo>
                  <a:lnTo>
                    <a:pt x="135" y="395"/>
                  </a:lnTo>
                  <a:lnTo>
                    <a:pt x="135" y="395"/>
                  </a:lnTo>
                  <a:lnTo>
                    <a:pt x="133" y="395"/>
                  </a:lnTo>
                  <a:lnTo>
                    <a:pt x="133" y="395"/>
                  </a:lnTo>
                  <a:lnTo>
                    <a:pt x="133" y="393"/>
                  </a:lnTo>
                  <a:lnTo>
                    <a:pt x="133" y="393"/>
                  </a:lnTo>
                  <a:lnTo>
                    <a:pt x="131" y="390"/>
                  </a:lnTo>
                  <a:lnTo>
                    <a:pt x="133" y="390"/>
                  </a:lnTo>
                  <a:lnTo>
                    <a:pt x="135" y="386"/>
                  </a:lnTo>
                  <a:lnTo>
                    <a:pt x="138" y="386"/>
                  </a:lnTo>
                  <a:lnTo>
                    <a:pt x="138" y="386"/>
                  </a:lnTo>
                  <a:lnTo>
                    <a:pt x="138" y="383"/>
                  </a:lnTo>
                  <a:lnTo>
                    <a:pt x="138" y="383"/>
                  </a:lnTo>
                  <a:lnTo>
                    <a:pt x="138" y="381"/>
                  </a:lnTo>
                  <a:lnTo>
                    <a:pt x="138" y="381"/>
                  </a:lnTo>
                  <a:lnTo>
                    <a:pt x="138" y="381"/>
                  </a:lnTo>
                  <a:lnTo>
                    <a:pt x="138" y="378"/>
                  </a:lnTo>
                  <a:lnTo>
                    <a:pt x="138" y="378"/>
                  </a:lnTo>
                  <a:lnTo>
                    <a:pt x="138" y="376"/>
                  </a:lnTo>
                  <a:lnTo>
                    <a:pt x="140" y="374"/>
                  </a:lnTo>
                  <a:lnTo>
                    <a:pt x="140" y="371"/>
                  </a:lnTo>
                  <a:lnTo>
                    <a:pt x="140" y="371"/>
                  </a:lnTo>
                  <a:lnTo>
                    <a:pt x="145" y="367"/>
                  </a:lnTo>
                  <a:lnTo>
                    <a:pt x="145" y="367"/>
                  </a:lnTo>
                  <a:lnTo>
                    <a:pt x="147" y="367"/>
                  </a:lnTo>
                  <a:lnTo>
                    <a:pt x="147" y="367"/>
                  </a:lnTo>
                  <a:lnTo>
                    <a:pt x="149" y="367"/>
                  </a:lnTo>
                  <a:lnTo>
                    <a:pt x="149" y="367"/>
                  </a:lnTo>
                  <a:lnTo>
                    <a:pt x="149" y="369"/>
                  </a:lnTo>
                  <a:lnTo>
                    <a:pt x="149" y="369"/>
                  </a:lnTo>
                  <a:lnTo>
                    <a:pt x="152" y="369"/>
                  </a:lnTo>
                  <a:lnTo>
                    <a:pt x="152" y="369"/>
                  </a:lnTo>
                  <a:lnTo>
                    <a:pt x="152" y="369"/>
                  </a:lnTo>
                  <a:lnTo>
                    <a:pt x="152" y="369"/>
                  </a:lnTo>
                  <a:lnTo>
                    <a:pt x="152" y="367"/>
                  </a:lnTo>
                  <a:lnTo>
                    <a:pt x="154" y="367"/>
                  </a:lnTo>
                  <a:lnTo>
                    <a:pt x="159" y="367"/>
                  </a:lnTo>
                  <a:lnTo>
                    <a:pt x="159" y="367"/>
                  </a:lnTo>
                  <a:lnTo>
                    <a:pt x="161" y="367"/>
                  </a:lnTo>
                  <a:lnTo>
                    <a:pt x="161" y="367"/>
                  </a:lnTo>
                  <a:lnTo>
                    <a:pt x="161" y="367"/>
                  </a:lnTo>
                  <a:lnTo>
                    <a:pt x="166" y="364"/>
                  </a:lnTo>
                  <a:lnTo>
                    <a:pt x="166" y="362"/>
                  </a:lnTo>
                  <a:lnTo>
                    <a:pt x="166" y="362"/>
                  </a:lnTo>
                  <a:lnTo>
                    <a:pt x="166" y="359"/>
                  </a:lnTo>
                  <a:lnTo>
                    <a:pt x="166" y="359"/>
                  </a:lnTo>
                  <a:lnTo>
                    <a:pt x="166" y="357"/>
                  </a:lnTo>
                  <a:lnTo>
                    <a:pt x="166" y="357"/>
                  </a:lnTo>
                  <a:lnTo>
                    <a:pt x="168" y="355"/>
                  </a:lnTo>
                  <a:lnTo>
                    <a:pt x="168" y="345"/>
                  </a:lnTo>
                  <a:lnTo>
                    <a:pt x="168" y="341"/>
                  </a:lnTo>
                  <a:lnTo>
                    <a:pt x="168" y="333"/>
                  </a:lnTo>
                  <a:lnTo>
                    <a:pt x="168" y="331"/>
                  </a:lnTo>
                  <a:lnTo>
                    <a:pt x="168" y="331"/>
                  </a:lnTo>
                  <a:lnTo>
                    <a:pt x="168" y="329"/>
                  </a:lnTo>
                  <a:lnTo>
                    <a:pt x="168" y="322"/>
                  </a:lnTo>
                  <a:lnTo>
                    <a:pt x="166" y="317"/>
                  </a:lnTo>
                  <a:lnTo>
                    <a:pt x="166" y="315"/>
                  </a:lnTo>
                  <a:lnTo>
                    <a:pt x="166" y="315"/>
                  </a:lnTo>
                  <a:lnTo>
                    <a:pt x="166" y="312"/>
                  </a:lnTo>
                  <a:lnTo>
                    <a:pt x="168" y="307"/>
                  </a:lnTo>
                  <a:close/>
                  <a:moveTo>
                    <a:pt x="102" y="139"/>
                  </a:moveTo>
                  <a:lnTo>
                    <a:pt x="102" y="139"/>
                  </a:lnTo>
                  <a:lnTo>
                    <a:pt x="100" y="139"/>
                  </a:lnTo>
                  <a:lnTo>
                    <a:pt x="100" y="142"/>
                  </a:lnTo>
                  <a:lnTo>
                    <a:pt x="102" y="144"/>
                  </a:lnTo>
                  <a:lnTo>
                    <a:pt x="102" y="144"/>
                  </a:lnTo>
                  <a:lnTo>
                    <a:pt x="102" y="144"/>
                  </a:lnTo>
                  <a:lnTo>
                    <a:pt x="105" y="144"/>
                  </a:lnTo>
                  <a:lnTo>
                    <a:pt x="105" y="144"/>
                  </a:lnTo>
                  <a:lnTo>
                    <a:pt x="105" y="142"/>
                  </a:lnTo>
                  <a:lnTo>
                    <a:pt x="105" y="139"/>
                  </a:lnTo>
                  <a:lnTo>
                    <a:pt x="102" y="139"/>
                  </a:lnTo>
                  <a:lnTo>
                    <a:pt x="102" y="139"/>
                  </a:lnTo>
                  <a:close/>
                  <a:moveTo>
                    <a:pt x="109" y="142"/>
                  </a:moveTo>
                  <a:lnTo>
                    <a:pt x="107" y="142"/>
                  </a:lnTo>
                  <a:lnTo>
                    <a:pt x="107" y="142"/>
                  </a:lnTo>
                  <a:lnTo>
                    <a:pt x="107" y="144"/>
                  </a:lnTo>
                  <a:lnTo>
                    <a:pt x="107" y="144"/>
                  </a:lnTo>
                  <a:lnTo>
                    <a:pt x="107" y="146"/>
                  </a:lnTo>
                  <a:lnTo>
                    <a:pt x="107" y="146"/>
                  </a:lnTo>
                  <a:lnTo>
                    <a:pt x="107" y="146"/>
                  </a:lnTo>
                  <a:lnTo>
                    <a:pt x="109" y="146"/>
                  </a:lnTo>
                  <a:lnTo>
                    <a:pt x="109" y="146"/>
                  </a:lnTo>
                  <a:lnTo>
                    <a:pt x="112" y="146"/>
                  </a:lnTo>
                  <a:lnTo>
                    <a:pt x="112" y="144"/>
                  </a:lnTo>
                  <a:lnTo>
                    <a:pt x="112" y="142"/>
                  </a:lnTo>
                  <a:lnTo>
                    <a:pt x="112" y="142"/>
                  </a:lnTo>
                  <a:lnTo>
                    <a:pt x="109" y="142"/>
                  </a:lnTo>
                  <a:lnTo>
                    <a:pt x="109" y="142"/>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85" name="Freeform 184"/>
            <p:cNvSpPr>
              <a:spLocks noEditPoints="1"/>
            </p:cNvSpPr>
            <p:nvPr/>
          </p:nvSpPr>
          <p:spPr bwMode="auto">
            <a:xfrm>
              <a:off x="10887074" y="4592204"/>
              <a:ext cx="619125" cy="1220788"/>
            </a:xfrm>
            <a:custGeom>
              <a:avLst/>
              <a:gdLst>
                <a:gd name="T0" fmla="*/ 274 w 390"/>
                <a:gd name="T1" fmla="*/ 80 h 769"/>
                <a:gd name="T2" fmla="*/ 269 w 390"/>
                <a:gd name="T3" fmla="*/ 73 h 769"/>
                <a:gd name="T4" fmla="*/ 359 w 390"/>
                <a:gd name="T5" fmla="*/ 270 h 769"/>
                <a:gd name="T6" fmla="*/ 373 w 390"/>
                <a:gd name="T7" fmla="*/ 147 h 769"/>
                <a:gd name="T8" fmla="*/ 369 w 390"/>
                <a:gd name="T9" fmla="*/ 92 h 769"/>
                <a:gd name="T10" fmla="*/ 362 w 390"/>
                <a:gd name="T11" fmla="*/ 73 h 769"/>
                <a:gd name="T12" fmla="*/ 352 w 390"/>
                <a:gd name="T13" fmla="*/ 50 h 769"/>
                <a:gd name="T14" fmla="*/ 345 w 390"/>
                <a:gd name="T15" fmla="*/ 43 h 769"/>
                <a:gd name="T16" fmla="*/ 336 w 390"/>
                <a:gd name="T17" fmla="*/ 26 h 769"/>
                <a:gd name="T18" fmla="*/ 328 w 390"/>
                <a:gd name="T19" fmla="*/ 17 h 769"/>
                <a:gd name="T20" fmla="*/ 321 w 390"/>
                <a:gd name="T21" fmla="*/ 14 h 769"/>
                <a:gd name="T22" fmla="*/ 324 w 390"/>
                <a:gd name="T23" fmla="*/ 2 h 769"/>
                <a:gd name="T24" fmla="*/ 317 w 390"/>
                <a:gd name="T25" fmla="*/ 9 h 769"/>
                <a:gd name="T26" fmla="*/ 314 w 390"/>
                <a:gd name="T27" fmla="*/ 19 h 769"/>
                <a:gd name="T28" fmla="*/ 298 w 390"/>
                <a:gd name="T29" fmla="*/ 26 h 769"/>
                <a:gd name="T30" fmla="*/ 302 w 390"/>
                <a:gd name="T31" fmla="*/ 40 h 769"/>
                <a:gd name="T32" fmla="*/ 300 w 390"/>
                <a:gd name="T33" fmla="*/ 71 h 769"/>
                <a:gd name="T34" fmla="*/ 281 w 390"/>
                <a:gd name="T35" fmla="*/ 80 h 769"/>
                <a:gd name="T36" fmla="*/ 274 w 390"/>
                <a:gd name="T37" fmla="*/ 92 h 769"/>
                <a:gd name="T38" fmla="*/ 260 w 390"/>
                <a:gd name="T39" fmla="*/ 88 h 769"/>
                <a:gd name="T40" fmla="*/ 253 w 390"/>
                <a:gd name="T41" fmla="*/ 90 h 769"/>
                <a:gd name="T42" fmla="*/ 255 w 390"/>
                <a:gd name="T43" fmla="*/ 125 h 769"/>
                <a:gd name="T44" fmla="*/ 255 w 390"/>
                <a:gd name="T45" fmla="*/ 121 h 769"/>
                <a:gd name="T46" fmla="*/ 241 w 390"/>
                <a:gd name="T47" fmla="*/ 133 h 769"/>
                <a:gd name="T48" fmla="*/ 248 w 390"/>
                <a:gd name="T49" fmla="*/ 144 h 769"/>
                <a:gd name="T50" fmla="*/ 250 w 390"/>
                <a:gd name="T51" fmla="*/ 149 h 769"/>
                <a:gd name="T52" fmla="*/ 229 w 390"/>
                <a:gd name="T53" fmla="*/ 168 h 769"/>
                <a:gd name="T54" fmla="*/ 227 w 390"/>
                <a:gd name="T55" fmla="*/ 149 h 769"/>
                <a:gd name="T56" fmla="*/ 205 w 390"/>
                <a:gd name="T57" fmla="*/ 180 h 769"/>
                <a:gd name="T58" fmla="*/ 208 w 390"/>
                <a:gd name="T59" fmla="*/ 192 h 769"/>
                <a:gd name="T60" fmla="*/ 201 w 390"/>
                <a:gd name="T61" fmla="*/ 180 h 769"/>
                <a:gd name="T62" fmla="*/ 170 w 390"/>
                <a:gd name="T63" fmla="*/ 199 h 769"/>
                <a:gd name="T64" fmla="*/ 172 w 390"/>
                <a:gd name="T65" fmla="*/ 218 h 769"/>
                <a:gd name="T66" fmla="*/ 160 w 390"/>
                <a:gd name="T67" fmla="*/ 208 h 769"/>
                <a:gd name="T68" fmla="*/ 149 w 390"/>
                <a:gd name="T69" fmla="*/ 215 h 769"/>
                <a:gd name="T70" fmla="*/ 130 w 390"/>
                <a:gd name="T71" fmla="*/ 218 h 769"/>
                <a:gd name="T72" fmla="*/ 115 w 390"/>
                <a:gd name="T73" fmla="*/ 222 h 769"/>
                <a:gd name="T74" fmla="*/ 104 w 390"/>
                <a:gd name="T75" fmla="*/ 222 h 769"/>
                <a:gd name="T76" fmla="*/ 66 w 390"/>
                <a:gd name="T77" fmla="*/ 234 h 769"/>
                <a:gd name="T78" fmla="*/ 59 w 390"/>
                <a:gd name="T79" fmla="*/ 270 h 769"/>
                <a:gd name="T80" fmla="*/ 42 w 390"/>
                <a:gd name="T81" fmla="*/ 317 h 769"/>
                <a:gd name="T82" fmla="*/ 54 w 390"/>
                <a:gd name="T83" fmla="*/ 395 h 769"/>
                <a:gd name="T84" fmla="*/ 63 w 390"/>
                <a:gd name="T85" fmla="*/ 431 h 769"/>
                <a:gd name="T86" fmla="*/ 52 w 390"/>
                <a:gd name="T87" fmla="*/ 471 h 769"/>
                <a:gd name="T88" fmla="*/ 18 w 390"/>
                <a:gd name="T89" fmla="*/ 518 h 769"/>
                <a:gd name="T90" fmla="*/ 4 w 390"/>
                <a:gd name="T91" fmla="*/ 556 h 769"/>
                <a:gd name="T92" fmla="*/ 2 w 390"/>
                <a:gd name="T93" fmla="*/ 577 h 769"/>
                <a:gd name="T94" fmla="*/ 18 w 390"/>
                <a:gd name="T95" fmla="*/ 622 h 769"/>
                <a:gd name="T96" fmla="*/ 23 w 390"/>
                <a:gd name="T97" fmla="*/ 658 h 769"/>
                <a:gd name="T98" fmla="*/ 37 w 390"/>
                <a:gd name="T99" fmla="*/ 715 h 769"/>
                <a:gd name="T100" fmla="*/ 56 w 390"/>
                <a:gd name="T101" fmla="*/ 743 h 769"/>
                <a:gd name="T102" fmla="*/ 127 w 390"/>
                <a:gd name="T103" fmla="*/ 764 h 769"/>
                <a:gd name="T104" fmla="*/ 198 w 390"/>
                <a:gd name="T105" fmla="*/ 736 h 769"/>
                <a:gd name="T106" fmla="*/ 212 w 390"/>
                <a:gd name="T107" fmla="*/ 717 h 769"/>
                <a:gd name="T108" fmla="*/ 236 w 390"/>
                <a:gd name="T109" fmla="*/ 656 h 769"/>
                <a:gd name="T110" fmla="*/ 276 w 390"/>
                <a:gd name="T111" fmla="*/ 516 h 769"/>
                <a:gd name="T112" fmla="*/ 298 w 390"/>
                <a:gd name="T113" fmla="*/ 445 h 769"/>
                <a:gd name="T114" fmla="*/ 331 w 390"/>
                <a:gd name="T115" fmla="*/ 338 h 769"/>
                <a:gd name="T116" fmla="*/ 347 w 390"/>
                <a:gd name="T117" fmla="*/ 265 h 769"/>
                <a:gd name="T118" fmla="*/ 347 w 390"/>
                <a:gd name="T119" fmla="*/ 218 h 769"/>
                <a:gd name="T120" fmla="*/ 357 w 390"/>
                <a:gd name="T121" fmla="*/ 192 h 769"/>
                <a:gd name="T122" fmla="*/ 364 w 390"/>
                <a:gd name="T123" fmla="*/ 213 h 769"/>
                <a:gd name="T124" fmla="*/ 388 w 390"/>
                <a:gd name="T125" fmla="*/ 192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0" h="769">
                  <a:moveTo>
                    <a:pt x="267" y="73"/>
                  </a:moveTo>
                  <a:lnTo>
                    <a:pt x="267" y="73"/>
                  </a:lnTo>
                  <a:lnTo>
                    <a:pt x="267" y="76"/>
                  </a:lnTo>
                  <a:lnTo>
                    <a:pt x="267" y="78"/>
                  </a:lnTo>
                  <a:lnTo>
                    <a:pt x="267" y="78"/>
                  </a:lnTo>
                  <a:lnTo>
                    <a:pt x="267" y="80"/>
                  </a:lnTo>
                  <a:lnTo>
                    <a:pt x="267" y="80"/>
                  </a:lnTo>
                  <a:lnTo>
                    <a:pt x="267" y="80"/>
                  </a:lnTo>
                  <a:lnTo>
                    <a:pt x="267" y="80"/>
                  </a:lnTo>
                  <a:lnTo>
                    <a:pt x="267" y="80"/>
                  </a:lnTo>
                  <a:lnTo>
                    <a:pt x="267" y="80"/>
                  </a:lnTo>
                  <a:lnTo>
                    <a:pt x="269" y="80"/>
                  </a:lnTo>
                  <a:lnTo>
                    <a:pt x="269" y="80"/>
                  </a:lnTo>
                  <a:lnTo>
                    <a:pt x="269" y="80"/>
                  </a:lnTo>
                  <a:lnTo>
                    <a:pt x="272" y="80"/>
                  </a:lnTo>
                  <a:lnTo>
                    <a:pt x="272" y="80"/>
                  </a:lnTo>
                  <a:lnTo>
                    <a:pt x="272" y="80"/>
                  </a:lnTo>
                  <a:lnTo>
                    <a:pt x="272" y="80"/>
                  </a:lnTo>
                  <a:lnTo>
                    <a:pt x="272" y="80"/>
                  </a:lnTo>
                  <a:lnTo>
                    <a:pt x="272" y="80"/>
                  </a:lnTo>
                  <a:lnTo>
                    <a:pt x="274" y="80"/>
                  </a:lnTo>
                  <a:lnTo>
                    <a:pt x="274" y="80"/>
                  </a:lnTo>
                  <a:lnTo>
                    <a:pt x="274" y="80"/>
                  </a:lnTo>
                  <a:lnTo>
                    <a:pt x="274" y="80"/>
                  </a:lnTo>
                  <a:lnTo>
                    <a:pt x="274" y="80"/>
                  </a:lnTo>
                  <a:lnTo>
                    <a:pt x="274" y="80"/>
                  </a:lnTo>
                  <a:lnTo>
                    <a:pt x="274" y="78"/>
                  </a:lnTo>
                  <a:lnTo>
                    <a:pt x="274" y="78"/>
                  </a:lnTo>
                  <a:lnTo>
                    <a:pt x="274" y="78"/>
                  </a:lnTo>
                  <a:lnTo>
                    <a:pt x="274" y="78"/>
                  </a:lnTo>
                  <a:lnTo>
                    <a:pt x="274" y="76"/>
                  </a:lnTo>
                  <a:lnTo>
                    <a:pt x="274" y="76"/>
                  </a:lnTo>
                  <a:lnTo>
                    <a:pt x="274" y="76"/>
                  </a:lnTo>
                  <a:lnTo>
                    <a:pt x="274" y="73"/>
                  </a:lnTo>
                  <a:lnTo>
                    <a:pt x="274" y="73"/>
                  </a:lnTo>
                  <a:lnTo>
                    <a:pt x="274" y="71"/>
                  </a:lnTo>
                  <a:lnTo>
                    <a:pt x="272" y="71"/>
                  </a:lnTo>
                  <a:lnTo>
                    <a:pt x="274" y="71"/>
                  </a:lnTo>
                  <a:lnTo>
                    <a:pt x="274" y="69"/>
                  </a:lnTo>
                  <a:lnTo>
                    <a:pt x="272" y="69"/>
                  </a:lnTo>
                  <a:lnTo>
                    <a:pt x="272" y="69"/>
                  </a:lnTo>
                  <a:lnTo>
                    <a:pt x="272" y="69"/>
                  </a:lnTo>
                  <a:lnTo>
                    <a:pt x="269" y="69"/>
                  </a:lnTo>
                  <a:lnTo>
                    <a:pt x="269" y="69"/>
                  </a:lnTo>
                  <a:lnTo>
                    <a:pt x="269" y="71"/>
                  </a:lnTo>
                  <a:lnTo>
                    <a:pt x="269" y="71"/>
                  </a:lnTo>
                  <a:lnTo>
                    <a:pt x="269" y="71"/>
                  </a:lnTo>
                  <a:lnTo>
                    <a:pt x="269" y="71"/>
                  </a:lnTo>
                  <a:lnTo>
                    <a:pt x="269" y="73"/>
                  </a:lnTo>
                  <a:lnTo>
                    <a:pt x="269" y="73"/>
                  </a:lnTo>
                  <a:lnTo>
                    <a:pt x="269" y="73"/>
                  </a:lnTo>
                  <a:lnTo>
                    <a:pt x="269" y="73"/>
                  </a:lnTo>
                  <a:lnTo>
                    <a:pt x="269" y="71"/>
                  </a:lnTo>
                  <a:lnTo>
                    <a:pt x="267" y="73"/>
                  </a:lnTo>
                  <a:lnTo>
                    <a:pt x="267" y="71"/>
                  </a:lnTo>
                  <a:lnTo>
                    <a:pt x="267" y="71"/>
                  </a:lnTo>
                  <a:lnTo>
                    <a:pt x="265" y="73"/>
                  </a:lnTo>
                  <a:lnTo>
                    <a:pt x="267" y="73"/>
                  </a:lnTo>
                  <a:lnTo>
                    <a:pt x="267" y="73"/>
                  </a:lnTo>
                  <a:close/>
                  <a:moveTo>
                    <a:pt x="362" y="263"/>
                  </a:moveTo>
                  <a:lnTo>
                    <a:pt x="362" y="263"/>
                  </a:lnTo>
                  <a:lnTo>
                    <a:pt x="362" y="265"/>
                  </a:lnTo>
                  <a:lnTo>
                    <a:pt x="359" y="265"/>
                  </a:lnTo>
                  <a:lnTo>
                    <a:pt x="359" y="265"/>
                  </a:lnTo>
                  <a:lnTo>
                    <a:pt x="357" y="272"/>
                  </a:lnTo>
                  <a:lnTo>
                    <a:pt x="354" y="272"/>
                  </a:lnTo>
                  <a:lnTo>
                    <a:pt x="354" y="275"/>
                  </a:lnTo>
                  <a:lnTo>
                    <a:pt x="354" y="275"/>
                  </a:lnTo>
                  <a:lnTo>
                    <a:pt x="354" y="277"/>
                  </a:lnTo>
                  <a:lnTo>
                    <a:pt x="354" y="277"/>
                  </a:lnTo>
                  <a:lnTo>
                    <a:pt x="354" y="277"/>
                  </a:lnTo>
                  <a:lnTo>
                    <a:pt x="352" y="282"/>
                  </a:lnTo>
                  <a:lnTo>
                    <a:pt x="352" y="282"/>
                  </a:lnTo>
                  <a:lnTo>
                    <a:pt x="352" y="284"/>
                  </a:lnTo>
                  <a:lnTo>
                    <a:pt x="354" y="282"/>
                  </a:lnTo>
                  <a:lnTo>
                    <a:pt x="357" y="279"/>
                  </a:lnTo>
                  <a:lnTo>
                    <a:pt x="357" y="277"/>
                  </a:lnTo>
                  <a:lnTo>
                    <a:pt x="359" y="270"/>
                  </a:lnTo>
                  <a:lnTo>
                    <a:pt x="362" y="267"/>
                  </a:lnTo>
                  <a:lnTo>
                    <a:pt x="364" y="263"/>
                  </a:lnTo>
                  <a:lnTo>
                    <a:pt x="364" y="260"/>
                  </a:lnTo>
                  <a:lnTo>
                    <a:pt x="362" y="263"/>
                  </a:lnTo>
                  <a:lnTo>
                    <a:pt x="362" y="263"/>
                  </a:lnTo>
                  <a:close/>
                  <a:moveTo>
                    <a:pt x="390" y="182"/>
                  </a:moveTo>
                  <a:lnTo>
                    <a:pt x="388" y="180"/>
                  </a:lnTo>
                  <a:lnTo>
                    <a:pt x="388" y="178"/>
                  </a:lnTo>
                  <a:lnTo>
                    <a:pt x="388" y="178"/>
                  </a:lnTo>
                  <a:lnTo>
                    <a:pt x="388" y="178"/>
                  </a:lnTo>
                  <a:lnTo>
                    <a:pt x="385" y="178"/>
                  </a:lnTo>
                  <a:lnTo>
                    <a:pt x="385" y="175"/>
                  </a:lnTo>
                  <a:lnTo>
                    <a:pt x="385" y="175"/>
                  </a:lnTo>
                  <a:lnTo>
                    <a:pt x="383" y="170"/>
                  </a:lnTo>
                  <a:lnTo>
                    <a:pt x="380" y="170"/>
                  </a:lnTo>
                  <a:lnTo>
                    <a:pt x="378" y="161"/>
                  </a:lnTo>
                  <a:lnTo>
                    <a:pt x="378" y="159"/>
                  </a:lnTo>
                  <a:lnTo>
                    <a:pt x="376" y="156"/>
                  </a:lnTo>
                  <a:lnTo>
                    <a:pt x="376" y="156"/>
                  </a:lnTo>
                  <a:lnTo>
                    <a:pt x="376" y="156"/>
                  </a:lnTo>
                  <a:lnTo>
                    <a:pt x="373" y="154"/>
                  </a:lnTo>
                  <a:lnTo>
                    <a:pt x="373" y="154"/>
                  </a:lnTo>
                  <a:lnTo>
                    <a:pt x="376" y="154"/>
                  </a:lnTo>
                  <a:lnTo>
                    <a:pt x="376" y="151"/>
                  </a:lnTo>
                  <a:lnTo>
                    <a:pt x="376" y="149"/>
                  </a:lnTo>
                  <a:lnTo>
                    <a:pt x="373" y="147"/>
                  </a:lnTo>
                  <a:lnTo>
                    <a:pt x="373" y="140"/>
                  </a:lnTo>
                  <a:lnTo>
                    <a:pt x="373" y="137"/>
                  </a:lnTo>
                  <a:lnTo>
                    <a:pt x="373" y="137"/>
                  </a:lnTo>
                  <a:lnTo>
                    <a:pt x="373" y="135"/>
                  </a:lnTo>
                  <a:lnTo>
                    <a:pt x="373" y="135"/>
                  </a:lnTo>
                  <a:lnTo>
                    <a:pt x="373" y="130"/>
                  </a:lnTo>
                  <a:lnTo>
                    <a:pt x="373" y="128"/>
                  </a:lnTo>
                  <a:lnTo>
                    <a:pt x="373" y="128"/>
                  </a:lnTo>
                  <a:lnTo>
                    <a:pt x="371" y="125"/>
                  </a:lnTo>
                  <a:lnTo>
                    <a:pt x="371" y="125"/>
                  </a:lnTo>
                  <a:lnTo>
                    <a:pt x="371" y="123"/>
                  </a:lnTo>
                  <a:lnTo>
                    <a:pt x="371" y="123"/>
                  </a:lnTo>
                  <a:lnTo>
                    <a:pt x="371" y="121"/>
                  </a:lnTo>
                  <a:lnTo>
                    <a:pt x="371" y="118"/>
                  </a:lnTo>
                  <a:lnTo>
                    <a:pt x="371" y="118"/>
                  </a:lnTo>
                  <a:lnTo>
                    <a:pt x="371" y="116"/>
                  </a:lnTo>
                  <a:lnTo>
                    <a:pt x="371" y="111"/>
                  </a:lnTo>
                  <a:lnTo>
                    <a:pt x="371" y="102"/>
                  </a:lnTo>
                  <a:lnTo>
                    <a:pt x="369" y="99"/>
                  </a:lnTo>
                  <a:lnTo>
                    <a:pt x="369" y="97"/>
                  </a:lnTo>
                  <a:lnTo>
                    <a:pt x="369" y="97"/>
                  </a:lnTo>
                  <a:lnTo>
                    <a:pt x="369" y="95"/>
                  </a:lnTo>
                  <a:lnTo>
                    <a:pt x="369" y="92"/>
                  </a:lnTo>
                  <a:lnTo>
                    <a:pt x="369" y="92"/>
                  </a:lnTo>
                  <a:lnTo>
                    <a:pt x="369" y="92"/>
                  </a:lnTo>
                  <a:lnTo>
                    <a:pt x="369" y="92"/>
                  </a:lnTo>
                  <a:lnTo>
                    <a:pt x="369" y="92"/>
                  </a:lnTo>
                  <a:lnTo>
                    <a:pt x="366" y="92"/>
                  </a:lnTo>
                  <a:lnTo>
                    <a:pt x="366" y="92"/>
                  </a:lnTo>
                  <a:lnTo>
                    <a:pt x="366" y="92"/>
                  </a:lnTo>
                  <a:lnTo>
                    <a:pt x="366" y="92"/>
                  </a:lnTo>
                  <a:lnTo>
                    <a:pt x="366" y="92"/>
                  </a:lnTo>
                  <a:lnTo>
                    <a:pt x="366" y="90"/>
                  </a:lnTo>
                  <a:lnTo>
                    <a:pt x="366" y="90"/>
                  </a:lnTo>
                  <a:lnTo>
                    <a:pt x="366" y="90"/>
                  </a:lnTo>
                  <a:lnTo>
                    <a:pt x="366" y="88"/>
                  </a:lnTo>
                  <a:lnTo>
                    <a:pt x="366" y="88"/>
                  </a:lnTo>
                  <a:lnTo>
                    <a:pt x="366" y="88"/>
                  </a:lnTo>
                  <a:lnTo>
                    <a:pt x="366" y="88"/>
                  </a:lnTo>
                  <a:lnTo>
                    <a:pt x="366" y="88"/>
                  </a:lnTo>
                  <a:lnTo>
                    <a:pt x="364" y="85"/>
                  </a:lnTo>
                  <a:lnTo>
                    <a:pt x="364" y="83"/>
                  </a:lnTo>
                  <a:lnTo>
                    <a:pt x="364" y="80"/>
                  </a:lnTo>
                  <a:lnTo>
                    <a:pt x="364" y="78"/>
                  </a:lnTo>
                  <a:lnTo>
                    <a:pt x="364" y="78"/>
                  </a:lnTo>
                  <a:lnTo>
                    <a:pt x="364" y="78"/>
                  </a:lnTo>
                  <a:lnTo>
                    <a:pt x="364" y="78"/>
                  </a:lnTo>
                  <a:lnTo>
                    <a:pt x="362" y="78"/>
                  </a:lnTo>
                  <a:lnTo>
                    <a:pt x="362" y="78"/>
                  </a:lnTo>
                  <a:lnTo>
                    <a:pt x="362" y="78"/>
                  </a:lnTo>
                  <a:lnTo>
                    <a:pt x="362" y="76"/>
                  </a:lnTo>
                  <a:lnTo>
                    <a:pt x="362" y="73"/>
                  </a:lnTo>
                  <a:lnTo>
                    <a:pt x="362" y="73"/>
                  </a:lnTo>
                  <a:lnTo>
                    <a:pt x="359" y="71"/>
                  </a:lnTo>
                  <a:lnTo>
                    <a:pt x="359" y="71"/>
                  </a:lnTo>
                  <a:lnTo>
                    <a:pt x="359" y="69"/>
                  </a:lnTo>
                  <a:lnTo>
                    <a:pt x="359" y="69"/>
                  </a:lnTo>
                  <a:lnTo>
                    <a:pt x="359" y="66"/>
                  </a:lnTo>
                  <a:lnTo>
                    <a:pt x="359" y="64"/>
                  </a:lnTo>
                  <a:lnTo>
                    <a:pt x="359" y="59"/>
                  </a:lnTo>
                  <a:lnTo>
                    <a:pt x="359" y="59"/>
                  </a:lnTo>
                  <a:lnTo>
                    <a:pt x="357" y="59"/>
                  </a:lnTo>
                  <a:lnTo>
                    <a:pt x="357" y="57"/>
                  </a:lnTo>
                  <a:lnTo>
                    <a:pt x="357" y="57"/>
                  </a:lnTo>
                  <a:lnTo>
                    <a:pt x="357" y="57"/>
                  </a:lnTo>
                  <a:lnTo>
                    <a:pt x="357" y="54"/>
                  </a:lnTo>
                  <a:lnTo>
                    <a:pt x="354" y="54"/>
                  </a:lnTo>
                  <a:lnTo>
                    <a:pt x="354" y="54"/>
                  </a:lnTo>
                  <a:lnTo>
                    <a:pt x="354" y="54"/>
                  </a:lnTo>
                  <a:lnTo>
                    <a:pt x="354" y="54"/>
                  </a:lnTo>
                  <a:lnTo>
                    <a:pt x="357" y="52"/>
                  </a:lnTo>
                  <a:lnTo>
                    <a:pt x="357" y="52"/>
                  </a:lnTo>
                  <a:lnTo>
                    <a:pt x="354" y="52"/>
                  </a:lnTo>
                  <a:lnTo>
                    <a:pt x="354" y="52"/>
                  </a:lnTo>
                  <a:lnTo>
                    <a:pt x="354" y="52"/>
                  </a:lnTo>
                  <a:lnTo>
                    <a:pt x="352" y="52"/>
                  </a:lnTo>
                  <a:lnTo>
                    <a:pt x="352" y="50"/>
                  </a:lnTo>
                  <a:lnTo>
                    <a:pt x="352" y="50"/>
                  </a:lnTo>
                  <a:lnTo>
                    <a:pt x="352" y="50"/>
                  </a:lnTo>
                  <a:lnTo>
                    <a:pt x="352" y="47"/>
                  </a:lnTo>
                  <a:lnTo>
                    <a:pt x="352" y="47"/>
                  </a:lnTo>
                  <a:lnTo>
                    <a:pt x="350" y="45"/>
                  </a:lnTo>
                  <a:lnTo>
                    <a:pt x="350" y="45"/>
                  </a:lnTo>
                  <a:lnTo>
                    <a:pt x="350" y="45"/>
                  </a:lnTo>
                  <a:lnTo>
                    <a:pt x="347" y="45"/>
                  </a:lnTo>
                  <a:lnTo>
                    <a:pt x="347" y="45"/>
                  </a:lnTo>
                  <a:lnTo>
                    <a:pt x="350" y="45"/>
                  </a:lnTo>
                  <a:lnTo>
                    <a:pt x="347" y="45"/>
                  </a:lnTo>
                  <a:lnTo>
                    <a:pt x="347" y="45"/>
                  </a:lnTo>
                  <a:lnTo>
                    <a:pt x="347" y="45"/>
                  </a:lnTo>
                  <a:lnTo>
                    <a:pt x="347" y="45"/>
                  </a:lnTo>
                  <a:lnTo>
                    <a:pt x="347" y="47"/>
                  </a:lnTo>
                  <a:lnTo>
                    <a:pt x="345" y="47"/>
                  </a:lnTo>
                  <a:lnTo>
                    <a:pt x="345" y="47"/>
                  </a:lnTo>
                  <a:lnTo>
                    <a:pt x="345" y="47"/>
                  </a:lnTo>
                  <a:lnTo>
                    <a:pt x="345" y="47"/>
                  </a:lnTo>
                  <a:lnTo>
                    <a:pt x="345" y="47"/>
                  </a:lnTo>
                  <a:lnTo>
                    <a:pt x="345" y="47"/>
                  </a:lnTo>
                  <a:lnTo>
                    <a:pt x="345" y="47"/>
                  </a:lnTo>
                  <a:lnTo>
                    <a:pt x="345" y="45"/>
                  </a:lnTo>
                  <a:lnTo>
                    <a:pt x="345" y="45"/>
                  </a:lnTo>
                  <a:lnTo>
                    <a:pt x="345" y="45"/>
                  </a:lnTo>
                  <a:lnTo>
                    <a:pt x="345" y="43"/>
                  </a:lnTo>
                  <a:lnTo>
                    <a:pt x="345" y="43"/>
                  </a:lnTo>
                  <a:lnTo>
                    <a:pt x="345" y="43"/>
                  </a:lnTo>
                  <a:lnTo>
                    <a:pt x="343" y="40"/>
                  </a:lnTo>
                  <a:lnTo>
                    <a:pt x="343" y="40"/>
                  </a:lnTo>
                  <a:lnTo>
                    <a:pt x="340" y="38"/>
                  </a:lnTo>
                  <a:lnTo>
                    <a:pt x="340" y="38"/>
                  </a:lnTo>
                  <a:lnTo>
                    <a:pt x="340" y="40"/>
                  </a:lnTo>
                  <a:lnTo>
                    <a:pt x="340" y="40"/>
                  </a:lnTo>
                  <a:lnTo>
                    <a:pt x="340" y="38"/>
                  </a:lnTo>
                  <a:lnTo>
                    <a:pt x="338" y="38"/>
                  </a:lnTo>
                  <a:lnTo>
                    <a:pt x="340" y="38"/>
                  </a:lnTo>
                  <a:lnTo>
                    <a:pt x="340" y="38"/>
                  </a:lnTo>
                  <a:lnTo>
                    <a:pt x="340" y="36"/>
                  </a:lnTo>
                  <a:lnTo>
                    <a:pt x="340" y="36"/>
                  </a:lnTo>
                  <a:lnTo>
                    <a:pt x="340" y="31"/>
                  </a:lnTo>
                  <a:lnTo>
                    <a:pt x="340" y="31"/>
                  </a:lnTo>
                  <a:lnTo>
                    <a:pt x="340" y="31"/>
                  </a:lnTo>
                  <a:lnTo>
                    <a:pt x="340" y="33"/>
                  </a:lnTo>
                  <a:lnTo>
                    <a:pt x="340" y="33"/>
                  </a:lnTo>
                  <a:lnTo>
                    <a:pt x="340" y="33"/>
                  </a:lnTo>
                  <a:lnTo>
                    <a:pt x="340" y="33"/>
                  </a:lnTo>
                  <a:lnTo>
                    <a:pt x="340" y="31"/>
                  </a:lnTo>
                  <a:lnTo>
                    <a:pt x="340" y="31"/>
                  </a:lnTo>
                  <a:lnTo>
                    <a:pt x="338" y="26"/>
                  </a:lnTo>
                  <a:lnTo>
                    <a:pt x="338" y="28"/>
                  </a:lnTo>
                  <a:lnTo>
                    <a:pt x="338" y="28"/>
                  </a:lnTo>
                  <a:lnTo>
                    <a:pt x="336" y="26"/>
                  </a:lnTo>
                  <a:lnTo>
                    <a:pt x="336" y="26"/>
                  </a:lnTo>
                  <a:lnTo>
                    <a:pt x="336" y="26"/>
                  </a:lnTo>
                  <a:lnTo>
                    <a:pt x="336" y="26"/>
                  </a:lnTo>
                  <a:lnTo>
                    <a:pt x="338" y="26"/>
                  </a:lnTo>
                  <a:lnTo>
                    <a:pt x="338" y="26"/>
                  </a:lnTo>
                  <a:lnTo>
                    <a:pt x="338" y="26"/>
                  </a:lnTo>
                  <a:lnTo>
                    <a:pt x="338" y="26"/>
                  </a:lnTo>
                  <a:lnTo>
                    <a:pt x="338" y="24"/>
                  </a:lnTo>
                  <a:lnTo>
                    <a:pt x="338" y="24"/>
                  </a:lnTo>
                  <a:lnTo>
                    <a:pt x="336" y="24"/>
                  </a:lnTo>
                  <a:lnTo>
                    <a:pt x="336" y="24"/>
                  </a:lnTo>
                  <a:lnTo>
                    <a:pt x="336" y="24"/>
                  </a:lnTo>
                  <a:lnTo>
                    <a:pt x="336" y="24"/>
                  </a:lnTo>
                  <a:lnTo>
                    <a:pt x="333" y="24"/>
                  </a:lnTo>
                  <a:lnTo>
                    <a:pt x="333" y="24"/>
                  </a:lnTo>
                  <a:lnTo>
                    <a:pt x="333" y="24"/>
                  </a:lnTo>
                  <a:lnTo>
                    <a:pt x="333" y="24"/>
                  </a:lnTo>
                  <a:lnTo>
                    <a:pt x="333" y="21"/>
                  </a:lnTo>
                  <a:lnTo>
                    <a:pt x="333" y="21"/>
                  </a:lnTo>
                  <a:lnTo>
                    <a:pt x="331" y="21"/>
                  </a:lnTo>
                  <a:lnTo>
                    <a:pt x="331" y="19"/>
                  </a:lnTo>
                  <a:lnTo>
                    <a:pt x="331" y="19"/>
                  </a:lnTo>
                  <a:lnTo>
                    <a:pt x="331" y="19"/>
                  </a:lnTo>
                  <a:lnTo>
                    <a:pt x="331" y="17"/>
                  </a:lnTo>
                  <a:lnTo>
                    <a:pt x="328" y="17"/>
                  </a:lnTo>
                  <a:lnTo>
                    <a:pt x="328" y="17"/>
                  </a:lnTo>
                  <a:lnTo>
                    <a:pt x="328" y="17"/>
                  </a:lnTo>
                  <a:lnTo>
                    <a:pt x="328" y="19"/>
                  </a:lnTo>
                  <a:lnTo>
                    <a:pt x="328" y="19"/>
                  </a:lnTo>
                  <a:lnTo>
                    <a:pt x="328" y="19"/>
                  </a:lnTo>
                  <a:lnTo>
                    <a:pt x="328" y="19"/>
                  </a:lnTo>
                  <a:lnTo>
                    <a:pt x="326" y="19"/>
                  </a:lnTo>
                  <a:lnTo>
                    <a:pt x="326" y="19"/>
                  </a:lnTo>
                  <a:lnTo>
                    <a:pt x="326" y="19"/>
                  </a:lnTo>
                  <a:lnTo>
                    <a:pt x="326" y="19"/>
                  </a:lnTo>
                  <a:lnTo>
                    <a:pt x="326" y="19"/>
                  </a:lnTo>
                  <a:lnTo>
                    <a:pt x="326" y="19"/>
                  </a:lnTo>
                  <a:lnTo>
                    <a:pt x="326" y="17"/>
                  </a:lnTo>
                  <a:lnTo>
                    <a:pt x="326" y="19"/>
                  </a:lnTo>
                  <a:lnTo>
                    <a:pt x="324" y="19"/>
                  </a:lnTo>
                  <a:lnTo>
                    <a:pt x="324" y="19"/>
                  </a:lnTo>
                  <a:lnTo>
                    <a:pt x="324" y="19"/>
                  </a:lnTo>
                  <a:lnTo>
                    <a:pt x="324" y="19"/>
                  </a:lnTo>
                  <a:lnTo>
                    <a:pt x="324" y="19"/>
                  </a:lnTo>
                  <a:lnTo>
                    <a:pt x="324" y="19"/>
                  </a:lnTo>
                  <a:lnTo>
                    <a:pt x="324" y="17"/>
                  </a:lnTo>
                  <a:lnTo>
                    <a:pt x="324" y="17"/>
                  </a:lnTo>
                  <a:lnTo>
                    <a:pt x="324" y="17"/>
                  </a:lnTo>
                  <a:lnTo>
                    <a:pt x="324" y="17"/>
                  </a:lnTo>
                  <a:lnTo>
                    <a:pt x="321" y="17"/>
                  </a:lnTo>
                  <a:lnTo>
                    <a:pt x="321" y="17"/>
                  </a:lnTo>
                  <a:lnTo>
                    <a:pt x="321" y="14"/>
                  </a:lnTo>
                  <a:lnTo>
                    <a:pt x="321" y="14"/>
                  </a:lnTo>
                  <a:lnTo>
                    <a:pt x="321" y="14"/>
                  </a:lnTo>
                  <a:lnTo>
                    <a:pt x="321" y="12"/>
                  </a:lnTo>
                  <a:lnTo>
                    <a:pt x="321" y="12"/>
                  </a:lnTo>
                  <a:lnTo>
                    <a:pt x="324" y="12"/>
                  </a:lnTo>
                  <a:lnTo>
                    <a:pt x="324" y="12"/>
                  </a:lnTo>
                  <a:lnTo>
                    <a:pt x="324" y="12"/>
                  </a:lnTo>
                  <a:lnTo>
                    <a:pt x="324" y="12"/>
                  </a:lnTo>
                  <a:lnTo>
                    <a:pt x="324" y="14"/>
                  </a:lnTo>
                  <a:lnTo>
                    <a:pt x="326" y="14"/>
                  </a:lnTo>
                  <a:lnTo>
                    <a:pt x="326" y="14"/>
                  </a:lnTo>
                  <a:lnTo>
                    <a:pt x="326" y="12"/>
                  </a:lnTo>
                  <a:lnTo>
                    <a:pt x="326" y="12"/>
                  </a:lnTo>
                  <a:lnTo>
                    <a:pt x="326" y="12"/>
                  </a:lnTo>
                  <a:lnTo>
                    <a:pt x="328" y="14"/>
                  </a:lnTo>
                  <a:lnTo>
                    <a:pt x="328" y="14"/>
                  </a:lnTo>
                  <a:lnTo>
                    <a:pt x="328" y="14"/>
                  </a:lnTo>
                  <a:lnTo>
                    <a:pt x="328" y="12"/>
                  </a:lnTo>
                  <a:lnTo>
                    <a:pt x="328" y="9"/>
                  </a:lnTo>
                  <a:lnTo>
                    <a:pt x="328" y="9"/>
                  </a:lnTo>
                  <a:lnTo>
                    <a:pt x="328" y="7"/>
                  </a:lnTo>
                  <a:lnTo>
                    <a:pt x="326" y="7"/>
                  </a:lnTo>
                  <a:lnTo>
                    <a:pt x="326" y="5"/>
                  </a:lnTo>
                  <a:lnTo>
                    <a:pt x="326" y="5"/>
                  </a:lnTo>
                  <a:lnTo>
                    <a:pt x="326" y="2"/>
                  </a:lnTo>
                  <a:lnTo>
                    <a:pt x="324" y="2"/>
                  </a:lnTo>
                  <a:lnTo>
                    <a:pt x="324" y="0"/>
                  </a:lnTo>
                  <a:lnTo>
                    <a:pt x="324" y="0"/>
                  </a:lnTo>
                  <a:lnTo>
                    <a:pt x="321" y="2"/>
                  </a:lnTo>
                  <a:lnTo>
                    <a:pt x="321" y="2"/>
                  </a:lnTo>
                  <a:lnTo>
                    <a:pt x="321" y="2"/>
                  </a:lnTo>
                  <a:lnTo>
                    <a:pt x="321" y="5"/>
                  </a:lnTo>
                  <a:lnTo>
                    <a:pt x="321" y="5"/>
                  </a:lnTo>
                  <a:lnTo>
                    <a:pt x="321" y="5"/>
                  </a:lnTo>
                  <a:lnTo>
                    <a:pt x="321" y="5"/>
                  </a:lnTo>
                  <a:lnTo>
                    <a:pt x="319" y="5"/>
                  </a:lnTo>
                  <a:lnTo>
                    <a:pt x="319" y="5"/>
                  </a:lnTo>
                  <a:lnTo>
                    <a:pt x="319" y="5"/>
                  </a:lnTo>
                  <a:lnTo>
                    <a:pt x="319" y="5"/>
                  </a:lnTo>
                  <a:lnTo>
                    <a:pt x="319" y="7"/>
                  </a:lnTo>
                  <a:lnTo>
                    <a:pt x="319" y="7"/>
                  </a:lnTo>
                  <a:lnTo>
                    <a:pt x="321" y="7"/>
                  </a:lnTo>
                  <a:lnTo>
                    <a:pt x="321" y="9"/>
                  </a:lnTo>
                  <a:lnTo>
                    <a:pt x="321" y="9"/>
                  </a:lnTo>
                  <a:lnTo>
                    <a:pt x="321" y="9"/>
                  </a:lnTo>
                  <a:lnTo>
                    <a:pt x="321" y="9"/>
                  </a:lnTo>
                  <a:lnTo>
                    <a:pt x="319" y="7"/>
                  </a:lnTo>
                  <a:lnTo>
                    <a:pt x="317" y="7"/>
                  </a:lnTo>
                  <a:lnTo>
                    <a:pt x="317" y="7"/>
                  </a:lnTo>
                  <a:lnTo>
                    <a:pt x="314" y="7"/>
                  </a:lnTo>
                  <a:lnTo>
                    <a:pt x="314" y="9"/>
                  </a:lnTo>
                  <a:lnTo>
                    <a:pt x="317" y="9"/>
                  </a:lnTo>
                  <a:lnTo>
                    <a:pt x="317" y="9"/>
                  </a:lnTo>
                  <a:lnTo>
                    <a:pt x="317" y="9"/>
                  </a:lnTo>
                  <a:lnTo>
                    <a:pt x="317" y="9"/>
                  </a:lnTo>
                  <a:lnTo>
                    <a:pt x="317" y="9"/>
                  </a:lnTo>
                  <a:lnTo>
                    <a:pt x="317" y="9"/>
                  </a:lnTo>
                  <a:lnTo>
                    <a:pt x="319" y="9"/>
                  </a:lnTo>
                  <a:lnTo>
                    <a:pt x="319" y="9"/>
                  </a:lnTo>
                  <a:lnTo>
                    <a:pt x="319" y="9"/>
                  </a:lnTo>
                  <a:lnTo>
                    <a:pt x="319" y="12"/>
                  </a:lnTo>
                  <a:lnTo>
                    <a:pt x="319" y="12"/>
                  </a:lnTo>
                  <a:lnTo>
                    <a:pt x="319" y="12"/>
                  </a:lnTo>
                  <a:lnTo>
                    <a:pt x="319" y="12"/>
                  </a:lnTo>
                  <a:lnTo>
                    <a:pt x="319" y="12"/>
                  </a:lnTo>
                  <a:lnTo>
                    <a:pt x="319" y="12"/>
                  </a:lnTo>
                  <a:lnTo>
                    <a:pt x="319" y="12"/>
                  </a:lnTo>
                  <a:lnTo>
                    <a:pt x="317" y="14"/>
                  </a:lnTo>
                  <a:lnTo>
                    <a:pt x="317" y="14"/>
                  </a:lnTo>
                  <a:lnTo>
                    <a:pt x="317" y="14"/>
                  </a:lnTo>
                  <a:lnTo>
                    <a:pt x="319" y="14"/>
                  </a:lnTo>
                  <a:lnTo>
                    <a:pt x="319" y="17"/>
                  </a:lnTo>
                  <a:lnTo>
                    <a:pt x="317" y="17"/>
                  </a:lnTo>
                  <a:lnTo>
                    <a:pt x="317" y="17"/>
                  </a:lnTo>
                  <a:lnTo>
                    <a:pt x="317" y="17"/>
                  </a:lnTo>
                  <a:lnTo>
                    <a:pt x="314" y="17"/>
                  </a:lnTo>
                  <a:lnTo>
                    <a:pt x="314" y="17"/>
                  </a:lnTo>
                  <a:lnTo>
                    <a:pt x="314" y="19"/>
                  </a:lnTo>
                  <a:lnTo>
                    <a:pt x="314" y="19"/>
                  </a:lnTo>
                  <a:lnTo>
                    <a:pt x="312" y="19"/>
                  </a:lnTo>
                  <a:lnTo>
                    <a:pt x="312" y="19"/>
                  </a:lnTo>
                  <a:lnTo>
                    <a:pt x="312" y="19"/>
                  </a:lnTo>
                  <a:lnTo>
                    <a:pt x="309" y="21"/>
                  </a:lnTo>
                  <a:lnTo>
                    <a:pt x="309" y="21"/>
                  </a:lnTo>
                  <a:lnTo>
                    <a:pt x="309" y="21"/>
                  </a:lnTo>
                  <a:lnTo>
                    <a:pt x="309" y="21"/>
                  </a:lnTo>
                  <a:lnTo>
                    <a:pt x="307" y="21"/>
                  </a:lnTo>
                  <a:lnTo>
                    <a:pt x="307" y="24"/>
                  </a:lnTo>
                  <a:lnTo>
                    <a:pt x="307" y="24"/>
                  </a:lnTo>
                  <a:lnTo>
                    <a:pt x="307" y="24"/>
                  </a:lnTo>
                  <a:lnTo>
                    <a:pt x="307" y="24"/>
                  </a:lnTo>
                  <a:lnTo>
                    <a:pt x="307" y="26"/>
                  </a:lnTo>
                  <a:lnTo>
                    <a:pt x="307" y="26"/>
                  </a:lnTo>
                  <a:lnTo>
                    <a:pt x="307" y="28"/>
                  </a:lnTo>
                  <a:lnTo>
                    <a:pt x="307" y="28"/>
                  </a:lnTo>
                  <a:lnTo>
                    <a:pt x="307" y="31"/>
                  </a:lnTo>
                  <a:lnTo>
                    <a:pt x="305" y="31"/>
                  </a:lnTo>
                  <a:lnTo>
                    <a:pt x="305" y="31"/>
                  </a:lnTo>
                  <a:lnTo>
                    <a:pt x="305" y="31"/>
                  </a:lnTo>
                  <a:lnTo>
                    <a:pt x="302" y="26"/>
                  </a:lnTo>
                  <a:lnTo>
                    <a:pt x="300" y="26"/>
                  </a:lnTo>
                  <a:lnTo>
                    <a:pt x="300" y="26"/>
                  </a:lnTo>
                  <a:lnTo>
                    <a:pt x="298" y="26"/>
                  </a:lnTo>
                  <a:lnTo>
                    <a:pt x="298" y="26"/>
                  </a:lnTo>
                  <a:lnTo>
                    <a:pt x="298" y="26"/>
                  </a:lnTo>
                  <a:lnTo>
                    <a:pt x="295" y="26"/>
                  </a:lnTo>
                  <a:lnTo>
                    <a:pt x="295" y="26"/>
                  </a:lnTo>
                  <a:lnTo>
                    <a:pt x="295" y="28"/>
                  </a:lnTo>
                  <a:lnTo>
                    <a:pt x="298" y="28"/>
                  </a:lnTo>
                  <a:lnTo>
                    <a:pt x="298" y="28"/>
                  </a:lnTo>
                  <a:lnTo>
                    <a:pt x="298" y="28"/>
                  </a:lnTo>
                  <a:lnTo>
                    <a:pt x="298" y="31"/>
                  </a:lnTo>
                  <a:lnTo>
                    <a:pt x="300" y="31"/>
                  </a:lnTo>
                  <a:lnTo>
                    <a:pt x="300" y="33"/>
                  </a:lnTo>
                  <a:lnTo>
                    <a:pt x="300" y="36"/>
                  </a:lnTo>
                  <a:lnTo>
                    <a:pt x="300" y="33"/>
                  </a:lnTo>
                  <a:lnTo>
                    <a:pt x="302" y="33"/>
                  </a:lnTo>
                  <a:lnTo>
                    <a:pt x="302" y="33"/>
                  </a:lnTo>
                  <a:lnTo>
                    <a:pt x="302" y="36"/>
                  </a:lnTo>
                  <a:lnTo>
                    <a:pt x="302" y="36"/>
                  </a:lnTo>
                  <a:lnTo>
                    <a:pt x="302" y="36"/>
                  </a:lnTo>
                  <a:lnTo>
                    <a:pt x="302" y="36"/>
                  </a:lnTo>
                  <a:lnTo>
                    <a:pt x="302" y="38"/>
                  </a:lnTo>
                  <a:lnTo>
                    <a:pt x="302" y="38"/>
                  </a:lnTo>
                  <a:lnTo>
                    <a:pt x="302" y="38"/>
                  </a:lnTo>
                  <a:lnTo>
                    <a:pt x="302" y="38"/>
                  </a:lnTo>
                  <a:lnTo>
                    <a:pt x="302" y="38"/>
                  </a:lnTo>
                  <a:lnTo>
                    <a:pt x="302" y="38"/>
                  </a:lnTo>
                  <a:lnTo>
                    <a:pt x="302" y="40"/>
                  </a:lnTo>
                  <a:lnTo>
                    <a:pt x="302" y="40"/>
                  </a:lnTo>
                  <a:lnTo>
                    <a:pt x="302" y="40"/>
                  </a:lnTo>
                  <a:lnTo>
                    <a:pt x="302" y="40"/>
                  </a:lnTo>
                  <a:lnTo>
                    <a:pt x="305" y="40"/>
                  </a:lnTo>
                  <a:lnTo>
                    <a:pt x="305" y="43"/>
                  </a:lnTo>
                  <a:lnTo>
                    <a:pt x="305" y="45"/>
                  </a:lnTo>
                  <a:lnTo>
                    <a:pt x="305" y="45"/>
                  </a:lnTo>
                  <a:lnTo>
                    <a:pt x="305" y="45"/>
                  </a:lnTo>
                  <a:lnTo>
                    <a:pt x="305" y="45"/>
                  </a:lnTo>
                  <a:lnTo>
                    <a:pt x="307" y="47"/>
                  </a:lnTo>
                  <a:lnTo>
                    <a:pt x="307" y="47"/>
                  </a:lnTo>
                  <a:lnTo>
                    <a:pt x="307" y="50"/>
                  </a:lnTo>
                  <a:lnTo>
                    <a:pt x="305" y="52"/>
                  </a:lnTo>
                  <a:lnTo>
                    <a:pt x="305" y="54"/>
                  </a:lnTo>
                  <a:lnTo>
                    <a:pt x="305" y="54"/>
                  </a:lnTo>
                  <a:lnTo>
                    <a:pt x="305" y="54"/>
                  </a:lnTo>
                  <a:lnTo>
                    <a:pt x="305" y="57"/>
                  </a:lnTo>
                  <a:lnTo>
                    <a:pt x="305" y="57"/>
                  </a:lnTo>
                  <a:lnTo>
                    <a:pt x="302" y="57"/>
                  </a:lnTo>
                  <a:lnTo>
                    <a:pt x="302" y="59"/>
                  </a:lnTo>
                  <a:lnTo>
                    <a:pt x="302" y="59"/>
                  </a:lnTo>
                  <a:lnTo>
                    <a:pt x="302" y="62"/>
                  </a:lnTo>
                  <a:lnTo>
                    <a:pt x="300" y="62"/>
                  </a:lnTo>
                  <a:lnTo>
                    <a:pt x="300" y="66"/>
                  </a:lnTo>
                  <a:lnTo>
                    <a:pt x="300" y="69"/>
                  </a:lnTo>
                  <a:lnTo>
                    <a:pt x="300" y="69"/>
                  </a:lnTo>
                  <a:lnTo>
                    <a:pt x="300" y="71"/>
                  </a:lnTo>
                  <a:lnTo>
                    <a:pt x="300" y="71"/>
                  </a:lnTo>
                  <a:lnTo>
                    <a:pt x="300" y="73"/>
                  </a:lnTo>
                  <a:lnTo>
                    <a:pt x="298" y="76"/>
                  </a:lnTo>
                  <a:lnTo>
                    <a:pt x="298" y="76"/>
                  </a:lnTo>
                  <a:lnTo>
                    <a:pt x="298" y="78"/>
                  </a:lnTo>
                  <a:lnTo>
                    <a:pt x="298" y="78"/>
                  </a:lnTo>
                  <a:lnTo>
                    <a:pt x="295" y="80"/>
                  </a:lnTo>
                  <a:lnTo>
                    <a:pt x="293" y="83"/>
                  </a:lnTo>
                  <a:lnTo>
                    <a:pt x="291" y="83"/>
                  </a:lnTo>
                  <a:lnTo>
                    <a:pt x="291" y="83"/>
                  </a:lnTo>
                  <a:lnTo>
                    <a:pt x="291" y="83"/>
                  </a:lnTo>
                  <a:lnTo>
                    <a:pt x="291" y="83"/>
                  </a:lnTo>
                  <a:lnTo>
                    <a:pt x="288" y="83"/>
                  </a:lnTo>
                  <a:lnTo>
                    <a:pt x="288" y="83"/>
                  </a:lnTo>
                  <a:lnTo>
                    <a:pt x="288" y="83"/>
                  </a:lnTo>
                  <a:lnTo>
                    <a:pt x="288" y="83"/>
                  </a:lnTo>
                  <a:lnTo>
                    <a:pt x="283" y="80"/>
                  </a:lnTo>
                  <a:lnTo>
                    <a:pt x="283" y="80"/>
                  </a:lnTo>
                  <a:lnTo>
                    <a:pt x="283" y="80"/>
                  </a:lnTo>
                  <a:lnTo>
                    <a:pt x="283" y="78"/>
                  </a:lnTo>
                  <a:lnTo>
                    <a:pt x="283" y="78"/>
                  </a:lnTo>
                  <a:lnTo>
                    <a:pt x="281" y="78"/>
                  </a:lnTo>
                  <a:lnTo>
                    <a:pt x="281" y="78"/>
                  </a:lnTo>
                  <a:lnTo>
                    <a:pt x="281" y="80"/>
                  </a:lnTo>
                  <a:lnTo>
                    <a:pt x="281" y="80"/>
                  </a:lnTo>
                  <a:lnTo>
                    <a:pt x="281" y="80"/>
                  </a:lnTo>
                  <a:lnTo>
                    <a:pt x="281" y="80"/>
                  </a:lnTo>
                  <a:lnTo>
                    <a:pt x="283" y="83"/>
                  </a:lnTo>
                  <a:lnTo>
                    <a:pt x="283" y="85"/>
                  </a:lnTo>
                  <a:lnTo>
                    <a:pt x="283" y="85"/>
                  </a:lnTo>
                  <a:lnTo>
                    <a:pt x="283" y="88"/>
                  </a:lnTo>
                  <a:lnTo>
                    <a:pt x="283" y="88"/>
                  </a:lnTo>
                  <a:lnTo>
                    <a:pt x="283" y="85"/>
                  </a:lnTo>
                  <a:lnTo>
                    <a:pt x="281" y="85"/>
                  </a:lnTo>
                  <a:lnTo>
                    <a:pt x="281" y="85"/>
                  </a:lnTo>
                  <a:lnTo>
                    <a:pt x="281" y="85"/>
                  </a:lnTo>
                  <a:lnTo>
                    <a:pt x="281" y="88"/>
                  </a:lnTo>
                  <a:lnTo>
                    <a:pt x="281" y="85"/>
                  </a:lnTo>
                  <a:lnTo>
                    <a:pt x="281" y="85"/>
                  </a:lnTo>
                  <a:lnTo>
                    <a:pt x="279" y="88"/>
                  </a:lnTo>
                  <a:lnTo>
                    <a:pt x="279" y="88"/>
                  </a:lnTo>
                  <a:lnTo>
                    <a:pt x="279" y="88"/>
                  </a:lnTo>
                  <a:lnTo>
                    <a:pt x="276" y="88"/>
                  </a:lnTo>
                  <a:lnTo>
                    <a:pt x="276" y="90"/>
                  </a:lnTo>
                  <a:lnTo>
                    <a:pt x="276" y="90"/>
                  </a:lnTo>
                  <a:lnTo>
                    <a:pt x="274" y="88"/>
                  </a:lnTo>
                  <a:lnTo>
                    <a:pt x="274" y="88"/>
                  </a:lnTo>
                  <a:lnTo>
                    <a:pt x="274" y="88"/>
                  </a:lnTo>
                  <a:lnTo>
                    <a:pt x="274" y="90"/>
                  </a:lnTo>
                  <a:lnTo>
                    <a:pt x="274" y="90"/>
                  </a:lnTo>
                  <a:lnTo>
                    <a:pt x="274" y="92"/>
                  </a:lnTo>
                  <a:lnTo>
                    <a:pt x="274" y="92"/>
                  </a:lnTo>
                  <a:lnTo>
                    <a:pt x="274" y="95"/>
                  </a:lnTo>
                  <a:lnTo>
                    <a:pt x="274" y="97"/>
                  </a:lnTo>
                  <a:lnTo>
                    <a:pt x="274" y="97"/>
                  </a:lnTo>
                  <a:lnTo>
                    <a:pt x="274" y="99"/>
                  </a:lnTo>
                  <a:lnTo>
                    <a:pt x="274" y="102"/>
                  </a:lnTo>
                  <a:lnTo>
                    <a:pt x="272" y="102"/>
                  </a:lnTo>
                  <a:lnTo>
                    <a:pt x="269" y="102"/>
                  </a:lnTo>
                  <a:lnTo>
                    <a:pt x="269" y="102"/>
                  </a:lnTo>
                  <a:lnTo>
                    <a:pt x="267" y="102"/>
                  </a:lnTo>
                  <a:lnTo>
                    <a:pt x="267" y="99"/>
                  </a:lnTo>
                  <a:lnTo>
                    <a:pt x="265" y="99"/>
                  </a:lnTo>
                  <a:lnTo>
                    <a:pt x="267" y="99"/>
                  </a:lnTo>
                  <a:lnTo>
                    <a:pt x="267" y="97"/>
                  </a:lnTo>
                  <a:lnTo>
                    <a:pt x="265" y="97"/>
                  </a:lnTo>
                  <a:lnTo>
                    <a:pt x="265" y="97"/>
                  </a:lnTo>
                  <a:lnTo>
                    <a:pt x="265" y="97"/>
                  </a:lnTo>
                  <a:lnTo>
                    <a:pt x="265" y="97"/>
                  </a:lnTo>
                  <a:lnTo>
                    <a:pt x="265" y="95"/>
                  </a:lnTo>
                  <a:lnTo>
                    <a:pt x="265" y="92"/>
                  </a:lnTo>
                  <a:lnTo>
                    <a:pt x="265" y="92"/>
                  </a:lnTo>
                  <a:lnTo>
                    <a:pt x="262" y="90"/>
                  </a:lnTo>
                  <a:lnTo>
                    <a:pt x="262" y="90"/>
                  </a:lnTo>
                  <a:lnTo>
                    <a:pt x="260" y="90"/>
                  </a:lnTo>
                  <a:lnTo>
                    <a:pt x="260" y="90"/>
                  </a:lnTo>
                  <a:lnTo>
                    <a:pt x="260" y="88"/>
                  </a:lnTo>
                  <a:lnTo>
                    <a:pt x="260" y="88"/>
                  </a:lnTo>
                  <a:lnTo>
                    <a:pt x="260" y="88"/>
                  </a:lnTo>
                  <a:lnTo>
                    <a:pt x="257" y="88"/>
                  </a:lnTo>
                  <a:lnTo>
                    <a:pt x="257" y="88"/>
                  </a:lnTo>
                  <a:lnTo>
                    <a:pt x="257" y="88"/>
                  </a:lnTo>
                  <a:lnTo>
                    <a:pt x="257" y="88"/>
                  </a:lnTo>
                  <a:lnTo>
                    <a:pt x="257" y="88"/>
                  </a:lnTo>
                  <a:lnTo>
                    <a:pt x="257" y="90"/>
                  </a:lnTo>
                  <a:lnTo>
                    <a:pt x="257" y="90"/>
                  </a:lnTo>
                  <a:lnTo>
                    <a:pt x="257" y="90"/>
                  </a:lnTo>
                  <a:lnTo>
                    <a:pt x="255" y="90"/>
                  </a:lnTo>
                  <a:lnTo>
                    <a:pt x="255" y="90"/>
                  </a:lnTo>
                  <a:lnTo>
                    <a:pt x="255" y="88"/>
                  </a:lnTo>
                  <a:lnTo>
                    <a:pt x="255" y="88"/>
                  </a:lnTo>
                  <a:lnTo>
                    <a:pt x="255" y="88"/>
                  </a:lnTo>
                  <a:lnTo>
                    <a:pt x="255" y="88"/>
                  </a:lnTo>
                  <a:lnTo>
                    <a:pt x="255" y="88"/>
                  </a:lnTo>
                  <a:lnTo>
                    <a:pt x="255" y="88"/>
                  </a:lnTo>
                  <a:lnTo>
                    <a:pt x="255" y="88"/>
                  </a:lnTo>
                  <a:lnTo>
                    <a:pt x="255" y="88"/>
                  </a:lnTo>
                  <a:lnTo>
                    <a:pt x="255" y="85"/>
                  </a:lnTo>
                  <a:lnTo>
                    <a:pt x="255" y="85"/>
                  </a:lnTo>
                  <a:lnTo>
                    <a:pt x="255" y="85"/>
                  </a:lnTo>
                  <a:lnTo>
                    <a:pt x="253" y="88"/>
                  </a:lnTo>
                  <a:lnTo>
                    <a:pt x="253" y="90"/>
                  </a:lnTo>
                  <a:lnTo>
                    <a:pt x="253" y="90"/>
                  </a:lnTo>
                  <a:lnTo>
                    <a:pt x="253" y="90"/>
                  </a:lnTo>
                  <a:lnTo>
                    <a:pt x="250" y="90"/>
                  </a:lnTo>
                  <a:lnTo>
                    <a:pt x="250" y="90"/>
                  </a:lnTo>
                  <a:lnTo>
                    <a:pt x="250" y="92"/>
                  </a:lnTo>
                  <a:lnTo>
                    <a:pt x="250" y="95"/>
                  </a:lnTo>
                  <a:lnTo>
                    <a:pt x="250" y="95"/>
                  </a:lnTo>
                  <a:lnTo>
                    <a:pt x="250" y="95"/>
                  </a:lnTo>
                  <a:lnTo>
                    <a:pt x="250" y="97"/>
                  </a:lnTo>
                  <a:lnTo>
                    <a:pt x="253" y="97"/>
                  </a:lnTo>
                  <a:lnTo>
                    <a:pt x="250" y="97"/>
                  </a:lnTo>
                  <a:lnTo>
                    <a:pt x="248" y="102"/>
                  </a:lnTo>
                  <a:lnTo>
                    <a:pt x="250" y="104"/>
                  </a:lnTo>
                  <a:lnTo>
                    <a:pt x="250" y="107"/>
                  </a:lnTo>
                  <a:lnTo>
                    <a:pt x="253" y="109"/>
                  </a:lnTo>
                  <a:lnTo>
                    <a:pt x="253" y="109"/>
                  </a:lnTo>
                  <a:lnTo>
                    <a:pt x="257" y="111"/>
                  </a:lnTo>
                  <a:lnTo>
                    <a:pt x="257" y="111"/>
                  </a:lnTo>
                  <a:lnTo>
                    <a:pt x="253" y="114"/>
                  </a:lnTo>
                  <a:lnTo>
                    <a:pt x="255" y="116"/>
                  </a:lnTo>
                  <a:lnTo>
                    <a:pt x="255" y="116"/>
                  </a:lnTo>
                  <a:lnTo>
                    <a:pt x="257" y="116"/>
                  </a:lnTo>
                  <a:lnTo>
                    <a:pt x="257" y="118"/>
                  </a:lnTo>
                  <a:lnTo>
                    <a:pt x="257" y="118"/>
                  </a:lnTo>
                  <a:lnTo>
                    <a:pt x="257" y="121"/>
                  </a:lnTo>
                  <a:lnTo>
                    <a:pt x="257" y="121"/>
                  </a:lnTo>
                  <a:lnTo>
                    <a:pt x="257" y="123"/>
                  </a:lnTo>
                  <a:lnTo>
                    <a:pt x="255" y="125"/>
                  </a:lnTo>
                  <a:lnTo>
                    <a:pt x="255" y="125"/>
                  </a:lnTo>
                  <a:lnTo>
                    <a:pt x="257" y="125"/>
                  </a:lnTo>
                  <a:lnTo>
                    <a:pt x="257" y="125"/>
                  </a:lnTo>
                  <a:lnTo>
                    <a:pt x="257" y="128"/>
                  </a:lnTo>
                  <a:lnTo>
                    <a:pt x="257" y="128"/>
                  </a:lnTo>
                  <a:lnTo>
                    <a:pt x="257" y="128"/>
                  </a:lnTo>
                  <a:lnTo>
                    <a:pt x="255" y="128"/>
                  </a:lnTo>
                  <a:lnTo>
                    <a:pt x="255" y="128"/>
                  </a:lnTo>
                  <a:lnTo>
                    <a:pt x="255" y="128"/>
                  </a:lnTo>
                  <a:lnTo>
                    <a:pt x="255" y="130"/>
                  </a:lnTo>
                  <a:lnTo>
                    <a:pt x="255" y="130"/>
                  </a:lnTo>
                  <a:lnTo>
                    <a:pt x="255" y="130"/>
                  </a:lnTo>
                  <a:lnTo>
                    <a:pt x="255" y="130"/>
                  </a:lnTo>
                  <a:lnTo>
                    <a:pt x="255" y="130"/>
                  </a:lnTo>
                  <a:lnTo>
                    <a:pt x="255" y="130"/>
                  </a:lnTo>
                  <a:lnTo>
                    <a:pt x="255" y="128"/>
                  </a:lnTo>
                  <a:lnTo>
                    <a:pt x="255" y="128"/>
                  </a:lnTo>
                  <a:lnTo>
                    <a:pt x="255" y="125"/>
                  </a:lnTo>
                  <a:lnTo>
                    <a:pt x="255" y="123"/>
                  </a:lnTo>
                  <a:lnTo>
                    <a:pt x="255" y="123"/>
                  </a:lnTo>
                  <a:lnTo>
                    <a:pt x="255" y="121"/>
                  </a:lnTo>
                  <a:lnTo>
                    <a:pt x="257" y="121"/>
                  </a:lnTo>
                  <a:lnTo>
                    <a:pt x="255" y="121"/>
                  </a:lnTo>
                  <a:lnTo>
                    <a:pt x="255" y="121"/>
                  </a:lnTo>
                  <a:lnTo>
                    <a:pt x="255" y="121"/>
                  </a:lnTo>
                  <a:lnTo>
                    <a:pt x="255" y="121"/>
                  </a:lnTo>
                  <a:lnTo>
                    <a:pt x="255" y="118"/>
                  </a:lnTo>
                  <a:lnTo>
                    <a:pt x="253" y="118"/>
                  </a:lnTo>
                  <a:lnTo>
                    <a:pt x="250" y="118"/>
                  </a:lnTo>
                  <a:lnTo>
                    <a:pt x="250" y="118"/>
                  </a:lnTo>
                  <a:lnTo>
                    <a:pt x="253" y="118"/>
                  </a:lnTo>
                  <a:lnTo>
                    <a:pt x="253" y="121"/>
                  </a:lnTo>
                  <a:lnTo>
                    <a:pt x="253" y="121"/>
                  </a:lnTo>
                  <a:lnTo>
                    <a:pt x="253" y="123"/>
                  </a:lnTo>
                  <a:lnTo>
                    <a:pt x="253" y="123"/>
                  </a:lnTo>
                  <a:lnTo>
                    <a:pt x="253" y="125"/>
                  </a:lnTo>
                  <a:lnTo>
                    <a:pt x="253" y="125"/>
                  </a:lnTo>
                  <a:lnTo>
                    <a:pt x="253" y="125"/>
                  </a:lnTo>
                  <a:lnTo>
                    <a:pt x="253" y="125"/>
                  </a:lnTo>
                  <a:lnTo>
                    <a:pt x="250" y="125"/>
                  </a:lnTo>
                  <a:lnTo>
                    <a:pt x="250" y="125"/>
                  </a:lnTo>
                  <a:lnTo>
                    <a:pt x="248" y="125"/>
                  </a:lnTo>
                  <a:lnTo>
                    <a:pt x="246" y="125"/>
                  </a:lnTo>
                  <a:lnTo>
                    <a:pt x="243" y="125"/>
                  </a:lnTo>
                  <a:lnTo>
                    <a:pt x="243" y="125"/>
                  </a:lnTo>
                  <a:lnTo>
                    <a:pt x="243" y="125"/>
                  </a:lnTo>
                  <a:lnTo>
                    <a:pt x="243" y="128"/>
                  </a:lnTo>
                  <a:lnTo>
                    <a:pt x="243" y="128"/>
                  </a:lnTo>
                  <a:lnTo>
                    <a:pt x="243" y="130"/>
                  </a:lnTo>
                  <a:lnTo>
                    <a:pt x="241" y="130"/>
                  </a:lnTo>
                  <a:lnTo>
                    <a:pt x="241" y="130"/>
                  </a:lnTo>
                  <a:lnTo>
                    <a:pt x="241" y="133"/>
                  </a:lnTo>
                  <a:lnTo>
                    <a:pt x="239" y="135"/>
                  </a:lnTo>
                  <a:lnTo>
                    <a:pt x="239" y="137"/>
                  </a:lnTo>
                  <a:lnTo>
                    <a:pt x="239" y="137"/>
                  </a:lnTo>
                  <a:lnTo>
                    <a:pt x="241" y="137"/>
                  </a:lnTo>
                  <a:lnTo>
                    <a:pt x="241" y="137"/>
                  </a:lnTo>
                  <a:lnTo>
                    <a:pt x="241" y="137"/>
                  </a:lnTo>
                  <a:lnTo>
                    <a:pt x="241" y="140"/>
                  </a:lnTo>
                  <a:lnTo>
                    <a:pt x="241" y="140"/>
                  </a:lnTo>
                  <a:lnTo>
                    <a:pt x="241" y="140"/>
                  </a:lnTo>
                  <a:lnTo>
                    <a:pt x="241" y="142"/>
                  </a:lnTo>
                  <a:lnTo>
                    <a:pt x="241" y="142"/>
                  </a:lnTo>
                  <a:lnTo>
                    <a:pt x="241" y="142"/>
                  </a:lnTo>
                  <a:lnTo>
                    <a:pt x="241" y="142"/>
                  </a:lnTo>
                  <a:lnTo>
                    <a:pt x="241" y="142"/>
                  </a:lnTo>
                  <a:lnTo>
                    <a:pt x="241" y="144"/>
                  </a:lnTo>
                  <a:lnTo>
                    <a:pt x="241" y="144"/>
                  </a:lnTo>
                  <a:lnTo>
                    <a:pt x="243" y="147"/>
                  </a:lnTo>
                  <a:lnTo>
                    <a:pt x="243" y="144"/>
                  </a:lnTo>
                  <a:lnTo>
                    <a:pt x="243" y="144"/>
                  </a:lnTo>
                  <a:lnTo>
                    <a:pt x="246" y="142"/>
                  </a:lnTo>
                  <a:lnTo>
                    <a:pt x="246" y="142"/>
                  </a:lnTo>
                  <a:lnTo>
                    <a:pt x="246" y="144"/>
                  </a:lnTo>
                  <a:lnTo>
                    <a:pt x="246" y="144"/>
                  </a:lnTo>
                  <a:lnTo>
                    <a:pt x="248" y="144"/>
                  </a:lnTo>
                  <a:lnTo>
                    <a:pt x="248" y="144"/>
                  </a:lnTo>
                  <a:lnTo>
                    <a:pt x="248" y="144"/>
                  </a:lnTo>
                  <a:lnTo>
                    <a:pt x="248" y="144"/>
                  </a:lnTo>
                  <a:lnTo>
                    <a:pt x="250" y="144"/>
                  </a:lnTo>
                  <a:lnTo>
                    <a:pt x="253" y="144"/>
                  </a:lnTo>
                  <a:lnTo>
                    <a:pt x="253" y="144"/>
                  </a:lnTo>
                  <a:lnTo>
                    <a:pt x="253" y="147"/>
                  </a:lnTo>
                  <a:lnTo>
                    <a:pt x="255" y="147"/>
                  </a:lnTo>
                  <a:lnTo>
                    <a:pt x="255" y="147"/>
                  </a:lnTo>
                  <a:lnTo>
                    <a:pt x="255" y="147"/>
                  </a:lnTo>
                  <a:lnTo>
                    <a:pt x="257" y="149"/>
                  </a:lnTo>
                  <a:lnTo>
                    <a:pt x="257" y="151"/>
                  </a:lnTo>
                  <a:lnTo>
                    <a:pt x="257" y="154"/>
                  </a:lnTo>
                  <a:lnTo>
                    <a:pt x="255" y="154"/>
                  </a:lnTo>
                  <a:lnTo>
                    <a:pt x="255" y="154"/>
                  </a:lnTo>
                  <a:lnTo>
                    <a:pt x="255" y="149"/>
                  </a:lnTo>
                  <a:lnTo>
                    <a:pt x="255" y="149"/>
                  </a:lnTo>
                  <a:lnTo>
                    <a:pt x="253" y="147"/>
                  </a:lnTo>
                  <a:lnTo>
                    <a:pt x="253" y="147"/>
                  </a:lnTo>
                  <a:lnTo>
                    <a:pt x="250" y="149"/>
                  </a:lnTo>
                  <a:lnTo>
                    <a:pt x="253" y="149"/>
                  </a:lnTo>
                  <a:lnTo>
                    <a:pt x="253" y="149"/>
                  </a:lnTo>
                  <a:lnTo>
                    <a:pt x="253" y="151"/>
                  </a:lnTo>
                  <a:lnTo>
                    <a:pt x="250" y="151"/>
                  </a:lnTo>
                  <a:lnTo>
                    <a:pt x="250" y="151"/>
                  </a:lnTo>
                  <a:lnTo>
                    <a:pt x="250" y="149"/>
                  </a:lnTo>
                  <a:lnTo>
                    <a:pt x="250" y="149"/>
                  </a:lnTo>
                  <a:lnTo>
                    <a:pt x="250" y="149"/>
                  </a:lnTo>
                  <a:lnTo>
                    <a:pt x="248" y="149"/>
                  </a:lnTo>
                  <a:lnTo>
                    <a:pt x="248" y="149"/>
                  </a:lnTo>
                  <a:lnTo>
                    <a:pt x="248" y="147"/>
                  </a:lnTo>
                  <a:lnTo>
                    <a:pt x="246" y="144"/>
                  </a:lnTo>
                  <a:lnTo>
                    <a:pt x="246" y="144"/>
                  </a:lnTo>
                  <a:lnTo>
                    <a:pt x="243" y="147"/>
                  </a:lnTo>
                  <a:lnTo>
                    <a:pt x="243" y="147"/>
                  </a:lnTo>
                  <a:lnTo>
                    <a:pt x="243" y="147"/>
                  </a:lnTo>
                  <a:lnTo>
                    <a:pt x="243" y="147"/>
                  </a:lnTo>
                  <a:lnTo>
                    <a:pt x="241" y="149"/>
                  </a:lnTo>
                  <a:lnTo>
                    <a:pt x="241" y="149"/>
                  </a:lnTo>
                  <a:lnTo>
                    <a:pt x="241" y="149"/>
                  </a:lnTo>
                  <a:lnTo>
                    <a:pt x="239" y="151"/>
                  </a:lnTo>
                  <a:lnTo>
                    <a:pt x="239" y="151"/>
                  </a:lnTo>
                  <a:lnTo>
                    <a:pt x="239" y="151"/>
                  </a:lnTo>
                  <a:lnTo>
                    <a:pt x="239" y="151"/>
                  </a:lnTo>
                  <a:lnTo>
                    <a:pt x="239" y="154"/>
                  </a:lnTo>
                  <a:lnTo>
                    <a:pt x="236" y="154"/>
                  </a:lnTo>
                  <a:lnTo>
                    <a:pt x="236" y="156"/>
                  </a:lnTo>
                  <a:lnTo>
                    <a:pt x="236" y="156"/>
                  </a:lnTo>
                  <a:lnTo>
                    <a:pt x="231" y="163"/>
                  </a:lnTo>
                  <a:lnTo>
                    <a:pt x="231" y="166"/>
                  </a:lnTo>
                  <a:lnTo>
                    <a:pt x="231" y="166"/>
                  </a:lnTo>
                  <a:lnTo>
                    <a:pt x="231" y="168"/>
                  </a:lnTo>
                  <a:lnTo>
                    <a:pt x="231" y="166"/>
                  </a:lnTo>
                  <a:lnTo>
                    <a:pt x="229" y="168"/>
                  </a:lnTo>
                  <a:lnTo>
                    <a:pt x="229" y="168"/>
                  </a:lnTo>
                  <a:lnTo>
                    <a:pt x="229" y="170"/>
                  </a:lnTo>
                  <a:lnTo>
                    <a:pt x="227" y="173"/>
                  </a:lnTo>
                  <a:lnTo>
                    <a:pt x="227" y="173"/>
                  </a:lnTo>
                  <a:lnTo>
                    <a:pt x="227" y="173"/>
                  </a:lnTo>
                  <a:lnTo>
                    <a:pt x="224" y="173"/>
                  </a:lnTo>
                  <a:lnTo>
                    <a:pt x="224" y="173"/>
                  </a:lnTo>
                  <a:lnTo>
                    <a:pt x="224" y="173"/>
                  </a:lnTo>
                  <a:lnTo>
                    <a:pt x="224" y="166"/>
                  </a:lnTo>
                  <a:lnTo>
                    <a:pt x="224" y="163"/>
                  </a:lnTo>
                  <a:lnTo>
                    <a:pt x="227" y="163"/>
                  </a:lnTo>
                  <a:lnTo>
                    <a:pt x="229" y="159"/>
                  </a:lnTo>
                  <a:lnTo>
                    <a:pt x="229" y="159"/>
                  </a:lnTo>
                  <a:lnTo>
                    <a:pt x="229" y="159"/>
                  </a:lnTo>
                  <a:lnTo>
                    <a:pt x="229" y="156"/>
                  </a:lnTo>
                  <a:lnTo>
                    <a:pt x="229" y="156"/>
                  </a:lnTo>
                  <a:lnTo>
                    <a:pt x="229" y="156"/>
                  </a:lnTo>
                  <a:lnTo>
                    <a:pt x="229" y="156"/>
                  </a:lnTo>
                  <a:lnTo>
                    <a:pt x="229" y="156"/>
                  </a:lnTo>
                  <a:lnTo>
                    <a:pt x="229" y="151"/>
                  </a:lnTo>
                  <a:lnTo>
                    <a:pt x="229" y="151"/>
                  </a:lnTo>
                  <a:lnTo>
                    <a:pt x="227" y="151"/>
                  </a:lnTo>
                  <a:lnTo>
                    <a:pt x="227" y="149"/>
                  </a:lnTo>
                  <a:lnTo>
                    <a:pt x="227" y="149"/>
                  </a:lnTo>
                  <a:lnTo>
                    <a:pt x="227" y="149"/>
                  </a:lnTo>
                  <a:lnTo>
                    <a:pt x="227" y="149"/>
                  </a:lnTo>
                  <a:lnTo>
                    <a:pt x="220" y="156"/>
                  </a:lnTo>
                  <a:lnTo>
                    <a:pt x="217" y="159"/>
                  </a:lnTo>
                  <a:lnTo>
                    <a:pt x="217" y="159"/>
                  </a:lnTo>
                  <a:lnTo>
                    <a:pt x="217" y="161"/>
                  </a:lnTo>
                  <a:lnTo>
                    <a:pt x="220" y="161"/>
                  </a:lnTo>
                  <a:lnTo>
                    <a:pt x="220" y="161"/>
                  </a:lnTo>
                  <a:lnTo>
                    <a:pt x="220" y="161"/>
                  </a:lnTo>
                  <a:lnTo>
                    <a:pt x="220" y="159"/>
                  </a:lnTo>
                  <a:lnTo>
                    <a:pt x="222" y="159"/>
                  </a:lnTo>
                  <a:lnTo>
                    <a:pt x="222" y="159"/>
                  </a:lnTo>
                  <a:lnTo>
                    <a:pt x="222" y="161"/>
                  </a:lnTo>
                  <a:lnTo>
                    <a:pt x="222" y="161"/>
                  </a:lnTo>
                  <a:lnTo>
                    <a:pt x="222" y="163"/>
                  </a:lnTo>
                  <a:lnTo>
                    <a:pt x="220" y="163"/>
                  </a:lnTo>
                  <a:lnTo>
                    <a:pt x="220" y="163"/>
                  </a:lnTo>
                  <a:lnTo>
                    <a:pt x="217" y="163"/>
                  </a:lnTo>
                  <a:lnTo>
                    <a:pt x="215" y="166"/>
                  </a:lnTo>
                  <a:lnTo>
                    <a:pt x="215" y="168"/>
                  </a:lnTo>
                  <a:lnTo>
                    <a:pt x="212" y="170"/>
                  </a:lnTo>
                  <a:lnTo>
                    <a:pt x="210" y="173"/>
                  </a:lnTo>
                  <a:lnTo>
                    <a:pt x="208" y="173"/>
                  </a:lnTo>
                  <a:lnTo>
                    <a:pt x="208" y="175"/>
                  </a:lnTo>
                  <a:lnTo>
                    <a:pt x="205" y="178"/>
                  </a:lnTo>
                  <a:lnTo>
                    <a:pt x="205" y="178"/>
                  </a:lnTo>
                  <a:lnTo>
                    <a:pt x="205" y="180"/>
                  </a:lnTo>
                  <a:lnTo>
                    <a:pt x="205" y="180"/>
                  </a:lnTo>
                  <a:lnTo>
                    <a:pt x="205" y="180"/>
                  </a:lnTo>
                  <a:lnTo>
                    <a:pt x="208" y="182"/>
                  </a:lnTo>
                  <a:lnTo>
                    <a:pt x="208" y="182"/>
                  </a:lnTo>
                  <a:lnTo>
                    <a:pt x="208" y="182"/>
                  </a:lnTo>
                  <a:lnTo>
                    <a:pt x="208" y="182"/>
                  </a:lnTo>
                  <a:lnTo>
                    <a:pt x="208" y="182"/>
                  </a:lnTo>
                  <a:lnTo>
                    <a:pt x="208" y="185"/>
                  </a:lnTo>
                  <a:lnTo>
                    <a:pt x="208" y="185"/>
                  </a:lnTo>
                  <a:lnTo>
                    <a:pt x="210" y="185"/>
                  </a:lnTo>
                  <a:lnTo>
                    <a:pt x="210" y="185"/>
                  </a:lnTo>
                  <a:lnTo>
                    <a:pt x="210" y="185"/>
                  </a:lnTo>
                  <a:lnTo>
                    <a:pt x="210" y="185"/>
                  </a:lnTo>
                  <a:lnTo>
                    <a:pt x="210" y="185"/>
                  </a:lnTo>
                  <a:lnTo>
                    <a:pt x="212" y="187"/>
                  </a:lnTo>
                  <a:lnTo>
                    <a:pt x="212" y="189"/>
                  </a:lnTo>
                  <a:lnTo>
                    <a:pt x="212" y="189"/>
                  </a:lnTo>
                  <a:lnTo>
                    <a:pt x="212" y="189"/>
                  </a:lnTo>
                  <a:lnTo>
                    <a:pt x="212" y="189"/>
                  </a:lnTo>
                  <a:lnTo>
                    <a:pt x="215" y="189"/>
                  </a:lnTo>
                  <a:lnTo>
                    <a:pt x="215" y="189"/>
                  </a:lnTo>
                  <a:lnTo>
                    <a:pt x="215" y="192"/>
                  </a:lnTo>
                  <a:lnTo>
                    <a:pt x="215" y="192"/>
                  </a:lnTo>
                  <a:lnTo>
                    <a:pt x="212" y="192"/>
                  </a:lnTo>
                  <a:lnTo>
                    <a:pt x="212" y="194"/>
                  </a:lnTo>
                  <a:lnTo>
                    <a:pt x="210" y="192"/>
                  </a:lnTo>
                  <a:lnTo>
                    <a:pt x="208" y="192"/>
                  </a:lnTo>
                  <a:lnTo>
                    <a:pt x="208" y="194"/>
                  </a:lnTo>
                  <a:lnTo>
                    <a:pt x="205" y="194"/>
                  </a:lnTo>
                  <a:lnTo>
                    <a:pt x="203" y="194"/>
                  </a:lnTo>
                  <a:lnTo>
                    <a:pt x="203" y="194"/>
                  </a:lnTo>
                  <a:lnTo>
                    <a:pt x="201" y="196"/>
                  </a:lnTo>
                  <a:lnTo>
                    <a:pt x="201" y="196"/>
                  </a:lnTo>
                  <a:lnTo>
                    <a:pt x="201" y="199"/>
                  </a:lnTo>
                  <a:lnTo>
                    <a:pt x="201" y="199"/>
                  </a:lnTo>
                  <a:lnTo>
                    <a:pt x="201" y="196"/>
                  </a:lnTo>
                  <a:lnTo>
                    <a:pt x="201" y="194"/>
                  </a:lnTo>
                  <a:lnTo>
                    <a:pt x="203" y="189"/>
                  </a:lnTo>
                  <a:lnTo>
                    <a:pt x="203" y="189"/>
                  </a:lnTo>
                  <a:lnTo>
                    <a:pt x="203" y="189"/>
                  </a:lnTo>
                  <a:lnTo>
                    <a:pt x="205" y="189"/>
                  </a:lnTo>
                  <a:lnTo>
                    <a:pt x="205" y="187"/>
                  </a:lnTo>
                  <a:lnTo>
                    <a:pt x="205" y="187"/>
                  </a:lnTo>
                  <a:lnTo>
                    <a:pt x="205" y="185"/>
                  </a:lnTo>
                  <a:lnTo>
                    <a:pt x="205" y="185"/>
                  </a:lnTo>
                  <a:lnTo>
                    <a:pt x="203" y="185"/>
                  </a:lnTo>
                  <a:lnTo>
                    <a:pt x="203" y="185"/>
                  </a:lnTo>
                  <a:lnTo>
                    <a:pt x="203" y="182"/>
                  </a:lnTo>
                  <a:lnTo>
                    <a:pt x="201" y="182"/>
                  </a:lnTo>
                  <a:lnTo>
                    <a:pt x="201" y="182"/>
                  </a:lnTo>
                  <a:lnTo>
                    <a:pt x="201" y="180"/>
                  </a:lnTo>
                  <a:lnTo>
                    <a:pt x="201" y="180"/>
                  </a:lnTo>
                  <a:lnTo>
                    <a:pt x="201" y="180"/>
                  </a:lnTo>
                  <a:lnTo>
                    <a:pt x="201" y="178"/>
                  </a:lnTo>
                  <a:lnTo>
                    <a:pt x="201" y="178"/>
                  </a:lnTo>
                  <a:lnTo>
                    <a:pt x="198" y="178"/>
                  </a:lnTo>
                  <a:lnTo>
                    <a:pt x="198" y="180"/>
                  </a:lnTo>
                  <a:lnTo>
                    <a:pt x="196" y="180"/>
                  </a:lnTo>
                  <a:lnTo>
                    <a:pt x="191" y="185"/>
                  </a:lnTo>
                  <a:lnTo>
                    <a:pt x="186" y="187"/>
                  </a:lnTo>
                  <a:lnTo>
                    <a:pt x="184" y="189"/>
                  </a:lnTo>
                  <a:lnTo>
                    <a:pt x="182" y="189"/>
                  </a:lnTo>
                  <a:lnTo>
                    <a:pt x="182" y="189"/>
                  </a:lnTo>
                  <a:lnTo>
                    <a:pt x="184" y="189"/>
                  </a:lnTo>
                  <a:lnTo>
                    <a:pt x="184" y="192"/>
                  </a:lnTo>
                  <a:lnTo>
                    <a:pt x="184" y="192"/>
                  </a:lnTo>
                  <a:lnTo>
                    <a:pt x="182" y="192"/>
                  </a:lnTo>
                  <a:lnTo>
                    <a:pt x="182" y="192"/>
                  </a:lnTo>
                  <a:lnTo>
                    <a:pt x="179" y="192"/>
                  </a:lnTo>
                  <a:lnTo>
                    <a:pt x="179" y="192"/>
                  </a:lnTo>
                  <a:lnTo>
                    <a:pt x="177" y="194"/>
                  </a:lnTo>
                  <a:lnTo>
                    <a:pt x="175" y="196"/>
                  </a:lnTo>
                  <a:lnTo>
                    <a:pt x="175" y="196"/>
                  </a:lnTo>
                  <a:lnTo>
                    <a:pt x="175" y="196"/>
                  </a:lnTo>
                  <a:lnTo>
                    <a:pt x="175" y="196"/>
                  </a:lnTo>
                  <a:lnTo>
                    <a:pt x="175" y="194"/>
                  </a:lnTo>
                  <a:lnTo>
                    <a:pt x="175" y="194"/>
                  </a:lnTo>
                  <a:lnTo>
                    <a:pt x="172" y="196"/>
                  </a:lnTo>
                  <a:lnTo>
                    <a:pt x="170" y="199"/>
                  </a:lnTo>
                  <a:lnTo>
                    <a:pt x="168" y="201"/>
                  </a:lnTo>
                  <a:lnTo>
                    <a:pt x="168" y="204"/>
                  </a:lnTo>
                  <a:lnTo>
                    <a:pt x="165" y="204"/>
                  </a:lnTo>
                  <a:lnTo>
                    <a:pt x="165" y="206"/>
                  </a:lnTo>
                  <a:lnTo>
                    <a:pt x="165" y="206"/>
                  </a:lnTo>
                  <a:lnTo>
                    <a:pt x="165" y="208"/>
                  </a:lnTo>
                  <a:lnTo>
                    <a:pt x="165" y="208"/>
                  </a:lnTo>
                  <a:lnTo>
                    <a:pt x="168" y="208"/>
                  </a:lnTo>
                  <a:lnTo>
                    <a:pt x="168" y="208"/>
                  </a:lnTo>
                  <a:lnTo>
                    <a:pt x="168" y="208"/>
                  </a:lnTo>
                  <a:lnTo>
                    <a:pt x="168" y="208"/>
                  </a:lnTo>
                  <a:lnTo>
                    <a:pt x="165" y="211"/>
                  </a:lnTo>
                  <a:lnTo>
                    <a:pt x="165" y="213"/>
                  </a:lnTo>
                  <a:lnTo>
                    <a:pt x="165" y="213"/>
                  </a:lnTo>
                  <a:lnTo>
                    <a:pt x="165" y="213"/>
                  </a:lnTo>
                  <a:lnTo>
                    <a:pt x="165" y="213"/>
                  </a:lnTo>
                  <a:lnTo>
                    <a:pt x="165" y="213"/>
                  </a:lnTo>
                  <a:lnTo>
                    <a:pt x="168" y="213"/>
                  </a:lnTo>
                  <a:lnTo>
                    <a:pt x="170" y="213"/>
                  </a:lnTo>
                  <a:lnTo>
                    <a:pt x="172" y="215"/>
                  </a:lnTo>
                  <a:lnTo>
                    <a:pt x="172" y="215"/>
                  </a:lnTo>
                  <a:lnTo>
                    <a:pt x="175" y="218"/>
                  </a:lnTo>
                  <a:lnTo>
                    <a:pt x="175" y="220"/>
                  </a:lnTo>
                  <a:lnTo>
                    <a:pt x="175" y="220"/>
                  </a:lnTo>
                  <a:lnTo>
                    <a:pt x="172" y="220"/>
                  </a:lnTo>
                  <a:lnTo>
                    <a:pt x="172" y="218"/>
                  </a:lnTo>
                  <a:lnTo>
                    <a:pt x="170" y="218"/>
                  </a:lnTo>
                  <a:lnTo>
                    <a:pt x="170" y="218"/>
                  </a:lnTo>
                  <a:lnTo>
                    <a:pt x="170" y="218"/>
                  </a:lnTo>
                  <a:lnTo>
                    <a:pt x="170" y="220"/>
                  </a:lnTo>
                  <a:lnTo>
                    <a:pt x="170" y="220"/>
                  </a:lnTo>
                  <a:lnTo>
                    <a:pt x="168" y="220"/>
                  </a:lnTo>
                  <a:lnTo>
                    <a:pt x="168" y="220"/>
                  </a:lnTo>
                  <a:lnTo>
                    <a:pt x="168" y="220"/>
                  </a:lnTo>
                  <a:lnTo>
                    <a:pt x="168" y="220"/>
                  </a:lnTo>
                  <a:lnTo>
                    <a:pt x="165" y="220"/>
                  </a:lnTo>
                  <a:lnTo>
                    <a:pt x="165" y="220"/>
                  </a:lnTo>
                  <a:lnTo>
                    <a:pt x="165" y="220"/>
                  </a:lnTo>
                  <a:lnTo>
                    <a:pt x="165" y="222"/>
                  </a:lnTo>
                  <a:lnTo>
                    <a:pt x="165" y="220"/>
                  </a:lnTo>
                  <a:lnTo>
                    <a:pt x="165" y="220"/>
                  </a:lnTo>
                  <a:lnTo>
                    <a:pt x="163" y="215"/>
                  </a:lnTo>
                  <a:lnTo>
                    <a:pt x="163" y="215"/>
                  </a:lnTo>
                  <a:lnTo>
                    <a:pt x="160" y="213"/>
                  </a:lnTo>
                  <a:lnTo>
                    <a:pt x="160" y="213"/>
                  </a:lnTo>
                  <a:lnTo>
                    <a:pt x="160" y="213"/>
                  </a:lnTo>
                  <a:lnTo>
                    <a:pt x="160" y="211"/>
                  </a:lnTo>
                  <a:lnTo>
                    <a:pt x="160" y="211"/>
                  </a:lnTo>
                  <a:lnTo>
                    <a:pt x="163" y="211"/>
                  </a:lnTo>
                  <a:lnTo>
                    <a:pt x="160" y="208"/>
                  </a:lnTo>
                  <a:lnTo>
                    <a:pt x="160" y="208"/>
                  </a:lnTo>
                  <a:lnTo>
                    <a:pt x="160" y="208"/>
                  </a:lnTo>
                  <a:lnTo>
                    <a:pt x="160" y="208"/>
                  </a:lnTo>
                  <a:lnTo>
                    <a:pt x="160" y="206"/>
                  </a:lnTo>
                  <a:lnTo>
                    <a:pt x="160" y="206"/>
                  </a:lnTo>
                  <a:lnTo>
                    <a:pt x="158" y="206"/>
                  </a:lnTo>
                  <a:lnTo>
                    <a:pt x="156" y="206"/>
                  </a:lnTo>
                  <a:lnTo>
                    <a:pt x="156" y="206"/>
                  </a:lnTo>
                  <a:lnTo>
                    <a:pt x="153" y="208"/>
                  </a:lnTo>
                  <a:lnTo>
                    <a:pt x="153" y="208"/>
                  </a:lnTo>
                  <a:lnTo>
                    <a:pt x="151" y="208"/>
                  </a:lnTo>
                  <a:lnTo>
                    <a:pt x="151" y="211"/>
                  </a:lnTo>
                  <a:lnTo>
                    <a:pt x="149" y="211"/>
                  </a:lnTo>
                  <a:lnTo>
                    <a:pt x="149" y="213"/>
                  </a:lnTo>
                  <a:lnTo>
                    <a:pt x="151" y="213"/>
                  </a:lnTo>
                  <a:lnTo>
                    <a:pt x="151" y="211"/>
                  </a:lnTo>
                  <a:lnTo>
                    <a:pt x="153" y="211"/>
                  </a:lnTo>
                  <a:lnTo>
                    <a:pt x="153" y="211"/>
                  </a:lnTo>
                  <a:lnTo>
                    <a:pt x="151" y="213"/>
                  </a:lnTo>
                  <a:lnTo>
                    <a:pt x="151" y="213"/>
                  </a:lnTo>
                  <a:lnTo>
                    <a:pt x="151" y="213"/>
                  </a:lnTo>
                  <a:lnTo>
                    <a:pt x="151" y="215"/>
                  </a:lnTo>
                  <a:lnTo>
                    <a:pt x="151" y="215"/>
                  </a:lnTo>
                  <a:lnTo>
                    <a:pt x="151" y="215"/>
                  </a:lnTo>
                  <a:lnTo>
                    <a:pt x="151" y="215"/>
                  </a:lnTo>
                  <a:lnTo>
                    <a:pt x="149" y="215"/>
                  </a:lnTo>
                  <a:lnTo>
                    <a:pt x="149" y="215"/>
                  </a:lnTo>
                  <a:lnTo>
                    <a:pt x="149" y="215"/>
                  </a:lnTo>
                  <a:lnTo>
                    <a:pt x="149" y="215"/>
                  </a:lnTo>
                  <a:lnTo>
                    <a:pt x="146" y="215"/>
                  </a:lnTo>
                  <a:lnTo>
                    <a:pt x="146" y="213"/>
                  </a:lnTo>
                  <a:lnTo>
                    <a:pt x="146" y="213"/>
                  </a:lnTo>
                  <a:lnTo>
                    <a:pt x="146" y="213"/>
                  </a:lnTo>
                  <a:lnTo>
                    <a:pt x="146" y="211"/>
                  </a:lnTo>
                  <a:lnTo>
                    <a:pt x="146" y="211"/>
                  </a:lnTo>
                  <a:lnTo>
                    <a:pt x="144" y="211"/>
                  </a:lnTo>
                  <a:lnTo>
                    <a:pt x="144" y="211"/>
                  </a:lnTo>
                  <a:lnTo>
                    <a:pt x="144" y="211"/>
                  </a:lnTo>
                  <a:lnTo>
                    <a:pt x="142" y="211"/>
                  </a:lnTo>
                  <a:lnTo>
                    <a:pt x="139" y="213"/>
                  </a:lnTo>
                  <a:lnTo>
                    <a:pt x="139" y="213"/>
                  </a:lnTo>
                  <a:lnTo>
                    <a:pt x="137" y="211"/>
                  </a:lnTo>
                  <a:lnTo>
                    <a:pt x="134" y="211"/>
                  </a:lnTo>
                  <a:lnTo>
                    <a:pt x="134" y="211"/>
                  </a:lnTo>
                  <a:lnTo>
                    <a:pt x="134" y="211"/>
                  </a:lnTo>
                  <a:lnTo>
                    <a:pt x="132" y="211"/>
                  </a:lnTo>
                  <a:lnTo>
                    <a:pt x="132" y="211"/>
                  </a:lnTo>
                  <a:lnTo>
                    <a:pt x="130" y="213"/>
                  </a:lnTo>
                  <a:lnTo>
                    <a:pt x="130" y="213"/>
                  </a:lnTo>
                  <a:lnTo>
                    <a:pt x="127" y="215"/>
                  </a:lnTo>
                  <a:lnTo>
                    <a:pt x="130" y="215"/>
                  </a:lnTo>
                  <a:lnTo>
                    <a:pt x="130" y="215"/>
                  </a:lnTo>
                  <a:lnTo>
                    <a:pt x="130" y="215"/>
                  </a:lnTo>
                  <a:lnTo>
                    <a:pt x="130" y="218"/>
                  </a:lnTo>
                  <a:lnTo>
                    <a:pt x="130" y="218"/>
                  </a:lnTo>
                  <a:lnTo>
                    <a:pt x="130" y="218"/>
                  </a:lnTo>
                  <a:lnTo>
                    <a:pt x="130" y="218"/>
                  </a:lnTo>
                  <a:lnTo>
                    <a:pt x="130" y="220"/>
                  </a:lnTo>
                  <a:lnTo>
                    <a:pt x="130" y="220"/>
                  </a:lnTo>
                  <a:lnTo>
                    <a:pt x="130" y="220"/>
                  </a:lnTo>
                  <a:lnTo>
                    <a:pt x="127" y="220"/>
                  </a:lnTo>
                  <a:lnTo>
                    <a:pt x="127" y="222"/>
                  </a:lnTo>
                  <a:lnTo>
                    <a:pt x="127" y="225"/>
                  </a:lnTo>
                  <a:lnTo>
                    <a:pt x="127" y="225"/>
                  </a:lnTo>
                  <a:lnTo>
                    <a:pt x="127" y="225"/>
                  </a:lnTo>
                  <a:lnTo>
                    <a:pt x="127" y="225"/>
                  </a:lnTo>
                  <a:lnTo>
                    <a:pt x="127" y="225"/>
                  </a:lnTo>
                  <a:lnTo>
                    <a:pt x="125" y="225"/>
                  </a:lnTo>
                  <a:lnTo>
                    <a:pt x="127" y="222"/>
                  </a:lnTo>
                  <a:lnTo>
                    <a:pt x="127" y="222"/>
                  </a:lnTo>
                  <a:lnTo>
                    <a:pt x="127" y="222"/>
                  </a:lnTo>
                  <a:lnTo>
                    <a:pt x="127" y="222"/>
                  </a:lnTo>
                  <a:lnTo>
                    <a:pt x="125" y="220"/>
                  </a:lnTo>
                  <a:lnTo>
                    <a:pt x="125" y="220"/>
                  </a:lnTo>
                  <a:lnTo>
                    <a:pt x="125" y="220"/>
                  </a:lnTo>
                  <a:lnTo>
                    <a:pt x="125" y="220"/>
                  </a:lnTo>
                  <a:lnTo>
                    <a:pt x="125" y="220"/>
                  </a:lnTo>
                  <a:lnTo>
                    <a:pt x="115" y="222"/>
                  </a:lnTo>
                  <a:lnTo>
                    <a:pt x="115" y="222"/>
                  </a:lnTo>
                  <a:lnTo>
                    <a:pt x="115" y="222"/>
                  </a:lnTo>
                  <a:lnTo>
                    <a:pt x="115" y="222"/>
                  </a:lnTo>
                  <a:lnTo>
                    <a:pt x="115" y="225"/>
                  </a:lnTo>
                  <a:lnTo>
                    <a:pt x="118" y="225"/>
                  </a:lnTo>
                  <a:lnTo>
                    <a:pt x="118" y="225"/>
                  </a:lnTo>
                  <a:lnTo>
                    <a:pt x="118" y="225"/>
                  </a:lnTo>
                  <a:lnTo>
                    <a:pt x="115" y="227"/>
                  </a:lnTo>
                  <a:lnTo>
                    <a:pt x="113" y="227"/>
                  </a:lnTo>
                  <a:lnTo>
                    <a:pt x="113" y="227"/>
                  </a:lnTo>
                  <a:lnTo>
                    <a:pt x="113" y="227"/>
                  </a:lnTo>
                  <a:lnTo>
                    <a:pt x="113" y="230"/>
                  </a:lnTo>
                  <a:lnTo>
                    <a:pt x="111" y="230"/>
                  </a:lnTo>
                  <a:lnTo>
                    <a:pt x="111" y="230"/>
                  </a:lnTo>
                  <a:lnTo>
                    <a:pt x="111" y="230"/>
                  </a:lnTo>
                  <a:lnTo>
                    <a:pt x="111" y="227"/>
                  </a:lnTo>
                  <a:lnTo>
                    <a:pt x="111" y="227"/>
                  </a:lnTo>
                  <a:lnTo>
                    <a:pt x="111" y="225"/>
                  </a:lnTo>
                  <a:lnTo>
                    <a:pt x="111" y="225"/>
                  </a:lnTo>
                  <a:lnTo>
                    <a:pt x="111" y="225"/>
                  </a:lnTo>
                  <a:lnTo>
                    <a:pt x="111" y="225"/>
                  </a:lnTo>
                  <a:lnTo>
                    <a:pt x="111" y="222"/>
                  </a:lnTo>
                  <a:lnTo>
                    <a:pt x="111" y="220"/>
                  </a:lnTo>
                  <a:lnTo>
                    <a:pt x="111" y="220"/>
                  </a:lnTo>
                  <a:lnTo>
                    <a:pt x="108" y="218"/>
                  </a:lnTo>
                  <a:lnTo>
                    <a:pt x="108" y="220"/>
                  </a:lnTo>
                  <a:lnTo>
                    <a:pt x="104" y="222"/>
                  </a:lnTo>
                  <a:lnTo>
                    <a:pt x="104" y="222"/>
                  </a:lnTo>
                  <a:lnTo>
                    <a:pt x="101" y="222"/>
                  </a:lnTo>
                  <a:lnTo>
                    <a:pt x="101" y="225"/>
                  </a:lnTo>
                  <a:lnTo>
                    <a:pt x="99" y="227"/>
                  </a:lnTo>
                  <a:lnTo>
                    <a:pt x="97" y="230"/>
                  </a:lnTo>
                  <a:lnTo>
                    <a:pt x="97" y="230"/>
                  </a:lnTo>
                  <a:lnTo>
                    <a:pt x="92" y="232"/>
                  </a:lnTo>
                  <a:lnTo>
                    <a:pt x="94" y="232"/>
                  </a:lnTo>
                  <a:lnTo>
                    <a:pt x="92" y="232"/>
                  </a:lnTo>
                  <a:lnTo>
                    <a:pt x="92" y="232"/>
                  </a:lnTo>
                  <a:lnTo>
                    <a:pt x="89" y="232"/>
                  </a:lnTo>
                  <a:lnTo>
                    <a:pt x="89" y="234"/>
                  </a:lnTo>
                  <a:lnTo>
                    <a:pt x="89" y="234"/>
                  </a:lnTo>
                  <a:lnTo>
                    <a:pt x="89" y="234"/>
                  </a:lnTo>
                  <a:lnTo>
                    <a:pt x="87" y="234"/>
                  </a:lnTo>
                  <a:lnTo>
                    <a:pt x="87" y="234"/>
                  </a:lnTo>
                  <a:lnTo>
                    <a:pt x="87" y="234"/>
                  </a:lnTo>
                  <a:lnTo>
                    <a:pt x="85" y="234"/>
                  </a:lnTo>
                  <a:lnTo>
                    <a:pt x="85" y="234"/>
                  </a:lnTo>
                  <a:lnTo>
                    <a:pt x="82" y="234"/>
                  </a:lnTo>
                  <a:lnTo>
                    <a:pt x="82" y="234"/>
                  </a:lnTo>
                  <a:lnTo>
                    <a:pt x="71" y="232"/>
                  </a:lnTo>
                  <a:lnTo>
                    <a:pt x="68" y="232"/>
                  </a:lnTo>
                  <a:lnTo>
                    <a:pt x="66" y="232"/>
                  </a:lnTo>
                  <a:lnTo>
                    <a:pt x="66" y="234"/>
                  </a:lnTo>
                  <a:lnTo>
                    <a:pt x="66" y="234"/>
                  </a:lnTo>
                  <a:lnTo>
                    <a:pt x="66" y="234"/>
                  </a:lnTo>
                  <a:lnTo>
                    <a:pt x="66" y="237"/>
                  </a:lnTo>
                  <a:lnTo>
                    <a:pt x="66" y="239"/>
                  </a:lnTo>
                  <a:lnTo>
                    <a:pt x="63" y="239"/>
                  </a:lnTo>
                  <a:lnTo>
                    <a:pt x="63" y="239"/>
                  </a:lnTo>
                  <a:lnTo>
                    <a:pt x="63" y="241"/>
                  </a:lnTo>
                  <a:lnTo>
                    <a:pt x="63" y="241"/>
                  </a:lnTo>
                  <a:lnTo>
                    <a:pt x="63" y="241"/>
                  </a:lnTo>
                  <a:lnTo>
                    <a:pt x="63" y="244"/>
                  </a:lnTo>
                  <a:lnTo>
                    <a:pt x="63" y="246"/>
                  </a:lnTo>
                  <a:lnTo>
                    <a:pt x="66" y="249"/>
                  </a:lnTo>
                  <a:lnTo>
                    <a:pt x="66" y="251"/>
                  </a:lnTo>
                  <a:lnTo>
                    <a:pt x="66" y="251"/>
                  </a:lnTo>
                  <a:lnTo>
                    <a:pt x="66" y="253"/>
                  </a:lnTo>
                  <a:lnTo>
                    <a:pt x="66" y="253"/>
                  </a:lnTo>
                  <a:lnTo>
                    <a:pt x="66" y="253"/>
                  </a:lnTo>
                  <a:lnTo>
                    <a:pt x="63" y="253"/>
                  </a:lnTo>
                  <a:lnTo>
                    <a:pt x="63" y="253"/>
                  </a:lnTo>
                  <a:lnTo>
                    <a:pt x="63" y="256"/>
                  </a:lnTo>
                  <a:lnTo>
                    <a:pt x="63" y="256"/>
                  </a:lnTo>
                  <a:lnTo>
                    <a:pt x="66" y="258"/>
                  </a:lnTo>
                  <a:lnTo>
                    <a:pt x="66" y="260"/>
                  </a:lnTo>
                  <a:lnTo>
                    <a:pt x="66" y="263"/>
                  </a:lnTo>
                  <a:lnTo>
                    <a:pt x="63" y="263"/>
                  </a:lnTo>
                  <a:lnTo>
                    <a:pt x="61" y="265"/>
                  </a:lnTo>
                  <a:lnTo>
                    <a:pt x="59" y="267"/>
                  </a:lnTo>
                  <a:lnTo>
                    <a:pt x="59" y="270"/>
                  </a:lnTo>
                  <a:lnTo>
                    <a:pt x="59" y="272"/>
                  </a:lnTo>
                  <a:lnTo>
                    <a:pt x="56" y="272"/>
                  </a:lnTo>
                  <a:lnTo>
                    <a:pt x="56" y="272"/>
                  </a:lnTo>
                  <a:lnTo>
                    <a:pt x="56" y="275"/>
                  </a:lnTo>
                  <a:lnTo>
                    <a:pt x="56" y="275"/>
                  </a:lnTo>
                  <a:lnTo>
                    <a:pt x="54" y="277"/>
                  </a:lnTo>
                  <a:lnTo>
                    <a:pt x="54" y="277"/>
                  </a:lnTo>
                  <a:lnTo>
                    <a:pt x="52" y="282"/>
                  </a:lnTo>
                  <a:lnTo>
                    <a:pt x="52" y="284"/>
                  </a:lnTo>
                  <a:lnTo>
                    <a:pt x="49" y="284"/>
                  </a:lnTo>
                  <a:lnTo>
                    <a:pt x="49" y="286"/>
                  </a:lnTo>
                  <a:lnTo>
                    <a:pt x="49" y="286"/>
                  </a:lnTo>
                  <a:lnTo>
                    <a:pt x="49" y="289"/>
                  </a:lnTo>
                  <a:lnTo>
                    <a:pt x="49" y="289"/>
                  </a:lnTo>
                  <a:lnTo>
                    <a:pt x="44" y="296"/>
                  </a:lnTo>
                  <a:lnTo>
                    <a:pt x="44" y="296"/>
                  </a:lnTo>
                  <a:lnTo>
                    <a:pt x="42" y="298"/>
                  </a:lnTo>
                  <a:lnTo>
                    <a:pt x="42" y="296"/>
                  </a:lnTo>
                  <a:lnTo>
                    <a:pt x="42" y="296"/>
                  </a:lnTo>
                  <a:lnTo>
                    <a:pt x="42" y="298"/>
                  </a:lnTo>
                  <a:lnTo>
                    <a:pt x="40" y="303"/>
                  </a:lnTo>
                  <a:lnTo>
                    <a:pt x="37" y="305"/>
                  </a:lnTo>
                  <a:lnTo>
                    <a:pt x="37" y="308"/>
                  </a:lnTo>
                  <a:lnTo>
                    <a:pt x="37" y="310"/>
                  </a:lnTo>
                  <a:lnTo>
                    <a:pt x="37" y="312"/>
                  </a:lnTo>
                  <a:lnTo>
                    <a:pt x="42" y="317"/>
                  </a:lnTo>
                  <a:lnTo>
                    <a:pt x="42" y="320"/>
                  </a:lnTo>
                  <a:lnTo>
                    <a:pt x="42" y="320"/>
                  </a:lnTo>
                  <a:lnTo>
                    <a:pt x="44" y="322"/>
                  </a:lnTo>
                  <a:lnTo>
                    <a:pt x="42" y="324"/>
                  </a:lnTo>
                  <a:lnTo>
                    <a:pt x="42" y="331"/>
                  </a:lnTo>
                  <a:lnTo>
                    <a:pt x="42" y="334"/>
                  </a:lnTo>
                  <a:lnTo>
                    <a:pt x="44" y="346"/>
                  </a:lnTo>
                  <a:lnTo>
                    <a:pt x="44" y="357"/>
                  </a:lnTo>
                  <a:lnTo>
                    <a:pt x="44" y="357"/>
                  </a:lnTo>
                  <a:lnTo>
                    <a:pt x="47" y="362"/>
                  </a:lnTo>
                  <a:lnTo>
                    <a:pt x="52" y="369"/>
                  </a:lnTo>
                  <a:lnTo>
                    <a:pt x="54" y="376"/>
                  </a:lnTo>
                  <a:lnTo>
                    <a:pt x="56" y="379"/>
                  </a:lnTo>
                  <a:lnTo>
                    <a:pt x="56" y="381"/>
                  </a:lnTo>
                  <a:lnTo>
                    <a:pt x="56" y="381"/>
                  </a:lnTo>
                  <a:lnTo>
                    <a:pt x="56" y="383"/>
                  </a:lnTo>
                  <a:lnTo>
                    <a:pt x="54" y="383"/>
                  </a:lnTo>
                  <a:lnTo>
                    <a:pt x="54" y="383"/>
                  </a:lnTo>
                  <a:lnTo>
                    <a:pt x="54" y="383"/>
                  </a:lnTo>
                  <a:lnTo>
                    <a:pt x="54" y="383"/>
                  </a:lnTo>
                  <a:lnTo>
                    <a:pt x="54" y="383"/>
                  </a:lnTo>
                  <a:lnTo>
                    <a:pt x="54" y="386"/>
                  </a:lnTo>
                  <a:lnTo>
                    <a:pt x="54" y="388"/>
                  </a:lnTo>
                  <a:lnTo>
                    <a:pt x="54" y="391"/>
                  </a:lnTo>
                  <a:lnTo>
                    <a:pt x="54" y="393"/>
                  </a:lnTo>
                  <a:lnTo>
                    <a:pt x="54" y="395"/>
                  </a:lnTo>
                  <a:lnTo>
                    <a:pt x="54" y="398"/>
                  </a:lnTo>
                  <a:lnTo>
                    <a:pt x="61" y="402"/>
                  </a:lnTo>
                  <a:lnTo>
                    <a:pt x="61" y="405"/>
                  </a:lnTo>
                  <a:lnTo>
                    <a:pt x="61" y="407"/>
                  </a:lnTo>
                  <a:lnTo>
                    <a:pt x="61" y="407"/>
                  </a:lnTo>
                  <a:lnTo>
                    <a:pt x="63" y="409"/>
                  </a:lnTo>
                  <a:lnTo>
                    <a:pt x="66" y="412"/>
                  </a:lnTo>
                  <a:lnTo>
                    <a:pt x="66" y="414"/>
                  </a:lnTo>
                  <a:lnTo>
                    <a:pt x="68" y="417"/>
                  </a:lnTo>
                  <a:lnTo>
                    <a:pt x="68" y="419"/>
                  </a:lnTo>
                  <a:lnTo>
                    <a:pt x="66" y="421"/>
                  </a:lnTo>
                  <a:lnTo>
                    <a:pt x="66" y="421"/>
                  </a:lnTo>
                  <a:lnTo>
                    <a:pt x="66" y="421"/>
                  </a:lnTo>
                  <a:lnTo>
                    <a:pt x="66" y="421"/>
                  </a:lnTo>
                  <a:lnTo>
                    <a:pt x="66" y="424"/>
                  </a:lnTo>
                  <a:lnTo>
                    <a:pt x="63" y="424"/>
                  </a:lnTo>
                  <a:lnTo>
                    <a:pt x="63" y="424"/>
                  </a:lnTo>
                  <a:lnTo>
                    <a:pt x="63" y="424"/>
                  </a:lnTo>
                  <a:lnTo>
                    <a:pt x="63" y="426"/>
                  </a:lnTo>
                  <a:lnTo>
                    <a:pt x="63" y="426"/>
                  </a:lnTo>
                  <a:lnTo>
                    <a:pt x="63" y="426"/>
                  </a:lnTo>
                  <a:lnTo>
                    <a:pt x="63" y="426"/>
                  </a:lnTo>
                  <a:lnTo>
                    <a:pt x="63" y="428"/>
                  </a:lnTo>
                  <a:lnTo>
                    <a:pt x="63" y="431"/>
                  </a:lnTo>
                  <a:lnTo>
                    <a:pt x="63" y="431"/>
                  </a:lnTo>
                  <a:lnTo>
                    <a:pt x="63" y="431"/>
                  </a:lnTo>
                  <a:lnTo>
                    <a:pt x="61" y="433"/>
                  </a:lnTo>
                  <a:lnTo>
                    <a:pt x="61" y="433"/>
                  </a:lnTo>
                  <a:lnTo>
                    <a:pt x="61" y="435"/>
                  </a:lnTo>
                  <a:lnTo>
                    <a:pt x="61" y="435"/>
                  </a:lnTo>
                  <a:lnTo>
                    <a:pt x="63" y="435"/>
                  </a:lnTo>
                  <a:lnTo>
                    <a:pt x="63" y="438"/>
                  </a:lnTo>
                  <a:lnTo>
                    <a:pt x="63" y="438"/>
                  </a:lnTo>
                  <a:lnTo>
                    <a:pt x="66" y="438"/>
                  </a:lnTo>
                  <a:lnTo>
                    <a:pt x="66" y="438"/>
                  </a:lnTo>
                  <a:lnTo>
                    <a:pt x="66" y="438"/>
                  </a:lnTo>
                  <a:lnTo>
                    <a:pt x="66" y="440"/>
                  </a:lnTo>
                  <a:lnTo>
                    <a:pt x="66" y="440"/>
                  </a:lnTo>
                  <a:lnTo>
                    <a:pt x="68" y="443"/>
                  </a:lnTo>
                  <a:lnTo>
                    <a:pt x="68" y="445"/>
                  </a:lnTo>
                  <a:lnTo>
                    <a:pt x="68" y="445"/>
                  </a:lnTo>
                  <a:lnTo>
                    <a:pt x="66" y="447"/>
                  </a:lnTo>
                  <a:lnTo>
                    <a:pt x="66" y="450"/>
                  </a:lnTo>
                  <a:lnTo>
                    <a:pt x="63" y="452"/>
                  </a:lnTo>
                  <a:lnTo>
                    <a:pt x="61" y="454"/>
                  </a:lnTo>
                  <a:lnTo>
                    <a:pt x="59" y="457"/>
                  </a:lnTo>
                  <a:lnTo>
                    <a:pt x="56" y="464"/>
                  </a:lnTo>
                  <a:lnTo>
                    <a:pt x="54" y="466"/>
                  </a:lnTo>
                  <a:lnTo>
                    <a:pt x="56" y="469"/>
                  </a:lnTo>
                  <a:lnTo>
                    <a:pt x="54" y="469"/>
                  </a:lnTo>
                  <a:lnTo>
                    <a:pt x="52" y="471"/>
                  </a:lnTo>
                  <a:lnTo>
                    <a:pt x="52" y="471"/>
                  </a:lnTo>
                  <a:lnTo>
                    <a:pt x="49" y="473"/>
                  </a:lnTo>
                  <a:lnTo>
                    <a:pt x="49" y="473"/>
                  </a:lnTo>
                  <a:lnTo>
                    <a:pt x="49" y="473"/>
                  </a:lnTo>
                  <a:lnTo>
                    <a:pt x="49" y="473"/>
                  </a:lnTo>
                  <a:lnTo>
                    <a:pt x="49" y="476"/>
                  </a:lnTo>
                  <a:lnTo>
                    <a:pt x="47" y="478"/>
                  </a:lnTo>
                  <a:lnTo>
                    <a:pt x="47" y="480"/>
                  </a:lnTo>
                  <a:lnTo>
                    <a:pt x="47" y="483"/>
                  </a:lnTo>
                  <a:lnTo>
                    <a:pt x="44" y="488"/>
                  </a:lnTo>
                  <a:lnTo>
                    <a:pt x="42" y="488"/>
                  </a:lnTo>
                  <a:lnTo>
                    <a:pt x="40" y="490"/>
                  </a:lnTo>
                  <a:lnTo>
                    <a:pt x="40" y="490"/>
                  </a:lnTo>
                  <a:lnTo>
                    <a:pt x="37" y="497"/>
                  </a:lnTo>
                  <a:lnTo>
                    <a:pt x="35" y="506"/>
                  </a:lnTo>
                  <a:lnTo>
                    <a:pt x="33" y="514"/>
                  </a:lnTo>
                  <a:lnTo>
                    <a:pt x="33" y="514"/>
                  </a:lnTo>
                  <a:lnTo>
                    <a:pt x="33" y="516"/>
                  </a:lnTo>
                  <a:lnTo>
                    <a:pt x="30" y="518"/>
                  </a:lnTo>
                  <a:lnTo>
                    <a:pt x="28" y="518"/>
                  </a:lnTo>
                  <a:lnTo>
                    <a:pt x="28" y="518"/>
                  </a:lnTo>
                  <a:lnTo>
                    <a:pt x="26" y="518"/>
                  </a:lnTo>
                  <a:lnTo>
                    <a:pt x="26" y="518"/>
                  </a:lnTo>
                  <a:lnTo>
                    <a:pt x="26" y="518"/>
                  </a:lnTo>
                  <a:lnTo>
                    <a:pt x="23" y="518"/>
                  </a:lnTo>
                  <a:lnTo>
                    <a:pt x="18" y="518"/>
                  </a:lnTo>
                  <a:lnTo>
                    <a:pt x="18" y="518"/>
                  </a:lnTo>
                  <a:lnTo>
                    <a:pt x="18" y="521"/>
                  </a:lnTo>
                  <a:lnTo>
                    <a:pt x="16" y="521"/>
                  </a:lnTo>
                  <a:lnTo>
                    <a:pt x="16" y="523"/>
                  </a:lnTo>
                  <a:lnTo>
                    <a:pt x="16" y="523"/>
                  </a:lnTo>
                  <a:lnTo>
                    <a:pt x="16" y="521"/>
                  </a:lnTo>
                  <a:lnTo>
                    <a:pt x="16" y="523"/>
                  </a:lnTo>
                  <a:lnTo>
                    <a:pt x="14" y="525"/>
                  </a:lnTo>
                  <a:lnTo>
                    <a:pt x="14" y="525"/>
                  </a:lnTo>
                  <a:lnTo>
                    <a:pt x="14" y="542"/>
                  </a:lnTo>
                  <a:lnTo>
                    <a:pt x="11" y="542"/>
                  </a:lnTo>
                  <a:lnTo>
                    <a:pt x="11" y="542"/>
                  </a:lnTo>
                  <a:lnTo>
                    <a:pt x="11" y="542"/>
                  </a:lnTo>
                  <a:lnTo>
                    <a:pt x="7" y="547"/>
                  </a:lnTo>
                  <a:lnTo>
                    <a:pt x="7" y="547"/>
                  </a:lnTo>
                  <a:lnTo>
                    <a:pt x="7" y="549"/>
                  </a:lnTo>
                  <a:lnTo>
                    <a:pt x="7" y="551"/>
                  </a:lnTo>
                  <a:lnTo>
                    <a:pt x="7" y="554"/>
                  </a:lnTo>
                  <a:lnTo>
                    <a:pt x="4" y="556"/>
                  </a:lnTo>
                  <a:lnTo>
                    <a:pt x="4" y="554"/>
                  </a:lnTo>
                  <a:lnTo>
                    <a:pt x="4" y="554"/>
                  </a:lnTo>
                  <a:lnTo>
                    <a:pt x="4" y="554"/>
                  </a:lnTo>
                  <a:lnTo>
                    <a:pt x="4" y="554"/>
                  </a:lnTo>
                  <a:lnTo>
                    <a:pt x="4" y="554"/>
                  </a:lnTo>
                  <a:lnTo>
                    <a:pt x="4" y="554"/>
                  </a:lnTo>
                  <a:lnTo>
                    <a:pt x="4" y="556"/>
                  </a:lnTo>
                  <a:lnTo>
                    <a:pt x="4" y="556"/>
                  </a:lnTo>
                  <a:lnTo>
                    <a:pt x="4" y="556"/>
                  </a:lnTo>
                  <a:lnTo>
                    <a:pt x="4" y="556"/>
                  </a:lnTo>
                  <a:lnTo>
                    <a:pt x="2" y="556"/>
                  </a:lnTo>
                  <a:lnTo>
                    <a:pt x="2" y="556"/>
                  </a:lnTo>
                  <a:lnTo>
                    <a:pt x="2" y="559"/>
                  </a:lnTo>
                  <a:lnTo>
                    <a:pt x="2" y="559"/>
                  </a:lnTo>
                  <a:lnTo>
                    <a:pt x="2" y="559"/>
                  </a:lnTo>
                  <a:lnTo>
                    <a:pt x="2" y="559"/>
                  </a:lnTo>
                  <a:lnTo>
                    <a:pt x="2" y="561"/>
                  </a:lnTo>
                  <a:lnTo>
                    <a:pt x="2" y="561"/>
                  </a:lnTo>
                  <a:lnTo>
                    <a:pt x="2" y="561"/>
                  </a:lnTo>
                  <a:lnTo>
                    <a:pt x="2" y="563"/>
                  </a:lnTo>
                  <a:lnTo>
                    <a:pt x="2" y="568"/>
                  </a:lnTo>
                  <a:lnTo>
                    <a:pt x="2" y="570"/>
                  </a:lnTo>
                  <a:lnTo>
                    <a:pt x="4" y="570"/>
                  </a:lnTo>
                  <a:lnTo>
                    <a:pt x="4" y="570"/>
                  </a:lnTo>
                  <a:lnTo>
                    <a:pt x="4" y="573"/>
                  </a:lnTo>
                  <a:lnTo>
                    <a:pt x="4" y="573"/>
                  </a:lnTo>
                  <a:lnTo>
                    <a:pt x="4" y="573"/>
                  </a:lnTo>
                  <a:lnTo>
                    <a:pt x="2" y="573"/>
                  </a:lnTo>
                  <a:lnTo>
                    <a:pt x="2" y="573"/>
                  </a:lnTo>
                  <a:lnTo>
                    <a:pt x="0" y="573"/>
                  </a:lnTo>
                  <a:lnTo>
                    <a:pt x="0" y="575"/>
                  </a:lnTo>
                  <a:lnTo>
                    <a:pt x="0" y="577"/>
                  </a:lnTo>
                  <a:lnTo>
                    <a:pt x="2" y="577"/>
                  </a:lnTo>
                  <a:lnTo>
                    <a:pt x="2" y="577"/>
                  </a:lnTo>
                  <a:lnTo>
                    <a:pt x="2" y="580"/>
                  </a:lnTo>
                  <a:lnTo>
                    <a:pt x="2" y="580"/>
                  </a:lnTo>
                  <a:lnTo>
                    <a:pt x="2" y="582"/>
                  </a:lnTo>
                  <a:lnTo>
                    <a:pt x="2" y="585"/>
                  </a:lnTo>
                  <a:lnTo>
                    <a:pt x="4" y="589"/>
                  </a:lnTo>
                  <a:lnTo>
                    <a:pt x="4" y="592"/>
                  </a:lnTo>
                  <a:lnTo>
                    <a:pt x="4" y="594"/>
                  </a:lnTo>
                  <a:lnTo>
                    <a:pt x="4" y="596"/>
                  </a:lnTo>
                  <a:lnTo>
                    <a:pt x="4" y="596"/>
                  </a:lnTo>
                  <a:lnTo>
                    <a:pt x="4" y="596"/>
                  </a:lnTo>
                  <a:lnTo>
                    <a:pt x="4" y="596"/>
                  </a:lnTo>
                  <a:lnTo>
                    <a:pt x="4" y="599"/>
                  </a:lnTo>
                  <a:lnTo>
                    <a:pt x="7" y="601"/>
                  </a:lnTo>
                  <a:lnTo>
                    <a:pt x="7" y="604"/>
                  </a:lnTo>
                  <a:lnTo>
                    <a:pt x="7" y="606"/>
                  </a:lnTo>
                  <a:lnTo>
                    <a:pt x="7" y="608"/>
                  </a:lnTo>
                  <a:lnTo>
                    <a:pt x="7" y="608"/>
                  </a:lnTo>
                  <a:lnTo>
                    <a:pt x="9" y="611"/>
                  </a:lnTo>
                  <a:lnTo>
                    <a:pt x="9" y="613"/>
                  </a:lnTo>
                  <a:lnTo>
                    <a:pt x="11" y="613"/>
                  </a:lnTo>
                  <a:lnTo>
                    <a:pt x="11" y="615"/>
                  </a:lnTo>
                  <a:lnTo>
                    <a:pt x="14" y="615"/>
                  </a:lnTo>
                  <a:lnTo>
                    <a:pt x="14" y="618"/>
                  </a:lnTo>
                  <a:lnTo>
                    <a:pt x="14" y="618"/>
                  </a:lnTo>
                  <a:lnTo>
                    <a:pt x="18" y="620"/>
                  </a:lnTo>
                  <a:lnTo>
                    <a:pt x="18" y="622"/>
                  </a:lnTo>
                  <a:lnTo>
                    <a:pt x="21" y="625"/>
                  </a:lnTo>
                  <a:lnTo>
                    <a:pt x="21" y="630"/>
                  </a:lnTo>
                  <a:lnTo>
                    <a:pt x="21" y="634"/>
                  </a:lnTo>
                  <a:lnTo>
                    <a:pt x="21" y="637"/>
                  </a:lnTo>
                  <a:lnTo>
                    <a:pt x="21" y="637"/>
                  </a:lnTo>
                  <a:lnTo>
                    <a:pt x="21" y="639"/>
                  </a:lnTo>
                  <a:lnTo>
                    <a:pt x="23" y="639"/>
                  </a:lnTo>
                  <a:lnTo>
                    <a:pt x="23" y="639"/>
                  </a:lnTo>
                  <a:lnTo>
                    <a:pt x="23" y="639"/>
                  </a:lnTo>
                  <a:lnTo>
                    <a:pt x="23" y="639"/>
                  </a:lnTo>
                  <a:lnTo>
                    <a:pt x="26" y="641"/>
                  </a:lnTo>
                  <a:lnTo>
                    <a:pt x="26" y="641"/>
                  </a:lnTo>
                  <a:lnTo>
                    <a:pt x="28" y="644"/>
                  </a:lnTo>
                  <a:lnTo>
                    <a:pt x="28" y="644"/>
                  </a:lnTo>
                  <a:lnTo>
                    <a:pt x="28" y="644"/>
                  </a:lnTo>
                  <a:lnTo>
                    <a:pt x="28" y="646"/>
                  </a:lnTo>
                  <a:lnTo>
                    <a:pt x="28" y="646"/>
                  </a:lnTo>
                  <a:lnTo>
                    <a:pt x="28" y="646"/>
                  </a:lnTo>
                  <a:lnTo>
                    <a:pt x="28" y="648"/>
                  </a:lnTo>
                  <a:lnTo>
                    <a:pt x="28" y="648"/>
                  </a:lnTo>
                  <a:lnTo>
                    <a:pt x="28" y="651"/>
                  </a:lnTo>
                  <a:lnTo>
                    <a:pt x="28" y="651"/>
                  </a:lnTo>
                  <a:lnTo>
                    <a:pt x="28" y="653"/>
                  </a:lnTo>
                  <a:lnTo>
                    <a:pt x="23" y="653"/>
                  </a:lnTo>
                  <a:lnTo>
                    <a:pt x="23" y="656"/>
                  </a:lnTo>
                  <a:lnTo>
                    <a:pt x="23" y="658"/>
                  </a:lnTo>
                  <a:lnTo>
                    <a:pt x="23" y="660"/>
                  </a:lnTo>
                  <a:lnTo>
                    <a:pt x="21" y="663"/>
                  </a:lnTo>
                  <a:lnTo>
                    <a:pt x="23" y="663"/>
                  </a:lnTo>
                  <a:lnTo>
                    <a:pt x="23" y="665"/>
                  </a:lnTo>
                  <a:lnTo>
                    <a:pt x="23" y="667"/>
                  </a:lnTo>
                  <a:lnTo>
                    <a:pt x="23" y="667"/>
                  </a:lnTo>
                  <a:lnTo>
                    <a:pt x="23" y="670"/>
                  </a:lnTo>
                  <a:lnTo>
                    <a:pt x="23" y="670"/>
                  </a:lnTo>
                  <a:lnTo>
                    <a:pt x="23" y="670"/>
                  </a:lnTo>
                  <a:lnTo>
                    <a:pt x="23" y="672"/>
                  </a:lnTo>
                  <a:lnTo>
                    <a:pt x="23" y="677"/>
                  </a:lnTo>
                  <a:lnTo>
                    <a:pt x="23" y="686"/>
                  </a:lnTo>
                  <a:lnTo>
                    <a:pt x="23" y="696"/>
                  </a:lnTo>
                  <a:lnTo>
                    <a:pt x="26" y="701"/>
                  </a:lnTo>
                  <a:lnTo>
                    <a:pt x="28" y="701"/>
                  </a:lnTo>
                  <a:lnTo>
                    <a:pt x="30" y="703"/>
                  </a:lnTo>
                  <a:lnTo>
                    <a:pt x="33" y="705"/>
                  </a:lnTo>
                  <a:lnTo>
                    <a:pt x="33" y="705"/>
                  </a:lnTo>
                  <a:lnTo>
                    <a:pt x="33" y="708"/>
                  </a:lnTo>
                  <a:lnTo>
                    <a:pt x="33" y="708"/>
                  </a:lnTo>
                  <a:lnTo>
                    <a:pt x="35" y="708"/>
                  </a:lnTo>
                  <a:lnTo>
                    <a:pt x="35" y="708"/>
                  </a:lnTo>
                  <a:lnTo>
                    <a:pt x="35" y="708"/>
                  </a:lnTo>
                  <a:lnTo>
                    <a:pt x="37" y="710"/>
                  </a:lnTo>
                  <a:lnTo>
                    <a:pt x="37" y="712"/>
                  </a:lnTo>
                  <a:lnTo>
                    <a:pt x="37" y="715"/>
                  </a:lnTo>
                  <a:lnTo>
                    <a:pt x="37" y="719"/>
                  </a:lnTo>
                  <a:lnTo>
                    <a:pt x="37" y="722"/>
                  </a:lnTo>
                  <a:lnTo>
                    <a:pt x="42" y="727"/>
                  </a:lnTo>
                  <a:lnTo>
                    <a:pt x="42" y="729"/>
                  </a:lnTo>
                  <a:lnTo>
                    <a:pt x="42" y="734"/>
                  </a:lnTo>
                  <a:lnTo>
                    <a:pt x="42" y="734"/>
                  </a:lnTo>
                  <a:lnTo>
                    <a:pt x="47" y="738"/>
                  </a:lnTo>
                  <a:lnTo>
                    <a:pt x="49" y="738"/>
                  </a:lnTo>
                  <a:lnTo>
                    <a:pt x="49" y="738"/>
                  </a:lnTo>
                  <a:lnTo>
                    <a:pt x="52" y="738"/>
                  </a:lnTo>
                  <a:lnTo>
                    <a:pt x="54" y="741"/>
                  </a:lnTo>
                  <a:lnTo>
                    <a:pt x="56" y="743"/>
                  </a:lnTo>
                  <a:lnTo>
                    <a:pt x="59" y="743"/>
                  </a:lnTo>
                  <a:lnTo>
                    <a:pt x="59" y="743"/>
                  </a:lnTo>
                  <a:lnTo>
                    <a:pt x="59" y="743"/>
                  </a:lnTo>
                  <a:lnTo>
                    <a:pt x="61" y="743"/>
                  </a:lnTo>
                  <a:lnTo>
                    <a:pt x="61" y="746"/>
                  </a:lnTo>
                  <a:lnTo>
                    <a:pt x="63" y="746"/>
                  </a:lnTo>
                  <a:lnTo>
                    <a:pt x="63" y="746"/>
                  </a:lnTo>
                  <a:lnTo>
                    <a:pt x="63" y="748"/>
                  </a:lnTo>
                  <a:lnTo>
                    <a:pt x="63" y="748"/>
                  </a:lnTo>
                  <a:lnTo>
                    <a:pt x="61" y="748"/>
                  </a:lnTo>
                  <a:lnTo>
                    <a:pt x="61" y="746"/>
                  </a:lnTo>
                  <a:lnTo>
                    <a:pt x="59" y="746"/>
                  </a:lnTo>
                  <a:lnTo>
                    <a:pt x="59" y="743"/>
                  </a:lnTo>
                  <a:lnTo>
                    <a:pt x="56" y="743"/>
                  </a:lnTo>
                  <a:lnTo>
                    <a:pt x="59" y="746"/>
                  </a:lnTo>
                  <a:lnTo>
                    <a:pt x="59" y="748"/>
                  </a:lnTo>
                  <a:lnTo>
                    <a:pt x="61" y="748"/>
                  </a:lnTo>
                  <a:lnTo>
                    <a:pt x="61" y="750"/>
                  </a:lnTo>
                  <a:lnTo>
                    <a:pt x="68" y="750"/>
                  </a:lnTo>
                  <a:lnTo>
                    <a:pt x="75" y="753"/>
                  </a:lnTo>
                  <a:lnTo>
                    <a:pt x="80" y="753"/>
                  </a:lnTo>
                  <a:lnTo>
                    <a:pt x="82" y="753"/>
                  </a:lnTo>
                  <a:lnTo>
                    <a:pt x="87" y="755"/>
                  </a:lnTo>
                  <a:lnTo>
                    <a:pt x="89" y="757"/>
                  </a:lnTo>
                  <a:lnTo>
                    <a:pt x="92" y="757"/>
                  </a:lnTo>
                  <a:lnTo>
                    <a:pt x="92" y="760"/>
                  </a:lnTo>
                  <a:lnTo>
                    <a:pt x="92" y="762"/>
                  </a:lnTo>
                  <a:lnTo>
                    <a:pt x="94" y="762"/>
                  </a:lnTo>
                  <a:lnTo>
                    <a:pt x="99" y="764"/>
                  </a:lnTo>
                  <a:lnTo>
                    <a:pt x="101" y="764"/>
                  </a:lnTo>
                  <a:lnTo>
                    <a:pt x="101" y="767"/>
                  </a:lnTo>
                  <a:lnTo>
                    <a:pt x="101" y="769"/>
                  </a:lnTo>
                  <a:lnTo>
                    <a:pt x="104" y="769"/>
                  </a:lnTo>
                  <a:lnTo>
                    <a:pt x="104" y="769"/>
                  </a:lnTo>
                  <a:lnTo>
                    <a:pt x="104" y="769"/>
                  </a:lnTo>
                  <a:lnTo>
                    <a:pt x="106" y="769"/>
                  </a:lnTo>
                  <a:lnTo>
                    <a:pt x="106" y="769"/>
                  </a:lnTo>
                  <a:lnTo>
                    <a:pt x="123" y="769"/>
                  </a:lnTo>
                  <a:lnTo>
                    <a:pt x="125" y="767"/>
                  </a:lnTo>
                  <a:lnTo>
                    <a:pt x="127" y="764"/>
                  </a:lnTo>
                  <a:lnTo>
                    <a:pt x="130" y="764"/>
                  </a:lnTo>
                  <a:lnTo>
                    <a:pt x="130" y="764"/>
                  </a:lnTo>
                  <a:lnTo>
                    <a:pt x="132" y="764"/>
                  </a:lnTo>
                  <a:lnTo>
                    <a:pt x="137" y="757"/>
                  </a:lnTo>
                  <a:lnTo>
                    <a:pt x="144" y="755"/>
                  </a:lnTo>
                  <a:lnTo>
                    <a:pt x="151" y="750"/>
                  </a:lnTo>
                  <a:lnTo>
                    <a:pt x="160" y="746"/>
                  </a:lnTo>
                  <a:lnTo>
                    <a:pt x="170" y="743"/>
                  </a:lnTo>
                  <a:lnTo>
                    <a:pt x="175" y="743"/>
                  </a:lnTo>
                  <a:lnTo>
                    <a:pt x="182" y="746"/>
                  </a:lnTo>
                  <a:lnTo>
                    <a:pt x="182" y="746"/>
                  </a:lnTo>
                  <a:lnTo>
                    <a:pt x="184" y="746"/>
                  </a:lnTo>
                  <a:lnTo>
                    <a:pt x="186" y="743"/>
                  </a:lnTo>
                  <a:lnTo>
                    <a:pt x="189" y="743"/>
                  </a:lnTo>
                  <a:lnTo>
                    <a:pt x="189" y="743"/>
                  </a:lnTo>
                  <a:lnTo>
                    <a:pt x="189" y="743"/>
                  </a:lnTo>
                  <a:lnTo>
                    <a:pt x="189" y="743"/>
                  </a:lnTo>
                  <a:lnTo>
                    <a:pt x="189" y="743"/>
                  </a:lnTo>
                  <a:lnTo>
                    <a:pt x="191" y="743"/>
                  </a:lnTo>
                  <a:lnTo>
                    <a:pt x="191" y="741"/>
                  </a:lnTo>
                  <a:lnTo>
                    <a:pt x="191" y="741"/>
                  </a:lnTo>
                  <a:lnTo>
                    <a:pt x="194" y="741"/>
                  </a:lnTo>
                  <a:lnTo>
                    <a:pt x="194" y="741"/>
                  </a:lnTo>
                  <a:lnTo>
                    <a:pt x="196" y="738"/>
                  </a:lnTo>
                  <a:lnTo>
                    <a:pt x="198" y="736"/>
                  </a:lnTo>
                  <a:lnTo>
                    <a:pt x="198" y="736"/>
                  </a:lnTo>
                  <a:lnTo>
                    <a:pt x="198" y="736"/>
                  </a:lnTo>
                  <a:lnTo>
                    <a:pt x="198" y="736"/>
                  </a:lnTo>
                  <a:lnTo>
                    <a:pt x="198" y="738"/>
                  </a:lnTo>
                  <a:lnTo>
                    <a:pt x="201" y="738"/>
                  </a:lnTo>
                  <a:lnTo>
                    <a:pt x="201" y="738"/>
                  </a:lnTo>
                  <a:lnTo>
                    <a:pt x="203" y="736"/>
                  </a:lnTo>
                  <a:lnTo>
                    <a:pt x="205" y="734"/>
                  </a:lnTo>
                  <a:lnTo>
                    <a:pt x="205" y="734"/>
                  </a:lnTo>
                  <a:lnTo>
                    <a:pt x="208" y="734"/>
                  </a:lnTo>
                  <a:lnTo>
                    <a:pt x="208" y="731"/>
                  </a:lnTo>
                  <a:lnTo>
                    <a:pt x="208" y="731"/>
                  </a:lnTo>
                  <a:lnTo>
                    <a:pt x="208" y="729"/>
                  </a:lnTo>
                  <a:lnTo>
                    <a:pt x="208" y="729"/>
                  </a:lnTo>
                  <a:lnTo>
                    <a:pt x="208" y="729"/>
                  </a:lnTo>
                  <a:lnTo>
                    <a:pt x="208" y="727"/>
                  </a:lnTo>
                  <a:lnTo>
                    <a:pt x="208" y="729"/>
                  </a:lnTo>
                  <a:lnTo>
                    <a:pt x="208" y="729"/>
                  </a:lnTo>
                  <a:lnTo>
                    <a:pt x="208" y="729"/>
                  </a:lnTo>
                  <a:lnTo>
                    <a:pt x="208" y="731"/>
                  </a:lnTo>
                  <a:lnTo>
                    <a:pt x="210" y="729"/>
                  </a:lnTo>
                  <a:lnTo>
                    <a:pt x="210" y="724"/>
                  </a:lnTo>
                  <a:lnTo>
                    <a:pt x="210" y="724"/>
                  </a:lnTo>
                  <a:lnTo>
                    <a:pt x="212" y="722"/>
                  </a:lnTo>
                  <a:lnTo>
                    <a:pt x="212" y="719"/>
                  </a:lnTo>
                  <a:lnTo>
                    <a:pt x="212" y="719"/>
                  </a:lnTo>
                  <a:lnTo>
                    <a:pt x="212" y="717"/>
                  </a:lnTo>
                  <a:lnTo>
                    <a:pt x="215" y="715"/>
                  </a:lnTo>
                  <a:lnTo>
                    <a:pt x="220" y="705"/>
                  </a:lnTo>
                  <a:lnTo>
                    <a:pt x="220" y="696"/>
                  </a:lnTo>
                  <a:lnTo>
                    <a:pt x="220" y="691"/>
                  </a:lnTo>
                  <a:lnTo>
                    <a:pt x="220" y="691"/>
                  </a:lnTo>
                  <a:lnTo>
                    <a:pt x="222" y="691"/>
                  </a:lnTo>
                  <a:lnTo>
                    <a:pt x="222" y="691"/>
                  </a:lnTo>
                  <a:lnTo>
                    <a:pt x="222" y="691"/>
                  </a:lnTo>
                  <a:lnTo>
                    <a:pt x="224" y="684"/>
                  </a:lnTo>
                  <a:lnTo>
                    <a:pt x="224" y="684"/>
                  </a:lnTo>
                  <a:lnTo>
                    <a:pt x="227" y="682"/>
                  </a:lnTo>
                  <a:lnTo>
                    <a:pt x="227" y="679"/>
                  </a:lnTo>
                  <a:lnTo>
                    <a:pt x="227" y="679"/>
                  </a:lnTo>
                  <a:lnTo>
                    <a:pt x="227" y="679"/>
                  </a:lnTo>
                  <a:lnTo>
                    <a:pt x="227" y="679"/>
                  </a:lnTo>
                  <a:lnTo>
                    <a:pt x="227" y="679"/>
                  </a:lnTo>
                  <a:lnTo>
                    <a:pt x="227" y="679"/>
                  </a:lnTo>
                  <a:lnTo>
                    <a:pt x="227" y="679"/>
                  </a:lnTo>
                  <a:lnTo>
                    <a:pt x="227" y="679"/>
                  </a:lnTo>
                  <a:lnTo>
                    <a:pt x="227" y="679"/>
                  </a:lnTo>
                  <a:lnTo>
                    <a:pt x="227" y="677"/>
                  </a:lnTo>
                  <a:lnTo>
                    <a:pt x="229" y="677"/>
                  </a:lnTo>
                  <a:lnTo>
                    <a:pt x="229" y="677"/>
                  </a:lnTo>
                  <a:lnTo>
                    <a:pt x="229" y="675"/>
                  </a:lnTo>
                  <a:lnTo>
                    <a:pt x="231" y="667"/>
                  </a:lnTo>
                  <a:lnTo>
                    <a:pt x="236" y="656"/>
                  </a:lnTo>
                  <a:lnTo>
                    <a:pt x="236" y="653"/>
                  </a:lnTo>
                  <a:lnTo>
                    <a:pt x="234" y="653"/>
                  </a:lnTo>
                  <a:lnTo>
                    <a:pt x="234" y="653"/>
                  </a:lnTo>
                  <a:lnTo>
                    <a:pt x="234" y="653"/>
                  </a:lnTo>
                  <a:lnTo>
                    <a:pt x="234" y="651"/>
                  </a:lnTo>
                  <a:lnTo>
                    <a:pt x="234" y="651"/>
                  </a:lnTo>
                  <a:lnTo>
                    <a:pt x="234" y="651"/>
                  </a:lnTo>
                  <a:lnTo>
                    <a:pt x="234" y="651"/>
                  </a:lnTo>
                  <a:lnTo>
                    <a:pt x="236" y="653"/>
                  </a:lnTo>
                  <a:lnTo>
                    <a:pt x="241" y="632"/>
                  </a:lnTo>
                  <a:lnTo>
                    <a:pt x="243" y="625"/>
                  </a:lnTo>
                  <a:lnTo>
                    <a:pt x="246" y="618"/>
                  </a:lnTo>
                  <a:lnTo>
                    <a:pt x="246" y="613"/>
                  </a:lnTo>
                  <a:lnTo>
                    <a:pt x="248" y="606"/>
                  </a:lnTo>
                  <a:lnTo>
                    <a:pt x="248" y="604"/>
                  </a:lnTo>
                  <a:lnTo>
                    <a:pt x="250" y="587"/>
                  </a:lnTo>
                  <a:lnTo>
                    <a:pt x="253" y="585"/>
                  </a:lnTo>
                  <a:lnTo>
                    <a:pt x="253" y="580"/>
                  </a:lnTo>
                  <a:lnTo>
                    <a:pt x="260" y="566"/>
                  </a:lnTo>
                  <a:lnTo>
                    <a:pt x="267" y="549"/>
                  </a:lnTo>
                  <a:lnTo>
                    <a:pt x="274" y="528"/>
                  </a:lnTo>
                  <a:lnTo>
                    <a:pt x="274" y="525"/>
                  </a:lnTo>
                  <a:lnTo>
                    <a:pt x="274" y="523"/>
                  </a:lnTo>
                  <a:lnTo>
                    <a:pt x="276" y="518"/>
                  </a:lnTo>
                  <a:lnTo>
                    <a:pt x="276" y="516"/>
                  </a:lnTo>
                  <a:lnTo>
                    <a:pt x="276" y="516"/>
                  </a:lnTo>
                  <a:lnTo>
                    <a:pt x="279" y="511"/>
                  </a:lnTo>
                  <a:lnTo>
                    <a:pt x="279" y="509"/>
                  </a:lnTo>
                  <a:lnTo>
                    <a:pt x="279" y="506"/>
                  </a:lnTo>
                  <a:lnTo>
                    <a:pt x="279" y="506"/>
                  </a:lnTo>
                  <a:lnTo>
                    <a:pt x="279" y="504"/>
                  </a:lnTo>
                  <a:lnTo>
                    <a:pt x="279" y="504"/>
                  </a:lnTo>
                  <a:lnTo>
                    <a:pt x="281" y="504"/>
                  </a:lnTo>
                  <a:lnTo>
                    <a:pt x="279" y="502"/>
                  </a:lnTo>
                  <a:lnTo>
                    <a:pt x="279" y="502"/>
                  </a:lnTo>
                  <a:lnTo>
                    <a:pt x="279" y="502"/>
                  </a:lnTo>
                  <a:lnTo>
                    <a:pt x="279" y="502"/>
                  </a:lnTo>
                  <a:lnTo>
                    <a:pt x="279" y="502"/>
                  </a:lnTo>
                  <a:lnTo>
                    <a:pt x="279" y="499"/>
                  </a:lnTo>
                  <a:lnTo>
                    <a:pt x="281" y="499"/>
                  </a:lnTo>
                  <a:lnTo>
                    <a:pt x="286" y="478"/>
                  </a:lnTo>
                  <a:lnTo>
                    <a:pt x="288" y="471"/>
                  </a:lnTo>
                  <a:lnTo>
                    <a:pt x="291" y="466"/>
                  </a:lnTo>
                  <a:lnTo>
                    <a:pt x="293" y="457"/>
                  </a:lnTo>
                  <a:lnTo>
                    <a:pt x="298" y="450"/>
                  </a:lnTo>
                  <a:lnTo>
                    <a:pt x="298" y="447"/>
                  </a:lnTo>
                  <a:lnTo>
                    <a:pt x="298" y="447"/>
                  </a:lnTo>
                  <a:lnTo>
                    <a:pt x="295" y="445"/>
                  </a:lnTo>
                  <a:lnTo>
                    <a:pt x="295" y="445"/>
                  </a:lnTo>
                  <a:lnTo>
                    <a:pt x="295" y="445"/>
                  </a:lnTo>
                  <a:lnTo>
                    <a:pt x="298" y="445"/>
                  </a:lnTo>
                  <a:lnTo>
                    <a:pt x="298" y="445"/>
                  </a:lnTo>
                  <a:lnTo>
                    <a:pt x="298" y="445"/>
                  </a:lnTo>
                  <a:lnTo>
                    <a:pt x="300" y="440"/>
                  </a:lnTo>
                  <a:lnTo>
                    <a:pt x="300" y="438"/>
                  </a:lnTo>
                  <a:lnTo>
                    <a:pt x="300" y="438"/>
                  </a:lnTo>
                  <a:lnTo>
                    <a:pt x="302" y="428"/>
                  </a:lnTo>
                  <a:lnTo>
                    <a:pt x="307" y="412"/>
                  </a:lnTo>
                  <a:lnTo>
                    <a:pt x="314" y="393"/>
                  </a:lnTo>
                  <a:lnTo>
                    <a:pt x="314" y="391"/>
                  </a:lnTo>
                  <a:lnTo>
                    <a:pt x="319" y="381"/>
                  </a:lnTo>
                  <a:lnTo>
                    <a:pt x="321" y="372"/>
                  </a:lnTo>
                  <a:lnTo>
                    <a:pt x="326" y="364"/>
                  </a:lnTo>
                  <a:lnTo>
                    <a:pt x="326" y="360"/>
                  </a:lnTo>
                  <a:lnTo>
                    <a:pt x="326" y="360"/>
                  </a:lnTo>
                  <a:lnTo>
                    <a:pt x="328" y="357"/>
                  </a:lnTo>
                  <a:lnTo>
                    <a:pt x="328" y="357"/>
                  </a:lnTo>
                  <a:lnTo>
                    <a:pt x="328" y="346"/>
                  </a:lnTo>
                  <a:lnTo>
                    <a:pt x="331" y="343"/>
                  </a:lnTo>
                  <a:lnTo>
                    <a:pt x="331" y="343"/>
                  </a:lnTo>
                  <a:lnTo>
                    <a:pt x="333" y="343"/>
                  </a:lnTo>
                  <a:lnTo>
                    <a:pt x="333" y="343"/>
                  </a:lnTo>
                  <a:lnTo>
                    <a:pt x="333" y="343"/>
                  </a:lnTo>
                  <a:lnTo>
                    <a:pt x="333" y="341"/>
                  </a:lnTo>
                  <a:lnTo>
                    <a:pt x="331" y="341"/>
                  </a:lnTo>
                  <a:lnTo>
                    <a:pt x="331" y="341"/>
                  </a:lnTo>
                  <a:lnTo>
                    <a:pt x="331" y="341"/>
                  </a:lnTo>
                  <a:lnTo>
                    <a:pt x="331" y="338"/>
                  </a:lnTo>
                  <a:lnTo>
                    <a:pt x="331" y="338"/>
                  </a:lnTo>
                  <a:lnTo>
                    <a:pt x="333" y="329"/>
                  </a:lnTo>
                  <a:lnTo>
                    <a:pt x="336" y="322"/>
                  </a:lnTo>
                  <a:lnTo>
                    <a:pt x="336" y="320"/>
                  </a:lnTo>
                  <a:lnTo>
                    <a:pt x="336" y="315"/>
                  </a:lnTo>
                  <a:lnTo>
                    <a:pt x="333" y="301"/>
                  </a:lnTo>
                  <a:lnTo>
                    <a:pt x="331" y="298"/>
                  </a:lnTo>
                  <a:lnTo>
                    <a:pt x="331" y="298"/>
                  </a:lnTo>
                  <a:lnTo>
                    <a:pt x="333" y="293"/>
                  </a:lnTo>
                  <a:lnTo>
                    <a:pt x="336" y="289"/>
                  </a:lnTo>
                  <a:lnTo>
                    <a:pt x="338" y="282"/>
                  </a:lnTo>
                  <a:lnTo>
                    <a:pt x="340" y="275"/>
                  </a:lnTo>
                  <a:lnTo>
                    <a:pt x="343" y="272"/>
                  </a:lnTo>
                  <a:lnTo>
                    <a:pt x="343" y="272"/>
                  </a:lnTo>
                  <a:lnTo>
                    <a:pt x="343" y="272"/>
                  </a:lnTo>
                  <a:lnTo>
                    <a:pt x="345" y="272"/>
                  </a:lnTo>
                  <a:lnTo>
                    <a:pt x="347" y="270"/>
                  </a:lnTo>
                  <a:lnTo>
                    <a:pt x="350" y="270"/>
                  </a:lnTo>
                  <a:lnTo>
                    <a:pt x="352" y="270"/>
                  </a:lnTo>
                  <a:lnTo>
                    <a:pt x="354" y="270"/>
                  </a:lnTo>
                  <a:lnTo>
                    <a:pt x="352" y="270"/>
                  </a:lnTo>
                  <a:lnTo>
                    <a:pt x="352" y="270"/>
                  </a:lnTo>
                  <a:lnTo>
                    <a:pt x="350" y="267"/>
                  </a:lnTo>
                  <a:lnTo>
                    <a:pt x="350" y="267"/>
                  </a:lnTo>
                  <a:lnTo>
                    <a:pt x="347" y="265"/>
                  </a:lnTo>
                  <a:lnTo>
                    <a:pt x="347" y="265"/>
                  </a:lnTo>
                  <a:lnTo>
                    <a:pt x="347" y="263"/>
                  </a:lnTo>
                  <a:lnTo>
                    <a:pt x="350" y="260"/>
                  </a:lnTo>
                  <a:lnTo>
                    <a:pt x="352" y="258"/>
                  </a:lnTo>
                  <a:lnTo>
                    <a:pt x="354" y="253"/>
                  </a:lnTo>
                  <a:lnTo>
                    <a:pt x="354" y="253"/>
                  </a:lnTo>
                  <a:lnTo>
                    <a:pt x="354" y="251"/>
                  </a:lnTo>
                  <a:lnTo>
                    <a:pt x="354" y="251"/>
                  </a:lnTo>
                  <a:lnTo>
                    <a:pt x="354" y="249"/>
                  </a:lnTo>
                  <a:lnTo>
                    <a:pt x="354" y="249"/>
                  </a:lnTo>
                  <a:lnTo>
                    <a:pt x="354" y="246"/>
                  </a:lnTo>
                  <a:lnTo>
                    <a:pt x="354" y="246"/>
                  </a:lnTo>
                  <a:lnTo>
                    <a:pt x="354" y="246"/>
                  </a:lnTo>
                  <a:lnTo>
                    <a:pt x="352" y="244"/>
                  </a:lnTo>
                  <a:lnTo>
                    <a:pt x="354" y="241"/>
                  </a:lnTo>
                  <a:lnTo>
                    <a:pt x="354" y="237"/>
                  </a:lnTo>
                  <a:lnTo>
                    <a:pt x="354" y="234"/>
                  </a:lnTo>
                  <a:lnTo>
                    <a:pt x="352" y="232"/>
                  </a:lnTo>
                  <a:lnTo>
                    <a:pt x="352" y="232"/>
                  </a:lnTo>
                  <a:lnTo>
                    <a:pt x="347" y="230"/>
                  </a:lnTo>
                  <a:lnTo>
                    <a:pt x="347" y="230"/>
                  </a:lnTo>
                  <a:lnTo>
                    <a:pt x="345" y="227"/>
                  </a:lnTo>
                  <a:lnTo>
                    <a:pt x="345" y="225"/>
                  </a:lnTo>
                  <a:lnTo>
                    <a:pt x="345" y="225"/>
                  </a:lnTo>
                  <a:lnTo>
                    <a:pt x="345" y="222"/>
                  </a:lnTo>
                  <a:lnTo>
                    <a:pt x="347" y="220"/>
                  </a:lnTo>
                  <a:lnTo>
                    <a:pt x="347" y="218"/>
                  </a:lnTo>
                  <a:lnTo>
                    <a:pt x="347" y="218"/>
                  </a:lnTo>
                  <a:lnTo>
                    <a:pt x="347" y="218"/>
                  </a:lnTo>
                  <a:lnTo>
                    <a:pt x="347" y="215"/>
                  </a:lnTo>
                  <a:lnTo>
                    <a:pt x="347" y="213"/>
                  </a:lnTo>
                  <a:lnTo>
                    <a:pt x="347" y="211"/>
                  </a:lnTo>
                  <a:lnTo>
                    <a:pt x="345" y="208"/>
                  </a:lnTo>
                  <a:lnTo>
                    <a:pt x="345" y="208"/>
                  </a:lnTo>
                  <a:lnTo>
                    <a:pt x="345" y="206"/>
                  </a:lnTo>
                  <a:lnTo>
                    <a:pt x="345" y="206"/>
                  </a:lnTo>
                  <a:lnTo>
                    <a:pt x="343" y="206"/>
                  </a:lnTo>
                  <a:lnTo>
                    <a:pt x="343" y="206"/>
                  </a:lnTo>
                  <a:lnTo>
                    <a:pt x="345" y="204"/>
                  </a:lnTo>
                  <a:lnTo>
                    <a:pt x="345" y="204"/>
                  </a:lnTo>
                  <a:lnTo>
                    <a:pt x="345" y="201"/>
                  </a:lnTo>
                  <a:lnTo>
                    <a:pt x="343" y="199"/>
                  </a:lnTo>
                  <a:lnTo>
                    <a:pt x="343" y="199"/>
                  </a:lnTo>
                  <a:lnTo>
                    <a:pt x="347" y="194"/>
                  </a:lnTo>
                  <a:lnTo>
                    <a:pt x="347" y="192"/>
                  </a:lnTo>
                  <a:lnTo>
                    <a:pt x="350" y="192"/>
                  </a:lnTo>
                  <a:lnTo>
                    <a:pt x="352" y="192"/>
                  </a:lnTo>
                  <a:lnTo>
                    <a:pt x="354" y="192"/>
                  </a:lnTo>
                  <a:lnTo>
                    <a:pt x="357" y="192"/>
                  </a:lnTo>
                  <a:lnTo>
                    <a:pt x="357" y="192"/>
                  </a:lnTo>
                  <a:lnTo>
                    <a:pt x="357" y="192"/>
                  </a:lnTo>
                  <a:lnTo>
                    <a:pt x="357" y="192"/>
                  </a:lnTo>
                  <a:lnTo>
                    <a:pt x="357" y="192"/>
                  </a:lnTo>
                  <a:lnTo>
                    <a:pt x="357" y="192"/>
                  </a:lnTo>
                  <a:lnTo>
                    <a:pt x="357" y="192"/>
                  </a:lnTo>
                  <a:lnTo>
                    <a:pt x="357" y="196"/>
                  </a:lnTo>
                  <a:lnTo>
                    <a:pt x="357" y="196"/>
                  </a:lnTo>
                  <a:lnTo>
                    <a:pt x="357" y="199"/>
                  </a:lnTo>
                  <a:lnTo>
                    <a:pt x="357" y="199"/>
                  </a:lnTo>
                  <a:lnTo>
                    <a:pt x="359" y="201"/>
                  </a:lnTo>
                  <a:lnTo>
                    <a:pt x="359" y="201"/>
                  </a:lnTo>
                  <a:lnTo>
                    <a:pt x="359" y="201"/>
                  </a:lnTo>
                  <a:lnTo>
                    <a:pt x="359" y="201"/>
                  </a:lnTo>
                  <a:lnTo>
                    <a:pt x="359" y="201"/>
                  </a:lnTo>
                  <a:lnTo>
                    <a:pt x="362" y="201"/>
                  </a:lnTo>
                  <a:lnTo>
                    <a:pt x="362" y="201"/>
                  </a:lnTo>
                  <a:lnTo>
                    <a:pt x="362" y="204"/>
                  </a:lnTo>
                  <a:lnTo>
                    <a:pt x="362" y="204"/>
                  </a:lnTo>
                  <a:lnTo>
                    <a:pt x="362" y="204"/>
                  </a:lnTo>
                  <a:lnTo>
                    <a:pt x="362" y="206"/>
                  </a:lnTo>
                  <a:lnTo>
                    <a:pt x="362" y="206"/>
                  </a:lnTo>
                  <a:lnTo>
                    <a:pt x="362" y="208"/>
                  </a:lnTo>
                  <a:lnTo>
                    <a:pt x="362" y="208"/>
                  </a:lnTo>
                  <a:lnTo>
                    <a:pt x="362" y="208"/>
                  </a:lnTo>
                  <a:lnTo>
                    <a:pt x="362" y="208"/>
                  </a:lnTo>
                  <a:lnTo>
                    <a:pt x="364" y="211"/>
                  </a:lnTo>
                  <a:lnTo>
                    <a:pt x="364" y="211"/>
                  </a:lnTo>
                  <a:lnTo>
                    <a:pt x="364" y="211"/>
                  </a:lnTo>
                  <a:lnTo>
                    <a:pt x="364" y="213"/>
                  </a:lnTo>
                  <a:lnTo>
                    <a:pt x="364" y="215"/>
                  </a:lnTo>
                  <a:lnTo>
                    <a:pt x="366" y="215"/>
                  </a:lnTo>
                  <a:lnTo>
                    <a:pt x="369" y="218"/>
                  </a:lnTo>
                  <a:lnTo>
                    <a:pt x="369" y="218"/>
                  </a:lnTo>
                  <a:lnTo>
                    <a:pt x="371" y="220"/>
                  </a:lnTo>
                  <a:lnTo>
                    <a:pt x="371" y="222"/>
                  </a:lnTo>
                  <a:lnTo>
                    <a:pt x="373" y="222"/>
                  </a:lnTo>
                  <a:lnTo>
                    <a:pt x="373" y="222"/>
                  </a:lnTo>
                  <a:lnTo>
                    <a:pt x="373" y="222"/>
                  </a:lnTo>
                  <a:lnTo>
                    <a:pt x="376" y="220"/>
                  </a:lnTo>
                  <a:lnTo>
                    <a:pt x="376" y="220"/>
                  </a:lnTo>
                  <a:lnTo>
                    <a:pt x="376" y="218"/>
                  </a:lnTo>
                  <a:lnTo>
                    <a:pt x="380" y="213"/>
                  </a:lnTo>
                  <a:lnTo>
                    <a:pt x="380" y="211"/>
                  </a:lnTo>
                  <a:lnTo>
                    <a:pt x="380" y="211"/>
                  </a:lnTo>
                  <a:lnTo>
                    <a:pt x="380" y="211"/>
                  </a:lnTo>
                  <a:lnTo>
                    <a:pt x="385" y="201"/>
                  </a:lnTo>
                  <a:lnTo>
                    <a:pt x="385" y="199"/>
                  </a:lnTo>
                  <a:lnTo>
                    <a:pt x="385" y="199"/>
                  </a:lnTo>
                  <a:lnTo>
                    <a:pt x="388" y="196"/>
                  </a:lnTo>
                  <a:lnTo>
                    <a:pt x="388" y="194"/>
                  </a:lnTo>
                  <a:lnTo>
                    <a:pt x="388" y="194"/>
                  </a:lnTo>
                  <a:lnTo>
                    <a:pt x="388" y="192"/>
                  </a:lnTo>
                  <a:lnTo>
                    <a:pt x="388" y="192"/>
                  </a:lnTo>
                  <a:lnTo>
                    <a:pt x="388" y="192"/>
                  </a:lnTo>
                  <a:lnTo>
                    <a:pt x="388" y="192"/>
                  </a:lnTo>
                  <a:lnTo>
                    <a:pt x="388" y="192"/>
                  </a:lnTo>
                  <a:lnTo>
                    <a:pt x="388" y="189"/>
                  </a:lnTo>
                  <a:lnTo>
                    <a:pt x="388" y="189"/>
                  </a:lnTo>
                  <a:lnTo>
                    <a:pt x="388" y="189"/>
                  </a:lnTo>
                  <a:lnTo>
                    <a:pt x="388" y="187"/>
                  </a:lnTo>
                  <a:lnTo>
                    <a:pt x="388" y="187"/>
                  </a:lnTo>
                  <a:lnTo>
                    <a:pt x="388" y="187"/>
                  </a:lnTo>
                  <a:lnTo>
                    <a:pt x="390" y="187"/>
                  </a:lnTo>
                  <a:lnTo>
                    <a:pt x="390" y="185"/>
                  </a:lnTo>
                  <a:lnTo>
                    <a:pt x="390" y="185"/>
                  </a:lnTo>
                  <a:lnTo>
                    <a:pt x="390" y="182"/>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86" name="Freeform 185"/>
            <p:cNvSpPr>
              <a:spLocks/>
            </p:cNvSpPr>
            <p:nvPr/>
          </p:nvSpPr>
          <p:spPr bwMode="auto">
            <a:xfrm>
              <a:off x="8005761" y="605991"/>
              <a:ext cx="1347789" cy="1295399"/>
            </a:xfrm>
            <a:custGeom>
              <a:avLst/>
              <a:gdLst>
                <a:gd name="T0" fmla="*/ 840 w 849"/>
                <a:gd name="T1" fmla="*/ 78 h 816"/>
                <a:gd name="T2" fmla="*/ 825 w 849"/>
                <a:gd name="T3" fmla="*/ 73 h 816"/>
                <a:gd name="T4" fmla="*/ 785 w 849"/>
                <a:gd name="T5" fmla="*/ 71 h 816"/>
                <a:gd name="T6" fmla="*/ 752 w 849"/>
                <a:gd name="T7" fmla="*/ 62 h 816"/>
                <a:gd name="T8" fmla="*/ 747 w 849"/>
                <a:gd name="T9" fmla="*/ 62 h 816"/>
                <a:gd name="T10" fmla="*/ 740 w 849"/>
                <a:gd name="T11" fmla="*/ 47 h 816"/>
                <a:gd name="T12" fmla="*/ 738 w 849"/>
                <a:gd name="T13" fmla="*/ 38 h 816"/>
                <a:gd name="T14" fmla="*/ 731 w 849"/>
                <a:gd name="T15" fmla="*/ 33 h 816"/>
                <a:gd name="T16" fmla="*/ 705 w 849"/>
                <a:gd name="T17" fmla="*/ 24 h 816"/>
                <a:gd name="T18" fmla="*/ 688 w 849"/>
                <a:gd name="T19" fmla="*/ 17 h 816"/>
                <a:gd name="T20" fmla="*/ 665 w 849"/>
                <a:gd name="T21" fmla="*/ 14 h 816"/>
                <a:gd name="T22" fmla="*/ 624 w 849"/>
                <a:gd name="T23" fmla="*/ 31 h 816"/>
                <a:gd name="T24" fmla="*/ 577 w 849"/>
                <a:gd name="T25" fmla="*/ 64 h 816"/>
                <a:gd name="T26" fmla="*/ 570 w 849"/>
                <a:gd name="T27" fmla="*/ 90 h 816"/>
                <a:gd name="T28" fmla="*/ 579 w 849"/>
                <a:gd name="T29" fmla="*/ 118 h 816"/>
                <a:gd name="T30" fmla="*/ 568 w 849"/>
                <a:gd name="T31" fmla="*/ 156 h 816"/>
                <a:gd name="T32" fmla="*/ 527 w 849"/>
                <a:gd name="T33" fmla="*/ 182 h 816"/>
                <a:gd name="T34" fmla="*/ 485 w 849"/>
                <a:gd name="T35" fmla="*/ 159 h 816"/>
                <a:gd name="T36" fmla="*/ 454 w 849"/>
                <a:gd name="T37" fmla="*/ 142 h 816"/>
                <a:gd name="T38" fmla="*/ 430 w 849"/>
                <a:gd name="T39" fmla="*/ 133 h 816"/>
                <a:gd name="T40" fmla="*/ 333 w 849"/>
                <a:gd name="T41" fmla="*/ 97 h 816"/>
                <a:gd name="T42" fmla="*/ 322 w 849"/>
                <a:gd name="T43" fmla="*/ 59 h 816"/>
                <a:gd name="T44" fmla="*/ 291 w 849"/>
                <a:gd name="T45" fmla="*/ 47 h 816"/>
                <a:gd name="T46" fmla="*/ 265 w 849"/>
                <a:gd name="T47" fmla="*/ 31 h 816"/>
                <a:gd name="T48" fmla="*/ 229 w 849"/>
                <a:gd name="T49" fmla="*/ 24 h 816"/>
                <a:gd name="T50" fmla="*/ 189 w 849"/>
                <a:gd name="T51" fmla="*/ 24 h 816"/>
                <a:gd name="T52" fmla="*/ 130 w 849"/>
                <a:gd name="T53" fmla="*/ 2 h 816"/>
                <a:gd name="T54" fmla="*/ 120 w 849"/>
                <a:gd name="T55" fmla="*/ 0 h 816"/>
                <a:gd name="T56" fmla="*/ 116 w 849"/>
                <a:gd name="T57" fmla="*/ 35 h 816"/>
                <a:gd name="T58" fmla="*/ 85 w 849"/>
                <a:gd name="T59" fmla="*/ 66 h 816"/>
                <a:gd name="T60" fmla="*/ 71 w 849"/>
                <a:gd name="T61" fmla="*/ 78 h 816"/>
                <a:gd name="T62" fmla="*/ 52 w 849"/>
                <a:gd name="T63" fmla="*/ 95 h 816"/>
                <a:gd name="T64" fmla="*/ 52 w 849"/>
                <a:gd name="T65" fmla="*/ 137 h 816"/>
                <a:gd name="T66" fmla="*/ 26 w 849"/>
                <a:gd name="T67" fmla="*/ 177 h 816"/>
                <a:gd name="T68" fmla="*/ 30 w 849"/>
                <a:gd name="T69" fmla="*/ 253 h 816"/>
                <a:gd name="T70" fmla="*/ 30 w 849"/>
                <a:gd name="T71" fmla="*/ 346 h 816"/>
                <a:gd name="T72" fmla="*/ 23 w 849"/>
                <a:gd name="T73" fmla="*/ 362 h 816"/>
                <a:gd name="T74" fmla="*/ 33 w 849"/>
                <a:gd name="T75" fmla="*/ 398 h 816"/>
                <a:gd name="T76" fmla="*/ 9 w 849"/>
                <a:gd name="T77" fmla="*/ 424 h 816"/>
                <a:gd name="T78" fmla="*/ 40 w 849"/>
                <a:gd name="T79" fmla="*/ 483 h 816"/>
                <a:gd name="T80" fmla="*/ 59 w 849"/>
                <a:gd name="T81" fmla="*/ 530 h 816"/>
                <a:gd name="T82" fmla="*/ 120 w 849"/>
                <a:gd name="T83" fmla="*/ 540 h 816"/>
                <a:gd name="T84" fmla="*/ 154 w 849"/>
                <a:gd name="T85" fmla="*/ 589 h 816"/>
                <a:gd name="T86" fmla="*/ 201 w 849"/>
                <a:gd name="T87" fmla="*/ 599 h 816"/>
                <a:gd name="T88" fmla="*/ 255 w 849"/>
                <a:gd name="T89" fmla="*/ 630 h 816"/>
                <a:gd name="T90" fmla="*/ 305 w 849"/>
                <a:gd name="T91" fmla="*/ 615 h 816"/>
                <a:gd name="T92" fmla="*/ 331 w 849"/>
                <a:gd name="T93" fmla="*/ 603 h 816"/>
                <a:gd name="T94" fmla="*/ 359 w 849"/>
                <a:gd name="T95" fmla="*/ 589 h 816"/>
                <a:gd name="T96" fmla="*/ 423 w 849"/>
                <a:gd name="T97" fmla="*/ 625 h 816"/>
                <a:gd name="T98" fmla="*/ 490 w 849"/>
                <a:gd name="T99" fmla="*/ 660 h 816"/>
                <a:gd name="T100" fmla="*/ 549 w 849"/>
                <a:gd name="T101" fmla="*/ 691 h 816"/>
                <a:gd name="T102" fmla="*/ 615 w 849"/>
                <a:gd name="T103" fmla="*/ 727 h 816"/>
                <a:gd name="T104" fmla="*/ 681 w 849"/>
                <a:gd name="T105" fmla="*/ 760 h 816"/>
                <a:gd name="T106" fmla="*/ 747 w 849"/>
                <a:gd name="T107" fmla="*/ 795 h 816"/>
                <a:gd name="T108" fmla="*/ 807 w 849"/>
                <a:gd name="T109" fmla="*/ 788 h 816"/>
                <a:gd name="T110" fmla="*/ 840 w 849"/>
                <a:gd name="T111" fmla="*/ 788 h 816"/>
                <a:gd name="T112" fmla="*/ 840 w 849"/>
                <a:gd name="T113" fmla="*/ 724 h 816"/>
                <a:gd name="T114" fmla="*/ 833 w 849"/>
                <a:gd name="T115" fmla="*/ 227 h 816"/>
                <a:gd name="T116" fmla="*/ 825 w 849"/>
                <a:gd name="T117" fmla="*/ 192 h 816"/>
                <a:gd name="T118" fmla="*/ 835 w 849"/>
                <a:gd name="T119" fmla="*/ 168 h 816"/>
                <a:gd name="T120" fmla="*/ 837 w 849"/>
                <a:gd name="T121" fmla="*/ 140 h 816"/>
                <a:gd name="T122" fmla="*/ 844 w 849"/>
                <a:gd name="T123" fmla="*/ 9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9" h="816">
                  <a:moveTo>
                    <a:pt x="849" y="95"/>
                  </a:moveTo>
                  <a:lnTo>
                    <a:pt x="847" y="92"/>
                  </a:lnTo>
                  <a:lnTo>
                    <a:pt x="847" y="92"/>
                  </a:lnTo>
                  <a:lnTo>
                    <a:pt x="844" y="88"/>
                  </a:lnTo>
                  <a:lnTo>
                    <a:pt x="842" y="85"/>
                  </a:lnTo>
                  <a:lnTo>
                    <a:pt x="842" y="85"/>
                  </a:lnTo>
                  <a:lnTo>
                    <a:pt x="842" y="83"/>
                  </a:lnTo>
                  <a:lnTo>
                    <a:pt x="842" y="80"/>
                  </a:lnTo>
                  <a:lnTo>
                    <a:pt x="842" y="78"/>
                  </a:lnTo>
                  <a:lnTo>
                    <a:pt x="840" y="78"/>
                  </a:lnTo>
                  <a:lnTo>
                    <a:pt x="833" y="76"/>
                  </a:lnTo>
                  <a:lnTo>
                    <a:pt x="830" y="76"/>
                  </a:lnTo>
                  <a:lnTo>
                    <a:pt x="830" y="76"/>
                  </a:lnTo>
                  <a:lnTo>
                    <a:pt x="828" y="73"/>
                  </a:lnTo>
                  <a:lnTo>
                    <a:pt x="828" y="73"/>
                  </a:lnTo>
                  <a:lnTo>
                    <a:pt x="828" y="73"/>
                  </a:lnTo>
                  <a:lnTo>
                    <a:pt x="828" y="73"/>
                  </a:lnTo>
                  <a:lnTo>
                    <a:pt x="825" y="73"/>
                  </a:lnTo>
                  <a:lnTo>
                    <a:pt x="825" y="73"/>
                  </a:lnTo>
                  <a:lnTo>
                    <a:pt x="825" y="73"/>
                  </a:lnTo>
                  <a:lnTo>
                    <a:pt x="825" y="73"/>
                  </a:lnTo>
                  <a:lnTo>
                    <a:pt x="823" y="73"/>
                  </a:lnTo>
                  <a:lnTo>
                    <a:pt x="823" y="73"/>
                  </a:lnTo>
                  <a:lnTo>
                    <a:pt x="821" y="73"/>
                  </a:lnTo>
                  <a:lnTo>
                    <a:pt x="816" y="76"/>
                  </a:lnTo>
                  <a:lnTo>
                    <a:pt x="802" y="76"/>
                  </a:lnTo>
                  <a:lnTo>
                    <a:pt x="792" y="76"/>
                  </a:lnTo>
                  <a:lnTo>
                    <a:pt x="790" y="76"/>
                  </a:lnTo>
                  <a:lnTo>
                    <a:pt x="788" y="71"/>
                  </a:lnTo>
                  <a:lnTo>
                    <a:pt x="785" y="71"/>
                  </a:lnTo>
                  <a:lnTo>
                    <a:pt x="785" y="71"/>
                  </a:lnTo>
                  <a:lnTo>
                    <a:pt x="785" y="71"/>
                  </a:lnTo>
                  <a:lnTo>
                    <a:pt x="788" y="69"/>
                  </a:lnTo>
                  <a:lnTo>
                    <a:pt x="778" y="66"/>
                  </a:lnTo>
                  <a:lnTo>
                    <a:pt x="769" y="64"/>
                  </a:lnTo>
                  <a:lnTo>
                    <a:pt x="762" y="64"/>
                  </a:lnTo>
                  <a:lnTo>
                    <a:pt x="755" y="64"/>
                  </a:lnTo>
                  <a:lnTo>
                    <a:pt x="755" y="64"/>
                  </a:lnTo>
                  <a:lnTo>
                    <a:pt x="755" y="62"/>
                  </a:lnTo>
                  <a:lnTo>
                    <a:pt x="752" y="62"/>
                  </a:lnTo>
                  <a:lnTo>
                    <a:pt x="750" y="62"/>
                  </a:lnTo>
                  <a:lnTo>
                    <a:pt x="750" y="62"/>
                  </a:lnTo>
                  <a:lnTo>
                    <a:pt x="750" y="64"/>
                  </a:lnTo>
                  <a:lnTo>
                    <a:pt x="750" y="64"/>
                  </a:lnTo>
                  <a:lnTo>
                    <a:pt x="750" y="64"/>
                  </a:lnTo>
                  <a:lnTo>
                    <a:pt x="750" y="64"/>
                  </a:lnTo>
                  <a:lnTo>
                    <a:pt x="750" y="62"/>
                  </a:lnTo>
                  <a:lnTo>
                    <a:pt x="747" y="62"/>
                  </a:lnTo>
                  <a:lnTo>
                    <a:pt x="747" y="62"/>
                  </a:lnTo>
                  <a:lnTo>
                    <a:pt x="747" y="62"/>
                  </a:lnTo>
                  <a:lnTo>
                    <a:pt x="745" y="59"/>
                  </a:lnTo>
                  <a:lnTo>
                    <a:pt x="745" y="59"/>
                  </a:lnTo>
                  <a:lnTo>
                    <a:pt x="745" y="57"/>
                  </a:lnTo>
                  <a:lnTo>
                    <a:pt x="743" y="57"/>
                  </a:lnTo>
                  <a:lnTo>
                    <a:pt x="743" y="57"/>
                  </a:lnTo>
                  <a:lnTo>
                    <a:pt x="738" y="54"/>
                  </a:lnTo>
                  <a:lnTo>
                    <a:pt x="738" y="54"/>
                  </a:lnTo>
                  <a:lnTo>
                    <a:pt x="738" y="52"/>
                  </a:lnTo>
                  <a:lnTo>
                    <a:pt x="738" y="47"/>
                  </a:lnTo>
                  <a:lnTo>
                    <a:pt x="740" y="47"/>
                  </a:lnTo>
                  <a:lnTo>
                    <a:pt x="740" y="50"/>
                  </a:lnTo>
                  <a:lnTo>
                    <a:pt x="740" y="50"/>
                  </a:lnTo>
                  <a:lnTo>
                    <a:pt x="740" y="50"/>
                  </a:lnTo>
                  <a:lnTo>
                    <a:pt x="740" y="50"/>
                  </a:lnTo>
                  <a:lnTo>
                    <a:pt x="740" y="47"/>
                  </a:lnTo>
                  <a:lnTo>
                    <a:pt x="743" y="45"/>
                  </a:lnTo>
                  <a:lnTo>
                    <a:pt x="740" y="45"/>
                  </a:lnTo>
                  <a:lnTo>
                    <a:pt x="740" y="43"/>
                  </a:lnTo>
                  <a:lnTo>
                    <a:pt x="740" y="43"/>
                  </a:lnTo>
                  <a:lnTo>
                    <a:pt x="738" y="38"/>
                  </a:lnTo>
                  <a:lnTo>
                    <a:pt x="738" y="38"/>
                  </a:lnTo>
                  <a:lnTo>
                    <a:pt x="740" y="38"/>
                  </a:lnTo>
                  <a:lnTo>
                    <a:pt x="740" y="35"/>
                  </a:lnTo>
                  <a:lnTo>
                    <a:pt x="740" y="35"/>
                  </a:lnTo>
                  <a:lnTo>
                    <a:pt x="740" y="35"/>
                  </a:lnTo>
                  <a:lnTo>
                    <a:pt x="738" y="35"/>
                  </a:lnTo>
                  <a:lnTo>
                    <a:pt x="736" y="33"/>
                  </a:lnTo>
                  <a:lnTo>
                    <a:pt x="733" y="33"/>
                  </a:lnTo>
                  <a:lnTo>
                    <a:pt x="733" y="33"/>
                  </a:lnTo>
                  <a:lnTo>
                    <a:pt x="731" y="33"/>
                  </a:lnTo>
                  <a:lnTo>
                    <a:pt x="731" y="33"/>
                  </a:lnTo>
                  <a:lnTo>
                    <a:pt x="728" y="31"/>
                  </a:lnTo>
                  <a:lnTo>
                    <a:pt x="728" y="31"/>
                  </a:lnTo>
                  <a:lnTo>
                    <a:pt x="726" y="31"/>
                  </a:lnTo>
                  <a:lnTo>
                    <a:pt x="724" y="31"/>
                  </a:lnTo>
                  <a:lnTo>
                    <a:pt x="712" y="26"/>
                  </a:lnTo>
                  <a:lnTo>
                    <a:pt x="710" y="26"/>
                  </a:lnTo>
                  <a:lnTo>
                    <a:pt x="707" y="26"/>
                  </a:lnTo>
                  <a:lnTo>
                    <a:pt x="707" y="26"/>
                  </a:lnTo>
                  <a:lnTo>
                    <a:pt x="705" y="24"/>
                  </a:lnTo>
                  <a:lnTo>
                    <a:pt x="700" y="21"/>
                  </a:lnTo>
                  <a:lnTo>
                    <a:pt x="698" y="19"/>
                  </a:lnTo>
                  <a:lnTo>
                    <a:pt x="693" y="19"/>
                  </a:lnTo>
                  <a:lnTo>
                    <a:pt x="691" y="19"/>
                  </a:lnTo>
                  <a:lnTo>
                    <a:pt x="691" y="17"/>
                  </a:lnTo>
                  <a:lnTo>
                    <a:pt x="688" y="17"/>
                  </a:lnTo>
                  <a:lnTo>
                    <a:pt x="688" y="17"/>
                  </a:lnTo>
                  <a:lnTo>
                    <a:pt x="688" y="17"/>
                  </a:lnTo>
                  <a:lnTo>
                    <a:pt x="688" y="17"/>
                  </a:lnTo>
                  <a:lnTo>
                    <a:pt x="688" y="17"/>
                  </a:lnTo>
                  <a:lnTo>
                    <a:pt x="688" y="17"/>
                  </a:lnTo>
                  <a:lnTo>
                    <a:pt x="686" y="17"/>
                  </a:lnTo>
                  <a:lnTo>
                    <a:pt x="686" y="17"/>
                  </a:lnTo>
                  <a:lnTo>
                    <a:pt x="686" y="17"/>
                  </a:lnTo>
                  <a:lnTo>
                    <a:pt x="686" y="17"/>
                  </a:lnTo>
                  <a:lnTo>
                    <a:pt x="674" y="19"/>
                  </a:lnTo>
                  <a:lnTo>
                    <a:pt x="672" y="19"/>
                  </a:lnTo>
                  <a:lnTo>
                    <a:pt x="669" y="17"/>
                  </a:lnTo>
                  <a:lnTo>
                    <a:pt x="667" y="17"/>
                  </a:lnTo>
                  <a:lnTo>
                    <a:pt x="665" y="14"/>
                  </a:lnTo>
                  <a:lnTo>
                    <a:pt x="662" y="17"/>
                  </a:lnTo>
                  <a:lnTo>
                    <a:pt x="660" y="17"/>
                  </a:lnTo>
                  <a:lnTo>
                    <a:pt x="660" y="17"/>
                  </a:lnTo>
                  <a:lnTo>
                    <a:pt x="650" y="24"/>
                  </a:lnTo>
                  <a:lnTo>
                    <a:pt x="648" y="26"/>
                  </a:lnTo>
                  <a:lnTo>
                    <a:pt x="646" y="26"/>
                  </a:lnTo>
                  <a:lnTo>
                    <a:pt x="643" y="26"/>
                  </a:lnTo>
                  <a:lnTo>
                    <a:pt x="631" y="26"/>
                  </a:lnTo>
                  <a:lnTo>
                    <a:pt x="629" y="26"/>
                  </a:lnTo>
                  <a:lnTo>
                    <a:pt x="624" y="31"/>
                  </a:lnTo>
                  <a:lnTo>
                    <a:pt x="615" y="35"/>
                  </a:lnTo>
                  <a:lnTo>
                    <a:pt x="603" y="40"/>
                  </a:lnTo>
                  <a:lnTo>
                    <a:pt x="596" y="47"/>
                  </a:lnTo>
                  <a:lnTo>
                    <a:pt x="596" y="47"/>
                  </a:lnTo>
                  <a:lnTo>
                    <a:pt x="594" y="47"/>
                  </a:lnTo>
                  <a:lnTo>
                    <a:pt x="591" y="50"/>
                  </a:lnTo>
                  <a:lnTo>
                    <a:pt x="591" y="50"/>
                  </a:lnTo>
                  <a:lnTo>
                    <a:pt x="589" y="52"/>
                  </a:lnTo>
                  <a:lnTo>
                    <a:pt x="587" y="54"/>
                  </a:lnTo>
                  <a:lnTo>
                    <a:pt x="577" y="64"/>
                  </a:lnTo>
                  <a:lnTo>
                    <a:pt x="577" y="66"/>
                  </a:lnTo>
                  <a:lnTo>
                    <a:pt x="570" y="76"/>
                  </a:lnTo>
                  <a:lnTo>
                    <a:pt x="570" y="78"/>
                  </a:lnTo>
                  <a:lnTo>
                    <a:pt x="570" y="78"/>
                  </a:lnTo>
                  <a:lnTo>
                    <a:pt x="570" y="78"/>
                  </a:lnTo>
                  <a:lnTo>
                    <a:pt x="570" y="80"/>
                  </a:lnTo>
                  <a:lnTo>
                    <a:pt x="570" y="80"/>
                  </a:lnTo>
                  <a:lnTo>
                    <a:pt x="570" y="83"/>
                  </a:lnTo>
                  <a:lnTo>
                    <a:pt x="570" y="88"/>
                  </a:lnTo>
                  <a:lnTo>
                    <a:pt x="570" y="90"/>
                  </a:lnTo>
                  <a:lnTo>
                    <a:pt x="570" y="92"/>
                  </a:lnTo>
                  <a:lnTo>
                    <a:pt x="570" y="95"/>
                  </a:lnTo>
                  <a:lnTo>
                    <a:pt x="570" y="97"/>
                  </a:lnTo>
                  <a:lnTo>
                    <a:pt x="570" y="97"/>
                  </a:lnTo>
                  <a:lnTo>
                    <a:pt x="570" y="99"/>
                  </a:lnTo>
                  <a:lnTo>
                    <a:pt x="570" y="102"/>
                  </a:lnTo>
                  <a:lnTo>
                    <a:pt x="575" y="114"/>
                  </a:lnTo>
                  <a:lnTo>
                    <a:pt x="575" y="114"/>
                  </a:lnTo>
                  <a:lnTo>
                    <a:pt x="577" y="116"/>
                  </a:lnTo>
                  <a:lnTo>
                    <a:pt x="579" y="118"/>
                  </a:lnTo>
                  <a:lnTo>
                    <a:pt x="579" y="123"/>
                  </a:lnTo>
                  <a:lnTo>
                    <a:pt x="582" y="123"/>
                  </a:lnTo>
                  <a:lnTo>
                    <a:pt x="582" y="133"/>
                  </a:lnTo>
                  <a:lnTo>
                    <a:pt x="582" y="135"/>
                  </a:lnTo>
                  <a:lnTo>
                    <a:pt x="579" y="142"/>
                  </a:lnTo>
                  <a:lnTo>
                    <a:pt x="575" y="149"/>
                  </a:lnTo>
                  <a:lnTo>
                    <a:pt x="575" y="149"/>
                  </a:lnTo>
                  <a:lnTo>
                    <a:pt x="572" y="151"/>
                  </a:lnTo>
                  <a:lnTo>
                    <a:pt x="570" y="154"/>
                  </a:lnTo>
                  <a:lnTo>
                    <a:pt x="568" y="156"/>
                  </a:lnTo>
                  <a:lnTo>
                    <a:pt x="560" y="168"/>
                  </a:lnTo>
                  <a:lnTo>
                    <a:pt x="553" y="173"/>
                  </a:lnTo>
                  <a:lnTo>
                    <a:pt x="551" y="175"/>
                  </a:lnTo>
                  <a:lnTo>
                    <a:pt x="549" y="175"/>
                  </a:lnTo>
                  <a:lnTo>
                    <a:pt x="549" y="175"/>
                  </a:lnTo>
                  <a:lnTo>
                    <a:pt x="542" y="180"/>
                  </a:lnTo>
                  <a:lnTo>
                    <a:pt x="537" y="182"/>
                  </a:lnTo>
                  <a:lnTo>
                    <a:pt x="534" y="182"/>
                  </a:lnTo>
                  <a:lnTo>
                    <a:pt x="532" y="182"/>
                  </a:lnTo>
                  <a:lnTo>
                    <a:pt x="527" y="182"/>
                  </a:lnTo>
                  <a:lnTo>
                    <a:pt x="523" y="182"/>
                  </a:lnTo>
                  <a:lnTo>
                    <a:pt x="518" y="182"/>
                  </a:lnTo>
                  <a:lnTo>
                    <a:pt x="516" y="182"/>
                  </a:lnTo>
                  <a:lnTo>
                    <a:pt x="508" y="177"/>
                  </a:lnTo>
                  <a:lnTo>
                    <a:pt x="506" y="175"/>
                  </a:lnTo>
                  <a:lnTo>
                    <a:pt x="504" y="175"/>
                  </a:lnTo>
                  <a:lnTo>
                    <a:pt x="501" y="173"/>
                  </a:lnTo>
                  <a:lnTo>
                    <a:pt x="499" y="173"/>
                  </a:lnTo>
                  <a:lnTo>
                    <a:pt x="497" y="168"/>
                  </a:lnTo>
                  <a:lnTo>
                    <a:pt x="485" y="159"/>
                  </a:lnTo>
                  <a:lnTo>
                    <a:pt x="480" y="154"/>
                  </a:lnTo>
                  <a:lnTo>
                    <a:pt x="478" y="151"/>
                  </a:lnTo>
                  <a:lnTo>
                    <a:pt x="475" y="151"/>
                  </a:lnTo>
                  <a:lnTo>
                    <a:pt x="468" y="147"/>
                  </a:lnTo>
                  <a:lnTo>
                    <a:pt x="463" y="147"/>
                  </a:lnTo>
                  <a:lnTo>
                    <a:pt x="461" y="147"/>
                  </a:lnTo>
                  <a:lnTo>
                    <a:pt x="461" y="144"/>
                  </a:lnTo>
                  <a:lnTo>
                    <a:pt x="459" y="142"/>
                  </a:lnTo>
                  <a:lnTo>
                    <a:pt x="459" y="142"/>
                  </a:lnTo>
                  <a:lnTo>
                    <a:pt x="454" y="142"/>
                  </a:lnTo>
                  <a:lnTo>
                    <a:pt x="449" y="140"/>
                  </a:lnTo>
                  <a:lnTo>
                    <a:pt x="447" y="137"/>
                  </a:lnTo>
                  <a:lnTo>
                    <a:pt x="437" y="135"/>
                  </a:lnTo>
                  <a:lnTo>
                    <a:pt x="437" y="135"/>
                  </a:lnTo>
                  <a:lnTo>
                    <a:pt x="437" y="135"/>
                  </a:lnTo>
                  <a:lnTo>
                    <a:pt x="435" y="135"/>
                  </a:lnTo>
                  <a:lnTo>
                    <a:pt x="433" y="133"/>
                  </a:lnTo>
                  <a:lnTo>
                    <a:pt x="433" y="133"/>
                  </a:lnTo>
                  <a:lnTo>
                    <a:pt x="433" y="133"/>
                  </a:lnTo>
                  <a:lnTo>
                    <a:pt x="430" y="133"/>
                  </a:lnTo>
                  <a:lnTo>
                    <a:pt x="421" y="130"/>
                  </a:lnTo>
                  <a:lnTo>
                    <a:pt x="409" y="125"/>
                  </a:lnTo>
                  <a:lnTo>
                    <a:pt x="397" y="123"/>
                  </a:lnTo>
                  <a:lnTo>
                    <a:pt x="378" y="123"/>
                  </a:lnTo>
                  <a:lnTo>
                    <a:pt x="362" y="121"/>
                  </a:lnTo>
                  <a:lnTo>
                    <a:pt x="348" y="114"/>
                  </a:lnTo>
                  <a:lnTo>
                    <a:pt x="343" y="111"/>
                  </a:lnTo>
                  <a:lnTo>
                    <a:pt x="340" y="106"/>
                  </a:lnTo>
                  <a:lnTo>
                    <a:pt x="333" y="99"/>
                  </a:lnTo>
                  <a:lnTo>
                    <a:pt x="333" y="97"/>
                  </a:lnTo>
                  <a:lnTo>
                    <a:pt x="326" y="80"/>
                  </a:lnTo>
                  <a:lnTo>
                    <a:pt x="326" y="78"/>
                  </a:lnTo>
                  <a:lnTo>
                    <a:pt x="324" y="73"/>
                  </a:lnTo>
                  <a:lnTo>
                    <a:pt x="326" y="71"/>
                  </a:lnTo>
                  <a:lnTo>
                    <a:pt x="326" y="69"/>
                  </a:lnTo>
                  <a:lnTo>
                    <a:pt x="326" y="66"/>
                  </a:lnTo>
                  <a:lnTo>
                    <a:pt x="326" y="66"/>
                  </a:lnTo>
                  <a:lnTo>
                    <a:pt x="326" y="64"/>
                  </a:lnTo>
                  <a:lnTo>
                    <a:pt x="324" y="62"/>
                  </a:lnTo>
                  <a:lnTo>
                    <a:pt x="322" y="59"/>
                  </a:lnTo>
                  <a:lnTo>
                    <a:pt x="322" y="57"/>
                  </a:lnTo>
                  <a:lnTo>
                    <a:pt x="322" y="54"/>
                  </a:lnTo>
                  <a:lnTo>
                    <a:pt x="322" y="54"/>
                  </a:lnTo>
                  <a:lnTo>
                    <a:pt x="319" y="54"/>
                  </a:lnTo>
                  <a:lnTo>
                    <a:pt x="317" y="50"/>
                  </a:lnTo>
                  <a:lnTo>
                    <a:pt x="317" y="50"/>
                  </a:lnTo>
                  <a:lnTo>
                    <a:pt x="314" y="50"/>
                  </a:lnTo>
                  <a:lnTo>
                    <a:pt x="312" y="50"/>
                  </a:lnTo>
                  <a:lnTo>
                    <a:pt x="300" y="47"/>
                  </a:lnTo>
                  <a:lnTo>
                    <a:pt x="291" y="47"/>
                  </a:lnTo>
                  <a:lnTo>
                    <a:pt x="291" y="47"/>
                  </a:lnTo>
                  <a:lnTo>
                    <a:pt x="288" y="45"/>
                  </a:lnTo>
                  <a:lnTo>
                    <a:pt x="286" y="45"/>
                  </a:lnTo>
                  <a:lnTo>
                    <a:pt x="286" y="45"/>
                  </a:lnTo>
                  <a:lnTo>
                    <a:pt x="277" y="43"/>
                  </a:lnTo>
                  <a:lnTo>
                    <a:pt x="277" y="43"/>
                  </a:lnTo>
                  <a:lnTo>
                    <a:pt x="274" y="40"/>
                  </a:lnTo>
                  <a:lnTo>
                    <a:pt x="269" y="35"/>
                  </a:lnTo>
                  <a:lnTo>
                    <a:pt x="267" y="33"/>
                  </a:lnTo>
                  <a:lnTo>
                    <a:pt x="265" y="31"/>
                  </a:lnTo>
                  <a:lnTo>
                    <a:pt x="265" y="31"/>
                  </a:lnTo>
                  <a:lnTo>
                    <a:pt x="262" y="31"/>
                  </a:lnTo>
                  <a:lnTo>
                    <a:pt x="262" y="31"/>
                  </a:lnTo>
                  <a:lnTo>
                    <a:pt x="262" y="31"/>
                  </a:lnTo>
                  <a:lnTo>
                    <a:pt x="253" y="28"/>
                  </a:lnTo>
                  <a:lnTo>
                    <a:pt x="248" y="26"/>
                  </a:lnTo>
                  <a:lnTo>
                    <a:pt x="243" y="26"/>
                  </a:lnTo>
                  <a:lnTo>
                    <a:pt x="241" y="26"/>
                  </a:lnTo>
                  <a:lnTo>
                    <a:pt x="232" y="26"/>
                  </a:lnTo>
                  <a:lnTo>
                    <a:pt x="229" y="24"/>
                  </a:lnTo>
                  <a:lnTo>
                    <a:pt x="220" y="19"/>
                  </a:lnTo>
                  <a:lnTo>
                    <a:pt x="217" y="19"/>
                  </a:lnTo>
                  <a:lnTo>
                    <a:pt x="217" y="19"/>
                  </a:lnTo>
                  <a:lnTo>
                    <a:pt x="213" y="17"/>
                  </a:lnTo>
                  <a:lnTo>
                    <a:pt x="208" y="17"/>
                  </a:lnTo>
                  <a:lnTo>
                    <a:pt x="208" y="17"/>
                  </a:lnTo>
                  <a:lnTo>
                    <a:pt x="208" y="19"/>
                  </a:lnTo>
                  <a:lnTo>
                    <a:pt x="206" y="19"/>
                  </a:lnTo>
                  <a:lnTo>
                    <a:pt x="203" y="21"/>
                  </a:lnTo>
                  <a:lnTo>
                    <a:pt x="189" y="24"/>
                  </a:lnTo>
                  <a:lnTo>
                    <a:pt x="184" y="26"/>
                  </a:lnTo>
                  <a:lnTo>
                    <a:pt x="165" y="24"/>
                  </a:lnTo>
                  <a:lnTo>
                    <a:pt x="163" y="21"/>
                  </a:lnTo>
                  <a:lnTo>
                    <a:pt x="158" y="19"/>
                  </a:lnTo>
                  <a:lnTo>
                    <a:pt x="154" y="19"/>
                  </a:lnTo>
                  <a:lnTo>
                    <a:pt x="151" y="17"/>
                  </a:lnTo>
                  <a:lnTo>
                    <a:pt x="149" y="14"/>
                  </a:lnTo>
                  <a:lnTo>
                    <a:pt x="137" y="7"/>
                  </a:lnTo>
                  <a:lnTo>
                    <a:pt x="132" y="5"/>
                  </a:lnTo>
                  <a:lnTo>
                    <a:pt x="130" y="2"/>
                  </a:lnTo>
                  <a:lnTo>
                    <a:pt x="130" y="5"/>
                  </a:lnTo>
                  <a:lnTo>
                    <a:pt x="135" y="5"/>
                  </a:lnTo>
                  <a:lnTo>
                    <a:pt x="135" y="7"/>
                  </a:lnTo>
                  <a:lnTo>
                    <a:pt x="132" y="7"/>
                  </a:lnTo>
                  <a:lnTo>
                    <a:pt x="125" y="5"/>
                  </a:lnTo>
                  <a:lnTo>
                    <a:pt x="125" y="5"/>
                  </a:lnTo>
                  <a:lnTo>
                    <a:pt x="123" y="5"/>
                  </a:lnTo>
                  <a:lnTo>
                    <a:pt x="123" y="2"/>
                  </a:lnTo>
                  <a:lnTo>
                    <a:pt x="123" y="2"/>
                  </a:lnTo>
                  <a:lnTo>
                    <a:pt x="120" y="0"/>
                  </a:lnTo>
                  <a:lnTo>
                    <a:pt x="118" y="0"/>
                  </a:lnTo>
                  <a:lnTo>
                    <a:pt x="118" y="0"/>
                  </a:lnTo>
                  <a:lnTo>
                    <a:pt x="118" y="2"/>
                  </a:lnTo>
                  <a:lnTo>
                    <a:pt x="118" y="9"/>
                  </a:lnTo>
                  <a:lnTo>
                    <a:pt x="118" y="9"/>
                  </a:lnTo>
                  <a:lnTo>
                    <a:pt x="118" y="14"/>
                  </a:lnTo>
                  <a:lnTo>
                    <a:pt x="116" y="19"/>
                  </a:lnTo>
                  <a:lnTo>
                    <a:pt x="118" y="26"/>
                  </a:lnTo>
                  <a:lnTo>
                    <a:pt x="116" y="31"/>
                  </a:lnTo>
                  <a:lnTo>
                    <a:pt x="116" y="35"/>
                  </a:lnTo>
                  <a:lnTo>
                    <a:pt x="118" y="38"/>
                  </a:lnTo>
                  <a:lnTo>
                    <a:pt x="120" y="40"/>
                  </a:lnTo>
                  <a:lnTo>
                    <a:pt x="123" y="43"/>
                  </a:lnTo>
                  <a:lnTo>
                    <a:pt x="123" y="45"/>
                  </a:lnTo>
                  <a:lnTo>
                    <a:pt x="120" y="47"/>
                  </a:lnTo>
                  <a:lnTo>
                    <a:pt x="120" y="50"/>
                  </a:lnTo>
                  <a:lnTo>
                    <a:pt x="120" y="50"/>
                  </a:lnTo>
                  <a:lnTo>
                    <a:pt x="116" y="52"/>
                  </a:lnTo>
                  <a:lnTo>
                    <a:pt x="101" y="59"/>
                  </a:lnTo>
                  <a:lnTo>
                    <a:pt x="85" y="66"/>
                  </a:lnTo>
                  <a:lnTo>
                    <a:pt x="85" y="69"/>
                  </a:lnTo>
                  <a:lnTo>
                    <a:pt x="83" y="73"/>
                  </a:lnTo>
                  <a:lnTo>
                    <a:pt x="80" y="76"/>
                  </a:lnTo>
                  <a:lnTo>
                    <a:pt x="78" y="76"/>
                  </a:lnTo>
                  <a:lnTo>
                    <a:pt x="75" y="78"/>
                  </a:lnTo>
                  <a:lnTo>
                    <a:pt x="75" y="78"/>
                  </a:lnTo>
                  <a:lnTo>
                    <a:pt x="73" y="78"/>
                  </a:lnTo>
                  <a:lnTo>
                    <a:pt x="73" y="78"/>
                  </a:lnTo>
                  <a:lnTo>
                    <a:pt x="73" y="78"/>
                  </a:lnTo>
                  <a:lnTo>
                    <a:pt x="71" y="78"/>
                  </a:lnTo>
                  <a:lnTo>
                    <a:pt x="71" y="83"/>
                  </a:lnTo>
                  <a:lnTo>
                    <a:pt x="71" y="85"/>
                  </a:lnTo>
                  <a:lnTo>
                    <a:pt x="68" y="88"/>
                  </a:lnTo>
                  <a:lnTo>
                    <a:pt x="66" y="90"/>
                  </a:lnTo>
                  <a:lnTo>
                    <a:pt x="66" y="90"/>
                  </a:lnTo>
                  <a:lnTo>
                    <a:pt x="66" y="92"/>
                  </a:lnTo>
                  <a:lnTo>
                    <a:pt x="64" y="92"/>
                  </a:lnTo>
                  <a:lnTo>
                    <a:pt x="61" y="92"/>
                  </a:lnTo>
                  <a:lnTo>
                    <a:pt x="57" y="92"/>
                  </a:lnTo>
                  <a:lnTo>
                    <a:pt x="52" y="95"/>
                  </a:lnTo>
                  <a:lnTo>
                    <a:pt x="49" y="102"/>
                  </a:lnTo>
                  <a:lnTo>
                    <a:pt x="45" y="106"/>
                  </a:lnTo>
                  <a:lnTo>
                    <a:pt x="45" y="106"/>
                  </a:lnTo>
                  <a:lnTo>
                    <a:pt x="45" y="111"/>
                  </a:lnTo>
                  <a:lnTo>
                    <a:pt x="45" y="111"/>
                  </a:lnTo>
                  <a:lnTo>
                    <a:pt x="49" y="123"/>
                  </a:lnTo>
                  <a:lnTo>
                    <a:pt x="49" y="130"/>
                  </a:lnTo>
                  <a:lnTo>
                    <a:pt x="52" y="133"/>
                  </a:lnTo>
                  <a:lnTo>
                    <a:pt x="52" y="135"/>
                  </a:lnTo>
                  <a:lnTo>
                    <a:pt x="52" y="137"/>
                  </a:lnTo>
                  <a:lnTo>
                    <a:pt x="52" y="140"/>
                  </a:lnTo>
                  <a:lnTo>
                    <a:pt x="54" y="142"/>
                  </a:lnTo>
                  <a:lnTo>
                    <a:pt x="54" y="144"/>
                  </a:lnTo>
                  <a:lnTo>
                    <a:pt x="52" y="147"/>
                  </a:lnTo>
                  <a:lnTo>
                    <a:pt x="49" y="154"/>
                  </a:lnTo>
                  <a:lnTo>
                    <a:pt x="45" y="161"/>
                  </a:lnTo>
                  <a:lnTo>
                    <a:pt x="38" y="168"/>
                  </a:lnTo>
                  <a:lnTo>
                    <a:pt x="33" y="177"/>
                  </a:lnTo>
                  <a:lnTo>
                    <a:pt x="30" y="177"/>
                  </a:lnTo>
                  <a:lnTo>
                    <a:pt x="26" y="177"/>
                  </a:lnTo>
                  <a:lnTo>
                    <a:pt x="26" y="180"/>
                  </a:lnTo>
                  <a:lnTo>
                    <a:pt x="14" y="185"/>
                  </a:lnTo>
                  <a:lnTo>
                    <a:pt x="0" y="192"/>
                  </a:lnTo>
                  <a:lnTo>
                    <a:pt x="2" y="194"/>
                  </a:lnTo>
                  <a:lnTo>
                    <a:pt x="4" y="199"/>
                  </a:lnTo>
                  <a:lnTo>
                    <a:pt x="7" y="201"/>
                  </a:lnTo>
                  <a:lnTo>
                    <a:pt x="14" y="211"/>
                  </a:lnTo>
                  <a:lnTo>
                    <a:pt x="21" y="222"/>
                  </a:lnTo>
                  <a:lnTo>
                    <a:pt x="26" y="239"/>
                  </a:lnTo>
                  <a:lnTo>
                    <a:pt x="30" y="253"/>
                  </a:lnTo>
                  <a:lnTo>
                    <a:pt x="30" y="263"/>
                  </a:lnTo>
                  <a:lnTo>
                    <a:pt x="30" y="275"/>
                  </a:lnTo>
                  <a:lnTo>
                    <a:pt x="30" y="284"/>
                  </a:lnTo>
                  <a:lnTo>
                    <a:pt x="26" y="305"/>
                  </a:lnTo>
                  <a:lnTo>
                    <a:pt x="28" y="308"/>
                  </a:lnTo>
                  <a:lnTo>
                    <a:pt x="35" y="329"/>
                  </a:lnTo>
                  <a:lnTo>
                    <a:pt x="35" y="331"/>
                  </a:lnTo>
                  <a:lnTo>
                    <a:pt x="35" y="331"/>
                  </a:lnTo>
                  <a:lnTo>
                    <a:pt x="30" y="343"/>
                  </a:lnTo>
                  <a:lnTo>
                    <a:pt x="30" y="346"/>
                  </a:lnTo>
                  <a:lnTo>
                    <a:pt x="28" y="346"/>
                  </a:lnTo>
                  <a:lnTo>
                    <a:pt x="28" y="348"/>
                  </a:lnTo>
                  <a:lnTo>
                    <a:pt x="28" y="348"/>
                  </a:lnTo>
                  <a:lnTo>
                    <a:pt x="28" y="350"/>
                  </a:lnTo>
                  <a:lnTo>
                    <a:pt x="28" y="350"/>
                  </a:lnTo>
                  <a:lnTo>
                    <a:pt x="28" y="353"/>
                  </a:lnTo>
                  <a:lnTo>
                    <a:pt x="26" y="355"/>
                  </a:lnTo>
                  <a:lnTo>
                    <a:pt x="26" y="355"/>
                  </a:lnTo>
                  <a:lnTo>
                    <a:pt x="26" y="360"/>
                  </a:lnTo>
                  <a:lnTo>
                    <a:pt x="23" y="362"/>
                  </a:lnTo>
                  <a:lnTo>
                    <a:pt x="23" y="362"/>
                  </a:lnTo>
                  <a:lnTo>
                    <a:pt x="23" y="364"/>
                  </a:lnTo>
                  <a:lnTo>
                    <a:pt x="28" y="379"/>
                  </a:lnTo>
                  <a:lnTo>
                    <a:pt x="30" y="386"/>
                  </a:lnTo>
                  <a:lnTo>
                    <a:pt x="30" y="388"/>
                  </a:lnTo>
                  <a:lnTo>
                    <a:pt x="30" y="388"/>
                  </a:lnTo>
                  <a:lnTo>
                    <a:pt x="33" y="388"/>
                  </a:lnTo>
                  <a:lnTo>
                    <a:pt x="33" y="390"/>
                  </a:lnTo>
                  <a:lnTo>
                    <a:pt x="33" y="390"/>
                  </a:lnTo>
                  <a:lnTo>
                    <a:pt x="33" y="398"/>
                  </a:lnTo>
                  <a:lnTo>
                    <a:pt x="33" y="400"/>
                  </a:lnTo>
                  <a:lnTo>
                    <a:pt x="33" y="400"/>
                  </a:lnTo>
                  <a:lnTo>
                    <a:pt x="33" y="402"/>
                  </a:lnTo>
                  <a:lnTo>
                    <a:pt x="30" y="409"/>
                  </a:lnTo>
                  <a:lnTo>
                    <a:pt x="30" y="412"/>
                  </a:lnTo>
                  <a:lnTo>
                    <a:pt x="12" y="419"/>
                  </a:lnTo>
                  <a:lnTo>
                    <a:pt x="12" y="421"/>
                  </a:lnTo>
                  <a:lnTo>
                    <a:pt x="12" y="421"/>
                  </a:lnTo>
                  <a:lnTo>
                    <a:pt x="9" y="424"/>
                  </a:lnTo>
                  <a:lnTo>
                    <a:pt x="9" y="424"/>
                  </a:lnTo>
                  <a:lnTo>
                    <a:pt x="7" y="426"/>
                  </a:lnTo>
                  <a:lnTo>
                    <a:pt x="7" y="428"/>
                  </a:lnTo>
                  <a:lnTo>
                    <a:pt x="4" y="431"/>
                  </a:lnTo>
                  <a:lnTo>
                    <a:pt x="7" y="433"/>
                  </a:lnTo>
                  <a:lnTo>
                    <a:pt x="14" y="445"/>
                  </a:lnTo>
                  <a:lnTo>
                    <a:pt x="23" y="457"/>
                  </a:lnTo>
                  <a:lnTo>
                    <a:pt x="28" y="464"/>
                  </a:lnTo>
                  <a:lnTo>
                    <a:pt x="38" y="476"/>
                  </a:lnTo>
                  <a:lnTo>
                    <a:pt x="40" y="480"/>
                  </a:lnTo>
                  <a:lnTo>
                    <a:pt x="40" y="483"/>
                  </a:lnTo>
                  <a:lnTo>
                    <a:pt x="40" y="492"/>
                  </a:lnTo>
                  <a:lnTo>
                    <a:pt x="40" y="499"/>
                  </a:lnTo>
                  <a:lnTo>
                    <a:pt x="40" y="509"/>
                  </a:lnTo>
                  <a:lnTo>
                    <a:pt x="40" y="509"/>
                  </a:lnTo>
                  <a:lnTo>
                    <a:pt x="49" y="514"/>
                  </a:lnTo>
                  <a:lnTo>
                    <a:pt x="49" y="516"/>
                  </a:lnTo>
                  <a:lnTo>
                    <a:pt x="52" y="521"/>
                  </a:lnTo>
                  <a:lnTo>
                    <a:pt x="52" y="523"/>
                  </a:lnTo>
                  <a:lnTo>
                    <a:pt x="52" y="525"/>
                  </a:lnTo>
                  <a:lnTo>
                    <a:pt x="59" y="530"/>
                  </a:lnTo>
                  <a:lnTo>
                    <a:pt x="61" y="530"/>
                  </a:lnTo>
                  <a:lnTo>
                    <a:pt x="64" y="530"/>
                  </a:lnTo>
                  <a:lnTo>
                    <a:pt x="68" y="528"/>
                  </a:lnTo>
                  <a:lnTo>
                    <a:pt x="75" y="525"/>
                  </a:lnTo>
                  <a:lnTo>
                    <a:pt x="75" y="525"/>
                  </a:lnTo>
                  <a:lnTo>
                    <a:pt x="78" y="525"/>
                  </a:lnTo>
                  <a:lnTo>
                    <a:pt x="87" y="530"/>
                  </a:lnTo>
                  <a:lnTo>
                    <a:pt x="99" y="532"/>
                  </a:lnTo>
                  <a:lnTo>
                    <a:pt x="118" y="540"/>
                  </a:lnTo>
                  <a:lnTo>
                    <a:pt x="120" y="540"/>
                  </a:lnTo>
                  <a:lnTo>
                    <a:pt x="120" y="540"/>
                  </a:lnTo>
                  <a:lnTo>
                    <a:pt x="123" y="542"/>
                  </a:lnTo>
                  <a:lnTo>
                    <a:pt x="125" y="549"/>
                  </a:lnTo>
                  <a:lnTo>
                    <a:pt x="130" y="559"/>
                  </a:lnTo>
                  <a:lnTo>
                    <a:pt x="130" y="559"/>
                  </a:lnTo>
                  <a:lnTo>
                    <a:pt x="137" y="570"/>
                  </a:lnTo>
                  <a:lnTo>
                    <a:pt x="139" y="577"/>
                  </a:lnTo>
                  <a:lnTo>
                    <a:pt x="144" y="587"/>
                  </a:lnTo>
                  <a:lnTo>
                    <a:pt x="149" y="587"/>
                  </a:lnTo>
                  <a:lnTo>
                    <a:pt x="154" y="589"/>
                  </a:lnTo>
                  <a:lnTo>
                    <a:pt x="158" y="589"/>
                  </a:lnTo>
                  <a:lnTo>
                    <a:pt x="163" y="592"/>
                  </a:lnTo>
                  <a:lnTo>
                    <a:pt x="168" y="592"/>
                  </a:lnTo>
                  <a:lnTo>
                    <a:pt x="172" y="594"/>
                  </a:lnTo>
                  <a:lnTo>
                    <a:pt x="177" y="594"/>
                  </a:lnTo>
                  <a:lnTo>
                    <a:pt x="182" y="594"/>
                  </a:lnTo>
                  <a:lnTo>
                    <a:pt x="187" y="596"/>
                  </a:lnTo>
                  <a:lnTo>
                    <a:pt x="191" y="596"/>
                  </a:lnTo>
                  <a:lnTo>
                    <a:pt x="196" y="599"/>
                  </a:lnTo>
                  <a:lnTo>
                    <a:pt x="201" y="599"/>
                  </a:lnTo>
                  <a:lnTo>
                    <a:pt x="206" y="601"/>
                  </a:lnTo>
                  <a:lnTo>
                    <a:pt x="210" y="601"/>
                  </a:lnTo>
                  <a:lnTo>
                    <a:pt x="215" y="603"/>
                  </a:lnTo>
                  <a:lnTo>
                    <a:pt x="220" y="603"/>
                  </a:lnTo>
                  <a:lnTo>
                    <a:pt x="225" y="606"/>
                  </a:lnTo>
                  <a:lnTo>
                    <a:pt x="232" y="608"/>
                  </a:lnTo>
                  <a:lnTo>
                    <a:pt x="234" y="611"/>
                  </a:lnTo>
                  <a:lnTo>
                    <a:pt x="241" y="618"/>
                  </a:lnTo>
                  <a:lnTo>
                    <a:pt x="248" y="625"/>
                  </a:lnTo>
                  <a:lnTo>
                    <a:pt x="255" y="630"/>
                  </a:lnTo>
                  <a:lnTo>
                    <a:pt x="260" y="637"/>
                  </a:lnTo>
                  <a:lnTo>
                    <a:pt x="262" y="637"/>
                  </a:lnTo>
                  <a:lnTo>
                    <a:pt x="265" y="639"/>
                  </a:lnTo>
                  <a:lnTo>
                    <a:pt x="265" y="639"/>
                  </a:lnTo>
                  <a:lnTo>
                    <a:pt x="269" y="637"/>
                  </a:lnTo>
                  <a:lnTo>
                    <a:pt x="277" y="632"/>
                  </a:lnTo>
                  <a:lnTo>
                    <a:pt x="286" y="627"/>
                  </a:lnTo>
                  <a:lnTo>
                    <a:pt x="295" y="620"/>
                  </a:lnTo>
                  <a:lnTo>
                    <a:pt x="305" y="615"/>
                  </a:lnTo>
                  <a:lnTo>
                    <a:pt x="305" y="615"/>
                  </a:lnTo>
                  <a:lnTo>
                    <a:pt x="305" y="615"/>
                  </a:lnTo>
                  <a:lnTo>
                    <a:pt x="305" y="615"/>
                  </a:lnTo>
                  <a:lnTo>
                    <a:pt x="310" y="615"/>
                  </a:lnTo>
                  <a:lnTo>
                    <a:pt x="312" y="613"/>
                  </a:lnTo>
                  <a:lnTo>
                    <a:pt x="314" y="611"/>
                  </a:lnTo>
                  <a:lnTo>
                    <a:pt x="319" y="611"/>
                  </a:lnTo>
                  <a:lnTo>
                    <a:pt x="322" y="608"/>
                  </a:lnTo>
                  <a:lnTo>
                    <a:pt x="324" y="606"/>
                  </a:lnTo>
                  <a:lnTo>
                    <a:pt x="329" y="606"/>
                  </a:lnTo>
                  <a:lnTo>
                    <a:pt x="331" y="603"/>
                  </a:lnTo>
                  <a:lnTo>
                    <a:pt x="333" y="601"/>
                  </a:lnTo>
                  <a:lnTo>
                    <a:pt x="336" y="601"/>
                  </a:lnTo>
                  <a:lnTo>
                    <a:pt x="340" y="599"/>
                  </a:lnTo>
                  <a:lnTo>
                    <a:pt x="343" y="599"/>
                  </a:lnTo>
                  <a:lnTo>
                    <a:pt x="345" y="596"/>
                  </a:lnTo>
                  <a:lnTo>
                    <a:pt x="350" y="594"/>
                  </a:lnTo>
                  <a:lnTo>
                    <a:pt x="352" y="594"/>
                  </a:lnTo>
                  <a:lnTo>
                    <a:pt x="355" y="592"/>
                  </a:lnTo>
                  <a:lnTo>
                    <a:pt x="357" y="589"/>
                  </a:lnTo>
                  <a:lnTo>
                    <a:pt x="359" y="589"/>
                  </a:lnTo>
                  <a:lnTo>
                    <a:pt x="364" y="592"/>
                  </a:lnTo>
                  <a:lnTo>
                    <a:pt x="371" y="596"/>
                  </a:lnTo>
                  <a:lnTo>
                    <a:pt x="376" y="599"/>
                  </a:lnTo>
                  <a:lnTo>
                    <a:pt x="383" y="603"/>
                  </a:lnTo>
                  <a:lnTo>
                    <a:pt x="390" y="606"/>
                  </a:lnTo>
                  <a:lnTo>
                    <a:pt x="397" y="611"/>
                  </a:lnTo>
                  <a:lnTo>
                    <a:pt x="404" y="613"/>
                  </a:lnTo>
                  <a:lnTo>
                    <a:pt x="409" y="618"/>
                  </a:lnTo>
                  <a:lnTo>
                    <a:pt x="416" y="620"/>
                  </a:lnTo>
                  <a:lnTo>
                    <a:pt x="423" y="625"/>
                  </a:lnTo>
                  <a:lnTo>
                    <a:pt x="430" y="627"/>
                  </a:lnTo>
                  <a:lnTo>
                    <a:pt x="435" y="632"/>
                  </a:lnTo>
                  <a:lnTo>
                    <a:pt x="442" y="634"/>
                  </a:lnTo>
                  <a:lnTo>
                    <a:pt x="449" y="639"/>
                  </a:lnTo>
                  <a:lnTo>
                    <a:pt x="456" y="641"/>
                  </a:lnTo>
                  <a:lnTo>
                    <a:pt x="463" y="646"/>
                  </a:lnTo>
                  <a:lnTo>
                    <a:pt x="468" y="648"/>
                  </a:lnTo>
                  <a:lnTo>
                    <a:pt x="475" y="653"/>
                  </a:lnTo>
                  <a:lnTo>
                    <a:pt x="482" y="656"/>
                  </a:lnTo>
                  <a:lnTo>
                    <a:pt x="490" y="660"/>
                  </a:lnTo>
                  <a:lnTo>
                    <a:pt x="497" y="663"/>
                  </a:lnTo>
                  <a:lnTo>
                    <a:pt x="501" y="667"/>
                  </a:lnTo>
                  <a:lnTo>
                    <a:pt x="508" y="670"/>
                  </a:lnTo>
                  <a:lnTo>
                    <a:pt x="516" y="674"/>
                  </a:lnTo>
                  <a:lnTo>
                    <a:pt x="523" y="677"/>
                  </a:lnTo>
                  <a:lnTo>
                    <a:pt x="530" y="682"/>
                  </a:lnTo>
                  <a:lnTo>
                    <a:pt x="530" y="682"/>
                  </a:lnTo>
                  <a:lnTo>
                    <a:pt x="534" y="684"/>
                  </a:lnTo>
                  <a:lnTo>
                    <a:pt x="542" y="689"/>
                  </a:lnTo>
                  <a:lnTo>
                    <a:pt x="549" y="691"/>
                  </a:lnTo>
                  <a:lnTo>
                    <a:pt x="556" y="696"/>
                  </a:lnTo>
                  <a:lnTo>
                    <a:pt x="560" y="698"/>
                  </a:lnTo>
                  <a:lnTo>
                    <a:pt x="568" y="701"/>
                  </a:lnTo>
                  <a:lnTo>
                    <a:pt x="575" y="705"/>
                  </a:lnTo>
                  <a:lnTo>
                    <a:pt x="582" y="708"/>
                  </a:lnTo>
                  <a:lnTo>
                    <a:pt x="589" y="712"/>
                  </a:lnTo>
                  <a:lnTo>
                    <a:pt x="594" y="715"/>
                  </a:lnTo>
                  <a:lnTo>
                    <a:pt x="601" y="719"/>
                  </a:lnTo>
                  <a:lnTo>
                    <a:pt x="608" y="722"/>
                  </a:lnTo>
                  <a:lnTo>
                    <a:pt x="615" y="727"/>
                  </a:lnTo>
                  <a:lnTo>
                    <a:pt x="622" y="729"/>
                  </a:lnTo>
                  <a:lnTo>
                    <a:pt x="627" y="734"/>
                  </a:lnTo>
                  <a:lnTo>
                    <a:pt x="634" y="736"/>
                  </a:lnTo>
                  <a:lnTo>
                    <a:pt x="641" y="741"/>
                  </a:lnTo>
                  <a:lnTo>
                    <a:pt x="648" y="743"/>
                  </a:lnTo>
                  <a:lnTo>
                    <a:pt x="655" y="748"/>
                  </a:lnTo>
                  <a:lnTo>
                    <a:pt x="660" y="750"/>
                  </a:lnTo>
                  <a:lnTo>
                    <a:pt x="667" y="753"/>
                  </a:lnTo>
                  <a:lnTo>
                    <a:pt x="674" y="757"/>
                  </a:lnTo>
                  <a:lnTo>
                    <a:pt x="681" y="760"/>
                  </a:lnTo>
                  <a:lnTo>
                    <a:pt x="688" y="764"/>
                  </a:lnTo>
                  <a:lnTo>
                    <a:pt x="693" y="767"/>
                  </a:lnTo>
                  <a:lnTo>
                    <a:pt x="700" y="772"/>
                  </a:lnTo>
                  <a:lnTo>
                    <a:pt x="707" y="774"/>
                  </a:lnTo>
                  <a:lnTo>
                    <a:pt x="714" y="779"/>
                  </a:lnTo>
                  <a:lnTo>
                    <a:pt x="719" y="781"/>
                  </a:lnTo>
                  <a:lnTo>
                    <a:pt x="726" y="786"/>
                  </a:lnTo>
                  <a:lnTo>
                    <a:pt x="733" y="788"/>
                  </a:lnTo>
                  <a:lnTo>
                    <a:pt x="740" y="793"/>
                  </a:lnTo>
                  <a:lnTo>
                    <a:pt x="747" y="795"/>
                  </a:lnTo>
                  <a:lnTo>
                    <a:pt x="752" y="798"/>
                  </a:lnTo>
                  <a:lnTo>
                    <a:pt x="759" y="802"/>
                  </a:lnTo>
                  <a:lnTo>
                    <a:pt x="766" y="805"/>
                  </a:lnTo>
                  <a:lnTo>
                    <a:pt x="773" y="809"/>
                  </a:lnTo>
                  <a:lnTo>
                    <a:pt x="781" y="812"/>
                  </a:lnTo>
                  <a:lnTo>
                    <a:pt x="785" y="816"/>
                  </a:lnTo>
                  <a:lnTo>
                    <a:pt x="785" y="788"/>
                  </a:lnTo>
                  <a:lnTo>
                    <a:pt x="795" y="788"/>
                  </a:lnTo>
                  <a:lnTo>
                    <a:pt x="799" y="788"/>
                  </a:lnTo>
                  <a:lnTo>
                    <a:pt x="807" y="788"/>
                  </a:lnTo>
                  <a:lnTo>
                    <a:pt x="814" y="788"/>
                  </a:lnTo>
                  <a:lnTo>
                    <a:pt x="818" y="788"/>
                  </a:lnTo>
                  <a:lnTo>
                    <a:pt x="825" y="788"/>
                  </a:lnTo>
                  <a:lnTo>
                    <a:pt x="833" y="788"/>
                  </a:lnTo>
                  <a:lnTo>
                    <a:pt x="840" y="788"/>
                  </a:lnTo>
                  <a:lnTo>
                    <a:pt x="840" y="788"/>
                  </a:lnTo>
                  <a:lnTo>
                    <a:pt x="840" y="788"/>
                  </a:lnTo>
                  <a:lnTo>
                    <a:pt x="840" y="788"/>
                  </a:lnTo>
                  <a:lnTo>
                    <a:pt x="840" y="788"/>
                  </a:lnTo>
                  <a:lnTo>
                    <a:pt x="840" y="788"/>
                  </a:lnTo>
                  <a:lnTo>
                    <a:pt x="840" y="788"/>
                  </a:lnTo>
                  <a:lnTo>
                    <a:pt x="840" y="788"/>
                  </a:lnTo>
                  <a:lnTo>
                    <a:pt x="840" y="788"/>
                  </a:lnTo>
                  <a:lnTo>
                    <a:pt x="840" y="781"/>
                  </a:lnTo>
                  <a:lnTo>
                    <a:pt x="840" y="776"/>
                  </a:lnTo>
                  <a:lnTo>
                    <a:pt x="840" y="769"/>
                  </a:lnTo>
                  <a:lnTo>
                    <a:pt x="840" y="760"/>
                  </a:lnTo>
                  <a:lnTo>
                    <a:pt x="840" y="745"/>
                  </a:lnTo>
                  <a:lnTo>
                    <a:pt x="840" y="738"/>
                  </a:lnTo>
                  <a:lnTo>
                    <a:pt x="840" y="724"/>
                  </a:lnTo>
                  <a:lnTo>
                    <a:pt x="840" y="717"/>
                  </a:lnTo>
                  <a:lnTo>
                    <a:pt x="840" y="710"/>
                  </a:lnTo>
                  <a:lnTo>
                    <a:pt x="840" y="689"/>
                  </a:lnTo>
                  <a:lnTo>
                    <a:pt x="840" y="682"/>
                  </a:lnTo>
                  <a:lnTo>
                    <a:pt x="840" y="248"/>
                  </a:lnTo>
                  <a:lnTo>
                    <a:pt x="840" y="246"/>
                  </a:lnTo>
                  <a:lnTo>
                    <a:pt x="837" y="244"/>
                  </a:lnTo>
                  <a:lnTo>
                    <a:pt x="835" y="232"/>
                  </a:lnTo>
                  <a:lnTo>
                    <a:pt x="833" y="230"/>
                  </a:lnTo>
                  <a:lnTo>
                    <a:pt x="833" y="227"/>
                  </a:lnTo>
                  <a:lnTo>
                    <a:pt x="833" y="222"/>
                  </a:lnTo>
                  <a:lnTo>
                    <a:pt x="833" y="222"/>
                  </a:lnTo>
                  <a:lnTo>
                    <a:pt x="833" y="220"/>
                  </a:lnTo>
                  <a:lnTo>
                    <a:pt x="830" y="215"/>
                  </a:lnTo>
                  <a:lnTo>
                    <a:pt x="830" y="213"/>
                  </a:lnTo>
                  <a:lnTo>
                    <a:pt x="830" y="208"/>
                  </a:lnTo>
                  <a:lnTo>
                    <a:pt x="830" y="208"/>
                  </a:lnTo>
                  <a:lnTo>
                    <a:pt x="830" y="206"/>
                  </a:lnTo>
                  <a:lnTo>
                    <a:pt x="825" y="194"/>
                  </a:lnTo>
                  <a:lnTo>
                    <a:pt x="825" y="192"/>
                  </a:lnTo>
                  <a:lnTo>
                    <a:pt x="823" y="192"/>
                  </a:lnTo>
                  <a:lnTo>
                    <a:pt x="823" y="189"/>
                  </a:lnTo>
                  <a:lnTo>
                    <a:pt x="825" y="187"/>
                  </a:lnTo>
                  <a:lnTo>
                    <a:pt x="828" y="182"/>
                  </a:lnTo>
                  <a:lnTo>
                    <a:pt x="828" y="180"/>
                  </a:lnTo>
                  <a:lnTo>
                    <a:pt x="828" y="180"/>
                  </a:lnTo>
                  <a:lnTo>
                    <a:pt x="830" y="177"/>
                  </a:lnTo>
                  <a:lnTo>
                    <a:pt x="833" y="175"/>
                  </a:lnTo>
                  <a:lnTo>
                    <a:pt x="835" y="170"/>
                  </a:lnTo>
                  <a:lnTo>
                    <a:pt x="835" y="168"/>
                  </a:lnTo>
                  <a:lnTo>
                    <a:pt x="837" y="166"/>
                  </a:lnTo>
                  <a:lnTo>
                    <a:pt x="837" y="166"/>
                  </a:lnTo>
                  <a:lnTo>
                    <a:pt x="837" y="161"/>
                  </a:lnTo>
                  <a:lnTo>
                    <a:pt x="840" y="159"/>
                  </a:lnTo>
                  <a:lnTo>
                    <a:pt x="840" y="156"/>
                  </a:lnTo>
                  <a:lnTo>
                    <a:pt x="840" y="154"/>
                  </a:lnTo>
                  <a:lnTo>
                    <a:pt x="840" y="151"/>
                  </a:lnTo>
                  <a:lnTo>
                    <a:pt x="840" y="149"/>
                  </a:lnTo>
                  <a:lnTo>
                    <a:pt x="837" y="144"/>
                  </a:lnTo>
                  <a:lnTo>
                    <a:pt x="837" y="140"/>
                  </a:lnTo>
                  <a:lnTo>
                    <a:pt x="835" y="137"/>
                  </a:lnTo>
                  <a:lnTo>
                    <a:pt x="835" y="135"/>
                  </a:lnTo>
                  <a:lnTo>
                    <a:pt x="833" y="128"/>
                  </a:lnTo>
                  <a:lnTo>
                    <a:pt x="833" y="123"/>
                  </a:lnTo>
                  <a:lnTo>
                    <a:pt x="833" y="118"/>
                  </a:lnTo>
                  <a:lnTo>
                    <a:pt x="833" y="116"/>
                  </a:lnTo>
                  <a:lnTo>
                    <a:pt x="833" y="114"/>
                  </a:lnTo>
                  <a:lnTo>
                    <a:pt x="842" y="106"/>
                  </a:lnTo>
                  <a:lnTo>
                    <a:pt x="844" y="102"/>
                  </a:lnTo>
                  <a:lnTo>
                    <a:pt x="844" y="99"/>
                  </a:lnTo>
                  <a:lnTo>
                    <a:pt x="849" y="97"/>
                  </a:lnTo>
                  <a:lnTo>
                    <a:pt x="849" y="97"/>
                  </a:lnTo>
                  <a:lnTo>
                    <a:pt x="849" y="97"/>
                  </a:lnTo>
                  <a:lnTo>
                    <a:pt x="849" y="95"/>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87" name="Freeform 186"/>
            <p:cNvSpPr>
              <a:spLocks/>
            </p:cNvSpPr>
            <p:nvPr/>
          </p:nvSpPr>
          <p:spPr bwMode="auto">
            <a:xfrm>
              <a:off x="6243637" y="2852304"/>
              <a:ext cx="349250" cy="360363"/>
            </a:xfrm>
            <a:custGeom>
              <a:avLst/>
              <a:gdLst>
                <a:gd name="T0" fmla="*/ 218 w 220"/>
                <a:gd name="T1" fmla="*/ 166 h 227"/>
                <a:gd name="T2" fmla="*/ 220 w 220"/>
                <a:gd name="T3" fmla="*/ 161 h 227"/>
                <a:gd name="T4" fmla="*/ 213 w 220"/>
                <a:gd name="T5" fmla="*/ 149 h 227"/>
                <a:gd name="T6" fmla="*/ 208 w 220"/>
                <a:gd name="T7" fmla="*/ 145 h 227"/>
                <a:gd name="T8" fmla="*/ 204 w 220"/>
                <a:gd name="T9" fmla="*/ 142 h 227"/>
                <a:gd name="T10" fmla="*/ 196 w 220"/>
                <a:gd name="T11" fmla="*/ 138 h 227"/>
                <a:gd name="T12" fmla="*/ 194 w 220"/>
                <a:gd name="T13" fmla="*/ 135 h 227"/>
                <a:gd name="T14" fmla="*/ 192 w 220"/>
                <a:gd name="T15" fmla="*/ 123 h 227"/>
                <a:gd name="T16" fmla="*/ 177 w 220"/>
                <a:gd name="T17" fmla="*/ 123 h 227"/>
                <a:gd name="T18" fmla="*/ 170 w 220"/>
                <a:gd name="T19" fmla="*/ 121 h 227"/>
                <a:gd name="T20" fmla="*/ 166 w 220"/>
                <a:gd name="T21" fmla="*/ 119 h 227"/>
                <a:gd name="T22" fmla="*/ 163 w 220"/>
                <a:gd name="T23" fmla="*/ 116 h 227"/>
                <a:gd name="T24" fmla="*/ 156 w 220"/>
                <a:gd name="T25" fmla="*/ 111 h 227"/>
                <a:gd name="T26" fmla="*/ 156 w 220"/>
                <a:gd name="T27" fmla="*/ 109 h 227"/>
                <a:gd name="T28" fmla="*/ 170 w 220"/>
                <a:gd name="T29" fmla="*/ 93 h 227"/>
                <a:gd name="T30" fmla="*/ 170 w 220"/>
                <a:gd name="T31" fmla="*/ 85 h 227"/>
                <a:gd name="T32" fmla="*/ 168 w 220"/>
                <a:gd name="T33" fmla="*/ 74 h 227"/>
                <a:gd name="T34" fmla="*/ 163 w 220"/>
                <a:gd name="T35" fmla="*/ 57 h 227"/>
                <a:gd name="T36" fmla="*/ 147 w 220"/>
                <a:gd name="T37" fmla="*/ 52 h 227"/>
                <a:gd name="T38" fmla="*/ 147 w 220"/>
                <a:gd name="T39" fmla="*/ 59 h 227"/>
                <a:gd name="T40" fmla="*/ 140 w 220"/>
                <a:gd name="T41" fmla="*/ 67 h 227"/>
                <a:gd name="T42" fmla="*/ 135 w 220"/>
                <a:gd name="T43" fmla="*/ 71 h 227"/>
                <a:gd name="T44" fmla="*/ 128 w 220"/>
                <a:gd name="T45" fmla="*/ 74 h 227"/>
                <a:gd name="T46" fmla="*/ 123 w 220"/>
                <a:gd name="T47" fmla="*/ 69 h 227"/>
                <a:gd name="T48" fmla="*/ 116 w 220"/>
                <a:gd name="T49" fmla="*/ 62 h 227"/>
                <a:gd name="T50" fmla="*/ 109 w 220"/>
                <a:gd name="T51" fmla="*/ 62 h 227"/>
                <a:gd name="T52" fmla="*/ 109 w 220"/>
                <a:gd name="T53" fmla="*/ 59 h 227"/>
                <a:gd name="T54" fmla="*/ 114 w 220"/>
                <a:gd name="T55" fmla="*/ 48 h 227"/>
                <a:gd name="T56" fmla="*/ 109 w 220"/>
                <a:gd name="T57" fmla="*/ 31 h 227"/>
                <a:gd name="T58" fmla="*/ 106 w 220"/>
                <a:gd name="T59" fmla="*/ 24 h 227"/>
                <a:gd name="T60" fmla="*/ 106 w 220"/>
                <a:gd name="T61" fmla="*/ 17 h 227"/>
                <a:gd name="T62" fmla="*/ 106 w 220"/>
                <a:gd name="T63" fmla="*/ 12 h 227"/>
                <a:gd name="T64" fmla="*/ 97 w 220"/>
                <a:gd name="T65" fmla="*/ 10 h 227"/>
                <a:gd name="T66" fmla="*/ 95 w 220"/>
                <a:gd name="T67" fmla="*/ 5 h 227"/>
                <a:gd name="T68" fmla="*/ 90 w 220"/>
                <a:gd name="T69" fmla="*/ 0 h 227"/>
                <a:gd name="T70" fmla="*/ 85 w 220"/>
                <a:gd name="T71" fmla="*/ 5 h 227"/>
                <a:gd name="T72" fmla="*/ 76 w 220"/>
                <a:gd name="T73" fmla="*/ 7 h 227"/>
                <a:gd name="T74" fmla="*/ 66 w 220"/>
                <a:gd name="T75" fmla="*/ 5 h 227"/>
                <a:gd name="T76" fmla="*/ 59 w 220"/>
                <a:gd name="T77" fmla="*/ 24 h 227"/>
                <a:gd name="T78" fmla="*/ 47 w 220"/>
                <a:gd name="T79" fmla="*/ 31 h 227"/>
                <a:gd name="T80" fmla="*/ 28 w 220"/>
                <a:gd name="T81" fmla="*/ 57 h 227"/>
                <a:gd name="T82" fmla="*/ 7 w 220"/>
                <a:gd name="T83" fmla="*/ 78 h 227"/>
                <a:gd name="T84" fmla="*/ 5 w 220"/>
                <a:gd name="T85" fmla="*/ 85 h 227"/>
                <a:gd name="T86" fmla="*/ 5 w 220"/>
                <a:gd name="T87" fmla="*/ 93 h 227"/>
                <a:gd name="T88" fmla="*/ 36 w 220"/>
                <a:gd name="T89" fmla="*/ 114 h 227"/>
                <a:gd name="T90" fmla="*/ 38 w 220"/>
                <a:gd name="T91" fmla="*/ 121 h 227"/>
                <a:gd name="T92" fmla="*/ 57 w 220"/>
                <a:gd name="T93" fmla="*/ 128 h 227"/>
                <a:gd name="T94" fmla="*/ 62 w 220"/>
                <a:gd name="T95" fmla="*/ 130 h 227"/>
                <a:gd name="T96" fmla="*/ 73 w 220"/>
                <a:gd name="T97" fmla="*/ 142 h 227"/>
                <a:gd name="T98" fmla="*/ 80 w 220"/>
                <a:gd name="T99" fmla="*/ 149 h 227"/>
                <a:gd name="T100" fmla="*/ 104 w 220"/>
                <a:gd name="T101" fmla="*/ 168 h 227"/>
                <a:gd name="T102" fmla="*/ 118 w 220"/>
                <a:gd name="T103" fmla="*/ 182 h 227"/>
                <a:gd name="T104" fmla="*/ 130 w 220"/>
                <a:gd name="T105" fmla="*/ 192 h 227"/>
                <a:gd name="T106" fmla="*/ 142 w 220"/>
                <a:gd name="T107" fmla="*/ 197 h 227"/>
                <a:gd name="T108" fmla="*/ 180 w 220"/>
                <a:gd name="T109" fmla="*/ 216 h 227"/>
                <a:gd name="T110" fmla="*/ 194 w 220"/>
                <a:gd name="T111" fmla="*/ 220 h 227"/>
                <a:gd name="T112" fmla="*/ 201 w 220"/>
                <a:gd name="T113" fmla="*/ 225 h 227"/>
                <a:gd name="T114" fmla="*/ 211 w 220"/>
                <a:gd name="T115" fmla="*/ 223 h 227"/>
                <a:gd name="T116" fmla="*/ 208 w 220"/>
                <a:gd name="T117" fmla="*/ 201 h 227"/>
                <a:gd name="T118" fmla="*/ 211 w 220"/>
                <a:gd name="T119" fmla="*/ 197 h 227"/>
                <a:gd name="T120" fmla="*/ 211 w 220"/>
                <a:gd name="T121" fmla="*/ 187 h 227"/>
                <a:gd name="T122" fmla="*/ 215 w 220"/>
                <a:gd name="T123" fmla="*/ 175 h 227"/>
                <a:gd name="T124" fmla="*/ 218 w 220"/>
                <a:gd name="T125" fmla="*/ 175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0" h="227">
                  <a:moveTo>
                    <a:pt x="218" y="173"/>
                  </a:moveTo>
                  <a:lnTo>
                    <a:pt x="218" y="173"/>
                  </a:lnTo>
                  <a:lnTo>
                    <a:pt x="218" y="173"/>
                  </a:lnTo>
                  <a:lnTo>
                    <a:pt x="218" y="171"/>
                  </a:lnTo>
                  <a:lnTo>
                    <a:pt x="215" y="171"/>
                  </a:lnTo>
                  <a:lnTo>
                    <a:pt x="215" y="171"/>
                  </a:lnTo>
                  <a:lnTo>
                    <a:pt x="215" y="168"/>
                  </a:lnTo>
                  <a:lnTo>
                    <a:pt x="215" y="168"/>
                  </a:lnTo>
                  <a:lnTo>
                    <a:pt x="215" y="168"/>
                  </a:lnTo>
                  <a:lnTo>
                    <a:pt x="218" y="168"/>
                  </a:lnTo>
                  <a:lnTo>
                    <a:pt x="218" y="166"/>
                  </a:lnTo>
                  <a:lnTo>
                    <a:pt x="218" y="166"/>
                  </a:lnTo>
                  <a:lnTo>
                    <a:pt x="218" y="164"/>
                  </a:lnTo>
                  <a:lnTo>
                    <a:pt x="218" y="164"/>
                  </a:lnTo>
                  <a:lnTo>
                    <a:pt x="218" y="164"/>
                  </a:lnTo>
                  <a:lnTo>
                    <a:pt x="218" y="164"/>
                  </a:lnTo>
                  <a:lnTo>
                    <a:pt x="218" y="164"/>
                  </a:lnTo>
                  <a:lnTo>
                    <a:pt x="218" y="164"/>
                  </a:lnTo>
                  <a:lnTo>
                    <a:pt x="218" y="164"/>
                  </a:lnTo>
                  <a:lnTo>
                    <a:pt x="218" y="161"/>
                  </a:lnTo>
                  <a:lnTo>
                    <a:pt x="218" y="161"/>
                  </a:lnTo>
                  <a:lnTo>
                    <a:pt x="220" y="161"/>
                  </a:lnTo>
                  <a:lnTo>
                    <a:pt x="218" y="161"/>
                  </a:lnTo>
                  <a:lnTo>
                    <a:pt x="218" y="159"/>
                  </a:lnTo>
                  <a:lnTo>
                    <a:pt x="218" y="156"/>
                  </a:lnTo>
                  <a:lnTo>
                    <a:pt x="215" y="152"/>
                  </a:lnTo>
                  <a:lnTo>
                    <a:pt x="215" y="149"/>
                  </a:lnTo>
                  <a:lnTo>
                    <a:pt x="215" y="149"/>
                  </a:lnTo>
                  <a:lnTo>
                    <a:pt x="215" y="147"/>
                  </a:lnTo>
                  <a:lnTo>
                    <a:pt x="213" y="145"/>
                  </a:lnTo>
                  <a:lnTo>
                    <a:pt x="213" y="147"/>
                  </a:lnTo>
                  <a:lnTo>
                    <a:pt x="213" y="147"/>
                  </a:lnTo>
                  <a:lnTo>
                    <a:pt x="213" y="149"/>
                  </a:lnTo>
                  <a:lnTo>
                    <a:pt x="213" y="147"/>
                  </a:lnTo>
                  <a:lnTo>
                    <a:pt x="213" y="147"/>
                  </a:lnTo>
                  <a:lnTo>
                    <a:pt x="213" y="147"/>
                  </a:lnTo>
                  <a:lnTo>
                    <a:pt x="211" y="147"/>
                  </a:lnTo>
                  <a:lnTo>
                    <a:pt x="211" y="145"/>
                  </a:lnTo>
                  <a:lnTo>
                    <a:pt x="211" y="147"/>
                  </a:lnTo>
                  <a:lnTo>
                    <a:pt x="211" y="147"/>
                  </a:lnTo>
                  <a:lnTo>
                    <a:pt x="211" y="147"/>
                  </a:lnTo>
                  <a:lnTo>
                    <a:pt x="208" y="147"/>
                  </a:lnTo>
                  <a:lnTo>
                    <a:pt x="208" y="145"/>
                  </a:lnTo>
                  <a:lnTo>
                    <a:pt x="208" y="145"/>
                  </a:lnTo>
                  <a:lnTo>
                    <a:pt x="208" y="145"/>
                  </a:lnTo>
                  <a:lnTo>
                    <a:pt x="208" y="145"/>
                  </a:lnTo>
                  <a:lnTo>
                    <a:pt x="208" y="145"/>
                  </a:lnTo>
                  <a:lnTo>
                    <a:pt x="208" y="145"/>
                  </a:lnTo>
                  <a:lnTo>
                    <a:pt x="206" y="142"/>
                  </a:lnTo>
                  <a:lnTo>
                    <a:pt x="206" y="142"/>
                  </a:lnTo>
                  <a:lnTo>
                    <a:pt x="206" y="142"/>
                  </a:lnTo>
                  <a:lnTo>
                    <a:pt x="204" y="142"/>
                  </a:lnTo>
                  <a:lnTo>
                    <a:pt x="204" y="142"/>
                  </a:lnTo>
                  <a:lnTo>
                    <a:pt x="204" y="142"/>
                  </a:lnTo>
                  <a:lnTo>
                    <a:pt x="204" y="142"/>
                  </a:lnTo>
                  <a:lnTo>
                    <a:pt x="201" y="142"/>
                  </a:lnTo>
                  <a:lnTo>
                    <a:pt x="201" y="142"/>
                  </a:lnTo>
                  <a:lnTo>
                    <a:pt x="201" y="142"/>
                  </a:lnTo>
                  <a:lnTo>
                    <a:pt x="199" y="142"/>
                  </a:lnTo>
                  <a:lnTo>
                    <a:pt x="196" y="140"/>
                  </a:lnTo>
                  <a:lnTo>
                    <a:pt x="196" y="140"/>
                  </a:lnTo>
                  <a:lnTo>
                    <a:pt x="196" y="140"/>
                  </a:lnTo>
                  <a:lnTo>
                    <a:pt x="196" y="138"/>
                  </a:lnTo>
                  <a:lnTo>
                    <a:pt x="196" y="138"/>
                  </a:lnTo>
                  <a:lnTo>
                    <a:pt x="196" y="138"/>
                  </a:lnTo>
                  <a:lnTo>
                    <a:pt x="196" y="138"/>
                  </a:lnTo>
                  <a:lnTo>
                    <a:pt x="196" y="138"/>
                  </a:lnTo>
                  <a:lnTo>
                    <a:pt x="196" y="135"/>
                  </a:lnTo>
                  <a:lnTo>
                    <a:pt x="196" y="135"/>
                  </a:lnTo>
                  <a:lnTo>
                    <a:pt x="196" y="135"/>
                  </a:lnTo>
                  <a:lnTo>
                    <a:pt x="196" y="135"/>
                  </a:lnTo>
                  <a:lnTo>
                    <a:pt x="196" y="135"/>
                  </a:lnTo>
                  <a:lnTo>
                    <a:pt x="196" y="133"/>
                  </a:lnTo>
                  <a:lnTo>
                    <a:pt x="196" y="133"/>
                  </a:lnTo>
                  <a:lnTo>
                    <a:pt x="194" y="135"/>
                  </a:lnTo>
                  <a:lnTo>
                    <a:pt x="194" y="135"/>
                  </a:lnTo>
                  <a:lnTo>
                    <a:pt x="194" y="135"/>
                  </a:lnTo>
                  <a:lnTo>
                    <a:pt x="194" y="133"/>
                  </a:lnTo>
                  <a:lnTo>
                    <a:pt x="194" y="133"/>
                  </a:lnTo>
                  <a:lnTo>
                    <a:pt x="194" y="130"/>
                  </a:lnTo>
                  <a:lnTo>
                    <a:pt x="194" y="130"/>
                  </a:lnTo>
                  <a:lnTo>
                    <a:pt x="194" y="128"/>
                  </a:lnTo>
                  <a:lnTo>
                    <a:pt x="194" y="128"/>
                  </a:lnTo>
                  <a:lnTo>
                    <a:pt x="194" y="126"/>
                  </a:lnTo>
                  <a:lnTo>
                    <a:pt x="192" y="126"/>
                  </a:lnTo>
                  <a:lnTo>
                    <a:pt x="192" y="123"/>
                  </a:lnTo>
                  <a:lnTo>
                    <a:pt x="192" y="123"/>
                  </a:lnTo>
                  <a:lnTo>
                    <a:pt x="192" y="123"/>
                  </a:lnTo>
                  <a:lnTo>
                    <a:pt x="189" y="123"/>
                  </a:lnTo>
                  <a:lnTo>
                    <a:pt x="189" y="123"/>
                  </a:lnTo>
                  <a:lnTo>
                    <a:pt x="189" y="123"/>
                  </a:lnTo>
                  <a:lnTo>
                    <a:pt x="189" y="123"/>
                  </a:lnTo>
                  <a:lnTo>
                    <a:pt x="187" y="123"/>
                  </a:lnTo>
                  <a:lnTo>
                    <a:pt x="185" y="123"/>
                  </a:lnTo>
                  <a:lnTo>
                    <a:pt x="185" y="121"/>
                  </a:lnTo>
                  <a:lnTo>
                    <a:pt x="182" y="121"/>
                  </a:lnTo>
                  <a:lnTo>
                    <a:pt x="180" y="123"/>
                  </a:lnTo>
                  <a:lnTo>
                    <a:pt x="180" y="123"/>
                  </a:lnTo>
                  <a:lnTo>
                    <a:pt x="177" y="123"/>
                  </a:lnTo>
                  <a:lnTo>
                    <a:pt x="177" y="123"/>
                  </a:lnTo>
                  <a:lnTo>
                    <a:pt x="177" y="123"/>
                  </a:lnTo>
                  <a:lnTo>
                    <a:pt x="177" y="123"/>
                  </a:lnTo>
                  <a:lnTo>
                    <a:pt x="175" y="123"/>
                  </a:lnTo>
                  <a:lnTo>
                    <a:pt x="175" y="123"/>
                  </a:lnTo>
                  <a:lnTo>
                    <a:pt x="175" y="123"/>
                  </a:lnTo>
                  <a:lnTo>
                    <a:pt x="170" y="121"/>
                  </a:lnTo>
                  <a:lnTo>
                    <a:pt x="170" y="121"/>
                  </a:lnTo>
                  <a:lnTo>
                    <a:pt x="170" y="121"/>
                  </a:lnTo>
                  <a:lnTo>
                    <a:pt x="170" y="121"/>
                  </a:lnTo>
                  <a:lnTo>
                    <a:pt x="170" y="121"/>
                  </a:lnTo>
                  <a:lnTo>
                    <a:pt x="170" y="121"/>
                  </a:lnTo>
                  <a:lnTo>
                    <a:pt x="170" y="119"/>
                  </a:lnTo>
                  <a:lnTo>
                    <a:pt x="170" y="121"/>
                  </a:lnTo>
                  <a:lnTo>
                    <a:pt x="168" y="121"/>
                  </a:lnTo>
                  <a:lnTo>
                    <a:pt x="168" y="121"/>
                  </a:lnTo>
                  <a:lnTo>
                    <a:pt x="168" y="119"/>
                  </a:lnTo>
                  <a:lnTo>
                    <a:pt x="168" y="119"/>
                  </a:lnTo>
                  <a:lnTo>
                    <a:pt x="168" y="119"/>
                  </a:lnTo>
                  <a:lnTo>
                    <a:pt x="166" y="119"/>
                  </a:lnTo>
                  <a:lnTo>
                    <a:pt x="166" y="119"/>
                  </a:lnTo>
                  <a:lnTo>
                    <a:pt x="166" y="119"/>
                  </a:lnTo>
                  <a:lnTo>
                    <a:pt x="166" y="119"/>
                  </a:lnTo>
                  <a:lnTo>
                    <a:pt x="163" y="121"/>
                  </a:lnTo>
                  <a:lnTo>
                    <a:pt x="163" y="119"/>
                  </a:lnTo>
                  <a:lnTo>
                    <a:pt x="163" y="119"/>
                  </a:lnTo>
                  <a:lnTo>
                    <a:pt x="163" y="119"/>
                  </a:lnTo>
                  <a:lnTo>
                    <a:pt x="163" y="119"/>
                  </a:lnTo>
                  <a:lnTo>
                    <a:pt x="163" y="119"/>
                  </a:lnTo>
                  <a:lnTo>
                    <a:pt x="163" y="116"/>
                  </a:lnTo>
                  <a:lnTo>
                    <a:pt x="163" y="116"/>
                  </a:lnTo>
                  <a:lnTo>
                    <a:pt x="163" y="116"/>
                  </a:lnTo>
                  <a:lnTo>
                    <a:pt x="163" y="116"/>
                  </a:lnTo>
                  <a:lnTo>
                    <a:pt x="166" y="114"/>
                  </a:lnTo>
                  <a:lnTo>
                    <a:pt x="163" y="114"/>
                  </a:lnTo>
                  <a:lnTo>
                    <a:pt x="163" y="114"/>
                  </a:lnTo>
                  <a:lnTo>
                    <a:pt x="161" y="111"/>
                  </a:lnTo>
                  <a:lnTo>
                    <a:pt x="161" y="111"/>
                  </a:lnTo>
                  <a:lnTo>
                    <a:pt x="161" y="111"/>
                  </a:lnTo>
                  <a:lnTo>
                    <a:pt x="161" y="114"/>
                  </a:lnTo>
                  <a:lnTo>
                    <a:pt x="161" y="114"/>
                  </a:lnTo>
                  <a:lnTo>
                    <a:pt x="159" y="116"/>
                  </a:lnTo>
                  <a:lnTo>
                    <a:pt x="159" y="114"/>
                  </a:lnTo>
                  <a:lnTo>
                    <a:pt x="156" y="111"/>
                  </a:lnTo>
                  <a:lnTo>
                    <a:pt x="156" y="111"/>
                  </a:lnTo>
                  <a:lnTo>
                    <a:pt x="156" y="111"/>
                  </a:lnTo>
                  <a:lnTo>
                    <a:pt x="154" y="111"/>
                  </a:lnTo>
                  <a:lnTo>
                    <a:pt x="154" y="111"/>
                  </a:lnTo>
                  <a:lnTo>
                    <a:pt x="154" y="111"/>
                  </a:lnTo>
                  <a:lnTo>
                    <a:pt x="154" y="109"/>
                  </a:lnTo>
                  <a:lnTo>
                    <a:pt x="154" y="109"/>
                  </a:lnTo>
                  <a:lnTo>
                    <a:pt x="156" y="109"/>
                  </a:lnTo>
                  <a:lnTo>
                    <a:pt x="156" y="109"/>
                  </a:lnTo>
                  <a:lnTo>
                    <a:pt x="156" y="109"/>
                  </a:lnTo>
                  <a:lnTo>
                    <a:pt x="156" y="109"/>
                  </a:lnTo>
                  <a:lnTo>
                    <a:pt x="156" y="109"/>
                  </a:lnTo>
                  <a:lnTo>
                    <a:pt x="156" y="109"/>
                  </a:lnTo>
                  <a:lnTo>
                    <a:pt x="156" y="109"/>
                  </a:lnTo>
                  <a:lnTo>
                    <a:pt x="156" y="109"/>
                  </a:lnTo>
                  <a:lnTo>
                    <a:pt x="159" y="107"/>
                  </a:lnTo>
                  <a:lnTo>
                    <a:pt x="161" y="104"/>
                  </a:lnTo>
                  <a:lnTo>
                    <a:pt x="163" y="102"/>
                  </a:lnTo>
                  <a:lnTo>
                    <a:pt x="168" y="97"/>
                  </a:lnTo>
                  <a:lnTo>
                    <a:pt x="168" y="97"/>
                  </a:lnTo>
                  <a:lnTo>
                    <a:pt x="168" y="95"/>
                  </a:lnTo>
                  <a:lnTo>
                    <a:pt x="170" y="93"/>
                  </a:lnTo>
                  <a:lnTo>
                    <a:pt x="170" y="93"/>
                  </a:lnTo>
                  <a:lnTo>
                    <a:pt x="170" y="93"/>
                  </a:lnTo>
                  <a:lnTo>
                    <a:pt x="168" y="93"/>
                  </a:lnTo>
                  <a:lnTo>
                    <a:pt x="168" y="90"/>
                  </a:lnTo>
                  <a:lnTo>
                    <a:pt x="168" y="90"/>
                  </a:lnTo>
                  <a:lnTo>
                    <a:pt x="168" y="90"/>
                  </a:lnTo>
                  <a:lnTo>
                    <a:pt x="168" y="88"/>
                  </a:lnTo>
                  <a:lnTo>
                    <a:pt x="168" y="88"/>
                  </a:lnTo>
                  <a:lnTo>
                    <a:pt x="168" y="88"/>
                  </a:lnTo>
                  <a:lnTo>
                    <a:pt x="170" y="85"/>
                  </a:lnTo>
                  <a:lnTo>
                    <a:pt x="170" y="85"/>
                  </a:lnTo>
                  <a:lnTo>
                    <a:pt x="170" y="85"/>
                  </a:lnTo>
                  <a:lnTo>
                    <a:pt x="170" y="83"/>
                  </a:lnTo>
                  <a:lnTo>
                    <a:pt x="170" y="78"/>
                  </a:lnTo>
                  <a:lnTo>
                    <a:pt x="170" y="78"/>
                  </a:lnTo>
                  <a:lnTo>
                    <a:pt x="170" y="76"/>
                  </a:lnTo>
                  <a:lnTo>
                    <a:pt x="170" y="76"/>
                  </a:lnTo>
                  <a:lnTo>
                    <a:pt x="168" y="76"/>
                  </a:lnTo>
                  <a:lnTo>
                    <a:pt x="168" y="76"/>
                  </a:lnTo>
                  <a:lnTo>
                    <a:pt x="168" y="74"/>
                  </a:lnTo>
                  <a:lnTo>
                    <a:pt x="168" y="74"/>
                  </a:lnTo>
                  <a:lnTo>
                    <a:pt x="168" y="74"/>
                  </a:lnTo>
                  <a:lnTo>
                    <a:pt x="168" y="74"/>
                  </a:lnTo>
                  <a:lnTo>
                    <a:pt x="168" y="74"/>
                  </a:lnTo>
                  <a:lnTo>
                    <a:pt x="168" y="71"/>
                  </a:lnTo>
                  <a:lnTo>
                    <a:pt x="168" y="71"/>
                  </a:lnTo>
                  <a:lnTo>
                    <a:pt x="166" y="69"/>
                  </a:lnTo>
                  <a:lnTo>
                    <a:pt x="166" y="69"/>
                  </a:lnTo>
                  <a:lnTo>
                    <a:pt x="166" y="69"/>
                  </a:lnTo>
                  <a:lnTo>
                    <a:pt x="166" y="67"/>
                  </a:lnTo>
                  <a:lnTo>
                    <a:pt x="166" y="62"/>
                  </a:lnTo>
                  <a:lnTo>
                    <a:pt x="163" y="57"/>
                  </a:lnTo>
                  <a:lnTo>
                    <a:pt x="163" y="57"/>
                  </a:lnTo>
                  <a:lnTo>
                    <a:pt x="161" y="55"/>
                  </a:lnTo>
                  <a:lnTo>
                    <a:pt x="159" y="55"/>
                  </a:lnTo>
                  <a:lnTo>
                    <a:pt x="156" y="52"/>
                  </a:lnTo>
                  <a:lnTo>
                    <a:pt x="156" y="52"/>
                  </a:lnTo>
                  <a:lnTo>
                    <a:pt x="156" y="50"/>
                  </a:lnTo>
                  <a:lnTo>
                    <a:pt x="156" y="48"/>
                  </a:lnTo>
                  <a:lnTo>
                    <a:pt x="149" y="48"/>
                  </a:lnTo>
                  <a:lnTo>
                    <a:pt x="149" y="48"/>
                  </a:lnTo>
                  <a:lnTo>
                    <a:pt x="147" y="50"/>
                  </a:lnTo>
                  <a:lnTo>
                    <a:pt x="147" y="52"/>
                  </a:lnTo>
                  <a:lnTo>
                    <a:pt x="147" y="52"/>
                  </a:lnTo>
                  <a:lnTo>
                    <a:pt x="147" y="52"/>
                  </a:lnTo>
                  <a:lnTo>
                    <a:pt x="147" y="55"/>
                  </a:lnTo>
                  <a:lnTo>
                    <a:pt x="147" y="55"/>
                  </a:lnTo>
                  <a:lnTo>
                    <a:pt x="147" y="55"/>
                  </a:lnTo>
                  <a:lnTo>
                    <a:pt x="147" y="55"/>
                  </a:lnTo>
                  <a:lnTo>
                    <a:pt x="147" y="55"/>
                  </a:lnTo>
                  <a:lnTo>
                    <a:pt x="147" y="55"/>
                  </a:lnTo>
                  <a:lnTo>
                    <a:pt x="147" y="57"/>
                  </a:lnTo>
                  <a:lnTo>
                    <a:pt x="147" y="57"/>
                  </a:lnTo>
                  <a:lnTo>
                    <a:pt x="147" y="59"/>
                  </a:lnTo>
                  <a:lnTo>
                    <a:pt x="147" y="59"/>
                  </a:lnTo>
                  <a:lnTo>
                    <a:pt x="144" y="59"/>
                  </a:lnTo>
                  <a:lnTo>
                    <a:pt x="144" y="59"/>
                  </a:lnTo>
                  <a:lnTo>
                    <a:pt x="144" y="62"/>
                  </a:lnTo>
                  <a:lnTo>
                    <a:pt x="144" y="62"/>
                  </a:lnTo>
                  <a:lnTo>
                    <a:pt x="144" y="62"/>
                  </a:lnTo>
                  <a:lnTo>
                    <a:pt x="142" y="64"/>
                  </a:lnTo>
                  <a:lnTo>
                    <a:pt x="142" y="64"/>
                  </a:lnTo>
                  <a:lnTo>
                    <a:pt x="142" y="64"/>
                  </a:lnTo>
                  <a:lnTo>
                    <a:pt x="140" y="64"/>
                  </a:lnTo>
                  <a:lnTo>
                    <a:pt x="140" y="67"/>
                  </a:lnTo>
                  <a:lnTo>
                    <a:pt x="140" y="67"/>
                  </a:lnTo>
                  <a:lnTo>
                    <a:pt x="140" y="67"/>
                  </a:lnTo>
                  <a:lnTo>
                    <a:pt x="140" y="69"/>
                  </a:lnTo>
                  <a:lnTo>
                    <a:pt x="140" y="69"/>
                  </a:lnTo>
                  <a:lnTo>
                    <a:pt x="140" y="69"/>
                  </a:lnTo>
                  <a:lnTo>
                    <a:pt x="140" y="71"/>
                  </a:lnTo>
                  <a:lnTo>
                    <a:pt x="137" y="71"/>
                  </a:lnTo>
                  <a:lnTo>
                    <a:pt x="137" y="71"/>
                  </a:lnTo>
                  <a:lnTo>
                    <a:pt x="135" y="69"/>
                  </a:lnTo>
                  <a:lnTo>
                    <a:pt x="135" y="69"/>
                  </a:lnTo>
                  <a:lnTo>
                    <a:pt x="135" y="71"/>
                  </a:lnTo>
                  <a:lnTo>
                    <a:pt x="135" y="71"/>
                  </a:lnTo>
                  <a:lnTo>
                    <a:pt x="135" y="71"/>
                  </a:lnTo>
                  <a:lnTo>
                    <a:pt x="135" y="71"/>
                  </a:lnTo>
                  <a:lnTo>
                    <a:pt x="133" y="71"/>
                  </a:lnTo>
                  <a:lnTo>
                    <a:pt x="133" y="71"/>
                  </a:lnTo>
                  <a:lnTo>
                    <a:pt x="133" y="71"/>
                  </a:lnTo>
                  <a:lnTo>
                    <a:pt x="130" y="71"/>
                  </a:lnTo>
                  <a:lnTo>
                    <a:pt x="130" y="71"/>
                  </a:lnTo>
                  <a:lnTo>
                    <a:pt x="130" y="74"/>
                  </a:lnTo>
                  <a:lnTo>
                    <a:pt x="128" y="74"/>
                  </a:lnTo>
                  <a:lnTo>
                    <a:pt x="128" y="74"/>
                  </a:lnTo>
                  <a:lnTo>
                    <a:pt x="128" y="74"/>
                  </a:lnTo>
                  <a:lnTo>
                    <a:pt x="128" y="74"/>
                  </a:lnTo>
                  <a:lnTo>
                    <a:pt x="128" y="74"/>
                  </a:lnTo>
                  <a:lnTo>
                    <a:pt x="125" y="74"/>
                  </a:lnTo>
                  <a:lnTo>
                    <a:pt x="125" y="74"/>
                  </a:lnTo>
                  <a:lnTo>
                    <a:pt x="125" y="71"/>
                  </a:lnTo>
                  <a:lnTo>
                    <a:pt x="125" y="71"/>
                  </a:lnTo>
                  <a:lnTo>
                    <a:pt x="125" y="71"/>
                  </a:lnTo>
                  <a:lnTo>
                    <a:pt x="125" y="71"/>
                  </a:lnTo>
                  <a:lnTo>
                    <a:pt x="125" y="69"/>
                  </a:lnTo>
                  <a:lnTo>
                    <a:pt x="123" y="69"/>
                  </a:lnTo>
                  <a:lnTo>
                    <a:pt x="123" y="69"/>
                  </a:lnTo>
                  <a:lnTo>
                    <a:pt x="121" y="69"/>
                  </a:lnTo>
                  <a:lnTo>
                    <a:pt x="121" y="64"/>
                  </a:lnTo>
                  <a:lnTo>
                    <a:pt x="121" y="64"/>
                  </a:lnTo>
                  <a:lnTo>
                    <a:pt x="118" y="64"/>
                  </a:lnTo>
                  <a:lnTo>
                    <a:pt x="118" y="64"/>
                  </a:lnTo>
                  <a:lnTo>
                    <a:pt x="116" y="64"/>
                  </a:lnTo>
                  <a:lnTo>
                    <a:pt x="116" y="64"/>
                  </a:lnTo>
                  <a:lnTo>
                    <a:pt x="116" y="64"/>
                  </a:lnTo>
                  <a:lnTo>
                    <a:pt x="116" y="62"/>
                  </a:lnTo>
                  <a:lnTo>
                    <a:pt x="116" y="62"/>
                  </a:lnTo>
                  <a:lnTo>
                    <a:pt x="116" y="62"/>
                  </a:lnTo>
                  <a:lnTo>
                    <a:pt x="114" y="62"/>
                  </a:lnTo>
                  <a:lnTo>
                    <a:pt x="114" y="62"/>
                  </a:lnTo>
                  <a:lnTo>
                    <a:pt x="114" y="62"/>
                  </a:lnTo>
                  <a:lnTo>
                    <a:pt x="114" y="62"/>
                  </a:lnTo>
                  <a:lnTo>
                    <a:pt x="111" y="64"/>
                  </a:lnTo>
                  <a:lnTo>
                    <a:pt x="111" y="64"/>
                  </a:lnTo>
                  <a:lnTo>
                    <a:pt x="111" y="64"/>
                  </a:lnTo>
                  <a:lnTo>
                    <a:pt x="111" y="64"/>
                  </a:lnTo>
                  <a:lnTo>
                    <a:pt x="111" y="64"/>
                  </a:lnTo>
                  <a:lnTo>
                    <a:pt x="109" y="62"/>
                  </a:lnTo>
                  <a:lnTo>
                    <a:pt x="109" y="62"/>
                  </a:lnTo>
                  <a:lnTo>
                    <a:pt x="106" y="64"/>
                  </a:lnTo>
                  <a:lnTo>
                    <a:pt x="106" y="64"/>
                  </a:lnTo>
                  <a:lnTo>
                    <a:pt x="106" y="64"/>
                  </a:lnTo>
                  <a:lnTo>
                    <a:pt x="106" y="64"/>
                  </a:lnTo>
                  <a:lnTo>
                    <a:pt x="106" y="64"/>
                  </a:lnTo>
                  <a:lnTo>
                    <a:pt x="106" y="64"/>
                  </a:lnTo>
                  <a:lnTo>
                    <a:pt x="106" y="62"/>
                  </a:lnTo>
                  <a:lnTo>
                    <a:pt x="106" y="62"/>
                  </a:lnTo>
                  <a:lnTo>
                    <a:pt x="109" y="62"/>
                  </a:lnTo>
                  <a:lnTo>
                    <a:pt x="109" y="62"/>
                  </a:lnTo>
                  <a:lnTo>
                    <a:pt x="109" y="59"/>
                  </a:lnTo>
                  <a:lnTo>
                    <a:pt x="111" y="59"/>
                  </a:lnTo>
                  <a:lnTo>
                    <a:pt x="111" y="57"/>
                  </a:lnTo>
                  <a:lnTo>
                    <a:pt x="111" y="57"/>
                  </a:lnTo>
                  <a:lnTo>
                    <a:pt x="111" y="55"/>
                  </a:lnTo>
                  <a:lnTo>
                    <a:pt x="111" y="55"/>
                  </a:lnTo>
                  <a:lnTo>
                    <a:pt x="114" y="52"/>
                  </a:lnTo>
                  <a:lnTo>
                    <a:pt x="114" y="52"/>
                  </a:lnTo>
                  <a:lnTo>
                    <a:pt x="114" y="52"/>
                  </a:lnTo>
                  <a:lnTo>
                    <a:pt x="114" y="52"/>
                  </a:lnTo>
                  <a:lnTo>
                    <a:pt x="114" y="50"/>
                  </a:lnTo>
                  <a:lnTo>
                    <a:pt x="114" y="48"/>
                  </a:lnTo>
                  <a:lnTo>
                    <a:pt x="114" y="45"/>
                  </a:lnTo>
                  <a:lnTo>
                    <a:pt x="114" y="45"/>
                  </a:lnTo>
                  <a:lnTo>
                    <a:pt x="111" y="43"/>
                  </a:lnTo>
                  <a:lnTo>
                    <a:pt x="111" y="43"/>
                  </a:lnTo>
                  <a:lnTo>
                    <a:pt x="111" y="40"/>
                  </a:lnTo>
                  <a:lnTo>
                    <a:pt x="109" y="38"/>
                  </a:lnTo>
                  <a:lnTo>
                    <a:pt x="109" y="36"/>
                  </a:lnTo>
                  <a:lnTo>
                    <a:pt x="109" y="33"/>
                  </a:lnTo>
                  <a:lnTo>
                    <a:pt x="109" y="31"/>
                  </a:lnTo>
                  <a:lnTo>
                    <a:pt x="109" y="31"/>
                  </a:lnTo>
                  <a:lnTo>
                    <a:pt x="109" y="31"/>
                  </a:lnTo>
                  <a:lnTo>
                    <a:pt x="111" y="31"/>
                  </a:lnTo>
                  <a:lnTo>
                    <a:pt x="109" y="29"/>
                  </a:lnTo>
                  <a:lnTo>
                    <a:pt x="109" y="29"/>
                  </a:lnTo>
                  <a:lnTo>
                    <a:pt x="109" y="29"/>
                  </a:lnTo>
                  <a:lnTo>
                    <a:pt x="109" y="29"/>
                  </a:lnTo>
                  <a:lnTo>
                    <a:pt x="109" y="29"/>
                  </a:lnTo>
                  <a:lnTo>
                    <a:pt x="106" y="29"/>
                  </a:lnTo>
                  <a:lnTo>
                    <a:pt x="106" y="29"/>
                  </a:lnTo>
                  <a:lnTo>
                    <a:pt x="109" y="29"/>
                  </a:lnTo>
                  <a:lnTo>
                    <a:pt x="109" y="26"/>
                  </a:lnTo>
                  <a:lnTo>
                    <a:pt x="106" y="24"/>
                  </a:lnTo>
                  <a:lnTo>
                    <a:pt x="106" y="24"/>
                  </a:lnTo>
                  <a:lnTo>
                    <a:pt x="106" y="22"/>
                  </a:lnTo>
                  <a:lnTo>
                    <a:pt x="106" y="22"/>
                  </a:lnTo>
                  <a:lnTo>
                    <a:pt x="104" y="22"/>
                  </a:lnTo>
                  <a:lnTo>
                    <a:pt x="104" y="22"/>
                  </a:lnTo>
                  <a:lnTo>
                    <a:pt x="104" y="19"/>
                  </a:lnTo>
                  <a:lnTo>
                    <a:pt x="104" y="19"/>
                  </a:lnTo>
                  <a:lnTo>
                    <a:pt x="104" y="17"/>
                  </a:lnTo>
                  <a:lnTo>
                    <a:pt x="106" y="17"/>
                  </a:lnTo>
                  <a:lnTo>
                    <a:pt x="106" y="17"/>
                  </a:lnTo>
                  <a:lnTo>
                    <a:pt x="106" y="17"/>
                  </a:lnTo>
                  <a:lnTo>
                    <a:pt x="104" y="17"/>
                  </a:lnTo>
                  <a:lnTo>
                    <a:pt x="104" y="17"/>
                  </a:lnTo>
                  <a:lnTo>
                    <a:pt x="104" y="14"/>
                  </a:lnTo>
                  <a:lnTo>
                    <a:pt x="104" y="14"/>
                  </a:lnTo>
                  <a:lnTo>
                    <a:pt x="104" y="14"/>
                  </a:lnTo>
                  <a:lnTo>
                    <a:pt x="104" y="14"/>
                  </a:lnTo>
                  <a:lnTo>
                    <a:pt x="104" y="14"/>
                  </a:lnTo>
                  <a:lnTo>
                    <a:pt x="104" y="12"/>
                  </a:lnTo>
                  <a:lnTo>
                    <a:pt x="106" y="12"/>
                  </a:lnTo>
                  <a:lnTo>
                    <a:pt x="106" y="12"/>
                  </a:lnTo>
                  <a:lnTo>
                    <a:pt x="106" y="12"/>
                  </a:lnTo>
                  <a:lnTo>
                    <a:pt x="106" y="12"/>
                  </a:lnTo>
                  <a:lnTo>
                    <a:pt x="104" y="12"/>
                  </a:lnTo>
                  <a:lnTo>
                    <a:pt x="102" y="10"/>
                  </a:lnTo>
                  <a:lnTo>
                    <a:pt x="102" y="10"/>
                  </a:lnTo>
                  <a:lnTo>
                    <a:pt x="102" y="10"/>
                  </a:lnTo>
                  <a:lnTo>
                    <a:pt x="99" y="10"/>
                  </a:lnTo>
                  <a:lnTo>
                    <a:pt x="99" y="10"/>
                  </a:lnTo>
                  <a:lnTo>
                    <a:pt x="99" y="10"/>
                  </a:lnTo>
                  <a:lnTo>
                    <a:pt x="99" y="10"/>
                  </a:lnTo>
                  <a:lnTo>
                    <a:pt x="99" y="10"/>
                  </a:lnTo>
                  <a:lnTo>
                    <a:pt x="97" y="10"/>
                  </a:lnTo>
                  <a:lnTo>
                    <a:pt x="97" y="10"/>
                  </a:lnTo>
                  <a:lnTo>
                    <a:pt x="97" y="10"/>
                  </a:lnTo>
                  <a:lnTo>
                    <a:pt x="97" y="10"/>
                  </a:lnTo>
                  <a:lnTo>
                    <a:pt x="97" y="7"/>
                  </a:lnTo>
                  <a:lnTo>
                    <a:pt x="97" y="7"/>
                  </a:lnTo>
                  <a:lnTo>
                    <a:pt x="97" y="7"/>
                  </a:lnTo>
                  <a:lnTo>
                    <a:pt x="97" y="5"/>
                  </a:lnTo>
                  <a:lnTo>
                    <a:pt x="97" y="5"/>
                  </a:lnTo>
                  <a:lnTo>
                    <a:pt x="97" y="5"/>
                  </a:lnTo>
                  <a:lnTo>
                    <a:pt x="95" y="5"/>
                  </a:lnTo>
                  <a:lnTo>
                    <a:pt x="95" y="5"/>
                  </a:lnTo>
                  <a:lnTo>
                    <a:pt x="95" y="7"/>
                  </a:lnTo>
                  <a:lnTo>
                    <a:pt x="95" y="7"/>
                  </a:lnTo>
                  <a:lnTo>
                    <a:pt x="95" y="7"/>
                  </a:lnTo>
                  <a:lnTo>
                    <a:pt x="92" y="7"/>
                  </a:lnTo>
                  <a:lnTo>
                    <a:pt x="92" y="5"/>
                  </a:lnTo>
                  <a:lnTo>
                    <a:pt x="92" y="5"/>
                  </a:lnTo>
                  <a:lnTo>
                    <a:pt x="92" y="3"/>
                  </a:lnTo>
                  <a:lnTo>
                    <a:pt x="92" y="3"/>
                  </a:lnTo>
                  <a:lnTo>
                    <a:pt x="92" y="0"/>
                  </a:lnTo>
                  <a:lnTo>
                    <a:pt x="90" y="0"/>
                  </a:lnTo>
                  <a:lnTo>
                    <a:pt x="90" y="0"/>
                  </a:lnTo>
                  <a:lnTo>
                    <a:pt x="90" y="3"/>
                  </a:lnTo>
                  <a:lnTo>
                    <a:pt x="90" y="3"/>
                  </a:lnTo>
                  <a:lnTo>
                    <a:pt x="90" y="3"/>
                  </a:lnTo>
                  <a:lnTo>
                    <a:pt x="90" y="3"/>
                  </a:lnTo>
                  <a:lnTo>
                    <a:pt x="90" y="3"/>
                  </a:lnTo>
                  <a:lnTo>
                    <a:pt x="90" y="5"/>
                  </a:lnTo>
                  <a:lnTo>
                    <a:pt x="88" y="5"/>
                  </a:lnTo>
                  <a:lnTo>
                    <a:pt x="88" y="5"/>
                  </a:lnTo>
                  <a:lnTo>
                    <a:pt x="88" y="5"/>
                  </a:lnTo>
                  <a:lnTo>
                    <a:pt x="88" y="5"/>
                  </a:lnTo>
                  <a:lnTo>
                    <a:pt x="85" y="5"/>
                  </a:lnTo>
                  <a:lnTo>
                    <a:pt x="85" y="5"/>
                  </a:lnTo>
                  <a:lnTo>
                    <a:pt x="85" y="5"/>
                  </a:lnTo>
                  <a:lnTo>
                    <a:pt x="85" y="5"/>
                  </a:lnTo>
                  <a:lnTo>
                    <a:pt x="83" y="5"/>
                  </a:lnTo>
                  <a:lnTo>
                    <a:pt x="83" y="5"/>
                  </a:lnTo>
                  <a:lnTo>
                    <a:pt x="83" y="5"/>
                  </a:lnTo>
                  <a:lnTo>
                    <a:pt x="80" y="5"/>
                  </a:lnTo>
                  <a:lnTo>
                    <a:pt x="78" y="7"/>
                  </a:lnTo>
                  <a:lnTo>
                    <a:pt x="78" y="7"/>
                  </a:lnTo>
                  <a:lnTo>
                    <a:pt x="76" y="7"/>
                  </a:lnTo>
                  <a:lnTo>
                    <a:pt x="76" y="7"/>
                  </a:lnTo>
                  <a:lnTo>
                    <a:pt x="76" y="7"/>
                  </a:lnTo>
                  <a:lnTo>
                    <a:pt x="76" y="5"/>
                  </a:lnTo>
                  <a:lnTo>
                    <a:pt x="76" y="5"/>
                  </a:lnTo>
                  <a:lnTo>
                    <a:pt x="73" y="3"/>
                  </a:lnTo>
                  <a:lnTo>
                    <a:pt x="71" y="3"/>
                  </a:lnTo>
                  <a:lnTo>
                    <a:pt x="71" y="3"/>
                  </a:lnTo>
                  <a:lnTo>
                    <a:pt x="69" y="3"/>
                  </a:lnTo>
                  <a:lnTo>
                    <a:pt x="69" y="5"/>
                  </a:lnTo>
                  <a:lnTo>
                    <a:pt x="66" y="5"/>
                  </a:lnTo>
                  <a:lnTo>
                    <a:pt x="66" y="5"/>
                  </a:lnTo>
                  <a:lnTo>
                    <a:pt x="66" y="5"/>
                  </a:lnTo>
                  <a:lnTo>
                    <a:pt x="64" y="5"/>
                  </a:lnTo>
                  <a:lnTo>
                    <a:pt x="64" y="5"/>
                  </a:lnTo>
                  <a:lnTo>
                    <a:pt x="64" y="7"/>
                  </a:lnTo>
                  <a:lnTo>
                    <a:pt x="62" y="14"/>
                  </a:lnTo>
                  <a:lnTo>
                    <a:pt x="62" y="17"/>
                  </a:lnTo>
                  <a:lnTo>
                    <a:pt x="62" y="17"/>
                  </a:lnTo>
                  <a:lnTo>
                    <a:pt x="62" y="19"/>
                  </a:lnTo>
                  <a:lnTo>
                    <a:pt x="62" y="19"/>
                  </a:lnTo>
                  <a:lnTo>
                    <a:pt x="62" y="22"/>
                  </a:lnTo>
                  <a:lnTo>
                    <a:pt x="62" y="22"/>
                  </a:lnTo>
                  <a:lnTo>
                    <a:pt x="59" y="24"/>
                  </a:lnTo>
                  <a:lnTo>
                    <a:pt x="59" y="24"/>
                  </a:lnTo>
                  <a:lnTo>
                    <a:pt x="57" y="24"/>
                  </a:lnTo>
                  <a:lnTo>
                    <a:pt x="52" y="24"/>
                  </a:lnTo>
                  <a:lnTo>
                    <a:pt x="52" y="24"/>
                  </a:lnTo>
                  <a:lnTo>
                    <a:pt x="52" y="24"/>
                  </a:lnTo>
                  <a:lnTo>
                    <a:pt x="50" y="26"/>
                  </a:lnTo>
                  <a:lnTo>
                    <a:pt x="50" y="29"/>
                  </a:lnTo>
                  <a:lnTo>
                    <a:pt x="47" y="29"/>
                  </a:lnTo>
                  <a:lnTo>
                    <a:pt x="47" y="29"/>
                  </a:lnTo>
                  <a:lnTo>
                    <a:pt x="47" y="29"/>
                  </a:lnTo>
                  <a:lnTo>
                    <a:pt x="47" y="31"/>
                  </a:lnTo>
                  <a:lnTo>
                    <a:pt x="47" y="31"/>
                  </a:lnTo>
                  <a:lnTo>
                    <a:pt x="47" y="43"/>
                  </a:lnTo>
                  <a:lnTo>
                    <a:pt x="45" y="43"/>
                  </a:lnTo>
                  <a:lnTo>
                    <a:pt x="45" y="43"/>
                  </a:lnTo>
                  <a:lnTo>
                    <a:pt x="43" y="45"/>
                  </a:lnTo>
                  <a:lnTo>
                    <a:pt x="40" y="48"/>
                  </a:lnTo>
                  <a:lnTo>
                    <a:pt x="33" y="55"/>
                  </a:lnTo>
                  <a:lnTo>
                    <a:pt x="33" y="57"/>
                  </a:lnTo>
                  <a:lnTo>
                    <a:pt x="31" y="57"/>
                  </a:lnTo>
                  <a:lnTo>
                    <a:pt x="31" y="57"/>
                  </a:lnTo>
                  <a:lnTo>
                    <a:pt x="28" y="57"/>
                  </a:lnTo>
                  <a:lnTo>
                    <a:pt x="26" y="59"/>
                  </a:lnTo>
                  <a:lnTo>
                    <a:pt x="19" y="64"/>
                  </a:lnTo>
                  <a:lnTo>
                    <a:pt x="19" y="67"/>
                  </a:lnTo>
                  <a:lnTo>
                    <a:pt x="14" y="71"/>
                  </a:lnTo>
                  <a:lnTo>
                    <a:pt x="14" y="71"/>
                  </a:lnTo>
                  <a:lnTo>
                    <a:pt x="9" y="74"/>
                  </a:lnTo>
                  <a:lnTo>
                    <a:pt x="9" y="74"/>
                  </a:lnTo>
                  <a:lnTo>
                    <a:pt x="7" y="76"/>
                  </a:lnTo>
                  <a:lnTo>
                    <a:pt x="7" y="76"/>
                  </a:lnTo>
                  <a:lnTo>
                    <a:pt x="5" y="78"/>
                  </a:lnTo>
                  <a:lnTo>
                    <a:pt x="7" y="78"/>
                  </a:lnTo>
                  <a:lnTo>
                    <a:pt x="7" y="78"/>
                  </a:lnTo>
                  <a:lnTo>
                    <a:pt x="7" y="81"/>
                  </a:lnTo>
                  <a:lnTo>
                    <a:pt x="7" y="81"/>
                  </a:lnTo>
                  <a:lnTo>
                    <a:pt x="7" y="81"/>
                  </a:lnTo>
                  <a:lnTo>
                    <a:pt x="7" y="81"/>
                  </a:lnTo>
                  <a:lnTo>
                    <a:pt x="5" y="81"/>
                  </a:lnTo>
                  <a:lnTo>
                    <a:pt x="5" y="81"/>
                  </a:lnTo>
                  <a:lnTo>
                    <a:pt x="5" y="83"/>
                  </a:lnTo>
                  <a:lnTo>
                    <a:pt x="5" y="83"/>
                  </a:lnTo>
                  <a:lnTo>
                    <a:pt x="5" y="83"/>
                  </a:lnTo>
                  <a:lnTo>
                    <a:pt x="5" y="85"/>
                  </a:lnTo>
                  <a:lnTo>
                    <a:pt x="2" y="85"/>
                  </a:lnTo>
                  <a:lnTo>
                    <a:pt x="2" y="85"/>
                  </a:lnTo>
                  <a:lnTo>
                    <a:pt x="2" y="88"/>
                  </a:lnTo>
                  <a:lnTo>
                    <a:pt x="2" y="88"/>
                  </a:lnTo>
                  <a:lnTo>
                    <a:pt x="0" y="88"/>
                  </a:lnTo>
                  <a:lnTo>
                    <a:pt x="2" y="90"/>
                  </a:lnTo>
                  <a:lnTo>
                    <a:pt x="2" y="93"/>
                  </a:lnTo>
                  <a:lnTo>
                    <a:pt x="2" y="93"/>
                  </a:lnTo>
                  <a:lnTo>
                    <a:pt x="5" y="93"/>
                  </a:lnTo>
                  <a:lnTo>
                    <a:pt x="5" y="93"/>
                  </a:lnTo>
                  <a:lnTo>
                    <a:pt x="5" y="93"/>
                  </a:lnTo>
                  <a:lnTo>
                    <a:pt x="7" y="95"/>
                  </a:lnTo>
                  <a:lnTo>
                    <a:pt x="7" y="95"/>
                  </a:lnTo>
                  <a:lnTo>
                    <a:pt x="7" y="95"/>
                  </a:lnTo>
                  <a:lnTo>
                    <a:pt x="5" y="97"/>
                  </a:lnTo>
                  <a:lnTo>
                    <a:pt x="5" y="100"/>
                  </a:lnTo>
                  <a:lnTo>
                    <a:pt x="7" y="100"/>
                  </a:lnTo>
                  <a:lnTo>
                    <a:pt x="14" y="104"/>
                  </a:lnTo>
                  <a:lnTo>
                    <a:pt x="24" y="107"/>
                  </a:lnTo>
                  <a:lnTo>
                    <a:pt x="31" y="111"/>
                  </a:lnTo>
                  <a:lnTo>
                    <a:pt x="33" y="114"/>
                  </a:lnTo>
                  <a:lnTo>
                    <a:pt x="36" y="114"/>
                  </a:lnTo>
                  <a:lnTo>
                    <a:pt x="36" y="116"/>
                  </a:lnTo>
                  <a:lnTo>
                    <a:pt x="38" y="116"/>
                  </a:lnTo>
                  <a:lnTo>
                    <a:pt x="38" y="116"/>
                  </a:lnTo>
                  <a:lnTo>
                    <a:pt x="38" y="116"/>
                  </a:lnTo>
                  <a:lnTo>
                    <a:pt x="38" y="116"/>
                  </a:lnTo>
                  <a:lnTo>
                    <a:pt x="38" y="119"/>
                  </a:lnTo>
                  <a:lnTo>
                    <a:pt x="38" y="119"/>
                  </a:lnTo>
                  <a:lnTo>
                    <a:pt x="38" y="121"/>
                  </a:lnTo>
                  <a:lnTo>
                    <a:pt x="38" y="121"/>
                  </a:lnTo>
                  <a:lnTo>
                    <a:pt x="38" y="121"/>
                  </a:lnTo>
                  <a:lnTo>
                    <a:pt x="38" y="121"/>
                  </a:lnTo>
                  <a:lnTo>
                    <a:pt x="36" y="121"/>
                  </a:lnTo>
                  <a:lnTo>
                    <a:pt x="36" y="121"/>
                  </a:lnTo>
                  <a:lnTo>
                    <a:pt x="36" y="121"/>
                  </a:lnTo>
                  <a:lnTo>
                    <a:pt x="38" y="123"/>
                  </a:lnTo>
                  <a:lnTo>
                    <a:pt x="45" y="126"/>
                  </a:lnTo>
                  <a:lnTo>
                    <a:pt x="54" y="128"/>
                  </a:lnTo>
                  <a:lnTo>
                    <a:pt x="57" y="130"/>
                  </a:lnTo>
                  <a:lnTo>
                    <a:pt x="59" y="130"/>
                  </a:lnTo>
                  <a:lnTo>
                    <a:pt x="59" y="130"/>
                  </a:lnTo>
                  <a:lnTo>
                    <a:pt x="59" y="130"/>
                  </a:lnTo>
                  <a:lnTo>
                    <a:pt x="57" y="128"/>
                  </a:lnTo>
                  <a:lnTo>
                    <a:pt x="54" y="128"/>
                  </a:lnTo>
                  <a:lnTo>
                    <a:pt x="54" y="128"/>
                  </a:lnTo>
                  <a:lnTo>
                    <a:pt x="54" y="128"/>
                  </a:lnTo>
                  <a:lnTo>
                    <a:pt x="57" y="128"/>
                  </a:lnTo>
                  <a:lnTo>
                    <a:pt x="59" y="128"/>
                  </a:lnTo>
                  <a:lnTo>
                    <a:pt x="59" y="130"/>
                  </a:lnTo>
                  <a:lnTo>
                    <a:pt x="59" y="130"/>
                  </a:lnTo>
                  <a:lnTo>
                    <a:pt x="59" y="130"/>
                  </a:lnTo>
                  <a:lnTo>
                    <a:pt x="62" y="130"/>
                  </a:lnTo>
                  <a:lnTo>
                    <a:pt x="62" y="130"/>
                  </a:lnTo>
                  <a:lnTo>
                    <a:pt x="62" y="130"/>
                  </a:lnTo>
                  <a:lnTo>
                    <a:pt x="62" y="130"/>
                  </a:lnTo>
                  <a:lnTo>
                    <a:pt x="59" y="130"/>
                  </a:lnTo>
                  <a:lnTo>
                    <a:pt x="59" y="133"/>
                  </a:lnTo>
                  <a:lnTo>
                    <a:pt x="59" y="133"/>
                  </a:lnTo>
                  <a:lnTo>
                    <a:pt x="62" y="133"/>
                  </a:lnTo>
                  <a:lnTo>
                    <a:pt x="64" y="133"/>
                  </a:lnTo>
                  <a:lnTo>
                    <a:pt x="64" y="135"/>
                  </a:lnTo>
                  <a:lnTo>
                    <a:pt x="66" y="135"/>
                  </a:lnTo>
                  <a:lnTo>
                    <a:pt x="69" y="138"/>
                  </a:lnTo>
                  <a:lnTo>
                    <a:pt x="73" y="142"/>
                  </a:lnTo>
                  <a:lnTo>
                    <a:pt x="73" y="142"/>
                  </a:lnTo>
                  <a:lnTo>
                    <a:pt x="73" y="142"/>
                  </a:lnTo>
                  <a:lnTo>
                    <a:pt x="76" y="142"/>
                  </a:lnTo>
                  <a:lnTo>
                    <a:pt x="76" y="142"/>
                  </a:lnTo>
                  <a:lnTo>
                    <a:pt x="76" y="145"/>
                  </a:lnTo>
                  <a:lnTo>
                    <a:pt x="76" y="145"/>
                  </a:lnTo>
                  <a:lnTo>
                    <a:pt x="76" y="145"/>
                  </a:lnTo>
                  <a:lnTo>
                    <a:pt x="76" y="145"/>
                  </a:lnTo>
                  <a:lnTo>
                    <a:pt x="78" y="147"/>
                  </a:lnTo>
                  <a:lnTo>
                    <a:pt x="78" y="147"/>
                  </a:lnTo>
                  <a:lnTo>
                    <a:pt x="78" y="147"/>
                  </a:lnTo>
                  <a:lnTo>
                    <a:pt x="80" y="149"/>
                  </a:lnTo>
                  <a:lnTo>
                    <a:pt x="88" y="154"/>
                  </a:lnTo>
                  <a:lnTo>
                    <a:pt x="95" y="161"/>
                  </a:lnTo>
                  <a:lnTo>
                    <a:pt x="102" y="166"/>
                  </a:lnTo>
                  <a:lnTo>
                    <a:pt x="102" y="166"/>
                  </a:lnTo>
                  <a:lnTo>
                    <a:pt x="102" y="168"/>
                  </a:lnTo>
                  <a:lnTo>
                    <a:pt x="102" y="168"/>
                  </a:lnTo>
                  <a:lnTo>
                    <a:pt x="102" y="168"/>
                  </a:lnTo>
                  <a:lnTo>
                    <a:pt x="102" y="168"/>
                  </a:lnTo>
                  <a:lnTo>
                    <a:pt x="102" y="168"/>
                  </a:lnTo>
                  <a:lnTo>
                    <a:pt x="102" y="168"/>
                  </a:lnTo>
                  <a:lnTo>
                    <a:pt x="104" y="168"/>
                  </a:lnTo>
                  <a:lnTo>
                    <a:pt x="104" y="171"/>
                  </a:lnTo>
                  <a:lnTo>
                    <a:pt x="106" y="171"/>
                  </a:lnTo>
                  <a:lnTo>
                    <a:pt x="106" y="171"/>
                  </a:lnTo>
                  <a:lnTo>
                    <a:pt x="106" y="171"/>
                  </a:lnTo>
                  <a:lnTo>
                    <a:pt x="106" y="173"/>
                  </a:lnTo>
                  <a:lnTo>
                    <a:pt x="106" y="175"/>
                  </a:lnTo>
                  <a:lnTo>
                    <a:pt x="114" y="180"/>
                  </a:lnTo>
                  <a:lnTo>
                    <a:pt x="116" y="180"/>
                  </a:lnTo>
                  <a:lnTo>
                    <a:pt x="116" y="180"/>
                  </a:lnTo>
                  <a:lnTo>
                    <a:pt x="116" y="182"/>
                  </a:lnTo>
                  <a:lnTo>
                    <a:pt x="118" y="182"/>
                  </a:lnTo>
                  <a:lnTo>
                    <a:pt x="116" y="182"/>
                  </a:lnTo>
                  <a:lnTo>
                    <a:pt x="118" y="185"/>
                  </a:lnTo>
                  <a:lnTo>
                    <a:pt x="118" y="185"/>
                  </a:lnTo>
                  <a:lnTo>
                    <a:pt x="121" y="185"/>
                  </a:lnTo>
                  <a:lnTo>
                    <a:pt x="121" y="185"/>
                  </a:lnTo>
                  <a:lnTo>
                    <a:pt x="123" y="187"/>
                  </a:lnTo>
                  <a:lnTo>
                    <a:pt x="123" y="187"/>
                  </a:lnTo>
                  <a:lnTo>
                    <a:pt x="128" y="190"/>
                  </a:lnTo>
                  <a:lnTo>
                    <a:pt x="130" y="192"/>
                  </a:lnTo>
                  <a:lnTo>
                    <a:pt x="130" y="192"/>
                  </a:lnTo>
                  <a:lnTo>
                    <a:pt x="130" y="192"/>
                  </a:lnTo>
                  <a:lnTo>
                    <a:pt x="130" y="192"/>
                  </a:lnTo>
                  <a:lnTo>
                    <a:pt x="130" y="192"/>
                  </a:lnTo>
                  <a:lnTo>
                    <a:pt x="130" y="192"/>
                  </a:lnTo>
                  <a:lnTo>
                    <a:pt x="133" y="192"/>
                  </a:lnTo>
                  <a:lnTo>
                    <a:pt x="133" y="194"/>
                  </a:lnTo>
                  <a:lnTo>
                    <a:pt x="135" y="194"/>
                  </a:lnTo>
                  <a:lnTo>
                    <a:pt x="137" y="194"/>
                  </a:lnTo>
                  <a:lnTo>
                    <a:pt x="137" y="194"/>
                  </a:lnTo>
                  <a:lnTo>
                    <a:pt x="137" y="194"/>
                  </a:lnTo>
                  <a:lnTo>
                    <a:pt x="140" y="194"/>
                  </a:lnTo>
                  <a:lnTo>
                    <a:pt x="142" y="197"/>
                  </a:lnTo>
                  <a:lnTo>
                    <a:pt x="144" y="199"/>
                  </a:lnTo>
                  <a:lnTo>
                    <a:pt x="147" y="199"/>
                  </a:lnTo>
                  <a:lnTo>
                    <a:pt x="154" y="204"/>
                  </a:lnTo>
                  <a:lnTo>
                    <a:pt x="156" y="204"/>
                  </a:lnTo>
                  <a:lnTo>
                    <a:pt x="163" y="209"/>
                  </a:lnTo>
                  <a:lnTo>
                    <a:pt x="168" y="211"/>
                  </a:lnTo>
                  <a:lnTo>
                    <a:pt x="170" y="211"/>
                  </a:lnTo>
                  <a:lnTo>
                    <a:pt x="170" y="211"/>
                  </a:lnTo>
                  <a:lnTo>
                    <a:pt x="173" y="213"/>
                  </a:lnTo>
                  <a:lnTo>
                    <a:pt x="175" y="216"/>
                  </a:lnTo>
                  <a:lnTo>
                    <a:pt x="180" y="216"/>
                  </a:lnTo>
                  <a:lnTo>
                    <a:pt x="185" y="216"/>
                  </a:lnTo>
                  <a:lnTo>
                    <a:pt x="187" y="218"/>
                  </a:lnTo>
                  <a:lnTo>
                    <a:pt x="189" y="218"/>
                  </a:lnTo>
                  <a:lnTo>
                    <a:pt x="189" y="218"/>
                  </a:lnTo>
                  <a:lnTo>
                    <a:pt x="189" y="218"/>
                  </a:lnTo>
                  <a:lnTo>
                    <a:pt x="189" y="218"/>
                  </a:lnTo>
                  <a:lnTo>
                    <a:pt x="192" y="218"/>
                  </a:lnTo>
                  <a:lnTo>
                    <a:pt x="192" y="218"/>
                  </a:lnTo>
                  <a:lnTo>
                    <a:pt x="192" y="220"/>
                  </a:lnTo>
                  <a:lnTo>
                    <a:pt x="194" y="220"/>
                  </a:lnTo>
                  <a:lnTo>
                    <a:pt x="194" y="220"/>
                  </a:lnTo>
                  <a:lnTo>
                    <a:pt x="196" y="220"/>
                  </a:lnTo>
                  <a:lnTo>
                    <a:pt x="196" y="223"/>
                  </a:lnTo>
                  <a:lnTo>
                    <a:pt x="196" y="223"/>
                  </a:lnTo>
                  <a:lnTo>
                    <a:pt x="196" y="223"/>
                  </a:lnTo>
                  <a:lnTo>
                    <a:pt x="196" y="223"/>
                  </a:lnTo>
                  <a:lnTo>
                    <a:pt x="199" y="225"/>
                  </a:lnTo>
                  <a:lnTo>
                    <a:pt x="201" y="225"/>
                  </a:lnTo>
                  <a:lnTo>
                    <a:pt x="201" y="225"/>
                  </a:lnTo>
                  <a:lnTo>
                    <a:pt x="201" y="225"/>
                  </a:lnTo>
                  <a:lnTo>
                    <a:pt x="201" y="225"/>
                  </a:lnTo>
                  <a:lnTo>
                    <a:pt x="201" y="225"/>
                  </a:lnTo>
                  <a:lnTo>
                    <a:pt x="206" y="225"/>
                  </a:lnTo>
                  <a:lnTo>
                    <a:pt x="206" y="225"/>
                  </a:lnTo>
                  <a:lnTo>
                    <a:pt x="208" y="225"/>
                  </a:lnTo>
                  <a:lnTo>
                    <a:pt x="208" y="227"/>
                  </a:lnTo>
                  <a:lnTo>
                    <a:pt x="211" y="225"/>
                  </a:lnTo>
                  <a:lnTo>
                    <a:pt x="211" y="225"/>
                  </a:lnTo>
                  <a:lnTo>
                    <a:pt x="208" y="225"/>
                  </a:lnTo>
                  <a:lnTo>
                    <a:pt x="208" y="225"/>
                  </a:lnTo>
                  <a:lnTo>
                    <a:pt x="208" y="223"/>
                  </a:lnTo>
                  <a:lnTo>
                    <a:pt x="208" y="223"/>
                  </a:lnTo>
                  <a:lnTo>
                    <a:pt x="211" y="223"/>
                  </a:lnTo>
                  <a:lnTo>
                    <a:pt x="208" y="223"/>
                  </a:lnTo>
                  <a:lnTo>
                    <a:pt x="208" y="220"/>
                  </a:lnTo>
                  <a:lnTo>
                    <a:pt x="208" y="220"/>
                  </a:lnTo>
                  <a:lnTo>
                    <a:pt x="208" y="218"/>
                  </a:lnTo>
                  <a:lnTo>
                    <a:pt x="208" y="218"/>
                  </a:lnTo>
                  <a:lnTo>
                    <a:pt x="208" y="218"/>
                  </a:lnTo>
                  <a:lnTo>
                    <a:pt x="208" y="206"/>
                  </a:lnTo>
                  <a:lnTo>
                    <a:pt x="208" y="204"/>
                  </a:lnTo>
                  <a:lnTo>
                    <a:pt x="208" y="204"/>
                  </a:lnTo>
                  <a:lnTo>
                    <a:pt x="208" y="204"/>
                  </a:lnTo>
                  <a:lnTo>
                    <a:pt x="208" y="201"/>
                  </a:lnTo>
                  <a:lnTo>
                    <a:pt x="208" y="201"/>
                  </a:lnTo>
                  <a:lnTo>
                    <a:pt x="208" y="201"/>
                  </a:lnTo>
                  <a:lnTo>
                    <a:pt x="208" y="201"/>
                  </a:lnTo>
                  <a:lnTo>
                    <a:pt x="208" y="201"/>
                  </a:lnTo>
                  <a:lnTo>
                    <a:pt x="208" y="199"/>
                  </a:lnTo>
                  <a:lnTo>
                    <a:pt x="208" y="199"/>
                  </a:lnTo>
                  <a:lnTo>
                    <a:pt x="208" y="197"/>
                  </a:lnTo>
                  <a:lnTo>
                    <a:pt x="208" y="197"/>
                  </a:lnTo>
                  <a:lnTo>
                    <a:pt x="208" y="197"/>
                  </a:lnTo>
                  <a:lnTo>
                    <a:pt x="211" y="197"/>
                  </a:lnTo>
                  <a:lnTo>
                    <a:pt x="211" y="197"/>
                  </a:lnTo>
                  <a:lnTo>
                    <a:pt x="211" y="197"/>
                  </a:lnTo>
                  <a:lnTo>
                    <a:pt x="211" y="194"/>
                  </a:lnTo>
                  <a:lnTo>
                    <a:pt x="211" y="194"/>
                  </a:lnTo>
                  <a:lnTo>
                    <a:pt x="211" y="194"/>
                  </a:lnTo>
                  <a:lnTo>
                    <a:pt x="208" y="192"/>
                  </a:lnTo>
                  <a:lnTo>
                    <a:pt x="208" y="192"/>
                  </a:lnTo>
                  <a:lnTo>
                    <a:pt x="208" y="192"/>
                  </a:lnTo>
                  <a:lnTo>
                    <a:pt x="208" y="190"/>
                  </a:lnTo>
                  <a:lnTo>
                    <a:pt x="208" y="187"/>
                  </a:lnTo>
                  <a:lnTo>
                    <a:pt x="211" y="187"/>
                  </a:lnTo>
                  <a:lnTo>
                    <a:pt x="211" y="187"/>
                  </a:lnTo>
                  <a:lnTo>
                    <a:pt x="211" y="187"/>
                  </a:lnTo>
                  <a:lnTo>
                    <a:pt x="213" y="187"/>
                  </a:lnTo>
                  <a:lnTo>
                    <a:pt x="213" y="185"/>
                  </a:lnTo>
                  <a:lnTo>
                    <a:pt x="213" y="182"/>
                  </a:lnTo>
                  <a:lnTo>
                    <a:pt x="213" y="182"/>
                  </a:lnTo>
                  <a:lnTo>
                    <a:pt x="213" y="180"/>
                  </a:lnTo>
                  <a:lnTo>
                    <a:pt x="213" y="178"/>
                  </a:lnTo>
                  <a:lnTo>
                    <a:pt x="215" y="178"/>
                  </a:lnTo>
                  <a:lnTo>
                    <a:pt x="215" y="178"/>
                  </a:lnTo>
                  <a:lnTo>
                    <a:pt x="215" y="175"/>
                  </a:lnTo>
                  <a:lnTo>
                    <a:pt x="215" y="175"/>
                  </a:lnTo>
                  <a:lnTo>
                    <a:pt x="218" y="175"/>
                  </a:lnTo>
                  <a:lnTo>
                    <a:pt x="218" y="175"/>
                  </a:lnTo>
                  <a:lnTo>
                    <a:pt x="215" y="178"/>
                  </a:lnTo>
                  <a:lnTo>
                    <a:pt x="215" y="178"/>
                  </a:lnTo>
                  <a:lnTo>
                    <a:pt x="218" y="178"/>
                  </a:lnTo>
                  <a:lnTo>
                    <a:pt x="218" y="178"/>
                  </a:lnTo>
                  <a:lnTo>
                    <a:pt x="218" y="178"/>
                  </a:lnTo>
                  <a:lnTo>
                    <a:pt x="218" y="178"/>
                  </a:lnTo>
                  <a:lnTo>
                    <a:pt x="218" y="178"/>
                  </a:lnTo>
                  <a:lnTo>
                    <a:pt x="218" y="175"/>
                  </a:lnTo>
                  <a:lnTo>
                    <a:pt x="218" y="175"/>
                  </a:lnTo>
                  <a:lnTo>
                    <a:pt x="218" y="175"/>
                  </a:lnTo>
                  <a:lnTo>
                    <a:pt x="218" y="175"/>
                  </a:lnTo>
                  <a:lnTo>
                    <a:pt x="218" y="173"/>
                  </a:lnTo>
                  <a:lnTo>
                    <a:pt x="218" y="173"/>
                  </a:lnTo>
                  <a:lnTo>
                    <a:pt x="218" y="173"/>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88" name="Freeform 187"/>
            <p:cNvSpPr>
              <a:spLocks/>
            </p:cNvSpPr>
            <p:nvPr/>
          </p:nvSpPr>
          <p:spPr bwMode="auto">
            <a:xfrm>
              <a:off x="9512299" y="6095566"/>
              <a:ext cx="206375" cy="201613"/>
            </a:xfrm>
            <a:custGeom>
              <a:avLst/>
              <a:gdLst>
                <a:gd name="T0" fmla="*/ 127 w 130"/>
                <a:gd name="T1" fmla="*/ 45 h 127"/>
                <a:gd name="T2" fmla="*/ 123 w 130"/>
                <a:gd name="T3" fmla="*/ 35 h 127"/>
                <a:gd name="T4" fmla="*/ 113 w 130"/>
                <a:gd name="T5" fmla="*/ 26 h 127"/>
                <a:gd name="T6" fmla="*/ 108 w 130"/>
                <a:gd name="T7" fmla="*/ 21 h 127"/>
                <a:gd name="T8" fmla="*/ 99 w 130"/>
                <a:gd name="T9" fmla="*/ 14 h 127"/>
                <a:gd name="T10" fmla="*/ 94 w 130"/>
                <a:gd name="T11" fmla="*/ 12 h 127"/>
                <a:gd name="T12" fmla="*/ 89 w 130"/>
                <a:gd name="T13" fmla="*/ 4 h 127"/>
                <a:gd name="T14" fmla="*/ 82 w 130"/>
                <a:gd name="T15" fmla="*/ 2 h 127"/>
                <a:gd name="T16" fmla="*/ 68 w 130"/>
                <a:gd name="T17" fmla="*/ 9 h 127"/>
                <a:gd name="T18" fmla="*/ 61 w 130"/>
                <a:gd name="T19" fmla="*/ 9 h 127"/>
                <a:gd name="T20" fmla="*/ 54 w 130"/>
                <a:gd name="T21" fmla="*/ 14 h 127"/>
                <a:gd name="T22" fmla="*/ 52 w 130"/>
                <a:gd name="T23" fmla="*/ 19 h 127"/>
                <a:gd name="T24" fmla="*/ 47 w 130"/>
                <a:gd name="T25" fmla="*/ 19 h 127"/>
                <a:gd name="T26" fmla="*/ 37 w 130"/>
                <a:gd name="T27" fmla="*/ 23 h 127"/>
                <a:gd name="T28" fmla="*/ 37 w 130"/>
                <a:gd name="T29" fmla="*/ 26 h 127"/>
                <a:gd name="T30" fmla="*/ 35 w 130"/>
                <a:gd name="T31" fmla="*/ 26 h 127"/>
                <a:gd name="T32" fmla="*/ 33 w 130"/>
                <a:gd name="T33" fmla="*/ 30 h 127"/>
                <a:gd name="T34" fmla="*/ 33 w 130"/>
                <a:gd name="T35" fmla="*/ 30 h 127"/>
                <a:gd name="T36" fmla="*/ 28 w 130"/>
                <a:gd name="T37" fmla="*/ 38 h 127"/>
                <a:gd name="T38" fmla="*/ 26 w 130"/>
                <a:gd name="T39" fmla="*/ 42 h 127"/>
                <a:gd name="T40" fmla="*/ 23 w 130"/>
                <a:gd name="T41" fmla="*/ 47 h 127"/>
                <a:gd name="T42" fmla="*/ 21 w 130"/>
                <a:gd name="T43" fmla="*/ 49 h 127"/>
                <a:gd name="T44" fmla="*/ 18 w 130"/>
                <a:gd name="T45" fmla="*/ 54 h 127"/>
                <a:gd name="T46" fmla="*/ 16 w 130"/>
                <a:gd name="T47" fmla="*/ 56 h 127"/>
                <a:gd name="T48" fmla="*/ 11 w 130"/>
                <a:gd name="T49" fmla="*/ 59 h 127"/>
                <a:gd name="T50" fmla="*/ 4 w 130"/>
                <a:gd name="T51" fmla="*/ 61 h 127"/>
                <a:gd name="T52" fmla="*/ 2 w 130"/>
                <a:gd name="T53" fmla="*/ 64 h 127"/>
                <a:gd name="T54" fmla="*/ 0 w 130"/>
                <a:gd name="T55" fmla="*/ 64 h 127"/>
                <a:gd name="T56" fmla="*/ 2 w 130"/>
                <a:gd name="T57" fmla="*/ 68 h 127"/>
                <a:gd name="T58" fmla="*/ 9 w 130"/>
                <a:gd name="T59" fmla="*/ 87 h 127"/>
                <a:gd name="T60" fmla="*/ 16 w 130"/>
                <a:gd name="T61" fmla="*/ 97 h 127"/>
                <a:gd name="T62" fmla="*/ 18 w 130"/>
                <a:gd name="T63" fmla="*/ 97 h 127"/>
                <a:gd name="T64" fmla="*/ 18 w 130"/>
                <a:gd name="T65" fmla="*/ 106 h 127"/>
                <a:gd name="T66" fmla="*/ 23 w 130"/>
                <a:gd name="T67" fmla="*/ 106 h 127"/>
                <a:gd name="T68" fmla="*/ 28 w 130"/>
                <a:gd name="T69" fmla="*/ 111 h 127"/>
                <a:gd name="T70" fmla="*/ 30 w 130"/>
                <a:gd name="T71" fmla="*/ 118 h 127"/>
                <a:gd name="T72" fmla="*/ 42 w 130"/>
                <a:gd name="T73" fmla="*/ 125 h 127"/>
                <a:gd name="T74" fmla="*/ 47 w 130"/>
                <a:gd name="T75" fmla="*/ 125 h 127"/>
                <a:gd name="T76" fmla="*/ 56 w 130"/>
                <a:gd name="T77" fmla="*/ 127 h 127"/>
                <a:gd name="T78" fmla="*/ 59 w 130"/>
                <a:gd name="T79" fmla="*/ 123 h 127"/>
                <a:gd name="T80" fmla="*/ 59 w 130"/>
                <a:gd name="T81" fmla="*/ 118 h 127"/>
                <a:gd name="T82" fmla="*/ 66 w 130"/>
                <a:gd name="T83" fmla="*/ 109 h 127"/>
                <a:gd name="T84" fmla="*/ 63 w 130"/>
                <a:gd name="T85" fmla="*/ 104 h 127"/>
                <a:gd name="T86" fmla="*/ 68 w 130"/>
                <a:gd name="T87" fmla="*/ 101 h 127"/>
                <a:gd name="T88" fmla="*/ 73 w 130"/>
                <a:gd name="T89" fmla="*/ 97 h 127"/>
                <a:gd name="T90" fmla="*/ 85 w 130"/>
                <a:gd name="T91" fmla="*/ 97 h 127"/>
                <a:gd name="T92" fmla="*/ 106 w 130"/>
                <a:gd name="T93" fmla="*/ 87 h 127"/>
                <a:gd name="T94" fmla="*/ 113 w 130"/>
                <a:gd name="T95" fmla="*/ 83 h 127"/>
                <a:gd name="T96" fmla="*/ 111 w 130"/>
                <a:gd name="T97" fmla="*/ 78 h 127"/>
                <a:gd name="T98" fmla="*/ 113 w 130"/>
                <a:gd name="T99" fmla="*/ 68 h 127"/>
                <a:gd name="T100" fmla="*/ 120 w 130"/>
                <a:gd name="T101" fmla="*/ 61 h 127"/>
                <a:gd name="T102" fmla="*/ 120 w 130"/>
                <a:gd name="T103" fmla="*/ 56 h 127"/>
                <a:gd name="T104" fmla="*/ 127 w 130"/>
                <a:gd name="T105" fmla="*/ 52 h 127"/>
                <a:gd name="T106" fmla="*/ 130 w 130"/>
                <a:gd name="T107" fmla="*/ 4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27">
                  <a:moveTo>
                    <a:pt x="130" y="47"/>
                  </a:moveTo>
                  <a:lnTo>
                    <a:pt x="127" y="47"/>
                  </a:lnTo>
                  <a:lnTo>
                    <a:pt x="127" y="45"/>
                  </a:lnTo>
                  <a:lnTo>
                    <a:pt x="127" y="45"/>
                  </a:lnTo>
                  <a:lnTo>
                    <a:pt x="127" y="45"/>
                  </a:lnTo>
                  <a:lnTo>
                    <a:pt x="127" y="45"/>
                  </a:lnTo>
                  <a:lnTo>
                    <a:pt x="127" y="42"/>
                  </a:lnTo>
                  <a:lnTo>
                    <a:pt x="125" y="40"/>
                  </a:lnTo>
                  <a:lnTo>
                    <a:pt x="125" y="38"/>
                  </a:lnTo>
                  <a:lnTo>
                    <a:pt x="125" y="38"/>
                  </a:lnTo>
                  <a:lnTo>
                    <a:pt x="125" y="38"/>
                  </a:lnTo>
                  <a:lnTo>
                    <a:pt x="123" y="35"/>
                  </a:lnTo>
                  <a:lnTo>
                    <a:pt x="123" y="35"/>
                  </a:lnTo>
                  <a:lnTo>
                    <a:pt x="123" y="33"/>
                  </a:lnTo>
                  <a:lnTo>
                    <a:pt x="120" y="30"/>
                  </a:lnTo>
                  <a:lnTo>
                    <a:pt x="118" y="30"/>
                  </a:lnTo>
                  <a:lnTo>
                    <a:pt x="118" y="30"/>
                  </a:lnTo>
                  <a:lnTo>
                    <a:pt x="113" y="26"/>
                  </a:lnTo>
                  <a:lnTo>
                    <a:pt x="111" y="26"/>
                  </a:lnTo>
                  <a:lnTo>
                    <a:pt x="108" y="26"/>
                  </a:lnTo>
                  <a:lnTo>
                    <a:pt x="108" y="23"/>
                  </a:lnTo>
                  <a:lnTo>
                    <a:pt x="108" y="23"/>
                  </a:lnTo>
                  <a:lnTo>
                    <a:pt x="108" y="23"/>
                  </a:lnTo>
                  <a:lnTo>
                    <a:pt x="108" y="21"/>
                  </a:lnTo>
                  <a:lnTo>
                    <a:pt x="106" y="21"/>
                  </a:lnTo>
                  <a:lnTo>
                    <a:pt x="106" y="21"/>
                  </a:lnTo>
                  <a:lnTo>
                    <a:pt x="104" y="21"/>
                  </a:lnTo>
                  <a:lnTo>
                    <a:pt x="101" y="19"/>
                  </a:lnTo>
                  <a:lnTo>
                    <a:pt x="99" y="14"/>
                  </a:lnTo>
                  <a:lnTo>
                    <a:pt x="99" y="14"/>
                  </a:lnTo>
                  <a:lnTo>
                    <a:pt x="99" y="12"/>
                  </a:lnTo>
                  <a:lnTo>
                    <a:pt x="99" y="12"/>
                  </a:lnTo>
                  <a:lnTo>
                    <a:pt x="97" y="12"/>
                  </a:lnTo>
                  <a:lnTo>
                    <a:pt x="97" y="12"/>
                  </a:lnTo>
                  <a:lnTo>
                    <a:pt x="97" y="12"/>
                  </a:lnTo>
                  <a:lnTo>
                    <a:pt x="94" y="12"/>
                  </a:lnTo>
                  <a:lnTo>
                    <a:pt x="94" y="12"/>
                  </a:lnTo>
                  <a:lnTo>
                    <a:pt x="92" y="9"/>
                  </a:lnTo>
                  <a:lnTo>
                    <a:pt x="92" y="7"/>
                  </a:lnTo>
                  <a:lnTo>
                    <a:pt x="89" y="7"/>
                  </a:lnTo>
                  <a:lnTo>
                    <a:pt x="89" y="7"/>
                  </a:lnTo>
                  <a:lnTo>
                    <a:pt x="89" y="4"/>
                  </a:lnTo>
                  <a:lnTo>
                    <a:pt x="87" y="2"/>
                  </a:lnTo>
                  <a:lnTo>
                    <a:pt x="87" y="2"/>
                  </a:lnTo>
                  <a:lnTo>
                    <a:pt x="87" y="2"/>
                  </a:lnTo>
                  <a:lnTo>
                    <a:pt x="87" y="0"/>
                  </a:lnTo>
                  <a:lnTo>
                    <a:pt x="85" y="0"/>
                  </a:lnTo>
                  <a:lnTo>
                    <a:pt x="82" y="2"/>
                  </a:lnTo>
                  <a:lnTo>
                    <a:pt x="80" y="2"/>
                  </a:lnTo>
                  <a:lnTo>
                    <a:pt x="73" y="2"/>
                  </a:lnTo>
                  <a:lnTo>
                    <a:pt x="73" y="4"/>
                  </a:lnTo>
                  <a:lnTo>
                    <a:pt x="71" y="4"/>
                  </a:lnTo>
                  <a:lnTo>
                    <a:pt x="71" y="7"/>
                  </a:lnTo>
                  <a:lnTo>
                    <a:pt x="68" y="9"/>
                  </a:lnTo>
                  <a:lnTo>
                    <a:pt x="68" y="9"/>
                  </a:lnTo>
                  <a:lnTo>
                    <a:pt x="66" y="9"/>
                  </a:lnTo>
                  <a:lnTo>
                    <a:pt x="66" y="9"/>
                  </a:lnTo>
                  <a:lnTo>
                    <a:pt x="63" y="9"/>
                  </a:lnTo>
                  <a:lnTo>
                    <a:pt x="63" y="9"/>
                  </a:lnTo>
                  <a:lnTo>
                    <a:pt x="61" y="9"/>
                  </a:lnTo>
                  <a:lnTo>
                    <a:pt x="61" y="9"/>
                  </a:lnTo>
                  <a:lnTo>
                    <a:pt x="59" y="9"/>
                  </a:lnTo>
                  <a:lnTo>
                    <a:pt x="59" y="9"/>
                  </a:lnTo>
                  <a:lnTo>
                    <a:pt x="59" y="12"/>
                  </a:lnTo>
                  <a:lnTo>
                    <a:pt x="56" y="12"/>
                  </a:lnTo>
                  <a:lnTo>
                    <a:pt x="54" y="14"/>
                  </a:lnTo>
                  <a:lnTo>
                    <a:pt x="54" y="19"/>
                  </a:lnTo>
                  <a:lnTo>
                    <a:pt x="54" y="19"/>
                  </a:lnTo>
                  <a:lnTo>
                    <a:pt x="54" y="19"/>
                  </a:lnTo>
                  <a:lnTo>
                    <a:pt x="54" y="19"/>
                  </a:lnTo>
                  <a:lnTo>
                    <a:pt x="52" y="19"/>
                  </a:lnTo>
                  <a:lnTo>
                    <a:pt x="52" y="19"/>
                  </a:lnTo>
                  <a:lnTo>
                    <a:pt x="49" y="19"/>
                  </a:lnTo>
                  <a:lnTo>
                    <a:pt x="49" y="19"/>
                  </a:lnTo>
                  <a:lnTo>
                    <a:pt x="49" y="19"/>
                  </a:lnTo>
                  <a:lnTo>
                    <a:pt x="49" y="16"/>
                  </a:lnTo>
                  <a:lnTo>
                    <a:pt x="47" y="19"/>
                  </a:lnTo>
                  <a:lnTo>
                    <a:pt x="47" y="19"/>
                  </a:lnTo>
                  <a:lnTo>
                    <a:pt x="47" y="19"/>
                  </a:lnTo>
                  <a:lnTo>
                    <a:pt x="47" y="21"/>
                  </a:lnTo>
                  <a:lnTo>
                    <a:pt x="44" y="21"/>
                  </a:lnTo>
                  <a:lnTo>
                    <a:pt x="40" y="21"/>
                  </a:lnTo>
                  <a:lnTo>
                    <a:pt x="40" y="21"/>
                  </a:lnTo>
                  <a:lnTo>
                    <a:pt x="37" y="23"/>
                  </a:lnTo>
                  <a:lnTo>
                    <a:pt x="37" y="23"/>
                  </a:lnTo>
                  <a:lnTo>
                    <a:pt x="37" y="23"/>
                  </a:lnTo>
                  <a:lnTo>
                    <a:pt x="37" y="23"/>
                  </a:lnTo>
                  <a:lnTo>
                    <a:pt x="37" y="23"/>
                  </a:lnTo>
                  <a:lnTo>
                    <a:pt x="37" y="26"/>
                  </a:lnTo>
                  <a:lnTo>
                    <a:pt x="37" y="26"/>
                  </a:lnTo>
                  <a:lnTo>
                    <a:pt x="37" y="26"/>
                  </a:lnTo>
                  <a:lnTo>
                    <a:pt x="37" y="26"/>
                  </a:lnTo>
                  <a:lnTo>
                    <a:pt x="37" y="26"/>
                  </a:lnTo>
                  <a:lnTo>
                    <a:pt x="37" y="26"/>
                  </a:lnTo>
                  <a:lnTo>
                    <a:pt x="37" y="26"/>
                  </a:lnTo>
                  <a:lnTo>
                    <a:pt x="35" y="26"/>
                  </a:lnTo>
                  <a:lnTo>
                    <a:pt x="35" y="28"/>
                  </a:lnTo>
                  <a:lnTo>
                    <a:pt x="35" y="28"/>
                  </a:lnTo>
                  <a:lnTo>
                    <a:pt x="33" y="28"/>
                  </a:lnTo>
                  <a:lnTo>
                    <a:pt x="33" y="28"/>
                  </a:lnTo>
                  <a:lnTo>
                    <a:pt x="33" y="28"/>
                  </a:lnTo>
                  <a:lnTo>
                    <a:pt x="33" y="30"/>
                  </a:lnTo>
                  <a:lnTo>
                    <a:pt x="35" y="30"/>
                  </a:lnTo>
                  <a:lnTo>
                    <a:pt x="35" y="30"/>
                  </a:lnTo>
                  <a:lnTo>
                    <a:pt x="33" y="30"/>
                  </a:lnTo>
                  <a:lnTo>
                    <a:pt x="33" y="30"/>
                  </a:lnTo>
                  <a:lnTo>
                    <a:pt x="33" y="30"/>
                  </a:lnTo>
                  <a:lnTo>
                    <a:pt x="33" y="30"/>
                  </a:lnTo>
                  <a:lnTo>
                    <a:pt x="33" y="33"/>
                  </a:lnTo>
                  <a:lnTo>
                    <a:pt x="33" y="33"/>
                  </a:lnTo>
                  <a:lnTo>
                    <a:pt x="30" y="35"/>
                  </a:lnTo>
                  <a:lnTo>
                    <a:pt x="28" y="38"/>
                  </a:lnTo>
                  <a:lnTo>
                    <a:pt x="28" y="38"/>
                  </a:lnTo>
                  <a:lnTo>
                    <a:pt x="28" y="38"/>
                  </a:lnTo>
                  <a:lnTo>
                    <a:pt x="28" y="40"/>
                  </a:lnTo>
                  <a:lnTo>
                    <a:pt x="26" y="40"/>
                  </a:lnTo>
                  <a:lnTo>
                    <a:pt x="26" y="40"/>
                  </a:lnTo>
                  <a:lnTo>
                    <a:pt x="28" y="42"/>
                  </a:lnTo>
                  <a:lnTo>
                    <a:pt x="28" y="42"/>
                  </a:lnTo>
                  <a:lnTo>
                    <a:pt x="26" y="42"/>
                  </a:lnTo>
                  <a:lnTo>
                    <a:pt x="26" y="42"/>
                  </a:lnTo>
                  <a:lnTo>
                    <a:pt x="23" y="45"/>
                  </a:lnTo>
                  <a:lnTo>
                    <a:pt x="23" y="45"/>
                  </a:lnTo>
                  <a:lnTo>
                    <a:pt x="23" y="45"/>
                  </a:lnTo>
                  <a:lnTo>
                    <a:pt x="23" y="47"/>
                  </a:lnTo>
                  <a:lnTo>
                    <a:pt x="23" y="47"/>
                  </a:lnTo>
                  <a:lnTo>
                    <a:pt x="21" y="47"/>
                  </a:lnTo>
                  <a:lnTo>
                    <a:pt x="21" y="47"/>
                  </a:lnTo>
                  <a:lnTo>
                    <a:pt x="21" y="47"/>
                  </a:lnTo>
                  <a:lnTo>
                    <a:pt x="21" y="47"/>
                  </a:lnTo>
                  <a:lnTo>
                    <a:pt x="21" y="49"/>
                  </a:lnTo>
                  <a:lnTo>
                    <a:pt x="21" y="49"/>
                  </a:lnTo>
                  <a:lnTo>
                    <a:pt x="21" y="49"/>
                  </a:lnTo>
                  <a:lnTo>
                    <a:pt x="21" y="49"/>
                  </a:lnTo>
                  <a:lnTo>
                    <a:pt x="21" y="49"/>
                  </a:lnTo>
                  <a:lnTo>
                    <a:pt x="21" y="52"/>
                  </a:lnTo>
                  <a:lnTo>
                    <a:pt x="21" y="52"/>
                  </a:lnTo>
                  <a:lnTo>
                    <a:pt x="18" y="54"/>
                  </a:lnTo>
                  <a:lnTo>
                    <a:pt x="18" y="54"/>
                  </a:lnTo>
                  <a:lnTo>
                    <a:pt x="18" y="56"/>
                  </a:lnTo>
                  <a:lnTo>
                    <a:pt x="16" y="56"/>
                  </a:lnTo>
                  <a:lnTo>
                    <a:pt x="16" y="56"/>
                  </a:lnTo>
                  <a:lnTo>
                    <a:pt x="16" y="56"/>
                  </a:lnTo>
                  <a:lnTo>
                    <a:pt x="16" y="56"/>
                  </a:lnTo>
                  <a:lnTo>
                    <a:pt x="16" y="56"/>
                  </a:lnTo>
                  <a:lnTo>
                    <a:pt x="14" y="59"/>
                  </a:lnTo>
                  <a:lnTo>
                    <a:pt x="14" y="59"/>
                  </a:lnTo>
                  <a:lnTo>
                    <a:pt x="14" y="59"/>
                  </a:lnTo>
                  <a:lnTo>
                    <a:pt x="14" y="59"/>
                  </a:lnTo>
                  <a:lnTo>
                    <a:pt x="11" y="59"/>
                  </a:lnTo>
                  <a:lnTo>
                    <a:pt x="9" y="61"/>
                  </a:lnTo>
                  <a:lnTo>
                    <a:pt x="9" y="61"/>
                  </a:lnTo>
                  <a:lnTo>
                    <a:pt x="9" y="61"/>
                  </a:lnTo>
                  <a:lnTo>
                    <a:pt x="7" y="61"/>
                  </a:lnTo>
                  <a:lnTo>
                    <a:pt x="7" y="61"/>
                  </a:lnTo>
                  <a:lnTo>
                    <a:pt x="4" y="61"/>
                  </a:lnTo>
                  <a:lnTo>
                    <a:pt x="4" y="64"/>
                  </a:lnTo>
                  <a:lnTo>
                    <a:pt x="4" y="64"/>
                  </a:lnTo>
                  <a:lnTo>
                    <a:pt x="2" y="64"/>
                  </a:lnTo>
                  <a:lnTo>
                    <a:pt x="2" y="64"/>
                  </a:lnTo>
                  <a:lnTo>
                    <a:pt x="2" y="64"/>
                  </a:lnTo>
                  <a:lnTo>
                    <a:pt x="2" y="64"/>
                  </a:lnTo>
                  <a:lnTo>
                    <a:pt x="2" y="64"/>
                  </a:lnTo>
                  <a:lnTo>
                    <a:pt x="2" y="64"/>
                  </a:lnTo>
                  <a:lnTo>
                    <a:pt x="2" y="64"/>
                  </a:lnTo>
                  <a:lnTo>
                    <a:pt x="0" y="64"/>
                  </a:lnTo>
                  <a:lnTo>
                    <a:pt x="0" y="64"/>
                  </a:lnTo>
                  <a:lnTo>
                    <a:pt x="0" y="64"/>
                  </a:lnTo>
                  <a:lnTo>
                    <a:pt x="0" y="66"/>
                  </a:lnTo>
                  <a:lnTo>
                    <a:pt x="0" y="66"/>
                  </a:lnTo>
                  <a:lnTo>
                    <a:pt x="0" y="68"/>
                  </a:lnTo>
                  <a:lnTo>
                    <a:pt x="0" y="68"/>
                  </a:lnTo>
                  <a:lnTo>
                    <a:pt x="0" y="68"/>
                  </a:lnTo>
                  <a:lnTo>
                    <a:pt x="2" y="68"/>
                  </a:lnTo>
                  <a:lnTo>
                    <a:pt x="2" y="71"/>
                  </a:lnTo>
                  <a:lnTo>
                    <a:pt x="4" y="73"/>
                  </a:lnTo>
                  <a:lnTo>
                    <a:pt x="4" y="73"/>
                  </a:lnTo>
                  <a:lnTo>
                    <a:pt x="4" y="73"/>
                  </a:lnTo>
                  <a:lnTo>
                    <a:pt x="7" y="83"/>
                  </a:lnTo>
                  <a:lnTo>
                    <a:pt x="9" y="87"/>
                  </a:lnTo>
                  <a:lnTo>
                    <a:pt x="11" y="87"/>
                  </a:lnTo>
                  <a:lnTo>
                    <a:pt x="14" y="90"/>
                  </a:lnTo>
                  <a:lnTo>
                    <a:pt x="14" y="90"/>
                  </a:lnTo>
                  <a:lnTo>
                    <a:pt x="14" y="94"/>
                  </a:lnTo>
                  <a:lnTo>
                    <a:pt x="14" y="94"/>
                  </a:lnTo>
                  <a:lnTo>
                    <a:pt x="16" y="97"/>
                  </a:lnTo>
                  <a:lnTo>
                    <a:pt x="16" y="97"/>
                  </a:lnTo>
                  <a:lnTo>
                    <a:pt x="16" y="97"/>
                  </a:lnTo>
                  <a:lnTo>
                    <a:pt x="18" y="97"/>
                  </a:lnTo>
                  <a:lnTo>
                    <a:pt x="18" y="97"/>
                  </a:lnTo>
                  <a:lnTo>
                    <a:pt x="18" y="97"/>
                  </a:lnTo>
                  <a:lnTo>
                    <a:pt x="18" y="97"/>
                  </a:lnTo>
                  <a:lnTo>
                    <a:pt x="18" y="97"/>
                  </a:lnTo>
                  <a:lnTo>
                    <a:pt x="16" y="101"/>
                  </a:lnTo>
                  <a:lnTo>
                    <a:pt x="16" y="101"/>
                  </a:lnTo>
                  <a:lnTo>
                    <a:pt x="18" y="106"/>
                  </a:lnTo>
                  <a:lnTo>
                    <a:pt x="18" y="106"/>
                  </a:lnTo>
                  <a:lnTo>
                    <a:pt x="18" y="106"/>
                  </a:lnTo>
                  <a:lnTo>
                    <a:pt x="18" y="106"/>
                  </a:lnTo>
                  <a:lnTo>
                    <a:pt x="21" y="106"/>
                  </a:lnTo>
                  <a:lnTo>
                    <a:pt x="21" y="106"/>
                  </a:lnTo>
                  <a:lnTo>
                    <a:pt x="21" y="106"/>
                  </a:lnTo>
                  <a:lnTo>
                    <a:pt x="21" y="106"/>
                  </a:lnTo>
                  <a:lnTo>
                    <a:pt x="23" y="106"/>
                  </a:lnTo>
                  <a:lnTo>
                    <a:pt x="23" y="106"/>
                  </a:lnTo>
                  <a:lnTo>
                    <a:pt x="23" y="109"/>
                  </a:lnTo>
                  <a:lnTo>
                    <a:pt x="23" y="109"/>
                  </a:lnTo>
                  <a:lnTo>
                    <a:pt x="26" y="111"/>
                  </a:lnTo>
                  <a:lnTo>
                    <a:pt x="28" y="111"/>
                  </a:lnTo>
                  <a:lnTo>
                    <a:pt x="28" y="111"/>
                  </a:lnTo>
                  <a:lnTo>
                    <a:pt x="28" y="113"/>
                  </a:lnTo>
                  <a:lnTo>
                    <a:pt x="28" y="113"/>
                  </a:lnTo>
                  <a:lnTo>
                    <a:pt x="30" y="116"/>
                  </a:lnTo>
                  <a:lnTo>
                    <a:pt x="30" y="116"/>
                  </a:lnTo>
                  <a:lnTo>
                    <a:pt x="30" y="116"/>
                  </a:lnTo>
                  <a:lnTo>
                    <a:pt x="30" y="118"/>
                  </a:lnTo>
                  <a:lnTo>
                    <a:pt x="30" y="118"/>
                  </a:lnTo>
                  <a:lnTo>
                    <a:pt x="35" y="120"/>
                  </a:lnTo>
                  <a:lnTo>
                    <a:pt x="37" y="123"/>
                  </a:lnTo>
                  <a:lnTo>
                    <a:pt x="37" y="125"/>
                  </a:lnTo>
                  <a:lnTo>
                    <a:pt x="40" y="125"/>
                  </a:lnTo>
                  <a:lnTo>
                    <a:pt x="42" y="125"/>
                  </a:lnTo>
                  <a:lnTo>
                    <a:pt x="42" y="125"/>
                  </a:lnTo>
                  <a:lnTo>
                    <a:pt x="44" y="125"/>
                  </a:lnTo>
                  <a:lnTo>
                    <a:pt x="44" y="125"/>
                  </a:lnTo>
                  <a:lnTo>
                    <a:pt x="44" y="125"/>
                  </a:lnTo>
                  <a:lnTo>
                    <a:pt x="44" y="125"/>
                  </a:lnTo>
                  <a:lnTo>
                    <a:pt x="47" y="125"/>
                  </a:lnTo>
                  <a:lnTo>
                    <a:pt x="47" y="125"/>
                  </a:lnTo>
                  <a:lnTo>
                    <a:pt x="47" y="127"/>
                  </a:lnTo>
                  <a:lnTo>
                    <a:pt x="49" y="127"/>
                  </a:lnTo>
                  <a:lnTo>
                    <a:pt x="54" y="127"/>
                  </a:lnTo>
                  <a:lnTo>
                    <a:pt x="56" y="127"/>
                  </a:lnTo>
                  <a:lnTo>
                    <a:pt x="56" y="127"/>
                  </a:lnTo>
                  <a:lnTo>
                    <a:pt x="56" y="125"/>
                  </a:lnTo>
                  <a:lnTo>
                    <a:pt x="56" y="125"/>
                  </a:lnTo>
                  <a:lnTo>
                    <a:pt x="56" y="123"/>
                  </a:lnTo>
                  <a:lnTo>
                    <a:pt x="56" y="123"/>
                  </a:lnTo>
                  <a:lnTo>
                    <a:pt x="56" y="123"/>
                  </a:lnTo>
                  <a:lnTo>
                    <a:pt x="59" y="123"/>
                  </a:lnTo>
                  <a:lnTo>
                    <a:pt x="59" y="123"/>
                  </a:lnTo>
                  <a:lnTo>
                    <a:pt x="59" y="123"/>
                  </a:lnTo>
                  <a:lnTo>
                    <a:pt x="59" y="120"/>
                  </a:lnTo>
                  <a:lnTo>
                    <a:pt x="59" y="118"/>
                  </a:lnTo>
                  <a:lnTo>
                    <a:pt x="59" y="118"/>
                  </a:lnTo>
                  <a:lnTo>
                    <a:pt x="59" y="118"/>
                  </a:lnTo>
                  <a:lnTo>
                    <a:pt x="59" y="116"/>
                  </a:lnTo>
                  <a:lnTo>
                    <a:pt x="59" y="116"/>
                  </a:lnTo>
                  <a:lnTo>
                    <a:pt x="59" y="116"/>
                  </a:lnTo>
                  <a:lnTo>
                    <a:pt x="63" y="111"/>
                  </a:lnTo>
                  <a:lnTo>
                    <a:pt x="63" y="111"/>
                  </a:lnTo>
                  <a:lnTo>
                    <a:pt x="66" y="109"/>
                  </a:lnTo>
                  <a:lnTo>
                    <a:pt x="66" y="109"/>
                  </a:lnTo>
                  <a:lnTo>
                    <a:pt x="63" y="106"/>
                  </a:lnTo>
                  <a:lnTo>
                    <a:pt x="63" y="106"/>
                  </a:lnTo>
                  <a:lnTo>
                    <a:pt x="63" y="106"/>
                  </a:lnTo>
                  <a:lnTo>
                    <a:pt x="63" y="104"/>
                  </a:lnTo>
                  <a:lnTo>
                    <a:pt x="63" y="104"/>
                  </a:lnTo>
                  <a:lnTo>
                    <a:pt x="66" y="104"/>
                  </a:lnTo>
                  <a:lnTo>
                    <a:pt x="66" y="104"/>
                  </a:lnTo>
                  <a:lnTo>
                    <a:pt x="68" y="101"/>
                  </a:lnTo>
                  <a:lnTo>
                    <a:pt x="68" y="101"/>
                  </a:lnTo>
                  <a:lnTo>
                    <a:pt x="68" y="101"/>
                  </a:lnTo>
                  <a:lnTo>
                    <a:pt x="68" y="101"/>
                  </a:lnTo>
                  <a:lnTo>
                    <a:pt x="71" y="101"/>
                  </a:lnTo>
                  <a:lnTo>
                    <a:pt x="71" y="99"/>
                  </a:lnTo>
                  <a:lnTo>
                    <a:pt x="71" y="99"/>
                  </a:lnTo>
                  <a:lnTo>
                    <a:pt x="71" y="97"/>
                  </a:lnTo>
                  <a:lnTo>
                    <a:pt x="73" y="97"/>
                  </a:lnTo>
                  <a:lnTo>
                    <a:pt x="73" y="97"/>
                  </a:lnTo>
                  <a:lnTo>
                    <a:pt x="78" y="97"/>
                  </a:lnTo>
                  <a:lnTo>
                    <a:pt x="78" y="97"/>
                  </a:lnTo>
                  <a:lnTo>
                    <a:pt x="80" y="94"/>
                  </a:lnTo>
                  <a:lnTo>
                    <a:pt x="80" y="94"/>
                  </a:lnTo>
                  <a:lnTo>
                    <a:pt x="82" y="94"/>
                  </a:lnTo>
                  <a:lnTo>
                    <a:pt x="85" y="97"/>
                  </a:lnTo>
                  <a:lnTo>
                    <a:pt x="87" y="97"/>
                  </a:lnTo>
                  <a:lnTo>
                    <a:pt x="92" y="94"/>
                  </a:lnTo>
                  <a:lnTo>
                    <a:pt x="94" y="92"/>
                  </a:lnTo>
                  <a:lnTo>
                    <a:pt x="99" y="92"/>
                  </a:lnTo>
                  <a:lnTo>
                    <a:pt x="104" y="87"/>
                  </a:lnTo>
                  <a:lnTo>
                    <a:pt x="106" y="87"/>
                  </a:lnTo>
                  <a:lnTo>
                    <a:pt x="111" y="83"/>
                  </a:lnTo>
                  <a:lnTo>
                    <a:pt x="111" y="83"/>
                  </a:lnTo>
                  <a:lnTo>
                    <a:pt x="113" y="83"/>
                  </a:lnTo>
                  <a:lnTo>
                    <a:pt x="113" y="83"/>
                  </a:lnTo>
                  <a:lnTo>
                    <a:pt x="113" y="83"/>
                  </a:lnTo>
                  <a:lnTo>
                    <a:pt x="113" y="83"/>
                  </a:lnTo>
                  <a:lnTo>
                    <a:pt x="113" y="80"/>
                  </a:lnTo>
                  <a:lnTo>
                    <a:pt x="113" y="80"/>
                  </a:lnTo>
                  <a:lnTo>
                    <a:pt x="113" y="78"/>
                  </a:lnTo>
                  <a:lnTo>
                    <a:pt x="113" y="78"/>
                  </a:lnTo>
                  <a:lnTo>
                    <a:pt x="113" y="78"/>
                  </a:lnTo>
                  <a:lnTo>
                    <a:pt x="111" y="78"/>
                  </a:lnTo>
                  <a:lnTo>
                    <a:pt x="111" y="75"/>
                  </a:lnTo>
                  <a:lnTo>
                    <a:pt x="111" y="73"/>
                  </a:lnTo>
                  <a:lnTo>
                    <a:pt x="111" y="73"/>
                  </a:lnTo>
                  <a:lnTo>
                    <a:pt x="111" y="73"/>
                  </a:lnTo>
                  <a:lnTo>
                    <a:pt x="113" y="71"/>
                  </a:lnTo>
                  <a:lnTo>
                    <a:pt x="113" y="68"/>
                  </a:lnTo>
                  <a:lnTo>
                    <a:pt x="113" y="66"/>
                  </a:lnTo>
                  <a:lnTo>
                    <a:pt x="115" y="66"/>
                  </a:lnTo>
                  <a:lnTo>
                    <a:pt x="120" y="64"/>
                  </a:lnTo>
                  <a:lnTo>
                    <a:pt x="120" y="64"/>
                  </a:lnTo>
                  <a:lnTo>
                    <a:pt x="120" y="64"/>
                  </a:lnTo>
                  <a:lnTo>
                    <a:pt x="120" y="61"/>
                  </a:lnTo>
                  <a:lnTo>
                    <a:pt x="123" y="61"/>
                  </a:lnTo>
                  <a:lnTo>
                    <a:pt x="120" y="61"/>
                  </a:lnTo>
                  <a:lnTo>
                    <a:pt x="120" y="59"/>
                  </a:lnTo>
                  <a:lnTo>
                    <a:pt x="120" y="59"/>
                  </a:lnTo>
                  <a:lnTo>
                    <a:pt x="120" y="56"/>
                  </a:lnTo>
                  <a:lnTo>
                    <a:pt x="120" y="56"/>
                  </a:lnTo>
                  <a:lnTo>
                    <a:pt x="123" y="54"/>
                  </a:lnTo>
                  <a:lnTo>
                    <a:pt x="123" y="54"/>
                  </a:lnTo>
                  <a:lnTo>
                    <a:pt x="125" y="54"/>
                  </a:lnTo>
                  <a:lnTo>
                    <a:pt x="127" y="54"/>
                  </a:lnTo>
                  <a:lnTo>
                    <a:pt x="127" y="52"/>
                  </a:lnTo>
                  <a:lnTo>
                    <a:pt x="127" y="52"/>
                  </a:lnTo>
                  <a:lnTo>
                    <a:pt x="127" y="52"/>
                  </a:lnTo>
                  <a:lnTo>
                    <a:pt x="127" y="49"/>
                  </a:lnTo>
                  <a:lnTo>
                    <a:pt x="127" y="49"/>
                  </a:lnTo>
                  <a:lnTo>
                    <a:pt x="130" y="47"/>
                  </a:lnTo>
                  <a:lnTo>
                    <a:pt x="130" y="47"/>
                  </a:lnTo>
                  <a:lnTo>
                    <a:pt x="130" y="47"/>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89" name="Freeform 188"/>
            <p:cNvSpPr>
              <a:spLocks noEditPoints="1"/>
            </p:cNvSpPr>
            <p:nvPr/>
          </p:nvSpPr>
          <p:spPr bwMode="auto">
            <a:xfrm>
              <a:off x="10093324" y="3153929"/>
              <a:ext cx="681038" cy="819150"/>
            </a:xfrm>
            <a:custGeom>
              <a:avLst/>
              <a:gdLst>
                <a:gd name="T0" fmla="*/ 381 w 429"/>
                <a:gd name="T1" fmla="*/ 383 h 516"/>
                <a:gd name="T2" fmla="*/ 386 w 429"/>
                <a:gd name="T3" fmla="*/ 381 h 516"/>
                <a:gd name="T4" fmla="*/ 391 w 429"/>
                <a:gd name="T5" fmla="*/ 378 h 516"/>
                <a:gd name="T6" fmla="*/ 405 w 429"/>
                <a:gd name="T7" fmla="*/ 56 h 516"/>
                <a:gd name="T8" fmla="*/ 369 w 429"/>
                <a:gd name="T9" fmla="*/ 42 h 516"/>
                <a:gd name="T10" fmla="*/ 336 w 429"/>
                <a:gd name="T11" fmla="*/ 54 h 516"/>
                <a:gd name="T12" fmla="*/ 306 w 429"/>
                <a:gd name="T13" fmla="*/ 80 h 516"/>
                <a:gd name="T14" fmla="*/ 289 w 429"/>
                <a:gd name="T15" fmla="*/ 82 h 516"/>
                <a:gd name="T16" fmla="*/ 261 w 429"/>
                <a:gd name="T17" fmla="*/ 78 h 516"/>
                <a:gd name="T18" fmla="*/ 251 w 429"/>
                <a:gd name="T19" fmla="*/ 75 h 516"/>
                <a:gd name="T20" fmla="*/ 227 w 429"/>
                <a:gd name="T21" fmla="*/ 75 h 516"/>
                <a:gd name="T22" fmla="*/ 192 w 429"/>
                <a:gd name="T23" fmla="*/ 52 h 516"/>
                <a:gd name="T24" fmla="*/ 171 w 429"/>
                <a:gd name="T25" fmla="*/ 37 h 516"/>
                <a:gd name="T26" fmla="*/ 128 w 429"/>
                <a:gd name="T27" fmla="*/ 30 h 516"/>
                <a:gd name="T28" fmla="*/ 109 w 429"/>
                <a:gd name="T29" fmla="*/ 23 h 516"/>
                <a:gd name="T30" fmla="*/ 90 w 429"/>
                <a:gd name="T31" fmla="*/ 7 h 516"/>
                <a:gd name="T32" fmla="*/ 43 w 429"/>
                <a:gd name="T33" fmla="*/ 14 h 516"/>
                <a:gd name="T34" fmla="*/ 10 w 429"/>
                <a:gd name="T35" fmla="*/ 49 h 516"/>
                <a:gd name="T36" fmla="*/ 12 w 429"/>
                <a:gd name="T37" fmla="*/ 59 h 516"/>
                <a:gd name="T38" fmla="*/ 14 w 429"/>
                <a:gd name="T39" fmla="*/ 66 h 516"/>
                <a:gd name="T40" fmla="*/ 24 w 429"/>
                <a:gd name="T41" fmla="*/ 68 h 516"/>
                <a:gd name="T42" fmla="*/ 26 w 429"/>
                <a:gd name="T43" fmla="*/ 82 h 516"/>
                <a:gd name="T44" fmla="*/ 31 w 429"/>
                <a:gd name="T45" fmla="*/ 101 h 516"/>
                <a:gd name="T46" fmla="*/ 43 w 429"/>
                <a:gd name="T47" fmla="*/ 116 h 516"/>
                <a:gd name="T48" fmla="*/ 50 w 429"/>
                <a:gd name="T49" fmla="*/ 130 h 516"/>
                <a:gd name="T50" fmla="*/ 52 w 429"/>
                <a:gd name="T51" fmla="*/ 139 h 516"/>
                <a:gd name="T52" fmla="*/ 62 w 429"/>
                <a:gd name="T53" fmla="*/ 165 h 516"/>
                <a:gd name="T54" fmla="*/ 48 w 429"/>
                <a:gd name="T55" fmla="*/ 194 h 516"/>
                <a:gd name="T56" fmla="*/ 36 w 429"/>
                <a:gd name="T57" fmla="*/ 210 h 516"/>
                <a:gd name="T58" fmla="*/ 26 w 429"/>
                <a:gd name="T59" fmla="*/ 224 h 516"/>
                <a:gd name="T60" fmla="*/ 12 w 429"/>
                <a:gd name="T61" fmla="*/ 243 h 516"/>
                <a:gd name="T62" fmla="*/ 5 w 429"/>
                <a:gd name="T63" fmla="*/ 276 h 516"/>
                <a:gd name="T64" fmla="*/ 36 w 429"/>
                <a:gd name="T65" fmla="*/ 338 h 516"/>
                <a:gd name="T66" fmla="*/ 175 w 429"/>
                <a:gd name="T67" fmla="*/ 414 h 516"/>
                <a:gd name="T68" fmla="*/ 201 w 429"/>
                <a:gd name="T69" fmla="*/ 447 h 516"/>
                <a:gd name="T70" fmla="*/ 204 w 429"/>
                <a:gd name="T71" fmla="*/ 454 h 516"/>
                <a:gd name="T72" fmla="*/ 239 w 429"/>
                <a:gd name="T73" fmla="*/ 482 h 516"/>
                <a:gd name="T74" fmla="*/ 284 w 429"/>
                <a:gd name="T75" fmla="*/ 516 h 516"/>
                <a:gd name="T76" fmla="*/ 296 w 429"/>
                <a:gd name="T77" fmla="*/ 511 h 516"/>
                <a:gd name="T78" fmla="*/ 301 w 429"/>
                <a:gd name="T79" fmla="*/ 504 h 516"/>
                <a:gd name="T80" fmla="*/ 306 w 429"/>
                <a:gd name="T81" fmla="*/ 482 h 516"/>
                <a:gd name="T82" fmla="*/ 306 w 429"/>
                <a:gd name="T83" fmla="*/ 480 h 516"/>
                <a:gd name="T84" fmla="*/ 313 w 429"/>
                <a:gd name="T85" fmla="*/ 480 h 516"/>
                <a:gd name="T86" fmla="*/ 313 w 429"/>
                <a:gd name="T87" fmla="*/ 478 h 516"/>
                <a:gd name="T88" fmla="*/ 315 w 429"/>
                <a:gd name="T89" fmla="*/ 459 h 516"/>
                <a:gd name="T90" fmla="*/ 324 w 429"/>
                <a:gd name="T91" fmla="*/ 452 h 516"/>
                <a:gd name="T92" fmla="*/ 327 w 429"/>
                <a:gd name="T93" fmla="*/ 447 h 516"/>
                <a:gd name="T94" fmla="*/ 336 w 429"/>
                <a:gd name="T95" fmla="*/ 433 h 516"/>
                <a:gd name="T96" fmla="*/ 339 w 429"/>
                <a:gd name="T97" fmla="*/ 418 h 516"/>
                <a:gd name="T98" fmla="*/ 353 w 429"/>
                <a:gd name="T99" fmla="*/ 402 h 516"/>
                <a:gd name="T100" fmla="*/ 369 w 429"/>
                <a:gd name="T101" fmla="*/ 390 h 516"/>
                <a:gd name="T102" fmla="*/ 376 w 429"/>
                <a:gd name="T103" fmla="*/ 385 h 516"/>
                <a:gd name="T104" fmla="*/ 379 w 429"/>
                <a:gd name="T105" fmla="*/ 385 h 516"/>
                <a:gd name="T106" fmla="*/ 376 w 429"/>
                <a:gd name="T107" fmla="*/ 376 h 516"/>
                <a:gd name="T108" fmla="*/ 379 w 429"/>
                <a:gd name="T109" fmla="*/ 376 h 516"/>
                <a:gd name="T110" fmla="*/ 384 w 429"/>
                <a:gd name="T111" fmla="*/ 376 h 516"/>
                <a:gd name="T112" fmla="*/ 395 w 429"/>
                <a:gd name="T113" fmla="*/ 371 h 516"/>
                <a:gd name="T114" fmla="*/ 410 w 429"/>
                <a:gd name="T115" fmla="*/ 350 h 516"/>
                <a:gd name="T116" fmla="*/ 381 w 429"/>
                <a:gd name="T117" fmla="*/ 310 h 516"/>
                <a:gd name="T118" fmla="*/ 381 w 429"/>
                <a:gd name="T119" fmla="*/ 116 h 516"/>
                <a:gd name="T120" fmla="*/ 426 w 429"/>
                <a:gd name="T121" fmla="*/ 5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9" h="516">
                  <a:moveTo>
                    <a:pt x="388" y="376"/>
                  </a:moveTo>
                  <a:lnTo>
                    <a:pt x="386" y="376"/>
                  </a:lnTo>
                  <a:lnTo>
                    <a:pt x="384" y="376"/>
                  </a:lnTo>
                  <a:lnTo>
                    <a:pt x="384" y="376"/>
                  </a:lnTo>
                  <a:lnTo>
                    <a:pt x="384" y="378"/>
                  </a:lnTo>
                  <a:lnTo>
                    <a:pt x="384" y="378"/>
                  </a:lnTo>
                  <a:lnTo>
                    <a:pt x="381" y="378"/>
                  </a:lnTo>
                  <a:lnTo>
                    <a:pt x="381" y="378"/>
                  </a:lnTo>
                  <a:lnTo>
                    <a:pt x="379" y="381"/>
                  </a:lnTo>
                  <a:lnTo>
                    <a:pt x="379" y="381"/>
                  </a:lnTo>
                  <a:lnTo>
                    <a:pt x="379" y="383"/>
                  </a:lnTo>
                  <a:lnTo>
                    <a:pt x="381" y="383"/>
                  </a:lnTo>
                  <a:lnTo>
                    <a:pt x="381" y="383"/>
                  </a:lnTo>
                  <a:lnTo>
                    <a:pt x="381" y="383"/>
                  </a:lnTo>
                  <a:lnTo>
                    <a:pt x="381" y="385"/>
                  </a:lnTo>
                  <a:lnTo>
                    <a:pt x="381" y="385"/>
                  </a:lnTo>
                  <a:lnTo>
                    <a:pt x="381" y="383"/>
                  </a:lnTo>
                  <a:lnTo>
                    <a:pt x="381" y="383"/>
                  </a:lnTo>
                  <a:lnTo>
                    <a:pt x="381" y="383"/>
                  </a:lnTo>
                  <a:lnTo>
                    <a:pt x="381" y="383"/>
                  </a:lnTo>
                  <a:lnTo>
                    <a:pt x="381" y="383"/>
                  </a:lnTo>
                  <a:lnTo>
                    <a:pt x="381" y="381"/>
                  </a:lnTo>
                  <a:lnTo>
                    <a:pt x="381" y="381"/>
                  </a:lnTo>
                  <a:lnTo>
                    <a:pt x="381" y="381"/>
                  </a:lnTo>
                  <a:lnTo>
                    <a:pt x="384" y="381"/>
                  </a:lnTo>
                  <a:lnTo>
                    <a:pt x="386" y="381"/>
                  </a:lnTo>
                  <a:lnTo>
                    <a:pt x="386" y="381"/>
                  </a:lnTo>
                  <a:lnTo>
                    <a:pt x="386" y="381"/>
                  </a:lnTo>
                  <a:lnTo>
                    <a:pt x="386" y="381"/>
                  </a:lnTo>
                  <a:lnTo>
                    <a:pt x="386" y="381"/>
                  </a:lnTo>
                  <a:lnTo>
                    <a:pt x="386" y="381"/>
                  </a:lnTo>
                  <a:lnTo>
                    <a:pt x="386" y="381"/>
                  </a:lnTo>
                  <a:lnTo>
                    <a:pt x="386" y="381"/>
                  </a:lnTo>
                  <a:lnTo>
                    <a:pt x="386" y="381"/>
                  </a:lnTo>
                  <a:lnTo>
                    <a:pt x="388" y="381"/>
                  </a:lnTo>
                  <a:lnTo>
                    <a:pt x="388" y="381"/>
                  </a:lnTo>
                  <a:lnTo>
                    <a:pt x="388" y="381"/>
                  </a:lnTo>
                  <a:lnTo>
                    <a:pt x="388" y="378"/>
                  </a:lnTo>
                  <a:lnTo>
                    <a:pt x="388" y="378"/>
                  </a:lnTo>
                  <a:lnTo>
                    <a:pt x="388" y="381"/>
                  </a:lnTo>
                  <a:lnTo>
                    <a:pt x="391" y="381"/>
                  </a:lnTo>
                  <a:lnTo>
                    <a:pt x="391" y="378"/>
                  </a:lnTo>
                  <a:lnTo>
                    <a:pt x="388" y="376"/>
                  </a:lnTo>
                  <a:lnTo>
                    <a:pt x="388" y="376"/>
                  </a:lnTo>
                  <a:close/>
                  <a:moveTo>
                    <a:pt x="426" y="56"/>
                  </a:moveTo>
                  <a:lnTo>
                    <a:pt x="424" y="56"/>
                  </a:lnTo>
                  <a:lnTo>
                    <a:pt x="421" y="56"/>
                  </a:lnTo>
                  <a:lnTo>
                    <a:pt x="419" y="54"/>
                  </a:lnTo>
                  <a:lnTo>
                    <a:pt x="417" y="56"/>
                  </a:lnTo>
                  <a:lnTo>
                    <a:pt x="417" y="56"/>
                  </a:lnTo>
                  <a:lnTo>
                    <a:pt x="414" y="56"/>
                  </a:lnTo>
                  <a:lnTo>
                    <a:pt x="414" y="56"/>
                  </a:lnTo>
                  <a:lnTo>
                    <a:pt x="412" y="56"/>
                  </a:lnTo>
                  <a:lnTo>
                    <a:pt x="407" y="56"/>
                  </a:lnTo>
                  <a:lnTo>
                    <a:pt x="407" y="56"/>
                  </a:lnTo>
                  <a:lnTo>
                    <a:pt x="405" y="56"/>
                  </a:lnTo>
                  <a:lnTo>
                    <a:pt x="398" y="59"/>
                  </a:lnTo>
                  <a:lnTo>
                    <a:pt x="393" y="59"/>
                  </a:lnTo>
                  <a:lnTo>
                    <a:pt x="391" y="59"/>
                  </a:lnTo>
                  <a:lnTo>
                    <a:pt x="388" y="56"/>
                  </a:lnTo>
                  <a:lnTo>
                    <a:pt x="386" y="54"/>
                  </a:lnTo>
                  <a:lnTo>
                    <a:pt x="381" y="49"/>
                  </a:lnTo>
                  <a:lnTo>
                    <a:pt x="381" y="49"/>
                  </a:lnTo>
                  <a:lnTo>
                    <a:pt x="379" y="49"/>
                  </a:lnTo>
                  <a:lnTo>
                    <a:pt x="376" y="47"/>
                  </a:lnTo>
                  <a:lnTo>
                    <a:pt x="376" y="47"/>
                  </a:lnTo>
                  <a:lnTo>
                    <a:pt x="374" y="47"/>
                  </a:lnTo>
                  <a:lnTo>
                    <a:pt x="374" y="45"/>
                  </a:lnTo>
                  <a:lnTo>
                    <a:pt x="374" y="42"/>
                  </a:lnTo>
                  <a:lnTo>
                    <a:pt x="369" y="42"/>
                  </a:lnTo>
                  <a:lnTo>
                    <a:pt x="369" y="40"/>
                  </a:lnTo>
                  <a:lnTo>
                    <a:pt x="365" y="42"/>
                  </a:lnTo>
                  <a:lnTo>
                    <a:pt x="360" y="45"/>
                  </a:lnTo>
                  <a:lnTo>
                    <a:pt x="355" y="45"/>
                  </a:lnTo>
                  <a:lnTo>
                    <a:pt x="348" y="49"/>
                  </a:lnTo>
                  <a:lnTo>
                    <a:pt x="348" y="49"/>
                  </a:lnTo>
                  <a:lnTo>
                    <a:pt x="348" y="49"/>
                  </a:lnTo>
                  <a:lnTo>
                    <a:pt x="348" y="49"/>
                  </a:lnTo>
                  <a:lnTo>
                    <a:pt x="343" y="52"/>
                  </a:lnTo>
                  <a:lnTo>
                    <a:pt x="339" y="54"/>
                  </a:lnTo>
                  <a:lnTo>
                    <a:pt x="339" y="54"/>
                  </a:lnTo>
                  <a:lnTo>
                    <a:pt x="336" y="54"/>
                  </a:lnTo>
                  <a:lnTo>
                    <a:pt x="336" y="54"/>
                  </a:lnTo>
                  <a:lnTo>
                    <a:pt x="336" y="54"/>
                  </a:lnTo>
                  <a:lnTo>
                    <a:pt x="336" y="54"/>
                  </a:lnTo>
                  <a:lnTo>
                    <a:pt x="336" y="54"/>
                  </a:lnTo>
                  <a:lnTo>
                    <a:pt x="336" y="54"/>
                  </a:lnTo>
                  <a:lnTo>
                    <a:pt x="334" y="54"/>
                  </a:lnTo>
                  <a:lnTo>
                    <a:pt x="329" y="56"/>
                  </a:lnTo>
                  <a:lnTo>
                    <a:pt x="324" y="59"/>
                  </a:lnTo>
                  <a:lnTo>
                    <a:pt x="320" y="61"/>
                  </a:lnTo>
                  <a:lnTo>
                    <a:pt x="320" y="63"/>
                  </a:lnTo>
                  <a:lnTo>
                    <a:pt x="317" y="66"/>
                  </a:lnTo>
                  <a:lnTo>
                    <a:pt x="315" y="71"/>
                  </a:lnTo>
                  <a:lnTo>
                    <a:pt x="315" y="71"/>
                  </a:lnTo>
                  <a:lnTo>
                    <a:pt x="315" y="73"/>
                  </a:lnTo>
                  <a:lnTo>
                    <a:pt x="310" y="78"/>
                  </a:lnTo>
                  <a:lnTo>
                    <a:pt x="306" y="80"/>
                  </a:lnTo>
                  <a:lnTo>
                    <a:pt x="306" y="82"/>
                  </a:lnTo>
                  <a:lnTo>
                    <a:pt x="303" y="85"/>
                  </a:lnTo>
                  <a:lnTo>
                    <a:pt x="303" y="87"/>
                  </a:lnTo>
                  <a:lnTo>
                    <a:pt x="301" y="87"/>
                  </a:lnTo>
                  <a:lnTo>
                    <a:pt x="301" y="87"/>
                  </a:lnTo>
                  <a:lnTo>
                    <a:pt x="301" y="85"/>
                  </a:lnTo>
                  <a:lnTo>
                    <a:pt x="301" y="85"/>
                  </a:lnTo>
                  <a:lnTo>
                    <a:pt x="298" y="85"/>
                  </a:lnTo>
                  <a:lnTo>
                    <a:pt x="298" y="82"/>
                  </a:lnTo>
                  <a:lnTo>
                    <a:pt x="291" y="82"/>
                  </a:lnTo>
                  <a:lnTo>
                    <a:pt x="291" y="82"/>
                  </a:lnTo>
                  <a:lnTo>
                    <a:pt x="291" y="82"/>
                  </a:lnTo>
                  <a:lnTo>
                    <a:pt x="291" y="82"/>
                  </a:lnTo>
                  <a:lnTo>
                    <a:pt x="289" y="82"/>
                  </a:lnTo>
                  <a:lnTo>
                    <a:pt x="289" y="82"/>
                  </a:lnTo>
                  <a:lnTo>
                    <a:pt x="287" y="82"/>
                  </a:lnTo>
                  <a:lnTo>
                    <a:pt x="284" y="82"/>
                  </a:lnTo>
                  <a:lnTo>
                    <a:pt x="279" y="80"/>
                  </a:lnTo>
                  <a:lnTo>
                    <a:pt x="279" y="80"/>
                  </a:lnTo>
                  <a:lnTo>
                    <a:pt x="277" y="80"/>
                  </a:lnTo>
                  <a:lnTo>
                    <a:pt x="275" y="80"/>
                  </a:lnTo>
                  <a:lnTo>
                    <a:pt x="275" y="80"/>
                  </a:lnTo>
                  <a:lnTo>
                    <a:pt x="272" y="80"/>
                  </a:lnTo>
                  <a:lnTo>
                    <a:pt x="272" y="80"/>
                  </a:lnTo>
                  <a:lnTo>
                    <a:pt x="270" y="80"/>
                  </a:lnTo>
                  <a:lnTo>
                    <a:pt x="268" y="80"/>
                  </a:lnTo>
                  <a:lnTo>
                    <a:pt x="265" y="80"/>
                  </a:lnTo>
                  <a:lnTo>
                    <a:pt x="261" y="78"/>
                  </a:lnTo>
                  <a:lnTo>
                    <a:pt x="258" y="78"/>
                  </a:lnTo>
                  <a:lnTo>
                    <a:pt x="258" y="78"/>
                  </a:lnTo>
                  <a:lnTo>
                    <a:pt x="256" y="75"/>
                  </a:lnTo>
                  <a:lnTo>
                    <a:pt x="256" y="75"/>
                  </a:lnTo>
                  <a:lnTo>
                    <a:pt x="256" y="75"/>
                  </a:lnTo>
                  <a:lnTo>
                    <a:pt x="256" y="75"/>
                  </a:lnTo>
                  <a:lnTo>
                    <a:pt x="253" y="75"/>
                  </a:lnTo>
                  <a:lnTo>
                    <a:pt x="253" y="75"/>
                  </a:lnTo>
                  <a:lnTo>
                    <a:pt x="253" y="75"/>
                  </a:lnTo>
                  <a:lnTo>
                    <a:pt x="253" y="75"/>
                  </a:lnTo>
                  <a:lnTo>
                    <a:pt x="251" y="75"/>
                  </a:lnTo>
                  <a:lnTo>
                    <a:pt x="251" y="75"/>
                  </a:lnTo>
                  <a:lnTo>
                    <a:pt x="251" y="75"/>
                  </a:lnTo>
                  <a:lnTo>
                    <a:pt x="251" y="75"/>
                  </a:lnTo>
                  <a:lnTo>
                    <a:pt x="249" y="75"/>
                  </a:lnTo>
                  <a:lnTo>
                    <a:pt x="249" y="75"/>
                  </a:lnTo>
                  <a:lnTo>
                    <a:pt x="249" y="75"/>
                  </a:lnTo>
                  <a:lnTo>
                    <a:pt x="249" y="73"/>
                  </a:lnTo>
                  <a:lnTo>
                    <a:pt x="249" y="73"/>
                  </a:lnTo>
                  <a:lnTo>
                    <a:pt x="246" y="73"/>
                  </a:lnTo>
                  <a:lnTo>
                    <a:pt x="246" y="73"/>
                  </a:lnTo>
                  <a:lnTo>
                    <a:pt x="246" y="75"/>
                  </a:lnTo>
                  <a:lnTo>
                    <a:pt x="246" y="75"/>
                  </a:lnTo>
                  <a:lnTo>
                    <a:pt x="244" y="75"/>
                  </a:lnTo>
                  <a:lnTo>
                    <a:pt x="242" y="75"/>
                  </a:lnTo>
                  <a:lnTo>
                    <a:pt x="237" y="75"/>
                  </a:lnTo>
                  <a:lnTo>
                    <a:pt x="230" y="75"/>
                  </a:lnTo>
                  <a:lnTo>
                    <a:pt x="227" y="75"/>
                  </a:lnTo>
                  <a:lnTo>
                    <a:pt x="227" y="75"/>
                  </a:lnTo>
                  <a:lnTo>
                    <a:pt x="227" y="75"/>
                  </a:lnTo>
                  <a:lnTo>
                    <a:pt x="225" y="75"/>
                  </a:lnTo>
                  <a:lnTo>
                    <a:pt x="223" y="73"/>
                  </a:lnTo>
                  <a:lnTo>
                    <a:pt x="223" y="73"/>
                  </a:lnTo>
                  <a:lnTo>
                    <a:pt x="223" y="73"/>
                  </a:lnTo>
                  <a:lnTo>
                    <a:pt x="220" y="71"/>
                  </a:lnTo>
                  <a:lnTo>
                    <a:pt x="220" y="68"/>
                  </a:lnTo>
                  <a:lnTo>
                    <a:pt x="218" y="68"/>
                  </a:lnTo>
                  <a:lnTo>
                    <a:pt x="213" y="66"/>
                  </a:lnTo>
                  <a:lnTo>
                    <a:pt x="209" y="61"/>
                  </a:lnTo>
                  <a:lnTo>
                    <a:pt x="201" y="59"/>
                  </a:lnTo>
                  <a:lnTo>
                    <a:pt x="197" y="54"/>
                  </a:lnTo>
                  <a:lnTo>
                    <a:pt x="192" y="52"/>
                  </a:lnTo>
                  <a:lnTo>
                    <a:pt x="187" y="49"/>
                  </a:lnTo>
                  <a:lnTo>
                    <a:pt x="182" y="45"/>
                  </a:lnTo>
                  <a:lnTo>
                    <a:pt x="175" y="42"/>
                  </a:lnTo>
                  <a:lnTo>
                    <a:pt x="173" y="40"/>
                  </a:lnTo>
                  <a:lnTo>
                    <a:pt x="173" y="40"/>
                  </a:lnTo>
                  <a:lnTo>
                    <a:pt x="173" y="40"/>
                  </a:lnTo>
                  <a:lnTo>
                    <a:pt x="173" y="40"/>
                  </a:lnTo>
                  <a:lnTo>
                    <a:pt x="173" y="40"/>
                  </a:lnTo>
                  <a:lnTo>
                    <a:pt x="173" y="37"/>
                  </a:lnTo>
                  <a:lnTo>
                    <a:pt x="171" y="37"/>
                  </a:lnTo>
                  <a:lnTo>
                    <a:pt x="171" y="37"/>
                  </a:lnTo>
                  <a:lnTo>
                    <a:pt x="171" y="37"/>
                  </a:lnTo>
                  <a:lnTo>
                    <a:pt x="171" y="37"/>
                  </a:lnTo>
                  <a:lnTo>
                    <a:pt x="171" y="37"/>
                  </a:lnTo>
                  <a:lnTo>
                    <a:pt x="168" y="35"/>
                  </a:lnTo>
                  <a:lnTo>
                    <a:pt x="168" y="35"/>
                  </a:lnTo>
                  <a:lnTo>
                    <a:pt x="166" y="35"/>
                  </a:lnTo>
                  <a:lnTo>
                    <a:pt x="161" y="33"/>
                  </a:lnTo>
                  <a:lnTo>
                    <a:pt x="159" y="33"/>
                  </a:lnTo>
                  <a:lnTo>
                    <a:pt x="149" y="33"/>
                  </a:lnTo>
                  <a:lnTo>
                    <a:pt x="149" y="33"/>
                  </a:lnTo>
                  <a:lnTo>
                    <a:pt x="149" y="33"/>
                  </a:lnTo>
                  <a:lnTo>
                    <a:pt x="147" y="30"/>
                  </a:lnTo>
                  <a:lnTo>
                    <a:pt x="147" y="30"/>
                  </a:lnTo>
                  <a:lnTo>
                    <a:pt x="138" y="30"/>
                  </a:lnTo>
                  <a:lnTo>
                    <a:pt x="128" y="33"/>
                  </a:lnTo>
                  <a:lnTo>
                    <a:pt x="128" y="30"/>
                  </a:lnTo>
                  <a:lnTo>
                    <a:pt x="128" y="30"/>
                  </a:lnTo>
                  <a:lnTo>
                    <a:pt x="126" y="30"/>
                  </a:lnTo>
                  <a:lnTo>
                    <a:pt x="126" y="30"/>
                  </a:lnTo>
                  <a:lnTo>
                    <a:pt x="123" y="30"/>
                  </a:lnTo>
                  <a:lnTo>
                    <a:pt x="116" y="30"/>
                  </a:lnTo>
                  <a:lnTo>
                    <a:pt x="116" y="30"/>
                  </a:lnTo>
                  <a:lnTo>
                    <a:pt x="114" y="30"/>
                  </a:lnTo>
                  <a:lnTo>
                    <a:pt x="114" y="30"/>
                  </a:lnTo>
                  <a:lnTo>
                    <a:pt x="111" y="28"/>
                  </a:lnTo>
                  <a:lnTo>
                    <a:pt x="111" y="28"/>
                  </a:lnTo>
                  <a:lnTo>
                    <a:pt x="111" y="28"/>
                  </a:lnTo>
                  <a:lnTo>
                    <a:pt x="111" y="26"/>
                  </a:lnTo>
                  <a:lnTo>
                    <a:pt x="111" y="26"/>
                  </a:lnTo>
                  <a:lnTo>
                    <a:pt x="111" y="23"/>
                  </a:lnTo>
                  <a:lnTo>
                    <a:pt x="109" y="23"/>
                  </a:lnTo>
                  <a:lnTo>
                    <a:pt x="109" y="21"/>
                  </a:lnTo>
                  <a:lnTo>
                    <a:pt x="107" y="21"/>
                  </a:lnTo>
                  <a:lnTo>
                    <a:pt x="102" y="21"/>
                  </a:lnTo>
                  <a:lnTo>
                    <a:pt x="102" y="19"/>
                  </a:lnTo>
                  <a:lnTo>
                    <a:pt x="100" y="19"/>
                  </a:lnTo>
                  <a:lnTo>
                    <a:pt x="97" y="19"/>
                  </a:lnTo>
                  <a:lnTo>
                    <a:pt x="97" y="21"/>
                  </a:lnTo>
                  <a:lnTo>
                    <a:pt x="97" y="21"/>
                  </a:lnTo>
                  <a:lnTo>
                    <a:pt x="97" y="23"/>
                  </a:lnTo>
                  <a:lnTo>
                    <a:pt x="93" y="21"/>
                  </a:lnTo>
                  <a:lnTo>
                    <a:pt x="93" y="21"/>
                  </a:lnTo>
                  <a:lnTo>
                    <a:pt x="90" y="16"/>
                  </a:lnTo>
                  <a:lnTo>
                    <a:pt x="88" y="14"/>
                  </a:lnTo>
                  <a:lnTo>
                    <a:pt x="90" y="7"/>
                  </a:lnTo>
                  <a:lnTo>
                    <a:pt x="88" y="4"/>
                  </a:lnTo>
                  <a:lnTo>
                    <a:pt x="81" y="4"/>
                  </a:lnTo>
                  <a:lnTo>
                    <a:pt x="83" y="2"/>
                  </a:lnTo>
                  <a:lnTo>
                    <a:pt x="83" y="0"/>
                  </a:lnTo>
                  <a:lnTo>
                    <a:pt x="78" y="2"/>
                  </a:lnTo>
                  <a:lnTo>
                    <a:pt x="74" y="4"/>
                  </a:lnTo>
                  <a:lnTo>
                    <a:pt x="74" y="2"/>
                  </a:lnTo>
                  <a:lnTo>
                    <a:pt x="69" y="4"/>
                  </a:lnTo>
                  <a:lnTo>
                    <a:pt x="67" y="7"/>
                  </a:lnTo>
                  <a:lnTo>
                    <a:pt x="59" y="7"/>
                  </a:lnTo>
                  <a:lnTo>
                    <a:pt x="57" y="9"/>
                  </a:lnTo>
                  <a:lnTo>
                    <a:pt x="52" y="11"/>
                  </a:lnTo>
                  <a:lnTo>
                    <a:pt x="48" y="11"/>
                  </a:lnTo>
                  <a:lnTo>
                    <a:pt x="43" y="14"/>
                  </a:lnTo>
                  <a:lnTo>
                    <a:pt x="38" y="16"/>
                  </a:lnTo>
                  <a:lnTo>
                    <a:pt x="36" y="19"/>
                  </a:lnTo>
                  <a:lnTo>
                    <a:pt x="31" y="19"/>
                  </a:lnTo>
                  <a:lnTo>
                    <a:pt x="26" y="21"/>
                  </a:lnTo>
                  <a:lnTo>
                    <a:pt x="22" y="28"/>
                  </a:lnTo>
                  <a:lnTo>
                    <a:pt x="17" y="33"/>
                  </a:lnTo>
                  <a:lnTo>
                    <a:pt x="12" y="37"/>
                  </a:lnTo>
                  <a:lnTo>
                    <a:pt x="5" y="42"/>
                  </a:lnTo>
                  <a:lnTo>
                    <a:pt x="7" y="45"/>
                  </a:lnTo>
                  <a:lnTo>
                    <a:pt x="7" y="45"/>
                  </a:lnTo>
                  <a:lnTo>
                    <a:pt x="10" y="47"/>
                  </a:lnTo>
                  <a:lnTo>
                    <a:pt x="10" y="47"/>
                  </a:lnTo>
                  <a:lnTo>
                    <a:pt x="10" y="49"/>
                  </a:lnTo>
                  <a:lnTo>
                    <a:pt x="10" y="49"/>
                  </a:lnTo>
                  <a:lnTo>
                    <a:pt x="10" y="49"/>
                  </a:lnTo>
                  <a:lnTo>
                    <a:pt x="10" y="49"/>
                  </a:lnTo>
                  <a:lnTo>
                    <a:pt x="10" y="52"/>
                  </a:lnTo>
                  <a:lnTo>
                    <a:pt x="10" y="52"/>
                  </a:lnTo>
                  <a:lnTo>
                    <a:pt x="10" y="52"/>
                  </a:lnTo>
                  <a:lnTo>
                    <a:pt x="10" y="54"/>
                  </a:lnTo>
                  <a:lnTo>
                    <a:pt x="10" y="54"/>
                  </a:lnTo>
                  <a:lnTo>
                    <a:pt x="10" y="54"/>
                  </a:lnTo>
                  <a:lnTo>
                    <a:pt x="10" y="56"/>
                  </a:lnTo>
                  <a:lnTo>
                    <a:pt x="12" y="56"/>
                  </a:lnTo>
                  <a:lnTo>
                    <a:pt x="12" y="56"/>
                  </a:lnTo>
                  <a:lnTo>
                    <a:pt x="12" y="56"/>
                  </a:lnTo>
                  <a:lnTo>
                    <a:pt x="12" y="59"/>
                  </a:lnTo>
                  <a:lnTo>
                    <a:pt x="12" y="59"/>
                  </a:lnTo>
                  <a:lnTo>
                    <a:pt x="12" y="61"/>
                  </a:lnTo>
                  <a:lnTo>
                    <a:pt x="12" y="61"/>
                  </a:lnTo>
                  <a:lnTo>
                    <a:pt x="12" y="61"/>
                  </a:lnTo>
                  <a:lnTo>
                    <a:pt x="14" y="61"/>
                  </a:lnTo>
                  <a:lnTo>
                    <a:pt x="17" y="61"/>
                  </a:lnTo>
                  <a:lnTo>
                    <a:pt x="17" y="61"/>
                  </a:lnTo>
                  <a:lnTo>
                    <a:pt x="17" y="61"/>
                  </a:lnTo>
                  <a:lnTo>
                    <a:pt x="17" y="61"/>
                  </a:lnTo>
                  <a:lnTo>
                    <a:pt x="17" y="63"/>
                  </a:lnTo>
                  <a:lnTo>
                    <a:pt x="14" y="63"/>
                  </a:lnTo>
                  <a:lnTo>
                    <a:pt x="14" y="63"/>
                  </a:lnTo>
                  <a:lnTo>
                    <a:pt x="17" y="66"/>
                  </a:lnTo>
                  <a:lnTo>
                    <a:pt x="17" y="66"/>
                  </a:lnTo>
                  <a:lnTo>
                    <a:pt x="14" y="66"/>
                  </a:lnTo>
                  <a:lnTo>
                    <a:pt x="14" y="66"/>
                  </a:lnTo>
                  <a:lnTo>
                    <a:pt x="17" y="66"/>
                  </a:lnTo>
                  <a:lnTo>
                    <a:pt x="17" y="66"/>
                  </a:lnTo>
                  <a:lnTo>
                    <a:pt x="17" y="66"/>
                  </a:lnTo>
                  <a:lnTo>
                    <a:pt x="19" y="66"/>
                  </a:lnTo>
                  <a:lnTo>
                    <a:pt x="19" y="66"/>
                  </a:lnTo>
                  <a:lnTo>
                    <a:pt x="19" y="66"/>
                  </a:lnTo>
                  <a:lnTo>
                    <a:pt x="19" y="66"/>
                  </a:lnTo>
                  <a:lnTo>
                    <a:pt x="22" y="68"/>
                  </a:lnTo>
                  <a:lnTo>
                    <a:pt x="22" y="71"/>
                  </a:lnTo>
                  <a:lnTo>
                    <a:pt x="22" y="71"/>
                  </a:lnTo>
                  <a:lnTo>
                    <a:pt x="22" y="71"/>
                  </a:lnTo>
                  <a:lnTo>
                    <a:pt x="24" y="71"/>
                  </a:lnTo>
                  <a:lnTo>
                    <a:pt x="24" y="68"/>
                  </a:lnTo>
                  <a:lnTo>
                    <a:pt x="24" y="68"/>
                  </a:lnTo>
                  <a:lnTo>
                    <a:pt x="26" y="68"/>
                  </a:lnTo>
                  <a:lnTo>
                    <a:pt x="29" y="71"/>
                  </a:lnTo>
                  <a:lnTo>
                    <a:pt x="29" y="71"/>
                  </a:lnTo>
                  <a:lnTo>
                    <a:pt x="29" y="73"/>
                  </a:lnTo>
                  <a:lnTo>
                    <a:pt x="31" y="73"/>
                  </a:lnTo>
                  <a:lnTo>
                    <a:pt x="31" y="73"/>
                  </a:lnTo>
                  <a:lnTo>
                    <a:pt x="31" y="78"/>
                  </a:lnTo>
                  <a:lnTo>
                    <a:pt x="31" y="80"/>
                  </a:lnTo>
                  <a:lnTo>
                    <a:pt x="29" y="82"/>
                  </a:lnTo>
                  <a:lnTo>
                    <a:pt x="29" y="82"/>
                  </a:lnTo>
                  <a:lnTo>
                    <a:pt x="29" y="82"/>
                  </a:lnTo>
                  <a:lnTo>
                    <a:pt x="29" y="82"/>
                  </a:lnTo>
                  <a:lnTo>
                    <a:pt x="26" y="82"/>
                  </a:lnTo>
                  <a:lnTo>
                    <a:pt x="26" y="82"/>
                  </a:lnTo>
                  <a:lnTo>
                    <a:pt x="29" y="85"/>
                  </a:lnTo>
                  <a:lnTo>
                    <a:pt x="29" y="85"/>
                  </a:lnTo>
                  <a:lnTo>
                    <a:pt x="29" y="85"/>
                  </a:lnTo>
                  <a:lnTo>
                    <a:pt x="29" y="87"/>
                  </a:lnTo>
                  <a:lnTo>
                    <a:pt x="26" y="87"/>
                  </a:lnTo>
                  <a:lnTo>
                    <a:pt x="29" y="87"/>
                  </a:lnTo>
                  <a:lnTo>
                    <a:pt x="29" y="90"/>
                  </a:lnTo>
                  <a:lnTo>
                    <a:pt x="29" y="90"/>
                  </a:lnTo>
                  <a:lnTo>
                    <a:pt x="29" y="90"/>
                  </a:lnTo>
                  <a:lnTo>
                    <a:pt x="29" y="92"/>
                  </a:lnTo>
                  <a:lnTo>
                    <a:pt x="31" y="99"/>
                  </a:lnTo>
                  <a:lnTo>
                    <a:pt x="31" y="99"/>
                  </a:lnTo>
                  <a:lnTo>
                    <a:pt x="31" y="101"/>
                  </a:lnTo>
                  <a:lnTo>
                    <a:pt x="33" y="101"/>
                  </a:lnTo>
                  <a:lnTo>
                    <a:pt x="36" y="101"/>
                  </a:lnTo>
                  <a:lnTo>
                    <a:pt x="36" y="104"/>
                  </a:lnTo>
                  <a:lnTo>
                    <a:pt x="36" y="104"/>
                  </a:lnTo>
                  <a:lnTo>
                    <a:pt x="38" y="111"/>
                  </a:lnTo>
                  <a:lnTo>
                    <a:pt x="38" y="111"/>
                  </a:lnTo>
                  <a:lnTo>
                    <a:pt x="41" y="113"/>
                  </a:lnTo>
                  <a:lnTo>
                    <a:pt x="41" y="116"/>
                  </a:lnTo>
                  <a:lnTo>
                    <a:pt x="41" y="116"/>
                  </a:lnTo>
                  <a:lnTo>
                    <a:pt x="43" y="116"/>
                  </a:lnTo>
                  <a:lnTo>
                    <a:pt x="43" y="116"/>
                  </a:lnTo>
                  <a:lnTo>
                    <a:pt x="43" y="116"/>
                  </a:lnTo>
                  <a:lnTo>
                    <a:pt x="43" y="116"/>
                  </a:lnTo>
                  <a:lnTo>
                    <a:pt x="43" y="116"/>
                  </a:lnTo>
                  <a:lnTo>
                    <a:pt x="43" y="116"/>
                  </a:lnTo>
                  <a:lnTo>
                    <a:pt x="43" y="113"/>
                  </a:lnTo>
                  <a:lnTo>
                    <a:pt x="43" y="116"/>
                  </a:lnTo>
                  <a:lnTo>
                    <a:pt x="43" y="116"/>
                  </a:lnTo>
                  <a:lnTo>
                    <a:pt x="43" y="116"/>
                  </a:lnTo>
                  <a:lnTo>
                    <a:pt x="45" y="116"/>
                  </a:lnTo>
                  <a:lnTo>
                    <a:pt x="45" y="116"/>
                  </a:lnTo>
                  <a:lnTo>
                    <a:pt x="45" y="116"/>
                  </a:lnTo>
                  <a:lnTo>
                    <a:pt x="45" y="116"/>
                  </a:lnTo>
                  <a:lnTo>
                    <a:pt x="45" y="116"/>
                  </a:lnTo>
                  <a:lnTo>
                    <a:pt x="48" y="118"/>
                  </a:lnTo>
                  <a:lnTo>
                    <a:pt x="48" y="120"/>
                  </a:lnTo>
                  <a:lnTo>
                    <a:pt x="48" y="125"/>
                  </a:lnTo>
                  <a:lnTo>
                    <a:pt x="50" y="130"/>
                  </a:lnTo>
                  <a:lnTo>
                    <a:pt x="52" y="130"/>
                  </a:lnTo>
                  <a:lnTo>
                    <a:pt x="52" y="130"/>
                  </a:lnTo>
                  <a:lnTo>
                    <a:pt x="52" y="130"/>
                  </a:lnTo>
                  <a:lnTo>
                    <a:pt x="52" y="130"/>
                  </a:lnTo>
                  <a:lnTo>
                    <a:pt x="52" y="130"/>
                  </a:lnTo>
                  <a:lnTo>
                    <a:pt x="55" y="130"/>
                  </a:lnTo>
                  <a:lnTo>
                    <a:pt x="55" y="132"/>
                  </a:lnTo>
                  <a:lnTo>
                    <a:pt x="55" y="134"/>
                  </a:lnTo>
                  <a:lnTo>
                    <a:pt x="55" y="134"/>
                  </a:lnTo>
                  <a:lnTo>
                    <a:pt x="57" y="137"/>
                  </a:lnTo>
                  <a:lnTo>
                    <a:pt x="57" y="137"/>
                  </a:lnTo>
                  <a:lnTo>
                    <a:pt x="55" y="137"/>
                  </a:lnTo>
                  <a:lnTo>
                    <a:pt x="55" y="139"/>
                  </a:lnTo>
                  <a:lnTo>
                    <a:pt x="52" y="139"/>
                  </a:lnTo>
                  <a:lnTo>
                    <a:pt x="52" y="142"/>
                  </a:lnTo>
                  <a:lnTo>
                    <a:pt x="52" y="142"/>
                  </a:lnTo>
                  <a:lnTo>
                    <a:pt x="55" y="149"/>
                  </a:lnTo>
                  <a:lnTo>
                    <a:pt x="57" y="151"/>
                  </a:lnTo>
                  <a:lnTo>
                    <a:pt x="59" y="156"/>
                  </a:lnTo>
                  <a:lnTo>
                    <a:pt x="59" y="156"/>
                  </a:lnTo>
                  <a:lnTo>
                    <a:pt x="57" y="158"/>
                  </a:lnTo>
                  <a:lnTo>
                    <a:pt x="57" y="161"/>
                  </a:lnTo>
                  <a:lnTo>
                    <a:pt x="57" y="161"/>
                  </a:lnTo>
                  <a:lnTo>
                    <a:pt x="59" y="163"/>
                  </a:lnTo>
                  <a:lnTo>
                    <a:pt x="59" y="163"/>
                  </a:lnTo>
                  <a:lnTo>
                    <a:pt x="59" y="163"/>
                  </a:lnTo>
                  <a:lnTo>
                    <a:pt x="59" y="165"/>
                  </a:lnTo>
                  <a:lnTo>
                    <a:pt x="62" y="165"/>
                  </a:lnTo>
                  <a:lnTo>
                    <a:pt x="59" y="165"/>
                  </a:lnTo>
                  <a:lnTo>
                    <a:pt x="59" y="168"/>
                  </a:lnTo>
                  <a:lnTo>
                    <a:pt x="59" y="168"/>
                  </a:lnTo>
                  <a:lnTo>
                    <a:pt x="59" y="179"/>
                  </a:lnTo>
                  <a:lnTo>
                    <a:pt x="59" y="179"/>
                  </a:lnTo>
                  <a:lnTo>
                    <a:pt x="57" y="184"/>
                  </a:lnTo>
                  <a:lnTo>
                    <a:pt x="57" y="184"/>
                  </a:lnTo>
                  <a:lnTo>
                    <a:pt x="57" y="184"/>
                  </a:lnTo>
                  <a:lnTo>
                    <a:pt x="55" y="184"/>
                  </a:lnTo>
                  <a:lnTo>
                    <a:pt x="55" y="184"/>
                  </a:lnTo>
                  <a:lnTo>
                    <a:pt x="55" y="184"/>
                  </a:lnTo>
                  <a:lnTo>
                    <a:pt x="52" y="187"/>
                  </a:lnTo>
                  <a:lnTo>
                    <a:pt x="52" y="191"/>
                  </a:lnTo>
                  <a:lnTo>
                    <a:pt x="48" y="194"/>
                  </a:lnTo>
                  <a:lnTo>
                    <a:pt x="48" y="194"/>
                  </a:lnTo>
                  <a:lnTo>
                    <a:pt x="48" y="196"/>
                  </a:lnTo>
                  <a:lnTo>
                    <a:pt x="50" y="198"/>
                  </a:lnTo>
                  <a:lnTo>
                    <a:pt x="50" y="201"/>
                  </a:lnTo>
                  <a:lnTo>
                    <a:pt x="50" y="203"/>
                  </a:lnTo>
                  <a:lnTo>
                    <a:pt x="48" y="203"/>
                  </a:lnTo>
                  <a:lnTo>
                    <a:pt x="43" y="203"/>
                  </a:lnTo>
                  <a:lnTo>
                    <a:pt x="43" y="203"/>
                  </a:lnTo>
                  <a:lnTo>
                    <a:pt x="41" y="205"/>
                  </a:lnTo>
                  <a:lnTo>
                    <a:pt x="38" y="205"/>
                  </a:lnTo>
                  <a:lnTo>
                    <a:pt x="38" y="208"/>
                  </a:lnTo>
                  <a:lnTo>
                    <a:pt x="38" y="208"/>
                  </a:lnTo>
                  <a:lnTo>
                    <a:pt x="38" y="208"/>
                  </a:lnTo>
                  <a:lnTo>
                    <a:pt x="36" y="210"/>
                  </a:lnTo>
                  <a:lnTo>
                    <a:pt x="36" y="210"/>
                  </a:lnTo>
                  <a:lnTo>
                    <a:pt x="36" y="210"/>
                  </a:lnTo>
                  <a:lnTo>
                    <a:pt x="36" y="210"/>
                  </a:lnTo>
                  <a:lnTo>
                    <a:pt x="33" y="208"/>
                  </a:lnTo>
                  <a:lnTo>
                    <a:pt x="33" y="210"/>
                  </a:lnTo>
                  <a:lnTo>
                    <a:pt x="33" y="210"/>
                  </a:lnTo>
                  <a:lnTo>
                    <a:pt x="31" y="213"/>
                  </a:lnTo>
                  <a:lnTo>
                    <a:pt x="31" y="213"/>
                  </a:lnTo>
                  <a:lnTo>
                    <a:pt x="31" y="215"/>
                  </a:lnTo>
                  <a:lnTo>
                    <a:pt x="31" y="217"/>
                  </a:lnTo>
                  <a:lnTo>
                    <a:pt x="31" y="220"/>
                  </a:lnTo>
                  <a:lnTo>
                    <a:pt x="29" y="222"/>
                  </a:lnTo>
                  <a:lnTo>
                    <a:pt x="29" y="224"/>
                  </a:lnTo>
                  <a:lnTo>
                    <a:pt x="26" y="224"/>
                  </a:lnTo>
                  <a:lnTo>
                    <a:pt x="24" y="227"/>
                  </a:lnTo>
                  <a:lnTo>
                    <a:pt x="24" y="227"/>
                  </a:lnTo>
                  <a:lnTo>
                    <a:pt x="24" y="227"/>
                  </a:lnTo>
                  <a:lnTo>
                    <a:pt x="22" y="229"/>
                  </a:lnTo>
                  <a:lnTo>
                    <a:pt x="22" y="232"/>
                  </a:lnTo>
                  <a:lnTo>
                    <a:pt x="22" y="232"/>
                  </a:lnTo>
                  <a:lnTo>
                    <a:pt x="19" y="234"/>
                  </a:lnTo>
                  <a:lnTo>
                    <a:pt x="17" y="234"/>
                  </a:lnTo>
                  <a:lnTo>
                    <a:pt x="14" y="236"/>
                  </a:lnTo>
                  <a:lnTo>
                    <a:pt x="14" y="236"/>
                  </a:lnTo>
                  <a:lnTo>
                    <a:pt x="14" y="236"/>
                  </a:lnTo>
                  <a:lnTo>
                    <a:pt x="12" y="243"/>
                  </a:lnTo>
                  <a:lnTo>
                    <a:pt x="12" y="243"/>
                  </a:lnTo>
                  <a:lnTo>
                    <a:pt x="12" y="243"/>
                  </a:lnTo>
                  <a:lnTo>
                    <a:pt x="12" y="246"/>
                  </a:lnTo>
                  <a:lnTo>
                    <a:pt x="12" y="246"/>
                  </a:lnTo>
                  <a:lnTo>
                    <a:pt x="12" y="246"/>
                  </a:lnTo>
                  <a:lnTo>
                    <a:pt x="12" y="248"/>
                  </a:lnTo>
                  <a:lnTo>
                    <a:pt x="12" y="248"/>
                  </a:lnTo>
                  <a:lnTo>
                    <a:pt x="12" y="250"/>
                  </a:lnTo>
                  <a:lnTo>
                    <a:pt x="10" y="250"/>
                  </a:lnTo>
                  <a:lnTo>
                    <a:pt x="5" y="258"/>
                  </a:lnTo>
                  <a:lnTo>
                    <a:pt x="5" y="258"/>
                  </a:lnTo>
                  <a:lnTo>
                    <a:pt x="0" y="262"/>
                  </a:lnTo>
                  <a:lnTo>
                    <a:pt x="0" y="262"/>
                  </a:lnTo>
                  <a:lnTo>
                    <a:pt x="3" y="267"/>
                  </a:lnTo>
                  <a:lnTo>
                    <a:pt x="5" y="274"/>
                  </a:lnTo>
                  <a:lnTo>
                    <a:pt x="5" y="276"/>
                  </a:lnTo>
                  <a:lnTo>
                    <a:pt x="3" y="284"/>
                  </a:lnTo>
                  <a:lnTo>
                    <a:pt x="3" y="295"/>
                  </a:lnTo>
                  <a:lnTo>
                    <a:pt x="0" y="303"/>
                  </a:lnTo>
                  <a:lnTo>
                    <a:pt x="3" y="310"/>
                  </a:lnTo>
                  <a:lnTo>
                    <a:pt x="3" y="321"/>
                  </a:lnTo>
                  <a:lnTo>
                    <a:pt x="5" y="321"/>
                  </a:lnTo>
                  <a:lnTo>
                    <a:pt x="5" y="321"/>
                  </a:lnTo>
                  <a:lnTo>
                    <a:pt x="7" y="321"/>
                  </a:lnTo>
                  <a:lnTo>
                    <a:pt x="7" y="321"/>
                  </a:lnTo>
                  <a:lnTo>
                    <a:pt x="7" y="321"/>
                  </a:lnTo>
                  <a:lnTo>
                    <a:pt x="10" y="324"/>
                  </a:lnTo>
                  <a:lnTo>
                    <a:pt x="14" y="324"/>
                  </a:lnTo>
                  <a:lnTo>
                    <a:pt x="26" y="331"/>
                  </a:lnTo>
                  <a:lnTo>
                    <a:pt x="36" y="338"/>
                  </a:lnTo>
                  <a:lnTo>
                    <a:pt x="45" y="343"/>
                  </a:lnTo>
                  <a:lnTo>
                    <a:pt x="48" y="345"/>
                  </a:lnTo>
                  <a:lnTo>
                    <a:pt x="59" y="350"/>
                  </a:lnTo>
                  <a:lnTo>
                    <a:pt x="71" y="357"/>
                  </a:lnTo>
                  <a:lnTo>
                    <a:pt x="74" y="359"/>
                  </a:lnTo>
                  <a:lnTo>
                    <a:pt x="83" y="364"/>
                  </a:lnTo>
                  <a:lnTo>
                    <a:pt x="95" y="369"/>
                  </a:lnTo>
                  <a:lnTo>
                    <a:pt x="107" y="376"/>
                  </a:lnTo>
                  <a:lnTo>
                    <a:pt x="116" y="383"/>
                  </a:lnTo>
                  <a:lnTo>
                    <a:pt x="128" y="388"/>
                  </a:lnTo>
                  <a:lnTo>
                    <a:pt x="140" y="395"/>
                  </a:lnTo>
                  <a:lnTo>
                    <a:pt x="152" y="402"/>
                  </a:lnTo>
                  <a:lnTo>
                    <a:pt x="164" y="407"/>
                  </a:lnTo>
                  <a:lnTo>
                    <a:pt x="175" y="414"/>
                  </a:lnTo>
                  <a:lnTo>
                    <a:pt x="185" y="421"/>
                  </a:lnTo>
                  <a:lnTo>
                    <a:pt x="190" y="423"/>
                  </a:lnTo>
                  <a:lnTo>
                    <a:pt x="197" y="428"/>
                  </a:lnTo>
                  <a:lnTo>
                    <a:pt x="201" y="430"/>
                  </a:lnTo>
                  <a:lnTo>
                    <a:pt x="204" y="430"/>
                  </a:lnTo>
                  <a:lnTo>
                    <a:pt x="204" y="437"/>
                  </a:lnTo>
                  <a:lnTo>
                    <a:pt x="204" y="437"/>
                  </a:lnTo>
                  <a:lnTo>
                    <a:pt x="204" y="445"/>
                  </a:lnTo>
                  <a:lnTo>
                    <a:pt x="204" y="445"/>
                  </a:lnTo>
                  <a:lnTo>
                    <a:pt x="204" y="445"/>
                  </a:lnTo>
                  <a:lnTo>
                    <a:pt x="204" y="445"/>
                  </a:lnTo>
                  <a:lnTo>
                    <a:pt x="204" y="447"/>
                  </a:lnTo>
                  <a:lnTo>
                    <a:pt x="201" y="447"/>
                  </a:lnTo>
                  <a:lnTo>
                    <a:pt x="201" y="447"/>
                  </a:lnTo>
                  <a:lnTo>
                    <a:pt x="199" y="447"/>
                  </a:lnTo>
                  <a:lnTo>
                    <a:pt x="199" y="449"/>
                  </a:lnTo>
                  <a:lnTo>
                    <a:pt x="199" y="449"/>
                  </a:lnTo>
                  <a:lnTo>
                    <a:pt x="199" y="449"/>
                  </a:lnTo>
                  <a:lnTo>
                    <a:pt x="199" y="449"/>
                  </a:lnTo>
                  <a:lnTo>
                    <a:pt x="199" y="452"/>
                  </a:lnTo>
                  <a:lnTo>
                    <a:pt x="199" y="452"/>
                  </a:lnTo>
                  <a:lnTo>
                    <a:pt x="199" y="452"/>
                  </a:lnTo>
                  <a:lnTo>
                    <a:pt x="199" y="452"/>
                  </a:lnTo>
                  <a:lnTo>
                    <a:pt x="199" y="452"/>
                  </a:lnTo>
                  <a:lnTo>
                    <a:pt x="199" y="454"/>
                  </a:lnTo>
                  <a:lnTo>
                    <a:pt x="199" y="454"/>
                  </a:lnTo>
                  <a:lnTo>
                    <a:pt x="201" y="454"/>
                  </a:lnTo>
                  <a:lnTo>
                    <a:pt x="204" y="454"/>
                  </a:lnTo>
                  <a:lnTo>
                    <a:pt x="204" y="454"/>
                  </a:lnTo>
                  <a:lnTo>
                    <a:pt x="206" y="454"/>
                  </a:lnTo>
                  <a:lnTo>
                    <a:pt x="206" y="456"/>
                  </a:lnTo>
                  <a:lnTo>
                    <a:pt x="206" y="456"/>
                  </a:lnTo>
                  <a:lnTo>
                    <a:pt x="206" y="459"/>
                  </a:lnTo>
                  <a:lnTo>
                    <a:pt x="209" y="461"/>
                  </a:lnTo>
                  <a:lnTo>
                    <a:pt x="209" y="461"/>
                  </a:lnTo>
                  <a:lnTo>
                    <a:pt x="211" y="463"/>
                  </a:lnTo>
                  <a:lnTo>
                    <a:pt x="216" y="468"/>
                  </a:lnTo>
                  <a:lnTo>
                    <a:pt x="220" y="471"/>
                  </a:lnTo>
                  <a:lnTo>
                    <a:pt x="225" y="473"/>
                  </a:lnTo>
                  <a:lnTo>
                    <a:pt x="230" y="478"/>
                  </a:lnTo>
                  <a:lnTo>
                    <a:pt x="235" y="480"/>
                  </a:lnTo>
                  <a:lnTo>
                    <a:pt x="239" y="482"/>
                  </a:lnTo>
                  <a:lnTo>
                    <a:pt x="244" y="487"/>
                  </a:lnTo>
                  <a:lnTo>
                    <a:pt x="244" y="487"/>
                  </a:lnTo>
                  <a:lnTo>
                    <a:pt x="249" y="489"/>
                  </a:lnTo>
                  <a:lnTo>
                    <a:pt x="253" y="494"/>
                  </a:lnTo>
                  <a:lnTo>
                    <a:pt x="258" y="497"/>
                  </a:lnTo>
                  <a:lnTo>
                    <a:pt x="261" y="499"/>
                  </a:lnTo>
                  <a:lnTo>
                    <a:pt x="265" y="504"/>
                  </a:lnTo>
                  <a:lnTo>
                    <a:pt x="270" y="506"/>
                  </a:lnTo>
                  <a:lnTo>
                    <a:pt x="275" y="511"/>
                  </a:lnTo>
                  <a:lnTo>
                    <a:pt x="279" y="513"/>
                  </a:lnTo>
                  <a:lnTo>
                    <a:pt x="284" y="516"/>
                  </a:lnTo>
                  <a:lnTo>
                    <a:pt x="284" y="516"/>
                  </a:lnTo>
                  <a:lnTo>
                    <a:pt x="284" y="516"/>
                  </a:lnTo>
                  <a:lnTo>
                    <a:pt x="284" y="516"/>
                  </a:lnTo>
                  <a:lnTo>
                    <a:pt x="284" y="516"/>
                  </a:lnTo>
                  <a:lnTo>
                    <a:pt x="287" y="516"/>
                  </a:lnTo>
                  <a:lnTo>
                    <a:pt x="287" y="513"/>
                  </a:lnTo>
                  <a:lnTo>
                    <a:pt x="289" y="513"/>
                  </a:lnTo>
                  <a:lnTo>
                    <a:pt x="289" y="513"/>
                  </a:lnTo>
                  <a:lnTo>
                    <a:pt x="291" y="513"/>
                  </a:lnTo>
                  <a:lnTo>
                    <a:pt x="291" y="511"/>
                  </a:lnTo>
                  <a:lnTo>
                    <a:pt x="291" y="513"/>
                  </a:lnTo>
                  <a:lnTo>
                    <a:pt x="294" y="513"/>
                  </a:lnTo>
                  <a:lnTo>
                    <a:pt x="296" y="513"/>
                  </a:lnTo>
                  <a:lnTo>
                    <a:pt x="296" y="513"/>
                  </a:lnTo>
                  <a:lnTo>
                    <a:pt x="296" y="511"/>
                  </a:lnTo>
                  <a:lnTo>
                    <a:pt x="296" y="511"/>
                  </a:lnTo>
                  <a:lnTo>
                    <a:pt x="296" y="511"/>
                  </a:lnTo>
                  <a:lnTo>
                    <a:pt x="296" y="511"/>
                  </a:lnTo>
                  <a:lnTo>
                    <a:pt x="296" y="511"/>
                  </a:lnTo>
                  <a:lnTo>
                    <a:pt x="296" y="511"/>
                  </a:lnTo>
                  <a:lnTo>
                    <a:pt x="296" y="511"/>
                  </a:lnTo>
                  <a:lnTo>
                    <a:pt x="296" y="508"/>
                  </a:lnTo>
                  <a:lnTo>
                    <a:pt x="298" y="508"/>
                  </a:lnTo>
                  <a:lnTo>
                    <a:pt x="298" y="508"/>
                  </a:lnTo>
                  <a:lnTo>
                    <a:pt x="298" y="508"/>
                  </a:lnTo>
                  <a:lnTo>
                    <a:pt x="298" y="511"/>
                  </a:lnTo>
                  <a:lnTo>
                    <a:pt x="298" y="511"/>
                  </a:lnTo>
                  <a:lnTo>
                    <a:pt x="301" y="506"/>
                  </a:lnTo>
                  <a:lnTo>
                    <a:pt x="301" y="506"/>
                  </a:lnTo>
                  <a:lnTo>
                    <a:pt x="301" y="504"/>
                  </a:lnTo>
                  <a:lnTo>
                    <a:pt x="301" y="504"/>
                  </a:lnTo>
                  <a:lnTo>
                    <a:pt x="301" y="504"/>
                  </a:lnTo>
                  <a:lnTo>
                    <a:pt x="301" y="504"/>
                  </a:lnTo>
                  <a:lnTo>
                    <a:pt x="301" y="504"/>
                  </a:lnTo>
                  <a:lnTo>
                    <a:pt x="303" y="501"/>
                  </a:lnTo>
                  <a:lnTo>
                    <a:pt x="303" y="501"/>
                  </a:lnTo>
                  <a:lnTo>
                    <a:pt x="303" y="504"/>
                  </a:lnTo>
                  <a:lnTo>
                    <a:pt x="303" y="501"/>
                  </a:lnTo>
                  <a:lnTo>
                    <a:pt x="306" y="494"/>
                  </a:lnTo>
                  <a:lnTo>
                    <a:pt x="308" y="492"/>
                  </a:lnTo>
                  <a:lnTo>
                    <a:pt x="310" y="487"/>
                  </a:lnTo>
                  <a:lnTo>
                    <a:pt x="310" y="485"/>
                  </a:lnTo>
                  <a:lnTo>
                    <a:pt x="308" y="485"/>
                  </a:lnTo>
                  <a:lnTo>
                    <a:pt x="308" y="482"/>
                  </a:lnTo>
                  <a:lnTo>
                    <a:pt x="306" y="482"/>
                  </a:lnTo>
                  <a:lnTo>
                    <a:pt x="306" y="485"/>
                  </a:lnTo>
                  <a:lnTo>
                    <a:pt x="306" y="485"/>
                  </a:lnTo>
                  <a:lnTo>
                    <a:pt x="303" y="482"/>
                  </a:lnTo>
                  <a:lnTo>
                    <a:pt x="303" y="482"/>
                  </a:lnTo>
                  <a:lnTo>
                    <a:pt x="306" y="482"/>
                  </a:lnTo>
                  <a:lnTo>
                    <a:pt x="306" y="482"/>
                  </a:lnTo>
                  <a:lnTo>
                    <a:pt x="306" y="482"/>
                  </a:lnTo>
                  <a:lnTo>
                    <a:pt x="306" y="482"/>
                  </a:lnTo>
                  <a:lnTo>
                    <a:pt x="308" y="482"/>
                  </a:lnTo>
                  <a:lnTo>
                    <a:pt x="308" y="480"/>
                  </a:lnTo>
                  <a:lnTo>
                    <a:pt x="308" y="480"/>
                  </a:lnTo>
                  <a:lnTo>
                    <a:pt x="308" y="480"/>
                  </a:lnTo>
                  <a:lnTo>
                    <a:pt x="306" y="480"/>
                  </a:lnTo>
                  <a:lnTo>
                    <a:pt x="306" y="480"/>
                  </a:lnTo>
                  <a:lnTo>
                    <a:pt x="306" y="478"/>
                  </a:lnTo>
                  <a:lnTo>
                    <a:pt x="308" y="478"/>
                  </a:lnTo>
                  <a:lnTo>
                    <a:pt x="308" y="480"/>
                  </a:lnTo>
                  <a:lnTo>
                    <a:pt x="310" y="478"/>
                  </a:lnTo>
                  <a:lnTo>
                    <a:pt x="310" y="480"/>
                  </a:lnTo>
                  <a:lnTo>
                    <a:pt x="310" y="480"/>
                  </a:lnTo>
                  <a:lnTo>
                    <a:pt x="310" y="480"/>
                  </a:lnTo>
                  <a:lnTo>
                    <a:pt x="310" y="482"/>
                  </a:lnTo>
                  <a:lnTo>
                    <a:pt x="310" y="482"/>
                  </a:lnTo>
                  <a:lnTo>
                    <a:pt x="310" y="482"/>
                  </a:lnTo>
                  <a:lnTo>
                    <a:pt x="313" y="482"/>
                  </a:lnTo>
                  <a:lnTo>
                    <a:pt x="313" y="482"/>
                  </a:lnTo>
                  <a:lnTo>
                    <a:pt x="313" y="482"/>
                  </a:lnTo>
                  <a:lnTo>
                    <a:pt x="313" y="480"/>
                  </a:lnTo>
                  <a:lnTo>
                    <a:pt x="313" y="480"/>
                  </a:lnTo>
                  <a:lnTo>
                    <a:pt x="315" y="480"/>
                  </a:lnTo>
                  <a:lnTo>
                    <a:pt x="315" y="478"/>
                  </a:lnTo>
                  <a:lnTo>
                    <a:pt x="313" y="478"/>
                  </a:lnTo>
                  <a:lnTo>
                    <a:pt x="313" y="478"/>
                  </a:lnTo>
                  <a:lnTo>
                    <a:pt x="313" y="478"/>
                  </a:lnTo>
                  <a:lnTo>
                    <a:pt x="313" y="478"/>
                  </a:lnTo>
                  <a:lnTo>
                    <a:pt x="310" y="478"/>
                  </a:lnTo>
                  <a:lnTo>
                    <a:pt x="310" y="475"/>
                  </a:lnTo>
                  <a:lnTo>
                    <a:pt x="310" y="475"/>
                  </a:lnTo>
                  <a:lnTo>
                    <a:pt x="310" y="475"/>
                  </a:lnTo>
                  <a:lnTo>
                    <a:pt x="313" y="475"/>
                  </a:lnTo>
                  <a:lnTo>
                    <a:pt x="313" y="478"/>
                  </a:lnTo>
                  <a:lnTo>
                    <a:pt x="313" y="478"/>
                  </a:lnTo>
                  <a:lnTo>
                    <a:pt x="315" y="478"/>
                  </a:lnTo>
                  <a:lnTo>
                    <a:pt x="317" y="475"/>
                  </a:lnTo>
                  <a:lnTo>
                    <a:pt x="320" y="463"/>
                  </a:lnTo>
                  <a:lnTo>
                    <a:pt x="320" y="461"/>
                  </a:lnTo>
                  <a:lnTo>
                    <a:pt x="320" y="461"/>
                  </a:lnTo>
                  <a:lnTo>
                    <a:pt x="320" y="461"/>
                  </a:lnTo>
                  <a:lnTo>
                    <a:pt x="320" y="461"/>
                  </a:lnTo>
                  <a:lnTo>
                    <a:pt x="317" y="461"/>
                  </a:lnTo>
                  <a:lnTo>
                    <a:pt x="317" y="461"/>
                  </a:lnTo>
                  <a:lnTo>
                    <a:pt x="317" y="461"/>
                  </a:lnTo>
                  <a:lnTo>
                    <a:pt x="317" y="459"/>
                  </a:lnTo>
                  <a:lnTo>
                    <a:pt x="317" y="459"/>
                  </a:lnTo>
                  <a:lnTo>
                    <a:pt x="315" y="459"/>
                  </a:lnTo>
                  <a:lnTo>
                    <a:pt x="315" y="459"/>
                  </a:lnTo>
                  <a:lnTo>
                    <a:pt x="315" y="456"/>
                  </a:lnTo>
                  <a:lnTo>
                    <a:pt x="317" y="456"/>
                  </a:lnTo>
                  <a:lnTo>
                    <a:pt x="317" y="459"/>
                  </a:lnTo>
                  <a:lnTo>
                    <a:pt x="317" y="459"/>
                  </a:lnTo>
                  <a:lnTo>
                    <a:pt x="317" y="459"/>
                  </a:lnTo>
                  <a:lnTo>
                    <a:pt x="317" y="459"/>
                  </a:lnTo>
                  <a:lnTo>
                    <a:pt x="320" y="459"/>
                  </a:lnTo>
                  <a:lnTo>
                    <a:pt x="320" y="459"/>
                  </a:lnTo>
                  <a:lnTo>
                    <a:pt x="320" y="459"/>
                  </a:lnTo>
                  <a:lnTo>
                    <a:pt x="320" y="459"/>
                  </a:lnTo>
                  <a:lnTo>
                    <a:pt x="322" y="459"/>
                  </a:lnTo>
                  <a:lnTo>
                    <a:pt x="322" y="459"/>
                  </a:lnTo>
                  <a:lnTo>
                    <a:pt x="322" y="454"/>
                  </a:lnTo>
                  <a:lnTo>
                    <a:pt x="324" y="452"/>
                  </a:lnTo>
                  <a:lnTo>
                    <a:pt x="324" y="449"/>
                  </a:lnTo>
                  <a:lnTo>
                    <a:pt x="327" y="449"/>
                  </a:lnTo>
                  <a:lnTo>
                    <a:pt x="327" y="447"/>
                  </a:lnTo>
                  <a:lnTo>
                    <a:pt x="324" y="447"/>
                  </a:lnTo>
                  <a:lnTo>
                    <a:pt x="324" y="447"/>
                  </a:lnTo>
                  <a:lnTo>
                    <a:pt x="327" y="447"/>
                  </a:lnTo>
                  <a:lnTo>
                    <a:pt x="327" y="445"/>
                  </a:lnTo>
                  <a:lnTo>
                    <a:pt x="327" y="445"/>
                  </a:lnTo>
                  <a:lnTo>
                    <a:pt x="327" y="445"/>
                  </a:lnTo>
                  <a:lnTo>
                    <a:pt x="327" y="445"/>
                  </a:lnTo>
                  <a:lnTo>
                    <a:pt x="327" y="442"/>
                  </a:lnTo>
                  <a:lnTo>
                    <a:pt x="327" y="445"/>
                  </a:lnTo>
                  <a:lnTo>
                    <a:pt x="327" y="447"/>
                  </a:lnTo>
                  <a:lnTo>
                    <a:pt x="327" y="447"/>
                  </a:lnTo>
                  <a:lnTo>
                    <a:pt x="327" y="447"/>
                  </a:lnTo>
                  <a:lnTo>
                    <a:pt x="327" y="447"/>
                  </a:lnTo>
                  <a:lnTo>
                    <a:pt x="329" y="445"/>
                  </a:lnTo>
                  <a:lnTo>
                    <a:pt x="329" y="445"/>
                  </a:lnTo>
                  <a:lnTo>
                    <a:pt x="332" y="442"/>
                  </a:lnTo>
                  <a:lnTo>
                    <a:pt x="334" y="442"/>
                  </a:lnTo>
                  <a:lnTo>
                    <a:pt x="334" y="442"/>
                  </a:lnTo>
                  <a:lnTo>
                    <a:pt x="334" y="442"/>
                  </a:lnTo>
                  <a:lnTo>
                    <a:pt x="334" y="440"/>
                  </a:lnTo>
                  <a:lnTo>
                    <a:pt x="334" y="440"/>
                  </a:lnTo>
                  <a:lnTo>
                    <a:pt x="334" y="437"/>
                  </a:lnTo>
                  <a:lnTo>
                    <a:pt x="334" y="437"/>
                  </a:lnTo>
                  <a:lnTo>
                    <a:pt x="336" y="435"/>
                  </a:lnTo>
                  <a:lnTo>
                    <a:pt x="336" y="433"/>
                  </a:lnTo>
                  <a:lnTo>
                    <a:pt x="336" y="430"/>
                  </a:lnTo>
                  <a:lnTo>
                    <a:pt x="336" y="430"/>
                  </a:lnTo>
                  <a:lnTo>
                    <a:pt x="339" y="428"/>
                  </a:lnTo>
                  <a:lnTo>
                    <a:pt x="339" y="426"/>
                  </a:lnTo>
                  <a:lnTo>
                    <a:pt x="341" y="426"/>
                  </a:lnTo>
                  <a:lnTo>
                    <a:pt x="341" y="426"/>
                  </a:lnTo>
                  <a:lnTo>
                    <a:pt x="339" y="426"/>
                  </a:lnTo>
                  <a:lnTo>
                    <a:pt x="339" y="426"/>
                  </a:lnTo>
                  <a:lnTo>
                    <a:pt x="336" y="426"/>
                  </a:lnTo>
                  <a:lnTo>
                    <a:pt x="339" y="423"/>
                  </a:lnTo>
                  <a:lnTo>
                    <a:pt x="336" y="423"/>
                  </a:lnTo>
                  <a:lnTo>
                    <a:pt x="336" y="421"/>
                  </a:lnTo>
                  <a:lnTo>
                    <a:pt x="339" y="418"/>
                  </a:lnTo>
                  <a:lnTo>
                    <a:pt x="339" y="418"/>
                  </a:lnTo>
                  <a:lnTo>
                    <a:pt x="339" y="416"/>
                  </a:lnTo>
                  <a:lnTo>
                    <a:pt x="339" y="416"/>
                  </a:lnTo>
                  <a:lnTo>
                    <a:pt x="336" y="416"/>
                  </a:lnTo>
                  <a:lnTo>
                    <a:pt x="336" y="416"/>
                  </a:lnTo>
                  <a:lnTo>
                    <a:pt x="336" y="414"/>
                  </a:lnTo>
                  <a:lnTo>
                    <a:pt x="339" y="411"/>
                  </a:lnTo>
                  <a:lnTo>
                    <a:pt x="339" y="409"/>
                  </a:lnTo>
                  <a:lnTo>
                    <a:pt x="341" y="409"/>
                  </a:lnTo>
                  <a:lnTo>
                    <a:pt x="341" y="409"/>
                  </a:lnTo>
                  <a:lnTo>
                    <a:pt x="343" y="407"/>
                  </a:lnTo>
                  <a:lnTo>
                    <a:pt x="346" y="407"/>
                  </a:lnTo>
                  <a:lnTo>
                    <a:pt x="346" y="404"/>
                  </a:lnTo>
                  <a:lnTo>
                    <a:pt x="348" y="404"/>
                  </a:lnTo>
                  <a:lnTo>
                    <a:pt x="353" y="402"/>
                  </a:lnTo>
                  <a:lnTo>
                    <a:pt x="355" y="402"/>
                  </a:lnTo>
                  <a:lnTo>
                    <a:pt x="358" y="402"/>
                  </a:lnTo>
                  <a:lnTo>
                    <a:pt x="360" y="402"/>
                  </a:lnTo>
                  <a:lnTo>
                    <a:pt x="360" y="404"/>
                  </a:lnTo>
                  <a:lnTo>
                    <a:pt x="362" y="402"/>
                  </a:lnTo>
                  <a:lnTo>
                    <a:pt x="365" y="400"/>
                  </a:lnTo>
                  <a:lnTo>
                    <a:pt x="369" y="397"/>
                  </a:lnTo>
                  <a:lnTo>
                    <a:pt x="369" y="397"/>
                  </a:lnTo>
                  <a:lnTo>
                    <a:pt x="372" y="395"/>
                  </a:lnTo>
                  <a:lnTo>
                    <a:pt x="372" y="395"/>
                  </a:lnTo>
                  <a:lnTo>
                    <a:pt x="372" y="392"/>
                  </a:lnTo>
                  <a:lnTo>
                    <a:pt x="369" y="392"/>
                  </a:lnTo>
                  <a:lnTo>
                    <a:pt x="369" y="390"/>
                  </a:lnTo>
                  <a:lnTo>
                    <a:pt x="369" y="390"/>
                  </a:lnTo>
                  <a:lnTo>
                    <a:pt x="369" y="390"/>
                  </a:lnTo>
                  <a:lnTo>
                    <a:pt x="369" y="390"/>
                  </a:lnTo>
                  <a:lnTo>
                    <a:pt x="369" y="390"/>
                  </a:lnTo>
                  <a:lnTo>
                    <a:pt x="369" y="390"/>
                  </a:lnTo>
                  <a:lnTo>
                    <a:pt x="369" y="390"/>
                  </a:lnTo>
                  <a:lnTo>
                    <a:pt x="369" y="388"/>
                  </a:lnTo>
                  <a:lnTo>
                    <a:pt x="369" y="390"/>
                  </a:lnTo>
                  <a:lnTo>
                    <a:pt x="372" y="388"/>
                  </a:lnTo>
                  <a:lnTo>
                    <a:pt x="372" y="388"/>
                  </a:lnTo>
                  <a:lnTo>
                    <a:pt x="374" y="385"/>
                  </a:lnTo>
                  <a:lnTo>
                    <a:pt x="374" y="385"/>
                  </a:lnTo>
                  <a:lnTo>
                    <a:pt x="374" y="385"/>
                  </a:lnTo>
                  <a:lnTo>
                    <a:pt x="374" y="385"/>
                  </a:lnTo>
                  <a:lnTo>
                    <a:pt x="376" y="385"/>
                  </a:lnTo>
                  <a:lnTo>
                    <a:pt x="376" y="385"/>
                  </a:lnTo>
                  <a:lnTo>
                    <a:pt x="376" y="385"/>
                  </a:lnTo>
                  <a:lnTo>
                    <a:pt x="376" y="388"/>
                  </a:lnTo>
                  <a:lnTo>
                    <a:pt x="376" y="388"/>
                  </a:lnTo>
                  <a:lnTo>
                    <a:pt x="379" y="388"/>
                  </a:lnTo>
                  <a:lnTo>
                    <a:pt x="379" y="390"/>
                  </a:lnTo>
                  <a:lnTo>
                    <a:pt x="376" y="390"/>
                  </a:lnTo>
                  <a:lnTo>
                    <a:pt x="376" y="390"/>
                  </a:lnTo>
                  <a:lnTo>
                    <a:pt x="379" y="390"/>
                  </a:lnTo>
                  <a:lnTo>
                    <a:pt x="379" y="388"/>
                  </a:lnTo>
                  <a:lnTo>
                    <a:pt x="381" y="388"/>
                  </a:lnTo>
                  <a:lnTo>
                    <a:pt x="381" y="388"/>
                  </a:lnTo>
                  <a:lnTo>
                    <a:pt x="379" y="385"/>
                  </a:lnTo>
                  <a:lnTo>
                    <a:pt x="379" y="385"/>
                  </a:lnTo>
                  <a:lnTo>
                    <a:pt x="379" y="385"/>
                  </a:lnTo>
                  <a:lnTo>
                    <a:pt x="379" y="385"/>
                  </a:lnTo>
                  <a:lnTo>
                    <a:pt x="376" y="385"/>
                  </a:lnTo>
                  <a:lnTo>
                    <a:pt x="376" y="383"/>
                  </a:lnTo>
                  <a:lnTo>
                    <a:pt x="376" y="383"/>
                  </a:lnTo>
                  <a:lnTo>
                    <a:pt x="376" y="378"/>
                  </a:lnTo>
                  <a:lnTo>
                    <a:pt x="376" y="378"/>
                  </a:lnTo>
                  <a:lnTo>
                    <a:pt x="376" y="378"/>
                  </a:lnTo>
                  <a:lnTo>
                    <a:pt x="374" y="378"/>
                  </a:lnTo>
                  <a:lnTo>
                    <a:pt x="374" y="376"/>
                  </a:lnTo>
                  <a:lnTo>
                    <a:pt x="374" y="376"/>
                  </a:lnTo>
                  <a:lnTo>
                    <a:pt x="376" y="376"/>
                  </a:lnTo>
                  <a:lnTo>
                    <a:pt x="376" y="376"/>
                  </a:lnTo>
                  <a:lnTo>
                    <a:pt x="376" y="376"/>
                  </a:lnTo>
                  <a:lnTo>
                    <a:pt x="374" y="374"/>
                  </a:lnTo>
                  <a:lnTo>
                    <a:pt x="374" y="374"/>
                  </a:lnTo>
                  <a:lnTo>
                    <a:pt x="374" y="376"/>
                  </a:lnTo>
                  <a:lnTo>
                    <a:pt x="374" y="374"/>
                  </a:lnTo>
                  <a:lnTo>
                    <a:pt x="374" y="374"/>
                  </a:lnTo>
                  <a:lnTo>
                    <a:pt x="374" y="374"/>
                  </a:lnTo>
                  <a:lnTo>
                    <a:pt x="374" y="371"/>
                  </a:lnTo>
                  <a:lnTo>
                    <a:pt x="374" y="371"/>
                  </a:lnTo>
                  <a:lnTo>
                    <a:pt x="374" y="374"/>
                  </a:lnTo>
                  <a:lnTo>
                    <a:pt x="376" y="374"/>
                  </a:lnTo>
                  <a:lnTo>
                    <a:pt x="376" y="374"/>
                  </a:lnTo>
                  <a:lnTo>
                    <a:pt x="376" y="376"/>
                  </a:lnTo>
                  <a:lnTo>
                    <a:pt x="379" y="378"/>
                  </a:lnTo>
                  <a:lnTo>
                    <a:pt x="379" y="376"/>
                  </a:lnTo>
                  <a:lnTo>
                    <a:pt x="379" y="369"/>
                  </a:lnTo>
                  <a:lnTo>
                    <a:pt x="381" y="369"/>
                  </a:lnTo>
                  <a:lnTo>
                    <a:pt x="381" y="369"/>
                  </a:lnTo>
                  <a:lnTo>
                    <a:pt x="381" y="371"/>
                  </a:lnTo>
                  <a:lnTo>
                    <a:pt x="381" y="371"/>
                  </a:lnTo>
                  <a:lnTo>
                    <a:pt x="381" y="371"/>
                  </a:lnTo>
                  <a:lnTo>
                    <a:pt x="381" y="374"/>
                  </a:lnTo>
                  <a:lnTo>
                    <a:pt x="381" y="374"/>
                  </a:lnTo>
                  <a:lnTo>
                    <a:pt x="381" y="376"/>
                  </a:lnTo>
                  <a:lnTo>
                    <a:pt x="381" y="376"/>
                  </a:lnTo>
                  <a:lnTo>
                    <a:pt x="381" y="376"/>
                  </a:lnTo>
                  <a:lnTo>
                    <a:pt x="381" y="376"/>
                  </a:lnTo>
                  <a:lnTo>
                    <a:pt x="384" y="376"/>
                  </a:lnTo>
                  <a:lnTo>
                    <a:pt x="384" y="376"/>
                  </a:lnTo>
                  <a:lnTo>
                    <a:pt x="384" y="376"/>
                  </a:lnTo>
                  <a:lnTo>
                    <a:pt x="386" y="374"/>
                  </a:lnTo>
                  <a:lnTo>
                    <a:pt x="386" y="374"/>
                  </a:lnTo>
                  <a:lnTo>
                    <a:pt x="386" y="374"/>
                  </a:lnTo>
                  <a:lnTo>
                    <a:pt x="388" y="374"/>
                  </a:lnTo>
                  <a:lnTo>
                    <a:pt x="391" y="374"/>
                  </a:lnTo>
                  <a:lnTo>
                    <a:pt x="391" y="374"/>
                  </a:lnTo>
                  <a:lnTo>
                    <a:pt x="391" y="371"/>
                  </a:lnTo>
                  <a:lnTo>
                    <a:pt x="391" y="371"/>
                  </a:lnTo>
                  <a:lnTo>
                    <a:pt x="393" y="369"/>
                  </a:lnTo>
                  <a:lnTo>
                    <a:pt x="393" y="371"/>
                  </a:lnTo>
                  <a:lnTo>
                    <a:pt x="393" y="371"/>
                  </a:lnTo>
                  <a:lnTo>
                    <a:pt x="395" y="371"/>
                  </a:lnTo>
                  <a:lnTo>
                    <a:pt x="395" y="371"/>
                  </a:lnTo>
                  <a:lnTo>
                    <a:pt x="395" y="371"/>
                  </a:lnTo>
                  <a:lnTo>
                    <a:pt x="398" y="371"/>
                  </a:lnTo>
                  <a:lnTo>
                    <a:pt x="400" y="369"/>
                  </a:lnTo>
                  <a:lnTo>
                    <a:pt x="403" y="366"/>
                  </a:lnTo>
                  <a:lnTo>
                    <a:pt x="403" y="366"/>
                  </a:lnTo>
                  <a:lnTo>
                    <a:pt x="405" y="364"/>
                  </a:lnTo>
                  <a:lnTo>
                    <a:pt x="405" y="362"/>
                  </a:lnTo>
                  <a:lnTo>
                    <a:pt x="410" y="357"/>
                  </a:lnTo>
                  <a:lnTo>
                    <a:pt x="410" y="357"/>
                  </a:lnTo>
                  <a:lnTo>
                    <a:pt x="410" y="357"/>
                  </a:lnTo>
                  <a:lnTo>
                    <a:pt x="410" y="357"/>
                  </a:lnTo>
                  <a:lnTo>
                    <a:pt x="410" y="352"/>
                  </a:lnTo>
                  <a:lnTo>
                    <a:pt x="410" y="352"/>
                  </a:lnTo>
                  <a:lnTo>
                    <a:pt x="410" y="350"/>
                  </a:lnTo>
                  <a:lnTo>
                    <a:pt x="407" y="347"/>
                  </a:lnTo>
                  <a:lnTo>
                    <a:pt x="405" y="345"/>
                  </a:lnTo>
                  <a:lnTo>
                    <a:pt x="403" y="340"/>
                  </a:lnTo>
                  <a:lnTo>
                    <a:pt x="400" y="338"/>
                  </a:lnTo>
                  <a:lnTo>
                    <a:pt x="395" y="336"/>
                  </a:lnTo>
                  <a:lnTo>
                    <a:pt x="393" y="331"/>
                  </a:lnTo>
                  <a:lnTo>
                    <a:pt x="391" y="329"/>
                  </a:lnTo>
                  <a:lnTo>
                    <a:pt x="388" y="324"/>
                  </a:lnTo>
                  <a:lnTo>
                    <a:pt x="386" y="321"/>
                  </a:lnTo>
                  <a:lnTo>
                    <a:pt x="384" y="319"/>
                  </a:lnTo>
                  <a:lnTo>
                    <a:pt x="384" y="317"/>
                  </a:lnTo>
                  <a:lnTo>
                    <a:pt x="381" y="314"/>
                  </a:lnTo>
                  <a:lnTo>
                    <a:pt x="381" y="314"/>
                  </a:lnTo>
                  <a:lnTo>
                    <a:pt x="381" y="310"/>
                  </a:lnTo>
                  <a:lnTo>
                    <a:pt x="379" y="305"/>
                  </a:lnTo>
                  <a:lnTo>
                    <a:pt x="379" y="303"/>
                  </a:lnTo>
                  <a:lnTo>
                    <a:pt x="379" y="295"/>
                  </a:lnTo>
                  <a:lnTo>
                    <a:pt x="379" y="291"/>
                  </a:lnTo>
                  <a:lnTo>
                    <a:pt x="379" y="286"/>
                  </a:lnTo>
                  <a:lnTo>
                    <a:pt x="379" y="279"/>
                  </a:lnTo>
                  <a:lnTo>
                    <a:pt x="379" y="276"/>
                  </a:lnTo>
                  <a:lnTo>
                    <a:pt x="379" y="272"/>
                  </a:lnTo>
                  <a:lnTo>
                    <a:pt x="379" y="267"/>
                  </a:lnTo>
                  <a:lnTo>
                    <a:pt x="379" y="134"/>
                  </a:lnTo>
                  <a:lnTo>
                    <a:pt x="379" y="127"/>
                  </a:lnTo>
                  <a:lnTo>
                    <a:pt x="379" y="120"/>
                  </a:lnTo>
                  <a:lnTo>
                    <a:pt x="379" y="118"/>
                  </a:lnTo>
                  <a:lnTo>
                    <a:pt x="381" y="116"/>
                  </a:lnTo>
                  <a:lnTo>
                    <a:pt x="381" y="116"/>
                  </a:lnTo>
                  <a:lnTo>
                    <a:pt x="386" y="111"/>
                  </a:lnTo>
                  <a:lnTo>
                    <a:pt x="391" y="106"/>
                  </a:lnTo>
                  <a:lnTo>
                    <a:pt x="395" y="101"/>
                  </a:lnTo>
                  <a:lnTo>
                    <a:pt x="400" y="97"/>
                  </a:lnTo>
                  <a:lnTo>
                    <a:pt x="403" y="94"/>
                  </a:lnTo>
                  <a:lnTo>
                    <a:pt x="405" y="90"/>
                  </a:lnTo>
                  <a:lnTo>
                    <a:pt x="407" y="85"/>
                  </a:lnTo>
                  <a:lnTo>
                    <a:pt x="410" y="82"/>
                  </a:lnTo>
                  <a:lnTo>
                    <a:pt x="414" y="75"/>
                  </a:lnTo>
                  <a:lnTo>
                    <a:pt x="419" y="68"/>
                  </a:lnTo>
                  <a:lnTo>
                    <a:pt x="424" y="63"/>
                  </a:lnTo>
                  <a:lnTo>
                    <a:pt x="429" y="56"/>
                  </a:lnTo>
                  <a:lnTo>
                    <a:pt x="426" y="56"/>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90" name="Freeform 189"/>
            <p:cNvSpPr>
              <a:spLocks noEditPoints="1"/>
            </p:cNvSpPr>
            <p:nvPr/>
          </p:nvSpPr>
          <p:spPr bwMode="auto">
            <a:xfrm>
              <a:off x="6488112" y="2668154"/>
              <a:ext cx="517525" cy="544513"/>
            </a:xfrm>
            <a:custGeom>
              <a:avLst/>
              <a:gdLst>
                <a:gd name="T0" fmla="*/ 312 w 326"/>
                <a:gd name="T1" fmla="*/ 90 h 343"/>
                <a:gd name="T2" fmla="*/ 315 w 326"/>
                <a:gd name="T3" fmla="*/ 69 h 343"/>
                <a:gd name="T4" fmla="*/ 284 w 326"/>
                <a:gd name="T5" fmla="*/ 48 h 343"/>
                <a:gd name="T6" fmla="*/ 258 w 326"/>
                <a:gd name="T7" fmla="*/ 43 h 343"/>
                <a:gd name="T8" fmla="*/ 234 w 326"/>
                <a:gd name="T9" fmla="*/ 52 h 343"/>
                <a:gd name="T10" fmla="*/ 217 w 326"/>
                <a:gd name="T11" fmla="*/ 57 h 343"/>
                <a:gd name="T12" fmla="*/ 210 w 326"/>
                <a:gd name="T13" fmla="*/ 57 h 343"/>
                <a:gd name="T14" fmla="*/ 203 w 326"/>
                <a:gd name="T15" fmla="*/ 52 h 343"/>
                <a:gd name="T16" fmla="*/ 194 w 326"/>
                <a:gd name="T17" fmla="*/ 38 h 343"/>
                <a:gd name="T18" fmla="*/ 187 w 326"/>
                <a:gd name="T19" fmla="*/ 29 h 343"/>
                <a:gd name="T20" fmla="*/ 173 w 326"/>
                <a:gd name="T21" fmla="*/ 24 h 343"/>
                <a:gd name="T22" fmla="*/ 147 w 326"/>
                <a:gd name="T23" fmla="*/ 19 h 343"/>
                <a:gd name="T24" fmla="*/ 128 w 326"/>
                <a:gd name="T25" fmla="*/ 22 h 343"/>
                <a:gd name="T26" fmla="*/ 128 w 326"/>
                <a:gd name="T27" fmla="*/ 10 h 343"/>
                <a:gd name="T28" fmla="*/ 116 w 326"/>
                <a:gd name="T29" fmla="*/ 7 h 343"/>
                <a:gd name="T30" fmla="*/ 102 w 326"/>
                <a:gd name="T31" fmla="*/ 14 h 343"/>
                <a:gd name="T32" fmla="*/ 87 w 326"/>
                <a:gd name="T33" fmla="*/ 26 h 343"/>
                <a:gd name="T34" fmla="*/ 61 w 326"/>
                <a:gd name="T35" fmla="*/ 19 h 343"/>
                <a:gd name="T36" fmla="*/ 47 w 326"/>
                <a:gd name="T37" fmla="*/ 19 h 343"/>
                <a:gd name="T38" fmla="*/ 33 w 326"/>
                <a:gd name="T39" fmla="*/ 31 h 343"/>
                <a:gd name="T40" fmla="*/ 23 w 326"/>
                <a:gd name="T41" fmla="*/ 48 h 343"/>
                <a:gd name="T42" fmla="*/ 40 w 326"/>
                <a:gd name="T43" fmla="*/ 85 h 343"/>
                <a:gd name="T44" fmla="*/ 42 w 326"/>
                <a:gd name="T45" fmla="*/ 107 h 343"/>
                <a:gd name="T46" fmla="*/ 40 w 326"/>
                <a:gd name="T47" fmla="*/ 121 h 343"/>
                <a:gd name="T48" fmla="*/ 21 w 326"/>
                <a:gd name="T49" fmla="*/ 121 h 343"/>
                <a:gd name="T50" fmla="*/ 33 w 326"/>
                <a:gd name="T51" fmla="*/ 145 h 343"/>
                <a:gd name="T52" fmla="*/ 23 w 326"/>
                <a:gd name="T53" fmla="*/ 164 h 343"/>
                <a:gd name="T54" fmla="*/ 12 w 326"/>
                <a:gd name="T55" fmla="*/ 185 h 343"/>
                <a:gd name="T56" fmla="*/ 16 w 326"/>
                <a:gd name="T57" fmla="*/ 209 h 343"/>
                <a:gd name="T58" fmla="*/ 7 w 326"/>
                <a:gd name="T59" fmla="*/ 230 h 343"/>
                <a:gd name="T60" fmla="*/ 14 w 326"/>
                <a:gd name="T61" fmla="*/ 237 h 343"/>
                <a:gd name="T62" fmla="*/ 38 w 326"/>
                <a:gd name="T63" fmla="*/ 239 h 343"/>
                <a:gd name="T64" fmla="*/ 42 w 326"/>
                <a:gd name="T65" fmla="*/ 256 h 343"/>
                <a:gd name="T66" fmla="*/ 59 w 326"/>
                <a:gd name="T67" fmla="*/ 263 h 343"/>
                <a:gd name="T68" fmla="*/ 64 w 326"/>
                <a:gd name="T69" fmla="*/ 284 h 343"/>
                <a:gd name="T70" fmla="*/ 61 w 326"/>
                <a:gd name="T71" fmla="*/ 291 h 343"/>
                <a:gd name="T72" fmla="*/ 54 w 326"/>
                <a:gd name="T73" fmla="*/ 315 h 343"/>
                <a:gd name="T74" fmla="*/ 61 w 326"/>
                <a:gd name="T75" fmla="*/ 343 h 343"/>
                <a:gd name="T76" fmla="*/ 116 w 326"/>
                <a:gd name="T77" fmla="*/ 317 h 343"/>
                <a:gd name="T78" fmla="*/ 189 w 326"/>
                <a:gd name="T79" fmla="*/ 298 h 343"/>
                <a:gd name="T80" fmla="*/ 175 w 326"/>
                <a:gd name="T81" fmla="*/ 301 h 343"/>
                <a:gd name="T82" fmla="*/ 175 w 326"/>
                <a:gd name="T83" fmla="*/ 296 h 343"/>
                <a:gd name="T84" fmla="*/ 189 w 326"/>
                <a:gd name="T85" fmla="*/ 296 h 343"/>
                <a:gd name="T86" fmla="*/ 244 w 326"/>
                <a:gd name="T87" fmla="*/ 294 h 343"/>
                <a:gd name="T88" fmla="*/ 217 w 326"/>
                <a:gd name="T89" fmla="*/ 296 h 343"/>
                <a:gd name="T90" fmla="*/ 203 w 326"/>
                <a:gd name="T91" fmla="*/ 296 h 343"/>
                <a:gd name="T92" fmla="*/ 210 w 326"/>
                <a:gd name="T93" fmla="*/ 296 h 343"/>
                <a:gd name="T94" fmla="*/ 222 w 326"/>
                <a:gd name="T95" fmla="*/ 291 h 343"/>
                <a:gd name="T96" fmla="*/ 236 w 326"/>
                <a:gd name="T97" fmla="*/ 291 h 343"/>
                <a:gd name="T98" fmla="*/ 248 w 326"/>
                <a:gd name="T99" fmla="*/ 291 h 343"/>
                <a:gd name="T100" fmla="*/ 258 w 326"/>
                <a:gd name="T101" fmla="*/ 294 h 343"/>
                <a:gd name="T102" fmla="*/ 258 w 326"/>
                <a:gd name="T103" fmla="*/ 294 h 343"/>
                <a:gd name="T104" fmla="*/ 258 w 326"/>
                <a:gd name="T105" fmla="*/ 296 h 343"/>
                <a:gd name="T106" fmla="*/ 284 w 326"/>
                <a:gd name="T107" fmla="*/ 296 h 343"/>
                <a:gd name="T108" fmla="*/ 286 w 326"/>
                <a:gd name="T109" fmla="*/ 289 h 343"/>
                <a:gd name="T110" fmla="*/ 291 w 326"/>
                <a:gd name="T111" fmla="*/ 298 h 343"/>
                <a:gd name="T112" fmla="*/ 312 w 326"/>
                <a:gd name="T113" fmla="*/ 294 h 343"/>
                <a:gd name="T114" fmla="*/ 296 w 326"/>
                <a:gd name="T115" fmla="*/ 256 h 343"/>
                <a:gd name="T116" fmla="*/ 298 w 326"/>
                <a:gd name="T117" fmla="*/ 194 h 343"/>
                <a:gd name="T118" fmla="*/ 312 w 326"/>
                <a:gd name="T119" fmla="*/ 152 h 343"/>
                <a:gd name="T120" fmla="*/ 291 w 326"/>
                <a:gd name="T121" fmla="*/ 301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6" h="343">
                  <a:moveTo>
                    <a:pt x="324" y="121"/>
                  </a:moveTo>
                  <a:lnTo>
                    <a:pt x="322" y="107"/>
                  </a:lnTo>
                  <a:lnTo>
                    <a:pt x="322" y="104"/>
                  </a:lnTo>
                  <a:lnTo>
                    <a:pt x="319" y="104"/>
                  </a:lnTo>
                  <a:lnTo>
                    <a:pt x="319" y="104"/>
                  </a:lnTo>
                  <a:lnTo>
                    <a:pt x="319" y="104"/>
                  </a:lnTo>
                  <a:lnTo>
                    <a:pt x="319" y="104"/>
                  </a:lnTo>
                  <a:lnTo>
                    <a:pt x="322" y="104"/>
                  </a:lnTo>
                  <a:lnTo>
                    <a:pt x="322" y="104"/>
                  </a:lnTo>
                  <a:lnTo>
                    <a:pt x="322" y="102"/>
                  </a:lnTo>
                  <a:lnTo>
                    <a:pt x="319" y="100"/>
                  </a:lnTo>
                  <a:lnTo>
                    <a:pt x="319" y="97"/>
                  </a:lnTo>
                  <a:lnTo>
                    <a:pt x="319" y="97"/>
                  </a:lnTo>
                  <a:lnTo>
                    <a:pt x="319" y="97"/>
                  </a:lnTo>
                  <a:lnTo>
                    <a:pt x="319" y="97"/>
                  </a:lnTo>
                  <a:lnTo>
                    <a:pt x="319" y="97"/>
                  </a:lnTo>
                  <a:lnTo>
                    <a:pt x="319" y="95"/>
                  </a:lnTo>
                  <a:lnTo>
                    <a:pt x="317" y="93"/>
                  </a:lnTo>
                  <a:lnTo>
                    <a:pt x="317" y="93"/>
                  </a:lnTo>
                  <a:lnTo>
                    <a:pt x="317" y="93"/>
                  </a:lnTo>
                  <a:lnTo>
                    <a:pt x="315" y="93"/>
                  </a:lnTo>
                  <a:lnTo>
                    <a:pt x="315" y="93"/>
                  </a:lnTo>
                  <a:lnTo>
                    <a:pt x="312" y="90"/>
                  </a:lnTo>
                  <a:lnTo>
                    <a:pt x="312" y="90"/>
                  </a:lnTo>
                  <a:lnTo>
                    <a:pt x="312" y="90"/>
                  </a:lnTo>
                  <a:lnTo>
                    <a:pt x="312" y="90"/>
                  </a:lnTo>
                  <a:lnTo>
                    <a:pt x="312" y="90"/>
                  </a:lnTo>
                  <a:lnTo>
                    <a:pt x="312" y="88"/>
                  </a:lnTo>
                  <a:lnTo>
                    <a:pt x="312" y="85"/>
                  </a:lnTo>
                  <a:lnTo>
                    <a:pt x="312" y="85"/>
                  </a:lnTo>
                  <a:lnTo>
                    <a:pt x="315" y="85"/>
                  </a:lnTo>
                  <a:lnTo>
                    <a:pt x="315" y="83"/>
                  </a:lnTo>
                  <a:lnTo>
                    <a:pt x="315" y="81"/>
                  </a:lnTo>
                  <a:lnTo>
                    <a:pt x="317" y="81"/>
                  </a:lnTo>
                  <a:lnTo>
                    <a:pt x="317" y="81"/>
                  </a:lnTo>
                  <a:lnTo>
                    <a:pt x="317" y="78"/>
                  </a:lnTo>
                  <a:lnTo>
                    <a:pt x="317" y="78"/>
                  </a:lnTo>
                  <a:lnTo>
                    <a:pt x="317" y="78"/>
                  </a:lnTo>
                  <a:lnTo>
                    <a:pt x="315" y="78"/>
                  </a:lnTo>
                  <a:lnTo>
                    <a:pt x="315" y="76"/>
                  </a:lnTo>
                  <a:lnTo>
                    <a:pt x="315" y="76"/>
                  </a:lnTo>
                  <a:lnTo>
                    <a:pt x="315" y="76"/>
                  </a:lnTo>
                  <a:lnTo>
                    <a:pt x="317" y="74"/>
                  </a:lnTo>
                  <a:lnTo>
                    <a:pt x="317" y="74"/>
                  </a:lnTo>
                  <a:lnTo>
                    <a:pt x="317" y="74"/>
                  </a:lnTo>
                  <a:lnTo>
                    <a:pt x="317" y="71"/>
                  </a:lnTo>
                  <a:lnTo>
                    <a:pt x="317" y="71"/>
                  </a:lnTo>
                  <a:lnTo>
                    <a:pt x="317" y="71"/>
                  </a:lnTo>
                  <a:lnTo>
                    <a:pt x="317" y="69"/>
                  </a:lnTo>
                  <a:lnTo>
                    <a:pt x="317" y="69"/>
                  </a:lnTo>
                  <a:lnTo>
                    <a:pt x="317" y="67"/>
                  </a:lnTo>
                  <a:lnTo>
                    <a:pt x="315" y="69"/>
                  </a:lnTo>
                  <a:lnTo>
                    <a:pt x="312" y="71"/>
                  </a:lnTo>
                  <a:lnTo>
                    <a:pt x="312" y="71"/>
                  </a:lnTo>
                  <a:lnTo>
                    <a:pt x="310" y="71"/>
                  </a:lnTo>
                  <a:lnTo>
                    <a:pt x="310" y="71"/>
                  </a:lnTo>
                  <a:lnTo>
                    <a:pt x="305" y="64"/>
                  </a:lnTo>
                  <a:lnTo>
                    <a:pt x="303" y="59"/>
                  </a:lnTo>
                  <a:lnTo>
                    <a:pt x="300" y="57"/>
                  </a:lnTo>
                  <a:lnTo>
                    <a:pt x="300" y="55"/>
                  </a:lnTo>
                  <a:lnTo>
                    <a:pt x="300" y="55"/>
                  </a:lnTo>
                  <a:lnTo>
                    <a:pt x="298" y="55"/>
                  </a:lnTo>
                  <a:lnTo>
                    <a:pt x="296" y="55"/>
                  </a:lnTo>
                  <a:lnTo>
                    <a:pt x="296" y="55"/>
                  </a:lnTo>
                  <a:lnTo>
                    <a:pt x="296" y="55"/>
                  </a:lnTo>
                  <a:lnTo>
                    <a:pt x="293" y="52"/>
                  </a:lnTo>
                  <a:lnTo>
                    <a:pt x="293" y="50"/>
                  </a:lnTo>
                  <a:lnTo>
                    <a:pt x="293" y="48"/>
                  </a:lnTo>
                  <a:lnTo>
                    <a:pt x="291" y="48"/>
                  </a:lnTo>
                  <a:lnTo>
                    <a:pt x="291" y="48"/>
                  </a:lnTo>
                  <a:lnTo>
                    <a:pt x="288" y="48"/>
                  </a:lnTo>
                  <a:lnTo>
                    <a:pt x="288" y="48"/>
                  </a:lnTo>
                  <a:lnTo>
                    <a:pt x="288" y="45"/>
                  </a:lnTo>
                  <a:lnTo>
                    <a:pt x="288" y="45"/>
                  </a:lnTo>
                  <a:lnTo>
                    <a:pt x="288" y="43"/>
                  </a:lnTo>
                  <a:lnTo>
                    <a:pt x="286" y="45"/>
                  </a:lnTo>
                  <a:lnTo>
                    <a:pt x="286" y="48"/>
                  </a:lnTo>
                  <a:lnTo>
                    <a:pt x="284" y="48"/>
                  </a:lnTo>
                  <a:lnTo>
                    <a:pt x="284" y="48"/>
                  </a:lnTo>
                  <a:lnTo>
                    <a:pt x="284" y="48"/>
                  </a:lnTo>
                  <a:lnTo>
                    <a:pt x="284" y="45"/>
                  </a:lnTo>
                  <a:lnTo>
                    <a:pt x="284" y="45"/>
                  </a:lnTo>
                  <a:lnTo>
                    <a:pt x="281" y="45"/>
                  </a:lnTo>
                  <a:lnTo>
                    <a:pt x="281" y="45"/>
                  </a:lnTo>
                  <a:lnTo>
                    <a:pt x="281" y="45"/>
                  </a:lnTo>
                  <a:lnTo>
                    <a:pt x="281" y="45"/>
                  </a:lnTo>
                  <a:lnTo>
                    <a:pt x="281" y="45"/>
                  </a:lnTo>
                  <a:lnTo>
                    <a:pt x="279" y="45"/>
                  </a:lnTo>
                  <a:lnTo>
                    <a:pt x="279" y="45"/>
                  </a:lnTo>
                  <a:lnTo>
                    <a:pt x="270" y="43"/>
                  </a:lnTo>
                  <a:lnTo>
                    <a:pt x="267" y="43"/>
                  </a:lnTo>
                  <a:lnTo>
                    <a:pt x="267" y="43"/>
                  </a:lnTo>
                  <a:lnTo>
                    <a:pt x="265" y="43"/>
                  </a:lnTo>
                  <a:lnTo>
                    <a:pt x="265" y="43"/>
                  </a:lnTo>
                  <a:lnTo>
                    <a:pt x="265" y="43"/>
                  </a:lnTo>
                  <a:lnTo>
                    <a:pt x="265" y="43"/>
                  </a:lnTo>
                  <a:lnTo>
                    <a:pt x="265" y="43"/>
                  </a:lnTo>
                  <a:lnTo>
                    <a:pt x="262" y="43"/>
                  </a:lnTo>
                  <a:lnTo>
                    <a:pt x="262" y="43"/>
                  </a:lnTo>
                  <a:lnTo>
                    <a:pt x="262" y="43"/>
                  </a:lnTo>
                  <a:lnTo>
                    <a:pt x="262" y="43"/>
                  </a:lnTo>
                  <a:lnTo>
                    <a:pt x="262" y="43"/>
                  </a:lnTo>
                  <a:lnTo>
                    <a:pt x="260" y="43"/>
                  </a:lnTo>
                  <a:lnTo>
                    <a:pt x="258" y="43"/>
                  </a:lnTo>
                  <a:lnTo>
                    <a:pt x="258" y="43"/>
                  </a:lnTo>
                  <a:lnTo>
                    <a:pt x="258" y="45"/>
                  </a:lnTo>
                  <a:lnTo>
                    <a:pt x="255" y="45"/>
                  </a:lnTo>
                  <a:lnTo>
                    <a:pt x="255" y="45"/>
                  </a:lnTo>
                  <a:lnTo>
                    <a:pt x="253" y="45"/>
                  </a:lnTo>
                  <a:lnTo>
                    <a:pt x="253" y="45"/>
                  </a:lnTo>
                  <a:lnTo>
                    <a:pt x="251" y="45"/>
                  </a:lnTo>
                  <a:lnTo>
                    <a:pt x="248" y="48"/>
                  </a:lnTo>
                  <a:lnTo>
                    <a:pt x="248" y="48"/>
                  </a:lnTo>
                  <a:lnTo>
                    <a:pt x="246" y="48"/>
                  </a:lnTo>
                  <a:lnTo>
                    <a:pt x="246" y="48"/>
                  </a:lnTo>
                  <a:lnTo>
                    <a:pt x="246" y="50"/>
                  </a:lnTo>
                  <a:lnTo>
                    <a:pt x="244" y="50"/>
                  </a:lnTo>
                  <a:lnTo>
                    <a:pt x="244" y="50"/>
                  </a:lnTo>
                  <a:lnTo>
                    <a:pt x="244" y="50"/>
                  </a:lnTo>
                  <a:lnTo>
                    <a:pt x="244" y="50"/>
                  </a:lnTo>
                  <a:lnTo>
                    <a:pt x="244" y="50"/>
                  </a:lnTo>
                  <a:lnTo>
                    <a:pt x="244" y="50"/>
                  </a:lnTo>
                  <a:lnTo>
                    <a:pt x="244" y="50"/>
                  </a:lnTo>
                  <a:lnTo>
                    <a:pt x="244" y="50"/>
                  </a:lnTo>
                  <a:lnTo>
                    <a:pt x="241" y="50"/>
                  </a:lnTo>
                  <a:lnTo>
                    <a:pt x="239" y="50"/>
                  </a:lnTo>
                  <a:lnTo>
                    <a:pt x="239" y="50"/>
                  </a:lnTo>
                  <a:lnTo>
                    <a:pt x="236" y="50"/>
                  </a:lnTo>
                  <a:lnTo>
                    <a:pt x="236" y="52"/>
                  </a:lnTo>
                  <a:lnTo>
                    <a:pt x="234" y="52"/>
                  </a:lnTo>
                  <a:lnTo>
                    <a:pt x="232" y="52"/>
                  </a:lnTo>
                  <a:lnTo>
                    <a:pt x="232" y="52"/>
                  </a:lnTo>
                  <a:lnTo>
                    <a:pt x="232" y="55"/>
                  </a:lnTo>
                  <a:lnTo>
                    <a:pt x="232" y="55"/>
                  </a:lnTo>
                  <a:lnTo>
                    <a:pt x="232" y="55"/>
                  </a:lnTo>
                  <a:lnTo>
                    <a:pt x="229" y="55"/>
                  </a:lnTo>
                  <a:lnTo>
                    <a:pt x="229" y="57"/>
                  </a:lnTo>
                  <a:lnTo>
                    <a:pt x="229" y="57"/>
                  </a:lnTo>
                  <a:lnTo>
                    <a:pt x="229" y="57"/>
                  </a:lnTo>
                  <a:lnTo>
                    <a:pt x="229" y="59"/>
                  </a:lnTo>
                  <a:lnTo>
                    <a:pt x="229" y="59"/>
                  </a:lnTo>
                  <a:lnTo>
                    <a:pt x="229" y="59"/>
                  </a:lnTo>
                  <a:lnTo>
                    <a:pt x="229" y="59"/>
                  </a:lnTo>
                  <a:lnTo>
                    <a:pt x="227" y="59"/>
                  </a:lnTo>
                  <a:lnTo>
                    <a:pt x="227" y="59"/>
                  </a:lnTo>
                  <a:lnTo>
                    <a:pt x="227" y="59"/>
                  </a:lnTo>
                  <a:lnTo>
                    <a:pt x="227" y="62"/>
                  </a:lnTo>
                  <a:lnTo>
                    <a:pt x="227" y="62"/>
                  </a:lnTo>
                  <a:lnTo>
                    <a:pt x="225" y="62"/>
                  </a:lnTo>
                  <a:lnTo>
                    <a:pt x="225" y="62"/>
                  </a:lnTo>
                  <a:lnTo>
                    <a:pt x="225" y="59"/>
                  </a:lnTo>
                  <a:lnTo>
                    <a:pt x="225" y="59"/>
                  </a:lnTo>
                  <a:lnTo>
                    <a:pt x="222" y="57"/>
                  </a:lnTo>
                  <a:lnTo>
                    <a:pt x="220" y="57"/>
                  </a:lnTo>
                  <a:lnTo>
                    <a:pt x="220" y="57"/>
                  </a:lnTo>
                  <a:lnTo>
                    <a:pt x="217" y="57"/>
                  </a:lnTo>
                  <a:lnTo>
                    <a:pt x="217" y="57"/>
                  </a:lnTo>
                  <a:lnTo>
                    <a:pt x="220" y="55"/>
                  </a:lnTo>
                  <a:lnTo>
                    <a:pt x="220" y="55"/>
                  </a:lnTo>
                  <a:lnTo>
                    <a:pt x="220" y="52"/>
                  </a:lnTo>
                  <a:lnTo>
                    <a:pt x="220" y="52"/>
                  </a:lnTo>
                  <a:lnTo>
                    <a:pt x="217" y="52"/>
                  </a:lnTo>
                  <a:lnTo>
                    <a:pt x="217" y="52"/>
                  </a:lnTo>
                  <a:lnTo>
                    <a:pt x="217" y="52"/>
                  </a:lnTo>
                  <a:lnTo>
                    <a:pt x="217" y="52"/>
                  </a:lnTo>
                  <a:lnTo>
                    <a:pt x="217" y="55"/>
                  </a:lnTo>
                  <a:lnTo>
                    <a:pt x="217" y="55"/>
                  </a:lnTo>
                  <a:lnTo>
                    <a:pt x="217" y="55"/>
                  </a:lnTo>
                  <a:lnTo>
                    <a:pt x="217" y="55"/>
                  </a:lnTo>
                  <a:lnTo>
                    <a:pt x="215" y="57"/>
                  </a:lnTo>
                  <a:lnTo>
                    <a:pt x="215" y="55"/>
                  </a:lnTo>
                  <a:lnTo>
                    <a:pt x="215" y="55"/>
                  </a:lnTo>
                  <a:lnTo>
                    <a:pt x="213" y="55"/>
                  </a:lnTo>
                  <a:lnTo>
                    <a:pt x="213" y="55"/>
                  </a:lnTo>
                  <a:lnTo>
                    <a:pt x="213" y="55"/>
                  </a:lnTo>
                  <a:lnTo>
                    <a:pt x="213" y="55"/>
                  </a:lnTo>
                  <a:lnTo>
                    <a:pt x="210" y="55"/>
                  </a:lnTo>
                  <a:lnTo>
                    <a:pt x="210" y="55"/>
                  </a:lnTo>
                  <a:lnTo>
                    <a:pt x="210" y="55"/>
                  </a:lnTo>
                  <a:lnTo>
                    <a:pt x="210" y="57"/>
                  </a:lnTo>
                  <a:lnTo>
                    <a:pt x="210" y="57"/>
                  </a:lnTo>
                  <a:lnTo>
                    <a:pt x="210" y="57"/>
                  </a:lnTo>
                  <a:lnTo>
                    <a:pt x="210" y="57"/>
                  </a:lnTo>
                  <a:lnTo>
                    <a:pt x="210" y="57"/>
                  </a:lnTo>
                  <a:lnTo>
                    <a:pt x="210" y="57"/>
                  </a:lnTo>
                  <a:lnTo>
                    <a:pt x="208" y="55"/>
                  </a:lnTo>
                  <a:lnTo>
                    <a:pt x="208" y="55"/>
                  </a:lnTo>
                  <a:lnTo>
                    <a:pt x="208" y="55"/>
                  </a:lnTo>
                  <a:lnTo>
                    <a:pt x="208" y="55"/>
                  </a:lnTo>
                  <a:lnTo>
                    <a:pt x="208" y="55"/>
                  </a:lnTo>
                  <a:lnTo>
                    <a:pt x="208" y="55"/>
                  </a:lnTo>
                  <a:lnTo>
                    <a:pt x="208" y="52"/>
                  </a:lnTo>
                  <a:lnTo>
                    <a:pt x="206" y="52"/>
                  </a:lnTo>
                  <a:lnTo>
                    <a:pt x="206" y="52"/>
                  </a:lnTo>
                  <a:lnTo>
                    <a:pt x="206" y="52"/>
                  </a:lnTo>
                  <a:lnTo>
                    <a:pt x="206" y="52"/>
                  </a:lnTo>
                  <a:lnTo>
                    <a:pt x="206" y="52"/>
                  </a:lnTo>
                  <a:lnTo>
                    <a:pt x="206" y="52"/>
                  </a:lnTo>
                  <a:lnTo>
                    <a:pt x="206" y="52"/>
                  </a:lnTo>
                  <a:lnTo>
                    <a:pt x="206" y="55"/>
                  </a:lnTo>
                  <a:lnTo>
                    <a:pt x="203" y="52"/>
                  </a:lnTo>
                  <a:lnTo>
                    <a:pt x="203" y="52"/>
                  </a:lnTo>
                  <a:lnTo>
                    <a:pt x="203" y="52"/>
                  </a:lnTo>
                  <a:lnTo>
                    <a:pt x="203" y="52"/>
                  </a:lnTo>
                  <a:lnTo>
                    <a:pt x="203" y="52"/>
                  </a:lnTo>
                  <a:lnTo>
                    <a:pt x="203" y="52"/>
                  </a:lnTo>
                  <a:lnTo>
                    <a:pt x="203" y="52"/>
                  </a:lnTo>
                  <a:lnTo>
                    <a:pt x="203" y="52"/>
                  </a:lnTo>
                  <a:lnTo>
                    <a:pt x="206" y="50"/>
                  </a:lnTo>
                  <a:lnTo>
                    <a:pt x="203" y="50"/>
                  </a:lnTo>
                  <a:lnTo>
                    <a:pt x="203" y="48"/>
                  </a:lnTo>
                  <a:lnTo>
                    <a:pt x="203" y="48"/>
                  </a:lnTo>
                  <a:lnTo>
                    <a:pt x="203" y="48"/>
                  </a:lnTo>
                  <a:lnTo>
                    <a:pt x="201" y="48"/>
                  </a:lnTo>
                  <a:lnTo>
                    <a:pt x="201" y="48"/>
                  </a:lnTo>
                  <a:lnTo>
                    <a:pt x="201" y="45"/>
                  </a:lnTo>
                  <a:lnTo>
                    <a:pt x="199" y="45"/>
                  </a:lnTo>
                  <a:lnTo>
                    <a:pt x="199" y="45"/>
                  </a:lnTo>
                  <a:lnTo>
                    <a:pt x="199" y="45"/>
                  </a:lnTo>
                  <a:lnTo>
                    <a:pt x="199" y="45"/>
                  </a:lnTo>
                  <a:lnTo>
                    <a:pt x="199" y="45"/>
                  </a:lnTo>
                  <a:lnTo>
                    <a:pt x="196" y="45"/>
                  </a:lnTo>
                  <a:lnTo>
                    <a:pt x="196" y="45"/>
                  </a:lnTo>
                  <a:lnTo>
                    <a:pt x="196" y="45"/>
                  </a:lnTo>
                  <a:lnTo>
                    <a:pt x="196" y="45"/>
                  </a:lnTo>
                  <a:lnTo>
                    <a:pt x="194" y="45"/>
                  </a:lnTo>
                  <a:lnTo>
                    <a:pt x="194" y="45"/>
                  </a:lnTo>
                  <a:lnTo>
                    <a:pt x="196" y="43"/>
                  </a:lnTo>
                  <a:lnTo>
                    <a:pt x="194" y="41"/>
                  </a:lnTo>
                  <a:lnTo>
                    <a:pt x="194" y="41"/>
                  </a:lnTo>
                  <a:lnTo>
                    <a:pt x="194" y="41"/>
                  </a:lnTo>
                  <a:lnTo>
                    <a:pt x="194" y="38"/>
                  </a:lnTo>
                  <a:lnTo>
                    <a:pt x="194" y="38"/>
                  </a:lnTo>
                  <a:lnTo>
                    <a:pt x="194" y="38"/>
                  </a:lnTo>
                  <a:lnTo>
                    <a:pt x="194" y="38"/>
                  </a:lnTo>
                  <a:lnTo>
                    <a:pt x="194" y="36"/>
                  </a:lnTo>
                  <a:lnTo>
                    <a:pt x="194" y="36"/>
                  </a:lnTo>
                  <a:lnTo>
                    <a:pt x="191" y="36"/>
                  </a:lnTo>
                  <a:lnTo>
                    <a:pt x="191" y="36"/>
                  </a:lnTo>
                  <a:lnTo>
                    <a:pt x="191" y="33"/>
                  </a:lnTo>
                  <a:lnTo>
                    <a:pt x="191" y="36"/>
                  </a:lnTo>
                  <a:lnTo>
                    <a:pt x="191" y="36"/>
                  </a:lnTo>
                  <a:lnTo>
                    <a:pt x="189" y="36"/>
                  </a:lnTo>
                  <a:lnTo>
                    <a:pt x="189" y="33"/>
                  </a:lnTo>
                  <a:lnTo>
                    <a:pt x="189" y="33"/>
                  </a:lnTo>
                  <a:lnTo>
                    <a:pt x="189" y="33"/>
                  </a:lnTo>
                  <a:lnTo>
                    <a:pt x="189" y="33"/>
                  </a:lnTo>
                  <a:lnTo>
                    <a:pt x="189" y="33"/>
                  </a:lnTo>
                  <a:lnTo>
                    <a:pt x="189" y="33"/>
                  </a:lnTo>
                  <a:lnTo>
                    <a:pt x="189" y="33"/>
                  </a:lnTo>
                  <a:lnTo>
                    <a:pt x="191" y="33"/>
                  </a:lnTo>
                  <a:lnTo>
                    <a:pt x="191" y="31"/>
                  </a:lnTo>
                  <a:lnTo>
                    <a:pt x="189" y="31"/>
                  </a:lnTo>
                  <a:lnTo>
                    <a:pt x="189" y="31"/>
                  </a:lnTo>
                  <a:lnTo>
                    <a:pt x="189" y="29"/>
                  </a:lnTo>
                  <a:lnTo>
                    <a:pt x="187" y="29"/>
                  </a:lnTo>
                  <a:lnTo>
                    <a:pt x="187" y="29"/>
                  </a:lnTo>
                  <a:lnTo>
                    <a:pt x="189" y="29"/>
                  </a:lnTo>
                  <a:lnTo>
                    <a:pt x="189" y="26"/>
                  </a:lnTo>
                  <a:lnTo>
                    <a:pt x="187" y="29"/>
                  </a:lnTo>
                  <a:lnTo>
                    <a:pt x="187" y="29"/>
                  </a:lnTo>
                  <a:lnTo>
                    <a:pt x="187" y="29"/>
                  </a:lnTo>
                  <a:lnTo>
                    <a:pt x="187" y="29"/>
                  </a:lnTo>
                  <a:lnTo>
                    <a:pt x="187" y="29"/>
                  </a:lnTo>
                  <a:lnTo>
                    <a:pt x="187" y="29"/>
                  </a:lnTo>
                  <a:lnTo>
                    <a:pt x="187" y="29"/>
                  </a:lnTo>
                  <a:lnTo>
                    <a:pt x="187" y="26"/>
                  </a:lnTo>
                  <a:lnTo>
                    <a:pt x="187" y="24"/>
                  </a:lnTo>
                  <a:lnTo>
                    <a:pt x="187" y="24"/>
                  </a:lnTo>
                  <a:lnTo>
                    <a:pt x="187" y="24"/>
                  </a:lnTo>
                  <a:lnTo>
                    <a:pt x="184" y="24"/>
                  </a:lnTo>
                  <a:lnTo>
                    <a:pt x="184" y="24"/>
                  </a:lnTo>
                  <a:lnTo>
                    <a:pt x="184" y="24"/>
                  </a:lnTo>
                  <a:lnTo>
                    <a:pt x="184" y="24"/>
                  </a:lnTo>
                  <a:lnTo>
                    <a:pt x="182" y="22"/>
                  </a:lnTo>
                  <a:lnTo>
                    <a:pt x="180" y="22"/>
                  </a:lnTo>
                  <a:lnTo>
                    <a:pt x="177" y="22"/>
                  </a:lnTo>
                  <a:lnTo>
                    <a:pt x="177" y="22"/>
                  </a:lnTo>
                  <a:lnTo>
                    <a:pt x="177" y="22"/>
                  </a:lnTo>
                  <a:lnTo>
                    <a:pt x="175" y="22"/>
                  </a:lnTo>
                  <a:lnTo>
                    <a:pt x="175" y="24"/>
                  </a:lnTo>
                  <a:lnTo>
                    <a:pt x="175" y="24"/>
                  </a:lnTo>
                  <a:lnTo>
                    <a:pt x="175" y="24"/>
                  </a:lnTo>
                  <a:lnTo>
                    <a:pt x="175" y="24"/>
                  </a:lnTo>
                  <a:lnTo>
                    <a:pt x="175" y="24"/>
                  </a:lnTo>
                  <a:lnTo>
                    <a:pt x="173" y="24"/>
                  </a:lnTo>
                  <a:lnTo>
                    <a:pt x="173" y="24"/>
                  </a:lnTo>
                  <a:lnTo>
                    <a:pt x="173" y="24"/>
                  </a:lnTo>
                  <a:lnTo>
                    <a:pt x="173" y="24"/>
                  </a:lnTo>
                  <a:lnTo>
                    <a:pt x="173" y="24"/>
                  </a:lnTo>
                  <a:lnTo>
                    <a:pt x="170" y="24"/>
                  </a:lnTo>
                  <a:lnTo>
                    <a:pt x="170" y="24"/>
                  </a:lnTo>
                  <a:lnTo>
                    <a:pt x="170" y="22"/>
                  </a:lnTo>
                  <a:lnTo>
                    <a:pt x="170" y="22"/>
                  </a:lnTo>
                  <a:lnTo>
                    <a:pt x="170" y="22"/>
                  </a:lnTo>
                  <a:lnTo>
                    <a:pt x="170" y="22"/>
                  </a:lnTo>
                  <a:lnTo>
                    <a:pt x="168" y="22"/>
                  </a:lnTo>
                  <a:lnTo>
                    <a:pt x="168" y="22"/>
                  </a:lnTo>
                  <a:lnTo>
                    <a:pt x="168" y="22"/>
                  </a:lnTo>
                  <a:lnTo>
                    <a:pt x="168" y="22"/>
                  </a:lnTo>
                  <a:lnTo>
                    <a:pt x="168" y="19"/>
                  </a:lnTo>
                  <a:lnTo>
                    <a:pt x="165" y="19"/>
                  </a:lnTo>
                  <a:lnTo>
                    <a:pt x="165" y="17"/>
                  </a:lnTo>
                  <a:lnTo>
                    <a:pt x="165" y="17"/>
                  </a:lnTo>
                  <a:lnTo>
                    <a:pt x="163" y="17"/>
                  </a:lnTo>
                  <a:lnTo>
                    <a:pt x="163" y="14"/>
                  </a:lnTo>
                  <a:lnTo>
                    <a:pt x="161" y="14"/>
                  </a:lnTo>
                  <a:lnTo>
                    <a:pt x="161" y="14"/>
                  </a:lnTo>
                  <a:lnTo>
                    <a:pt x="158" y="14"/>
                  </a:lnTo>
                  <a:lnTo>
                    <a:pt x="156" y="14"/>
                  </a:lnTo>
                  <a:lnTo>
                    <a:pt x="149" y="17"/>
                  </a:lnTo>
                  <a:lnTo>
                    <a:pt x="147" y="19"/>
                  </a:lnTo>
                  <a:lnTo>
                    <a:pt x="144" y="19"/>
                  </a:lnTo>
                  <a:lnTo>
                    <a:pt x="144" y="22"/>
                  </a:lnTo>
                  <a:lnTo>
                    <a:pt x="144" y="22"/>
                  </a:lnTo>
                  <a:lnTo>
                    <a:pt x="144" y="24"/>
                  </a:lnTo>
                  <a:lnTo>
                    <a:pt x="144" y="24"/>
                  </a:lnTo>
                  <a:lnTo>
                    <a:pt x="142" y="24"/>
                  </a:lnTo>
                  <a:lnTo>
                    <a:pt x="139" y="24"/>
                  </a:lnTo>
                  <a:lnTo>
                    <a:pt x="139" y="26"/>
                  </a:lnTo>
                  <a:lnTo>
                    <a:pt x="139" y="26"/>
                  </a:lnTo>
                  <a:lnTo>
                    <a:pt x="139" y="29"/>
                  </a:lnTo>
                  <a:lnTo>
                    <a:pt x="139" y="29"/>
                  </a:lnTo>
                  <a:lnTo>
                    <a:pt x="132" y="29"/>
                  </a:lnTo>
                  <a:lnTo>
                    <a:pt x="130" y="29"/>
                  </a:lnTo>
                  <a:lnTo>
                    <a:pt x="128" y="26"/>
                  </a:lnTo>
                  <a:lnTo>
                    <a:pt x="128" y="26"/>
                  </a:lnTo>
                  <a:lnTo>
                    <a:pt x="128" y="26"/>
                  </a:lnTo>
                  <a:lnTo>
                    <a:pt x="125" y="26"/>
                  </a:lnTo>
                  <a:lnTo>
                    <a:pt x="125" y="24"/>
                  </a:lnTo>
                  <a:lnTo>
                    <a:pt x="125" y="24"/>
                  </a:lnTo>
                  <a:lnTo>
                    <a:pt x="128" y="22"/>
                  </a:lnTo>
                  <a:lnTo>
                    <a:pt x="128" y="22"/>
                  </a:lnTo>
                  <a:lnTo>
                    <a:pt x="128" y="22"/>
                  </a:lnTo>
                  <a:lnTo>
                    <a:pt x="128" y="24"/>
                  </a:lnTo>
                  <a:lnTo>
                    <a:pt x="128" y="22"/>
                  </a:lnTo>
                  <a:lnTo>
                    <a:pt x="128" y="22"/>
                  </a:lnTo>
                  <a:lnTo>
                    <a:pt x="128" y="22"/>
                  </a:lnTo>
                  <a:lnTo>
                    <a:pt x="128" y="22"/>
                  </a:lnTo>
                  <a:lnTo>
                    <a:pt x="128" y="22"/>
                  </a:lnTo>
                  <a:lnTo>
                    <a:pt x="130" y="19"/>
                  </a:lnTo>
                  <a:lnTo>
                    <a:pt x="128" y="19"/>
                  </a:lnTo>
                  <a:lnTo>
                    <a:pt x="128" y="19"/>
                  </a:lnTo>
                  <a:lnTo>
                    <a:pt x="130" y="17"/>
                  </a:lnTo>
                  <a:lnTo>
                    <a:pt x="128" y="17"/>
                  </a:lnTo>
                  <a:lnTo>
                    <a:pt x="128" y="14"/>
                  </a:lnTo>
                  <a:lnTo>
                    <a:pt x="128" y="14"/>
                  </a:lnTo>
                  <a:lnTo>
                    <a:pt x="130" y="14"/>
                  </a:lnTo>
                  <a:lnTo>
                    <a:pt x="130" y="14"/>
                  </a:lnTo>
                  <a:lnTo>
                    <a:pt x="130" y="12"/>
                  </a:lnTo>
                  <a:lnTo>
                    <a:pt x="128" y="12"/>
                  </a:lnTo>
                  <a:lnTo>
                    <a:pt x="128" y="12"/>
                  </a:lnTo>
                  <a:lnTo>
                    <a:pt x="128" y="12"/>
                  </a:lnTo>
                  <a:lnTo>
                    <a:pt x="128" y="12"/>
                  </a:lnTo>
                  <a:lnTo>
                    <a:pt x="128" y="12"/>
                  </a:lnTo>
                  <a:lnTo>
                    <a:pt x="128" y="12"/>
                  </a:lnTo>
                  <a:lnTo>
                    <a:pt x="125" y="12"/>
                  </a:lnTo>
                  <a:lnTo>
                    <a:pt x="125" y="12"/>
                  </a:lnTo>
                  <a:lnTo>
                    <a:pt x="125" y="12"/>
                  </a:lnTo>
                  <a:lnTo>
                    <a:pt x="125" y="12"/>
                  </a:lnTo>
                  <a:lnTo>
                    <a:pt x="125" y="10"/>
                  </a:lnTo>
                  <a:lnTo>
                    <a:pt x="125" y="10"/>
                  </a:lnTo>
                  <a:lnTo>
                    <a:pt x="125" y="10"/>
                  </a:lnTo>
                  <a:lnTo>
                    <a:pt x="128" y="10"/>
                  </a:lnTo>
                  <a:lnTo>
                    <a:pt x="128" y="10"/>
                  </a:lnTo>
                  <a:lnTo>
                    <a:pt x="128" y="7"/>
                  </a:lnTo>
                  <a:lnTo>
                    <a:pt x="125" y="7"/>
                  </a:lnTo>
                  <a:lnTo>
                    <a:pt x="128" y="7"/>
                  </a:lnTo>
                  <a:lnTo>
                    <a:pt x="128" y="7"/>
                  </a:lnTo>
                  <a:lnTo>
                    <a:pt x="128" y="5"/>
                  </a:lnTo>
                  <a:lnTo>
                    <a:pt x="128" y="5"/>
                  </a:lnTo>
                  <a:lnTo>
                    <a:pt x="128" y="5"/>
                  </a:lnTo>
                  <a:lnTo>
                    <a:pt x="128" y="5"/>
                  </a:lnTo>
                  <a:lnTo>
                    <a:pt x="128" y="5"/>
                  </a:lnTo>
                  <a:lnTo>
                    <a:pt x="125" y="5"/>
                  </a:lnTo>
                  <a:lnTo>
                    <a:pt x="125" y="3"/>
                  </a:lnTo>
                  <a:lnTo>
                    <a:pt x="125" y="0"/>
                  </a:lnTo>
                  <a:lnTo>
                    <a:pt x="125" y="0"/>
                  </a:lnTo>
                  <a:lnTo>
                    <a:pt x="125" y="0"/>
                  </a:lnTo>
                  <a:lnTo>
                    <a:pt x="125" y="0"/>
                  </a:lnTo>
                  <a:lnTo>
                    <a:pt x="123" y="0"/>
                  </a:lnTo>
                  <a:lnTo>
                    <a:pt x="123" y="3"/>
                  </a:lnTo>
                  <a:lnTo>
                    <a:pt x="120" y="3"/>
                  </a:lnTo>
                  <a:lnTo>
                    <a:pt x="120" y="3"/>
                  </a:lnTo>
                  <a:lnTo>
                    <a:pt x="118" y="3"/>
                  </a:lnTo>
                  <a:lnTo>
                    <a:pt x="118" y="3"/>
                  </a:lnTo>
                  <a:lnTo>
                    <a:pt x="116" y="3"/>
                  </a:lnTo>
                  <a:lnTo>
                    <a:pt x="116" y="3"/>
                  </a:lnTo>
                  <a:lnTo>
                    <a:pt x="116" y="5"/>
                  </a:lnTo>
                  <a:lnTo>
                    <a:pt x="116" y="7"/>
                  </a:lnTo>
                  <a:lnTo>
                    <a:pt x="116" y="7"/>
                  </a:lnTo>
                  <a:lnTo>
                    <a:pt x="118" y="7"/>
                  </a:lnTo>
                  <a:lnTo>
                    <a:pt x="118" y="7"/>
                  </a:lnTo>
                  <a:lnTo>
                    <a:pt x="118" y="10"/>
                  </a:lnTo>
                  <a:lnTo>
                    <a:pt x="116" y="10"/>
                  </a:lnTo>
                  <a:lnTo>
                    <a:pt x="116" y="10"/>
                  </a:lnTo>
                  <a:lnTo>
                    <a:pt x="113" y="10"/>
                  </a:lnTo>
                  <a:lnTo>
                    <a:pt x="111" y="10"/>
                  </a:lnTo>
                  <a:lnTo>
                    <a:pt x="111" y="10"/>
                  </a:lnTo>
                  <a:lnTo>
                    <a:pt x="109" y="7"/>
                  </a:lnTo>
                  <a:lnTo>
                    <a:pt x="106" y="7"/>
                  </a:lnTo>
                  <a:lnTo>
                    <a:pt x="106" y="5"/>
                  </a:lnTo>
                  <a:lnTo>
                    <a:pt x="106" y="5"/>
                  </a:lnTo>
                  <a:lnTo>
                    <a:pt x="104" y="3"/>
                  </a:lnTo>
                  <a:lnTo>
                    <a:pt x="104" y="5"/>
                  </a:lnTo>
                  <a:lnTo>
                    <a:pt x="104" y="5"/>
                  </a:lnTo>
                  <a:lnTo>
                    <a:pt x="102" y="5"/>
                  </a:lnTo>
                  <a:lnTo>
                    <a:pt x="102" y="5"/>
                  </a:lnTo>
                  <a:lnTo>
                    <a:pt x="102" y="7"/>
                  </a:lnTo>
                  <a:lnTo>
                    <a:pt x="102" y="7"/>
                  </a:lnTo>
                  <a:lnTo>
                    <a:pt x="102" y="7"/>
                  </a:lnTo>
                  <a:lnTo>
                    <a:pt x="102" y="7"/>
                  </a:lnTo>
                  <a:lnTo>
                    <a:pt x="102" y="10"/>
                  </a:lnTo>
                  <a:lnTo>
                    <a:pt x="102" y="12"/>
                  </a:lnTo>
                  <a:lnTo>
                    <a:pt x="102" y="12"/>
                  </a:lnTo>
                  <a:lnTo>
                    <a:pt x="102" y="14"/>
                  </a:lnTo>
                  <a:lnTo>
                    <a:pt x="102" y="14"/>
                  </a:lnTo>
                  <a:lnTo>
                    <a:pt x="104" y="14"/>
                  </a:lnTo>
                  <a:lnTo>
                    <a:pt x="104" y="14"/>
                  </a:lnTo>
                  <a:lnTo>
                    <a:pt x="104" y="17"/>
                  </a:lnTo>
                  <a:lnTo>
                    <a:pt x="104" y="17"/>
                  </a:lnTo>
                  <a:lnTo>
                    <a:pt x="104" y="17"/>
                  </a:lnTo>
                  <a:lnTo>
                    <a:pt x="104" y="17"/>
                  </a:lnTo>
                  <a:lnTo>
                    <a:pt x="104" y="17"/>
                  </a:lnTo>
                  <a:lnTo>
                    <a:pt x="104" y="17"/>
                  </a:lnTo>
                  <a:lnTo>
                    <a:pt x="104" y="19"/>
                  </a:lnTo>
                  <a:lnTo>
                    <a:pt x="104" y="19"/>
                  </a:lnTo>
                  <a:lnTo>
                    <a:pt x="104" y="22"/>
                  </a:lnTo>
                  <a:lnTo>
                    <a:pt x="102" y="22"/>
                  </a:lnTo>
                  <a:lnTo>
                    <a:pt x="102" y="22"/>
                  </a:lnTo>
                  <a:lnTo>
                    <a:pt x="99" y="19"/>
                  </a:lnTo>
                  <a:lnTo>
                    <a:pt x="97" y="19"/>
                  </a:lnTo>
                  <a:lnTo>
                    <a:pt x="97" y="19"/>
                  </a:lnTo>
                  <a:lnTo>
                    <a:pt x="92" y="22"/>
                  </a:lnTo>
                  <a:lnTo>
                    <a:pt x="92" y="22"/>
                  </a:lnTo>
                  <a:lnTo>
                    <a:pt x="90" y="22"/>
                  </a:lnTo>
                  <a:lnTo>
                    <a:pt x="87" y="22"/>
                  </a:lnTo>
                  <a:lnTo>
                    <a:pt x="87" y="22"/>
                  </a:lnTo>
                  <a:lnTo>
                    <a:pt x="85" y="26"/>
                  </a:lnTo>
                  <a:lnTo>
                    <a:pt x="85" y="26"/>
                  </a:lnTo>
                  <a:lnTo>
                    <a:pt x="87" y="26"/>
                  </a:lnTo>
                  <a:lnTo>
                    <a:pt x="87" y="26"/>
                  </a:lnTo>
                  <a:lnTo>
                    <a:pt x="87" y="29"/>
                  </a:lnTo>
                  <a:lnTo>
                    <a:pt x="87" y="29"/>
                  </a:lnTo>
                  <a:lnTo>
                    <a:pt x="87" y="31"/>
                  </a:lnTo>
                  <a:lnTo>
                    <a:pt x="85" y="31"/>
                  </a:lnTo>
                  <a:lnTo>
                    <a:pt x="85" y="31"/>
                  </a:lnTo>
                  <a:lnTo>
                    <a:pt x="83" y="31"/>
                  </a:lnTo>
                  <a:lnTo>
                    <a:pt x="83" y="31"/>
                  </a:lnTo>
                  <a:lnTo>
                    <a:pt x="83" y="29"/>
                  </a:lnTo>
                  <a:lnTo>
                    <a:pt x="80" y="29"/>
                  </a:lnTo>
                  <a:lnTo>
                    <a:pt x="80" y="29"/>
                  </a:lnTo>
                  <a:lnTo>
                    <a:pt x="76" y="26"/>
                  </a:lnTo>
                  <a:lnTo>
                    <a:pt x="71" y="26"/>
                  </a:lnTo>
                  <a:lnTo>
                    <a:pt x="66" y="26"/>
                  </a:lnTo>
                  <a:lnTo>
                    <a:pt x="66" y="26"/>
                  </a:lnTo>
                  <a:lnTo>
                    <a:pt x="66" y="26"/>
                  </a:lnTo>
                  <a:lnTo>
                    <a:pt x="66" y="24"/>
                  </a:lnTo>
                  <a:lnTo>
                    <a:pt x="66" y="22"/>
                  </a:lnTo>
                  <a:lnTo>
                    <a:pt x="66" y="22"/>
                  </a:lnTo>
                  <a:lnTo>
                    <a:pt x="64" y="22"/>
                  </a:lnTo>
                  <a:lnTo>
                    <a:pt x="64" y="22"/>
                  </a:lnTo>
                  <a:lnTo>
                    <a:pt x="64" y="22"/>
                  </a:lnTo>
                  <a:lnTo>
                    <a:pt x="61" y="22"/>
                  </a:lnTo>
                  <a:lnTo>
                    <a:pt x="61" y="22"/>
                  </a:lnTo>
                  <a:lnTo>
                    <a:pt x="61" y="22"/>
                  </a:lnTo>
                  <a:lnTo>
                    <a:pt x="61" y="19"/>
                  </a:lnTo>
                  <a:lnTo>
                    <a:pt x="61" y="19"/>
                  </a:lnTo>
                  <a:lnTo>
                    <a:pt x="61" y="17"/>
                  </a:lnTo>
                  <a:lnTo>
                    <a:pt x="61" y="17"/>
                  </a:lnTo>
                  <a:lnTo>
                    <a:pt x="61" y="17"/>
                  </a:lnTo>
                  <a:lnTo>
                    <a:pt x="61" y="17"/>
                  </a:lnTo>
                  <a:lnTo>
                    <a:pt x="61" y="14"/>
                  </a:lnTo>
                  <a:lnTo>
                    <a:pt x="59" y="14"/>
                  </a:lnTo>
                  <a:lnTo>
                    <a:pt x="59" y="14"/>
                  </a:lnTo>
                  <a:lnTo>
                    <a:pt x="59" y="14"/>
                  </a:lnTo>
                  <a:lnTo>
                    <a:pt x="59" y="14"/>
                  </a:lnTo>
                  <a:lnTo>
                    <a:pt x="57" y="17"/>
                  </a:lnTo>
                  <a:lnTo>
                    <a:pt x="57" y="17"/>
                  </a:lnTo>
                  <a:lnTo>
                    <a:pt x="57" y="17"/>
                  </a:lnTo>
                  <a:lnTo>
                    <a:pt x="54" y="17"/>
                  </a:lnTo>
                  <a:lnTo>
                    <a:pt x="54" y="17"/>
                  </a:lnTo>
                  <a:lnTo>
                    <a:pt x="54" y="17"/>
                  </a:lnTo>
                  <a:lnTo>
                    <a:pt x="52" y="17"/>
                  </a:lnTo>
                  <a:lnTo>
                    <a:pt x="50" y="17"/>
                  </a:lnTo>
                  <a:lnTo>
                    <a:pt x="50" y="17"/>
                  </a:lnTo>
                  <a:lnTo>
                    <a:pt x="50" y="17"/>
                  </a:lnTo>
                  <a:lnTo>
                    <a:pt x="50" y="17"/>
                  </a:lnTo>
                  <a:lnTo>
                    <a:pt x="50" y="17"/>
                  </a:lnTo>
                  <a:lnTo>
                    <a:pt x="47" y="17"/>
                  </a:lnTo>
                  <a:lnTo>
                    <a:pt x="47" y="17"/>
                  </a:lnTo>
                  <a:lnTo>
                    <a:pt x="47" y="19"/>
                  </a:lnTo>
                  <a:lnTo>
                    <a:pt x="47" y="19"/>
                  </a:lnTo>
                  <a:lnTo>
                    <a:pt x="47" y="19"/>
                  </a:lnTo>
                  <a:lnTo>
                    <a:pt x="47" y="19"/>
                  </a:lnTo>
                  <a:lnTo>
                    <a:pt x="47" y="19"/>
                  </a:lnTo>
                  <a:lnTo>
                    <a:pt x="47" y="22"/>
                  </a:lnTo>
                  <a:lnTo>
                    <a:pt x="45" y="22"/>
                  </a:lnTo>
                  <a:lnTo>
                    <a:pt x="45" y="22"/>
                  </a:lnTo>
                  <a:lnTo>
                    <a:pt x="45" y="22"/>
                  </a:lnTo>
                  <a:lnTo>
                    <a:pt x="45" y="24"/>
                  </a:lnTo>
                  <a:lnTo>
                    <a:pt x="45" y="24"/>
                  </a:lnTo>
                  <a:lnTo>
                    <a:pt x="45" y="24"/>
                  </a:lnTo>
                  <a:lnTo>
                    <a:pt x="42" y="24"/>
                  </a:lnTo>
                  <a:lnTo>
                    <a:pt x="42" y="26"/>
                  </a:lnTo>
                  <a:lnTo>
                    <a:pt x="42" y="26"/>
                  </a:lnTo>
                  <a:lnTo>
                    <a:pt x="42" y="26"/>
                  </a:lnTo>
                  <a:lnTo>
                    <a:pt x="42" y="29"/>
                  </a:lnTo>
                  <a:lnTo>
                    <a:pt x="40" y="29"/>
                  </a:lnTo>
                  <a:lnTo>
                    <a:pt x="40" y="29"/>
                  </a:lnTo>
                  <a:lnTo>
                    <a:pt x="40" y="29"/>
                  </a:lnTo>
                  <a:lnTo>
                    <a:pt x="38" y="29"/>
                  </a:lnTo>
                  <a:lnTo>
                    <a:pt x="38" y="29"/>
                  </a:lnTo>
                  <a:lnTo>
                    <a:pt x="38" y="31"/>
                  </a:lnTo>
                  <a:lnTo>
                    <a:pt x="35" y="31"/>
                  </a:lnTo>
                  <a:lnTo>
                    <a:pt x="35" y="31"/>
                  </a:lnTo>
                  <a:lnTo>
                    <a:pt x="33" y="31"/>
                  </a:lnTo>
                  <a:lnTo>
                    <a:pt x="33" y="31"/>
                  </a:lnTo>
                  <a:lnTo>
                    <a:pt x="33" y="31"/>
                  </a:lnTo>
                  <a:lnTo>
                    <a:pt x="33" y="31"/>
                  </a:lnTo>
                  <a:lnTo>
                    <a:pt x="31" y="33"/>
                  </a:lnTo>
                  <a:lnTo>
                    <a:pt x="31" y="33"/>
                  </a:lnTo>
                  <a:lnTo>
                    <a:pt x="31" y="36"/>
                  </a:lnTo>
                  <a:lnTo>
                    <a:pt x="28" y="36"/>
                  </a:lnTo>
                  <a:lnTo>
                    <a:pt x="26" y="36"/>
                  </a:lnTo>
                  <a:lnTo>
                    <a:pt x="26" y="38"/>
                  </a:lnTo>
                  <a:lnTo>
                    <a:pt x="23" y="38"/>
                  </a:lnTo>
                  <a:lnTo>
                    <a:pt x="23" y="41"/>
                  </a:lnTo>
                  <a:lnTo>
                    <a:pt x="23" y="41"/>
                  </a:lnTo>
                  <a:lnTo>
                    <a:pt x="26" y="41"/>
                  </a:lnTo>
                  <a:lnTo>
                    <a:pt x="26" y="41"/>
                  </a:lnTo>
                  <a:lnTo>
                    <a:pt x="23" y="43"/>
                  </a:lnTo>
                  <a:lnTo>
                    <a:pt x="23" y="43"/>
                  </a:lnTo>
                  <a:lnTo>
                    <a:pt x="23" y="43"/>
                  </a:lnTo>
                  <a:lnTo>
                    <a:pt x="23" y="43"/>
                  </a:lnTo>
                  <a:lnTo>
                    <a:pt x="23" y="45"/>
                  </a:lnTo>
                  <a:lnTo>
                    <a:pt x="23" y="45"/>
                  </a:lnTo>
                  <a:lnTo>
                    <a:pt x="23" y="45"/>
                  </a:lnTo>
                  <a:lnTo>
                    <a:pt x="23" y="45"/>
                  </a:lnTo>
                  <a:lnTo>
                    <a:pt x="23" y="45"/>
                  </a:lnTo>
                  <a:lnTo>
                    <a:pt x="23" y="45"/>
                  </a:lnTo>
                  <a:lnTo>
                    <a:pt x="23" y="45"/>
                  </a:lnTo>
                  <a:lnTo>
                    <a:pt x="23" y="45"/>
                  </a:lnTo>
                  <a:lnTo>
                    <a:pt x="23" y="45"/>
                  </a:lnTo>
                  <a:lnTo>
                    <a:pt x="23" y="45"/>
                  </a:lnTo>
                  <a:lnTo>
                    <a:pt x="23" y="48"/>
                  </a:lnTo>
                  <a:lnTo>
                    <a:pt x="23" y="48"/>
                  </a:lnTo>
                  <a:lnTo>
                    <a:pt x="26" y="48"/>
                  </a:lnTo>
                  <a:lnTo>
                    <a:pt x="26" y="48"/>
                  </a:lnTo>
                  <a:lnTo>
                    <a:pt x="23" y="62"/>
                  </a:lnTo>
                  <a:lnTo>
                    <a:pt x="23" y="62"/>
                  </a:lnTo>
                  <a:lnTo>
                    <a:pt x="23" y="64"/>
                  </a:lnTo>
                  <a:lnTo>
                    <a:pt x="23" y="64"/>
                  </a:lnTo>
                  <a:lnTo>
                    <a:pt x="23" y="67"/>
                  </a:lnTo>
                  <a:lnTo>
                    <a:pt x="23" y="67"/>
                  </a:lnTo>
                  <a:lnTo>
                    <a:pt x="28" y="71"/>
                  </a:lnTo>
                  <a:lnTo>
                    <a:pt x="28" y="71"/>
                  </a:lnTo>
                  <a:lnTo>
                    <a:pt x="28" y="71"/>
                  </a:lnTo>
                  <a:lnTo>
                    <a:pt x="31" y="74"/>
                  </a:lnTo>
                  <a:lnTo>
                    <a:pt x="31" y="74"/>
                  </a:lnTo>
                  <a:lnTo>
                    <a:pt x="33" y="74"/>
                  </a:lnTo>
                  <a:lnTo>
                    <a:pt x="33" y="71"/>
                  </a:lnTo>
                  <a:lnTo>
                    <a:pt x="35" y="71"/>
                  </a:lnTo>
                  <a:lnTo>
                    <a:pt x="38" y="71"/>
                  </a:lnTo>
                  <a:lnTo>
                    <a:pt x="40" y="71"/>
                  </a:lnTo>
                  <a:lnTo>
                    <a:pt x="40" y="71"/>
                  </a:lnTo>
                  <a:lnTo>
                    <a:pt x="38" y="76"/>
                  </a:lnTo>
                  <a:lnTo>
                    <a:pt x="38" y="76"/>
                  </a:lnTo>
                  <a:lnTo>
                    <a:pt x="35" y="81"/>
                  </a:lnTo>
                  <a:lnTo>
                    <a:pt x="35" y="83"/>
                  </a:lnTo>
                  <a:lnTo>
                    <a:pt x="38" y="85"/>
                  </a:lnTo>
                  <a:lnTo>
                    <a:pt x="40" y="85"/>
                  </a:lnTo>
                  <a:lnTo>
                    <a:pt x="40" y="83"/>
                  </a:lnTo>
                  <a:lnTo>
                    <a:pt x="40" y="83"/>
                  </a:lnTo>
                  <a:lnTo>
                    <a:pt x="40" y="85"/>
                  </a:lnTo>
                  <a:lnTo>
                    <a:pt x="42" y="85"/>
                  </a:lnTo>
                  <a:lnTo>
                    <a:pt x="42" y="88"/>
                  </a:lnTo>
                  <a:lnTo>
                    <a:pt x="45" y="88"/>
                  </a:lnTo>
                  <a:lnTo>
                    <a:pt x="45" y="90"/>
                  </a:lnTo>
                  <a:lnTo>
                    <a:pt x="45" y="90"/>
                  </a:lnTo>
                  <a:lnTo>
                    <a:pt x="45" y="90"/>
                  </a:lnTo>
                  <a:lnTo>
                    <a:pt x="42" y="90"/>
                  </a:lnTo>
                  <a:lnTo>
                    <a:pt x="42" y="90"/>
                  </a:lnTo>
                  <a:lnTo>
                    <a:pt x="42" y="90"/>
                  </a:lnTo>
                  <a:lnTo>
                    <a:pt x="38" y="93"/>
                  </a:lnTo>
                  <a:lnTo>
                    <a:pt x="35" y="93"/>
                  </a:lnTo>
                  <a:lnTo>
                    <a:pt x="35" y="93"/>
                  </a:lnTo>
                  <a:lnTo>
                    <a:pt x="35" y="93"/>
                  </a:lnTo>
                  <a:lnTo>
                    <a:pt x="35" y="93"/>
                  </a:lnTo>
                  <a:lnTo>
                    <a:pt x="35" y="95"/>
                  </a:lnTo>
                  <a:lnTo>
                    <a:pt x="35" y="95"/>
                  </a:lnTo>
                  <a:lnTo>
                    <a:pt x="35" y="100"/>
                  </a:lnTo>
                  <a:lnTo>
                    <a:pt x="33" y="104"/>
                  </a:lnTo>
                  <a:lnTo>
                    <a:pt x="35" y="104"/>
                  </a:lnTo>
                  <a:lnTo>
                    <a:pt x="38" y="107"/>
                  </a:lnTo>
                  <a:lnTo>
                    <a:pt x="38" y="107"/>
                  </a:lnTo>
                  <a:lnTo>
                    <a:pt x="40" y="107"/>
                  </a:lnTo>
                  <a:lnTo>
                    <a:pt x="42" y="107"/>
                  </a:lnTo>
                  <a:lnTo>
                    <a:pt x="42" y="107"/>
                  </a:lnTo>
                  <a:lnTo>
                    <a:pt x="42" y="107"/>
                  </a:lnTo>
                  <a:lnTo>
                    <a:pt x="42" y="107"/>
                  </a:lnTo>
                  <a:lnTo>
                    <a:pt x="42" y="107"/>
                  </a:lnTo>
                  <a:lnTo>
                    <a:pt x="42" y="107"/>
                  </a:lnTo>
                  <a:lnTo>
                    <a:pt x="45" y="109"/>
                  </a:lnTo>
                  <a:lnTo>
                    <a:pt x="45" y="109"/>
                  </a:lnTo>
                  <a:lnTo>
                    <a:pt x="47" y="112"/>
                  </a:lnTo>
                  <a:lnTo>
                    <a:pt x="47" y="112"/>
                  </a:lnTo>
                  <a:lnTo>
                    <a:pt x="47" y="114"/>
                  </a:lnTo>
                  <a:lnTo>
                    <a:pt x="50" y="114"/>
                  </a:lnTo>
                  <a:lnTo>
                    <a:pt x="50" y="114"/>
                  </a:lnTo>
                  <a:lnTo>
                    <a:pt x="50" y="116"/>
                  </a:lnTo>
                  <a:lnTo>
                    <a:pt x="50" y="119"/>
                  </a:lnTo>
                  <a:lnTo>
                    <a:pt x="50" y="121"/>
                  </a:lnTo>
                  <a:lnTo>
                    <a:pt x="50" y="121"/>
                  </a:lnTo>
                  <a:lnTo>
                    <a:pt x="50" y="123"/>
                  </a:lnTo>
                  <a:lnTo>
                    <a:pt x="50" y="123"/>
                  </a:lnTo>
                  <a:lnTo>
                    <a:pt x="50" y="126"/>
                  </a:lnTo>
                  <a:lnTo>
                    <a:pt x="50" y="128"/>
                  </a:lnTo>
                  <a:lnTo>
                    <a:pt x="47" y="128"/>
                  </a:lnTo>
                  <a:lnTo>
                    <a:pt x="45" y="128"/>
                  </a:lnTo>
                  <a:lnTo>
                    <a:pt x="45" y="126"/>
                  </a:lnTo>
                  <a:lnTo>
                    <a:pt x="42" y="123"/>
                  </a:lnTo>
                  <a:lnTo>
                    <a:pt x="42" y="121"/>
                  </a:lnTo>
                  <a:lnTo>
                    <a:pt x="40" y="121"/>
                  </a:lnTo>
                  <a:lnTo>
                    <a:pt x="40" y="123"/>
                  </a:lnTo>
                  <a:lnTo>
                    <a:pt x="40" y="123"/>
                  </a:lnTo>
                  <a:lnTo>
                    <a:pt x="40" y="123"/>
                  </a:lnTo>
                  <a:lnTo>
                    <a:pt x="40" y="123"/>
                  </a:lnTo>
                  <a:lnTo>
                    <a:pt x="38" y="123"/>
                  </a:lnTo>
                  <a:lnTo>
                    <a:pt x="38" y="123"/>
                  </a:lnTo>
                  <a:lnTo>
                    <a:pt x="38" y="123"/>
                  </a:lnTo>
                  <a:lnTo>
                    <a:pt x="35" y="123"/>
                  </a:lnTo>
                  <a:lnTo>
                    <a:pt x="35" y="123"/>
                  </a:lnTo>
                  <a:lnTo>
                    <a:pt x="35" y="121"/>
                  </a:lnTo>
                  <a:lnTo>
                    <a:pt x="35" y="121"/>
                  </a:lnTo>
                  <a:lnTo>
                    <a:pt x="35" y="121"/>
                  </a:lnTo>
                  <a:lnTo>
                    <a:pt x="33" y="121"/>
                  </a:lnTo>
                  <a:lnTo>
                    <a:pt x="33" y="121"/>
                  </a:lnTo>
                  <a:lnTo>
                    <a:pt x="31" y="121"/>
                  </a:lnTo>
                  <a:lnTo>
                    <a:pt x="31" y="121"/>
                  </a:lnTo>
                  <a:lnTo>
                    <a:pt x="31" y="121"/>
                  </a:lnTo>
                  <a:lnTo>
                    <a:pt x="31" y="121"/>
                  </a:lnTo>
                  <a:lnTo>
                    <a:pt x="28" y="121"/>
                  </a:lnTo>
                  <a:lnTo>
                    <a:pt x="28" y="121"/>
                  </a:lnTo>
                  <a:lnTo>
                    <a:pt x="28" y="121"/>
                  </a:lnTo>
                  <a:lnTo>
                    <a:pt x="26" y="121"/>
                  </a:lnTo>
                  <a:lnTo>
                    <a:pt x="26" y="121"/>
                  </a:lnTo>
                  <a:lnTo>
                    <a:pt x="23" y="121"/>
                  </a:lnTo>
                  <a:lnTo>
                    <a:pt x="21" y="121"/>
                  </a:lnTo>
                  <a:lnTo>
                    <a:pt x="21" y="121"/>
                  </a:lnTo>
                  <a:lnTo>
                    <a:pt x="19" y="123"/>
                  </a:lnTo>
                  <a:lnTo>
                    <a:pt x="19" y="123"/>
                  </a:lnTo>
                  <a:lnTo>
                    <a:pt x="19" y="123"/>
                  </a:lnTo>
                  <a:lnTo>
                    <a:pt x="19" y="123"/>
                  </a:lnTo>
                  <a:lnTo>
                    <a:pt x="19" y="126"/>
                  </a:lnTo>
                  <a:lnTo>
                    <a:pt x="19" y="126"/>
                  </a:lnTo>
                  <a:lnTo>
                    <a:pt x="19" y="126"/>
                  </a:lnTo>
                  <a:lnTo>
                    <a:pt x="19" y="130"/>
                  </a:lnTo>
                  <a:lnTo>
                    <a:pt x="19" y="130"/>
                  </a:lnTo>
                  <a:lnTo>
                    <a:pt x="19" y="133"/>
                  </a:lnTo>
                  <a:lnTo>
                    <a:pt x="19" y="133"/>
                  </a:lnTo>
                  <a:lnTo>
                    <a:pt x="19" y="133"/>
                  </a:lnTo>
                  <a:lnTo>
                    <a:pt x="19" y="133"/>
                  </a:lnTo>
                  <a:lnTo>
                    <a:pt x="23" y="138"/>
                  </a:lnTo>
                  <a:lnTo>
                    <a:pt x="28" y="138"/>
                  </a:lnTo>
                  <a:lnTo>
                    <a:pt x="28" y="138"/>
                  </a:lnTo>
                  <a:lnTo>
                    <a:pt x="31" y="138"/>
                  </a:lnTo>
                  <a:lnTo>
                    <a:pt x="33" y="138"/>
                  </a:lnTo>
                  <a:lnTo>
                    <a:pt x="33" y="138"/>
                  </a:lnTo>
                  <a:lnTo>
                    <a:pt x="31" y="138"/>
                  </a:lnTo>
                  <a:lnTo>
                    <a:pt x="31" y="140"/>
                  </a:lnTo>
                  <a:lnTo>
                    <a:pt x="31" y="140"/>
                  </a:lnTo>
                  <a:lnTo>
                    <a:pt x="31" y="142"/>
                  </a:lnTo>
                  <a:lnTo>
                    <a:pt x="31" y="142"/>
                  </a:lnTo>
                  <a:lnTo>
                    <a:pt x="33" y="142"/>
                  </a:lnTo>
                  <a:lnTo>
                    <a:pt x="33" y="145"/>
                  </a:lnTo>
                  <a:lnTo>
                    <a:pt x="33" y="145"/>
                  </a:lnTo>
                  <a:lnTo>
                    <a:pt x="33" y="145"/>
                  </a:lnTo>
                  <a:lnTo>
                    <a:pt x="35" y="147"/>
                  </a:lnTo>
                  <a:lnTo>
                    <a:pt x="33" y="147"/>
                  </a:lnTo>
                  <a:lnTo>
                    <a:pt x="33" y="145"/>
                  </a:lnTo>
                  <a:lnTo>
                    <a:pt x="33" y="145"/>
                  </a:lnTo>
                  <a:lnTo>
                    <a:pt x="31" y="145"/>
                  </a:lnTo>
                  <a:lnTo>
                    <a:pt x="28" y="145"/>
                  </a:lnTo>
                  <a:lnTo>
                    <a:pt x="28" y="145"/>
                  </a:lnTo>
                  <a:lnTo>
                    <a:pt x="28" y="147"/>
                  </a:lnTo>
                  <a:lnTo>
                    <a:pt x="28" y="147"/>
                  </a:lnTo>
                  <a:lnTo>
                    <a:pt x="28" y="149"/>
                  </a:lnTo>
                  <a:lnTo>
                    <a:pt x="26" y="154"/>
                  </a:lnTo>
                  <a:lnTo>
                    <a:pt x="26" y="156"/>
                  </a:lnTo>
                  <a:lnTo>
                    <a:pt x="26" y="156"/>
                  </a:lnTo>
                  <a:lnTo>
                    <a:pt x="26" y="156"/>
                  </a:lnTo>
                  <a:lnTo>
                    <a:pt x="26" y="159"/>
                  </a:lnTo>
                  <a:lnTo>
                    <a:pt x="26" y="159"/>
                  </a:lnTo>
                  <a:lnTo>
                    <a:pt x="26" y="159"/>
                  </a:lnTo>
                  <a:lnTo>
                    <a:pt x="26" y="159"/>
                  </a:lnTo>
                  <a:lnTo>
                    <a:pt x="26" y="159"/>
                  </a:lnTo>
                  <a:lnTo>
                    <a:pt x="26" y="159"/>
                  </a:lnTo>
                  <a:lnTo>
                    <a:pt x="26" y="161"/>
                  </a:lnTo>
                  <a:lnTo>
                    <a:pt x="26" y="164"/>
                  </a:lnTo>
                  <a:lnTo>
                    <a:pt x="23" y="164"/>
                  </a:lnTo>
                  <a:lnTo>
                    <a:pt x="23" y="164"/>
                  </a:lnTo>
                  <a:lnTo>
                    <a:pt x="23" y="166"/>
                  </a:lnTo>
                  <a:lnTo>
                    <a:pt x="23" y="166"/>
                  </a:lnTo>
                  <a:lnTo>
                    <a:pt x="23" y="166"/>
                  </a:lnTo>
                  <a:lnTo>
                    <a:pt x="23" y="166"/>
                  </a:lnTo>
                  <a:lnTo>
                    <a:pt x="23" y="166"/>
                  </a:lnTo>
                  <a:lnTo>
                    <a:pt x="21" y="168"/>
                  </a:lnTo>
                  <a:lnTo>
                    <a:pt x="21" y="168"/>
                  </a:lnTo>
                  <a:lnTo>
                    <a:pt x="21" y="168"/>
                  </a:lnTo>
                  <a:lnTo>
                    <a:pt x="21" y="168"/>
                  </a:lnTo>
                  <a:lnTo>
                    <a:pt x="21" y="171"/>
                  </a:lnTo>
                  <a:lnTo>
                    <a:pt x="19" y="171"/>
                  </a:lnTo>
                  <a:lnTo>
                    <a:pt x="19" y="171"/>
                  </a:lnTo>
                  <a:lnTo>
                    <a:pt x="16" y="168"/>
                  </a:lnTo>
                  <a:lnTo>
                    <a:pt x="14" y="168"/>
                  </a:lnTo>
                  <a:lnTo>
                    <a:pt x="12" y="168"/>
                  </a:lnTo>
                  <a:lnTo>
                    <a:pt x="12" y="168"/>
                  </a:lnTo>
                  <a:lnTo>
                    <a:pt x="9" y="168"/>
                  </a:lnTo>
                  <a:lnTo>
                    <a:pt x="9" y="168"/>
                  </a:lnTo>
                  <a:lnTo>
                    <a:pt x="7" y="171"/>
                  </a:lnTo>
                  <a:lnTo>
                    <a:pt x="9" y="173"/>
                  </a:lnTo>
                  <a:lnTo>
                    <a:pt x="9" y="173"/>
                  </a:lnTo>
                  <a:lnTo>
                    <a:pt x="12" y="178"/>
                  </a:lnTo>
                  <a:lnTo>
                    <a:pt x="12" y="183"/>
                  </a:lnTo>
                  <a:lnTo>
                    <a:pt x="12" y="185"/>
                  </a:lnTo>
                  <a:lnTo>
                    <a:pt x="12" y="185"/>
                  </a:lnTo>
                  <a:lnTo>
                    <a:pt x="12" y="185"/>
                  </a:lnTo>
                  <a:lnTo>
                    <a:pt x="14" y="187"/>
                  </a:lnTo>
                  <a:lnTo>
                    <a:pt x="14" y="187"/>
                  </a:lnTo>
                  <a:lnTo>
                    <a:pt x="14" y="190"/>
                  </a:lnTo>
                  <a:lnTo>
                    <a:pt x="14" y="190"/>
                  </a:lnTo>
                  <a:lnTo>
                    <a:pt x="14" y="190"/>
                  </a:lnTo>
                  <a:lnTo>
                    <a:pt x="14" y="190"/>
                  </a:lnTo>
                  <a:lnTo>
                    <a:pt x="14" y="190"/>
                  </a:lnTo>
                  <a:lnTo>
                    <a:pt x="14" y="192"/>
                  </a:lnTo>
                  <a:lnTo>
                    <a:pt x="14" y="192"/>
                  </a:lnTo>
                  <a:lnTo>
                    <a:pt x="16" y="192"/>
                  </a:lnTo>
                  <a:lnTo>
                    <a:pt x="16" y="192"/>
                  </a:lnTo>
                  <a:lnTo>
                    <a:pt x="16" y="194"/>
                  </a:lnTo>
                  <a:lnTo>
                    <a:pt x="16" y="194"/>
                  </a:lnTo>
                  <a:lnTo>
                    <a:pt x="16" y="199"/>
                  </a:lnTo>
                  <a:lnTo>
                    <a:pt x="16" y="201"/>
                  </a:lnTo>
                  <a:lnTo>
                    <a:pt x="16" y="201"/>
                  </a:lnTo>
                  <a:lnTo>
                    <a:pt x="16" y="201"/>
                  </a:lnTo>
                  <a:lnTo>
                    <a:pt x="14" y="204"/>
                  </a:lnTo>
                  <a:lnTo>
                    <a:pt x="14" y="204"/>
                  </a:lnTo>
                  <a:lnTo>
                    <a:pt x="14" y="204"/>
                  </a:lnTo>
                  <a:lnTo>
                    <a:pt x="14" y="206"/>
                  </a:lnTo>
                  <a:lnTo>
                    <a:pt x="14" y="206"/>
                  </a:lnTo>
                  <a:lnTo>
                    <a:pt x="14" y="206"/>
                  </a:lnTo>
                  <a:lnTo>
                    <a:pt x="14" y="209"/>
                  </a:lnTo>
                  <a:lnTo>
                    <a:pt x="16" y="209"/>
                  </a:lnTo>
                  <a:lnTo>
                    <a:pt x="16" y="209"/>
                  </a:lnTo>
                  <a:lnTo>
                    <a:pt x="16" y="209"/>
                  </a:lnTo>
                  <a:lnTo>
                    <a:pt x="14" y="211"/>
                  </a:lnTo>
                  <a:lnTo>
                    <a:pt x="14" y="213"/>
                  </a:lnTo>
                  <a:lnTo>
                    <a:pt x="14" y="213"/>
                  </a:lnTo>
                  <a:lnTo>
                    <a:pt x="9" y="218"/>
                  </a:lnTo>
                  <a:lnTo>
                    <a:pt x="7" y="220"/>
                  </a:lnTo>
                  <a:lnTo>
                    <a:pt x="5" y="223"/>
                  </a:lnTo>
                  <a:lnTo>
                    <a:pt x="2" y="225"/>
                  </a:lnTo>
                  <a:lnTo>
                    <a:pt x="2" y="225"/>
                  </a:lnTo>
                  <a:lnTo>
                    <a:pt x="2" y="225"/>
                  </a:lnTo>
                  <a:lnTo>
                    <a:pt x="2" y="225"/>
                  </a:lnTo>
                  <a:lnTo>
                    <a:pt x="2" y="225"/>
                  </a:lnTo>
                  <a:lnTo>
                    <a:pt x="2" y="225"/>
                  </a:lnTo>
                  <a:lnTo>
                    <a:pt x="2" y="225"/>
                  </a:lnTo>
                  <a:lnTo>
                    <a:pt x="2" y="225"/>
                  </a:lnTo>
                  <a:lnTo>
                    <a:pt x="0" y="225"/>
                  </a:lnTo>
                  <a:lnTo>
                    <a:pt x="0" y="225"/>
                  </a:lnTo>
                  <a:lnTo>
                    <a:pt x="0" y="227"/>
                  </a:lnTo>
                  <a:lnTo>
                    <a:pt x="0" y="227"/>
                  </a:lnTo>
                  <a:lnTo>
                    <a:pt x="0" y="227"/>
                  </a:lnTo>
                  <a:lnTo>
                    <a:pt x="2" y="227"/>
                  </a:lnTo>
                  <a:lnTo>
                    <a:pt x="2" y="227"/>
                  </a:lnTo>
                  <a:lnTo>
                    <a:pt x="2" y="227"/>
                  </a:lnTo>
                  <a:lnTo>
                    <a:pt x="5" y="230"/>
                  </a:lnTo>
                  <a:lnTo>
                    <a:pt x="5" y="232"/>
                  </a:lnTo>
                  <a:lnTo>
                    <a:pt x="7" y="230"/>
                  </a:lnTo>
                  <a:lnTo>
                    <a:pt x="7" y="230"/>
                  </a:lnTo>
                  <a:lnTo>
                    <a:pt x="7" y="227"/>
                  </a:lnTo>
                  <a:lnTo>
                    <a:pt x="7" y="227"/>
                  </a:lnTo>
                  <a:lnTo>
                    <a:pt x="7" y="227"/>
                  </a:lnTo>
                  <a:lnTo>
                    <a:pt x="9" y="230"/>
                  </a:lnTo>
                  <a:lnTo>
                    <a:pt x="9" y="230"/>
                  </a:lnTo>
                  <a:lnTo>
                    <a:pt x="12" y="230"/>
                  </a:lnTo>
                  <a:lnTo>
                    <a:pt x="9" y="232"/>
                  </a:lnTo>
                  <a:lnTo>
                    <a:pt x="9" y="232"/>
                  </a:lnTo>
                  <a:lnTo>
                    <a:pt x="9" y="232"/>
                  </a:lnTo>
                  <a:lnTo>
                    <a:pt x="9" y="232"/>
                  </a:lnTo>
                  <a:lnTo>
                    <a:pt x="9" y="235"/>
                  </a:lnTo>
                  <a:lnTo>
                    <a:pt x="9" y="235"/>
                  </a:lnTo>
                  <a:lnTo>
                    <a:pt x="9" y="235"/>
                  </a:lnTo>
                  <a:lnTo>
                    <a:pt x="9" y="235"/>
                  </a:lnTo>
                  <a:lnTo>
                    <a:pt x="9" y="235"/>
                  </a:lnTo>
                  <a:lnTo>
                    <a:pt x="9" y="237"/>
                  </a:lnTo>
                  <a:lnTo>
                    <a:pt x="12" y="235"/>
                  </a:lnTo>
                  <a:lnTo>
                    <a:pt x="12" y="235"/>
                  </a:lnTo>
                  <a:lnTo>
                    <a:pt x="12" y="235"/>
                  </a:lnTo>
                  <a:lnTo>
                    <a:pt x="12" y="235"/>
                  </a:lnTo>
                  <a:lnTo>
                    <a:pt x="14" y="235"/>
                  </a:lnTo>
                  <a:lnTo>
                    <a:pt x="14" y="235"/>
                  </a:lnTo>
                  <a:lnTo>
                    <a:pt x="14" y="235"/>
                  </a:lnTo>
                  <a:lnTo>
                    <a:pt x="14" y="237"/>
                  </a:lnTo>
                  <a:lnTo>
                    <a:pt x="14" y="237"/>
                  </a:lnTo>
                  <a:lnTo>
                    <a:pt x="16" y="237"/>
                  </a:lnTo>
                  <a:lnTo>
                    <a:pt x="16" y="235"/>
                  </a:lnTo>
                  <a:lnTo>
                    <a:pt x="16" y="237"/>
                  </a:lnTo>
                  <a:lnTo>
                    <a:pt x="16" y="237"/>
                  </a:lnTo>
                  <a:lnTo>
                    <a:pt x="16" y="237"/>
                  </a:lnTo>
                  <a:lnTo>
                    <a:pt x="16" y="237"/>
                  </a:lnTo>
                  <a:lnTo>
                    <a:pt x="16" y="237"/>
                  </a:lnTo>
                  <a:lnTo>
                    <a:pt x="16" y="237"/>
                  </a:lnTo>
                  <a:lnTo>
                    <a:pt x="21" y="239"/>
                  </a:lnTo>
                  <a:lnTo>
                    <a:pt x="21" y="239"/>
                  </a:lnTo>
                  <a:lnTo>
                    <a:pt x="21" y="239"/>
                  </a:lnTo>
                  <a:lnTo>
                    <a:pt x="23" y="239"/>
                  </a:lnTo>
                  <a:lnTo>
                    <a:pt x="23" y="239"/>
                  </a:lnTo>
                  <a:lnTo>
                    <a:pt x="23" y="239"/>
                  </a:lnTo>
                  <a:lnTo>
                    <a:pt x="23" y="239"/>
                  </a:lnTo>
                  <a:lnTo>
                    <a:pt x="26" y="239"/>
                  </a:lnTo>
                  <a:lnTo>
                    <a:pt x="26" y="239"/>
                  </a:lnTo>
                  <a:lnTo>
                    <a:pt x="28" y="237"/>
                  </a:lnTo>
                  <a:lnTo>
                    <a:pt x="31" y="237"/>
                  </a:lnTo>
                  <a:lnTo>
                    <a:pt x="31" y="239"/>
                  </a:lnTo>
                  <a:lnTo>
                    <a:pt x="33" y="239"/>
                  </a:lnTo>
                  <a:lnTo>
                    <a:pt x="35" y="239"/>
                  </a:lnTo>
                  <a:lnTo>
                    <a:pt x="35" y="239"/>
                  </a:lnTo>
                  <a:lnTo>
                    <a:pt x="35" y="239"/>
                  </a:lnTo>
                  <a:lnTo>
                    <a:pt x="35" y="239"/>
                  </a:lnTo>
                  <a:lnTo>
                    <a:pt x="38" y="239"/>
                  </a:lnTo>
                  <a:lnTo>
                    <a:pt x="38" y="239"/>
                  </a:lnTo>
                  <a:lnTo>
                    <a:pt x="38" y="239"/>
                  </a:lnTo>
                  <a:lnTo>
                    <a:pt x="38" y="242"/>
                  </a:lnTo>
                  <a:lnTo>
                    <a:pt x="40" y="242"/>
                  </a:lnTo>
                  <a:lnTo>
                    <a:pt x="40" y="244"/>
                  </a:lnTo>
                  <a:lnTo>
                    <a:pt x="40" y="244"/>
                  </a:lnTo>
                  <a:lnTo>
                    <a:pt x="40" y="246"/>
                  </a:lnTo>
                  <a:lnTo>
                    <a:pt x="40" y="246"/>
                  </a:lnTo>
                  <a:lnTo>
                    <a:pt x="40" y="249"/>
                  </a:lnTo>
                  <a:lnTo>
                    <a:pt x="40" y="249"/>
                  </a:lnTo>
                  <a:lnTo>
                    <a:pt x="40" y="251"/>
                  </a:lnTo>
                  <a:lnTo>
                    <a:pt x="40" y="251"/>
                  </a:lnTo>
                  <a:lnTo>
                    <a:pt x="40" y="251"/>
                  </a:lnTo>
                  <a:lnTo>
                    <a:pt x="42" y="249"/>
                  </a:lnTo>
                  <a:lnTo>
                    <a:pt x="42" y="249"/>
                  </a:lnTo>
                  <a:lnTo>
                    <a:pt x="42" y="251"/>
                  </a:lnTo>
                  <a:lnTo>
                    <a:pt x="42" y="251"/>
                  </a:lnTo>
                  <a:lnTo>
                    <a:pt x="42" y="251"/>
                  </a:lnTo>
                  <a:lnTo>
                    <a:pt x="42" y="251"/>
                  </a:lnTo>
                  <a:lnTo>
                    <a:pt x="42" y="251"/>
                  </a:lnTo>
                  <a:lnTo>
                    <a:pt x="42" y="254"/>
                  </a:lnTo>
                  <a:lnTo>
                    <a:pt x="42" y="254"/>
                  </a:lnTo>
                  <a:lnTo>
                    <a:pt x="42" y="254"/>
                  </a:lnTo>
                  <a:lnTo>
                    <a:pt x="42" y="254"/>
                  </a:lnTo>
                  <a:lnTo>
                    <a:pt x="42" y="254"/>
                  </a:lnTo>
                  <a:lnTo>
                    <a:pt x="42" y="256"/>
                  </a:lnTo>
                  <a:lnTo>
                    <a:pt x="42" y="256"/>
                  </a:lnTo>
                  <a:lnTo>
                    <a:pt x="42" y="256"/>
                  </a:lnTo>
                  <a:lnTo>
                    <a:pt x="45" y="258"/>
                  </a:lnTo>
                  <a:lnTo>
                    <a:pt x="47" y="258"/>
                  </a:lnTo>
                  <a:lnTo>
                    <a:pt x="47" y="258"/>
                  </a:lnTo>
                  <a:lnTo>
                    <a:pt x="47" y="258"/>
                  </a:lnTo>
                  <a:lnTo>
                    <a:pt x="50" y="258"/>
                  </a:lnTo>
                  <a:lnTo>
                    <a:pt x="50" y="258"/>
                  </a:lnTo>
                  <a:lnTo>
                    <a:pt x="50" y="258"/>
                  </a:lnTo>
                  <a:lnTo>
                    <a:pt x="50" y="258"/>
                  </a:lnTo>
                  <a:lnTo>
                    <a:pt x="52" y="258"/>
                  </a:lnTo>
                  <a:lnTo>
                    <a:pt x="52" y="258"/>
                  </a:lnTo>
                  <a:lnTo>
                    <a:pt x="52" y="258"/>
                  </a:lnTo>
                  <a:lnTo>
                    <a:pt x="54" y="261"/>
                  </a:lnTo>
                  <a:lnTo>
                    <a:pt x="54" y="261"/>
                  </a:lnTo>
                  <a:lnTo>
                    <a:pt x="54" y="261"/>
                  </a:lnTo>
                  <a:lnTo>
                    <a:pt x="54" y="261"/>
                  </a:lnTo>
                  <a:lnTo>
                    <a:pt x="54" y="261"/>
                  </a:lnTo>
                  <a:lnTo>
                    <a:pt x="54" y="261"/>
                  </a:lnTo>
                  <a:lnTo>
                    <a:pt x="54" y="263"/>
                  </a:lnTo>
                  <a:lnTo>
                    <a:pt x="57" y="263"/>
                  </a:lnTo>
                  <a:lnTo>
                    <a:pt x="57" y="263"/>
                  </a:lnTo>
                  <a:lnTo>
                    <a:pt x="57" y="263"/>
                  </a:lnTo>
                  <a:lnTo>
                    <a:pt x="57" y="261"/>
                  </a:lnTo>
                  <a:lnTo>
                    <a:pt x="57" y="263"/>
                  </a:lnTo>
                  <a:lnTo>
                    <a:pt x="59" y="263"/>
                  </a:lnTo>
                  <a:lnTo>
                    <a:pt x="59" y="263"/>
                  </a:lnTo>
                  <a:lnTo>
                    <a:pt x="59" y="263"/>
                  </a:lnTo>
                  <a:lnTo>
                    <a:pt x="59" y="265"/>
                  </a:lnTo>
                  <a:lnTo>
                    <a:pt x="59" y="263"/>
                  </a:lnTo>
                  <a:lnTo>
                    <a:pt x="59" y="263"/>
                  </a:lnTo>
                  <a:lnTo>
                    <a:pt x="59" y="261"/>
                  </a:lnTo>
                  <a:lnTo>
                    <a:pt x="61" y="263"/>
                  </a:lnTo>
                  <a:lnTo>
                    <a:pt x="61" y="265"/>
                  </a:lnTo>
                  <a:lnTo>
                    <a:pt x="61" y="265"/>
                  </a:lnTo>
                  <a:lnTo>
                    <a:pt x="61" y="268"/>
                  </a:lnTo>
                  <a:lnTo>
                    <a:pt x="64" y="272"/>
                  </a:lnTo>
                  <a:lnTo>
                    <a:pt x="64" y="275"/>
                  </a:lnTo>
                  <a:lnTo>
                    <a:pt x="64" y="277"/>
                  </a:lnTo>
                  <a:lnTo>
                    <a:pt x="66" y="277"/>
                  </a:lnTo>
                  <a:lnTo>
                    <a:pt x="64" y="277"/>
                  </a:lnTo>
                  <a:lnTo>
                    <a:pt x="64" y="277"/>
                  </a:lnTo>
                  <a:lnTo>
                    <a:pt x="64" y="280"/>
                  </a:lnTo>
                  <a:lnTo>
                    <a:pt x="64" y="280"/>
                  </a:lnTo>
                  <a:lnTo>
                    <a:pt x="64" y="280"/>
                  </a:lnTo>
                  <a:lnTo>
                    <a:pt x="64" y="280"/>
                  </a:lnTo>
                  <a:lnTo>
                    <a:pt x="64" y="280"/>
                  </a:lnTo>
                  <a:lnTo>
                    <a:pt x="64" y="280"/>
                  </a:lnTo>
                  <a:lnTo>
                    <a:pt x="64" y="280"/>
                  </a:lnTo>
                  <a:lnTo>
                    <a:pt x="64" y="282"/>
                  </a:lnTo>
                  <a:lnTo>
                    <a:pt x="64" y="282"/>
                  </a:lnTo>
                  <a:lnTo>
                    <a:pt x="64" y="284"/>
                  </a:lnTo>
                  <a:lnTo>
                    <a:pt x="61" y="284"/>
                  </a:lnTo>
                  <a:lnTo>
                    <a:pt x="61" y="284"/>
                  </a:lnTo>
                  <a:lnTo>
                    <a:pt x="61" y="284"/>
                  </a:lnTo>
                  <a:lnTo>
                    <a:pt x="61" y="287"/>
                  </a:lnTo>
                  <a:lnTo>
                    <a:pt x="61" y="287"/>
                  </a:lnTo>
                  <a:lnTo>
                    <a:pt x="64" y="287"/>
                  </a:lnTo>
                  <a:lnTo>
                    <a:pt x="64" y="289"/>
                  </a:lnTo>
                  <a:lnTo>
                    <a:pt x="64" y="289"/>
                  </a:lnTo>
                  <a:lnTo>
                    <a:pt x="64" y="289"/>
                  </a:lnTo>
                  <a:lnTo>
                    <a:pt x="64" y="289"/>
                  </a:lnTo>
                  <a:lnTo>
                    <a:pt x="64" y="289"/>
                  </a:lnTo>
                  <a:lnTo>
                    <a:pt x="64" y="291"/>
                  </a:lnTo>
                  <a:lnTo>
                    <a:pt x="64" y="291"/>
                  </a:lnTo>
                  <a:lnTo>
                    <a:pt x="64" y="291"/>
                  </a:lnTo>
                  <a:lnTo>
                    <a:pt x="64" y="291"/>
                  </a:lnTo>
                  <a:lnTo>
                    <a:pt x="64" y="294"/>
                  </a:lnTo>
                  <a:lnTo>
                    <a:pt x="64" y="294"/>
                  </a:lnTo>
                  <a:lnTo>
                    <a:pt x="64" y="294"/>
                  </a:lnTo>
                  <a:lnTo>
                    <a:pt x="64" y="294"/>
                  </a:lnTo>
                  <a:lnTo>
                    <a:pt x="64" y="294"/>
                  </a:lnTo>
                  <a:lnTo>
                    <a:pt x="61" y="294"/>
                  </a:lnTo>
                  <a:lnTo>
                    <a:pt x="61" y="294"/>
                  </a:lnTo>
                  <a:lnTo>
                    <a:pt x="64" y="291"/>
                  </a:lnTo>
                  <a:lnTo>
                    <a:pt x="64" y="291"/>
                  </a:lnTo>
                  <a:lnTo>
                    <a:pt x="61" y="291"/>
                  </a:lnTo>
                  <a:lnTo>
                    <a:pt x="61" y="291"/>
                  </a:lnTo>
                  <a:lnTo>
                    <a:pt x="61" y="294"/>
                  </a:lnTo>
                  <a:lnTo>
                    <a:pt x="61" y="294"/>
                  </a:lnTo>
                  <a:lnTo>
                    <a:pt x="59" y="294"/>
                  </a:lnTo>
                  <a:lnTo>
                    <a:pt x="59" y="296"/>
                  </a:lnTo>
                  <a:lnTo>
                    <a:pt x="59" y="298"/>
                  </a:lnTo>
                  <a:lnTo>
                    <a:pt x="59" y="298"/>
                  </a:lnTo>
                  <a:lnTo>
                    <a:pt x="59" y="301"/>
                  </a:lnTo>
                  <a:lnTo>
                    <a:pt x="59" y="303"/>
                  </a:lnTo>
                  <a:lnTo>
                    <a:pt x="57" y="303"/>
                  </a:lnTo>
                  <a:lnTo>
                    <a:pt x="57" y="303"/>
                  </a:lnTo>
                  <a:lnTo>
                    <a:pt x="57" y="303"/>
                  </a:lnTo>
                  <a:lnTo>
                    <a:pt x="54" y="303"/>
                  </a:lnTo>
                  <a:lnTo>
                    <a:pt x="54" y="306"/>
                  </a:lnTo>
                  <a:lnTo>
                    <a:pt x="54" y="308"/>
                  </a:lnTo>
                  <a:lnTo>
                    <a:pt x="54" y="308"/>
                  </a:lnTo>
                  <a:lnTo>
                    <a:pt x="54" y="308"/>
                  </a:lnTo>
                  <a:lnTo>
                    <a:pt x="57" y="310"/>
                  </a:lnTo>
                  <a:lnTo>
                    <a:pt x="57" y="310"/>
                  </a:lnTo>
                  <a:lnTo>
                    <a:pt x="57" y="310"/>
                  </a:lnTo>
                  <a:lnTo>
                    <a:pt x="57" y="313"/>
                  </a:lnTo>
                  <a:lnTo>
                    <a:pt x="57" y="313"/>
                  </a:lnTo>
                  <a:lnTo>
                    <a:pt x="57" y="313"/>
                  </a:lnTo>
                  <a:lnTo>
                    <a:pt x="54" y="313"/>
                  </a:lnTo>
                  <a:lnTo>
                    <a:pt x="54" y="313"/>
                  </a:lnTo>
                  <a:lnTo>
                    <a:pt x="54" y="313"/>
                  </a:lnTo>
                  <a:lnTo>
                    <a:pt x="54" y="315"/>
                  </a:lnTo>
                  <a:lnTo>
                    <a:pt x="54" y="315"/>
                  </a:lnTo>
                  <a:lnTo>
                    <a:pt x="54" y="317"/>
                  </a:lnTo>
                  <a:lnTo>
                    <a:pt x="54" y="317"/>
                  </a:lnTo>
                  <a:lnTo>
                    <a:pt x="54" y="317"/>
                  </a:lnTo>
                  <a:lnTo>
                    <a:pt x="54" y="317"/>
                  </a:lnTo>
                  <a:lnTo>
                    <a:pt x="54" y="317"/>
                  </a:lnTo>
                  <a:lnTo>
                    <a:pt x="54" y="320"/>
                  </a:lnTo>
                  <a:lnTo>
                    <a:pt x="54" y="320"/>
                  </a:lnTo>
                  <a:lnTo>
                    <a:pt x="54" y="320"/>
                  </a:lnTo>
                  <a:lnTo>
                    <a:pt x="54" y="322"/>
                  </a:lnTo>
                  <a:lnTo>
                    <a:pt x="54" y="334"/>
                  </a:lnTo>
                  <a:lnTo>
                    <a:pt x="54" y="334"/>
                  </a:lnTo>
                  <a:lnTo>
                    <a:pt x="54" y="334"/>
                  </a:lnTo>
                  <a:lnTo>
                    <a:pt x="54" y="336"/>
                  </a:lnTo>
                  <a:lnTo>
                    <a:pt x="54" y="336"/>
                  </a:lnTo>
                  <a:lnTo>
                    <a:pt x="54" y="339"/>
                  </a:lnTo>
                  <a:lnTo>
                    <a:pt x="57" y="339"/>
                  </a:lnTo>
                  <a:lnTo>
                    <a:pt x="54" y="339"/>
                  </a:lnTo>
                  <a:lnTo>
                    <a:pt x="54" y="339"/>
                  </a:lnTo>
                  <a:lnTo>
                    <a:pt x="54" y="341"/>
                  </a:lnTo>
                  <a:lnTo>
                    <a:pt x="54" y="341"/>
                  </a:lnTo>
                  <a:lnTo>
                    <a:pt x="57" y="341"/>
                  </a:lnTo>
                  <a:lnTo>
                    <a:pt x="57" y="341"/>
                  </a:lnTo>
                  <a:lnTo>
                    <a:pt x="57" y="341"/>
                  </a:lnTo>
                  <a:lnTo>
                    <a:pt x="59" y="343"/>
                  </a:lnTo>
                  <a:lnTo>
                    <a:pt x="61" y="343"/>
                  </a:lnTo>
                  <a:lnTo>
                    <a:pt x="61" y="341"/>
                  </a:lnTo>
                  <a:lnTo>
                    <a:pt x="66" y="339"/>
                  </a:lnTo>
                  <a:lnTo>
                    <a:pt x="68" y="336"/>
                  </a:lnTo>
                  <a:lnTo>
                    <a:pt x="71" y="336"/>
                  </a:lnTo>
                  <a:lnTo>
                    <a:pt x="71" y="336"/>
                  </a:lnTo>
                  <a:lnTo>
                    <a:pt x="71" y="336"/>
                  </a:lnTo>
                  <a:lnTo>
                    <a:pt x="73" y="336"/>
                  </a:lnTo>
                  <a:lnTo>
                    <a:pt x="73" y="334"/>
                  </a:lnTo>
                  <a:lnTo>
                    <a:pt x="73" y="334"/>
                  </a:lnTo>
                  <a:lnTo>
                    <a:pt x="76" y="334"/>
                  </a:lnTo>
                  <a:lnTo>
                    <a:pt x="80" y="332"/>
                  </a:lnTo>
                  <a:lnTo>
                    <a:pt x="83" y="332"/>
                  </a:lnTo>
                  <a:lnTo>
                    <a:pt x="85" y="329"/>
                  </a:lnTo>
                  <a:lnTo>
                    <a:pt x="90" y="327"/>
                  </a:lnTo>
                  <a:lnTo>
                    <a:pt x="90" y="327"/>
                  </a:lnTo>
                  <a:lnTo>
                    <a:pt x="90" y="325"/>
                  </a:lnTo>
                  <a:lnTo>
                    <a:pt x="92" y="325"/>
                  </a:lnTo>
                  <a:lnTo>
                    <a:pt x="94" y="325"/>
                  </a:lnTo>
                  <a:lnTo>
                    <a:pt x="99" y="325"/>
                  </a:lnTo>
                  <a:lnTo>
                    <a:pt x="106" y="322"/>
                  </a:lnTo>
                  <a:lnTo>
                    <a:pt x="106" y="322"/>
                  </a:lnTo>
                  <a:lnTo>
                    <a:pt x="109" y="320"/>
                  </a:lnTo>
                  <a:lnTo>
                    <a:pt x="109" y="320"/>
                  </a:lnTo>
                  <a:lnTo>
                    <a:pt x="111" y="320"/>
                  </a:lnTo>
                  <a:lnTo>
                    <a:pt x="116" y="317"/>
                  </a:lnTo>
                  <a:lnTo>
                    <a:pt x="116" y="317"/>
                  </a:lnTo>
                  <a:lnTo>
                    <a:pt x="116" y="317"/>
                  </a:lnTo>
                  <a:lnTo>
                    <a:pt x="118" y="317"/>
                  </a:lnTo>
                  <a:lnTo>
                    <a:pt x="132" y="313"/>
                  </a:lnTo>
                  <a:lnTo>
                    <a:pt x="137" y="310"/>
                  </a:lnTo>
                  <a:lnTo>
                    <a:pt x="139" y="308"/>
                  </a:lnTo>
                  <a:lnTo>
                    <a:pt x="139" y="308"/>
                  </a:lnTo>
                  <a:lnTo>
                    <a:pt x="139" y="308"/>
                  </a:lnTo>
                  <a:lnTo>
                    <a:pt x="142" y="308"/>
                  </a:lnTo>
                  <a:lnTo>
                    <a:pt x="147" y="306"/>
                  </a:lnTo>
                  <a:lnTo>
                    <a:pt x="147" y="306"/>
                  </a:lnTo>
                  <a:lnTo>
                    <a:pt x="158" y="303"/>
                  </a:lnTo>
                  <a:lnTo>
                    <a:pt x="163" y="303"/>
                  </a:lnTo>
                  <a:lnTo>
                    <a:pt x="163" y="303"/>
                  </a:lnTo>
                  <a:lnTo>
                    <a:pt x="161" y="303"/>
                  </a:lnTo>
                  <a:lnTo>
                    <a:pt x="163" y="301"/>
                  </a:lnTo>
                  <a:lnTo>
                    <a:pt x="165" y="303"/>
                  </a:lnTo>
                  <a:lnTo>
                    <a:pt x="165" y="303"/>
                  </a:lnTo>
                  <a:lnTo>
                    <a:pt x="177" y="301"/>
                  </a:lnTo>
                  <a:lnTo>
                    <a:pt x="180" y="301"/>
                  </a:lnTo>
                  <a:lnTo>
                    <a:pt x="191" y="301"/>
                  </a:lnTo>
                  <a:lnTo>
                    <a:pt x="191" y="301"/>
                  </a:lnTo>
                  <a:lnTo>
                    <a:pt x="191" y="298"/>
                  </a:lnTo>
                  <a:lnTo>
                    <a:pt x="191" y="298"/>
                  </a:lnTo>
                  <a:lnTo>
                    <a:pt x="191" y="298"/>
                  </a:lnTo>
                  <a:lnTo>
                    <a:pt x="189" y="298"/>
                  </a:lnTo>
                  <a:lnTo>
                    <a:pt x="189" y="298"/>
                  </a:lnTo>
                  <a:lnTo>
                    <a:pt x="187" y="298"/>
                  </a:lnTo>
                  <a:lnTo>
                    <a:pt x="187" y="298"/>
                  </a:lnTo>
                  <a:lnTo>
                    <a:pt x="182" y="296"/>
                  </a:lnTo>
                  <a:lnTo>
                    <a:pt x="182" y="296"/>
                  </a:lnTo>
                  <a:lnTo>
                    <a:pt x="180" y="296"/>
                  </a:lnTo>
                  <a:lnTo>
                    <a:pt x="180" y="296"/>
                  </a:lnTo>
                  <a:lnTo>
                    <a:pt x="182" y="296"/>
                  </a:lnTo>
                  <a:lnTo>
                    <a:pt x="182" y="298"/>
                  </a:lnTo>
                  <a:lnTo>
                    <a:pt x="182" y="298"/>
                  </a:lnTo>
                  <a:lnTo>
                    <a:pt x="182" y="298"/>
                  </a:lnTo>
                  <a:lnTo>
                    <a:pt x="182" y="298"/>
                  </a:lnTo>
                  <a:lnTo>
                    <a:pt x="182" y="298"/>
                  </a:lnTo>
                  <a:lnTo>
                    <a:pt x="182" y="298"/>
                  </a:lnTo>
                  <a:lnTo>
                    <a:pt x="180" y="298"/>
                  </a:lnTo>
                  <a:lnTo>
                    <a:pt x="180" y="298"/>
                  </a:lnTo>
                  <a:lnTo>
                    <a:pt x="180" y="298"/>
                  </a:lnTo>
                  <a:lnTo>
                    <a:pt x="177" y="298"/>
                  </a:lnTo>
                  <a:lnTo>
                    <a:pt x="177" y="298"/>
                  </a:lnTo>
                  <a:lnTo>
                    <a:pt x="177" y="298"/>
                  </a:lnTo>
                  <a:lnTo>
                    <a:pt x="177" y="298"/>
                  </a:lnTo>
                  <a:lnTo>
                    <a:pt x="177" y="298"/>
                  </a:lnTo>
                  <a:lnTo>
                    <a:pt x="175" y="298"/>
                  </a:lnTo>
                  <a:lnTo>
                    <a:pt x="175" y="298"/>
                  </a:lnTo>
                  <a:lnTo>
                    <a:pt x="175" y="298"/>
                  </a:lnTo>
                  <a:lnTo>
                    <a:pt x="175" y="298"/>
                  </a:lnTo>
                  <a:lnTo>
                    <a:pt x="175" y="301"/>
                  </a:lnTo>
                  <a:lnTo>
                    <a:pt x="175" y="301"/>
                  </a:lnTo>
                  <a:lnTo>
                    <a:pt x="177" y="301"/>
                  </a:lnTo>
                  <a:lnTo>
                    <a:pt x="177" y="301"/>
                  </a:lnTo>
                  <a:lnTo>
                    <a:pt x="177" y="301"/>
                  </a:lnTo>
                  <a:lnTo>
                    <a:pt x="175" y="301"/>
                  </a:lnTo>
                  <a:lnTo>
                    <a:pt x="173" y="301"/>
                  </a:lnTo>
                  <a:lnTo>
                    <a:pt x="170" y="301"/>
                  </a:lnTo>
                  <a:lnTo>
                    <a:pt x="170" y="298"/>
                  </a:lnTo>
                  <a:lnTo>
                    <a:pt x="170" y="298"/>
                  </a:lnTo>
                  <a:lnTo>
                    <a:pt x="170" y="298"/>
                  </a:lnTo>
                  <a:lnTo>
                    <a:pt x="170" y="298"/>
                  </a:lnTo>
                  <a:lnTo>
                    <a:pt x="173" y="298"/>
                  </a:lnTo>
                  <a:lnTo>
                    <a:pt x="173" y="301"/>
                  </a:lnTo>
                  <a:lnTo>
                    <a:pt x="175" y="301"/>
                  </a:lnTo>
                  <a:lnTo>
                    <a:pt x="175" y="298"/>
                  </a:lnTo>
                  <a:lnTo>
                    <a:pt x="175" y="298"/>
                  </a:lnTo>
                  <a:lnTo>
                    <a:pt x="175" y="298"/>
                  </a:lnTo>
                  <a:lnTo>
                    <a:pt x="177" y="298"/>
                  </a:lnTo>
                  <a:lnTo>
                    <a:pt x="177" y="298"/>
                  </a:lnTo>
                  <a:lnTo>
                    <a:pt x="177" y="296"/>
                  </a:lnTo>
                  <a:lnTo>
                    <a:pt x="175" y="296"/>
                  </a:lnTo>
                  <a:lnTo>
                    <a:pt x="175" y="296"/>
                  </a:lnTo>
                  <a:lnTo>
                    <a:pt x="175" y="298"/>
                  </a:lnTo>
                  <a:lnTo>
                    <a:pt x="175" y="298"/>
                  </a:lnTo>
                  <a:lnTo>
                    <a:pt x="175" y="296"/>
                  </a:lnTo>
                  <a:lnTo>
                    <a:pt x="175" y="296"/>
                  </a:lnTo>
                  <a:lnTo>
                    <a:pt x="175" y="296"/>
                  </a:lnTo>
                  <a:lnTo>
                    <a:pt x="175" y="296"/>
                  </a:lnTo>
                  <a:lnTo>
                    <a:pt x="175" y="296"/>
                  </a:lnTo>
                  <a:lnTo>
                    <a:pt x="175" y="296"/>
                  </a:lnTo>
                  <a:lnTo>
                    <a:pt x="175" y="296"/>
                  </a:lnTo>
                  <a:lnTo>
                    <a:pt x="175" y="296"/>
                  </a:lnTo>
                  <a:lnTo>
                    <a:pt x="175" y="296"/>
                  </a:lnTo>
                  <a:lnTo>
                    <a:pt x="175" y="296"/>
                  </a:lnTo>
                  <a:lnTo>
                    <a:pt x="175" y="296"/>
                  </a:lnTo>
                  <a:lnTo>
                    <a:pt x="177" y="296"/>
                  </a:lnTo>
                  <a:lnTo>
                    <a:pt x="177" y="296"/>
                  </a:lnTo>
                  <a:lnTo>
                    <a:pt x="177" y="296"/>
                  </a:lnTo>
                  <a:lnTo>
                    <a:pt x="180" y="296"/>
                  </a:lnTo>
                  <a:lnTo>
                    <a:pt x="180" y="296"/>
                  </a:lnTo>
                  <a:lnTo>
                    <a:pt x="180" y="296"/>
                  </a:lnTo>
                  <a:lnTo>
                    <a:pt x="180" y="296"/>
                  </a:lnTo>
                  <a:lnTo>
                    <a:pt x="180" y="296"/>
                  </a:lnTo>
                  <a:lnTo>
                    <a:pt x="180" y="296"/>
                  </a:lnTo>
                  <a:lnTo>
                    <a:pt x="180" y="296"/>
                  </a:lnTo>
                  <a:lnTo>
                    <a:pt x="182" y="296"/>
                  </a:lnTo>
                  <a:lnTo>
                    <a:pt x="184" y="296"/>
                  </a:lnTo>
                  <a:lnTo>
                    <a:pt x="187" y="296"/>
                  </a:lnTo>
                  <a:lnTo>
                    <a:pt x="187" y="298"/>
                  </a:lnTo>
                  <a:lnTo>
                    <a:pt x="187" y="296"/>
                  </a:lnTo>
                  <a:lnTo>
                    <a:pt x="189" y="296"/>
                  </a:lnTo>
                  <a:lnTo>
                    <a:pt x="189" y="296"/>
                  </a:lnTo>
                  <a:lnTo>
                    <a:pt x="191" y="296"/>
                  </a:lnTo>
                  <a:lnTo>
                    <a:pt x="194" y="296"/>
                  </a:lnTo>
                  <a:lnTo>
                    <a:pt x="191" y="296"/>
                  </a:lnTo>
                  <a:lnTo>
                    <a:pt x="191" y="298"/>
                  </a:lnTo>
                  <a:lnTo>
                    <a:pt x="191" y="298"/>
                  </a:lnTo>
                  <a:lnTo>
                    <a:pt x="194" y="298"/>
                  </a:lnTo>
                  <a:lnTo>
                    <a:pt x="194" y="298"/>
                  </a:lnTo>
                  <a:lnTo>
                    <a:pt x="194" y="301"/>
                  </a:lnTo>
                  <a:lnTo>
                    <a:pt x="194" y="301"/>
                  </a:lnTo>
                  <a:lnTo>
                    <a:pt x="194" y="301"/>
                  </a:lnTo>
                  <a:lnTo>
                    <a:pt x="194" y="301"/>
                  </a:lnTo>
                  <a:lnTo>
                    <a:pt x="194" y="301"/>
                  </a:lnTo>
                  <a:lnTo>
                    <a:pt x="194" y="301"/>
                  </a:lnTo>
                  <a:lnTo>
                    <a:pt x="196" y="301"/>
                  </a:lnTo>
                  <a:lnTo>
                    <a:pt x="199" y="301"/>
                  </a:lnTo>
                  <a:lnTo>
                    <a:pt x="199" y="301"/>
                  </a:lnTo>
                  <a:lnTo>
                    <a:pt x="199" y="301"/>
                  </a:lnTo>
                  <a:lnTo>
                    <a:pt x="203" y="301"/>
                  </a:lnTo>
                  <a:lnTo>
                    <a:pt x="213" y="298"/>
                  </a:lnTo>
                  <a:lnTo>
                    <a:pt x="229" y="296"/>
                  </a:lnTo>
                  <a:lnTo>
                    <a:pt x="246" y="296"/>
                  </a:lnTo>
                  <a:lnTo>
                    <a:pt x="241" y="294"/>
                  </a:lnTo>
                  <a:lnTo>
                    <a:pt x="244" y="294"/>
                  </a:lnTo>
                  <a:lnTo>
                    <a:pt x="244" y="294"/>
                  </a:lnTo>
                  <a:lnTo>
                    <a:pt x="244" y="294"/>
                  </a:lnTo>
                  <a:lnTo>
                    <a:pt x="244" y="294"/>
                  </a:lnTo>
                  <a:lnTo>
                    <a:pt x="244" y="291"/>
                  </a:lnTo>
                  <a:lnTo>
                    <a:pt x="236" y="291"/>
                  </a:lnTo>
                  <a:lnTo>
                    <a:pt x="236" y="294"/>
                  </a:lnTo>
                  <a:lnTo>
                    <a:pt x="234" y="294"/>
                  </a:lnTo>
                  <a:lnTo>
                    <a:pt x="232" y="294"/>
                  </a:lnTo>
                  <a:lnTo>
                    <a:pt x="232" y="294"/>
                  </a:lnTo>
                  <a:lnTo>
                    <a:pt x="229" y="294"/>
                  </a:lnTo>
                  <a:lnTo>
                    <a:pt x="229" y="294"/>
                  </a:lnTo>
                  <a:lnTo>
                    <a:pt x="227" y="294"/>
                  </a:lnTo>
                  <a:lnTo>
                    <a:pt x="227" y="294"/>
                  </a:lnTo>
                  <a:lnTo>
                    <a:pt x="227" y="294"/>
                  </a:lnTo>
                  <a:lnTo>
                    <a:pt x="225" y="294"/>
                  </a:lnTo>
                  <a:lnTo>
                    <a:pt x="225" y="294"/>
                  </a:lnTo>
                  <a:lnTo>
                    <a:pt x="225" y="296"/>
                  </a:lnTo>
                  <a:lnTo>
                    <a:pt x="225" y="296"/>
                  </a:lnTo>
                  <a:lnTo>
                    <a:pt x="225" y="294"/>
                  </a:lnTo>
                  <a:lnTo>
                    <a:pt x="222" y="296"/>
                  </a:lnTo>
                  <a:lnTo>
                    <a:pt x="220" y="296"/>
                  </a:lnTo>
                  <a:lnTo>
                    <a:pt x="217" y="296"/>
                  </a:lnTo>
                  <a:lnTo>
                    <a:pt x="217" y="296"/>
                  </a:lnTo>
                  <a:lnTo>
                    <a:pt x="217" y="296"/>
                  </a:lnTo>
                  <a:lnTo>
                    <a:pt x="215" y="296"/>
                  </a:lnTo>
                  <a:lnTo>
                    <a:pt x="215" y="296"/>
                  </a:lnTo>
                  <a:lnTo>
                    <a:pt x="215" y="296"/>
                  </a:lnTo>
                  <a:lnTo>
                    <a:pt x="215" y="296"/>
                  </a:lnTo>
                  <a:lnTo>
                    <a:pt x="217" y="296"/>
                  </a:lnTo>
                  <a:lnTo>
                    <a:pt x="217" y="296"/>
                  </a:lnTo>
                  <a:lnTo>
                    <a:pt x="215" y="296"/>
                  </a:lnTo>
                  <a:lnTo>
                    <a:pt x="215" y="296"/>
                  </a:lnTo>
                  <a:lnTo>
                    <a:pt x="215" y="296"/>
                  </a:lnTo>
                  <a:lnTo>
                    <a:pt x="215" y="296"/>
                  </a:lnTo>
                  <a:lnTo>
                    <a:pt x="215" y="296"/>
                  </a:lnTo>
                  <a:lnTo>
                    <a:pt x="215" y="296"/>
                  </a:lnTo>
                  <a:lnTo>
                    <a:pt x="213" y="296"/>
                  </a:lnTo>
                  <a:lnTo>
                    <a:pt x="213" y="296"/>
                  </a:lnTo>
                  <a:lnTo>
                    <a:pt x="210" y="296"/>
                  </a:lnTo>
                  <a:lnTo>
                    <a:pt x="210" y="296"/>
                  </a:lnTo>
                  <a:lnTo>
                    <a:pt x="210" y="296"/>
                  </a:lnTo>
                  <a:lnTo>
                    <a:pt x="208" y="296"/>
                  </a:lnTo>
                  <a:lnTo>
                    <a:pt x="208" y="296"/>
                  </a:lnTo>
                  <a:lnTo>
                    <a:pt x="208" y="296"/>
                  </a:lnTo>
                  <a:lnTo>
                    <a:pt x="208" y="296"/>
                  </a:lnTo>
                  <a:lnTo>
                    <a:pt x="206" y="296"/>
                  </a:lnTo>
                  <a:lnTo>
                    <a:pt x="206" y="298"/>
                  </a:lnTo>
                  <a:lnTo>
                    <a:pt x="206" y="298"/>
                  </a:lnTo>
                  <a:lnTo>
                    <a:pt x="206" y="298"/>
                  </a:lnTo>
                  <a:lnTo>
                    <a:pt x="206" y="298"/>
                  </a:lnTo>
                  <a:lnTo>
                    <a:pt x="203" y="298"/>
                  </a:lnTo>
                  <a:lnTo>
                    <a:pt x="203" y="298"/>
                  </a:lnTo>
                  <a:lnTo>
                    <a:pt x="203" y="298"/>
                  </a:lnTo>
                  <a:lnTo>
                    <a:pt x="203" y="298"/>
                  </a:lnTo>
                  <a:lnTo>
                    <a:pt x="203" y="296"/>
                  </a:lnTo>
                  <a:lnTo>
                    <a:pt x="203" y="296"/>
                  </a:lnTo>
                  <a:lnTo>
                    <a:pt x="206" y="296"/>
                  </a:lnTo>
                  <a:lnTo>
                    <a:pt x="208" y="294"/>
                  </a:lnTo>
                  <a:lnTo>
                    <a:pt x="206" y="294"/>
                  </a:lnTo>
                  <a:lnTo>
                    <a:pt x="208" y="294"/>
                  </a:lnTo>
                  <a:lnTo>
                    <a:pt x="208" y="294"/>
                  </a:lnTo>
                  <a:lnTo>
                    <a:pt x="210" y="291"/>
                  </a:lnTo>
                  <a:lnTo>
                    <a:pt x="210" y="291"/>
                  </a:lnTo>
                  <a:lnTo>
                    <a:pt x="210" y="291"/>
                  </a:lnTo>
                  <a:lnTo>
                    <a:pt x="210" y="291"/>
                  </a:lnTo>
                  <a:lnTo>
                    <a:pt x="210" y="291"/>
                  </a:lnTo>
                  <a:lnTo>
                    <a:pt x="210" y="291"/>
                  </a:lnTo>
                  <a:lnTo>
                    <a:pt x="210" y="291"/>
                  </a:lnTo>
                  <a:lnTo>
                    <a:pt x="210" y="294"/>
                  </a:lnTo>
                  <a:lnTo>
                    <a:pt x="210" y="294"/>
                  </a:lnTo>
                  <a:lnTo>
                    <a:pt x="210" y="294"/>
                  </a:lnTo>
                  <a:lnTo>
                    <a:pt x="210" y="294"/>
                  </a:lnTo>
                  <a:lnTo>
                    <a:pt x="210" y="294"/>
                  </a:lnTo>
                  <a:lnTo>
                    <a:pt x="210" y="294"/>
                  </a:lnTo>
                  <a:lnTo>
                    <a:pt x="208" y="294"/>
                  </a:lnTo>
                  <a:lnTo>
                    <a:pt x="208" y="294"/>
                  </a:lnTo>
                  <a:lnTo>
                    <a:pt x="208" y="294"/>
                  </a:lnTo>
                  <a:lnTo>
                    <a:pt x="208" y="294"/>
                  </a:lnTo>
                  <a:lnTo>
                    <a:pt x="208" y="294"/>
                  </a:lnTo>
                  <a:lnTo>
                    <a:pt x="208" y="296"/>
                  </a:lnTo>
                  <a:lnTo>
                    <a:pt x="210" y="296"/>
                  </a:lnTo>
                  <a:lnTo>
                    <a:pt x="210" y="296"/>
                  </a:lnTo>
                  <a:lnTo>
                    <a:pt x="210" y="294"/>
                  </a:lnTo>
                  <a:lnTo>
                    <a:pt x="210" y="294"/>
                  </a:lnTo>
                  <a:lnTo>
                    <a:pt x="213" y="294"/>
                  </a:lnTo>
                  <a:lnTo>
                    <a:pt x="213" y="294"/>
                  </a:lnTo>
                  <a:lnTo>
                    <a:pt x="215" y="294"/>
                  </a:lnTo>
                  <a:lnTo>
                    <a:pt x="215" y="294"/>
                  </a:lnTo>
                  <a:lnTo>
                    <a:pt x="215" y="294"/>
                  </a:lnTo>
                  <a:lnTo>
                    <a:pt x="215" y="294"/>
                  </a:lnTo>
                  <a:lnTo>
                    <a:pt x="215" y="294"/>
                  </a:lnTo>
                  <a:lnTo>
                    <a:pt x="215" y="291"/>
                  </a:lnTo>
                  <a:lnTo>
                    <a:pt x="215" y="291"/>
                  </a:lnTo>
                  <a:lnTo>
                    <a:pt x="215" y="291"/>
                  </a:lnTo>
                  <a:lnTo>
                    <a:pt x="217" y="291"/>
                  </a:lnTo>
                  <a:lnTo>
                    <a:pt x="217" y="294"/>
                  </a:lnTo>
                  <a:lnTo>
                    <a:pt x="217" y="294"/>
                  </a:lnTo>
                  <a:lnTo>
                    <a:pt x="220" y="294"/>
                  </a:lnTo>
                  <a:lnTo>
                    <a:pt x="222" y="294"/>
                  </a:lnTo>
                  <a:lnTo>
                    <a:pt x="222" y="294"/>
                  </a:lnTo>
                  <a:lnTo>
                    <a:pt x="222" y="294"/>
                  </a:lnTo>
                  <a:lnTo>
                    <a:pt x="220" y="294"/>
                  </a:lnTo>
                  <a:lnTo>
                    <a:pt x="220" y="294"/>
                  </a:lnTo>
                  <a:lnTo>
                    <a:pt x="220" y="291"/>
                  </a:lnTo>
                  <a:lnTo>
                    <a:pt x="222" y="291"/>
                  </a:lnTo>
                  <a:lnTo>
                    <a:pt x="222" y="291"/>
                  </a:lnTo>
                  <a:lnTo>
                    <a:pt x="222" y="291"/>
                  </a:lnTo>
                  <a:lnTo>
                    <a:pt x="222" y="291"/>
                  </a:lnTo>
                  <a:lnTo>
                    <a:pt x="222" y="291"/>
                  </a:lnTo>
                  <a:lnTo>
                    <a:pt x="222" y="291"/>
                  </a:lnTo>
                  <a:lnTo>
                    <a:pt x="222" y="291"/>
                  </a:lnTo>
                  <a:lnTo>
                    <a:pt x="225" y="291"/>
                  </a:lnTo>
                  <a:lnTo>
                    <a:pt x="225" y="291"/>
                  </a:lnTo>
                  <a:lnTo>
                    <a:pt x="225" y="291"/>
                  </a:lnTo>
                  <a:lnTo>
                    <a:pt x="225" y="291"/>
                  </a:lnTo>
                  <a:lnTo>
                    <a:pt x="227" y="291"/>
                  </a:lnTo>
                  <a:lnTo>
                    <a:pt x="227" y="294"/>
                  </a:lnTo>
                  <a:lnTo>
                    <a:pt x="227" y="294"/>
                  </a:lnTo>
                  <a:lnTo>
                    <a:pt x="227" y="291"/>
                  </a:lnTo>
                  <a:lnTo>
                    <a:pt x="229" y="291"/>
                  </a:lnTo>
                  <a:lnTo>
                    <a:pt x="229" y="291"/>
                  </a:lnTo>
                  <a:lnTo>
                    <a:pt x="229" y="291"/>
                  </a:lnTo>
                  <a:lnTo>
                    <a:pt x="229" y="291"/>
                  </a:lnTo>
                  <a:lnTo>
                    <a:pt x="229" y="291"/>
                  </a:lnTo>
                  <a:lnTo>
                    <a:pt x="232" y="291"/>
                  </a:lnTo>
                  <a:lnTo>
                    <a:pt x="232" y="291"/>
                  </a:lnTo>
                  <a:lnTo>
                    <a:pt x="232" y="291"/>
                  </a:lnTo>
                  <a:lnTo>
                    <a:pt x="232" y="291"/>
                  </a:lnTo>
                  <a:lnTo>
                    <a:pt x="232" y="291"/>
                  </a:lnTo>
                  <a:lnTo>
                    <a:pt x="232" y="291"/>
                  </a:lnTo>
                  <a:lnTo>
                    <a:pt x="234" y="291"/>
                  </a:lnTo>
                  <a:lnTo>
                    <a:pt x="234" y="291"/>
                  </a:lnTo>
                  <a:lnTo>
                    <a:pt x="236" y="291"/>
                  </a:lnTo>
                  <a:lnTo>
                    <a:pt x="236" y="291"/>
                  </a:lnTo>
                  <a:lnTo>
                    <a:pt x="236" y="291"/>
                  </a:lnTo>
                  <a:lnTo>
                    <a:pt x="236" y="291"/>
                  </a:lnTo>
                  <a:lnTo>
                    <a:pt x="236" y="291"/>
                  </a:lnTo>
                  <a:lnTo>
                    <a:pt x="236" y="291"/>
                  </a:lnTo>
                  <a:lnTo>
                    <a:pt x="239" y="291"/>
                  </a:lnTo>
                  <a:lnTo>
                    <a:pt x="239" y="291"/>
                  </a:lnTo>
                  <a:lnTo>
                    <a:pt x="239" y="291"/>
                  </a:lnTo>
                  <a:lnTo>
                    <a:pt x="241" y="291"/>
                  </a:lnTo>
                  <a:lnTo>
                    <a:pt x="241" y="291"/>
                  </a:lnTo>
                  <a:lnTo>
                    <a:pt x="241" y="291"/>
                  </a:lnTo>
                  <a:lnTo>
                    <a:pt x="244" y="291"/>
                  </a:lnTo>
                  <a:lnTo>
                    <a:pt x="244" y="291"/>
                  </a:lnTo>
                  <a:lnTo>
                    <a:pt x="246" y="291"/>
                  </a:lnTo>
                  <a:lnTo>
                    <a:pt x="246" y="294"/>
                  </a:lnTo>
                  <a:lnTo>
                    <a:pt x="246" y="294"/>
                  </a:lnTo>
                  <a:lnTo>
                    <a:pt x="248" y="294"/>
                  </a:lnTo>
                  <a:lnTo>
                    <a:pt x="248" y="291"/>
                  </a:lnTo>
                  <a:lnTo>
                    <a:pt x="248" y="291"/>
                  </a:lnTo>
                  <a:lnTo>
                    <a:pt x="248" y="291"/>
                  </a:lnTo>
                  <a:lnTo>
                    <a:pt x="248" y="291"/>
                  </a:lnTo>
                  <a:lnTo>
                    <a:pt x="246" y="291"/>
                  </a:lnTo>
                  <a:lnTo>
                    <a:pt x="246" y="291"/>
                  </a:lnTo>
                  <a:lnTo>
                    <a:pt x="246" y="291"/>
                  </a:lnTo>
                  <a:lnTo>
                    <a:pt x="246" y="291"/>
                  </a:lnTo>
                  <a:lnTo>
                    <a:pt x="248" y="291"/>
                  </a:lnTo>
                  <a:lnTo>
                    <a:pt x="248" y="291"/>
                  </a:lnTo>
                  <a:lnTo>
                    <a:pt x="248" y="291"/>
                  </a:lnTo>
                  <a:lnTo>
                    <a:pt x="248" y="291"/>
                  </a:lnTo>
                  <a:lnTo>
                    <a:pt x="251" y="291"/>
                  </a:lnTo>
                  <a:lnTo>
                    <a:pt x="251" y="291"/>
                  </a:lnTo>
                  <a:lnTo>
                    <a:pt x="251" y="291"/>
                  </a:lnTo>
                  <a:lnTo>
                    <a:pt x="251" y="289"/>
                  </a:lnTo>
                  <a:lnTo>
                    <a:pt x="251" y="289"/>
                  </a:lnTo>
                  <a:lnTo>
                    <a:pt x="251" y="289"/>
                  </a:lnTo>
                  <a:lnTo>
                    <a:pt x="251" y="289"/>
                  </a:lnTo>
                  <a:lnTo>
                    <a:pt x="251" y="289"/>
                  </a:lnTo>
                  <a:lnTo>
                    <a:pt x="251" y="291"/>
                  </a:lnTo>
                  <a:lnTo>
                    <a:pt x="253" y="291"/>
                  </a:lnTo>
                  <a:lnTo>
                    <a:pt x="253" y="291"/>
                  </a:lnTo>
                  <a:lnTo>
                    <a:pt x="253" y="291"/>
                  </a:lnTo>
                  <a:lnTo>
                    <a:pt x="253" y="289"/>
                  </a:lnTo>
                  <a:lnTo>
                    <a:pt x="253" y="291"/>
                  </a:lnTo>
                  <a:lnTo>
                    <a:pt x="253" y="291"/>
                  </a:lnTo>
                  <a:lnTo>
                    <a:pt x="253" y="291"/>
                  </a:lnTo>
                  <a:lnTo>
                    <a:pt x="255" y="291"/>
                  </a:lnTo>
                  <a:lnTo>
                    <a:pt x="255" y="291"/>
                  </a:lnTo>
                  <a:lnTo>
                    <a:pt x="255" y="291"/>
                  </a:lnTo>
                  <a:lnTo>
                    <a:pt x="255" y="291"/>
                  </a:lnTo>
                  <a:lnTo>
                    <a:pt x="258" y="294"/>
                  </a:lnTo>
                  <a:lnTo>
                    <a:pt x="258" y="294"/>
                  </a:lnTo>
                  <a:lnTo>
                    <a:pt x="258" y="294"/>
                  </a:lnTo>
                  <a:lnTo>
                    <a:pt x="260" y="294"/>
                  </a:lnTo>
                  <a:lnTo>
                    <a:pt x="260" y="294"/>
                  </a:lnTo>
                  <a:lnTo>
                    <a:pt x="260" y="291"/>
                  </a:lnTo>
                  <a:lnTo>
                    <a:pt x="260" y="291"/>
                  </a:lnTo>
                  <a:lnTo>
                    <a:pt x="258" y="291"/>
                  </a:lnTo>
                  <a:lnTo>
                    <a:pt x="258" y="289"/>
                  </a:lnTo>
                  <a:lnTo>
                    <a:pt x="255" y="289"/>
                  </a:lnTo>
                  <a:lnTo>
                    <a:pt x="255" y="289"/>
                  </a:lnTo>
                  <a:lnTo>
                    <a:pt x="255" y="287"/>
                  </a:lnTo>
                  <a:lnTo>
                    <a:pt x="255" y="287"/>
                  </a:lnTo>
                  <a:lnTo>
                    <a:pt x="258" y="287"/>
                  </a:lnTo>
                  <a:lnTo>
                    <a:pt x="258" y="287"/>
                  </a:lnTo>
                  <a:lnTo>
                    <a:pt x="258" y="287"/>
                  </a:lnTo>
                  <a:lnTo>
                    <a:pt x="258" y="287"/>
                  </a:lnTo>
                  <a:lnTo>
                    <a:pt x="260" y="289"/>
                  </a:lnTo>
                  <a:lnTo>
                    <a:pt x="260" y="289"/>
                  </a:lnTo>
                  <a:lnTo>
                    <a:pt x="260" y="289"/>
                  </a:lnTo>
                  <a:lnTo>
                    <a:pt x="260" y="291"/>
                  </a:lnTo>
                  <a:lnTo>
                    <a:pt x="260" y="291"/>
                  </a:lnTo>
                  <a:lnTo>
                    <a:pt x="260" y="291"/>
                  </a:lnTo>
                  <a:lnTo>
                    <a:pt x="260" y="291"/>
                  </a:lnTo>
                  <a:lnTo>
                    <a:pt x="260" y="294"/>
                  </a:lnTo>
                  <a:lnTo>
                    <a:pt x="260" y="294"/>
                  </a:lnTo>
                  <a:lnTo>
                    <a:pt x="258" y="294"/>
                  </a:lnTo>
                  <a:lnTo>
                    <a:pt x="258" y="294"/>
                  </a:lnTo>
                  <a:lnTo>
                    <a:pt x="258" y="294"/>
                  </a:lnTo>
                  <a:lnTo>
                    <a:pt x="258" y="294"/>
                  </a:lnTo>
                  <a:lnTo>
                    <a:pt x="258" y="294"/>
                  </a:lnTo>
                  <a:lnTo>
                    <a:pt x="255" y="294"/>
                  </a:lnTo>
                  <a:lnTo>
                    <a:pt x="255" y="294"/>
                  </a:lnTo>
                  <a:lnTo>
                    <a:pt x="255" y="294"/>
                  </a:lnTo>
                  <a:lnTo>
                    <a:pt x="253" y="294"/>
                  </a:lnTo>
                  <a:lnTo>
                    <a:pt x="253" y="291"/>
                  </a:lnTo>
                  <a:lnTo>
                    <a:pt x="251" y="291"/>
                  </a:lnTo>
                  <a:lnTo>
                    <a:pt x="251" y="291"/>
                  </a:lnTo>
                  <a:lnTo>
                    <a:pt x="251" y="294"/>
                  </a:lnTo>
                  <a:lnTo>
                    <a:pt x="251" y="294"/>
                  </a:lnTo>
                  <a:lnTo>
                    <a:pt x="251" y="294"/>
                  </a:lnTo>
                  <a:lnTo>
                    <a:pt x="251" y="294"/>
                  </a:lnTo>
                  <a:lnTo>
                    <a:pt x="251" y="294"/>
                  </a:lnTo>
                  <a:lnTo>
                    <a:pt x="251" y="294"/>
                  </a:lnTo>
                  <a:lnTo>
                    <a:pt x="251" y="291"/>
                  </a:lnTo>
                  <a:lnTo>
                    <a:pt x="248" y="294"/>
                  </a:lnTo>
                  <a:lnTo>
                    <a:pt x="248" y="294"/>
                  </a:lnTo>
                  <a:lnTo>
                    <a:pt x="246" y="294"/>
                  </a:lnTo>
                  <a:lnTo>
                    <a:pt x="246" y="294"/>
                  </a:lnTo>
                  <a:lnTo>
                    <a:pt x="246" y="294"/>
                  </a:lnTo>
                  <a:lnTo>
                    <a:pt x="248" y="296"/>
                  </a:lnTo>
                  <a:lnTo>
                    <a:pt x="253" y="296"/>
                  </a:lnTo>
                  <a:lnTo>
                    <a:pt x="255" y="296"/>
                  </a:lnTo>
                  <a:lnTo>
                    <a:pt x="255" y="296"/>
                  </a:lnTo>
                  <a:lnTo>
                    <a:pt x="258" y="296"/>
                  </a:lnTo>
                  <a:lnTo>
                    <a:pt x="258" y="296"/>
                  </a:lnTo>
                  <a:lnTo>
                    <a:pt x="260" y="298"/>
                  </a:lnTo>
                  <a:lnTo>
                    <a:pt x="260" y="298"/>
                  </a:lnTo>
                  <a:lnTo>
                    <a:pt x="260" y="296"/>
                  </a:lnTo>
                  <a:lnTo>
                    <a:pt x="260" y="296"/>
                  </a:lnTo>
                  <a:lnTo>
                    <a:pt x="260" y="296"/>
                  </a:lnTo>
                  <a:lnTo>
                    <a:pt x="260" y="294"/>
                  </a:lnTo>
                  <a:lnTo>
                    <a:pt x="260" y="296"/>
                  </a:lnTo>
                  <a:lnTo>
                    <a:pt x="260" y="296"/>
                  </a:lnTo>
                  <a:lnTo>
                    <a:pt x="260" y="296"/>
                  </a:lnTo>
                  <a:lnTo>
                    <a:pt x="260" y="296"/>
                  </a:lnTo>
                  <a:lnTo>
                    <a:pt x="260" y="296"/>
                  </a:lnTo>
                  <a:lnTo>
                    <a:pt x="260" y="298"/>
                  </a:lnTo>
                  <a:lnTo>
                    <a:pt x="262" y="298"/>
                  </a:lnTo>
                  <a:lnTo>
                    <a:pt x="262" y="298"/>
                  </a:lnTo>
                  <a:lnTo>
                    <a:pt x="265" y="298"/>
                  </a:lnTo>
                  <a:lnTo>
                    <a:pt x="279" y="301"/>
                  </a:lnTo>
                  <a:lnTo>
                    <a:pt x="284" y="301"/>
                  </a:lnTo>
                  <a:lnTo>
                    <a:pt x="284" y="298"/>
                  </a:lnTo>
                  <a:lnTo>
                    <a:pt x="284" y="298"/>
                  </a:lnTo>
                  <a:lnTo>
                    <a:pt x="284" y="298"/>
                  </a:lnTo>
                  <a:lnTo>
                    <a:pt x="284" y="298"/>
                  </a:lnTo>
                  <a:lnTo>
                    <a:pt x="284" y="298"/>
                  </a:lnTo>
                  <a:lnTo>
                    <a:pt x="281" y="298"/>
                  </a:lnTo>
                  <a:lnTo>
                    <a:pt x="281" y="296"/>
                  </a:lnTo>
                  <a:lnTo>
                    <a:pt x="284" y="296"/>
                  </a:lnTo>
                  <a:lnTo>
                    <a:pt x="284" y="298"/>
                  </a:lnTo>
                  <a:lnTo>
                    <a:pt x="284" y="296"/>
                  </a:lnTo>
                  <a:lnTo>
                    <a:pt x="284" y="296"/>
                  </a:lnTo>
                  <a:lnTo>
                    <a:pt x="284" y="296"/>
                  </a:lnTo>
                  <a:lnTo>
                    <a:pt x="284" y="296"/>
                  </a:lnTo>
                  <a:lnTo>
                    <a:pt x="286" y="296"/>
                  </a:lnTo>
                  <a:lnTo>
                    <a:pt x="286" y="296"/>
                  </a:lnTo>
                  <a:lnTo>
                    <a:pt x="286" y="296"/>
                  </a:lnTo>
                  <a:lnTo>
                    <a:pt x="286" y="294"/>
                  </a:lnTo>
                  <a:lnTo>
                    <a:pt x="286" y="294"/>
                  </a:lnTo>
                  <a:lnTo>
                    <a:pt x="286" y="294"/>
                  </a:lnTo>
                  <a:lnTo>
                    <a:pt x="284" y="294"/>
                  </a:lnTo>
                  <a:lnTo>
                    <a:pt x="284" y="294"/>
                  </a:lnTo>
                  <a:lnTo>
                    <a:pt x="284" y="294"/>
                  </a:lnTo>
                  <a:lnTo>
                    <a:pt x="284" y="294"/>
                  </a:lnTo>
                  <a:lnTo>
                    <a:pt x="284" y="294"/>
                  </a:lnTo>
                  <a:lnTo>
                    <a:pt x="284" y="294"/>
                  </a:lnTo>
                  <a:lnTo>
                    <a:pt x="284" y="294"/>
                  </a:lnTo>
                  <a:lnTo>
                    <a:pt x="284" y="294"/>
                  </a:lnTo>
                  <a:lnTo>
                    <a:pt x="284" y="291"/>
                  </a:lnTo>
                  <a:lnTo>
                    <a:pt x="286" y="291"/>
                  </a:lnTo>
                  <a:lnTo>
                    <a:pt x="286" y="291"/>
                  </a:lnTo>
                  <a:lnTo>
                    <a:pt x="286" y="291"/>
                  </a:lnTo>
                  <a:lnTo>
                    <a:pt x="286" y="289"/>
                  </a:lnTo>
                  <a:lnTo>
                    <a:pt x="286" y="289"/>
                  </a:lnTo>
                  <a:lnTo>
                    <a:pt x="286" y="289"/>
                  </a:lnTo>
                  <a:lnTo>
                    <a:pt x="288" y="289"/>
                  </a:lnTo>
                  <a:lnTo>
                    <a:pt x="288" y="289"/>
                  </a:lnTo>
                  <a:lnTo>
                    <a:pt x="288" y="289"/>
                  </a:lnTo>
                  <a:lnTo>
                    <a:pt x="288" y="289"/>
                  </a:lnTo>
                  <a:lnTo>
                    <a:pt x="291" y="289"/>
                  </a:lnTo>
                  <a:lnTo>
                    <a:pt x="291" y="289"/>
                  </a:lnTo>
                  <a:lnTo>
                    <a:pt x="291" y="289"/>
                  </a:lnTo>
                  <a:lnTo>
                    <a:pt x="291" y="287"/>
                  </a:lnTo>
                  <a:lnTo>
                    <a:pt x="291" y="287"/>
                  </a:lnTo>
                  <a:lnTo>
                    <a:pt x="293" y="289"/>
                  </a:lnTo>
                  <a:lnTo>
                    <a:pt x="293" y="289"/>
                  </a:lnTo>
                  <a:lnTo>
                    <a:pt x="293" y="289"/>
                  </a:lnTo>
                  <a:lnTo>
                    <a:pt x="293" y="289"/>
                  </a:lnTo>
                  <a:lnTo>
                    <a:pt x="293" y="291"/>
                  </a:lnTo>
                  <a:lnTo>
                    <a:pt x="291" y="291"/>
                  </a:lnTo>
                  <a:lnTo>
                    <a:pt x="291" y="291"/>
                  </a:lnTo>
                  <a:lnTo>
                    <a:pt x="291" y="291"/>
                  </a:lnTo>
                  <a:lnTo>
                    <a:pt x="291" y="294"/>
                  </a:lnTo>
                  <a:lnTo>
                    <a:pt x="291" y="294"/>
                  </a:lnTo>
                  <a:lnTo>
                    <a:pt x="291" y="294"/>
                  </a:lnTo>
                  <a:lnTo>
                    <a:pt x="288" y="296"/>
                  </a:lnTo>
                  <a:lnTo>
                    <a:pt x="288" y="296"/>
                  </a:lnTo>
                  <a:lnTo>
                    <a:pt x="288" y="296"/>
                  </a:lnTo>
                  <a:lnTo>
                    <a:pt x="291" y="296"/>
                  </a:lnTo>
                  <a:lnTo>
                    <a:pt x="291" y="298"/>
                  </a:lnTo>
                  <a:lnTo>
                    <a:pt x="291" y="298"/>
                  </a:lnTo>
                  <a:lnTo>
                    <a:pt x="293" y="301"/>
                  </a:lnTo>
                  <a:lnTo>
                    <a:pt x="293" y="298"/>
                  </a:lnTo>
                  <a:lnTo>
                    <a:pt x="296" y="298"/>
                  </a:lnTo>
                  <a:lnTo>
                    <a:pt x="296" y="298"/>
                  </a:lnTo>
                  <a:lnTo>
                    <a:pt x="298" y="301"/>
                  </a:lnTo>
                  <a:lnTo>
                    <a:pt x="300" y="301"/>
                  </a:lnTo>
                  <a:lnTo>
                    <a:pt x="300" y="301"/>
                  </a:lnTo>
                  <a:lnTo>
                    <a:pt x="303" y="301"/>
                  </a:lnTo>
                  <a:lnTo>
                    <a:pt x="303" y="301"/>
                  </a:lnTo>
                  <a:lnTo>
                    <a:pt x="303" y="298"/>
                  </a:lnTo>
                  <a:lnTo>
                    <a:pt x="303" y="298"/>
                  </a:lnTo>
                  <a:lnTo>
                    <a:pt x="303" y="298"/>
                  </a:lnTo>
                  <a:lnTo>
                    <a:pt x="305" y="298"/>
                  </a:lnTo>
                  <a:lnTo>
                    <a:pt x="307" y="298"/>
                  </a:lnTo>
                  <a:lnTo>
                    <a:pt x="307" y="298"/>
                  </a:lnTo>
                  <a:lnTo>
                    <a:pt x="310" y="298"/>
                  </a:lnTo>
                  <a:lnTo>
                    <a:pt x="312" y="298"/>
                  </a:lnTo>
                  <a:lnTo>
                    <a:pt x="312" y="298"/>
                  </a:lnTo>
                  <a:lnTo>
                    <a:pt x="312" y="298"/>
                  </a:lnTo>
                  <a:lnTo>
                    <a:pt x="312" y="298"/>
                  </a:lnTo>
                  <a:lnTo>
                    <a:pt x="312" y="296"/>
                  </a:lnTo>
                  <a:lnTo>
                    <a:pt x="312" y="296"/>
                  </a:lnTo>
                  <a:lnTo>
                    <a:pt x="312" y="296"/>
                  </a:lnTo>
                  <a:lnTo>
                    <a:pt x="312" y="296"/>
                  </a:lnTo>
                  <a:lnTo>
                    <a:pt x="312" y="294"/>
                  </a:lnTo>
                  <a:lnTo>
                    <a:pt x="312" y="294"/>
                  </a:lnTo>
                  <a:lnTo>
                    <a:pt x="310" y="294"/>
                  </a:lnTo>
                  <a:lnTo>
                    <a:pt x="310" y="291"/>
                  </a:lnTo>
                  <a:lnTo>
                    <a:pt x="310" y="289"/>
                  </a:lnTo>
                  <a:lnTo>
                    <a:pt x="312" y="289"/>
                  </a:lnTo>
                  <a:lnTo>
                    <a:pt x="312" y="289"/>
                  </a:lnTo>
                  <a:lnTo>
                    <a:pt x="315" y="289"/>
                  </a:lnTo>
                  <a:lnTo>
                    <a:pt x="315" y="287"/>
                  </a:lnTo>
                  <a:lnTo>
                    <a:pt x="315" y="287"/>
                  </a:lnTo>
                  <a:lnTo>
                    <a:pt x="312" y="284"/>
                  </a:lnTo>
                  <a:lnTo>
                    <a:pt x="312" y="280"/>
                  </a:lnTo>
                  <a:lnTo>
                    <a:pt x="312" y="277"/>
                  </a:lnTo>
                  <a:lnTo>
                    <a:pt x="312" y="275"/>
                  </a:lnTo>
                  <a:lnTo>
                    <a:pt x="310" y="275"/>
                  </a:lnTo>
                  <a:lnTo>
                    <a:pt x="310" y="275"/>
                  </a:lnTo>
                  <a:lnTo>
                    <a:pt x="305" y="272"/>
                  </a:lnTo>
                  <a:lnTo>
                    <a:pt x="305" y="275"/>
                  </a:lnTo>
                  <a:lnTo>
                    <a:pt x="303" y="275"/>
                  </a:lnTo>
                  <a:lnTo>
                    <a:pt x="303" y="275"/>
                  </a:lnTo>
                  <a:lnTo>
                    <a:pt x="300" y="275"/>
                  </a:lnTo>
                  <a:lnTo>
                    <a:pt x="300" y="272"/>
                  </a:lnTo>
                  <a:lnTo>
                    <a:pt x="300" y="270"/>
                  </a:lnTo>
                  <a:lnTo>
                    <a:pt x="298" y="270"/>
                  </a:lnTo>
                  <a:lnTo>
                    <a:pt x="298" y="263"/>
                  </a:lnTo>
                  <a:lnTo>
                    <a:pt x="298" y="263"/>
                  </a:lnTo>
                  <a:lnTo>
                    <a:pt x="298" y="261"/>
                  </a:lnTo>
                  <a:lnTo>
                    <a:pt x="296" y="256"/>
                  </a:lnTo>
                  <a:lnTo>
                    <a:pt x="296" y="254"/>
                  </a:lnTo>
                  <a:lnTo>
                    <a:pt x="293" y="246"/>
                  </a:lnTo>
                  <a:lnTo>
                    <a:pt x="293" y="242"/>
                  </a:lnTo>
                  <a:lnTo>
                    <a:pt x="291" y="242"/>
                  </a:lnTo>
                  <a:lnTo>
                    <a:pt x="291" y="242"/>
                  </a:lnTo>
                  <a:lnTo>
                    <a:pt x="291" y="239"/>
                  </a:lnTo>
                  <a:lnTo>
                    <a:pt x="286" y="220"/>
                  </a:lnTo>
                  <a:lnTo>
                    <a:pt x="286" y="220"/>
                  </a:lnTo>
                  <a:lnTo>
                    <a:pt x="286" y="220"/>
                  </a:lnTo>
                  <a:lnTo>
                    <a:pt x="286" y="218"/>
                  </a:lnTo>
                  <a:lnTo>
                    <a:pt x="286" y="218"/>
                  </a:lnTo>
                  <a:lnTo>
                    <a:pt x="288" y="216"/>
                  </a:lnTo>
                  <a:lnTo>
                    <a:pt x="288" y="216"/>
                  </a:lnTo>
                  <a:lnTo>
                    <a:pt x="288" y="213"/>
                  </a:lnTo>
                  <a:lnTo>
                    <a:pt x="286" y="213"/>
                  </a:lnTo>
                  <a:lnTo>
                    <a:pt x="286" y="213"/>
                  </a:lnTo>
                  <a:lnTo>
                    <a:pt x="286" y="211"/>
                  </a:lnTo>
                  <a:lnTo>
                    <a:pt x="288" y="209"/>
                  </a:lnTo>
                  <a:lnTo>
                    <a:pt x="293" y="199"/>
                  </a:lnTo>
                  <a:lnTo>
                    <a:pt x="293" y="197"/>
                  </a:lnTo>
                  <a:lnTo>
                    <a:pt x="293" y="197"/>
                  </a:lnTo>
                  <a:lnTo>
                    <a:pt x="296" y="197"/>
                  </a:lnTo>
                  <a:lnTo>
                    <a:pt x="298" y="197"/>
                  </a:lnTo>
                  <a:lnTo>
                    <a:pt x="298" y="197"/>
                  </a:lnTo>
                  <a:lnTo>
                    <a:pt x="298" y="194"/>
                  </a:lnTo>
                  <a:lnTo>
                    <a:pt x="298" y="194"/>
                  </a:lnTo>
                  <a:lnTo>
                    <a:pt x="300" y="190"/>
                  </a:lnTo>
                  <a:lnTo>
                    <a:pt x="300" y="190"/>
                  </a:lnTo>
                  <a:lnTo>
                    <a:pt x="300" y="187"/>
                  </a:lnTo>
                  <a:lnTo>
                    <a:pt x="300" y="187"/>
                  </a:lnTo>
                  <a:lnTo>
                    <a:pt x="300" y="187"/>
                  </a:lnTo>
                  <a:lnTo>
                    <a:pt x="300" y="187"/>
                  </a:lnTo>
                  <a:lnTo>
                    <a:pt x="300" y="187"/>
                  </a:lnTo>
                  <a:lnTo>
                    <a:pt x="303" y="171"/>
                  </a:lnTo>
                  <a:lnTo>
                    <a:pt x="303" y="168"/>
                  </a:lnTo>
                  <a:lnTo>
                    <a:pt x="307" y="159"/>
                  </a:lnTo>
                  <a:lnTo>
                    <a:pt x="307" y="159"/>
                  </a:lnTo>
                  <a:lnTo>
                    <a:pt x="307" y="159"/>
                  </a:lnTo>
                  <a:lnTo>
                    <a:pt x="307" y="159"/>
                  </a:lnTo>
                  <a:lnTo>
                    <a:pt x="307" y="159"/>
                  </a:lnTo>
                  <a:lnTo>
                    <a:pt x="307" y="156"/>
                  </a:lnTo>
                  <a:lnTo>
                    <a:pt x="307" y="156"/>
                  </a:lnTo>
                  <a:lnTo>
                    <a:pt x="307" y="156"/>
                  </a:lnTo>
                  <a:lnTo>
                    <a:pt x="310" y="156"/>
                  </a:lnTo>
                  <a:lnTo>
                    <a:pt x="310" y="154"/>
                  </a:lnTo>
                  <a:lnTo>
                    <a:pt x="310" y="154"/>
                  </a:lnTo>
                  <a:lnTo>
                    <a:pt x="310" y="149"/>
                  </a:lnTo>
                  <a:lnTo>
                    <a:pt x="310" y="149"/>
                  </a:lnTo>
                  <a:lnTo>
                    <a:pt x="312" y="149"/>
                  </a:lnTo>
                  <a:lnTo>
                    <a:pt x="312" y="149"/>
                  </a:lnTo>
                  <a:lnTo>
                    <a:pt x="312" y="152"/>
                  </a:lnTo>
                  <a:lnTo>
                    <a:pt x="312" y="152"/>
                  </a:lnTo>
                  <a:lnTo>
                    <a:pt x="312" y="149"/>
                  </a:lnTo>
                  <a:lnTo>
                    <a:pt x="315" y="147"/>
                  </a:lnTo>
                  <a:lnTo>
                    <a:pt x="317" y="147"/>
                  </a:lnTo>
                  <a:lnTo>
                    <a:pt x="319" y="145"/>
                  </a:lnTo>
                  <a:lnTo>
                    <a:pt x="319" y="145"/>
                  </a:lnTo>
                  <a:lnTo>
                    <a:pt x="322" y="145"/>
                  </a:lnTo>
                  <a:lnTo>
                    <a:pt x="322" y="142"/>
                  </a:lnTo>
                  <a:lnTo>
                    <a:pt x="322" y="142"/>
                  </a:lnTo>
                  <a:lnTo>
                    <a:pt x="319" y="140"/>
                  </a:lnTo>
                  <a:lnTo>
                    <a:pt x="319" y="140"/>
                  </a:lnTo>
                  <a:lnTo>
                    <a:pt x="319" y="140"/>
                  </a:lnTo>
                  <a:lnTo>
                    <a:pt x="319" y="138"/>
                  </a:lnTo>
                  <a:lnTo>
                    <a:pt x="322" y="138"/>
                  </a:lnTo>
                  <a:lnTo>
                    <a:pt x="322" y="138"/>
                  </a:lnTo>
                  <a:lnTo>
                    <a:pt x="322" y="138"/>
                  </a:lnTo>
                  <a:lnTo>
                    <a:pt x="322" y="138"/>
                  </a:lnTo>
                  <a:lnTo>
                    <a:pt x="324" y="138"/>
                  </a:lnTo>
                  <a:lnTo>
                    <a:pt x="326" y="138"/>
                  </a:lnTo>
                  <a:lnTo>
                    <a:pt x="326" y="135"/>
                  </a:lnTo>
                  <a:lnTo>
                    <a:pt x="324" y="121"/>
                  </a:lnTo>
                  <a:close/>
                  <a:moveTo>
                    <a:pt x="293" y="301"/>
                  </a:moveTo>
                  <a:lnTo>
                    <a:pt x="293" y="301"/>
                  </a:lnTo>
                  <a:lnTo>
                    <a:pt x="291" y="301"/>
                  </a:lnTo>
                  <a:lnTo>
                    <a:pt x="291" y="301"/>
                  </a:lnTo>
                  <a:lnTo>
                    <a:pt x="291" y="301"/>
                  </a:lnTo>
                  <a:lnTo>
                    <a:pt x="291" y="301"/>
                  </a:lnTo>
                  <a:lnTo>
                    <a:pt x="288" y="301"/>
                  </a:lnTo>
                  <a:lnTo>
                    <a:pt x="288" y="301"/>
                  </a:lnTo>
                  <a:lnTo>
                    <a:pt x="288" y="301"/>
                  </a:lnTo>
                  <a:lnTo>
                    <a:pt x="288" y="301"/>
                  </a:lnTo>
                  <a:lnTo>
                    <a:pt x="288" y="298"/>
                  </a:lnTo>
                  <a:lnTo>
                    <a:pt x="288" y="298"/>
                  </a:lnTo>
                  <a:lnTo>
                    <a:pt x="286" y="298"/>
                  </a:lnTo>
                  <a:lnTo>
                    <a:pt x="286" y="298"/>
                  </a:lnTo>
                  <a:lnTo>
                    <a:pt x="286" y="301"/>
                  </a:lnTo>
                  <a:lnTo>
                    <a:pt x="284" y="301"/>
                  </a:lnTo>
                  <a:lnTo>
                    <a:pt x="286" y="301"/>
                  </a:lnTo>
                  <a:lnTo>
                    <a:pt x="291" y="303"/>
                  </a:lnTo>
                  <a:lnTo>
                    <a:pt x="293" y="303"/>
                  </a:lnTo>
                  <a:lnTo>
                    <a:pt x="293" y="303"/>
                  </a:lnTo>
                  <a:lnTo>
                    <a:pt x="293" y="303"/>
                  </a:lnTo>
                  <a:lnTo>
                    <a:pt x="293" y="301"/>
                  </a:lnTo>
                  <a:lnTo>
                    <a:pt x="293" y="301"/>
                  </a:lnTo>
                  <a:lnTo>
                    <a:pt x="293" y="301"/>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91" name="Freeform 190"/>
            <p:cNvSpPr>
              <a:spLocks noEditPoints="1"/>
            </p:cNvSpPr>
            <p:nvPr/>
          </p:nvSpPr>
          <p:spPr bwMode="auto">
            <a:xfrm>
              <a:off x="5795962" y="2499879"/>
              <a:ext cx="263525" cy="149225"/>
            </a:xfrm>
            <a:custGeom>
              <a:avLst/>
              <a:gdLst>
                <a:gd name="T0" fmla="*/ 41 w 166"/>
                <a:gd name="T1" fmla="*/ 68 h 94"/>
                <a:gd name="T2" fmla="*/ 31 w 166"/>
                <a:gd name="T3" fmla="*/ 78 h 94"/>
                <a:gd name="T4" fmla="*/ 26 w 166"/>
                <a:gd name="T5" fmla="*/ 78 h 94"/>
                <a:gd name="T6" fmla="*/ 31 w 166"/>
                <a:gd name="T7" fmla="*/ 85 h 94"/>
                <a:gd name="T8" fmla="*/ 31 w 166"/>
                <a:gd name="T9" fmla="*/ 90 h 94"/>
                <a:gd name="T10" fmla="*/ 26 w 166"/>
                <a:gd name="T11" fmla="*/ 64 h 94"/>
                <a:gd name="T12" fmla="*/ 19 w 166"/>
                <a:gd name="T13" fmla="*/ 64 h 94"/>
                <a:gd name="T14" fmla="*/ 34 w 166"/>
                <a:gd name="T15" fmla="*/ 45 h 94"/>
                <a:gd name="T16" fmla="*/ 41 w 166"/>
                <a:gd name="T17" fmla="*/ 42 h 94"/>
                <a:gd name="T18" fmla="*/ 31 w 166"/>
                <a:gd name="T19" fmla="*/ 64 h 94"/>
                <a:gd name="T20" fmla="*/ 53 w 166"/>
                <a:gd name="T21" fmla="*/ 78 h 94"/>
                <a:gd name="T22" fmla="*/ 55 w 166"/>
                <a:gd name="T23" fmla="*/ 83 h 94"/>
                <a:gd name="T24" fmla="*/ 69 w 166"/>
                <a:gd name="T25" fmla="*/ 61 h 94"/>
                <a:gd name="T26" fmla="*/ 60 w 166"/>
                <a:gd name="T27" fmla="*/ 64 h 94"/>
                <a:gd name="T28" fmla="*/ 41 w 166"/>
                <a:gd name="T29" fmla="*/ 80 h 94"/>
                <a:gd name="T30" fmla="*/ 161 w 166"/>
                <a:gd name="T31" fmla="*/ 5 h 94"/>
                <a:gd name="T32" fmla="*/ 36 w 166"/>
                <a:gd name="T33" fmla="*/ 12 h 94"/>
                <a:gd name="T34" fmla="*/ 3 w 166"/>
                <a:gd name="T35" fmla="*/ 19 h 94"/>
                <a:gd name="T36" fmla="*/ 15 w 166"/>
                <a:gd name="T37" fmla="*/ 28 h 94"/>
                <a:gd name="T38" fmla="*/ 24 w 166"/>
                <a:gd name="T39" fmla="*/ 23 h 94"/>
                <a:gd name="T40" fmla="*/ 26 w 166"/>
                <a:gd name="T41" fmla="*/ 23 h 94"/>
                <a:gd name="T42" fmla="*/ 24 w 166"/>
                <a:gd name="T43" fmla="*/ 38 h 94"/>
                <a:gd name="T44" fmla="*/ 43 w 166"/>
                <a:gd name="T45" fmla="*/ 40 h 94"/>
                <a:gd name="T46" fmla="*/ 53 w 166"/>
                <a:gd name="T47" fmla="*/ 35 h 94"/>
                <a:gd name="T48" fmla="*/ 50 w 166"/>
                <a:gd name="T49" fmla="*/ 38 h 94"/>
                <a:gd name="T50" fmla="*/ 43 w 166"/>
                <a:gd name="T51" fmla="*/ 52 h 94"/>
                <a:gd name="T52" fmla="*/ 53 w 166"/>
                <a:gd name="T53" fmla="*/ 45 h 94"/>
                <a:gd name="T54" fmla="*/ 69 w 166"/>
                <a:gd name="T55" fmla="*/ 40 h 94"/>
                <a:gd name="T56" fmla="*/ 90 w 166"/>
                <a:gd name="T57" fmla="*/ 38 h 94"/>
                <a:gd name="T58" fmla="*/ 90 w 166"/>
                <a:gd name="T59" fmla="*/ 47 h 94"/>
                <a:gd name="T60" fmla="*/ 90 w 166"/>
                <a:gd name="T61" fmla="*/ 42 h 94"/>
                <a:gd name="T62" fmla="*/ 71 w 166"/>
                <a:gd name="T63" fmla="*/ 42 h 94"/>
                <a:gd name="T64" fmla="*/ 67 w 166"/>
                <a:gd name="T65" fmla="*/ 54 h 94"/>
                <a:gd name="T66" fmla="*/ 71 w 166"/>
                <a:gd name="T67" fmla="*/ 61 h 94"/>
                <a:gd name="T68" fmla="*/ 76 w 166"/>
                <a:gd name="T69" fmla="*/ 57 h 94"/>
                <a:gd name="T70" fmla="*/ 76 w 166"/>
                <a:gd name="T71" fmla="*/ 54 h 94"/>
                <a:gd name="T72" fmla="*/ 83 w 166"/>
                <a:gd name="T73" fmla="*/ 49 h 94"/>
                <a:gd name="T74" fmla="*/ 86 w 166"/>
                <a:gd name="T75" fmla="*/ 54 h 94"/>
                <a:gd name="T76" fmla="*/ 88 w 166"/>
                <a:gd name="T77" fmla="*/ 57 h 94"/>
                <a:gd name="T78" fmla="*/ 93 w 166"/>
                <a:gd name="T79" fmla="*/ 59 h 94"/>
                <a:gd name="T80" fmla="*/ 88 w 166"/>
                <a:gd name="T81" fmla="*/ 59 h 94"/>
                <a:gd name="T82" fmla="*/ 83 w 166"/>
                <a:gd name="T83" fmla="*/ 61 h 94"/>
                <a:gd name="T84" fmla="*/ 79 w 166"/>
                <a:gd name="T85" fmla="*/ 59 h 94"/>
                <a:gd name="T86" fmla="*/ 74 w 166"/>
                <a:gd name="T87" fmla="*/ 64 h 94"/>
                <a:gd name="T88" fmla="*/ 69 w 166"/>
                <a:gd name="T89" fmla="*/ 66 h 94"/>
                <a:gd name="T90" fmla="*/ 74 w 166"/>
                <a:gd name="T91" fmla="*/ 68 h 94"/>
                <a:gd name="T92" fmla="*/ 76 w 166"/>
                <a:gd name="T93" fmla="*/ 71 h 94"/>
                <a:gd name="T94" fmla="*/ 74 w 166"/>
                <a:gd name="T95" fmla="*/ 83 h 94"/>
                <a:gd name="T96" fmla="*/ 83 w 166"/>
                <a:gd name="T97" fmla="*/ 87 h 94"/>
                <a:gd name="T98" fmla="*/ 88 w 166"/>
                <a:gd name="T99" fmla="*/ 85 h 94"/>
                <a:gd name="T100" fmla="*/ 93 w 166"/>
                <a:gd name="T101" fmla="*/ 85 h 94"/>
                <a:gd name="T102" fmla="*/ 90 w 166"/>
                <a:gd name="T103" fmla="*/ 92 h 94"/>
                <a:gd name="T104" fmla="*/ 123 w 166"/>
                <a:gd name="T105" fmla="*/ 61 h 94"/>
                <a:gd name="T106" fmla="*/ 150 w 166"/>
                <a:gd name="T107" fmla="*/ 54 h 94"/>
                <a:gd name="T108" fmla="*/ 161 w 166"/>
                <a:gd name="T109" fmla="*/ 52 h 94"/>
                <a:gd name="T110" fmla="*/ 150 w 166"/>
                <a:gd name="T111" fmla="*/ 28 h 94"/>
                <a:gd name="T112" fmla="*/ 164 w 166"/>
                <a:gd name="T113" fmla="*/ 16 h 94"/>
                <a:gd name="T114" fmla="*/ 55 w 166"/>
                <a:gd name="T115" fmla="*/ 66 h 94"/>
                <a:gd name="T116" fmla="*/ 50 w 166"/>
                <a:gd name="T117" fmla="*/ 80 h 94"/>
                <a:gd name="T118" fmla="*/ 43 w 166"/>
                <a:gd name="T119" fmla="*/ 85 h 94"/>
                <a:gd name="T120" fmla="*/ 48 w 166"/>
                <a:gd name="T121" fmla="*/ 8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6" h="94">
                  <a:moveTo>
                    <a:pt x="45" y="59"/>
                  </a:moveTo>
                  <a:lnTo>
                    <a:pt x="45" y="59"/>
                  </a:lnTo>
                  <a:lnTo>
                    <a:pt x="43" y="59"/>
                  </a:lnTo>
                  <a:lnTo>
                    <a:pt x="43" y="59"/>
                  </a:lnTo>
                  <a:lnTo>
                    <a:pt x="43" y="59"/>
                  </a:lnTo>
                  <a:lnTo>
                    <a:pt x="43" y="59"/>
                  </a:lnTo>
                  <a:lnTo>
                    <a:pt x="41" y="59"/>
                  </a:lnTo>
                  <a:lnTo>
                    <a:pt x="41" y="61"/>
                  </a:lnTo>
                  <a:lnTo>
                    <a:pt x="41" y="61"/>
                  </a:lnTo>
                  <a:lnTo>
                    <a:pt x="41" y="61"/>
                  </a:lnTo>
                  <a:lnTo>
                    <a:pt x="38" y="64"/>
                  </a:lnTo>
                  <a:lnTo>
                    <a:pt x="38" y="64"/>
                  </a:lnTo>
                  <a:lnTo>
                    <a:pt x="38" y="64"/>
                  </a:lnTo>
                  <a:lnTo>
                    <a:pt x="38" y="66"/>
                  </a:lnTo>
                  <a:lnTo>
                    <a:pt x="36" y="66"/>
                  </a:lnTo>
                  <a:lnTo>
                    <a:pt x="36" y="66"/>
                  </a:lnTo>
                  <a:lnTo>
                    <a:pt x="38" y="68"/>
                  </a:lnTo>
                  <a:lnTo>
                    <a:pt x="38" y="68"/>
                  </a:lnTo>
                  <a:lnTo>
                    <a:pt x="38" y="68"/>
                  </a:lnTo>
                  <a:lnTo>
                    <a:pt x="41" y="68"/>
                  </a:lnTo>
                  <a:lnTo>
                    <a:pt x="41" y="68"/>
                  </a:lnTo>
                  <a:lnTo>
                    <a:pt x="41" y="66"/>
                  </a:lnTo>
                  <a:lnTo>
                    <a:pt x="41" y="68"/>
                  </a:lnTo>
                  <a:lnTo>
                    <a:pt x="41" y="68"/>
                  </a:lnTo>
                  <a:lnTo>
                    <a:pt x="41" y="68"/>
                  </a:lnTo>
                  <a:lnTo>
                    <a:pt x="41" y="68"/>
                  </a:lnTo>
                  <a:lnTo>
                    <a:pt x="41" y="68"/>
                  </a:lnTo>
                  <a:lnTo>
                    <a:pt x="41" y="66"/>
                  </a:lnTo>
                  <a:lnTo>
                    <a:pt x="41" y="66"/>
                  </a:lnTo>
                  <a:lnTo>
                    <a:pt x="43" y="68"/>
                  </a:lnTo>
                  <a:lnTo>
                    <a:pt x="43" y="68"/>
                  </a:lnTo>
                  <a:lnTo>
                    <a:pt x="45" y="66"/>
                  </a:lnTo>
                  <a:lnTo>
                    <a:pt x="45" y="66"/>
                  </a:lnTo>
                  <a:lnTo>
                    <a:pt x="45" y="66"/>
                  </a:lnTo>
                  <a:lnTo>
                    <a:pt x="45" y="64"/>
                  </a:lnTo>
                  <a:lnTo>
                    <a:pt x="45" y="64"/>
                  </a:lnTo>
                  <a:lnTo>
                    <a:pt x="45" y="61"/>
                  </a:lnTo>
                  <a:lnTo>
                    <a:pt x="45" y="61"/>
                  </a:lnTo>
                  <a:lnTo>
                    <a:pt x="45" y="59"/>
                  </a:lnTo>
                  <a:lnTo>
                    <a:pt x="45" y="59"/>
                  </a:lnTo>
                  <a:close/>
                  <a:moveTo>
                    <a:pt x="31" y="80"/>
                  </a:moveTo>
                  <a:lnTo>
                    <a:pt x="31" y="78"/>
                  </a:lnTo>
                  <a:lnTo>
                    <a:pt x="31" y="78"/>
                  </a:lnTo>
                  <a:lnTo>
                    <a:pt x="31" y="78"/>
                  </a:lnTo>
                  <a:lnTo>
                    <a:pt x="31" y="78"/>
                  </a:lnTo>
                  <a:lnTo>
                    <a:pt x="31" y="78"/>
                  </a:lnTo>
                  <a:lnTo>
                    <a:pt x="31" y="76"/>
                  </a:lnTo>
                  <a:lnTo>
                    <a:pt x="31" y="76"/>
                  </a:lnTo>
                  <a:lnTo>
                    <a:pt x="31" y="76"/>
                  </a:lnTo>
                  <a:lnTo>
                    <a:pt x="31" y="76"/>
                  </a:lnTo>
                  <a:lnTo>
                    <a:pt x="31" y="76"/>
                  </a:lnTo>
                  <a:lnTo>
                    <a:pt x="29" y="76"/>
                  </a:lnTo>
                  <a:lnTo>
                    <a:pt x="29" y="76"/>
                  </a:lnTo>
                  <a:lnTo>
                    <a:pt x="29" y="76"/>
                  </a:lnTo>
                  <a:lnTo>
                    <a:pt x="29" y="76"/>
                  </a:lnTo>
                  <a:lnTo>
                    <a:pt x="26" y="76"/>
                  </a:lnTo>
                  <a:lnTo>
                    <a:pt x="26" y="76"/>
                  </a:lnTo>
                  <a:lnTo>
                    <a:pt x="26" y="78"/>
                  </a:lnTo>
                  <a:lnTo>
                    <a:pt x="26" y="78"/>
                  </a:lnTo>
                  <a:lnTo>
                    <a:pt x="26" y="78"/>
                  </a:lnTo>
                  <a:lnTo>
                    <a:pt x="26" y="78"/>
                  </a:lnTo>
                  <a:lnTo>
                    <a:pt x="24" y="78"/>
                  </a:lnTo>
                  <a:lnTo>
                    <a:pt x="26" y="78"/>
                  </a:lnTo>
                  <a:lnTo>
                    <a:pt x="26" y="80"/>
                  </a:lnTo>
                  <a:lnTo>
                    <a:pt x="26" y="80"/>
                  </a:lnTo>
                  <a:lnTo>
                    <a:pt x="31" y="80"/>
                  </a:lnTo>
                  <a:close/>
                  <a:moveTo>
                    <a:pt x="38" y="85"/>
                  </a:moveTo>
                  <a:lnTo>
                    <a:pt x="36" y="85"/>
                  </a:lnTo>
                  <a:lnTo>
                    <a:pt x="36" y="83"/>
                  </a:lnTo>
                  <a:lnTo>
                    <a:pt x="36" y="83"/>
                  </a:lnTo>
                  <a:lnTo>
                    <a:pt x="36" y="83"/>
                  </a:lnTo>
                  <a:lnTo>
                    <a:pt x="38" y="83"/>
                  </a:lnTo>
                  <a:lnTo>
                    <a:pt x="38" y="80"/>
                  </a:lnTo>
                  <a:lnTo>
                    <a:pt x="36" y="80"/>
                  </a:lnTo>
                  <a:lnTo>
                    <a:pt x="36" y="80"/>
                  </a:lnTo>
                  <a:lnTo>
                    <a:pt x="36" y="80"/>
                  </a:lnTo>
                  <a:lnTo>
                    <a:pt x="34" y="80"/>
                  </a:lnTo>
                  <a:lnTo>
                    <a:pt x="34" y="83"/>
                  </a:lnTo>
                  <a:lnTo>
                    <a:pt x="34" y="83"/>
                  </a:lnTo>
                  <a:lnTo>
                    <a:pt x="34" y="80"/>
                  </a:lnTo>
                  <a:lnTo>
                    <a:pt x="34" y="83"/>
                  </a:lnTo>
                  <a:lnTo>
                    <a:pt x="31" y="83"/>
                  </a:lnTo>
                  <a:lnTo>
                    <a:pt x="31" y="83"/>
                  </a:lnTo>
                  <a:lnTo>
                    <a:pt x="31" y="85"/>
                  </a:lnTo>
                  <a:lnTo>
                    <a:pt x="31" y="85"/>
                  </a:lnTo>
                  <a:lnTo>
                    <a:pt x="31" y="85"/>
                  </a:lnTo>
                  <a:lnTo>
                    <a:pt x="29" y="85"/>
                  </a:lnTo>
                  <a:lnTo>
                    <a:pt x="29" y="85"/>
                  </a:lnTo>
                  <a:lnTo>
                    <a:pt x="29" y="85"/>
                  </a:lnTo>
                  <a:lnTo>
                    <a:pt x="29" y="85"/>
                  </a:lnTo>
                  <a:lnTo>
                    <a:pt x="29" y="85"/>
                  </a:lnTo>
                  <a:lnTo>
                    <a:pt x="29" y="85"/>
                  </a:lnTo>
                  <a:lnTo>
                    <a:pt x="31" y="85"/>
                  </a:lnTo>
                  <a:lnTo>
                    <a:pt x="29" y="85"/>
                  </a:lnTo>
                  <a:lnTo>
                    <a:pt x="29" y="85"/>
                  </a:lnTo>
                  <a:lnTo>
                    <a:pt x="29" y="85"/>
                  </a:lnTo>
                  <a:lnTo>
                    <a:pt x="26" y="85"/>
                  </a:lnTo>
                  <a:lnTo>
                    <a:pt x="29" y="87"/>
                  </a:lnTo>
                  <a:lnTo>
                    <a:pt x="29" y="87"/>
                  </a:lnTo>
                  <a:lnTo>
                    <a:pt x="31" y="90"/>
                  </a:lnTo>
                  <a:lnTo>
                    <a:pt x="31" y="90"/>
                  </a:lnTo>
                  <a:lnTo>
                    <a:pt x="31" y="90"/>
                  </a:lnTo>
                  <a:lnTo>
                    <a:pt x="31" y="90"/>
                  </a:lnTo>
                  <a:lnTo>
                    <a:pt x="34" y="90"/>
                  </a:lnTo>
                  <a:lnTo>
                    <a:pt x="31" y="90"/>
                  </a:lnTo>
                  <a:lnTo>
                    <a:pt x="34" y="87"/>
                  </a:lnTo>
                  <a:lnTo>
                    <a:pt x="34" y="87"/>
                  </a:lnTo>
                  <a:lnTo>
                    <a:pt x="34" y="87"/>
                  </a:lnTo>
                  <a:lnTo>
                    <a:pt x="34" y="90"/>
                  </a:lnTo>
                  <a:lnTo>
                    <a:pt x="34" y="90"/>
                  </a:lnTo>
                  <a:lnTo>
                    <a:pt x="34" y="90"/>
                  </a:lnTo>
                  <a:lnTo>
                    <a:pt x="34" y="90"/>
                  </a:lnTo>
                  <a:lnTo>
                    <a:pt x="36" y="90"/>
                  </a:lnTo>
                  <a:lnTo>
                    <a:pt x="36" y="90"/>
                  </a:lnTo>
                  <a:lnTo>
                    <a:pt x="38" y="90"/>
                  </a:lnTo>
                  <a:lnTo>
                    <a:pt x="36" y="87"/>
                  </a:lnTo>
                  <a:lnTo>
                    <a:pt x="38" y="87"/>
                  </a:lnTo>
                  <a:lnTo>
                    <a:pt x="38" y="87"/>
                  </a:lnTo>
                  <a:lnTo>
                    <a:pt x="36" y="85"/>
                  </a:lnTo>
                  <a:lnTo>
                    <a:pt x="36" y="85"/>
                  </a:lnTo>
                  <a:lnTo>
                    <a:pt x="38" y="85"/>
                  </a:lnTo>
                  <a:close/>
                  <a:moveTo>
                    <a:pt x="24" y="64"/>
                  </a:moveTo>
                  <a:lnTo>
                    <a:pt x="26" y="64"/>
                  </a:lnTo>
                  <a:lnTo>
                    <a:pt x="26" y="64"/>
                  </a:lnTo>
                  <a:lnTo>
                    <a:pt x="26" y="64"/>
                  </a:lnTo>
                  <a:lnTo>
                    <a:pt x="26" y="64"/>
                  </a:lnTo>
                  <a:lnTo>
                    <a:pt x="26" y="64"/>
                  </a:lnTo>
                  <a:lnTo>
                    <a:pt x="26" y="61"/>
                  </a:lnTo>
                  <a:lnTo>
                    <a:pt x="26" y="61"/>
                  </a:lnTo>
                  <a:lnTo>
                    <a:pt x="26" y="61"/>
                  </a:lnTo>
                  <a:lnTo>
                    <a:pt x="26" y="59"/>
                  </a:lnTo>
                  <a:lnTo>
                    <a:pt x="26" y="59"/>
                  </a:lnTo>
                  <a:lnTo>
                    <a:pt x="26" y="59"/>
                  </a:lnTo>
                  <a:lnTo>
                    <a:pt x="26" y="59"/>
                  </a:lnTo>
                  <a:lnTo>
                    <a:pt x="26" y="59"/>
                  </a:lnTo>
                  <a:lnTo>
                    <a:pt x="26" y="61"/>
                  </a:lnTo>
                  <a:lnTo>
                    <a:pt x="26" y="61"/>
                  </a:lnTo>
                  <a:lnTo>
                    <a:pt x="26" y="59"/>
                  </a:lnTo>
                  <a:lnTo>
                    <a:pt x="26" y="59"/>
                  </a:lnTo>
                  <a:lnTo>
                    <a:pt x="26" y="59"/>
                  </a:lnTo>
                  <a:lnTo>
                    <a:pt x="24" y="59"/>
                  </a:lnTo>
                  <a:lnTo>
                    <a:pt x="24" y="61"/>
                  </a:lnTo>
                  <a:lnTo>
                    <a:pt x="22" y="61"/>
                  </a:lnTo>
                  <a:lnTo>
                    <a:pt x="19" y="61"/>
                  </a:lnTo>
                  <a:lnTo>
                    <a:pt x="17" y="64"/>
                  </a:lnTo>
                  <a:lnTo>
                    <a:pt x="17" y="64"/>
                  </a:lnTo>
                  <a:lnTo>
                    <a:pt x="19" y="64"/>
                  </a:lnTo>
                  <a:lnTo>
                    <a:pt x="17" y="64"/>
                  </a:lnTo>
                  <a:lnTo>
                    <a:pt x="17" y="64"/>
                  </a:lnTo>
                  <a:lnTo>
                    <a:pt x="19" y="64"/>
                  </a:lnTo>
                  <a:lnTo>
                    <a:pt x="17" y="64"/>
                  </a:lnTo>
                  <a:lnTo>
                    <a:pt x="17" y="66"/>
                  </a:lnTo>
                  <a:lnTo>
                    <a:pt x="19" y="66"/>
                  </a:lnTo>
                  <a:lnTo>
                    <a:pt x="19" y="64"/>
                  </a:lnTo>
                  <a:lnTo>
                    <a:pt x="19" y="64"/>
                  </a:lnTo>
                  <a:lnTo>
                    <a:pt x="22" y="64"/>
                  </a:lnTo>
                  <a:lnTo>
                    <a:pt x="22" y="64"/>
                  </a:lnTo>
                  <a:lnTo>
                    <a:pt x="22" y="64"/>
                  </a:lnTo>
                  <a:lnTo>
                    <a:pt x="24" y="66"/>
                  </a:lnTo>
                  <a:lnTo>
                    <a:pt x="24" y="66"/>
                  </a:lnTo>
                  <a:lnTo>
                    <a:pt x="24" y="66"/>
                  </a:lnTo>
                  <a:lnTo>
                    <a:pt x="24" y="66"/>
                  </a:lnTo>
                  <a:lnTo>
                    <a:pt x="24" y="66"/>
                  </a:lnTo>
                  <a:lnTo>
                    <a:pt x="24" y="64"/>
                  </a:lnTo>
                  <a:close/>
                  <a:moveTo>
                    <a:pt x="36" y="45"/>
                  </a:moveTo>
                  <a:lnTo>
                    <a:pt x="36" y="45"/>
                  </a:lnTo>
                  <a:lnTo>
                    <a:pt x="34" y="45"/>
                  </a:lnTo>
                  <a:lnTo>
                    <a:pt x="34" y="45"/>
                  </a:lnTo>
                  <a:lnTo>
                    <a:pt x="31" y="45"/>
                  </a:lnTo>
                  <a:lnTo>
                    <a:pt x="31" y="45"/>
                  </a:lnTo>
                  <a:lnTo>
                    <a:pt x="31" y="45"/>
                  </a:lnTo>
                  <a:lnTo>
                    <a:pt x="31" y="47"/>
                  </a:lnTo>
                  <a:lnTo>
                    <a:pt x="31" y="47"/>
                  </a:lnTo>
                  <a:lnTo>
                    <a:pt x="34" y="47"/>
                  </a:lnTo>
                  <a:lnTo>
                    <a:pt x="34" y="47"/>
                  </a:lnTo>
                  <a:lnTo>
                    <a:pt x="34" y="47"/>
                  </a:lnTo>
                  <a:lnTo>
                    <a:pt x="36" y="49"/>
                  </a:lnTo>
                  <a:lnTo>
                    <a:pt x="36" y="49"/>
                  </a:lnTo>
                  <a:lnTo>
                    <a:pt x="36" y="49"/>
                  </a:lnTo>
                  <a:lnTo>
                    <a:pt x="36" y="49"/>
                  </a:lnTo>
                  <a:lnTo>
                    <a:pt x="38" y="49"/>
                  </a:lnTo>
                  <a:lnTo>
                    <a:pt x="38" y="49"/>
                  </a:lnTo>
                  <a:lnTo>
                    <a:pt x="38" y="49"/>
                  </a:lnTo>
                  <a:lnTo>
                    <a:pt x="38" y="49"/>
                  </a:lnTo>
                  <a:lnTo>
                    <a:pt x="41" y="47"/>
                  </a:lnTo>
                  <a:lnTo>
                    <a:pt x="41" y="47"/>
                  </a:lnTo>
                  <a:lnTo>
                    <a:pt x="41" y="45"/>
                  </a:lnTo>
                  <a:lnTo>
                    <a:pt x="41" y="45"/>
                  </a:lnTo>
                  <a:lnTo>
                    <a:pt x="41" y="42"/>
                  </a:lnTo>
                  <a:lnTo>
                    <a:pt x="41" y="42"/>
                  </a:lnTo>
                  <a:lnTo>
                    <a:pt x="41" y="42"/>
                  </a:lnTo>
                  <a:lnTo>
                    <a:pt x="41" y="42"/>
                  </a:lnTo>
                  <a:lnTo>
                    <a:pt x="38" y="42"/>
                  </a:lnTo>
                  <a:lnTo>
                    <a:pt x="38" y="42"/>
                  </a:lnTo>
                  <a:lnTo>
                    <a:pt x="38" y="42"/>
                  </a:lnTo>
                  <a:lnTo>
                    <a:pt x="38" y="42"/>
                  </a:lnTo>
                  <a:lnTo>
                    <a:pt x="38" y="42"/>
                  </a:lnTo>
                  <a:lnTo>
                    <a:pt x="36" y="45"/>
                  </a:lnTo>
                  <a:lnTo>
                    <a:pt x="36" y="45"/>
                  </a:lnTo>
                  <a:close/>
                  <a:moveTo>
                    <a:pt x="26" y="66"/>
                  </a:moveTo>
                  <a:lnTo>
                    <a:pt x="29" y="68"/>
                  </a:lnTo>
                  <a:lnTo>
                    <a:pt x="29" y="68"/>
                  </a:lnTo>
                  <a:lnTo>
                    <a:pt x="29" y="68"/>
                  </a:lnTo>
                  <a:lnTo>
                    <a:pt x="29" y="66"/>
                  </a:lnTo>
                  <a:lnTo>
                    <a:pt x="29" y="66"/>
                  </a:lnTo>
                  <a:lnTo>
                    <a:pt x="29" y="66"/>
                  </a:lnTo>
                  <a:lnTo>
                    <a:pt x="31" y="66"/>
                  </a:lnTo>
                  <a:lnTo>
                    <a:pt x="31" y="64"/>
                  </a:lnTo>
                  <a:lnTo>
                    <a:pt x="31" y="64"/>
                  </a:lnTo>
                  <a:lnTo>
                    <a:pt x="31" y="64"/>
                  </a:lnTo>
                  <a:lnTo>
                    <a:pt x="31" y="64"/>
                  </a:lnTo>
                  <a:lnTo>
                    <a:pt x="29" y="64"/>
                  </a:lnTo>
                  <a:lnTo>
                    <a:pt x="29" y="64"/>
                  </a:lnTo>
                  <a:lnTo>
                    <a:pt x="26" y="64"/>
                  </a:lnTo>
                  <a:lnTo>
                    <a:pt x="26" y="66"/>
                  </a:lnTo>
                  <a:lnTo>
                    <a:pt x="26" y="66"/>
                  </a:lnTo>
                  <a:lnTo>
                    <a:pt x="24" y="66"/>
                  </a:lnTo>
                  <a:lnTo>
                    <a:pt x="24" y="66"/>
                  </a:lnTo>
                  <a:lnTo>
                    <a:pt x="24" y="66"/>
                  </a:lnTo>
                  <a:lnTo>
                    <a:pt x="26" y="66"/>
                  </a:lnTo>
                  <a:lnTo>
                    <a:pt x="26" y="66"/>
                  </a:lnTo>
                  <a:close/>
                  <a:moveTo>
                    <a:pt x="60" y="76"/>
                  </a:moveTo>
                  <a:lnTo>
                    <a:pt x="57" y="76"/>
                  </a:lnTo>
                  <a:lnTo>
                    <a:pt x="57" y="76"/>
                  </a:lnTo>
                  <a:lnTo>
                    <a:pt x="55" y="76"/>
                  </a:lnTo>
                  <a:lnTo>
                    <a:pt x="55" y="76"/>
                  </a:lnTo>
                  <a:lnTo>
                    <a:pt x="55" y="76"/>
                  </a:lnTo>
                  <a:lnTo>
                    <a:pt x="55" y="76"/>
                  </a:lnTo>
                  <a:lnTo>
                    <a:pt x="55" y="76"/>
                  </a:lnTo>
                  <a:lnTo>
                    <a:pt x="53" y="76"/>
                  </a:lnTo>
                  <a:lnTo>
                    <a:pt x="53" y="78"/>
                  </a:lnTo>
                  <a:lnTo>
                    <a:pt x="53" y="78"/>
                  </a:lnTo>
                  <a:lnTo>
                    <a:pt x="53" y="78"/>
                  </a:lnTo>
                  <a:lnTo>
                    <a:pt x="53" y="78"/>
                  </a:lnTo>
                  <a:lnTo>
                    <a:pt x="53" y="80"/>
                  </a:lnTo>
                  <a:lnTo>
                    <a:pt x="53" y="80"/>
                  </a:lnTo>
                  <a:lnTo>
                    <a:pt x="53" y="80"/>
                  </a:lnTo>
                  <a:lnTo>
                    <a:pt x="53" y="80"/>
                  </a:lnTo>
                  <a:lnTo>
                    <a:pt x="53" y="80"/>
                  </a:lnTo>
                  <a:lnTo>
                    <a:pt x="53" y="80"/>
                  </a:lnTo>
                  <a:lnTo>
                    <a:pt x="53" y="83"/>
                  </a:lnTo>
                  <a:lnTo>
                    <a:pt x="53" y="83"/>
                  </a:lnTo>
                  <a:lnTo>
                    <a:pt x="53" y="83"/>
                  </a:lnTo>
                  <a:lnTo>
                    <a:pt x="55" y="83"/>
                  </a:lnTo>
                  <a:lnTo>
                    <a:pt x="55" y="83"/>
                  </a:lnTo>
                  <a:lnTo>
                    <a:pt x="55" y="83"/>
                  </a:lnTo>
                  <a:lnTo>
                    <a:pt x="55" y="83"/>
                  </a:lnTo>
                  <a:lnTo>
                    <a:pt x="55" y="83"/>
                  </a:lnTo>
                  <a:lnTo>
                    <a:pt x="55" y="83"/>
                  </a:lnTo>
                  <a:lnTo>
                    <a:pt x="55" y="83"/>
                  </a:lnTo>
                  <a:lnTo>
                    <a:pt x="55" y="83"/>
                  </a:lnTo>
                  <a:lnTo>
                    <a:pt x="55" y="83"/>
                  </a:lnTo>
                  <a:lnTo>
                    <a:pt x="55" y="80"/>
                  </a:lnTo>
                  <a:lnTo>
                    <a:pt x="55" y="80"/>
                  </a:lnTo>
                  <a:lnTo>
                    <a:pt x="55" y="80"/>
                  </a:lnTo>
                  <a:lnTo>
                    <a:pt x="55" y="80"/>
                  </a:lnTo>
                  <a:lnTo>
                    <a:pt x="55" y="80"/>
                  </a:lnTo>
                  <a:lnTo>
                    <a:pt x="57" y="80"/>
                  </a:lnTo>
                  <a:lnTo>
                    <a:pt x="57" y="80"/>
                  </a:lnTo>
                  <a:lnTo>
                    <a:pt x="57" y="80"/>
                  </a:lnTo>
                  <a:lnTo>
                    <a:pt x="57" y="78"/>
                  </a:lnTo>
                  <a:lnTo>
                    <a:pt x="57" y="78"/>
                  </a:lnTo>
                  <a:lnTo>
                    <a:pt x="57" y="78"/>
                  </a:lnTo>
                  <a:lnTo>
                    <a:pt x="57" y="78"/>
                  </a:lnTo>
                  <a:lnTo>
                    <a:pt x="57" y="78"/>
                  </a:lnTo>
                  <a:lnTo>
                    <a:pt x="57" y="78"/>
                  </a:lnTo>
                  <a:lnTo>
                    <a:pt x="57" y="78"/>
                  </a:lnTo>
                  <a:lnTo>
                    <a:pt x="60" y="78"/>
                  </a:lnTo>
                  <a:lnTo>
                    <a:pt x="60" y="78"/>
                  </a:lnTo>
                  <a:lnTo>
                    <a:pt x="60" y="76"/>
                  </a:lnTo>
                  <a:lnTo>
                    <a:pt x="60" y="76"/>
                  </a:lnTo>
                  <a:close/>
                  <a:moveTo>
                    <a:pt x="67" y="61"/>
                  </a:moveTo>
                  <a:lnTo>
                    <a:pt x="69" y="61"/>
                  </a:lnTo>
                  <a:lnTo>
                    <a:pt x="69" y="61"/>
                  </a:lnTo>
                  <a:lnTo>
                    <a:pt x="69" y="59"/>
                  </a:lnTo>
                  <a:lnTo>
                    <a:pt x="67" y="59"/>
                  </a:lnTo>
                  <a:lnTo>
                    <a:pt x="69" y="59"/>
                  </a:lnTo>
                  <a:lnTo>
                    <a:pt x="69" y="59"/>
                  </a:lnTo>
                  <a:lnTo>
                    <a:pt x="69" y="57"/>
                  </a:lnTo>
                  <a:lnTo>
                    <a:pt x="69" y="57"/>
                  </a:lnTo>
                  <a:lnTo>
                    <a:pt x="67" y="57"/>
                  </a:lnTo>
                  <a:lnTo>
                    <a:pt x="67" y="59"/>
                  </a:lnTo>
                  <a:lnTo>
                    <a:pt x="67" y="57"/>
                  </a:lnTo>
                  <a:lnTo>
                    <a:pt x="64" y="59"/>
                  </a:lnTo>
                  <a:lnTo>
                    <a:pt x="64" y="59"/>
                  </a:lnTo>
                  <a:lnTo>
                    <a:pt x="64" y="59"/>
                  </a:lnTo>
                  <a:lnTo>
                    <a:pt x="64" y="61"/>
                  </a:lnTo>
                  <a:lnTo>
                    <a:pt x="62" y="59"/>
                  </a:lnTo>
                  <a:lnTo>
                    <a:pt x="62" y="61"/>
                  </a:lnTo>
                  <a:lnTo>
                    <a:pt x="62" y="61"/>
                  </a:lnTo>
                  <a:lnTo>
                    <a:pt x="60" y="61"/>
                  </a:lnTo>
                  <a:lnTo>
                    <a:pt x="60" y="61"/>
                  </a:lnTo>
                  <a:lnTo>
                    <a:pt x="60" y="64"/>
                  </a:lnTo>
                  <a:lnTo>
                    <a:pt x="60" y="64"/>
                  </a:lnTo>
                  <a:lnTo>
                    <a:pt x="62" y="64"/>
                  </a:lnTo>
                  <a:lnTo>
                    <a:pt x="62" y="64"/>
                  </a:lnTo>
                  <a:lnTo>
                    <a:pt x="62" y="64"/>
                  </a:lnTo>
                  <a:lnTo>
                    <a:pt x="62" y="64"/>
                  </a:lnTo>
                  <a:lnTo>
                    <a:pt x="62" y="64"/>
                  </a:lnTo>
                  <a:lnTo>
                    <a:pt x="64" y="64"/>
                  </a:lnTo>
                  <a:lnTo>
                    <a:pt x="64" y="64"/>
                  </a:lnTo>
                  <a:lnTo>
                    <a:pt x="64" y="61"/>
                  </a:lnTo>
                  <a:lnTo>
                    <a:pt x="64" y="61"/>
                  </a:lnTo>
                  <a:lnTo>
                    <a:pt x="64" y="61"/>
                  </a:lnTo>
                  <a:lnTo>
                    <a:pt x="64" y="61"/>
                  </a:lnTo>
                  <a:lnTo>
                    <a:pt x="64" y="61"/>
                  </a:lnTo>
                  <a:lnTo>
                    <a:pt x="67" y="61"/>
                  </a:lnTo>
                  <a:lnTo>
                    <a:pt x="67" y="61"/>
                  </a:lnTo>
                  <a:lnTo>
                    <a:pt x="67" y="61"/>
                  </a:lnTo>
                  <a:lnTo>
                    <a:pt x="67" y="61"/>
                  </a:lnTo>
                  <a:lnTo>
                    <a:pt x="67" y="61"/>
                  </a:lnTo>
                  <a:close/>
                  <a:moveTo>
                    <a:pt x="43" y="85"/>
                  </a:moveTo>
                  <a:lnTo>
                    <a:pt x="41" y="83"/>
                  </a:lnTo>
                  <a:lnTo>
                    <a:pt x="41" y="80"/>
                  </a:lnTo>
                  <a:lnTo>
                    <a:pt x="41" y="80"/>
                  </a:lnTo>
                  <a:lnTo>
                    <a:pt x="41" y="80"/>
                  </a:lnTo>
                  <a:lnTo>
                    <a:pt x="38" y="80"/>
                  </a:lnTo>
                  <a:lnTo>
                    <a:pt x="38" y="83"/>
                  </a:lnTo>
                  <a:lnTo>
                    <a:pt x="38" y="83"/>
                  </a:lnTo>
                  <a:lnTo>
                    <a:pt x="38" y="83"/>
                  </a:lnTo>
                  <a:lnTo>
                    <a:pt x="38" y="85"/>
                  </a:lnTo>
                  <a:lnTo>
                    <a:pt x="38" y="85"/>
                  </a:lnTo>
                  <a:lnTo>
                    <a:pt x="38" y="85"/>
                  </a:lnTo>
                  <a:lnTo>
                    <a:pt x="38" y="85"/>
                  </a:lnTo>
                  <a:lnTo>
                    <a:pt x="38" y="87"/>
                  </a:lnTo>
                  <a:lnTo>
                    <a:pt x="38" y="87"/>
                  </a:lnTo>
                  <a:lnTo>
                    <a:pt x="38" y="87"/>
                  </a:lnTo>
                  <a:lnTo>
                    <a:pt x="41" y="87"/>
                  </a:lnTo>
                  <a:lnTo>
                    <a:pt x="41" y="85"/>
                  </a:lnTo>
                  <a:lnTo>
                    <a:pt x="41" y="85"/>
                  </a:lnTo>
                  <a:lnTo>
                    <a:pt x="43" y="85"/>
                  </a:lnTo>
                  <a:close/>
                  <a:moveTo>
                    <a:pt x="166" y="12"/>
                  </a:moveTo>
                  <a:lnTo>
                    <a:pt x="164" y="9"/>
                  </a:lnTo>
                  <a:lnTo>
                    <a:pt x="161" y="7"/>
                  </a:lnTo>
                  <a:lnTo>
                    <a:pt x="161" y="5"/>
                  </a:lnTo>
                  <a:lnTo>
                    <a:pt x="161" y="5"/>
                  </a:lnTo>
                  <a:lnTo>
                    <a:pt x="161" y="0"/>
                  </a:lnTo>
                  <a:lnTo>
                    <a:pt x="142" y="0"/>
                  </a:lnTo>
                  <a:lnTo>
                    <a:pt x="128" y="0"/>
                  </a:lnTo>
                  <a:lnTo>
                    <a:pt x="123" y="0"/>
                  </a:lnTo>
                  <a:lnTo>
                    <a:pt x="105" y="0"/>
                  </a:lnTo>
                  <a:lnTo>
                    <a:pt x="100" y="0"/>
                  </a:lnTo>
                  <a:lnTo>
                    <a:pt x="86" y="0"/>
                  </a:lnTo>
                  <a:lnTo>
                    <a:pt x="83" y="0"/>
                  </a:lnTo>
                  <a:lnTo>
                    <a:pt x="81" y="0"/>
                  </a:lnTo>
                  <a:lnTo>
                    <a:pt x="81" y="2"/>
                  </a:lnTo>
                  <a:lnTo>
                    <a:pt x="79" y="2"/>
                  </a:lnTo>
                  <a:lnTo>
                    <a:pt x="74" y="5"/>
                  </a:lnTo>
                  <a:lnTo>
                    <a:pt x="71" y="7"/>
                  </a:lnTo>
                  <a:lnTo>
                    <a:pt x="71" y="7"/>
                  </a:lnTo>
                  <a:lnTo>
                    <a:pt x="57" y="14"/>
                  </a:lnTo>
                  <a:lnTo>
                    <a:pt x="55" y="14"/>
                  </a:lnTo>
                  <a:lnTo>
                    <a:pt x="45" y="14"/>
                  </a:lnTo>
                  <a:lnTo>
                    <a:pt x="41" y="14"/>
                  </a:lnTo>
                  <a:lnTo>
                    <a:pt x="41" y="14"/>
                  </a:lnTo>
                  <a:lnTo>
                    <a:pt x="38" y="12"/>
                  </a:lnTo>
                  <a:lnTo>
                    <a:pt x="36" y="12"/>
                  </a:lnTo>
                  <a:lnTo>
                    <a:pt x="31" y="12"/>
                  </a:lnTo>
                  <a:lnTo>
                    <a:pt x="31" y="14"/>
                  </a:lnTo>
                  <a:lnTo>
                    <a:pt x="31" y="14"/>
                  </a:lnTo>
                  <a:lnTo>
                    <a:pt x="31" y="14"/>
                  </a:lnTo>
                  <a:lnTo>
                    <a:pt x="31" y="14"/>
                  </a:lnTo>
                  <a:lnTo>
                    <a:pt x="29" y="12"/>
                  </a:lnTo>
                  <a:lnTo>
                    <a:pt x="29" y="12"/>
                  </a:lnTo>
                  <a:lnTo>
                    <a:pt x="29" y="12"/>
                  </a:lnTo>
                  <a:lnTo>
                    <a:pt x="24" y="14"/>
                  </a:lnTo>
                  <a:lnTo>
                    <a:pt x="19" y="16"/>
                  </a:lnTo>
                  <a:lnTo>
                    <a:pt x="19" y="16"/>
                  </a:lnTo>
                  <a:lnTo>
                    <a:pt x="15" y="19"/>
                  </a:lnTo>
                  <a:lnTo>
                    <a:pt x="12" y="19"/>
                  </a:lnTo>
                  <a:lnTo>
                    <a:pt x="12" y="19"/>
                  </a:lnTo>
                  <a:lnTo>
                    <a:pt x="5" y="19"/>
                  </a:lnTo>
                  <a:lnTo>
                    <a:pt x="3" y="19"/>
                  </a:lnTo>
                  <a:lnTo>
                    <a:pt x="0" y="19"/>
                  </a:lnTo>
                  <a:lnTo>
                    <a:pt x="0" y="19"/>
                  </a:lnTo>
                  <a:lnTo>
                    <a:pt x="3" y="19"/>
                  </a:lnTo>
                  <a:lnTo>
                    <a:pt x="3" y="19"/>
                  </a:lnTo>
                  <a:lnTo>
                    <a:pt x="3" y="19"/>
                  </a:lnTo>
                  <a:lnTo>
                    <a:pt x="3" y="19"/>
                  </a:lnTo>
                  <a:lnTo>
                    <a:pt x="5" y="19"/>
                  </a:lnTo>
                  <a:lnTo>
                    <a:pt x="5" y="19"/>
                  </a:lnTo>
                  <a:lnTo>
                    <a:pt x="8" y="21"/>
                  </a:lnTo>
                  <a:lnTo>
                    <a:pt x="8" y="21"/>
                  </a:lnTo>
                  <a:lnTo>
                    <a:pt x="8" y="21"/>
                  </a:lnTo>
                  <a:lnTo>
                    <a:pt x="8" y="21"/>
                  </a:lnTo>
                  <a:lnTo>
                    <a:pt x="8" y="21"/>
                  </a:lnTo>
                  <a:lnTo>
                    <a:pt x="10" y="21"/>
                  </a:lnTo>
                  <a:lnTo>
                    <a:pt x="10" y="21"/>
                  </a:lnTo>
                  <a:lnTo>
                    <a:pt x="10" y="21"/>
                  </a:lnTo>
                  <a:lnTo>
                    <a:pt x="12" y="23"/>
                  </a:lnTo>
                  <a:lnTo>
                    <a:pt x="12" y="23"/>
                  </a:lnTo>
                  <a:lnTo>
                    <a:pt x="12" y="23"/>
                  </a:lnTo>
                  <a:lnTo>
                    <a:pt x="12" y="26"/>
                  </a:lnTo>
                  <a:lnTo>
                    <a:pt x="12" y="26"/>
                  </a:lnTo>
                  <a:lnTo>
                    <a:pt x="12" y="26"/>
                  </a:lnTo>
                  <a:lnTo>
                    <a:pt x="15" y="26"/>
                  </a:lnTo>
                  <a:lnTo>
                    <a:pt x="15" y="26"/>
                  </a:lnTo>
                  <a:lnTo>
                    <a:pt x="15" y="28"/>
                  </a:lnTo>
                  <a:lnTo>
                    <a:pt x="15" y="28"/>
                  </a:lnTo>
                  <a:lnTo>
                    <a:pt x="15" y="28"/>
                  </a:lnTo>
                  <a:lnTo>
                    <a:pt x="15" y="28"/>
                  </a:lnTo>
                  <a:lnTo>
                    <a:pt x="17" y="28"/>
                  </a:lnTo>
                  <a:lnTo>
                    <a:pt x="17" y="28"/>
                  </a:lnTo>
                  <a:lnTo>
                    <a:pt x="17" y="28"/>
                  </a:lnTo>
                  <a:lnTo>
                    <a:pt x="17" y="28"/>
                  </a:lnTo>
                  <a:lnTo>
                    <a:pt x="17" y="28"/>
                  </a:lnTo>
                  <a:lnTo>
                    <a:pt x="17" y="26"/>
                  </a:lnTo>
                  <a:lnTo>
                    <a:pt x="19" y="26"/>
                  </a:lnTo>
                  <a:lnTo>
                    <a:pt x="19" y="26"/>
                  </a:lnTo>
                  <a:lnTo>
                    <a:pt x="19" y="26"/>
                  </a:lnTo>
                  <a:lnTo>
                    <a:pt x="19" y="26"/>
                  </a:lnTo>
                  <a:lnTo>
                    <a:pt x="19" y="26"/>
                  </a:lnTo>
                  <a:lnTo>
                    <a:pt x="22" y="26"/>
                  </a:lnTo>
                  <a:lnTo>
                    <a:pt x="22" y="26"/>
                  </a:lnTo>
                  <a:lnTo>
                    <a:pt x="22" y="26"/>
                  </a:lnTo>
                  <a:lnTo>
                    <a:pt x="22" y="23"/>
                  </a:lnTo>
                  <a:lnTo>
                    <a:pt x="24" y="23"/>
                  </a:lnTo>
                  <a:lnTo>
                    <a:pt x="24" y="21"/>
                  </a:lnTo>
                  <a:lnTo>
                    <a:pt x="24" y="23"/>
                  </a:lnTo>
                  <a:lnTo>
                    <a:pt x="24" y="23"/>
                  </a:lnTo>
                  <a:lnTo>
                    <a:pt x="24" y="26"/>
                  </a:lnTo>
                  <a:lnTo>
                    <a:pt x="24" y="26"/>
                  </a:lnTo>
                  <a:lnTo>
                    <a:pt x="26" y="23"/>
                  </a:lnTo>
                  <a:lnTo>
                    <a:pt x="26" y="23"/>
                  </a:lnTo>
                  <a:lnTo>
                    <a:pt x="29" y="21"/>
                  </a:lnTo>
                  <a:lnTo>
                    <a:pt x="29" y="21"/>
                  </a:lnTo>
                  <a:lnTo>
                    <a:pt x="31" y="21"/>
                  </a:lnTo>
                  <a:lnTo>
                    <a:pt x="34" y="21"/>
                  </a:lnTo>
                  <a:lnTo>
                    <a:pt x="34" y="19"/>
                  </a:lnTo>
                  <a:lnTo>
                    <a:pt x="34" y="19"/>
                  </a:lnTo>
                  <a:lnTo>
                    <a:pt x="36" y="19"/>
                  </a:lnTo>
                  <a:lnTo>
                    <a:pt x="36" y="19"/>
                  </a:lnTo>
                  <a:lnTo>
                    <a:pt x="36" y="19"/>
                  </a:lnTo>
                  <a:lnTo>
                    <a:pt x="36" y="19"/>
                  </a:lnTo>
                  <a:lnTo>
                    <a:pt x="36" y="19"/>
                  </a:lnTo>
                  <a:lnTo>
                    <a:pt x="34" y="19"/>
                  </a:lnTo>
                  <a:lnTo>
                    <a:pt x="34" y="21"/>
                  </a:lnTo>
                  <a:lnTo>
                    <a:pt x="34" y="21"/>
                  </a:lnTo>
                  <a:lnTo>
                    <a:pt x="34" y="21"/>
                  </a:lnTo>
                  <a:lnTo>
                    <a:pt x="29" y="23"/>
                  </a:lnTo>
                  <a:lnTo>
                    <a:pt x="26" y="23"/>
                  </a:lnTo>
                  <a:lnTo>
                    <a:pt x="26" y="26"/>
                  </a:lnTo>
                  <a:lnTo>
                    <a:pt x="26" y="26"/>
                  </a:lnTo>
                  <a:lnTo>
                    <a:pt x="26" y="26"/>
                  </a:lnTo>
                  <a:lnTo>
                    <a:pt x="26" y="26"/>
                  </a:lnTo>
                  <a:lnTo>
                    <a:pt x="26" y="28"/>
                  </a:lnTo>
                  <a:lnTo>
                    <a:pt x="26" y="28"/>
                  </a:lnTo>
                  <a:lnTo>
                    <a:pt x="26" y="28"/>
                  </a:lnTo>
                  <a:lnTo>
                    <a:pt x="26" y="28"/>
                  </a:lnTo>
                  <a:lnTo>
                    <a:pt x="24" y="26"/>
                  </a:lnTo>
                  <a:lnTo>
                    <a:pt x="24" y="26"/>
                  </a:lnTo>
                  <a:lnTo>
                    <a:pt x="24" y="28"/>
                  </a:lnTo>
                  <a:lnTo>
                    <a:pt x="24" y="28"/>
                  </a:lnTo>
                  <a:lnTo>
                    <a:pt x="22" y="28"/>
                  </a:lnTo>
                  <a:lnTo>
                    <a:pt x="22" y="31"/>
                  </a:lnTo>
                  <a:lnTo>
                    <a:pt x="22" y="33"/>
                  </a:lnTo>
                  <a:lnTo>
                    <a:pt x="22" y="33"/>
                  </a:lnTo>
                  <a:lnTo>
                    <a:pt x="22" y="35"/>
                  </a:lnTo>
                  <a:lnTo>
                    <a:pt x="22" y="35"/>
                  </a:lnTo>
                  <a:lnTo>
                    <a:pt x="22" y="38"/>
                  </a:lnTo>
                  <a:lnTo>
                    <a:pt x="24" y="38"/>
                  </a:lnTo>
                  <a:lnTo>
                    <a:pt x="24" y="38"/>
                  </a:lnTo>
                  <a:lnTo>
                    <a:pt x="24" y="38"/>
                  </a:lnTo>
                  <a:lnTo>
                    <a:pt x="26" y="38"/>
                  </a:lnTo>
                  <a:lnTo>
                    <a:pt x="26" y="40"/>
                  </a:lnTo>
                  <a:lnTo>
                    <a:pt x="26" y="42"/>
                  </a:lnTo>
                  <a:lnTo>
                    <a:pt x="29" y="42"/>
                  </a:lnTo>
                  <a:lnTo>
                    <a:pt x="31" y="42"/>
                  </a:lnTo>
                  <a:lnTo>
                    <a:pt x="31" y="42"/>
                  </a:lnTo>
                  <a:lnTo>
                    <a:pt x="34" y="42"/>
                  </a:lnTo>
                  <a:lnTo>
                    <a:pt x="34" y="42"/>
                  </a:lnTo>
                  <a:lnTo>
                    <a:pt x="34" y="42"/>
                  </a:lnTo>
                  <a:lnTo>
                    <a:pt x="34" y="42"/>
                  </a:lnTo>
                  <a:lnTo>
                    <a:pt x="36" y="42"/>
                  </a:lnTo>
                  <a:lnTo>
                    <a:pt x="36" y="42"/>
                  </a:lnTo>
                  <a:lnTo>
                    <a:pt x="36" y="42"/>
                  </a:lnTo>
                  <a:lnTo>
                    <a:pt x="36" y="42"/>
                  </a:lnTo>
                  <a:lnTo>
                    <a:pt x="36" y="42"/>
                  </a:lnTo>
                  <a:lnTo>
                    <a:pt x="38" y="42"/>
                  </a:lnTo>
                  <a:lnTo>
                    <a:pt x="41" y="42"/>
                  </a:lnTo>
                  <a:lnTo>
                    <a:pt x="43" y="40"/>
                  </a:lnTo>
                  <a:lnTo>
                    <a:pt x="43" y="40"/>
                  </a:lnTo>
                  <a:lnTo>
                    <a:pt x="43" y="40"/>
                  </a:lnTo>
                  <a:lnTo>
                    <a:pt x="43" y="40"/>
                  </a:lnTo>
                  <a:lnTo>
                    <a:pt x="43" y="38"/>
                  </a:lnTo>
                  <a:lnTo>
                    <a:pt x="43" y="38"/>
                  </a:lnTo>
                  <a:lnTo>
                    <a:pt x="43" y="38"/>
                  </a:lnTo>
                  <a:lnTo>
                    <a:pt x="43" y="38"/>
                  </a:lnTo>
                  <a:lnTo>
                    <a:pt x="43" y="38"/>
                  </a:lnTo>
                  <a:lnTo>
                    <a:pt x="43" y="38"/>
                  </a:lnTo>
                  <a:lnTo>
                    <a:pt x="43" y="38"/>
                  </a:lnTo>
                  <a:lnTo>
                    <a:pt x="45" y="38"/>
                  </a:lnTo>
                  <a:lnTo>
                    <a:pt x="43" y="38"/>
                  </a:lnTo>
                  <a:lnTo>
                    <a:pt x="43" y="38"/>
                  </a:lnTo>
                  <a:lnTo>
                    <a:pt x="43" y="38"/>
                  </a:lnTo>
                  <a:lnTo>
                    <a:pt x="45" y="38"/>
                  </a:lnTo>
                  <a:lnTo>
                    <a:pt x="45" y="38"/>
                  </a:lnTo>
                  <a:lnTo>
                    <a:pt x="48" y="38"/>
                  </a:lnTo>
                  <a:lnTo>
                    <a:pt x="48" y="35"/>
                  </a:lnTo>
                  <a:lnTo>
                    <a:pt x="48" y="35"/>
                  </a:lnTo>
                  <a:lnTo>
                    <a:pt x="48" y="35"/>
                  </a:lnTo>
                  <a:lnTo>
                    <a:pt x="50" y="35"/>
                  </a:lnTo>
                  <a:lnTo>
                    <a:pt x="50" y="35"/>
                  </a:lnTo>
                  <a:lnTo>
                    <a:pt x="53" y="35"/>
                  </a:lnTo>
                  <a:lnTo>
                    <a:pt x="53" y="35"/>
                  </a:lnTo>
                  <a:lnTo>
                    <a:pt x="53" y="35"/>
                  </a:lnTo>
                  <a:lnTo>
                    <a:pt x="53" y="38"/>
                  </a:lnTo>
                  <a:lnTo>
                    <a:pt x="53" y="38"/>
                  </a:lnTo>
                  <a:lnTo>
                    <a:pt x="53" y="38"/>
                  </a:lnTo>
                  <a:lnTo>
                    <a:pt x="55" y="38"/>
                  </a:lnTo>
                  <a:lnTo>
                    <a:pt x="55" y="38"/>
                  </a:lnTo>
                  <a:lnTo>
                    <a:pt x="55" y="38"/>
                  </a:lnTo>
                  <a:lnTo>
                    <a:pt x="55" y="35"/>
                  </a:lnTo>
                  <a:lnTo>
                    <a:pt x="57" y="38"/>
                  </a:lnTo>
                  <a:lnTo>
                    <a:pt x="55" y="38"/>
                  </a:lnTo>
                  <a:lnTo>
                    <a:pt x="55" y="38"/>
                  </a:lnTo>
                  <a:lnTo>
                    <a:pt x="55" y="40"/>
                  </a:lnTo>
                  <a:lnTo>
                    <a:pt x="55" y="38"/>
                  </a:lnTo>
                  <a:lnTo>
                    <a:pt x="55" y="38"/>
                  </a:lnTo>
                  <a:lnTo>
                    <a:pt x="53" y="38"/>
                  </a:lnTo>
                  <a:lnTo>
                    <a:pt x="53" y="38"/>
                  </a:lnTo>
                  <a:lnTo>
                    <a:pt x="53" y="38"/>
                  </a:lnTo>
                  <a:lnTo>
                    <a:pt x="53" y="38"/>
                  </a:lnTo>
                  <a:lnTo>
                    <a:pt x="53" y="38"/>
                  </a:lnTo>
                  <a:lnTo>
                    <a:pt x="50" y="38"/>
                  </a:lnTo>
                  <a:lnTo>
                    <a:pt x="50" y="38"/>
                  </a:lnTo>
                  <a:lnTo>
                    <a:pt x="48" y="38"/>
                  </a:lnTo>
                  <a:lnTo>
                    <a:pt x="48" y="38"/>
                  </a:lnTo>
                  <a:lnTo>
                    <a:pt x="48" y="38"/>
                  </a:lnTo>
                  <a:lnTo>
                    <a:pt x="45" y="40"/>
                  </a:lnTo>
                  <a:lnTo>
                    <a:pt x="45" y="42"/>
                  </a:lnTo>
                  <a:lnTo>
                    <a:pt x="45" y="42"/>
                  </a:lnTo>
                  <a:lnTo>
                    <a:pt x="45" y="42"/>
                  </a:lnTo>
                  <a:lnTo>
                    <a:pt x="45" y="42"/>
                  </a:lnTo>
                  <a:lnTo>
                    <a:pt x="45" y="42"/>
                  </a:lnTo>
                  <a:lnTo>
                    <a:pt x="45" y="42"/>
                  </a:lnTo>
                  <a:lnTo>
                    <a:pt x="43" y="45"/>
                  </a:lnTo>
                  <a:lnTo>
                    <a:pt x="43" y="47"/>
                  </a:lnTo>
                  <a:lnTo>
                    <a:pt x="43" y="49"/>
                  </a:lnTo>
                  <a:lnTo>
                    <a:pt x="43" y="49"/>
                  </a:lnTo>
                  <a:lnTo>
                    <a:pt x="43" y="52"/>
                  </a:lnTo>
                  <a:lnTo>
                    <a:pt x="43" y="52"/>
                  </a:lnTo>
                  <a:lnTo>
                    <a:pt x="43" y="52"/>
                  </a:lnTo>
                  <a:lnTo>
                    <a:pt x="43" y="52"/>
                  </a:lnTo>
                  <a:lnTo>
                    <a:pt x="43" y="52"/>
                  </a:lnTo>
                  <a:lnTo>
                    <a:pt x="43" y="52"/>
                  </a:lnTo>
                  <a:lnTo>
                    <a:pt x="45" y="49"/>
                  </a:lnTo>
                  <a:lnTo>
                    <a:pt x="45" y="49"/>
                  </a:lnTo>
                  <a:lnTo>
                    <a:pt x="45" y="49"/>
                  </a:lnTo>
                  <a:lnTo>
                    <a:pt x="45" y="47"/>
                  </a:lnTo>
                  <a:lnTo>
                    <a:pt x="45" y="47"/>
                  </a:lnTo>
                  <a:lnTo>
                    <a:pt x="48" y="47"/>
                  </a:lnTo>
                  <a:lnTo>
                    <a:pt x="48" y="49"/>
                  </a:lnTo>
                  <a:lnTo>
                    <a:pt x="48" y="49"/>
                  </a:lnTo>
                  <a:lnTo>
                    <a:pt x="48" y="49"/>
                  </a:lnTo>
                  <a:lnTo>
                    <a:pt x="48" y="49"/>
                  </a:lnTo>
                  <a:lnTo>
                    <a:pt x="50" y="47"/>
                  </a:lnTo>
                  <a:lnTo>
                    <a:pt x="50" y="45"/>
                  </a:lnTo>
                  <a:lnTo>
                    <a:pt x="50" y="45"/>
                  </a:lnTo>
                  <a:lnTo>
                    <a:pt x="53" y="42"/>
                  </a:lnTo>
                  <a:lnTo>
                    <a:pt x="53" y="42"/>
                  </a:lnTo>
                  <a:lnTo>
                    <a:pt x="53" y="45"/>
                  </a:lnTo>
                  <a:lnTo>
                    <a:pt x="55" y="45"/>
                  </a:lnTo>
                  <a:lnTo>
                    <a:pt x="55" y="45"/>
                  </a:lnTo>
                  <a:lnTo>
                    <a:pt x="55" y="45"/>
                  </a:lnTo>
                  <a:lnTo>
                    <a:pt x="53" y="45"/>
                  </a:lnTo>
                  <a:lnTo>
                    <a:pt x="53" y="45"/>
                  </a:lnTo>
                  <a:lnTo>
                    <a:pt x="53" y="45"/>
                  </a:lnTo>
                  <a:lnTo>
                    <a:pt x="53" y="45"/>
                  </a:lnTo>
                  <a:lnTo>
                    <a:pt x="50" y="47"/>
                  </a:lnTo>
                  <a:lnTo>
                    <a:pt x="50" y="52"/>
                  </a:lnTo>
                  <a:lnTo>
                    <a:pt x="50" y="49"/>
                  </a:lnTo>
                  <a:lnTo>
                    <a:pt x="53" y="49"/>
                  </a:lnTo>
                  <a:lnTo>
                    <a:pt x="53" y="49"/>
                  </a:lnTo>
                  <a:lnTo>
                    <a:pt x="55" y="49"/>
                  </a:lnTo>
                  <a:lnTo>
                    <a:pt x="57" y="47"/>
                  </a:lnTo>
                  <a:lnTo>
                    <a:pt x="57" y="47"/>
                  </a:lnTo>
                  <a:lnTo>
                    <a:pt x="60" y="47"/>
                  </a:lnTo>
                  <a:lnTo>
                    <a:pt x="62" y="47"/>
                  </a:lnTo>
                  <a:lnTo>
                    <a:pt x="62" y="45"/>
                  </a:lnTo>
                  <a:lnTo>
                    <a:pt x="62" y="45"/>
                  </a:lnTo>
                  <a:lnTo>
                    <a:pt x="64" y="42"/>
                  </a:lnTo>
                  <a:lnTo>
                    <a:pt x="64" y="42"/>
                  </a:lnTo>
                  <a:lnTo>
                    <a:pt x="64" y="42"/>
                  </a:lnTo>
                  <a:lnTo>
                    <a:pt x="67" y="42"/>
                  </a:lnTo>
                  <a:lnTo>
                    <a:pt x="67" y="40"/>
                  </a:lnTo>
                  <a:lnTo>
                    <a:pt x="67" y="40"/>
                  </a:lnTo>
                  <a:lnTo>
                    <a:pt x="69" y="40"/>
                  </a:lnTo>
                  <a:lnTo>
                    <a:pt x="69" y="40"/>
                  </a:lnTo>
                  <a:lnTo>
                    <a:pt x="69" y="40"/>
                  </a:lnTo>
                  <a:lnTo>
                    <a:pt x="71" y="40"/>
                  </a:lnTo>
                  <a:lnTo>
                    <a:pt x="71" y="40"/>
                  </a:lnTo>
                  <a:lnTo>
                    <a:pt x="71" y="40"/>
                  </a:lnTo>
                  <a:lnTo>
                    <a:pt x="74" y="40"/>
                  </a:lnTo>
                  <a:lnTo>
                    <a:pt x="74" y="40"/>
                  </a:lnTo>
                  <a:lnTo>
                    <a:pt x="76" y="40"/>
                  </a:lnTo>
                  <a:lnTo>
                    <a:pt x="76" y="40"/>
                  </a:lnTo>
                  <a:lnTo>
                    <a:pt x="76" y="40"/>
                  </a:lnTo>
                  <a:lnTo>
                    <a:pt x="79" y="40"/>
                  </a:lnTo>
                  <a:lnTo>
                    <a:pt x="81" y="42"/>
                  </a:lnTo>
                  <a:lnTo>
                    <a:pt x="83" y="42"/>
                  </a:lnTo>
                  <a:lnTo>
                    <a:pt x="83" y="42"/>
                  </a:lnTo>
                  <a:lnTo>
                    <a:pt x="83" y="42"/>
                  </a:lnTo>
                  <a:lnTo>
                    <a:pt x="86" y="40"/>
                  </a:lnTo>
                  <a:lnTo>
                    <a:pt x="86" y="40"/>
                  </a:lnTo>
                  <a:lnTo>
                    <a:pt x="88" y="40"/>
                  </a:lnTo>
                  <a:lnTo>
                    <a:pt x="88" y="38"/>
                  </a:lnTo>
                  <a:lnTo>
                    <a:pt x="90" y="38"/>
                  </a:lnTo>
                  <a:lnTo>
                    <a:pt x="90" y="38"/>
                  </a:lnTo>
                  <a:lnTo>
                    <a:pt x="90" y="38"/>
                  </a:lnTo>
                  <a:lnTo>
                    <a:pt x="93" y="38"/>
                  </a:lnTo>
                  <a:lnTo>
                    <a:pt x="93" y="38"/>
                  </a:lnTo>
                  <a:lnTo>
                    <a:pt x="93" y="38"/>
                  </a:lnTo>
                  <a:lnTo>
                    <a:pt x="93" y="38"/>
                  </a:lnTo>
                  <a:lnTo>
                    <a:pt x="93" y="38"/>
                  </a:lnTo>
                  <a:lnTo>
                    <a:pt x="93" y="38"/>
                  </a:lnTo>
                  <a:lnTo>
                    <a:pt x="95" y="40"/>
                  </a:lnTo>
                  <a:lnTo>
                    <a:pt x="95" y="40"/>
                  </a:lnTo>
                  <a:lnTo>
                    <a:pt x="93" y="40"/>
                  </a:lnTo>
                  <a:lnTo>
                    <a:pt x="93" y="40"/>
                  </a:lnTo>
                  <a:lnTo>
                    <a:pt x="93" y="40"/>
                  </a:lnTo>
                  <a:lnTo>
                    <a:pt x="93" y="40"/>
                  </a:lnTo>
                  <a:lnTo>
                    <a:pt x="93" y="42"/>
                  </a:lnTo>
                  <a:lnTo>
                    <a:pt x="90" y="42"/>
                  </a:lnTo>
                  <a:lnTo>
                    <a:pt x="90" y="45"/>
                  </a:lnTo>
                  <a:lnTo>
                    <a:pt x="90" y="45"/>
                  </a:lnTo>
                  <a:lnTo>
                    <a:pt x="90" y="45"/>
                  </a:lnTo>
                  <a:lnTo>
                    <a:pt x="90" y="47"/>
                  </a:lnTo>
                  <a:lnTo>
                    <a:pt x="90" y="47"/>
                  </a:lnTo>
                  <a:lnTo>
                    <a:pt x="90" y="47"/>
                  </a:lnTo>
                  <a:lnTo>
                    <a:pt x="93" y="47"/>
                  </a:lnTo>
                  <a:lnTo>
                    <a:pt x="93" y="47"/>
                  </a:lnTo>
                  <a:lnTo>
                    <a:pt x="95" y="47"/>
                  </a:lnTo>
                  <a:lnTo>
                    <a:pt x="95" y="47"/>
                  </a:lnTo>
                  <a:lnTo>
                    <a:pt x="95" y="49"/>
                  </a:lnTo>
                  <a:lnTo>
                    <a:pt x="97" y="49"/>
                  </a:lnTo>
                  <a:lnTo>
                    <a:pt x="97" y="49"/>
                  </a:lnTo>
                  <a:lnTo>
                    <a:pt x="97" y="49"/>
                  </a:lnTo>
                  <a:lnTo>
                    <a:pt x="95" y="52"/>
                  </a:lnTo>
                  <a:lnTo>
                    <a:pt x="95" y="49"/>
                  </a:lnTo>
                  <a:lnTo>
                    <a:pt x="95" y="49"/>
                  </a:lnTo>
                  <a:lnTo>
                    <a:pt x="93" y="49"/>
                  </a:lnTo>
                  <a:lnTo>
                    <a:pt x="93" y="49"/>
                  </a:lnTo>
                  <a:lnTo>
                    <a:pt x="90" y="49"/>
                  </a:lnTo>
                  <a:lnTo>
                    <a:pt x="90" y="47"/>
                  </a:lnTo>
                  <a:lnTo>
                    <a:pt x="90" y="47"/>
                  </a:lnTo>
                  <a:lnTo>
                    <a:pt x="90" y="45"/>
                  </a:lnTo>
                  <a:lnTo>
                    <a:pt x="90" y="45"/>
                  </a:lnTo>
                  <a:lnTo>
                    <a:pt x="90" y="42"/>
                  </a:lnTo>
                  <a:lnTo>
                    <a:pt x="90" y="42"/>
                  </a:lnTo>
                  <a:lnTo>
                    <a:pt x="90" y="42"/>
                  </a:lnTo>
                  <a:lnTo>
                    <a:pt x="90" y="40"/>
                  </a:lnTo>
                  <a:lnTo>
                    <a:pt x="88" y="40"/>
                  </a:lnTo>
                  <a:lnTo>
                    <a:pt x="88" y="40"/>
                  </a:lnTo>
                  <a:lnTo>
                    <a:pt x="88" y="42"/>
                  </a:lnTo>
                  <a:lnTo>
                    <a:pt x="86" y="42"/>
                  </a:lnTo>
                  <a:lnTo>
                    <a:pt x="86" y="42"/>
                  </a:lnTo>
                  <a:lnTo>
                    <a:pt x="86" y="42"/>
                  </a:lnTo>
                  <a:lnTo>
                    <a:pt x="83" y="45"/>
                  </a:lnTo>
                  <a:lnTo>
                    <a:pt x="83" y="45"/>
                  </a:lnTo>
                  <a:lnTo>
                    <a:pt x="76" y="45"/>
                  </a:lnTo>
                  <a:lnTo>
                    <a:pt x="76" y="45"/>
                  </a:lnTo>
                  <a:lnTo>
                    <a:pt x="74" y="42"/>
                  </a:lnTo>
                  <a:lnTo>
                    <a:pt x="71" y="42"/>
                  </a:lnTo>
                  <a:lnTo>
                    <a:pt x="71" y="42"/>
                  </a:lnTo>
                  <a:lnTo>
                    <a:pt x="71" y="42"/>
                  </a:lnTo>
                  <a:lnTo>
                    <a:pt x="71" y="45"/>
                  </a:lnTo>
                  <a:lnTo>
                    <a:pt x="71" y="45"/>
                  </a:lnTo>
                  <a:lnTo>
                    <a:pt x="71" y="45"/>
                  </a:lnTo>
                  <a:lnTo>
                    <a:pt x="71" y="45"/>
                  </a:lnTo>
                  <a:lnTo>
                    <a:pt x="71" y="45"/>
                  </a:lnTo>
                  <a:lnTo>
                    <a:pt x="71" y="42"/>
                  </a:lnTo>
                  <a:lnTo>
                    <a:pt x="71" y="42"/>
                  </a:lnTo>
                  <a:lnTo>
                    <a:pt x="69" y="45"/>
                  </a:lnTo>
                  <a:lnTo>
                    <a:pt x="69" y="45"/>
                  </a:lnTo>
                  <a:lnTo>
                    <a:pt x="69" y="45"/>
                  </a:lnTo>
                  <a:lnTo>
                    <a:pt x="69" y="45"/>
                  </a:lnTo>
                  <a:lnTo>
                    <a:pt x="69" y="45"/>
                  </a:lnTo>
                  <a:lnTo>
                    <a:pt x="69" y="47"/>
                  </a:lnTo>
                  <a:lnTo>
                    <a:pt x="69" y="47"/>
                  </a:lnTo>
                  <a:lnTo>
                    <a:pt x="67" y="49"/>
                  </a:lnTo>
                  <a:lnTo>
                    <a:pt x="67" y="49"/>
                  </a:lnTo>
                  <a:lnTo>
                    <a:pt x="64" y="49"/>
                  </a:lnTo>
                  <a:lnTo>
                    <a:pt x="64" y="52"/>
                  </a:lnTo>
                  <a:lnTo>
                    <a:pt x="64" y="52"/>
                  </a:lnTo>
                  <a:lnTo>
                    <a:pt x="64" y="54"/>
                  </a:lnTo>
                  <a:lnTo>
                    <a:pt x="64" y="54"/>
                  </a:lnTo>
                  <a:lnTo>
                    <a:pt x="64" y="54"/>
                  </a:lnTo>
                  <a:lnTo>
                    <a:pt x="67" y="54"/>
                  </a:lnTo>
                  <a:lnTo>
                    <a:pt x="67" y="54"/>
                  </a:lnTo>
                  <a:lnTo>
                    <a:pt x="67" y="54"/>
                  </a:lnTo>
                  <a:lnTo>
                    <a:pt x="67" y="54"/>
                  </a:lnTo>
                  <a:lnTo>
                    <a:pt x="67" y="54"/>
                  </a:lnTo>
                  <a:lnTo>
                    <a:pt x="67" y="52"/>
                  </a:lnTo>
                  <a:lnTo>
                    <a:pt x="67" y="54"/>
                  </a:lnTo>
                  <a:lnTo>
                    <a:pt x="67" y="54"/>
                  </a:lnTo>
                  <a:lnTo>
                    <a:pt x="67" y="54"/>
                  </a:lnTo>
                  <a:lnTo>
                    <a:pt x="67" y="54"/>
                  </a:lnTo>
                  <a:lnTo>
                    <a:pt x="69" y="57"/>
                  </a:lnTo>
                  <a:lnTo>
                    <a:pt x="69" y="57"/>
                  </a:lnTo>
                  <a:lnTo>
                    <a:pt x="71" y="54"/>
                  </a:lnTo>
                  <a:lnTo>
                    <a:pt x="71" y="54"/>
                  </a:lnTo>
                  <a:lnTo>
                    <a:pt x="71" y="57"/>
                  </a:lnTo>
                  <a:lnTo>
                    <a:pt x="69" y="57"/>
                  </a:lnTo>
                  <a:lnTo>
                    <a:pt x="69" y="57"/>
                  </a:lnTo>
                  <a:lnTo>
                    <a:pt x="69" y="59"/>
                  </a:lnTo>
                  <a:lnTo>
                    <a:pt x="69" y="59"/>
                  </a:lnTo>
                  <a:lnTo>
                    <a:pt x="69" y="59"/>
                  </a:lnTo>
                  <a:lnTo>
                    <a:pt x="69" y="59"/>
                  </a:lnTo>
                  <a:lnTo>
                    <a:pt x="69" y="61"/>
                  </a:lnTo>
                  <a:lnTo>
                    <a:pt x="69" y="61"/>
                  </a:lnTo>
                  <a:lnTo>
                    <a:pt x="71" y="61"/>
                  </a:lnTo>
                  <a:lnTo>
                    <a:pt x="71" y="61"/>
                  </a:lnTo>
                  <a:lnTo>
                    <a:pt x="71" y="61"/>
                  </a:lnTo>
                  <a:lnTo>
                    <a:pt x="71" y="61"/>
                  </a:lnTo>
                  <a:lnTo>
                    <a:pt x="71" y="59"/>
                  </a:lnTo>
                  <a:lnTo>
                    <a:pt x="71" y="59"/>
                  </a:lnTo>
                  <a:lnTo>
                    <a:pt x="71" y="59"/>
                  </a:lnTo>
                  <a:lnTo>
                    <a:pt x="71" y="59"/>
                  </a:lnTo>
                  <a:lnTo>
                    <a:pt x="71" y="59"/>
                  </a:lnTo>
                  <a:lnTo>
                    <a:pt x="71" y="59"/>
                  </a:lnTo>
                  <a:lnTo>
                    <a:pt x="71" y="59"/>
                  </a:lnTo>
                  <a:lnTo>
                    <a:pt x="74" y="59"/>
                  </a:lnTo>
                  <a:lnTo>
                    <a:pt x="74" y="59"/>
                  </a:lnTo>
                  <a:lnTo>
                    <a:pt x="74" y="59"/>
                  </a:lnTo>
                  <a:lnTo>
                    <a:pt x="74" y="59"/>
                  </a:lnTo>
                  <a:lnTo>
                    <a:pt x="74" y="59"/>
                  </a:lnTo>
                  <a:lnTo>
                    <a:pt x="74" y="57"/>
                  </a:lnTo>
                  <a:lnTo>
                    <a:pt x="74" y="57"/>
                  </a:lnTo>
                  <a:lnTo>
                    <a:pt x="74" y="57"/>
                  </a:lnTo>
                  <a:lnTo>
                    <a:pt x="74" y="57"/>
                  </a:lnTo>
                  <a:lnTo>
                    <a:pt x="74" y="59"/>
                  </a:lnTo>
                  <a:lnTo>
                    <a:pt x="76" y="59"/>
                  </a:lnTo>
                  <a:lnTo>
                    <a:pt x="76" y="59"/>
                  </a:lnTo>
                  <a:lnTo>
                    <a:pt x="76" y="57"/>
                  </a:lnTo>
                  <a:lnTo>
                    <a:pt x="76" y="57"/>
                  </a:lnTo>
                  <a:lnTo>
                    <a:pt x="74" y="54"/>
                  </a:lnTo>
                  <a:lnTo>
                    <a:pt x="76" y="54"/>
                  </a:lnTo>
                  <a:lnTo>
                    <a:pt x="76" y="54"/>
                  </a:lnTo>
                  <a:lnTo>
                    <a:pt x="76" y="54"/>
                  </a:lnTo>
                  <a:lnTo>
                    <a:pt x="76" y="54"/>
                  </a:lnTo>
                  <a:lnTo>
                    <a:pt x="76" y="54"/>
                  </a:lnTo>
                  <a:lnTo>
                    <a:pt x="76" y="57"/>
                  </a:lnTo>
                  <a:lnTo>
                    <a:pt x="76" y="57"/>
                  </a:lnTo>
                  <a:lnTo>
                    <a:pt x="76" y="57"/>
                  </a:lnTo>
                  <a:lnTo>
                    <a:pt x="76" y="57"/>
                  </a:lnTo>
                  <a:lnTo>
                    <a:pt x="79" y="54"/>
                  </a:lnTo>
                  <a:lnTo>
                    <a:pt x="79" y="57"/>
                  </a:lnTo>
                  <a:lnTo>
                    <a:pt x="79" y="57"/>
                  </a:lnTo>
                  <a:lnTo>
                    <a:pt x="79" y="57"/>
                  </a:lnTo>
                  <a:lnTo>
                    <a:pt x="79" y="54"/>
                  </a:lnTo>
                  <a:lnTo>
                    <a:pt x="79" y="54"/>
                  </a:lnTo>
                  <a:lnTo>
                    <a:pt x="79" y="54"/>
                  </a:lnTo>
                  <a:lnTo>
                    <a:pt x="79" y="54"/>
                  </a:lnTo>
                  <a:lnTo>
                    <a:pt x="79" y="54"/>
                  </a:lnTo>
                  <a:lnTo>
                    <a:pt x="76" y="54"/>
                  </a:lnTo>
                  <a:lnTo>
                    <a:pt x="76" y="52"/>
                  </a:lnTo>
                  <a:lnTo>
                    <a:pt x="79" y="52"/>
                  </a:lnTo>
                  <a:lnTo>
                    <a:pt x="79" y="52"/>
                  </a:lnTo>
                  <a:lnTo>
                    <a:pt x="79" y="52"/>
                  </a:lnTo>
                  <a:lnTo>
                    <a:pt x="79" y="52"/>
                  </a:lnTo>
                  <a:lnTo>
                    <a:pt x="79" y="52"/>
                  </a:lnTo>
                  <a:lnTo>
                    <a:pt x="79" y="52"/>
                  </a:lnTo>
                  <a:lnTo>
                    <a:pt x="79" y="52"/>
                  </a:lnTo>
                  <a:lnTo>
                    <a:pt x="79" y="54"/>
                  </a:lnTo>
                  <a:lnTo>
                    <a:pt x="81" y="54"/>
                  </a:lnTo>
                  <a:lnTo>
                    <a:pt x="79" y="54"/>
                  </a:lnTo>
                  <a:lnTo>
                    <a:pt x="79" y="54"/>
                  </a:lnTo>
                  <a:lnTo>
                    <a:pt x="79" y="54"/>
                  </a:lnTo>
                  <a:lnTo>
                    <a:pt x="81" y="54"/>
                  </a:lnTo>
                  <a:lnTo>
                    <a:pt x="81" y="54"/>
                  </a:lnTo>
                  <a:lnTo>
                    <a:pt x="81" y="54"/>
                  </a:lnTo>
                  <a:lnTo>
                    <a:pt x="81" y="52"/>
                  </a:lnTo>
                  <a:lnTo>
                    <a:pt x="81" y="52"/>
                  </a:lnTo>
                  <a:lnTo>
                    <a:pt x="81" y="52"/>
                  </a:lnTo>
                  <a:lnTo>
                    <a:pt x="81" y="49"/>
                  </a:lnTo>
                  <a:lnTo>
                    <a:pt x="83" y="49"/>
                  </a:lnTo>
                  <a:lnTo>
                    <a:pt x="83" y="52"/>
                  </a:lnTo>
                  <a:lnTo>
                    <a:pt x="83" y="52"/>
                  </a:lnTo>
                  <a:lnTo>
                    <a:pt x="83" y="52"/>
                  </a:lnTo>
                  <a:lnTo>
                    <a:pt x="83" y="52"/>
                  </a:lnTo>
                  <a:lnTo>
                    <a:pt x="83" y="52"/>
                  </a:lnTo>
                  <a:lnTo>
                    <a:pt x="83" y="52"/>
                  </a:lnTo>
                  <a:lnTo>
                    <a:pt x="83" y="52"/>
                  </a:lnTo>
                  <a:lnTo>
                    <a:pt x="83" y="52"/>
                  </a:lnTo>
                  <a:lnTo>
                    <a:pt x="83" y="54"/>
                  </a:lnTo>
                  <a:lnTo>
                    <a:pt x="83" y="54"/>
                  </a:lnTo>
                  <a:lnTo>
                    <a:pt x="83" y="54"/>
                  </a:lnTo>
                  <a:lnTo>
                    <a:pt x="81" y="54"/>
                  </a:lnTo>
                  <a:lnTo>
                    <a:pt x="81" y="57"/>
                  </a:lnTo>
                  <a:lnTo>
                    <a:pt x="81" y="57"/>
                  </a:lnTo>
                  <a:lnTo>
                    <a:pt x="83" y="54"/>
                  </a:lnTo>
                  <a:lnTo>
                    <a:pt x="83" y="54"/>
                  </a:lnTo>
                  <a:lnTo>
                    <a:pt x="83" y="57"/>
                  </a:lnTo>
                  <a:lnTo>
                    <a:pt x="83" y="54"/>
                  </a:lnTo>
                  <a:lnTo>
                    <a:pt x="83" y="54"/>
                  </a:lnTo>
                  <a:lnTo>
                    <a:pt x="83" y="54"/>
                  </a:lnTo>
                  <a:lnTo>
                    <a:pt x="86" y="54"/>
                  </a:lnTo>
                  <a:lnTo>
                    <a:pt x="86" y="54"/>
                  </a:lnTo>
                  <a:lnTo>
                    <a:pt x="86" y="54"/>
                  </a:lnTo>
                  <a:lnTo>
                    <a:pt x="86" y="54"/>
                  </a:lnTo>
                  <a:lnTo>
                    <a:pt x="86" y="54"/>
                  </a:lnTo>
                  <a:lnTo>
                    <a:pt x="86" y="54"/>
                  </a:lnTo>
                  <a:lnTo>
                    <a:pt x="86" y="54"/>
                  </a:lnTo>
                  <a:lnTo>
                    <a:pt x="88" y="54"/>
                  </a:lnTo>
                  <a:lnTo>
                    <a:pt x="86" y="54"/>
                  </a:lnTo>
                  <a:lnTo>
                    <a:pt x="86" y="54"/>
                  </a:lnTo>
                  <a:lnTo>
                    <a:pt x="86" y="54"/>
                  </a:lnTo>
                  <a:lnTo>
                    <a:pt x="86" y="57"/>
                  </a:lnTo>
                  <a:lnTo>
                    <a:pt x="86" y="57"/>
                  </a:lnTo>
                  <a:lnTo>
                    <a:pt x="86" y="57"/>
                  </a:lnTo>
                  <a:lnTo>
                    <a:pt x="88" y="57"/>
                  </a:lnTo>
                  <a:lnTo>
                    <a:pt x="88" y="54"/>
                  </a:lnTo>
                  <a:lnTo>
                    <a:pt x="88" y="54"/>
                  </a:lnTo>
                  <a:lnTo>
                    <a:pt x="88" y="54"/>
                  </a:lnTo>
                  <a:lnTo>
                    <a:pt x="88" y="54"/>
                  </a:lnTo>
                  <a:lnTo>
                    <a:pt x="88" y="57"/>
                  </a:lnTo>
                  <a:lnTo>
                    <a:pt x="88" y="57"/>
                  </a:lnTo>
                  <a:lnTo>
                    <a:pt x="88" y="57"/>
                  </a:lnTo>
                  <a:lnTo>
                    <a:pt x="88" y="57"/>
                  </a:lnTo>
                  <a:lnTo>
                    <a:pt x="88" y="57"/>
                  </a:lnTo>
                  <a:lnTo>
                    <a:pt x="88" y="59"/>
                  </a:lnTo>
                  <a:lnTo>
                    <a:pt x="88" y="57"/>
                  </a:lnTo>
                  <a:lnTo>
                    <a:pt x="90" y="57"/>
                  </a:lnTo>
                  <a:lnTo>
                    <a:pt x="90" y="57"/>
                  </a:lnTo>
                  <a:lnTo>
                    <a:pt x="90" y="57"/>
                  </a:lnTo>
                  <a:lnTo>
                    <a:pt x="90" y="57"/>
                  </a:lnTo>
                  <a:lnTo>
                    <a:pt x="90" y="57"/>
                  </a:lnTo>
                  <a:lnTo>
                    <a:pt x="90" y="59"/>
                  </a:lnTo>
                  <a:lnTo>
                    <a:pt x="90" y="59"/>
                  </a:lnTo>
                  <a:lnTo>
                    <a:pt x="90" y="59"/>
                  </a:lnTo>
                  <a:lnTo>
                    <a:pt x="90" y="59"/>
                  </a:lnTo>
                  <a:lnTo>
                    <a:pt x="90" y="59"/>
                  </a:lnTo>
                  <a:lnTo>
                    <a:pt x="90" y="59"/>
                  </a:lnTo>
                  <a:lnTo>
                    <a:pt x="90" y="59"/>
                  </a:lnTo>
                  <a:lnTo>
                    <a:pt x="93" y="59"/>
                  </a:lnTo>
                  <a:lnTo>
                    <a:pt x="93" y="59"/>
                  </a:lnTo>
                  <a:lnTo>
                    <a:pt x="93" y="59"/>
                  </a:lnTo>
                  <a:lnTo>
                    <a:pt x="93" y="59"/>
                  </a:lnTo>
                  <a:lnTo>
                    <a:pt x="93" y="59"/>
                  </a:lnTo>
                  <a:lnTo>
                    <a:pt x="93" y="59"/>
                  </a:lnTo>
                  <a:lnTo>
                    <a:pt x="93" y="59"/>
                  </a:lnTo>
                  <a:lnTo>
                    <a:pt x="93" y="61"/>
                  </a:lnTo>
                  <a:lnTo>
                    <a:pt x="90" y="61"/>
                  </a:lnTo>
                  <a:lnTo>
                    <a:pt x="90" y="61"/>
                  </a:lnTo>
                  <a:lnTo>
                    <a:pt x="90" y="61"/>
                  </a:lnTo>
                  <a:lnTo>
                    <a:pt x="88" y="61"/>
                  </a:lnTo>
                  <a:lnTo>
                    <a:pt x="88" y="61"/>
                  </a:lnTo>
                  <a:lnTo>
                    <a:pt x="88" y="61"/>
                  </a:lnTo>
                  <a:lnTo>
                    <a:pt x="88" y="61"/>
                  </a:lnTo>
                  <a:lnTo>
                    <a:pt x="88" y="61"/>
                  </a:lnTo>
                  <a:lnTo>
                    <a:pt x="88" y="61"/>
                  </a:lnTo>
                  <a:lnTo>
                    <a:pt x="86" y="61"/>
                  </a:lnTo>
                  <a:lnTo>
                    <a:pt x="86" y="61"/>
                  </a:lnTo>
                  <a:lnTo>
                    <a:pt x="86" y="59"/>
                  </a:lnTo>
                  <a:lnTo>
                    <a:pt x="86" y="59"/>
                  </a:lnTo>
                  <a:lnTo>
                    <a:pt x="88" y="59"/>
                  </a:lnTo>
                  <a:lnTo>
                    <a:pt x="88" y="59"/>
                  </a:lnTo>
                  <a:lnTo>
                    <a:pt x="88" y="59"/>
                  </a:lnTo>
                  <a:lnTo>
                    <a:pt x="88" y="59"/>
                  </a:lnTo>
                  <a:lnTo>
                    <a:pt x="88" y="59"/>
                  </a:lnTo>
                  <a:lnTo>
                    <a:pt x="88" y="59"/>
                  </a:lnTo>
                  <a:lnTo>
                    <a:pt x="88" y="59"/>
                  </a:lnTo>
                  <a:lnTo>
                    <a:pt x="88" y="59"/>
                  </a:lnTo>
                  <a:lnTo>
                    <a:pt x="88" y="59"/>
                  </a:lnTo>
                  <a:lnTo>
                    <a:pt x="86" y="59"/>
                  </a:lnTo>
                  <a:lnTo>
                    <a:pt x="86" y="59"/>
                  </a:lnTo>
                  <a:lnTo>
                    <a:pt x="86" y="59"/>
                  </a:lnTo>
                  <a:lnTo>
                    <a:pt x="86" y="57"/>
                  </a:lnTo>
                  <a:lnTo>
                    <a:pt x="86" y="57"/>
                  </a:lnTo>
                  <a:lnTo>
                    <a:pt x="86" y="57"/>
                  </a:lnTo>
                  <a:lnTo>
                    <a:pt x="83" y="57"/>
                  </a:lnTo>
                  <a:lnTo>
                    <a:pt x="83" y="57"/>
                  </a:lnTo>
                  <a:lnTo>
                    <a:pt x="83" y="57"/>
                  </a:lnTo>
                  <a:lnTo>
                    <a:pt x="83" y="57"/>
                  </a:lnTo>
                  <a:lnTo>
                    <a:pt x="83" y="57"/>
                  </a:lnTo>
                  <a:lnTo>
                    <a:pt x="83" y="57"/>
                  </a:lnTo>
                  <a:lnTo>
                    <a:pt x="83" y="57"/>
                  </a:lnTo>
                  <a:lnTo>
                    <a:pt x="83" y="59"/>
                  </a:lnTo>
                  <a:lnTo>
                    <a:pt x="83" y="59"/>
                  </a:lnTo>
                  <a:lnTo>
                    <a:pt x="83" y="59"/>
                  </a:lnTo>
                  <a:lnTo>
                    <a:pt x="83" y="61"/>
                  </a:lnTo>
                  <a:lnTo>
                    <a:pt x="83" y="61"/>
                  </a:lnTo>
                  <a:lnTo>
                    <a:pt x="81" y="59"/>
                  </a:lnTo>
                  <a:lnTo>
                    <a:pt x="81" y="59"/>
                  </a:lnTo>
                  <a:lnTo>
                    <a:pt x="81" y="59"/>
                  </a:lnTo>
                  <a:lnTo>
                    <a:pt x="81" y="59"/>
                  </a:lnTo>
                  <a:lnTo>
                    <a:pt x="81" y="59"/>
                  </a:lnTo>
                  <a:lnTo>
                    <a:pt x="81" y="59"/>
                  </a:lnTo>
                  <a:lnTo>
                    <a:pt x="79" y="59"/>
                  </a:lnTo>
                  <a:lnTo>
                    <a:pt x="79" y="57"/>
                  </a:lnTo>
                  <a:lnTo>
                    <a:pt x="79" y="59"/>
                  </a:lnTo>
                  <a:lnTo>
                    <a:pt x="79" y="59"/>
                  </a:lnTo>
                  <a:lnTo>
                    <a:pt x="81" y="59"/>
                  </a:lnTo>
                  <a:lnTo>
                    <a:pt x="81" y="59"/>
                  </a:lnTo>
                  <a:lnTo>
                    <a:pt x="81" y="59"/>
                  </a:lnTo>
                  <a:lnTo>
                    <a:pt x="81" y="59"/>
                  </a:lnTo>
                  <a:lnTo>
                    <a:pt x="81" y="59"/>
                  </a:lnTo>
                  <a:lnTo>
                    <a:pt x="81" y="61"/>
                  </a:lnTo>
                  <a:lnTo>
                    <a:pt x="81" y="61"/>
                  </a:lnTo>
                  <a:lnTo>
                    <a:pt x="79" y="59"/>
                  </a:lnTo>
                  <a:lnTo>
                    <a:pt x="79" y="59"/>
                  </a:lnTo>
                  <a:lnTo>
                    <a:pt x="79" y="59"/>
                  </a:lnTo>
                  <a:lnTo>
                    <a:pt x="79" y="59"/>
                  </a:lnTo>
                  <a:lnTo>
                    <a:pt x="76" y="59"/>
                  </a:lnTo>
                  <a:lnTo>
                    <a:pt x="76" y="59"/>
                  </a:lnTo>
                  <a:lnTo>
                    <a:pt x="76" y="61"/>
                  </a:lnTo>
                  <a:lnTo>
                    <a:pt x="76" y="59"/>
                  </a:lnTo>
                  <a:lnTo>
                    <a:pt x="76" y="59"/>
                  </a:lnTo>
                  <a:lnTo>
                    <a:pt x="76" y="59"/>
                  </a:lnTo>
                  <a:lnTo>
                    <a:pt x="79" y="61"/>
                  </a:lnTo>
                  <a:lnTo>
                    <a:pt x="79" y="61"/>
                  </a:lnTo>
                  <a:lnTo>
                    <a:pt x="79" y="61"/>
                  </a:lnTo>
                  <a:lnTo>
                    <a:pt x="79" y="61"/>
                  </a:lnTo>
                  <a:lnTo>
                    <a:pt x="76" y="61"/>
                  </a:lnTo>
                  <a:lnTo>
                    <a:pt x="76" y="61"/>
                  </a:lnTo>
                  <a:lnTo>
                    <a:pt x="76" y="61"/>
                  </a:lnTo>
                  <a:lnTo>
                    <a:pt x="76" y="61"/>
                  </a:lnTo>
                  <a:lnTo>
                    <a:pt x="76" y="61"/>
                  </a:lnTo>
                  <a:lnTo>
                    <a:pt x="74" y="61"/>
                  </a:lnTo>
                  <a:lnTo>
                    <a:pt x="74" y="61"/>
                  </a:lnTo>
                  <a:lnTo>
                    <a:pt x="76" y="64"/>
                  </a:lnTo>
                  <a:lnTo>
                    <a:pt x="74" y="64"/>
                  </a:lnTo>
                  <a:lnTo>
                    <a:pt x="74" y="64"/>
                  </a:lnTo>
                  <a:lnTo>
                    <a:pt x="74" y="64"/>
                  </a:lnTo>
                  <a:lnTo>
                    <a:pt x="74" y="64"/>
                  </a:lnTo>
                  <a:lnTo>
                    <a:pt x="71" y="61"/>
                  </a:lnTo>
                  <a:lnTo>
                    <a:pt x="71" y="64"/>
                  </a:lnTo>
                  <a:lnTo>
                    <a:pt x="71" y="64"/>
                  </a:lnTo>
                  <a:lnTo>
                    <a:pt x="71" y="64"/>
                  </a:lnTo>
                  <a:lnTo>
                    <a:pt x="71" y="64"/>
                  </a:lnTo>
                  <a:lnTo>
                    <a:pt x="71" y="64"/>
                  </a:lnTo>
                  <a:lnTo>
                    <a:pt x="71" y="64"/>
                  </a:lnTo>
                  <a:lnTo>
                    <a:pt x="71" y="64"/>
                  </a:lnTo>
                  <a:lnTo>
                    <a:pt x="71" y="64"/>
                  </a:lnTo>
                  <a:lnTo>
                    <a:pt x="71" y="64"/>
                  </a:lnTo>
                  <a:lnTo>
                    <a:pt x="71" y="64"/>
                  </a:lnTo>
                  <a:lnTo>
                    <a:pt x="71" y="64"/>
                  </a:lnTo>
                  <a:lnTo>
                    <a:pt x="71" y="64"/>
                  </a:lnTo>
                  <a:lnTo>
                    <a:pt x="71" y="66"/>
                  </a:lnTo>
                  <a:lnTo>
                    <a:pt x="71" y="64"/>
                  </a:lnTo>
                  <a:lnTo>
                    <a:pt x="71" y="64"/>
                  </a:lnTo>
                  <a:lnTo>
                    <a:pt x="69" y="64"/>
                  </a:lnTo>
                  <a:lnTo>
                    <a:pt x="69" y="66"/>
                  </a:lnTo>
                  <a:lnTo>
                    <a:pt x="69" y="66"/>
                  </a:lnTo>
                  <a:lnTo>
                    <a:pt x="69" y="64"/>
                  </a:lnTo>
                  <a:lnTo>
                    <a:pt x="69" y="66"/>
                  </a:lnTo>
                  <a:lnTo>
                    <a:pt x="69" y="66"/>
                  </a:lnTo>
                  <a:lnTo>
                    <a:pt x="69" y="66"/>
                  </a:lnTo>
                  <a:lnTo>
                    <a:pt x="69" y="66"/>
                  </a:lnTo>
                  <a:lnTo>
                    <a:pt x="69" y="68"/>
                  </a:lnTo>
                  <a:lnTo>
                    <a:pt x="69" y="68"/>
                  </a:lnTo>
                  <a:lnTo>
                    <a:pt x="67" y="68"/>
                  </a:lnTo>
                  <a:lnTo>
                    <a:pt x="67" y="71"/>
                  </a:lnTo>
                  <a:lnTo>
                    <a:pt x="67" y="73"/>
                  </a:lnTo>
                  <a:lnTo>
                    <a:pt x="67" y="73"/>
                  </a:lnTo>
                  <a:lnTo>
                    <a:pt x="67" y="73"/>
                  </a:lnTo>
                  <a:lnTo>
                    <a:pt x="69" y="73"/>
                  </a:lnTo>
                  <a:lnTo>
                    <a:pt x="69" y="73"/>
                  </a:lnTo>
                  <a:lnTo>
                    <a:pt x="69" y="73"/>
                  </a:lnTo>
                  <a:lnTo>
                    <a:pt x="71" y="73"/>
                  </a:lnTo>
                  <a:lnTo>
                    <a:pt x="71" y="71"/>
                  </a:lnTo>
                  <a:lnTo>
                    <a:pt x="71" y="71"/>
                  </a:lnTo>
                  <a:lnTo>
                    <a:pt x="71" y="71"/>
                  </a:lnTo>
                  <a:lnTo>
                    <a:pt x="71" y="71"/>
                  </a:lnTo>
                  <a:lnTo>
                    <a:pt x="74" y="68"/>
                  </a:lnTo>
                  <a:lnTo>
                    <a:pt x="74" y="68"/>
                  </a:lnTo>
                  <a:lnTo>
                    <a:pt x="74" y="68"/>
                  </a:lnTo>
                  <a:lnTo>
                    <a:pt x="74" y="66"/>
                  </a:lnTo>
                  <a:lnTo>
                    <a:pt x="74" y="66"/>
                  </a:lnTo>
                  <a:lnTo>
                    <a:pt x="76" y="66"/>
                  </a:lnTo>
                  <a:lnTo>
                    <a:pt x="76" y="66"/>
                  </a:lnTo>
                  <a:lnTo>
                    <a:pt x="76" y="66"/>
                  </a:lnTo>
                  <a:lnTo>
                    <a:pt x="76" y="68"/>
                  </a:lnTo>
                  <a:lnTo>
                    <a:pt x="74" y="68"/>
                  </a:lnTo>
                  <a:lnTo>
                    <a:pt x="74" y="71"/>
                  </a:lnTo>
                  <a:lnTo>
                    <a:pt x="74" y="71"/>
                  </a:lnTo>
                  <a:lnTo>
                    <a:pt x="76" y="71"/>
                  </a:lnTo>
                  <a:lnTo>
                    <a:pt x="76" y="71"/>
                  </a:lnTo>
                  <a:lnTo>
                    <a:pt x="79" y="68"/>
                  </a:lnTo>
                  <a:lnTo>
                    <a:pt x="79" y="68"/>
                  </a:lnTo>
                  <a:lnTo>
                    <a:pt x="79" y="68"/>
                  </a:lnTo>
                  <a:lnTo>
                    <a:pt x="79" y="71"/>
                  </a:lnTo>
                  <a:lnTo>
                    <a:pt x="79" y="71"/>
                  </a:lnTo>
                  <a:lnTo>
                    <a:pt x="76" y="71"/>
                  </a:lnTo>
                  <a:lnTo>
                    <a:pt x="76" y="71"/>
                  </a:lnTo>
                  <a:lnTo>
                    <a:pt x="76" y="71"/>
                  </a:lnTo>
                  <a:lnTo>
                    <a:pt x="76" y="71"/>
                  </a:lnTo>
                  <a:lnTo>
                    <a:pt x="74" y="71"/>
                  </a:lnTo>
                  <a:lnTo>
                    <a:pt x="74" y="71"/>
                  </a:lnTo>
                  <a:lnTo>
                    <a:pt x="74" y="71"/>
                  </a:lnTo>
                  <a:lnTo>
                    <a:pt x="71" y="73"/>
                  </a:lnTo>
                  <a:lnTo>
                    <a:pt x="71" y="73"/>
                  </a:lnTo>
                  <a:lnTo>
                    <a:pt x="71" y="73"/>
                  </a:lnTo>
                  <a:lnTo>
                    <a:pt x="71" y="76"/>
                  </a:lnTo>
                  <a:lnTo>
                    <a:pt x="71" y="76"/>
                  </a:lnTo>
                  <a:lnTo>
                    <a:pt x="71" y="76"/>
                  </a:lnTo>
                  <a:lnTo>
                    <a:pt x="71" y="76"/>
                  </a:lnTo>
                  <a:lnTo>
                    <a:pt x="71" y="76"/>
                  </a:lnTo>
                  <a:lnTo>
                    <a:pt x="71" y="76"/>
                  </a:lnTo>
                  <a:lnTo>
                    <a:pt x="71" y="76"/>
                  </a:lnTo>
                  <a:lnTo>
                    <a:pt x="71" y="76"/>
                  </a:lnTo>
                  <a:lnTo>
                    <a:pt x="71" y="78"/>
                  </a:lnTo>
                  <a:lnTo>
                    <a:pt x="71" y="80"/>
                  </a:lnTo>
                  <a:lnTo>
                    <a:pt x="71" y="80"/>
                  </a:lnTo>
                  <a:lnTo>
                    <a:pt x="74" y="83"/>
                  </a:lnTo>
                  <a:lnTo>
                    <a:pt x="74" y="83"/>
                  </a:lnTo>
                  <a:lnTo>
                    <a:pt x="74" y="83"/>
                  </a:lnTo>
                  <a:lnTo>
                    <a:pt x="74" y="83"/>
                  </a:lnTo>
                  <a:lnTo>
                    <a:pt x="74" y="83"/>
                  </a:lnTo>
                  <a:lnTo>
                    <a:pt x="74" y="83"/>
                  </a:lnTo>
                  <a:lnTo>
                    <a:pt x="76" y="83"/>
                  </a:lnTo>
                  <a:lnTo>
                    <a:pt x="76" y="83"/>
                  </a:lnTo>
                  <a:lnTo>
                    <a:pt x="76" y="83"/>
                  </a:lnTo>
                  <a:lnTo>
                    <a:pt x="76" y="85"/>
                  </a:lnTo>
                  <a:lnTo>
                    <a:pt x="79" y="85"/>
                  </a:lnTo>
                  <a:lnTo>
                    <a:pt x="79" y="85"/>
                  </a:lnTo>
                  <a:lnTo>
                    <a:pt x="81" y="85"/>
                  </a:lnTo>
                  <a:lnTo>
                    <a:pt x="81" y="85"/>
                  </a:lnTo>
                  <a:lnTo>
                    <a:pt x="81" y="85"/>
                  </a:lnTo>
                  <a:lnTo>
                    <a:pt x="81" y="83"/>
                  </a:lnTo>
                  <a:lnTo>
                    <a:pt x="81" y="83"/>
                  </a:lnTo>
                  <a:lnTo>
                    <a:pt x="81" y="80"/>
                  </a:lnTo>
                  <a:lnTo>
                    <a:pt x="81" y="80"/>
                  </a:lnTo>
                  <a:lnTo>
                    <a:pt x="81" y="78"/>
                  </a:lnTo>
                  <a:lnTo>
                    <a:pt x="83" y="78"/>
                  </a:lnTo>
                  <a:lnTo>
                    <a:pt x="83" y="80"/>
                  </a:lnTo>
                  <a:lnTo>
                    <a:pt x="83" y="85"/>
                  </a:lnTo>
                  <a:lnTo>
                    <a:pt x="83" y="87"/>
                  </a:lnTo>
                  <a:lnTo>
                    <a:pt x="83" y="87"/>
                  </a:lnTo>
                  <a:lnTo>
                    <a:pt x="81" y="87"/>
                  </a:lnTo>
                  <a:lnTo>
                    <a:pt x="81" y="90"/>
                  </a:lnTo>
                  <a:lnTo>
                    <a:pt x="79" y="90"/>
                  </a:lnTo>
                  <a:lnTo>
                    <a:pt x="79" y="90"/>
                  </a:lnTo>
                  <a:lnTo>
                    <a:pt x="81" y="90"/>
                  </a:lnTo>
                  <a:lnTo>
                    <a:pt x="81" y="92"/>
                  </a:lnTo>
                  <a:lnTo>
                    <a:pt x="81" y="92"/>
                  </a:lnTo>
                  <a:lnTo>
                    <a:pt x="83" y="92"/>
                  </a:lnTo>
                  <a:lnTo>
                    <a:pt x="83" y="92"/>
                  </a:lnTo>
                  <a:lnTo>
                    <a:pt x="83" y="90"/>
                  </a:lnTo>
                  <a:lnTo>
                    <a:pt x="86" y="87"/>
                  </a:lnTo>
                  <a:lnTo>
                    <a:pt x="86" y="87"/>
                  </a:lnTo>
                  <a:lnTo>
                    <a:pt x="86" y="85"/>
                  </a:lnTo>
                  <a:lnTo>
                    <a:pt x="88" y="85"/>
                  </a:lnTo>
                  <a:lnTo>
                    <a:pt x="88" y="85"/>
                  </a:lnTo>
                  <a:lnTo>
                    <a:pt x="88" y="85"/>
                  </a:lnTo>
                  <a:lnTo>
                    <a:pt x="88" y="85"/>
                  </a:lnTo>
                  <a:lnTo>
                    <a:pt x="88" y="85"/>
                  </a:lnTo>
                  <a:lnTo>
                    <a:pt x="88" y="85"/>
                  </a:lnTo>
                  <a:lnTo>
                    <a:pt x="88" y="85"/>
                  </a:lnTo>
                  <a:lnTo>
                    <a:pt x="88" y="85"/>
                  </a:lnTo>
                  <a:lnTo>
                    <a:pt x="88" y="83"/>
                  </a:lnTo>
                  <a:lnTo>
                    <a:pt x="88" y="85"/>
                  </a:lnTo>
                  <a:lnTo>
                    <a:pt x="90" y="85"/>
                  </a:lnTo>
                  <a:lnTo>
                    <a:pt x="90" y="83"/>
                  </a:lnTo>
                  <a:lnTo>
                    <a:pt x="90" y="83"/>
                  </a:lnTo>
                  <a:lnTo>
                    <a:pt x="90" y="83"/>
                  </a:lnTo>
                  <a:lnTo>
                    <a:pt x="93" y="83"/>
                  </a:lnTo>
                  <a:lnTo>
                    <a:pt x="93" y="80"/>
                  </a:lnTo>
                  <a:lnTo>
                    <a:pt x="93" y="80"/>
                  </a:lnTo>
                  <a:lnTo>
                    <a:pt x="93" y="80"/>
                  </a:lnTo>
                  <a:lnTo>
                    <a:pt x="93" y="80"/>
                  </a:lnTo>
                  <a:lnTo>
                    <a:pt x="93" y="83"/>
                  </a:lnTo>
                  <a:lnTo>
                    <a:pt x="93" y="83"/>
                  </a:lnTo>
                  <a:lnTo>
                    <a:pt x="93" y="83"/>
                  </a:lnTo>
                  <a:lnTo>
                    <a:pt x="93" y="83"/>
                  </a:lnTo>
                  <a:lnTo>
                    <a:pt x="93" y="83"/>
                  </a:lnTo>
                  <a:lnTo>
                    <a:pt x="93" y="83"/>
                  </a:lnTo>
                  <a:lnTo>
                    <a:pt x="93" y="85"/>
                  </a:lnTo>
                  <a:lnTo>
                    <a:pt x="93" y="85"/>
                  </a:lnTo>
                  <a:lnTo>
                    <a:pt x="93" y="85"/>
                  </a:lnTo>
                  <a:lnTo>
                    <a:pt x="93" y="85"/>
                  </a:lnTo>
                  <a:lnTo>
                    <a:pt x="90" y="85"/>
                  </a:lnTo>
                  <a:lnTo>
                    <a:pt x="90" y="85"/>
                  </a:lnTo>
                  <a:lnTo>
                    <a:pt x="90" y="85"/>
                  </a:lnTo>
                  <a:lnTo>
                    <a:pt x="90" y="85"/>
                  </a:lnTo>
                  <a:lnTo>
                    <a:pt x="90" y="87"/>
                  </a:lnTo>
                  <a:lnTo>
                    <a:pt x="90" y="87"/>
                  </a:lnTo>
                  <a:lnTo>
                    <a:pt x="88" y="87"/>
                  </a:lnTo>
                  <a:lnTo>
                    <a:pt x="88" y="87"/>
                  </a:lnTo>
                  <a:lnTo>
                    <a:pt x="88" y="92"/>
                  </a:lnTo>
                  <a:lnTo>
                    <a:pt x="88" y="92"/>
                  </a:lnTo>
                  <a:lnTo>
                    <a:pt x="88" y="92"/>
                  </a:lnTo>
                  <a:lnTo>
                    <a:pt x="88" y="92"/>
                  </a:lnTo>
                  <a:lnTo>
                    <a:pt x="90" y="92"/>
                  </a:lnTo>
                  <a:lnTo>
                    <a:pt x="90" y="92"/>
                  </a:lnTo>
                  <a:lnTo>
                    <a:pt x="90" y="92"/>
                  </a:lnTo>
                  <a:lnTo>
                    <a:pt x="90" y="92"/>
                  </a:lnTo>
                  <a:lnTo>
                    <a:pt x="90" y="92"/>
                  </a:lnTo>
                  <a:lnTo>
                    <a:pt x="90" y="92"/>
                  </a:lnTo>
                  <a:lnTo>
                    <a:pt x="90" y="92"/>
                  </a:lnTo>
                  <a:lnTo>
                    <a:pt x="90" y="92"/>
                  </a:lnTo>
                  <a:lnTo>
                    <a:pt x="90" y="94"/>
                  </a:lnTo>
                  <a:lnTo>
                    <a:pt x="90" y="94"/>
                  </a:lnTo>
                  <a:lnTo>
                    <a:pt x="90" y="94"/>
                  </a:lnTo>
                  <a:lnTo>
                    <a:pt x="88" y="94"/>
                  </a:lnTo>
                  <a:lnTo>
                    <a:pt x="88" y="94"/>
                  </a:lnTo>
                  <a:lnTo>
                    <a:pt x="90" y="94"/>
                  </a:lnTo>
                  <a:lnTo>
                    <a:pt x="90" y="94"/>
                  </a:lnTo>
                  <a:lnTo>
                    <a:pt x="93" y="92"/>
                  </a:lnTo>
                  <a:lnTo>
                    <a:pt x="95" y="92"/>
                  </a:lnTo>
                  <a:lnTo>
                    <a:pt x="95" y="92"/>
                  </a:lnTo>
                  <a:lnTo>
                    <a:pt x="95" y="90"/>
                  </a:lnTo>
                  <a:lnTo>
                    <a:pt x="102" y="80"/>
                  </a:lnTo>
                  <a:lnTo>
                    <a:pt x="102" y="76"/>
                  </a:lnTo>
                  <a:lnTo>
                    <a:pt x="102" y="73"/>
                  </a:lnTo>
                  <a:lnTo>
                    <a:pt x="109" y="66"/>
                  </a:lnTo>
                  <a:lnTo>
                    <a:pt x="109" y="64"/>
                  </a:lnTo>
                  <a:lnTo>
                    <a:pt x="112" y="64"/>
                  </a:lnTo>
                  <a:lnTo>
                    <a:pt x="112" y="64"/>
                  </a:lnTo>
                  <a:lnTo>
                    <a:pt x="116" y="64"/>
                  </a:lnTo>
                  <a:lnTo>
                    <a:pt x="119" y="64"/>
                  </a:lnTo>
                  <a:lnTo>
                    <a:pt x="123" y="61"/>
                  </a:lnTo>
                  <a:lnTo>
                    <a:pt x="128" y="59"/>
                  </a:lnTo>
                  <a:lnTo>
                    <a:pt x="131" y="59"/>
                  </a:lnTo>
                  <a:lnTo>
                    <a:pt x="131" y="57"/>
                  </a:lnTo>
                  <a:lnTo>
                    <a:pt x="131" y="57"/>
                  </a:lnTo>
                  <a:lnTo>
                    <a:pt x="131" y="57"/>
                  </a:lnTo>
                  <a:lnTo>
                    <a:pt x="133" y="54"/>
                  </a:lnTo>
                  <a:lnTo>
                    <a:pt x="133" y="54"/>
                  </a:lnTo>
                  <a:lnTo>
                    <a:pt x="133" y="54"/>
                  </a:lnTo>
                  <a:lnTo>
                    <a:pt x="138" y="57"/>
                  </a:lnTo>
                  <a:lnTo>
                    <a:pt x="138" y="57"/>
                  </a:lnTo>
                  <a:lnTo>
                    <a:pt x="138" y="57"/>
                  </a:lnTo>
                  <a:lnTo>
                    <a:pt x="140" y="57"/>
                  </a:lnTo>
                  <a:lnTo>
                    <a:pt x="140" y="57"/>
                  </a:lnTo>
                  <a:lnTo>
                    <a:pt x="140" y="57"/>
                  </a:lnTo>
                  <a:lnTo>
                    <a:pt x="140" y="57"/>
                  </a:lnTo>
                  <a:lnTo>
                    <a:pt x="142" y="57"/>
                  </a:lnTo>
                  <a:lnTo>
                    <a:pt x="142" y="57"/>
                  </a:lnTo>
                  <a:lnTo>
                    <a:pt x="145" y="57"/>
                  </a:lnTo>
                  <a:lnTo>
                    <a:pt x="147" y="57"/>
                  </a:lnTo>
                  <a:lnTo>
                    <a:pt x="147" y="57"/>
                  </a:lnTo>
                  <a:lnTo>
                    <a:pt x="150" y="54"/>
                  </a:lnTo>
                  <a:lnTo>
                    <a:pt x="150" y="54"/>
                  </a:lnTo>
                  <a:lnTo>
                    <a:pt x="152" y="54"/>
                  </a:lnTo>
                  <a:lnTo>
                    <a:pt x="152" y="54"/>
                  </a:lnTo>
                  <a:lnTo>
                    <a:pt x="154" y="54"/>
                  </a:lnTo>
                  <a:lnTo>
                    <a:pt x="154" y="54"/>
                  </a:lnTo>
                  <a:lnTo>
                    <a:pt x="154" y="54"/>
                  </a:lnTo>
                  <a:lnTo>
                    <a:pt x="154" y="52"/>
                  </a:lnTo>
                  <a:lnTo>
                    <a:pt x="154" y="52"/>
                  </a:lnTo>
                  <a:lnTo>
                    <a:pt x="154" y="52"/>
                  </a:lnTo>
                  <a:lnTo>
                    <a:pt x="154" y="52"/>
                  </a:lnTo>
                  <a:lnTo>
                    <a:pt x="157" y="52"/>
                  </a:lnTo>
                  <a:lnTo>
                    <a:pt x="157" y="52"/>
                  </a:lnTo>
                  <a:lnTo>
                    <a:pt x="157" y="52"/>
                  </a:lnTo>
                  <a:lnTo>
                    <a:pt x="157" y="54"/>
                  </a:lnTo>
                  <a:lnTo>
                    <a:pt x="157" y="54"/>
                  </a:lnTo>
                  <a:lnTo>
                    <a:pt x="157" y="54"/>
                  </a:lnTo>
                  <a:lnTo>
                    <a:pt x="157" y="54"/>
                  </a:lnTo>
                  <a:lnTo>
                    <a:pt x="159" y="54"/>
                  </a:lnTo>
                  <a:lnTo>
                    <a:pt x="159" y="54"/>
                  </a:lnTo>
                  <a:lnTo>
                    <a:pt x="161" y="54"/>
                  </a:lnTo>
                  <a:lnTo>
                    <a:pt x="161" y="52"/>
                  </a:lnTo>
                  <a:lnTo>
                    <a:pt x="161" y="52"/>
                  </a:lnTo>
                  <a:lnTo>
                    <a:pt x="161" y="49"/>
                  </a:lnTo>
                  <a:lnTo>
                    <a:pt x="161" y="49"/>
                  </a:lnTo>
                  <a:lnTo>
                    <a:pt x="161" y="42"/>
                  </a:lnTo>
                  <a:lnTo>
                    <a:pt x="161" y="40"/>
                  </a:lnTo>
                  <a:lnTo>
                    <a:pt x="161" y="38"/>
                  </a:lnTo>
                  <a:lnTo>
                    <a:pt x="161" y="38"/>
                  </a:lnTo>
                  <a:lnTo>
                    <a:pt x="161" y="35"/>
                  </a:lnTo>
                  <a:lnTo>
                    <a:pt x="161" y="35"/>
                  </a:lnTo>
                  <a:lnTo>
                    <a:pt x="159" y="35"/>
                  </a:lnTo>
                  <a:lnTo>
                    <a:pt x="159" y="35"/>
                  </a:lnTo>
                  <a:lnTo>
                    <a:pt x="157" y="35"/>
                  </a:lnTo>
                  <a:lnTo>
                    <a:pt x="157" y="33"/>
                  </a:lnTo>
                  <a:lnTo>
                    <a:pt x="157" y="33"/>
                  </a:lnTo>
                  <a:lnTo>
                    <a:pt x="157" y="33"/>
                  </a:lnTo>
                  <a:lnTo>
                    <a:pt x="157" y="33"/>
                  </a:lnTo>
                  <a:lnTo>
                    <a:pt x="154" y="31"/>
                  </a:lnTo>
                  <a:lnTo>
                    <a:pt x="154" y="31"/>
                  </a:lnTo>
                  <a:lnTo>
                    <a:pt x="152" y="31"/>
                  </a:lnTo>
                  <a:lnTo>
                    <a:pt x="152" y="31"/>
                  </a:lnTo>
                  <a:lnTo>
                    <a:pt x="150" y="28"/>
                  </a:lnTo>
                  <a:lnTo>
                    <a:pt x="150" y="28"/>
                  </a:lnTo>
                  <a:lnTo>
                    <a:pt x="150" y="28"/>
                  </a:lnTo>
                  <a:lnTo>
                    <a:pt x="150" y="28"/>
                  </a:lnTo>
                  <a:lnTo>
                    <a:pt x="150" y="28"/>
                  </a:lnTo>
                  <a:lnTo>
                    <a:pt x="150" y="26"/>
                  </a:lnTo>
                  <a:lnTo>
                    <a:pt x="150" y="26"/>
                  </a:lnTo>
                  <a:lnTo>
                    <a:pt x="154" y="23"/>
                  </a:lnTo>
                  <a:lnTo>
                    <a:pt x="154" y="23"/>
                  </a:lnTo>
                  <a:lnTo>
                    <a:pt x="157" y="21"/>
                  </a:lnTo>
                  <a:lnTo>
                    <a:pt x="157" y="21"/>
                  </a:lnTo>
                  <a:lnTo>
                    <a:pt x="159" y="21"/>
                  </a:lnTo>
                  <a:lnTo>
                    <a:pt x="157" y="23"/>
                  </a:lnTo>
                  <a:lnTo>
                    <a:pt x="161" y="23"/>
                  </a:lnTo>
                  <a:lnTo>
                    <a:pt x="164" y="23"/>
                  </a:lnTo>
                  <a:lnTo>
                    <a:pt x="164" y="21"/>
                  </a:lnTo>
                  <a:lnTo>
                    <a:pt x="164" y="19"/>
                  </a:lnTo>
                  <a:lnTo>
                    <a:pt x="164" y="19"/>
                  </a:lnTo>
                  <a:lnTo>
                    <a:pt x="164" y="19"/>
                  </a:lnTo>
                  <a:lnTo>
                    <a:pt x="164" y="16"/>
                  </a:lnTo>
                  <a:lnTo>
                    <a:pt x="164" y="16"/>
                  </a:lnTo>
                  <a:lnTo>
                    <a:pt x="164" y="16"/>
                  </a:lnTo>
                  <a:lnTo>
                    <a:pt x="166" y="14"/>
                  </a:lnTo>
                  <a:lnTo>
                    <a:pt x="166" y="12"/>
                  </a:lnTo>
                  <a:lnTo>
                    <a:pt x="166" y="12"/>
                  </a:lnTo>
                  <a:close/>
                  <a:moveTo>
                    <a:pt x="60" y="66"/>
                  </a:moveTo>
                  <a:lnTo>
                    <a:pt x="57" y="64"/>
                  </a:lnTo>
                  <a:lnTo>
                    <a:pt x="57" y="64"/>
                  </a:lnTo>
                  <a:lnTo>
                    <a:pt x="60" y="64"/>
                  </a:lnTo>
                  <a:lnTo>
                    <a:pt x="60" y="64"/>
                  </a:lnTo>
                  <a:lnTo>
                    <a:pt x="57" y="64"/>
                  </a:lnTo>
                  <a:lnTo>
                    <a:pt x="57" y="64"/>
                  </a:lnTo>
                  <a:lnTo>
                    <a:pt x="57" y="64"/>
                  </a:lnTo>
                  <a:lnTo>
                    <a:pt x="57" y="64"/>
                  </a:lnTo>
                  <a:lnTo>
                    <a:pt x="57" y="64"/>
                  </a:lnTo>
                  <a:lnTo>
                    <a:pt x="57" y="66"/>
                  </a:lnTo>
                  <a:lnTo>
                    <a:pt x="57" y="66"/>
                  </a:lnTo>
                  <a:lnTo>
                    <a:pt x="55" y="66"/>
                  </a:lnTo>
                  <a:lnTo>
                    <a:pt x="55" y="66"/>
                  </a:lnTo>
                  <a:lnTo>
                    <a:pt x="55" y="66"/>
                  </a:lnTo>
                  <a:lnTo>
                    <a:pt x="55" y="66"/>
                  </a:lnTo>
                  <a:lnTo>
                    <a:pt x="55" y="66"/>
                  </a:lnTo>
                  <a:lnTo>
                    <a:pt x="55" y="66"/>
                  </a:lnTo>
                  <a:lnTo>
                    <a:pt x="55" y="68"/>
                  </a:lnTo>
                  <a:lnTo>
                    <a:pt x="57" y="68"/>
                  </a:lnTo>
                  <a:lnTo>
                    <a:pt x="57" y="66"/>
                  </a:lnTo>
                  <a:lnTo>
                    <a:pt x="57" y="66"/>
                  </a:lnTo>
                  <a:lnTo>
                    <a:pt x="57" y="66"/>
                  </a:lnTo>
                  <a:lnTo>
                    <a:pt x="57" y="68"/>
                  </a:lnTo>
                  <a:lnTo>
                    <a:pt x="60" y="66"/>
                  </a:lnTo>
                  <a:lnTo>
                    <a:pt x="60" y="66"/>
                  </a:lnTo>
                  <a:lnTo>
                    <a:pt x="60" y="66"/>
                  </a:lnTo>
                  <a:lnTo>
                    <a:pt x="60" y="66"/>
                  </a:lnTo>
                  <a:lnTo>
                    <a:pt x="60" y="66"/>
                  </a:lnTo>
                  <a:lnTo>
                    <a:pt x="60" y="66"/>
                  </a:lnTo>
                  <a:lnTo>
                    <a:pt x="60" y="66"/>
                  </a:lnTo>
                  <a:lnTo>
                    <a:pt x="60" y="66"/>
                  </a:lnTo>
                  <a:close/>
                  <a:moveTo>
                    <a:pt x="48" y="76"/>
                  </a:moveTo>
                  <a:lnTo>
                    <a:pt x="48" y="76"/>
                  </a:lnTo>
                  <a:lnTo>
                    <a:pt x="45" y="78"/>
                  </a:lnTo>
                  <a:lnTo>
                    <a:pt x="45" y="80"/>
                  </a:lnTo>
                  <a:lnTo>
                    <a:pt x="48" y="80"/>
                  </a:lnTo>
                  <a:lnTo>
                    <a:pt x="48" y="80"/>
                  </a:lnTo>
                  <a:lnTo>
                    <a:pt x="50" y="80"/>
                  </a:lnTo>
                  <a:lnTo>
                    <a:pt x="50" y="78"/>
                  </a:lnTo>
                  <a:lnTo>
                    <a:pt x="50" y="76"/>
                  </a:lnTo>
                  <a:lnTo>
                    <a:pt x="50" y="76"/>
                  </a:lnTo>
                  <a:lnTo>
                    <a:pt x="48" y="76"/>
                  </a:lnTo>
                  <a:close/>
                  <a:moveTo>
                    <a:pt x="45" y="87"/>
                  </a:moveTo>
                  <a:lnTo>
                    <a:pt x="45" y="85"/>
                  </a:lnTo>
                  <a:lnTo>
                    <a:pt x="45" y="83"/>
                  </a:lnTo>
                  <a:lnTo>
                    <a:pt x="45" y="83"/>
                  </a:lnTo>
                  <a:lnTo>
                    <a:pt x="45" y="80"/>
                  </a:lnTo>
                  <a:lnTo>
                    <a:pt x="43" y="80"/>
                  </a:lnTo>
                  <a:lnTo>
                    <a:pt x="43" y="80"/>
                  </a:lnTo>
                  <a:lnTo>
                    <a:pt x="43" y="83"/>
                  </a:lnTo>
                  <a:lnTo>
                    <a:pt x="43" y="83"/>
                  </a:lnTo>
                  <a:lnTo>
                    <a:pt x="43" y="85"/>
                  </a:lnTo>
                  <a:lnTo>
                    <a:pt x="43" y="85"/>
                  </a:lnTo>
                  <a:lnTo>
                    <a:pt x="43" y="85"/>
                  </a:lnTo>
                  <a:lnTo>
                    <a:pt x="43" y="85"/>
                  </a:lnTo>
                  <a:lnTo>
                    <a:pt x="43" y="87"/>
                  </a:lnTo>
                  <a:lnTo>
                    <a:pt x="43" y="87"/>
                  </a:lnTo>
                  <a:lnTo>
                    <a:pt x="43" y="85"/>
                  </a:lnTo>
                  <a:lnTo>
                    <a:pt x="43" y="85"/>
                  </a:lnTo>
                  <a:lnTo>
                    <a:pt x="43" y="85"/>
                  </a:lnTo>
                  <a:lnTo>
                    <a:pt x="45" y="87"/>
                  </a:lnTo>
                  <a:lnTo>
                    <a:pt x="43" y="87"/>
                  </a:lnTo>
                  <a:lnTo>
                    <a:pt x="43" y="87"/>
                  </a:lnTo>
                  <a:lnTo>
                    <a:pt x="43" y="87"/>
                  </a:lnTo>
                  <a:lnTo>
                    <a:pt x="41" y="87"/>
                  </a:lnTo>
                  <a:lnTo>
                    <a:pt x="41" y="87"/>
                  </a:lnTo>
                  <a:lnTo>
                    <a:pt x="41" y="87"/>
                  </a:lnTo>
                  <a:lnTo>
                    <a:pt x="41" y="90"/>
                  </a:lnTo>
                  <a:lnTo>
                    <a:pt x="41" y="90"/>
                  </a:lnTo>
                  <a:lnTo>
                    <a:pt x="43" y="90"/>
                  </a:lnTo>
                  <a:lnTo>
                    <a:pt x="43" y="87"/>
                  </a:lnTo>
                  <a:lnTo>
                    <a:pt x="43" y="87"/>
                  </a:lnTo>
                  <a:lnTo>
                    <a:pt x="43" y="90"/>
                  </a:lnTo>
                  <a:lnTo>
                    <a:pt x="45" y="90"/>
                  </a:lnTo>
                  <a:lnTo>
                    <a:pt x="45" y="87"/>
                  </a:lnTo>
                  <a:lnTo>
                    <a:pt x="45" y="90"/>
                  </a:lnTo>
                  <a:lnTo>
                    <a:pt x="45" y="87"/>
                  </a:lnTo>
                  <a:lnTo>
                    <a:pt x="48" y="87"/>
                  </a:lnTo>
                  <a:lnTo>
                    <a:pt x="48" y="87"/>
                  </a:lnTo>
                  <a:lnTo>
                    <a:pt x="48" y="87"/>
                  </a:lnTo>
                  <a:lnTo>
                    <a:pt x="45" y="87"/>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92" name="Freeform 191"/>
            <p:cNvSpPr>
              <a:spLocks/>
            </p:cNvSpPr>
            <p:nvPr/>
          </p:nvSpPr>
          <p:spPr bwMode="auto">
            <a:xfrm>
              <a:off x="5938837" y="2499879"/>
              <a:ext cx="628650" cy="469900"/>
            </a:xfrm>
            <a:custGeom>
              <a:avLst/>
              <a:gdLst>
                <a:gd name="T0" fmla="*/ 381 w 396"/>
                <a:gd name="T1" fmla="*/ 206 h 296"/>
                <a:gd name="T2" fmla="*/ 386 w 396"/>
                <a:gd name="T3" fmla="*/ 177 h 296"/>
                <a:gd name="T4" fmla="*/ 369 w 396"/>
                <a:gd name="T5" fmla="*/ 151 h 296"/>
                <a:gd name="T6" fmla="*/ 379 w 396"/>
                <a:gd name="T7" fmla="*/ 130 h 296"/>
                <a:gd name="T8" fmla="*/ 362 w 396"/>
                <a:gd name="T9" fmla="*/ 99 h 296"/>
                <a:gd name="T10" fmla="*/ 341 w 396"/>
                <a:gd name="T11" fmla="*/ 94 h 296"/>
                <a:gd name="T12" fmla="*/ 351 w 396"/>
                <a:gd name="T13" fmla="*/ 78 h 296"/>
                <a:gd name="T14" fmla="*/ 346 w 396"/>
                <a:gd name="T15" fmla="*/ 66 h 296"/>
                <a:gd name="T16" fmla="*/ 329 w 396"/>
                <a:gd name="T17" fmla="*/ 35 h 296"/>
                <a:gd name="T18" fmla="*/ 310 w 396"/>
                <a:gd name="T19" fmla="*/ 9 h 296"/>
                <a:gd name="T20" fmla="*/ 306 w 396"/>
                <a:gd name="T21" fmla="*/ 23 h 296"/>
                <a:gd name="T22" fmla="*/ 272 w 396"/>
                <a:gd name="T23" fmla="*/ 33 h 296"/>
                <a:gd name="T24" fmla="*/ 254 w 396"/>
                <a:gd name="T25" fmla="*/ 26 h 296"/>
                <a:gd name="T26" fmla="*/ 239 w 396"/>
                <a:gd name="T27" fmla="*/ 38 h 296"/>
                <a:gd name="T28" fmla="*/ 216 w 396"/>
                <a:gd name="T29" fmla="*/ 26 h 296"/>
                <a:gd name="T30" fmla="*/ 192 w 396"/>
                <a:gd name="T31" fmla="*/ 28 h 296"/>
                <a:gd name="T32" fmla="*/ 166 w 396"/>
                <a:gd name="T33" fmla="*/ 14 h 296"/>
                <a:gd name="T34" fmla="*/ 130 w 396"/>
                <a:gd name="T35" fmla="*/ 14 h 296"/>
                <a:gd name="T36" fmla="*/ 107 w 396"/>
                <a:gd name="T37" fmla="*/ 9 h 296"/>
                <a:gd name="T38" fmla="*/ 95 w 396"/>
                <a:gd name="T39" fmla="*/ 2 h 296"/>
                <a:gd name="T40" fmla="*/ 74 w 396"/>
                <a:gd name="T41" fmla="*/ 21 h 296"/>
                <a:gd name="T42" fmla="*/ 69 w 396"/>
                <a:gd name="T43" fmla="*/ 35 h 296"/>
                <a:gd name="T44" fmla="*/ 64 w 396"/>
                <a:gd name="T45" fmla="*/ 54 h 296"/>
                <a:gd name="T46" fmla="*/ 33 w 396"/>
                <a:gd name="T47" fmla="*/ 61 h 296"/>
                <a:gd name="T48" fmla="*/ 0 w 396"/>
                <a:gd name="T49" fmla="*/ 97 h 296"/>
                <a:gd name="T50" fmla="*/ 7 w 396"/>
                <a:gd name="T51" fmla="*/ 94 h 296"/>
                <a:gd name="T52" fmla="*/ 19 w 396"/>
                <a:gd name="T53" fmla="*/ 90 h 296"/>
                <a:gd name="T54" fmla="*/ 15 w 396"/>
                <a:gd name="T55" fmla="*/ 97 h 296"/>
                <a:gd name="T56" fmla="*/ 15 w 396"/>
                <a:gd name="T57" fmla="*/ 106 h 296"/>
                <a:gd name="T58" fmla="*/ 19 w 396"/>
                <a:gd name="T59" fmla="*/ 109 h 296"/>
                <a:gd name="T60" fmla="*/ 26 w 396"/>
                <a:gd name="T61" fmla="*/ 106 h 296"/>
                <a:gd name="T62" fmla="*/ 26 w 396"/>
                <a:gd name="T63" fmla="*/ 118 h 296"/>
                <a:gd name="T64" fmla="*/ 38 w 396"/>
                <a:gd name="T65" fmla="*/ 132 h 296"/>
                <a:gd name="T66" fmla="*/ 48 w 396"/>
                <a:gd name="T67" fmla="*/ 139 h 296"/>
                <a:gd name="T68" fmla="*/ 57 w 396"/>
                <a:gd name="T69" fmla="*/ 139 h 296"/>
                <a:gd name="T70" fmla="*/ 69 w 396"/>
                <a:gd name="T71" fmla="*/ 154 h 296"/>
                <a:gd name="T72" fmla="*/ 76 w 396"/>
                <a:gd name="T73" fmla="*/ 154 h 296"/>
                <a:gd name="T74" fmla="*/ 74 w 396"/>
                <a:gd name="T75" fmla="*/ 173 h 296"/>
                <a:gd name="T76" fmla="*/ 88 w 396"/>
                <a:gd name="T77" fmla="*/ 177 h 296"/>
                <a:gd name="T78" fmla="*/ 93 w 396"/>
                <a:gd name="T79" fmla="*/ 184 h 296"/>
                <a:gd name="T80" fmla="*/ 102 w 396"/>
                <a:gd name="T81" fmla="*/ 189 h 296"/>
                <a:gd name="T82" fmla="*/ 109 w 396"/>
                <a:gd name="T83" fmla="*/ 194 h 296"/>
                <a:gd name="T84" fmla="*/ 123 w 396"/>
                <a:gd name="T85" fmla="*/ 180 h 296"/>
                <a:gd name="T86" fmla="*/ 133 w 396"/>
                <a:gd name="T87" fmla="*/ 165 h 296"/>
                <a:gd name="T88" fmla="*/ 152 w 396"/>
                <a:gd name="T89" fmla="*/ 151 h 296"/>
                <a:gd name="T90" fmla="*/ 220 w 396"/>
                <a:gd name="T91" fmla="*/ 165 h 296"/>
                <a:gd name="T92" fmla="*/ 230 w 396"/>
                <a:gd name="T93" fmla="*/ 180 h 296"/>
                <a:gd name="T94" fmla="*/ 239 w 396"/>
                <a:gd name="T95" fmla="*/ 196 h 296"/>
                <a:gd name="T96" fmla="*/ 237 w 396"/>
                <a:gd name="T97" fmla="*/ 227 h 296"/>
                <a:gd name="T98" fmla="*/ 254 w 396"/>
                <a:gd name="T99" fmla="*/ 227 h 296"/>
                <a:gd name="T100" fmla="*/ 277 w 396"/>
                <a:gd name="T101" fmla="*/ 227 h 296"/>
                <a:gd name="T102" fmla="*/ 287 w 396"/>
                <a:gd name="T103" fmla="*/ 227 h 296"/>
                <a:gd name="T104" fmla="*/ 296 w 396"/>
                <a:gd name="T105" fmla="*/ 236 h 296"/>
                <a:gd name="T106" fmla="*/ 301 w 396"/>
                <a:gd name="T107" fmla="*/ 251 h 296"/>
                <a:gd name="T108" fmla="*/ 301 w 396"/>
                <a:gd name="T109" fmla="*/ 284 h 296"/>
                <a:gd name="T110" fmla="*/ 310 w 396"/>
                <a:gd name="T111" fmla="*/ 286 h 296"/>
                <a:gd name="T112" fmla="*/ 327 w 396"/>
                <a:gd name="T113" fmla="*/ 293 h 296"/>
                <a:gd name="T114" fmla="*/ 339 w 396"/>
                <a:gd name="T115" fmla="*/ 279 h 296"/>
                <a:gd name="T116" fmla="*/ 365 w 396"/>
                <a:gd name="T117" fmla="*/ 277 h 296"/>
                <a:gd name="T118" fmla="*/ 374 w 396"/>
                <a:gd name="T119" fmla="*/ 253 h 296"/>
                <a:gd name="T120" fmla="*/ 365 w 396"/>
                <a:gd name="T121" fmla="*/ 239 h 296"/>
                <a:gd name="T122" fmla="*/ 381 w 396"/>
                <a:gd name="T123" fmla="*/ 22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6" h="296">
                  <a:moveTo>
                    <a:pt x="396" y="232"/>
                  </a:moveTo>
                  <a:lnTo>
                    <a:pt x="396" y="229"/>
                  </a:lnTo>
                  <a:lnTo>
                    <a:pt x="396" y="229"/>
                  </a:lnTo>
                  <a:lnTo>
                    <a:pt x="396" y="227"/>
                  </a:lnTo>
                  <a:lnTo>
                    <a:pt x="396" y="227"/>
                  </a:lnTo>
                  <a:lnTo>
                    <a:pt x="396" y="225"/>
                  </a:lnTo>
                  <a:lnTo>
                    <a:pt x="396" y="222"/>
                  </a:lnTo>
                  <a:lnTo>
                    <a:pt x="396" y="220"/>
                  </a:lnTo>
                  <a:lnTo>
                    <a:pt x="396" y="220"/>
                  </a:lnTo>
                  <a:lnTo>
                    <a:pt x="393" y="220"/>
                  </a:lnTo>
                  <a:lnTo>
                    <a:pt x="393" y="218"/>
                  </a:lnTo>
                  <a:lnTo>
                    <a:pt x="393" y="218"/>
                  </a:lnTo>
                  <a:lnTo>
                    <a:pt x="391" y="215"/>
                  </a:lnTo>
                  <a:lnTo>
                    <a:pt x="391" y="215"/>
                  </a:lnTo>
                  <a:lnTo>
                    <a:pt x="388" y="213"/>
                  </a:lnTo>
                  <a:lnTo>
                    <a:pt x="388" y="213"/>
                  </a:lnTo>
                  <a:lnTo>
                    <a:pt x="388" y="213"/>
                  </a:lnTo>
                  <a:lnTo>
                    <a:pt x="388" y="213"/>
                  </a:lnTo>
                  <a:lnTo>
                    <a:pt x="388" y="213"/>
                  </a:lnTo>
                  <a:lnTo>
                    <a:pt x="388" y="213"/>
                  </a:lnTo>
                  <a:lnTo>
                    <a:pt x="386" y="213"/>
                  </a:lnTo>
                  <a:lnTo>
                    <a:pt x="384" y="213"/>
                  </a:lnTo>
                  <a:lnTo>
                    <a:pt x="384" y="213"/>
                  </a:lnTo>
                  <a:lnTo>
                    <a:pt x="381" y="210"/>
                  </a:lnTo>
                  <a:lnTo>
                    <a:pt x="379" y="210"/>
                  </a:lnTo>
                  <a:lnTo>
                    <a:pt x="381" y="206"/>
                  </a:lnTo>
                  <a:lnTo>
                    <a:pt x="381" y="201"/>
                  </a:lnTo>
                  <a:lnTo>
                    <a:pt x="381" y="201"/>
                  </a:lnTo>
                  <a:lnTo>
                    <a:pt x="381" y="199"/>
                  </a:lnTo>
                  <a:lnTo>
                    <a:pt x="381" y="199"/>
                  </a:lnTo>
                  <a:lnTo>
                    <a:pt x="381" y="199"/>
                  </a:lnTo>
                  <a:lnTo>
                    <a:pt x="381" y="199"/>
                  </a:lnTo>
                  <a:lnTo>
                    <a:pt x="384" y="199"/>
                  </a:lnTo>
                  <a:lnTo>
                    <a:pt x="388" y="196"/>
                  </a:lnTo>
                  <a:lnTo>
                    <a:pt x="388" y="196"/>
                  </a:lnTo>
                  <a:lnTo>
                    <a:pt x="388" y="196"/>
                  </a:lnTo>
                  <a:lnTo>
                    <a:pt x="391" y="196"/>
                  </a:lnTo>
                  <a:lnTo>
                    <a:pt x="391" y="196"/>
                  </a:lnTo>
                  <a:lnTo>
                    <a:pt x="391" y="196"/>
                  </a:lnTo>
                  <a:lnTo>
                    <a:pt x="391" y="194"/>
                  </a:lnTo>
                  <a:lnTo>
                    <a:pt x="388" y="194"/>
                  </a:lnTo>
                  <a:lnTo>
                    <a:pt x="388" y="191"/>
                  </a:lnTo>
                  <a:lnTo>
                    <a:pt x="386" y="191"/>
                  </a:lnTo>
                  <a:lnTo>
                    <a:pt x="386" y="189"/>
                  </a:lnTo>
                  <a:lnTo>
                    <a:pt x="386" y="189"/>
                  </a:lnTo>
                  <a:lnTo>
                    <a:pt x="386" y="191"/>
                  </a:lnTo>
                  <a:lnTo>
                    <a:pt x="384" y="191"/>
                  </a:lnTo>
                  <a:lnTo>
                    <a:pt x="381" y="189"/>
                  </a:lnTo>
                  <a:lnTo>
                    <a:pt x="381" y="187"/>
                  </a:lnTo>
                  <a:lnTo>
                    <a:pt x="384" y="182"/>
                  </a:lnTo>
                  <a:lnTo>
                    <a:pt x="384" y="182"/>
                  </a:lnTo>
                  <a:lnTo>
                    <a:pt x="386" y="177"/>
                  </a:lnTo>
                  <a:lnTo>
                    <a:pt x="386" y="177"/>
                  </a:lnTo>
                  <a:lnTo>
                    <a:pt x="384" y="177"/>
                  </a:lnTo>
                  <a:lnTo>
                    <a:pt x="381" y="177"/>
                  </a:lnTo>
                  <a:lnTo>
                    <a:pt x="379" y="177"/>
                  </a:lnTo>
                  <a:lnTo>
                    <a:pt x="379" y="180"/>
                  </a:lnTo>
                  <a:lnTo>
                    <a:pt x="377" y="180"/>
                  </a:lnTo>
                  <a:lnTo>
                    <a:pt x="377" y="180"/>
                  </a:lnTo>
                  <a:lnTo>
                    <a:pt x="374" y="177"/>
                  </a:lnTo>
                  <a:lnTo>
                    <a:pt x="374" y="177"/>
                  </a:lnTo>
                  <a:lnTo>
                    <a:pt x="374" y="177"/>
                  </a:lnTo>
                  <a:lnTo>
                    <a:pt x="369" y="173"/>
                  </a:lnTo>
                  <a:lnTo>
                    <a:pt x="369" y="173"/>
                  </a:lnTo>
                  <a:lnTo>
                    <a:pt x="369" y="170"/>
                  </a:lnTo>
                  <a:lnTo>
                    <a:pt x="369" y="170"/>
                  </a:lnTo>
                  <a:lnTo>
                    <a:pt x="369" y="168"/>
                  </a:lnTo>
                  <a:lnTo>
                    <a:pt x="369" y="168"/>
                  </a:lnTo>
                  <a:lnTo>
                    <a:pt x="372" y="154"/>
                  </a:lnTo>
                  <a:lnTo>
                    <a:pt x="372" y="154"/>
                  </a:lnTo>
                  <a:lnTo>
                    <a:pt x="369" y="154"/>
                  </a:lnTo>
                  <a:lnTo>
                    <a:pt x="369" y="154"/>
                  </a:lnTo>
                  <a:lnTo>
                    <a:pt x="369" y="151"/>
                  </a:lnTo>
                  <a:lnTo>
                    <a:pt x="369" y="151"/>
                  </a:lnTo>
                  <a:lnTo>
                    <a:pt x="369" y="151"/>
                  </a:lnTo>
                  <a:lnTo>
                    <a:pt x="369" y="151"/>
                  </a:lnTo>
                  <a:lnTo>
                    <a:pt x="369" y="151"/>
                  </a:lnTo>
                  <a:lnTo>
                    <a:pt x="369" y="151"/>
                  </a:lnTo>
                  <a:lnTo>
                    <a:pt x="369" y="151"/>
                  </a:lnTo>
                  <a:lnTo>
                    <a:pt x="369" y="151"/>
                  </a:lnTo>
                  <a:lnTo>
                    <a:pt x="369" y="151"/>
                  </a:lnTo>
                  <a:lnTo>
                    <a:pt x="369" y="151"/>
                  </a:lnTo>
                  <a:lnTo>
                    <a:pt x="369" y="149"/>
                  </a:lnTo>
                  <a:lnTo>
                    <a:pt x="369" y="149"/>
                  </a:lnTo>
                  <a:lnTo>
                    <a:pt x="369" y="149"/>
                  </a:lnTo>
                  <a:lnTo>
                    <a:pt x="369" y="149"/>
                  </a:lnTo>
                  <a:lnTo>
                    <a:pt x="372" y="147"/>
                  </a:lnTo>
                  <a:lnTo>
                    <a:pt x="372" y="147"/>
                  </a:lnTo>
                  <a:lnTo>
                    <a:pt x="369" y="147"/>
                  </a:lnTo>
                  <a:lnTo>
                    <a:pt x="369" y="147"/>
                  </a:lnTo>
                  <a:lnTo>
                    <a:pt x="369" y="144"/>
                  </a:lnTo>
                  <a:lnTo>
                    <a:pt x="372" y="144"/>
                  </a:lnTo>
                  <a:lnTo>
                    <a:pt x="372" y="142"/>
                  </a:lnTo>
                  <a:lnTo>
                    <a:pt x="374" y="142"/>
                  </a:lnTo>
                  <a:lnTo>
                    <a:pt x="377" y="142"/>
                  </a:lnTo>
                  <a:lnTo>
                    <a:pt x="377" y="139"/>
                  </a:lnTo>
                  <a:lnTo>
                    <a:pt x="377" y="139"/>
                  </a:lnTo>
                  <a:lnTo>
                    <a:pt x="379" y="137"/>
                  </a:lnTo>
                  <a:lnTo>
                    <a:pt x="379" y="137"/>
                  </a:lnTo>
                  <a:lnTo>
                    <a:pt x="379" y="137"/>
                  </a:lnTo>
                  <a:lnTo>
                    <a:pt x="379" y="135"/>
                  </a:lnTo>
                  <a:lnTo>
                    <a:pt x="381" y="132"/>
                  </a:lnTo>
                  <a:lnTo>
                    <a:pt x="379" y="132"/>
                  </a:lnTo>
                  <a:lnTo>
                    <a:pt x="379" y="130"/>
                  </a:lnTo>
                  <a:lnTo>
                    <a:pt x="379" y="130"/>
                  </a:lnTo>
                  <a:lnTo>
                    <a:pt x="379" y="128"/>
                  </a:lnTo>
                  <a:lnTo>
                    <a:pt x="377" y="128"/>
                  </a:lnTo>
                  <a:lnTo>
                    <a:pt x="374" y="128"/>
                  </a:lnTo>
                  <a:lnTo>
                    <a:pt x="374" y="128"/>
                  </a:lnTo>
                  <a:lnTo>
                    <a:pt x="372" y="125"/>
                  </a:lnTo>
                  <a:lnTo>
                    <a:pt x="372" y="125"/>
                  </a:lnTo>
                  <a:lnTo>
                    <a:pt x="372" y="123"/>
                  </a:lnTo>
                  <a:lnTo>
                    <a:pt x="372" y="123"/>
                  </a:lnTo>
                  <a:lnTo>
                    <a:pt x="372" y="123"/>
                  </a:lnTo>
                  <a:lnTo>
                    <a:pt x="369" y="123"/>
                  </a:lnTo>
                  <a:lnTo>
                    <a:pt x="369" y="123"/>
                  </a:lnTo>
                  <a:lnTo>
                    <a:pt x="369" y="123"/>
                  </a:lnTo>
                  <a:lnTo>
                    <a:pt x="367" y="123"/>
                  </a:lnTo>
                  <a:lnTo>
                    <a:pt x="367" y="123"/>
                  </a:lnTo>
                  <a:lnTo>
                    <a:pt x="367" y="123"/>
                  </a:lnTo>
                  <a:lnTo>
                    <a:pt x="365" y="120"/>
                  </a:lnTo>
                  <a:lnTo>
                    <a:pt x="362" y="118"/>
                  </a:lnTo>
                  <a:lnTo>
                    <a:pt x="362" y="116"/>
                  </a:lnTo>
                  <a:lnTo>
                    <a:pt x="362" y="106"/>
                  </a:lnTo>
                  <a:lnTo>
                    <a:pt x="362" y="104"/>
                  </a:lnTo>
                  <a:lnTo>
                    <a:pt x="360" y="104"/>
                  </a:lnTo>
                  <a:lnTo>
                    <a:pt x="360" y="104"/>
                  </a:lnTo>
                  <a:lnTo>
                    <a:pt x="360" y="99"/>
                  </a:lnTo>
                  <a:lnTo>
                    <a:pt x="362" y="99"/>
                  </a:lnTo>
                  <a:lnTo>
                    <a:pt x="362" y="99"/>
                  </a:lnTo>
                  <a:lnTo>
                    <a:pt x="362" y="99"/>
                  </a:lnTo>
                  <a:lnTo>
                    <a:pt x="362" y="92"/>
                  </a:lnTo>
                  <a:lnTo>
                    <a:pt x="362" y="92"/>
                  </a:lnTo>
                  <a:lnTo>
                    <a:pt x="360" y="90"/>
                  </a:lnTo>
                  <a:lnTo>
                    <a:pt x="360" y="90"/>
                  </a:lnTo>
                  <a:lnTo>
                    <a:pt x="358" y="87"/>
                  </a:lnTo>
                  <a:lnTo>
                    <a:pt x="358" y="87"/>
                  </a:lnTo>
                  <a:lnTo>
                    <a:pt x="358" y="90"/>
                  </a:lnTo>
                  <a:lnTo>
                    <a:pt x="355" y="90"/>
                  </a:lnTo>
                  <a:lnTo>
                    <a:pt x="355" y="90"/>
                  </a:lnTo>
                  <a:lnTo>
                    <a:pt x="355" y="90"/>
                  </a:lnTo>
                  <a:lnTo>
                    <a:pt x="355" y="90"/>
                  </a:lnTo>
                  <a:lnTo>
                    <a:pt x="353" y="90"/>
                  </a:lnTo>
                  <a:lnTo>
                    <a:pt x="353" y="90"/>
                  </a:lnTo>
                  <a:lnTo>
                    <a:pt x="351" y="90"/>
                  </a:lnTo>
                  <a:lnTo>
                    <a:pt x="351" y="92"/>
                  </a:lnTo>
                  <a:lnTo>
                    <a:pt x="348" y="92"/>
                  </a:lnTo>
                  <a:lnTo>
                    <a:pt x="348" y="92"/>
                  </a:lnTo>
                  <a:lnTo>
                    <a:pt x="348" y="92"/>
                  </a:lnTo>
                  <a:lnTo>
                    <a:pt x="346" y="94"/>
                  </a:lnTo>
                  <a:lnTo>
                    <a:pt x="346" y="94"/>
                  </a:lnTo>
                  <a:lnTo>
                    <a:pt x="343" y="92"/>
                  </a:lnTo>
                  <a:lnTo>
                    <a:pt x="343" y="94"/>
                  </a:lnTo>
                  <a:lnTo>
                    <a:pt x="343" y="94"/>
                  </a:lnTo>
                  <a:lnTo>
                    <a:pt x="341" y="94"/>
                  </a:lnTo>
                  <a:lnTo>
                    <a:pt x="341" y="94"/>
                  </a:lnTo>
                  <a:lnTo>
                    <a:pt x="341" y="92"/>
                  </a:lnTo>
                  <a:lnTo>
                    <a:pt x="341" y="92"/>
                  </a:lnTo>
                  <a:lnTo>
                    <a:pt x="341" y="90"/>
                  </a:lnTo>
                  <a:lnTo>
                    <a:pt x="341" y="90"/>
                  </a:lnTo>
                  <a:lnTo>
                    <a:pt x="343" y="87"/>
                  </a:lnTo>
                  <a:lnTo>
                    <a:pt x="346" y="87"/>
                  </a:lnTo>
                  <a:lnTo>
                    <a:pt x="346" y="85"/>
                  </a:lnTo>
                  <a:lnTo>
                    <a:pt x="346" y="85"/>
                  </a:lnTo>
                  <a:lnTo>
                    <a:pt x="346" y="85"/>
                  </a:lnTo>
                  <a:lnTo>
                    <a:pt x="346" y="85"/>
                  </a:lnTo>
                  <a:lnTo>
                    <a:pt x="346" y="85"/>
                  </a:lnTo>
                  <a:lnTo>
                    <a:pt x="346" y="85"/>
                  </a:lnTo>
                  <a:lnTo>
                    <a:pt x="348" y="83"/>
                  </a:lnTo>
                  <a:lnTo>
                    <a:pt x="348" y="83"/>
                  </a:lnTo>
                  <a:lnTo>
                    <a:pt x="348" y="80"/>
                  </a:lnTo>
                  <a:lnTo>
                    <a:pt x="348" y="80"/>
                  </a:lnTo>
                  <a:lnTo>
                    <a:pt x="348" y="80"/>
                  </a:lnTo>
                  <a:lnTo>
                    <a:pt x="351" y="80"/>
                  </a:lnTo>
                  <a:lnTo>
                    <a:pt x="351" y="78"/>
                  </a:lnTo>
                  <a:lnTo>
                    <a:pt x="351" y="78"/>
                  </a:lnTo>
                  <a:lnTo>
                    <a:pt x="351" y="78"/>
                  </a:lnTo>
                  <a:lnTo>
                    <a:pt x="351" y="78"/>
                  </a:lnTo>
                  <a:lnTo>
                    <a:pt x="351" y="78"/>
                  </a:lnTo>
                  <a:lnTo>
                    <a:pt x="351" y="78"/>
                  </a:lnTo>
                  <a:lnTo>
                    <a:pt x="351" y="78"/>
                  </a:lnTo>
                  <a:lnTo>
                    <a:pt x="351" y="78"/>
                  </a:lnTo>
                  <a:lnTo>
                    <a:pt x="353" y="76"/>
                  </a:lnTo>
                  <a:lnTo>
                    <a:pt x="353" y="76"/>
                  </a:lnTo>
                  <a:lnTo>
                    <a:pt x="355" y="76"/>
                  </a:lnTo>
                  <a:lnTo>
                    <a:pt x="355" y="76"/>
                  </a:lnTo>
                  <a:lnTo>
                    <a:pt x="355" y="76"/>
                  </a:lnTo>
                  <a:lnTo>
                    <a:pt x="358" y="76"/>
                  </a:lnTo>
                  <a:lnTo>
                    <a:pt x="358" y="76"/>
                  </a:lnTo>
                  <a:lnTo>
                    <a:pt x="358" y="73"/>
                  </a:lnTo>
                  <a:lnTo>
                    <a:pt x="358" y="73"/>
                  </a:lnTo>
                  <a:lnTo>
                    <a:pt x="358" y="73"/>
                  </a:lnTo>
                  <a:lnTo>
                    <a:pt x="355" y="73"/>
                  </a:lnTo>
                  <a:lnTo>
                    <a:pt x="355" y="73"/>
                  </a:lnTo>
                  <a:lnTo>
                    <a:pt x="355" y="73"/>
                  </a:lnTo>
                  <a:lnTo>
                    <a:pt x="358" y="71"/>
                  </a:lnTo>
                  <a:lnTo>
                    <a:pt x="358" y="71"/>
                  </a:lnTo>
                  <a:lnTo>
                    <a:pt x="358" y="71"/>
                  </a:lnTo>
                  <a:lnTo>
                    <a:pt x="355" y="71"/>
                  </a:lnTo>
                  <a:lnTo>
                    <a:pt x="353" y="68"/>
                  </a:lnTo>
                  <a:lnTo>
                    <a:pt x="351" y="68"/>
                  </a:lnTo>
                  <a:lnTo>
                    <a:pt x="351" y="68"/>
                  </a:lnTo>
                  <a:lnTo>
                    <a:pt x="351" y="68"/>
                  </a:lnTo>
                  <a:lnTo>
                    <a:pt x="348" y="66"/>
                  </a:lnTo>
                  <a:lnTo>
                    <a:pt x="348" y="66"/>
                  </a:lnTo>
                  <a:lnTo>
                    <a:pt x="348" y="66"/>
                  </a:lnTo>
                  <a:lnTo>
                    <a:pt x="348" y="66"/>
                  </a:lnTo>
                  <a:lnTo>
                    <a:pt x="346" y="66"/>
                  </a:lnTo>
                  <a:lnTo>
                    <a:pt x="343" y="64"/>
                  </a:lnTo>
                  <a:lnTo>
                    <a:pt x="343" y="64"/>
                  </a:lnTo>
                  <a:lnTo>
                    <a:pt x="341" y="64"/>
                  </a:lnTo>
                  <a:lnTo>
                    <a:pt x="341" y="61"/>
                  </a:lnTo>
                  <a:lnTo>
                    <a:pt x="341" y="61"/>
                  </a:lnTo>
                  <a:lnTo>
                    <a:pt x="341" y="57"/>
                  </a:lnTo>
                  <a:lnTo>
                    <a:pt x="339" y="57"/>
                  </a:lnTo>
                  <a:lnTo>
                    <a:pt x="339" y="57"/>
                  </a:lnTo>
                  <a:lnTo>
                    <a:pt x="339" y="57"/>
                  </a:lnTo>
                  <a:lnTo>
                    <a:pt x="336" y="57"/>
                  </a:lnTo>
                  <a:lnTo>
                    <a:pt x="336" y="57"/>
                  </a:lnTo>
                  <a:lnTo>
                    <a:pt x="334" y="57"/>
                  </a:lnTo>
                  <a:lnTo>
                    <a:pt x="334" y="57"/>
                  </a:lnTo>
                  <a:lnTo>
                    <a:pt x="334" y="57"/>
                  </a:lnTo>
                  <a:lnTo>
                    <a:pt x="336" y="42"/>
                  </a:lnTo>
                  <a:lnTo>
                    <a:pt x="336" y="42"/>
                  </a:lnTo>
                  <a:lnTo>
                    <a:pt x="336" y="40"/>
                  </a:lnTo>
                  <a:lnTo>
                    <a:pt x="334" y="40"/>
                  </a:lnTo>
                  <a:lnTo>
                    <a:pt x="334" y="40"/>
                  </a:lnTo>
                  <a:lnTo>
                    <a:pt x="334" y="38"/>
                  </a:lnTo>
                  <a:lnTo>
                    <a:pt x="334" y="38"/>
                  </a:lnTo>
                  <a:lnTo>
                    <a:pt x="334" y="38"/>
                  </a:lnTo>
                  <a:lnTo>
                    <a:pt x="334" y="35"/>
                  </a:lnTo>
                  <a:lnTo>
                    <a:pt x="332" y="35"/>
                  </a:lnTo>
                  <a:lnTo>
                    <a:pt x="332" y="35"/>
                  </a:lnTo>
                  <a:lnTo>
                    <a:pt x="329" y="35"/>
                  </a:lnTo>
                  <a:lnTo>
                    <a:pt x="329" y="35"/>
                  </a:lnTo>
                  <a:lnTo>
                    <a:pt x="329" y="33"/>
                  </a:lnTo>
                  <a:lnTo>
                    <a:pt x="329" y="33"/>
                  </a:lnTo>
                  <a:lnTo>
                    <a:pt x="329" y="31"/>
                  </a:lnTo>
                  <a:lnTo>
                    <a:pt x="329" y="28"/>
                  </a:lnTo>
                  <a:lnTo>
                    <a:pt x="329" y="28"/>
                  </a:lnTo>
                  <a:lnTo>
                    <a:pt x="329" y="28"/>
                  </a:lnTo>
                  <a:lnTo>
                    <a:pt x="327" y="26"/>
                  </a:lnTo>
                  <a:lnTo>
                    <a:pt x="327" y="26"/>
                  </a:lnTo>
                  <a:lnTo>
                    <a:pt x="327" y="28"/>
                  </a:lnTo>
                  <a:lnTo>
                    <a:pt x="327" y="26"/>
                  </a:lnTo>
                  <a:lnTo>
                    <a:pt x="325" y="26"/>
                  </a:lnTo>
                  <a:lnTo>
                    <a:pt x="325" y="26"/>
                  </a:lnTo>
                  <a:lnTo>
                    <a:pt x="325" y="23"/>
                  </a:lnTo>
                  <a:lnTo>
                    <a:pt x="325" y="23"/>
                  </a:lnTo>
                  <a:lnTo>
                    <a:pt x="325" y="21"/>
                  </a:lnTo>
                  <a:lnTo>
                    <a:pt x="327" y="21"/>
                  </a:lnTo>
                  <a:lnTo>
                    <a:pt x="327" y="19"/>
                  </a:lnTo>
                  <a:lnTo>
                    <a:pt x="327" y="19"/>
                  </a:lnTo>
                  <a:lnTo>
                    <a:pt x="327" y="16"/>
                  </a:lnTo>
                  <a:lnTo>
                    <a:pt x="325" y="16"/>
                  </a:lnTo>
                  <a:lnTo>
                    <a:pt x="322" y="16"/>
                  </a:lnTo>
                  <a:lnTo>
                    <a:pt x="317" y="12"/>
                  </a:lnTo>
                  <a:lnTo>
                    <a:pt x="315" y="12"/>
                  </a:lnTo>
                  <a:lnTo>
                    <a:pt x="310" y="9"/>
                  </a:lnTo>
                  <a:lnTo>
                    <a:pt x="310" y="9"/>
                  </a:lnTo>
                  <a:lnTo>
                    <a:pt x="310" y="12"/>
                  </a:lnTo>
                  <a:lnTo>
                    <a:pt x="308" y="12"/>
                  </a:lnTo>
                  <a:lnTo>
                    <a:pt x="308" y="12"/>
                  </a:lnTo>
                  <a:lnTo>
                    <a:pt x="308" y="9"/>
                  </a:lnTo>
                  <a:lnTo>
                    <a:pt x="308" y="9"/>
                  </a:lnTo>
                  <a:lnTo>
                    <a:pt x="308" y="9"/>
                  </a:lnTo>
                  <a:lnTo>
                    <a:pt x="306" y="12"/>
                  </a:lnTo>
                  <a:lnTo>
                    <a:pt x="303" y="12"/>
                  </a:lnTo>
                  <a:lnTo>
                    <a:pt x="303" y="12"/>
                  </a:lnTo>
                  <a:lnTo>
                    <a:pt x="303" y="14"/>
                  </a:lnTo>
                  <a:lnTo>
                    <a:pt x="303" y="14"/>
                  </a:lnTo>
                  <a:lnTo>
                    <a:pt x="306" y="14"/>
                  </a:lnTo>
                  <a:lnTo>
                    <a:pt x="306" y="16"/>
                  </a:lnTo>
                  <a:lnTo>
                    <a:pt x="306" y="16"/>
                  </a:lnTo>
                  <a:lnTo>
                    <a:pt x="306" y="16"/>
                  </a:lnTo>
                  <a:lnTo>
                    <a:pt x="306" y="16"/>
                  </a:lnTo>
                  <a:lnTo>
                    <a:pt x="308" y="16"/>
                  </a:lnTo>
                  <a:lnTo>
                    <a:pt x="308" y="16"/>
                  </a:lnTo>
                  <a:lnTo>
                    <a:pt x="308" y="19"/>
                  </a:lnTo>
                  <a:lnTo>
                    <a:pt x="308" y="19"/>
                  </a:lnTo>
                  <a:lnTo>
                    <a:pt x="308" y="19"/>
                  </a:lnTo>
                  <a:lnTo>
                    <a:pt x="308" y="21"/>
                  </a:lnTo>
                  <a:lnTo>
                    <a:pt x="308" y="21"/>
                  </a:lnTo>
                  <a:lnTo>
                    <a:pt x="308" y="21"/>
                  </a:lnTo>
                  <a:lnTo>
                    <a:pt x="306" y="23"/>
                  </a:lnTo>
                  <a:lnTo>
                    <a:pt x="306" y="23"/>
                  </a:lnTo>
                  <a:lnTo>
                    <a:pt x="303" y="23"/>
                  </a:lnTo>
                  <a:lnTo>
                    <a:pt x="301" y="23"/>
                  </a:lnTo>
                  <a:lnTo>
                    <a:pt x="298" y="23"/>
                  </a:lnTo>
                  <a:lnTo>
                    <a:pt x="298" y="26"/>
                  </a:lnTo>
                  <a:lnTo>
                    <a:pt x="296" y="26"/>
                  </a:lnTo>
                  <a:lnTo>
                    <a:pt x="291" y="28"/>
                  </a:lnTo>
                  <a:lnTo>
                    <a:pt x="289" y="28"/>
                  </a:lnTo>
                  <a:lnTo>
                    <a:pt x="289" y="31"/>
                  </a:lnTo>
                  <a:lnTo>
                    <a:pt x="289" y="31"/>
                  </a:lnTo>
                  <a:lnTo>
                    <a:pt x="289" y="31"/>
                  </a:lnTo>
                  <a:lnTo>
                    <a:pt x="289" y="33"/>
                  </a:lnTo>
                  <a:lnTo>
                    <a:pt x="289" y="33"/>
                  </a:lnTo>
                  <a:lnTo>
                    <a:pt x="287" y="35"/>
                  </a:lnTo>
                  <a:lnTo>
                    <a:pt x="287" y="35"/>
                  </a:lnTo>
                  <a:lnTo>
                    <a:pt x="282" y="35"/>
                  </a:lnTo>
                  <a:lnTo>
                    <a:pt x="282" y="35"/>
                  </a:lnTo>
                  <a:lnTo>
                    <a:pt x="282" y="35"/>
                  </a:lnTo>
                  <a:lnTo>
                    <a:pt x="280" y="35"/>
                  </a:lnTo>
                  <a:lnTo>
                    <a:pt x="280" y="35"/>
                  </a:lnTo>
                  <a:lnTo>
                    <a:pt x="280" y="35"/>
                  </a:lnTo>
                  <a:lnTo>
                    <a:pt x="280" y="35"/>
                  </a:lnTo>
                  <a:lnTo>
                    <a:pt x="277" y="35"/>
                  </a:lnTo>
                  <a:lnTo>
                    <a:pt x="277" y="33"/>
                  </a:lnTo>
                  <a:lnTo>
                    <a:pt x="275" y="33"/>
                  </a:lnTo>
                  <a:lnTo>
                    <a:pt x="275" y="33"/>
                  </a:lnTo>
                  <a:lnTo>
                    <a:pt x="272" y="33"/>
                  </a:lnTo>
                  <a:lnTo>
                    <a:pt x="272" y="31"/>
                  </a:lnTo>
                  <a:lnTo>
                    <a:pt x="270" y="31"/>
                  </a:lnTo>
                  <a:lnTo>
                    <a:pt x="270" y="31"/>
                  </a:lnTo>
                  <a:lnTo>
                    <a:pt x="268" y="31"/>
                  </a:lnTo>
                  <a:lnTo>
                    <a:pt x="268" y="28"/>
                  </a:lnTo>
                  <a:lnTo>
                    <a:pt x="268" y="28"/>
                  </a:lnTo>
                  <a:lnTo>
                    <a:pt x="268" y="28"/>
                  </a:lnTo>
                  <a:lnTo>
                    <a:pt x="265" y="28"/>
                  </a:lnTo>
                  <a:lnTo>
                    <a:pt x="265" y="28"/>
                  </a:lnTo>
                  <a:lnTo>
                    <a:pt x="265" y="28"/>
                  </a:lnTo>
                  <a:lnTo>
                    <a:pt x="265" y="28"/>
                  </a:lnTo>
                  <a:lnTo>
                    <a:pt x="265" y="28"/>
                  </a:lnTo>
                  <a:lnTo>
                    <a:pt x="263" y="28"/>
                  </a:lnTo>
                  <a:lnTo>
                    <a:pt x="263" y="28"/>
                  </a:lnTo>
                  <a:lnTo>
                    <a:pt x="261" y="28"/>
                  </a:lnTo>
                  <a:lnTo>
                    <a:pt x="261" y="26"/>
                  </a:lnTo>
                  <a:lnTo>
                    <a:pt x="258" y="26"/>
                  </a:lnTo>
                  <a:lnTo>
                    <a:pt x="258" y="26"/>
                  </a:lnTo>
                  <a:lnTo>
                    <a:pt x="258" y="26"/>
                  </a:lnTo>
                  <a:lnTo>
                    <a:pt x="256" y="26"/>
                  </a:lnTo>
                  <a:lnTo>
                    <a:pt x="256" y="26"/>
                  </a:lnTo>
                  <a:lnTo>
                    <a:pt x="254" y="26"/>
                  </a:lnTo>
                  <a:lnTo>
                    <a:pt x="254" y="26"/>
                  </a:lnTo>
                  <a:lnTo>
                    <a:pt x="254" y="26"/>
                  </a:lnTo>
                  <a:lnTo>
                    <a:pt x="254" y="26"/>
                  </a:lnTo>
                  <a:lnTo>
                    <a:pt x="254" y="26"/>
                  </a:lnTo>
                  <a:lnTo>
                    <a:pt x="254" y="26"/>
                  </a:lnTo>
                  <a:lnTo>
                    <a:pt x="254" y="28"/>
                  </a:lnTo>
                  <a:lnTo>
                    <a:pt x="254" y="28"/>
                  </a:lnTo>
                  <a:lnTo>
                    <a:pt x="251" y="28"/>
                  </a:lnTo>
                  <a:lnTo>
                    <a:pt x="251" y="28"/>
                  </a:lnTo>
                  <a:lnTo>
                    <a:pt x="251" y="28"/>
                  </a:lnTo>
                  <a:lnTo>
                    <a:pt x="251" y="28"/>
                  </a:lnTo>
                  <a:lnTo>
                    <a:pt x="251" y="28"/>
                  </a:lnTo>
                  <a:lnTo>
                    <a:pt x="251" y="28"/>
                  </a:lnTo>
                  <a:lnTo>
                    <a:pt x="249" y="31"/>
                  </a:lnTo>
                  <a:lnTo>
                    <a:pt x="249" y="31"/>
                  </a:lnTo>
                  <a:lnTo>
                    <a:pt x="246" y="31"/>
                  </a:lnTo>
                  <a:lnTo>
                    <a:pt x="244" y="31"/>
                  </a:lnTo>
                  <a:lnTo>
                    <a:pt x="244" y="31"/>
                  </a:lnTo>
                  <a:lnTo>
                    <a:pt x="244" y="31"/>
                  </a:lnTo>
                  <a:lnTo>
                    <a:pt x="244" y="33"/>
                  </a:lnTo>
                  <a:lnTo>
                    <a:pt x="244" y="33"/>
                  </a:lnTo>
                  <a:lnTo>
                    <a:pt x="244" y="33"/>
                  </a:lnTo>
                  <a:lnTo>
                    <a:pt x="244" y="33"/>
                  </a:lnTo>
                  <a:lnTo>
                    <a:pt x="244" y="33"/>
                  </a:lnTo>
                  <a:lnTo>
                    <a:pt x="244" y="35"/>
                  </a:lnTo>
                  <a:lnTo>
                    <a:pt x="242" y="35"/>
                  </a:lnTo>
                  <a:lnTo>
                    <a:pt x="242" y="35"/>
                  </a:lnTo>
                  <a:lnTo>
                    <a:pt x="242" y="35"/>
                  </a:lnTo>
                  <a:lnTo>
                    <a:pt x="242" y="38"/>
                  </a:lnTo>
                  <a:lnTo>
                    <a:pt x="239" y="38"/>
                  </a:lnTo>
                  <a:lnTo>
                    <a:pt x="239" y="38"/>
                  </a:lnTo>
                  <a:lnTo>
                    <a:pt x="239" y="40"/>
                  </a:lnTo>
                  <a:lnTo>
                    <a:pt x="237" y="40"/>
                  </a:lnTo>
                  <a:lnTo>
                    <a:pt x="237" y="40"/>
                  </a:lnTo>
                  <a:lnTo>
                    <a:pt x="237" y="42"/>
                  </a:lnTo>
                  <a:lnTo>
                    <a:pt x="237" y="42"/>
                  </a:lnTo>
                  <a:lnTo>
                    <a:pt x="237" y="42"/>
                  </a:lnTo>
                  <a:lnTo>
                    <a:pt x="235" y="42"/>
                  </a:lnTo>
                  <a:lnTo>
                    <a:pt x="232" y="42"/>
                  </a:lnTo>
                  <a:lnTo>
                    <a:pt x="232" y="42"/>
                  </a:lnTo>
                  <a:lnTo>
                    <a:pt x="230" y="38"/>
                  </a:lnTo>
                  <a:lnTo>
                    <a:pt x="228" y="35"/>
                  </a:lnTo>
                  <a:lnTo>
                    <a:pt x="228" y="35"/>
                  </a:lnTo>
                  <a:lnTo>
                    <a:pt x="228" y="35"/>
                  </a:lnTo>
                  <a:lnTo>
                    <a:pt x="228" y="33"/>
                  </a:lnTo>
                  <a:lnTo>
                    <a:pt x="228" y="33"/>
                  </a:lnTo>
                  <a:lnTo>
                    <a:pt x="228" y="33"/>
                  </a:lnTo>
                  <a:lnTo>
                    <a:pt x="228" y="31"/>
                  </a:lnTo>
                  <a:lnTo>
                    <a:pt x="225" y="31"/>
                  </a:lnTo>
                  <a:lnTo>
                    <a:pt x="225" y="31"/>
                  </a:lnTo>
                  <a:lnTo>
                    <a:pt x="223" y="26"/>
                  </a:lnTo>
                  <a:lnTo>
                    <a:pt x="223" y="26"/>
                  </a:lnTo>
                  <a:lnTo>
                    <a:pt x="220" y="26"/>
                  </a:lnTo>
                  <a:lnTo>
                    <a:pt x="220" y="26"/>
                  </a:lnTo>
                  <a:lnTo>
                    <a:pt x="218" y="26"/>
                  </a:lnTo>
                  <a:lnTo>
                    <a:pt x="216" y="26"/>
                  </a:lnTo>
                  <a:lnTo>
                    <a:pt x="216" y="26"/>
                  </a:lnTo>
                  <a:lnTo>
                    <a:pt x="216" y="26"/>
                  </a:lnTo>
                  <a:lnTo>
                    <a:pt x="213" y="28"/>
                  </a:lnTo>
                  <a:lnTo>
                    <a:pt x="213" y="31"/>
                  </a:lnTo>
                  <a:lnTo>
                    <a:pt x="211" y="31"/>
                  </a:lnTo>
                  <a:lnTo>
                    <a:pt x="211" y="31"/>
                  </a:lnTo>
                  <a:lnTo>
                    <a:pt x="211" y="31"/>
                  </a:lnTo>
                  <a:lnTo>
                    <a:pt x="211" y="33"/>
                  </a:lnTo>
                  <a:lnTo>
                    <a:pt x="211" y="33"/>
                  </a:lnTo>
                  <a:lnTo>
                    <a:pt x="209" y="33"/>
                  </a:lnTo>
                  <a:lnTo>
                    <a:pt x="209" y="33"/>
                  </a:lnTo>
                  <a:lnTo>
                    <a:pt x="209" y="35"/>
                  </a:lnTo>
                  <a:lnTo>
                    <a:pt x="209" y="35"/>
                  </a:lnTo>
                  <a:lnTo>
                    <a:pt x="209" y="35"/>
                  </a:lnTo>
                  <a:lnTo>
                    <a:pt x="206" y="38"/>
                  </a:lnTo>
                  <a:lnTo>
                    <a:pt x="206" y="38"/>
                  </a:lnTo>
                  <a:lnTo>
                    <a:pt x="204" y="38"/>
                  </a:lnTo>
                  <a:lnTo>
                    <a:pt x="204" y="38"/>
                  </a:lnTo>
                  <a:lnTo>
                    <a:pt x="201" y="38"/>
                  </a:lnTo>
                  <a:lnTo>
                    <a:pt x="201" y="38"/>
                  </a:lnTo>
                  <a:lnTo>
                    <a:pt x="199" y="35"/>
                  </a:lnTo>
                  <a:lnTo>
                    <a:pt x="199" y="35"/>
                  </a:lnTo>
                  <a:lnTo>
                    <a:pt x="197" y="33"/>
                  </a:lnTo>
                  <a:lnTo>
                    <a:pt x="197" y="31"/>
                  </a:lnTo>
                  <a:lnTo>
                    <a:pt x="192" y="31"/>
                  </a:lnTo>
                  <a:lnTo>
                    <a:pt x="192" y="28"/>
                  </a:lnTo>
                  <a:lnTo>
                    <a:pt x="190" y="26"/>
                  </a:lnTo>
                  <a:lnTo>
                    <a:pt x="192" y="26"/>
                  </a:lnTo>
                  <a:lnTo>
                    <a:pt x="192" y="23"/>
                  </a:lnTo>
                  <a:lnTo>
                    <a:pt x="194" y="21"/>
                  </a:lnTo>
                  <a:lnTo>
                    <a:pt x="194" y="21"/>
                  </a:lnTo>
                  <a:lnTo>
                    <a:pt x="194" y="19"/>
                  </a:lnTo>
                  <a:lnTo>
                    <a:pt x="194" y="16"/>
                  </a:lnTo>
                  <a:lnTo>
                    <a:pt x="194" y="16"/>
                  </a:lnTo>
                  <a:lnTo>
                    <a:pt x="197" y="16"/>
                  </a:lnTo>
                  <a:lnTo>
                    <a:pt x="197" y="16"/>
                  </a:lnTo>
                  <a:lnTo>
                    <a:pt x="197" y="16"/>
                  </a:lnTo>
                  <a:lnTo>
                    <a:pt x="194" y="16"/>
                  </a:lnTo>
                  <a:lnTo>
                    <a:pt x="192" y="14"/>
                  </a:lnTo>
                  <a:lnTo>
                    <a:pt x="190" y="14"/>
                  </a:lnTo>
                  <a:lnTo>
                    <a:pt x="185" y="14"/>
                  </a:lnTo>
                  <a:lnTo>
                    <a:pt x="183" y="14"/>
                  </a:lnTo>
                  <a:lnTo>
                    <a:pt x="180" y="16"/>
                  </a:lnTo>
                  <a:lnTo>
                    <a:pt x="178" y="16"/>
                  </a:lnTo>
                  <a:lnTo>
                    <a:pt x="173" y="16"/>
                  </a:lnTo>
                  <a:lnTo>
                    <a:pt x="171" y="16"/>
                  </a:lnTo>
                  <a:lnTo>
                    <a:pt x="168" y="14"/>
                  </a:lnTo>
                  <a:lnTo>
                    <a:pt x="168" y="14"/>
                  </a:lnTo>
                  <a:lnTo>
                    <a:pt x="168" y="14"/>
                  </a:lnTo>
                  <a:lnTo>
                    <a:pt x="168" y="14"/>
                  </a:lnTo>
                  <a:lnTo>
                    <a:pt x="168" y="14"/>
                  </a:lnTo>
                  <a:lnTo>
                    <a:pt x="166" y="14"/>
                  </a:lnTo>
                  <a:lnTo>
                    <a:pt x="166" y="16"/>
                  </a:lnTo>
                  <a:lnTo>
                    <a:pt x="164" y="16"/>
                  </a:lnTo>
                  <a:lnTo>
                    <a:pt x="164" y="16"/>
                  </a:lnTo>
                  <a:lnTo>
                    <a:pt x="159" y="14"/>
                  </a:lnTo>
                  <a:lnTo>
                    <a:pt x="159" y="14"/>
                  </a:lnTo>
                  <a:lnTo>
                    <a:pt x="159" y="16"/>
                  </a:lnTo>
                  <a:lnTo>
                    <a:pt x="157" y="16"/>
                  </a:lnTo>
                  <a:lnTo>
                    <a:pt x="154" y="19"/>
                  </a:lnTo>
                  <a:lnTo>
                    <a:pt x="145" y="21"/>
                  </a:lnTo>
                  <a:lnTo>
                    <a:pt x="145" y="21"/>
                  </a:lnTo>
                  <a:lnTo>
                    <a:pt x="142" y="19"/>
                  </a:lnTo>
                  <a:lnTo>
                    <a:pt x="142" y="16"/>
                  </a:lnTo>
                  <a:lnTo>
                    <a:pt x="140" y="16"/>
                  </a:lnTo>
                  <a:lnTo>
                    <a:pt x="138" y="16"/>
                  </a:lnTo>
                  <a:lnTo>
                    <a:pt x="138" y="16"/>
                  </a:lnTo>
                  <a:lnTo>
                    <a:pt x="135" y="16"/>
                  </a:lnTo>
                  <a:lnTo>
                    <a:pt x="135" y="16"/>
                  </a:lnTo>
                  <a:lnTo>
                    <a:pt x="133" y="16"/>
                  </a:lnTo>
                  <a:lnTo>
                    <a:pt x="133" y="19"/>
                  </a:lnTo>
                  <a:lnTo>
                    <a:pt x="133" y="19"/>
                  </a:lnTo>
                  <a:lnTo>
                    <a:pt x="133" y="19"/>
                  </a:lnTo>
                  <a:lnTo>
                    <a:pt x="133" y="16"/>
                  </a:lnTo>
                  <a:lnTo>
                    <a:pt x="133" y="16"/>
                  </a:lnTo>
                  <a:lnTo>
                    <a:pt x="133" y="16"/>
                  </a:lnTo>
                  <a:lnTo>
                    <a:pt x="130" y="14"/>
                  </a:lnTo>
                  <a:lnTo>
                    <a:pt x="130" y="14"/>
                  </a:lnTo>
                  <a:lnTo>
                    <a:pt x="128" y="14"/>
                  </a:lnTo>
                  <a:lnTo>
                    <a:pt x="128" y="14"/>
                  </a:lnTo>
                  <a:lnTo>
                    <a:pt x="123" y="14"/>
                  </a:lnTo>
                  <a:lnTo>
                    <a:pt x="123" y="14"/>
                  </a:lnTo>
                  <a:lnTo>
                    <a:pt x="123" y="14"/>
                  </a:lnTo>
                  <a:lnTo>
                    <a:pt x="123" y="12"/>
                  </a:lnTo>
                  <a:lnTo>
                    <a:pt x="121" y="12"/>
                  </a:lnTo>
                  <a:lnTo>
                    <a:pt x="121" y="12"/>
                  </a:lnTo>
                  <a:lnTo>
                    <a:pt x="119" y="12"/>
                  </a:lnTo>
                  <a:lnTo>
                    <a:pt x="119" y="12"/>
                  </a:lnTo>
                  <a:lnTo>
                    <a:pt x="119" y="12"/>
                  </a:lnTo>
                  <a:lnTo>
                    <a:pt x="119" y="12"/>
                  </a:lnTo>
                  <a:lnTo>
                    <a:pt x="119" y="9"/>
                  </a:lnTo>
                  <a:lnTo>
                    <a:pt x="119" y="9"/>
                  </a:lnTo>
                  <a:lnTo>
                    <a:pt x="116" y="7"/>
                  </a:lnTo>
                  <a:lnTo>
                    <a:pt x="114" y="7"/>
                  </a:lnTo>
                  <a:lnTo>
                    <a:pt x="112" y="9"/>
                  </a:lnTo>
                  <a:lnTo>
                    <a:pt x="112" y="12"/>
                  </a:lnTo>
                  <a:lnTo>
                    <a:pt x="112" y="12"/>
                  </a:lnTo>
                  <a:lnTo>
                    <a:pt x="112" y="12"/>
                  </a:lnTo>
                  <a:lnTo>
                    <a:pt x="109" y="12"/>
                  </a:lnTo>
                  <a:lnTo>
                    <a:pt x="109" y="12"/>
                  </a:lnTo>
                  <a:lnTo>
                    <a:pt x="109" y="12"/>
                  </a:lnTo>
                  <a:lnTo>
                    <a:pt x="107" y="12"/>
                  </a:lnTo>
                  <a:lnTo>
                    <a:pt x="107" y="9"/>
                  </a:lnTo>
                  <a:lnTo>
                    <a:pt x="107" y="9"/>
                  </a:lnTo>
                  <a:lnTo>
                    <a:pt x="107" y="9"/>
                  </a:lnTo>
                  <a:lnTo>
                    <a:pt x="107" y="7"/>
                  </a:lnTo>
                  <a:lnTo>
                    <a:pt x="107" y="5"/>
                  </a:lnTo>
                  <a:lnTo>
                    <a:pt x="107" y="5"/>
                  </a:lnTo>
                  <a:lnTo>
                    <a:pt x="107" y="5"/>
                  </a:lnTo>
                  <a:lnTo>
                    <a:pt x="107" y="2"/>
                  </a:lnTo>
                  <a:lnTo>
                    <a:pt x="107" y="2"/>
                  </a:lnTo>
                  <a:lnTo>
                    <a:pt x="104" y="2"/>
                  </a:lnTo>
                  <a:lnTo>
                    <a:pt x="104" y="2"/>
                  </a:lnTo>
                  <a:lnTo>
                    <a:pt x="102" y="2"/>
                  </a:lnTo>
                  <a:lnTo>
                    <a:pt x="102" y="2"/>
                  </a:lnTo>
                  <a:lnTo>
                    <a:pt x="102" y="2"/>
                  </a:lnTo>
                  <a:lnTo>
                    <a:pt x="102" y="2"/>
                  </a:lnTo>
                  <a:lnTo>
                    <a:pt x="102" y="2"/>
                  </a:lnTo>
                  <a:lnTo>
                    <a:pt x="100" y="2"/>
                  </a:lnTo>
                  <a:lnTo>
                    <a:pt x="100" y="2"/>
                  </a:lnTo>
                  <a:lnTo>
                    <a:pt x="100" y="2"/>
                  </a:lnTo>
                  <a:lnTo>
                    <a:pt x="100" y="2"/>
                  </a:lnTo>
                  <a:lnTo>
                    <a:pt x="100" y="2"/>
                  </a:lnTo>
                  <a:lnTo>
                    <a:pt x="100" y="2"/>
                  </a:lnTo>
                  <a:lnTo>
                    <a:pt x="100" y="2"/>
                  </a:lnTo>
                  <a:lnTo>
                    <a:pt x="97" y="2"/>
                  </a:lnTo>
                  <a:lnTo>
                    <a:pt x="97" y="2"/>
                  </a:lnTo>
                  <a:lnTo>
                    <a:pt x="97" y="2"/>
                  </a:lnTo>
                  <a:lnTo>
                    <a:pt x="95" y="2"/>
                  </a:lnTo>
                  <a:lnTo>
                    <a:pt x="95" y="2"/>
                  </a:lnTo>
                  <a:lnTo>
                    <a:pt x="95" y="2"/>
                  </a:lnTo>
                  <a:lnTo>
                    <a:pt x="93" y="2"/>
                  </a:lnTo>
                  <a:lnTo>
                    <a:pt x="93" y="2"/>
                  </a:lnTo>
                  <a:lnTo>
                    <a:pt x="93" y="2"/>
                  </a:lnTo>
                  <a:lnTo>
                    <a:pt x="93" y="2"/>
                  </a:lnTo>
                  <a:lnTo>
                    <a:pt x="93" y="2"/>
                  </a:lnTo>
                  <a:lnTo>
                    <a:pt x="93" y="2"/>
                  </a:lnTo>
                  <a:lnTo>
                    <a:pt x="93" y="2"/>
                  </a:lnTo>
                  <a:lnTo>
                    <a:pt x="93" y="2"/>
                  </a:lnTo>
                  <a:lnTo>
                    <a:pt x="93" y="2"/>
                  </a:lnTo>
                  <a:lnTo>
                    <a:pt x="90" y="2"/>
                  </a:lnTo>
                  <a:lnTo>
                    <a:pt x="71" y="0"/>
                  </a:lnTo>
                  <a:lnTo>
                    <a:pt x="71" y="5"/>
                  </a:lnTo>
                  <a:lnTo>
                    <a:pt x="71" y="5"/>
                  </a:lnTo>
                  <a:lnTo>
                    <a:pt x="71" y="7"/>
                  </a:lnTo>
                  <a:lnTo>
                    <a:pt x="74" y="9"/>
                  </a:lnTo>
                  <a:lnTo>
                    <a:pt x="76" y="12"/>
                  </a:lnTo>
                  <a:lnTo>
                    <a:pt x="76" y="12"/>
                  </a:lnTo>
                  <a:lnTo>
                    <a:pt x="76" y="14"/>
                  </a:lnTo>
                  <a:lnTo>
                    <a:pt x="74" y="16"/>
                  </a:lnTo>
                  <a:lnTo>
                    <a:pt x="74" y="16"/>
                  </a:lnTo>
                  <a:lnTo>
                    <a:pt x="74" y="16"/>
                  </a:lnTo>
                  <a:lnTo>
                    <a:pt x="74" y="19"/>
                  </a:lnTo>
                  <a:lnTo>
                    <a:pt x="74" y="19"/>
                  </a:lnTo>
                  <a:lnTo>
                    <a:pt x="74" y="19"/>
                  </a:lnTo>
                  <a:lnTo>
                    <a:pt x="74" y="21"/>
                  </a:lnTo>
                  <a:lnTo>
                    <a:pt x="74" y="23"/>
                  </a:lnTo>
                  <a:lnTo>
                    <a:pt x="71" y="23"/>
                  </a:lnTo>
                  <a:lnTo>
                    <a:pt x="67" y="23"/>
                  </a:lnTo>
                  <a:lnTo>
                    <a:pt x="69" y="21"/>
                  </a:lnTo>
                  <a:lnTo>
                    <a:pt x="67" y="21"/>
                  </a:lnTo>
                  <a:lnTo>
                    <a:pt x="67" y="21"/>
                  </a:lnTo>
                  <a:lnTo>
                    <a:pt x="64" y="23"/>
                  </a:lnTo>
                  <a:lnTo>
                    <a:pt x="64" y="23"/>
                  </a:lnTo>
                  <a:lnTo>
                    <a:pt x="60" y="26"/>
                  </a:lnTo>
                  <a:lnTo>
                    <a:pt x="60" y="26"/>
                  </a:lnTo>
                  <a:lnTo>
                    <a:pt x="60" y="28"/>
                  </a:lnTo>
                  <a:lnTo>
                    <a:pt x="60" y="28"/>
                  </a:lnTo>
                  <a:lnTo>
                    <a:pt x="60" y="28"/>
                  </a:lnTo>
                  <a:lnTo>
                    <a:pt x="60" y="28"/>
                  </a:lnTo>
                  <a:lnTo>
                    <a:pt x="60" y="28"/>
                  </a:lnTo>
                  <a:lnTo>
                    <a:pt x="62" y="31"/>
                  </a:lnTo>
                  <a:lnTo>
                    <a:pt x="62" y="31"/>
                  </a:lnTo>
                  <a:lnTo>
                    <a:pt x="64" y="31"/>
                  </a:lnTo>
                  <a:lnTo>
                    <a:pt x="64" y="31"/>
                  </a:lnTo>
                  <a:lnTo>
                    <a:pt x="67" y="33"/>
                  </a:lnTo>
                  <a:lnTo>
                    <a:pt x="67" y="33"/>
                  </a:lnTo>
                  <a:lnTo>
                    <a:pt x="67" y="33"/>
                  </a:lnTo>
                  <a:lnTo>
                    <a:pt x="67" y="33"/>
                  </a:lnTo>
                  <a:lnTo>
                    <a:pt x="67" y="35"/>
                  </a:lnTo>
                  <a:lnTo>
                    <a:pt x="69" y="35"/>
                  </a:lnTo>
                  <a:lnTo>
                    <a:pt x="69" y="35"/>
                  </a:lnTo>
                  <a:lnTo>
                    <a:pt x="71" y="35"/>
                  </a:lnTo>
                  <a:lnTo>
                    <a:pt x="71" y="35"/>
                  </a:lnTo>
                  <a:lnTo>
                    <a:pt x="71" y="38"/>
                  </a:lnTo>
                  <a:lnTo>
                    <a:pt x="71" y="38"/>
                  </a:lnTo>
                  <a:lnTo>
                    <a:pt x="71" y="40"/>
                  </a:lnTo>
                  <a:lnTo>
                    <a:pt x="71" y="42"/>
                  </a:lnTo>
                  <a:lnTo>
                    <a:pt x="71" y="49"/>
                  </a:lnTo>
                  <a:lnTo>
                    <a:pt x="71" y="49"/>
                  </a:lnTo>
                  <a:lnTo>
                    <a:pt x="71" y="52"/>
                  </a:lnTo>
                  <a:lnTo>
                    <a:pt x="71" y="52"/>
                  </a:lnTo>
                  <a:lnTo>
                    <a:pt x="71" y="54"/>
                  </a:lnTo>
                  <a:lnTo>
                    <a:pt x="69" y="54"/>
                  </a:lnTo>
                  <a:lnTo>
                    <a:pt x="69" y="54"/>
                  </a:lnTo>
                  <a:lnTo>
                    <a:pt x="67" y="54"/>
                  </a:lnTo>
                  <a:lnTo>
                    <a:pt x="67" y="54"/>
                  </a:lnTo>
                  <a:lnTo>
                    <a:pt x="67" y="54"/>
                  </a:lnTo>
                  <a:lnTo>
                    <a:pt x="67" y="54"/>
                  </a:lnTo>
                  <a:lnTo>
                    <a:pt x="67" y="52"/>
                  </a:lnTo>
                  <a:lnTo>
                    <a:pt x="67" y="52"/>
                  </a:lnTo>
                  <a:lnTo>
                    <a:pt x="67" y="52"/>
                  </a:lnTo>
                  <a:lnTo>
                    <a:pt x="64" y="52"/>
                  </a:lnTo>
                  <a:lnTo>
                    <a:pt x="64" y="52"/>
                  </a:lnTo>
                  <a:lnTo>
                    <a:pt x="64" y="52"/>
                  </a:lnTo>
                  <a:lnTo>
                    <a:pt x="64" y="52"/>
                  </a:lnTo>
                  <a:lnTo>
                    <a:pt x="64" y="54"/>
                  </a:lnTo>
                  <a:lnTo>
                    <a:pt x="64" y="54"/>
                  </a:lnTo>
                  <a:lnTo>
                    <a:pt x="64" y="54"/>
                  </a:lnTo>
                  <a:lnTo>
                    <a:pt x="62" y="54"/>
                  </a:lnTo>
                  <a:lnTo>
                    <a:pt x="62" y="54"/>
                  </a:lnTo>
                  <a:lnTo>
                    <a:pt x="60" y="54"/>
                  </a:lnTo>
                  <a:lnTo>
                    <a:pt x="60" y="54"/>
                  </a:lnTo>
                  <a:lnTo>
                    <a:pt x="57" y="57"/>
                  </a:lnTo>
                  <a:lnTo>
                    <a:pt x="57" y="57"/>
                  </a:lnTo>
                  <a:lnTo>
                    <a:pt x="55" y="57"/>
                  </a:lnTo>
                  <a:lnTo>
                    <a:pt x="52" y="57"/>
                  </a:lnTo>
                  <a:lnTo>
                    <a:pt x="52" y="57"/>
                  </a:lnTo>
                  <a:lnTo>
                    <a:pt x="50" y="57"/>
                  </a:lnTo>
                  <a:lnTo>
                    <a:pt x="50" y="57"/>
                  </a:lnTo>
                  <a:lnTo>
                    <a:pt x="50" y="57"/>
                  </a:lnTo>
                  <a:lnTo>
                    <a:pt x="50" y="57"/>
                  </a:lnTo>
                  <a:lnTo>
                    <a:pt x="48" y="57"/>
                  </a:lnTo>
                  <a:lnTo>
                    <a:pt x="48" y="57"/>
                  </a:lnTo>
                  <a:lnTo>
                    <a:pt x="48" y="57"/>
                  </a:lnTo>
                  <a:lnTo>
                    <a:pt x="43" y="54"/>
                  </a:lnTo>
                  <a:lnTo>
                    <a:pt x="43" y="54"/>
                  </a:lnTo>
                  <a:lnTo>
                    <a:pt x="43" y="54"/>
                  </a:lnTo>
                  <a:lnTo>
                    <a:pt x="41" y="57"/>
                  </a:lnTo>
                  <a:lnTo>
                    <a:pt x="41" y="57"/>
                  </a:lnTo>
                  <a:lnTo>
                    <a:pt x="41" y="57"/>
                  </a:lnTo>
                  <a:lnTo>
                    <a:pt x="41" y="59"/>
                  </a:lnTo>
                  <a:lnTo>
                    <a:pt x="38" y="59"/>
                  </a:lnTo>
                  <a:lnTo>
                    <a:pt x="33" y="61"/>
                  </a:lnTo>
                  <a:lnTo>
                    <a:pt x="29" y="64"/>
                  </a:lnTo>
                  <a:lnTo>
                    <a:pt x="26" y="64"/>
                  </a:lnTo>
                  <a:lnTo>
                    <a:pt x="22" y="64"/>
                  </a:lnTo>
                  <a:lnTo>
                    <a:pt x="22" y="64"/>
                  </a:lnTo>
                  <a:lnTo>
                    <a:pt x="19" y="64"/>
                  </a:lnTo>
                  <a:lnTo>
                    <a:pt x="19" y="66"/>
                  </a:lnTo>
                  <a:lnTo>
                    <a:pt x="12" y="73"/>
                  </a:lnTo>
                  <a:lnTo>
                    <a:pt x="12" y="76"/>
                  </a:lnTo>
                  <a:lnTo>
                    <a:pt x="12" y="80"/>
                  </a:lnTo>
                  <a:lnTo>
                    <a:pt x="5" y="90"/>
                  </a:lnTo>
                  <a:lnTo>
                    <a:pt x="5" y="92"/>
                  </a:lnTo>
                  <a:lnTo>
                    <a:pt x="5" y="92"/>
                  </a:lnTo>
                  <a:lnTo>
                    <a:pt x="3" y="92"/>
                  </a:lnTo>
                  <a:lnTo>
                    <a:pt x="3" y="94"/>
                  </a:lnTo>
                  <a:lnTo>
                    <a:pt x="3" y="94"/>
                  </a:lnTo>
                  <a:lnTo>
                    <a:pt x="3" y="94"/>
                  </a:lnTo>
                  <a:lnTo>
                    <a:pt x="3" y="94"/>
                  </a:lnTo>
                  <a:lnTo>
                    <a:pt x="3" y="94"/>
                  </a:lnTo>
                  <a:lnTo>
                    <a:pt x="3" y="94"/>
                  </a:lnTo>
                  <a:lnTo>
                    <a:pt x="3" y="94"/>
                  </a:lnTo>
                  <a:lnTo>
                    <a:pt x="3" y="94"/>
                  </a:lnTo>
                  <a:lnTo>
                    <a:pt x="3" y="94"/>
                  </a:lnTo>
                  <a:lnTo>
                    <a:pt x="3" y="94"/>
                  </a:lnTo>
                  <a:lnTo>
                    <a:pt x="0" y="97"/>
                  </a:lnTo>
                  <a:lnTo>
                    <a:pt x="0" y="97"/>
                  </a:lnTo>
                  <a:lnTo>
                    <a:pt x="0" y="97"/>
                  </a:lnTo>
                  <a:lnTo>
                    <a:pt x="0" y="99"/>
                  </a:lnTo>
                  <a:lnTo>
                    <a:pt x="0" y="99"/>
                  </a:lnTo>
                  <a:lnTo>
                    <a:pt x="0" y="99"/>
                  </a:lnTo>
                  <a:lnTo>
                    <a:pt x="0" y="102"/>
                  </a:lnTo>
                  <a:lnTo>
                    <a:pt x="3" y="102"/>
                  </a:lnTo>
                  <a:lnTo>
                    <a:pt x="3" y="104"/>
                  </a:lnTo>
                  <a:lnTo>
                    <a:pt x="5" y="104"/>
                  </a:lnTo>
                  <a:lnTo>
                    <a:pt x="5" y="104"/>
                  </a:lnTo>
                  <a:lnTo>
                    <a:pt x="7" y="104"/>
                  </a:lnTo>
                  <a:lnTo>
                    <a:pt x="7" y="102"/>
                  </a:lnTo>
                  <a:lnTo>
                    <a:pt x="7" y="102"/>
                  </a:lnTo>
                  <a:lnTo>
                    <a:pt x="5" y="102"/>
                  </a:lnTo>
                  <a:lnTo>
                    <a:pt x="5" y="102"/>
                  </a:lnTo>
                  <a:lnTo>
                    <a:pt x="5" y="102"/>
                  </a:lnTo>
                  <a:lnTo>
                    <a:pt x="5" y="99"/>
                  </a:lnTo>
                  <a:lnTo>
                    <a:pt x="5" y="99"/>
                  </a:lnTo>
                  <a:lnTo>
                    <a:pt x="5" y="99"/>
                  </a:lnTo>
                  <a:lnTo>
                    <a:pt x="5" y="99"/>
                  </a:lnTo>
                  <a:lnTo>
                    <a:pt x="5" y="99"/>
                  </a:lnTo>
                  <a:lnTo>
                    <a:pt x="5" y="97"/>
                  </a:lnTo>
                  <a:lnTo>
                    <a:pt x="5" y="99"/>
                  </a:lnTo>
                  <a:lnTo>
                    <a:pt x="5" y="99"/>
                  </a:lnTo>
                  <a:lnTo>
                    <a:pt x="5" y="99"/>
                  </a:lnTo>
                  <a:lnTo>
                    <a:pt x="7" y="97"/>
                  </a:lnTo>
                  <a:lnTo>
                    <a:pt x="7" y="97"/>
                  </a:lnTo>
                  <a:lnTo>
                    <a:pt x="7" y="94"/>
                  </a:lnTo>
                  <a:lnTo>
                    <a:pt x="7" y="94"/>
                  </a:lnTo>
                  <a:lnTo>
                    <a:pt x="7" y="94"/>
                  </a:lnTo>
                  <a:lnTo>
                    <a:pt x="5" y="92"/>
                  </a:lnTo>
                  <a:lnTo>
                    <a:pt x="7" y="92"/>
                  </a:lnTo>
                  <a:lnTo>
                    <a:pt x="7" y="92"/>
                  </a:lnTo>
                  <a:lnTo>
                    <a:pt x="7" y="94"/>
                  </a:lnTo>
                  <a:lnTo>
                    <a:pt x="10" y="92"/>
                  </a:lnTo>
                  <a:lnTo>
                    <a:pt x="10" y="92"/>
                  </a:lnTo>
                  <a:lnTo>
                    <a:pt x="10" y="90"/>
                  </a:lnTo>
                  <a:lnTo>
                    <a:pt x="7" y="90"/>
                  </a:lnTo>
                  <a:lnTo>
                    <a:pt x="10" y="90"/>
                  </a:lnTo>
                  <a:lnTo>
                    <a:pt x="10" y="92"/>
                  </a:lnTo>
                  <a:lnTo>
                    <a:pt x="12" y="92"/>
                  </a:lnTo>
                  <a:lnTo>
                    <a:pt x="15" y="92"/>
                  </a:lnTo>
                  <a:lnTo>
                    <a:pt x="15" y="90"/>
                  </a:lnTo>
                  <a:lnTo>
                    <a:pt x="15" y="90"/>
                  </a:lnTo>
                  <a:lnTo>
                    <a:pt x="15" y="92"/>
                  </a:lnTo>
                  <a:lnTo>
                    <a:pt x="15" y="92"/>
                  </a:lnTo>
                  <a:lnTo>
                    <a:pt x="15" y="92"/>
                  </a:lnTo>
                  <a:lnTo>
                    <a:pt x="15" y="92"/>
                  </a:lnTo>
                  <a:lnTo>
                    <a:pt x="15" y="92"/>
                  </a:lnTo>
                  <a:lnTo>
                    <a:pt x="17" y="92"/>
                  </a:lnTo>
                  <a:lnTo>
                    <a:pt x="17" y="92"/>
                  </a:lnTo>
                  <a:lnTo>
                    <a:pt x="17" y="92"/>
                  </a:lnTo>
                  <a:lnTo>
                    <a:pt x="19" y="92"/>
                  </a:lnTo>
                  <a:lnTo>
                    <a:pt x="19" y="90"/>
                  </a:lnTo>
                  <a:lnTo>
                    <a:pt x="19" y="90"/>
                  </a:lnTo>
                  <a:lnTo>
                    <a:pt x="19" y="90"/>
                  </a:lnTo>
                  <a:lnTo>
                    <a:pt x="19" y="90"/>
                  </a:lnTo>
                  <a:lnTo>
                    <a:pt x="19" y="90"/>
                  </a:lnTo>
                  <a:lnTo>
                    <a:pt x="19" y="90"/>
                  </a:lnTo>
                  <a:lnTo>
                    <a:pt x="22" y="87"/>
                  </a:lnTo>
                  <a:lnTo>
                    <a:pt x="22" y="87"/>
                  </a:lnTo>
                  <a:lnTo>
                    <a:pt x="22" y="90"/>
                  </a:lnTo>
                  <a:lnTo>
                    <a:pt x="22" y="90"/>
                  </a:lnTo>
                  <a:lnTo>
                    <a:pt x="22" y="90"/>
                  </a:lnTo>
                  <a:lnTo>
                    <a:pt x="22" y="90"/>
                  </a:lnTo>
                  <a:lnTo>
                    <a:pt x="19" y="92"/>
                  </a:lnTo>
                  <a:lnTo>
                    <a:pt x="19" y="92"/>
                  </a:lnTo>
                  <a:lnTo>
                    <a:pt x="19" y="92"/>
                  </a:lnTo>
                  <a:lnTo>
                    <a:pt x="19" y="92"/>
                  </a:lnTo>
                  <a:lnTo>
                    <a:pt x="19" y="92"/>
                  </a:lnTo>
                  <a:lnTo>
                    <a:pt x="17" y="94"/>
                  </a:lnTo>
                  <a:lnTo>
                    <a:pt x="17" y="94"/>
                  </a:lnTo>
                  <a:lnTo>
                    <a:pt x="15" y="94"/>
                  </a:lnTo>
                  <a:lnTo>
                    <a:pt x="15" y="94"/>
                  </a:lnTo>
                  <a:lnTo>
                    <a:pt x="15" y="94"/>
                  </a:lnTo>
                  <a:lnTo>
                    <a:pt x="15" y="94"/>
                  </a:lnTo>
                  <a:lnTo>
                    <a:pt x="15" y="97"/>
                  </a:lnTo>
                  <a:lnTo>
                    <a:pt x="15" y="97"/>
                  </a:lnTo>
                  <a:lnTo>
                    <a:pt x="15" y="97"/>
                  </a:lnTo>
                  <a:lnTo>
                    <a:pt x="15" y="97"/>
                  </a:lnTo>
                  <a:lnTo>
                    <a:pt x="15" y="97"/>
                  </a:lnTo>
                  <a:lnTo>
                    <a:pt x="15" y="99"/>
                  </a:lnTo>
                  <a:lnTo>
                    <a:pt x="15" y="99"/>
                  </a:lnTo>
                  <a:lnTo>
                    <a:pt x="15" y="99"/>
                  </a:lnTo>
                  <a:lnTo>
                    <a:pt x="15" y="99"/>
                  </a:lnTo>
                  <a:lnTo>
                    <a:pt x="15" y="99"/>
                  </a:lnTo>
                  <a:lnTo>
                    <a:pt x="15" y="102"/>
                  </a:lnTo>
                  <a:lnTo>
                    <a:pt x="15" y="102"/>
                  </a:lnTo>
                  <a:lnTo>
                    <a:pt x="17" y="99"/>
                  </a:lnTo>
                  <a:lnTo>
                    <a:pt x="17" y="99"/>
                  </a:lnTo>
                  <a:lnTo>
                    <a:pt x="17" y="99"/>
                  </a:lnTo>
                  <a:lnTo>
                    <a:pt x="17" y="99"/>
                  </a:lnTo>
                  <a:lnTo>
                    <a:pt x="17" y="99"/>
                  </a:lnTo>
                  <a:lnTo>
                    <a:pt x="17" y="99"/>
                  </a:lnTo>
                  <a:lnTo>
                    <a:pt x="17" y="99"/>
                  </a:lnTo>
                  <a:lnTo>
                    <a:pt x="17" y="99"/>
                  </a:lnTo>
                  <a:lnTo>
                    <a:pt x="17" y="99"/>
                  </a:lnTo>
                  <a:lnTo>
                    <a:pt x="17" y="102"/>
                  </a:lnTo>
                  <a:lnTo>
                    <a:pt x="17" y="102"/>
                  </a:lnTo>
                  <a:lnTo>
                    <a:pt x="17" y="102"/>
                  </a:lnTo>
                  <a:lnTo>
                    <a:pt x="17" y="104"/>
                  </a:lnTo>
                  <a:lnTo>
                    <a:pt x="17" y="104"/>
                  </a:lnTo>
                  <a:lnTo>
                    <a:pt x="15" y="104"/>
                  </a:lnTo>
                  <a:lnTo>
                    <a:pt x="15" y="104"/>
                  </a:lnTo>
                  <a:lnTo>
                    <a:pt x="15" y="106"/>
                  </a:lnTo>
                  <a:lnTo>
                    <a:pt x="15" y="106"/>
                  </a:lnTo>
                  <a:lnTo>
                    <a:pt x="17" y="106"/>
                  </a:lnTo>
                  <a:lnTo>
                    <a:pt x="17" y="109"/>
                  </a:lnTo>
                  <a:lnTo>
                    <a:pt x="17" y="106"/>
                  </a:lnTo>
                  <a:lnTo>
                    <a:pt x="17" y="104"/>
                  </a:lnTo>
                  <a:lnTo>
                    <a:pt x="19" y="104"/>
                  </a:lnTo>
                  <a:lnTo>
                    <a:pt x="22" y="102"/>
                  </a:lnTo>
                  <a:lnTo>
                    <a:pt x="22" y="102"/>
                  </a:lnTo>
                  <a:lnTo>
                    <a:pt x="22" y="102"/>
                  </a:lnTo>
                  <a:lnTo>
                    <a:pt x="22" y="102"/>
                  </a:lnTo>
                  <a:lnTo>
                    <a:pt x="22" y="102"/>
                  </a:lnTo>
                  <a:lnTo>
                    <a:pt x="22" y="102"/>
                  </a:lnTo>
                  <a:lnTo>
                    <a:pt x="22" y="102"/>
                  </a:lnTo>
                  <a:lnTo>
                    <a:pt x="22" y="104"/>
                  </a:lnTo>
                  <a:lnTo>
                    <a:pt x="22" y="104"/>
                  </a:lnTo>
                  <a:lnTo>
                    <a:pt x="22" y="104"/>
                  </a:lnTo>
                  <a:lnTo>
                    <a:pt x="19" y="104"/>
                  </a:lnTo>
                  <a:lnTo>
                    <a:pt x="19" y="106"/>
                  </a:lnTo>
                  <a:lnTo>
                    <a:pt x="19" y="109"/>
                  </a:lnTo>
                  <a:lnTo>
                    <a:pt x="19" y="109"/>
                  </a:lnTo>
                  <a:lnTo>
                    <a:pt x="19" y="109"/>
                  </a:lnTo>
                  <a:lnTo>
                    <a:pt x="19" y="109"/>
                  </a:lnTo>
                  <a:lnTo>
                    <a:pt x="22" y="109"/>
                  </a:lnTo>
                  <a:lnTo>
                    <a:pt x="22" y="109"/>
                  </a:lnTo>
                  <a:lnTo>
                    <a:pt x="22" y="109"/>
                  </a:lnTo>
                  <a:lnTo>
                    <a:pt x="19" y="109"/>
                  </a:lnTo>
                  <a:lnTo>
                    <a:pt x="19" y="109"/>
                  </a:lnTo>
                  <a:lnTo>
                    <a:pt x="19" y="111"/>
                  </a:lnTo>
                  <a:lnTo>
                    <a:pt x="19" y="111"/>
                  </a:lnTo>
                  <a:lnTo>
                    <a:pt x="22" y="111"/>
                  </a:lnTo>
                  <a:lnTo>
                    <a:pt x="22" y="109"/>
                  </a:lnTo>
                  <a:lnTo>
                    <a:pt x="24" y="106"/>
                  </a:lnTo>
                  <a:lnTo>
                    <a:pt x="24" y="106"/>
                  </a:lnTo>
                  <a:lnTo>
                    <a:pt x="24" y="104"/>
                  </a:lnTo>
                  <a:lnTo>
                    <a:pt x="26" y="104"/>
                  </a:lnTo>
                  <a:lnTo>
                    <a:pt x="26" y="102"/>
                  </a:lnTo>
                  <a:lnTo>
                    <a:pt x="26" y="102"/>
                  </a:lnTo>
                  <a:lnTo>
                    <a:pt x="29" y="102"/>
                  </a:lnTo>
                  <a:lnTo>
                    <a:pt x="29" y="99"/>
                  </a:lnTo>
                  <a:lnTo>
                    <a:pt x="29" y="99"/>
                  </a:lnTo>
                  <a:lnTo>
                    <a:pt x="29" y="99"/>
                  </a:lnTo>
                  <a:lnTo>
                    <a:pt x="29" y="97"/>
                  </a:lnTo>
                  <a:lnTo>
                    <a:pt x="31" y="97"/>
                  </a:lnTo>
                  <a:lnTo>
                    <a:pt x="31" y="99"/>
                  </a:lnTo>
                  <a:lnTo>
                    <a:pt x="29" y="99"/>
                  </a:lnTo>
                  <a:lnTo>
                    <a:pt x="31" y="99"/>
                  </a:lnTo>
                  <a:lnTo>
                    <a:pt x="31" y="99"/>
                  </a:lnTo>
                  <a:lnTo>
                    <a:pt x="29" y="102"/>
                  </a:lnTo>
                  <a:lnTo>
                    <a:pt x="29" y="102"/>
                  </a:lnTo>
                  <a:lnTo>
                    <a:pt x="29" y="104"/>
                  </a:lnTo>
                  <a:lnTo>
                    <a:pt x="26" y="106"/>
                  </a:lnTo>
                  <a:lnTo>
                    <a:pt x="26" y="106"/>
                  </a:lnTo>
                  <a:lnTo>
                    <a:pt x="26" y="106"/>
                  </a:lnTo>
                  <a:lnTo>
                    <a:pt x="26" y="106"/>
                  </a:lnTo>
                  <a:lnTo>
                    <a:pt x="26" y="109"/>
                  </a:lnTo>
                  <a:lnTo>
                    <a:pt x="26" y="109"/>
                  </a:lnTo>
                  <a:lnTo>
                    <a:pt x="24" y="106"/>
                  </a:lnTo>
                  <a:lnTo>
                    <a:pt x="24" y="109"/>
                  </a:lnTo>
                  <a:lnTo>
                    <a:pt x="24" y="111"/>
                  </a:lnTo>
                  <a:lnTo>
                    <a:pt x="24" y="111"/>
                  </a:lnTo>
                  <a:lnTo>
                    <a:pt x="24" y="113"/>
                  </a:lnTo>
                  <a:lnTo>
                    <a:pt x="26" y="113"/>
                  </a:lnTo>
                  <a:lnTo>
                    <a:pt x="24" y="113"/>
                  </a:lnTo>
                  <a:lnTo>
                    <a:pt x="24" y="113"/>
                  </a:lnTo>
                  <a:lnTo>
                    <a:pt x="24" y="116"/>
                  </a:lnTo>
                  <a:lnTo>
                    <a:pt x="22" y="116"/>
                  </a:lnTo>
                  <a:lnTo>
                    <a:pt x="22" y="116"/>
                  </a:lnTo>
                  <a:lnTo>
                    <a:pt x="22" y="116"/>
                  </a:lnTo>
                  <a:lnTo>
                    <a:pt x="22" y="118"/>
                  </a:lnTo>
                  <a:lnTo>
                    <a:pt x="22" y="118"/>
                  </a:lnTo>
                  <a:lnTo>
                    <a:pt x="22" y="120"/>
                  </a:lnTo>
                  <a:lnTo>
                    <a:pt x="22" y="120"/>
                  </a:lnTo>
                  <a:lnTo>
                    <a:pt x="24" y="118"/>
                  </a:lnTo>
                  <a:lnTo>
                    <a:pt x="24" y="118"/>
                  </a:lnTo>
                  <a:lnTo>
                    <a:pt x="24" y="120"/>
                  </a:lnTo>
                  <a:lnTo>
                    <a:pt x="24" y="120"/>
                  </a:lnTo>
                  <a:lnTo>
                    <a:pt x="26" y="120"/>
                  </a:lnTo>
                  <a:lnTo>
                    <a:pt x="26" y="120"/>
                  </a:lnTo>
                  <a:lnTo>
                    <a:pt x="26" y="118"/>
                  </a:lnTo>
                  <a:lnTo>
                    <a:pt x="26" y="118"/>
                  </a:lnTo>
                  <a:lnTo>
                    <a:pt x="29" y="118"/>
                  </a:lnTo>
                  <a:lnTo>
                    <a:pt x="29" y="118"/>
                  </a:lnTo>
                  <a:lnTo>
                    <a:pt x="29" y="118"/>
                  </a:lnTo>
                  <a:lnTo>
                    <a:pt x="29" y="118"/>
                  </a:lnTo>
                  <a:lnTo>
                    <a:pt x="29" y="118"/>
                  </a:lnTo>
                  <a:lnTo>
                    <a:pt x="29" y="120"/>
                  </a:lnTo>
                  <a:lnTo>
                    <a:pt x="29" y="120"/>
                  </a:lnTo>
                  <a:lnTo>
                    <a:pt x="29" y="123"/>
                  </a:lnTo>
                  <a:lnTo>
                    <a:pt x="29" y="123"/>
                  </a:lnTo>
                  <a:lnTo>
                    <a:pt x="31" y="128"/>
                  </a:lnTo>
                  <a:lnTo>
                    <a:pt x="31" y="128"/>
                  </a:lnTo>
                  <a:lnTo>
                    <a:pt x="33" y="128"/>
                  </a:lnTo>
                  <a:lnTo>
                    <a:pt x="33" y="128"/>
                  </a:lnTo>
                  <a:lnTo>
                    <a:pt x="33" y="130"/>
                  </a:lnTo>
                  <a:lnTo>
                    <a:pt x="33" y="130"/>
                  </a:lnTo>
                  <a:lnTo>
                    <a:pt x="33" y="132"/>
                  </a:lnTo>
                  <a:lnTo>
                    <a:pt x="33" y="132"/>
                  </a:lnTo>
                  <a:lnTo>
                    <a:pt x="33" y="135"/>
                  </a:lnTo>
                  <a:lnTo>
                    <a:pt x="33" y="132"/>
                  </a:lnTo>
                  <a:lnTo>
                    <a:pt x="36" y="132"/>
                  </a:lnTo>
                  <a:lnTo>
                    <a:pt x="36" y="132"/>
                  </a:lnTo>
                  <a:lnTo>
                    <a:pt x="36" y="132"/>
                  </a:lnTo>
                  <a:lnTo>
                    <a:pt x="38" y="132"/>
                  </a:lnTo>
                  <a:lnTo>
                    <a:pt x="38" y="132"/>
                  </a:lnTo>
                  <a:lnTo>
                    <a:pt x="38" y="132"/>
                  </a:lnTo>
                  <a:lnTo>
                    <a:pt x="41" y="137"/>
                  </a:lnTo>
                  <a:lnTo>
                    <a:pt x="43" y="137"/>
                  </a:lnTo>
                  <a:lnTo>
                    <a:pt x="43" y="137"/>
                  </a:lnTo>
                  <a:lnTo>
                    <a:pt x="43" y="135"/>
                  </a:lnTo>
                  <a:lnTo>
                    <a:pt x="43" y="135"/>
                  </a:lnTo>
                  <a:lnTo>
                    <a:pt x="43" y="135"/>
                  </a:lnTo>
                  <a:lnTo>
                    <a:pt x="45" y="135"/>
                  </a:lnTo>
                  <a:lnTo>
                    <a:pt x="45" y="137"/>
                  </a:lnTo>
                  <a:lnTo>
                    <a:pt x="45" y="137"/>
                  </a:lnTo>
                  <a:lnTo>
                    <a:pt x="43" y="137"/>
                  </a:lnTo>
                  <a:lnTo>
                    <a:pt x="43" y="137"/>
                  </a:lnTo>
                  <a:lnTo>
                    <a:pt x="43" y="137"/>
                  </a:lnTo>
                  <a:lnTo>
                    <a:pt x="45" y="139"/>
                  </a:lnTo>
                  <a:lnTo>
                    <a:pt x="45" y="139"/>
                  </a:lnTo>
                  <a:lnTo>
                    <a:pt x="45" y="139"/>
                  </a:lnTo>
                  <a:lnTo>
                    <a:pt x="45" y="139"/>
                  </a:lnTo>
                  <a:lnTo>
                    <a:pt x="48" y="139"/>
                  </a:lnTo>
                  <a:lnTo>
                    <a:pt x="48" y="139"/>
                  </a:lnTo>
                  <a:lnTo>
                    <a:pt x="48" y="137"/>
                  </a:lnTo>
                  <a:lnTo>
                    <a:pt x="48" y="137"/>
                  </a:lnTo>
                  <a:lnTo>
                    <a:pt x="50" y="137"/>
                  </a:lnTo>
                  <a:lnTo>
                    <a:pt x="50" y="137"/>
                  </a:lnTo>
                  <a:lnTo>
                    <a:pt x="50" y="135"/>
                  </a:lnTo>
                  <a:lnTo>
                    <a:pt x="50" y="137"/>
                  </a:lnTo>
                  <a:lnTo>
                    <a:pt x="50" y="137"/>
                  </a:lnTo>
                  <a:lnTo>
                    <a:pt x="48" y="139"/>
                  </a:lnTo>
                  <a:lnTo>
                    <a:pt x="48" y="139"/>
                  </a:lnTo>
                  <a:lnTo>
                    <a:pt x="48" y="139"/>
                  </a:lnTo>
                  <a:lnTo>
                    <a:pt x="48" y="142"/>
                  </a:lnTo>
                  <a:lnTo>
                    <a:pt x="50" y="142"/>
                  </a:lnTo>
                  <a:lnTo>
                    <a:pt x="50" y="142"/>
                  </a:lnTo>
                  <a:lnTo>
                    <a:pt x="52" y="142"/>
                  </a:lnTo>
                  <a:lnTo>
                    <a:pt x="52" y="142"/>
                  </a:lnTo>
                  <a:lnTo>
                    <a:pt x="52" y="142"/>
                  </a:lnTo>
                  <a:lnTo>
                    <a:pt x="52" y="142"/>
                  </a:lnTo>
                  <a:lnTo>
                    <a:pt x="52" y="139"/>
                  </a:lnTo>
                  <a:lnTo>
                    <a:pt x="52" y="137"/>
                  </a:lnTo>
                  <a:lnTo>
                    <a:pt x="52" y="137"/>
                  </a:lnTo>
                  <a:lnTo>
                    <a:pt x="55" y="137"/>
                  </a:lnTo>
                  <a:lnTo>
                    <a:pt x="55" y="137"/>
                  </a:lnTo>
                  <a:lnTo>
                    <a:pt x="57" y="135"/>
                  </a:lnTo>
                  <a:lnTo>
                    <a:pt x="57" y="135"/>
                  </a:lnTo>
                  <a:lnTo>
                    <a:pt x="57" y="135"/>
                  </a:lnTo>
                  <a:lnTo>
                    <a:pt x="55" y="137"/>
                  </a:lnTo>
                  <a:lnTo>
                    <a:pt x="55" y="139"/>
                  </a:lnTo>
                  <a:lnTo>
                    <a:pt x="55" y="139"/>
                  </a:lnTo>
                  <a:lnTo>
                    <a:pt x="55" y="139"/>
                  </a:lnTo>
                  <a:lnTo>
                    <a:pt x="55" y="139"/>
                  </a:lnTo>
                  <a:lnTo>
                    <a:pt x="55" y="139"/>
                  </a:lnTo>
                  <a:lnTo>
                    <a:pt x="55" y="139"/>
                  </a:lnTo>
                  <a:lnTo>
                    <a:pt x="55" y="139"/>
                  </a:lnTo>
                  <a:lnTo>
                    <a:pt x="57" y="139"/>
                  </a:lnTo>
                  <a:lnTo>
                    <a:pt x="57" y="142"/>
                  </a:lnTo>
                  <a:lnTo>
                    <a:pt x="57" y="142"/>
                  </a:lnTo>
                  <a:lnTo>
                    <a:pt x="57" y="139"/>
                  </a:lnTo>
                  <a:lnTo>
                    <a:pt x="55" y="142"/>
                  </a:lnTo>
                  <a:lnTo>
                    <a:pt x="55" y="142"/>
                  </a:lnTo>
                  <a:lnTo>
                    <a:pt x="55" y="144"/>
                  </a:lnTo>
                  <a:lnTo>
                    <a:pt x="55" y="144"/>
                  </a:lnTo>
                  <a:lnTo>
                    <a:pt x="55" y="144"/>
                  </a:lnTo>
                  <a:lnTo>
                    <a:pt x="57" y="144"/>
                  </a:lnTo>
                  <a:lnTo>
                    <a:pt x="57" y="147"/>
                  </a:lnTo>
                  <a:lnTo>
                    <a:pt x="57" y="147"/>
                  </a:lnTo>
                  <a:lnTo>
                    <a:pt x="60" y="147"/>
                  </a:lnTo>
                  <a:lnTo>
                    <a:pt x="60" y="147"/>
                  </a:lnTo>
                  <a:lnTo>
                    <a:pt x="60" y="147"/>
                  </a:lnTo>
                  <a:lnTo>
                    <a:pt x="60" y="147"/>
                  </a:lnTo>
                  <a:lnTo>
                    <a:pt x="62" y="149"/>
                  </a:lnTo>
                  <a:lnTo>
                    <a:pt x="62" y="149"/>
                  </a:lnTo>
                  <a:lnTo>
                    <a:pt x="62" y="149"/>
                  </a:lnTo>
                  <a:lnTo>
                    <a:pt x="64" y="151"/>
                  </a:lnTo>
                  <a:lnTo>
                    <a:pt x="64" y="151"/>
                  </a:lnTo>
                  <a:lnTo>
                    <a:pt x="64" y="151"/>
                  </a:lnTo>
                  <a:lnTo>
                    <a:pt x="64" y="154"/>
                  </a:lnTo>
                  <a:lnTo>
                    <a:pt x="67" y="154"/>
                  </a:lnTo>
                  <a:lnTo>
                    <a:pt x="67" y="154"/>
                  </a:lnTo>
                  <a:lnTo>
                    <a:pt x="67" y="154"/>
                  </a:lnTo>
                  <a:lnTo>
                    <a:pt x="69" y="154"/>
                  </a:lnTo>
                  <a:lnTo>
                    <a:pt x="69" y="154"/>
                  </a:lnTo>
                  <a:lnTo>
                    <a:pt x="71" y="154"/>
                  </a:lnTo>
                  <a:lnTo>
                    <a:pt x="71" y="154"/>
                  </a:lnTo>
                  <a:lnTo>
                    <a:pt x="71" y="154"/>
                  </a:lnTo>
                  <a:lnTo>
                    <a:pt x="71" y="151"/>
                  </a:lnTo>
                  <a:lnTo>
                    <a:pt x="74" y="151"/>
                  </a:lnTo>
                  <a:lnTo>
                    <a:pt x="74" y="151"/>
                  </a:lnTo>
                  <a:lnTo>
                    <a:pt x="74" y="149"/>
                  </a:lnTo>
                  <a:lnTo>
                    <a:pt x="74" y="149"/>
                  </a:lnTo>
                  <a:lnTo>
                    <a:pt x="74" y="149"/>
                  </a:lnTo>
                  <a:lnTo>
                    <a:pt x="74" y="149"/>
                  </a:lnTo>
                  <a:lnTo>
                    <a:pt x="74" y="151"/>
                  </a:lnTo>
                  <a:lnTo>
                    <a:pt x="74" y="151"/>
                  </a:lnTo>
                  <a:lnTo>
                    <a:pt x="71" y="154"/>
                  </a:lnTo>
                  <a:lnTo>
                    <a:pt x="71" y="156"/>
                  </a:lnTo>
                  <a:lnTo>
                    <a:pt x="71" y="158"/>
                  </a:lnTo>
                  <a:lnTo>
                    <a:pt x="71" y="158"/>
                  </a:lnTo>
                  <a:lnTo>
                    <a:pt x="74" y="158"/>
                  </a:lnTo>
                  <a:lnTo>
                    <a:pt x="76" y="158"/>
                  </a:lnTo>
                  <a:lnTo>
                    <a:pt x="76" y="158"/>
                  </a:lnTo>
                  <a:lnTo>
                    <a:pt x="76" y="156"/>
                  </a:lnTo>
                  <a:lnTo>
                    <a:pt x="76" y="154"/>
                  </a:lnTo>
                  <a:lnTo>
                    <a:pt x="76" y="154"/>
                  </a:lnTo>
                  <a:lnTo>
                    <a:pt x="76" y="154"/>
                  </a:lnTo>
                  <a:lnTo>
                    <a:pt x="76" y="154"/>
                  </a:lnTo>
                  <a:lnTo>
                    <a:pt x="76" y="154"/>
                  </a:lnTo>
                  <a:lnTo>
                    <a:pt x="78" y="158"/>
                  </a:lnTo>
                  <a:lnTo>
                    <a:pt x="78" y="158"/>
                  </a:lnTo>
                  <a:lnTo>
                    <a:pt x="81" y="158"/>
                  </a:lnTo>
                  <a:lnTo>
                    <a:pt x="81" y="156"/>
                  </a:lnTo>
                  <a:lnTo>
                    <a:pt x="81" y="158"/>
                  </a:lnTo>
                  <a:lnTo>
                    <a:pt x="81" y="158"/>
                  </a:lnTo>
                  <a:lnTo>
                    <a:pt x="78" y="158"/>
                  </a:lnTo>
                  <a:lnTo>
                    <a:pt x="78" y="158"/>
                  </a:lnTo>
                  <a:lnTo>
                    <a:pt x="78" y="161"/>
                  </a:lnTo>
                  <a:lnTo>
                    <a:pt x="78" y="161"/>
                  </a:lnTo>
                  <a:lnTo>
                    <a:pt x="78" y="161"/>
                  </a:lnTo>
                  <a:lnTo>
                    <a:pt x="78" y="161"/>
                  </a:lnTo>
                  <a:lnTo>
                    <a:pt x="78" y="163"/>
                  </a:lnTo>
                  <a:lnTo>
                    <a:pt x="78" y="165"/>
                  </a:lnTo>
                  <a:lnTo>
                    <a:pt x="76" y="165"/>
                  </a:lnTo>
                  <a:lnTo>
                    <a:pt x="76" y="168"/>
                  </a:lnTo>
                  <a:lnTo>
                    <a:pt x="74" y="168"/>
                  </a:lnTo>
                  <a:lnTo>
                    <a:pt x="74" y="170"/>
                  </a:lnTo>
                  <a:lnTo>
                    <a:pt x="74" y="170"/>
                  </a:lnTo>
                  <a:lnTo>
                    <a:pt x="71" y="170"/>
                  </a:lnTo>
                  <a:lnTo>
                    <a:pt x="71" y="173"/>
                  </a:lnTo>
                  <a:lnTo>
                    <a:pt x="71" y="173"/>
                  </a:lnTo>
                  <a:lnTo>
                    <a:pt x="71" y="173"/>
                  </a:lnTo>
                  <a:lnTo>
                    <a:pt x="74" y="173"/>
                  </a:lnTo>
                  <a:lnTo>
                    <a:pt x="74" y="173"/>
                  </a:lnTo>
                  <a:lnTo>
                    <a:pt x="74" y="173"/>
                  </a:lnTo>
                  <a:lnTo>
                    <a:pt x="74" y="170"/>
                  </a:lnTo>
                  <a:lnTo>
                    <a:pt x="76" y="170"/>
                  </a:lnTo>
                  <a:lnTo>
                    <a:pt x="78" y="170"/>
                  </a:lnTo>
                  <a:lnTo>
                    <a:pt x="78" y="168"/>
                  </a:lnTo>
                  <a:lnTo>
                    <a:pt x="78" y="170"/>
                  </a:lnTo>
                  <a:lnTo>
                    <a:pt x="81" y="170"/>
                  </a:lnTo>
                  <a:lnTo>
                    <a:pt x="81" y="173"/>
                  </a:lnTo>
                  <a:lnTo>
                    <a:pt x="81" y="173"/>
                  </a:lnTo>
                  <a:lnTo>
                    <a:pt x="83" y="173"/>
                  </a:lnTo>
                  <a:lnTo>
                    <a:pt x="83" y="170"/>
                  </a:lnTo>
                  <a:lnTo>
                    <a:pt x="86" y="168"/>
                  </a:lnTo>
                  <a:lnTo>
                    <a:pt x="86" y="168"/>
                  </a:lnTo>
                  <a:lnTo>
                    <a:pt x="86" y="170"/>
                  </a:lnTo>
                  <a:lnTo>
                    <a:pt x="86" y="170"/>
                  </a:lnTo>
                  <a:lnTo>
                    <a:pt x="83" y="170"/>
                  </a:lnTo>
                  <a:lnTo>
                    <a:pt x="83" y="173"/>
                  </a:lnTo>
                  <a:lnTo>
                    <a:pt x="83" y="173"/>
                  </a:lnTo>
                  <a:lnTo>
                    <a:pt x="83" y="173"/>
                  </a:lnTo>
                  <a:lnTo>
                    <a:pt x="83" y="175"/>
                  </a:lnTo>
                  <a:lnTo>
                    <a:pt x="83" y="177"/>
                  </a:lnTo>
                  <a:lnTo>
                    <a:pt x="86" y="177"/>
                  </a:lnTo>
                  <a:lnTo>
                    <a:pt x="88" y="177"/>
                  </a:lnTo>
                  <a:lnTo>
                    <a:pt x="90" y="175"/>
                  </a:lnTo>
                  <a:lnTo>
                    <a:pt x="90" y="175"/>
                  </a:lnTo>
                  <a:lnTo>
                    <a:pt x="90" y="177"/>
                  </a:lnTo>
                  <a:lnTo>
                    <a:pt x="88" y="177"/>
                  </a:lnTo>
                  <a:lnTo>
                    <a:pt x="88" y="180"/>
                  </a:lnTo>
                  <a:lnTo>
                    <a:pt x="88" y="180"/>
                  </a:lnTo>
                  <a:lnTo>
                    <a:pt x="88" y="182"/>
                  </a:lnTo>
                  <a:lnTo>
                    <a:pt x="88" y="182"/>
                  </a:lnTo>
                  <a:lnTo>
                    <a:pt x="90" y="182"/>
                  </a:lnTo>
                  <a:lnTo>
                    <a:pt x="88" y="184"/>
                  </a:lnTo>
                  <a:lnTo>
                    <a:pt x="88" y="184"/>
                  </a:lnTo>
                  <a:lnTo>
                    <a:pt x="90" y="184"/>
                  </a:lnTo>
                  <a:lnTo>
                    <a:pt x="90" y="184"/>
                  </a:lnTo>
                  <a:lnTo>
                    <a:pt x="90" y="184"/>
                  </a:lnTo>
                  <a:lnTo>
                    <a:pt x="93" y="182"/>
                  </a:lnTo>
                  <a:lnTo>
                    <a:pt x="93" y="182"/>
                  </a:lnTo>
                  <a:lnTo>
                    <a:pt x="93" y="182"/>
                  </a:lnTo>
                  <a:lnTo>
                    <a:pt x="93" y="182"/>
                  </a:lnTo>
                  <a:lnTo>
                    <a:pt x="93" y="180"/>
                  </a:lnTo>
                  <a:lnTo>
                    <a:pt x="95" y="180"/>
                  </a:lnTo>
                  <a:lnTo>
                    <a:pt x="95" y="180"/>
                  </a:lnTo>
                  <a:lnTo>
                    <a:pt x="95" y="180"/>
                  </a:lnTo>
                  <a:lnTo>
                    <a:pt x="95" y="180"/>
                  </a:lnTo>
                  <a:lnTo>
                    <a:pt x="95" y="182"/>
                  </a:lnTo>
                  <a:lnTo>
                    <a:pt x="95" y="182"/>
                  </a:lnTo>
                  <a:lnTo>
                    <a:pt x="93" y="182"/>
                  </a:lnTo>
                  <a:lnTo>
                    <a:pt x="93" y="182"/>
                  </a:lnTo>
                  <a:lnTo>
                    <a:pt x="93" y="184"/>
                  </a:lnTo>
                  <a:lnTo>
                    <a:pt x="93" y="184"/>
                  </a:lnTo>
                  <a:lnTo>
                    <a:pt x="93" y="184"/>
                  </a:lnTo>
                  <a:lnTo>
                    <a:pt x="95" y="187"/>
                  </a:lnTo>
                  <a:lnTo>
                    <a:pt x="95" y="187"/>
                  </a:lnTo>
                  <a:lnTo>
                    <a:pt x="95" y="187"/>
                  </a:lnTo>
                  <a:lnTo>
                    <a:pt x="95" y="187"/>
                  </a:lnTo>
                  <a:lnTo>
                    <a:pt x="95" y="187"/>
                  </a:lnTo>
                  <a:lnTo>
                    <a:pt x="95" y="187"/>
                  </a:lnTo>
                  <a:lnTo>
                    <a:pt x="95" y="189"/>
                  </a:lnTo>
                  <a:lnTo>
                    <a:pt x="95" y="189"/>
                  </a:lnTo>
                  <a:lnTo>
                    <a:pt x="93" y="189"/>
                  </a:lnTo>
                  <a:lnTo>
                    <a:pt x="95" y="189"/>
                  </a:lnTo>
                  <a:lnTo>
                    <a:pt x="95" y="189"/>
                  </a:lnTo>
                  <a:lnTo>
                    <a:pt x="95" y="191"/>
                  </a:lnTo>
                  <a:lnTo>
                    <a:pt x="97" y="189"/>
                  </a:lnTo>
                  <a:lnTo>
                    <a:pt x="97" y="187"/>
                  </a:lnTo>
                  <a:lnTo>
                    <a:pt x="97" y="187"/>
                  </a:lnTo>
                  <a:lnTo>
                    <a:pt x="97" y="184"/>
                  </a:lnTo>
                  <a:lnTo>
                    <a:pt x="97" y="187"/>
                  </a:lnTo>
                  <a:lnTo>
                    <a:pt x="97" y="187"/>
                  </a:lnTo>
                  <a:lnTo>
                    <a:pt x="97" y="187"/>
                  </a:lnTo>
                  <a:lnTo>
                    <a:pt x="97" y="189"/>
                  </a:lnTo>
                  <a:lnTo>
                    <a:pt x="97" y="189"/>
                  </a:lnTo>
                  <a:lnTo>
                    <a:pt x="97" y="189"/>
                  </a:lnTo>
                  <a:lnTo>
                    <a:pt x="97" y="189"/>
                  </a:lnTo>
                  <a:lnTo>
                    <a:pt x="100" y="189"/>
                  </a:lnTo>
                  <a:lnTo>
                    <a:pt x="102" y="189"/>
                  </a:lnTo>
                  <a:lnTo>
                    <a:pt x="102" y="189"/>
                  </a:lnTo>
                  <a:lnTo>
                    <a:pt x="102" y="189"/>
                  </a:lnTo>
                  <a:lnTo>
                    <a:pt x="100" y="189"/>
                  </a:lnTo>
                  <a:lnTo>
                    <a:pt x="100" y="189"/>
                  </a:lnTo>
                  <a:lnTo>
                    <a:pt x="97" y="189"/>
                  </a:lnTo>
                  <a:lnTo>
                    <a:pt x="97" y="191"/>
                  </a:lnTo>
                  <a:lnTo>
                    <a:pt x="95" y="194"/>
                  </a:lnTo>
                  <a:lnTo>
                    <a:pt x="95" y="194"/>
                  </a:lnTo>
                  <a:lnTo>
                    <a:pt x="95" y="194"/>
                  </a:lnTo>
                  <a:lnTo>
                    <a:pt x="95" y="194"/>
                  </a:lnTo>
                  <a:lnTo>
                    <a:pt x="95" y="194"/>
                  </a:lnTo>
                  <a:lnTo>
                    <a:pt x="95" y="194"/>
                  </a:lnTo>
                  <a:lnTo>
                    <a:pt x="93" y="194"/>
                  </a:lnTo>
                  <a:lnTo>
                    <a:pt x="93" y="194"/>
                  </a:lnTo>
                  <a:lnTo>
                    <a:pt x="93" y="196"/>
                  </a:lnTo>
                  <a:lnTo>
                    <a:pt x="93" y="196"/>
                  </a:lnTo>
                  <a:lnTo>
                    <a:pt x="95" y="196"/>
                  </a:lnTo>
                  <a:lnTo>
                    <a:pt x="95" y="196"/>
                  </a:lnTo>
                  <a:lnTo>
                    <a:pt x="95" y="196"/>
                  </a:lnTo>
                  <a:lnTo>
                    <a:pt x="97" y="196"/>
                  </a:lnTo>
                  <a:lnTo>
                    <a:pt x="100" y="196"/>
                  </a:lnTo>
                  <a:lnTo>
                    <a:pt x="100" y="196"/>
                  </a:lnTo>
                  <a:lnTo>
                    <a:pt x="102" y="196"/>
                  </a:lnTo>
                  <a:lnTo>
                    <a:pt x="104" y="196"/>
                  </a:lnTo>
                  <a:lnTo>
                    <a:pt x="104" y="196"/>
                  </a:lnTo>
                  <a:lnTo>
                    <a:pt x="107" y="196"/>
                  </a:lnTo>
                  <a:lnTo>
                    <a:pt x="109" y="194"/>
                  </a:lnTo>
                  <a:lnTo>
                    <a:pt x="109" y="194"/>
                  </a:lnTo>
                  <a:lnTo>
                    <a:pt x="109" y="194"/>
                  </a:lnTo>
                  <a:lnTo>
                    <a:pt x="112" y="191"/>
                  </a:lnTo>
                  <a:lnTo>
                    <a:pt x="112" y="191"/>
                  </a:lnTo>
                  <a:lnTo>
                    <a:pt x="112" y="189"/>
                  </a:lnTo>
                  <a:lnTo>
                    <a:pt x="112" y="189"/>
                  </a:lnTo>
                  <a:lnTo>
                    <a:pt x="114" y="189"/>
                  </a:lnTo>
                  <a:lnTo>
                    <a:pt x="114" y="189"/>
                  </a:lnTo>
                  <a:lnTo>
                    <a:pt x="114" y="189"/>
                  </a:lnTo>
                  <a:lnTo>
                    <a:pt x="112" y="189"/>
                  </a:lnTo>
                  <a:lnTo>
                    <a:pt x="112" y="187"/>
                  </a:lnTo>
                  <a:lnTo>
                    <a:pt x="112" y="187"/>
                  </a:lnTo>
                  <a:lnTo>
                    <a:pt x="114" y="184"/>
                  </a:lnTo>
                  <a:lnTo>
                    <a:pt x="114" y="184"/>
                  </a:lnTo>
                  <a:lnTo>
                    <a:pt x="116" y="184"/>
                  </a:lnTo>
                  <a:lnTo>
                    <a:pt x="116" y="184"/>
                  </a:lnTo>
                  <a:lnTo>
                    <a:pt x="116" y="184"/>
                  </a:lnTo>
                  <a:lnTo>
                    <a:pt x="119" y="184"/>
                  </a:lnTo>
                  <a:lnTo>
                    <a:pt x="119" y="184"/>
                  </a:lnTo>
                  <a:lnTo>
                    <a:pt x="121" y="184"/>
                  </a:lnTo>
                  <a:lnTo>
                    <a:pt x="121" y="182"/>
                  </a:lnTo>
                  <a:lnTo>
                    <a:pt x="123" y="182"/>
                  </a:lnTo>
                  <a:lnTo>
                    <a:pt x="123" y="180"/>
                  </a:lnTo>
                  <a:lnTo>
                    <a:pt x="123" y="180"/>
                  </a:lnTo>
                  <a:lnTo>
                    <a:pt x="123" y="180"/>
                  </a:lnTo>
                  <a:lnTo>
                    <a:pt x="123" y="180"/>
                  </a:lnTo>
                  <a:lnTo>
                    <a:pt x="123" y="180"/>
                  </a:lnTo>
                  <a:lnTo>
                    <a:pt x="123" y="180"/>
                  </a:lnTo>
                  <a:lnTo>
                    <a:pt x="126" y="177"/>
                  </a:lnTo>
                  <a:lnTo>
                    <a:pt x="126" y="177"/>
                  </a:lnTo>
                  <a:lnTo>
                    <a:pt x="126" y="177"/>
                  </a:lnTo>
                  <a:lnTo>
                    <a:pt x="126" y="177"/>
                  </a:lnTo>
                  <a:lnTo>
                    <a:pt x="126" y="177"/>
                  </a:lnTo>
                  <a:lnTo>
                    <a:pt x="126" y="177"/>
                  </a:lnTo>
                  <a:lnTo>
                    <a:pt x="126" y="177"/>
                  </a:lnTo>
                  <a:lnTo>
                    <a:pt x="126" y="177"/>
                  </a:lnTo>
                  <a:lnTo>
                    <a:pt x="126" y="177"/>
                  </a:lnTo>
                  <a:lnTo>
                    <a:pt x="128" y="170"/>
                  </a:lnTo>
                  <a:lnTo>
                    <a:pt x="128" y="170"/>
                  </a:lnTo>
                  <a:lnTo>
                    <a:pt x="128" y="170"/>
                  </a:lnTo>
                  <a:lnTo>
                    <a:pt x="128" y="170"/>
                  </a:lnTo>
                  <a:lnTo>
                    <a:pt x="128" y="170"/>
                  </a:lnTo>
                  <a:lnTo>
                    <a:pt x="128" y="170"/>
                  </a:lnTo>
                  <a:lnTo>
                    <a:pt x="130" y="170"/>
                  </a:lnTo>
                  <a:lnTo>
                    <a:pt x="130" y="170"/>
                  </a:lnTo>
                  <a:lnTo>
                    <a:pt x="130" y="170"/>
                  </a:lnTo>
                  <a:lnTo>
                    <a:pt x="130" y="168"/>
                  </a:lnTo>
                  <a:lnTo>
                    <a:pt x="130" y="168"/>
                  </a:lnTo>
                  <a:lnTo>
                    <a:pt x="130" y="168"/>
                  </a:lnTo>
                  <a:lnTo>
                    <a:pt x="130" y="168"/>
                  </a:lnTo>
                  <a:lnTo>
                    <a:pt x="133" y="168"/>
                  </a:lnTo>
                  <a:lnTo>
                    <a:pt x="133" y="165"/>
                  </a:lnTo>
                  <a:lnTo>
                    <a:pt x="133" y="163"/>
                  </a:lnTo>
                  <a:lnTo>
                    <a:pt x="133" y="163"/>
                  </a:lnTo>
                  <a:lnTo>
                    <a:pt x="133" y="163"/>
                  </a:lnTo>
                  <a:lnTo>
                    <a:pt x="133" y="163"/>
                  </a:lnTo>
                  <a:lnTo>
                    <a:pt x="135" y="161"/>
                  </a:lnTo>
                  <a:lnTo>
                    <a:pt x="135" y="161"/>
                  </a:lnTo>
                  <a:lnTo>
                    <a:pt x="135" y="161"/>
                  </a:lnTo>
                  <a:lnTo>
                    <a:pt x="135" y="161"/>
                  </a:lnTo>
                  <a:lnTo>
                    <a:pt x="135" y="161"/>
                  </a:lnTo>
                  <a:lnTo>
                    <a:pt x="135" y="161"/>
                  </a:lnTo>
                  <a:lnTo>
                    <a:pt x="135" y="161"/>
                  </a:lnTo>
                  <a:lnTo>
                    <a:pt x="135" y="161"/>
                  </a:lnTo>
                  <a:lnTo>
                    <a:pt x="135" y="158"/>
                  </a:lnTo>
                  <a:lnTo>
                    <a:pt x="135" y="158"/>
                  </a:lnTo>
                  <a:lnTo>
                    <a:pt x="135" y="158"/>
                  </a:lnTo>
                  <a:lnTo>
                    <a:pt x="138" y="154"/>
                  </a:lnTo>
                  <a:lnTo>
                    <a:pt x="138" y="154"/>
                  </a:lnTo>
                  <a:lnTo>
                    <a:pt x="138" y="154"/>
                  </a:lnTo>
                  <a:lnTo>
                    <a:pt x="138" y="154"/>
                  </a:lnTo>
                  <a:lnTo>
                    <a:pt x="138" y="154"/>
                  </a:lnTo>
                  <a:lnTo>
                    <a:pt x="140" y="151"/>
                  </a:lnTo>
                  <a:lnTo>
                    <a:pt x="142" y="151"/>
                  </a:lnTo>
                  <a:lnTo>
                    <a:pt x="149" y="149"/>
                  </a:lnTo>
                  <a:lnTo>
                    <a:pt x="152" y="149"/>
                  </a:lnTo>
                  <a:lnTo>
                    <a:pt x="152" y="149"/>
                  </a:lnTo>
                  <a:lnTo>
                    <a:pt x="152" y="151"/>
                  </a:lnTo>
                  <a:lnTo>
                    <a:pt x="154" y="151"/>
                  </a:lnTo>
                  <a:lnTo>
                    <a:pt x="154" y="151"/>
                  </a:lnTo>
                  <a:lnTo>
                    <a:pt x="157" y="151"/>
                  </a:lnTo>
                  <a:lnTo>
                    <a:pt x="157" y="151"/>
                  </a:lnTo>
                  <a:lnTo>
                    <a:pt x="159" y="151"/>
                  </a:lnTo>
                  <a:lnTo>
                    <a:pt x="168" y="149"/>
                  </a:lnTo>
                  <a:lnTo>
                    <a:pt x="168" y="149"/>
                  </a:lnTo>
                  <a:lnTo>
                    <a:pt x="168" y="147"/>
                  </a:lnTo>
                  <a:lnTo>
                    <a:pt x="192" y="147"/>
                  </a:lnTo>
                  <a:lnTo>
                    <a:pt x="204" y="147"/>
                  </a:lnTo>
                  <a:lnTo>
                    <a:pt x="204" y="147"/>
                  </a:lnTo>
                  <a:lnTo>
                    <a:pt x="206" y="147"/>
                  </a:lnTo>
                  <a:lnTo>
                    <a:pt x="206" y="147"/>
                  </a:lnTo>
                  <a:lnTo>
                    <a:pt x="209" y="147"/>
                  </a:lnTo>
                  <a:lnTo>
                    <a:pt x="209" y="149"/>
                  </a:lnTo>
                  <a:lnTo>
                    <a:pt x="209" y="151"/>
                  </a:lnTo>
                  <a:lnTo>
                    <a:pt x="209" y="151"/>
                  </a:lnTo>
                  <a:lnTo>
                    <a:pt x="213" y="156"/>
                  </a:lnTo>
                  <a:lnTo>
                    <a:pt x="216" y="156"/>
                  </a:lnTo>
                  <a:lnTo>
                    <a:pt x="218" y="158"/>
                  </a:lnTo>
                  <a:lnTo>
                    <a:pt x="218" y="161"/>
                  </a:lnTo>
                  <a:lnTo>
                    <a:pt x="218" y="163"/>
                  </a:lnTo>
                  <a:lnTo>
                    <a:pt x="220" y="163"/>
                  </a:lnTo>
                  <a:lnTo>
                    <a:pt x="220" y="165"/>
                  </a:lnTo>
                  <a:lnTo>
                    <a:pt x="220" y="165"/>
                  </a:lnTo>
                  <a:lnTo>
                    <a:pt x="220" y="165"/>
                  </a:lnTo>
                  <a:lnTo>
                    <a:pt x="220" y="165"/>
                  </a:lnTo>
                  <a:lnTo>
                    <a:pt x="220" y="168"/>
                  </a:lnTo>
                  <a:lnTo>
                    <a:pt x="223" y="168"/>
                  </a:lnTo>
                  <a:lnTo>
                    <a:pt x="223" y="168"/>
                  </a:lnTo>
                  <a:lnTo>
                    <a:pt x="223" y="168"/>
                  </a:lnTo>
                  <a:lnTo>
                    <a:pt x="225" y="170"/>
                  </a:lnTo>
                  <a:lnTo>
                    <a:pt x="225" y="170"/>
                  </a:lnTo>
                  <a:lnTo>
                    <a:pt x="225" y="170"/>
                  </a:lnTo>
                  <a:lnTo>
                    <a:pt x="225" y="173"/>
                  </a:lnTo>
                  <a:lnTo>
                    <a:pt x="225" y="173"/>
                  </a:lnTo>
                  <a:lnTo>
                    <a:pt x="225" y="173"/>
                  </a:lnTo>
                  <a:lnTo>
                    <a:pt x="225" y="175"/>
                  </a:lnTo>
                  <a:lnTo>
                    <a:pt x="225" y="175"/>
                  </a:lnTo>
                  <a:lnTo>
                    <a:pt x="225" y="175"/>
                  </a:lnTo>
                  <a:lnTo>
                    <a:pt x="228" y="177"/>
                  </a:lnTo>
                  <a:lnTo>
                    <a:pt x="228" y="177"/>
                  </a:lnTo>
                  <a:lnTo>
                    <a:pt x="228" y="177"/>
                  </a:lnTo>
                  <a:lnTo>
                    <a:pt x="228" y="177"/>
                  </a:lnTo>
                  <a:lnTo>
                    <a:pt x="228" y="177"/>
                  </a:lnTo>
                  <a:lnTo>
                    <a:pt x="228" y="177"/>
                  </a:lnTo>
                  <a:lnTo>
                    <a:pt x="228" y="180"/>
                  </a:lnTo>
                  <a:lnTo>
                    <a:pt x="230" y="177"/>
                  </a:lnTo>
                  <a:lnTo>
                    <a:pt x="230" y="180"/>
                  </a:lnTo>
                  <a:lnTo>
                    <a:pt x="230" y="180"/>
                  </a:lnTo>
                  <a:lnTo>
                    <a:pt x="230" y="180"/>
                  </a:lnTo>
                  <a:lnTo>
                    <a:pt x="230" y="180"/>
                  </a:lnTo>
                  <a:lnTo>
                    <a:pt x="232" y="180"/>
                  </a:lnTo>
                  <a:lnTo>
                    <a:pt x="232" y="180"/>
                  </a:lnTo>
                  <a:lnTo>
                    <a:pt x="232" y="182"/>
                  </a:lnTo>
                  <a:lnTo>
                    <a:pt x="235" y="182"/>
                  </a:lnTo>
                  <a:lnTo>
                    <a:pt x="235" y="184"/>
                  </a:lnTo>
                  <a:lnTo>
                    <a:pt x="235" y="184"/>
                  </a:lnTo>
                  <a:lnTo>
                    <a:pt x="235" y="184"/>
                  </a:lnTo>
                  <a:lnTo>
                    <a:pt x="235" y="184"/>
                  </a:lnTo>
                  <a:lnTo>
                    <a:pt x="235" y="187"/>
                  </a:lnTo>
                  <a:lnTo>
                    <a:pt x="235" y="187"/>
                  </a:lnTo>
                  <a:lnTo>
                    <a:pt x="235" y="187"/>
                  </a:lnTo>
                  <a:lnTo>
                    <a:pt x="235" y="187"/>
                  </a:lnTo>
                  <a:lnTo>
                    <a:pt x="235" y="189"/>
                  </a:lnTo>
                  <a:lnTo>
                    <a:pt x="232" y="189"/>
                  </a:lnTo>
                  <a:lnTo>
                    <a:pt x="232" y="189"/>
                  </a:lnTo>
                  <a:lnTo>
                    <a:pt x="232" y="191"/>
                  </a:lnTo>
                  <a:lnTo>
                    <a:pt x="230" y="194"/>
                  </a:lnTo>
                  <a:lnTo>
                    <a:pt x="232" y="194"/>
                  </a:lnTo>
                  <a:lnTo>
                    <a:pt x="232" y="196"/>
                  </a:lnTo>
                  <a:lnTo>
                    <a:pt x="235" y="196"/>
                  </a:lnTo>
                  <a:lnTo>
                    <a:pt x="237" y="196"/>
                  </a:lnTo>
                  <a:lnTo>
                    <a:pt x="239" y="196"/>
                  </a:lnTo>
                  <a:lnTo>
                    <a:pt x="239" y="196"/>
                  </a:lnTo>
                  <a:lnTo>
                    <a:pt x="239" y="196"/>
                  </a:lnTo>
                  <a:lnTo>
                    <a:pt x="239" y="196"/>
                  </a:lnTo>
                  <a:lnTo>
                    <a:pt x="239" y="196"/>
                  </a:lnTo>
                  <a:lnTo>
                    <a:pt x="239" y="201"/>
                  </a:lnTo>
                  <a:lnTo>
                    <a:pt x="239" y="203"/>
                  </a:lnTo>
                  <a:lnTo>
                    <a:pt x="239" y="206"/>
                  </a:lnTo>
                  <a:lnTo>
                    <a:pt x="239" y="206"/>
                  </a:lnTo>
                  <a:lnTo>
                    <a:pt x="239" y="208"/>
                  </a:lnTo>
                  <a:lnTo>
                    <a:pt x="239" y="208"/>
                  </a:lnTo>
                  <a:lnTo>
                    <a:pt x="239" y="208"/>
                  </a:lnTo>
                  <a:lnTo>
                    <a:pt x="239" y="210"/>
                  </a:lnTo>
                  <a:lnTo>
                    <a:pt x="239" y="210"/>
                  </a:lnTo>
                  <a:lnTo>
                    <a:pt x="239" y="210"/>
                  </a:lnTo>
                  <a:lnTo>
                    <a:pt x="239" y="210"/>
                  </a:lnTo>
                  <a:lnTo>
                    <a:pt x="242" y="213"/>
                  </a:lnTo>
                  <a:lnTo>
                    <a:pt x="242" y="213"/>
                  </a:lnTo>
                  <a:lnTo>
                    <a:pt x="244" y="213"/>
                  </a:lnTo>
                  <a:lnTo>
                    <a:pt x="246" y="218"/>
                  </a:lnTo>
                  <a:lnTo>
                    <a:pt x="244" y="218"/>
                  </a:lnTo>
                  <a:lnTo>
                    <a:pt x="244" y="220"/>
                  </a:lnTo>
                  <a:lnTo>
                    <a:pt x="244" y="220"/>
                  </a:lnTo>
                  <a:lnTo>
                    <a:pt x="242" y="220"/>
                  </a:lnTo>
                  <a:lnTo>
                    <a:pt x="242" y="220"/>
                  </a:lnTo>
                  <a:lnTo>
                    <a:pt x="239" y="220"/>
                  </a:lnTo>
                  <a:lnTo>
                    <a:pt x="239" y="222"/>
                  </a:lnTo>
                  <a:lnTo>
                    <a:pt x="239" y="225"/>
                  </a:lnTo>
                  <a:lnTo>
                    <a:pt x="237" y="225"/>
                  </a:lnTo>
                  <a:lnTo>
                    <a:pt x="237" y="225"/>
                  </a:lnTo>
                  <a:lnTo>
                    <a:pt x="237" y="227"/>
                  </a:lnTo>
                  <a:lnTo>
                    <a:pt x="237" y="227"/>
                  </a:lnTo>
                  <a:lnTo>
                    <a:pt x="237" y="227"/>
                  </a:lnTo>
                  <a:lnTo>
                    <a:pt x="237" y="227"/>
                  </a:lnTo>
                  <a:lnTo>
                    <a:pt x="235" y="232"/>
                  </a:lnTo>
                  <a:lnTo>
                    <a:pt x="235" y="234"/>
                  </a:lnTo>
                  <a:lnTo>
                    <a:pt x="235" y="234"/>
                  </a:lnTo>
                  <a:lnTo>
                    <a:pt x="232" y="236"/>
                  </a:lnTo>
                  <a:lnTo>
                    <a:pt x="232" y="239"/>
                  </a:lnTo>
                  <a:lnTo>
                    <a:pt x="232" y="239"/>
                  </a:lnTo>
                  <a:lnTo>
                    <a:pt x="232" y="236"/>
                  </a:lnTo>
                  <a:lnTo>
                    <a:pt x="235" y="236"/>
                  </a:lnTo>
                  <a:lnTo>
                    <a:pt x="237" y="234"/>
                  </a:lnTo>
                  <a:lnTo>
                    <a:pt x="237" y="236"/>
                  </a:lnTo>
                  <a:lnTo>
                    <a:pt x="239" y="236"/>
                  </a:lnTo>
                  <a:lnTo>
                    <a:pt x="239" y="236"/>
                  </a:lnTo>
                  <a:lnTo>
                    <a:pt x="242" y="236"/>
                  </a:lnTo>
                  <a:lnTo>
                    <a:pt x="242" y="236"/>
                  </a:lnTo>
                  <a:lnTo>
                    <a:pt x="244" y="234"/>
                  </a:lnTo>
                  <a:lnTo>
                    <a:pt x="246" y="232"/>
                  </a:lnTo>
                  <a:lnTo>
                    <a:pt x="246" y="232"/>
                  </a:lnTo>
                  <a:lnTo>
                    <a:pt x="249" y="229"/>
                  </a:lnTo>
                  <a:lnTo>
                    <a:pt x="249" y="227"/>
                  </a:lnTo>
                  <a:lnTo>
                    <a:pt x="249" y="227"/>
                  </a:lnTo>
                  <a:lnTo>
                    <a:pt x="251" y="227"/>
                  </a:lnTo>
                  <a:lnTo>
                    <a:pt x="251" y="227"/>
                  </a:lnTo>
                  <a:lnTo>
                    <a:pt x="254" y="227"/>
                  </a:lnTo>
                  <a:lnTo>
                    <a:pt x="254" y="227"/>
                  </a:lnTo>
                  <a:lnTo>
                    <a:pt x="254" y="227"/>
                  </a:lnTo>
                  <a:lnTo>
                    <a:pt x="256" y="227"/>
                  </a:lnTo>
                  <a:lnTo>
                    <a:pt x="256" y="227"/>
                  </a:lnTo>
                  <a:lnTo>
                    <a:pt x="256" y="227"/>
                  </a:lnTo>
                  <a:lnTo>
                    <a:pt x="256" y="227"/>
                  </a:lnTo>
                  <a:lnTo>
                    <a:pt x="258" y="227"/>
                  </a:lnTo>
                  <a:lnTo>
                    <a:pt x="258" y="227"/>
                  </a:lnTo>
                  <a:lnTo>
                    <a:pt x="258" y="227"/>
                  </a:lnTo>
                  <a:lnTo>
                    <a:pt x="261" y="227"/>
                  </a:lnTo>
                  <a:lnTo>
                    <a:pt x="261" y="225"/>
                  </a:lnTo>
                  <a:lnTo>
                    <a:pt x="263" y="225"/>
                  </a:lnTo>
                  <a:lnTo>
                    <a:pt x="263" y="225"/>
                  </a:lnTo>
                  <a:lnTo>
                    <a:pt x="265" y="225"/>
                  </a:lnTo>
                  <a:lnTo>
                    <a:pt x="268" y="227"/>
                  </a:lnTo>
                  <a:lnTo>
                    <a:pt x="268" y="227"/>
                  </a:lnTo>
                  <a:lnTo>
                    <a:pt x="268" y="229"/>
                  </a:lnTo>
                  <a:lnTo>
                    <a:pt x="268" y="229"/>
                  </a:lnTo>
                  <a:lnTo>
                    <a:pt x="268" y="229"/>
                  </a:lnTo>
                  <a:lnTo>
                    <a:pt x="270" y="229"/>
                  </a:lnTo>
                  <a:lnTo>
                    <a:pt x="270" y="229"/>
                  </a:lnTo>
                  <a:lnTo>
                    <a:pt x="272" y="227"/>
                  </a:lnTo>
                  <a:lnTo>
                    <a:pt x="275" y="227"/>
                  </a:lnTo>
                  <a:lnTo>
                    <a:pt x="275" y="227"/>
                  </a:lnTo>
                  <a:lnTo>
                    <a:pt x="275" y="227"/>
                  </a:lnTo>
                  <a:lnTo>
                    <a:pt x="277" y="227"/>
                  </a:lnTo>
                  <a:lnTo>
                    <a:pt x="277" y="227"/>
                  </a:lnTo>
                  <a:lnTo>
                    <a:pt x="277" y="227"/>
                  </a:lnTo>
                  <a:lnTo>
                    <a:pt x="277" y="227"/>
                  </a:lnTo>
                  <a:lnTo>
                    <a:pt x="280" y="227"/>
                  </a:lnTo>
                  <a:lnTo>
                    <a:pt x="280" y="227"/>
                  </a:lnTo>
                  <a:lnTo>
                    <a:pt x="280" y="227"/>
                  </a:lnTo>
                  <a:lnTo>
                    <a:pt x="280" y="227"/>
                  </a:lnTo>
                  <a:lnTo>
                    <a:pt x="282" y="227"/>
                  </a:lnTo>
                  <a:lnTo>
                    <a:pt x="282" y="225"/>
                  </a:lnTo>
                  <a:lnTo>
                    <a:pt x="282" y="225"/>
                  </a:lnTo>
                  <a:lnTo>
                    <a:pt x="282" y="225"/>
                  </a:lnTo>
                  <a:lnTo>
                    <a:pt x="282" y="225"/>
                  </a:lnTo>
                  <a:lnTo>
                    <a:pt x="282" y="225"/>
                  </a:lnTo>
                  <a:lnTo>
                    <a:pt x="282" y="222"/>
                  </a:lnTo>
                  <a:lnTo>
                    <a:pt x="282" y="222"/>
                  </a:lnTo>
                  <a:lnTo>
                    <a:pt x="284" y="222"/>
                  </a:lnTo>
                  <a:lnTo>
                    <a:pt x="284" y="225"/>
                  </a:lnTo>
                  <a:lnTo>
                    <a:pt x="284" y="225"/>
                  </a:lnTo>
                  <a:lnTo>
                    <a:pt x="284" y="227"/>
                  </a:lnTo>
                  <a:lnTo>
                    <a:pt x="284" y="227"/>
                  </a:lnTo>
                  <a:lnTo>
                    <a:pt x="284" y="229"/>
                  </a:lnTo>
                  <a:lnTo>
                    <a:pt x="287" y="229"/>
                  </a:lnTo>
                  <a:lnTo>
                    <a:pt x="287" y="229"/>
                  </a:lnTo>
                  <a:lnTo>
                    <a:pt x="287" y="229"/>
                  </a:lnTo>
                  <a:lnTo>
                    <a:pt x="287" y="227"/>
                  </a:lnTo>
                  <a:lnTo>
                    <a:pt x="287" y="227"/>
                  </a:lnTo>
                  <a:lnTo>
                    <a:pt x="289" y="227"/>
                  </a:lnTo>
                  <a:lnTo>
                    <a:pt x="289" y="227"/>
                  </a:lnTo>
                  <a:lnTo>
                    <a:pt x="289" y="227"/>
                  </a:lnTo>
                  <a:lnTo>
                    <a:pt x="289" y="229"/>
                  </a:lnTo>
                  <a:lnTo>
                    <a:pt x="289" y="229"/>
                  </a:lnTo>
                  <a:lnTo>
                    <a:pt x="289" y="229"/>
                  </a:lnTo>
                  <a:lnTo>
                    <a:pt x="289" y="232"/>
                  </a:lnTo>
                  <a:lnTo>
                    <a:pt x="289" y="232"/>
                  </a:lnTo>
                  <a:lnTo>
                    <a:pt x="289" y="232"/>
                  </a:lnTo>
                  <a:lnTo>
                    <a:pt x="289" y="232"/>
                  </a:lnTo>
                  <a:lnTo>
                    <a:pt x="291" y="232"/>
                  </a:lnTo>
                  <a:lnTo>
                    <a:pt x="291" y="232"/>
                  </a:lnTo>
                  <a:lnTo>
                    <a:pt x="291" y="232"/>
                  </a:lnTo>
                  <a:lnTo>
                    <a:pt x="291" y="232"/>
                  </a:lnTo>
                  <a:lnTo>
                    <a:pt x="291" y="232"/>
                  </a:lnTo>
                  <a:lnTo>
                    <a:pt x="294" y="232"/>
                  </a:lnTo>
                  <a:lnTo>
                    <a:pt x="294" y="232"/>
                  </a:lnTo>
                  <a:lnTo>
                    <a:pt x="294" y="232"/>
                  </a:lnTo>
                  <a:lnTo>
                    <a:pt x="296" y="234"/>
                  </a:lnTo>
                  <a:lnTo>
                    <a:pt x="298" y="234"/>
                  </a:lnTo>
                  <a:lnTo>
                    <a:pt x="298" y="234"/>
                  </a:lnTo>
                  <a:lnTo>
                    <a:pt x="298" y="234"/>
                  </a:lnTo>
                  <a:lnTo>
                    <a:pt x="298" y="234"/>
                  </a:lnTo>
                  <a:lnTo>
                    <a:pt x="296" y="234"/>
                  </a:lnTo>
                  <a:lnTo>
                    <a:pt x="296" y="236"/>
                  </a:lnTo>
                  <a:lnTo>
                    <a:pt x="296" y="236"/>
                  </a:lnTo>
                  <a:lnTo>
                    <a:pt x="296" y="236"/>
                  </a:lnTo>
                  <a:lnTo>
                    <a:pt x="296" y="236"/>
                  </a:lnTo>
                  <a:lnTo>
                    <a:pt x="296" y="236"/>
                  </a:lnTo>
                  <a:lnTo>
                    <a:pt x="296" y="239"/>
                  </a:lnTo>
                  <a:lnTo>
                    <a:pt x="296" y="239"/>
                  </a:lnTo>
                  <a:lnTo>
                    <a:pt x="298" y="239"/>
                  </a:lnTo>
                  <a:lnTo>
                    <a:pt x="298" y="239"/>
                  </a:lnTo>
                  <a:lnTo>
                    <a:pt x="298" y="239"/>
                  </a:lnTo>
                  <a:lnTo>
                    <a:pt x="296" y="239"/>
                  </a:lnTo>
                  <a:lnTo>
                    <a:pt x="296" y="241"/>
                  </a:lnTo>
                  <a:lnTo>
                    <a:pt x="296" y="241"/>
                  </a:lnTo>
                  <a:lnTo>
                    <a:pt x="296" y="244"/>
                  </a:lnTo>
                  <a:lnTo>
                    <a:pt x="296" y="244"/>
                  </a:lnTo>
                  <a:lnTo>
                    <a:pt x="298" y="244"/>
                  </a:lnTo>
                  <a:lnTo>
                    <a:pt x="298" y="244"/>
                  </a:lnTo>
                  <a:lnTo>
                    <a:pt x="298" y="246"/>
                  </a:lnTo>
                  <a:lnTo>
                    <a:pt x="298" y="246"/>
                  </a:lnTo>
                  <a:lnTo>
                    <a:pt x="301" y="248"/>
                  </a:lnTo>
                  <a:lnTo>
                    <a:pt x="301" y="251"/>
                  </a:lnTo>
                  <a:lnTo>
                    <a:pt x="298" y="251"/>
                  </a:lnTo>
                  <a:lnTo>
                    <a:pt x="298" y="251"/>
                  </a:lnTo>
                  <a:lnTo>
                    <a:pt x="301" y="251"/>
                  </a:lnTo>
                  <a:lnTo>
                    <a:pt x="301" y="251"/>
                  </a:lnTo>
                  <a:lnTo>
                    <a:pt x="301" y="251"/>
                  </a:lnTo>
                  <a:lnTo>
                    <a:pt x="301" y="251"/>
                  </a:lnTo>
                  <a:lnTo>
                    <a:pt x="301" y="251"/>
                  </a:lnTo>
                  <a:lnTo>
                    <a:pt x="303" y="253"/>
                  </a:lnTo>
                  <a:lnTo>
                    <a:pt x="301" y="253"/>
                  </a:lnTo>
                  <a:lnTo>
                    <a:pt x="301" y="253"/>
                  </a:lnTo>
                  <a:lnTo>
                    <a:pt x="301" y="253"/>
                  </a:lnTo>
                  <a:lnTo>
                    <a:pt x="301" y="255"/>
                  </a:lnTo>
                  <a:lnTo>
                    <a:pt x="301" y="258"/>
                  </a:lnTo>
                  <a:lnTo>
                    <a:pt x="301" y="260"/>
                  </a:lnTo>
                  <a:lnTo>
                    <a:pt x="303" y="262"/>
                  </a:lnTo>
                  <a:lnTo>
                    <a:pt x="303" y="265"/>
                  </a:lnTo>
                  <a:lnTo>
                    <a:pt x="303" y="265"/>
                  </a:lnTo>
                  <a:lnTo>
                    <a:pt x="306" y="267"/>
                  </a:lnTo>
                  <a:lnTo>
                    <a:pt x="306" y="267"/>
                  </a:lnTo>
                  <a:lnTo>
                    <a:pt x="306" y="270"/>
                  </a:lnTo>
                  <a:lnTo>
                    <a:pt x="306" y="272"/>
                  </a:lnTo>
                  <a:lnTo>
                    <a:pt x="306" y="274"/>
                  </a:lnTo>
                  <a:lnTo>
                    <a:pt x="306" y="274"/>
                  </a:lnTo>
                  <a:lnTo>
                    <a:pt x="306" y="274"/>
                  </a:lnTo>
                  <a:lnTo>
                    <a:pt x="306" y="274"/>
                  </a:lnTo>
                  <a:lnTo>
                    <a:pt x="303" y="277"/>
                  </a:lnTo>
                  <a:lnTo>
                    <a:pt x="303" y="277"/>
                  </a:lnTo>
                  <a:lnTo>
                    <a:pt x="303" y="279"/>
                  </a:lnTo>
                  <a:lnTo>
                    <a:pt x="303" y="279"/>
                  </a:lnTo>
                  <a:lnTo>
                    <a:pt x="303" y="281"/>
                  </a:lnTo>
                  <a:lnTo>
                    <a:pt x="301" y="281"/>
                  </a:lnTo>
                  <a:lnTo>
                    <a:pt x="301" y="284"/>
                  </a:lnTo>
                  <a:lnTo>
                    <a:pt x="301" y="284"/>
                  </a:lnTo>
                  <a:lnTo>
                    <a:pt x="298" y="284"/>
                  </a:lnTo>
                  <a:lnTo>
                    <a:pt x="298" y="284"/>
                  </a:lnTo>
                  <a:lnTo>
                    <a:pt x="298" y="286"/>
                  </a:lnTo>
                  <a:lnTo>
                    <a:pt x="298" y="286"/>
                  </a:lnTo>
                  <a:lnTo>
                    <a:pt x="298" y="286"/>
                  </a:lnTo>
                  <a:lnTo>
                    <a:pt x="298" y="286"/>
                  </a:lnTo>
                  <a:lnTo>
                    <a:pt x="298" y="286"/>
                  </a:lnTo>
                  <a:lnTo>
                    <a:pt x="298" y="286"/>
                  </a:lnTo>
                  <a:lnTo>
                    <a:pt x="301" y="284"/>
                  </a:lnTo>
                  <a:lnTo>
                    <a:pt x="301" y="284"/>
                  </a:lnTo>
                  <a:lnTo>
                    <a:pt x="303" y="286"/>
                  </a:lnTo>
                  <a:lnTo>
                    <a:pt x="303" y="286"/>
                  </a:lnTo>
                  <a:lnTo>
                    <a:pt x="303" y="286"/>
                  </a:lnTo>
                  <a:lnTo>
                    <a:pt x="303" y="286"/>
                  </a:lnTo>
                  <a:lnTo>
                    <a:pt x="303" y="286"/>
                  </a:lnTo>
                  <a:lnTo>
                    <a:pt x="306" y="284"/>
                  </a:lnTo>
                  <a:lnTo>
                    <a:pt x="306" y="284"/>
                  </a:lnTo>
                  <a:lnTo>
                    <a:pt x="306" y="284"/>
                  </a:lnTo>
                  <a:lnTo>
                    <a:pt x="306" y="284"/>
                  </a:lnTo>
                  <a:lnTo>
                    <a:pt x="308" y="284"/>
                  </a:lnTo>
                  <a:lnTo>
                    <a:pt x="308" y="284"/>
                  </a:lnTo>
                  <a:lnTo>
                    <a:pt x="308" y="284"/>
                  </a:lnTo>
                  <a:lnTo>
                    <a:pt x="308" y="286"/>
                  </a:lnTo>
                  <a:lnTo>
                    <a:pt x="308" y="286"/>
                  </a:lnTo>
                  <a:lnTo>
                    <a:pt x="308" y="286"/>
                  </a:lnTo>
                  <a:lnTo>
                    <a:pt x="310" y="286"/>
                  </a:lnTo>
                  <a:lnTo>
                    <a:pt x="310" y="286"/>
                  </a:lnTo>
                  <a:lnTo>
                    <a:pt x="313" y="286"/>
                  </a:lnTo>
                  <a:lnTo>
                    <a:pt x="313" y="286"/>
                  </a:lnTo>
                  <a:lnTo>
                    <a:pt x="313" y="291"/>
                  </a:lnTo>
                  <a:lnTo>
                    <a:pt x="315" y="291"/>
                  </a:lnTo>
                  <a:lnTo>
                    <a:pt x="315" y="291"/>
                  </a:lnTo>
                  <a:lnTo>
                    <a:pt x="317" y="291"/>
                  </a:lnTo>
                  <a:lnTo>
                    <a:pt x="317" y="293"/>
                  </a:lnTo>
                  <a:lnTo>
                    <a:pt x="317" y="293"/>
                  </a:lnTo>
                  <a:lnTo>
                    <a:pt x="317" y="293"/>
                  </a:lnTo>
                  <a:lnTo>
                    <a:pt x="317" y="293"/>
                  </a:lnTo>
                  <a:lnTo>
                    <a:pt x="317" y="296"/>
                  </a:lnTo>
                  <a:lnTo>
                    <a:pt x="317" y="296"/>
                  </a:lnTo>
                  <a:lnTo>
                    <a:pt x="320" y="296"/>
                  </a:lnTo>
                  <a:lnTo>
                    <a:pt x="320" y="296"/>
                  </a:lnTo>
                  <a:lnTo>
                    <a:pt x="320" y="296"/>
                  </a:lnTo>
                  <a:lnTo>
                    <a:pt x="320" y="296"/>
                  </a:lnTo>
                  <a:lnTo>
                    <a:pt x="320" y="296"/>
                  </a:lnTo>
                  <a:lnTo>
                    <a:pt x="322" y="296"/>
                  </a:lnTo>
                  <a:lnTo>
                    <a:pt x="322" y="293"/>
                  </a:lnTo>
                  <a:lnTo>
                    <a:pt x="322" y="293"/>
                  </a:lnTo>
                  <a:lnTo>
                    <a:pt x="325" y="293"/>
                  </a:lnTo>
                  <a:lnTo>
                    <a:pt x="325" y="293"/>
                  </a:lnTo>
                  <a:lnTo>
                    <a:pt x="325" y="293"/>
                  </a:lnTo>
                  <a:lnTo>
                    <a:pt x="327" y="293"/>
                  </a:lnTo>
                  <a:lnTo>
                    <a:pt x="327" y="293"/>
                  </a:lnTo>
                  <a:lnTo>
                    <a:pt x="327" y="293"/>
                  </a:lnTo>
                  <a:lnTo>
                    <a:pt x="327" y="293"/>
                  </a:lnTo>
                  <a:lnTo>
                    <a:pt x="327" y="291"/>
                  </a:lnTo>
                  <a:lnTo>
                    <a:pt x="327" y="291"/>
                  </a:lnTo>
                  <a:lnTo>
                    <a:pt x="329" y="293"/>
                  </a:lnTo>
                  <a:lnTo>
                    <a:pt x="329" y="293"/>
                  </a:lnTo>
                  <a:lnTo>
                    <a:pt x="332" y="293"/>
                  </a:lnTo>
                  <a:lnTo>
                    <a:pt x="332" y="291"/>
                  </a:lnTo>
                  <a:lnTo>
                    <a:pt x="332" y="291"/>
                  </a:lnTo>
                  <a:lnTo>
                    <a:pt x="332" y="291"/>
                  </a:lnTo>
                  <a:lnTo>
                    <a:pt x="332" y="289"/>
                  </a:lnTo>
                  <a:lnTo>
                    <a:pt x="332" y="289"/>
                  </a:lnTo>
                  <a:lnTo>
                    <a:pt x="332" y="289"/>
                  </a:lnTo>
                  <a:lnTo>
                    <a:pt x="332" y="286"/>
                  </a:lnTo>
                  <a:lnTo>
                    <a:pt x="334" y="286"/>
                  </a:lnTo>
                  <a:lnTo>
                    <a:pt x="334" y="286"/>
                  </a:lnTo>
                  <a:lnTo>
                    <a:pt x="334" y="286"/>
                  </a:lnTo>
                  <a:lnTo>
                    <a:pt x="336" y="284"/>
                  </a:lnTo>
                  <a:lnTo>
                    <a:pt x="336" y="284"/>
                  </a:lnTo>
                  <a:lnTo>
                    <a:pt x="336" y="284"/>
                  </a:lnTo>
                  <a:lnTo>
                    <a:pt x="336" y="281"/>
                  </a:lnTo>
                  <a:lnTo>
                    <a:pt x="336" y="281"/>
                  </a:lnTo>
                  <a:lnTo>
                    <a:pt x="339" y="281"/>
                  </a:lnTo>
                  <a:lnTo>
                    <a:pt x="339" y="281"/>
                  </a:lnTo>
                  <a:lnTo>
                    <a:pt x="339" y="279"/>
                  </a:lnTo>
                  <a:lnTo>
                    <a:pt x="339" y="279"/>
                  </a:lnTo>
                  <a:lnTo>
                    <a:pt x="339" y="277"/>
                  </a:lnTo>
                  <a:lnTo>
                    <a:pt x="339" y="277"/>
                  </a:lnTo>
                  <a:lnTo>
                    <a:pt x="339" y="277"/>
                  </a:lnTo>
                  <a:lnTo>
                    <a:pt x="339" y="277"/>
                  </a:lnTo>
                  <a:lnTo>
                    <a:pt x="339" y="277"/>
                  </a:lnTo>
                  <a:lnTo>
                    <a:pt x="339" y="277"/>
                  </a:lnTo>
                  <a:lnTo>
                    <a:pt x="339" y="274"/>
                  </a:lnTo>
                  <a:lnTo>
                    <a:pt x="339" y="274"/>
                  </a:lnTo>
                  <a:lnTo>
                    <a:pt x="339" y="274"/>
                  </a:lnTo>
                  <a:lnTo>
                    <a:pt x="339" y="272"/>
                  </a:lnTo>
                  <a:lnTo>
                    <a:pt x="341" y="270"/>
                  </a:lnTo>
                  <a:lnTo>
                    <a:pt x="341" y="270"/>
                  </a:lnTo>
                  <a:lnTo>
                    <a:pt x="348" y="270"/>
                  </a:lnTo>
                  <a:lnTo>
                    <a:pt x="348" y="272"/>
                  </a:lnTo>
                  <a:lnTo>
                    <a:pt x="348" y="274"/>
                  </a:lnTo>
                  <a:lnTo>
                    <a:pt x="348" y="274"/>
                  </a:lnTo>
                  <a:lnTo>
                    <a:pt x="351" y="277"/>
                  </a:lnTo>
                  <a:lnTo>
                    <a:pt x="353" y="277"/>
                  </a:lnTo>
                  <a:lnTo>
                    <a:pt x="355" y="274"/>
                  </a:lnTo>
                  <a:lnTo>
                    <a:pt x="355" y="274"/>
                  </a:lnTo>
                  <a:lnTo>
                    <a:pt x="358" y="274"/>
                  </a:lnTo>
                  <a:lnTo>
                    <a:pt x="358" y="274"/>
                  </a:lnTo>
                  <a:lnTo>
                    <a:pt x="360" y="274"/>
                  </a:lnTo>
                  <a:lnTo>
                    <a:pt x="362" y="274"/>
                  </a:lnTo>
                  <a:lnTo>
                    <a:pt x="365" y="277"/>
                  </a:lnTo>
                  <a:lnTo>
                    <a:pt x="365" y="277"/>
                  </a:lnTo>
                  <a:lnTo>
                    <a:pt x="367" y="277"/>
                  </a:lnTo>
                  <a:lnTo>
                    <a:pt x="367" y="274"/>
                  </a:lnTo>
                  <a:lnTo>
                    <a:pt x="367" y="274"/>
                  </a:lnTo>
                  <a:lnTo>
                    <a:pt x="367" y="274"/>
                  </a:lnTo>
                  <a:lnTo>
                    <a:pt x="367" y="274"/>
                  </a:lnTo>
                  <a:lnTo>
                    <a:pt x="369" y="272"/>
                  </a:lnTo>
                  <a:lnTo>
                    <a:pt x="369" y="272"/>
                  </a:lnTo>
                  <a:lnTo>
                    <a:pt x="369" y="272"/>
                  </a:lnTo>
                  <a:lnTo>
                    <a:pt x="369" y="272"/>
                  </a:lnTo>
                  <a:lnTo>
                    <a:pt x="369" y="272"/>
                  </a:lnTo>
                  <a:lnTo>
                    <a:pt x="369" y="270"/>
                  </a:lnTo>
                  <a:lnTo>
                    <a:pt x="369" y="270"/>
                  </a:lnTo>
                  <a:lnTo>
                    <a:pt x="372" y="270"/>
                  </a:lnTo>
                  <a:lnTo>
                    <a:pt x="372" y="267"/>
                  </a:lnTo>
                  <a:lnTo>
                    <a:pt x="372" y="265"/>
                  </a:lnTo>
                  <a:lnTo>
                    <a:pt x="372" y="265"/>
                  </a:lnTo>
                  <a:lnTo>
                    <a:pt x="372" y="265"/>
                  </a:lnTo>
                  <a:lnTo>
                    <a:pt x="372" y="265"/>
                  </a:lnTo>
                  <a:lnTo>
                    <a:pt x="372" y="265"/>
                  </a:lnTo>
                  <a:lnTo>
                    <a:pt x="372" y="265"/>
                  </a:lnTo>
                  <a:lnTo>
                    <a:pt x="372" y="262"/>
                  </a:lnTo>
                  <a:lnTo>
                    <a:pt x="372" y="262"/>
                  </a:lnTo>
                  <a:lnTo>
                    <a:pt x="372" y="262"/>
                  </a:lnTo>
                  <a:lnTo>
                    <a:pt x="372" y="260"/>
                  </a:lnTo>
                  <a:lnTo>
                    <a:pt x="374" y="255"/>
                  </a:lnTo>
                  <a:lnTo>
                    <a:pt x="374" y="253"/>
                  </a:lnTo>
                  <a:lnTo>
                    <a:pt x="374" y="253"/>
                  </a:lnTo>
                  <a:lnTo>
                    <a:pt x="374" y="251"/>
                  </a:lnTo>
                  <a:lnTo>
                    <a:pt x="374" y="251"/>
                  </a:lnTo>
                  <a:lnTo>
                    <a:pt x="377" y="251"/>
                  </a:lnTo>
                  <a:lnTo>
                    <a:pt x="379" y="251"/>
                  </a:lnTo>
                  <a:lnTo>
                    <a:pt x="379" y="251"/>
                  </a:lnTo>
                  <a:lnTo>
                    <a:pt x="379" y="253"/>
                  </a:lnTo>
                  <a:lnTo>
                    <a:pt x="381" y="253"/>
                  </a:lnTo>
                  <a:lnTo>
                    <a:pt x="379" y="251"/>
                  </a:lnTo>
                  <a:lnTo>
                    <a:pt x="379" y="251"/>
                  </a:lnTo>
                  <a:lnTo>
                    <a:pt x="379" y="251"/>
                  </a:lnTo>
                  <a:lnTo>
                    <a:pt x="379" y="248"/>
                  </a:lnTo>
                  <a:lnTo>
                    <a:pt x="377" y="248"/>
                  </a:lnTo>
                  <a:lnTo>
                    <a:pt x="377" y="248"/>
                  </a:lnTo>
                  <a:lnTo>
                    <a:pt x="377" y="246"/>
                  </a:lnTo>
                  <a:lnTo>
                    <a:pt x="377" y="246"/>
                  </a:lnTo>
                  <a:lnTo>
                    <a:pt x="377" y="244"/>
                  </a:lnTo>
                  <a:lnTo>
                    <a:pt x="379" y="244"/>
                  </a:lnTo>
                  <a:lnTo>
                    <a:pt x="379" y="244"/>
                  </a:lnTo>
                  <a:lnTo>
                    <a:pt x="377" y="244"/>
                  </a:lnTo>
                  <a:lnTo>
                    <a:pt x="374" y="244"/>
                  </a:lnTo>
                  <a:lnTo>
                    <a:pt x="374" y="244"/>
                  </a:lnTo>
                  <a:lnTo>
                    <a:pt x="369" y="244"/>
                  </a:lnTo>
                  <a:lnTo>
                    <a:pt x="365" y="239"/>
                  </a:lnTo>
                  <a:lnTo>
                    <a:pt x="365" y="239"/>
                  </a:lnTo>
                  <a:lnTo>
                    <a:pt x="365" y="239"/>
                  </a:lnTo>
                  <a:lnTo>
                    <a:pt x="365" y="239"/>
                  </a:lnTo>
                  <a:lnTo>
                    <a:pt x="365" y="236"/>
                  </a:lnTo>
                  <a:lnTo>
                    <a:pt x="365" y="236"/>
                  </a:lnTo>
                  <a:lnTo>
                    <a:pt x="365" y="232"/>
                  </a:lnTo>
                  <a:lnTo>
                    <a:pt x="365" y="232"/>
                  </a:lnTo>
                  <a:lnTo>
                    <a:pt x="365" y="232"/>
                  </a:lnTo>
                  <a:lnTo>
                    <a:pt x="365" y="229"/>
                  </a:lnTo>
                  <a:lnTo>
                    <a:pt x="365" y="229"/>
                  </a:lnTo>
                  <a:lnTo>
                    <a:pt x="365" y="229"/>
                  </a:lnTo>
                  <a:lnTo>
                    <a:pt x="365" y="229"/>
                  </a:lnTo>
                  <a:lnTo>
                    <a:pt x="367" y="227"/>
                  </a:lnTo>
                  <a:lnTo>
                    <a:pt x="367" y="227"/>
                  </a:lnTo>
                  <a:lnTo>
                    <a:pt x="369" y="227"/>
                  </a:lnTo>
                  <a:lnTo>
                    <a:pt x="372" y="227"/>
                  </a:lnTo>
                  <a:lnTo>
                    <a:pt x="372" y="227"/>
                  </a:lnTo>
                  <a:lnTo>
                    <a:pt x="374" y="227"/>
                  </a:lnTo>
                  <a:lnTo>
                    <a:pt x="374" y="227"/>
                  </a:lnTo>
                  <a:lnTo>
                    <a:pt x="374" y="227"/>
                  </a:lnTo>
                  <a:lnTo>
                    <a:pt x="377" y="227"/>
                  </a:lnTo>
                  <a:lnTo>
                    <a:pt x="377" y="227"/>
                  </a:lnTo>
                  <a:lnTo>
                    <a:pt x="377" y="227"/>
                  </a:lnTo>
                  <a:lnTo>
                    <a:pt x="377" y="227"/>
                  </a:lnTo>
                  <a:lnTo>
                    <a:pt x="379" y="227"/>
                  </a:lnTo>
                  <a:lnTo>
                    <a:pt x="379" y="227"/>
                  </a:lnTo>
                  <a:lnTo>
                    <a:pt x="381" y="227"/>
                  </a:lnTo>
                  <a:lnTo>
                    <a:pt x="381" y="227"/>
                  </a:lnTo>
                  <a:lnTo>
                    <a:pt x="381" y="227"/>
                  </a:lnTo>
                  <a:lnTo>
                    <a:pt x="381" y="229"/>
                  </a:lnTo>
                  <a:lnTo>
                    <a:pt x="381" y="229"/>
                  </a:lnTo>
                  <a:lnTo>
                    <a:pt x="384" y="229"/>
                  </a:lnTo>
                  <a:lnTo>
                    <a:pt x="384" y="229"/>
                  </a:lnTo>
                  <a:lnTo>
                    <a:pt x="384" y="229"/>
                  </a:lnTo>
                  <a:lnTo>
                    <a:pt x="386" y="229"/>
                  </a:lnTo>
                  <a:lnTo>
                    <a:pt x="386" y="229"/>
                  </a:lnTo>
                  <a:lnTo>
                    <a:pt x="386" y="229"/>
                  </a:lnTo>
                  <a:lnTo>
                    <a:pt x="386" y="229"/>
                  </a:lnTo>
                  <a:lnTo>
                    <a:pt x="386" y="227"/>
                  </a:lnTo>
                  <a:lnTo>
                    <a:pt x="388" y="227"/>
                  </a:lnTo>
                  <a:lnTo>
                    <a:pt x="388" y="229"/>
                  </a:lnTo>
                  <a:lnTo>
                    <a:pt x="391" y="232"/>
                  </a:lnTo>
                  <a:lnTo>
                    <a:pt x="391" y="234"/>
                  </a:lnTo>
                  <a:lnTo>
                    <a:pt x="393" y="234"/>
                  </a:lnTo>
                  <a:lnTo>
                    <a:pt x="396" y="234"/>
                  </a:lnTo>
                  <a:lnTo>
                    <a:pt x="396" y="232"/>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93" name="Freeform 192"/>
            <p:cNvSpPr>
              <a:spLocks/>
            </p:cNvSpPr>
            <p:nvPr/>
          </p:nvSpPr>
          <p:spPr bwMode="auto">
            <a:xfrm>
              <a:off x="6942137" y="2631641"/>
              <a:ext cx="376238" cy="547688"/>
            </a:xfrm>
            <a:custGeom>
              <a:avLst/>
              <a:gdLst>
                <a:gd name="T0" fmla="*/ 223 w 237"/>
                <a:gd name="T1" fmla="*/ 260 h 345"/>
                <a:gd name="T2" fmla="*/ 213 w 237"/>
                <a:gd name="T3" fmla="*/ 246 h 345"/>
                <a:gd name="T4" fmla="*/ 206 w 237"/>
                <a:gd name="T5" fmla="*/ 236 h 345"/>
                <a:gd name="T6" fmla="*/ 201 w 237"/>
                <a:gd name="T7" fmla="*/ 224 h 345"/>
                <a:gd name="T8" fmla="*/ 208 w 237"/>
                <a:gd name="T9" fmla="*/ 203 h 345"/>
                <a:gd name="T10" fmla="*/ 204 w 237"/>
                <a:gd name="T11" fmla="*/ 191 h 345"/>
                <a:gd name="T12" fmla="*/ 206 w 237"/>
                <a:gd name="T13" fmla="*/ 170 h 345"/>
                <a:gd name="T14" fmla="*/ 206 w 237"/>
                <a:gd name="T15" fmla="*/ 158 h 345"/>
                <a:gd name="T16" fmla="*/ 211 w 237"/>
                <a:gd name="T17" fmla="*/ 151 h 345"/>
                <a:gd name="T18" fmla="*/ 194 w 237"/>
                <a:gd name="T19" fmla="*/ 130 h 345"/>
                <a:gd name="T20" fmla="*/ 199 w 237"/>
                <a:gd name="T21" fmla="*/ 127 h 345"/>
                <a:gd name="T22" fmla="*/ 199 w 237"/>
                <a:gd name="T23" fmla="*/ 111 h 345"/>
                <a:gd name="T24" fmla="*/ 204 w 237"/>
                <a:gd name="T25" fmla="*/ 97 h 345"/>
                <a:gd name="T26" fmla="*/ 194 w 237"/>
                <a:gd name="T27" fmla="*/ 90 h 345"/>
                <a:gd name="T28" fmla="*/ 187 w 237"/>
                <a:gd name="T29" fmla="*/ 92 h 345"/>
                <a:gd name="T30" fmla="*/ 187 w 237"/>
                <a:gd name="T31" fmla="*/ 85 h 345"/>
                <a:gd name="T32" fmla="*/ 187 w 237"/>
                <a:gd name="T33" fmla="*/ 82 h 345"/>
                <a:gd name="T34" fmla="*/ 192 w 237"/>
                <a:gd name="T35" fmla="*/ 75 h 345"/>
                <a:gd name="T36" fmla="*/ 192 w 237"/>
                <a:gd name="T37" fmla="*/ 61 h 345"/>
                <a:gd name="T38" fmla="*/ 194 w 237"/>
                <a:gd name="T39" fmla="*/ 52 h 345"/>
                <a:gd name="T40" fmla="*/ 189 w 237"/>
                <a:gd name="T41" fmla="*/ 42 h 345"/>
                <a:gd name="T42" fmla="*/ 185 w 237"/>
                <a:gd name="T43" fmla="*/ 42 h 345"/>
                <a:gd name="T44" fmla="*/ 173 w 237"/>
                <a:gd name="T45" fmla="*/ 30 h 345"/>
                <a:gd name="T46" fmla="*/ 173 w 237"/>
                <a:gd name="T47" fmla="*/ 19 h 345"/>
                <a:gd name="T48" fmla="*/ 173 w 237"/>
                <a:gd name="T49" fmla="*/ 2 h 345"/>
                <a:gd name="T50" fmla="*/ 156 w 237"/>
                <a:gd name="T51" fmla="*/ 2 h 345"/>
                <a:gd name="T52" fmla="*/ 147 w 237"/>
                <a:gd name="T53" fmla="*/ 9 h 345"/>
                <a:gd name="T54" fmla="*/ 137 w 237"/>
                <a:gd name="T55" fmla="*/ 9 h 345"/>
                <a:gd name="T56" fmla="*/ 128 w 237"/>
                <a:gd name="T57" fmla="*/ 9 h 345"/>
                <a:gd name="T58" fmla="*/ 109 w 237"/>
                <a:gd name="T59" fmla="*/ 9 h 345"/>
                <a:gd name="T60" fmla="*/ 43 w 237"/>
                <a:gd name="T61" fmla="*/ 9 h 345"/>
                <a:gd name="T62" fmla="*/ 21 w 237"/>
                <a:gd name="T63" fmla="*/ 14 h 345"/>
                <a:gd name="T64" fmla="*/ 19 w 237"/>
                <a:gd name="T65" fmla="*/ 23 h 345"/>
                <a:gd name="T66" fmla="*/ 19 w 237"/>
                <a:gd name="T67" fmla="*/ 35 h 345"/>
                <a:gd name="T68" fmla="*/ 24 w 237"/>
                <a:gd name="T69" fmla="*/ 40 h 345"/>
                <a:gd name="T70" fmla="*/ 24 w 237"/>
                <a:gd name="T71" fmla="*/ 47 h 345"/>
                <a:gd name="T72" fmla="*/ 24 w 237"/>
                <a:gd name="T73" fmla="*/ 61 h 345"/>
                <a:gd name="T74" fmla="*/ 24 w 237"/>
                <a:gd name="T75" fmla="*/ 78 h 345"/>
                <a:gd name="T76" fmla="*/ 26 w 237"/>
                <a:gd name="T77" fmla="*/ 85 h 345"/>
                <a:gd name="T78" fmla="*/ 29 w 237"/>
                <a:gd name="T79" fmla="*/ 99 h 345"/>
                <a:gd name="T80" fmla="*/ 26 w 237"/>
                <a:gd name="T81" fmla="*/ 108 h 345"/>
                <a:gd name="T82" fmla="*/ 33 w 237"/>
                <a:gd name="T83" fmla="*/ 120 h 345"/>
                <a:gd name="T84" fmla="*/ 36 w 237"/>
                <a:gd name="T85" fmla="*/ 127 h 345"/>
                <a:gd name="T86" fmla="*/ 33 w 237"/>
                <a:gd name="T87" fmla="*/ 163 h 345"/>
                <a:gd name="T88" fmla="*/ 24 w 237"/>
                <a:gd name="T89" fmla="*/ 172 h 345"/>
                <a:gd name="T90" fmla="*/ 17 w 237"/>
                <a:gd name="T91" fmla="*/ 191 h 345"/>
                <a:gd name="T92" fmla="*/ 10 w 237"/>
                <a:gd name="T93" fmla="*/ 220 h 345"/>
                <a:gd name="T94" fmla="*/ 0 w 237"/>
                <a:gd name="T95" fmla="*/ 243 h 345"/>
                <a:gd name="T96" fmla="*/ 12 w 237"/>
                <a:gd name="T97" fmla="*/ 293 h 345"/>
                <a:gd name="T98" fmla="*/ 26 w 237"/>
                <a:gd name="T99" fmla="*/ 307 h 345"/>
                <a:gd name="T100" fmla="*/ 26 w 237"/>
                <a:gd name="T101" fmla="*/ 319 h 345"/>
                <a:gd name="T102" fmla="*/ 17 w 237"/>
                <a:gd name="T103" fmla="*/ 326 h 345"/>
                <a:gd name="T104" fmla="*/ 14 w 237"/>
                <a:gd name="T105" fmla="*/ 329 h 345"/>
                <a:gd name="T106" fmla="*/ 59 w 237"/>
                <a:gd name="T107" fmla="*/ 343 h 345"/>
                <a:gd name="T108" fmla="*/ 69 w 237"/>
                <a:gd name="T109" fmla="*/ 343 h 345"/>
                <a:gd name="T110" fmla="*/ 83 w 237"/>
                <a:gd name="T111" fmla="*/ 333 h 345"/>
                <a:gd name="T112" fmla="*/ 92 w 237"/>
                <a:gd name="T113" fmla="*/ 329 h 345"/>
                <a:gd name="T114" fmla="*/ 111 w 237"/>
                <a:gd name="T115" fmla="*/ 324 h 345"/>
                <a:gd name="T116" fmla="*/ 126 w 237"/>
                <a:gd name="T117" fmla="*/ 319 h 345"/>
                <a:gd name="T118" fmla="*/ 142 w 237"/>
                <a:gd name="T119" fmla="*/ 312 h 345"/>
                <a:gd name="T120" fmla="*/ 170 w 237"/>
                <a:gd name="T121" fmla="*/ 300 h 345"/>
                <a:gd name="T122" fmla="*/ 187 w 237"/>
                <a:gd name="T123" fmla="*/ 291 h 345"/>
                <a:gd name="T124" fmla="*/ 227 w 237"/>
                <a:gd name="T125" fmla="*/ 281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 h="345">
                  <a:moveTo>
                    <a:pt x="237" y="269"/>
                  </a:moveTo>
                  <a:lnTo>
                    <a:pt x="232" y="269"/>
                  </a:lnTo>
                  <a:lnTo>
                    <a:pt x="232" y="267"/>
                  </a:lnTo>
                  <a:lnTo>
                    <a:pt x="232" y="267"/>
                  </a:lnTo>
                  <a:lnTo>
                    <a:pt x="230" y="267"/>
                  </a:lnTo>
                  <a:lnTo>
                    <a:pt x="230" y="267"/>
                  </a:lnTo>
                  <a:lnTo>
                    <a:pt x="230" y="265"/>
                  </a:lnTo>
                  <a:lnTo>
                    <a:pt x="230" y="265"/>
                  </a:lnTo>
                  <a:lnTo>
                    <a:pt x="230" y="265"/>
                  </a:lnTo>
                  <a:lnTo>
                    <a:pt x="227" y="265"/>
                  </a:lnTo>
                  <a:lnTo>
                    <a:pt x="227" y="260"/>
                  </a:lnTo>
                  <a:lnTo>
                    <a:pt x="223" y="260"/>
                  </a:lnTo>
                  <a:lnTo>
                    <a:pt x="223" y="260"/>
                  </a:lnTo>
                  <a:lnTo>
                    <a:pt x="220" y="260"/>
                  </a:lnTo>
                  <a:lnTo>
                    <a:pt x="218" y="258"/>
                  </a:lnTo>
                  <a:lnTo>
                    <a:pt x="218" y="255"/>
                  </a:lnTo>
                  <a:lnTo>
                    <a:pt x="215" y="255"/>
                  </a:lnTo>
                  <a:lnTo>
                    <a:pt x="213" y="253"/>
                  </a:lnTo>
                  <a:lnTo>
                    <a:pt x="213" y="253"/>
                  </a:lnTo>
                  <a:lnTo>
                    <a:pt x="213" y="250"/>
                  </a:lnTo>
                  <a:lnTo>
                    <a:pt x="213" y="250"/>
                  </a:lnTo>
                  <a:lnTo>
                    <a:pt x="213" y="248"/>
                  </a:lnTo>
                  <a:lnTo>
                    <a:pt x="213" y="248"/>
                  </a:lnTo>
                  <a:lnTo>
                    <a:pt x="213" y="248"/>
                  </a:lnTo>
                  <a:lnTo>
                    <a:pt x="213" y="248"/>
                  </a:lnTo>
                  <a:lnTo>
                    <a:pt x="213" y="246"/>
                  </a:lnTo>
                  <a:lnTo>
                    <a:pt x="213" y="246"/>
                  </a:lnTo>
                  <a:lnTo>
                    <a:pt x="211" y="246"/>
                  </a:lnTo>
                  <a:lnTo>
                    <a:pt x="211" y="246"/>
                  </a:lnTo>
                  <a:lnTo>
                    <a:pt x="211" y="246"/>
                  </a:lnTo>
                  <a:lnTo>
                    <a:pt x="208" y="246"/>
                  </a:lnTo>
                  <a:lnTo>
                    <a:pt x="208" y="243"/>
                  </a:lnTo>
                  <a:lnTo>
                    <a:pt x="208" y="243"/>
                  </a:lnTo>
                  <a:lnTo>
                    <a:pt x="208" y="243"/>
                  </a:lnTo>
                  <a:lnTo>
                    <a:pt x="208" y="241"/>
                  </a:lnTo>
                  <a:lnTo>
                    <a:pt x="208" y="239"/>
                  </a:lnTo>
                  <a:lnTo>
                    <a:pt x="208" y="239"/>
                  </a:lnTo>
                  <a:lnTo>
                    <a:pt x="206" y="239"/>
                  </a:lnTo>
                  <a:lnTo>
                    <a:pt x="206" y="236"/>
                  </a:lnTo>
                  <a:lnTo>
                    <a:pt x="204" y="236"/>
                  </a:lnTo>
                  <a:lnTo>
                    <a:pt x="204" y="236"/>
                  </a:lnTo>
                  <a:lnTo>
                    <a:pt x="204" y="234"/>
                  </a:lnTo>
                  <a:lnTo>
                    <a:pt x="201" y="234"/>
                  </a:lnTo>
                  <a:lnTo>
                    <a:pt x="201" y="232"/>
                  </a:lnTo>
                  <a:lnTo>
                    <a:pt x="201" y="232"/>
                  </a:lnTo>
                  <a:lnTo>
                    <a:pt x="201" y="232"/>
                  </a:lnTo>
                  <a:lnTo>
                    <a:pt x="204" y="229"/>
                  </a:lnTo>
                  <a:lnTo>
                    <a:pt x="204" y="229"/>
                  </a:lnTo>
                  <a:lnTo>
                    <a:pt x="204" y="227"/>
                  </a:lnTo>
                  <a:lnTo>
                    <a:pt x="201" y="227"/>
                  </a:lnTo>
                  <a:lnTo>
                    <a:pt x="201" y="224"/>
                  </a:lnTo>
                  <a:lnTo>
                    <a:pt x="201" y="224"/>
                  </a:lnTo>
                  <a:lnTo>
                    <a:pt x="201" y="224"/>
                  </a:lnTo>
                  <a:lnTo>
                    <a:pt x="204" y="224"/>
                  </a:lnTo>
                  <a:lnTo>
                    <a:pt x="206" y="224"/>
                  </a:lnTo>
                  <a:lnTo>
                    <a:pt x="206" y="222"/>
                  </a:lnTo>
                  <a:lnTo>
                    <a:pt x="206" y="220"/>
                  </a:lnTo>
                  <a:lnTo>
                    <a:pt x="206" y="217"/>
                  </a:lnTo>
                  <a:lnTo>
                    <a:pt x="206" y="215"/>
                  </a:lnTo>
                  <a:lnTo>
                    <a:pt x="208" y="213"/>
                  </a:lnTo>
                  <a:lnTo>
                    <a:pt x="208" y="210"/>
                  </a:lnTo>
                  <a:lnTo>
                    <a:pt x="208" y="208"/>
                  </a:lnTo>
                  <a:lnTo>
                    <a:pt x="208" y="206"/>
                  </a:lnTo>
                  <a:lnTo>
                    <a:pt x="208" y="203"/>
                  </a:lnTo>
                  <a:lnTo>
                    <a:pt x="208" y="203"/>
                  </a:lnTo>
                  <a:lnTo>
                    <a:pt x="206" y="203"/>
                  </a:lnTo>
                  <a:lnTo>
                    <a:pt x="204" y="203"/>
                  </a:lnTo>
                  <a:lnTo>
                    <a:pt x="204" y="203"/>
                  </a:lnTo>
                  <a:lnTo>
                    <a:pt x="201" y="201"/>
                  </a:lnTo>
                  <a:lnTo>
                    <a:pt x="201" y="198"/>
                  </a:lnTo>
                  <a:lnTo>
                    <a:pt x="201" y="196"/>
                  </a:lnTo>
                  <a:lnTo>
                    <a:pt x="201" y="194"/>
                  </a:lnTo>
                  <a:lnTo>
                    <a:pt x="201" y="194"/>
                  </a:lnTo>
                  <a:lnTo>
                    <a:pt x="201" y="191"/>
                  </a:lnTo>
                  <a:lnTo>
                    <a:pt x="201" y="191"/>
                  </a:lnTo>
                  <a:lnTo>
                    <a:pt x="201" y="191"/>
                  </a:lnTo>
                  <a:lnTo>
                    <a:pt x="204" y="191"/>
                  </a:lnTo>
                  <a:lnTo>
                    <a:pt x="204" y="191"/>
                  </a:lnTo>
                  <a:lnTo>
                    <a:pt x="204" y="191"/>
                  </a:lnTo>
                  <a:lnTo>
                    <a:pt x="204" y="189"/>
                  </a:lnTo>
                  <a:lnTo>
                    <a:pt x="204" y="187"/>
                  </a:lnTo>
                  <a:lnTo>
                    <a:pt x="206" y="187"/>
                  </a:lnTo>
                  <a:lnTo>
                    <a:pt x="206" y="187"/>
                  </a:lnTo>
                  <a:lnTo>
                    <a:pt x="206" y="184"/>
                  </a:lnTo>
                  <a:lnTo>
                    <a:pt x="206" y="182"/>
                  </a:lnTo>
                  <a:lnTo>
                    <a:pt x="206" y="179"/>
                  </a:lnTo>
                  <a:lnTo>
                    <a:pt x="206" y="177"/>
                  </a:lnTo>
                  <a:lnTo>
                    <a:pt x="206" y="175"/>
                  </a:lnTo>
                  <a:lnTo>
                    <a:pt x="206" y="172"/>
                  </a:lnTo>
                  <a:lnTo>
                    <a:pt x="206" y="170"/>
                  </a:lnTo>
                  <a:lnTo>
                    <a:pt x="206" y="170"/>
                  </a:lnTo>
                  <a:lnTo>
                    <a:pt x="206" y="168"/>
                  </a:lnTo>
                  <a:lnTo>
                    <a:pt x="206" y="165"/>
                  </a:lnTo>
                  <a:lnTo>
                    <a:pt x="204" y="163"/>
                  </a:lnTo>
                  <a:lnTo>
                    <a:pt x="206" y="163"/>
                  </a:lnTo>
                  <a:lnTo>
                    <a:pt x="206" y="163"/>
                  </a:lnTo>
                  <a:lnTo>
                    <a:pt x="206" y="163"/>
                  </a:lnTo>
                  <a:lnTo>
                    <a:pt x="206" y="161"/>
                  </a:lnTo>
                  <a:lnTo>
                    <a:pt x="206" y="161"/>
                  </a:lnTo>
                  <a:lnTo>
                    <a:pt x="204" y="161"/>
                  </a:lnTo>
                  <a:lnTo>
                    <a:pt x="204" y="161"/>
                  </a:lnTo>
                  <a:lnTo>
                    <a:pt x="204" y="158"/>
                  </a:lnTo>
                  <a:lnTo>
                    <a:pt x="206" y="158"/>
                  </a:lnTo>
                  <a:lnTo>
                    <a:pt x="206" y="158"/>
                  </a:lnTo>
                  <a:lnTo>
                    <a:pt x="206" y="158"/>
                  </a:lnTo>
                  <a:lnTo>
                    <a:pt x="208" y="158"/>
                  </a:lnTo>
                  <a:lnTo>
                    <a:pt x="208" y="156"/>
                  </a:lnTo>
                  <a:lnTo>
                    <a:pt x="211" y="156"/>
                  </a:lnTo>
                  <a:lnTo>
                    <a:pt x="211" y="156"/>
                  </a:lnTo>
                  <a:lnTo>
                    <a:pt x="213" y="153"/>
                  </a:lnTo>
                  <a:lnTo>
                    <a:pt x="211" y="153"/>
                  </a:lnTo>
                  <a:lnTo>
                    <a:pt x="211" y="153"/>
                  </a:lnTo>
                  <a:lnTo>
                    <a:pt x="211" y="153"/>
                  </a:lnTo>
                  <a:lnTo>
                    <a:pt x="211" y="153"/>
                  </a:lnTo>
                  <a:lnTo>
                    <a:pt x="211" y="151"/>
                  </a:lnTo>
                  <a:lnTo>
                    <a:pt x="211" y="151"/>
                  </a:lnTo>
                  <a:lnTo>
                    <a:pt x="211" y="151"/>
                  </a:lnTo>
                  <a:lnTo>
                    <a:pt x="211" y="151"/>
                  </a:lnTo>
                  <a:lnTo>
                    <a:pt x="211" y="149"/>
                  </a:lnTo>
                  <a:lnTo>
                    <a:pt x="208" y="149"/>
                  </a:lnTo>
                  <a:lnTo>
                    <a:pt x="208" y="146"/>
                  </a:lnTo>
                  <a:lnTo>
                    <a:pt x="206" y="144"/>
                  </a:lnTo>
                  <a:lnTo>
                    <a:pt x="204" y="142"/>
                  </a:lnTo>
                  <a:lnTo>
                    <a:pt x="201" y="142"/>
                  </a:lnTo>
                  <a:lnTo>
                    <a:pt x="201" y="139"/>
                  </a:lnTo>
                  <a:lnTo>
                    <a:pt x="199" y="139"/>
                  </a:lnTo>
                  <a:lnTo>
                    <a:pt x="197" y="137"/>
                  </a:lnTo>
                  <a:lnTo>
                    <a:pt x="197" y="135"/>
                  </a:lnTo>
                  <a:lnTo>
                    <a:pt x="194" y="132"/>
                  </a:lnTo>
                  <a:lnTo>
                    <a:pt x="194" y="130"/>
                  </a:lnTo>
                  <a:lnTo>
                    <a:pt x="194" y="127"/>
                  </a:lnTo>
                  <a:lnTo>
                    <a:pt x="194" y="127"/>
                  </a:lnTo>
                  <a:lnTo>
                    <a:pt x="194" y="127"/>
                  </a:lnTo>
                  <a:lnTo>
                    <a:pt x="194" y="127"/>
                  </a:lnTo>
                  <a:lnTo>
                    <a:pt x="197" y="130"/>
                  </a:lnTo>
                  <a:lnTo>
                    <a:pt x="197" y="130"/>
                  </a:lnTo>
                  <a:lnTo>
                    <a:pt x="197" y="127"/>
                  </a:lnTo>
                  <a:lnTo>
                    <a:pt x="197" y="127"/>
                  </a:lnTo>
                  <a:lnTo>
                    <a:pt x="197" y="127"/>
                  </a:lnTo>
                  <a:lnTo>
                    <a:pt x="197" y="127"/>
                  </a:lnTo>
                  <a:lnTo>
                    <a:pt x="199" y="127"/>
                  </a:lnTo>
                  <a:lnTo>
                    <a:pt x="199" y="127"/>
                  </a:lnTo>
                  <a:lnTo>
                    <a:pt x="199" y="127"/>
                  </a:lnTo>
                  <a:lnTo>
                    <a:pt x="199" y="127"/>
                  </a:lnTo>
                  <a:lnTo>
                    <a:pt x="199" y="125"/>
                  </a:lnTo>
                  <a:lnTo>
                    <a:pt x="199" y="125"/>
                  </a:lnTo>
                  <a:lnTo>
                    <a:pt x="199" y="125"/>
                  </a:lnTo>
                  <a:lnTo>
                    <a:pt x="201" y="123"/>
                  </a:lnTo>
                  <a:lnTo>
                    <a:pt x="201" y="120"/>
                  </a:lnTo>
                  <a:lnTo>
                    <a:pt x="199" y="116"/>
                  </a:lnTo>
                  <a:lnTo>
                    <a:pt x="199" y="116"/>
                  </a:lnTo>
                  <a:lnTo>
                    <a:pt x="199" y="116"/>
                  </a:lnTo>
                  <a:lnTo>
                    <a:pt x="197" y="116"/>
                  </a:lnTo>
                  <a:lnTo>
                    <a:pt x="197" y="113"/>
                  </a:lnTo>
                  <a:lnTo>
                    <a:pt x="199" y="111"/>
                  </a:lnTo>
                  <a:lnTo>
                    <a:pt x="199" y="111"/>
                  </a:lnTo>
                  <a:lnTo>
                    <a:pt x="199" y="108"/>
                  </a:lnTo>
                  <a:lnTo>
                    <a:pt x="199" y="108"/>
                  </a:lnTo>
                  <a:lnTo>
                    <a:pt x="201" y="108"/>
                  </a:lnTo>
                  <a:lnTo>
                    <a:pt x="201" y="106"/>
                  </a:lnTo>
                  <a:lnTo>
                    <a:pt x="201" y="106"/>
                  </a:lnTo>
                  <a:lnTo>
                    <a:pt x="201" y="104"/>
                  </a:lnTo>
                  <a:lnTo>
                    <a:pt x="201" y="101"/>
                  </a:lnTo>
                  <a:lnTo>
                    <a:pt x="201" y="101"/>
                  </a:lnTo>
                  <a:lnTo>
                    <a:pt x="201" y="101"/>
                  </a:lnTo>
                  <a:lnTo>
                    <a:pt x="201" y="101"/>
                  </a:lnTo>
                  <a:lnTo>
                    <a:pt x="201" y="101"/>
                  </a:lnTo>
                  <a:lnTo>
                    <a:pt x="201" y="99"/>
                  </a:lnTo>
                  <a:lnTo>
                    <a:pt x="204" y="97"/>
                  </a:lnTo>
                  <a:lnTo>
                    <a:pt x="201" y="94"/>
                  </a:lnTo>
                  <a:lnTo>
                    <a:pt x="201" y="94"/>
                  </a:lnTo>
                  <a:lnTo>
                    <a:pt x="199" y="94"/>
                  </a:lnTo>
                  <a:lnTo>
                    <a:pt x="199" y="94"/>
                  </a:lnTo>
                  <a:lnTo>
                    <a:pt x="199" y="94"/>
                  </a:lnTo>
                  <a:lnTo>
                    <a:pt x="199" y="94"/>
                  </a:lnTo>
                  <a:lnTo>
                    <a:pt x="201" y="92"/>
                  </a:lnTo>
                  <a:lnTo>
                    <a:pt x="201" y="92"/>
                  </a:lnTo>
                  <a:lnTo>
                    <a:pt x="201" y="92"/>
                  </a:lnTo>
                  <a:lnTo>
                    <a:pt x="199" y="92"/>
                  </a:lnTo>
                  <a:lnTo>
                    <a:pt x="197" y="90"/>
                  </a:lnTo>
                  <a:lnTo>
                    <a:pt x="197" y="90"/>
                  </a:lnTo>
                  <a:lnTo>
                    <a:pt x="194" y="90"/>
                  </a:lnTo>
                  <a:lnTo>
                    <a:pt x="192" y="90"/>
                  </a:lnTo>
                  <a:lnTo>
                    <a:pt x="192" y="90"/>
                  </a:lnTo>
                  <a:lnTo>
                    <a:pt x="192" y="92"/>
                  </a:lnTo>
                  <a:lnTo>
                    <a:pt x="192" y="92"/>
                  </a:lnTo>
                  <a:lnTo>
                    <a:pt x="192" y="92"/>
                  </a:lnTo>
                  <a:lnTo>
                    <a:pt x="192" y="92"/>
                  </a:lnTo>
                  <a:lnTo>
                    <a:pt x="189" y="94"/>
                  </a:lnTo>
                  <a:lnTo>
                    <a:pt x="187" y="94"/>
                  </a:lnTo>
                  <a:lnTo>
                    <a:pt x="187" y="94"/>
                  </a:lnTo>
                  <a:lnTo>
                    <a:pt x="187" y="92"/>
                  </a:lnTo>
                  <a:lnTo>
                    <a:pt x="187" y="92"/>
                  </a:lnTo>
                  <a:lnTo>
                    <a:pt x="187" y="92"/>
                  </a:lnTo>
                  <a:lnTo>
                    <a:pt x="187" y="92"/>
                  </a:lnTo>
                  <a:lnTo>
                    <a:pt x="189" y="90"/>
                  </a:lnTo>
                  <a:lnTo>
                    <a:pt x="189" y="90"/>
                  </a:lnTo>
                  <a:lnTo>
                    <a:pt x="189" y="90"/>
                  </a:lnTo>
                  <a:lnTo>
                    <a:pt x="189" y="90"/>
                  </a:lnTo>
                  <a:lnTo>
                    <a:pt x="189" y="90"/>
                  </a:lnTo>
                  <a:lnTo>
                    <a:pt x="189" y="90"/>
                  </a:lnTo>
                  <a:lnTo>
                    <a:pt x="187" y="90"/>
                  </a:lnTo>
                  <a:lnTo>
                    <a:pt x="187" y="90"/>
                  </a:lnTo>
                  <a:lnTo>
                    <a:pt x="187" y="87"/>
                  </a:lnTo>
                  <a:lnTo>
                    <a:pt x="187" y="87"/>
                  </a:lnTo>
                  <a:lnTo>
                    <a:pt x="187" y="87"/>
                  </a:lnTo>
                  <a:lnTo>
                    <a:pt x="187" y="87"/>
                  </a:lnTo>
                  <a:lnTo>
                    <a:pt x="187" y="85"/>
                  </a:lnTo>
                  <a:lnTo>
                    <a:pt x="187" y="85"/>
                  </a:lnTo>
                  <a:lnTo>
                    <a:pt x="189" y="85"/>
                  </a:lnTo>
                  <a:lnTo>
                    <a:pt x="189" y="85"/>
                  </a:lnTo>
                  <a:lnTo>
                    <a:pt x="192" y="85"/>
                  </a:lnTo>
                  <a:lnTo>
                    <a:pt x="192" y="85"/>
                  </a:lnTo>
                  <a:lnTo>
                    <a:pt x="192" y="85"/>
                  </a:lnTo>
                  <a:lnTo>
                    <a:pt x="194" y="85"/>
                  </a:lnTo>
                  <a:lnTo>
                    <a:pt x="194" y="85"/>
                  </a:lnTo>
                  <a:lnTo>
                    <a:pt x="194" y="82"/>
                  </a:lnTo>
                  <a:lnTo>
                    <a:pt x="192" y="82"/>
                  </a:lnTo>
                  <a:lnTo>
                    <a:pt x="189" y="85"/>
                  </a:lnTo>
                  <a:lnTo>
                    <a:pt x="189" y="85"/>
                  </a:lnTo>
                  <a:lnTo>
                    <a:pt x="187" y="82"/>
                  </a:lnTo>
                  <a:lnTo>
                    <a:pt x="187" y="80"/>
                  </a:lnTo>
                  <a:lnTo>
                    <a:pt x="189" y="80"/>
                  </a:lnTo>
                  <a:lnTo>
                    <a:pt x="189" y="80"/>
                  </a:lnTo>
                  <a:lnTo>
                    <a:pt x="192" y="82"/>
                  </a:lnTo>
                  <a:lnTo>
                    <a:pt x="192" y="82"/>
                  </a:lnTo>
                  <a:lnTo>
                    <a:pt x="192" y="80"/>
                  </a:lnTo>
                  <a:lnTo>
                    <a:pt x="192" y="80"/>
                  </a:lnTo>
                  <a:lnTo>
                    <a:pt x="192" y="78"/>
                  </a:lnTo>
                  <a:lnTo>
                    <a:pt x="192" y="78"/>
                  </a:lnTo>
                  <a:lnTo>
                    <a:pt x="192" y="78"/>
                  </a:lnTo>
                  <a:lnTo>
                    <a:pt x="192" y="78"/>
                  </a:lnTo>
                  <a:lnTo>
                    <a:pt x="192" y="75"/>
                  </a:lnTo>
                  <a:lnTo>
                    <a:pt x="192" y="75"/>
                  </a:lnTo>
                  <a:lnTo>
                    <a:pt x="192" y="71"/>
                  </a:lnTo>
                  <a:lnTo>
                    <a:pt x="192" y="71"/>
                  </a:lnTo>
                  <a:lnTo>
                    <a:pt x="192" y="68"/>
                  </a:lnTo>
                  <a:lnTo>
                    <a:pt x="192" y="68"/>
                  </a:lnTo>
                  <a:lnTo>
                    <a:pt x="192" y="66"/>
                  </a:lnTo>
                  <a:lnTo>
                    <a:pt x="194" y="66"/>
                  </a:lnTo>
                  <a:lnTo>
                    <a:pt x="194" y="66"/>
                  </a:lnTo>
                  <a:lnTo>
                    <a:pt x="194" y="66"/>
                  </a:lnTo>
                  <a:lnTo>
                    <a:pt x="194" y="64"/>
                  </a:lnTo>
                  <a:lnTo>
                    <a:pt x="192" y="64"/>
                  </a:lnTo>
                  <a:lnTo>
                    <a:pt x="192" y="64"/>
                  </a:lnTo>
                  <a:lnTo>
                    <a:pt x="192" y="61"/>
                  </a:lnTo>
                  <a:lnTo>
                    <a:pt x="192" y="61"/>
                  </a:lnTo>
                  <a:lnTo>
                    <a:pt x="192" y="61"/>
                  </a:lnTo>
                  <a:lnTo>
                    <a:pt x="192" y="61"/>
                  </a:lnTo>
                  <a:lnTo>
                    <a:pt x="194" y="61"/>
                  </a:lnTo>
                  <a:lnTo>
                    <a:pt x="194" y="61"/>
                  </a:lnTo>
                  <a:lnTo>
                    <a:pt x="194" y="61"/>
                  </a:lnTo>
                  <a:lnTo>
                    <a:pt x="194" y="61"/>
                  </a:lnTo>
                  <a:lnTo>
                    <a:pt x="194" y="59"/>
                  </a:lnTo>
                  <a:lnTo>
                    <a:pt x="194" y="59"/>
                  </a:lnTo>
                  <a:lnTo>
                    <a:pt x="194" y="59"/>
                  </a:lnTo>
                  <a:lnTo>
                    <a:pt x="194" y="59"/>
                  </a:lnTo>
                  <a:lnTo>
                    <a:pt x="194" y="59"/>
                  </a:lnTo>
                  <a:lnTo>
                    <a:pt x="192" y="56"/>
                  </a:lnTo>
                  <a:lnTo>
                    <a:pt x="194" y="52"/>
                  </a:lnTo>
                  <a:lnTo>
                    <a:pt x="194" y="52"/>
                  </a:lnTo>
                  <a:lnTo>
                    <a:pt x="194" y="49"/>
                  </a:lnTo>
                  <a:lnTo>
                    <a:pt x="194" y="49"/>
                  </a:lnTo>
                  <a:lnTo>
                    <a:pt x="194" y="49"/>
                  </a:lnTo>
                  <a:lnTo>
                    <a:pt x="194" y="47"/>
                  </a:lnTo>
                  <a:lnTo>
                    <a:pt x="194" y="47"/>
                  </a:lnTo>
                  <a:lnTo>
                    <a:pt x="194" y="47"/>
                  </a:lnTo>
                  <a:lnTo>
                    <a:pt x="192" y="47"/>
                  </a:lnTo>
                  <a:lnTo>
                    <a:pt x="189" y="47"/>
                  </a:lnTo>
                  <a:lnTo>
                    <a:pt x="192" y="45"/>
                  </a:lnTo>
                  <a:lnTo>
                    <a:pt x="189" y="45"/>
                  </a:lnTo>
                  <a:lnTo>
                    <a:pt x="189" y="45"/>
                  </a:lnTo>
                  <a:lnTo>
                    <a:pt x="189" y="42"/>
                  </a:lnTo>
                  <a:lnTo>
                    <a:pt x="189" y="42"/>
                  </a:lnTo>
                  <a:lnTo>
                    <a:pt x="189" y="42"/>
                  </a:lnTo>
                  <a:lnTo>
                    <a:pt x="189" y="42"/>
                  </a:lnTo>
                  <a:lnTo>
                    <a:pt x="189" y="40"/>
                  </a:lnTo>
                  <a:lnTo>
                    <a:pt x="187" y="40"/>
                  </a:lnTo>
                  <a:lnTo>
                    <a:pt x="187" y="40"/>
                  </a:lnTo>
                  <a:lnTo>
                    <a:pt x="187" y="40"/>
                  </a:lnTo>
                  <a:lnTo>
                    <a:pt x="187" y="40"/>
                  </a:lnTo>
                  <a:lnTo>
                    <a:pt x="187" y="40"/>
                  </a:lnTo>
                  <a:lnTo>
                    <a:pt x="185" y="40"/>
                  </a:lnTo>
                  <a:lnTo>
                    <a:pt x="185" y="40"/>
                  </a:lnTo>
                  <a:lnTo>
                    <a:pt x="185" y="40"/>
                  </a:lnTo>
                  <a:lnTo>
                    <a:pt x="185" y="42"/>
                  </a:lnTo>
                  <a:lnTo>
                    <a:pt x="185" y="42"/>
                  </a:lnTo>
                  <a:lnTo>
                    <a:pt x="182" y="40"/>
                  </a:lnTo>
                  <a:lnTo>
                    <a:pt x="180" y="35"/>
                  </a:lnTo>
                  <a:lnTo>
                    <a:pt x="180" y="35"/>
                  </a:lnTo>
                  <a:lnTo>
                    <a:pt x="178" y="33"/>
                  </a:lnTo>
                  <a:lnTo>
                    <a:pt x="178" y="33"/>
                  </a:lnTo>
                  <a:lnTo>
                    <a:pt x="175" y="30"/>
                  </a:lnTo>
                  <a:lnTo>
                    <a:pt x="175" y="30"/>
                  </a:lnTo>
                  <a:lnTo>
                    <a:pt x="175" y="30"/>
                  </a:lnTo>
                  <a:lnTo>
                    <a:pt x="173" y="30"/>
                  </a:lnTo>
                  <a:lnTo>
                    <a:pt x="173" y="30"/>
                  </a:lnTo>
                  <a:lnTo>
                    <a:pt x="173" y="30"/>
                  </a:lnTo>
                  <a:lnTo>
                    <a:pt x="173" y="30"/>
                  </a:lnTo>
                  <a:lnTo>
                    <a:pt x="170" y="28"/>
                  </a:lnTo>
                  <a:lnTo>
                    <a:pt x="170" y="28"/>
                  </a:lnTo>
                  <a:lnTo>
                    <a:pt x="170" y="28"/>
                  </a:lnTo>
                  <a:lnTo>
                    <a:pt x="168" y="28"/>
                  </a:lnTo>
                  <a:lnTo>
                    <a:pt x="168" y="28"/>
                  </a:lnTo>
                  <a:lnTo>
                    <a:pt x="168" y="26"/>
                  </a:lnTo>
                  <a:lnTo>
                    <a:pt x="168" y="26"/>
                  </a:lnTo>
                  <a:lnTo>
                    <a:pt x="168" y="23"/>
                  </a:lnTo>
                  <a:lnTo>
                    <a:pt x="170" y="21"/>
                  </a:lnTo>
                  <a:lnTo>
                    <a:pt x="170" y="21"/>
                  </a:lnTo>
                  <a:lnTo>
                    <a:pt x="170" y="19"/>
                  </a:lnTo>
                  <a:lnTo>
                    <a:pt x="173" y="19"/>
                  </a:lnTo>
                  <a:lnTo>
                    <a:pt x="173" y="19"/>
                  </a:lnTo>
                  <a:lnTo>
                    <a:pt x="173" y="19"/>
                  </a:lnTo>
                  <a:lnTo>
                    <a:pt x="173" y="16"/>
                  </a:lnTo>
                  <a:lnTo>
                    <a:pt x="173" y="16"/>
                  </a:lnTo>
                  <a:lnTo>
                    <a:pt x="173" y="11"/>
                  </a:lnTo>
                  <a:lnTo>
                    <a:pt x="173" y="11"/>
                  </a:lnTo>
                  <a:lnTo>
                    <a:pt x="173" y="9"/>
                  </a:lnTo>
                  <a:lnTo>
                    <a:pt x="175" y="9"/>
                  </a:lnTo>
                  <a:lnTo>
                    <a:pt x="175" y="9"/>
                  </a:lnTo>
                  <a:lnTo>
                    <a:pt x="175" y="9"/>
                  </a:lnTo>
                  <a:lnTo>
                    <a:pt x="175" y="7"/>
                  </a:lnTo>
                  <a:lnTo>
                    <a:pt x="175" y="4"/>
                  </a:lnTo>
                  <a:lnTo>
                    <a:pt x="173" y="4"/>
                  </a:lnTo>
                  <a:lnTo>
                    <a:pt x="173" y="2"/>
                  </a:lnTo>
                  <a:lnTo>
                    <a:pt x="170" y="2"/>
                  </a:lnTo>
                  <a:lnTo>
                    <a:pt x="170" y="4"/>
                  </a:lnTo>
                  <a:lnTo>
                    <a:pt x="168" y="4"/>
                  </a:lnTo>
                  <a:lnTo>
                    <a:pt x="168" y="4"/>
                  </a:lnTo>
                  <a:lnTo>
                    <a:pt x="166" y="2"/>
                  </a:lnTo>
                  <a:lnTo>
                    <a:pt x="166" y="2"/>
                  </a:lnTo>
                  <a:lnTo>
                    <a:pt x="166" y="2"/>
                  </a:lnTo>
                  <a:lnTo>
                    <a:pt x="159" y="0"/>
                  </a:lnTo>
                  <a:lnTo>
                    <a:pt x="159" y="0"/>
                  </a:lnTo>
                  <a:lnTo>
                    <a:pt x="159" y="2"/>
                  </a:lnTo>
                  <a:lnTo>
                    <a:pt x="159" y="2"/>
                  </a:lnTo>
                  <a:lnTo>
                    <a:pt x="159" y="2"/>
                  </a:lnTo>
                  <a:lnTo>
                    <a:pt x="156" y="2"/>
                  </a:lnTo>
                  <a:lnTo>
                    <a:pt x="154" y="4"/>
                  </a:lnTo>
                  <a:lnTo>
                    <a:pt x="154" y="4"/>
                  </a:lnTo>
                  <a:lnTo>
                    <a:pt x="152" y="2"/>
                  </a:lnTo>
                  <a:lnTo>
                    <a:pt x="152" y="2"/>
                  </a:lnTo>
                  <a:lnTo>
                    <a:pt x="149" y="4"/>
                  </a:lnTo>
                  <a:lnTo>
                    <a:pt x="149" y="4"/>
                  </a:lnTo>
                  <a:lnTo>
                    <a:pt x="149" y="7"/>
                  </a:lnTo>
                  <a:lnTo>
                    <a:pt x="149" y="7"/>
                  </a:lnTo>
                  <a:lnTo>
                    <a:pt x="149" y="7"/>
                  </a:lnTo>
                  <a:lnTo>
                    <a:pt x="147" y="9"/>
                  </a:lnTo>
                  <a:lnTo>
                    <a:pt x="147" y="9"/>
                  </a:lnTo>
                  <a:lnTo>
                    <a:pt x="147" y="9"/>
                  </a:lnTo>
                  <a:lnTo>
                    <a:pt x="147" y="9"/>
                  </a:lnTo>
                  <a:lnTo>
                    <a:pt x="147" y="9"/>
                  </a:lnTo>
                  <a:lnTo>
                    <a:pt x="147" y="9"/>
                  </a:lnTo>
                  <a:lnTo>
                    <a:pt x="147" y="9"/>
                  </a:lnTo>
                  <a:lnTo>
                    <a:pt x="144" y="9"/>
                  </a:lnTo>
                  <a:lnTo>
                    <a:pt x="142" y="9"/>
                  </a:lnTo>
                  <a:lnTo>
                    <a:pt x="142" y="9"/>
                  </a:lnTo>
                  <a:lnTo>
                    <a:pt x="142" y="11"/>
                  </a:lnTo>
                  <a:lnTo>
                    <a:pt x="142" y="11"/>
                  </a:lnTo>
                  <a:lnTo>
                    <a:pt x="142" y="14"/>
                  </a:lnTo>
                  <a:lnTo>
                    <a:pt x="140" y="14"/>
                  </a:lnTo>
                  <a:lnTo>
                    <a:pt x="137" y="11"/>
                  </a:lnTo>
                  <a:lnTo>
                    <a:pt x="137" y="11"/>
                  </a:lnTo>
                  <a:lnTo>
                    <a:pt x="137" y="9"/>
                  </a:lnTo>
                  <a:lnTo>
                    <a:pt x="137" y="9"/>
                  </a:lnTo>
                  <a:lnTo>
                    <a:pt x="137" y="9"/>
                  </a:lnTo>
                  <a:lnTo>
                    <a:pt x="137" y="9"/>
                  </a:lnTo>
                  <a:lnTo>
                    <a:pt x="137" y="9"/>
                  </a:lnTo>
                  <a:lnTo>
                    <a:pt x="137" y="9"/>
                  </a:lnTo>
                  <a:lnTo>
                    <a:pt x="137" y="9"/>
                  </a:lnTo>
                  <a:lnTo>
                    <a:pt x="137" y="9"/>
                  </a:lnTo>
                  <a:lnTo>
                    <a:pt x="130" y="9"/>
                  </a:lnTo>
                  <a:lnTo>
                    <a:pt x="130" y="9"/>
                  </a:lnTo>
                  <a:lnTo>
                    <a:pt x="130" y="9"/>
                  </a:lnTo>
                  <a:lnTo>
                    <a:pt x="130" y="9"/>
                  </a:lnTo>
                  <a:lnTo>
                    <a:pt x="130" y="9"/>
                  </a:lnTo>
                  <a:lnTo>
                    <a:pt x="128" y="9"/>
                  </a:lnTo>
                  <a:lnTo>
                    <a:pt x="128" y="9"/>
                  </a:lnTo>
                  <a:lnTo>
                    <a:pt x="128" y="9"/>
                  </a:lnTo>
                  <a:lnTo>
                    <a:pt x="126" y="9"/>
                  </a:lnTo>
                  <a:lnTo>
                    <a:pt x="126" y="9"/>
                  </a:lnTo>
                  <a:lnTo>
                    <a:pt x="126" y="9"/>
                  </a:lnTo>
                  <a:lnTo>
                    <a:pt x="126" y="9"/>
                  </a:lnTo>
                  <a:lnTo>
                    <a:pt x="126" y="9"/>
                  </a:lnTo>
                  <a:lnTo>
                    <a:pt x="126" y="9"/>
                  </a:lnTo>
                  <a:lnTo>
                    <a:pt x="123" y="9"/>
                  </a:lnTo>
                  <a:lnTo>
                    <a:pt x="116" y="7"/>
                  </a:lnTo>
                  <a:lnTo>
                    <a:pt x="116" y="9"/>
                  </a:lnTo>
                  <a:lnTo>
                    <a:pt x="114" y="9"/>
                  </a:lnTo>
                  <a:lnTo>
                    <a:pt x="109" y="9"/>
                  </a:lnTo>
                  <a:lnTo>
                    <a:pt x="102" y="9"/>
                  </a:lnTo>
                  <a:lnTo>
                    <a:pt x="99" y="9"/>
                  </a:lnTo>
                  <a:lnTo>
                    <a:pt x="99" y="7"/>
                  </a:lnTo>
                  <a:lnTo>
                    <a:pt x="97" y="7"/>
                  </a:lnTo>
                  <a:lnTo>
                    <a:pt x="97" y="7"/>
                  </a:lnTo>
                  <a:lnTo>
                    <a:pt x="90" y="7"/>
                  </a:lnTo>
                  <a:lnTo>
                    <a:pt x="90" y="7"/>
                  </a:lnTo>
                  <a:lnTo>
                    <a:pt x="90" y="9"/>
                  </a:lnTo>
                  <a:lnTo>
                    <a:pt x="88" y="9"/>
                  </a:lnTo>
                  <a:lnTo>
                    <a:pt x="81" y="9"/>
                  </a:lnTo>
                  <a:lnTo>
                    <a:pt x="69" y="9"/>
                  </a:lnTo>
                  <a:lnTo>
                    <a:pt x="57" y="9"/>
                  </a:lnTo>
                  <a:lnTo>
                    <a:pt x="43" y="9"/>
                  </a:lnTo>
                  <a:lnTo>
                    <a:pt x="33" y="9"/>
                  </a:lnTo>
                  <a:lnTo>
                    <a:pt x="29" y="9"/>
                  </a:lnTo>
                  <a:lnTo>
                    <a:pt x="26" y="9"/>
                  </a:lnTo>
                  <a:lnTo>
                    <a:pt x="26" y="9"/>
                  </a:lnTo>
                  <a:lnTo>
                    <a:pt x="21" y="9"/>
                  </a:lnTo>
                  <a:lnTo>
                    <a:pt x="21" y="9"/>
                  </a:lnTo>
                  <a:lnTo>
                    <a:pt x="21" y="9"/>
                  </a:lnTo>
                  <a:lnTo>
                    <a:pt x="21" y="9"/>
                  </a:lnTo>
                  <a:lnTo>
                    <a:pt x="24" y="11"/>
                  </a:lnTo>
                  <a:lnTo>
                    <a:pt x="24" y="11"/>
                  </a:lnTo>
                  <a:lnTo>
                    <a:pt x="24" y="14"/>
                  </a:lnTo>
                  <a:lnTo>
                    <a:pt x="21" y="14"/>
                  </a:lnTo>
                  <a:lnTo>
                    <a:pt x="21" y="14"/>
                  </a:lnTo>
                  <a:lnTo>
                    <a:pt x="21" y="16"/>
                  </a:lnTo>
                  <a:lnTo>
                    <a:pt x="21" y="16"/>
                  </a:lnTo>
                  <a:lnTo>
                    <a:pt x="19" y="19"/>
                  </a:lnTo>
                  <a:lnTo>
                    <a:pt x="19" y="21"/>
                  </a:lnTo>
                  <a:lnTo>
                    <a:pt x="19" y="23"/>
                  </a:lnTo>
                  <a:lnTo>
                    <a:pt x="19" y="23"/>
                  </a:lnTo>
                  <a:lnTo>
                    <a:pt x="17" y="23"/>
                  </a:lnTo>
                  <a:lnTo>
                    <a:pt x="17" y="23"/>
                  </a:lnTo>
                  <a:lnTo>
                    <a:pt x="17" y="23"/>
                  </a:lnTo>
                  <a:lnTo>
                    <a:pt x="17" y="23"/>
                  </a:lnTo>
                  <a:lnTo>
                    <a:pt x="19" y="23"/>
                  </a:lnTo>
                  <a:lnTo>
                    <a:pt x="19" y="23"/>
                  </a:lnTo>
                  <a:lnTo>
                    <a:pt x="19" y="23"/>
                  </a:lnTo>
                  <a:lnTo>
                    <a:pt x="19" y="26"/>
                  </a:lnTo>
                  <a:lnTo>
                    <a:pt x="19" y="26"/>
                  </a:lnTo>
                  <a:lnTo>
                    <a:pt x="19" y="26"/>
                  </a:lnTo>
                  <a:lnTo>
                    <a:pt x="19" y="26"/>
                  </a:lnTo>
                  <a:lnTo>
                    <a:pt x="19" y="26"/>
                  </a:lnTo>
                  <a:lnTo>
                    <a:pt x="17" y="28"/>
                  </a:lnTo>
                  <a:lnTo>
                    <a:pt x="17" y="28"/>
                  </a:lnTo>
                  <a:lnTo>
                    <a:pt x="17" y="30"/>
                  </a:lnTo>
                  <a:lnTo>
                    <a:pt x="19" y="33"/>
                  </a:lnTo>
                  <a:lnTo>
                    <a:pt x="19" y="33"/>
                  </a:lnTo>
                  <a:lnTo>
                    <a:pt x="19" y="33"/>
                  </a:lnTo>
                  <a:lnTo>
                    <a:pt x="19" y="35"/>
                  </a:lnTo>
                  <a:lnTo>
                    <a:pt x="19" y="35"/>
                  </a:lnTo>
                  <a:lnTo>
                    <a:pt x="21" y="35"/>
                  </a:lnTo>
                  <a:lnTo>
                    <a:pt x="21" y="35"/>
                  </a:lnTo>
                  <a:lnTo>
                    <a:pt x="21" y="37"/>
                  </a:lnTo>
                  <a:lnTo>
                    <a:pt x="21" y="37"/>
                  </a:lnTo>
                  <a:lnTo>
                    <a:pt x="24" y="40"/>
                  </a:lnTo>
                  <a:lnTo>
                    <a:pt x="24" y="40"/>
                  </a:lnTo>
                  <a:lnTo>
                    <a:pt x="24" y="40"/>
                  </a:lnTo>
                  <a:lnTo>
                    <a:pt x="26" y="40"/>
                  </a:lnTo>
                  <a:lnTo>
                    <a:pt x="26" y="40"/>
                  </a:lnTo>
                  <a:lnTo>
                    <a:pt x="26" y="40"/>
                  </a:lnTo>
                  <a:lnTo>
                    <a:pt x="26" y="40"/>
                  </a:lnTo>
                  <a:lnTo>
                    <a:pt x="24" y="40"/>
                  </a:lnTo>
                  <a:lnTo>
                    <a:pt x="24" y="40"/>
                  </a:lnTo>
                  <a:lnTo>
                    <a:pt x="24" y="42"/>
                  </a:lnTo>
                  <a:lnTo>
                    <a:pt x="24" y="42"/>
                  </a:lnTo>
                  <a:lnTo>
                    <a:pt x="24" y="42"/>
                  </a:lnTo>
                  <a:lnTo>
                    <a:pt x="21" y="42"/>
                  </a:lnTo>
                  <a:lnTo>
                    <a:pt x="21" y="45"/>
                  </a:lnTo>
                  <a:lnTo>
                    <a:pt x="21" y="45"/>
                  </a:lnTo>
                  <a:lnTo>
                    <a:pt x="21" y="47"/>
                  </a:lnTo>
                  <a:lnTo>
                    <a:pt x="24" y="47"/>
                  </a:lnTo>
                  <a:lnTo>
                    <a:pt x="24" y="47"/>
                  </a:lnTo>
                  <a:lnTo>
                    <a:pt x="24" y="47"/>
                  </a:lnTo>
                  <a:lnTo>
                    <a:pt x="24" y="47"/>
                  </a:lnTo>
                  <a:lnTo>
                    <a:pt x="24" y="47"/>
                  </a:lnTo>
                  <a:lnTo>
                    <a:pt x="24" y="47"/>
                  </a:lnTo>
                  <a:lnTo>
                    <a:pt x="26" y="47"/>
                  </a:lnTo>
                  <a:lnTo>
                    <a:pt x="26" y="47"/>
                  </a:lnTo>
                  <a:lnTo>
                    <a:pt x="26" y="47"/>
                  </a:lnTo>
                  <a:lnTo>
                    <a:pt x="26" y="47"/>
                  </a:lnTo>
                  <a:lnTo>
                    <a:pt x="26" y="49"/>
                  </a:lnTo>
                  <a:lnTo>
                    <a:pt x="26" y="49"/>
                  </a:lnTo>
                  <a:lnTo>
                    <a:pt x="26" y="49"/>
                  </a:lnTo>
                  <a:lnTo>
                    <a:pt x="26" y="49"/>
                  </a:lnTo>
                  <a:lnTo>
                    <a:pt x="26" y="52"/>
                  </a:lnTo>
                  <a:lnTo>
                    <a:pt x="24" y="52"/>
                  </a:lnTo>
                  <a:lnTo>
                    <a:pt x="24" y="54"/>
                  </a:lnTo>
                  <a:lnTo>
                    <a:pt x="24" y="56"/>
                  </a:lnTo>
                  <a:lnTo>
                    <a:pt x="24" y="61"/>
                  </a:lnTo>
                  <a:lnTo>
                    <a:pt x="26" y="61"/>
                  </a:lnTo>
                  <a:lnTo>
                    <a:pt x="26" y="64"/>
                  </a:lnTo>
                  <a:lnTo>
                    <a:pt x="26" y="64"/>
                  </a:lnTo>
                  <a:lnTo>
                    <a:pt x="26" y="66"/>
                  </a:lnTo>
                  <a:lnTo>
                    <a:pt x="26" y="68"/>
                  </a:lnTo>
                  <a:lnTo>
                    <a:pt x="26" y="71"/>
                  </a:lnTo>
                  <a:lnTo>
                    <a:pt x="29" y="71"/>
                  </a:lnTo>
                  <a:lnTo>
                    <a:pt x="29" y="73"/>
                  </a:lnTo>
                  <a:lnTo>
                    <a:pt x="29" y="73"/>
                  </a:lnTo>
                  <a:lnTo>
                    <a:pt x="26" y="75"/>
                  </a:lnTo>
                  <a:lnTo>
                    <a:pt x="24" y="75"/>
                  </a:lnTo>
                  <a:lnTo>
                    <a:pt x="24" y="78"/>
                  </a:lnTo>
                  <a:lnTo>
                    <a:pt x="24" y="78"/>
                  </a:lnTo>
                  <a:lnTo>
                    <a:pt x="26" y="80"/>
                  </a:lnTo>
                  <a:lnTo>
                    <a:pt x="26" y="80"/>
                  </a:lnTo>
                  <a:lnTo>
                    <a:pt x="26" y="80"/>
                  </a:lnTo>
                  <a:lnTo>
                    <a:pt x="26" y="80"/>
                  </a:lnTo>
                  <a:lnTo>
                    <a:pt x="26" y="80"/>
                  </a:lnTo>
                  <a:lnTo>
                    <a:pt x="26" y="80"/>
                  </a:lnTo>
                  <a:lnTo>
                    <a:pt x="26" y="80"/>
                  </a:lnTo>
                  <a:lnTo>
                    <a:pt x="26" y="80"/>
                  </a:lnTo>
                  <a:lnTo>
                    <a:pt x="29" y="82"/>
                  </a:lnTo>
                  <a:lnTo>
                    <a:pt x="26" y="82"/>
                  </a:lnTo>
                  <a:lnTo>
                    <a:pt x="26" y="82"/>
                  </a:lnTo>
                  <a:lnTo>
                    <a:pt x="26" y="82"/>
                  </a:lnTo>
                  <a:lnTo>
                    <a:pt x="26" y="85"/>
                  </a:lnTo>
                  <a:lnTo>
                    <a:pt x="26" y="85"/>
                  </a:lnTo>
                  <a:lnTo>
                    <a:pt x="26" y="85"/>
                  </a:lnTo>
                  <a:lnTo>
                    <a:pt x="29" y="87"/>
                  </a:lnTo>
                  <a:lnTo>
                    <a:pt x="31" y="90"/>
                  </a:lnTo>
                  <a:lnTo>
                    <a:pt x="31" y="92"/>
                  </a:lnTo>
                  <a:lnTo>
                    <a:pt x="31" y="92"/>
                  </a:lnTo>
                  <a:lnTo>
                    <a:pt x="31" y="94"/>
                  </a:lnTo>
                  <a:lnTo>
                    <a:pt x="31" y="94"/>
                  </a:lnTo>
                  <a:lnTo>
                    <a:pt x="31" y="94"/>
                  </a:lnTo>
                  <a:lnTo>
                    <a:pt x="31" y="97"/>
                  </a:lnTo>
                  <a:lnTo>
                    <a:pt x="31" y="97"/>
                  </a:lnTo>
                  <a:lnTo>
                    <a:pt x="31" y="97"/>
                  </a:lnTo>
                  <a:lnTo>
                    <a:pt x="29" y="99"/>
                  </a:lnTo>
                  <a:lnTo>
                    <a:pt x="29" y="99"/>
                  </a:lnTo>
                  <a:lnTo>
                    <a:pt x="29" y="99"/>
                  </a:lnTo>
                  <a:lnTo>
                    <a:pt x="29" y="101"/>
                  </a:lnTo>
                  <a:lnTo>
                    <a:pt x="31" y="101"/>
                  </a:lnTo>
                  <a:lnTo>
                    <a:pt x="31" y="101"/>
                  </a:lnTo>
                  <a:lnTo>
                    <a:pt x="31" y="101"/>
                  </a:lnTo>
                  <a:lnTo>
                    <a:pt x="31" y="104"/>
                  </a:lnTo>
                  <a:lnTo>
                    <a:pt x="31" y="104"/>
                  </a:lnTo>
                  <a:lnTo>
                    <a:pt x="29" y="104"/>
                  </a:lnTo>
                  <a:lnTo>
                    <a:pt x="29" y="106"/>
                  </a:lnTo>
                  <a:lnTo>
                    <a:pt x="29" y="108"/>
                  </a:lnTo>
                  <a:lnTo>
                    <a:pt x="26" y="108"/>
                  </a:lnTo>
                  <a:lnTo>
                    <a:pt x="26" y="108"/>
                  </a:lnTo>
                  <a:lnTo>
                    <a:pt x="26" y="111"/>
                  </a:lnTo>
                  <a:lnTo>
                    <a:pt x="26" y="113"/>
                  </a:lnTo>
                  <a:lnTo>
                    <a:pt x="26" y="113"/>
                  </a:lnTo>
                  <a:lnTo>
                    <a:pt x="26" y="113"/>
                  </a:lnTo>
                  <a:lnTo>
                    <a:pt x="26" y="113"/>
                  </a:lnTo>
                  <a:lnTo>
                    <a:pt x="26" y="113"/>
                  </a:lnTo>
                  <a:lnTo>
                    <a:pt x="29" y="116"/>
                  </a:lnTo>
                  <a:lnTo>
                    <a:pt x="29" y="116"/>
                  </a:lnTo>
                  <a:lnTo>
                    <a:pt x="31" y="116"/>
                  </a:lnTo>
                  <a:lnTo>
                    <a:pt x="31" y="116"/>
                  </a:lnTo>
                  <a:lnTo>
                    <a:pt x="31" y="116"/>
                  </a:lnTo>
                  <a:lnTo>
                    <a:pt x="33" y="118"/>
                  </a:lnTo>
                  <a:lnTo>
                    <a:pt x="33" y="120"/>
                  </a:lnTo>
                  <a:lnTo>
                    <a:pt x="33" y="120"/>
                  </a:lnTo>
                  <a:lnTo>
                    <a:pt x="33" y="120"/>
                  </a:lnTo>
                  <a:lnTo>
                    <a:pt x="33" y="120"/>
                  </a:lnTo>
                  <a:lnTo>
                    <a:pt x="33" y="120"/>
                  </a:lnTo>
                  <a:lnTo>
                    <a:pt x="33" y="123"/>
                  </a:lnTo>
                  <a:lnTo>
                    <a:pt x="36" y="125"/>
                  </a:lnTo>
                  <a:lnTo>
                    <a:pt x="36" y="127"/>
                  </a:lnTo>
                  <a:lnTo>
                    <a:pt x="36" y="127"/>
                  </a:lnTo>
                  <a:lnTo>
                    <a:pt x="33" y="127"/>
                  </a:lnTo>
                  <a:lnTo>
                    <a:pt x="33" y="127"/>
                  </a:lnTo>
                  <a:lnTo>
                    <a:pt x="33" y="127"/>
                  </a:lnTo>
                  <a:lnTo>
                    <a:pt x="33" y="127"/>
                  </a:lnTo>
                  <a:lnTo>
                    <a:pt x="36" y="127"/>
                  </a:lnTo>
                  <a:lnTo>
                    <a:pt x="36" y="130"/>
                  </a:lnTo>
                  <a:lnTo>
                    <a:pt x="38" y="144"/>
                  </a:lnTo>
                  <a:lnTo>
                    <a:pt x="40" y="158"/>
                  </a:lnTo>
                  <a:lnTo>
                    <a:pt x="40" y="161"/>
                  </a:lnTo>
                  <a:lnTo>
                    <a:pt x="38" y="161"/>
                  </a:lnTo>
                  <a:lnTo>
                    <a:pt x="36" y="161"/>
                  </a:lnTo>
                  <a:lnTo>
                    <a:pt x="36" y="161"/>
                  </a:lnTo>
                  <a:lnTo>
                    <a:pt x="36" y="161"/>
                  </a:lnTo>
                  <a:lnTo>
                    <a:pt x="36" y="161"/>
                  </a:lnTo>
                  <a:lnTo>
                    <a:pt x="33" y="161"/>
                  </a:lnTo>
                  <a:lnTo>
                    <a:pt x="33" y="163"/>
                  </a:lnTo>
                  <a:lnTo>
                    <a:pt x="33" y="163"/>
                  </a:lnTo>
                  <a:lnTo>
                    <a:pt x="33" y="163"/>
                  </a:lnTo>
                  <a:lnTo>
                    <a:pt x="36" y="165"/>
                  </a:lnTo>
                  <a:lnTo>
                    <a:pt x="36" y="165"/>
                  </a:lnTo>
                  <a:lnTo>
                    <a:pt x="36" y="168"/>
                  </a:lnTo>
                  <a:lnTo>
                    <a:pt x="33" y="168"/>
                  </a:lnTo>
                  <a:lnTo>
                    <a:pt x="33" y="168"/>
                  </a:lnTo>
                  <a:lnTo>
                    <a:pt x="31" y="170"/>
                  </a:lnTo>
                  <a:lnTo>
                    <a:pt x="29" y="170"/>
                  </a:lnTo>
                  <a:lnTo>
                    <a:pt x="26" y="172"/>
                  </a:lnTo>
                  <a:lnTo>
                    <a:pt x="26" y="175"/>
                  </a:lnTo>
                  <a:lnTo>
                    <a:pt x="26" y="175"/>
                  </a:lnTo>
                  <a:lnTo>
                    <a:pt x="26" y="172"/>
                  </a:lnTo>
                  <a:lnTo>
                    <a:pt x="26" y="172"/>
                  </a:lnTo>
                  <a:lnTo>
                    <a:pt x="24" y="172"/>
                  </a:lnTo>
                  <a:lnTo>
                    <a:pt x="24" y="172"/>
                  </a:lnTo>
                  <a:lnTo>
                    <a:pt x="24" y="177"/>
                  </a:lnTo>
                  <a:lnTo>
                    <a:pt x="24" y="177"/>
                  </a:lnTo>
                  <a:lnTo>
                    <a:pt x="24" y="179"/>
                  </a:lnTo>
                  <a:lnTo>
                    <a:pt x="21" y="179"/>
                  </a:lnTo>
                  <a:lnTo>
                    <a:pt x="21" y="179"/>
                  </a:lnTo>
                  <a:lnTo>
                    <a:pt x="21" y="179"/>
                  </a:lnTo>
                  <a:lnTo>
                    <a:pt x="21" y="182"/>
                  </a:lnTo>
                  <a:lnTo>
                    <a:pt x="21" y="182"/>
                  </a:lnTo>
                  <a:lnTo>
                    <a:pt x="21" y="182"/>
                  </a:lnTo>
                  <a:lnTo>
                    <a:pt x="21" y="182"/>
                  </a:lnTo>
                  <a:lnTo>
                    <a:pt x="21" y="182"/>
                  </a:lnTo>
                  <a:lnTo>
                    <a:pt x="17" y="191"/>
                  </a:lnTo>
                  <a:lnTo>
                    <a:pt x="17" y="194"/>
                  </a:lnTo>
                  <a:lnTo>
                    <a:pt x="14" y="210"/>
                  </a:lnTo>
                  <a:lnTo>
                    <a:pt x="14" y="210"/>
                  </a:lnTo>
                  <a:lnTo>
                    <a:pt x="14" y="210"/>
                  </a:lnTo>
                  <a:lnTo>
                    <a:pt x="14" y="210"/>
                  </a:lnTo>
                  <a:lnTo>
                    <a:pt x="14" y="210"/>
                  </a:lnTo>
                  <a:lnTo>
                    <a:pt x="14" y="213"/>
                  </a:lnTo>
                  <a:lnTo>
                    <a:pt x="14" y="213"/>
                  </a:lnTo>
                  <a:lnTo>
                    <a:pt x="12" y="217"/>
                  </a:lnTo>
                  <a:lnTo>
                    <a:pt x="12" y="217"/>
                  </a:lnTo>
                  <a:lnTo>
                    <a:pt x="12" y="220"/>
                  </a:lnTo>
                  <a:lnTo>
                    <a:pt x="12" y="220"/>
                  </a:lnTo>
                  <a:lnTo>
                    <a:pt x="10" y="220"/>
                  </a:lnTo>
                  <a:lnTo>
                    <a:pt x="7" y="220"/>
                  </a:lnTo>
                  <a:lnTo>
                    <a:pt x="7" y="220"/>
                  </a:lnTo>
                  <a:lnTo>
                    <a:pt x="7" y="222"/>
                  </a:lnTo>
                  <a:lnTo>
                    <a:pt x="2" y="232"/>
                  </a:lnTo>
                  <a:lnTo>
                    <a:pt x="0" y="234"/>
                  </a:lnTo>
                  <a:lnTo>
                    <a:pt x="0" y="236"/>
                  </a:lnTo>
                  <a:lnTo>
                    <a:pt x="0" y="236"/>
                  </a:lnTo>
                  <a:lnTo>
                    <a:pt x="2" y="236"/>
                  </a:lnTo>
                  <a:lnTo>
                    <a:pt x="2" y="239"/>
                  </a:lnTo>
                  <a:lnTo>
                    <a:pt x="2" y="239"/>
                  </a:lnTo>
                  <a:lnTo>
                    <a:pt x="0" y="241"/>
                  </a:lnTo>
                  <a:lnTo>
                    <a:pt x="0" y="241"/>
                  </a:lnTo>
                  <a:lnTo>
                    <a:pt x="0" y="243"/>
                  </a:lnTo>
                  <a:lnTo>
                    <a:pt x="0" y="243"/>
                  </a:lnTo>
                  <a:lnTo>
                    <a:pt x="0" y="243"/>
                  </a:lnTo>
                  <a:lnTo>
                    <a:pt x="5" y="262"/>
                  </a:lnTo>
                  <a:lnTo>
                    <a:pt x="5" y="265"/>
                  </a:lnTo>
                  <a:lnTo>
                    <a:pt x="5" y="265"/>
                  </a:lnTo>
                  <a:lnTo>
                    <a:pt x="7" y="265"/>
                  </a:lnTo>
                  <a:lnTo>
                    <a:pt x="7" y="269"/>
                  </a:lnTo>
                  <a:lnTo>
                    <a:pt x="10" y="277"/>
                  </a:lnTo>
                  <a:lnTo>
                    <a:pt x="10" y="279"/>
                  </a:lnTo>
                  <a:lnTo>
                    <a:pt x="12" y="284"/>
                  </a:lnTo>
                  <a:lnTo>
                    <a:pt x="12" y="286"/>
                  </a:lnTo>
                  <a:lnTo>
                    <a:pt x="12" y="286"/>
                  </a:lnTo>
                  <a:lnTo>
                    <a:pt x="12" y="293"/>
                  </a:lnTo>
                  <a:lnTo>
                    <a:pt x="14" y="293"/>
                  </a:lnTo>
                  <a:lnTo>
                    <a:pt x="14" y="295"/>
                  </a:lnTo>
                  <a:lnTo>
                    <a:pt x="14" y="298"/>
                  </a:lnTo>
                  <a:lnTo>
                    <a:pt x="17" y="298"/>
                  </a:lnTo>
                  <a:lnTo>
                    <a:pt x="17" y="298"/>
                  </a:lnTo>
                  <a:lnTo>
                    <a:pt x="19" y="298"/>
                  </a:lnTo>
                  <a:lnTo>
                    <a:pt x="19" y="295"/>
                  </a:lnTo>
                  <a:lnTo>
                    <a:pt x="24" y="298"/>
                  </a:lnTo>
                  <a:lnTo>
                    <a:pt x="24" y="298"/>
                  </a:lnTo>
                  <a:lnTo>
                    <a:pt x="26" y="298"/>
                  </a:lnTo>
                  <a:lnTo>
                    <a:pt x="26" y="300"/>
                  </a:lnTo>
                  <a:lnTo>
                    <a:pt x="26" y="303"/>
                  </a:lnTo>
                  <a:lnTo>
                    <a:pt x="26" y="307"/>
                  </a:lnTo>
                  <a:lnTo>
                    <a:pt x="29" y="310"/>
                  </a:lnTo>
                  <a:lnTo>
                    <a:pt x="29" y="310"/>
                  </a:lnTo>
                  <a:lnTo>
                    <a:pt x="29" y="312"/>
                  </a:lnTo>
                  <a:lnTo>
                    <a:pt x="26" y="312"/>
                  </a:lnTo>
                  <a:lnTo>
                    <a:pt x="26" y="312"/>
                  </a:lnTo>
                  <a:lnTo>
                    <a:pt x="24" y="312"/>
                  </a:lnTo>
                  <a:lnTo>
                    <a:pt x="24" y="314"/>
                  </a:lnTo>
                  <a:lnTo>
                    <a:pt x="24" y="317"/>
                  </a:lnTo>
                  <a:lnTo>
                    <a:pt x="26" y="317"/>
                  </a:lnTo>
                  <a:lnTo>
                    <a:pt x="26" y="317"/>
                  </a:lnTo>
                  <a:lnTo>
                    <a:pt x="26" y="319"/>
                  </a:lnTo>
                  <a:lnTo>
                    <a:pt x="26" y="319"/>
                  </a:lnTo>
                  <a:lnTo>
                    <a:pt x="26" y="319"/>
                  </a:lnTo>
                  <a:lnTo>
                    <a:pt x="26" y="319"/>
                  </a:lnTo>
                  <a:lnTo>
                    <a:pt x="26" y="321"/>
                  </a:lnTo>
                  <a:lnTo>
                    <a:pt x="26" y="321"/>
                  </a:lnTo>
                  <a:lnTo>
                    <a:pt x="26" y="321"/>
                  </a:lnTo>
                  <a:lnTo>
                    <a:pt x="26" y="321"/>
                  </a:lnTo>
                  <a:lnTo>
                    <a:pt x="24" y="321"/>
                  </a:lnTo>
                  <a:lnTo>
                    <a:pt x="21" y="321"/>
                  </a:lnTo>
                  <a:lnTo>
                    <a:pt x="21" y="321"/>
                  </a:lnTo>
                  <a:lnTo>
                    <a:pt x="21" y="324"/>
                  </a:lnTo>
                  <a:lnTo>
                    <a:pt x="19" y="324"/>
                  </a:lnTo>
                  <a:lnTo>
                    <a:pt x="17" y="324"/>
                  </a:lnTo>
                  <a:lnTo>
                    <a:pt x="17" y="326"/>
                  </a:lnTo>
                  <a:lnTo>
                    <a:pt x="17" y="326"/>
                  </a:lnTo>
                  <a:lnTo>
                    <a:pt x="17" y="326"/>
                  </a:lnTo>
                  <a:lnTo>
                    <a:pt x="14" y="326"/>
                  </a:lnTo>
                  <a:lnTo>
                    <a:pt x="14" y="326"/>
                  </a:lnTo>
                  <a:lnTo>
                    <a:pt x="14" y="326"/>
                  </a:lnTo>
                  <a:lnTo>
                    <a:pt x="14" y="324"/>
                  </a:lnTo>
                  <a:lnTo>
                    <a:pt x="12" y="324"/>
                  </a:lnTo>
                  <a:lnTo>
                    <a:pt x="10" y="324"/>
                  </a:lnTo>
                  <a:lnTo>
                    <a:pt x="7" y="324"/>
                  </a:lnTo>
                  <a:lnTo>
                    <a:pt x="7" y="324"/>
                  </a:lnTo>
                  <a:lnTo>
                    <a:pt x="7" y="324"/>
                  </a:lnTo>
                  <a:lnTo>
                    <a:pt x="7" y="326"/>
                  </a:lnTo>
                  <a:lnTo>
                    <a:pt x="7" y="326"/>
                  </a:lnTo>
                  <a:lnTo>
                    <a:pt x="14" y="329"/>
                  </a:lnTo>
                  <a:lnTo>
                    <a:pt x="24" y="329"/>
                  </a:lnTo>
                  <a:lnTo>
                    <a:pt x="31" y="331"/>
                  </a:lnTo>
                  <a:lnTo>
                    <a:pt x="38" y="333"/>
                  </a:lnTo>
                  <a:lnTo>
                    <a:pt x="47" y="336"/>
                  </a:lnTo>
                  <a:lnTo>
                    <a:pt x="55" y="338"/>
                  </a:lnTo>
                  <a:lnTo>
                    <a:pt x="55" y="338"/>
                  </a:lnTo>
                  <a:lnTo>
                    <a:pt x="55" y="338"/>
                  </a:lnTo>
                  <a:lnTo>
                    <a:pt x="55" y="338"/>
                  </a:lnTo>
                  <a:lnTo>
                    <a:pt x="55" y="338"/>
                  </a:lnTo>
                  <a:lnTo>
                    <a:pt x="55" y="338"/>
                  </a:lnTo>
                  <a:lnTo>
                    <a:pt x="57" y="340"/>
                  </a:lnTo>
                  <a:lnTo>
                    <a:pt x="59" y="340"/>
                  </a:lnTo>
                  <a:lnTo>
                    <a:pt x="59" y="343"/>
                  </a:lnTo>
                  <a:lnTo>
                    <a:pt x="59" y="343"/>
                  </a:lnTo>
                  <a:lnTo>
                    <a:pt x="59" y="343"/>
                  </a:lnTo>
                  <a:lnTo>
                    <a:pt x="59" y="343"/>
                  </a:lnTo>
                  <a:lnTo>
                    <a:pt x="62" y="343"/>
                  </a:lnTo>
                  <a:lnTo>
                    <a:pt x="62" y="343"/>
                  </a:lnTo>
                  <a:lnTo>
                    <a:pt x="62" y="343"/>
                  </a:lnTo>
                  <a:lnTo>
                    <a:pt x="62" y="343"/>
                  </a:lnTo>
                  <a:lnTo>
                    <a:pt x="62" y="345"/>
                  </a:lnTo>
                  <a:lnTo>
                    <a:pt x="62" y="345"/>
                  </a:lnTo>
                  <a:lnTo>
                    <a:pt x="62" y="345"/>
                  </a:lnTo>
                  <a:lnTo>
                    <a:pt x="64" y="345"/>
                  </a:lnTo>
                  <a:lnTo>
                    <a:pt x="64" y="345"/>
                  </a:lnTo>
                  <a:lnTo>
                    <a:pt x="69" y="343"/>
                  </a:lnTo>
                  <a:lnTo>
                    <a:pt x="69" y="343"/>
                  </a:lnTo>
                  <a:lnTo>
                    <a:pt x="69" y="343"/>
                  </a:lnTo>
                  <a:lnTo>
                    <a:pt x="71" y="340"/>
                  </a:lnTo>
                  <a:lnTo>
                    <a:pt x="71" y="340"/>
                  </a:lnTo>
                  <a:lnTo>
                    <a:pt x="76" y="338"/>
                  </a:lnTo>
                  <a:lnTo>
                    <a:pt x="81" y="338"/>
                  </a:lnTo>
                  <a:lnTo>
                    <a:pt x="81" y="338"/>
                  </a:lnTo>
                  <a:lnTo>
                    <a:pt x="81" y="338"/>
                  </a:lnTo>
                  <a:lnTo>
                    <a:pt x="81" y="336"/>
                  </a:lnTo>
                  <a:lnTo>
                    <a:pt x="81" y="336"/>
                  </a:lnTo>
                  <a:lnTo>
                    <a:pt x="81" y="336"/>
                  </a:lnTo>
                  <a:lnTo>
                    <a:pt x="83" y="333"/>
                  </a:lnTo>
                  <a:lnTo>
                    <a:pt x="83" y="333"/>
                  </a:lnTo>
                  <a:lnTo>
                    <a:pt x="85" y="331"/>
                  </a:lnTo>
                  <a:lnTo>
                    <a:pt x="88" y="331"/>
                  </a:lnTo>
                  <a:lnTo>
                    <a:pt x="88" y="331"/>
                  </a:lnTo>
                  <a:lnTo>
                    <a:pt x="88" y="331"/>
                  </a:lnTo>
                  <a:lnTo>
                    <a:pt x="88" y="331"/>
                  </a:lnTo>
                  <a:lnTo>
                    <a:pt x="88" y="331"/>
                  </a:lnTo>
                  <a:lnTo>
                    <a:pt x="88" y="329"/>
                  </a:lnTo>
                  <a:lnTo>
                    <a:pt x="88" y="329"/>
                  </a:lnTo>
                  <a:lnTo>
                    <a:pt x="90" y="329"/>
                  </a:lnTo>
                  <a:lnTo>
                    <a:pt x="90" y="329"/>
                  </a:lnTo>
                  <a:lnTo>
                    <a:pt x="90" y="329"/>
                  </a:lnTo>
                  <a:lnTo>
                    <a:pt x="90" y="329"/>
                  </a:lnTo>
                  <a:lnTo>
                    <a:pt x="92" y="329"/>
                  </a:lnTo>
                  <a:lnTo>
                    <a:pt x="95" y="329"/>
                  </a:lnTo>
                  <a:lnTo>
                    <a:pt x="97" y="326"/>
                  </a:lnTo>
                  <a:lnTo>
                    <a:pt x="99" y="326"/>
                  </a:lnTo>
                  <a:lnTo>
                    <a:pt x="99" y="326"/>
                  </a:lnTo>
                  <a:lnTo>
                    <a:pt x="99" y="326"/>
                  </a:lnTo>
                  <a:lnTo>
                    <a:pt x="102" y="326"/>
                  </a:lnTo>
                  <a:lnTo>
                    <a:pt x="102" y="326"/>
                  </a:lnTo>
                  <a:lnTo>
                    <a:pt x="102" y="326"/>
                  </a:lnTo>
                  <a:lnTo>
                    <a:pt x="104" y="326"/>
                  </a:lnTo>
                  <a:lnTo>
                    <a:pt x="107" y="326"/>
                  </a:lnTo>
                  <a:lnTo>
                    <a:pt x="109" y="326"/>
                  </a:lnTo>
                  <a:lnTo>
                    <a:pt x="109" y="324"/>
                  </a:lnTo>
                  <a:lnTo>
                    <a:pt x="111" y="324"/>
                  </a:lnTo>
                  <a:lnTo>
                    <a:pt x="111" y="324"/>
                  </a:lnTo>
                  <a:lnTo>
                    <a:pt x="111" y="321"/>
                  </a:lnTo>
                  <a:lnTo>
                    <a:pt x="118" y="319"/>
                  </a:lnTo>
                  <a:lnTo>
                    <a:pt x="118" y="319"/>
                  </a:lnTo>
                  <a:lnTo>
                    <a:pt x="118" y="319"/>
                  </a:lnTo>
                  <a:lnTo>
                    <a:pt x="121" y="319"/>
                  </a:lnTo>
                  <a:lnTo>
                    <a:pt x="121" y="319"/>
                  </a:lnTo>
                  <a:lnTo>
                    <a:pt x="121" y="319"/>
                  </a:lnTo>
                  <a:lnTo>
                    <a:pt x="121" y="319"/>
                  </a:lnTo>
                  <a:lnTo>
                    <a:pt x="121" y="319"/>
                  </a:lnTo>
                  <a:lnTo>
                    <a:pt x="123" y="319"/>
                  </a:lnTo>
                  <a:lnTo>
                    <a:pt x="123" y="319"/>
                  </a:lnTo>
                  <a:lnTo>
                    <a:pt x="126" y="319"/>
                  </a:lnTo>
                  <a:lnTo>
                    <a:pt x="126" y="319"/>
                  </a:lnTo>
                  <a:lnTo>
                    <a:pt x="126" y="319"/>
                  </a:lnTo>
                  <a:lnTo>
                    <a:pt x="128" y="319"/>
                  </a:lnTo>
                  <a:lnTo>
                    <a:pt x="130" y="319"/>
                  </a:lnTo>
                  <a:lnTo>
                    <a:pt x="133" y="319"/>
                  </a:lnTo>
                  <a:lnTo>
                    <a:pt x="133" y="317"/>
                  </a:lnTo>
                  <a:lnTo>
                    <a:pt x="137" y="314"/>
                  </a:lnTo>
                  <a:lnTo>
                    <a:pt x="137" y="314"/>
                  </a:lnTo>
                  <a:lnTo>
                    <a:pt x="140" y="312"/>
                  </a:lnTo>
                  <a:lnTo>
                    <a:pt x="140" y="312"/>
                  </a:lnTo>
                  <a:lnTo>
                    <a:pt x="142" y="312"/>
                  </a:lnTo>
                  <a:lnTo>
                    <a:pt x="142" y="312"/>
                  </a:lnTo>
                  <a:lnTo>
                    <a:pt x="142" y="312"/>
                  </a:lnTo>
                  <a:lnTo>
                    <a:pt x="142" y="312"/>
                  </a:lnTo>
                  <a:lnTo>
                    <a:pt x="147" y="310"/>
                  </a:lnTo>
                  <a:lnTo>
                    <a:pt x="149" y="310"/>
                  </a:lnTo>
                  <a:lnTo>
                    <a:pt x="149" y="310"/>
                  </a:lnTo>
                  <a:lnTo>
                    <a:pt x="149" y="307"/>
                  </a:lnTo>
                  <a:lnTo>
                    <a:pt x="149" y="307"/>
                  </a:lnTo>
                  <a:lnTo>
                    <a:pt x="154" y="305"/>
                  </a:lnTo>
                  <a:lnTo>
                    <a:pt x="154" y="305"/>
                  </a:lnTo>
                  <a:lnTo>
                    <a:pt x="154" y="305"/>
                  </a:lnTo>
                  <a:lnTo>
                    <a:pt x="159" y="303"/>
                  </a:lnTo>
                  <a:lnTo>
                    <a:pt x="168" y="300"/>
                  </a:lnTo>
                  <a:lnTo>
                    <a:pt x="170" y="300"/>
                  </a:lnTo>
                  <a:lnTo>
                    <a:pt x="170" y="300"/>
                  </a:lnTo>
                  <a:lnTo>
                    <a:pt x="170" y="300"/>
                  </a:lnTo>
                  <a:lnTo>
                    <a:pt x="170" y="298"/>
                  </a:lnTo>
                  <a:lnTo>
                    <a:pt x="170" y="298"/>
                  </a:lnTo>
                  <a:lnTo>
                    <a:pt x="175" y="298"/>
                  </a:lnTo>
                  <a:lnTo>
                    <a:pt x="178" y="295"/>
                  </a:lnTo>
                  <a:lnTo>
                    <a:pt x="178" y="295"/>
                  </a:lnTo>
                  <a:lnTo>
                    <a:pt x="178" y="295"/>
                  </a:lnTo>
                  <a:lnTo>
                    <a:pt x="180" y="293"/>
                  </a:lnTo>
                  <a:lnTo>
                    <a:pt x="182" y="293"/>
                  </a:lnTo>
                  <a:lnTo>
                    <a:pt x="182" y="291"/>
                  </a:lnTo>
                  <a:lnTo>
                    <a:pt x="187" y="291"/>
                  </a:lnTo>
                  <a:lnTo>
                    <a:pt x="187" y="291"/>
                  </a:lnTo>
                  <a:lnTo>
                    <a:pt x="187" y="291"/>
                  </a:lnTo>
                  <a:lnTo>
                    <a:pt x="189" y="291"/>
                  </a:lnTo>
                  <a:lnTo>
                    <a:pt x="189" y="291"/>
                  </a:lnTo>
                  <a:lnTo>
                    <a:pt x="189" y="288"/>
                  </a:lnTo>
                  <a:lnTo>
                    <a:pt x="189" y="288"/>
                  </a:lnTo>
                  <a:lnTo>
                    <a:pt x="192" y="288"/>
                  </a:lnTo>
                  <a:lnTo>
                    <a:pt x="194" y="288"/>
                  </a:lnTo>
                  <a:lnTo>
                    <a:pt x="213" y="291"/>
                  </a:lnTo>
                  <a:lnTo>
                    <a:pt x="223" y="288"/>
                  </a:lnTo>
                  <a:lnTo>
                    <a:pt x="225" y="288"/>
                  </a:lnTo>
                  <a:lnTo>
                    <a:pt x="227" y="286"/>
                  </a:lnTo>
                  <a:lnTo>
                    <a:pt x="227" y="286"/>
                  </a:lnTo>
                  <a:lnTo>
                    <a:pt x="227" y="284"/>
                  </a:lnTo>
                  <a:lnTo>
                    <a:pt x="227" y="281"/>
                  </a:lnTo>
                  <a:lnTo>
                    <a:pt x="227" y="281"/>
                  </a:lnTo>
                  <a:lnTo>
                    <a:pt x="230" y="279"/>
                  </a:lnTo>
                  <a:lnTo>
                    <a:pt x="230" y="277"/>
                  </a:lnTo>
                  <a:lnTo>
                    <a:pt x="232" y="274"/>
                  </a:lnTo>
                  <a:lnTo>
                    <a:pt x="234" y="274"/>
                  </a:lnTo>
                  <a:lnTo>
                    <a:pt x="237" y="272"/>
                  </a:lnTo>
                  <a:lnTo>
                    <a:pt x="237" y="272"/>
                  </a:lnTo>
                  <a:lnTo>
                    <a:pt x="237" y="272"/>
                  </a:lnTo>
                  <a:lnTo>
                    <a:pt x="237" y="269"/>
                  </a:lnTo>
                  <a:lnTo>
                    <a:pt x="237" y="269"/>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94" name="Freeform 193"/>
            <p:cNvSpPr>
              <a:spLocks/>
            </p:cNvSpPr>
            <p:nvPr/>
          </p:nvSpPr>
          <p:spPr bwMode="auto">
            <a:xfrm>
              <a:off x="5789612" y="2401454"/>
              <a:ext cx="255588" cy="63500"/>
            </a:xfrm>
            <a:custGeom>
              <a:avLst/>
              <a:gdLst>
                <a:gd name="T0" fmla="*/ 156 w 161"/>
                <a:gd name="T1" fmla="*/ 17 h 40"/>
                <a:gd name="T2" fmla="*/ 151 w 161"/>
                <a:gd name="T3" fmla="*/ 14 h 40"/>
                <a:gd name="T4" fmla="*/ 142 w 161"/>
                <a:gd name="T5" fmla="*/ 17 h 40"/>
                <a:gd name="T6" fmla="*/ 127 w 161"/>
                <a:gd name="T7" fmla="*/ 17 h 40"/>
                <a:gd name="T8" fmla="*/ 123 w 161"/>
                <a:gd name="T9" fmla="*/ 10 h 40"/>
                <a:gd name="T10" fmla="*/ 109 w 161"/>
                <a:gd name="T11" fmla="*/ 10 h 40"/>
                <a:gd name="T12" fmla="*/ 101 w 161"/>
                <a:gd name="T13" fmla="*/ 3 h 40"/>
                <a:gd name="T14" fmla="*/ 83 w 161"/>
                <a:gd name="T15" fmla="*/ 5 h 40"/>
                <a:gd name="T16" fmla="*/ 73 w 161"/>
                <a:gd name="T17" fmla="*/ 7 h 40"/>
                <a:gd name="T18" fmla="*/ 68 w 161"/>
                <a:gd name="T19" fmla="*/ 12 h 40"/>
                <a:gd name="T20" fmla="*/ 45 w 161"/>
                <a:gd name="T21" fmla="*/ 12 h 40"/>
                <a:gd name="T22" fmla="*/ 23 w 161"/>
                <a:gd name="T23" fmla="*/ 12 h 40"/>
                <a:gd name="T24" fmla="*/ 16 w 161"/>
                <a:gd name="T25" fmla="*/ 14 h 40"/>
                <a:gd name="T26" fmla="*/ 16 w 161"/>
                <a:gd name="T27" fmla="*/ 22 h 40"/>
                <a:gd name="T28" fmla="*/ 19 w 161"/>
                <a:gd name="T29" fmla="*/ 26 h 40"/>
                <a:gd name="T30" fmla="*/ 28 w 161"/>
                <a:gd name="T31" fmla="*/ 26 h 40"/>
                <a:gd name="T32" fmla="*/ 28 w 161"/>
                <a:gd name="T33" fmla="*/ 22 h 40"/>
                <a:gd name="T34" fmla="*/ 30 w 161"/>
                <a:gd name="T35" fmla="*/ 24 h 40"/>
                <a:gd name="T36" fmla="*/ 38 w 161"/>
                <a:gd name="T37" fmla="*/ 19 h 40"/>
                <a:gd name="T38" fmla="*/ 64 w 161"/>
                <a:gd name="T39" fmla="*/ 19 h 40"/>
                <a:gd name="T40" fmla="*/ 68 w 161"/>
                <a:gd name="T41" fmla="*/ 17 h 40"/>
                <a:gd name="T42" fmla="*/ 73 w 161"/>
                <a:gd name="T43" fmla="*/ 17 h 40"/>
                <a:gd name="T44" fmla="*/ 80 w 161"/>
                <a:gd name="T45" fmla="*/ 19 h 40"/>
                <a:gd name="T46" fmla="*/ 83 w 161"/>
                <a:gd name="T47" fmla="*/ 19 h 40"/>
                <a:gd name="T48" fmla="*/ 73 w 161"/>
                <a:gd name="T49" fmla="*/ 17 h 40"/>
                <a:gd name="T50" fmla="*/ 68 w 161"/>
                <a:gd name="T51" fmla="*/ 17 h 40"/>
                <a:gd name="T52" fmla="*/ 64 w 161"/>
                <a:gd name="T53" fmla="*/ 19 h 40"/>
                <a:gd name="T54" fmla="*/ 61 w 161"/>
                <a:gd name="T55" fmla="*/ 19 h 40"/>
                <a:gd name="T56" fmla="*/ 52 w 161"/>
                <a:gd name="T57" fmla="*/ 22 h 40"/>
                <a:gd name="T58" fmla="*/ 45 w 161"/>
                <a:gd name="T59" fmla="*/ 22 h 40"/>
                <a:gd name="T60" fmla="*/ 33 w 161"/>
                <a:gd name="T61" fmla="*/ 24 h 40"/>
                <a:gd name="T62" fmla="*/ 33 w 161"/>
                <a:gd name="T63" fmla="*/ 29 h 40"/>
                <a:gd name="T64" fmla="*/ 35 w 161"/>
                <a:gd name="T65" fmla="*/ 29 h 40"/>
                <a:gd name="T66" fmla="*/ 33 w 161"/>
                <a:gd name="T67" fmla="*/ 29 h 40"/>
                <a:gd name="T68" fmla="*/ 26 w 161"/>
                <a:gd name="T69" fmla="*/ 29 h 40"/>
                <a:gd name="T70" fmla="*/ 21 w 161"/>
                <a:gd name="T71" fmla="*/ 31 h 40"/>
                <a:gd name="T72" fmla="*/ 23 w 161"/>
                <a:gd name="T73" fmla="*/ 33 h 40"/>
                <a:gd name="T74" fmla="*/ 21 w 161"/>
                <a:gd name="T75" fmla="*/ 31 h 40"/>
                <a:gd name="T76" fmla="*/ 14 w 161"/>
                <a:gd name="T77" fmla="*/ 29 h 40"/>
                <a:gd name="T78" fmla="*/ 12 w 161"/>
                <a:gd name="T79" fmla="*/ 22 h 40"/>
                <a:gd name="T80" fmla="*/ 9 w 161"/>
                <a:gd name="T81" fmla="*/ 19 h 40"/>
                <a:gd name="T82" fmla="*/ 2 w 161"/>
                <a:gd name="T83" fmla="*/ 24 h 40"/>
                <a:gd name="T84" fmla="*/ 0 w 161"/>
                <a:gd name="T85" fmla="*/ 29 h 40"/>
                <a:gd name="T86" fmla="*/ 2 w 161"/>
                <a:gd name="T87" fmla="*/ 38 h 40"/>
                <a:gd name="T88" fmla="*/ 4 w 161"/>
                <a:gd name="T89" fmla="*/ 40 h 40"/>
                <a:gd name="T90" fmla="*/ 12 w 161"/>
                <a:gd name="T91" fmla="*/ 36 h 40"/>
                <a:gd name="T92" fmla="*/ 54 w 161"/>
                <a:gd name="T93" fmla="*/ 36 h 40"/>
                <a:gd name="T94" fmla="*/ 59 w 161"/>
                <a:gd name="T95" fmla="*/ 26 h 40"/>
                <a:gd name="T96" fmla="*/ 71 w 161"/>
                <a:gd name="T97" fmla="*/ 24 h 40"/>
                <a:gd name="T98" fmla="*/ 85 w 161"/>
                <a:gd name="T99" fmla="*/ 22 h 40"/>
                <a:gd name="T100" fmla="*/ 92 w 161"/>
                <a:gd name="T101" fmla="*/ 14 h 40"/>
                <a:gd name="T102" fmla="*/ 101 w 161"/>
                <a:gd name="T103" fmla="*/ 19 h 40"/>
                <a:gd name="T104" fmla="*/ 111 w 161"/>
                <a:gd name="T105" fmla="*/ 24 h 40"/>
                <a:gd name="T106" fmla="*/ 123 w 161"/>
                <a:gd name="T107" fmla="*/ 26 h 40"/>
                <a:gd name="T108" fmla="*/ 127 w 161"/>
                <a:gd name="T109" fmla="*/ 29 h 40"/>
                <a:gd name="T110" fmla="*/ 139 w 161"/>
                <a:gd name="T111" fmla="*/ 33 h 40"/>
                <a:gd name="T112" fmla="*/ 151 w 161"/>
                <a:gd name="T113"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1" h="40">
                  <a:moveTo>
                    <a:pt x="161" y="19"/>
                  </a:moveTo>
                  <a:lnTo>
                    <a:pt x="158" y="19"/>
                  </a:lnTo>
                  <a:lnTo>
                    <a:pt x="158" y="17"/>
                  </a:lnTo>
                  <a:lnTo>
                    <a:pt x="158" y="17"/>
                  </a:lnTo>
                  <a:lnTo>
                    <a:pt x="158" y="17"/>
                  </a:lnTo>
                  <a:lnTo>
                    <a:pt x="158" y="17"/>
                  </a:lnTo>
                  <a:lnTo>
                    <a:pt x="156" y="17"/>
                  </a:lnTo>
                  <a:lnTo>
                    <a:pt x="156" y="14"/>
                  </a:lnTo>
                  <a:lnTo>
                    <a:pt x="156" y="14"/>
                  </a:lnTo>
                  <a:lnTo>
                    <a:pt x="154" y="14"/>
                  </a:lnTo>
                  <a:lnTo>
                    <a:pt x="154" y="14"/>
                  </a:lnTo>
                  <a:lnTo>
                    <a:pt x="151" y="12"/>
                  </a:lnTo>
                  <a:lnTo>
                    <a:pt x="151" y="12"/>
                  </a:lnTo>
                  <a:lnTo>
                    <a:pt x="151" y="14"/>
                  </a:lnTo>
                  <a:lnTo>
                    <a:pt x="149" y="14"/>
                  </a:lnTo>
                  <a:lnTo>
                    <a:pt x="149" y="14"/>
                  </a:lnTo>
                  <a:lnTo>
                    <a:pt x="149" y="14"/>
                  </a:lnTo>
                  <a:lnTo>
                    <a:pt x="146" y="14"/>
                  </a:lnTo>
                  <a:lnTo>
                    <a:pt x="146" y="14"/>
                  </a:lnTo>
                  <a:lnTo>
                    <a:pt x="144" y="17"/>
                  </a:lnTo>
                  <a:lnTo>
                    <a:pt x="142" y="17"/>
                  </a:lnTo>
                  <a:lnTo>
                    <a:pt x="139" y="17"/>
                  </a:lnTo>
                  <a:lnTo>
                    <a:pt x="137" y="19"/>
                  </a:lnTo>
                  <a:lnTo>
                    <a:pt x="135" y="19"/>
                  </a:lnTo>
                  <a:lnTo>
                    <a:pt x="132" y="19"/>
                  </a:lnTo>
                  <a:lnTo>
                    <a:pt x="132" y="19"/>
                  </a:lnTo>
                  <a:lnTo>
                    <a:pt x="130" y="19"/>
                  </a:lnTo>
                  <a:lnTo>
                    <a:pt x="127" y="17"/>
                  </a:lnTo>
                  <a:lnTo>
                    <a:pt x="125" y="17"/>
                  </a:lnTo>
                  <a:lnTo>
                    <a:pt x="125" y="17"/>
                  </a:lnTo>
                  <a:lnTo>
                    <a:pt x="125" y="14"/>
                  </a:lnTo>
                  <a:lnTo>
                    <a:pt x="125" y="12"/>
                  </a:lnTo>
                  <a:lnTo>
                    <a:pt x="125" y="12"/>
                  </a:lnTo>
                  <a:lnTo>
                    <a:pt x="123" y="10"/>
                  </a:lnTo>
                  <a:lnTo>
                    <a:pt x="123" y="10"/>
                  </a:lnTo>
                  <a:lnTo>
                    <a:pt x="120" y="10"/>
                  </a:lnTo>
                  <a:lnTo>
                    <a:pt x="118" y="7"/>
                  </a:lnTo>
                  <a:lnTo>
                    <a:pt x="116" y="10"/>
                  </a:lnTo>
                  <a:lnTo>
                    <a:pt x="113" y="12"/>
                  </a:lnTo>
                  <a:lnTo>
                    <a:pt x="111" y="12"/>
                  </a:lnTo>
                  <a:lnTo>
                    <a:pt x="111" y="10"/>
                  </a:lnTo>
                  <a:lnTo>
                    <a:pt x="109" y="10"/>
                  </a:lnTo>
                  <a:lnTo>
                    <a:pt x="109" y="10"/>
                  </a:lnTo>
                  <a:lnTo>
                    <a:pt x="106" y="5"/>
                  </a:lnTo>
                  <a:lnTo>
                    <a:pt x="106" y="5"/>
                  </a:lnTo>
                  <a:lnTo>
                    <a:pt x="106" y="3"/>
                  </a:lnTo>
                  <a:lnTo>
                    <a:pt x="106" y="3"/>
                  </a:lnTo>
                  <a:lnTo>
                    <a:pt x="104" y="3"/>
                  </a:lnTo>
                  <a:lnTo>
                    <a:pt x="101" y="3"/>
                  </a:lnTo>
                  <a:lnTo>
                    <a:pt x="97" y="0"/>
                  </a:lnTo>
                  <a:lnTo>
                    <a:pt x="94" y="0"/>
                  </a:lnTo>
                  <a:lnTo>
                    <a:pt x="92" y="0"/>
                  </a:lnTo>
                  <a:lnTo>
                    <a:pt x="90" y="0"/>
                  </a:lnTo>
                  <a:lnTo>
                    <a:pt x="85" y="5"/>
                  </a:lnTo>
                  <a:lnTo>
                    <a:pt x="83" y="5"/>
                  </a:lnTo>
                  <a:lnTo>
                    <a:pt x="83" y="5"/>
                  </a:lnTo>
                  <a:lnTo>
                    <a:pt x="83" y="3"/>
                  </a:lnTo>
                  <a:lnTo>
                    <a:pt x="83" y="3"/>
                  </a:lnTo>
                  <a:lnTo>
                    <a:pt x="80" y="3"/>
                  </a:lnTo>
                  <a:lnTo>
                    <a:pt x="78" y="3"/>
                  </a:lnTo>
                  <a:lnTo>
                    <a:pt x="75" y="5"/>
                  </a:lnTo>
                  <a:lnTo>
                    <a:pt x="73" y="5"/>
                  </a:lnTo>
                  <a:lnTo>
                    <a:pt x="73" y="7"/>
                  </a:lnTo>
                  <a:lnTo>
                    <a:pt x="71" y="7"/>
                  </a:lnTo>
                  <a:lnTo>
                    <a:pt x="71" y="10"/>
                  </a:lnTo>
                  <a:lnTo>
                    <a:pt x="71" y="10"/>
                  </a:lnTo>
                  <a:lnTo>
                    <a:pt x="71" y="10"/>
                  </a:lnTo>
                  <a:lnTo>
                    <a:pt x="71" y="12"/>
                  </a:lnTo>
                  <a:lnTo>
                    <a:pt x="71" y="12"/>
                  </a:lnTo>
                  <a:lnTo>
                    <a:pt x="68" y="12"/>
                  </a:lnTo>
                  <a:lnTo>
                    <a:pt x="64" y="12"/>
                  </a:lnTo>
                  <a:lnTo>
                    <a:pt x="61" y="12"/>
                  </a:lnTo>
                  <a:lnTo>
                    <a:pt x="57" y="12"/>
                  </a:lnTo>
                  <a:lnTo>
                    <a:pt x="54" y="12"/>
                  </a:lnTo>
                  <a:lnTo>
                    <a:pt x="52" y="12"/>
                  </a:lnTo>
                  <a:lnTo>
                    <a:pt x="47" y="12"/>
                  </a:lnTo>
                  <a:lnTo>
                    <a:pt x="45" y="12"/>
                  </a:lnTo>
                  <a:lnTo>
                    <a:pt x="40" y="12"/>
                  </a:lnTo>
                  <a:lnTo>
                    <a:pt x="40" y="12"/>
                  </a:lnTo>
                  <a:lnTo>
                    <a:pt x="38" y="12"/>
                  </a:lnTo>
                  <a:lnTo>
                    <a:pt x="35" y="12"/>
                  </a:lnTo>
                  <a:lnTo>
                    <a:pt x="30" y="12"/>
                  </a:lnTo>
                  <a:lnTo>
                    <a:pt x="28" y="12"/>
                  </a:lnTo>
                  <a:lnTo>
                    <a:pt x="23" y="12"/>
                  </a:lnTo>
                  <a:lnTo>
                    <a:pt x="21" y="12"/>
                  </a:lnTo>
                  <a:lnTo>
                    <a:pt x="19" y="12"/>
                  </a:lnTo>
                  <a:lnTo>
                    <a:pt x="14" y="12"/>
                  </a:lnTo>
                  <a:lnTo>
                    <a:pt x="14" y="12"/>
                  </a:lnTo>
                  <a:lnTo>
                    <a:pt x="14" y="12"/>
                  </a:lnTo>
                  <a:lnTo>
                    <a:pt x="14" y="14"/>
                  </a:lnTo>
                  <a:lnTo>
                    <a:pt x="16" y="14"/>
                  </a:lnTo>
                  <a:lnTo>
                    <a:pt x="14" y="17"/>
                  </a:lnTo>
                  <a:lnTo>
                    <a:pt x="14" y="19"/>
                  </a:lnTo>
                  <a:lnTo>
                    <a:pt x="14" y="19"/>
                  </a:lnTo>
                  <a:lnTo>
                    <a:pt x="16" y="19"/>
                  </a:lnTo>
                  <a:lnTo>
                    <a:pt x="16" y="19"/>
                  </a:lnTo>
                  <a:lnTo>
                    <a:pt x="16" y="19"/>
                  </a:lnTo>
                  <a:lnTo>
                    <a:pt x="16" y="22"/>
                  </a:lnTo>
                  <a:lnTo>
                    <a:pt x="16" y="22"/>
                  </a:lnTo>
                  <a:lnTo>
                    <a:pt x="19" y="22"/>
                  </a:lnTo>
                  <a:lnTo>
                    <a:pt x="19" y="24"/>
                  </a:lnTo>
                  <a:lnTo>
                    <a:pt x="19" y="24"/>
                  </a:lnTo>
                  <a:lnTo>
                    <a:pt x="16" y="24"/>
                  </a:lnTo>
                  <a:lnTo>
                    <a:pt x="16" y="26"/>
                  </a:lnTo>
                  <a:lnTo>
                    <a:pt x="19" y="26"/>
                  </a:lnTo>
                  <a:lnTo>
                    <a:pt x="23" y="26"/>
                  </a:lnTo>
                  <a:lnTo>
                    <a:pt x="23" y="26"/>
                  </a:lnTo>
                  <a:lnTo>
                    <a:pt x="26" y="26"/>
                  </a:lnTo>
                  <a:lnTo>
                    <a:pt x="28" y="26"/>
                  </a:lnTo>
                  <a:lnTo>
                    <a:pt x="28" y="26"/>
                  </a:lnTo>
                  <a:lnTo>
                    <a:pt x="28" y="26"/>
                  </a:lnTo>
                  <a:lnTo>
                    <a:pt x="28" y="26"/>
                  </a:lnTo>
                  <a:lnTo>
                    <a:pt x="28" y="26"/>
                  </a:lnTo>
                  <a:lnTo>
                    <a:pt x="28" y="24"/>
                  </a:lnTo>
                  <a:lnTo>
                    <a:pt x="28" y="24"/>
                  </a:lnTo>
                  <a:lnTo>
                    <a:pt x="28" y="24"/>
                  </a:lnTo>
                  <a:lnTo>
                    <a:pt x="28" y="24"/>
                  </a:lnTo>
                  <a:lnTo>
                    <a:pt x="28" y="24"/>
                  </a:lnTo>
                  <a:lnTo>
                    <a:pt x="28" y="22"/>
                  </a:lnTo>
                  <a:lnTo>
                    <a:pt x="28" y="24"/>
                  </a:lnTo>
                  <a:lnTo>
                    <a:pt x="28" y="24"/>
                  </a:lnTo>
                  <a:lnTo>
                    <a:pt x="28" y="24"/>
                  </a:lnTo>
                  <a:lnTo>
                    <a:pt x="28" y="24"/>
                  </a:lnTo>
                  <a:lnTo>
                    <a:pt x="30" y="26"/>
                  </a:lnTo>
                  <a:lnTo>
                    <a:pt x="30" y="24"/>
                  </a:lnTo>
                  <a:lnTo>
                    <a:pt x="30" y="24"/>
                  </a:lnTo>
                  <a:lnTo>
                    <a:pt x="30" y="24"/>
                  </a:lnTo>
                  <a:lnTo>
                    <a:pt x="30" y="24"/>
                  </a:lnTo>
                  <a:lnTo>
                    <a:pt x="33" y="22"/>
                  </a:lnTo>
                  <a:lnTo>
                    <a:pt x="35" y="22"/>
                  </a:lnTo>
                  <a:lnTo>
                    <a:pt x="35" y="19"/>
                  </a:lnTo>
                  <a:lnTo>
                    <a:pt x="38" y="19"/>
                  </a:lnTo>
                  <a:lnTo>
                    <a:pt x="38" y="19"/>
                  </a:lnTo>
                  <a:lnTo>
                    <a:pt x="40" y="22"/>
                  </a:lnTo>
                  <a:lnTo>
                    <a:pt x="57" y="19"/>
                  </a:lnTo>
                  <a:lnTo>
                    <a:pt x="59" y="19"/>
                  </a:lnTo>
                  <a:lnTo>
                    <a:pt x="61" y="17"/>
                  </a:lnTo>
                  <a:lnTo>
                    <a:pt x="61" y="17"/>
                  </a:lnTo>
                  <a:lnTo>
                    <a:pt x="64" y="17"/>
                  </a:lnTo>
                  <a:lnTo>
                    <a:pt x="64" y="19"/>
                  </a:lnTo>
                  <a:lnTo>
                    <a:pt x="66" y="19"/>
                  </a:lnTo>
                  <a:lnTo>
                    <a:pt x="66" y="17"/>
                  </a:lnTo>
                  <a:lnTo>
                    <a:pt x="66" y="17"/>
                  </a:lnTo>
                  <a:lnTo>
                    <a:pt x="66" y="17"/>
                  </a:lnTo>
                  <a:lnTo>
                    <a:pt x="68" y="17"/>
                  </a:lnTo>
                  <a:lnTo>
                    <a:pt x="68" y="17"/>
                  </a:lnTo>
                  <a:lnTo>
                    <a:pt x="68" y="17"/>
                  </a:lnTo>
                  <a:lnTo>
                    <a:pt x="71" y="17"/>
                  </a:lnTo>
                  <a:lnTo>
                    <a:pt x="71" y="17"/>
                  </a:lnTo>
                  <a:lnTo>
                    <a:pt x="71" y="17"/>
                  </a:lnTo>
                  <a:lnTo>
                    <a:pt x="71" y="17"/>
                  </a:lnTo>
                  <a:lnTo>
                    <a:pt x="71" y="17"/>
                  </a:lnTo>
                  <a:lnTo>
                    <a:pt x="73" y="17"/>
                  </a:lnTo>
                  <a:lnTo>
                    <a:pt x="73" y="17"/>
                  </a:lnTo>
                  <a:lnTo>
                    <a:pt x="73" y="17"/>
                  </a:lnTo>
                  <a:lnTo>
                    <a:pt x="73" y="17"/>
                  </a:lnTo>
                  <a:lnTo>
                    <a:pt x="75" y="19"/>
                  </a:lnTo>
                  <a:lnTo>
                    <a:pt x="75" y="19"/>
                  </a:lnTo>
                  <a:lnTo>
                    <a:pt x="75" y="19"/>
                  </a:lnTo>
                  <a:lnTo>
                    <a:pt x="78" y="19"/>
                  </a:lnTo>
                  <a:lnTo>
                    <a:pt x="80" y="19"/>
                  </a:lnTo>
                  <a:lnTo>
                    <a:pt x="80" y="19"/>
                  </a:lnTo>
                  <a:lnTo>
                    <a:pt x="80" y="19"/>
                  </a:lnTo>
                  <a:lnTo>
                    <a:pt x="80" y="19"/>
                  </a:lnTo>
                  <a:lnTo>
                    <a:pt x="83" y="19"/>
                  </a:lnTo>
                  <a:lnTo>
                    <a:pt x="83" y="17"/>
                  </a:lnTo>
                  <a:lnTo>
                    <a:pt x="83" y="17"/>
                  </a:lnTo>
                  <a:lnTo>
                    <a:pt x="83" y="19"/>
                  </a:lnTo>
                  <a:lnTo>
                    <a:pt x="80" y="22"/>
                  </a:lnTo>
                  <a:lnTo>
                    <a:pt x="78" y="22"/>
                  </a:lnTo>
                  <a:lnTo>
                    <a:pt x="75" y="19"/>
                  </a:lnTo>
                  <a:lnTo>
                    <a:pt x="75" y="19"/>
                  </a:lnTo>
                  <a:lnTo>
                    <a:pt x="75" y="19"/>
                  </a:lnTo>
                  <a:lnTo>
                    <a:pt x="73" y="17"/>
                  </a:lnTo>
                  <a:lnTo>
                    <a:pt x="73" y="17"/>
                  </a:lnTo>
                  <a:lnTo>
                    <a:pt x="73" y="17"/>
                  </a:lnTo>
                  <a:lnTo>
                    <a:pt x="71" y="19"/>
                  </a:lnTo>
                  <a:lnTo>
                    <a:pt x="71" y="19"/>
                  </a:lnTo>
                  <a:lnTo>
                    <a:pt x="71" y="17"/>
                  </a:lnTo>
                  <a:lnTo>
                    <a:pt x="71" y="17"/>
                  </a:lnTo>
                  <a:lnTo>
                    <a:pt x="68" y="17"/>
                  </a:lnTo>
                  <a:lnTo>
                    <a:pt x="68" y="17"/>
                  </a:lnTo>
                  <a:lnTo>
                    <a:pt x="68" y="17"/>
                  </a:lnTo>
                  <a:lnTo>
                    <a:pt x="68" y="17"/>
                  </a:lnTo>
                  <a:lnTo>
                    <a:pt x="66" y="19"/>
                  </a:lnTo>
                  <a:lnTo>
                    <a:pt x="66" y="19"/>
                  </a:lnTo>
                  <a:lnTo>
                    <a:pt x="66" y="19"/>
                  </a:lnTo>
                  <a:lnTo>
                    <a:pt x="66" y="19"/>
                  </a:lnTo>
                  <a:lnTo>
                    <a:pt x="64" y="19"/>
                  </a:lnTo>
                  <a:lnTo>
                    <a:pt x="64" y="19"/>
                  </a:lnTo>
                  <a:lnTo>
                    <a:pt x="64" y="19"/>
                  </a:lnTo>
                  <a:lnTo>
                    <a:pt x="64" y="19"/>
                  </a:lnTo>
                  <a:lnTo>
                    <a:pt x="61" y="19"/>
                  </a:lnTo>
                  <a:lnTo>
                    <a:pt x="61" y="19"/>
                  </a:lnTo>
                  <a:lnTo>
                    <a:pt x="61" y="19"/>
                  </a:lnTo>
                  <a:lnTo>
                    <a:pt x="61" y="19"/>
                  </a:lnTo>
                  <a:lnTo>
                    <a:pt x="57" y="22"/>
                  </a:lnTo>
                  <a:lnTo>
                    <a:pt x="57" y="22"/>
                  </a:lnTo>
                  <a:lnTo>
                    <a:pt x="52" y="22"/>
                  </a:lnTo>
                  <a:lnTo>
                    <a:pt x="52" y="22"/>
                  </a:lnTo>
                  <a:lnTo>
                    <a:pt x="52" y="22"/>
                  </a:lnTo>
                  <a:lnTo>
                    <a:pt x="52" y="22"/>
                  </a:lnTo>
                  <a:lnTo>
                    <a:pt x="52" y="22"/>
                  </a:lnTo>
                  <a:lnTo>
                    <a:pt x="49" y="22"/>
                  </a:lnTo>
                  <a:lnTo>
                    <a:pt x="49" y="22"/>
                  </a:lnTo>
                  <a:lnTo>
                    <a:pt x="49" y="22"/>
                  </a:lnTo>
                  <a:lnTo>
                    <a:pt x="49" y="22"/>
                  </a:lnTo>
                  <a:lnTo>
                    <a:pt x="49" y="22"/>
                  </a:lnTo>
                  <a:lnTo>
                    <a:pt x="47" y="22"/>
                  </a:lnTo>
                  <a:lnTo>
                    <a:pt x="45" y="22"/>
                  </a:lnTo>
                  <a:lnTo>
                    <a:pt x="38" y="22"/>
                  </a:lnTo>
                  <a:lnTo>
                    <a:pt x="35" y="22"/>
                  </a:lnTo>
                  <a:lnTo>
                    <a:pt x="35" y="22"/>
                  </a:lnTo>
                  <a:lnTo>
                    <a:pt x="35" y="22"/>
                  </a:lnTo>
                  <a:lnTo>
                    <a:pt x="35" y="22"/>
                  </a:lnTo>
                  <a:lnTo>
                    <a:pt x="35" y="22"/>
                  </a:lnTo>
                  <a:lnTo>
                    <a:pt x="33" y="24"/>
                  </a:lnTo>
                  <a:lnTo>
                    <a:pt x="33" y="24"/>
                  </a:lnTo>
                  <a:lnTo>
                    <a:pt x="33" y="26"/>
                  </a:lnTo>
                  <a:lnTo>
                    <a:pt x="33" y="26"/>
                  </a:lnTo>
                  <a:lnTo>
                    <a:pt x="33" y="26"/>
                  </a:lnTo>
                  <a:lnTo>
                    <a:pt x="33" y="26"/>
                  </a:lnTo>
                  <a:lnTo>
                    <a:pt x="33" y="26"/>
                  </a:lnTo>
                  <a:lnTo>
                    <a:pt x="33" y="29"/>
                  </a:lnTo>
                  <a:lnTo>
                    <a:pt x="33" y="29"/>
                  </a:lnTo>
                  <a:lnTo>
                    <a:pt x="33" y="29"/>
                  </a:lnTo>
                  <a:lnTo>
                    <a:pt x="33" y="31"/>
                  </a:lnTo>
                  <a:lnTo>
                    <a:pt x="33" y="31"/>
                  </a:lnTo>
                  <a:lnTo>
                    <a:pt x="35" y="31"/>
                  </a:lnTo>
                  <a:lnTo>
                    <a:pt x="35" y="29"/>
                  </a:lnTo>
                  <a:lnTo>
                    <a:pt x="35" y="29"/>
                  </a:lnTo>
                  <a:lnTo>
                    <a:pt x="35" y="29"/>
                  </a:lnTo>
                  <a:lnTo>
                    <a:pt x="35" y="29"/>
                  </a:lnTo>
                  <a:lnTo>
                    <a:pt x="35" y="29"/>
                  </a:lnTo>
                  <a:lnTo>
                    <a:pt x="35" y="31"/>
                  </a:lnTo>
                  <a:lnTo>
                    <a:pt x="33" y="31"/>
                  </a:lnTo>
                  <a:lnTo>
                    <a:pt x="33" y="31"/>
                  </a:lnTo>
                  <a:lnTo>
                    <a:pt x="33" y="29"/>
                  </a:lnTo>
                  <a:lnTo>
                    <a:pt x="33" y="29"/>
                  </a:lnTo>
                  <a:lnTo>
                    <a:pt x="33" y="29"/>
                  </a:lnTo>
                  <a:lnTo>
                    <a:pt x="30" y="26"/>
                  </a:lnTo>
                  <a:lnTo>
                    <a:pt x="30" y="26"/>
                  </a:lnTo>
                  <a:lnTo>
                    <a:pt x="28" y="29"/>
                  </a:lnTo>
                  <a:lnTo>
                    <a:pt x="26" y="29"/>
                  </a:lnTo>
                  <a:lnTo>
                    <a:pt x="26" y="29"/>
                  </a:lnTo>
                  <a:lnTo>
                    <a:pt x="26" y="31"/>
                  </a:lnTo>
                  <a:lnTo>
                    <a:pt x="23" y="31"/>
                  </a:lnTo>
                  <a:lnTo>
                    <a:pt x="23" y="29"/>
                  </a:lnTo>
                  <a:lnTo>
                    <a:pt x="23" y="29"/>
                  </a:lnTo>
                  <a:lnTo>
                    <a:pt x="23" y="29"/>
                  </a:lnTo>
                  <a:lnTo>
                    <a:pt x="21" y="29"/>
                  </a:lnTo>
                  <a:lnTo>
                    <a:pt x="21" y="31"/>
                  </a:lnTo>
                  <a:lnTo>
                    <a:pt x="21" y="31"/>
                  </a:lnTo>
                  <a:lnTo>
                    <a:pt x="23" y="31"/>
                  </a:lnTo>
                  <a:lnTo>
                    <a:pt x="23" y="31"/>
                  </a:lnTo>
                  <a:lnTo>
                    <a:pt x="23" y="31"/>
                  </a:lnTo>
                  <a:lnTo>
                    <a:pt x="23" y="31"/>
                  </a:lnTo>
                  <a:lnTo>
                    <a:pt x="23" y="33"/>
                  </a:lnTo>
                  <a:lnTo>
                    <a:pt x="23" y="33"/>
                  </a:lnTo>
                  <a:lnTo>
                    <a:pt x="23" y="33"/>
                  </a:lnTo>
                  <a:lnTo>
                    <a:pt x="23" y="33"/>
                  </a:lnTo>
                  <a:lnTo>
                    <a:pt x="21" y="33"/>
                  </a:lnTo>
                  <a:lnTo>
                    <a:pt x="23" y="33"/>
                  </a:lnTo>
                  <a:lnTo>
                    <a:pt x="23" y="31"/>
                  </a:lnTo>
                  <a:lnTo>
                    <a:pt x="21" y="31"/>
                  </a:lnTo>
                  <a:lnTo>
                    <a:pt x="21" y="31"/>
                  </a:lnTo>
                  <a:lnTo>
                    <a:pt x="21" y="31"/>
                  </a:lnTo>
                  <a:lnTo>
                    <a:pt x="19" y="31"/>
                  </a:lnTo>
                  <a:lnTo>
                    <a:pt x="19" y="29"/>
                  </a:lnTo>
                  <a:lnTo>
                    <a:pt x="19" y="29"/>
                  </a:lnTo>
                  <a:lnTo>
                    <a:pt x="19" y="29"/>
                  </a:lnTo>
                  <a:lnTo>
                    <a:pt x="16" y="29"/>
                  </a:lnTo>
                  <a:lnTo>
                    <a:pt x="14" y="29"/>
                  </a:lnTo>
                  <a:lnTo>
                    <a:pt x="14" y="26"/>
                  </a:lnTo>
                  <a:lnTo>
                    <a:pt x="14" y="26"/>
                  </a:lnTo>
                  <a:lnTo>
                    <a:pt x="12" y="24"/>
                  </a:lnTo>
                  <a:lnTo>
                    <a:pt x="12" y="22"/>
                  </a:lnTo>
                  <a:lnTo>
                    <a:pt x="12" y="22"/>
                  </a:lnTo>
                  <a:lnTo>
                    <a:pt x="12" y="22"/>
                  </a:lnTo>
                  <a:lnTo>
                    <a:pt x="12" y="22"/>
                  </a:lnTo>
                  <a:lnTo>
                    <a:pt x="14" y="22"/>
                  </a:lnTo>
                  <a:lnTo>
                    <a:pt x="14" y="19"/>
                  </a:lnTo>
                  <a:lnTo>
                    <a:pt x="12" y="19"/>
                  </a:lnTo>
                  <a:lnTo>
                    <a:pt x="12" y="19"/>
                  </a:lnTo>
                  <a:lnTo>
                    <a:pt x="12" y="19"/>
                  </a:lnTo>
                  <a:lnTo>
                    <a:pt x="9" y="19"/>
                  </a:lnTo>
                  <a:lnTo>
                    <a:pt x="9" y="19"/>
                  </a:lnTo>
                  <a:lnTo>
                    <a:pt x="9" y="19"/>
                  </a:lnTo>
                  <a:lnTo>
                    <a:pt x="9" y="19"/>
                  </a:lnTo>
                  <a:lnTo>
                    <a:pt x="9" y="17"/>
                  </a:lnTo>
                  <a:lnTo>
                    <a:pt x="7" y="19"/>
                  </a:lnTo>
                  <a:lnTo>
                    <a:pt x="4" y="22"/>
                  </a:lnTo>
                  <a:lnTo>
                    <a:pt x="2" y="24"/>
                  </a:lnTo>
                  <a:lnTo>
                    <a:pt x="2" y="24"/>
                  </a:lnTo>
                  <a:lnTo>
                    <a:pt x="2" y="24"/>
                  </a:lnTo>
                  <a:lnTo>
                    <a:pt x="2" y="24"/>
                  </a:lnTo>
                  <a:lnTo>
                    <a:pt x="0" y="26"/>
                  </a:lnTo>
                  <a:lnTo>
                    <a:pt x="0" y="26"/>
                  </a:lnTo>
                  <a:lnTo>
                    <a:pt x="0" y="29"/>
                  </a:lnTo>
                  <a:lnTo>
                    <a:pt x="0" y="29"/>
                  </a:lnTo>
                  <a:lnTo>
                    <a:pt x="0" y="29"/>
                  </a:lnTo>
                  <a:lnTo>
                    <a:pt x="0" y="29"/>
                  </a:lnTo>
                  <a:lnTo>
                    <a:pt x="2" y="31"/>
                  </a:lnTo>
                  <a:lnTo>
                    <a:pt x="2" y="31"/>
                  </a:lnTo>
                  <a:lnTo>
                    <a:pt x="2" y="31"/>
                  </a:lnTo>
                  <a:lnTo>
                    <a:pt x="2" y="33"/>
                  </a:lnTo>
                  <a:lnTo>
                    <a:pt x="2" y="36"/>
                  </a:lnTo>
                  <a:lnTo>
                    <a:pt x="2" y="38"/>
                  </a:lnTo>
                  <a:lnTo>
                    <a:pt x="2" y="38"/>
                  </a:lnTo>
                  <a:lnTo>
                    <a:pt x="2" y="40"/>
                  </a:lnTo>
                  <a:lnTo>
                    <a:pt x="2" y="40"/>
                  </a:lnTo>
                  <a:lnTo>
                    <a:pt x="2" y="40"/>
                  </a:lnTo>
                  <a:lnTo>
                    <a:pt x="4" y="40"/>
                  </a:lnTo>
                  <a:lnTo>
                    <a:pt x="4" y="40"/>
                  </a:lnTo>
                  <a:lnTo>
                    <a:pt x="4" y="40"/>
                  </a:lnTo>
                  <a:lnTo>
                    <a:pt x="4" y="40"/>
                  </a:lnTo>
                  <a:lnTo>
                    <a:pt x="4" y="38"/>
                  </a:lnTo>
                  <a:lnTo>
                    <a:pt x="4" y="38"/>
                  </a:lnTo>
                  <a:lnTo>
                    <a:pt x="7" y="38"/>
                  </a:lnTo>
                  <a:lnTo>
                    <a:pt x="7" y="36"/>
                  </a:lnTo>
                  <a:lnTo>
                    <a:pt x="9" y="36"/>
                  </a:lnTo>
                  <a:lnTo>
                    <a:pt x="12" y="36"/>
                  </a:lnTo>
                  <a:lnTo>
                    <a:pt x="19" y="36"/>
                  </a:lnTo>
                  <a:lnTo>
                    <a:pt x="28" y="36"/>
                  </a:lnTo>
                  <a:lnTo>
                    <a:pt x="40" y="36"/>
                  </a:lnTo>
                  <a:lnTo>
                    <a:pt x="47" y="36"/>
                  </a:lnTo>
                  <a:lnTo>
                    <a:pt x="49" y="36"/>
                  </a:lnTo>
                  <a:lnTo>
                    <a:pt x="52" y="36"/>
                  </a:lnTo>
                  <a:lnTo>
                    <a:pt x="54" y="36"/>
                  </a:lnTo>
                  <a:lnTo>
                    <a:pt x="54" y="36"/>
                  </a:lnTo>
                  <a:lnTo>
                    <a:pt x="54" y="31"/>
                  </a:lnTo>
                  <a:lnTo>
                    <a:pt x="54" y="31"/>
                  </a:lnTo>
                  <a:lnTo>
                    <a:pt x="54" y="26"/>
                  </a:lnTo>
                  <a:lnTo>
                    <a:pt x="54" y="26"/>
                  </a:lnTo>
                  <a:lnTo>
                    <a:pt x="54" y="26"/>
                  </a:lnTo>
                  <a:lnTo>
                    <a:pt x="59" y="26"/>
                  </a:lnTo>
                  <a:lnTo>
                    <a:pt x="61" y="24"/>
                  </a:lnTo>
                  <a:lnTo>
                    <a:pt x="61" y="24"/>
                  </a:lnTo>
                  <a:lnTo>
                    <a:pt x="66" y="26"/>
                  </a:lnTo>
                  <a:lnTo>
                    <a:pt x="66" y="26"/>
                  </a:lnTo>
                  <a:lnTo>
                    <a:pt x="68" y="24"/>
                  </a:lnTo>
                  <a:lnTo>
                    <a:pt x="68" y="24"/>
                  </a:lnTo>
                  <a:lnTo>
                    <a:pt x="71" y="24"/>
                  </a:lnTo>
                  <a:lnTo>
                    <a:pt x="71" y="24"/>
                  </a:lnTo>
                  <a:lnTo>
                    <a:pt x="78" y="24"/>
                  </a:lnTo>
                  <a:lnTo>
                    <a:pt x="80" y="24"/>
                  </a:lnTo>
                  <a:lnTo>
                    <a:pt x="80" y="24"/>
                  </a:lnTo>
                  <a:lnTo>
                    <a:pt x="83" y="24"/>
                  </a:lnTo>
                  <a:lnTo>
                    <a:pt x="85" y="24"/>
                  </a:lnTo>
                  <a:lnTo>
                    <a:pt x="85" y="22"/>
                  </a:lnTo>
                  <a:lnTo>
                    <a:pt x="85" y="19"/>
                  </a:lnTo>
                  <a:lnTo>
                    <a:pt x="87" y="17"/>
                  </a:lnTo>
                  <a:lnTo>
                    <a:pt x="87" y="14"/>
                  </a:lnTo>
                  <a:lnTo>
                    <a:pt x="87" y="14"/>
                  </a:lnTo>
                  <a:lnTo>
                    <a:pt x="90" y="12"/>
                  </a:lnTo>
                  <a:lnTo>
                    <a:pt x="90" y="12"/>
                  </a:lnTo>
                  <a:lnTo>
                    <a:pt x="92" y="14"/>
                  </a:lnTo>
                  <a:lnTo>
                    <a:pt x="94" y="17"/>
                  </a:lnTo>
                  <a:lnTo>
                    <a:pt x="97" y="17"/>
                  </a:lnTo>
                  <a:lnTo>
                    <a:pt x="97" y="17"/>
                  </a:lnTo>
                  <a:lnTo>
                    <a:pt x="97" y="17"/>
                  </a:lnTo>
                  <a:lnTo>
                    <a:pt x="97" y="17"/>
                  </a:lnTo>
                  <a:lnTo>
                    <a:pt x="101" y="19"/>
                  </a:lnTo>
                  <a:lnTo>
                    <a:pt x="101" y="19"/>
                  </a:lnTo>
                  <a:lnTo>
                    <a:pt x="104" y="19"/>
                  </a:lnTo>
                  <a:lnTo>
                    <a:pt x="106" y="19"/>
                  </a:lnTo>
                  <a:lnTo>
                    <a:pt x="106" y="22"/>
                  </a:lnTo>
                  <a:lnTo>
                    <a:pt x="109" y="22"/>
                  </a:lnTo>
                  <a:lnTo>
                    <a:pt x="109" y="22"/>
                  </a:lnTo>
                  <a:lnTo>
                    <a:pt x="109" y="22"/>
                  </a:lnTo>
                  <a:lnTo>
                    <a:pt x="111" y="24"/>
                  </a:lnTo>
                  <a:lnTo>
                    <a:pt x="113" y="26"/>
                  </a:lnTo>
                  <a:lnTo>
                    <a:pt x="113" y="26"/>
                  </a:lnTo>
                  <a:lnTo>
                    <a:pt x="116" y="26"/>
                  </a:lnTo>
                  <a:lnTo>
                    <a:pt x="118" y="26"/>
                  </a:lnTo>
                  <a:lnTo>
                    <a:pt x="120" y="26"/>
                  </a:lnTo>
                  <a:lnTo>
                    <a:pt x="120" y="26"/>
                  </a:lnTo>
                  <a:lnTo>
                    <a:pt x="123" y="26"/>
                  </a:lnTo>
                  <a:lnTo>
                    <a:pt x="123" y="29"/>
                  </a:lnTo>
                  <a:lnTo>
                    <a:pt x="123" y="29"/>
                  </a:lnTo>
                  <a:lnTo>
                    <a:pt x="123" y="29"/>
                  </a:lnTo>
                  <a:lnTo>
                    <a:pt x="125" y="29"/>
                  </a:lnTo>
                  <a:lnTo>
                    <a:pt x="125" y="29"/>
                  </a:lnTo>
                  <a:lnTo>
                    <a:pt x="127" y="29"/>
                  </a:lnTo>
                  <a:lnTo>
                    <a:pt x="127" y="29"/>
                  </a:lnTo>
                  <a:lnTo>
                    <a:pt x="127" y="31"/>
                  </a:lnTo>
                  <a:lnTo>
                    <a:pt x="127" y="31"/>
                  </a:lnTo>
                  <a:lnTo>
                    <a:pt x="130" y="31"/>
                  </a:lnTo>
                  <a:lnTo>
                    <a:pt x="132" y="31"/>
                  </a:lnTo>
                  <a:lnTo>
                    <a:pt x="132" y="31"/>
                  </a:lnTo>
                  <a:lnTo>
                    <a:pt x="137" y="31"/>
                  </a:lnTo>
                  <a:lnTo>
                    <a:pt x="139" y="33"/>
                  </a:lnTo>
                  <a:lnTo>
                    <a:pt x="142" y="33"/>
                  </a:lnTo>
                  <a:lnTo>
                    <a:pt x="142" y="31"/>
                  </a:lnTo>
                  <a:lnTo>
                    <a:pt x="144" y="29"/>
                  </a:lnTo>
                  <a:lnTo>
                    <a:pt x="144" y="29"/>
                  </a:lnTo>
                  <a:lnTo>
                    <a:pt x="146" y="29"/>
                  </a:lnTo>
                  <a:lnTo>
                    <a:pt x="149" y="29"/>
                  </a:lnTo>
                  <a:lnTo>
                    <a:pt x="151" y="29"/>
                  </a:lnTo>
                  <a:lnTo>
                    <a:pt x="154" y="29"/>
                  </a:lnTo>
                  <a:lnTo>
                    <a:pt x="156" y="29"/>
                  </a:lnTo>
                  <a:lnTo>
                    <a:pt x="158" y="26"/>
                  </a:lnTo>
                  <a:lnTo>
                    <a:pt x="161" y="24"/>
                  </a:lnTo>
                  <a:lnTo>
                    <a:pt x="161" y="22"/>
                  </a:lnTo>
                  <a:lnTo>
                    <a:pt x="161" y="19"/>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95" name="Freeform 194"/>
            <p:cNvSpPr>
              <a:spLocks noEditPoints="1"/>
            </p:cNvSpPr>
            <p:nvPr/>
          </p:nvSpPr>
          <p:spPr bwMode="auto">
            <a:xfrm>
              <a:off x="7956549" y="3382529"/>
              <a:ext cx="492125" cy="530225"/>
            </a:xfrm>
            <a:custGeom>
              <a:avLst/>
              <a:gdLst>
                <a:gd name="T0" fmla="*/ 289 w 310"/>
                <a:gd name="T1" fmla="*/ 137 h 334"/>
                <a:gd name="T2" fmla="*/ 279 w 310"/>
                <a:gd name="T3" fmla="*/ 125 h 334"/>
                <a:gd name="T4" fmla="*/ 291 w 310"/>
                <a:gd name="T5" fmla="*/ 95 h 334"/>
                <a:gd name="T6" fmla="*/ 303 w 310"/>
                <a:gd name="T7" fmla="*/ 69 h 334"/>
                <a:gd name="T8" fmla="*/ 286 w 310"/>
                <a:gd name="T9" fmla="*/ 50 h 334"/>
                <a:gd name="T10" fmla="*/ 263 w 310"/>
                <a:gd name="T11" fmla="*/ 52 h 334"/>
                <a:gd name="T12" fmla="*/ 239 w 310"/>
                <a:gd name="T13" fmla="*/ 57 h 334"/>
                <a:gd name="T14" fmla="*/ 241 w 310"/>
                <a:gd name="T15" fmla="*/ 43 h 334"/>
                <a:gd name="T16" fmla="*/ 239 w 310"/>
                <a:gd name="T17" fmla="*/ 21 h 334"/>
                <a:gd name="T18" fmla="*/ 244 w 310"/>
                <a:gd name="T19" fmla="*/ 2 h 334"/>
                <a:gd name="T20" fmla="*/ 222 w 310"/>
                <a:gd name="T21" fmla="*/ 5 h 334"/>
                <a:gd name="T22" fmla="*/ 189 w 310"/>
                <a:gd name="T23" fmla="*/ 2 h 334"/>
                <a:gd name="T24" fmla="*/ 142 w 310"/>
                <a:gd name="T25" fmla="*/ 5 h 334"/>
                <a:gd name="T26" fmla="*/ 69 w 310"/>
                <a:gd name="T27" fmla="*/ 73 h 334"/>
                <a:gd name="T28" fmla="*/ 50 w 310"/>
                <a:gd name="T29" fmla="*/ 69 h 334"/>
                <a:gd name="T30" fmla="*/ 47 w 310"/>
                <a:gd name="T31" fmla="*/ 97 h 334"/>
                <a:gd name="T32" fmla="*/ 40 w 310"/>
                <a:gd name="T33" fmla="*/ 88 h 334"/>
                <a:gd name="T34" fmla="*/ 43 w 310"/>
                <a:gd name="T35" fmla="*/ 106 h 334"/>
                <a:gd name="T36" fmla="*/ 66 w 310"/>
                <a:gd name="T37" fmla="*/ 114 h 334"/>
                <a:gd name="T38" fmla="*/ 57 w 310"/>
                <a:gd name="T39" fmla="*/ 118 h 334"/>
                <a:gd name="T40" fmla="*/ 40 w 310"/>
                <a:gd name="T41" fmla="*/ 114 h 334"/>
                <a:gd name="T42" fmla="*/ 33 w 310"/>
                <a:gd name="T43" fmla="*/ 106 h 334"/>
                <a:gd name="T44" fmla="*/ 33 w 310"/>
                <a:gd name="T45" fmla="*/ 142 h 334"/>
                <a:gd name="T46" fmla="*/ 17 w 310"/>
                <a:gd name="T47" fmla="*/ 166 h 334"/>
                <a:gd name="T48" fmla="*/ 9 w 310"/>
                <a:gd name="T49" fmla="*/ 161 h 334"/>
                <a:gd name="T50" fmla="*/ 0 w 310"/>
                <a:gd name="T51" fmla="*/ 154 h 334"/>
                <a:gd name="T52" fmla="*/ 12 w 310"/>
                <a:gd name="T53" fmla="*/ 177 h 334"/>
                <a:gd name="T54" fmla="*/ 19 w 310"/>
                <a:gd name="T55" fmla="*/ 194 h 334"/>
                <a:gd name="T56" fmla="*/ 31 w 310"/>
                <a:gd name="T57" fmla="*/ 196 h 334"/>
                <a:gd name="T58" fmla="*/ 33 w 310"/>
                <a:gd name="T59" fmla="*/ 201 h 334"/>
                <a:gd name="T60" fmla="*/ 38 w 310"/>
                <a:gd name="T61" fmla="*/ 203 h 334"/>
                <a:gd name="T62" fmla="*/ 38 w 310"/>
                <a:gd name="T63" fmla="*/ 211 h 334"/>
                <a:gd name="T64" fmla="*/ 24 w 310"/>
                <a:gd name="T65" fmla="*/ 199 h 334"/>
                <a:gd name="T66" fmla="*/ 28 w 310"/>
                <a:gd name="T67" fmla="*/ 213 h 334"/>
                <a:gd name="T68" fmla="*/ 35 w 310"/>
                <a:gd name="T69" fmla="*/ 220 h 334"/>
                <a:gd name="T70" fmla="*/ 47 w 310"/>
                <a:gd name="T71" fmla="*/ 232 h 334"/>
                <a:gd name="T72" fmla="*/ 35 w 310"/>
                <a:gd name="T73" fmla="*/ 227 h 334"/>
                <a:gd name="T74" fmla="*/ 31 w 310"/>
                <a:gd name="T75" fmla="*/ 225 h 334"/>
                <a:gd name="T76" fmla="*/ 52 w 310"/>
                <a:gd name="T77" fmla="*/ 251 h 334"/>
                <a:gd name="T78" fmla="*/ 54 w 310"/>
                <a:gd name="T79" fmla="*/ 253 h 334"/>
                <a:gd name="T80" fmla="*/ 69 w 310"/>
                <a:gd name="T81" fmla="*/ 256 h 334"/>
                <a:gd name="T82" fmla="*/ 73 w 310"/>
                <a:gd name="T83" fmla="*/ 260 h 334"/>
                <a:gd name="T84" fmla="*/ 71 w 310"/>
                <a:gd name="T85" fmla="*/ 263 h 334"/>
                <a:gd name="T86" fmla="*/ 61 w 310"/>
                <a:gd name="T87" fmla="*/ 258 h 334"/>
                <a:gd name="T88" fmla="*/ 80 w 310"/>
                <a:gd name="T89" fmla="*/ 279 h 334"/>
                <a:gd name="T90" fmla="*/ 123 w 310"/>
                <a:gd name="T91" fmla="*/ 324 h 334"/>
                <a:gd name="T92" fmla="*/ 161 w 310"/>
                <a:gd name="T93" fmla="*/ 319 h 334"/>
                <a:gd name="T94" fmla="*/ 168 w 310"/>
                <a:gd name="T95" fmla="*/ 296 h 334"/>
                <a:gd name="T96" fmla="*/ 151 w 310"/>
                <a:gd name="T97" fmla="*/ 277 h 334"/>
                <a:gd name="T98" fmla="*/ 161 w 310"/>
                <a:gd name="T99" fmla="*/ 251 h 334"/>
                <a:gd name="T100" fmla="*/ 203 w 310"/>
                <a:gd name="T101" fmla="*/ 237 h 334"/>
                <a:gd name="T102" fmla="*/ 215 w 310"/>
                <a:gd name="T103" fmla="*/ 225 h 334"/>
                <a:gd name="T104" fmla="*/ 225 w 310"/>
                <a:gd name="T105" fmla="*/ 239 h 334"/>
                <a:gd name="T106" fmla="*/ 229 w 310"/>
                <a:gd name="T107" fmla="*/ 248 h 334"/>
                <a:gd name="T108" fmla="*/ 256 w 310"/>
                <a:gd name="T109" fmla="*/ 251 h 334"/>
                <a:gd name="T110" fmla="*/ 272 w 310"/>
                <a:gd name="T111" fmla="*/ 237 h 334"/>
                <a:gd name="T112" fmla="*/ 282 w 310"/>
                <a:gd name="T113" fmla="*/ 256 h 334"/>
                <a:gd name="T114" fmla="*/ 293 w 310"/>
                <a:gd name="T115" fmla="*/ 248 h 334"/>
                <a:gd name="T116" fmla="*/ 296 w 310"/>
                <a:gd name="T117" fmla="*/ 230 h 334"/>
                <a:gd name="T118" fmla="*/ 303 w 310"/>
                <a:gd name="T119" fmla="*/ 208 h 334"/>
                <a:gd name="T120" fmla="*/ 308 w 310"/>
                <a:gd name="T121" fmla="*/ 194 h 334"/>
                <a:gd name="T122" fmla="*/ 308 w 310"/>
                <a:gd name="T123" fmla="*/ 168 h 334"/>
                <a:gd name="T124" fmla="*/ 17 w 310"/>
                <a:gd name="T125" fmla="*/ 156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0" h="334">
                  <a:moveTo>
                    <a:pt x="310" y="159"/>
                  </a:moveTo>
                  <a:lnTo>
                    <a:pt x="310" y="156"/>
                  </a:lnTo>
                  <a:lnTo>
                    <a:pt x="310" y="156"/>
                  </a:lnTo>
                  <a:lnTo>
                    <a:pt x="308" y="154"/>
                  </a:lnTo>
                  <a:lnTo>
                    <a:pt x="308" y="151"/>
                  </a:lnTo>
                  <a:lnTo>
                    <a:pt x="305" y="151"/>
                  </a:lnTo>
                  <a:lnTo>
                    <a:pt x="305" y="149"/>
                  </a:lnTo>
                  <a:lnTo>
                    <a:pt x="303" y="149"/>
                  </a:lnTo>
                  <a:lnTo>
                    <a:pt x="300" y="147"/>
                  </a:lnTo>
                  <a:lnTo>
                    <a:pt x="298" y="147"/>
                  </a:lnTo>
                  <a:lnTo>
                    <a:pt x="298" y="147"/>
                  </a:lnTo>
                  <a:lnTo>
                    <a:pt x="298" y="147"/>
                  </a:lnTo>
                  <a:lnTo>
                    <a:pt x="296" y="147"/>
                  </a:lnTo>
                  <a:lnTo>
                    <a:pt x="296" y="147"/>
                  </a:lnTo>
                  <a:lnTo>
                    <a:pt x="296" y="147"/>
                  </a:lnTo>
                  <a:lnTo>
                    <a:pt x="293" y="147"/>
                  </a:lnTo>
                  <a:lnTo>
                    <a:pt x="293" y="147"/>
                  </a:lnTo>
                  <a:lnTo>
                    <a:pt x="291" y="147"/>
                  </a:lnTo>
                  <a:lnTo>
                    <a:pt x="291" y="147"/>
                  </a:lnTo>
                  <a:lnTo>
                    <a:pt x="291" y="144"/>
                  </a:lnTo>
                  <a:lnTo>
                    <a:pt x="291" y="142"/>
                  </a:lnTo>
                  <a:lnTo>
                    <a:pt x="291" y="140"/>
                  </a:lnTo>
                  <a:lnTo>
                    <a:pt x="289" y="137"/>
                  </a:lnTo>
                  <a:lnTo>
                    <a:pt x="286" y="137"/>
                  </a:lnTo>
                  <a:lnTo>
                    <a:pt x="284" y="137"/>
                  </a:lnTo>
                  <a:lnTo>
                    <a:pt x="282" y="137"/>
                  </a:lnTo>
                  <a:lnTo>
                    <a:pt x="282" y="137"/>
                  </a:lnTo>
                  <a:lnTo>
                    <a:pt x="282" y="137"/>
                  </a:lnTo>
                  <a:lnTo>
                    <a:pt x="282" y="137"/>
                  </a:lnTo>
                  <a:lnTo>
                    <a:pt x="279" y="137"/>
                  </a:lnTo>
                  <a:lnTo>
                    <a:pt x="279" y="137"/>
                  </a:lnTo>
                  <a:lnTo>
                    <a:pt x="279" y="137"/>
                  </a:lnTo>
                  <a:lnTo>
                    <a:pt x="279" y="137"/>
                  </a:lnTo>
                  <a:lnTo>
                    <a:pt x="279" y="137"/>
                  </a:lnTo>
                  <a:lnTo>
                    <a:pt x="277" y="137"/>
                  </a:lnTo>
                  <a:lnTo>
                    <a:pt x="277" y="137"/>
                  </a:lnTo>
                  <a:lnTo>
                    <a:pt x="277" y="137"/>
                  </a:lnTo>
                  <a:lnTo>
                    <a:pt x="274" y="135"/>
                  </a:lnTo>
                  <a:lnTo>
                    <a:pt x="274" y="132"/>
                  </a:lnTo>
                  <a:lnTo>
                    <a:pt x="274" y="132"/>
                  </a:lnTo>
                  <a:lnTo>
                    <a:pt x="277" y="128"/>
                  </a:lnTo>
                  <a:lnTo>
                    <a:pt x="279" y="128"/>
                  </a:lnTo>
                  <a:lnTo>
                    <a:pt x="279" y="128"/>
                  </a:lnTo>
                  <a:lnTo>
                    <a:pt x="279" y="125"/>
                  </a:lnTo>
                  <a:lnTo>
                    <a:pt x="279" y="125"/>
                  </a:lnTo>
                  <a:lnTo>
                    <a:pt x="279" y="125"/>
                  </a:lnTo>
                  <a:lnTo>
                    <a:pt x="279" y="125"/>
                  </a:lnTo>
                  <a:lnTo>
                    <a:pt x="279" y="123"/>
                  </a:lnTo>
                  <a:lnTo>
                    <a:pt x="279" y="123"/>
                  </a:lnTo>
                  <a:lnTo>
                    <a:pt x="279" y="123"/>
                  </a:lnTo>
                  <a:lnTo>
                    <a:pt x="279" y="121"/>
                  </a:lnTo>
                  <a:lnTo>
                    <a:pt x="279" y="121"/>
                  </a:lnTo>
                  <a:lnTo>
                    <a:pt x="279" y="121"/>
                  </a:lnTo>
                  <a:lnTo>
                    <a:pt x="277" y="121"/>
                  </a:lnTo>
                  <a:lnTo>
                    <a:pt x="277" y="118"/>
                  </a:lnTo>
                  <a:lnTo>
                    <a:pt x="277" y="116"/>
                  </a:lnTo>
                  <a:lnTo>
                    <a:pt x="277" y="114"/>
                  </a:lnTo>
                  <a:lnTo>
                    <a:pt x="277" y="114"/>
                  </a:lnTo>
                  <a:lnTo>
                    <a:pt x="277" y="111"/>
                  </a:lnTo>
                  <a:lnTo>
                    <a:pt x="279" y="109"/>
                  </a:lnTo>
                  <a:lnTo>
                    <a:pt x="282" y="104"/>
                  </a:lnTo>
                  <a:lnTo>
                    <a:pt x="282" y="104"/>
                  </a:lnTo>
                  <a:lnTo>
                    <a:pt x="286" y="102"/>
                  </a:lnTo>
                  <a:lnTo>
                    <a:pt x="286" y="99"/>
                  </a:lnTo>
                  <a:lnTo>
                    <a:pt x="286" y="99"/>
                  </a:lnTo>
                  <a:lnTo>
                    <a:pt x="286" y="97"/>
                  </a:lnTo>
                  <a:lnTo>
                    <a:pt x="286" y="97"/>
                  </a:lnTo>
                  <a:lnTo>
                    <a:pt x="289" y="95"/>
                  </a:lnTo>
                  <a:lnTo>
                    <a:pt x="291" y="95"/>
                  </a:lnTo>
                  <a:lnTo>
                    <a:pt x="293" y="95"/>
                  </a:lnTo>
                  <a:lnTo>
                    <a:pt x="296" y="95"/>
                  </a:lnTo>
                  <a:lnTo>
                    <a:pt x="296" y="95"/>
                  </a:lnTo>
                  <a:lnTo>
                    <a:pt x="298" y="95"/>
                  </a:lnTo>
                  <a:lnTo>
                    <a:pt x="298" y="95"/>
                  </a:lnTo>
                  <a:lnTo>
                    <a:pt x="300" y="90"/>
                  </a:lnTo>
                  <a:lnTo>
                    <a:pt x="300" y="90"/>
                  </a:lnTo>
                  <a:lnTo>
                    <a:pt x="300" y="88"/>
                  </a:lnTo>
                  <a:lnTo>
                    <a:pt x="303" y="85"/>
                  </a:lnTo>
                  <a:lnTo>
                    <a:pt x="305" y="83"/>
                  </a:lnTo>
                  <a:lnTo>
                    <a:pt x="308" y="80"/>
                  </a:lnTo>
                  <a:lnTo>
                    <a:pt x="308" y="78"/>
                  </a:lnTo>
                  <a:lnTo>
                    <a:pt x="308" y="78"/>
                  </a:lnTo>
                  <a:lnTo>
                    <a:pt x="308" y="76"/>
                  </a:lnTo>
                  <a:lnTo>
                    <a:pt x="308" y="76"/>
                  </a:lnTo>
                  <a:lnTo>
                    <a:pt x="308" y="76"/>
                  </a:lnTo>
                  <a:lnTo>
                    <a:pt x="308" y="76"/>
                  </a:lnTo>
                  <a:lnTo>
                    <a:pt x="308" y="76"/>
                  </a:lnTo>
                  <a:lnTo>
                    <a:pt x="308" y="73"/>
                  </a:lnTo>
                  <a:lnTo>
                    <a:pt x="305" y="73"/>
                  </a:lnTo>
                  <a:lnTo>
                    <a:pt x="305" y="71"/>
                  </a:lnTo>
                  <a:lnTo>
                    <a:pt x="305" y="71"/>
                  </a:lnTo>
                  <a:lnTo>
                    <a:pt x="303" y="69"/>
                  </a:lnTo>
                  <a:lnTo>
                    <a:pt x="303" y="66"/>
                  </a:lnTo>
                  <a:lnTo>
                    <a:pt x="303" y="66"/>
                  </a:lnTo>
                  <a:lnTo>
                    <a:pt x="300" y="64"/>
                  </a:lnTo>
                  <a:lnTo>
                    <a:pt x="298" y="64"/>
                  </a:lnTo>
                  <a:lnTo>
                    <a:pt x="298" y="61"/>
                  </a:lnTo>
                  <a:lnTo>
                    <a:pt x="298" y="59"/>
                  </a:lnTo>
                  <a:lnTo>
                    <a:pt x="298" y="57"/>
                  </a:lnTo>
                  <a:lnTo>
                    <a:pt x="298" y="54"/>
                  </a:lnTo>
                  <a:lnTo>
                    <a:pt x="298" y="52"/>
                  </a:lnTo>
                  <a:lnTo>
                    <a:pt x="296" y="52"/>
                  </a:lnTo>
                  <a:lnTo>
                    <a:pt x="296" y="52"/>
                  </a:lnTo>
                  <a:lnTo>
                    <a:pt x="296" y="52"/>
                  </a:lnTo>
                  <a:lnTo>
                    <a:pt x="296" y="52"/>
                  </a:lnTo>
                  <a:lnTo>
                    <a:pt x="296" y="52"/>
                  </a:lnTo>
                  <a:lnTo>
                    <a:pt x="296" y="52"/>
                  </a:lnTo>
                  <a:lnTo>
                    <a:pt x="293" y="50"/>
                  </a:lnTo>
                  <a:lnTo>
                    <a:pt x="293" y="50"/>
                  </a:lnTo>
                  <a:lnTo>
                    <a:pt x="293" y="50"/>
                  </a:lnTo>
                  <a:lnTo>
                    <a:pt x="291" y="50"/>
                  </a:lnTo>
                  <a:lnTo>
                    <a:pt x="291" y="50"/>
                  </a:lnTo>
                  <a:lnTo>
                    <a:pt x="289" y="50"/>
                  </a:lnTo>
                  <a:lnTo>
                    <a:pt x="286" y="50"/>
                  </a:lnTo>
                  <a:lnTo>
                    <a:pt x="286" y="50"/>
                  </a:lnTo>
                  <a:lnTo>
                    <a:pt x="286" y="50"/>
                  </a:lnTo>
                  <a:lnTo>
                    <a:pt x="284" y="50"/>
                  </a:lnTo>
                  <a:lnTo>
                    <a:pt x="284" y="47"/>
                  </a:lnTo>
                  <a:lnTo>
                    <a:pt x="282" y="47"/>
                  </a:lnTo>
                  <a:lnTo>
                    <a:pt x="272" y="47"/>
                  </a:lnTo>
                  <a:lnTo>
                    <a:pt x="272" y="47"/>
                  </a:lnTo>
                  <a:lnTo>
                    <a:pt x="272" y="47"/>
                  </a:lnTo>
                  <a:lnTo>
                    <a:pt x="272" y="50"/>
                  </a:lnTo>
                  <a:lnTo>
                    <a:pt x="270" y="50"/>
                  </a:lnTo>
                  <a:lnTo>
                    <a:pt x="270" y="50"/>
                  </a:lnTo>
                  <a:lnTo>
                    <a:pt x="270" y="50"/>
                  </a:lnTo>
                  <a:lnTo>
                    <a:pt x="270" y="50"/>
                  </a:lnTo>
                  <a:lnTo>
                    <a:pt x="270" y="50"/>
                  </a:lnTo>
                  <a:lnTo>
                    <a:pt x="270" y="50"/>
                  </a:lnTo>
                  <a:lnTo>
                    <a:pt x="267" y="50"/>
                  </a:lnTo>
                  <a:lnTo>
                    <a:pt x="267" y="52"/>
                  </a:lnTo>
                  <a:lnTo>
                    <a:pt x="267" y="52"/>
                  </a:lnTo>
                  <a:lnTo>
                    <a:pt x="267" y="52"/>
                  </a:lnTo>
                  <a:lnTo>
                    <a:pt x="265" y="52"/>
                  </a:lnTo>
                  <a:lnTo>
                    <a:pt x="265" y="52"/>
                  </a:lnTo>
                  <a:lnTo>
                    <a:pt x="265" y="52"/>
                  </a:lnTo>
                  <a:lnTo>
                    <a:pt x="263" y="52"/>
                  </a:lnTo>
                  <a:lnTo>
                    <a:pt x="263" y="52"/>
                  </a:lnTo>
                  <a:lnTo>
                    <a:pt x="260" y="52"/>
                  </a:lnTo>
                  <a:lnTo>
                    <a:pt x="260" y="54"/>
                  </a:lnTo>
                  <a:lnTo>
                    <a:pt x="260" y="54"/>
                  </a:lnTo>
                  <a:lnTo>
                    <a:pt x="258" y="57"/>
                  </a:lnTo>
                  <a:lnTo>
                    <a:pt x="256" y="57"/>
                  </a:lnTo>
                  <a:lnTo>
                    <a:pt x="253" y="54"/>
                  </a:lnTo>
                  <a:lnTo>
                    <a:pt x="253" y="54"/>
                  </a:lnTo>
                  <a:lnTo>
                    <a:pt x="251" y="54"/>
                  </a:lnTo>
                  <a:lnTo>
                    <a:pt x="251" y="54"/>
                  </a:lnTo>
                  <a:lnTo>
                    <a:pt x="248" y="54"/>
                  </a:lnTo>
                  <a:lnTo>
                    <a:pt x="248" y="54"/>
                  </a:lnTo>
                  <a:lnTo>
                    <a:pt x="248" y="57"/>
                  </a:lnTo>
                  <a:lnTo>
                    <a:pt x="248" y="57"/>
                  </a:lnTo>
                  <a:lnTo>
                    <a:pt x="246" y="57"/>
                  </a:lnTo>
                  <a:lnTo>
                    <a:pt x="246" y="57"/>
                  </a:lnTo>
                  <a:lnTo>
                    <a:pt x="244" y="59"/>
                  </a:lnTo>
                  <a:lnTo>
                    <a:pt x="244" y="59"/>
                  </a:lnTo>
                  <a:lnTo>
                    <a:pt x="241" y="59"/>
                  </a:lnTo>
                  <a:lnTo>
                    <a:pt x="241" y="59"/>
                  </a:lnTo>
                  <a:lnTo>
                    <a:pt x="239" y="59"/>
                  </a:lnTo>
                  <a:lnTo>
                    <a:pt x="239" y="59"/>
                  </a:lnTo>
                  <a:lnTo>
                    <a:pt x="239" y="57"/>
                  </a:lnTo>
                  <a:lnTo>
                    <a:pt x="239" y="57"/>
                  </a:lnTo>
                  <a:lnTo>
                    <a:pt x="239" y="57"/>
                  </a:lnTo>
                  <a:lnTo>
                    <a:pt x="239" y="57"/>
                  </a:lnTo>
                  <a:lnTo>
                    <a:pt x="239" y="57"/>
                  </a:lnTo>
                  <a:lnTo>
                    <a:pt x="239" y="57"/>
                  </a:lnTo>
                  <a:lnTo>
                    <a:pt x="239" y="54"/>
                  </a:lnTo>
                  <a:lnTo>
                    <a:pt x="239" y="54"/>
                  </a:lnTo>
                  <a:lnTo>
                    <a:pt x="241" y="54"/>
                  </a:lnTo>
                  <a:lnTo>
                    <a:pt x="241" y="54"/>
                  </a:lnTo>
                  <a:lnTo>
                    <a:pt x="244" y="54"/>
                  </a:lnTo>
                  <a:lnTo>
                    <a:pt x="244" y="52"/>
                  </a:lnTo>
                  <a:lnTo>
                    <a:pt x="244" y="52"/>
                  </a:lnTo>
                  <a:lnTo>
                    <a:pt x="244" y="52"/>
                  </a:lnTo>
                  <a:lnTo>
                    <a:pt x="244" y="52"/>
                  </a:lnTo>
                  <a:lnTo>
                    <a:pt x="244" y="52"/>
                  </a:lnTo>
                  <a:lnTo>
                    <a:pt x="244" y="52"/>
                  </a:lnTo>
                  <a:lnTo>
                    <a:pt x="244" y="50"/>
                  </a:lnTo>
                  <a:lnTo>
                    <a:pt x="244" y="47"/>
                  </a:lnTo>
                  <a:lnTo>
                    <a:pt x="244" y="47"/>
                  </a:lnTo>
                  <a:lnTo>
                    <a:pt x="241" y="47"/>
                  </a:lnTo>
                  <a:lnTo>
                    <a:pt x="241" y="45"/>
                  </a:lnTo>
                  <a:lnTo>
                    <a:pt x="239" y="45"/>
                  </a:lnTo>
                  <a:lnTo>
                    <a:pt x="241" y="43"/>
                  </a:lnTo>
                  <a:lnTo>
                    <a:pt x="241" y="43"/>
                  </a:lnTo>
                  <a:lnTo>
                    <a:pt x="239" y="43"/>
                  </a:lnTo>
                  <a:lnTo>
                    <a:pt x="239" y="43"/>
                  </a:lnTo>
                  <a:lnTo>
                    <a:pt x="239" y="43"/>
                  </a:lnTo>
                  <a:lnTo>
                    <a:pt x="239" y="40"/>
                  </a:lnTo>
                  <a:lnTo>
                    <a:pt x="237" y="38"/>
                  </a:lnTo>
                  <a:lnTo>
                    <a:pt x="239" y="38"/>
                  </a:lnTo>
                  <a:lnTo>
                    <a:pt x="239" y="35"/>
                  </a:lnTo>
                  <a:lnTo>
                    <a:pt x="237" y="33"/>
                  </a:lnTo>
                  <a:lnTo>
                    <a:pt x="239" y="33"/>
                  </a:lnTo>
                  <a:lnTo>
                    <a:pt x="239" y="33"/>
                  </a:lnTo>
                  <a:lnTo>
                    <a:pt x="239" y="31"/>
                  </a:lnTo>
                  <a:lnTo>
                    <a:pt x="239" y="31"/>
                  </a:lnTo>
                  <a:lnTo>
                    <a:pt x="239" y="31"/>
                  </a:lnTo>
                  <a:lnTo>
                    <a:pt x="239" y="28"/>
                  </a:lnTo>
                  <a:lnTo>
                    <a:pt x="239" y="28"/>
                  </a:lnTo>
                  <a:lnTo>
                    <a:pt x="241" y="26"/>
                  </a:lnTo>
                  <a:lnTo>
                    <a:pt x="241" y="26"/>
                  </a:lnTo>
                  <a:lnTo>
                    <a:pt x="239" y="26"/>
                  </a:lnTo>
                  <a:lnTo>
                    <a:pt x="239" y="24"/>
                  </a:lnTo>
                  <a:lnTo>
                    <a:pt x="239" y="24"/>
                  </a:lnTo>
                  <a:lnTo>
                    <a:pt x="239" y="24"/>
                  </a:lnTo>
                  <a:lnTo>
                    <a:pt x="239" y="21"/>
                  </a:lnTo>
                  <a:lnTo>
                    <a:pt x="239" y="21"/>
                  </a:lnTo>
                  <a:lnTo>
                    <a:pt x="239" y="21"/>
                  </a:lnTo>
                  <a:lnTo>
                    <a:pt x="241" y="21"/>
                  </a:lnTo>
                  <a:lnTo>
                    <a:pt x="241" y="21"/>
                  </a:lnTo>
                  <a:lnTo>
                    <a:pt x="241" y="19"/>
                  </a:lnTo>
                  <a:lnTo>
                    <a:pt x="241" y="19"/>
                  </a:lnTo>
                  <a:lnTo>
                    <a:pt x="241" y="19"/>
                  </a:lnTo>
                  <a:lnTo>
                    <a:pt x="241" y="19"/>
                  </a:lnTo>
                  <a:lnTo>
                    <a:pt x="241" y="17"/>
                  </a:lnTo>
                  <a:lnTo>
                    <a:pt x="241" y="17"/>
                  </a:lnTo>
                  <a:lnTo>
                    <a:pt x="241" y="17"/>
                  </a:lnTo>
                  <a:lnTo>
                    <a:pt x="244" y="17"/>
                  </a:lnTo>
                  <a:lnTo>
                    <a:pt x="244" y="17"/>
                  </a:lnTo>
                  <a:lnTo>
                    <a:pt x="246" y="14"/>
                  </a:lnTo>
                  <a:lnTo>
                    <a:pt x="246" y="14"/>
                  </a:lnTo>
                  <a:lnTo>
                    <a:pt x="246" y="12"/>
                  </a:lnTo>
                  <a:lnTo>
                    <a:pt x="246" y="9"/>
                  </a:lnTo>
                  <a:lnTo>
                    <a:pt x="246" y="7"/>
                  </a:lnTo>
                  <a:lnTo>
                    <a:pt x="246" y="5"/>
                  </a:lnTo>
                  <a:lnTo>
                    <a:pt x="246" y="5"/>
                  </a:lnTo>
                  <a:lnTo>
                    <a:pt x="246" y="5"/>
                  </a:lnTo>
                  <a:lnTo>
                    <a:pt x="244" y="5"/>
                  </a:lnTo>
                  <a:lnTo>
                    <a:pt x="244" y="2"/>
                  </a:lnTo>
                  <a:lnTo>
                    <a:pt x="244" y="2"/>
                  </a:lnTo>
                  <a:lnTo>
                    <a:pt x="244" y="2"/>
                  </a:lnTo>
                  <a:lnTo>
                    <a:pt x="241" y="2"/>
                  </a:lnTo>
                  <a:lnTo>
                    <a:pt x="241" y="2"/>
                  </a:lnTo>
                  <a:lnTo>
                    <a:pt x="241" y="2"/>
                  </a:lnTo>
                  <a:lnTo>
                    <a:pt x="241" y="2"/>
                  </a:lnTo>
                  <a:lnTo>
                    <a:pt x="239" y="2"/>
                  </a:lnTo>
                  <a:lnTo>
                    <a:pt x="237" y="2"/>
                  </a:lnTo>
                  <a:lnTo>
                    <a:pt x="237" y="2"/>
                  </a:lnTo>
                  <a:lnTo>
                    <a:pt x="237" y="2"/>
                  </a:lnTo>
                  <a:lnTo>
                    <a:pt x="234" y="5"/>
                  </a:lnTo>
                  <a:lnTo>
                    <a:pt x="234" y="5"/>
                  </a:lnTo>
                  <a:lnTo>
                    <a:pt x="232" y="5"/>
                  </a:lnTo>
                  <a:lnTo>
                    <a:pt x="232" y="5"/>
                  </a:lnTo>
                  <a:lnTo>
                    <a:pt x="229" y="2"/>
                  </a:lnTo>
                  <a:lnTo>
                    <a:pt x="229" y="5"/>
                  </a:lnTo>
                  <a:lnTo>
                    <a:pt x="229" y="5"/>
                  </a:lnTo>
                  <a:lnTo>
                    <a:pt x="227" y="5"/>
                  </a:lnTo>
                  <a:lnTo>
                    <a:pt x="227" y="2"/>
                  </a:lnTo>
                  <a:lnTo>
                    <a:pt x="225" y="5"/>
                  </a:lnTo>
                  <a:lnTo>
                    <a:pt x="225" y="5"/>
                  </a:lnTo>
                  <a:lnTo>
                    <a:pt x="225" y="5"/>
                  </a:lnTo>
                  <a:lnTo>
                    <a:pt x="222" y="5"/>
                  </a:lnTo>
                  <a:lnTo>
                    <a:pt x="222" y="5"/>
                  </a:lnTo>
                  <a:lnTo>
                    <a:pt x="222" y="5"/>
                  </a:lnTo>
                  <a:lnTo>
                    <a:pt x="220" y="2"/>
                  </a:lnTo>
                  <a:lnTo>
                    <a:pt x="220" y="2"/>
                  </a:lnTo>
                  <a:lnTo>
                    <a:pt x="220" y="2"/>
                  </a:lnTo>
                  <a:lnTo>
                    <a:pt x="218" y="5"/>
                  </a:lnTo>
                  <a:lnTo>
                    <a:pt x="218" y="5"/>
                  </a:lnTo>
                  <a:lnTo>
                    <a:pt x="218" y="5"/>
                  </a:lnTo>
                  <a:lnTo>
                    <a:pt x="211" y="5"/>
                  </a:lnTo>
                  <a:lnTo>
                    <a:pt x="208" y="2"/>
                  </a:lnTo>
                  <a:lnTo>
                    <a:pt x="208" y="2"/>
                  </a:lnTo>
                  <a:lnTo>
                    <a:pt x="206" y="2"/>
                  </a:lnTo>
                  <a:lnTo>
                    <a:pt x="206" y="2"/>
                  </a:lnTo>
                  <a:lnTo>
                    <a:pt x="201" y="2"/>
                  </a:lnTo>
                  <a:lnTo>
                    <a:pt x="201" y="2"/>
                  </a:lnTo>
                  <a:lnTo>
                    <a:pt x="196" y="2"/>
                  </a:lnTo>
                  <a:lnTo>
                    <a:pt x="196" y="2"/>
                  </a:lnTo>
                  <a:lnTo>
                    <a:pt x="194" y="0"/>
                  </a:lnTo>
                  <a:lnTo>
                    <a:pt x="194" y="0"/>
                  </a:lnTo>
                  <a:lnTo>
                    <a:pt x="194" y="0"/>
                  </a:lnTo>
                  <a:lnTo>
                    <a:pt x="192" y="2"/>
                  </a:lnTo>
                  <a:lnTo>
                    <a:pt x="192" y="2"/>
                  </a:lnTo>
                  <a:lnTo>
                    <a:pt x="192" y="2"/>
                  </a:lnTo>
                  <a:lnTo>
                    <a:pt x="189" y="2"/>
                  </a:lnTo>
                  <a:lnTo>
                    <a:pt x="187" y="2"/>
                  </a:lnTo>
                  <a:lnTo>
                    <a:pt x="185" y="2"/>
                  </a:lnTo>
                  <a:lnTo>
                    <a:pt x="182" y="2"/>
                  </a:lnTo>
                  <a:lnTo>
                    <a:pt x="182" y="2"/>
                  </a:lnTo>
                  <a:lnTo>
                    <a:pt x="180" y="2"/>
                  </a:lnTo>
                  <a:lnTo>
                    <a:pt x="175" y="2"/>
                  </a:lnTo>
                  <a:lnTo>
                    <a:pt x="170" y="2"/>
                  </a:lnTo>
                  <a:lnTo>
                    <a:pt x="166" y="2"/>
                  </a:lnTo>
                  <a:lnTo>
                    <a:pt x="163" y="2"/>
                  </a:lnTo>
                  <a:lnTo>
                    <a:pt x="163" y="2"/>
                  </a:lnTo>
                  <a:lnTo>
                    <a:pt x="161" y="2"/>
                  </a:lnTo>
                  <a:lnTo>
                    <a:pt x="158" y="0"/>
                  </a:lnTo>
                  <a:lnTo>
                    <a:pt x="158" y="0"/>
                  </a:lnTo>
                  <a:lnTo>
                    <a:pt x="158" y="0"/>
                  </a:lnTo>
                  <a:lnTo>
                    <a:pt x="158" y="0"/>
                  </a:lnTo>
                  <a:lnTo>
                    <a:pt x="156" y="0"/>
                  </a:lnTo>
                  <a:lnTo>
                    <a:pt x="142" y="2"/>
                  </a:lnTo>
                  <a:lnTo>
                    <a:pt x="142" y="2"/>
                  </a:lnTo>
                  <a:lnTo>
                    <a:pt x="142" y="2"/>
                  </a:lnTo>
                  <a:lnTo>
                    <a:pt x="142" y="2"/>
                  </a:lnTo>
                  <a:lnTo>
                    <a:pt x="142" y="5"/>
                  </a:lnTo>
                  <a:lnTo>
                    <a:pt x="142" y="5"/>
                  </a:lnTo>
                  <a:lnTo>
                    <a:pt x="142" y="5"/>
                  </a:lnTo>
                  <a:lnTo>
                    <a:pt x="142" y="7"/>
                  </a:lnTo>
                  <a:lnTo>
                    <a:pt x="142" y="7"/>
                  </a:lnTo>
                  <a:lnTo>
                    <a:pt x="142" y="7"/>
                  </a:lnTo>
                  <a:lnTo>
                    <a:pt x="140" y="7"/>
                  </a:lnTo>
                  <a:lnTo>
                    <a:pt x="140" y="9"/>
                  </a:lnTo>
                  <a:lnTo>
                    <a:pt x="140" y="9"/>
                  </a:lnTo>
                  <a:lnTo>
                    <a:pt x="142" y="14"/>
                  </a:lnTo>
                  <a:lnTo>
                    <a:pt x="142" y="28"/>
                  </a:lnTo>
                  <a:lnTo>
                    <a:pt x="142" y="31"/>
                  </a:lnTo>
                  <a:lnTo>
                    <a:pt x="142" y="43"/>
                  </a:lnTo>
                  <a:lnTo>
                    <a:pt x="142" y="57"/>
                  </a:lnTo>
                  <a:lnTo>
                    <a:pt x="142" y="71"/>
                  </a:lnTo>
                  <a:lnTo>
                    <a:pt x="125" y="71"/>
                  </a:lnTo>
                  <a:lnTo>
                    <a:pt x="121" y="71"/>
                  </a:lnTo>
                  <a:lnTo>
                    <a:pt x="109" y="71"/>
                  </a:lnTo>
                  <a:lnTo>
                    <a:pt x="92" y="71"/>
                  </a:lnTo>
                  <a:lnTo>
                    <a:pt x="92" y="71"/>
                  </a:lnTo>
                  <a:lnTo>
                    <a:pt x="78" y="71"/>
                  </a:lnTo>
                  <a:lnTo>
                    <a:pt x="71" y="71"/>
                  </a:lnTo>
                  <a:lnTo>
                    <a:pt x="69" y="71"/>
                  </a:lnTo>
                  <a:lnTo>
                    <a:pt x="69" y="71"/>
                  </a:lnTo>
                  <a:lnTo>
                    <a:pt x="69" y="71"/>
                  </a:lnTo>
                  <a:lnTo>
                    <a:pt x="69" y="73"/>
                  </a:lnTo>
                  <a:lnTo>
                    <a:pt x="69" y="73"/>
                  </a:lnTo>
                  <a:lnTo>
                    <a:pt x="69" y="73"/>
                  </a:lnTo>
                  <a:lnTo>
                    <a:pt x="66" y="73"/>
                  </a:lnTo>
                  <a:lnTo>
                    <a:pt x="66" y="73"/>
                  </a:lnTo>
                  <a:lnTo>
                    <a:pt x="64" y="73"/>
                  </a:lnTo>
                  <a:lnTo>
                    <a:pt x="64" y="73"/>
                  </a:lnTo>
                  <a:lnTo>
                    <a:pt x="61" y="71"/>
                  </a:lnTo>
                  <a:lnTo>
                    <a:pt x="61" y="71"/>
                  </a:lnTo>
                  <a:lnTo>
                    <a:pt x="61" y="71"/>
                  </a:lnTo>
                  <a:lnTo>
                    <a:pt x="59" y="71"/>
                  </a:lnTo>
                  <a:lnTo>
                    <a:pt x="59" y="71"/>
                  </a:lnTo>
                  <a:lnTo>
                    <a:pt x="59" y="71"/>
                  </a:lnTo>
                  <a:lnTo>
                    <a:pt x="59" y="71"/>
                  </a:lnTo>
                  <a:lnTo>
                    <a:pt x="57" y="69"/>
                  </a:lnTo>
                  <a:lnTo>
                    <a:pt x="57" y="69"/>
                  </a:lnTo>
                  <a:lnTo>
                    <a:pt x="57" y="66"/>
                  </a:lnTo>
                  <a:lnTo>
                    <a:pt x="52" y="66"/>
                  </a:lnTo>
                  <a:lnTo>
                    <a:pt x="52" y="66"/>
                  </a:lnTo>
                  <a:lnTo>
                    <a:pt x="52" y="69"/>
                  </a:lnTo>
                  <a:lnTo>
                    <a:pt x="52" y="69"/>
                  </a:lnTo>
                  <a:lnTo>
                    <a:pt x="50" y="69"/>
                  </a:lnTo>
                  <a:lnTo>
                    <a:pt x="50" y="69"/>
                  </a:lnTo>
                  <a:lnTo>
                    <a:pt x="50" y="69"/>
                  </a:lnTo>
                  <a:lnTo>
                    <a:pt x="47" y="69"/>
                  </a:lnTo>
                  <a:lnTo>
                    <a:pt x="47" y="71"/>
                  </a:lnTo>
                  <a:lnTo>
                    <a:pt x="47" y="71"/>
                  </a:lnTo>
                  <a:lnTo>
                    <a:pt x="47" y="73"/>
                  </a:lnTo>
                  <a:lnTo>
                    <a:pt x="47" y="73"/>
                  </a:lnTo>
                  <a:lnTo>
                    <a:pt x="47" y="73"/>
                  </a:lnTo>
                  <a:lnTo>
                    <a:pt x="47" y="73"/>
                  </a:lnTo>
                  <a:lnTo>
                    <a:pt x="47" y="76"/>
                  </a:lnTo>
                  <a:lnTo>
                    <a:pt x="50" y="80"/>
                  </a:lnTo>
                  <a:lnTo>
                    <a:pt x="50" y="88"/>
                  </a:lnTo>
                  <a:lnTo>
                    <a:pt x="50" y="90"/>
                  </a:lnTo>
                  <a:lnTo>
                    <a:pt x="50" y="90"/>
                  </a:lnTo>
                  <a:lnTo>
                    <a:pt x="50" y="92"/>
                  </a:lnTo>
                  <a:lnTo>
                    <a:pt x="50" y="92"/>
                  </a:lnTo>
                  <a:lnTo>
                    <a:pt x="50" y="95"/>
                  </a:lnTo>
                  <a:lnTo>
                    <a:pt x="50" y="95"/>
                  </a:lnTo>
                  <a:lnTo>
                    <a:pt x="50" y="95"/>
                  </a:lnTo>
                  <a:lnTo>
                    <a:pt x="47" y="97"/>
                  </a:lnTo>
                  <a:lnTo>
                    <a:pt x="47" y="97"/>
                  </a:lnTo>
                  <a:lnTo>
                    <a:pt x="50" y="99"/>
                  </a:lnTo>
                  <a:lnTo>
                    <a:pt x="47" y="99"/>
                  </a:lnTo>
                  <a:lnTo>
                    <a:pt x="47" y="97"/>
                  </a:lnTo>
                  <a:lnTo>
                    <a:pt x="47" y="97"/>
                  </a:lnTo>
                  <a:lnTo>
                    <a:pt x="47" y="95"/>
                  </a:lnTo>
                  <a:lnTo>
                    <a:pt x="47" y="95"/>
                  </a:lnTo>
                  <a:lnTo>
                    <a:pt x="47" y="92"/>
                  </a:lnTo>
                  <a:lnTo>
                    <a:pt x="47" y="92"/>
                  </a:lnTo>
                  <a:lnTo>
                    <a:pt x="47" y="92"/>
                  </a:lnTo>
                  <a:lnTo>
                    <a:pt x="47" y="92"/>
                  </a:lnTo>
                  <a:lnTo>
                    <a:pt x="45" y="92"/>
                  </a:lnTo>
                  <a:lnTo>
                    <a:pt x="45" y="95"/>
                  </a:lnTo>
                  <a:lnTo>
                    <a:pt x="45" y="92"/>
                  </a:lnTo>
                  <a:lnTo>
                    <a:pt x="45" y="92"/>
                  </a:lnTo>
                  <a:lnTo>
                    <a:pt x="43" y="92"/>
                  </a:lnTo>
                  <a:lnTo>
                    <a:pt x="40" y="92"/>
                  </a:lnTo>
                  <a:lnTo>
                    <a:pt x="43" y="90"/>
                  </a:lnTo>
                  <a:lnTo>
                    <a:pt x="43" y="90"/>
                  </a:lnTo>
                  <a:lnTo>
                    <a:pt x="45" y="90"/>
                  </a:lnTo>
                  <a:lnTo>
                    <a:pt x="45" y="90"/>
                  </a:lnTo>
                  <a:lnTo>
                    <a:pt x="47" y="90"/>
                  </a:lnTo>
                  <a:lnTo>
                    <a:pt x="45" y="88"/>
                  </a:lnTo>
                  <a:lnTo>
                    <a:pt x="45" y="88"/>
                  </a:lnTo>
                  <a:lnTo>
                    <a:pt x="45" y="88"/>
                  </a:lnTo>
                  <a:lnTo>
                    <a:pt x="43" y="88"/>
                  </a:lnTo>
                  <a:lnTo>
                    <a:pt x="43" y="88"/>
                  </a:lnTo>
                  <a:lnTo>
                    <a:pt x="40" y="88"/>
                  </a:lnTo>
                  <a:lnTo>
                    <a:pt x="40" y="90"/>
                  </a:lnTo>
                  <a:lnTo>
                    <a:pt x="40" y="90"/>
                  </a:lnTo>
                  <a:lnTo>
                    <a:pt x="40" y="90"/>
                  </a:lnTo>
                  <a:lnTo>
                    <a:pt x="38" y="90"/>
                  </a:lnTo>
                  <a:lnTo>
                    <a:pt x="38" y="88"/>
                  </a:lnTo>
                  <a:lnTo>
                    <a:pt x="38" y="90"/>
                  </a:lnTo>
                  <a:lnTo>
                    <a:pt x="38" y="90"/>
                  </a:lnTo>
                  <a:lnTo>
                    <a:pt x="35" y="90"/>
                  </a:lnTo>
                  <a:lnTo>
                    <a:pt x="35" y="90"/>
                  </a:lnTo>
                  <a:lnTo>
                    <a:pt x="33" y="90"/>
                  </a:lnTo>
                  <a:lnTo>
                    <a:pt x="33" y="90"/>
                  </a:lnTo>
                  <a:lnTo>
                    <a:pt x="33" y="90"/>
                  </a:lnTo>
                  <a:lnTo>
                    <a:pt x="33" y="95"/>
                  </a:lnTo>
                  <a:lnTo>
                    <a:pt x="33" y="95"/>
                  </a:lnTo>
                  <a:lnTo>
                    <a:pt x="33" y="95"/>
                  </a:lnTo>
                  <a:lnTo>
                    <a:pt x="33" y="95"/>
                  </a:lnTo>
                  <a:lnTo>
                    <a:pt x="35" y="95"/>
                  </a:lnTo>
                  <a:lnTo>
                    <a:pt x="35" y="97"/>
                  </a:lnTo>
                  <a:lnTo>
                    <a:pt x="38" y="97"/>
                  </a:lnTo>
                  <a:lnTo>
                    <a:pt x="38" y="99"/>
                  </a:lnTo>
                  <a:lnTo>
                    <a:pt x="40" y="104"/>
                  </a:lnTo>
                  <a:lnTo>
                    <a:pt x="43" y="104"/>
                  </a:lnTo>
                  <a:lnTo>
                    <a:pt x="43" y="106"/>
                  </a:lnTo>
                  <a:lnTo>
                    <a:pt x="43" y="106"/>
                  </a:lnTo>
                  <a:lnTo>
                    <a:pt x="43" y="109"/>
                  </a:lnTo>
                  <a:lnTo>
                    <a:pt x="43" y="109"/>
                  </a:lnTo>
                  <a:lnTo>
                    <a:pt x="45" y="106"/>
                  </a:lnTo>
                  <a:lnTo>
                    <a:pt x="45" y="106"/>
                  </a:lnTo>
                  <a:lnTo>
                    <a:pt x="45" y="106"/>
                  </a:lnTo>
                  <a:lnTo>
                    <a:pt x="45" y="106"/>
                  </a:lnTo>
                  <a:lnTo>
                    <a:pt x="45" y="106"/>
                  </a:lnTo>
                  <a:lnTo>
                    <a:pt x="47" y="106"/>
                  </a:lnTo>
                  <a:lnTo>
                    <a:pt x="47" y="106"/>
                  </a:lnTo>
                  <a:lnTo>
                    <a:pt x="47" y="109"/>
                  </a:lnTo>
                  <a:lnTo>
                    <a:pt x="50" y="109"/>
                  </a:lnTo>
                  <a:lnTo>
                    <a:pt x="52" y="111"/>
                  </a:lnTo>
                  <a:lnTo>
                    <a:pt x="52" y="111"/>
                  </a:lnTo>
                  <a:lnTo>
                    <a:pt x="54" y="111"/>
                  </a:lnTo>
                  <a:lnTo>
                    <a:pt x="54" y="111"/>
                  </a:lnTo>
                  <a:lnTo>
                    <a:pt x="54" y="114"/>
                  </a:lnTo>
                  <a:lnTo>
                    <a:pt x="57" y="114"/>
                  </a:lnTo>
                  <a:lnTo>
                    <a:pt x="59" y="114"/>
                  </a:lnTo>
                  <a:lnTo>
                    <a:pt x="59" y="114"/>
                  </a:lnTo>
                  <a:lnTo>
                    <a:pt x="64" y="114"/>
                  </a:lnTo>
                  <a:lnTo>
                    <a:pt x="64" y="114"/>
                  </a:lnTo>
                  <a:lnTo>
                    <a:pt x="66" y="114"/>
                  </a:lnTo>
                  <a:lnTo>
                    <a:pt x="66" y="111"/>
                  </a:lnTo>
                  <a:lnTo>
                    <a:pt x="66" y="114"/>
                  </a:lnTo>
                  <a:lnTo>
                    <a:pt x="69" y="114"/>
                  </a:lnTo>
                  <a:lnTo>
                    <a:pt x="71" y="114"/>
                  </a:lnTo>
                  <a:lnTo>
                    <a:pt x="71" y="114"/>
                  </a:lnTo>
                  <a:lnTo>
                    <a:pt x="69" y="114"/>
                  </a:lnTo>
                  <a:lnTo>
                    <a:pt x="69" y="114"/>
                  </a:lnTo>
                  <a:lnTo>
                    <a:pt x="66" y="114"/>
                  </a:lnTo>
                  <a:lnTo>
                    <a:pt x="66" y="114"/>
                  </a:lnTo>
                  <a:lnTo>
                    <a:pt x="64" y="114"/>
                  </a:lnTo>
                  <a:lnTo>
                    <a:pt x="64" y="114"/>
                  </a:lnTo>
                  <a:lnTo>
                    <a:pt x="61" y="116"/>
                  </a:lnTo>
                  <a:lnTo>
                    <a:pt x="61" y="116"/>
                  </a:lnTo>
                  <a:lnTo>
                    <a:pt x="61" y="116"/>
                  </a:lnTo>
                  <a:lnTo>
                    <a:pt x="59" y="118"/>
                  </a:lnTo>
                  <a:lnTo>
                    <a:pt x="59" y="116"/>
                  </a:lnTo>
                  <a:lnTo>
                    <a:pt x="57" y="116"/>
                  </a:lnTo>
                  <a:lnTo>
                    <a:pt x="57" y="116"/>
                  </a:lnTo>
                  <a:lnTo>
                    <a:pt x="57" y="118"/>
                  </a:lnTo>
                  <a:lnTo>
                    <a:pt x="57" y="118"/>
                  </a:lnTo>
                  <a:lnTo>
                    <a:pt x="59" y="123"/>
                  </a:lnTo>
                  <a:lnTo>
                    <a:pt x="57" y="121"/>
                  </a:lnTo>
                  <a:lnTo>
                    <a:pt x="57" y="118"/>
                  </a:lnTo>
                  <a:lnTo>
                    <a:pt x="54" y="116"/>
                  </a:lnTo>
                  <a:lnTo>
                    <a:pt x="52" y="116"/>
                  </a:lnTo>
                  <a:lnTo>
                    <a:pt x="52" y="116"/>
                  </a:lnTo>
                  <a:lnTo>
                    <a:pt x="50" y="116"/>
                  </a:lnTo>
                  <a:lnTo>
                    <a:pt x="50" y="116"/>
                  </a:lnTo>
                  <a:lnTo>
                    <a:pt x="50" y="116"/>
                  </a:lnTo>
                  <a:lnTo>
                    <a:pt x="47" y="118"/>
                  </a:lnTo>
                  <a:lnTo>
                    <a:pt x="47" y="118"/>
                  </a:lnTo>
                  <a:lnTo>
                    <a:pt x="47" y="116"/>
                  </a:lnTo>
                  <a:lnTo>
                    <a:pt x="47" y="116"/>
                  </a:lnTo>
                  <a:lnTo>
                    <a:pt x="47" y="114"/>
                  </a:lnTo>
                  <a:lnTo>
                    <a:pt x="45" y="114"/>
                  </a:lnTo>
                  <a:lnTo>
                    <a:pt x="43" y="114"/>
                  </a:lnTo>
                  <a:lnTo>
                    <a:pt x="43" y="114"/>
                  </a:lnTo>
                  <a:lnTo>
                    <a:pt x="43" y="116"/>
                  </a:lnTo>
                  <a:lnTo>
                    <a:pt x="43" y="118"/>
                  </a:lnTo>
                  <a:lnTo>
                    <a:pt x="43" y="118"/>
                  </a:lnTo>
                  <a:lnTo>
                    <a:pt x="43" y="118"/>
                  </a:lnTo>
                  <a:lnTo>
                    <a:pt x="43" y="118"/>
                  </a:lnTo>
                  <a:lnTo>
                    <a:pt x="43" y="118"/>
                  </a:lnTo>
                  <a:lnTo>
                    <a:pt x="40" y="116"/>
                  </a:lnTo>
                  <a:lnTo>
                    <a:pt x="40" y="114"/>
                  </a:lnTo>
                  <a:lnTo>
                    <a:pt x="40" y="114"/>
                  </a:lnTo>
                  <a:lnTo>
                    <a:pt x="40" y="114"/>
                  </a:lnTo>
                  <a:lnTo>
                    <a:pt x="38" y="114"/>
                  </a:lnTo>
                  <a:lnTo>
                    <a:pt x="38" y="114"/>
                  </a:lnTo>
                  <a:lnTo>
                    <a:pt x="35" y="114"/>
                  </a:lnTo>
                  <a:lnTo>
                    <a:pt x="35" y="114"/>
                  </a:lnTo>
                  <a:lnTo>
                    <a:pt x="35" y="114"/>
                  </a:lnTo>
                  <a:lnTo>
                    <a:pt x="35" y="114"/>
                  </a:lnTo>
                  <a:lnTo>
                    <a:pt x="35" y="114"/>
                  </a:lnTo>
                  <a:lnTo>
                    <a:pt x="35" y="114"/>
                  </a:lnTo>
                  <a:lnTo>
                    <a:pt x="35" y="111"/>
                  </a:lnTo>
                  <a:lnTo>
                    <a:pt x="35" y="111"/>
                  </a:lnTo>
                  <a:lnTo>
                    <a:pt x="35" y="111"/>
                  </a:lnTo>
                  <a:lnTo>
                    <a:pt x="35" y="111"/>
                  </a:lnTo>
                  <a:lnTo>
                    <a:pt x="35" y="111"/>
                  </a:lnTo>
                  <a:lnTo>
                    <a:pt x="35" y="111"/>
                  </a:lnTo>
                  <a:lnTo>
                    <a:pt x="35" y="109"/>
                  </a:lnTo>
                  <a:lnTo>
                    <a:pt x="35" y="106"/>
                  </a:lnTo>
                  <a:lnTo>
                    <a:pt x="35" y="106"/>
                  </a:lnTo>
                  <a:lnTo>
                    <a:pt x="35" y="104"/>
                  </a:lnTo>
                  <a:lnTo>
                    <a:pt x="35" y="104"/>
                  </a:lnTo>
                  <a:lnTo>
                    <a:pt x="35" y="104"/>
                  </a:lnTo>
                  <a:lnTo>
                    <a:pt x="33" y="106"/>
                  </a:lnTo>
                  <a:lnTo>
                    <a:pt x="33" y="106"/>
                  </a:lnTo>
                  <a:lnTo>
                    <a:pt x="33" y="106"/>
                  </a:lnTo>
                  <a:lnTo>
                    <a:pt x="33" y="109"/>
                  </a:lnTo>
                  <a:lnTo>
                    <a:pt x="33" y="109"/>
                  </a:lnTo>
                  <a:lnTo>
                    <a:pt x="33" y="111"/>
                  </a:lnTo>
                  <a:lnTo>
                    <a:pt x="35" y="121"/>
                  </a:lnTo>
                  <a:lnTo>
                    <a:pt x="35" y="121"/>
                  </a:lnTo>
                  <a:lnTo>
                    <a:pt x="35" y="121"/>
                  </a:lnTo>
                  <a:lnTo>
                    <a:pt x="35" y="123"/>
                  </a:lnTo>
                  <a:lnTo>
                    <a:pt x="35" y="123"/>
                  </a:lnTo>
                  <a:lnTo>
                    <a:pt x="35" y="123"/>
                  </a:lnTo>
                  <a:lnTo>
                    <a:pt x="35" y="123"/>
                  </a:lnTo>
                  <a:lnTo>
                    <a:pt x="33" y="123"/>
                  </a:lnTo>
                  <a:lnTo>
                    <a:pt x="33" y="125"/>
                  </a:lnTo>
                  <a:lnTo>
                    <a:pt x="33" y="125"/>
                  </a:lnTo>
                  <a:lnTo>
                    <a:pt x="35" y="128"/>
                  </a:lnTo>
                  <a:lnTo>
                    <a:pt x="35" y="128"/>
                  </a:lnTo>
                  <a:lnTo>
                    <a:pt x="35" y="128"/>
                  </a:lnTo>
                  <a:lnTo>
                    <a:pt x="35" y="130"/>
                  </a:lnTo>
                  <a:lnTo>
                    <a:pt x="35" y="130"/>
                  </a:lnTo>
                  <a:lnTo>
                    <a:pt x="33" y="130"/>
                  </a:lnTo>
                  <a:lnTo>
                    <a:pt x="33" y="132"/>
                  </a:lnTo>
                  <a:lnTo>
                    <a:pt x="33" y="135"/>
                  </a:lnTo>
                  <a:lnTo>
                    <a:pt x="33" y="142"/>
                  </a:lnTo>
                  <a:lnTo>
                    <a:pt x="31" y="144"/>
                  </a:lnTo>
                  <a:lnTo>
                    <a:pt x="31" y="144"/>
                  </a:lnTo>
                  <a:lnTo>
                    <a:pt x="26" y="151"/>
                  </a:lnTo>
                  <a:lnTo>
                    <a:pt x="24" y="151"/>
                  </a:lnTo>
                  <a:lnTo>
                    <a:pt x="21" y="156"/>
                  </a:lnTo>
                  <a:lnTo>
                    <a:pt x="21" y="156"/>
                  </a:lnTo>
                  <a:lnTo>
                    <a:pt x="21" y="159"/>
                  </a:lnTo>
                  <a:lnTo>
                    <a:pt x="21" y="159"/>
                  </a:lnTo>
                  <a:lnTo>
                    <a:pt x="21" y="159"/>
                  </a:lnTo>
                  <a:lnTo>
                    <a:pt x="21" y="159"/>
                  </a:lnTo>
                  <a:lnTo>
                    <a:pt x="21" y="159"/>
                  </a:lnTo>
                  <a:lnTo>
                    <a:pt x="21" y="159"/>
                  </a:lnTo>
                  <a:lnTo>
                    <a:pt x="21" y="159"/>
                  </a:lnTo>
                  <a:lnTo>
                    <a:pt x="21" y="161"/>
                  </a:lnTo>
                  <a:lnTo>
                    <a:pt x="21" y="161"/>
                  </a:lnTo>
                  <a:lnTo>
                    <a:pt x="19" y="161"/>
                  </a:lnTo>
                  <a:lnTo>
                    <a:pt x="19" y="161"/>
                  </a:lnTo>
                  <a:lnTo>
                    <a:pt x="19" y="161"/>
                  </a:lnTo>
                  <a:lnTo>
                    <a:pt x="19" y="161"/>
                  </a:lnTo>
                  <a:lnTo>
                    <a:pt x="19" y="161"/>
                  </a:lnTo>
                  <a:lnTo>
                    <a:pt x="19" y="163"/>
                  </a:lnTo>
                  <a:lnTo>
                    <a:pt x="19" y="163"/>
                  </a:lnTo>
                  <a:lnTo>
                    <a:pt x="17" y="166"/>
                  </a:lnTo>
                  <a:lnTo>
                    <a:pt x="17" y="166"/>
                  </a:lnTo>
                  <a:lnTo>
                    <a:pt x="17" y="168"/>
                  </a:lnTo>
                  <a:lnTo>
                    <a:pt x="17" y="170"/>
                  </a:lnTo>
                  <a:lnTo>
                    <a:pt x="17" y="170"/>
                  </a:lnTo>
                  <a:lnTo>
                    <a:pt x="17" y="170"/>
                  </a:lnTo>
                  <a:lnTo>
                    <a:pt x="17" y="168"/>
                  </a:lnTo>
                  <a:lnTo>
                    <a:pt x="17" y="166"/>
                  </a:lnTo>
                  <a:lnTo>
                    <a:pt x="17" y="166"/>
                  </a:lnTo>
                  <a:lnTo>
                    <a:pt x="14" y="163"/>
                  </a:lnTo>
                  <a:lnTo>
                    <a:pt x="14" y="163"/>
                  </a:lnTo>
                  <a:lnTo>
                    <a:pt x="14" y="161"/>
                  </a:lnTo>
                  <a:lnTo>
                    <a:pt x="12" y="161"/>
                  </a:lnTo>
                  <a:lnTo>
                    <a:pt x="12" y="161"/>
                  </a:lnTo>
                  <a:lnTo>
                    <a:pt x="12" y="159"/>
                  </a:lnTo>
                  <a:lnTo>
                    <a:pt x="9" y="159"/>
                  </a:lnTo>
                  <a:lnTo>
                    <a:pt x="9" y="159"/>
                  </a:lnTo>
                  <a:lnTo>
                    <a:pt x="9" y="161"/>
                  </a:lnTo>
                  <a:lnTo>
                    <a:pt x="9" y="161"/>
                  </a:lnTo>
                  <a:lnTo>
                    <a:pt x="12" y="161"/>
                  </a:lnTo>
                  <a:lnTo>
                    <a:pt x="12" y="161"/>
                  </a:lnTo>
                  <a:lnTo>
                    <a:pt x="12" y="161"/>
                  </a:lnTo>
                  <a:lnTo>
                    <a:pt x="12" y="161"/>
                  </a:lnTo>
                  <a:lnTo>
                    <a:pt x="9" y="161"/>
                  </a:lnTo>
                  <a:lnTo>
                    <a:pt x="9" y="161"/>
                  </a:lnTo>
                  <a:lnTo>
                    <a:pt x="9" y="163"/>
                  </a:lnTo>
                  <a:lnTo>
                    <a:pt x="9" y="163"/>
                  </a:lnTo>
                  <a:lnTo>
                    <a:pt x="9" y="166"/>
                  </a:lnTo>
                  <a:lnTo>
                    <a:pt x="9" y="166"/>
                  </a:lnTo>
                  <a:lnTo>
                    <a:pt x="9" y="166"/>
                  </a:lnTo>
                  <a:lnTo>
                    <a:pt x="7" y="166"/>
                  </a:lnTo>
                  <a:lnTo>
                    <a:pt x="7" y="166"/>
                  </a:lnTo>
                  <a:lnTo>
                    <a:pt x="7" y="166"/>
                  </a:lnTo>
                  <a:lnTo>
                    <a:pt x="7" y="163"/>
                  </a:lnTo>
                  <a:lnTo>
                    <a:pt x="7" y="163"/>
                  </a:lnTo>
                  <a:lnTo>
                    <a:pt x="5" y="163"/>
                  </a:lnTo>
                  <a:lnTo>
                    <a:pt x="5" y="163"/>
                  </a:lnTo>
                  <a:lnTo>
                    <a:pt x="5" y="161"/>
                  </a:lnTo>
                  <a:lnTo>
                    <a:pt x="5" y="159"/>
                  </a:lnTo>
                  <a:lnTo>
                    <a:pt x="5" y="156"/>
                  </a:lnTo>
                  <a:lnTo>
                    <a:pt x="2" y="156"/>
                  </a:lnTo>
                  <a:lnTo>
                    <a:pt x="2" y="156"/>
                  </a:lnTo>
                  <a:lnTo>
                    <a:pt x="2" y="156"/>
                  </a:lnTo>
                  <a:lnTo>
                    <a:pt x="2" y="156"/>
                  </a:lnTo>
                  <a:lnTo>
                    <a:pt x="2" y="156"/>
                  </a:lnTo>
                  <a:lnTo>
                    <a:pt x="0" y="156"/>
                  </a:lnTo>
                  <a:lnTo>
                    <a:pt x="0" y="154"/>
                  </a:lnTo>
                  <a:lnTo>
                    <a:pt x="0" y="154"/>
                  </a:lnTo>
                  <a:lnTo>
                    <a:pt x="0" y="154"/>
                  </a:lnTo>
                  <a:lnTo>
                    <a:pt x="0" y="154"/>
                  </a:lnTo>
                  <a:lnTo>
                    <a:pt x="0" y="159"/>
                  </a:lnTo>
                  <a:lnTo>
                    <a:pt x="2" y="161"/>
                  </a:lnTo>
                  <a:lnTo>
                    <a:pt x="2" y="163"/>
                  </a:lnTo>
                  <a:lnTo>
                    <a:pt x="5" y="166"/>
                  </a:lnTo>
                  <a:lnTo>
                    <a:pt x="7" y="168"/>
                  </a:lnTo>
                  <a:lnTo>
                    <a:pt x="7" y="170"/>
                  </a:lnTo>
                  <a:lnTo>
                    <a:pt x="7" y="170"/>
                  </a:lnTo>
                  <a:lnTo>
                    <a:pt x="7" y="173"/>
                  </a:lnTo>
                  <a:lnTo>
                    <a:pt x="7" y="173"/>
                  </a:lnTo>
                  <a:lnTo>
                    <a:pt x="9" y="173"/>
                  </a:lnTo>
                  <a:lnTo>
                    <a:pt x="9" y="173"/>
                  </a:lnTo>
                  <a:lnTo>
                    <a:pt x="9" y="175"/>
                  </a:lnTo>
                  <a:lnTo>
                    <a:pt x="9" y="175"/>
                  </a:lnTo>
                  <a:lnTo>
                    <a:pt x="9" y="175"/>
                  </a:lnTo>
                  <a:lnTo>
                    <a:pt x="12" y="175"/>
                  </a:lnTo>
                  <a:lnTo>
                    <a:pt x="12" y="175"/>
                  </a:lnTo>
                  <a:lnTo>
                    <a:pt x="12" y="175"/>
                  </a:lnTo>
                  <a:lnTo>
                    <a:pt x="12" y="175"/>
                  </a:lnTo>
                  <a:lnTo>
                    <a:pt x="12" y="175"/>
                  </a:lnTo>
                  <a:lnTo>
                    <a:pt x="12" y="177"/>
                  </a:lnTo>
                  <a:lnTo>
                    <a:pt x="12" y="177"/>
                  </a:lnTo>
                  <a:lnTo>
                    <a:pt x="12" y="177"/>
                  </a:lnTo>
                  <a:lnTo>
                    <a:pt x="9" y="177"/>
                  </a:lnTo>
                  <a:lnTo>
                    <a:pt x="9" y="175"/>
                  </a:lnTo>
                  <a:lnTo>
                    <a:pt x="14" y="182"/>
                  </a:lnTo>
                  <a:lnTo>
                    <a:pt x="14" y="185"/>
                  </a:lnTo>
                  <a:lnTo>
                    <a:pt x="17" y="187"/>
                  </a:lnTo>
                  <a:lnTo>
                    <a:pt x="17" y="189"/>
                  </a:lnTo>
                  <a:lnTo>
                    <a:pt x="17" y="189"/>
                  </a:lnTo>
                  <a:lnTo>
                    <a:pt x="17" y="187"/>
                  </a:lnTo>
                  <a:lnTo>
                    <a:pt x="17" y="187"/>
                  </a:lnTo>
                  <a:lnTo>
                    <a:pt x="17" y="185"/>
                  </a:lnTo>
                  <a:lnTo>
                    <a:pt x="17" y="185"/>
                  </a:lnTo>
                  <a:lnTo>
                    <a:pt x="19" y="187"/>
                  </a:lnTo>
                  <a:lnTo>
                    <a:pt x="19" y="189"/>
                  </a:lnTo>
                  <a:lnTo>
                    <a:pt x="17" y="189"/>
                  </a:lnTo>
                  <a:lnTo>
                    <a:pt x="17" y="189"/>
                  </a:lnTo>
                  <a:lnTo>
                    <a:pt x="17" y="189"/>
                  </a:lnTo>
                  <a:lnTo>
                    <a:pt x="17" y="189"/>
                  </a:lnTo>
                  <a:lnTo>
                    <a:pt x="17" y="192"/>
                  </a:lnTo>
                  <a:lnTo>
                    <a:pt x="17" y="192"/>
                  </a:lnTo>
                  <a:lnTo>
                    <a:pt x="19" y="192"/>
                  </a:lnTo>
                  <a:lnTo>
                    <a:pt x="19" y="194"/>
                  </a:lnTo>
                  <a:lnTo>
                    <a:pt x="19" y="194"/>
                  </a:lnTo>
                  <a:lnTo>
                    <a:pt x="21" y="194"/>
                  </a:lnTo>
                  <a:lnTo>
                    <a:pt x="21" y="194"/>
                  </a:lnTo>
                  <a:lnTo>
                    <a:pt x="24" y="194"/>
                  </a:lnTo>
                  <a:lnTo>
                    <a:pt x="24" y="194"/>
                  </a:lnTo>
                  <a:lnTo>
                    <a:pt x="24" y="194"/>
                  </a:lnTo>
                  <a:lnTo>
                    <a:pt x="24" y="194"/>
                  </a:lnTo>
                  <a:lnTo>
                    <a:pt x="24" y="194"/>
                  </a:lnTo>
                  <a:lnTo>
                    <a:pt x="24" y="194"/>
                  </a:lnTo>
                  <a:lnTo>
                    <a:pt x="24" y="194"/>
                  </a:lnTo>
                  <a:lnTo>
                    <a:pt x="24" y="194"/>
                  </a:lnTo>
                  <a:lnTo>
                    <a:pt x="24" y="194"/>
                  </a:lnTo>
                  <a:lnTo>
                    <a:pt x="24" y="196"/>
                  </a:lnTo>
                  <a:lnTo>
                    <a:pt x="24" y="196"/>
                  </a:lnTo>
                  <a:lnTo>
                    <a:pt x="24" y="199"/>
                  </a:lnTo>
                  <a:lnTo>
                    <a:pt x="26" y="199"/>
                  </a:lnTo>
                  <a:lnTo>
                    <a:pt x="26" y="199"/>
                  </a:lnTo>
                  <a:lnTo>
                    <a:pt x="28" y="199"/>
                  </a:lnTo>
                  <a:lnTo>
                    <a:pt x="28" y="199"/>
                  </a:lnTo>
                  <a:lnTo>
                    <a:pt x="31" y="196"/>
                  </a:lnTo>
                  <a:lnTo>
                    <a:pt x="31" y="196"/>
                  </a:lnTo>
                  <a:lnTo>
                    <a:pt x="31" y="196"/>
                  </a:lnTo>
                  <a:lnTo>
                    <a:pt x="31" y="196"/>
                  </a:lnTo>
                  <a:lnTo>
                    <a:pt x="31" y="196"/>
                  </a:lnTo>
                  <a:lnTo>
                    <a:pt x="33" y="196"/>
                  </a:lnTo>
                  <a:lnTo>
                    <a:pt x="33" y="196"/>
                  </a:lnTo>
                  <a:lnTo>
                    <a:pt x="33" y="196"/>
                  </a:lnTo>
                  <a:lnTo>
                    <a:pt x="33" y="196"/>
                  </a:lnTo>
                  <a:lnTo>
                    <a:pt x="33" y="196"/>
                  </a:lnTo>
                  <a:lnTo>
                    <a:pt x="33" y="192"/>
                  </a:lnTo>
                  <a:lnTo>
                    <a:pt x="33" y="192"/>
                  </a:lnTo>
                  <a:lnTo>
                    <a:pt x="33" y="192"/>
                  </a:lnTo>
                  <a:lnTo>
                    <a:pt x="35" y="192"/>
                  </a:lnTo>
                  <a:lnTo>
                    <a:pt x="33" y="192"/>
                  </a:lnTo>
                  <a:lnTo>
                    <a:pt x="33" y="192"/>
                  </a:lnTo>
                  <a:lnTo>
                    <a:pt x="35" y="194"/>
                  </a:lnTo>
                  <a:lnTo>
                    <a:pt x="35" y="196"/>
                  </a:lnTo>
                  <a:lnTo>
                    <a:pt x="33" y="196"/>
                  </a:lnTo>
                  <a:lnTo>
                    <a:pt x="33" y="199"/>
                  </a:lnTo>
                  <a:lnTo>
                    <a:pt x="33" y="199"/>
                  </a:lnTo>
                  <a:lnTo>
                    <a:pt x="33" y="199"/>
                  </a:lnTo>
                  <a:lnTo>
                    <a:pt x="31" y="199"/>
                  </a:lnTo>
                  <a:lnTo>
                    <a:pt x="31" y="199"/>
                  </a:lnTo>
                  <a:lnTo>
                    <a:pt x="31" y="199"/>
                  </a:lnTo>
                  <a:lnTo>
                    <a:pt x="33" y="199"/>
                  </a:lnTo>
                  <a:lnTo>
                    <a:pt x="33" y="201"/>
                  </a:lnTo>
                  <a:lnTo>
                    <a:pt x="33" y="201"/>
                  </a:lnTo>
                  <a:lnTo>
                    <a:pt x="31" y="201"/>
                  </a:lnTo>
                  <a:lnTo>
                    <a:pt x="31" y="201"/>
                  </a:lnTo>
                  <a:lnTo>
                    <a:pt x="31" y="201"/>
                  </a:lnTo>
                  <a:lnTo>
                    <a:pt x="28" y="201"/>
                  </a:lnTo>
                  <a:lnTo>
                    <a:pt x="31" y="203"/>
                  </a:lnTo>
                  <a:lnTo>
                    <a:pt x="31" y="203"/>
                  </a:lnTo>
                  <a:lnTo>
                    <a:pt x="31" y="203"/>
                  </a:lnTo>
                  <a:lnTo>
                    <a:pt x="31" y="203"/>
                  </a:lnTo>
                  <a:lnTo>
                    <a:pt x="31" y="203"/>
                  </a:lnTo>
                  <a:lnTo>
                    <a:pt x="31" y="203"/>
                  </a:lnTo>
                  <a:lnTo>
                    <a:pt x="31" y="206"/>
                  </a:lnTo>
                  <a:lnTo>
                    <a:pt x="31" y="206"/>
                  </a:lnTo>
                  <a:lnTo>
                    <a:pt x="31" y="206"/>
                  </a:lnTo>
                  <a:lnTo>
                    <a:pt x="31" y="208"/>
                  </a:lnTo>
                  <a:lnTo>
                    <a:pt x="33" y="208"/>
                  </a:lnTo>
                  <a:lnTo>
                    <a:pt x="33" y="208"/>
                  </a:lnTo>
                  <a:lnTo>
                    <a:pt x="33" y="208"/>
                  </a:lnTo>
                  <a:lnTo>
                    <a:pt x="33" y="208"/>
                  </a:lnTo>
                  <a:lnTo>
                    <a:pt x="35" y="206"/>
                  </a:lnTo>
                  <a:lnTo>
                    <a:pt x="35" y="206"/>
                  </a:lnTo>
                  <a:lnTo>
                    <a:pt x="38" y="206"/>
                  </a:lnTo>
                  <a:lnTo>
                    <a:pt x="38" y="203"/>
                  </a:lnTo>
                  <a:lnTo>
                    <a:pt x="40" y="203"/>
                  </a:lnTo>
                  <a:lnTo>
                    <a:pt x="40" y="203"/>
                  </a:lnTo>
                  <a:lnTo>
                    <a:pt x="40" y="203"/>
                  </a:lnTo>
                  <a:lnTo>
                    <a:pt x="40" y="201"/>
                  </a:lnTo>
                  <a:lnTo>
                    <a:pt x="40" y="201"/>
                  </a:lnTo>
                  <a:lnTo>
                    <a:pt x="40" y="201"/>
                  </a:lnTo>
                  <a:lnTo>
                    <a:pt x="40" y="201"/>
                  </a:lnTo>
                  <a:lnTo>
                    <a:pt x="40" y="201"/>
                  </a:lnTo>
                  <a:lnTo>
                    <a:pt x="43" y="201"/>
                  </a:lnTo>
                  <a:lnTo>
                    <a:pt x="43" y="203"/>
                  </a:lnTo>
                  <a:lnTo>
                    <a:pt x="43" y="203"/>
                  </a:lnTo>
                  <a:lnTo>
                    <a:pt x="43" y="203"/>
                  </a:lnTo>
                  <a:lnTo>
                    <a:pt x="43" y="206"/>
                  </a:lnTo>
                  <a:lnTo>
                    <a:pt x="43" y="208"/>
                  </a:lnTo>
                  <a:lnTo>
                    <a:pt x="45" y="208"/>
                  </a:lnTo>
                  <a:lnTo>
                    <a:pt x="45" y="208"/>
                  </a:lnTo>
                  <a:lnTo>
                    <a:pt x="45" y="208"/>
                  </a:lnTo>
                  <a:lnTo>
                    <a:pt x="40" y="208"/>
                  </a:lnTo>
                  <a:lnTo>
                    <a:pt x="38" y="208"/>
                  </a:lnTo>
                  <a:lnTo>
                    <a:pt x="38" y="211"/>
                  </a:lnTo>
                  <a:lnTo>
                    <a:pt x="38" y="211"/>
                  </a:lnTo>
                  <a:lnTo>
                    <a:pt x="38" y="213"/>
                  </a:lnTo>
                  <a:lnTo>
                    <a:pt x="38" y="211"/>
                  </a:lnTo>
                  <a:lnTo>
                    <a:pt x="38" y="211"/>
                  </a:lnTo>
                  <a:lnTo>
                    <a:pt x="38" y="211"/>
                  </a:lnTo>
                  <a:lnTo>
                    <a:pt x="38" y="208"/>
                  </a:lnTo>
                  <a:lnTo>
                    <a:pt x="35" y="208"/>
                  </a:lnTo>
                  <a:lnTo>
                    <a:pt x="35" y="211"/>
                  </a:lnTo>
                  <a:lnTo>
                    <a:pt x="33" y="211"/>
                  </a:lnTo>
                  <a:lnTo>
                    <a:pt x="33" y="211"/>
                  </a:lnTo>
                  <a:lnTo>
                    <a:pt x="33" y="211"/>
                  </a:lnTo>
                  <a:lnTo>
                    <a:pt x="33" y="211"/>
                  </a:lnTo>
                  <a:lnTo>
                    <a:pt x="33" y="211"/>
                  </a:lnTo>
                  <a:lnTo>
                    <a:pt x="31" y="211"/>
                  </a:lnTo>
                  <a:lnTo>
                    <a:pt x="31" y="211"/>
                  </a:lnTo>
                  <a:lnTo>
                    <a:pt x="33" y="211"/>
                  </a:lnTo>
                  <a:lnTo>
                    <a:pt x="31" y="213"/>
                  </a:lnTo>
                  <a:lnTo>
                    <a:pt x="31" y="213"/>
                  </a:lnTo>
                  <a:lnTo>
                    <a:pt x="31" y="211"/>
                  </a:lnTo>
                  <a:lnTo>
                    <a:pt x="31" y="206"/>
                  </a:lnTo>
                  <a:lnTo>
                    <a:pt x="28" y="203"/>
                  </a:lnTo>
                  <a:lnTo>
                    <a:pt x="28" y="203"/>
                  </a:lnTo>
                  <a:lnTo>
                    <a:pt x="26" y="201"/>
                  </a:lnTo>
                  <a:lnTo>
                    <a:pt x="26" y="201"/>
                  </a:lnTo>
                  <a:lnTo>
                    <a:pt x="24" y="201"/>
                  </a:lnTo>
                  <a:lnTo>
                    <a:pt x="24" y="199"/>
                  </a:lnTo>
                  <a:lnTo>
                    <a:pt x="24" y="199"/>
                  </a:lnTo>
                  <a:lnTo>
                    <a:pt x="21" y="199"/>
                  </a:lnTo>
                  <a:lnTo>
                    <a:pt x="21" y="196"/>
                  </a:lnTo>
                  <a:lnTo>
                    <a:pt x="21" y="194"/>
                  </a:lnTo>
                  <a:lnTo>
                    <a:pt x="19" y="194"/>
                  </a:lnTo>
                  <a:lnTo>
                    <a:pt x="19" y="194"/>
                  </a:lnTo>
                  <a:lnTo>
                    <a:pt x="19" y="194"/>
                  </a:lnTo>
                  <a:lnTo>
                    <a:pt x="17" y="192"/>
                  </a:lnTo>
                  <a:lnTo>
                    <a:pt x="17" y="192"/>
                  </a:lnTo>
                  <a:lnTo>
                    <a:pt x="17" y="189"/>
                  </a:lnTo>
                  <a:lnTo>
                    <a:pt x="14" y="189"/>
                  </a:lnTo>
                  <a:lnTo>
                    <a:pt x="17" y="189"/>
                  </a:lnTo>
                  <a:lnTo>
                    <a:pt x="17" y="192"/>
                  </a:lnTo>
                  <a:lnTo>
                    <a:pt x="17" y="192"/>
                  </a:lnTo>
                  <a:lnTo>
                    <a:pt x="17" y="194"/>
                  </a:lnTo>
                  <a:lnTo>
                    <a:pt x="24" y="203"/>
                  </a:lnTo>
                  <a:lnTo>
                    <a:pt x="26" y="206"/>
                  </a:lnTo>
                  <a:lnTo>
                    <a:pt x="28" y="208"/>
                  </a:lnTo>
                  <a:lnTo>
                    <a:pt x="28" y="211"/>
                  </a:lnTo>
                  <a:lnTo>
                    <a:pt x="28" y="211"/>
                  </a:lnTo>
                  <a:lnTo>
                    <a:pt x="28" y="213"/>
                  </a:lnTo>
                  <a:lnTo>
                    <a:pt x="28" y="213"/>
                  </a:lnTo>
                  <a:lnTo>
                    <a:pt x="28" y="213"/>
                  </a:lnTo>
                  <a:lnTo>
                    <a:pt x="31" y="215"/>
                  </a:lnTo>
                  <a:lnTo>
                    <a:pt x="31" y="215"/>
                  </a:lnTo>
                  <a:lnTo>
                    <a:pt x="28" y="218"/>
                  </a:lnTo>
                  <a:lnTo>
                    <a:pt x="28" y="218"/>
                  </a:lnTo>
                  <a:lnTo>
                    <a:pt x="28" y="218"/>
                  </a:lnTo>
                  <a:lnTo>
                    <a:pt x="28" y="220"/>
                  </a:lnTo>
                  <a:lnTo>
                    <a:pt x="31" y="220"/>
                  </a:lnTo>
                  <a:lnTo>
                    <a:pt x="31" y="222"/>
                  </a:lnTo>
                  <a:lnTo>
                    <a:pt x="31" y="220"/>
                  </a:lnTo>
                  <a:lnTo>
                    <a:pt x="33" y="222"/>
                  </a:lnTo>
                  <a:lnTo>
                    <a:pt x="33" y="222"/>
                  </a:lnTo>
                  <a:lnTo>
                    <a:pt x="33" y="222"/>
                  </a:lnTo>
                  <a:lnTo>
                    <a:pt x="33" y="222"/>
                  </a:lnTo>
                  <a:lnTo>
                    <a:pt x="33" y="222"/>
                  </a:lnTo>
                  <a:lnTo>
                    <a:pt x="33" y="222"/>
                  </a:lnTo>
                  <a:lnTo>
                    <a:pt x="35" y="225"/>
                  </a:lnTo>
                  <a:lnTo>
                    <a:pt x="35" y="222"/>
                  </a:lnTo>
                  <a:lnTo>
                    <a:pt x="35" y="222"/>
                  </a:lnTo>
                  <a:lnTo>
                    <a:pt x="35" y="222"/>
                  </a:lnTo>
                  <a:lnTo>
                    <a:pt x="35" y="222"/>
                  </a:lnTo>
                  <a:lnTo>
                    <a:pt x="35" y="222"/>
                  </a:lnTo>
                  <a:lnTo>
                    <a:pt x="35" y="220"/>
                  </a:lnTo>
                  <a:lnTo>
                    <a:pt x="35" y="220"/>
                  </a:lnTo>
                  <a:lnTo>
                    <a:pt x="35" y="220"/>
                  </a:lnTo>
                  <a:lnTo>
                    <a:pt x="38" y="220"/>
                  </a:lnTo>
                  <a:lnTo>
                    <a:pt x="38" y="222"/>
                  </a:lnTo>
                  <a:lnTo>
                    <a:pt x="40" y="225"/>
                  </a:lnTo>
                  <a:lnTo>
                    <a:pt x="40" y="222"/>
                  </a:lnTo>
                  <a:lnTo>
                    <a:pt x="40" y="222"/>
                  </a:lnTo>
                  <a:lnTo>
                    <a:pt x="40" y="222"/>
                  </a:lnTo>
                  <a:lnTo>
                    <a:pt x="40" y="222"/>
                  </a:lnTo>
                  <a:lnTo>
                    <a:pt x="40" y="222"/>
                  </a:lnTo>
                  <a:lnTo>
                    <a:pt x="40" y="222"/>
                  </a:lnTo>
                  <a:lnTo>
                    <a:pt x="43" y="222"/>
                  </a:lnTo>
                  <a:lnTo>
                    <a:pt x="45" y="225"/>
                  </a:lnTo>
                  <a:lnTo>
                    <a:pt x="45" y="227"/>
                  </a:lnTo>
                  <a:lnTo>
                    <a:pt x="43" y="227"/>
                  </a:lnTo>
                  <a:lnTo>
                    <a:pt x="43" y="227"/>
                  </a:lnTo>
                  <a:lnTo>
                    <a:pt x="43" y="227"/>
                  </a:lnTo>
                  <a:lnTo>
                    <a:pt x="45" y="230"/>
                  </a:lnTo>
                  <a:lnTo>
                    <a:pt x="45" y="230"/>
                  </a:lnTo>
                  <a:lnTo>
                    <a:pt x="45" y="230"/>
                  </a:lnTo>
                  <a:lnTo>
                    <a:pt x="45" y="230"/>
                  </a:lnTo>
                  <a:lnTo>
                    <a:pt x="47" y="232"/>
                  </a:lnTo>
                  <a:lnTo>
                    <a:pt x="47" y="232"/>
                  </a:lnTo>
                  <a:lnTo>
                    <a:pt x="47" y="232"/>
                  </a:lnTo>
                  <a:lnTo>
                    <a:pt x="45" y="232"/>
                  </a:lnTo>
                  <a:lnTo>
                    <a:pt x="45" y="234"/>
                  </a:lnTo>
                  <a:lnTo>
                    <a:pt x="45" y="234"/>
                  </a:lnTo>
                  <a:lnTo>
                    <a:pt x="45" y="234"/>
                  </a:lnTo>
                  <a:lnTo>
                    <a:pt x="45" y="232"/>
                  </a:lnTo>
                  <a:lnTo>
                    <a:pt x="45" y="232"/>
                  </a:lnTo>
                  <a:lnTo>
                    <a:pt x="43" y="232"/>
                  </a:lnTo>
                  <a:lnTo>
                    <a:pt x="43" y="232"/>
                  </a:lnTo>
                  <a:lnTo>
                    <a:pt x="43" y="230"/>
                  </a:lnTo>
                  <a:lnTo>
                    <a:pt x="43" y="230"/>
                  </a:lnTo>
                  <a:lnTo>
                    <a:pt x="43" y="230"/>
                  </a:lnTo>
                  <a:lnTo>
                    <a:pt x="43" y="230"/>
                  </a:lnTo>
                  <a:lnTo>
                    <a:pt x="43" y="230"/>
                  </a:lnTo>
                  <a:lnTo>
                    <a:pt x="40" y="230"/>
                  </a:lnTo>
                  <a:lnTo>
                    <a:pt x="40" y="230"/>
                  </a:lnTo>
                  <a:lnTo>
                    <a:pt x="43" y="227"/>
                  </a:lnTo>
                  <a:lnTo>
                    <a:pt x="43" y="227"/>
                  </a:lnTo>
                  <a:lnTo>
                    <a:pt x="40" y="225"/>
                  </a:lnTo>
                  <a:lnTo>
                    <a:pt x="40" y="225"/>
                  </a:lnTo>
                  <a:lnTo>
                    <a:pt x="38" y="225"/>
                  </a:lnTo>
                  <a:lnTo>
                    <a:pt x="38" y="225"/>
                  </a:lnTo>
                  <a:lnTo>
                    <a:pt x="38" y="225"/>
                  </a:lnTo>
                  <a:lnTo>
                    <a:pt x="35" y="227"/>
                  </a:lnTo>
                  <a:lnTo>
                    <a:pt x="35" y="225"/>
                  </a:lnTo>
                  <a:lnTo>
                    <a:pt x="35" y="225"/>
                  </a:lnTo>
                  <a:lnTo>
                    <a:pt x="35" y="225"/>
                  </a:lnTo>
                  <a:lnTo>
                    <a:pt x="35" y="225"/>
                  </a:lnTo>
                  <a:lnTo>
                    <a:pt x="38" y="225"/>
                  </a:lnTo>
                  <a:lnTo>
                    <a:pt x="35" y="225"/>
                  </a:lnTo>
                  <a:lnTo>
                    <a:pt x="35" y="225"/>
                  </a:lnTo>
                  <a:lnTo>
                    <a:pt x="35" y="225"/>
                  </a:lnTo>
                  <a:lnTo>
                    <a:pt x="35" y="225"/>
                  </a:lnTo>
                  <a:lnTo>
                    <a:pt x="35" y="225"/>
                  </a:lnTo>
                  <a:lnTo>
                    <a:pt x="35" y="225"/>
                  </a:lnTo>
                  <a:lnTo>
                    <a:pt x="35" y="225"/>
                  </a:lnTo>
                  <a:lnTo>
                    <a:pt x="35" y="225"/>
                  </a:lnTo>
                  <a:lnTo>
                    <a:pt x="35" y="225"/>
                  </a:lnTo>
                  <a:lnTo>
                    <a:pt x="33" y="225"/>
                  </a:lnTo>
                  <a:lnTo>
                    <a:pt x="33" y="225"/>
                  </a:lnTo>
                  <a:lnTo>
                    <a:pt x="31" y="222"/>
                  </a:lnTo>
                  <a:lnTo>
                    <a:pt x="31" y="222"/>
                  </a:lnTo>
                  <a:lnTo>
                    <a:pt x="31" y="222"/>
                  </a:lnTo>
                  <a:lnTo>
                    <a:pt x="31" y="222"/>
                  </a:lnTo>
                  <a:lnTo>
                    <a:pt x="31" y="222"/>
                  </a:lnTo>
                  <a:lnTo>
                    <a:pt x="31" y="222"/>
                  </a:lnTo>
                  <a:lnTo>
                    <a:pt x="31" y="225"/>
                  </a:lnTo>
                  <a:lnTo>
                    <a:pt x="31" y="225"/>
                  </a:lnTo>
                  <a:lnTo>
                    <a:pt x="33" y="225"/>
                  </a:lnTo>
                  <a:lnTo>
                    <a:pt x="33" y="225"/>
                  </a:lnTo>
                  <a:lnTo>
                    <a:pt x="33" y="225"/>
                  </a:lnTo>
                  <a:lnTo>
                    <a:pt x="35" y="227"/>
                  </a:lnTo>
                  <a:lnTo>
                    <a:pt x="35" y="230"/>
                  </a:lnTo>
                  <a:lnTo>
                    <a:pt x="35" y="230"/>
                  </a:lnTo>
                  <a:lnTo>
                    <a:pt x="38" y="232"/>
                  </a:lnTo>
                  <a:lnTo>
                    <a:pt x="38" y="232"/>
                  </a:lnTo>
                  <a:lnTo>
                    <a:pt x="38" y="232"/>
                  </a:lnTo>
                  <a:lnTo>
                    <a:pt x="38" y="232"/>
                  </a:lnTo>
                  <a:lnTo>
                    <a:pt x="40" y="234"/>
                  </a:lnTo>
                  <a:lnTo>
                    <a:pt x="40" y="234"/>
                  </a:lnTo>
                  <a:lnTo>
                    <a:pt x="47" y="239"/>
                  </a:lnTo>
                  <a:lnTo>
                    <a:pt x="47" y="241"/>
                  </a:lnTo>
                  <a:lnTo>
                    <a:pt x="47" y="246"/>
                  </a:lnTo>
                  <a:lnTo>
                    <a:pt x="47" y="246"/>
                  </a:lnTo>
                  <a:lnTo>
                    <a:pt x="47" y="246"/>
                  </a:lnTo>
                  <a:lnTo>
                    <a:pt x="47" y="248"/>
                  </a:lnTo>
                  <a:lnTo>
                    <a:pt x="50" y="251"/>
                  </a:lnTo>
                  <a:lnTo>
                    <a:pt x="50" y="251"/>
                  </a:lnTo>
                  <a:lnTo>
                    <a:pt x="52" y="253"/>
                  </a:lnTo>
                  <a:lnTo>
                    <a:pt x="52" y="251"/>
                  </a:lnTo>
                  <a:lnTo>
                    <a:pt x="50" y="251"/>
                  </a:lnTo>
                  <a:lnTo>
                    <a:pt x="50" y="248"/>
                  </a:lnTo>
                  <a:lnTo>
                    <a:pt x="50" y="251"/>
                  </a:lnTo>
                  <a:lnTo>
                    <a:pt x="52" y="253"/>
                  </a:lnTo>
                  <a:lnTo>
                    <a:pt x="54" y="253"/>
                  </a:lnTo>
                  <a:lnTo>
                    <a:pt x="54" y="253"/>
                  </a:lnTo>
                  <a:lnTo>
                    <a:pt x="54" y="251"/>
                  </a:lnTo>
                  <a:lnTo>
                    <a:pt x="54" y="251"/>
                  </a:lnTo>
                  <a:lnTo>
                    <a:pt x="54" y="251"/>
                  </a:lnTo>
                  <a:lnTo>
                    <a:pt x="54" y="248"/>
                  </a:lnTo>
                  <a:lnTo>
                    <a:pt x="54" y="248"/>
                  </a:lnTo>
                  <a:lnTo>
                    <a:pt x="54" y="251"/>
                  </a:lnTo>
                  <a:lnTo>
                    <a:pt x="54" y="251"/>
                  </a:lnTo>
                  <a:lnTo>
                    <a:pt x="54" y="251"/>
                  </a:lnTo>
                  <a:lnTo>
                    <a:pt x="54" y="251"/>
                  </a:lnTo>
                  <a:lnTo>
                    <a:pt x="54" y="251"/>
                  </a:lnTo>
                  <a:lnTo>
                    <a:pt x="54" y="251"/>
                  </a:lnTo>
                  <a:lnTo>
                    <a:pt x="57" y="251"/>
                  </a:lnTo>
                  <a:lnTo>
                    <a:pt x="57" y="251"/>
                  </a:lnTo>
                  <a:lnTo>
                    <a:pt x="57" y="251"/>
                  </a:lnTo>
                  <a:lnTo>
                    <a:pt x="57" y="253"/>
                  </a:lnTo>
                  <a:lnTo>
                    <a:pt x="54" y="253"/>
                  </a:lnTo>
                  <a:lnTo>
                    <a:pt x="54" y="253"/>
                  </a:lnTo>
                  <a:lnTo>
                    <a:pt x="54" y="253"/>
                  </a:lnTo>
                  <a:lnTo>
                    <a:pt x="54" y="253"/>
                  </a:lnTo>
                  <a:lnTo>
                    <a:pt x="57" y="256"/>
                  </a:lnTo>
                  <a:lnTo>
                    <a:pt x="57" y="256"/>
                  </a:lnTo>
                  <a:lnTo>
                    <a:pt x="57" y="256"/>
                  </a:lnTo>
                  <a:lnTo>
                    <a:pt x="59" y="253"/>
                  </a:lnTo>
                  <a:lnTo>
                    <a:pt x="59" y="253"/>
                  </a:lnTo>
                  <a:lnTo>
                    <a:pt x="61" y="253"/>
                  </a:lnTo>
                  <a:lnTo>
                    <a:pt x="61" y="253"/>
                  </a:lnTo>
                  <a:lnTo>
                    <a:pt x="61" y="253"/>
                  </a:lnTo>
                  <a:lnTo>
                    <a:pt x="61" y="253"/>
                  </a:lnTo>
                  <a:lnTo>
                    <a:pt x="61" y="251"/>
                  </a:lnTo>
                  <a:lnTo>
                    <a:pt x="64" y="251"/>
                  </a:lnTo>
                  <a:lnTo>
                    <a:pt x="64" y="251"/>
                  </a:lnTo>
                  <a:lnTo>
                    <a:pt x="64" y="253"/>
                  </a:lnTo>
                  <a:lnTo>
                    <a:pt x="64" y="256"/>
                  </a:lnTo>
                  <a:lnTo>
                    <a:pt x="66" y="256"/>
                  </a:lnTo>
                  <a:lnTo>
                    <a:pt x="66" y="256"/>
                  </a:lnTo>
                  <a:lnTo>
                    <a:pt x="69" y="256"/>
                  </a:lnTo>
                  <a:lnTo>
                    <a:pt x="69" y="256"/>
                  </a:lnTo>
                  <a:lnTo>
                    <a:pt x="69" y="256"/>
                  </a:lnTo>
                  <a:lnTo>
                    <a:pt x="69" y="256"/>
                  </a:lnTo>
                  <a:lnTo>
                    <a:pt x="69" y="256"/>
                  </a:lnTo>
                  <a:lnTo>
                    <a:pt x="66" y="256"/>
                  </a:lnTo>
                  <a:lnTo>
                    <a:pt x="66" y="258"/>
                  </a:lnTo>
                  <a:lnTo>
                    <a:pt x="69" y="258"/>
                  </a:lnTo>
                  <a:lnTo>
                    <a:pt x="66" y="258"/>
                  </a:lnTo>
                  <a:lnTo>
                    <a:pt x="69" y="260"/>
                  </a:lnTo>
                  <a:lnTo>
                    <a:pt x="69" y="260"/>
                  </a:lnTo>
                  <a:lnTo>
                    <a:pt x="69" y="258"/>
                  </a:lnTo>
                  <a:lnTo>
                    <a:pt x="69" y="258"/>
                  </a:lnTo>
                  <a:lnTo>
                    <a:pt x="69" y="258"/>
                  </a:lnTo>
                  <a:lnTo>
                    <a:pt x="71" y="258"/>
                  </a:lnTo>
                  <a:lnTo>
                    <a:pt x="71" y="258"/>
                  </a:lnTo>
                  <a:lnTo>
                    <a:pt x="71" y="258"/>
                  </a:lnTo>
                  <a:lnTo>
                    <a:pt x="71" y="258"/>
                  </a:lnTo>
                  <a:lnTo>
                    <a:pt x="71" y="256"/>
                  </a:lnTo>
                  <a:lnTo>
                    <a:pt x="71" y="256"/>
                  </a:lnTo>
                  <a:lnTo>
                    <a:pt x="71" y="258"/>
                  </a:lnTo>
                  <a:lnTo>
                    <a:pt x="71" y="258"/>
                  </a:lnTo>
                  <a:lnTo>
                    <a:pt x="71" y="258"/>
                  </a:lnTo>
                  <a:lnTo>
                    <a:pt x="73" y="258"/>
                  </a:lnTo>
                  <a:lnTo>
                    <a:pt x="73" y="258"/>
                  </a:lnTo>
                  <a:lnTo>
                    <a:pt x="73" y="258"/>
                  </a:lnTo>
                  <a:lnTo>
                    <a:pt x="73" y="258"/>
                  </a:lnTo>
                  <a:lnTo>
                    <a:pt x="73" y="260"/>
                  </a:lnTo>
                  <a:lnTo>
                    <a:pt x="76" y="260"/>
                  </a:lnTo>
                  <a:lnTo>
                    <a:pt x="73" y="258"/>
                  </a:lnTo>
                  <a:lnTo>
                    <a:pt x="73" y="256"/>
                  </a:lnTo>
                  <a:lnTo>
                    <a:pt x="73" y="256"/>
                  </a:lnTo>
                  <a:lnTo>
                    <a:pt x="76" y="258"/>
                  </a:lnTo>
                  <a:lnTo>
                    <a:pt x="76" y="258"/>
                  </a:lnTo>
                  <a:lnTo>
                    <a:pt x="78" y="258"/>
                  </a:lnTo>
                  <a:lnTo>
                    <a:pt x="78" y="258"/>
                  </a:lnTo>
                  <a:lnTo>
                    <a:pt x="78" y="258"/>
                  </a:lnTo>
                  <a:lnTo>
                    <a:pt x="78" y="260"/>
                  </a:lnTo>
                  <a:lnTo>
                    <a:pt x="78" y="260"/>
                  </a:lnTo>
                  <a:lnTo>
                    <a:pt x="78" y="260"/>
                  </a:lnTo>
                  <a:lnTo>
                    <a:pt x="76" y="260"/>
                  </a:lnTo>
                  <a:lnTo>
                    <a:pt x="76" y="260"/>
                  </a:lnTo>
                  <a:lnTo>
                    <a:pt x="73" y="260"/>
                  </a:lnTo>
                  <a:lnTo>
                    <a:pt x="73" y="260"/>
                  </a:lnTo>
                  <a:lnTo>
                    <a:pt x="73" y="260"/>
                  </a:lnTo>
                  <a:lnTo>
                    <a:pt x="73" y="260"/>
                  </a:lnTo>
                  <a:lnTo>
                    <a:pt x="71" y="263"/>
                  </a:lnTo>
                  <a:lnTo>
                    <a:pt x="71" y="263"/>
                  </a:lnTo>
                  <a:lnTo>
                    <a:pt x="71" y="263"/>
                  </a:lnTo>
                  <a:lnTo>
                    <a:pt x="71" y="263"/>
                  </a:lnTo>
                  <a:lnTo>
                    <a:pt x="71" y="263"/>
                  </a:lnTo>
                  <a:lnTo>
                    <a:pt x="71" y="263"/>
                  </a:lnTo>
                  <a:lnTo>
                    <a:pt x="69" y="263"/>
                  </a:lnTo>
                  <a:lnTo>
                    <a:pt x="69" y="263"/>
                  </a:lnTo>
                  <a:lnTo>
                    <a:pt x="69" y="263"/>
                  </a:lnTo>
                  <a:lnTo>
                    <a:pt x="69" y="263"/>
                  </a:lnTo>
                  <a:lnTo>
                    <a:pt x="69" y="263"/>
                  </a:lnTo>
                  <a:lnTo>
                    <a:pt x="69" y="260"/>
                  </a:lnTo>
                  <a:lnTo>
                    <a:pt x="69" y="260"/>
                  </a:lnTo>
                  <a:lnTo>
                    <a:pt x="69" y="260"/>
                  </a:lnTo>
                  <a:lnTo>
                    <a:pt x="69" y="260"/>
                  </a:lnTo>
                  <a:lnTo>
                    <a:pt x="69" y="260"/>
                  </a:lnTo>
                  <a:lnTo>
                    <a:pt x="66" y="260"/>
                  </a:lnTo>
                  <a:lnTo>
                    <a:pt x="66" y="260"/>
                  </a:lnTo>
                  <a:lnTo>
                    <a:pt x="66" y="260"/>
                  </a:lnTo>
                  <a:lnTo>
                    <a:pt x="66" y="260"/>
                  </a:lnTo>
                  <a:lnTo>
                    <a:pt x="66" y="260"/>
                  </a:lnTo>
                  <a:lnTo>
                    <a:pt x="66" y="260"/>
                  </a:lnTo>
                  <a:lnTo>
                    <a:pt x="66" y="258"/>
                  </a:lnTo>
                  <a:lnTo>
                    <a:pt x="66" y="258"/>
                  </a:lnTo>
                  <a:lnTo>
                    <a:pt x="64" y="258"/>
                  </a:lnTo>
                  <a:lnTo>
                    <a:pt x="64" y="258"/>
                  </a:lnTo>
                  <a:lnTo>
                    <a:pt x="61" y="258"/>
                  </a:lnTo>
                  <a:lnTo>
                    <a:pt x="61" y="258"/>
                  </a:lnTo>
                  <a:lnTo>
                    <a:pt x="61" y="258"/>
                  </a:lnTo>
                  <a:lnTo>
                    <a:pt x="61" y="256"/>
                  </a:lnTo>
                  <a:lnTo>
                    <a:pt x="61" y="256"/>
                  </a:lnTo>
                  <a:lnTo>
                    <a:pt x="61" y="256"/>
                  </a:lnTo>
                  <a:lnTo>
                    <a:pt x="61" y="256"/>
                  </a:lnTo>
                  <a:lnTo>
                    <a:pt x="61" y="256"/>
                  </a:lnTo>
                  <a:lnTo>
                    <a:pt x="61" y="256"/>
                  </a:lnTo>
                  <a:lnTo>
                    <a:pt x="61" y="256"/>
                  </a:lnTo>
                  <a:lnTo>
                    <a:pt x="61" y="256"/>
                  </a:lnTo>
                  <a:lnTo>
                    <a:pt x="61" y="253"/>
                  </a:lnTo>
                  <a:lnTo>
                    <a:pt x="59" y="256"/>
                  </a:lnTo>
                  <a:lnTo>
                    <a:pt x="59" y="256"/>
                  </a:lnTo>
                  <a:lnTo>
                    <a:pt x="59" y="256"/>
                  </a:lnTo>
                  <a:lnTo>
                    <a:pt x="57" y="256"/>
                  </a:lnTo>
                  <a:lnTo>
                    <a:pt x="57" y="256"/>
                  </a:lnTo>
                  <a:lnTo>
                    <a:pt x="54" y="253"/>
                  </a:lnTo>
                  <a:lnTo>
                    <a:pt x="54" y="253"/>
                  </a:lnTo>
                  <a:lnTo>
                    <a:pt x="54" y="256"/>
                  </a:lnTo>
                  <a:lnTo>
                    <a:pt x="64" y="267"/>
                  </a:lnTo>
                  <a:lnTo>
                    <a:pt x="69" y="270"/>
                  </a:lnTo>
                  <a:lnTo>
                    <a:pt x="71" y="272"/>
                  </a:lnTo>
                  <a:lnTo>
                    <a:pt x="78" y="277"/>
                  </a:lnTo>
                  <a:lnTo>
                    <a:pt x="80" y="279"/>
                  </a:lnTo>
                  <a:lnTo>
                    <a:pt x="88" y="286"/>
                  </a:lnTo>
                  <a:lnTo>
                    <a:pt x="95" y="291"/>
                  </a:lnTo>
                  <a:lnTo>
                    <a:pt x="95" y="291"/>
                  </a:lnTo>
                  <a:lnTo>
                    <a:pt x="97" y="293"/>
                  </a:lnTo>
                  <a:lnTo>
                    <a:pt x="97" y="293"/>
                  </a:lnTo>
                  <a:lnTo>
                    <a:pt x="99" y="296"/>
                  </a:lnTo>
                  <a:lnTo>
                    <a:pt x="99" y="296"/>
                  </a:lnTo>
                  <a:lnTo>
                    <a:pt x="99" y="298"/>
                  </a:lnTo>
                  <a:lnTo>
                    <a:pt x="102" y="298"/>
                  </a:lnTo>
                  <a:lnTo>
                    <a:pt x="102" y="298"/>
                  </a:lnTo>
                  <a:lnTo>
                    <a:pt x="104" y="301"/>
                  </a:lnTo>
                  <a:lnTo>
                    <a:pt x="104" y="301"/>
                  </a:lnTo>
                  <a:lnTo>
                    <a:pt x="104" y="301"/>
                  </a:lnTo>
                  <a:lnTo>
                    <a:pt x="104" y="303"/>
                  </a:lnTo>
                  <a:lnTo>
                    <a:pt x="104" y="303"/>
                  </a:lnTo>
                  <a:lnTo>
                    <a:pt x="104" y="305"/>
                  </a:lnTo>
                  <a:lnTo>
                    <a:pt x="104" y="308"/>
                  </a:lnTo>
                  <a:lnTo>
                    <a:pt x="114" y="312"/>
                  </a:lnTo>
                  <a:lnTo>
                    <a:pt x="118" y="319"/>
                  </a:lnTo>
                  <a:lnTo>
                    <a:pt x="121" y="319"/>
                  </a:lnTo>
                  <a:lnTo>
                    <a:pt x="123" y="322"/>
                  </a:lnTo>
                  <a:lnTo>
                    <a:pt x="123" y="322"/>
                  </a:lnTo>
                  <a:lnTo>
                    <a:pt x="123" y="324"/>
                  </a:lnTo>
                  <a:lnTo>
                    <a:pt x="123" y="324"/>
                  </a:lnTo>
                  <a:lnTo>
                    <a:pt x="123" y="324"/>
                  </a:lnTo>
                  <a:lnTo>
                    <a:pt x="125" y="329"/>
                  </a:lnTo>
                  <a:lnTo>
                    <a:pt x="128" y="331"/>
                  </a:lnTo>
                  <a:lnTo>
                    <a:pt x="128" y="331"/>
                  </a:lnTo>
                  <a:lnTo>
                    <a:pt x="130" y="334"/>
                  </a:lnTo>
                  <a:lnTo>
                    <a:pt x="130" y="331"/>
                  </a:lnTo>
                  <a:lnTo>
                    <a:pt x="132" y="322"/>
                  </a:lnTo>
                  <a:lnTo>
                    <a:pt x="135" y="319"/>
                  </a:lnTo>
                  <a:lnTo>
                    <a:pt x="135" y="319"/>
                  </a:lnTo>
                  <a:lnTo>
                    <a:pt x="137" y="317"/>
                  </a:lnTo>
                  <a:lnTo>
                    <a:pt x="140" y="317"/>
                  </a:lnTo>
                  <a:lnTo>
                    <a:pt x="142" y="315"/>
                  </a:lnTo>
                  <a:lnTo>
                    <a:pt x="144" y="315"/>
                  </a:lnTo>
                  <a:lnTo>
                    <a:pt x="144" y="315"/>
                  </a:lnTo>
                  <a:lnTo>
                    <a:pt x="147" y="312"/>
                  </a:lnTo>
                  <a:lnTo>
                    <a:pt x="147" y="310"/>
                  </a:lnTo>
                  <a:lnTo>
                    <a:pt x="149" y="310"/>
                  </a:lnTo>
                  <a:lnTo>
                    <a:pt x="151" y="310"/>
                  </a:lnTo>
                  <a:lnTo>
                    <a:pt x="154" y="312"/>
                  </a:lnTo>
                  <a:lnTo>
                    <a:pt x="158" y="319"/>
                  </a:lnTo>
                  <a:lnTo>
                    <a:pt x="158" y="319"/>
                  </a:lnTo>
                  <a:lnTo>
                    <a:pt x="161" y="319"/>
                  </a:lnTo>
                  <a:lnTo>
                    <a:pt x="163" y="319"/>
                  </a:lnTo>
                  <a:lnTo>
                    <a:pt x="163" y="319"/>
                  </a:lnTo>
                  <a:lnTo>
                    <a:pt x="168" y="322"/>
                  </a:lnTo>
                  <a:lnTo>
                    <a:pt x="168" y="322"/>
                  </a:lnTo>
                  <a:lnTo>
                    <a:pt x="168" y="322"/>
                  </a:lnTo>
                  <a:lnTo>
                    <a:pt x="168" y="319"/>
                  </a:lnTo>
                  <a:lnTo>
                    <a:pt x="170" y="319"/>
                  </a:lnTo>
                  <a:lnTo>
                    <a:pt x="170" y="319"/>
                  </a:lnTo>
                  <a:lnTo>
                    <a:pt x="173" y="317"/>
                  </a:lnTo>
                  <a:lnTo>
                    <a:pt x="170" y="317"/>
                  </a:lnTo>
                  <a:lnTo>
                    <a:pt x="170" y="315"/>
                  </a:lnTo>
                  <a:lnTo>
                    <a:pt x="168" y="315"/>
                  </a:lnTo>
                  <a:lnTo>
                    <a:pt x="168" y="315"/>
                  </a:lnTo>
                  <a:lnTo>
                    <a:pt x="168" y="312"/>
                  </a:lnTo>
                  <a:lnTo>
                    <a:pt x="168" y="312"/>
                  </a:lnTo>
                  <a:lnTo>
                    <a:pt x="170" y="305"/>
                  </a:lnTo>
                  <a:lnTo>
                    <a:pt x="170" y="303"/>
                  </a:lnTo>
                  <a:lnTo>
                    <a:pt x="173" y="303"/>
                  </a:lnTo>
                  <a:lnTo>
                    <a:pt x="175" y="301"/>
                  </a:lnTo>
                  <a:lnTo>
                    <a:pt x="173" y="298"/>
                  </a:lnTo>
                  <a:lnTo>
                    <a:pt x="173" y="298"/>
                  </a:lnTo>
                  <a:lnTo>
                    <a:pt x="168" y="298"/>
                  </a:lnTo>
                  <a:lnTo>
                    <a:pt x="168" y="296"/>
                  </a:lnTo>
                  <a:lnTo>
                    <a:pt x="166" y="296"/>
                  </a:lnTo>
                  <a:lnTo>
                    <a:pt x="163" y="293"/>
                  </a:lnTo>
                  <a:lnTo>
                    <a:pt x="161" y="293"/>
                  </a:lnTo>
                  <a:lnTo>
                    <a:pt x="161" y="293"/>
                  </a:lnTo>
                  <a:lnTo>
                    <a:pt x="161" y="291"/>
                  </a:lnTo>
                  <a:lnTo>
                    <a:pt x="161" y="291"/>
                  </a:lnTo>
                  <a:lnTo>
                    <a:pt x="161" y="291"/>
                  </a:lnTo>
                  <a:lnTo>
                    <a:pt x="161" y="289"/>
                  </a:lnTo>
                  <a:lnTo>
                    <a:pt x="161" y="286"/>
                  </a:lnTo>
                  <a:lnTo>
                    <a:pt x="161" y="286"/>
                  </a:lnTo>
                  <a:lnTo>
                    <a:pt x="161" y="286"/>
                  </a:lnTo>
                  <a:lnTo>
                    <a:pt x="163" y="286"/>
                  </a:lnTo>
                  <a:lnTo>
                    <a:pt x="163" y="286"/>
                  </a:lnTo>
                  <a:lnTo>
                    <a:pt x="166" y="284"/>
                  </a:lnTo>
                  <a:lnTo>
                    <a:pt x="166" y="284"/>
                  </a:lnTo>
                  <a:lnTo>
                    <a:pt x="163" y="282"/>
                  </a:lnTo>
                  <a:lnTo>
                    <a:pt x="161" y="277"/>
                  </a:lnTo>
                  <a:lnTo>
                    <a:pt x="158" y="274"/>
                  </a:lnTo>
                  <a:lnTo>
                    <a:pt x="156" y="274"/>
                  </a:lnTo>
                  <a:lnTo>
                    <a:pt x="156" y="274"/>
                  </a:lnTo>
                  <a:lnTo>
                    <a:pt x="154" y="274"/>
                  </a:lnTo>
                  <a:lnTo>
                    <a:pt x="151" y="277"/>
                  </a:lnTo>
                  <a:lnTo>
                    <a:pt x="151" y="277"/>
                  </a:lnTo>
                  <a:lnTo>
                    <a:pt x="151" y="274"/>
                  </a:lnTo>
                  <a:lnTo>
                    <a:pt x="151" y="272"/>
                  </a:lnTo>
                  <a:lnTo>
                    <a:pt x="151" y="272"/>
                  </a:lnTo>
                  <a:lnTo>
                    <a:pt x="156" y="265"/>
                  </a:lnTo>
                  <a:lnTo>
                    <a:pt x="156" y="265"/>
                  </a:lnTo>
                  <a:lnTo>
                    <a:pt x="156" y="263"/>
                  </a:lnTo>
                  <a:lnTo>
                    <a:pt x="156" y="263"/>
                  </a:lnTo>
                  <a:lnTo>
                    <a:pt x="156" y="260"/>
                  </a:lnTo>
                  <a:lnTo>
                    <a:pt x="156" y="260"/>
                  </a:lnTo>
                  <a:lnTo>
                    <a:pt x="154" y="258"/>
                  </a:lnTo>
                  <a:lnTo>
                    <a:pt x="154" y="256"/>
                  </a:lnTo>
                  <a:lnTo>
                    <a:pt x="154" y="256"/>
                  </a:lnTo>
                  <a:lnTo>
                    <a:pt x="154" y="253"/>
                  </a:lnTo>
                  <a:lnTo>
                    <a:pt x="154" y="251"/>
                  </a:lnTo>
                  <a:lnTo>
                    <a:pt x="154" y="248"/>
                  </a:lnTo>
                  <a:lnTo>
                    <a:pt x="154" y="248"/>
                  </a:lnTo>
                  <a:lnTo>
                    <a:pt x="154" y="246"/>
                  </a:lnTo>
                  <a:lnTo>
                    <a:pt x="156" y="248"/>
                  </a:lnTo>
                  <a:lnTo>
                    <a:pt x="158" y="248"/>
                  </a:lnTo>
                  <a:lnTo>
                    <a:pt x="158" y="248"/>
                  </a:lnTo>
                  <a:lnTo>
                    <a:pt x="158" y="248"/>
                  </a:lnTo>
                  <a:lnTo>
                    <a:pt x="158" y="248"/>
                  </a:lnTo>
                  <a:lnTo>
                    <a:pt x="161" y="251"/>
                  </a:lnTo>
                  <a:lnTo>
                    <a:pt x="161" y="251"/>
                  </a:lnTo>
                  <a:lnTo>
                    <a:pt x="163" y="251"/>
                  </a:lnTo>
                  <a:lnTo>
                    <a:pt x="163" y="251"/>
                  </a:lnTo>
                  <a:lnTo>
                    <a:pt x="166" y="251"/>
                  </a:lnTo>
                  <a:lnTo>
                    <a:pt x="166" y="248"/>
                  </a:lnTo>
                  <a:lnTo>
                    <a:pt x="168" y="248"/>
                  </a:lnTo>
                  <a:lnTo>
                    <a:pt x="170" y="248"/>
                  </a:lnTo>
                  <a:lnTo>
                    <a:pt x="173" y="248"/>
                  </a:lnTo>
                  <a:lnTo>
                    <a:pt x="173" y="246"/>
                  </a:lnTo>
                  <a:lnTo>
                    <a:pt x="173" y="248"/>
                  </a:lnTo>
                  <a:lnTo>
                    <a:pt x="175" y="248"/>
                  </a:lnTo>
                  <a:lnTo>
                    <a:pt x="177" y="251"/>
                  </a:lnTo>
                  <a:lnTo>
                    <a:pt x="177" y="251"/>
                  </a:lnTo>
                  <a:lnTo>
                    <a:pt x="180" y="251"/>
                  </a:lnTo>
                  <a:lnTo>
                    <a:pt x="201" y="248"/>
                  </a:lnTo>
                  <a:lnTo>
                    <a:pt x="201" y="246"/>
                  </a:lnTo>
                  <a:lnTo>
                    <a:pt x="201" y="244"/>
                  </a:lnTo>
                  <a:lnTo>
                    <a:pt x="201" y="244"/>
                  </a:lnTo>
                  <a:lnTo>
                    <a:pt x="201" y="241"/>
                  </a:lnTo>
                  <a:lnTo>
                    <a:pt x="201" y="239"/>
                  </a:lnTo>
                  <a:lnTo>
                    <a:pt x="201" y="239"/>
                  </a:lnTo>
                  <a:lnTo>
                    <a:pt x="201" y="237"/>
                  </a:lnTo>
                  <a:lnTo>
                    <a:pt x="203" y="237"/>
                  </a:lnTo>
                  <a:lnTo>
                    <a:pt x="203" y="234"/>
                  </a:lnTo>
                  <a:lnTo>
                    <a:pt x="201" y="234"/>
                  </a:lnTo>
                  <a:lnTo>
                    <a:pt x="201" y="232"/>
                  </a:lnTo>
                  <a:lnTo>
                    <a:pt x="199" y="230"/>
                  </a:lnTo>
                  <a:lnTo>
                    <a:pt x="199" y="225"/>
                  </a:lnTo>
                  <a:lnTo>
                    <a:pt x="199" y="222"/>
                  </a:lnTo>
                  <a:lnTo>
                    <a:pt x="201" y="225"/>
                  </a:lnTo>
                  <a:lnTo>
                    <a:pt x="201" y="225"/>
                  </a:lnTo>
                  <a:lnTo>
                    <a:pt x="201" y="225"/>
                  </a:lnTo>
                  <a:lnTo>
                    <a:pt x="203" y="225"/>
                  </a:lnTo>
                  <a:lnTo>
                    <a:pt x="203" y="225"/>
                  </a:lnTo>
                  <a:lnTo>
                    <a:pt x="203" y="225"/>
                  </a:lnTo>
                  <a:lnTo>
                    <a:pt x="203" y="225"/>
                  </a:lnTo>
                  <a:lnTo>
                    <a:pt x="203" y="225"/>
                  </a:lnTo>
                  <a:lnTo>
                    <a:pt x="203" y="222"/>
                  </a:lnTo>
                  <a:lnTo>
                    <a:pt x="203" y="222"/>
                  </a:lnTo>
                  <a:lnTo>
                    <a:pt x="203" y="222"/>
                  </a:lnTo>
                  <a:lnTo>
                    <a:pt x="208" y="220"/>
                  </a:lnTo>
                  <a:lnTo>
                    <a:pt x="208" y="220"/>
                  </a:lnTo>
                  <a:lnTo>
                    <a:pt x="211" y="220"/>
                  </a:lnTo>
                  <a:lnTo>
                    <a:pt x="213" y="222"/>
                  </a:lnTo>
                  <a:lnTo>
                    <a:pt x="215" y="225"/>
                  </a:lnTo>
                  <a:lnTo>
                    <a:pt x="215" y="225"/>
                  </a:lnTo>
                  <a:lnTo>
                    <a:pt x="218" y="225"/>
                  </a:lnTo>
                  <a:lnTo>
                    <a:pt x="220" y="225"/>
                  </a:lnTo>
                  <a:lnTo>
                    <a:pt x="220" y="227"/>
                  </a:lnTo>
                  <a:lnTo>
                    <a:pt x="222" y="230"/>
                  </a:lnTo>
                  <a:lnTo>
                    <a:pt x="222" y="232"/>
                  </a:lnTo>
                  <a:lnTo>
                    <a:pt x="222" y="232"/>
                  </a:lnTo>
                  <a:lnTo>
                    <a:pt x="222" y="232"/>
                  </a:lnTo>
                  <a:lnTo>
                    <a:pt x="222" y="234"/>
                  </a:lnTo>
                  <a:lnTo>
                    <a:pt x="222" y="234"/>
                  </a:lnTo>
                  <a:lnTo>
                    <a:pt x="222" y="234"/>
                  </a:lnTo>
                  <a:lnTo>
                    <a:pt x="222" y="234"/>
                  </a:lnTo>
                  <a:lnTo>
                    <a:pt x="222" y="234"/>
                  </a:lnTo>
                  <a:lnTo>
                    <a:pt x="222" y="234"/>
                  </a:lnTo>
                  <a:lnTo>
                    <a:pt x="225" y="237"/>
                  </a:lnTo>
                  <a:lnTo>
                    <a:pt x="225" y="237"/>
                  </a:lnTo>
                  <a:lnTo>
                    <a:pt x="225" y="237"/>
                  </a:lnTo>
                  <a:lnTo>
                    <a:pt x="225" y="237"/>
                  </a:lnTo>
                  <a:lnTo>
                    <a:pt x="225" y="237"/>
                  </a:lnTo>
                  <a:lnTo>
                    <a:pt x="225" y="237"/>
                  </a:lnTo>
                  <a:lnTo>
                    <a:pt x="225" y="237"/>
                  </a:lnTo>
                  <a:lnTo>
                    <a:pt x="225" y="239"/>
                  </a:lnTo>
                  <a:lnTo>
                    <a:pt x="225" y="239"/>
                  </a:lnTo>
                  <a:lnTo>
                    <a:pt x="225" y="239"/>
                  </a:lnTo>
                  <a:lnTo>
                    <a:pt x="225" y="239"/>
                  </a:lnTo>
                  <a:lnTo>
                    <a:pt x="225" y="239"/>
                  </a:lnTo>
                  <a:lnTo>
                    <a:pt x="227" y="239"/>
                  </a:lnTo>
                  <a:lnTo>
                    <a:pt x="227" y="239"/>
                  </a:lnTo>
                  <a:lnTo>
                    <a:pt x="229" y="241"/>
                  </a:lnTo>
                  <a:lnTo>
                    <a:pt x="229" y="241"/>
                  </a:lnTo>
                  <a:lnTo>
                    <a:pt x="229" y="244"/>
                  </a:lnTo>
                  <a:lnTo>
                    <a:pt x="229" y="244"/>
                  </a:lnTo>
                  <a:lnTo>
                    <a:pt x="229" y="244"/>
                  </a:lnTo>
                  <a:lnTo>
                    <a:pt x="229" y="244"/>
                  </a:lnTo>
                  <a:lnTo>
                    <a:pt x="229" y="244"/>
                  </a:lnTo>
                  <a:lnTo>
                    <a:pt x="229" y="246"/>
                  </a:lnTo>
                  <a:lnTo>
                    <a:pt x="229" y="246"/>
                  </a:lnTo>
                  <a:lnTo>
                    <a:pt x="229" y="246"/>
                  </a:lnTo>
                  <a:lnTo>
                    <a:pt x="229" y="246"/>
                  </a:lnTo>
                  <a:lnTo>
                    <a:pt x="229" y="246"/>
                  </a:lnTo>
                  <a:lnTo>
                    <a:pt x="229" y="248"/>
                  </a:lnTo>
                  <a:lnTo>
                    <a:pt x="229" y="248"/>
                  </a:lnTo>
                  <a:lnTo>
                    <a:pt x="229" y="248"/>
                  </a:lnTo>
                  <a:lnTo>
                    <a:pt x="229" y="248"/>
                  </a:lnTo>
                  <a:lnTo>
                    <a:pt x="227" y="248"/>
                  </a:lnTo>
                  <a:lnTo>
                    <a:pt x="229" y="248"/>
                  </a:lnTo>
                  <a:lnTo>
                    <a:pt x="229" y="248"/>
                  </a:lnTo>
                  <a:lnTo>
                    <a:pt x="229" y="248"/>
                  </a:lnTo>
                  <a:lnTo>
                    <a:pt x="232" y="248"/>
                  </a:lnTo>
                  <a:lnTo>
                    <a:pt x="232" y="248"/>
                  </a:lnTo>
                  <a:lnTo>
                    <a:pt x="232" y="248"/>
                  </a:lnTo>
                  <a:lnTo>
                    <a:pt x="237" y="248"/>
                  </a:lnTo>
                  <a:lnTo>
                    <a:pt x="237" y="251"/>
                  </a:lnTo>
                  <a:lnTo>
                    <a:pt x="239" y="251"/>
                  </a:lnTo>
                  <a:lnTo>
                    <a:pt x="239" y="248"/>
                  </a:lnTo>
                  <a:lnTo>
                    <a:pt x="239" y="248"/>
                  </a:lnTo>
                  <a:lnTo>
                    <a:pt x="239" y="248"/>
                  </a:lnTo>
                  <a:lnTo>
                    <a:pt x="248" y="253"/>
                  </a:lnTo>
                  <a:lnTo>
                    <a:pt x="251" y="253"/>
                  </a:lnTo>
                  <a:lnTo>
                    <a:pt x="251" y="253"/>
                  </a:lnTo>
                  <a:lnTo>
                    <a:pt x="253" y="253"/>
                  </a:lnTo>
                  <a:lnTo>
                    <a:pt x="253" y="253"/>
                  </a:lnTo>
                  <a:lnTo>
                    <a:pt x="253" y="253"/>
                  </a:lnTo>
                  <a:lnTo>
                    <a:pt x="253" y="253"/>
                  </a:lnTo>
                  <a:lnTo>
                    <a:pt x="253" y="253"/>
                  </a:lnTo>
                  <a:lnTo>
                    <a:pt x="256" y="253"/>
                  </a:lnTo>
                  <a:lnTo>
                    <a:pt x="256" y="253"/>
                  </a:lnTo>
                  <a:lnTo>
                    <a:pt x="256" y="253"/>
                  </a:lnTo>
                  <a:lnTo>
                    <a:pt x="256" y="251"/>
                  </a:lnTo>
                  <a:lnTo>
                    <a:pt x="256" y="251"/>
                  </a:lnTo>
                  <a:lnTo>
                    <a:pt x="256" y="251"/>
                  </a:lnTo>
                  <a:lnTo>
                    <a:pt x="258" y="251"/>
                  </a:lnTo>
                  <a:lnTo>
                    <a:pt x="258" y="248"/>
                  </a:lnTo>
                  <a:lnTo>
                    <a:pt x="260" y="248"/>
                  </a:lnTo>
                  <a:lnTo>
                    <a:pt x="260" y="248"/>
                  </a:lnTo>
                  <a:lnTo>
                    <a:pt x="260" y="248"/>
                  </a:lnTo>
                  <a:lnTo>
                    <a:pt x="263" y="246"/>
                  </a:lnTo>
                  <a:lnTo>
                    <a:pt x="263" y="246"/>
                  </a:lnTo>
                  <a:lnTo>
                    <a:pt x="263" y="246"/>
                  </a:lnTo>
                  <a:lnTo>
                    <a:pt x="263" y="246"/>
                  </a:lnTo>
                  <a:lnTo>
                    <a:pt x="263" y="244"/>
                  </a:lnTo>
                  <a:lnTo>
                    <a:pt x="267" y="241"/>
                  </a:lnTo>
                  <a:lnTo>
                    <a:pt x="267" y="239"/>
                  </a:lnTo>
                  <a:lnTo>
                    <a:pt x="267" y="239"/>
                  </a:lnTo>
                  <a:lnTo>
                    <a:pt x="267" y="239"/>
                  </a:lnTo>
                  <a:lnTo>
                    <a:pt x="267" y="239"/>
                  </a:lnTo>
                  <a:lnTo>
                    <a:pt x="270" y="237"/>
                  </a:lnTo>
                  <a:lnTo>
                    <a:pt x="270" y="234"/>
                  </a:lnTo>
                  <a:lnTo>
                    <a:pt x="270" y="234"/>
                  </a:lnTo>
                  <a:lnTo>
                    <a:pt x="270" y="234"/>
                  </a:lnTo>
                  <a:lnTo>
                    <a:pt x="270" y="234"/>
                  </a:lnTo>
                  <a:lnTo>
                    <a:pt x="272" y="237"/>
                  </a:lnTo>
                  <a:lnTo>
                    <a:pt x="272" y="237"/>
                  </a:lnTo>
                  <a:lnTo>
                    <a:pt x="272" y="239"/>
                  </a:lnTo>
                  <a:lnTo>
                    <a:pt x="272" y="241"/>
                  </a:lnTo>
                  <a:lnTo>
                    <a:pt x="274" y="244"/>
                  </a:lnTo>
                  <a:lnTo>
                    <a:pt x="274" y="244"/>
                  </a:lnTo>
                  <a:lnTo>
                    <a:pt x="277" y="244"/>
                  </a:lnTo>
                  <a:lnTo>
                    <a:pt x="277" y="246"/>
                  </a:lnTo>
                  <a:lnTo>
                    <a:pt x="277" y="246"/>
                  </a:lnTo>
                  <a:lnTo>
                    <a:pt x="277" y="246"/>
                  </a:lnTo>
                  <a:lnTo>
                    <a:pt x="277" y="248"/>
                  </a:lnTo>
                  <a:lnTo>
                    <a:pt x="277" y="248"/>
                  </a:lnTo>
                  <a:lnTo>
                    <a:pt x="279" y="248"/>
                  </a:lnTo>
                  <a:lnTo>
                    <a:pt x="279" y="248"/>
                  </a:lnTo>
                  <a:lnTo>
                    <a:pt x="277" y="248"/>
                  </a:lnTo>
                  <a:lnTo>
                    <a:pt x="277" y="251"/>
                  </a:lnTo>
                  <a:lnTo>
                    <a:pt x="277" y="251"/>
                  </a:lnTo>
                  <a:lnTo>
                    <a:pt x="274" y="253"/>
                  </a:lnTo>
                  <a:lnTo>
                    <a:pt x="274" y="253"/>
                  </a:lnTo>
                  <a:lnTo>
                    <a:pt x="274" y="256"/>
                  </a:lnTo>
                  <a:lnTo>
                    <a:pt x="277" y="256"/>
                  </a:lnTo>
                  <a:lnTo>
                    <a:pt x="277" y="256"/>
                  </a:lnTo>
                  <a:lnTo>
                    <a:pt x="279" y="256"/>
                  </a:lnTo>
                  <a:lnTo>
                    <a:pt x="279" y="256"/>
                  </a:lnTo>
                  <a:lnTo>
                    <a:pt x="282" y="256"/>
                  </a:lnTo>
                  <a:lnTo>
                    <a:pt x="282" y="256"/>
                  </a:lnTo>
                  <a:lnTo>
                    <a:pt x="282" y="256"/>
                  </a:lnTo>
                  <a:lnTo>
                    <a:pt x="282" y="256"/>
                  </a:lnTo>
                  <a:lnTo>
                    <a:pt x="282" y="256"/>
                  </a:lnTo>
                  <a:lnTo>
                    <a:pt x="284" y="256"/>
                  </a:lnTo>
                  <a:lnTo>
                    <a:pt x="284" y="256"/>
                  </a:lnTo>
                  <a:lnTo>
                    <a:pt x="286" y="256"/>
                  </a:lnTo>
                  <a:lnTo>
                    <a:pt x="286" y="256"/>
                  </a:lnTo>
                  <a:lnTo>
                    <a:pt x="286" y="256"/>
                  </a:lnTo>
                  <a:lnTo>
                    <a:pt x="286" y="256"/>
                  </a:lnTo>
                  <a:lnTo>
                    <a:pt x="289" y="256"/>
                  </a:lnTo>
                  <a:lnTo>
                    <a:pt x="289" y="256"/>
                  </a:lnTo>
                  <a:lnTo>
                    <a:pt x="289" y="256"/>
                  </a:lnTo>
                  <a:lnTo>
                    <a:pt x="289" y="256"/>
                  </a:lnTo>
                  <a:lnTo>
                    <a:pt x="289" y="253"/>
                  </a:lnTo>
                  <a:lnTo>
                    <a:pt x="289" y="253"/>
                  </a:lnTo>
                  <a:lnTo>
                    <a:pt x="291" y="253"/>
                  </a:lnTo>
                  <a:lnTo>
                    <a:pt x="291" y="253"/>
                  </a:lnTo>
                  <a:lnTo>
                    <a:pt x="291" y="251"/>
                  </a:lnTo>
                  <a:lnTo>
                    <a:pt x="291" y="251"/>
                  </a:lnTo>
                  <a:lnTo>
                    <a:pt x="291" y="251"/>
                  </a:lnTo>
                  <a:lnTo>
                    <a:pt x="293" y="248"/>
                  </a:lnTo>
                  <a:lnTo>
                    <a:pt x="293" y="248"/>
                  </a:lnTo>
                  <a:lnTo>
                    <a:pt x="293" y="248"/>
                  </a:lnTo>
                  <a:lnTo>
                    <a:pt x="296" y="248"/>
                  </a:lnTo>
                  <a:lnTo>
                    <a:pt x="296" y="248"/>
                  </a:lnTo>
                  <a:lnTo>
                    <a:pt x="296" y="246"/>
                  </a:lnTo>
                  <a:lnTo>
                    <a:pt x="291" y="244"/>
                  </a:lnTo>
                  <a:lnTo>
                    <a:pt x="291" y="241"/>
                  </a:lnTo>
                  <a:lnTo>
                    <a:pt x="291" y="241"/>
                  </a:lnTo>
                  <a:lnTo>
                    <a:pt x="293" y="241"/>
                  </a:lnTo>
                  <a:lnTo>
                    <a:pt x="296" y="239"/>
                  </a:lnTo>
                  <a:lnTo>
                    <a:pt x="296" y="239"/>
                  </a:lnTo>
                  <a:lnTo>
                    <a:pt x="293" y="239"/>
                  </a:lnTo>
                  <a:lnTo>
                    <a:pt x="293" y="239"/>
                  </a:lnTo>
                  <a:lnTo>
                    <a:pt x="296" y="237"/>
                  </a:lnTo>
                  <a:lnTo>
                    <a:pt x="296" y="237"/>
                  </a:lnTo>
                  <a:lnTo>
                    <a:pt x="296" y="237"/>
                  </a:lnTo>
                  <a:lnTo>
                    <a:pt x="296" y="237"/>
                  </a:lnTo>
                  <a:lnTo>
                    <a:pt x="296" y="234"/>
                  </a:lnTo>
                  <a:lnTo>
                    <a:pt x="298" y="232"/>
                  </a:lnTo>
                  <a:lnTo>
                    <a:pt x="298" y="232"/>
                  </a:lnTo>
                  <a:lnTo>
                    <a:pt x="296" y="232"/>
                  </a:lnTo>
                  <a:lnTo>
                    <a:pt x="296" y="232"/>
                  </a:lnTo>
                  <a:lnTo>
                    <a:pt x="296" y="232"/>
                  </a:lnTo>
                  <a:lnTo>
                    <a:pt x="296" y="230"/>
                  </a:lnTo>
                  <a:lnTo>
                    <a:pt x="296" y="230"/>
                  </a:lnTo>
                  <a:lnTo>
                    <a:pt x="296" y="230"/>
                  </a:lnTo>
                  <a:lnTo>
                    <a:pt x="296" y="230"/>
                  </a:lnTo>
                  <a:lnTo>
                    <a:pt x="296" y="230"/>
                  </a:lnTo>
                  <a:lnTo>
                    <a:pt x="298" y="227"/>
                  </a:lnTo>
                  <a:lnTo>
                    <a:pt x="303" y="225"/>
                  </a:lnTo>
                  <a:lnTo>
                    <a:pt x="303" y="225"/>
                  </a:lnTo>
                  <a:lnTo>
                    <a:pt x="305" y="225"/>
                  </a:lnTo>
                  <a:lnTo>
                    <a:pt x="305" y="225"/>
                  </a:lnTo>
                  <a:lnTo>
                    <a:pt x="305" y="222"/>
                  </a:lnTo>
                  <a:lnTo>
                    <a:pt x="305" y="222"/>
                  </a:lnTo>
                  <a:lnTo>
                    <a:pt x="305" y="220"/>
                  </a:lnTo>
                  <a:lnTo>
                    <a:pt x="305" y="215"/>
                  </a:lnTo>
                  <a:lnTo>
                    <a:pt x="305" y="215"/>
                  </a:lnTo>
                  <a:lnTo>
                    <a:pt x="305" y="213"/>
                  </a:lnTo>
                  <a:lnTo>
                    <a:pt x="308" y="213"/>
                  </a:lnTo>
                  <a:lnTo>
                    <a:pt x="308" y="213"/>
                  </a:lnTo>
                  <a:lnTo>
                    <a:pt x="305" y="213"/>
                  </a:lnTo>
                  <a:lnTo>
                    <a:pt x="305" y="213"/>
                  </a:lnTo>
                  <a:lnTo>
                    <a:pt x="305" y="211"/>
                  </a:lnTo>
                  <a:lnTo>
                    <a:pt x="303" y="211"/>
                  </a:lnTo>
                  <a:lnTo>
                    <a:pt x="303" y="208"/>
                  </a:lnTo>
                  <a:lnTo>
                    <a:pt x="303" y="208"/>
                  </a:lnTo>
                  <a:lnTo>
                    <a:pt x="305" y="208"/>
                  </a:lnTo>
                  <a:lnTo>
                    <a:pt x="305" y="208"/>
                  </a:lnTo>
                  <a:lnTo>
                    <a:pt x="305" y="208"/>
                  </a:lnTo>
                  <a:lnTo>
                    <a:pt x="305" y="208"/>
                  </a:lnTo>
                  <a:lnTo>
                    <a:pt x="305" y="206"/>
                  </a:lnTo>
                  <a:lnTo>
                    <a:pt x="308" y="206"/>
                  </a:lnTo>
                  <a:lnTo>
                    <a:pt x="308" y="206"/>
                  </a:lnTo>
                  <a:lnTo>
                    <a:pt x="308" y="206"/>
                  </a:lnTo>
                  <a:lnTo>
                    <a:pt x="308" y="203"/>
                  </a:lnTo>
                  <a:lnTo>
                    <a:pt x="308" y="203"/>
                  </a:lnTo>
                  <a:lnTo>
                    <a:pt x="308" y="201"/>
                  </a:lnTo>
                  <a:lnTo>
                    <a:pt x="308" y="201"/>
                  </a:lnTo>
                  <a:lnTo>
                    <a:pt x="308" y="201"/>
                  </a:lnTo>
                  <a:lnTo>
                    <a:pt x="308" y="199"/>
                  </a:lnTo>
                  <a:lnTo>
                    <a:pt x="310" y="199"/>
                  </a:lnTo>
                  <a:lnTo>
                    <a:pt x="310" y="199"/>
                  </a:lnTo>
                  <a:lnTo>
                    <a:pt x="310" y="196"/>
                  </a:lnTo>
                  <a:lnTo>
                    <a:pt x="308" y="196"/>
                  </a:lnTo>
                  <a:lnTo>
                    <a:pt x="308" y="196"/>
                  </a:lnTo>
                  <a:lnTo>
                    <a:pt x="305" y="194"/>
                  </a:lnTo>
                  <a:lnTo>
                    <a:pt x="308" y="194"/>
                  </a:lnTo>
                  <a:lnTo>
                    <a:pt x="308" y="194"/>
                  </a:lnTo>
                  <a:lnTo>
                    <a:pt x="308" y="194"/>
                  </a:lnTo>
                  <a:lnTo>
                    <a:pt x="308" y="192"/>
                  </a:lnTo>
                  <a:lnTo>
                    <a:pt x="308" y="192"/>
                  </a:lnTo>
                  <a:lnTo>
                    <a:pt x="308" y="192"/>
                  </a:lnTo>
                  <a:lnTo>
                    <a:pt x="308" y="189"/>
                  </a:lnTo>
                  <a:lnTo>
                    <a:pt x="308" y="189"/>
                  </a:lnTo>
                  <a:lnTo>
                    <a:pt x="308" y="187"/>
                  </a:lnTo>
                  <a:lnTo>
                    <a:pt x="308" y="187"/>
                  </a:lnTo>
                  <a:lnTo>
                    <a:pt x="308" y="187"/>
                  </a:lnTo>
                  <a:lnTo>
                    <a:pt x="308" y="187"/>
                  </a:lnTo>
                  <a:lnTo>
                    <a:pt x="308" y="185"/>
                  </a:lnTo>
                  <a:lnTo>
                    <a:pt x="308" y="185"/>
                  </a:lnTo>
                  <a:lnTo>
                    <a:pt x="308" y="185"/>
                  </a:lnTo>
                  <a:lnTo>
                    <a:pt x="308" y="185"/>
                  </a:lnTo>
                  <a:lnTo>
                    <a:pt x="308" y="182"/>
                  </a:lnTo>
                  <a:lnTo>
                    <a:pt x="305" y="182"/>
                  </a:lnTo>
                  <a:lnTo>
                    <a:pt x="305" y="177"/>
                  </a:lnTo>
                  <a:lnTo>
                    <a:pt x="305" y="177"/>
                  </a:lnTo>
                  <a:lnTo>
                    <a:pt x="305" y="175"/>
                  </a:lnTo>
                  <a:lnTo>
                    <a:pt x="305" y="173"/>
                  </a:lnTo>
                  <a:lnTo>
                    <a:pt x="305" y="173"/>
                  </a:lnTo>
                  <a:lnTo>
                    <a:pt x="308" y="170"/>
                  </a:lnTo>
                  <a:lnTo>
                    <a:pt x="308" y="170"/>
                  </a:lnTo>
                  <a:lnTo>
                    <a:pt x="308" y="168"/>
                  </a:lnTo>
                  <a:lnTo>
                    <a:pt x="308" y="168"/>
                  </a:lnTo>
                  <a:lnTo>
                    <a:pt x="308" y="166"/>
                  </a:lnTo>
                  <a:lnTo>
                    <a:pt x="308" y="166"/>
                  </a:lnTo>
                  <a:lnTo>
                    <a:pt x="308" y="163"/>
                  </a:lnTo>
                  <a:lnTo>
                    <a:pt x="310" y="159"/>
                  </a:lnTo>
                  <a:close/>
                  <a:moveTo>
                    <a:pt x="38" y="80"/>
                  </a:moveTo>
                  <a:lnTo>
                    <a:pt x="35" y="80"/>
                  </a:lnTo>
                  <a:lnTo>
                    <a:pt x="35" y="80"/>
                  </a:lnTo>
                  <a:lnTo>
                    <a:pt x="38" y="80"/>
                  </a:lnTo>
                  <a:close/>
                  <a:moveTo>
                    <a:pt x="14" y="161"/>
                  </a:moveTo>
                  <a:lnTo>
                    <a:pt x="14" y="161"/>
                  </a:lnTo>
                  <a:lnTo>
                    <a:pt x="14" y="161"/>
                  </a:lnTo>
                  <a:lnTo>
                    <a:pt x="14" y="161"/>
                  </a:lnTo>
                  <a:lnTo>
                    <a:pt x="14" y="163"/>
                  </a:lnTo>
                  <a:lnTo>
                    <a:pt x="14" y="163"/>
                  </a:lnTo>
                  <a:lnTo>
                    <a:pt x="17" y="163"/>
                  </a:lnTo>
                  <a:lnTo>
                    <a:pt x="17" y="163"/>
                  </a:lnTo>
                  <a:lnTo>
                    <a:pt x="17" y="163"/>
                  </a:lnTo>
                  <a:lnTo>
                    <a:pt x="19" y="163"/>
                  </a:lnTo>
                  <a:lnTo>
                    <a:pt x="19" y="161"/>
                  </a:lnTo>
                  <a:lnTo>
                    <a:pt x="19" y="159"/>
                  </a:lnTo>
                  <a:lnTo>
                    <a:pt x="19" y="156"/>
                  </a:lnTo>
                  <a:lnTo>
                    <a:pt x="17" y="156"/>
                  </a:lnTo>
                  <a:lnTo>
                    <a:pt x="17" y="156"/>
                  </a:lnTo>
                  <a:lnTo>
                    <a:pt x="17" y="156"/>
                  </a:lnTo>
                  <a:lnTo>
                    <a:pt x="17" y="156"/>
                  </a:lnTo>
                  <a:lnTo>
                    <a:pt x="17" y="156"/>
                  </a:lnTo>
                  <a:lnTo>
                    <a:pt x="17" y="154"/>
                  </a:lnTo>
                  <a:lnTo>
                    <a:pt x="17" y="156"/>
                  </a:lnTo>
                  <a:lnTo>
                    <a:pt x="14" y="156"/>
                  </a:lnTo>
                  <a:lnTo>
                    <a:pt x="14" y="156"/>
                  </a:lnTo>
                  <a:lnTo>
                    <a:pt x="14" y="159"/>
                  </a:lnTo>
                  <a:lnTo>
                    <a:pt x="14" y="159"/>
                  </a:lnTo>
                  <a:lnTo>
                    <a:pt x="14" y="159"/>
                  </a:lnTo>
                  <a:lnTo>
                    <a:pt x="14" y="159"/>
                  </a:lnTo>
                  <a:lnTo>
                    <a:pt x="14" y="161"/>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96" name="Freeform 195"/>
            <p:cNvSpPr>
              <a:spLocks/>
            </p:cNvSpPr>
            <p:nvPr/>
          </p:nvSpPr>
          <p:spPr bwMode="auto">
            <a:xfrm>
              <a:off x="10018712" y="2307791"/>
              <a:ext cx="1273175" cy="984250"/>
            </a:xfrm>
            <a:custGeom>
              <a:avLst/>
              <a:gdLst>
                <a:gd name="T0" fmla="*/ 689 w 802"/>
                <a:gd name="T1" fmla="*/ 353 h 620"/>
                <a:gd name="T2" fmla="*/ 613 w 802"/>
                <a:gd name="T3" fmla="*/ 329 h 620"/>
                <a:gd name="T4" fmla="*/ 556 w 802"/>
                <a:gd name="T5" fmla="*/ 298 h 620"/>
                <a:gd name="T6" fmla="*/ 544 w 802"/>
                <a:gd name="T7" fmla="*/ 272 h 620"/>
                <a:gd name="T8" fmla="*/ 518 w 802"/>
                <a:gd name="T9" fmla="*/ 237 h 620"/>
                <a:gd name="T10" fmla="*/ 528 w 802"/>
                <a:gd name="T11" fmla="*/ 218 h 620"/>
                <a:gd name="T12" fmla="*/ 516 w 802"/>
                <a:gd name="T13" fmla="*/ 208 h 620"/>
                <a:gd name="T14" fmla="*/ 487 w 802"/>
                <a:gd name="T15" fmla="*/ 213 h 620"/>
                <a:gd name="T16" fmla="*/ 471 w 802"/>
                <a:gd name="T17" fmla="*/ 208 h 620"/>
                <a:gd name="T18" fmla="*/ 480 w 802"/>
                <a:gd name="T19" fmla="*/ 166 h 620"/>
                <a:gd name="T20" fmla="*/ 476 w 802"/>
                <a:gd name="T21" fmla="*/ 107 h 620"/>
                <a:gd name="T22" fmla="*/ 407 w 802"/>
                <a:gd name="T23" fmla="*/ 38 h 620"/>
                <a:gd name="T24" fmla="*/ 369 w 802"/>
                <a:gd name="T25" fmla="*/ 26 h 620"/>
                <a:gd name="T26" fmla="*/ 345 w 802"/>
                <a:gd name="T27" fmla="*/ 21 h 620"/>
                <a:gd name="T28" fmla="*/ 322 w 802"/>
                <a:gd name="T29" fmla="*/ 14 h 620"/>
                <a:gd name="T30" fmla="*/ 300 w 802"/>
                <a:gd name="T31" fmla="*/ 26 h 620"/>
                <a:gd name="T32" fmla="*/ 282 w 802"/>
                <a:gd name="T33" fmla="*/ 17 h 620"/>
                <a:gd name="T34" fmla="*/ 265 w 802"/>
                <a:gd name="T35" fmla="*/ 7 h 620"/>
                <a:gd name="T36" fmla="*/ 246 w 802"/>
                <a:gd name="T37" fmla="*/ 38 h 620"/>
                <a:gd name="T38" fmla="*/ 237 w 802"/>
                <a:gd name="T39" fmla="*/ 33 h 620"/>
                <a:gd name="T40" fmla="*/ 220 w 802"/>
                <a:gd name="T41" fmla="*/ 31 h 620"/>
                <a:gd name="T42" fmla="*/ 206 w 802"/>
                <a:gd name="T43" fmla="*/ 31 h 620"/>
                <a:gd name="T44" fmla="*/ 185 w 802"/>
                <a:gd name="T45" fmla="*/ 52 h 620"/>
                <a:gd name="T46" fmla="*/ 168 w 802"/>
                <a:gd name="T47" fmla="*/ 107 h 620"/>
                <a:gd name="T48" fmla="*/ 144 w 802"/>
                <a:gd name="T49" fmla="*/ 123 h 620"/>
                <a:gd name="T50" fmla="*/ 128 w 802"/>
                <a:gd name="T51" fmla="*/ 149 h 620"/>
                <a:gd name="T52" fmla="*/ 111 w 802"/>
                <a:gd name="T53" fmla="*/ 168 h 620"/>
                <a:gd name="T54" fmla="*/ 102 w 802"/>
                <a:gd name="T55" fmla="*/ 215 h 620"/>
                <a:gd name="T56" fmla="*/ 95 w 802"/>
                <a:gd name="T57" fmla="*/ 230 h 620"/>
                <a:gd name="T58" fmla="*/ 69 w 802"/>
                <a:gd name="T59" fmla="*/ 239 h 620"/>
                <a:gd name="T60" fmla="*/ 59 w 802"/>
                <a:gd name="T61" fmla="*/ 341 h 620"/>
                <a:gd name="T62" fmla="*/ 35 w 802"/>
                <a:gd name="T63" fmla="*/ 353 h 620"/>
                <a:gd name="T64" fmla="*/ 21 w 802"/>
                <a:gd name="T65" fmla="*/ 350 h 620"/>
                <a:gd name="T66" fmla="*/ 9 w 802"/>
                <a:gd name="T67" fmla="*/ 355 h 620"/>
                <a:gd name="T68" fmla="*/ 9 w 802"/>
                <a:gd name="T69" fmla="*/ 362 h 620"/>
                <a:gd name="T70" fmla="*/ 2 w 802"/>
                <a:gd name="T71" fmla="*/ 374 h 620"/>
                <a:gd name="T72" fmla="*/ 7 w 802"/>
                <a:gd name="T73" fmla="*/ 386 h 620"/>
                <a:gd name="T74" fmla="*/ 26 w 802"/>
                <a:gd name="T75" fmla="*/ 388 h 620"/>
                <a:gd name="T76" fmla="*/ 45 w 802"/>
                <a:gd name="T77" fmla="*/ 398 h 620"/>
                <a:gd name="T78" fmla="*/ 64 w 802"/>
                <a:gd name="T79" fmla="*/ 424 h 620"/>
                <a:gd name="T80" fmla="*/ 83 w 802"/>
                <a:gd name="T81" fmla="*/ 438 h 620"/>
                <a:gd name="T82" fmla="*/ 92 w 802"/>
                <a:gd name="T83" fmla="*/ 447 h 620"/>
                <a:gd name="T84" fmla="*/ 106 w 802"/>
                <a:gd name="T85" fmla="*/ 481 h 620"/>
                <a:gd name="T86" fmla="*/ 118 w 802"/>
                <a:gd name="T87" fmla="*/ 507 h 620"/>
                <a:gd name="T88" fmla="*/ 132 w 802"/>
                <a:gd name="T89" fmla="*/ 511 h 620"/>
                <a:gd name="T90" fmla="*/ 151 w 802"/>
                <a:gd name="T91" fmla="*/ 525 h 620"/>
                <a:gd name="T92" fmla="*/ 161 w 802"/>
                <a:gd name="T93" fmla="*/ 563 h 620"/>
                <a:gd name="T94" fmla="*/ 213 w 802"/>
                <a:gd name="T95" fmla="*/ 568 h 620"/>
                <a:gd name="T96" fmla="*/ 239 w 802"/>
                <a:gd name="T97" fmla="*/ 585 h 620"/>
                <a:gd name="T98" fmla="*/ 289 w 802"/>
                <a:gd name="T99" fmla="*/ 608 h 620"/>
                <a:gd name="T100" fmla="*/ 300 w 802"/>
                <a:gd name="T101" fmla="*/ 608 h 620"/>
                <a:gd name="T102" fmla="*/ 326 w 802"/>
                <a:gd name="T103" fmla="*/ 613 h 620"/>
                <a:gd name="T104" fmla="*/ 350 w 802"/>
                <a:gd name="T105" fmla="*/ 618 h 620"/>
                <a:gd name="T106" fmla="*/ 383 w 802"/>
                <a:gd name="T107" fmla="*/ 587 h 620"/>
                <a:gd name="T108" fmla="*/ 423 w 802"/>
                <a:gd name="T109" fmla="*/ 580 h 620"/>
                <a:gd name="T110" fmla="*/ 464 w 802"/>
                <a:gd name="T111" fmla="*/ 589 h 620"/>
                <a:gd name="T112" fmla="*/ 497 w 802"/>
                <a:gd name="T113" fmla="*/ 578 h 620"/>
                <a:gd name="T114" fmla="*/ 554 w 802"/>
                <a:gd name="T115" fmla="*/ 547 h 620"/>
                <a:gd name="T116" fmla="*/ 613 w 802"/>
                <a:gd name="T117" fmla="*/ 537 h 620"/>
                <a:gd name="T118" fmla="*/ 662 w 802"/>
                <a:gd name="T119" fmla="*/ 514 h 620"/>
                <a:gd name="T120" fmla="*/ 722 w 802"/>
                <a:gd name="T121" fmla="*/ 450 h 620"/>
                <a:gd name="T122" fmla="*/ 764 w 802"/>
                <a:gd name="T123" fmla="*/ 41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02" h="620">
                  <a:moveTo>
                    <a:pt x="793" y="374"/>
                  </a:moveTo>
                  <a:lnTo>
                    <a:pt x="752" y="374"/>
                  </a:lnTo>
                  <a:lnTo>
                    <a:pt x="748" y="374"/>
                  </a:lnTo>
                  <a:lnTo>
                    <a:pt x="745" y="372"/>
                  </a:lnTo>
                  <a:lnTo>
                    <a:pt x="741" y="372"/>
                  </a:lnTo>
                  <a:lnTo>
                    <a:pt x="736" y="369"/>
                  </a:lnTo>
                  <a:lnTo>
                    <a:pt x="733" y="369"/>
                  </a:lnTo>
                  <a:lnTo>
                    <a:pt x="729" y="367"/>
                  </a:lnTo>
                  <a:lnTo>
                    <a:pt x="724" y="365"/>
                  </a:lnTo>
                  <a:lnTo>
                    <a:pt x="719" y="365"/>
                  </a:lnTo>
                  <a:lnTo>
                    <a:pt x="715" y="362"/>
                  </a:lnTo>
                  <a:lnTo>
                    <a:pt x="710" y="360"/>
                  </a:lnTo>
                  <a:lnTo>
                    <a:pt x="705" y="360"/>
                  </a:lnTo>
                  <a:lnTo>
                    <a:pt x="700" y="357"/>
                  </a:lnTo>
                  <a:lnTo>
                    <a:pt x="696" y="357"/>
                  </a:lnTo>
                  <a:lnTo>
                    <a:pt x="693" y="355"/>
                  </a:lnTo>
                  <a:lnTo>
                    <a:pt x="689" y="353"/>
                  </a:lnTo>
                  <a:lnTo>
                    <a:pt x="684" y="353"/>
                  </a:lnTo>
                  <a:lnTo>
                    <a:pt x="679" y="350"/>
                  </a:lnTo>
                  <a:lnTo>
                    <a:pt x="674" y="348"/>
                  </a:lnTo>
                  <a:lnTo>
                    <a:pt x="670" y="348"/>
                  </a:lnTo>
                  <a:lnTo>
                    <a:pt x="670" y="348"/>
                  </a:lnTo>
                  <a:lnTo>
                    <a:pt x="665" y="346"/>
                  </a:lnTo>
                  <a:lnTo>
                    <a:pt x="660" y="343"/>
                  </a:lnTo>
                  <a:lnTo>
                    <a:pt x="655" y="343"/>
                  </a:lnTo>
                  <a:lnTo>
                    <a:pt x="651" y="341"/>
                  </a:lnTo>
                  <a:lnTo>
                    <a:pt x="646" y="339"/>
                  </a:lnTo>
                  <a:lnTo>
                    <a:pt x="641" y="339"/>
                  </a:lnTo>
                  <a:lnTo>
                    <a:pt x="636" y="336"/>
                  </a:lnTo>
                  <a:lnTo>
                    <a:pt x="632" y="336"/>
                  </a:lnTo>
                  <a:lnTo>
                    <a:pt x="627" y="334"/>
                  </a:lnTo>
                  <a:lnTo>
                    <a:pt x="622" y="331"/>
                  </a:lnTo>
                  <a:lnTo>
                    <a:pt x="618" y="331"/>
                  </a:lnTo>
                  <a:lnTo>
                    <a:pt x="613" y="329"/>
                  </a:lnTo>
                  <a:lnTo>
                    <a:pt x="608" y="327"/>
                  </a:lnTo>
                  <a:lnTo>
                    <a:pt x="603" y="327"/>
                  </a:lnTo>
                  <a:lnTo>
                    <a:pt x="599" y="324"/>
                  </a:lnTo>
                  <a:lnTo>
                    <a:pt x="594" y="322"/>
                  </a:lnTo>
                  <a:lnTo>
                    <a:pt x="589" y="322"/>
                  </a:lnTo>
                  <a:lnTo>
                    <a:pt x="587" y="320"/>
                  </a:lnTo>
                  <a:lnTo>
                    <a:pt x="584" y="317"/>
                  </a:lnTo>
                  <a:lnTo>
                    <a:pt x="577" y="310"/>
                  </a:lnTo>
                  <a:lnTo>
                    <a:pt x="573" y="305"/>
                  </a:lnTo>
                  <a:lnTo>
                    <a:pt x="568" y="303"/>
                  </a:lnTo>
                  <a:lnTo>
                    <a:pt x="568" y="301"/>
                  </a:lnTo>
                  <a:lnTo>
                    <a:pt x="568" y="303"/>
                  </a:lnTo>
                  <a:lnTo>
                    <a:pt x="565" y="303"/>
                  </a:lnTo>
                  <a:lnTo>
                    <a:pt x="565" y="303"/>
                  </a:lnTo>
                  <a:lnTo>
                    <a:pt x="561" y="301"/>
                  </a:lnTo>
                  <a:lnTo>
                    <a:pt x="558" y="298"/>
                  </a:lnTo>
                  <a:lnTo>
                    <a:pt x="556" y="298"/>
                  </a:lnTo>
                  <a:lnTo>
                    <a:pt x="556" y="296"/>
                  </a:lnTo>
                  <a:lnTo>
                    <a:pt x="556" y="294"/>
                  </a:lnTo>
                  <a:lnTo>
                    <a:pt x="556" y="294"/>
                  </a:lnTo>
                  <a:lnTo>
                    <a:pt x="556" y="291"/>
                  </a:lnTo>
                  <a:lnTo>
                    <a:pt x="554" y="291"/>
                  </a:lnTo>
                  <a:lnTo>
                    <a:pt x="554" y="289"/>
                  </a:lnTo>
                  <a:lnTo>
                    <a:pt x="554" y="289"/>
                  </a:lnTo>
                  <a:lnTo>
                    <a:pt x="554" y="289"/>
                  </a:lnTo>
                  <a:lnTo>
                    <a:pt x="551" y="286"/>
                  </a:lnTo>
                  <a:lnTo>
                    <a:pt x="551" y="286"/>
                  </a:lnTo>
                  <a:lnTo>
                    <a:pt x="551" y="286"/>
                  </a:lnTo>
                  <a:lnTo>
                    <a:pt x="549" y="286"/>
                  </a:lnTo>
                  <a:lnTo>
                    <a:pt x="549" y="284"/>
                  </a:lnTo>
                  <a:lnTo>
                    <a:pt x="549" y="284"/>
                  </a:lnTo>
                  <a:lnTo>
                    <a:pt x="547" y="275"/>
                  </a:lnTo>
                  <a:lnTo>
                    <a:pt x="544" y="272"/>
                  </a:lnTo>
                  <a:lnTo>
                    <a:pt x="544" y="272"/>
                  </a:lnTo>
                  <a:lnTo>
                    <a:pt x="542" y="272"/>
                  </a:lnTo>
                  <a:lnTo>
                    <a:pt x="539" y="270"/>
                  </a:lnTo>
                  <a:lnTo>
                    <a:pt x="537" y="270"/>
                  </a:lnTo>
                  <a:lnTo>
                    <a:pt x="537" y="268"/>
                  </a:lnTo>
                  <a:lnTo>
                    <a:pt x="535" y="265"/>
                  </a:lnTo>
                  <a:lnTo>
                    <a:pt x="535" y="263"/>
                  </a:lnTo>
                  <a:lnTo>
                    <a:pt x="535" y="260"/>
                  </a:lnTo>
                  <a:lnTo>
                    <a:pt x="532" y="260"/>
                  </a:lnTo>
                  <a:lnTo>
                    <a:pt x="528" y="258"/>
                  </a:lnTo>
                  <a:lnTo>
                    <a:pt x="525" y="256"/>
                  </a:lnTo>
                  <a:lnTo>
                    <a:pt x="525" y="251"/>
                  </a:lnTo>
                  <a:lnTo>
                    <a:pt x="523" y="249"/>
                  </a:lnTo>
                  <a:lnTo>
                    <a:pt x="523" y="244"/>
                  </a:lnTo>
                  <a:lnTo>
                    <a:pt x="523" y="241"/>
                  </a:lnTo>
                  <a:lnTo>
                    <a:pt x="523" y="241"/>
                  </a:lnTo>
                  <a:lnTo>
                    <a:pt x="518" y="239"/>
                  </a:lnTo>
                  <a:lnTo>
                    <a:pt x="518" y="237"/>
                  </a:lnTo>
                  <a:lnTo>
                    <a:pt x="516" y="234"/>
                  </a:lnTo>
                  <a:lnTo>
                    <a:pt x="516" y="232"/>
                  </a:lnTo>
                  <a:lnTo>
                    <a:pt x="518" y="232"/>
                  </a:lnTo>
                  <a:lnTo>
                    <a:pt x="518" y="232"/>
                  </a:lnTo>
                  <a:lnTo>
                    <a:pt x="518" y="232"/>
                  </a:lnTo>
                  <a:lnTo>
                    <a:pt x="521" y="230"/>
                  </a:lnTo>
                  <a:lnTo>
                    <a:pt x="521" y="230"/>
                  </a:lnTo>
                  <a:lnTo>
                    <a:pt x="521" y="227"/>
                  </a:lnTo>
                  <a:lnTo>
                    <a:pt x="521" y="225"/>
                  </a:lnTo>
                  <a:lnTo>
                    <a:pt x="523" y="225"/>
                  </a:lnTo>
                  <a:lnTo>
                    <a:pt x="523" y="223"/>
                  </a:lnTo>
                  <a:lnTo>
                    <a:pt x="525" y="223"/>
                  </a:lnTo>
                  <a:lnTo>
                    <a:pt x="525" y="220"/>
                  </a:lnTo>
                  <a:lnTo>
                    <a:pt x="525" y="220"/>
                  </a:lnTo>
                  <a:lnTo>
                    <a:pt x="525" y="220"/>
                  </a:lnTo>
                  <a:lnTo>
                    <a:pt x="525" y="218"/>
                  </a:lnTo>
                  <a:lnTo>
                    <a:pt x="528" y="218"/>
                  </a:lnTo>
                  <a:lnTo>
                    <a:pt x="530" y="218"/>
                  </a:lnTo>
                  <a:lnTo>
                    <a:pt x="530" y="215"/>
                  </a:lnTo>
                  <a:lnTo>
                    <a:pt x="530" y="213"/>
                  </a:lnTo>
                  <a:lnTo>
                    <a:pt x="530" y="213"/>
                  </a:lnTo>
                  <a:lnTo>
                    <a:pt x="530" y="213"/>
                  </a:lnTo>
                  <a:lnTo>
                    <a:pt x="530" y="213"/>
                  </a:lnTo>
                  <a:lnTo>
                    <a:pt x="530" y="213"/>
                  </a:lnTo>
                  <a:lnTo>
                    <a:pt x="528" y="213"/>
                  </a:lnTo>
                  <a:lnTo>
                    <a:pt x="528" y="213"/>
                  </a:lnTo>
                  <a:lnTo>
                    <a:pt x="525" y="213"/>
                  </a:lnTo>
                  <a:lnTo>
                    <a:pt x="525" y="213"/>
                  </a:lnTo>
                  <a:lnTo>
                    <a:pt x="523" y="213"/>
                  </a:lnTo>
                  <a:lnTo>
                    <a:pt x="523" y="211"/>
                  </a:lnTo>
                  <a:lnTo>
                    <a:pt x="521" y="208"/>
                  </a:lnTo>
                  <a:lnTo>
                    <a:pt x="521" y="208"/>
                  </a:lnTo>
                  <a:lnTo>
                    <a:pt x="518" y="208"/>
                  </a:lnTo>
                  <a:lnTo>
                    <a:pt x="516" y="208"/>
                  </a:lnTo>
                  <a:lnTo>
                    <a:pt x="513" y="208"/>
                  </a:lnTo>
                  <a:lnTo>
                    <a:pt x="511" y="208"/>
                  </a:lnTo>
                  <a:lnTo>
                    <a:pt x="506" y="208"/>
                  </a:lnTo>
                  <a:lnTo>
                    <a:pt x="504" y="211"/>
                  </a:lnTo>
                  <a:lnTo>
                    <a:pt x="502" y="213"/>
                  </a:lnTo>
                  <a:lnTo>
                    <a:pt x="502" y="213"/>
                  </a:lnTo>
                  <a:lnTo>
                    <a:pt x="502" y="211"/>
                  </a:lnTo>
                  <a:lnTo>
                    <a:pt x="499" y="211"/>
                  </a:lnTo>
                  <a:lnTo>
                    <a:pt x="499" y="213"/>
                  </a:lnTo>
                  <a:lnTo>
                    <a:pt x="497" y="213"/>
                  </a:lnTo>
                  <a:lnTo>
                    <a:pt x="497" y="213"/>
                  </a:lnTo>
                  <a:lnTo>
                    <a:pt x="497" y="213"/>
                  </a:lnTo>
                  <a:lnTo>
                    <a:pt x="494" y="213"/>
                  </a:lnTo>
                  <a:lnTo>
                    <a:pt x="494" y="213"/>
                  </a:lnTo>
                  <a:lnTo>
                    <a:pt x="492" y="213"/>
                  </a:lnTo>
                  <a:lnTo>
                    <a:pt x="490" y="213"/>
                  </a:lnTo>
                  <a:lnTo>
                    <a:pt x="487" y="213"/>
                  </a:lnTo>
                  <a:lnTo>
                    <a:pt x="485" y="213"/>
                  </a:lnTo>
                  <a:lnTo>
                    <a:pt x="483" y="215"/>
                  </a:lnTo>
                  <a:lnTo>
                    <a:pt x="483" y="215"/>
                  </a:lnTo>
                  <a:lnTo>
                    <a:pt x="480" y="215"/>
                  </a:lnTo>
                  <a:lnTo>
                    <a:pt x="478" y="215"/>
                  </a:lnTo>
                  <a:lnTo>
                    <a:pt x="478" y="215"/>
                  </a:lnTo>
                  <a:lnTo>
                    <a:pt x="478" y="215"/>
                  </a:lnTo>
                  <a:lnTo>
                    <a:pt x="478" y="215"/>
                  </a:lnTo>
                  <a:lnTo>
                    <a:pt x="478" y="215"/>
                  </a:lnTo>
                  <a:lnTo>
                    <a:pt x="478" y="215"/>
                  </a:lnTo>
                  <a:lnTo>
                    <a:pt x="478" y="215"/>
                  </a:lnTo>
                  <a:lnTo>
                    <a:pt x="471" y="213"/>
                  </a:lnTo>
                  <a:lnTo>
                    <a:pt x="468" y="213"/>
                  </a:lnTo>
                  <a:lnTo>
                    <a:pt x="468" y="213"/>
                  </a:lnTo>
                  <a:lnTo>
                    <a:pt x="468" y="213"/>
                  </a:lnTo>
                  <a:lnTo>
                    <a:pt x="471" y="211"/>
                  </a:lnTo>
                  <a:lnTo>
                    <a:pt x="471" y="208"/>
                  </a:lnTo>
                  <a:lnTo>
                    <a:pt x="471" y="199"/>
                  </a:lnTo>
                  <a:lnTo>
                    <a:pt x="471" y="192"/>
                  </a:lnTo>
                  <a:lnTo>
                    <a:pt x="468" y="187"/>
                  </a:lnTo>
                  <a:lnTo>
                    <a:pt x="468" y="182"/>
                  </a:lnTo>
                  <a:lnTo>
                    <a:pt x="471" y="178"/>
                  </a:lnTo>
                  <a:lnTo>
                    <a:pt x="471" y="175"/>
                  </a:lnTo>
                  <a:lnTo>
                    <a:pt x="471" y="173"/>
                  </a:lnTo>
                  <a:lnTo>
                    <a:pt x="473" y="173"/>
                  </a:lnTo>
                  <a:lnTo>
                    <a:pt x="473" y="170"/>
                  </a:lnTo>
                  <a:lnTo>
                    <a:pt x="476" y="170"/>
                  </a:lnTo>
                  <a:lnTo>
                    <a:pt x="476" y="170"/>
                  </a:lnTo>
                  <a:lnTo>
                    <a:pt x="476" y="168"/>
                  </a:lnTo>
                  <a:lnTo>
                    <a:pt x="476" y="168"/>
                  </a:lnTo>
                  <a:lnTo>
                    <a:pt x="478" y="168"/>
                  </a:lnTo>
                  <a:lnTo>
                    <a:pt x="478" y="168"/>
                  </a:lnTo>
                  <a:lnTo>
                    <a:pt x="478" y="168"/>
                  </a:lnTo>
                  <a:lnTo>
                    <a:pt x="480" y="166"/>
                  </a:lnTo>
                  <a:lnTo>
                    <a:pt x="485" y="159"/>
                  </a:lnTo>
                  <a:lnTo>
                    <a:pt x="487" y="154"/>
                  </a:lnTo>
                  <a:lnTo>
                    <a:pt x="487" y="154"/>
                  </a:lnTo>
                  <a:lnTo>
                    <a:pt x="490" y="154"/>
                  </a:lnTo>
                  <a:lnTo>
                    <a:pt x="490" y="152"/>
                  </a:lnTo>
                  <a:lnTo>
                    <a:pt x="490" y="152"/>
                  </a:lnTo>
                  <a:lnTo>
                    <a:pt x="497" y="140"/>
                  </a:lnTo>
                  <a:lnTo>
                    <a:pt x="499" y="137"/>
                  </a:lnTo>
                  <a:lnTo>
                    <a:pt x="502" y="133"/>
                  </a:lnTo>
                  <a:lnTo>
                    <a:pt x="499" y="130"/>
                  </a:lnTo>
                  <a:lnTo>
                    <a:pt x="494" y="123"/>
                  </a:lnTo>
                  <a:lnTo>
                    <a:pt x="492" y="118"/>
                  </a:lnTo>
                  <a:lnTo>
                    <a:pt x="490" y="116"/>
                  </a:lnTo>
                  <a:lnTo>
                    <a:pt x="485" y="114"/>
                  </a:lnTo>
                  <a:lnTo>
                    <a:pt x="483" y="114"/>
                  </a:lnTo>
                  <a:lnTo>
                    <a:pt x="478" y="111"/>
                  </a:lnTo>
                  <a:lnTo>
                    <a:pt x="476" y="107"/>
                  </a:lnTo>
                  <a:lnTo>
                    <a:pt x="471" y="97"/>
                  </a:lnTo>
                  <a:lnTo>
                    <a:pt x="471" y="95"/>
                  </a:lnTo>
                  <a:lnTo>
                    <a:pt x="468" y="92"/>
                  </a:lnTo>
                  <a:lnTo>
                    <a:pt x="466" y="90"/>
                  </a:lnTo>
                  <a:lnTo>
                    <a:pt x="461" y="88"/>
                  </a:lnTo>
                  <a:lnTo>
                    <a:pt x="457" y="83"/>
                  </a:lnTo>
                  <a:lnTo>
                    <a:pt x="447" y="76"/>
                  </a:lnTo>
                  <a:lnTo>
                    <a:pt x="440" y="71"/>
                  </a:lnTo>
                  <a:lnTo>
                    <a:pt x="438" y="71"/>
                  </a:lnTo>
                  <a:lnTo>
                    <a:pt x="435" y="64"/>
                  </a:lnTo>
                  <a:lnTo>
                    <a:pt x="431" y="57"/>
                  </a:lnTo>
                  <a:lnTo>
                    <a:pt x="426" y="50"/>
                  </a:lnTo>
                  <a:lnTo>
                    <a:pt x="419" y="43"/>
                  </a:lnTo>
                  <a:lnTo>
                    <a:pt x="416" y="40"/>
                  </a:lnTo>
                  <a:lnTo>
                    <a:pt x="412" y="40"/>
                  </a:lnTo>
                  <a:lnTo>
                    <a:pt x="407" y="38"/>
                  </a:lnTo>
                  <a:lnTo>
                    <a:pt x="407" y="38"/>
                  </a:lnTo>
                  <a:lnTo>
                    <a:pt x="400" y="36"/>
                  </a:lnTo>
                  <a:lnTo>
                    <a:pt x="397" y="33"/>
                  </a:lnTo>
                  <a:lnTo>
                    <a:pt x="393" y="31"/>
                  </a:lnTo>
                  <a:lnTo>
                    <a:pt x="390" y="26"/>
                  </a:lnTo>
                  <a:lnTo>
                    <a:pt x="388" y="26"/>
                  </a:lnTo>
                  <a:lnTo>
                    <a:pt x="386" y="24"/>
                  </a:lnTo>
                  <a:lnTo>
                    <a:pt x="381" y="24"/>
                  </a:lnTo>
                  <a:lnTo>
                    <a:pt x="379" y="24"/>
                  </a:lnTo>
                  <a:lnTo>
                    <a:pt x="376" y="24"/>
                  </a:lnTo>
                  <a:lnTo>
                    <a:pt x="376" y="24"/>
                  </a:lnTo>
                  <a:lnTo>
                    <a:pt x="374" y="24"/>
                  </a:lnTo>
                  <a:lnTo>
                    <a:pt x="374" y="24"/>
                  </a:lnTo>
                  <a:lnTo>
                    <a:pt x="374" y="24"/>
                  </a:lnTo>
                  <a:lnTo>
                    <a:pt x="371" y="26"/>
                  </a:lnTo>
                  <a:lnTo>
                    <a:pt x="369" y="26"/>
                  </a:lnTo>
                  <a:lnTo>
                    <a:pt x="369" y="26"/>
                  </a:lnTo>
                  <a:lnTo>
                    <a:pt x="369" y="26"/>
                  </a:lnTo>
                  <a:lnTo>
                    <a:pt x="364" y="24"/>
                  </a:lnTo>
                  <a:lnTo>
                    <a:pt x="364" y="21"/>
                  </a:lnTo>
                  <a:lnTo>
                    <a:pt x="362" y="21"/>
                  </a:lnTo>
                  <a:lnTo>
                    <a:pt x="360" y="21"/>
                  </a:lnTo>
                  <a:lnTo>
                    <a:pt x="360" y="21"/>
                  </a:lnTo>
                  <a:lnTo>
                    <a:pt x="357" y="21"/>
                  </a:lnTo>
                  <a:lnTo>
                    <a:pt x="357" y="21"/>
                  </a:lnTo>
                  <a:lnTo>
                    <a:pt x="353" y="21"/>
                  </a:lnTo>
                  <a:lnTo>
                    <a:pt x="353" y="21"/>
                  </a:lnTo>
                  <a:lnTo>
                    <a:pt x="353" y="21"/>
                  </a:lnTo>
                  <a:lnTo>
                    <a:pt x="353" y="19"/>
                  </a:lnTo>
                  <a:lnTo>
                    <a:pt x="350" y="19"/>
                  </a:lnTo>
                  <a:lnTo>
                    <a:pt x="350" y="19"/>
                  </a:lnTo>
                  <a:lnTo>
                    <a:pt x="348" y="19"/>
                  </a:lnTo>
                  <a:lnTo>
                    <a:pt x="348" y="19"/>
                  </a:lnTo>
                  <a:lnTo>
                    <a:pt x="348" y="21"/>
                  </a:lnTo>
                  <a:lnTo>
                    <a:pt x="345" y="21"/>
                  </a:lnTo>
                  <a:lnTo>
                    <a:pt x="341" y="24"/>
                  </a:lnTo>
                  <a:lnTo>
                    <a:pt x="341" y="24"/>
                  </a:lnTo>
                  <a:lnTo>
                    <a:pt x="336" y="21"/>
                  </a:lnTo>
                  <a:lnTo>
                    <a:pt x="336" y="21"/>
                  </a:lnTo>
                  <a:lnTo>
                    <a:pt x="336" y="24"/>
                  </a:lnTo>
                  <a:lnTo>
                    <a:pt x="334" y="26"/>
                  </a:lnTo>
                  <a:lnTo>
                    <a:pt x="334" y="26"/>
                  </a:lnTo>
                  <a:lnTo>
                    <a:pt x="331" y="24"/>
                  </a:lnTo>
                  <a:lnTo>
                    <a:pt x="329" y="19"/>
                  </a:lnTo>
                  <a:lnTo>
                    <a:pt x="329" y="17"/>
                  </a:lnTo>
                  <a:lnTo>
                    <a:pt x="329" y="17"/>
                  </a:lnTo>
                  <a:lnTo>
                    <a:pt x="326" y="14"/>
                  </a:lnTo>
                  <a:lnTo>
                    <a:pt x="326" y="14"/>
                  </a:lnTo>
                  <a:lnTo>
                    <a:pt x="326" y="14"/>
                  </a:lnTo>
                  <a:lnTo>
                    <a:pt x="324" y="14"/>
                  </a:lnTo>
                  <a:lnTo>
                    <a:pt x="322" y="14"/>
                  </a:lnTo>
                  <a:lnTo>
                    <a:pt x="322" y="14"/>
                  </a:lnTo>
                  <a:lnTo>
                    <a:pt x="322" y="14"/>
                  </a:lnTo>
                  <a:lnTo>
                    <a:pt x="322" y="14"/>
                  </a:lnTo>
                  <a:lnTo>
                    <a:pt x="322" y="17"/>
                  </a:lnTo>
                  <a:lnTo>
                    <a:pt x="322" y="17"/>
                  </a:lnTo>
                  <a:lnTo>
                    <a:pt x="319" y="19"/>
                  </a:lnTo>
                  <a:lnTo>
                    <a:pt x="319" y="19"/>
                  </a:lnTo>
                  <a:lnTo>
                    <a:pt x="317" y="19"/>
                  </a:lnTo>
                  <a:lnTo>
                    <a:pt x="315" y="21"/>
                  </a:lnTo>
                  <a:lnTo>
                    <a:pt x="315" y="21"/>
                  </a:lnTo>
                  <a:lnTo>
                    <a:pt x="312" y="21"/>
                  </a:lnTo>
                  <a:lnTo>
                    <a:pt x="308" y="24"/>
                  </a:lnTo>
                  <a:lnTo>
                    <a:pt x="308" y="24"/>
                  </a:lnTo>
                  <a:lnTo>
                    <a:pt x="308" y="24"/>
                  </a:lnTo>
                  <a:lnTo>
                    <a:pt x="305" y="24"/>
                  </a:lnTo>
                  <a:lnTo>
                    <a:pt x="305" y="24"/>
                  </a:lnTo>
                  <a:lnTo>
                    <a:pt x="303" y="24"/>
                  </a:lnTo>
                  <a:lnTo>
                    <a:pt x="300" y="26"/>
                  </a:lnTo>
                  <a:lnTo>
                    <a:pt x="298" y="26"/>
                  </a:lnTo>
                  <a:lnTo>
                    <a:pt x="293" y="26"/>
                  </a:lnTo>
                  <a:lnTo>
                    <a:pt x="291" y="26"/>
                  </a:lnTo>
                  <a:lnTo>
                    <a:pt x="291" y="26"/>
                  </a:lnTo>
                  <a:lnTo>
                    <a:pt x="291" y="26"/>
                  </a:lnTo>
                  <a:lnTo>
                    <a:pt x="291" y="26"/>
                  </a:lnTo>
                  <a:lnTo>
                    <a:pt x="289" y="26"/>
                  </a:lnTo>
                  <a:lnTo>
                    <a:pt x="289" y="24"/>
                  </a:lnTo>
                  <a:lnTo>
                    <a:pt x="289" y="24"/>
                  </a:lnTo>
                  <a:lnTo>
                    <a:pt x="286" y="21"/>
                  </a:lnTo>
                  <a:lnTo>
                    <a:pt x="286" y="21"/>
                  </a:lnTo>
                  <a:lnTo>
                    <a:pt x="284" y="21"/>
                  </a:lnTo>
                  <a:lnTo>
                    <a:pt x="284" y="19"/>
                  </a:lnTo>
                  <a:lnTo>
                    <a:pt x="284" y="17"/>
                  </a:lnTo>
                  <a:lnTo>
                    <a:pt x="284" y="17"/>
                  </a:lnTo>
                  <a:lnTo>
                    <a:pt x="284" y="17"/>
                  </a:lnTo>
                  <a:lnTo>
                    <a:pt x="282" y="17"/>
                  </a:lnTo>
                  <a:lnTo>
                    <a:pt x="282" y="17"/>
                  </a:lnTo>
                  <a:lnTo>
                    <a:pt x="282" y="14"/>
                  </a:lnTo>
                  <a:lnTo>
                    <a:pt x="282" y="14"/>
                  </a:lnTo>
                  <a:lnTo>
                    <a:pt x="282" y="14"/>
                  </a:lnTo>
                  <a:lnTo>
                    <a:pt x="282" y="12"/>
                  </a:lnTo>
                  <a:lnTo>
                    <a:pt x="279" y="12"/>
                  </a:lnTo>
                  <a:lnTo>
                    <a:pt x="279" y="12"/>
                  </a:lnTo>
                  <a:lnTo>
                    <a:pt x="279" y="12"/>
                  </a:lnTo>
                  <a:lnTo>
                    <a:pt x="274" y="12"/>
                  </a:lnTo>
                  <a:lnTo>
                    <a:pt x="274" y="12"/>
                  </a:lnTo>
                  <a:lnTo>
                    <a:pt x="267" y="10"/>
                  </a:lnTo>
                  <a:lnTo>
                    <a:pt x="267" y="10"/>
                  </a:lnTo>
                  <a:lnTo>
                    <a:pt x="267" y="10"/>
                  </a:lnTo>
                  <a:lnTo>
                    <a:pt x="267" y="7"/>
                  </a:lnTo>
                  <a:lnTo>
                    <a:pt x="267" y="7"/>
                  </a:lnTo>
                  <a:lnTo>
                    <a:pt x="267" y="7"/>
                  </a:lnTo>
                  <a:lnTo>
                    <a:pt x="265" y="7"/>
                  </a:lnTo>
                  <a:lnTo>
                    <a:pt x="265" y="7"/>
                  </a:lnTo>
                  <a:lnTo>
                    <a:pt x="265" y="7"/>
                  </a:lnTo>
                  <a:lnTo>
                    <a:pt x="265" y="7"/>
                  </a:lnTo>
                  <a:lnTo>
                    <a:pt x="265" y="5"/>
                  </a:lnTo>
                  <a:lnTo>
                    <a:pt x="265" y="5"/>
                  </a:lnTo>
                  <a:lnTo>
                    <a:pt x="265" y="5"/>
                  </a:lnTo>
                  <a:lnTo>
                    <a:pt x="265" y="5"/>
                  </a:lnTo>
                  <a:lnTo>
                    <a:pt x="265" y="5"/>
                  </a:lnTo>
                  <a:lnTo>
                    <a:pt x="265" y="5"/>
                  </a:lnTo>
                  <a:lnTo>
                    <a:pt x="263" y="2"/>
                  </a:lnTo>
                  <a:lnTo>
                    <a:pt x="263" y="2"/>
                  </a:lnTo>
                  <a:lnTo>
                    <a:pt x="263" y="0"/>
                  </a:lnTo>
                  <a:lnTo>
                    <a:pt x="260" y="7"/>
                  </a:lnTo>
                  <a:lnTo>
                    <a:pt x="256" y="14"/>
                  </a:lnTo>
                  <a:lnTo>
                    <a:pt x="253" y="24"/>
                  </a:lnTo>
                  <a:lnTo>
                    <a:pt x="248" y="31"/>
                  </a:lnTo>
                  <a:lnTo>
                    <a:pt x="246" y="38"/>
                  </a:lnTo>
                  <a:lnTo>
                    <a:pt x="244" y="43"/>
                  </a:lnTo>
                  <a:lnTo>
                    <a:pt x="244" y="43"/>
                  </a:lnTo>
                  <a:lnTo>
                    <a:pt x="244" y="43"/>
                  </a:lnTo>
                  <a:lnTo>
                    <a:pt x="241" y="43"/>
                  </a:lnTo>
                  <a:lnTo>
                    <a:pt x="241" y="40"/>
                  </a:lnTo>
                  <a:lnTo>
                    <a:pt x="241" y="40"/>
                  </a:lnTo>
                  <a:lnTo>
                    <a:pt x="241" y="40"/>
                  </a:lnTo>
                  <a:lnTo>
                    <a:pt x="241" y="38"/>
                  </a:lnTo>
                  <a:lnTo>
                    <a:pt x="241" y="38"/>
                  </a:lnTo>
                  <a:lnTo>
                    <a:pt x="241" y="38"/>
                  </a:lnTo>
                  <a:lnTo>
                    <a:pt x="239" y="38"/>
                  </a:lnTo>
                  <a:lnTo>
                    <a:pt x="239" y="38"/>
                  </a:lnTo>
                  <a:lnTo>
                    <a:pt x="239" y="36"/>
                  </a:lnTo>
                  <a:lnTo>
                    <a:pt x="239" y="36"/>
                  </a:lnTo>
                  <a:lnTo>
                    <a:pt x="239" y="36"/>
                  </a:lnTo>
                  <a:lnTo>
                    <a:pt x="237" y="33"/>
                  </a:lnTo>
                  <a:lnTo>
                    <a:pt x="237" y="33"/>
                  </a:lnTo>
                  <a:lnTo>
                    <a:pt x="237" y="31"/>
                  </a:lnTo>
                  <a:lnTo>
                    <a:pt x="237" y="31"/>
                  </a:lnTo>
                  <a:lnTo>
                    <a:pt x="237" y="31"/>
                  </a:lnTo>
                  <a:lnTo>
                    <a:pt x="234" y="28"/>
                  </a:lnTo>
                  <a:lnTo>
                    <a:pt x="234" y="28"/>
                  </a:lnTo>
                  <a:lnTo>
                    <a:pt x="232" y="26"/>
                  </a:lnTo>
                  <a:lnTo>
                    <a:pt x="232" y="26"/>
                  </a:lnTo>
                  <a:lnTo>
                    <a:pt x="229" y="24"/>
                  </a:lnTo>
                  <a:lnTo>
                    <a:pt x="229" y="24"/>
                  </a:lnTo>
                  <a:lnTo>
                    <a:pt x="227" y="24"/>
                  </a:lnTo>
                  <a:lnTo>
                    <a:pt x="225" y="24"/>
                  </a:lnTo>
                  <a:lnTo>
                    <a:pt x="222" y="24"/>
                  </a:lnTo>
                  <a:lnTo>
                    <a:pt x="220" y="26"/>
                  </a:lnTo>
                  <a:lnTo>
                    <a:pt x="220" y="26"/>
                  </a:lnTo>
                  <a:lnTo>
                    <a:pt x="220" y="28"/>
                  </a:lnTo>
                  <a:lnTo>
                    <a:pt x="220" y="28"/>
                  </a:lnTo>
                  <a:lnTo>
                    <a:pt x="220" y="31"/>
                  </a:lnTo>
                  <a:lnTo>
                    <a:pt x="220" y="31"/>
                  </a:lnTo>
                  <a:lnTo>
                    <a:pt x="218" y="33"/>
                  </a:lnTo>
                  <a:lnTo>
                    <a:pt x="218" y="33"/>
                  </a:lnTo>
                  <a:lnTo>
                    <a:pt x="218" y="33"/>
                  </a:lnTo>
                  <a:lnTo>
                    <a:pt x="218" y="33"/>
                  </a:lnTo>
                  <a:lnTo>
                    <a:pt x="215" y="33"/>
                  </a:lnTo>
                  <a:lnTo>
                    <a:pt x="215" y="33"/>
                  </a:lnTo>
                  <a:lnTo>
                    <a:pt x="215" y="36"/>
                  </a:lnTo>
                  <a:lnTo>
                    <a:pt x="215" y="36"/>
                  </a:lnTo>
                  <a:lnTo>
                    <a:pt x="215" y="36"/>
                  </a:lnTo>
                  <a:lnTo>
                    <a:pt x="213" y="36"/>
                  </a:lnTo>
                  <a:lnTo>
                    <a:pt x="213" y="33"/>
                  </a:lnTo>
                  <a:lnTo>
                    <a:pt x="213" y="33"/>
                  </a:lnTo>
                  <a:lnTo>
                    <a:pt x="213" y="33"/>
                  </a:lnTo>
                  <a:lnTo>
                    <a:pt x="211" y="33"/>
                  </a:lnTo>
                  <a:lnTo>
                    <a:pt x="211" y="33"/>
                  </a:lnTo>
                  <a:lnTo>
                    <a:pt x="206" y="31"/>
                  </a:lnTo>
                  <a:lnTo>
                    <a:pt x="203" y="31"/>
                  </a:lnTo>
                  <a:lnTo>
                    <a:pt x="201" y="31"/>
                  </a:lnTo>
                  <a:lnTo>
                    <a:pt x="201" y="31"/>
                  </a:lnTo>
                  <a:lnTo>
                    <a:pt x="199" y="31"/>
                  </a:lnTo>
                  <a:lnTo>
                    <a:pt x="199" y="31"/>
                  </a:lnTo>
                  <a:lnTo>
                    <a:pt x="196" y="31"/>
                  </a:lnTo>
                  <a:lnTo>
                    <a:pt x="196" y="31"/>
                  </a:lnTo>
                  <a:lnTo>
                    <a:pt x="194" y="33"/>
                  </a:lnTo>
                  <a:lnTo>
                    <a:pt x="194" y="33"/>
                  </a:lnTo>
                  <a:lnTo>
                    <a:pt x="192" y="33"/>
                  </a:lnTo>
                  <a:lnTo>
                    <a:pt x="192" y="33"/>
                  </a:lnTo>
                  <a:lnTo>
                    <a:pt x="192" y="33"/>
                  </a:lnTo>
                  <a:lnTo>
                    <a:pt x="189" y="36"/>
                  </a:lnTo>
                  <a:lnTo>
                    <a:pt x="189" y="36"/>
                  </a:lnTo>
                  <a:lnTo>
                    <a:pt x="185" y="50"/>
                  </a:lnTo>
                  <a:lnTo>
                    <a:pt x="185" y="50"/>
                  </a:lnTo>
                  <a:lnTo>
                    <a:pt x="185" y="52"/>
                  </a:lnTo>
                  <a:lnTo>
                    <a:pt x="185" y="55"/>
                  </a:lnTo>
                  <a:lnTo>
                    <a:pt x="185" y="57"/>
                  </a:lnTo>
                  <a:lnTo>
                    <a:pt x="185" y="59"/>
                  </a:lnTo>
                  <a:lnTo>
                    <a:pt x="185" y="62"/>
                  </a:lnTo>
                  <a:lnTo>
                    <a:pt x="182" y="66"/>
                  </a:lnTo>
                  <a:lnTo>
                    <a:pt x="182" y="69"/>
                  </a:lnTo>
                  <a:lnTo>
                    <a:pt x="182" y="71"/>
                  </a:lnTo>
                  <a:lnTo>
                    <a:pt x="182" y="73"/>
                  </a:lnTo>
                  <a:lnTo>
                    <a:pt x="173" y="83"/>
                  </a:lnTo>
                  <a:lnTo>
                    <a:pt x="168" y="102"/>
                  </a:lnTo>
                  <a:lnTo>
                    <a:pt x="168" y="104"/>
                  </a:lnTo>
                  <a:lnTo>
                    <a:pt x="168" y="104"/>
                  </a:lnTo>
                  <a:lnTo>
                    <a:pt x="168" y="104"/>
                  </a:lnTo>
                  <a:lnTo>
                    <a:pt x="168" y="104"/>
                  </a:lnTo>
                  <a:lnTo>
                    <a:pt x="168" y="107"/>
                  </a:lnTo>
                  <a:lnTo>
                    <a:pt x="168" y="107"/>
                  </a:lnTo>
                  <a:lnTo>
                    <a:pt x="168" y="107"/>
                  </a:lnTo>
                  <a:lnTo>
                    <a:pt x="168" y="109"/>
                  </a:lnTo>
                  <a:lnTo>
                    <a:pt x="168" y="111"/>
                  </a:lnTo>
                  <a:lnTo>
                    <a:pt x="168" y="111"/>
                  </a:lnTo>
                  <a:lnTo>
                    <a:pt x="168" y="114"/>
                  </a:lnTo>
                  <a:lnTo>
                    <a:pt x="168" y="118"/>
                  </a:lnTo>
                  <a:lnTo>
                    <a:pt x="168" y="121"/>
                  </a:lnTo>
                  <a:lnTo>
                    <a:pt x="166" y="121"/>
                  </a:lnTo>
                  <a:lnTo>
                    <a:pt x="166" y="121"/>
                  </a:lnTo>
                  <a:lnTo>
                    <a:pt x="163" y="121"/>
                  </a:lnTo>
                  <a:lnTo>
                    <a:pt x="163" y="118"/>
                  </a:lnTo>
                  <a:lnTo>
                    <a:pt x="163" y="118"/>
                  </a:lnTo>
                  <a:lnTo>
                    <a:pt x="163" y="118"/>
                  </a:lnTo>
                  <a:lnTo>
                    <a:pt x="163" y="118"/>
                  </a:lnTo>
                  <a:lnTo>
                    <a:pt x="147" y="121"/>
                  </a:lnTo>
                  <a:lnTo>
                    <a:pt x="144" y="121"/>
                  </a:lnTo>
                  <a:lnTo>
                    <a:pt x="144" y="123"/>
                  </a:lnTo>
                  <a:lnTo>
                    <a:pt x="144" y="123"/>
                  </a:lnTo>
                  <a:lnTo>
                    <a:pt x="144" y="123"/>
                  </a:lnTo>
                  <a:lnTo>
                    <a:pt x="144" y="123"/>
                  </a:lnTo>
                  <a:lnTo>
                    <a:pt x="144" y="123"/>
                  </a:lnTo>
                  <a:lnTo>
                    <a:pt x="144" y="126"/>
                  </a:lnTo>
                  <a:lnTo>
                    <a:pt x="144" y="126"/>
                  </a:lnTo>
                  <a:lnTo>
                    <a:pt x="142" y="126"/>
                  </a:lnTo>
                  <a:lnTo>
                    <a:pt x="142" y="126"/>
                  </a:lnTo>
                  <a:lnTo>
                    <a:pt x="142" y="126"/>
                  </a:lnTo>
                  <a:lnTo>
                    <a:pt x="142" y="126"/>
                  </a:lnTo>
                  <a:lnTo>
                    <a:pt x="140" y="128"/>
                  </a:lnTo>
                  <a:lnTo>
                    <a:pt x="130" y="144"/>
                  </a:lnTo>
                  <a:lnTo>
                    <a:pt x="130" y="144"/>
                  </a:lnTo>
                  <a:lnTo>
                    <a:pt x="130" y="147"/>
                  </a:lnTo>
                  <a:lnTo>
                    <a:pt x="130" y="147"/>
                  </a:lnTo>
                  <a:lnTo>
                    <a:pt x="130" y="149"/>
                  </a:lnTo>
                  <a:lnTo>
                    <a:pt x="128" y="149"/>
                  </a:lnTo>
                  <a:lnTo>
                    <a:pt x="128" y="149"/>
                  </a:lnTo>
                  <a:lnTo>
                    <a:pt x="128" y="149"/>
                  </a:lnTo>
                  <a:lnTo>
                    <a:pt x="125" y="149"/>
                  </a:lnTo>
                  <a:lnTo>
                    <a:pt x="125" y="152"/>
                  </a:lnTo>
                  <a:lnTo>
                    <a:pt x="125" y="156"/>
                  </a:lnTo>
                  <a:lnTo>
                    <a:pt x="125" y="156"/>
                  </a:lnTo>
                  <a:lnTo>
                    <a:pt x="123" y="159"/>
                  </a:lnTo>
                  <a:lnTo>
                    <a:pt x="121" y="159"/>
                  </a:lnTo>
                  <a:lnTo>
                    <a:pt x="121" y="159"/>
                  </a:lnTo>
                  <a:lnTo>
                    <a:pt x="121" y="161"/>
                  </a:lnTo>
                  <a:lnTo>
                    <a:pt x="121" y="161"/>
                  </a:lnTo>
                  <a:lnTo>
                    <a:pt x="121" y="161"/>
                  </a:lnTo>
                  <a:lnTo>
                    <a:pt x="121" y="161"/>
                  </a:lnTo>
                  <a:lnTo>
                    <a:pt x="118" y="163"/>
                  </a:lnTo>
                  <a:lnTo>
                    <a:pt x="116" y="166"/>
                  </a:lnTo>
                  <a:lnTo>
                    <a:pt x="114" y="166"/>
                  </a:lnTo>
                  <a:lnTo>
                    <a:pt x="111" y="168"/>
                  </a:lnTo>
                  <a:lnTo>
                    <a:pt x="111" y="168"/>
                  </a:lnTo>
                  <a:lnTo>
                    <a:pt x="111" y="168"/>
                  </a:lnTo>
                  <a:lnTo>
                    <a:pt x="109" y="170"/>
                  </a:lnTo>
                  <a:lnTo>
                    <a:pt x="109" y="173"/>
                  </a:lnTo>
                  <a:lnTo>
                    <a:pt x="109" y="173"/>
                  </a:lnTo>
                  <a:lnTo>
                    <a:pt x="109" y="175"/>
                  </a:lnTo>
                  <a:lnTo>
                    <a:pt x="109" y="178"/>
                  </a:lnTo>
                  <a:lnTo>
                    <a:pt x="111" y="178"/>
                  </a:lnTo>
                  <a:lnTo>
                    <a:pt x="111" y="180"/>
                  </a:lnTo>
                  <a:lnTo>
                    <a:pt x="111" y="182"/>
                  </a:lnTo>
                  <a:lnTo>
                    <a:pt x="111" y="182"/>
                  </a:lnTo>
                  <a:lnTo>
                    <a:pt x="104" y="197"/>
                  </a:lnTo>
                  <a:lnTo>
                    <a:pt x="104" y="199"/>
                  </a:lnTo>
                  <a:lnTo>
                    <a:pt x="104" y="201"/>
                  </a:lnTo>
                  <a:lnTo>
                    <a:pt x="106" y="201"/>
                  </a:lnTo>
                  <a:lnTo>
                    <a:pt x="106" y="201"/>
                  </a:lnTo>
                  <a:lnTo>
                    <a:pt x="106" y="204"/>
                  </a:lnTo>
                  <a:lnTo>
                    <a:pt x="102" y="215"/>
                  </a:lnTo>
                  <a:lnTo>
                    <a:pt x="102" y="215"/>
                  </a:lnTo>
                  <a:lnTo>
                    <a:pt x="104" y="215"/>
                  </a:lnTo>
                  <a:lnTo>
                    <a:pt x="104" y="218"/>
                  </a:lnTo>
                  <a:lnTo>
                    <a:pt x="104" y="218"/>
                  </a:lnTo>
                  <a:lnTo>
                    <a:pt x="104" y="220"/>
                  </a:lnTo>
                  <a:lnTo>
                    <a:pt x="104" y="220"/>
                  </a:lnTo>
                  <a:lnTo>
                    <a:pt x="102" y="223"/>
                  </a:lnTo>
                  <a:lnTo>
                    <a:pt x="99" y="225"/>
                  </a:lnTo>
                  <a:lnTo>
                    <a:pt x="99" y="225"/>
                  </a:lnTo>
                  <a:lnTo>
                    <a:pt x="99" y="225"/>
                  </a:lnTo>
                  <a:lnTo>
                    <a:pt x="99" y="227"/>
                  </a:lnTo>
                  <a:lnTo>
                    <a:pt x="99" y="227"/>
                  </a:lnTo>
                  <a:lnTo>
                    <a:pt x="99" y="227"/>
                  </a:lnTo>
                  <a:lnTo>
                    <a:pt x="97" y="227"/>
                  </a:lnTo>
                  <a:lnTo>
                    <a:pt x="97" y="227"/>
                  </a:lnTo>
                  <a:lnTo>
                    <a:pt x="97" y="227"/>
                  </a:lnTo>
                  <a:lnTo>
                    <a:pt x="95" y="230"/>
                  </a:lnTo>
                  <a:lnTo>
                    <a:pt x="95" y="230"/>
                  </a:lnTo>
                  <a:lnTo>
                    <a:pt x="95" y="230"/>
                  </a:lnTo>
                  <a:lnTo>
                    <a:pt x="95" y="230"/>
                  </a:lnTo>
                  <a:lnTo>
                    <a:pt x="95" y="227"/>
                  </a:lnTo>
                  <a:lnTo>
                    <a:pt x="95" y="227"/>
                  </a:lnTo>
                  <a:lnTo>
                    <a:pt x="92" y="225"/>
                  </a:lnTo>
                  <a:lnTo>
                    <a:pt x="92" y="225"/>
                  </a:lnTo>
                  <a:lnTo>
                    <a:pt x="85" y="218"/>
                  </a:lnTo>
                  <a:lnTo>
                    <a:pt x="85" y="218"/>
                  </a:lnTo>
                  <a:lnTo>
                    <a:pt x="83" y="220"/>
                  </a:lnTo>
                  <a:lnTo>
                    <a:pt x="78" y="223"/>
                  </a:lnTo>
                  <a:lnTo>
                    <a:pt x="76" y="225"/>
                  </a:lnTo>
                  <a:lnTo>
                    <a:pt x="76" y="225"/>
                  </a:lnTo>
                  <a:lnTo>
                    <a:pt x="73" y="230"/>
                  </a:lnTo>
                  <a:lnTo>
                    <a:pt x="69" y="237"/>
                  </a:lnTo>
                  <a:lnTo>
                    <a:pt x="69" y="237"/>
                  </a:lnTo>
                  <a:lnTo>
                    <a:pt x="69" y="239"/>
                  </a:lnTo>
                  <a:lnTo>
                    <a:pt x="71" y="251"/>
                  </a:lnTo>
                  <a:lnTo>
                    <a:pt x="71" y="253"/>
                  </a:lnTo>
                  <a:lnTo>
                    <a:pt x="71" y="256"/>
                  </a:lnTo>
                  <a:lnTo>
                    <a:pt x="71" y="258"/>
                  </a:lnTo>
                  <a:lnTo>
                    <a:pt x="71" y="258"/>
                  </a:lnTo>
                  <a:lnTo>
                    <a:pt x="71" y="258"/>
                  </a:lnTo>
                  <a:lnTo>
                    <a:pt x="71" y="258"/>
                  </a:lnTo>
                  <a:lnTo>
                    <a:pt x="71" y="260"/>
                  </a:lnTo>
                  <a:lnTo>
                    <a:pt x="71" y="260"/>
                  </a:lnTo>
                  <a:lnTo>
                    <a:pt x="69" y="263"/>
                  </a:lnTo>
                  <a:lnTo>
                    <a:pt x="66" y="265"/>
                  </a:lnTo>
                  <a:lnTo>
                    <a:pt x="59" y="284"/>
                  </a:lnTo>
                  <a:lnTo>
                    <a:pt x="57" y="291"/>
                  </a:lnTo>
                  <a:lnTo>
                    <a:pt x="57" y="296"/>
                  </a:lnTo>
                  <a:lnTo>
                    <a:pt x="59" y="310"/>
                  </a:lnTo>
                  <a:lnTo>
                    <a:pt x="59" y="324"/>
                  </a:lnTo>
                  <a:lnTo>
                    <a:pt x="59" y="341"/>
                  </a:lnTo>
                  <a:lnTo>
                    <a:pt x="59" y="341"/>
                  </a:lnTo>
                  <a:lnTo>
                    <a:pt x="59" y="343"/>
                  </a:lnTo>
                  <a:lnTo>
                    <a:pt x="59" y="343"/>
                  </a:lnTo>
                  <a:lnTo>
                    <a:pt x="57" y="346"/>
                  </a:lnTo>
                  <a:lnTo>
                    <a:pt x="52" y="350"/>
                  </a:lnTo>
                  <a:lnTo>
                    <a:pt x="52" y="350"/>
                  </a:lnTo>
                  <a:lnTo>
                    <a:pt x="50" y="350"/>
                  </a:lnTo>
                  <a:lnTo>
                    <a:pt x="47" y="350"/>
                  </a:lnTo>
                  <a:lnTo>
                    <a:pt x="45" y="350"/>
                  </a:lnTo>
                  <a:lnTo>
                    <a:pt x="45" y="353"/>
                  </a:lnTo>
                  <a:lnTo>
                    <a:pt x="43" y="353"/>
                  </a:lnTo>
                  <a:lnTo>
                    <a:pt x="43" y="353"/>
                  </a:lnTo>
                  <a:lnTo>
                    <a:pt x="40" y="355"/>
                  </a:lnTo>
                  <a:lnTo>
                    <a:pt x="40" y="355"/>
                  </a:lnTo>
                  <a:lnTo>
                    <a:pt x="40" y="355"/>
                  </a:lnTo>
                  <a:lnTo>
                    <a:pt x="38" y="355"/>
                  </a:lnTo>
                  <a:lnTo>
                    <a:pt x="35" y="353"/>
                  </a:lnTo>
                  <a:lnTo>
                    <a:pt x="35" y="350"/>
                  </a:lnTo>
                  <a:lnTo>
                    <a:pt x="33" y="350"/>
                  </a:lnTo>
                  <a:lnTo>
                    <a:pt x="33" y="348"/>
                  </a:lnTo>
                  <a:lnTo>
                    <a:pt x="31" y="350"/>
                  </a:lnTo>
                  <a:lnTo>
                    <a:pt x="31" y="350"/>
                  </a:lnTo>
                  <a:lnTo>
                    <a:pt x="31" y="350"/>
                  </a:lnTo>
                  <a:lnTo>
                    <a:pt x="28" y="350"/>
                  </a:lnTo>
                  <a:lnTo>
                    <a:pt x="28" y="348"/>
                  </a:lnTo>
                  <a:lnTo>
                    <a:pt x="28" y="348"/>
                  </a:lnTo>
                  <a:lnTo>
                    <a:pt x="26" y="348"/>
                  </a:lnTo>
                  <a:lnTo>
                    <a:pt x="26" y="348"/>
                  </a:lnTo>
                  <a:lnTo>
                    <a:pt x="26" y="350"/>
                  </a:lnTo>
                  <a:lnTo>
                    <a:pt x="26" y="350"/>
                  </a:lnTo>
                  <a:lnTo>
                    <a:pt x="24" y="350"/>
                  </a:lnTo>
                  <a:lnTo>
                    <a:pt x="21" y="350"/>
                  </a:lnTo>
                  <a:lnTo>
                    <a:pt x="21" y="350"/>
                  </a:lnTo>
                  <a:lnTo>
                    <a:pt x="21" y="350"/>
                  </a:lnTo>
                  <a:lnTo>
                    <a:pt x="21" y="350"/>
                  </a:lnTo>
                  <a:lnTo>
                    <a:pt x="19" y="350"/>
                  </a:lnTo>
                  <a:lnTo>
                    <a:pt x="14" y="350"/>
                  </a:lnTo>
                  <a:lnTo>
                    <a:pt x="14" y="350"/>
                  </a:lnTo>
                  <a:lnTo>
                    <a:pt x="12" y="350"/>
                  </a:lnTo>
                  <a:lnTo>
                    <a:pt x="12" y="350"/>
                  </a:lnTo>
                  <a:lnTo>
                    <a:pt x="12" y="350"/>
                  </a:lnTo>
                  <a:lnTo>
                    <a:pt x="12" y="353"/>
                  </a:lnTo>
                  <a:lnTo>
                    <a:pt x="9" y="353"/>
                  </a:lnTo>
                  <a:lnTo>
                    <a:pt x="9" y="353"/>
                  </a:lnTo>
                  <a:lnTo>
                    <a:pt x="9" y="353"/>
                  </a:lnTo>
                  <a:lnTo>
                    <a:pt x="9" y="353"/>
                  </a:lnTo>
                  <a:lnTo>
                    <a:pt x="9" y="355"/>
                  </a:lnTo>
                  <a:lnTo>
                    <a:pt x="9" y="355"/>
                  </a:lnTo>
                  <a:lnTo>
                    <a:pt x="9" y="355"/>
                  </a:lnTo>
                  <a:lnTo>
                    <a:pt x="9" y="355"/>
                  </a:lnTo>
                  <a:lnTo>
                    <a:pt x="9" y="355"/>
                  </a:lnTo>
                  <a:lnTo>
                    <a:pt x="9" y="355"/>
                  </a:lnTo>
                  <a:lnTo>
                    <a:pt x="9" y="355"/>
                  </a:lnTo>
                  <a:lnTo>
                    <a:pt x="9" y="357"/>
                  </a:lnTo>
                  <a:lnTo>
                    <a:pt x="9" y="357"/>
                  </a:lnTo>
                  <a:lnTo>
                    <a:pt x="9" y="357"/>
                  </a:lnTo>
                  <a:lnTo>
                    <a:pt x="9" y="357"/>
                  </a:lnTo>
                  <a:lnTo>
                    <a:pt x="9" y="360"/>
                  </a:lnTo>
                  <a:lnTo>
                    <a:pt x="9" y="360"/>
                  </a:lnTo>
                  <a:lnTo>
                    <a:pt x="9" y="360"/>
                  </a:lnTo>
                  <a:lnTo>
                    <a:pt x="12" y="360"/>
                  </a:lnTo>
                  <a:lnTo>
                    <a:pt x="12" y="360"/>
                  </a:lnTo>
                  <a:lnTo>
                    <a:pt x="12" y="362"/>
                  </a:lnTo>
                  <a:lnTo>
                    <a:pt x="12" y="362"/>
                  </a:lnTo>
                  <a:lnTo>
                    <a:pt x="12" y="362"/>
                  </a:lnTo>
                  <a:lnTo>
                    <a:pt x="9" y="362"/>
                  </a:lnTo>
                  <a:lnTo>
                    <a:pt x="9" y="362"/>
                  </a:lnTo>
                  <a:lnTo>
                    <a:pt x="9" y="362"/>
                  </a:lnTo>
                  <a:lnTo>
                    <a:pt x="9" y="365"/>
                  </a:lnTo>
                  <a:lnTo>
                    <a:pt x="9" y="365"/>
                  </a:lnTo>
                  <a:lnTo>
                    <a:pt x="9" y="365"/>
                  </a:lnTo>
                  <a:lnTo>
                    <a:pt x="9" y="365"/>
                  </a:lnTo>
                  <a:lnTo>
                    <a:pt x="9" y="365"/>
                  </a:lnTo>
                  <a:lnTo>
                    <a:pt x="9" y="367"/>
                  </a:lnTo>
                  <a:lnTo>
                    <a:pt x="9" y="367"/>
                  </a:lnTo>
                  <a:lnTo>
                    <a:pt x="9" y="367"/>
                  </a:lnTo>
                  <a:lnTo>
                    <a:pt x="9" y="369"/>
                  </a:lnTo>
                  <a:lnTo>
                    <a:pt x="7" y="369"/>
                  </a:lnTo>
                  <a:lnTo>
                    <a:pt x="7" y="369"/>
                  </a:lnTo>
                  <a:lnTo>
                    <a:pt x="7" y="369"/>
                  </a:lnTo>
                  <a:lnTo>
                    <a:pt x="7" y="369"/>
                  </a:lnTo>
                  <a:lnTo>
                    <a:pt x="5" y="369"/>
                  </a:lnTo>
                  <a:lnTo>
                    <a:pt x="2" y="374"/>
                  </a:lnTo>
                  <a:lnTo>
                    <a:pt x="2" y="374"/>
                  </a:lnTo>
                  <a:lnTo>
                    <a:pt x="2" y="374"/>
                  </a:lnTo>
                  <a:lnTo>
                    <a:pt x="2" y="376"/>
                  </a:lnTo>
                  <a:lnTo>
                    <a:pt x="2" y="376"/>
                  </a:lnTo>
                  <a:lnTo>
                    <a:pt x="0" y="376"/>
                  </a:lnTo>
                  <a:lnTo>
                    <a:pt x="0" y="376"/>
                  </a:lnTo>
                  <a:lnTo>
                    <a:pt x="0" y="376"/>
                  </a:lnTo>
                  <a:lnTo>
                    <a:pt x="0" y="379"/>
                  </a:lnTo>
                  <a:lnTo>
                    <a:pt x="0" y="379"/>
                  </a:lnTo>
                  <a:lnTo>
                    <a:pt x="2" y="381"/>
                  </a:lnTo>
                  <a:lnTo>
                    <a:pt x="2" y="383"/>
                  </a:lnTo>
                  <a:lnTo>
                    <a:pt x="2" y="383"/>
                  </a:lnTo>
                  <a:lnTo>
                    <a:pt x="2" y="383"/>
                  </a:lnTo>
                  <a:lnTo>
                    <a:pt x="2" y="383"/>
                  </a:lnTo>
                  <a:lnTo>
                    <a:pt x="2" y="386"/>
                  </a:lnTo>
                  <a:lnTo>
                    <a:pt x="5" y="386"/>
                  </a:lnTo>
                  <a:lnTo>
                    <a:pt x="5" y="386"/>
                  </a:lnTo>
                  <a:lnTo>
                    <a:pt x="7" y="386"/>
                  </a:lnTo>
                  <a:lnTo>
                    <a:pt x="7" y="386"/>
                  </a:lnTo>
                  <a:lnTo>
                    <a:pt x="7" y="386"/>
                  </a:lnTo>
                  <a:lnTo>
                    <a:pt x="7" y="386"/>
                  </a:lnTo>
                  <a:lnTo>
                    <a:pt x="9" y="386"/>
                  </a:lnTo>
                  <a:lnTo>
                    <a:pt x="9" y="386"/>
                  </a:lnTo>
                  <a:lnTo>
                    <a:pt x="12" y="386"/>
                  </a:lnTo>
                  <a:lnTo>
                    <a:pt x="12" y="386"/>
                  </a:lnTo>
                  <a:lnTo>
                    <a:pt x="14" y="386"/>
                  </a:lnTo>
                  <a:lnTo>
                    <a:pt x="14" y="386"/>
                  </a:lnTo>
                  <a:lnTo>
                    <a:pt x="14" y="388"/>
                  </a:lnTo>
                  <a:lnTo>
                    <a:pt x="17" y="388"/>
                  </a:lnTo>
                  <a:lnTo>
                    <a:pt x="19" y="388"/>
                  </a:lnTo>
                  <a:lnTo>
                    <a:pt x="19" y="388"/>
                  </a:lnTo>
                  <a:lnTo>
                    <a:pt x="21" y="388"/>
                  </a:lnTo>
                  <a:lnTo>
                    <a:pt x="21" y="388"/>
                  </a:lnTo>
                  <a:lnTo>
                    <a:pt x="24" y="388"/>
                  </a:lnTo>
                  <a:lnTo>
                    <a:pt x="26" y="388"/>
                  </a:lnTo>
                  <a:lnTo>
                    <a:pt x="26" y="388"/>
                  </a:lnTo>
                  <a:lnTo>
                    <a:pt x="26" y="388"/>
                  </a:lnTo>
                  <a:lnTo>
                    <a:pt x="28" y="388"/>
                  </a:lnTo>
                  <a:lnTo>
                    <a:pt x="28" y="388"/>
                  </a:lnTo>
                  <a:lnTo>
                    <a:pt x="28" y="388"/>
                  </a:lnTo>
                  <a:lnTo>
                    <a:pt x="28" y="391"/>
                  </a:lnTo>
                  <a:lnTo>
                    <a:pt x="31" y="391"/>
                  </a:lnTo>
                  <a:lnTo>
                    <a:pt x="31" y="391"/>
                  </a:lnTo>
                  <a:lnTo>
                    <a:pt x="35" y="391"/>
                  </a:lnTo>
                  <a:lnTo>
                    <a:pt x="35" y="391"/>
                  </a:lnTo>
                  <a:lnTo>
                    <a:pt x="35" y="391"/>
                  </a:lnTo>
                  <a:lnTo>
                    <a:pt x="38" y="393"/>
                  </a:lnTo>
                  <a:lnTo>
                    <a:pt x="38" y="393"/>
                  </a:lnTo>
                  <a:lnTo>
                    <a:pt x="40" y="393"/>
                  </a:lnTo>
                  <a:lnTo>
                    <a:pt x="40" y="395"/>
                  </a:lnTo>
                  <a:lnTo>
                    <a:pt x="45" y="398"/>
                  </a:lnTo>
                  <a:lnTo>
                    <a:pt x="45" y="398"/>
                  </a:lnTo>
                  <a:lnTo>
                    <a:pt x="45" y="398"/>
                  </a:lnTo>
                  <a:lnTo>
                    <a:pt x="45" y="398"/>
                  </a:lnTo>
                  <a:lnTo>
                    <a:pt x="47" y="400"/>
                  </a:lnTo>
                  <a:lnTo>
                    <a:pt x="54" y="405"/>
                  </a:lnTo>
                  <a:lnTo>
                    <a:pt x="54" y="407"/>
                  </a:lnTo>
                  <a:lnTo>
                    <a:pt x="57" y="410"/>
                  </a:lnTo>
                  <a:lnTo>
                    <a:pt x="57" y="414"/>
                  </a:lnTo>
                  <a:lnTo>
                    <a:pt x="57" y="414"/>
                  </a:lnTo>
                  <a:lnTo>
                    <a:pt x="57" y="414"/>
                  </a:lnTo>
                  <a:lnTo>
                    <a:pt x="59" y="417"/>
                  </a:lnTo>
                  <a:lnTo>
                    <a:pt x="59" y="419"/>
                  </a:lnTo>
                  <a:lnTo>
                    <a:pt x="61" y="419"/>
                  </a:lnTo>
                  <a:lnTo>
                    <a:pt x="61" y="419"/>
                  </a:lnTo>
                  <a:lnTo>
                    <a:pt x="64" y="419"/>
                  </a:lnTo>
                  <a:lnTo>
                    <a:pt x="64" y="419"/>
                  </a:lnTo>
                  <a:lnTo>
                    <a:pt x="64" y="419"/>
                  </a:lnTo>
                  <a:lnTo>
                    <a:pt x="64" y="421"/>
                  </a:lnTo>
                  <a:lnTo>
                    <a:pt x="64" y="424"/>
                  </a:lnTo>
                  <a:lnTo>
                    <a:pt x="64" y="424"/>
                  </a:lnTo>
                  <a:lnTo>
                    <a:pt x="64" y="424"/>
                  </a:lnTo>
                  <a:lnTo>
                    <a:pt x="66" y="424"/>
                  </a:lnTo>
                  <a:lnTo>
                    <a:pt x="66" y="426"/>
                  </a:lnTo>
                  <a:lnTo>
                    <a:pt x="66" y="426"/>
                  </a:lnTo>
                  <a:lnTo>
                    <a:pt x="69" y="428"/>
                  </a:lnTo>
                  <a:lnTo>
                    <a:pt x="69" y="428"/>
                  </a:lnTo>
                  <a:lnTo>
                    <a:pt x="69" y="428"/>
                  </a:lnTo>
                  <a:lnTo>
                    <a:pt x="69" y="428"/>
                  </a:lnTo>
                  <a:lnTo>
                    <a:pt x="69" y="428"/>
                  </a:lnTo>
                  <a:lnTo>
                    <a:pt x="71" y="428"/>
                  </a:lnTo>
                  <a:lnTo>
                    <a:pt x="78" y="431"/>
                  </a:lnTo>
                  <a:lnTo>
                    <a:pt x="80" y="433"/>
                  </a:lnTo>
                  <a:lnTo>
                    <a:pt x="80" y="433"/>
                  </a:lnTo>
                  <a:lnTo>
                    <a:pt x="83" y="436"/>
                  </a:lnTo>
                  <a:lnTo>
                    <a:pt x="83" y="436"/>
                  </a:lnTo>
                  <a:lnTo>
                    <a:pt x="83" y="438"/>
                  </a:lnTo>
                  <a:lnTo>
                    <a:pt x="83" y="438"/>
                  </a:lnTo>
                  <a:lnTo>
                    <a:pt x="80" y="438"/>
                  </a:lnTo>
                  <a:lnTo>
                    <a:pt x="80" y="438"/>
                  </a:lnTo>
                  <a:lnTo>
                    <a:pt x="80" y="438"/>
                  </a:lnTo>
                  <a:lnTo>
                    <a:pt x="80" y="438"/>
                  </a:lnTo>
                  <a:lnTo>
                    <a:pt x="83" y="438"/>
                  </a:lnTo>
                  <a:lnTo>
                    <a:pt x="83" y="440"/>
                  </a:lnTo>
                  <a:lnTo>
                    <a:pt x="83" y="440"/>
                  </a:lnTo>
                  <a:lnTo>
                    <a:pt x="83" y="443"/>
                  </a:lnTo>
                  <a:lnTo>
                    <a:pt x="85" y="443"/>
                  </a:lnTo>
                  <a:lnTo>
                    <a:pt x="88" y="443"/>
                  </a:lnTo>
                  <a:lnTo>
                    <a:pt x="88" y="443"/>
                  </a:lnTo>
                  <a:lnTo>
                    <a:pt x="92" y="445"/>
                  </a:lnTo>
                  <a:lnTo>
                    <a:pt x="92" y="445"/>
                  </a:lnTo>
                  <a:lnTo>
                    <a:pt x="92" y="445"/>
                  </a:lnTo>
                  <a:lnTo>
                    <a:pt x="92" y="447"/>
                  </a:lnTo>
                  <a:lnTo>
                    <a:pt x="92" y="447"/>
                  </a:lnTo>
                  <a:lnTo>
                    <a:pt x="95" y="450"/>
                  </a:lnTo>
                  <a:lnTo>
                    <a:pt x="95" y="452"/>
                  </a:lnTo>
                  <a:lnTo>
                    <a:pt x="95" y="454"/>
                  </a:lnTo>
                  <a:lnTo>
                    <a:pt x="97" y="457"/>
                  </a:lnTo>
                  <a:lnTo>
                    <a:pt x="97" y="459"/>
                  </a:lnTo>
                  <a:lnTo>
                    <a:pt x="99" y="462"/>
                  </a:lnTo>
                  <a:lnTo>
                    <a:pt x="99" y="464"/>
                  </a:lnTo>
                  <a:lnTo>
                    <a:pt x="99" y="466"/>
                  </a:lnTo>
                  <a:lnTo>
                    <a:pt x="99" y="469"/>
                  </a:lnTo>
                  <a:lnTo>
                    <a:pt x="102" y="471"/>
                  </a:lnTo>
                  <a:lnTo>
                    <a:pt x="102" y="473"/>
                  </a:lnTo>
                  <a:lnTo>
                    <a:pt x="102" y="476"/>
                  </a:lnTo>
                  <a:lnTo>
                    <a:pt x="104" y="476"/>
                  </a:lnTo>
                  <a:lnTo>
                    <a:pt x="104" y="476"/>
                  </a:lnTo>
                  <a:lnTo>
                    <a:pt x="104" y="478"/>
                  </a:lnTo>
                  <a:lnTo>
                    <a:pt x="106" y="481"/>
                  </a:lnTo>
                  <a:lnTo>
                    <a:pt x="106" y="481"/>
                  </a:lnTo>
                  <a:lnTo>
                    <a:pt x="104" y="483"/>
                  </a:lnTo>
                  <a:lnTo>
                    <a:pt x="104" y="483"/>
                  </a:lnTo>
                  <a:lnTo>
                    <a:pt x="104" y="483"/>
                  </a:lnTo>
                  <a:lnTo>
                    <a:pt x="106" y="485"/>
                  </a:lnTo>
                  <a:lnTo>
                    <a:pt x="106" y="485"/>
                  </a:lnTo>
                  <a:lnTo>
                    <a:pt x="106" y="485"/>
                  </a:lnTo>
                  <a:lnTo>
                    <a:pt x="106" y="488"/>
                  </a:lnTo>
                  <a:lnTo>
                    <a:pt x="106" y="488"/>
                  </a:lnTo>
                  <a:lnTo>
                    <a:pt x="106" y="488"/>
                  </a:lnTo>
                  <a:lnTo>
                    <a:pt x="106" y="488"/>
                  </a:lnTo>
                  <a:lnTo>
                    <a:pt x="106" y="490"/>
                  </a:lnTo>
                  <a:lnTo>
                    <a:pt x="111" y="495"/>
                  </a:lnTo>
                  <a:lnTo>
                    <a:pt x="111" y="497"/>
                  </a:lnTo>
                  <a:lnTo>
                    <a:pt x="111" y="499"/>
                  </a:lnTo>
                  <a:lnTo>
                    <a:pt x="114" y="502"/>
                  </a:lnTo>
                  <a:lnTo>
                    <a:pt x="116" y="504"/>
                  </a:lnTo>
                  <a:lnTo>
                    <a:pt x="118" y="507"/>
                  </a:lnTo>
                  <a:lnTo>
                    <a:pt x="121" y="507"/>
                  </a:lnTo>
                  <a:lnTo>
                    <a:pt x="121" y="509"/>
                  </a:lnTo>
                  <a:lnTo>
                    <a:pt x="123" y="509"/>
                  </a:lnTo>
                  <a:lnTo>
                    <a:pt x="121" y="509"/>
                  </a:lnTo>
                  <a:lnTo>
                    <a:pt x="121" y="509"/>
                  </a:lnTo>
                  <a:lnTo>
                    <a:pt x="121" y="511"/>
                  </a:lnTo>
                  <a:lnTo>
                    <a:pt x="121" y="511"/>
                  </a:lnTo>
                  <a:lnTo>
                    <a:pt x="121" y="511"/>
                  </a:lnTo>
                  <a:lnTo>
                    <a:pt x="123" y="514"/>
                  </a:lnTo>
                  <a:lnTo>
                    <a:pt x="123" y="516"/>
                  </a:lnTo>
                  <a:lnTo>
                    <a:pt x="125" y="516"/>
                  </a:lnTo>
                  <a:lnTo>
                    <a:pt x="125" y="516"/>
                  </a:lnTo>
                  <a:lnTo>
                    <a:pt x="128" y="516"/>
                  </a:lnTo>
                  <a:lnTo>
                    <a:pt x="130" y="514"/>
                  </a:lnTo>
                  <a:lnTo>
                    <a:pt x="130" y="511"/>
                  </a:lnTo>
                  <a:lnTo>
                    <a:pt x="132" y="511"/>
                  </a:lnTo>
                  <a:lnTo>
                    <a:pt x="132" y="511"/>
                  </a:lnTo>
                  <a:lnTo>
                    <a:pt x="132" y="511"/>
                  </a:lnTo>
                  <a:lnTo>
                    <a:pt x="135" y="511"/>
                  </a:lnTo>
                  <a:lnTo>
                    <a:pt x="135" y="514"/>
                  </a:lnTo>
                  <a:lnTo>
                    <a:pt x="137" y="514"/>
                  </a:lnTo>
                  <a:lnTo>
                    <a:pt x="140" y="514"/>
                  </a:lnTo>
                  <a:lnTo>
                    <a:pt x="140" y="514"/>
                  </a:lnTo>
                  <a:lnTo>
                    <a:pt x="142" y="514"/>
                  </a:lnTo>
                  <a:lnTo>
                    <a:pt x="142" y="514"/>
                  </a:lnTo>
                  <a:lnTo>
                    <a:pt x="144" y="514"/>
                  </a:lnTo>
                  <a:lnTo>
                    <a:pt x="147" y="516"/>
                  </a:lnTo>
                  <a:lnTo>
                    <a:pt x="151" y="518"/>
                  </a:lnTo>
                  <a:lnTo>
                    <a:pt x="151" y="518"/>
                  </a:lnTo>
                  <a:lnTo>
                    <a:pt x="149" y="521"/>
                  </a:lnTo>
                  <a:lnTo>
                    <a:pt x="149" y="521"/>
                  </a:lnTo>
                  <a:lnTo>
                    <a:pt x="149" y="523"/>
                  </a:lnTo>
                  <a:lnTo>
                    <a:pt x="149" y="525"/>
                  </a:lnTo>
                  <a:lnTo>
                    <a:pt x="151" y="525"/>
                  </a:lnTo>
                  <a:lnTo>
                    <a:pt x="151" y="528"/>
                  </a:lnTo>
                  <a:lnTo>
                    <a:pt x="149" y="528"/>
                  </a:lnTo>
                  <a:lnTo>
                    <a:pt x="149" y="530"/>
                  </a:lnTo>
                  <a:lnTo>
                    <a:pt x="147" y="530"/>
                  </a:lnTo>
                  <a:lnTo>
                    <a:pt x="147" y="542"/>
                  </a:lnTo>
                  <a:lnTo>
                    <a:pt x="149" y="544"/>
                  </a:lnTo>
                  <a:lnTo>
                    <a:pt x="149" y="547"/>
                  </a:lnTo>
                  <a:lnTo>
                    <a:pt x="156" y="554"/>
                  </a:lnTo>
                  <a:lnTo>
                    <a:pt x="156" y="556"/>
                  </a:lnTo>
                  <a:lnTo>
                    <a:pt x="158" y="556"/>
                  </a:lnTo>
                  <a:lnTo>
                    <a:pt x="158" y="559"/>
                  </a:lnTo>
                  <a:lnTo>
                    <a:pt x="158" y="559"/>
                  </a:lnTo>
                  <a:lnTo>
                    <a:pt x="158" y="561"/>
                  </a:lnTo>
                  <a:lnTo>
                    <a:pt x="158" y="561"/>
                  </a:lnTo>
                  <a:lnTo>
                    <a:pt x="158" y="561"/>
                  </a:lnTo>
                  <a:lnTo>
                    <a:pt x="161" y="563"/>
                  </a:lnTo>
                  <a:lnTo>
                    <a:pt x="161" y="563"/>
                  </a:lnTo>
                  <a:lnTo>
                    <a:pt x="163" y="563"/>
                  </a:lnTo>
                  <a:lnTo>
                    <a:pt x="163" y="563"/>
                  </a:lnTo>
                  <a:lnTo>
                    <a:pt x="170" y="563"/>
                  </a:lnTo>
                  <a:lnTo>
                    <a:pt x="173" y="563"/>
                  </a:lnTo>
                  <a:lnTo>
                    <a:pt x="173" y="563"/>
                  </a:lnTo>
                  <a:lnTo>
                    <a:pt x="175" y="563"/>
                  </a:lnTo>
                  <a:lnTo>
                    <a:pt x="175" y="563"/>
                  </a:lnTo>
                  <a:lnTo>
                    <a:pt x="175" y="566"/>
                  </a:lnTo>
                  <a:lnTo>
                    <a:pt x="185" y="563"/>
                  </a:lnTo>
                  <a:lnTo>
                    <a:pt x="194" y="563"/>
                  </a:lnTo>
                  <a:lnTo>
                    <a:pt x="194" y="563"/>
                  </a:lnTo>
                  <a:lnTo>
                    <a:pt x="196" y="566"/>
                  </a:lnTo>
                  <a:lnTo>
                    <a:pt x="196" y="566"/>
                  </a:lnTo>
                  <a:lnTo>
                    <a:pt x="196" y="566"/>
                  </a:lnTo>
                  <a:lnTo>
                    <a:pt x="206" y="566"/>
                  </a:lnTo>
                  <a:lnTo>
                    <a:pt x="208" y="566"/>
                  </a:lnTo>
                  <a:lnTo>
                    <a:pt x="213" y="568"/>
                  </a:lnTo>
                  <a:lnTo>
                    <a:pt x="215" y="568"/>
                  </a:lnTo>
                  <a:lnTo>
                    <a:pt x="215" y="568"/>
                  </a:lnTo>
                  <a:lnTo>
                    <a:pt x="218" y="570"/>
                  </a:lnTo>
                  <a:lnTo>
                    <a:pt x="218" y="570"/>
                  </a:lnTo>
                  <a:lnTo>
                    <a:pt x="218" y="570"/>
                  </a:lnTo>
                  <a:lnTo>
                    <a:pt x="218" y="570"/>
                  </a:lnTo>
                  <a:lnTo>
                    <a:pt x="218" y="570"/>
                  </a:lnTo>
                  <a:lnTo>
                    <a:pt x="220" y="570"/>
                  </a:lnTo>
                  <a:lnTo>
                    <a:pt x="220" y="573"/>
                  </a:lnTo>
                  <a:lnTo>
                    <a:pt x="220" y="573"/>
                  </a:lnTo>
                  <a:lnTo>
                    <a:pt x="220" y="573"/>
                  </a:lnTo>
                  <a:lnTo>
                    <a:pt x="220" y="573"/>
                  </a:lnTo>
                  <a:lnTo>
                    <a:pt x="220" y="573"/>
                  </a:lnTo>
                  <a:lnTo>
                    <a:pt x="222" y="575"/>
                  </a:lnTo>
                  <a:lnTo>
                    <a:pt x="229" y="578"/>
                  </a:lnTo>
                  <a:lnTo>
                    <a:pt x="234" y="582"/>
                  </a:lnTo>
                  <a:lnTo>
                    <a:pt x="239" y="585"/>
                  </a:lnTo>
                  <a:lnTo>
                    <a:pt x="244" y="587"/>
                  </a:lnTo>
                  <a:lnTo>
                    <a:pt x="248" y="592"/>
                  </a:lnTo>
                  <a:lnTo>
                    <a:pt x="256" y="594"/>
                  </a:lnTo>
                  <a:lnTo>
                    <a:pt x="260" y="599"/>
                  </a:lnTo>
                  <a:lnTo>
                    <a:pt x="265" y="601"/>
                  </a:lnTo>
                  <a:lnTo>
                    <a:pt x="267" y="601"/>
                  </a:lnTo>
                  <a:lnTo>
                    <a:pt x="267" y="604"/>
                  </a:lnTo>
                  <a:lnTo>
                    <a:pt x="270" y="606"/>
                  </a:lnTo>
                  <a:lnTo>
                    <a:pt x="270" y="606"/>
                  </a:lnTo>
                  <a:lnTo>
                    <a:pt x="270" y="606"/>
                  </a:lnTo>
                  <a:lnTo>
                    <a:pt x="272" y="608"/>
                  </a:lnTo>
                  <a:lnTo>
                    <a:pt x="274" y="608"/>
                  </a:lnTo>
                  <a:lnTo>
                    <a:pt x="274" y="608"/>
                  </a:lnTo>
                  <a:lnTo>
                    <a:pt x="274" y="608"/>
                  </a:lnTo>
                  <a:lnTo>
                    <a:pt x="277" y="608"/>
                  </a:lnTo>
                  <a:lnTo>
                    <a:pt x="284" y="608"/>
                  </a:lnTo>
                  <a:lnTo>
                    <a:pt x="289" y="608"/>
                  </a:lnTo>
                  <a:lnTo>
                    <a:pt x="291" y="608"/>
                  </a:lnTo>
                  <a:lnTo>
                    <a:pt x="293" y="608"/>
                  </a:lnTo>
                  <a:lnTo>
                    <a:pt x="293" y="608"/>
                  </a:lnTo>
                  <a:lnTo>
                    <a:pt x="293" y="606"/>
                  </a:lnTo>
                  <a:lnTo>
                    <a:pt x="293" y="606"/>
                  </a:lnTo>
                  <a:lnTo>
                    <a:pt x="296" y="606"/>
                  </a:lnTo>
                  <a:lnTo>
                    <a:pt x="296" y="606"/>
                  </a:lnTo>
                  <a:lnTo>
                    <a:pt x="296" y="608"/>
                  </a:lnTo>
                  <a:lnTo>
                    <a:pt x="296" y="608"/>
                  </a:lnTo>
                  <a:lnTo>
                    <a:pt x="296" y="608"/>
                  </a:lnTo>
                  <a:lnTo>
                    <a:pt x="298" y="608"/>
                  </a:lnTo>
                  <a:lnTo>
                    <a:pt x="298" y="608"/>
                  </a:lnTo>
                  <a:lnTo>
                    <a:pt x="298" y="608"/>
                  </a:lnTo>
                  <a:lnTo>
                    <a:pt x="298" y="608"/>
                  </a:lnTo>
                  <a:lnTo>
                    <a:pt x="300" y="608"/>
                  </a:lnTo>
                  <a:lnTo>
                    <a:pt x="300" y="608"/>
                  </a:lnTo>
                  <a:lnTo>
                    <a:pt x="300" y="608"/>
                  </a:lnTo>
                  <a:lnTo>
                    <a:pt x="300" y="608"/>
                  </a:lnTo>
                  <a:lnTo>
                    <a:pt x="303" y="608"/>
                  </a:lnTo>
                  <a:lnTo>
                    <a:pt x="303" y="608"/>
                  </a:lnTo>
                  <a:lnTo>
                    <a:pt x="303" y="608"/>
                  </a:lnTo>
                  <a:lnTo>
                    <a:pt x="303" y="608"/>
                  </a:lnTo>
                  <a:lnTo>
                    <a:pt x="305" y="611"/>
                  </a:lnTo>
                  <a:lnTo>
                    <a:pt x="305" y="611"/>
                  </a:lnTo>
                  <a:lnTo>
                    <a:pt x="308" y="611"/>
                  </a:lnTo>
                  <a:lnTo>
                    <a:pt x="312" y="613"/>
                  </a:lnTo>
                  <a:lnTo>
                    <a:pt x="315" y="613"/>
                  </a:lnTo>
                  <a:lnTo>
                    <a:pt x="317" y="613"/>
                  </a:lnTo>
                  <a:lnTo>
                    <a:pt x="319" y="613"/>
                  </a:lnTo>
                  <a:lnTo>
                    <a:pt x="319" y="613"/>
                  </a:lnTo>
                  <a:lnTo>
                    <a:pt x="322" y="613"/>
                  </a:lnTo>
                  <a:lnTo>
                    <a:pt x="322" y="613"/>
                  </a:lnTo>
                  <a:lnTo>
                    <a:pt x="324" y="613"/>
                  </a:lnTo>
                  <a:lnTo>
                    <a:pt x="326" y="613"/>
                  </a:lnTo>
                  <a:lnTo>
                    <a:pt x="326" y="613"/>
                  </a:lnTo>
                  <a:lnTo>
                    <a:pt x="331" y="615"/>
                  </a:lnTo>
                  <a:lnTo>
                    <a:pt x="334" y="615"/>
                  </a:lnTo>
                  <a:lnTo>
                    <a:pt x="336" y="615"/>
                  </a:lnTo>
                  <a:lnTo>
                    <a:pt x="336" y="615"/>
                  </a:lnTo>
                  <a:lnTo>
                    <a:pt x="338" y="615"/>
                  </a:lnTo>
                  <a:lnTo>
                    <a:pt x="338" y="615"/>
                  </a:lnTo>
                  <a:lnTo>
                    <a:pt x="338" y="615"/>
                  </a:lnTo>
                  <a:lnTo>
                    <a:pt x="338" y="615"/>
                  </a:lnTo>
                  <a:lnTo>
                    <a:pt x="345" y="615"/>
                  </a:lnTo>
                  <a:lnTo>
                    <a:pt x="345" y="618"/>
                  </a:lnTo>
                  <a:lnTo>
                    <a:pt x="348" y="618"/>
                  </a:lnTo>
                  <a:lnTo>
                    <a:pt x="348" y="618"/>
                  </a:lnTo>
                  <a:lnTo>
                    <a:pt x="348" y="620"/>
                  </a:lnTo>
                  <a:lnTo>
                    <a:pt x="348" y="620"/>
                  </a:lnTo>
                  <a:lnTo>
                    <a:pt x="350" y="620"/>
                  </a:lnTo>
                  <a:lnTo>
                    <a:pt x="350" y="618"/>
                  </a:lnTo>
                  <a:lnTo>
                    <a:pt x="353" y="615"/>
                  </a:lnTo>
                  <a:lnTo>
                    <a:pt x="353" y="613"/>
                  </a:lnTo>
                  <a:lnTo>
                    <a:pt x="357" y="611"/>
                  </a:lnTo>
                  <a:lnTo>
                    <a:pt x="362" y="606"/>
                  </a:lnTo>
                  <a:lnTo>
                    <a:pt x="362" y="604"/>
                  </a:lnTo>
                  <a:lnTo>
                    <a:pt x="362" y="604"/>
                  </a:lnTo>
                  <a:lnTo>
                    <a:pt x="364" y="599"/>
                  </a:lnTo>
                  <a:lnTo>
                    <a:pt x="367" y="596"/>
                  </a:lnTo>
                  <a:lnTo>
                    <a:pt x="367" y="594"/>
                  </a:lnTo>
                  <a:lnTo>
                    <a:pt x="371" y="592"/>
                  </a:lnTo>
                  <a:lnTo>
                    <a:pt x="376" y="589"/>
                  </a:lnTo>
                  <a:lnTo>
                    <a:pt x="381" y="587"/>
                  </a:lnTo>
                  <a:lnTo>
                    <a:pt x="383" y="587"/>
                  </a:lnTo>
                  <a:lnTo>
                    <a:pt x="383" y="587"/>
                  </a:lnTo>
                  <a:lnTo>
                    <a:pt x="383" y="587"/>
                  </a:lnTo>
                  <a:lnTo>
                    <a:pt x="383" y="587"/>
                  </a:lnTo>
                  <a:lnTo>
                    <a:pt x="383" y="587"/>
                  </a:lnTo>
                  <a:lnTo>
                    <a:pt x="383" y="587"/>
                  </a:lnTo>
                  <a:lnTo>
                    <a:pt x="386" y="587"/>
                  </a:lnTo>
                  <a:lnTo>
                    <a:pt x="386" y="587"/>
                  </a:lnTo>
                  <a:lnTo>
                    <a:pt x="390" y="585"/>
                  </a:lnTo>
                  <a:lnTo>
                    <a:pt x="395" y="582"/>
                  </a:lnTo>
                  <a:lnTo>
                    <a:pt x="395" y="582"/>
                  </a:lnTo>
                  <a:lnTo>
                    <a:pt x="395" y="582"/>
                  </a:lnTo>
                  <a:lnTo>
                    <a:pt x="395" y="582"/>
                  </a:lnTo>
                  <a:lnTo>
                    <a:pt x="402" y="578"/>
                  </a:lnTo>
                  <a:lnTo>
                    <a:pt x="407" y="578"/>
                  </a:lnTo>
                  <a:lnTo>
                    <a:pt x="412" y="575"/>
                  </a:lnTo>
                  <a:lnTo>
                    <a:pt x="416" y="573"/>
                  </a:lnTo>
                  <a:lnTo>
                    <a:pt x="416" y="575"/>
                  </a:lnTo>
                  <a:lnTo>
                    <a:pt x="421" y="575"/>
                  </a:lnTo>
                  <a:lnTo>
                    <a:pt x="421" y="578"/>
                  </a:lnTo>
                  <a:lnTo>
                    <a:pt x="421" y="580"/>
                  </a:lnTo>
                  <a:lnTo>
                    <a:pt x="423" y="580"/>
                  </a:lnTo>
                  <a:lnTo>
                    <a:pt x="423" y="580"/>
                  </a:lnTo>
                  <a:lnTo>
                    <a:pt x="426" y="582"/>
                  </a:lnTo>
                  <a:lnTo>
                    <a:pt x="428" y="582"/>
                  </a:lnTo>
                  <a:lnTo>
                    <a:pt x="428" y="582"/>
                  </a:lnTo>
                  <a:lnTo>
                    <a:pt x="433" y="587"/>
                  </a:lnTo>
                  <a:lnTo>
                    <a:pt x="435" y="589"/>
                  </a:lnTo>
                  <a:lnTo>
                    <a:pt x="438" y="592"/>
                  </a:lnTo>
                  <a:lnTo>
                    <a:pt x="440" y="592"/>
                  </a:lnTo>
                  <a:lnTo>
                    <a:pt x="445" y="592"/>
                  </a:lnTo>
                  <a:lnTo>
                    <a:pt x="452" y="589"/>
                  </a:lnTo>
                  <a:lnTo>
                    <a:pt x="454" y="589"/>
                  </a:lnTo>
                  <a:lnTo>
                    <a:pt x="454" y="589"/>
                  </a:lnTo>
                  <a:lnTo>
                    <a:pt x="459" y="589"/>
                  </a:lnTo>
                  <a:lnTo>
                    <a:pt x="461" y="589"/>
                  </a:lnTo>
                  <a:lnTo>
                    <a:pt x="461" y="589"/>
                  </a:lnTo>
                  <a:lnTo>
                    <a:pt x="464" y="589"/>
                  </a:lnTo>
                  <a:lnTo>
                    <a:pt x="464" y="589"/>
                  </a:lnTo>
                  <a:lnTo>
                    <a:pt x="466" y="587"/>
                  </a:lnTo>
                  <a:lnTo>
                    <a:pt x="468" y="589"/>
                  </a:lnTo>
                  <a:lnTo>
                    <a:pt x="471" y="589"/>
                  </a:lnTo>
                  <a:lnTo>
                    <a:pt x="473" y="589"/>
                  </a:lnTo>
                  <a:lnTo>
                    <a:pt x="476" y="589"/>
                  </a:lnTo>
                  <a:lnTo>
                    <a:pt x="476" y="587"/>
                  </a:lnTo>
                  <a:lnTo>
                    <a:pt x="478" y="587"/>
                  </a:lnTo>
                  <a:lnTo>
                    <a:pt x="478" y="587"/>
                  </a:lnTo>
                  <a:lnTo>
                    <a:pt x="478" y="585"/>
                  </a:lnTo>
                  <a:lnTo>
                    <a:pt x="478" y="585"/>
                  </a:lnTo>
                  <a:lnTo>
                    <a:pt x="478" y="582"/>
                  </a:lnTo>
                  <a:lnTo>
                    <a:pt x="483" y="580"/>
                  </a:lnTo>
                  <a:lnTo>
                    <a:pt x="485" y="578"/>
                  </a:lnTo>
                  <a:lnTo>
                    <a:pt x="487" y="578"/>
                  </a:lnTo>
                  <a:lnTo>
                    <a:pt x="490" y="578"/>
                  </a:lnTo>
                  <a:lnTo>
                    <a:pt x="494" y="578"/>
                  </a:lnTo>
                  <a:lnTo>
                    <a:pt x="497" y="578"/>
                  </a:lnTo>
                  <a:lnTo>
                    <a:pt x="504" y="575"/>
                  </a:lnTo>
                  <a:lnTo>
                    <a:pt x="511" y="575"/>
                  </a:lnTo>
                  <a:lnTo>
                    <a:pt x="521" y="573"/>
                  </a:lnTo>
                  <a:lnTo>
                    <a:pt x="523" y="573"/>
                  </a:lnTo>
                  <a:lnTo>
                    <a:pt x="525" y="573"/>
                  </a:lnTo>
                  <a:lnTo>
                    <a:pt x="528" y="570"/>
                  </a:lnTo>
                  <a:lnTo>
                    <a:pt x="528" y="570"/>
                  </a:lnTo>
                  <a:lnTo>
                    <a:pt x="530" y="568"/>
                  </a:lnTo>
                  <a:lnTo>
                    <a:pt x="530" y="566"/>
                  </a:lnTo>
                  <a:lnTo>
                    <a:pt x="532" y="563"/>
                  </a:lnTo>
                  <a:lnTo>
                    <a:pt x="532" y="561"/>
                  </a:lnTo>
                  <a:lnTo>
                    <a:pt x="532" y="561"/>
                  </a:lnTo>
                  <a:lnTo>
                    <a:pt x="532" y="561"/>
                  </a:lnTo>
                  <a:lnTo>
                    <a:pt x="537" y="556"/>
                  </a:lnTo>
                  <a:lnTo>
                    <a:pt x="542" y="554"/>
                  </a:lnTo>
                  <a:lnTo>
                    <a:pt x="547" y="552"/>
                  </a:lnTo>
                  <a:lnTo>
                    <a:pt x="554" y="547"/>
                  </a:lnTo>
                  <a:lnTo>
                    <a:pt x="561" y="544"/>
                  </a:lnTo>
                  <a:lnTo>
                    <a:pt x="563" y="542"/>
                  </a:lnTo>
                  <a:lnTo>
                    <a:pt x="570" y="542"/>
                  </a:lnTo>
                  <a:lnTo>
                    <a:pt x="573" y="540"/>
                  </a:lnTo>
                  <a:lnTo>
                    <a:pt x="580" y="540"/>
                  </a:lnTo>
                  <a:lnTo>
                    <a:pt x="580" y="540"/>
                  </a:lnTo>
                  <a:lnTo>
                    <a:pt x="584" y="537"/>
                  </a:lnTo>
                  <a:lnTo>
                    <a:pt x="587" y="537"/>
                  </a:lnTo>
                  <a:lnTo>
                    <a:pt x="589" y="537"/>
                  </a:lnTo>
                  <a:lnTo>
                    <a:pt x="594" y="537"/>
                  </a:lnTo>
                  <a:lnTo>
                    <a:pt x="596" y="537"/>
                  </a:lnTo>
                  <a:lnTo>
                    <a:pt x="599" y="537"/>
                  </a:lnTo>
                  <a:lnTo>
                    <a:pt x="601" y="537"/>
                  </a:lnTo>
                  <a:lnTo>
                    <a:pt x="603" y="537"/>
                  </a:lnTo>
                  <a:lnTo>
                    <a:pt x="606" y="537"/>
                  </a:lnTo>
                  <a:lnTo>
                    <a:pt x="610" y="537"/>
                  </a:lnTo>
                  <a:lnTo>
                    <a:pt x="613" y="537"/>
                  </a:lnTo>
                  <a:lnTo>
                    <a:pt x="615" y="540"/>
                  </a:lnTo>
                  <a:lnTo>
                    <a:pt x="618" y="540"/>
                  </a:lnTo>
                  <a:lnTo>
                    <a:pt x="620" y="540"/>
                  </a:lnTo>
                  <a:lnTo>
                    <a:pt x="620" y="540"/>
                  </a:lnTo>
                  <a:lnTo>
                    <a:pt x="625" y="540"/>
                  </a:lnTo>
                  <a:lnTo>
                    <a:pt x="627" y="540"/>
                  </a:lnTo>
                  <a:lnTo>
                    <a:pt x="629" y="540"/>
                  </a:lnTo>
                  <a:lnTo>
                    <a:pt x="632" y="540"/>
                  </a:lnTo>
                  <a:lnTo>
                    <a:pt x="634" y="540"/>
                  </a:lnTo>
                  <a:lnTo>
                    <a:pt x="636" y="540"/>
                  </a:lnTo>
                  <a:lnTo>
                    <a:pt x="639" y="540"/>
                  </a:lnTo>
                  <a:lnTo>
                    <a:pt x="644" y="535"/>
                  </a:lnTo>
                  <a:lnTo>
                    <a:pt x="644" y="535"/>
                  </a:lnTo>
                  <a:lnTo>
                    <a:pt x="646" y="530"/>
                  </a:lnTo>
                  <a:lnTo>
                    <a:pt x="653" y="525"/>
                  </a:lnTo>
                  <a:lnTo>
                    <a:pt x="658" y="518"/>
                  </a:lnTo>
                  <a:lnTo>
                    <a:pt x="662" y="514"/>
                  </a:lnTo>
                  <a:lnTo>
                    <a:pt x="670" y="507"/>
                  </a:lnTo>
                  <a:lnTo>
                    <a:pt x="670" y="507"/>
                  </a:lnTo>
                  <a:lnTo>
                    <a:pt x="674" y="499"/>
                  </a:lnTo>
                  <a:lnTo>
                    <a:pt x="681" y="495"/>
                  </a:lnTo>
                  <a:lnTo>
                    <a:pt x="686" y="488"/>
                  </a:lnTo>
                  <a:lnTo>
                    <a:pt x="693" y="481"/>
                  </a:lnTo>
                  <a:lnTo>
                    <a:pt x="696" y="478"/>
                  </a:lnTo>
                  <a:lnTo>
                    <a:pt x="698" y="476"/>
                  </a:lnTo>
                  <a:lnTo>
                    <a:pt x="703" y="471"/>
                  </a:lnTo>
                  <a:lnTo>
                    <a:pt x="705" y="469"/>
                  </a:lnTo>
                  <a:lnTo>
                    <a:pt x="707" y="464"/>
                  </a:lnTo>
                  <a:lnTo>
                    <a:pt x="712" y="462"/>
                  </a:lnTo>
                  <a:lnTo>
                    <a:pt x="715" y="457"/>
                  </a:lnTo>
                  <a:lnTo>
                    <a:pt x="719" y="454"/>
                  </a:lnTo>
                  <a:lnTo>
                    <a:pt x="722" y="452"/>
                  </a:lnTo>
                  <a:lnTo>
                    <a:pt x="722" y="452"/>
                  </a:lnTo>
                  <a:lnTo>
                    <a:pt x="722" y="450"/>
                  </a:lnTo>
                  <a:lnTo>
                    <a:pt x="724" y="447"/>
                  </a:lnTo>
                  <a:lnTo>
                    <a:pt x="729" y="445"/>
                  </a:lnTo>
                  <a:lnTo>
                    <a:pt x="729" y="445"/>
                  </a:lnTo>
                  <a:lnTo>
                    <a:pt x="731" y="443"/>
                  </a:lnTo>
                  <a:lnTo>
                    <a:pt x="733" y="440"/>
                  </a:lnTo>
                  <a:lnTo>
                    <a:pt x="736" y="438"/>
                  </a:lnTo>
                  <a:lnTo>
                    <a:pt x="738" y="436"/>
                  </a:lnTo>
                  <a:lnTo>
                    <a:pt x="741" y="433"/>
                  </a:lnTo>
                  <a:lnTo>
                    <a:pt x="745" y="428"/>
                  </a:lnTo>
                  <a:lnTo>
                    <a:pt x="748" y="426"/>
                  </a:lnTo>
                  <a:lnTo>
                    <a:pt x="750" y="424"/>
                  </a:lnTo>
                  <a:lnTo>
                    <a:pt x="752" y="421"/>
                  </a:lnTo>
                  <a:lnTo>
                    <a:pt x="755" y="419"/>
                  </a:lnTo>
                  <a:lnTo>
                    <a:pt x="757" y="417"/>
                  </a:lnTo>
                  <a:lnTo>
                    <a:pt x="759" y="414"/>
                  </a:lnTo>
                  <a:lnTo>
                    <a:pt x="762" y="412"/>
                  </a:lnTo>
                  <a:lnTo>
                    <a:pt x="764" y="410"/>
                  </a:lnTo>
                  <a:lnTo>
                    <a:pt x="767" y="407"/>
                  </a:lnTo>
                  <a:lnTo>
                    <a:pt x="771" y="405"/>
                  </a:lnTo>
                  <a:lnTo>
                    <a:pt x="774" y="402"/>
                  </a:lnTo>
                  <a:lnTo>
                    <a:pt x="776" y="400"/>
                  </a:lnTo>
                  <a:lnTo>
                    <a:pt x="778" y="398"/>
                  </a:lnTo>
                  <a:lnTo>
                    <a:pt x="778" y="398"/>
                  </a:lnTo>
                  <a:lnTo>
                    <a:pt x="781" y="395"/>
                  </a:lnTo>
                  <a:lnTo>
                    <a:pt x="783" y="393"/>
                  </a:lnTo>
                  <a:lnTo>
                    <a:pt x="786" y="388"/>
                  </a:lnTo>
                  <a:lnTo>
                    <a:pt x="788" y="386"/>
                  </a:lnTo>
                  <a:lnTo>
                    <a:pt x="790" y="383"/>
                  </a:lnTo>
                  <a:lnTo>
                    <a:pt x="793" y="381"/>
                  </a:lnTo>
                  <a:lnTo>
                    <a:pt x="797" y="379"/>
                  </a:lnTo>
                  <a:lnTo>
                    <a:pt x="800" y="376"/>
                  </a:lnTo>
                  <a:lnTo>
                    <a:pt x="802" y="374"/>
                  </a:lnTo>
                  <a:lnTo>
                    <a:pt x="793" y="374"/>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97" name="Freeform 196"/>
            <p:cNvSpPr>
              <a:spLocks noEditPoints="1"/>
            </p:cNvSpPr>
            <p:nvPr/>
          </p:nvSpPr>
          <p:spPr bwMode="auto">
            <a:xfrm>
              <a:off x="10312399" y="2033154"/>
              <a:ext cx="566738" cy="496888"/>
            </a:xfrm>
            <a:custGeom>
              <a:avLst/>
              <a:gdLst>
                <a:gd name="T0" fmla="*/ 189 w 357"/>
                <a:gd name="T1" fmla="*/ 130 h 313"/>
                <a:gd name="T2" fmla="*/ 194 w 357"/>
                <a:gd name="T3" fmla="*/ 135 h 313"/>
                <a:gd name="T4" fmla="*/ 205 w 357"/>
                <a:gd name="T5" fmla="*/ 135 h 313"/>
                <a:gd name="T6" fmla="*/ 208 w 357"/>
                <a:gd name="T7" fmla="*/ 130 h 313"/>
                <a:gd name="T8" fmla="*/ 203 w 357"/>
                <a:gd name="T9" fmla="*/ 130 h 313"/>
                <a:gd name="T10" fmla="*/ 196 w 357"/>
                <a:gd name="T11" fmla="*/ 123 h 313"/>
                <a:gd name="T12" fmla="*/ 189 w 357"/>
                <a:gd name="T13" fmla="*/ 119 h 313"/>
                <a:gd name="T14" fmla="*/ 189 w 357"/>
                <a:gd name="T15" fmla="*/ 123 h 313"/>
                <a:gd name="T16" fmla="*/ 196 w 357"/>
                <a:gd name="T17" fmla="*/ 114 h 313"/>
                <a:gd name="T18" fmla="*/ 191 w 357"/>
                <a:gd name="T19" fmla="*/ 107 h 313"/>
                <a:gd name="T20" fmla="*/ 354 w 357"/>
                <a:gd name="T21" fmla="*/ 287 h 313"/>
                <a:gd name="T22" fmla="*/ 347 w 357"/>
                <a:gd name="T23" fmla="*/ 287 h 313"/>
                <a:gd name="T24" fmla="*/ 338 w 357"/>
                <a:gd name="T25" fmla="*/ 284 h 313"/>
                <a:gd name="T26" fmla="*/ 326 w 357"/>
                <a:gd name="T27" fmla="*/ 265 h 313"/>
                <a:gd name="T28" fmla="*/ 317 w 357"/>
                <a:gd name="T29" fmla="*/ 261 h 313"/>
                <a:gd name="T30" fmla="*/ 305 w 357"/>
                <a:gd name="T31" fmla="*/ 242 h 313"/>
                <a:gd name="T32" fmla="*/ 309 w 357"/>
                <a:gd name="T33" fmla="*/ 246 h 313"/>
                <a:gd name="T34" fmla="*/ 302 w 357"/>
                <a:gd name="T35" fmla="*/ 242 h 313"/>
                <a:gd name="T36" fmla="*/ 293 w 357"/>
                <a:gd name="T37" fmla="*/ 230 h 313"/>
                <a:gd name="T38" fmla="*/ 276 w 357"/>
                <a:gd name="T39" fmla="*/ 218 h 313"/>
                <a:gd name="T40" fmla="*/ 262 w 357"/>
                <a:gd name="T41" fmla="*/ 201 h 313"/>
                <a:gd name="T42" fmla="*/ 238 w 357"/>
                <a:gd name="T43" fmla="*/ 185 h 313"/>
                <a:gd name="T44" fmla="*/ 229 w 357"/>
                <a:gd name="T45" fmla="*/ 178 h 313"/>
                <a:gd name="T46" fmla="*/ 222 w 357"/>
                <a:gd name="T47" fmla="*/ 171 h 313"/>
                <a:gd name="T48" fmla="*/ 217 w 357"/>
                <a:gd name="T49" fmla="*/ 168 h 313"/>
                <a:gd name="T50" fmla="*/ 215 w 357"/>
                <a:gd name="T51" fmla="*/ 166 h 313"/>
                <a:gd name="T52" fmla="*/ 205 w 357"/>
                <a:gd name="T53" fmla="*/ 171 h 313"/>
                <a:gd name="T54" fmla="*/ 196 w 357"/>
                <a:gd name="T55" fmla="*/ 164 h 313"/>
                <a:gd name="T56" fmla="*/ 194 w 357"/>
                <a:gd name="T57" fmla="*/ 154 h 313"/>
                <a:gd name="T58" fmla="*/ 191 w 357"/>
                <a:gd name="T59" fmla="*/ 147 h 313"/>
                <a:gd name="T60" fmla="*/ 179 w 357"/>
                <a:gd name="T61" fmla="*/ 145 h 313"/>
                <a:gd name="T62" fmla="*/ 182 w 357"/>
                <a:gd name="T63" fmla="*/ 157 h 313"/>
                <a:gd name="T64" fmla="*/ 175 w 357"/>
                <a:gd name="T65" fmla="*/ 161 h 313"/>
                <a:gd name="T66" fmla="*/ 168 w 357"/>
                <a:gd name="T67" fmla="*/ 138 h 313"/>
                <a:gd name="T68" fmla="*/ 163 w 357"/>
                <a:gd name="T69" fmla="*/ 133 h 313"/>
                <a:gd name="T70" fmla="*/ 160 w 357"/>
                <a:gd name="T71" fmla="*/ 123 h 313"/>
                <a:gd name="T72" fmla="*/ 146 w 357"/>
                <a:gd name="T73" fmla="*/ 93 h 313"/>
                <a:gd name="T74" fmla="*/ 144 w 357"/>
                <a:gd name="T75" fmla="*/ 81 h 313"/>
                <a:gd name="T76" fmla="*/ 137 w 357"/>
                <a:gd name="T77" fmla="*/ 50 h 313"/>
                <a:gd name="T78" fmla="*/ 118 w 357"/>
                <a:gd name="T79" fmla="*/ 7 h 313"/>
                <a:gd name="T80" fmla="*/ 94 w 357"/>
                <a:gd name="T81" fmla="*/ 29 h 313"/>
                <a:gd name="T82" fmla="*/ 87 w 357"/>
                <a:gd name="T83" fmla="*/ 26 h 313"/>
                <a:gd name="T84" fmla="*/ 56 w 357"/>
                <a:gd name="T85" fmla="*/ 38 h 313"/>
                <a:gd name="T86" fmla="*/ 35 w 357"/>
                <a:gd name="T87" fmla="*/ 55 h 313"/>
                <a:gd name="T88" fmla="*/ 28 w 357"/>
                <a:gd name="T89" fmla="*/ 59 h 313"/>
                <a:gd name="T90" fmla="*/ 23 w 357"/>
                <a:gd name="T91" fmla="*/ 76 h 313"/>
                <a:gd name="T92" fmla="*/ 28 w 357"/>
                <a:gd name="T93" fmla="*/ 95 h 313"/>
                <a:gd name="T94" fmla="*/ 4 w 357"/>
                <a:gd name="T95" fmla="*/ 154 h 313"/>
                <a:gd name="T96" fmla="*/ 9 w 357"/>
                <a:gd name="T97" fmla="*/ 206 h 313"/>
                <a:gd name="T98" fmla="*/ 30 w 357"/>
                <a:gd name="T99" fmla="*/ 209 h 313"/>
                <a:gd name="T100" fmla="*/ 40 w 357"/>
                <a:gd name="T101" fmla="*/ 197 h 313"/>
                <a:gd name="T102" fmla="*/ 54 w 357"/>
                <a:gd name="T103" fmla="*/ 211 h 313"/>
                <a:gd name="T104" fmla="*/ 75 w 357"/>
                <a:gd name="T105" fmla="*/ 180 h 313"/>
                <a:gd name="T106" fmla="*/ 82 w 357"/>
                <a:gd name="T107" fmla="*/ 180 h 313"/>
                <a:gd name="T108" fmla="*/ 99 w 357"/>
                <a:gd name="T109" fmla="*/ 190 h 313"/>
                <a:gd name="T110" fmla="*/ 118 w 357"/>
                <a:gd name="T111" fmla="*/ 197 h 313"/>
                <a:gd name="T112" fmla="*/ 137 w 357"/>
                <a:gd name="T113" fmla="*/ 187 h 313"/>
                <a:gd name="T114" fmla="*/ 156 w 357"/>
                <a:gd name="T115" fmla="*/ 197 h 313"/>
                <a:gd name="T116" fmla="*/ 179 w 357"/>
                <a:gd name="T117" fmla="*/ 194 h 313"/>
                <a:gd name="T118" fmla="*/ 208 w 357"/>
                <a:gd name="T119" fmla="*/ 204 h 313"/>
                <a:gd name="T120" fmla="*/ 281 w 357"/>
                <a:gd name="T121" fmla="*/ 263 h 313"/>
                <a:gd name="T122" fmla="*/ 324 w 357"/>
                <a:gd name="T123" fmla="*/ 303 h 313"/>
                <a:gd name="T124" fmla="*/ 345 w 357"/>
                <a:gd name="T125" fmla="*/ 29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7" h="313">
                  <a:moveTo>
                    <a:pt x="186" y="126"/>
                  </a:moveTo>
                  <a:lnTo>
                    <a:pt x="189" y="126"/>
                  </a:lnTo>
                  <a:lnTo>
                    <a:pt x="191" y="126"/>
                  </a:lnTo>
                  <a:lnTo>
                    <a:pt x="191" y="128"/>
                  </a:lnTo>
                  <a:lnTo>
                    <a:pt x="194" y="128"/>
                  </a:lnTo>
                  <a:lnTo>
                    <a:pt x="194" y="130"/>
                  </a:lnTo>
                  <a:lnTo>
                    <a:pt x="191" y="130"/>
                  </a:lnTo>
                  <a:lnTo>
                    <a:pt x="191" y="130"/>
                  </a:lnTo>
                  <a:lnTo>
                    <a:pt x="191" y="130"/>
                  </a:lnTo>
                  <a:lnTo>
                    <a:pt x="191" y="130"/>
                  </a:lnTo>
                  <a:lnTo>
                    <a:pt x="189" y="130"/>
                  </a:lnTo>
                  <a:lnTo>
                    <a:pt x="189" y="130"/>
                  </a:lnTo>
                  <a:lnTo>
                    <a:pt x="189" y="130"/>
                  </a:lnTo>
                  <a:lnTo>
                    <a:pt x="189" y="130"/>
                  </a:lnTo>
                  <a:lnTo>
                    <a:pt x="189" y="130"/>
                  </a:lnTo>
                  <a:lnTo>
                    <a:pt x="189" y="130"/>
                  </a:lnTo>
                  <a:lnTo>
                    <a:pt x="189" y="130"/>
                  </a:lnTo>
                  <a:lnTo>
                    <a:pt x="186" y="130"/>
                  </a:lnTo>
                  <a:lnTo>
                    <a:pt x="186" y="128"/>
                  </a:lnTo>
                  <a:lnTo>
                    <a:pt x="186" y="128"/>
                  </a:lnTo>
                  <a:lnTo>
                    <a:pt x="186" y="128"/>
                  </a:lnTo>
                  <a:lnTo>
                    <a:pt x="186" y="128"/>
                  </a:lnTo>
                  <a:lnTo>
                    <a:pt x="186" y="128"/>
                  </a:lnTo>
                  <a:lnTo>
                    <a:pt x="186" y="128"/>
                  </a:lnTo>
                  <a:lnTo>
                    <a:pt x="189" y="133"/>
                  </a:lnTo>
                  <a:lnTo>
                    <a:pt x="189" y="133"/>
                  </a:lnTo>
                  <a:lnTo>
                    <a:pt x="189" y="133"/>
                  </a:lnTo>
                  <a:lnTo>
                    <a:pt x="189" y="133"/>
                  </a:lnTo>
                  <a:lnTo>
                    <a:pt x="189" y="133"/>
                  </a:lnTo>
                  <a:lnTo>
                    <a:pt x="191" y="133"/>
                  </a:lnTo>
                  <a:lnTo>
                    <a:pt x="191" y="133"/>
                  </a:lnTo>
                  <a:lnTo>
                    <a:pt x="194" y="135"/>
                  </a:lnTo>
                  <a:lnTo>
                    <a:pt x="194" y="135"/>
                  </a:lnTo>
                  <a:lnTo>
                    <a:pt x="196" y="135"/>
                  </a:lnTo>
                  <a:lnTo>
                    <a:pt x="196" y="135"/>
                  </a:lnTo>
                  <a:lnTo>
                    <a:pt x="196" y="133"/>
                  </a:lnTo>
                  <a:lnTo>
                    <a:pt x="196" y="133"/>
                  </a:lnTo>
                  <a:lnTo>
                    <a:pt x="196" y="133"/>
                  </a:lnTo>
                  <a:lnTo>
                    <a:pt x="196" y="133"/>
                  </a:lnTo>
                  <a:lnTo>
                    <a:pt x="196" y="133"/>
                  </a:lnTo>
                  <a:lnTo>
                    <a:pt x="198" y="135"/>
                  </a:lnTo>
                  <a:lnTo>
                    <a:pt x="198" y="135"/>
                  </a:lnTo>
                  <a:lnTo>
                    <a:pt x="198" y="135"/>
                  </a:lnTo>
                  <a:lnTo>
                    <a:pt x="198" y="135"/>
                  </a:lnTo>
                  <a:lnTo>
                    <a:pt x="201" y="135"/>
                  </a:lnTo>
                  <a:lnTo>
                    <a:pt x="203" y="135"/>
                  </a:lnTo>
                  <a:lnTo>
                    <a:pt x="203" y="135"/>
                  </a:lnTo>
                  <a:lnTo>
                    <a:pt x="205" y="135"/>
                  </a:lnTo>
                  <a:lnTo>
                    <a:pt x="205" y="135"/>
                  </a:lnTo>
                  <a:lnTo>
                    <a:pt x="208" y="135"/>
                  </a:lnTo>
                  <a:lnTo>
                    <a:pt x="210" y="135"/>
                  </a:lnTo>
                  <a:lnTo>
                    <a:pt x="210" y="135"/>
                  </a:lnTo>
                  <a:lnTo>
                    <a:pt x="210" y="135"/>
                  </a:lnTo>
                  <a:lnTo>
                    <a:pt x="210" y="135"/>
                  </a:lnTo>
                  <a:lnTo>
                    <a:pt x="212" y="135"/>
                  </a:lnTo>
                  <a:lnTo>
                    <a:pt x="212" y="135"/>
                  </a:lnTo>
                  <a:lnTo>
                    <a:pt x="212" y="133"/>
                  </a:lnTo>
                  <a:lnTo>
                    <a:pt x="210" y="133"/>
                  </a:lnTo>
                  <a:lnTo>
                    <a:pt x="210" y="133"/>
                  </a:lnTo>
                  <a:lnTo>
                    <a:pt x="210" y="133"/>
                  </a:lnTo>
                  <a:lnTo>
                    <a:pt x="208" y="130"/>
                  </a:lnTo>
                  <a:lnTo>
                    <a:pt x="208" y="130"/>
                  </a:lnTo>
                  <a:lnTo>
                    <a:pt x="208" y="130"/>
                  </a:lnTo>
                  <a:lnTo>
                    <a:pt x="208" y="130"/>
                  </a:lnTo>
                  <a:lnTo>
                    <a:pt x="208" y="130"/>
                  </a:lnTo>
                  <a:lnTo>
                    <a:pt x="208" y="128"/>
                  </a:lnTo>
                  <a:lnTo>
                    <a:pt x="208" y="128"/>
                  </a:lnTo>
                  <a:lnTo>
                    <a:pt x="205" y="128"/>
                  </a:lnTo>
                  <a:lnTo>
                    <a:pt x="205" y="128"/>
                  </a:lnTo>
                  <a:lnTo>
                    <a:pt x="205" y="128"/>
                  </a:lnTo>
                  <a:lnTo>
                    <a:pt x="205" y="128"/>
                  </a:lnTo>
                  <a:lnTo>
                    <a:pt x="203" y="128"/>
                  </a:lnTo>
                  <a:lnTo>
                    <a:pt x="203" y="128"/>
                  </a:lnTo>
                  <a:lnTo>
                    <a:pt x="203" y="128"/>
                  </a:lnTo>
                  <a:lnTo>
                    <a:pt x="201" y="130"/>
                  </a:lnTo>
                  <a:lnTo>
                    <a:pt x="201" y="130"/>
                  </a:lnTo>
                  <a:lnTo>
                    <a:pt x="203" y="130"/>
                  </a:lnTo>
                  <a:lnTo>
                    <a:pt x="203" y="130"/>
                  </a:lnTo>
                  <a:lnTo>
                    <a:pt x="203" y="130"/>
                  </a:lnTo>
                  <a:lnTo>
                    <a:pt x="203" y="130"/>
                  </a:lnTo>
                  <a:lnTo>
                    <a:pt x="203" y="130"/>
                  </a:lnTo>
                  <a:lnTo>
                    <a:pt x="203" y="133"/>
                  </a:lnTo>
                  <a:lnTo>
                    <a:pt x="198" y="133"/>
                  </a:lnTo>
                  <a:lnTo>
                    <a:pt x="198" y="133"/>
                  </a:lnTo>
                  <a:lnTo>
                    <a:pt x="198" y="130"/>
                  </a:lnTo>
                  <a:lnTo>
                    <a:pt x="198" y="130"/>
                  </a:lnTo>
                  <a:lnTo>
                    <a:pt x="198" y="130"/>
                  </a:lnTo>
                  <a:lnTo>
                    <a:pt x="196" y="128"/>
                  </a:lnTo>
                  <a:lnTo>
                    <a:pt x="196" y="128"/>
                  </a:lnTo>
                  <a:lnTo>
                    <a:pt x="198" y="123"/>
                  </a:lnTo>
                  <a:lnTo>
                    <a:pt x="198" y="123"/>
                  </a:lnTo>
                  <a:lnTo>
                    <a:pt x="196" y="123"/>
                  </a:lnTo>
                  <a:lnTo>
                    <a:pt x="196" y="123"/>
                  </a:lnTo>
                  <a:lnTo>
                    <a:pt x="196" y="123"/>
                  </a:lnTo>
                  <a:lnTo>
                    <a:pt x="196" y="123"/>
                  </a:lnTo>
                  <a:lnTo>
                    <a:pt x="196" y="123"/>
                  </a:lnTo>
                  <a:lnTo>
                    <a:pt x="196" y="123"/>
                  </a:lnTo>
                  <a:lnTo>
                    <a:pt x="196" y="123"/>
                  </a:lnTo>
                  <a:lnTo>
                    <a:pt x="196" y="123"/>
                  </a:lnTo>
                  <a:lnTo>
                    <a:pt x="196" y="123"/>
                  </a:lnTo>
                  <a:lnTo>
                    <a:pt x="196" y="123"/>
                  </a:lnTo>
                  <a:lnTo>
                    <a:pt x="194" y="123"/>
                  </a:lnTo>
                  <a:lnTo>
                    <a:pt x="194" y="123"/>
                  </a:lnTo>
                  <a:lnTo>
                    <a:pt x="196" y="123"/>
                  </a:lnTo>
                  <a:lnTo>
                    <a:pt x="196" y="121"/>
                  </a:lnTo>
                  <a:lnTo>
                    <a:pt x="196" y="121"/>
                  </a:lnTo>
                  <a:lnTo>
                    <a:pt x="196" y="121"/>
                  </a:lnTo>
                  <a:lnTo>
                    <a:pt x="194" y="121"/>
                  </a:lnTo>
                  <a:lnTo>
                    <a:pt x="194" y="121"/>
                  </a:lnTo>
                  <a:lnTo>
                    <a:pt x="194" y="119"/>
                  </a:lnTo>
                  <a:lnTo>
                    <a:pt x="191" y="119"/>
                  </a:lnTo>
                  <a:lnTo>
                    <a:pt x="189" y="119"/>
                  </a:lnTo>
                  <a:lnTo>
                    <a:pt x="186" y="119"/>
                  </a:lnTo>
                  <a:lnTo>
                    <a:pt x="186" y="119"/>
                  </a:lnTo>
                  <a:lnTo>
                    <a:pt x="189" y="119"/>
                  </a:lnTo>
                  <a:lnTo>
                    <a:pt x="189" y="119"/>
                  </a:lnTo>
                  <a:lnTo>
                    <a:pt x="191" y="119"/>
                  </a:lnTo>
                  <a:lnTo>
                    <a:pt x="191" y="119"/>
                  </a:lnTo>
                  <a:lnTo>
                    <a:pt x="191" y="119"/>
                  </a:lnTo>
                  <a:lnTo>
                    <a:pt x="191" y="121"/>
                  </a:lnTo>
                  <a:lnTo>
                    <a:pt x="191" y="121"/>
                  </a:lnTo>
                  <a:lnTo>
                    <a:pt x="191" y="121"/>
                  </a:lnTo>
                  <a:lnTo>
                    <a:pt x="191" y="121"/>
                  </a:lnTo>
                  <a:lnTo>
                    <a:pt x="191" y="121"/>
                  </a:lnTo>
                  <a:lnTo>
                    <a:pt x="191" y="121"/>
                  </a:lnTo>
                  <a:lnTo>
                    <a:pt x="189" y="121"/>
                  </a:lnTo>
                  <a:lnTo>
                    <a:pt x="189" y="123"/>
                  </a:lnTo>
                  <a:lnTo>
                    <a:pt x="189" y="123"/>
                  </a:lnTo>
                  <a:lnTo>
                    <a:pt x="189" y="123"/>
                  </a:lnTo>
                  <a:lnTo>
                    <a:pt x="189" y="123"/>
                  </a:lnTo>
                  <a:lnTo>
                    <a:pt x="189" y="123"/>
                  </a:lnTo>
                  <a:lnTo>
                    <a:pt x="189" y="126"/>
                  </a:lnTo>
                  <a:lnTo>
                    <a:pt x="189" y="126"/>
                  </a:lnTo>
                  <a:lnTo>
                    <a:pt x="189" y="123"/>
                  </a:lnTo>
                  <a:lnTo>
                    <a:pt x="186" y="123"/>
                  </a:lnTo>
                  <a:lnTo>
                    <a:pt x="186" y="123"/>
                  </a:lnTo>
                  <a:lnTo>
                    <a:pt x="186" y="123"/>
                  </a:lnTo>
                  <a:lnTo>
                    <a:pt x="186" y="126"/>
                  </a:lnTo>
                  <a:lnTo>
                    <a:pt x="186" y="126"/>
                  </a:lnTo>
                  <a:lnTo>
                    <a:pt x="186" y="126"/>
                  </a:lnTo>
                  <a:close/>
                  <a:moveTo>
                    <a:pt x="191" y="112"/>
                  </a:moveTo>
                  <a:lnTo>
                    <a:pt x="194" y="112"/>
                  </a:lnTo>
                  <a:lnTo>
                    <a:pt x="196" y="114"/>
                  </a:lnTo>
                  <a:lnTo>
                    <a:pt x="196" y="114"/>
                  </a:lnTo>
                  <a:lnTo>
                    <a:pt x="196" y="112"/>
                  </a:lnTo>
                  <a:lnTo>
                    <a:pt x="196" y="112"/>
                  </a:lnTo>
                  <a:lnTo>
                    <a:pt x="194" y="112"/>
                  </a:lnTo>
                  <a:lnTo>
                    <a:pt x="194" y="112"/>
                  </a:lnTo>
                  <a:lnTo>
                    <a:pt x="194" y="112"/>
                  </a:lnTo>
                  <a:lnTo>
                    <a:pt x="194" y="109"/>
                  </a:lnTo>
                  <a:lnTo>
                    <a:pt x="196" y="109"/>
                  </a:lnTo>
                  <a:lnTo>
                    <a:pt x="196" y="109"/>
                  </a:lnTo>
                  <a:lnTo>
                    <a:pt x="196" y="109"/>
                  </a:lnTo>
                  <a:lnTo>
                    <a:pt x="196" y="107"/>
                  </a:lnTo>
                  <a:lnTo>
                    <a:pt x="196" y="107"/>
                  </a:lnTo>
                  <a:lnTo>
                    <a:pt x="194" y="107"/>
                  </a:lnTo>
                  <a:lnTo>
                    <a:pt x="194" y="107"/>
                  </a:lnTo>
                  <a:lnTo>
                    <a:pt x="194" y="107"/>
                  </a:lnTo>
                  <a:lnTo>
                    <a:pt x="191" y="107"/>
                  </a:lnTo>
                  <a:lnTo>
                    <a:pt x="191" y="107"/>
                  </a:lnTo>
                  <a:lnTo>
                    <a:pt x="191" y="107"/>
                  </a:lnTo>
                  <a:lnTo>
                    <a:pt x="191" y="109"/>
                  </a:lnTo>
                  <a:lnTo>
                    <a:pt x="191" y="109"/>
                  </a:lnTo>
                  <a:lnTo>
                    <a:pt x="191" y="109"/>
                  </a:lnTo>
                  <a:lnTo>
                    <a:pt x="191" y="109"/>
                  </a:lnTo>
                  <a:lnTo>
                    <a:pt x="189" y="109"/>
                  </a:lnTo>
                  <a:lnTo>
                    <a:pt x="189" y="109"/>
                  </a:lnTo>
                  <a:lnTo>
                    <a:pt x="189" y="112"/>
                  </a:lnTo>
                  <a:lnTo>
                    <a:pt x="189" y="112"/>
                  </a:lnTo>
                  <a:lnTo>
                    <a:pt x="191" y="112"/>
                  </a:lnTo>
                  <a:close/>
                  <a:moveTo>
                    <a:pt x="354" y="289"/>
                  </a:moveTo>
                  <a:lnTo>
                    <a:pt x="354" y="289"/>
                  </a:lnTo>
                  <a:lnTo>
                    <a:pt x="354" y="287"/>
                  </a:lnTo>
                  <a:lnTo>
                    <a:pt x="354" y="287"/>
                  </a:lnTo>
                  <a:lnTo>
                    <a:pt x="354" y="287"/>
                  </a:lnTo>
                  <a:lnTo>
                    <a:pt x="354" y="287"/>
                  </a:lnTo>
                  <a:lnTo>
                    <a:pt x="352" y="284"/>
                  </a:lnTo>
                  <a:lnTo>
                    <a:pt x="352" y="284"/>
                  </a:lnTo>
                  <a:lnTo>
                    <a:pt x="352" y="284"/>
                  </a:lnTo>
                  <a:lnTo>
                    <a:pt x="352" y="284"/>
                  </a:lnTo>
                  <a:lnTo>
                    <a:pt x="350" y="282"/>
                  </a:lnTo>
                  <a:lnTo>
                    <a:pt x="350" y="282"/>
                  </a:lnTo>
                  <a:lnTo>
                    <a:pt x="350" y="282"/>
                  </a:lnTo>
                  <a:lnTo>
                    <a:pt x="350" y="284"/>
                  </a:lnTo>
                  <a:lnTo>
                    <a:pt x="350" y="284"/>
                  </a:lnTo>
                  <a:lnTo>
                    <a:pt x="350" y="284"/>
                  </a:lnTo>
                  <a:lnTo>
                    <a:pt x="350" y="284"/>
                  </a:lnTo>
                  <a:lnTo>
                    <a:pt x="350" y="284"/>
                  </a:lnTo>
                  <a:lnTo>
                    <a:pt x="350" y="287"/>
                  </a:lnTo>
                  <a:lnTo>
                    <a:pt x="350" y="287"/>
                  </a:lnTo>
                  <a:lnTo>
                    <a:pt x="347" y="287"/>
                  </a:lnTo>
                  <a:lnTo>
                    <a:pt x="347" y="287"/>
                  </a:lnTo>
                  <a:lnTo>
                    <a:pt x="347" y="287"/>
                  </a:lnTo>
                  <a:lnTo>
                    <a:pt x="347" y="287"/>
                  </a:lnTo>
                  <a:lnTo>
                    <a:pt x="347" y="289"/>
                  </a:lnTo>
                  <a:lnTo>
                    <a:pt x="347" y="289"/>
                  </a:lnTo>
                  <a:lnTo>
                    <a:pt x="345" y="289"/>
                  </a:lnTo>
                  <a:lnTo>
                    <a:pt x="347" y="287"/>
                  </a:lnTo>
                  <a:lnTo>
                    <a:pt x="347" y="287"/>
                  </a:lnTo>
                  <a:lnTo>
                    <a:pt x="345" y="287"/>
                  </a:lnTo>
                  <a:lnTo>
                    <a:pt x="343" y="287"/>
                  </a:lnTo>
                  <a:lnTo>
                    <a:pt x="343" y="287"/>
                  </a:lnTo>
                  <a:lnTo>
                    <a:pt x="340" y="284"/>
                  </a:lnTo>
                  <a:lnTo>
                    <a:pt x="340" y="284"/>
                  </a:lnTo>
                  <a:lnTo>
                    <a:pt x="340" y="284"/>
                  </a:lnTo>
                  <a:lnTo>
                    <a:pt x="340" y="284"/>
                  </a:lnTo>
                  <a:lnTo>
                    <a:pt x="338" y="284"/>
                  </a:lnTo>
                  <a:lnTo>
                    <a:pt x="338" y="284"/>
                  </a:lnTo>
                  <a:lnTo>
                    <a:pt x="338" y="284"/>
                  </a:lnTo>
                  <a:lnTo>
                    <a:pt x="338" y="282"/>
                  </a:lnTo>
                  <a:lnTo>
                    <a:pt x="338" y="282"/>
                  </a:lnTo>
                  <a:lnTo>
                    <a:pt x="336" y="280"/>
                  </a:lnTo>
                  <a:lnTo>
                    <a:pt x="336" y="275"/>
                  </a:lnTo>
                  <a:lnTo>
                    <a:pt x="336" y="275"/>
                  </a:lnTo>
                  <a:lnTo>
                    <a:pt x="336" y="275"/>
                  </a:lnTo>
                  <a:lnTo>
                    <a:pt x="336" y="275"/>
                  </a:lnTo>
                  <a:lnTo>
                    <a:pt x="333" y="272"/>
                  </a:lnTo>
                  <a:lnTo>
                    <a:pt x="333" y="272"/>
                  </a:lnTo>
                  <a:lnTo>
                    <a:pt x="331" y="272"/>
                  </a:lnTo>
                  <a:lnTo>
                    <a:pt x="331" y="270"/>
                  </a:lnTo>
                  <a:lnTo>
                    <a:pt x="326" y="268"/>
                  </a:lnTo>
                  <a:lnTo>
                    <a:pt x="326" y="268"/>
                  </a:lnTo>
                  <a:lnTo>
                    <a:pt x="326" y="265"/>
                  </a:lnTo>
                  <a:lnTo>
                    <a:pt x="326" y="265"/>
                  </a:lnTo>
                  <a:lnTo>
                    <a:pt x="326" y="265"/>
                  </a:lnTo>
                  <a:lnTo>
                    <a:pt x="326" y="265"/>
                  </a:lnTo>
                  <a:lnTo>
                    <a:pt x="326" y="265"/>
                  </a:lnTo>
                  <a:lnTo>
                    <a:pt x="326" y="265"/>
                  </a:lnTo>
                  <a:lnTo>
                    <a:pt x="326" y="263"/>
                  </a:lnTo>
                  <a:lnTo>
                    <a:pt x="324" y="263"/>
                  </a:lnTo>
                  <a:lnTo>
                    <a:pt x="324" y="265"/>
                  </a:lnTo>
                  <a:lnTo>
                    <a:pt x="324" y="265"/>
                  </a:lnTo>
                  <a:lnTo>
                    <a:pt x="324" y="265"/>
                  </a:lnTo>
                  <a:lnTo>
                    <a:pt x="321" y="265"/>
                  </a:lnTo>
                  <a:lnTo>
                    <a:pt x="319" y="265"/>
                  </a:lnTo>
                  <a:lnTo>
                    <a:pt x="319" y="265"/>
                  </a:lnTo>
                  <a:lnTo>
                    <a:pt x="317" y="265"/>
                  </a:lnTo>
                  <a:lnTo>
                    <a:pt x="317" y="265"/>
                  </a:lnTo>
                  <a:lnTo>
                    <a:pt x="317" y="265"/>
                  </a:lnTo>
                  <a:lnTo>
                    <a:pt x="317" y="261"/>
                  </a:lnTo>
                  <a:lnTo>
                    <a:pt x="317" y="261"/>
                  </a:lnTo>
                  <a:lnTo>
                    <a:pt x="314" y="254"/>
                  </a:lnTo>
                  <a:lnTo>
                    <a:pt x="314" y="254"/>
                  </a:lnTo>
                  <a:lnTo>
                    <a:pt x="314" y="251"/>
                  </a:lnTo>
                  <a:lnTo>
                    <a:pt x="314" y="251"/>
                  </a:lnTo>
                  <a:lnTo>
                    <a:pt x="314" y="251"/>
                  </a:lnTo>
                  <a:lnTo>
                    <a:pt x="312" y="249"/>
                  </a:lnTo>
                  <a:lnTo>
                    <a:pt x="312" y="246"/>
                  </a:lnTo>
                  <a:lnTo>
                    <a:pt x="312" y="246"/>
                  </a:lnTo>
                  <a:lnTo>
                    <a:pt x="312" y="244"/>
                  </a:lnTo>
                  <a:lnTo>
                    <a:pt x="309" y="244"/>
                  </a:lnTo>
                  <a:lnTo>
                    <a:pt x="309" y="242"/>
                  </a:lnTo>
                  <a:lnTo>
                    <a:pt x="307" y="239"/>
                  </a:lnTo>
                  <a:lnTo>
                    <a:pt x="305" y="239"/>
                  </a:lnTo>
                  <a:lnTo>
                    <a:pt x="305" y="242"/>
                  </a:lnTo>
                  <a:lnTo>
                    <a:pt x="305" y="242"/>
                  </a:lnTo>
                  <a:lnTo>
                    <a:pt x="305" y="242"/>
                  </a:lnTo>
                  <a:lnTo>
                    <a:pt x="307" y="242"/>
                  </a:lnTo>
                  <a:lnTo>
                    <a:pt x="307" y="242"/>
                  </a:lnTo>
                  <a:lnTo>
                    <a:pt x="309" y="242"/>
                  </a:lnTo>
                  <a:lnTo>
                    <a:pt x="309" y="244"/>
                  </a:lnTo>
                  <a:lnTo>
                    <a:pt x="307" y="244"/>
                  </a:lnTo>
                  <a:lnTo>
                    <a:pt x="307" y="244"/>
                  </a:lnTo>
                  <a:lnTo>
                    <a:pt x="307" y="244"/>
                  </a:lnTo>
                  <a:lnTo>
                    <a:pt x="307" y="244"/>
                  </a:lnTo>
                  <a:lnTo>
                    <a:pt x="307" y="244"/>
                  </a:lnTo>
                  <a:lnTo>
                    <a:pt x="307" y="244"/>
                  </a:lnTo>
                  <a:lnTo>
                    <a:pt x="307" y="244"/>
                  </a:lnTo>
                  <a:lnTo>
                    <a:pt x="307" y="244"/>
                  </a:lnTo>
                  <a:lnTo>
                    <a:pt x="309" y="246"/>
                  </a:lnTo>
                  <a:lnTo>
                    <a:pt x="309" y="246"/>
                  </a:lnTo>
                  <a:lnTo>
                    <a:pt x="309" y="246"/>
                  </a:lnTo>
                  <a:lnTo>
                    <a:pt x="309" y="246"/>
                  </a:lnTo>
                  <a:lnTo>
                    <a:pt x="307" y="246"/>
                  </a:lnTo>
                  <a:lnTo>
                    <a:pt x="307" y="246"/>
                  </a:lnTo>
                  <a:lnTo>
                    <a:pt x="307" y="246"/>
                  </a:lnTo>
                  <a:lnTo>
                    <a:pt x="307" y="244"/>
                  </a:lnTo>
                  <a:lnTo>
                    <a:pt x="307" y="244"/>
                  </a:lnTo>
                  <a:lnTo>
                    <a:pt x="307" y="244"/>
                  </a:lnTo>
                  <a:lnTo>
                    <a:pt x="305" y="242"/>
                  </a:lnTo>
                  <a:lnTo>
                    <a:pt x="305" y="242"/>
                  </a:lnTo>
                  <a:lnTo>
                    <a:pt x="305" y="242"/>
                  </a:lnTo>
                  <a:lnTo>
                    <a:pt x="305" y="242"/>
                  </a:lnTo>
                  <a:lnTo>
                    <a:pt x="305" y="242"/>
                  </a:lnTo>
                  <a:lnTo>
                    <a:pt x="305" y="242"/>
                  </a:lnTo>
                  <a:lnTo>
                    <a:pt x="302" y="242"/>
                  </a:lnTo>
                  <a:lnTo>
                    <a:pt x="302" y="242"/>
                  </a:lnTo>
                  <a:lnTo>
                    <a:pt x="302" y="242"/>
                  </a:lnTo>
                  <a:lnTo>
                    <a:pt x="302" y="239"/>
                  </a:lnTo>
                  <a:lnTo>
                    <a:pt x="302" y="239"/>
                  </a:lnTo>
                  <a:lnTo>
                    <a:pt x="302" y="239"/>
                  </a:lnTo>
                  <a:lnTo>
                    <a:pt x="300" y="239"/>
                  </a:lnTo>
                  <a:lnTo>
                    <a:pt x="300" y="239"/>
                  </a:lnTo>
                  <a:lnTo>
                    <a:pt x="300" y="237"/>
                  </a:lnTo>
                  <a:lnTo>
                    <a:pt x="300" y="237"/>
                  </a:lnTo>
                  <a:lnTo>
                    <a:pt x="300" y="237"/>
                  </a:lnTo>
                  <a:lnTo>
                    <a:pt x="298" y="235"/>
                  </a:lnTo>
                  <a:lnTo>
                    <a:pt x="295" y="235"/>
                  </a:lnTo>
                  <a:lnTo>
                    <a:pt x="295" y="232"/>
                  </a:lnTo>
                  <a:lnTo>
                    <a:pt x="295" y="232"/>
                  </a:lnTo>
                  <a:lnTo>
                    <a:pt x="295" y="230"/>
                  </a:lnTo>
                  <a:lnTo>
                    <a:pt x="295" y="230"/>
                  </a:lnTo>
                  <a:lnTo>
                    <a:pt x="295" y="230"/>
                  </a:lnTo>
                  <a:lnTo>
                    <a:pt x="293" y="230"/>
                  </a:lnTo>
                  <a:lnTo>
                    <a:pt x="291" y="228"/>
                  </a:lnTo>
                  <a:lnTo>
                    <a:pt x="291" y="230"/>
                  </a:lnTo>
                  <a:lnTo>
                    <a:pt x="291" y="230"/>
                  </a:lnTo>
                  <a:lnTo>
                    <a:pt x="291" y="230"/>
                  </a:lnTo>
                  <a:lnTo>
                    <a:pt x="288" y="230"/>
                  </a:lnTo>
                  <a:lnTo>
                    <a:pt x="288" y="228"/>
                  </a:lnTo>
                  <a:lnTo>
                    <a:pt x="288" y="228"/>
                  </a:lnTo>
                  <a:lnTo>
                    <a:pt x="286" y="225"/>
                  </a:lnTo>
                  <a:lnTo>
                    <a:pt x="286" y="225"/>
                  </a:lnTo>
                  <a:lnTo>
                    <a:pt x="286" y="225"/>
                  </a:lnTo>
                  <a:lnTo>
                    <a:pt x="283" y="228"/>
                  </a:lnTo>
                  <a:lnTo>
                    <a:pt x="283" y="228"/>
                  </a:lnTo>
                  <a:lnTo>
                    <a:pt x="279" y="225"/>
                  </a:lnTo>
                  <a:lnTo>
                    <a:pt x="279" y="225"/>
                  </a:lnTo>
                  <a:lnTo>
                    <a:pt x="279" y="223"/>
                  </a:lnTo>
                  <a:lnTo>
                    <a:pt x="276" y="218"/>
                  </a:lnTo>
                  <a:lnTo>
                    <a:pt x="276" y="218"/>
                  </a:lnTo>
                  <a:lnTo>
                    <a:pt x="274" y="216"/>
                  </a:lnTo>
                  <a:lnTo>
                    <a:pt x="274" y="216"/>
                  </a:lnTo>
                  <a:lnTo>
                    <a:pt x="272" y="216"/>
                  </a:lnTo>
                  <a:lnTo>
                    <a:pt x="272" y="216"/>
                  </a:lnTo>
                  <a:lnTo>
                    <a:pt x="272" y="213"/>
                  </a:lnTo>
                  <a:lnTo>
                    <a:pt x="272" y="213"/>
                  </a:lnTo>
                  <a:lnTo>
                    <a:pt x="272" y="211"/>
                  </a:lnTo>
                  <a:lnTo>
                    <a:pt x="269" y="211"/>
                  </a:lnTo>
                  <a:lnTo>
                    <a:pt x="269" y="209"/>
                  </a:lnTo>
                  <a:lnTo>
                    <a:pt x="267" y="206"/>
                  </a:lnTo>
                  <a:lnTo>
                    <a:pt x="265" y="206"/>
                  </a:lnTo>
                  <a:lnTo>
                    <a:pt x="265" y="204"/>
                  </a:lnTo>
                  <a:lnTo>
                    <a:pt x="265" y="201"/>
                  </a:lnTo>
                  <a:lnTo>
                    <a:pt x="265" y="201"/>
                  </a:lnTo>
                  <a:lnTo>
                    <a:pt x="262" y="201"/>
                  </a:lnTo>
                  <a:lnTo>
                    <a:pt x="262" y="201"/>
                  </a:lnTo>
                  <a:lnTo>
                    <a:pt x="262" y="199"/>
                  </a:lnTo>
                  <a:lnTo>
                    <a:pt x="260" y="199"/>
                  </a:lnTo>
                  <a:lnTo>
                    <a:pt x="260" y="197"/>
                  </a:lnTo>
                  <a:lnTo>
                    <a:pt x="260" y="194"/>
                  </a:lnTo>
                  <a:lnTo>
                    <a:pt x="257" y="194"/>
                  </a:lnTo>
                  <a:lnTo>
                    <a:pt x="257" y="192"/>
                  </a:lnTo>
                  <a:lnTo>
                    <a:pt x="255" y="192"/>
                  </a:lnTo>
                  <a:lnTo>
                    <a:pt x="253" y="190"/>
                  </a:lnTo>
                  <a:lnTo>
                    <a:pt x="253" y="187"/>
                  </a:lnTo>
                  <a:lnTo>
                    <a:pt x="253" y="187"/>
                  </a:lnTo>
                  <a:lnTo>
                    <a:pt x="253" y="187"/>
                  </a:lnTo>
                  <a:lnTo>
                    <a:pt x="246" y="185"/>
                  </a:lnTo>
                  <a:lnTo>
                    <a:pt x="241" y="185"/>
                  </a:lnTo>
                  <a:lnTo>
                    <a:pt x="241" y="185"/>
                  </a:lnTo>
                  <a:lnTo>
                    <a:pt x="238" y="185"/>
                  </a:lnTo>
                  <a:lnTo>
                    <a:pt x="236" y="183"/>
                  </a:lnTo>
                  <a:lnTo>
                    <a:pt x="234" y="183"/>
                  </a:lnTo>
                  <a:lnTo>
                    <a:pt x="234" y="183"/>
                  </a:lnTo>
                  <a:lnTo>
                    <a:pt x="234" y="183"/>
                  </a:lnTo>
                  <a:lnTo>
                    <a:pt x="231" y="183"/>
                  </a:lnTo>
                  <a:lnTo>
                    <a:pt x="231" y="183"/>
                  </a:lnTo>
                  <a:lnTo>
                    <a:pt x="231" y="183"/>
                  </a:lnTo>
                  <a:lnTo>
                    <a:pt x="231" y="185"/>
                  </a:lnTo>
                  <a:lnTo>
                    <a:pt x="231" y="183"/>
                  </a:lnTo>
                  <a:lnTo>
                    <a:pt x="231" y="183"/>
                  </a:lnTo>
                  <a:lnTo>
                    <a:pt x="229" y="180"/>
                  </a:lnTo>
                  <a:lnTo>
                    <a:pt x="229" y="180"/>
                  </a:lnTo>
                  <a:lnTo>
                    <a:pt x="229" y="180"/>
                  </a:lnTo>
                  <a:lnTo>
                    <a:pt x="229" y="178"/>
                  </a:lnTo>
                  <a:lnTo>
                    <a:pt x="229" y="178"/>
                  </a:lnTo>
                  <a:lnTo>
                    <a:pt x="229" y="178"/>
                  </a:lnTo>
                  <a:lnTo>
                    <a:pt x="229" y="175"/>
                  </a:lnTo>
                  <a:lnTo>
                    <a:pt x="229" y="175"/>
                  </a:lnTo>
                  <a:lnTo>
                    <a:pt x="229" y="175"/>
                  </a:lnTo>
                  <a:lnTo>
                    <a:pt x="229" y="175"/>
                  </a:lnTo>
                  <a:lnTo>
                    <a:pt x="227" y="173"/>
                  </a:lnTo>
                  <a:lnTo>
                    <a:pt x="227" y="173"/>
                  </a:lnTo>
                  <a:lnTo>
                    <a:pt x="227" y="173"/>
                  </a:lnTo>
                  <a:lnTo>
                    <a:pt x="227" y="173"/>
                  </a:lnTo>
                  <a:lnTo>
                    <a:pt x="227" y="173"/>
                  </a:lnTo>
                  <a:lnTo>
                    <a:pt x="227" y="173"/>
                  </a:lnTo>
                  <a:lnTo>
                    <a:pt x="224" y="173"/>
                  </a:lnTo>
                  <a:lnTo>
                    <a:pt x="224" y="173"/>
                  </a:lnTo>
                  <a:lnTo>
                    <a:pt x="224" y="173"/>
                  </a:lnTo>
                  <a:lnTo>
                    <a:pt x="224" y="173"/>
                  </a:lnTo>
                  <a:lnTo>
                    <a:pt x="224" y="173"/>
                  </a:lnTo>
                  <a:lnTo>
                    <a:pt x="222" y="171"/>
                  </a:lnTo>
                  <a:lnTo>
                    <a:pt x="222" y="171"/>
                  </a:lnTo>
                  <a:lnTo>
                    <a:pt x="222" y="171"/>
                  </a:lnTo>
                  <a:lnTo>
                    <a:pt x="222" y="171"/>
                  </a:lnTo>
                  <a:lnTo>
                    <a:pt x="220" y="171"/>
                  </a:lnTo>
                  <a:lnTo>
                    <a:pt x="220" y="171"/>
                  </a:lnTo>
                  <a:lnTo>
                    <a:pt x="220" y="171"/>
                  </a:lnTo>
                  <a:lnTo>
                    <a:pt x="220" y="171"/>
                  </a:lnTo>
                  <a:lnTo>
                    <a:pt x="220" y="168"/>
                  </a:lnTo>
                  <a:lnTo>
                    <a:pt x="220" y="168"/>
                  </a:lnTo>
                  <a:lnTo>
                    <a:pt x="220" y="168"/>
                  </a:lnTo>
                  <a:lnTo>
                    <a:pt x="220" y="168"/>
                  </a:lnTo>
                  <a:lnTo>
                    <a:pt x="217" y="168"/>
                  </a:lnTo>
                  <a:lnTo>
                    <a:pt x="217" y="166"/>
                  </a:lnTo>
                  <a:lnTo>
                    <a:pt x="217" y="166"/>
                  </a:lnTo>
                  <a:lnTo>
                    <a:pt x="217" y="166"/>
                  </a:lnTo>
                  <a:lnTo>
                    <a:pt x="217" y="168"/>
                  </a:lnTo>
                  <a:lnTo>
                    <a:pt x="217" y="168"/>
                  </a:lnTo>
                  <a:lnTo>
                    <a:pt x="217" y="168"/>
                  </a:lnTo>
                  <a:lnTo>
                    <a:pt x="217" y="168"/>
                  </a:lnTo>
                  <a:lnTo>
                    <a:pt x="217" y="168"/>
                  </a:lnTo>
                  <a:lnTo>
                    <a:pt x="217" y="168"/>
                  </a:lnTo>
                  <a:lnTo>
                    <a:pt x="217" y="168"/>
                  </a:lnTo>
                  <a:lnTo>
                    <a:pt x="215" y="168"/>
                  </a:lnTo>
                  <a:lnTo>
                    <a:pt x="215" y="168"/>
                  </a:lnTo>
                  <a:lnTo>
                    <a:pt x="215" y="168"/>
                  </a:lnTo>
                  <a:lnTo>
                    <a:pt x="215" y="168"/>
                  </a:lnTo>
                  <a:lnTo>
                    <a:pt x="215" y="168"/>
                  </a:lnTo>
                  <a:lnTo>
                    <a:pt x="215" y="168"/>
                  </a:lnTo>
                  <a:lnTo>
                    <a:pt x="215" y="168"/>
                  </a:lnTo>
                  <a:lnTo>
                    <a:pt x="215" y="168"/>
                  </a:lnTo>
                  <a:lnTo>
                    <a:pt x="215" y="166"/>
                  </a:lnTo>
                  <a:lnTo>
                    <a:pt x="215" y="166"/>
                  </a:lnTo>
                  <a:lnTo>
                    <a:pt x="212" y="166"/>
                  </a:lnTo>
                  <a:lnTo>
                    <a:pt x="212" y="168"/>
                  </a:lnTo>
                  <a:lnTo>
                    <a:pt x="212" y="168"/>
                  </a:lnTo>
                  <a:lnTo>
                    <a:pt x="212" y="168"/>
                  </a:lnTo>
                  <a:lnTo>
                    <a:pt x="212" y="168"/>
                  </a:lnTo>
                  <a:lnTo>
                    <a:pt x="210" y="168"/>
                  </a:lnTo>
                  <a:lnTo>
                    <a:pt x="210" y="168"/>
                  </a:lnTo>
                  <a:lnTo>
                    <a:pt x="210" y="168"/>
                  </a:lnTo>
                  <a:lnTo>
                    <a:pt x="210" y="166"/>
                  </a:lnTo>
                  <a:lnTo>
                    <a:pt x="210" y="168"/>
                  </a:lnTo>
                  <a:lnTo>
                    <a:pt x="210" y="168"/>
                  </a:lnTo>
                  <a:lnTo>
                    <a:pt x="208" y="171"/>
                  </a:lnTo>
                  <a:lnTo>
                    <a:pt x="208" y="171"/>
                  </a:lnTo>
                  <a:lnTo>
                    <a:pt x="205" y="171"/>
                  </a:lnTo>
                  <a:lnTo>
                    <a:pt x="205" y="173"/>
                  </a:lnTo>
                  <a:lnTo>
                    <a:pt x="205" y="171"/>
                  </a:lnTo>
                  <a:lnTo>
                    <a:pt x="205" y="171"/>
                  </a:lnTo>
                  <a:lnTo>
                    <a:pt x="203" y="171"/>
                  </a:lnTo>
                  <a:lnTo>
                    <a:pt x="201" y="168"/>
                  </a:lnTo>
                  <a:lnTo>
                    <a:pt x="198" y="168"/>
                  </a:lnTo>
                  <a:lnTo>
                    <a:pt x="198" y="168"/>
                  </a:lnTo>
                  <a:lnTo>
                    <a:pt x="198" y="166"/>
                  </a:lnTo>
                  <a:lnTo>
                    <a:pt x="198" y="166"/>
                  </a:lnTo>
                  <a:lnTo>
                    <a:pt x="198" y="166"/>
                  </a:lnTo>
                  <a:lnTo>
                    <a:pt x="198" y="166"/>
                  </a:lnTo>
                  <a:lnTo>
                    <a:pt x="198" y="166"/>
                  </a:lnTo>
                  <a:lnTo>
                    <a:pt x="198" y="166"/>
                  </a:lnTo>
                  <a:lnTo>
                    <a:pt x="198" y="164"/>
                  </a:lnTo>
                  <a:lnTo>
                    <a:pt x="198" y="164"/>
                  </a:lnTo>
                  <a:lnTo>
                    <a:pt x="196" y="164"/>
                  </a:lnTo>
                  <a:lnTo>
                    <a:pt x="196" y="164"/>
                  </a:lnTo>
                  <a:lnTo>
                    <a:pt x="196" y="164"/>
                  </a:lnTo>
                  <a:lnTo>
                    <a:pt x="196" y="164"/>
                  </a:lnTo>
                  <a:lnTo>
                    <a:pt x="196" y="161"/>
                  </a:lnTo>
                  <a:lnTo>
                    <a:pt x="196" y="161"/>
                  </a:lnTo>
                  <a:lnTo>
                    <a:pt x="196" y="161"/>
                  </a:lnTo>
                  <a:lnTo>
                    <a:pt x="196" y="161"/>
                  </a:lnTo>
                  <a:lnTo>
                    <a:pt x="194" y="159"/>
                  </a:lnTo>
                  <a:lnTo>
                    <a:pt x="194" y="159"/>
                  </a:lnTo>
                  <a:lnTo>
                    <a:pt x="194" y="157"/>
                  </a:lnTo>
                  <a:lnTo>
                    <a:pt x="194" y="157"/>
                  </a:lnTo>
                  <a:lnTo>
                    <a:pt x="191" y="157"/>
                  </a:lnTo>
                  <a:lnTo>
                    <a:pt x="191" y="157"/>
                  </a:lnTo>
                  <a:lnTo>
                    <a:pt x="191" y="157"/>
                  </a:lnTo>
                  <a:lnTo>
                    <a:pt x="191" y="157"/>
                  </a:lnTo>
                  <a:lnTo>
                    <a:pt x="191" y="157"/>
                  </a:lnTo>
                  <a:lnTo>
                    <a:pt x="194" y="154"/>
                  </a:lnTo>
                  <a:lnTo>
                    <a:pt x="194" y="154"/>
                  </a:lnTo>
                  <a:lnTo>
                    <a:pt x="194" y="154"/>
                  </a:lnTo>
                  <a:lnTo>
                    <a:pt x="191" y="154"/>
                  </a:lnTo>
                  <a:lnTo>
                    <a:pt x="191" y="154"/>
                  </a:lnTo>
                  <a:lnTo>
                    <a:pt x="191" y="154"/>
                  </a:lnTo>
                  <a:lnTo>
                    <a:pt x="191" y="152"/>
                  </a:lnTo>
                  <a:lnTo>
                    <a:pt x="191" y="152"/>
                  </a:lnTo>
                  <a:lnTo>
                    <a:pt x="194" y="152"/>
                  </a:lnTo>
                  <a:lnTo>
                    <a:pt x="194" y="149"/>
                  </a:lnTo>
                  <a:lnTo>
                    <a:pt x="194" y="149"/>
                  </a:lnTo>
                  <a:lnTo>
                    <a:pt x="194" y="149"/>
                  </a:lnTo>
                  <a:lnTo>
                    <a:pt x="194" y="149"/>
                  </a:lnTo>
                  <a:lnTo>
                    <a:pt x="194" y="147"/>
                  </a:lnTo>
                  <a:lnTo>
                    <a:pt x="194" y="147"/>
                  </a:lnTo>
                  <a:lnTo>
                    <a:pt x="194" y="147"/>
                  </a:lnTo>
                  <a:lnTo>
                    <a:pt x="191" y="147"/>
                  </a:lnTo>
                  <a:lnTo>
                    <a:pt x="191" y="147"/>
                  </a:lnTo>
                  <a:lnTo>
                    <a:pt x="191" y="147"/>
                  </a:lnTo>
                  <a:lnTo>
                    <a:pt x="184" y="142"/>
                  </a:lnTo>
                  <a:lnTo>
                    <a:pt x="184" y="140"/>
                  </a:lnTo>
                  <a:lnTo>
                    <a:pt x="184" y="140"/>
                  </a:lnTo>
                  <a:lnTo>
                    <a:pt x="182" y="140"/>
                  </a:lnTo>
                  <a:lnTo>
                    <a:pt x="182" y="142"/>
                  </a:lnTo>
                  <a:lnTo>
                    <a:pt x="182" y="142"/>
                  </a:lnTo>
                  <a:lnTo>
                    <a:pt x="182" y="142"/>
                  </a:lnTo>
                  <a:lnTo>
                    <a:pt x="182" y="140"/>
                  </a:lnTo>
                  <a:lnTo>
                    <a:pt x="182" y="140"/>
                  </a:lnTo>
                  <a:lnTo>
                    <a:pt x="182" y="142"/>
                  </a:lnTo>
                  <a:lnTo>
                    <a:pt x="182" y="142"/>
                  </a:lnTo>
                  <a:lnTo>
                    <a:pt x="179" y="142"/>
                  </a:lnTo>
                  <a:lnTo>
                    <a:pt x="179" y="142"/>
                  </a:lnTo>
                  <a:lnTo>
                    <a:pt x="179" y="142"/>
                  </a:lnTo>
                  <a:lnTo>
                    <a:pt x="179" y="145"/>
                  </a:lnTo>
                  <a:lnTo>
                    <a:pt x="179" y="145"/>
                  </a:lnTo>
                  <a:lnTo>
                    <a:pt x="177" y="145"/>
                  </a:lnTo>
                  <a:lnTo>
                    <a:pt x="177" y="145"/>
                  </a:lnTo>
                  <a:lnTo>
                    <a:pt x="177" y="145"/>
                  </a:lnTo>
                  <a:lnTo>
                    <a:pt x="177" y="147"/>
                  </a:lnTo>
                  <a:lnTo>
                    <a:pt x="177" y="147"/>
                  </a:lnTo>
                  <a:lnTo>
                    <a:pt x="177" y="147"/>
                  </a:lnTo>
                  <a:lnTo>
                    <a:pt x="177" y="152"/>
                  </a:lnTo>
                  <a:lnTo>
                    <a:pt x="177" y="152"/>
                  </a:lnTo>
                  <a:lnTo>
                    <a:pt x="179" y="154"/>
                  </a:lnTo>
                  <a:lnTo>
                    <a:pt x="179" y="152"/>
                  </a:lnTo>
                  <a:lnTo>
                    <a:pt x="179" y="152"/>
                  </a:lnTo>
                  <a:lnTo>
                    <a:pt x="179" y="152"/>
                  </a:lnTo>
                  <a:lnTo>
                    <a:pt x="179" y="152"/>
                  </a:lnTo>
                  <a:lnTo>
                    <a:pt x="182" y="154"/>
                  </a:lnTo>
                  <a:lnTo>
                    <a:pt x="182" y="157"/>
                  </a:lnTo>
                  <a:lnTo>
                    <a:pt x="182" y="157"/>
                  </a:lnTo>
                  <a:lnTo>
                    <a:pt x="182" y="159"/>
                  </a:lnTo>
                  <a:lnTo>
                    <a:pt x="179" y="159"/>
                  </a:lnTo>
                  <a:lnTo>
                    <a:pt x="179" y="161"/>
                  </a:lnTo>
                  <a:lnTo>
                    <a:pt x="179" y="161"/>
                  </a:lnTo>
                  <a:lnTo>
                    <a:pt x="179" y="161"/>
                  </a:lnTo>
                  <a:lnTo>
                    <a:pt x="179" y="161"/>
                  </a:lnTo>
                  <a:lnTo>
                    <a:pt x="179" y="164"/>
                  </a:lnTo>
                  <a:lnTo>
                    <a:pt x="179" y="164"/>
                  </a:lnTo>
                  <a:lnTo>
                    <a:pt x="179" y="164"/>
                  </a:lnTo>
                  <a:lnTo>
                    <a:pt x="177" y="164"/>
                  </a:lnTo>
                  <a:lnTo>
                    <a:pt x="177" y="164"/>
                  </a:lnTo>
                  <a:lnTo>
                    <a:pt x="177" y="161"/>
                  </a:lnTo>
                  <a:lnTo>
                    <a:pt x="175" y="164"/>
                  </a:lnTo>
                  <a:lnTo>
                    <a:pt x="175" y="164"/>
                  </a:lnTo>
                  <a:lnTo>
                    <a:pt x="175" y="161"/>
                  </a:lnTo>
                  <a:lnTo>
                    <a:pt x="175" y="161"/>
                  </a:lnTo>
                  <a:lnTo>
                    <a:pt x="175" y="161"/>
                  </a:lnTo>
                  <a:lnTo>
                    <a:pt x="175" y="161"/>
                  </a:lnTo>
                  <a:lnTo>
                    <a:pt x="175" y="161"/>
                  </a:lnTo>
                  <a:lnTo>
                    <a:pt x="175" y="157"/>
                  </a:lnTo>
                  <a:lnTo>
                    <a:pt x="175" y="152"/>
                  </a:lnTo>
                  <a:lnTo>
                    <a:pt x="175" y="152"/>
                  </a:lnTo>
                  <a:lnTo>
                    <a:pt x="175" y="152"/>
                  </a:lnTo>
                  <a:lnTo>
                    <a:pt x="172" y="149"/>
                  </a:lnTo>
                  <a:lnTo>
                    <a:pt x="172" y="149"/>
                  </a:lnTo>
                  <a:lnTo>
                    <a:pt x="172" y="149"/>
                  </a:lnTo>
                  <a:lnTo>
                    <a:pt x="172" y="149"/>
                  </a:lnTo>
                  <a:lnTo>
                    <a:pt x="172" y="149"/>
                  </a:lnTo>
                  <a:lnTo>
                    <a:pt x="170" y="140"/>
                  </a:lnTo>
                  <a:lnTo>
                    <a:pt x="168" y="138"/>
                  </a:lnTo>
                  <a:lnTo>
                    <a:pt x="168" y="138"/>
                  </a:lnTo>
                  <a:lnTo>
                    <a:pt x="165" y="138"/>
                  </a:lnTo>
                  <a:lnTo>
                    <a:pt x="165" y="138"/>
                  </a:lnTo>
                  <a:lnTo>
                    <a:pt x="165" y="138"/>
                  </a:lnTo>
                  <a:lnTo>
                    <a:pt x="163" y="138"/>
                  </a:lnTo>
                  <a:lnTo>
                    <a:pt x="163" y="138"/>
                  </a:lnTo>
                  <a:lnTo>
                    <a:pt x="160" y="138"/>
                  </a:lnTo>
                  <a:lnTo>
                    <a:pt x="160" y="138"/>
                  </a:lnTo>
                  <a:lnTo>
                    <a:pt x="160" y="138"/>
                  </a:lnTo>
                  <a:lnTo>
                    <a:pt x="160" y="135"/>
                  </a:lnTo>
                  <a:lnTo>
                    <a:pt x="160" y="135"/>
                  </a:lnTo>
                  <a:lnTo>
                    <a:pt x="160" y="133"/>
                  </a:lnTo>
                  <a:lnTo>
                    <a:pt x="160" y="133"/>
                  </a:lnTo>
                  <a:lnTo>
                    <a:pt x="160" y="133"/>
                  </a:lnTo>
                  <a:lnTo>
                    <a:pt x="163" y="133"/>
                  </a:lnTo>
                  <a:lnTo>
                    <a:pt x="163" y="133"/>
                  </a:lnTo>
                  <a:lnTo>
                    <a:pt x="163" y="133"/>
                  </a:lnTo>
                  <a:lnTo>
                    <a:pt x="160" y="133"/>
                  </a:lnTo>
                  <a:lnTo>
                    <a:pt x="160" y="133"/>
                  </a:lnTo>
                  <a:lnTo>
                    <a:pt x="160" y="133"/>
                  </a:lnTo>
                  <a:lnTo>
                    <a:pt x="160" y="133"/>
                  </a:lnTo>
                  <a:lnTo>
                    <a:pt x="160" y="130"/>
                  </a:lnTo>
                  <a:lnTo>
                    <a:pt x="160" y="130"/>
                  </a:lnTo>
                  <a:lnTo>
                    <a:pt x="163" y="130"/>
                  </a:lnTo>
                  <a:lnTo>
                    <a:pt x="160" y="128"/>
                  </a:lnTo>
                  <a:lnTo>
                    <a:pt x="160" y="128"/>
                  </a:lnTo>
                  <a:lnTo>
                    <a:pt x="160" y="126"/>
                  </a:lnTo>
                  <a:lnTo>
                    <a:pt x="160" y="126"/>
                  </a:lnTo>
                  <a:lnTo>
                    <a:pt x="158" y="126"/>
                  </a:lnTo>
                  <a:lnTo>
                    <a:pt x="158" y="126"/>
                  </a:lnTo>
                  <a:lnTo>
                    <a:pt x="158" y="123"/>
                  </a:lnTo>
                  <a:lnTo>
                    <a:pt x="160" y="123"/>
                  </a:lnTo>
                  <a:lnTo>
                    <a:pt x="160" y="123"/>
                  </a:lnTo>
                  <a:lnTo>
                    <a:pt x="160" y="123"/>
                  </a:lnTo>
                  <a:lnTo>
                    <a:pt x="158" y="121"/>
                  </a:lnTo>
                  <a:lnTo>
                    <a:pt x="158" y="121"/>
                  </a:lnTo>
                  <a:lnTo>
                    <a:pt x="156" y="121"/>
                  </a:lnTo>
                  <a:lnTo>
                    <a:pt x="156" y="121"/>
                  </a:lnTo>
                  <a:lnTo>
                    <a:pt x="153" y="119"/>
                  </a:lnTo>
                  <a:lnTo>
                    <a:pt x="151" y="116"/>
                  </a:lnTo>
                  <a:lnTo>
                    <a:pt x="151" y="109"/>
                  </a:lnTo>
                  <a:lnTo>
                    <a:pt x="149" y="107"/>
                  </a:lnTo>
                  <a:lnTo>
                    <a:pt x="149" y="104"/>
                  </a:lnTo>
                  <a:lnTo>
                    <a:pt x="149" y="102"/>
                  </a:lnTo>
                  <a:lnTo>
                    <a:pt x="146" y="95"/>
                  </a:lnTo>
                  <a:lnTo>
                    <a:pt x="146" y="95"/>
                  </a:lnTo>
                  <a:lnTo>
                    <a:pt x="146" y="93"/>
                  </a:lnTo>
                  <a:lnTo>
                    <a:pt x="146" y="93"/>
                  </a:lnTo>
                  <a:lnTo>
                    <a:pt x="146" y="93"/>
                  </a:lnTo>
                  <a:lnTo>
                    <a:pt x="146" y="90"/>
                  </a:lnTo>
                  <a:lnTo>
                    <a:pt x="146" y="90"/>
                  </a:lnTo>
                  <a:lnTo>
                    <a:pt x="146" y="90"/>
                  </a:lnTo>
                  <a:lnTo>
                    <a:pt x="146" y="88"/>
                  </a:lnTo>
                  <a:lnTo>
                    <a:pt x="146" y="88"/>
                  </a:lnTo>
                  <a:lnTo>
                    <a:pt x="146" y="86"/>
                  </a:lnTo>
                  <a:lnTo>
                    <a:pt x="146" y="86"/>
                  </a:lnTo>
                  <a:lnTo>
                    <a:pt x="146" y="86"/>
                  </a:lnTo>
                  <a:lnTo>
                    <a:pt x="146" y="86"/>
                  </a:lnTo>
                  <a:lnTo>
                    <a:pt x="146" y="83"/>
                  </a:lnTo>
                  <a:lnTo>
                    <a:pt x="146" y="83"/>
                  </a:lnTo>
                  <a:lnTo>
                    <a:pt x="144" y="83"/>
                  </a:lnTo>
                  <a:lnTo>
                    <a:pt x="144" y="83"/>
                  </a:lnTo>
                  <a:lnTo>
                    <a:pt x="144" y="81"/>
                  </a:lnTo>
                  <a:lnTo>
                    <a:pt x="144" y="83"/>
                  </a:lnTo>
                  <a:lnTo>
                    <a:pt x="144" y="81"/>
                  </a:lnTo>
                  <a:lnTo>
                    <a:pt x="144" y="78"/>
                  </a:lnTo>
                  <a:lnTo>
                    <a:pt x="144" y="78"/>
                  </a:lnTo>
                  <a:lnTo>
                    <a:pt x="144" y="76"/>
                  </a:lnTo>
                  <a:lnTo>
                    <a:pt x="144" y="74"/>
                  </a:lnTo>
                  <a:lnTo>
                    <a:pt x="144" y="71"/>
                  </a:lnTo>
                  <a:lnTo>
                    <a:pt x="144" y="71"/>
                  </a:lnTo>
                  <a:lnTo>
                    <a:pt x="144" y="69"/>
                  </a:lnTo>
                  <a:lnTo>
                    <a:pt x="141" y="64"/>
                  </a:lnTo>
                  <a:lnTo>
                    <a:pt x="141" y="64"/>
                  </a:lnTo>
                  <a:lnTo>
                    <a:pt x="141" y="62"/>
                  </a:lnTo>
                  <a:lnTo>
                    <a:pt x="139" y="59"/>
                  </a:lnTo>
                  <a:lnTo>
                    <a:pt x="139" y="57"/>
                  </a:lnTo>
                  <a:lnTo>
                    <a:pt x="139" y="55"/>
                  </a:lnTo>
                  <a:lnTo>
                    <a:pt x="139" y="55"/>
                  </a:lnTo>
                  <a:lnTo>
                    <a:pt x="137" y="52"/>
                  </a:lnTo>
                  <a:lnTo>
                    <a:pt x="137" y="50"/>
                  </a:lnTo>
                  <a:lnTo>
                    <a:pt x="137" y="48"/>
                  </a:lnTo>
                  <a:lnTo>
                    <a:pt x="137" y="45"/>
                  </a:lnTo>
                  <a:lnTo>
                    <a:pt x="134" y="45"/>
                  </a:lnTo>
                  <a:lnTo>
                    <a:pt x="134" y="43"/>
                  </a:lnTo>
                  <a:lnTo>
                    <a:pt x="134" y="41"/>
                  </a:lnTo>
                  <a:lnTo>
                    <a:pt x="134" y="38"/>
                  </a:lnTo>
                  <a:lnTo>
                    <a:pt x="132" y="33"/>
                  </a:lnTo>
                  <a:lnTo>
                    <a:pt x="130" y="29"/>
                  </a:lnTo>
                  <a:lnTo>
                    <a:pt x="125" y="19"/>
                  </a:lnTo>
                  <a:lnTo>
                    <a:pt x="120" y="12"/>
                  </a:lnTo>
                  <a:lnTo>
                    <a:pt x="120" y="10"/>
                  </a:lnTo>
                  <a:lnTo>
                    <a:pt x="120" y="10"/>
                  </a:lnTo>
                  <a:lnTo>
                    <a:pt x="118" y="10"/>
                  </a:lnTo>
                  <a:lnTo>
                    <a:pt x="118" y="7"/>
                  </a:lnTo>
                  <a:lnTo>
                    <a:pt x="118" y="7"/>
                  </a:lnTo>
                  <a:lnTo>
                    <a:pt x="118" y="7"/>
                  </a:lnTo>
                  <a:lnTo>
                    <a:pt x="115" y="3"/>
                  </a:lnTo>
                  <a:lnTo>
                    <a:pt x="115" y="3"/>
                  </a:lnTo>
                  <a:lnTo>
                    <a:pt x="115" y="0"/>
                  </a:lnTo>
                  <a:lnTo>
                    <a:pt x="115" y="0"/>
                  </a:lnTo>
                  <a:lnTo>
                    <a:pt x="108" y="7"/>
                  </a:lnTo>
                  <a:lnTo>
                    <a:pt x="106" y="10"/>
                  </a:lnTo>
                  <a:lnTo>
                    <a:pt x="104" y="17"/>
                  </a:lnTo>
                  <a:lnTo>
                    <a:pt x="101" y="19"/>
                  </a:lnTo>
                  <a:lnTo>
                    <a:pt x="101" y="22"/>
                  </a:lnTo>
                  <a:lnTo>
                    <a:pt x="97" y="22"/>
                  </a:lnTo>
                  <a:lnTo>
                    <a:pt x="97" y="24"/>
                  </a:lnTo>
                  <a:lnTo>
                    <a:pt x="97" y="24"/>
                  </a:lnTo>
                  <a:lnTo>
                    <a:pt x="97" y="26"/>
                  </a:lnTo>
                  <a:lnTo>
                    <a:pt x="97" y="26"/>
                  </a:lnTo>
                  <a:lnTo>
                    <a:pt x="94" y="26"/>
                  </a:lnTo>
                  <a:lnTo>
                    <a:pt x="94" y="29"/>
                  </a:lnTo>
                  <a:lnTo>
                    <a:pt x="94" y="26"/>
                  </a:lnTo>
                  <a:lnTo>
                    <a:pt x="92" y="26"/>
                  </a:lnTo>
                  <a:lnTo>
                    <a:pt x="92" y="26"/>
                  </a:lnTo>
                  <a:lnTo>
                    <a:pt x="89" y="26"/>
                  </a:lnTo>
                  <a:lnTo>
                    <a:pt x="89" y="26"/>
                  </a:lnTo>
                  <a:lnTo>
                    <a:pt x="89" y="26"/>
                  </a:lnTo>
                  <a:lnTo>
                    <a:pt x="89" y="26"/>
                  </a:lnTo>
                  <a:lnTo>
                    <a:pt x="89" y="26"/>
                  </a:lnTo>
                  <a:lnTo>
                    <a:pt x="89" y="29"/>
                  </a:lnTo>
                  <a:lnTo>
                    <a:pt x="89" y="29"/>
                  </a:lnTo>
                  <a:lnTo>
                    <a:pt x="87" y="31"/>
                  </a:lnTo>
                  <a:lnTo>
                    <a:pt x="87" y="31"/>
                  </a:lnTo>
                  <a:lnTo>
                    <a:pt x="87" y="29"/>
                  </a:lnTo>
                  <a:lnTo>
                    <a:pt x="87" y="29"/>
                  </a:lnTo>
                  <a:lnTo>
                    <a:pt x="87" y="26"/>
                  </a:lnTo>
                  <a:lnTo>
                    <a:pt x="87" y="26"/>
                  </a:lnTo>
                  <a:lnTo>
                    <a:pt x="85" y="26"/>
                  </a:lnTo>
                  <a:lnTo>
                    <a:pt x="85" y="26"/>
                  </a:lnTo>
                  <a:lnTo>
                    <a:pt x="85" y="26"/>
                  </a:lnTo>
                  <a:lnTo>
                    <a:pt x="80" y="29"/>
                  </a:lnTo>
                  <a:lnTo>
                    <a:pt x="78" y="31"/>
                  </a:lnTo>
                  <a:lnTo>
                    <a:pt x="78" y="31"/>
                  </a:lnTo>
                  <a:lnTo>
                    <a:pt x="75" y="33"/>
                  </a:lnTo>
                  <a:lnTo>
                    <a:pt x="75" y="31"/>
                  </a:lnTo>
                  <a:lnTo>
                    <a:pt x="73" y="31"/>
                  </a:lnTo>
                  <a:lnTo>
                    <a:pt x="73" y="31"/>
                  </a:lnTo>
                  <a:lnTo>
                    <a:pt x="71" y="31"/>
                  </a:lnTo>
                  <a:lnTo>
                    <a:pt x="68" y="36"/>
                  </a:lnTo>
                  <a:lnTo>
                    <a:pt x="66" y="36"/>
                  </a:lnTo>
                  <a:lnTo>
                    <a:pt x="63" y="36"/>
                  </a:lnTo>
                  <a:lnTo>
                    <a:pt x="56" y="38"/>
                  </a:lnTo>
                  <a:lnTo>
                    <a:pt x="56" y="38"/>
                  </a:lnTo>
                  <a:lnTo>
                    <a:pt x="56" y="41"/>
                  </a:lnTo>
                  <a:lnTo>
                    <a:pt x="56" y="43"/>
                  </a:lnTo>
                  <a:lnTo>
                    <a:pt x="56" y="43"/>
                  </a:lnTo>
                  <a:lnTo>
                    <a:pt x="56" y="45"/>
                  </a:lnTo>
                  <a:lnTo>
                    <a:pt x="56" y="48"/>
                  </a:lnTo>
                  <a:lnTo>
                    <a:pt x="54" y="50"/>
                  </a:lnTo>
                  <a:lnTo>
                    <a:pt x="54" y="50"/>
                  </a:lnTo>
                  <a:lnTo>
                    <a:pt x="54" y="52"/>
                  </a:lnTo>
                  <a:lnTo>
                    <a:pt x="52" y="55"/>
                  </a:lnTo>
                  <a:lnTo>
                    <a:pt x="47" y="52"/>
                  </a:lnTo>
                  <a:lnTo>
                    <a:pt x="44" y="55"/>
                  </a:lnTo>
                  <a:lnTo>
                    <a:pt x="42" y="55"/>
                  </a:lnTo>
                  <a:lnTo>
                    <a:pt x="40" y="55"/>
                  </a:lnTo>
                  <a:lnTo>
                    <a:pt x="40" y="55"/>
                  </a:lnTo>
                  <a:lnTo>
                    <a:pt x="37" y="55"/>
                  </a:lnTo>
                  <a:lnTo>
                    <a:pt x="35" y="55"/>
                  </a:lnTo>
                  <a:lnTo>
                    <a:pt x="35" y="55"/>
                  </a:lnTo>
                  <a:lnTo>
                    <a:pt x="33" y="55"/>
                  </a:lnTo>
                  <a:lnTo>
                    <a:pt x="33" y="55"/>
                  </a:lnTo>
                  <a:lnTo>
                    <a:pt x="30" y="52"/>
                  </a:lnTo>
                  <a:lnTo>
                    <a:pt x="30" y="52"/>
                  </a:lnTo>
                  <a:lnTo>
                    <a:pt x="30" y="52"/>
                  </a:lnTo>
                  <a:lnTo>
                    <a:pt x="28" y="52"/>
                  </a:lnTo>
                  <a:lnTo>
                    <a:pt x="28" y="52"/>
                  </a:lnTo>
                  <a:lnTo>
                    <a:pt x="28" y="52"/>
                  </a:lnTo>
                  <a:lnTo>
                    <a:pt x="28" y="55"/>
                  </a:lnTo>
                  <a:lnTo>
                    <a:pt x="28" y="55"/>
                  </a:lnTo>
                  <a:lnTo>
                    <a:pt x="28" y="55"/>
                  </a:lnTo>
                  <a:lnTo>
                    <a:pt x="30" y="57"/>
                  </a:lnTo>
                  <a:lnTo>
                    <a:pt x="28" y="57"/>
                  </a:lnTo>
                  <a:lnTo>
                    <a:pt x="28" y="59"/>
                  </a:lnTo>
                  <a:lnTo>
                    <a:pt x="28" y="59"/>
                  </a:lnTo>
                  <a:lnTo>
                    <a:pt x="28" y="62"/>
                  </a:lnTo>
                  <a:lnTo>
                    <a:pt x="28" y="62"/>
                  </a:lnTo>
                  <a:lnTo>
                    <a:pt x="28" y="62"/>
                  </a:lnTo>
                  <a:lnTo>
                    <a:pt x="28" y="64"/>
                  </a:lnTo>
                  <a:lnTo>
                    <a:pt x="28" y="64"/>
                  </a:lnTo>
                  <a:lnTo>
                    <a:pt x="30" y="64"/>
                  </a:lnTo>
                  <a:lnTo>
                    <a:pt x="30" y="64"/>
                  </a:lnTo>
                  <a:lnTo>
                    <a:pt x="30" y="67"/>
                  </a:lnTo>
                  <a:lnTo>
                    <a:pt x="28" y="67"/>
                  </a:lnTo>
                  <a:lnTo>
                    <a:pt x="28" y="67"/>
                  </a:lnTo>
                  <a:lnTo>
                    <a:pt x="28" y="69"/>
                  </a:lnTo>
                  <a:lnTo>
                    <a:pt x="28" y="74"/>
                  </a:lnTo>
                  <a:lnTo>
                    <a:pt x="26" y="74"/>
                  </a:lnTo>
                  <a:lnTo>
                    <a:pt x="26" y="76"/>
                  </a:lnTo>
                  <a:lnTo>
                    <a:pt x="23" y="76"/>
                  </a:lnTo>
                  <a:lnTo>
                    <a:pt x="23" y="76"/>
                  </a:lnTo>
                  <a:lnTo>
                    <a:pt x="23" y="78"/>
                  </a:lnTo>
                  <a:lnTo>
                    <a:pt x="23" y="78"/>
                  </a:lnTo>
                  <a:lnTo>
                    <a:pt x="23" y="81"/>
                  </a:lnTo>
                  <a:lnTo>
                    <a:pt x="23" y="83"/>
                  </a:lnTo>
                  <a:lnTo>
                    <a:pt x="23" y="83"/>
                  </a:lnTo>
                  <a:lnTo>
                    <a:pt x="23" y="86"/>
                  </a:lnTo>
                  <a:lnTo>
                    <a:pt x="23" y="86"/>
                  </a:lnTo>
                  <a:lnTo>
                    <a:pt x="26" y="88"/>
                  </a:lnTo>
                  <a:lnTo>
                    <a:pt x="26" y="88"/>
                  </a:lnTo>
                  <a:lnTo>
                    <a:pt x="26" y="88"/>
                  </a:lnTo>
                  <a:lnTo>
                    <a:pt x="26" y="88"/>
                  </a:lnTo>
                  <a:lnTo>
                    <a:pt x="26" y="90"/>
                  </a:lnTo>
                  <a:lnTo>
                    <a:pt x="26" y="90"/>
                  </a:lnTo>
                  <a:lnTo>
                    <a:pt x="26" y="93"/>
                  </a:lnTo>
                  <a:lnTo>
                    <a:pt x="26" y="93"/>
                  </a:lnTo>
                  <a:lnTo>
                    <a:pt x="28" y="95"/>
                  </a:lnTo>
                  <a:lnTo>
                    <a:pt x="28" y="97"/>
                  </a:lnTo>
                  <a:lnTo>
                    <a:pt x="26" y="97"/>
                  </a:lnTo>
                  <a:lnTo>
                    <a:pt x="23" y="100"/>
                  </a:lnTo>
                  <a:lnTo>
                    <a:pt x="23" y="102"/>
                  </a:lnTo>
                  <a:lnTo>
                    <a:pt x="21" y="107"/>
                  </a:lnTo>
                  <a:lnTo>
                    <a:pt x="18" y="114"/>
                  </a:lnTo>
                  <a:lnTo>
                    <a:pt x="16" y="121"/>
                  </a:lnTo>
                  <a:lnTo>
                    <a:pt x="16" y="123"/>
                  </a:lnTo>
                  <a:lnTo>
                    <a:pt x="11" y="126"/>
                  </a:lnTo>
                  <a:lnTo>
                    <a:pt x="11" y="128"/>
                  </a:lnTo>
                  <a:lnTo>
                    <a:pt x="9" y="138"/>
                  </a:lnTo>
                  <a:lnTo>
                    <a:pt x="9" y="140"/>
                  </a:lnTo>
                  <a:lnTo>
                    <a:pt x="9" y="142"/>
                  </a:lnTo>
                  <a:lnTo>
                    <a:pt x="7" y="145"/>
                  </a:lnTo>
                  <a:lnTo>
                    <a:pt x="7" y="145"/>
                  </a:lnTo>
                  <a:lnTo>
                    <a:pt x="4" y="154"/>
                  </a:lnTo>
                  <a:lnTo>
                    <a:pt x="2" y="154"/>
                  </a:lnTo>
                  <a:lnTo>
                    <a:pt x="0" y="159"/>
                  </a:lnTo>
                  <a:lnTo>
                    <a:pt x="0" y="159"/>
                  </a:lnTo>
                  <a:lnTo>
                    <a:pt x="0" y="161"/>
                  </a:lnTo>
                  <a:lnTo>
                    <a:pt x="0" y="166"/>
                  </a:lnTo>
                  <a:lnTo>
                    <a:pt x="0" y="175"/>
                  </a:lnTo>
                  <a:lnTo>
                    <a:pt x="0" y="178"/>
                  </a:lnTo>
                  <a:lnTo>
                    <a:pt x="2" y="185"/>
                  </a:lnTo>
                  <a:lnTo>
                    <a:pt x="2" y="190"/>
                  </a:lnTo>
                  <a:lnTo>
                    <a:pt x="2" y="197"/>
                  </a:lnTo>
                  <a:lnTo>
                    <a:pt x="4" y="209"/>
                  </a:lnTo>
                  <a:lnTo>
                    <a:pt x="4" y="209"/>
                  </a:lnTo>
                  <a:lnTo>
                    <a:pt x="7" y="206"/>
                  </a:lnTo>
                  <a:lnTo>
                    <a:pt x="7" y="206"/>
                  </a:lnTo>
                  <a:lnTo>
                    <a:pt x="7" y="206"/>
                  </a:lnTo>
                  <a:lnTo>
                    <a:pt x="9" y="206"/>
                  </a:lnTo>
                  <a:lnTo>
                    <a:pt x="9" y="206"/>
                  </a:lnTo>
                  <a:lnTo>
                    <a:pt x="11" y="204"/>
                  </a:lnTo>
                  <a:lnTo>
                    <a:pt x="11" y="204"/>
                  </a:lnTo>
                  <a:lnTo>
                    <a:pt x="14" y="204"/>
                  </a:lnTo>
                  <a:lnTo>
                    <a:pt x="14" y="204"/>
                  </a:lnTo>
                  <a:lnTo>
                    <a:pt x="16" y="204"/>
                  </a:lnTo>
                  <a:lnTo>
                    <a:pt x="16" y="204"/>
                  </a:lnTo>
                  <a:lnTo>
                    <a:pt x="18" y="204"/>
                  </a:lnTo>
                  <a:lnTo>
                    <a:pt x="21" y="204"/>
                  </a:lnTo>
                  <a:lnTo>
                    <a:pt x="26" y="206"/>
                  </a:lnTo>
                  <a:lnTo>
                    <a:pt x="26" y="206"/>
                  </a:lnTo>
                  <a:lnTo>
                    <a:pt x="28" y="206"/>
                  </a:lnTo>
                  <a:lnTo>
                    <a:pt x="28" y="206"/>
                  </a:lnTo>
                  <a:lnTo>
                    <a:pt x="28" y="206"/>
                  </a:lnTo>
                  <a:lnTo>
                    <a:pt x="28" y="209"/>
                  </a:lnTo>
                  <a:lnTo>
                    <a:pt x="30" y="209"/>
                  </a:lnTo>
                  <a:lnTo>
                    <a:pt x="30" y="209"/>
                  </a:lnTo>
                  <a:lnTo>
                    <a:pt x="30" y="209"/>
                  </a:lnTo>
                  <a:lnTo>
                    <a:pt x="30" y="206"/>
                  </a:lnTo>
                  <a:lnTo>
                    <a:pt x="30" y="206"/>
                  </a:lnTo>
                  <a:lnTo>
                    <a:pt x="33" y="206"/>
                  </a:lnTo>
                  <a:lnTo>
                    <a:pt x="33" y="206"/>
                  </a:lnTo>
                  <a:lnTo>
                    <a:pt x="33" y="206"/>
                  </a:lnTo>
                  <a:lnTo>
                    <a:pt x="33" y="206"/>
                  </a:lnTo>
                  <a:lnTo>
                    <a:pt x="35" y="204"/>
                  </a:lnTo>
                  <a:lnTo>
                    <a:pt x="35" y="204"/>
                  </a:lnTo>
                  <a:lnTo>
                    <a:pt x="35" y="201"/>
                  </a:lnTo>
                  <a:lnTo>
                    <a:pt x="35" y="201"/>
                  </a:lnTo>
                  <a:lnTo>
                    <a:pt x="35" y="199"/>
                  </a:lnTo>
                  <a:lnTo>
                    <a:pt x="35" y="199"/>
                  </a:lnTo>
                  <a:lnTo>
                    <a:pt x="37" y="197"/>
                  </a:lnTo>
                  <a:lnTo>
                    <a:pt x="40" y="197"/>
                  </a:lnTo>
                  <a:lnTo>
                    <a:pt x="42" y="197"/>
                  </a:lnTo>
                  <a:lnTo>
                    <a:pt x="44" y="197"/>
                  </a:lnTo>
                  <a:lnTo>
                    <a:pt x="44" y="197"/>
                  </a:lnTo>
                  <a:lnTo>
                    <a:pt x="47" y="199"/>
                  </a:lnTo>
                  <a:lnTo>
                    <a:pt x="47" y="199"/>
                  </a:lnTo>
                  <a:lnTo>
                    <a:pt x="49" y="201"/>
                  </a:lnTo>
                  <a:lnTo>
                    <a:pt x="49" y="201"/>
                  </a:lnTo>
                  <a:lnTo>
                    <a:pt x="52" y="204"/>
                  </a:lnTo>
                  <a:lnTo>
                    <a:pt x="52" y="204"/>
                  </a:lnTo>
                  <a:lnTo>
                    <a:pt x="52" y="204"/>
                  </a:lnTo>
                  <a:lnTo>
                    <a:pt x="52" y="206"/>
                  </a:lnTo>
                  <a:lnTo>
                    <a:pt x="52" y="206"/>
                  </a:lnTo>
                  <a:lnTo>
                    <a:pt x="54" y="209"/>
                  </a:lnTo>
                  <a:lnTo>
                    <a:pt x="54" y="209"/>
                  </a:lnTo>
                  <a:lnTo>
                    <a:pt x="54" y="209"/>
                  </a:lnTo>
                  <a:lnTo>
                    <a:pt x="54" y="211"/>
                  </a:lnTo>
                  <a:lnTo>
                    <a:pt x="54" y="211"/>
                  </a:lnTo>
                  <a:lnTo>
                    <a:pt x="56" y="211"/>
                  </a:lnTo>
                  <a:lnTo>
                    <a:pt x="56" y="211"/>
                  </a:lnTo>
                  <a:lnTo>
                    <a:pt x="56" y="211"/>
                  </a:lnTo>
                  <a:lnTo>
                    <a:pt x="56" y="213"/>
                  </a:lnTo>
                  <a:lnTo>
                    <a:pt x="56" y="213"/>
                  </a:lnTo>
                  <a:lnTo>
                    <a:pt x="56" y="213"/>
                  </a:lnTo>
                  <a:lnTo>
                    <a:pt x="56" y="216"/>
                  </a:lnTo>
                  <a:lnTo>
                    <a:pt x="59" y="216"/>
                  </a:lnTo>
                  <a:lnTo>
                    <a:pt x="59" y="216"/>
                  </a:lnTo>
                  <a:lnTo>
                    <a:pt x="59" y="216"/>
                  </a:lnTo>
                  <a:lnTo>
                    <a:pt x="61" y="211"/>
                  </a:lnTo>
                  <a:lnTo>
                    <a:pt x="63" y="204"/>
                  </a:lnTo>
                  <a:lnTo>
                    <a:pt x="68" y="197"/>
                  </a:lnTo>
                  <a:lnTo>
                    <a:pt x="71" y="187"/>
                  </a:lnTo>
                  <a:lnTo>
                    <a:pt x="75" y="180"/>
                  </a:lnTo>
                  <a:lnTo>
                    <a:pt x="78" y="173"/>
                  </a:lnTo>
                  <a:lnTo>
                    <a:pt x="78" y="175"/>
                  </a:lnTo>
                  <a:lnTo>
                    <a:pt x="78" y="175"/>
                  </a:lnTo>
                  <a:lnTo>
                    <a:pt x="80" y="178"/>
                  </a:lnTo>
                  <a:lnTo>
                    <a:pt x="80" y="178"/>
                  </a:lnTo>
                  <a:lnTo>
                    <a:pt x="80" y="178"/>
                  </a:lnTo>
                  <a:lnTo>
                    <a:pt x="80" y="178"/>
                  </a:lnTo>
                  <a:lnTo>
                    <a:pt x="80" y="178"/>
                  </a:lnTo>
                  <a:lnTo>
                    <a:pt x="80" y="178"/>
                  </a:lnTo>
                  <a:lnTo>
                    <a:pt x="80" y="180"/>
                  </a:lnTo>
                  <a:lnTo>
                    <a:pt x="80" y="180"/>
                  </a:lnTo>
                  <a:lnTo>
                    <a:pt x="80" y="180"/>
                  </a:lnTo>
                  <a:lnTo>
                    <a:pt x="80" y="180"/>
                  </a:lnTo>
                  <a:lnTo>
                    <a:pt x="82" y="180"/>
                  </a:lnTo>
                  <a:lnTo>
                    <a:pt x="82" y="180"/>
                  </a:lnTo>
                  <a:lnTo>
                    <a:pt x="82" y="180"/>
                  </a:lnTo>
                  <a:lnTo>
                    <a:pt x="82" y="183"/>
                  </a:lnTo>
                  <a:lnTo>
                    <a:pt x="82" y="183"/>
                  </a:lnTo>
                  <a:lnTo>
                    <a:pt x="82" y="183"/>
                  </a:lnTo>
                  <a:lnTo>
                    <a:pt x="89" y="185"/>
                  </a:lnTo>
                  <a:lnTo>
                    <a:pt x="89" y="185"/>
                  </a:lnTo>
                  <a:lnTo>
                    <a:pt x="94" y="185"/>
                  </a:lnTo>
                  <a:lnTo>
                    <a:pt x="94" y="185"/>
                  </a:lnTo>
                  <a:lnTo>
                    <a:pt x="94" y="185"/>
                  </a:lnTo>
                  <a:lnTo>
                    <a:pt x="97" y="185"/>
                  </a:lnTo>
                  <a:lnTo>
                    <a:pt x="97" y="187"/>
                  </a:lnTo>
                  <a:lnTo>
                    <a:pt x="97" y="187"/>
                  </a:lnTo>
                  <a:lnTo>
                    <a:pt x="97" y="187"/>
                  </a:lnTo>
                  <a:lnTo>
                    <a:pt x="97" y="190"/>
                  </a:lnTo>
                  <a:lnTo>
                    <a:pt x="97" y="190"/>
                  </a:lnTo>
                  <a:lnTo>
                    <a:pt x="99" y="190"/>
                  </a:lnTo>
                  <a:lnTo>
                    <a:pt x="99" y="190"/>
                  </a:lnTo>
                  <a:lnTo>
                    <a:pt x="99" y="190"/>
                  </a:lnTo>
                  <a:lnTo>
                    <a:pt x="99" y="192"/>
                  </a:lnTo>
                  <a:lnTo>
                    <a:pt x="99" y="194"/>
                  </a:lnTo>
                  <a:lnTo>
                    <a:pt x="101" y="194"/>
                  </a:lnTo>
                  <a:lnTo>
                    <a:pt x="101" y="194"/>
                  </a:lnTo>
                  <a:lnTo>
                    <a:pt x="104" y="197"/>
                  </a:lnTo>
                  <a:lnTo>
                    <a:pt x="104" y="197"/>
                  </a:lnTo>
                  <a:lnTo>
                    <a:pt x="104" y="199"/>
                  </a:lnTo>
                  <a:lnTo>
                    <a:pt x="106" y="199"/>
                  </a:lnTo>
                  <a:lnTo>
                    <a:pt x="106" y="199"/>
                  </a:lnTo>
                  <a:lnTo>
                    <a:pt x="106" y="199"/>
                  </a:lnTo>
                  <a:lnTo>
                    <a:pt x="106" y="199"/>
                  </a:lnTo>
                  <a:lnTo>
                    <a:pt x="108" y="199"/>
                  </a:lnTo>
                  <a:lnTo>
                    <a:pt x="113" y="199"/>
                  </a:lnTo>
                  <a:lnTo>
                    <a:pt x="115" y="199"/>
                  </a:lnTo>
                  <a:lnTo>
                    <a:pt x="118" y="197"/>
                  </a:lnTo>
                  <a:lnTo>
                    <a:pt x="120" y="197"/>
                  </a:lnTo>
                  <a:lnTo>
                    <a:pt x="120" y="197"/>
                  </a:lnTo>
                  <a:lnTo>
                    <a:pt x="123" y="197"/>
                  </a:lnTo>
                  <a:lnTo>
                    <a:pt x="123" y="197"/>
                  </a:lnTo>
                  <a:lnTo>
                    <a:pt x="123" y="197"/>
                  </a:lnTo>
                  <a:lnTo>
                    <a:pt x="127" y="194"/>
                  </a:lnTo>
                  <a:lnTo>
                    <a:pt x="130" y="194"/>
                  </a:lnTo>
                  <a:lnTo>
                    <a:pt x="130" y="194"/>
                  </a:lnTo>
                  <a:lnTo>
                    <a:pt x="132" y="192"/>
                  </a:lnTo>
                  <a:lnTo>
                    <a:pt x="134" y="192"/>
                  </a:lnTo>
                  <a:lnTo>
                    <a:pt x="134" y="192"/>
                  </a:lnTo>
                  <a:lnTo>
                    <a:pt x="137" y="190"/>
                  </a:lnTo>
                  <a:lnTo>
                    <a:pt x="137" y="190"/>
                  </a:lnTo>
                  <a:lnTo>
                    <a:pt x="137" y="187"/>
                  </a:lnTo>
                  <a:lnTo>
                    <a:pt x="137" y="187"/>
                  </a:lnTo>
                  <a:lnTo>
                    <a:pt x="137" y="187"/>
                  </a:lnTo>
                  <a:lnTo>
                    <a:pt x="137" y="187"/>
                  </a:lnTo>
                  <a:lnTo>
                    <a:pt x="139" y="187"/>
                  </a:lnTo>
                  <a:lnTo>
                    <a:pt x="141" y="187"/>
                  </a:lnTo>
                  <a:lnTo>
                    <a:pt x="141" y="187"/>
                  </a:lnTo>
                  <a:lnTo>
                    <a:pt x="141" y="187"/>
                  </a:lnTo>
                  <a:lnTo>
                    <a:pt x="144" y="190"/>
                  </a:lnTo>
                  <a:lnTo>
                    <a:pt x="144" y="190"/>
                  </a:lnTo>
                  <a:lnTo>
                    <a:pt x="144" y="192"/>
                  </a:lnTo>
                  <a:lnTo>
                    <a:pt x="146" y="197"/>
                  </a:lnTo>
                  <a:lnTo>
                    <a:pt x="149" y="199"/>
                  </a:lnTo>
                  <a:lnTo>
                    <a:pt x="149" y="199"/>
                  </a:lnTo>
                  <a:lnTo>
                    <a:pt x="151" y="197"/>
                  </a:lnTo>
                  <a:lnTo>
                    <a:pt x="151" y="194"/>
                  </a:lnTo>
                  <a:lnTo>
                    <a:pt x="151" y="194"/>
                  </a:lnTo>
                  <a:lnTo>
                    <a:pt x="156" y="197"/>
                  </a:lnTo>
                  <a:lnTo>
                    <a:pt x="156" y="197"/>
                  </a:lnTo>
                  <a:lnTo>
                    <a:pt x="160" y="194"/>
                  </a:lnTo>
                  <a:lnTo>
                    <a:pt x="163" y="194"/>
                  </a:lnTo>
                  <a:lnTo>
                    <a:pt x="163" y="192"/>
                  </a:lnTo>
                  <a:lnTo>
                    <a:pt x="163" y="192"/>
                  </a:lnTo>
                  <a:lnTo>
                    <a:pt x="165" y="192"/>
                  </a:lnTo>
                  <a:lnTo>
                    <a:pt x="165" y="192"/>
                  </a:lnTo>
                  <a:lnTo>
                    <a:pt x="168" y="192"/>
                  </a:lnTo>
                  <a:lnTo>
                    <a:pt x="168" y="194"/>
                  </a:lnTo>
                  <a:lnTo>
                    <a:pt x="168" y="194"/>
                  </a:lnTo>
                  <a:lnTo>
                    <a:pt x="168" y="194"/>
                  </a:lnTo>
                  <a:lnTo>
                    <a:pt x="172" y="194"/>
                  </a:lnTo>
                  <a:lnTo>
                    <a:pt x="172" y="194"/>
                  </a:lnTo>
                  <a:lnTo>
                    <a:pt x="175" y="194"/>
                  </a:lnTo>
                  <a:lnTo>
                    <a:pt x="175" y="194"/>
                  </a:lnTo>
                  <a:lnTo>
                    <a:pt x="177" y="194"/>
                  </a:lnTo>
                  <a:lnTo>
                    <a:pt x="179" y="194"/>
                  </a:lnTo>
                  <a:lnTo>
                    <a:pt x="179" y="197"/>
                  </a:lnTo>
                  <a:lnTo>
                    <a:pt x="184" y="199"/>
                  </a:lnTo>
                  <a:lnTo>
                    <a:pt x="184" y="199"/>
                  </a:lnTo>
                  <a:lnTo>
                    <a:pt x="184" y="199"/>
                  </a:lnTo>
                  <a:lnTo>
                    <a:pt x="186" y="199"/>
                  </a:lnTo>
                  <a:lnTo>
                    <a:pt x="189" y="197"/>
                  </a:lnTo>
                  <a:lnTo>
                    <a:pt x="189" y="197"/>
                  </a:lnTo>
                  <a:lnTo>
                    <a:pt x="189" y="197"/>
                  </a:lnTo>
                  <a:lnTo>
                    <a:pt x="191" y="197"/>
                  </a:lnTo>
                  <a:lnTo>
                    <a:pt x="191" y="197"/>
                  </a:lnTo>
                  <a:lnTo>
                    <a:pt x="194" y="197"/>
                  </a:lnTo>
                  <a:lnTo>
                    <a:pt x="196" y="197"/>
                  </a:lnTo>
                  <a:lnTo>
                    <a:pt x="201" y="197"/>
                  </a:lnTo>
                  <a:lnTo>
                    <a:pt x="203" y="199"/>
                  </a:lnTo>
                  <a:lnTo>
                    <a:pt x="205" y="199"/>
                  </a:lnTo>
                  <a:lnTo>
                    <a:pt x="208" y="204"/>
                  </a:lnTo>
                  <a:lnTo>
                    <a:pt x="212" y="206"/>
                  </a:lnTo>
                  <a:lnTo>
                    <a:pt x="215" y="209"/>
                  </a:lnTo>
                  <a:lnTo>
                    <a:pt x="222" y="211"/>
                  </a:lnTo>
                  <a:lnTo>
                    <a:pt x="222" y="211"/>
                  </a:lnTo>
                  <a:lnTo>
                    <a:pt x="227" y="213"/>
                  </a:lnTo>
                  <a:lnTo>
                    <a:pt x="231" y="213"/>
                  </a:lnTo>
                  <a:lnTo>
                    <a:pt x="234" y="216"/>
                  </a:lnTo>
                  <a:lnTo>
                    <a:pt x="241" y="223"/>
                  </a:lnTo>
                  <a:lnTo>
                    <a:pt x="246" y="230"/>
                  </a:lnTo>
                  <a:lnTo>
                    <a:pt x="250" y="237"/>
                  </a:lnTo>
                  <a:lnTo>
                    <a:pt x="253" y="244"/>
                  </a:lnTo>
                  <a:lnTo>
                    <a:pt x="255" y="244"/>
                  </a:lnTo>
                  <a:lnTo>
                    <a:pt x="262" y="249"/>
                  </a:lnTo>
                  <a:lnTo>
                    <a:pt x="272" y="256"/>
                  </a:lnTo>
                  <a:lnTo>
                    <a:pt x="276" y="261"/>
                  </a:lnTo>
                  <a:lnTo>
                    <a:pt x="281" y="263"/>
                  </a:lnTo>
                  <a:lnTo>
                    <a:pt x="283" y="265"/>
                  </a:lnTo>
                  <a:lnTo>
                    <a:pt x="286" y="268"/>
                  </a:lnTo>
                  <a:lnTo>
                    <a:pt x="286" y="270"/>
                  </a:lnTo>
                  <a:lnTo>
                    <a:pt x="291" y="280"/>
                  </a:lnTo>
                  <a:lnTo>
                    <a:pt x="293" y="284"/>
                  </a:lnTo>
                  <a:lnTo>
                    <a:pt x="298" y="287"/>
                  </a:lnTo>
                  <a:lnTo>
                    <a:pt x="300" y="287"/>
                  </a:lnTo>
                  <a:lnTo>
                    <a:pt x="305" y="289"/>
                  </a:lnTo>
                  <a:lnTo>
                    <a:pt x="307" y="291"/>
                  </a:lnTo>
                  <a:lnTo>
                    <a:pt x="309" y="296"/>
                  </a:lnTo>
                  <a:lnTo>
                    <a:pt x="314" y="303"/>
                  </a:lnTo>
                  <a:lnTo>
                    <a:pt x="317" y="306"/>
                  </a:lnTo>
                  <a:lnTo>
                    <a:pt x="319" y="303"/>
                  </a:lnTo>
                  <a:lnTo>
                    <a:pt x="321" y="303"/>
                  </a:lnTo>
                  <a:lnTo>
                    <a:pt x="321" y="303"/>
                  </a:lnTo>
                  <a:lnTo>
                    <a:pt x="324" y="303"/>
                  </a:lnTo>
                  <a:lnTo>
                    <a:pt x="333" y="313"/>
                  </a:lnTo>
                  <a:lnTo>
                    <a:pt x="333" y="310"/>
                  </a:lnTo>
                  <a:lnTo>
                    <a:pt x="333" y="310"/>
                  </a:lnTo>
                  <a:lnTo>
                    <a:pt x="336" y="310"/>
                  </a:lnTo>
                  <a:lnTo>
                    <a:pt x="336" y="308"/>
                  </a:lnTo>
                  <a:lnTo>
                    <a:pt x="338" y="308"/>
                  </a:lnTo>
                  <a:lnTo>
                    <a:pt x="338" y="308"/>
                  </a:lnTo>
                  <a:lnTo>
                    <a:pt x="340" y="308"/>
                  </a:lnTo>
                  <a:lnTo>
                    <a:pt x="340" y="306"/>
                  </a:lnTo>
                  <a:lnTo>
                    <a:pt x="338" y="306"/>
                  </a:lnTo>
                  <a:lnTo>
                    <a:pt x="338" y="303"/>
                  </a:lnTo>
                  <a:lnTo>
                    <a:pt x="340" y="301"/>
                  </a:lnTo>
                  <a:lnTo>
                    <a:pt x="343" y="299"/>
                  </a:lnTo>
                  <a:lnTo>
                    <a:pt x="343" y="296"/>
                  </a:lnTo>
                  <a:lnTo>
                    <a:pt x="343" y="296"/>
                  </a:lnTo>
                  <a:lnTo>
                    <a:pt x="345" y="299"/>
                  </a:lnTo>
                  <a:lnTo>
                    <a:pt x="345" y="299"/>
                  </a:lnTo>
                  <a:lnTo>
                    <a:pt x="357" y="294"/>
                  </a:lnTo>
                  <a:lnTo>
                    <a:pt x="357" y="291"/>
                  </a:lnTo>
                  <a:lnTo>
                    <a:pt x="354" y="289"/>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98" name="Freeform 197"/>
            <p:cNvSpPr>
              <a:spLocks noEditPoints="1"/>
            </p:cNvSpPr>
            <p:nvPr/>
          </p:nvSpPr>
          <p:spPr bwMode="auto">
            <a:xfrm>
              <a:off x="7693024" y="3258704"/>
              <a:ext cx="488950" cy="442913"/>
            </a:xfrm>
            <a:custGeom>
              <a:avLst/>
              <a:gdLst>
                <a:gd name="T0" fmla="*/ 178 w 308"/>
                <a:gd name="T1" fmla="*/ 2 h 279"/>
                <a:gd name="T2" fmla="*/ 173 w 308"/>
                <a:gd name="T3" fmla="*/ 2 h 279"/>
                <a:gd name="T4" fmla="*/ 168 w 308"/>
                <a:gd name="T5" fmla="*/ 2 h 279"/>
                <a:gd name="T6" fmla="*/ 164 w 308"/>
                <a:gd name="T7" fmla="*/ 2 h 279"/>
                <a:gd name="T8" fmla="*/ 161 w 308"/>
                <a:gd name="T9" fmla="*/ 14 h 279"/>
                <a:gd name="T10" fmla="*/ 159 w 308"/>
                <a:gd name="T11" fmla="*/ 16 h 279"/>
                <a:gd name="T12" fmla="*/ 157 w 308"/>
                <a:gd name="T13" fmla="*/ 16 h 279"/>
                <a:gd name="T14" fmla="*/ 154 w 308"/>
                <a:gd name="T15" fmla="*/ 19 h 279"/>
                <a:gd name="T16" fmla="*/ 152 w 308"/>
                <a:gd name="T17" fmla="*/ 24 h 279"/>
                <a:gd name="T18" fmla="*/ 152 w 308"/>
                <a:gd name="T19" fmla="*/ 26 h 279"/>
                <a:gd name="T20" fmla="*/ 157 w 308"/>
                <a:gd name="T21" fmla="*/ 28 h 279"/>
                <a:gd name="T22" fmla="*/ 159 w 308"/>
                <a:gd name="T23" fmla="*/ 31 h 279"/>
                <a:gd name="T24" fmla="*/ 164 w 308"/>
                <a:gd name="T25" fmla="*/ 31 h 279"/>
                <a:gd name="T26" fmla="*/ 166 w 308"/>
                <a:gd name="T27" fmla="*/ 31 h 279"/>
                <a:gd name="T28" fmla="*/ 171 w 308"/>
                <a:gd name="T29" fmla="*/ 24 h 279"/>
                <a:gd name="T30" fmla="*/ 173 w 308"/>
                <a:gd name="T31" fmla="*/ 19 h 279"/>
                <a:gd name="T32" fmla="*/ 175 w 308"/>
                <a:gd name="T33" fmla="*/ 14 h 279"/>
                <a:gd name="T34" fmla="*/ 180 w 308"/>
                <a:gd name="T35" fmla="*/ 9 h 279"/>
                <a:gd name="T36" fmla="*/ 180 w 308"/>
                <a:gd name="T37" fmla="*/ 7 h 279"/>
                <a:gd name="T38" fmla="*/ 0 w 308"/>
                <a:gd name="T39" fmla="*/ 277 h 279"/>
                <a:gd name="T40" fmla="*/ 0 w 308"/>
                <a:gd name="T41" fmla="*/ 279 h 279"/>
                <a:gd name="T42" fmla="*/ 3 w 308"/>
                <a:gd name="T43" fmla="*/ 277 h 279"/>
                <a:gd name="T44" fmla="*/ 308 w 308"/>
                <a:gd name="T45" fmla="*/ 121 h 279"/>
                <a:gd name="T46" fmla="*/ 306 w 308"/>
                <a:gd name="T47" fmla="*/ 87 h 279"/>
                <a:gd name="T48" fmla="*/ 258 w 308"/>
                <a:gd name="T49" fmla="*/ 87 h 279"/>
                <a:gd name="T50" fmla="*/ 235 w 308"/>
                <a:gd name="T51" fmla="*/ 85 h 279"/>
                <a:gd name="T52" fmla="*/ 227 w 308"/>
                <a:gd name="T53" fmla="*/ 83 h 279"/>
                <a:gd name="T54" fmla="*/ 225 w 308"/>
                <a:gd name="T55" fmla="*/ 78 h 279"/>
                <a:gd name="T56" fmla="*/ 223 w 308"/>
                <a:gd name="T57" fmla="*/ 78 h 279"/>
                <a:gd name="T58" fmla="*/ 223 w 308"/>
                <a:gd name="T59" fmla="*/ 90 h 279"/>
                <a:gd name="T60" fmla="*/ 223 w 308"/>
                <a:gd name="T61" fmla="*/ 90 h 279"/>
                <a:gd name="T62" fmla="*/ 225 w 308"/>
                <a:gd name="T63" fmla="*/ 97 h 279"/>
                <a:gd name="T64" fmla="*/ 223 w 308"/>
                <a:gd name="T65" fmla="*/ 104 h 279"/>
                <a:gd name="T66" fmla="*/ 223 w 308"/>
                <a:gd name="T67" fmla="*/ 104 h 279"/>
                <a:gd name="T68" fmla="*/ 220 w 308"/>
                <a:gd name="T69" fmla="*/ 106 h 279"/>
                <a:gd name="T70" fmla="*/ 218 w 308"/>
                <a:gd name="T71" fmla="*/ 109 h 279"/>
                <a:gd name="T72" fmla="*/ 216 w 308"/>
                <a:gd name="T73" fmla="*/ 113 h 279"/>
                <a:gd name="T74" fmla="*/ 220 w 308"/>
                <a:gd name="T75" fmla="*/ 116 h 279"/>
                <a:gd name="T76" fmla="*/ 218 w 308"/>
                <a:gd name="T77" fmla="*/ 118 h 279"/>
                <a:gd name="T78" fmla="*/ 216 w 308"/>
                <a:gd name="T79" fmla="*/ 118 h 279"/>
                <a:gd name="T80" fmla="*/ 213 w 308"/>
                <a:gd name="T81" fmla="*/ 121 h 279"/>
                <a:gd name="T82" fmla="*/ 211 w 308"/>
                <a:gd name="T83" fmla="*/ 123 h 279"/>
                <a:gd name="T84" fmla="*/ 206 w 308"/>
                <a:gd name="T85" fmla="*/ 128 h 279"/>
                <a:gd name="T86" fmla="*/ 206 w 308"/>
                <a:gd name="T87" fmla="*/ 132 h 279"/>
                <a:gd name="T88" fmla="*/ 201 w 308"/>
                <a:gd name="T89" fmla="*/ 137 h 279"/>
                <a:gd name="T90" fmla="*/ 201 w 308"/>
                <a:gd name="T91" fmla="*/ 139 h 279"/>
                <a:gd name="T92" fmla="*/ 204 w 308"/>
                <a:gd name="T93" fmla="*/ 142 h 279"/>
                <a:gd name="T94" fmla="*/ 209 w 308"/>
                <a:gd name="T95" fmla="*/ 142 h 279"/>
                <a:gd name="T96" fmla="*/ 211 w 308"/>
                <a:gd name="T97" fmla="*/ 142 h 279"/>
                <a:gd name="T98" fmla="*/ 213 w 308"/>
                <a:gd name="T99" fmla="*/ 147 h 279"/>
                <a:gd name="T100" fmla="*/ 218 w 308"/>
                <a:gd name="T101" fmla="*/ 144 h 279"/>
                <a:gd name="T102" fmla="*/ 220 w 308"/>
                <a:gd name="T103" fmla="*/ 142 h 279"/>
                <a:gd name="T104" fmla="*/ 220 w 308"/>
                <a:gd name="T105" fmla="*/ 144 h 279"/>
                <a:gd name="T106" fmla="*/ 225 w 308"/>
                <a:gd name="T107" fmla="*/ 144 h 279"/>
                <a:gd name="T108" fmla="*/ 227 w 308"/>
                <a:gd name="T109" fmla="*/ 144 h 279"/>
                <a:gd name="T110" fmla="*/ 225 w 308"/>
                <a:gd name="T111" fmla="*/ 144 h 279"/>
                <a:gd name="T112" fmla="*/ 225 w 308"/>
                <a:gd name="T113" fmla="*/ 149 h 279"/>
                <a:gd name="T114" fmla="*/ 227 w 308"/>
                <a:gd name="T115" fmla="*/ 149 h 279"/>
                <a:gd name="T116" fmla="*/ 232 w 308"/>
                <a:gd name="T117" fmla="*/ 151 h 279"/>
                <a:gd name="T118" fmla="*/ 235 w 308"/>
                <a:gd name="T119" fmla="*/ 149 h 279"/>
                <a:gd name="T120" fmla="*/ 244 w 308"/>
                <a:gd name="T121" fmla="*/ 149 h 279"/>
                <a:gd name="T122" fmla="*/ 287 w 308"/>
                <a:gd name="T123" fmla="*/ 14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 h="279">
                  <a:moveTo>
                    <a:pt x="180" y="5"/>
                  </a:moveTo>
                  <a:lnTo>
                    <a:pt x="178" y="2"/>
                  </a:lnTo>
                  <a:lnTo>
                    <a:pt x="178" y="2"/>
                  </a:lnTo>
                  <a:lnTo>
                    <a:pt x="178" y="2"/>
                  </a:lnTo>
                  <a:lnTo>
                    <a:pt x="178" y="2"/>
                  </a:lnTo>
                  <a:lnTo>
                    <a:pt x="175" y="2"/>
                  </a:lnTo>
                  <a:lnTo>
                    <a:pt x="173" y="2"/>
                  </a:lnTo>
                  <a:lnTo>
                    <a:pt x="173" y="2"/>
                  </a:lnTo>
                  <a:lnTo>
                    <a:pt x="171" y="2"/>
                  </a:lnTo>
                  <a:lnTo>
                    <a:pt x="171" y="2"/>
                  </a:lnTo>
                  <a:lnTo>
                    <a:pt x="171" y="2"/>
                  </a:lnTo>
                  <a:lnTo>
                    <a:pt x="168" y="2"/>
                  </a:lnTo>
                  <a:lnTo>
                    <a:pt x="168" y="2"/>
                  </a:lnTo>
                  <a:lnTo>
                    <a:pt x="168" y="0"/>
                  </a:lnTo>
                  <a:lnTo>
                    <a:pt x="166" y="2"/>
                  </a:lnTo>
                  <a:lnTo>
                    <a:pt x="164" y="2"/>
                  </a:lnTo>
                  <a:lnTo>
                    <a:pt x="164" y="5"/>
                  </a:lnTo>
                  <a:lnTo>
                    <a:pt x="161" y="7"/>
                  </a:lnTo>
                  <a:lnTo>
                    <a:pt x="161" y="12"/>
                  </a:lnTo>
                  <a:lnTo>
                    <a:pt x="161" y="14"/>
                  </a:lnTo>
                  <a:lnTo>
                    <a:pt x="161" y="14"/>
                  </a:lnTo>
                  <a:lnTo>
                    <a:pt x="159" y="14"/>
                  </a:lnTo>
                  <a:lnTo>
                    <a:pt x="159" y="14"/>
                  </a:lnTo>
                  <a:lnTo>
                    <a:pt x="159" y="16"/>
                  </a:lnTo>
                  <a:lnTo>
                    <a:pt x="159" y="16"/>
                  </a:lnTo>
                  <a:lnTo>
                    <a:pt x="159" y="16"/>
                  </a:lnTo>
                  <a:lnTo>
                    <a:pt x="159" y="19"/>
                  </a:lnTo>
                  <a:lnTo>
                    <a:pt x="157" y="16"/>
                  </a:lnTo>
                  <a:lnTo>
                    <a:pt x="157" y="16"/>
                  </a:lnTo>
                  <a:lnTo>
                    <a:pt x="154" y="19"/>
                  </a:lnTo>
                  <a:lnTo>
                    <a:pt x="154" y="16"/>
                  </a:lnTo>
                  <a:lnTo>
                    <a:pt x="154" y="19"/>
                  </a:lnTo>
                  <a:lnTo>
                    <a:pt x="152" y="19"/>
                  </a:lnTo>
                  <a:lnTo>
                    <a:pt x="152" y="21"/>
                  </a:lnTo>
                  <a:lnTo>
                    <a:pt x="152" y="24"/>
                  </a:lnTo>
                  <a:lnTo>
                    <a:pt x="152" y="24"/>
                  </a:lnTo>
                  <a:lnTo>
                    <a:pt x="152" y="24"/>
                  </a:lnTo>
                  <a:lnTo>
                    <a:pt x="152" y="24"/>
                  </a:lnTo>
                  <a:lnTo>
                    <a:pt x="152" y="26"/>
                  </a:lnTo>
                  <a:lnTo>
                    <a:pt x="152" y="26"/>
                  </a:lnTo>
                  <a:lnTo>
                    <a:pt x="152" y="28"/>
                  </a:lnTo>
                  <a:lnTo>
                    <a:pt x="154" y="28"/>
                  </a:lnTo>
                  <a:lnTo>
                    <a:pt x="154" y="28"/>
                  </a:lnTo>
                  <a:lnTo>
                    <a:pt x="157" y="28"/>
                  </a:lnTo>
                  <a:lnTo>
                    <a:pt x="157" y="28"/>
                  </a:lnTo>
                  <a:lnTo>
                    <a:pt x="159" y="31"/>
                  </a:lnTo>
                  <a:lnTo>
                    <a:pt x="159" y="31"/>
                  </a:lnTo>
                  <a:lnTo>
                    <a:pt x="159" y="31"/>
                  </a:lnTo>
                  <a:lnTo>
                    <a:pt x="161" y="31"/>
                  </a:lnTo>
                  <a:lnTo>
                    <a:pt x="161" y="28"/>
                  </a:lnTo>
                  <a:lnTo>
                    <a:pt x="161" y="31"/>
                  </a:lnTo>
                  <a:lnTo>
                    <a:pt x="164" y="31"/>
                  </a:lnTo>
                  <a:lnTo>
                    <a:pt x="164" y="31"/>
                  </a:lnTo>
                  <a:lnTo>
                    <a:pt x="164" y="31"/>
                  </a:lnTo>
                  <a:lnTo>
                    <a:pt x="166" y="31"/>
                  </a:lnTo>
                  <a:lnTo>
                    <a:pt x="166" y="31"/>
                  </a:lnTo>
                  <a:lnTo>
                    <a:pt x="166" y="31"/>
                  </a:lnTo>
                  <a:lnTo>
                    <a:pt x="168" y="28"/>
                  </a:lnTo>
                  <a:lnTo>
                    <a:pt x="171" y="26"/>
                  </a:lnTo>
                  <a:lnTo>
                    <a:pt x="171" y="24"/>
                  </a:lnTo>
                  <a:lnTo>
                    <a:pt x="171" y="21"/>
                  </a:lnTo>
                  <a:lnTo>
                    <a:pt x="171" y="21"/>
                  </a:lnTo>
                  <a:lnTo>
                    <a:pt x="173" y="21"/>
                  </a:lnTo>
                  <a:lnTo>
                    <a:pt x="173" y="19"/>
                  </a:lnTo>
                  <a:lnTo>
                    <a:pt x="173" y="19"/>
                  </a:lnTo>
                  <a:lnTo>
                    <a:pt x="173" y="19"/>
                  </a:lnTo>
                  <a:lnTo>
                    <a:pt x="173" y="19"/>
                  </a:lnTo>
                  <a:lnTo>
                    <a:pt x="175" y="14"/>
                  </a:lnTo>
                  <a:lnTo>
                    <a:pt x="175" y="14"/>
                  </a:lnTo>
                  <a:lnTo>
                    <a:pt x="178" y="12"/>
                  </a:lnTo>
                  <a:lnTo>
                    <a:pt x="178" y="12"/>
                  </a:lnTo>
                  <a:lnTo>
                    <a:pt x="180" y="9"/>
                  </a:lnTo>
                  <a:lnTo>
                    <a:pt x="180" y="9"/>
                  </a:lnTo>
                  <a:lnTo>
                    <a:pt x="180" y="7"/>
                  </a:lnTo>
                  <a:lnTo>
                    <a:pt x="180" y="7"/>
                  </a:lnTo>
                  <a:lnTo>
                    <a:pt x="180" y="7"/>
                  </a:lnTo>
                  <a:lnTo>
                    <a:pt x="180" y="5"/>
                  </a:lnTo>
                  <a:lnTo>
                    <a:pt x="180" y="5"/>
                  </a:lnTo>
                  <a:close/>
                  <a:moveTo>
                    <a:pt x="3" y="277"/>
                  </a:moveTo>
                  <a:lnTo>
                    <a:pt x="0" y="277"/>
                  </a:lnTo>
                  <a:lnTo>
                    <a:pt x="0" y="279"/>
                  </a:lnTo>
                  <a:lnTo>
                    <a:pt x="3" y="279"/>
                  </a:lnTo>
                  <a:lnTo>
                    <a:pt x="0" y="279"/>
                  </a:lnTo>
                  <a:lnTo>
                    <a:pt x="0" y="279"/>
                  </a:lnTo>
                  <a:lnTo>
                    <a:pt x="0" y="279"/>
                  </a:lnTo>
                  <a:lnTo>
                    <a:pt x="3" y="279"/>
                  </a:lnTo>
                  <a:lnTo>
                    <a:pt x="3" y="279"/>
                  </a:lnTo>
                  <a:lnTo>
                    <a:pt x="3" y="277"/>
                  </a:lnTo>
                  <a:lnTo>
                    <a:pt x="3" y="277"/>
                  </a:lnTo>
                  <a:lnTo>
                    <a:pt x="3" y="277"/>
                  </a:lnTo>
                  <a:close/>
                  <a:moveTo>
                    <a:pt x="308" y="135"/>
                  </a:moveTo>
                  <a:lnTo>
                    <a:pt x="308" y="121"/>
                  </a:lnTo>
                  <a:lnTo>
                    <a:pt x="308" y="109"/>
                  </a:lnTo>
                  <a:lnTo>
                    <a:pt x="308" y="106"/>
                  </a:lnTo>
                  <a:lnTo>
                    <a:pt x="308" y="92"/>
                  </a:lnTo>
                  <a:lnTo>
                    <a:pt x="306" y="87"/>
                  </a:lnTo>
                  <a:lnTo>
                    <a:pt x="306" y="87"/>
                  </a:lnTo>
                  <a:lnTo>
                    <a:pt x="291" y="87"/>
                  </a:lnTo>
                  <a:lnTo>
                    <a:pt x="275" y="87"/>
                  </a:lnTo>
                  <a:lnTo>
                    <a:pt x="258" y="87"/>
                  </a:lnTo>
                  <a:lnTo>
                    <a:pt x="246" y="87"/>
                  </a:lnTo>
                  <a:lnTo>
                    <a:pt x="242" y="87"/>
                  </a:lnTo>
                  <a:lnTo>
                    <a:pt x="235" y="87"/>
                  </a:lnTo>
                  <a:lnTo>
                    <a:pt x="235" y="85"/>
                  </a:lnTo>
                  <a:lnTo>
                    <a:pt x="230" y="85"/>
                  </a:lnTo>
                  <a:lnTo>
                    <a:pt x="230" y="85"/>
                  </a:lnTo>
                  <a:lnTo>
                    <a:pt x="230" y="85"/>
                  </a:lnTo>
                  <a:lnTo>
                    <a:pt x="227" y="83"/>
                  </a:lnTo>
                  <a:lnTo>
                    <a:pt x="225" y="83"/>
                  </a:lnTo>
                  <a:lnTo>
                    <a:pt x="225" y="80"/>
                  </a:lnTo>
                  <a:lnTo>
                    <a:pt x="225" y="80"/>
                  </a:lnTo>
                  <a:lnTo>
                    <a:pt x="225" y="78"/>
                  </a:lnTo>
                  <a:lnTo>
                    <a:pt x="225" y="78"/>
                  </a:lnTo>
                  <a:lnTo>
                    <a:pt x="225" y="78"/>
                  </a:lnTo>
                  <a:lnTo>
                    <a:pt x="223" y="78"/>
                  </a:lnTo>
                  <a:lnTo>
                    <a:pt x="223" y="78"/>
                  </a:lnTo>
                  <a:lnTo>
                    <a:pt x="223" y="80"/>
                  </a:lnTo>
                  <a:lnTo>
                    <a:pt x="225" y="80"/>
                  </a:lnTo>
                  <a:lnTo>
                    <a:pt x="225" y="83"/>
                  </a:lnTo>
                  <a:lnTo>
                    <a:pt x="223" y="90"/>
                  </a:lnTo>
                  <a:lnTo>
                    <a:pt x="223" y="90"/>
                  </a:lnTo>
                  <a:lnTo>
                    <a:pt x="223" y="90"/>
                  </a:lnTo>
                  <a:lnTo>
                    <a:pt x="223" y="90"/>
                  </a:lnTo>
                  <a:lnTo>
                    <a:pt x="223" y="90"/>
                  </a:lnTo>
                  <a:lnTo>
                    <a:pt x="223" y="90"/>
                  </a:lnTo>
                  <a:lnTo>
                    <a:pt x="223" y="92"/>
                  </a:lnTo>
                  <a:lnTo>
                    <a:pt x="223" y="92"/>
                  </a:lnTo>
                  <a:lnTo>
                    <a:pt x="225" y="97"/>
                  </a:lnTo>
                  <a:lnTo>
                    <a:pt x="225" y="99"/>
                  </a:lnTo>
                  <a:lnTo>
                    <a:pt x="225" y="102"/>
                  </a:lnTo>
                  <a:lnTo>
                    <a:pt x="223" y="102"/>
                  </a:lnTo>
                  <a:lnTo>
                    <a:pt x="223" y="104"/>
                  </a:lnTo>
                  <a:lnTo>
                    <a:pt x="223" y="104"/>
                  </a:lnTo>
                  <a:lnTo>
                    <a:pt x="223" y="104"/>
                  </a:lnTo>
                  <a:lnTo>
                    <a:pt x="223" y="104"/>
                  </a:lnTo>
                  <a:lnTo>
                    <a:pt x="223" y="104"/>
                  </a:lnTo>
                  <a:lnTo>
                    <a:pt x="223" y="106"/>
                  </a:lnTo>
                  <a:lnTo>
                    <a:pt x="220" y="106"/>
                  </a:lnTo>
                  <a:lnTo>
                    <a:pt x="220" y="106"/>
                  </a:lnTo>
                  <a:lnTo>
                    <a:pt x="220" y="106"/>
                  </a:lnTo>
                  <a:lnTo>
                    <a:pt x="220" y="106"/>
                  </a:lnTo>
                  <a:lnTo>
                    <a:pt x="220" y="109"/>
                  </a:lnTo>
                  <a:lnTo>
                    <a:pt x="218" y="109"/>
                  </a:lnTo>
                  <a:lnTo>
                    <a:pt x="218" y="109"/>
                  </a:lnTo>
                  <a:lnTo>
                    <a:pt x="218" y="109"/>
                  </a:lnTo>
                  <a:lnTo>
                    <a:pt x="218" y="109"/>
                  </a:lnTo>
                  <a:lnTo>
                    <a:pt x="216" y="113"/>
                  </a:lnTo>
                  <a:lnTo>
                    <a:pt x="216" y="113"/>
                  </a:lnTo>
                  <a:lnTo>
                    <a:pt x="216" y="116"/>
                  </a:lnTo>
                  <a:lnTo>
                    <a:pt x="218" y="118"/>
                  </a:lnTo>
                  <a:lnTo>
                    <a:pt x="218" y="118"/>
                  </a:lnTo>
                  <a:lnTo>
                    <a:pt x="220" y="116"/>
                  </a:lnTo>
                  <a:lnTo>
                    <a:pt x="223" y="116"/>
                  </a:lnTo>
                  <a:lnTo>
                    <a:pt x="220" y="118"/>
                  </a:lnTo>
                  <a:lnTo>
                    <a:pt x="220" y="118"/>
                  </a:lnTo>
                  <a:lnTo>
                    <a:pt x="218" y="118"/>
                  </a:lnTo>
                  <a:lnTo>
                    <a:pt x="218" y="118"/>
                  </a:lnTo>
                  <a:lnTo>
                    <a:pt x="216" y="118"/>
                  </a:lnTo>
                  <a:lnTo>
                    <a:pt x="216" y="118"/>
                  </a:lnTo>
                  <a:lnTo>
                    <a:pt x="216" y="118"/>
                  </a:lnTo>
                  <a:lnTo>
                    <a:pt x="213" y="118"/>
                  </a:lnTo>
                  <a:lnTo>
                    <a:pt x="213" y="121"/>
                  </a:lnTo>
                  <a:lnTo>
                    <a:pt x="213" y="121"/>
                  </a:lnTo>
                  <a:lnTo>
                    <a:pt x="213" y="121"/>
                  </a:lnTo>
                  <a:lnTo>
                    <a:pt x="211" y="123"/>
                  </a:lnTo>
                  <a:lnTo>
                    <a:pt x="211" y="123"/>
                  </a:lnTo>
                  <a:lnTo>
                    <a:pt x="211" y="123"/>
                  </a:lnTo>
                  <a:lnTo>
                    <a:pt x="211" y="123"/>
                  </a:lnTo>
                  <a:lnTo>
                    <a:pt x="211" y="123"/>
                  </a:lnTo>
                  <a:lnTo>
                    <a:pt x="209" y="125"/>
                  </a:lnTo>
                  <a:lnTo>
                    <a:pt x="206" y="125"/>
                  </a:lnTo>
                  <a:lnTo>
                    <a:pt x="206" y="128"/>
                  </a:lnTo>
                  <a:lnTo>
                    <a:pt x="206" y="130"/>
                  </a:lnTo>
                  <a:lnTo>
                    <a:pt x="206" y="130"/>
                  </a:lnTo>
                  <a:lnTo>
                    <a:pt x="206" y="132"/>
                  </a:lnTo>
                  <a:lnTo>
                    <a:pt x="206" y="132"/>
                  </a:lnTo>
                  <a:lnTo>
                    <a:pt x="204" y="132"/>
                  </a:lnTo>
                  <a:lnTo>
                    <a:pt x="204" y="132"/>
                  </a:lnTo>
                  <a:lnTo>
                    <a:pt x="204" y="135"/>
                  </a:lnTo>
                  <a:lnTo>
                    <a:pt x="201" y="137"/>
                  </a:lnTo>
                  <a:lnTo>
                    <a:pt x="201" y="137"/>
                  </a:lnTo>
                  <a:lnTo>
                    <a:pt x="201" y="139"/>
                  </a:lnTo>
                  <a:lnTo>
                    <a:pt x="201" y="139"/>
                  </a:lnTo>
                  <a:lnTo>
                    <a:pt x="201" y="139"/>
                  </a:lnTo>
                  <a:lnTo>
                    <a:pt x="201" y="139"/>
                  </a:lnTo>
                  <a:lnTo>
                    <a:pt x="201" y="139"/>
                  </a:lnTo>
                  <a:lnTo>
                    <a:pt x="201" y="142"/>
                  </a:lnTo>
                  <a:lnTo>
                    <a:pt x="204" y="142"/>
                  </a:lnTo>
                  <a:lnTo>
                    <a:pt x="204" y="142"/>
                  </a:lnTo>
                  <a:lnTo>
                    <a:pt x="204" y="142"/>
                  </a:lnTo>
                  <a:lnTo>
                    <a:pt x="206" y="142"/>
                  </a:lnTo>
                  <a:lnTo>
                    <a:pt x="209" y="142"/>
                  </a:lnTo>
                  <a:lnTo>
                    <a:pt x="209" y="142"/>
                  </a:lnTo>
                  <a:lnTo>
                    <a:pt x="209" y="142"/>
                  </a:lnTo>
                  <a:lnTo>
                    <a:pt x="211" y="142"/>
                  </a:lnTo>
                  <a:lnTo>
                    <a:pt x="211" y="142"/>
                  </a:lnTo>
                  <a:lnTo>
                    <a:pt x="211" y="142"/>
                  </a:lnTo>
                  <a:lnTo>
                    <a:pt x="211" y="142"/>
                  </a:lnTo>
                  <a:lnTo>
                    <a:pt x="213" y="147"/>
                  </a:lnTo>
                  <a:lnTo>
                    <a:pt x="213" y="147"/>
                  </a:lnTo>
                  <a:lnTo>
                    <a:pt x="216" y="147"/>
                  </a:lnTo>
                  <a:lnTo>
                    <a:pt x="216" y="144"/>
                  </a:lnTo>
                  <a:lnTo>
                    <a:pt x="218" y="144"/>
                  </a:lnTo>
                  <a:lnTo>
                    <a:pt x="218" y="144"/>
                  </a:lnTo>
                  <a:lnTo>
                    <a:pt x="218" y="142"/>
                  </a:lnTo>
                  <a:lnTo>
                    <a:pt x="220" y="142"/>
                  </a:lnTo>
                  <a:lnTo>
                    <a:pt x="220" y="142"/>
                  </a:lnTo>
                  <a:lnTo>
                    <a:pt x="220" y="142"/>
                  </a:lnTo>
                  <a:lnTo>
                    <a:pt x="220" y="142"/>
                  </a:lnTo>
                  <a:lnTo>
                    <a:pt x="220" y="142"/>
                  </a:lnTo>
                  <a:lnTo>
                    <a:pt x="220" y="144"/>
                  </a:lnTo>
                  <a:lnTo>
                    <a:pt x="220" y="144"/>
                  </a:lnTo>
                  <a:lnTo>
                    <a:pt x="223" y="142"/>
                  </a:lnTo>
                  <a:lnTo>
                    <a:pt x="223" y="142"/>
                  </a:lnTo>
                  <a:lnTo>
                    <a:pt x="225" y="144"/>
                  </a:lnTo>
                  <a:lnTo>
                    <a:pt x="225" y="144"/>
                  </a:lnTo>
                  <a:lnTo>
                    <a:pt x="225" y="144"/>
                  </a:lnTo>
                  <a:lnTo>
                    <a:pt x="227" y="144"/>
                  </a:lnTo>
                  <a:lnTo>
                    <a:pt x="227" y="144"/>
                  </a:lnTo>
                  <a:lnTo>
                    <a:pt x="227" y="144"/>
                  </a:lnTo>
                  <a:lnTo>
                    <a:pt x="227" y="144"/>
                  </a:lnTo>
                  <a:lnTo>
                    <a:pt x="225" y="144"/>
                  </a:lnTo>
                  <a:lnTo>
                    <a:pt x="225" y="144"/>
                  </a:lnTo>
                  <a:lnTo>
                    <a:pt x="225" y="144"/>
                  </a:lnTo>
                  <a:lnTo>
                    <a:pt x="225" y="147"/>
                  </a:lnTo>
                  <a:lnTo>
                    <a:pt x="225" y="147"/>
                  </a:lnTo>
                  <a:lnTo>
                    <a:pt x="225" y="149"/>
                  </a:lnTo>
                  <a:lnTo>
                    <a:pt x="225" y="149"/>
                  </a:lnTo>
                  <a:lnTo>
                    <a:pt x="225" y="149"/>
                  </a:lnTo>
                  <a:lnTo>
                    <a:pt x="227" y="149"/>
                  </a:lnTo>
                  <a:lnTo>
                    <a:pt x="227" y="149"/>
                  </a:lnTo>
                  <a:lnTo>
                    <a:pt x="227" y="149"/>
                  </a:lnTo>
                  <a:lnTo>
                    <a:pt x="230" y="151"/>
                  </a:lnTo>
                  <a:lnTo>
                    <a:pt x="230" y="151"/>
                  </a:lnTo>
                  <a:lnTo>
                    <a:pt x="232" y="151"/>
                  </a:lnTo>
                  <a:lnTo>
                    <a:pt x="232" y="151"/>
                  </a:lnTo>
                  <a:lnTo>
                    <a:pt x="235" y="151"/>
                  </a:lnTo>
                  <a:lnTo>
                    <a:pt x="235" y="151"/>
                  </a:lnTo>
                  <a:lnTo>
                    <a:pt x="235" y="151"/>
                  </a:lnTo>
                  <a:lnTo>
                    <a:pt x="235" y="149"/>
                  </a:lnTo>
                  <a:lnTo>
                    <a:pt x="235" y="149"/>
                  </a:lnTo>
                  <a:lnTo>
                    <a:pt x="235" y="149"/>
                  </a:lnTo>
                  <a:lnTo>
                    <a:pt x="237" y="149"/>
                  </a:lnTo>
                  <a:lnTo>
                    <a:pt x="244" y="149"/>
                  </a:lnTo>
                  <a:lnTo>
                    <a:pt x="258" y="149"/>
                  </a:lnTo>
                  <a:lnTo>
                    <a:pt x="258" y="149"/>
                  </a:lnTo>
                  <a:lnTo>
                    <a:pt x="275" y="149"/>
                  </a:lnTo>
                  <a:lnTo>
                    <a:pt x="287" y="149"/>
                  </a:lnTo>
                  <a:lnTo>
                    <a:pt x="291" y="149"/>
                  </a:lnTo>
                  <a:lnTo>
                    <a:pt x="308" y="149"/>
                  </a:lnTo>
                  <a:lnTo>
                    <a:pt x="308" y="135"/>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199" name="Freeform 198"/>
            <p:cNvSpPr>
              <a:spLocks noEditPoints="1"/>
            </p:cNvSpPr>
            <p:nvPr/>
          </p:nvSpPr>
          <p:spPr bwMode="auto">
            <a:xfrm>
              <a:off x="9312274" y="759979"/>
              <a:ext cx="1036638" cy="915988"/>
            </a:xfrm>
            <a:custGeom>
              <a:avLst/>
              <a:gdLst>
                <a:gd name="T0" fmla="*/ 622 w 653"/>
                <a:gd name="T1" fmla="*/ 549 h 577"/>
                <a:gd name="T2" fmla="*/ 592 w 653"/>
                <a:gd name="T3" fmla="*/ 525 h 577"/>
                <a:gd name="T4" fmla="*/ 577 w 653"/>
                <a:gd name="T5" fmla="*/ 473 h 577"/>
                <a:gd name="T6" fmla="*/ 592 w 653"/>
                <a:gd name="T7" fmla="*/ 462 h 577"/>
                <a:gd name="T8" fmla="*/ 556 w 653"/>
                <a:gd name="T9" fmla="*/ 417 h 577"/>
                <a:gd name="T10" fmla="*/ 521 w 653"/>
                <a:gd name="T11" fmla="*/ 350 h 577"/>
                <a:gd name="T12" fmla="*/ 499 w 653"/>
                <a:gd name="T13" fmla="*/ 293 h 577"/>
                <a:gd name="T14" fmla="*/ 490 w 653"/>
                <a:gd name="T15" fmla="*/ 267 h 577"/>
                <a:gd name="T16" fmla="*/ 476 w 653"/>
                <a:gd name="T17" fmla="*/ 244 h 577"/>
                <a:gd name="T18" fmla="*/ 471 w 653"/>
                <a:gd name="T19" fmla="*/ 234 h 577"/>
                <a:gd name="T20" fmla="*/ 462 w 653"/>
                <a:gd name="T21" fmla="*/ 215 h 577"/>
                <a:gd name="T22" fmla="*/ 445 w 653"/>
                <a:gd name="T23" fmla="*/ 194 h 577"/>
                <a:gd name="T24" fmla="*/ 428 w 653"/>
                <a:gd name="T25" fmla="*/ 156 h 577"/>
                <a:gd name="T26" fmla="*/ 419 w 653"/>
                <a:gd name="T27" fmla="*/ 111 h 577"/>
                <a:gd name="T28" fmla="*/ 421 w 653"/>
                <a:gd name="T29" fmla="*/ 104 h 577"/>
                <a:gd name="T30" fmla="*/ 428 w 653"/>
                <a:gd name="T31" fmla="*/ 123 h 577"/>
                <a:gd name="T32" fmla="*/ 435 w 653"/>
                <a:gd name="T33" fmla="*/ 142 h 577"/>
                <a:gd name="T34" fmla="*/ 452 w 653"/>
                <a:gd name="T35" fmla="*/ 161 h 577"/>
                <a:gd name="T36" fmla="*/ 457 w 653"/>
                <a:gd name="T37" fmla="*/ 185 h 577"/>
                <a:gd name="T38" fmla="*/ 478 w 653"/>
                <a:gd name="T39" fmla="*/ 211 h 577"/>
                <a:gd name="T40" fmla="*/ 490 w 653"/>
                <a:gd name="T41" fmla="*/ 227 h 577"/>
                <a:gd name="T42" fmla="*/ 511 w 653"/>
                <a:gd name="T43" fmla="*/ 239 h 577"/>
                <a:gd name="T44" fmla="*/ 518 w 653"/>
                <a:gd name="T45" fmla="*/ 230 h 577"/>
                <a:gd name="T46" fmla="*/ 521 w 653"/>
                <a:gd name="T47" fmla="*/ 206 h 577"/>
                <a:gd name="T48" fmla="*/ 533 w 653"/>
                <a:gd name="T49" fmla="*/ 180 h 577"/>
                <a:gd name="T50" fmla="*/ 535 w 653"/>
                <a:gd name="T51" fmla="*/ 156 h 577"/>
                <a:gd name="T52" fmla="*/ 544 w 653"/>
                <a:gd name="T53" fmla="*/ 137 h 577"/>
                <a:gd name="T54" fmla="*/ 528 w 653"/>
                <a:gd name="T55" fmla="*/ 78 h 577"/>
                <a:gd name="T56" fmla="*/ 471 w 653"/>
                <a:gd name="T57" fmla="*/ 33 h 577"/>
                <a:gd name="T58" fmla="*/ 457 w 653"/>
                <a:gd name="T59" fmla="*/ 36 h 577"/>
                <a:gd name="T60" fmla="*/ 452 w 653"/>
                <a:gd name="T61" fmla="*/ 28 h 577"/>
                <a:gd name="T62" fmla="*/ 445 w 653"/>
                <a:gd name="T63" fmla="*/ 36 h 577"/>
                <a:gd name="T64" fmla="*/ 433 w 653"/>
                <a:gd name="T65" fmla="*/ 38 h 577"/>
                <a:gd name="T66" fmla="*/ 417 w 653"/>
                <a:gd name="T67" fmla="*/ 31 h 577"/>
                <a:gd name="T68" fmla="*/ 407 w 653"/>
                <a:gd name="T69" fmla="*/ 31 h 577"/>
                <a:gd name="T70" fmla="*/ 398 w 653"/>
                <a:gd name="T71" fmla="*/ 36 h 577"/>
                <a:gd name="T72" fmla="*/ 395 w 653"/>
                <a:gd name="T73" fmla="*/ 31 h 577"/>
                <a:gd name="T74" fmla="*/ 391 w 653"/>
                <a:gd name="T75" fmla="*/ 28 h 577"/>
                <a:gd name="T76" fmla="*/ 386 w 653"/>
                <a:gd name="T77" fmla="*/ 26 h 577"/>
                <a:gd name="T78" fmla="*/ 381 w 653"/>
                <a:gd name="T79" fmla="*/ 19 h 577"/>
                <a:gd name="T80" fmla="*/ 383 w 653"/>
                <a:gd name="T81" fmla="*/ 14 h 577"/>
                <a:gd name="T82" fmla="*/ 383 w 653"/>
                <a:gd name="T83" fmla="*/ 9 h 577"/>
                <a:gd name="T84" fmla="*/ 395 w 653"/>
                <a:gd name="T85" fmla="*/ 17 h 577"/>
                <a:gd name="T86" fmla="*/ 386 w 653"/>
                <a:gd name="T87" fmla="*/ 7 h 577"/>
                <a:gd name="T88" fmla="*/ 343 w 653"/>
                <a:gd name="T89" fmla="*/ 9 h 577"/>
                <a:gd name="T90" fmla="*/ 331 w 653"/>
                <a:gd name="T91" fmla="*/ 14 h 577"/>
                <a:gd name="T92" fmla="*/ 315 w 653"/>
                <a:gd name="T93" fmla="*/ 17 h 577"/>
                <a:gd name="T94" fmla="*/ 303 w 653"/>
                <a:gd name="T95" fmla="*/ 12 h 577"/>
                <a:gd name="T96" fmla="*/ 298 w 653"/>
                <a:gd name="T97" fmla="*/ 24 h 577"/>
                <a:gd name="T98" fmla="*/ 289 w 653"/>
                <a:gd name="T99" fmla="*/ 19 h 577"/>
                <a:gd name="T100" fmla="*/ 265 w 653"/>
                <a:gd name="T101" fmla="*/ 40 h 577"/>
                <a:gd name="T102" fmla="*/ 197 w 653"/>
                <a:gd name="T103" fmla="*/ 38 h 577"/>
                <a:gd name="T104" fmla="*/ 149 w 653"/>
                <a:gd name="T105" fmla="*/ 26 h 577"/>
                <a:gd name="T106" fmla="*/ 126 w 653"/>
                <a:gd name="T107" fmla="*/ 14 h 577"/>
                <a:gd name="T108" fmla="*/ 29 w 653"/>
                <a:gd name="T109" fmla="*/ 7 h 577"/>
                <a:gd name="T110" fmla="*/ 5 w 653"/>
                <a:gd name="T111" fmla="*/ 83 h 577"/>
                <a:gd name="T112" fmla="*/ 85 w 653"/>
                <a:gd name="T113" fmla="*/ 577 h 577"/>
                <a:gd name="T114" fmla="*/ 357 w 653"/>
                <a:gd name="T115" fmla="*/ 566 h 577"/>
                <a:gd name="T116" fmla="*/ 450 w 653"/>
                <a:gd name="T117" fmla="*/ 26 h 577"/>
                <a:gd name="T118" fmla="*/ 471 w 653"/>
                <a:gd name="T119" fmla="*/ 31 h 577"/>
                <a:gd name="T120" fmla="*/ 528 w 653"/>
                <a:gd name="T121" fmla="*/ 225 h 577"/>
                <a:gd name="T122" fmla="*/ 499 w 653"/>
                <a:gd name="T123" fmla="*/ 253 h 577"/>
                <a:gd name="T124" fmla="*/ 499 w 653"/>
                <a:gd name="T125" fmla="*/ 25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3" h="577">
                  <a:moveTo>
                    <a:pt x="653" y="573"/>
                  </a:moveTo>
                  <a:lnTo>
                    <a:pt x="653" y="573"/>
                  </a:lnTo>
                  <a:lnTo>
                    <a:pt x="651" y="570"/>
                  </a:lnTo>
                  <a:lnTo>
                    <a:pt x="648" y="570"/>
                  </a:lnTo>
                  <a:lnTo>
                    <a:pt x="648" y="570"/>
                  </a:lnTo>
                  <a:lnTo>
                    <a:pt x="648" y="568"/>
                  </a:lnTo>
                  <a:lnTo>
                    <a:pt x="648" y="568"/>
                  </a:lnTo>
                  <a:lnTo>
                    <a:pt x="648" y="568"/>
                  </a:lnTo>
                  <a:lnTo>
                    <a:pt x="646" y="566"/>
                  </a:lnTo>
                  <a:lnTo>
                    <a:pt x="646" y="566"/>
                  </a:lnTo>
                  <a:lnTo>
                    <a:pt x="646" y="566"/>
                  </a:lnTo>
                  <a:lnTo>
                    <a:pt x="646" y="568"/>
                  </a:lnTo>
                  <a:lnTo>
                    <a:pt x="646" y="568"/>
                  </a:lnTo>
                  <a:lnTo>
                    <a:pt x="646" y="568"/>
                  </a:lnTo>
                  <a:lnTo>
                    <a:pt x="644" y="566"/>
                  </a:lnTo>
                  <a:lnTo>
                    <a:pt x="639" y="563"/>
                  </a:lnTo>
                  <a:lnTo>
                    <a:pt x="637" y="559"/>
                  </a:lnTo>
                  <a:lnTo>
                    <a:pt x="634" y="559"/>
                  </a:lnTo>
                  <a:lnTo>
                    <a:pt x="632" y="559"/>
                  </a:lnTo>
                  <a:lnTo>
                    <a:pt x="630" y="556"/>
                  </a:lnTo>
                  <a:lnTo>
                    <a:pt x="630" y="554"/>
                  </a:lnTo>
                  <a:lnTo>
                    <a:pt x="630" y="551"/>
                  </a:lnTo>
                  <a:lnTo>
                    <a:pt x="627" y="551"/>
                  </a:lnTo>
                  <a:lnTo>
                    <a:pt x="627" y="551"/>
                  </a:lnTo>
                  <a:lnTo>
                    <a:pt x="627" y="551"/>
                  </a:lnTo>
                  <a:lnTo>
                    <a:pt x="627" y="551"/>
                  </a:lnTo>
                  <a:lnTo>
                    <a:pt x="625" y="551"/>
                  </a:lnTo>
                  <a:lnTo>
                    <a:pt x="625" y="549"/>
                  </a:lnTo>
                  <a:lnTo>
                    <a:pt x="622" y="549"/>
                  </a:lnTo>
                  <a:lnTo>
                    <a:pt x="622" y="547"/>
                  </a:lnTo>
                  <a:lnTo>
                    <a:pt x="622" y="544"/>
                  </a:lnTo>
                  <a:lnTo>
                    <a:pt x="620" y="542"/>
                  </a:lnTo>
                  <a:lnTo>
                    <a:pt x="618" y="540"/>
                  </a:lnTo>
                  <a:lnTo>
                    <a:pt x="615" y="540"/>
                  </a:lnTo>
                  <a:lnTo>
                    <a:pt x="613" y="537"/>
                  </a:lnTo>
                  <a:lnTo>
                    <a:pt x="608" y="537"/>
                  </a:lnTo>
                  <a:lnTo>
                    <a:pt x="606" y="537"/>
                  </a:lnTo>
                  <a:lnTo>
                    <a:pt x="603" y="537"/>
                  </a:lnTo>
                  <a:lnTo>
                    <a:pt x="603" y="535"/>
                  </a:lnTo>
                  <a:lnTo>
                    <a:pt x="603" y="535"/>
                  </a:lnTo>
                  <a:lnTo>
                    <a:pt x="603" y="535"/>
                  </a:lnTo>
                  <a:lnTo>
                    <a:pt x="601" y="535"/>
                  </a:lnTo>
                  <a:lnTo>
                    <a:pt x="599" y="535"/>
                  </a:lnTo>
                  <a:lnTo>
                    <a:pt x="599" y="533"/>
                  </a:lnTo>
                  <a:lnTo>
                    <a:pt x="596" y="533"/>
                  </a:lnTo>
                  <a:lnTo>
                    <a:pt x="596" y="530"/>
                  </a:lnTo>
                  <a:lnTo>
                    <a:pt x="596" y="530"/>
                  </a:lnTo>
                  <a:lnTo>
                    <a:pt x="596" y="530"/>
                  </a:lnTo>
                  <a:lnTo>
                    <a:pt x="594" y="528"/>
                  </a:lnTo>
                  <a:lnTo>
                    <a:pt x="594" y="528"/>
                  </a:lnTo>
                  <a:lnTo>
                    <a:pt x="594" y="525"/>
                  </a:lnTo>
                  <a:lnTo>
                    <a:pt x="594" y="525"/>
                  </a:lnTo>
                  <a:lnTo>
                    <a:pt x="592" y="523"/>
                  </a:lnTo>
                  <a:lnTo>
                    <a:pt x="592" y="523"/>
                  </a:lnTo>
                  <a:lnTo>
                    <a:pt x="592" y="523"/>
                  </a:lnTo>
                  <a:lnTo>
                    <a:pt x="592" y="525"/>
                  </a:lnTo>
                  <a:lnTo>
                    <a:pt x="594" y="525"/>
                  </a:lnTo>
                  <a:lnTo>
                    <a:pt x="592" y="525"/>
                  </a:lnTo>
                  <a:lnTo>
                    <a:pt x="589" y="523"/>
                  </a:lnTo>
                  <a:lnTo>
                    <a:pt x="589" y="521"/>
                  </a:lnTo>
                  <a:lnTo>
                    <a:pt x="587" y="521"/>
                  </a:lnTo>
                  <a:lnTo>
                    <a:pt x="587" y="514"/>
                  </a:lnTo>
                  <a:lnTo>
                    <a:pt x="587" y="514"/>
                  </a:lnTo>
                  <a:lnTo>
                    <a:pt x="585" y="511"/>
                  </a:lnTo>
                  <a:lnTo>
                    <a:pt x="582" y="506"/>
                  </a:lnTo>
                  <a:lnTo>
                    <a:pt x="582" y="504"/>
                  </a:lnTo>
                  <a:lnTo>
                    <a:pt x="582" y="502"/>
                  </a:lnTo>
                  <a:lnTo>
                    <a:pt x="582" y="499"/>
                  </a:lnTo>
                  <a:lnTo>
                    <a:pt x="582" y="497"/>
                  </a:lnTo>
                  <a:lnTo>
                    <a:pt x="582" y="497"/>
                  </a:lnTo>
                  <a:lnTo>
                    <a:pt x="582" y="495"/>
                  </a:lnTo>
                  <a:lnTo>
                    <a:pt x="580" y="495"/>
                  </a:lnTo>
                  <a:lnTo>
                    <a:pt x="580" y="492"/>
                  </a:lnTo>
                  <a:lnTo>
                    <a:pt x="580" y="490"/>
                  </a:lnTo>
                  <a:lnTo>
                    <a:pt x="577" y="490"/>
                  </a:lnTo>
                  <a:lnTo>
                    <a:pt x="580" y="490"/>
                  </a:lnTo>
                  <a:lnTo>
                    <a:pt x="580" y="488"/>
                  </a:lnTo>
                  <a:lnTo>
                    <a:pt x="580" y="488"/>
                  </a:lnTo>
                  <a:lnTo>
                    <a:pt x="580" y="483"/>
                  </a:lnTo>
                  <a:lnTo>
                    <a:pt x="580" y="480"/>
                  </a:lnTo>
                  <a:lnTo>
                    <a:pt x="580" y="478"/>
                  </a:lnTo>
                  <a:lnTo>
                    <a:pt x="580" y="478"/>
                  </a:lnTo>
                  <a:lnTo>
                    <a:pt x="580" y="476"/>
                  </a:lnTo>
                  <a:lnTo>
                    <a:pt x="580" y="476"/>
                  </a:lnTo>
                  <a:lnTo>
                    <a:pt x="580" y="476"/>
                  </a:lnTo>
                  <a:lnTo>
                    <a:pt x="580" y="473"/>
                  </a:lnTo>
                  <a:lnTo>
                    <a:pt x="577" y="473"/>
                  </a:lnTo>
                  <a:lnTo>
                    <a:pt x="577" y="473"/>
                  </a:lnTo>
                  <a:lnTo>
                    <a:pt x="577" y="471"/>
                  </a:lnTo>
                  <a:lnTo>
                    <a:pt x="577" y="469"/>
                  </a:lnTo>
                  <a:lnTo>
                    <a:pt x="577" y="466"/>
                  </a:lnTo>
                  <a:lnTo>
                    <a:pt x="580" y="464"/>
                  </a:lnTo>
                  <a:lnTo>
                    <a:pt x="580" y="462"/>
                  </a:lnTo>
                  <a:lnTo>
                    <a:pt x="580" y="462"/>
                  </a:lnTo>
                  <a:lnTo>
                    <a:pt x="582" y="462"/>
                  </a:lnTo>
                  <a:lnTo>
                    <a:pt x="582" y="464"/>
                  </a:lnTo>
                  <a:lnTo>
                    <a:pt x="582" y="464"/>
                  </a:lnTo>
                  <a:lnTo>
                    <a:pt x="582" y="464"/>
                  </a:lnTo>
                  <a:lnTo>
                    <a:pt x="582" y="464"/>
                  </a:lnTo>
                  <a:lnTo>
                    <a:pt x="585" y="464"/>
                  </a:lnTo>
                  <a:lnTo>
                    <a:pt x="585" y="464"/>
                  </a:lnTo>
                  <a:lnTo>
                    <a:pt x="585" y="466"/>
                  </a:lnTo>
                  <a:lnTo>
                    <a:pt x="587" y="466"/>
                  </a:lnTo>
                  <a:lnTo>
                    <a:pt x="587" y="466"/>
                  </a:lnTo>
                  <a:lnTo>
                    <a:pt x="587" y="466"/>
                  </a:lnTo>
                  <a:lnTo>
                    <a:pt x="589" y="466"/>
                  </a:lnTo>
                  <a:lnTo>
                    <a:pt x="589" y="466"/>
                  </a:lnTo>
                  <a:lnTo>
                    <a:pt x="592" y="464"/>
                  </a:lnTo>
                  <a:lnTo>
                    <a:pt x="592" y="464"/>
                  </a:lnTo>
                  <a:lnTo>
                    <a:pt x="594" y="466"/>
                  </a:lnTo>
                  <a:lnTo>
                    <a:pt x="594" y="466"/>
                  </a:lnTo>
                  <a:lnTo>
                    <a:pt x="594" y="466"/>
                  </a:lnTo>
                  <a:lnTo>
                    <a:pt x="594" y="466"/>
                  </a:lnTo>
                  <a:lnTo>
                    <a:pt x="592" y="464"/>
                  </a:lnTo>
                  <a:lnTo>
                    <a:pt x="592" y="462"/>
                  </a:lnTo>
                  <a:lnTo>
                    <a:pt x="592" y="462"/>
                  </a:lnTo>
                  <a:lnTo>
                    <a:pt x="589" y="462"/>
                  </a:lnTo>
                  <a:lnTo>
                    <a:pt x="587" y="462"/>
                  </a:lnTo>
                  <a:lnTo>
                    <a:pt x="587" y="462"/>
                  </a:lnTo>
                  <a:lnTo>
                    <a:pt x="585" y="459"/>
                  </a:lnTo>
                  <a:lnTo>
                    <a:pt x="585" y="459"/>
                  </a:lnTo>
                  <a:lnTo>
                    <a:pt x="585" y="457"/>
                  </a:lnTo>
                  <a:lnTo>
                    <a:pt x="582" y="454"/>
                  </a:lnTo>
                  <a:lnTo>
                    <a:pt x="580" y="454"/>
                  </a:lnTo>
                  <a:lnTo>
                    <a:pt x="580" y="452"/>
                  </a:lnTo>
                  <a:lnTo>
                    <a:pt x="580" y="452"/>
                  </a:lnTo>
                  <a:lnTo>
                    <a:pt x="580" y="454"/>
                  </a:lnTo>
                  <a:lnTo>
                    <a:pt x="580" y="454"/>
                  </a:lnTo>
                  <a:lnTo>
                    <a:pt x="580" y="454"/>
                  </a:lnTo>
                  <a:lnTo>
                    <a:pt x="577" y="452"/>
                  </a:lnTo>
                  <a:lnTo>
                    <a:pt x="575" y="450"/>
                  </a:lnTo>
                  <a:lnTo>
                    <a:pt x="573" y="445"/>
                  </a:lnTo>
                  <a:lnTo>
                    <a:pt x="573" y="443"/>
                  </a:lnTo>
                  <a:lnTo>
                    <a:pt x="566" y="438"/>
                  </a:lnTo>
                  <a:lnTo>
                    <a:pt x="563" y="433"/>
                  </a:lnTo>
                  <a:lnTo>
                    <a:pt x="561" y="431"/>
                  </a:lnTo>
                  <a:lnTo>
                    <a:pt x="561" y="431"/>
                  </a:lnTo>
                  <a:lnTo>
                    <a:pt x="561" y="428"/>
                  </a:lnTo>
                  <a:lnTo>
                    <a:pt x="561" y="428"/>
                  </a:lnTo>
                  <a:lnTo>
                    <a:pt x="561" y="426"/>
                  </a:lnTo>
                  <a:lnTo>
                    <a:pt x="559" y="426"/>
                  </a:lnTo>
                  <a:lnTo>
                    <a:pt x="559" y="424"/>
                  </a:lnTo>
                  <a:lnTo>
                    <a:pt x="559" y="424"/>
                  </a:lnTo>
                  <a:lnTo>
                    <a:pt x="556" y="419"/>
                  </a:lnTo>
                  <a:lnTo>
                    <a:pt x="556" y="417"/>
                  </a:lnTo>
                  <a:lnTo>
                    <a:pt x="554" y="414"/>
                  </a:lnTo>
                  <a:lnTo>
                    <a:pt x="554" y="414"/>
                  </a:lnTo>
                  <a:lnTo>
                    <a:pt x="554" y="414"/>
                  </a:lnTo>
                  <a:lnTo>
                    <a:pt x="551" y="414"/>
                  </a:lnTo>
                  <a:lnTo>
                    <a:pt x="551" y="412"/>
                  </a:lnTo>
                  <a:lnTo>
                    <a:pt x="551" y="412"/>
                  </a:lnTo>
                  <a:lnTo>
                    <a:pt x="551" y="409"/>
                  </a:lnTo>
                  <a:lnTo>
                    <a:pt x="551" y="407"/>
                  </a:lnTo>
                  <a:lnTo>
                    <a:pt x="551" y="407"/>
                  </a:lnTo>
                  <a:lnTo>
                    <a:pt x="549" y="405"/>
                  </a:lnTo>
                  <a:lnTo>
                    <a:pt x="549" y="405"/>
                  </a:lnTo>
                  <a:lnTo>
                    <a:pt x="549" y="402"/>
                  </a:lnTo>
                  <a:lnTo>
                    <a:pt x="544" y="395"/>
                  </a:lnTo>
                  <a:lnTo>
                    <a:pt x="542" y="391"/>
                  </a:lnTo>
                  <a:lnTo>
                    <a:pt x="542" y="388"/>
                  </a:lnTo>
                  <a:lnTo>
                    <a:pt x="540" y="386"/>
                  </a:lnTo>
                  <a:lnTo>
                    <a:pt x="540" y="383"/>
                  </a:lnTo>
                  <a:lnTo>
                    <a:pt x="540" y="383"/>
                  </a:lnTo>
                  <a:lnTo>
                    <a:pt x="540" y="381"/>
                  </a:lnTo>
                  <a:lnTo>
                    <a:pt x="537" y="379"/>
                  </a:lnTo>
                  <a:lnTo>
                    <a:pt x="535" y="376"/>
                  </a:lnTo>
                  <a:lnTo>
                    <a:pt x="535" y="374"/>
                  </a:lnTo>
                  <a:lnTo>
                    <a:pt x="533" y="372"/>
                  </a:lnTo>
                  <a:lnTo>
                    <a:pt x="533" y="369"/>
                  </a:lnTo>
                  <a:lnTo>
                    <a:pt x="528" y="360"/>
                  </a:lnTo>
                  <a:lnTo>
                    <a:pt x="528" y="360"/>
                  </a:lnTo>
                  <a:lnTo>
                    <a:pt x="525" y="357"/>
                  </a:lnTo>
                  <a:lnTo>
                    <a:pt x="523" y="353"/>
                  </a:lnTo>
                  <a:lnTo>
                    <a:pt x="521" y="350"/>
                  </a:lnTo>
                  <a:lnTo>
                    <a:pt x="521" y="350"/>
                  </a:lnTo>
                  <a:lnTo>
                    <a:pt x="516" y="343"/>
                  </a:lnTo>
                  <a:lnTo>
                    <a:pt x="516" y="338"/>
                  </a:lnTo>
                  <a:lnTo>
                    <a:pt x="514" y="336"/>
                  </a:lnTo>
                  <a:lnTo>
                    <a:pt x="509" y="324"/>
                  </a:lnTo>
                  <a:lnTo>
                    <a:pt x="506" y="322"/>
                  </a:lnTo>
                  <a:lnTo>
                    <a:pt x="506" y="322"/>
                  </a:lnTo>
                  <a:lnTo>
                    <a:pt x="506" y="320"/>
                  </a:lnTo>
                  <a:lnTo>
                    <a:pt x="504" y="317"/>
                  </a:lnTo>
                  <a:lnTo>
                    <a:pt x="502" y="312"/>
                  </a:lnTo>
                  <a:lnTo>
                    <a:pt x="502" y="312"/>
                  </a:lnTo>
                  <a:lnTo>
                    <a:pt x="499" y="310"/>
                  </a:lnTo>
                  <a:lnTo>
                    <a:pt x="499" y="308"/>
                  </a:lnTo>
                  <a:lnTo>
                    <a:pt x="499" y="305"/>
                  </a:lnTo>
                  <a:lnTo>
                    <a:pt x="499" y="305"/>
                  </a:lnTo>
                  <a:lnTo>
                    <a:pt x="497" y="305"/>
                  </a:lnTo>
                  <a:lnTo>
                    <a:pt x="495" y="305"/>
                  </a:lnTo>
                  <a:lnTo>
                    <a:pt x="495" y="303"/>
                  </a:lnTo>
                  <a:lnTo>
                    <a:pt x="497" y="301"/>
                  </a:lnTo>
                  <a:lnTo>
                    <a:pt x="497" y="298"/>
                  </a:lnTo>
                  <a:lnTo>
                    <a:pt x="497" y="298"/>
                  </a:lnTo>
                  <a:lnTo>
                    <a:pt x="497" y="296"/>
                  </a:lnTo>
                  <a:lnTo>
                    <a:pt x="497" y="296"/>
                  </a:lnTo>
                  <a:lnTo>
                    <a:pt x="497" y="293"/>
                  </a:lnTo>
                  <a:lnTo>
                    <a:pt x="497" y="293"/>
                  </a:lnTo>
                  <a:lnTo>
                    <a:pt x="497" y="293"/>
                  </a:lnTo>
                  <a:lnTo>
                    <a:pt x="497" y="293"/>
                  </a:lnTo>
                  <a:lnTo>
                    <a:pt x="499" y="293"/>
                  </a:lnTo>
                  <a:lnTo>
                    <a:pt x="499" y="293"/>
                  </a:lnTo>
                  <a:lnTo>
                    <a:pt x="499" y="291"/>
                  </a:lnTo>
                  <a:lnTo>
                    <a:pt x="499" y="291"/>
                  </a:lnTo>
                  <a:lnTo>
                    <a:pt x="499" y="289"/>
                  </a:lnTo>
                  <a:lnTo>
                    <a:pt x="497" y="289"/>
                  </a:lnTo>
                  <a:lnTo>
                    <a:pt x="497" y="289"/>
                  </a:lnTo>
                  <a:lnTo>
                    <a:pt x="497" y="289"/>
                  </a:lnTo>
                  <a:lnTo>
                    <a:pt x="495" y="286"/>
                  </a:lnTo>
                  <a:lnTo>
                    <a:pt x="495" y="286"/>
                  </a:lnTo>
                  <a:lnTo>
                    <a:pt x="495" y="284"/>
                  </a:lnTo>
                  <a:lnTo>
                    <a:pt x="495" y="284"/>
                  </a:lnTo>
                  <a:lnTo>
                    <a:pt x="492" y="282"/>
                  </a:lnTo>
                  <a:lnTo>
                    <a:pt x="492" y="282"/>
                  </a:lnTo>
                  <a:lnTo>
                    <a:pt x="495" y="282"/>
                  </a:lnTo>
                  <a:lnTo>
                    <a:pt x="495" y="282"/>
                  </a:lnTo>
                  <a:lnTo>
                    <a:pt x="492" y="279"/>
                  </a:lnTo>
                  <a:lnTo>
                    <a:pt x="492" y="279"/>
                  </a:lnTo>
                  <a:lnTo>
                    <a:pt x="490" y="277"/>
                  </a:lnTo>
                  <a:lnTo>
                    <a:pt x="490" y="277"/>
                  </a:lnTo>
                  <a:lnTo>
                    <a:pt x="490" y="277"/>
                  </a:lnTo>
                  <a:lnTo>
                    <a:pt x="490" y="275"/>
                  </a:lnTo>
                  <a:lnTo>
                    <a:pt x="490" y="275"/>
                  </a:lnTo>
                  <a:lnTo>
                    <a:pt x="490" y="275"/>
                  </a:lnTo>
                  <a:lnTo>
                    <a:pt x="490" y="272"/>
                  </a:lnTo>
                  <a:lnTo>
                    <a:pt x="490" y="272"/>
                  </a:lnTo>
                  <a:lnTo>
                    <a:pt x="490" y="272"/>
                  </a:lnTo>
                  <a:lnTo>
                    <a:pt x="490" y="272"/>
                  </a:lnTo>
                  <a:lnTo>
                    <a:pt x="490" y="270"/>
                  </a:lnTo>
                  <a:lnTo>
                    <a:pt x="490" y="270"/>
                  </a:lnTo>
                  <a:lnTo>
                    <a:pt x="490" y="267"/>
                  </a:lnTo>
                  <a:lnTo>
                    <a:pt x="488" y="267"/>
                  </a:lnTo>
                  <a:lnTo>
                    <a:pt x="485" y="267"/>
                  </a:lnTo>
                  <a:lnTo>
                    <a:pt x="485" y="265"/>
                  </a:lnTo>
                  <a:lnTo>
                    <a:pt x="483" y="263"/>
                  </a:lnTo>
                  <a:lnTo>
                    <a:pt x="483" y="263"/>
                  </a:lnTo>
                  <a:lnTo>
                    <a:pt x="483" y="260"/>
                  </a:lnTo>
                  <a:lnTo>
                    <a:pt x="480" y="258"/>
                  </a:lnTo>
                  <a:lnTo>
                    <a:pt x="480" y="258"/>
                  </a:lnTo>
                  <a:lnTo>
                    <a:pt x="480" y="258"/>
                  </a:lnTo>
                  <a:lnTo>
                    <a:pt x="480" y="258"/>
                  </a:lnTo>
                  <a:lnTo>
                    <a:pt x="480" y="256"/>
                  </a:lnTo>
                  <a:lnTo>
                    <a:pt x="480" y="256"/>
                  </a:lnTo>
                  <a:lnTo>
                    <a:pt x="480" y="256"/>
                  </a:lnTo>
                  <a:lnTo>
                    <a:pt x="478" y="253"/>
                  </a:lnTo>
                  <a:lnTo>
                    <a:pt x="476" y="253"/>
                  </a:lnTo>
                  <a:lnTo>
                    <a:pt x="476" y="251"/>
                  </a:lnTo>
                  <a:lnTo>
                    <a:pt x="476" y="251"/>
                  </a:lnTo>
                  <a:lnTo>
                    <a:pt x="476" y="251"/>
                  </a:lnTo>
                  <a:lnTo>
                    <a:pt x="476" y="251"/>
                  </a:lnTo>
                  <a:lnTo>
                    <a:pt x="476" y="251"/>
                  </a:lnTo>
                  <a:lnTo>
                    <a:pt x="473" y="246"/>
                  </a:lnTo>
                  <a:lnTo>
                    <a:pt x="473" y="246"/>
                  </a:lnTo>
                  <a:lnTo>
                    <a:pt x="471" y="246"/>
                  </a:lnTo>
                  <a:lnTo>
                    <a:pt x="473" y="244"/>
                  </a:lnTo>
                  <a:lnTo>
                    <a:pt x="473" y="244"/>
                  </a:lnTo>
                  <a:lnTo>
                    <a:pt x="476" y="244"/>
                  </a:lnTo>
                  <a:lnTo>
                    <a:pt x="476" y="244"/>
                  </a:lnTo>
                  <a:lnTo>
                    <a:pt x="476" y="244"/>
                  </a:lnTo>
                  <a:lnTo>
                    <a:pt x="476" y="244"/>
                  </a:lnTo>
                  <a:lnTo>
                    <a:pt x="476" y="244"/>
                  </a:lnTo>
                  <a:lnTo>
                    <a:pt x="476" y="244"/>
                  </a:lnTo>
                  <a:lnTo>
                    <a:pt x="476" y="244"/>
                  </a:lnTo>
                  <a:lnTo>
                    <a:pt x="476" y="244"/>
                  </a:lnTo>
                  <a:lnTo>
                    <a:pt x="478" y="246"/>
                  </a:lnTo>
                  <a:lnTo>
                    <a:pt x="478" y="246"/>
                  </a:lnTo>
                  <a:lnTo>
                    <a:pt x="476" y="244"/>
                  </a:lnTo>
                  <a:lnTo>
                    <a:pt x="476" y="244"/>
                  </a:lnTo>
                  <a:lnTo>
                    <a:pt x="476" y="244"/>
                  </a:lnTo>
                  <a:lnTo>
                    <a:pt x="476" y="244"/>
                  </a:lnTo>
                  <a:lnTo>
                    <a:pt x="476" y="241"/>
                  </a:lnTo>
                  <a:lnTo>
                    <a:pt x="476" y="241"/>
                  </a:lnTo>
                  <a:lnTo>
                    <a:pt x="473" y="241"/>
                  </a:lnTo>
                  <a:lnTo>
                    <a:pt x="473" y="241"/>
                  </a:lnTo>
                  <a:lnTo>
                    <a:pt x="476" y="241"/>
                  </a:lnTo>
                  <a:lnTo>
                    <a:pt x="476" y="241"/>
                  </a:lnTo>
                  <a:lnTo>
                    <a:pt x="476" y="239"/>
                  </a:lnTo>
                  <a:lnTo>
                    <a:pt x="476" y="239"/>
                  </a:lnTo>
                  <a:lnTo>
                    <a:pt x="476" y="239"/>
                  </a:lnTo>
                  <a:lnTo>
                    <a:pt x="473" y="239"/>
                  </a:lnTo>
                  <a:lnTo>
                    <a:pt x="473" y="239"/>
                  </a:lnTo>
                  <a:lnTo>
                    <a:pt x="473" y="239"/>
                  </a:lnTo>
                  <a:lnTo>
                    <a:pt x="473" y="237"/>
                  </a:lnTo>
                  <a:lnTo>
                    <a:pt x="473" y="237"/>
                  </a:lnTo>
                  <a:lnTo>
                    <a:pt x="471" y="237"/>
                  </a:lnTo>
                  <a:lnTo>
                    <a:pt x="471" y="234"/>
                  </a:lnTo>
                  <a:lnTo>
                    <a:pt x="471" y="234"/>
                  </a:lnTo>
                  <a:lnTo>
                    <a:pt x="471" y="234"/>
                  </a:lnTo>
                  <a:lnTo>
                    <a:pt x="471" y="234"/>
                  </a:lnTo>
                  <a:lnTo>
                    <a:pt x="471" y="234"/>
                  </a:lnTo>
                  <a:lnTo>
                    <a:pt x="473" y="234"/>
                  </a:lnTo>
                  <a:lnTo>
                    <a:pt x="473" y="234"/>
                  </a:lnTo>
                  <a:lnTo>
                    <a:pt x="476" y="234"/>
                  </a:lnTo>
                  <a:lnTo>
                    <a:pt x="476" y="237"/>
                  </a:lnTo>
                  <a:lnTo>
                    <a:pt x="478" y="237"/>
                  </a:lnTo>
                  <a:lnTo>
                    <a:pt x="478" y="237"/>
                  </a:lnTo>
                  <a:lnTo>
                    <a:pt x="476" y="237"/>
                  </a:lnTo>
                  <a:lnTo>
                    <a:pt x="476" y="234"/>
                  </a:lnTo>
                  <a:lnTo>
                    <a:pt x="476" y="234"/>
                  </a:lnTo>
                  <a:lnTo>
                    <a:pt x="476" y="234"/>
                  </a:lnTo>
                  <a:lnTo>
                    <a:pt x="476" y="234"/>
                  </a:lnTo>
                  <a:lnTo>
                    <a:pt x="476" y="230"/>
                  </a:lnTo>
                  <a:lnTo>
                    <a:pt x="476" y="230"/>
                  </a:lnTo>
                  <a:lnTo>
                    <a:pt x="473" y="230"/>
                  </a:lnTo>
                  <a:lnTo>
                    <a:pt x="473" y="227"/>
                  </a:lnTo>
                  <a:lnTo>
                    <a:pt x="469" y="222"/>
                  </a:lnTo>
                  <a:lnTo>
                    <a:pt x="466" y="222"/>
                  </a:lnTo>
                  <a:lnTo>
                    <a:pt x="466" y="222"/>
                  </a:lnTo>
                  <a:lnTo>
                    <a:pt x="464" y="220"/>
                  </a:lnTo>
                  <a:lnTo>
                    <a:pt x="464" y="220"/>
                  </a:lnTo>
                  <a:lnTo>
                    <a:pt x="464" y="220"/>
                  </a:lnTo>
                  <a:lnTo>
                    <a:pt x="464" y="220"/>
                  </a:lnTo>
                  <a:lnTo>
                    <a:pt x="464" y="220"/>
                  </a:lnTo>
                  <a:lnTo>
                    <a:pt x="464" y="220"/>
                  </a:lnTo>
                  <a:lnTo>
                    <a:pt x="464" y="220"/>
                  </a:lnTo>
                  <a:lnTo>
                    <a:pt x="464" y="220"/>
                  </a:lnTo>
                  <a:lnTo>
                    <a:pt x="462" y="218"/>
                  </a:lnTo>
                  <a:lnTo>
                    <a:pt x="462" y="215"/>
                  </a:lnTo>
                  <a:lnTo>
                    <a:pt x="459" y="215"/>
                  </a:lnTo>
                  <a:lnTo>
                    <a:pt x="459" y="215"/>
                  </a:lnTo>
                  <a:lnTo>
                    <a:pt x="459" y="215"/>
                  </a:lnTo>
                  <a:lnTo>
                    <a:pt x="459" y="215"/>
                  </a:lnTo>
                  <a:lnTo>
                    <a:pt x="459" y="213"/>
                  </a:lnTo>
                  <a:lnTo>
                    <a:pt x="457" y="213"/>
                  </a:lnTo>
                  <a:lnTo>
                    <a:pt x="457" y="213"/>
                  </a:lnTo>
                  <a:lnTo>
                    <a:pt x="457" y="213"/>
                  </a:lnTo>
                  <a:lnTo>
                    <a:pt x="457" y="211"/>
                  </a:lnTo>
                  <a:lnTo>
                    <a:pt x="454" y="208"/>
                  </a:lnTo>
                  <a:lnTo>
                    <a:pt x="452" y="206"/>
                  </a:lnTo>
                  <a:lnTo>
                    <a:pt x="452" y="206"/>
                  </a:lnTo>
                  <a:lnTo>
                    <a:pt x="452" y="206"/>
                  </a:lnTo>
                  <a:lnTo>
                    <a:pt x="452" y="206"/>
                  </a:lnTo>
                  <a:lnTo>
                    <a:pt x="452" y="206"/>
                  </a:lnTo>
                  <a:lnTo>
                    <a:pt x="452" y="204"/>
                  </a:lnTo>
                  <a:lnTo>
                    <a:pt x="452" y="204"/>
                  </a:lnTo>
                  <a:lnTo>
                    <a:pt x="450" y="201"/>
                  </a:lnTo>
                  <a:lnTo>
                    <a:pt x="447" y="199"/>
                  </a:lnTo>
                  <a:lnTo>
                    <a:pt x="447" y="199"/>
                  </a:lnTo>
                  <a:lnTo>
                    <a:pt x="447" y="199"/>
                  </a:lnTo>
                  <a:lnTo>
                    <a:pt x="447" y="199"/>
                  </a:lnTo>
                  <a:lnTo>
                    <a:pt x="447" y="199"/>
                  </a:lnTo>
                  <a:lnTo>
                    <a:pt x="447" y="199"/>
                  </a:lnTo>
                  <a:lnTo>
                    <a:pt x="447" y="196"/>
                  </a:lnTo>
                  <a:lnTo>
                    <a:pt x="445" y="194"/>
                  </a:lnTo>
                  <a:lnTo>
                    <a:pt x="445" y="194"/>
                  </a:lnTo>
                  <a:lnTo>
                    <a:pt x="445" y="194"/>
                  </a:lnTo>
                  <a:lnTo>
                    <a:pt x="445" y="194"/>
                  </a:lnTo>
                  <a:lnTo>
                    <a:pt x="445" y="194"/>
                  </a:lnTo>
                  <a:lnTo>
                    <a:pt x="443" y="192"/>
                  </a:lnTo>
                  <a:lnTo>
                    <a:pt x="443" y="192"/>
                  </a:lnTo>
                  <a:lnTo>
                    <a:pt x="443" y="192"/>
                  </a:lnTo>
                  <a:lnTo>
                    <a:pt x="438" y="189"/>
                  </a:lnTo>
                  <a:lnTo>
                    <a:pt x="438" y="189"/>
                  </a:lnTo>
                  <a:lnTo>
                    <a:pt x="438" y="187"/>
                  </a:lnTo>
                  <a:lnTo>
                    <a:pt x="435" y="180"/>
                  </a:lnTo>
                  <a:lnTo>
                    <a:pt x="435" y="178"/>
                  </a:lnTo>
                  <a:lnTo>
                    <a:pt x="433" y="175"/>
                  </a:lnTo>
                  <a:lnTo>
                    <a:pt x="433" y="175"/>
                  </a:lnTo>
                  <a:lnTo>
                    <a:pt x="431" y="173"/>
                  </a:lnTo>
                  <a:lnTo>
                    <a:pt x="431" y="173"/>
                  </a:lnTo>
                  <a:lnTo>
                    <a:pt x="428" y="170"/>
                  </a:lnTo>
                  <a:lnTo>
                    <a:pt x="428" y="170"/>
                  </a:lnTo>
                  <a:lnTo>
                    <a:pt x="428" y="168"/>
                  </a:lnTo>
                  <a:lnTo>
                    <a:pt x="428" y="168"/>
                  </a:lnTo>
                  <a:lnTo>
                    <a:pt x="428" y="168"/>
                  </a:lnTo>
                  <a:lnTo>
                    <a:pt x="426" y="166"/>
                  </a:lnTo>
                  <a:lnTo>
                    <a:pt x="426" y="166"/>
                  </a:lnTo>
                  <a:lnTo>
                    <a:pt x="426" y="163"/>
                  </a:lnTo>
                  <a:lnTo>
                    <a:pt x="426" y="161"/>
                  </a:lnTo>
                  <a:lnTo>
                    <a:pt x="426" y="161"/>
                  </a:lnTo>
                  <a:lnTo>
                    <a:pt x="426" y="161"/>
                  </a:lnTo>
                  <a:lnTo>
                    <a:pt x="426" y="161"/>
                  </a:lnTo>
                  <a:lnTo>
                    <a:pt x="426" y="159"/>
                  </a:lnTo>
                  <a:lnTo>
                    <a:pt x="426" y="159"/>
                  </a:lnTo>
                  <a:lnTo>
                    <a:pt x="428" y="159"/>
                  </a:lnTo>
                  <a:lnTo>
                    <a:pt x="428" y="156"/>
                  </a:lnTo>
                  <a:lnTo>
                    <a:pt x="426" y="156"/>
                  </a:lnTo>
                  <a:lnTo>
                    <a:pt x="426" y="149"/>
                  </a:lnTo>
                  <a:lnTo>
                    <a:pt x="426" y="149"/>
                  </a:lnTo>
                  <a:lnTo>
                    <a:pt x="426" y="149"/>
                  </a:lnTo>
                  <a:lnTo>
                    <a:pt x="426" y="147"/>
                  </a:lnTo>
                  <a:lnTo>
                    <a:pt x="424" y="147"/>
                  </a:lnTo>
                  <a:lnTo>
                    <a:pt x="424" y="144"/>
                  </a:lnTo>
                  <a:lnTo>
                    <a:pt x="424" y="142"/>
                  </a:lnTo>
                  <a:lnTo>
                    <a:pt x="424" y="142"/>
                  </a:lnTo>
                  <a:lnTo>
                    <a:pt x="421" y="140"/>
                  </a:lnTo>
                  <a:lnTo>
                    <a:pt x="421" y="137"/>
                  </a:lnTo>
                  <a:lnTo>
                    <a:pt x="419" y="137"/>
                  </a:lnTo>
                  <a:lnTo>
                    <a:pt x="417" y="135"/>
                  </a:lnTo>
                  <a:lnTo>
                    <a:pt x="417" y="133"/>
                  </a:lnTo>
                  <a:lnTo>
                    <a:pt x="412" y="133"/>
                  </a:lnTo>
                  <a:lnTo>
                    <a:pt x="412" y="130"/>
                  </a:lnTo>
                  <a:lnTo>
                    <a:pt x="412" y="130"/>
                  </a:lnTo>
                  <a:lnTo>
                    <a:pt x="412" y="128"/>
                  </a:lnTo>
                  <a:lnTo>
                    <a:pt x="409" y="128"/>
                  </a:lnTo>
                  <a:lnTo>
                    <a:pt x="409" y="128"/>
                  </a:lnTo>
                  <a:lnTo>
                    <a:pt x="409" y="128"/>
                  </a:lnTo>
                  <a:lnTo>
                    <a:pt x="412" y="125"/>
                  </a:lnTo>
                  <a:lnTo>
                    <a:pt x="412" y="125"/>
                  </a:lnTo>
                  <a:lnTo>
                    <a:pt x="412" y="123"/>
                  </a:lnTo>
                  <a:lnTo>
                    <a:pt x="412" y="121"/>
                  </a:lnTo>
                  <a:lnTo>
                    <a:pt x="412" y="118"/>
                  </a:lnTo>
                  <a:lnTo>
                    <a:pt x="414" y="118"/>
                  </a:lnTo>
                  <a:lnTo>
                    <a:pt x="414" y="118"/>
                  </a:lnTo>
                  <a:lnTo>
                    <a:pt x="419" y="111"/>
                  </a:lnTo>
                  <a:lnTo>
                    <a:pt x="419" y="111"/>
                  </a:lnTo>
                  <a:lnTo>
                    <a:pt x="419" y="111"/>
                  </a:lnTo>
                  <a:lnTo>
                    <a:pt x="417" y="109"/>
                  </a:lnTo>
                  <a:lnTo>
                    <a:pt x="417" y="109"/>
                  </a:lnTo>
                  <a:lnTo>
                    <a:pt x="417" y="107"/>
                  </a:lnTo>
                  <a:lnTo>
                    <a:pt x="417" y="107"/>
                  </a:lnTo>
                  <a:lnTo>
                    <a:pt x="419" y="107"/>
                  </a:lnTo>
                  <a:lnTo>
                    <a:pt x="419" y="104"/>
                  </a:lnTo>
                  <a:lnTo>
                    <a:pt x="421" y="104"/>
                  </a:lnTo>
                  <a:lnTo>
                    <a:pt x="421" y="104"/>
                  </a:lnTo>
                  <a:lnTo>
                    <a:pt x="421" y="104"/>
                  </a:lnTo>
                  <a:lnTo>
                    <a:pt x="421" y="104"/>
                  </a:lnTo>
                  <a:lnTo>
                    <a:pt x="421" y="107"/>
                  </a:lnTo>
                  <a:lnTo>
                    <a:pt x="424" y="107"/>
                  </a:lnTo>
                  <a:lnTo>
                    <a:pt x="424" y="104"/>
                  </a:lnTo>
                  <a:lnTo>
                    <a:pt x="421" y="104"/>
                  </a:lnTo>
                  <a:lnTo>
                    <a:pt x="421" y="104"/>
                  </a:lnTo>
                  <a:lnTo>
                    <a:pt x="421" y="104"/>
                  </a:lnTo>
                  <a:lnTo>
                    <a:pt x="421" y="104"/>
                  </a:lnTo>
                  <a:lnTo>
                    <a:pt x="424" y="102"/>
                  </a:lnTo>
                  <a:lnTo>
                    <a:pt x="424" y="102"/>
                  </a:lnTo>
                  <a:lnTo>
                    <a:pt x="424" y="102"/>
                  </a:lnTo>
                  <a:lnTo>
                    <a:pt x="424" y="102"/>
                  </a:lnTo>
                  <a:lnTo>
                    <a:pt x="424" y="104"/>
                  </a:lnTo>
                  <a:lnTo>
                    <a:pt x="424" y="104"/>
                  </a:lnTo>
                  <a:lnTo>
                    <a:pt x="421" y="104"/>
                  </a:lnTo>
                  <a:lnTo>
                    <a:pt x="421" y="104"/>
                  </a:lnTo>
                  <a:lnTo>
                    <a:pt x="421" y="104"/>
                  </a:lnTo>
                  <a:lnTo>
                    <a:pt x="421" y="104"/>
                  </a:lnTo>
                  <a:lnTo>
                    <a:pt x="421" y="104"/>
                  </a:lnTo>
                  <a:lnTo>
                    <a:pt x="421" y="104"/>
                  </a:lnTo>
                  <a:lnTo>
                    <a:pt x="424" y="104"/>
                  </a:lnTo>
                  <a:lnTo>
                    <a:pt x="424" y="104"/>
                  </a:lnTo>
                  <a:lnTo>
                    <a:pt x="424" y="104"/>
                  </a:lnTo>
                  <a:lnTo>
                    <a:pt x="424" y="107"/>
                  </a:lnTo>
                  <a:lnTo>
                    <a:pt x="424" y="107"/>
                  </a:lnTo>
                  <a:lnTo>
                    <a:pt x="424" y="107"/>
                  </a:lnTo>
                  <a:lnTo>
                    <a:pt x="424" y="107"/>
                  </a:lnTo>
                  <a:lnTo>
                    <a:pt x="424" y="107"/>
                  </a:lnTo>
                  <a:lnTo>
                    <a:pt x="424" y="107"/>
                  </a:lnTo>
                  <a:lnTo>
                    <a:pt x="424" y="107"/>
                  </a:lnTo>
                  <a:lnTo>
                    <a:pt x="424" y="109"/>
                  </a:lnTo>
                  <a:lnTo>
                    <a:pt x="426" y="111"/>
                  </a:lnTo>
                  <a:lnTo>
                    <a:pt x="426" y="111"/>
                  </a:lnTo>
                  <a:lnTo>
                    <a:pt x="426" y="111"/>
                  </a:lnTo>
                  <a:lnTo>
                    <a:pt x="424" y="114"/>
                  </a:lnTo>
                  <a:lnTo>
                    <a:pt x="424" y="114"/>
                  </a:lnTo>
                  <a:lnTo>
                    <a:pt x="426" y="114"/>
                  </a:lnTo>
                  <a:lnTo>
                    <a:pt x="426" y="116"/>
                  </a:lnTo>
                  <a:lnTo>
                    <a:pt x="426" y="116"/>
                  </a:lnTo>
                  <a:lnTo>
                    <a:pt x="426" y="116"/>
                  </a:lnTo>
                  <a:lnTo>
                    <a:pt x="428" y="118"/>
                  </a:lnTo>
                  <a:lnTo>
                    <a:pt x="428" y="118"/>
                  </a:lnTo>
                  <a:lnTo>
                    <a:pt x="428" y="118"/>
                  </a:lnTo>
                  <a:lnTo>
                    <a:pt x="428" y="118"/>
                  </a:lnTo>
                  <a:lnTo>
                    <a:pt x="428" y="121"/>
                  </a:lnTo>
                  <a:lnTo>
                    <a:pt x="428" y="121"/>
                  </a:lnTo>
                  <a:lnTo>
                    <a:pt x="428" y="123"/>
                  </a:lnTo>
                  <a:lnTo>
                    <a:pt x="428" y="123"/>
                  </a:lnTo>
                  <a:lnTo>
                    <a:pt x="428" y="123"/>
                  </a:lnTo>
                  <a:lnTo>
                    <a:pt x="428" y="125"/>
                  </a:lnTo>
                  <a:lnTo>
                    <a:pt x="428" y="125"/>
                  </a:lnTo>
                  <a:lnTo>
                    <a:pt x="428" y="125"/>
                  </a:lnTo>
                  <a:lnTo>
                    <a:pt x="428" y="128"/>
                  </a:lnTo>
                  <a:lnTo>
                    <a:pt x="431" y="128"/>
                  </a:lnTo>
                  <a:lnTo>
                    <a:pt x="431" y="130"/>
                  </a:lnTo>
                  <a:lnTo>
                    <a:pt x="431" y="133"/>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3" y="135"/>
                  </a:lnTo>
                  <a:lnTo>
                    <a:pt x="431" y="135"/>
                  </a:lnTo>
                  <a:lnTo>
                    <a:pt x="433" y="137"/>
                  </a:lnTo>
                  <a:lnTo>
                    <a:pt x="435" y="137"/>
                  </a:lnTo>
                  <a:lnTo>
                    <a:pt x="435" y="140"/>
                  </a:lnTo>
                  <a:lnTo>
                    <a:pt x="435" y="142"/>
                  </a:lnTo>
                  <a:lnTo>
                    <a:pt x="435" y="142"/>
                  </a:lnTo>
                  <a:lnTo>
                    <a:pt x="438" y="144"/>
                  </a:lnTo>
                  <a:lnTo>
                    <a:pt x="438" y="144"/>
                  </a:lnTo>
                  <a:lnTo>
                    <a:pt x="438" y="144"/>
                  </a:lnTo>
                  <a:lnTo>
                    <a:pt x="438" y="144"/>
                  </a:lnTo>
                  <a:lnTo>
                    <a:pt x="438" y="147"/>
                  </a:lnTo>
                  <a:lnTo>
                    <a:pt x="440" y="147"/>
                  </a:lnTo>
                  <a:lnTo>
                    <a:pt x="440" y="149"/>
                  </a:lnTo>
                  <a:lnTo>
                    <a:pt x="440" y="149"/>
                  </a:lnTo>
                  <a:lnTo>
                    <a:pt x="440" y="151"/>
                  </a:lnTo>
                  <a:lnTo>
                    <a:pt x="443" y="151"/>
                  </a:lnTo>
                  <a:lnTo>
                    <a:pt x="443" y="151"/>
                  </a:lnTo>
                  <a:lnTo>
                    <a:pt x="445" y="154"/>
                  </a:lnTo>
                  <a:lnTo>
                    <a:pt x="445" y="154"/>
                  </a:lnTo>
                  <a:lnTo>
                    <a:pt x="445" y="154"/>
                  </a:lnTo>
                  <a:lnTo>
                    <a:pt x="445" y="154"/>
                  </a:lnTo>
                  <a:lnTo>
                    <a:pt x="445" y="154"/>
                  </a:lnTo>
                  <a:lnTo>
                    <a:pt x="447" y="154"/>
                  </a:lnTo>
                  <a:lnTo>
                    <a:pt x="447" y="156"/>
                  </a:lnTo>
                  <a:lnTo>
                    <a:pt x="447" y="156"/>
                  </a:lnTo>
                  <a:lnTo>
                    <a:pt x="447" y="156"/>
                  </a:lnTo>
                  <a:lnTo>
                    <a:pt x="447" y="156"/>
                  </a:lnTo>
                  <a:lnTo>
                    <a:pt x="450" y="159"/>
                  </a:lnTo>
                  <a:lnTo>
                    <a:pt x="450" y="159"/>
                  </a:lnTo>
                  <a:lnTo>
                    <a:pt x="450" y="159"/>
                  </a:lnTo>
                  <a:lnTo>
                    <a:pt x="450" y="159"/>
                  </a:lnTo>
                  <a:lnTo>
                    <a:pt x="450" y="161"/>
                  </a:lnTo>
                  <a:lnTo>
                    <a:pt x="452" y="161"/>
                  </a:lnTo>
                  <a:lnTo>
                    <a:pt x="452" y="161"/>
                  </a:lnTo>
                  <a:lnTo>
                    <a:pt x="452" y="161"/>
                  </a:lnTo>
                  <a:lnTo>
                    <a:pt x="452" y="161"/>
                  </a:lnTo>
                  <a:lnTo>
                    <a:pt x="454" y="163"/>
                  </a:lnTo>
                  <a:lnTo>
                    <a:pt x="454" y="163"/>
                  </a:lnTo>
                  <a:lnTo>
                    <a:pt x="454" y="163"/>
                  </a:lnTo>
                  <a:lnTo>
                    <a:pt x="454" y="163"/>
                  </a:lnTo>
                  <a:lnTo>
                    <a:pt x="454" y="163"/>
                  </a:lnTo>
                  <a:lnTo>
                    <a:pt x="454" y="166"/>
                  </a:lnTo>
                  <a:lnTo>
                    <a:pt x="454" y="166"/>
                  </a:lnTo>
                  <a:lnTo>
                    <a:pt x="454" y="166"/>
                  </a:lnTo>
                  <a:lnTo>
                    <a:pt x="454" y="166"/>
                  </a:lnTo>
                  <a:lnTo>
                    <a:pt x="454" y="168"/>
                  </a:lnTo>
                  <a:lnTo>
                    <a:pt x="454" y="168"/>
                  </a:lnTo>
                  <a:lnTo>
                    <a:pt x="454" y="168"/>
                  </a:lnTo>
                  <a:lnTo>
                    <a:pt x="454" y="170"/>
                  </a:lnTo>
                  <a:lnTo>
                    <a:pt x="454" y="170"/>
                  </a:lnTo>
                  <a:lnTo>
                    <a:pt x="454" y="170"/>
                  </a:lnTo>
                  <a:lnTo>
                    <a:pt x="454" y="173"/>
                  </a:lnTo>
                  <a:lnTo>
                    <a:pt x="454" y="175"/>
                  </a:lnTo>
                  <a:lnTo>
                    <a:pt x="454" y="175"/>
                  </a:lnTo>
                  <a:lnTo>
                    <a:pt x="457" y="175"/>
                  </a:lnTo>
                  <a:lnTo>
                    <a:pt x="457" y="175"/>
                  </a:lnTo>
                  <a:lnTo>
                    <a:pt x="457" y="178"/>
                  </a:lnTo>
                  <a:lnTo>
                    <a:pt x="457" y="178"/>
                  </a:lnTo>
                  <a:lnTo>
                    <a:pt x="457" y="178"/>
                  </a:lnTo>
                  <a:lnTo>
                    <a:pt x="457" y="180"/>
                  </a:lnTo>
                  <a:lnTo>
                    <a:pt x="457" y="182"/>
                  </a:lnTo>
                  <a:lnTo>
                    <a:pt x="457" y="182"/>
                  </a:lnTo>
                  <a:lnTo>
                    <a:pt x="457" y="185"/>
                  </a:lnTo>
                  <a:lnTo>
                    <a:pt x="457" y="187"/>
                  </a:lnTo>
                  <a:lnTo>
                    <a:pt x="457" y="189"/>
                  </a:lnTo>
                  <a:lnTo>
                    <a:pt x="457" y="189"/>
                  </a:lnTo>
                  <a:lnTo>
                    <a:pt x="459" y="189"/>
                  </a:lnTo>
                  <a:lnTo>
                    <a:pt x="459" y="192"/>
                  </a:lnTo>
                  <a:lnTo>
                    <a:pt x="459" y="189"/>
                  </a:lnTo>
                  <a:lnTo>
                    <a:pt x="459" y="189"/>
                  </a:lnTo>
                  <a:lnTo>
                    <a:pt x="459" y="189"/>
                  </a:lnTo>
                  <a:lnTo>
                    <a:pt x="459" y="192"/>
                  </a:lnTo>
                  <a:lnTo>
                    <a:pt x="459" y="192"/>
                  </a:lnTo>
                  <a:lnTo>
                    <a:pt x="459" y="192"/>
                  </a:lnTo>
                  <a:lnTo>
                    <a:pt x="459" y="192"/>
                  </a:lnTo>
                  <a:lnTo>
                    <a:pt x="459" y="192"/>
                  </a:lnTo>
                  <a:lnTo>
                    <a:pt x="462" y="192"/>
                  </a:lnTo>
                  <a:lnTo>
                    <a:pt x="462" y="194"/>
                  </a:lnTo>
                  <a:lnTo>
                    <a:pt x="462" y="194"/>
                  </a:lnTo>
                  <a:lnTo>
                    <a:pt x="462" y="194"/>
                  </a:lnTo>
                  <a:lnTo>
                    <a:pt x="462" y="194"/>
                  </a:lnTo>
                  <a:lnTo>
                    <a:pt x="466" y="196"/>
                  </a:lnTo>
                  <a:lnTo>
                    <a:pt x="466" y="196"/>
                  </a:lnTo>
                  <a:lnTo>
                    <a:pt x="466" y="199"/>
                  </a:lnTo>
                  <a:lnTo>
                    <a:pt x="466" y="199"/>
                  </a:lnTo>
                  <a:lnTo>
                    <a:pt x="469" y="201"/>
                  </a:lnTo>
                  <a:lnTo>
                    <a:pt x="469" y="201"/>
                  </a:lnTo>
                  <a:lnTo>
                    <a:pt x="469" y="201"/>
                  </a:lnTo>
                  <a:lnTo>
                    <a:pt x="476" y="206"/>
                  </a:lnTo>
                  <a:lnTo>
                    <a:pt x="476" y="208"/>
                  </a:lnTo>
                  <a:lnTo>
                    <a:pt x="478" y="208"/>
                  </a:lnTo>
                  <a:lnTo>
                    <a:pt x="478" y="211"/>
                  </a:lnTo>
                  <a:lnTo>
                    <a:pt x="478" y="211"/>
                  </a:lnTo>
                  <a:lnTo>
                    <a:pt x="478" y="211"/>
                  </a:lnTo>
                  <a:lnTo>
                    <a:pt x="480" y="213"/>
                  </a:lnTo>
                  <a:lnTo>
                    <a:pt x="480" y="213"/>
                  </a:lnTo>
                  <a:lnTo>
                    <a:pt x="480" y="213"/>
                  </a:lnTo>
                  <a:lnTo>
                    <a:pt x="480" y="213"/>
                  </a:lnTo>
                  <a:lnTo>
                    <a:pt x="480" y="213"/>
                  </a:lnTo>
                  <a:lnTo>
                    <a:pt x="480" y="213"/>
                  </a:lnTo>
                  <a:lnTo>
                    <a:pt x="480" y="213"/>
                  </a:lnTo>
                  <a:lnTo>
                    <a:pt x="480" y="213"/>
                  </a:lnTo>
                  <a:lnTo>
                    <a:pt x="480" y="213"/>
                  </a:lnTo>
                  <a:lnTo>
                    <a:pt x="480" y="215"/>
                  </a:lnTo>
                  <a:lnTo>
                    <a:pt x="480" y="215"/>
                  </a:lnTo>
                  <a:lnTo>
                    <a:pt x="480" y="215"/>
                  </a:lnTo>
                  <a:lnTo>
                    <a:pt x="483" y="218"/>
                  </a:lnTo>
                  <a:lnTo>
                    <a:pt x="483" y="218"/>
                  </a:lnTo>
                  <a:lnTo>
                    <a:pt x="483" y="218"/>
                  </a:lnTo>
                  <a:lnTo>
                    <a:pt x="483" y="220"/>
                  </a:lnTo>
                  <a:lnTo>
                    <a:pt x="485" y="220"/>
                  </a:lnTo>
                  <a:lnTo>
                    <a:pt x="485" y="222"/>
                  </a:lnTo>
                  <a:lnTo>
                    <a:pt x="488" y="222"/>
                  </a:lnTo>
                  <a:lnTo>
                    <a:pt x="488" y="222"/>
                  </a:lnTo>
                  <a:lnTo>
                    <a:pt x="488" y="222"/>
                  </a:lnTo>
                  <a:lnTo>
                    <a:pt x="488" y="222"/>
                  </a:lnTo>
                  <a:lnTo>
                    <a:pt x="488" y="225"/>
                  </a:lnTo>
                  <a:lnTo>
                    <a:pt x="488" y="225"/>
                  </a:lnTo>
                  <a:lnTo>
                    <a:pt x="488" y="225"/>
                  </a:lnTo>
                  <a:lnTo>
                    <a:pt x="490" y="225"/>
                  </a:lnTo>
                  <a:lnTo>
                    <a:pt x="490" y="227"/>
                  </a:lnTo>
                  <a:lnTo>
                    <a:pt x="492" y="227"/>
                  </a:lnTo>
                  <a:lnTo>
                    <a:pt x="492" y="227"/>
                  </a:lnTo>
                  <a:lnTo>
                    <a:pt x="492" y="227"/>
                  </a:lnTo>
                  <a:lnTo>
                    <a:pt x="492" y="227"/>
                  </a:lnTo>
                  <a:lnTo>
                    <a:pt x="495" y="227"/>
                  </a:lnTo>
                  <a:lnTo>
                    <a:pt x="495" y="227"/>
                  </a:lnTo>
                  <a:lnTo>
                    <a:pt x="497" y="232"/>
                  </a:lnTo>
                  <a:lnTo>
                    <a:pt x="497" y="232"/>
                  </a:lnTo>
                  <a:lnTo>
                    <a:pt x="499" y="232"/>
                  </a:lnTo>
                  <a:lnTo>
                    <a:pt x="502" y="234"/>
                  </a:lnTo>
                  <a:lnTo>
                    <a:pt x="504" y="237"/>
                  </a:lnTo>
                  <a:lnTo>
                    <a:pt x="509" y="237"/>
                  </a:lnTo>
                  <a:lnTo>
                    <a:pt x="509" y="237"/>
                  </a:lnTo>
                  <a:lnTo>
                    <a:pt x="509" y="237"/>
                  </a:lnTo>
                  <a:lnTo>
                    <a:pt x="511" y="237"/>
                  </a:lnTo>
                  <a:lnTo>
                    <a:pt x="511" y="239"/>
                  </a:lnTo>
                  <a:lnTo>
                    <a:pt x="511" y="239"/>
                  </a:lnTo>
                  <a:lnTo>
                    <a:pt x="511" y="241"/>
                  </a:lnTo>
                  <a:lnTo>
                    <a:pt x="514" y="241"/>
                  </a:lnTo>
                  <a:lnTo>
                    <a:pt x="514" y="239"/>
                  </a:lnTo>
                  <a:lnTo>
                    <a:pt x="514" y="239"/>
                  </a:lnTo>
                  <a:lnTo>
                    <a:pt x="511" y="239"/>
                  </a:lnTo>
                  <a:lnTo>
                    <a:pt x="511" y="239"/>
                  </a:lnTo>
                  <a:lnTo>
                    <a:pt x="511" y="239"/>
                  </a:lnTo>
                  <a:lnTo>
                    <a:pt x="514" y="239"/>
                  </a:lnTo>
                  <a:lnTo>
                    <a:pt x="514" y="239"/>
                  </a:lnTo>
                  <a:lnTo>
                    <a:pt x="514" y="239"/>
                  </a:lnTo>
                  <a:lnTo>
                    <a:pt x="514" y="239"/>
                  </a:lnTo>
                  <a:lnTo>
                    <a:pt x="511" y="239"/>
                  </a:lnTo>
                  <a:lnTo>
                    <a:pt x="511" y="239"/>
                  </a:lnTo>
                  <a:lnTo>
                    <a:pt x="514" y="239"/>
                  </a:lnTo>
                  <a:lnTo>
                    <a:pt x="514" y="239"/>
                  </a:lnTo>
                  <a:lnTo>
                    <a:pt x="511" y="239"/>
                  </a:lnTo>
                  <a:lnTo>
                    <a:pt x="511" y="237"/>
                  </a:lnTo>
                  <a:lnTo>
                    <a:pt x="511" y="237"/>
                  </a:lnTo>
                  <a:lnTo>
                    <a:pt x="511" y="237"/>
                  </a:lnTo>
                  <a:lnTo>
                    <a:pt x="511" y="237"/>
                  </a:lnTo>
                  <a:lnTo>
                    <a:pt x="511" y="237"/>
                  </a:lnTo>
                  <a:lnTo>
                    <a:pt x="514" y="237"/>
                  </a:lnTo>
                  <a:lnTo>
                    <a:pt x="514" y="234"/>
                  </a:lnTo>
                  <a:lnTo>
                    <a:pt x="514" y="234"/>
                  </a:lnTo>
                  <a:lnTo>
                    <a:pt x="514" y="234"/>
                  </a:lnTo>
                  <a:lnTo>
                    <a:pt x="514" y="232"/>
                  </a:lnTo>
                  <a:lnTo>
                    <a:pt x="514" y="232"/>
                  </a:lnTo>
                  <a:lnTo>
                    <a:pt x="514" y="232"/>
                  </a:lnTo>
                  <a:lnTo>
                    <a:pt x="516" y="232"/>
                  </a:lnTo>
                  <a:lnTo>
                    <a:pt x="516" y="232"/>
                  </a:lnTo>
                  <a:lnTo>
                    <a:pt x="516" y="232"/>
                  </a:lnTo>
                  <a:lnTo>
                    <a:pt x="516" y="232"/>
                  </a:lnTo>
                  <a:lnTo>
                    <a:pt x="516" y="230"/>
                  </a:lnTo>
                  <a:lnTo>
                    <a:pt x="516" y="230"/>
                  </a:lnTo>
                  <a:lnTo>
                    <a:pt x="516" y="230"/>
                  </a:lnTo>
                  <a:lnTo>
                    <a:pt x="516" y="230"/>
                  </a:lnTo>
                  <a:lnTo>
                    <a:pt x="516" y="230"/>
                  </a:lnTo>
                  <a:lnTo>
                    <a:pt x="516" y="230"/>
                  </a:lnTo>
                  <a:lnTo>
                    <a:pt x="518" y="230"/>
                  </a:lnTo>
                  <a:lnTo>
                    <a:pt x="518" y="230"/>
                  </a:lnTo>
                  <a:lnTo>
                    <a:pt x="518" y="230"/>
                  </a:lnTo>
                  <a:lnTo>
                    <a:pt x="518" y="230"/>
                  </a:lnTo>
                  <a:lnTo>
                    <a:pt x="518" y="227"/>
                  </a:lnTo>
                  <a:lnTo>
                    <a:pt x="521" y="227"/>
                  </a:lnTo>
                  <a:lnTo>
                    <a:pt x="521" y="227"/>
                  </a:lnTo>
                  <a:lnTo>
                    <a:pt x="521" y="227"/>
                  </a:lnTo>
                  <a:lnTo>
                    <a:pt x="521" y="225"/>
                  </a:lnTo>
                  <a:lnTo>
                    <a:pt x="521" y="225"/>
                  </a:lnTo>
                  <a:lnTo>
                    <a:pt x="523" y="225"/>
                  </a:lnTo>
                  <a:lnTo>
                    <a:pt x="521" y="225"/>
                  </a:lnTo>
                  <a:lnTo>
                    <a:pt x="523" y="220"/>
                  </a:lnTo>
                  <a:lnTo>
                    <a:pt x="521" y="220"/>
                  </a:lnTo>
                  <a:lnTo>
                    <a:pt x="523" y="218"/>
                  </a:lnTo>
                  <a:lnTo>
                    <a:pt x="523" y="215"/>
                  </a:lnTo>
                  <a:lnTo>
                    <a:pt x="523" y="215"/>
                  </a:lnTo>
                  <a:lnTo>
                    <a:pt x="523" y="215"/>
                  </a:lnTo>
                  <a:lnTo>
                    <a:pt x="523" y="215"/>
                  </a:lnTo>
                  <a:lnTo>
                    <a:pt x="523" y="213"/>
                  </a:lnTo>
                  <a:lnTo>
                    <a:pt x="523" y="213"/>
                  </a:lnTo>
                  <a:lnTo>
                    <a:pt x="523" y="213"/>
                  </a:lnTo>
                  <a:lnTo>
                    <a:pt x="523" y="213"/>
                  </a:lnTo>
                  <a:lnTo>
                    <a:pt x="523" y="211"/>
                  </a:lnTo>
                  <a:lnTo>
                    <a:pt x="521" y="211"/>
                  </a:lnTo>
                  <a:lnTo>
                    <a:pt x="521" y="211"/>
                  </a:lnTo>
                  <a:lnTo>
                    <a:pt x="521" y="208"/>
                  </a:lnTo>
                  <a:lnTo>
                    <a:pt x="521" y="208"/>
                  </a:lnTo>
                  <a:lnTo>
                    <a:pt x="521" y="208"/>
                  </a:lnTo>
                  <a:lnTo>
                    <a:pt x="521" y="208"/>
                  </a:lnTo>
                  <a:lnTo>
                    <a:pt x="521" y="206"/>
                  </a:lnTo>
                  <a:lnTo>
                    <a:pt x="521" y="206"/>
                  </a:lnTo>
                  <a:lnTo>
                    <a:pt x="521" y="206"/>
                  </a:lnTo>
                  <a:lnTo>
                    <a:pt x="521" y="204"/>
                  </a:lnTo>
                  <a:lnTo>
                    <a:pt x="521" y="204"/>
                  </a:lnTo>
                  <a:lnTo>
                    <a:pt x="523" y="204"/>
                  </a:lnTo>
                  <a:lnTo>
                    <a:pt x="523" y="201"/>
                  </a:lnTo>
                  <a:lnTo>
                    <a:pt x="523" y="201"/>
                  </a:lnTo>
                  <a:lnTo>
                    <a:pt x="523" y="199"/>
                  </a:lnTo>
                  <a:lnTo>
                    <a:pt x="523" y="196"/>
                  </a:lnTo>
                  <a:lnTo>
                    <a:pt x="525" y="196"/>
                  </a:lnTo>
                  <a:lnTo>
                    <a:pt x="523" y="196"/>
                  </a:lnTo>
                  <a:lnTo>
                    <a:pt x="523" y="196"/>
                  </a:lnTo>
                  <a:lnTo>
                    <a:pt x="523" y="196"/>
                  </a:lnTo>
                  <a:lnTo>
                    <a:pt x="525" y="196"/>
                  </a:lnTo>
                  <a:lnTo>
                    <a:pt x="525" y="194"/>
                  </a:lnTo>
                  <a:lnTo>
                    <a:pt x="528" y="194"/>
                  </a:lnTo>
                  <a:lnTo>
                    <a:pt x="525" y="192"/>
                  </a:lnTo>
                  <a:lnTo>
                    <a:pt x="525" y="192"/>
                  </a:lnTo>
                  <a:lnTo>
                    <a:pt x="525" y="192"/>
                  </a:lnTo>
                  <a:lnTo>
                    <a:pt x="525" y="192"/>
                  </a:lnTo>
                  <a:lnTo>
                    <a:pt x="528" y="192"/>
                  </a:lnTo>
                  <a:lnTo>
                    <a:pt x="528" y="189"/>
                  </a:lnTo>
                  <a:lnTo>
                    <a:pt x="530" y="187"/>
                  </a:lnTo>
                  <a:lnTo>
                    <a:pt x="530" y="185"/>
                  </a:lnTo>
                  <a:lnTo>
                    <a:pt x="533" y="182"/>
                  </a:lnTo>
                  <a:lnTo>
                    <a:pt x="533" y="180"/>
                  </a:lnTo>
                  <a:lnTo>
                    <a:pt x="533" y="180"/>
                  </a:lnTo>
                  <a:lnTo>
                    <a:pt x="533" y="180"/>
                  </a:lnTo>
                  <a:lnTo>
                    <a:pt x="533" y="180"/>
                  </a:lnTo>
                  <a:lnTo>
                    <a:pt x="533" y="180"/>
                  </a:lnTo>
                  <a:lnTo>
                    <a:pt x="533" y="178"/>
                  </a:lnTo>
                  <a:lnTo>
                    <a:pt x="533" y="178"/>
                  </a:lnTo>
                  <a:lnTo>
                    <a:pt x="533" y="178"/>
                  </a:lnTo>
                  <a:lnTo>
                    <a:pt x="533" y="178"/>
                  </a:lnTo>
                  <a:lnTo>
                    <a:pt x="533" y="178"/>
                  </a:lnTo>
                  <a:lnTo>
                    <a:pt x="533" y="178"/>
                  </a:lnTo>
                  <a:lnTo>
                    <a:pt x="533" y="175"/>
                  </a:lnTo>
                  <a:lnTo>
                    <a:pt x="533" y="175"/>
                  </a:lnTo>
                  <a:lnTo>
                    <a:pt x="533" y="175"/>
                  </a:lnTo>
                  <a:lnTo>
                    <a:pt x="533" y="173"/>
                  </a:lnTo>
                  <a:lnTo>
                    <a:pt x="533" y="173"/>
                  </a:lnTo>
                  <a:lnTo>
                    <a:pt x="533" y="173"/>
                  </a:lnTo>
                  <a:lnTo>
                    <a:pt x="533" y="173"/>
                  </a:lnTo>
                  <a:lnTo>
                    <a:pt x="533" y="168"/>
                  </a:lnTo>
                  <a:lnTo>
                    <a:pt x="533" y="168"/>
                  </a:lnTo>
                  <a:lnTo>
                    <a:pt x="533" y="166"/>
                  </a:lnTo>
                  <a:lnTo>
                    <a:pt x="533" y="166"/>
                  </a:lnTo>
                  <a:lnTo>
                    <a:pt x="533" y="166"/>
                  </a:lnTo>
                  <a:lnTo>
                    <a:pt x="535" y="166"/>
                  </a:lnTo>
                  <a:lnTo>
                    <a:pt x="535" y="166"/>
                  </a:lnTo>
                  <a:lnTo>
                    <a:pt x="535" y="163"/>
                  </a:lnTo>
                  <a:lnTo>
                    <a:pt x="535" y="163"/>
                  </a:lnTo>
                  <a:lnTo>
                    <a:pt x="535" y="163"/>
                  </a:lnTo>
                  <a:lnTo>
                    <a:pt x="535" y="161"/>
                  </a:lnTo>
                  <a:lnTo>
                    <a:pt x="535" y="161"/>
                  </a:lnTo>
                  <a:lnTo>
                    <a:pt x="535" y="159"/>
                  </a:lnTo>
                  <a:lnTo>
                    <a:pt x="535" y="156"/>
                  </a:lnTo>
                  <a:lnTo>
                    <a:pt x="535" y="156"/>
                  </a:lnTo>
                  <a:lnTo>
                    <a:pt x="535" y="156"/>
                  </a:lnTo>
                  <a:lnTo>
                    <a:pt x="535" y="154"/>
                  </a:lnTo>
                  <a:lnTo>
                    <a:pt x="537" y="154"/>
                  </a:lnTo>
                  <a:lnTo>
                    <a:pt x="537" y="154"/>
                  </a:lnTo>
                  <a:lnTo>
                    <a:pt x="537" y="154"/>
                  </a:lnTo>
                  <a:lnTo>
                    <a:pt x="537" y="151"/>
                  </a:lnTo>
                  <a:lnTo>
                    <a:pt x="537" y="151"/>
                  </a:lnTo>
                  <a:lnTo>
                    <a:pt x="537" y="149"/>
                  </a:lnTo>
                  <a:lnTo>
                    <a:pt x="537" y="147"/>
                  </a:lnTo>
                  <a:lnTo>
                    <a:pt x="540" y="147"/>
                  </a:lnTo>
                  <a:lnTo>
                    <a:pt x="540" y="147"/>
                  </a:lnTo>
                  <a:lnTo>
                    <a:pt x="537" y="144"/>
                  </a:lnTo>
                  <a:lnTo>
                    <a:pt x="537" y="144"/>
                  </a:lnTo>
                  <a:lnTo>
                    <a:pt x="540" y="144"/>
                  </a:lnTo>
                  <a:lnTo>
                    <a:pt x="540" y="144"/>
                  </a:lnTo>
                  <a:lnTo>
                    <a:pt x="540" y="144"/>
                  </a:lnTo>
                  <a:lnTo>
                    <a:pt x="540" y="144"/>
                  </a:lnTo>
                  <a:lnTo>
                    <a:pt x="540" y="142"/>
                  </a:lnTo>
                  <a:lnTo>
                    <a:pt x="540" y="142"/>
                  </a:lnTo>
                  <a:lnTo>
                    <a:pt x="540" y="142"/>
                  </a:lnTo>
                  <a:lnTo>
                    <a:pt x="542" y="140"/>
                  </a:lnTo>
                  <a:lnTo>
                    <a:pt x="542" y="140"/>
                  </a:lnTo>
                  <a:lnTo>
                    <a:pt x="542" y="140"/>
                  </a:lnTo>
                  <a:lnTo>
                    <a:pt x="542" y="140"/>
                  </a:lnTo>
                  <a:lnTo>
                    <a:pt x="542" y="140"/>
                  </a:lnTo>
                  <a:lnTo>
                    <a:pt x="542" y="140"/>
                  </a:lnTo>
                  <a:lnTo>
                    <a:pt x="542" y="140"/>
                  </a:lnTo>
                  <a:lnTo>
                    <a:pt x="542" y="140"/>
                  </a:lnTo>
                  <a:lnTo>
                    <a:pt x="542" y="137"/>
                  </a:lnTo>
                  <a:lnTo>
                    <a:pt x="544" y="137"/>
                  </a:lnTo>
                  <a:lnTo>
                    <a:pt x="544" y="137"/>
                  </a:lnTo>
                  <a:lnTo>
                    <a:pt x="544" y="137"/>
                  </a:lnTo>
                  <a:lnTo>
                    <a:pt x="544" y="137"/>
                  </a:lnTo>
                  <a:lnTo>
                    <a:pt x="542" y="137"/>
                  </a:lnTo>
                  <a:lnTo>
                    <a:pt x="544" y="137"/>
                  </a:lnTo>
                  <a:lnTo>
                    <a:pt x="544" y="137"/>
                  </a:lnTo>
                  <a:lnTo>
                    <a:pt x="544" y="137"/>
                  </a:lnTo>
                  <a:lnTo>
                    <a:pt x="544" y="135"/>
                  </a:lnTo>
                  <a:lnTo>
                    <a:pt x="544" y="135"/>
                  </a:lnTo>
                  <a:lnTo>
                    <a:pt x="544" y="135"/>
                  </a:lnTo>
                  <a:lnTo>
                    <a:pt x="547" y="135"/>
                  </a:lnTo>
                  <a:lnTo>
                    <a:pt x="547" y="133"/>
                  </a:lnTo>
                  <a:lnTo>
                    <a:pt x="547" y="133"/>
                  </a:lnTo>
                  <a:lnTo>
                    <a:pt x="544" y="130"/>
                  </a:lnTo>
                  <a:lnTo>
                    <a:pt x="544" y="128"/>
                  </a:lnTo>
                  <a:lnTo>
                    <a:pt x="544" y="125"/>
                  </a:lnTo>
                  <a:lnTo>
                    <a:pt x="542" y="118"/>
                  </a:lnTo>
                  <a:lnTo>
                    <a:pt x="542" y="114"/>
                  </a:lnTo>
                  <a:lnTo>
                    <a:pt x="540" y="107"/>
                  </a:lnTo>
                  <a:lnTo>
                    <a:pt x="537" y="102"/>
                  </a:lnTo>
                  <a:lnTo>
                    <a:pt x="537" y="102"/>
                  </a:lnTo>
                  <a:lnTo>
                    <a:pt x="537" y="102"/>
                  </a:lnTo>
                  <a:lnTo>
                    <a:pt x="537" y="102"/>
                  </a:lnTo>
                  <a:lnTo>
                    <a:pt x="537" y="102"/>
                  </a:lnTo>
                  <a:lnTo>
                    <a:pt x="535" y="95"/>
                  </a:lnTo>
                  <a:lnTo>
                    <a:pt x="533" y="85"/>
                  </a:lnTo>
                  <a:lnTo>
                    <a:pt x="530" y="80"/>
                  </a:lnTo>
                  <a:lnTo>
                    <a:pt x="530" y="80"/>
                  </a:lnTo>
                  <a:lnTo>
                    <a:pt x="528" y="78"/>
                  </a:lnTo>
                  <a:lnTo>
                    <a:pt x="528" y="78"/>
                  </a:lnTo>
                  <a:lnTo>
                    <a:pt x="528" y="76"/>
                  </a:lnTo>
                  <a:lnTo>
                    <a:pt x="528" y="76"/>
                  </a:lnTo>
                  <a:lnTo>
                    <a:pt x="528" y="73"/>
                  </a:lnTo>
                  <a:lnTo>
                    <a:pt x="528" y="73"/>
                  </a:lnTo>
                  <a:lnTo>
                    <a:pt x="528" y="71"/>
                  </a:lnTo>
                  <a:lnTo>
                    <a:pt x="528" y="71"/>
                  </a:lnTo>
                  <a:lnTo>
                    <a:pt x="525" y="71"/>
                  </a:lnTo>
                  <a:lnTo>
                    <a:pt x="525" y="69"/>
                  </a:lnTo>
                  <a:lnTo>
                    <a:pt x="525" y="66"/>
                  </a:lnTo>
                  <a:lnTo>
                    <a:pt x="525" y="62"/>
                  </a:lnTo>
                  <a:lnTo>
                    <a:pt x="521" y="54"/>
                  </a:lnTo>
                  <a:lnTo>
                    <a:pt x="518" y="47"/>
                  </a:lnTo>
                  <a:lnTo>
                    <a:pt x="516" y="40"/>
                  </a:lnTo>
                  <a:lnTo>
                    <a:pt x="516" y="36"/>
                  </a:lnTo>
                  <a:lnTo>
                    <a:pt x="514" y="28"/>
                  </a:lnTo>
                  <a:lnTo>
                    <a:pt x="511" y="28"/>
                  </a:lnTo>
                  <a:lnTo>
                    <a:pt x="511" y="24"/>
                  </a:lnTo>
                  <a:lnTo>
                    <a:pt x="511" y="24"/>
                  </a:lnTo>
                  <a:lnTo>
                    <a:pt x="509" y="21"/>
                  </a:lnTo>
                  <a:lnTo>
                    <a:pt x="509" y="21"/>
                  </a:lnTo>
                  <a:lnTo>
                    <a:pt x="502" y="26"/>
                  </a:lnTo>
                  <a:lnTo>
                    <a:pt x="492" y="31"/>
                  </a:lnTo>
                  <a:lnTo>
                    <a:pt x="480" y="33"/>
                  </a:lnTo>
                  <a:lnTo>
                    <a:pt x="478" y="33"/>
                  </a:lnTo>
                  <a:lnTo>
                    <a:pt x="478" y="33"/>
                  </a:lnTo>
                  <a:lnTo>
                    <a:pt x="478" y="33"/>
                  </a:lnTo>
                  <a:lnTo>
                    <a:pt x="476" y="33"/>
                  </a:lnTo>
                  <a:lnTo>
                    <a:pt x="471" y="33"/>
                  </a:lnTo>
                  <a:lnTo>
                    <a:pt x="471" y="33"/>
                  </a:lnTo>
                  <a:lnTo>
                    <a:pt x="469" y="31"/>
                  </a:lnTo>
                  <a:lnTo>
                    <a:pt x="469" y="31"/>
                  </a:lnTo>
                  <a:lnTo>
                    <a:pt x="469" y="31"/>
                  </a:lnTo>
                  <a:lnTo>
                    <a:pt x="469" y="31"/>
                  </a:lnTo>
                  <a:lnTo>
                    <a:pt x="466" y="31"/>
                  </a:lnTo>
                  <a:lnTo>
                    <a:pt x="466" y="33"/>
                  </a:lnTo>
                  <a:lnTo>
                    <a:pt x="466" y="33"/>
                  </a:lnTo>
                  <a:lnTo>
                    <a:pt x="466" y="33"/>
                  </a:lnTo>
                  <a:lnTo>
                    <a:pt x="466" y="33"/>
                  </a:lnTo>
                  <a:lnTo>
                    <a:pt x="459" y="33"/>
                  </a:lnTo>
                  <a:lnTo>
                    <a:pt x="462" y="33"/>
                  </a:lnTo>
                  <a:lnTo>
                    <a:pt x="462" y="33"/>
                  </a:lnTo>
                  <a:lnTo>
                    <a:pt x="462" y="33"/>
                  </a:lnTo>
                  <a:lnTo>
                    <a:pt x="462" y="36"/>
                  </a:lnTo>
                  <a:lnTo>
                    <a:pt x="462" y="36"/>
                  </a:lnTo>
                  <a:lnTo>
                    <a:pt x="462" y="36"/>
                  </a:lnTo>
                  <a:lnTo>
                    <a:pt x="462" y="36"/>
                  </a:lnTo>
                  <a:lnTo>
                    <a:pt x="462" y="36"/>
                  </a:lnTo>
                  <a:lnTo>
                    <a:pt x="462" y="36"/>
                  </a:lnTo>
                  <a:lnTo>
                    <a:pt x="462" y="36"/>
                  </a:lnTo>
                  <a:lnTo>
                    <a:pt x="462" y="36"/>
                  </a:lnTo>
                  <a:lnTo>
                    <a:pt x="459" y="36"/>
                  </a:lnTo>
                  <a:lnTo>
                    <a:pt x="459" y="36"/>
                  </a:lnTo>
                  <a:lnTo>
                    <a:pt x="459" y="36"/>
                  </a:lnTo>
                  <a:lnTo>
                    <a:pt x="459" y="36"/>
                  </a:lnTo>
                  <a:lnTo>
                    <a:pt x="459" y="36"/>
                  </a:lnTo>
                  <a:lnTo>
                    <a:pt x="459" y="36"/>
                  </a:lnTo>
                  <a:lnTo>
                    <a:pt x="457" y="36"/>
                  </a:lnTo>
                  <a:lnTo>
                    <a:pt x="457" y="36"/>
                  </a:lnTo>
                  <a:lnTo>
                    <a:pt x="457" y="36"/>
                  </a:lnTo>
                  <a:lnTo>
                    <a:pt x="457" y="36"/>
                  </a:lnTo>
                  <a:lnTo>
                    <a:pt x="457" y="36"/>
                  </a:lnTo>
                  <a:lnTo>
                    <a:pt x="457" y="36"/>
                  </a:lnTo>
                  <a:lnTo>
                    <a:pt x="457" y="38"/>
                  </a:lnTo>
                  <a:lnTo>
                    <a:pt x="457" y="38"/>
                  </a:lnTo>
                  <a:lnTo>
                    <a:pt x="457" y="38"/>
                  </a:lnTo>
                  <a:lnTo>
                    <a:pt x="457" y="38"/>
                  </a:lnTo>
                  <a:lnTo>
                    <a:pt x="454" y="38"/>
                  </a:lnTo>
                  <a:lnTo>
                    <a:pt x="454" y="38"/>
                  </a:lnTo>
                  <a:lnTo>
                    <a:pt x="452" y="38"/>
                  </a:lnTo>
                  <a:lnTo>
                    <a:pt x="452" y="38"/>
                  </a:lnTo>
                  <a:lnTo>
                    <a:pt x="452" y="36"/>
                  </a:lnTo>
                  <a:lnTo>
                    <a:pt x="452" y="36"/>
                  </a:lnTo>
                  <a:lnTo>
                    <a:pt x="452" y="36"/>
                  </a:lnTo>
                  <a:lnTo>
                    <a:pt x="452" y="33"/>
                  </a:lnTo>
                  <a:lnTo>
                    <a:pt x="452" y="33"/>
                  </a:lnTo>
                  <a:lnTo>
                    <a:pt x="452" y="33"/>
                  </a:lnTo>
                  <a:lnTo>
                    <a:pt x="452" y="33"/>
                  </a:lnTo>
                  <a:lnTo>
                    <a:pt x="452" y="36"/>
                  </a:lnTo>
                  <a:lnTo>
                    <a:pt x="452" y="33"/>
                  </a:lnTo>
                  <a:lnTo>
                    <a:pt x="454" y="33"/>
                  </a:lnTo>
                  <a:lnTo>
                    <a:pt x="454" y="33"/>
                  </a:lnTo>
                  <a:lnTo>
                    <a:pt x="454" y="33"/>
                  </a:lnTo>
                  <a:lnTo>
                    <a:pt x="452" y="31"/>
                  </a:lnTo>
                  <a:lnTo>
                    <a:pt x="450" y="28"/>
                  </a:lnTo>
                  <a:lnTo>
                    <a:pt x="450" y="28"/>
                  </a:lnTo>
                  <a:lnTo>
                    <a:pt x="452" y="28"/>
                  </a:lnTo>
                  <a:lnTo>
                    <a:pt x="452" y="28"/>
                  </a:lnTo>
                  <a:lnTo>
                    <a:pt x="452" y="28"/>
                  </a:lnTo>
                  <a:lnTo>
                    <a:pt x="450" y="28"/>
                  </a:lnTo>
                  <a:lnTo>
                    <a:pt x="450" y="31"/>
                  </a:lnTo>
                  <a:lnTo>
                    <a:pt x="450" y="31"/>
                  </a:lnTo>
                  <a:lnTo>
                    <a:pt x="447" y="31"/>
                  </a:lnTo>
                  <a:lnTo>
                    <a:pt x="447" y="31"/>
                  </a:lnTo>
                  <a:lnTo>
                    <a:pt x="447" y="31"/>
                  </a:lnTo>
                  <a:lnTo>
                    <a:pt x="445" y="33"/>
                  </a:lnTo>
                  <a:lnTo>
                    <a:pt x="445" y="33"/>
                  </a:lnTo>
                  <a:lnTo>
                    <a:pt x="443" y="33"/>
                  </a:lnTo>
                  <a:lnTo>
                    <a:pt x="445" y="36"/>
                  </a:lnTo>
                  <a:lnTo>
                    <a:pt x="445" y="36"/>
                  </a:lnTo>
                  <a:lnTo>
                    <a:pt x="447" y="36"/>
                  </a:lnTo>
                  <a:lnTo>
                    <a:pt x="447" y="36"/>
                  </a:lnTo>
                  <a:lnTo>
                    <a:pt x="447" y="33"/>
                  </a:lnTo>
                  <a:lnTo>
                    <a:pt x="447" y="33"/>
                  </a:lnTo>
                  <a:lnTo>
                    <a:pt x="447" y="33"/>
                  </a:lnTo>
                  <a:lnTo>
                    <a:pt x="447" y="33"/>
                  </a:lnTo>
                  <a:lnTo>
                    <a:pt x="447" y="33"/>
                  </a:lnTo>
                  <a:lnTo>
                    <a:pt x="450" y="33"/>
                  </a:lnTo>
                  <a:lnTo>
                    <a:pt x="450" y="33"/>
                  </a:lnTo>
                  <a:lnTo>
                    <a:pt x="450" y="33"/>
                  </a:lnTo>
                  <a:lnTo>
                    <a:pt x="447" y="33"/>
                  </a:lnTo>
                  <a:lnTo>
                    <a:pt x="447" y="33"/>
                  </a:lnTo>
                  <a:lnTo>
                    <a:pt x="450" y="36"/>
                  </a:lnTo>
                  <a:lnTo>
                    <a:pt x="447" y="36"/>
                  </a:lnTo>
                  <a:lnTo>
                    <a:pt x="445" y="36"/>
                  </a:lnTo>
                  <a:lnTo>
                    <a:pt x="445" y="36"/>
                  </a:lnTo>
                  <a:lnTo>
                    <a:pt x="447" y="36"/>
                  </a:lnTo>
                  <a:lnTo>
                    <a:pt x="447" y="36"/>
                  </a:lnTo>
                  <a:lnTo>
                    <a:pt x="447" y="36"/>
                  </a:lnTo>
                  <a:lnTo>
                    <a:pt x="445" y="38"/>
                  </a:lnTo>
                  <a:lnTo>
                    <a:pt x="445" y="38"/>
                  </a:lnTo>
                  <a:lnTo>
                    <a:pt x="443" y="36"/>
                  </a:lnTo>
                  <a:lnTo>
                    <a:pt x="445" y="36"/>
                  </a:lnTo>
                  <a:lnTo>
                    <a:pt x="445" y="36"/>
                  </a:lnTo>
                  <a:lnTo>
                    <a:pt x="445" y="36"/>
                  </a:lnTo>
                  <a:lnTo>
                    <a:pt x="445" y="36"/>
                  </a:lnTo>
                  <a:lnTo>
                    <a:pt x="443" y="36"/>
                  </a:lnTo>
                  <a:lnTo>
                    <a:pt x="443" y="33"/>
                  </a:lnTo>
                  <a:lnTo>
                    <a:pt x="443" y="33"/>
                  </a:lnTo>
                  <a:lnTo>
                    <a:pt x="440" y="33"/>
                  </a:lnTo>
                  <a:lnTo>
                    <a:pt x="440" y="36"/>
                  </a:lnTo>
                  <a:lnTo>
                    <a:pt x="443" y="36"/>
                  </a:lnTo>
                  <a:lnTo>
                    <a:pt x="443" y="36"/>
                  </a:lnTo>
                  <a:lnTo>
                    <a:pt x="440" y="36"/>
                  </a:lnTo>
                  <a:lnTo>
                    <a:pt x="440" y="36"/>
                  </a:lnTo>
                  <a:lnTo>
                    <a:pt x="440" y="36"/>
                  </a:lnTo>
                  <a:lnTo>
                    <a:pt x="440" y="36"/>
                  </a:lnTo>
                  <a:lnTo>
                    <a:pt x="440" y="36"/>
                  </a:lnTo>
                  <a:lnTo>
                    <a:pt x="440" y="36"/>
                  </a:lnTo>
                  <a:lnTo>
                    <a:pt x="440" y="36"/>
                  </a:lnTo>
                  <a:lnTo>
                    <a:pt x="440" y="36"/>
                  </a:lnTo>
                  <a:lnTo>
                    <a:pt x="440" y="36"/>
                  </a:lnTo>
                  <a:lnTo>
                    <a:pt x="435" y="36"/>
                  </a:lnTo>
                  <a:lnTo>
                    <a:pt x="433" y="38"/>
                  </a:lnTo>
                  <a:lnTo>
                    <a:pt x="433" y="38"/>
                  </a:lnTo>
                  <a:lnTo>
                    <a:pt x="433" y="38"/>
                  </a:lnTo>
                  <a:lnTo>
                    <a:pt x="433" y="38"/>
                  </a:lnTo>
                  <a:lnTo>
                    <a:pt x="433" y="38"/>
                  </a:lnTo>
                  <a:lnTo>
                    <a:pt x="433" y="38"/>
                  </a:lnTo>
                  <a:lnTo>
                    <a:pt x="431" y="38"/>
                  </a:lnTo>
                  <a:lnTo>
                    <a:pt x="431" y="38"/>
                  </a:lnTo>
                  <a:lnTo>
                    <a:pt x="428" y="38"/>
                  </a:lnTo>
                  <a:lnTo>
                    <a:pt x="431" y="38"/>
                  </a:lnTo>
                  <a:lnTo>
                    <a:pt x="431" y="38"/>
                  </a:lnTo>
                  <a:lnTo>
                    <a:pt x="428" y="38"/>
                  </a:lnTo>
                  <a:lnTo>
                    <a:pt x="433" y="36"/>
                  </a:lnTo>
                  <a:lnTo>
                    <a:pt x="435" y="36"/>
                  </a:lnTo>
                  <a:lnTo>
                    <a:pt x="438" y="36"/>
                  </a:lnTo>
                  <a:lnTo>
                    <a:pt x="440" y="33"/>
                  </a:lnTo>
                  <a:lnTo>
                    <a:pt x="443" y="31"/>
                  </a:lnTo>
                  <a:lnTo>
                    <a:pt x="443" y="31"/>
                  </a:lnTo>
                  <a:lnTo>
                    <a:pt x="440" y="31"/>
                  </a:lnTo>
                  <a:lnTo>
                    <a:pt x="440" y="31"/>
                  </a:lnTo>
                  <a:lnTo>
                    <a:pt x="438" y="33"/>
                  </a:lnTo>
                  <a:lnTo>
                    <a:pt x="438" y="33"/>
                  </a:lnTo>
                  <a:lnTo>
                    <a:pt x="433" y="36"/>
                  </a:lnTo>
                  <a:lnTo>
                    <a:pt x="428" y="38"/>
                  </a:lnTo>
                  <a:lnTo>
                    <a:pt x="426" y="38"/>
                  </a:lnTo>
                  <a:lnTo>
                    <a:pt x="424" y="38"/>
                  </a:lnTo>
                  <a:lnTo>
                    <a:pt x="424" y="38"/>
                  </a:lnTo>
                  <a:lnTo>
                    <a:pt x="421" y="36"/>
                  </a:lnTo>
                  <a:lnTo>
                    <a:pt x="421" y="36"/>
                  </a:lnTo>
                  <a:lnTo>
                    <a:pt x="419" y="33"/>
                  </a:lnTo>
                  <a:lnTo>
                    <a:pt x="417" y="31"/>
                  </a:lnTo>
                  <a:lnTo>
                    <a:pt x="417" y="31"/>
                  </a:lnTo>
                  <a:lnTo>
                    <a:pt x="414" y="28"/>
                  </a:lnTo>
                  <a:lnTo>
                    <a:pt x="414" y="26"/>
                  </a:lnTo>
                  <a:lnTo>
                    <a:pt x="412" y="26"/>
                  </a:lnTo>
                  <a:lnTo>
                    <a:pt x="412" y="26"/>
                  </a:lnTo>
                  <a:lnTo>
                    <a:pt x="409" y="26"/>
                  </a:lnTo>
                  <a:lnTo>
                    <a:pt x="409" y="26"/>
                  </a:lnTo>
                  <a:lnTo>
                    <a:pt x="409" y="24"/>
                  </a:lnTo>
                  <a:lnTo>
                    <a:pt x="409" y="24"/>
                  </a:lnTo>
                  <a:lnTo>
                    <a:pt x="409" y="24"/>
                  </a:lnTo>
                  <a:lnTo>
                    <a:pt x="407" y="24"/>
                  </a:lnTo>
                  <a:lnTo>
                    <a:pt x="405" y="24"/>
                  </a:lnTo>
                  <a:lnTo>
                    <a:pt x="405" y="21"/>
                  </a:lnTo>
                  <a:lnTo>
                    <a:pt x="405" y="21"/>
                  </a:lnTo>
                  <a:lnTo>
                    <a:pt x="402" y="21"/>
                  </a:lnTo>
                  <a:lnTo>
                    <a:pt x="402" y="24"/>
                  </a:lnTo>
                  <a:lnTo>
                    <a:pt x="405" y="24"/>
                  </a:lnTo>
                  <a:lnTo>
                    <a:pt x="405" y="24"/>
                  </a:lnTo>
                  <a:lnTo>
                    <a:pt x="407" y="24"/>
                  </a:lnTo>
                  <a:lnTo>
                    <a:pt x="407" y="24"/>
                  </a:lnTo>
                  <a:lnTo>
                    <a:pt x="407" y="24"/>
                  </a:lnTo>
                  <a:lnTo>
                    <a:pt x="407" y="26"/>
                  </a:lnTo>
                  <a:lnTo>
                    <a:pt x="407" y="26"/>
                  </a:lnTo>
                  <a:lnTo>
                    <a:pt x="407" y="28"/>
                  </a:lnTo>
                  <a:lnTo>
                    <a:pt x="407" y="28"/>
                  </a:lnTo>
                  <a:lnTo>
                    <a:pt x="407" y="31"/>
                  </a:lnTo>
                  <a:lnTo>
                    <a:pt x="407" y="31"/>
                  </a:lnTo>
                  <a:lnTo>
                    <a:pt x="407" y="31"/>
                  </a:lnTo>
                  <a:lnTo>
                    <a:pt x="407" y="31"/>
                  </a:lnTo>
                  <a:lnTo>
                    <a:pt x="407" y="31"/>
                  </a:lnTo>
                  <a:lnTo>
                    <a:pt x="407" y="33"/>
                  </a:lnTo>
                  <a:lnTo>
                    <a:pt x="407" y="33"/>
                  </a:lnTo>
                  <a:lnTo>
                    <a:pt x="405" y="33"/>
                  </a:lnTo>
                  <a:lnTo>
                    <a:pt x="405" y="33"/>
                  </a:lnTo>
                  <a:lnTo>
                    <a:pt x="405" y="33"/>
                  </a:lnTo>
                  <a:lnTo>
                    <a:pt x="402" y="33"/>
                  </a:lnTo>
                  <a:lnTo>
                    <a:pt x="402" y="33"/>
                  </a:lnTo>
                  <a:lnTo>
                    <a:pt x="402" y="33"/>
                  </a:lnTo>
                  <a:lnTo>
                    <a:pt x="402" y="33"/>
                  </a:lnTo>
                  <a:lnTo>
                    <a:pt x="402" y="33"/>
                  </a:lnTo>
                  <a:lnTo>
                    <a:pt x="402" y="33"/>
                  </a:lnTo>
                  <a:lnTo>
                    <a:pt x="400" y="33"/>
                  </a:lnTo>
                  <a:lnTo>
                    <a:pt x="400" y="33"/>
                  </a:lnTo>
                  <a:lnTo>
                    <a:pt x="400" y="33"/>
                  </a:lnTo>
                  <a:lnTo>
                    <a:pt x="400" y="33"/>
                  </a:lnTo>
                  <a:lnTo>
                    <a:pt x="400" y="33"/>
                  </a:lnTo>
                  <a:lnTo>
                    <a:pt x="400" y="33"/>
                  </a:lnTo>
                  <a:lnTo>
                    <a:pt x="400" y="36"/>
                  </a:lnTo>
                  <a:lnTo>
                    <a:pt x="400" y="36"/>
                  </a:lnTo>
                  <a:lnTo>
                    <a:pt x="400" y="36"/>
                  </a:lnTo>
                  <a:lnTo>
                    <a:pt x="400" y="36"/>
                  </a:lnTo>
                  <a:lnTo>
                    <a:pt x="400" y="36"/>
                  </a:lnTo>
                  <a:lnTo>
                    <a:pt x="400" y="36"/>
                  </a:lnTo>
                  <a:lnTo>
                    <a:pt x="400" y="36"/>
                  </a:lnTo>
                  <a:lnTo>
                    <a:pt x="400" y="36"/>
                  </a:lnTo>
                  <a:lnTo>
                    <a:pt x="400" y="36"/>
                  </a:lnTo>
                  <a:lnTo>
                    <a:pt x="398" y="36"/>
                  </a:lnTo>
                  <a:lnTo>
                    <a:pt x="398" y="36"/>
                  </a:lnTo>
                  <a:lnTo>
                    <a:pt x="398" y="36"/>
                  </a:lnTo>
                  <a:lnTo>
                    <a:pt x="398" y="36"/>
                  </a:lnTo>
                  <a:lnTo>
                    <a:pt x="398" y="36"/>
                  </a:lnTo>
                  <a:lnTo>
                    <a:pt x="400" y="36"/>
                  </a:lnTo>
                  <a:lnTo>
                    <a:pt x="400" y="38"/>
                  </a:lnTo>
                  <a:lnTo>
                    <a:pt x="398" y="38"/>
                  </a:lnTo>
                  <a:lnTo>
                    <a:pt x="398" y="38"/>
                  </a:lnTo>
                  <a:lnTo>
                    <a:pt x="398" y="38"/>
                  </a:lnTo>
                  <a:lnTo>
                    <a:pt x="398" y="36"/>
                  </a:lnTo>
                  <a:lnTo>
                    <a:pt x="398" y="36"/>
                  </a:lnTo>
                  <a:lnTo>
                    <a:pt x="398" y="36"/>
                  </a:lnTo>
                  <a:lnTo>
                    <a:pt x="398" y="36"/>
                  </a:lnTo>
                  <a:lnTo>
                    <a:pt x="398" y="36"/>
                  </a:lnTo>
                  <a:lnTo>
                    <a:pt x="395" y="36"/>
                  </a:lnTo>
                  <a:lnTo>
                    <a:pt x="395" y="36"/>
                  </a:lnTo>
                  <a:lnTo>
                    <a:pt x="395" y="36"/>
                  </a:lnTo>
                  <a:lnTo>
                    <a:pt x="395" y="36"/>
                  </a:lnTo>
                  <a:lnTo>
                    <a:pt x="395" y="36"/>
                  </a:lnTo>
                  <a:lnTo>
                    <a:pt x="395" y="36"/>
                  </a:lnTo>
                  <a:lnTo>
                    <a:pt x="395" y="36"/>
                  </a:lnTo>
                  <a:lnTo>
                    <a:pt x="395" y="33"/>
                  </a:lnTo>
                  <a:lnTo>
                    <a:pt x="395" y="33"/>
                  </a:lnTo>
                  <a:lnTo>
                    <a:pt x="395" y="33"/>
                  </a:lnTo>
                  <a:lnTo>
                    <a:pt x="395" y="33"/>
                  </a:lnTo>
                  <a:lnTo>
                    <a:pt x="395" y="33"/>
                  </a:lnTo>
                  <a:lnTo>
                    <a:pt x="395" y="33"/>
                  </a:lnTo>
                  <a:lnTo>
                    <a:pt x="395" y="33"/>
                  </a:lnTo>
                  <a:lnTo>
                    <a:pt x="395" y="31"/>
                  </a:lnTo>
                  <a:lnTo>
                    <a:pt x="395" y="31"/>
                  </a:lnTo>
                  <a:lnTo>
                    <a:pt x="395" y="33"/>
                  </a:lnTo>
                  <a:lnTo>
                    <a:pt x="393" y="33"/>
                  </a:lnTo>
                  <a:lnTo>
                    <a:pt x="393" y="33"/>
                  </a:lnTo>
                  <a:lnTo>
                    <a:pt x="393" y="33"/>
                  </a:lnTo>
                  <a:lnTo>
                    <a:pt x="393" y="33"/>
                  </a:lnTo>
                  <a:lnTo>
                    <a:pt x="393" y="31"/>
                  </a:lnTo>
                  <a:lnTo>
                    <a:pt x="393" y="31"/>
                  </a:lnTo>
                  <a:lnTo>
                    <a:pt x="393" y="31"/>
                  </a:lnTo>
                  <a:lnTo>
                    <a:pt x="393" y="31"/>
                  </a:lnTo>
                  <a:lnTo>
                    <a:pt x="393" y="31"/>
                  </a:lnTo>
                  <a:lnTo>
                    <a:pt x="395" y="28"/>
                  </a:lnTo>
                  <a:lnTo>
                    <a:pt x="395" y="28"/>
                  </a:lnTo>
                  <a:lnTo>
                    <a:pt x="395" y="28"/>
                  </a:lnTo>
                  <a:lnTo>
                    <a:pt x="395" y="28"/>
                  </a:lnTo>
                  <a:lnTo>
                    <a:pt x="393" y="28"/>
                  </a:lnTo>
                  <a:lnTo>
                    <a:pt x="393" y="28"/>
                  </a:lnTo>
                  <a:lnTo>
                    <a:pt x="393" y="28"/>
                  </a:lnTo>
                  <a:lnTo>
                    <a:pt x="393" y="28"/>
                  </a:lnTo>
                  <a:lnTo>
                    <a:pt x="393" y="26"/>
                  </a:lnTo>
                  <a:lnTo>
                    <a:pt x="393" y="26"/>
                  </a:lnTo>
                  <a:lnTo>
                    <a:pt x="393" y="26"/>
                  </a:lnTo>
                  <a:lnTo>
                    <a:pt x="393" y="28"/>
                  </a:lnTo>
                  <a:lnTo>
                    <a:pt x="393" y="28"/>
                  </a:lnTo>
                  <a:lnTo>
                    <a:pt x="391" y="26"/>
                  </a:lnTo>
                  <a:lnTo>
                    <a:pt x="391" y="26"/>
                  </a:lnTo>
                  <a:lnTo>
                    <a:pt x="393" y="26"/>
                  </a:lnTo>
                  <a:lnTo>
                    <a:pt x="391" y="26"/>
                  </a:lnTo>
                  <a:lnTo>
                    <a:pt x="391" y="26"/>
                  </a:lnTo>
                  <a:lnTo>
                    <a:pt x="391"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6" y="28"/>
                  </a:lnTo>
                  <a:lnTo>
                    <a:pt x="386" y="28"/>
                  </a:lnTo>
                  <a:lnTo>
                    <a:pt x="386" y="28"/>
                  </a:lnTo>
                  <a:lnTo>
                    <a:pt x="386" y="28"/>
                  </a:lnTo>
                  <a:lnTo>
                    <a:pt x="386" y="28"/>
                  </a:lnTo>
                  <a:lnTo>
                    <a:pt x="386" y="26"/>
                  </a:lnTo>
                  <a:lnTo>
                    <a:pt x="386" y="26"/>
                  </a:lnTo>
                  <a:lnTo>
                    <a:pt x="386" y="26"/>
                  </a:lnTo>
                  <a:lnTo>
                    <a:pt x="386" y="26"/>
                  </a:lnTo>
                  <a:lnTo>
                    <a:pt x="386" y="26"/>
                  </a:lnTo>
                  <a:lnTo>
                    <a:pt x="386" y="26"/>
                  </a:lnTo>
                  <a:lnTo>
                    <a:pt x="386" y="26"/>
                  </a:lnTo>
                  <a:lnTo>
                    <a:pt x="386" y="26"/>
                  </a:lnTo>
                  <a:lnTo>
                    <a:pt x="386" y="26"/>
                  </a:lnTo>
                  <a:lnTo>
                    <a:pt x="386" y="26"/>
                  </a:lnTo>
                  <a:lnTo>
                    <a:pt x="386" y="26"/>
                  </a:lnTo>
                  <a:lnTo>
                    <a:pt x="386" y="26"/>
                  </a:lnTo>
                  <a:lnTo>
                    <a:pt x="383" y="26"/>
                  </a:lnTo>
                  <a:lnTo>
                    <a:pt x="383" y="26"/>
                  </a:lnTo>
                  <a:lnTo>
                    <a:pt x="383" y="26"/>
                  </a:lnTo>
                  <a:lnTo>
                    <a:pt x="383" y="24"/>
                  </a:lnTo>
                  <a:lnTo>
                    <a:pt x="383" y="24"/>
                  </a:lnTo>
                  <a:lnTo>
                    <a:pt x="383" y="24"/>
                  </a:lnTo>
                  <a:lnTo>
                    <a:pt x="383" y="24"/>
                  </a:lnTo>
                  <a:lnTo>
                    <a:pt x="381" y="24"/>
                  </a:lnTo>
                  <a:lnTo>
                    <a:pt x="381" y="24"/>
                  </a:lnTo>
                  <a:lnTo>
                    <a:pt x="381" y="24"/>
                  </a:lnTo>
                  <a:lnTo>
                    <a:pt x="381" y="24"/>
                  </a:lnTo>
                  <a:lnTo>
                    <a:pt x="381" y="24"/>
                  </a:lnTo>
                  <a:lnTo>
                    <a:pt x="381" y="24"/>
                  </a:lnTo>
                  <a:lnTo>
                    <a:pt x="381" y="24"/>
                  </a:lnTo>
                  <a:lnTo>
                    <a:pt x="381" y="24"/>
                  </a:lnTo>
                  <a:lnTo>
                    <a:pt x="381" y="24"/>
                  </a:lnTo>
                  <a:lnTo>
                    <a:pt x="379" y="24"/>
                  </a:lnTo>
                  <a:lnTo>
                    <a:pt x="379" y="24"/>
                  </a:lnTo>
                  <a:lnTo>
                    <a:pt x="379" y="21"/>
                  </a:lnTo>
                  <a:lnTo>
                    <a:pt x="381" y="21"/>
                  </a:lnTo>
                  <a:lnTo>
                    <a:pt x="381" y="21"/>
                  </a:lnTo>
                  <a:lnTo>
                    <a:pt x="381" y="21"/>
                  </a:lnTo>
                  <a:lnTo>
                    <a:pt x="381" y="21"/>
                  </a:lnTo>
                  <a:lnTo>
                    <a:pt x="381" y="21"/>
                  </a:lnTo>
                  <a:lnTo>
                    <a:pt x="381" y="19"/>
                  </a:lnTo>
                  <a:lnTo>
                    <a:pt x="381" y="19"/>
                  </a:lnTo>
                  <a:lnTo>
                    <a:pt x="381" y="19"/>
                  </a:lnTo>
                  <a:lnTo>
                    <a:pt x="381" y="19"/>
                  </a:lnTo>
                  <a:lnTo>
                    <a:pt x="381" y="19"/>
                  </a:lnTo>
                  <a:lnTo>
                    <a:pt x="381" y="19"/>
                  </a:lnTo>
                  <a:lnTo>
                    <a:pt x="381" y="19"/>
                  </a:lnTo>
                  <a:lnTo>
                    <a:pt x="381" y="19"/>
                  </a:lnTo>
                  <a:lnTo>
                    <a:pt x="381" y="19"/>
                  </a:lnTo>
                  <a:lnTo>
                    <a:pt x="383" y="19"/>
                  </a:lnTo>
                  <a:lnTo>
                    <a:pt x="383" y="19"/>
                  </a:lnTo>
                  <a:lnTo>
                    <a:pt x="383" y="19"/>
                  </a:lnTo>
                  <a:lnTo>
                    <a:pt x="383" y="19"/>
                  </a:lnTo>
                  <a:lnTo>
                    <a:pt x="383" y="19"/>
                  </a:lnTo>
                  <a:lnTo>
                    <a:pt x="383" y="19"/>
                  </a:lnTo>
                  <a:lnTo>
                    <a:pt x="383" y="19"/>
                  </a:lnTo>
                  <a:lnTo>
                    <a:pt x="383" y="17"/>
                  </a:lnTo>
                  <a:lnTo>
                    <a:pt x="383" y="17"/>
                  </a:lnTo>
                  <a:lnTo>
                    <a:pt x="383" y="17"/>
                  </a:lnTo>
                  <a:lnTo>
                    <a:pt x="383" y="17"/>
                  </a:lnTo>
                  <a:lnTo>
                    <a:pt x="383" y="14"/>
                  </a:lnTo>
                  <a:lnTo>
                    <a:pt x="383" y="14"/>
                  </a:lnTo>
                  <a:lnTo>
                    <a:pt x="383" y="14"/>
                  </a:lnTo>
                  <a:lnTo>
                    <a:pt x="383" y="14"/>
                  </a:lnTo>
                  <a:lnTo>
                    <a:pt x="383" y="14"/>
                  </a:lnTo>
                  <a:lnTo>
                    <a:pt x="383" y="14"/>
                  </a:lnTo>
                  <a:lnTo>
                    <a:pt x="383" y="14"/>
                  </a:lnTo>
                  <a:lnTo>
                    <a:pt x="383" y="14"/>
                  </a:lnTo>
                  <a:lnTo>
                    <a:pt x="386" y="14"/>
                  </a:lnTo>
                  <a:lnTo>
                    <a:pt x="386" y="14"/>
                  </a:lnTo>
                  <a:lnTo>
                    <a:pt x="386" y="14"/>
                  </a:lnTo>
                  <a:lnTo>
                    <a:pt x="383" y="14"/>
                  </a:lnTo>
                  <a:lnTo>
                    <a:pt x="383" y="14"/>
                  </a:lnTo>
                  <a:lnTo>
                    <a:pt x="383" y="14"/>
                  </a:lnTo>
                  <a:lnTo>
                    <a:pt x="383" y="14"/>
                  </a:lnTo>
                  <a:lnTo>
                    <a:pt x="383" y="14"/>
                  </a:lnTo>
                  <a:lnTo>
                    <a:pt x="383" y="14"/>
                  </a:lnTo>
                  <a:lnTo>
                    <a:pt x="383" y="14"/>
                  </a:lnTo>
                  <a:lnTo>
                    <a:pt x="383" y="12"/>
                  </a:lnTo>
                  <a:lnTo>
                    <a:pt x="383" y="12"/>
                  </a:lnTo>
                  <a:lnTo>
                    <a:pt x="383" y="14"/>
                  </a:lnTo>
                  <a:lnTo>
                    <a:pt x="383" y="14"/>
                  </a:lnTo>
                  <a:lnTo>
                    <a:pt x="383" y="14"/>
                  </a:lnTo>
                  <a:lnTo>
                    <a:pt x="383" y="12"/>
                  </a:lnTo>
                  <a:lnTo>
                    <a:pt x="383" y="12"/>
                  </a:lnTo>
                  <a:lnTo>
                    <a:pt x="383" y="12"/>
                  </a:lnTo>
                  <a:lnTo>
                    <a:pt x="383" y="12"/>
                  </a:lnTo>
                  <a:lnTo>
                    <a:pt x="383" y="12"/>
                  </a:lnTo>
                  <a:lnTo>
                    <a:pt x="383" y="12"/>
                  </a:lnTo>
                  <a:lnTo>
                    <a:pt x="386" y="14"/>
                  </a:lnTo>
                  <a:lnTo>
                    <a:pt x="386" y="14"/>
                  </a:lnTo>
                  <a:lnTo>
                    <a:pt x="386" y="14"/>
                  </a:lnTo>
                  <a:lnTo>
                    <a:pt x="386" y="14"/>
                  </a:lnTo>
                  <a:lnTo>
                    <a:pt x="386" y="14"/>
                  </a:lnTo>
                  <a:lnTo>
                    <a:pt x="386" y="14"/>
                  </a:lnTo>
                  <a:lnTo>
                    <a:pt x="386" y="14"/>
                  </a:lnTo>
                  <a:lnTo>
                    <a:pt x="386" y="12"/>
                  </a:lnTo>
                  <a:lnTo>
                    <a:pt x="386" y="12"/>
                  </a:lnTo>
                  <a:lnTo>
                    <a:pt x="386" y="12"/>
                  </a:lnTo>
                  <a:lnTo>
                    <a:pt x="383" y="9"/>
                  </a:lnTo>
                  <a:lnTo>
                    <a:pt x="386" y="9"/>
                  </a:lnTo>
                  <a:lnTo>
                    <a:pt x="383" y="9"/>
                  </a:lnTo>
                  <a:lnTo>
                    <a:pt x="383" y="9"/>
                  </a:lnTo>
                  <a:lnTo>
                    <a:pt x="383" y="9"/>
                  </a:lnTo>
                  <a:lnTo>
                    <a:pt x="383" y="9"/>
                  </a:lnTo>
                  <a:lnTo>
                    <a:pt x="383" y="9"/>
                  </a:lnTo>
                  <a:lnTo>
                    <a:pt x="383" y="9"/>
                  </a:lnTo>
                  <a:lnTo>
                    <a:pt x="386" y="9"/>
                  </a:lnTo>
                  <a:lnTo>
                    <a:pt x="386" y="9"/>
                  </a:lnTo>
                  <a:lnTo>
                    <a:pt x="386" y="7"/>
                  </a:lnTo>
                  <a:lnTo>
                    <a:pt x="386" y="7"/>
                  </a:lnTo>
                  <a:lnTo>
                    <a:pt x="386" y="9"/>
                  </a:lnTo>
                  <a:lnTo>
                    <a:pt x="386" y="7"/>
                  </a:lnTo>
                  <a:lnTo>
                    <a:pt x="386" y="7"/>
                  </a:lnTo>
                  <a:lnTo>
                    <a:pt x="386" y="7"/>
                  </a:lnTo>
                  <a:lnTo>
                    <a:pt x="388" y="7"/>
                  </a:lnTo>
                  <a:lnTo>
                    <a:pt x="388" y="7"/>
                  </a:lnTo>
                  <a:lnTo>
                    <a:pt x="388" y="9"/>
                  </a:lnTo>
                  <a:lnTo>
                    <a:pt x="388" y="9"/>
                  </a:lnTo>
                  <a:lnTo>
                    <a:pt x="391" y="14"/>
                  </a:lnTo>
                  <a:lnTo>
                    <a:pt x="391" y="14"/>
                  </a:lnTo>
                  <a:lnTo>
                    <a:pt x="391" y="14"/>
                  </a:lnTo>
                  <a:lnTo>
                    <a:pt x="391" y="14"/>
                  </a:lnTo>
                  <a:lnTo>
                    <a:pt x="391" y="14"/>
                  </a:lnTo>
                  <a:lnTo>
                    <a:pt x="391" y="14"/>
                  </a:lnTo>
                  <a:lnTo>
                    <a:pt x="391" y="17"/>
                  </a:lnTo>
                  <a:lnTo>
                    <a:pt x="393" y="17"/>
                  </a:lnTo>
                  <a:lnTo>
                    <a:pt x="393" y="17"/>
                  </a:lnTo>
                  <a:lnTo>
                    <a:pt x="393" y="17"/>
                  </a:lnTo>
                  <a:lnTo>
                    <a:pt x="395" y="17"/>
                  </a:lnTo>
                  <a:lnTo>
                    <a:pt x="395" y="17"/>
                  </a:lnTo>
                  <a:lnTo>
                    <a:pt x="395" y="19"/>
                  </a:lnTo>
                  <a:lnTo>
                    <a:pt x="395" y="19"/>
                  </a:lnTo>
                  <a:lnTo>
                    <a:pt x="395" y="19"/>
                  </a:lnTo>
                  <a:lnTo>
                    <a:pt x="395" y="19"/>
                  </a:lnTo>
                  <a:lnTo>
                    <a:pt x="398" y="19"/>
                  </a:lnTo>
                  <a:lnTo>
                    <a:pt x="398" y="19"/>
                  </a:lnTo>
                  <a:lnTo>
                    <a:pt x="395" y="19"/>
                  </a:lnTo>
                  <a:lnTo>
                    <a:pt x="395" y="19"/>
                  </a:lnTo>
                  <a:lnTo>
                    <a:pt x="395" y="19"/>
                  </a:lnTo>
                  <a:lnTo>
                    <a:pt x="395" y="19"/>
                  </a:lnTo>
                  <a:lnTo>
                    <a:pt x="400" y="21"/>
                  </a:lnTo>
                  <a:lnTo>
                    <a:pt x="402" y="21"/>
                  </a:lnTo>
                  <a:lnTo>
                    <a:pt x="402" y="21"/>
                  </a:lnTo>
                  <a:lnTo>
                    <a:pt x="400" y="21"/>
                  </a:lnTo>
                  <a:lnTo>
                    <a:pt x="400" y="19"/>
                  </a:lnTo>
                  <a:lnTo>
                    <a:pt x="400" y="19"/>
                  </a:lnTo>
                  <a:lnTo>
                    <a:pt x="398" y="19"/>
                  </a:lnTo>
                  <a:lnTo>
                    <a:pt x="398" y="19"/>
                  </a:lnTo>
                  <a:lnTo>
                    <a:pt x="398" y="19"/>
                  </a:lnTo>
                  <a:lnTo>
                    <a:pt x="395" y="17"/>
                  </a:lnTo>
                  <a:lnTo>
                    <a:pt x="395" y="17"/>
                  </a:lnTo>
                  <a:lnTo>
                    <a:pt x="393" y="17"/>
                  </a:lnTo>
                  <a:lnTo>
                    <a:pt x="393" y="14"/>
                  </a:lnTo>
                  <a:lnTo>
                    <a:pt x="393" y="12"/>
                  </a:lnTo>
                  <a:lnTo>
                    <a:pt x="391" y="12"/>
                  </a:lnTo>
                  <a:lnTo>
                    <a:pt x="391" y="9"/>
                  </a:lnTo>
                  <a:lnTo>
                    <a:pt x="388" y="7"/>
                  </a:lnTo>
                  <a:lnTo>
                    <a:pt x="388" y="7"/>
                  </a:lnTo>
                  <a:lnTo>
                    <a:pt x="386" y="7"/>
                  </a:lnTo>
                  <a:lnTo>
                    <a:pt x="383" y="7"/>
                  </a:lnTo>
                  <a:lnTo>
                    <a:pt x="379" y="12"/>
                  </a:lnTo>
                  <a:lnTo>
                    <a:pt x="372" y="14"/>
                  </a:lnTo>
                  <a:lnTo>
                    <a:pt x="369" y="14"/>
                  </a:lnTo>
                  <a:lnTo>
                    <a:pt x="369" y="14"/>
                  </a:lnTo>
                  <a:lnTo>
                    <a:pt x="367" y="12"/>
                  </a:lnTo>
                  <a:lnTo>
                    <a:pt x="360" y="9"/>
                  </a:lnTo>
                  <a:lnTo>
                    <a:pt x="360" y="9"/>
                  </a:lnTo>
                  <a:lnTo>
                    <a:pt x="357" y="7"/>
                  </a:lnTo>
                  <a:lnTo>
                    <a:pt x="350" y="5"/>
                  </a:lnTo>
                  <a:lnTo>
                    <a:pt x="346" y="2"/>
                  </a:lnTo>
                  <a:lnTo>
                    <a:pt x="343" y="2"/>
                  </a:lnTo>
                  <a:lnTo>
                    <a:pt x="338" y="2"/>
                  </a:lnTo>
                  <a:lnTo>
                    <a:pt x="338" y="5"/>
                  </a:lnTo>
                  <a:lnTo>
                    <a:pt x="338" y="5"/>
                  </a:lnTo>
                  <a:lnTo>
                    <a:pt x="341" y="5"/>
                  </a:lnTo>
                  <a:lnTo>
                    <a:pt x="343" y="5"/>
                  </a:lnTo>
                  <a:lnTo>
                    <a:pt x="346" y="7"/>
                  </a:lnTo>
                  <a:lnTo>
                    <a:pt x="346" y="9"/>
                  </a:lnTo>
                  <a:lnTo>
                    <a:pt x="346" y="9"/>
                  </a:lnTo>
                  <a:lnTo>
                    <a:pt x="346" y="9"/>
                  </a:lnTo>
                  <a:lnTo>
                    <a:pt x="346" y="9"/>
                  </a:lnTo>
                  <a:lnTo>
                    <a:pt x="346" y="9"/>
                  </a:lnTo>
                  <a:lnTo>
                    <a:pt x="346" y="9"/>
                  </a:lnTo>
                  <a:lnTo>
                    <a:pt x="346" y="9"/>
                  </a:lnTo>
                  <a:lnTo>
                    <a:pt x="346" y="9"/>
                  </a:lnTo>
                  <a:lnTo>
                    <a:pt x="343" y="9"/>
                  </a:lnTo>
                  <a:lnTo>
                    <a:pt x="343" y="9"/>
                  </a:lnTo>
                  <a:lnTo>
                    <a:pt x="343" y="9"/>
                  </a:lnTo>
                  <a:lnTo>
                    <a:pt x="343" y="9"/>
                  </a:lnTo>
                  <a:lnTo>
                    <a:pt x="343" y="9"/>
                  </a:lnTo>
                  <a:lnTo>
                    <a:pt x="343" y="9"/>
                  </a:lnTo>
                  <a:lnTo>
                    <a:pt x="341" y="9"/>
                  </a:lnTo>
                  <a:lnTo>
                    <a:pt x="341" y="9"/>
                  </a:lnTo>
                  <a:lnTo>
                    <a:pt x="341" y="9"/>
                  </a:lnTo>
                  <a:lnTo>
                    <a:pt x="341" y="9"/>
                  </a:lnTo>
                  <a:lnTo>
                    <a:pt x="341" y="9"/>
                  </a:lnTo>
                  <a:lnTo>
                    <a:pt x="341" y="9"/>
                  </a:lnTo>
                  <a:lnTo>
                    <a:pt x="338" y="9"/>
                  </a:lnTo>
                  <a:lnTo>
                    <a:pt x="338" y="12"/>
                  </a:lnTo>
                  <a:lnTo>
                    <a:pt x="338" y="12"/>
                  </a:lnTo>
                  <a:lnTo>
                    <a:pt x="338" y="12"/>
                  </a:lnTo>
                  <a:lnTo>
                    <a:pt x="338" y="14"/>
                  </a:lnTo>
                  <a:lnTo>
                    <a:pt x="338" y="14"/>
                  </a:lnTo>
                  <a:lnTo>
                    <a:pt x="336" y="14"/>
                  </a:lnTo>
                  <a:lnTo>
                    <a:pt x="336" y="12"/>
                  </a:lnTo>
                  <a:lnTo>
                    <a:pt x="336" y="12"/>
                  </a:lnTo>
                  <a:lnTo>
                    <a:pt x="336" y="12"/>
                  </a:lnTo>
                  <a:lnTo>
                    <a:pt x="336" y="12"/>
                  </a:lnTo>
                  <a:lnTo>
                    <a:pt x="336" y="12"/>
                  </a:lnTo>
                  <a:lnTo>
                    <a:pt x="336" y="12"/>
                  </a:lnTo>
                  <a:lnTo>
                    <a:pt x="336" y="14"/>
                  </a:lnTo>
                  <a:lnTo>
                    <a:pt x="336" y="14"/>
                  </a:lnTo>
                  <a:lnTo>
                    <a:pt x="336" y="14"/>
                  </a:lnTo>
                  <a:lnTo>
                    <a:pt x="334" y="14"/>
                  </a:lnTo>
                  <a:lnTo>
                    <a:pt x="334" y="14"/>
                  </a:lnTo>
                  <a:lnTo>
                    <a:pt x="334" y="14"/>
                  </a:lnTo>
                  <a:lnTo>
                    <a:pt x="331" y="14"/>
                  </a:lnTo>
                  <a:lnTo>
                    <a:pt x="331" y="14"/>
                  </a:lnTo>
                  <a:lnTo>
                    <a:pt x="331" y="14"/>
                  </a:lnTo>
                  <a:lnTo>
                    <a:pt x="331" y="14"/>
                  </a:lnTo>
                  <a:lnTo>
                    <a:pt x="331" y="14"/>
                  </a:lnTo>
                  <a:lnTo>
                    <a:pt x="331" y="14"/>
                  </a:lnTo>
                  <a:lnTo>
                    <a:pt x="331" y="14"/>
                  </a:lnTo>
                  <a:lnTo>
                    <a:pt x="331" y="14"/>
                  </a:lnTo>
                  <a:lnTo>
                    <a:pt x="329" y="14"/>
                  </a:lnTo>
                  <a:lnTo>
                    <a:pt x="329" y="14"/>
                  </a:lnTo>
                  <a:lnTo>
                    <a:pt x="329" y="14"/>
                  </a:lnTo>
                  <a:lnTo>
                    <a:pt x="327" y="12"/>
                  </a:lnTo>
                  <a:lnTo>
                    <a:pt x="327" y="14"/>
                  </a:lnTo>
                  <a:lnTo>
                    <a:pt x="327" y="14"/>
                  </a:lnTo>
                  <a:lnTo>
                    <a:pt x="327" y="14"/>
                  </a:lnTo>
                  <a:lnTo>
                    <a:pt x="324" y="17"/>
                  </a:lnTo>
                  <a:lnTo>
                    <a:pt x="324" y="17"/>
                  </a:lnTo>
                  <a:lnTo>
                    <a:pt x="324" y="17"/>
                  </a:lnTo>
                  <a:lnTo>
                    <a:pt x="324" y="17"/>
                  </a:lnTo>
                  <a:lnTo>
                    <a:pt x="322" y="14"/>
                  </a:lnTo>
                  <a:lnTo>
                    <a:pt x="322" y="14"/>
                  </a:lnTo>
                  <a:lnTo>
                    <a:pt x="320" y="17"/>
                  </a:lnTo>
                  <a:lnTo>
                    <a:pt x="320" y="17"/>
                  </a:lnTo>
                  <a:lnTo>
                    <a:pt x="320" y="17"/>
                  </a:lnTo>
                  <a:lnTo>
                    <a:pt x="317" y="17"/>
                  </a:lnTo>
                  <a:lnTo>
                    <a:pt x="317" y="17"/>
                  </a:lnTo>
                  <a:lnTo>
                    <a:pt x="315" y="17"/>
                  </a:lnTo>
                  <a:lnTo>
                    <a:pt x="315" y="17"/>
                  </a:lnTo>
                  <a:lnTo>
                    <a:pt x="315" y="17"/>
                  </a:lnTo>
                  <a:lnTo>
                    <a:pt x="315" y="17"/>
                  </a:lnTo>
                  <a:lnTo>
                    <a:pt x="315" y="17"/>
                  </a:lnTo>
                  <a:lnTo>
                    <a:pt x="315" y="14"/>
                  </a:lnTo>
                  <a:lnTo>
                    <a:pt x="315" y="14"/>
                  </a:lnTo>
                  <a:lnTo>
                    <a:pt x="315" y="14"/>
                  </a:lnTo>
                  <a:lnTo>
                    <a:pt x="317" y="14"/>
                  </a:lnTo>
                  <a:lnTo>
                    <a:pt x="320" y="14"/>
                  </a:lnTo>
                  <a:lnTo>
                    <a:pt x="320" y="12"/>
                  </a:lnTo>
                  <a:lnTo>
                    <a:pt x="322" y="12"/>
                  </a:lnTo>
                  <a:lnTo>
                    <a:pt x="322" y="12"/>
                  </a:lnTo>
                  <a:lnTo>
                    <a:pt x="322" y="12"/>
                  </a:lnTo>
                  <a:lnTo>
                    <a:pt x="324" y="9"/>
                  </a:lnTo>
                  <a:lnTo>
                    <a:pt x="327" y="9"/>
                  </a:lnTo>
                  <a:lnTo>
                    <a:pt x="331" y="7"/>
                  </a:lnTo>
                  <a:lnTo>
                    <a:pt x="336" y="5"/>
                  </a:lnTo>
                  <a:lnTo>
                    <a:pt x="336" y="5"/>
                  </a:lnTo>
                  <a:lnTo>
                    <a:pt x="336" y="5"/>
                  </a:lnTo>
                  <a:lnTo>
                    <a:pt x="322" y="9"/>
                  </a:lnTo>
                  <a:lnTo>
                    <a:pt x="315" y="12"/>
                  </a:lnTo>
                  <a:lnTo>
                    <a:pt x="312" y="12"/>
                  </a:lnTo>
                  <a:lnTo>
                    <a:pt x="310" y="12"/>
                  </a:lnTo>
                  <a:lnTo>
                    <a:pt x="308" y="12"/>
                  </a:lnTo>
                  <a:lnTo>
                    <a:pt x="305" y="9"/>
                  </a:lnTo>
                  <a:lnTo>
                    <a:pt x="305" y="9"/>
                  </a:lnTo>
                  <a:lnTo>
                    <a:pt x="303" y="9"/>
                  </a:lnTo>
                  <a:lnTo>
                    <a:pt x="305" y="12"/>
                  </a:lnTo>
                  <a:lnTo>
                    <a:pt x="305" y="14"/>
                  </a:lnTo>
                  <a:lnTo>
                    <a:pt x="305" y="12"/>
                  </a:lnTo>
                  <a:lnTo>
                    <a:pt x="305" y="12"/>
                  </a:lnTo>
                  <a:lnTo>
                    <a:pt x="303" y="12"/>
                  </a:lnTo>
                  <a:lnTo>
                    <a:pt x="303" y="9"/>
                  </a:lnTo>
                  <a:lnTo>
                    <a:pt x="303" y="9"/>
                  </a:lnTo>
                  <a:lnTo>
                    <a:pt x="303" y="12"/>
                  </a:lnTo>
                  <a:lnTo>
                    <a:pt x="303" y="14"/>
                  </a:lnTo>
                  <a:lnTo>
                    <a:pt x="303" y="17"/>
                  </a:lnTo>
                  <a:lnTo>
                    <a:pt x="301" y="19"/>
                  </a:lnTo>
                  <a:lnTo>
                    <a:pt x="298" y="21"/>
                  </a:lnTo>
                  <a:lnTo>
                    <a:pt x="296" y="24"/>
                  </a:lnTo>
                  <a:lnTo>
                    <a:pt x="294" y="24"/>
                  </a:lnTo>
                  <a:lnTo>
                    <a:pt x="294" y="24"/>
                  </a:lnTo>
                  <a:lnTo>
                    <a:pt x="298" y="24"/>
                  </a:lnTo>
                  <a:lnTo>
                    <a:pt x="298" y="24"/>
                  </a:lnTo>
                  <a:lnTo>
                    <a:pt x="298" y="24"/>
                  </a:lnTo>
                  <a:lnTo>
                    <a:pt x="298" y="24"/>
                  </a:lnTo>
                  <a:lnTo>
                    <a:pt x="298" y="24"/>
                  </a:lnTo>
                  <a:lnTo>
                    <a:pt x="298" y="24"/>
                  </a:lnTo>
                  <a:lnTo>
                    <a:pt x="298" y="24"/>
                  </a:lnTo>
                  <a:lnTo>
                    <a:pt x="298" y="24"/>
                  </a:lnTo>
                  <a:lnTo>
                    <a:pt x="301" y="24"/>
                  </a:lnTo>
                  <a:lnTo>
                    <a:pt x="301" y="24"/>
                  </a:lnTo>
                  <a:lnTo>
                    <a:pt x="301" y="24"/>
                  </a:lnTo>
                  <a:lnTo>
                    <a:pt x="301" y="26"/>
                  </a:lnTo>
                  <a:lnTo>
                    <a:pt x="301" y="26"/>
                  </a:lnTo>
                  <a:lnTo>
                    <a:pt x="301" y="26"/>
                  </a:lnTo>
                  <a:lnTo>
                    <a:pt x="301" y="26"/>
                  </a:lnTo>
                  <a:lnTo>
                    <a:pt x="301" y="26"/>
                  </a:lnTo>
                  <a:lnTo>
                    <a:pt x="301" y="24"/>
                  </a:lnTo>
                  <a:lnTo>
                    <a:pt x="298" y="24"/>
                  </a:lnTo>
                  <a:lnTo>
                    <a:pt x="298" y="24"/>
                  </a:lnTo>
                  <a:lnTo>
                    <a:pt x="298" y="26"/>
                  </a:lnTo>
                  <a:lnTo>
                    <a:pt x="298" y="26"/>
                  </a:lnTo>
                  <a:lnTo>
                    <a:pt x="298" y="26"/>
                  </a:lnTo>
                  <a:lnTo>
                    <a:pt x="298" y="26"/>
                  </a:lnTo>
                  <a:lnTo>
                    <a:pt x="298" y="26"/>
                  </a:lnTo>
                  <a:lnTo>
                    <a:pt x="298" y="26"/>
                  </a:lnTo>
                  <a:lnTo>
                    <a:pt x="296" y="26"/>
                  </a:lnTo>
                  <a:lnTo>
                    <a:pt x="296" y="26"/>
                  </a:lnTo>
                  <a:lnTo>
                    <a:pt x="296" y="26"/>
                  </a:lnTo>
                  <a:lnTo>
                    <a:pt x="296" y="26"/>
                  </a:lnTo>
                  <a:lnTo>
                    <a:pt x="296" y="26"/>
                  </a:lnTo>
                  <a:lnTo>
                    <a:pt x="296" y="26"/>
                  </a:lnTo>
                  <a:lnTo>
                    <a:pt x="294" y="26"/>
                  </a:lnTo>
                  <a:lnTo>
                    <a:pt x="294" y="26"/>
                  </a:lnTo>
                  <a:lnTo>
                    <a:pt x="294" y="26"/>
                  </a:lnTo>
                  <a:lnTo>
                    <a:pt x="294" y="26"/>
                  </a:lnTo>
                  <a:lnTo>
                    <a:pt x="294" y="26"/>
                  </a:lnTo>
                  <a:lnTo>
                    <a:pt x="294" y="26"/>
                  </a:lnTo>
                  <a:lnTo>
                    <a:pt x="294" y="26"/>
                  </a:lnTo>
                  <a:lnTo>
                    <a:pt x="294" y="26"/>
                  </a:lnTo>
                  <a:lnTo>
                    <a:pt x="294" y="26"/>
                  </a:lnTo>
                  <a:lnTo>
                    <a:pt x="294" y="24"/>
                  </a:lnTo>
                  <a:lnTo>
                    <a:pt x="294" y="24"/>
                  </a:lnTo>
                  <a:lnTo>
                    <a:pt x="294" y="24"/>
                  </a:lnTo>
                  <a:lnTo>
                    <a:pt x="291" y="24"/>
                  </a:lnTo>
                  <a:lnTo>
                    <a:pt x="291" y="24"/>
                  </a:lnTo>
                  <a:lnTo>
                    <a:pt x="291" y="24"/>
                  </a:lnTo>
                  <a:lnTo>
                    <a:pt x="289" y="21"/>
                  </a:lnTo>
                  <a:lnTo>
                    <a:pt x="289" y="19"/>
                  </a:lnTo>
                  <a:lnTo>
                    <a:pt x="286" y="21"/>
                  </a:lnTo>
                  <a:lnTo>
                    <a:pt x="286" y="21"/>
                  </a:lnTo>
                  <a:lnTo>
                    <a:pt x="286" y="21"/>
                  </a:lnTo>
                  <a:lnTo>
                    <a:pt x="286" y="21"/>
                  </a:lnTo>
                  <a:lnTo>
                    <a:pt x="289" y="21"/>
                  </a:lnTo>
                  <a:lnTo>
                    <a:pt x="286" y="21"/>
                  </a:lnTo>
                  <a:lnTo>
                    <a:pt x="286" y="21"/>
                  </a:lnTo>
                  <a:lnTo>
                    <a:pt x="286" y="21"/>
                  </a:lnTo>
                  <a:lnTo>
                    <a:pt x="286" y="24"/>
                  </a:lnTo>
                  <a:lnTo>
                    <a:pt x="284" y="24"/>
                  </a:lnTo>
                  <a:lnTo>
                    <a:pt x="284" y="24"/>
                  </a:lnTo>
                  <a:lnTo>
                    <a:pt x="284" y="24"/>
                  </a:lnTo>
                  <a:lnTo>
                    <a:pt x="282" y="26"/>
                  </a:lnTo>
                  <a:lnTo>
                    <a:pt x="279" y="28"/>
                  </a:lnTo>
                  <a:lnTo>
                    <a:pt x="279" y="28"/>
                  </a:lnTo>
                  <a:lnTo>
                    <a:pt x="279" y="28"/>
                  </a:lnTo>
                  <a:lnTo>
                    <a:pt x="279" y="28"/>
                  </a:lnTo>
                  <a:lnTo>
                    <a:pt x="279" y="28"/>
                  </a:lnTo>
                  <a:lnTo>
                    <a:pt x="277" y="28"/>
                  </a:lnTo>
                  <a:lnTo>
                    <a:pt x="277" y="28"/>
                  </a:lnTo>
                  <a:lnTo>
                    <a:pt x="279" y="28"/>
                  </a:lnTo>
                  <a:lnTo>
                    <a:pt x="279" y="28"/>
                  </a:lnTo>
                  <a:lnTo>
                    <a:pt x="279" y="28"/>
                  </a:lnTo>
                  <a:lnTo>
                    <a:pt x="277" y="31"/>
                  </a:lnTo>
                  <a:lnTo>
                    <a:pt x="275" y="31"/>
                  </a:lnTo>
                  <a:lnTo>
                    <a:pt x="272" y="31"/>
                  </a:lnTo>
                  <a:lnTo>
                    <a:pt x="272" y="33"/>
                  </a:lnTo>
                  <a:lnTo>
                    <a:pt x="265" y="38"/>
                  </a:lnTo>
                  <a:lnTo>
                    <a:pt x="265" y="40"/>
                  </a:lnTo>
                  <a:lnTo>
                    <a:pt x="263" y="40"/>
                  </a:lnTo>
                  <a:lnTo>
                    <a:pt x="263" y="40"/>
                  </a:lnTo>
                  <a:lnTo>
                    <a:pt x="260" y="40"/>
                  </a:lnTo>
                  <a:lnTo>
                    <a:pt x="258" y="43"/>
                  </a:lnTo>
                  <a:lnTo>
                    <a:pt x="251" y="47"/>
                  </a:lnTo>
                  <a:lnTo>
                    <a:pt x="244" y="50"/>
                  </a:lnTo>
                  <a:lnTo>
                    <a:pt x="241" y="52"/>
                  </a:lnTo>
                  <a:lnTo>
                    <a:pt x="232" y="52"/>
                  </a:lnTo>
                  <a:lnTo>
                    <a:pt x="225" y="47"/>
                  </a:lnTo>
                  <a:lnTo>
                    <a:pt x="223" y="47"/>
                  </a:lnTo>
                  <a:lnTo>
                    <a:pt x="223" y="45"/>
                  </a:lnTo>
                  <a:lnTo>
                    <a:pt x="223" y="45"/>
                  </a:lnTo>
                  <a:lnTo>
                    <a:pt x="223" y="43"/>
                  </a:lnTo>
                  <a:lnTo>
                    <a:pt x="223" y="43"/>
                  </a:lnTo>
                  <a:lnTo>
                    <a:pt x="220" y="43"/>
                  </a:lnTo>
                  <a:lnTo>
                    <a:pt x="220" y="43"/>
                  </a:lnTo>
                  <a:lnTo>
                    <a:pt x="218" y="43"/>
                  </a:lnTo>
                  <a:lnTo>
                    <a:pt x="208" y="38"/>
                  </a:lnTo>
                  <a:lnTo>
                    <a:pt x="206" y="38"/>
                  </a:lnTo>
                  <a:lnTo>
                    <a:pt x="206" y="38"/>
                  </a:lnTo>
                  <a:lnTo>
                    <a:pt x="206" y="38"/>
                  </a:lnTo>
                  <a:lnTo>
                    <a:pt x="204" y="38"/>
                  </a:lnTo>
                  <a:lnTo>
                    <a:pt x="204" y="38"/>
                  </a:lnTo>
                  <a:lnTo>
                    <a:pt x="204" y="36"/>
                  </a:lnTo>
                  <a:lnTo>
                    <a:pt x="201" y="36"/>
                  </a:lnTo>
                  <a:lnTo>
                    <a:pt x="201" y="36"/>
                  </a:lnTo>
                  <a:lnTo>
                    <a:pt x="199" y="36"/>
                  </a:lnTo>
                  <a:lnTo>
                    <a:pt x="199" y="36"/>
                  </a:lnTo>
                  <a:lnTo>
                    <a:pt x="197" y="38"/>
                  </a:lnTo>
                  <a:lnTo>
                    <a:pt x="194" y="38"/>
                  </a:lnTo>
                  <a:lnTo>
                    <a:pt x="194" y="38"/>
                  </a:lnTo>
                  <a:lnTo>
                    <a:pt x="192" y="36"/>
                  </a:lnTo>
                  <a:lnTo>
                    <a:pt x="189" y="36"/>
                  </a:lnTo>
                  <a:lnTo>
                    <a:pt x="189" y="36"/>
                  </a:lnTo>
                  <a:lnTo>
                    <a:pt x="189" y="36"/>
                  </a:lnTo>
                  <a:lnTo>
                    <a:pt x="187" y="36"/>
                  </a:lnTo>
                  <a:lnTo>
                    <a:pt x="187" y="36"/>
                  </a:lnTo>
                  <a:lnTo>
                    <a:pt x="187" y="36"/>
                  </a:lnTo>
                  <a:lnTo>
                    <a:pt x="187" y="36"/>
                  </a:lnTo>
                  <a:lnTo>
                    <a:pt x="178" y="36"/>
                  </a:lnTo>
                  <a:lnTo>
                    <a:pt x="175" y="36"/>
                  </a:lnTo>
                  <a:lnTo>
                    <a:pt x="173" y="33"/>
                  </a:lnTo>
                  <a:lnTo>
                    <a:pt x="173" y="33"/>
                  </a:lnTo>
                  <a:lnTo>
                    <a:pt x="173" y="31"/>
                  </a:lnTo>
                  <a:lnTo>
                    <a:pt x="170" y="28"/>
                  </a:lnTo>
                  <a:lnTo>
                    <a:pt x="170" y="28"/>
                  </a:lnTo>
                  <a:lnTo>
                    <a:pt x="170" y="26"/>
                  </a:lnTo>
                  <a:lnTo>
                    <a:pt x="170" y="26"/>
                  </a:lnTo>
                  <a:lnTo>
                    <a:pt x="170" y="26"/>
                  </a:lnTo>
                  <a:lnTo>
                    <a:pt x="170" y="26"/>
                  </a:lnTo>
                  <a:lnTo>
                    <a:pt x="163" y="28"/>
                  </a:lnTo>
                  <a:lnTo>
                    <a:pt x="161" y="28"/>
                  </a:lnTo>
                  <a:lnTo>
                    <a:pt x="156" y="28"/>
                  </a:lnTo>
                  <a:lnTo>
                    <a:pt x="156" y="28"/>
                  </a:lnTo>
                  <a:lnTo>
                    <a:pt x="154" y="28"/>
                  </a:lnTo>
                  <a:lnTo>
                    <a:pt x="154" y="28"/>
                  </a:lnTo>
                  <a:lnTo>
                    <a:pt x="149" y="28"/>
                  </a:lnTo>
                  <a:lnTo>
                    <a:pt x="149" y="26"/>
                  </a:lnTo>
                  <a:lnTo>
                    <a:pt x="147" y="26"/>
                  </a:lnTo>
                  <a:lnTo>
                    <a:pt x="147" y="26"/>
                  </a:lnTo>
                  <a:lnTo>
                    <a:pt x="144" y="24"/>
                  </a:lnTo>
                  <a:lnTo>
                    <a:pt x="144" y="21"/>
                  </a:lnTo>
                  <a:lnTo>
                    <a:pt x="144" y="21"/>
                  </a:lnTo>
                  <a:lnTo>
                    <a:pt x="144" y="21"/>
                  </a:lnTo>
                  <a:lnTo>
                    <a:pt x="144" y="21"/>
                  </a:lnTo>
                  <a:lnTo>
                    <a:pt x="144" y="19"/>
                  </a:lnTo>
                  <a:lnTo>
                    <a:pt x="144" y="19"/>
                  </a:lnTo>
                  <a:lnTo>
                    <a:pt x="144" y="19"/>
                  </a:lnTo>
                  <a:lnTo>
                    <a:pt x="142" y="19"/>
                  </a:lnTo>
                  <a:lnTo>
                    <a:pt x="142" y="19"/>
                  </a:lnTo>
                  <a:lnTo>
                    <a:pt x="142" y="19"/>
                  </a:lnTo>
                  <a:lnTo>
                    <a:pt x="142" y="19"/>
                  </a:lnTo>
                  <a:lnTo>
                    <a:pt x="142" y="17"/>
                  </a:lnTo>
                  <a:lnTo>
                    <a:pt x="142" y="17"/>
                  </a:lnTo>
                  <a:lnTo>
                    <a:pt x="142" y="17"/>
                  </a:lnTo>
                  <a:lnTo>
                    <a:pt x="137" y="17"/>
                  </a:lnTo>
                  <a:lnTo>
                    <a:pt x="137" y="17"/>
                  </a:lnTo>
                  <a:lnTo>
                    <a:pt x="137" y="17"/>
                  </a:lnTo>
                  <a:lnTo>
                    <a:pt x="137" y="17"/>
                  </a:lnTo>
                  <a:lnTo>
                    <a:pt x="137" y="19"/>
                  </a:lnTo>
                  <a:lnTo>
                    <a:pt x="135" y="17"/>
                  </a:lnTo>
                  <a:lnTo>
                    <a:pt x="135" y="17"/>
                  </a:lnTo>
                  <a:lnTo>
                    <a:pt x="130" y="17"/>
                  </a:lnTo>
                  <a:lnTo>
                    <a:pt x="128" y="14"/>
                  </a:lnTo>
                  <a:lnTo>
                    <a:pt x="126" y="14"/>
                  </a:lnTo>
                  <a:lnTo>
                    <a:pt x="126" y="14"/>
                  </a:lnTo>
                  <a:lnTo>
                    <a:pt x="126" y="14"/>
                  </a:lnTo>
                  <a:lnTo>
                    <a:pt x="126" y="14"/>
                  </a:lnTo>
                  <a:lnTo>
                    <a:pt x="123" y="14"/>
                  </a:lnTo>
                  <a:lnTo>
                    <a:pt x="123" y="12"/>
                  </a:lnTo>
                  <a:lnTo>
                    <a:pt x="121" y="12"/>
                  </a:lnTo>
                  <a:lnTo>
                    <a:pt x="121" y="14"/>
                  </a:lnTo>
                  <a:lnTo>
                    <a:pt x="118" y="14"/>
                  </a:lnTo>
                  <a:lnTo>
                    <a:pt x="116" y="12"/>
                  </a:lnTo>
                  <a:lnTo>
                    <a:pt x="111" y="12"/>
                  </a:lnTo>
                  <a:lnTo>
                    <a:pt x="111" y="12"/>
                  </a:lnTo>
                  <a:lnTo>
                    <a:pt x="107" y="12"/>
                  </a:lnTo>
                  <a:lnTo>
                    <a:pt x="107" y="12"/>
                  </a:lnTo>
                  <a:lnTo>
                    <a:pt x="107" y="9"/>
                  </a:lnTo>
                  <a:lnTo>
                    <a:pt x="90" y="7"/>
                  </a:lnTo>
                  <a:lnTo>
                    <a:pt x="69" y="2"/>
                  </a:lnTo>
                  <a:lnTo>
                    <a:pt x="64" y="2"/>
                  </a:lnTo>
                  <a:lnTo>
                    <a:pt x="62" y="2"/>
                  </a:lnTo>
                  <a:lnTo>
                    <a:pt x="52" y="5"/>
                  </a:lnTo>
                  <a:lnTo>
                    <a:pt x="43" y="7"/>
                  </a:lnTo>
                  <a:lnTo>
                    <a:pt x="40" y="9"/>
                  </a:lnTo>
                  <a:lnTo>
                    <a:pt x="40" y="9"/>
                  </a:lnTo>
                  <a:lnTo>
                    <a:pt x="40" y="9"/>
                  </a:lnTo>
                  <a:lnTo>
                    <a:pt x="38" y="9"/>
                  </a:lnTo>
                  <a:lnTo>
                    <a:pt x="38" y="9"/>
                  </a:lnTo>
                  <a:lnTo>
                    <a:pt x="38" y="9"/>
                  </a:lnTo>
                  <a:lnTo>
                    <a:pt x="36" y="9"/>
                  </a:lnTo>
                  <a:lnTo>
                    <a:pt x="33" y="9"/>
                  </a:lnTo>
                  <a:lnTo>
                    <a:pt x="31" y="7"/>
                  </a:lnTo>
                  <a:lnTo>
                    <a:pt x="29" y="7"/>
                  </a:lnTo>
                  <a:lnTo>
                    <a:pt x="29" y="7"/>
                  </a:lnTo>
                  <a:lnTo>
                    <a:pt x="26" y="7"/>
                  </a:lnTo>
                  <a:lnTo>
                    <a:pt x="26" y="5"/>
                  </a:lnTo>
                  <a:lnTo>
                    <a:pt x="26" y="0"/>
                  </a:lnTo>
                  <a:lnTo>
                    <a:pt x="26" y="0"/>
                  </a:lnTo>
                  <a:lnTo>
                    <a:pt x="21" y="2"/>
                  </a:lnTo>
                  <a:lnTo>
                    <a:pt x="21" y="5"/>
                  </a:lnTo>
                  <a:lnTo>
                    <a:pt x="19" y="9"/>
                  </a:lnTo>
                  <a:lnTo>
                    <a:pt x="10" y="17"/>
                  </a:lnTo>
                  <a:lnTo>
                    <a:pt x="10" y="19"/>
                  </a:lnTo>
                  <a:lnTo>
                    <a:pt x="10" y="21"/>
                  </a:lnTo>
                  <a:lnTo>
                    <a:pt x="10" y="26"/>
                  </a:lnTo>
                  <a:lnTo>
                    <a:pt x="10" y="31"/>
                  </a:lnTo>
                  <a:lnTo>
                    <a:pt x="12" y="38"/>
                  </a:lnTo>
                  <a:lnTo>
                    <a:pt x="12" y="40"/>
                  </a:lnTo>
                  <a:lnTo>
                    <a:pt x="14" y="43"/>
                  </a:lnTo>
                  <a:lnTo>
                    <a:pt x="14" y="47"/>
                  </a:lnTo>
                  <a:lnTo>
                    <a:pt x="17" y="52"/>
                  </a:lnTo>
                  <a:lnTo>
                    <a:pt x="17" y="54"/>
                  </a:lnTo>
                  <a:lnTo>
                    <a:pt x="17" y="57"/>
                  </a:lnTo>
                  <a:lnTo>
                    <a:pt x="17" y="59"/>
                  </a:lnTo>
                  <a:lnTo>
                    <a:pt x="17" y="62"/>
                  </a:lnTo>
                  <a:lnTo>
                    <a:pt x="14" y="64"/>
                  </a:lnTo>
                  <a:lnTo>
                    <a:pt x="14" y="69"/>
                  </a:lnTo>
                  <a:lnTo>
                    <a:pt x="14" y="69"/>
                  </a:lnTo>
                  <a:lnTo>
                    <a:pt x="12" y="71"/>
                  </a:lnTo>
                  <a:lnTo>
                    <a:pt x="12" y="73"/>
                  </a:lnTo>
                  <a:lnTo>
                    <a:pt x="10" y="78"/>
                  </a:lnTo>
                  <a:lnTo>
                    <a:pt x="7" y="80"/>
                  </a:lnTo>
                  <a:lnTo>
                    <a:pt x="5" y="83"/>
                  </a:lnTo>
                  <a:lnTo>
                    <a:pt x="5" y="83"/>
                  </a:lnTo>
                  <a:lnTo>
                    <a:pt x="5" y="85"/>
                  </a:lnTo>
                  <a:lnTo>
                    <a:pt x="2" y="90"/>
                  </a:lnTo>
                  <a:lnTo>
                    <a:pt x="0" y="92"/>
                  </a:lnTo>
                  <a:lnTo>
                    <a:pt x="0" y="95"/>
                  </a:lnTo>
                  <a:lnTo>
                    <a:pt x="2" y="95"/>
                  </a:lnTo>
                  <a:lnTo>
                    <a:pt x="2" y="97"/>
                  </a:lnTo>
                  <a:lnTo>
                    <a:pt x="7" y="109"/>
                  </a:lnTo>
                  <a:lnTo>
                    <a:pt x="7" y="111"/>
                  </a:lnTo>
                  <a:lnTo>
                    <a:pt x="7" y="111"/>
                  </a:lnTo>
                  <a:lnTo>
                    <a:pt x="7" y="116"/>
                  </a:lnTo>
                  <a:lnTo>
                    <a:pt x="7" y="118"/>
                  </a:lnTo>
                  <a:lnTo>
                    <a:pt x="10" y="123"/>
                  </a:lnTo>
                  <a:lnTo>
                    <a:pt x="10" y="125"/>
                  </a:lnTo>
                  <a:lnTo>
                    <a:pt x="10" y="125"/>
                  </a:lnTo>
                  <a:lnTo>
                    <a:pt x="10" y="130"/>
                  </a:lnTo>
                  <a:lnTo>
                    <a:pt x="10" y="133"/>
                  </a:lnTo>
                  <a:lnTo>
                    <a:pt x="12" y="135"/>
                  </a:lnTo>
                  <a:lnTo>
                    <a:pt x="14" y="147"/>
                  </a:lnTo>
                  <a:lnTo>
                    <a:pt x="17" y="149"/>
                  </a:lnTo>
                  <a:lnTo>
                    <a:pt x="17" y="151"/>
                  </a:lnTo>
                  <a:lnTo>
                    <a:pt x="17" y="577"/>
                  </a:lnTo>
                  <a:lnTo>
                    <a:pt x="21" y="577"/>
                  </a:lnTo>
                  <a:lnTo>
                    <a:pt x="43" y="577"/>
                  </a:lnTo>
                  <a:lnTo>
                    <a:pt x="47" y="577"/>
                  </a:lnTo>
                  <a:lnTo>
                    <a:pt x="64" y="577"/>
                  </a:lnTo>
                  <a:lnTo>
                    <a:pt x="69" y="577"/>
                  </a:lnTo>
                  <a:lnTo>
                    <a:pt x="73" y="577"/>
                  </a:lnTo>
                  <a:lnTo>
                    <a:pt x="85" y="577"/>
                  </a:lnTo>
                  <a:lnTo>
                    <a:pt x="90" y="577"/>
                  </a:lnTo>
                  <a:lnTo>
                    <a:pt x="104" y="577"/>
                  </a:lnTo>
                  <a:lnTo>
                    <a:pt x="111" y="577"/>
                  </a:lnTo>
                  <a:lnTo>
                    <a:pt x="116" y="577"/>
                  </a:lnTo>
                  <a:lnTo>
                    <a:pt x="137" y="577"/>
                  </a:lnTo>
                  <a:lnTo>
                    <a:pt x="142" y="577"/>
                  </a:lnTo>
                  <a:lnTo>
                    <a:pt x="168" y="577"/>
                  </a:lnTo>
                  <a:lnTo>
                    <a:pt x="173" y="577"/>
                  </a:lnTo>
                  <a:lnTo>
                    <a:pt x="178" y="577"/>
                  </a:lnTo>
                  <a:lnTo>
                    <a:pt x="189" y="577"/>
                  </a:lnTo>
                  <a:lnTo>
                    <a:pt x="194" y="577"/>
                  </a:lnTo>
                  <a:lnTo>
                    <a:pt x="220" y="577"/>
                  </a:lnTo>
                  <a:lnTo>
                    <a:pt x="225" y="577"/>
                  </a:lnTo>
                  <a:lnTo>
                    <a:pt x="230" y="577"/>
                  </a:lnTo>
                  <a:lnTo>
                    <a:pt x="251" y="577"/>
                  </a:lnTo>
                  <a:lnTo>
                    <a:pt x="256" y="577"/>
                  </a:lnTo>
                  <a:lnTo>
                    <a:pt x="272" y="577"/>
                  </a:lnTo>
                  <a:lnTo>
                    <a:pt x="277" y="577"/>
                  </a:lnTo>
                  <a:lnTo>
                    <a:pt x="282" y="577"/>
                  </a:lnTo>
                  <a:lnTo>
                    <a:pt x="303" y="577"/>
                  </a:lnTo>
                  <a:lnTo>
                    <a:pt x="308" y="577"/>
                  </a:lnTo>
                  <a:lnTo>
                    <a:pt x="334" y="577"/>
                  </a:lnTo>
                  <a:lnTo>
                    <a:pt x="338" y="577"/>
                  </a:lnTo>
                  <a:lnTo>
                    <a:pt x="346" y="577"/>
                  </a:lnTo>
                  <a:lnTo>
                    <a:pt x="353" y="577"/>
                  </a:lnTo>
                  <a:lnTo>
                    <a:pt x="353" y="577"/>
                  </a:lnTo>
                  <a:lnTo>
                    <a:pt x="355" y="570"/>
                  </a:lnTo>
                  <a:lnTo>
                    <a:pt x="355" y="570"/>
                  </a:lnTo>
                  <a:lnTo>
                    <a:pt x="357" y="566"/>
                  </a:lnTo>
                  <a:lnTo>
                    <a:pt x="360" y="563"/>
                  </a:lnTo>
                  <a:lnTo>
                    <a:pt x="360" y="563"/>
                  </a:lnTo>
                  <a:lnTo>
                    <a:pt x="362" y="563"/>
                  </a:lnTo>
                  <a:lnTo>
                    <a:pt x="362" y="563"/>
                  </a:lnTo>
                  <a:lnTo>
                    <a:pt x="362" y="563"/>
                  </a:lnTo>
                  <a:lnTo>
                    <a:pt x="365" y="566"/>
                  </a:lnTo>
                  <a:lnTo>
                    <a:pt x="365" y="566"/>
                  </a:lnTo>
                  <a:lnTo>
                    <a:pt x="365" y="568"/>
                  </a:lnTo>
                  <a:lnTo>
                    <a:pt x="365" y="573"/>
                  </a:lnTo>
                  <a:lnTo>
                    <a:pt x="362" y="577"/>
                  </a:lnTo>
                  <a:lnTo>
                    <a:pt x="365" y="577"/>
                  </a:lnTo>
                  <a:lnTo>
                    <a:pt x="367" y="577"/>
                  </a:lnTo>
                  <a:lnTo>
                    <a:pt x="454" y="577"/>
                  </a:lnTo>
                  <a:lnTo>
                    <a:pt x="466" y="577"/>
                  </a:lnTo>
                  <a:lnTo>
                    <a:pt x="516" y="577"/>
                  </a:lnTo>
                  <a:lnTo>
                    <a:pt x="528" y="577"/>
                  </a:lnTo>
                  <a:lnTo>
                    <a:pt x="542" y="577"/>
                  </a:lnTo>
                  <a:lnTo>
                    <a:pt x="577" y="577"/>
                  </a:lnTo>
                  <a:lnTo>
                    <a:pt x="592" y="577"/>
                  </a:lnTo>
                  <a:lnTo>
                    <a:pt x="615" y="577"/>
                  </a:lnTo>
                  <a:lnTo>
                    <a:pt x="627" y="577"/>
                  </a:lnTo>
                  <a:lnTo>
                    <a:pt x="641" y="577"/>
                  </a:lnTo>
                  <a:lnTo>
                    <a:pt x="653" y="577"/>
                  </a:lnTo>
                  <a:lnTo>
                    <a:pt x="653" y="577"/>
                  </a:lnTo>
                  <a:lnTo>
                    <a:pt x="653" y="575"/>
                  </a:lnTo>
                  <a:lnTo>
                    <a:pt x="653" y="575"/>
                  </a:lnTo>
                  <a:lnTo>
                    <a:pt x="653" y="575"/>
                  </a:lnTo>
                  <a:lnTo>
                    <a:pt x="653" y="573"/>
                  </a:lnTo>
                  <a:close/>
                  <a:moveTo>
                    <a:pt x="450" y="26"/>
                  </a:moveTo>
                  <a:lnTo>
                    <a:pt x="452" y="26"/>
                  </a:lnTo>
                  <a:lnTo>
                    <a:pt x="452" y="26"/>
                  </a:lnTo>
                  <a:lnTo>
                    <a:pt x="454" y="26"/>
                  </a:lnTo>
                  <a:lnTo>
                    <a:pt x="454" y="26"/>
                  </a:lnTo>
                  <a:lnTo>
                    <a:pt x="457" y="26"/>
                  </a:lnTo>
                  <a:lnTo>
                    <a:pt x="459" y="26"/>
                  </a:lnTo>
                  <a:lnTo>
                    <a:pt x="459" y="26"/>
                  </a:lnTo>
                  <a:lnTo>
                    <a:pt x="459" y="26"/>
                  </a:lnTo>
                  <a:lnTo>
                    <a:pt x="452" y="26"/>
                  </a:lnTo>
                  <a:lnTo>
                    <a:pt x="450" y="26"/>
                  </a:lnTo>
                  <a:lnTo>
                    <a:pt x="450" y="26"/>
                  </a:lnTo>
                  <a:lnTo>
                    <a:pt x="447" y="28"/>
                  </a:lnTo>
                  <a:lnTo>
                    <a:pt x="445" y="28"/>
                  </a:lnTo>
                  <a:lnTo>
                    <a:pt x="445" y="28"/>
                  </a:lnTo>
                  <a:lnTo>
                    <a:pt x="445" y="31"/>
                  </a:lnTo>
                  <a:lnTo>
                    <a:pt x="443" y="31"/>
                  </a:lnTo>
                  <a:lnTo>
                    <a:pt x="443" y="31"/>
                  </a:lnTo>
                  <a:lnTo>
                    <a:pt x="443" y="31"/>
                  </a:lnTo>
                  <a:lnTo>
                    <a:pt x="450" y="26"/>
                  </a:lnTo>
                  <a:close/>
                  <a:moveTo>
                    <a:pt x="445" y="36"/>
                  </a:moveTo>
                  <a:lnTo>
                    <a:pt x="445" y="36"/>
                  </a:lnTo>
                  <a:lnTo>
                    <a:pt x="445" y="36"/>
                  </a:lnTo>
                  <a:lnTo>
                    <a:pt x="445" y="36"/>
                  </a:lnTo>
                  <a:lnTo>
                    <a:pt x="445" y="36"/>
                  </a:lnTo>
                  <a:lnTo>
                    <a:pt x="445" y="36"/>
                  </a:lnTo>
                  <a:lnTo>
                    <a:pt x="445" y="36"/>
                  </a:lnTo>
                  <a:lnTo>
                    <a:pt x="445" y="36"/>
                  </a:lnTo>
                  <a:close/>
                  <a:moveTo>
                    <a:pt x="469" y="31"/>
                  </a:moveTo>
                  <a:lnTo>
                    <a:pt x="471" y="31"/>
                  </a:lnTo>
                  <a:lnTo>
                    <a:pt x="469" y="31"/>
                  </a:lnTo>
                  <a:lnTo>
                    <a:pt x="466" y="28"/>
                  </a:lnTo>
                  <a:lnTo>
                    <a:pt x="466" y="28"/>
                  </a:lnTo>
                  <a:lnTo>
                    <a:pt x="464" y="28"/>
                  </a:lnTo>
                  <a:lnTo>
                    <a:pt x="462" y="28"/>
                  </a:lnTo>
                  <a:lnTo>
                    <a:pt x="459" y="26"/>
                  </a:lnTo>
                  <a:lnTo>
                    <a:pt x="462" y="28"/>
                  </a:lnTo>
                  <a:lnTo>
                    <a:pt x="469" y="31"/>
                  </a:lnTo>
                  <a:close/>
                  <a:moveTo>
                    <a:pt x="525" y="227"/>
                  </a:moveTo>
                  <a:lnTo>
                    <a:pt x="528" y="227"/>
                  </a:lnTo>
                  <a:lnTo>
                    <a:pt x="528" y="230"/>
                  </a:lnTo>
                  <a:lnTo>
                    <a:pt x="530" y="230"/>
                  </a:lnTo>
                  <a:lnTo>
                    <a:pt x="533" y="230"/>
                  </a:lnTo>
                  <a:lnTo>
                    <a:pt x="533" y="230"/>
                  </a:lnTo>
                  <a:lnTo>
                    <a:pt x="530" y="227"/>
                  </a:lnTo>
                  <a:lnTo>
                    <a:pt x="530" y="227"/>
                  </a:lnTo>
                  <a:lnTo>
                    <a:pt x="530" y="227"/>
                  </a:lnTo>
                  <a:lnTo>
                    <a:pt x="530" y="227"/>
                  </a:lnTo>
                  <a:lnTo>
                    <a:pt x="530" y="227"/>
                  </a:lnTo>
                  <a:lnTo>
                    <a:pt x="530" y="225"/>
                  </a:lnTo>
                  <a:lnTo>
                    <a:pt x="530" y="225"/>
                  </a:lnTo>
                  <a:lnTo>
                    <a:pt x="530" y="225"/>
                  </a:lnTo>
                  <a:lnTo>
                    <a:pt x="528" y="225"/>
                  </a:lnTo>
                  <a:lnTo>
                    <a:pt x="528" y="227"/>
                  </a:lnTo>
                  <a:lnTo>
                    <a:pt x="525" y="227"/>
                  </a:lnTo>
                  <a:lnTo>
                    <a:pt x="525" y="225"/>
                  </a:lnTo>
                  <a:lnTo>
                    <a:pt x="525" y="225"/>
                  </a:lnTo>
                  <a:lnTo>
                    <a:pt x="525" y="225"/>
                  </a:lnTo>
                  <a:lnTo>
                    <a:pt x="528" y="225"/>
                  </a:lnTo>
                  <a:lnTo>
                    <a:pt x="528" y="225"/>
                  </a:lnTo>
                  <a:lnTo>
                    <a:pt x="528" y="225"/>
                  </a:lnTo>
                  <a:lnTo>
                    <a:pt x="528" y="222"/>
                  </a:lnTo>
                  <a:lnTo>
                    <a:pt x="528" y="222"/>
                  </a:lnTo>
                  <a:lnTo>
                    <a:pt x="528" y="222"/>
                  </a:lnTo>
                  <a:lnTo>
                    <a:pt x="525" y="222"/>
                  </a:lnTo>
                  <a:lnTo>
                    <a:pt x="525" y="222"/>
                  </a:lnTo>
                  <a:lnTo>
                    <a:pt x="525" y="225"/>
                  </a:lnTo>
                  <a:lnTo>
                    <a:pt x="525" y="225"/>
                  </a:lnTo>
                  <a:lnTo>
                    <a:pt x="525" y="225"/>
                  </a:lnTo>
                  <a:lnTo>
                    <a:pt x="525" y="225"/>
                  </a:lnTo>
                  <a:lnTo>
                    <a:pt x="525" y="225"/>
                  </a:lnTo>
                  <a:lnTo>
                    <a:pt x="525" y="225"/>
                  </a:lnTo>
                  <a:lnTo>
                    <a:pt x="525" y="225"/>
                  </a:lnTo>
                  <a:lnTo>
                    <a:pt x="525" y="225"/>
                  </a:lnTo>
                  <a:lnTo>
                    <a:pt x="525" y="225"/>
                  </a:lnTo>
                  <a:lnTo>
                    <a:pt x="525" y="227"/>
                  </a:lnTo>
                  <a:lnTo>
                    <a:pt x="525" y="227"/>
                  </a:lnTo>
                  <a:close/>
                  <a:moveTo>
                    <a:pt x="497" y="296"/>
                  </a:moveTo>
                  <a:lnTo>
                    <a:pt x="497" y="296"/>
                  </a:lnTo>
                  <a:lnTo>
                    <a:pt x="497" y="296"/>
                  </a:lnTo>
                  <a:lnTo>
                    <a:pt x="497" y="296"/>
                  </a:lnTo>
                  <a:lnTo>
                    <a:pt x="497" y="301"/>
                  </a:lnTo>
                  <a:lnTo>
                    <a:pt x="499" y="301"/>
                  </a:lnTo>
                  <a:lnTo>
                    <a:pt x="499" y="301"/>
                  </a:lnTo>
                  <a:lnTo>
                    <a:pt x="499" y="301"/>
                  </a:lnTo>
                  <a:lnTo>
                    <a:pt x="499" y="298"/>
                  </a:lnTo>
                  <a:lnTo>
                    <a:pt x="497" y="296"/>
                  </a:lnTo>
                  <a:close/>
                  <a:moveTo>
                    <a:pt x="499" y="253"/>
                  </a:moveTo>
                  <a:lnTo>
                    <a:pt x="499" y="253"/>
                  </a:lnTo>
                  <a:lnTo>
                    <a:pt x="499" y="253"/>
                  </a:lnTo>
                  <a:lnTo>
                    <a:pt x="499" y="253"/>
                  </a:lnTo>
                  <a:lnTo>
                    <a:pt x="497" y="253"/>
                  </a:lnTo>
                  <a:lnTo>
                    <a:pt x="497" y="253"/>
                  </a:lnTo>
                  <a:lnTo>
                    <a:pt x="497" y="253"/>
                  </a:lnTo>
                  <a:lnTo>
                    <a:pt x="495" y="251"/>
                  </a:lnTo>
                  <a:lnTo>
                    <a:pt x="495" y="251"/>
                  </a:lnTo>
                  <a:lnTo>
                    <a:pt x="495" y="253"/>
                  </a:lnTo>
                  <a:lnTo>
                    <a:pt x="495" y="253"/>
                  </a:lnTo>
                  <a:lnTo>
                    <a:pt x="495" y="253"/>
                  </a:lnTo>
                  <a:lnTo>
                    <a:pt x="495" y="253"/>
                  </a:lnTo>
                  <a:lnTo>
                    <a:pt x="495" y="253"/>
                  </a:lnTo>
                  <a:lnTo>
                    <a:pt x="495" y="253"/>
                  </a:lnTo>
                  <a:lnTo>
                    <a:pt x="495" y="256"/>
                  </a:lnTo>
                  <a:lnTo>
                    <a:pt x="497" y="253"/>
                  </a:lnTo>
                  <a:lnTo>
                    <a:pt x="497" y="253"/>
                  </a:lnTo>
                  <a:lnTo>
                    <a:pt x="497" y="253"/>
                  </a:lnTo>
                  <a:lnTo>
                    <a:pt x="497" y="256"/>
                  </a:lnTo>
                  <a:lnTo>
                    <a:pt x="497" y="256"/>
                  </a:lnTo>
                  <a:lnTo>
                    <a:pt x="499" y="256"/>
                  </a:lnTo>
                  <a:lnTo>
                    <a:pt x="499" y="256"/>
                  </a:lnTo>
                  <a:lnTo>
                    <a:pt x="502" y="258"/>
                  </a:lnTo>
                  <a:lnTo>
                    <a:pt x="502" y="258"/>
                  </a:lnTo>
                  <a:lnTo>
                    <a:pt x="502" y="258"/>
                  </a:lnTo>
                  <a:lnTo>
                    <a:pt x="502" y="258"/>
                  </a:lnTo>
                  <a:lnTo>
                    <a:pt x="502" y="256"/>
                  </a:lnTo>
                  <a:lnTo>
                    <a:pt x="502" y="256"/>
                  </a:lnTo>
                  <a:lnTo>
                    <a:pt x="499" y="253"/>
                  </a:lnTo>
                  <a:close/>
                  <a:moveTo>
                    <a:pt x="535" y="227"/>
                  </a:moveTo>
                  <a:lnTo>
                    <a:pt x="535" y="230"/>
                  </a:lnTo>
                  <a:lnTo>
                    <a:pt x="537" y="230"/>
                  </a:lnTo>
                  <a:lnTo>
                    <a:pt x="537" y="230"/>
                  </a:lnTo>
                  <a:lnTo>
                    <a:pt x="537" y="227"/>
                  </a:lnTo>
                  <a:lnTo>
                    <a:pt x="535" y="227"/>
                  </a:lnTo>
                  <a:lnTo>
                    <a:pt x="535" y="227"/>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00" name="Freeform 199"/>
            <p:cNvSpPr>
              <a:spLocks noEditPoints="1"/>
            </p:cNvSpPr>
            <p:nvPr/>
          </p:nvSpPr>
          <p:spPr bwMode="auto">
            <a:xfrm>
              <a:off x="8253412" y="3123766"/>
              <a:ext cx="1619250" cy="1600200"/>
            </a:xfrm>
            <a:custGeom>
              <a:avLst/>
              <a:gdLst>
                <a:gd name="T0" fmla="*/ 994 w 1020"/>
                <a:gd name="T1" fmla="*/ 146 h 1008"/>
                <a:gd name="T2" fmla="*/ 994 w 1020"/>
                <a:gd name="T3" fmla="*/ 94 h 1008"/>
                <a:gd name="T4" fmla="*/ 958 w 1020"/>
                <a:gd name="T5" fmla="*/ 68 h 1008"/>
                <a:gd name="T6" fmla="*/ 927 w 1020"/>
                <a:gd name="T7" fmla="*/ 38 h 1008"/>
                <a:gd name="T8" fmla="*/ 887 w 1020"/>
                <a:gd name="T9" fmla="*/ 45 h 1008"/>
                <a:gd name="T10" fmla="*/ 845 w 1020"/>
                <a:gd name="T11" fmla="*/ 49 h 1008"/>
                <a:gd name="T12" fmla="*/ 821 w 1020"/>
                <a:gd name="T13" fmla="*/ 26 h 1008"/>
                <a:gd name="T14" fmla="*/ 783 w 1020"/>
                <a:gd name="T15" fmla="*/ 19 h 1008"/>
                <a:gd name="T16" fmla="*/ 750 w 1020"/>
                <a:gd name="T17" fmla="*/ 9 h 1008"/>
                <a:gd name="T18" fmla="*/ 731 w 1020"/>
                <a:gd name="T19" fmla="*/ 9 h 1008"/>
                <a:gd name="T20" fmla="*/ 712 w 1020"/>
                <a:gd name="T21" fmla="*/ 2 h 1008"/>
                <a:gd name="T22" fmla="*/ 688 w 1020"/>
                <a:gd name="T23" fmla="*/ 21 h 1008"/>
                <a:gd name="T24" fmla="*/ 655 w 1020"/>
                <a:gd name="T25" fmla="*/ 16 h 1008"/>
                <a:gd name="T26" fmla="*/ 627 w 1020"/>
                <a:gd name="T27" fmla="*/ 30 h 1008"/>
                <a:gd name="T28" fmla="*/ 584 w 1020"/>
                <a:gd name="T29" fmla="*/ 35 h 1008"/>
                <a:gd name="T30" fmla="*/ 561 w 1020"/>
                <a:gd name="T31" fmla="*/ 45 h 1008"/>
                <a:gd name="T32" fmla="*/ 523 w 1020"/>
                <a:gd name="T33" fmla="*/ 61 h 1008"/>
                <a:gd name="T34" fmla="*/ 483 w 1020"/>
                <a:gd name="T35" fmla="*/ 59 h 1008"/>
                <a:gd name="T36" fmla="*/ 421 w 1020"/>
                <a:gd name="T37" fmla="*/ 23 h 1008"/>
                <a:gd name="T38" fmla="*/ 360 w 1020"/>
                <a:gd name="T39" fmla="*/ 38 h 1008"/>
                <a:gd name="T40" fmla="*/ 338 w 1020"/>
                <a:gd name="T41" fmla="*/ 123 h 1008"/>
                <a:gd name="T42" fmla="*/ 305 w 1020"/>
                <a:gd name="T43" fmla="*/ 227 h 1008"/>
                <a:gd name="T44" fmla="*/ 272 w 1020"/>
                <a:gd name="T45" fmla="*/ 340 h 1008"/>
                <a:gd name="T46" fmla="*/ 218 w 1020"/>
                <a:gd name="T47" fmla="*/ 397 h 1008"/>
                <a:gd name="T48" fmla="*/ 201 w 1020"/>
                <a:gd name="T49" fmla="*/ 490 h 1008"/>
                <a:gd name="T50" fmla="*/ 128 w 1020"/>
                <a:gd name="T51" fmla="*/ 546 h 1008"/>
                <a:gd name="T52" fmla="*/ 118 w 1020"/>
                <a:gd name="T53" fmla="*/ 516 h 1008"/>
                <a:gd name="T54" fmla="*/ 78 w 1020"/>
                <a:gd name="T55" fmla="*/ 539 h 1008"/>
                <a:gd name="T56" fmla="*/ 28 w 1020"/>
                <a:gd name="T57" fmla="*/ 544 h 1008"/>
                <a:gd name="T58" fmla="*/ 12 w 1020"/>
                <a:gd name="T59" fmla="*/ 606 h 1008"/>
                <a:gd name="T60" fmla="*/ 69 w 1020"/>
                <a:gd name="T61" fmla="*/ 598 h 1008"/>
                <a:gd name="T62" fmla="*/ 225 w 1020"/>
                <a:gd name="T63" fmla="*/ 601 h 1008"/>
                <a:gd name="T64" fmla="*/ 241 w 1020"/>
                <a:gd name="T65" fmla="*/ 627 h 1008"/>
                <a:gd name="T66" fmla="*/ 255 w 1020"/>
                <a:gd name="T67" fmla="*/ 662 h 1008"/>
                <a:gd name="T68" fmla="*/ 272 w 1020"/>
                <a:gd name="T69" fmla="*/ 695 h 1008"/>
                <a:gd name="T70" fmla="*/ 286 w 1020"/>
                <a:gd name="T71" fmla="*/ 714 h 1008"/>
                <a:gd name="T72" fmla="*/ 352 w 1020"/>
                <a:gd name="T73" fmla="*/ 712 h 1008"/>
                <a:gd name="T74" fmla="*/ 449 w 1020"/>
                <a:gd name="T75" fmla="*/ 658 h 1008"/>
                <a:gd name="T76" fmla="*/ 516 w 1020"/>
                <a:gd name="T77" fmla="*/ 684 h 1008"/>
                <a:gd name="T78" fmla="*/ 518 w 1020"/>
                <a:gd name="T79" fmla="*/ 731 h 1008"/>
                <a:gd name="T80" fmla="*/ 530 w 1020"/>
                <a:gd name="T81" fmla="*/ 814 h 1008"/>
                <a:gd name="T82" fmla="*/ 535 w 1020"/>
                <a:gd name="T83" fmla="*/ 873 h 1008"/>
                <a:gd name="T84" fmla="*/ 620 w 1020"/>
                <a:gd name="T85" fmla="*/ 875 h 1008"/>
                <a:gd name="T86" fmla="*/ 653 w 1020"/>
                <a:gd name="T87" fmla="*/ 890 h 1008"/>
                <a:gd name="T88" fmla="*/ 703 w 1020"/>
                <a:gd name="T89" fmla="*/ 890 h 1008"/>
                <a:gd name="T90" fmla="*/ 714 w 1020"/>
                <a:gd name="T91" fmla="*/ 913 h 1008"/>
                <a:gd name="T92" fmla="*/ 781 w 1020"/>
                <a:gd name="T93" fmla="*/ 927 h 1008"/>
                <a:gd name="T94" fmla="*/ 842 w 1020"/>
                <a:gd name="T95" fmla="*/ 946 h 1008"/>
                <a:gd name="T96" fmla="*/ 882 w 1020"/>
                <a:gd name="T97" fmla="*/ 977 h 1008"/>
                <a:gd name="T98" fmla="*/ 923 w 1020"/>
                <a:gd name="T99" fmla="*/ 998 h 1008"/>
                <a:gd name="T100" fmla="*/ 942 w 1020"/>
                <a:gd name="T101" fmla="*/ 937 h 1008"/>
                <a:gd name="T102" fmla="*/ 913 w 1020"/>
                <a:gd name="T103" fmla="*/ 949 h 1008"/>
                <a:gd name="T104" fmla="*/ 871 w 1020"/>
                <a:gd name="T105" fmla="*/ 918 h 1008"/>
                <a:gd name="T106" fmla="*/ 875 w 1020"/>
                <a:gd name="T107" fmla="*/ 868 h 1008"/>
                <a:gd name="T108" fmla="*/ 878 w 1020"/>
                <a:gd name="T109" fmla="*/ 835 h 1008"/>
                <a:gd name="T110" fmla="*/ 871 w 1020"/>
                <a:gd name="T111" fmla="*/ 785 h 1008"/>
                <a:gd name="T112" fmla="*/ 925 w 1020"/>
                <a:gd name="T113" fmla="*/ 615 h 1008"/>
                <a:gd name="T114" fmla="*/ 911 w 1020"/>
                <a:gd name="T115" fmla="*/ 447 h 1008"/>
                <a:gd name="T116" fmla="*/ 892 w 1020"/>
                <a:gd name="T117" fmla="*/ 414 h 1008"/>
                <a:gd name="T118" fmla="*/ 930 w 1020"/>
                <a:gd name="T119" fmla="*/ 352 h 1008"/>
                <a:gd name="T120" fmla="*/ 935 w 1020"/>
                <a:gd name="T121" fmla="*/ 303 h 1008"/>
                <a:gd name="T122" fmla="*/ 963 w 1020"/>
                <a:gd name="T123" fmla="*/ 229 h 1008"/>
                <a:gd name="T124" fmla="*/ 31 w 1020"/>
                <a:gd name="T125" fmla="*/ 603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0" h="1008">
                  <a:moveTo>
                    <a:pt x="1020" y="172"/>
                  </a:moveTo>
                  <a:lnTo>
                    <a:pt x="1020" y="170"/>
                  </a:lnTo>
                  <a:lnTo>
                    <a:pt x="1017" y="170"/>
                  </a:lnTo>
                  <a:lnTo>
                    <a:pt x="1015" y="168"/>
                  </a:lnTo>
                  <a:lnTo>
                    <a:pt x="1015" y="168"/>
                  </a:lnTo>
                  <a:lnTo>
                    <a:pt x="1015" y="165"/>
                  </a:lnTo>
                  <a:lnTo>
                    <a:pt x="1015" y="163"/>
                  </a:lnTo>
                  <a:lnTo>
                    <a:pt x="1013" y="165"/>
                  </a:lnTo>
                  <a:lnTo>
                    <a:pt x="1013" y="165"/>
                  </a:lnTo>
                  <a:lnTo>
                    <a:pt x="1010" y="165"/>
                  </a:lnTo>
                  <a:lnTo>
                    <a:pt x="1008" y="165"/>
                  </a:lnTo>
                  <a:lnTo>
                    <a:pt x="1008" y="165"/>
                  </a:lnTo>
                  <a:lnTo>
                    <a:pt x="1008" y="163"/>
                  </a:lnTo>
                  <a:lnTo>
                    <a:pt x="1008" y="163"/>
                  </a:lnTo>
                  <a:lnTo>
                    <a:pt x="1008" y="163"/>
                  </a:lnTo>
                  <a:lnTo>
                    <a:pt x="1008" y="163"/>
                  </a:lnTo>
                  <a:lnTo>
                    <a:pt x="1008" y="163"/>
                  </a:lnTo>
                  <a:lnTo>
                    <a:pt x="1008" y="163"/>
                  </a:lnTo>
                  <a:lnTo>
                    <a:pt x="1005" y="158"/>
                  </a:lnTo>
                  <a:lnTo>
                    <a:pt x="1003" y="158"/>
                  </a:lnTo>
                  <a:lnTo>
                    <a:pt x="1001" y="158"/>
                  </a:lnTo>
                  <a:lnTo>
                    <a:pt x="1001" y="161"/>
                  </a:lnTo>
                  <a:lnTo>
                    <a:pt x="1001" y="163"/>
                  </a:lnTo>
                  <a:lnTo>
                    <a:pt x="998" y="163"/>
                  </a:lnTo>
                  <a:lnTo>
                    <a:pt x="998" y="163"/>
                  </a:lnTo>
                  <a:lnTo>
                    <a:pt x="996" y="161"/>
                  </a:lnTo>
                  <a:lnTo>
                    <a:pt x="996" y="161"/>
                  </a:lnTo>
                  <a:lnTo>
                    <a:pt x="996" y="158"/>
                  </a:lnTo>
                  <a:lnTo>
                    <a:pt x="996" y="158"/>
                  </a:lnTo>
                  <a:lnTo>
                    <a:pt x="996" y="158"/>
                  </a:lnTo>
                  <a:lnTo>
                    <a:pt x="996" y="158"/>
                  </a:lnTo>
                  <a:lnTo>
                    <a:pt x="994" y="156"/>
                  </a:lnTo>
                  <a:lnTo>
                    <a:pt x="991" y="156"/>
                  </a:lnTo>
                  <a:lnTo>
                    <a:pt x="989" y="156"/>
                  </a:lnTo>
                  <a:lnTo>
                    <a:pt x="989" y="156"/>
                  </a:lnTo>
                  <a:lnTo>
                    <a:pt x="991" y="153"/>
                  </a:lnTo>
                  <a:lnTo>
                    <a:pt x="991" y="153"/>
                  </a:lnTo>
                  <a:lnTo>
                    <a:pt x="991" y="153"/>
                  </a:lnTo>
                  <a:lnTo>
                    <a:pt x="991" y="151"/>
                  </a:lnTo>
                  <a:lnTo>
                    <a:pt x="991" y="149"/>
                  </a:lnTo>
                  <a:lnTo>
                    <a:pt x="991" y="149"/>
                  </a:lnTo>
                  <a:lnTo>
                    <a:pt x="991" y="149"/>
                  </a:lnTo>
                  <a:lnTo>
                    <a:pt x="994" y="146"/>
                  </a:lnTo>
                  <a:lnTo>
                    <a:pt x="994" y="146"/>
                  </a:lnTo>
                  <a:lnTo>
                    <a:pt x="994" y="146"/>
                  </a:lnTo>
                  <a:lnTo>
                    <a:pt x="994" y="144"/>
                  </a:lnTo>
                  <a:lnTo>
                    <a:pt x="994" y="139"/>
                  </a:lnTo>
                  <a:lnTo>
                    <a:pt x="994" y="139"/>
                  </a:lnTo>
                  <a:lnTo>
                    <a:pt x="994" y="139"/>
                  </a:lnTo>
                  <a:lnTo>
                    <a:pt x="996" y="139"/>
                  </a:lnTo>
                  <a:lnTo>
                    <a:pt x="996" y="139"/>
                  </a:lnTo>
                  <a:lnTo>
                    <a:pt x="996" y="139"/>
                  </a:lnTo>
                  <a:lnTo>
                    <a:pt x="996" y="139"/>
                  </a:lnTo>
                  <a:lnTo>
                    <a:pt x="996" y="139"/>
                  </a:lnTo>
                  <a:lnTo>
                    <a:pt x="998" y="135"/>
                  </a:lnTo>
                  <a:lnTo>
                    <a:pt x="998" y="132"/>
                  </a:lnTo>
                  <a:lnTo>
                    <a:pt x="996" y="130"/>
                  </a:lnTo>
                  <a:lnTo>
                    <a:pt x="996" y="127"/>
                  </a:lnTo>
                  <a:lnTo>
                    <a:pt x="996" y="127"/>
                  </a:lnTo>
                  <a:lnTo>
                    <a:pt x="994" y="125"/>
                  </a:lnTo>
                  <a:lnTo>
                    <a:pt x="991" y="125"/>
                  </a:lnTo>
                  <a:lnTo>
                    <a:pt x="991" y="125"/>
                  </a:lnTo>
                  <a:lnTo>
                    <a:pt x="991" y="123"/>
                  </a:lnTo>
                  <a:lnTo>
                    <a:pt x="994" y="120"/>
                  </a:lnTo>
                  <a:lnTo>
                    <a:pt x="996" y="113"/>
                  </a:lnTo>
                  <a:lnTo>
                    <a:pt x="996" y="111"/>
                  </a:lnTo>
                  <a:lnTo>
                    <a:pt x="996" y="111"/>
                  </a:lnTo>
                  <a:lnTo>
                    <a:pt x="996" y="111"/>
                  </a:lnTo>
                  <a:lnTo>
                    <a:pt x="996" y="111"/>
                  </a:lnTo>
                  <a:lnTo>
                    <a:pt x="998" y="111"/>
                  </a:lnTo>
                  <a:lnTo>
                    <a:pt x="998" y="111"/>
                  </a:lnTo>
                  <a:lnTo>
                    <a:pt x="998" y="111"/>
                  </a:lnTo>
                  <a:lnTo>
                    <a:pt x="998" y="109"/>
                  </a:lnTo>
                  <a:lnTo>
                    <a:pt x="1001" y="106"/>
                  </a:lnTo>
                  <a:lnTo>
                    <a:pt x="1001" y="106"/>
                  </a:lnTo>
                  <a:lnTo>
                    <a:pt x="1001" y="106"/>
                  </a:lnTo>
                  <a:lnTo>
                    <a:pt x="1001" y="104"/>
                  </a:lnTo>
                  <a:lnTo>
                    <a:pt x="1001" y="104"/>
                  </a:lnTo>
                  <a:lnTo>
                    <a:pt x="1001" y="104"/>
                  </a:lnTo>
                  <a:lnTo>
                    <a:pt x="1001" y="104"/>
                  </a:lnTo>
                  <a:lnTo>
                    <a:pt x="1001" y="101"/>
                  </a:lnTo>
                  <a:lnTo>
                    <a:pt x="1001" y="101"/>
                  </a:lnTo>
                  <a:lnTo>
                    <a:pt x="1001" y="99"/>
                  </a:lnTo>
                  <a:lnTo>
                    <a:pt x="998" y="99"/>
                  </a:lnTo>
                  <a:lnTo>
                    <a:pt x="998" y="101"/>
                  </a:lnTo>
                  <a:lnTo>
                    <a:pt x="996" y="101"/>
                  </a:lnTo>
                  <a:lnTo>
                    <a:pt x="996" y="99"/>
                  </a:lnTo>
                  <a:lnTo>
                    <a:pt x="996" y="97"/>
                  </a:lnTo>
                  <a:lnTo>
                    <a:pt x="996" y="97"/>
                  </a:lnTo>
                  <a:lnTo>
                    <a:pt x="994" y="94"/>
                  </a:lnTo>
                  <a:lnTo>
                    <a:pt x="994" y="94"/>
                  </a:lnTo>
                  <a:lnTo>
                    <a:pt x="994" y="94"/>
                  </a:lnTo>
                  <a:lnTo>
                    <a:pt x="994" y="92"/>
                  </a:lnTo>
                  <a:lnTo>
                    <a:pt x="994" y="92"/>
                  </a:lnTo>
                  <a:lnTo>
                    <a:pt x="991" y="92"/>
                  </a:lnTo>
                  <a:lnTo>
                    <a:pt x="991" y="92"/>
                  </a:lnTo>
                  <a:lnTo>
                    <a:pt x="991" y="92"/>
                  </a:lnTo>
                  <a:lnTo>
                    <a:pt x="989" y="94"/>
                  </a:lnTo>
                  <a:lnTo>
                    <a:pt x="987" y="94"/>
                  </a:lnTo>
                  <a:lnTo>
                    <a:pt x="987" y="94"/>
                  </a:lnTo>
                  <a:lnTo>
                    <a:pt x="987" y="94"/>
                  </a:lnTo>
                  <a:lnTo>
                    <a:pt x="984" y="94"/>
                  </a:lnTo>
                  <a:lnTo>
                    <a:pt x="984" y="94"/>
                  </a:lnTo>
                  <a:lnTo>
                    <a:pt x="982" y="94"/>
                  </a:lnTo>
                  <a:lnTo>
                    <a:pt x="982" y="94"/>
                  </a:lnTo>
                  <a:lnTo>
                    <a:pt x="982" y="94"/>
                  </a:lnTo>
                  <a:lnTo>
                    <a:pt x="982" y="94"/>
                  </a:lnTo>
                  <a:lnTo>
                    <a:pt x="982" y="94"/>
                  </a:lnTo>
                  <a:lnTo>
                    <a:pt x="982" y="94"/>
                  </a:lnTo>
                  <a:lnTo>
                    <a:pt x="982" y="94"/>
                  </a:lnTo>
                  <a:lnTo>
                    <a:pt x="982" y="92"/>
                  </a:lnTo>
                  <a:lnTo>
                    <a:pt x="982" y="90"/>
                  </a:lnTo>
                  <a:lnTo>
                    <a:pt x="982" y="82"/>
                  </a:lnTo>
                  <a:lnTo>
                    <a:pt x="979" y="80"/>
                  </a:lnTo>
                  <a:lnTo>
                    <a:pt x="979" y="80"/>
                  </a:lnTo>
                  <a:lnTo>
                    <a:pt x="979" y="80"/>
                  </a:lnTo>
                  <a:lnTo>
                    <a:pt x="979" y="80"/>
                  </a:lnTo>
                  <a:lnTo>
                    <a:pt x="977" y="80"/>
                  </a:lnTo>
                  <a:lnTo>
                    <a:pt x="977" y="80"/>
                  </a:lnTo>
                  <a:lnTo>
                    <a:pt x="977" y="80"/>
                  </a:lnTo>
                  <a:lnTo>
                    <a:pt x="975" y="80"/>
                  </a:lnTo>
                  <a:lnTo>
                    <a:pt x="970" y="78"/>
                  </a:lnTo>
                  <a:lnTo>
                    <a:pt x="968" y="75"/>
                  </a:lnTo>
                  <a:lnTo>
                    <a:pt x="963" y="75"/>
                  </a:lnTo>
                  <a:lnTo>
                    <a:pt x="963" y="75"/>
                  </a:lnTo>
                  <a:lnTo>
                    <a:pt x="963" y="75"/>
                  </a:lnTo>
                  <a:lnTo>
                    <a:pt x="961" y="75"/>
                  </a:lnTo>
                  <a:lnTo>
                    <a:pt x="961" y="75"/>
                  </a:lnTo>
                  <a:lnTo>
                    <a:pt x="961" y="73"/>
                  </a:lnTo>
                  <a:lnTo>
                    <a:pt x="961" y="73"/>
                  </a:lnTo>
                  <a:lnTo>
                    <a:pt x="961" y="73"/>
                  </a:lnTo>
                  <a:lnTo>
                    <a:pt x="961" y="71"/>
                  </a:lnTo>
                  <a:lnTo>
                    <a:pt x="958" y="68"/>
                  </a:lnTo>
                  <a:lnTo>
                    <a:pt x="958" y="68"/>
                  </a:lnTo>
                  <a:lnTo>
                    <a:pt x="958" y="68"/>
                  </a:lnTo>
                  <a:lnTo>
                    <a:pt x="956" y="68"/>
                  </a:lnTo>
                  <a:lnTo>
                    <a:pt x="953" y="66"/>
                  </a:lnTo>
                  <a:lnTo>
                    <a:pt x="953" y="66"/>
                  </a:lnTo>
                  <a:lnTo>
                    <a:pt x="953" y="64"/>
                  </a:lnTo>
                  <a:lnTo>
                    <a:pt x="951" y="61"/>
                  </a:lnTo>
                  <a:lnTo>
                    <a:pt x="951" y="61"/>
                  </a:lnTo>
                  <a:lnTo>
                    <a:pt x="949" y="61"/>
                  </a:lnTo>
                  <a:lnTo>
                    <a:pt x="949" y="61"/>
                  </a:lnTo>
                  <a:lnTo>
                    <a:pt x="949" y="61"/>
                  </a:lnTo>
                  <a:lnTo>
                    <a:pt x="949" y="61"/>
                  </a:lnTo>
                  <a:lnTo>
                    <a:pt x="949" y="61"/>
                  </a:lnTo>
                  <a:lnTo>
                    <a:pt x="949" y="59"/>
                  </a:lnTo>
                  <a:lnTo>
                    <a:pt x="949" y="59"/>
                  </a:lnTo>
                  <a:lnTo>
                    <a:pt x="949" y="59"/>
                  </a:lnTo>
                  <a:lnTo>
                    <a:pt x="949" y="56"/>
                  </a:lnTo>
                  <a:lnTo>
                    <a:pt x="946" y="56"/>
                  </a:lnTo>
                  <a:lnTo>
                    <a:pt x="946" y="56"/>
                  </a:lnTo>
                  <a:lnTo>
                    <a:pt x="944" y="56"/>
                  </a:lnTo>
                  <a:lnTo>
                    <a:pt x="942" y="56"/>
                  </a:lnTo>
                  <a:lnTo>
                    <a:pt x="942" y="54"/>
                  </a:lnTo>
                  <a:lnTo>
                    <a:pt x="939" y="52"/>
                  </a:lnTo>
                  <a:lnTo>
                    <a:pt x="939" y="49"/>
                  </a:lnTo>
                  <a:lnTo>
                    <a:pt x="942" y="49"/>
                  </a:lnTo>
                  <a:lnTo>
                    <a:pt x="942" y="47"/>
                  </a:lnTo>
                  <a:lnTo>
                    <a:pt x="942" y="47"/>
                  </a:lnTo>
                  <a:lnTo>
                    <a:pt x="939" y="47"/>
                  </a:lnTo>
                  <a:lnTo>
                    <a:pt x="939" y="47"/>
                  </a:lnTo>
                  <a:lnTo>
                    <a:pt x="942" y="45"/>
                  </a:lnTo>
                  <a:lnTo>
                    <a:pt x="942" y="45"/>
                  </a:lnTo>
                  <a:lnTo>
                    <a:pt x="942" y="45"/>
                  </a:lnTo>
                  <a:lnTo>
                    <a:pt x="942" y="45"/>
                  </a:lnTo>
                  <a:lnTo>
                    <a:pt x="942" y="45"/>
                  </a:lnTo>
                  <a:lnTo>
                    <a:pt x="939" y="45"/>
                  </a:lnTo>
                  <a:lnTo>
                    <a:pt x="939" y="42"/>
                  </a:lnTo>
                  <a:lnTo>
                    <a:pt x="939" y="42"/>
                  </a:lnTo>
                  <a:lnTo>
                    <a:pt x="937" y="42"/>
                  </a:lnTo>
                  <a:lnTo>
                    <a:pt x="937" y="42"/>
                  </a:lnTo>
                  <a:lnTo>
                    <a:pt x="937" y="42"/>
                  </a:lnTo>
                  <a:lnTo>
                    <a:pt x="935" y="42"/>
                  </a:lnTo>
                  <a:lnTo>
                    <a:pt x="935" y="40"/>
                  </a:lnTo>
                  <a:lnTo>
                    <a:pt x="932" y="40"/>
                  </a:lnTo>
                  <a:lnTo>
                    <a:pt x="932" y="40"/>
                  </a:lnTo>
                  <a:lnTo>
                    <a:pt x="930" y="40"/>
                  </a:lnTo>
                  <a:lnTo>
                    <a:pt x="927" y="40"/>
                  </a:lnTo>
                  <a:lnTo>
                    <a:pt x="927" y="38"/>
                  </a:lnTo>
                  <a:lnTo>
                    <a:pt x="927" y="38"/>
                  </a:lnTo>
                  <a:lnTo>
                    <a:pt x="925" y="40"/>
                  </a:lnTo>
                  <a:lnTo>
                    <a:pt x="925" y="40"/>
                  </a:lnTo>
                  <a:lnTo>
                    <a:pt x="925" y="38"/>
                  </a:lnTo>
                  <a:lnTo>
                    <a:pt x="925" y="38"/>
                  </a:lnTo>
                  <a:lnTo>
                    <a:pt x="923" y="38"/>
                  </a:lnTo>
                  <a:lnTo>
                    <a:pt x="923" y="38"/>
                  </a:lnTo>
                  <a:lnTo>
                    <a:pt x="923" y="40"/>
                  </a:lnTo>
                  <a:lnTo>
                    <a:pt x="923" y="40"/>
                  </a:lnTo>
                  <a:lnTo>
                    <a:pt x="923" y="42"/>
                  </a:lnTo>
                  <a:lnTo>
                    <a:pt x="923" y="42"/>
                  </a:lnTo>
                  <a:lnTo>
                    <a:pt x="923" y="42"/>
                  </a:lnTo>
                  <a:lnTo>
                    <a:pt x="920" y="45"/>
                  </a:lnTo>
                  <a:lnTo>
                    <a:pt x="920" y="45"/>
                  </a:lnTo>
                  <a:lnTo>
                    <a:pt x="920" y="45"/>
                  </a:lnTo>
                  <a:lnTo>
                    <a:pt x="920" y="47"/>
                  </a:lnTo>
                  <a:lnTo>
                    <a:pt x="920" y="47"/>
                  </a:lnTo>
                  <a:lnTo>
                    <a:pt x="916" y="49"/>
                  </a:lnTo>
                  <a:lnTo>
                    <a:pt x="916" y="52"/>
                  </a:lnTo>
                  <a:lnTo>
                    <a:pt x="916" y="52"/>
                  </a:lnTo>
                  <a:lnTo>
                    <a:pt x="916" y="54"/>
                  </a:lnTo>
                  <a:lnTo>
                    <a:pt x="913" y="54"/>
                  </a:lnTo>
                  <a:lnTo>
                    <a:pt x="913" y="54"/>
                  </a:lnTo>
                  <a:lnTo>
                    <a:pt x="911" y="54"/>
                  </a:lnTo>
                  <a:lnTo>
                    <a:pt x="911" y="54"/>
                  </a:lnTo>
                  <a:lnTo>
                    <a:pt x="911" y="54"/>
                  </a:lnTo>
                  <a:lnTo>
                    <a:pt x="911" y="56"/>
                  </a:lnTo>
                  <a:lnTo>
                    <a:pt x="908" y="56"/>
                  </a:lnTo>
                  <a:lnTo>
                    <a:pt x="908" y="54"/>
                  </a:lnTo>
                  <a:lnTo>
                    <a:pt x="904" y="52"/>
                  </a:lnTo>
                  <a:lnTo>
                    <a:pt x="904" y="52"/>
                  </a:lnTo>
                  <a:lnTo>
                    <a:pt x="901" y="49"/>
                  </a:lnTo>
                  <a:lnTo>
                    <a:pt x="901" y="52"/>
                  </a:lnTo>
                  <a:lnTo>
                    <a:pt x="901" y="49"/>
                  </a:lnTo>
                  <a:lnTo>
                    <a:pt x="901" y="49"/>
                  </a:lnTo>
                  <a:lnTo>
                    <a:pt x="899" y="47"/>
                  </a:lnTo>
                  <a:lnTo>
                    <a:pt x="899" y="47"/>
                  </a:lnTo>
                  <a:lnTo>
                    <a:pt x="894" y="49"/>
                  </a:lnTo>
                  <a:lnTo>
                    <a:pt x="894" y="49"/>
                  </a:lnTo>
                  <a:lnTo>
                    <a:pt x="892" y="47"/>
                  </a:lnTo>
                  <a:lnTo>
                    <a:pt x="890" y="49"/>
                  </a:lnTo>
                  <a:lnTo>
                    <a:pt x="890" y="49"/>
                  </a:lnTo>
                  <a:lnTo>
                    <a:pt x="887" y="47"/>
                  </a:lnTo>
                  <a:lnTo>
                    <a:pt x="887" y="47"/>
                  </a:lnTo>
                  <a:lnTo>
                    <a:pt x="887" y="45"/>
                  </a:lnTo>
                  <a:lnTo>
                    <a:pt x="887" y="45"/>
                  </a:lnTo>
                  <a:lnTo>
                    <a:pt x="885" y="45"/>
                  </a:lnTo>
                  <a:lnTo>
                    <a:pt x="885" y="45"/>
                  </a:lnTo>
                  <a:lnTo>
                    <a:pt x="885" y="45"/>
                  </a:lnTo>
                  <a:lnTo>
                    <a:pt x="885" y="45"/>
                  </a:lnTo>
                  <a:lnTo>
                    <a:pt x="882" y="45"/>
                  </a:lnTo>
                  <a:lnTo>
                    <a:pt x="882" y="45"/>
                  </a:lnTo>
                  <a:lnTo>
                    <a:pt x="880" y="49"/>
                  </a:lnTo>
                  <a:lnTo>
                    <a:pt x="880" y="52"/>
                  </a:lnTo>
                  <a:lnTo>
                    <a:pt x="878" y="52"/>
                  </a:lnTo>
                  <a:lnTo>
                    <a:pt x="875" y="52"/>
                  </a:lnTo>
                  <a:lnTo>
                    <a:pt x="875" y="52"/>
                  </a:lnTo>
                  <a:lnTo>
                    <a:pt x="875" y="52"/>
                  </a:lnTo>
                  <a:lnTo>
                    <a:pt x="875" y="54"/>
                  </a:lnTo>
                  <a:lnTo>
                    <a:pt x="875" y="54"/>
                  </a:lnTo>
                  <a:lnTo>
                    <a:pt x="875" y="54"/>
                  </a:lnTo>
                  <a:lnTo>
                    <a:pt x="873" y="54"/>
                  </a:lnTo>
                  <a:lnTo>
                    <a:pt x="873" y="54"/>
                  </a:lnTo>
                  <a:lnTo>
                    <a:pt x="873" y="54"/>
                  </a:lnTo>
                  <a:lnTo>
                    <a:pt x="871" y="54"/>
                  </a:lnTo>
                  <a:lnTo>
                    <a:pt x="871" y="54"/>
                  </a:lnTo>
                  <a:lnTo>
                    <a:pt x="868" y="56"/>
                  </a:lnTo>
                  <a:lnTo>
                    <a:pt x="868" y="59"/>
                  </a:lnTo>
                  <a:lnTo>
                    <a:pt x="866" y="59"/>
                  </a:lnTo>
                  <a:lnTo>
                    <a:pt x="866" y="59"/>
                  </a:lnTo>
                  <a:lnTo>
                    <a:pt x="864" y="59"/>
                  </a:lnTo>
                  <a:lnTo>
                    <a:pt x="864" y="59"/>
                  </a:lnTo>
                  <a:lnTo>
                    <a:pt x="864" y="56"/>
                  </a:lnTo>
                  <a:lnTo>
                    <a:pt x="864" y="56"/>
                  </a:lnTo>
                  <a:lnTo>
                    <a:pt x="861" y="54"/>
                  </a:lnTo>
                  <a:lnTo>
                    <a:pt x="859" y="54"/>
                  </a:lnTo>
                  <a:lnTo>
                    <a:pt x="856" y="56"/>
                  </a:lnTo>
                  <a:lnTo>
                    <a:pt x="854" y="56"/>
                  </a:lnTo>
                  <a:lnTo>
                    <a:pt x="854" y="54"/>
                  </a:lnTo>
                  <a:lnTo>
                    <a:pt x="852" y="54"/>
                  </a:lnTo>
                  <a:lnTo>
                    <a:pt x="852" y="52"/>
                  </a:lnTo>
                  <a:lnTo>
                    <a:pt x="852" y="52"/>
                  </a:lnTo>
                  <a:lnTo>
                    <a:pt x="852" y="49"/>
                  </a:lnTo>
                  <a:lnTo>
                    <a:pt x="849" y="49"/>
                  </a:lnTo>
                  <a:lnTo>
                    <a:pt x="849" y="49"/>
                  </a:lnTo>
                  <a:lnTo>
                    <a:pt x="849" y="52"/>
                  </a:lnTo>
                  <a:lnTo>
                    <a:pt x="847" y="52"/>
                  </a:lnTo>
                  <a:lnTo>
                    <a:pt x="847" y="49"/>
                  </a:lnTo>
                  <a:lnTo>
                    <a:pt x="847" y="49"/>
                  </a:lnTo>
                  <a:lnTo>
                    <a:pt x="845" y="49"/>
                  </a:lnTo>
                  <a:lnTo>
                    <a:pt x="845" y="47"/>
                  </a:lnTo>
                  <a:lnTo>
                    <a:pt x="845" y="47"/>
                  </a:lnTo>
                  <a:lnTo>
                    <a:pt x="845" y="47"/>
                  </a:lnTo>
                  <a:lnTo>
                    <a:pt x="847" y="45"/>
                  </a:lnTo>
                  <a:lnTo>
                    <a:pt x="847" y="45"/>
                  </a:lnTo>
                  <a:lnTo>
                    <a:pt x="842" y="45"/>
                  </a:lnTo>
                  <a:lnTo>
                    <a:pt x="842" y="45"/>
                  </a:lnTo>
                  <a:lnTo>
                    <a:pt x="842" y="45"/>
                  </a:lnTo>
                  <a:lnTo>
                    <a:pt x="842" y="45"/>
                  </a:lnTo>
                  <a:lnTo>
                    <a:pt x="842" y="42"/>
                  </a:lnTo>
                  <a:lnTo>
                    <a:pt x="840" y="45"/>
                  </a:lnTo>
                  <a:lnTo>
                    <a:pt x="840" y="45"/>
                  </a:lnTo>
                  <a:lnTo>
                    <a:pt x="840" y="45"/>
                  </a:lnTo>
                  <a:lnTo>
                    <a:pt x="840" y="45"/>
                  </a:lnTo>
                  <a:lnTo>
                    <a:pt x="840" y="45"/>
                  </a:lnTo>
                  <a:lnTo>
                    <a:pt x="840" y="45"/>
                  </a:lnTo>
                  <a:lnTo>
                    <a:pt x="840" y="45"/>
                  </a:lnTo>
                  <a:lnTo>
                    <a:pt x="840" y="45"/>
                  </a:lnTo>
                  <a:lnTo>
                    <a:pt x="840" y="45"/>
                  </a:lnTo>
                  <a:lnTo>
                    <a:pt x="837" y="45"/>
                  </a:lnTo>
                  <a:lnTo>
                    <a:pt x="837" y="45"/>
                  </a:lnTo>
                  <a:lnTo>
                    <a:pt x="837" y="45"/>
                  </a:lnTo>
                  <a:lnTo>
                    <a:pt x="835" y="42"/>
                  </a:lnTo>
                  <a:lnTo>
                    <a:pt x="835" y="42"/>
                  </a:lnTo>
                  <a:lnTo>
                    <a:pt x="835" y="42"/>
                  </a:lnTo>
                  <a:lnTo>
                    <a:pt x="833" y="42"/>
                  </a:lnTo>
                  <a:lnTo>
                    <a:pt x="833" y="42"/>
                  </a:lnTo>
                  <a:lnTo>
                    <a:pt x="833" y="42"/>
                  </a:lnTo>
                  <a:lnTo>
                    <a:pt x="833" y="40"/>
                  </a:lnTo>
                  <a:lnTo>
                    <a:pt x="833" y="38"/>
                  </a:lnTo>
                  <a:lnTo>
                    <a:pt x="833" y="35"/>
                  </a:lnTo>
                  <a:lnTo>
                    <a:pt x="833" y="33"/>
                  </a:lnTo>
                  <a:lnTo>
                    <a:pt x="833" y="33"/>
                  </a:lnTo>
                  <a:lnTo>
                    <a:pt x="833" y="33"/>
                  </a:lnTo>
                  <a:lnTo>
                    <a:pt x="830" y="33"/>
                  </a:lnTo>
                  <a:lnTo>
                    <a:pt x="830" y="30"/>
                  </a:lnTo>
                  <a:lnTo>
                    <a:pt x="830" y="30"/>
                  </a:lnTo>
                  <a:lnTo>
                    <a:pt x="830" y="33"/>
                  </a:lnTo>
                  <a:lnTo>
                    <a:pt x="828" y="33"/>
                  </a:lnTo>
                  <a:lnTo>
                    <a:pt x="828" y="30"/>
                  </a:lnTo>
                  <a:lnTo>
                    <a:pt x="828" y="30"/>
                  </a:lnTo>
                  <a:lnTo>
                    <a:pt x="828" y="28"/>
                  </a:lnTo>
                  <a:lnTo>
                    <a:pt x="828" y="28"/>
                  </a:lnTo>
                  <a:lnTo>
                    <a:pt x="826" y="26"/>
                  </a:lnTo>
                  <a:lnTo>
                    <a:pt x="821" y="26"/>
                  </a:lnTo>
                  <a:lnTo>
                    <a:pt x="821" y="26"/>
                  </a:lnTo>
                  <a:lnTo>
                    <a:pt x="819" y="26"/>
                  </a:lnTo>
                  <a:lnTo>
                    <a:pt x="819" y="23"/>
                  </a:lnTo>
                  <a:lnTo>
                    <a:pt x="819" y="23"/>
                  </a:lnTo>
                  <a:lnTo>
                    <a:pt x="819" y="23"/>
                  </a:lnTo>
                  <a:lnTo>
                    <a:pt x="819" y="21"/>
                  </a:lnTo>
                  <a:lnTo>
                    <a:pt x="816" y="21"/>
                  </a:lnTo>
                  <a:lnTo>
                    <a:pt x="816" y="21"/>
                  </a:lnTo>
                  <a:lnTo>
                    <a:pt x="816" y="21"/>
                  </a:lnTo>
                  <a:lnTo>
                    <a:pt x="816" y="21"/>
                  </a:lnTo>
                  <a:lnTo>
                    <a:pt x="814" y="21"/>
                  </a:lnTo>
                  <a:lnTo>
                    <a:pt x="816" y="19"/>
                  </a:lnTo>
                  <a:lnTo>
                    <a:pt x="816" y="16"/>
                  </a:lnTo>
                  <a:lnTo>
                    <a:pt x="814" y="16"/>
                  </a:lnTo>
                  <a:lnTo>
                    <a:pt x="814" y="16"/>
                  </a:lnTo>
                  <a:lnTo>
                    <a:pt x="811" y="16"/>
                  </a:lnTo>
                  <a:lnTo>
                    <a:pt x="811" y="16"/>
                  </a:lnTo>
                  <a:lnTo>
                    <a:pt x="811" y="16"/>
                  </a:lnTo>
                  <a:lnTo>
                    <a:pt x="811" y="16"/>
                  </a:lnTo>
                  <a:lnTo>
                    <a:pt x="809" y="16"/>
                  </a:lnTo>
                  <a:lnTo>
                    <a:pt x="809" y="14"/>
                  </a:lnTo>
                  <a:lnTo>
                    <a:pt x="809" y="14"/>
                  </a:lnTo>
                  <a:lnTo>
                    <a:pt x="807" y="14"/>
                  </a:lnTo>
                  <a:lnTo>
                    <a:pt x="807" y="14"/>
                  </a:lnTo>
                  <a:lnTo>
                    <a:pt x="807" y="14"/>
                  </a:lnTo>
                  <a:lnTo>
                    <a:pt x="804" y="14"/>
                  </a:lnTo>
                  <a:lnTo>
                    <a:pt x="800" y="11"/>
                  </a:lnTo>
                  <a:lnTo>
                    <a:pt x="797" y="9"/>
                  </a:lnTo>
                  <a:lnTo>
                    <a:pt x="795" y="9"/>
                  </a:lnTo>
                  <a:lnTo>
                    <a:pt x="793" y="11"/>
                  </a:lnTo>
                  <a:lnTo>
                    <a:pt x="790" y="11"/>
                  </a:lnTo>
                  <a:lnTo>
                    <a:pt x="790" y="11"/>
                  </a:lnTo>
                  <a:lnTo>
                    <a:pt x="788" y="14"/>
                  </a:lnTo>
                  <a:lnTo>
                    <a:pt x="785" y="16"/>
                  </a:lnTo>
                  <a:lnTo>
                    <a:pt x="785" y="16"/>
                  </a:lnTo>
                  <a:lnTo>
                    <a:pt x="785" y="16"/>
                  </a:lnTo>
                  <a:lnTo>
                    <a:pt x="785" y="19"/>
                  </a:lnTo>
                  <a:lnTo>
                    <a:pt x="785" y="19"/>
                  </a:lnTo>
                  <a:lnTo>
                    <a:pt x="785" y="19"/>
                  </a:lnTo>
                  <a:lnTo>
                    <a:pt x="783" y="19"/>
                  </a:lnTo>
                  <a:lnTo>
                    <a:pt x="783" y="19"/>
                  </a:lnTo>
                  <a:lnTo>
                    <a:pt x="783" y="19"/>
                  </a:lnTo>
                  <a:lnTo>
                    <a:pt x="783" y="19"/>
                  </a:lnTo>
                  <a:lnTo>
                    <a:pt x="783" y="19"/>
                  </a:lnTo>
                  <a:lnTo>
                    <a:pt x="783" y="19"/>
                  </a:lnTo>
                  <a:lnTo>
                    <a:pt x="781" y="19"/>
                  </a:lnTo>
                  <a:lnTo>
                    <a:pt x="781" y="19"/>
                  </a:lnTo>
                  <a:lnTo>
                    <a:pt x="781" y="19"/>
                  </a:lnTo>
                  <a:lnTo>
                    <a:pt x="778" y="16"/>
                  </a:lnTo>
                  <a:lnTo>
                    <a:pt x="778" y="16"/>
                  </a:lnTo>
                  <a:lnTo>
                    <a:pt x="778" y="16"/>
                  </a:lnTo>
                  <a:lnTo>
                    <a:pt x="776" y="16"/>
                  </a:lnTo>
                  <a:lnTo>
                    <a:pt x="774" y="16"/>
                  </a:lnTo>
                  <a:lnTo>
                    <a:pt x="774" y="16"/>
                  </a:lnTo>
                  <a:lnTo>
                    <a:pt x="774" y="16"/>
                  </a:lnTo>
                  <a:lnTo>
                    <a:pt x="774" y="16"/>
                  </a:lnTo>
                  <a:lnTo>
                    <a:pt x="771" y="16"/>
                  </a:lnTo>
                  <a:lnTo>
                    <a:pt x="771" y="16"/>
                  </a:lnTo>
                  <a:lnTo>
                    <a:pt x="771" y="16"/>
                  </a:lnTo>
                  <a:lnTo>
                    <a:pt x="771" y="16"/>
                  </a:lnTo>
                  <a:lnTo>
                    <a:pt x="771" y="16"/>
                  </a:lnTo>
                  <a:lnTo>
                    <a:pt x="769" y="16"/>
                  </a:lnTo>
                  <a:lnTo>
                    <a:pt x="769" y="16"/>
                  </a:lnTo>
                  <a:lnTo>
                    <a:pt x="769" y="16"/>
                  </a:lnTo>
                  <a:lnTo>
                    <a:pt x="769" y="16"/>
                  </a:lnTo>
                  <a:lnTo>
                    <a:pt x="767" y="19"/>
                  </a:lnTo>
                  <a:lnTo>
                    <a:pt x="767" y="19"/>
                  </a:lnTo>
                  <a:lnTo>
                    <a:pt x="767" y="19"/>
                  </a:lnTo>
                  <a:lnTo>
                    <a:pt x="764" y="19"/>
                  </a:lnTo>
                  <a:lnTo>
                    <a:pt x="764" y="19"/>
                  </a:lnTo>
                  <a:lnTo>
                    <a:pt x="762" y="16"/>
                  </a:lnTo>
                  <a:lnTo>
                    <a:pt x="762" y="16"/>
                  </a:lnTo>
                  <a:lnTo>
                    <a:pt x="762" y="14"/>
                  </a:lnTo>
                  <a:lnTo>
                    <a:pt x="762" y="14"/>
                  </a:lnTo>
                  <a:lnTo>
                    <a:pt x="759" y="14"/>
                  </a:lnTo>
                  <a:lnTo>
                    <a:pt x="759" y="14"/>
                  </a:lnTo>
                  <a:lnTo>
                    <a:pt x="759" y="11"/>
                  </a:lnTo>
                  <a:lnTo>
                    <a:pt x="757" y="14"/>
                  </a:lnTo>
                  <a:lnTo>
                    <a:pt x="757" y="14"/>
                  </a:lnTo>
                  <a:lnTo>
                    <a:pt x="757" y="11"/>
                  </a:lnTo>
                  <a:lnTo>
                    <a:pt x="757" y="11"/>
                  </a:lnTo>
                  <a:lnTo>
                    <a:pt x="755" y="14"/>
                  </a:lnTo>
                  <a:lnTo>
                    <a:pt x="755" y="11"/>
                  </a:lnTo>
                  <a:lnTo>
                    <a:pt x="752" y="11"/>
                  </a:lnTo>
                  <a:lnTo>
                    <a:pt x="752" y="11"/>
                  </a:lnTo>
                  <a:lnTo>
                    <a:pt x="752" y="11"/>
                  </a:lnTo>
                  <a:lnTo>
                    <a:pt x="750" y="11"/>
                  </a:lnTo>
                  <a:lnTo>
                    <a:pt x="750" y="11"/>
                  </a:lnTo>
                  <a:lnTo>
                    <a:pt x="750" y="11"/>
                  </a:lnTo>
                  <a:lnTo>
                    <a:pt x="750" y="9"/>
                  </a:lnTo>
                  <a:lnTo>
                    <a:pt x="750" y="9"/>
                  </a:lnTo>
                  <a:lnTo>
                    <a:pt x="750" y="9"/>
                  </a:lnTo>
                  <a:lnTo>
                    <a:pt x="750" y="9"/>
                  </a:lnTo>
                  <a:lnTo>
                    <a:pt x="750" y="7"/>
                  </a:lnTo>
                  <a:lnTo>
                    <a:pt x="748" y="9"/>
                  </a:lnTo>
                  <a:lnTo>
                    <a:pt x="748" y="9"/>
                  </a:lnTo>
                  <a:lnTo>
                    <a:pt x="748" y="9"/>
                  </a:lnTo>
                  <a:lnTo>
                    <a:pt x="748" y="9"/>
                  </a:lnTo>
                  <a:lnTo>
                    <a:pt x="748" y="7"/>
                  </a:lnTo>
                  <a:lnTo>
                    <a:pt x="748" y="9"/>
                  </a:lnTo>
                  <a:lnTo>
                    <a:pt x="745" y="7"/>
                  </a:lnTo>
                  <a:lnTo>
                    <a:pt x="745" y="7"/>
                  </a:lnTo>
                  <a:lnTo>
                    <a:pt x="745" y="7"/>
                  </a:lnTo>
                  <a:lnTo>
                    <a:pt x="745" y="7"/>
                  </a:lnTo>
                  <a:lnTo>
                    <a:pt x="745" y="7"/>
                  </a:lnTo>
                  <a:lnTo>
                    <a:pt x="745" y="7"/>
                  </a:lnTo>
                  <a:lnTo>
                    <a:pt x="743" y="7"/>
                  </a:lnTo>
                  <a:lnTo>
                    <a:pt x="743" y="7"/>
                  </a:lnTo>
                  <a:lnTo>
                    <a:pt x="743" y="7"/>
                  </a:lnTo>
                  <a:lnTo>
                    <a:pt x="743" y="7"/>
                  </a:lnTo>
                  <a:lnTo>
                    <a:pt x="743" y="9"/>
                  </a:lnTo>
                  <a:lnTo>
                    <a:pt x="743" y="9"/>
                  </a:lnTo>
                  <a:lnTo>
                    <a:pt x="743" y="9"/>
                  </a:lnTo>
                  <a:lnTo>
                    <a:pt x="743" y="9"/>
                  </a:lnTo>
                  <a:lnTo>
                    <a:pt x="743" y="9"/>
                  </a:lnTo>
                  <a:lnTo>
                    <a:pt x="743" y="9"/>
                  </a:lnTo>
                  <a:lnTo>
                    <a:pt x="740" y="9"/>
                  </a:lnTo>
                  <a:lnTo>
                    <a:pt x="740" y="9"/>
                  </a:lnTo>
                  <a:lnTo>
                    <a:pt x="740" y="9"/>
                  </a:lnTo>
                  <a:lnTo>
                    <a:pt x="740" y="11"/>
                  </a:lnTo>
                  <a:lnTo>
                    <a:pt x="738" y="9"/>
                  </a:lnTo>
                  <a:lnTo>
                    <a:pt x="738" y="9"/>
                  </a:lnTo>
                  <a:lnTo>
                    <a:pt x="738" y="9"/>
                  </a:lnTo>
                  <a:lnTo>
                    <a:pt x="736" y="9"/>
                  </a:lnTo>
                  <a:lnTo>
                    <a:pt x="736" y="9"/>
                  </a:lnTo>
                  <a:lnTo>
                    <a:pt x="736" y="9"/>
                  </a:lnTo>
                  <a:lnTo>
                    <a:pt x="736" y="9"/>
                  </a:lnTo>
                  <a:lnTo>
                    <a:pt x="736" y="9"/>
                  </a:lnTo>
                  <a:lnTo>
                    <a:pt x="733" y="9"/>
                  </a:lnTo>
                  <a:lnTo>
                    <a:pt x="733" y="11"/>
                  </a:lnTo>
                  <a:lnTo>
                    <a:pt x="733" y="11"/>
                  </a:lnTo>
                  <a:lnTo>
                    <a:pt x="733" y="11"/>
                  </a:lnTo>
                  <a:lnTo>
                    <a:pt x="731" y="9"/>
                  </a:lnTo>
                  <a:lnTo>
                    <a:pt x="731" y="9"/>
                  </a:lnTo>
                  <a:lnTo>
                    <a:pt x="731" y="9"/>
                  </a:lnTo>
                  <a:lnTo>
                    <a:pt x="731" y="9"/>
                  </a:lnTo>
                  <a:lnTo>
                    <a:pt x="729" y="9"/>
                  </a:lnTo>
                  <a:lnTo>
                    <a:pt x="729" y="9"/>
                  </a:lnTo>
                  <a:lnTo>
                    <a:pt x="729" y="9"/>
                  </a:lnTo>
                  <a:lnTo>
                    <a:pt x="729" y="9"/>
                  </a:lnTo>
                  <a:lnTo>
                    <a:pt x="729" y="9"/>
                  </a:lnTo>
                  <a:lnTo>
                    <a:pt x="729" y="7"/>
                  </a:lnTo>
                  <a:lnTo>
                    <a:pt x="729" y="7"/>
                  </a:lnTo>
                  <a:lnTo>
                    <a:pt x="726" y="7"/>
                  </a:lnTo>
                  <a:lnTo>
                    <a:pt x="726" y="7"/>
                  </a:lnTo>
                  <a:lnTo>
                    <a:pt x="726" y="7"/>
                  </a:lnTo>
                  <a:lnTo>
                    <a:pt x="726" y="7"/>
                  </a:lnTo>
                  <a:lnTo>
                    <a:pt x="726" y="7"/>
                  </a:lnTo>
                  <a:lnTo>
                    <a:pt x="726" y="7"/>
                  </a:lnTo>
                  <a:lnTo>
                    <a:pt x="726" y="7"/>
                  </a:lnTo>
                  <a:lnTo>
                    <a:pt x="726" y="7"/>
                  </a:lnTo>
                  <a:lnTo>
                    <a:pt x="724" y="7"/>
                  </a:lnTo>
                  <a:lnTo>
                    <a:pt x="724" y="7"/>
                  </a:lnTo>
                  <a:lnTo>
                    <a:pt x="722" y="4"/>
                  </a:lnTo>
                  <a:lnTo>
                    <a:pt x="722" y="4"/>
                  </a:lnTo>
                  <a:lnTo>
                    <a:pt x="722" y="4"/>
                  </a:lnTo>
                  <a:lnTo>
                    <a:pt x="722" y="4"/>
                  </a:lnTo>
                  <a:lnTo>
                    <a:pt x="719" y="4"/>
                  </a:lnTo>
                  <a:lnTo>
                    <a:pt x="719" y="4"/>
                  </a:lnTo>
                  <a:lnTo>
                    <a:pt x="719" y="4"/>
                  </a:lnTo>
                  <a:lnTo>
                    <a:pt x="719" y="4"/>
                  </a:lnTo>
                  <a:lnTo>
                    <a:pt x="719" y="4"/>
                  </a:lnTo>
                  <a:lnTo>
                    <a:pt x="719" y="4"/>
                  </a:lnTo>
                  <a:lnTo>
                    <a:pt x="717" y="4"/>
                  </a:lnTo>
                  <a:lnTo>
                    <a:pt x="717" y="2"/>
                  </a:lnTo>
                  <a:lnTo>
                    <a:pt x="717" y="2"/>
                  </a:lnTo>
                  <a:lnTo>
                    <a:pt x="717" y="2"/>
                  </a:lnTo>
                  <a:lnTo>
                    <a:pt x="717" y="2"/>
                  </a:lnTo>
                  <a:lnTo>
                    <a:pt x="717" y="2"/>
                  </a:lnTo>
                  <a:lnTo>
                    <a:pt x="717" y="2"/>
                  </a:lnTo>
                  <a:lnTo>
                    <a:pt x="717" y="2"/>
                  </a:lnTo>
                  <a:lnTo>
                    <a:pt x="717" y="2"/>
                  </a:lnTo>
                  <a:lnTo>
                    <a:pt x="717" y="0"/>
                  </a:lnTo>
                  <a:lnTo>
                    <a:pt x="714" y="0"/>
                  </a:lnTo>
                  <a:lnTo>
                    <a:pt x="714" y="0"/>
                  </a:lnTo>
                  <a:lnTo>
                    <a:pt x="714" y="0"/>
                  </a:lnTo>
                  <a:lnTo>
                    <a:pt x="712" y="0"/>
                  </a:lnTo>
                  <a:lnTo>
                    <a:pt x="714" y="2"/>
                  </a:lnTo>
                  <a:lnTo>
                    <a:pt x="712" y="2"/>
                  </a:lnTo>
                  <a:lnTo>
                    <a:pt x="712" y="2"/>
                  </a:lnTo>
                  <a:lnTo>
                    <a:pt x="712" y="2"/>
                  </a:lnTo>
                  <a:lnTo>
                    <a:pt x="710" y="2"/>
                  </a:lnTo>
                  <a:lnTo>
                    <a:pt x="710" y="2"/>
                  </a:lnTo>
                  <a:lnTo>
                    <a:pt x="710" y="2"/>
                  </a:lnTo>
                  <a:lnTo>
                    <a:pt x="707" y="2"/>
                  </a:lnTo>
                  <a:lnTo>
                    <a:pt x="707" y="4"/>
                  </a:lnTo>
                  <a:lnTo>
                    <a:pt x="705" y="2"/>
                  </a:lnTo>
                  <a:lnTo>
                    <a:pt x="705" y="4"/>
                  </a:lnTo>
                  <a:lnTo>
                    <a:pt x="705" y="4"/>
                  </a:lnTo>
                  <a:lnTo>
                    <a:pt x="705" y="4"/>
                  </a:lnTo>
                  <a:lnTo>
                    <a:pt x="705" y="4"/>
                  </a:lnTo>
                  <a:lnTo>
                    <a:pt x="703" y="4"/>
                  </a:lnTo>
                  <a:lnTo>
                    <a:pt x="703" y="7"/>
                  </a:lnTo>
                  <a:lnTo>
                    <a:pt x="703" y="7"/>
                  </a:lnTo>
                  <a:lnTo>
                    <a:pt x="703" y="9"/>
                  </a:lnTo>
                  <a:lnTo>
                    <a:pt x="703" y="9"/>
                  </a:lnTo>
                  <a:lnTo>
                    <a:pt x="703" y="9"/>
                  </a:lnTo>
                  <a:lnTo>
                    <a:pt x="700" y="11"/>
                  </a:lnTo>
                  <a:lnTo>
                    <a:pt x="703" y="11"/>
                  </a:lnTo>
                  <a:lnTo>
                    <a:pt x="703" y="11"/>
                  </a:lnTo>
                  <a:lnTo>
                    <a:pt x="703" y="11"/>
                  </a:lnTo>
                  <a:lnTo>
                    <a:pt x="703" y="11"/>
                  </a:lnTo>
                  <a:lnTo>
                    <a:pt x="703" y="14"/>
                  </a:lnTo>
                  <a:lnTo>
                    <a:pt x="703" y="14"/>
                  </a:lnTo>
                  <a:lnTo>
                    <a:pt x="703" y="14"/>
                  </a:lnTo>
                  <a:lnTo>
                    <a:pt x="703" y="14"/>
                  </a:lnTo>
                  <a:lnTo>
                    <a:pt x="703" y="16"/>
                  </a:lnTo>
                  <a:lnTo>
                    <a:pt x="703" y="16"/>
                  </a:lnTo>
                  <a:lnTo>
                    <a:pt x="703" y="19"/>
                  </a:lnTo>
                  <a:lnTo>
                    <a:pt x="703" y="19"/>
                  </a:lnTo>
                  <a:lnTo>
                    <a:pt x="700" y="19"/>
                  </a:lnTo>
                  <a:lnTo>
                    <a:pt x="700" y="19"/>
                  </a:lnTo>
                  <a:lnTo>
                    <a:pt x="698" y="19"/>
                  </a:lnTo>
                  <a:lnTo>
                    <a:pt x="698" y="19"/>
                  </a:lnTo>
                  <a:lnTo>
                    <a:pt x="698" y="21"/>
                  </a:lnTo>
                  <a:lnTo>
                    <a:pt x="693" y="21"/>
                  </a:lnTo>
                  <a:lnTo>
                    <a:pt x="693" y="21"/>
                  </a:lnTo>
                  <a:lnTo>
                    <a:pt x="693" y="19"/>
                  </a:lnTo>
                  <a:lnTo>
                    <a:pt x="693" y="19"/>
                  </a:lnTo>
                  <a:lnTo>
                    <a:pt x="691" y="19"/>
                  </a:lnTo>
                  <a:lnTo>
                    <a:pt x="691" y="21"/>
                  </a:lnTo>
                  <a:lnTo>
                    <a:pt x="691" y="21"/>
                  </a:lnTo>
                  <a:lnTo>
                    <a:pt x="691" y="21"/>
                  </a:lnTo>
                  <a:lnTo>
                    <a:pt x="691" y="21"/>
                  </a:lnTo>
                  <a:lnTo>
                    <a:pt x="688" y="21"/>
                  </a:lnTo>
                  <a:lnTo>
                    <a:pt x="688" y="23"/>
                  </a:lnTo>
                  <a:lnTo>
                    <a:pt x="688" y="23"/>
                  </a:lnTo>
                  <a:lnTo>
                    <a:pt x="686" y="23"/>
                  </a:lnTo>
                  <a:lnTo>
                    <a:pt x="686" y="21"/>
                  </a:lnTo>
                  <a:lnTo>
                    <a:pt x="684" y="21"/>
                  </a:lnTo>
                  <a:lnTo>
                    <a:pt x="681" y="21"/>
                  </a:lnTo>
                  <a:lnTo>
                    <a:pt x="681" y="21"/>
                  </a:lnTo>
                  <a:lnTo>
                    <a:pt x="681" y="21"/>
                  </a:lnTo>
                  <a:lnTo>
                    <a:pt x="681" y="21"/>
                  </a:lnTo>
                  <a:lnTo>
                    <a:pt x="679" y="23"/>
                  </a:lnTo>
                  <a:lnTo>
                    <a:pt x="677" y="23"/>
                  </a:lnTo>
                  <a:lnTo>
                    <a:pt x="677" y="23"/>
                  </a:lnTo>
                  <a:lnTo>
                    <a:pt x="677" y="23"/>
                  </a:lnTo>
                  <a:lnTo>
                    <a:pt x="677" y="23"/>
                  </a:lnTo>
                  <a:lnTo>
                    <a:pt x="674" y="23"/>
                  </a:lnTo>
                  <a:lnTo>
                    <a:pt x="674" y="23"/>
                  </a:lnTo>
                  <a:lnTo>
                    <a:pt x="674" y="23"/>
                  </a:lnTo>
                  <a:lnTo>
                    <a:pt x="674" y="26"/>
                  </a:lnTo>
                  <a:lnTo>
                    <a:pt x="672" y="26"/>
                  </a:lnTo>
                  <a:lnTo>
                    <a:pt x="672" y="23"/>
                  </a:lnTo>
                  <a:lnTo>
                    <a:pt x="672" y="26"/>
                  </a:lnTo>
                  <a:lnTo>
                    <a:pt x="669" y="26"/>
                  </a:lnTo>
                  <a:lnTo>
                    <a:pt x="667" y="26"/>
                  </a:lnTo>
                  <a:lnTo>
                    <a:pt x="667" y="23"/>
                  </a:lnTo>
                  <a:lnTo>
                    <a:pt x="667" y="23"/>
                  </a:lnTo>
                  <a:lnTo>
                    <a:pt x="667" y="23"/>
                  </a:lnTo>
                  <a:lnTo>
                    <a:pt x="667" y="23"/>
                  </a:lnTo>
                  <a:lnTo>
                    <a:pt x="665" y="21"/>
                  </a:lnTo>
                  <a:lnTo>
                    <a:pt x="665" y="21"/>
                  </a:lnTo>
                  <a:lnTo>
                    <a:pt x="665" y="21"/>
                  </a:lnTo>
                  <a:lnTo>
                    <a:pt x="665" y="19"/>
                  </a:lnTo>
                  <a:lnTo>
                    <a:pt x="662" y="19"/>
                  </a:lnTo>
                  <a:lnTo>
                    <a:pt x="662" y="19"/>
                  </a:lnTo>
                  <a:lnTo>
                    <a:pt x="662" y="19"/>
                  </a:lnTo>
                  <a:lnTo>
                    <a:pt x="660" y="19"/>
                  </a:lnTo>
                  <a:lnTo>
                    <a:pt x="660" y="19"/>
                  </a:lnTo>
                  <a:lnTo>
                    <a:pt x="660" y="16"/>
                  </a:lnTo>
                  <a:lnTo>
                    <a:pt x="660" y="16"/>
                  </a:lnTo>
                  <a:lnTo>
                    <a:pt x="658" y="16"/>
                  </a:lnTo>
                  <a:lnTo>
                    <a:pt x="658" y="16"/>
                  </a:lnTo>
                  <a:lnTo>
                    <a:pt x="658" y="16"/>
                  </a:lnTo>
                  <a:lnTo>
                    <a:pt x="655" y="14"/>
                  </a:lnTo>
                  <a:lnTo>
                    <a:pt x="655" y="16"/>
                  </a:lnTo>
                  <a:lnTo>
                    <a:pt x="655" y="16"/>
                  </a:lnTo>
                  <a:lnTo>
                    <a:pt x="655" y="16"/>
                  </a:lnTo>
                  <a:lnTo>
                    <a:pt x="655" y="16"/>
                  </a:lnTo>
                  <a:lnTo>
                    <a:pt x="653" y="16"/>
                  </a:lnTo>
                  <a:lnTo>
                    <a:pt x="653" y="16"/>
                  </a:lnTo>
                  <a:lnTo>
                    <a:pt x="653" y="14"/>
                  </a:lnTo>
                  <a:lnTo>
                    <a:pt x="653" y="14"/>
                  </a:lnTo>
                  <a:lnTo>
                    <a:pt x="651" y="14"/>
                  </a:lnTo>
                  <a:lnTo>
                    <a:pt x="651" y="16"/>
                  </a:lnTo>
                  <a:lnTo>
                    <a:pt x="651" y="16"/>
                  </a:lnTo>
                  <a:lnTo>
                    <a:pt x="651" y="19"/>
                  </a:lnTo>
                  <a:lnTo>
                    <a:pt x="653" y="19"/>
                  </a:lnTo>
                  <a:lnTo>
                    <a:pt x="653" y="19"/>
                  </a:lnTo>
                  <a:lnTo>
                    <a:pt x="653" y="19"/>
                  </a:lnTo>
                  <a:lnTo>
                    <a:pt x="651" y="21"/>
                  </a:lnTo>
                  <a:lnTo>
                    <a:pt x="648" y="21"/>
                  </a:lnTo>
                  <a:lnTo>
                    <a:pt x="646" y="21"/>
                  </a:lnTo>
                  <a:lnTo>
                    <a:pt x="646" y="21"/>
                  </a:lnTo>
                  <a:lnTo>
                    <a:pt x="646" y="23"/>
                  </a:lnTo>
                  <a:lnTo>
                    <a:pt x="646" y="23"/>
                  </a:lnTo>
                  <a:lnTo>
                    <a:pt x="646" y="23"/>
                  </a:lnTo>
                  <a:lnTo>
                    <a:pt x="646" y="23"/>
                  </a:lnTo>
                  <a:lnTo>
                    <a:pt x="646" y="23"/>
                  </a:lnTo>
                  <a:lnTo>
                    <a:pt x="646" y="23"/>
                  </a:lnTo>
                  <a:lnTo>
                    <a:pt x="643" y="23"/>
                  </a:lnTo>
                  <a:lnTo>
                    <a:pt x="643" y="23"/>
                  </a:lnTo>
                  <a:lnTo>
                    <a:pt x="643" y="23"/>
                  </a:lnTo>
                  <a:lnTo>
                    <a:pt x="641" y="23"/>
                  </a:lnTo>
                  <a:lnTo>
                    <a:pt x="641" y="26"/>
                  </a:lnTo>
                  <a:lnTo>
                    <a:pt x="639" y="26"/>
                  </a:lnTo>
                  <a:lnTo>
                    <a:pt x="639" y="26"/>
                  </a:lnTo>
                  <a:lnTo>
                    <a:pt x="639" y="26"/>
                  </a:lnTo>
                  <a:lnTo>
                    <a:pt x="636" y="26"/>
                  </a:lnTo>
                  <a:lnTo>
                    <a:pt x="636" y="26"/>
                  </a:lnTo>
                  <a:lnTo>
                    <a:pt x="634" y="26"/>
                  </a:lnTo>
                  <a:lnTo>
                    <a:pt x="634" y="26"/>
                  </a:lnTo>
                  <a:lnTo>
                    <a:pt x="632" y="28"/>
                  </a:lnTo>
                  <a:lnTo>
                    <a:pt x="629" y="28"/>
                  </a:lnTo>
                  <a:lnTo>
                    <a:pt x="629" y="28"/>
                  </a:lnTo>
                  <a:lnTo>
                    <a:pt x="629" y="28"/>
                  </a:lnTo>
                  <a:lnTo>
                    <a:pt x="629" y="28"/>
                  </a:lnTo>
                  <a:lnTo>
                    <a:pt x="629" y="28"/>
                  </a:lnTo>
                  <a:lnTo>
                    <a:pt x="629" y="28"/>
                  </a:lnTo>
                  <a:lnTo>
                    <a:pt x="629" y="28"/>
                  </a:lnTo>
                  <a:lnTo>
                    <a:pt x="629" y="30"/>
                  </a:lnTo>
                  <a:lnTo>
                    <a:pt x="629" y="30"/>
                  </a:lnTo>
                  <a:lnTo>
                    <a:pt x="627" y="30"/>
                  </a:lnTo>
                  <a:lnTo>
                    <a:pt x="625" y="30"/>
                  </a:lnTo>
                  <a:lnTo>
                    <a:pt x="625" y="30"/>
                  </a:lnTo>
                  <a:lnTo>
                    <a:pt x="625" y="30"/>
                  </a:lnTo>
                  <a:lnTo>
                    <a:pt x="625" y="30"/>
                  </a:lnTo>
                  <a:lnTo>
                    <a:pt x="622" y="30"/>
                  </a:lnTo>
                  <a:lnTo>
                    <a:pt x="622" y="30"/>
                  </a:lnTo>
                  <a:lnTo>
                    <a:pt x="622" y="30"/>
                  </a:lnTo>
                  <a:lnTo>
                    <a:pt x="620" y="30"/>
                  </a:lnTo>
                  <a:lnTo>
                    <a:pt x="617" y="33"/>
                  </a:lnTo>
                  <a:lnTo>
                    <a:pt x="617" y="33"/>
                  </a:lnTo>
                  <a:lnTo>
                    <a:pt x="615" y="33"/>
                  </a:lnTo>
                  <a:lnTo>
                    <a:pt x="613" y="33"/>
                  </a:lnTo>
                  <a:lnTo>
                    <a:pt x="613" y="35"/>
                  </a:lnTo>
                  <a:lnTo>
                    <a:pt x="610" y="35"/>
                  </a:lnTo>
                  <a:lnTo>
                    <a:pt x="608" y="35"/>
                  </a:lnTo>
                  <a:lnTo>
                    <a:pt x="606" y="38"/>
                  </a:lnTo>
                  <a:lnTo>
                    <a:pt x="603" y="38"/>
                  </a:lnTo>
                  <a:lnTo>
                    <a:pt x="603" y="38"/>
                  </a:lnTo>
                  <a:lnTo>
                    <a:pt x="601" y="38"/>
                  </a:lnTo>
                  <a:lnTo>
                    <a:pt x="601" y="40"/>
                  </a:lnTo>
                  <a:lnTo>
                    <a:pt x="601" y="40"/>
                  </a:lnTo>
                  <a:lnTo>
                    <a:pt x="601" y="40"/>
                  </a:lnTo>
                  <a:lnTo>
                    <a:pt x="601" y="42"/>
                  </a:lnTo>
                  <a:lnTo>
                    <a:pt x="601" y="42"/>
                  </a:lnTo>
                  <a:lnTo>
                    <a:pt x="601" y="42"/>
                  </a:lnTo>
                  <a:lnTo>
                    <a:pt x="601" y="42"/>
                  </a:lnTo>
                  <a:lnTo>
                    <a:pt x="599" y="42"/>
                  </a:lnTo>
                  <a:lnTo>
                    <a:pt x="599" y="42"/>
                  </a:lnTo>
                  <a:lnTo>
                    <a:pt x="599" y="42"/>
                  </a:lnTo>
                  <a:lnTo>
                    <a:pt x="596" y="42"/>
                  </a:lnTo>
                  <a:lnTo>
                    <a:pt x="596" y="42"/>
                  </a:lnTo>
                  <a:lnTo>
                    <a:pt x="594" y="42"/>
                  </a:lnTo>
                  <a:lnTo>
                    <a:pt x="594" y="42"/>
                  </a:lnTo>
                  <a:lnTo>
                    <a:pt x="594" y="40"/>
                  </a:lnTo>
                  <a:lnTo>
                    <a:pt x="594" y="40"/>
                  </a:lnTo>
                  <a:lnTo>
                    <a:pt x="594" y="40"/>
                  </a:lnTo>
                  <a:lnTo>
                    <a:pt x="591" y="40"/>
                  </a:lnTo>
                  <a:lnTo>
                    <a:pt x="591" y="40"/>
                  </a:lnTo>
                  <a:lnTo>
                    <a:pt x="591" y="38"/>
                  </a:lnTo>
                  <a:lnTo>
                    <a:pt x="589" y="38"/>
                  </a:lnTo>
                  <a:lnTo>
                    <a:pt x="589" y="38"/>
                  </a:lnTo>
                  <a:lnTo>
                    <a:pt x="589" y="38"/>
                  </a:lnTo>
                  <a:lnTo>
                    <a:pt x="587" y="35"/>
                  </a:lnTo>
                  <a:lnTo>
                    <a:pt x="587" y="35"/>
                  </a:lnTo>
                  <a:lnTo>
                    <a:pt x="584" y="35"/>
                  </a:lnTo>
                  <a:lnTo>
                    <a:pt x="582" y="35"/>
                  </a:lnTo>
                  <a:lnTo>
                    <a:pt x="582" y="35"/>
                  </a:lnTo>
                  <a:lnTo>
                    <a:pt x="582" y="35"/>
                  </a:lnTo>
                  <a:lnTo>
                    <a:pt x="580" y="35"/>
                  </a:lnTo>
                  <a:lnTo>
                    <a:pt x="580" y="35"/>
                  </a:lnTo>
                  <a:lnTo>
                    <a:pt x="580" y="35"/>
                  </a:lnTo>
                  <a:lnTo>
                    <a:pt x="580" y="33"/>
                  </a:lnTo>
                  <a:lnTo>
                    <a:pt x="577" y="33"/>
                  </a:lnTo>
                  <a:lnTo>
                    <a:pt x="577" y="33"/>
                  </a:lnTo>
                  <a:lnTo>
                    <a:pt x="577" y="30"/>
                  </a:lnTo>
                  <a:lnTo>
                    <a:pt x="577" y="30"/>
                  </a:lnTo>
                  <a:lnTo>
                    <a:pt x="577" y="30"/>
                  </a:lnTo>
                  <a:lnTo>
                    <a:pt x="575" y="30"/>
                  </a:lnTo>
                  <a:lnTo>
                    <a:pt x="575" y="30"/>
                  </a:lnTo>
                  <a:lnTo>
                    <a:pt x="575" y="30"/>
                  </a:lnTo>
                  <a:lnTo>
                    <a:pt x="575" y="30"/>
                  </a:lnTo>
                  <a:lnTo>
                    <a:pt x="572" y="30"/>
                  </a:lnTo>
                  <a:lnTo>
                    <a:pt x="572" y="30"/>
                  </a:lnTo>
                  <a:lnTo>
                    <a:pt x="572" y="30"/>
                  </a:lnTo>
                  <a:lnTo>
                    <a:pt x="572" y="30"/>
                  </a:lnTo>
                  <a:lnTo>
                    <a:pt x="572" y="30"/>
                  </a:lnTo>
                  <a:lnTo>
                    <a:pt x="572" y="33"/>
                  </a:lnTo>
                  <a:lnTo>
                    <a:pt x="572" y="33"/>
                  </a:lnTo>
                  <a:lnTo>
                    <a:pt x="572" y="33"/>
                  </a:lnTo>
                  <a:lnTo>
                    <a:pt x="572" y="33"/>
                  </a:lnTo>
                  <a:lnTo>
                    <a:pt x="570" y="35"/>
                  </a:lnTo>
                  <a:lnTo>
                    <a:pt x="570" y="35"/>
                  </a:lnTo>
                  <a:lnTo>
                    <a:pt x="570" y="35"/>
                  </a:lnTo>
                  <a:lnTo>
                    <a:pt x="568" y="35"/>
                  </a:lnTo>
                  <a:lnTo>
                    <a:pt x="568" y="35"/>
                  </a:lnTo>
                  <a:lnTo>
                    <a:pt x="565" y="35"/>
                  </a:lnTo>
                  <a:lnTo>
                    <a:pt x="565" y="35"/>
                  </a:lnTo>
                  <a:lnTo>
                    <a:pt x="565" y="38"/>
                  </a:lnTo>
                  <a:lnTo>
                    <a:pt x="565" y="38"/>
                  </a:lnTo>
                  <a:lnTo>
                    <a:pt x="565" y="40"/>
                  </a:lnTo>
                  <a:lnTo>
                    <a:pt x="563" y="40"/>
                  </a:lnTo>
                  <a:lnTo>
                    <a:pt x="563" y="40"/>
                  </a:lnTo>
                  <a:lnTo>
                    <a:pt x="563" y="40"/>
                  </a:lnTo>
                  <a:lnTo>
                    <a:pt x="563" y="42"/>
                  </a:lnTo>
                  <a:lnTo>
                    <a:pt x="563" y="42"/>
                  </a:lnTo>
                  <a:lnTo>
                    <a:pt x="563" y="42"/>
                  </a:lnTo>
                  <a:lnTo>
                    <a:pt x="563" y="45"/>
                  </a:lnTo>
                  <a:lnTo>
                    <a:pt x="563" y="45"/>
                  </a:lnTo>
                  <a:lnTo>
                    <a:pt x="563" y="45"/>
                  </a:lnTo>
                  <a:lnTo>
                    <a:pt x="561" y="45"/>
                  </a:lnTo>
                  <a:lnTo>
                    <a:pt x="561" y="45"/>
                  </a:lnTo>
                  <a:lnTo>
                    <a:pt x="561" y="47"/>
                  </a:lnTo>
                  <a:lnTo>
                    <a:pt x="561" y="47"/>
                  </a:lnTo>
                  <a:lnTo>
                    <a:pt x="561" y="47"/>
                  </a:lnTo>
                  <a:lnTo>
                    <a:pt x="561" y="47"/>
                  </a:lnTo>
                  <a:lnTo>
                    <a:pt x="558" y="47"/>
                  </a:lnTo>
                  <a:lnTo>
                    <a:pt x="556" y="47"/>
                  </a:lnTo>
                  <a:lnTo>
                    <a:pt x="556" y="49"/>
                  </a:lnTo>
                  <a:lnTo>
                    <a:pt x="556" y="49"/>
                  </a:lnTo>
                  <a:lnTo>
                    <a:pt x="556" y="52"/>
                  </a:lnTo>
                  <a:lnTo>
                    <a:pt x="556" y="52"/>
                  </a:lnTo>
                  <a:lnTo>
                    <a:pt x="556" y="54"/>
                  </a:lnTo>
                  <a:lnTo>
                    <a:pt x="556" y="54"/>
                  </a:lnTo>
                  <a:lnTo>
                    <a:pt x="556" y="54"/>
                  </a:lnTo>
                  <a:lnTo>
                    <a:pt x="556" y="54"/>
                  </a:lnTo>
                  <a:lnTo>
                    <a:pt x="556" y="56"/>
                  </a:lnTo>
                  <a:lnTo>
                    <a:pt x="556" y="56"/>
                  </a:lnTo>
                  <a:lnTo>
                    <a:pt x="554" y="56"/>
                  </a:lnTo>
                  <a:lnTo>
                    <a:pt x="554" y="59"/>
                  </a:lnTo>
                  <a:lnTo>
                    <a:pt x="554" y="59"/>
                  </a:lnTo>
                  <a:lnTo>
                    <a:pt x="554" y="61"/>
                  </a:lnTo>
                  <a:lnTo>
                    <a:pt x="554" y="61"/>
                  </a:lnTo>
                  <a:lnTo>
                    <a:pt x="554" y="61"/>
                  </a:lnTo>
                  <a:lnTo>
                    <a:pt x="551" y="64"/>
                  </a:lnTo>
                  <a:lnTo>
                    <a:pt x="551" y="64"/>
                  </a:lnTo>
                  <a:lnTo>
                    <a:pt x="551" y="64"/>
                  </a:lnTo>
                  <a:lnTo>
                    <a:pt x="551" y="64"/>
                  </a:lnTo>
                  <a:lnTo>
                    <a:pt x="549" y="66"/>
                  </a:lnTo>
                  <a:lnTo>
                    <a:pt x="549" y="66"/>
                  </a:lnTo>
                  <a:lnTo>
                    <a:pt x="546" y="66"/>
                  </a:lnTo>
                  <a:lnTo>
                    <a:pt x="546" y="66"/>
                  </a:lnTo>
                  <a:lnTo>
                    <a:pt x="539" y="66"/>
                  </a:lnTo>
                  <a:lnTo>
                    <a:pt x="535" y="66"/>
                  </a:lnTo>
                  <a:lnTo>
                    <a:pt x="535" y="66"/>
                  </a:lnTo>
                  <a:lnTo>
                    <a:pt x="532" y="64"/>
                  </a:lnTo>
                  <a:lnTo>
                    <a:pt x="532" y="64"/>
                  </a:lnTo>
                  <a:lnTo>
                    <a:pt x="532" y="64"/>
                  </a:lnTo>
                  <a:lnTo>
                    <a:pt x="532" y="64"/>
                  </a:lnTo>
                  <a:lnTo>
                    <a:pt x="530" y="64"/>
                  </a:lnTo>
                  <a:lnTo>
                    <a:pt x="528" y="61"/>
                  </a:lnTo>
                  <a:lnTo>
                    <a:pt x="525" y="61"/>
                  </a:lnTo>
                  <a:lnTo>
                    <a:pt x="525" y="61"/>
                  </a:lnTo>
                  <a:lnTo>
                    <a:pt x="525" y="61"/>
                  </a:lnTo>
                  <a:lnTo>
                    <a:pt x="523" y="61"/>
                  </a:lnTo>
                  <a:lnTo>
                    <a:pt x="523" y="61"/>
                  </a:lnTo>
                  <a:lnTo>
                    <a:pt x="523" y="61"/>
                  </a:lnTo>
                  <a:lnTo>
                    <a:pt x="523" y="61"/>
                  </a:lnTo>
                  <a:lnTo>
                    <a:pt x="520" y="61"/>
                  </a:lnTo>
                  <a:lnTo>
                    <a:pt x="518" y="61"/>
                  </a:lnTo>
                  <a:lnTo>
                    <a:pt x="518" y="61"/>
                  </a:lnTo>
                  <a:lnTo>
                    <a:pt x="516" y="61"/>
                  </a:lnTo>
                  <a:lnTo>
                    <a:pt x="516" y="59"/>
                  </a:lnTo>
                  <a:lnTo>
                    <a:pt x="516" y="59"/>
                  </a:lnTo>
                  <a:lnTo>
                    <a:pt x="513" y="59"/>
                  </a:lnTo>
                  <a:lnTo>
                    <a:pt x="513" y="59"/>
                  </a:lnTo>
                  <a:lnTo>
                    <a:pt x="511" y="59"/>
                  </a:lnTo>
                  <a:lnTo>
                    <a:pt x="511" y="59"/>
                  </a:lnTo>
                  <a:lnTo>
                    <a:pt x="511" y="59"/>
                  </a:lnTo>
                  <a:lnTo>
                    <a:pt x="511" y="59"/>
                  </a:lnTo>
                  <a:lnTo>
                    <a:pt x="511" y="59"/>
                  </a:lnTo>
                  <a:lnTo>
                    <a:pt x="509" y="59"/>
                  </a:lnTo>
                  <a:lnTo>
                    <a:pt x="509" y="59"/>
                  </a:lnTo>
                  <a:lnTo>
                    <a:pt x="506" y="59"/>
                  </a:lnTo>
                  <a:lnTo>
                    <a:pt x="504" y="59"/>
                  </a:lnTo>
                  <a:lnTo>
                    <a:pt x="499" y="61"/>
                  </a:lnTo>
                  <a:lnTo>
                    <a:pt x="499" y="61"/>
                  </a:lnTo>
                  <a:lnTo>
                    <a:pt x="499" y="61"/>
                  </a:lnTo>
                  <a:lnTo>
                    <a:pt x="497" y="61"/>
                  </a:lnTo>
                  <a:lnTo>
                    <a:pt x="497" y="61"/>
                  </a:lnTo>
                  <a:lnTo>
                    <a:pt x="497" y="59"/>
                  </a:lnTo>
                  <a:lnTo>
                    <a:pt x="497" y="59"/>
                  </a:lnTo>
                  <a:lnTo>
                    <a:pt x="494" y="59"/>
                  </a:lnTo>
                  <a:lnTo>
                    <a:pt x="492" y="59"/>
                  </a:lnTo>
                  <a:lnTo>
                    <a:pt x="492" y="59"/>
                  </a:lnTo>
                  <a:lnTo>
                    <a:pt x="492" y="59"/>
                  </a:lnTo>
                  <a:lnTo>
                    <a:pt x="490" y="59"/>
                  </a:lnTo>
                  <a:lnTo>
                    <a:pt x="487" y="56"/>
                  </a:lnTo>
                  <a:lnTo>
                    <a:pt x="487" y="56"/>
                  </a:lnTo>
                  <a:lnTo>
                    <a:pt x="487" y="56"/>
                  </a:lnTo>
                  <a:lnTo>
                    <a:pt x="487" y="56"/>
                  </a:lnTo>
                  <a:lnTo>
                    <a:pt x="485" y="56"/>
                  </a:lnTo>
                  <a:lnTo>
                    <a:pt x="485" y="56"/>
                  </a:lnTo>
                  <a:lnTo>
                    <a:pt x="485" y="56"/>
                  </a:lnTo>
                  <a:lnTo>
                    <a:pt x="485" y="56"/>
                  </a:lnTo>
                  <a:lnTo>
                    <a:pt x="485" y="56"/>
                  </a:lnTo>
                  <a:lnTo>
                    <a:pt x="483" y="56"/>
                  </a:lnTo>
                  <a:lnTo>
                    <a:pt x="483" y="59"/>
                  </a:lnTo>
                  <a:lnTo>
                    <a:pt x="483" y="59"/>
                  </a:lnTo>
                  <a:lnTo>
                    <a:pt x="483" y="59"/>
                  </a:lnTo>
                  <a:lnTo>
                    <a:pt x="483" y="59"/>
                  </a:lnTo>
                  <a:lnTo>
                    <a:pt x="480" y="59"/>
                  </a:lnTo>
                  <a:lnTo>
                    <a:pt x="480" y="56"/>
                  </a:lnTo>
                  <a:lnTo>
                    <a:pt x="480" y="56"/>
                  </a:lnTo>
                  <a:lnTo>
                    <a:pt x="480" y="56"/>
                  </a:lnTo>
                  <a:lnTo>
                    <a:pt x="478" y="56"/>
                  </a:lnTo>
                  <a:lnTo>
                    <a:pt x="478" y="56"/>
                  </a:lnTo>
                  <a:lnTo>
                    <a:pt x="478" y="56"/>
                  </a:lnTo>
                  <a:lnTo>
                    <a:pt x="475" y="54"/>
                  </a:lnTo>
                  <a:lnTo>
                    <a:pt x="475" y="54"/>
                  </a:lnTo>
                  <a:lnTo>
                    <a:pt x="475" y="52"/>
                  </a:lnTo>
                  <a:lnTo>
                    <a:pt x="473" y="52"/>
                  </a:lnTo>
                  <a:lnTo>
                    <a:pt x="468" y="52"/>
                  </a:lnTo>
                  <a:lnTo>
                    <a:pt x="464" y="49"/>
                  </a:lnTo>
                  <a:lnTo>
                    <a:pt x="461" y="49"/>
                  </a:lnTo>
                  <a:lnTo>
                    <a:pt x="461" y="49"/>
                  </a:lnTo>
                  <a:lnTo>
                    <a:pt x="461" y="52"/>
                  </a:lnTo>
                  <a:lnTo>
                    <a:pt x="459" y="52"/>
                  </a:lnTo>
                  <a:lnTo>
                    <a:pt x="459" y="52"/>
                  </a:lnTo>
                  <a:lnTo>
                    <a:pt x="454" y="52"/>
                  </a:lnTo>
                  <a:lnTo>
                    <a:pt x="449" y="52"/>
                  </a:lnTo>
                  <a:lnTo>
                    <a:pt x="449" y="52"/>
                  </a:lnTo>
                  <a:lnTo>
                    <a:pt x="447" y="52"/>
                  </a:lnTo>
                  <a:lnTo>
                    <a:pt x="442" y="47"/>
                  </a:lnTo>
                  <a:lnTo>
                    <a:pt x="442" y="45"/>
                  </a:lnTo>
                  <a:lnTo>
                    <a:pt x="440" y="45"/>
                  </a:lnTo>
                  <a:lnTo>
                    <a:pt x="442" y="45"/>
                  </a:lnTo>
                  <a:lnTo>
                    <a:pt x="442" y="42"/>
                  </a:lnTo>
                  <a:lnTo>
                    <a:pt x="442" y="42"/>
                  </a:lnTo>
                  <a:lnTo>
                    <a:pt x="442" y="40"/>
                  </a:lnTo>
                  <a:lnTo>
                    <a:pt x="440" y="40"/>
                  </a:lnTo>
                  <a:lnTo>
                    <a:pt x="440" y="38"/>
                  </a:lnTo>
                  <a:lnTo>
                    <a:pt x="440" y="38"/>
                  </a:lnTo>
                  <a:lnTo>
                    <a:pt x="438" y="38"/>
                  </a:lnTo>
                  <a:lnTo>
                    <a:pt x="438" y="35"/>
                  </a:lnTo>
                  <a:lnTo>
                    <a:pt x="435" y="33"/>
                  </a:lnTo>
                  <a:lnTo>
                    <a:pt x="435" y="33"/>
                  </a:lnTo>
                  <a:lnTo>
                    <a:pt x="435" y="33"/>
                  </a:lnTo>
                  <a:lnTo>
                    <a:pt x="433" y="33"/>
                  </a:lnTo>
                  <a:lnTo>
                    <a:pt x="431" y="30"/>
                  </a:lnTo>
                  <a:lnTo>
                    <a:pt x="431" y="30"/>
                  </a:lnTo>
                  <a:lnTo>
                    <a:pt x="428" y="30"/>
                  </a:lnTo>
                  <a:lnTo>
                    <a:pt x="426" y="28"/>
                  </a:lnTo>
                  <a:lnTo>
                    <a:pt x="426" y="26"/>
                  </a:lnTo>
                  <a:lnTo>
                    <a:pt x="421" y="26"/>
                  </a:lnTo>
                  <a:lnTo>
                    <a:pt x="421" y="23"/>
                  </a:lnTo>
                  <a:lnTo>
                    <a:pt x="419" y="23"/>
                  </a:lnTo>
                  <a:lnTo>
                    <a:pt x="419" y="21"/>
                  </a:lnTo>
                  <a:lnTo>
                    <a:pt x="414" y="21"/>
                  </a:lnTo>
                  <a:lnTo>
                    <a:pt x="412" y="21"/>
                  </a:lnTo>
                  <a:lnTo>
                    <a:pt x="412" y="19"/>
                  </a:lnTo>
                  <a:lnTo>
                    <a:pt x="412" y="19"/>
                  </a:lnTo>
                  <a:lnTo>
                    <a:pt x="409" y="16"/>
                  </a:lnTo>
                  <a:lnTo>
                    <a:pt x="409" y="16"/>
                  </a:lnTo>
                  <a:lnTo>
                    <a:pt x="409" y="16"/>
                  </a:lnTo>
                  <a:lnTo>
                    <a:pt x="407" y="16"/>
                  </a:lnTo>
                  <a:lnTo>
                    <a:pt x="404" y="14"/>
                  </a:lnTo>
                  <a:lnTo>
                    <a:pt x="404" y="14"/>
                  </a:lnTo>
                  <a:lnTo>
                    <a:pt x="402" y="14"/>
                  </a:lnTo>
                  <a:lnTo>
                    <a:pt x="402" y="14"/>
                  </a:lnTo>
                  <a:lnTo>
                    <a:pt x="397" y="14"/>
                  </a:lnTo>
                  <a:lnTo>
                    <a:pt x="395" y="11"/>
                  </a:lnTo>
                  <a:lnTo>
                    <a:pt x="393" y="11"/>
                  </a:lnTo>
                  <a:lnTo>
                    <a:pt x="393" y="14"/>
                  </a:lnTo>
                  <a:lnTo>
                    <a:pt x="390" y="14"/>
                  </a:lnTo>
                  <a:lnTo>
                    <a:pt x="388" y="14"/>
                  </a:lnTo>
                  <a:lnTo>
                    <a:pt x="386" y="14"/>
                  </a:lnTo>
                  <a:lnTo>
                    <a:pt x="386" y="14"/>
                  </a:lnTo>
                  <a:lnTo>
                    <a:pt x="383" y="16"/>
                  </a:lnTo>
                  <a:lnTo>
                    <a:pt x="378" y="19"/>
                  </a:lnTo>
                  <a:lnTo>
                    <a:pt x="376" y="21"/>
                  </a:lnTo>
                  <a:lnTo>
                    <a:pt x="376" y="21"/>
                  </a:lnTo>
                  <a:lnTo>
                    <a:pt x="376" y="21"/>
                  </a:lnTo>
                  <a:lnTo>
                    <a:pt x="374" y="23"/>
                  </a:lnTo>
                  <a:lnTo>
                    <a:pt x="374" y="23"/>
                  </a:lnTo>
                  <a:lnTo>
                    <a:pt x="371" y="23"/>
                  </a:lnTo>
                  <a:lnTo>
                    <a:pt x="369" y="23"/>
                  </a:lnTo>
                  <a:lnTo>
                    <a:pt x="369" y="23"/>
                  </a:lnTo>
                  <a:lnTo>
                    <a:pt x="369" y="26"/>
                  </a:lnTo>
                  <a:lnTo>
                    <a:pt x="367" y="26"/>
                  </a:lnTo>
                  <a:lnTo>
                    <a:pt x="367" y="28"/>
                  </a:lnTo>
                  <a:lnTo>
                    <a:pt x="367" y="28"/>
                  </a:lnTo>
                  <a:lnTo>
                    <a:pt x="367" y="30"/>
                  </a:lnTo>
                  <a:lnTo>
                    <a:pt x="367" y="30"/>
                  </a:lnTo>
                  <a:lnTo>
                    <a:pt x="364" y="30"/>
                  </a:lnTo>
                  <a:lnTo>
                    <a:pt x="364" y="30"/>
                  </a:lnTo>
                  <a:lnTo>
                    <a:pt x="364" y="33"/>
                  </a:lnTo>
                  <a:lnTo>
                    <a:pt x="364" y="33"/>
                  </a:lnTo>
                  <a:lnTo>
                    <a:pt x="362" y="35"/>
                  </a:lnTo>
                  <a:lnTo>
                    <a:pt x="362" y="35"/>
                  </a:lnTo>
                  <a:lnTo>
                    <a:pt x="360" y="38"/>
                  </a:lnTo>
                  <a:lnTo>
                    <a:pt x="360" y="38"/>
                  </a:lnTo>
                  <a:lnTo>
                    <a:pt x="360" y="40"/>
                  </a:lnTo>
                  <a:lnTo>
                    <a:pt x="360" y="40"/>
                  </a:lnTo>
                  <a:lnTo>
                    <a:pt x="360" y="40"/>
                  </a:lnTo>
                  <a:lnTo>
                    <a:pt x="357" y="40"/>
                  </a:lnTo>
                  <a:lnTo>
                    <a:pt x="355" y="42"/>
                  </a:lnTo>
                  <a:lnTo>
                    <a:pt x="355" y="45"/>
                  </a:lnTo>
                  <a:lnTo>
                    <a:pt x="352" y="52"/>
                  </a:lnTo>
                  <a:lnTo>
                    <a:pt x="350" y="52"/>
                  </a:lnTo>
                  <a:lnTo>
                    <a:pt x="350" y="54"/>
                  </a:lnTo>
                  <a:lnTo>
                    <a:pt x="345" y="54"/>
                  </a:lnTo>
                  <a:lnTo>
                    <a:pt x="345" y="54"/>
                  </a:lnTo>
                  <a:lnTo>
                    <a:pt x="345" y="54"/>
                  </a:lnTo>
                  <a:lnTo>
                    <a:pt x="343" y="54"/>
                  </a:lnTo>
                  <a:lnTo>
                    <a:pt x="343" y="54"/>
                  </a:lnTo>
                  <a:lnTo>
                    <a:pt x="341" y="54"/>
                  </a:lnTo>
                  <a:lnTo>
                    <a:pt x="341" y="54"/>
                  </a:lnTo>
                  <a:lnTo>
                    <a:pt x="338" y="56"/>
                  </a:lnTo>
                  <a:lnTo>
                    <a:pt x="338" y="56"/>
                  </a:lnTo>
                  <a:lnTo>
                    <a:pt x="341" y="59"/>
                  </a:lnTo>
                  <a:lnTo>
                    <a:pt x="341" y="59"/>
                  </a:lnTo>
                  <a:lnTo>
                    <a:pt x="341" y="61"/>
                  </a:lnTo>
                  <a:lnTo>
                    <a:pt x="341" y="61"/>
                  </a:lnTo>
                  <a:lnTo>
                    <a:pt x="343" y="66"/>
                  </a:lnTo>
                  <a:lnTo>
                    <a:pt x="345" y="66"/>
                  </a:lnTo>
                  <a:lnTo>
                    <a:pt x="345" y="71"/>
                  </a:lnTo>
                  <a:lnTo>
                    <a:pt x="345" y="75"/>
                  </a:lnTo>
                  <a:lnTo>
                    <a:pt x="345" y="75"/>
                  </a:lnTo>
                  <a:lnTo>
                    <a:pt x="345" y="78"/>
                  </a:lnTo>
                  <a:lnTo>
                    <a:pt x="343" y="80"/>
                  </a:lnTo>
                  <a:lnTo>
                    <a:pt x="343" y="80"/>
                  </a:lnTo>
                  <a:lnTo>
                    <a:pt x="343" y="80"/>
                  </a:lnTo>
                  <a:lnTo>
                    <a:pt x="343" y="82"/>
                  </a:lnTo>
                  <a:lnTo>
                    <a:pt x="343" y="90"/>
                  </a:lnTo>
                  <a:lnTo>
                    <a:pt x="343" y="101"/>
                  </a:lnTo>
                  <a:lnTo>
                    <a:pt x="345" y="104"/>
                  </a:lnTo>
                  <a:lnTo>
                    <a:pt x="345" y="111"/>
                  </a:lnTo>
                  <a:lnTo>
                    <a:pt x="343" y="118"/>
                  </a:lnTo>
                  <a:lnTo>
                    <a:pt x="343" y="118"/>
                  </a:lnTo>
                  <a:lnTo>
                    <a:pt x="343" y="120"/>
                  </a:lnTo>
                  <a:lnTo>
                    <a:pt x="343" y="120"/>
                  </a:lnTo>
                  <a:lnTo>
                    <a:pt x="343" y="120"/>
                  </a:lnTo>
                  <a:lnTo>
                    <a:pt x="341" y="123"/>
                  </a:lnTo>
                  <a:lnTo>
                    <a:pt x="338" y="123"/>
                  </a:lnTo>
                  <a:lnTo>
                    <a:pt x="338" y="123"/>
                  </a:lnTo>
                  <a:lnTo>
                    <a:pt x="336" y="130"/>
                  </a:lnTo>
                  <a:lnTo>
                    <a:pt x="336" y="130"/>
                  </a:lnTo>
                  <a:lnTo>
                    <a:pt x="336" y="130"/>
                  </a:lnTo>
                  <a:lnTo>
                    <a:pt x="336" y="132"/>
                  </a:lnTo>
                  <a:lnTo>
                    <a:pt x="336" y="132"/>
                  </a:lnTo>
                  <a:lnTo>
                    <a:pt x="334" y="135"/>
                  </a:lnTo>
                  <a:lnTo>
                    <a:pt x="334" y="137"/>
                  </a:lnTo>
                  <a:lnTo>
                    <a:pt x="334" y="137"/>
                  </a:lnTo>
                  <a:lnTo>
                    <a:pt x="334" y="139"/>
                  </a:lnTo>
                  <a:lnTo>
                    <a:pt x="331" y="142"/>
                  </a:lnTo>
                  <a:lnTo>
                    <a:pt x="326" y="149"/>
                  </a:lnTo>
                  <a:lnTo>
                    <a:pt x="326" y="149"/>
                  </a:lnTo>
                  <a:lnTo>
                    <a:pt x="326" y="149"/>
                  </a:lnTo>
                  <a:lnTo>
                    <a:pt x="324" y="153"/>
                  </a:lnTo>
                  <a:lnTo>
                    <a:pt x="322" y="153"/>
                  </a:lnTo>
                  <a:lnTo>
                    <a:pt x="322" y="153"/>
                  </a:lnTo>
                  <a:lnTo>
                    <a:pt x="322" y="158"/>
                  </a:lnTo>
                  <a:lnTo>
                    <a:pt x="322" y="158"/>
                  </a:lnTo>
                  <a:lnTo>
                    <a:pt x="322" y="161"/>
                  </a:lnTo>
                  <a:lnTo>
                    <a:pt x="319" y="161"/>
                  </a:lnTo>
                  <a:lnTo>
                    <a:pt x="319" y="163"/>
                  </a:lnTo>
                  <a:lnTo>
                    <a:pt x="319" y="163"/>
                  </a:lnTo>
                  <a:lnTo>
                    <a:pt x="319" y="163"/>
                  </a:lnTo>
                  <a:lnTo>
                    <a:pt x="317" y="163"/>
                  </a:lnTo>
                  <a:lnTo>
                    <a:pt x="317" y="165"/>
                  </a:lnTo>
                  <a:lnTo>
                    <a:pt x="317" y="165"/>
                  </a:lnTo>
                  <a:lnTo>
                    <a:pt x="315" y="172"/>
                  </a:lnTo>
                  <a:lnTo>
                    <a:pt x="315" y="172"/>
                  </a:lnTo>
                  <a:lnTo>
                    <a:pt x="315" y="175"/>
                  </a:lnTo>
                  <a:lnTo>
                    <a:pt x="315" y="175"/>
                  </a:lnTo>
                  <a:lnTo>
                    <a:pt x="315" y="182"/>
                  </a:lnTo>
                  <a:lnTo>
                    <a:pt x="315" y="184"/>
                  </a:lnTo>
                  <a:lnTo>
                    <a:pt x="315" y="184"/>
                  </a:lnTo>
                  <a:lnTo>
                    <a:pt x="315" y="184"/>
                  </a:lnTo>
                  <a:lnTo>
                    <a:pt x="315" y="187"/>
                  </a:lnTo>
                  <a:lnTo>
                    <a:pt x="315" y="187"/>
                  </a:lnTo>
                  <a:lnTo>
                    <a:pt x="315" y="203"/>
                  </a:lnTo>
                  <a:lnTo>
                    <a:pt x="315" y="203"/>
                  </a:lnTo>
                  <a:lnTo>
                    <a:pt x="312" y="210"/>
                  </a:lnTo>
                  <a:lnTo>
                    <a:pt x="310" y="213"/>
                  </a:lnTo>
                  <a:lnTo>
                    <a:pt x="310" y="215"/>
                  </a:lnTo>
                  <a:lnTo>
                    <a:pt x="307" y="220"/>
                  </a:lnTo>
                  <a:lnTo>
                    <a:pt x="307" y="222"/>
                  </a:lnTo>
                  <a:lnTo>
                    <a:pt x="307" y="224"/>
                  </a:lnTo>
                  <a:lnTo>
                    <a:pt x="305" y="227"/>
                  </a:lnTo>
                  <a:lnTo>
                    <a:pt x="305" y="229"/>
                  </a:lnTo>
                  <a:lnTo>
                    <a:pt x="303" y="232"/>
                  </a:lnTo>
                  <a:lnTo>
                    <a:pt x="303" y="232"/>
                  </a:lnTo>
                  <a:lnTo>
                    <a:pt x="303" y="236"/>
                  </a:lnTo>
                  <a:lnTo>
                    <a:pt x="303" y="241"/>
                  </a:lnTo>
                  <a:lnTo>
                    <a:pt x="305" y="248"/>
                  </a:lnTo>
                  <a:lnTo>
                    <a:pt x="305" y="248"/>
                  </a:lnTo>
                  <a:lnTo>
                    <a:pt x="305" y="253"/>
                  </a:lnTo>
                  <a:lnTo>
                    <a:pt x="305" y="255"/>
                  </a:lnTo>
                  <a:lnTo>
                    <a:pt x="305" y="255"/>
                  </a:lnTo>
                  <a:lnTo>
                    <a:pt x="305" y="258"/>
                  </a:lnTo>
                  <a:lnTo>
                    <a:pt x="307" y="258"/>
                  </a:lnTo>
                  <a:lnTo>
                    <a:pt x="307" y="260"/>
                  </a:lnTo>
                  <a:lnTo>
                    <a:pt x="307" y="260"/>
                  </a:lnTo>
                  <a:lnTo>
                    <a:pt x="307" y="262"/>
                  </a:lnTo>
                  <a:lnTo>
                    <a:pt x="307" y="267"/>
                  </a:lnTo>
                  <a:lnTo>
                    <a:pt x="307" y="267"/>
                  </a:lnTo>
                  <a:lnTo>
                    <a:pt x="303" y="274"/>
                  </a:lnTo>
                  <a:lnTo>
                    <a:pt x="298" y="286"/>
                  </a:lnTo>
                  <a:lnTo>
                    <a:pt x="298" y="286"/>
                  </a:lnTo>
                  <a:lnTo>
                    <a:pt x="296" y="298"/>
                  </a:lnTo>
                  <a:lnTo>
                    <a:pt x="296" y="298"/>
                  </a:lnTo>
                  <a:lnTo>
                    <a:pt x="296" y="300"/>
                  </a:lnTo>
                  <a:lnTo>
                    <a:pt x="296" y="305"/>
                  </a:lnTo>
                  <a:lnTo>
                    <a:pt x="298" y="314"/>
                  </a:lnTo>
                  <a:lnTo>
                    <a:pt x="296" y="314"/>
                  </a:lnTo>
                  <a:lnTo>
                    <a:pt x="296" y="317"/>
                  </a:lnTo>
                  <a:lnTo>
                    <a:pt x="293" y="319"/>
                  </a:lnTo>
                  <a:lnTo>
                    <a:pt x="293" y="319"/>
                  </a:lnTo>
                  <a:lnTo>
                    <a:pt x="291" y="319"/>
                  </a:lnTo>
                  <a:lnTo>
                    <a:pt x="291" y="322"/>
                  </a:lnTo>
                  <a:lnTo>
                    <a:pt x="291" y="322"/>
                  </a:lnTo>
                  <a:lnTo>
                    <a:pt x="291" y="322"/>
                  </a:lnTo>
                  <a:lnTo>
                    <a:pt x="291" y="322"/>
                  </a:lnTo>
                  <a:lnTo>
                    <a:pt x="291" y="322"/>
                  </a:lnTo>
                  <a:lnTo>
                    <a:pt x="289" y="324"/>
                  </a:lnTo>
                  <a:lnTo>
                    <a:pt x="286" y="326"/>
                  </a:lnTo>
                  <a:lnTo>
                    <a:pt x="279" y="336"/>
                  </a:lnTo>
                  <a:lnTo>
                    <a:pt x="277" y="336"/>
                  </a:lnTo>
                  <a:lnTo>
                    <a:pt x="277" y="338"/>
                  </a:lnTo>
                  <a:lnTo>
                    <a:pt x="277" y="338"/>
                  </a:lnTo>
                  <a:lnTo>
                    <a:pt x="274" y="338"/>
                  </a:lnTo>
                  <a:lnTo>
                    <a:pt x="274" y="338"/>
                  </a:lnTo>
                  <a:lnTo>
                    <a:pt x="274" y="340"/>
                  </a:lnTo>
                  <a:lnTo>
                    <a:pt x="272" y="340"/>
                  </a:lnTo>
                  <a:lnTo>
                    <a:pt x="270" y="340"/>
                  </a:lnTo>
                  <a:lnTo>
                    <a:pt x="267" y="343"/>
                  </a:lnTo>
                  <a:lnTo>
                    <a:pt x="267" y="343"/>
                  </a:lnTo>
                  <a:lnTo>
                    <a:pt x="263" y="343"/>
                  </a:lnTo>
                  <a:lnTo>
                    <a:pt x="260" y="345"/>
                  </a:lnTo>
                  <a:lnTo>
                    <a:pt x="258" y="345"/>
                  </a:lnTo>
                  <a:lnTo>
                    <a:pt x="258" y="345"/>
                  </a:lnTo>
                  <a:lnTo>
                    <a:pt x="258" y="345"/>
                  </a:lnTo>
                  <a:lnTo>
                    <a:pt x="258" y="345"/>
                  </a:lnTo>
                  <a:lnTo>
                    <a:pt x="258" y="345"/>
                  </a:lnTo>
                  <a:lnTo>
                    <a:pt x="255" y="348"/>
                  </a:lnTo>
                  <a:lnTo>
                    <a:pt x="253" y="350"/>
                  </a:lnTo>
                  <a:lnTo>
                    <a:pt x="253" y="350"/>
                  </a:lnTo>
                  <a:lnTo>
                    <a:pt x="251" y="352"/>
                  </a:lnTo>
                  <a:lnTo>
                    <a:pt x="248" y="355"/>
                  </a:lnTo>
                  <a:lnTo>
                    <a:pt x="248" y="355"/>
                  </a:lnTo>
                  <a:lnTo>
                    <a:pt x="248" y="355"/>
                  </a:lnTo>
                  <a:lnTo>
                    <a:pt x="248" y="355"/>
                  </a:lnTo>
                  <a:lnTo>
                    <a:pt x="246" y="357"/>
                  </a:lnTo>
                  <a:lnTo>
                    <a:pt x="246" y="359"/>
                  </a:lnTo>
                  <a:lnTo>
                    <a:pt x="244" y="362"/>
                  </a:lnTo>
                  <a:lnTo>
                    <a:pt x="241" y="364"/>
                  </a:lnTo>
                  <a:lnTo>
                    <a:pt x="241" y="366"/>
                  </a:lnTo>
                  <a:lnTo>
                    <a:pt x="239" y="369"/>
                  </a:lnTo>
                  <a:lnTo>
                    <a:pt x="239" y="371"/>
                  </a:lnTo>
                  <a:lnTo>
                    <a:pt x="237" y="374"/>
                  </a:lnTo>
                  <a:lnTo>
                    <a:pt x="237" y="374"/>
                  </a:lnTo>
                  <a:lnTo>
                    <a:pt x="237" y="374"/>
                  </a:lnTo>
                  <a:lnTo>
                    <a:pt x="237" y="376"/>
                  </a:lnTo>
                  <a:lnTo>
                    <a:pt x="237" y="376"/>
                  </a:lnTo>
                  <a:lnTo>
                    <a:pt x="237" y="378"/>
                  </a:lnTo>
                  <a:lnTo>
                    <a:pt x="237" y="381"/>
                  </a:lnTo>
                  <a:lnTo>
                    <a:pt x="232" y="385"/>
                  </a:lnTo>
                  <a:lnTo>
                    <a:pt x="232" y="385"/>
                  </a:lnTo>
                  <a:lnTo>
                    <a:pt x="232" y="385"/>
                  </a:lnTo>
                  <a:lnTo>
                    <a:pt x="232" y="388"/>
                  </a:lnTo>
                  <a:lnTo>
                    <a:pt x="232" y="388"/>
                  </a:lnTo>
                  <a:lnTo>
                    <a:pt x="229" y="388"/>
                  </a:lnTo>
                  <a:lnTo>
                    <a:pt x="229" y="388"/>
                  </a:lnTo>
                  <a:lnTo>
                    <a:pt x="229" y="388"/>
                  </a:lnTo>
                  <a:lnTo>
                    <a:pt x="227" y="388"/>
                  </a:lnTo>
                  <a:lnTo>
                    <a:pt x="227" y="390"/>
                  </a:lnTo>
                  <a:lnTo>
                    <a:pt x="225" y="393"/>
                  </a:lnTo>
                  <a:lnTo>
                    <a:pt x="222" y="395"/>
                  </a:lnTo>
                  <a:lnTo>
                    <a:pt x="218" y="397"/>
                  </a:lnTo>
                  <a:lnTo>
                    <a:pt x="218" y="397"/>
                  </a:lnTo>
                  <a:lnTo>
                    <a:pt x="215" y="400"/>
                  </a:lnTo>
                  <a:lnTo>
                    <a:pt x="215" y="402"/>
                  </a:lnTo>
                  <a:lnTo>
                    <a:pt x="213" y="402"/>
                  </a:lnTo>
                  <a:lnTo>
                    <a:pt x="213" y="404"/>
                  </a:lnTo>
                  <a:lnTo>
                    <a:pt x="213" y="404"/>
                  </a:lnTo>
                  <a:lnTo>
                    <a:pt x="213" y="404"/>
                  </a:lnTo>
                  <a:lnTo>
                    <a:pt x="213" y="407"/>
                  </a:lnTo>
                  <a:lnTo>
                    <a:pt x="213" y="409"/>
                  </a:lnTo>
                  <a:lnTo>
                    <a:pt x="213" y="409"/>
                  </a:lnTo>
                  <a:lnTo>
                    <a:pt x="213" y="409"/>
                  </a:lnTo>
                  <a:lnTo>
                    <a:pt x="213" y="411"/>
                  </a:lnTo>
                  <a:lnTo>
                    <a:pt x="213" y="411"/>
                  </a:lnTo>
                  <a:lnTo>
                    <a:pt x="213" y="411"/>
                  </a:lnTo>
                  <a:lnTo>
                    <a:pt x="213" y="414"/>
                  </a:lnTo>
                  <a:lnTo>
                    <a:pt x="215" y="426"/>
                  </a:lnTo>
                  <a:lnTo>
                    <a:pt x="215" y="435"/>
                  </a:lnTo>
                  <a:lnTo>
                    <a:pt x="213" y="437"/>
                  </a:lnTo>
                  <a:lnTo>
                    <a:pt x="213" y="440"/>
                  </a:lnTo>
                  <a:lnTo>
                    <a:pt x="213" y="440"/>
                  </a:lnTo>
                  <a:lnTo>
                    <a:pt x="213" y="442"/>
                  </a:lnTo>
                  <a:lnTo>
                    <a:pt x="213" y="445"/>
                  </a:lnTo>
                  <a:lnTo>
                    <a:pt x="213" y="447"/>
                  </a:lnTo>
                  <a:lnTo>
                    <a:pt x="213" y="449"/>
                  </a:lnTo>
                  <a:lnTo>
                    <a:pt x="213" y="454"/>
                  </a:lnTo>
                  <a:lnTo>
                    <a:pt x="213" y="454"/>
                  </a:lnTo>
                  <a:lnTo>
                    <a:pt x="215" y="454"/>
                  </a:lnTo>
                  <a:lnTo>
                    <a:pt x="215" y="456"/>
                  </a:lnTo>
                  <a:lnTo>
                    <a:pt x="213" y="459"/>
                  </a:lnTo>
                  <a:lnTo>
                    <a:pt x="215" y="459"/>
                  </a:lnTo>
                  <a:lnTo>
                    <a:pt x="215" y="461"/>
                  </a:lnTo>
                  <a:lnTo>
                    <a:pt x="215" y="461"/>
                  </a:lnTo>
                  <a:lnTo>
                    <a:pt x="215" y="461"/>
                  </a:lnTo>
                  <a:lnTo>
                    <a:pt x="215" y="464"/>
                  </a:lnTo>
                  <a:lnTo>
                    <a:pt x="215" y="464"/>
                  </a:lnTo>
                  <a:lnTo>
                    <a:pt x="215" y="466"/>
                  </a:lnTo>
                  <a:lnTo>
                    <a:pt x="213" y="471"/>
                  </a:lnTo>
                  <a:lnTo>
                    <a:pt x="210" y="473"/>
                  </a:lnTo>
                  <a:lnTo>
                    <a:pt x="210" y="475"/>
                  </a:lnTo>
                  <a:lnTo>
                    <a:pt x="206" y="480"/>
                  </a:lnTo>
                  <a:lnTo>
                    <a:pt x="203" y="482"/>
                  </a:lnTo>
                  <a:lnTo>
                    <a:pt x="203" y="485"/>
                  </a:lnTo>
                  <a:lnTo>
                    <a:pt x="203" y="485"/>
                  </a:lnTo>
                  <a:lnTo>
                    <a:pt x="201" y="487"/>
                  </a:lnTo>
                  <a:lnTo>
                    <a:pt x="201" y="490"/>
                  </a:lnTo>
                  <a:lnTo>
                    <a:pt x="201" y="492"/>
                  </a:lnTo>
                  <a:lnTo>
                    <a:pt x="199" y="492"/>
                  </a:lnTo>
                  <a:lnTo>
                    <a:pt x="199" y="494"/>
                  </a:lnTo>
                  <a:lnTo>
                    <a:pt x="199" y="497"/>
                  </a:lnTo>
                  <a:lnTo>
                    <a:pt x="196" y="497"/>
                  </a:lnTo>
                  <a:lnTo>
                    <a:pt x="196" y="497"/>
                  </a:lnTo>
                  <a:lnTo>
                    <a:pt x="194" y="499"/>
                  </a:lnTo>
                  <a:lnTo>
                    <a:pt x="192" y="499"/>
                  </a:lnTo>
                  <a:lnTo>
                    <a:pt x="189" y="499"/>
                  </a:lnTo>
                  <a:lnTo>
                    <a:pt x="180" y="501"/>
                  </a:lnTo>
                  <a:lnTo>
                    <a:pt x="180" y="501"/>
                  </a:lnTo>
                  <a:lnTo>
                    <a:pt x="177" y="501"/>
                  </a:lnTo>
                  <a:lnTo>
                    <a:pt x="177" y="504"/>
                  </a:lnTo>
                  <a:lnTo>
                    <a:pt x="177" y="508"/>
                  </a:lnTo>
                  <a:lnTo>
                    <a:pt x="175" y="508"/>
                  </a:lnTo>
                  <a:lnTo>
                    <a:pt x="175" y="511"/>
                  </a:lnTo>
                  <a:lnTo>
                    <a:pt x="175" y="511"/>
                  </a:lnTo>
                  <a:lnTo>
                    <a:pt x="175" y="511"/>
                  </a:lnTo>
                  <a:lnTo>
                    <a:pt x="173" y="511"/>
                  </a:lnTo>
                  <a:lnTo>
                    <a:pt x="170" y="513"/>
                  </a:lnTo>
                  <a:lnTo>
                    <a:pt x="166" y="516"/>
                  </a:lnTo>
                  <a:lnTo>
                    <a:pt x="163" y="516"/>
                  </a:lnTo>
                  <a:lnTo>
                    <a:pt x="163" y="516"/>
                  </a:lnTo>
                  <a:lnTo>
                    <a:pt x="161" y="518"/>
                  </a:lnTo>
                  <a:lnTo>
                    <a:pt x="161" y="518"/>
                  </a:lnTo>
                  <a:lnTo>
                    <a:pt x="161" y="518"/>
                  </a:lnTo>
                  <a:lnTo>
                    <a:pt x="158" y="523"/>
                  </a:lnTo>
                  <a:lnTo>
                    <a:pt x="156" y="525"/>
                  </a:lnTo>
                  <a:lnTo>
                    <a:pt x="154" y="527"/>
                  </a:lnTo>
                  <a:lnTo>
                    <a:pt x="151" y="527"/>
                  </a:lnTo>
                  <a:lnTo>
                    <a:pt x="151" y="530"/>
                  </a:lnTo>
                  <a:lnTo>
                    <a:pt x="151" y="530"/>
                  </a:lnTo>
                  <a:lnTo>
                    <a:pt x="147" y="535"/>
                  </a:lnTo>
                  <a:lnTo>
                    <a:pt x="142" y="542"/>
                  </a:lnTo>
                  <a:lnTo>
                    <a:pt x="142" y="542"/>
                  </a:lnTo>
                  <a:lnTo>
                    <a:pt x="142" y="542"/>
                  </a:lnTo>
                  <a:lnTo>
                    <a:pt x="139" y="544"/>
                  </a:lnTo>
                  <a:lnTo>
                    <a:pt x="137" y="544"/>
                  </a:lnTo>
                  <a:lnTo>
                    <a:pt x="135" y="546"/>
                  </a:lnTo>
                  <a:lnTo>
                    <a:pt x="132" y="546"/>
                  </a:lnTo>
                  <a:lnTo>
                    <a:pt x="130" y="546"/>
                  </a:lnTo>
                  <a:lnTo>
                    <a:pt x="130" y="546"/>
                  </a:lnTo>
                  <a:lnTo>
                    <a:pt x="128" y="546"/>
                  </a:lnTo>
                  <a:lnTo>
                    <a:pt x="128" y="546"/>
                  </a:lnTo>
                  <a:lnTo>
                    <a:pt x="128" y="546"/>
                  </a:lnTo>
                  <a:lnTo>
                    <a:pt x="128" y="544"/>
                  </a:lnTo>
                  <a:lnTo>
                    <a:pt x="128" y="544"/>
                  </a:lnTo>
                  <a:lnTo>
                    <a:pt x="125" y="544"/>
                  </a:lnTo>
                  <a:lnTo>
                    <a:pt x="125" y="544"/>
                  </a:lnTo>
                  <a:lnTo>
                    <a:pt x="125" y="544"/>
                  </a:lnTo>
                  <a:lnTo>
                    <a:pt x="125" y="544"/>
                  </a:lnTo>
                  <a:lnTo>
                    <a:pt x="123" y="544"/>
                  </a:lnTo>
                  <a:lnTo>
                    <a:pt x="123" y="544"/>
                  </a:lnTo>
                  <a:lnTo>
                    <a:pt x="121" y="544"/>
                  </a:lnTo>
                  <a:lnTo>
                    <a:pt x="121" y="546"/>
                  </a:lnTo>
                  <a:lnTo>
                    <a:pt x="121" y="546"/>
                  </a:lnTo>
                  <a:lnTo>
                    <a:pt x="118" y="546"/>
                  </a:lnTo>
                  <a:lnTo>
                    <a:pt x="118" y="546"/>
                  </a:lnTo>
                  <a:lnTo>
                    <a:pt x="118" y="544"/>
                  </a:lnTo>
                  <a:lnTo>
                    <a:pt x="118" y="542"/>
                  </a:lnTo>
                  <a:lnTo>
                    <a:pt x="118" y="539"/>
                  </a:lnTo>
                  <a:lnTo>
                    <a:pt x="118" y="539"/>
                  </a:lnTo>
                  <a:lnTo>
                    <a:pt x="118" y="539"/>
                  </a:lnTo>
                  <a:lnTo>
                    <a:pt x="118" y="539"/>
                  </a:lnTo>
                  <a:lnTo>
                    <a:pt x="118" y="537"/>
                  </a:lnTo>
                  <a:lnTo>
                    <a:pt x="118" y="537"/>
                  </a:lnTo>
                  <a:lnTo>
                    <a:pt x="118" y="537"/>
                  </a:lnTo>
                  <a:lnTo>
                    <a:pt x="118" y="535"/>
                  </a:lnTo>
                  <a:lnTo>
                    <a:pt x="118" y="535"/>
                  </a:lnTo>
                  <a:lnTo>
                    <a:pt x="116" y="535"/>
                  </a:lnTo>
                  <a:lnTo>
                    <a:pt x="116" y="532"/>
                  </a:lnTo>
                  <a:lnTo>
                    <a:pt x="116" y="530"/>
                  </a:lnTo>
                  <a:lnTo>
                    <a:pt x="116" y="530"/>
                  </a:lnTo>
                  <a:lnTo>
                    <a:pt x="116" y="530"/>
                  </a:lnTo>
                  <a:lnTo>
                    <a:pt x="116" y="527"/>
                  </a:lnTo>
                  <a:lnTo>
                    <a:pt x="116" y="527"/>
                  </a:lnTo>
                  <a:lnTo>
                    <a:pt x="118" y="527"/>
                  </a:lnTo>
                  <a:lnTo>
                    <a:pt x="118" y="525"/>
                  </a:lnTo>
                  <a:lnTo>
                    <a:pt x="121" y="525"/>
                  </a:lnTo>
                  <a:lnTo>
                    <a:pt x="121" y="525"/>
                  </a:lnTo>
                  <a:lnTo>
                    <a:pt x="121" y="523"/>
                  </a:lnTo>
                  <a:lnTo>
                    <a:pt x="121" y="523"/>
                  </a:lnTo>
                  <a:lnTo>
                    <a:pt x="121" y="523"/>
                  </a:lnTo>
                  <a:lnTo>
                    <a:pt x="121" y="520"/>
                  </a:lnTo>
                  <a:lnTo>
                    <a:pt x="118" y="520"/>
                  </a:lnTo>
                  <a:lnTo>
                    <a:pt x="118" y="518"/>
                  </a:lnTo>
                  <a:lnTo>
                    <a:pt x="118" y="518"/>
                  </a:lnTo>
                  <a:lnTo>
                    <a:pt x="118" y="518"/>
                  </a:lnTo>
                  <a:lnTo>
                    <a:pt x="118" y="516"/>
                  </a:lnTo>
                  <a:lnTo>
                    <a:pt x="118" y="516"/>
                  </a:lnTo>
                  <a:lnTo>
                    <a:pt x="118" y="516"/>
                  </a:lnTo>
                  <a:lnTo>
                    <a:pt x="118" y="516"/>
                  </a:lnTo>
                  <a:lnTo>
                    <a:pt x="118" y="513"/>
                  </a:lnTo>
                  <a:lnTo>
                    <a:pt x="118" y="513"/>
                  </a:lnTo>
                  <a:lnTo>
                    <a:pt x="116" y="513"/>
                  </a:lnTo>
                  <a:lnTo>
                    <a:pt x="113" y="516"/>
                  </a:lnTo>
                  <a:lnTo>
                    <a:pt x="111" y="516"/>
                  </a:lnTo>
                  <a:lnTo>
                    <a:pt x="111" y="516"/>
                  </a:lnTo>
                  <a:lnTo>
                    <a:pt x="109" y="518"/>
                  </a:lnTo>
                  <a:lnTo>
                    <a:pt x="106" y="520"/>
                  </a:lnTo>
                  <a:lnTo>
                    <a:pt x="104" y="520"/>
                  </a:lnTo>
                  <a:lnTo>
                    <a:pt x="99" y="520"/>
                  </a:lnTo>
                  <a:lnTo>
                    <a:pt x="97" y="520"/>
                  </a:lnTo>
                  <a:lnTo>
                    <a:pt x="97" y="523"/>
                  </a:lnTo>
                  <a:lnTo>
                    <a:pt x="97" y="523"/>
                  </a:lnTo>
                  <a:lnTo>
                    <a:pt x="97" y="523"/>
                  </a:lnTo>
                  <a:lnTo>
                    <a:pt x="95" y="525"/>
                  </a:lnTo>
                  <a:lnTo>
                    <a:pt x="95" y="525"/>
                  </a:lnTo>
                  <a:lnTo>
                    <a:pt x="95" y="525"/>
                  </a:lnTo>
                  <a:lnTo>
                    <a:pt x="92" y="525"/>
                  </a:lnTo>
                  <a:lnTo>
                    <a:pt x="92" y="525"/>
                  </a:lnTo>
                  <a:lnTo>
                    <a:pt x="92" y="525"/>
                  </a:lnTo>
                  <a:lnTo>
                    <a:pt x="90" y="525"/>
                  </a:lnTo>
                  <a:lnTo>
                    <a:pt x="90" y="525"/>
                  </a:lnTo>
                  <a:lnTo>
                    <a:pt x="90" y="525"/>
                  </a:lnTo>
                  <a:lnTo>
                    <a:pt x="87" y="523"/>
                  </a:lnTo>
                  <a:lnTo>
                    <a:pt x="87" y="523"/>
                  </a:lnTo>
                  <a:lnTo>
                    <a:pt x="87" y="523"/>
                  </a:lnTo>
                  <a:lnTo>
                    <a:pt x="85" y="523"/>
                  </a:lnTo>
                  <a:lnTo>
                    <a:pt x="83" y="523"/>
                  </a:lnTo>
                  <a:lnTo>
                    <a:pt x="80" y="523"/>
                  </a:lnTo>
                  <a:lnTo>
                    <a:pt x="80" y="525"/>
                  </a:lnTo>
                  <a:lnTo>
                    <a:pt x="83" y="530"/>
                  </a:lnTo>
                  <a:lnTo>
                    <a:pt x="80" y="530"/>
                  </a:lnTo>
                  <a:lnTo>
                    <a:pt x="80" y="532"/>
                  </a:lnTo>
                  <a:lnTo>
                    <a:pt x="80" y="535"/>
                  </a:lnTo>
                  <a:lnTo>
                    <a:pt x="80" y="535"/>
                  </a:lnTo>
                  <a:lnTo>
                    <a:pt x="80" y="537"/>
                  </a:lnTo>
                  <a:lnTo>
                    <a:pt x="80" y="537"/>
                  </a:lnTo>
                  <a:lnTo>
                    <a:pt x="80" y="537"/>
                  </a:lnTo>
                  <a:lnTo>
                    <a:pt x="80" y="537"/>
                  </a:lnTo>
                  <a:lnTo>
                    <a:pt x="80" y="537"/>
                  </a:lnTo>
                  <a:lnTo>
                    <a:pt x="80" y="537"/>
                  </a:lnTo>
                  <a:lnTo>
                    <a:pt x="80" y="539"/>
                  </a:lnTo>
                  <a:lnTo>
                    <a:pt x="78" y="539"/>
                  </a:lnTo>
                  <a:lnTo>
                    <a:pt x="78" y="537"/>
                  </a:lnTo>
                  <a:lnTo>
                    <a:pt x="78" y="537"/>
                  </a:lnTo>
                  <a:lnTo>
                    <a:pt x="76" y="539"/>
                  </a:lnTo>
                  <a:lnTo>
                    <a:pt x="76" y="542"/>
                  </a:lnTo>
                  <a:lnTo>
                    <a:pt x="73" y="542"/>
                  </a:lnTo>
                  <a:lnTo>
                    <a:pt x="73" y="542"/>
                  </a:lnTo>
                  <a:lnTo>
                    <a:pt x="73" y="542"/>
                  </a:lnTo>
                  <a:lnTo>
                    <a:pt x="71" y="539"/>
                  </a:lnTo>
                  <a:lnTo>
                    <a:pt x="71" y="539"/>
                  </a:lnTo>
                  <a:lnTo>
                    <a:pt x="71" y="539"/>
                  </a:lnTo>
                  <a:lnTo>
                    <a:pt x="69" y="539"/>
                  </a:lnTo>
                  <a:lnTo>
                    <a:pt x="69" y="542"/>
                  </a:lnTo>
                  <a:lnTo>
                    <a:pt x="69" y="542"/>
                  </a:lnTo>
                  <a:lnTo>
                    <a:pt x="69" y="542"/>
                  </a:lnTo>
                  <a:lnTo>
                    <a:pt x="69" y="542"/>
                  </a:lnTo>
                  <a:lnTo>
                    <a:pt x="66" y="544"/>
                  </a:lnTo>
                  <a:lnTo>
                    <a:pt x="64" y="546"/>
                  </a:lnTo>
                  <a:lnTo>
                    <a:pt x="64" y="546"/>
                  </a:lnTo>
                  <a:lnTo>
                    <a:pt x="64" y="544"/>
                  </a:lnTo>
                  <a:lnTo>
                    <a:pt x="61" y="542"/>
                  </a:lnTo>
                  <a:lnTo>
                    <a:pt x="61" y="542"/>
                  </a:lnTo>
                  <a:lnTo>
                    <a:pt x="61" y="542"/>
                  </a:lnTo>
                  <a:lnTo>
                    <a:pt x="61" y="542"/>
                  </a:lnTo>
                  <a:lnTo>
                    <a:pt x="57" y="539"/>
                  </a:lnTo>
                  <a:lnTo>
                    <a:pt x="57" y="539"/>
                  </a:lnTo>
                  <a:lnTo>
                    <a:pt x="54" y="537"/>
                  </a:lnTo>
                  <a:lnTo>
                    <a:pt x="52" y="535"/>
                  </a:lnTo>
                  <a:lnTo>
                    <a:pt x="52" y="535"/>
                  </a:lnTo>
                  <a:lnTo>
                    <a:pt x="52" y="535"/>
                  </a:lnTo>
                  <a:lnTo>
                    <a:pt x="50" y="532"/>
                  </a:lnTo>
                  <a:lnTo>
                    <a:pt x="50" y="532"/>
                  </a:lnTo>
                  <a:lnTo>
                    <a:pt x="50" y="530"/>
                  </a:lnTo>
                  <a:lnTo>
                    <a:pt x="47" y="530"/>
                  </a:lnTo>
                  <a:lnTo>
                    <a:pt x="47" y="532"/>
                  </a:lnTo>
                  <a:lnTo>
                    <a:pt x="47" y="532"/>
                  </a:lnTo>
                  <a:lnTo>
                    <a:pt x="47" y="535"/>
                  </a:lnTo>
                  <a:lnTo>
                    <a:pt x="45" y="535"/>
                  </a:lnTo>
                  <a:lnTo>
                    <a:pt x="33" y="537"/>
                  </a:lnTo>
                  <a:lnTo>
                    <a:pt x="33" y="539"/>
                  </a:lnTo>
                  <a:lnTo>
                    <a:pt x="31" y="539"/>
                  </a:lnTo>
                  <a:lnTo>
                    <a:pt x="31" y="542"/>
                  </a:lnTo>
                  <a:lnTo>
                    <a:pt x="31" y="542"/>
                  </a:lnTo>
                  <a:lnTo>
                    <a:pt x="31" y="544"/>
                  </a:lnTo>
                  <a:lnTo>
                    <a:pt x="31" y="544"/>
                  </a:lnTo>
                  <a:lnTo>
                    <a:pt x="28" y="544"/>
                  </a:lnTo>
                  <a:lnTo>
                    <a:pt x="26" y="546"/>
                  </a:lnTo>
                  <a:lnTo>
                    <a:pt x="26" y="546"/>
                  </a:lnTo>
                  <a:lnTo>
                    <a:pt x="26" y="549"/>
                  </a:lnTo>
                  <a:lnTo>
                    <a:pt x="26" y="549"/>
                  </a:lnTo>
                  <a:lnTo>
                    <a:pt x="24" y="549"/>
                  </a:lnTo>
                  <a:lnTo>
                    <a:pt x="24" y="549"/>
                  </a:lnTo>
                  <a:lnTo>
                    <a:pt x="21" y="549"/>
                  </a:lnTo>
                  <a:lnTo>
                    <a:pt x="21" y="551"/>
                  </a:lnTo>
                  <a:lnTo>
                    <a:pt x="21" y="553"/>
                  </a:lnTo>
                  <a:lnTo>
                    <a:pt x="19" y="553"/>
                  </a:lnTo>
                  <a:lnTo>
                    <a:pt x="14" y="556"/>
                  </a:lnTo>
                  <a:lnTo>
                    <a:pt x="14" y="556"/>
                  </a:lnTo>
                  <a:lnTo>
                    <a:pt x="14" y="556"/>
                  </a:lnTo>
                  <a:lnTo>
                    <a:pt x="14" y="556"/>
                  </a:lnTo>
                  <a:lnTo>
                    <a:pt x="14" y="556"/>
                  </a:lnTo>
                  <a:lnTo>
                    <a:pt x="14" y="556"/>
                  </a:lnTo>
                  <a:lnTo>
                    <a:pt x="14" y="556"/>
                  </a:lnTo>
                  <a:lnTo>
                    <a:pt x="14" y="558"/>
                  </a:lnTo>
                  <a:lnTo>
                    <a:pt x="14" y="558"/>
                  </a:lnTo>
                  <a:lnTo>
                    <a:pt x="16" y="558"/>
                  </a:lnTo>
                  <a:lnTo>
                    <a:pt x="16" y="558"/>
                  </a:lnTo>
                  <a:lnTo>
                    <a:pt x="19" y="561"/>
                  </a:lnTo>
                  <a:lnTo>
                    <a:pt x="19" y="565"/>
                  </a:lnTo>
                  <a:lnTo>
                    <a:pt x="16" y="570"/>
                  </a:lnTo>
                  <a:lnTo>
                    <a:pt x="16" y="577"/>
                  </a:lnTo>
                  <a:lnTo>
                    <a:pt x="16" y="582"/>
                  </a:lnTo>
                  <a:lnTo>
                    <a:pt x="16" y="587"/>
                  </a:lnTo>
                  <a:lnTo>
                    <a:pt x="16" y="591"/>
                  </a:lnTo>
                  <a:lnTo>
                    <a:pt x="12" y="591"/>
                  </a:lnTo>
                  <a:lnTo>
                    <a:pt x="7" y="591"/>
                  </a:lnTo>
                  <a:lnTo>
                    <a:pt x="2" y="591"/>
                  </a:lnTo>
                  <a:lnTo>
                    <a:pt x="0" y="594"/>
                  </a:lnTo>
                  <a:lnTo>
                    <a:pt x="2" y="596"/>
                  </a:lnTo>
                  <a:lnTo>
                    <a:pt x="5" y="598"/>
                  </a:lnTo>
                  <a:lnTo>
                    <a:pt x="7" y="601"/>
                  </a:lnTo>
                  <a:lnTo>
                    <a:pt x="9" y="603"/>
                  </a:lnTo>
                  <a:lnTo>
                    <a:pt x="9" y="603"/>
                  </a:lnTo>
                  <a:lnTo>
                    <a:pt x="9" y="603"/>
                  </a:lnTo>
                  <a:lnTo>
                    <a:pt x="9" y="603"/>
                  </a:lnTo>
                  <a:lnTo>
                    <a:pt x="9" y="603"/>
                  </a:lnTo>
                  <a:lnTo>
                    <a:pt x="9" y="606"/>
                  </a:lnTo>
                  <a:lnTo>
                    <a:pt x="12" y="606"/>
                  </a:lnTo>
                  <a:lnTo>
                    <a:pt x="12" y="606"/>
                  </a:lnTo>
                  <a:lnTo>
                    <a:pt x="12" y="606"/>
                  </a:lnTo>
                  <a:lnTo>
                    <a:pt x="12" y="606"/>
                  </a:lnTo>
                  <a:lnTo>
                    <a:pt x="12" y="606"/>
                  </a:lnTo>
                  <a:lnTo>
                    <a:pt x="14" y="606"/>
                  </a:lnTo>
                  <a:lnTo>
                    <a:pt x="14" y="606"/>
                  </a:lnTo>
                  <a:lnTo>
                    <a:pt x="14" y="606"/>
                  </a:lnTo>
                  <a:lnTo>
                    <a:pt x="14" y="606"/>
                  </a:lnTo>
                  <a:lnTo>
                    <a:pt x="14" y="608"/>
                  </a:lnTo>
                  <a:lnTo>
                    <a:pt x="12" y="608"/>
                  </a:lnTo>
                  <a:lnTo>
                    <a:pt x="12" y="608"/>
                  </a:lnTo>
                  <a:lnTo>
                    <a:pt x="14" y="608"/>
                  </a:lnTo>
                  <a:lnTo>
                    <a:pt x="14" y="608"/>
                  </a:lnTo>
                  <a:lnTo>
                    <a:pt x="19" y="608"/>
                  </a:lnTo>
                  <a:lnTo>
                    <a:pt x="21" y="606"/>
                  </a:lnTo>
                  <a:lnTo>
                    <a:pt x="26" y="606"/>
                  </a:lnTo>
                  <a:lnTo>
                    <a:pt x="28" y="606"/>
                  </a:lnTo>
                  <a:lnTo>
                    <a:pt x="28" y="603"/>
                  </a:lnTo>
                  <a:lnTo>
                    <a:pt x="28" y="601"/>
                  </a:lnTo>
                  <a:lnTo>
                    <a:pt x="31" y="598"/>
                  </a:lnTo>
                  <a:lnTo>
                    <a:pt x="31" y="598"/>
                  </a:lnTo>
                  <a:lnTo>
                    <a:pt x="31" y="598"/>
                  </a:lnTo>
                  <a:lnTo>
                    <a:pt x="33" y="598"/>
                  </a:lnTo>
                  <a:lnTo>
                    <a:pt x="33" y="596"/>
                  </a:lnTo>
                  <a:lnTo>
                    <a:pt x="35" y="596"/>
                  </a:lnTo>
                  <a:lnTo>
                    <a:pt x="38" y="596"/>
                  </a:lnTo>
                  <a:lnTo>
                    <a:pt x="40" y="596"/>
                  </a:lnTo>
                  <a:lnTo>
                    <a:pt x="40" y="596"/>
                  </a:lnTo>
                  <a:lnTo>
                    <a:pt x="42" y="596"/>
                  </a:lnTo>
                  <a:lnTo>
                    <a:pt x="42" y="596"/>
                  </a:lnTo>
                  <a:lnTo>
                    <a:pt x="45" y="598"/>
                  </a:lnTo>
                  <a:lnTo>
                    <a:pt x="47" y="598"/>
                  </a:lnTo>
                  <a:lnTo>
                    <a:pt x="47" y="598"/>
                  </a:lnTo>
                  <a:lnTo>
                    <a:pt x="50" y="598"/>
                  </a:lnTo>
                  <a:lnTo>
                    <a:pt x="50" y="598"/>
                  </a:lnTo>
                  <a:lnTo>
                    <a:pt x="52" y="598"/>
                  </a:lnTo>
                  <a:lnTo>
                    <a:pt x="52" y="598"/>
                  </a:lnTo>
                  <a:lnTo>
                    <a:pt x="52" y="598"/>
                  </a:lnTo>
                  <a:lnTo>
                    <a:pt x="52" y="598"/>
                  </a:lnTo>
                  <a:lnTo>
                    <a:pt x="52" y="598"/>
                  </a:lnTo>
                  <a:lnTo>
                    <a:pt x="57" y="598"/>
                  </a:lnTo>
                  <a:lnTo>
                    <a:pt x="59" y="598"/>
                  </a:lnTo>
                  <a:lnTo>
                    <a:pt x="61" y="601"/>
                  </a:lnTo>
                  <a:lnTo>
                    <a:pt x="61" y="598"/>
                  </a:lnTo>
                  <a:lnTo>
                    <a:pt x="64" y="598"/>
                  </a:lnTo>
                  <a:lnTo>
                    <a:pt x="64" y="598"/>
                  </a:lnTo>
                  <a:lnTo>
                    <a:pt x="66" y="598"/>
                  </a:lnTo>
                  <a:lnTo>
                    <a:pt x="69" y="598"/>
                  </a:lnTo>
                  <a:lnTo>
                    <a:pt x="71" y="598"/>
                  </a:lnTo>
                  <a:lnTo>
                    <a:pt x="71" y="598"/>
                  </a:lnTo>
                  <a:lnTo>
                    <a:pt x="73" y="598"/>
                  </a:lnTo>
                  <a:lnTo>
                    <a:pt x="73" y="598"/>
                  </a:lnTo>
                  <a:lnTo>
                    <a:pt x="78" y="598"/>
                  </a:lnTo>
                  <a:lnTo>
                    <a:pt x="85" y="598"/>
                  </a:lnTo>
                  <a:lnTo>
                    <a:pt x="95" y="598"/>
                  </a:lnTo>
                  <a:lnTo>
                    <a:pt x="95" y="598"/>
                  </a:lnTo>
                  <a:lnTo>
                    <a:pt x="97" y="598"/>
                  </a:lnTo>
                  <a:lnTo>
                    <a:pt x="97" y="598"/>
                  </a:lnTo>
                  <a:lnTo>
                    <a:pt x="104" y="598"/>
                  </a:lnTo>
                  <a:lnTo>
                    <a:pt x="106" y="598"/>
                  </a:lnTo>
                  <a:lnTo>
                    <a:pt x="109" y="601"/>
                  </a:lnTo>
                  <a:lnTo>
                    <a:pt x="109" y="601"/>
                  </a:lnTo>
                  <a:lnTo>
                    <a:pt x="116" y="601"/>
                  </a:lnTo>
                  <a:lnTo>
                    <a:pt x="121" y="601"/>
                  </a:lnTo>
                  <a:lnTo>
                    <a:pt x="123" y="601"/>
                  </a:lnTo>
                  <a:lnTo>
                    <a:pt x="125" y="601"/>
                  </a:lnTo>
                  <a:lnTo>
                    <a:pt x="128" y="601"/>
                  </a:lnTo>
                  <a:lnTo>
                    <a:pt x="135" y="598"/>
                  </a:lnTo>
                  <a:lnTo>
                    <a:pt x="137" y="598"/>
                  </a:lnTo>
                  <a:lnTo>
                    <a:pt x="139" y="598"/>
                  </a:lnTo>
                  <a:lnTo>
                    <a:pt x="144" y="598"/>
                  </a:lnTo>
                  <a:lnTo>
                    <a:pt x="149" y="598"/>
                  </a:lnTo>
                  <a:lnTo>
                    <a:pt x="154" y="598"/>
                  </a:lnTo>
                  <a:lnTo>
                    <a:pt x="158" y="598"/>
                  </a:lnTo>
                  <a:lnTo>
                    <a:pt x="163" y="598"/>
                  </a:lnTo>
                  <a:lnTo>
                    <a:pt x="168" y="598"/>
                  </a:lnTo>
                  <a:lnTo>
                    <a:pt x="173" y="598"/>
                  </a:lnTo>
                  <a:lnTo>
                    <a:pt x="177" y="598"/>
                  </a:lnTo>
                  <a:lnTo>
                    <a:pt x="182" y="598"/>
                  </a:lnTo>
                  <a:lnTo>
                    <a:pt x="187" y="598"/>
                  </a:lnTo>
                  <a:lnTo>
                    <a:pt x="194" y="598"/>
                  </a:lnTo>
                  <a:lnTo>
                    <a:pt x="199" y="598"/>
                  </a:lnTo>
                  <a:lnTo>
                    <a:pt x="203" y="598"/>
                  </a:lnTo>
                  <a:lnTo>
                    <a:pt x="208" y="598"/>
                  </a:lnTo>
                  <a:lnTo>
                    <a:pt x="208" y="598"/>
                  </a:lnTo>
                  <a:lnTo>
                    <a:pt x="213" y="598"/>
                  </a:lnTo>
                  <a:lnTo>
                    <a:pt x="218" y="598"/>
                  </a:lnTo>
                  <a:lnTo>
                    <a:pt x="220" y="598"/>
                  </a:lnTo>
                  <a:lnTo>
                    <a:pt x="222" y="598"/>
                  </a:lnTo>
                  <a:lnTo>
                    <a:pt x="222" y="598"/>
                  </a:lnTo>
                  <a:lnTo>
                    <a:pt x="222" y="598"/>
                  </a:lnTo>
                  <a:lnTo>
                    <a:pt x="225" y="601"/>
                  </a:lnTo>
                  <a:lnTo>
                    <a:pt x="225" y="601"/>
                  </a:lnTo>
                  <a:lnTo>
                    <a:pt x="227" y="601"/>
                  </a:lnTo>
                  <a:lnTo>
                    <a:pt x="227" y="601"/>
                  </a:lnTo>
                  <a:lnTo>
                    <a:pt x="229" y="598"/>
                  </a:lnTo>
                  <a:lnTo>
                    <a:pt x="229" y="598"/>
                  </a:lnTo>
                  <a:lnTo>
                    <a:pt x="232" y="601"/>
                  </a:lnTo>
                  <a:lnTo>
                    <a:pt x="234" y="601"/>
                  </a:lnTo>
                  <a:lnTo>
                    <a:pt x="234" y="601"/>
                  </a:lnTo>
                  <a:lnTo>
                    <a:pt x="237" y="601"/>
                  </a:lnTo>
                  <a:lnTo>
                    <a:pt x="234" y="603"/>
                  </a:lnTo>
                  <a:lnTo>
                    <a:pt x="234" y="603"/>
                  </a:lnTo>
                  <a:lnTo>
                    <a:pt x="234" y="603"/>
                  </a:lnTo>
                  <a:lnTo>
                    <a:pt x="234" y="603"/>
                  </a:lnTo>
                  <a:lnTo>
                    <a:pt x="234" y="606"/>
                  </a:lnTo>
                  <a:lnTo>
                    <a:pt x="237" y="606"/>
                  </a:lnTo>
                  <a:lnTo>
                    <a:pt x="237" y="608"/>
                  </a:lnTo>
                  <a:lnTo>
                    <a:pt x="237" y="610"/>
                  </a:lnTo>
                  <a:lnTo>
                    <a:pt x="237" y="610"/>
                  </a:lnTo>
                  <a:lnTo>
                    <a:pt x="237" y="608"/>
                  </a:lnTo>
                  <a:lnTo>
                    <a:pt x="237" y="608"/>
                  </a:lnTo>
                  <a:lnTo>
                    <a:pt x="237" y="610"/>
                  </a:lnTo>
                  <a:lnTo>
                    <a:pt x="237" y="610"/>
                  </a:lnTo>
                  <a:lnTo>
                    <a:pt x="237" y="610"/>
                  </a:lnTo>
                  <a:lnTo>
                    <a:pt x="239" y="610"/>
                  </a:lnTo>
                  <a:lnTo>
                    <a:pt x="239" y="613"/>
                  </a:lnTo>
                  <a:lnTo>
                    <a:pt x="239" y="613"/>
                  </a:lnTo>
                  <a:lnTo>
                    <a:pt x="241" y="613"/>
                  </a:lnTo>
                  <a:lnTo>
                    <a:pt x="241" y="613"/>
                  </a:lnTo>
                  <a:lnTo>
                    <a:pt x="241" y="615"/>
                  </a:lnTo>
                  <a:lnTo>
                    <a:pt x="241" y="615"/>
                  </a:lnTo>
                  <a:lnTo>
                    <a:pt x="241" y="615"/>
                  </a:lnTo>
                  <a:lnTo>
                    <a:pt x="241" y="617"/>
                  </a:lnTo>
                  <a:lnTo>
                    <a:pt x="241" y="617"/>
                  </a:lnTo>
                  <a:lnTo>
                    <a:pt x="241" y="617"/>
                  </a:lnTo>
                  <a:lnTo>
                    <a:pt x="241" y="622"/>
                  </a:lnTo>
                  <a:lnTo>
                    <a:pt x="241" y="622"/>
                  </a:lnTo>
                  <a:lnTo>
                    <a:pt x="241" y="622"/>
                  </a:lnTo>
                  <a:lnTo>
                    <a:pt x="241" y="624"/>
                  </a:lnTo>
                  <a:lnTo>
                    <a:pt x="241" y="624"/>
                  </a:lnTo>
                  <a:lnTo>
                    <a:pt x="241" y="624"/>
                  </a:lnTo>
                  <a:lnTo>
                    <a:pt x="241" y="624"/>
                  </a:lnTo>
                  <a:lnTo>
                    <a:pt x="241" y="624"/>
                  </a:lnTo>
                  <a:lnTo>
                    <a:pt x="241" y="624"/>
                  </a:lnTo>
                  <a:lnTo>
                    <a:pt x="241" y="627"/>
                  </a:lnTo>
                  <a:lnTo>
                    <a:pt x="241" y="627"/>
                  </a:lnTo>
                  <a:lnTo>
                    <a:pt x="241" y="627"/>
                  </a:lnTo>
                  <a:lnTo>
                    <a:pt x="241" y="629"/>
                  </a:lnTo>
                  <a:lnTo>
                    <a:pt x="241" y="627"/>
                  </a:lnTo>
                  <a:lnTo>
                    <a:pt x="241" y="629"/>
                  </a:lnTo>
                  <a:lnTo>
                    <a:pt x="241" y="629"/>
                  </a:lnTo>
                  <a:lnTo>
                    <a:pt x="241" y="629"/>
                  </a:lnTo>
                  <a:lnTo>
                    <a:pt x="241" y="629"/>
                  </a:lnTo>
                  <a:lnTo>
                    <a:pt x="241" y="632"/>
                  </a:lnTo>
                  <a:lnTo>
                    <a:pt x="241" y="632"/>
                  </a:lnTo>
                  <a:lnTo>
                    <a:pt x="241" y="632"/>
                  </a:lnTo>
                  <a:lnTo>
                    <a:pt x="241" y="632"/>
                  </a:lnTo>
                  <a:lnTo>
                    <a:pt x="241" y="632"/>
                  </a:lnTo>
                  <a:lnTo>
                    <a:pt x="244" y="634"/>
                  </a:lnTo>
                  <a:lnTo>
                    <a:pt x="244" y="634"/>
                  </a:lnTo>
                  <a:lnTo>
                    <a:pt x="244" y="634"/>
                  </a:lnTo>
                  <a:lnTo>
                    <a:pt x="244" y="636"/>
                  </a:lnTo>
                  <a:lnTo>
                    <a:pt x="244" y="636"/>
                  </a:lnTo>
                  <a:lnTo>
                    <a:pt x="244" y="636"/>
                  </a:lnTo>
                  <a:lnTo>
                    <a:pt x="244" y="639"/>
                  </a:lnTo>
                  <a:lnTo>
                    <a:pt x="244" y="641"/>
                  </a:lnTo>
                  <a:lnTo>
                    <a:pt x="244" y="641"/>
                  </a:lnTo>
                  <a:lnTo>
                    <a:pt x="244" y="643"/>
                  </a:lnTo>
                  <a:lnTo>
                    <a:pt x="244" y="643"/>
                  </a:lnTo>
                  <a:lnTo>
                    <a:pt x="248" y="648"/>
                  </a:lnTo>
                  <a:lnTo>
                    <a:pt x="248" y="648"/>
                  </a:lnTo>
                  <a:lnTo>
                    <a:pt x="248" y="650"/>
                  </a:lnTo>
                  <a:lnTo>
                    <a:pt x="248" y="650"/>
                  </a:lnTo>
                  <a:lnTo>
                    <a:pt x="248" y="650"/>
                  </a:lnTo>
                  <a:lnTo>
                    <a:pt x="248" y="650"/>
                  </a:lnTo>
                  <a:lnTo>
                    <a:pt x="251" y="650"/>
                  </a:lnTo>
                  <a:lnTo>
                    <a:pt x="251" y="650"/>
                  </a:lnTo>
                  <a:lnTo>
                    <a:pt x="253" y="653"/>
                  </a:lnTo>
                  <a:lnTo>
                    <a:pt x="253" y="653"/>
                  </a:lnTo>
                  <a:lnTo>
                    <a:pt x="253" y="655"/>
                  </a:lnTo>
                  <a:lnTo>
                    <a:pt x="253" y="658"/>
                  </a:lnTo>
                  <a:lnTo>
                    <a:pt x="253" y="658"/>
                  </a:lnTo>
                  <a:lnTo>
                    <a:pt x="253" y="658"/>
                  </a:lnTo>
                  <a:lnTo>
                    <a:pt x="253" y="658"/>
                  </a:lnTo>
                  <a:lnTo>
                    <a:pt x="253" y="658"/>
                  </a:lnTo>
                  <a:lnTo>
                    <a:pt x="255" y="658"/>
                  </a:lnTo>
                  <a:lnTo>
                    <a:pt x="255" y="658"/>
                  </a:lnTo>
                  <a:lnTo>
                    <a:pt x="255" y="660"/>
                  </a:lnTo>
                  <a:lnTo>
                    <a:pt x="255" y="660"/>
                  </a:lnTo>
                  <a:lnTo>
                    <a:pt x="255" y="660"/>
                  </a:lnTo>
                  <a:lnTo>
                    <a:pt x="255" y="662"/>
                  </a:lnTo>
                  <a:lnTo>
                    <a:pt x="255" y="662"/>
                  </a:lnTo>
                  <a:lnTo>
                    <a:pt x="253" y="662"/>
                  </a:lnTo>
                  <a:lnTo>
                    <a:pt x="253" y="665"/>
                  </a:lnTo>
                  <a:lnTo>
                    <a:pt x="253" y="667"/>
                  </a:lnTo>
                  <a:lnTo>
                    <a:pt x="253" y="669"/>
                  </a:lnTo>
                  <a:lnTo>
                    <a:pt x="255" y="672"/>
                  </a:lnTo>
                  <a:lnTo>
                    <a:pt x="255" y="672"/>
                  </a:lnTo>
                  <a:lnTo>
                    <a:pt x="255" y="672"/>
                  </a:lnTo>
                  <a:lnTo>
                    <a:pt x="255" y="672"/>
                  </a:lnTo>
                  <a:lnTo>
                    <a:pt x="255" y="674"/>
                  </a:lnTo>
                  <a:lnTo>
                    <a:pt x="255" y="674"/>
                  </a:lnTo>
                  <a:lnTo>
                    <a:pt x="258" y="674"/>
                  </a:lnTo>
                  <a:lnTo>
                    <a:pt x="258" y="677"/>
                  </a:lnTo>
                  <a:lnTo>
                    <a:pt x="260" y="677"/>
                  </a:lnTo>
                  <a:lnTo>
                    <a:pt x="260" y="677"/>
                  </a:lnTo>
                  <a:lnTo>
                    <a:pt x="263" y="679"/>
                  </a:lnTo>
                  <a:lnTo>
                    <a:pt x="263" y="679"/>
                  </a:lnTo>
                  <a:lnTo>
                    <a:pt x="263" y="679"/>
                  </a:lnTo>
                  <a:lnTo>
                    <a:pt x="263" y="681"/>
                  </a:lnTo>
                  <a:lnTo>
                    <a:pt x="263" y="681"/>
                  </a:lnTo>
                  <a:lnTo>
                    <a:pt x="263" y="681"/>
                  </a:lnTo>
                  <a:lnTo>
                    <a:pt x="263" y="681"/>
                  </a:lnTo>
                  <a:lnTo>
                    <a:pt x="265" y="681"/>
                  </a:lnTo>
                  <a:lnTo>
                    <a:pt x="265" y="681"/>
                  </a:lnTo>
                  <a:lnTo>
                    <a:pt x="265" y="681"/>
                  </a:lnTo>
                  <a:lnTo>
                    <a:pt x="265" y="681"/>
                  </a:lnTo>
                  <a:lnTo>
                    <a:pt x="267" y="681"/>
                  </a:lnTo>
                  <a:lnTo>
                    <a:pt x="267" y="684"/>
                  </a:lnTo>
                  <a:lnTo>
                    <a:pt x="267" y="684"/>
                  </a:lnTo>
                  <a:lnTo>
                    <a:pt x="265" y="684"/>
                  </a:lnTo>
                  <a:lnTo>
                    <a:pt x="265" y="684"/>
                  </a:lnTo>
                  <a:lnTo>
                    <a:pt x="265" y="684"/>
                  </a:lnTo>
                  <a:lnTo>
                    <a:pt x="265" y="684"/>
                  </a:lnTo>
                  <a:lnTo>
                    <a:pt x="265" y="686"/>
                  </a:lnTo>
                  <a:lnTo>
                    <a:pt x="265" y="686"/>
                  </a:lnTo>
                  <a:lnTo>
                    <a:pt x="267" y="686"/>
                  </a:lnTo>
                  <a:lnTo>
                    <a:pt x="267" y="686"/>
                  </a:lnTo>
                  <a:lnTo>
                    <a:pt x="267" y="688"/>
                  </a:lnTo>
                  <a:lnTo>
                    <a:pt x="270" y="691"/>
                  </a:lnTo>
                  <a:lnTo>
                    <a:pt x="272" y="693"/>
                  </a:lnTo>
                  <a:lnTo>
                    <a:pt x="272" y="693"/>
                  </a:lnTo>
                  <a:lnTo>
                    <a:pt x="272" y="693"/>
                  </a:lnTo>
                  <a:lnTo>
                    <a:pt x="272" y="695"/>
                  </a:lnTo>
                  <a:lnTo>
                    <a:pt x="272" y="695"/>
                  </a:lnTo>
                  <a:lnTo>
                    <a:pt x="272" y="698"/>
                  </a:lnTo>
                  <a:lnTo>
                    <a:pt x="272" y="695"/>
                  </a:lnTo>
                  <a:lnTo>
                    <a:pt x="274" y="698"/>
                  </a:lnTo>
                  <a:lnTo>
                    <a:pt x="274" y="698"/>
                  </a:lnTo>
                  <a:lnTo>
                    <a:pt x="274" y="698"/>
                  </a:lnTo>
                  <a:lnTo>
                    <a:pt x="272" y="698"/>
                  </a:lnTo>
                  <a:lnTo>
                    <a:pt x="274" y="698"/>
                  </a:lnTo>
                  <a:lnTo>
                    <a:pt x="274" y="698"/>
                  </a:lnTo>
                  <a:lnTo>
                    <a:pt x="274" y="698"/>
                  </a:lnTo>
                  <a:lnTo>
                    <a:pt x="274" y="698"/>
                  </a:lnTo>
                  <a:lnTo>
                    <a:pt x="274" y="700"/>
                  </a:lnTo>
                  <a:lnTo>
                    <a:pt x="274" y="700"/>
                  </a:lnTo>
                  <a:lnTo>
                    <a:pt x="274" y="700"/>
                  </a:lnTo>
                  <a:lnTo>
                    <a:pt x="274" y="700"/>
                  </a:lnTo>
                  <a:lnTo>
                    <a:pt x="277" y="703"/>
                  </a:lnTo>
                  <a:lnTo>
                    <a:pt x="277" y="703"/>
                  </a:lnTo>
                  <a:lnTo>
                    <a:pt x="277" y="703"/>
                  </a:lnTo>
                  <a:lnTo>
                    <a:pt x="277" y="703"/>
                  </a:lnTo>
                  <a:lnTo>
                    <a:pt x="277" y="703"/>
                  </a:lnTo>
                  <a:lnTo>
                    <a:pt x="279" y="703"/>
                  </a:lnTo>
                  <a:lnTo>
                    <a:pt x="279" y="705"/>
                  </a:lnTo>
                  <a:lnTo>
                    <a:pt x="277" y="705"/>
                  </a:lnTo>
                  <a:lnTo>
                    <a:pt x="279" y="705"/>
                  </a:lnTo>
                  <a:lnTo>
                    <a:pt x="279" y="705"/>
                  </a:lnTo>
                  <a:lnTo>
                    <a:pt x="279" y="705"/>
                  </a:lnTo>
                  <a:lnTo>
                    <a:pt x="279" y="705"/>
                  </a:lnTo>
                  <a:lnTo>
                    <a:pt x="279" y="705"/>
                  </a:lnTo>
                  <a:lnTo>
                    <a:pt x="279" y="707"/>
                  </a:lnTo>
                  <a:lnTo>
                    <a:pt x="281" y="705"/>
                  </a:lnTo>
                  <a:lnTo>
                    <a:pt x="281" y="707"/>
                  </a:lnTo>
                  <a:lnTo>
                    <a:pt x="281" y="707"/>
                  </a:lnTo>
                  <a:lnTo>
                    <a:pt x="281" y="707"/>
                  </a:lnTo>
                  <a:lnTo>
                    <a:pt x="279" y="707"/>
                  </a:lnTo>
                  <a:lnTo>
                    <a:pt x="281" y="710"/>
                  </a:lnTo>
                  <a:lnTo>
                    <a:pt x="281" y="710"/>
                  </a:lnTo>
                  <a:lnTo>
                    <a:pt x="281" y="710"/>
                  </a:lnTo>
                  <a:lnTo>
                    <a:pt x="281" y="710"/>
                  </a:lnTo>
                  <a:lnTo>
                    <a:pt x="281" y="710"/>
                  </a:lnTo>
                  <a:lnTo>
                    <a:pt x="281" y="710"/>
                  </a:lnTo>
                  <a:lnTo>
                    <a:pt x="281" y="710"/>
                  </a:lnTo>
                  <a:lnTo>
                    <a:pt x="281" y="710"/>
                  </a:lnTo>
                  <a:lnTo>
                    <a:pt x="281" y="710"/>
                  </a:lnTo>
                  <a:lnTo>
                    <a:pt x="284" y="710"/>
                  </a:lnTo>
                  <a:lnTo>
                    <a:pt x="284" y="712"/>
                  </a:lnTo>
                  <a:lnTo>
                    <a:pt x="284" y="712"/>
                  </a:lnTo>
                  <a:lnTo>
                    <a:pt x="284" y="712"/>
                  </a:lnTo>
                  <a:lnTo>
                    <a:pt x="286" y="714"/>
                  </a:lnTo>
                  <a:lnTo>
                    <a:pt x="286" y="714"/>
                  </a:lnTo>
                  <a:lnTo>
                    <a:pt x="286" y="714"/>
                  </a:lnTo>
                  <a:lnTo>
                    <a:pt x="286" y="717"/>
                  </a:lnTo>
                  <a:lnTo>
                    <a:pt x="286" y="717"/>
                  </a:lnTo>
                  <a:lnTo>
                    <a:pt x="286" y="717"/>
                  </a:lnTo>
                  <a:lnTo>
                    <a:pt x="286" y="717"/>
                  </a:lnTo>
                  <a:lnTo>
                    <a:pt x="289" y="719"/>
                  </a:lnTo>
                  <a:lnTo>
                    <a:pt x="291" y="719"/>
                  </a:lnTo>
                  <a:lnTo>
                    <a:pt x="296" y="717"/>
                  </a:lnTo>
                  <a:lnTo>
                    <a:pt x="296" y="717"/>
                  </a:lnTo>
                  <a:lnTo>
                    <a:pt x="298" y="717"/>
                  </a:lnTo>
                  <a:lnTo>
                    <a:pt x="298" y="717"/>
                  </a:lnTo>
                  <a:lnTo>
                    <a:pt x="303" y="714"/>
                  </a:lnTo>
                  <a:lnTo>
                    <a:pt x="303" y="714"/>
                  </a:lnTo>
                  <a:lnTo>
                    <a:pt x="305" y="714"/>
                  </a:lnTo>
                  <a:lnTo>
                    <a:pt x="307" y="717"/>
                  </a:lnTo>
                  <a:lnTo>
                    <a:pt x="310" y="719"/>
                  </a:lnTo>
                  <a:lnTo>
                    <a:pt x="310" y="719"/>
                  </a:lnTo>
                  <a:lnTo>
                    <a:pt x="315" y="719"/>
                  </a:lnTo>
                  <a:lnTo>
                    <a:pt x="315" y="717"/>
                  </a:lnTo>
                  <a:lnTo>
                    <a:pt x="315" y="717"/>
                  </a:lnTo>
                  <a:lnTo>
                    <a:pt x="317" y="714"/>
                  </a:lnTo>
                  <a:lnTo>
                    <a:pt x="317" y="714"/>
                  </a:lnTo>
                  <a:lnTo>
                    <a:pt x="317" y="714"/>
                  </a:lnTo>
                  <a:lnTo>
                    <a:pt x="319" y="712"/>
                  </a:lnTo>
                  <a:lnTo>
                    <a:pt x="322" y="712"/>
                  </a:lnTo>
                  <a:lnTo>
                    <a:pt x="324" y="712"/>
                  </a:lnTo>
                  <a:lnTo>
                    <a:pt x="326" y="712"/>
                  </a:lnTo>
                  <a:lnTo>
                    <a:pt x="329" y="714"/>
                  </a:lnTo>
                  <a:lnTo>
                    <a:pt x="331" y="714"/>
                  </a:lnTo>
                  <a:lnTo>
                    <a:pt x="331" y="714"/>
                  </a:lnTo>
                  <a:lnTo>
                    <a:pt x="331" y="712"/>
                  </a:lnTo>
                  <a:lnTo>
                    <a:pt x="334" y="712"/>
                  </a:lnTo>
                  <a:lnTo>
                    <a:pt x="336" y="712"/>
                  </a:lnTo>
                  <a:lnTo>
                    <a:pt x="336" y="712"/>
                  </a:lnTo>
                  <a:lnTo>
                    <a:pt x="338" y="712"/>
                  </a:lnTo>
                  <a:lnTo>
                    <a:pt x="338" y="710"/>
                  </a:lnTo>
                  <a:lnTo>
                    <a:pt x="338" y="710"/>
                  </a:lnTo>
                  <a:lnTo>
                    <a:pt x="338" y="710"/>
                  </a:lnTo>
                  <a:lnTo>
                    <a:pt x="343" y="710"/>
                  </a:lnTo>
                  <a:lnTo>
                    <a:pt x="350" y="710"/>
                  </a:lnTo>
                  <a:lnTo>
                    <a:pt x="350" y="710"/>
                  </a:lnTo>
                  <a:lnTo>
                    <a:pt x="350" y="712"/>
                  </a:lnTo>
                  <a:lnTo>
                    <a:pt x="350" y="712"/>
                  </a:lnTo>
                  <a:lnTo>
                    <a:pt x="352" y="712"/>
                  </a:lnTo>
                  <a:lnTo>
                    <a:pt x="383" y="712"/>
                  </a:lnTo>
                  <a:lnTo>
                    <a:pt x="381" y="710"/>
                  </a:lnTo>
                  <a:lnTo>
                    <a:pt x="381" y="707"/>
                  </a:lnTo>
                  <a:lnTo>
                    <a:pt x="381" y="705"/>
                  </a:lnTo>
                  <a:lnTo>
                    <a:pt x="383" y="703"/>
                  </a:lnTo>
                  <a:lnTo>
                    <a:pt x="383" y="703"/>
                  </a:lnTo>
                  <a:lnTo>
                    <a:pt x="383" y="698"/>
                  </a:lnTo>
                  <a:lnTo>
                    <a:pt x="383" y="698"/>
                  </a:lnTo>
                  <a:lnTo>
                    <a:pt x="383" y="695"/>
                  </a:lnTo>
                  <a:lnTo>
                    <a:pt x="383" y="695"/>
                  </a:lnTo>
                  <a:lnTo>
                    <a:pt x="383" y="693"/>
                  </a:lnTo>
                  <a:lnTo>
                    <a:pt x="383" y="691"/>
                  </a:lnTo>
                  <a:lnTo>
                    <a:pt x="383" y="691"/>
                  </a:lnTo>
                  <a:lnTo>
                    <a:pt x="386" y="691"/>
                  </a:lnTo>
                  <a:lnTo>
                    <a:pt x="388" y="691"/>
                  </a:lnTo>
                  <a:lnTo>
                    <a:pt x="388" y="688"/>
                  </a:lnTo>
                  <a:lnTo>
                    <a:pt x="388" y="688"/>
                  </a:lnTo>
                  <a:lnTo>
                    <a:pt x="390" y="686"/>
                  </a:lnTo>
                  <a:lnTo>
                    <a:pt x="390" y="686"/>
                  </a:lnTo>
                  <a:lnTo>
                    <a:pt x="390" y="686"/>
                  </a:lnTo>
                  <a:lnTo>
                    <a:pt x="390" y="686"/>
                  </a:lnTo>
                  <a:lnTo>
                    <a:pt x="390" y="686"/>
                  </a:lnTo>
                  <a:lnTo>
                    <a:pt x="390" y="684"/>
                  </a:lnTo>
                  <a:lnTo>
                    <a:pt x="390" y="679"/>
                  </a:lnTo>
                  <a:lnTo>
                    <a:pt x="390" y="679"/>
                  </a:lnTo>
                  <a:lnTo>
                    <a:pt x="390" y="677"/>
                  </a:lnTo>
                  <a:lnTo>
                    <a:pt x="390" y="667"/>
                  </a:lnTo>
                  <a:lnTo>
                    <a:pt x="390" y="665"/>
                  </a:lnTo>
                  <a:lnTo>
                    <a:pt x="390" y="665"/>
                  </a:lnTo>
                  <a:lnTo>
                    <a:pt x="393" y="662"/>
                  </a:lnTo>
                  <a:lnTo>
                    <a:pt x="393" y="662"/>
                  </a:lnTo>
                  <a:lnTo>
                    <a:pt x="393" y="662"/>
                  </a:lnTo>
                  <a:lnTo>
                    <a:pt x="393" y="660"/>
                  </a:lnTo>
                  <a:lnTo>
                    <a:pt x="433" y="660"/>
                  </a:lnTo>
                  <a:lnTo>
                    <a:pt x="433" y="658"/>
                  </a:lnTo>
                  <a:lnTo>
                    <a:pt x="433" y="658"/>
                  </a:lnTo>
                  <a:lnTo>
                    <a:pt x="433" y="655"/>
                  </a:lnTo>
                  <a:lnTo>
                    <a:pt x="433" y="655"/>
                  </a:lnTo>
                  <a:lnTo>
                    <a:pt x="435" y="655"/>
                  </a:lnTo>
                  <a:lnTo>
                    <a:pt x="435" y="655"/>
                  </a:lnTo>
                  <a:lnTo>
                    <a:pt x="438" y="655"/>
                  </a:lnTo>
                  <a:lnTo>
                    <a:pt x="442" y="655"/>
                  </a:lnTo>
                  <a:lnTo>
                    <a:pt x="447" y="655"/>
                  </a:lnTo>
                  <a:lnTo>
                    <a:pt x="449" y="655"/>
                  </a:lnTo>
                  <a:lnTo>
                    <a:pt x="449" y="658"/>
                  </a:lnTo>
                  <a:lnTo>
                    <a:pt x="447" y="662"/>
                  </a:lnTo>
                  <a:lnTo>
                    <a:pt x="447" y="665"/>
                  </a:lnTo>
                  <a:lnTo>
                    <a:pt x="445" y="667"/>
                  </a:lnTo>
                  <a:lnTo>
                    <a:pt x="445" y="669"/>
                  </a:lnTo>
                  <a:lnTo>
                    <a:pt x="445" y="672"/>
                  </a:lnTo>
                  <a:lnTo>
                    <a:pt x="445" y="674"/>
                  </a:lnTo>
                  <a:lnTo>
                    <a:pt x="447" y="674"/>
                  </a:lnTo>
                  <a:lnTo>
                    <a:pt x="452" y="674"/>
                  </a:lnTo>
                  <a:lnTo>
                    <a:pt x="457" y="674"/>
                  </a:lnTo>
                  <a:lnTo>
                    <a:pt x="459" y="674"/>
                  </a:lnTo>
                  <a:lnTo>
                    <a:pt x="464" y="674"/>
                  </a:lnTo>
                  <a:lnTo>
                    <a:pt x="466" y="674"/>
                  </a:lnTo>
                  <a:lnTo>
                    <a:pt x="471" y="674"/>
                  </a:lnTo>
                  <a:lnTo>
                    <a:pt x="475" y="674"/>
                  </a:lnTo>
                  <a:lnTo>
                    <a:pt x="478" y="674"/>
                  </a:lnTo>
                  <a:lnTo>
                    <a:pt x="483" y="674"/>
                  </a:lnTo>
                  <a:lnTo>
                    <a:pt x="487" y="674"/>
                  </a:lnTo>
                  <a:lnTo>
                    <a:pt x="490" y="674"/>
                  </a:lnTo>
                  <a:lnTo>
                    <a:pt x="494" y="674"/>
                  </a:lnTo>
                  <a:lnTo>
                    <a:pt x="499" y="674"/>
                  </a:lnTo>
                  <a:lnTo>
                    <a:pt x="502" y="674"/>
                  </a:lnTo>
                  <a:lnTo>
                    <a:pt x="506" y="674"/>
                  </a:lnTo>
                  <a:lnTo>
                    <a:pt x="511" y="674"/>
                  </a:lnTo>
                  <a:lnTo>
                    <a:pt x="511" y="674"/>
                  </a:lnTo>
                  <a:lnTo>
                    <a:pt x="513" y="674"/>
                  </a:lnTo>
                  <a:lnTo>
                    <a:pt x="513" y="674"/>
                  </a:lnTo>
                  <a:lnTo>
                    <a:pt x="513" y="674"/>
                  </a:lnTo>
                  <a:lnTo>
                    <a:pt x="513" y="674"/>
                  </a:lnTo>
                  <a:lnTo>
                    <a:pt x="513" y="674"/>
                  </a:lnTo>
                  <a:lnTo>
                    <a:pt x="513" y="677"/>
                  </a:lnTo>
                  <a:lnTo>
                    <a:pt x="516" y="679"/>
                  </a:lnTo>
                  <a:lnTo>
                    <a:pt x="516" y="679"/>
                  </a:lnTo>
                  <a:lnTo>
                    <a:pt x="516" y="679"/>
                  </a:lnTo>
                  <a:lnTo>
                    <a:pt x="516" y="679"/>
                  </a:lnTo>
                  <a:lnTo>
                    <a:pt x="516" y="679"/>
                  </a:lnTo>
                  <a:lnTo>
                    <a:pt x="516" y="681"/>
                  </a:lnTo>
                  <a:lnTo>
                    <a:pt x="516" y="681"/>
                  </a:lnTo>
                  <a:lnTo>
                    <a:pt x="516" y="681"/>
                  </a:lnTo>
                  <a:lnTo>
                    <a:pt x="516" y="681"/>
                  </a:lnTo>
                  <a:lnTo>
                    <a:pt x="516" y="681"/>
                  </a:lnTo>
                  <a:lnTo>
                    <a:pt x="516" y="684"/>
                  </a:lnTo>
                  <a:lnTo>
                    <a:pt x="516" y="684"/>
                  </a:lnTo>
                  <a:lnTo>
                    <a:pt x="516" y="684"/>
                  </a:lnTo>
                  <a:lnTo>
                    <a:pt x="516" y="684"/>
                  </a:lnTo>
                  <a:lnTo>
                    <a:pt x="516" y="684"/>
                  </a:lnTo>
                  <a:lnTo>
                    <a:pt x="516" y="684"/>
                  </a:lnTo>
                  <a:lnTo>
                    <a:pt x="516" y="686"/>
                  </a:lnTo>
                  <a:lnTo>
                    <a:pt x="516" y="686"/>
                  </a:lnTo>
                  <a:lnTo>
                    <a:pt x="516" y="686"/>
                  </a:lnTo>
                  <a:lnTo>
                    <a:pt x="516" y="688"/>
                  </a:lnTo>
                  <a:lnTo>
                    <a:pt x="516" y="688"/>
                  </a:lnTo>
                  <a:lnTo>
                    <a:pt x="516" y="688"/>
                  </a:lnTo>
                  <a:lnTo>
                    <a:pt x="516" y="688"/>
                  </a:lnTo>
                  <a:lnTo>
                    <a:pt x="516" y="691"/>
                  </a:lnTo>
                  <a:lnTo>
                    <a:pt x="516" y="691"/>
                  </a:lnTo>
                  <a:lnTo>
                    <a:pt x="516" y="691"/>
                  </a:lnTo>
                  <a:lnTo>
                    <a:pt x="516" y="693"/>
                  </a:lnTo>
                  <a:lnTo>
                    <a:pt x="516" y="693"/>
                  </a:lnTo>
                  <a:lnTo>
                    <a:pt x="516" y="693"/>
                  </a:lnTo>
                  <a:lnTo>
                    <a:pt x="516" y="695"/>
                  </a:lnTo>
                  <a:lnTo>
                    <a:pt x="513" y="698"/>
                  </a:lnTo>
                  <a:lnTo>
                    <a:pt x="513" y="698"/>
                  </a:lnTo>
                  <a:lnTo>
                    <a:pt x="513" y="700"/>
                  </a:lnTo>
                  <a:lnTo>
                    <a:pt x="513" y="703"/>
                  </a:lnTo>
                  <a:lnTo>
                    <a:pt x="511" y="703"/>
                  </a:lnTo>
                  <a:lnTo>
                    <a:pt x="511" y="705"/>
                  </a:lnTo>
                  <a:lnTo>
                    <a:pt x="511" y="707"/>
                  </a:lnTo>
                  <a:lnTo>
                    <a:pt x="511" y="707"/>
                  </a:lnTo>
                  <a:lnTo>
                    <a:pt x="511" y="707"/>
                  </a:lnTo>
                  <a:lnTo>
                    <a:pt x="511" y="710"/>
                  </a:lnTo>
                  <a:lnTo>
                    <a:pt x="511" y="710"/>
                  </a:lnTo>
                  <a:lnTo>
                    <a:pt x="511" y="712"/>
                  </a:lnTo>
                  <a:lnTo>
                    <a:pt x="511" y="714"/>
                  </a:lnTo>
                  <a:lnTo>
                    <a:pt x="511" y="714"/>
                  </a:lnTo>
                  <a:lnTo>
                    <a:pt x="513" y="714"/>
                  </a:lnTo>
                  <a:lnTo>
                    <a:pt x="513" y="717"/>
                  </a:lnTo>
                  <a:lnTo>
                    <a:pt x="513" y="717"/>
                  </a:lnTo>
                  <a:lnTo>
                    <a:pt x="513" y="719"/>
                  </a:lnTo>
                  <a:lnTo>
                    <a:pt x="516" y="719"/>
                  </a:lnTo>
                  <a:lnTo>
                    <a:pt x="516" y="721"/>
                  </a:lnTo>
                  <a:lnTo>
                    <a:pt x="516" y="721"/>
                  </a:lnTo>
                  <a:lnTo>
                    <a:pt x="516" y="721"/>
                  </a:lnTo>
                  <a:lnTo>
                    <a:pt x="518" y="724"/>
                  </a:lnTo>
                  <a:lnTo>
                    <a:pt x="518" y="726"/>
                  </a:lnTo>
                  <a:lnTo>
                    <a:pt x="518" y="729"/>
                  </a:lnTo>
                  <a:lnTo>
                    <a:pt x="520" y="729"/>
                  </a:lnTo>
                  <a:lnTo>
                    <a:pt x="520" y="731"/>
                  </a:lnTo>
                  <a:lnTo>
                    <a:pt x="520" y="731"/>
                  </a:lnTo>
                  <a:lnTo>
                    <a:pt x="518" y="731"/>
                  </a:lnTo>
                  <a:lnTo>
                    <a:pt x="518" y="731"/>
                  </a:lnTo>
                  <a:lnTo>
                    <a:pt x="520" y="733"/>
                  </a:lnTo>
                  <a:lnTo>
                    <a:pt x="520" y="736"/>
                  </a:lnTo>
                  <a:lnTo>
                    <a:pt x="520" y="738"/>
                  </a:lnTo>
                  <a:lnTo>
                    <a:pt x="520" y="740"/>
                  </a:lnTo>
                  <a:lnTo>
                    <a:pt x="520" y="743"/>
                  </a:lnTo>
                  <a:lnTo>
                    <a:pt x="520" y="743"/>
                  </a:lnTo>
                  <a:lnTo>
                    <a:pt x="520" y="745"/>
                  </a:lnTo>
                  <a:lnTo>
                    <a:pt x="520" y="745"/>
                  </a:lnTo>
                  <a:lnTo>
                    <a:pt x="520" y="745"/>
                  </a:lnTo>
                  <a:lnTo>
                    <a:pt x="520" y="745"/>
                  </a:lnTo>
                  <a:lnTo>
                    <a:pt x="520" y="748"/>
                  </a:lnTo>
                  <a:lnTo>
                    <a:pt x="518" y="752"/>
                  </a:lnTo>
                  <a:lnTo>
                    <a:pt x="518" y="755"/>
                  </a:lnTo>
                  <a:lnTo>
                    <a:pt x="518" y="755"/>
                  </a:lnTo>
                  <a:lnTo>
                    <a:pt x="518" y="757"/>
                  </a:lnTo>
                  <a:lnTo>
                    <a:pt x="516" y="759"/>
                  </a:lnTo>
                  <a:lnTo>
                    <a:pt x="516" y="762"/>
                  </a:lnTo>
                  <a:lnTo>
                    <a:pt x="516" y="766"/>
                  </a:lnTo>
                  <a:lnTo>
                    <a:pt x="516" y="771"/>
                  </a:lnTo>
                  <a:lnTo>
                    <a:pt x="516" y="776"/>
                  </a:lnTo>
                  <a:lnTo>
                    <a:pt x="516" y="778"/>
                  </a:lnTo>
                  <a:lnTo>
                    <a:pt x="516" y="781"/>
                  </a:lnTo>
                  <a:lnTo>
                    <a:pt x="513" y="785"/>
                  </a:lnTo>
                  <a:lnTo>
                    <a:pt x="513" y="788"/>
                  </a:lnTo>
                  <a:lnTo>
                    <a:pt x="513" y="788"/>
                  </a:lnTo>
                  <a:lnTo>
                    <a:pt x="513" y="788"/>
                  </a:lnTo>
                  <a:lnTo>
                    <a:pt x="513" y="790"/>
                  </a:lnTo>
                  <a:lnTo>
                    <a:pt x="513" y="790"/>
                  </a:lnTo>
                  <a:lnTo>
                    <a:pt x="516" y="790"/>
                  </a:lnTo>
                  <a:lnTo>
                    <a:pt x="516" y="792"/>
                  </a:lnTo>
                  <a:lnTo>
                    <a:pt x="516" y="797"/>
                  </a:lnTo>
                  <a:lnTo>
                    <a:pt x="516" y="800"/>
                  </a:lnTo>
                  <a:lnTo>
                    <a:pt x="518" y="802"/>
                  </a:lnTo>
                  <a:lnTo>
                    <a:pt x="520" y="807"/>
                  </a:lnTo>
                  <a:lnTo>
                    <a:pt x="523" y="807"/>
                  </a:lnTo>
                  <a:lnTo>
                    <a:pt x="523" y="807"/>
                  </a:lnTo>
                  <a:lnTo>
                    <a:pt x="523" y="807"/>
                  </a:lnTo>
                  <a:lnTo>
                    <a:pt x="523" y="807"/>
                  </a:lnTo>
                  <a:lnTo>
                    <a:pt x="523" y="809"/>
                  </a:lnTo>
                  <a:lnTo>
                    <a:pt x="525" y="809"/>
                  </a:lnTo>
                  <a:lnTo>
                    <a:pt x="528" y="814"/>
                  </a:lnTo>
                  <a:lnTo>
                    <a:pt x="528" y="814"/>
                  </a:lnTo>
                  <a:lnTo>
                    <a:pt x="528" y="814"/>
                  </a:lnTo>
                  <a:lnTo>
                    <a:pt x="528" y="814"/>
                  </a:lnTo>
                  <a:lnTo>
                    <a:pt x="530" y="814"/>
                  </a:lnTo>
                  <a:lnTo>
                    <a:pt x="530" y="814"/>
                  </a:lnTo>
                  <a:lnTo>
                    <a:pt x="532" y="816"/>
                  </a:lnTo>
                  <a:lnTo>
                    <a:pt x="532" y="816"/>
                  </a:lnTo>
                  <a:lnTo>
                    <a:pt x="532" y="819"/>
                  </a:lnTo>
                  <a:lnTo>
                    <a:pt x="535" y="821"/>
                  </a:lnTo>
                  <a:lnTo>
                    <a:pt x="535" y="823"/>
                  </a:lnTo>
                  <a:lnTo>
                    <a:pt x="535" y="826"/>
                  </a:lnTo>
                  <a:lnTo>
                    <a:pt x="535" y="826"/>
                  </a:lnTo>
                  <a:lnTo>
                    <a:pt x="535" y="828"/>
                  </a:lnTo>
                  <a:lnTo>
                    <a:pt x="537" y="830"/>
                  </a:lnTo>
                  <a:lnTo>
                    <a:pt x="537" y="833"/>
                  </a:lnTo>
                  <a:lnTo>
                    <a:pt x="539" y="835"/>
                  </a:lnTo>
                  <a:lnTo>
                    <a:pt x="539" y="837"/>
                  </a:lnTo>
                  <a:lnTo>
                    <a:pt x="539" y="840"/>
                  </a:lnTo>
                  <a:lnTo>
                    <a:pt x="542" y="840"/>
                  </a:lnTo>
                  <a:lnTo>
                    <a:pt x="542" y="840"/>
                  </a:lnTo>
                  <a:lnTo>
                    <a:pt x="542" y="840"/>
                  </a:lnTo>
                  <a:lnTo>
                    <a:pt x="542" y="842"/>
                  </a:lnTo>
                  <a:lnTo>
                    <a:pt x="542" y="842"/>
                  </a:lnTo>
                  <a:lnTo>
                    <a:pt x="539" y="845"/>
                  </a:lnTo>
                  <a:lnTo>
                    <a:pt x="539" y="845"/>
                  </a:lnTo>
                  <a:lnTo>
                    <a:pt x="539" y="847"/>
                  </a:lnTo>
                  <a:lnTo>
                    <a:pt x="539" y="847"/>
                  </a:lnTo>
                  <a:lnTo>
                    <a:pt x="539" y="849"/>
                  </a:lnTo>
                  <a:lnTo>
                    <a:pt x="539" y="849"/>
                  </a:lnTo>
                  <a:lnTo>
                    <a:pt x="542" y="849"/>
                  </a:lnTo>
                  <a:lnTo>
                    <a:pt x="542" y="852"/>
                  </a:lnTo>
                  <a:lnTo>
                    <a:pt x="542" y="854"/>
                  </a:lnTo>
                  <a:lnTo>
                    <a:pt x="542" y="854"/>
                  </a:lnTo>
                  <a:lnTo>
                    <a:pt x="542" y="856"/>
                  </a:lnTo>
                  <a:lnTo>
                    <a:pt x="542" y="859"/>
                  </a:lnTo>
                  <a:lnTo>
                    <a:pt x="542" y="859"/>
                  </a:lnTo>
                  <a:lnTo>
                    <a:pt x="542" y="859"/>
                  </a:lnTo>
                  <a:lnTo>
                    <a:pt x="542" y="861"/>
                  </a:lnTo>
                  <a:lnTo>
                    <a:pt x="542" y="861"/>
                  </a:lnTo>
                  <a:lnTo>
                    <a:pt x="542" y="861"/>
                  </a:lnTo>
                  <a:lnTo>
                    <a:pt x="539" y="861"/>
                  </a:lnTo>
                  <a:lnTo>
                    <a:pt x="539" y="863"/>
                  </a:lnTo>
                  <a:lnTo>
                    <a:pt x="537" y="863"/>
                  </a:lnTo>
                  <a:lnTo>
                    <a:pt x="535" y="863"/>
                  </a:lnTo>
                  <a:lnTo>
                    <a:pt x="535" y="866"/>
                  </a:lnTo>
                  <a:lnTo>
                    <a:pt x="532" y="866"/>
                  </a:lnTo>
                  <a:lnTo>
                    <a:pt x="532" y="868"/>
                  </a:lnTo>
                  <a:lnTo>
                    <a:pt x="535" y="868"/>
                  </a:lnTo>
                  <a:lnTo>
                    <a:pt x="535" y="873"/>
                  </a:lnTo>
                  <a:lnTo>
                    <a:pt x="535" y="873"/>
                  </a:lnTo>
                  <a:lnTo>
                    <a:pt x="535" y="875"/>
                  </a:lnTo>
                  <a:lnTo>
                    <a:pt x="535" y="875"/>
                  </a:lnTo>
                  <a:lnTo>
                    <a:pt x="537" y="875"/>
                  </a:lnTo>
                  <a:lnTo>
                    <a:pt x="537" y="875"/>
                  </a:lnTo>
                  <a:lnTo>
                    <a:pt x="537" y="878"/>
                  </a:lnTo>
                  <a:lnTo>
                    <a:pt x="537" y="878"/>
                  </a:lnTo>
                  <a:lnTo>
                    <a:pt x="537" y="882"/>
                  </a:lnTo>
                  <a:lnTo>
                    <a:pt x="537" y="885"/>
                  </a:lnTo>
                  <a:lnTo>
                    <a:pt x="537" y="887"/>
                  </a:lnTo>
                  <a:lnTo>
                    <a:pt x="539" y="887"/>
                  </a:lnTo>
                  <a:lnTo>
                    <a:pt x="539" y="887"/>
                  </a:lnTo>
                  <a:lnTo>
                    <a:pt x="542" y="885"/>
                  </a:lnTo>
                  <a:lnTo>
                    <a:pt x="542" y="885"/>
                  </a:lnTo>
                  <a:lnTo>
                    <a:pt x="549" y="882"/>
                  </a:lnTo>
                  <a:lnTo>
                    <a:pt x="549" y="880"/>
                  </a:lnTo>
                  <a:lnTo>
                    <a:pt x="551" y="878"/>
                  </a:lnTo>
                  <a:lnTo>
                    <a:pt x="554" y="878"/>
                  </a:lnTo>
                  <a:lnTo>
                    <a:pt x="556" y="878"/>
                  </a:lnTo>
                  <a:lnTo>
                    <a:pt x="558" y="880"/>
                  </a:lnTo>
                  <a:lnTo>
                    <a:pt x="561" y="880"/>
                  </a:lnTo>
                  <a:lnTo>
                    <a:pt x="563" y="880"/>
                  </a:lnTo>
                  <a:lnTo>
                    <a:pt x="565" y="880"/>
                  </a:lnTo>
                  <a:lnTo>
                    <a:pt x="565" y="878"/>
                  </a:lnTo>
                  <a:lnTo>
                    <a:pt x="568" y="878"/>
                  </a:lnTo>
                  <a:lnTo>
                    <a:pt x="568" y="878"/>
                  </a:lnTo>
                  <a:lnTo>
                    <a:pt x="570" y="878"/>
                  </a:lnTo>
                  <a:lnTo>
                    <a:pt x="570" y="878"/>
                  </a:lnTo>
                  <a:lnTo>
                    <a:pt x="572" y="880"/>
                  </a:lnTo>
                  <a:lnTo>
                    <a:pt x="575" y="880"/>
                  </a:lnTo>
                  <a:lnTo>
                    <a:pt x="577" y="880"/>
                  </a:lnTo>
                  <a:lnTo>
                    <a:pt x="580" y="880"/>
                  </a:lnTo>
                  <a:lnTo>
                    <a:pt x="584" y="880"/>
                  </a:lnTo>
                  <a:lnTo>
                    <a:pt x="589" y="878"/>
                  </a:lnTo>
                  <a:lnTo>
                    <a:pt x="594" y="875"/>
                  </a:lnTo>
                  <a:lnTo>
                    <a:pt x="599" y="873"/>
                  </a:lnTo>
                  <a:lnTo>
                    <a:pt x="601" y="873"/>
                  </a:lnTo>
                  <a:lnTo>
                    <a:pt x="603" y="873"/>
                  </a:lnTo>
                  <a:lnTo>
                    <a:pt x="603" y="873"/>
                  </a:lnTo>
                  <a:lnTo>
                    <a:pt x="608" y="873"/>
                  </a:lnTo>
                  <a:lnTo>
                    <a:pt x="613" y="875"/>
                  </a:lnTo>
                  <a:lnTo>
                    <a:pt x="613" y="875"/>
                  </a:lnTo>
                  <a:lnTo>
                    <a:pt x="615" y="875"/>
                  </a:lnTo>
                  <a:lnTo>
                    <a:pt x="617" y="875"/>
                  </a:lnTo>
                  <a:lnTo>
                    <a:pt x="620" y="875"/>
                  </a:lnTo>
                  <a:lnTo>
                    <a:pt x="622" y="875"/>
                  </a:lnTo>
                  <a:lnTo>
                    <a:pt x="625" y="875"/>
                  </a:lnTo>
                  <a:lnTo>
                    <a:pt x="625" y="875"/>
                  </a:lnTo>
                  <a:lnTo>
                    <a:pt x="625" y="873"/>
                  </a:lnTo>
                  <a:lnTo>
                    <a:pt x="625" y="873"/>
                  </a:lnTo>
                  <a:lnTo>
                    <a:pt x="627" y="873"/>
                  </a:lnTo>
                  <a:lnTo>
                    <a:pt x="627" y="873"/>
                  </a:lnTo>
                  <a:lnTo>
                    <a:pt x="627" y="871"/>
                  </a:lnTo>
                  <a:lnTo>
                    <a:pt x="627" y="871"/>
                  </a:lnTo>
                  <a:lnTo>
                    <a:pt x="627" y="868"/>
                  </a:lnTo>
                  <a:lnTo>
                    <a:pt x="629" y="868"/>
                  </a:lnTo>
                  <a:lnTo>
                    <a:pt x="629" y="868"/>
                  </a:lnTo>
                  <a:lnTo>
                    <a:pt x="632" y="868"/>
                  </a:lnTo>
                  <a:lnTo>
                    <a:pt x="634" y="868"/>
                  </a:lnTo>
                  <a:lnTo>
                    <a:pt x="636" y="868"/>
                  </a:lnTo>
                  <a:lnTo>
                    <a:pt x="636" y="871"/>
                  </a:lnTo>
                  <a:lnTo>
                    <a:pt x="636" y="871"/>
                  </a:lnTo>
                  <a:lnTo>
                    <a:pt x="636" y="871"/>
                  </a:lnTo>
                  <a:lnTo>
                    <a:pt x="636" y="873"/>
                  </a:lnTo>
                  <a:lnTo>
                    <a:pt x="636" y="873"/>
                  </a:lnTo>
                  <a:lnTo>
                    <a:pt x="636" y="873"/>
                  </a:lnTo>
                  <a:lnTo>
                    <a:pt x="639" y="875"/>
                  </a:lnTo>
                  <a:lnTo>
                    <a:pt x="636" y="875"/>
                  </a:lnTo>
                  <a:lnTo>
                    <a:pt x="639" y="878"/>
                  </a:lnTo>
                  <a:lnTo>
                    <a:pt x="639" y="878"/>
                  </a:lnTo>
                  <a:lnTo>
                    <a:pt x="641" y="875"/>
                  </a:lnTo>
                  <a:lnTo>
                    <a:pt x="641" y="875"/>
                  </a:lnTo>
                  <a:lnTo>
                    <a:pt x="643" y="878"/>
                  </a:lnTo>
                  <a:lnTo>
                    <a:pt x="643" y="878"/>
                  </a:lnTo>
                  <a:lnTo>
                    <a:pt x="646" y="878"/>
                  </a:lnTo>
                  <a:lnTo>
                    <a:pt x="646" y="878"/>
                  </a:lnTo>
                  <a:lnTo>
                    <a:pt x="648" y="878"/>
                  </a:lnTo>
                  <a:lnTo>
                    <a:pt x="651" y="878"/>
                  </a:lnTo>
                  <a:lnTo>
                    <a:pt x="651" y="880"/>
                  </a:lnTo>
                  <a:lnTo>
                    <a:pt x="651" y="880"/>
                  </a:lnTo>
                  <a:lnTo>
                    <a:pt x="651" y="882"/>
                  </a:lnTo>
                  <a:lnTo>
                    <a:pt x="651" y="882"/>
                  </a:lnTo>
                  <a:lnTo>
                    <a:pt x="651" y="882"/>
                  </a:lnTo>
                  <a:lnTo>
                    <a:pt x="651" y="882"/>
                  </a:lnTo>
                  <a:lnTo>
                    <a:pt x="651" y="885"/>
                  </a:lnTo>
                  <a:lnTo>
                    <a:pt x="653" y="885"/>
                  </a:lnTo>
                  <a:lnTo>
                    <a:pt x="653" y="885"/>
                  </a:lnTo>
                  <a:lnTo>
                    <a:pt x="653" y="887"/>
                  </a:lnTo>
                  <a:lnTo>
                    <a:pt x="653" y="887"/>
                  </a:lnTo>
                  <a:lnTo>
                    <a:pt x="653" y="890"/>
                  </a:lnTo>
                  <a:lnTo>
                    <a:pt x="653" y="890"/>
                  </a:lnTo>
                  <a:lnTo>
                    <a:pt x="653" y="890"/>
                  </a:lnTo>
                  <a:lnTo>
                    <a:pt x="651" y="894"/>
                  </a:lnTo>
                  <a:lnTo>
                    <a:pt x="651" y="894"/>
                  </a:lnTo>
                  <a:lnTo>
                    <a:pt x="648" y="894"/>
                  </a:lnTo>
                  <a:lnTo>
                    <a:pt x="646" y="894"/>
                  </a:lnTo>
                  <a:lnTo>
                    <a:pt x="646" y="897"/>
                  </a:lnTo>
                  <a:lnTo>
                    <a:pt x="648" y="897"/>
                  </a:lnTo>
                  <a:lnTo>
                    <a:pt x="651" y="897"/>
                  </a:lnTo>
                  <a:lnTo>
                    <a:pt x="651" y="897"/>
                  </a:lnTo>
                  <a:lnTo>
                    <a:pt x="653" y="897"/>
                  </a:lnTo>
                  <a:lnTo>
                    <a:pt x="653" y="899"/>
                  </a:lnTo>
                  <a:lnTo>
                    <a:pt x="655" y="899"/>
                  </a:lnTo>
                  <a:lnTo>
                    <a:pt x="655" y="899"/>
                  </a:lnTo>
                  <a:lnTo>
                    <a:pt x="658" y="899"/>
                  </a:lnTo>
                  <a:lnTo>
                    <a:pt x="660" y="899"/>
                  </a:lnTo>
                  <a:lnTo>
                    <a:pt x="660" y="899"/>
                  </a:lnTo>
                  <a:lnTo>
                    <a:pt x="660" y="899"/>
                  </a:lnTo>
                  <a:lnTo>
                    <a:pt x="662" y="899"/>
                  </a:lnTo>
                  <a:lnTo>
                    <a:pt x="662" y="899"/>
                  </a:lnTo>
                  <a:lnTo>
                    <a:pt x="662" y="897"/>
                  </a:lnTo>
                  <a:lnTo>
                    <a:pt x="662" y="897"/>
                  </a:lnTo>
                  <a:lnTo>
                    <a:pt x="662" y="897"/>
                  </a:lnTo>
                  <a:lnTo>
                    <a:pt x="662" y="897"/>
                  </a:lnTo>
                  <a:lnTo>
                    <a:pt x="662" y="897"/>
                  </a:lnTo>
                  <a:lnTo>
                    <a:pt x="665" y="897"/>
                  </a:lnTo>
                  <a:lnTo>
                    <a:pt x="665" y="894"/>
                  </a:lnTo>
                  <a:lnTo>
                    <a:pt x="665" y="894"/>
                  </a:lnTo>
                  <a:lnTo>
                    <a:pt x="667" y="894"/>
                  </a:lnTo>
                  <a:lnTo>
                    <a:pt x="667" y="892"/>
                  </a:lnTo>
                  <a:lnTo>
                    <a:pt x="669" y="892"/>
                  </a:lnTo>
                  <a:lnTo>
                    <a:pt x="674" y="892"/>
                  </a:lnTo>
                  <a:lnTo>
                    <a:pt x="677" y="892"/>
                  </a:lnTo>
                  <a:lnTo>
                    <a:pt x="679" y="890"/>
                  </a:lnTo>
                  <a:lnTo>
                    <a:pt x="681" y="890"/>
                  </a:lnTo>
                  <a:lnTo>
                    <a:pt x="684" y="890"/>
                  </a:lnTo>
                  <a:lnTo>
                    <a:pt x="691" y="890"/>
                  </a:lnTo>
                  <a:lnTo>
                    <a:pt x="696" y="887"/>
                  </a:lnTo>
                  <a:lnTo>
                    <a:pt x="700" y="885"/>
                  </a:lnTo>
                  <a:lnTo>
                    <a:pt x="700" y="885"/>
                  </a:lnTo>
                  <a:lnTo>
                    <a:pt x="703" y="885"/>
                  </a:lnTo>
                  <a:lnTo>
                    <a:pt x="703" y="887"/>
                  </a:lnTo>
                  <a:lnTo>
                    <a:pt x="703" y="887"/>
                  </a:lnTo>
                  <a:lnTo>
                    <a:pt x="703" y="890"/>
                  </a:lnTo>
                  <a:lnTo>
                    <a:pt x="703" y="890"/>
                  </a:lnTo>
                  <a:lnTo>
                    <a:pt x="703" y="890"/>
                  </a:lnTo>
                  <a:lnTo>
                    <a:pt x="700" y="890"/>
                  </a:lnTo>
                  <a:lnTo>
                    <a:pt x="700" y="892"/>
                  </a:lnTo>
                  <a:lnTo>
                    <a:pt x="700" y="892"/>
                  </a:lnTo>
                  <a:lnTo>
                    <a:pt x="700" y="892"/>
                  </a:lnTo>
                  <a:lnTo>
                    <a:pt x="700" y="892"/>
                  </a:lnTo>
                  <a:lnTo>
                    <a:pt x="700" y="894"/>
                  </a:lnTo>
                  <a:lnTo>
                    <a:pt x="700" y="894"/>
                  </a:lnTo>
                  <a:lnTo>
                    <a:pt x="700" y="894"/>
                  </a:lnTo>
                  <a:lnTo>
                    <a:pt x="700" y="897"/>
                  </a:lnTo>
                  <a:lnTo>
                    <a:pt x="700" y="897"/>
                  </a:lnTo>
                  <a:lnTo>
                    <a:pt x="700" y="899"/>
                  </a:lnTo>
                  <a:lnTo>
                    <a:pt x="703" y="899"/>
                  </a:lnTo>
                  <a:lnTo>
                    <a:pt x="703" y="901"/>
                  </a:lnTo>
                  <a:lnTo>
                    <a:pt x="700" y="901"/>
                  </a:lnTo>
                  <a:lnTo>
                    <a:pt x="700" y="901"/>
                  </a:lnTo>
                  <a:lnTo>
                    <a:pt x="700" y="904"/>
                  </a:lnTo>
                  <a:lnTo>
                    <a:pt x="700" y="904"/>
                  </a:lnTo>
                  <a:lnTo>
                    <a:pt x="703" y="908"/>
                  </a:lnTo>
                  <a:lnTo>
                    <a:pt x="703" y="908"/>
                  </a:lnTo>
                  <a:lnTo>
                    <a:pt x="703" y="908"/>
                  </a:lnTo>
                  <a:lnTo>
                    <a:pt x="703" y="908"/>
                  </a:lnTo>
                  <a:lnTo>
                    <a:pt x="705" y="908"/>
                  </a:lnTo>
                  <a:lnTo>
                    <a:pt x="705" y="908"/>
                  </a:lnTo>
                  <a:lnTo>
                    <a:pt x="705" y="911"/>
                  </a:lnTo>
                  <a:lnTo>
                    <a:pt x="705" y="911"/>
                  </a:lnTo>
                  <a:lnTo>
                    <a:pt x="705" y="911"/>
                  </a:lnTo>
                  <a:lnTo>
                    <a:pt x="707" y="911"/>
                  </a:lnTo>
                  <a:lnTo>
                    <a:pt x="710" y="913"/>
                  </a:lnTo>
                  <a:lnTo>
                    <a:pt x="710" y="913"/>
                  </a:lnTo>
                  <a:lnTo>
                    <a:pt x="710" y="913"/>
                  </a:lnTo>
                  <a:lnTo>
                    <a:pt x="710" y="913"/>
                  </a:lnTo>
                  <a:lnTo>
                    <a:pt x="710" y="913"/>
                  </a:lnTo>
                  <a:lnTo>
                    <a:pt x="710" y="916"/>
                  </a:lnTo>
                  <a:lnTo>
                    <a:pt x="710" y="916"/>
                  </a:lnTo>
                  <a:lnTo>
                    <a:pt x="712" y="916"/>
                  </a:lnTo>
                  <a:lnTo>
                    <a:pt x="712" y="916"/>
                  </a:lnTo>
                  <a:lnTo>
                    <a:pt x="712" y="916"/>
                  </a:lnTo>
                  <a:lnTo>
                    <a:pt x="712" y="916"/>
                  </a:lnTo>
                  <a:lnTo>
                    <a:pt x="714" y="916"/>
                  </a:lnTo>
                  <a:lnTo>
                    <a:pt x="714" y="916"/>
                  </a:lnTo>
                  <a:lnTo>
                    <a:pt x="714" y="916"/>
                  </a:lnTo>
                  <a:lnTo>
                    <a:pt x="714" y="916"/>
                  </a:lnTo>
                  <a:lnTo>
                    <a:pt x="714" y="913"/>
                  </a:lnTo>
                  <a:lnTo>
                    <a:pt x="714" y="913"/>
                  </a:lnTo>
                  <a:lnTo>
                    <a:pt x="717" y="913"/>
                  </a:lnTo>
                  <a:lnTo>
                    <a:pt x="719" y="916"/>
                  </a:lnTo>
                  <a:lnTo>
                    <a:pt x="722" y="916"/>
                  </a:lnTo>
                  <a:lnTo>
                    <a:pt x="724" y="918"/>
                  </a:lnTo>
                  <a:lnTo>
                    <a:pt x="724" y="918"/>
                  </a:lnTo>
                  <a:lnTo>
                    <a:pt x="729" y="918"/>
                  </a:lnTo>
                  <a:lnTo>
                    <a:pt x="729" y="918"/>
                  </a:lnTo>
                  <a:lnTo>
                    <a:pt x="729" y="918"/>
                  </a:lnTo>
                  <a:lnTo>
                    <a:pt x="729" y="918"/>
                  </a:lnTo>
                  <a:lnTo>
                    <a:pt x="731" y="918"/>
                  </a:lnTo>
                  <a:lnTo>
                    <a:pt x="731" y="918"/>
                  </a:lnTo>
                  <a:lnTo>
                    <a:pt x="731" y="918"/>
                  </a:lnTo>
                  <a:lnTo>
                    <a:pt x="733" y="920"/>
                  </a:lnTo>
                  <a:lnTo>
                    <a:pt x="736" y="920"/>
                  </a:lnTo>
                  <a:lnTo>
                    <a:pt x="736" y="920"/>
                  </a:lnTo>
                  <a:lnTo>
                    <a:pt x="736" y="923"/>
                  </a:lnTo>
                  <a:lnTo>
                    <a:pt x="738" y="923"/>
                  </a:lnTo>
                  <a:lnTo>
                    <a:pt x="738" y="923"/>
                  </a:lnTo>
                  <a:lnTo>
                    <a:pt x="748" y="923"/>
                  </a:lnTo>
                  <a:lnTo>
                    <a:pt x="748" y="925"/>
                  </a:lnTo>
                  <a:lnTo>
                    <a:pt x="750" y="925"/>
                  </a:lnTo>
                  <a:lnTo>
                    <a:pt x="750" y="925"/>
                  </a:lnTo>
                  <a:lnTo>
                    <a:pt x="752" y="925"/>
                  </a:lnTo>
                  <a:lnTo>
                    <a:pt x="752" y="925"/>
                  </a:lnTo>
                  <a:lnTo>
                    <a:pt x="755" y="925"/>
                  </a:lnTo>
                  <a:lnTo>
                    <a:pt x="755" y="925"/>
                  </a:lnTo>
                  <a:lnTo>
                    <a:pt x="755" y="925"/>
                  </a:lnTo>
                  <a:lnTo>
                    <a:pt x="757" y="925"/>
                  </a:lnTo>
                  <a:lnTo>
                    <a:pt x="759" y="925"/>
                  </a:lnTo>
                  <a:lnTo>
                    <a:pt x="759" y="925"/>
                  </a:lnTo>
                  <a:lnTo>
                    <a:pt x="762" y="925"/>
                  </a:lnTo>
                  <a:lnTo>
                    <a:pt x="762" y="925"/>
                  </a:lnTo>
                  <a:lnTo>
                    <a:pt x="764" y="925"/>
                  </a:lnTo>
                  <a:lnTo>
                    <a:pt x="764" y="927"/>
                  </a:lnTo>
                  <a:lnTo>
                    <a:pt x="767" y="927"/>
                  </a:lnTo>
                  <a:lnTo>
                    <a:pt x="771" y="927"/>
                  </a:lnTo>
                  <a:lnTo>
                    <a:pt x="774" y="927"/>
                  </a:lnTo>
                  <a:lnTo>
                    <a:pt x="774" y="927"/>
                  </a:lnTo>
                  <a:lnTo>
                    <a:pt x="774" y="930"/>
                  </a:lnTo>
                  <a:lnTo>
                    <a:pt x="776" y="930"/>
                  </a:lnTo>
                  <a:lnTo>
                    <a:pt x="776" y="930"/>
                  </a:lnTo>
                  <a:lnTo>
                    <a:pt x="778" y="930"/>
                  </a:lnTo>
                  <a:lnTo>
                    <a:pt x="778" y="927"/>
                  </a:lnTo>
                  <a:lnTo>
                    <a:pt x="778" y="927"/>
                  </a:lnTo>
                  <a:lnTo>
                    <a:pt x="781" y="927"/>
                  </a:lnTo>
                  <a:lnTo>
                    <a:pt x="783" y="927"/>
                  </a:lnTo>
                  <a:lnTo>
                    <a:pt x="785" y="927"/>
                  </a:lnTo>
                  <a:lnTo>
                    <a:pt x="788" y="925"/>
                  </a:lnTo>
                  <a:lnTo>
                    <a:pt x="788" y="923"/>
                  </a:lnTo>
                  <a:lnTo>
                    <a:pt x="790" y="923"/>
                  </a:lnTo>
                  <a:lnTo>
                    <a:pt x="790" y="918"/>
                  </a:lnTo>
                  <a:lnTo>
                    <a:pt x="790" y="916"/>
                  </a:lnTo>
                  <a:lnTo>
                    <a:pt x="793" y="913"/>
                  </a:lnTo>
                  <a:lnTo>
                    <a:pt x="793" y="913"/>
                  </a:lnTo>
                  <a:lnTo>
                    <a:pt x="793" y="913"/>
                  </a:lnTo>
                  <a:lnTo>
                    <a:pt x="793" y="911"/>
                  </a:lnTo>
                  <a:lnTo>
                    <a:pt x="793" y="908"/>
                  </a:lnTo>
                  <a:lnTo>
                    <a:pt x="793" y="908"/>
                  </a:lnTo>
                  <a:lnTo>
                    <a:pt x="793" y="906"/>
                  </a:lnTo>
                  <a:lnTo>
                    <a:pt x="793" y="906"/>
                  </a:lnTo>
                  <a:lnTo>
                    <a:pt x="795" y="906"/>
                  </a:lnTo>
                  <a:lnTo>
                    <a:pt x="795" y="906"/>
                  </a:lnTo>
                  <a:lnTo>
                    <a:pt x="797" y="906"/>
                  </a:lnTo>
                  <a:lnTo>
                    <a:pt x="800" y="906"/>
                  </a:lnTo>
                  <a:lnTo>
                    <a:pt x="802" y="906"/>
                  </a:lnTo>
                  <a:lnTo>
                    <a:pt x="802" y="906"/>
                  </a:lnTo>
                  <a:lnTo>
                    <a:pt x="802" y="906"/>
                  </a:lnTo>
                  <a:lnTo>
                    <a:pt x="802" y="908"/>
                  </a:lnTo>
                  <a:lnTo>
                    <a:pt x="802" y="911"/>
                  </a:lnTo>
                  <a:lnTo>
                    <a:pt x="802" y="913"/>
                  </a:lnTo>
                  <a:lnTo>
                    <a:pt x="804" y="918"/>
                  </a:lnTo>
                  <a:lnTo>
                    <a:pt x="814" y="925"/>
                  </a:lnTo>
                  <a:lnTo>
                    <a:pt x="816" y="930"/>
                  </a:lnTo>
                  <a:lnTo>
                    <a:pt x="816" y="932"/>
                  </a:lnTo>
                  <a:lnTo>
                    <a:pt x="819" y="939"/>
                  </a:lnTo>
                  <a:lnTo>
                    <a:pt x="821" y="939"/>
                  </a:lnTo>
                  <a:lnTo>
                    <a:pt x="823" y="942"/>
                  </a:lnTo>
                  <a:lnTo>
                    <a:pt x="823" y="942"/>
                  </a:lnTo>
                  <a:lnTo>
                    <a:pt x="826" y="944"/>
                  </a:lnTo>
                  <a:lnTo>
                    <a:pt x="828" y="946"/>
                  </a:lnTo>
                  <a:lnTo>
                    <a:pt x="830" y="946"/>
                  </a:lnTo>
                  <a:lnTo>
                    <a:pt x="833" y="946"/>
                  </a:lnTo>
                  <a:lnTo>
                    <a:pt x="833" y="944"/>
                  </a:lnTo>
                  <a:lnTo>
                    <a:pt x="835" y="944"/>
                  </a:lnTo>
                  <a:lnTo>
                    <a:pt x="835" y="944"/>
                  </a:lnTo>
                  <a:lnTo>
                    <a:pt x="835" y="944"/>
                  </a:lnTo>
                  <a:lnTo>
                    <a:pt x="837" y="944"/>
                  </a:lnTo>
                  <a:lnTo>
                    <a:pt x="837" y="944"/>
                  </a:lnTo>
                  <a:lnTo>
                    <a:pt x="842" y="946"/>
                  </a:lnTo>
                  <a:lnTo>
                    <a:pt x="842" y="946"/>
                  </a:lnTo>
                  <a:lnTo>
                    <a:pt x="842" y="949"/>
                  </a:lnTo>
                  <a:lnTo>
                    <a:pt x="842" y="949"/>
                  </a:lnTo>
                  <a:lnTo>
                    <a:pt x="845" y="949"/>
                  </a:lnTo>
                  <a:lnTo>
                    <a:pt x="845" y="949"/>
                  </a:lnTo>
                  <a:lnTo>
                    <a:pt x="847" y="949"/>
                  </a:lnTo>
                  <a:lnTo>
                    <a:pt x="849" y="949"/>
                  </a:lnTo>
                  <a:lnTo>
                    <a:pt x="849" y="949"/>
                  </a:lnTo>
                  <a:lnTo>
                    <a:pt x="849" y="951"/>
                  </a:lnTo>
                  <a:lnTo>
                    <a:pt x="852" y="951"/>
                  </a:lnTo>
                  <a:lnTo>
                    <a:pt x="852" y="951"/>
                  </a:lnTo>
                  <a:lnTo>
                    <a:pt x="852" y="951"/>
                  </a:lnTo>
                  <a:lnTo>
                    <a:pt x="854" y="951"/>
                  </a:lnTo>
                  <a:lnTo>
                    <a:pt x="854" y="951"/>
                  </a:lnTo>
                  <a:lnTo>
                    <a:pt x="854" y="951"/>
                  </a:lnTo>
                  <a:lnTo>
                    <a:pt x="856" y="951"/>
                  </a:lnTo>
                  <a:lnTo>
                    <a:pt x="856" y="951"/>
                  </a:lnTo>
                  <a:lnTo>
                    <a:pt x="859" y="953"/>
                  </a:lnTo>
                  <a:lnTo>
                    <a:pt x="859" y="953"/>
                  </a:lnTo>
                  <a:lnTo>
                    <a:pt x="861" y="953"/>
                  </a:lnTo>
                  <a:lnTo>
                    <a:pt x="861" y="953"/>
                  </a:lnTo>
                  <a:lnTo>
                    <a:pt x="864" y="953"/>
                  </a:lnTo>
                  <a:lnTo>
                    <a:pt x="864" y="953"/>
                  </a:lnTo>
                  <a:lnTo>
                    <a:pt x="868" y="958"/>
                  </a:lnTo>
                  <a:lnTo>
                    <a:pt x="868" y="958"/>
                  </a:lnTo>
                  <a:lnTo>
                    <a:pt x="871" y="961"/>
                  </a:lnTo>
                  <a:lnTo>
                    <a:pt x="871" y="963"/>
                  </a:lnTo>
                  <a:lnTo>
                    <a:pt x="873" y="965"/>
                  </a:lnTo>
                  <a:lnTo>
                    <a:pt x="873" y="965"/>
                  </a:lnTo>
                  <a:lnTo>
                    <a:pt x="873" y="968"/>
                  </a:lnTo>
                  <a:lnTo>
                    <a:pt x="873" y="968"/>
                  </a:lnTo>
                  <a:lnTo>
                    <a:pt x="871" y="968"/>
                  </a:lnTo>
                  <a:lnTo>
                    <a:pt x="871" y="970"/>
                  </a:lnTo>
                  <a:lnTo>
                    <a:pt x="871" y="970"/>
                  </a:lnTo>
                  <a:lnTo>
                    <a:pt x="873" y="972"/>
                  </a:lnTo>
                  <a:lnTo>
                    <a:pt x="873" y="972"/>
                  </a:lnTo>
                  <a:lnTo>
                    <a:pt x="873" y="975"/>
                  </a:lnTo>
                  <a:lnTo>
                    <a:pt x="873" y="977"/>
                  </a:lnTo>
                  <a:lnTo>
                    <a:pt x="875" y="977"/>
                  </a:lnTo>
                  <a:lnTo>
                    <a:pt x="875" y="977"/>
                  </a:lnTo>
                  <a:lnTo>
                    <a:pt x="875" y="977"/>
                  </a:lnTo>
                  <a:lnTo>
                    <a:pt x="878" y="977"/>
                  </a:lnTo>
                  <a:lnTo>
                    <a:pt x="878" y="975"/>
                  </a:lnTo>
                  <a:lnTo>
                    <a:pt x="878" y="975"/>
                  </a:lnTo>
                  <a:lnTo>
                    <a:pt x="880" y="975"/>
                  </a:lnTo>
                  <a:lnTo>
                    <a:pt x="882" y="977"/>
                  </a:lnTo>
                  <a:lnTo>
                    <a:pt x="887" y="982"/>
                  </a:lnTo>
                  <a:lnTo>
                    <a:pt x="887" y="982"/>
                  </a:lnTo>
                  <a:lnTo>
                    <a:pt x="887" y="984"/>
                  </a:lnTo>
                  <a:lnTo>
                    <a:pt x="890" y="984"/>
                  </a:lnTo>
                  <a:lnTo>
                    <a:pt x="890" y="987"/>
                  </a:lnTo>
                  <a:lnTo>
                    <a:pt x="890" y="987"/>
                  </a:lnTo>
                  <a:lnTo>
                    <a:pt x="890" y="987"/>
                  </a:lnTo>
                  <a:lnTo>
                    <a:pt x="890" y="987"/>
                  </a:lnTo>
                  <a:lnTo>
                    <a:pt x="890" y="987"/>
                  </a:lnTo>
                  <a:lnTo>
                    <a:pt x="890" y="987"/>
                  </a:lnTo>
                  <a:lnTo>
                    <a:pt x="890" y="987"/>
                  </a:lnTo>
                  <a:lnTo>
                    <a:pt x="890" y="989"/>
                  </a:lnTo>
                  <a:lnTo>
                    <a:pt x="890" y="989"/>
                  </a:lnTo>
                  <a:lnTo>
                    <a:pt x="890" y="989"/>
                  </a:lnTo>
                  <a:lnTo>
                    <a:pt x="890" y="989"/>
                  </a:lnTo>
                  <a:lnTo>
                    <a:pt x="890" y="989"/>
                  </a:lnTo>
                  <a:lnTo>
                    <a:pt x="890" y="989"/>
                  </a:lnTo>
                  <a:lnTo>
                    <a:pt x="892" y="991"/>
                  </a:lnTo>
                  <a:lnTo>
                    <a:pt x="892" y="991"/>
                  </a:lnTo>
                  <a:lnTo>
                    <a:pt x="892" y="991"/>
                  </a:lnTo>
                  <a:lnTo>
                    <a:pt x="892" y="991"/>
                  </a:lnTo>
                  <a:lnTo>
                    <a:pt x="894" y="991"/>
                  </a:lnTo>
                  <a:lnTo>
                    <a:pt x="894" y="1001"/>
                  </a:lnTo>
                  <a:lnTo>
                    <a:pt x="897" y="1003"/>
                  </a:lnTo>
                  <a:lnTo>
                    <a:pt x="897" y="1003"/>
                  </a:lnTo>
                  <a:lnTo>
                    <a:pt x="899" y="1005"/>
                  </a:lnTo>
                  <a:lnTo>
                    <a:pt x="899" y="1005"/>
                  </a:lnTo>
                  <a:lnTo>
                    <a:pt x="899" y="1005"/>
                  </a:lnTo>
                  <a:lnTo>
                    <a:pt x="901" y="1005"/>
                  </a:lnTo>
                  <a:lnTo>
                    <a:pt x="901" y="1005"/>
                  </a:lnTo>
                  <a:lnTo>
                    <a:pt x="901" y="1005"/>
                  </a:lnTo>
                  <a:lnTo>
                    <a:pt x="904" y="1003"/>
                  </a:lnTo>
                  <a:lnTo>
                    <a:pt x="906" y="1003"/>
                  </a:lnTo>
                  <a:lnTo>
                    <a:pt x="906" y="1005"/>
                  </a:lnTo>
                  <a:lnTo>
                    <a:pt x="906" y="1005"/>
                  </a:lnTo>
                  <a:lnTo>
                    <a:pt x="906" y="1005"/>
                  </a:lnTo>
                  <a:lnTo>
                    <a:pt x="908" y="1008"/>
                  </a:lnTo>
                  <a:lnTo>
                    <a:pt x="908" y="1008"/>
                  </a:lnTo>
                  <a:lnTo>
                    <a:pt x="908" y="1008"/>
                  </a:lnTo>
                  <a:lnTo>
                    <a:pt x="911" y="1005"/>
                  </a:lnTo>
                  <a:lnTo>
                    <a:pt x="911" y="1005"/>
                  </a:lnTo>
                  <a:lnTo>
                    <a:pt x="911" y="1005"/>
                  </a:lnTo>
                  <a:lnTo>
                    <a:pt x="916" y="1003"/>
                  </a:lnTo>
                  <a:lnTo>
                    <a:pt x="923" y="998"/>
                  </a:lnTo>
                  <a:lnTo>
                    <a:pt x="923" y="998"/>
                  </a:lnTo>
                  <a:lnTo>
                    <a:pt x="927" y="996"/>
                  </a:lnTo>
                  <a:lnTo>
                    <a:pt x="927" y="996"/>
                  </a:lnTo>
                  <a:lnTo>
                    <a:pt x="930" y="996"/>
                  </a:lnTo>
                  <a:lnTo>
                    <a:pt x="930" y="996"/>
                  </a:lnTo>
                  <a:lnTo>
                    <a:pt x="932" y="996"/>
                  </a:lnTo>
                  <a:lnTo>
                    <a:pt x="932" y="998"/>
                  </a:lnTo>
                  <a:lnTo>
                    <a:pt x="932" y="998"/>
                  </a:lnTo>
                  <a:lnTo>
                    <a:pt x="932" y="998"/>
                  </a:lnTo>
                  <a:lnTo>
                    <a:pt x="935" y="998"/>
                  </a:lnTo>
                  <a:lnTo>
                    <a:pt x="935" y="998"/>
                  </a:lnTo>
                  <a:lnTo>
                    <a:pt x="935" y="998"/>
                  </a:lnTo>
                  <a:lnTo>
                    <a:pt x="935" y="998"/>
                  </a:lnTo>
                  <a:lnTo>
                    <a:pt x="935" y="1001"/>
                  </a:lnTo>
                  <a:lnTo>
                    <a:pt x="935" y="1001"/>
                  </a:lnTo>
                  <a:lnTo>
                    <a:pt x="935" y="1001"/>
                  </a:lnTo>
                  <a:lnTo>
                    <a:pt x="932" y="1001"/>
                  </a:lnTo>
                  <a:lnTo>
                    <a:pt x="932" y="1001"/>
                  </a:lnTo>
                  <a:lnTo>
                    <a:pt x="932" y="1001"/>
                  </a:lnTo>
                  <a:lnTo>
                    <a:pt x="932" y="1003"/>
                  </a:lnTo>
                  <a:lnTo>
                    <a:pt x="932" y="1003"/>
                  </a:lnTo>
                  <a:lnTo>
                    <a:pt x="932" y="1003"/>
                  </a:lnTo>
                  <a:lnTo>
                    <a:pt x="932" y="1003"/>
                  </a:lnTo>
                  <a:lnTo>
                    <a:pt x="930" y="1003"/>
                  </a:lnTo>
                  <a:lnTo>
                    <a:pt x="930" y="1005"/>
                  </a:lnTo>
                  <a:lnTo>
                    <a:pt x="932" y="1005"/>
                  </a:lnTo>
                  <a:lnTo>
                    <a:pt x="932" y="1005"/>
                  </a:lnTo>
                  <a:lnTo>
                    <a:pt x="932" y="1005"/>
                  </a:lnTo>
                  <a:lnTo>
                    <a:pt x="932" y="1005"/>
                  </a:lnTo>
                  <a:lnTo>
                    <a:pt x="932" y="1008"/>
                  </a:lnTo>
                  <a:lnTo>
                    <a:pt x="935" y="1008"/>
                  </a:lnTo>
                  <a:lnTo>
                    <a:pt x="937" y="1008"/>
                  </a:lnTo>
                  <a:lnTo>
                    <a:pt x="939" y="1008"/>
                  </a:lnTo>
                  <a:lnTo>
                    <a:pt x="939" y="1008"/>
                  </a:lnTo>
                  <a:lnTo>
                    <a:pt x="942" y="1005"/>
                  </a:lnTo>
                  <a:lnTo>
                    <a:pt x="942" y="1001"/>
                  </a:lnTo>
                  <a:lnTo>
                    <a:pt x="942" y="991"/>
                  </a:lnTo>
                  <a:lnTo>
                    <a:pt x="942" y="984"/>
                  </a:lnTo>
                  <a:lnTo>
                    <a:pt x="942" y="977"/>
                  </a:lnTo>
                  <a:lnTo>
                    <a:pt x="942" y="968"/>
                  </a:lnTo>
                  <a:lnTo>
                    <a:pt x="942" y="958"/>
                  </a:lnTo>
                  <a:lnTo>
                    <a:pt x="942" y="949"/>
                  </a:lnTo>
                  <a:lnTo>
                    <a:pt x="942" y="944"/>
                  </a:lnTo>
                  <a:lnTo>
                    <a:pt x="942" y="937"/>
                  </a:lnTo>
                  <a:lnTo>
                    <a:pt x="942" y="937"/>
                  </a:lnTo>
                  <a:lnTo>
                    <a:pt x="942" y="937"/>
                  </a:lnTo>
                  <a:lnTo>
                    <a:pt x="942" y="937"/>
                  </a:lnTo>
                  <a:lnTo>
                    <a:pt x="939" y="937"/>
                  </a:lnTo>
                  <a:lnTo>
                    <a:pt x="937" y="937"/>
                  </a:lnTo>
                  <a:lnTo>
                    <a:pt x="937" y="939"/>
                  </a:lnTo>
                  <a:lnTo>
                    <a:pt x="932" y="939"/>
                  </a:lnTo>
                  <a:lnTo>
                    <a:pt x="932" y="942"/>
                  </a:lnTo>
                  <a:lnTo>
                    <a:pt x="932" y="939"/>
                  </a:lnTo>
                  <a:lnTo>
                    <a:pt x="930" y="939"/>
                  </a:lnTo>
                  <a:lnTo>
                    <a:pt x="930" y="939"/>
                  </a:lnTo>
                  <a:lnTo>
                    <a:pt x="930" y="939"/>
                  </a:lnTo>
                  <a:lnTo>
                    <a:pt x="930" y="939"/>
                  </a:lnTo>
                  <a:lnTo>
                    <a:pt x="927" y="939"/>
                  </a:lnTo>
                  <a:lnTo>
                    <a:pt x="927" y="942"/>
                  </a:lnTo>
                  <a:lnTo>
                    <a:pt x="925" y="942"/>
                  </a:lnTo>
                  <a:lnTo>
                    <a:pt x="925" y="942"/>
                  </a:lnTo>
                  <a:lnTo>
                    <a:pt x="923" y="942"/>
                  </a:lnTo>
                  <a:lnTo>
                    <a:pt x="923" y="944"/>
                  </a:lnTo>
                  <a:lnTo>
                    <a:pt x="923" y="946"/>
                  </a:lnTo>
                  <a:lnTo>
                    <a:pt x="923" y="946"/>
                  </a:lnTo>
                  <a:lnTo>
                    <a:pt x="923" y="946"/>
                  </a:lnTo>
                  <a:lnTo>
                    <a:pt x="923" y="946"/>
                  </a:lnTo>
                  <a:lnTo>
                    <a:pt x="925" y="949"/>
                  </a:lnTo>
                  <a:lnTo>
                    <a:pt x="925" y="949"/>
                  </a:lnTo>
                  <a:lnTo>
                    <a:pt x="925" y="949"/>
                  </a:lnTo>
                  <a:lnTo>
                    <a:pt x="927" y="951"/>
                  </a:lnTo>
                  <a:lnTo>
                    <a:pt x="927" y="951"/>
                  </a:lnTo>
                  <a:lnTo>
                    <a:pt x="927" y="951"/>
                  </a:lnTo>
                  <a:lnTo>
                    <a:pt x="925" y="953"/>
                  </a:lnTo>
                  <a:lnTo>
                    <a:pt x="925" y="953"/>
                  </a:lnTo>
                  <a:lnTo>
                    <a:pt x="925" y="953"/>
                  </a:lnTo>
                  <a:lnTo>
                    <a:pt x="925" y="953"/>
                  </a:lnTo>
                  <a:lnTo>
                    <a:pt x="923" y="953"/>
                  </a:lnTo>
                  <a:lnTo>
                    <a:pt x="923" y="953"/>
                  </a:lnTo>
                  <a:lnTo>
                    <a:pt x="923" y="953"/>
                  </a:lnTo>
                  <a:lnTo>
                    <a:pt x="923" y="953"/>
                  </a:lnTo>
                  <a:lnTo>
                    <a:pt x="923" y="953"/>
                  </a:lnTo>
                  <a:lnTo>
                    <a:pt x="923" y="953"/>
                  </a:lnTo>
                  <a:lnTo>
                    <a:pt x="920" y="951"/>
                  </a:lnTo>
                  <a:lnTo>
                    <a:pt x="918" y="951"/>
                  </a:lnTo>
                  <a:lnTo>
                    <a:pt x="918" y="951"/>
                  </a:lnTo>
                  <a:lnTo>
                    <a:pt x="916" y="951"/>
                  </a:lnTo>
                  <a:lnTo>
                    <a:pt x="916" y="951"/>
                  </a:lnTo>
                  <a:lnTo>
                    <a:pt x="913" y="951"/>
                  </a:lnTo>
                  <a:lnTo>
                    <a:pt x="913" y="951"/>
                  </a:lnTo>
                  <a:lnTo>
                    <a:pt x="913" y="949"/>
                  </a:lnTo>
                  <a:lnTo>
                    <a:pt x="913" y="949"/>
                  </a:lnTo>
                  <a:lnTo>
                    <a:pt x="908" y="949"/>
                  </a:lnTo>
                  <a:lnTo>
                    <a:pt x="906" y="949"/>
                  </a:lnTo>
                  <a:lnTo>
                    <a:pt x="906" y="949"/>
                  </a:lnTo>
                  <a:lnTo>
                    <a:pt x="904" y="951"/>
                  </a:lnTo>
                  <a:lnTo>
                    <a:pt x="904" y="949"/>
                  </a:lnTo>
                  <a:lnTo>
                    <a:pt x="904" y="949"/>
                  </a:lnTo>
                  <a:lnTo>
                    <a:pt x="901" y="949"/>
                  </a:lnTo>
                  <a:lnTo>
                    <a:pt x="901" y="949"/>
                  </a:lnTo>
                  <a:lnTo>
                    <a:pt x="901" y="949"/>
                  </a:lnTo>
                  <a:lnTo>
                    <a:pt x="901" y="949"/>
                  </a:lnTo>
                  <a:lnTo>
                    <a:pt x="901" y="949"/>
                  </a:lnTo>
                  <a:lnTo>
                    <a:pt x="899" y="949"/>
                  </a:lnTo>
                  <a:lnTo>
                    <a:pt x="899" y="949"/>
                  </a:lnTo>
                  <a:lnTo>
                    <a:pt x="897" y="939"/>
                  </a:lnTo>
                  <a:lnTo>
                    <a:pt x="894" y="939"/>
                  </a:lnTo>
                  <a:lnTo>
                    <a:pt x="892" y="937"/>
                  </a:lnTo>
                  <a:lnTo>
                    <a:pt x="890" y="937"/>
                  </a:lnTo>
                  <a:lnTo>
                    <a:pt x="890" y="934"/>
                  </a:lnTo>
                  <a:lnTo>
                    <a:pt x="890" y="934"/>
                  </a:lnTo>
                  <a:lnTo>
                    <a:pt x="890" y="932"/>
                  </a:lnTo>
                  <a:lnTo>
                    <a:pt x="887" y="932"/>
                  </a:lnTo>
                  <a:lnTo>
                    <a:pt x="887" y="932"/>
                  </a:lnTo>
                  <a:lnTo>
                    <a:pt x="885" y="930"/>
                  </a:lnTo>
                  <a:lnTo>
                    <a:pt x="885" y="930"/>
                  </a:lnTo>
                  <a:lnTo>
                    <a:pt x="885" y="927"/>
                  </a:lnTo>
                  <a:lnTo>
                    <a:pt x="885" y="927"/>
                  </a:lnTo>
                  <a:lnTo>
                    <a:pt x="882" y="927"/>
                  </a:lnTo>
                  <a:lnTo>
                    <a:pt x="882" y="927"/>
                  </a:lnTo>
                  <a:lnTo>
                    <a:pt x="880" y="927"/>
                  </a:lnTo>
                  <a:lnTo>
                    <a:pt x="878" y="925"/>
                  </a:lnTo>
                  <a:lnTo>
                    <a:pt x="878" y="925"/>
                  </a:lnTo>
                  <a:lnTo>
                    <a:pt x="878" y="923"/>
                  </a:lnTo>
                  <a:lnTo>
                    <a:pt x="875" y="925"/>
                  </a:lnTo>
                  <a:lnTo>
                    <a:pt x="875" y="923"/>
                  </a:lnTo>
                  <a:lnTo>
                    <a:pt x="875" y="923"/>
                  </a:lnTo>
                  <a:lnTo>
                    <a:pt x="875" y="923"/>
                  </a:lnTo>
                  <a:lnTo>
                    <a:pt x="873" y="923"/>
                  </a:lnTo>
                  <a:lnTo>
                    <a:pt x="873" y="923"/>
                  </a:lnTo>
                  <a:lnTo>
                    <a:pt x="873" y="920"/>
                  </a:lnTo>
                  <a:lnTo>
                    <a:pt x="873" y="923"/>
                  </a:lnTo>
                  <a:lnTo>
                    <a:pt x="871" y="920"/>
                  </a:lnTo>
                  <a:lnTo>
                    <a:pt x="871" y="918"/>
                  </a:lnTo>
                  <a:lnTo>
                    <a:pt x="871" y="918"/>
                  </a:lnTo>
                  <a:lnTo>
                    <a:pt x="871" y="918"/>
                  </a:lnTo>
                  <a:lnTo>
                    <a:pt x="868" y="918"/>
                  </a:lnTo>
                  <a:lnTo>
                    <a:pt x="868" y="913"/>
                  </a:lnTo>
                  <a:lnTo>
                    <a:pt x="868" y="913"/>
                  </a:lnTo>
                  <a:lnTo>
                    <a:pt x="868" y="911"/>
                  </a:lnTo>
                  <a:lnTo>
                    <a:pt x="868" y="911"/>
                  </a:lnTo>
                  <a:lnTo>
                    <a:pt x="868" y="911"/>
                  </a:lnTo>
                  <a:lnTo>
                    <a:pt x="868" y="911"/>
                  </a:lnTo>
                  <a:lnTo>
                    <a:pt x="866" y="908"/>
                  </a:lnTo>
                  <a:lnTo>
                    <a:pt x="866" y="906"/>
                  </a:lnTo>
                  <a:lnTo>
                    <a:pt x="866" y="906"/>
                  </a:lnTo>
                  <a:lnTo>
                    <a:pt x="866" y="906"/>
                  </a:lnTo>
                  <a:lnTo>
                    <a:pt x="864" y="904"/>
                  </a:lnTo>
                  <a:lnTo>
                    <a:pt x="864" y="904"/>
                  </a:lnTo>
                  <a:lnTo>
                    <a:pt x="864" y="904"/>
                  </a:lnTo>
                  <a:lnTo>
                    <a:pt x="864" y="899"/>
                  </a:lnTo>
                  <a:lnTo>
                    <a:pt x="864" y="899"/>
                  </a:lnTo>
                  <a:lnTo>
                    <a:pt x="866" y="894"/>
                  </a:lnTo>
                  <a:lnTo>
                    <a:pt x="868" y="894"/>
                  </a:lnTo>
                  <a:lnTo>
                    <a:pt x="868" y="894"/>
                  </a:lnTo>
                  <a:lnTo>
                    <a:pt x="868" y="894"/>
                  </a:lnTo>
                  <a:lnTo>
                    <a:pt x="868" y="892"/>
                  </a:lnTo>
                  <a:lnTo>
                    <a:pt x="868" y="890"/>
                  </a:lnTo>
                  <a:lnTo>
                    <a:pt x="868" y="890"/>
                  </a:lnTo>
                  <a:lnTo>
                    <a:pt x="871" y="890"/>
                  </a:lnTo>
                  <a:lnTo>
                    <a:pt x="871" y="887"/>
                  </a:lnTo>
                  <a:lnTo>
                    <a:pt x="871" y="885"/>
                  </a:lnTo>
                  <a:lnTo>
                    <a:pt x="871" y="885"/>
                  </a:lnTo>
                  <a:lnTo>
                    <a:pt x="871" y="885"/>
                  </a:lnTo>
                  <a:lnTo>
                    <a:pt x="871" y="882"/>
                  </a:lnTo>
                  <a:lnTo>
                    <a:pt x="871" y="882"/>
                  </a:lnTo>
                  <a:lnTo>
                    <a:pt x="871" y="882"/>
                  </a:lnTo>
                  <a:lnTo>
                    <a:pt x="871" y="880"/>
                  </a:lnTo>
                  <a:lnTo>
                    <a:pt x="871" y="878"/>
                  </a:lnTo>
                  <a:lnTo>
                    <a:pt x="871" y="878"/>
                  </a:lnTo>
                  <a:lnTo>
                    <a:pt x="873" y="875"/>
                  </a:lnTo>
                  <a:lnTo>
                    <a:pt x="873" y="875"/>
                  </a:lnTo>
                  <a:lnTo>
                    <a:pt x="873" y="875"/>
                  </a:lnTo>
                  <a:lnTo>
                    <a:pt x="873" y="873"/>
                  </a:lnTo>
                  <a:lnTo>
                    <a:pt x="873" y="873"/>
                  </a:lnTo>
                  <a:lnTo>
                    <a:pt x="873" y="873"/>
                  </a:lnTo>
                  <a:lnTo>
                    <a:pt x="873" y="873"/>
                  </a:lnTo>
                  <a:lnTo>
                    <a:pt x="873" y="871"/>
                  </a:lnTo>
                  <a:lnTo>
                    <a:pt x="873" y="871"/>
                  </a:lnTo>
                  <a:lnTo>
                    <a:pt x="875" y="871"/>
                  </a:lnTo>
                  <a:lnTo>
                    <a:pt x="875" y="868"/>
                  </a:lnTo>
                  <a:lnTo>
                    <a:pt x="875" y="866"/>
                  </a:lnTo>
                  <a:lnTo>
                    <a:pt x="875" y="866"/>
                  </a:lnTo>
                  <a:lnTo>
                    <a:pt x="875" y="863"/>
                  </a:lnTo>
                  <a:lnTo>
                    <a:pt x="875" y="863"/>
                  </a:lnTo>
                  <a:lnTo>
                    <a:pt x="878" y="861"/>
                  </a:lnTo>
                  <a:lnTo>
                    <a:pt x="878" y="861"/>
                  </a:lnTo>
                  <a:lnTo>
                    <a:pt x="878" y="861"/>
                  </a:lnTo>
                  <a:lnTo>
                    <a:pt x="878" y="859"/>
                  </a:lnTo>
                  <a:lnTo>
                    <a:pt x="878" y="859"/>
                  </a:lnTo>
                  <a:lnTo>
                    <a:pt x="880" y="859"/>
                  </a:lnTo>
                  <a:lnTo>
                    <a:pt x="880" y="859"/>
                  </a:lnTo>
                  <a:lnTo>
                    <a:pt x="880" y="859"/>
                  </a:lnTo>
                  <a:lnTo>
                    <a:pt x="880" y="859"/>
                  </a:lnTo>
                  <a:lnTo>
                    <a:pt x="882" y="856"/>
                  </a:lnTo>
                  <a:lnTo>
                    <a:pt x="882" y="856"/>
                  </a:lnTo>
                  <a:lnTo>
                    <a:pt x="882" y="856"/>
                  </a:lnTo>
                  <a:lnTo>
                    <a:pt x="882" y="854"/>
                  </a:lnTo>
                  <a:lnTo>
                    <a:pt x="880" y="854"/>
                  </a:lnTo>
                  <a:lnTo>
                    <a:pt x="880" y="854"/>
                  </a:lnTo>
                  <a:lnTo>
                    <a:pt x="880" y="852"/>
                  </a:lnTo>
                  <a:lnTo>
                    <a:pt x="880" y="852"/>
                  </a:lnTo>
                  <a:lnTo>
                    <a:pt x="880" y="852"/>
                  </a:lnTo>
                  <a:lnTo>
                    <a:pt x="880" y="849"/>
                  </a:lnTo>
                  <a:lnTo>
                    <a:pt x="880" y="849"/>
                  </a:lnTo>
                  <a:lnTo>
                    <a:pt x="880" y="847"/>
                  </a:lnTo>
                  <a:lnTo>
                    <a:pt x="880" y="847"/>
                  </a:lnTo>
                  <a:lnTo>
                    <a:pt x="878" y="847"/>
                  </a:lnTo>
                  <a:lnTo>
                    <a:pt x="880" y="847"/>
                  </a:lnTo>
                  <a:lnTo>
                    <a:pt x="880" y="845"/>
                  </a:lnTo>
                  <a:lnTo>
                    <a:pt x="880" y="845"/>
                  </a:lnTo>
                  <a:lnTo>
                    <a:pt x="880" y="845"/>
                  </a:lnTo>
                  <a:lnTo>
                    <a:pt x="880" y="845"/>
                  </a:lnTo>
                  <a:lnTo>
                    <a:pt x="880" y="842"/>
                  </a:lnTo>
                  <a:lnTo>
                    <a:pt x="878" y="842"/>
                  </a:lnTo>
                  <a:lnTo>
                    <a:pt x="878" y="840"/>
                  </a:lnTo>
                  <a:lnTo>
                    <a:pt x="878" y="840"/>
                  </a:lnTo>
                  <a:lnTo>
                    <a:pt x="878" y="837"/>
                  </a:lnTo>
                  <a:lnTo>
                    <a:pt x="878" y="837"/>
                  </a:lnTo>
                  <a:lnTo>
                    <a:pt x="878" y="837"/>
                  </a:lnTo>
                  <a:lnTo>
                    <a:pt x="878" y="835"/>
                  </a:lnTo>
                  <a:lnTo>
                    <a:pt x="878" y="835"/>
                  </a:lnTo>
                  <a:lnTo>
                    <a:pt x="878" y="835"/>
                  </a:lnTo>
                  <a:lnTo>
                    <a:pt x="878" y="835"/>
                  </a:lnTo>
                  <a:lnTo>
                    <a:pt x="878" y="835"/>
                  </a:lnTo>
                  <a:lnTo>
                    <a:pt x="878" y="835"/>
                  </a:lnTo>
                  <a:lnTo>
                    <a:pt x="878" y="833"/>
                  </a:lnTo>
                  <a:lnTo>
                    <a:pt x="875" y="833"/>
                  </a:lnTo>
                  <a:lnTo>
                    <a:pt x="875" y="830"/>
                  </a:lnTo>
                  <a:lnTo>
                    <a:pt x="878" y="830"/>
                  </a:lnTo>
                  <a:lnTo>
                    <a:pt x="878" y="828"/>
                  </a:lnTo>
                  <a:lnTo>
                    <a:pt x="878" y="826"/>
                  </a:lnTo>
                  <a:lnTo>
                    <a:pt x="878" y="821"/>
                  </a:lnTo>
                  <a:lnTo>
                    <a:pt x="878" y="819"/>
                  </a:lnTo>
                  <a:lnTo>
                    <a:pt x="878" y="816"/>
                  </a:lnTo>
                  <a:lnTo>
                    <a:pt x="880" y="814"/>
                  </a:lnTo>
                  <a:lnTo>
                    <a:pt x="880" y="811"/>
                  </a:lnTo>
                  <a:lnTo>
                    <a:pt x="882" y="809"/>
                  </a:lnTo>
                  <a:lnTo>
                    <a:pt x="882" y="809"/>
                  </a:lnTo>
                  <a:lnTo>
                    <a:pt x="882" y="809"/>
                  </a:lnTo>
                  <a:lnTo>
                    <a:pt x="880" y="807"/>
                  </a:lnTo>
                  <a:lnTo>
                    <a:pt x="880" y="807"/>
                  </a:lnTo>
                  <a:lnTo>
                    <a:pt x="880" y="807"/>
                  </a:lnTo>
                  <a:lnTo>
                    <a:pt x="880" y="807"/>
                  </a:lnTo>
                  <a:lnTo>
                    <a:pt x="880" y="807"/>
                  </a:lnTo>
                  <a:lnTo>
                    <a:pt x="878" y="804"/>
                  </a:lnTo>
                  <a:lnTo>
                    <a:pt x="878" y="804"/>
                  </a:lnTo>
                  <a:lnTo>
                    <a:pt x="878" y="802"/>
                  </a:lnTo>
                  <a:lnTo>
                    <a:pt x="878" y="802"/>
                  </a:lnTo>
                  <a:lnTo>
                    <a:pt x="878" y="800"/>
                  </a:lnTo>
                  <a:lnTo>
                    <a:pt x="878" y="800"/>
                  </a:lnTo>
                  <a:lnTo>
                    <a:pt x="878" y="800"/>
                  </a:lnTo>
                  <a:lnTo>
                    <a:pt x="875" y="797"/>
                  </a:lnTo>
                  <a:lnTo>
                    <a:pt x="875" y="797"/>
                  </a:lnTo>
                  <a:lnTo>
                    <a:pt x="878" y="797"/>
                  </a:lnTo>
                  <a:lnTo>
                    <a:pt x="878" y="797"/>
                  </a:lnTo>
                  <a:lnTo>
                    <a:pt x="878" y="795"/>
                  </a:lnTo>
                  <a:lnTo>
                    <a:pt x="875" y="795"/>
                  </a:lnTo>
                  <a:lnTo>
                    <a:pt x="875" y="795"/>
                  </a:lnTo>
                  <a:lnTo>
                    <a:pt x="875" y="795"/>
                  </a:lnTo>
                  <a:lnTo>
                    <a:pt x="875" y="795"/>
                  </a:lnTo>
                  <a:lnTo>
                    <a:pt x="875" y="792"/>
                  </a:lnTo>
                  <a:lnTo>
                    <a:pt x="875" y="792"/>
                  </a:lnTo>
                  <a:lnTo>
                    <a:pt x="875" y="792"/>
                  </a:lnTo>
                  <a:lnTo>
                    <a:pt x="873" y="790"/>
                  </a:lnTo>
                  <a:lnTo>
                    <a:pt x="873" y="790"/>
                  </a:lnTo>
                  <a:lnTo>
                    <a:pt x="873" y="790"/>
                  </a:lnTo>
                  <a:lnTo>
                    <a:pt x="873" y="790"/>
                  </a:lnTo>
                  <a:lnTo>
                    <a:pt x="873" y="788"/>
                  </a:lnTo>
                  <a:lnTo>
                    <a:pt x="873" y="788"/>
                  </a:lnTo>
                  <a:lnTo>
                    <a:pt x="871" y="785"/>
                  </a:lnTo>
                  <a:lnTo>
                    <a:pt x="871" y="785"/>
                  </a:lnTo>
                  <a:lnTo>
                    <a:pt x="868" y="783"/>
                  </a:lnTo>
                  <a:lnTo>
                    <a:pt x="866" y="783"/>
                  </a:lnTo>
                  <a:lnTo>
                    <a:pt x="864" y="781"/>
                  </a:lnTo>
                  <a:lnTo>
                    <a:pt x="866" y="778"/>
                  </a:lnTo>
                  <a:lnTo>
                    <a:pt x="868" y="778"/>
                  </a:lnTo>
                  <a:lnTo>
                    <a:pt x="873" y="776"/>
                  </a:lnTo>
                  <a:lnTo>
                    <a:pt x="878" y="771"/>
                  </a:lnTo>
                  <a:lnTo>
                    <a:pt x="887" y="764"/>
                  </a:lnTo>
                  <a:lnTo>
                    <a:pt x="892" y="755"/>
                  </a:lnTo>
                  <a:lnTo>
                    <a:pt x="894" y="750"/>
                  </a:lnTo>
                  <a:lnTo>
                    <a:pt x="894" y="745"/>
                  </a:lnTo>
                  <a:lnTo>
                    <a:pt x="892" y="740"/>
                  </a:lnTo>
                  <a:lnTo>
                    <a:pt x="892" y="738"/>
                  </a:lnTo>
                  <a:lnTo>
                    <a:pt x="894" y="738"/>
                  </a:lnTo>
                  <a:lnTo>
                    <a:pt x="901" y="738"/>
                  </a:lnTo>
                  <a:lnTo>
                    <a:pt x="911" y="736"/>
                  </a:lnTo>
                  <a:lnTo>
                    <a:pt x="918" y="736"/>
                  </a:lnTo>
                  <a:lnTo>
                    <a:pt x="930" y="733"/>
                  </a:lnTo>
                  <a:lnTo>
                    <a:pt x="930" y="733"/>
                  </a:lnTo>
                  <a:lnTo>
                    <a:pt x="944" y="731"/>
                  </a:lnTo>
                  <a:lnTo>
                    <a:pt x="958" y="729"/>
                  </a:lnTo>
                  <a:lnTo>
                    <a:pt x="970" y="726"/>
                  </a:lnTo>
                  <a:lnTo>
                    <a:pt x="984" y="724"/>
                  </a:lnTo>
                  <a:lnTo>
                    <a:pt x="991" y="724"/>
                  </a:lnTo>
                  <a:lnTo>
                    <a:pt x="991" y="719"/>
                  </a:lnTo>
                  <a:lnTo>
                    <a:pt x="987" y="710"/>
                  </a:lnTo>
                  <a:lnTo>
                    <a:pt x="975" y="691"/>
                  </a:lnTo>
                  <a:lnTo>
                    <a:pt x="975" y="686"/>
                  </a:lnTo>
                  <a:lnTo>
                    <a:pt x="975" y="684"/>
                  </a:lnTo>
                  <a:lnTo>
                    <a:pt x="972" y="677"/>
                  </a:lnTo>
                  <a:lnTo>
                    <a:pt x="968" y="667"/>
                  </a:lnTo>
                  <a:lnTo>
                    <a:pt x="965" y="662"/>
                  </a:lnTo>
                  <a:lnTo>
                    <a:pt x="956" y="653"/>
                  </a:lnTo>
                  <a:lnTo>
                    <a:pt x="953" y="650"/>
                  </a:lnTo>
                  <a:lnTo>
                    <a:pt x="951" y="648"/>
                  </a:lnTo>
                  <a:lnTo>
                    <a:pt x="946" y="646"/>
                  </a:lnTo>
                  <a:lnTo>
                    <a:pt x="939" y="641"/>
                  </a:lnTo>
                  <a:lnTo>
                    <a:pt x="937" y="639"/>
                  </a:lnTo>
                  <a:lnTo>
                    <a:pt x="935" y="636"/>
                  </a:lnTo>
                  <a:lnTo>
                    <a:pt x="932" y="629"/>
                  </a:lnTo>
                  <a:lnTo>
                    <a:pt x="930" y="624"/>
                  </a:lnTo>
                  <a:lnTo>
                    <a:pt x="927" y="622"/>
                  </a:lnTo>
                  <a:lnTo>
                    <a:pt x="927" y="620"/>
                  </a:lnTo>
                  <a:lnTo>
                    <a:pt x="925" y="615"/>
                  </a:lnTo>
                  <a:lnTo>
                    <a:pt x="925" y="608"/>
                  </a:lnTo>
                  <a:lnTo>
                    <a:pt x="925" y="606"/>
                  </a:lnTo>
                  <a:lnTo>
                    <a:pt x="925" y="603"/>
                  </a:lnTo>
                  <a:lnTo>
                    <a:pt x="930" y="596"/>
                  </a:lnTo>
                  <a:lnTo>
                    <a:pt x="930" y="594"/>
                  </a:lnTo>
                  <a:lnTo>
                    <a:pt x="932" y="589"/>
                  </a:lnTo>
                  <a:lnTo>
                    <a:pt x="930" y="587"/>
                  </a:lnTo>
                  <a:lnTo>
                    <a:pt x="925" y="572"/>
                  </a:lnTo>
                  <a:lnTo>
                    <a:pt x="923" y="565"/>
                  </a:lnTo>
                  <a:lnTo>
                    <a:pt x="918" y="558"/>
                  </a:lnTo>
                  <a:lnTo>
                    <a:pt x="918" y="553"/>
                  </a:lnTo>
                  <a:lnTo>
                    <a:pt x="918" y="553"/>
                  </a:lnTo>
                  <a:lnTo>
                    <a:pt x="916" y="549"/>
                  </a:lnTo>
                  <a:lnTo>
                    <a:pt x="916" y="544"/>
                  </a:lnTo>
                  <a:lnTo>
                    <a:pt x="918" y="539"/>
                  </a:lnTo>
                  <a:lnTo>
                    <a:pt x="920" y="530"/>
                  </a:lnTo>
                  <a:lnTo>
                    <a:pt x="920" y="525"/>
                  </a:lnTo>
                  <a:lnTo>
                    <a:pt x="920" y="523"/>
                  </a:lnTo>
                  <a:lnTo>
                    <a:pt x="920" y="523"/>
                  </a:lnTo>
                  <a:lnTo>
                    <a:pt x="918" y="511"/>
                  </a:lnTo>
                  <a:lnTo>
                    <a:pt x="918" y="508"/>
                  </a:lnTo>
                  <a:lnTo>
                    <a:pt x="916" y="504"/>
                  </a:lnTo>
                  <a:lnTo>
                    <a:pt x="913" y="499"/>
                  </a:lnTo>
                  <a:lnTo>
                    <a:pt x="911" y="497"/>
                  </a:lnTo>
                  <a:lnTo>
                    <a:pt x="911" y="494"/>
                  </a:lnTo>
                  <a:lnTo>
                    <a:pt x="911" y="494"/>
                  </a:lnTo>
                  <a:lnTo>
                    <a:pt x="908" y="487"/>
                  </a:lnTo>
                  <a:lnTo>
                    <a:pt x="911" y="485"/>
                  </a:lnTo>
                  <a:lnTo>
                    <a:pt x="911" y="482"/>
                  </a:lnTo>
                  <a:lnTo>
                    <a:pt x="911" y="478"/>
                  </a:lnTo>
                  <a:lnTo>
                    <a:pt x="908" y="464"/>
                  </a:lnTo>
                  <a:lnTo>
                    <a:pt x="911" y="461"/>
                  </a:lnTo>
                  <a:lnTo>
                    <a:pt x="911" y="461"/>
                  </a:lnTo>
                  <a:lnTo>
                    <a:pt x="911" y="461"/>
                  </a:lnTo>
                  <a:lnTo>
                    <a:pt x="911" y="461"/>
                  </a:lnTo>
                  <a:lnTo>
                    <a:pt x="911" y="459"/>
                  </a:lnTo>
                  <a:lnTo>
                    <a:pt x="911" y="459"/>
                  </a:lnTo>
                  <a:lnTo>
                    <a:pt x="911" y="454"/>
                  </a:lnTo>
                  <a:lnTo>
                    <a:pt x="911" y="454"/>
                  </a:lnTo>
                  <a:lnTo>
                    <a:pt x="911" y="452"/>
                  </a:lnTo>
                  <a:lnTo>
                    <a:pt x="911" y="452"/>
                  </a:lnTo>
                  <a:lnTo>
                    <a:pt x="911" y="452"/>
                  </a:lnTo>
                  <a:lnTo>
                    <a:pt x="911" y="452"/>
                  </a:lnTo>
                  <a:lnTo>
                    <a:pt x="911" y="449"/>
                  </a:lnTo>
                  <a:lnTo>
                    <a:pt x="911" y="447"/>
                  </a:lnTo>
                  <a:lnTo>
                    <a:pt x="911" y="447"/>
                  </a:lnTo>
                  <a:lnTo>
                    <a:pt x="908" y="447"/>
                  </a:lnTo>
                  <a:lnTo>
                    <a:pt x="908" y="447"/>
                  </a:lnTo>
                  <a:lnTo>
                    <a:pt x="906" y="447"/>
                  </a:lnTo>
                  <a:lnTo>
                    <a:pt x="906" y="445"/>
                  </a:lnTo>
                  <a:lnTo>
                    <a:pt x="906" y="445"/>
                  </a:lnTo>
                  <a:lnTo>
                    <a:pt x="906" y="442"/>
                  </a:lnTo>
                  <a:lnTo>
                    <a:pt x="906" y="442"/>
                  </a:lnTo>
                  <a:lnTo>
                    <a:pt x="904" y="442"/>
                  </a:lnTo>
                  <a:lnTo>
                    <a:pt x="904" y="442"/>
                  </a:lnTo>
                  <a:lnTo>
                    <a:pt x="904" y="442"/>
                  </a:lnTo>
                  <a:lnTo>
                    <a:pt x="904" y="440"/>
                  </a:lnTo>
                  <a:lnTo>
                    <a:pt x="904" y="440"/>
                  </a:lnTo>
                  <a:lnTo>
                    <a:pt x="901" y="437"/>
                  </a:lnTo>
                  <a:lnTo>
                    <a:pt x="901" y="437"/>
                  </a:lnTo>
                  <a:lnTo>
                    <a:pt x="901" y="437"/>
                  </a:lnTo>
                  <a:lnTo>
                    <a:pt x="901" y="437"/>
                  </a:lnTo>
                  <a:lnTo>
                    <a:pt x="899" y="435"/>
                  </a:lnTo>
                  <a:lnTo>
                    <a:pt x="899" y="435"/>
                  </a:lnTo>
                  <a:lnTo>
                    <a:pt x="899" y="435"/>
                  </a:lnTo>
                  <a:lnTo>
                    <a:pt x="899" y="435"/>
                  </a:lnTo>
                  <a:lnTo>
                    <a:pt x="899" y="433"/>
                  </a:lnTo>
                  <a:lnTo>
                    <a:pt x="899" y="433"/>
                  </a:lnTo>
                  <a:lnTo>
                    <a:pt x="899" y="433"/>
                  </a:lnTo>
                  <a:lnTo>
                    <a:pt x="899" y="430"/>
                  </a:lnTo>
                  <a:lnTo>
                    <a:pt x="899" y="430"/>
                  </a:lnTo>
                  <a:lnTo>
                    <a:pt x="897" y="430"/>
                  </a:lnTo>
                  <a:lnTo>
                    <a:pt x="897" y="430"/>
                  </a:lnTo>
                  <a:lnTo>
                    <a:pt x="894" y="428"/>
                  </a:lnTo>
                  <a:lnTo>
                    <a:pt x="894" y="428"/>
                  </a:lnTo>
                  <a:lnTo>
                    <a:pt x="892" y="428"/>
                  </a:lnTo>
                  <a:lnTo>
                    <a:pt x="894" y="423"/>
                  </a:lnTo>
                  <a:lnTo>
                    <a:pt x="892" y="423"/>
                  </a:lnTo>
                  <a:lnTo>
                    <a:pt x="892" y="421"/>
                  </a:lnTo>
                  <a:lnTo>
                    <a:pt x="892" y="421"/>
                  </a:lnTo>
                  <a:lnTo>
                    <a:pt x="892" y="421"/>
                  </a:lnTo>
                  <a:lnTo>
                    <a:pt x="892" y="421"/>
                  </a:lnTo>
                  <a:lnTo>
                    <a:pt x="892" y="419"/>
                  </a:lnTo>
                  <a:lnTo>
                    <a:pt x="892" y="419"/>
                  </a:lnTo>
                  <a:lnTo>
                    <a:pt x="892" y="419"/>
                  </a:lnTo>
                  <a:lnTo>
                    <a:pt x="892" y="416"/>
                  </a:lnTo>
                  <a:lnTo>
                    <a:pt x="892" y="416"/>
                  </a:lnTo>
                  <a:lnTo>
                    <a:pt x="892" y="414"/>
                  </a:lnTo>
                  <a:lnTo>
                    <a:pt x="892" y="414"/>
                  </a:lnTo>
                  <a:lnTo>
                    <a:pt x="892" y="414"/>
                  </a:lnTo>
                  <a:lnTo>
                    <a:pt x="894" y="411"/>
                  </a:lnTo>
                  <a:lnTo>
                    <a:pt x="894" y="411"/>
                  </a:lnTo>
                  <a:lnTo>
                    <a:pt x="897" y="411"/>
                  </a:lnTo>
                  <a:lnTo>
                    <a:pt x="897" y="411"/>
                  </a:lnTo>
                  <a:lnTo>
                    <a:pt x="897" y="409"/>
                  </a:lnTo>
                  <a:lnTo>
                    <a:pt x="897" y="409"/>
                  </a:lnTo>
                  <a:lnTo>
                    <a:pt x="897" y="409"/>
                  </a:lnTo>
                  <a:lnTo>
                    <a:pt x="897" y="409"/>
                  </a:lnTo>
                  <a:lnTo>
                    <a:pt x="899" y="407"/>
                  </a:lnTo>
                  <a:lnTo>
                    <a:pt x="899" y="407"/>
                  </a:lnTo>
                  <a:lnTo>
                    <a:pt x="901" y="407"/>
                  </a:lnTo>
                  <a:lnTo>
                    <a:pt x="904" y="407"/>
                  </a:lnTo>
                  <a:lnTo>
                    <a:pt x="904" y="404"/>
                  </a:lnTo>
                  <a:lnTo>
                    <a:pt x="906" y="404"/>
                  </a:lnTo>
                  <a:lnTo>
                    <a:pt x="906" y="400"/>
                  </a:lnTo>
                  <a:lnTo>
                    <a:pt x="906" y="400"/>
                  </a:lnTo>
                  <a:lnTo>
                    <a:pt x="906" y="397"/>
                  </a:lnTo>
                  <a:lnTo>
                    <a:pt x="906" y="388"/>
                  </a:lnTo>
                  <a:lnTo>
                    <a:pt x="906" y="385"/>
                  </a:lnTo>
                  <a:lnTo>
                    <a:pt x="906" y="385"/>
                  </a:lnTo>
                  <a:lnTo>
                    <a:pt x="906" y="383"/>
                  </a:lnTo>
                  <a:lnTo>
                    <a:pt x="908" y="378"/>
                  </a:lnTo>
                  <a:lnTo>
                    <a:pt x="911" y="376"/>
                  </a:lnTo>
                  <a:lnTo>
                    <a:pt x="911" y="374"/>
                  </a:lnTo>
                  <a:lnTo>
                    <a:pt x="911" y="374"/>
                  </a:lnTo>
                  <a:lnTo>
                    <a:pt x="913" y="371"/>
                  </a:lnTo>
                  <a:lnTo>
                    <a:pt x="916" y="371"/>
                  </a:lnTo>
                  <a:lnTo>
                    <a:pt x="916" y="369"/>
                  </a:lnTo>
                  <a:lnTo>
                    <a:pt x="918" y="366"/>
                  </a:lnTo>
                  <a:lnTo>
                    <a:pt x="918" y="366"/>
                  </a:lnTo>
                  <a:lnTo>
                    <a:pt x="923" y="366"/>
                  </a:lnTo>
                  <a:lnTo>
                    <a:pt x="923" y="366"/>
                  </a:lnTo>
                  <a:lnTo>
                    <a:pt x="923" y="366"/>
                  </a:lnTo>
                  <a:lnTo>
                    <a:pt x="923" y="366"/>
                  </a:lnTo>
                  <a:lnTo>
                    <a:pt x="923" y="366"/>
                  </a:lnTo>
                  <a:lnTo>
                    <a:pt x="923" y="364"/>
                  </a:lnTo>
                  <a:lnTo>
                    <a:pt x="925" y="362"/>
                  </a:lnTo>
                  <a:lnTo>
                    <a:pt x="927" y="362"/>
                  </a:lnTo>
                  <a:lnTo>
                    <a:pt x="930" y="359"/>
                  </a:lnTo>
                  <a:lnTo>
                    <a:pt x="930" y="357"/>
                  </a:lnTo>
                  <a:lnTo>
                    <a:pt x="930" y="357"/>
                  </a:lnTo>
                  <a:lnTo>
                    <a:pt x="930" y="355"/>
                  </a:lnTo>
                  <a:lnTo>
                    <a:pt x="930" y="355"/>
                  </a:lnTo>
                  <a:lnTo>
                    <a:pt x="930" y="355"/>
                  </a:lnTo>
                  <a:lnTo>
                    <a:pt x="930" y="352"/>
                  </a:lnTo>
                  <a:lnTo>
                    <a:pt x="930" y="352"/>
                  </a:lnTo>
                  <a:lnTo>
                    <a:pt x="930" y="350"/>
                  </a:lnTo>
                  <a:lnTo>
                    <a:pt x="930" y="350"/>
                  </a:lnTo>
                  <a:lnTo>
                    <a:pt x="927" y="350"/>
                  </a:lnTo>
                  <a:lnTo>
                    <a:pt x="927" y="348"/>
                  </a:lnTo>
                  <a:lnTo>
                    <a:pt x="930" y="345"/>
                  </a:lnTo>
                  <a:lnTo>
                    <a:pt x="930" y="343"/>
                  </a:lnTo>
                  <a:lnTo>
                    <a:pt x="930" y="343"/>
                  </a:lnTo>
                  <a:lnTo>
                    <a:pt x="927" y="340"/>
                  </a:lnTo>
                  <a:lnTo>
                    <a:pt x="927" y="340"/>
                  </a:lnTo>
                  <a:lnTo>
                    <a:pt x="927" y="338"/>
                  </a:lnTo>
                  <a:lnTo>
                    <a:pt x="927" y="338"/>
                  </a:lnTo>
                  <a:lnTo>
                    <a:pt x="927" y="338"/>
                  </a:lnTo>
                  <a:lnTo>
                    <a:pt x="927" y="338"/>
                  </a:lnTo>
                  <a:lnTo>
                    <a:pt x="927" y="338"/>
                  </a:lnTo>
                  <a:lnTo>
                    <a:pt x="927" y="336"/>
                  </a:lnTo>
                  <a:lnTo>
                    <a:pt x="927" y="336"/>
                  </a:lnTo>
                  <a:lnTo>
                    <a:pt x="927" y="336"/>
                  </a:lnTo>
                  <a:lnTo>
                    <a:pt x="930" y="333"/>
                  </a:lnTo>
                  <a:lnTo>
                    <a:pt x="930" y="333"/>
                  </a:lnTo>
                  <a:lnTo>
                    <a:pt x="932" y="333"/>
                  </a:lnTo>
                  <a:lnTo>
                    <a:pt x="932" y="333"/>
                  </a:lnTo>
                  <a:lnTo>
                    <a:pt x="932" y="329"/>
                  </a:lnTo>
                  <a:lnTo>
                    <a:pt x="932" y="329"/>
                  </a:lnTo>
                  <a:lnTo>
                    <a:pt x="930" y="326"/>
                  </a:lnTo>
                  <a:lnTo>
                    <a:pt x="930" y="324"/>
                  </a:lnTo>
                  <a:lnTo>
                    <a:pt x="932" y="322"/>
                  </a:lnTo>
                  <a:lnTo>
                    <a:pt x="932" y="322"/>
                  </a:lnTo>
                  <a:lnTo>
                    <a:pt x="932" y="319"/>
                  </a:lnTo>
                  <a:lnTo>
                    <a:pt x="932" y="319"/>
                  </a:lnTo>
                  <a:lnTo>
                    <a:pt x="932" y="319"/>
                  </a:lnTo>
                  <a:lnTo>
                    <a:pt x="932" y="319"/>
                  </a:lnTo>
                  <a:lnTo>
                    <a:pt x="932" y="319"/>
                  </a:lnTo>
                  <a:lnTo>
                    <a:pt x="932" y="319"/>
                  </a:lnTo>
                  <a:lnTo>
                    <a:pt x="932" y="317"/>
                  </a:lnTo>
                  <a:lnTo>
                    <a:pt x="932" y="317"/>
                  </a:lnTo>
                  <a:lnTo>
                    <a:pt x="932" y="317"/>
                  </a:lnTo>
                  <a:lnTo>
                    <a:pt x="935" y="317"/>
                  </a:lnTo>
                  <a:lnTo>
                    <a:pt x="935" y="317"/>
                  </a:lnTo>
                  <a:lnTo>
                    <a:pt x="932" y="314"/>
                  </a:lnTo>
                  <a:lnTo>
                    <a:pt x="932" y="312"/>
                  </a:lnTo>
                  <a:lnTo>
                    <a:pt x="932" y="312"/>
                  </a:lnTo>
                  <a:lnTo>
                    <a:pt x="932" y="312"/>
                  </a:lnTo>
                  <a:lnTo>
                    <a:pt x="932" y="310"/>
                  </a:lnTo>
                  <a:lnTo>
                    <a:pt x="935" y="303"/>
                  </a:lnTo>
                  <a:lnTo>
                    <a:pt x="935" y="303"/>
                  </a:lnTo>
                  <a:lnTo>
                    <a:pt x="935" y="298"/>
                  </a:lnTo>
                  <a:lnTo>
                    <a:pt x="935" y="295"/>
                  </a:lnTo>
                  <a:lnTo>
                    <a:pt x="937" y="291"/>
                  </a:lnTo>
                  <a:lnTo>
                    <a:pt x="937" y="288"/>
                  </a:lnTo>
                  <a:lnTo>
                    <a:pt x="937" y="286"/>
                  </a:lnTo>
                  <a:lnTo>
                    <a:pt x="937" y="286"/>
                  </a:lnTo>
                  <a:lnTo>
                    <a:pt x="937" y="284"/>
                  </a:lnTo>
                  <a:lnTo>
                    <a:pt x="937" y="284"/>
                  </a:lnTo>
                  <a:lnTo>
                    <a:pt x="937" y="281"/>
                  </a:lnTo>
                  <a:lnTo>
                    <a:pt x="939" y="279"/>
                  </a:lnTo>
                  <a:lnTo>
                    <a:pt x="939" y="277"/>
                  </a:lnTo>
                  <a:lnTo>
                    <a:pt x="939" y="277"/>
                  </a:lnTo>
                  <a:lnTo>
                    <a:pt x="939" y="279"/>
                  </a:lnTo>
                  <a:lnTo>
                    <a:pt x="942" y="279"/>
                  </a:lnTo>
                  <a:lnTo>
                    <a:pt x="942" y="277"/>
                  </a:lnTo>
                  <a:lnTo>
                    <a:pt x="942" y="277"/>
                  </a:lnTo>
                  <a:lnTo>
                    <a:pt x="944" y="269"/>
                  </a:lnTo>
                  <a:lnTo>
                    <a:pt x="944" y="267"/>
                  </a:lnTo>
                  <a:lnTo>
                    <a:pt x="944" y="267"/>
                  </a:lnTo>
                  <a:lnTo>
                    <a:pt x="946" y="262"/>
                  </a:lnTo>
                  <a:lnTo>
                    <a:pt x="949" y="262"/>
                  </a:lnTo>
                  <a:lnTo>
                    <a:pt x="949" y="262"/>
                  </a:lnTo>
                  <a:lnTo>
                    <a:pt x="949" y="260"/>
                  </a:lnTo>
                  <a:lnTo>
                    <a:pt x="949" y="258"/>
                  </a:lnTo>
                  <a:lnTo>
                    <a:pt x="949" y="253"/>
                  </a:lnTo>
                  <a:lnTo>
                    <a:pt x="949" y="253"/>
                  </a:lnTo>
                  <a:lnTo>
                    <a:pt x="949" y="248"/>
                  </a:lnTo>
                  <a:lnTo>
                    <a:pt x="949" y="246"/>
                  </a:lnTo>
                  <a:lnTo>
                    <a:pt x="949" y="246"/>
                  </a:lnTo>
                  <a:lnTo>
                    <a:pt x="949" y="243"/>
                  </a:lnTo>
                  <a:lnTo>
                    <a:pt x="951" y="243"/>
                  </a:lnTo>
                  <a:lnTo>
                    <a:pt x="951" y="241"/>
                  </a:lnTo>
                  <a:lnTo>
                    <a:pt x="951" y="241"/>
                  </a:lnTo>
                  <a:lnTo>
                    <a:pt x="953" y="239"/>
                  </a:lnTo>
                  <a:lnTo>
                    <a:pt x="961" y="239"/>
                  </a:lnTo>
                  <a:lnTo>
                    <a:pt x="961" y="239"/>
                  </a:lnTo>
                  <a:lnTo>
                    <a:pt x="961" y="239"/>
                  </a:lnTo>
                  <a:lnTo>
                    <a:pt x="963" y="236"/>
                  </a:lnTo>
                  <a:lnTo>
                    <a:pt x="963" y="236"/>
                  </a:lnTo>
                  <a:lnTo>
                    <a:pt x="963" y="234"/>
                  </a:lnTo>
                  <a:lnTo>
                    <a:pt x="963" y="234"/>
                  </a:lnTo>
                  <a:lnTo>
                    <a:pt x="963" y="232"/>
                  </a:lnTo>
                  <a:lnTo>
                    <a:pt x="963" y="229"/>
                  </a:lnTo>
                  <a:lnTo>
                    <a:pt x="963" y="229"/>
                  </a:lnTo>
                  <a:lnTo>
                    <a:pt x="965" y="229"/>
                  </a:lnTo>
                  <a:lnTo>
                    <a:pt x="965" y="229"/>
                  </a:lnTo>
                  <a:lnTo>
                    <a:pt x="965" y="227"/>
                  </a:lnTo>
                  <a:lnTo>
                    <a:pt x="965" y="227"/>
                  </a:lnTo>
                  <a:lnTo>
                    <a:pt x="965" y="227"/>
                  </a:lnTo>
                  <a:lnTo>
                    <a:pt x="968" y="224"/>
                  </a:lnTo>
                  <a:lnTo>
                    <a:pt x="968" y="224"/>
                  </a:lnTo>
                  <a:lnTo>
                    <a:pt x="968" y="224"/>
                  </a:lnTo>
                  <a:lnTo>
                    <a:pt x="968" y="224"/>
                  </a:lnTo>
                  <a:lnTo>
                    <a:pt x="968" y="224"/>
                  </a:lnTo>
                  <a:lnTo>
                    <a:pt x="970" y="224"/>
                  </a:lnTo>
                  <a:lnTo>
                    <a:pt x="970" y="224"/>
                  </a:lnTo>
                  <a:lnTo>
                    <a:pt x="970" y="222"/>
                  </a:lnTo>
                  <a:lnTo>
                    <a:pt x="972" y="222"/>
                  </a:lnTo>
                  <a:lnTo>
                    <a:pt x="972" y="222"/>
                  </a:lnTo>
                  <a:lnTo>
                    <a:pt x="972" y="222"/>
                  </a:lnTo>
                  <a:lnTo>
                    <a:pt x="975" y="222"/>
                  </a:lnTo>
                  <a:lnTo>
                    <a:pt x="975" y="222"/>
                  </a:lnTo>
                  <a:lnTo>
                    <a:pt x="975" y="222"/>
                  </a:lnTo>
                  <a:lnTo>
                    <a:pt x="977" y="222"/>
                  </a:lnTo>
                  <a:lnTo>
                    <a:pt x="977" y="220"/>
                  </a:lnTo>
                  <a:lnTo>
                    <a:pt x="982" y="215"/>
                  </a:lnTo>
                  <a:lnTo>
                    <a:pt x="984" y="213"/>
                  </a:lnTo>
                  <a:lnTo>
                    <a:pt x="989" y="208"/>
                  </a:lnTo>
                  <a:lnTo>
                    <a:pt x="996" y="201"/>
                  </a:lnTo>
                  <a:lnTo>
                    <a:pt x="1003" y="196"/>
                  </a:lnTo>
                  <a:lnTo>
                    <a:pt x="1008" y="191"/>
                  </a:lnTo>
                  <a:lnTo>
                    <a:pt x="1010" y="187"/>
                  </a:lnTo>
                  <a:lnTo>
                    <a:pt x="1013" y="187"/>
                  </a:lnTo>
                  <a:lnTo>
                    <a:pt x="1015" y="182"/>
                  </a:lnTo>
                  <a:lnTo>
                    <a:pt x="1020" y="177"/>
                  </a:lnTo>
                  <a:lnTo>
                    <a:pt x="1020" y="175"/>
                  </a:lnTo>
                  <a:lnTo>
                    <a:pt x="1020" y="172"/>
                  </a:lnTo>
                  <a:lnTo>
                    <a:pt x="1020" y="172"/>
                  </a:lnTo>
                  <a:lnTo>
                    <a:pt x="1020" y="172"/>
                  </a:lnTo>
                  <a:close/>
                  <a:moveTo>
                    <a:pt x="40" y="598"/>
                  </a:moveTo>
                  <a:lnTo>
                    <a:pt x="40" y="598"/>
                  </a:lnTo>
                  <a:lnTo>
                    <a:pt x="38" y="598"/>
                  </a:lnTo>
                  <a:lnTo>
                    <a:pt x="35" y="598"/>
                  </a:lnTo>
                  <a:lnTo>
                    <a:pt x="33" y="598"/>
                  </a:lnTo>
                  <a:lnTo>
                    <a:pt x="33" y="601"/>
                  </a:lnTo>
                  <a:lnTo>
                    <a:pt x="31" y="601"/>
                  </a:lnTo>
                  <a:lnTo>
                    <a:pt x="28" y="603"/>
                  </a:lnTo>
                  <a:lnTo>
                    <a:pt x="31" y="603"/>
                  </a:lnTo>
                  <a:lnTo>
                    <a:pt x="31" y="603"/>
                  </a:lnTo>
                  <a:lnTo>
                    <a:pt x="33" y="603"/>
                  </a:lnTo>
                  <a:lnTo>
                    <a:pt x="35" y="601"/>
                  </a:lnTo>
                  <a:lnTo>
                    <a:pt x="35" y="601"/>
                  </a:lnTo>
                  <a:lnTo>
                    <a:pt x="38" y="601"/>
                  </a:lnTo>
                  <a:lnTo>
                    <a:pt x="40" y="601"/>
                  </a:lnTo>
                  <a:lnTo>
                    <a:pt x="42" y="601"/>
                  </a:lnTo>
                  <a:lnTo>
                    <a:pt x="42" y="598"/>
                  </a:lnTo>
                  <a:lnTo>
                    <a:pt x="42" y="598"/>
                  </a:lnTo>
                  <a:lnTo>
                    <a:pt x="40" y="598"/>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01" name="Freeform 200"/>
            <p:cNvSpPr>
              <a:spLocks/>
            </p:cNvSpPr>
            <p:nvPr/>
          </p:nvSpPr>
          <p:spPr bwMode="auto">
            <a:xfrm>
              <a:off x="10761662" y="2499879"/>
              <a:ext cx="142875" cy="149225"/>
            </a:xfrm>
            <a:custGeom>
              <a:avLst/>
              <a:gdLst>
                <a:gd name="T0" fmla="*/ 88 w 90"/>
                <a:gd name="T1" fmla="*/ 21 h 94"/>
                <a:gd name="T2" fmla="*/ 86 w 90"/>
                <a:gd name="T3" fmla="*/ 16 h 94"/>
                <a:gd name="T4" fmla="*/ 86 w 90"/>
                <a:gd name="T5" fmla="*/ 14 h 94"/>
                <a:gd name="T6" fmla="*/ 83 w 90"/>
                <a:gd name="T7" fmla="*/ 12 h 94"/>
                <a:gd name="T8" fmla="*/ 76 w 90"/>
                <a:gd name="T9" fmla="*/ 2 h 94"/>
                <a:gd name="T10" fmla="*/ 62 w 90"/>
                <a:gd name="T11" fmla="*/ 5 h 94"/>
                <a:gd name="T12" fmla="*/ 60 w 90"/>
                <a:gd name="T13" fmla="*/ 5 h 94"/>
                <a:gd name="T14" fmla="*/ 57 w 90"/>
                <a:gd name="T15" fmla="*/ 12 h 94"/>
                <a:gd name="T16" fmla="*/ 53 w 90"/>
                <a:gd name="T17" fmla="*/ 14 h 94"/>
                <a:gd name="T18" fmla="*/ 50 w 90"/>
                <a:gd name="T19" fmla="*/ 19 h 94"/>
                <a:gd name="T20" fmla="*/ 36 w 90"/>
                <a:gd name="T21" fmla="*/ 9 h 94"/>
                <a:gd name="T22" fmla="*/ 22 w 90"/>
                <a:gd name="T23" fmla="*/ 31 h 94"/>
                <a:gd name="T24" fmla="*/ 19 w 90"/>
                <a:gd name="T25" fmla="*/ 33 h 94"/>
                <a:gd name="T26" fmla="*/ 10 w 90"/>
                <a:gd name="T27" fmla="*/ 47 h 94"/>
                <a:gd name="T28" fmla="*/ 8 w 90"/>
                <a:gd name="T29" fmla="*/ 49 h 94"/>
                <a:gd name="T30" fmla="*/ 3 w 90"/>
                <a:gd name="T31" fmla="*/ 52 h 94"/>
                <a:gd name="T32" fmla="*/ 0 w 90"/>
                <a:gd name="T33" fmla="*/ 66 h 94"/>
                <a:gd name="T34" fmla="*/ 3 w 90"/>
                <a:gd name="T35" fmla="*/ 90 h 94"/>
                <a:gd name="T36" fmla="*/ 3 w 90"/>
                <a:gd name="T37" fmla="*/ 92 h 94"/>
                <a:gd name="T38" fmla="*/ 10 w 90"/>
                <a:gd name="T39" fmla="*/ 94 h 94"/>
                <a:gd name="T40" fmla="*/ 12 w 90"/>
                <a:gd name="T41" fmla="*/ 94 h 94"/>
                <a:gd name="T42" fmla="*/ 19 w 90"/>
                <a:gd name="T43" fmla="*/ 92 h 94"/>
                <a:gd name="T44" fmla="*/ 26 w 90"/>
                <a:gd name="T45" fmla="*/ 92 h 94"/>
                <a:gd name="T46" fmla="*/ 31 w 90"/>
                <a:gd name="T47" fmla="*/ 92 h 94"/>
                <a:gd name="T48" fmla="*/ 34 w 90"/>
                <a:gd name="T49" fmla="*/ 92 h 94"/>
                <a:gd name="T50" fmla="*/ 45 w 90"/>
                <a:gd name="T51" fmla="*/ 87 h 94"/>
                <a:gd name="T52" fmla="*/ 53 w 90"/>
                <a:gd name="T53" fmla="*/ 87 h 94"/>
                <a:gd name="T54" fmla="*/ 57 w 90"/>
                <a:gd name="T55" fmla="*/ 92 h 94"/>
                <a:gd name="T56" fmla="*/ 62 w 90"/>
                <a:gd name="T57" fmla="*/ 92 h 94"/>
                <a:gd name="T58" fmla="*/ 81 w 90"/>
                <a:gd name="T59" fmla="*/ 66 h 94"/>
                <a:gd name="T60" fmla="*/ 76 w 90"/>
                <a:gd name="T61" fmla="*/ 61 h 94"/>
                <a:gd name="T62" fmla="*/ 74 w 90"/>
                <a:gd name="T63" fmla="*/ 59 h 94"/>
                <a:gd name="T64" fmla="*/ 71 w 90"/>
                <a:gd name="T65" fmla="*/ 59 h 94"/>
                <a:gd name="T66" fmla="*/ 60 w 90"/>
                <a:gd name="T67" fmla="*/ 59 h 94"/>
                <a:gd name="T68" fmla="*/ 60 w 90"/>
                <a:gd name="T69" fmla="*/ 59 h 94"/>
                <a:gd name="T70" fmla="*/ 50 w 90"/>
                <a:gd name="T71" fmla="*/ 61 h 94"/>
                <a:gd name="T72" fmla="*/ 50 w 90"/>
                <a:gd name="T73" fmla="*/ 64 h 94"/>
                <a:gd name="T74" fmla="*/ 50 w 90"/>
                <a:gd name="T75" fmla="*/ 66 h 94"/>
                <a:gd name="T76" fmla="*/ 48 w 90"/>
                <a:gd name="T77" fmla="*/ 66 h 94"/>
                <a:gd name="T78" fmla="*/ 43 w 90"/>
                <a:gd name="T79" fmla="*/ 64 h 94"/>
                <a:gd name="T80" fmla="*/ 43 w 90"/>
                <a:gd name="T81" fmla="*/ 61 h 94"/>
                <a:gd name="T82" fmla="*/ 43 w 90"/>
                <a:gd name="T83" fmla="*/ 59 h 94"/>
                <a:gd name="T84" fmla="*/ 45 w 90"/>
                <a:gd name="T85" fmla="*/ 61 h 94"/>
                <a:gd name="T86" fmla="*/ 50 w 90"/>
                <a:gd name="T87" fmla="*/ 61 h 94"/>
                <a:gd name="T88" fmla="*/ 55 w 90"/>
                <a:gd name="T89" fmla="*/ 52 h 94"/>
                <a:gd name="T90" fmla="*/ 64 w 90"/>
                <a:gd name="T91" fmla="*/ 49 h 94"/>
                <a:gd name="T92" fmla="*/ 69 w 90"/>
                <a:gd name="T93" fmla="*/ 47 h 94"/>
                <a:gd name="T94" fmla="*/ 71 w 90"/>
                <a:gd name="T95" fmla="*/ 47 h 94"/>
                <a:gd name="T96" fmla="*/ 71 w 90"/>
                <a:gd name="T97" fmla="*/ 45 h 94"/>
                <a:gd name="T98" fmla="*/ 81 w 90"/>
                <a:gd name="T99" fmla="*/ 40 h 94"/>
                <a:gd name="T100" fmla="*/ 86 w 90"/>
                <a:gd name="T101" fmla="*/ 38 h 94"/>
                <a:gd name="T102" fmla="*/ 90 w 90"/>
                <a:gd name="T103" fmla="*/ 3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94">
                  <a:moveTo>
                    <a:pt x="88" y="28"/>
                  </a:moveTo>
                  <a:lnTo>
                    <a:pt x="90" y="26"/>
                  </a:lnTo>
                  <a:lnTo>
                    <a:pt x="88" y="23"/>
                  </a:lnTo>
                  <a:lnTo>
                    <a:pt x="88" y="21"/>
                  </a:lnTo>
                  <a:lnTo>
                    <a:pt x="88" y="21"/>
                  </a:lnTo>
                  <a:lnTo>
                    <a:pt x="86" y="19"/>
                  </a:lnTo>
                  <a:lnTo>
                    <a:pt x="86" y="16"/>
                  </a:lnTo>
                  <a:lnTo>
                    <a:pt x="86" y="16"/>
                  </a:lnTo>
                  <a:lnTo>
                    <a:pt x="86" y="16"/>
                  </a:lnTo>
                  <a:lnTo>
                    <a:pt x="86" y="14"/>
                  </a:lnTo>
                  <a:lnTo>
                    <a:pt x="86" y="14"/>
                  </a:lnTo>
                  <a:lnTo>
                    <a:pt x="86" y="14"/>
                  </a:lnTo>
                  <a:lnTo>
                    <a:pt x="86" y="12"/>
                  </a:lnTo>
                  <a:lnTo>
                    <a:pt x="86" y="12"/>
                  </a:lnTo>
                  <a:lnTo>
                    <a:pt x="83" y="12"/>
                  </a:lnTo>
                  <a:lnTo>
                    <a:pt x="83" y="12"/>
                  </a:lnTo>
                  <a:lnTo>
                    <a:pt x="83" y="9"/>
                  </a:lnTo>
                  <a:lnTo>
                    <a:pt x="81" y="9"/>
                  </a:lnTo>
                  <a:lnTo>
                    <a:pt x="76" y="2"/>
                  </a:lnTo>
                  <a:lnTo>
                    <a:pt x="76" y="2"/>
                  </a:lnTo>
                  <a:lnTo>
                    <a:pt x="74" y="0"/>
                  </a:lnTo>
                  <a:lnTo>
                    <a:pt x="74" y="0"/>
                  </a:lnTo>
                  <a:lnTo>
                    <a:pt x="74" y="0"/>
                  </a:lnTo>
                  <a:lnTo>
                    <a:pt x="62" y="5"/>
                  </a:lnTo>
                  <a:lnTo>
                    <a:pt x="62" y="5"/>
                  </a:lnTo>
                  <a:lnTo>
                    <a:pt x="60" y="2"/>
                  </a:lnTo>
                  <a:lnTo>
                    <a:pt x="60" y="2"/>
                  </a:lnTo>
                  <a:lnTo>
                    <a:pt x="60" y="5"/>
                  </a:lnTo>
                  <a:lnTo>
                    <a:pt x="57" y="7"/>
                  </a:lnTo>
                  <a:lnTo>
                    <a:pt x="55" y="9"/>
                  </a:lnTo>
                  <a:lnTo>
                    <a:pt x="55" y="12"/>
                  </a:lnTo>
                  <a:lnTo>
                    <a:pt x="57" y="12"/>
                  </a:lnTo>
                  <a:lnTo>
                    <a:pt x="57" y="14"/>
                  </a:lnTo>
                  <a:lnTo>
                    <a:pt x="55" y="14"/>
                  </a:lnTo>
                  <a:lnTo>
                    <a:pt x="55" y="14"/>
                  </a:lnTo>
                  <a:lnTo>
                    <a:pt x="53" y="14"/>
                  </a:lnTo>
                  <a:lnTo>
                    <a:pt x="53" y="16"/>
                  </a:lnTo>
                  <a:lnTo>
                    <a:pt x="50" y="16"/>
                  </a:lnTo>
                  <a:lnTo>
                    <a:pt x="50" y="16"/>
                  </a:lnTo>
                  <a:lnTo>
                    <a:pt x="50" y="19"/>
                  </a:lnTo>
                  <a:lnTo>
                    <a:pt x="41" y="9"/>
                  </a:lnTo>
                  <a:lnTo>
                    <a:pt x="38" y="9"/>
                  </a:lnTo>
                  <a:lnTo>
                    <a:pt x="38" y="9"/>
                  </a:lnTo>
                  <a:lnTo>
                    <a:pt x="36" y="9"/>
                  </a:lnTo>
                  <a:lnTo>
                    <a:pt x="34" y="12"/>
                  </a:lnTo>
                  <a:lnTo>
                    <a:pt x="31" y="16"/>
                  </a:lnTo>
                  <a:lnTo>
                    <a:pt x="29" y="19"/>
                  </a:lnTo>
                  <a:lnTo>
                    <a:pt x="22" y="31"/>
                  </a:lnTo>
                  <a:lnTo>
                    <a:pt x="22" y="31"/>
                  </a:lnTo>
                  <a:lnTo>
                    <a:pt x="22" y="33"/>
                  </a:lnTo>
                  <a:lnTo>
                    <a:pt x="19" y="33"/>
                  </a:lnTo>
                  <a:lnTo>
                    <a:pt x="19" y="33"/>
                  </a:lnTo>
                  <a:lnTo>
                    <a:pt x="17" y="38"/>
                  </a:lnTo>
                  <a:lnTo>
                    <a:pt x="12" y="45"/>
                  </a:lnTo>
                  <a:lnTo>
                    <a:pt x="10" y="47"/>
                  </a:lnTo>
                  <a:lnTo>
                    <a:pt x="10" y="47"/>
                  </a:lnTo>
                  <a:lnTo>
                    <a:pt x="10" y="47"/>
                  </a:lnTo>
                  <a:lnTo>
                    <a:pt x="8" y="47"/>
                  </a:lnTo>
                  <a:lnTo>
                    <a:pt x="8" y="47"/>
                  </a:lnTo>
                  <a:lnTo>
                    <a:pt x="8" y="49"/>
                  </a:lnTo>
                  <a:lnTo>
                    <a:pt x="8" y="49"/>
                  </a:lnTo>
                  <a:lnTo>
                    <a:pt x="5" y="49"/>
                  </a:lnTo>
                  <a:lnTo>
                    <a:pt x="5" y="52"/>
                  </a:lnTo>
                  <a:lnTo>
                    <a:pt x="3" y="52"/>
                  </a:lnTo>
                  <a:lnTo>
                    <a:pt x="3" y="54"/>
                  </a:lnTo>
                  <a:lnTo>
                    <a:pt x="3" y="57"/>
                  </a:lnTo>
                  <a:lnTo>
                    <a:pt x="0" y="61"/>
                  </a:lnTo>
                  <a:lnTo>
                    <a:pt x="0" y="66"/>
                  </a:lnTo>
                  <a:lnTo>
                    <a:pt x="3" y="71"/>
                  </a:lnTo>
                  <a:lnTo>
                    <a:pt x="3" y="78"/>
                  </a:lnTo>
                  <a:lnTo>
                    <a:pt x="3" y="87"/>
                  </a:lnTo>
                  <a:lnTo>
                    <a:pt x="3" y="90"/>
                  </a:lnTo>
                  <a:lnTo>
                    <a:pt x="0" y="92"/>
                  </a:lnTo>
                  <a:lnTo>
                    <a:pt x="0" y="92"/>
                  </a:lnTo>
                  <a:lnTo>
                    <a:pt x="0" y="92"/>
                  </a:lnTo>
                  <a:lnTo>
                    <a:pt x="3" y="92"/>
                  </a:lnTo>
                  <a:lnTo>
                    <a:pt x="10" y="94"/>
                  </a:lnTo>
                  <a:lnTo>
                    <a:pt x="10" y="94"/>
                  </a:lnTo>
                  <a:lnTo>
                    <a:pt x="10" y="94"/>
                  </a:lnTo>
                  <a:lnTo>
                    <a:pt x="10" y="94"/>
                  </a:lnTo>
                  <a:lnTo>
                    <a:pt x="10" y="94"/>
                  </a:lnTo>
                  <a:lnTo>
                    <a:pt x="10" y="94"/>
                  </a:lnTo>
                  <a:lnTo>
                    <a:pt x="10" y="94"/>
                  </a:lnTo>
                  <a:lnTo>
                    <a:pt x="12" y="94"/>
                  </a:lnTo>
                  <a:lnTo>
                    <a:pt x="15" y="94"/>
                  </a:lnTo>
                  <a:lnTo>
                    <a:pt x="15" y="94"/>
                  </a:lnTo>
                  <a:lnTo>
                    <a:pt x="17" y="92"/>
                  </a:lnTo>
                  <a:lnTo>
                    <a:pt x="19" y="92"/>
                  </a:lnTo>
                  <a:lnTo>
                    <a:pt x="22" y="92"/>
                  </a:lnTo>
                  <a:lnTo>
                    <a:pt x="24" y="92"/>
                  </a:lnTo>
                  <a:lnTo>
                    <a:pt x="26" y="92"/>
                  </a:lnTo>
                  <a:lnTo>
                    <a:pt x="26" y="92"/>
                  </a:lnTo>
                  <a:lnTo>
                    <a:pt x="29" y="92"/>
                  </a:lnTo>
                  <a:lnTo>
                    <a:pt x="29" y="92"/>
                  </a:lnTo>
                  <a:lnTo>
                    <a:pt x="29" y="92"/>
                  </a:lnTo>
                  <a:lnTo>
                    <a:pt x="31" y="92"/>
                  </a:lnTo>
                  <a:lnTo>
                    <a:pt x="31" y="90"/>
                  </a:lnTo>
                  <a:lnTo>
                    <a:pt x="34" y="90"/>
                  </a:lnTo>
                  <a:lnTo>
                    <a:pt x="34" y="92"/>
                  </a:lnTo>
                  <a:lnTo>
                    <a:pt x="34" y="92"/>
                  </a:lnTo>
                  <a:lnTo>
                    <a:pt x="36" y="90"/>
                  </a:lnTo>
                  <a:lnTo>
                    <a:pt x="38" y="87"/>
                  </a:lnTo>
                  <a:lnTo>
                    <a:pt x="43" y="87"/>
                  </a:lnTo>
                  <a:lnTo>
                    <a:pt x="45" y="87"/>
                  </a:lnTo>
                  <a:lnTo>
                    <a:pt x="48" y="87"/>
                  </a:lnTo>
                  <a:lnTo>
                    <a:pt x="50" y="87"/>
                  </a:lnTo>
                  <a:lnTo>
                    <a:pt x="53" y="87"/>
                  </a:lnTo>
                  <a:lnTo>
                    <a:pt x="53" y="87"/>
                  </a:lnTo>
                  <a:lnTo>
                    <a:pt x="55" y="90"/>
                  </a:lnTo>
                  <a:lnTo>
                    <a:pt x="55" y="92"/>
                  </a:lnTo>
                  <a:lnTo>
                    <a:pt x="57" y="92"/>
                  </a:lnTo>
                  <a:lnTo>
                    <a:pt x="57" y="92"/>
                  </a:lnTo>
                  <a:lnTo>
                    <a:pt x="60" y="92"/>
                  </a:lnTo>
                  <a:lnTo>
                    <a:pt x="60" y="92"/>
                  </a:lnTo>
                  <a:lnTo>
                    <a:pt x="62" y="92"/>
                  </a:lnTo>
                  <a:lnTo>
                    <a:pt x="62" y="92"/>
                  </a:lnTo>
                  <a:lnTo>
                    <a:pt x="62" y="92"/>
                  </a:lnTo>
                  <a:lnTo>
                    <a:pt x="62" y="92"/>
                  </a:lnTo>
                  <a:lnTo>
                    <a:pt x="76" y="68"/>
                  </a:lnTo>
                  <a:lnTo>
                    <a:pt x="81" y="66"/>
                  </a:lnTo>
                  <a:lnTo>
                    <a:pt x="79" y="64"/>
                  </a:lnTo>
                  <a:lnTo>
                    <a:pt x="79" y="64"/>
                  </a:lnTo>
                  <a:lnTo>
                    <a:pt x="76" y="64"/>
                  </a:lnTo>
                  <a:lnTo>
                    <a:pt x="76" y="61"/>
                  </a:lnTo>
                  <a:lnTo>
                    <a:pt x="76" y="61"/>
                  </a:lnTo>
                  <a:lnTo>
                    <a:pt x="76" y="59"/>
                  </a:lnTo>
                  <a:lnTo>
                    <a:pt x="76" y="59"/>
                  </a:lnTo>
                  <a:lnTo>
                    <a:pt x="74" y="59"/>
                  </a:lnTo>
                  <a:lnTo>
                    <a:pt x="74" y="59"/>
                  </a:lnTo>
                  <a:lnTo>
                    <a:pt x="74" y="59"/>
                  </a:lnTo>
                  <a:lnTo>
                    <a:pt x="74" y="61"/>
                  </a:lnTo>
                  <a:lnTo>
                    <a:pt x="71" y="59"/>
                  </a:lnTo>
                  <a:lnTo>
                    <a:pt x="71" y="59"/>
                  </a:lnTo>
                  <a:lnTo>
                    <a:pt x="69" y="59"/>
                  </a:lnTo>
                  <a:lnTo>
                    <a:pt x="62" y="59"/>
                  </a:lnTo>
                  <a:lnTo>
                    <a:pt x="60" y="59"/>
                  </a:lnTo>
                  <a:lnTo>
                    <a:pt x="60" y="59"/>
                  </a:lnTo>
                  <a:lnTo>
                    <a:pt x="60" y="59"/>
                  </a:lnTo>
                  <a:lnTo>
                    <a:pt x="60" y="59"/>
                  </a:lnTo>
                  <a:lnTo>
                    <a:pt x="60" y="59"/>
                  </a:lnTo>
                  <a:lnTo>
                    <a:pt x="57" y="61"/>
                  </a:lnTo>
                  <a:lnTo>
                    <a:pt x="57" y="61"/>
                  </a:lnTo>
                  <a:lnTo>
                    <a:pt x="53" y="61"/>
                  </a:lnTo>
                  <a:lnTo>
                    <a:pt x="50" y="61"/>
                  </a:lnTo>
                  <a:lnTo>
                    <a:pt x="50" y="64"/>
                  </a:lnTo>
                  <a:lnTo>
                    <a:pt x="50" y="64"/>
                  </a:lnTo>
                  <a:lnTo>
                    <a:pt x="50" y="64"/>
                  </a:lnTo>
                  <a:lnTo>
                    <a:pt x="50" y="64"/>
                  </a:lnTo>
                  <a:lnTo>
                    <a:pt x="50" y="64"/>
                  </a:lnTo>
                  <a:lnTo>
                    <a:pt x="50" y="66"/>
                  </a:lnTo>
                  <a:lnTo>
                    <a:pt x="50" y="66"/>
                  </a:lnTo>
                  <a:lnTo>
                    <a:pt x="50" y="66"/>
                  </a:lnTo>
                  <a:lnTo>
                    <a:pt x="48" y="66"/>
                  </a:lnTo>
                  <a:lnTo>
                    <a:pt x="48" y="66"/>
                  </a:lnTo>
                  <a:lnTo>
                    <a:pt x="48" y="66"/>
                  </a:lnTo>
                  <a:lnTo>
                    <a:pt x="48" y="66"/>
                  </a:lnTo>
                  <a:lnTo>
                    <a:pt x="45" y="66"/>
                  </a:lnTo>
                  <a:lnTo>
                    <a:pt x="45" y="66"/>
                  </a:lnTo>
                  <a:lnTo>
                    <a:pt x="45" y="64"/>
                  </a:lnTo>
                  <a:lnTo>
                    <a:pt x="43" y="64"/>
                  </a:lnTo>
                  <a:lnTo>
                    <a:pt x="43" y="64"/>
                  </a:lnTo>
                  <a:lnTo>
                    <a:pt x="43" y="61"/>
                  </a:lnTo>
                  <a:lnTo>
                    <a:pt x="43" y="61"/>
                  </a:lnTo>
                  <a:lnTo>
                    <a:pt x="43" y="61"/>
                  </a:lnTo>
                  <a:lnTo>
                    <a:pt x="41" y="61"/>
                  </a:lnTo>
                  <a:lnTo>
                    <a:pt x="41" y="61"/>
                  </a:lnTo>
                  <a:lnTo>
                    <a:pt x="43" y="59"/>
                  </a:lnTo>
                  <a:lnTo>
                    <a:pt x="43" y="59"/>
                  </a:lnTo>
                  <a:lnTo>
                    <a:pt x="43" y="59"/>
                  </a:lnTo>
                  <a:lnTo>
                    <a:pt x="43" y="61"/>
                  </a:lnTo>
                  <a:lnTo>
                    <a:pt x="43" y="61"/>
                  </a:lnTo>
                  <a:lnTo>
                    <a:pt x="45" y="61"/>
                  </a:lnTo>
                  <a:lnTo>
                    <a:pt x="45" y="61"/>
                  </a:lnTo>
                  <a:lnTo>
                    <a:pt x="48" y="61"/>
                  </a:lnTo>
                  <a:lnTo>
                    <a:pt x="48" y="61"/>
                  </a:lnTo>
                  <a:lnTo>
                    <a:pt x="50" y="61"/>
                  </a:lnTo>
                  <a:lnTo>
                    <a:pt x="50" y="61"/>
                  </a:lnTo>
                  <a:lnTo>
                    <a:pt x="50" y="59"/>
                  </a:lnTo>
                  <a:lnTo>
                    <a:pt x="55" y="54"/>
                  </a:lnTo>
                  <a:lnTo>
                    <a:pt x="55" y="52"/>
                  </a:lnTo>
                  <a:lnTo>
                    <a:pt x="57" y="52"/>
                  </a:lnTo>
                  <a:lnTo>
                    <a:pt x="62" y="49"/>
                  </a:lnTo>
                  <a:lnTo>
                    <a:pt x="62" y="49"/>
                  </a:lnTo>
                  <a:lnTo>
                    <a:pt x="64" y="49"/>
                  </a:lnTo>
                  <a:lnTo>
                    <a:pt x="64" y="49"/>
                  </a:lnTo>
                  <a:lnTo>
                    <a:pt x="67" y="49"/>
                  </a:lnTo>
                  <a:lnTo>
                    <a:pt x="67" y="47"/>
                  </a:lnTo>
                  <a:lnTo>
                    <a:pt x="69" y="47"/>
                  </a:lnTo>
                  <a:lnTo>
                    <a:pt x="69" y="47"/>
                  </a:lnTo>
                  <a:lnTo>
                    <a:pt x="71" y="47"/>
                  </a:lnTo>
                  <a:lnTo>
                    <a:pt x="71" y="47"/>
                  </a:lnTo>
                  <a:lnTo>
                    <a:pt x="71" y="47"/>
                  </a:lnTo>
                  <a:lnTo>
                    <a:pt x="71" y="47"/>
                  </a:lnTo>
                  <a:lnTo>
                    <a:pt x="71" y="47"/>
                  </a:lnTo>
                  <a:lnTo>
                    <a:pt x="71" y="45"/>
                  </a:lnTo>
                  <a:lnTo>
                    <a:pt x="71" y="45"/>
                  </a:lnTo>
                  <a:lnTo>
                    <a:pt x="76" y="40"/>
                  </a:lnTo>
                  <a:lnTo>
                    <a:pt x="79" y="40"/>
                  </a:lnTo>
                  <a:lnTo>
                    <a:pt x="79" y="40"/>
                  </a:lnTo>
                  <a:lnTo>
                    <a:pt x="81" y="40"/>
                  </a:lnTo>
                  <a:lnTo>
                    <a:pt x="83" y="40"/>
                  </a:lnTo>
                  <a:lnTo>
                    <a:pt x="83" y="38"/>
                  </a:lnTo>
                  <a:lnTo>
                    <a:pt x="86" y="38"/>
                  </a:lnTo>
                  <a:lnTo>
                    <a:pt x="86" y="38"/>
                  </a:lnTo>
                  <a:lnTo>
                    <a:pt x="88" y="38"/>
                  </a:lnTo>
                  <a:lnTo>
                    <a:pt x="88" y="35"/>
                  </a:lnTo>
                  <a:lnTo>
                    <a:pt x="90" y="33"/>
                  </a:lnTo>
                  <a:lnTo>
                    <a:pt x="90" y="33"/>
                  </a:lnTo>
                  <a:lnTo>
                    <a:pt x="88" y="28"/>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02" name="Freeform 201"/>
            <p:cNvSpPr>
              <a:spLocks/>
            </p:cNvSpPr>
            <p:nvPr/>
          </p:nvSpPr>
          <p:spPr bwMode="auto">
            <a:xfrm>
              <a:off x="8162924" y="3266641"/>
              <a:ext cx="638175" cy="735013"/>
            </a:xfrm>
            <a:custGeom>
              <a:avLst/>
              <a:gdLst>
                <a:gd name="T0" fmla="*/ 381 w 402"/>
                <a:gd name="T1" fmla="*/ 7 h 463"/>
                <a:gd name="T2" fmla="*/ 360 w 402"/>
                <a:gd name="T3" fmla="*/ 9 h 463"/>
                <a:gd name="T4" fmla="*/ 341 w 402"/>
                <a:gd name="T5" fmla="*/ 0 h 463"/>
                <a:gd name="T6" fmla="*/ 320 w 402"/>
                <a:gd name="T7" fmla="*/ 7 h 463"/>
                <a:gd name="T8" fmla="*/ 305 w 402"/>
                <a:gd name="T9" fmla="*/ 9 h 463"/>
                <a:gd name="T10" fmla="*/ 284 w 402"/>
                <a:gd name="T11" fmla="*/ 40 h 463"/>
                <a:gd name="T12" fmla="*/ 265 w 402"/>
                <a:gd name="T13" fmla="*/ 82 h 463"/>
                <a:gd name="T14" fmla="*/ 265 w 402"/>
                <a:gd name="T15" fmla="*/ 92 h 463"/>
                <a:gd name="T16" fmla="*/ 256 w 402"/>
                <a:gd name="T17" fmla="*/ 101 h 463"/>
                <a:gd name="T18" fmla="*/ 227 w 402"/>
                <a:gd name="T19" fmla="*/ 94 h 463"/>
                <a:gd name="T20" fmla="*/ 215 w 402"/>
                <a:gd name="T21" fmla="*/ 90 h 463"/>
                <a:gd name="T22" fmla="*/ 199 w 402"/>
                <a:gd name="T23" fmla="*/ 85 h 463"/>
                <a:gd name="T24" fmla="*/ 187 w 402"/>
                <a:gd name="T25" fmla="*/ 82 h 463"/>
                <a:gd name="T26" fmla="*/ 135 w 402"/>
                <a:gd name="T27" fmla="*/ 82 h 463"/>
                <a:gd name="T28" fmla="*/ 109 w 402"/>
                <a:gd name="T29" fmla="*/ 97 h 463"/>
                <a:gd name="T30" fmla="*/ 109 w 402"/>
                <a:gd name="T31" fmla="*/ 118 h 463"/>
                <a:gd name="T32" fmla="*/ 109 w 402"/>
                <a:gd name="T33" fmla="*/ 130 h 463"/>
                <a:gd name="T34" fmla="*/ 133 w 402"/>
                <a:gd name="T35" fmla="*/ 125 h 463"/>
                <a:gd name="T36" fmla="*/ 156 w 402"/>
                <a:gd name="T37" fmla="*/ 123 h 463"/>
                <a:gd name="T38" fmla="*/ 173 w 402"/>
                <a:gd name="T39" fmla="*/ 139 h 463"/>
                <a:gd name="T40" fmla="*/ 166 w 402"/>
                <a:gd name="T41" fmla="*/ 168 h 463"/>
                <a:gd name="T42" fmla="*/ 149 w 402"/>
                <a:gd name="T43" fmla="*/ 196 h 463"/>
                <a:gd name="T44" fmla="*/ 152 w 402"/>
                <a:gd name="T45" fmla="*/ 210 h 463"/>
                <a:gd name="T46" fmla="*/ 178 w 402"/>
                <a:gd name="T47" fmla="*/ 224 h 463"/>
                <a:gd name="T48" fmla="*/ 178 w 402"/>
                <a:gd name="T49" fmla="*/ 258 h 463"/>
                <a:gd name="T50" fmla="*/ 178 w 402"/>
                <a:gd name="T51" fmla="*/ 274 h 463"/>
                <a:gd name="T52" fmla="*/ 175 w 402"/>
                <a:gd name="T53" fmla="*/ 293 h 463"/>
                <a:gd name="T54" fmla="*/ 166 w 402"/>
                <a:gd name="T55" fmla="*/ 310 h 463"/>
                <a:gd name="T56" fmla="*/ 159 w 402"/>
                <a:gd name="T57" fmla="*/ 329 h 463"/>
                <a:gd name="T58" fmla="*/ 147 w 402"/>
                <a:gd name="T59" fmla="*/ 324 h 463"/>
                <a:gd name="T60" fmla="*/ 137 w 402"/>
                <a:gd name="T61" fmla="*/ 312 h 463"/>
                <a:gd name="T62" fmla="*/ 123 w 402"/>
                <a:gd name="T63" fmla="*/ 326 h 463"/>
                <a:gd name="T64" fmla="*/ 99 w 402"/>
                <a:gd name="T65" fmla="*/ 321 h 463"/>
                <a:gd name="T66" fmla="*/ 95 w 402"/>
                <a:gd name="T67" fmla="*/ 310 h 463"/>
                <a:gd name="T68" fmla="*/ 81 w 402"/>
                <a:gd name="T69" fmla="*/ 293 h 463"/>
                <a:gd name="T70" fmla="*/ 71 w 402"/>
                <a:gd name="T71" fmla="*/ 312 h 463"/>
                <a:gd name="T72" fmla="*/ 28 w 402"/>
                <a:gd name="T73" fmla="*/ 321 h 463"/>
                <a:gd name="T74" fmla="*/ 21 w 402"/>
                <a:gd name="T75" fmla="*/ 350 h 463"/>
                <a:gd name="T76" fmla="*/ 36 w 402"/>
                <a:gd name="T77" fmla="*/ 369 h 463"/>
                <a:gd name="T78" fmla="*/ 33 w 402"/>
                <a:gd name="T79" fmla="*/ 392 h 463"/>
                <a:gd name="T80" fmla="*/ 7 w 402"/>
                <a:gd name="T81" fmla="*/ 411 h 463"/>
                <a:gd name="T82" fmla="*/ 38 w 402"/>
                <a:gd name="T83" fmla="*/ 449 h 463"/>
                <a:gd name="T84" fmla="*/ 59 w 402"/>
                <a:gd name="T85" fmla="*/ 452 h 463"/>
                <a:gd name="T86" fmla="*/ 85 w 402"/>
                <a:gd name="T87" fmla="*/ 433 h 463"/>
                <a:gd name="T88" fmla="*/ 107 w 402"/>
                <a:gd name="T89" fmla="*/ 442 h 463"/>
                <a:gd name="T90" fmla="*/ 128 w 402"/>
                <a:gd name="T91" fmla="*/ 449 h 463"/>
                <a:gd name="T92" fmla="*/ 137 w 402"/>
                <a:gd name="T93" fmla="*/ 433 h 463"/>
                <a:gd name="T94" fmla="*/ 166 w 402"/>
                <a:gd name="T95" fmla="*/ 428 h 463"/>
                <a:gd name="T96" fmla="*/ 175 w 402"/>
                <a:gd name="T97" fmla="*/ 437 h 463"/>
                <a:gd name="T98" fmla="*/ 178 w 402"/>
                <a:gd name="T99" fmla="*/ 456 h 463"/>
                <a:gd name="T100" fmla="*/ 204 w 402"/>
                <a:gd name="T101" fmla="*/ 445 h 463"/>
                <a:gd name="T102" fmla="*/ 237 w 402"/>
                <a:gd name="T103" fmla="*/ 411 h 463"/>
                <a:gd name="T104" fmla="*/ 272 w 402"/>
                <a:gd name="T105" fmla="*/ 374 h 463"/>
                <a:gd name="T106" fmla="*/ 270 w 402"/>
                <a:gd name="T107" fmla="*/ 321 h 463"/>
                <a:gd name="T108" fmla="*/ 289 w 402"/>
                <a:gd name="T109" fmla="*/ 295 h 463"/>
                <a:gd name="T110" fmla="*/ 310 w 402"/>
                <a:gd name="T111" fmla="*/ 260 h 463"/>
                <a:gd name="T112" fmla="*/ 346 w 402"/>
                <a:gd name="T113" fmla="*/ 234 h 463"/>
                <a:gd name="T114" fmla="*/ 364 w 402"/>
                <a:gd name="T115" fmla="*/ 170 h 463"/>
                <a:gd name="T116" fmla="*/ 372 w 402"/>
                <a:gd name="T117" fmla="*/ 113 h 463"/>
                <a:gd name="T118" fmla="*/ 379 w 402"/>
                <a:gd name="T119" fmla="*/ 63 h 463"/>
                <a:gd name="T120" fmla="*/ 400 w 402"/>
                <a:gd name="T121" fmla="*/ 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2" h="463">
                  <a:moveTo>
                    <a:pt x="402" y="14"/>
                  </a:moveTo>
                  <a:lnTo>
                    <a:pt x="400" y="11"/>
                  </a:lnTo>
                  <a:lnTo>
                    <a:pt x="398" y="11"/>
                  </a:lnTo>
                  <a:lnTo>
                    <a:pt x="398" y="11"/>
                  </a:lnTo>
                  <a:lnTo>
                    <a:pt x="398" y="9"/>
                  </a:lnTo>
                  <a:lnTo>
                    <a:pt x="395" y="7"/>
                  </a:lnTo>
                  <a:lnTo>
                    <a:pt x="393" y="4"/>
                  </a:lnTo>
                  <a:lnTo>
                    <a:pt x="393" y="4"/>
                  </a:lnTo>
                  <a:lnTo>
                    <a:pt x="393" y="4"/>
                  </a:lnTo>
                  <a:lnTo>
                    <a:pt x="391" y="4"/>
                  </a:lnTo>
                  <a:lnTo>
                    <a:pt x="391" y="4"/>
                  </a:lnTo>
                  <a:lnTo>
                    <a:pt x="391" y="4"/>
                  </a:lnTo>
                  <a:lnTo>
                    <a:pt x="388" y="4"/>
                  </a:lnTo>
                  <a:lnTo>
                    <a:pt x="388" y="4"/>
                  </a:lnTo>
                  <a:lnTo>
                    <a:pt x="388" y="7"/>
                  </a:lnTo>
                  <a:lnTo>
                    <a:pt x="388" y="7"/>
                  </a:lnTo>
                  <a:lnTo>
                    <a:pt x="388" y="7"/>
                  </a:lnTo>
                  <a:lnTo>
                    <a:pt x="388" y="7"/>
                  </a:lnTo>
                  <a:lnTo>
                    <a:pt x="386" y="7"/>
                  </a:lnTo>
                  <a:lnTo>
                    <a:pt x="386" y="7"/>
                  </a:lnTo>
                  <a:lnTo>
                    <a:pt x="381" y="7"/>
                  </a:lnTo>
                  <a:lnTo>
                    <a:pt x="381" y="7"/>
                  </a:lnTo>
                  <a:lnTo>
                    <a:pt x="381" y="7"/>
                  </a:lnTo>
                  <a:lnTo>
                    <a:pt x="381" y="7"/>
                  </a:lnTo>
                  <a:lnTo>
                    <a:pt x="381" y="7"/>
                  </a:lnTo>
                  <a:lnTo>
                    <a:pt x="381" y="9"/>
                  </a:lnTo>
                  <a:lnTo>
                    <a:pt x="379" y="9"/>
                  </a:lnTo>
                  <a:lnTo>
                    <a:pt x="379" y="9"/>
                  </a:lnTo>
                  <a:lnTo>
                    <a:pt x="379" y="11"/>
                  </a:lnTo>
                  <a:lnTo>
                    <a:pt x="376" y="11"/>
                  </a:lnTo>
                  <a:lnTo>
                    <a:pt x="376" y="11"/>
                  </a:lnTo>
                  <a:lnTo>
                    <a:pt x="376" y="11"/>
                  </a:lnTo>
                  <a:lnTo>
                    <a:pt x="374" y="9"/>
                  </a:lnTo>
                  <a:lnTo>
                    <a:pt x="374" y="7"/>
                  </a:lnTo>
                  <a:lnTo>
                    <a:pt x="372" y="7"/>
                  </a:lnTo>
                  <a:lnTo>
                    <a:pt x="369" y="7"/>
                  </a:lnTo>
                  <a:lnTo>
                    <a:pt x="369" y="7"/>
                  </a:lnTo>
                  <a:lnTo>
                    <a:pt x="367" y="9"/>
                  </a:lnTo>
                  <a:lnTo>
                    <a:pt x="367" y="9"/>
                  </a:lnTo>
                  <a:lnTo>
                    <a:pt x="364" y="9"/>
                  </a:lnTo>
                  <a:lnTo>
                    <a:pt x="364" y="7"/>
                  </a:lnTo>
                  <a:lnTo>
                    <a:pt x="362" y="7"/>
                  </a:lnTo>
                  <a:lnTo>
                    <a:pt x="362" y="7"/>
                  </a:lnTo>
                  <a:lnTo>
                    <a:pt x="360" y="9"/>
                  </a:lnTo>
                  <a:lnTo>
                    <a:pt x="360" y="9"/>
                  </a:lnTo>
                  <a:lnTo>
                    <a:pt x="360" y="9"/>
                  </a:lnTo>
                  <a:lnTo>
                    <a:pt x="360" y="7"/>
                  </a:lnTo>
                  <a:lnTo>
                    <a:pt x="357" y="7"/>
                  </a:lnTo>
                  <a:lnTo>
                    <a:pt x="357" y="4"/>
                  </a:lnTo>
                  <a:lnTo>
                    <a:pt x="357" y="4"/>
                  </a:lnTo>
                  <a:lnTo>
                    <a:pt x="357" y="4"/>
                  </a:lnTo>
                  <a:lnTo>
                    <a:pt x="355" y="4"/>
                  </a:lnTo>
                  <a:lnTo>
                    <a:pt x="355" y="4"/>
                  </a:lnTo>
                  <a:lnTo>
                    <a:pt x="355" y="4"/>
                  </a:lnTo>
                  <a:lnTo>
                    <a:pt x="355" y="4"/>
                  </a:lnTo>
                  <a:lnTo>
                    <a:pt x="353" y="4"/>
                  </a:lnTo>
                  <a:lnTo>
                    <a:pt x="353" y="4"/>
                  </a:lnTo>
                  <a:lnTo>
                    <a:pt x="353" y="4"/>
                  </a:lnTo>
                  <a:lnTo>
                    <a:pt x="353" y="4"/>
                  </a:lnTo>
                  <a:lnTo>
                    <a:pt x="353" y="4"/>
                  </a:lnTo>
                  <a:lnTo>
                    <a:pt x="348" y="4"/>
                  </a:lnTo>
                  <a:lnTo>
                    <a:pt x="346" y="4"/>
                  </a:lnTo>
                  <a:lnTo>
                    <a:pt x="343" y="2"/>
                  </a:lnTo>
                  <a:lnTo>
                    <a:pt x="341" y="2"/>
                  </a:lnTo>
                  <a:lnTo>
                    <a:pt x="341" y="0"/>
                  </a:lnTo>
                  <a:lnTo>
                    <a:pt x="341" y="0"/>
                  </a:lnTo>
                  <a:lnTo>
                    <a:pt x="341" y="0"/>
                  </a:lnTo>
                  <a:lnTo>
                    <a:pt x="341" y="0"/>
                  </a:lnTo>
                  <a:lnTo>
                    <a:pt x="341" y="0"/>
                  </a:lnTo>
                  <a:lnTo>
                    <a:pt x="338" y="0"/>
                  </a:lnTo>
                  <a:lnTo>
                    <a:pt x="338" y="0"/>
                  </a:lnTo>
                  <a:lnTo>
                    <a:pt x="336" y="0"/>
                  </a:lnTo>
                  <a:lnTo>
                    <a:pt x="336" y="0"/>
                  </a:lnTo>
                  <a:lnTo>
                    <a:pt x="334" y="2"/>
                  </a:lnTo>
                  <a:lnTo>
                    <a:pt x="334" y="2"/>
                  </a:lnTo>
                  <a:lnTo>
                    <a:pt x="331" y="4"/>
                  </a:lnTo>
                  <a:lnTo>
                    <a:pt x="329" y="4"/>
                  </a:lnTo>
                  <a:lnTo>
                    <a:pt x="329" y="4"/>
                  </a:lnTo>
                  <a:lnTo>
                    <a:pt x="327" y="4"/>
                  </a:lnTo>
                  <a:lnTo>
                    <a:pt x="327" y="4"/>
                  </a:lnTo>
                  <a:lnTo>
                    <a:pt x="327" y="4"/>
                  </a:lnTo>
                  <a:lnTo>
                    <a:pt x="327" y="4"/>
                  </a:lnTo>
                  <a:lnTo>
                    <a:pt x="324" y="7"/>
                  </a:lnTo>
                  <a:lnTo>
                    <a:pt x="324" y="7"/>
                  </a:lnTo>
                  <a:lnTo>
                    <a:pt x="324" y="7"/>
                  </a:lnTo>
                  <a:lnTo>
                    <a:pt x="322" y="7"/>
                  </a:lnTo>
                  <a:lnTo>
                    <a:pt x="322" y="7"/>
                  </a:lnTo>
                  <a:lnTo>
                    <a:pt x="320" y="7"/>
                  </a:lnTo>
                  <a:lnTo>
                    <a:pt x="320" y="7"/>
                  </a:lnTo>
                  <a:lnTo>
                    <a:pt x="317" y="7"/>
                  </a:lnTo>
                  <a:lnTo>
                    <a:pt x="317" y="7"/>
                  </a:lnTo>
                  <a:lnTo>
                    <a:pt x="315" y="7"/>
                  </a:lnTo>
                  <a:lnTo>
                    <a:pt x="315" y="7"/>
                  </a:lnTo>
                  <a:lnTo>
                    <a:pt x="315" y="9"/>
                  </a:lnTo>
                  <a:lnTo>
                    <a:pt x="315" y="9"/>
                  </a:lnTo>
                  <a:lnTo>
                    <a:pt x="315" y="9"/>
                  </a:lnTo>
                  <a:lnTo>
                    <a:pt x="312" y="9"/>
                  </a:lnTo>
                  <a:lnTo>
                    <a:pt x="312" y="9"/>
                  </a:lnTo>
                  <a:lnTo>
                    <a:pt x="312" y="9"/>
                  </a:lnTo>
                  <a:lnTo>
                    <a:pt x="312" y="9"/>
                  </a:lnTo>
                  <a:lnTo>
                    <a:pt x="312" y="9"/>
                  </a:lnTo>
                  <a:lnTo>
                    <a:pt x="310" y="7"/>
                  </a:lnTo>
                  <a:lnTo>
                    <a:pt x="310" y="7"/>
                  </a:lnTo>
                  <a:lnTo>
                    <a:pt x="308" y="7"/>
                  </a:lnTo>
                  <a:lnTo>
                    <a:pt x="308" y="7"/>
                  </a:lnTo>
                  <a:lnTo>
                    <a:pt x="308" y="7"/>
                  </a:lnTo>
                  <a:lnTo>
                    <a:pt x="308" y="7"/>
                  </a:lnTo>
                  <a:lnTo>
                    <a:pt x="305" y="7"/>
                  </a:lnTo>
                  <a:lnTo>
                    <a:pt x="305" y="7"/>
                  </a:lnTo>
                  <a:lnTo>
                    <a:pt x="305" y="9"/>
                  </a:lnTo>
                  <a:lnTo>
                    <a:pt x="305" y="9"/>
                  </a:lnTo>
                  <a:lnTo>
                    <a:pt x="305" y="9"/>
                  </a:lnTo>
                  <a:lnTo>
                    <a:pt x="303" y="9"/>
                  </a:lnTo>
                  <a:lnTo>
                    <a:pt x="301" y="9"/>
                  </a:lnTo>
                  <a:lnTo>
                    <a:pt x="298" y="9"/>
                  </a:lnTo>
                  <a:lnTo>
                    <a:pt x="298" y="9"/>
                  </a:lnTo>
                  <a:lnTo>
                    <a:pt x="294" y="9"/>
                  </a:lnTo>
                  <a:lnTo>
                    <a:pt x="294" y="11"/>
                  </a:lnTo>
                  <a:lnTo>
                    <a:pt x="291" y="11"/>
                  </a:lnTo>
                  <a:lnTo>
                    <a:pt x="291" y="14"/>
                  </a:lnTo>
                  <a:lnTo>
                    <a:pt x="289" y="19"/>
                  </a:lnTo>
                  <a:lnTo>
                    <a:pt x="289" y="23"/>
                  </a:lnTo>
                  <a:lnTo>
                    <a:pt x="289" y="23"/>
                  </a:lnTo>
                  <a:lnTo>
                    <a:pt x="289" y="26"/>
                  </a:lnTo>
                  <a:lnTo>
                    <a:pt x="286" y="28"/>
                  </a:lnTo>
                  <a:lnTo>
                    <a:pt x="286" y="28"/>
                  </a:lnTo>
                  <a:lnTo>
                    <a:pt x="286" y="30"/>
                  </a:lnTo>
                  <a:lnTo>
                    <a:pt x="286" y="30"/>
                  </a:lnTo>
                  <a:lnTo>
                    <a:pt x="286" y="33"/>
                  </a:lnTo>
                  <a:lnTo>
                    <a:pt x="286" y="33"/>
                  </a:lnTo>
                  <a:lnTo>
                    <a:pt x="286" y="35"/>
                  </a:lnTo>
                  <a:lnTo>
                    <a:pt x="284" y="40"/>
                  </a:lnTo>
                  <a:lnTo>
                    <a:pt x="284" y="42"/>
                  </a:lnTo>
                  <a:lnTo>
                    <a:pt x="284" y="42"/>
                  </a:lnTo>
                  <a:lnTo>
                    <a:pt x="286" y="45"/>
                  </a:lnTo>
                  <a:lnTo>
                    <a:pt x="286" y="45"/>
                  </a:lnTo>
                  <a:lnTo>
                    <a:pt x="286" y="45"/>
                  </a:lnTo>
                  <a:lnTo>
                    <a:pt x="284" y="49"/>
                  </a:lnTo>
                  <a:lnTo>
                    <a:pt x="284" y="52"/>
                  </a:lnTo>
                  <a:lnTo>
                    <a:pt x="282" y="54"/>
                  </a:lnTo>
                  <a:lnTo>
                    <a:pt x="279" y="59"/>
                  </a:lnTo>
                  <a:lnTo>
                    <a:pt x="277" y="63"/>
                  </a:lnTo>
                  <a:lnTo>
                    <a:pt x="277" y="66"/>
                  </a:lnTo>
                  <a:lnTo>
                    <a:pt x="275" y="73"/>
                  </a:lnTo>
                  <a:lnTo>
                    <a:pt x="270" y="78"/>
                  </a:lnTo>
                  <a:lnTo>
                    <a:pt x="272" y="78"/>
                  </a:lnTo>
                  <a:lnTo>
                    <a:pt x="272" y="78"/>
                  </a:lnTo>
                  <a:lnTo>
                    <a:pt x="272" y="80"/>
                  </a:lnTo>
                  <a:lnTo>
                    <a:pt x="270" y="80"/>
                  </a:lnTo>
                  <a:lnTo>
                    <a:pt x="267" y="80"/>
                  </a:lnTo>
                  <a:lnTo>
                    <a:pt x="267" y="80"/>
                  </a:lnTo>
                  <a:lnTo>
                    <a:pt x="265" y="80"/>
                  </a:lnTo>
                  <a:lnTo>
                    <a:pt x="265" y="80"/>
                  </a:lnTo>
                  <a:lnTo>
                    <a:pt x="265" y="82"/>
                  </a:lnTo>
                  <a:lnTo>
                    <a:pt x="265" y="82"/>
                  </a:lnTo>
                  <a:lnTo>
                    <a:pt x="265" y="82"/>
                  </a:lnTo>
                  <a:lnTo>
                    <a:pt x="265" y="85"/>
                  </a:lnTo>
                  <a:lnTo>
                    <a:pt x="265" y="85"/>
                  </a:lnTo>
                  <a:lnTo>
                    <a:pt x="265" y="85"/>
                  </a:lnTo>
                  <a:lnTo>
                    <a:pt x="265" y="85"/>
                  </a:lnTo>
                  <a:lnTo>
                    <a:pt x="265" y="85"/>
                  </a:lnTo>
                  <a:lnTo>
                    <a:pt x="265" y="85"/>
                  </a:lnTo>
                  <a:lnTo>
                    <a:pt x="265" y="85"/>
                  </a:lnTo>
                  <a:lnTo>
                    <a:pt x="265" y="85"/>
                  </a:lnTo>
                  <a:lnTo>
                    <a:pt x="265" y="87"/>
                  </a:lnTo>
                  <a:lnTo>
                    <a:pt x="265" y="87"/>
                  </a:lnTo>
                  <a:lnTo>
                    <a:pt x="265" y="87"/>
                  </a:lnTo>
                  <a:lnTo>
                    <a:pt x="265" y="87"/>
                  </a:lnTo>
                  <a:lnTo>
                    <a:pt x="265" y="87"/>
                  </a:lnTo>
                  <a:lnTo>
                    <a:pt x="265" y="87"/>
                  </a:lnTo>
                  <a:lnTo>
                    <a:pt x="265" y="90"/>
                  </a:lnTo>
                  <a:lnTo>
                    <a:pt x="263" y="90"/>
                  </a:lnTo>
                  <a:lnTo>
                    <a:pt x="265" y="92"/>
                  </a:lnTo>
                  <a:lnTo>
                    <a:pt x="265" y="92"/>
                  </a:lnTo>
                  <a:lnTo>
                    <a:pt x="265" y="92"/>
                  </a:lnTo>
                  <a:lnTo>
                    <a:pt x="265" y="92"/>
                  </a:lnTo>
                  <a:lnTo>
                    <a:pt x="265" y="94"/>
                  </a:lnTo>
                  <a:lnTo>
                    <a:pt x="267" y="99"/>
                  </a:lnTo>
                  <a:lnTo>
                    <a:pt x="270" y="104"/>
                  </a:lnTo>
                  <a:lnTo>
                    <a:pt x="270" y="106"/>
                  </a:lnTo>
                  <a:lnTo>
                    <a:pt x="267" y="106"/>
                  </a:lnTo>
                  <a:lnTo>
                    <a:pt x="267" y="106"/>
                  </a:lnTo>
                  <a:lnTo>
                    <a:pt x="267" y="106"/>
                  </a:lnTo>
                  <a:lnTo>
                    <a:pt x="265" y="108"/>
                  </a:lnTo>
                  <a:lnTo>
                    <a:pt x="263" y="106"/>
                  </a:lnTo>
                  <a:lnTo>
                    <a:pt x="263" y="106"/>
                  </a:lnTo>
                  <a:lnTo>
                    <a:pt x="263" y="104"/>
                  </a:lnTo>
                  <a:lnTo>
                    <a:pt x="263" y="104"/>
                  </a:lnTo>
                  <a:lnTo>
                    <a:pt x="263" y="104"/>
                  </a:lnTo>
                  <a:lnTo>
                    <a:pt x="263" y="104"/>
                  </a:lnTo>
                  <a:lnTo>
                    <a:pt x="260" y="101"/>
                  </a:lnTo>
                  <a:lnTo>
                    <a:pt x="260" y="101"/>
                  </a:lnTo>
                  <a:lnTo>
                    <a:pt x="260" y="101"/>
                  </a:lnTo>
                  <a:lnTo>
                    <a:pt x="260" y="101"/>
                  </a:lnTo>
                  <a:lnTo>
                    <a:pt x="258" y="101"/>
                  </a:lnTo>
                  <a:lnTo>
                    <a:pt x="258" y="101"/>
                  </a:lnTo>
                  <a:lnTo>
                    <a:pt x="256" y="101"/>
                  </a:lnTo>
                  <a:lnTo>
                    <a:pt x="256" y="101"/>
                  </a:lnTo>
                  <a:lnTo>
                    <a:pt x="256" y="101"/>
                  </a:lnTo>
                  <a:lnTo>
                    <a:pt x="256" y="101"/>
                  </a:lnTo>
                  <a:lnTo>
                    <a:pt x="256" y="101"/>
                  </a:lnTo>
                  <a:lnTo>
                    <a:pt x="253" y="101"/>
                  </a:lnTo>
                  <a:lnTo>
                    <a:pt x="253" y="99"/>
                  </a:lnTo>
                  <a:lnTo>
                    <a:pt x="253" y="99"/>
                  </a:lnTo>
                  <a:lnTo>
                    <a:pt x="253" y="99"/>
                  </a:lnTo>
                  <a:lnTo>
                    <a:pt x="251" y="99"/>
                  </a:lnTo>
                  <a:lnTo>
                    <a:pt x="251" y="99"/>
                  </a:lnTo>
                  <a:lnTo>
                    <a:pt x="251" y="97"/>
                  </a:lnTo>
                  <a:lnTo>
                    <a:pt x="249" y="94"/>
                  </a:lnTo>
                  <a:lnTo>
                    <a:pt x="249" y="94"/>
                  </a:lnTo>
                  <a:lnTo>
                    <a:pt x="246" y="94"/>
                  </a:lnTo>
                  <a:lnTo>
                    <a:pt x="246" y="94"/>
                  </a:lnTo>
                  <a:lnTo>
                    <a:pt x="246" y="94"/>
                  </a:lnTo>
                  <a:lnTo>
                    <a:pt x="244" y="94"/>
                  </a:lnTo>
                  <a:lnTo>
                    <a:pt x="239" y="94"/>
                  </a:lnTo>
                  <a:lnTo>
                    <a:pt x="234" y="92"/>
                  </a:lnTo>
                  <a:lnTo>
                    <a:pt x="232" y="92"/>
                  </a:lnTo>
                  <a:lnTo>
                    <a:pt x="230" y="92"/>
                  </a:lnTo>
                  <a:lnTo>
                    <a:pt x="227" y="94"/>
                  </a:lnTo>
                  <a:lnTo>
                    <a:pt x="227" y="94"/>
                  </a:lnTo>
                  <a:lnTo>
                    <a:pt x="225" y="94"/>
                  </a:lnTo>
                  <a:lnTo>
                    <a:pt x="225" y="94"/>
                  </a:lnTo>
                  <a:lnTo>
                    <a:pt x="225" y="94"/>
                  </a:lnTo>
                  <a:lnTo>
                    <a:pt x="225" y="94"/>
                  </a:lnTo>
                  <a:lnTo>
                    <a:pt x="223" y="94"/>
                  </a:lnTo>
                  <a:lnTo>
                    <a:pt x="223" y="94"/>
                  </a:lnTo>
                  <a:lnTo>
                    <a:pt x="223" y="92"/>
                  </a:lnTo>
                  <a:lnTo>
                    <a:pt x="223" y="92"/>
                  </a:lnTo>
                  <a:lnTo>
                    <a:pt x="223" y="92"/>
                  </a:lnTo>
                  <a:lnTo>
                    <a:pt x="223" y="92"/>
                  </a:lnTo>
                  <a:lnTo>
                    <a:pt x="223" y="92"/>
                  </a:lnTo>
                  <a:lnTo>
                    <a:pt x="223" y="92"/>
                  </a:lnTo>
                  <a:lnTo>
                    <a:pt x="220" y="90"/>
                  </a:lnTo>
                  <a:lnTo>
                    <a:pt x="220" y="90"/>
                  </a:lnTo>
                  <a:lnTo>
                    <a:pt x="220" y="90"/>
                  </a:lnTo>
                  <a:lnTo>
                    <a:pt x="220" y="90"/>
                  </a:lnTo>
                  <a:lnTo>
                    <a:pt x="220" y="90"/>
                  </a:lnTo>
                  <a:lnTo>
                    <a:pt x="218" y="87"/>
                  </a:lnTo>
                  <a:lnTo>
                    <a:pt x="218" y="90"/>
                  </a:lnTo>
                  <a:lnTo>
                    <a:pt x="218" y="90"/>
                  </a:lnTo>
                  <a:lnTo>
                    <a:pt x="215" y="87"/>
                  </a:lnTo>
                  <a:lnTo>
                    <a:pt x="215" y="90"/>
                  </a:lnTo>
                  <a:lnTo>
                    <a:pt x="213" y="90"/>
                  </a:lnTo>
                  <a:lnTo>
                    <a:pt x="213" y="90"/>
                  </a:lnTo>
                  <a:lnTo>
                    <a:pt x="213" y="90"/>
                  </a:lnTo>
                  <a:lnTo>
                    <a:pt x="213" y="92"/>
                  </a:lnTo>
                  <a:lnTo>
                    <a:pt x="211" y="92"/>
                  </a:lnTo>
                  <a:lnTo>
                    <a:pt x="211" y="90"/>
                  </a:lnTo>
                  <a:lnTo>
                    <a:pt x="208" y="90"/>
                  </a:lnTo>
                  <a:lnTo>
                    <a:pt x="208" y="90"/>
                  </a:lnTo>
                  <a:lnTo>
                    <a:pt x="206" y="90"/>
                  </a:lnTo>
                  <a:lnTo>
                    <a:pt x="206" y="90"/>
                  </a:lnTo>
                  <a:lnTo>
                    <a:pt x="206" y="90"/>
                  </a:lnTo>
                  <a:lnTo>
                    <a:pt x="204" y="90"/>
                  </a:lnTo>
                  <a:lnTo>
                    <a:pt x="204" y="90"/>
                  </a:lnTo>
                  <a:lnTo>
                    <a:pt x="201" y="90"/>
                  </a:lnTo>
                  <a:lnTo>
                    <a:pt x="201" y="90"/>
                  </a:lnTo>
                  <a:lnTo>
                    <a:pt x="201" y="87"/>
                  </a:lnTo>
                  <a:lnTo>
                    <a:pt x="201" y="87"/>
                  </a:lnTo>
                  <a:lnTo>
                    <a:pt x="201" y="85"/>
                  </a:lnTo>
                  <a:lnTo>
                    <a:pt x="201" y="85"/>
                  </a:lnTo>
                  <a:lnTo>
                    <a:pt x="199" y="85"/>
                  </a:lnTo>
                  <a:lnTo>
                    <a:pt x="199" y="85"/>
                  </a:lnTo>
                  <a:lnTo>
                    <a:pt x="199" y="85"/>
                  </a:lnTo>
                  <a:lnTo>
                    <a:pt x="199" y="85"/>
                  </a:lnTo>
                  <a:lnTo>
                    <a:pt x="199" y="87"/>
                  </a:lnTo>
                  <a:lnTo>
                    <a:pt x="199" y="87"/>
                  </a:lnTo>
                  <a:lnTo>
                    <a:pt x="194" y="87"/>
                  </a:lnTo>
                  <a:lnTo>
                    <a:pt x="194" y="87"/>
                  </a:lnTo>
                  <a:lnTo>
                    <a:pt x="194" y="85"/>
                  </a:lnTo>
                  <a:lnTo>
                    <a:pt x="194" y="85"/>
                  </a:lnTo>
                  <a:lnTo>
                    <a:pt x="194" y="85"/>
                  </a:lnTo>
                  <a:lnTo>
                    <a:pt x="194" y="85"/>
                  </a:lnTo>
                  <a:lnTo>
                    <a:pt x="192" y="85"/>
                  </a:lnTo>
                  <a:lnTo>
                    <a:pt x="192" y="85"/>
                  </a:lnTo>
                  <a:lnTo>
                    <a:pt x="192" y="85"/>
                  </a:lnTo>
                  <a:lnTo>
                    <a:pt x="194" y="85"/>
                  </a:lnTo>
                  <a:lnTo>
                    <a:pt x="192" y="82"/>
                  </a:lnTo>
                  <a:lnTo>
                    <a:pt x="192" y="85"/>
                  </a:lnTo>
                  <a:lnTo>
                    <a:pt x="192" y="85"/>
                  </a:lnTo>
                  <a:lnTo>
                    <a:pt x="192" y="85"/>
                  </a:lnTo>
                  <a:lnTo>
                    <a:pt x="189" y="82"/>
                  </a:lnTo>
                  <a:lnTo>
                    <a:pt x="189" y="82"/>
                  </a:lnTo>
                  <a:lnTo>
                    <a:pt x="187" y="82"/>
                  </a:lnTo>
                  <a:lnTo>
                    <a:pt x="187" y="82"/>
                  </a:lnTo>
                  <a:lnTo>
                    <a:pt x="187" y="82"/>
                  </a:lnTo>
                  <a:lnTo>
                    <a:pt x="187" y="82"/>
                  </a:lnTo>
                  <a:lnTo>
                    <a:pt x="185" y="80"/>
                  </a:lnTo>
                  <a:lnTo>
                    <a:pt x="185" y="80"/>
                  </a:lnTo>
                  <a:lnTo>
                    <a:pt x="182" y="80"/>
                  </a:lnTo>
                  <a:lnTo>
                    <a:pt x="182" y="80"/>
                  </a:lnTo>
                  <a:lnTo>
                    <a:pt x="182" y="80"/>
                  </a:lnTo>
                  <a:lnTo>
                    <a:pt x="182" y="80"/>
                  </a:lnTo>
                  <a:lnTo>
                    <a:pt x="182" y="82"/>
                  </a:lnTo>
                  <a:lnTo>
                    <a:pt x="182" y="82"/>
                  </a:lnTo>
                  <a:lnTo>
                    <a:pt x="178" y="82"/>
                  </a:lnTo>
                  <a:lnTo>
                    <a:pt x="178" y="82"/>
                  </a:lnTo>
                  <a:lnTo>
                    <a:pt x="178" y="82"/>
                  </a:lnTo>
                  <a:lnTo>
                    <a:pt x="175" y="82"/>
                  </a:lnTo>
                  <a:lnTo>
                    <a:pt x="175" y="82"/>
                  </a:lnTo>
                  <a:lnTo>
                    <a:pt x="175" y="82"/>
                  </a:lnTo>
                  <a:lnTo>
                    <a:pt x="170" y="80"/>
                  </a:lnTo>
                  <a:lnTo>
                    <a:pt x="168" y="82"/>
                  </a:lnTo>
                  <a:lnTo>
                    <a:pt x="168" y="82"/>
                  </a:lnTo>
                  <a:lnTo>
                    <a:pt x="161" y="82"/>
                  </a:lnTo>
                  <a:lnTo>
                    <a:pt x="154" y="82"/>
                  </a:lnTo>
                  <a:lnTo>
                    <a:pt x="144" y="82"/>
                  </a:lnTo>
                  <a:lnTo>
                    <a:pt x="135" y="82"/>
                  </a:lnTo>
                  <a:lnTo>
                    <a:pt x="133" y="82"/>
                  </a:lnTo>
                  <a:lnTo>
                    <a:pt x="126" y="82"/>
                  </a:lnTo>
                  <a:lnTo>
                    <a:pt x="116" y="82"/>
                  </a:lnTo>
                  <a:lnTo>
                    <a:pt x="116" y="85"/>
                  </a:lnTo>
                  <a:lnTo>
                    <a:pt x="116" y="87"/>
                  </a:lnTo>
                  <a:lnTo>
                    <a:pt x="116" y="87"/>
                  </a:lnTo>
                  <a:lnTo>
                    <a:pt x="114" y="90"/>
                  </a:lnTo>
                  <a:lnTo>
                    <a:pt x="114" y="90"/>
                  </a:lnTo>
                  <a:lnTo>
                    <a:pt x="111" y="90"/>
                  </a:lnTo>
                  <a:lnTo>
                    <a:pt x="111" y="90"/>
                  </a:lnTo>
                  <a:lnTo>
                    <a:pt x="111" y="90"/>
                  </a:lnTo>
                  <a:lnTo>
                    <a:pt x="111" y="92"/>
                  </a:lnTo>
                  <a:lnTo>
                    <a:pt x="111" y="92"/>
                  </a:lnTo>
                  <a:lnTo>
                    <a:pt x="111" y="92"/>
                  </a:lnTo>
                  <a:lnTo>
                    <a:pt x="111" y="92"/>
                  </a:lnTo>
                  <a:lnTo>
                    <a:pt x="111" y="94"/>
                  </a:lnTo>
                  <a:lnTo>
                    <a:pt x="111" y="94"/>
                  </a:lnTo>
                  <a:lnTo>
                    <a:pt x="109" y="94"/>
                  </a:lnTo>
                  <a:lnTo>
                    <a:pt x="109" y="94"/>
                  </a:lnTo>
                  <a:lnTo>
                    <a:pt x="109" y="94"/>
                  </a:lnTo>
                  <a:lnTo>
                    <a:pt x="109" y="97"/>
                  </a:lnTo>
                  <a:lnTo>
                    <a:pt x="109" y="97"/>
                  </a:lnTo>
                  <a:lnTo>
                    <a:pt x="109" y="97"/>
                  </a:lnTo>
                  <a:lnTo>
                    <a:pt x="109" y="99"/>
                  </a:lnTo>
                  <a:lnTo>
                    <a:pt x="111" y="99"/>
                  </a:lnTo>
                  <a:lnTo>
                    <a:pt x="111" y="99"/>
                  </a:lnTo>
                  <a:lnTo>
                    <a:pt x="109" y="101"/>
                  </a:lnTo>
                  <a:lnTo>
                    <a:pt x="109" y="101"/>
                  </a:lnTo>
                  <a:lnTo>
                    <a:pt x="109" y="104"/>
                  </a:lnTo>
                  <a:lnTo>
                    <a:pt x="109" y="104"/>
                  </a:lnTo>
                  <a:lnTo>
                    <a:pt x="109" y="104"/>
                  </a:lnTo>
                  <a:lnTo>
                    <a:pt x="109" y="106"/>
                  </a:lnTo>
                  <a:lnTo>
                    <a:pt x="109" y="106"/>
                  </a:lnTo>
                  <a:lnTo>
                    <a:pt x="107" y="106"/>
                  </a:lnTo>
                  <a:lnTo>
                    <a:pt x="109" y="108"/>
                  </a:lnTo>
                  <a:lnTo>
                    <a:pt x="109" y="111"/>
                  </a:lnTo>
                  <a:lnTo>
                    <a:pt x="107" y="111"/>
                  </a:lnTo>
                  <a:lnTo>
                    <a:pt x="109" y="113"/>
                  </a:lnTo>
                  <a:lnTo>
                    <a:pt x="109" y="116"/>
                  </a:lnTo>
                  <a:lnTo>
                    <a:pt x="109" y="116"/>
                  </a:lnTo>
                  <a:lnTo>
                    <a:pt x="109" y="116"/>
                  </a:lnTo>
                  <a:lnTo>
                    <a:pt x="111" y="116"/>
                  </a:lnTo>
                  <a:lnTo>
                    <a:pt x="111" y="116"/>
                  </a:lnTo>
                  <a:lnTo>
                    <a:pt x="109" y="118"/>
                  </a:lnTo>
                  <a:lnTo>
                    <a:pt x="111" y="118"/>
                  </a:lnTo>
                  <a:lnTo>
                    <a:pt x="111" y="120"/>
                  </a:lnTo>
                  <a:lnTo>
                    <a:pt x="114" y="120"/>
                  </a:lnTo>
                  <a:lnTo>
                    <a:pt x="114" y="120"/>
                  </a:lnTo>
                  <a:lnTo>
                    <a:pt x="114" y="123"/>
                  </a:lnTo>
                  <a:lnTo>
                    <a:pt x="114" y="125"/>
                  </a:lnTo>
                  <a:lnTo>
                    <a:pt x="114" y="125"/>
                  </a:lnTo>
                  <a:lnTo>
                    <a:pt x="114" y="125"/>
                  </a:lnTo>
                  <a:lnTo>
                    <a:pt x="114" y="125"/>
                  </a:lnTo>
                  <a:lnTo>
                    <a:pt x="114" y="125"/>
                  </a:lnTo>
                  <a:lnTo>
                    <a:pt x="114" y="125"/>
                  </a:lnTo>
                  <a:lnTo>
                    <a:pt x="114" y="127"/>
                  </a:lnTo>
                  <a:lnTo>
                    <a:pt x="111" y="127"/>
                  </a:lnTo>
                  <a:lnTo>
                    <a:pt x="111" y="127"/>
                  </a:lnTo>
                  <a:lnTo>
                    <a:pt x="109" y="127"/>
                  </a:lnTo>
                  <a:lnTo>
                    <a:pt x="109" y="127"/>
                  </a:lnTo>
                  <a:lnTo>
                    <a:pt x="109" y="130"/>
                  </a:lnTo>
                  <a:lnTo>
                    <a:pt x="109" y="130"/>
                  </a:lnTo>
                  <a:lnTo>
                    <a:pt x="109" y="130"/>
                  </a:lnTo>
                  <a:lnTo>
                    <a:pt x="109" y="130"/>
                  </a:lnTo>
                  <a:lnTo>
                    <a:pt x="109" y="130"/>
                  </a:lnTo>
                  <a:lnTo>
                    <a:pt x="109" y="130"/>
                  </a:lnTo>
                  <a:lnTo>
                    <a:pt x="109" y="132"/>
                  </a:lnTo>
                  <a:lnTo>
                    <a:pt x="109" y="132"/>
                  </a:lnTo>
                  <a:lnTo>
                    <a:pt x="111" y="132"/>
                  </a:lnTo>
                  <a:lnTo>
                    <a:pt x="111" y="132"/>
                  </a:lnTo>
                  <a:lnTo>
                    <a:pt x="114" y="132"/>
                  </a:lnTo>
                  <a:lnTo>
                    <a:pt x="114" y="132"/>
                  </a:lnTo>
                  <a:lnTo>
                    <a:pt x="116" y="130"/>
                  </a:lnTo>
                  <a:lnTo>
                    <a:pt x="116" y="130"/>
                  </a:lnTo>
                  <a:lnTo>
                    <a:pt x="118" y="130"/>
                  </a:lnTo>
                  <a:lnTo>
                    <a:pt x="118" y="130"/>
                  </a:lnTo>
                  <a:lnTo>
                    <a:pt x="118" y="127"/>
                  </a:lnTo>
                  <a:lnTo>
                    <a:pt x="118" y="127"/>
                  </a:lnTo>
                  <a:lnTo>
                    <a:pt x="121" y="127"/>
                  </a:lnTo>
                  <a:lnTo>
                    <a:pt x="121" y="127"/>
                  </a:lnTo>
                  <a:lnTo>
                    <a:pt x="123" y="127"/>
                  </a:lnTo>
                  <a:lnTo>
                    <a:pt x="123" y="127"/>
                  </a:lnTo>
                  <a:lnTo>
                    <a:pt x="126" y="130"/>
                  </a:lnTo>
                  <a:lnTo>
                    <a:pt x="128" y="130"/>
                  </a:lnTo>
                  <a:lnTo>
                    <a:pt x="130" y="127"/>
                  </a:lnTo>
                  <a:lnTo>
                    <a:pt x="130" y="127"/>
                  </a:lnTo>
                  <a:lnTo>
                    <a:pt x="130" y="125"/>
                  </a:lnTo>
                  <a:lnTo>
                    <a:pt x="133" y="125"/>
                  </a:lnTo>
                  <a:lnTo>
                    <a:pt x="133" y="125"/>
                  </a:lnTo>
                  <a:lnTo>
                    <a:pt x="135" y="125"/>
                  </a:lnTo>
                  <a:lnTo>
                    <a:pt x="135" y="125"/>
                  </a:lnTo>
                  <a:lnTo>
                    <a:pt x="135" y="125"/>
                  </a:lnTo>
                  <a:lnTo>
                    <a:pt x="137" y="125"/>
                  </a:lnTo>
                  <a:lnTo>
                    <a:pt x="137" y="125"/>
                  </a:lnTo>
                  <a:lnTo>
                    <a:pt x="137" y="125"/>
                  </a:lnTo>
                  <a:lnTo>
                    <a:pt x="137" y="123"/>
                  </a:lnTo>
                  <a:lnTo>
                    <a:pt x="140" y="123"/>
                  </a:lnTo>
                  <a:lnTo>
                    <a:pt x="140" y="123"/>
                  </a:lnTo>
                  <a:lnTo>
                    <a:pt x="140" y="123"/>
                  </a:lnTo>
                  <a:lnTo>
                    <a:pt x="140" y="123"/>
                  </a:lnTo>
                  <a:lnTo>
                    <a:pt x="140" y="123"/>
                  </a:lnTo>
                  <a:lnTo>
                    <a:pt x="140" y="123"/>
                  </a:lnTo>
                  <a:lnTo>
                    <a:pt x="142" y="123"/>
                  </a:lnTo>
                  <a:lnTo>
                    <a:pt x="142" y="120"/>
                  </a:lnTo>
                  <a:lnTo>
                    <a:pt x="142" y="120"/>
                  </a:lnTo>
                  <a:lnTo>
                    <a:pt x="142" y="120"/>
                  </a:lnTo>
                  <a:lnTo>
                    <a:pt x="152" y="120"/>
                  </a:lnTo>
                  <a:lnTo>
                    <a:pt x="154" y="120"/>
                  </a:lnTo>
                  <a:lnTo>
                    <a:pt x="154" y="123"/>
                  </a:lnTo>
                  <a:lnTo>
                    <a:pt x="156" y="123"/>
                  </a:lnTo>
                  <a:lnTo>
                    <a:pt x="156" y="123"/>
                  </a:lnTo>
                  <a:lnTo>
                    <a:pt x="156" y="123"/>
                  </a:lnTo>
                  <a:lnTo>
                    <a:pt x="159" y="123"/>
                  </a:lnTo>
                  <a:lnTo>
                    <a:pt x="161" y="123"/>
                  </a:lnTo>
                  <a:lnTo>
                    <a:pt x="161" y="123"/>
                  </a:lnTo>
                  <a:lnTo>
                    <a:pt x="163" y="123"/>
                  </a:lnTo>
                  <a:lnTo>
                    <a:pt x="163" y="123"/>
                  </a:lnTo>
                  <a:lnTo>
                    <a:pt x="163" y="123"/>
                  </a:lnTo>
                  <a:lnTo>
                    <a:pt x="166" y="125"/>
                  </a:lnTo>
                  <a:lnTo>
                    <a:pt x="166" y="125"/>
                  </a:lnTo>
                  <a:lnTo>
                    <a:pt x="166" y="125"/>
                  </a:lnTo>
                  <a:lnTo>
                    <a:pt x="166" y="125"/>
                  </a:lnTo>
                  <a:lnTo>
                    <a:pt x="166" y="125"/>
                  </a:lnTo>
                  <a:lnTo>
                    <a:pt x="168" y="125"/>
                  </a:lnTo>
                  <a:lnTo>
                    <a:pt x="168" y="127"/>
                  </a:lnTo>
                  <a:lnTo>
                    <a:pt x="168" y="130"/>
                  </a:lnTo>
                  <a:lnTo>
                    <a:pt x="168" y="132"/>
                  </a:lnTo>
                  <a:lnTo>
                    <a:pt x="168" y="134"/>
                  </a:lnTo>
                  <a:lnTo>
                    <a:pt x="168" y="137"/>
                  </a:lnTo>
                  <a:lnTo>
                    <a:pt x="170" y="137"/>
                  </a:lnTo>
                  <a:lnTo>
                    <a:pt x="173" y="139"/>
                  </a:lnTo>
                  <a:lnTo>
                    <a:pt x="173" y="139"/>
                  </a:lnTo>
                  <a:lnTo>
                    <a:pt x="173" y="142"/>
                  </a:lnTo>
                  <a:lnTo>
                    <a:pt x="175" y="144"/>
                  </a:lnTo>
                  <a:lnTo>
                    <a:pt x="175" y="144"/>
                  </a:lnTo>
                  <a:lnTo>
                    <a:pt x="175" y="146"/>
                  </a:lnTo>
                  <a:lnTo>
                    <a:pt x="178" y="146"/>
                  </a:lnTo>
                  <a:lnTo>
                    <a:pt x="178" y="149"/>
                  </a:lnTo>
                  <a:lnTo>
                    <a:pt x="178" y="149"/>
                  </a:lnTo>
                  <a:lnTo>
                    <a:pt x="178" y="149"/>
                  </a:lnTo>
                  <a:lnTo>
                    <a:pt x="178" y="149"/>
                  </a:lnTo>
                  <a:lnTo>
                    <a:pt x="178" y="149"/>
                  </a:lnTo>
                  <a:lnTo>
                    <a:pt x="178" y="151"/>
                  </a:lnTo>
                  <a:lnTo>
                    <a:pt x="178" y="151"/>
                  </a:lnTo>
                  <a:lnTo>
                    <a:pt x="178" y="153"/>
                  </a:lnTo>
                  <a:lnTo>
                    <a:pt x="175" y="156"/>
                  </a:lnTo>
                  <a:lnTo>
                    <a:pt x="173" y="158"/>
                  </a:lnTo>
                  <a:lnTo>
                    <a:pt x="170" y="161"/>
                  </a:lnTo>
                  <a:lnTo>
                    <a:pt x="170" y="163"/>
                  </a:lnTo>
                  <a:lnTo>
                    <a:pt x="170" y="163"/>
                  </a:lnTo>
                  <a:lnTo>
                    <a:pt x="168" y="168"/>
                  </a:lnTo>
                  <a:lnTo>
                    <a:pt x="168" y="168"/>
                  </a:lnTo>
                  <a:lnTo>
                    <a:pt x="166" y="168"/>
                  </a:lnTo>
                  <a:lnTo>
                    <a:pt x="166" y="168"/>
                  </a:lnTo>
                  <a:lnTo>
                    <a:pt x="163" y="168"/>
                  </a:lnTo>
                  <a:lnTo>
                    <a:pt x="161" y="168"/>
                  </a:lnTo>
                  <a:lnTo>
                    <a:pt x="159" y="168"/>
                  </a:lnTo>
                  <a:lnTo>
                    <a:pt x="156" y="170"/>
                  </a:lnTo>
                  <a:lnTo>
                    <a:pt x="156" y="170"/>
                  </a:lnTo>
                  <a:lnTo>
                    <a:pt x="156" y="172"/>
                  </a:lnTo>
                  <a:lnTo>
                    <a:pt x="156" y="172"/>
                  </a:lnTo>
                  <a:lnTo>
                    <a:pt x="156" y="175"/>
                  </a:lnTo>
                  <a:lnTo>
                    <a:pt x="152" y="177"/>
                  </a:lnTo>
                  <a:lnTo>
                    <a:pt x="152" y="177"/>
                  </a:lnTo>
                  <a:lnTo>
                    <a:pt x="149" y="182"/>
                  </a:lnTo>
                  <a:lnTo>
                    <a:pt x="147" y="184"/>
                  </a:lnTo>
                  <a:lnTo>
                    <a:pt x="147" y="187"/>
                  </a:lnTo>
                  <a:lnTo>
                    <a:pt x="147" y="187"/>
                  </a:lnTo>
                  <a:lnTo>
                    <a:pt x="147" y="189"/>
                  </a:lnTo>
                  <a:lnTo>
                    <a:pt x="147" y="191"/>
                  </a:lnTo>
                  <a:lnTo>
                    <a:pt x="147" y="194"/>
                  </a:lnTo>
                  <a:lnTo>
                    <a:pt x="149" y="194"/>
                  </a:lnTo>
                  <a:lnTo>
                    <a:pt x="149" y="194"/>
                  </a:lnTo>
                  <a:lnTo>
                    <a:pt x="149" y="194"/>
                  </a:lnTo>
                  <a:lnTo>
                    <a:pt x="149" y="196"/>
                  </a:lnTo>
                  <a:lnTo>
                    <a:pt x="149" y="196"/>
                  </a:lnTo>
                  <a:lnTo>
                    <a:pt x="149" y="196"/>
                  </a:lnTo>
                  <a:lnTo>
                    <a:pt x="149" y="198"/>
                  </a:lnTo>
                  <a:lnTo>
                    <a:pt x="149" y="198"/>
                  </a:lnTo>
                  <a:lnTo>
                    <a:pt x="149" y="198"/>
                  </a:lnTo>
                  <a:lnTo>
                    <a:pt x="149" y="198"/>
                  </a:lnTo>
                  <a:lnTo>
                    <a:pt x="149" y="201"/>
                  </a:lnTo>
                  <a:lnTo>
                    <a:pt x="149" y="201"/>
                  </a:lnTo>
                  <a:lnTo>
                    <a:pt x="147" y="201"/>
                  </a:lnTo>
                  <a:lnTo>
                    <a:pt x="144" y="205"/>
                  </a:lnTo>
                  <a:lnTo>
                    <a:pt x="144" y="205"/>
                  </a:lnTo>
                  <a:lnTo>
                    <a:pt x="144" y="208"/>
                  </a:lnTo>
                  <a:lnTo>
                    <a:pt x="147" y="210"/>
                  </a:lnTo>
                  <a:lnTo>
                    <a:pt x="147" y="210"/>
                  </a:lnTo>
                  <a:lnTo>
                    <a:pt x="147" y="210"/>
                  </a:lnTo>
                  <a:lnTo>
                    <a:pt x="149" y="210"/>
                  </a:lnTo>
                  <a:lnTo>
                    <a:pt x="149" y="210"/>
                  </a:lnTo>
                  <a:lnTo>
                    <a:pt x="149" y="210"/>
                  </a:lnTo>
                  <a:lnTo>
                    <a:pt x="149" y="210"/>
                  </a:lnTo>
                  <a:lnTo>
                    <a:pt x="149" y="210"/>
                  </a:lnTo>
                  <a:lnTo>
                    <a:pt x="152" y="210"/>
                  </a:lnTo>
                  <a:lnTo>
                    <a:pt x="152" y="210"/>
                  </a:lnTo>
                  <a:lnTo>
                    <a:pt x="152" y="210"/>
                  </a:lnTo>
                  <a:lnTo>
                    <a:pt x="152" y="210"/>
                  </a:lnTo>
                  <a:lnTo>
                    <a:pt x="154" y="210"/>
                  </a:lnTo>
                  <a:lnTo>
                    <a:pt x="156" y="210"/>
                  </a:lnTo>
                  <a:lnTo>
                    <a:pt x="159" y="210"/>
                  </a:lnTo>
                  <a:lnTo>
                    <a:pt x="161" y="213"/>
                  </a:lnTo>
                  <a:lnTo>
                    <a:pt x="161" y="215"/>
                  </a:lnTo>
                  <a:lnTo>
                    <a:pt x="161" y="217"/>
                  </a:lnTo>
                  <a:lnTo>
                    <a:pt x="161" y="220"/>
                  </a:lnTo>
                  <a:lnTo>
                    <a:pt x="161" y="220"/>
                  </a:lnTo>
                  <a:lnTo>
                    <a:pt x="163" y="220"/>
                  </a:lnTo>
                  <a:lnTo>
                    <a:pt x="163" y="220"/>
                  </a:lnTo>
                  <a:lnTo>
                    <a:pt x="166" y="220"/>
                  </a:lnTo>
                  <a:lnTo>
                    <a:pt x="166" y="220"/>
                  </a:lnTo>
                  <a:lnTo>
                    <a:pt x="166" y="220"/>
                  </a:lnTo>
                  <a:lnTo>
                    <a:pt x="168" y="220"/>
                  </a:lnTo>
                  <a:lnTo>
                    <a:pt x="168" y="220"/>
                  </a:lnTo>
                  <a:lnTo>
                    <a:pt x="168" y="220"/>
                  </a:lnTo>
                  <a:lnTo>
                    <a:pt x="170" y="220"/>
                  </a:lnTo>
                  <a:lnTo>
                    <a:pt x="173" y="222"/>
                  </a:lnTo>
                  <a:lnTo>
                    <a:pt x="175" y="222"/>
                  </a:lnTo>
                  <a:lnTo>
                    <a:pt x="175" y="224"/>
                  </a:lnTo>
                  <a:lnTo>
                    <a:pt x="178" y="224"/>
                  </a:lnTo>
                  <a:lnTo>
                    <a:pt x="178" y="227"/>
                  </a:lnTo>
                  <a:lnTo>
                    <a:pt x="180" y="229"/>
                  </a:lnTo>
                  <a:lnTo>
                    <a:pt x="180" y="229"/>
                  </a:lnTo>
                  <a:lnTo>
                    <a:pt x="180" y="232"/>
                  </a:lnTo>
                  <a:lnTo>
                    <a:pt x="178" y="236"/>
                  </a:lnTo>
                  <a:lnTo>
                    <a:pt x="178" y="239"/>
                  </a:lnTo>
                  <a:lnTo>
                    <a:pt x="178" y="239"/>
                  </a:lnTo>
                  <a:lnTo>
                    <a:pt x="178" y="241"/>
                  </a:lnTo>
                  <a:lnTo>
                    <a:pt x="178" y="241"/>
                  </a:lnTo>
                  <a:lnTo>
                    <a:pt x="178" y="243"/>
                  </a:lnTo>
                  <a:lnTo>
                    <a:pt x="178" y="243"/>
                  </a:lnTo>
                  <a:lnTo>
                    <a:pt x="175" y="246"/>
                  </a:lnTo>
                  <a:lnTo>
                    <a:pt x="175" y="246"/>
                  </a:lnTo>
                  <a:lnTo>
                    <a:pt x="175" y="248"/>
                  </a:lnTo>
                  <a:lnTo>
                    <a:pt x="175" y="250"/>
                  </a:lnTo>
                  <a:lnTo>
                    <a:pt x="175" y="250"/>
                  </a:lnTo>
                  <a:lnTo>
                    <a:pt x="175" y="255"/>
                  </a:lnTo>
                  <a:lnTo>
                    <a:pt x="178" y="255"/>
                  </a:lnTo>
                  <a:lnTo>
                    <a:pt x="178" y="258"/>
                  </a:lnTo>
                  <a:lnTo>
                    <a:pt x="178" y="258"/>
                  </a:lnTo>
                  <a:lnTo>
                    <a:pt x="178" y="258"/>
                  </a:lnTo>
                  <a:lnTo>
                    <a:pt x="178" y="258"/>
                  </a:lnTo>
                  <a:lnTo>
                    <a:pt x="178" y="260"/>
                  </a:lnTo>
                  <a:lnTo>
                    <a:pt x="178" y="260"/>
                  </a:lnTo>
                  <a:lnTo>
                    <a:pt x="178" y="260"/>
                  </a:lnTo>
                  <a:lnTo>
                    <a:pt x="178" y="260"/>
                  </a:lnTo>
                  <a:lnTo>
                    <a:pt x="178" y="262"/>
                  </a:lnTo>
                  <a:lnTo>
                    <a:pt x="178" y="262"/>
                  </a:lnTo>
                  <a:lnTo>
                    <a:pt x="178" y="265"/>
                  </a:lnTo>
                  <a:lnTo>
                    <a:pt x="178" y="265"/>
                  </a:lnTo>
                  <a:lnTo>
                    <a:pt x="178" y="265"/>
                  </a:lnTo>
                  <a:lnTo>
                    <a:pt x="178" y="267"/>
                  </a:lnTo>
                  <a:lnTo>
                    <a:pt x="178" y="267"/>
                  </a:lnTo>
                  <a:lnTo>
                    <a:pt x="178" y="267"/>
                  </a:lnTo>
                  <a:lnTo>
                    <a:pt x="175" y="267"/>
                  </a:lnTo>
                  <a:lnTo>
                    <a:pt x="178" y="269"/>
                  </a:lnTo>
                  <a:lnTo>
                    <a:pt x="178" y="269"/>
                  </a:lnTo>
                  <a:lnTo>
                    <a:pt x="180" y="269"/>
                  </a:lnTo>
                  <a:lnTo>
                    <a:pt x="180" y="272"/>
                  </a:lnTo>
                  <a:lnTo>
                    <a:pt x="180" y="272"/>
                  </a:lnTo>
                  <a:lnTo>
                    <a:pt x="178" y="272"/>
                  </a:lnTo>
                  <a:lnTo>
                    <a:pt x="178" y="274"/>
                  </a:lnTo>
                  <a:lnTo>
                    <a:pt x="178" y="274"/>
                  </a:lnTo>
                  <a:lnTo>
                    <a:pt x="178" y="274"/>
                  </a:lnTo>
                  <a:lnTo>
                    <a:pt x="178" y="276"/>
                  </a:lnTo>
                  <a:lnTo>
                    <a:pt x="178" y="276"/>
                  </a:lnTo>
                  <a:lnTo>
                    <a:pt x="178" y="279"/>
                  </a:lnTo>
                  <a:lnTo>
                    <a:pt x="178" y="279"/>
                  </a:lnTo>
                  <a:lnTo>
                    <a:pt x="178" y="279"/>
                  </a:lnTo>
                  <a:lnTo>
                    <a:pt x="175" y="279"/>
                  </a:lnTo>
                  <a:lnTo>
                    <a:pt x="175" y="281"/>
                  </a:lnTo>
                  <a:lnTo>
                    <a:pt x="175" y="281"/>
                  </a:lnTo>
                  <a:lnTo>
                    <a:pt x="175" y="281"/>
                  </a:lnTo>
                  <a:lnTo>
                    <a:pt x="175" y="281"/>
                  </a:lnTo>
                  <a:lnTo>
                    <a:pt x="173" y="281"/>
                  </a:lnTo>
                  <a:lnTo>
                    <a:pt x="173" y="281"/>
                  </a:lnTo>
                  <a:lnTo>
                    <a:pt x="173" y="284"/>
                  </a:lnTo>
                  <a:lnTo>
                    <a:pt x="175" y="284"/>
                  </a:lnTo>
                  <a:lnTo>
                    <a:pt x="175" y="286"/>
                  </a:lnTo>
                  <a:lnTo>
                    <a:pt x="175" y="286"/>
                  </a:lnTo>
                  <a:lnTo>
                    <a:pt x="178" y="286"/>
                  </a:lnTo>
                  <a:lnTo>
                    <a:pt x="178" y="286"/>
                  </a:lnTo>
                  <a:lnTo>
                    <a:pt x="175" y="286"/>
                  </a:lnTo>
                  <a:lnTo>
                    <a:pt x="175" y="288"/>
                  </a:lnTo>
                  <a:lnTo>
                    <a:pt x="175" y="288"/>
                  </a:lnTo>
                  <a:lnTo>
                    <a:pt x="175" y="293"/>
                  </a:lnTo>
                  <a:lnTo>
                    <a:pt x="175" y="295"/>
                  </a:lnTo>
                  <a:lnTo>
                    <a:pt x="175" y="295"/>
                  </a:lnTo>
                  <a:lnTo>
                    <a:pt x="175" y="298"/>
                  </a:lnTo>
                  <a:lnTo>
                    <a:pt x="175" y="298"/>
                  </a:lnTo>
                  <a:lnTo>
                    <a:pt x="173" y="298"/>
                  </a:lnTo>
                  <a:lnTo>
                    <a:pt x="173" y="298"/>
                  </a:lnTo>
                  <a:lnTo>
                    <a:pt x="168" y="300"/>
                  </a:lnTo>
                  <a:lnTo>
                    <a:pt x="166" y="303"/>
                  </a:lnTo>
                  <a:lnTo>
                    <a:pt x="166" y="303"/>
                  </a:lnTo>
                  <a:lnTo>
                    <a:pt x="166" y="303"/>
                  </a:lnTo>
                  <a:lnTo>
                    <a:pt x="166" y="303"/>
                  </a:lnTo>
                  <a:lnTo>
                    <a:pt x="166" y="303"/>
                  </a:lnTo>
                  <a:lnTo>
                    <a:pt x="166" y="305"/>
                  </a:lnTo>
                  <a:lnTo>
                    <a:pt x="166" y="305"/>
                  </a:lnTo>
                  <a:lnTo>
                    <a:pt x="166" y="305"/>
                  </a:lnTo>
                  <a:lnTo>
                    <a:pt x="168" y="305"/>
                  </a:lnTo>
                  <a:lnTo>
                    <a:pt x="168" y="305"/>
                  </a:lnTo>
                  <a:lnTo>
                    <a:pt x="166" y="307"/>
                  </a:lnTo>
                  <a:lnTo>
                    <a:pt x="166" y="310"/>
                  </a:lnTo>
                  <a:lnTo>
                    <a:pt x="166" y="310"/>
                  </a:lnTo>
                  <a:lnTo>
                    <a:pt x="166" y="310"/>
                  </a:lnTo>
                  <a:lnTo>
                    <a:pt x="166" y="310"/>
                  </a:lnTo>
                  <a:lnTo>
                    <a:pt x="163" y="312"/>
                  </a:lnTo>
                  <a:lnTo>
                    <a:pt x="163" y="312"/>
                  </a:lnTo>
                  <a:lnTo>
                    <a:pt x="166" y="312"/>
                  </a:lnTo>
                  <a:lnTo>
                    <a:pt x="166" y="312"/>
                  </a:lnTo>
                  <a:lnTo>
                    <a:pt x="163" y="314"/>
                  </a:lnTo>
                  <a:lnTo>
                    <a:pt x="161" y="314"/>
                  </a:lnTo>
                  <a:lnTo>
                    <a:pt x="161" y="314"/>
                  </a:lnTo>
                  <a:lnTo>
                    <a:pt x="161" y="317"/>
                  </a:lnTo>
                  <a:lnTo>
                    <a:pt x="166" y="319"/>
                  </a:lnTo>
                  <a:lnTo>
                    <a:pt x="166" y="321"/>
                  </a:lnTo>
                  <a:lnTo>
                    <a:pt x="166" y="321"/>
                  </a:lnTo>
                  <a:lnTo>
                    <a:pt x="163" y="321"/>
                  </a:lnTo>
                  <a:lnTo>
                    <a:pt x="163" y="321"/>
                  </a:lnTo>
                  <a:lnTo>
                    <a:pt x="163" y="321"/>
                  </a:lnTo>
                  <a:lnTo>
                    <a:pt x="161" y="324"/>
                  </a:lnTo>
                  <a:lnTo>
                    <a:pt x="161" y="324"/>
                  </a:lnTo>
                  <a:lnTo>
                    <a:pt x="161" y="324"/>
                  </a:lnTo>
                  <a:lnTo>
                    <a:pt x="161" y="326"/>
                  </a:lnTo>
                  <a:lnTo>
                    <a:pt x="161" y="326"/>
                  </a:lnTo>
                  <a:lnTo>
                    <a:pt x="159" y="326"/>
                  </a:lnTo>
                  <a:lnTo>
                    <a:pt x="159" y="326"/>
                  </a:lnTo>
                  <a:lnTo>
                    <a:pt x="159" y="329"/>
                  </a:lnTo>
                  <a:lnTo>
                    <a:pt x="159" y="329"/>
                  </a:lnTo>
                  <a:lnTo>
                    <a:pt x="159" y="329"/>
                  </a:lnTo>
                  <a:lnTo>
                    <a:pt x="159" y="329"/>
                  </a:lnTo>
                  <a:lnTo>
                    <a:pt x="156" y="329"/>
                  </a:lnTo>
                  <a:lnTo>
                    <a:pt x="156" y="329"/>
                  </a:lnTo>
                  <a:lnTo>
                    <a:pt x="156" y="329"/>
                  </a:lnTo>
                  <a:lnTo>
                    <a:pt x="156" y="329"/>
                  </a:lnTo>
                  <a:lnTo>
                    <a:pt x="154" y="329"/>
                  </a:lnTo>
                  <a:lnTo>
                    <a:pt x="154" y="329"/>
                  </a:lnTo>
                  <a:lnTo>
                    <a:pt x="152" y="329"/>
                  </a:lnTo>
                  <a:lnTo>
                    <a:pt x="152" y="329"/>
                  </a:lnTo>
                  <a:lnTo>
                    <a:pt x="152" y="329"/>
                  </a:lnTo>
                  <a:lnTo>
                    <a:pt x="152" y="329"/>
                  </a:lnTo>
                  <a:lnTo>
                    <a:pt x="152" y="329"/>
                  </a:lnTo>
                  <a:lnTo>
                    <a:pt x="149" y="329"/>
                  </a:lnTo>
                  <a:lnTo>
                    <a:pt x="149" y="329"/>
                  </a:lnTo>
                  <a:lnTo>
                    <a:pt x="147" y="329"/>
                  </a:lnTo>
                  <a:lnTo>
                    <a:pt x="147" y="329"/>
                  </a:lnTo>
                  <a:lnTo>
                    <a:pt x="144" y="329"/>
                  </a:lnTo>
                  <a:lnTo>
                    <a:pt x="144" y="326"/>
                  </a:lnTo>
                  <a:lnTo>
                    <a:pt x="144" y="326"/>
                  </a:lnTo>
                  <a:lnTo>
                    <a:pt x="147" y="324"/>
                  </a:lnTo>
                  <a:lnTo>
                    <a:pt x="147" y="324"/>
                  </a:lnTo>
                  <a:lnTo>
                    <a:pt x="147" y="321"/>
                  </a:lnTo>
                  <a:lnTo>
                    <a:pt x="149" y="321"/>
                  </a:lnTo>
                  <a:lnTo>
                    <a:pt x="149" y="321"/>
                  </a:lnTo>
                  <a:lnTo>
                    <a:pt x="147" y="321"/>
                  </a:lnTo>
                  <a:lnTo>
                    <a:pt x="147" y="321"/>
                  </a:lnTo>
                  <a:lnTo>
                    <a:pt x="147" y="319"/>
                  </a:lnTo>
                  <a:lnTo>
                    <a:pt x="147" y="319"/>
                  </a:lnTo>
                  <a:lnTo>
                    <a:pt x="147" y="319"/>
                  </a:lnTo>
                  <a:lnTo>
                    <a:pt x="147" y="317"/>
                  </a:lnTo>
                  <a:lnTo>
                    <a:pt x="144" y="317"/>
                  </a:lnTo>
                  <a:lnTo>
                    <a:pt x="144" y="317"/>
                  </a:lnTo>
                  <a:lnTo>
                    <a:pt x="142" y="314"/>
                  </a:lnTo>
                  <a:lnTo>
                    <a:pt x="142" y="312"/>
                  </a:lnTo>
                  <a:lnTo>
                    <a:pt x="142" y="310"/>
                  </a:lnTo>
                  <a:lnTo>
                    <a:pt x="142" y="310"/>
                  </a:lnTo>
                  <a:lnTo>
                    <a:pt x="140" y="307"/>
                  </a:lnTo>
                  <a:lnTo>
                    <a:pt x="140" y="307"/>
                  </a:lnTo>
                  <a:lnTo>
                    <a:pt x="140" y="307"/>
                  </a:lnTo>
                  <a:lnTo>
                    <a:pt x="140" y="307"/>
                  </a:lnTo>
                  <a:lnTo>
                    <a:pt x="140" y="310"/>
                  </a:lnTo>
                  <a:lnTo>
                    <a:pt x="137" y="312"/>
                  </a:lnTo>
                  <a:lnTo>
                    <a:pt x="137" y="312"/>
                  </a:lnTo>
                  <a:lnTo>
                    <a:pt x="137" y="312"/>
                  </a:lnTo>
                  <a:lnTo>
                    <a:pt x="137" y="312"/>
                  </a:lnTo>
                  <a:lnTo>
                    <a:pt x="137" y="314"/>
                  </a:lnTo>
                  <a:lnTo>
                    <a:pt x="133" y="317"/>
                  </a:lnTo>
                  <a:lnTo>
                    <a:pt x="133" y="319"/>
                  </a:lnTo>
                  <a:lnTo>
                    <a:pt x="133" y="319"/>
                  </a:lnTo>
                  <a:lnTo>
                    <a:pt x="133" y="319"/>
                  </a:lnTo>
                  <a:lnTo>
                    <a:pt x="133" y="319"/>
                  </a:lnTo>
                  <a:lnTo>
                    <a:pt x="130" y="321"/>
                  </a:lnTo>
                  <a:lnTo>
                    <a:pt x="130" y="321"/>
                  </a:lnTo>
                  <a:lnTo>
                    <a:pt x="130" y="321"/>
                  </a:lnTo>
                  <a:lnTo>
                    <a:pt x="128" y="321"/>
                  </a:lnTo>
                  <a:lnTo>
                    <a:pt x="128" y="324"/>
                  </a:lnTo>
                  <a:lnTo>
                    <a:pt x="126" y="324"/>
                  </a:lnTo>
                  <a:lnTo>
                    <a:pt x="126" y="324"/>
                  </a:lnTo>
                  <a:lnTo>
                    <a:pt x="126" y="324"/>
                  </a:lnTo>
                  <a:lnTo>
                    <a:pt x="126" y="326"/>
                  </a:lnTo>
                  <a:lnTo>
                    <a:pt x="126" y="326"/>
                  </a:lnTo>
                  <a:lnTo>
                    <a:pt x="126" y="326"/>
                  </a:lnTo>
                  <a:lnTo>
                    <a:pt x="123" y="326"/>
                  </a:lnTo>
                  <a:lnTo>
                    <a:pt x="123" y="326"/>
                  </a:lnTo>
                  <a:lnTo>
                    <a:pt x="123" y="326"/>
                  </a:lnTo>
                  <a:lnTo>
                    <a:pt x="123" y="326"/>
                  </a:lnTo>
                  <a:lnTo>
                    <a:pt x="123" y="326"/>
                  </a:lnTo>
                  <a:lnTo>
                    <a:pt x="121" y="326"/>
                  </a:lnTo>
                  <a:lnTo>
                    <a:pt x="121" y="326"/>
                  </a:lnTo>
                  <a:lnTo>
                    <a:pt x="118" y="326"/>
                  </a:lnTo>
                  <a:lnTo>
                    <a:pt x="109" y="321"/>
                  </a:lnTo>
                  <a:lnTo>
                    <a:pt x="109" y="321"/>
                  </a:lnTo>
                  <a:lnTo>
                    <a:pt x="109" y="321"/>
                  </a:lnTo>
                  <a:lnTo>
                    <a:pt x="109" y="324"/>
                  </a:lnTo>
                  <a:lnTo>
                    <a:pt x="107" y="324"/>
                  </a:lnTo>
                  <a:lnTo>
                    <a:pt x="107" y="321"/>
                  </a:lnTo>
                  <a:lnTo>
                    <a:pt x="102" y="321"/>
                  </a:lnTo>
                  <a:lnTo>
                    <a:pt x="102" y="321"/>
                  </a:lnTo>
                  <a:lnTo>
                    <a:pt x="102" y="321"/>
                  </a:lnTo>
                  <a:lnTo>
                    <a:pt x="99" y="321"/>
                  </a:lnTo>
                  <a:lnTo>
                    <a:pt x="99" y="321"/>
                  </a:lnTo>
                  <a:lnTo>
                    <a:pt x="99" y="321"/>
                  </a:lnTo>
                  <a:lnTo>
                    <a:pt x="97" y="321"/>
                  </a:lnTo>
                  <a:lnTo>
                    <a:pt x="99" y="321"/>
                  </a:lnTo>
                  <a:lnTo>
                    <a:pt x="99" y="321"/>
                  </a:lnTo>
                  <a:lnTo>
                    <a:pt x="99" y="321"/>
                  </a:lnTo>
                  <a:lnTo>
                    <a:pt x="99" y="321"/>
                  </a:lnTo>
                  <a:lnTo>
                    <a:pt x="99" y="319"/>
                  </a:lnTo>
                  <a:lnTo>
                    <a:pt x="99" y="319"/>
                  </a:lnTo>
                  <a:lnTo>
                    <a:pt x="99" y="319"/>
                  </a:lnTo>
                  <a:lnTo>
                    <a:pt x="99" y="319"/>
                  </a:lnTo>
                  <a:lnTo>
                    <a:pt x="99" y="319"/>
                  </a:lnTo>
                  <a:lnTo>
                    <a:pt x="99" y="317"/>
                  </a:lnTo>
                  <a:lnTo>
                    <a:pt x="99" y="317"/>
                  </a:lnTo>
                  <a:lnTo>
                    <a:pt x="99" y="317"/>
                  </a:lnTo>
                  <a:lnTo>
                    <a:pt x="99" y="317"/>
                  </a:lnTo>
                  <a:lnTo>
                    <a:pt x="99" y="317"/>
                  </a:lnTo>
                  <a:lnTo>
                    <a:pt x="99" y="314"/>
                  </a:lnTo>
                  <a:lnTo>
                    <a:pt x="99" y="314"/>
                  </a:lnTo>
                  <a:lnTo>
                    <a:pt x="97" y="312"/>
                  </a:lnTo>
                  <a:lnTo>
                    <a:pt x="97" y="312"/>
                  </a:lnTo>
                  <a:lnTo>
                    <a:pt x="95" y="312"/>
                  </a:lnTo>
                  <a:lnTo>
                    <a:pt x="95" y="312"/>
                  </a:lnTo>
                  <a:lnTo>
                    <a:pt x="95" y="312"/>
                  </a:lnTo>
                  <a:lnTo>
                    <a:pt x="95" y="312"/>
                  </a:lnTo>
                  <a:lnTo>
                    <a:pt x="95" y="312"/>
                  </a:lnTo>
                  <a:lnTo>
                    <a:pt x="95" y="310"/>
                  </a:lnTo>
                  <a:lnTo>
                    <a:pt x="95" y="310"/>
                  </a:lnTo>
                  <a:lnTo>
                    <a:pt x="95" y="310"/>
                  </a:lnTo>
                  <a:lnTo>
                    <a:pt x="95" y="310"/>
                  </a:lnTo>
                  <a:lnTo>
                    <a:pt x="95" y="310"/>
                  </a:lnTo>
                  <a:lnTo>
                    <a:pt x="95" y="310"/>
                  </a:lnTo>
                  <a:lnTo>
                    <a:pt x="95" y="310"/>
                  </a:lnTo>
                  <a:lnTo>
                    <a:pt x="92" y="307"/>
                  </a:lnTo>
                  <a:lnTo>
                    <a:pt x="92" y="307"/>
                  </a:lnTo>
                  <a:lnTo>
                    <a:pt x="92" y="307"/>
                  </a:lnTo>
                  <a:lnTo>
                    <a:pt x="92" y="307"/>
                  </a:lnTo>
                  <a:lnTo>
                    <a:pt x="92" y="307"/>
                  </a:lnTo>
                  <a:lnTo>
                    <a:pt x="92" y="307"/>
                  </a:lnTo>
                  <a:lnTo>
                    <a:pt x="92" y="305"/>
                  </a:lnTo>
                  <a:lnTo>
                    <a:pt x="92" y="305"/>
                  </a:lnTo>
                  <a:lnTo>
                    <a:pt x="92" y="305"/>
                  </a:lnTo>
                  <a:lnTo>
                    <a:pt x="92" y="303"/>
                  </a:lnTo>
                  <a:lnTo>
                    <a:pt x="90" y="300"/>
                  </a:lnTo>
                  <a:lnTo>
                    <a:pt x="90" y="298"/>
                  </a:lnTo>
                  <a:lnTo>
                    <a:pt x="88" y="298"/>
                  </a:lnTo>
                  <a:lnTo>
                    <a:pt x="85" y="298"/>
                  </a:lnTo>
                  <a:lnTo>
                    <a:pt x="85" y="298"/>
                  </a:lnTo>
                  <a:lnTo>
                    <a:pt x="83" y="295"/>
                  </a:lnTo>
                  <a:lnTo>
                    <a:pt x="81" y="293"/>
                  </a:lnTo>
                  <a:lnTo>
                    <a:pt x="78" y="293"/>
                  </a:lnTo>
                  <a:lnTo>
                    <a:pt x="78" y="293"/>
                  </a:lnTo>
                  <a:lnTo>
                    <a:pt x="73" y="295"/>
                  </a:lnTo>
                  <a:lnTo>
                    <a:pt x="73" y="295"/>
                  </a:lnTo>
                  <a:lnTo>
                    <a:pt x="73" y="295"/>
                  </a:lnTo>
                  <a:lnTo>
                    <a:pt x="73" y="298"/>
                  </a:lnTo>
                  <a:lnTo>
                    <a:pt x="73" y="298"/>
                  </a:lnTo>
                  <a:lnTo>
                    <a:pt x="73" y="298"/>
                  </a:lnTo>
                  <a:lnTo>
                    <a:pt x="73" y="298"/>
                  </a:lnTo>
                  <a:lnTo>
                    <a:pt x="73" y="298"/>
                  </a:lnTo>
                  <a:lnTo>
                    <a:pt x="71" y="298"/>
                  </a:lnTo>
                  <a:lnTo>
                    <a:pt x="71" y="298"/>
                  </a:lnTo>
                  <a:lnTo>
                    <a:pt x="71" y="298"/>
                  </a:lnTo>
                  <a:lnTo>
                    <a:pt x="69" y="295"/>
                  </a:lnTo>
                  <a:lnTo>
                    <a:pt x="69" y="298"/>
                  </a:lnTo>
                  <a:lnTo>
                    <a:pt x="69" y="303"/>
                  </a:lnTo>
                  <a:lnTo>
                    <a:pt x="71" y="305"/>
                  </a:lnTo>
                  <a:lnTo>
                    <a:pt x="71" y="307"/>
                  </a:lnTo>
                  <a:lnTo>
                    <a:pt x="73" y="307"/>
                  </a:lnTo>
                  <a:lnTo>
                    <a:pt x="73" y="310"/>
                  </a:lnTo>
                  <a:lnTo>
                    <a:pt x="71" y="310"/>
                  </a:lnTo>
                  <a:lnTo>
                    <a:pt x="71" y="312"/>
                  </a:lnTo>
                  <a:lnTo>
                    <a:pt x="71" y="312"/>
                  </a:lnTo>
                  <a:lnTo>
                    <a:pt x="71" y="314"/>
                  </a:lnTo>
                  <a:lnTo>
                    <a:pt x="71" y="317"/>
                  </a:lnTo>
                  <a:lnTo>
                    <a:pt x="71" y="317"/>
                  </a:lnTo>
                  <a:lnTo>
                    <a:pt x="71" y="319"/>
                  </a:lnTo>
                  <a:lnTo>
                    <a:pt x="71" y="321"/>
                  </a:lnTo>
                  <a:lnTo>
                    <a:pt x="50" y="324"/>
                  </a:lnTo>
                  <a:lnTo>
                    <a:pt x="47" y="324"/>
                  </a:lnTo>
                  <a:lnTo>
                    <a:pt x="47" y="324"/>
                  </a:lnTo>
                  <a:lnTo>
                    <a:pt x="45" y="321"/>
                  </a:lnTo>
                  <a:lnTo>
                    <a:pt x="43" y="321"/>
                  </a:lnTo>
                  <a:lnTo>
                    <a:pt x="43" y="319"/>
                  </a:lnTo>
                  <a:lnTo>
                    <a:pt x="43" y="321"/>
                  </a:lnTo>
                  <a:lnTo>
                    <a:pt x="40" y="321"/>
                  </a:lnTo>
                  <a:lnTo>
                    <a:pt x="38" y="321"/>
                  </a:lnTo>
                  <a:lnTo>
                    <a:pt x="36" y="321"/>
                  </a:lnTo>
                  <a:lnTo>
                    <a:pt x="36" y="324"/>
                  </a:lnTo>
                  <a:lnTo>
                    <a:pt x="33" y="324"/>
                  </a:lnTo>
                  <a:lnTo>
                    <a:pt x="33" y="324"/>
                  </a:lnTo>
                  <a:lnTo>
                    <a:pt x="31" y="324"/>
                  </a:lnTo>
                  <a:lnTo>
                    <a:pt x="31" y="324"/>
                  </a:lnTo>
                  <a:lnTo>
                    <a:pt x="28" y="321"/>
                  </a:lnTo>
                  <a:lnTo>
                    <a:pt x="28" y="321"/>
                  </a:lnTo>
                  <a:lnTo>
                    <a:pt x="28" y="321"/>
                  </a:lnTo>
                  <a:lnTo>
                    <a:pt x="28" y="321"/>
                  </a:lnTo>
                  <a:lnTo>
                    <a:pt x="26" y="321"/>
                  </a:lnTo>
                  <a:lnTo>
                    <a:pt x="24" y="319"/>
                  </a:lnTo>
                  <a:lnTo>
                    <a:pt x="24" y="321"/>
                  </a:lnTo>
                  <a:lnTo>
                    <a:pt x="24" y="321"/>
                  </a:lnTo>
                  <a:lnTo>
                    <a:pt x="24" y="324"/>
                  </a:lnTo>
                  <a:lnTo>
                    <a:pt x="24" y="326"/>
                  </a:lnTo>
                  <a:lnTo>
                    <a:pt x="24" y="329"/>
                  </a:lnTo>
                  <a:lnTo>
                    <a:pt x="24" y="329"/>
                  </a:lnTo>
                  <a:lnTo>
                    <a:pt x="24" y="331"/>
                  </a:lnTo>
                  <a:lnTo>
                    <a:pt x="26" y="333"/>
                  </a:lnTo>
                  <a:lnTo>
                    <a:pt x="26" y="333"/>
                  </a:lnTo>
                  <a:lnTo>
                    <a:pt x="26" y="336"/>
                  </a:lnTo>
                  <a:lnTo>
                    <a:pt x="26" y="336"/>
                  </a:lnTo>
                  <a:lnTo>
                    <a:pt x="26" y="338"/>
                  </a:lnTo>
                  <a:lnTo>
                    <a:pt x="26" y="338"/>
                  </a:lnTo>
                  <a:lnTo>
                    <a:pt x="21" y="345"/>
                  </a:lnTo>
                  <a:lnTo>
                    <a:pt x="21" y="345"/>
                  </a:lnTo>
                  <a:lnTo>
                    <a:pt x="21" y="347"/>
                  </a:lnTo>
                  <a:lnTo>
                    <a:pt x="21" y="350"/>
                  </a:lnTo>
                  <a:lnTo>
                    <a:pt x="21" y="350"/>
                  </a:lnTo>
                  <a:lnTo>
                    <a:pt x="24" y="347"/>
                  </a:lnTo>
                  <a:lnTo>
                    <a:pt x="26" y="347"/>
                  </a:lnTo>
                  <a:lnTo>
                    <a:pt x="26" y="347"/>
                  </a:lnTo>
                  <a:lnTo>
                    <a:pt x="28" y="347"/>
                  </a:lnTo>
                  <a:lnTo>
                    <a:pt x="31" y="350"/>
                  </a:lnTo>
                  <a:lnTo>
                    <a:pt x="33" y="355"/>
                  </a:lnTo>
                  <a:lnTo>
                    <a:pt x="36" y="357"/>
                  </a:lnTo>
                  <a:lnTo>
                    <a:pt x="36" y="357"/>
                  </a:lnTo>
                  <a:lnTo>
                    <a:pt x="33" y="359"/>
                  </a:lnTo>
                  <a:lnTo>
                    <a:pt x="33" y="359"/>
                  </a:lnTo>
                  <a:lnTo>
                    <a:pt x="31" y="359"/>
                  </a:lnTo>
                  <a:lnTo>
                    <a:pt x="31" y="359"/>
                  </a:lnTo>
                  <a:lnTo>
                    <a:pt x="31" y="359"/>
                  </a:lnTo>
                  <a:lnTo>
                    <a:pt x="31" y="362"/>
                  </a:lnTo>
                  <a:lnTo>
                    <a:pt x="31" y="364"/>
                  </a:lnTo>
                  <a:lnTo>
                    <a:pt x="31" y="364"/>
                  </a:lnTo>
                  <a:lnTo>
                    <a:pt x="31" y="364"/>
                  </a:lnTo>
                  <a:lnTo>
                    <a:pt x="31" y="366"/>
                  </a:lnTo>
                  <a:lnTo>
                    <a:pt x="31" y="366"/>
                  </a:lnTo>
                  <a:lnTo>
                    <a:pt x="33" y="366"/>
                  </a:lnTo>
                  <a:lnTo>
                    <a:pt x="36" y="369"/>
                  </a:lnTo>
                  <a:lnTo>
                    <a:pt x="38" y="369"/>
                  </a:lnTo>
                  <a:lnTo>
                    <a:pt x="38" y="371"/>
                  </a:lnTo>
                  <a:lnTo>
                    <a:pt x="43" y="371"/>
                  </a:lnTo>
                  <a:lnTo>
                    <a:pt x="43" y="371"/>
                  </a:lnTo>
                  <a:lnTo>
                    <a:pt x="45" y="374"/>
                  </a:lnTo>
                  <a:lnTo>
                    <a:pt x="43" y="376"/>
                  </a:lnTo>
                  <a:lnTo>
                    <a:pt x="40" y="376"/>
                  </a:lnTo>
                  <a:lnTo>
                    <a:pt x="40" y="378"/>
                  </a:lnTo>
                  <a:lnTo>
                    <a:pt x="38" y="385"/>
                  </a:lnTo>
                  <a:lnTo>
                    <a:pt x="38" y="385"/>
                  </a:lnTo>
                  <a:lnTo>
                    <a:pt x="38" y="388"/>
                  </a:lnTo>
                  <a:lnTo>
                    <a:pt x="38" y="388"/>
                  </a:lnTo>
                  <a:lnTo>
                    <a:pt x="40" y="388"/>
                  </a:lnTo>
                  <a:lnTo>
                    <a:pt x="40" y="390"/>
                  </a:lnTo>
                  <a:lnTo>
                    <a:pt x="43" y="390"/>
                  </a:lnTo>
                  <a:lnTo>
                    <a:pt x="40" y="392"/>
                  </a:lnTo>
                  <a:lnTo>
                    <a:pt x="40" y="392"/>
                  </a:lnTo>
                  <a:lnTo>
                    <a:pt x="38" y="392"/>
                  </a:lnTo>
                  <a:lnTo>
                    <a:pt x="38" y="395"/>
                  </a:lnTo>
                  <a:lnTo>
                    <a:pt x="38" y="395"/>
                  </a:lnTo>
                  <a:lnTo>
                    <a:pt x="38" y="395"/>
                  </a:lnTo>
                  <a:lnTo>
                    <a:pt x="33" y="392"/>
                  </a:lnTo>
                  <a:lnTo>
                    <a:pt x="33" y="392"/>
                  </a:lnTo>
                  <a:lnTo>
                    <a:pt x="31" y="392"/>
                  </a:lnTo>
                  <a:lnTo>
                    <a:pt x="28" y="392"/>
                  </a:lnTo>
                  <a:lnTo>
                    <a:pt x="28" y="392"/>
                  </a:lnTo>
                  <a:lnTo>
                    <a:pt x="24" y="385"/>
                  </a:lnTo>
                  <a:lnTo>
                    <a:pt x="21" y="383"/>
                  </a:lnTo>
                  <a:lnTo>
                    <a:pt x="19" y="383"/>
                  </a:lnTo>
                  <a:lnTo>
                    <a:pt x="17" y="383"/>
                  </a:lnTo>
                  <a:lnTo>
                    <a:pt x="17" y="385"/>
                  </a:lnTo>
                  <a:lnTo>
                    <a:pt x="14" y="388"/>
                  </a:lnTo>
                  <a:lnTo>
                    <a:pt x="14" y="388"/>
                  </a:lnTo>
                  <a:lnTo>
                    <a:pt x="12" y="388"/>
                  </a:lnTo>
                  <a:lnTo>
                    <a:pt x="10" y="390"/>
                  </a:lnTo>
                  <a:lnTo>
                    <a:pt x="7" y="390"/>
                  </a:lnTo>
                  <a:lnTo>
                    <a:pt x="5" y="392"/>
                  </a:lnTo>
                  <a:lnTo>
                    <a:pt x="5" y="392"/>
                  </a:lnTo>
                  <a:lnTo>
                    <a:pt x="2" y="395"/>
                  </a:lnTo>
                  <a:lnTo>
                    <a:pt x="0" y="404"/>
                  </a:lnTo>
                  <a:lnTo>
                    <a:pt x="0" y="407"/>
                  </a:lnTo>
                  <a:lnTo>
                    <a:pt x="0" y="407"/>
                  </a:lnTo>
                  <a:lnTo>
                    <a:pt x="2" y="409"/>
                  </a:lnTo>
                  <a:lnTo>
                    <a:pt x="7" y="411"/>
                  </a:lnTo>
                  <a:lnTo>
                    <a:pt x="12" y="416"/>
                  </a:lnTo>
                  <a:lnTo>
                    <a:pt x="12" y="416"/>
                  </a:lnTo>
                  <a:lnTo>
                    <a:pt x="12" y="416"/>
                  </a:lnTo>
                  <a:lnTo>
                    <a:pt x="12" y="416"/>
                  </a:lnTo>
                  <a:lnTo>
                    <a:pt x="12" y="418"/>
                  </a:lnTo>
                  <a:lnTo>
                    <a:pt x="14" y="418"/>
                  </a:lnTo>
                  <a:lnTo>
                    <a:pt x="14" y="418"/>
                  </a:lnTo>
                  <a:lnTo>
                    <a:pt x="14" y="421"/>
                  </a:lnTo>
                  <a:lnTo>
                    <a:pt x="17" y="423"/>
                  </a:lnTo>
                  <a:lnTo>
                    <a:pt x="19" y="426"/>
                  </a:lnTo>
                  <a:lnTo>
                    <a:pt x="24" y="428"/>
                  </a:lnTo>
                  <a:lnTo>
                    <a:pt x="31" y="433"/>
                  </a:lnTo>
                  <a:lnTo>
                    <a:pt x="36" y="440"/>
                  </a:lnTo>
                  <a:lnTo>
                    <a:pt x="38" y="442"/>
                  </a:lnTo>
                  <a:lnTo>
                    <a:pt x="38" y="442"/>
                  </a:lnTo>
                  <a:lnTo>
                    <a:pt x="36" y="445"/>
                  </a:lnTo>
                  <a:lnTo>
                    <a:pt x="36" y="445"/>
                  </a:lnTo>
                  <a:lnTo>
                    <a:pt x="36" y="445"/>
                  </a:lnTo>
                  <a:lnTo>
                    <a:pt x="36" y="445"/>
                  </a:lnTo>
                  <a:lnTo>
                    <a:pt x="38" y="447"/>
                  </a:lnTo>
                  <a:lnTo>
                    <a:pt x="38" y="449"/>
                  </a:lnTo>
                  <a:lnTo>
                    <a:pt x="38" y="449"/>
                  </a:lnTo>
                  <a:lnTo>
                    <a:pt x="38" y="452"/>
                  </a:lnTo>
                  <a:lnTo>
                    <a:pt x="38" y="452"/>
                  </a:lnTo>
                  <a:lnTo>
                    <a:pt x="38" y="449"/>
                  </a:lnTo>
                  <a:lnTo>
                    <a:pt x="38" y="449"/>
                  </a:lnTo>
                  <a:lnTo>
                    <a:pt x="38" y="452"/>
                  </a:lnTo>
                  <a:lnTo>
                    <a:pt x="38" y="452"/>
                  </a:lnTo>
                  <a:lnTo>
                    <a:pt x="38" y="452"/>
                  </a:lnTo>
                  <a:lnTo>
                    <a:pt x="40" y="454"/>
                  </a:lnTo>
                  <a:lnTo>
                    <a:pt x="40" y="456"/>
                  </a:lnTo>
                  <a:lnTo>
                    <a:pt x="43" y="456"/>
                  </a:lnTo>
                  <a:lnTo>
                    <a:pt x="45" y="459"/>
                  </a:lnTo>
                  <a:lnTo>
                    <a:pt x="45" y="461"/>
                  </a:lnTo>
                  <a:lnTo>
                    <a:pt x="47" y="463"/>
                  </a:lnTo>
                  <a:lnTo>
                    <a:pt x="47" y="463"/>
                  </a:lnTo>
                  <a:lnTo>
                    <a:pt x="47" y="463"/>
                  </a:lnTo>
                  <a:lnTo>
                    <a:pt x="55" y="459"/>
                  </a:lnTo>
                  <a:lnTo>
                    <a:pt x="55" y="456"/>
                  </a:lnTo>
                  <a:lnTo>
                    <a:pt x="57" y="449"/>
                  </a:lnTo>
                  <a:lnTo>
                    <a:pt x="57" y="449"/>
                  </a:lnTo>
                  <a:lnTo>
                    <a:pt x="57" y="449"/>
                  </a:lnTo>
                  <a:lnTo>
                    <a:pt x="57" y="449"/>
                  </a:lnTo>
                  <a:lnTo>
                    <a:pt x="59" y="452"/>
                  </a:lnTo>
                  <a:lnTo>
                    <a:pt x="59" y="452"/>
                  </a:lnTo>
                  <a:lnTo>
                    <a:pt x="59" y="452"/>
                  </a:lnTo>
                  <a:lnTo>
                    <a:pt x="59" y="452"/>
                  </a:lnTo>
                  <a:lnTo>
                    <a:pt x="62" y="452"/>
                  </a:lnTo>
                  <a:lnTo>
                    <a:pt x="64" y="452"/>
                  </a:lnTo>
                  <a:lnTo>
                    <a:pt x="64" y="452"/>
                  </a:lnTo>
                  <a:lnTo>
                    <a:pt x="64" y="449"/>
                  </a:lnTo>
                  <a:lnTo>
                    <a:pt x="66" y="445"/>
                  </a:lnTo>
                  <a:lnTo>
                    <a:pt x="66" y="445"/>
                  </a:lnTo>
                  <a:lnTo>
                    <a:pt x="66" y="442"/>
                  </a:lnTo>
                  <a:lnTo>
                    <a:pt x="66" y="442"/>
                  </a:lnTo>
                  <a:lnTo>
                    <a:pt x="69" y="442"/>
                  </a:lnTo>
                  <a:lnTo>
                    <a:pt x="69" y="442"/>
                  </a:lnTo>
                  <a:lnTo>
                    <a:pt x="73" y="440"/>
                  </a:lnTo>
                  <a:lnTo>
                    <a:pt x="78" y="440"/>
                  </a:lnTo>
                  <a:lnTo>
                    <a:pt x="81" y="440"/>
                  </a:lnTo>
                  <a:lnTo>
                    <a:pt x="81" y="437"/>
                  </a:lnTo>
                  <a:lnTo>
                    <a:pt x="81" y="435"/>
                  </a:lnTo>
                  <a:lnTo>
                    <a:pt x="83" y="435"/>
                  </a:lnTo>
                  <a:lnTo>
                    <a:pt x="83" y="435"/>
                  </a:lnTo>
                  <a:lnTo>
                    <a:pt x="85" y="435"/>
                  </a:lnTo>
                  <a:lnTo>
                    <a:pt x="85" y="433"/>
                  </a:lnTo>
                  <a:lnTo>
                    <a:pt x="85" y="433"/>
                  </a:lnTo>
                  <a:lnTo>
                    <a:pt x="85" y="430"/>
                  </a:lnTo>
                  <a:lnTo>
                    <a:pt x="88" y="430"/>
                  </a:lnTo>
                  <a:lnTo>
                    <a:pt x="88" y="430"/>
                  </a:lnTo>
                  <a:lnTo>
                    <a:pt x="88" y="430"/>
                  </a:lnTo>
                  <a:lnTo>
                    <a:pt x="90" y="430"/>
                  </a:lnTo>
                  <a:lnTo>
                    <a:pt x="90" y="430"/>
                  </a:lnTo>
                  <a:lnTo>
                    <a:pt x="90" y="430"/>
                  </a:lnTo>
                  <a:lnTo>
                    <a:pt x="92" y="430"/>
                  </a:lnTo>
                  <a:lnTo>
                    <a:pt x="92" y="430"/>
                  </a:lnTo>
                  <a:lnTo>
                    <a:pt x="92" y="430"/>
                  </a:lnTo>
                  <a:lnTo>
                    <a:pt x="95" y="433"/>
                  </a:lnTo>
                  <a:lnTo>
                    <a:pt x="95" y="435"/>
                  </a:lnTo>
                  <a:lnTo>
                    <a:pt x="95" y="435"/>
                  </a:lnTo>
                  <a:lnTo>
                    <a:pt x="97" y="437"/>
                  </a:lnTo>
                  <a:lnTo>
                    <a:pt x="102" y="442"/>
                  </a:lnTo>
                  <a:lnTo>
                    <a:pt x="104" y="442"/>
                  </a:lnTo>
                  <a:lnTo>
                    <a:pt x="104" y="442"/>
                  </a:lnTo>
                  <a:lnTo>
                    <a:pt x="104" y="440"/>
                  </a:lnTo>
                  <a:lnTo>
                    <a:pt x="107" y="440"/>
                  </a:lnTo>
                  <a:lnTo>
                    <a:pt x="107" y="442"/>
                  </a:lnTo>
                  <a:lnTo>
                    <a:pt x="107" y="442"/>
                  </a:lnTo>
                  <a:lnTo>
                    <a:pt x="109" y="445"/>
                  </a:lnTo>
                  <a:lnTo>
                    <a:pt x="109" y="445"/>
                  </a:lnTo>
                  <a:lnTo>
                    <a:pt x="109" y="445"/>
                  </a:lnTo>
                  <a:lnTo>
                    <a:pt x="111" y="447"/>
                  </a:lnTo>
                  <a:lnTo>
                    <a:pt x="114" y="449"/>
                  </a:lnTo>
                  <a:lnTo>
                    <a:pt x="114" y="449"/>
                  </a:lnTo>
                  <a:lnTo>
                    <a:pt x="118" y="452"/>
                  </a:lnTo>
                  <a:lnTo>
                    <a:pt x="118" y="452"/>
                  </a:lnTo>
                  <a:lnTo>
                    <a:pt x="118" y="452"/>
                  </a:lnTo>
                  <a:lnTo>
                    <a:pt x="118" y="452"/>
                  </a:lnTo>
                  <a:lnTo>
                    <a:pt x="121" y="454"/>
                  </a:lnTo>
                  <a:lnTo>
                    <a:pt x="121" y="456"/>
                  </a:lnTo>
                  <a:lnTo>
                    <a:pt x="121" y="456"/>
                  </a:lnTo>
                  <a:lnTo>
                    <a:pt x="123" y="454"/>
                  </a:lnTo>
                  <a:lnTo>
                    <a:pt x="126" y="452"/>
                  </a:lnTo>
                  <a:lnTo>
                    <a:pt x="126" y="452"/>
                  </a:lnTo>
                  <a:lnTo>
                    <a:pt x="126" y="452"/>
                  </a:lnTo>
                  <a:lnTo>
                    <a:pt x="126" y="452"/>
                  </a:lnTo>
                  <a:lnTo>
                    <a:pt x="126" y="449"/>
                  </a:lnTo>
                  <a:lnTo>
                    <a:pt x="128" y="449"/>
                  </a:lnTo>
                  <a:lnTo>
                    <a:pt x="128" y="449"/>
                  </a:lnTo>
                  <a:lnTo>
                    <a:pt x="128" y="449"/>
                  </a:lnTo>
                  <a:lnTo>
                    <a:pt x="130" y="452"/>
                  </a:lnTo>
                  <a:lnTo>
                    <a:pt x="130" y="452"/>
                  </a:lnTo>
                  <a:lnTo>
                    <a:pt x="130" y="452"/>
                  </a:lnTo>
                  <a:lnTo>
                    <a:pt x="133" y="452"/>
                  </a:lnTo>
                  <a:lnTo>
                    <a:pt x="133" y="449"/>
                  </a:lnTo>
                  <a:lnTo>
                    <a:pt x="135" y="447"/>
                  </a:lnTo>
                  <a:lnTo>
                    <a:pt x="135" y="447"/>
                  </a:lnTo>
                  <a:lnTo>
                    <a:pt x="135" y="449"/>
                  </a:lnTo>
                  <a:lnTo>
                    <a:pt x="137" y="449"/>
                  </a:lnTo>
                  <a:lnTo>
                    <a:pt x="137" y="447"/>
                  </a:lnTo>
                  <a:lnTo>
                    <a:pt x="137" y="447"/>
                  </a:lnTo>
                  <a:lnTo>
                    <a:pt x="137" y="447"/>
                  </a:lnTo>
                  <a:lnTo>
                    <a:pt x="137" y="447"/>
                  </a:lnTo>
                  <a:lnTo>
                    <a:pt x="137" y="447"/>
                  </a:lnTo>
                  <a:lnTo>
                    <a:pt x="137" y="447"/>
                  </a:lnTo>
                  <a:lnTo>
                    <a:pt x="137" y="445"/>
                  </a:lnTo>
                  <a:lnTo>
                    <a:pt x="137" y="445"/>
                  </a:lnTo>
                  <a:lnTo>
                    <a:pt x="137" y="442"/>
                  </a:lnTo>
                  <a:lnTo>
                    <a:pt x="137" y="440"/>
                  </a:lnTo>
                  <a:lnTo>
                    <a:pt x="140" y="440"/>
                  </a:lnTo>
                  <a:lnTo>
                    <a:pt x="137" y="435"/>
                  </a:lnTo>
                  <a:lnTo>
                    <a:pt x="137" y="433"/>
                  </a:lnTo>
                  <a:lnTo>
                    <a:pt x="140" y="433"/>
                  </a:lnTo>
                  <a:lnTo>
                    <a:pt x="142" y="433"/>
                  </a:lnTo>
                  <a:lnTo>
                    <a:pt x="144" y="433"/>
                  </a:lnTo>
                  <a:lnTo>
                    <a:pt x="144" y="433"/>
                  </a:lnTo>
                  <a:lnTo>
                    <a:pt x="144" y="433"/>
                  </a:lnTo>
                  <a:lnTo>
                    <a:pt x="147" y="435"/>
                  </a:lnTo>
                  <a:lnTo>
                    <a:pt x="147" y="435"/>
                  </a:lnTo>
                  <a:lnTo>
                    <a:pt x="147" y="435"/>
                  </a:lnTo>
                  <a:lnTo>
                    <a:pt x="149" y="435"/>
                  </a:lnTo>
                  <a:lnTo>
                    <a:pt x="149" y="435"/>
                  </a:lnTo>
                  <a:lnTo>
                    <a:pt x="149" y="435"/>
                  </a:lnTo>
                  <a:lnTo>
                    <a:pt x="152" y="435"/>
                  </a:lnTo>
                  <a:lnTo>
                    <a:pt x="152" y="435"/>
                  </a:lnTo>
                  <a:lnTo>
                    <a:pt x="152" y="435"/>
                  </a:lnTo>
                  <a:lnTo>
                    <a:pt x="154" y="433"/>
                  </a:lnTo>
                  <a:lnTo>
                    <a:pt x="154" y="433"/>
                  </a:lnTo>
                  <a:lnTo>
                    <a:pt x="154" y="433"/>
                  </a:lnTo>
                  <a:lnTo>
                    <a:pt x="154" y="430"/>
                  </a:lnTo>
                  <a:lnTo>
                    <a:pt x="156" y="430"/>
                  </a:lnTo>
                  <a:lnTo>
                    <a:pt x="161" y="430"/>
                  </a:lnTo>
                  <a:lnTo>
                    <a:pt x="163" y="430"/>
                  </a:lnTo>
                  <a:lnTo>
                    <a:pt x="166" y="428"/>
                  </a:lnTo>
                  <a:lnTo>
                    <a:pt x="168" y="426"/>
                  </a:lnTo>
                  <a:lnTo>
                    <a:pt x="168" y="426"/>
                  </a:lnTo>
                  <a:lnTo>
                    <a:pt x="170" y="426"/>
                  </a:lnTo>
                  <a:lnTo>
                    <a:pt x="173" y="423"/>
                  </a:lnTo>
                  <a:lnTo>
                    <a:pt x="175" y="423"/>
                  </a:lnTo>
                  <a:lnTo>
                    <a:pt x="175" y="423"/>
                  </a:lnTo>
                  <a:lnTo>
                    <a:pt x="175" y="426"/>
                  </a:lnTo>
                  <a:lnTo>
                    <a:pt x="175" y="426"/>
                  </a:lnTo>
                  <a:lnTo>
                    <a:pt x="175" y="426"/>
                  </a:lnTo>
                  <a:lnTo>
                    <a:pt x="175" y="426"/>
                  </a:lnTo>
                  <a:lnTo>
                    <a:pt x="175" y="428"/>
                  </a:lnTo>
                  <a:lnTo>
                    <a:pt x="175" y="428"/>
                  </a:lnTo>
                  <a:lnTo>
                    <a:pt x="175" y="428"/>
                  </a:lnTo>
                  <a:lnTo>
                    <a:pt x="175" y="430"/>
                  </a:lnTo>
                  <a:lnTo>
                    <a:pt x="178" y="430"/>
                  </a:lnTo>
                  <a:lnTo>
                    <a:pt x="178" y="433"/>
                  </a:lnTo>
                  <a:lnTo>
                    <a:pt x="178" y="433"/>
                  </a:lnTo>
                  <a:lnTo>
                    <a:pt x="178" y="433"/>
                  </a:lnTo>
                  <a:lnTo>
                    <a:pt x="178" y="435"/>
                  </a:lnTo>
                  <a:lnTo>
                    <a:pt x="178" y="435"/>
                  </a:lnTo>
                  <a:lnTo>
                    <a:pt x="175" y="435"/>
                  </a:lnTo>
                  <a:lnTo>
                    <a:pt x="175" y="437"/>
                  </a:lnTo>
                  <a:lnTo>
                    <a:pt x="173" y="437"/>
                  </a:lnTo>
                  <a:lnTo>
                    <a:pt x="173" y="437"/>
                  </a:lnTo>
                  <a:lnTo>
                    <a:pt x="173" y="440"/>
                  </a:lnTo>
                  <a:lnTo>
                    <a:pt x="173" y="440"/>
                  </a:lnTo>
                  <a:lnTo>
                    <a:pt x="173" y="440"/>
                  </a:lnTo>
                  <a:lnTo>
                    <a:pt x="173" y="442"/>
                  </a:lnTo>
                  <a:lnTo>
                    <a:pt x="173" y="445"/>
                  </a:lnTo>
                  <a:lnTo>
                    <a:pt x="175" y="445"/>
                  </a:lnTo>
                  <a:lnTo>
                    <a:pt x="175" y="445"/>
                  </a:lnTo>
                  <a:lnTo>
                    <a:pt x="175" y="447"/>
                  </a:lnTo>
                  <a:lnTo>
                    <a:pt x="175" y="447"/>
                  </a:lnTo>
                  <a:lnTo>
                    <a:pt x="175" y="447"/>
                  </a:lnTo>
                  <a:lnTo>
                    <a:pt x="175" y="449"/>
                  </a:lnTo>
                  <a:lnTo>
                    <a:pt x="175" y="449"/>
                  </a:lnTo>
                  <a:lnTo>
                    <a:pt x="175" y="449"/>
                  </a:lnTo>
                  <a:lnTo>
                    <a:pt x="175" y="449"/>
                  </a:lnTo>
                  <a:lnTo>
                    <a:pt x="175" y="452"/>
                  </a:lnTo>
                  <a:lnTo>
                    <a:pt x="175" y="454"/>
                  </a:lnTo>
                  <a:lnTo>
                    <a:pt x="175" y="456"/>
                  </a:lnTo>
                  <a:lnTo>
                    <a:pt x="175" y="456"/>
                  </a:lnTo>
                  <a:lnTo>
                    <a:pt x="178" y="456"/>
                  </a:lnTo>
                  <a:lnTo>
                    <a:pt x="178" y="456"/>
                  </a:lnTo>
                  <a:lnTo>
                    <a:pt x="178" y="454"/>
                  </a:lnTo>
                  <a:lnTo>
                    <a:pt x="180" y="454"/>
                  </a:lnTo>
                  <a:lnTo>
                    <a:pt x="180" y="454"/>
                  </a:lnTo>
                  <a:lnTo>
                    <a:pt x="182" y="454"/>
                  </a:lnTo>
                  <a:lnTo>
                    <a:pt x="182" y="454"/>
                  </a:lnTo>
                  <a:lnTo>
                    <a:pt x="182" y="454"/>
                  </a:lnTo>
                  <a:lnTo>
                    <a:pt x="182" y="454"/>
                  </a:lnTo>
                  <a:lnTo>
                    <a:pt x="185" y="454"/>
                  </a:lnTo>
                  <a:lnTo>
                    <a:pt x="185" y="454"/>
                  </a:lnTo>
                  <a:lnTo>
                    <a:pt x="185" y="456"/>
                  </a:lnTo>
                  <a:lnTo>
                    <a:pt x="185" y="456"/>
                  </a:lnTo>
                  <a:lnTo>
                    <a:pt x="185" y="456"/>
                  </a:lnTo>
                  <a:lnTo>
                    <a:pt x="187" y="456"/>
                  </a:lnTo>
                  <a:lnTo>
                    <a:pt x="187" y="456"/>
                  </a:lnTo>
                  <a:lnTo>
                    <a:pt x="189" y="456"/>
                  </a:lnTo>
                  <a:lnTo>
                    <a:pt x="192" y="456"/>
                  </a:lnTo>
                  <a:lnTo>
                    <a:pt x="194" y="454"/>
                  </a:lnTo>
                  <a:lnTo>
                    <a:pt x="196" y="454"/>
                  </a:lnTo>
                  <a:lnTo>
                    <a:pt x="199" y="452"/>
                  </a:lnTo>
                  <a:lnTo>
                    <a:pt x="199" y="452"/>
                  </a:lnTo>
                  <a:lnTo>
                    <a:pt x="199" y="452"/>
                  </a:lnTo>
                  <a:lnTo>
                    <a:pt x="204" y="445"/>
                  </a:lnTo>
                  <a:lnTo>
                    <a:pt x="208" y="440"/>
                  </a:lnTo>
                  <a:lnTo>
                    <a:pt x="208" y="440"/>
                  </a:lnTo>
                  <a:lnTo>
                    <a:pt x="208" y="437"/>
                  </a:lnTo>
                  <a:lnTo>
                    <a:pt x="211" y="437"/>
                  </a:lnTo>
                  <a:lnTo>
                    <a:pt x="213" y="435"/>
                  </a:lnTo>
                  <a:lnTo>
                    <a:pt x="215" y="433"/>
                  </a:lnTo>
                  <a:lnTo>
                    <a:pt x="218" y="428"/>
                  </a:lnTo>
                  <a:lnTo>
                    <a:pt x="218" y="428"/>
                  </a:lnTo>
                  <a:lnTo>
                    <a:pt x="218" y="428"/>
                  </a:lnTo>
                  <a:lnTo>
                    <a:pt x="220" y="426"/>
                  </a:lnTo>
                  <a:lnTo>
                    <a:pt x="220" y="426"/>
                  </a:lnTo>
                  <a:lnTo>
                    <a:pt x="223" y="426"/>
                  </a:lnTo>
                  <a:lnTo>
                    <a:pt x="227" y="423"/>
                  </a:lnTo>
                  <a:lnTo>
                    <a:pt x="230" y="421"/>
                  </a:lnTo>
                  <a:lnTo>
                    <a:pt x="232" y="421"/>
                  </a:lnTo>
                  <a:lnTo>
                    <a:pt x="232" y="421"/>
                  </a:lnTo>
                  <a:lnTo>
                    <a:pt x="232" y="421"/>
                  </a:lnTo>
                  <a:lnTo>
                    <a:pt x="232" y="418"/>
                  </a:lnTo>
                  <a:lnTo>
                    <a:pt x="234" y="418"/>
                  </a:lnTo>
                  <a:lnTo>
                    <a:pt x="234" y="414"/>
                  </a:lnTo>
                  <a:lnTo>
                    <a:pt x="234" y="411"/>
                  </a:lnTo>
                  <a:lnTo>
                    <a:pt x="237" y="411"/>
                  </a:lnTo>
                  <a:lnTo>
                    <a:pt x="237" y="411"/>
                  </a:lnTo>
                  <a:lnTo>
                    <a:pt x="246" y="409"/>
                  </a:lnTo>
                  <a:lnTo>
                    <a:pt x="249" y="409"/>
                  </a:lnTo>
                  <a:lnTo>
                    <a:pt x="251" y="409"/>
                  </a:lnTo>
                  <a:lnTo>
                    <a:pt x="253" y="407"/>
                  </a:lnTo>
                  <a:lnTo>
                    <a:pt x="253" y="407"/>
                  </a:lnTo>
                  <a:lnTo>
                    <a:pt x="256" y="407"/>
                  </a:lnTo>
                  <a:lnTo>
                    <a:pt x="256" y="404"/>
                  </a:lnTo>
                  <a:lnTo>
                    <a:pt x="256" y="402"/>
                  </a:lnTo>
                  <a:lnTo>
                    <a:pt x="258" y="402"/>
                  </a:lnTo>
                  <a:lnTo>
                    <a:pt x="258" y="400"/>
                  </a:lnTo>
                  <a:lnTo>
                    <a:pt x="258" y="397"/>
                  </a:lnTo>
                  <a:lnTo>
                    <a:pt x="260" y="395"/>
                  </a:lnTo>
                  <a:lnTo>
                    <a:pt x="260" y="395"/>
                  </a:lnTo>
                  <a:lnTo>
                    <a:pt x="260" y="392"/>
                  </a:lnTo>
                  <a:lnTo>
                    <a:pt x="263" y="390"/>
                  </a:lnTo>
                  <a:lnTo>
                    <a:pt x="267" y="385"/>
                  </a:lnTo>
                  <a:lnTo>
                    <a:pt x="267" y="383"/>
                  </a:lnTo>
                  <a:lnTo>
                    <a:pt x="270" y="381"/>
                  </a:lnTo>
                  <a:lnTo>
                    <a:pt x="272" y="376"/>
                  </a:lnTo>
                  <a:lnTo>
                    <a:pt x="272" y="374"/>
                  </a:lnTo>
                  <a:lnTo>
                    <a:pt x="272" y="374"/>
                  </a:lnTo>
                  <a:lnTo>
                    <a:pt x="272" y="371"/>
                  </a:lnTo>
                  <a:lnTo>
                    <a:pt x="272" y="371"/>
                  </a:lnTo>
                  <a:lnTo>
                    <a:pt x="272" y="371"/>
                  </a:lnTo>
                  <a:lnTo>
                    <a:pt x="272" y="369"/>
                  </a:lnTo>
                  <a:lnTo>
                    <a:pt x="270" y="369"/>
                  </a:lnTo>
                  <a:lnTo>
                    <a:pt x="272" y="366"/>
                  </a:lnTo>
                  <a:lnTo>
                    <a:pt x="272" y="364"/>
                  </a:lnTo>
                  <a:lnTo>
                    <a:pt x="270" y="364"/>
                  </a:lnTo>
                  <a:lnTo>
                    <a:pt x="270" y="364"/>
                  </a:lnTo>
                  <a:lnTo>
                    <a:pt x="270" y="359"/>
                  </a:lnTo>
                  <a:lnTo>
                    <a:pt x="270" y="357"/>
                  </a:lnTo>
                  <a:lnTo>
                    <a:pt x="270" y="355"/>
                  </a:lnTo>
                  <a:lnTo>
                    <a:pt x="270" y="352"/>
                  </a:lnTo>
                  <a:lnTo>
                    <a:pt x="270" y="350"/>
                  </a:lnTo>
                  <a:lnTo>
                    <a:pt x="270" y="350"/>
                  </a:lnTo>
                  <a:lnTo>
                    <a:pt x="270" y="347"/>
                  </a:lnTo>
                  <a:lnTo>
                    <a:pt x="272" y="345"/>
                  </a:lnTo>
                  <a:lnTo>
                    <a:pt x="272" y="336"/>
                  </a:lnTo>
                  <a:lnTo>
                    <a:pt x="270" y="324"/>
                  </a:lnTo>
                  <a:lnTo>
                    <a:pt x="270" y="321"/>
                  </a:lnTo>
                  <a:lnTo>
                    <a:pt x="270" y="321"/>
                  </a:lnTo>
                  <a:lnTo>
                    <a:pt x="270" y="321"/>
                  </a:lnTo>
                  <a:lnTo>
                    <a:pt x="270" y="319"/>
                  </a:lnTo>
                  <a:lnTo>
                    <a:pt x="270" y="319"/>
                  </a:lnTo>
                  <a:lnTo>
                    <a:pt x="270" y="319"/>
                  </a:lnTo>
                  <a:lnTo>
                    <a:pt x="270" y="317"/>
                  </a:lnTo>
                  <a:lnTo>
                    <a:pt x="270" y="314"/>
                  </a:lnTo>
                  <a:lnTo>
                    <a:pt x="270" y="314"/>
                  </a:lnTo>
                  <a:lnTo>
                    <a:pt x="270" y="314"/>
                  </a:lnTo>
                  <a:lnTo>
                    <a:pt x="270" y="312"/>
                  </a:lnTo>
                  <a:lnTo>
                    <a:pt x="272" y="312"/>
                  </a:lnTo>
                  <a:lnTo>
                    <a:pt x="272" y="310"/>
                  </a:lnTo>
                  <a:lnTo>
                    <a:pt x="275" y="307"/>
                  </a:lnTo>
                  <a:lnTo>
                    <a:pt x="275" y="307"/>
                  </a:lnTo>
                  <a:lnTo>
                    <a:pt x="279" y="305"/>
                  </a:lnTo>
                  <a:lnTo>
                    <a:pt x="282" y="303"/>
                  </a:lnTo>
                  <a:lnTo>
                    <a:pt x="284" y="300"/>
                  </a:lnTo>
                  <a:lnTo>
                    <a:pt x="284" y="298"/>
                  </a:lnTo>
                  <a:lnTo>
                    <a:pt x="286" y="298"/>
                  </a:lnTo>
                  <a:lnTo>
                    <a:pt x="286" y="298"/>
                  </a:lnTo>
                  <a:lnTo>
                    <a:pt x="286" y="298"/>
                  </a:lnTo>
                  <a:lnTo>
                    <a:pt x="289" y="298"/>
                  </a:lnTo>
                  <a:lnTo>
                    <a:pt x="289" y="298"/>
                  </a:lnTo>
                  <a:lnTo>
                    <a:pt x="289" y="295"/>
                  </a:lnTo>
                  <a:lnTo>
                    <a:pt x="289" y="295"/>
                  </a:lnTo>
                  <a:lnTo>
                    <a:pt x="289" y="295"/>
                  </a:lnTo>
                  <a:lnTo>
                    <a:pt x="294" y="291"/>
                  </a:lnTo>
                  <a:lnTo>
                    <a:pt x="294" y="288"/>
                  </a:lnTo>
                  <a:lnTo>
                    <a:pt x="294" y="286"/>
                  </a:lnTo>
                  <a:lnTo>
                    <a:pt x="294" y="286"/>
                  </a:lnTo>
                  <a:lnTo>
                    <a:pt x="294" y="284"/>
                  </a:lnTo>
                  <a:lnTo>
                    <a:pt x="294" y="284"/>
                  </a:lnTo>
                  <a:lnTo>
                    <a:pt x="294" y="284"/>
                  </a:lnTo>
                  <a:lnTo>
                    <a:pt x="296" y="281"/>
                  </a:lnTo>
                  <a:lnTo>
                    <a:pt x="296" y="279"/>
                  </a:lnTo>
                  <a:lnTo>
                    <a:pt x="298" y="276"/>
                  </a:lnTo>
                  <a:lnTo>
                    <a:pt x="298" y="274"/>
                  </a:lnTo>
                  <a:lnTo>
                    <a:pt x="301" y="272"/>
                  </a:lnTo>
                  <a:lnTo>
                    <a:pt x="303" y="269"/>
                  </a:lnTo>
                  <a:lnTo>
                    <a:pt x="303" y="267"/>
                  </a:lnTo>
                  <a:lnTo>
                    <a:pt x="305" y="265"/>
                  </a:lnTo>
                  <a:lnTo>
                    <a:pt x="305" y="265"/>
                  </a:lnTo>
                  <a:lnTo>
                    <a:pt x="305" y="265"/>
                  </a:lnTo>
                  <a:lnTo>
                    <a:pt x="305" y="265"/>
                  </a:lnTo>
                  <a:lnTo>
                    <a:pt x="308" y="262"/>
                  </a:lnTo>
                  <a:lnTo>
                    <a:pt x="310" y="260"/>
                  </a:lnTo>
                  <a:lnTo>
                    <a:pt x="310" y="260"/>
                  </a:lnTo>
                  <a:lnTo>
                    <a:pt x="312" y="258"/>
                  </a:lnTo>
                  <a:lnTo>
                    <a:pt x="315" y="255"/>
                  </a:lnTo>
                  <a:lnTo>
                    <a:pt x="315" y="255"/>
                  </a:lnTo>
                  <a:lnTo>
                    <a:pt x="315" y="255"/>
                  </a:lnTo>
                  <a:lnTo>
                    <a:pt x="315" y="255"/>
                  </a:lnTo>
                  <a:lnTo>
                    <a:pt x="315" y="255"/>
                  </a:lnTo>
                  <a:lnTo>
                    <a:pt x="317" y="255"/>
                  </a:lnTo>
                  <a:lnTo>
                    <a:pt x="320" y="253"/>
                  </a:lnTo>
                  <a:lnTo>
                    <a:pt x="324" y="253"/>
                  </a:lnTo>
                  <a:lnTo>
                    <a:pt x="324" y="253"/>
                  </a:lnTo>
                  <a:lnTo>
                    <a:pt x="327" y="250"/>
                  </a:lnTo>
                  <a:lnTo>
                    <a:pt x="329" y="250"/>
                  </a:lnTo>
                  <a:lnTo>
                    <a:pt x="331" y="250"/>
                  </a:lnTo>
                  <a:lnTo>
                    <a:pt x="331" y="248"/>
                  </a:lnTo>
                  <a:lnTo>
                    <a:pt x="331" y="248"/>
                  </a:lnTo>
                  <a:lnTo>
                    <a:pt x="334" y="248"/>
                  </a:lnTo>
                  <a:lnTo>
                    <a:pt x="334" y="248"/>
                  </a:lnTo>
                  <a:lnTo>
                    <a:pt x="334" y="246"/>
                  </a:lnTo>
                  <a:lnTo>
                    <a:pt x="336" y="246"/>
                  </a:lnTo>
                  <a:lnTo>
                    <a:pt x="343" y="236"/>
                  </a:lnTo>
                  <a:lnTo>
                    <a:pt x="346" y="234"/>
                  </a:lnTo>
                  <a:lnTo>
                    <a:pt x="348" y="232"/>
                  </a:lnTo>
                  <a:lnTo>
                    <a:pt x="348" y="232"/>
                  </a:lnTo>
                  <a:lnTo>
                    <a:pt x="348" y="232"/>
                  </a:lnTo>
                  <a:lnTo>
                    <a:pt x="348" y="232"/>
                  </a:lnTo>
                  <a:lnTo>
                    <a:pt x="348" y="232"/>
                  </a:lnTo>
                  <a:lnTo>
                    <a:pt x="348" y="229"/>
                  </a:lnTo>
                  <a:lnTo>
                    <a:pt x="350" y="229"/>
                  </a:lnTo>
                  <a:lnTo>
                    <a:pt x="350" y="229"/>
                  </a:lnTo>
                  <a:lnTo>
                    <a:pt x="353" y="227"/>
                  </a:lnTo>
                  <a:lnTo>
                    <a:pt x="353" y="224"/>
                  </a:lnTo>
                  <a:lnTo>
                    <a:pt x="355" y="224"/>
                  </a:lnTo>
                  <a:lnTo>
                    <a:pt x="353" y="215"/>
                  </a:lnTo>
                  <a:lnTo>
                    <a:pt x="353" y="210"/>
                  </a:lnTo>
                  <a:lnTo>
                    <a:pt x="353" y="208"/>
                  </a:lnTo>
                  <a:lnTo>
                    <a:pt x="353" y="208"/>
                  </a:lnTo>
                  <a:lnTo>
                    <a:pt x="355" y="196"/>
                  </a:lnTo>
                  <a:lnTo>
                    <a:pt x="355" y="196"/>
                  </a:lnTo>
                  <a:lnTo>
                    <a:pt x="360" y="184"/>
                  </a:lnTo>
                  <a:lnTo>
                    <a:pt x="364" y="177"/>
                  </a:lnTo>
                  <a:lnTo>
                    <a:pt x="364" y="177"/>
                  </a:lnTo>
                  <a:lnTo>
                    <a:pt x="364" y="172"/>
                  </a:lnTo>
                  <a:lnTo>
                    <a:pt x="364" y="170"/>
                  </a:lnTo>
                  <a:lnTo>
                    <a:pt x="364" y="170"/>
                  </a:lnTo>
                  <a:lnTo>
                    <a:pt x="364" y="168"/>
                  </a:lnTo>
                  <a:lnTo>
                    <a:pt x="362" y="168"/>
                  </a:lnTo>
                  <a:lnTo>
                    <a:pt x="362" y="165"/>
                  </a:lnTo>
                  <a:lnTo>
                    <a:pt x="362" y="165"/>
                  </a:lnTo>
                  <a:lnTo>
                    <a:pt x="362" y="163"/>
                  </a:lnTo>
                  <a:lnTo>
                    <a:pt x="362" y="158"/>
                  </a:lnTo>
                  <a:lnTo>
                    <a:pt x="362" y="158"/>
                  </a:lnTo>
                  <a:lnTo>
                    <a:pt x="360" y="151"/>
                  </a:lnTo>
                  <a:lnTo>
                    <a:pt x="360" y="146"/>
                  </a:lnTo>
                  <a:lnTo>
                    <a:pt x="360" y="142"/>
                  </a:lnTo>
                  <a:lnTo>
                    <a:pt x="360" y="142"/>
                  </a:lnTo>
                  <a:lnTo>
                    <a:pt x="362" y="139"/>
                  </a:lnTo>
                  <a:lnTo>
                    <a:pt x="362" y="137"/>
                  </a:lnTo>
                  <a:lnTo>
                    <a:pt x="364" y="134"/>
                  </a:lnTo>
                  <a:lnTo>
                    <a:pt x="364" y="132"/>
                  </a:lnTo>
                  <a:lnTo>
                    <a:pt x="364" y="130"/>
                  </a:lnTo>
                  <a:lnTo>
                    <a:pt x="367" y="125"/>
                  </a:lnTo>
                  <a:lnTo>
                    <a:pt x="367" y="123"/>
                  </a:lnTo>
                  <a:lnTo>
                    <a:pt x="369" y="120"/>
                  </a:lnTo>
                  <a:lnTo>
                    <a:pt x="372" y="113"/>
                  </a:lnTo>
                  <a:lnTo>
                    <a:pt x="372" y="113"/>
                  </a:lnTo>
                  <a:lnTo>
                    <a:pt x="372" y="97"/>
                  </a:lnTo>
                  <a:lnTo>
                    <a:pt x="372" y="97"/>
                  </a:lnTo>
                  <a:lnTo>
                    <a:pt x="372" y="94"/>
                  </a:lnTo>
                  <a:lnTo>
                    <a:pt x="372" y="94"/>
                  </a:lnTo>
                  <a:lnTo>
                    <a:pt x="372" y="94"/>
                  </a:lnTo>
                  <a:lnTo>
                    <a:pt x="372" y="92"/>
                  </a:lnTo>
                  <a:lnTo>
                    <a:pt x="372" y="85"/>
                  </a:lnTo>
                  <a:lnTo>
                    <a:pt x="372" y="85"/>
                  </a:lnTo>
                  <a:lnTo>
                    <a:pt x="372" y="82"/>
                  </a:lnTo>
                  <a:lnTo>
                    <a:pt x="372" y="82"/>
                  </a:lnTo>
                  <a:lnTo>
                    <a:pt x="374" y="75"/>
                  </a:lnTo>
                  <a:lnTo>
                    <a:pt x="374" y="75"/>
                  </a:lnTo>
                  <a:lnTo>
                    <a:pt x="374" y="73"/>
                  </a:lnTo>
                  <a:lnTo>
                    <a:pt x="376" y="73"/>
                  </a:lnTo>
                  <a:lnTo>
                    <a:pt x="376" y="73"/>
                  </a:lnTo>
                  <a:lnTo>
                    <a:pt x="376" y="73"/>
                  </a:lnTo>
                  <a:lnTo>
                    <a:pt x="376" y="71"/>
                  </a:lnTo>
                  <a:lnTo>
                    <a:pt x="379" y="71"/>
                  </a:lnTo>
                  <a:lnTo>
                    <a:pt x="379" y="68"/>
                  </a:lnTo>
                  <a:lnTo>
                    <a:pt x="379" y="68"/>
                  </a:lnTo>
                  <a:lnTo>
                    <a:pt x="379" y="63"/>
                  </a:lnTo>
                  <a:lnTo>
                    <a:pt x="379" y="63"/>
                  </a:lnTo>
                  <a:lnTo>
                    <a:pt x="381" y="63"/>
                  </a:lnTo>
                  <a:lnTo>
                    <a:pt x="383" y="59"/>
                  </a:lnTo>
                  <a:lnTo>
                    <a:pt x="383" y="59"/>
                  </a:lnTo>
                  <a:lnTo>
                    <a:pt x="383" y="59"/>
                  </a:lnTo>
                  <a:lnTo>
                    <a:pt x="388" y="52"/>
                  </a:lnTo>
                  <a:lnTo>
                    <a:pt x="391" y="49"/>
                  </a:lnTo>
                  <a:lnTo>
                    <a:pt x="391" y="47"/>
                  </a:lnTo>
                  <a:lnTo>
                    <a:pt x="391" y="47"/>
                  </a:lnTo>
                  <a:lnTo>
                    <a:pt x="391" y="45"/>
                  </a:lnTo>
                  <a:lnTo>
                    <a:pt x="393" y="42"/>
                  </a:lnTo>
                  <a:lnTo>
                    <a:pt x="393" y="42"/>
                  </a:lnTo>
                  <a:lnTo>
                    <a:pt x="393" y="40"/>
                  </a:lnTo>
                  <a:lnTo>
                    <a:pt x="393" y="40"/>
                  </a:lnTo>
                  <a:lnTo>
                    <a:pt x="393" y="40"/>
                  </a:lnTo>
                  <a:lnTo>
                    <a:pt x="395" y="33"/>
                  </a:lnTo>
                  <a:lnTo>
                    <a:pt x="395" y="33"/>
                  </a:lnTo>
                  <a:lnTo>
                    <a:pt x="398" y="33"/>
                  </a:lnTo>
                  <a:lnTo>
                    <a:pt x="400" y="30"/>
                  </a:lnTo>
                  <a:lnTo>
                    <a:pt x="400" y="30"/>
                  </a:lnTo>
                  <a:lnTo>
                    <a:pt x="400" y="30"/>
                  </a:lnTo>
                  <a:lnTo>
                    <a:pt x="400" y="28"/>
                  </a:lnTo>
                  <a:lnTo>
                    <a:pt x="400" y="28"/>
                  </a:lnTo>
                  <a:lnTo>
                    <a:pt x="402" y="21"/>
                  </a:lnTo>
                  <a:lnTo>
                    <a:pt x="402" y="14"/>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03" name="Freeform 202"/>
            <p:cNvSpPr>
              <a:spLocks/>
            </p:cNvSpPr>
            <p:nvPr/>
          </p:nvSpPr>
          <p:spPr bwMode="auto">
            <a:xfrm>
              <a:off x="8162924" y="3266641"/>
              <a:ext cx="638175" cy="735013"/>
            </a:xfrm>
            <a:custGeom>
              <a:avLst/>
              <a:gdLst>
                <a:gd name="T0" fmla="*/ 381 w 402"/>
                <a:gd name="T1" fmla="*/ 7 h 463"/>
                <a:gd name="T2" fmla="*/ 360 w 402"/>
                <a:gd name="T3" fmla="*/ 9 h 463"/>
                <a:gd name="T4" fmla="*/ 341 w 402"/>
                <a:gd name="T5" fmla="*/ 0 h 463"/>
                <a:gd name="T6" fmla="*/ 320 w 402"/>
                <a:gd name="T7" fmla="*/ 7 h 463"/>
                <a:gd name="T8" fmla="*/ 305 w 402"/>
                <a:gd name="T9" fmla="*/ 9 h 463"/>
                <a:gd name="T10" fmla="*/ 284 w 402"/>
                <a:gd name="T11" fmla="*/ 40 h 463"/>
                <a:gd name="T12" fmla="*/ 265 w 402"/>
                <a:gd name="T13" fmla="*/ 82 h 463"/>
                <a:gd name="T14" fmla="*/ 265 w 402"/>
                <a:gd name="T15" fmla="*/ 92 h 463"/>
                <a:gd name="T16" fmla="*/ 256 w 402"/>
                <a:gd name="T17" fmla="*/ 101 h 463"/>
                <a:gd name="T18" fmla="*/ 227 w 402"/>
                <a:gd name="T19" fmla="*/ 94 h 463"/>
                <a:gd name="T20" fmla="*/ 215 w 402"/>
                <a:gd name="T21" fmla="*/ 90 h 463"/>
                <a:gd name="T22" fmla="*/ 199 w 402"/>
                <a:gd name="T23" fmla="*/ 85 h 463"/>
                <a:gd name="T24" fmla="*/ 187 w 402"/>
                <a:gd name="T25" fmla="*/ 82 h 463"/>
                <a:gd name="T26" fmla="*/ 135 w 402"/>
                <a:gd name="T27" fmla="*/ 82 h 463"/>
                <a:gd name="T28" fmla="*/ 109 w 402"/>
                <a:gd name="T29" fmla="*/ 97 h 463"/>
                <a:gd name="T30" fmla="*/ 109 w 402"/>
                <a:gd name="T31" fmla="*/ 118 h 463"/>
                <a:gd name="T32" fmla="*/ 109 w 402"/>
                <a:gd name="T33" fmla="*/ 130 h 463"/>
                <a:gd name="T34" fmla="*/ 133 w 402"/>
                <a:gd name="T35" fmla="*/ 125 h 463"/>
                <a:gd name="T36" fmla="*/ 156 w 402"/>
                <a:gd name="T37" fmla="*/ 123 h 463"/>
                <a:gd name="T38" fmla="*/ 173 w 402"/>
                <a:gd name="T39" fmla="*/ 139 h 463"/>
                <a:gd name="T40" fmla="*/ 166 w 402"/>
                <a:gd name="T41" fmla="*/ 168 h 463"/>
                <a:gd name="T42" fmla="*/ 149 w 402"/>
                <a:gd name="T43" fmla="*/ 196 h 463"/>
                <a:gd name="T44" fmla="*/ 152 w 402"/>
                <a:gd name="T45" fmla="*/ 210 h 463"/>
                <a:gd name="T46" fmla="*/ 178 w 402"/>
                <a:gd name="T47" fmla="*/ 224 h 463"/>
                <a:gd name="T48" fmla="*/ 178 w 402"/>
                <a:gd name="T49" fmla="*/ 258 h 463"/>
                <a:gd name="T50" fmla="*/ 178 w 402"/>
                <a:gd name="T51" fmla="*/ 274 h 463"/>
                <a:gd name="T52" fmla="*/ 175 w 402"/>
                <a:gd name="T53" fmla="*/ 293 h 463"/>
                <a:gd name="T54" fmla="*/ 166 w 402"/>
                <a:gd name="T55" fmla="*/ 310 h 463"/>
                <a:gd name="T56" fmla="*/ 159 w 402"/>
                <a:gd name="T57" fmla="*/ 329 h 463"/>
                <a:gd name="T58" fmla="*/ 147 w 402"/>
                <a:gd name="T59" fmla="*/ 324 h 463"/>
                <a:gd name="T60" fmla="*/ 137 w 402"/>
                <a:gd name="T61" fmla="*/ 312 h 463"/>
                <a:gd name="T62" fmla="*/ 123 w 402"/>
                <a:gd name="T63" fmla="*/ 326 h 463"/>
                <a:gd name="T64" fmla="*/ 99 w 402"/>
                <a:gd name="T65" fmla="*/ 321 h 463"/>
                <a:gd name="T66" fmla="*/ 95 w 402"/>
                <a:gd name="T67" fmla="*/ 310 h 463"/>
                <a:gd name="T68" fmla="*/ 81 w 402"/>
                <a:gd name="T69" fmla="*/ 293 h 463"/>
                <a:gd name="T70" fmla="*/ 71 w 402"/>
                <a:gd name="T71" fmla="*/ 312 h 463"/>
                <a:gd name="T72" fmla="*/ 28 w 402"/>
                <a:gd name="T73" fmla="*/ 321 h 463"/>
                <a:gd name="T74" fmla="*/ 21 w 402"/>
                <a:gd name="T75" fmla="*/ 350 h 463"/>
                <a:gd name="T76" fmla="*/ 36 w 402"/>
                <a:gd name="T77" fmla="*/ 369 h 463"/>
                <a:gd name="T78" fmla="*/ 33 w 402"/>
                <a:gd name="T79" fmla="*/ 392 h 463"/>
                <a:gd name="T80" fmla="*/ 7 w 402"/>
                <a:gd name="T81" fmla="*/ 411 h 463"/>
                <a:gd name="T82" fmla="*/ 38 w 402"/>
                <a:gd name="T83" fmla="*/ 449 h 463"/>
                <a:gd name="T84" fmla="*/ 59 w 402"/>
                <a:gd name="T85" fmla="*/ 452 h 463"/>
                <a:gd name="T86" fmla="*/ 85 w 402"/>
                <a:gd name="T87" fmla="*/ 433 h 463"/>
                <a:gd name="T88" fmla="*/ 107 w 402"/>
                <a:gd name="T89" fmla="*/ 442 h 463"/>
                <a:gd name="T90" fmla="*/ 128 w 402"/>
                <a:gd name="T91" fmla="*/ 449 h 463"/>
                <a:gd name="T92" fmla="*/ 137 w 402"/>
                <a:gd name="T93" fmla="*/ 433 h 463"/>
                <a:gd name="T94" fmla="*/ 166 w 402"/>
                <a:gd name="T95" fmla="*/ 428 h 463"/>
                <a:gd name="T96" fmla="*/ 175 w 402"/>
                <a:gd name="T97" fmla="*/ 437 h 463"/>
                <a:gd name="T98" fmla="*/ 178 w 402"/>
                <a:gd name="T99" fmla="*/ 456 h 463"/>
                <a:gd name="T100" fmla="*/ 204 w 402"/>
                <a:gd name="T101" fmla="*/ 445 h 463"/>
                <a:gd name="T102" fmla="*/ 237 w 402"/>
                <a:gd name="T103" fmla="*/ 411 h 463"/>
                <a:gd name="T104" fmla="*/ 272 w 402"/>
                <a:gd name="T105" fmla="*/ 374 h 463"/>
                <a:gd name="T106" fmla="*/ 270 w 402"/>
                <a:gd name="T107" fmla="*/ 321 h 463"/>
                <a:gd name="T108" fmla="*/ 289 w 402"/>
                <a:gd name="T109" fmla="*/ 295 h 463"/>
                <a:gd name="T110" fmla="*/ 310 w 402"/>
                <a:gd name="T111" fmla="*/ 260 h 463"/>
                <a:gd name="T112" fmla="*/ 346 w 402"/>
                <a:gd name="T113" fmla="*/ 234 h 463"/>
                <a:gd name="T114" fmla="*/ 364 w 402"/>
                <a:gd name="T115" fmla="*/ 170 h 463"/>
                <a:gd name="T116" fmla="*/ 372 w 402"/>
                <a:gd name="T117" fmla="*/ 113 h 463"/>
                <a:gd name="T118" fmla="*/ 379 w 402"/>
                <a:gd name="T119" fmla="*/ 63 h 463"/>
                <a:gd name="T120" fmla="*/ 400 w 402"/>
                <a:gd name="T121" fmla="*/ 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2" h="463">
                  <a:moveTo>
                    <a:pt x="402" y="14"/>
                  </a:moveTo>
                  <a:lnTo>
                    <a:pt x="400" y="11"/>
                  </a:lnTo>
                  <a:lnTo>
                    <a:pt x="398" y="11"/>
                  </a:lnTo>
                  <a:lnTo>
                    <a:pt x="398" y="11"/>
                  </a:lnTo>
                  <a:lnTo>
                    <a:pt x="398" y="9"/>
                  </a:lnTo>
                  <a:lnTo>
                    <a:pt x="395" y="7"/>
                  </a:lnTo>
                  <a:lnTo>
                    <a:pt x="393" y="4"/>
                  </a:lnTo>
                  <a:lnTo>
                    <a:pt x="393" y="4"/>
                  </a:lnTo>
                  <a:lnTo>
                    <a:pt x="393" y="4"/>
                  </a:lnTo>
                  <a:lnTo>
                    <a:pt x="391" y="4"/>
                  </a:lnTo>
                  <a:lnTo>
                    <a:pt x="391" y="4"/>
                  </a:lnTo>
                  <a:lnTo>
                    <a:pt x="391" y="4"/>
                  </a:lnTo>
                  <a:lnTo>
                    <a:pt x="388" y="4"/>
                  </a:lnTo>
                  <a:lnTo>
                    <a:pt x="388" y="4"/>
                  </a:lnTo>
                  <a:lnTo>
                    <a:pt x="388" y="7"/>
                  </a:lnTo>
                  <a:lnTo>
                    <a:pt x="388" y="7"/>
                  </a:lnTo>
                  <a:lnTo>
                    <a:pt x="388" y="7"/>
                  </a:lnTo>
                  <a:lnTo>
                    <a:pt x="388" y="7"/>
                  </a:lnTo>
                  <a:lnTo>
                    <a:pt x="386" y="7"/>
                  </a:lnTo>
                  <a:lnTo>
                    <a:pt x="386" y="7"/>
                  </a:lnTo>
                  <a:lnTo>
                    <a:pt x="381" y="7"/>
                  </a:lnTo>
                  <a:lnTo>
                    <a:pt x="381" y="7"/>
                  </a:lnTo>
                  <a:lnTo>
                    <a:pt x="381" y="7"/>
                  </a:lnTo>
                  <a:lnTo>
                    <a:pt x="381" y="7"/>
                  </a:lnTo>
                  <a:lnTo>
                    <a:pt x="381" y="7"/>
                  </a:lnTo>
                  <a:lnTo>
                    <a:pt x="381" y="9"/>
                  </a:lnTo>
                  <a:lnTo>
                    <a:pt x="379" y="9"/>
                  </a:lnTo>
                  <a:lnTo>
                    <a:pt x="379" y="9"/>
                  </a:lnTo>
                  <a:lnTo>
                    <a:pt x="379" y="11"/>
                  </a:lnTo>
                  <a:lnTo>
                    <a:pt x="376" y="11"/>
                  </a:lnTo>
                  <a:lnTo>
                    <a:pt x="376" y="11"/>
                  </a:lnTo>
                  <a:lnTo>
                    <a:pt x="376" y="11"/>
                  </a:lnTo>
                  <a:lnTo>
                    <a:pt x="374" y="9"/>
                  </a:lnTo>
                  <a:lnTo>
                    <a:pt x="374" y="7"/>
                  </a:lnTo>
                  <a:lnTo>
                    <a:pt x="372" y="7"/>
                  </a:lnTo>
                  <a:lnTo>
                    <a:pt x="369" y="7"/>
                  </a:lnTo>
                  <a:lnTo>
                    <a:pt x="369" y="7"/>
                  </a:lnTo>
                  <a:lnTo>
                    <a:pt x="367" y="9"/>
                  </a:lnTo>
                  <a:lnTo>
                    <a:pt x="367" y="9"/>
                  </a:lnTo>
                  <a:lnTo>
                    <a:pt x="364" y="9"/>
                  </a:lnTo>
                  <a:lnTo>
                    <a:pt x="364" y="7"/>
                  </a:lnTo>
                  <a:lnTo>
                    <a:pt x="362" y="7"/>
                  </a:lnTo>
                  <a:lnTo>
                    <a:pt x="362" y="7"/>
                  </a:lnTo>
                  <a:lnTo>
                    <a:pt x="360" y="9"/>
                  </a:lnTo>
                  <a:lnTo>
                    <a:pt x="360" y="9"/>
                  </a:lnTo>
                  <a:lnTo>
                    <a:pt x="360" y="9"/>
                  </a:lnTo>
                  <a:lnTo>
                    <a:pt x="360" y="7"/>
                  </a:lnTo>
                  <a:lnTo>
                    <a:pt x="357" y="7"/>
                  </a:lnTo>
                  <a:lnTo>
                    <a:pt x="357" y="4"/>
                  </a:lnTo>
                  <a:lnTo>
                    <a:pt x="357" y="4"/>
                  </a:lnTo>
                  <a:lnTo>
                    <a:pt x="357" y="4"/>
                  </a:lnTo>
                  <a:lnTo>
                    <a:pt x="355" y="4"/>
                  </a:lnTo>
                  <a:lnTo>
                    <a:pt x="355" y="4"/>
                  </a:lnTo>
                  <a:lnTo>
                    <a:pt x="355" y="4"/>
                  </a:lnTo>
                  <a:lnTo>
                    <a:pt x="355" y="4"/>
                  </a:lnTo>
                  <a:lnTo>
                    <a:pt x="353" y="4"/>
                  </a:lnTo>
                  <a:lnTo>
                    <a:pt x="353" y="4"/>
                  </a:lnTo>
                  <a:lnTo>
                    <a:pt x="353" y="4"/>
                  </a:lnTo>
                  <a:lnTo>
                    <a:pt x="353" y="4"/>
                  </a:lnTo>
                  <a:lnTo>
                    <a:pt x="353" y="4"/>
                  </a:lnTo>
                  <a:lnTo>
                    <a:pt x="348" y="4"/>
                  </a:lnTo>
                  <a:lnTo>
                    <a:pt x="346" y="4"/>
                  </a:lnTo>
                  <a:lnTo>
                    <a:pt x="343" y="2"/>
                  </a:lnTo>
                  <a:lnTo>
                    <a:pt x="341" y="2"/>
                  </a:lnTo>
                  <a:lnTo>
                    <a:pt x="341" y="0"/>
                  </a:lnTo>
                  <a:lnTo>
                    <a:pt x="341" y="0"/>
                  </a:lnTo>
                  <a:lnTo>
                    <a:pt x="341" y="0"/>
                  </a:lnTo>
                  <a:lnTo>
                    <a:pt x="341" y="0"/>
                  </a:lnTo>
                  <a:lnTo>
                    <a:pt x="341" y="0"/>
                  </a:lnTo>
                  <a:lnTo>
                    <a:pt x="338" y="0"/>
                  </a:lnTo>
                  <a:lnTo>
                    <a:pt x="338" y="0"/>
                  </a:lnTo>
                  <a:lnTo>
                    <a:pt x="336" y="0"/>
                  </a:lnTo>
                  <a:lnTo>
                    <a:pt x="336" y="0"/>
                  </a:lnTo>
                  <a:lnTo>
                    <a:pt x="334" y="2"/>
                  </a:lnTo>
                  <a:lnTo>
                    <a:pt x="334" y="2"/>
                  </a:lnTo>
                  <a:lnTo>
                    <a:pt x="331" y="4"/>
                  </a:lnTo>
                  <a:lnTo>
                    <a:pt x="329" y="4"/>
                  </a:lnTo>
                  <a:lnTo>
                    <a:pt x="329" y="4"/>
                  </a:lnTo>
                  <a:lnTo>
                    <a:pt x="327" y="4"/>
                  </a:lnTo>
                  <a:lnTo>
                    <a:pt x="327" y="4"/>
                  </a:lnTo>
                  <a:lnTo>
                    <a:pt x="327" y="4"/>
                  </a:lnTo>
                  <a:lnTo>
                    <a:pt x="327" y="4"/>
                  </a:lnTo>
                  <a:lnTo>
                    <a:pt x="324" y="7"/>
                  </a:lnTo>
                  <a:lnTo>
                    <a:pt x="324" y="7"/>
                  </a:lnTo>
                  <a:lnTo>
                    <a:pt x="324" y="7"/>
                  </a:lnTo>
                  <a:lnTo>
                    <a:pt x="322" y="7"/>
                  </a:lnTo>
                  <a:lnTo>
                    <a:pt x="322" y="7"/>
                  </a:lnTo>
                  <a:lnTo>
                    <a:pt x="320" y="7"/>
                  </a:lnTo>
                  <a:lnTo>
                    <a:pt x="320" y="7"/>
                  </a:lnTo>
                  <a:lnTo>
                    <a:pt x="317" y="7"/>
                  </a:lnTo>
                  <a:lnTo>
                    <a:pt x="317" y="7"/>
                  </a:lnTo>
                  <a:lnTo>
                    <a:pt x="315" y="7"/>
                  </a:lnTo>
                  <a:lnTo>
                    <a:pt x="315" y="7"/>
                  </a:lnTo>
                  <a:lnTo>
                    <a:pt x="315" y="9"/>
                  </a:lnTo>
                  <a:lnTo>
                    <a:pt x="315" y="9"/>
                  </a:lnTo>
                  <a:lnTo>
                    <a:pt x="315" y="9"/>
                  </a:lnTo>
                  <a:lnTo>
                    <a:pt x="312" y="9"/>
                  </a:lnTo>
                  <a:lnTo>
                    <a:pt x="312" y="9"/>
                  </a:lnTo>
                  <a:lnTo>
                    <a:pt x="312" y="9"/>
                  </a:lnTo>
                  <a:lnTo>
                    <a:pt x="312" y="9"/>
                  </a:lnTo>
                  <a:lnTo>
                    <a:pt x="312" y="9"/>
                  </a:lnTo>
                  <a:lnTo>
                    <a:pt x="310" y="7"/>
                  </a:lnTo>
                  <a:lnTo>
                    <a:pt x="310" y="7"/>
                  </a:lnTo>
                  <a:lnTo>
                    <a:pt x="308" y="7"/>
                  </a:lnTo>
                  <a:lnTo>
                    <a:pt x="308" y="7"/>
                  </a:lnTo>
                  <a:lnTo>
                    <a:pt x="308" y="7"/>
                  </a:lnTo>
                  <a:lnTo>
                    <a:pt x="308" y="7"/>
                  </a:lnTo>
                  <a:lnTo>
                    <a:pt x="305" y="7"/>
                  </a:lnTo>
                  <a:lnTo>
                    <a:pt x="305" y="7"/>
                  </a:lnTo>
                  <a:lnTo>
                    <a:pt x="305" y="9"/>
                  </a:lnTo>
                  <a:lnTo>
                    <a:pt x="305" y="9"/>
                  </a:lnTo>
                  <a:lnTo>
                    <a:pt x="305" y="9"/>
                  </a:lnTo>
                  <a:lnTo>
                    <a:pt x="303" y="9"/>
                  </a:lnTo>
                  <a:lnTo>
                    <a:pt x="301" y="9"/>
                  </a:lnTo>
                  <a:lnTo>
                    <a:pt x="298" y="9"/>
                  </a:lnTo>
                  <a:lnTo>
                    <a:pt x="298" y="9"/>
                  </a:lnTo>
                  <a:lnTo>
                    <a:pt x="294" y="9"/>
                  </a:lnTo>
                  <a:lnTo>
                    <a:pt x="294" y="11"/>
                  </a:lnTo>
                  <a:lnTo>
                    <a:pt x="291" y="11"/>
                  </a:lnTo>
                  <a:lnTo>
                    <a:pt x="291" y="14"/>
                  </a:lnTo>
                  <a:lnTo>
                    <a:pt x="289" y="19"/>
                  </a:lnTo>
                  <a:lnTo>
                    <a:pt x="289" y="23"/>
                  </a:lnTo>
                  <a:lnTo>
                    <a:pt x="289" y="23"/>
                  </a:lnTo>
                  <a:lnTo>
                    <a:pt x="289" y="26"/>
                  </a:lnTo>
                  <a:lnTo>
                    <a:pt x="286" y="28"/>
                  </a:lnTo>
                  <a:lnTo>
                    <a:pt x="286" y="28"/>
                  </a:lnTo>
                  <a:lnTo>
                    <a:pt x="286" y="30"/>
                  </a:lnTo>
                  <a:lnTo>
                    <a:pt x="286" y="30"/>
                  </a:lnTo>
                  <a:lnTo>
                    <a:pt x="286" y="33"/>
                  </a:lnTo>
                  <a:lnTo>
                    <a:pt x="286" y="33"/>
                  </a:lnTo>
                  <a:lnTo>
                    <a:pt x="286" y="35"/>
                  </a:lnTo>
                  <a:lnTo>
                    <a:pt x="284" y="40"/>
                  </a:lnTo>
                  <a:lnTo>
                    <a:pt x="284" y="42"/>
                  </a:lnTo>
                  <a:lnTo>
                    <a:pt x="284" y="42"/>
                  </a:lnTo>
                  <a:lnTo>
                    <a:pt x="286" y="45"/>
                  </a:lnTo>
                  <a:lnTo>
                    <a:pt x="286" y="45"/>
                  </a:lnTo>
                  <a:lnTo>
                    <a:pt x="286" y="45"/>
                  </a:lnTo>
                  <a:lnTo>
                    <a:pt x="284" y="49"/>
                  </a:lnTo>
                  <a:lnTo>
                    <a:pt x="284" y="52"/>
                  </a:lnTo>
                  <a:lnTo>
                    <a:pt x="282" y="54"/>
                  </a:lnTo>
                  <a:lnTo>
                    <a:pt x="279" y="59"/>
                  </a:lnTo>
                  <a:lnTo>
                    <a:pt x="277" y="63"/>
                  </a:lnTo>
                  <a:lnTo>
                    <a:pt x="277" y="66"/>
                  </a:lnTo>
                  <a:lnTo>
                    <a:pt x="275" y="73"/>
                  </a:lnTo>
                  <a:lnTo>
                    <a:pt x="270" y="78"/>
                  </a:lnTo>
                  <a:lnTo>
                    <a:pt x="272" y="78"/>
                  </a:lnTo>
                  <a:lnTo>
                    <a:pt x="272" y="78"/>
                  </a:lnTo>
                  <a:lnTo>
                    <a:pt x="272" y="80"/>
                  </a:lnTo>
                  <a:lnTo>
                    <a:pt x="270" y="80"/>
                  </a:lnTo>
                  <a:lnTo>
                    <a:pt x="267" y="80"/>
                  </a:lnTo>
                  <a:lnTo>
                    <a:pt x="267" y="80"/>
                  </a:lnTo>
                  <a:lnTo>
                    <a:pt x="265" y="80"/>
                  </a:lnTo>
                  <a:lnTo>
                    <a:pt x="265" y="80"/>
                  </a:lnTo>
                  <a:lnTo>
                    <a:pt x="265" y="82"/>
                  </a:lnTo>
                  <a:lnTo>
                    <a:pt x="265" y="82"/>
                  </a:lnTo>
                  <a:lnTo>
                    <a:pt x="265" y="82"/>
                  </a:lnTo>
                  <a:lnTo>
                    <a:pt x="265" y="85"/>
                  </a:lnTo>
                  <a:lnTo>
                    <a:pt x="265" y="85"/>
                  </a:lnTo>
                  <a:lnTo>
                    <a:pt x="265" y="85"/>
                  </a:lnTo>
                  <a:lnTo>
                    <a:pt x="265" y="85"/>
                  </a:lnTo>
                  <a:lnTo>
                    <a:pt x="265" y="85"/>
                  </a:lnTo>
                  <a:lnTo>
                    <a:pt x="265" y="85"/>
                  </a:lnTo>
                  <a:lnTo>
                    <a:pt x="265" y="85"/>
                  </a:lnTo>
                  <a:lnTo>
                    <a:pt x="265" y="85"/>
                  </a:lnTo>
                  <a:lnTo>
                    <a:pt x="265" y="87"/>
                  </a:lnTo>
                  <a:lnTo>
                    <a:pt x="265" y="87"/>
                  </a:lnTo>
                  <a:lnTo>
                    <a:pt x="265" y="87"/>
                  </a:lnTo>
                  <a:lnTo>
                    <a:pt x="265" y="87"/>
                  </a:lnTo>
                  <a:lnTo>
                    <a:pt x="265" y="87"/>
                  </a:lnTo>
                  <a:lnTo>
                    <a:pt x="265" y="87"/>
                  </a:lnTo>
                  <a:lnTo>
                    <a:pt x="265" y="90"/>
                  </a:lnTo>
                  <a:lnTo>
                    <a:pt x="263" y="90"/>
                  </a:lnTo>
                  <a:lnTo>
                    <a:pt x="265" y="92"/>
                  </a:lnTo>
                  <a:lnTo>
                    <a:pt x="265" y="92"/>
                  </a:lnTo>
                  <a:lnTo>
                    <a:pt x="265" y="92"/>
                  </a:lnTo>
                  <a:lnTo>
                    <a:pt x="265" y="92"/>
                  </a:lnTo>
                  <a:lnTo>
                    <a:pt x="265" y="94"/>
                  </a:lnTo>
                  <a:lnTo>
                    <a:pt x="267" y="99"/>
                  </a:lnTo>
                  <a:lnTo>
                    <a:pt x="270" y="104"/>
                  </a:lnTo>
                  <a:lnTo>
                    <a:pt x="270" y="106"/>
                  </a:lnTo>
                  <a:lnTo>
                    <a:pt x="267" y="106"/>
                  </a:lnTo>
                  <a:lnTo>
                    <a:pt x="267" y="106"/>
                  </a:lnTo>
                  <a:lnTo>
                    <a:pt x="267" y="106"/>
                  </a:lnTo>
                  <a:lnTo>
                    <a:pt x="265" y="108"/>
                  </a:lnTo>
                  <a:lnTo>
                    <a:pt x="263" y="106"/>
                  </a:lnTo>
                  <a:lnTo>
                    <a:pt x="263" y="106"/>
                  </a:lnTo>
                  <a:lnTo>
                    <a:pt x="263" y="104"/>
                  </a:lnTo>
                  <a:lnTo>
                    <a:pt x="263" y="104"/>
                  </a:lnTo>
                  <a:lnTo>
                    <a:pt x="263" y="104"/>
                  </a:lnTo>
                  <a:lnTo>
                    <a:pt x="263" y="104"/>
                  </a:lnTo>
                  <a:lnTo>
                    <a:pt x="260" y="101"/>
                  </a:lnTo>
                  <a:lnTo>
                    <a:pt x="260" y="101"/>
                  </a:lnTo>
                  <a:lnTo>
                    <a:pt x="260" y="101"/>
                  </a:lnTo>
                  <a:lnTo>
                    <a:pt x="260" y="101"/>
                  </a:lnTo>
                  <a:lnTo>
                    <a:pt x="258" y="101"/>
                  </a:lnTo>
                  <a:lnTo>
                    <a:pt x="258" y="101"/>
                  </a:lnTo>
                  <a:lnTo>
                    <a:pt x="256" y="101"/>
                  </a:lnTo>
                  <a:lnTo>
                    <a:pt x="256" y="101"/>
                  </a:lnTo>
                  <a:lnTo>
                    <a:pt x="256" y="101"/>
                  </a:lnTo>
                  <a:lnTo>
                    <a:pt x="256" y="101"/>
                  </a:lnTo>
                  <a:lnTo>
                    <a:pt x="256" y="101"/>
                  </a:lnTo>
                  <a:lnTo>
                    <a:pt x="253" y="101"/>
                  </a:lnTo>
                  <a:lnTo>
                    <a:pt x="253" y="99"/>
                  </a:lnTo>
                  <a:lnTo>
                    <a:pt x="253" y="99"/>
                  </a:lnTo>
                  <a:lnTo>
                    <a:pt x="253" y="99"/>
                  </a:lnTo>
                  <a:lnTo>
                    <a:pt x="251" y="99"/>
                  </a:lnTo>
                  <a:lnTo>
                    <a:pt x="251" y="99"/>
                  </a:lnTo>
                  <a:lnTo>
                    <a:pt x="251" y="97"/>
                  </a:lnTo>
                  <a:lnTo>
                    <a:pt x="249" y="94"/>
                  </a:lnTo>
                  <a:lnTo>
                    <a:pt x="249" y="94"/>
                  </a:lnTo>
                  <a:lnTo>
                    <a:pt x="246" y="94"/>
                  </a:lnTo>
                  <a:lnTo>
                    <a:pt x="246" y="94"/>
                  </a:lnTo>
                  <a:lnTo>
                    <a:pt x="246" y="94"/>
                  </a:lnTo>
                  <a:lnTo>
                    <a:pt x="244" y="94"/>
                  </a:lnTo>
                  <a:lnTo>
                    <a:pt x="239" y="94"/>
                  </a:lnTo>
                  <a:lnTo>
                    <a:pt x="234" y="92"/>
                  </a:lnTo>
                  <a:lnTo>
                    <a:pt x="232" y="92"/>
                  </a:lnTo>
                  <a:lnTo>
                    <a:pt x="230" y="92"/>
                  </a:lnTo>
                  <a:lnTo>
                    <a:pt x="227" y="94"/>
                  </a:lnTo>
                  <a:lnTo>
                    <a:pt x="227" y="94"/>
                  </a:lnTo>
                  <a:lnTo>
                    <a:pt x="225" y="94"/>
                  </a:lnTo>
                  <a:lnTo>
                    <a:pt x="225" y="94"/>
                  </a:lnTo>
                  <a:lnTo>
                    <a:pt x="225" y="94"/>
                  </a:lnTo>
                  <a:lnTo>
                    <a:pt x="225" y="94"/>
                  </a:lnTo>
                  <a:lnTo>
                    <a:pt x="223" y="94"/>
                  </a:lnTo>
                  <a:lnTo>
                    <a:pt x="223" y="94"/>
                  </a:lnTo>
                  <a:lnTo>
                    <a:pt x="223" y="92"/>
                  </a:lnTo>
                  <a:lnTo>
                    <a:pt x="223" y="92"/>
                  </a:lnTo>
                  <a:lnTo>
                    <a:pt x="223" y="92"/>
                  </a:lnTo>
                  <a:lnTo>
                    <a:pt x="223" y="92"/>
                  </a:lnTo>
                  <a:lnTo>
                    <a:pt x="223" y="92"/>
                  </a:lnTo>
                  <a:lnTo>
                    <a:pt x="223" y="92"/>
                  </a:lnTo>
                  <a:lnTo>
                    <a:pt x="220" y="90"/>
                  </a:lnTo>
                  <a:lnTo>
                    <a:pt x="220" y="90"/>
                  </a:lnTo>
                  <a:lnTo>
                    <a:pt x="220" y="90"/>
                  </a:lnTo>
                  <a:lnTo>
                    <a:pt x="220" y="90"/>
                  </a:lnTo>
                  <a:lnTo>
                    <a:pt x="220" y="90"/>
                  </a:lnTo>
                  <a:lnTo>
                    <a:pt x="218" y="87"/>
                  </a:lnTo>
                  <a:lnTo>
                    <a:pt x="218" y="90"/>
                  </a:lnTo>
                  <a:lnTo>
                    <a:pt x="218" y="90"/>
                  </a:lnTo>
                  <a:lnTo>
                    <a:pt x="215" y="87"/>
                  </a:lnTo>
                  <a:lnTo>
                    <a:pt x="215" y="90"/>
                  </a:lnTo>
                  <a:lnTo>
                    <a:pt x="213" y="90"/>
                  </a:lnTo>
                  <a:lnTo>
                    <a:pt x="213" y="90"/>
                  </a:lnTo>
                  <a:lnTo>
                    <a:pt x="213" y="90"/>
                  </a:lnTo>
                  <a:lnTo>
                    <a:pt x="213" y="92"/>
                  </a:lnTo>
                  <a:lnTo>
                    <a:pt x="211" y="92"/>
                  </a:lnTo>
                  <a:lnTo>
                    <a:pt x="211" y="90"/>
                  </a:lnTo>
                  <a:lnTo>
                    <a:pt x="208" y="90"/>
                  </a:lnTo>
                  <a:lnTo>
                    <a:pt x="208" y="90"/>
                  </a:lnTo>
                  <a:lnTo>
                    <a:pt x="206" y="90"/>
                  </a:lnTo>
                  <a:lnTo>
                    <a:pt x="206" y="90"/>
                  </a:lnTo>
                  <a:lnTo>
                    <a:pt x="206" y="90"/>
                  </a:lnTo>
                  <a:lnTo>
                    <a:pt x="204" y="90"/>
                  </a:lnTo>
                  <a:lnTo>
                    <a:pt x="204" y="90"/>
                  </a:lnTo>
                  <a:lnTo>
                    <a:pt x="201" y="90"/>
                  </a:lnTo>
                  <a:lnTo>
                    <a:pt x="201" y="90"/>
                  </a:lnTo>
                  <a:lnTo>
                    <a:pt x="201" y="87"/>
                  </a:lnTo>
                  <a:lnTo>
                    <a:pt x="201" y="87"/>
                  </a:lnTo>
                  <a:lnTo>
                    <a:pt x="201" y="85"/>
                  </a:lnTo>
                  <a:lnTo>
                    <a:pt x="201" y="85"/>
                  </a:lnTo>
                  <a:lnTo>
                    <a:pt x="199" y="85"/>
                  </a:lnTo>
                  <a:lnTo>
                    <a:pt x="199" y="85"/>
                  </a:lnTo>
                  <a:lnTo>
                    <a:pt x="199" y="85"/>
                  </a:lnTo>
                  <a:lnTo>
                    <a:pt x="199" y="85"/>
                  </a:lnTo>
                  <a:lnTo>
                    <a:pt x="199" y="87"/>
                  </a:lnTo>
                  <a:lnTo>
                    <a:pt x="199" y="87"/>
                  </a:lnTo>
                  <a:lnTo>
                    <a:pt x="194" y="87"/>
                  </a:lnTo>
                  <a:lnTo>
                    <a:pt x="194" y="87"/>
                  </a:lnTo>
                  <a:lnTo>
                    <a:pt x="194" y="85"/>
                  </a:lnTo>
                  <a:lnTo>
                    <a:pt x="194" y="85"/>
                  </a:lnTo>
                  <a:lnTo>
                    <a:pt x="194" y="85"/>
                  </a:lnTo>
                  <a:lnTo>
                    <a:pt x="194" y="85"/>
                  </a:lnTo>
                  <a:lnTo>
                    <a:pt x="192" y="85"/>
                  </a:lnTo>
                  <a:lnTo>
                    <a:pt x="192" y="85"/>
                  </a:lnTo>
                  <a:lnTo>
                    <a:pt x="192" y="85"/>
                  </a:lnTo>
                  <a:lnTo>
                    <a:pt x="194" y="85"/>
                  </a:lnTo>
                  <a:lnTo>
                    <a:pt x="192" y="82"/>
                  </a:lnTo>
                  <a:lnTo>
                    <a:pt x="192" y="85"/>
                  </a:lnTo>
                  <a:lnTo>
                    <a:pt x="192" y="85"/>
                  </a:lnTo>
                  <a:lnTo>
                    <a:pt x="192" y="85"/>
                  </a:lnTo>
                  <a:lnTo>
                    <a:pt x="189" y="82"/>
                  </a:lnTo>
                  <a:lnTo>
                    <a:pt x="189" y="82"/>
                  </a:lnTo>
                  <a:lnTo>
                    <a:pt x="187" y="82"/>
                  </a:lnTo>
                  <a:lnTo>
                    <a:pt x="187" y="82"/>
                  </a:lnTo>
                  <a:lnTo>
                    <a:pt x="187" y="82"/>
                  </a:lnTo>
                  <a:lnTo>
                    <a:pt x="187" y="82"/>
                  </a:lnTo>
                  <a:lnTo>
                    <a:pt x="185" y="80"/>
                  </a:lnTo>
                  <a:lnTo>
                    <a:pt x="185" y="80"/>
                  </a:lnTo>
                  <a:lnTo>
                    <a:pt x="182" y="80"/>
                  </a:lnTo>
                  <a:lnTo>
                    <a:pt x="182" y="80"/>
                  </a:lnTo>
                  <a:lnTo>
                    <a:pt x="182" y="80"/>
                  </a:lnTo>
                  <a:lnTo>
                    <a:pt x="182" y="80"/>
                  </a:lnTo>
                  <a:lnTo>
                    <a:pt x="182" y="82"/>
                  </a:lnTo>
                  <a:lnTo>
                    <a:pt x="182" y="82"/>
                  </a:lnTo>
                  <a:lnTo>
                    <a:pt x="178" y="82"/>
                  </a:lnTo>
                  <a:lnTo>
                    <a:pt x="178" y="82"/>
                  </a:lnTo>
                  <a:lnTo>
                    <a:pt x="178" y="82"/>
                  </a:lnTo>
                  <a:lnTo>
                    <a:pt x="175" y="82"/>
                  </a:lnTo>
                  <a:lnTo>
                    <a:pt x="175" y="82"/>
                  </a:lnTo>
                  <a:lnTo>
                    <a:pt x="175" y="82"/>
                  </a:lnTo>
                  <a:lnTo>
                    <a:pt x="170" y="80"/>
                  </a:lnTo>
                  <a:lnTo>
                    <a:pt x="168" y="82"/>
                  </a:lnTo>
                  <a:lnTo>
                    <a:pt x="168" y="82"/>
                  </a:lnTo>
                  <a:lnTo>
                    <a:pt x="161" y="82"/>
                  </a:lnTo>
                  <a:lnTo>
                    <a:pt x="154" y="82"/>
                  </a:lnTo>
                  <a:lnTo>
                    <a:pt x="144" y="82"/>
                  </a:lnTo>
                  <a:lnTo>
                    <a:pt x="135" y="82"/>
                  </a:lnTo>
                  <a:lnTo>
                    <a:pt x="133" y="82"/>
                  </a:lnTo>
                  <a:lnTo>
                    <a:pt x="126" y="82"/>
                  </a:lnTo>
                  <a:lnTo>
                    <a:pt x="116" y="82"/>
                  </a:lnTo>
                  <a:lnTo>
                    <a:pt x="116" y="85"/>
                  </a:lnTo>
                  <a:lnTo>
                    <a:pt x="116" y="87"/>
                  </a:lnTo>
                  <a:lnTo>
                    <a:pt x="116" y="87"/>
                  </a:lnTo>
                  <a:lnTo>
                    <a:pt x="114" y="90"/>
                  </a:lnTo>
                  <a:lnTo>
                    <a:pt x="114" y="90"/>
                  </a:lnTo>
                  <a:lnTo>
                    <a:pt x="111" y="90"/>
                  </a:lnTo>
                  <a:lnTo>
                    <a:pt x="111" y="90"/>
                  </a:lnTo>
                  <a:lnTo>
                    <a:pt x="111" y="90"/>
                  </a:lnTo>
                  <a:lnTo>
                    <a:pt x="111" y="92"/>
                  </a:lnTo>
                  <a:lnTo>
                    <a:pt x="111" y="92"/>
                  </a:lnTo>
                  <a:lnTo>
                    <a:pt x="111" y="92"/>
                  </a:lnTo>
                  <a:lnTo>
                    <a:pt x="111" y="92"/>
                  </a:lnTo>
                  <a:lnTo>
                    <a:pt x="111" y="94"/>
                  </a:lnTo>
                  <a:lnTo>
                    <a:pt x="111" y="94"/>
                  </a:lnTo>
                  <a:lnTo>
                    <a:pt x="109" y="94"/>
                  </a:lnTo>
                  <a:lnTo>
                    <a:pt x="109" y="94"/>
                  </a:lnTo>
                  <a:lnTo>
                    <a:pt x="109" y="94"/>
                  </a:lnTo>
                  <a:lnTo>
                    <a:pt x="109" y="97"/>
                  </a:lnTo>
                  <a:lnTo>
                    <a:pt x="109" y="97"/>
                  </a:lnTo>
                  <a:lnTo>
                    <a:pt x="109" y="97"/>
                  </a:lnTo>
                  <a:lnTo>
                    <a:pt x="109" y="99"/>
                  </a:lnTo>
                  <a:lnTo>
                    <a:pt x="111" y="99"/>
                  </a:lnTo>
                  <a:lnTo>
                    <a:pt x="111" y="99"/>
                  </a:lnTo>
                  <a:lnTo>
                    <a:pt x="109" y="101"/>
                  </a:lnTo>
                  <a:lnTo>
                    <a:pt x="109" y="101"/>
                  </a:lnTo>
                  <a:lnTo>
                    <a:pt x="109" y="104"/>
                  </a:lnTo>
                  <a:lnTo>
                    <a:pt x="109" y="104"/>
                  </a:lnTo>
                  <a:lnTo>
                    <a:pt x="109" y="104"/>
                  </a:lnTo>
                  <a:lnTo>
                    <a:pt x="109" y="106"/>
                  </a:lnTo>
                  <a:lnTo>
                    <a:pt x="109" y="106"/>
                  </a:lnTo>
                  <a:lnTo>
                    <a:pt x="107" y="106"/>
                  </a:lnTo>
                  <a:lnTo>
                    <a:pt x="109" y="108"/>
                  </a:lnTo>
                  <a:lnTo>
                    <a:pt x="109" y="111"/>
                  </a:lnTo>
                  <a:lnTo>
                    <a:pt x="107" y="111"/>
                  </a:lnTo>
                  <a:lnTo>
                    <a:pt x="109" y="113"/>
                  </a:lnTo>
                  <a:lnTo>
                    <a:pt x="109" y="116"/>
                  </a:lnTo>
                  <a:lnTo>
                    <a:pt x="109" y="116"/>
                  </a:lnTo>
                  <a:lnTo>
                    <a:pt x="109" y="116"/>
                  </a:lnTo>
                  <a:lnTo>
                    <a:pt x="111" y="116"/>
                  </a:lnTo>
                  <a:lnTo>
                    <a:pt x="111" y="116"/>
                  </a:lnTo>
                  <a:lnTo>
                    <a:pt x="109" y="118"/>
                  </a:lnTo>
                  <a:lnTo>
                    <a:pt x="111" y="118"/>
                  </a:lnTo>
                  <a:lnTo>
                    <a:pt x="111" y="120"/>
                  </a:lnTo>
                  <a:lnTo>
                    <a:pt x="114" y="120"/>
                  </a:lnTo>
                  <a:lnTo>
                    <a:pt x="114" y="120"/>
                  </a:lnTo>
                  <a:lnTo>
                    <a:pt x="114" y="123"/>
                  </a:lnTo>
                  <a:lnTo>
                    <a:pt x="114" y="125"/>
                  </a:lnTo>
                  <a:lnTo>
                    <a:pt x="114" y="125"/>
                  </a:lnTo>
                  <a:lnTo>
                    <a:pt x="114" y="125"/>
                  </a:lnTo>
                  <a:lnTo>
                    <a:pt x="114" y="125"/>
                  </a:lnTo>
                  <a:lnTo>
                    <a:pt x="114" y="125"/>
                  </a:lnTo>
                  <a:lnTo>
                    <a:pt x="114" y="125"/>
                  </a:lnTo>
                  <a:lnTo>
                    <a:pt x="114" y="127"/>
                  </a:lnTo>
                  <a:lnTo>
                    <a:pt x="111" y="127"/>
                  </a:lnTo>
                  <a:lnTo>
                    <a:pt x="111" y="127"/>
                  </a:lnTo>
                  <a:lnTo>
                    <a:pt x="109" y="127"/>
                  </a:lnTo>
                  <a:lnTo>
                    <a:pt x="109" y="127"/>
                  </a:lnTo>
                  <a:lnTo>
                    <a:pt x="109" y="130"/>
                  </a:lnTo>
                  <a:lnTo>
                    <a:pt x="109" y="130"/>
                  </a:lnTo>
                  <a:lnTo>
                    <a:pt x="109" y="130"/>
                  </a:lnTo>
                  <a:lnTo>
                    <a:pt x="109" y="130"/>
                  </a:lnTo>
                  <a:lnTo>
                    <a:pt x="109" y="130"/>
                  </a:lnTo>
                  <a:lnTo>
                    <a:pt x="109" y="130"/>
                  </a:lnTo>
                  <a:lnTo>
                    <a:pt x="109" y="132"/>
                  </a:lnTo>
                  <a:lnTo>
                    <a:pt x="109" y="132"/>
                  </a:lnTo>
                  <a:lnTo>
                    <a:pt x="111" y="132"/>
                  </a:lnTo>
                  <a:lnTo>
                    <a:pt x="111" y="132"/>
                  </a:lnTo>
                  <a:lnTo>
                    <a:pt x="114" y="132"/>
                  </a:lnTo>
                  <a:lnTo>
                    <a:pt x="114" y="132"/>
                  </a:lnTo>
                  <a:lnTo>
                    <a:pt x="116" y="130"/>
                  </a:lnTo>
                  <a:lnTo>
                    <a:pt x="116" y="130"/>
                  </a:lnTo>
                  <a:lnTo>
                    <a:pt x="118" y="130"/>
                  </a:lnTo>
                  <a:lnTo>
                    <a:pt x="118" y="130"/>
                  </a:lnTo>
                  <a:lnTo>
                    <a:pt x="118" y="127"/>
                  </a:lnTo>
                  <a:lnTo>
                    <a:pt x="118" y="127"/>
                  </a:lnTo>
                  <a:lnTo>
                    <a:pt x="121" y="127"/>
                  </a:lnTo>
                  <a:lnTo>
                    <a:pt x="121" y="127"/>
                  </a:lnTo>
                  <a:lnTo>
                    <a:pt x="123" y="127"/>
                  </a:lnTo>
                  <a:lnTo>
                    <a:pt x="123" y="127"/>
                  </a:lnTo>
                  <a:lnTo>
                    <a:pt x="126" y="130"/>
                  </a:lnTo>
                  <a:lnTo>
                    <a:pt x="128" y="130"/>
                  </a:lnTo>
                  <a:lnTo>
                    <a:pt x="130" y="127"/>
                  </a:lnTo>
                  <a:lnTo>
                    <a:pt x="130" y="127"/>
                  </a:lnTo>
                  <a:lnTo>
                    <a:pt x="130" y="125"/>
                  </a:lnTo>
                  <a:lnTo>
                    <a:pt x="133" y="125"/>
                  </a:lnTo>
                  <a:lnTo>
                    <a:pt x="133" y="125"/>
                  </a:lnTo>
                  <a:lnTo>
                    <a:pt x="135" y="125"/>
                  </a:lnTo>
                  <a:lnTo>
                    <a:pt x="135" y="125"/>
                  </a:lnTo>
                  <a:lnTo>
                    <a:pt x="135" y="125"/>
                  </a:lnTo>
                  <a:lnTo>
                    <a:pt x="137" y="125"/>
                  </a:lnTo>
                  <a:lnTo>
                    <a:pt x="137" y="125"/>
                  </a:lnTo>
                  <a:lnTo>
                    <a:pt x="137" y="125"/>
                  </a:lnTo>
                  <a:lnTo>
                    <a:pt x="137" y="123"/>
                  </a:lnTo>
                  <a:lnTo>
                    <a:pt x="140" y="123"/>
                  </a:lnTo>
                  <a:lnTo>
                    <a:pt x="140" y="123"/>
                  </a:lnTo>
                  <a:lnTo>
                    <a:pt x="140" y="123"/>
                  </a:lnTo>
                  <a:lnTo>
                    <a:pt x="140" y="123"/>
                  </a:lnTo>
                  <a:lnTo>
                    <a:pt x="140" y="123"/>
                  </a:lnTo>
                  <a:lnTo>
                    <a:pt x="140" y="123"/>
                  </a:lnTo>
                  <a:lnTo>
                    <a:pt x="142" y="123"/>
                  </a:lnTo>
                  <a:lnTo>
                    <a:pt x="142" y="120"/>
                  </a:lnTo>
                  <a:lnTo>
                    <a:pt x="142" y="120"/>
                  </a:lnTo>
                  <a:lnTo>
                    <a:pt x="142" y="120"/>
                  </a:lnTo>
                  <a:lnTo>
                    <a:pt x="152" y="120"/>
                  </a:lnTo>
                  <a:lnTo>
                    <a:pt x="154" y="120"/>
                  </a:lnTo>
                  <a:lnTo>
                    <a:pt x="154" y="123"/>
                  </a:lnTo>
                  <a:lnTo>
                    <a:pt x="156" y="123"/>
                  </a:lnTo>
                  <a:lnTo>
                    <a:pt x="156" y="123"/>
                  </a:lnTo>
                  <a:lnTo>
                    <a:pt x="156" y="123"/>
                  </a:lnTo>
                  <a:lnTo>
                    <a:pt x="159" y="123"/>
                  </a:lnTo>
                  <a:lnTo>
                    <a:pt x="161" y="123"/>
                  </a:lnTo>
                  <a:lnTo>
                    <a:pt x="161" y="123"/>
                  </a:lnTo>
                  <a:lnTo>
                    <a:pt x="163" y="123"/>
                  </a:lnTo>
                  <a:lnTo>
                    <a:pt x="163" y="123"/>
                  </a:lnTo>
                  <a:lnTo>
                    <a:pt x="163" y="123"/>
                  </a:lnTo>
                  <a:lnTo>
                    <a:pt x="166" y="125"/>
                  </a:lnTo>
                  <a:lnTo>
                    <a:pt x="166" y="125"/>
                  </a:lnTo>
                  <a:lnTo>
                    <a:pt x="166" y="125"/>
                  </a:lnTo>
                  <a:lnTo>
                    <a:pt x="166" y="125"/>
                  </a:lnTo>
                  <a:lnTo>
                    <a:pt x="166" y="125"/>
                  </a:lnTo>
                  <a:lnTo>
                    <a:pt x="168" y="125"/>
                  </a:lnTo>
                  <a:lnTo>
                    <a:pt x="168" y="127"/>
                  </a:lnTo>
                  <a:lnTo>
                    <a:pt x="168" y="130"/>
                  </a:lnTo>
                  <a:lnTo>
                    <a:pt x="168" y="132"/>
                  </a:lnTo>
                  <a:lnTo>
                    <a:pt x="168" y="134"/>
                  </a:lnTo>
                  <a:lnTo>
                    <a:pt x="168" y="137"/>
                  </a:lnTo>
                  <a:lnTo>
                    <a:pt x="170" y="137"/>
                  </a:lnTo>
                  <a:lnTo>
                    <a:pt x="173" y="139"/>
                  </a:lnTo>
                  <a:lnTo>
                    <a:pt x="173" y="139"/>
                  </a:lnTo>
                  <a:lnTo>
                    <a:pt x="173" y="142"/>
                  </a:lnTo>
                  <a:lnTo>
                    <a:pt x="175" y="144"/>
                  </a:lnTo>
                  <a:lnTo>
                    <a:pt x="175" y="144"/>
                  </a:lnTo>
                  <a:lnTo>
                    <a:pt x="175" y="146"/>
                  </a:lnTo>
                  <a:lnTo>
                    <a:pt x="178" y="146"/>
                  </a:lnTo>
                  <a:lnTo>
                    <a:pt x="178" y="149"/>
                  </a:lnTo>
                  <a:lnTo>
                    <a:pt x="178" y="149"/>
                  </a:lnTo>
                  <a:lnTo>
                    <a:pt x="178" y="149"/>
                  </a:lnTo>
                  <a:lnTo>
                    <a:pt x="178" y="149"/>
                  </a:lnTo>
                  <a:lnTo>
                    <a:pt x="178" y="149"/>
                  </a:lnTo>
                  <a:lnTo>
                    <a:pt x="178" y="151"/>
                  </a:lnTo>
                  <a:lnTo>
                    <a:pt x="178" y="151"/>
                  </a:lnTo>
                  <a:lnTo>
                    <a:pt x="178" y="153"/>
                  </a:lnTo>
                  <a:lnTo>
                    <a:pt x="175" y="156"/>
                  </a:lnTo>
                  <a:lnTo>
                    <a:pt x="173" y="158"/>
                  </a:lnTo>
                  <a:lnTo>
                    <a:pt x="170" y="161"/>
                  </a:lnTo>
                  <a:lnTo>
                    <a:pt x="170" y="163"/>
                  </a:lnTo>
                  <a:lnTo>
                    <a:pt x="170" y="163"/>
                  </a:lnTo>
                  <a:lnTo>
                    <a:pt x="168" y="168"/>
                  </a:lnTo>
                  <a:lnTo>
                    <a:pt x="168" y="168"/>
                  </a:lnTo>
                  <a:lnTo>
                    <a:pt x="166" y="168"/>
                  </a:lnTo>
                  <a:lnTo>
                    <a:pt x="166" y="168"/>
                  </a:lnTo>
                  <a:lnTo>
                    <a:pt x="163" y="168"/>
                  </a:lnTo>
                  <a:lnTo>
                    <a:pt x="161" y="168"/>
                  </a:lnTo>
                  <a:lnTo>
                    <a:pt x="159" y="168"/>
                  </a:lnTo>
                  <a:lnTo>
                    <a:pt x="156" y="170"/>
                  </a:lnTo>
                  <a:lnTo>
                    <a:pt x="156" y="170"/>
                  </a:lnTo>
                  <a:lnTo>
                    <a:pt x="156" y="172"/>
                  </a:lnTo>
                  <a:lnTo>
                    <a:pt x="156" y="172"/>
                  </a:lnTo>
                  <a:lnTo>
                    <a:pt x="156" y="175"/>
                  </a:lnTo>
                  <a:lnTo>
                    <a:pt x="152" y="177"/>
                  </a:lnTo>
                  <a:lnTo>
                    <a:pt x="152" y="177"/>
                  </a:lnTo>
                  <a:lnTo>
                    <a:pt x="149" y="182"/>
                  </a:lnTo>
                  <a:lnTo>
                    <a:pt x="147" y="184"/>
                  </a:lnTo>
                  <a:lnTo>
                    <a:pt x="147" y="187"/>
                  </a:lnTo>
                  <a:lnTo>
                    <a:pt x="147" y="187"/>
                  </a:lnTo>
                  <a:lnTo>
                    <a:pt x="147" y="189"/>
                  </a:lnTo>
                  <a:lnTo>
                    <a:pt x="147" y="191"/>
                  </a:lnTo>
                  <a:lnTo>
                    <a:pt x="147" y="194"/>
                  </a:lnTo>
                  <a:lnTo>
                    <a:pt x="149" y="194"/>
                  </a:lnTo>
                  <a:lnTo>
                    <a:pt x="149" y="194"/>
                  </a:lnTo>
                  <a:lnTo>
                    <a:pt x="149" y="194"/>
                  </a:lnTo>
                  <a:lnTo>
                    <a:pt x="149" y="196"/>
                  </a:lnTo>
                  <a:lnTo>
                    <a:pt x="149" y="196"/>
                  </a:lnTo>
                  <a:lnTo>
                    <a:pt x="149" y="196"/>
                  </a:lnTo>
                  <a:lnTo>
                    <a:pt x="149" y="198"/>
                  </a:lnTo>
                  <a:lnTo>
                    <a:pt x="149" y="198"/>
                  </a:lnTo>
                  <a:lnTo>
                    <a:pt x="149" y="198"/>
                  </a:lnTo>
                  <a:lnTo>
                    <a:pt x="149" y="198"/>
                  </a:lnTo>
                  <a:lnTo>
                    <a:pt x="149" y="201"/>
                  </a:lnTo>
                  <a:lnTo>
                    <a:pt x="149" y="201"/>
                  </a:lnTo>
                  <a:lnTo>
                    <a:pt x="147" y="201"/>
                  </a:lnTo>
                  <a:lnTo>
                    <a:pt x="144" y="205"/>
                  </a:lnTo>
                  <a:lnTo>
                    <a:pt x="144" y="205"/>
                  </a:lnTo>
                  <a:lnTo>
                    <a:pt x="144" y="208"/>
                  </a:lnTo>
                  <a:lnTo>
                    <a:pt x="147" y="210"/>
                  </a:lnTo>
                  <a:lnTo>
                    <a:pt x="147" y="210"/>
                  </a:lnTo>
                  <a:lnTo>
                    <a:pt x="147" y="210"/>
                  </a:lnTo>
                  <a:lnTo>
                    <a:pt x="149" y="210"/>
                  </a:lnTo>
                  <a:lnTo>
                    <a:pt x="149" y="210"/>
                  </a:lnTo>
                  <a:lnTo>
                    <a:pt x="149" y="210"/>
                  </a:lnTo>
                  <a:lnTo>
                    <a:pt x="149" y="210"/>
                  </a:lnTo>
                  <a:lnTo>
                    <a:pt x="149" y="210"/>
                  </a:lnTo>
                  <a:lnTo>
                    <a:pt x="152" y="210"/>
                  </a:lnTo>
                  <a:lnTo>
                    <a:pt x="152" y="210"/>
                  </a:lnTo>
                  <a:lnTo>
                    <a:pt x="152" y="210"/>
                  </a:lnTo>
                  <a:lnTo>
                    <a:pt x="152" y="210"/>
                  </a:lnTo>
                  <a:lnTo>
                    <a:pt x="154" y="210"/>
                  </a:lnTo>
                  <a:lnTo>
                    <a:pt x="156" y="210"/>
                  </a:lnTo>
                  <a:lnTo>
                    <a:pt x="159" y="210"/>
                  </a:lnTo>
                  <a:lnTo>
                    <a:pt x="161" y="213"/>
                  </a:lnTo>
                  <a:lnTo>
                    <a:pt x="161" y="215"/>
                  </a:lnTo>
                  <a:lnTo>
                    <a:pt x="161" y="217"/>
                  </a:lnTo>
                  <a:lnTo>
                    <a:pt x="161" y="220"/>
                  </a:lnTo>
                  <a:lnTo>
                    <a:pt x="161" y="220"/>
                  </a:lnTo>
                  <a:lnTo>
                    <a:pt x="163" y="220"/>
                  </a:lnTo>
                  <a:lnTo>
                    <a:pt x="163" y="220"/>
                  </a:lnTo>
                  <a:lnTo>
                    <a:pt x="166" y="220"/>
                  </a:lnTo>
                  <a:lnTo>
                    <a:pt x="166" y="220"/>
                  </a:lnTo>
                  <a:lnTo>
                    <a:pt x="166" y="220"/>
                  </a:lnTo>
                  <a:lnTo>
                    <a:pt x="168" y="220"/>
                  </a:lnTo>
                  <a:lnTo>
                    <a:pt x="168" y="220"/>
                  </a:lnTo>
                  <a:lnTo>
                    <a:pt x="168" y="220"/>
                  </a:lnTo>
                  <a:lnTo>
                    <a:pt x="170" y="220"/>
                  </a:lnTo>
                  <a:lnTo>
                    <a:pt x="173" y="222"/>
                  </a:lnTo>
                  <a:lnTo>
                    <a:pt x="175" y="222"/>
                  </a:lnTo>
                  <a:lnTo>
                    <a:pt x="175" y="224"/>
                  </a:lnTo>
                  <a:lnTo>
                    <a:pt x="178" y="224"/>
                  </a:lnTo>
                  <a:lnTo>
                    <a:pt x="178" y="227"/>
                  </a:lnTo>
                  <a:lnTo>
                    <a:pt x="180" y="229"/>
                  </a:lnTo>
                  <a:lnTo>
                    <a:pt x="180" y="229"/>
                  </a:lnTo>
                  <a:lnTo>
                    <a:pt x="180" y="232"/>
                  </a:lnTo>
                  <a:lnTo>
                    <a:pt x="178" y="236"/>
                  </a:lnTo>
                  <a:lnTo>
                    <a:pt x="178" y="239"/>
                  </a:lnTo>
                  <a:lnTo>
                    <a:pt x="178" y="239"/>
                  </a:lnTo>
                  <a:lnTo>
                    <a:pt x="178" y="241"/>
                  </a:lnTo>
                  <a:lnTo>
                    <a:pt x="178" y="241"/>
                  </a:lnTo>
                  <a:lnTo>
                    <a:pt x="178" y="243"/>
                  </a:lnTo>
                  <a:lnTo>
                    <a:pt x="178" y="243"/>
                  </a:lnTo>
                  <a:lnTo>
                    <a:pt x="175" y="246"/>
                  </a:lnTo>
                  <a:lnTo>
                    <a:pt x="175" y="246"/>
                  </a:lnTo>
                  <a:lnTo>
                    <a:pt x="175" y="248"/>
                  </a:lnTo>
                  <a:lnTo>
                    <a:pt x="175" y="250"/>
                  </a:lnTo>
                  <a:lnTo>
                    <a:pt x="175" y="250"/>
                  </a:lnTo>
                  <a:lnTo>
                    <a:pt x="175" y="255"/>
                  </a:lnTo>
                  <a:lnTo>
                    <a:pt x="178" y="255"/>
                  </a:lnTo>
                  <a:lnTo>
                    <a:pt x="178" y="258"/>
                  </a:lnTo>
                  <a:lnTo>
                    <a:pt x="178" y="258"/>
                  </a:lnTo>
                  <a:lnTo>
                    <a:pt x="178" y="258"/>
                  </a:lnTo>
                  <a:lnTo>
                    <a:pt x="178" y="258"/>
                  </a:lnTo>
                  <a:lnTo>
                    <a:pt x="178" y="260"/>
                  </a:lnTo>
                  <a:lnTo>
                    <a:pt x="178" y="260"/>
                  </a:lnTo>
                  <a:lnTo>
                    <a:pt x="178" y="260"/>
                  </a:lnTo>
                  <a:lnTo>
                    <a:pt x="178" y="260"/>
                  </a:lnTo>
                  <a:lnTo>
                    <a:pt x="178" y="262"/>
                  </a:lnTo>
                  <a:lnTo>
                    <a:pt x="178" y="262"/>
                  </a:lnTo>
                  <a:lnTo>
                    <a:pt x="178" y="265"/>
                  </a:lnTo>
                  <a:lnTo>
                    <a:pt x="178" y="265"/>
                  </a:lnTo>
                  <a:lnTo>
                    <a:pt x="178" y="265"/>
                  </a:lnTo>
                  <a:lnTo>
                    <a:pt x="178" y="267"/>
                  </a:lnTo>
                  <a:lnTo>
                    <a:pt x="178" y="267"/>
                  </a:lnTo>
                  <a:lnTo>
                    <a:pt x="178" y="267"/>
                  </a:lnTo>
                  <a:lnTo>
                    <a:pt x="175" y="267"/>
                  </a:lnTo>
                  <a:lnTo>
                    <a:pt x="178" y="269"/>
                  </a:lnTo>
                  <a:lnTo>
                    <a:pt x="178" y="269"/>
                  </a:lnTo>
                  <a:lnTo>
                    <a:pt x="180" y="269"/>
                  </a:lnTo>
                  <a:lnTo>
                    <a:pt x="180" y="272"/>
                  </a:lnTo>
                  <a:lnTo>
                    <a:pt x="180" y="272"/>
                  </a:lnTo>
                  <a:lnTo>
                    <a:pt x="178" y="272"/>
                  </a:lnTo>
                  <a:lnTo>
                    <a:pt x="178" y="274"/>
                  </a:lnTo>
                  <a:lnTo>
                    <a:pt x="178" y="274"/>
                  </a:lnTo>
                  <a:lnTo>
                    <a:pt x="178" y="274"/>
                  </a:lnTo>
                  <a:lnTo>
                    <a:pt x="178" y="276"/>
                  </a:lnTo>
                  <a:lnTo>
                    <a:pt x="178" y="276"/>
                  </a:lnTo>
                  <a:lnTo>
                    <a:pt x="178" y="279"/>
                  </a:lnTo>
                  <a:lnTo>
                    <a:pt x="178" y="279"/>
                  </a:lnTo>
                  <a:lnTo>
                    <a:pt x="178" y="279"/>
                  </a:lnTo>
                  <a:lnTo>
                    <a:pt x="175" y="279"/>
                  </a:lnTo>
                  <a:lnTo>
                    <a:pt x="175" y="281"/>
                  </a:lnTo>
                  <a:lnTo>
                    <a:pt x="175" y="281"/>
                  </a:lnTo>
                  <a:lnTo>
                    <a:pt x="175" y="281"/>
                  </a:lnTo>
                  <a:lnTo>
                    <a:pt x="175" y="281"/>
                  </a:lnTo>
                  <a:lnTo>
                    <a:pt x="173" y="281"/>
                  </a:lnTo>
                  <a:lnTo>
                    <a:pt x="173" y="281"/>
                  </a:lnTo>
                  <a:lnTo>
                    <a:pt x="173" y="284"/>
                  </a:lnTo>
                  <a:lnTo>
                    <a:pt x="175" y="284"/>
                  </a:lnTo>
                  <a:lnTo>
                    <a:pt x="175" y="286"/>
                  </a:lnTo>
                  <a:lnTo>
                    <a:pt x="175" y="286"/>
                  </a:lnTo>
                  <a:lnTo>
                    <a:pt x="178" y="286"/>
                  </a:lnTo>
                  <a:lnTo>
                    <a:pt x="178" y="286"/>
                  </a:lnTo>
                  <a:lnTo>
                    <a:pt x="175" y="286"/>
                  </a:lnTo>
                  <a:lnTo>
                    <a:pt x="175" y="288"/>
                  </a:lnTo>
                  <a:lnTo>
                    <a:pt x="175" y="288"/>
                  </a:lnTo>
                  <a:lnTo>
                    <a:pt x="175" y="293"/>
                  </a:lnTo>
                  <a:lnTo>
                    <a:pt x="175" y="295"/>
                  </a:lnTo>
                  <a:lnTo>
                    <a:pt x="175" y="295"/>
                  </a:lnTo>
                  <a:lnTo>
                    <a:pt x="175" y="298"/>
                  </a:lnTo>
                  <a:lnTo>
                    <a:pt x="175" y="298"/>
                  </a:lnTo>
                  <a:lnTo>
                    <a:pt x="173" y="298"/>
                  </a:lnTo>
                  <a:lnTo>
                    <a:pt x="173" y="298"/>
                  </a:lnTo>
                  <a:lnTo>
                    <a:pt x="168" y="300"/>
                  </a:lnTo>
                  <a:lnTo>
                    <a:pt x="166" y="303"/>
                  </a:lnTo>
                  <a:lnTo>
                    <a:pt x="166" y="303"/>
                  </a:lnTo>
                  <a:lnTo>
                    <a:pt x="166" y="303"/>
                  </a:lnTo>
                  <a:lnTo>
                    <a:pt x="166" y="303"/>
                  </a:lnTo>
                  <a:lnTo>
                    <a:pt x="166" y="303"/>
                  </a:lnTo>
                  <a:lnTo>
                    <a:pt x="166" y="305"/>
                  </a:lnTo>
                  <a:lnTo>
                    <a:pt x="166" y="305"/>
                  </a:lnTo>
                  <a:lnTo>
                    <a:pt x="166" y="305"/>
                  </a:lnTo>
                  <a:lnTo>
                    <a:pt x="168" y="305"/>
                  </a:lnTo>
                  <a:lnTo>
                    <a:pt x="168" y="305"/>
                  </a:lnTo>
                  <a:lnTo>
                    <a:pt x="166" y="307"/>
                  </a:lnTo>
                  <a:lnTo>
                    <a:pt x="166" y="310"/>
                  </a:lnTo>
                  <a:lnTo>
                    <a:pt x="166" y="310"/>
                  </a:lnTo>
                  <a:lnTo>
                    <a:pt x="166" y="310"/>
                  </a:lnTo>
                  <a:lnTo>
                    <a:pt x="166" y="310"/>
                  </a:lnTo>
                  <a:lnTo>
                    <a:pt x="163" y="312"/>
                  </a:lnTo>
                  <a:lnTo>
                    <a:pt x="163" y="312"/>
                  </a:lnTo>
                  <a:lnTo>
                    <a:pt x="166" y="312"/>
                  </a:lnTo>
                  <a:lnTo>
                    <a:pt x="166" y="312"/>
                  </a:lnTo>
                  <a:lnTo>
                    <a:pt x="163" y="314"/>
                  </a:lnTo>
                  <a:lnTo>
                    <a:pt x="161" y="314"/>
                  </a:lnTo>
                  <a:lnTo>
                    <a:pt x="161" y="314"/>
                  </a:lnTo>
                  <a:lnTo>
                    <a:pt x="161" y="317"/>
                  </a:lnTo>
                  <a:lnTo>
                    <a:pt x="166" y="319"/>
                  </a:lnTo>
                  <a:lnTo>
                    <a:pt x="166" y="321"/>
                  </a:lnTo>
                  <a:lnTo>
                    <a:pt x="166" y="321"/>
                  </a:lnTo>
                  <a:lnTo>
                    <a:pt x="163" y="321"/>
                  </a:lnTo>
                  <a:lnTo>
                    <a:pt x="163" y="321"/>
                  </a:lnTo>
                  <a:lnTo>
                    <a:pt x="163" y="321"/>
                  </a:lnTo>
                  <a:lnTo>
                    <a:pt x="161" y="324"/>
                  </a:lnTo>
                  <a:lnTo>
                    <a:pt x="161" y="324"/>
                  </a:lnTo>
                  <a:lnTo>
                    <a:pt x="161" y="324"/>
                  </a:lnTo>
                  <a:lnTo>
                    <a:pt x="161" y="326"/>
                  </a:lnTo>
                  <a:lnTo>
                    <a:pt x="161" y="326"/>
                  </a:lnTo>
                  <a:lnTo>
                    <a:pt x="159" y="326"/>
                  </a:lnTo>
                  <a:lnTo>
                    <a:pt x="159" y="326"/>
                  </a:lnTo>
                  <a:lnTo>
                    <a:pt x="159" y="329"/>
                  </a:lnTo>
                  <a:lnTo>
                    <a:pt x="159" y="329"/>
                  </a:lnTo>
                  <a:lnTo>
                    <a:pt x="159" y="329"/>
                  </a:lnTo>
                  <a:lnTo>
                    <a:pt x="159" y="329"/>
                  </a:lnTo>
                  <a:lnTo>
                    <a:pt x="156" y="329"/>
                  </a:lnTo>
                  <a:lnTo>
                    <a:pt x="156" y="329"/>
                  </a:lnTo>
                  <a:lnTo>
                    <a:pt x="156" y="329"/>
                  </a:lnTo>
                  <a:lnTo>
                    <a:pt x="156" y="329"/>
                  </a:lnTo>
                  <a:lnTo>
                    <a:pt x="154" y="329"/>
                  </a:lnTo>
                  <a:lnTo>
                    <a:pt x="154" y="329"/>
                  </a:lnTo>
                  <a:lnTo>
                    <a:pt x="152" y="329"/>
                  </a:lnTo>
                  <a:lnTo>
                    <a:pt x="152" y="329"/>
                  </a:lnTo>
                  <a:lnTo>
                    <a:pt x="152" y="329"/>
                  </a:lnTo>
                  <a:lnTo>
                    <a:pt x="152" y="329"/>
                  </a:lnTo>
                  <a:lnTo>
                    <a:pt x="152" y="329"/>
                  </a:lnTo>
                  <a:lnTo>
                    <a:pt x="149" y="329"/>
                  </a:lnTo>
                  <a:lnTo>
                    <a:pt x="149" y="329"/>
                  </a:lnTo>
                  <a:lnTo>
                    <a:pt x="147" y="329"/>
                  </a:lnTo>
                  <a:lnTo>
                    <a:pt x="147" y="329"/>
                  </a:lnTo>
                  <a:lnTo>
                    <a:pt x="144" y="329"/>
                  </a:lnTo>
                  <a:lnTo>
                    <a:pt x="144" y="326"/>
                  </a:lnTo>
                  <a:lnTo>
                    <a:pt x="144" y="326"/>
                  </a:lnTo>
                  <a:lnTo>
                    <a:pt x="147" y="324"/>
                  </a:lnTo>
                  <a:lnTo>
                    <a:pt x="147" y="324"/>
                  </a:lnTo>
                  <a:lnTo>
                    <a:pt x="147" y="321"/>
                  </a:lnTo>
                  <a:lnTo>
                    <a:pt x="149" y="321"/>
                  </a:lnTo>
                  <a:lnTo>
                    <a:pt x="149" y="321"/>
                  </a:lnTo>
                  <a:lnTo>
                    <a:pt x="147" y="321"/>
                  </a:lnTo>
                  <a:lnTo>
                    <a:pt x="147" y="321"/>
                  </a:lnTo>
                  <a:lnTo>
                    <a:pt x="147" y="319"/>
                  </a:lnTo>
                  <a:lnTo>
                    <a:pt x="147" y="319"/>
                  </a:lnTo>
                  <a:lnTo>
                    <a:pt x="147" y="319"/>
                  </a:lnTo>
                  <a:lnTo>
                    <a:pt x="147" y="317"/>
                  </a:lnTo>
                  <a:lnTo>
                    <a:pt x="144" y="317"/>
                  </a:lnTo>
                  <a:lnTo>
                    <a:pt x="144" y="317"/>
                  </a:lnTo>
                  <a:lnTo>
                    <a:pt x="142" y="314"/>
                  </a:lnTo>
                  <a:lnTo>
                    <a:pt x="142" y="312"/>
                  </a:lnTo>
                  <a:lnTo>
                    <a:pt x="142" y="310"/>
                  </a:lnTo>
                  <a:lnTo>
                    <a:pt x="142" y="310"/>
                  </a:lnTo>
                  <a:lnTo>
                    <a:pt x="140" y="307"/>
                  </a:lnTo>
                  <a:lnTo>
                    <a:pt x="140" y="307"/>
                  </a:lnTo>
                  <a:lnTo>
                    <a:pt x="140" y="307"/>
                  </a:lnTo>
                  <a:lnTo>
                    <a:pt x="140" y="307"/>
                  </a:lnTo>
                  <a:lnTo>
                    <a:pt x="140" y="310"/>
                  </a:lnTo>
                  <a:lnTo>
                    <a:pt x="137" y="312"/>
                  </a:lnTo>
                  <a:lnTo>
                    <a:pt x="137" y="312"/>
                  </a:lnTo>
                  <a:lnTo>
                    <a:pt x="137" y="312"/>
                  </a:lnTo>
                  <a:lnTo>
                    <a:pt x="137" y="312"/>
                  </a:lnTo>
                  <a:lnTo>
                    <a:pt x="137" y="314"/>
                  </a:lnTo>
                  <a:lnTo>
                    <a:pt x="133" y="317"/>
                  </a:lnTo>
                  <a:lnTo>
                    <a:pt x="133" y="319"/>
                  </a:lnTo>
                  <a:lnTo>
                    <a:pt x="133" y="319"/>
                  </a:lnTo>
                  <a:lnTo>
                    <a:pt x="133" y="319"/>
                  </a:lnTo>
                  <a:lnTo>
                    <a:pt x="133" y="319"/>
                  </a:lnTo>
                  <a:lnTo>
                    <a:pt x="130" y="321"/>
                  </a:lnTo>
                  <a:lnTo>
                    <a:pt x="130" y="321"/>
                  </a:lnTo>
                  <a:lnTo>
                    <a:pt x="130" y="321"/>
                  </a:lnTo>
                  <a:lnTo>
                    <a:pt x="128" y="321"/>
                  </a:lnTo>
                  <a:lnTo>
                    <a:pt x="128" y="324"/>
                  </a:lnTo>
                  <a:lnTo>
                    <a:pt x="126" y="324"/>
                  </a:lnTo>
                  <a:lnTo>
                    <a:pt x="126" y="324"/>
                  </a:lnTo>
                  <a:lnTo>
                    <a:pt x="126" y="324"/>
                  </a:lnTo>
                  <a:lnTo>
                    <a:pt x="126" y="326"/>
                  </a:lnTo>
                  <a:lnTo>
                    <a:pt x="126" y="326"/>
                  </a:lnTo>
                  <a:lnTo>
                    <a:pt x="126" y="326"/>
                  </a:lnTo>
                  <a:lnTo>
                    <a:pt x="123" y="326"/>
                  </a:lnTo>
                  <a:lnTo>
                    <a:pt x="123" y="326"/>
                  </a:lnTo>
                  <a:lnTo>
                    <a:pt x="123" y="326"/>
                  </a:lnTo>
                  <a:lnTo>
                    <a:pt x="123" y="326"/>
                  </a:lnTo>
                  <a:lnTo>
                    <a:pt x="123" y="326"/>
                  </a:lnTo>
                  <a:lnTo>
                    <a:pt x="121" y="326"/>
                  </a:lnTo>
                  <a:lnTo>
                    <a:pt x="121" y="326"/>
                  </a:lnTo>
                  <a:lnTo>
                    <a:pt x="118" y="326"/>
                  </a:lnTo>
                  <a:lnTo>
                    <a:pt x="109" y="321"/>
                  </a:lnTo>
                  <a:lnTo>
                    <a:pt x="109" y="321"/>
                  </a:lnTo>
                  <a:lnTo>
                    <a:pt x="109" y="321"/>
                  </a:lnTo>
                  <a:lnTo>
                    <a:pt x="109" y="324"/>
                  </a:lnTo>
                  <a:lnTo>
                    <a:pt x="107" y="324"/>
                  </a:lnTo>
                  <a:lnTo>
                    <a:pt x="107" y="321"/>
                  </a:lnTo>
                  <a:lnTo>
                    <a:pt x="102" y="321"/>
                  </a:lnTo>
                  <a:lnTo>
                    <a:pt x="102" y="321"/>
                  </a:lnTo>
                  <a:lnTo>
                    <a:pt x="102" y="321"/>
                  </a:lnTo>
                  <a:lnTo>
                    <a:pt x="99" y="321"/>
                  </a:lnTo>
                  <a:lnTo>
                    <a:pt x="99" y="321"/>
                  </a:lnTo>
                  <a:lnTo>
                    <a:pt x="99" y="321"/>
                  </a:lnTo>
                  <a:lnTo>
                    <a:pt x="97" y="321"/>
                  </a:lnTo>
                  <a:lnTo>
                    <a:pt x="99" y="321"/>
                  </a:lnTo>
                  <a:lnTo>
                    <a:pt x="99" y="321"/>
                  </a:lnTo>
                  <a:lnTo>
                    <a:pt x="99" y="321"/>
                  </a:lnTo>
                  <a:lnTo>
                    <a:pt x="99" y="321"/>
                  </a:lnTo>
                  <a:lnTo>
                    <a:pt x="99" y="319"/>
                  </a:lnTo>
                  <a:lnTo>
                    <a:pt x="99" y="319"/>
                  </a:lnTo>
                  <a:lnTo>
                    <a:pt x="99" y="319"/>
                  </a:lnTo>
                  <a:lnTo>
                    <a:pt x="99" y="319"/>
                  </a:lnTo>
                  <a:lnTo>
                    <a:pt x="99" y="319"/>
                  </a:lnTo>
                  <a:lnTo>
                    <a:pt x="99" y="317"/>
                  </a:lnTo>
                  <a:lnTo>
                    <a:pt x="99" y="317"/>
                  </a:lnTo>
                  <a:lnTo>
                    <a:pt x="99" y="317"/>
                  </a:lnTo>
                  <a:lnTo>
                    <a:pt x="99" y="317"/>
                  </a:lnTo>
                  <a:lnTo>
                    <a:pt x="99" y="317"/>
                  </a:lnTo>
                  <a:lnTo>
                    <a:pt x="99" y="314"/>
                  </a:lnTo>
                  <a:lnTo>
                    <a:pt x="99" y="314"/>
                  </a:lnTo>
                  <a:lnTo>
                    <a:pt x="97" y="312"/>
                  </a:lnTo>
                  <a:lnTo>
                    <a:pt x="97" y="312"/>
                  </a:lnTo>
                  <a:lnTo>
                    <a:pt x="95" y="312"/>
                  </a:lnTo>
                  <a:lnTo>
                    <a:pt x="95" y="312"/>
                  </a:lnTo>
                  <a:lnTo>
                    <a:pt x="95" y="312"/>
                  </a:lnTo>
                  <a:lnTo>
                    <a:pt x="95" y="312"/>
                  </a:lnTo>
                  <a:lnTo>
                    <a:pt x="95" y="312"/>
                  </a:lnTo>
                  <a:lnTo>
                    <a:pt x="95" y="310"/>
                  </a:lnTo>
                  <a:lnTo>
                    <a:pt x="95" y="310"/>
                  </a:lnTo>
                  <a:lnTo>
                    <a:pt x="95" y="310"/>
                  </a:lnTo>
                  <a:lnTo>
                    <a:pt x="95" y="310"/>
                  </a:lnTo>
                  <a:lnTo>
                    <a:pt x="95" y="310"/>
                  </a:lnTo>
                  <a:lnTo>
                    <a:pt x="95" y="310"/>
                  </a:lnTo>
                  <a:lnTo>
                    <a:pt x="95" y="310"/>
                  </a:lnTo>
                  <a:lnTo>
                    <a:pt x="92" y="307"/>
                  </a:lnTo>
                  <a:lnTo>
                    <a:pt x="92" y="307"/>
                  </a:lnTo>
                  <a:lnTo>
                    <a:pt x="92" y="307"/>
                  </a:lnTo>
                  <a:lnTo>
                    <a:pt x="92" y="307"/>
                  </a:lnTo>
                  <a:lnTo>
                    <a:pt x="92" y="307"/>
                  </a:lnTo>
                  <a:lnTo>
                    <a:pt x="92" y="307"/>
                  </a:lnTo>
                  <a:lnTo>
                    <a:pt x="92" y="305"/>
                  </a:lnTo>
                  <a:lnTo>
                    <a:pt x="92" y="305"/>
                  </a:lnTo>
                  <a:lnTo>
                    <a:pt x="92" y="305"/>
                  </a:lnTo>
                  <a:lnTo>
                    <a:pt x="92" y="303"/>
                  </a:lnTo>
                  <a:lnTo>
                    <a:pt x="90" y="300"/>
                  </a:lnTo>
                  <a:lnTo>
                    <a:pt x="90" y="298"/>
                  </a:lnTo>
                  <a:lnTo>
                    <a:pt x="88" y="298"/>
                  </a:lnTo>
                  <a:lnTo>
                    <a:pt x="85" y="298"/>
                  </a:lnTo>
                  <a:lnTo>
                    <a:pt x="85" y="298"/>
                  </a:lnTo>
                  <a:lnTo>
                    <a:pt x="83" y="295"/>
                  </a:lnTo>
                  <a:lnTo>
                    <a:pt x="81" y="293"/>
                  </a:lnTo>
                  <a:lnTo>
                    <a:pt x="78" y="293"/>
                  </a:lnTo>
                  <a:lnTo>
                    <a:pt x="78" y="293"/>
                  </a:lnTo>
                  <a:lnTo>
                    <a:pt x="73" y="295"/>
                  </a:lnTo>
                  <a:lnTo>
                    <a:pt x="73" y="295"/>
                  </a:lnTo>
                  <a:lnTo>
                    <a:pt x="73" y="295"/>
                  </a:lnTo>
                  <a:lnTo>
                    <a:pt x="73" y="298"/>
                  </a:lnTo>
                  <a:lnTo>
                    <a:pt x="73" y="298"/>
                  </a:lnTo>
                  <a:lnTo>
                    <a:pt x="73" y="298"/>
                  </a:lnTo>
                  <a:lnTo>
                    <a:pt x="73" y="298"/>
                  </a:lnTo>
                  <a:lnTo>
                    <a:pt x="73" y="298"/>
                  </a:lnTo>
                  <a:lnTo>
                    <a:pt x="71" y="298"/>
                  </a:lnTo>
                  <a:lnTo>
                    <a:pt x="71" y="298"/>
                  </a:lnTo>
                  <a:lnTo>
                    <a:pt x="71" y="298"/>
                  </a:lnTo>
                  <a:lnTo>
                    <a:pt x="69" y="295"/>
                  </a:lnTo>
                  <a:lnTo>
                    <a:pt x="69" y="298"/>
                  </a:lnTo>
                  <a:lnTo>
                    <a:pt x="69" y="303"/>
                  </a:lnTo>
                  <a:lnTo>
                    <a:pt x="71" y="305"/>
                  </a:lnTo>
                  <a:lnTo>
                    <a:pt x="71" y="307"/>
                  </a:lnTo>
                  <a:lnTo>
                    <a:pt x="73" y="307"/>
                  </a:lnTo>
                  <a:lnTo>
                    <a:pt x="73" y="310"/>
                  </a:lnTo>
                  <a:lnTo>
                    <a:pt x="71" y="310"/>
                  </a:lnTo>
                  <a:lnTo>
                    <a:pt x="71" y="312"/>
                  </a:lnTo>
                  <a:lnTo>
                    <a:pt x="71" y="312"/>
                  </a:lnTo>
                  <a:lnTo>
                    <a:pt x="71" y="314"/>
                  </a:lnTo>
                  <a:lnTo>
                    <a:pt x="71" y="317"/>
                  </a:lnTo>
                  <a:lnTo>
                    <a:pt x="71" y="317"/>
                  </a:lnTo>
                  <a:lnTo>
                    <a:pt x="71" y="319"/>
                  </a:lnTo>
                  <a:lnTo>
                    <a:pt x="71" y="321"/>
                  </a:lnTo>
                  <a:lnTo>
                    <a:pt x="50" y="324"/>
                  </a:lnTo>
                  <a:lnTo>
                    <a:pt x="47" y="324"/>
                  </a:lnTo>
                  <a:lnTo>
                    <a:pt x="47" y="324"/>
                  </a:lnTo>
                  <a:lnTo>
                    <a:pt x="45" y="321"/>
                  </a:lnTo>
                  <a:lnTo>
                    <a:pt x="43" y="321"/>
                  </a:lnTo>
                  <a:lnTo>
                    <a:pt x="43" y="319"/>
                  </a:lnTo>
                  <a:lnTo>
                    <a:pt x="43" y="321"/>
                  </a:lnTo>
                  <a:lnTo>
                    <a:pt x="40" y="321"/>
                  </a:lnTo>
                  <a:lnTo>
                    <a:pt x="38" y="321"/>
                  </a:lnTo>
                  <a:lnTo>
                    <a:pt x="36" y="321"/>
                  </a:lnTo>
                  <a:lnTo>
                    <a:pt x="36" y="324"/>
                  </a:lnTo>
                  <a:lnTo>
                    <a:pt x="33" y="324"/>
                  </a:lnTo>
                  <a:lnTo>
                    <a:pt x="33" y="324"/>
                  </a:lnTo>
                  <a:lnTo>
                    <a:pt x="31" y="324"/>
                  </a:lnTo>
                  <a:lnTo>
                    <a:pt x="31" y="324"/>
                  </a:lnTo>
                  <a:lnTo>
                    <a:pt x="28" y="321"/>
                  </a:lnTo>
                  <a:lnTo>
                    <a:pt x="28" y="321"/>
                  </a:lnTo>
                  <a:lnTo>
                    <a:pt x="28" y="321"/>
                  </a:lnTo>
                  <a:lnTo>
                    <a:pt x="28" y="321"/>
                  </a:lnTo>
                  <a:lnTo>
                    <a:pt x="26" y="321"/>
                  </a:lnTo>
                  <a:lnTo>
                    <a:pt x="24" y="319"/>
                  </a:lnTo>
                  <a:lnTo>
                    <a:pt x="24" y="321"/>
                  </a:lnTo>
                  <a:lnTo>
                    <a:pt x="24" y="321"/>
                  </a:lnTo>
                  <a:lnTo>
                    <a:pt x="24" y="324"/>
                  </a:lnTo>
                  <a:lnTo>
                    <a:pt x="24" y="326"/>
                  </a:lnTo>
                  <a:lnTo>
                    <a:pt x="24" y="329"/>
                  </a:lnTo>
                  <a:lnTo>
                    <a:pt x="24" y="329"/>
                  </a:lnTo>
                  <a:lnTo>
                    <a:pt x="24" y="331"/>
                  </a:lnTo>
                  <a:lnTo>
                    <a:pt x="26" y="333"/>
                  </a:lnTo>
                  <a:lnTo>
                    <a:pt x="26" y="333"/>
                  </a:lnTo>
                  <a:lnTo>
                    <a:pt x="26" y="336"/>
                  </a:lnTo>
                  <a:lnTo>
                    <a:pt x="26" y="336"/>
                  </a:lnTo>
                  <a:lnTo>
                    <a:pt x="26" y="338"/>
                  </a:lnTo>
                  <a:lnTo>
                    <a:pt x="26" y="338"/>
                  </a:lnTo>
                  <a:lnTo>
                    <a:pt x="21" y="345"/>
                  </a:lnTo>
                  <a:lnTo>
                    <a:pt x="21" y="345"/>
                  </a:lnTo>
                  <a:lnTo>
                    <a:pt x="21" y="347"/>
                  </a:lnTo>
                  <a:lnTo>
                    <a:pt x="21" y="350"/>
                  </a:lnTo>
                  <a:lnTo>
                    <a:pt x="21" y="350"/>
                  </a:lnTo>
                  <a:lnTo>
                    <a:pt x="24" y="347"/>
                  </a:lnTo>
                  <a:lnTo>
                    <a:pt x="26" y="347"/>
                  </a:lnTo>
                  <a:lnTo>
                    <a:pt x="26" y="347"/>
                  </a:lnTo>
                  <a:lnTo>
                    <a:pt x="28" y="347"/>
                  </a:lnTo>
                  <a:lnTo>
                    <a:pt x="31" y="350"/>
                  </a:lnTo>
                  <a:lnTo>
                    <a:pt x="33" y="355"/>
                  </a:lnTo>
                  <a:lnTo>
                    <a:pt x="36" y="357"/>
                  </a:lnTo>
                  <a:lnTo>
                    <a:pt x="36" y="357"/>
                  </a:lnTo>
                  <a:lnTo>
                    <a:pt x="33" y="359"/>
                  </a:lnTo>
                  <a:lnTo>
                    <a:pt x="33" y="359"/>
                  </a:lnTo>
                  <a:lnTo>
                    <a:pt x="31" y="359"/>
                  </a:lnTo>
                  <a:lnTo>
                    <a:pt x="31" y="359"/>
                  </a:lnTo>
                  <a:lnTo>
                    <a:pt x="31" y="359"/>
                  </a:lnTo>
                  <a:lnTo>
                    <a:pt x="31" y="362"/>
                  </a:lnTo>
                  <a:lnTo>
                    <a:pt x="31" y="364"/>
                  </a:lnTo>
                  <a:lnTo>
                    <a:pt x="31" y="364"/>
                  </a:lnTo>
                  <a:lnTo>
                    <a:pt x="31" y="364"/>
                  </a:lnTo>
                  <a:lnTo>
                    <a:pt x="31" y="366"/>
                  </a:lnTo>
                  <a:lnTo>
                    <a:pt x="31" y="366"/>
                  </a:lnTo>
                  <a:lnTo>
                    <a:pt x="33" y="366"/>
                  </a:lnTo>
                  <a:lnTo>
                    <a:pt x="36" y="369"/>
                  </a:lnTo>
                  <a:lnTo>
                    <a:pt x="38" y="369"/>
                  </a:lnTo>
                  <a:lnTo>
                    <a:pt x="38" y="371"/>
                  </a:lnTo>
                  <a:lnTo>
                    <a:pt x="43" y="371"/>
                  </a:lnTo>
                  <a:lnTo>
                    <a:pt x="43" y="371"/>
                  </a:lnTo>
                  <a:lnTo>
                    <a:pt x="45" y="374"/>
                  </a:lnTo>
                  <a:lnTo>
                    <a:pt x="43" y="376"/>
                  </a:lnTo>
                  <a:lnTo>
                    <a:pt x="40" y="376"/>
                  </a:lnTo>
                  <a:lnTo>
                    <a:pt x="40" y="378"/>
                  </a:lnTo>
                  <a:lnTo>
                    <a:pt x="38" y="385"/>
                  </a:lnTo>
                  <a:lnTo>
                    <a:pt x="38" y="385"/>
                  </a:lnTo>
                  <a:lnTo>
                    <a:pt x="38" y="388"/>
                  </a:lnTo>
                  <a:lnTo>
                    <a:pt x="38" y="388"/>
                  </a:lnTo>
                  <a:lnTo>
                    <a:pt x="40" y="388"/>
                  </a:lnTo>
                  <a:lnTo>
                    <a:pt x="40" y="390"/>
                  </a:lnTo>
                  <a:lnTo>
                    <a:pt x="43" y="390"/>
                  </a:lnTo>
                  <a:lnTo>
                    <a:pt x="40" y="392"/>
                  </a:lnTo>
                  <a:lnTo>
                    <a:pt x="40" y="392"/>
                  </a:lnTo>
                  <a:lnTo>
                    <a:pt x="38" y="392"/>
                  </a:lnTo>
                  <a:lnTo>
                    <a:pt x="38" y="395"/>
                  </a:lnTo>
                  <a:lnTo>
                    <a:pt x="38" y="395"/>
                  </a:lnTo>
                  <a:lnTo>
                    <a:pt x="38" y="395"/>
                  </a:lnTo>
                  <a:lnTo>
                    <a:pt x="33" y="392"/>
                  </a:lnTo>
                  <a:lnTo>
                    <a:pt x="33" y="392"/>
                  </a:lnTo>
                  <a:lnTo>
                    <a:pt x="31" y="392"/>
                  </a:lnTo>
                  <a:lnTo>
                    <a:pt x="28" y="392"/>
                  </a:lnTo>
                  <a:lnTo>
                    <a:pt x="28" y="392"/>
                  </a:lnTo>
                  <a:lnTo>
                    <a:pt x="24" y="385"/>
                  </a:lnTo>
                  <a:lnTo>
                    <a:pt x="21" y="383"/>
                  </a:lnTo>
                  <a:lnTo>
                    <a:pt x="19" y="383"/>
                  </a:lnTo>
                  <a:lnTo>
                    <a:pt x="17" y="383"/>
                  </a:lnTo>
                  <a:lnTo>
                    <a:pt x="17" y="385"/>
                  </a:lnTo>
                  <a:lnTo>
                    <a:pt x="14" y="388"/>
                  </a:lnTo>
                  <a:lnTo>
                    <a:pt x="14" y="388"/>
                  </a:lnTo>
                  <a:lnTo>
                    <a:pt x="12" y="388"/>
                  </a:lnTo>
                  <a:lnTo>
                    <a:pt x="10" y="390"/>
                  </a:lnTo>
                  <a:lnTo>
                    <a:pt x="7" y="390"/>
                  </a:lnTo>
                  <a:lnTo>
                    <a:pt x="5" y="392"/>
                  </a:lnTo>
                  <a:lnTo>
                    <a:pt x="5" y="392"/>
                  </a:lnTo>
                  <a:lnTo>
                    <a:pt x="2" y="395"/>
                  </a:lnTo>
                  <a:lnTo>
                    <a:pt x="0" y="404"/>
                  </a:lnTo>
                  <a:lnTo>
                    <a:pt x="0" y="407"/>
                  </a:lnTo>
                  <a:lnTo>
                    <a:pt x="0" y="407"/>
                  </a:lnTo>
                  <a:lnTo>
                    <a:pt x="2" y="409"/>
                  </a:lnTo>
                  <a:lnTo>
                    <a:pt x="7" y="411"/>
                  </a:lnTo>
                  <a:lnTo>
                    <a:pt x="12" y="416"/>
                  </a:lnTo>
                  <a:lnTo>
                    <a:pt x="12" y="416"/>
                  </a:lnTo>
                  <a:lnTo>
                    <a:pt x="12" y="416"/>
                  </a:lnTo>
                  <a:lnTo>
                    <a:pt x="12" y="416"/>
                  </a:lnTo>
                  <a:lnTo>
                    <a:pt x="12" y="418"/>
                  </a:lnTo>
                  <a:lnTo>
                    <a:pt x="14" y="418"/>
                  </a:lnTo>
                  <a:lnTo>
                    <a:pt x="14" y="418"/>
                  </a:lnTo>
                  <a:lnTo>
                    <a:pt x="14" y="421"/>
                  </a:lnTo>
                  <a:lnTo>
                    <a:pt x="17" y="423"/>
                  </a:lnTo>
                  <a:lnTo>
                    <a:pt x="19" y="426"/>
                  </a:lnTo>
                  <a:lnTo>
                    <a:pt x="24" y="428"/>
                  </a:lnTo>
                  <a:lnTo>
                    <a:pt x="31" y="433"/>
                  </a:lnTo>
                  <a:lnTo>
                    <a:pt x="36" y="440"/>
                  </a:lnTo>
                  <a:lnTo>
                    <a:pt x="38" y="442"/>
                  </a:lnTo>
                  <a:lnTo>
                    <a:pt x="38" y="442"/>
                  </a:lnTo>
                  <a:lnTo>
                    <a:pt x="36" y="445"/>
                  </a:lnTo>
                  <a:lnTo>
                    <a:pt x="36" y="445"/>
                  </a:lnTo>
                  <a:lnTo>
                    <a:pt x="36" y="445"/>
                  </a:lnTo>
                  <a:lnTo>
                    <a:pt x="36" y="445"/>
                  </a:lnTo>
                  <a:lnTo>
                    <a:pt x="38" y="447"/>
                  </a:lnTo>
                  <a:lnTo>
                    <a:pt x="38" y="449"/>
                  </a:lnTo>
                  <a:lnTo>
                    <a:pt x="38" y="449"/>
                  </a:lnTo>
                  <a:lnTo>
                    <a:pt x="38" y="452"/>
                  </a:lnTo>
                  <a:lnTo>
                    <a:pt x="38" y="452"/>
                  </a:lnTo>
                  <a:lnTo>
                    <a:pt x="38" y="449"/>
                  </a:lnTo>
                  <a:lnTo>
                    <a:pt x="38" y="449"/>
                  </a:lnTo>
                  <a:lnTo>
                    <a:pt x="38" y="452"/>
                  </a:lnTo>
                  <a:lnTo>
                    <a:pt x="38" y="452"/>
                  </a:lnTo>
                  <a:lnTo>
                    <a:pt x="38" y="452"/>
                  </a:lnTo>
                  <a:lnTo>
                    <a:pt x="40" y="454"/>
                  </a:lnTo>
                  <a:lnTo>
                    <a:pt x="40" y="456"/>
                  </a:lnTo>
                  <a:lnTo>
                    <a:pt x="43" y="456"/>
                  </a:lnTo>
                  <a:lnTo>
                    <a:pt x="45" y="459"/>
                  </a:lnTo>
                  <a:lnTo>
                    <a:pt x="45" y="461"/>
                  </a:lnTo>
                  <a:lnTo>
                    <a:pt x="47" y="463"/>
                  </a:lnTo>
                  <a:lnTo>
                    <a:pt x="47" y="463"/>
                  </a:lnTo>
                  <a:lnTo>
                    <a:pt x="47" y="463"/>
                  </a:lnTo>
                  <a:lnTo>
                    <a:pt x="55" y="459"/>
                  </a:lnTo>
                  <a:lnTo>
                    <a:pt x="55" y="456"/>
                  </a:lnTo>
                  <a:lnTo>
                    <a:pt x="57" y="449"/>
                  </a:lnTo>
                  <a:lnTo>
                    <a:pt x="57" y="449"/>
                  </a:lnTo>
                  <a:lnTo>
                    <a:pt x="57" y="449"/>
                  </a:lnTo>
                  <a:lnTo>
                    <a:pt x="57" y="449"/>
                  </a:lnTo>
                  <a:lnTo>
                    <a:pt x="59" y="452"/>
                  </a:lnTo>
                  <a:lnTo>
                    <a:pt x="59" y="452"/>
                  </a:lnTo>
                  <a:lnTo>
                    <a:pt x="59" y="452"/>
                  </a:lnTo>
                  <a:lnTo>
                    <a:pt x="59" y="452"/>
                  </a:lnTo>
                  <a:lnTo>
                    <a:pt x="62" y="452"/>
                  </a:lnTo>
                  <a:lnTo>
                    <a:pt x="64" y="452"/>
                  </a:lnTo>
                  <a:lnTo>
                    <a:pt x="64" y="452"/>
                  </a:lnTo>
                  <a:lnTo>
                    <a:pt x="64" y="449"/>
                  </a:lnTo>
                  <a:lnTo>
                    <a:pt x="66" y="445"/>
                  </a:lnTo>
                  <a:lnTo>
                    <a:pt x="66" y="445"/>
                  </a:lnTo>
                  <a:lnTo>
                    <a:pt x="66" y="442"/>
                  </a:lnTo>
                  <a:lnTo>
                    <a:pt x="66" y="442"/>
                  </a:lnTo>
                  <a:lnTo>
                    <a:pt x="69" y="442"/>
                  </a:lnTo>
                  <a:lnTo>
                    <a:pt x="69" y="442"/>
                  </a:lnTo>
                  <a:lnTo>
                    <a:pt x="73" y="440"/>
                  </a:lnTo>
                  <a:lnTo>
                    <a:pt x="78" y="440"/>
                  </a:lnTo>
                  <a:lnTo>
                    <a:pt x="81" y="440"/>
                  </a:lnTo>
                  <a:lnTo>
                    <a:pt x="81" y="437"/>
                  </a:lnTo>
                  <a:lnTo>
                    <a:pt x="81" y="435"/>
                  </a:lnTo>
                  <a:lnTo>
                    <a:pt x="83" y="435"/>
                  </a:lnTo>
                  <a:lnTo>
                    <a:pt x="83" y="435"/>
                  </a:lnTo>
                  <a:lnTo>
                    <a:pt x="85" y="435"/>
                  </a:lnTo>
                  <a:lnTo>
                    <a:pt x="85" y="433"/>
                  </a:lnTo>
                  <a:lnTo>
                    <a:pt x="85" y="433"/>
                  </a:lnTo>
                  <a:lnTo>
                    <a:pt x="85" y="430"/>
                  </a:lnTo>
                  <a:lnTo>
                    <a:pt x="88" y="430"/>
                  </a:lnTo>
                  <a:lnTo>
                    <a:pt x="88" y="430"/>
                  </a:lnTo>
                  <a:lnTo>
                    <a:pt x="88" y="430"/>
                  </a:lnTo>
                  <a:lnTo>
                    <a:pt x="90" y="430"/>
                  </a:lnTo>
                  <a:lnTo>
                    <a:pt x="90" y="430"/>
                  </a:lnTo>
                  <a:lnTo>
                    <a:pt x="90" y="430"/>
                  </a:lnTo>
                  <a:lnTo>
                    <a:pt x="92" y="430"/>
                  </a:lnTo>
                  <a:lnTo>
                    <a:pt x="92" y="430"/>
                  </a:lnTo>
                  <a:lnTo>
                    <a:pt x="92" y="430"/>
                  </a:lnTo>
                  <a:lnTo>
                    <a:pt x="95" y="433"/>
                  </a:lnTo>
                  <a:lnTo>
                    <a:pt x="95" y="435"/>
                  </a:lnTo>
                  <a:lnTo>
                    <a:pt x="95" y="435"/>
                  </a:lnTo>
                  <a:lnTo>
                    <a:pt x="97" y="437"/>
                  </a:lnTo>
                  <a:lnTo>
                    <a:pt x="102" y="442"/>
                  </a:lnTo>
                  <a:lnTo>
                    <a:pt x="104" y="442"/>
                  </a:lnTo>
                  <a:lnTo>
                    <a:pt x="104" y="442"/>
                  </a:lnTo>
                  <a:lnTo>
                    <a:pt x="104" y="440"/>
                  </a:lnTo>
                  <a:lnTo>
                    <a:pt x="107" y="440"/>
                  </a:lnTo>
                  <a:lnTo>
                    <a:pt x="107" y="442"/>
                  </a:lnTo>
                  <a:lnTo>
                    <a:pt x="107" y="442"/>
                  </a:lnTo>
                  <a:lnTo>
                    <a:pt x="109" y="445"/>
                  </a:lnTo>
                  <a:lnTo>
                    <a:pt x="109" y="445"/>
                  </a:lnTo>
                  <a:lnTo>
                    <a:pt x="109" y="445"/>
                  </a:lnTo>
                  <a:lnTo>
                    <a:pt x="111" y="447"/>
                  </a:lnTo>
                  <a:lnTo>
                    <a:pt x="114" y="449"/>
                  </a:lnTo>
                  <a:lnTo>
                    <a:pt x="114" y="449"/>
                  </a:lnTo>
                  <a:lnTo>
                    <a:pt x="118" y="452"/>
                  </a:lnTo>
                  <a:lnTo>
                    <a:pt x="118" y="452"/>
                  </a:lnTo>
                  <a:lnTo>
                    <a:pt x="118" y="452"/>
                  </a:lnTo>
                  <a:lnTo>
                    <a:pt x="118" y="452"/>
                  </a:lnTo>
                  <a:lnTo>
                    <a:pt x="121" y="454"/>
                  </a:lnTo>
                  <a:lnTo>
                    <a:pt x="121" y="456"/>
                  </a:lnTo>
                  <a:lnTo>
                    <a:pt x="121" y="456"/>
                  </a:lnTo>
                  <a:lnTo>
                    <a:pt x="123" y="454"/>
                  </a:lnTo>
                  <a:lnTo>
                    <a:pt x="126" y="452"/>
                  </a:lnTo>
                  <a:lnTo>
                    <a:pt x="126" y="452"/>
                  </a:lnTo>
                  <a:lnTo>
                    <a:pt x="126" y="452"/>
                  </a:lnTo>
                  <a:lnTo>
                    <a:pt x="126" y="452"/>
                  </a:lnTo>
                  <a:lnTo>
                    <a:pt x="126" y="449"/>
                  </a:lnTo>
                  <a:lnTo>
                    <a:pt x="128" y="449"/>
                  </a:lnTo>
                  <a:lnTo>
                    <a:pt x="128" y="449"/>
                  </a:lnTo>
                  <a:lnTo>
                    <a:pt x="128" y="449"/>
                  </a:lnTo>
                  <a:lnTo>
                    <a:pt x="130" y="452"/>
                  </a:lnTo>
                  <a:lnTo>
                    <a:pt x="130" y="452"/>
                  </a:lnTo>
                  <a:lnTo>
                    <a:pt x="130" y="452"/>
                  </a:lnTo>
                  <a:lnTo>
                    <a:pt x="133" y="452"/>
                  </a:lnTo>
                  <a:lnTo>
                    <a:pt x="133" y="449"/>
                  </a:lnTo>
                  <a:lnTo>
                    <a:pt x="135" y="447"/>
                  </a:lnTo>
                  <a:lnTo>
                    <a:pt x="135" y="447"/>
                  </a:lnTo>
                  <a:lnTo>
                    <a:pt x="135" y="449"/>
                  </a:lnTo>
                  <a:lnTo>
                    <a:pt x="137" y="449"/>
                  </a:lnTo>
                  <a:lnTo>
                    <a:pt x="137" y="447"/>
                  </a:lnTo>
                  <a:lnTo>
                    <a:pt x="137" y="447"/>
                  </a:lnTo>
                  <a:lnTo>
                    <a:pt x="137" y="447"/>
                  </a:lnTo>
                  <a:lnTo>
                    <a:pt x="137" y="447"/>
                  </a:lnTo>
                  <a:lnTo>
                    <a:pt x="137" y="447"/>
                  </a:lnTo>
                  <a:lnTo>
                    <a:pt x="137" y="447"/>
                  </a:lnTo>
                  <a:lnTo>
                    <a:pt x="137" y="445"/>
                  </a:lnTo>
                  <a:lnTo>
                    <a:pt x="137" y="445"/>
                  </a:lnTo>
                  <a:lnTo>
                    <a:pt x="137" y="442"/>
                  </a:lnTo>
                  <a:lnTo>
                    <a:pt x="137" y="440"/>
                  </a:lnTo>
                  <a:lnTo>
                    <a:pt x="140" y="440"/>
                  </a:lnTo>
                  <a:lnTo>
                    <a:pt x="137" y="435"/>
                  </a:lnTo>
                  <a:lnTo>
                    <a:pt x="137" y="433"/>
                  </a:lnTo>
                  <a:lnTo>
                    <a:pt x="140" y="433"/>
                  </a:lnTo>
                  <a:lnTo>
                    <a:pt x="142" y="433"/>
                  </a:lnTo>
                  <a:lnTo>
                    <a:pt x="144" y="433"/>
                  </a:lnTo>
                  <a:lnTo>
                    <a:pt x="144" y="433"/>
                  </a:lnTo>
                  <a:lnTo>
                    <a:pt x="144" y="433"/>
                  </a:lnTo>
                  <a:lnTo>
                    <a:pt x="147" y="435"/>
                  </a:lnTo>
                  <a:lnTo>
                    <a:pt x="147" y="435"/>
                  </a:lnTo>
                  <a:lnTo>
                    <a:pt x="147" y="435"/>
                  </a:lnTo>
                  <a:lnTo>
                    <a:pt x="149" y="435"/>
                  </a:lnTo>
                  <a:lnTo>
                    <a:pt x="149" y="435"/>
                  </a:lnTo>
                  <a:lnTo>
                    <a:pt x="149" y="435"/>
                  </a:lnTo>
                  <a:lnTo>
                    <a:pt x="152" y="435"/>
                  </a:lnTo>
                  <a:lnTo>
                    <a:pt x="152" y="435"/>
                  </a:lnTo>
                  <a:lnTo>
                    <a:pt x="152" y="435"/>
                  </a:lnTo>
                  <a:lnTo>
                    <a:pt x="154" y="433"/>
                  </a:lnTo>
                  <a:lnTo>
                    <a:pt x="154" y="433"/>
                  </a:lnTo>
                  <a:lnTo>
                    <a:pt x="154" y="433"/>
                  </a:lnTo>
                  <a:lnTo>
                    <a:pt x="154" y="430"/>
                  </a:lnTo>
                  <a:lnTo>
                    <a:pt x="156" y="430"/>
                  </a:lnTo>
                  <a:lnTo>
                    <a:pt x="161" y="430"/>
                  </a:lnTo>
                  <a:lnTo>
                    <a:pt x="163" y="430"/>
                  </a:lnTo>
                  <a:lnTo>
                    <a:pt x="166" y="428"/>
                  </a:lnTo>
                  <a:lnTo>
                    <a:pt x="168" y="426"/>
                  </a:lnTo>
                  <a:lnTo>
                    <a:pt x="168" y="426"/>
                  </a:lnTo>
                  <a:lnTo>
                    <a:pt x="170" y="426"/>
                  </a:lnTo>
                  <a:lnTo>
                    <a:pt x="173" y="423"/>
                  </a:lnTo>
                  <a:lnTo>
                    <a:pt x="175" y="423"/>
                  </a:lnTo>
                  <a:lnTo>
                    <a:pt x="175" y="423"/>
                  </a:lnTo>
                  <a:lnTo>
                    <a:pt x="175" y="426"/>
                  </a:lnTo>
                  <a:lnTo>
                    <a:pt x="175" y="426"/>
                  </a:lnTo>
                  <a:lnTo>
                    <a:pt x="175" y="426"/>
                  </a:lnTo>
                  <a:lnTo>
                    <a:pt x="175" y="426"/>
                  </a:lnTo>
                  <a:lnTo>
                    <a:pt x="175" y="428"/>
                  </a:lnTo>
                  <a:lnTo>
                    <a:pt x="175" y="428"/>
                  </a:lnTo>
                  <a:lnTo>
                    <a:pt x="175" y="428"/>
                  </a:lnTo>
                  <a:lnTo>
                    <a:pt x="175" y="430"/>
                  </a:lnTo>
                  <a:lnTo>
                    <a:pt x="178" y="430"/>
                  </a:lnTo>
                  <a:lnTo>
                    <a:pt x="178" y="433"/>
                  </a:lnTo>
                  <a:lnTo>
                    <a:pt x="178" y="433"/>
                  </a:lnTo>
                  <a:lnTo>
                    <a:pt x="178" y="433"/>
                  </a:lnTo>
                  <a:lnTo>
                    <a:pt x="178" y="435"/>
                  </a:lnTo>
                  <a:lnTo>
                    <a:pt x="178" y="435"/>
                  </a:lnTo>
                  <a:lnTo>
                    <a:pt x="175" y="435"/>
                  </a:lnTo>
                  <a:lnTo>
                    <a:pt x="175" y="437"/>
                  </a:lnTo>
                  <a:lnTo>
                    <a:pt x="173" y="437"/>
                  </a:lnTo>
                  <a:lnTo>
                    <a:pt x="173" y="437"/>
                  </a:lnTo>
                  <a:lnTo>
                    <a:pt x="173" y="440"/>
                  </a:lnTo>
                  <a:lnTo>
                    <a:pt x="173" y="440"/>
                  </a:lnTo>
                  <a:lnTo>
                    <a:pt x="173" y="440"/>
                  </a:lnTo>
                  <a:lnTo>
                    <a:pt x="173" y="442"/>
                  </a:lnTo>
                  <a:lnTo>
                    <a:pt x="173" y="445"/>
                  </a:lnTo>
                  <a:lnTo>
                    <a:pt x="175" y="445"/>
                  </a:lnTo>
                  <a:lnTo>
                    <a:pt x="175" y="445"/>
                  </a:lnTo>
                  <a:lnTo>
                    <a:pt x="175" y="447"/>
                  </a:lnTo>
                  <a:lnTo>
                    <a:pt x="175" y="447"/>
                  </a:lnTo>
                  <a:lnTo>
                    <a:pt x="175" y="447"/>
                  </a:lnTo>
                  <a:lnTo>
                    <a:pt x="175" y="449"/>
                  </a:lnTo>
                  <a:lnTo>
                    <a:pt x="175" y="449"/>
                  </a:lnTo>
                  <a:lnTo>
                    <a:pt x="175" y="449"/>
                  </a:lnTo>
                  <a:lnTo>
                    <a:pt x="175" y="449"/>
                  </a:lnTo>
                  <a:lnTo>
                    <a:pt x="175" y="452"/>
                  </a:lnTo>
                  <a:lnTo>
                    <a:pt x="175" y="454"/>
                  </a:lnTo>
                  <a:lnTo>
                    <a:pt x="175" y="456"/>
                  </a:lnTo>
                  <a:lnTo>
                    <a:pt x="175" y="456"/>
                  </a:lnTo>
                  <a:lnTo>
                    <a:pt x="178" y="456"/>
                  </a:lnTo>
                  <a:lnTo>
                    <a:pt x="178" y="456"/>
                  </a:lnTo>
                  <a:lnTo>
                    <a:pt x="178" y="454"/>
                  </a:lnTo>
                  <a:lnTo>
                    <a:pt x="180" y="454"/>
                  </a:lnTo>
                  <a:lnTo>
                    <a:pt x="180" y="454"/>
                  </a:lnTo>
                  <a:lnTo>
                    <a:pt x="182" y="454"/>
                  </a:lnTo>
                  <a:lnTo>
                    <a:pt x="182" y="454"/>
                  </a:lnTo>
                  <a:lnTo>
                    <a:pt x="182" y="454"/>
                  </a:lnTo>
                  <a:lnTo>
                    <a:pt x="182" y="454"/>
                  </a:lnTo>
                  <a:lnTo>
                    <a:pt x="185" y="454"/>
                  </a:lnTo>
                  <a:lnTo>
                    <a:pt x="185" y="454"/>
                  </a:lnTo>
                  <a:lnTo>
                    <a:pt x="185" y="456"/>
                  </a:lnTo>
                  <a:lnTo>
                    <a:pt x="185" y="456"/>
                  </a:lnTo>
                  <a:lnTo>
                    <a:pt x="185" y="456"/>
                  </a:lnTo>
                  <a:lnTo>
                    <a:pt x="187" y="456"/>
                  </a:lnTo>
                  <a:lnTo>
                    <a:pt x="187" y="456"/>
                  </a:lnTo>
                  <a:lnTo>
                    <a:pt x="189" y="456"/>
                  </a:lnTo>
                  <a:lnTo>
                    <a:pt x="192" y="456"/>
                  </a:lnTo>
                  <a:lnTo>
                    <a:pt x="194" y="454"/>
                  </a:lnTo>
                  <a:lnTo>
                    <a:pt x="196" y="454"/>
                  </a:lnTo>
                  <a:lnTo>
                    <a:pt x="199" y="452"/>
                  </a:lnTo>
                  <a:lnTo>
                    <a:pt x="199" y="452"/>
                  </a:lnTo>
                  <a:lnTo>
                    <a:pt x="199" y="452"/>
                  </a:lnTo>
                  <a:lnTo>
                    <a:pt x="204" y="445"/>
                  </a:lnTo>
                  <a:lnTo>
                    <a:pt x="208" y="440"/>
                  </a:lnTo>
                  <a:lnTo>
                    <a:pt x="208" y="440"/>
                  </a:lnTo>
                  <a:lnTo>
                    <a:pt x="208" y="437"/>
                  </a:lnTo>
                  <a:lnTo>
                    <a:pt x="211" y="437"/>
                  </a:lnTo>
                  <a:lnTo>
                    <a:pt x="213" y="435"/>
                  </a:lnTo>
                  <a:lnTo>
                    <a:pt x="215" y="433"/>
                  </a:lnTo>
                  <a:lnTo>
                    <a:pt x="218" y="428"/>
                  </a:lnTo>
                  <a:lnTo>
                    <a:pt x="218" y="428"/>
                  </a:lnTo>
                  <a:lnTo>
                    <a:pt x="218" y="428"/>
                  </a:lnTo>
                  <a:lnTo>
                    <a:pt x="220" y="426"/>
                  </a:lnTo>
                  <a:lnTo>
                    <a:pt x="220" y="426"/>
                  </a:lnTo>
                  <a:lnTo>
                    <a:pt x="223" y="426"/>
                  </a:lnTo>
                  <a:lnTo>
                    <a:pt x="227" y="423"/>
                  </a:lnTo>
                  <a:lnTo>
                    <a:pt x="230" y="421"/>
                  </a:lnTo>
                  <a:lnTo>
                    <a:pt x="232" y="421"/>
                  </a:lnTo>
                  <a:lnTo>
                    <a:pt x="232" y="421"/>
                  </a:lnTo>
                  <a:lnTo>
                    <a:pt x="232" y="421"/>
                  </a:lnTo>
                  <a:lnTo>
                    <a:pt x="232" y="418"/>
                  </a:lnTo>
                  <a:lnTo>
                    <a:pt x="234" y="418"/>
                  </a:lnTo>
                  <a:lnTo>
                    <a:pt x="234" y="414"/>
                  </a:lnTo>
                  <a:lnTo>
                    <a:pt x="234" y="411"/>
                  </a:lnTo>
                  <a:lnTo>
                    <a:pt x="237" y="411"/>
                  </a:lnTo>
                  <a:lnTo>
                    <a:pt x="237" y="411"/>
                  </a:lnTo>
                  <a:lnTo>
                    <a:pt x="246" y="409"/>
                  </a:lnTo>
                  <a:lnTo>
                    <a:pt x="249" y="409"/>
                  </a:lnTo>
                  <a:lnTo>
                    <a:pt x="251" y="409"/>
                  </a:lnTo>
                  <a:lnTo>
                    <a:pt x="253" y="407"/>
                  </a:lnTo>
                  <a:lnTo>
                    <a:pt x="253" y="407"/>
                  </a:lnTo>
                  <a:lnTo>
                    <a:pt x="256" y="407"/>
                  </a:lnTo>
                  <a:lnTo>
                    <a:pt x="256" y="404"/>
                  </a:lnTo>
                  <a:lnTo>
                    <a:pt x="256" y="402"/>
                  </a:lnTo>
                  <a:lnTo>
                    <a:pt x="258" y="402"/>
                  </a:lnTo>
                  <a:lnTo>
                    <a:pt x="258" y="400"/>
                  </a:lnTo>
                  <a:lnTo>
                    <a:pt x="258" y="397"/>
                  </a:lnTo>
                  <a:lnTo>
                    <a:pt x="260" y="395"/>
                  </a:lnTo>
                  <a:lnTo>
                    <a:pt x="260" y="395"/>
                  </a:lnTo>
                  <a:lnTo>
                    <a:pt x="260" y="392"/>
                  </a:lnTo>
                  <a:lnTo>
                    <a:pt x="263" y="390"/>
                  </a:lnTo>
                  <a:lnTo>
                    <a:pt x="267" y="385"/>
                  </a:lnTo>
                  <a:lnTo>
                    <a:pt x="267" y="383"/>
                  </a:lnTo>
                  <a:lnTo>
                    <a:pt x="270" y="381"/>
                  </a:lnTo>
                  <a:lnTo>
                    <a:pt x="272" y="376"/>
                  </a:lnTo>
                  <a:lnTo>
                    <a:pt x="272" y="374"/>
                  </a:lnTo>
                  <a:lnTo>
                    <a:pt x="272" y="374"/>
                  </a:lnTo>
                  <a:lnTo>
                    <a:pt x="272" y="371"/>
                  </a:lnTo>
                  <a:lnTo>
                    <a:pt x="272" y="371"/>
                  </a:lnTo>
                  <a:lnTo>
                    <a:pt x="272" y="371"/>
                  </a:lnTo>
                  <a:lnTo>
                    <a:pt x="272" y="369"/>
                  </a:lnTo>
                  <a:lnTo>
                    <a:pt x="270" y="369"/>
                  </a:lnTo>
                  <a:lnTo>
                    <a:pt x="272" y="366"/>
                  </a:lnTo>
                  <a:lnTo>
                    <a:pt x="272" y="364"/>
                  </a:lnTo>
                  <a:lnTo>
                    <a:pt x="270" y="364"/>
                  </a:lnTo>
                  <a:lnTo>
                    <a:pt x="270" y="364"/>
                  </a:lnTo>
                  <a:lnTo>
                    <a:pt x="270" y="359"/>
                  </a:lnTo>
                  <a:lnTo>
                    <a:pt x="270" y="357"/>
                  </a:lnTo>
                  <a:lnTo>
                    <a:pt x="270" y="355"/>
                  </a:lnTo>
                  <a:lnTo>
                    <a:pt x="270" y="352"/>
                  </a:lnTo>
                  <a:lnTo>
                    <a:pt x="270" y="350"/>
                  </a:lnTo>
                  <a:lnTo>
                    <a:pt x="270" y="350"/>
                  </a:lnTo>
                  <a:lnTo>
                    <a:pt x="270" y="347"/>
                  </a:lnTo>
                  <a:lnTo>
                    <a:pt x="272" y="345"/>
                  </a:lnTo>
                  <a:lnTo>
                    <a:pt x="272" y="336"/>
                  </a:lnTo>
                  <a:lnTo>
                    <a:pt x="270" y="324"/>
                  </a:lnTo>
                  <a:lnTo>
                    <a:pt x="270" y="321"/>
                  </a:lnTo>
                  <a:lnTo>
                    <a:pt x="270" y="321"/>
                  </a:lnTo>
                  <a:lnTo>
                    <a:pt x="270" y="321"/>
                  </a:lnTo>
                  <a:lnTo>
                    <a:pt x="270" y="319"/>
                  </a:lnTo>
                  <a:lnTo>
                    <a:pt x="270" y="319"/>
                  </a:lnTo>
                  <a:lnTo>
                    <a:pt x="270" y="319"/>
                  </a:lnTo>
                  <a:lnTo>
                    <a:pt x="270" y="317"/>
                  </a:lnTo>
                  <a:lnTo>
                    <a:pt x="270" y="314"/>
                  </a:lnTo>
                  <a:lnTo>
                    <a:pt x="270" y="314"/>
                  </a:lnTo>
                  <a:lnTo>
                    <a:pt x="270" y="314"/>
                  </a:lnTo>
                  <a:lnTo>
                    <a:pt x="270" y="312"/>
                  </a:lnTo>
                  <a:lnTo>
                    <a:pt x="272" y="312"/>
                  </a:lnTo>
                  <a:lnTo>
                    <a:pt x="272" y="310"/>
                  </a:lnTo>
                  <a:lnTo>
                    <a:pt x="275" y="307"/>
                  </a:lnTo>
                  <a:lnTo>
                    <a:pt x="275" y="307"/>
                  </a:lnTo>
                  <a:lnTo>
                    <a:pt x="279" y="305"/>
                  </a:lnTo>
                  <a:lnTo>
                    <a:pt x="282" y="303"/>
                  </a:lnTo>
                  <a:lnTo>
                    <a:pt x="284" y="300"/>
                  </a:lnTo>
                  <a:lnTo>
                    <a:pt x="284" y="298"/>
                  </a:lnTo>
                  <a:lnTo>
                    <a:pt x="286" y="298"/>
                  </a:lnTo>
                  <a:lnTo>
                    <a:pt x="286" y="298"/>
                  </a:lnTo>
                  <a:lnTo>
                    <a:pt x="286" y="298"/>
                  </a:lnTo>
                  <a:lnTo>
                    <a:pt x="289" y="298"/>
                  </a:lnTo>
                  <a:lnTo>
                    <a:pt x="289" y="298"/>
                  </a:lnTo>
                  <a:lnTo>
                    <a:pt x="289" y="295"/>
                  </a:lnTo>
                  <a:lnTo>
                    <a:pt x="289" y="295"/>
                  </a:lnTo>
                  <a:lnTo>
                    <a:pt x="289" y="295"/>
                  </a:lnTo>
                  <a:lnTo>
                    <a:pt x="294" y="291"/>
                  </a:lnTo>
                  <a:lnTo>
                    <a:pt x="294" y="288"/>
                  </a:lnTo>
                  <a:lnTo>
                    <a:pt x="294" y="286"/>
                  </a:lnTo>
                  <a:lnTo>
                    <a:pt x="294" y="286"/>
                  </a:lnTo>
                  <a:lnTo>
                    <a:pt x="294" y="284"/>
                  </a:lnTo>
                  <a:lnTo>
                    <a:pt x="294" y="284"/>
                  </a:lnTo>
                  <a:lnTo>
                    <a:pt x="294" y="284"/>
                  </a:lnTo>
                  <a:lnTo>
                    <a:pt x="296" y="281"/>
                  </a:lnTo>
                  <a:lnTo>
                    <a:pt x="296" y="279"/>
                  </a:lnTo>
                  <a:lnTo>
                    <a:pt x="298" y="276"/>
                  </a:lnTo>
                  <a:lnTo>
                    <a:pt x="298" y="274"/>
                  </a:lnTo>
                  <a:lnTo>
                    <a:pt x="301" y="272"/>
                  </a:lnTo>
                  <a:lnTo>
                    <a:pt x="303" y="269"/>
                  </a:lnTo>
                  <a:lnTo>
                    <a:pt x="303" y="267"/>
                  </a:lnTo>
                  <a:lnTo>
                    <a:pt x="305" y="265"/>
                  </a:lnTo>
                  <a:lnTo>
                    <a:pt x="305" y="265"/>
                  </a:lnTo>
                  <a:lnTo>
                    <a:pt x="305" y="265"/>
                  </a:lnTo>
                  <a:lnTo>
                    <a:pt x="305" y="265"/>
                  </a:lnTo>
                  <a:lnTo>
                    <a:pt x="308" y="262"/>
                  </a:lnTo>
                  <a:lnTo>
                    <a:pt x="310" y="260"/>
                  </a:lnTo>
                  <a:lnTo>
                    <a:pt x="310" y="260"/>
                  </a:lnTo>
                  <a:lnTo>
                    <a:pt x="312" y="258"/>
                  </a:lnTo>
                  <a:lnTo>
                    <a:pt x="315" y="255"/>
                  </a:lnTo>
                  <a:lnTo>
                    <a:pt x="315" y="255"/>
                  </a:lnTo>
                  <a:lnTo>
                    <a:pt x="315" y="255"/>
                  </a:lnTo>
                  <a:lnTo>
                    <a:pt x="315" y="255"/>
                  </a:lnTo>
                  <a:lnTo>
                    <a:pt x="315" y="255"/>
                  </a:lnTo>
                  <a:lnTo>
                    <a:pt x="317" y="255"/>
                  </a:lnTo>
                  <a:lnTo>
                    <a:pt x="320" y="253"/>
                  </a:lnTo>
                  <a:lnTo>
                    <a:pt x="324" y="253"/>
                  </a:lnTo>
                  <a:lnTo>
                    <a:pt x="324" y="253"/>
                  </a:lnTo>
                  <a:lnTo>
                    <a:pt x="327" y="250"/>
                  </a:lnTo>
                  <a:lnTo>
                    <a:pt x="329" y="250"/>
                  </a:lnTo>
                  <a:lnTo>
                    <a:pt x="331" y="250"/>
                  </a:lnTo>
                  <a:lnTo>
                    <a:pt x="331" y="248"/>
                  </a:lnTo>
                  <a:lnTo>
                    <a:pt x="331" y="248"/>
                  </a:lnTo>
                  <a:lnTo>
                    <a:pt x="334" y="248"/>
                  </a:lnTo>
                  <a:lnTo>
                    <a:pt x="334" y="248"/>
                  </a:lnTo>
                  <a:lnTo>
                    <a:pt x="334" y="246"/>
                  </a:lnTo>
                  <a:lnTo>
                    <a:pt x="336" y="246"/>
                  </a:lnTo>
                  <a:lnTo>
                    <a:pt x="343" y="236"/>
                  </a:lnTo>
                  <a:lnTo>
                    <a:pt x="346" y="234"/>
                  </a:lnTo>
                  <a:lnTo>
                    <a:pt x="348" y="232"/>
                  </a:lnTo>
                  <a:lnTo>
                    <a:pt x="348" y="232"/>
                  </a:lnTo>
                  <a:lnTo>
                    <a:pt x="348" y="232"/>
                  </a:lnTo>
                  <a:lnTo>
                    <a:pt x="348" y="232"/>
                  </a:lnTo>
                  <a:lnTo>
                    <a:pt x="348" y="232"/>
                  </a:lnTo>
                  <a:lnTo>
                    <a:pt x="348" y="229"/>
                  </a:lnTo>
                  <a:lnTo>
                    <a:pt x="350" y="229"/>
                  </a:lnTo>
                  <a:lnTo>
                    <a:pt x="350" y="229"/>
                  </a:lnTo>
                  <a:lnTo>
                    <a:pt x="353" y="227"/>
                  </a:lnTo>
                  <a:lnTo>
                    <a:pt x="353" y="224"/>
                  </a:lnTo>
                  <a:lnTo>
                    <a:pt x="355" y="224"/>
                  </a:lnTo>
                  <a:lnTo>
                    <a:pt x="353" y="215"/>
                  </a:lnTo>
                  <a:lnTo>
                    <a:pt x="353" y="210"/>
                  </a:lnTo>
                  <a:lnTo>
                    <a:pt x="353" y="208"/>
                  </a:lnTo>
                  <a:lnTo>
                    <a:pt x="353" y="208"/>
                  </a:lnTo>
                  <a:lnTo>
                    <a:pt x="355" y="196"/>
                  </a:lnTo>
                  <a:lnTo>
                    <a:pt x="355" y="196"/>
                  </a:lnTo>
                  <a:lnTo>
                    <a:pt x="360" y="184"/>
                  </a:lnTo>
                  <a:lnTo>
                    <a:pt x="364" y="177"/>
                  </a:lnTo>
                  <a:lnTo>
                    <a:pt x="364" y="177"/>
                  </a:lnTo>
                  <a:lnTo>
                    <a:pt x="364" y="172"/>
                  </a:lnTo>
                  <a:lnTo>
                    <a:pt x="364" y="170"/>
                  </a:lnTo>
                  <a:lnTo>
                    <a:pt x="364" y="170"/>
                  </a:lnTo>
                  <a:lnTo>
                    <a:pt x="364" y="168"/>
                  </a:lnTo>
                  <a:lnTo>
                    <a:pt x="362" y="168"/>
                  </a:lnTo>
                  <a:lnTo>
                    <a:pt x="362" y="165"/>
                  </a:lnTo>
                  <a:lnTo>
                    <a:pt x="362" y="165"/>
                  </a:lnTo>
                  <a:lnTo>
                    <a:pt x="362" y="163"/>
                  </a:lnTo>
                  <a:lnTo>
                    <a:pt x="362" y="158"/>
                  </a:lnTo>
                  <a:lnTo>
                    <a:pt x="362" y="158"/>
                  </a:lnTo>
                  <a:lnTo>
                    <a:pt x="360" y="151"/>
                  </a:lnTo>
                  <a:lnTo>
                    <a:pt x="360" y="146"/>
                  </a:lnTo>
                  <a:lnTo>
                    <a:pt x="360" y="142"/>
                  </a:lnTo>
                  <a:lnTo>
                    <a:pt x="360" y="142"/>
                  </a:lnTo>
                  <a:lnTo>
                    <a:pt x="362" y="139"/>
                  </a:lnTo>
                  <a:lnTo>
                    <a:pt x="362" y="137"/>
                  </a:lnTo>
                  <a:lnTo>
                    <a:pt x="364" y="134"/>
                  </a:lnTo>
                  <a:lnTo>
                    <a:pt x="364" y="132"/>
                  </a:lnTo>
                  <a:lnTo>
                    <a:pt x="364" y="130"/>
                  </a:lnTo>
                  <a:lnTo>
                    <a:pt x="367" y="125"/>
                  </a:lnTo>
                  <a:lnTo>
                    <a:pt x="367" y="123"/>
                  </a:lnTo>
                  <a:lnTo>
                    <a:pt x="369" y="120"/>
                  </a:lnTo>
                  <a:lnTo>
                    <a:pt x="372" y="113"/>
                  </a:lnTo>
                  <a:lnTo>
                    <a:pt x="372" y="113"/>
                  </a:lnTo>
                  <a:lnTo>
                    <a:pt x="372" y="97"/>
                  </a:lnTo>
                  <a:lnTo>
                    <a:pt x="372" y="97"/>
                  </a:lnTo>
                  <a:lnTo>
                    <a:pt x="372" y="94"/>
                  </a:lnTo>
                  <a:lnTo>
                    <a:pt x="372" y="94"/>
                  </a:lnTo>
                  <a:lnTo>
                    <a:pt x="372" y="94"/>
                  </a:lnTo>
                  <a:lnTo>
                    <a:pt x="372" y="92"/>
                  </a:lnTo>
                  <a:lnTo>
                    <a:pt x="372" y="85"/>
                  </a:lnTo>
                  <a:lnTo>
                    <a:pt x="372" y="85"/>
                  </a:lnTo>
                  <a:lnTo>
                    <a:pt x="372" y="82"/>
                  </a:lnTo>
                  <a:lnTo>
                    <a:pt x="372" y="82"/>
                  </a:lnTo>
                  <a:lnTo>
                    <a:pt x="374" y="75"/>
                  </a:lnTo>
                  <a:lnTo>
                    <a:pt x="374" y="75"/>
                  </a:lnTo>
                  <a:lnTo>
                    <a:pt x="374" y="73"/>
                  </a:lnTo>
                  <a:lnTo>
                    <a:pt x="376" y="73"/>
                  </a:lnTo>
                  <a:lnTo>
                    <a:pt x="376" y="73"/>
                  </a:lnTo>
                  <a:lnTo>
                    <a:pt x="376" y="73"/>
                  </a:lnTo>
                  <a:lnTo>
                    <a:pt x="376" y="71"/>
                  </a:lnTo>
                  <a:lnTo>
                    <a:pt x="379" y="71"/>
                  </a:lnTo>
                  <a:lnTo>
                    <a:pt x="379" y="68"/>
                  </a:lnTo>
                  <a:lnTo>
                    <a:pt x="379" y="68"/>
                  </a:lnTo>
                  <a:lnTo>
                    <a:pt x="379" y="63"/>
                  </a:lnTo>
                  <a:lnTo>
                    <a:pt x="379" y="63"/>
                  </a:lnTo>
                  <a:lnTo>
                    <a:pt x="381" y="63"/>
                  </a:lnTo>
                  <a:lnTo>
                    <a:pt x="383" y="59"/>
                  </a:lnTo>
                  <a:lnTo>
                    <a:pt x="383" y="59"/>
                  </a:lnTo>
                  <a:lnTo>
                    <a:pt x="383" y="59"/>
                  </a:lnTo>
                  <a:lnTo>
                    <a:pt x="388" y="52"/>
                  </a:lnTo>
                  <a:lnTo>
                    <a:pt x="391" y="49"/>
                  </a:lnTo>
                  <a:lnTo>
                    <a:pt x="391" y="47"/>
                  </a:lnTo>
                  <a:lnTo>
                    <a:pt x="391" y="47"/>
                  </a:lnTo>
                  <a:lnTo>
                    <a:pt x="391" y="45"/>
                  </a:lnTo>
                  <a:lnTo>
                    <a:pt x="393" y="42"/>
                  </a:lnTo>
                  <a:lnTo>
                    <a:pt x="393" y="42"/>
                  </a:lnTo>
                  <a:lnTo>
                    <a:pt x="393" y="40"/>
                  </a:lnTo>
                  <a:lnTo>
                    <a:pt x="393" y="40"/>
                  </a:lnTo>
                  <a:lnTo>
                    <a:pt x="393" y="40"/>
                  </a:lnTo>
                  <a:lnTo>
                    <a:pt x="395" y="33"/>
                  </a:lnTo>
                  <a:lnTo>
                    <a:pt x="395" y="33"/>
                  </a:lnTo>
                  <a:lnTo>
                    <a:pt x="398" y="33"/>
                  </a:lnTo>
                  <a:lnTo>
                    <a:pt x="400" y="30"/>
                  </a:lnTo>
                  <a:lnTo>
                    <a:pt x="400" y="30"/>
                  </a:lnTo>
                  <a:lnTo>
                    <a:pt x="400" y="30"/>
                  </a:lnTo>
                  <a:lnTo>
                    <a:pt x="400" y="28"/>
                  </a:lnTo>
                  <a:lnTo>
                    <a:pt x="400" y="28"/>
                  </a:lnTo>
                  <a:lnTo>
                    <a:pt x="402" y="21"/>
                  </a:lnTo>
                  <a:lnTo>
                    <a:pt x="402" y="14"/>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04" name="Freeform 203"/>
            <p:cNvSpPr>
              <a:spLocks noEditPoints="1"/>
            </p:cNvSpPr>
            <p:nvPr/>
          </p:nvSpPr>
          <p:spPr bwMode="auto">
            <a:xfrm>
              <a:off x="10887074" y="4542991"/>
              <a:ext cx="112713" cy="87313"/>
            </a:xfrm>
            <a:custGeom>
              <a:avLst/>
              <a:gdLst>
                <a:gd name="T0" fmla="*/ 14 w 71"/>
                <a:gd name="T1" fmla="*/ 24 h 55"/>
                <a:gd name="T2" fmla="*/ 14 w 71"/>
                <a:gd name="T3" fmla="*/ 24 h 55"/>
                <a:gd name="T4" fmla="*/ 11 w 71"/>
                <a:gd name="T5" fmla="*/ 24 h 55"/>
                <a:gd name="T6" fmla="*/ 11 w 71"/>
                <a:gd name="T7" fmla="*/ 22 h 55"/>
                <a:gd name="T8" fmla="*/ 11 w 71"/>
                <a:gd name="T9" fmla="*/ 19 h 55"/>
                <a:gd name="T10" fmla="*/ 9 w 71"/>
                <a:gd name="T11" fmla="*/ 14 h 55"/>
                <a:gd name="T12" fmla="*/ 9 w 71"/>
                <a:gd name="T13" fmla="*/ 3 h 55"/>
                <a:gd name="T14" fmla="*/ 9 w 71"/>
                <a:gd name="T15" fmla="*/ 0 h 55"/>
                <a:gd name="T16" fmla="*/ 7 w 71"/>
                <a:gd name="T17" fmla="*/ 0 h 55"/>
                <a:gd name="T18" fmla="*/ 2 w 71"/>
                <a:gd name="T19" fmla="*/ 0 h 55"/>
                <a:gd name="T20" fmla="*/ 2 w 71"/>
                <a:gd name="T21" fmla="*/ 3 h 55"/>
                <a:gd name="T22" fmla="*/ 2 w 71"/>
                <a:gd name="T23" fmla="*/ 5 h 55"/>
                <a:gd name="T24" fmla="*/ 2 w 71"/>
                <a:gd name="T25" fmla="*/ 14 h 55"/>
                <a:gd name="T26" fmla="*/ 2 w 71"/>
                <a:gd name="T27" fmla="*/ 17 h 55"/>
                <a:gd name="T28" fmla="*/ 0 w 71"/>
                <a:gd name="T29" fmla="*/ 19 h 55"/>
                <a:gd name="T30" fmla="*/ 0 w 71"/>
                <a:gd name="T31" fmla="*/ 19 h 55"/>
                <a:gd name="T32" fmla="*/ 0 w 71"/>
                <a:gd name="T33" fmla="*/ 22 h 55"/>
                <a:gd name="T34" fmla="*/ 2 w 71"/>
                <a:gd name="T35" fmla="*/ 24 h 55"/>
                <a:gd name="T36" fmla="*/ 2 w 71"/>
                <a:gd name="T37" fmla="*/ 24 h 55"/>
                <a:gd name="T38" fmla="*/ 4 w 71"/>
                <a:gd name="T39" fmla="*/ 26 h 55"/>
                <a:gd name="T40" fmla="*/ 4 w 71"/>
                <a:gd name="T41" fmla="*/ 26 h 55"/>
                <a:gd name="T42" fmla="*/ 9 w 71"/>
                <a:gd name="T43" fmla="*/ 26 h 55"/>
                <a:gd name="T44" fmla="*/ 11 w 71"/>
                <a:gd name="T45" fmla="*/ 31 h 55"/>
                <a:gd name="T46" fmla="*/ 11 w 71"/>
                <a:gd name="T47" fmla="*/ 31 h 55"/>
                <a:gd name="T48" fmla="*/ 14 w 71"/>
                <a:gd name="T49" fmla="*/ 31 h 55"/>
                <a:gd name="T50" fmla="*/ 14 w 71"/>
                <a:gd name="T51" fmla="*/ 31 h 55"/>
                <a:gd name="T52" fmla="*/ 14 w 71"/>
                <a:gd name="T53" fmla="*/ 29 h 55"/>
                <a:gd name="T54" fmla="*/ 14 w 71"/>
                <a:gd name="T55" fmla="*/ 29 h 55"/>
                <a:gd name="T56" fmla="*/ 14 w 71"/>
                <a:gd name="T57" fmla="*/ 26 h 55"/>
                <a:gd name="T58" fmla="*/ 30 w 71"/>
                <a:gd name="T59" fmla="*/ 52 h 55"/>
                <a:gd name="T60" fmla="*/ 28 w 71"/>
                <a:gd name="T61" fmla="*/ 50 h 55"/>
                <a:gd name="T62" fmla="*/ 23 w 71"/>
                <a:gd name="T63" fmla="*/ 48 h 55"/>
                <a:gd name="T64" fmla="*/ 23 w 71"/>
                <a:gd name="T65" fmla="*/ 48 h 55"/>
                <a:gd name="T66" fmla="*/ 21 w 71"/>
                <a:gd name="T67" fmla="*/ 50 h 55"/>
                <a:gd name="T68" fmla="*/ 23 w 71"/>
                <a:gd name="T69" fmla="*/ 52 h 55"/>
                <a:gd name="T70" fmla="*/ 23 w 71"/>
                <a:gd name="T71" fmla="*/ 52 h 55"/>
                <a:gd name="T72" fmla="*/ 23 w 71"/>
                <a:gd name="T73" fmla="*/ 52 h 55"/>
                <a:gd name="T74" fmla="*/ 26 w 71"/>
                <a:gd name="T75" fmla="*/ 55 h 55"/>
                <a:gd name="T76" fmla="*/ 33 w 71"/>
                <a:gd name="T77" fmla="*/ 55 h 55"/>
                <a:gd name="T78" fmla="*/ 35 w 71"/>
                <a:gd name="T79" fmla="*/ 55 h 55"/>
                <a:gd name="T80" fmla="*/ 33 w 71"/>
                <a:gd name="T81" fmla="*/ 55 h 55"/>
                <a:gd name="T82" fmla="*/ 71 w 71"/>
                <a:gd name="T83" fmla="*/ 48 h 55"/>
                <a:gd name="T84" fmla="*/ 68 w 71"/>
                <a:gd name="T85" fmla="*/ 38 h 55"/>
                <a:gd name="T86" fmla="*/ 66 w 71"/>
                <a:gd name="T87" fmla="*/ 38 h 55"/>
                <a:gd name="T88" fmla="*/ 66 w 71"/>
                <a:gd name="T89" fmla="*/ 38 h 55"/>
                <a:gd name="T90" fmla="*/ 66 w 71"/>
                <a:gd name="T91" fmla="*/ 38 h 55"/>
                <a:gd name="T92" fmla="*/ 63 w 71"/>
                <a:gd name="T93" fmla="*/ 38 h 55"/>
                <a:gd name="T94" fmla="*/ 63 w 71"/>
                <a:gd name="T95" fmla="*/ 40 h 55"/>
                <a:gd name="T96" fmla="*/ 61 w 71"/>
                <a:gd name="T97" fmla="*/ 45 h 55"/>
                <a:gd name="T98" fmla="*/ 59 w 71"/>
                <a:gd name="T99" fmla="*/ 45 h 55"/>
                <a:gd name="T100" fmla="*/ 59 w 71"/>
                <a:gd name="T101" fmla="*/ 45 h 55"/>
                <a:gd name="T102" fmla="*/ 56 w 71"/>
                <a:gd name="T103" fmla="*/ 45 h 55"/>
                <a:gd name="T104" fmla="*/ 54 w 71"/>
                <a:gd name="T105" fmla="*/ 43 h 55"/>
                <a:gd name="T106" fmla="*/ 52 w 71"/>
                <a:gd name="T107" fmla="*/ 43 h 55"/>
                <a:gd name="T108" fmla="*/ 56 w 71"/>
                <a:gd name="T109" fmla="*/ 45 h 55"/>
                <a:gd name="T110" fmla="*/ 59 w 71"/>
                <a:gd name="T111" fmla="*/ 48 h 55"/>
                <a:gd name="T112" fmla="*/ 63 w 71"/>
                <a:gd name="T113" fmla="*/ 48 h 55"/>
                <a:gd name="T114" fmla="*/ 63 w 71"/>
                <a:gd name="T115" fmla="*/ 50 h 55"/>
                <a:gd name="T116" fmla="*/ 68 w 71"/>
                <a:gd name="T117" fmla="*/ 52 h 55"/>
                <a:gd name="T118" fmla="*/ 68 w 71"/>
                <a:gd name="T119" fmla="*/ 55 h 55"/>
                <a:gd name="T120" fmla="*/ 68 w 71"/>
                <a:gd name="T121" fmla="*/ 55 h 55"/>
                <a:gd name="T122" fmla="*/ 71 w 71"/>
                <a:gd name="T123" fmla="*/ 55 h 55"/>
                <a:gd name="T124" fmla="*/ 71 w 71"/>
                <a:gd name="T125"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55">
                  <a:moveTo>
                    <a:pt x="14" y="26"/>
                  </a:moveTo>
                  <a:lnTo>
                    <a:pt x="14" y="24"/>
                  </a:lnTo>
                  <a:lnTo>
                    <a:pt x="14" y="24"/>
                  </a:lnTo>
                  <a:lnTo>
                    <a:pt x="14" y="24"/>
                  </a:lnTo>
                  <a:lnTo>
                    <a:pt x="11" y="24"/>
                  </a:lnTo>
                  <a:lnTo>
                    <a:pt x="11" y="24"/>
                  </a:lnTo>
                  <a:lnTo>
                    <a:pt x="11" y="24"/>
                  </a:lnTo>
                  <a:lnTo>
                    <a:pt x="11" y="22"/>
                  </a:lnTo>
                  <a:lnTo>
                    <a:pt x="11" y="22"/>
                  </a:lnTo>
                  <a:lnTo>
                    <a:pt x="11" y="19"/>
                  </a:lnTo>
                  <a:lnTo>
                    <a:pt x="9" y="14"/>
                  </a:lnTo>
                  <a:lnTo>
                    <a:pt x="9" y="14"/>
                  </a:lnTo>
                  <a:lnTo>
                    <a:pt x="9" y="3"/>
                  </a:lnTo>
                  <a:lnTo>
                    <a:pt x="9" y="3"/>
                  </a:lnTo>
                  <a:lnTo>
                    <a:pt x="9" y="0"/>
                  </a:lnTo>
                  <a:lnTo>
                    <a:pt x="9" y="0"/>
                  </a:lnTo>
                  <a:lnTo>
                    <a:pt x="7" y="0"/>
                  </a:lnTo>
                  <a:lnTo>
                    <a:pt x="7" y="0"/>
                  </a:lnTo>
                  <a:lnTo>
                    <a:pt x="4" y="0"/>
                  </a:lnTo>
                  <a:lnTo>
                    <a:pt x="2" y="0"/>
                  </a:lnTo>
                  <a:lnTo>
                    <a:pt x="2" y="3"/>
                  </a:lnTo>
                  <a:lnTo>
                    <a:pt x="2" y="3"/>
                  </a:lnTo>
                  <a:lnTo>
                    <a:pt x="2" y="5"/>
                  </a:lnTo>
                  <a:lnTo>
                    <a:pt x="2" y="5"/>
                  </a:lnTo>
                  <a:lnTo>
                    <a:pt x="2" y="5"/>
                  </a:lnTo>
                  <a:lnTo>
                    <a:pt x="2" y="14"/>
                  </a:lnTo>
                  <a:lnTo>
                    <a:pt x="2" y="17"/>
                  </a:lnTo>
                  <a:lnTo>
                    <a:pt x="2" y="17"/>
                  </a:lnTo>
                  <a:lnTo>
                    <a:pt x="2" y="17"/>
                  </a:lnTo>
                  <a:lnTo>
                    <a:pt x="0" y="19"/>
                  </a:lnTo>
                  <a:lnTo>
                    <a:pt x="0" y="19"/>
                  </a:lnTo>
                  <a:lnTo>
                    <a:pt x="0" y="19"/>
                  </a:lnTo>
                  <a:lnTo>
                    <a:pt x="0" y="22"/>
                  </a:lnTo>
                  <a:lnTo>
                    <a:pt x="0" y="22"/>
                  </a:lnTo>
                  <a:lnTo>
                    <a:pt x="2" y="24"/>
                  </a:lnTo>
                  <a:lnTo>
                    <a:pt x="2" y="24"/>
                  </a:lnTo>
                  <a:lnTo>
                    <a:pt x="2" y="24"/>
                  </a:lnTo>
                  <a:lnTo>
                    <a:pt x="2" y="24"/>
                  </a:lnTo>
                  <a:lnTo>
                    <a:pt x="2" y="26"/>
                  </a:lnTo>
                  <a:lnTo>
                    <a:pt x="4" y="26"/>
                  </a:lnTo>
                  <a:lnTo>
                    <a:pt x="4" y="26"/>
                  </a:lnTo>
                  <a:lnTo>
                    <a:pt x="4" y="26"/>
                  </a:lnTo>
                  <a:lnTo>
                    <a:pt x="7" y="26"/>
                  </a:lnTo>
                  <a:lnTo>
                    <a:pt x="9" y="26"/>
                  </a:lnTo>
                  <a:lnTo>
                    <a:pt x="11" y="31"/>
                  </a:lnTo>
                  <a:lnTo>
                    <a:pt x="11" y="31"/>
                  </a:lnTo>
                  <a:lnTo>
                    <a:pt x="11" y="31"/>
                  </a:lnTo>
                  <a:lnTo>
                    <a:pt x="11" y="31"/>
                  </a:lnTo>
                  <a:lnTo>
                    <a:pt x="14" y="31"/>
                  </a:lnTo>
                  <a:lnTo>
                    <a:pt x="14" y="31"/>
                  </a:lnTo>
                  <a:lnTo>
                    <a:pt x="14" y="31"/>
                  </a:lnTo>
                  <a:lnTo>
                    <a:pt x="14" y="31"/>
                  </a:lnTo>
                  <a:lnTo>
                    <a:pt x="14" y="31"/>
                  </a:lnTo>
                  <a:lnTo>
                    <a:pt x="14" y="29"/>
                  </a:lnTo>
                  <a:lnTo>
                    <a:pt x="14" y="29"/>
                  </a:lnTo>
                  <a:lnTo>
                    <a:pt x="14" y="29"/>
                  </a:lnTo>
                  <a:lnTo>
                    <a:pt x="14" y="26"/>
                  </a:lnTo>
                  <a:lnTo>
                    <a:pt x="14" y="26"/>
                  </a:lnTo>
                  <a:close/>
                  <a:moveTo>
                    <a:pt x="30" y="52"/>
                  </a:moveTo>
                  <a:lnTo>
                    <a:pt x="30" y="52"/>
                  </a:lnTo>
                  <a:lnTo>
                    <a:pt x="30" y="50"/>
                  </a:lnTo>
                  <a:lnTo>
                    <a:pt x="28" y="50"/>
                  </a:lnTo>
                  <a:lnTo>
                    <a:pt x="26" y="48"/>
                  </a:lnTo>
                  <a:lnTo>
                    <a:pt x="23" y="48"/>
                  </a:lnTo>
                  <a:lnTo>
                    <a:pt x="23" y="48"/>
                  </a:lnTo>
                  <a:lnTo>
                    <a:pt x="23" y="48"/>
                  </a:lnTo>
                  <a:lnTo>
                    <a:pt x="21" y="48"/>
                  </a:lnTo>
                  <a:lnTo>
                    <a:pt x="21" y="50"/>
                  </a:lnTo>
                  <a:lnTo>
                    <a:pt x="23" y="50"/>
                  </a:lnTo>
                  <a:lnTo>
                    <a:pt x="23" y="52"/>
                  </a:lnTo>
                  <a:lnTo>
                    <a:pt x="23" y="52"/>
                  </a:lnTo>
                  <a:lnTo>
                    <a:pt x="23" y="52"/>
                  </a:lnTo>
                  <a:lnTo>
                    <a:pt x="23" y="52"/>
                  </a:lnTo>
                  <a:lnTo>
                    <a:pt x="23" y="52"/>
                  </a:lnTo>
                  <a:lnTo>
                    <a:pt x="23" y="55"/>
                  </a:lnTo>
                  <a:lnTo>
                    <a:pt x="26" y="55"/>
                  </a:lnTo>
                  <a:lnTo>
                    <a:pt x="28" y="55"/>
                  </a:lnTo>
                  <a:lnTo>
                    <a:pt x="33" y="55"/>
                  </a:lnTo>
                  <a:lnTo>
                    <a:pt x="33" y="55"/>
                  </a:lnTo>
                  <a:lnTo>
                    <a:pt x="35" y="55"/>
                  </a:lnTo>
                  <a:lnTo>
                    <a:pt x="35" y="55"/>
                  </a:lnTo>
                  <a:lnTo>
                    <a:pt x="33" y="55"/>
                  </a:lnTo>
                  <a:lnTo>
                    <a:pt x="30" y="52"/>
                  </a:lnTo>
                  <a:close/>
                  <a:moveTo>
                    <a:pt x="71" y="48"/>
                  </a:moveTo>
                  <a:lnTo>
                    <a:pt x="68" y="40"/>
                  </a:lnTo>
                  <a:lnTo>
                    <a:pt x="68" y="38"/>
                  </a:lnTo>
                  <a:lnTo>
                    <a:pt x="66" y="38"/>
                  </a:lnTo>
                  <a:lnTo>
                    <a:pt x="66" y="38"/>
                  </a:lnTo>
                  <a:lnTo>
                    <a:pt x="66" y="38"/>
                  </a:lnTo>
                  <a:lnTo>
                    <a:pt x="66" y="38"/>
                  </a:lnTo>
                  <a:lnTo>
                    <a:pt x="66" y="38"/>
                  </a:lnTo>
                  <a:lnTo>
                    <a:pt x="66" y="38"/>
                  </a:lnTo>
                  <a:lnTo>
                    <a:pt x="66" y="38"/>
                  </a:lnTo>
                  <a:lnTo>
                    <a:pt x="63" y="38"/>
                  </a:lnTo>
                  <a:lnTo>
                    <a:pt x="63" y="40"/>
                  </a:lnTo>
                  <a:lnTo>
                    <a:pt x="63" y="40"/>
                  </a:lnTo>
                  <a:lnTo>
                    <a:pt x="63" y="43"/>
                  </a:lnTo>
                  <a:lnTo>
                    <a:pt x="61" y="45"/>
                  </a:lnTo>
                  <a:lnTo>
                    <a:pt x="61" y="45"/>
                  </a:lnTo>
                  <a:lnTo>
                    <a:pt x="59" y="45"/>
                  </a:lnTo>
                  <a:lnTo>
                    <a:pt x="59" y="45"/>
                  </a:lnTo>
                  <a:lnTo>
                    <a:pt x="59" y="45"/>
                  </a:lnTo>
                  <a:lnTo>
                    <a:pt x="59" y="45"/>
                  </a:lnTo>
                  <a:lnTo>
                    <a:pt x="56" y="45"/>
                  </a:lnTo>
                  <a:lnTo>
                    <a:pt x="56" y="45"/>
                  </a:lnTo>
                  <a:lnTo>
                    <a:pt x="54" y="43"/>
                  </a:lnTo>
                  <a:lnTo>
                    <a:pt x="54" y="43"/>
                  </a:lnTo>
                  <a:lnTo>
                    <a:pt x="52" y="43"/>
                  </a:lnTo>
                  <a:lnTo>
                    <a:pt x="54" y="45"/>
                  </a:lnTo>
                  <a:lnTo>
                    <a:pt x="56" y="45"/>
                  </a:lnTo>
                  <a:lnTo>
                    <a:pt x="56" y="45"/>
                  </a:lnTo>
                  <a:lnTo>
                    <a:pt x="59" y="48"/>
                  </a:lnTo>
                  <a:lnTo>
                    <a:pt x="61" y="48"/>
                  </a:lnTo>
                  <a:lnTo>
                    <a:pt x="63" y="48"/>
                  </a:lnTo>
                  <a:lnTo>
                    <a:pt x="63" y="50"/>
                  </a:lnTo>
                  <a:lnTo>
                    <a:pt x="63" y="50"/>
                  </a:lnTo>
                  <a:lnTo>
                    <a:pt x="66" y="52"/>
                  </a:lnTo>
                  <a:lnTo>
                    <a:pt x="68" y="52"/>
                  </a:lnTo>
                  <a:lnTo>
                    <a:pt x="68" y="55"/>
                  </a:lnTo>
                  <a:lnTo>
                    <a:pt x="68" y="55"/>
                  </a:lnTo>
                  <a:lnTo>
                    <a:pt x="68" y="55"/>
                  </a:lnTo>
                  <a:lnTo>
                    <a:pt x="68" y="55"/>
                  </a:lnTo>
                  <a:lnTo>
                    <a:pt x="68" y="55"/>
                  </a:lnTo>
                  <a:lnTo>
                    <a:pt x="71" y="55"/>
                  </a:lnTo>
                  <a:lnTo>
                    <a:pt x="71" y="55"/>
                  </a:lnTo>
                  <a:lnTo>
                    <a:pt x="71" y="48"/>
                  </a:lnTo>
                  <a:lnTo>
                    <a:pt x="71" y="48"/>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05" name="Freeform 204"/>
            <p:cNvSpPr>
              <a:spLocks/>
            </p:cNvSpPr>
            <p:nvPr/>
          </p:nvSpPr>
          <p:spPr bwMode="auto">
            <a:xfrm>
              <a:off x="8358187" y="1541029"/>
              <a:ext cx="893763" cy="1404938"/>
            </a:xfrm>
            <a:custGeom>
              <a:avLst/>
              <a:gdLst>
                <a:gd name="T0" fmla="*/ 544 w 563"/>
                <a:gd name="T1" fmla="*/ 216 h 885"/>
                <a:gd name="T2" fmla="*/ 419 w 563"/>
                <a:gd name="T3" fmla="*/ 152 h 885"/>
                <a:gd name="T4" fmla="*/ 301 w 563"/>
                <a:gd name="T5" fmla="*/ 88 h 885"/>
                <a:gd name="T6" fmla="*/ 175 w 563"/>
                <a:gd name="T7" fmla="*/ 22 h 885"/>
                <a:gd name="T8" fmla="*/ 100 w 563"/>
                <a:gd name="T9" fmla="*/ 19 h 885"/>
                <a:gd name="T10" fmla="*/ 92 w 563"/>
                <a:gd name="T11" fmla="*/ 74 h 885"/>
                <a:gd name="T12" fmla="*/ 102 w 563"/>
                <a:gd name="T13" fmla="*/ 121 h 885"/>
                <a:gd name="T14" fmla="*/ 114 w 563"/>
                <a:gd name="T15" fmla="*/ 147 h 885"/>
                <a:gd name="T16" fmla="*/ 128 w 563"/>
                <a:gd name="T17" fmla="*/ 194 h 885"/>
                <a:gd name="T18" fmla="*/ 121 w 563"/>
                <a:gd name="T19" fmla="*/ 244 h 885"/>
                <a:gd name="T20" fmla="*/ 116 w 563"/>
                <a:gd name="T21" fmla="*/ 294 h 885"/>
                <a:gd name="T22" fmla="*/ 111 w 563"/>
                <a:gd name="T23" fmla="*/ 339 h 885"/>
                <a:gd name="T24" fmla="*/ 97 w 563"/>
                <a:gd name="T25" fmla="*/ 386 h 885"/>
                <a:gd name="T26" fmla="*/ 45 w 563"/>
                <a:gd name="T27" fmla="*/ 443 h 885"/>
                <a:gd name="T28" fmla="*/ 17 w 563"/>
                <a:gd name="T29" fmla="*/ 485 h 885"/>
                <a:gd name="T30" fmla="*/ 10 w 563"/>
                <a:gd name="T31" fmla="*/ 504 h 885"/>
                <a:gd name="T32" fmla="*/ 7 w 563"/>
                <a:gd name="T33" fmla="*/ 535 h 885"/>
                <a:gd name="T34" fmla="*/ 57 w 563"/>
                <a:gd name="T35" fmla="*/ 594 h 885"/>
                <a:gd name="T36" fmla="*/ 64 w 563"/>
                <a:gd name="T37" fmla="*/ 601 h 885"/>
                <a:gd name="T38" fmla="*/ 76 w 563"/>
                <a:gd name="T39" fmla="*/ 616 h 885"/>
                <a:gd name="T40" fmla="*/ 78 w 563"/>
                <a:gd name="T41" fmla="*/ 630 h 885"/>
                <a:gd name="T42" fmla="*/ 85 w 563"/>
                <a:gd name="T43" fmla="*/ 637 h 885"/>
                <a:gd name="T44" fmla="*/ 85 w 563"/>
                <a:gd name="T45" fmla="*/ 646 h 885"/>
                <a:gd name="T46" fmla="*/ 88 w 563"/>
                <a:gd name="T47" fmla="*/ 661 h 885"/>
                <a:gd name="T48" fmla="*/ 85 w 563"/>
                <a:gd name="T49" fmla="*/ 687 h 885"/>
                <a:gd name="T50" fmla="*/ 92 w 563"/>
                <a:gd name="T51" fmla="*/ 722 h 885"/>
                <a:gd name="T52" fmla="*/ 116 w 563"/>
                <a:gd name="T53" fmla="*/ 748 h 885"/>
                <a:gd name="T54" fmla="*/ 55 w 563"/>
                <a:gd name="T55" fmla="*/ 751 h 885"/>
                <a:gd name="T56" fmla="*/ 73 w 563"/>
                <a:gd name="T57" fmla="*/ 814 h 885"/>
                <a:gd name="T58" fmla="*/ 88 w 563"/>
                <a:gd name="T59" fmla="*/ 822 h 885"/>
                <a:gd name="T60" fmla="*/ 118 w 563"/>
                <a:gd name="T61" fmla="*/ 883 h 885"/>
                <a:gd name="T62" fmla="*/ 152 w 563"/>
                <a:gd name="T63" fmla="*/ 876 h 885"/>
                <a:gd name="T64" fmla="*/ 166 w 563"/>
                <a:gd name="T65" fmla="*/ 866 h 885"/>
                <a:gd name="T66" fmla="*/ 178 w 563"/>
                <a:gd name="T67" fmla="*/ 881 h 885"/>
                <a:gd name="T68" fmla="*/ 189 w 563"/>
                <a:gd name="T69" fmla="*/ 876 h 885"/>
                <a:gd name="T70" fmla="*/ 201 w 563"/>
                <a:gd name="T71" fmla="*/ 869 h 885"/>
                <a:gd name="T72" fmla="*/ 227 w 563"/>
                <a:gd name="T73" fmla="*/ 857 h 885"/>
                <a:gd name="T74" fmla="*/ 294 w 563"/>
                <a:gd name="T75" fmla="*/ 836 h 885"/>
                <a:gd name="T76" fmla="*/ 291 w 563"/>
                <a:gd name="T77" fmla="*/ 810 h 885"/>
                <a:gd name="T78" fmla="*/ 305 w 563"/>
                <a:gd name="T79" fmla="*/ 803 h 885"/>
                <a:gd name="T80" fmla="*/ 324 w 563"/>
                <a:gd name="T81" fmla="*/ 803 h 885"/>
                <a:gd name="T82" fmla="*/ 346 w 563"/>
                <a:gd name="T83" fmla="*/ 800 h 885"/>
                <a:gd name="T84" fmla="*/ 353 w 563"/>
                <a:gd name="T85" fmla="*/ 798 h 885"/>
                <a:gd name="T86" fmla="*/ 365 w 563"/>
                <a:gd name="T87" fmla="*/ 795 h 885"/>
                <a:gd name="T88" fmla="*/ 379 w 563"/>
                <a:gd name="T89" fmla="*/ 788 h 885"/>
                <a:gd name="T90" fmla="*/ 393 w 563"/>
                <a:gd name="T91" fmla="*/ 781 h 885"/>
                <a:gd name="T92" fmla="*/ 402 w 563"/>
                <a:gd name="T93" fmla="*/ 772 h 885"/>
                <a:gd name="T94" fmla="*/ 407 w 563"/>
                <a:gd name="T95" fmla="*/ 762 h 885"/>
                <a:gd name="T96" fmla="*/ 414 w 563"/>
                <a:gd name="T97" fmla="*/ 755 h 885"/>
                <a:gd name="T98" fmla="*/ 438 w 563"/>
                <a:gd name="T99" fmla="*/ 736 h 885"/>
                <a:gd name="T100" fmla="*/ 445 w 563"/>
                <a:gd name="T101" fmla="*/ 724 h 885"/>
                <a:gd name="T102" fmla="*/ 450 w 563"/>
                <a:gd name="T103" fmla="*/ 713 h 885"/>
                <a:gd name="T104" fmla="*/ 469 w 563"/>
                <a:gd name="T105" fmla="*/ 703 h 885"/>
                <a:gd name="T106" fmla="*/ 485 w 563"/>
                <a:gd name="T107" fmla="*/ 696 h 885"/>
                <a:gd name="T108" fmla="*/ 509 w 563"/>
                <a:gd name="T109" fmla="*/ 689 h 885"/>
                <a:gd name="T110" fmla="*/ 490 w 563"/>
                <a:gd name="T111" fmla="*/ 665 h 885"/>
                <a:gd name="T112" fmla="*/ 485 w 563"/>
                <a:gd name="T113" fmla="*/ 632 h 885"/>
                <a:gd name="T114" fmla="*/ 447 w 563"/>
                <a:gd name="T115" fmla="*/ 599 h 885"/>
                <a:gd name="T116" fmla="*/ 469 w 563"/>
                <a:gd name="T117" fmla="*/ 554 h 885"/>
                <a:gd name="T118" fmla="*/ 488 w 563"/>
                <a:gd name="T119" fmla="*/ 526 h 885"/>
                <a:gd name="T120" fmla="*/ 483 w 563"/>
                <a:gd name="T121" fmla="*/ 511 h 885"/>
                <a:gd name="T122" fmla="*/ 497 w 563"/>
                <a:gd name="T123" fmla="*/ 481 h 885"/>
                <a:gd name="T124" fmla="*/ 509 w 563"/>
                <a:gd name="T125" fmla="*/ 44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3" h="885">
                  <a:moveTo>
                    <a:pt x="563" y="422"/>
                  </a:moveTo>
                  <a:lnTo>
                    <a:pt x="563" y="410"/>
                  </a:lnTo>
                  <a:lnTo>
                    <a:pt x="563" y="396"/>
                  </a:lnTo>
                  <a:lnTo>
                    <a:pt x="563" y="384"/>
                  </a:lnTo>
                  <a:lnTo>
                    <a:pt x="563" y="369"/>
                  </a:lnTo>
                  <a:lnTo>
                    <a:pt x="563" y="358"/>
                  </a:lnTo>
                  <a:lnTo>
                    <a:pt x="563" y="343"/>
                  </a:lnTo>
                  <a:lnTo>
                    <a:pt x="563" y="332"/>
                  </a:lnTo>
                  <a:lnTo>
                    <a:pt x="563" y="317"/>
                  </a:lnTo>
                  <a:lnTo>
                    <a:pt x="563" y="306"/>
                  </a:lnTo>
                  <a:lnTo>
                    <a:pt x="563" y="291"/>
                  </a:lnTo>
                  <a:lnTo>
                    <a:pt x="563" y="280"/>
                  </a:lnTo>
                  <a:lnTo>
                    <a:pt x="563" y="265"/>
                  </a:lnTo>
                  <a:lnTo>
                    <a:pt x="563" y="254"/>
                  </a:lnTo>
                  <a:lnTo>
                    <a:pt x="563" y="239"/>
                  </a:lnTo>
                  <a:lnTo>
                    <a:pt x="563" y="227"/>
                  </a:lnTo>
                  <a:lnTo>
                    <a:pt x="559" y="223"/>
                  </a:lnTo>
                  <a:lnTo>
                    <a:pt x="551" y="220"/>
                  </a:lnTo>
                  <a:lnTo>
                    <a:pt x="544" y="216"/>
                  </a:lnTo>
                  <a:lnTo>
                    <a:pt x="537" y="213"/>
                  </a:lnTo>
                  <a:lnTo>
                    <a:pt x="530" y="209"/>
                  </a:lnTo>
                  <a:lnTo>
                    <a:pt x="525" y="206"/>
                  </a:lnTo>
                  <a:lnTo>
                    <a:pt x="518" y="204"/>
                  </a:lnTo>
                  <a:lnTo>
                    <a:pt x="511" y="199"/>
                  </a:lnTo>
                  <a:lnTo>
                    <a:pt x="504" y="197"/>
                  </a:lnTo>
                  <a:lnTo>
                    <a:pt x="497" y="192"/>
                  </a:lnTo>
                  <a:lnTo>
                    <a:pt x="492" y="190"/>
                  </a:lnTo>
                  <a:lnTo>
                    <a:pt x="485" y="185"/>
                  </a:lnTo>
                  <a:lnTo>
                    <a:pt x="478" y="183"/>
                  </a:lnTo>
                  <a:lnTo>
                    <a:pt x="471" y="178"/>
                  </a:lnTo>
                  <a:lnTo>
                    <a:pt x="466" y="175"/>
                  </a:lnTo>
                  <a:lnTo>
                    <a:pt x="459" y="171"/>
                  </a:lnTo>
                  <a:lnTo>
                    <a:pt x="452" y="168"/>
                  </a:lnTo>
                  <a:lnTo>
                    <a:pt x="445" y="164"/>
                  </a:lnTo>
                  <a:lnTo>
                    <a:pt x="438" y="161"/>
                  </a:lnTo>
                  <a:lnTo>
                    <a:pt x="433" y="159"/>
                  </a:lnTo>
                  <a:lnTo>
                    <a:pt x="426" y="154"/>
                  </a:lnTo>
                  <a:lnTo>
                    <a:pt x="419" y="152"/>
                  </a:lnTo>
                  <a:lnTo>
                    <a:pt x="412" y="147"/>
                  </a:lnTo>
                  <a:lnTo>
                    <a:pt x="405" y="145"/>
                  </a:lnTo>
                  <a:lnTo>
                    <a:pt x="400" y="140"/>
                  </a:lnTo>
                  <a:lnTo>
                    <a:pt x="393" y="138"/>
                  </a:lnTo>
                  <a:lnTo>
                    <a:pt x="386" y="133"/>
                  </a:lnTo>
                  <a:lnTo>
                    <a:pt x="379" y="130"/>
                  </a:lnTo>
                  <a:lnTo>
                    <a:pt x="372" y="126"/>
                  </a:lnTo>
                  <a:lnTo>
                    <a:pt x="367" y="123"/>
                  </a:lnTo>
                  <a:lnTo>
                    <a:pt x="360" y="119"/>
                  </a:lnTo>
                  <a:lnTo>
                    <a:pt x="353" y="116"/>
                  </a:lnTo>
                  <a:lnTo>
                    <a:pt x="346" y="112"/>
                  </a:lnTo>
                  <a:lnTo>
                    <a:pt x="338" y="109"/>
                  </a:lnTo>
                  <a:lnTo>
                    <a:pt x="334" y="107"/>
                  </a:lnTo>
                  <a:lnTo>
                    <a:pt x="327" y="102"/>
                  </a:lnTo>
                  <a:lnTo>
                    <a:pt x="320" y="100"/>
                  </a:lnTo>
                  <a:lnTo>
                    <a:pt x="312" y="95"/>
                  </a:lnTo>
                  <a:lnTo>
                    <a:pt x="308" y="93"/>
                  </a:lnTo>
                  <a:lnTo>
                    <a:pt x="308" y="93"/>
                  </a:lnTo>
                  <a:lnTo>
                    <a:pt x="301" y="88"/>
                  </a:lnTo>
                  <a:lnTo>
                    <a:pt x="294" y="85"/>
                  </a:lnTo>
                  <a:lnTo>
                    <a:pt x="286" y="81"/>
                  </a:lnTo>
                  <a:lnTo>
                    <a:pt x="279" y="78"/>
                  </a:lnTo>
                  <a:lnTo>
                    <a:pt x="275" y="74"/>
                  </a:lnTo>
                  <a:lnTo>
                    <a:pt x="268" y="71"/>
                  </a:lnTo>
                  <a:lnTo>
                    <a:pt x="260" y="67"/>
                  </a:lnTo>
                  <a:lnTo>
                    <a:pt x="253" y="64"/>
                  </a:lnTo>
                  <a:lnTo>
                    <a:pt x="246" y="59"/>
                  </a:lnTo>
                  <a:lnTo>
                    <a:pt x="241" y="57"/>
                  </a:lnTo>
                  <a:lnTo>
                    <a:pt x="234" y="52"/>
                  </a:lnTo>
                  <a:lnTo>
                    <a:pt x="227" y="50"/>
                  </a:lnTo>
                  <a:lnTo>
                    <a:pt x="220" y="45"/>
                  </a:lnTo>
                  <a:lnTo>
                    <a:pt x="213" y="43"/>
                  </a:lnTo>
                  <a:lnTo>
                    <a:pt x="208" y="38"/>
                  </a:lnTo>
                  <a:lnTo>
                    <a:pt x="201" y="36"/>
                  </a:lnTo>
                  <a:lnTo>
                    <a:pt x="194" y="31"/>
                  </a:lnTo>
                  <a:lnTo>
                    <a:pt x="187" y="29"/>
                  </a:lnTo>
                  <a:lnTo>
                    <a:pt x="182" y="24"/>
                  </a:lnTo>
                  <a:lnTo>
                    <a:pt x="175" y="22"/>
                  </a:lnTo>
                  <a:lnTo>
                    <a:pt x="168" y="17"/>
                  </a:lnTo>
                  <a:lnTo>
                    <a:pt x="161" y="14"/>
                  </a:lnTo>
                  <a:lnTo>
                    <a:pt x="154" y="10"/>
                  </a:lnTo>
                  <a:lnTo>
                    <a:pt x="149" y="7"/>
                  </a:lnTo>
                  <a:lnTo>
                    <a:pt x="142" y="3"/>
                  </a:lnTo>
                  <a:lnTo>
                    <a:pt x="137" y="0"/>
                  </a:lnTo>
                  <a:lnTo>
                    <a:pt x="135" y="0"/>
                  </a:lnTo>
                  <a:lnTo>
                    <a:pt x="133" y="3"/>
                  </a:lnTo>
                  <a:lnTo>
                    <a:pt x="130" y="5"/>
                  </a:lnTo>
                  <a:lnTo>
                    <a:pt x="128" y="5"/>
                  </a:lnTo>
                  <a:lnTo>
                    <a:pt x="123" y="7"/>
                  </a:lnTo>
                  <a:lnTo>
                    <a:pt x="121" y="10"/>
                  </a:lnTo>
                  <a:lnTo>
                    <a:pt x="118" y="10"/>
                  </a:lnTo>
                  <a:lnTo>
                    <a:pt x="114" y="12"/>
                  </a:lnTo>
                  <a:lnTo>
                    <a:pt x="111" y="12"/>
                  </a:lnTo>
                  <a:lnTo>
                    <a:pt x="109" y="14"/>
                  </a:lnTo>
                  <a:lnTo>
                    <a:pt x="107" y="17"/>
                  </a:lnTo>
                  <a:lnTo>
                    <a:pt x="102" y="17"/>
                  </a:lnTo>
                  <a:lnTo>
                    <a:pt x="100" y="19"/>
                  </a:lnTo>
                  <a:lnTo>
                    <a:pt x="97" y="22"/>
                  </a:lnTo>
                  <a:lnTo>
                    <a:pt x="92" y="22"/>
                  </a:lnTo>
                  <a:lnTo>
                    <a:pt x="90" y="24"/>
                  </a:lnTo>
                  <a:lnTo>
                    <a:pt x="88" y="26"/>
                  </a:lnTo>
                  <a:lnTo>
                    <a:pt x="83" y="26"/>
                  </a:lnTo>
                  <a:lnTo>
                    <a:pt x="83" y="26"/>
                  </a:lnTo>
                  <a:lnTo>
                    <a:pt x="83" y="31"/>
                  </a:lnTo>
                  <a:lnTo>
                    <a:pt x="85" y="33"/>
                  </a:lnTo>
                  <a:lnTo>
                    <a:pt x="85" y="38"/>
                  </a:lnTo>
                  <a:lnTo>
                    <a:pt x="85" y="41"/>
                  </a:lnTo>
                  <a:lnTo>
                    <a:pt x="85" y="45"/>
                  </a:lnTo>
                  <a:lnTo>
                    <a:pt x="88" y="50"/>
                  </a:lnTo>
                  <a:lnTo>
                    <a:pt x="88" y="52"/>
                  </a:lnTo>
                  <a:lnTo>
                    <a:pt x="88" y="57"/>
                  </a:lnTo>
                  <a:lnTo>
                    <a:pt x="88" y="59"/>
                  </a:lnTo>
                  <a:lnTo>
                    <a:pt x="90" y="64"/>
                  </a:lnTo>
                  <a:lnTo>
                    <a:pt x="90" y="67"/>
                  </a:lnTo>
                  <a:lnTo>
                    <a:pt x="90" y="71"/>
                  </a:lnTo>
                  <a:lnTo>
                    <a:pt x="92" y="74"/>
                  </a:lnTo>
                  <a:lnTo>
                    <a:pt x="92" y="78"/>
                  </a:lnTo>
                  <a:lnTo>
                    <a:pt x="92" y="81"/>
                  </a:lnTo>
                  <a:lnTo>
                    <a:pt x="92" y="83"/>
                  </a:lnTo>
                  <a:lnTo>
                    <a:pt x="92" y="85"/>
                  </a:lnTo>
                  <a:lnTo>
                    <a:pt x="92" y="85"/>
                  </a:lnTo>
                  <a:lnTo>
                    <a:pt x="92" y="88"/>
                  </a:lnTo>
                  <a:lnTo>
                    <a:pt x="92" y="93"/>
                  </a:lnTo>
                  <a:lnTo>
                    <a:pt x="92" y="97"/>
                  </a:lnTo>
                  <a:lnTo>
                    <a:pt x="92" y="102"/>
                  </a:lnTo>
                  <a:lnTo>
                    <a:pt x="92" y="107"/>
                  </a:lnTo>
                  <a:lnTo>
                    <a:pt x="95" y="109"/>
                  </a:lnTo>
                  <a:lnTo>
                    <a:pt x="95" y="112"/>
                  </a:lnTo>
                  <a:lnTo>
                    <a:pt x="95" y="114"/>
                  </a:lnTo>
                  <a:lnTo>
                    <a:pt x="95" y="114"/>
                  </a:lnTo>
                  <a:lnTo>
                    <a:pt x="95" y="114"/>
                  </a:lnTo>
                  <a:lnTo>
                    <a:pt x="97" y="116"/>
                  </a:lnTo>
                  <a:lnTo>
                    <a:pt x="97" y="116"/>
                  </a:lnTo>
                  <a:lnTo>
                    <a:pt x="100" y="119"/>
                  </a:lnTo>
                  <a:lnTo>
                    <a:pt x="102" y="121"/>
                  </a:lnTo>
                  <a:lnTo>
                    <a:pt x="102" y="121"/>
                  </a:lnTo>
                  <a:lnTo>
                    <a:pt x="104" y="123"/>
                  </a:lnTo>
                  <a:lnTo>
                    <a:pt x="104" y="126"/>
                  </a:lnTo>
                  <a:lnTo>
                    <a:pt x="104" y="126"/>
                  </a:lnTo>
                  <a:lnTo>
                    <a:pt x="107" y="128"/>
                  </a:lnTo>
                  <a:lnTo>
                    <a:pt x="107" y="128"/>
                  </a:lnTo>
                  <a:lnTo>
                    <a:pt x="107" y="130"/>
                  </a:lnTo>
                  <a:lnTo>
                    <a:pt x="109" y="133"/>
                  </a:lnTo>
                  <a:lnTo>
                    <a:pt x="109" y="133"/>
                  </a:lnTo>
                  <a:lnTo>
                    <a:pt x="111" y="135"/>
                  </a:lnTo>
                  <a:lnTo>
                    <a:pt x="111" y="135"/>
                  </a:lnTo>
                  <a:lnTo>
                    <a:pt x="111" y="138"/>
                  </a:lnTo>
                  <a:lnTo>
                    <a:pt x="114" y="140"/>
                  </a:lnTo>
                  <a:lnTo>
                    <a:pt x="114" y="140"/>
                  </a:lnTo>
                  <a:lnTo>
                    <a:pt x="114" y="142"/>
                  </a:lnTo>
                  <a:lnTo>
                    <a:pt x="116" y="142"/>
                  </a:lnTo>
                  <a:lnTo>
                    <a:pt x="116" y="145"/>
                  </a:lnTo>
                  <a:lnTo>
                    <a:pt x="114" y="145"/>
                  </a:lnTo>
                  <a:lnTo>
                    <a:pt x="114" y="147"/>
                  </a:lnTo>
                  <a:lnTo>
                    <a:pt x="114" y="149"/>
                  </a:lnTo>
                  <a:lnTo>
                    <a:pt x="114" y="154"/>
                  </a:lnTo>
                  <a:lnTo>
                    <a:pt x="114" y="154"/>
                  </a:lnTo>
                  <a:lnTo>
                    <a:pt x="114" y="156"/>
                  </a:lnTo>
                  <a:lnTo>
                    <a:pt x="116" y="156"/>
                  </a:lnTo>
                  <a:lnTo>
                    <a:pt x="121" y="161"/>
                  </a:lnTo>
                  <a:lnTo>
                    <a:pt x="121" y="161"/>
                  </a:lnTo>
                  <a:lnTo>
                    <a:pt x="126" y="166"/>
                  </a:lnTo>
                  <a:lnTo>
                    <a:pt x="128" y="168"/>
                  </a:lnTo>
                  <a:lnTo>
                    <a:pt x="130" y="173"/>
                  </a:lnTo>
                  <a:lnTo>
                    <a:pt x="133" y="175"/>
                  </a:lnTo>
                  <a:lnTo>
                    <a:pt x="135" y="178"/>
                  </a:lnTo>
                  <a:lnTo>
                    <a:pt x="135" y="178"/>
                  </a:lnTo>
                  <a:lnTo>
                    <a:pt x="135" y="180"/>
                  </a:lnTo>
                  <a:lnTo>
                    <a:pt x="135" y="180"/>
                  </a:lnTo>
                  <a:lnTo>
                    <a:pt x="135" y="183"/>
                  </a:lnTo>
                  <a:lnTo>
                    <a:pt x="133" y="187"/>
                  </a:lnTo>
                  <a:lnTo>
                    <a:pt x="130" y="190"/>
                  </a:lnTo>
                  <a:lnTo>
                    <a:pt x="128" y="194"/>
                  </a:lnTo>
                  <a:lnTo>
                    <a:pt x="126" y="199"/>
                  </a:lnTo>
                  <a:lnTo>
                    <a:pt x="126" y="199"/>
                  </a:lnTo>
                  <a:lnTo>
                    <a:pt x="123" y="204"/>
                  </a:lnTo>
                  <a:lnTo>
                    <a:pt x="123" y="206"/>
                  </a:lnTo>
                  <a:lnTo>
                    <a:pt x="123" y="209"/>
                  </a:lnTo>
                  <a:lnTo>
                    <a:pt x="123" y="211"/>
                  </a:lnTo>
                  <a:lnTo>
                    <a:pt x="123" y="213"/>
                  </a:lnTo>
                  <a:lnTo>
                    <a:pt x="123" y="216"/>
                  </a:lnTo>
                  <a:lnTo>
                    <a:pt x="123" y="218"/>
                  </a:lnTo>
                  <a:lnTo>
                    <a:pt x="121" y="223"/>
                  </a:lnTo>
                  <a:lnTo>
                    <a:pt x="121" y="225"/>
                  </a:lnTo>
                  <a:lnTo>
                    <a:pt x="121" y="227"/>
                  </a:lnTo>
                  <a:lnTo>
                    <a:pt x="121" y="230"/>
                  </a:lnTo>
                  <a:lnTo>
                    <a:pt x="121" y="232"/>
                  </a:lnTo>
                  <a:lnTo>
                    <a:pt x="121" y="235"/>
                  </a:lnTo>
                  <a:lnTo>
                    <a:pt x="121" y="237"/>
                  </a:lnTo>
                  <a:lnTo>
                    <a:pt x="121" y="239"/>
                  </a:lnTo>
                  <a:lnTo>
                    <a:pt x="121" y="242"/>
                  </a:lnTo>
                  <a:lnTo>
                    <a:pt x="121" y="244"/>
                  </a:lnTo>
                  <a:lnTo>
                    <a:pt x="121" y="246"/>
                  </a:lnTo>
                  <a:lnTo>
                    <a:pt x="118" y="251"/>
                  </a:lnTo>
                  <a:lnTo>
                    <a:pt x="118" y="254"/>
                  </a:lnTo>
                  <a:lnTo>
                    <a:pt x="118" y="256"/>
                  </a:lnTo>
                  <a:lnTo>
                    <a:pt x="118" y="258"/>
                  </a:lnTo>
                  <a:lnTo>
                    <a:pt x="118" y="261"/>
                  </a:lnTo>
                  <a:lnTo>
                    <a:pt x="118" y="263"/>
                  </a:lnTo>
                  <a:lnTo>
                    <a:pt x="118" y="265"/>
                  </a:lnTo>
                  <a:lnTo>
                    <a:pt x="118" y="268"/>
                  </a:lnTo>
                  <a:lnTo>
                    <a:pt x="118" y="270"/>
                  </a:lnTo>
                  <a:lnTo>
                    <a:pt x="118" y="272"/>
                  </a:lnTo>
                  <a:lnTo>
                    <a:pt x="118" y="275"/>
                  </a:lnTo>
                  <a:lnTo>
                    <a:pt x="116" y="277"/>
                  </a:lnTo>
                  <a:lnTo>
                    <a:pt x="116" y="280"/>
                  </a:lnTo>
                  <a:lnTo>
                    <a:pt x="116" y="284"/>
                  </a:lnTo>
                  <a:lnTo>
                    <a:pt x="116" y="287"/>
                  </a:lnTo>
                  <a:lnTo>
                    <a:pt x="116" y="289"/>
                  </a:lnTo>
                  <a:lnTo>
                    <a:pt x="116" y="291"/>
                  </a:lnTo>
                  <a:lnTo>
                    <a:pt x="116" y="294"/>
                  </a:lnTo>
                  <a:lnTo>
                    <a:pt x="116" y="296"/>
                  </a:lnTo>
                  <a:lnTo>
                    <a:pt x="116" y="298"/>
                  </a:lnTo>
                  <a:lnTo>
                    <a:pt x="116" y="301"/>
                  </a:lnTo>
                  <a:lnTo>
                    <a:pt x="116" y="303"/>
                  </a:lnTo>
                  <a:lnTo>
                    <a:pt x="114" y="306"/>
                  </a:lnTo>
                  <a:lnTo>
                    <a:pt x="114" y="308"/>
                  </a:lnTo>
                  <a:lnTo>
                    <a:pt x="114" y="310"/>
                  </a:lnTo>
                  <a:lnTo>
                    <a:pt x="114" y="310"/>
                  </a:lnTo>
                  <a:lnTo>
                    <a:pt x="114" y="315"/>
                  </a:lnTo>
                  <a:lnTo>
                    <a:pt x="114" y="317"/>
                  </a:lnTo>
                  <a:lnTo>
                    <a:pt x="114" y="320"/>
                  </a:lnTo>
                  <a:lnTo>
                    <a:pt x="114" y="322"/>
                  </a:lnTo>
                  <a:lnTo>
                    <a:pt x="114" y="325"/>
                  </a:lnTo>
                  <a:lnTo>
                    <a:pt x="114" y="327"/>
                  </a:lnTo>
                  <a:lnTo>
                    <a:pt x="114" y="329"/>
                  </a:lnTo>
                  <a:lnTo>
                    <a:pt x="114" y="332"/>
                  </a:lnTo>
                  <a:lnTo>
                    <a:pt x="111" y="334"/>
                  </a:lnTo>
                  <a:lnTo>
                    <a:pt x="111" y="336"/>
                  </a:lnTo>
                  <a:lnTo>
                    <a:pt x="111" y="339"/>
                  </a:lnTo>
                  <a:lnTo>
                    <a:pt x="111" y="341"/>
                  </a:lnTo>
                  <a:lnTo>
                    <a:pt x="111" y="343"/>
                  </a:lnTo>
                  <a:lnTo>
                    <a:pt x="111" y="346"/>
                  </a:lnTo>
                  <a:lnTo>
                    <a:pt x="111" y="351"/>
                  </a:lnTo>
                  <a:lnTo>
                    <a:pt x="111" y="353"/>
                  </a:lnTo>
                  <a:lnTo>
                    <a:pt x="111" y="358"/>
                  </a:lnTo>
                  <a:lnTo>
                    <a:pt x="111" y="360"/>
                  </a:lnTo>
                  <a:lnTo>
                    <a:pt x="109" y="362"/>
                  </a:lnTo>
                  <a:lnTo>
                    <a:pt x="109" y="365"/>
                  </a:lnTo>
                  <a:lnTo>
                    <a:pt x="109" y="367"/>
                  </a:lnTo>
                  <a:lnTo>
                    <a:pt x="109" y="369"/>
                  </a:lnTo>
                  <a:lnTo>
                    <a:pt x="109" y="372"/>
                  </a:lnTo>
                  <a:lnTo>
                    <a:pt x="109" y="372"/>
                  </a:lnTo>
                  <a:lnTo>
                    <a:pt x="109" y="372"/>
                  </a:lnTo>
                  <a:lnTo>
                    <a:pt x="109" y="374"/>
                  </a:lnTo>
                  <a:lnTo>
                    <a:pt x="107" y="377"/>
                  </a:lnTo>
                  <a:lnTo>
                    <a:pt x="104" y="379"/>
                  </a:lnTo>
                  <a:lnTo>
                    <a:pt x="100" y="381"/>
                  </a:lnTo>
                  <a:lnTo>
                    <a:pt x="97" y="386"/>
                  </a:lnTo>
                  <a:lnTo>
                    <a:pt x="95" y="388"/>
                  </a:lnTo>
                  <a:lnTo>
                    <a:pt x="92" y="391"/>
                  </a:lnTo>
                  <a:lnTo>
                    <a:pt x="88" y="396"/>
                  </a:lnTo>
                  <a:lnTo>
                    <a:pt x="85" y="398"/>
                  </a:lnTo>
                  <a:lnTo>
                    <a:pt x="83" y="400"/>
                  </a:lnTo>
                  <a:lnTo>
                    <a:pt x="78" y="405"/>
                  </a:lnTo>
                  <a:lnTo>
                    <a:pt x="76" y="407"/>
                  </a:lnTo>
                  <a:lnTo>
                    <a:pt x="73" y="412"/>
                  </a:lnTo>
                  <a:lnTo>
                    <a:pt x="71" y="414"/>
                  </a:lnTo>
                  <a:lnTo>
                    <a:pt x="66" y="417"/>
                  </a:lnTo>
                  <a:lnTo>
                    <a:pt x="64" y="422"/>
                  </a:lnTo>
                  <a:lnTo>
                    <a:pt x="62" y="424"/>
                  </a:lnTo>
                  <a:lnTo>
                    <a:pt x="59" y="426"/>
                  </a:lnTo>
                  <a:lnTo>
                    <a:pt x="57" y="429"/>
                  </a:lnTo>
                  <a:lnTo>
                    <a:pt x="52" y="433"/>
                  </a:lnTo>
                  <a:lnTo>
                    <a:pt x="50" y="436"/>
                  </a:lnTo>
                  <a:lnTo>
                    <a:pt x="50" y="438"/>
                  </a:lnTo>
                  <a:lnTo>
                    <a:pt x="47" y="440"/>
                  </a:lnTo>
                  <a:lnTo>
                    <a:pt x="45" y="443"/>
                  </a:lnTo>
                  <a:lnTo>
                    <a:pt x="45" y="445"/>
                  </a:lnTo>
                  <a:lnTo>
                    <a:pt x="43" y="448"/>
                  </a:lnTo>
                  <a:lnTo>
                    <a:pt x="40" y="450"/>
                  </a:lnTo>
                  <a:lnTo>
                    <a:pt x="38" y="452"/>
                  </a:lnTo>
                  <a:lnTo>
                    <a:pt x="38" y="455"/>
                  </a:lnTo>
                  <a:lnTo>
                    <a:pt x="36" y="457"/>
                  </a:lnTo>
                  <a:lnTo>
                    <a:pt x="33" y="459"/>
                  </a:lnTo>
                  <a:lnTo>
                    <a:pt x="33" y="459"/>
                  </a:lnTo>
                  <a:lnTo>
                    <a:pt x="31" y="462"/>
                  </a:lnTo>
                  <a:lnTo>
                    <a:pt x="29" y="464"/>
                  </a:lnTo>
                  <a:lnTo>
                    <a:pt x="29" y="467"/>
                  </a:lnTo>
                  <a:lnTo>
                    <a:pt x="26" y="469"/>
                  </a:lnTo>
                  <a:lnTo>
                    <a:pt x="24" y="471"/>
                  </a:lnTo>
                  <a:lnTo>
                    <a:pt x="24" y="474"/>
                  </a:lnTo>
                  <a:lnTo>
                    <a:pt x="21" y="476"/>
                  </a:lnTo>
                  <a:lnTo>
                    <a:pt x="21" y="478"/>
                  </a:lnTo>
                  <a:lnTo>
                    <a:pt x="19" y="483"/>
                  </a:lnTo>
                  <a:lnTo>
                    <a:pt x="17" y="485"/>
                  </a:lnTo>
                  <a:lnTo>
                    <a:pt x="17" y="485"/>
                  </a:lnTo>
                  <a:lnTo>
                    <a:pt x="17" y="488"/>
                  </a:lnTo>
                  <a:lnTo>
                    <a:pt x="17" y="488"/>
                  </a:lnTo>
                  <a:lnTo>
                    <a:pt x="19" y="490"/>
                  </a:lnTo>
                  <a:lnTo>
                    <a:pt x="19" y="493"/>
                  </a:lnTo>
                  <a:lnTo>
                    <a:pt x="19" y="493"/>
                  </a:lnTo>
                  <a:lnTo>
                    <a:pt x="17" y="493"/>
                  </a:lnTo>
                  <a:lnTo>
                    <a:pt x="17" y="493"/>
                  </a:lnTo>
                  <a:lnTo>
                    <a:pt x="14" y="493"/>
                  </a:lnTo>
                  <a:lnTo>
                    <a:pt x="14" y="495"/>
                  </a:lnTo>
                  <a:lnTo>
                    <a:pt x="12" y="495"/>
                  </a:lnTo>
                  <a:lnTo>
                    <a:pt x="12" y="497"/>
                  </a:lnTo>
                  <a:lnTo>
                    <a:pt x="12" y="497"/>
                  </a:lnTo>
                  <a:lnTo>
                    <a:pt x="12" y="497"/>
                  </a:lnTo>
                  <a:lnTo>
                    <a:pt x="12" y="497"/>
                  </a:lnTo>
                  <a:lnTo>
                    <a:pt x="12" y="497"/>
                  </a:lnTo>
                  <a:lnTo>
                    <a:pt x="12" y="500"/>
                  </a:lnTo>
                  <a:lnTo>
                    <a:pt x="12" y="502"/>
                  </a:lnTo>
                  <a:lnTo>
                    <a:pt x="12" y="502"/>
                  </a:lnTo>
                  <a:lnTo>
                    <a:pt x="10" y="504"/>
                  </a:lnTo>
                  <a:lnTo>
                    <a:pt x="10" y="504"/>
                  </a:lnTo>
                  <a:lnTo>
                    <a:pt x="7" y="504"/>
                  </a:lnTo>
                  <a:lnTo>
                    <a:pt x="7" y="504"/>
                  </a:lnTo>
                  <a:lnTo>
                    <a:pt x="5" y="504"/>
                  </a:lnTo>
                  <a:lnTo>
                    <a:pt x="3" y="507"/>
                  </a:lnTo>
                  <a:lnTo>
                    <a:pt x="0" y="509"/>
                  </a:lnTo>
                  <a:lnTo>
                    <a:pt x="0" y="511"/>
                  </a:lnTo>
                  <a:lnTo>
                    <a:pt x="3" y="516"/>
                  </a:lnTo>
                  <a:lnTo>
                    <a:pt x="3" y="519"/>
                  </a:lnTo>
                  <a:lnTo>
                    <a:pt x="3" y="521"/>
                  </a:lnTo>
                  <a:lnTo>
                    <a:pt x="5" y="523"/>
                  </a:lnTo>
                  <a:lnTo>
                    <a:pt x="5" y="523"/>
                  </a:lnTo>
                  <a:lnTo>
                    <a:pt x="5" y="526"/>
                  </a:lnTo>
                  <a:lnTo>
                    <a:pt x="5" y="528"/>
                  </a:lnTo>
                  <a:lnTo>
                    <a:pt x="5" y="528"/>
                  </a:lnTo>
                  <a:lnTo>
                    <a:pt x="5" y="530"/>
                  </a:lnTo>
                  <a:lnTo>
                    <a:pt x="7" y="533"/>
                  </a:lnTo>
                  <a:lnTo>
                    <a:pt x="7" y="535"/>
                  </a:lnTo>
                  <a:lnTo>
                    <a:pt x="7" y="535"/>
                  </a:lnTo>
                  <a:lnTo>
                    <a:pt x="7" y="538"/>
                  </a:lnTo>
                  <a:lnTo>
                    <a:pt x="7" y="540"/>
                  </a:lnTo>
                  <a:lnTo>
                    <a:pt x="7" y="542"/>
                  </a:lnTo>
                  <a:lnTo>
                    <a:pt x="7" y="542"/>
                  </a:lnTo>
                  <a:lnTo>
                    <a:pt x="10" y="545"/>
                  </a:lnTo>
                  <a:lnTo>
                    <a:pt x="10" y="547"/>
                  </a:lnTo>
                  <a:lnTo>
                    <a:pt x="10" y="549"/>
                  </a:lnTo>
                  <a:lnTo>
                    <a:pt x="21" y="566"/>
                  </a:lnTo>
                  <a:lnTo>
                    <a:pt x="33" y="582"/>
                  </a:lnTo>
                  <a:lnTo>
                    <a:pt x="52" y="582"/>
                  </a:lnTo>
                  <a:lnTo>
                    <a:pt x="55" y="582"/>
                  </a:lnTo>
                  <a:lnTo>
                    <a:pt x="57" y="587"/>
                  </a:lnTo>
                  <a:lnTo>
                    <a:pt x="57" y="587"/>
                  </a:lnTo>
                  <a:lnTo>
                    <a:pt x="57" y="587"/>
                  </a:lnTo>
                  <a:lnTo>
                    <a:pt x="57" y="590"/>
                  </a:lnTo>
                  <a:lnTo>
                    <a:pt x="57" y="590"/>
                  </a:lnTo>
                  <a:lnTo>
                    <a:pt x="57" y="590"/>
                  </a:lnTo>
                  <a:lnTo>
                    <a:pt x="57" y="592"/>
                  </a:lnTo>
                  <a:lnTo>
                    <a:pt x="57" y="594"/>
                  </a:lnTo>
                  <a:lnTo>
                    <a:pt x="57" y="594"/>
                  </a:lnTo>
                  <a:lnTo>
                    <a:pt x="59" y="597"/>
                  </a:lnTo>
                  <a:lnTo>
                    <a:pt x="59" y="597"/>
                  </a:lnTo>
                  <a:lnTo>
                    <a:pt x="59" y="599"/>
                  </a:lnTo>
                  <a:lnTo>
                    <a:pt x="59" y="599"/>
                  </a:lnTo>
                  <a:lnTo>
                    <a:pt x="59" y="599"/>
                  </a:lnTo>
                  <a:lnTo>
                    <a:pt x="62" y="599"/>
                  </a:lnTo>
                  <a:lnTo>
                    <a:pt x="62" y="599"/>
                  </a:lnTo>
                  <a:lnTo>
                    <a:pt x="62" y="599"/>
                  </a:lnTo>
                  <a:lnTo>
                    <a:pt x="62" y="601"/>
                  </a:lnTo>
                  <a:lnTo>
                    <a:pt x="62" y="601"/>
                  </a:lnTo>
                  <a:lnTo>
                    <a:pt x="62" y="601"/>
                  </a:lnTo>
                  <a:lnTo>
                    <a:pt x="62" y="599"/>
                  </a:lnTo>
                  <a:lnTo>
                    <a:pt x="64" y="599"/>
                  </a:lnTo>
                  <a:lnTo>
                    <a:pt x="64" y="599"/>
                  </a:lnTo>
                  <a:lnTo>
                    <a:pt x="64" y="599"/>
                  </a:lnTo>
                  <a:lnTo>
                    <a:pt x="64" y="601"/>
                  </a:lnTo>
                  <a:lnTo>
                    <a:pt x="64" y="601"/>
                  </a:lnTo>
                  <a:lnTo>
                    <a:pt x="64" y="601"/>
                  </a:lnTo>
                  <a:lnTo>
                    <a:pt x="64" y="601"/>
                  </a:lnTo>
                  <a:lnTo>
                    <a:pt x="66" y="601"/>
                  </a:lnTo>
                  <a:lnTo>
                    <a:pt x="69" y="601"/>
                  </a:lnTo>
                  <a:lnTo>
                    <a:pt x="69" y="601"/>
                  </a:lnTo>
                  <a:lnTo>
                    <a:pt x="69" y="604"/>
                  </a:lnTo>
                  <a:lnTo>
                    <a:pt x="69" y="604"/>
                  </a:lnTo>
                  <a:lnTo>
                    <a:pt x="69" y="606"/>
                  </a:lnTo>
                  <a:lnTo>
                    <a:pt x="69" y="604"/>
                  </a:lnTo>
                  <a:lnTo>
                    <a:pt x="69" y="604"/>
                  </a:lnTo>
                  <a:lnTo>
                    <a:pt x="71" y="604"/>
                  </a:lnTo>
                  <a:lnTo>
                    <a:pt x="71" y="604"/>
                  </a:lnTo>
                  <a:lnTo>
                    <a:pt x="71" y="606"/>
                  </a:lnTo>
                  <a:lnTo>
                    <a:pt x="71" y="606"/>
                  </a:lnTo>
                  <a:lnTo>
                    <a:pt x="71" y="606"/>
                  </a:lnTo>
                  <a:lnTo>
                    <a:pt x="73" y="606"/>
                  </a:lnTo>
                  <a:lnTo>
                    <a:pt x="73" y="606"/>
                  </a:lnTo>
                  <a:lnTo>
                    <a:pt x="76" y="609"/>
                  </a:lnTo>
                  <a:lnTo>
                    <a:pt x="76" y="613"/>
                  </a:lnTo>
                  <a:lnTo>
                    <a:pt x="76" y="616"/>
                  </a:lnTo>
                  <a:lnTo>
                    <a:pt x="76" y="616"/>
                  </a:lnTo>
                  <a:lnTo>
                    <a:pt x="76" y="616"/>
                  </a:lnTo>
                  <a:lnTo>
                    <a:pt x="76" y="616"/>
                  </a:lnTo>
                  <a:lnTo>
                    <a:pt x="76" y="616"/>
                  </a:lnTo>
                  <a:lnTo>
                    <a:pt x="76" y="616"/>
                  </a:lnTo>
                  <a:lnTo>
                    <a:pt x="76" y="618"/>
                  </a:lnTo>
                  <a:lnTo>
                    <a:pt x="76" y="616"/>
                  </a:lnTo>
                  <a:lnTo>
                    <a:pt x="76" y="616"/>
                  </a:lnTo>
                  <a:lnTo>
                    <a:pt x="78" y="616"/>
                  </a:lnTo>
                  <a:lnTo>
                    <a:pt x="78" y="618"/>
                  </a:lnTo>
                  <a:lnTo>
                    <a:pt x="78" y="618"/>
                  </a:lnTo>
                  <a:lnTo>
                    <a:pt x="78" y="618"/>
                  </a:lnTo>
                  <a:lnTo>
                    <a:pt x="78" y="618"/>
                  </a:lnTo>
                  <a:lnTo>
                    <a:pt x="78" y="620"/>
                  </a:lnTo>
                  <a:lnTo>
                    <a:pt x="78" y="623"/>
                  </a:lnTo>
                  <a:lnTo>
                    <a:pt x="78" y="625"/>
                  </a:lnTo>
                  <a:lnTo>
                    <a:pt x="78" y="627"/>
                  </a:lnTo>
                  <a:lnTo>
                    <a:pt x="78" y="627"/>
                  </a:lnTo>
                  <a:lnTo>
                    <a:pt x="78" y="630"/>
                  </a:lnTo>
                  <a:lnTo>
                    <a:pt x="78" y="630"/>
                  </a:lnTo>
                  <a:lnTo>
                    <a:pt x="78" y="630"/>
                  </a:lnTo>
                  <a:lnTo>
                    <a:pt x="78" y="630"/>
                  </a:lnTo>
                  <a:lnTo>
                    <a:pt x="78" y="630"/>
                  </a:lnTo>
                  <a:lnTo>
                    <a:pt x="78" y="632"/>
                  </a:lnTo>
                  <a:lnTo>
                    <a:pt x="78" y="632"/>
                  </a:lnTo>
                  <a:lnTo>
                    <a:pt x="78" y="632"/>
                  </a:lnTo>
                  <a:lnTo>
                    <a:pt x="78" y="632"/>
                  </a:lnTo>
                  <a:lnTo>
                    <a:pt x="78" y="632"/>
                  </a:lnTo>
                  <a:lnTo>
                    <a:pt x="78" y="632"/>
                  </a:lnTo>
                  <a:lnTo>
                    <a:pt x="81" y="635"/>
                  </a:lnTo>
                  <a:lnTo>
                    <a:pt x="81" y="635"/>
                  </a:lnTo>
                  <a:lnTo>
                    <a:pt x="83" y="637"/>
                  </a:lnTo>
                  <a:lnTo>
                    <a:pt x="83" y="637"/>
                  </a:lnTo>
                  <a:lnTo>
                    <a:pt x="83" y="635"/>
                  </a:lnTo>
                  <a:lnTo>
                    <a:pt x="85" y="635"/>
                  </a:lnTo>
                  <a:lnTo>
                    <a:pt x="85" y="635"/>
                  </a:lnTo>
                  <a:lnTo>
                    <a:pt x="88" y="637"/>
                  </a:lnTo>
                  <a:lnTo>
                    <a:pt x="85" y="637"/>
                  </a:lnTo>
                  <a:lnTo>
                    <a:pt x="85" y="637"/>
                  </a:lnTo>
                  <a:lnTo>
                    <a:pt x="85" y="639"/>
                  </a:lnTo>
                  <a:lnTo>
                    <a:pt x="85" y="639"/>
                  </a:lnTo>
                  <a:lnTo>
                    <a:pt x="88" y="639"/>
                  </a:lnTo>
                  <a:lnTo>
                    <a:pt x="88" y="639"/>
                  </a:lnTo>
                  <a:lnTo>
                    <a:pt x="88" y="639"/>
                  </a:lnTo>
                  <a:lnTo>
                    <a:pt x="88" y="642"/>
                  </a:lnTo>
                  <a:lnTo>
                    <a:pt x="88" y="642"/>
                  </a:lnTo>
                  <a:lnTo>
                    <a:pt x="88" y="642"/>
                  </a:lnTo>
                  <a:lnTo>
                    <a:pt x="88" y="642"/>
                  </a:lnTo>
                  <a:lnTo>
                    <a:pt x="88" y="644"/>
                  </a:lnTo>
                  <a:lnTo>
                    <a:pt x="88" y="644"/>
                  </a:lnTo>
                  <a:lnTo>
                    <a:pt x="88" y="644"/>
                  </a:lnTo>
                  <a:lnTo>
                    <a:pt x="88" y="644"/>
                  </a:lnTo>
                  <a:lnTo>
                    <a:pt x="88" y="644"/>
                  </a:lnTo>
                  <a:lnTo>
                    <a:pt x="88" y="644"/>
                  </a:lnTo>
                  <a:lnTo>
                    <a:pt x="88" y="646"/>
                  </a:lnTo>
                  <a:lnTo>
                    <a:pt x="85" y="646"/>
                  </a:lnTo>
                  <a:lnTo>
                    <a:pt x="85" y="646"/>
                  </a:lnTo>
                  <a:lnTo>
                    <a:pt x="85" y="649"/>
                  </a:lnTo>
                  <a:lnTo>
                    <a:pt x="88" y="649"/>
                  </a:lnTo>
                  <a:lnTo>
                    <a:pt x="88" y="649"/>
                  </a:lnTo>
                  <a:lnTo>
                    <a:pt x="88" y="649"/>
                  </a:lnTo>
                  <a:lnTo>
                    <a:pt x="88" y="649"/>
                  </a:lnTo>
                  <a:lnTo>
                    <a:pt x="90" y="653"/>
                  </a:lnTo>
                  <a:lnTo>
                    <a:pt x="90" y="653"/>
                  </a:lnTo>
                  <a:lnTo>
                    <a:pt x="88" y="653"/>
                  </a:lnTo>
                  <a:lnTo>
                    <a:pt x="88" y="656"/>
                  </a:lnTo>
                  <a:lnTo>
                    <a:pt x="88" y="656"/>
                  </a:lnTo>
                  <a:lnTo>
                    <a:pt x="90" y="656"/>
                  </a:lnTo>
                  <a:lnTo>
                    <a:pt x="90" y="656"/>
                  </a:lnTo>
                  <a:lnTo>
                    <a:pt x="90" y="656"/>
                  </a:lnTo>
                  <a:lnTo>
                    <a:pt x="88" y="656"/>
                  </a:lnTo>
                  <a:lnTo>
                    <a:pt x="88" y="656"/>
                  </a:lnTo>
                  <a:lnTo>
                    <a:pt x="88" y="656"/>
                  </a:lnTo>
                  <a:lnTo>
                    <a:pt x="88" y="658"/>
                  </a:lnTo>
                  <a:lnTo>
                    <a:pt x="88" y="658"/>
                  </a:lnTo>
                  <a:lnTo>
                    <a:pt x="88" y="661"/>
                  </a:lnTo>
                  <a:lnTo>
                    <a:pt x="88" y="663"/>
                  </a:lnTo>
                  <a:lnTo>
                    <a:pt x="90" y="663"/>
                  </a:lnTo>
                  <a:lnTo>
                    <a:pt x="90" y="665"/>
                  </a:lnTo>
                  <a:lnTo>
                    <a:pt x="92" y="668"/>
                  </a:lnTo>
                  <a:lnTo>
                    <a:pt x="90" y="668"/>
                  </a:lnTo>
                  <a:lnTo>
                    <a:pt x="88" y="670"/>
                  </a:lnTo>
                  <a:lnTo>
                    <a:pt x="88" y="672"/>
                  </a:lnTo>
                  <a:lnTo>
                    <a:pt x="88" y="672"/>
                  </a:lnTo>
                  <a:lnTo>
                    <a:pt x="88" y="675"/>
                  </a:lnTo>
                  <a:lnTo>
                    <a:pt x="88" y="677"/>
                  </a:lnTo>
                  <a:lnTo>
                    <a:pt x="88" y="677"/>
                  </a:lnTo>
                  <a:lnTo>
                    <a:pt x="88" y="677"/>
                  </a:lnTo>
                  <a:lnTo>
                    <a:pt x="88" y="677"/>
                  </a:lnTo>
                  <a:lnTo>
                    <a:pt x="88" y="677"/>
                  </a:lnTo>
                  <a:lnTo>
                    <a:pt x="88" y="680"/>
                  </a:lnTo>
                  <a:lnTo>
                    <a:pt x="88" y="680"/>
                  </a:lnTo>
                  <a:lnTo>
                    <a:pt x="85" y="682"/>
                  </a:lnTo>
                  <a:lnTo>
                    <a:pt x="85" y="682"/>
                  </a:lnTo>
                  <a:lnTo>
                    <a:pt x="85" y="687"/>
                  </a:lnTo>
                  <a:lnTo>
                    <a:pt x="85" y="691"/>
                  </a:lnTo>
                  <a:lnTo>
                    <a:pt x="85" y="696"/>
                  </a:lnTo>
                  <a:lnTo>
                    <a:pt x="88" y="698"/>
                  </a:lnTo>
                  <a:lnTo>
                    <a:pt x="88" y="701"/>
                  </a:lnTo>
                  <a:lnTo>
                    <a:pt x="88" y="701"/>
                  </a:lnTo>
                  <a:lnTo>
                    <a:pt x="88" y="703"/>
                  </a:lnTo>
                  <a:lnTo>
                    <a:pt x="88" y="706"/>
                  </a:lnTo>
                  <a:lnTo>
                    <a:pt x="88" y="706"/>
                  </a:lnTo>
                  <a:lnTo>
                    <a:pt x="92" y="715"/>
                  </a:lnTo>
                  <a:lnTo>
                    <a:pt x="92" y="715"/>
                  </a:lnTo>
                  <a:lnTo>
                    <a:pt x="92" y="717"/>
                  </a:lnTo>
                  <a:lnTo>
                    <a:pt x="92" y="717"/>
                  </a:lnTo>
                  <a:lnTo>
                    <a:pt x="90" y="720"/>
                  </a:lnTo>
                  <a:lnTo>
                    <a:pt x="90" y="720"/>
                  </a:lnTo>
                  <a:lnTo>
                    <a:pt x="92" y="722"/>
                  </a:lnTo>
                  <a:lnTo>
                    <a:pt x="92" y="722"/>
                  </a:lnTo>
                  <a:lnTo>
                    <a:pt x="92" y="722"/>
                  </a:lnTo>
                  <a:lnTo>
                    <a:pt x="92" y="722"/>
                  </a:lnTo>
                  <a:lnTo>
                    <a:pt x="92" y="722"/>
                  </a:lnTo>
                  <a:lnTo>
                    <a:pt x="95" y="722"/>
                  </a:lnTo>
                  <a:lnTo>
                    <a:pt x="95" y="722"/>
                  </a:lnTo>
                  <a:lnTo>
                    <a:pt x="95" y="722"/>
                  </a:lnTo>
                  <a:lnTo>
                    <a:pt x="95" y="722"/>
                  </a:lnTo>
                  <a:lnTo>
                    <a:pt x="97" y="724"/>
                  </a:lnTo>
                  <a:lnTo>
                    <a:pt x="97" y="727"/>
                  </a:lnTo>
                  <a:lnTo>
                    <a:pt x="97" y="727"/>
                  </a:lnTo>
                  <a:lnTo>
                    <a:pt x="100" y="727"/>
                  </a:lnTo>
                  <a:lnTo>
                    <a:pt x="100" y="729"/>
                  </a:lnTo>
                  <a:lnTo>
                    <a:pt x="100" y="729"/>
                  </a:lnTo>
                  <a:lnTo>
                    <a:pt x="100" y="732"/>
                  </a:lnTo>
                  <a:lnTo>
                    <a:pt x="100" y="732"/>
                  </a:lnTo>
                  <a:lnTo>
                    <a:pt x="100" y="732"/>
                  </a:lnTo>
                  <a:lnTo>
                    <a:pt x="107" y="739"/>
                  </a:lnTo>
                  <a:lnTo>
                    <a:pt x="109" y="743"/>
                  </a:lnTo>
                  <a:lnTo>
                    <a:pt x="111" y="743"/>
                  </a:lnTo>
                  <a:lnTo>
                    <a:pt x="111" y="743"/>
                  </a:lnTo>
                  <a:lnTo>
                    <a:pt x="114" y="746"/>
                  </a:lnTo>
                  <a:lnTo>
                    <a:pt x="116" y="748"/>
                  </a:lnTo>
                  <a:lnTo>
                    <a:pt x="118" y="748"/>
                  </a:lnTo>
                  <a:lnTo>
                    <a:pt x="121" y="751"/>
                  </a:lnTo>
                  <a:lnTo>
                    <a:pt x="118" y="751"/>
                  </a:lnTo>
                  <a:lnTo>
                    <a:pt x="107" y="753"/>
                  </a:lnTo>
                  <a:lnTo>
                    <a:pt x="104" y="753"/>
                  </a:lnTo>
                  <a:lnTo>
                    <a:pt x="95" y="751"/>
                  </a:lnTo>
                  <a:lnTo>
                    <a:pt x="92" y="751"/>
                  </a:lnTo>
                  <a:lnTo>
                    <a:pt x="90" y="751"/>
                  </a:lnTo>
                  <a:lnTo>
                    <a:pt x="90" y="751"/>
                  </a:lnTo>
                  <a:lnTo>
                    <a:pt x="88" y="751"/>
                  </a:lnTo>
                  <a:lnTo>
                    <a:pt x="88" y="753"/>
                  </a:lnTo>
                  <a:lnTo>
                    <a:pt x="88" y="753"/>
                  </a:lnTo>
                  <a:lnTo>
                    <a:pt x="85" y="753"/>
                  </a:lnTo>
                  <a:lnTo>
                    <a:pt x="83" y="753"/>
                  </a:lnTo>
                  <a:lnTo>
                    <a:pt x="81" y="751"/>
                  </a:lnTo>
                  <a:lnTo>
                    <a:pt x="78" y="751"/>
                  </a:lnTo>
                  <a:lnTo>
                    <a:pt x="71" y="753"/>
                  </a:lnTo>
                  <a:lnTo>
                    <a:pt x="69" y="753"/>
                  </a:lnTo>
                  <a:lnTo>
                    <a:pt x="55" y="751"/>
                  </a:lnTo>
                  <a:lnTo>
                    <a:pt x="40" y="751"/>
                  </a:lnTo>
                  <a:lnTo>
                    <a:pt x="40" y="751"/>
                  </a:lnTo>
                  <a:lnTo>
                    <a:pt x="40" y="751"/>
                  </a:lnTo>
                  <a:lnTo>
                    <a:pt x="40" y="751"/>
                  </a:lnTo>
                  <a:lnTo>
                    <a:pt x="40" y="753"/>
                  </a:lnTo>
                  <a:lnTo>
                    <a:pt x="40" y="753"/>
                  </a:lnTo>
                  <a:lnTo>
                    <a:pt x="38" y="758"/>
                  </a:lnTo>
                  <a:lnTo>
                    <a:pt x="36" y="760"/>
                  </a:lnTo>
                  <a:lnTo>
                    <a:pt x="31" y="762"/>
                  </a:lnTo>
                  <a:lnTo>
                    <a:pt x="29" y="767"/>
                  </a:lnTo>
                  <a:lnTo>
                    <a:pt x="29" y="769"/>
                  </a:lnTo>
                  <a:lnTo>
                    <a:pt x="33" y="772"/>
                  </a:lnTo>
                  <a:lnTo>
                    <a:pt x="47" y="791"/>
                  </a:lnTo>
                  <a:lnTo>
                    <a:pt x="47" y="793"/>
                  </a:lnTo>
                  <a:lnTo>
                    <a:pt x="50" y="793"/>
                  </a:lnTo>
                  <a:lnTo>
                    <a:pt x="62" y="805"/>
                  </a:lnTo>
                  <a:lnTo>
                    <a:pt x="73" y="814"/>
                  </a:lnTo>
                  <a:lnTo>
                    <a:pt x="73" y="814"/>
                  </a:lnTo>
                  <a:lnTo>
                    <a:pt x="73" y="814"/>
                  </a:lnTo>
                  <a:lnTo>
                    <a:pt x="76" y="814"/>
                  </a:lnTo>
                  <a:lnTo>
                    <a:pt x="76" y="814"/>
                  </a:lnTo>
                  <a:lnTo>
                    <a:pt x="76" y="814"/>
                  </a:lnTo>
                  <a:lnTo>
                    <a:pt x="76" y="814"/>
                  </a:lnTo>
                  <a:lnTo>
                    <a:pt x="78" y="814"/>
                  </a:lnTo>
                  <a:lnTo>
                    <a:pt x="78" y="817"/>
                  </a:lnTo>
                  <a:lnTo>
                    <a:pt x="78" y="817"/>
                  </a:lnTo>
                  <a:lnTo>
                    <a:pt x="81" y="817"/>
                  </a:lnTo>
                  <a:lnTo>
                    <a:pt x="81" y="817"/>
                  </a:lnTo>
                  <a:lnTo>
                    <a:pt x="81" y="817"/>
                  </a:lnTo>
                  <a:lnTo>
                    <a:pt x="81" y="817"/>
                  </a:lnTo>
                  <a:lnTo>
                    <a:pt x="81" y="819"/>
                  </a:lnTo>
                  <a:lnTo>
                    <a:pt x="81" y="819"/>
                  </a:lnTo>
                  <a:lnTo>
                    <a:pt x="81" y="822"/>
                  </a:lnTo>
                  <a:lnTo>
                    <a:pt x="81" y="822"/>
                  </a:lnTo>
                  <a:lnTo>
                    <a:pt x="83" y="822"/>
                  </a:lnTo>
                  <a:lnTo>
                    <a:pt x="85" y="822"/>
                  </a:lnTo>
                  <a:lnTo>
                    <a:pt x="85" y="822"/>
                  </a:lnTo>
                  <a:lnTo>
                    <a:pt x="88" y="822"/>
                  </a:lnTo>
                  <a:lnTo>
                    <a:pt x="88" y="824"/>
                  </a:lnTo>
                  <a:lnTo>
                    <a:pt x="90" y="826"/>
                  </a:lnTo>
                  <a:lnTo>
                    <a:pt x="92" y="831"/>
                  </a:lnTo>
                  <a:lnTo>
                    <a:pt x="95" y="831"/>
                  </a:lnTo>
                  <a:lnTo>
                    <a:pt x="95" y="833"/>
                  </a:lnTo>
                  <a:lnTo>
                    <a:pt x="102" y="850"/>
                  </a:lnTo>
                  <a:lnTo>
                    <a:pt x="107" y="862"/>
                  </a:lnTo>
                  <a:lnTo>
                    <a:pt x="107" y="866"/>
                  </a:lnTo>
                  <a:lnTo>
                    <a:pt x="109" y="866"/>
                  </a:lnTo>
                  <a:lnTo>
                    <a:pt x="111" y="866"/>
                  </a:lnTo>
                  <a:lnTo>
                    <a:pt x="114" y="869"/>
                  </a:lnTo>
                  <a:lnTo>
                    <a:pt x="114" y="869"/>
                  </a:lnTo>
                  <a:lnTo>
                    <a:pt x="114" y="874"/>
                  </a:lnTo>
                  <a:lnTo>
                    <a:pt x="114" y="876"/>
                  </a:lnTo>
                  <a:lnTo>
                    <a:pt x="111" y="881"/>
                  </a:lnTo>
                  <a:lnTo>
                    <a:pt x="109" y="883"/>
                  </a:lnTo>
                  <a:lnTo>
                    <a:pt x="111" y="883"/>
                  </a:lnTo>
                  <a:lnTo>
                    <a:pt x="114" y="883"/>
                  </a:lnTo>
                  <a:lnTo>
                    <a:pt x="118" y="883"/>
                  </a:lnTo>
                  <a:lnTo>
                    <a:pt x="121" y="883"/>
                  </a:lnTo>
                  <a:lnTo>
                    <a:pt x="123" y="885"/>
                  </a:lnTo>
                  <a:lnTo>
                    <a:pt x="126" y="885"/>
                  </a:lnTo>
                  <a:lnTo>
                    <a:pt x="126" y="885"/>
                  </a:lnTo>
                  <a:lnTo>
                    <a:pt x="133" y="885"/>
                  </a:lnTo>
                  <a:lnTo>
                    <a:pt x="135" y="883"/>
                  </a:lnTo>
                  <a:lnTo>
                    <a:pt x="135" y="883"/>
                  </a:lnTo>
                  <a:lnTo>
                    <a:pt x="137" y="883"/>
                  </a:lnTo>
                  <a:lnTo>
                    <a:pt x="137" y="881"/>
                  </a:lnTo>
                  <a:lnTo>
                    <a:pt x="140" y="881"/>
                  </a:lnTo>
                  <a:lnTo>
                    <a:pt x="140" y="878"/>
                  </a:lnTo>
                  <a:lnTo>
                    <a:pt x="142" y="878"/>
                  </a:lnTo>
                  <a:lnTo>
                    <a:pt x="144" y="878"/>
                  </a:lnTo>
                  <a:lnTo>
                    <a:pt x="147" y="878"/>
                  </a:lnTo>
                  <a:lnTo>
                    <a:pt x="147" y="878"/>
                  </a:lnTo>
                  <a:lnTo>
                    <a:pt x="149" y="878"/>
                  </a:lnTo>
                  <a:lnTo>
                    <a:pt x="149" y="878"/>
                  </a:lnTo>
                  <a:lnTo>
                    <a:pt x="152" y="876"/>
                  </a:lnTo>
                  <a:lnTo>
                    <a:pt x="152" y="876"/>
                  </a:lnTo>
                  <a:lnTo>
                    <a:pt x="156" y="874"/>
                  </a:lnTo>
                  <a:lnTo>
                    <a:pt x="159" y="874"/>
                  </a:lnTo>
                  <a:lnTo>
                    <a:pt x="159" y="874"/>
                  </a:lnTo>
                  <a:lnTo>
                    <a:pt x="159" y="869"/>
                  </a:lnTo>
                  <a:lnTo>
                    <a:pt x="159" y="869"/>
                  </a:lnTo>
                  <a:lnTo>
                    <a:pt x="159" y="869"/>
                  </a:lnTo>
                  <a:lnTo>
                    <a:pt x="159" y="869"/>
                  </a:lnTo>
                  <a:lnTo>
                    <a:pt x="161" y="869"/>
                  </a:lnTo>
                  <a:lnTo>
                    <a:pt x="161" y="869"/>
                  </a:lnTo>
                  <a:lnTo>
                    <a:pt x="161" y="869"/>
                  </a:lnTo>
                  <a:lnTo>
                    <a:pt x="161" y="869"/>
                  </a:lnTo>
                  <a:lnTo>
                    <a:pt x="163" y="866"/>
                  </a:lnTo>
                  <a:lnTo>
                    <a:pt x="163" y="866"/>
                  </a:lnTo>
                  <a:lnTo>
                    <a:pt x="163" y="864"/>
                  </a:lnTo>
                  <a:lnTo>
                    <a:pt x="166" y="864"/>
                  </a:lnTo>
                  <a:lnTo>
                    <a:pt x="166" y="864"/>
                  </a:lnTo>
                  <a:lnTo>
                    <a:pt x="166" y="864"/>
                  </a:lnTo>
                  <a:lnTo>
                    <a:pt x="166" y="864"/>
                  </a:lnTo>
                  <a:lnTo>
                    <a:pt x="166" y="866"/>
                  </a:lnTo>
                  <a:lnTo>
                    <a:pt x="166" y="866"/>
                  </a:lnTo>
                  <a:lnTo>
                    <a:pt x="166" y="869"/>
                  </a:lnTo>
                  <a:lnTo>
                    <a:pt x="168" y="869"/>
                  </a:lnTo>
                  <a:lnTo>
                    <a:pt x="168" y="869"/>
                  </a:lnTo>
                  <a:lnTo>
                    <a:pt x="168" y="869"/>
                  </a:lnTo>
                  <a:lnTo>
                    <a:pt x="171" y="869"/>
                  </a:lnTo>
                  <a:lnTo>
                    <a:pt x="171" y="871"/>
                  </a:lnTo>
                  <a:lnTo>
                    <a:pt x="171" y="871"/>
                  </a:lnTo>
                  <a:lnTo>
                    <a:pt x="171" y="871"/>
                  </a:lnTo>
                  <a:lnTo>
                    <a:pt x="171" y="871"/>
                  </a:lnTo>
                  <a:lnTo>
                    <a:pt x="171" y="874"/>
                  </a:lnTo>
                  <a:lnTo>
                    <a:pt x="171" y="874"/>
                  </a:lnTo>
                  <a:lnTo>
                    <a:pt x="171" y="874"/>
                  </a:lnTo>
                  <a:lnTo>
                    <a:pt x="171" y="876"/>
                  </a:lnTo>
                  <a:lnTo>
                    <a:pt x="173" y="876"/>
                  </a:lnTo>
                  <a:lnTo>
                    <a:pt x="175" y="876"/>
                  </a:lnTo>
                  <a:lnTo>
                    <a:pt x="175" y="876"/>
                  </a:lnTo>
                  <a:lnTo>
                    <a:pt x="178" y="878"/>
                  </a:lnTo>
                  <a:lnTo>
                    <a:pt x="178" y="881"/>
                  </a:lnTo>
                  <a:lnTo>
                    <a:pt x="180" y="881"/>
                  </a:lnTo>
                  <a:lnTo>
                    <a:pt x="180" y="881"/>
                  </a:lnTo>
                  <a:lnTo>
                    <a:pt x="180" y="881"/>
                  </a:lnTo>
                  <a:lnTo>
                    <a:pt x="180" y="881"/>
                  </a:lnTo>
                  <a:lnTo>
                    <a:pt x="182" y="881"/>
                  </a:lnTo>
                  <a:lnTo>
                    <a:pt x="182" y="881"/>
                  </a:lnTo>
                  <a:lnTo>
                    <a:pt x="182" y="881"/>
                  </a:lnTo>
                  <a:lnTo>
                    <a:pt x="182" y="881"/>
                  </a:lnTo>
                  <a:lnTo>
                    <a:pt x="182" y="881"/>
                  </a:lnTo>
                  <a:lnTo>
                    <a:pt x="182" y="881"/>
                  </a:lnTo>
                  <a:lnTo>
                    <a:pt x="182" y="878"/>
                  </a:lnTo>
                  <a:lnTo>
                    <a:pt x="182" y="878"/>
                  </a:lnTo>
                  <a:lnTo>
                    <a:pt x="182" y="878"/>
                  </a:lnTo>
                  <a:lnTo>
                    <a:pt x="185" y="878"/>
                  </a:lnTo>
                  <a:lnTo>
                    <a:pt x="185" y="876"/>
                  </a:lnTo>
                  <a:lnTo>
                    <a:pt x="187" y="876"/>
                  </a:lnTo>
                  <a:lnTo>
                    <a:pt x="189" y="876"/>
                  </a:lnTo>
                  <a:lnTo>
                    <a:pt x="189" y="876"/>
                  </a:lnTo>
                  <a:lnTo>
                    <a:pt x="189" y="876"/>
                  </a:lnTo>
                  <a:lnTo>
                    <a:pt x="192" y="876"/>
                  </a:lnTo>
                  <a:lnTo>
                    <a:pt x="192" y="876"/>
                  </a:lnTo>
                  <a:lnTo>
                    <a:pt x="194" y="876"/>
                  </a:lnTo>
                  <a:lnTo>
                    <a:pt x="194" y="876"/>
                  </a:lnTo>
                  <a:lnTo>
                    <a:pt x="194" y="874"/>
                  </a:lnTo>
                  <a:lnTo>
                    <a:pt x="194" y="874"/>
                  </a:lnTo>
                  <a:lnTo>
                    <a:pt x="194" y="874"/>
                  </a:lnTo>
                  <a:lnTo>
                    <a:pt x="194" y="874"/>
                  </a:lnTo>
                  <a:lnTo>
                    <a:pt x="197" y="874"/>
                  </a:lnTo>
                  <a:lnTo>
                    <a:pt x="197" y="874"/>
                  </a:lnTo>
                  <a:lnTo>
                    <a:pt x="197" y="874"/>
                  </a:lnTo>
                  <a:lnTo>
                    <a:pt x="197" y="874"/>
                  </a:lnTo>
                  <a:lnTo>
                    <a:pt x="199" y="874"/>
                  </a:lnTo>
                  <a:lnTo>
                    <a:pt x="199" y="871"/>
                  </a:lnTo>
                  <a:lnTo>
                    <a:pt x="201" y="869"/>
                  </a:lnTo>
                  <a:lnTo>
                    <a:pt x="201" y="869"/>
                  </a:lnTo>
                  <a:lnTo>
                    <a:pt x="201" y="869"/>
                  </a:lnTo>
                  <a:lnTo>
                    <a:pt x="201" y="869"/>
                  </a:lnTo>
                  <a:lnTo>
                    <a:pt x="201" y="869"/>
                  </a:lnTo>
                  <a:lnTo>
                    <a:pt x="204" y="869"/>
                  </a:lnTo>
                  <a:lnTo>
                    <a:pt x="204" y="866"/>
                  </a:lnTo>
                  <a:lnTo>
                    <a:pt x="204" y="866"/>
                  </a:lnTo>
                  <a:lnTo>
                    <a:pt x="204" y="866"/>
                  </a:lnTo>
                  <a:lnTo>
                    <a:pt x="211" y="864"/>
                  </a:lnTo>
                  <a:lnTo>
                    <a:pt x="213" y="864"/>
                  </a:lnTo>
                  <a:lnTo>
                    <a:pt x="213" y="862"/>
                  </a:lnTo>
                  <a:lnTo>
                    <a:pt x="215" y="864"/>
                  </a:lnTo>
                  <a:lnTo>
                    <a:pt x="215" y="862"/>
                  </a:lnTo>
                  <a:lnTo>
                    <a:pt x="218" y="862"/>
                  </a:lnTo>
                  <a:lnTo>
                    <a:pt x="218" y="862"/>
                  </a:lnTo>
                  <a:lnTo>
                    <a:pt x="218" y="862"/>
                  </a:lnTo>
                  <a:lnTo>
                    <a:pt x="220" y="862"/>
                  </a:lnTo>
                  <a:lnTo>
                    <a:pt x="223" y="859"/>
                  </a:lnTo>
                  <a:lnTo>
                    <a:pt x="223" y="859"/>
                  </a:lnTo>
                  <a:lnTo>
                    <a:pt x="225" y="859"/>
                  </a:lnTo>
                  <a:lnTo>
                    <a:pt x="225" y="857"/>
                  </a:lnTo>
                  <a:lnTo>
                    <a:pt x="227" y="857"/>
                  </a:lnTo>
                  <a:lnTo>
                    <a:pt x="227" y="857"/>
                  </a:lnTo>
                  <a:lnTo>
                    <a:pt x="234" y="859"/>
                  </a:lnTo>
                  <a:lnTo>
                    <a:pt x="237" y="859"/>
                  </a:lnTo>
                  <a:lnTo>
                    <a:pt x="239" y="859"/>
                  </a:lnTo>
                  <a:lnTo>
                    <a:pt x="244" y="857"/>
                  </a:lnTo>
                  <a:lnTo>
                    <a:pt x="249" y="857"/>
                  </a:lnTo>
                  <a:lnTo>
                    <a:pt x="272" y="855"/>
                  </a:lnTo>
                  <a:lnTo>
                    <a:pt x="277" y="855"/>
                  </a:lnTo>
                  <a:lnTo>
                    <a:pt x="277" y="852"/>
                  </a:lnTo>
                  <a:lnTo>
                    <a:pt x="277" y="850"/>
                  </a:lnTo>
                  <a:lnTo>
                    <a:pt x="279" y="848"/>
                  </a:lnTo>
                  <a:lnTo>
                    <a:pt x="279" y="845"/>
                  </a:lnTo>
                  <a:lnTo>
                    <a:pt x="282" y="845"/>
                  </a:lnTo>
                  <a:lnTo>
                    <a:pt x="286" y="843"/>
                  </a:lnTo>
                  <a:lnTo>
                    <a:pt x="286" y="843"/>
                  </a:lnTo>
                  <a:lnTo>
                    <a:pt x="289" y="843"/>
                  </a:lnTo>
                  <a:lnTo>
                    <a:pt x="291" y="838"/>
                  </a:lnTo>
                  <a:lnTo>
                    <a:pt x="291" y="838"/>
                  </a:lnTo>
                  <a:lnTo>
                    <a:pt x="294" y="836"/>
                  </a:lnTo>
                  <a:lnTo>
                    <a:pt x="294" y="836"/>
                  </a:lnTo>
                  <a:lnTo>
                    <a:pt x="294" y="833"/>
                  </a:lnTo>
                  <a:lnTo>
                    <a:pt x="298" y="829"/>
                  </a:lnTo>
                  <a:lnTo>
                    <a:pt x="301" y="824"/>
                  </a:lnTo>
                  <a:lnTo>
                    <a:pt x="303" y="824"/>
                  </a:lnTo>
                  <a:lnTo>
                    <a:pt x="303" y="822"/>
                  </a:lnTo>
                  <a:lnTo>
                    <a:pt x="305" y="822"/>
                  </a:lnTo>
                  <a:lnTo>
                    <a:pt x="303" y="819"/>
                  </a:lnTo>
                  <a:lnTo>
                    <a:pt x="301" y="819"/>
                  </a:lnTo>
                  <a:lnTo>
                    <a:pt x="301" y="817"/>
                  </a:lnTo>
                  <a:lnTo>
                    <a:pt x="301" y="817"/>
                  </a:lnTo>
                  <a:lnTo>
                    <a:pt x="294" y="814"/>
                  </a:lnTo>
                  <a:lnTo>
                    <a:pt x="294" y="814"/>
                  </a:lnTo>
                  <a:lnTo>
                    <a:pt x="294" y="812"/>
                  </a:lnTo>
                  <a:lnTo>
                    <a:pt x="294" y="812"/>
                  </a:lnTo>
                  <a:lnTo>
                    <a:pt x="294" y="812"/>
                  </a:lnTo>
                  <a:lnTo>
                    <a:pt x="291" y="812"/>
                  </a:lnTo>
                  <a:lnTo>
                    <a:pt x="291" y="812"/>
                  </a:lnTo>
                  <a:lnTo>
                    <a:pt x="291" y="810"/>
                  </a:lnTo>
                  <a:lnTo>
                    <a:pt x="291" y="810"/>
                  </a:lnTo>
                  <a:lnTo>
                    <a:pt x="294" y="810"/>
                  </a:lnTo>
                  <a:lnTo>
                    <a:pt x="294" y="810"/>
                  </a:lnTo>
                  <a:lnTo>
                    <a:pt x="294" y="810"/>
                  </a:lnTo>
                  <a:lnTo>
                    <a:pt x="294" y="807"/>
                  </a:lnTo>
                  <a:lnTo>
                    <a:pt x="294" y="807"/>
                  </a:lnTo>
                  <a:lnTo>
                    <a:pt x="294" y="807"/>
                  </a:lnTo>
                  <a:lnTo>
                    <a:pt x="294" y="807"/>
                  </a:lnTo>
                  <a:lnTo>
                    <a:pt x="296" y="807"/>
                  </a:lnTo>
                  <a:lnTo>
                    <a:pt x="296" y="807"/>
                  </a:lnTo>
                  <a:lnTo>
                    <a:pt x="296" y="807"/>
                  </a:lnTo>
                  <a:lnTo>
                    <a:pt x="296" y="805"/>
                  </a:lnTo>
                  <a:lnTo>
                    <a:pt x="296" y="805"/>
                  </a:lnTo>
                  <a:lnTo>
                    <a:pt x="298" y="805"/>
                  </a:lnTo>
                  <a:lnTo>
                    <a:pt x="298" y="805"/>
                  </a:lnTo>
                  <a:lnTo>
                    <a:pt x="301" y="803"/>
                  </a:lnTo>
                  <a:lnTo>
                    <a:pt x="303" y="803"/>
                  </a:lnTo>
                  <a:lnTo>
                    <a:pt x="305" y="803"/>
                  </a:lnTo>
                  <a:lnTo>
                    <a:pt x="305" y="803"/>
                  </a:lnTo>
                  <a:lnTo>
                    <a:pt x="305" y="803"/>
                  </a:lnTo>
                  <a:lnTo>
                    <a:pt x="308" y="803"/>
                  </a:lnTo>
                  <a:lnTo>
                    <a:pt x="308" y="803"/>
                  </a:lnTo>
                  <a:lnTo>
                    <a:pt x="308" y="803"/>
                  </a:lnTo>
                  <a:lnTo>
                    <a:pt x="308" y="803"/>
                  </a:lnTo>
                  <a:lnTo>
                    <a:pt x="310" y="803"/>
                  </a:lnTo>
                  <a:lnTo>
                    <a:pt x="312" y="803"/>
                  </a:lnTo>
                  <a:lnTo>
                    <a:pt x="312" y="803"/>
                  </a:lnTo>
                  <a:lnTo>
                    <a:pt x="312" y="803"/>
                  </a:lnTo>
                  <a:lnTo>
                    <a:pt x="312" y="803"/>
                  </a:lnTo>
                  <a:lnTo>
                    <a:pt x="315" y="803"/>
                  </a:lnTo>
                  <a:lnTo>
                    <a:pt x="315" y="803"/>
                  </a:lnTo>
                  <a:lnTo>
                    <a:pt x="315" y="803"/>
                  </a:lnTo>
                  <a:lnTo>
                    <a:pt x="315" y="803"/>
                  </a:lnTo>
                  <a:lnTo>
                    <a:pt x="317" y="803"/>
                  </a:lnTo>
                  <a:lnTo>
                    <a:pt x="317" y="803"/>
                  </a:lnTo>
                  <a:lnTo>
                    <a:pt x="317" y="803"/>
                  </a:lnTo>
                  <a:lnTo>
                    <a:pt x="320" y="803"/>
                  </a:lnTo>
                  <a:lnTo>
                    <a:pt x="322" y="803"/>
                  </a:lnTo>
                  <a:lnTo>
                    <a:pt x="324" y="803"/>
                  </a:lnTo>
                  <a:lnTo>
                    <a:pt x="324" y="803"/>
                  </a:lnTo>
                  <a:lnTo>
                    <a:pt x="324" y="803"/>
                  </a:lnTo>
                  <a:lnTo>
                    <a:pt x="327" y="803"/>
                  </a:lnTo>
                  <a:lnTo>
                    <a:pt x="327" y="803"/>
                  </a:lnTo>
                  <a:lnTo>
                    <a:pt x="327" y="803"/>
                  </a:lnTo>
                  <a:lnTo>
                    <a:pt x="329" y="803"/>
                  </a:lnTo>
                  <a:lnTo>
                    <a:pt x="331" y="803"/>
                  </a:lnTo>
                  <a:lnTo>
                    <a:pt x="331" y="803"/>
                  </a:lnTo>
                  <a:lnTo>
                    <a:pt x="334" y="803"/>
                  </a:lnTo>
                  <a:lnTo>
                    <a:pt x="336" y="803"/>
                  </a:lnTo>
                  <a:lnTo>
                    <a:pt x="336" y="803"/>
                  </a:lnTo>
                  <a:lnTo>
                    <a:pt x="336" y="803"/>
                  </a:lnTo>
                  <a:lnTo>
                    <a:pt x="338" y="800"/>
                  </a:lnTo>
                  <a:lnTo>
                    <a:pt x="338" y="800"/>
                  </a:lnTo>
                  <a:lnTo>
                    <a:pt x="338" y="800"/>
                  </a:lnTo>
                  <a:lnTo>
                    <a:pt x="341" y="800"/>
                  </a:lnTo>
                  <a:lnTo>
                    <a:pt x="341" y="800"/>
                  </a:lnTo>
                  <a:lnTo>
                    <a:pt x="346" y="800"/>
                  </a:lnTo>
                  <a:lnTo>
                    <a:pt x="346" y="800"/>
                  </a:lnTo>
                  <a:lnTo>
                    <a:pt x="346" y="800"/>
                  </a:lnTo>
                  <a:lnTo>
                    <a:pt x="348" y="800"/>
                  </a:lnTo>
                  <a:lnTo>
                    <a:pt x="348" y="800"/>
                  </a:lnTo>
                  <a:lnTo>
                    <a:pt x="348" y="800"/>
                  </a:lnTo>
                  <a:lnTo>
                    <a:pt x="350" y="798"/>
                  </a:lnTo>
                  <a:lnTo>
                    <a:pt x="350" y="798"/>
                  </a:lnTo>
                  <a:lnTo>
                    <a:pt x="350" y="798"/>
                  </a:lnTo>
                  <a:lnTo>
                    <a:pt x="350" y="798"/>
                  </a:lnTo>
                  <a:lnTo>
                    <a:pt x="350" y="798"/>
                  </a:lnTo>
                  <a:lnTo>
                    <a:pt x="350" y="798"/>
                  </a:lnTo>
                  <a:lnTo>
                    <a:pt x="350" y="798"/>
                  </a:lnTo>
                  <a:lnTo>
                    <a:pt x="350" y="798"/>
                  </a:lnTo>
                  <a:lnTo>
                    <a:pt x="353" y="798"/>
                  </a:lnTo>
                  <a:lnTo>
                    <a:pt x="353" y="798"/>
                  </a:lnTo>
                  <a:lnTo>
                    <a:pt x="353" y="798"/>
                  </a:lnTo>
                  <a:lnTo>
                    <a:pt x="353" y="798"/>
                  </a:lnTo>
                  <a:lnTo>
                    <a:pt x="353" y="798"/>
                  </a:lnTo>
                  <a:lnTo>
                    <a:pt x="353" y="798"/>
                  </a:lnTo>
                  <a:lnTo>
                    <a:pt x="353" y="798"/>
                  </a:lnTo>
                  <a:lnTo>
                    <a:pt x="353" y="798"/>
                  </a:lnTo>
                  <a:lnTo>
                    <a:pt x="355" y="795"/>
                  </a:lnTo>
                  <a:lnTo>
                    <a:pt x="355" y="795"/>
                  </a:lnTo>
                  <a:lnTo>
                    <a:pt x="355" y="795"/>
                  </a:lnTo>
                  <a:lnTo>
                    <a:pt x="355" y="795"/>
                  </a:lnTo>
                  <a:lnTo>
                    <a:pt x="357" y="795"/>
                  </a:lnTo>
                  <a:lnTo>
                    <a:pt x="357" y="795"/>
                  </a:lnTo>
                  <a:lnTo>
                    <a:pt x="357" y="795"/>
                  </a:lnTo>
                  <a:lnTo>
                    <a:pt x="357" y="795"/>
                  </a:lnTo>
                  <a:lnTo>
                    <a:pt x="357" y="795"/>
                  </a:lnTo>
                  <a:lnTo>
                    <a:pt x="357" y="795"/>
                  </a:lnTo>
                  <a:lnTo>
                    <a:pt x="357" y="795"/>
                  </a:lnTo>
                  <a:lnTo>
                    <a:pt x="360" y="798"/>
                  </a:lnTo>
                  <a:lnTo>
                    <a:pt x="360" y="798"/>
                  </a:lnTo>
                  <a:lnTo>
                    <a:pt x="360" y="798"/>
                  </a:lnTo>
                  <a:lnTo>
                    <a:pt x="362" y="795"/>
                  </a:lnTo>
                  <a:lnTo>
                    <a:pt x="362" y="795"/>
                  </a:lnTo>
                  <a:lnTo>
                    <a:pt x="362" y="795"/>
                  </a:lnTo>
                  <a:lnTo>
                    <a:pt x="365" y="795"/>
                  </a:lnTo>
                  <a:lnTo>
                    <a:pt x="365" y="798"/>
                  </a:lnTo>
                  <a:lnTo>
                    <a:pt x="367" y="798"/>
                  </a:lnTo>
                  <a:lnTo>
                    <a:pt x="372" y="798"/>
                  </a:lnTo>
                  <a:lnTo>
                    <a:pt x="372" y="798"/>
                  </a:lnTo>
                  <a:lnTo>
                    <a:pt x="372" y="798"/>
                  </a:lnTo>
                  <a:lnTo>
                    <a:pt x="374" y="795"/>
                  </a:lnTo>
                  <a:lnTo>
                    <a:pt x="374" y="795"/>
                  </a:lnTo>
                  <a:lnTo>
                    <a:pt x="374" y="795"/>
                  </a:lnTo>
                  <a:lnTo>
                    <a:pt x="374" y="795"/>
                  </a:lnTo>
                  <a:lnTo>
                    <a:pt x="376" y="795"/>
                  </a:lnTo>
                  <a:lnTo>
                    <a:pt x="376" y="793"/>
                  </a:lnTo>
                  <a:lnTo>
                    <a:pt x="376" y="793"/>
                  </a:lnTo>
                  <a:lnTo>
                    <a:pt x="379" y="791"/>
                  </a:lnTo>
                  <a:lnTo>
                    <a:pt x="379" y="791"/>
                  </a:lnTo>
                  <a:lnTo>
                    <a:pt x="379" y="791"/>
                  </a:lnTo>
                  <a:lnTo>
                    <a:pt x="379" y="788"/>
                  </a:lnTo>
                  <a:lnTo>
                    <a:pt x="379" y="788"/>
                  </a:lnTo>
                  <a:lnTo>
                    <a:pt x="379" y="788"/>
                  </a:lnTo>
                  <a:lnTo>
                    <a:pt x="379" y="788"/>
                  </a:lnTo>
                  <a:lnTo>
                    <a:pt x="381" y="788"/>
                  </a:lnTo>
                  <a:lnTo>
                    <a:pt x="381" y="786"/>
                  </a:lnTo>
                  <a:lnTo>
                    <a:pt x="381" y="786"/>
                  </a:lnTo>
                  <a:lnTo>
                    <a:pt x="381" y="786"/>
                  </a:lnTo>
                  <a:lnTo>
                    <a:pt x="381" y="786"/>
                  </a:lnTo>
                  <a:lnTo>
                    <a:pt x="381" y="786"/>
                  </a:lnTo>
                  <a:lnTo>
                    <a:pt x="383" y="786"/>
                  </a:lnTo>
                  <a:lnTo>
                    <a:pt x="383" y="786"/>
                  </a:lnTo>
                  <a:lnTo>
                    <a:pt x="383" y="786"/>
                  </a:lnTo>
                  <a:lnTo>
                    <a:pt x="383" y="786"/>
                  </a:lnTo>
                  <a:lnTo>
                    <a:pt x="388" y="786"/>
                  </a:lnTo>
                  <a:lnTo>
                    <a:pt x="386" y="786"/>
                  </a:lnTo>
                  <a:lnTo>
                    <a:pt x="388" y="784"/>
                  </a:lnTo>
                  <a:lnTo>
                    <a:pt x="391" y="784"/>
                  </a:lnTo>
                  <a:lnTo>
                    <a:pt x="391" y="784"/>
                  </a:lnTo>
                  <a:lnTo>
                    <a:pt x="393" y="784"/>
                  </a:lnTo>
                  <a:lnTo>
                    <a:pt x="393" y="784"/>
                  </a:lnTo>
                  <a:lnTo>
                    <a:pt x="393" y="781"/>
                  </a:lnTo>
                  <a:lnTo>
                    <a:pt x="393" y="781"/>
                  </a:lnTo>
                  <a:lnTo>
                    <a:pt x="393" y="781"/>
                  </a:lnTo>
                  <a:lnTo>
                    <a:pt x="393" y="781"/>
                  </a:lnTo>
                  <a:lnTo>
                    <a:pt x="393" y="781"/>
                  </a:lnTo>
                  <a:lnTo>
                    <a:pt x="395" y="781"/>
                  </a:lnTo>
                  <a:lnTo>
                    <a:pt x="395" y="781"/>
                  </a:lnTo>
                  <a:lnTo>
                    <a:pt x="395" y="781"/>
                  </a:lnTo>
                  <a:lnTo>
                    <a:pt x="395" y="781"/>
                  </a:lnTo>
                  <a:lnTo>
                    <a:pt x="395" y="781"/>
                  </a:lnTo>
                  <a:lnTo>
                    <a:pt x="395" y="781"/>
                  </a:lnTo>
                  <a:lnTo>
                    <a:pt x="395" y="779"/>
                  </a:lnTo>
                  <a:lnTo>
                    <a:pt x="395" y="779"/>
                  </a:lnTo>
                  <a:lnTo>
                    <a:pt x="395" y="777"/>
                  </a:lnTo>
                  <a:lnTo>
                    <a:pt x="398" y="777"/>
                  </a:lnTo>
                  <a:lnTo>
                    <a:pt x="398" y="777"/>
                  </a:lnTo>
                  <a:lnTo>
                    <a:pt x="400" y="774"/>
                  </a:lnTo>
                  <a:lnTo>
                    <a:pt x="400" y="774"/>
                  </a:lnTo>
                  <a:lnTo>
                    <a:pt x="400" y="772"/>
                  </a:lnTo>
                  <a:lnTo>
                    <a:pt x="402" y="772"/>
                  </a:lnTo>
                  <a:lnTo>
                    <a:pt x="402" y="772"/>
                  </a:lnTo>
                  <a:lnTo>
                    <a:pt x="402" y="772"/>
                  </a:lnTo>
                  <a:lnTo>
                    <a:pt x="402" y="772"/>
                  </a:lnTo>
                  <a:lnTo>
                    <a:pt x="402" y="769"/>
                  </a:lnTo>
                  <a:lnTo>
                    <a:pt x="405" y="772"/>
                  </a:lnTo>
                  <a:lnTo>
                    <a:pt x="405" y="769"/>
                  </a:lnTo>
                  <a:lnTo>
                    <a:pt x="405" y="769"/>
                  </a:lnTo>
                  <a:lnTo>
                    <a:pt x="402" y="769"/>
                  </a:lnTo>
                  <a:lnTo>
                    <a:pt x="402" y="769"/>
                  </a:lnTo>
                  <a:lnTo>
                    <a:pt x="405" y="769"/>
                  </a:lnTo>
                  <a:lnTo>
                    <a:pt x="405" y="769"/>
                  </a:lnTo>
                  <a:lnTo>
                    <a:pt x="405" y="767"/>
                  </a:lnTo>
                  <a:lnTo>
                    <a:pt x="405" y="765"/>
                  </a:lnTo>
                  <a:lnTo>
                    <a:pt x="405" y="765"/>
                  </a:lnTo>
                  <a:lnTo>
                    <a:pt x="405" y="762"/>
                  </a:lnTo>
                  <a:lnTo>
                    <a:pt x="405" y="762"/>
                  </a:lnTo>
                  <a:lnTo>
                    <a:pt x="407" y="762"/>
                  </a:lnTo>
                  <a:lnTo>
                    <a:pt x="407" y="762"/>
                  </a:lnTo>
                  <a:lnTo>
                    <a:pt x="407" y="762"/>
                  </a:lnTo>
                  <a:lnTo>
                    <a:pt x="407" y="762"/>
                  </a:lnTo>
                  <a:lnTo>
                    <a:pt x="407" y="762"/>
                  </a:lnTo>
                  <a:lnTo>
                    <a:pt x="407" y="762"/>
                  </a:lnTo>
                  <a:lnTo>
                    <a:pt x="407" y="762"/>
                  </a:lnTo>
                  <a:lnTo>
                    <a:pt x="407" y="762"/>
                  </a:lnTo>
                  <a:lnTo>
                    <a:pt x="407" y="762"/>
                  </a:lnTo>
                  <a:lnTo>
                    <a:pt x="409" y="762"/>
                  </a:lnTo>
                  <a:lnTo>
                    <a:pt x="409" y="762"/>
                  </a:lnTo>
                  <a:lnTo>
                    <a:pt x="409" y="762"/>
                  </a:lnTo>
                  <a:lnTo>
                    <a:pt x="409" y="762"/>
                  </a:lnTo>
                  <a:lnTo>
                    <a:pt x="409" y="762"/>
                  </a:lnTo>
                  <a:lnTo>
                    <a:pt x="409" y="762"/>
                  </a:lnTo>
                  <a:lnTo>
                    <a:pt x="409" y="762"/>
                  </a:lnTo>
                  <a:lnTo>
                    <a:pt x="409" y="762"/>
                  </a:lnTo>
                  <a:lnTo>
                    <a:pt x="409" y="760"/>
                  </a:lnTo>
                  <a:lnTo>
                    <a:pt x="409" y="760"/>
                  </a:lnTo>
                  <a:lnTo>
                    <a:pt x="412" y="758"/>
                  </a:lnTo>
                  <a:lnTo>
                    <a:pt x="412" y="758"/>
                  </a:lnTo>
                  <a:lnTo>
                    <a:pt x="414" y="755"/>
                  </a:lnTo>
                  <a:lnTo>
                    <a:pt x="414" y="755"/>
                  </a:lnTo>
                  <a:lnTo>
                    <a:pt x="417" y="755"/>
                  </a:lnTo>
                  <a:lnTo>
                    <a:pt x="417" y="753"/>
                  </a:lnTo>
                  <a:lnTo>
                    <a:pt x="419" y="751"/>
                  </a:lnTo>
                  <a:lnTo>
                    <a:pt x="419" y="751"/>
                  </a:lnTo>
                  <a:lnTo>
                    <a:pt x="419" y="751"/>
                  </a:lnTo>
                  <a:lnTo>
                    <a:pt x="421" y="751"/>
                  </a:lnTo>
                  <a:lnTo>
                    <a:pt x="424" y="751"/>
                  </a:lnTo>
                  <a:lnTo>
                    <a:pt x="424" y="751"/>
                  </a:lnTo>
                  <a:lnTo>
                    <a:pt x="426" y="748"/>
                  </a:lnTo>
                  <a:lnTo>
                    <a:pt x="428" y="748"/>
                  </a:lnTo>
                  <a:lnTo>
                    <a:pt x="431" y="741"/>
                  </a:lnTo>
                  <a:lnTo>
                    <a:pt x="433" y="739"/>
                  </a:lnTo>
                  <a:lnTo>
                    <a:pt x="433" y="739"/>
                  </a:lnTo>
                  <a:lnTo>
                    <a:pt x="436" y="739"/>
                  </a:lnTo>
                  <a:lnTo>
                    <a:pt x="436" y="739"/>
                  </a:lnTo>
                  <a:lnTo>
                    <a:pt x="436" y="739"/>
                  </a:lnTo>
                  <a:lnTo>
                    <a:pt x="436" y="739"/>
                  </a:lnTo>
                  <a:lnTo>
                    <a:pt x="436" y="739"/>
                  </a:lnTo>
                  <a:lnTo>
                    <a:pt x="438" y="736"/>
                  </a:lnTo>
                  <a:lnTo>
                    <a:pt x="438" y="736"/>
                  </a:lnTo>
                  <a:lnTo>
                    <a:pt x="440" y="736"/>
                  </a:lnTo>
                  <a:lnTo>
                    <a:pt x="440" y="736"/>
                  </a:lnTo>
                  <a:lnTo>
                    <a:pt x="440" y="734"/>
                  </a:lnTo>
                  <a:lnTo>
                    <a:pt x="443" y="734"/>
                  </a:lnTo>
                  <a:lnTo>
                    <a:pt x="443" y="734"/>
                  </a:lnTo>
                  <a:lnTo>
                    <a:pt x="443" y="734"/>
                  </a:lnTo>
                  <a:lnTo>
                    <a:pt x="443" y="734"/>
                  </a:lnTo>
                  <a:lnTo>
                    <a:pt x="443" y="734"/>
                  </a:lnTo>
                  <a:lnTo>
                    <a:pt x="443" y="732"/>
                  </a:lnTo>
                  <a:lnTo>
                    <a:pt x="443" y="732"/>
                  </a:lnTo>
                  <a:lnTo>
                    <a:pt x="443" y="732"/>
                  </a:lnTo>
                  <a:lnTo>
                    <a:pt x="443" y="729"/>
                  </a:lnTo>
                  <a:lnTo>
                    <a:pt x="445" y="727"/>
                  </a:lnTo>
                  <a:lnTo>
                    <a:pt x="445" y="727"/>
                  </a:lnTo>
                  <a:lnTo>
                    <a:pt x="445" y="727"/>
                  </a:lnTo>
                  <a:lnTo>
                    <a:pt x="445" y="727"/>
                  </a:lnTo>
                  <a:lnTo>
                    <a:pt x="445" y="727"/>
                  </a:lnTo>
                  <a:lnTo>
                    <a:pt x="445" y="724"/>
                  </a:lnTo>
                  <a:lnTo>
                    <a:pt x="443" y="724"/>
                  </a:lnTo>
                  <a:lnTo>
                    <a:pt x="443" y="724"/>
                  </a:lnTo>
                  <a:lnTo>
                    <a:pt x="443" y="722"/>
                  </a:lnTo>
                  <a:lnTo>
                    <a:pt x="443" y="720"/>
                  </a:lnTo>
                  <a:lnTo>
                    <a:pt x="443" y="720"/>
                  </a:lnTo>
                  <a:lnTo>
                    <a:pt x="443" y="720"/>
                  </a:lnTo>
                  <a:lnTo>
                    <a:pt x="443" y="717"/>
                  </a:lnTo>
                  <a:lnTo>
                    <a:pt x="443" y="715"/>
                  </a:lnTo>
                  <a:lnTo>
                    <a:pt x="443" y="715"/>
                  </a:lnTo>
                  <a:lnTo>
                    <a:pt x="445" y="715"/>
                  </a:lnTo>
                  <a:lnTo>
                    <a:pt x="445" y="715"/>
                  </a:lnTo>
                  <a:lnTo>
                    <a:pt x="445" y="715"/>
                  </a:lnTo>
                  <a:lnTo>
                    <a:pt x="447" y="715"/>
                  </a:lnTo>
                  <a:lnTo>
                    <a:pt x="447" y="713"/>
                  </a:lnTo>
                  <a:lnTo>
                    <a:pt x="447" y="713"/>
                  </a:lnTo>
                  <a:lnTo>
                    <a:pt x="447" y="713"/>
                  </a:lnTo>
                  <a:lnTo>
                    <a:pt x="447" y="713"/>
                  </a:lnTo>
                  <a:lnTo>
                    <a:pt x="450" y="713"/>
                  </a:lnTo>
                  <a:lnTo>
                    <a:pt x="450" y="713"/>
                  </a:lnTo>
                  <a:lnTo>
                    <a:pt x="450" y="713"/>
                  </a:lnTo>
                  <a:lnTo>
                    <a:pt x="452" y="713"/>
                  </a:lnTo>
                  <a:lnTo>
                    <a:pt x="452" y="713"/>
                  </a:lnTo>
                  <a:lnTo>
                    <a:pt x="452" y="713"/>
                  </a:lnTo>
                  <a:lnTo>
                    <a:pt x="452" y="713"/>
                  </a:lnTo>
                  <a:lnTo>
                    <a:pt x="454" y="710"/>
                  </a:lnTo>
                  <a:lnTo>
                    <a:pt x="454" y="710"/>
                  </a:lnTo>
                  <a:lnTo>
                    <a:pt x="459" y="710"/>
                  </a:lnTo>
                  <a:lnTo>
                    <a:pt x="459" y="708"/>
                  </a:lnTo>
                  <a:lnTo>
                    <a:pt x="459" y="708"/>
                  </a:lnTo>
                  <a:lnTo>
                    <a:pt x="459" y="708"/>
                  </a:lnTo>
                  <a:lnTo>
                    <a:pt x="459" y="706"/>
                  </a:lnTo>
                  <a:lnTo>
                    <a:pt x="459" y="706"/>
                  </a:lnTo>
                  <a:lnTo>
                    <a:pt x="462" y="703"/>
                  </a:lnTo>
                  <a:lnTo>
                    <a:pt x="466" y="706"/>
                  </a:lnTo>
                  <a:lnTo>
                    <a:pt x="466" y="706"/>
                  </a:lnTo>
                  <a:lnTo>
                    <a:pt x="469" y="706"/>
                  </a:lnTo>
                  <a:lnTo>
                    <a:pt x="469" y="703"/>
                  </a:lnTo>
                  <a:lnTo>
                    <a:pt x="469" y="703"/>
                  </a:lnTo>
                  <a:lnTo>
                    <a:pt x="471" y="701"/>
                  </a:lnTo>
                  <a:lnTo>
                    <a:pt x="471" y="701"/>
                  </a:lnTo>
                  <a:lnTo>
                    <a:pt x="471" y="701"/>
                  </a:lnTo>
                  <a:lnTo>
                    <a:pt x="473" y="701"/>
                  </a:lnTo>
                  <a:lnTo>
                    <a:pt x="473" y="701"/>
                  </a:lnTo>
                  <a:lnTo>
                    <a:pt x="473" y="701"/>
                  </a:lnTo>
                  <a:lnTo>
                    <a:pt x="476" y="698"/>
                  </a:lnTo>
                  <a:lnTo>
                    <a:pt x="476" y="698"/>
                  </a:lnTo>
                  <a:lnTo>
                    <a:pt x="476" y="698"/>
                  </a:lnTo>
                  <a:lnTo>
                    <a:pt x="478" y="698"/>
                  </a:lnTo>
                  <a:lnTo>
                    <a:pt x="478" y="698"/>
                  </a:lnTo>
                  <a:lnTo>
                    <a:pt x="478" y="698"/>
                  </a:lnTo>
                  <a:lnTo>
                    <a:pt x="480" y="698"/>
                  </a:lnTo>
                  <a:lnTo>
                    <a:pt x="480" y="696"/>
                  </a:lnTo>
                  <a:lnTo>
                    <a:pt x="483" y="696"/>
                  </a:lnTo>
                  <a:lnTo>
                    <a:pt x="483" y="696"/>
                  </a:lnTo>
                  <a:lnTo>
                    <a:pt x="483" y="696"/>
                  </a:lnTo>
                  <a:lnTo>
                    <a:pt x="483" y="696"/>
                  </a:lnTo>
                  <a:lnTo>
                    <a:pt x="485" y="696"/>
                  </a:lnTo>
                  <a:lnTo>
                    <a:pt x="485" y="696"/>
                  </a:lnTo>
                  <a:lnTo>
                    <a:pt x="485" y="696"/>
                  </a:lnTo>
                  <a:lnTo>
                    <a:pt x="488" y="696"/>
                  </a:lnTo>
                  <a:lnTo>
                    <a:pt x="488" y="696"/>
                  </a:lnTo>
                  <a:lnTo>
                    <a:pt x="490" y="696"/>
                  </a:lnTo>
                  <a:lnTo>
                    <a:pt x="490" y="696"/>
                  </a:lnTo>
                  <a:lnTo>
                    <a:pt x="490" y="696"/>
                  </a:lnTo>
                  <a:lnTo>
                    <a:pt x="492" y="696"/>
                  </a:lnTo>
                  <a:lnTo>
                    <a:pt x="492" y="696"/>
                  </a:lnTo>
                  <a:lnTo>
                    <a:pt x="495" y="696"/>
                  </a:lnTo>
                  <a:lnTo>
                    <a:pt x="495" y="696"/>
                  </a:lnTo>
                  <a:lnTo>
                    <a:pt x="497" y="698"/>
                  </a:lnTo>
                  <a:lnTo>
                    <a:pt x="497" y="698"/>
                  </a:lnTo>
                  <a:lnTo>
                    <a:pt x="502" y="698"/>
                  </a:lnTo>
                  <a:lnTo>
                    <a:pt x="504" y="701"/>
                  </a:lnTo>
                  <a:lnTo>
                    <a:pt x="506" y="691"/>
                  </a:lnTo>
                  <a:lnTo>
                    <a:pt x="506" y="691"/>
                  </a:lnTo>
                  <a:lnTo>
                    <a:pt x="506" y="691"/>
                  </a:lnTo>
                  <a:lnTo>
                    <a:pt x="509" y="689"/>
                  </a:lnTo>
                  <a:lnTo>
                    <a:pt x="509" y="689"/>
                  </a:lnTo>
                  <a:lnTo>
                    <a:pt x="509" y="689"/>
                  </a:lnTo>
                  <a:lnTo>
                    <a:pt x="509" y="687"/>
                  </a:lnTo>
                  <a:lnTo>
                    <a:pt x="509" y="684"/>
                  </a:lnTo>
                  <a:lnTo>
                    <a:pt x="509" y="684"/>
                  </a:lnTo>
                  <a:lnTo>
                    <a:pt x="509" y="682"/>
                  </a:lnTo>
                  <a:lnTo>
                    <a:pt x="509" y="682"/>
                  </a:lnTo>
                  <a:lnTo>
                    <a:pt x="509" y="677"/>
                  </a:lnTo>
                  <a:lnTo>
                    <a:pt x="506" y="675"/>
                  </a:lnTo>
                  <a:lnTo>
                    <a:pt x="506" y="672"/>
                  </a:lnTo>
                  <a:lnTo>
                    <a:pt x="504" y="672"/>
                  </a:lnTo>
                  <a:lnTo>
                    <a:pt x="499" y="675"/>
                  </a:lnTo>
                  <a:lnTo>
                    <a:pt x="499" y="672"/>
                  </a:lnTo>
                  <a:lnTo>
                    <a:pt x="499" y="672"/>
                  </a:lnTo>
                  <a:lnTo>
                    <a:pt x="499" y="672"/>
                  </a:lnTo>
                  <a:lnTo>
                    <a:pt x="497" y="670"/>
                  </a:lnTo>
                  <a:lnTo>
                    <a:pt x="495" y="668"/>
                  </a:lnTo>
                  <a:lnTo>
                    <a:pt x="492" y="668"/>
                  </a:lnTo>
                  <a:lnTo>
                    <a:pt x="490" y="665"/>
                  </a:lnTo>
                  <a:lnTo>
                    <a:pt x="488" y="663"/>
                  </a:lnTo>
                  <a:lnTo>
                    <a:pt x="488" y="661"/>
                  </a:lnTo>
                  <a:lnTo>
                    <a:pt x="488" y="658"/>
                  </a:lnTo>
                  <a:lnTo>
                    <a:pt x="490" y="642"/>
                  </a:lnTo>
                  <a:lnTo>
                    <a:pt x="490" y="639"/>
                  </a:lnTo>
                  <a:lnTo>
                    <a:pt x="490" y="637"/>
                  </a:lnTo>
                  <a:lnTo>
                    <a:pt x="490" y="637"/>
                  </a:lnTo>
                  <a:lnTo>
                    <a:pt x="490" y="637"/>
                  </a:lnTo>
                  <a:lnTo>
                    <a:pt x="490" y="637"/>
                  </a:lnTo>
                  <a:lnTo>
                    <a:pt x="490" y="637"/>
                  </a:lnTo>
                  <a:lnTo>
                    <a:pt x="488" y="637"/>
                  </a:lnTo>
                  <a:lnTo>
                    <a:pt x="485" y="639"/>
                  </a:lnTo>
                  <a:lnTo>
                    <a:pt x="483" y="639"/>
                  </a:lnTo>
                  <a:lnTo>
                    <a:pt x="483" y="639"/>
                  </a:lnTo>
                  <a:lnTo>
                    <a:pt x="483" y="639"/>
                  </a:lnTo>
                  <a:lnTo>
                    <a:pt x="485" y="635"/>
                  </a:lnTo>
                  <a:lnTo>
                    <a:pt x="485" y="632"/>
                  </a:lnTo>
                  <a:lnTo>
                    <a:pt x="485" y="632"/>
                  </a:lnTo>
                  <a:lnTo>
                    <a:pt x="485" y="632"/>
                  </a:lnTo>
                  <a:lnTo>
                    <a:pt x="480" y="620"/>
                  </a:lnTo>
                  <a:lnTo>
                    <a:pt x="478" y="616"/>
                  </a:lnTo>
                  <a:lnTo>
                    <a:pt x="478" y="616"/>
                  </a:lnTo>
                  <a:lnTo>
                    <a:pt x="480" y="613"/>
                  </a:lnTo>
                  <a:lnTo>
                    <a:pt x="483" y="609"/>
                  </a:lnTo>
                  <a:lnTo>
                    <a:pt x="480" y="606"/>
                  </a:lnTo>
                  <a:lnTo>
                    <a:pt x="476" y="606"/>
                  </a:lnTo>
                  <a:lnTo>
                    <a:pt x="469" y="601"/>
                  </a:lnTo>
                  <a:lnTo>
                    <a:pt x="469" y="604"/>
                  </a:lnTo>
                  <a:lnTo>
                    <a:pt x="466" y="604"/>
                  </a:lnTo>
                  <a:lnTo>
                    <a:pt x="464" y="606"/>
                  </a:lnTo>
                  <a:lnTo>
                    <a:pt x="462" y="606"/>
                  </a:lnTo>
                  <a:lnTo>
                    <a:pt x="459" y="606"/>
                  </a:lnTo>
                  <a:lnTo>
                    <a:pt x="457" y="606"/>
                  </a:lnTo>
                  <a:lnTo>
                    <a:pt x="454" y="606"/>
                  </a:lnTo>
                  <a:lnTo>
                    <a:pt x="452" y="606"/>
                  </a:lnTo>
                  <a:lnTo>
                    <a:pt x="452" y="604"/>
                  </a:lnTo>
                  <a:lnTo>
                    <a:pt x="450" y="601"/>
                  </a:lnTo>
                  <a:lnTo>
                    <a:pt x="447" y="599"/>
                  </a:lnTo>
                  <a:lnTo>
                    <a:pt x="447" y="599"/>
                  </a:lnTo>
                  <a:lnTo>
                    <a:pt x="447" y="597"/>
                  </a:lnTo>
                  <a:lnTo>
                    <a:pt x="450" y="597"/>
                  </a:lnTo>
                  <a:lnTo>
                    <a:pt x="450" y="592"/>
                  </a:lnTo>
                  <a:lnTo>
                    <a:pt x="454" y="582"/>
                  </a:lnTo>
                  <a:lnTo>
                    <a:pt x="457" y="582"/>
                  </a:lnTo>
                  <a:lnTo>
                    <a:pt x="459" y="580"/>
                  </a:lnTo>
                  <a:lnTo>
                    <a:pt x="459" y="580"/>
                  </a:lnTo>
                  <a:lnTo>
                    <a:pt x="464" y="578"/>
                  </a:lnTo>
                  <a:lnTo>
                    <a:pt x="466" y="575"/>
                  </a:lnTo>
                  <a:lnTo>
                    <a:pt x="471" y="571"/>
                  </a:lnTo>
                  <a:lnTo>
                    <a:pt x="473" y="568"/>
                  </a:lnTo>
                  <a:lnTo>
                    <a:pt x="473" y="566"/>
                  </a:lnTo>
                  <a:lnTo>
                    <a:pt x="473" y="566"/>
                  </a:lnTo>
                  <a:lnTo>
                    <a:pt x="471" y="564"/>
                  </a:lnTo>
                  <a:lnTo>
                    <a:pt x="471" y="561"/>
                  </a:lnTo>
                  <a:lnTo>
                    <a:pt x="469" y="561"/>
                  </a:lnTo>
                  <a:lnTo>
                    <a:pt x="469" y="556"/>
                  </a:lnTo>
                  <a:lnTo>
                    <a:pt x="469" y="554"/>
                  </a:lnTo>
                  <a:lnTo>
                    <a:pt x="466" y="552"/>
                  </a:lnTo>
                  <a:lnTo>
                    <a:pt x="464" y="549"/>
                  </a:lnTo>
                  <a:lnTo>
                    <a:pt x="464" y="549"/>
                  </a:lnTo>
                  <a:lnTo>
                    <a:pt x="464" y="547"/>
                  </a:lnTo>
                  <a:lnTo>
                    <a:pt x="464" y="547"/>
                  </a:lnTo>
                  <a:lnTo>
                    <a:pt x="464" y="547"/>
                  </a:lnTo>
                  <a:lnTo>
                    <a:pt x="462" y="545"/>
                  </a:lnTo>
                  <a:lnTo>
                    <a:pt x="462" y="545"/>
                  </a:lnTo>
                  <a:lnTo>
                    <a:pt x="464" y="542"/>
                  </a:lnTo>
                  <a:lnTo>
                    <a:pt x="469" y="538"/>
                  </a:lnTo>
                  <a:lnTo>
                    <a:pt x="469" y="535"/>
                  </a:lnTo>
                  <a:lnTo>
                    <a:pt x="469" y="535"/>
                  </a:lnTo>
                  <a:lnTo>
                    <a:pt x="471" y="533"/>
                  </a:lnTo>
                  <a:lnTo>
                    <a:pt x="480" y="530"/>
                  </a:lnTo>
                  <a:lnTo>
                    <a:pt x="480" y="528"/>
                  </a:lnTo>
                  <a:lnTo>
                    <a:pt x="483" y="526"/>
                  </a:lnTo>
                  <a:lnTo>
                    <a:pt x="485" y="526"/>
                  </a:lnTo>
                  <a:lnTo>
                    <a:pt x="485" y="526"/>
                  </a:lnTo>
                  <a:lnTo>
                    <a:pt x="488" y="526"/>
                  </a:lnTo>
                  <a:lnTo>
                    <a:pt x="488" y="523"/>
                  </a:lnTo>
                  <a:lnTo>
                    <a:pt x="488" y="523"/>
                  </a:lnTo>
                  <a:lnTo>
                    <a:pt x="488" y="521"/>
                  </a:lnTo>
                  <a:lnTo>
                    <a:pt x="488" y="521"/>
                  </a:lnTo>
                  <a:lnTo>
                    <a:pt x="485" y="519"/>
                  </a:lnTo>
                  <a:lnTo>
                    <a:pt x="483" y="519"/>
                  </a:lnTo>
                  <a:lnTo>
                    <a:pt x="483" y="519"/>
                  </a:lnTo>
                  <a:lnTo>
                    <a:pt x="480" y="519"/>
                  </a:lnTo>
                  <a:lnTo>
                    <a:pt x="480" y="516"/>
                  </a:lnTo>
                  <a:lnTo>
                    <a:pt x="480" y="516"/>
                  </a:lnTo>
                  <a:lnTo>
                    <a:pt x="480" y="516"/>
                  </a:lnTo>
                  <a:lnTo>
                    <a:pt x="480" y="514"/>
                  </a:lnTo>
                  <a:lnTo>
                    <a:pt x="480" y="514"/>
                  </a:lnTo>
                  <a:lnTo>
                    <a:pt x="483" y="514"/>
                  </a:lnTo>
                  <a:lnTo>
                    <a:pt x="483" y="514"/>
                  </a:lnTo>
                  <a:lnTo>
                    <a:pt x="483" y="514"/>
                  </a:lnTo>
                  <a:lnTo>
                    <a:pt x="483" y="514"/>
                  </a:lnTo>
                  <a:lnTo>
                    <a:pt x="483" y="511"/>
                  </a:lnTo>
                  <a:lnTo>
                    <a:pt x="483" y="511"/>
                  </a:lnTo>
                  <a:lnTo>
                    <a:pt x="480" y="507"/>
                  </a:lnTo>
                  <a:lnTo>
                    <a:pt x="480" y="504"/>
                  </a:lnTo>
                  <a:lnTo>
                    <a:pt x="478" y="504"/>
                  </a:lnTo>
                  <a:lnTo>
                    <a:pt x="478" y="502"/>
                  </a:lnTo>
                  <a:lnTo>
                    <a:pt x="478" y="500"/>
                  </a:lnTo>
                  <a:lnTo>
                    <a:pt x="480" y="500"/>
                  </a:lnTo>
                  <a:lnTo>
                    <a:pt x="483" y="497"/>
                  </a:lnTo>
                  <a:lnTo>
                    <a:pt x="495" y="495"/>
                  </a:lnTo>
                  <a:lnTo>
                    <a:pt x="495" y="495"/>
                  </a:lnTo>
                  <a:lnTo>
                    <a:pt x="495" y="493"/>
                  </a:lnTo>
                  <a:lnTo>
                    <a:pt x="495" y="493"/>
                  </a:lnTo>
                  <a:lnTo>
                    <a:pt x="495" y="490"/>
                  </a:lnTo>
                  <a:lnTo>
                    <a:pt x="495" y="490"/>
                  </a:lnTo>
                  <a:lnTo>
                    <a:pt x="492" y="488"/>
                  </a:lnTo>
                  <a:lnTo>
                    <a:pt x="492" y="485"/>
                  </a:lnTo>
                  <a:lnTo>
                    <a:pt x="495" y="485"/>
                  </a:lnTo>
                  <a:lnTo>
                    <a:pt x="495" y="483"/>
                  </a:lnTo>
                  <a:lnTo>
                    <a:pt x="497" y="483"/>
                  </a:lnTo>
                  <a:lnTo>
                    <a:pt x="497" y="481"/>
                  </a:lnTo>
                  <a:lnTo>
                    <a:pt x="497" y="481"/>
                  </a:lnTo>
                  <a:lnTo>
                    <a:pt x="497" y="478"/>
                  </a:lnTo>
                  <a:lnTo>
                    <a:pt x="497" y="478"/>
                  </a:lnTo>
                  <a:lnTo>
                    <a:pt x="502" y="474"/>
                  </a:lnTo>
                  <a:lnTo>
                    <a:pt x="504" y="471"/>
                  </a:lnTo>
                  <a:lnTo>
                    <a:pt x="504" y="471"/>
                  </a:lnTo>
                  <a:lnTo>
                    <a:pt x="506" y="471"/>
                  </a:lnTo>
                  <a:lnTo>
                    <a:pt x="506" y="471"/>
                  </a:lnTo>
                  <a:lnTo>
                    <a:pt x="509" y="467"/>
                  </a:lnTo>
                  <a:lnTo>
                    <a:pt x="509" y="464"/>
                  </a:lnTo>
                  <a:lnTo>
                    <a:pt x="511" y="459"/>
                  </a:lnTo>
                  <a:lnTo>
                    <a:pt x="511" y="457"/>
                  </a:lnTo>
                  <a:lnTo>
                    <a:pt x="509" y="455"/>
                  </a:lnTo>
                  <a:lnTo>
                    <a:pt x="509" y="452"/>
                  </a:lnTo>
                  <a:lnTo>
                    <a:pt x="506" y="452"/>
                  </a:lnTo>
                  <a:lnTo>
                    <a:pt x="506" y="450"/>
                  </a:lnTo>
                  <a:lnTo>
                    <a:pt x="506" y="450"/>
                  </a:lnTo>
                  <a:lnTo>
                    <a:pt x="506" y="448"/>
                  </a:lnTo>
                  <a:lnTo>
                    <a:pt x="509" y="445"/>
                  </a:lnTo>
                  <a:lnTo>
                    <a:pt x="511" y="443"/>
                  </a:lnTo>
                  <a:lnTo>
                    <a:pt x="516" y="440"/>
                  </a:lnTo>
                  <a:lnTo>
                    <a:pt x="516" y="438"/>
                  </a:lnTo>
                  <a:lnTo>
                    <a:pt x="518" y="438"/>
                  </a:lnTo>
                  <a:lnTo>
                    <a:pt x="521" y="438"/>
                  </a:lnTo>
                  <a:lnTo>
                    <a:pt x="528" y="440"/>
                  </a:lnTo>
                  <a:lnTo>
                    <a:pt x="533" y="438"/>
                  </a:lnTo>
                  <a:lnTo>
                    <a:pt x="540" y="436"/>
                  </a:lnTo>
                  <a:lnTo>
                    <a:pt x="544" y="436"/>
                  </a:lnTo>
                  <a:lnTo>
                    <a:pt x="549" y="436"/>
                  </a:lnTo>
                  <a:lnTo>
                    <a:pt x="556" y="436"/>
                  </a:lnTo>
                  <a:lnTo>
                    <a:pt x="563" y="438"/>
                  </a:lnTo>
                  <a:lnTo>
                    <a:pt x="563" y="438"/>
                  </a:lnTo>
                  <a:lnTo>
                    <a:pt x="563" y="438"/>
                  </a:lnTo>
                  <a:lnTo>
                    <a:pt x="563" y="433"/>
                  </a:lnTo>
                  <a:lnTo>
                    <a:pt x="563" y="422"/>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06" name="Freeform 205"/>
            <p:cNvSpPr>
              <a:spLocks noEditPoints="1"/>
            </p:cNvSpPr>
            <p:nvPr/>
          </p:nvSpPr>
          <p:spPr bwMode="auto">
            <a:xfrm>
              <a:off x="5064124" y="2104591"/>
              <a:ext cx="228600" cy="211138"/>
            </a:xfrm>
            <a:custGeom>
              <a:avLst/>
              <a:gdLst>
                <a:gd name="T0" fmla="*/ 57 w 144"/>
                <a:gd name="T1" fmla="*/ 121 h 133"/>
                <a:gd name="T2" fmla="*/ 47 w 144"/>
                <a:gd name="T3" fmla="*/ 123 h 133"/>
                <a:gd name="T4" fmla="*/ 54 w 144"/>
                <a:gd name="T5" fmla="*/ 133 h 133"/>
                <a:gd name="T6" fmla="*/ 36 w 144"/>
                <a:gd name="T7" fmla="*/ 128 h 133"/>
                <a:gd name="T8" fmla="*/ 33 w 144"/>
                <a:gd name="T9" fmla="*/ 130 h 133"/>
                <a:gd name="T10" fmla="*/ 36 w 144"/>
                <a:gd name="T11" fmla="*/ 133 h 133"/>
                <a:gd name="T12" fmla="*/ 38 w 144"/>
                <a:gd name="T13" fmla="*/ 128 h 133"/>
                <a:gd name="T14" fmla="*/ 24 w 144"/>
                <a:gd name="T15" fmla="*/ 17 h 133"/>
                <a:gd name="T16" fmla="*/ 21 w 144"/>
                <a:gd name="T17" fmla="*/ 17 h 133"/>
                <a:gd name="T18" fmla="*/ 17 w 144"/>
                <a:gd name="T19" fmla="*/ 19 h 133"/>
                <a:gd name="T20" fmla="*/ 21 w 144"/>
                <a:gd name="T21" fmla="*/ 24 h 133"/>
                <a:gd name="T22" fmla="*/ 26 w 144"/>
                <a:gd name="T23" fmla="*/ 22 h 133"/>
                <a:gd name="T24" fmla="*/ 19 w 144"/>
                <a:gd name="T25" fmla="*/ 10 h 133"/>
                <a:gd name="T26" fmla="*/ 21 w 144"/>
                <a:gd name="T27" fmla="*/ 5 h 133"/>
                <a:gd name="T28" fmla="*/ 19 w 144"/>
                <a:gd name="T29" fmla="*/ 3 h 133"/>
                <a:gd name="T30" fmla="*/ 10 w 144"/>
                <a:gd name="T31" fmla="*/ 3 h 133"/>
                <a:gd name="T32" fmla="*/ 2 w 144"/>
                <a:gd name="T33" fmla="*/ 5 h 133"/>
                <a:gd name="T34" fmla="*/ 2 w 144"/>
                <a:gd name="T35" fmla="*/ 10 h 133"/>
                <a:gd name="T36" fmla="*/ 5 w 144"/>
                <a:gd name="T37" fmla="*/ 17 h 133"/>
                <a:gd name="T38" fmla="*/ 17 w 144"/>
                <a:gd name="T39" fmla="*/ 10 h 133"/>
                <a:gd name="T40" fmla="*/ 62 w 144"/>
                <a:gd name="T41" fmla="*/ 31 h 133"/>
                <a:gd name="T42" fmla="*/ 54 w 144"/>
                <a:gd name="T43" fmla="*/ 29 h 133"/>
                <a:gd name="T44" fmla="*/ 54 w 144"/>
                <a:gd name="T45" fmla="*/ 33 h 133"/>
                <a:gd name="T46" fmla="*/ 57 w 144"/>
                <a:gd name="T47" fmla="*/ 41 h 133"/>
                <a:gd name="T48" fmla="*/ 69 w 144"/>
                <a:gd name="T49" fmla="*/ 36 h 133"/>
                <a:gd name="T50" fmla="*/ 102 w 144"/>
                <a:gd name="T51" fmla="*/ 121 h 133"/>
                <a:gd name="T52" fmla="*/ 99 w 144"/>
                <a:gd name="T53" fmla="*/ 116 h 133"/>
                <a:gd name="T54" fmla="*/ 99 w 144"/>
                <a:gd name="T55" fmla="*/ 114 h 133"/>
                <a:gd name="T56" fmla="*/ 97 w 144"/>
                <a:gd name="T57" fmla="*/ 114 h 133"/>
                <a:gd name="T58" fmla="*/ 90 w 144"/>
                <a:gd name="T59" fmla="*/ 109 h 133"/>
                <a:gd name="T60" fmla="*/ 88 w 144"/>
                <a:gd name="T61" fmla="*/ 104 h 133"/>
                <a:gd name="T62" fmla="*/ 88 w 144"/>
                <a:gd name="T63" fmla="*/ 104 h 133"/>
                <a:gd name="T64" fmla="*/ 88 w 144"/>
                <a:gd name="T65" fmla="*/ 109 h 133"/>
                <a:gd name="T66" fmla="*/ 85 w 144"/>
                <a:gd name="T67" fmla="*/ 112 h 133"/>
                <a:gd name="T68" fmla="*/ 85 w 144"/>
                <a:gd name="T69" fmla="*/ 119 h 133"/>
                <a:gd name="T70" fmla="*/ 88 w 144"/>
                <a:gd name="T71" fmla="*/ 121 h 133"/>
                <a:gd name="T72" fmla="*/ 97 w 144"/>
                <a:gd name="T73" fmla="*/ 128 h 133"/>
                <a:gd name="T74" fmla="*/ 102 w 144"/>
                <a:gd name="T75" fmla="*/ 126 h 133"/>
                <a:gd name="T76" fmla="*/ 104 w 144"/>
                <a:gd name="T77" fmla="*/ 121 h 133"/>
                <a:gd name="T78" fmla="*/ 144 w 144"/>
                <a:gd name="T79" fmla="*/ 57 h 133"/>
                <a:gd name="T80" fmla="*/ 137 w 144"/>
                <a:gd name="T81" fmla="*/ 55 h 133"/>
                <a:gd name="T82" fmla="*/ 133 w 144"/>
                <a:gd name="T83" fmla="*/ 55 h 133"/>
                <a:gd name="T84" fmla="*/ 130 w 144"/>
                <a:gd name="T85" fmla="*/ 62 h 133"/>
                <a:gd name="T86" fmla="*/ 133 w 144"/>
                <a:gd name="T87" fmla="*/ 67 h 133"/>
                <a:gd name="T88" fmla="*/ 144 w 144"/>
                <a:gd name="T89" fmla="*/ 64 h 133"/>
                <a:gd name="T90" fmla="*/ 130 w 144"/>
                <a:gd name="T91" fmla="*/ 33 h 133"/>
                <a:gd name="T92" fmla="*/ 133 w 144"/>
                <a:gd name="T93" fmla="*/ 31 h 133"/>
                <a:gd name="T94" fmla="*/ 133 w 144"/>
                <a:gd name="T95" fmla="*/ 29 h 133"/>
                <a:gd name="T96" fmla="*/ 133 w 144"/>
                <a:gd name="T97" fmla="*/ 22 h 133"/>
                <a:gd name="T98" fmla="*/ 130 w 144"/>
                <a:gd name="T99" fmla="*/ 19 h 133"/>
                <a:gd name="T100" fmla="*/ 128 w 144"/>
                <a:gd name="T101" fmla="*/ 26 h 133"/>
                <a:gd name="T102" fmla="*/ 121 w 144"/>
                <a:gd name="T103" fmla="*/ 107 h 133"/>
                <a:gd name="T104" fmla="*/ 118 w 144"/>
                <a:gd name="T105" fmla="*/ 104 h 133"/>
                <a:gd name="T106" fmla="*/ 116 w 144"/>
                <a:gd name="T107" fmla="*/ 104 h 133"/>
                <a:gd name="T108" fmla="*/ 114 w 144"/>
                <a:gd name="T109" fmla="*/ 109 h 133"/>
                <a:gd name="T110" fmla="*/ 114 w 144"/>
                <a:gd name="T111" fmla="*/ 112 h 133"/>
                <a:gd name="T112" fmla="*/ 118 w 144"/>
                <a:gd name="T113" fmla="*/ 116 h 133"/>
                <a:gd name="T114" fmla="*/ 121 w 144"/>
                <a:gd name="T115" fmla="*/ 11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33">
                  <a:moveTo>
                    <a:pt x="57" y="128"/>
                  </a:moveTo>
                  <a:lnTo>
                    <a:pt x="57" y="128"/>
                  </a:lnTo>
                  <a:lnTo>
                    <a:pt x="57" y="126"/>
                  </a:lnTo>
                  <a:lnTo>
                    <a:pt x="57" y="126"/>
                  </a:lnTo>
                  <a:lnTo>
                    <a:pt x="57" y="123"/>
                  </a:lnTo>
                  <a:lnTo>
                    <a:pt x="57" y="121"/>
                  </a:lnTo>
                  <a:lnTo>
                    <a:pt x="57" y="121"/>
                  </a:lnTo>
                  <a:lnTo>
                    <a:pt x="54" y="121"/>
                  </a:lnTo>
                  <a:lnTo>
                    <a:pt x="54" y="119"/>
                  </a:lnTo>
                  <a:lnTo>
                    <a:pt x="52" y="121"/>
                  </a:lnTo>
                  <a:lnTo>
                    <a:pt x="52" y="121"/>
                  </a:lnTo>
                  <a:lnTo>
                    <a:pt x="50" y="121"/>
                  </a:lnTo>
                  <a:lnTo>
                    <a:pt x="47" y="123"/>
                  </a:lnTo>
                  <a:lnTo>
                    <a:pt x="47" y="123"/>
                  </a:lnTo>
                  <a:lnTo>
                    <a:pt x="45" y="126"/>
                  </a:lnTo>
                  <a:lnTo>
                    <a:pt x="45" y="126"/>
                  </a:lnTo>
                  <a:lnTo>
                    <a:pt x="45" y="128"/>
                  </a:lnTo>
                  <a:lnTo>
                    <a:pt x="47" y="128"/>
                  </a:lnTo>
                  <a:lnTo>
                    <a:pt x="50" y="130"/>
                  </a:lnTo>
                  <a:lnTo>
                    <a:pt x="52" y="133"/>
                  </a:lnTo>
                  <a:lnTo>
                    <a:pt x="54" y="133"/>
                  </a:lnTo>
                  <a:lnTo>
                    <a:pt x="57" y="130"/>
                  </a:lnTo>
                  <a:lnTo>
                    <a:pt x="57" y="130"/>
                  </a:lnTo>
                  <a:lnTo>
                    <a:pt x="57" y="128"/>
                  </a:lnTo>
                  <a:lnTo>
                    <a:pt x="57" y="128"/>
                  </a:lnTo>
                  <a:lnTo>
                    <a:pt x="57" y="128"/>
                  </a:lnTo>
                  <a:close/>
                  <a:moveTo>
                    <a:pt x="38" y="128"/>
                  </a:moveTo>
                  <a:lnTo>
                    <a:pt x="36" y="128"/>
                  </a:lnTo>
                  <a:lnTo>
                    <a:pt x="36" y="128"/>
                  </a:lnTo>
                  <a:lnTo>
                    <a:pt x="36" y="128"/>
                  </a:lnTo>
                  <a:lnTo>
                    <a:pt x="33" y="128"/>
                  </a:lnTo>
                  <a:lnTo>
                    <a:pt x="33" y="128"/>
                  </a:lnTo>
                  <a:lnTo>
                    <a:pt x="33" y="130"/>
                  </a:lnTo>
                  <a:lnTo>
                    <a:pt x="33" y="130"/>
                  </a:lnTo>
                  <a:lnTo>
                    <a:pt x="33" y="130"/>
                  </a:lnTo>
                  <a:lnTo>
                    <a:pt x="33" y="130"/>
                  </a:lnTo>
                  <a:lnTo>
                    <a:pt x="33" y="130"/>
                  </a:lnTo>
                  <a:lnTo>
                    <a:pt x="33" y="130"/>
                  </a:lnTo>
                  <a:lnTo>
                    <a:pt x="33" y="130"/>
                  </a:lnTo>
                  <a:lnTo>
                    <a:pt x="33" y="133"/>
                  </a:lnTo>
                  <a:lnTo>
                    <a:pt x="36" y="133"/>
                  </a:lnTo>
                  <a:lnTo>
                    <a:pt x="36" y="133"/>
                  </a:lnTo>
                  <a:lnTo>
                    <a:pt x="36" y="133"/>
                  </a:lnTo>
                  <a:lnTo>
                    <a:pt x="36" y="133"/>
                  </a:lnTo>
                  <a:lnTo>
                    <a:pt x="36" y="133"/>
                  </a:lnTo>
                  <a:lnTo>
                    <a:pt x="38" y="133"/>
                  </a:lnTo>
                  <a:lnTo>
                    <a:pt x="38" y="130"/>
                  </a:lnTo>
                  <a:lnTo>
                    <a:pt x="38" y="130"/>
                  </a:lnTo>
                  <a:lnTo>
                    <a:pt x="38" y="128"/>
                  </a:lnTo>
                  <a:close/>
                  <a:moveTo>
                    <a:pt x="26" y="19"/>
                  </a:moveTo>
                  <a:lnTo>
                    <a:pt x="26" y="19"/>
                  </a:lnTo>
                  <a:lnTo>
                    <a:pt x="26" y="19"/>
                  </a:lnTo>
                  <a:lnTo>
                    <a:pt x="24" y="19"/>
                  </a:lnTo>
                  <a:lnTo>
                    <a:pt x="24" y="17"/>
                  </a:lnTo>
                  <a:lnTo>
                    <a:pt x="24" y="17"/>
                  </a:lnTo>
                  <a:lnTo>
                    <a:pt x="24" y="17"/>
                  </a:lnTo>
                  <a:lnTo>
                    <a:pt x="24" y="17"/>
                  </a:lnTo>
                  <a:lnTo>
                    <a:pt x="24" y="17"/>
                  </a:lnTo>
                  <a:lnTo>
                    <a:pt x="24" y="17"/>
                  </a:lnTo>
                  <a:lnTo>
                    <a:pt x="24" y="17"/>
                  </a:lnTo>
                  <a:lnTo>
                    <a:pt x="21" y="17"/>
                  </a:lnTo>
                  <a:lnTo>
                    <a:pt x="21" y="17"/>
                  </a:lnTo>
                  <a:lnTo>
                    <a:pt x="21" y="17"/>
                  </a:lnTo>
                  <a:lnTo>
                    <a:pt x="21" y="17"/>
                  </a:lnTo>
                  <a:lnTo>
                    <a:pt x="19" y="17"/>
                  </a:lnTo>
                  <a:lnTo>
                    <a:pt x="19" y="17"/>
                  </a:lnTo>
                  <a:lnTo>
                    <a:pt x="19" y="19"/>
                  </a:lnTo>
                  <a:lnTo>
                    <a:pt x="17" y="19"/>
                  </a:lnTo>
                  <a:lnTo>
                    <a:pt x="17" y="19"/>
                  </a:lnTo>
                  <a:lnTo>
                    <a:pt x="17" y="19"/>
                  </a:lnTo>
                  <a:lnTo>
                    <a:pt x="14" y="19"/>
                  </a:lnTo>
                  <a:lnTo>
                    <a:pt x="14" y="22"/>
                  </a:lnTo>
                  <a:lnTo>
                    <a:pt x="17" y="22"/>
                  </a:lnTo>
                  <a:lnTo>
                    <a:pt x="17" y="22"/>
                  </a:lnTo>
                  <a:lnTo>
                    <a:pt x="17" y="22"/>
                  </a:lnTo>
                  <a:lnTo>
                    <a:pt x="17" y="22"/>
                  </a:lnTo>
                  <a:lnTo>
                    <a:pt x="21" y="24"/>
                  </a:lnTo>
                  <a:lnTo>
                    <a:pt x="21" y="24"/>
                  </a:lnTo>
                  <a:lnTo>
                    <a:pt x="21" y="24"/>
                  </a:lnTo>
                  <a:lnTo>
                    <a:pt x="21" y="24"/>
                  </a:lnTo>
                  <a:lnTo>
                    <a:pt x="21" y="24"/>
                  </a:lnTo>
                  <a:lnTo>
                    <a:pt x="24" y="22"/>
                  </a:lnTo>
                  <a:lnTo>
                    <a:pt x="24" y="22"/>
                  </a:lnTo>
                  <a:lnTo>
                    <a:pt x="26" y="22"/>
                  </a:lnTo>
                  <a:lnTo>
                    <a:pt x="26" y="22"/>
                  </a:lnTo>
                  <a:lnTo>
                    <a:pt x="26" y="22"/>
                  </a:lnTo>
                  <a:lnTo>
                    <a:pt x="26" y="19"/>
                  </a:lnTo>
                  <a:lnTo>
                    <a:pt x="26" y="19"/>
                  </a:lnTo>
                  <a:close/>
                  <a:moveTo>
                    <a:pt x="17" y="10"/>
                  </a:moveTo>
                  <a:lnTo>
                    <a:pt x="19" y="10"/>
                  </a:lnTo>
                  <a:lnTo>
                    <a:pt x="19" y="10"/>
                  </a:lnTo>
                  <a:lnTo>
                    <a:pt x="19" y="10"/>
                  </a:lnTo>
                  <a:lnTo>
                    <a:pt x="19" y="10"/>
                  </a:lnTo>
                  <a:lnTo>
                    <a:pt x="21" y="7"/>
                  </a:lnTo>
                  <a:lnTo>
                    <a:pt x="21" y="7"/>
                  </a:lnTo>
                  <a:lnTo>
                    <a:pt x="21" y="5"/>
                  </a:lnTo>
                  <a:lnTo>
                    <a:pt x="21" y="5"/>
                  </a:lnTo>
                  <a:lnTo>
                    <a:pt x="21" y="5"/>
                  </a:lnTo>
                  <a:lnTo>
                    <a:pt x="21" y="5"/>
                  </a:lnTo>
                  <a:lnTo>
                    <a:pt x="21" y="5"/>
                  </a:lnTo>
                  <a:lnTo>
                    <a:pt x="19" y="3"/>
                  </a:lnTo>
                  <a:lnTo>
                    <a:pt x="19" y="3"/>
                  </a:lnTo>
                  <a:lnTo>
                    <a:pt x="19" y="3"/>
                  </a:lnTo>
                  <a:lnTo>
                    <a:pt x="19" y="3"/>
                  </a:lnTo>
                  <a:lnTo>
                    <a:pt x="19" y="3"/>
                  </a:lnTo>
                  <a:lnTo>
                    <a:pt x="17" y="0"/>
                  </a:lnTo>
                  <a:lnTo>
                    <a:pt x="17" y="0"/>
                  </a:lnTo>
                  <a:lnTo>
                    <a:pt x="14" y="0"/>
                  </a:lnTo>
                  <a:lnTo>
                    <a:pt x="14" y="0"/>
                  </a:lnTo>
                  <a:lnTo>
                    <a:pt x="14" y="0"/>
                  </a:lnTo>
                  <a:lnTo>
                    <a:pt x="10" y="3"/>
                  </a:lnTo>
                  <a:lnTo>
                    <a:pt x="10" y="3"/>
                  </a:lnTo>
                  <a:lnTo>
                    <a:pt x="7" y="3"/>
                  </a:lnTo>
                  <a:lnTo>
                    <a:pt x="7" y="5"/>
                  </a:lnTo>
                  <a:lnTo>
                    <a:pt x="5" y="5"/>
                  </a:lnTo>
                  <a:lnTo>
                    <a:pt x="5" y="5"/>
                  </a:lnTo>
                  <a:lnTo>
                    <a:pt x="5" y="5"/>
                  </a:lnTo>
                  <a:lnTo>
                    <a:pt x="5" y="5"/>
                  </a:lnTo>
                  <a:lnTo>
                    <a:pt x="2" y="5"/>
                  </a:lnTo>
                  <a:lnTo>
                    <a:pt x="2" y="7"/>
                  </a:lnTo>
                  <a:lnTo>
                    <a:pt x="0" y="7"/>
                  </a:lnTo>
                  <a:lnTo>
                    <a:pt x="0" y="7"/>
                  </a:lnTo>
                  <a:lnTo>
                    <a:pt x="0" y="10"/>
                  </a:lnTo>
                  <a:lnTo>
                    <a:pt x="2" y="10"/>
                  </a:lnTo>
                  <a:lnTo>
                    <a:pt x="2" y="10"/>
                  </a:lnTo>
                  <a:lnTo>
                    <a:pt x="2" y="10"/>
                  </a:lnTo>
                  <a:lnTo>
                    <a:pt x="2" y="12"/>
                  </a:lnTo>
                  <a:lnTo>
                    <a:pt x="2" y="14"/>
                  </a:lnTo>
                  <a:lnTo>
                    <a:pt x="2" y="17"/>
                  </a:lnTo>
                  <a:lnTo>
                    <a:pt x="5" y="17"/>
                  </a:lnTo>
                  <a:lnTo>
                    <a:pt x="5" y="17"/>
                  </a:lnTo>
                  <a:lnTo>
                    <a:pt x="5" y="17"/>
                  </a:lnTo>
                  <a:lnTo>
                    <a:pt x="5" y="17"/>
                  </a:lnTo>
                  <a:lnTo>
                    <a:pt x="7" y="17"/>
                  </a:lnTo>
                  <a:lnTo>
                    <a:pt x="10" y="14"/>
                  </a:lnTo>
                  <a:lnTo>
                    <a:pt x="12" y="14"/>
                  </a:lnTo>
                  <a:lnTo>
                    <a:pt x="12" y="12"/>
                  </a:lnTo>
                  <a:lnTo>
                    <a:pt x="14" y="12"/>
                  </a:lnTo>
                  <a:lnTo>
                    <a:pt x="17" y="10"/>
                  </a:lnTo>
                  <a:lnTo>
                    <a:pt x="17" y="10"/>
                  </a:lnTo>
                  <a:close/>
                  <a:moveTo>
                    <a:pt x="71" y="33"/>
                  </a:moveTo>
                  <a:lnTo>
                    <a:pt x="71" y="33"/>
                  </a:lnTo>
                  <a:lnTo>
                    <a:pt x="69" y="33"/>
                  </a:lnTo>
                  <a:lnTo>
                    <a:pt x="64" y="31"/>
                  </a:lnTo>
                  <a:lnTo>
                    <a:pt x="64" y="31"/>
                  </a:lnTo>
                  <a:lnTo>
                    <a:pt x="62" y="31"/>
                  </a:lnTo>
                  <a:lnTo>
                    <a:pt x="62" y="31"/>
                  </a:lnTo>
                  <a:lnTo>
                    <a:pt x="59" y="31"/>
                  </a:lnTo>
                  <a:lnTo>
                    <a:pt x="57" y="31"/>
                  </a:lnTo>
                  <a:lnTo>
                    <a:pt x="57" y="31"/>
                  </a:lnTo>
                  <a:lnTo>
                    <a:pt x="57" y="31"/>
                  </a:lnTo>
                  <a:lnTo>
                    <a:pt x="54" y="29"/>
                  </a:lnTo>
                  <a:lnTo>
                    <a:pt x="54" y="29"/>
                  </a:lnTo>
                  <a:lnTo>
                    <a:pt x="54" y="29"/>
                  </a:lnTo>
                  <a:lnTo>
                    <a:pt x="52" y="31"/>
                  </a:lnTo>
                  <a:lnTo>
                    <a:pt x="50" y="31"/>
                  </a:lnTo>
                  <a:lnTo>
                    <a:pt x="52" y="33"/>
                  </a:lnTo>
                  <a:lnTo>
                    <a:pt x="52" y="33"/>
                  </a:lnTo>
                  <a:lnTo>
                    <a:pt x="52" y="33"/>
                  </a:lnTo>
                  <a:lnTo>
                    <a:pt x="54" y="33"/>
                  </a:lnTo>
                  <a:lnTo>
                    <a:pt x="54" y="33"/>
                  </a:lnTo>
                  <a:lnTo>
                    <a:pt x="54" y="36"/>
                  </a:lnTo>
                  <a:lnTo>
                    <a:pt x="54" y="36"/>
                  </a:lnTo>
                  <a:lnTo>
                    <a:pt x="54" y="36"/>
                  </a:lnTo>
                  <a:lnTo>
                    <a:pt x="54" y="36"/>
                  </a:lnTo>
                  <a:lnTo>
                    <a:pt x="54" y="38"/>
                  </a:lnTo>
                  <a:lnTo>
                    <a:pt x="54" y="38"/>
                  </a:lnTo>
                  <a:lnTo>
                    <a:pt x="57" y="41"/>
                  </a:lnTo>
                  <a:lnTo>
                    <a:pt x="57" y="41"/>
                  </a:lnTo>
                  <a:lnTo>
                    <a:pt x="57" y="38"/>
                  </a:lnTo>
                  <a:lnTo>
                    <a:pt x="59" y="36"/>
                  </a:lnTo>
                  <a:lnTo>
                    <a:pt x="59" y="33"/>
                  </a:lnTo>
                  <a:lnTo>
                    <a:pt x="62" y="33"/>
                  </a:lnTo>
                  <a:lnTo>
                    <a:pt x="64" y="33"/>
                  </a:lnTo>
                  <a:lnTo>
                    <a:pt x="69" y="36"/>
                  </a:lnTo>
                  <a:lnTo>
                    <a:pt x="71" y="36"/>
                  </a:lnTo>
                  <a:lnTo>
                    <a:pt x="71" y="36"/>
                  </a:lnTo>
                  <a:lnTo>
                    <a:pt x="71" y="33"/>
                  </a:lnTo>
                  <a:lnTo>
                    <a:pt x="71" y="33"/>
                  </a:lnTo>
                  <a:lnTo>
                    <a:pt x="71" y="33"/>
                  </a:lnTo>
                  <a:close/>
                  <a:moveTo>
                    <a:pt x="102" y="121"/>
                  </a:moveTo>
                  <a:lnTo>
                    <a:pt x="102" y="121"/>
                  </a:lnTo>
                  <a:lnTo>
                    <a:pt x="102" y="121"/>
                  </a:lnTo>
                  <a:lnTo>
                    <a:pt x="102" y="121"/>
                  </a:lnTo>
                  <a:lnTo>
                    <a:pt x="102" y="121"/>
                  </a:lnTo>
                  <a:lnTo>
                    <a:pt x="102" y="121"/>
                  </a:lnTo>
                  <a:lnTo>
                    <a:pt x="102" y="121"/>
                  </a:lnTo>
                  <a:lnTo>
                    <a:pt x="99" y="116"/>
                  </a:lnTo>
                  <a:lnTo>
                    <a:pt x="99" y="116"/>
                  </a:lnTo>
                  <a:lnTo>
                    <a:pt x="99" y="116"/>
                  </a:lnTo>
                  <a:lnTo>
                    <a:pt x="99" y="116"/>
                  </a:lnTo>
                  <a:lnTo>
                    <a:pt x="99" y="116"/>
                  </a:lnTo>
                  <a:lnTo>
                    <a:pt x="99" y="116"/>
                  </a:lnTo>
                  <a:lnTo>
                    <a:pt x="99" y="116"/>
                  </a:lnTo>
                  <a:lnTo>
                    <a:pt x="99" y="116"/>
                  </a:lnTo>
                  <a:lnTo>
                    <a:pt x="99" y="114"/>
                  </a:lnTo>
                  <a:lnTo>
                    <a:pt x="97" y="114"/>
                  </a:lnTo>
                  <a:lnTo>
                    <a:pt x="99" y="114"/>
                  </a:lnTo>
                  <a:lnTo>
                    <a:pt x="97" y="114"/>
                  </a:lnTo>
                  <a:lnTo>
                    <a:pt x="97" y="114"/>
                  </a:lnTo>
                  <a:lnTo>
                    <a:pt x="97" y="114"/>
                  </a:lnTo>
                  <a:lnTo>
                    <a:pt x="97" y="114"/>
                  </a:lnTo>
                  <a:lnTo>
                    <a:pt x="97" y="114"/>
                  </a:lnTo>
                  <a:lnTo>
                    <a:pt x="95" y="114"/>
                  </a:lnTo>
                  <a:lnTo>
                    <a:pt x="95" y="112"/>
                  </a:lnTo>
                  <a:lnTo>
                    <a:pt x="92" y="109"/>
                  </a:lnTo>
                  <a:lnTo>
                    <a:pt x="92" y="109"/>
                  </a:lnTo>
                  <a:lnTo>
                    <a:pt x="92" y="109"/>
                  </a:lnTo>
                  <a:lnTo>
                    <a:pt x="92" y="109"/>
                  </a:lnTo>
                  <a:lnTo>
                    <a:pt x="90" y="109"/>
                  </a:lnTo>
                  <a:lnTo>
                    <a:pt x="90" y="107"/>
                  </a:lnTo>
                  <a:lnTo>
                    <a:pt x="90" y="107"/>
                  </a:lnTo>
                  <a:lnTo>
                    <a:pt x="90" y="107"/>
                  </a:lnTo>
                  <a:lnTo>
                    <a:pt x="90" y="104"/>
                  </a:lnTo>
                  <a:lnTo>
                    <a:pt x="88" y="104"/>
                  </a:lnTo>
                  <a:lnTo>
                    <a:pt x="88" y="104"/>
                  </a:lnTo>
                  <a:lnTo>
                    <a:pt x="88" y="104"/>
                  </a:lnTo>
                  <a:lnTo>
                    <a:pt x="88" y="104"/>
                  </a:lnTo>
                  <a:lnTo>
                    <a:pt x="88" y="104"/>
                  </a:lnTo>
                  <a:lnTo>
                    <a:pt x="88" y="104"/>
                  </a:lnTo>
                  <a:lnTo>
                    <a:pt x="88" y="104"/>
                  </a:lnTo>
                  <a:lnTo>
                    <a:pt x="85" y="104"/>
                  </a:lnTo>
                  <a:lnTo>
                    <a:pt x="85" y="104"/>
                  </a:lnTo>
                  <a:lnTo>
                    <a:pt x="88" y="104"/>
                  </a:lnTo>
                  <a:lnTo>
                    <a:pt x="85" y="107"/>
                  </a:lnTo>
                  <a:lnTo>
                    <a:pt x="85" y="107"/>
                  </a:lnTo>
                  <a:lnTo>
                    <a:pt x="85" y="107"/>
                  </a:lnTo>
                  <a:lnTo>
                    <a:pt x="85" y="107"/>
                  </a:lnTo>
                  <a:lnTo>
                    <a:pt x="88" y="109"/>
                  </a:lnTo>
                  <a:lnTo>
                    <a:pt x="88" y="109"/>
                  </a:lnTo>
                  <a:lnTo>
                    <a:pt x="88" y="109"/>
                  </a:lnTo>
                  <a:lnTo>
                    <a:pt x="88" y="109"/>
                  </a:lnTo>
                  <a:lnTo>
                    <a:pt x="85" y="109"/>
                  </a:lnTo>
                  <a:lnTo>
                    <a:pt x="85" y="112"/>
                  </a:lnTo>
                  <a:lnTo>
                    <a:pt x="85" y="112"/>
                  </a:lnTo>
                  <a:lnTo>
                    <a:pt x="85" y="112"/>
                  </a:lnTo>
                  <a:lnTo>
                    <a:pt x="85" y="112"/>
                  </a:lnTo>
                  <a:lnTo>
                    <a:pt x="85" y="112"/>
                  </a:lnTo>
                  <a:lnTo>
                    <a:pt x="85" y="114"/>
                  </a:lnTo>
                  <a:lnTo>
                    <a:pt x="85" y="116"/>
                  </a:lnTo>
                  <a:lnTo>
                    <a:pt x="85" y="116"/>
                  </a:lnTo>
                  <a:lnTo>
                    <a:pt x="85" y="116"/>
                  </a:lnTo>
                  <a:lnTo>
                    <a:pt x="85" y="119"/>
                  </a:lnTo>
                  <a:lnTo>
                    <a:pt x="85" y="119"/>
                  </a:lnTo>
                  <a:lnTo>
                    <a:pt x="85" y="119"/>
                  </a:lnTo>
                  <a:lnTo>
                    <a:pt x="85" y="119"/>
                  </a:lnTo>
                  <a:lnTo>
                    <a:pt x="85" y="119"/>
                  </a:lnTo>
                  <a:lnTo>
                    <a:pt x="85" y="121"/>
                  </a:lnTo>
                  <a:lnTo>
                    <a:pt x="85" y="121"/>
                  </a:lnTo>
                  <a:lnTo>
                    <a:pt x="88" y="121"/>
                  </a:lnTo>
                  <a:lnTo>
                    <a:pt x="88" y="121"/>
                  </a:lnTo>
                  <a:lnTo>
                    <a:pt x="88" y="121"/>
                  </a:lnTo>
                  <a:lnTo>
                    <a:pt x="88" y="123"/>
                  </a:lnTo>
                  <a:lnTo>
                    <a:pt x="90" y="123"/>
                  </a:lnTo>
                  <a:lnTo>
                    <a:pt x="90" y="126"/>
                  </a:lnTo>
                  <a:lnTo>
                    <a:pt x="92" y="126"/>
                  </a:lnTo>
                  <a:lnTo>
                    <a:pt x="95" y="126"/>
                  </a:lnTo>
                  <a:lnTo>
                    <a:pt x="95" y="128"/>
                  </a:lnTo>
                  <a:lnTo>
                    <a:pt x="97" y="128"/>
                  </a:lnTo>
                  <a:lnTo>
                    <a:pt x="97" y="128"/>
                  </a:lnTo>
                  <a:lnTo>
                    <a:pt x="97" y="128"/>
                  </a:lnTo>
                  <a:lnTo>
                    <a:pt x="99" y="128"/>
                  </a:lnTo>
                  <a:lnTo>
                    <a:pt x="99" y="128"/>
                  </a:lnTo>
                  <a:lnTo>
                    <a:pt x="99" y="128"/>
                  </a:lnTo>
                  <a:lnTo>
                    <a:pt x="99" y="128"/>
                  </a:lnTo>
                  <a:lnTo>
                    <a:pt x="102" y="126"/>
                  </a:lnTo>
                  <a:lnTo>
                    <a:pt x="102" y="126"/>
                  </a:lnTo>
                  <a:lnTo>
                    <a:pt x="102" y="126"/>
                  </a:lnTo>
                  <a:lnTo>
                    <a:pt x="102" y="123"/>
                  </a:lnTo>
                  <a:lnTo>
                    <a:pt x="102" y="123"/>
                  </a:lnTo>
                  <a:lnTo>
                    <a:pt x="102" y="123"/>
                  </a:lnTo>
                  <a:lnTo>
                    <a:pt x="104" y="123"/>
                  </a:lnTo>
                  <a:lnTo>
                    <a:pt x="104" y="121"/>
                  </a:lnTo>
                  <a:lnTo>
                    <a:pt x="104" y="121"/>
                  </a:lnTo>
                  <a:lnTo>
                    <a:pt x="102" y="121"/>
                  </a:lnTo>
                  <a:close/>
                  <a:moveTo>
                    <a:pt x="144" y="62"/>
                  </a:moveTo>
                  <a:lnTo>
                    <a:pt x="144" y="62"/>
                  </a:lnTo>
                  <a:lnTo>
                    <a:pt x="144" y="62"/>
                  </a:lnTo>
                  <a:lnTo>
                    <a:pt x="144" y="59"/>
                  </a:lnTo>
                  <a:lnTo>
                    <a:pt x="144" y="57"/>
                  </a:lnTo>
                  <a:lnTo>
                    <a:pt x="142" y="57"/>
                  </a:lnTo>
                  <a:lnTo>
                    <a:pt x="142" y="57"/>
                  </a:lnTo>
                  <a:lnTo>
                    <a:pt x="142" y="57"/>
                  </a:lnTo>
                  <a:lnTo>
                    <a:pt x="142" y="55"/>
                  </a:lnTo>
                  <a:lnTo>
                    <a:pt x="142" y="55"/>
                  </a:lnTo>
                  <a:lnTo>
                    <a:pt x="142" y="55"/>
                  </a:lnTo>
                  <a:lnTo>
                    <a:pt x="137" y="55"/>
                  </a:lnTo>
                  <a:lnTo>
                    <a:pt x="137" y="55"/>
                  </a:lnTo>
                  <a:lnTo>
                    <a:pt x="137" y="55"/>
                  </a:lnTo>
                  <a:lnTo>
                    <a:pt x="137" y="55"/>
                  </a:lnTo>
                  <a:lnTo>
                    <a:pt x="135" y="55"/>
                  </a:lnTo>
                  <a:lnTo>
                    <a:pt x="133" y="55"/>
                  </a:lnTo>
                  <a:lnTo>
                    <a:pt x="133" y="55"/>
                  </a:lnTo>
                  <a:lnTo>
                    <a:pt x="133" y="55"/>
                  </a:lnTo>
                  <a:lnTo>
                    <a:pt x="133" y="55"/>
                  </a:lnTo>
                  <a:lnTo>
                    <a:pt x="133" y="55"/>
                  </a:lnTo>
                  <a:lnTo>
                    <a:pt x="130" y="55"/>
                  </a:lnTo>
                  <a:lnTo>
                    <a:pt x="133" y="59"/>
                  </a:lnTo>
                  <a:lnTo>
                    <a:pt x="130" y="62"/>
                  </a:lnTo>
                  <a:lnTo>
                    <a:pt x="130" y="62"/>
                  </a:lnTo>
                  <a:lnTo>
                    <a:pt x="130" y="62"/>
                  </a:lnTo>
                  <a:lnTo>
                    <a:pt x="130" y="64"/>
                  </a:lnTo>
                  <a:lnTo>
                    <a:pt x="130" y="64"/>
                  </a:lnTo>
                  <a:lnTo>
                    <a:pt x="130" y="64"/>
                  </a:lnTo>
                  <a:lnTo>
                    <a:pt x="130" y="67"/>
                  </a:lnTo>
                  <a:lnTo>
                    <a:pt x="133" y="67"/>
                  </a:lnTo>
                  <a:lnTo>
                    <a:pt x="133" y="67"/>
                  </a:lnTo>
                  <a:lnTo>
                    <a:pt x="133" y="67"/>
                  </a:lnTo>
                  <a:lnTo>
                    <a:pt x="135" y="69"/>
                  </a:lnTo>
                  <a:lnTo>
                    <a:pt x="135" y="69"/>
                  </a:lnTo>
                  <a:lnTo>
                    <a:pt x="137" y="69"/>
                  </a:lnTo>
                  <a:lnTo>
                    <a:pt x="137" y="67"/>
                  </a:lnTo>
                  <a:lnTo>
                    <a:pt x="140" y="67"/>
                  </a:lnTo>
                  <a:lnTo>
                    <a:pt x="144" y="64"/>
                  </a:lnTo>
                  <a:lnTo>
                    <a:pt x="144" y="64"/>
                  </a:lnTo>
                  <a:lnTo>
                    <a:pt x="144" y="64"/>
                  </a:lnTo>
                  <a:lnTo>
                    <a:pt x="144" y="62"/>
                  </a:lnTo>
                  <a:lnTo>
                    <a:pt x="144" y="62"/>
                  </a:lnTo>
                  <a:lnTo>
                    <a:pt x="144" y="62"/>
                  </a:lnTo>
                  <a:lnTo>
                    <a:pt x="144" y="62"/>
                  </a:lnTo>
                  <a:close/>
                  <a:moveTo>
                    <a:pt x="130" y="31"/>
                  </a:moveTo>
                  <a:lnTo>
                    <a:pt x="130" y="33"/>
                  </a:lnTo>
                  <a:lnTo>
                    <a:pt x="133" y="33"/>
                  </a:lnTo>
                  <a:lnTo>
                    <a:pt x="133" y="33"/>
                  </a:lnTo>
                  <a:lnTo>
                    <a:pt x="133" y="33"/>
                  </a:lnTo>
                  <a:lnTo>
                    <a:pt x="133" y="33"/>
                  </a:lnTo>
                  <a:lnTo>
                    <a:pt x="133" y="33"/>
                  </a:lnTo>
                  <a:lnTo>
                    <a:pt x="133" y="33"/>
                  </a:lnTo>
                  <a:lnTo>
                    <a:pt x="133" y="31"/>
                  </a:lnTo>
                  <a:lnTo>
                    <a:pt x="133" y="31"/>
                  </a:lnTo>
                  <a:lnTo>
                    <a:pt x="133" y="31"/>
                  </a:lnTo>
                  <a:lnTo>
                    <a:pt x="133" y="31"/>
                  </a:lnTo>
                  <a:lnTo>
                    <a:pt x="133" y="31"/>
                  </a:lnTo>
                  <a:lnTo>
                    <a:pt x="133" y="31"/>
                  </a:lnTo>
                  <a:lnTo>
                    <a:pt x="133" y="29"/>
                  </a:lnTo>
                  <a:lnTo>
                    <a:pt x="133" y="29"/>
                  </a:lnTo>
                  <a:lnTo>
                    <a:pt x="133" y="29"/>
                  </a:lnTo>
                  <a:lnTo>
                    <a:pt x="133" y="29"/>
                  </a:lnTo>
                  <a:lnTo>
                    <a:pt x="133" y="26"/>
                  </a:lnTo>
                  <a:lnTo>
                    <a:pt x="133" y="26"/>
                  </a:lnTo>
                  <a:lnTo>
                    <a:pt x="133" y="24"/>
                  </a:lnTo>
                  <a:lnTo>
                    <a:pt x="133" y="24"/>
                  </a:lnTo>
                  <a:lnTo>
                    <a:pt x="133" y="22"/>
                  </a:lnTo>
                  <a:lnTo>
                    <a:pt x="133" y="22"/>
                  </a:lnTo>
                  <a:lnTo>
                    <a:pt x="133" y="22"/>
                  </a:lnTo>
                  <a:lnTo>
                    <a:pt x="133" y="22"/>
                  </a:lnTo>
                  <a:lnTo>
                    <a:pt x="133" y="22"/>
                  </a:lnTo>
                  <a:lnTo>
                    <a:pt x="133" y="22"/>
                  </a:lnTo>
                  <a:lnTo>
                    <a:pt x="133" y="19"/>
                  </a:lnTo>
                  <a:lnTo>
                    <a:pt x="130" y="19"/>
                  </a:lnTo>
                  <a:lnTo>
                    <a:pt x="128" y="22"/>
                  </a:lnTo>
                  <a:lnTo>
                    <a:pt x="128" y="22"/>
                  </a:lnTo>
                  <a:lnTo>
                    <a:pt x="128" y="24"/>
                  </a:lnTo>
                  <a:lnTo>
                    <a:pt x="128" y="24"/>
                  </a:lnTo>
                  <a:lnTo>
                    <a:pt x="128" y="24"/>
                  </a:lnTo>
                  <a:lnTo>
                    <a:pt x="128" y="24"/>
                  </a:lnTo>
                  <a:lnTo>
                    <a:pt x="128" y="26"/>
                  </a:lnTo>
                  <a:lnTo>
                    <a:pt x="128" y="26"/>
                  </a:lnTo>
                  <a:lnTo>
                    <a:pt x="128" y="26"/>
                  </a:lnTo>
                  <a:lnTo>
                    <a:pt x="128" y="29"/>
                  </a:lnTo>
                  <a:lnTo>
                    <a:pt x="128" y="29"/>
                  </a:lnTo>
                  <a:lnTo>
                    <a:pt x="130" y="29"/>
                  </a:lnTo>
                  <a:lnTo>
                    <a:pt x="130" y="31"/>
                  </a:lnTo>
                  <a:close/>
                  <a:moveTo>
                    <a:pt x="121" y="107"/>
                  </a:moveTo>
                  <a:lnTo>
                    <a:pt x="121" y="107"/>
                  </a:lnTo>
                  <a:lnTo>
                    <a:pt x="121" y="104"/>
                  </a:lnTo>
                  <a:lnTo>
                    <a:pt x="121" y="104"/>
                  </a:lnTo>
                  <a:lnTo>
                    <a:pt x="118" y="104"/>
                  </a:lnTo>
                  <a:lnTo>
                    <a:pt x="118" y="104"/>
                  </a:lnTo>
                  <a:lnTo>
                    <a:pt x="118" y="104"/>
                  </a:lnTo>
                  <a:lnTo>
                    <a:pt x="118" y="104"/>
                  </a:lnTo>
                  <a:lnTo>
                    <a:pt x="118" y="104"/>
                  </a:lnTo>
                  <a:lnTo>
                    <a:pt x="118" y="104"/>
                  </a:lnTo>
                  <a:lnTo>
                    <a:pt x="116" y="104"/>
                  </a:lnTo>
                  <a:lnTo>
                    <a:pt x="116" y="104"/>
                  </a:lnTo>
                  <a:lnTo>
                    <a:pt x="116" y="104"/>
                  </a:lnTo>
                  <a:lnTo>
                    <a:pt x="116" y="104"/>
                  </a:lnTo>
                  <a:lnTo>
                    <a:pt x="116" y="104"/>
                  </a:lnTo>
                  <a:lnTo>
                    <a:pt x="116" y="104"/>
                  </a:lnTo>
                  <a:lnTo>
                    <a:pt x="116" y="104"/>
                  </a:lnTo>
                  <a:lnTo>
                    <a:pt x="116" y="104"/>
                  </a:lnTo>
                  <a:lnTo>
                    <a:pt x="116" y="104"/>
                  </a:lnTo>
                  <a:lnTo>
                    <a:pt x="116" y="107"/>
                  </a:lnTo>
                  <a:lnTo>
                    <a:pt x="114" y="107"/>
                  </a:lnTo>
                  <a:lnTo>
                    <a:pt x="114" y="109"/>
                  </a:lnTo>
                  <a:lnTo>
                    <a:pt x="114" y="109"/>
                  </a:lnTo>
                  <a:lnTo>
                    <a:pt x="114" y="109"/>
                  </a:lnTo>
                  <a:lnTo>
                    <a:pt x="114" y="109"/>
                  </a:lnTo>
                  <a:lnTo>
                    <a:pt x="114" y="109"/>
                  </a:lnTo>
                  <a:lnTo>
                    <a:pt x="114" y="112"/>
                  </a:lnTo>
                  <a:lnTo>
                    <a:pt x="114" y="112"/>
                  </a:lnTo>
                  <a:lnTo>
                    <a:pt x="114" y="112"/>
                  </a:lnTo>
                  <a:lnTo>
                    <a:pt x="114" y="112"/>
                  </a:lnTo>
                  <a:lnTo>
                    <a:pt x="114" y="114"/>
                  </a:lnTo>
                  <a:lnTo>
                    <a:pt x="114" y="114"/>
                  </a:lnTo>
                  <a:lnTo>
                    <a:pt x="116" y="114"/>
                  </a:lnTo>
                  <a:lnTo>
                    <a:pt x="116" y="116"/>
                  </a:lnTo>
                  <a:lnTo>
                    <a:pt x="118" y="116"/>
                  </a:lnTo>
                  <a:lnTo>
                    <a:pt x="118" y="116"/>
                  </a:lnTo>
                  <a:lnTo>
                    <a:pt x="118" y="116"/>
                  </a:lnTo>
                  <a:lnTo>
                    <a:pt x="118" y="114"/>
                  </a:lnTo>
                  <a:lnTo>
                    <a:pt x="118" y="114"/>
                  </a:lnTo>
                  <a:lnTo>
                    <a:pt x="118" y="114"/>
                  </a:lnTo>
                  <a:lnTo>
                    <a:pt x="121" y="114"/>
                  </a:lnTo>
                  <a:lnTo>
                    <a:pt x="121" y="114"/>
                  </a:lnTo>
                  <a:lnTo>
                    <a:pt x="121" y="114"/>
                  </a:lnTo>
                  <a:lnTo>
                    <a:pt x="121" y="112"/>
                  </a:lnTo>
                  <a:lnTo>
                    <a:pt x="121" y="109"/>
                  </a:lnTo>
                  <a:lnTo>
                    <a:pt x="121" y="107"/>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07" name="Freeform 206"/>
            <p:cNvSpPr>
              <a:spLocks noEditPoints="1"/>
            </p:cNvSpPr>
            <p:nvPr/>
          </p:nvSpPr>
          <p:spPr bwMode="auto">
            <a:xfrm>
              <a:off x="5064124" y="2104591"/>
              <a:ext cx="228600" cy="211138"/>
            </a:xfrm>
            <a:custGeom>
              <a:avLst/>
              <a:gdLst>
                <a:gd name="T0" fmla="*/ 57 w 144"/>
                <a:gd name="T1" fmla="*/ 121 h 133"/>
                <a:gd name="T2" fmla="*/ 47 w 144"/>
                <a:gd name="T3" fmla="*/ 123 h 133"/>
                <a:gd name="T4" fmla="*/ 54 w 144"/>
                <a:gd name="T5" fmla="*/ 133 h 133"/>
                <a:gd name="T6" fmla="*/ 36 w 144"/>
                <a:gd name="T7" fmla="*/ 128 h 133"/>
                <a:gd name="T8" fmla="*/ 33 w 144"/>
                <a:gd name="T9" fmla="*/ 130 h 133"/>
                <a:gd name="T10" fmla="*/ 36 w 144"/>
                <a:gd name="T11" fmla="*/ 133 h 133"/>
                <a:gd name="T12" fmla="*/ 38 w 144"/>
                <a:gd name="T13" fmla="*/ 128 h 133"/>
                <a:gd name="T14" fmla="*/ 24 w 144"/>
                <a:gd name="T15" fmla="*/ 17 h 133"/>
                <a:gd name="T16" fmla="*/ 21 w 144"/>
                <a:gd name="T17" fmla="*/ 17 h 133"/>
                <a:gd name="T18" fmla="*/ 17 w 144"/>
                <a:gd name="T19" fmla="*/ 19 h 133"/>
                <a:gd name="T20" fmla="*/ 21 w 144"/>
                <a:gd name="T21" fmla="*/ 24 h 133"/>
                <a:gd name="T22" fmla="*/ 26 w 144"/>
                <a:gd name="T23" fmla="*/ 22 h 133"/>
                <a:gd name="T24" fmla="*/ 19 w 144"/>
                <a:gd name="T25" fmla="*/ 10 h 133"/>
                <a:gd name="T26" fmla="*/ 21 w 144"/>
                <a:gd name="T27" fmla="*/ 5 h 133"/>
                <a:gd name="T28" fmla="*/ 19 w 144"/>
                <a:gd name="T29" fmla="*/ 3 h 133"/>
                <a:gd name="T30" fmla="*/ 10 w 144"/>
                <a:gd name="T31" fmla="*/ 3 h 133"/>
                <a:gd name="T32" fmla="*/ 2 w 144"/>
                <a:gd name="T33" fmla="*/ 5 h 133"/>
                <a:gd name="T34" fmla="*/ 2 w 144"/>
                <a:gd name="T35" fmla="*/ 10 h 133"/>
                <a:gd name="T36" fmla="*/ 5 w 144"/>
                <a:gd name="T37" fmla="*/ 17 h 133"/>
                <a:gd name="T38" fmla="*/ 17 w 144"/>
                <a:gd name="T39" fmla="*/ 10 h 133"/>
                <a:gd name="T40" fmla="*/ 62 w 144"/>
                <a:gd name="T41" fmla="*/ 31 h 133"/>
                <a:gd name="T42" fmla="*/ 54 w 144"/>
                <a:gd name="T43" fmla="*/ 29 h 133"/>
                <a:gd name="T44" fmla="*/ 54 w 144"/>
                <a:gd name="T45" fmla="*/ 33 h 133"/>
                <a:gd name="T46" fmla="*/ 57 w 144"/>
                <a:gd name="T47" fmla="*/ 41 h 133"/>
                <a:gd name="T48" fmla="*/ 69 w 144"/>
                <a:gd name="T49" fmla="*/ 36 h 133"/>
                <a:gd name="T50" fmla="*/ 102 w 144"/>
                <a:gd name="T51" fmla="*/ 121 h 133"/>
                <a:gd name="T52" fmla="*/ 99 w 144"/>
                <a:gd name="T53" fmla="*/ 116 h 133"/>
                <a:gd name="T54" fmla="*/ 99 w 144"/>
                <a:gd name="T55" fmla="*/ 114 h 133"/>
                <a:gd name="T56" fmla="*/ 97 w 144"/>
                <a:gd name="T57" fmla="*/ 114 h 133"/>
                <a:gd name="T58" fmla="*/ 90 w 144"/>
                <a:gd name="T59" fmla="*/ 109 h 133"/>
                <a:gd name="T60" fmla="*/ 88 w 144"/>
                <a:gd name="T61" fmla="*/ 104 h 133"/>
                <a:gd name="T62" fmla="*/ 88 w 144"/>
                <a:gd name="T63" fmla="*/ 104 h 133"/>
                <a:gd name="T64" fmla="*/ 88 w 144"/>
                <a:gd name="T65" fmla="*/ 109 h 133"/>
                <a:gd name="T66" fmla="*/ 85 w 144"/>
                <a:gd name="T67" fmla="*/ 112 h 133"/>
                <a:gd name="T68" fmla="*/ 85 w 144"/>
                <a:gd name="T69" fmla="*/ 119 h 133"/>
                <a:gd name="T70" fmla="*/ 88 w 144"/>
                <a:gd name="T71" fmla="*/ 121 h 133"/>
                <a:gd name="T72" fmla="*/ 97 w 144"/>
                <a:gd name="T73" fmla="*/ 128 h 133"/>
                <a:gd name="T74" fmla="*/ 102 w 144"/>
                <a:gd name="T75" fmla="*/ 126 h 133"/>
                <a:gd name="T76" fmla="*/ 104 w 144"/>
                <a:gd name="T77" fmla="*/ 121 h 133"/>
                <a:gd name="T78" fmla="*/ 144 w 144"/>
                <a:gd name="T79" fmla="*/ 57 h 133"/>
                <a:gd name="T80" fmla="*/ 137 w 144"/>
                <a:gd name="T81" fmla="*/ 55 h 133"/>
                <a:gd name="T82" fmla="*/ 133 w 144"/>
                <a:gd name="T83" fmla="*/ 55 h 133"/>
                <a:gd name="T84" fmla="*/ 130 w 144"/>
                <a:gd name="T85" fmla="*/ 62 h 133"/>
                <a:gd name="T86" fmla="*/ 133 w 144"/>
                <a:gd name="T87" fmla="*/ 67 h 133"/>
                <a:gd name="T88" fmla="*/ 144 w 144"/>
                <a:gd name="T89" fmla="*/ 64 h 133"/>
                <a:gd name="T90" fmla="*/ 130 w 144"/>
                <a:gd name="T91" fmla="*/ 33 h 133"/>
                <a:gd name="T92" fmla="*/ 133 w 144"/>
                <a:gd name="T93" fmla="*/ 31 h 133"/>
                <a:gd name="T94" fmla="*/ 133 w 144"/>
                <a:gd name="T95" fmla="*/ 29 h 133"/>
                <a:gd name="T96" fmla="*/ 133 w 144"/>
                <a:gd name="T97" fmla="*/ 22 h 133"/>
                <a:gd name="T98" fmla="*/ 130 w 144"/>
                <a:gd name="T99" fmla="*/ 19 h 133"/>
                <a:gd name="T100" fmla="*/ 128 w 144"/>
                <a:gd name="T101" fmla="*/ 26 h 133"/>
                <a:gd name="T102" fmla="*/ 121 w 144"/>
                <a:gd name="T103" fmla="*/ 107 h 133"/>
                <a:gd name="T104" fmla="*/ 118 w 144"/>
                <a:gd name="T105" fmla="*/ 104 h 133"/>
                <a:gd name="T106" fmla="*/ 116 w 144"/>
                <a:gd name="T107" fmla="*/ 104 h 133"/>
                <a:gd name="T108" fmla="*/ 114 w 144"/>
                <a:gd name="T109" fmla="*/ 109 h 133"/>
                <a:gd name="T110" fmla="*/ 114 w 144"/>
                <a:gd name="T111" fmla="*/ 112 h 133"/>
                <a:gd name="T112" fmla="*/ 118 w 144"/>
                <a:gd name="T113" fmla="*/ 116 h 133"/>
                <a:gd name="T114" fmla="*/ 121 w 144"/>
                <a:gd name="T115" fmla="*/ 11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33">
                  <a:moveTo>
                    <a:pt x="57" y="128"/>
                  </a:moveTo>
                  <a:lnTo>
                    <a:pt x="57" y="128"/>
                  </a:lnTo>
                  <a:lnTo>
                    <a:pt x="57" y="126"/>
                  </a:lnTo>
                  <a:lnTo>
                    <a:pt x="57" y="126"/>
                  </a:lnTo>
                  <a:lnTo>
                    <a:pt x="57" y="123"/>
                  </a:lnTo>
                  <a:lnTo>
                    <a:pt x="57" y="121"/>
                  </a:lnTo>
                  <a:lnTo>
                    <a:pt x="57" y="121"/>
                  </a:lnTo>
                  <a:lnTo>
                    <a:pt x="54" y="121"/>
                  </a:lnTo>
                  <a:lnTo>
                    <a:pt x="54" y="119"/>
                  </a:lnTo>
                  <a:lnTo>
                    <a:pt x="52" y="121"/>
                  </a:lnTo>
                  <a:lnTo>
                    <a:pt x="52" y="121"/>
                  </a:lnTo>
                  <a:lnTo>
                    <a:pt x="50" y="121"/>
                  </a:lnTo>
                  <a:lnTo>
                    <a:pt x="47" y="123"/>
                  </a:lnTo>
                  <a:lnTo>
                    <a:pt x="47" y="123"/>
                  </a:lnTo>
                  <a:lnTo>
                    <a:pt x="45" y="126"/>
                  </a:lnTo>
                  <a:lnTo>
                    <a:pt x="45" y="126"/>
                  </a:lnTo>
                  <a:lnTo>
                    <a:pt x="45" y="128"/>
                  </a:lnTo>
                  <a:lnTo>
                    <a:pt x="47" y="128"/>
                  </a:lnTo>
                  <a:lnTo>
                    <a:pt x="50" y="130"/>
                  </a:lnTo>
                  <a:lnTo>
                    <a:pt x="52" y="133"/>
                  </a:lnTo>
                  <a:lnTo>
                    <a:pt x="54" y="133"/>
                  </a:lnTo>
                  <a:lnTo>
                    <a:pt x="57" y="130"/>
                  </a:lnTo>
                  <a:lnTo>
                    <a:pt x="57" y="130"/>
                  </a:lnTo>
                  <a:lnTo>
                    <a:pt x="57" y="128"/>
                  </a:lnTo>
                  <a:lnTo>
                    <a:pt x="57" y="128"/>
                  </a:lnTo>
                  <a:lnTo>
                    <a:pt x="57" y="128"/>
                  </a:lnTo>
                  <a:close/>
                  <a:moveTo>
                    <a:pt x="38" y="128"/>
                  </a:moveTo>
                  <a:lnTo>
                    <a:pt x="36" y="128"/>
                  </a:lnTo>
                  <a:lnTo>
                    <a:pt x="36" y="128"/>
                  </a:lnTo>
                  <a:lnTo>
                    <a:pt x="36" y="128"/>
                  </a:lnTo>
                  <a:lnTo>
                    <a:pt x="33" y="128"/>
                  </a:lnTo>
                  <a:lnTo>
                    <a:pt x="33" y="128"/>
                  </a:lnTo>
                  <a:lnTo>
                    <a:pt x="33" y="130"/>
                  </a:lnTo>
                  <a:lnTo>
                    <a:pt x="33" y="130"/>
                  </a:lnTo>
                  <a:lnTo>
                    <a:pt x="33" y="130"/>
                  </a:lnTo>
                  <a:lnTo>
                    <a:pt x="33" y="130"/>
                  </a:lnTo>
                  <a:lnTo>
                    <a:pt x="33" y="130"/>
                  </a:lnTo>
                  <a:lnTo>
                    <a:pt x="33" y="130"/>
                  </a:lnTo>
                  <a:lnTo>
                    <a:pt x="33" y="130"/>
                  </a:lnTo>
                  <a:lnTo>
                    <a:pt x="33" y="133"/>
                  </a:lnTo>
                  <a:lnTo>
                    <a:pt x="36" y="133"/>
                  </a:lnTo>
                  <a:lnTo>
                    <a:pt x="36" y="133"/>
                  </a:lnTo>
                  <a:lnTo>
                    <a:pt x="36" y="133"/>
                  </a:lnTo>
                  <a:lnTo>
                    <a:pt x="36" y="133"/>
                  </a:lnTo>
                  <a:lnTo>
                    <a:pt x="36" y="133"/>
                  </a:lnTo>
                  <a:lnTo>
                    <a:pt x="38" y="133"/>
                  </a:lnTo>
                  <a:lnTo>
                    <a:pt x="38" y="130"/>
                  </a:lnTo>
                  <a:lnTo>
                    <a:pt x="38" y="130"/>
                  </a:lnTo>
                  <a:lnTo>
                    <a:pt x="38" y="128"/>
                  </a:lnTo>
                  <a:close/>
                  <a:moveTo>
                    <a:pt x="26" y="19"/>
                  </a:moveTo>
                  <a:lnTo>
                    <a:pt x="26" y="19"/>
                  </a:lnTo>
                  <a:lnTo>
                    <a:pt x="26" y="19"/>
                  </a:lnTo>
                  <a:lnTo>
                    <a:pt x="24" y="19"/>
                  </a:lnTo>
                  <a:lnTo>
                    <a:pt x="24" y="17"/>
                  </a:lnTo>
                  <a:lnTo>
                    <a:pt x="24" y="17"/>
                  </a:lnTo>
                  <a:lnTo>
                    <a:pt x="24" y="17"/>
                  </a:lnTo>
                  <a:lnTo>
                    <a:pt x="24" y="17"/>
                  </a:lnTo>
                  <a:lnTo>
                    <a:pt x="24" y="17"/>
                  </a:lnTo>
                  <a:lnTo>
                    <a:pt x="24" y="17"/>
                  </a:lnTo>
                  <a:lnTo>
                    <a:pt x="24" y="17"/>
                  </a:lnTo>
                  <a:lnTo>
                    <a:pt x="21" y="17"/>
                  </a:lnTo>
                  <a:lnTo>
                    <a:pt x="21" y="17"/>
                  </a:lnTo>
                  <a:lnTo>
                    <a:pt x="21" y="17"/>
                  </a:lnTo>
                  <a:lnTo>
                    <a:pt x="21" y="17"/>
                  </a:lnTo>
                  <a:lnTo>
                    <a:pt x="19" y="17"/>
                  </a:lnTo>
                  <a:lnTo>
                    <a:pt x="19" y="17"/>
                  </a:lnTo>
                  <a:lnTo>
                    <a:pt x="19" y="19"/>
                  </a:lnTo>
                  <a:lnTo>
                    <a:pt x="17" y="19"/>
                  </a:lnTo>
                  <a:lnTo>
                    <a:pt x="17" y="19"/>
                  </a:lnTo>
                  <a:lnTo>
                    <a:pt x="17" y="19"/>
                  </a:lnTo>
                  <a:lnTo>
                    <a:pt x="14" y="19"/>
                  </a:lnTo>
                  <a:lnTo>
                    <a:pt x="14" y="22"/>
                  </a:lnTo>
                  <a:lnTo>
                    <a:pt x="17" y="22"/>
                  </a:lnTo>
                  <a:lnTo>
                    <a:pt x="17" y="22"/>
                  </a:lnTo>
                  <a:lnTo>
                    <a:pt x="17" y="22"/>
                  </a:lnTo>
                  <a:lnTo>
                    <a:pt x="17" y="22"/>
                  </a:lnTo>
                  <a:lnTo>
                    <a:pt x="21" y="24"/>
                  </a:lnTo>
                  <a:lnTo>
                    <a:pt x="21" y="24"/>
                  </a:lnTo>
                  <a:lnTo>
                    <a:pt x="21" y="24"/>
                  </a:lnTo>
                  <a:lnTo>
                    <a:pt x="21" y="24"/>
                  </a:lnTo>
                  <a:lnTo>
                    <a:pt x="21" y="24"/>
                  </a:lnTo>
                  <a:lnTo>
                    <a:pt x="24" y="22"/>
                  </a:lnTo>
                  <a:lnTo>
                    <a:pt x="24" y="22"/>
                  </a:lnTo>
                  <a:lnTo>
                    <a:pt x="26" y="22"/>
                  </a:lnTo>
                  <a:lnTo>
                    <a:pt x="26" y="22"/>
                  </a:lnTo>
                  <a:lnTo>
                    <a:pt x="26" y="22"/>
                  </a:lnTo>
                  <a:lnTo>
                    <a:pt x="26" y="19"/>
                  </a:lnTo>
                  <a:lnTo>
                    <a:pt x="26" y="19"/>
                  </a:lnTo>
                  <a:close/>
                  <a:moveTo>
                    <a:pt x="17" y="10"/>
                  </a:moveTo>
                  <a:lnTo>
                    <a:pt x="19" y="10"/>
                  </a:lnTo>
                  <a:lnTo>
                    <a:pt x="19" y="10"/>
                  </a:lnTo>
                  <a:lnTo>
                    <a:pt x="19" y="10"/>
                  </a:lnTo>
                  <a:lnTo>
                    <a:pt x="19" y="10"/>
                  </a:lnTo>
                  <a:lnTo>
                    <a:pt x="21" y="7"/>
                  </a:lnTo>
                  <a:lnTo>
                    <a:pt x="21" y="7"/>
                  </a:lnTo>
                  <a:lnTo>
                    <a:pt x="21" y="5"/>
                  </a:lnTo>
                  <a:lnTo>
                    <a:pt x="21" y="5"/>
                  </a:lnTo>
                  <a:lnTo>
                    <a:pt x="21" y="5"/>
                  </a:lnTo>
                  <a:lnTo>
                    <a:pt x="21" y="5"/>
                  </a:lnTo>
                  <a:lnTo>
                    <a:pt x="21" y="5"/>
                  </a:lnTo>
                  <a:lnTo>
                    <a:pt x="19" y="3"/>
                  </a:lnTo>
                  <a:lnTo>
                    <a:pt x="19" y="3"/>
                  </a:lnTo>
                  <a:lnTo>
                    <a:pt x="19" y="3"/>
                  </a:lnTo>
                  <a:lnTo>
                    <a:pt x="19" y="3"/>
                  </a:lnTo>
                  <a:lnTo>
                    <a:pt x="19" y="3"/>
                  </a:lnTo>
                  <a:lnTo>
                    <a:pt x="17" y="0"/>
                  </a:lnTo>
                  <a:lnTo>
                    <a:pt x="17" y="0"/>
                  </a:lnTo>
                  <a:lnTo>
                    <a:pt x="14" y="0"/>
                  </a:lnTo>
                  <a:lnTo>
                    <a:pt x="14" y="0"/>
                  </a:lnTo>
                  <a:lnTo>
                    <a:pt x="14" y="0"/>
                  </a:lnTo>
                  <a:lnTo>
                    <a:pt x="10" y="3"/>
                  </a:lnTo>
                  <a:lnTo>
                    <a:pt x="10" y="3"/>
                  </a:lnTo>
                  <a:lnTo>
                    <a:pt x="7" y="3"/>
                  </a:lnTo>
                  <a:lnTo>
                    <a:pt x="7" y="5"/>
                  </a:lnTo>
                  <a:lnTo>
                    <a:pt x="5" y="5"/>
                  </a:lnTo>
                  <a:lnTo>
                    <a:pt x="5" y="5"/>
                  </a:lnTo>
                  <a:lnTo>
                    <a:pt x="5" y="5"/>
                  </a:lnTo>
                  <a:lnTo>
                    <a:pt x="5" y="5"/>
                  </a:lnTo>
                  <a:lnTo>
                    <a:pt x="2" y="5"/>
                  </a:lnTo>
                  <a:lnTo>
                    <a:pt x="2" y="7"/>
                  </a:lnTo>
                  <a:lnTo>
                    <a:pt x="0" y="7"/>
                  </a:lnTo>
                  <a:lnTo>
                    <a:pt x="0" y="7"/>
                  </a:lnTo>
                  <a:lnTo>
                    <a:pt x="0" y="10"/>
                  </a:lnTo>
                  <a:lnTo>
                    <a:pt x="2" y="10"/>
                  </a:lnTo>
                  <a:lnTo>
                    <a:pt x="2" y="10"/>
                  </a:lnTo>
                  <a:lnTo>
                    <a:pt x="2" y="10"/>
                  </a:lnTo>
                  <a:lnTo>
                    <a:pt x="2" y="12"/>
                  </a:lnTo>
                  <a:lnTo>
                    <a:pt x="2" y="14"/>
                  </a:lnTo>
                  <a:lnTo>
                    <a:pt x="2" y="17"/>
                  </a:lnTo>
                  <a:lnTo>
                    <a:pt x="5" y="17"/>
                  </a:lnTo>
                  <a:lnTo>
                    <a:pt x="5" y="17"/>
                  </a:lnTo>
                  <a:lnTo>
                    <a:pt x="5" y="17"/>
                  </a:lnTo>
                  <a:lnTo>
                    <a:pt x="5" y="17"/>
                  </a:lnTo>
                  <a:lnTo>
                    <a:pt x="7" y="17"/>
                  </a:lnTo>
                  <a:lnTo>
                    <a:pt x="10" y="14"/>
                  </a:lnTo>
                  <a:lnTo>
                    <a:pt x="12" y="14"/>
                  </a:lnTo>
                  <a:lnTo>
                    <a:pt x="12" y="12"/>
                  </a:lnTo>
                  <a:lnTo>
                    <a:pt x="14" y="12"/>
                  </a:lnTo>
                  <a:lnTo>
                    <a:pt x="17" y="10"/>
                  </a:lnTo>
                  <a:lnTo>
                    <a:pt x="17" y="10"/>
                  </a:lnTo>
                  <a:close/>
                  <a:moveTo>
                    <a:pt x="71" y="33"/>
                  </a:moveTo>
                  <a:lnTo>
                    <a:pt x="71" y="33"/>
                  </a:lnTo>
                  <a:lnTo>
                    <a:pt x="69" y="33"/>
                  </a:lnTo>
                  <a:lnTo>
                    <a:pt x="64" y="31"/>
                  </a:lnTo>
                  <a:lnTo>
                    <a:pt x="64" y="31"/>
                  </a:lnTo>
                  <a:lnTo>
                    <a:pt x="62" y="31"/>
                  </a:lnTo>
                  <a:lnTo>
                    <a:pt x="62" y="31"/>
                  </a:lnTo>
                  <a:lnTo>
                    <a:pt x="59" y="31"/>
                  </a:lnTo>
                  <a:lnTo>
                    <a:pt x="57" y="31"/>
                  </a:lnTo>
                  <a:lnTo>
                    <a:pt x="57" y="31"/>
                  </a:lnTo>
                  <a:lnTo>
                    <a:pt x="57" y="31"/>
                  </a:lnTo>
                  <a:lnTo>
                    <a:pt x="54" y="29"/>
                  </a:lnTo>
                  <a:lnTo>
                    <a:pt x="54" y="29"/>
                  </a:lnTo>
                  <a:lnTo>
                    <a:pt x="54" y="29"/>
                  </a:lnTo>
                  <a:lnTo>
                    <a:pt x="52" y="31"/>
                  </a:lnTo>
                  <a:lnTo>
                    <a:pt x="50" y="31"/>
                  </a:lnTo>
                  <a:lnTo>
                    <a:pt x="52" y="33"/>
                  </a:lnTo>
                  <a:lnTo>
                    <a:pt x="52" y="33"/>
                  </a:lnTo>
                  <a:lnTo>
                    <a:pt x="52" y="33"/>
                  </a:lnTo>
                  <a:lnTo>
                    <a:pt x="54" y="33"/>
                  </a:lnTo>
                  <a:lnTo>
                    <a:pt x="54" y="33"/>
                  </a:lnTo>
                  <a:lnTo>
                    <a:pt x="54" y="36"/>
                  </a:lnTo>
                  <a:lnTo>
                    <a:pt x="54" y="36"/>
                  </a:lnTo>
                  <a:lnTo>
                    <a:pt x="54" y="36"/>
                  </a:lnTo>
                  <a:lnTo>
                    <a:pt x="54" y="36"/>
                  </a:lnTo>
                  <a:lnTo>
                    <a:pt x="54" y="38"/>
                  </a:lnTo>
                  <a:lnTo>
                    <a:pt x="54" y="38"/>
                  </a:lnTo>
                  <a:lnTo>
                    <a:pt x="57" y="41"/>
                  </a:lnTo>
                  <a:lnTo>
                    <a:pt x="57" y="41"/>
                  </a:lnTo>
                  <a:lnTo>
                    <a:pt x="57" y="38"/>
                  </a:lnTo>
                  <a:lnTo>
                    <a:pt x="59" y="36"/>
                  </a:lnTo>
                  <a:lnTo>
                    <a:pt x="59" y="33"/>
                  </a:lnTo>
                  <a:lnTo>
                    <a:pt x="62" y="33"/>
                  </a:lnTo>
                  <a:lnTo>
                    <a:pt x="64" y="33"/>
                  </a:lnTo>
                  <a:lnTo>
                    <a:pt x="69" y="36"/>
                  </a:lnTo>
                  <a:lnTo>
                    <a:pt x="71" y="36"/>
                  </a:lnTo>
                  <a:lnTo>
                    <a:pt x="71" y="36"/>
                  </a:lnTo>
                  <a:lnTo>
                    <a:pt x="71" y="33"/>
                  </a:lnTo>
                  <a:lnTo>
                    <a:pt x="71" y="33"/>
                  </a:lnTo>
                  <a:lnTo>
                    <a:pt x="71" y="33"/>
                  </a:lnTo>
                  <a:close/>
                  <a:moveTo>
                    <a:pt x="102" y="121"/>
                  </a:moveTo>
                  <a:lnTo>
                    <a:pt x="102" y="121"/>
                  </a:lnTo>
                  <a:lnTo>
                    <a:pt x="102" y="121"/>
                  </a:lnTo>
                  <a:lnTo>
                    <a:pt x="102" y="121"/>
                  </a:lnTo>
                  <a:lnTo>
                    <a:pt x="102" y="121"/>
                  </a:lnTo>
                  <a:lnTo>
                    <a:pt x="102" y="121"/>
                  </a:lnTo>
                  <a:lnTo>
                    <a:pt x="102" y="121"/>
                  </a:lnTo>
                  <a:lnTo>
                    <a:pt x="99" y="116"/>
                  </a:lnTo>
                  <a:lnTo>
                    <a:pt x="99" y="116"/>
                  </a:lnTo>
                  <a:lnTo>
                    <a:pt x="99" y="116"/>
                  </a:lnTo>
                  <a:lnTo>
                    <a:pt x="99" y="116"/>
                  </a:lnTo>
                  <a:lnTo>
                    <a:pt x="99" y="116"/>
                  </a:lnTo>
                  <a:lnTo>
                    <a:pt x="99" y="116"/>
                  </a:lnTo>
                  <a:lnTo>
                    <a:pt x="99" y="116"/>
                  </a:lnTo>
                  <a:lnTo>
                    <a:pt x="99" y="116"/>
                  </a:lnTo>
                  <a:lnTo>
                    <a:pt x="99" y="114"/>
                  </a:lnTo>
                  <a:lnTo>
                    <a:pt x="97" y="114"/>
                  </a:lnTo>
                  <a:lnTo>
                    <a:pt x="99" y="114"/>
                  </a:lnTo>
                  <a:lnTo>
                    <a:pt x="97" y="114"/>
                  </a:lnTo>
                  <a:lnTo>
                    <a:pt x="97" y="114"/>
                  </a:lnTo>
                  <a:lnTo>
                    <a:pt x="97" y="114"/>
                  </a:lnTo>
                  <a:lnTo>
                    <a:pt x="97" y="114"/>
                  </a:lnTo>
                  <a:lnTo>
                    <a:pt x="97" y="114"/>
                  </a:lnTo>
                  <a:lnTo>
                    <a:pt x="95" y="114"/>
                  </a:lnTo>
                  <a:lnTo>
                    <a:pt x="95" y="112"/>
                  </a:lnTo>
                  <a:lnTo>
                    <a:pt x="92" y="109"/>
                  </a:lnTo>
                  <a:lnTo>
                    <a:pt x="92" y="109"/>
                  </a:lnTo>
                  <a:lnTo>
                    <a:pt x="92" y="109"/>
                  </a:lnTo>
                  <a:lnTo>
                    <a:pt x="92" y="109"/>
                  </a:lnTo>
                  <a:lnTo>
                    <a:pt x="90" y="109"/>
                  </a:lnTo>
                  <a:lnTo>
                    <a:pt x="90" y="107"/>
                  </a:lnTo>
                  <a:lnTo>
                    <a:pt x="90" y="107"/>
                  </a:lnTo>
                  <a:lnTo>
                    <a:pt x="90" y="107"/>
                  </a:lnTo>
                  <a:lnTo>
                    <a:pt x="90" y="104"/>
                  </a:lnTo>
                  <a:lnTo>
                    <a:pt x="88" y="104"/>
                  </a:lnTo>
                  <a:lnTo>
                    <a:pt x="88" y="104"/>
                  </a:lnTo>
                  <a:lnTo>
                    <a:pt x="88" y="104"/>
                  </a:lnTo>
                  <a:lnTo>
                    <a:pt x="88" y="104"/>
                  </a:lnTo>
                  <a:lnTo>
                    <a:pt x="88" y="104"/>
                  </a:lnTo>
                  <a:lnTo>
                    <a:pt x="88" y="104"/>
                  </a:lnTo>
                  <a:lnTo>
                    <a:pt x="88" y="104"/>
                  </a:lnTo>
                  <a:lnTo>
                    <a:pt x="85" y="104"/>
                  </a:lnTo>
                  <a:lnTo>
                    <a:pt x="85" y="104"/>
                  </a:lnTo>
                  <a:lnTo>
                    <a:pt x="88" y="104"/>
                  </a:lnTo>
                  <a:lnTo>
                    <a:pt x="85" y="107"/>
                  </a:lnTo>
                  <a:lnTo>
                    <a:pt x="85" y="107"/>
                  </a:lnTo>
                  <a:lnTo>
                    <a:pt x="85" y="107"/>
                  </a:lnTo>
                  <a:lnTo>
                    <a:pt x="85" y="107"/>
                  </a:lnTo>
                  <a:lnTo>
                    <a:pt x="88" y="109"/>
                  </a:lnTo>
                  <a:lnTo>
                    <a:pt x="88" y="109"/>
                  </a:lnTo>
                  <a:lnTo>
                    <a:pt x="88" y="109"/>
                  </a:lnTo>
                  <a:lnTo>
                    <a:pt x="88" y="109"/>
                  </a:lnTo>
                  <a:lnTo>
                    <a:pt x="85" y="109"/>
                  </a:lnTo>
                  <a:lnTo>
                    <a:pt x="85" y="112"/>
                  </a:lnTo>
                  <a:lnTo>
                    <a:pt x="85" y="112"/>
                  </a:lnTo>
                  <a:lnTo>
                    <a:pt x="85" y="112"/>
                  </a:lnTo>
                  <a:lnTo>
                    <a:pt x="85" y="112"/>
                  </a:lnTo>
                  <a:lnTo>
                    <a:pt x="85" y="112"/>
                  </a:lnTo>
                  <a:lnTo>
                    <a:pt x="85" y="114"/>
                  </a:lnTo>
                  <a:lnTo>
                    <a:pt x="85" y="116"/>
                  </a:lnTo>
                  <a:lnTo>
                    <a:pt x="85" y="116"/>
                  </a:lnTo>
                  <a:lnTo>
                    <a:pt x="85" y="116"/>
                  </a:lnTo>
                  <a:lnTo>
                    <a:pt x="85" y="119"/>
                  </a:lnTo>
                  <a:lnTo>
                    <a:pt x="85" y="119"/>
                  </a:lnTo>
                  <a:lnTo>
                    <a:pt x="85" y="119"/>
                  </a:lnTo>
                  <a:lnTo>
                    <a:pt x="85" y="119"/>
                  </a:lnTo>
                  <a:lnTo>
                    <a:pt x="85" y="119"/>
                  </a:lnTo>
                  <a:lnTo>
                    <a:pt x="85" y="121"/>
                  </a:lnTo>
                  <a:lnTo>
                    <a:pt x="85" y="121"/>
                  </a:lnTo>
                  <a:lnTo>
                    <a:pt x="88" y="121"/>
                  </a:lnTo>
                  <a:lnTo>
                    <a:pt x="88" y="121"/>
                  </a:lnTo>
                  <a:lnTo>
                    <a:pt x="88" y="121"/>
                  </a:lnTo>
                  <a:lnTo>
                    <a:pt x="88" y="123"/>
                  </a:lnTo>
                  <a:lnTo>
                    <a:pt x="90" y="123"/>
                  </a:lnTo>
                  <a:lnTo>
                    <a:pt x="90" y="126"/>
                  </a:lnTo>
                  <a:lnTo>
                    <a:pt x="92" y="126"/>
                  </a:lnTo>
                  <a:lnTo>
                    <a:pt x="95" y="126"/>
                  </a:lnTo>
                  <a:lnTo>
                    <a:pt x="95" y="128"/>
                  </a:lnTo>
                  <a:lnTo>
                    <a:pt x="97" y="128"/>
                  </a:lnTo>
                  <a:lnTo>
                    <a:pt x="97" y="128"/>
                  </a:lnTo>
                  <a:lnTo>
                    <a:pt x="97" y="128"/>
                  </a:lnTo>
                  <a:lnTo>
                    <a:pt x="99" y="128"/>
                  </a:lnTo>
                  <a:lnTo>
                    <a:pt x="99" y="128"/>
                  </a:lnTo>
                  <a:lnTo>
                    <a:pt x="99" y="128"/>
                  </a:lnTo>
                  <a:lnTo>
                    <a:pt x="99" y="128"/>
                  </a:lnTo>
                  <a:lnTo>
                    <a:pt x="102" y="126"/>
                  </a:lnTo>
                  <a:lnTo>
                    <a:pt x="102" y="126"/>
                  </a:lnTo>
                  <a:lnTo>
                    <a:pt x="102" y="126"/>
                  </a:lnTo>
                  <a:lnTo>
                    <a:pt x="102" y="123"/>
                  </a:lnTo>
                  <a:lnTo>
                    <a:pt x="102" y="123"/>
                  </a:lnTo>
                  <a:lnTo>
                    <a:pt x="102" y="123"/>
                  </a:lnTo>
                  <a:lnTo>
                    <a:pt x="104" y="123"/>
                  </a:lnTo>
                  <a:lnTo>
                    <a:pt x="104" y="121"/>
                  </a:lnTo>
                  <a:lnTo>
                    <a:pt x="104" y="121"/>
                  </a:lnTo>
                  <a:lnTo>
                    <a:pt x="102" y="121"/>
                  </a:lnTo>
                  <a:close/>
                  <a:moveTo>
                    <a:pt x="144" y="62"/>
                  </a:moveTo>
                  <a:lnTo>
                    <a:pt x="144" y="62"/>
                  </a:lnTo>
                  <a:lnTo>
                    <a:pt x="144" y="62"/>
                  </a:lnTo>
                  <a:lnTo>
                    <a:pt x="144" y="59"/>
                  </a:lnTo>
                  <a:lnTo>
                    <a:pt x="144" y="57"/>
                  </a:lnTo>
                  <a:lnTo>
                    <a:pt x="142" y="57"/>
                  </a:lnTo>
                  <a:lnTo>
                    <a:pt x="142" y="57"/>
                  </a:lnTo>
                  <a:lnTo>
                    <a:pt x="142" y="57"/>
                  </a:lnTo>
                  <a:lnTo>
                    <a:pt x="142" y="55"/>
                  </a:lnTo>
                  <a:lnTo>
                    <a:pt x="142" y="55"/>
                  </a:lnTo>
                  <a:lnTo>
                    <a:pt x="142" y="55"/>
                  </a:lnTo>
                  <a:lnTo>
                    <a:pt x="137" y="55"/>
                  </a:lnTo>
                  <a:lnTo>
                    <a:pt x="137" y="55"/>
                  </a:lnTo>
                  <a:lnTo>
                    <a:pt x="137" y="55"/>
                  </a:lnTo>
                  <a:lnTo>
                    <a:pt x="137" y="55"/>
                  </a:lnTo>
                  <a:lnTo>
                    <a:pt x="135" y="55"/>
                  </a:lnTo>
                  <a:lnTo>
                    <a:pt x="133" y="55"/>
                  </a:lnTo>
                  <a:lnTo>
                    <a:pt x="133" y="55"/>
                  </a:lnTo>
                  <a:lnTo>
                    <a:pt x="133" y="55"/>
                  </a:lnTo>
                  <a:lnTo>
                    <a:pt x="133" y="55"/>
                  </a:lnTo>
                  <a:lnTo>
                    <a:pt x="133" y="55"/>
                  </a:lnTo>
                  <a:lnTo>
                    <a:pt x="130" y="55"/>
                  </a:lnTo>
                  <a:lnTo>
                    <a:pt x="133" y="59"/>
                  </a:lnTo>
                  <a:lnTo>
                    <a:pt x="130" y="62"/>
                  </a:lnTo>
                  <a:lnTo>
                    <a:pt x="130" y="62"/>
                  </a:lnTo>
                  <a:lnTo>
                    <a:pt x="130" y="62"/>
                  </a:lnTo>
                  <a:lnTo>
                    <a:pt x="130" y="64"/>
                  </a:lnTo>
                  <a:lnTo>
                    <a:pt x="130" y="64"/>
                  </a:lnTo>
                  <a:lnTo>
                    <a:pt x="130" y="64"/>
                  </a:lnTo>
                  <a:lnTo>
                    <a:pt x="130" y="67"/>
                  </a:lnTo>
                  <a:lnTo>
                    <a:pt x="133" y="67"/>
                  </a:lnTo>
                  <a:lnTo>
                    <a:pt x="133" y="67"/>
                  </a:lnTo>
                  <a:lnTo>
                    <a:pt x="133" y="67"/>
                  </a:lnTo>
                  <a:lnTo>
                    <a:pt x="135" y="69"/>
                  </a:lnTo>
                  <a:lnTo>
                    <a:pt x="135" y="69"/>
                  </a:lnTo>
                  <a:lnTo>
                    <a:pt x="137" y="69"/>
                  </a:lnTo>
                  <a:lnTo>
                    <a:pt x="137" y="67"/>
                  </a:lnTo>
                  <a:lnTo>
                    <a:pt x="140" y="67"/>
                  </a:lnTo>
                  <a:lnTo>
                    <a:pt x="144" y="64"/>
                  </a:lnTo>
                  <a:lnTo>
                    <a:pt x="144" y="64"/>
                  </a:lnTo>
                  <a:lnTo>
                    <a:pt x="144" y="64"/>
                  </a:lnTo>
                  <a:lnTo>
                    <a:pt x="144" y="62"/>
                  </a:lnTo>
                  <a:lnTo>
                    <a:pt x="144" y="62"/>
                  </a:lnTo>
                  <a:lnTo>
                    <a:pt x="144" y="62"/>
                  </a:lnTo>
                  <a:lnTo>
                    <a:pt x="144" y="62"/>
                  </a:lnTo>
                  <a:close/>
                  <a:moveTo>
                    <a:pt x="130" y="31"/>
                  </a:moveTo>
                  <a:lnTo>
                    <a:pt x="130" y="33"/>
                  </a:lnTo>
                  <a:lnTo>
                    <a:pt x="133" y="33"/>
                  </a:lnTo>
                  <a:lnTo>
                    <a:pt x="133" y="33"/>
                  </a:lnTo>
                  <a:lnTo>
                    <a:pt x="133" y="33"/>
                  </a:lnTo>
                  <a:lnTo>
                    <a:pt x="133" y="33"/>
                  </a:lnTo>
                  <a:lnTo>
                    <a:pt x="133" y="33"/>
                  </a:lnTo>
                  <a:lnTo>
                    <a:pt x="133" y="33"/>
                  </a:lnTo>
                  <a:lnTo>
                    <a:pt x="133" y="31"/>
                  </a:lnTo>
                  <a:lnTo>
                    <a:pt x="133" y="31"/>
                  </a:lnTo>
                  <a:lnTo>
                    <a:pt x="133" y="31"/>
                  </a:lnTo>
                  <a:lnTo>
                    <a:pt x="133" y="31"/>
                  </a:lnTo>
                  <a:lnTo>
                    <a:pt x="133" y="31"/>
                  </a:lnTo>
                  <a:lnTo>
                    <a:pt x="133" y="31"/>
                  </a:lnTo>
                  <a:lnTo>
                    <a:pt x="133" y="29"/>
                  </a:lnTo>
                  <a:lnTo>
                    <a:pt x="133" y="29"/>
                  </a:lnTo>
                  <a:lnTo>
                    <a:pt x="133" y="29"/>
                  </a:lnTo>
                  <a:lnTo>
                    <a:pt x="133" y="29"/>
                  </a:lnTo>
                  <a:lnTo>
                    <a:pt x="133" y="26"/>
                  </a:lnTo>
                  <a:lnTo>
                    <a:pt x="133" y="26"/>
                  </a:lnTo>
                  <a:lnTo>
                    <a:pt x="133" y="24"/>
                  </a:lnTo>
                  <a:lnTo>
                    <a:pt x="133" y="24"/>
                  </a:lnTo>
                  <a:lnTo>
                    <a:pt x="133" y="22"/>
                  </a:lnTo>
                  <a:lnTo>
                    <a:pt x="133" y="22"/>
                  </a:lnTo>
                  <a:lnTo>
                    <a:pt x="133" y="22"/>
                  </a:lnTo>
                  <a:lnTo>
                    <a:pt x="133" y="22"/>
                  </a:lnTo>
                  <a:lnTo>
                    <a:pt x="133" y="22"/>
                  </a:lnTo>
                  <a:lnTo>
                    <a:pt x="133" y="22"/>
                  </a:lnTo>
                  <a:lnTo>
                    <a:pt x="133" y="19"/>
                  </a:lnTo>
                  <a:lnTo>
                    <a:pt x="130" y="19"/>
                  </a:lnTo>
                  <a:lnTo>
                    <a:pt x="128" y="22"/>
                  </a:lnTo>
                  <a:lnTo>
                    <a:pt x="128" y="22"/>
                  </a:lnTo>
                  <a:lnTo>
                    <a:pt x="128" y="24"/>
                  </a:lnTo>
                  <a:lnTo>
                    <a:pt x="128" y="24"/>
                  </a:lnTo>
                  <a:lnTo>
                    <a:pt x="128" y="24"/>
                  </a:lnTo>
                  <a:lnTo>
                    <a:pt x="128" y="24"/>
                  </a:lnTo>
                  <a:lnTo>
                    <a:pt x="128" y="26"/>
                  </a:lnTo>
                  <a:lnTo>
                    <a:pt x="128" y="26"/>
                  </a:lnTo>
                  <a:lnTo>
                    <a:pt x="128" y="26"/>
                  </a:lnTo>
                  <a:lnTo>
                    <a:pt x="128" y="29"/>
                  </a:lnTo>
                  <a:lnTo>
                    <a:pt x="128" y="29"/>
                  </a:lnTo>
                  <a:lnTo>
                    <a:pt x="130" y="29"/>
                  </a:lnTo>
                  <a:lnTo>
                    <a:pt x="130" y="31"/>
                  </a:lnTo>
                  <a:close/>
                  <a:moveTo>
                    <a:pt x="121" y="107"/>
                  </a:moveTo>
                  <a:lnTo>
                    <a:pt x="121" y="107"/>
                  </a:lnTo>
                  <a:lnTo>
                    <a:pt x="121" y="104"/>
                  </a:lnTo>
                  <a:lnTo>
                    <a:pt x="121" y="104"/>
                  </a:lnTo>
                  <a:lnTo>
                    <a:pt x="118" y="104"/>
                  </a:lnTo>
                  <a:lnTo>
                    <a:pt x="118" y="104"/>
                  </a:lnTo>
                  <a:lnTo>
                    <a:pt x="118" y="104"/>
                  </a:lnTo>
                  <a:lnTo>
                    <a:pt x="118" y="104"/>
                  </a:lnTo>
                  <a:lnTo>
                    <a:pt x="118" y="104"/>
                  </a:lnTo>
                  <a:lnTo>
                    <a:pt x="118" y="104"/>
                  </a:lnTo>
                  <a:lnTo>
                    <a:pt x="116" y="104"/>
                  </a:lnTo>
                  <a:lnTo>
                    <a:pt x="116" y="104"/>
                  </a:lnTo>
                  <a:lnTo>
                    <a:pt x="116" y="104"/>
                  </a:lnTo>
                  <a:lnTo>
                    <a:pt x="116" y="104"/>
                  </a:lnTo>
                  <a:lnTo>
                    <a:pt x="116" y="104"/>
                  </a:lnTo>
                  <a:lnTo>
                    <a:pt x="116" y="104"/>
                  </a:lnTo>
                  <a:lnTo>
                    <a:pt x="116" y="104"/>
                  </a:lnTo>
                  <a:lnTo>
                    <a:pt x="116" y="104"/>
                  </a:lnTo>
                  <a:lnTo>
                    <a:pt x="116" y="104"/>
                  </a:lnTo>
                  <a:lnTo>
                    <a:pt x="116" y="107"/>
                  </a:lnTo>
                  <a:lnTo>
                    <a:pt x="114" y="107"/>
                  </a:lnTo>
                  <a:lnTo>
                    <a:pt x="114" y="109"/>
                  </a:lnTo>
                  <a:lnTo>
                    <a:pt x="114" y="109"/>
                  </a:lnTo>
                  <a:lnTo>
                    <a:pt x="114" y="109"/>
                  </a:lnTo>
                  <a:lnTo>
                    <a:pt x="114" y="109"/>
                  </a:lnTo>
                  <a:lnTo>
                    <a:pt x="114" y="109"/>
                  </a:lnTo>
                  <a:lnTo>
                    <a:pt x="114" y="112"/>
                  </a:lnTo>
                  <a:lnTo>
                    <a:pt x="114" y="112"/>
                  </a:lnTo>
                  <a:lnTo>
                    <a:pt x="114" y="112"/>
                  </a:lnTo>
                  <a:lnTo>
                    <a:pt x="114" y="112"/>
                  </a:lnTo>
                  <a:lnTo>
                    <a:pt x="114" y="114"/>
                  </a:lnTo>
                  <a:lnTo>
                    <a:pt x="114" y="114"/>
                  </a:lnTo>
                  <a:lnTo>
                    <a:pt x="116" y="114"/>
                  </a:lnTo>
                  <a:lnTo>
                    <a:pt x="116" y="116"/>
                  </a:lnTo>
                  <a:lnTo>
                    <a:pt x="118" y="116"/>
                  </a:lnTo>
                  <a:lnTo>
                    <a:pt x="118" y="116"/>
                  </a:lnTo>
                  <a:lnTo>
                    <a:pt x="118" y="116"/>
                  </a:lnTo>
                  <a:lnTo>
                    <a:pt x="118" y="114"/>
                  </a:lnTo>
                  <a:lnTo>
                    <a:pt x="118" y="114"/>
                  </a:lnTo>
                  <a:lnTo>
                    <a:pt x="118" y="114"/>
                  </a:lnTo>
                  <a:lnTo>
                    <a:pt x="121" y="114"/>
                  </a:lnTo>
                  <a:lnTo>
                    <a:pt x="121" y="114"/>
                  </a:lnTo>
                  <a:lnTo>
                    <a:pt x="121" y="114"/>
                  </a:lnTo>
                  <a:lnTo>
                    <a:pt x="121" y="112"/>
                  </a:lnTo>
                  <a:lnTo>
                    <a:pt x="121" y="109"/>
                  </a:lnTo>
                  <a:lnTo>
                    <a:pt x="121" y="107"/>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08" name="Freeform 207"/>
            <p:cNvSpPr>
              <a:spLocks/>
            </p:cNvSpPr>
            <p:nvPr/>
          </p:nvSpPr>
          <p:spPr bwMode="auto">
            <a:xfrm>
              <a:off x="7942262" y="2464954"/>
              <a:ext cx="652463" cy="973138"/>
            </a:xfrm>
            <a:custGeom>
              <a:avLst/>
              <a:gdLst>
                <a:gd name="T0" fmla="*/ 404 w 411"/>
                <a:gd name="T1" fmla="*/ 566 h 613"/>
                <a:gd name="T2" fmla="*/ 402 w 411"/>
                <a:gd name="T3" fmla="*/ 542 h 613"/>
                <a:gd name="T4" fmla="*/ 388 w 411"/>
                <a:gd name="T5" fmla="*/ 535 h 613"/>
                <a:gd name="T6" fmla="*/ 354 w 411"/>
                <a:gd name="T7" fmla="*/ 483 h 613"/>
                <a:gd name="T8" fmla="*/ 331 w 411"/>
                <a:gd name="T9" fmla="*/ 448 h 613"/>
                <a:gd name="T10" fmla="*/ 321 w 411"/>
                <a:gd name="T11" fmla="*/ 422 h 613"/>
                <a:gd name="T12" fmla="*/ 324 w 411"/>
                <a:gd name="T13" fmla="*/ 403 h 613"/>
                <a:gd name="T14" fmla="*/ 314 w 411"/>
                <a:gd name="T15" fmla="*/ 379 h 613"/>
                <a:gd name="T16" fmla="*/ 335 w 411"/>
                <a:gd name="T17" fmla="*/ 365 h 613"/>
                <a:gd name="T18" fmla="*/ 357 w 411"/>
                <a:gd name="T19" fmla="*/ 320 h 613"/>
                <a:gd name="T20" fmla="*/ 376 w 411"/>
                <a:gd name="T21" fmla="*/ 287 h 613"/>
                <a:gd name="T22" fmla="*/ 343 w 411"/>
                <a:gd name="T23" fmla="*/ 235 h 613"/>
                <a:gd name="T24" fmla="*/ 302 w 411"/>
                <a:gd name="T25" fmla="*/ 169 h 613"/>
                <a:gd name="T26" fmla="*/ 378 w 411"/>
                <a:gd name="T27" fmla="*/ 166 h 613"/>
                <a:gd name="T28" fmla="*/ 354 w 411"/>
                <a:gd name="T29" fmla="*/ 140 h 613"/>
                <a:gd name="T30" fmla="*/ 350 w 411"/>
                <a:gd name="T31" fmla="*/ 95 h 613"/>
                <a:gd name="T32" fmla="*/ 352 w 411"/>
                <a:gd name="T33" fmla="*/ 71 h 613"/>
                <a:gd name="T34" fmla="*/ 347 w 411"/>
                <a:gd name="T35" fmla="*/ 57 h 613"/>
                <a:gd name="T36" fmla="*/ 340 w 411"/>
                <a:gd name="T37" fmla="*/ 45 h 613"/>
                <a:gd name="T38" fmla="*/ 333 w 411"/>
                <a:gd name="T39" fmla="*/ 24 h 613"/>
                <a:gd name="T40" fmla="*/ 324 w 411"/>
                <a:gd name="T41" fmla="*/ 19 h 613"/>
                <a:gd name="T42" fmla="*/ 302 w 411"/>
                <a:gd name="T43" fmla="*/ 34 h 613"/>
                <a:gd name="T44" fmla="*/ 324 w 411"/>
                <a:gd name="T45" fmla="*/ 48 h 613"/>
                <a:gd name="T46" fmla="*/ 324 w 411"/>
                <a:gd name="T47" fmla="*/ 71 h 613"/>
                <a:gd name="T48" fmla="*/ 317 w 411"/>
                <a:gd name="T49" fmla="*/ 90 h 613"/>
                <a:gd name="T50" fmla="*/ 279 w 411"/>
                <a:gd name="T51" fmla="*/ 112 h 613"/>
                <a:gd name="T52" fmla="*/ 250 w 411"/>
                <a:gd name="T53" fmla="*/ 166 h 613"/>
                <a:gd name="T54" fmla="*/ 231 w 411"/>
                <a:gd name="T55" fmla="*/ 202 h 613"/>
                <a:gd name="T56" fmla="*/ 222 w 411"/>
                <a:gd name="T57" fmla="*/ 237 h 613"/>
                <a:gd name="T58" fmla="*/ 203 w 411"/>
                <a:gd name="T59" fmla="*/ 251 h 613"/>
                <a:gd name="T60" fmla="*/ 186 w 411"/>
                <a:gd name="T61" fmla="*/ 292 h 613"/>
                <a:gd name="T62" fmla="*/ 177 w 411"/>
                <a:gd name="T63" fmla="*/ 325 h 613"/>
                <a:gd name="T64" fmla="*/ 163 w 411"/>
                <a:gd name="T65" fmla="*/ 344 h 613"/>
                <a:gd name="T66" fmla="*/ 139 w 411"/>
                <a:gd name="T67" fmla="*/ 360 h 613"/>
                <a:gd name="T68" fmla="*/ 108 w 411"/>
                <a:gd name="T69" fmla="*/ 325 h 613"/>
                <a:gd name="T70" fmla="*/ 66 w 411"/>
                <a:gd name="T71" fmla="*/ 341 h 613"/>
                <a:gd name="T72" fmla="*/ 33 w 411"/>
                <a:gd name="T73" fmla="*/ 377 h 613"/>
                <a:gd name="T74" fmla="*/ 16 w 411"/>
                <a:gd name="T75" fmla="*/ 400 h 613"/>
                <a:gd name="T76" fmla="*/ 11 w 411"/>
                <a:gd name="T77" fmla="*/ 429 h 613"/>
                <a:gd name="T78" fmla="*/ 2 w 411"/>
                <a:gd name="T79" fmla="*/ 448 h 613"/>
                <a:gd name="T80" fmla="*/ 2 w 411"/>
                <a:gd name="T81" fmla="*/ 460 h 613"/>
                <a:gd name="T82" fmla="*/ 11 w 411"/>
                <a:gd name="T83" fmla="*/ 460 h 613"/>
                <a:gd name="T84" fmla="*/ 18 w 411"/>
                <a:gd name="T85" fmla="*/ 457 h 613"/>
                <a:gd name="T86" fmla="*/ 33 w 411"/>
                <a:gd name="T87" fmla="*/ 488 h 613"/>
                <a:gd name="T88" fmla="*/ 49 w 411"/>
                <a:gd name="T89" fmla="*/ 493 h 613"/>
                <a:gd name="T90" fmla="*/ 54 w 411"/>
                <a:gd name="T91" fmla="*/ 490 h 613"/>
                <a:gd name="T92" fmla="*/ 59 w 411"/>
                <a:gd name="T93" fmla="*/ 488 h 613"/>
                <a:gd name="T94" fmla="*/ 66 w 411"/>
                <a:gd name="T95" fmla="*/ 490 h 613"/>
                <a:gd name="T96" fmla="*/ 61 w 411"/>
                <a:gd name="T97" fmla="*/ 497 h 613"/>
                <a:gd name="T98" fmla="*/ 59 w 411"/>
                <a:gd name="T99" fmla="*/ 509 h 613"/>
                <a:gd name="T100" fmla="*/ 75 w 411"/>
                <a:gd name="T101" fmla="*/ 528 h 613"/>
                <a:gd name="T102" fmla="*/ 68 w 411"/>
                <a:gd name="T103" fmla="*/ 578 h 613"/>
                <a:gd name="T104" fmla="*/ 151 w 411"/>
                <a:gd name="T105" fmla="*/ 580 h 613"/>
                <a:gd name="T106" fmla="*/ 201 w 411"/>
                <a:gd name="T107" fmla="*/ 580 h 613"/>
                <a:gd name="T108" fmla="*/ 234 w 411"/>
                <a:gd name="T109" fmla="*/ 583 h 613"/>
                <a:gd name="T110" fmla="*/ 255 w 411"/>
                <a:gd name="T111" fmla="*/ 583 h 613"/>
                <a:gd name="T112" fmla="*/ 321 w 411"/>
                <a:gd name="T113" fmla="*/ 585 h 613"/>
                <a:gd name="T114" fmla="*/ 333 w 411"/>
                <a:gd name="T115" fmla="*/ 592 h 613"/>
                <a:gd name="T116" fmla="*/ 352 w 411"/>
                <a:gd name="T117" fmla="*/ 597 h 613"/>
                <a:gd name="T118" fmla="*/ 364 w 411"/>
                <a:gd name="T119" fmla="*/ 599 h 613"/>
                <a:gd name="T120" fmla="*/ 395 w 411"/>
                <a:gd name="T121" fmla="*/ 606 h 613"/>
                <a:gd name="T122" fmla="*/ 404 w 411"/>
                <a:gd name="T123" fmla="*/ 599 h 613"/>
                <a:gd name="T124" fmla="*/ 404 w 411"/>
                <a:gd name="T125" fmla="*/ 587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1" h="613">
                  <a:moveTo>
                    <a:pt x="411" y="583"/>
                  </a:moveTo>
                  <a:lnTo>
                    <a:pt x="409" y="583"/>
                  </a:lnTo>
                  <a:lnTo>
                    <a:pt x="409" y="583"/>
                  </a:lnTo>
                  <a:lnTo>
                    <a:pt x="409" y="583"/>
                  </a:lnTo>
                  <a:lnTo>
                    <a:pt x="409" y="583"/>
                  </a:lnTo>
                  <a:lnTo>
                    <a:pt x="409" y="580"/>
                  </a:lnTo>
                  <a:lnTo>
                    <a:pt x="409" y="580"/>
                  </a:lnTo>
                  <a:lnTo>
                    <a:pt x="409" y="580"/>
                  </a:lnTo>
                  <a:lnTo>
                    <a:pt x="409" y="580"/>
                  </a:lnTo>
                  <a:lnTo>
                    <a:pt x="409" y="580"/>
                  </a:lnTo>
                  <a:lnTo>
                    <a:pt x="409" y="578"/>
                  </a:lnTo>
                  <a:lnTo>
                    <a:pt x="409" y="578"/>
                  </a:lnTo>
                  <a:lnTo>
                    <a:pt x="409" y="578"/>
                  </a:lnTo>
                  <a:lnTo>
                    <a:pt x="406" y="578"/>
                  </a:lnTo>
                  <a:lnTo>
                    <a:pt x="406" y="576"/>
                  </a:lnTo>
                  <a:lnTo>
                    <a:pt x="406" y="576"/>
                  </a:lnTo>
                  <a:lnTo>
                    <a:pt x="406" y="573"/>
                  </a:lnTo>
                  <a:lnTo>
                    <a:pt x="406" y="573"/>
                  </a:lnTo>
                  <a:lnTo>
                    <a:pt x="406" y="571"/>
                  </a:lnTo>
                  <a:lnTo>
                    <a:pt x="404" y="571"/>
                  </a:lnTo>
                  <a:lnTo>
                    <a:pt x="404" y="568"/>
                  </a:lnTo>
                  <a:lnTo>
                    <a:pt x="404" y="568"/>
                  </a:lnTo>
                  <a:lnTo>
                    <a:pt x="404" y="566"/>
                  </a:lnTo>
                  <a:lnTo>
                    <a:pt x="404" y="566"/>
                  </a:lnTo>
                  <a:lnTo>
                    <a:pt x="406" y="564"/>
                  </a:lnTo>
                  <a:lnTo>
                    <a:pt x="404" y="564"/>
                  </a:lnTo>
                  <a:lnTo>
                    <a:pt x="404" y="561"/>
                  </a:lnTo>
                  <a:lnTo>
                    <a:pt x="404" y="559"/>
                  </a:lnTo>
                  <a:lnTo>
                    <a:pt x="404" y="559"/>
                  </a:lnTo>
                  <a:lnTo>
                    <a:pt x="404" y="559"/>
                  </a:lnTo>
                  <a:lnTo>
                    <a:pt x="406" y="559"/>
                  </a:lnTo>
                  <a:lnTo>
                    <a:pt x="404" y="557"/>
                  </a:lnTo>
                  <a:lnTo>
                    <a:pt x="404" y="557"/>
                  </a:lnTo>
                  <a:lnTo>
                    <a:pt x="404" y="557"/>
                  </a:lnTo>
                  <a:lnTo>
                    <a:pt x="402" y="557"/>
                  </a:lnTo>
                  <a:lnTo>
                    <a:pt x="402" y="557"/>
                  </a:lnTo>
                  <a:lnTo>
                    <a:pt x="402" y="557"/>
                  </a:lnTo>
                  <a:lnTo>
                    <a:pt x="402" y="554"/>
                  </a:lnTo>
                  <a:lnTo>
                    <a:pt x="402" y="554"/>
                  </a:lnTo>
                  <a:lnTo>
                    <a:pt x="404" y="552"/>
                  </a:lnTo>
                  <a:lnTo>
                    <a:pt x="404" y="550"/>
                  </a:lnTo>
                  <a:lnTo>
                    <a:pt x="404" y="550"/>
                  </a:lnTo>
                  <a:lnTo>
                    <a:pt x="404" y="547"/>
                  </a:lnTo>
                  <a:lnTo>
                    <a:pt x="404" y="547"/>
                  </a:lnTo>
                  <a:lnTo>
                    <a:pt x="402" y="545"/>
                  </a:lnTo>
                  <a:lnTo>
                    <a:pt x="402" y="542"/>
                  </a:lnTo>
                  <a:lnTo>
                    <a:pt x="402" y="542"/>
                  </a:lnTo>
                  <a:lnTo>
                    <a:pt x="399" y="542"/>
                  </a:lnTo>
                  <a:lnTo>
                    <a:pt x="399" y="542"/>
                  </a:lnTo>
                  <a:lnTo>
                    <a:pt x="399" y="542"/>
                  </a:lnTo>
                  <a:lnTo>
                    <a:pt x="399" y="542"/>
                  </a:lnTo>
                  <a:lnTo>
                    <a:pt x="399" y="542"/>
                  </a:lnTo>
                  <a:lnTo>
                    <a:pt x="397" y="542"/>
                  </a:lnTo>
                  <a:lnTo>
                    <a:pt x="397" y="542"/>
                  </a:lnTo>
                  <a:lnTo>
                    <a:pt x="397" y="540"/>
                  </a:lnTo>
                  <a:lnTo>
                    <a:pt x="397" y="538"/>
                  </a:lnTo>
                  <a:lnTo>
                    <a:pt x="397" y="538"/>
                  </a:lnTo>
                  <a:lnTo>
                    <a:pt x="395" y="538"/>
                  </a:lnTo>
                  <a:lnTo>
                    <a:pt x="395" y="535"/>
                  </a:lnTo>
                  <a:lnTo>
                    <a:pt x="392" y="538"/>
                  </a:lnTo>
                  <a:lnTo>
                    <a:pt x="392" y="538"/>
                  </a:lnTo>
                  <a:lnTo>
                    <a:pt x="390" y="535"/>
                  </a:lnTo>
                  <a:lnTo>
                    <a:pt x="390" y="535"/>
                  </a:lnTo>
                  <a:lnTo>
                    <a:pt x="390" y="535"/>
                  </a:lnTo>
                  <a:lnTo>
                    <a:pt x="390" y="538"/>
                  </a:lnTo>
                  <a:lnTo>
                    <a:pt x="390" y="538"/>
                  </a:lnTo>
                  <a:lnTo>
                    <a:pt x="390" y="538"/>
                  </a:lnTo>
                  <a:lnTo>
                    <a:pt x="388" y="535"/>
                  </a:lnTo>
                  <a:lnTo>
                    <a:pt x="388" y="535"/>
                  </a:lnTo>
                  <a:lnTo>
                    <a:pt x="383" y="533"/>
                  </a:lnTo>
                  <a:lnTo>
                    <a:pt x="378" y="526"/>
                  </a:lnTo>
                  <a:lnTo>
                    <a:pt x="373" y="521"/>
                  </a:lnTo>
                  <a:lnTo>
                    <a:pt x="369" y="516"/>
                  </a:lnTo>
                  <a:lnTo>
                    <a:pt x="364" y="512"/>
                  </a:lnTo>
                  <a:lnTo>
                    <a:pt x="359" y="507"/>
                  </a:lnTo>
                  <a:lnTo>
                    <a:pt x="359" y="507"/>
                  </a:lnTo>
                  <a:lnTo>
                    <a:pt x="354" y="502"/>
                  </a:lnTo>
                  <a:lnTo>
                    <a:pt x="350" y="495"/>
                  </a:lnTo>
                  <a:lnTo>
                    <a:pt x="347" y="488"/>
                  </a:lnTo>
                  <a:lnTo>
                    <a:pt x="347" y="488"/>
                  </a:lnTo>
                  <a:lnTo>
                    <a:pt x="350" y="488"/>
                  </a:lnTo>
                  <a:lnTo>
                    <a:pt x="352" y="488"/>
                  </a:lnTo>
                  <a:lnTo>
                    <a:pt x="352" y="488"/>
                  </a:lnTo>
                  <a:lnTo>
                    <a:pt x="354" y="486"/>
                  </a:lnTo>
                  <a:lnTo>
                    <a:pt x="354" y="486"/>
                  </a:lnTo>
                  <a:lnTo>
                    <a:pt x="357" y="486"/>
                  </a:lnTo>
                  <a:lnTo>
                    <a:pt x="357" y="486"/>
                  </a:lnTo>
                  <a:lnTo>
                    <a:pt x="354" y="486"/>
                  </a:lnTo>
                  <a:lnTo>
                    <a:pt x="354" y="486"/>
                  </a:lnTo>
                  <a:lnTo>
                    <a:pt x="354" y="486"/>
                  </a:lnTo>
                  <a:lnTo>
                    <a:pt x="354" y="486"/>
                  </a:lnTo>
                  <a:lnTo>
                    <a:pt x="354" y="483"/>
                  </a:lnTo>
                  <a:lnTo>
                    <a:pt x="352" y="483"/>
                  </a:lnTo>
                  <a:lnTo>
                    <a:pt x="352" y="483"/>
                  </a:lnTo>
                  <a:lnTo>
                    <a:pt x="352" y="483"/>
                  </a:lnTo>
                  <a:lnTo>
                    <a:pt x="350" y="483"/>
                  </a:lnTo>
                  <a:lnTo>
                    <a:pt x="350" y="481"/>
                  </a:lnTo>
                  <a:lnTo>
                    <a:pt x="350" y="479"/>
                  </a:lnTo>
                  <a:lnTo>
                    <a:pt x="350" y="474"/>
                  </a:lnTo>
                  <a:lnTo>
                    <a:pt x="350" y="474"/>
                  </a:lnTo>
                  <a:lnTo>
                    <a:pt x="350" y="471"/>
                  </a:lnTo>
                  <a:lnTo>
                    <a:pt x="347" y="469"/>
                  </a:lnTo>
                  <a:lnTo>
                    <a:pt x="347" y="469"/>
                  </a:lnTo>
                  <a:lnTo>
                    <a:pt x="345" y="467"/>
                  </a:lnTo>
                  <a:lnTo>
                    <a:pt x="345" y="467"/>
                  </a:lnTo>
                  <a:lnTo>
                    <a:pt x="345" y="467"/>
                  </a:lnTo>
                  <a:lnTo>
                    <a:pt x="343" y="467"/>
                  </a:lnTo>
                  <a:lnTo>
                    <a:pt x="333" y="460"/>
                  </a:lnTo>
                  <a:lnTo>
                    <a:pt x="333" y="457"/>
                  </a:lnTo>
                  <a:lnTo>
                    <a:pt x="331" y="455"/>
                  </a:lnTo>
                  <a:lnTo>
                    <a:pt x="331" y="453"/>
                  </a:lnTo>
                  <a:lnTo>
                    <a:pt x="331" y="450"/>
                  </a:lnTo>
                  <a:lnTo>
                    <a:pt x="328" y="448"/>
                  </a:lnTo>
                  <a:lnTo>
                    <a:pt x="328" y="448"/>
                  </a:lnTo>
                  <a:lnTo>
                    <a:pt x="331" y="448"/>
                  </a:lnTo>
                  <a:lnTo>
                    <a:pt x="331" y="445"/>
                  </a:lnTo>
                  <a:lnTo>
                    <a:pt x="331" y="445"/>
                  </a:lnTo>
                  <a:lnTo>
                    <a:pt x="328" y="441"/>
                  </a:lnTo>
                  <a:lnTo>
                    <a:pt x="328" y="441"/>
                  </a:lnTo>
                  <a:lnTo>
                    <a:pt x="328" y="438"/>
                  </a:lnTo>
                  <a:lnTo>
                    <a:pt x="328" y="438"/>
                  </a:lnTo>
                  <a:lnTo>
                    <a:pt x="328" y="438"/>
                  </a:lnTo>
                  <a:lnTo>
                    <a:pt x="328" y="436"/>
                  </a:lnTo>
                  <a:lnTo>
                    <a:pt x="328" y="436"/>
                  </a:lnTo>
                  <a:lnTo>
                    <a:pt x="328" y="436"/>
                  </a:lnTo>
                  <a:lnTo>
                    <a:pt x="328" y="436"/>
                  </a:lnTo>
                  <a:lnTo>
                    <a:pt x="328" y="434"/>
                  </a:lnTo>
                  <a:lnTo>
                    <a:pt x="328" y="434"/>
                  </a:lnTo>
                  <a:lnTo>
                    <a:pt x="328" y="431"/>
                  </a:lnTo>
                  <a:lnTo>
                    <a:pt x="328" y="429"/>
                  </a:lnTo>
                  <a:lnTo>
                    <a:pt x="328" y="426"/>
                  </a:lnTo>
                  <a:lnTo>
                    <a:pt x="328" y="426"/>
                  </a:lnTo>
                  <a:lnTo>
                    <a:pt x="326" y="424"/>
                  </a:lnTo>
                  <a:lnTo>
                    <a:pt x="326" y="424"/>
                  </a:lnTo>
                  <a:lnTo>
                    <a:pt x="324" y="424"/>
                  </a:lnTo>
                  <a:lnTo>
                    <a:pt x="324" y="422"/>
                  </a:lnTo>
                  <a:lnTo>
                    <a:pt x="321" y="422"/>
                  </a:lnTo>
                  <a:lnTo>
                    <a:pt x="321" y="422"/>
                  </a:lnTo>
                  <a:lnTo>
                    <a:pt x="321" y="419"/>
                  </a:lnTo>
                  <a:lnTo>
                    <a:pt x="321" y="419"/>
                  </a:lnTo>
                  <a:lnTo>
                    <a:pt x="321" y="419"/>
                  </a:lnTo>
                  <a:lnTo>
                    <a:pt x="321" y="419"/>
                  </a:lnTo>
                  <a:lnTo>
                    <a:pt x="321" y="417"/>
                  </a:lnTo>
                  <a:lnTo>
                    <a:pt x="321" y="417"/>
                  </a:lnTo>
                  <a:lnTo>
                    <a:pt x="324" y="417"/>
                  </a:lnTo>
                  <a:lnTo>
                    <a:pt x="324" y="415"/>
                  </a:lnTo>
                  <a:lnTo>
                    <a:pt x="324" y="415"/>
                  </a:lnTo>
                  <a:lnTo>
                    <a:pt x="324" y="415"/>
                  </a:lnTo>
                  <a:lnTo>
                    <a:pt x="324" y="415"/>
                  </a:lnTo>
                  <a:lnTo>
                    <a:pt x="324" y="415"/>
                  </a:lnTo>
                  <a:lnTo>
                    <a:pt x="324" y="412"/>
                  </a:lnTo>
                  <a:lnTo>
                    <a:pt x="324" y="412"/>
                  </a:lnTo>
                  <a:lnTo>
                    <a:pt x="326" y="410"/>
                  </a:lnTo>
                  <a:lnTo>
                    <a:pt x="326" y="410"/>
                  </a:lnTo>
                  <a:lnTo>
                    <a:pt x="326" y="408"/>
                  </a:lnTo>
                  <a:lnTo>
                    <a:pt x="326" y="408"/>
                  </a:lnTo>
                  <a:lnTo>
                    <a:pt x="326" y="405"/>
                  </a:lnTo>
                  <a:lnTo>
                    <a:pt x="324" y="405"/>
                  </a:lnTo>
                  <a:lnTo>
                    <a:pt x="324" y="403"/>
                  </a:lnTo>
                  <a:lnTo>
                    <a:pt x="324" y="403"/>
                  </a:lnTo>
                  <a:lnTo>
                    <a:pt x="324" y="403"/>
                  </a:lnTo>
                  <a:lnTo>
                    <a:pt x="326" y="400"/>
                  </a:lnTo>
                  <a:lnTo>
                    <a:pt x="326" y="396"/>
                  </a:lnTo>
                  <a:lnTo>
                    <a:pt x="326" y="396"/>
                  </a:lnTo>
                  <a:lnTo>
                    <a:pt x="326" y="396"/>
                  </a:lnTo>
                  <a:lnTo>
                    <a:pt x="326" y="389"/>
                  </a:lnTo>
                  <a:lnTo>
                    <a:pt x="324" y="389"/>
                  </a:lnTo>
                  <a:lnTo>
                    <a:pt x="324" y="386"/>
                  </a:lnTo>
                  <a:lnTo>
                    <a:pt x="324" y="386"/>
                  </a:lnTo>
                  <a:lnTo>
                    <a:pt x="324" y="386"/>
                  </a:lnTo>
                  <a:lnTo>
                    <a:pt x="321" y="386"/>
                  </a:lnTo>
                  <a:lnTo>
                    <a:pt x="321" y="386"/>
                  </a:lnTo>
                  <a:lnTo>
                    <a:pt x="319" y="386"/>
                  </a:lnTo>
                  <a:lnTo>
                    <a:pt x="319" y="386"/>
                  </a:lnTo>
                  <a:lnTo>
                    <a:pt x="317" y="386"/>
                  </a:lnTo>
                  <a:lnTo>
                    <a:pt x="317" y="386"/>
                  </a:lnTo>
                  <a:lnTo>
                    <a:pt x="317" y="384"/>
                  </a:lnTo>
                  <a:lnTo>
                    <a:pt x="317" y="384"/>
                  </a:lnTo>
                  <a:lnTo>
                    <a:pt x="317" y="384"/>
                  </a:lnTo>
                  <a:lnTo>
                    <a:pt x="314" y="382"/>
                  </a:lnTo>
                  <a:lnTo>
                    <a:pt x="314" y="382"/>
                  </a:lnTo>
                  <a:lnTo>
                    <a:pt x="314" y="382"/>
                  </a:lnTo>
                  <a:lnTo>
                    <a:pt x="314" y="382"/>
                  </a:lnTo>
                  <a:lnTo>
                    <a:pt x="314" y="379"/>
                  </a:lnTo>
                  <a:lnTo>
                    <a:pt x="314" y="379"/>
                  </a:lnTo>
                  <a:lnTo>
                    <a:pt x="314" y="379"/>
                  </a:lnTo>
                  <a:lnTo>
                    <a:pt x="314" y="379"/>
                  </a:lnTo>
                  <a:lnTo>
                    <a:pt x="314" y="379"/>
                  </a:lnTo>
                  <a:lnTo>
                    <a:pt x="314" y="379"/>
                  </a:lnTo>
                  <a:lnTo>
                    <a:pt x="314" y="379"/>
                  </a:lnTo>
                  <a:lnTo>
                    <a:pt x="314" y="379"/>
                  </a:lnTo>
                  <a:lnTo>
                    <a:pt x="317" y="379"/>
                  </a:lnTo>
                  <a:lnTo>
                    <a:pt x="317" y="379"/>
                  </a:lnTo>
                  <a:lnTo>
                    <a:pt x="317" y="377"/>
                  </a:lnTo>
                  <a:lnTo>
                    <a:pt x="317" y="377"/>
                  </a:lnTo>
                  <a:lnTo>
                    <a:pt x="317" y="377"/>
                  </a:lnTo>
                  <a:lnTo>
                    <a:pt x="317" y="377"/>
                  </a:lnTo>
                  <a:lnTo>
                    <a:pt x="317" y="374"/>
                  </a:lnTo>
                  <a:lnTo>
                    <a:pt x="319" y="374"/>
                  </a:lnTo>
                  <a:lnTo>
                    <a:pt x="319" y="374"/>
                  </a:lnTo>
                  <a:lnTo>
                    <a:pt x="321" y="372"/>
                  </a:lnTo>
                  <a:lnTo>
                    <a:pt x="321" y="372"/>
                  </a:lnTo>
                  <a:lnTo>
                    <a:pt x="324" y="372"/>
                  </a:lnTo>
                  <a:lnTo>
                    <a:pt x="331" y="367"/>
                  </a:lnTo>
                  <a:lnTo>
                    <a:pt x="331" y="367"/>
                  </a:lnTo>
                  <a:lnTo>
                    <a:pt x="333" y="365"/>
                  </a:lnTo>
                  <a:lnTo>
                    <a:pt x="335" y="365"/>
                  </a:lnTo>
                  <a:lnTo>
                    <a:pt x="335" y="363"/>
                  </a:lnTo>
                  <a:lnTo>
                    <a:pt x="335" y="363"/>
                  </a:lnTo>
                  <a:lnTo>
                    <a:pt x="333" y="363"/>
                  </a:lnTo>
                  <a:lnTo>
                    <a:pt x="335" y="360"/>
                  </a:lnTo>
                  <a:lnTo>
                    <a:pt x="335" y="360"/>
                  </a:lnTo>
                  <a:lnTo>
                    <a:pt x="343" y="346"/>
                  </a:lnTo>
                  <a:lnTo>
                    <a:pt x="343" y="344"/>
                  </a:lnTo>
                  <a:lnTo>
                    <a:pt x="343" y="344"/>
                  </a:lnTo>
                  <a:lnTo>
                    <a:pt x="345" y="344"/>
                  </a:lnTo>
                  <a:lnTo>
                    <a:pt x="347" y="341"/>
                  </a:lnTo>
                  <a:lnTo>
                    <a:pt x="347" y="341"/>
                  </a:lnTo>
                  <a:lnTo>
                    <a:pt x="347" y="339"/>
                  </a:lnTo>
                  <a:lnTo>
                    <a:pt x="350" y="337"/>
                  </a:lnTo>
                  <a:lnTo>
                    <a:pt x="350" y="334"/>
                  </a:lnTo>
                  <a:lnTo>
                    <a:pt x="352" y="329"/>
                  </a:lnTo>
                  <a:lnTo>
                    <a:pt x="352" y="327"/>
                  </a:lnTo>
                  <a:lnTo>
                    <a:pt x="354" y="327"/>
                  </a:lnTo>
                  <a:lnTo>
                    <a:pt x="354" y="325"/>
                  </a:lnTo>
                  <a:lnTo>
                    <a:pt x="354" y="325"/>
                  </a:lnTo>
                  <a:lnTo>
                    <a:pt x="354" y="325"/>
                  </a:lnTo>
                  <a:lnTo>
                    <a:pt x="357" y="325"/>
                  </a:lnTo>
                  <a:lnTo>
                    <a:pt x="357" y="322"/>
                  </a:lnTo>
                  <a:lnTo>
                    <a:pt x="357" y="320"/>
                  </a:lnTo>
                  <a:lnTo>
                    <a:pt x="357" y="320"/>
                  </a:lnTo>
                  <a:lnTo>
                    <a:pt x="357" y="320"/>
                  </a:lnTo>
                  <a:lnTo>
                    <a:pt x="357" y="318"/>
                  </a:lnTo>
                  <a:lnTo>
                    <a:pt x="357" y="315"/>
                  </a:lnTo>
                  <a:lnTo>
                    <a:pt x="359" y="315"/>
                  </a:lnTo>
                  <a:lnTo>
                    <a:pt x="359" y="313"/>
                  </a:lnTo>
                  <a:lnTo>
                    <a:pt x="364" y="311"/>
                  </a:lnTo>
                  <a:lnTo>
                    <a:pt x="366" y="311"/>
                  </a:lnTo>
                  <a:lnTo>
                    <a:pt x="366" y="308"/>
                  </a:lnTo>
                  <a:lnTo>
                    <a:pt x="366" y="308"/>
                  </a:lnTo>
                  <a:lnTo>
                    <a:pt x="369" y="308"/>
                  </a:lnTo>
                  <a:lnTo>
                    <a:pt x="369" y="308"/>
                  </a:lnTo>
                  <a:lnTo>
                    <a:pt x="369" y="308"/>
                  </a:lnTo>
                  <a:lnTo>
                    <a:pt x="369" y="308"/>
                  </a:lnTo>
                  <a:lnTo>
                    <a:pt x="369" y="308"/>
                  </a:lnTo>
                  <a:lnTo>
                    <a:pt x="369" y="306"/>
                  </a:lnTo>
                  <a:lnTo>
                    <a:pt x="369" y="306"/>
                  </a:lnTo>
                  <a:lnTo>
                    <a:pt x="371" y="301"/>
                  </a:lnTo>
                  <a:lnTo>
                    <a:pt x="371" y="301"/>
                  </a:lnTo>
                  <a:lnTo>
                    <a:pt x="373" y="299"/>
                  </a:lnTo>
                  <a:lnTo>
                    <a:pt x="376" y="294"/>
                  </a:lnTo>
                  <a:lnTo>
                    <a:pt x="376" y="292"/>
                  </a:lnTo>
                  <a:lnTo>
                    <a:pt x="376" y="287"/>
                  </a:lnTo>
                  <a:lnTo>
                    <a:pt x="376" y="287"/>
                  </a:lnTo>
                  <a:lnTo>
                    <a:pt x="373" y="284"/>
                  </a:lnTo>
                  <a:lnTo>
                    <a:pt x="371" y="284"/>
                  </a:lnTo>
                  <a:lnTo>
                    <a:pt x="369" y="284"/>
                  </a:lnTo>
                  <a:lnTo>
                    <a:pt x="369" y="280"/>
                  </a:lnTo>
                  <a:lnTo>
                    <a:pt x="364" y="268"/>
                  </a:lnTo>
                  <a:lnTo>
                    <a:pt x="357" y="251"/>
                  </a:lnTo>
                  <a:lnTo>
                    <a:pt x="357" y="249"/>
                  </a:lnTo>
                  <a:lnTo>
                    <a:pt x="354" y="249"/>
                  </a:lnTo>
                  <a:lnTo>
                    <a:pt x="352" y="244"/>
                  </a:lnTo>
                  <a:lnTo>
                    <a:pt x="350" y="242"/>
                  </a:lnTo>
                  <a:lnTo>
                    <a:pt x="350" y="240"/>
                  </a:lnTo>
                  <a:lnTo>
                    <a:pt x="347" y="240"/>
                  </a:lnTo>
                  <a:lnTo>
                    <a:pt x="347" y="240"/>
                  </a:lnTo>
                  <a:lnTo>
                    <a:pt x="345" y="240"/>
                  </a:lnTo>
                  <a:lnTo>
                    <a:pt x="343" y="240"/>
                  </a:lnTo>
                  <a:lnTo>
                    <a:pt x="343" y="240"/>
                  </a:lnTo>
                  <a:lnTo>
                    <a:pt x="343" y="237"/>
                  </a:lnTo>
                  <a:lnTo>
                    <a:pt x="343" y="237"/>
                  </a:lnTo>
                  <a:lnTo>
                    <a:pt x="343" y="235"/>
                  </a:lnTo>
                  <a:lnTo>
                    <a:pt x="343" y="235"/>
                  </a:lnTo>
                  <a:lnTo>
                    <a:pt x="343" y="235"/>
                  </a:lnTo>
                  <a:lnTo>
                    <a:pt x="343" y="235"/>
                  </a:lnTo>
                  <a:lnTo>
                    <a:pt x="340" y="235"/>
                  </a:lnTo>
                  <a:lnTo>
                    <a:pt x="340" y="235"/>
                  </a:lnTo>
                  <a:lnTo>
                    <a:pt x="340" y="232"/>
                  </a:lnTo>
                  <a:lnTo>
                    <a:pt x="338" y="232"/>
                  </a:lnTo>
                  <a:lnTo>
                    <a:pt x="338" y="232"/>
                  </a:lnTo>
                  <a:lnTo>
                    <a:pt x="338" y="232"/>
                  </a:lnTo>
                  <a:lnTo>
                    <a:pt x="338" y="232"/>
                  </a:lnTo>
                  <a:lnTo>
                    <a:pt x="335" y="232"/>
                  </a:lnTo>
                  <a:lnTo>
                    <a:pt x="335" y="232"/>
                  </a:lnTo>
                  <a:lnTo>
                    <a:pt x="335" y="232"/>
                  </a:lnTo>
                  <a:lnTo>
                    <a:pt x="324" y="223"/>
                  </a:lnTo>
                  <a:lnTo>
                    <a:pt x="312" y="211"/>
                  </a:lnTo>
                  <a:lnTo>
                    <a:pt x="309" y="211"/>
                  </a:lnTo>
                  <a:lnTo>
                    <a:pt x="309" y="209"/>
                  </a:lnTo>
                  <a:lnTo>
                    <a:pt x="295" y="190"/>
                  </a:lnTo>
                  <a:lnTo>
                    <a:pt x="291" y="187"/>
                  </a:lnTo>
                  <a:lnTo>
                    <a:pt x="291" y="185"/>
                  </a:lnTo>
                  <a:lnTo>
                    <a:pt x="293" y="180"/>
                  </a:lnTo>
                  <a:lnTo>
                    <a:pt x="298" y="178"/>
                  </a:lnTo>
                  <a:lnTo>
                    <a:pt x="300" y="176"/>
                  </a:lnTo>
                  <a:lnTo>
                    <a:pt x="302" y="171"/>
                  </a:lnTo>
                  <a:lnTo>
                    <a:pt x="302" y="171"/>
                  </a:lnTo>
                  <a:lnTo>
                    <a:pt x="302" y="169"/>
                  </a:lnTo>
                  <a:lnTo>
                    <a:pt x="302" y="169"/>
                  </a:lnTo>
                  <a:lnTo>
                    <a:pt x="302" y="169"/>
                  </a:lnTo>
                  <a:lnTo>
                    <a:pt x="302" y="169"/>
                  </a:lnTo>
                  <a:lnTo>
                    <a:pt x="317" y="169"/>
                  </a:lnTo>
                  <a:lnTo>
                    <a:pt x="331" y="171"/>
                  </a:lnTo>
                  <a:lnTo>
                    <a:pt x="333" y="171"/>
                  </a:lnTo>
                  <a:lnTo>
                    <a:pt x="340" y="169"/>
                  </a:lnTo>
                  <a:lnTo>
                    <a:pt x="343" y="169"/>
                  </a:lnTo>
                  <a:lnTo>
                    <a:pt x="345" y="171"/>
                  </a:lnTo>
                  <a:lnTo>
                    <a:pt x="347" y="171"/>
                  </a:lnTo>
                  <a:lnTo>
                    <a:pt x="350" y="171"/>
                  </a:lnTo>
                  <a:lnTo>
                    <a:pt x="350" y="171"/>
                  </a:lnTo>
                  <a:lnTo>
                    <a:pt x="350" y="169"/>
                  </a:lnTo>
                  <a:lnTo>
                    <a:pt x="352" y="169"/>
                  </a:lnTo>
                  <a:lnTo>
                    <a:pt x="352" y="169"/>
                  </a:lnTo>
                  <a:lnTo>
                    <a:pt x="354" y="169"/>
                  </a:lnTo>
                  <a:lnTo>
                    <a:pt x="357" y="169"/>
                  </a:lnTo>
                  <a:lnTo>
                    <a:pt x="366" y="171"/>
                  </a:lnTo>
                  <a:lnTo>
                    <a:pt x="369" y="171"/>
                  </a:lnTo>
                  <a:lnTo>
                    <a:pt x="380" y="169"/>
                  </a:lnTo>
                  <a:lnTo>
                    <a:pt x="383" y="169"/>
                  </a:lnTo>
                  <a:lnTo>
                    <a:pt x="380" y="166"/>
                  </a:lnTo>
                  <a:lnTo>
                    <a:pt x="378" y="166"/>
                  </a:lnTo>
                  <a:lnTo>
                    <a:pt x="376" y="164"/>
                  </a:lnTo>
                  <a:lnTo>
                    <a:pt x="373" y="161"/>
                  </a:lnTo>
                  <a:lnTo>
                    <a:pt x="373" y="161"/>
                  </a:lnTo>
                  <a:lnTo>
                    <a:pt x="371" y="161"/>
                  </a:lnTo>
                  <a:lnTo>
                    <a:pt x="369" y="157"/>
                  </a:lnTo>
                  <a:lnTo>
                    <a:pt x="362" y="150"/>
                  </a:lnTo>
                  <a:lnTo>
                    <a:pt x="362" y="150"/>
                  </a:lnTo>
                  <a:lnTo>
                    <a:pt x="362" y="150"/>
                  </a:lnTo>
                  <a:lnTo>
                    <a:pt x="362" y="147"/>
                  </a:lnTo>
                  <a:lnTo>
                    <a:pt x="362" y="147"/>
                  </a:lnTo>
                  <a:lnTo>
                    <a:pt x="362" y="145"/>
                  </a:lnTo>
                  <a:lnTo>
                    <a:pt x="359" y="145"/>
                  </a:lnTo>
                  <a:lnTo>
                    <a:pt x="359" y="145"/>
                  </a:lnTo>
                  <a:lnTo>
                    <a:pt x="359" y="142"/>
                  </a:lnTo>
                  <a:lnTo>
                    <a:pt x="357" y="140"/>
                  </a:lnTo>
                  <a:lnTo>
                    <a:pt x="357" y="140"/>
                  </a:lnTo>
                  <a:lnTo>
                    <a:pt x="357" y="140"/>
                  </a:lnTo>
                  <a:lnTo>
                    <a:pt x="357" y="140"/>
                  </a:lnTo>
                  <a:lnTo>
                    <a:pt x="354" y="140"/>
                  </a:lnTo>
                  <a:lnTo>
                    <a:pt x="354" y="140"/>
                  </a:lnTo>
                  <a:lnTo>
                    <a:pt x="354" y="140"/>
                  </a:lnTo>
                  <a:lnTo>
                    <a:pt x="354" y="140"/>
                  </a:lnTo>
                  <a:lnTo>
                    <a:pt x="354" y="140"/>
                  </a:lnTo>
                  <a:lnTo>
                    <a:pt x="352" y="138"/>
                  </a:lnTo>
                  <a:lnTo>
                    <a:pt x="352" y="138"/>
                  </a:lnTo>
                  <a:lnTo>
                    <a:pt x="354" y="135"/>
                  </a:lnTo>
                  <a:lnTo>
                    <a:pt x="354" y="135"/>
                  </a:lnTo>
                  <a:lnTo>
                    <a:pt x="354" y="133"/>
                  </a:lnTo>
                  <a:lnTo>
                    <a:pt x="354" y="133"/>
                  </a:lnTo>
                  <a:lnTo>
                    <a:pt x="350" y="124"/>
                  </a:lnTo>
                  <a:lnTo>
                    <a:pt x="350" y="124"/>
                  </a:lnTo>
                  <a:lnTo>
                    <a:pt x="350" y="121"/>
                  </a:lnTo>
                  <a:lnTo>
                    <a:pt x="350" y="119"/>
                  </a:lnTo>
                  <a:lnTo>
                    <a:pt x="350" y="119"/>
                  </a:lnTo>
                  <a:lnTo>
                    <a:pt x="350" y="116"/>
                  </a:lnTo>
                  <a:lnTo>
                    <a:pt x="347" y="114"/>
                  </a:lnTo>
                  <a:lnTo>
                    <a:pt x="347" y="109"/>
                  </a:lnTo>
                  <a:lnTo>
                    <a:pt x="347" y="105"/>
                  </a:lnTo>
                  <a:lnTo>
                    <a:pt x="347" y="100"/>
                  </a:lnTo>
                  <a:lnTo>
                    <a:pt x="347" y="100"/>
                  </a:lnTo>
                  <a:lnTo>
                    <a:pt x="350" y="98"/>
                  </a:lnTo>
                  <a:lnTo>
                    <a:pt x="350" y="98"/>
                  </a:lnTo>
                  <a:lnTo>
                    <a:pt x="350" y="95"/>
                  </a:lnTo>
                  <a:lnTo>
                    <a:pt x="350" y="95"/>
                  </a:lnTo>
                  <a:lnTo>
                    <a:pt x="350" y="95"/>
                  </a:lnTo>
                  <a:lnTo>
                    <a:pt x="350" y="95"/>
                  </a:lnTo>
                  <a:lnTo>
                    <a:pt x="350" y="95"/>
                  </a:lnTo>
                  <a:lnTo>
                    <a:pt x="350" y="93"/>
                  </a:lnTo>
                  <a:lnTo>
                    <a:pt x="350" y="90"/>
                  </a:lnTo>
                  <a:lnTo>
                    <a:pt x="350" y="90"/>
                  </a:lnTo>
                  <a:lnTo>
                    <a:pt x="350" y="88"/>
                  </a:lnTo>
                  <a:lnTo>
                    <a:pt x="352" y="86"/>
                  </a:lnTo>
                  <a:lnTo>
                    <a:pt x="354" y="86"/>
                  </a:lnTo>
                  <a:lnTo>
                    <a:pt x="352" y="83"/>
                  </a:lnTo>
                  <a:lnTo>
                    <a:pt x="352" y="81"/>
                  </a:lnTo>
                  <a:lnTo>
                    <a:pt x="350" y="81"/>
                  </a:lnTo>
                  <a:lnTo>
                    <a:pt x="350" y="79"/>
                  </a:lnTo>
                  <a:lnTo>
                    <a:pt x="350" y="76"/>
                  </a:lnTo>
                  <a:lnTo>
                    <a:pt x="350" y="76"/>
                  </a:lnTo>
                  <a:lnTo>
                    <a:pt x="350" y="74"/>
                  </a:lnTo>
                  <a:lnTo>
                    <a:pt x="350" y="74"/>
                  </a:lnTo>
                  <a:lnTo>
                    <a:pt x="350" y="74"/>
                  </a:lnTo>
                  <a:lnTo>
                    <a:pt x="352" y="74"/>
                  </a:lnTo>
                  <a:lnTo>
                    <a:pt x="352" y="74"/>
                  </a:lnTo>
                  <a:lnTo>
                    <a:pt x="352" y="74"/>
                  </a:lnTo>
                  <a:lnTo>
                    <a:pt x="350" y="74"/>
                  </a:lnTo>
                  <a:lnTo>
                    <a:pt x="350" y="74"/>
                  </a:lnTo>
                  <a:lnTo>
                    <a:pt x="350" y="71"/>
                  </a:lnTo>
                  <a:lnTo>
                    <a:pt x="352" y="71"/>
                  </a:lnTo>
                  <a:lnTo>
                    <a:pt x="352" y="71"/>
                  </a:lnTo>
                  <a:lnTo>
                    <a:pt x="350" y="67"/>
                  </a:lnTo>
                  <a:lnTo>
                    <a:pt x="350" y="67"/>
                  </a:lnTo>
                  <a:lnTo>
                    <a:pt x="350" y="67"/>
                  </a:lnTo>
                  <a:lnTo>
                    <a:pt x="350" y="67"/>
                  </a:lnTo>
                  <a:lnTo>
                    <a:pt x="347" y="67"/>
                  </a:lnTo>
                  <a:lnTo>
                    <a:pt x="347" y="64"/>
                  </a:lnTo>
                  <a:lnTo>
                    <a:pt x="347" y="64"/>
                  </a:lnTo>
                  <a:lnTo>
                    <a:pt x="350" y="64"/>
                  </a:lnTo>
                  <a:lnTo>
                    <a:pt x="350" y="62"/>
                  </a:lnTo>
                  <a:lnTo>
                    <a:pt x="350" y="62"/>
                  </a:lnTo>
                  <a:lnTo>
                    <a:pt x="350" y="62"/>
                  </a:lnTo>
                  <a:lnTo>
                    <a:pt x="350" y="62"/>
                  </a:lnTo>
                  <a:lnTo>
                    <a:pt x="350" y="62"/>
                  </a:lnTo>
                  <a:lnTo>
                    <a:pt x="350" y="62"/>
                  </a:lnTo>
                  <a:lnTo>
                    <a:pt x="350" y="60"/>
                  </a:lnTo>
                  <a:lnTo>
                    <a:pt x="350" y="60"/>
                  </a:lnTo>
                  <a:lnTo>
                    <a:pt x="350" y="60"/>
                  </a:lnTo>
                  <a:lnTo>
                    <a:pt x="350" y="60"/>
                  </a:lnTo>
                  <a:lnTo>
                    <a:pt x="350" y="57"/>
                  </a:lnTo>
                  <a:lnTo>
                    <a:pt x="350" y="57"/>
                  </a:lnTo>
                  <a:lnTo>
                    <a:pt x="350" y="57"/>
                  </a:lnTo>
                  <a:lnTo>
                    <a:pt x="347" y="57"/>
                  </a:lnTo>
                  <a:lnTo>
                    <a:pt x="347" y="57"/>
                  </a:lnTo>
                  <a:lnTo>
                    <a:pt x="347" y="55"/>
                  </a:lnTo>
                  <a:lnTo>
                    <a:pt x="347" y="55"/>
                  </a:lnTo>
                  <a:lnTo>
                    <a:pt x="350" y="55"/>
                  </a:lnTo>
                  <a:lnTo>
                    <a:pt x="347" y="53"/>
                  </a:lnTo>
                  <a:lnTo>
                    <a:pt x="347" y="53"/>
                  </a:lnTo>
                  <a:lnTo>
                    <a:pt x="345" y="53"/>
                  </a:lnTo>
                  <a:lnTo>
                    <a:pt x="345" y="55"/>
                  </a:lnTo>
                  <a:lnTo>
                    <a:pt x="345" y="55"/>
                  </a:lnTo>
                  <a:lnTo>
                    <a:pt x="343" y="53"/>
                  </a:lnTo>
                  <a:lnTo>
                    <a:pt x="343" y="53"/>
                  </a:lnTo>
                  <a:lnTo>
                    <a:pt x="340" y="50"/>
                  </a:lnTo>
                  <a:lnTo>
                    <a:pt x="340" y="50"/>
                  </a:lnTo>
                  <a:lnTo>
                    <a:pt x="340" y="50"/>
                  </a:lnTo>
                  <a:lnTo>
                    <a:pt x="340" y="50"/>
                  </a:lnTo>
                  <a:lnTo>
                    <a:pt x="340" y="50"/>
                  </a:lnTo>
                  <a:lnTo>
                    <a:pt x="340" y="50"/>
                  </a:lnTo>
                  <a:lnTo>
                    <a:pt x="340" y="48"/>
                  </a:lnTo>
                  <a:lnTo>
                    <a:pt x="340" y="48"/>
                  </a:lnTo>
                  <a:lnTo>
                    <a:pt x="340" y="48"/>
                  </a:lnTo>
                  <a:lnTo>
                    <a:pt x="340" y="48"/>
                  </a:lnTo>
                  <a:lnTo>
                    <a:pt x="340" y="48"/>
                  </a:lnTo>
                  <a:lnTo>
                    <a:pt x="340" y="45"/>
                  </a:lnTo>
                  <a:lnTo>
                    <a:pt x="340" y="45"/>
                  </a:lnTo>
                  <a:lnTo>
                    <a:pt x="340" y="43"/>
                  </a:lnTo>
                  <a:lnTo>
                    <a:pt x="340" y="41"/>
                  </a:lnTo>
                  <a:lnTo>
                    <a:pt x="340" y="38"/>
                  </a:lnTo>
                  <a:lnTo>
                    <a:pt x="340" y="36"/>
                  </a:lnTo>
                  <a:lnTo>
                    <a:pt x="340" y="36"/>
                  </a:lnTo>
                  <a:lnTo>
                    <a:pt x="340" y="36"/>
                  </a:lnTo>
                  <a:lnTo>
                    <a:pt x="340" y="36"/>
                  </a:lnTo>
                  <a:lnTo>
                    <a:pt x="340" y="34"/>
                  </a:lnTo>
                  <a:lnTo>
                    <a:pt x="338" y="34"/>
                  </a:lnTo>
                  <a:lnTo>
                    <a:pt x="338" y="34"/>
                  </a:lnTo>
                  <a:lnTo>
                    <a:pt x="338" y="36"/>
                  </a:lnTo>
                  <a:lnTo>
                    <a:pt x="338" y="34"/>
                  </a:lnTo>
                  <a:lnTo>
                    <a:pt x="338" y="34"/>
                  </a:lnTo>
                  <a:lnTo>
                    <a:pt x="338" y="34"/>
                  </a:lnTo>
                  <a:lnTo>
                    <a:pt x="338" y="34"/>
                  </a:lnTo>
                  <a:lnTo>
                    <a:pt x="338" y="34"/>
                  </a:lnTo>
                  <a:lnTo>
                    <a:pt x="338" y="34"/>
                  </a:lnTo>
                  <a:lnTo>
                    <a:pt x="338" y="31"/>
                  </a:lnTo>
                  <a:lnTo>
                    <a:pt x="338" y="27"/>
                  </a:lnTo>
                  <a:lnTo>
                    <a:pt x="335" y="24"/>
                  </a:lnTo>
                  <a:lnTo>
                    <a:pt x="335" y="24"/>
                  </a:lnTo>
                  <a:lnTo>
                    <a:pt x="333" y="24"/>
                  </a:lnTo>
                  <a:lnTo>
                    <a:pt x="333" y="24"/>
                  </a:lnTo>
                  <a:lnTo>
                    <a:pt x="333" y="24"/>
                  </a:lnTo>
                  <a:lnTo>
                    <a:pt x="333" y="22"/>
                  </a:lnTo>
                  <a:lnTo>
                    <a:pt x="333" y="22"/>
                  </a:lnTo>
                  <a:lnTo>
                    <a:pt x="331" y="22"/>
                  </a:lnTo>
                  <a:lnTo>
                    <a:pt x="331" y="22"/>
                  </a:lnTo>
                  <a:lnTo>
                    <a:pt x="331" y="24"/>
                  </a:lnTo>
                  <a:lnTo>
                    <a:pt x="331" y="22"/>
                  </a:lnTo>
                  <a:lnTo>
                    <a:pt x="331" y="22"/>
                  </a:lnTo>
                  <a:lnTo>
                    <a:pt x="331" y="19"/>
                  </a:lnTo>
                  <a:lnTo>
                    <a:pt x="331" y="19"/>
                  </a:lnTo>
                  <a:lnTo>
                    <a:pt x="328" y="19"/>
                  </a:lnTo>
                  <a:lnTo>
                    <a:pt x="326" y="19"/>
                  </a:lnTo>
                  <a:lnTo>
                    <a:pt x="326" y="19"/>
                  </a:lnTo>
                  <a:lnTo>
                    <a:pt x="326" y="19"/>
                  </a:lnTo>
                  <a:lnTo>
                    <a:pt x="326" y="19"/>
                  </a:lnTo>
                  <a:lnTo>
                    <a:pt x="326" y="17"/>
                  </a:lnTo>
                  <a:lnTo>
                    <a:pt x="326" y="17"/>
                  </a:lnTo>
                  <a:lnTo>
                    <a:pt x="326" y="17"/>
                  </a:lnTo>
                  <a:lnTo>
                    <a:pt x="324" y="17"/>
                  </a:lnTo>
                  <a:lnTo>
                    <a:pt x="324" y="19"/>
                  </a:lnTo>
                  <a:lnTo>
                    <a:pt x="324" y="19"/>
                  </a:lnTo>
                  <a:lnTo>
                    <a:pt x="324" y="19"/>
                  </a:lnTo>
                  <a:lnTo>
                    <a:pt x="324" y="17"/>
                  </a:lnTo>
                  <a:lnTo>
                    <a:pt x="324" y="17"/>
                  </a:lnTo>
                  <a:lnTo>
                    <a:pt x="324" y="17"/>
                  </a:lnTo>
                  <a:lnTo>
                    <a:pt x="321" y="17"/>
                  </a:lnTo>
                  <a:lnTo>
                    <a:pt x="321" y="17"/>
                  </a:lnTo>
                  <a:lnTo>
                    <a:pt x="321" y="17"/>
                  </a:lnTo>
                  <a:lnTo>
                    <a:pt x="321" y="15"/>
                  </a:lnTo>
                  <a:lnTo>
                    <a:pt x="321" y="15"/>
                  </a:lnTo>
                  <a:lnTo>
                    <a:pt x="319" y="12"/>
                  </a:lnTo>
                  <a:lnTo>
                    <a:pt x="319" y="12"/>
                  </a:lnTo>
                  <a:lnTo>
                    <a:pt x="319" y="10"/>
                  </a:lnTo>
                  <a:lnTo>
                    <a:pt x="319" y="8"/>
                  </a:lnTo>
                  <a:lnTo>
                    <a:pt x="319" y="8"/>
                  </a:lnTo>
                  <a:lnTo>
                    <a:pt x="319" y="8"/>
                  </a:lnTo>
                  <a:lnTo>
                    <a:pt x="319" y="5"/>
                  </a:lnTo>
                  <a:lnTo>
                    <a:pt x="319" y="5"/>
                  </a:lnTo>
                  <a:lnTo>
                    <a:pt x="319" y="5"/>
                  </a:lnTo>
                  <a:lnTo>
                    <a:pt x="317" y="0"/>
                  </a:lnTo>
                  <a:lnTo>
                    <a:pt x="314" y="0"/>
                  </a:lnTo>
                  <a:lnTo>
                    <a:pt x="295" y="0"/>
                  </a:lnTo>
                  <a:lnTo>
                    <a:pt x="300" y="15"/>
                  </a:lnTo>
                  <a:lnTo>
                    <a:pt x="302" y="29"/>
                  </a:lnTo>
                  <a:lnTo>
                    <a:pt x="302" y="34"/>
                  </a:lnTo>
                  <a:lnTo>
                    <a:pt x="302" y="34"/>
                  </a:lnTo>
                  <a:lnTo>
                    <a:pt x="302" y="36"/>
                  </a:lnTo>
                  <a:lnTo>
                    <a:pt x="302" y="36"/>
                  </a:lnTo>
                  <a:lnTo>
                    <a:pt x="302" y="38"/>
                  </a:lnTo>
                  <a:lnTo>
                    <a:pt x="302" y="38"/>
                  </a:lnTo>
                  <a:lnTo>
                    <a:pt x="302" y="38"/>
                  </a:lnTo>
                  <a:lnTo>
                    <a:pt x="302" y="38"/>
                  </a:lnTo>
                  <a:lnTo>
                    <a:pt x="305" y="41"/>
                  </a:lnTo>
                  <a:lnTo>
                    <a:pt x="314" y="41"/>
                  </a:lnTo>
                  <a:lnTo>
                    <a:pt x="319" y="41"/>
                  </a:lnTo>
                  <a:lnTo>
                    <a:pt x="319" y="41"/>
                  </a:lnTo>
                  <a:lnTo>
                    <a:pt x="321" y="43"/>
                  </a:lnTo>
                  <a:lnTo>
                    <a:pt x="319" y="43"/>
                  </a:lnTo>
                  <a:lnTo>
                    <a:pt x="319" y="43"/>
                  </a:lnTo>
                  <a:lnTo>
                    <a:pt x="321" y="43"/>
                  </a:lnTo>
                  <a:lnTo>
                    <a:pt x="321" y="45"/>
                  </a:lnTo>
                  <a:lnTo>
                    <a:pt x="324" y="45"/>
                  </a:lnTo>
                  <a:lnTo>
                    <a:pt x="324" y="45"/>
                  </a:lnTo>
                  <a:lnTo>
                    <a:pt x="321" y="45"/>
                  </a:lnTo>
                  <a:lnTo>
                    <a:pt x="321" y="45"/>
                  </a:lnTo>
                  <a:lnTo>
                    <a:pt x="324" y="48"/>
                  </a:lnTo>
                  <a:lnTo>
                    <a:pt x="324" y="48"/>
                  </a:lnTo>
                  <a:lnTo>
                    <a:pt x="324" y="48"/>
                  </a:lnTo>
                  <a:lnTo>
                    <a:pt x="326" y="50"/>
                  </a:lnTo>
                  <a:lnTo>
                    <a:pt x="326" y="50"/>
                  </a:lnTo>
                  <a:lnTo>
                    <a:pt x="326" y="50"/>
                  </a:lnTo>
                  <a:lnTo>
                    <a:pt x="326" y="48"/>
                  </a:lnTo>
                  <a:lnTo>
                    <a:pt x="328" y="48"/>
                  </a:lnTo>
                  <a:lnTo>
                    <a:pt x="328" y="50"/>
                  </a:lnTo>
                  <a:lnTo>
                    <a:pt x="328" y="50"/>
                  </a:lnTo>
                  <a:lnTo>
                    <a:pt x="328" y="50"/>
                  </a:lnTo>
                  <a:lnTo>
                    <a:pt x="328" y="50"/>
                  </a:lnTo>
                  <a:lnTo>
                    <a:pt x="326" y="53"/>
                  </a:lnTo>
                  <a:lnTo>
                    <a:pt x="326" y="53"/>
                  </a:lnTo>
                  <a:lnTo>
                    <a:pt x="326" y="53"/>
                  </a:lnTo>
                  <a:lnTo>
                    <a:pt x="326" y="57"/>
                  </a:lnTo>
                  <a:lnTo>
                    <a:pt x="326" y="57"/>
                  </a:lnTo>
                  <a:lnTo>
                    <a:pt x="324" y="57"/>
                  </a:lnTo>
                  <a:lnTo>
                    <a:pt x="326" y="60"/>
                  </a:lnTo>
                  <a:lnTo>
                    <a:pt x="326" y="62"/>
                  </a:lnTo>
                  <a:lnTo>
                    <a:pt x="326" y="62"/>
                  </a:lnTo>
                  <a:lnTo>
                    <a:pt x="326" y="62"/>
                  </a:lnTo>
                  <a:lnTo>
                    <a:pt x="326" y="64"/>
                  </a:lnTo>
                  <a:lnTo>
                    <a:pt x="326" y="64"/>
                  </a:lnTo>
                  <a:lnTo>
                    <a:pt x="324" y="71"/>
                  </a:lnTo>
                  <a:lnTo>
                    <a:pt x="324" y="71"/>
                  </a:lnTo>
                  <a:lnTo>
                    <a:pt x="321" y="74"/>
                  </a:lnTo>
                  <a:lnTo>
                    <a:pt x="321" y="74"/>
                  </a:lnTo>
                  <a:lnTo>
                    <a:pt x="321" y="76"/>
                  </a:lnTo>
                  <a:lnTo>
                    <a:pt x="321" y="76"/>
                  </a:lnTo>
                  <a:lnTo>
                    <a:pt x="321" y="76"/>
                  </a:lnTo>
                  <a:lnTo>
                    <a:pt x="324" y="76"/>
                  </a:lnTo>
                  <a:lnTo>
                    <a:pt x="324" y="76"/>
                  </a:lnTo>
                  <a:lnTo>
                    <a:pt x="324" y="76"/>
                  </a:lnTo>
                  <a:lnTo>
                    <a:pt x="324" y="76"/>
                  </a:lnTo>
                  <a:lnTo>
                    <a:pt x="324" y="79"/>
                  </a:lnTo>
                  <a:lnTo>
                    <a:pt x="326" y="79"/>
                  </a:lnTo>
                  <a:lnTo>
                    <a:pt x="326" y="79"/>
                  </a:lnTo>
                  <a:lnTo>
                    <a:pt x="326" y="81"/>
                  </a:lnTo>
                  <a:lnTo>
                    <a:pt x="326" y="81"/>
                  </a:lnTo>
                  <a:lnTo>
                    <a:pt x="326" y="83"/>
                  </a:lnTo>
                  <a:lnTo>
                    <a:pt x="326" y="83"/>
                  </a:lnTo>
                  <a:lnTo>
                    <a:pt x="326" y="86"/>
                  </a:lnTo>
                  <a:lnTo>
                    <a:pt x="324" y="86"/>
                  </a:lnTo>
                  <a:lnTo>
                    <a:pt x="324" y="88"/>
                  </a:lnTo>
                  <a:lnTo>
                    <a:pt x="321" y="88"/>
                  </a:lnTo>
                  <a:lnTo>
                    <a:pt x="319" y="88"/>
                  </a:lnTo>
                  <a:lnTo>
                    <a:pt x="317" y="90"/>
                  </a:lnTo>
                  <a:lnTo>
                    <a:pt x="317" y="90"/>
                  </a:lnTo>
                  <a:lnTo>
                    <a:pt x="314" y="93"/>
                  </a:lnTo>
                  <a:lnTo>
                    <a:pt x="312" y="93"/>
                  </a:lnTo>
                  <a:lnTo>
                    <a:pt x="307" y="98"/>
                  </a:lnTo>
                  <a:lnTo>
                    <a:pt x="307" y="98"/>
                  </a:lnTo>
                  <a:lnTo>
                    <a:pt x="305" y="98"/>
                  </a:lnTo>
                  <a:lnTo>
                    <a:pt x="305" y="98"/>
                  </a:lnTo>
                  <a:lnTo>
                    <a:pt x="302" y="100"/>
                  </a:lnTo>
                  <a:lnTo>
                    <a:pt x="302" y="100"/>
                  </a:lnTo>
                  <a:lnTo>
                    <a:pt x="302" y="100"/>
                  </a:lnTo>
                  <a:lnTo>
                    <a:pt x="300" y="100"/>
                  </a:lnTo>
                  <a:lnTo>
                    <a:pt x="300" y="100"/>
                  </a:lnTo>
                  <a:lnTo>
                    <a:pt x="295" y="100"/>
                  </a:lnTo>
                  <a:lnTo>
                    <a:pt x="293" y="98"/>
                  </a:lnTo>
                  <a:lnTo>
                    <a:pt x="291" y="98"/>
                  </a:lnTo>
                  <a:lnTo>
                    <a:pt x="291" y="100"/>
                  </a:lnTo>
                  <a:lnTo>
                    <a:pt x="288" y="102"/>
                  </a:lnTo>
                  <a:lnTo>
                    <a:pt x="286" y="105"/>
                  </a:lnTo>
                  <a:lnTo>
                    <a:pt x="283" y="107"/>
                  </a:lnTo>
                  <a:lnTo>
                    <a:pt x="283" y="109"/>
                  </a:lnTo>
                  <a:lnTo>
                    <a:pt x="283" y="109"/>
                  </a:lnTo>
                  <a:lnTo>
                    <a:pt x="281" y="112"/>
                  </a:lnTo>
                  <a:lnTo>
                    <a:pt x="281" y="112"/>
                  </a:lnTo>
                  <a:lnTo>
                    <a:pt x="279" y="112"/>
                  </a:lnTo>
                  <a:lnTo>
                    <a:pt x="279" y="114"/>
                  </a:lnTo>
                  <a:lnTo>
                    <a:pt x="279" y="116"/>
                  </a:lnTo>
                  <a:lnTo>
                    <a:pt x="279" y="116"/>
                  </a:lnTo>
                  <a:lnTo>
                    <a:pt x="279" y="116"/>
                  </a:lnTo>
                  <a:lnTo>
                    <a:pt x="269" y="131"/>
                  </a:lnTo>
                  <a:lnTo>
                    <a:pt x="267" y="133"/>
                  </a:lnTo>
                  <a:lnTo>
                    <a:pt x="267" y="140"/>
                  </a:lnTo>
                  <a:lnTo>
                    <a:pt x="265" y="152"/>
                  </a:lnTo>
                  <a:lnTo>
                    <a:pt x="262" y="154"/>
                  </a:lnTo>
                  <a:lnTo>
                    <a:pt x="262" y="154"/>
                  </a:lnTo>
                  <a:lnTo>
                    <a:pt x="262" y="157"/>
                  </a:lnTo>
                  <a:lnTo>
                    <a:pt x="262" y="157"/>
                  </a:lnTo>
                  <a:lnTo>
                    <a:pt x="262" y="157"/>
                  </a:lnTo>
                  <a:lnTo>
                    <a:pt x="262" y="159"/>
                  </a:lnTo>
                  <a:lnTo>
                    <a:pt x="262" y="159"/>
                  </a:lnTo>
                  <a:lnTo>
                    <a:pt x="260" y="161"/>
                  </a:lnTo>
                  <a:lnTo>
                    <a:pt x="260" y="161"/>
                  </a:lnTo>
                  <a:lnTo>
                    <a:pt x="260" y="161"/>
                  </a:lnTo>
                  <a:lnTo>
                    <a:pt x="257" y="161"/>
                  </a:lnTo>
                  <a:lnTo>
                    <a:pt x="255" y="161"/>
                  </a:lnTo>
                  <a:lnTo>
                    <a:pt x="253" y="164"/>
                  </a:lnTo>
                  <a:lnTo>
                    <a:pt x="250" y="166"/>
                  </a:lnTo>
                  <a:lnTo>
                    <a:pt x="250" y="166"/>
                  </a:lnTo>
                  <a:lnTo>
                    <a:pt x="253" y="169"/>
                  </a:lnTo>
                  <a:lnTo>
                    <a:pt x="253" y="169"/>
                  </a:lnTo>
                  <a:lnTo>
                    <a:pt x="253" y="171"/>
                  </a:lnTo>
                  <a:lnTo>
                    <a:pt x="250" y="173"/>
                  </a:lnTo>
                  <a:lnTo>
                    <a:pt x="250" y="173"/>
                  </a:lnTo>
                  <a:lnTo>
                    <a:pt x="250" y="176"/>
                  </a:lnTo>
                  <a:lnTo>
                    <a:pt x="250" y="176"/>
                  </a:lnTo>
                  <a:lnTo>
                    <a:pt x="253" y="178"/>
                  </a:lnTo>
                  <a:lnTo>
                    <a:pt x="253" y="178"/>
                  </a:lnTo>
                  <a:lnTo>
                    <a:pt x="253" y="178"/>
                  </a:lnTo>
                  <a:lnTo>
                    <a:pt x="253" y="180"/>
                  </a:lnTo>
                  <a:lnTo>
                    <a:pt x="253" y="180"/>
                  </a:lnTo>
                  <a:lnTo>
                    <a:pt x="250" y="185"/>
                  </a:lnTo>
                  <a:lnTo>
                    <a:pt x="250" y="187"/>
                  </a:lnTo>
                  <a:lnTo>
                    <a:pt x="250" y="192"/>
                  </a:lnTo>
                  <a:lnTo>
                    <a:pt x="246" y="195"/>
                  </a:lnTo>
                  <a:lnTo>
                    <a:pt x="241" y="195"/>
                  </a:lnTo>
                  <a:lnTo>
                    <a:pt x="238" y="197"/>
                  </a:lnTo>
                  <a:lnTo>
                    <a:pt x="238" y="197"/>
                  </a:lnTo>
                  <a:lnTo>
                    <a:pt x="236" y="199"/>
                  </a:lnTo>
                  <a:lnTo>
                    <a:pt x="236" y="199"/>
                  </a:lnTo>
                  <a:lnTo>
                    <a:pt x="234" y="199"/>
                  </a:lnTo>
                  <a:lnTo>
                    <a:pt x="231" y="202"/>
                  </a:lnTo>
                  <a:lnTo>
                    <a:pt x="231" y="202"/>
                  </a:lnTo>
                  <a:lnTo>
                    <a:pt x="231" y="202"/>
                  </a:lnTo>
                  <a:lnTo>
                    <a:pt x="231" y="202"/>
                  </a:lnTo>
                  <a:lnTo>
                    <a:pt x="234" y="202"/>
                  </a:lnTo>
                  <a:lnTo>
                    <a:pt x="234" y="204"/>
                  </a:lnTo>
                  <a:lnTo>
                    <a:pt x="234" y="204"/>
                  </a:lnTo>
                  <a:lnTo>
                    <a:pt x="234" y="206"/>
                  </a:lnTo>
                  <a:lnTo>
                    <a:pt x="234" y="209"/>
                  </a:lnTo>
                  <a:lnTo>
                    <a:pt x="234" y="209"/>
                  </a:lnTo>
                  <a:lnTo>
                    <a:pt x="231" y="213"/>
                  </a:lnTo>
                  <a:lnTo>
                    <a:pt x="229" y="216"/>
                  </a:lnTo>
                  <a:lnTo>
                    <a:pt x="229" y="218"/>
                  </a:lnTo>
                  <a:lnTo>
                    <a:pt x="229" y="221"/>
                  </a:lnTo>
                  <a:lnTo>
                    <a:pt x="229" y="230"/>
                  </a:lnTo>
                  <a:lnTo>
                    <a:pt x="229" y="232"/>
                  </a:lnTo>
                  <a:lnTo>
                    <a:pt x="227" y="235"/>
                  </a:lnTo>
                  <a:lnTo>
                    <a:pt x="227" y="235"/>
                  </a:lnTo>
                  <a:lnTo>
                    <a:pt x="227" y="235"/>
                  </a:lnTo>
                  <a:lnTo>
                    <a:pt x="224" y="235"/>
                  </a:lnTo>
                  <a:lnTo>
                    <a:pt x="224" y="235"/>
                  </a:lnTo>
                  <a:lnTo>
                    <a:pt x="224" y="235"/>
                  </a:lnTo>
                  <a:lnTo>
                    <a:pt x="222" y="235"/>
                  </a:lnTo>
                  <a:lnTo>
                    <a:pt x="222" y="237"/>
                  </a:lnTo>
                  <a:lnTo>
                    <a:pt x="222" y="240"/>
                  </a:lnTo>
                  <a:lnTo>
                    <a:pt x="222" y="240"/>
                  </a:lnTo>
                  <a:lnTo>
                    <a:pt x="215" y="242"/>
                  </a:lnTo>
                  <a:lnTo>
                    <a:pt x="215" y="242"/>
                  </a:lnTo>
                  <a:lnTo>
                    <a:pt x="215" y="242"/>
                  </a:lnTo>
                  <a:lnTo>
                    <a:pt x="212" y="242"/>
                  </a:lnTo>
                  <a:lnTo>
                    <a:pt x="212" y="242"/>
                  </a:lnTo>
                  <a:lnTo>
                    <a:pt x="210" y="242"/>
                  </a:lnTo>
                  <a:lnTo>
                    <a:pt x="210" y="242"/>
                  </a:lnTo>
                  <a:lnTo>
                    <a:pt x="210" y="242"/>
                  </a:lnTo>
                  <a:lnTo>
                    <a:pt x="208" y="242"/>
                  </a:lnTo>
                  <a:lnTo>
                    <a:pt x="208" y="242"/>
                  </a:lnTo>
                  <a:lnTo>
                    <a:pt x="208" y="242"/>
                  </a:lnTo>
                  <a:lnTo>
                    <a:pt x="205" y="242"/>
                  </a:lnTo>
                  <a:lnTo>
                    <a:pt x="205" y="244"/>
                  </a:lnTo>
                  <a:lnTo>
                    <a:pt x="208" y="247"/>
                  </a:lnTo>
                  <a:lnTo>
                    <a:pt x="208" y="247"/>
                  </a:lnTo>
                  <a:lnTo>
                    <a:pt x="208" y="249"/>
                  </a:lnTo>
                  <a:lnTo>
                    <a:pt x="208" y="249"/>
                  </a:lnTo>
                  <a:lnTo>
                    <a:pt x="205" y="249"/>
                  </a:lnTo>
                  <a:lnTo>
                    <a:pt x="205" y="251"/>
                  </a:lnTo>
                  <a:lnTo>
                    <a:pt x="205" y="251"/>
                  </a:lnTo>
                  <a:lnTo>
                    <a:pt x="203" y="251"/>
                  </a:lnTo>
                  <a:lnTo>
                    <a:pt x="203" y="251"/>
                  </a:lnTo>
                  <a:lnTo>
                    <a:pt x="203" y="251"/>
                  </a:lnTo>
                  <a:lnTo>
                    <a:pt x="201" y="251"/>
                  </a:lnTo>
                  <a:lnTo>
                    <a:pt x="198" y="254"/>
                  </a:lnTo>
                  <a:lnTo>
                    <a:pt x="198" y="254"/>
                  </a:lnTo>
                  <a:lnTo>
                    <a:pt x="198" y="256"/>
                  </a:lnTo>
                  <a:lnTo>
                    <a:pt x="198" y="258"/>
                  </a:lnTo>
                  <a:lnTo>
                    <a:pt x="198" y="263"/>
                  </a:lnTo>
                  <a:lnTo>
                    <a:pt x="198" y="266"/>
                  </a:lnTo>
                  <a:lnTo>
                    <a:pt x="198" y="266"/>
                  </a:lnTo>
                  <a:lnTo>
                    <a:pt x="198" y="266"/>
                  </a:lnTo>
                  <a:lnTo>
                    <a:pt x="196" y="268"/>
                  </a:lnTo>
                  <a:lnTo>
                    <a:pt x="196" y="270"/>
                  </a:lnTo>
                  <a:lnTo>
                    <a:pt x="196" y="273"/>
                  </a:lnTo>
                  <a:lnTo>
                    <a:pt x="196" y="275"/>
                  </a:lnTo>
                  <a:lnTo>
                    <a:pt x="196" y="275"/>
                  </a:lnTo>
                  <a:lnTo>
                    <a:pt x="196" y="277"/>
                  </a:lnTo>
                  <a:lnTo>
                    <a:pt x="196" y="277"/>
                  </a:lnTo>
                  <a:lnTo>
                    <a:pt x="194" y="280"/>
                  </a:lnTo>
                  <a:lnTo>
                    <a:pt x="189" y="287"/>
                  </a:lnTo>
                  <a:lnTo>
                    <a:pt x="186" y="289"/>
                  </a:lnTo>
                  <a:lnTo>
                    <a:pt x="186" y="292"/>
                  </a:lnTo>
                  <a:lnTo>
                    <a:pt x="186" y="292"/>
                  </a:lnTo>
                  <a:lnTo>
                    <a:pt x="186" y="294"/>
                  </a:lnTo>
                  <a:lnTo>
                    <a:pt x="186" y="296"/>
                  </a:lnTo>
                  <a:lnTo>
                    <a:pt x="186" y="299"/>
                  </a:lnTo>
                  <a:lnTo>
                    <a:pt x="186" y="299"/>
                  </a:lnTo>
                  <a:lnTo>
                    <a:pt x="184" y="299"/>
                  </a:lnTo>
                  <a:lnTo>
                    <a:pt x="184" y="301"/>
                  </a:lnTo>
                  <a:lnTo>
                    <a:pt x="179" y="303"/>
                  </a:lnTo>
                  <a:lnTo>
                    <a:pt x="177" y="308"/>
                  </a:lnTo>
                  <a:lnTo>
                    <a:pt x="175" y="313"/>
                  </a:lnTo>
                  <a:lnTo>
                    <a:pt x="172" y="313"/>
                  </a:lnTo>
                  <a:lnTo>
                    <a:pt x="172" y="315"/>
                  </a:lnTo>
                  <a:lnTo>
                    <a:pt x="172" y="315"/>
                  </a:lnTo>
                  <a:lnTo>
                    <a:pt x="172" y="315"/>
                  </a:lnTo>
                  <a:lnTo>
                    <a:pt x="172" y="315"/>
                  </a:lnTo>
                  <a:lnTo>
                    <a:pt x="175" y="315"/>
                  </a:lnTo>
                  <a:lnTo>
                    <a:pt x="177" y="320"/>
                  </a:lnTo>
                  <a:lnTo>
                    <a:pt x="179" y="322"/>
                  </a:lnTo>
                  <a:lnTo>
                    <a:pt x="179" y="322"/>
                  </a:lnTo>
                  <a:lnTo>
                    <a:pt x="179" y="325"/>
                  </a:lnTo>
                  <a:lnTo>
                    <a:pt x="179" y="325"/>
                  </a:lnTo>
                  <a:lnTo>
                    <a:pt x="177" y="325"/>
                  </a:lnTo>
                  <a:lnTo>
                    <a:pt x="177" y="325"/>
                  </a:lnTo>
                  <a:lnTo>
                    <a:pt x="177" y="325"/>
                  </a:lnTo>
                  <a:lnTo>
                    <a:pt x="177" y="325"/>
                  </a:lnTo>
                  <a:lnTo>
                    <a:pt x="175" y="325"/>
                  </a:lnTo>
                  <a:lnTo>
                    <a:pt x="172" y="327"/>
                  </a:lnTo>
                  <a:lnTo>
                    <a:pt x="172" y="327"/>
                  </a:lnTo>
                  <a:lnTo>
                    <a:pt x="172" y="327"/>
                  </a:lnTo>
                  <a:lnTo>
                    <a:pt x="172" y="329"/>
                  </a:lnTo>
                  <a:lnTo>
                    <a:pt x="172" y="329"/>
                  </a:lnTo>
                  <a:lnTo>
                    <a:pt x="172" y="329"/>
                  </a:lnTo>
                  <a:lnTo>
                    <a:pt x="170" y="329"/>
                  </a:lnTo>
                  <a:lnTo>
                    <a:pt x="170" y="329"/>
                  </a:lnTo>
                  <a:lnTo>
                    <a:pt x="170" y="329"/>
                  </a:lnTo>
                  <a:lnTo>
                    <a:pt x="170" y="329"/>
                  </a:lnTo>
                  <a:lnTo>
                    <a:pt x="170" y="329"/>
                  </a:lnTo>
                  <a:lnTo>
                    <a:pt x="170" y="329"/>
                  </a:lnTo>
                  <a:lnTo>
                    <a:pt x="167" y="329"/>
                  </a:lnTo>
                  <a:lnTo>
                    <a:pt x="165" y="332"/>
                  </a:lnTo>
                  <a:lnTo>
                    <a:pt x="163" y="334"/>
                  </a:lnTo>
                  <a:lnTo>
                    <a:pt x="160" y="337"/>
                  </a:lnTo>
                  <a:lnTo>
                    <a:pt x="160" y="339"/>
                  </a:lnTo>
                  <a:lnTo>
                    <a:pt x="160" y="339"/>
                  </a:lnTo>
                  <a:lnTo>
                    <a:pt x="163" y="341"/>
                  </a:lnTo>
                  <a:lnTo>
                    <a:pt x="163" y="341"/>
                  </a:lnTo>
                  <a:lnTo>
                    <a:pt x="163" y="344"/>
                  </a:lnTo>
                  <a:lnTo>
                    <a:pt x="163" y="344"/>
                  </a:lnTo>
                  <a:lnTo>
                    <a:pt x="160" y="348"/>
                  </a:lnTo>
                  <a:lnTo>
                    <a:pt x="160" y="348"/>
                  </a:lnTo>
                  <a:lnTo>
                    <a:pt x="158" y="351"/>
                  </a:lnTo>
                  <a:lnTo>
                    <a:pt x="156" y="351"/>
                  </a:lnTo>
                  <a:lnTo>
                    <a:pt x="153" y="351"/>
                  </a:lnTo>
                  <a:lnTo>
                    <a:pt x="153" y="353"/>
                  </a:lnTo>
                  <a:lnTo>
                    <a:pt x="153" y="355"/>
                  </a:lnTo>
                  <a:lnTo>
                    <a:pt x="153" y="358"/>
                  </a:lnTo>
                  <a:lnTo>
                    <a:pt x="151" y="358"/>
                  </a:lnTo>
                  <a:lnTo>
                    <a:pt x="151" y="358"/>
                  </a:lnTo>
                  <a:lnTo>
                    <a:pt x="149" y="358"/>
                  </a:lnTo>
                  <a:lnTo>
                    <a:pt x="149" y="358"/>
                  </a:lnTo>
                  <a:lnTo>
                    <a:pt x="149" y="358"/>
                  </a:lnTo>
                  <a:lnTo>
                    <a:pt x="146" y="358"/>
                  </a:lnTo>
                  <a:lnTo>
                    <a:pt x="146" y="358"/>
                  </a:lnTo>
                  <a:lnTo>
                    <a:pt x="146" y="358"/>
                  </a:lnTo>
                  <a:lnTo>
                    <a:pt x="146" y="360"/>
                  </a:lnTo>
                  <a:lnTo>
                    <a:pt x="146" y="360"/>
                  </a:lnTo>
                  <a:lnTo>
                    <a:pt x="144" y="358"/>
                  </a:lnTo>
                  <a:lnTo>
                    <a:pt x="144" y="358"/>
                  </a:lnTo>
                  <a:lnTo>
                    <a:pt x="144" y="358"/>
                  </a:lnTo>
                  <a:lnTo>
                    <a:pt x="139" y="360"/>
                  </a:lnTo>
                  <a:lnTo>
                    <a:pt x="139" y="358"/>
                  </a:lnTo>
                  <a:lnTo>
                    <a:pt x="137" y="358"/>
                  </a:lnTo>
                  <a:lnTo>
                    <a:pt x="137" y="355"/>
                  </a:lnTo>
                  <a:lnTo>
                    <a:pt x="134" y="351"/>
                  </a:lnTo>
                  <a:lnTo>
                    <a:pt x="134" y="348"/>
                  </a:lnTo>
                  <a:lnTo>
                    <a:pt x="134" y="348"/>
                  </a:lnTo>
                  <a:lnTo>
                    <a:pt x="134" y="344"/>
                  </a:lnTo>
                  <a:lnTo>
                    <a:pt x="134" y="344"/>
                  </a:lnTo>
                  <a:lnTo>
                    <a:pt x="132" y="341"/>
                  </a:lnTo>
                  <a:lnTo>
                    <a:pt x="127" y="341"/>
                  </a:lnTo>
                  <a:lnTo>
                    <a:pt x="125" y="339"/>
                  </a:lnTo>
                  <a:lnTo>
                    <a:pt x="125" y="337"/>
                  </a:lnTo>
                  <a:lnTo>
                    <a:pt x="125" y="334"/>
                  </a:lnTo>
                  <a:lnTo>
                    <a:pt x="123" y="332"/>
                  </a:lnTo>
                  <a:lnTo>
                    <a:pt x="123" y="329"/>
                  </a:lnTo>
                  <a:lnTo>
                    <a:pt x="118" y="329"/>
                  </a:lnTo>
                  <a:lnTo>
                    <a:pt x="113" y="327"/>
                  </a:lnTo>
                  <a:lnTo>
                    <a:pt x="111" y="327"/>
                  </a:lnTo>
                  <a:lnTo>
                    <a:pt x="111" y="325"/>
                  </a:lnTo>
                  <a:lnTo>
                    <a:pt x="111" y="322"/>
                  </a:lnTo>
                  <a:lnTo>
                    <a:pt x="111" y="322"/>
                  </a:lnTo>
                  <a:lnTo>
                    <a:pt x="108" y="322"/>
                  </a:lnTo>
                  <a:lnTo>
                    <a:pt x="108" y="325"/>
                  </a:lnTo>
                  <a:lnTo>
                    <a:pt x="108" y="327"/>
                  </a:lnTo>
                  <a:lnTo>
                    <a:pt x="108" y="332"/>
                  </a:lnTo>
                  <a:lnTo>
                    <a:pt x="106" y="332"/>
                  </a:lnTo>
                  <a:lnTo>
                    <a:pt x="106" y="332"/>
                  </a:lnTo>
                  <a:lnTo>
                    <a:pt x="106" y="332"/>
                  </a:lnTo>
                  <a:lnTo>
                    <a:pt x="106" y="332"/>
                  </a:lnTo>
                  <a:lnTo>
                    <a:pt x="106" y="334"/>
                  </a:lnTo>
                  <a:lnTo>
                    <a:pt x="106" y="334"/>
                  </a:lnTo>
                  <a:lnTo>
                    <a:pt x="106" y="334"/>
                  </a:lnTo>
                  <a:lnTo>
                    <a:pt x="92" y="337"/>
                  </a:lnTo>
                  <a:lnTo>
                    <a:pt x="89" y="334"/>
                  </a:lnTo>
                  <a:lnTo>
                    <a:pt x="89" y="334"/>
                  </a:lnTo>
                  <a:lnTo>
                    <a:pt x="87" y="334"/>
                  </a:lnTo>
                  <a:lnTo>
                    <a:pt x="87" y="329"/>
                  </a:lnTo>
                  <a:lnTo>
                    <a:pt x="87" y="329"/>
                  </a:lnTo>
                  <a:lnTo>
                    <a:pt x="87" y="327"/>
                  </a:lnTo>
                  <a:lnTo>
                    <a:pt x="85" y="329"/>
                  </a:lnTo>
                  <a:lnTo>
                    <a:pt x="73" y="339"/>
                  </a:lnTo>
                  <a:lnTo>
                    <a:pt x="70" y="341"/>
                  </a:lnTo>
                  <a:lnTo>
                    <a:pt x="70" y="341"/>
                  </a:lnTo>
                  <a:lnTo>
                    <a:pt x="68" y="339"/>
                  </a:lnTo>
                  <a:lnTo>
                    <a:pt x="68" y="339"/>
                  </a:lnTo>
                  <a:lnTo>
                    <a:pt x="66" y="341"/>
                  </a:lnTo>
                  <a:lnTo>
                    <a:pt x="63" y="353"/>
                  </a:lnTo>
                  <a:lnTo>
                    <a:pt x="63" y="353"/>
                  </a:lnTo>
                  <a:lnTo>
                    <a:pt x="61" y="353"/>
                  </a:lnTo>
                  <a:lnTo>
                    <a:pt x="59" y="353"/>
                  </a:lnTo>
                  <a:lnTo>
                    <a:pt x="59" y="353"/>
                  </a:lnTo>
                  <a:lnTo>
                    <a:pt x="56" y="355"/>
                  </a:lnTo>
                  <a:lnTo>
                    <a:pt x="56" y="355"/>
                  </a:lnTo>
                  <a:lnTo>
                    <a:pt x="56" y="358"/>
                  </a:lnTo>
                  <a:lnTo>
                    <a:pt x="54" y="358"/>
                  </a:lnTo>
                  <a:lnTo>
                    <a:pt x="54" y="358"/>
                  </a:lnTo>
                  <a:lnTo>
                    <a:pt x="52" y="360"/>
                  </a:lnTo>
                  <a:lnTo>
                    <a:pt x="52" y="360"/>
                  </a:lnTo>
                  <a:lnTo>
                    <a:pt x="49" y="360"/>
                  </a:lnTo>
                  <a:lnTo>
                    <a:pt x="47" y="365"/>
                  </a:lnTo>
                  <a:lnTo>
                    <a:pt x="47" y="365"/>
                  </a:lnTo>
                  <a:lnTo>
                    <a:pt x="44" y="365"/>
                  </a:lnTo>
                  <a:lnTo>
                    <a:pt x="44" y="365"/>
                  </a:lnTo>
                  <a:lnTo>
                    <a:pt x="44" y="365"/>
                  </a:lnTo>
                  <a:lnTo>
                    <a:pt x="44" y="365"/>
                  </a:lnTo>
                  <a:lnTo>
                    <a:pt x="42" y="367"/>
                  </a:lnTo>
                  <a:lnTo>
                    <a:pt x="42" y="370"/>
                  </a:lnTo>
                  <a:lnTo>
                    <a:pt x="40" y="372"/>
                  </a:lnTo>
                  <a:lnTo>
                    <a:pt x="33" y="377"/>
                  </a:lnTo>
                  <a:lnTo>
                    <a:pt x="28" y="382"/>
                  </a:lnTo>
                  <a:lnTo>
                    <a:pt x="28" y="382"/>
                  </a:lnTo>
                  <a:lnTo>
                    <a:pt x="26" y="384"/>
                  </a:lnTo>
                  <a:lnTo>
                    <a:pt x="26" y="384"/>
                  </a:lnTo>
                  <a:lnTo>
                    <a:pt x="26" y="386"/>
                  </a:lnTo>
                  <a:lnTo>
                    <a:pt x="26" y="386"/>
                  </a:lnTo>
                  <a:lnTo>
                    <a:pt x="26" y="386"/>
                  </a:lnTo>
                  <a:lnTo>
                    <a:pt x="23" y="389"/>
                  </a:lnTo>
                  <a:lnTo>
                    <a:pt x="23" y="389"/>
                  </a:lnTo>
                  <a:lnTo>
                    <a:pt x="23" y="386"/>
                  </a:lnTo>
                  <a:lnTo>
                    <a:pt x="21" y="386"/>
                  </a:lnTo>
                  <a:lnTo>
                    <a:pt x="21" y="389"/>
                  </a:lnTo>
                  <a:lnTo>
                    <a:pt x="18" y="389"/>
                  </a:lnTo>
                  <a:lnTo>
                    <a:pt x="18" y="391"/>
                  </a:lnTo>
                  <a:lnTo>
                    <a:pt x="16" y="391"/>
                  </a:lnTo>
                  <a:lnTo>
                    <a:pt x="16" y="393"/>
                  </a:lnTo>
                  <a:lnTo>
                    <a:pt x="18" y="393"/>
                  </a:lnTo>
                  <a:lnTo>
                    <a:pt x="18" y="393"/>
                  </a:lnTo>
                  <a:lnTo>
                    <a:pt x="18" y="396"/>
                  </a:lnTo>
                  <a:lnTo>
                    <a:pt x="16" y="396"/>
                  </a:lnTo>
                  <a:lnTo>
                    <a:pt x="16" y="398"/>
                  </a:lnTo>
                  <a:lnTo>
                    <a:pt x="16" y="398"/>
                  </a:lnTo>
                  <a:lnTo>
                    <a:pt x="16" y="400"/>
                  </a:lnTo>
                  <a:lnTo>
                    <a:pt x="18" y="400"/>
                  </a:lnTo>
                  <a:lnTo>
                    <a:pt x="18" y="400"/>
                  </a:lnTo>
                  <a:lnTo>
                    <a:pt x="18" y="403"/>
                  </a:lnTo>
                  <a:lnTo>
                    <a:pt x="21" y="403"/>
                  </a:lnTo>
                  <a:lnTo>
                    <a:pt x="21" y="405"/>
                  </a:lnTo>
                  <a:lnTo>
                    <a:pt x="18" y="405"/>
                  </a:lnTo>
                  <a:lnTo>
                    <a:pt x="18" y="408"/>
                  </a:lnTo>
                  <a:lnTo>
                    <a:pt x="16" y="408"/>
                  </a:lnTo>
                  <a:lnTo>
                    <a:pt x="16" y="410"/>
                  </a:lnTo>
                  <a:lnTo>
                    <a:pt x="16" y="410"/>
                  </a:lnTo>
                  <a:lnTo>
                    <a:pt x="16" y="412"/>
                  </a:lnTo>
                  <a:lnTo>
                    <a:pt x="16" y="412"/>
                  </a:lnTo>
                  <a:lnTo>
                    <a:pt x="16" y="415"/>
                  </a:lnTo>
                  <a:lnTo>
                    <a:pt x="16" y="417"/>
                  </a:lnTo>
                  <a:lnTo>
                    <a:pt x="16" y="417"/>
                  </a:lnTo>
                  <a:lnTo>
                    <a:pt x="16" y="417"/>
                  </a:lnTo>
                  <a:lnTo>
                    <a:pt x="16" y="419"/>
                  </a:lnTo>
                  <a:lnTo>
                    <a:pt x="16" y="419"/>
                  </a:lnTo>
                  <a:lnTo>
                    <a:pt x="14" y="426"/>
                  </a:lnTo>
                  <a:lnTo>
                    <a:pt x="14" y="429"/>
                  </a:lnTo>
                  <a:lnTo>
                    <a:pt x="14" y="429"/>
                  </a:lnTo>
                  <a:lnTo>
                    <a:pt x="14" y="429"/>
                  </a:lnTo>
                  <a:lnTo>
                    <a:pt x="11" y="429"/>
                  </a:lnTo>
                  <a:lnTo>
                    <a:pt x="11" y="429"/>
                  </a:lnTo>
                  <a:lnTo>
                    <a:pt x="11" y="431"/>
                  </a:lnTo>
                  <a:lnTo>
                    <a:pt x="11" y="431"/>
                  </a:lnTo>
                  <a:lnTo>
                    <a:pt x="9" y="434"/>
                  </a:lnTo>
                  <a:lnTo>
                    <a:pt x="9" y="434"/>
                  </a:lnTo>
                  <a:lnTo>
                    <a:pt x="9" y="436"/>
                  </a:lnTo>
                  <a:lnTo>
                    <a:pt x="9" y="436"/>
                  </a:lnTo>
                  <a:lnTo>
                    <a:pt x="7" y="438"/>
                  </a:lnTo>
                  <a:lnTo>
                    <a:pt x="7" y="441"/>
                  </a:lnTo>
                  <a:lnTo>
                    <a:pt x="4" y="441"/>
                  </a:lnTo>
                  <a:lnTo>
                    <a:pt x="4" y="441"/>
                  </a:lnTo>
                  <a:lnTo>
                    <a:pt x="4" y="443"/>
                  </a:lnTo>
                  <a:lnTo>
                    <a:pt x="4" y="443"/>
                  </a:lnTo>
                  <a:lnTo>
                    <a:pt x="4" y="445"/>
                  </a:lnTo>
                  <a:lnTo>
                    <a:pt x="4" y="445"/>
                  </a:lnTo>
                  <a:lnTo>
                    <a:pt x="4" y="445"/>
                  </a:lnTo>
                  <a:lnTo>
                    <a:pt x="4" y="445"/>
                  </a:lnTo>
                  <a:lnTo>
                    <a:pt x="4" y="445"/>
                  </a:lnTo>
                  <a:lnTo>
                    <a:pt x="4" y="445"/>
                  </a:lnTo>
                  <a:lnTo>
                    <a:pt x="2" y="445"/>
                  </a:lnTo>
                  <a:lnTo>
                    <a:pt x="2" y="448"/>
                  </a:lnTo>
                  <a:lnTo>
                    <a:pt x="2" y="450"/>
                  </a:lnTo>
                  <a:lnTo>
                    <a:pt x="2" y="448"/>
                  </a:lnTo>
                  <a:lnTo>
                    <a:pt x="2" y="450"/>
                  </a:lnTo>
                  <a:lnTo>
                    <a:pt x="2" y="450"/>
                  </a:lnTo>
                  <a:lnTo>
                    <a:pt x="2" y="450"/>
                  </a:lnTo>
                  <a:lnTo>
                    <a:pt x="2" y="450"/>
                  </a:lnTo>
                  <a:lnTo>
                    <a:pt x="2" y="453"/>
                  </a:lnTo>
                  <a:lnTo>
                    <a:pt x="0" y="453"/>
                  </a:lnTo>
                  <a:lnTo>
                    <a:pt x="0" y="455"/>
                  </a:lnTo>
                  <a:lnTo>
                    <a:pt x="0" y="455"/>
                  </a:lnTo>
                  <a:lnTo>
                    <a:pt x="0" y="455"/>
                  </a:lnTo>
                  <a:lnTo>
                    <a:pt x="0" y="457"/>
                  </a:lnTo>
                  <a:lnTo>
                    <a:pt x="0" y="457"/>
                  </a:lnTo>
                  <a:lnTo>
                    <a:pt x="0" y="457"/>
                  </a:lnTo>
                  <a:lnTo>
                    <a:pt x="2" y="455"/>
                  </a:lnTo>
                  <a:lnTo>
                    <a:pt x="0" y="457"/>
                  </a:lnTo>
                  <a:lnTo>
                    <a:pt x="0" y="460"/>
                  </a:lnTo>
                  <a:lnTo>
                    <a:pt x="0" y="460"/>
                  </a:lnTo>
                  <a:lnTo>
                    <a:pt x="0" y="460"/>
                  </a:lnTo>
                  <a:lnTo>
                    <a:pt x="0" y="460"/>
                  </a:lnTo>
                  <a:lnTo>
                    <a:pt x="0" y="462"/>
                  </a:lnTo>
                  <a:lnTo>
                    <a:pt x="0" y="462"/>
                  </a:lnTo>
                  <a:lnTo>
                    <a:pt x="2" y="462"/>
                  </a:lnTo>
                  <a:lnTo>
                    <a:pt x="2" y="462"/>
                  </a:lnTo>
                  <a:lnTo>
                    <a:pt x="2" y="460"/>
                  </a:lnTo>
                  <a:lnTo>
                    <a:pt x="2" y="460"/>
                  </a:lnTo>
                  <a:lnTo>
                    <a:pt x="2" y="460"/>
                  </a:lnTo>
                  <a:lnTo>
                    <a:pt x="4" y="460"/>
                  </a:lnTo>
                  <a:lnTo>
                    <a:pt x="2" y="462"/>
                  </a:lnTo>
                  <a:lnTo>
                    <a:pt x="2" y="462"/>
                  </a:lnTo>
                  <a:lnTo>
                    <a:pt x="2" y="462"/>
                  </a:lnTo>
                  <a:lnTo>
                    <a:pt x="2" y="462"/>
                  </a:lnTo>
                  <a:lnTo>
                    <a:pt x="9" y="462"/>
                  </a:lnTo>
                  <a:lnTo>
                    <a:pt x="11" y="462"/>
                  </a:lnTo>
                  <a:lnTo>
                    <a:pt x="9" y="460"/>
                  </a:lnTo>
                  <a:lnTo>
                    <a:pt x="9" y="460"/>
                  </a:lnTo>
                  <a:lnTo>
                    <a:pt x="9" y="460"/>
                  </a:lnTo>
                  <a:lnTo>
                    <a:pt x="9" y="460"/>
                  </a:lnTo>
                  <a:lnTo>
                    <a:pt x="7" y="455"/>
                  </a:lnTo>
                  <a:lnTo>
                    <a:pt x="7" y="453"/>
                  </a:lnTo>
                  <a:lnTo>
                    <a:pt x="7" y="450"/>
                  </a:lnTo>
                  <a:lnTo>
                    <a:pt x="7" y="450"/>
                  </a:lnTo>
                  <a:lnTo>
                    <a:pt x="7" y="453"/>
                  </a:lnTo>
                  <a:lnTo>
                    <a:pt x="9" y="455"/>
                  </a:lnTo>
                  <a:lnTo>
                    <a:pt x="9" y="457"/>
                  </a:lnTo>
                  <a:lnTo>
                    <a:pt x="11" y="457"/>
                  </a:lnTo>
                  <a:lnTo>
                    <a:pt x="11" y="457"/>
                  </a:lnTo>
                  <a:lnTo>
                    <a:pt x="11" y="460"/>
                  </a:lnTo>
                  <a:lnTo>
                    <a:pt x="14" y="460"/>
                  </a:lnTo>
                  <a:lnTo>
                    <a:pt x="14" y="460"/>
                  </a:lnTo>
                  <a:lnTo>
                    <a:pt x="14" y="460"/>
                  </a:lnTo>
                  <a:lnTo>
                    <a:pt x="14" y="460"/>
                  </a:lnTo>
                  <a:lnTo>
                    <a:pt x="14" y="460"/>
                  </a:lnTo>
                  <a:lnTo>
                    <a:pt x="16" y="460"/>
                  </a:lnTo>
                  <a:lnTo>
                    <a:pt x="14" y="457"/>
                  </a:lnTo>
                  <a:lnTo>
                    <a:pt x="14" y="457"/>
                  </a:lnTo>
                  <a:lnTo>
                    <a:pt x="14" y="457"/>
                  </a:lnTo>
                  <a:lnTo>
                    <a:pt x="14" y="457"/>
                  </a:lnTo>
                  <a:lnTo>
                    <a:pt x="16" y="460"/>
                  </a:lnTo>
                  <a:lnTo>
                    <a:pt x="16" y="460"/>
                  </a:lnTo>
                  <a:lnTo>
                    <a:pt x="18" y="460"/>
                  </a:lnTo>
                  <a:lnTo>
                    <a:pt x="18" y="460"/>
                  </a:lnTo>
                  <a:lnTo>
                    <a:pt x="18" y="460"/>
                  </a:lnTo>
                  <a:lnTo>
                    <a:pt x="18" y="457"/>
                  </a:lnTo>
                  <a:lnTo>
                    <a:pt x="16" y="455"/>
                  </a:lnTo>
                  <a:lnTo>
                    <a:pt x="16" y="455"/>
                  </a:lnTo>
                  <a:lnTo>
                    <a:pt x="16" y="455"/>
                  </a:lnTo>
                  <a:lnTo>
                    <a:pt x="18" y="455"/>
                  </a:lnTo>
                  <a:lnTo>
                    <a:pt x="18" y="455"/>
                  </a:lnTo>
                  <a:lnTo>
                    <a:pt x="18" y="457"/>
                  </a:lnTo>
                  <a:lnTo>
                    <a:pt x="18" y="457"/>
                  </a:lnTo>
                  <a:lnTo>
                    <a:pt x="21" y="457"/>
                  </a:lnTo>
                  <a:lnTo>
                    <a:pt x="21" y="457"/>
                  </a:lnTo>
                  <a:lnTo>
                    <a:pt x="21" y="460"/>
                  </a:lnTo>
                  <a:lnTo>
                    <a:pt x="21" y="460"/>
                  </a:lnTo>
                  <a:lnTo>
                    <a:pt x="18" y="460"/>
                  </a:lnTo>
                  <a:lnTo>
                    <a:pt x="21" y="462"/>
                  </a:lnTo>
                  <a:lnTo>
                    <a:pt x="21" y="460"/>
                  </a:lnTo>
                  <a:lnTo>
                    <a:pt x="21" y="460"/>
                  </a:lnTo>
                  <a:lnTo>
                    <a:pt x="21" y="460"/>
                  </a:lnTo>
                  <a:lnTo>
                    <a:pt x="21" y="462"/>
                  </a:lnTo>
                  <a:lnTo>
                    <a:pt x="18" y="464"/>
                  </a:lnTo>
                  <a:lnTo>
                    <a:pt x="21" y="471"/>
                  </a:lnTo>
                  <a:lnTo>
                    <a:pt x="21" y="474"/>
                  </a:lnTo>
                  <a:lnTo>
                    <a:pt x="23" y="476"/>
                  </a:lnTo>
                  <a:lnTo>
                    <a:pt x="26" y="476"/>
                  </a:lnTo>
                  <a:lnTo>
                    <a:pt x="26" y="479"/>
                  </a:lnTo>
                  <a:lnTo>
                    <a:pt x="23" y="481"/>
                  </a:lnTo>
                  <a:lnTo>
                    <a:pt x="23" y="483"/>
                  </a:lnTo>
                  <a:lnTo>
                    <a:pt x="23" y="483"/>
                  </a:lnTo>
                  <a:lnTo>
                    <a:pt x="28" y="486"/>
                  </a:lnTo>
                  <a:lnTo>
                    <a:pt x="33" y="488"/>
                  </a:lnTo>
                  <a:lnTo>
                    <a:pt x="33" y="488"/>
                  </a:lnTo>
                  <a:lnTo>
                    <a:pt x="33" y="488"/>
                  </a:lnTo>
                  <a:lnTo>
                    <a:pt x="35" y="488"/>
                  </a:lnTo>
                  <a:lnTo>
                    <a:pt x="35" y="488"/>
                  </a:lnTo>
                  <a:lnTo>
                    <a:pt x="35" y="488"/>
                  </a:lnTo>
                  <a:lnTo>
                    <a:pt x="37" y="488"/>
                  </a:lnTo>
                  <a:lnTo>
                    <a:pt x="37" y="488"/>
                  </a:lnTo>
                  <a:lnTo>
                    <a:pt x="37" y="490"/>
                  </a:lnTo>
                  <a:lnTo>
                    <a:pt x="37" y="490"/>
                  </a:lnTo>
                  <a:lnTo>
                    <a:pt x="37" y="490"/>
                  </a:lnTo>
                  <a:lnTo>
                    <a:pt x="40" y="490"/>
                  </a:lnTo>
                  <a:lnTo>
                    <a:pt x="40" y="490"/>
                  </a:lnTo>
                  <a:lnTo>
                    <a:pt x="40" y="488"/>
                  </a:lnTo>
                  <a:lnTo>
                    <a:pt x="42" y="488"/>
                  </a:lnTo>
                  <a:lnTo>
                    <a:pt x="42" y="488"/>
                  </a:lnTo>
                  <a:lnTo>
                    <a:pt x="42" y="488"/>
                  </a:lnTo>
                  <a:lnTo>
                    <a:pt x="42" y="488"/>
                  </a:lnTo>
                  <a:lnTo>
                    <a:pt x="42" y="490"/>
                  </a:lnTo>
                  <a:lnTo>
                    <a:pt x="42" y="493"/>
                  </a:lnTo>
                  <a:lnTo>
                    <a:pt x="44" y="493"/>
                  </a:lnTo>
                  <a:lnTo>
                    <a:pt x="44" y="493"/>
                  </a:lnTo>
                  <a:lnTo>
                    <a:pt x="47" y="493"/>
                  </a:lnTo>
                  <a:lnTo>
                    <a:pt x="47" y="495"/>
                  </a:lnTo>
                  <a:lnTo>
                    <a:pt x="49" y="493"/>
                  </a:lnTo>
                  <a:lnTo>
                    <a:pt x="49" y="493"/>
                  </a:lnTo>
                  <a:lnTo>
                    <a:pt x="52" y="493"/>
                  </a:lnTo>
                  <a:lnTo>
                    <a:pt x="49" y="493"/>
                  </a:lnTo>
                  <a:lnTo>
                    <a:pt x="49" y="493"/>
                  </a:lnTo>
                  <a:lnTo>
                    <a:pt x="49" y="493"/>
                  </a:lnTo>
                  <a:lnTo>
                    <a:pt x="49" y="490"/>
                  </a:lnTo>
                  <a:lnTo>
                    <a:pt x="49" y="490"/>
                  </a:lnTo>
                  <a:lnTo>
                    <a:pt x="49" y="490"/>
                  </a:lnTo>
                  <a:lnTo>
                    <a:pt x="49" y="490"/>
                  </a:lnTo>
                  <a:lnTo>
                    <a:pt x="49" y="490"/>
                  </a:lnTo>
                  <a:lnTo>
                    <a:pt x="47" y="488"/>
                  </a:lnTo>
                  <a:lnTo>
                    <a:pt x="47" y="488"/>
                  </a:lnTo>
                  <a:lnTo>
                    <a:pt x="49" y="488"/>
                  </a:lnTo>
                  <a:lnTo>
                    <a:pt x="49" y="488"/>
                  </a:lnTo>
                  <a:lnTo>
                    <a:pt x="49" y="488"/>
                  </a:lnTo>
                  <a:lnTo>
                    <a:pt x="49" y="488"/>
                  </a:lnTo>
                  <a:lnTo>
                    <a:pt x="49" y="488"/>
                  </a:lnTo>
                  <a:lnTo>
                    <a:pt x="49" y="488"/>
                  </a:lnTo>
                  <a:lnTo>
                    <a:pt x="49" y="488"/>
                  </a:lnTo>
                  <a:lnTo>
                    <a:pt x="52" y="490"/>
                  </a:lnTo>
                  <a:lnTo>
                    <a:pt x="52" y="490"/>
                  </a:lnTo>
                  <a:lnTo>
                    <a:pt x="52" y="490"/>
                  </a:lnTo>
                  <a:lnTo>
                    <a:pt x="52" y="490"/>
                  </a:lnTo>
                  <a:lnTo>
                    <a:pt x="54" y="490"/>
                  </a:lnTo>
                  <a:lnTo>
                    <a:pt x="54" y="490"/>
                  </a:lnTo>
                  <a:lnTo>
                    <a:pt x="54" y="488"/>
                  </a:lnTo>
                  <a:lnTo>
                    <a:pt x="52" y="488"/>
                  </a:lnTo>
                  <a:lnTo>
                    <a:pt x="52" y="488"/>
                  </a:lnTo>
                  <a:lnTo>
                    <a:pt x="52" y="486"/>
                  </a:lnTo>
                  <a:lnTo>
                    <a:pt x="52" y="486"/>
                  </a:lnTo>
                  <a:lnTo>
                    <a:pt x="52" y="486"/>
                  </a:lnTo>
                  <a:lnTo>
                    <a:pt x="49" y="486"/>
                  </a:lnTo>
                  <a:lnTo>
                    <a:pt x="49" y="486"/>
                  </a:lnTo>
                  <a:lnTo>
                    <a:pt x="49" y="486"/>
                  </a:lnTo>
                  <a:lnTo>
                    <a:pt x="49" y="486"/>
                  </a:lnTo>
                  <a:lnTo>
                    <a:pt x="52" y="483"/>
                  </a:lnTo>
                  <a:lnTo>
                    <a:pt x="52" y="483"/>
                  </a:lnTo>
                  <a:lnTo>
                    <a:pt x="52" y="483"/>
                  </a:lnTo>
                  <a:lnTo>
                    <a:pt x="52" y="486"/>
                  </a:lnTo>
                  <a:lnTo>
                    <a:pt x="52" y="486"/>
                  </a:lnTo>
                  <a:lnTo>
                    <a:pt x="54" y="488"/>
                  </a:lnTo>
                  <a:lnTo>
                    <a:pt x="54" y="488"/>
                  </a:lnTo>
                  <a:lnTo>
                    <a:pt x="54" y="486"/>
                  </a:lnTo>
                  <a:lnTo>
                    <a:pt x="54" y="488"/>
                  </a:lnTo>
                  <a:lnTo>
                    <a:pt x="56" y="488"/>
                  </a:lnTo>
                  <a:lnTo>
                    <a:pt x="59" y="488"/>
                  </a:lnTo>
                  <a:lnTo>
                    <a:pt x="59" y="488"/>
                  </a:lnTo>
                  <a:lnTo>
                    <a:pt x="59" y="486"/>
                  </a:lnTo>
                  <a:lnTo>
                    <a:pt x="61" y="483"/>
                  </a:lnTo>
                  <a:lnTo>
                    <a:pt x="63" y="483"/>
                  </a:lnTo>
                  <a:lnTo>
                    <a:pt x="63" y="483"/>
                  </a:lnTo>
                  <a:lnTo>
                    <a:pt x="63" y="483"/>
                  </a:lnTo>
                  <a:lnTo>
                    <a:pt x="63" y="483"/>
                  </a:lnTo>
                  <a:lnTo>
                    <a:pt x="63" y="483"/>
                  </a:lnTo>
                  <a:lnTo>
                    <a:pt x="66" y="481"/>
                  </a:lnTo>
                  <a:lnTo>
                    <a:pt x="66" y="481"/>
                  </a:lnTo>
                  <a:lnTo>
                    <a:pt x="66" y="481"/>
                  </a:lnTo>
                  <a:lnTo>
                    <a:pt x="66" y="483"/>
                  </a:lnTo>
                  <a:lnTo>
                    <a:pt x="66" y="483"/>
                  </a:lnTo>
                  <a:lnTo>
                    <a:pt x="63" y="483"/>
                  </a:lnTo>
                  <a:lnTo>
                    <a:pt x="61" y="488"/>
                  </a:lnTo>
                  <a:lnTo>
                    <a:pt x="61" y="488"/>
                  </a:lnTo>
                  <a:lnTo>
                    <a:pt x="59" y="488"/>
                  </a:lnTo>
                  <a:lnTo>
                    <a:pt x="59" y="490"/>
                  </a:lnTo>
                  <a:lnTo>
                    <a:pt x="59" y="490"/>
                  </a:lnTo>
                  <a:lnTo>
                    <a:pt x="59" y="493"/>
                  </a:lnTo>
                  <a:lnTo>
                    <a:pt x="61" y="493"/>
                  </a:lnTo>
                  <a:lnTo>
                    <a:pt x="66" y="490"/>
                  </a:lnTo>
                  <a:lnTo>
                    <a:pt x="66" y="490"/>
                  </a:lnTo>
                  <a:lnTo>
                    <a:pt x="66" y="490"/>
                  </a:lnTo>
                  <a:lnTo>
                    <a:pt x="66" y="490"/>
                  </a:lnTo>
                  <a:lnTo>
                    <a:pt x="66" y="490"/>
                  </a:lnTo>
                  <a:lnTo>
                    <a:pt x="66" y="493"/>
                  </a:lnTo>
                  <a:lnTo>
                    <a:pt x="66" y="493"/>
                  </a:lnTo>
                  <a:lnTo>
                    <a:pt x="66" y="493"/>
                  </a:lnTo>
                  <a:lnTo>
                    <a:pt x="66" y="493"/>
                  </a:lnTo>
                  <a:lnTo>
                    <a:pt x="63" y="493"/>
                  </a:lnTo>
                  <a:lnTo>
                    <a:pt x="61" y="493"/>
                  </a:lnTo>
                  <a:lnTo>
                    <a:pt x="61" y="493"/>
                  </a:lnTo>
                  <a:lnTo>
                    <a:pt x="61" y="495"/>
                  </a:lnTo>
                  <a:lnTo>
                    <a:pt x="63" y="495"/>
                  </a:lnTo>
                  <a:lnTo>
                    <a:pt x="66" y="495"/>
                  </a:lnTo>
                  <a:lnTo>
                    <a:pt x="66" y="495"/>
                  </a:lnTo>
                  <a:lnTo>
                    <a:pt x="66" y="495"/>
                  </a:lnTo>
                  <a:lnTo>
                    <a:pt x="66" y="497"/>
                  </a:lnTo>
                  <a:lnTo>
                    <a:pt x="66" y="497"/>
                  </a:lnTo>
                  <a:lnTo>
                    <a:pt x="66" y="497"/>
                  </a:lnTo>
                  <a:lnTo>
                    <a:pt x="66" y="497"/>
                  </a:lnTo>
                  <a:lnTo>
                    <a:pt x="63" y="497"/>
                  </a:lnTo>
                  <a:lnTo>
                    <a:pt x="63" y="497"/>
                  </a:lnTo>
                  <a:lnTo>
                    <a:pt x="61" y="495"/>
                  </a:lnTo>
                  <a:lnTo>
                    <a:pt x="61" y="497"/>
                  </a:lnTo>
                  <a:lnTo>
                    <a:pt x="61" y="497"/>
                  </a:lnTo>
                  <a:lnTo>
                    <a:pt x="59" y="495"/>
                  </a:lnTo>
                  <a:lnTo>
                    <a:pt x="56" y="497"/>
                  </a:lnTo>
                  <a:lnTo>
                    <a:pt x="56" y="497"/>
                  </a:lnTo>
                  <a:lnTo>
                    <a:pt x="56" y="500"/>
                  </a:lnTo>
                  <a:lnTo>
                    <a:pt x="56" y="500"/>
                  </a:lnTo>
                  <a:lnTo>
                    <a:pt x="59" y="500"/>
                  </a:lnTo>
                  <a:lnTo>
                    <a:pt x="59" y="500"/>
                  </a:lnTo>
                  <a:lnTo>
                    <a:pt x="59" y="500"/>
                  </a:lnTo>
                  <a:lnTo>
                    <a:pt x="59" y="502"/>
                  </a:lnTo>
                  <a:lnTo>
                    <a:pt x="61" y="502"/>
                  </a:lnTo>
                  <a:lnTo>
                    <a:pt x="61" y="502"/>
                  </a:lnTo>
                  <a:lnTo>
                    <a:pt x="59" y="502"/>
                  </a:lnTo>
                  <a:lnTo>
                    <a:pt x="59" y="502"/>
                  </a:lnTo>
                  <a:lnTo>
                    <a:pt x="56" y="502"/>
                  </a:lnTo>
                  <a:lnTo>
                    <a:pt x="56" y="502"/>
                  </a:lnTo>
                  <a:lnTo>
                    <a:pt x="56" y="500"/>
                  </a:lnTo>
                  <a:lnTo>
                    <a:pt x="56" y="500"/>
                  </a:lnTo>
                  <a:lnTo>
                    <a:pt x="56" y="500"/>
                  </a:lnTo>
                  <a:lnTo>
                    <a:pt x="54" y="497"/>
                  </a:lnTo>
                  <a:lnTo>
                    <a:pt x="54" y="500"/>
                  </a:lnTo>
                  <a:lnTo>
                    <a:pt x="56" y="500"/>
                  </a:lnTo>
                  <a:lnTo>
                    <a:pt x="59" y="505"/>
                  </a:lnTo>
                  <a:lnTo>
                    <a:pt x="59" y="509"/>
                  </a:lnTo>
                  <a:lnTo>
                    <a:pt x="59" y="509"/>
                  </a:lnTo>
                  <a:lnTo>
                    <a:pt x="59" y="509"/>
                  </a:lnTo>
                  <a:lnTo>
                    <a:pt x="59" y="509"/>
                  </a:lnTo>
                  <a:lnTo>
                    <a:pt x="59" y="509"/>
                  </a:lnTo>
                  <a:lnTo>
                    <a:pt x="63" y="509"/>
                  </a:lnTo>
                  <a:lnTo>
                    <a:pt x="63" y="509"/>
                  </a:lnTo>
                  <a:lnTo>
                    <a:pt x="66" y="509"/>
                  </a:lnTo>
                  <a:lnTo>
                    <a:pt x="68" y="507"/>
                  </a:lnTo>
                  <a:lnTo>
                    <a:pt x="68" y="509"/>
                  </a:lnTo>
                  <a:lnTo>
                    <a:pt x="68" y="509"/>
                  </a:lnTo>
                  <a:lnTo>
                    <a:pt x="66" y="509"/>
                  </a:lnTo>
                  <a:lnTo>
                    <a:pt x="61" y="512"/>
                  </a:lnTo>
                  <a:lnTo>
                    <a:pt x="61" y="514"/>
                  </a:lnTo>
                  <a:lnTo>
                    <a:pt x="59" y="514"/>
                  </a:lnTo>
                  <a:lnTo>
                    <a:pt x="66" y="516"/>
                  </a:lnTo>
                  <a:lnTo>
                    <a:pt x="66" y="519"/>
                  </a:lnTo>
                  <a:lnTo>
                    <a:pt x="70" y="524"/>
                  </a:lnTo>
                  <a:lnTo>
                    <a:pt x="73" y="526"/>
                  </a:lnTo>
                  <a:lnTo>
                    <a:pt x="73" y="526"/>
                  </a:lnTo>
                  <a:lnTo>
                    <a:pt x="73" y="528"/>
                  </a:lnTo>
                  <a:lnTo>
                    <a:pt x="73" y="528"/>
                  </a:lnTo>
                  <a:lnTo>
                    <a:pt x="73" y="528"/>
                  </a:lnTo>
                  <a:lnTo>
                    <a:pt x="75" y="528"/>
                  </a:lnTo>
                  <a:lnTo>
                    <a:pt x="75" y="528"/>
                  </a:lnTo>
                  <a:lnTo>
                    <a:pt x="75" y="528"/>
                  </a:lnTo>
                  <a:lnTo>
                    <a:pt x="73" y="528"/>
                  </a:lnTo>
                  <a:lnTo>
                    <a:pt x="73" y="528"/>
                  </a:lnTo>
                  <a:lnTo>
                    <a:pt x="73" y="528"/>
                  </a:lnTo>
                  <a:lnTo>
                    <a:pt x="75" y="531"/>
                  </a:lnTo>
                  <a:lnTo>
                    <a:pt x="75" y="538"/>
                  </a:lnTo>
                  <a:lnTo>
                    <a:pt x="75" y="540"/>
                  </a:lnTo>
                  <a:lnTo>
                    <a:pt x="75" y="540"/>
                  </a:lnTo>
                  <a:lnTo>
                    <a:pt x="75" y="542"/>
                  </a:lnTo>
                  <a:lnTo>
                    <a:pt x="73" y="545"/>
                  </a:lnTo>
                  <a:lnTo>
                    <a:pt x="73" y="545"/>
                  </a:lnTo>
                  <a:lnTo>
                    <a:pt x="73" y="547"/>
                  </a:lnTo>
                  <a:lnTo>
                    <a:pt x="73" y="554"/>
                  </a:lnTo>
                  <a:lnTo>
                    <a:pt x="73" y="557"/>
                  </a:lnTo>
                  <a:lnTo>
                    <a:pt x="70" y="559"/>
                  </a:lnTo>
                  <a:lnTo>
                    <a:pt x="68" y="566"/>
                  </a:lnTo>
                  <a:lnTo>
                    <a:pt x="68" y="576"/>
                  </a:lnTo>
                  <a:lnTo>
                    <a:pt x="68" y="576"/>
                  </a:lnTo>
                  <a:lnTo>
                    <a:pt x="68" y="576"/>
                  </a:lnTo>
                  <a:lnTo>
                    <a:pt x="68" y="578"/>
                  </a:lnTo>
                  <a:lnTo>
                    <a:pt x="68" y="578"/>
                  </a:lnTo>
                  <a:lnTo>
                    <a:pt x="68" y="578"/>
                  </a:lnTo>
                  <a:lnTo>
                    <a:pt x="68" y="580"/>
                  </a:lnTo>
                  <a:lnTo>
                    <a:pt x="68" y="580"/>
                  </a:lnTo>
                  <a:lnTo>
                    <a:pt x="68" y="583"/>
                  </a:lnTo>
                  <a:lnTo>
                    <a:pt x="70" y="583"/>
                  </a:lnTo>
                  <a:lnTo>
                    <a:pt x="73" y="585"/>
                  </a:lnTo>
                  <a:lnTo>
                    <a:pt x="73" y="585"/>
                  </a:lnTo>
                  <a:lnTo>
                    <a:pt x="73" y="585"/>
                  </a:lnTo>
                  <a:lnTo>
                    <a:pt x="78" y="585"/>
                  </a:lnTo>
                  <a:lnTo>
                    <a:pt x="78" y="587"/>
                  </a:lnTo>
                  <a:lnTo>
                    <a:pt x="85" y="587"/>
                  </a:lnTo>
                  <a:lnTo>
                    <a:pt x="89" y="587"/>
                  </a:lnTo>
                  <a:lnTo>
                    <a:pt x="101" y="587"/>
                  </a:lnTo>
                  <a:lnTo>
                    <a:pt x="118" y="587"/>
                  </a:lnTo>
                  <a:lnTo>
                    <a:pt x="134" y="587"/>
                  </a:lnTo>
                  <a:lnTo>
                    <a:pt x="149" y="587"/>
                  </a:lnTo>
                  <a:lnTo>
                    <a:pt x="149" y="585"/>
                  </a:lnTo>
                  <a:lnTo>
                    <a:pt x="151" y="585"/>
                  </a:lnTo>
                  <a:lnTo>
                    <a:pt x="151" y="585"/>
                  </a:lnTo>
                  <a:lnTo>
                    <a:pt x="151" y="585"/>
                  </a:lnTo>
                  <a:lnTo>
                    <a:pt x="151" y="583"/>
                  </a:lnTo>
                  <a:lnTo>
                    <a:pt x="151" y="583"/>
                  </a:lnTo>
                  <a:lnTo>
                    <a:pt x="151" y="583"/>
                  </a:lnTo>
                  <a:lnTo>
                    <a:pt x="151" y="580"/>
                  </a:lnTo>
                  <a:lnTo>
                    <a:pt x="151" y="580"/>
                  </a:lnTo>
                  <a:lnTo>
                    <a:pt x="151" y="580"/>
                  </a:lnTo>
                  <a:lnTo>
                    <a:pt x="151" y="580"/>
                  </a:lnTo>
                  <a:lnTo>
                    <a:pt x="165" y="578"/>
                  </a:lnTo>
                  <a:lnTo>
                    <a:pt x="167" y="578"/>
                  </a:lnTo>
                  <a:lnTo>
                    <a:pt x="167" y="578"/>
                  </a:lnTo>
                  <a:lnTo>
                    <a:pt x="167" y="578"/>
                  </a:lnTo>
                  <a:lnTo>
                    <a:pt x="167" y="578"/>
                  </a:lnTo>
                  <a:lnTo>
                    <a:pt x="170" y="580"/>
                  </a:lnTo>
                  <a:lnTo>
                    <a:pt x="172" y="580"/>
                  </a:lnTo>
                  <a:lnTo>
                    <a:pt x="172" y="580"/>
                  </a:lnTo>
                  <a:lnTo>
                    <a:pt x="175" y="580"/>
                  </a:lnTo>
                  <a:lnTo>
                    <a:pt x="179" y="580"/>
                  </a:lnTo>
                  <a:lnTo>
                    <a:pt x="184" y="580"/>
                  </a:lnTo>
                  <a:lnTo>
                    <a:pt x="189" y="580"/>
                  </a:lnTo>
                  <a:lnTo>
                    <a:pt x="191" y="580"/>
                  </a:lnTo>
                  <a:lnTo>
                    <a:pt x="191" y="580"/>
                  </a:lnTo>
                  <a:lnTo>
                    <a:pt x="194" y="580"/>
                  </a:lnTo>
                  <a:lnTo>
                    <a:pt x="196" y="580"/>
                  </a:lnTo>
                  <a:lnTo>
                    <a:pt x="198" y="580"/>
                  </a:lnTo>
                  <a:lnTo>
                    <a:pt x="201" y="580"/>
                  </a:lnTo>
                  <a:lnTo>
                    <a:pt x="201" y="580"/>
                  </a:lnTo>
                  <a:lnTo>
                    <a:pt x="201" y="580"/>
                  </a:lnTo>
                  <a:lnTo>
                    <a:pt x="203" y="578"/>
                  </a:lnTo>
                  <a:lnTo>
                    <a:pt x="203" y="578"/>
                  </a:lnTo>
                  <a:lnTo>
                    <a:pt x="203" y="578"/>
                  </a:lnTo>
                  <a:lnTo>
                    <a:pt x="205" y="580"/>
                  </a:lnTo>
                  <a:lnTo>
                    <a:pt x="205" y="580"/>
                  </a:lnTo>
                  <a:lnTo>
                    <a:pt x="210" y="580"/>
                  </a:lnTo>
                  <a:lnTo>
                    <a:pt x="210" y="580"/>
                  </a:lnTo>
                  <a:lnTo>
                    <a:pt x="215" y="580"/>
                  </a:lnTo>
                  <a:lnTo>
                    <a:pt x="215" y="580"/>
                  </a:lnTo>
                  <a:lnTo>
                    <a:pt x="217" y="580"/>
                  </a:lnTo>
                  <a:lnTo>
                    <a:pt x="217" y="580"/>
                  </a:lnTo>
                  <a:lnTo>
                    <a:pt x="220" y="583"/>
                  </a:lnTo>
                  <a:lnTo>
                    <a:pt x="227" y="583"/>
                  </a:lnTo>
                  <a:lnTo>
                    <a:pt x="227" y="583"/>
                  </a:lnTo>
                  <a:lnTo>
                    <a:pt x="227" y="583"/>
                  </a:lnTo>
                  <a:lnTo>
                    <a:pt x="229" y="580"/>
                  </a:lnTo>
                  <a:lnTo>
                    <a:pt x="229" y="580"/>
                  </a:lnTo>
                  <a:lnTo>
                    <a:pt x="229" y="580"/>
                  </a:lnTo>
                  <a:lnTo>
                    <a:pt x="231" y="583"/>
                  </a:lnTo>
                  <a:lnTo>
                    <a:pt x="231" y="583"/>
                  </a:lnTo>
                  <a:lnTo>
                    <a:pt x="231" y="583"/>
                  </a:lnTo>
                  <a:lnTo>
                    <a:pt x="234" y="583"/>
                  </a:lnTo>
                  <a:lnTo>
                    <a:pt x="234" y="583"/>
                  </a:lnTo>
                  <a:lnTo>
                    <a:pt x="234" y="583"/>
                  </a:lnTo>
                  <a:lnTo>
                    <a:pt x="236" y="580"/>
                  </a:lnTo>
                  <a:lnTo>
                    <a:pt x="236" y="583"/>
                  </a:lnTo>
                  <a:lnTo>
                    <a:pt x="238" y="583"/>
                  </a:lnTo>
                  <a:lnTo>
                    <a:pt x="238" y="583"/>
                  </a:lnTo>
                  <a:lnTo>
                    <a:pt x="238" y="580"/>
                  </a:lnTo>
                  <a:lnTo>
                    <a:pt x="241" y="583"/>
                  </a:lnTo>
                  <a:lnTo>
                    <a:pt x="241" y="583"/>
                  </a:lnTo>
                  <a:lnTo>
                    <a:pt x="243" y="583"/>
                  </a:lnTo>
                  <a:lnTo>
                    <a:pt x="243" y="583"/>
                  </a:lnTo>
                  <a:lnTo>
                    <a:pt x="246" y="580"/>
                  </a:lnTo>
                  <a:lnTo>
                    <a:pt x="246" y="580"/>
                  </a:lnTo>
                  <a:lnTo>
                    <a:pt x="246" y="580"/>
                  </a:lnTo>
                  <a:lnTo>
                    <a:pt x="248" y="580"/>
                  </a:lnTo>
                  <a:lnTo>
                    <a:pt x="250" y="580"/>
                  </a:lnTo>
                  <a:lnTo>
                    <a:pt x="250" y="580"/>
                  </a:lnTo>
                  <a:lnTo>
                    <a:pt x="250" y="580"/>
                  </a:lnTo>
                  <a:lnTo>
                    <a:pt x="250" y="580"/>
                  </a:lnTo>
                  <a:lnTo>
                    <a:pt x="253" y="580"/>
                  </a:lnTo>
                  <a:lnTo>
                    <a:pt x="253" y="580"/>
                  </a:lnTo>
                  <a:lnTo>
                    <a:pt x="253" y="580"/>
                  </a:lnTo>
                  <a:lnTo>
                    <a:pt x="253" y="583"/>
                  </a:lnTo>
                  <a:lnTo>
                    <a:pt x="255" y="583"/>
                  </a:lnTo>
                  <a:lnTo>
                    <a:pt x="255" y="583"/>
                  </a:lnTo>
                  <a:lnTo>
                    <a:pt x="255" y="583"/>
                  </a:lnTo>
                  <a:lnTo>
                    <a:pt x="255" y="585"/>
                  </a:lnTo>
                  <a:lnTo>
                    <a:pt x="255" y="587"/>
                  </a:lnTo>
                  <a:lnTo>
                    <a:pt x="265" y="587"/>
                  </a:lnTo>
                  <a:lnTo>
                    <a:pt x="272" y="587"/>
                  </a:lnTo>
                  <a:lnTo>
                    <a:pt x="274" y="587"/>
                  </a:lnTo>
                  <a:lnTo>
                    <a:pt x="283" y="587"/>
                  </a:lnTo>
                  <a:lnTo>
                    <a:pt x="293" y="587"/>
                  </a:lnTo>
                  <a:lnTo>
                    <a:pt x="300" y="587"/>
                  </a:lnTo>
                  <a:lnTo>
                    <a:pt x="307" y="587"/>
                  </a:lnTo>
                  <a:lnTo>
                    <a:pt x="307" y="587"/>
                  </a:lnTo>
                  <a:lnTo>
                    <a:pt x="309" y="585"/>
                  </a:lnTo>
                  <a:lnTo>
                    <a:pt x="314" y="587"/>
                  </a:lnTo>
                  <a:lnTo>
                    <a:pt x="314" y="587"/>
                  </a:lnTo>
                  <a:lnTo>
                    <a:pt x="314" y="587"/>
                  </a:lnTo>
                  <a:lnTo>
                    <a:pt x="317" y="587"/>
                  </a:lnTo>
                  <a:lnTo>
                    <a:pt x="317" y="587"/>
                  </a:lnTo>
                  <a:lnTo>
                    <a:pt x="317" y="587"/>
                  </a:lnTo>
                  <a:lnTo>
                    <a:pt x="321" y="587"/>
                  </a:lnTo>
                  <a:lnTo>
                    <a:pt x="321" y="587"/>
                  </a:lnTo>
                  <a:lnTo>
                    <a:pt x="321" y="585"/>
                  </a:lnTo>
                  <a:lnTo>
                    <a:pt x="321" y="585"/>
                  </a:lnTo>
                  <a:lnTo>
                    <a:pt x="321" y="585"/>
                  </a:lnTo>
                  <a:lnTo>
                    <a:pt x="321" y="585"/>
                  </a:lnTo>
                  <a:lnTo>
                    <a:pt x="324" y="585"/>
                  </a:lnTo>
                  <a:lnTo>
                    <a:pt x="324" y="585"/>
                  </a:lnTo>
                  <a:lnTo>
                    <a:pt x="326" y="587"/>
                  </a:lnTo>
                  <a:lnTo>
                    <a:pt x="326" y="587"/>
                  </a:lnTo>
                  <a:lnTo>
                    <a:pt x="326" y="587"/>
                  </a:lnTo>
                  <a:lnTo>
                    <a:pt x="326" y="587"/>
                  </a:lnTo>
                  <a:lnTo>
                    <a:pt x="328" y="587"/>
                  </a:lnTo>
                  <a:lnTo>
                    <a:pt x="328" y="587"/>
                  </a:lnTo>
                  <a:lnTo>
                    <a:pt x="331" y="590"/>
                  </a:lnTo>
                  <a:lnTo>
                    <a:pt x="331" y="590"/>
                  </a:lnTo>
                  <a:lnTo>
                    <a:pt x="331" y="590"/>
                  </a:lnTo>
                  <a:lnTo>
                    <a:pt x="331" y="587"/>
                  </a:lnTo>
                  <a:lnTo>
                    <a:pt x="333" y="590"/>
                  </a:lnTo>
                  <a:lnTo>
                    <a:pt x="331" y="590"/>
                  </a:lnTo>
                  <a:lnTo>
                    <a:pt x="331" y="590"/>
                  </a:lnTo>
                  <a:lnTo>
                    <a:pt x="331" y="590"/>
                  </a:lnTo>
                  <a:lnTo>
                    <a:pt x="333" y="590"/>
                  </a:lnTo>
                  <a:lnTo>
                    <a:pt x="333" y="590"/>
                  </a:lnTo>
                  <a:lnTo>
                    <a:pt x="333" y="590"/>
                  </a:lnTo>
                  <a:lnTo>
                    <a:pt x="333" y="590"/>
                  </a:lnTo>
                  <a:lnTo>
                    <a:pt x="333" y="592"/>
                  </a:lnTo>
                  <a:lnTo>
                    <a:pt x="333" y="592"/>
                  </a:lnTo>
                  <a:lnTo>
                    <a:pt x="338" y="592"/>
                  </a:lnTo>
                  <a:lnTo>
                    <a:pt x="338" y="592"/>
                  </a:lnTo>
                  <a:lnTo>
                    <a:pt x="338" y="590"/>
                  </a:lnTo>
                  <a:lnTo>
                    <a:pt x="338" y="590"/>
                  </a:lnTo>
                  <a:lnTo>
                    <a:pt x="338" y="590"/>
                  </a:lnTo>
                  <a:lnTo>
                    <a:pt x="338" y="590"/>
                  </a:lnTo>
                  <a:lnTo>
                    <a:pt x="340" y="590"/>
                  </a:lnTo>
                  <a:lnTo>
                    <a:pt x="340" y="590"/>
                  </a:lnTo>
                  <a:lnTo>
                    <a:pt x="340" y="592"/>
                  </a:lnTo>
                  <a:lnTo>
                    <a:pt x="340" y="592"/>
                  </a:lnTo>
                  <a:lnTo>
                    <a:pt x="340" y="595"/>
                  </a:lnTo>
                  <a:lnTo>
                    <a:pt x="340" y="595"/>
                  </a:lnTo>
                  <a:lnTo>
                    <a:pt x="343" y="595"/>
                  </a:lnTo>
                  <a:lnTo>
                    <a:pt x="343" y="595"/>
                  </a:lnTo>
                  <a:lnTo>
                    <a:pt x="345" y="595"/>
                  </a:lnTo>
                  <a:lnTo>
                    <a:pt x="345" y="595"/>
                  </a:lnTo>
                  <a:lnTo>
                    <a:pt x="345" y="595"/>
                  </a:lnTo>
                  <a:lnTo>
                    <a:pt x="347" y="595"/>
                  </a:lnTo>
                  <a:lnTo>
                    <a:pt x="347" y="595"/>
                  </a:lnTo>
                  <a:lnTo>
                    <a:pt x="350" y="595"/>
                  </a:lnTo>
                  <a:lnTo>
                    <a:pt x="350" y="597"/>
                  </a:lnTo>
                  <a:lnTo>
                    <a:pt x="352" y="597"/>
                  </a:lnTo>
                  <a:lnTo>
                    <a:pt x="352" y="595"/>
                  </a:lnTo>
                  <a:lnTo>
                    <a:pt x="352" y="595"/>
                  </a:lnTo>
                  <a:lnTo>
                    <a:pt x="352" y="595"/>
                  </a:lnTo>
                  <a:lnTo>
                    <a:pt x="354" y="595"/>
                  </a:lnTo>
                  <a:lnTo>
                    <a:pt x="354" y="592"/>
                  </a:lnTo>
                  <a:lnTo>
                    <a:pt x="357" y="595"/>
                  </a:lnTo>
                  <a:lnTo>
                    <a:pt x="357" y="595"/>
                  </a:lnTo>
                  <a:lnTo>
                    <a:pt x="357" y="592"/>
                  </a:lnTo>
                  <a:lnTo>
                    <a:pt x="359" y="595"/>
                  </a:lnTo>
                  <a:lnTo>
                    <a:pt x="359" y="595"/>
                  </a:lnTo>
                  <a:lnTo>
                    <a:pt x="359" y="595"/>
                  </a:lnTo>
                  <a:lnTo>
                    <a:pt x="359" y="595"/>
                  </a:lnTo>
                  <a:lnTo>
                    <a:pt x="359" y="595"/>
                  </a:lnTo>
                  <a:lnTo>
                    <a:pt x="362" y="597"/>
                  </a:lnTo>
                  <a:lnTo>
                    <a:pt x="362" y="597"/>
                  </a:lnTo>
                  <a:lnTo>
                    <a:pt x="362" y="597"/>
                  </a:lnTo>
                  <a:lnTo>
                    <a:pt x="362" y="597"/>
                  </a:lnTo>
                  <a:lnTo>
                    <a:pt x="362" y="597"/>
                  </a:lnTo>
                  <a:lnTo>
                    <a:pt x="362" y="597"/>
                  </a:lnTo>
                  <a:lnTo>
                    <a:pt x="362" y="599"/>
                  </a:lnTo>
                  <a:lnTo>
                    <a:pt x="362" y="599"/>
                  </a:lnTo>
                  <a:lnTo>
                    <a:pt x="364" y="599"/>
                  </a:lnTo>
                  <a:lnTo>
                    <a:pt x="364" y="599"/>
                  </a:lnTo>
                  <a:lnTo>
                    <a:pt x="364" y="599"/>
                  </a:lnTo>
                  <a:lnTo>
                    <a:pt x="364" y="599"/>
                  </a:lnTo>
                  <a:lnTo>
                    <a:pt x="366" y="599"/>
                  </a:lnTo>
                  <a:lnTo>
                    <a:pt x="366" y="599"/>
                  </a:lnTo>
                  <a:lnTo>
                    <a:pt x="369" y="597"/>
                  </a:lnTo>
                  <a:lnTo>
                    <a:pt x="371" y="597"/>
                  </a:lnTo>
                  <a:lnTo>
                    <a:pt x="373" y="597"/>
                  </a:lnTo>
                  <a:lnTo>
                    <a:pt x="378" y="599"/>
                  </a:lnTo>
                  <a:lnTo>
                    <a:pt x="383" y="599"/>
                  </a:lnTo>
                  <a:lnTo>
                    <a:pt x="385" y="599"/>
                  </a:lnTo>
                  <a:lnTo>
                    <a:pt x="385" y="599"/>
                  </a:lnTo>
                  <a:lnTo>
                    <a:pt x="385" y="599"/>
                  </a:lnTo>
                  <a:lnTo>
                    <a:pt x="388" y="599"/>
                  </a:lnTo>
                  <a:lnTo>
                    <a:pt x="388" y="599"/>
                  </a:lnTo>
                  <a:lnTo>
                    <a:pt x="390" y="602"/>
                  </a:lnTo>
                  <a:lnTo>
                    <a:pt x="390" y="604"/>
                  </a:lnTo>
                  <a:lnTo>
                    <a:pt x="390" y="604"/>
                  </a:lnTo>
                  <a:lnTo>
                    <a:pt x="392" y="604"/>
                  </a:lnTo>
                  <a:lnTo>
                    <a:pt x="392" y="604"/>
                  </a:lnTo>
                  <a:lnTo>
                    <a:pt x="392" y="604"/>
                  </a:lnTo>
                  <a:lnTo>
                    <a:pt x="392" y="606"/>
                  </a:lnTo>
                  <a:lnTo>
                    <a:pt x="395" y="606"/>
                  </a:lnTo>
                  <a:lnTo>
                    <a:pt x="395" y="606"/>
                  </a:lnTo>
                  <a:lnTo>
                    <a:pt x="395" y="606"/>
                  </a:lnTo>
                  <a:lnTo>
                    <a:pt x="395" y="606"/>
                  </a:lnTo>
                  <a:lnTo>
                    <a:pt x="395" y="606"/>
                  </a:lnTo>
                  <a:lnTo>
                    <a:pt x="397" y="606"/>
                  </a:lnTo>
                  <a:lnTo>
                    <a:pt x="397" y="606"/>
                  </a:lnTo>
                  <a:lnTo>
                    <a:pt x="399" y="606"/>
                  </a:lnTo>
                  <a:lnTo>
                    <a:pt x="399" y="606"/>
                  </a:lnTo>
                  <a:lnTo>
                    <a:pt x="399" y="606"/>
                  </a:lnTo>
                  <a:lnTo>
                    <a:pt x="399" y="606"/>
                  </a:lnTo>
                  <a:lnTo>
                    <a:pt x="402" y="609"/>
                  </a:lnTo>
                  <a:lnTo>
                    <a:pt x="402" y="609"/>
                  </a:lnTo>
                  <a:lnTo>
                    <a:pt x="402" y="609"/>
                  </a:lnTo>
                  <a:lnTo>
                    <a:pt x="402" y="609"/>
                  </a:lnTo>
                  <a:lnTo>
                    <a:pt x="402" y="611"/>
                  </a:lnTo>
                  <a:lnTo>
                    <a:pt x="402" y="611"/>
                  </a:lnTo>
                  <a:lnTo>
                    <a:pt x="404" y="613"/>
                  </a:lnTo>
                  <a:lnTo>
                    <a:pt x="406" y="611"/>
                  </a:lnTo>
                  <a:lnTo>
                    <a:pt x="406" y="611"/>
                  </a:lnTo>
                  <a:lnTo>
                    <a:pt x="406" y="611"/>
                  </a:lnTo>
                  <a:lnTo>
                    <a:pt x="409" y="611"/>
                  </a:lnTo>
                  <a:lnTo>
                    <a:pt x="409" y="609"/>
                  </a:lnTo>
                  <a:lnTo>
                    <a:pt x="406" y="604"/>
                  </a:lnTo>
                  <a:lnTo>
                    <a:pt x="404" y="599"/>
                  </a:lnTo>
                  <a:lnTo>
                    <a:pt x="404" y="597"/>
                  </a:lnTo>
                  <a:lnTo>
                    <a:pt x="404" y="597"/>
                  </a:lnTo>
                  <a:lnTo>
                    <a:pt x="404" y="597"/>
                  </a:lnTo>
                  <a:lnTo>
                    <a:pt x="404" y="597"/>
                  </a:lnTo>
                  <a:lnTo>
                    <a:pt x="402" y="595"/>
                  </a:lnTo>
                  <a:lnTo>
                    <a:pt x="404" y="595"/>
                  </a:lnTo>
                  <a:lnTo>
                    <a:pt x="404" y="592"/>
                  </a:lnTo>
                  <a:lnTo>
                    <a:pt x="404" y="592"/>
                  </a:lnTo>
                  <a:lnTo>
                    <a:pt x="404" y="592"/>
                  </a:lnTo>
                  <a:lnTo>
                    <a:pt x="404" y="592"/>
                  </a:lnTo>
                  <a:lnTo>
                    <a:pt x="404" y="592"/>
                  </a:lnTo>
                  <a:lnTo>
                    <a:pt x="404" y="592"/>
                  </a:lnTo>
                  <a:lnTo>
                    <a:pt x="404" y="590"/>
                  </a:lnTo>
                  <a:lnTo>
                    <a:pt x="404" y="590"/>
                  </a:lnTo>
                  <a:lnTo>
                    <a:pt x="404" y="590"/>
                  </a:lnTo>
                  <a:lnTo>
                    <a:pt x="404" y="590"/>
                  </a:lnTo>
                  <a:lnTo>
                    <a:pt x="404" y="590"/>
                  </a:lnTo>
                  <a:lnTo>
                    <a:pt x="404" y="590"/>
                  </a:lnTo>
                  <a:lnTo>
                    <a:pt x="404" y="590"/>
                  </a:lnTo>
                  <a:lnTo>
                    <a:pt x="404" y="590"/>
                  </a:lnTo>
                  <a:lnTo>
                    <a:pt x="404" y="587"/>
                  </a:lnTo>
                  <a:lnTo>
                    <a:pt x="404" y="587"/>
                  </a:lnTo>
                  <a:lnTo>
                    <a:pt x="404" y="587"/>
                  </a:lnTo>
                  <a:lnTo>
                    <a:pt x="404" y="585"/>
                  </a:lnTo>
                  <a:lnTo>
                    <a:pt x="404" y="585"/>
                  </a:lnTo>
                  <a:lnTo>
                    <a:pt x="406" y="585"/>
                  </a:lnTo>
                  <a:lnTo>
                    <a:pt x="406" y="585"/>
                  </a:lnTo>
                  <a:lnTo>
                    <a:pt x="409" y="585"/>
                  </a:lnTo>
                  <a:lnTo>
                    <a:pt x="411" y="585"/>
                  </a:lnTo>
                  <a:lnTo>
                    <a:pt x="411" y="583"/>
                  </a:lnTo>
                  <a:lnTo>
                    <a:pt x="411" y="583"/>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09" name="Freeform 208"/>
            <p:cNvSpPr>
              <a:spLocks/>
            </p:cNvSpPr>
            <p:nvPr/>
          </p:nvSpPr>
          <p:spPr bwMode="auto">
            <a:xfrm>
              <a:off x="8440737" y="2645929"/>
              <a:ext cx="1108075" cy="744538"/>
            </a:xfrm>
            <a:custGeom>
              <a:avLst/>
              <a:gdLst>
                <a:gd name="T0" fmla="*/ 686 w 698"/>
                <a:gd name="T1" fmla="*/ 289 h 469"/>
                <a:gd name="T2" fmla="*/ 667 w 698"/>
                <a:gd name="T3" fmla="*/ 275 h 469"/>
                <a:gd name="T4" fmla="*/ 646 w 698"/>
                <a:gd name="T5" fmla="*/ 256 h 469"/>
                <a:gd name="T6" fmla="*/ 641 w 698"/>
                <a:gd name="T7" fmla="*/ 234 h 469"/>
                <a:gd name="T8" fmla="*/ 618 w 698"/>
                <a:gd name="T9" fmla="*/ 213 h 469"/>
                <a:gd name="T10" fmla="*/ 592 w 698"/>
                <a:gd name="T11" fmla="*/ 201 h 469"/>
                <a:gd name="T12" fmla="*/ 582 w 698"/>
                <a:gd name="T13" fmla="*/ 173 h 469"/>
                <a:gd name="T14" fmla="*/ 551 w 698"/>
                <a:gd name="T15" fmla="*/ 149 h 469"/>
                <a:gd name="T16" fmla="*/ 521 w 698"/>
                <a:gd name="T17" fmla="*/ 137 h 469"/>
                <a:gd name="T18" fmla="*/ 492 w 698"/>
                <a:gd name="T19" fmla="*/ 121 h 469"/>
                <a:gd name="T20" fmla="*/ 490 w 698"/>
                <a:gd name="T21" fmla="*/ 97 h 469"/>
                <a:gd name="T22" fmla="*/ 459 w 698"/>
                <a:gd name="T23" fmla="*/ 17 h 469"/>
                <a:gd name="T24" fmla="*/ 424 w 698"/>
                <a:gd name="T25" fmla="*/ 2 h 469"/>
                <a:gd name="T26" fmla="*/ 398 w 698"/>
                <a:gd name="T27" fmla="*/ 17 h 469"/>
                <a:gd name="T28" fmla="*/ 391 w 698"/>
                <a:gd name="T29" fmla="*/ 38 h 469"/>
                <a:gd name="T30" fmla="*/ 362 w 698"/>
                <a:gd name="T31" fmla="*/ 59 h 469"/>
                <a:gd name="T32" fmla="*/ 353 w 698"/>
                <a:gd name="T33" fmla="*/ 73 h 469"/>
                <a:gd name="T34" fmla="*/ 341 w 698"/>
                <a:gd name="T35" fmla="*/ 85 h 469"/>
                <a:gd name="T36" fmla="*/ 324 w 698"/>
                <a:gd name="T37" fmla="*/ 97 h 469"/>
                <a:gd name="T38" fmla="*/ 303 w 698"/>
                <a:gd name="T39" fmla="*/ 99 h 469"/>
                <a:gd name="T40" fmla="*/ 284 w 698"/>
                <a:gd name="T41" fmla="*/ 107 h 469"/>
                <a:gd name="T42" fmla="*/ 256 w 698"/>
                <a:gd name="T43" fmla="*/ 107 h 469"/>
                <a:gd name="T44" fmla="*/ 242 w 698"/>
                <a:gd name="T45" fmla="*/ 116 h 469"/>
                <a:gd name="T46" fmla="*/ 192 w 698"/>
                <a:gd name="T47" fmla="*/ 161 h 469"/>
                <a:gd name="T48" fmla="*/ 147 w 698"/>
                <a:gd name="T49" fmla="*/ 175 h 469"/>
                <a:gd name="T50" fmla="*/ 130 w 698"/>
                <a:gd name="T51" fmla="*/ 185 h 469"/>
                <a:gd name="T52" fmla="*/ 114 w 698"/>
                <a:gd name="T53" fmla="*/ 168 h 469"/>
                <a:gd name="T54" fmla="*/ 83 w 698"/>
                <a:gd name="T55" fmla="*/ 187 h 469"/>
                <a:gd name="T56" fmla="*/ 43 w 698"/>
                <a:gd name="T57" fmla="*/ 206 h 469"/>
                <a:gd name="T58" fmla="*/ 7 w 698"/>
                <a:gd name="T59" fmla="*/ 258 h 469"/>
                <a:gd name="T60" fmla="*/ 5 w 698"/>
                <a:gd name="T61" fmla="*/ 272 h 469"/>
                <a:gd name="T62" fmla="*/ 10 w 698"/>
                <a:gd name="T63" fmla="*/ 301 h 469"/>
                <a:gd name="T64" fmla="*/ 14 w 698"/>
                <a:gd name="T65" fmla="*/ 327 h 469"/>
                <a:gd name="T66" fmla="*/ 40 w 698"/>
                <a:gd name="T67" fmla="*/ 372 h 469"/>
                <a:gd name="T68" fmla="*/ 76 w 698"/>
                <a:gd name="T69" fmla="*/ 421 h 469"/>
                <a:gd name="T70" fmla="*/ 90 w 698"/>
                <a:gd name="T71" fmla="*/ 443 h 469"/>
                <a:gd name="T72" fmla="*/ 95 w 698"/>
                <a:gd name="T73" fmla="*/ 466 h 469"/>
                <a:gd name="T74" fmla="*/ 114 w 698"/>
                <a:gd name="T75" fmla="*/ 410 h 469"/>
                <a:gd name="T76" fmla="*/ 140 w 698"/>
                <a:gd name="T77" fmla="*/ 398 h 469"/>
                <a:gd name="T78" fmla="*/ 166 w 698"/>
                <a:gd name="T79" fmla="*/ 391 h 469"/>
                <a:gd name="T80" fmla="*/ 194 w 698"/>
                <a:gd name="T81" fmla="*/ 398 h 469"/>
                <a:gd name="T82" fmla="*/ 218 w 698"/>
                <a:gd name="T83" fmla="*/ 395 h 469"/>
                <a:gd name="T84" fmla="*/ 225 w 698"/>
                <a:gd name="T85" fmla="*/ 355 h 469"/>
                <a:gd name="T86" fmla="*/ 251 w 698"/>
                <a:gd name="T87" fmla="*/ 324 h 469"/>
                <a:gd name="T88" fmla="*/ 296 w 698"/>
                <a:gd name="T89" fmla="*/ 322 h 469"/>
                <a:gd name="T90" fmla="*/ 331 w 698"/>
                <a:gd name="T91" fmla="*/ 353 h 469"/>
                <a:gd name="T92" fmla="*/ 367 w 698"/>
                <a:gd name="T93" fmla="*/ 357 h 469"/>
                <a:gd name="T94" fmla="*/ 395 w 698"/>
                <a:gd name="T95" fmla="*/ 360 h 469"/>
                <a:gd name="T96" fmla="*/ 433 w 698"/>
                <a:gd name="T97" fmla="*/ 365 h 469"/>
                <a:gd name="T98" fmla="*/ 445 w 698"/>
                <a:gd name="T99" fmla="*/ 346 h 469"/>
                <a:gd name="T100" fmla="*/ 457 w 698"/>
                <a:gd name="T101" fmla="*/ 331 h 469"/>
                <a:gd name="T102" fmla="*/ 476 w 698"/>
                <a:gd name="T103" fmla="*/ 343 h 469"/>
                <a:gd name="T104" fmla="*/ 507 w 698"/>
                <a:gd name="T105" fmla="*/ 331 h 469"/>
                <a:gd name="T106" fmla="*/ 528 w 698"/>
                <a:gd name="T107" fmla="*/ 324 h 469"/>
                <a:gd name="T108" fmla="*/ 542 w 698"/>
                <a:gd name="T109" fmla="*/ 317 h 469"/>
                <a:gd name="T110" fmla="*/ 561 w 698"/>
                <a:gd name="T111" fmla="*/ 324 h 469"/>
                <a:gd name="T112" fmla="*/ 585 w 698"/>
                <a:gd name="T113" fmla="*/ 317 h 469"/>
                <a:gd name="T114" fmla="*/ 594 w 698"/>
                <a:gd name="T115" fmla="*/ 303 h 469"/>
                <a:gd name="T116" fmla="*/ 608 w 698"/>
                <a:gd name="T117" fmla="*/ 308 h 469"/>
                <a:gd name="T118" fmla="*/ 620 w 698"/>
                <a:gd name="T119" fmla="*/ 310 h 469"/>
                <a:gd name="T120" fmla="*/ 630 w 698"/>
                <a:gd name="T121" fmla="*/ 310 h 469"/>
                <a:gd name="T122" fmla="*/ 649 w 698"/>
                <a:gd name="T123" fmla="*/ 320 h 469"/>
                <a:gd name="T124" fmla="*/ 667 w 698"/>
                <a:gd name="T125" fmla="*/ 32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8" h="469">
                  <a:moveTo>
                    <a:pt x="696" y="317"/>
                  </a:moveTo>
                  <a:lnTo>
                    <a:pt x="696" y="315"/>
                  </a:lnTo>
                  <a:lnTo>
                    <a:pt x="693" y="315"/>
                  </a:lnTo>
                  <a:lnTo>
                    <a:pt x="693" y="312"/>
                  </a:lnTo>
                  <a:lnTo>
                    <a:pt x="689" y="310"/>
                  </a:lnTo>
                  <a:lnTo>
                    <a:pt x="689" y="310"/>
                  </a:lnTo>
                  <a:lnTo>
                    <a:pt x="689" y="308"/>
                  </a:lnTo>
                  <a:lnTo>
                    <a:pt x="686" y="305"/>
                  </a:lnTo>
                  <a:lnTo>
                    <a:pt x="686" y="303"/>
                  </a:lnTo>
                  <a:lnTo>
                    <a:pt x="686" y="301"/>
                  </a:lnTo>
                  <a:lnTo>
                    <a:pt x="686" y="298"/>
                  </a:lnTo>
                  <a:lnTo>
                    <a:pt x="686" y="298"/>
                  </a:lnTo>
                  <a:lnTo>
                    <a:pt x="686" y="298"/>
                  </a:lnTo>
                  <a:lnTo>
                    <a:pt x="689" y="291"/>
                  </a:lnTo>
                  <a:lnTo>
                    <a:pt x="686" y="291"/>
                  </a:lnTo>
                  <a:lnTo>
                    <a:pt x="689" y="291"/>
                  </a:lnTo>
                  <a:lnTo>
                    <a:pt x="686" y="291"/>
                  </a:lnTo>
                  <a:lnTo>
                    <a:pt x="686" y="289"/>
                  </a:lnTo>
                  <a:lnTo>
                    <a:pt x="686" y="289"/>
                  </a:lnTo>
                  <a:lnTo>
                    <a:pt x="686" y="291"/>
                  </a:lnTo>
                  <a:lnTo>
                    <a:pt x="686" y="291"/>
                  </a:lnTo>
                  <a:lnTo>
                    <a:pt x="686" y="291"/>
                  </a:lnTo>
                  <a:lnTo>
                    <a:pt x="686" y="291"/>
                  </a:lnTo>
                  <a:lnTo>
                    <a:pt x="686" y="291"/>
                  </a:lnTo>
                  <a:lnTo>
                    <a:pt x="684" y="289"/>
                  </a:lnTo>
                  <a:lnTo>
                    <a:pt x="684" y="289"/>
                  </a:lnTo>
                  <a:lnTo>
                    <a:pt x="684" y="289"/>
                  </a:lnTo>
                  <a:lnTo>
                    <a:pt x="686" y="289"/>
                  </a:lnTo>
                  <a:lnTo>
                    <a:pt x="686" y="286"/>
                  </a:lnTo>
                  <a:lnTo>
                    <a:pt x="686" y="286"/>
                  </a:lnTo>
                  <a:lnTo>
                    <a:pt x="684" y="286"/>
                  </a:lnTo>
                  <a:lnTo>
                    <a:pt x="684" y="286"/>
                  </a:lnTo>
                  <a:lnTo>
                    <a:pt x="684" y="286"/>
                  </a:lnTo>
                  <a:lnTo>
                    <a:pt x="684" y="286"/>
                  </a:lnTo>
                  <a:lnTo>
                    <a:pt x="684" y="284"/>
                  </a:lnTo>
                  <a:lnTo>
                    <a:pt x="684" y="284"/>
                  </a:lnTo>
                  <a:lnTo>
                    <a:pt x="682" y="284"/>
                  </a:lnTo>
                  <a:lnTo>
                    <a:pt x="682" y="282"/>
                  </a:lnTo>
                  <a:lnTo>
                    <a:pt x="682" y="282"/>
                  </a:lnTo>
                  <a:lnTo>
                    <a:pt x="682" y="282"/>
                  </a:lnTo>
                  <a:lnTo>
                    <a:pt x="682" y="282"/>
                  </a:lnTo>
                  <a:lnTo>
                    <a:pt x="679" y="279"/>
                  </a:lnTo>
                  <a:lnTo>
                    <a:pt x="679" y="279"/>
                  </a:lnTo>
                  <a:lnTo>
                    <a:pt x="677" y="279"/>
                  </a:lnTo>
                  <a:lnTo>
                    <a:pt x="677" y="279"/>
                  </a:lnTo>
                  <a:lnTo>
                    <a:pt x="677" y="279"/>
                  </a:lnTo>
                  <a:lnTo>
                    <a:pt x="675" y="279"/>
                  </a:lnTo>
                  <a:lnTo>
                    <a:pt x="675" y="279"/>
                  </a:lnTo>
                  <a:lnTo>
                    <a:pt x="675" y="279"/>
                  </a:lnTo>
                  <a:lnTo>
                    <a:pt x="675" y="277"/>
                  </a:lnTo>
                  <a:lnTo>
                    <a:pt x="672" y="277"/>
                  </a:lnTo>
                  <a:lnTo>
                    <a:pt x="672" y="275"/>
                  </a:lnTo>
                  <a:lnTo>
                    <a:pt x="670" y="277"/>
                  </a:lnTo>
                  <a:lnTo>
                    <a:pt x="670" y="277"/>
                  </a:lnTo>
                  <a:lnTo>
                    <a:pt x="667" y="275"/>
                  </a:lnTo>
                  <a:lnTo>
                    <a:pt x="667" y="275"/>
                  </a:lnTo>
                  <a:lnTo>
                    <a:pt x="667" y="275"/>
                  </a:lnTo>
                  <a:lnTo>
                    <a:pt x="667" y="275"/>
                  </a:lnTo>
                  <a:lnTo>
                    <a:pt x="665" y="275"/>
                  </a:lnTo>
                  <a:lnTo>
                    <a:pt x="665" y="275"/>
                  </a:lnTo>
                  <a:lnTo>
                    <a:pt x="663" y="272"/>
                  </a:lnTo>
                  <a:lnTo>
                    <a:pt x="663" y="270"/>
                  </a:lnTo>
                  <a:lnTo>
                    <a:pt x="663" y="270"/>
                  </a:lnTo>
                  <a:lnTo>
                    <a:pt x="663" y="270"/>
                  </a:lnTo>
                  <a:lnTo>
                    <a:pt x="658" y="268"/>
                  </a:lnTo>
                  <a:lnTo>
                    <a:pt x="653" y="268"/>
                  </a:lnTo>
                  <a:lnTo>
                    <a:pt x="653" y="268"/>
                  </a:lnTo>
                  <a:lnTo>
                    <a:pt x="649" y="268"/>
                  </a:lnTo>
                  <a:lnTo>
                    <a:pt x="649" y="265"/>
                  </a:lnTo>
                  <a:lnTo>
                    <a:pt x="649" y="265"/>
                  </a:lnTo>
                  <a:lnTo>
                    <a:pt x="649" y="263"/>
                  </a:lnTo>
                  <a:lnTo>
                    <a:pt x="646" y="263"/>
                  </a:lnTo>
                  <a:lnTo>
                    <a:pt x="646" y="263"/>
                  </a:lnTo>
                  <a:lnTo>
                    <a:pt x="644" y="265"/>
                  </a:lnTo>
                  <a:lnTo>
                    <a:pt x="644" y="265"/>
                  </a:lnTo>
                  <a:lnTo>
                    <a:pt x="644" y="263"/>
                  </a:lnTo>
                  <a:lnTo>
                    <a:pt x="644" y="263"/>
                  </a:lnTo>
                  <a:lnTo>
                    <a:pt x="644" y="260"/>
                  </a:lnTo>
                  <a:lnTo>
                    <a:pt x="646" y="260"/>
                  </a:lnTo>
                  <a:lnTo>
                    <a:pt x="646" y="260"/>
                  </a:lnTo>
                  <a:lnTo>
                    <a:pt x="646" y="258"/>
                  </a:lnTo>
                  <a:lnTo>
                    <a:pt x="649" y="258"/>
                  </a:lnTo>
                  <a:lnTo>
                    <a:pt x="649" y="258"/>
                  </a:lnTo>
                  <a:lnTo>
                    <a:pt x="646" y="256"/>
                  </a:lnTo>
                  <a:lnTo>
                    <a:pt x="646" y="256"/>
                  </a:lnTo>
                  <a:lnTo>
                    <a:pt x="646" y="256"/>
                  </a:lnTo>
                  <a:lnTo>
                    <a:pt x="644" y="256"/>
                  </a:lnTo>
                  <a:lnTo>
                    <a:pt x="644" y="256"/>
                  </a:lnTo>
                  <a:lnTo>
                    <a:pt x="644" y="253"/>
                  </a:lnTo>
                  <a:lnTo>
                    <a:pt x="644" y="253"/>
                  </a:lnTo>
                  <a:lnTo>
                    <a:pt x="641" y="251"/>
                  </a:lnTo>
                  <a:lnTo>
                    <a:pt x="641" y="251"/>
                  </a:lnTo>
                  <a:lnTo>
                    <a:pt x="639" y="249"/>
                  </a:lnTo>
                  <a:lnTo>
                    <a:pt x="639" y="249"/>
                  </a:lnTo>
                  <a:lnTo>
                    <a:pt x="637" y="249"/>
                  </a:lnTo>
                  <a:lnTo>
                    <a:pt x="637" y="249"/>
                  </a:lnTo>
                  <a:lnTo>
                    <a:pt x="637" y="249"/>
                  </a:lnTo>
                  <a:lnTo>
                    <a:pt x="634" y="246"/>
                  </a:lnTo>
                  <a:lnTo>
                    <a:pt x="634" y="246"/>
                  </a:lnTo>
                  <a:lnTo>
                    <a:pt x="637" y="244"/>
                  </a:lnTo>
                  <a:lnTo>
                    <a:pt x="637" y="244"/>
                  </a:lnTo>
                  <a:lnTo>
                    <a:pt x="634" y="244"/>
                  </a:lnTo>
                  <a:lnTo>
                    <a:pt x="634" y="241"/>
                  </a:lnTo>
                  <a:lnTo>
                    <a:pt x="634" y="241"/>
                  </a:lnTo>
                  <a:lnTo>
                    <a:pt x="637" y="241"/>
                  </a:lnTo>
                  <a:lnTo>
                    <a:pt x="637" y="241"/>
                  </a:lnTo>
                  <a:lnTo>
                    <a:pt x="637" y="239"/>
                  </a:lnTo>
                  <a:lnTo>
                    <a:pt x="639" y="237"/>
                  </a:lnTo>
                  <a:lnTo>
                    <a:pt x="639" y="234"/>
                  </a:lnTo>
                  <a:lnTo>
                    <a:pt x="641" y="234"/>
                  </a:lnTo>
                  <a:lnTo>
                    <a:pt x="641" y="234"/>
                  </a:lnTo>
                  <a:lnTo>
                    <a:pt x="641" y="234"/>
                  </a:lnTo>
                  <a:lnTo>
                    <a:pt x="637" y="232"/>
                  </a:lnTo>
                  <a:lnTo>
                    <a:pt x="634" y="230"/>
                  </a:lnTo>
                  <a:lnTo>
                    <a:pt x="632" y="230"/>
                  </a:lnTo>
                  <a:lnTo>
                    <a:pt x="632" y="230"/>
                  </a:lnTo>
                  <a:lnTo>
                    <a:pt x="630" y="227"/>
                  </a:lnTo>
                  <a:lnTo>
                    <a:pt x="627" y="225"/>
                  </a:lnTo>
                  <a:lnTo>
                    <a:pt x="627" y="225"/>
                  </a:lnTo>
                  <a:lnTo>
                    <a:pt x="627" y="225"/>
                  </a:lnTo>
                  <a:lnTo>
                    <a:pt x="625" y="225"/>
                  </a:lnTo>
                  <a:lnTo>
                    <a:pt x="625" y="223"/>
                  </a:lnTo>
                  <a:lnTo>
                    <a:pt x="625" y="223"/>
                  </a:lnTo>
                  <a:lnTo>
                    <a:pt x="625" y="223"/>
                  </a:lnTo>
                  <a:lnTo>
                    <a:pt x="625" y="220"/>
                  </a:lnTo>
                  <a:lnTo>
                    <a:pt x="625" y="220"/>
                  </a:lnTo>
                  <a:lnTo>
                    <a:pt x="625" y="220"/>
                  </a:lnTo>
                  <a:lnTo>
                    <a:pt x="625" y="220"/>
                  </a:lnTo>
                  <a:lnTo>
                    <a:pt x="625" y="220"/>
                  </a:lnTo>
                  <a:lnTo>
                    <a:pt x="622" y="220"/>
                  </a:lnTo>
                  <a:lnTo>
                    <a:pt x="622" y="220"/>
                  </a:lnTo>
                  <a:lnTo>
                    <a:pt x="622" y="220"/>
                  </a:lnTo>
                  <a:lnTo>
                    <a:pt x="622" y="220"/>
                  </a:lnTo>
                  <a:lnTo>
                    <a:pt x="622" y="218"/>
                  </a:lnTo>
                  <a:lnTo>
                    <a:pt x="622" y="215"/>
                  </a:lnTo>
                  <a:lnTo>
                    <a:pt x="622" y="215"/>
                  </a:lnTo>
                  <a:lnTo>
                    <a:pt x="620" y="215"/>
                  </a:lnTo>
                  <a:lnTo>
                    <a:pt x="618" y="215"/>
                  </a:lnTo>
                  <a:lnTo>
                    <a:pt x="618" y="213"/>
                  </a:lnTo>
                  <a:lnTo>
                    <a:pt x="618" y="213"/>
                  </a:lnTo>
                  <a:lnTo>
                    <a:pt x="618" y="213"/>
                  </a:lnTo>
                  <a:lnTo>
                    <a:pt x="618" y="213"/>
                  </a:lnTo>
                  <a:lnTo>
                    <a:pt x="615" y="213"/>
                  </a:lnTo>
                  <a:lnTo>
                    <a:pt x="615" y="213"/>
                  </a:lnTo>
                  <a:lnTo>
                    <a:pt x="615" y="211"/>
                  </a:lnTo>
                  <a:lnTo>
                    <a:pt x="613" y="211"/>
                  </a:lnTo>
                  <a:lnTo>
                    <a:pt x="613" y="211"/>
                  </a:lnTo>
                  <a:lnTo>
                    <a:pt x="613" y="211"/>
                  </a:lnTo>
                  <a:lnTo>
                    <a:pt x="613" y="211"/>
                  </a:lnTo>
                  <a:lnTo>
                    <a:pt x="611" y="208"/>
                  </a:lnTo>
                  <a:lnTo>
                    <a:pt x="611" y="208"/>
                  </a:lnTo>
                  <a:lnTo>
                    <a:pt x="608" y="208"/>
                  </a:lnTo>
                  <a:lnTo>
                    <a:pt x="608" y="208"/>
                  </a:lnTo>
                  <a:lnTo>
                    <a:pt x="608" y="206"/>
                  </a:lnTo>
                  <a:lnTo>
                    <a:pt x="608" y="206"/>
                  </a:lnTo>
                  <a:lnTo>
                    <a:pt x="606" y="206"/>
                  </a:lnTo>
                  <a:lnTo>
                    <a:pt x="606" y="206"/>
                  </a:lnTo>
                  <a:lnTo>
                    <a:pt x="606" y="206"/>
                  </a:lnTo>
                  <a:lnTo>
                    <a:pt x="604" y="206"/>
                  </a:lnTo>
                  <a:lnTo>
                    <a:pt x="604" y="206"/>
                  </a:lnTo>
                  <a:lnTo>
                    <a:pt x="604" y="204"/>
                  </a:lnTo>
                  <a:lnTo>
                    <a:pt x="601" y="204"/>
                  </a:lnTo>
                  <a:lnTo>
                    <a:pt x="599" y="204"/>
                  </a:lnTo>
                  <a:lnTo>
                    <a:pt x="596" y="204"/>
                  </a:lnTo>
                  <a:lnTo>
                    <a:pt x="594" y="201"/>
                  </a:lnTo>
                  <a:lnTo>
                    <a:pt x="594" y="201"/>
                  </a:lnTo>
                  <a:lnTo>
                    <a:pt x="594" y="199"/>
                  </a:lnTo>
                  <a:lnTo>
                    <a:pt x="592" y="201"/>
                  </a:lnTo>
                  <a:lnTo>
                    <a:pt x="592" y="199"/>
                  </a:lnTo>
                  <a:lnTo>
                    <a:pt x="589" y="199"/>
                  </a:lnTo>
                  <a:lnTo>
                    <a:pt x="587" y="197"/>
                  </a:lnTo>
                  <a:lnTo>
                    <a:pt x="585" y="197"/>
                  </a:lnTo>
                  <a:lnTo>
                    <a:pt x="585" y="197"/>
                  </a:lnTo>
                  <a:lnTo>
                    <a:pt x="585" y="194"/>
                  </a:lnTo>
                  <a:lnTo>
                    <a:pt x="585" y="194"/>
                  </a:lnTo>
                  <a:lnTo>
                    <a:pt x="585" y="192"/>
                  </a:lnTo>
                  <a:lnTo>
                    <a:pt x="582" y="192"/>
                  </a:lnTo>
                  <a:lnTo>
                    <a:pt x="582" y="192"/>
                  </a:lnTo>
                  <a:lnTo>
                    <a:pt x="582" y="192"/>
                  </a:lnTo>
                  <a:lnTo>
                    <a:pt x="582" y="192"/>
                  </a:lnTo>
                  <a:lnTo>
                    <a:pt x="582" y="189"/>
                  </a:lnTo>
                  <a:lnTo>
                    <a:pt x="580" y="189"/>
                  </a:lnTo>
                  <a:lnTo>
                    <a:pt x="580" y="189"/>
                  </a:lnTo>
                  <a:lnTo>
                    <a:pt x="578" y="187"/>
                  </a:lnTo>
                  <a:lnTo>
                    <a:pt x="575" y="185"/>
                  </a:lnTo>
                  <a:lnTo>
                    <a:pt x="575" y="185"/>
                  </a:lnTo>
                  <a:lnTo>
                    <a:pt x="575" y="185"/>
                  </a:lnTo>
                  <a:lnTo>
                    <a:pt x="578" y="182"/>
                  </a:lnTo>
                  <a:lnTo>
                    <a:pt x="580" y="182"/>
                  </a:lnTo>
                  <a:lnTo>
                    <a:pt x="582" y="180"/>
                  </a:lnTo>
                  <a:lnTo>
                    <a:pt x="582" y="180"/>
                  </a:lnTo>
                  <a:lnTo>
                    <a:pt x="582" y="178"/>
                  </a:lnTo>
                  <a:lnTo>
                    <a:pt x="582" y="178"/>
                  </a:lnTo>
                  <a:lnTo>
                    <a:pt x="580" y="178"/>
                  </a:lnTo>
                  <a:lnTo>
                    <a:pt x="582" y="175"/>
                  </a:lnTo>
                  <a:lnTo>
                    <a:pt x="582" y="173"/>
                  </a:lnTo>
                  <a:lnTo>
                    <a:pt x="580" y="173"/>
                  </a:lnTo>
                  <a:lnTo>
                    <a:pt x="580" y="170"/>
                  </a:lnTo>
                  <a:lnTo>
                    <a:pt x="580" y="170"/>
                  </a:lnTo>
                  <a:lnTo>
                    <a:pt x="580" y="168"/>
                  </a:lnTo>
                  <a:lnTo>
                    <a:pt x="578" y="168"/>
                  </a:lnTo>
                  <a:lnTo>
                    <a:pt x="578" y="168"/>
                  </a:lnTo>
                  <a:lnTo>
                    <a:pt x="578" y="168"/>
                  </a:lnTo>
                  <a:lnTo>
                    <a:pt x="578" y="168"/>
                  </a:lnTo>
                  <a:lnTo>
                    <a:pt x="575" y="168"/>
                  </a:lnTo>
                  <a:lnTo>
                    <a:pt x="575" y="166"/>
                  </a:lnTo>
                  <a:lnTo>
                    <a:pt x="573" y="166"/>
                  </a:lnTo>
                  <a:lnTo>
                    <a:pt x="573" y="168"/>
                  </a:lnTo>
                  <a:lnTo>
                    <a:pt x="570" y="168"/>
                  </a:lnTo>
                  <a:lnTo>
                    <a:pt x="570" y="166"/>
                  </a:lnTo>
                  <a:lnTo>
                    <a:pt x="568" y="166"/>
                  </a:lnTo>
                  <a:lnTo>
                    <a:pt x="566" y="163"/>
                  </a:lnTo>
                  <a:lnTo>
                    <a:pt x="566" y="163"/>
                  </a:lnTo>
                  <a:lnTo>
                    <a:pt x="566" y="161"/>
                  </a:lnTo>
                  <a:lnTo>
                    <a:pt x="563" y="161"/>
                  </a:lnTo>
                  <a:lnTo>
                    <a:pt x="563" y="161"/>
                  </a:lnTo>
                  <a:lnTo>
                    <a:pt x="563" y="161"/>
                  </a:lnTo>
                  <a:lnTo>
                    <a:pt x="563" y="159"/>
                  </a:lnTo>
                  <a:lnTo>
                    <a:pt x="563" y="156"/>
                  </a:lnTo>
                  <a:lnTo>
                    <a:pt x="563" y="156"/>
                  </a:lnTo>
                  <a:lnTo>
                    <a:pt x="559" y="152"/>
                  </a:lnTo>
                  <a:lnTo>
                    <a:pt x="556" y="152"/>
                  </a:lnTo>
                  <a:lnTo>
                    <a:pt x="554" y="152"/>
                  </a:lnTo>
                  <a:lnTo>
                    <a:pt x="551" y="149"/>
                  </a:lnTo>
                  <a:lnTo>
                    <a:pt x="549" y="149"/>
                  </a:lnTo>
                  <a:lnTo>
                    <a:pt x="549" y="149"/>
                  </a:lnTo>
                  <a:lnTo>
                    <a:pt x="547" y="149"/>
                  </a:lnTo>
                  <a:lnTo>
                    <a:pt x="542" y="149"/>
                  </a:lnTo>
                  <a:lnTo>
                    <a:pt x="540" y="149"/>
                  </a:lnTo>
                  <a:lnTo>
                    <a:pt x="540" y="149"/>
                  </a:lnTo>
                  <a:lnTo>
                    <a:pt x="537" y="149"/>
                  </a:lnTo>
                  <a:lnTo>
                    <a:pt x="537" y="149"/>
                  </a:lnTo>
                  <a:lnTo>
                    <a:pt x="537" y="149"/>
                  </a:lnTo>
                  <a:lnTo>
                    <a:pt x="537" y="147"/>
                  </a:lnTo>
                  <a:lnTo>
                    <a:pt x="537" y="147"/>
                  </a:lnTo>
                  <a:lnTo>
                    <a:pt x="535" y="147"/>
                  </a:lnTo>
                  <a:lnTo>
                    <a:pt x="530" y="147"/>
                  </a:lnTo>
                  <a:lnTo>
                    <a:pt x="530" y="147"/>
                  </a:lnTo>
                  <a:lnTo>
                    <a:pt x="530" y="147"/>
                  </a:lnTo>
                  <a:lnTo>
                    <a:pt x="530" y="147"/>
                  </a:lnTo>
                  <a:lnTo>
                    <a:pt x="530" y="147"/>
                  </a:lnTo>
                  <a:lnTo>
                    <a:pt x="528" y="147"/>
                  </a:lnTo>
                  <a:lnTo>
                    <a:pt x="528" y="147"/>
                  </a:lnTo>
                  <a:lnTo>
                    <a:pt x="528" y="147"/>
                  </a:lnTo>
                  <a:lnTo>
                    <a:pt x="525" y="147"/>
                  </a:lnTo>
                  <a:lnTo>
                    <a:pt x="523" y="147"/>
                  </a:lnTo>
                  <a:lnTo>
                    <a:pt x="523" y="144"/>
                  </a:lnTo>
                  <a:lnTo>
                    <a:pt x="521" y="144"/>
                  </a:lnTo>
                  <a:lnTo>
                    <a:pt x="521" y="142"/>
                  </a:lnTo>
                  <a:lnTo>
                    <a:pt x="521" y="142"/>
                  </a:lnTo>
                  <a:lnTo>
                    <a:pt x="521" y="140"/>
                  </a:lnTo>
                  <a:lnTo>
                    <a:pt x="521" y="137"/>
                  </a:lnTo>
                  <a:lnTo>
                    <a:pt x="523" y="133"/>
                  </a:lnTo>
                  <a:lnTo>
                    <a:pt x="523" y="133"/>
                  </a:lnTo>
                  <a:lnTo>
                    <a:pt x="525" y="130"/>
                  </a:lnTo>
                  <a:lnTo>
                    <a:pt x="525" y="130"/>
                  </a:lnTo>
                  <a:lnTo>
                    <a:pt x="525" y="130"/>
                  </a:lnTo>
                  <a:lnTo>
                    <a:pt x="525" y="128"/>
                  </a:lnTo>
                  <a:lnTo>
                    <a:pt x="525" y="128"/>
                  </a:lnTo>
                  <a:lnTo>
                    <a:pt x="525" y="126"/>
                  </a:lnTo>
                  <a:lnTo>
                    <a:pt x="525" y="126"/>
                  </a:lnTo>
                  <a:lnTo>
                    <a:pt x="525" y="126"/>
                  </a:lnTo>
                  <a:lnTo>
                    <a:pt x="525" y="123"/>
                  </a:lnTo>
                  <a:lnTo>
                    <a:pt x="523" y="123"/>
                  </a:lnTo>
                  <a:lnTo>
                    <a:pt x="523" y="123"/>
                  </a:lnTo>
                  <a:lnTo>
                    <a:pt x="518" y="126"/>
                  </a:lnTo>
                  <a:lnTo>
                    <a:pt x="514" y="123"/>
                  </a:lnTo>
                  <a:lnTo>
                    <a:pt x="511" y="123"/>
                  </a:lnTo>
                  <a:lnTo>
                    <a:pt x="511" y="123"/>
                  </a:lnTo>
                  <a:lnTo>
                    <a:pt x="509" y="123"/>
                  </a:lnTo>
                  <a:lnTo>
                    <a:pt x="507" y="123"/>
                  </a:lnTo>
                  <a:lnTo>
                    <a:pt x="502" y="123"/>
                  </a:lnTo>
                  <a:lnTo>
                    <a:pt x="502" y="123"/>
                  </a:lnTo>
                  <a:lnTo>
                    <a:pt x="499" y="123"/>
                  </a:lnTo>
                  <a:lnTo>
                    <a:pt x="499" y="123"/>
                  </a:lnTo>
                  <a:lnTo>
                    <a:pt x="497" y="123"/>
                  </a:lnTo>
                  <a:lnTo>
                    <a:pt x="495" y="123"/>
                  </a:lnTo>
                  <a:lnTo>
                    <a:pt x="495" y="123"/>
                  </a:lnTo>
                  <a:lnTo>
                    <a:pt x="492" y="123"/>
                  </a:lnTo>
                  <a:lnTo>
                    <a:pt x="492" y="121"/>
                  </a:lnTo>
                  <a:lnTo>
                    <a:pt x="492" y="121"/>
                  </a:lnTo>
                  <a:lnTo>
                    <a:pt x="490" y="121"/>
                  </a:lnTo>
                  <a:lnTo>
                    <a:pt x="490" y="123"/>
                  </a:lnTo>
                  <a:lnTo>
                    <a:pt x="488" y="123"/>
                  </a:lnTo>
                  <a:lnTo>
                    <a:pt x="488" y="123"/>
                  </a:lnTo>
                  <a:lnTo>
                    <a:pt x="488" y="123"/>
                  </a:lnTo>
                  <a:lnTo>
                    <a:pt x="485" y="121"/>
                  </a:lnTo>
                  <a:lnTo>
                    <a:pt x="485" y="121"/>
                  </a:lnTo>
                  <a:lnTo>
                    <a:pt x="485" y="118"/>
                  </a:lnTo>
                  <a:lnTo>
                    <a:pt x="485" y="118"/>
                  </a:lnTo>
                  <a:lnTo>
                    <a:pt x="488" y="116"/>
                  </a:lnTo>
                  <a:lnTo>
                    <a:pt x="490" y="114"/>
                  </a:lnTo>
                  <a:lnTo>
                    <a:pt x="490" y="111"/>
                  </a:lnTo>
                  <a:lnTo>
                    <a:pt x="490" y="109"/>
                  </a:lnTo>
                  <a:lnTo>
                    <a:pt x="490" y="107"/>
                  </a:lnTo>
                  <a:lnTo>
                    <a:pt x="488" y="107"/>
                  </a:lnTo>
                  <a:lnTo>
                    <a:pt x="488" y="109"/>
                  </a:lnTo>
                  <a:lnTo>
                    <a:pt x="485" y="109"/>
                  </a:lnTo>
                  <a:lnTo>
                    <a:pt x="483" y="109"/>
                  </a:lnTo>
                  <a:lnTo>
                    <a:pt x="483" y="107"/>
                  </a:lnTo>
                  <a:lnTo>
                    <a:pt x="483" y="107"/>
                  </a:lnTo>
                  <a:lnTo>
                    <a:pt x="485" y="99"/>
                  </a:lnTo>
                  <a:lnTo>
                    <a:pt x="485" y="99"/>
                  </a:lnTo>
                  <a:lnTo>
                    <a:pt x="485" y="97"/>
                  </a:lnTo>
                  <a:lnTo>
                    <a:pt x="485" y="97"/>
                  </a:lnTo>
                  <a:lnTo>
                    <a:pt x="488" y="97"/>
                  </a:lnTo>
                  <a:lnTo>
                    <a:pt x="488" y="97"/>
                  </a:lnTo>
                  <a:lnTo>
                    <a:pt x="490" y="97"/>
                  </a:lnTo>
                  <a:lnTo>
                    <a:pt x="490" y="97"/>
                  </a:lnTo>
                  <a:lnTo>
                    <a:pt x="492" y="95"/>
                  </a:lnTo>
                  <a:lnTo>
                    <a:pt x="492" y="92"/>
                  </a:lnTo>
                  <a:lnTo>
                    <a:pt x="495" y="92"/>
                  </a:lnTo>
                  <a:lnTo>
                    <a:pt x="492" y="92"/>
                  </a:lnTo>
                  <a:lnTo>
                    <a:pt x="492" y="90"/>
                  </a:lnTo>
                  <a:lnTo>
                    <a:pt x="492" y="90"/>
                  </a:lnTo>
                  <a:lnTo>
                    <a:pt x="495" y="85"/>
                  </a:lnTo>
                  <a:lnTo>
                    <a:pt x="495" y="85"/>
                  </a:lnTo>
                  <a:lnTo>
                    <a:pt x="495" y="83"/>
                  </a:lnTo>
                  <a:lnTo>
                    <a:pt x="495" y="83"/>
                  </a:lnTo>
                  <a:lnTo>
                    <a:pt x="492" y="83"/>
                  </a:lnTo>
                  <a:lnTo>
                    <a:pt x="492" y="83"/>
                  </a:lnTo>
                  <a:lnTo>
                    <a:pt x="492" y="83"/>
                  </a:lnTo>
                  <a:lnTo>
                    <a:pt x="492" y="81"/>
                  </a:lnTo>
                  <a:lnTo>
                    <a:pt x="492" y="81"/>
                  </a:lnTo>
                  <a:lnTo>
                    <a:pt x="492" y="78"/>
                  </a:lnTo>
                  <a:lnTo>
                    <a:pt x="492" y="78"/>
                  </a:lnTo>
                  <a:lnTo>
                    <a:pt x="492" y="76"/>
                  </a:lnTo>
                  <a:lnTo>
                    <a:pt x="495" y="73"/>
                  </a:lnTo>
                  <a:lnTo>
                    <a:pt x="495" y="71"/>
                  </a:lnTo>
                  <a:lnTo>
                    <a:pt x="495" y="71"/>
                  </a:lnTo>
                  <a:lnTo>
                    <a:pt x="495" y="62"/>
                  </a:lnTo>
                  <a:lnTo>
                    <a:pt x="492" y="59"/>
                  </a:lnTo>
                  <a:lnTo>
                    <a:pt x="485" y="45"/>
                  </a:lnTo>
                  <a:lnTo>
                    <a:pt x="476" y="31"/>
                  </a:lnTo>
                  <a:lnTo>
                    <a:pt x="466" y="21"/>
                  </a:lnTo>
                  <a:lnTo>
                    <a:pt x="459" y="17"/>
                  </a:lnTo>
                  <a:lnTo>
                    <a:pt x="452" y="5"/>
                  </a:lnTo>
                  <a:lnTo>
                    <a:pt x="452" y="5"/>
                  </a:lnTo>
                  <a:lnTo>
                    <a:pt x="450" y="2"/>
                  </a:lnTo>
                  <a:lnTo>
                    <a:pt x="445" y="2"/>
                  </a:lnTo>
                  <a:lnTo>
                    <a:pt x="445" y="2"/>
                  </a:lnTo>
                  <a:lnTo>
                    <a:pt x="443" y="0"/>
                  </a:lnTo>
                  <a:lnTo>
                    <a:pt x="443" y="0"/>
                  </a:lnTo>
                  <a:lnTo>
                    <a:pt x="440" y="0"/>
                  </a:lnTo>
                  <a:lnTo>
                    <a:pt x="440" y="0"/>
                  </a:lnTo>
                  <a:lnTo>
                    <a:pt x="438" y="0"/>
                  </a:lnTo>
                  <a:lnTo>
                    <a:pt x="438" y="0"/>
                  </a:lnTo>
                  <a:lnTo>
                    <a:pt x="438" y="0"/>
                  </a:lnTo>
                  <a:lnTo>
                    <a:pt x="436" y="0"/>
                  </a:lnTo>
                  <a:lnTo>
                    <a:pt x="436" y="0"/>
                  </a:lnTo>
                  <a:lnTo>
                    <a:pt x="433" y="0"/>
                  </a:lnTo>
                  <a:lnTo>
                    <a:pt x="433" y="0"/>
                  </a:lnTo>
                  <a:lnTo>
                    <a:pt x="433" y="0"/>
                  </a:lnTo>
                  <a:lnTo>
                    <a:pt x="431" y="0"/>
                  </a:lnTo>
                  <a:lnTo>
                    <a:pt x="431" y="0"/>
                  </a:lnTo>
                  <a:lnTo>
                    <a:pt x="431" y="0"/>
                  </a:lnTo>
                  <a:lnTo>
                    <a:pt x="431" y="0"/>
                  </a:lnTo>
                  <a:lnTo>
                    <a:pt x="428" y="0"/>
                  </a:lnTo>
                  <a:lnTo>
                    <a:pt x="428" y="2"/>
                  </a:lnTo>
                  <a:lnTo>
                    <a:pt x="426" y="2"/>
                  </a:lnTo>
                  <a:lnTo>
                    <a:pt x="426" y="2"/>
                  </a:lnTo>
                  <a:lnTo>
                    <a:pt x="426" y="2"/>
                  </a:lnTo>
                  <a:lnTo>
                    <a:pt x="424" y="2"/>
                  </a:lnTo>
                  <a:lnTo>
                    <a:pt x="424" y="2"/>
                  </a:lnTo>
                  <a:lnTo>
                    <a:pt x="424" y="2"/>
                  </a:lnTo>
                  <a:lnTo>
                    <a:pt x="421" y="5"/>
                  </a:lnTo>
                  <a:lnTo>
                    <a:pt x="421" y="5"/>
                  </a:lnTo>
                  <a:lnTo>
                    <a:pt x="421" y="5"/>
                  </a:lnTo>
                  <a:lnTo>
                    <a:pt x="419" y="5"/>
                  </a:lnTo>
                  <a:lnTo>
                    <a:pt x="419" y="5"/>
                  </a:lnTo>
                  <a:lnTo>
                    <a:pt x="419" y="5"/>
                  </a:lnTo>
                  <a:lnTo>
                    <a:pt x="417" y="7"/>
                  </a:lnTo>
                  <a:lnTo>
                    <a:pt x="417" y="7"/>
                  </a:lnTo>
                  <a:lnTo>
                    <a:pt x="417" y="10"/>
                  </a:lnTo>
                  <a:lnTo>
                    <a:pt x="414" y="10"/>
                  </a:lnTo>
                  <a:lnTo>
                    <a:pt x="414" y="10"/>
                  </a:lnTo>
                  <a:lnTo>
                    <a:pt x="410" y="7"/>
                  </a:lnTo>
                  <a:lnTo>
                    <a:pt x="407" y="10"/>
                  </a:lnTo>
                  <a:lnTo>
                    <a:pt x="407" y="10"/>
                  </a:lnTo>
                  <a:lnTo>
                    <a:pt x="407" y="12"/>
                  </a:lnTo>
                  <a:lnTo>
                    <a:pt x="407" y="12"/>
                  </a:lnTo>
                  <a:lnTo>
                    <a:pt x="407" y="12"/>
                  </a:lnTo>
                  <a:lnTo>
                    <a:pt x="407" y="14"/>
                  </a:lnTo>
                  <a:lnTo>
                    <a:pt x="402" y="14"/>
                  </a:lnTo>
                  <a:lnTo>
                    <a:pt x="402" y="14"/>
                  </a:lnTo>
                  <a:lnTo>
                    <a:pt x="400" y="17"/>
                  </a:lnTo>
                  <a:lnTo>
                    <a:pt x="400" y="17"/>
                  </a:lnTo>
                  <a:lnTo>
                    <a:pt x="400" y="17"/>
                  </a:lnTo>
                  <a:lnTo>
                    <a:pt x="400" y="17"/>
                  </a:lnTo>
                  <a:lnTo>
                    <a:pt x="398" y="17"/>
                  </a:lnTo>
                  <a:lnTo>
                    <a:pt x="398" y="17"/>
                  </a:lnTo>
                  <a:lnTo>
                    <a:pt x="398" y="17"/>
                  </a:lnTo>
                  <a:lnTo>
                    <a:pt x="395" y="17"/>
                  </a:lnTo>
                  <a:lnTo>
                    <a:pt x="395" y="17"/>
                  </a:lnTo>
                  <a:lnTo>
                    <a:pt x="395" y="17"/>
                  </a:lnTo>
                  <a:lnTo>
                    <a:pt x="395" y="17"/>
                  </a:lnTo>
                  <a:lnTo>
                    <a:pt x="395" y="19"/>
                  </a:lnTo>
                  <a:lnTo>
                    <a:pt x="393" y="19"/>
                  </a:lnTo>
                  <a:lnTo>
                    <a:pt x="393" y="19"/>
                  </a:lnTo>
                  <a:lnTo>
                    <a:pt x="393" y="19"/>
                  </a:lnTo>
                  <a:lnTo>
                    <a:pt x="391" y="19"/>
                  </a:lnTo>
                  <a:lnTo>
                    <a:pt x="391" y="19"/>
                  </a:lnTo>
                  <a:lnTo>
                    <a:pt x="391" y="21"/>
                  </a:lnTo>
                  <a:lnTo>
                    <a:pt x="391" y="24"/>
                  </a:lnTo>
                  <a:lnTo>
                    <a:pt x="391" y="24"/>
                  </a:lnTo>
                  <a:lnTo>
                    <a:pt x="391" y="24"/>
                  </a:lnTo>
                  <a:lnTo>
                    <a:pt x="391" y="26"/>
                  </a:lnTo>
                  <a:lnTo>
                    <a:pt x="391" y="28"/>
                  </a:lnTo>
                  <a:lnTo>
                    <a:pt x="391" y="28"/>
                  </a:lnTo>
                  <a:lnTo>
                    <a:pt x="393" y="28"/>
                  </a:lnTo>
                  <a:lnTo>
                    <a:pt x="393" y="31"/>
                  </a:lnTo>
                  <a:lnTo>
                    <a:pt x="393" y="31"/>
                  </a:lnTo>
                  <a:lnTo>
                    <a:pt x="393" y="31"/>
                  </a:lnTo>
                  <a:lnTo>
                    <a:pt x="393" y="31"/>
                  </a:lnTo>
                  <a:lnTo>
                    <a:pt x="393" y="31"/>
                  </a:lnTo>
                  <a:lnTo>
                    <a:pt x="391" y="33"/>
                  </a:lnTo>
                  <a:lnTo>
                    <a:pt x="391" y="36"/>
                  </a:lnTo>
                  <a:lnTo>
                    <a:pt x="391" y="36"/>
                  </a:lnTo>
                  <a:lnTo>
                    <a:pt x="391" y="36"/>
                  </a:lnTo>
                  <a:lnTo>
                    <a:pt x="391" y="38"/>
                  </a:lnTo>
                  <a:lnTo>
                    <a:pt x="391" y="38"/>
                  </a:lnTo>
                  <a:lnTo>
                    <a:pt x="391" y="38"/>
                  </a:lnTo>
                  <a:lnTo>
                    <a:pt x="391" y="38"/>
                  </a:lnTo>
                  <a:lnTo>
                    <a:pt x="391" y="38"/>
                  </a:lnTo>
                  <a:lnTo>
                    <a:pt x="388" y="38"/>
                  </a:lnTo>
                  <a:lnTo>
                    <a:pt x="388" y="40"/>
                  </a:lnTo>
                  <a:lnTo>
                    <a:pt x="388" y="40"/>
                  </a:lnTo>
                  <a:lnTo>
                    <a:pt x="386" y="40"/>
                  </a:lnTo>
                  <a:lnTo>
                    <a:pt x="386" y="40"/>
                  </a:lnTo>
                  <a:lnTo>
                    <a:pt x="384" y="43"/>
                  </a:lnTo>
                  <a:lnTo>
                    <a:pt x="384" y="43"/>
                  </a:lnTo>
                  <a:lnTo>
                    <a:pt x="384" y="43"/>
                  </a:lnTo>
                  <a:lnTo>
                    <a:pt x="384" y="43"/>
                  </a:lnTo>
                  <a:lnTo>
                    <a:pt x="384" y="43"/>
                  </a:lnTo>
                  <a:lnTo>
                    <a:pt x="381" y="43"/>
                  </a:lnTo>
                  <a:lnTo>
                    <a:pt x="381" y="43"/>
                  </a:lnTo>
                  <a:lnTo>
                    <a:pt x="379" y="45"/>
                  </a:lnTo>
                  <a:lnTo>
                    <a:pt x="376" y="52"/>
                  </a:lnTo>
                  <a:lnTo>
                    <a:pt x="374" y="52"/>
                  </a:lnTo>
                  <a:lnTo>
                    <a:pt x="372" y="55"/>
                  </a:lnTo>
                  <a:lnTo>
                    <a:pt x="372" y="55"/>
                  </a:lnTo>
                  <a:lnTo>
                    <a:pt x="369" y="55"/>
                  </a:lnTo>
                  <a:lnTo>
                    <a:pt x="367" y="55"/>
                  </a:lnTo>
                  <a:lnTo>
                    <a:pt x="367" y="55"/>
                  </a:lnTo>
                  <a:lnTo>
                    <a:pt x="367" y="55"/>
                  </a:lnTo>
                  <a:lnTo>
                    <a:pt x="365" y="57"/>
                  </a:lnTo>
                  <a:lnTo>
                    <a:pt x="365" y="59"/>
                  </a:lnTo>
                  <a:lnTo>
                    <a:pt x="362" y="59"/>
                  </a:lnTo>
                  <a:lnTo>
                    <a:pt x="362" y="59"/>
                  </a:lnTo>
                  <a:lnTo>
                    <a:pt x="360" y="62"/>
                  </a:lnTo>
                  <a:lnTo>
                    <a:pt x="360" y="62"/>
                  </a:lnTo>
                  <a:lnTo>
                    <a:pt x="357" y="64"/>
                  </a:lnTo>
                  <a:lnTo>
                    <a:pt x="357" y="64"/>
                  </a:lnTo>
                  <a:lnTo>
                    <a:pt x="357" y="66"/>
                  </a:lnTo>
                  <a:lnTo>
                    <a:pt x="357" y="66"/>
                  </a:lnTo>
                  <a:lnTo>
                    <a:pt x="357" y="66"/>
                  </a:lnTo>
                  <a:lnTo>
                    <a:pt x="357" y="66"/>
                  </a:lnTo>
                  <a:lnTo>
                    <a:pt x="357" y="66"/>
                  </a:lnTo>
                  <a:lnTo>
                    <a:pt x="357" y="66"/>
                  </a:lnTo>
                  <a:lnTo>
                    <a:pt x="357" y="66"/>
                  </a:lnTo>
                  <a:lnTo>
                    <a:pt x="357" y="66"/>
                  </a:lnTo>
                  <a:lnTo>
                    <a:pt x="355" y="66"/>
                  </a:lnTo>
                  <a:lnTo>
                    <a:pt x="355" y="66"/>
                  </a:lnTo>
                  <a:lnTo>
                    <a:pt x="355" y="66"/>
                  </a:lnTo>
                  <a:lnTo>
                    <a:pt x="355" y="66"/>
                  </a:lnTo>
                  <a:lnTo>
                    <a:pt x="355" y="66"/>
                  </a:lnTo>
                  <a:lnTo>
                    <a:pt x="355" y="66"/>
                  </a:lnTo>
                  <a:lnTo>
                    <a:pt x="355" y="66"/>
                  </a:lnTo>
                  <a:lnTo>
                    <a:pt x="355" y="66"/>
                  </a:lnTo>
                  <a:lnTo>
                    <a:pt x="355" y="66"/>
                  </a:lnTo>
                  <a:lnTo>
                    <a:pt x="353" y="66"/>
                  </a:lnTo>
                  <a:lnTo>
                    <a:pt x="353" y="66"/>
                  </a:lnTo>
                  <a:lnTo>
                    <a:pt x="353" y="69"/>
                  </a:lnTo>
                  <a:lnTo>
                    <a:pt x="353" y="69"/>
                  </a:lnTo>
                  <a:lnTo>
                    <a:pt x="353" y="71"/>
                  </a:lnTo>
                  <a:lnTo>
                    <a:pt x="353" y="73"/>
                  </a:lnTo>
                  <a:lnTo>
                    <a:pt x="353" y="73"/>
                  </a:lnTo>
                  <a:lnTo>
                    <a:pt x="350" y="73"/>
                  </a:lnTo>
                  <a:lnTo>
                    <a:pt x="350" y="73"/>
                  </a:lnTo>
                  <a:lnTo>
                    <a:pt x="353" y="73"/>
                  </a:lnTo>
                  <a:lnTo>
                    <a:pt x="353" y="73"/>
                  </a:lnTo>
                  <a:lnTo>
                    <a:pt x="353" y="76"/>
                  </a:lnTo>
                  <a:lnTo>
                    <a:pt x="350" y="73"/>
                  </a:lnTo>
                  <a:lnTo>
                    <a:pt x="350" y="76"/>
                  </a:lnTo>
                  <a:lnTo>
                    <a:pt x="350" y="76"/>
                  </a:lnTo>
                  <a:lnTo>
                    <a:pt x="350" y="76"/>
                  </a:lnTo>
                  <a:lnTo>
                    <a:pt x="350" y="76"/>
                  </a:lnTo>
                  <a:lnTo>
                    <a:pt x="348" y="76"/>
                  </a:lnTo>
                  <a:lnTo>
                    <a:pt x="348" y="78"/>
                  </a:lnTo>
                  <a:lnTo>
                    <a:pt x="348" y="78"/>
                  </a:lnTo>
                  <a:lnTo>
                    <a:pt x="346" y="81"/>
                  </a:lnTo>
                  <a:lnTo>
                    <a:pt x="346" y="81"/>
                  </a:lnTo>
                  <a:lnTo>
                    <a:pt x="343" y="81"/>
                  </a:lnTo>
                  <a:lnTo>
                    <a:pt x="343" y="83"/>
                  </a:lnTo>
                  <a:lnTo>
                    <a:pt x="343" y="83"/>
                  </a:lnTo>
                  <a:lnTo>
                    <a:pt x="343" y="85"/>
                  </a:lnTo>
                  <a:lnTo>
                    <a:pt x="343" y="85"/>
                  </a:lnTo>
                  <a:lnTo>
                    <a:pt x="343" y="85"/>
                  </a:lnTo>
                  <a:lnTo>
                    <a:pt x="343" y="85"/>
                  </a:lnTo>
                  <a:lnTo>
                    <a:pt x="343" y="85"/>
                  </a:lnTo>
                  <a:lnTo>
                    <a:pt x="343" y="85"/>
                  </a:lnTo>
                  <a:lnTo>
                    <a:pt x="341" y="85"/>
                  </a:lnTo>
                  <a:lnTo>
                    <a:pt x="341" y="85"/>
                  </a:lnTo>
                  <a:lnTo>
                    <a:pt x="341" y="85"/>
                  </a:lnTo>
                  <a:lnTo>
                    <a:pt x="341" y="85"/>
                  </a:lnTo>
                  <a:lnTo>
                    <a:pt x="341" y="85"/>
                  </a:lnTo>
                  <a:lnTo>
                    <a:pt x="341" y="88"/>
                  </a:lnTo>
                  <a:lnTo>
                    <a:pt x="341" y="88"/>
                  </a:lnTo>
                  <a:lnTo>
                    <a:pt x="339" y="88"/>
                  </a:lnTo>
                  <a:lnTo>
                    <a:pt x="339" y="88"/>
                  </a:lnTo>
                  <a:lnTo>
                    <a:pt x="336" y="88"/>
                  </a:lnTo>
                  <a:lnTo>
                    <a:pt x="334" y="90"/>
                  </a:lnTo>
                  <a:lnTo>
                    <a:pt x="336" y="90"/>
                  </a:lnTo>
                  <a:lnTo>
                    <a:pt x="331" y="90"/>
                  </a:lnTo>
                  <a:lnTo>
                    <a:pt x="331" y="90"/>
                  </a:lnTo>
                  <a:lnTo>
                    <a:pt x="331" y="90"/>
                  </a:lnTo>
                  <a:lnTo>
                    <a:pt x="331" y="90"/>
                  </a:lnTo>
                  <a:lnTo>
                    <a:pt x="329" y="90"/>
                  </a:lnTo>
                  <a:lnTo>
                    <a:pt x="329" y="90"/>
                  </a:lnTo>
                  <a:lnTo>
                    <a:pt x="329" y="90"/>
                  </a:lnTo>
                  <a:lnTo>
                    <a:pt x="329" y="90"/>
                  </a:lnTo>
                  <a:lnTo>
                    <a:pt x="329" y="90"/>
                  </a:lnTo>
                  <a:lnTo>
                    <a:pt x="329" y="92"/>
                  </a:lnTo>
                  <a:lnTo>
                    <a:pt x="327" y="92"/>
                  </a:lnTo>
                  <a:lnTo>
                    <a:pt x="327" y="92"/>
                  </a:lnTo>
                  <a:lnTo>
                    <a:pt x="327" y="92"/>
                  </a:lnTo>
                  <a:lnTo>
                    <a:pt x="327" y="92"/>
                  </a:lnTo>
                  <a:lnTo>
                    <a:pt x="327" y="95"/>
                  </a:lnTo>
                  <a:lnTo>
                    <a:pt x="327" y="95"/>
                  </a:lnTo>
                  <a:lnTo>
                    <a:pt x="327" y="95"/>
                  </a:lnTo>
                  <a:lnTo>
                    <a:pt x="324" y="97"/>
                  </a:lnTo>
                  <a:lnTo>
                    <a:pt x="324" y="97"/>
                  </a:lnTo>
                  <a:lnTo>
                    <a:pt x="324" y="99"/>
                  </a:lnTo>
                  <a:lnTo>
                    <a:pt x="322" y="99"/>
                  </a:lnTo>
                  <a:lnTo>
                    <a:pt x="322" y="99"/>
                  </a:lnTo>
                  <a:lnTo>
                    <a:pt x="322" y="99"/>
                  </a:lnTo>
                  <a:lnTo>
                    <a:pt x="322" y="99"/>
                  </a:lnTo>
                  <a:lnTo>
                    <a:pt x="320" y="102"/>
                  </a:lnTo>
                  <a:lnTo>
                    <a:pt x="320" y="102"/>
                  </a:lnTo>
                  <a:lnTo>
                    <a:pt x="320" y="102"/>
                  </a:lnTo>
                  <a:lnTo>
                    <a:pt x="315" y="102"/>
                  </a:lnTo>
                  <a:lnTo>
                    <a:pt x="313" y="102"/>
                  </a:lnTo>
                  <a:lnTo>
                    <a:pt x="313" y="99"/>
                  </a:lnTo>
                  <a:lnTo>
                    <a:pt x="310" y="99"/>
                  </a:lnTo>
                  <a:lnTo>
                    <a:pt x="310" y="99"/>
                  </a:lnTo>
                  <a:lnTo>
                    <a:pt x="310" y="99"/>
                  </a:lnTo>
                  <a:lnTo>
                    <a:pt x="308" y="102"/>
                  </a:lnTo>
                  <a:lnTo>
                    <a:pt x="308" y="102"/>
                  </a:lnTo>
                  <a:lnTo>
                    <a:pt x="308" y="102"/>
                  </a:lnTo>
                  <a:lnTo>
                    <a:pt x="305" y="99"/>
                  </a:lnTo>
                  <a:lnTo>
                    <a:pt x="305" y="99"/>
                  </a:lnTo>
                  <a:lnTo>
                    <a:pt x="305" y="99"/>
                  </a:lnTo>
                  <a:lnTo>
                    <a:pt x="305" y="99"/>
                  </a:lnTo>
                  <a:lnTo>
                    <a:pt x="305" y="99"/>
                  </a:lnTo>
                  <a:lnTo>
                    <a:pt x="305" y="99"/>
                  </a:lnTo>
                  <a:lnTo>
                    <a:pt x="305" y="99"/>
                  </a:lnTo>
                  <a:lnTo>
                    <a:pt x="303" y="99"/>
                  </a:lnTo>
                  <a:lnTo>
                    <a:pt x="303" y="99"/>
                  </a:lnTo>
                  <a:lnTo>
                    <a:pt x="303" y="99"/>
                  </a:lnTo>
                  <a:lnTo>
                    <a:pt x="303" y="99"/>
                  </a:lnTo>
                  <a:lnTo>
                    <a:pt x="301" y="102"/>
                  </a:lnTo>
                  <a:lnTo>
                    <a:pt x="301" y="102"/>
                  </a:lnTo>
                  <a:lnTo>
                    <a:pt x="301" y="102"/>
                  </a:lnTo>
                  <a:lnTo>
                    <a:pt x="301" y="102"/>
                  </a:lnTo>
                  <a:lnTo>
                    <a:pt x="301" y="102"/>
                  </a:lnTo>
                  <a:lnTo>
                    <a:pt x="301" y="102"/>
                  </a:lnTo>
                  <a:lnTo>
                    <a:pt x="301" y="102"/>
                  </a:lnTo>
                  <a:lnTo>
                    <a:pt x="301" y="102"/>
                  </a:lnTo>
                  <a:lnTo>
                    <a:pt x="298" y="102"/>
                  </a:lnTo>
                  <a:lnTo>
                    <a:pt x="298" y="102"/>
                  </a:lnTo>
                  <a:lnTo>
                    <a:pt x="298" y="102"/>
                  </a:lnTo>
                  <a:lnTo>
                    <a:pt x="298" y="102"/>
                  </a:lnTo>
                  <a:lnTo>
                    <a:pt x="298" y="102"/>
                  </a:lnTo>
                  <a:lnTo>
                    <a:pt x="298" y="102"/>
                  </a:lnTo>
                  <a:lnTo>
                    <a:pt x="298" y="102"/>
                  </a:lnTo>
                  <a:lnTo>
                    <a:pt x="298" y="102"/>
                  </a:lnTo>
                  <a:lnTo>
                    <a:pt x="296" y="104"/>
                  </a:lnTo>
                  <a:lnTo>
                    <a:pt x="296" y="104"/>
                  </a:lnTo>
                  <a:lnTo>
                    <a:pt x="296" y="104"/>
                  </a:lnTo>
                  <a:lnTo>
                    <a:pt x="294" y="104"/>
                  </a:lnTo>
                  <a:lnTo>
                    <a:pt x="294" y="104"/>
                  </a:lnTo>
                  <a:lnTo>
                    <a:pt x="294" y="104"/>
                  </a:lnTo>
                  <a:lnTo>
                    <a:pt x="289" y="104"/>
                  </a:lnTo>
                  <a:lnTo>
                    <a:pt x="289" y="104"/>
                  </a:lnTo>
                  <a:lnTo>
                    <a:pt x="286" y="104"/>
                  </a:lnTo>
                  <a:lnTo>
                    <a:pt x="286" y="104"/>
                  </a:lnTo>
                  <a:lnTo>
                    <a:pt x="286" y="104"/>
                  </a:lnTo>
                  <a:lnTo>
                    <a:pt x="284" y="107"/>
                  </a:lnTo>
                  <a:lnTo>
                    <a:pt x="284" y="107"/>
                  </a:lnTo>
                  <a:lnTo>
                    <a:pt x="284" y="107"/>
                  </a:lnTo>
                  <a:lnTo>
                    <a:pt x="282" y="107"/>
                  </a:lnTo>
                  <a:lnTo>
                    <a:pt x="279" y="107"/>
                  </a:lnTo>
                  <a:lnTo>
                    <a:pt x="279" y="107"/>
                  </a:lnTo>
                  <a:lnTo>
                    <a:pt x="277" y="107"/>
                  </a:lnTo>
                  <a:lnTo>
                    <a:pt x="275" y="107"/>
                  </a:lnTo>
                  <a:lnTo>
                    <a:pt x="275" y="107"/>
                  </a:lnTo>
                  <a:lnTo>
                    <a:pt x="275" y="107"/>
                  </a:lnTo>
                  <a:lnTo>
                    <a:pt x="272" y="107"/>
                  </a:lnTo>
                  <a:lnTo>
                    <a:pt x="272" y="107"/>
                  </a:lnTo>
                  <a:lnTo>
                    <a:pt x="272" y="107"/>
                  </a:lnTo>
                  <a:lnTo>
                    <a:pt x="270" y="107"/>
                  </a:lnTo>
                  <a:lnTo>
                    <a:pt x="268" y="107"/>
                  </a:lnTo>
                  <a:lnTo>
                    <a:pt x="265" y="107"/>
                  </a:lnTo>
                  <a:lnTo>
                    <a:pt x="265" y="107"/>
                  </a:lnTo>
                  <a:lnTo>
                    <a:pt x="265" y="107"/>
                  </a:lnTo>
                  <a:lnTo>
                    <a:pt x="263" y="107"/>
                  </a:lnTo>
                  <a:lnTo>
                    <a:pt x="263" y="107"/>
                  </a:lnTo>
                  <a:lnTo>
                    <a:pt x="263" y="107"/>
                  </a:lnTo>
                  <a:lnTo>
                    <a:pt x="263" y="107"/>
                  </a:lnTo>
                  <a:lnTo>
                    <a:pt x="260" y="107"/>
                  </a:lnTo>
                  <a:lnTo>
                    <a:pt x="260" y="107"/>
                  </a:lnTo>
                  <a:lnTo>
                    <a:pt x="260" y="107"/>
                  </a:lnTo>
                  <a:lnTo>
                    <a:pt x="260" y="107"/>
                  </a:lnTo>
                  <a:lnTo>
                    <a:pt x="258" y="107"/>
                  </a:lnTo>
                  <a:lnTo>
                    <a:pt x="256" y="107"/>
                  </a:lnTo>
                  <a:lnTo>
                    <a:pt x="256" y="107"/>
                  </a:lnTo>
                  <a:lnTo>
                    <a:pt x="256" y="107"/>
                  </a:lnTo>
                  <a:lnTo>
                    <a:pt x="256" y="107"/>
                  </a:lnTo>
                  <a:lnTo>
                    <a:pt x="253" y="107"/>
                  </a:lnTo>
                  <a:lnTo>
                    <a:pt x="253" y="107"/>
                  </a:lnTo>
                  <a:lnTo>
                    <a:pt x="253" y="107"/>
                  </a:lnTo>
                  <a:lnTo>
                    <a:pt x="251" y="107"/>
                  </a:lnTo>
                  <a:lnTo>
                    <a:pt x="249" y="107"/>
                  </a:lnTo>
                  <a:lnTo>
                    <a:pt x="246" y="109"/>
                  </a:lnTo>
                  <a:lnTo>
                    <a:pt x="246" y="109"/>
                  </a:lnTo>
                  <a:lnTo>
                    <a:pt x="244" y="109"/>
                  </a:lnTo>
                  <a:lnTo>
                    <a:pt x="244" y="109"/>
                  </a:lnTo>
                  <a:lnTo>
                    <a:pt x="244" y="111"/>
                  </a:lnTo>
                  <a:lnTo>
                    <a:pt x="244" y="111"/>
                  </a:lnTo>
                  <a:lnTo>
                    <a:pt x="244" y="111"/>
                  </a:lnTo>
                  <a:lnTo>
                    <a:pt x="242" y="111"/>
                  </a:lnTo>
                  <a:lnTo>
                    <a:pt x="242" y="111"/>
                  </a:lnTo>
                  <a:lnTo>
                    <a:pt x="242" y="111"/>
                  </a:lnTo>
                  <a:lnTo>
                    <a:pt x="242" y="111"/>
                  </a:lnTo>
                  <a:lnTo>
                    <a:pt x="242" y="114"/>
                  </a:lnTo>
                  <a:lnTo>
                    <a:pt x="242" y="114"/>
                  </a:lnTo>
                  <a:lnTo>
                    <a:pt x="242" y="114"/>
                  </a:lnTo>
                  <a:lnTo>
                    <a:pt x="239" y="114"/>
                  </a:lnTo>
                  <a:lnTo>
                    <a:pt x="239" y="114"/>
                  </a:lnTo>
                  <a:lnTo>
                    <a:pt x="239" y="116"/>
                  </a:lnTo>
                  <a:lnTo>
                    <a:pt x="239" y="116"/>
                  </a:lnTo>
                  <a:lnTo>
                    <a:pt x="242" y="116"/>
                  </a:lnTo>
                  <a:lnTo>
                    <a:pt x="242" y="116"/>
                  </a:lnTo>
                  <a:lnTo>
                    <a:pt x="242" y="116"/>
                  </a:lnTo>
                  <a:lnTo>
                    <a:pt x="242" y="118"/>
                  </a:lnTo>
                  <a:lnTo>
                    <a:pt x="242" y="118"/>
                  </a:lnTo>
                  <a:lnTo>
                    <a:pt x="249" y="121"/>
                  </a:lnTo>
                  <a:lnTo>
                    <a:pt x="249" y="121"/>
                  </a:lnTo>
                  <a:lnTo>
                    <a:pt x="249" y="123"/>
                  </a:lnTo>
                  <a:lnTo>
                    <a:pt x="251" y="123"/>
                  </a:lnTo>
                  <a:lnTo>
                    <a:pt x="253" y="126"/>
                  </a:lnTo>
                  <a:lnTo>
                    <a:pt x="251" y="126"/>
                  </a:lnTo>
                  <a:lnTo>
                    <a:pt x="251" y="128"/>
                  </a:lnTo>
                  <a:lnTo>
                    <a:pt x="249" y="128"/>
                  </a:lnTo>
                  <a:lnTo>
                    <a:pt x="246" y="133"/>
                  </a:lnTo>
                  <a:lnTo>
                    <a:pt x="242" y="137"/>
                  </a:lnTo>
                  <a:lnTo>
                    <a:pt x="242" y="140"/>
                  </a:lnTo>
                  <a:lnTo>
                    <a:pt x="242" y="140"/>
                  </a:lnTo>
                  <a:lnTo>
                    <a:pt x="239" y="142"/>
                  </a:lnTo>
                  <a:lnTo>
                    <a:pt x="239" y="142"/>
                  </a:lnTo>
                  <a:lnTo>
                    <a:pt x="237" y="147"/>
                  </a:lnTo>
                  <a:lnTo>
                    <a:pt x="234" y="147"/>
                  </a:lnTo>
                  <a:lnTo>
                    <a:pt x="234" y="147"/>
                  </a:lnTo>
                  <a:lnTo>
                    <a:pt x="230" y="149"/>
                  </a:lnTo>
                  <a:lnTo>
                    <a:pt x="227" y="149"/>
                  </a:lnTo>
                  <a:lnTo>
                    <a:pt x="227" y="152"/>
                  </a:lnTo>
                  <a:lnTo>
                    <a:pt x="225" y="154"/>
                  </a:lnTo>
                  <a:lnTo>
                    <a:pt x="225" y="156"/>
                  </a:lnTo>
                  <a:lnTo>
                    <a:pt x="225" y="159"/>
                  </a:lnTo>
                  <a:lnTo>
                    <a:pt x="220" y="159"/>
                  </a:lnTo>
                  <a:lnTo>
                    <a:pt x="197" y="161"/>
                  </a:lnTo>
                  <a:lnTo>
                    <a:pt x="192" y="161"/>
                  </a:lnTo>
                  <a:lnTo>
                    <a:pt x="187" y="163"/>
                  </a:lnTo>
                  <a:lnTo>
                    <a:pt x="185" y="163"/>
                  </a:lnTo>
                  <a:lnTo>
                    <a:pt x="182" y="163"/>
                  </a:lnTo>
                  <a:lnTo>
                    <a:pt x="175" y="161"/>
                  </a:lnTo>
                  <a:lnTo>
                    <a:pt x="175" y="161"/>
                  </a:lnTo>
                  <a:lnTo>
                    <a:pt x="173" y="161"/>
                  </a:lnTo>
                  <a:lnTo>
                    <a:pt x="173" y="163"/>
                  </a:lnTo>
                  <a:lnTo>
                    <a:pt x="171" y="163"/>
                  </a:lnTo>
                  <a:lnTo>
                    <a:pt x="171" y="163"/>
                  </a:lnTo>
                  <a:lnTo>
                    <a:pt x="168" y="166"/>
                  </a:lnTo>
                  <a:lnTo>
                    <a:pt x="166" y="166"/>
                  </a:lnTo>
                  <a:lnTo>
                    <a:pt x="166" y="166"/>
                  </a:lnTo>
                  <a:lnTo>
                    <a:pt x="166" y="166"/>
                  </a:lnTo>
                  <a:lnTo>
                    <a:pt x="163" y="166"/>
                  </a:lnTo>
                  <a:lnTo>
                    <a:pt x="163" y="168"/>
                  </a:lnTo>
                  <a:lnTo>
                    <a:pt x="161" y="166"/>
                  </a:lnTo>
                  <a:lnTo>
                    <a:pt x="161" y="168"/>
                  </a:lnTo>
                  <a:lnTo>
                    <a:pt x="159" y="168"/>
                  </a:lnTo>
                  <a:lnTo>
                    <a:pt x="152" y="170"/>
                  </a:lnTo>
                  <a:lnTo>
                    <a:pt x="152" y="170"/>
                  </a:lnTo>
                  <a:lnTo>
                    <a:pt x="152" y="170"/>
                  </a:lnTo>
                  <a:lnTo>
                    <a:pt x="152" y="173"/>
                  </a:lnTo>
                  <a:lnTo>
                    <a:pt x="149" y="173"/>
                  </a:lnTo>
                  <a:lnTo>
                    <a:pt x="149" y="173"/>
                  </a:lnTo>
                  <a:lnTo>
                    <a:pt x="149" y="173"/>
                  </a:lnTo>
                  <a:lnTo>
                    <a:pt x="149" y="173"/>
                  </a:lnTo>
                  <a:lnTo>
                    <a:pt x="149" y="173"/>
                  </a:lnTo>
                  <a:lnTo>
                    <a:pt x="147" y="175"/>
                  </a:lnTo>
                  <a:lnTo>
                    <a:pt x="147" y="178"/>
                  </a:lnTo>
                  <a:lnTo>
                    <a:pt x="145" y="178"/>
                  </a:lnTo>
                  <a:lnTo>
                    <a:pt x="145" y="178"/>
                  </a:lnTo>
                  <a:lnTo>
                    <a:pt x="145" y="178"/>
                  </a:lnTo>
                  <a:lnTo>
                    <a:pt x="145" y="178"/>
                  </a:lnTo>
                  <a:lnTo>
                    <a:pt x="142" y="178"/>
                  </a:lnTo>
                  <a:lnTo>
                    <a:pt x="142" y="178"/>
                  </a:lnTo>
                  <a:lnTo>
                    <a:pt x="142" y="178"/>
                  </a:lnTo>
                  <a:lnTo>
                    <a:pt x="142" y="178"/>
                  </a:lnTo>
                  <a:lnTo>
                    <a:pt x="142" y="180"/>
                  </a:lnTo>
                  <a:lnTo>
                    <a:pt x="142" y="180"/>
                  </a:lnTo>
                  <a:lnTo>
                    <a:pt x="140" y="180"/>
                  </a:lnTo>
                  <a:lnTo>
                    <a:pt x="140" y="180"/>
                  </a:lnTo>
                  <a:lnTo>
                    <a:pt x="137" y="180"/>
                  </a:lnTo>
                  <a:lnTo>
                    <a:pt x="137" y="180"/>
                  </a:lnTo>
                  <a:lnTo>
                    <a:pt x="137" y="180"/>
                  </a:lnTo>
                  <a:lnTo>
                    <a:pt x="135" y="180"/>
                  </a:lnTo>
                  <a:lnTo>
                    <a:pt x="133" y="180"/>
                  </a:lnTo>
                  <a:lnTo>
                    <a:pt x="133" y="182"/>
                  </a:lnTo>
                  <a:lnTo>
                    <a:pt x="130" y="182"/>
                  </a:lnTo>
                  <a:lnTo>
                    <a:pt x="130" y="182"/>
                  </a:lnTo>
                  <a:lnTo>
                    <a:pt x="130" y="182"/>
                  </a:lnTo>
                  <a:lnTo>
                    <a:pt x="130" y="185"/>
                  </a:lnTo>
                  <a:lnTo>
                    <a:pt x="130" y="185"/>
                  </a:lnTo>
                  <a:lnTo>
                    <a:pt x="130" y="185"/>
                  </a:lnTo>
                  <a:lnTo>
                    <a:pt x="130" y="185"/>
                  </a:lnTo>
                  <a:lnTo>
                    <a:pt x="130" y="185"/>
                  </a:lnTo>
                  <a:lnTo>
                    <a:pt x="130" y="185"/>
                  </a:lnTo>
                  <a:lnTo>
                    <a:pt x="128" y="185"/>
                  </a:lnTo>
                  <a:lnTo>
                    <a:pt x="128" y="185"/>
                  </a:lnTo>
                  <a:lnTo>
                    <a:pt x="128" y="185"/>
                  </a:lnTo>
                  <a:lnTo>
                    <a:pt x="128" y="185"/>
                  </a:lnTo>
                  <a:lnTo>
                    <a:pt x="126" y="185"/>
                  </a:lnTo>
                  <a:lnTo>
                    <a:pt x="126" y="182"/>
                  </a:lnTo>
                  <a:lnTo>
                    <a:pt x="123" y="180"/>
                  </a:lnTo>
                  <a:lnTo>
                    <a:pt x="123" y="180"/>
                  </a:lnTo>
                  <a:lnTo>
                    <a:pt x="121" y="180"/>
                  </a:lnTo>
                  <a:lnTo>
                    <a:pt x="119" y="180"/>
                  </a:lnTo>
                  <a:lnTo>
                    <a:pt x="119" y="178"/>
                  </a:lnTo>
                  <a:lnTo>
                    <a:pt x="119" y="178"/>
                  </a:lnTo>
                  <a:lnTo>
                    <a:pt x="119" y="178"/>
                  </a:lnTo>
                  <a:lnTo>
                    <a:pt x="119" y="175"/>
                  </a:lnTo>
                  <a:lnTo>
                    <a:pt x="119" y="175"/>
                  </a:lnTo>
                  <a:lnTo>
                    <a:pt x="119" y="175"/>
                  </a:lnTo>
                  <a:lnTo>
                    <a:pt x="119" y="175"/>
                  </a:lnTo>
                  <a:lnTo>
                    <a:pt x="119" y="173"/>
                  </a:lnTo>
                  <a:lnTo>
                    <a:pt x="116" y="173"/>
                  </a:lnTo>
                  <a:lnTo>
                    <a:pt x="116" y="173"/>
                  </a:lnTo>
                  <a:lnTo>
                    <a:pt x="116" y="173"/>
                  </a:lnTo>
                  <a:lnTo>
                    <a:pt x="114" y="173"/>
                  </a:lnTo>
                  <a:lnTo>
                    <a:pt x="114" y="170"/>
                  </a:lnTo>
                  <a:lnTo>
                    <a:pt x="114" y="170"/>
                  </a:lnTo>
                  <a:lnTo>
                    <a:pt x="114" y="168"/>
                  </a:lnTo>
                  <a:lnTo>
                    <a:pt x="114" y="168"/>
                  </a:lnTo>
                  <a:lnTo>
                    <a:pt x="114" y="168"/>
                  </a:lnTo>
                  <a:lnTo>
                    <a:pt x="114" y="168"/>
                  </a:lnTo>
                  <a:lnTo>
                    <a:pt x="111" y="168"/>
                  </a:lnTo>
                  <a:lnTo>
                    <a:pt x="111" y="170"/>
                  </a:lnTo>
                  <a:lnTo>
                    <a:pt x="111" y="170"/>
                  </a:lnTo>
                  <a:lnTo>
                    <a:pt x="109" y="173"/>
                  </a:lnTo>
                  <a:lnTo>
                    <a:pt x="109" y="173"/>
                  </a:lnTo>
                  <a:lnTo>
                    <a:pt x="109" y="173"/>
                  </a:lnTo>
                  <a:lnTo>
                    <a:pt x="109" y="173"/>
                  </a:lnTo>
                  <a:lnTo>
                    <a:pt x="107" y="173"/>
                  </a:lnTo>
                  <a:lnTo>
                    <a:pt x="107" y="173"/>
                  </a:lnTo>
                  <a:lnTo>
                    <a:pt x="107" y="173"/>
                  </a:lnTo>
                  <a:lnTo>
                    <a:pt x="107" y="173"/>
                  </a:lnTo>
                  <a:lnTo>
                    <a:pt x="107" y="178"/>
                  </a:lnTo>
                  <a:lnTo>
                    <a:pt x="107" y="178"/>
                  </a:lnTo>
                  <a:lnTo>
                    <a:pt x="104" y="178"/>
                  </a:lnTo>
                  <a:lnTo>
                    <a:pt x="100" y="180"/>
                  </a:lnTo>
                  <a:lnTo>
                    <a:pt x="100" y="180"/>
                  </a:lnTo>
                  <a:lnTo>
                    <a:pt x="97" y="182"/>
                  </a:lnTo>
                  <a:lnTo>
                    <a:pt x="97" y="182"/>
                  </a:lnTo>
                  <a:lnTo>
                    <a:pt x="95" y="182"/>
                  </a:lnTo>
                  <a:lnTo>
                    <a:pt x="95" y="182"/>
                  </a:lnTo>
                  <a:lnTo>
                    <a:pt x="92" y="182"/>
                  </a:lnTo>
                  <a:lnTo>
                    <a:pt x="90" y="182"/>
                  </a:lnTo>
                  <a:lnTo>
                    <a:pt x="88" y="182"/>
                  </a:lnTo>
                  <a:lnTo>
                    <a:pt x="88" y="185"/>
                  </a:lnTo>
                  <a:lnTo>
                    <a:pt x="85" y="185"/>
                  </a:lnTo>
                  <a:lnTo>
                    <a:pt x="85" y="187"/>
                  </a:lnTo>
                  <a:lnTo>
                    <a:pt x="83" y="187"/>
                  </a:lnTo>
                  <a:lnTo>
                    <a:pt x="83" y="187"/>
                  </a:lnTo>
                  <a:lnTo>
                    <a:pt x="81" y="189"/>
                  </a:lnTo>
                  <a:lnTo>
                    <a:pt x="74" y="189"/>
                  </a:lnTo>
                  <a:lnTo>
                    <a:pt x="74" y="189"/>
                  </a:lnTo>
                  <a:lnTo>
                    <a:pt x="71" y="189"/>
                  </a:lnTo>
                  <a:lnTo>
                    <a:pt x="69" y="187"/>
                  </a:lnTo>
                  <a:lnTo>
                    <a:pt x="66" y="187"/>
                  </a:lnTo>
                  <a:lnTo>
                    <a:pt x="62" y="187"/>
                  </a:lnTo>
                  <a:lnTo>
                    <a:pt x="59" y="187"/>
                  </a:lnTo>
                  <a:lnTo>
                    <a:pt x="57" y="187"/>
                  </a:lnTo>
                  <a:lnTo>
                    <a:pt x="57" y="187"/>
                  </a:lnTo>
                  <a:lnTo>
                    <a:pt x="55" y="192"/>
                  </a:lnTo>
                  <a:lnTo>
                    <a:pt x="55" y="192"/>
                  </a:lnTo>
                  <a:lnTo>
                    <a:pt x="55" y="194"/>
                  </a:lnTo>
                  <a:lnTo>
                    <a:pt x="55" y="194"/>
                  </a:lnTo>
                  <a:lnTo>
                    <a:pt x="55" y="194"/>
                  </a:lnTo>
                  <a:lnTo>
                    <a:pt x="55" y="194"/>
                  </a:lnTo>
                  <a:lnTo>
                    <a:pt x="55" y="194"/>
                  </a:lnTo>
                  <a:lnTo>
                    <a:pt x="52" y="194"/>
                  </a:lnTo>
                  <a:lnTo>
                    <a:pt x="52" y="194"/>
                  </a:lnTo>
                  <a:lnTo>
                    <a:pt x="52" y="197"/>
                  </a:lnTo>
                  <a:lnTo>
                    <a:pt x="50" y="197"/>
                  </a:lnTo>
                  <a:lnTo>
                    <a:pt x="45" y="199"/>
                  </a:lnTo>
                  <a:lnTo>
                    <a:pt x="45" y="201"/>
                  </a:lnTo>
                  <a:lnTo>
                    <a:pt x="43" y="201"/>
                  </a:lnTo>
                  <a:lnTo>
                    <a:pt x="43" y="204"/>
                  </a:lnTo>
                  <a:lnTo>
                    <a:pt x="43" y="206"/>
                  </a:lnTo>
                  <a:lnTo>
                    <a:pt x="43" y="206"/>
                  </a:lnTo>
                  <a:lnTo>
                    <a:pt x="43" y="206"/>
                  </a:lnTo>
                  <a:lnTo>
                    <a:pt x="43" y="208"/>
                  </a:lnTo>
                  <a:lnTo>
                    <a:pt x="43" y="211"/>
                  </a:lnTo>
                  <a:lnTo>
                    <a:pt x="40" y="211"/>
                  </a:lnTo>
                  <a:lnTo>
                    <a:pt x="40" y="211"/>
                  </a:lnTo>
                  <a:lnTo>
                    <a:pt x="40" y="211"/>
                  </a:lnTo>
                  <a:lnTo>
                    <a:pt x="40" y="213"/>
                  </a:lnTo>
                  <a:lnTo>
                    <a:pt x="38" y="213"/>
                  </a:lnTo>
                  <a:lnTo>
                    <a:pt x="38" y="215"/>
                  </a:lnTo>
                  <a:lnTo>
                    <a:pt x="36" y="220"/>
                  </a:lnTo>
                  <a:lnTo>
                    <a:pt x="36" y="223"/>
                  </a:lnTo>
                  <a:lnTo>
                    <a:pt x="33" y="225"/>
                  </a:lnTo>
                  <a:lnTo>
                    <a:pt x="33" y="227"/>
                  </a:lnTo>
                  <a:lnTo>
                    <a:pt x="33" y="227"/>
                  </a:lnTo>
                  <a:lnTo>
                    <a:pt x="31" y="230"/>
                  </a:lnTo>
                  <a:lnTo>
                    <a:pt x="29" y="230"/>
                  </a:lnTo>
                  <a:lnTo>
                    <a:pt x="29" y="230"/>
                  </a:lnTo>
                  <a:lnTo>
                    <a:pt x="29" y="232"/>
                  </a:lnTo>
                  <a:lnTo>
                    <a:pt x="21" y="246"/>
                  </a:lnTo>
                  <a:lnTo>
                    <a:pt x="21" y="246"/>
                  </a:lnTo>
                  <a:lnTo>
                    <a:pt x="19" y="249"/>
                  </a:lnTo>
                  <a:lnTo>
                    <a:pt x="21" y="249"/>
                  </a:lnTo>
                  <a:lnTo>
                    <a:pt x="21" y="249"/>
                  </a:lnTo>
                  <a:lnTo>
                    <a:pt x="21" y="251"/>
                  </a:lnTo>
                  <a:lnTo>
                    <a:pt x="19" y="251"/>
                  </a:lnTo>
                  <a:lnTo>
                    <a:pt x="17" y="253"/>
                  </a:lnTo>
                  <a:lnTo>
                    <a:pt x="17" y="253"/>
                  </a:lnTo>
                  <a:lnTo>
                    <a:pt x="10" y="258"/>
                  </a:lnTo>
                  <a:lnTo>
                    <a:pt x="7" y="258"/>
                  </a:lnTo>
                  <a:lnTo>
                    <a:pt x="7" y="258"/>
                  </a:lnTo>
                  <a:lnTo>
                    <a:pt x="5" y="260"/>
                  </a:lnTo>
                  <a:lnTo>
                    <a:pt x="5" y="260"/>
                  </a:lnTo>
                  <a:lnTo>
                    <a:pt x="3" y="260"/>
                  </a:lnTo>
                  <a:lnTo>
                    <a:pt x="3" y="263"/>
                  </a:lnTo>
                  <a:lnTo>
                    <a:pt x="3" y="263"/>
                  </a:lnTo>
                  <a:lnTo>
                    <a:pt x="3" y="263"/>
                  </a:lnTo>
                  <a:lnTo>
                    <a:pt x="3" y="263"/>
                  </a:lnTo>
                  <a:lnTo>
                    <a:pt x="3" y="265"/>
                  </a:lnTo>
                  <a:lnTo>
                    <a:pt x="3" y="265"/>
                  </a:lnTo>
                  <a:lnTo>
                    <a:pt x="0" y="265"/>
                  </a:lnTo>
                  <a:lnTo>
                    <a:pt x="0" y="265"/>
                  </a:lnTo>
                  <a:lnTo>
                    <a:pt x="0" y="265"/>
                  </a:lnTo>
                  <a:lnTo>
                    <a:pt x="0" y="265"/>
                  </a:lnTo>
                  <a:lnTo>
                    <a:pt x="0" y="265"/>
                  </a:lnTo>
                  <a:lnTo>
                    <a:pt x="0" y="265"/>
                  </a:lnTo>
                  <a:lnTo>
                    <a:pt x="0" y="265"/>
                  </a:lnTo>
                  <a:lnTo>
                    <a:pt x="0" y="265"/>
                  </a:lnTo>
                  <a:lnTo>
                    <a:pt x="0" y="268"/>
                  </a:lnTo>
                  <a:lnTo>
                    <a:pt x="0" y="268"/>
                  </a:lnTo>
                  <a:lnTo>
                    <a:pt x="0" y="268"/>
                  </a:lnTo>
                  <a:lnTo>
                    <a:pt x="0" y="268"/>
                  </a:lnTo>
                  <a:lnTo>
                    <a:pt x="3" y="270"/>
                  </a:lnTo>
                  <a:lnTo>
                    <a:pt x="3" y="270"/>
                  </a:lnTo>
                  <a:lnTo>
                    <a:pt x="3" y="270"/>
                  </a:lnTo>
                  <a:lnTo>
                    <a:pt x="3" y="272"/>
                  </a:lnTo>
                  <a:lnTo>
                    <a:pt x="3" y="272"/>
                  </a:lnTo>
                  <a:lnTo>
                    <a:pt x="5" y="272"/>
                  </a:lnTo>
                  <a:lnTo>
                    <a:pt x="5" y="272"/>
                  </a:lnTo>
                  <a:lnTo>
                    <a:pt x="7" y="272"/>
                  </a:lnTo>
                  <a:lnTo>
                    <a:pt x="7" y="272"/>
                  </a:lnTo>
                  <a:lnTo>
                    <a:pt x="10" y="272"/>
                  </a:lnTo>
                  <a:lnTo>
                    <a:pt x="10" y="272"/>
                  </a:lnTo>
                  <a:lnTo>
                    <a:pt x="10" y="272"/>
                  </a:lnTo>
                  <a:lnTo>
                    <a:pt x="10" y="275"/>
                  </a:lnTo>
                  <a:lnTo>
                    <a:pt x="12" y="275"/>
                  </a:lnTo>
                  <a:lnTo>
                    <a:pt x="12" y="282"/>
                  </a:lnTo>
                  <a:lnTo>
                    <a:pt x="12" y="282"/>
                  </a:lnTo>
                  <a:lnTo>
                    <a:pt x="12" y="282"/>
                  </a:lnTo>
                  <a:lnTo>
                    <a:pt x="12" y="286"/>
                  </a:lnTo>
                  <a:lnTo>
                    <a:pt x="10" y="289"/>
                  </a:lnTo>
                  <a:lnTo>
                    <a:pt x="10" y="289"/>
                  </a:lnTo>
                  <a:lnTo>
                    <a:pt x="10" y="289"/>
                  </a:lnTo>
                  <a:lnTo>
                    <a:pt x="10" y="291"/>
                  </a:lnTo>
                  <a:lnTo>
                    <a:pt x="12" y="291"/>
                  </a:lnTo>
                  <a:lnTo>
                    <a:pt x="12" y="294"/>
                  </a:lnTo>
                  <a:lnTo>
                    <a:pt x="12" y="294"/>
                  </a:lnTo>
                  <a:lnTo>
                    <a:pt x="12" y="296"/>
                  </a:lnTo>
                  <a:lnTo>
                    <a:pt x="12" y="296"/>
                  </a:lnTo>
                  <a:lnTo>
                    <a:pt x="10" y="298"/>
                  </a:lnTo>
                  <a:lnTo>
                    <a:pt x="10" y="298"/>
                  </a:lnTo>
                  <a:lnTo>
                    <a:pt x="10" y="301"/>
                  </a:lnTo>
                  <a:lnTo>
                    <a:pt x="10" y="301"/>
                  </a:lnTo>
                  <a:lnTo>
                    <a:pt x="10" y="301"/>
                  </a:lnTo>
                  <a:lnTo>
                    <a:pt x="10" y="301"/>
                  </a:lnTo>
                  <a:lnTo>
                    <a:pt x="10" y="301"/>
                  </a:lnTo>
                  <a:lnTo>
                    <a:pt x="10" y="303"/>
                  </a:lnTo>
                  <a:lnTo>
                    <a:pt x="7" y="303"/>
                  </a:lnTo>
                  <a:lnTo>
                    <a:pt x="7" y="303"/>
                  </a:lnTo>
                  <a:lnTo>
                    <a:pt x="7" y="305"/>
                  </a:lnTo>
                  <a:lnTo>
                    <a:pt x="7" y="305"/>
                  </a:lnTo>
                  <a:lnTo>
                    <a:pt x="7" y="305"/>
                  </a:lnTo>
                  <a:lnTo>
                    <a:pt x="7" y="305"/>
                  </a:lnTo>
                  <a:lnTo>
                    <a:pt x="7" y="308"/>
                  </a:lnTo>
                  <a:lnTo>
                    <a:pt x="7" y="308"/>
                  </a:lnTo>
                  <a:lnTo>
                    <a:pt x="10" y="308"/>
                  </a:lnTo>
                  <a:lnTo>
                    <a:pt x="10" y="310"/>
                  </a:lnTo>
                  <a:lnTo>
                    <a:pt x="12" y="310"/>
                  </a:lnTo>
                  <a:lnTo>
                    <a:pt x="12" y="310"/>
                  </a:lnTo>
                  <a:lnTo>
                    <a:pt x="14" y="312"/>
                  </a:lnTo>
                  <a:lnTo>
                    <a:pt x="14" y="312"/>
                  </a:lnTo>
                  <a:lnTo>
                    <a:pt x="14" y="315"/>
                  </a:lnTo>
                  <a:lnTo>
                    <a:pt x="14" y="317"/>
                  </a:lnTo>
                  <a:lnTo>
                    <a:pt x="14" y="320"/>
                  </a:lnTo>
                  <a:lnTo>
                    <a:pt x="14" y="320"/>
                  </a:lnTo>
                  <a:lnTo>
                    <a:pt x="14" y="322"/>
                  </a:lnTo>
                  <a:lnTo>
                    <a:pt x="14" y="322"/>
                  </a:lnTo>
                  <a:lnTo>
                    <a:pt x="14" y="322"/>
                  </a:lnTo>
                  <a:lnTo>
                    <a:pt x="14" y="322"/>
                  </a:lnTo>
                  <a:lnTo>
                    <a:pt x="14" y="324"/>
                  </a:lnTo>
                  <a:lnTo>
                    <a:pt x="14" y="324"/>
                  </a:lnTo>
                  <a:lnTo>
                    <a:pt x="14" y="324"/>
                  </a:lnTo>
                  <a:lnTo>
                    <a:pt x="14" y="327"/>
                  </a:lnTo>
                  <a:lnTo>
                    <a:pt x="14" y="327"/>
                  </a:lnTo>
                  <a:lnTo>
                    <a:pt x="17" y="331"/>
                  </a:lnTo>
                  <a:lnTo>
                    <a:pt x="17" y="331"/>
                  </a:lnTo>
                  <a:lnTo>
                    <a:pt x="17" y="334"/>
                  </a:lnTo>
                  <a:lnTo>
                    <a:pt x="14" y="334"/>
                  </a:lnTo>
                  <a:lnTo>
                    <a:pt x="14" y="334"/>
                  </a:lnTo>
                  <a:lnTo>
                    <a:pt x="17" y="336"/>
                  </a:lnTo>
                  <a:lnTo>
                    <a:pt x="17" y="339"/>
                  </a:lnTo>
                  <a:lnTo>
                    <a:pt x="17" y="341"/>
                  </a:lnTo>
                  <a:lnTo>
                    <a:pt x="19" y="343"/>
                  </a:lnTo>
                  <a:lnTo>
                    <a:pt x="19" y="346"/>
                  </a:lnTo>
                  <a:lnTo>
                    <a:pt x="29" y="353"/>
                  </a:lnTo>
                  <a:lnTo>
                    <a:pt x="31" y="353"/>
                  </a:lnTo>
                  <a:lnTo>
                    <a:pt x="31" y="353"/>
                  </a:lnTo>
                  <a:lnTo>
                    <a:pt x="31" y="353"/>
                  </a:lnTo>
                  <a:lnTo>
                    <a:pt x="33" y="355"/>
                  </a:lnTo>
                  <a:lnTo>
                    <a:pt x="33" y="355"/>
                  </a:lnTo>
                  <a:lnTo>
                    <a:pt x="36" y="357"/>
                  </a:lnTo>
                  <a:lnTo>
                    <a:pt x="36" y="360"/>
                  </a:lnTo>
                  <a:lnTo>
                    <a:pt x="36" y="360"/>
                  </a:lnTo>
                  <a:lnTo>
                    <a:pt x="36" y="365"/>
                  </a:lnTo>
                  <a:lnTo>
                    <a:pt x="36" y="367"/>
                  </a:lnTo>
                  <a:lnTo>
                    <a:pt x="36" y="369"/>
                  </a:lnTo>
                  <a:lnTo>
                    <a:pt x="38" y="369"/>
                  </a:lnTo>
                  <a:lnTo>
                    <a:pt x="38" y="369"/>
                  </a:lnTo>
                  <a:lnTo>
                    <a:pt x="38" y="369"/>
                  </a:lnTo>
                  <a:lnTo>
                    <a:pt x="40" y="369"/>
                  </a:lnTo>
                  <a:lnTo>
                    <a:pt x="40" y="372"/>
                  </a:lnTo>
                  <a:lnTo>
                    <a:pt x="40" y="372"/>
                  </a:lnTo>
                  <a:lnTo>
                    <a:pt x="40" y="372"/>
                  </a:lnTo>
                  <a:lnTo>
                    <a:pt x="40" y="372"/>
                  </a:lnTo>
                  <a:lnTo>
                    <a:pt x="43" y="372"/>
                  </a:lnTo>
                  <a:lnTo>
                    <a:pt x="43" y="372"/>
                  </a:lnTo>
                  <a:lnTo>
                    <a:pt x="40" y="372"/>
                  </a:lnTo>
                  <a:lnTo>
                    <a:pt x="40" y="372"/>
                  </a:lnTo>
                  <a:lnTo>
                    <a:pt x="38" y="374"/>
                  </a:lnTo>
                  <a:lnTo>
                    <a:pt x="38" y="374"/>
                  </a:lnTo>
                  <a:lnTo>
                    <a:pt x="36" y="374"/>
                  </a:lnTo>
                  <a:lnTo>
                    <a:pt x="33" y="374"/>
                  </a:lnTo>
                  <a:lnTo>
                    <a:pt x="33" y="374"/>
                  </a:lnTo>
                  <a:lnTo>
                    <a:pt x="36" y="381"/>
                  </a:lnTo>
                  <a:lnTo>
                    <a:pt x="40" y="388"/>
                  </a:lnTo>
                  <a:lnTo>
                    <a:pt x="45" y="393"/>
                  </a:lnTo>
                  <a:lnTo>
                    <a:pt x="45" y="393"/>
                  </a:lnTo>
                  <a:lnTo>
                    <a:pt x="50" y="398"/>
                  </a:lnTo>
                  <a:lnTo>
                    <a:pt x="55" y="402"/>
                  </a:lnTo>
                  <a:lnTo>
                    <a:pt x="59" y="407"/>
                  </a:lnTo>
                  <a:lnTo>
                    <a:pt x="64" y="412"/>
                  </a:lnTo>
                  <a:lnTo>
                    <a:pt x="69" y="419"/>
                  </a:lnTo>
                  <a:lnTo>
                    <a:pt x="74" y="421"/>
                  </a:lnTo>
                  <a:lnTo>
                    <a:pt x="74" y="421"/>
                  </a:lnTo>
                  <a:lnTo>
                    <a:pt x="76" y="424"/>
                  </a:lnTo>
                  <a:lnTo>
                    <a:pt x="76" y="424"/>
                  </a:lnTo>
                  <a:lnTo>
                    <a:pt x="76" y="424"/>
                  </a:lnTo>
                  <a:lnTo>
                    <a:pt x="76" y="421"/>
                  </a:lnTo>
                  <a:lnTo>
                    <a:pt x="76" y="421"/>
                  </a:lnTo>
                  <a:lnTo>
                    <a:pt x="76" y="421"/>
                  </a:lnTo>
                  <a:lnTo>
                    <a:pt x="78" y="424"/>
                  </a:lnTo>
                  <a:lnTo>
                    <a:pt x="78" y="424"/>
                  </a:lnTo>
                  <a:lnTo>
                    <a:pt x="81" y="421"/>
                  </a:lnTo>
                  <a:lnTo>
                    <a:pt x="81" y="424"/>
                  </a:lnTo>
                  <a:lnTo>
                    <a:pt x="83" y="424"/>
                  </a:lnTo>
                  <a:lnTo>
                    <a:pt x="83" y="424"/>
                  </a:lnTo>
                  <a:lnTo>
                    <a:pt x="83" y="426"/>
                  </a:lnTo>
                  <a:lnTo>
                    <a:pt x="83" y="428"/>
                  </a:lnTo>
                  <a:lnTo>
                    <a:pt x="83" y="428"/>
                  </a:lnTo>
                  <a:lnTo>
                    <a:pt x="85" y="428"/>
                  </a:lnTo>
                  <a:lnTo>
                    <a:pt x="85" y="428"/>
                  </a:lnTo>
                  <a:lnTo>
                    <a:pt x="85" y="428"/>
                  </a:lnTo>
                  <a:lnTo>
                    <a:pt x="85" y="428"/>
                  </a:lnTo>
                  <a:lnTo>
                    <a:pt x="85" y="428"/>
                  </a:lnTo>
                  <a:lnTo>
                    <a:pt x="88" y="428"/>
                  </a:lnTo>
                  <a:lnTo>
                    <a:pt x="88" y="428"/>
                  </a:lnTo>
                  <a:lnTo>
                    <a:pt x="88" y="431"/>
                  </a:lnTo>
                  <a:lnTo>
                    <a:pt x="90" y="433"/>
                  </a:lnTo>
                  <a:lnTo>
                    <a:pt x="90" y="433"/>
                  </a:lnTo>
                  <a:lnTo>
                    <a:pt x="90" y="436"/>
                  </a:lnTo>
                  <a:lnTo>
                    <a:pt x="90" y="436"/>
                  </a:lnTo>
                  <a:lnTo>
                    <a:pt x="90" y="438"/>
                  </a:lnTo>
                  <a:lnTo>
                    <a:pt x="88" y="440"/>
                  </a:lnTo>
                  <a:lnTo>
                    <a:pt x="88" y="440"/>
                  </a:lnTo>
                  <a:lnTo>
                    <a:pt x="88" y="443"/>
                  </a:lnTo>
                  <a:lnTo>
                    <a:pt x="88" y="443"/>
                  </a:lnTo>
                  <a:lnTo>
                    <a:pt x="88" y="443"/>
                  </a:lnTo>
                  <a:lnTo>
                    <a:pt x="90" y="443"/>
                  </a:lnTo>
                  <a:lnTo>
                    <a:pt x="90" y="443"/>
                  </a:lnTo>
                  <a:lnTo>
                    <a:pt x="90" y="443"/>
                  </a:lnTo>
                  <a:lnTo>
                    <a:pt x="92" y="445"/>
                  </a:lnTo>
                  <a:lnTo>
                    <a:pt x="90" y="445"/>
                  </a:lnTo>
                  <a:lnTo>
                    <a:pt x="90" y="445"/>
                  </a:lnTo>
                  <a:lnTo>
                    <a:pt x="90" y="445"/>
                  </a:lnTo>
                  <a:lnTo>
                    <a:pt x="90" y="447"/>
                  </a:lnTo>
                  <a:lnTo>
                    <a:pt x="90" y="450"/>
                  </a:lnTo>
                  <a:lnTo>
                    <a:pt x="92" y="450"/>
                  </a:lnTo>
                  <a:lnTo>
                    <a:pt x="90" y="452"/>
                  </a:lnTo>
                  <a:lnTo>
                    <a:pt x="90" y="452"/>
                  </a:lnTo>
                  <a:lnTo>
                    <a:pt x="90" y="454"/>
                  </a:lnTo>
                  <a:lnTo>
                    <a:pt x="90" y="454"/>
                  </a:lnTo>
                  <a:lnTo>
                    <a:pt x="90" y="457"/>
                  </a:lnTo>
                  <a:lnTo>
                    <a:pt x="92" y="457"/>
                  </a:lnTo>
                  <a:lnTo>
                    <a:pt x="92" y="459"/>
                  </a:lnTo>
                  <a:lnTo>
                    <a:pt x="92" y="459"/>
                  </a:lnTo>
                  <a:lnTo>
                    <a:pt x="92" y="462"/>
                  </a:lnTo>
                  <a:lnTo>
                    <a:pt x="92" y="462"/>
                  </a:lnTo>
                  <a:lnTo>
                    <a:pt x="92" y="464"/>
                  </a:lnTo>
                  <a:lnTo>
                    <a:pt x="95" y="464"/>
                  </a:lnTo>
                  <a:lnTo>
                    <a:pt x="95" y="464"/>
                  </a:lnTo>
                  <a:lnTo>
                    <a:pt x="95" y="464"/>
                  </a:lnTo>
                  <a:lnTo>
                    <a:pt x="95" y="466"/>
                  </a:lnTo>
                  <a:lnTo>
                    <a:pt x="95" y="466"/>
                  </a:lnTo>
                  <a:lnTo>
                    <a:pt x="95" y="466"/>
                  </a:lnTo>
                  <a:lnTo>
                    <a:pt x="95" y="466"/>
                  </a:lnTo>
                  <a:lnTo>
                    <a:pt x="95" y="466"/>
                  </a:lnTo>
                  <a:lnTo>
                    <a:pt x="95" y="469"/>
                  </a:lnTo>
                  <a:lnTo>
                    <a:pt x="95" y="469"/>
                  </a:lnTo>
                  <a:lnTo>
                    <a:pt x="95" y="469"/>
                  </a:lnTo>
                  <a:lnTo>
                    <a:pt x="95" y="469"/>
                  </a:lnTo>
                  <a:lnTo>
                    <a:pt x="100" y="464"/>
                  </a:lnTo>
                  <a:lnTo>
                    <a:pt x="102" y="457"/>
                  </a:lnTo>
                  <a:lnTo>
                    <a:pt x="102" y="454"/>
                  </a:lnTo>
                  <a:lnTo>
                    <a:pt x="104" y="450"/>
                  </a:lnTo>
                  <a:lnTo>
                    <a:pt x="107" y="445"/>
                  </a:lnTo>
                  <a:lnTo>
                    <a:pt x="109" y="443"/>
                  </a:lnTo>
                  <a:lnTo>
                    <a:pt x="109" y="440"/>
                  </a:lnTo>
                  <a:lnTo>
                    <a:pt x="111" y="436"/>
                  </a:lnTo>
                  <a:lnTo>
                    <a:pt x="111" y="436"/>
                  </a:lnTo>
                  <a:lnTo>
                    <a:pt x="111" y="436"/>
                  </a:lnTo>
                  <a:lnTo>
                    <a:pt x="109" y="433"/>
                  </a:lnTo>
                  <a:lnTo>
                    <a:pt x="109" y="433"/>
                  </a:lnTo>
                  <a:lnTo>
                    <a:pt x="109" y="431"/>
                  </a:lnTo>
                  <a:lnTo>
                    <a:pt x="111" y="426"/>
                  </a:lnTo>
                  <a:lnTo>
                    <a:pt x="111" y="424"/>
                  </a:lnTo>
                  <a:lnTo>
                    <a:pt x="111" y="424"/>
                  </a:lnTo>
                  <a:lnTo>
                    <a:pt x="111" y="421"/>
                  </a:lnTo>
                  <a:lnTo>
                    <a:pt x="111" y="421"/>
                  </a:lnTo>
                  <a:lnTo>
                    <a:pt x="111" y="419"/>
                  </a:lnTo>
                  <a:lnTo>
                    <a:pt x="111" y="419"/>
                  </a:lnTo>
                  <a:lnTo>
                    <a:pt x="114" y="417"/>
                  </a:lnTo>
                  <a:lnTo>
                    <a:pt x="114" y="414"/>
                  </a:lnTo>
                  <a:lnTo>
                    <a:pt x="114" y="414"/>
                  </a:lnTo>
                  <a:lnTo>
                    <a:pt x="114" y="410"/>
                  </a:lnTo>
                  <a:lnTo>
                    <a:pt x="116" y="405"/>
                  </a:lnTo>
                  <a:lnTo>
                    <a:pt x="116" y="402"/>
                  </a:lnTo>
                  <a:lnTo>
                    <a:pt x="119" y="402"/>
                  </a:lnTo>
                  <a:lnTo>
                    <a:pt x="119" y="400"/>
                  </a:lnTo>
                  <a:lnTo>
                    <a:pt x="123" y="400"/>
                  </a:lnTo>
                  <a:lnTo>
                    <a:pt x="123" y="400"/>
                  </a:lnTo>
                  <a:lnTo>
                    <a:pt x="126" y="400"/>
                  </a:lnTo>
                  <a:lnTo>
                    <a:pt x="128" y="400"/>
                  </a:lnTo>
                  <a:lnTo>
                    <a:pt x="130" y="400"/>
                  </a:lnTo>
                  <a:lnTo>
                    <a:pt x="130" y="400"/>
                  </a:lnTo>
                  <a:lnTo>
                    <a:pt x="130" y="400"/>
                  </a:lnTo>
                  <a:lnTo>
                    <a:pt x="130" y="398"/>
                  </a:lnTo>
                  <a:lnTo>
                    <a:pt x="130" y="398"/>
                  </a:lnTo>
                  <a:lnTo>
                    <a:pt x="133" y="398"/>
                  </a:lnTo>
                  <a:lnTo>
                    <a:pt x="133" y="398"/>
                  </a:lnTo>
                  <a:lnTo>
                    <a:pt x="133" y="398"/>
                  </a:lnTo>
                  <a:lnTo>
                    <a:pt x="133" y="398"/>
                  </a:lnTo>
                  <a:lnTo>
                    <a:pt x="135" y="398"/>
                  </a:lnTo>
                  <a:lnTo>
                    <a:pt x="135" y="398"/>
                  </a:lnTo>
                  <a:lnTo>
                    <a:pt x="137" y="400"/>
                  </a:lnTo>
                  <a:lnTo>
                    <a:pt x="137" y="400"/>
                  </a:lnTo>
                  <a:lnTo>
                    <a:pt x="137" y="400"/>
                  </a:lnTo>
                  <a:lnTo>
                    <a:pt x="137" y="400"/>
                  </a:lnTo>
                  <a:lnTo>
                    <a:pt x="137" y="400"/>
                  </a:lnTo>
                  <a:lnTo>
                    <a:pt x="140" y="400"/>
                  </a:lnTo>
                  <a:lnTo>
                    <a:pt x="140" y="400"/>
                  </a:lnTo>
                  <a:lnTo>
                    <a:pt x="140" y="400"/>
                  </a:lnTo>
                  <a:lnTo>
                    <a:pt x="140" y="398"/>
                  </a:lnTo>
                  <a:lnTo>
                    <a:pt x="140" y="398"/>
                  </a:lnTo>
                  <a:lnTo>
                    <a:pt x="142" y="398"/>
                  </a:lnTo>
                  <a:lnTo>
                    <a:pt x="142" y="398"/>
                  </a:lnTo>
                  <a:lnTo>
                    <a:pt x="145" y="398"/>
                  </a:lnTo>
                  <a:lnTo>
                    <a:pt x="145" y="398"/>
                  </a:lnTo>
                  <a:lnTo>
                    <a:pt x="147" y="398"/>
                  </a:lnTo>
                  <a:lnTo>
                    <a:pt x="147" y="398"/>
                  </a:lnTo>
                  <a:lnTo>
                    <a:pt x="149" y="398"/>
                  </a:lnTo>
                  <a:lnTo>
                    <a:pt x="149" y="398"/>
                  </a:lnTo>
                  <a:lnTo>
                    <a:pt x="149" y="398"/>
                  </a:lnTo>
                  <a:lnTo>
                    <a:pt x="152" y="395"/>
                  </a:lnTo>
                  <a:lnTo>
                    <a:pt x="152" y="395"/>
                  </a:lnTo>
                  <a:lnTo>
                    <a:pt x="152" y="395"/>
                  </a:lnTo>
                  <a:lnTo>
                    <a:pt x="152" y="395"/>
                  </a:lnTo>
                  <a:lnTo>
                    <a:pt x="154" y="395"/>
                  </a:lnTo>
                  <a:lnTo>
                    <a:pt x="154" y="395"/>
                  </a:lnTo>
                  <a:lnTo>
                    <a:pt x="156" y="395"/>
                  </a:lnTo>
                  <a:lnTo>
                    <a:pt x="159" y="393"/>
                  </a:lnTo>
                  <a:lnTo>
                    <a:pt x="159" y="393"/>
                  </a:lnTo>
                  <a:lnTo>
                    <a:pt x="161" y="391"/>
                  </a:lnTo>
                  <a:lnTo>
                    <a:pt x="161" y="391"/>
                  </a:lnTo>
                  <a:lnTo>
                    <a:pt x="163" y="391"/>
                  </a:lnTo>
                  <a:lnTo>
                    <a:pt x="163" y="391"/>
                  </a:lnTo>
                  <a:lnTo>
                    <a:pt x="166" y="391"/>
                  </a:lnTo>
                  <a:lnTo>
                    <a:pt x="166" y="391"/>
                  </a:lnTo>
                  <a:lnTo>
                    <a:pt x="166" y="391"/>
                  </a:lnTo>
                  <a:lnTo>
                    <a:pt x="166" y="391"/>
                  </a:lnTo>
                  <a:lnTo>
                    <a:pt x="166" y="391"/>
                  </a:lnTo>
                  <a:lnTo>
                    <a:pt x="166" y="393"/>
                  </a:lnTo>
                  <a:lnTo>
                    <a:pt x="168" y="393"/>
                  </a:lnTo>
                  <a:lnTo>
                    <a:pt x="171" y="395"/>
                  </a:lnTo>
                  <a:lnTo>
                    <a:pt x="173" y="395"/>
                  </a:lnTo>
                  <a:lnTo>
                    <a:pt x="178" y="395"/>
                  </a:lnTo>
                  <a:lnTo>
                    <a:pt x="178" y="395"/>
                  </a:lnTo>
                  <a:lnTo>
                    <a:pt x="178" y="395"/>
                  </a:lnTo>
                  <a:lnTo>
                    <a:pt x="178" y="395"/>
                  </a:lnTo>
                  <a:lnTo>
                    <a:pt x="178" y="395"/>
                  </a:lnTo>
                  <a:lnTo>
                    <a:pt x="180" y="395"/>
                  </a:lnTo>
                  <a:lnTo>
                    <a:pt x="180" y="395"/>
                  </a:lnTo>
                  <a:lnTo>
                    <a:pt x="180" y="395"/>
                  </a:lnTo>
                  <a:lnTo>
                    <a:pt x="180" y="395"/>
                  </a:lnTo>
                  <a:lnTo>
                    <a:pt x="182" y="395"/>
                  </a:lnTo>
                  <a:lnTo>
                    <a:pt x="182" y="395"/>
                  </a:lnTo>
                  <a:lnTo>
                    <a:pt x="182" y="395"/>
                  </a:lnTo>
                  <a:lnTo>
                    <a:pt x="182" y="398"/>
                  </a:lnTo>
                  <a:lnTo>
                    <a:pt x="185" y="398"/>
                  </a:lnTo>
                  <a:lnTo>
                    <a:pt x="185" y="400"/>
                  </a:lnTo>
                  <a:lnTo>
                    <a:pt x="185" y="400"/>
                  </a:lnTo>
                  <a:lnTo>
                    <a:pt x="185" y="400"/>
                  </a:lnTo>
                  <a:lnTo>
                    <a:pt x="187" y="398"/>
                  </a:lnTo>
                  <a:lnTo>
                    <a:pt x="187" y="398"/>
                  </a:lnTo>
                  <a:lnTo>
                    <a:pt x="189" y="398"/>
                  </a:lnTo>
                  <a:lnTo>
                    <a:pt x="189" y="400"/>
                  </a:lnTo>
                  <a:lnTo>
                    <a:pt x="192" y="400"/>
                  </a:lnTo>
                  <a:lnTo>
                    <a:pt x="192" y="400"/>
                  </a:lnTo>
                  <a:lnTo>
                    <a:pt x="194" y="398"/>
                  </a:lnTo>
                  <a:lnTo>
                    <a:pt x="194" y="398"/>
                  </a:lnTo>
                  <a:lnTo>
                    <a:pt x="197" y="398"/>
                  </a:lnTo>
                  <a:lnTo>
                    <a:pt x="199" y="398"/>
                  </a:lnTo>
                  <a:lnTo>
                    <a:pt x="199" y="400"/>
                  </a:lnTo>
                  <a:lnTo>
                    <a:pt x="201" y="402"/>
                  </a:lnTo>
                  <a:lnTo>
                    <a:pt x="201" y="402"/>
                  </a:lnTo>
                  <a:lnTo>
                    <a:pt x="201" y="402"/>
                  </a:lnTo>
                  <a:lnTo>
                    <a:pt x="204" y="402"/>
                  </a:lnTo>
                  <a:lnTo>
                    <a:pt x="204" y="400"/>
                  </a:lnTo>
                  <a:lnTo>
                    <a:pt x="204" y="400"/>
                  </a:lnTo>
                  <a:lnTo>
                    <a:pt x="206" y="400"/>
                  </a:lnTo>
                  <a:lnTo>
                    <a:pt x="206" y="398"/>
                  </a:lnTo>
                  <a:lnTo>
                    <a:pt x="206" y="398"/>
                  </a:lnTo>
                  <a:lnTo>
                    <a:pt x="206" y="398"/>
                  </a:lnTo>
                  <a:lnTo>
                    <a:pt x="206" y="398"/>
                  </a:lnTo>
                  <a:lnTo>
                    <a:pt x="206" y="398"/>
                  </a:lnTo>
                  <a:lnTo>
                    <a:pt x="211" y="398"/>
                  </a:lnTo>
                  <a:lnTo>
                    <a:pt x="211" y="398"/>
                  </a:lnTo>
                  <a:lnTo>
                    <a:pt x="213" y="398"/>
                  </a:lnTo>
                  <a:lnTo>
                    <a:pt x="213" y="398"/>
                  </a:lnTo>
                  <a:lnTo>
                    <a:pt x="213" y="398"/>
                  </a:lnTo>
                  <a:lnTo>
                    <a:pt x="213" y="398"/>
                  </a:lnTo>
                  <a:lnTo>
                    <a:pt x="213" y="395"/>
                  </a:lnTo>
                  <a:lnTo>
                    <a:pt x="213" y="395"/>
                  </a:lnTo>
                  <a:lnTo>
                    <a:pt x="216" y="395"/>
                  </a:lnTo>
                  <a:lnTo>
                    <a:pt x="216" y="395"/>
                  </a:lnTo>
                  <a:lnTo>
                    <a:pt x="216" y="395"/>
                  </a:lnTo>
                  <a:lnTo>
                    <a:pt x="218" y="395"/>
                  </a:lnTo>
                  <a:lnTo>
                    <a:pt x="218" y="395"/>
                  </a:lnTo>
                  <a:lnTo>
                    <a:pt x="218" y="395"/>
                  </a:lnTo>
                  <a:lnTo>
                    <a:pt x="220" y="398"/>
                  </a:lnTo>
                  <a:lnTo>
                    <a:pt x="223" y="400"/>
                  </a:lnTo>
                  <a:lnTo>
                    <a:pt x="223" y="402"/>
                  </a:lnTo>
                  <a:lnTo>
                    <a:pt x="223" y="402"/>
                  </a:lnTo>
                  <a:lnTo>
                    <a:pt x="225" y="402"/>
                  </a:lnTo>
                  <a:lnTo>
                    <a:pt x="225" y="391"/>
                  </a:lnTo>
                  <a:lnTo>
                    <a:pt x="225" y="383"/>
                  </a:lnTo>
                  <a:lnTo>
                    <a:pt x="225" y="381"/>
                  </a:lnTo>
                  <a:lnTo>
                    <a:pt x="225" y="381"/>
                  </a:lnTo>
                  <a:lnTo>
                    <a:pt x="225" y="381"/>
                  </a:lnTo>
                  <a:lnTo>
                    <a:pt x="227" y="379"/>
                  </a:lnTo>
                  <a:lnTo>
                    <a:pt x="227" y="376"/>
                  </a:lnTo>
                  <a:lnTo>
                    <a:pt x="227" y="376"/>
                  </a:lnTo>
                  <a:lnTo>
                    <a:pt x="227" y="372"/>
                  </a:lnTo>
                  <a:lnTo>
                    <a:pt x="227" y="367"/>
                  </a:lnTo>
                  <a:lnTo>
                    <a:pt x="225" y="367"/>
                  </a:lnTo>
                  <a:lnTo>
                    <a:pt x="223" y="362"/>
                  </a:lnTo>
                  <a:lnTo>
                    <a:pt x="223" y="362"/>
                  </a:lnTo>
                  <a:lnTo>
                    <a:pt x="223" y="360"/>
                  </a:lnTo>
                  <a:lnTo>
                    <a:pt x="223" y="360"/>
                  </a:lnTo>
                  <a:lnTo>
                    <a:pt x="220" y="357"/>
                  </a:lnTo>
                  <a:lnTo>
                    <a:pt x="220" y="357"/>
                  </a:lnTo>
                  <a:lnTo>
                    <a:pt x="223" y="355"/>
                  </a:lnTo>
                  <a:lnTo>
                    <a:pt x="223" y="355"/>
                  </a:lnTo>
                  <a:lnTo>
                    <a:pt x="225" y="355"/>
                  </a:lnTo>
                  <a:lnTo>
                    <a:pt x="225" y="355"/>
                  </a:lnTo>
                  <a:lnTo>
                    <a:pt x="227" y="355"/>
                  </a:lnTo>
                  <a:lnTo>
                    <a:pt x="227" y="355"/>
                  </a:lnTo>
                  <a:lnTo>
                    <a:pt x="227" y="355"/>
                  </a:lnTo>
                  <a:lnTo>
                    <a:pt x="232" y="355"/>
                  </a:lnTo>
                  <a:lnTo>
                    <a:pt x="232" y="353"/>
                  </a:lnTo>
                  <a:lnTo>
                    <a:pt x="234" y="353"/>
                  </a:lnTo>
                  <a:lnTo>
                    <a:pt x="237" y="346"/>
                  </a:lnTo>
                  <a:lnTo>
                    <a:pt x="237" y="343"/>
                  </a:lnTo>
                  <a:lnTo>
                    <a:pt x="239" y="341"/>
                  </a:lnTo>
                  <a:lnTo>
                    <a:pt x="242" y="341"/>
                  </a:lnTo>
                  <a:lnTo>
                    <a:pt x="242" y="341"/>
                  </a:lnTo>
                  <a:lnTo>
                    <a:pt x="242" y="341"/>
                  </a:lnTo>
                  <a:lnTo>
                    <a:pt x="242" y="339"/>
                  </a:lnTo>
                  <a:lnTo>
                    <a:pt x="242" y="339"/>
                  </a:lnTo>
                  <a:lnTo>
                    <a:pt x="244" y="336"/>
                  </a:lnTo>
                  <a:lnTo>
                    <a:pt x="244" y="336"/>
                  </a:lnTo>
                  <a:lnTo>
                    <a:pt x="246" y="334"/>
                  </a:lnTo>
                  <a:lnTo>
                    <a:pt x="246" y="334"/>
                  </a:lnTo>
                  <a:lnTo>
                    <a:pt x="246" y="331"/>
                  </a:lnTo>
                  <a:lnTo>
                    <a:pt x="246" y="331"/>
                  </a:lnTo>
                  <a:lnTo>
                    <a:pt x="249" y="331"/>
                  </a:lnTo>
                  <a:lnTo>
                    <a:pt x="249" y="331"/>
                  </a:lnTo>
                  <a:lnTo>
                    <a:pt x="249" y="329"/>
                  </a:lnTo>
                  <a:lnTo>
                    <a:pt x="249" y="329"/>
                  </a:lnTo>
                  <a:lnTo>
                    <a:pt x="249" y="327"/>
                  </a:lnTo>
                  <a:lnTo>
                    <a:pt x="251" y="327"/>
                  </a:lnTo>
                  <a:lnTo>
                    <a:pt x="251" y="324"/>
                  </a:lnTo>
                  <a:lnTo>
                    <a:pt x="251" y="324"/>
                  </a:lnTo>
                  <a:lnTo>
                    <a:pt x="253" y="324"/>
                  </a:lnTo>
                  <a:lnTo>
                    <a:pt x="256" y="324"/>
                  </a:lnTo>
                  <a:lnTo>
                    <a:pt x="256" y="324"/>
                  </a:lnTo>
                  <a:lnTo>
                    <a:pt x="258" y="322"/>
                  </a:lnTo>
                  <a:lnTo>
                    <a:pt x="258" y="322"/>
                  </a:lnTo>
                  <a:lnTo>
                    <a:pt x="258" y="322"/>
                  </a:lnTo>
                  <a:lnTo>
                    <a:pt x="260" y="320"/>
                  </a:lnTo>
                  <a:lnTo>
                    <a:pt x="265" y="317"/>
                  </a:lnTo>
                  <a:lnTo>
                    <a:pt x="268" y="315"/>
                  </a:lnTo>
                  <a:lnTo>
                    <a:pt x="268" y="315"/>
                  </a:lnTo>
                  <a:lnTo>
                    <a:pt x="270" y="315"/>
                  </a:lnTo>
                  <a:lnTo>
                    <a:pt x="272" y="315"/>
                  </a:lnTo>
                  <a:lnTo>
                    <a:pt x="275" y="315"/>
                  </a:lnTo>
                  <a:lnTo>
                    <a:pt x="275" y="312"/>
                  </a:lnTo>
                  <a:lnTo>
                    <a:pt x="277" y="312"/>
                  </a:lnTo>
                  <a:lnTo>
                    <a:pt x="279" y="315"/>
                  </a:lnTo>
                  <a:lnTo>
                    <a:pt x="284" y="315"/>
                  </a:lnTo>
                  <a:lnTo>
                    <a:pt x="284" y="315"/>
                  </a:lnTo>
                  <a:lnTo>
                    <a:pt x="286" y="315"/>
                  </a:lnTo>
                  <a:lnTo>
                    <a:pt x="286" y="315"/>
                  </a:lnTo>
                  <a:lnTo>
                    <a:pt x="289" y="317"/>
                  </a:lnTo>
                  <a:lnTo>
                    <a:pt x="291" y="317"/>
                  </a:lnTo>
                  <a:lnTo>
                    <a:pt x="291" y="317"/>
                  </a:lnTo>
                  <a:lnTo>
                    <a:pt x="291" y="317"/>
                  </a:lnTo>
                  <a:lnTo>
                    <a:pt x="294" y="320"/>
                  </a:lnTo>
                  <a:lnTo>
                    <a:pt x="294" y="320"/>
                  </a:lnTo>
                  <a:lnTo>
                    <a:pt x="294" y="322"/>
                  </a:lnTo>
                  <a:lnTo>
                    <a:pt x="296" y="322"/>
                  </a:lnTo>
                  <a:lnTo>
                    <a:pt x="301" y="322"/>
                  </a:lnTo>
                  <a:lnTo>
                    <a:pt x="301" y="324"/>
                  </a:lnTo>
                  <a:lnTo>
                    <a:pt x="303" y="324"/>
                  </a:lnTo>
                  <a:lnTo>
                    <a:pt x="303" y="327"/>
                  </a:lnTo>
                  <a:lnTo>
                    <a:pt x="308" y="327"/>
                  </a:lnTo>
                  <a:lnTo>
                    <a:pt x="308" y="329"/>
                  </a:lnTo>
                  <a:lnTo>
                    <a:pt x="310" y="331"/>
                  </a:lnTo>
                  <a:lnTo>
                    <a:pt x="313" y="331"/>
                  </a:lnTo>
                  <a:lnTo>
                    <a:pt x="313" y="331"/>
                  </a:lnTo>
                  <a:lnTo>
                    <a:pt x="315" y="334"/>
                  </a:lnTo>
                  <a:lnTo>
                    <a:pt x="317" y="334"/>
                  </a:lnTo>
                  <a:lnTo>
                    <a:pt x="317" y="334"/>
                  </a:lnTo>
                  <a:lnTo>
                    <a:pt x="317" y="334"/>
                  </a:lnTo>
                  <a:lnTo>
                    <a:pt x="320" y="336"/>
                  </a:lnTo>
                  <a:lnTo>
                    <a:pt x="320" y="339"/>
                  </a:lnTo>
                  <a:lnTo>
                    <a:pt x="322" y="339"/>
                  </a:lnTo>
                  <a:lnTo>
                    <a:pt x="322" y="339"/>
                  </a:lnTo>
                  <a:lnTo>
                    <a:pt x="322" y="341"/>
                  </a:lnTo>
                  <a:lnTo>
                    <a:pt x="324" y="341"/>
                  </a:lnTo>
                  <a:lnTo>
                    <a:pt x="324" y="343"/>
                  </a:lnTo>
                  <a:lnTo>
                    <a:pt x="324" y="343"/>
                  </a:lnTo>
                  <a:lnTo>
                    <a:pt x="324" y="346"/>
                  </a:lnTo>
                  <a:lnTo>
                    <a:pt x="322" y="346"/>
                  </a:lnTo>
                  <a:lnTo>
                    <a:pt x="324" y="346"/>
                  </a:lnTo>
                  <a:lnTo>
                    <a:pt x="324" y="348"/>
                  </a:lnTo>
                  <a:lnTo>
                    <a:pt x="329" y="353"/>
                  </a:lnTo>
                  <a:lnTo>
                    <a:pt x="331" y="353"/>
                  </a:lnTo>
                  <a:lnTo>
                    <a:pt x="331" y="353"/>
                  </a:lnTo>
                  <a:lnTo>
                    <a:pt x="336" y="353"/>
                  </a:lnTo>
                  <a:lnTo>
                    <a:pt x="341" y="353"/>
                  </a:lnTo>
                  <a:lnTo>
                    <a:pt x="341" y="353"/>
                  </a:lnTo>
                  <a:lnTo>
                    <a:pt x="343" y="353"/>
                  </a:lnTo>
                  <a:lnTo>
                    <a:pt x="343" y="350"/>
                  </a:lnTo>
                  <a:lnTo>
                    <a:pt x="343" y="350"/>
                  </a:lnTo>
                  <a:lnTo>
                    <a:pt x="346" y="350"/>
                  </a:lnTo>
                  <a:lnTo>
                    <a:pt x="350" y="353"/>
                  </a:lnTo>
                  <a:lnTo>
                    <a:pt x="355" y="353"/>
                  </a:lnTo>
                  <a:lnTo>
                    <a:pt x="357" y="353"/>
                  </a:lnTo>
                  <a:lnTo>
                    <a:pt x="357" y="355"/>
                  </a:lnTo>
                  <a:lnTo>
                    <a:pt x="357" y="355"/>
                  </a:lnTo>
                  <a:lnTo>
                    <a:pt x="360" y="357"/>
                  </a:lnTo>
                  <a:lnTo>
                    <a:pt x="360" y="357"/>
                  </a:lnTo>
                  <a:lnTo>
                    <a:pt x="360" y="357"/>
                  </a:lnTo>
                  <a:lnTo>
                    <a:pt x="362" y="357"/>
                  </a:lnTo>
                  <a:lnTo>
                    <a:pt x="362" y="357"/>
                  </a:lnTo>
                  <a:lnTo>
                    <a:pt x="362" y="357"/>
                  </a:lnTo>
                  <a:lnTo>
                    <a:pt x="362" y="360"/>
                  </a:lnTo>
                  <a:lnTo>
                    <a:pt x="365" y="360"/>
                  </a:lnTo>
                  <a:lnTo>
                    <a:pt x="365" y="360"/>
                  </a:lnTo>
                  <a:lnTo>
                    <a:pt x="365" y="360"/>
                  </a:lnTo>
                  <a:lnTo>
                    <a:pt x="365" y="360"/>
                  </a:lnTo>
                  <a:lnTo>
                    <a:pt x="365" y="357"/>
                  </a:lnTo>
                  <a:lnTo>
                    <a:pt x="367" y="357"/>
                  </a:lnTo>
                  <a:lnTo>
                    <a:pt x="367" y="357"/>
                  </a:lnTo>
                  <a:lnTo>
                    <a:pt x="367" y="357"/>
                  </a:lnTo>
                  <a:lnTo>
                    <a:pt x="367" y="357"/>
                  </a:lnTo>
                  <a:lnTo>
                    <a:pt x="367" y="357"/>
                  </a:lnTo>
                  <a:lnTo>
                    <a:pt x="369" y="357"/>
                  </a:lnTo>
                  <a:lnTo>
                    <a:pt x="369" y="357"/>
                  </a:lnTo>
                  <a:lnTo>
                    <a:pt x="369" y="357"/>
                  </a:lnTo>
                  <a:lnTo>
                    <a:pt x="369" y="357"/>
                  </a:lnTo>
                  <a:lnTo>
                    <a:pt x="372" y="360"/>
                  </a:lnTo>
                  <a:lnTo>
                    <a:pt x="374" y="360"/>
                  </a:lnTo>
                  <a:lnTo>
                    <a:pt x="374" y="360"/>
                  </a:lnTo>
                  <a:lnTo>
                    <a:pt x="374" y="360"/>
                  </a:lnTo>
                  <a:lnTo>
                    <a:pt x="376" y="360"/>
                  </a:lnTo>
                  <a:lnTo>
                    <a:pt x="379" y="360"/>
                  </a:lnTo>
                  <a:lnTo>
                    <a:pt x="379" y="360"/>
                  </a:lnTo>
                  <a:lnTo>
                    <a:pt x="379" y="362"/>
                  </a:lnTo>
                  <a:lnTo>
                    <a:pt x="379" y="362"/>
                  </a:lnTo>
                  <a:lnTo>
                    <a:pt x="381" y="362"/>
                  </a:lnTo>
                  <a:lnTo>
                    <a:pt x="381" y="362"/>
                  </a:lnTo>
                  <a:lnTo>
                    <a:pt x="381" y="362"/>
                  </a:lnTo>
                  <a:lnTo>
                    <a:pt x="386" y="360"/>
                  </a:lnTo>
                  <a:lnTo>
                    <a:pt x="388" y="360"/>
                  </a:lnTo>
                  <a:lnTo>
                    <a:pt x="391" y="360"/>
                  </a:lnTo>
                  <a:lnTo>
                    <a:pt x="391" y="360"/>
                  </a:lnTo>
                  <a:lnTo>
                    <a:pt x="393" y="360"/>
                  </a:lnTo>
                  <a:lnTo>
                    <a:pt x="393" y="360"/>
                  </a:lnTo>
                  <a:lnTo>
                    <a:pt x="393" y="360"/>
                  </a:lnTo>
                  <a:lnTo>
                    <a:pt x="393" y="360"/>
                  </a:lnTo>
                  <a:lnTo>
                    <a:pt x="393" y="360"/>
                  </a:lnTo>
                  <a:lnTo>
                    <a:pt x="395" y="360"/>
                  </a:lnTo>
                  <a:lnTo>
                    <a:pt x="395" y="360"/>
                  </a:lnTo>
                  <a:lnTo>
                    <a:pt x="398" y="360"/>
                  </a:lnTo>
                  <a:lnTo>
                    <a:pt x="398" y="360"/>
                  </a:lnTo>
                  <a:lnTo>
                    <a:pt x="398" y="362"/>
                  </a:lnTo>
                  <a:lnTo>
                    <a:pt x="400" y="362"/>
                  </a:lnTo>
                  <a:lnTo>
                    <a:pt x="400" y="362"/>
                  </a:lnTo>
                  <a:lnTo>
                    <a:pt x="402" y="362"/>
                  </a:lnTo>
                  <a:lnTo>
                    <a:pt x="405" y="362"/>
                  </a:lnTo>
                  <a:lnTo>
                    <a:pt x="405" y="362"/>
                  </a:lnTo>
                  <a:lnTo>
                    <a:pt x="405" y="362"/>
                  </a:lnTo>
                  <a:lnTo>
                    <a:pt x="405" y="362"/>
                  </a:lnTo>
                  <a:lnTo>
                    <a:pt x="407" y="362"/>
                  </a:lnTo>
                  <a:lnTo>
                    <a:pt x="407" y="362"/>
                  </a:lnTo>
                  <a:lnTo>
                    <a:pt x="407" y="362"/>
                  </a:lnTo>
                  <a:lnTo>
                    <a:pt x="410" y="362"/>
                  </a:lnTo>
                  <a:lnTo>
                    <a:pt x="412" y="365"/>
                  </a:lnTo>
                  <a:lnTo>
                    <a:pt x="414" y="365"/>
                  </a:lnTo>
                  <a:lnTo>
                    <a:pt x="414" y="365"/>
                  </a:lnTo>
                  <a:lnTo>
                    <a:pt x="414" y="365"/>
                  </a:lnTo>
                  <a:lnTo>
                    <a:pt x="414" y="365"/>
                  </a:lnTo>
                  <a:lnTo>
                    <a:pt x="417" y="367"/>
                  </a:lnTo>
                  <a:lnTo>
                    <a:pt x="417" y="367"/>
                  </a:lnTo>
                  <a:lnTo>
                    <a:pt x="421" y="367"/>
                  </a:lnTo>
                  <a:lnTo>
                    <a:pt x="428" y="367"/>
                  </a:lnTo>
                  <a:lnTo>
                    <a:pt x="428" y="367"/>
                  </a:lnTo>
                  <a:lnTo>
                    <a:pt x="431" y="367"/>
                  </a:lnTo>
                  <a:lnTo>
                    <a:pt x="431" y="367"/>
                  </a:lnTo>
                  <a:lnTo>
                    <a:pt x="433" y="365"/>
                  </a:lnTo>
                  <a:lnTo>
                    <a:pt x="433" y="365"/>
                  </a:lnTo>
                  <a:lnTo>
                    <a:pt x="433" y="365"/>
                  </a:lnTo>
                  <a:lnTo>
                    <a:pt x="433" y="365"/>
                  </a:lnTo>
                  <a:lnTo>
                    <a:pt x="436" y="362"/>
                  </a:lnTo>
                  <a:lnTo>
                    <a:pt x="436" y="362"/>
                  </a:lnTo>
                  <a:lnTo>
                    <a:pt x="436" y="362"/>
                  </a:lnTo>
                  <a:lnTo>
                    <a:pt x="436" y="360"/>
                  </a:lnTo>
                  <a:lnTo>
                    <a:pt x="436" y="360"/>
                  </a:lnTo>
                  <a:lnTo>
                    <a:pt x="436" y="357"/>
                  </a:lnTo>
                  <a:lnTo>
                    <a:pt x="438" y="357"/>
                  </a:lnTo>
                  <a:lnTo>
                    <a:pt x="438" y="357"/>
                  </a:lnTo>
                  <a:lnTo>
                    <a:pt x="438" y="355"/>
                  </a:lnTo>
                  <a:lnTo>
                    <a:pt x="438" y="355"/>
                  </a:lnTo>
                  <a:lnTo>
                    <a:pt x="438" y="355"/>
                  </a:lnTo>
                  <a:lnTo>
                    <a:pt x="438" y="355"/>
                  </a:lnTo>
                  <a:lnTo>
                    <a:pt x="438" y="353"/>
                  </a:lnTo>
                  <a:lnTo>
                    <a:pt x="438" y="353"/>
                  </a:lnTo>
                  <a:lnTo>
                    <a:pt x="438" y="350"/>
                  </a:lnTo>
                  <a:lnTo>
                    <a:pt x="438" y="350"/>
                  </a:lnTo>
                  <a:lnTo>
                    <a:pt x="438" y="348"/>
                  </a:lnTo>
                  <a:lnTo>
                    <a:pt x="440" y="348"/>
                  </a:lnTo>
                  <a:lnTo>
                    <a:pt x="443" y="348"/>
                  </a:lnTo>
                  <a:lnTo>
                    <a:pt x="443" y="348"/>
                  </a:lnTo>
                  <a:lnTo>
                    <a:pt x="443" y="348"/>
                  </a:lnTo>
                  <a:lnTo>
                    <a:pt x="443" y="348"/>
                  </a:lnTo>
                  <a:lnTo>
                    <a:pt x="443" y="346"/>
                  </a:lnTo>
                  <a:lnTo>
                    <a:pt x="443" y="346"/>
                  </a:lnTo>
                  <a:lnTo>
                    <a:pt x="445" y="346"/>
                  </a:lnTo>
                  <a:lnTo>
                    <a:pt x="445" y="346"/>
                  </a:lnTo>
                  <a:lnTo>
                    <a:pt x="445" y="346"/>
                  </a:lnTo>
                  <a:lnTo>
                    <a:pt x="445" y="343"/>
                  </a:lnTo>
                  <a:lnTo>
                    <a:pt x="445" y="343"/>
                  </a:lnTo>
                  <a:lnTo>
                    <a:pt x="445" y="343"/>
                  </a:lnTo>
                  <a:lnTo>
                    <a:pt x="445" y="341"/>
                  </a:lnTo>
                  <a:lnTo>
                    <a:pt x="445" y="341"/>
                  </a:lnTo>
                  <a:lnTo>
                    <a:pt x="445" y="341"/>
                  </a:lnTo>
                  <a:lnTo>
                    <a:pt x="447" y="341"/>
                  </a:lnTo>
                  <a:lnTo>
                    <a:pt x="447" y="339"/>
                  </a:lnTo>
                  <a:lnTo>
                    <a:pt x="447" y="339"/>
                  </a:lnTo>
                  <a:lnTo>
                    <a:pt x="447" y="336"/>
                  </a:lnTo>
                  <a:lnTo>
                    <a:pt x="447" y="336"/>
                  </a:lnTo>
                  <a:lnTo>
                    <a:pt x="450" y="336"/>
                  </a:lnTo>
                  <a:lnTo>
                    <a:pt x="450" y="336"/>
                  </a:lnTo>
                  <a:lnTo>
                    <a:pt x="452" y="336"/>
                  </a:lnTo>
                  <a:lnTo>
                    <a:pt x="452" y="336"/>
                  </a:lnTo>
                  <a:lnTo>
                    <a:pt x="452" y="336"/>
                  </a:lnTo>
                  <a:lnTo>
                    <a:pt x="454" y="334"/>
                  </a:lnTo>
                  <a:lnTo>
                    <a:pt x="454" y="334"/>
                  </a:lnTo>
                  <a:lnTo>
                    <a:pt x="454" y="334"/>
                  </a:lnTo>
                  <a:lnTo>
                    <a:pt x="454" y="334"/>
                  </a:lnTo>
                  <a:lnTo>
                    <a:pt x="454" y="331"/>
                  </a:lnTo>
                  <a:lnTo>
                    <a:pt x="454" y="331"/>
                  </a:lnTo>
                  <a:lnTo>
                    <a:pt x="454" y="331"/>
                  </a:lnTo>
                  <a:lnTo>
                    <a:pt x="454" y="331"/>
                  </a:lnTo>
                  <a:lnTo>
                    <a:pt x="454" y="331"/>
                  </a:lnTo>
                  <a:lnTo>
                    <a:pt x="457" y="331"/>
                  </a:lnTo>
                  <a:lnTo>
                    <a:pt x="457" y="331"/>
                  </a:lnTo>
                  <a:lnTo>
                    <a:pt x="457" y="331"/>
                  </a:lnTo>
                  <a:lnTo>
                    <a:pt x="457" y="331"/>
                  </a:lnTo>
                  <a:lnTo>
                    <a:pt x="459" y="331"/>
                  </a:lnTo>
                  <a:lnTo>
                    <a:pt x="459" y="331"/>
                  </a:lnTo>
                  <a:lnTo>
                    <a:pt x="459" y="331"/>
                  </a:lnTo>
                  <a:lnTo>
                    <a:pt x="459" y="334"/>
                  </a:lnTo>
                  <a:lnTo>
                    <a:pt x="459" y="334"/>
                  </a:lnTo>
                  <a:lnTo>
                    <a:pt x="462" y="334"/>
                  </a:lnTo>
                  <a:lnTo>
                    <a:pt x="462" y="336"/>
                  </a:lnTo>
                  <a:lnTo>
                    <a:pt x="462" y="336"/>
                  </a:lnTo>
                  <a:lnTo>
                    <a:pt x="462" y="336"/>
                  </a:lnTo>
                  <a:lnTo>
                    <a:pt x="464" y="336"/>
                  </a:lnTo>
                  <a:lnTo>
                    <a:pt x="464" y="336"/>
                  </a:lnTo>
                  <a:lnTo>
                    <a:pt x="464" y="336"/>
                  </a:lnTo>
                  <a:lnTo>
                    <a:pt x="466" y="336"/>
                  </a:lnTo>
                  <a:lnTo>
                    <a:pt x="469" y="336"/>
                  </a:lnTo>
                  <a:lnTo>
                    <a:pt x="469" y="336"/>
                  </a:lnTo>
                  <a:lnTo>
                    <a:pt x="471" y="339"/>
                  </a:lnTo>
                  <a:lnTo>
                    <a:pt x="471" y="339"/>
                  </a:lnTo>
                  <a:lnTo>
                    <a:pt x="471" y="339"/>
                  </a:lnTo>
                  <a:lnTo>
                    <a:pt x="473" y="339"/>
                  </a:lnTo>
                  <a:lnTo>
                    <a:pt x="473" y="341"/>
                  </a:lnTo>
                  <a:lnTo>
                    <a:pt x="473" y="341"/>
                  </a:lnTo>
                  <a:lnTo>
                    <a:pt x="476" y="341"/>
                  </a:lnTo>
                  <a:lnTo>
                    <a:pt x="476" y="341"/>
                  </a:lnTo>
                  <a:lnTo>
                    <a:pt x="476" y="341"/>
                  </a:lnTo>
                  <a:lnTo>
                    <a:pt x="476" y="343"/>
                  </a:lnTo>
                  <a:lnTo>
                    <a:pt x="476" y="343"/>
                  </a:lnTo>
                  <a:lnTo>
                    <a:pt x="478" y="343"/>
                  </a:lnTo>
                  <a:lnTo>
                    <a:pt x="478" y="343"/>
                  </a:lnTo>
                  <a:lnTo>
                    <a:pt x="481" y="343"/>
                  </a:lnTo>
                  <a:lnTo>
                    <a:pt x="481" y="343"/>
                  </a:lnTo>
                  <a:lnTo>
                    <a:pt x="481" y="343"/>
                  </a:lnTo>
                  <a:lnTo>
                    <a:pt x="483" y="343"/>
                  </a:lnTo>
                  <a:lnTo>
                    <a:pt x="483" y="343"/>
                  </a:lnTo>
                  <a:lnTo>
                    <a:pt x="483" y="343"/>
                  </a:lnTo>
                  <a:lnTo>
                    <a:pt x="483" y="343"/>
                  </a:lnTo>
                  <a:lnTo>
                    <a:pt x="483" y="341"/>
                  </a:lnTo>
                  <a:lnTo>
                    <a:pt x="483" y="341"/>
                  </a:lnTo>
                  <a:lnTo>
                    <a:pt x="483" y="341"/>
                  </a:lnTo>
                  <a:lnTo>
                    <a:pt x="483" y="339"/>
                  </a:lnTo>
                  <a:lnTo>
                    <a:pt x="485" y="339"/>
                  </a:lnTo>
                  <a:lnTo>
                    <a:pt x="485" y="339"/>
                  </a:lnTo>
                  <a:lnTo>
                    <a:pt x="488" y="339"/>
                  </a:lnTo>
                  <a:lnTo>
                    <a:pt x="490" y="336"/>
                  </a:lnTo>
                  <a:lnTo>
                    <a:pt x="492" y="336"/>
                  </a:lnTo>
                  <a:lnTo>
                    <a:pt x="495" y="336"/>
                  </a:lnTo>
                  <a:lnTo>
                    <a:pt x="495" y="334"/>
                  </a:lnTo>
                  <a:lnTo>
                    <a:pt x="497" y="334"/>
                  </a:lnTo>
                  <a:lnTo>
                    <a:pt x="499" y="334"/>
                  </a:lnTo>
                  <a:lnTo>
                    <a:pt x="499" y="334"/>
                  </a:lnTo>
                  <a:lnTo>
                    <a:pt x="502" y="331"/>
                  </a:lnTo>
                  <a:lnTo>
                    <a:pt x="504" y="331"/>
                  </a:lnTo>
                  <a:lnTo>
                    <a:pt x="504" y="331"/>
                  </a:lnTo>
                  <a:lnTo>
                    <a:pt x="504" y="331"/>
                  </a:lnTo>
                  <a:lnTo>
                    <a:pt x="507" y="331"/>
                  </a:lnTo>
                  <a:lnTo>
                    <a:pt x="507" y="331"/>
                  </a:lnTo>
                  <a:lnTo>
                    <a:pt x="507" y="331"/>
                  </a:lnTo>
                  <a:lnTo>
                    <a:pt x="507" y="331"/>
                  </a:lnTo>
                  <a:lnTo>
                    <a:pt x="509" y="331"/>
                  </a:lnTo>
                  <a:lnTo>
                    <a:pt x="511" y="331"/>
                  </a:lnTo>
                  <a:lnTo>
                    <a:pt x="511" y="331"/>
                  </a:lnTo>
                  <a:lnTo>
                    <a:pt x="511" y="329"/>
                  </a:lnTo>
                  <a:lnTo>
                    <a:pt x="511" y="329"/>
                  </a:lnTo>
                  <a:lnTo>
                    <a:pt x="511" y="329"/>
                  </a:lnTo>
                  <a:lnTo>
                    <a:pt x="511" y="329"/>
                  </a:lnTo>
                  <a:lnTo>
                    <a:pt x="511" y="329"/>
                  </a:lnTo>
                  <a:lnTo>
                    <a:pt x="511" y="329"/>
                  </a:lnTo>
                  <a:lnTo>
                    <a:pt x="511" y="329"/>
                  </a:lnTo>
                  <a:lnTo>
                    <a:pt x="514" y="329"/>
                  </a:lnTo>
                  <a:lnTo>
                    <a:pt x="516" y="327"/>
                  </a:lnTo>
                  <a:lnTo>
                    <a:pt x="516" y="327"/>
                  </a:lnTo>
                  <a:lnTo>
                    <a:pt x="518" y="327"/>
                  </a:lnTo>
                  <a:lnTo>
                    <a:pt x="518" y="327"/>
                  </a:lnTo>
                  <a:lnTo>
                    <a:pt x="521" y="327"/>
                  </a:lnTo>
                  <a:lnTo>
                    <a:pt x="521" y="327"/>
                  </a:lnTo>
                  <a:lnTo>
                    <a:pt x="521" y="327"/>
                  </a:lnTo>
                  <a:lnTo>
                    <a:pt x="523" y="327"/>
                  </a:lnTo>
                  <a:lnTo>
                    <a:pt x="523" y="324"/>
                  </a:lnTo>
                  <a:lnTo>
                    <a:pt x="525" y="324"/>
                  </a:lnTo>
                  <a:lnTo>
                    <a:pt x="525" y="324"/>
                  </a:lnTo>
                  <a:lnTo>
                    <a:pt x="525" y="324"/>
                  </a:lnTo>
                  <a:lnTo>
                    <a:pt x="528" y="324"/>
                  </a:lnTo>
                  <a:lnTo>
                    <a:pt x="528" y="324"/>
                  </a:lnTo>
                  <a:lnTo>
                    <a:pt x="528" y="324"/>
                  </a:lnTo>
                  <a:lnTo>
                    <a:pt x="528" y="324"/>
                  </a:lnTo>
                  <a:lnTo>
                    <a:pt x="528" y="324"/>
                  </a:lnTo>
                  <a:lnTo>
                    <a:pt x="528" y="324"/>
                  </a:lnTo>
                  <a:lnTo>
                    <a:pt x="528" y="322"/>
                  </a:lnTo>
                  <a:lnTo>
                    <a:pt x="528" y="322"/>
                  </a:lnTo>
                  <a:lnTo>
                    <a:pt x="530" y="322"/>
                  </a:lnTo>
                  <a:lnTo>
                    <a:pt x="533" y="322"/>
                  </a:lnTo>
                  <a:lnTo>
                    <a:pt x="535" y="320"/>
                  </a:lnTo>
                  <a:lnTo>
                    <a:pt x="535" y="320"/>
                  </a:lnTo>
                  <a:lnTo>
                    <a:pt x="535" y="320"/>
                  </a:lnTo>
                  <a:lnTo>
                    <a:pt x="533" y="320"/>
                  </a:lnTo>
                  <a:lnTo>
                    <a:pt x="533" y="317"/>
                  </a:lnTo>
                  <a:lnTo>
                    <a:pt x="533" y="317"/>
                  </a:lnTo>
                  <a:lnTo>
                    <a:pt x="533" y="315"/>
                  </a:lnTo>
                  <a:lnTo>
                    <a:pt x="535" y="315"/>
                  </a:lnTo>
                  <a:lnTo>
                    <a:pt x="535" y="315"/>
                  </a:lnTo>
                  <a:lnTo>
                    <a:pt x="535" y="317"/>
                  </a:lnTo>
                  <a:lnTo>
                    <a:pt x="535" y="317"/>
                  </a:lnTo>
                  <a:lnTo>
                    <a:pt x="537" y="317"/>
                  </a:lnTo>
                  <a:lnTo>
                    <a:pt x="537" y="317"/>
                  </a:lnTo>
                  <a:lnTo>
                    <a:pt x="537" y="317"/>
                  </a:lnTo>
                  <a:lnTo>
                    <a:pt x="537" y="317"/>
                  </a:lnTo>
                  <a:lnTo>
                    <a:pt x="537" y="315"/>
                  </a:lnTo>
                  <a:lnTo>
                    <a:pt x="540" y="317"/>
                  </a:lnTo>
                  <a:lnTo>
                    <a:pt x="540" y="317"/>
                  </a:lnTo>
                  <a:lnTo>
                    <a:pt x="540" y="317"/>
                  </a:lnTo>
                  <a:lnTo>
                    <a:pt x="542" y="317"/>
                  </a:lnTo>
                  <a:lnTo>
                    <a:pt x="542" y="317"/>
                  </a:lnTo>
                  <a:lnTo>
                    <a:pt x="542" y="320"/>
                  </a:lnTo>
                  <a:lnTo>
                    <a:pt x="542" y="320"/>
                  </a:lnTo>
                  <a:lnTo>
                    <a:pt x="544" y="320"/>
                  </a:lnTo>
                  <a:lnTo>
                    <a:pt x="544" y="320"/>
                  </a:lnTo>
                  <a:lnTo>
                    <a:pt x="544" y="320"/>
                  </a:lnTo>
                  <a:lnTo>
                    <a:pt x="547" y="320"/>
                  </a:lnTo>
                  <a:lnTo>
                    <a:pt x="547" y="322"/>
                  </a:lnTo>
                  <a:lnTo>
                    <a:pt x="547" y="322"/>
                  </a:lnTo>
                  <a:lnTo>
                    <a:pt x="547" y="322"/>
                  </a:lnTo>
                  <a:lnTo>
                    <a:pt x="549" y="324"/>
                  </a:lnTo>
                  <a:lnTo>
                    <a:pt x="549" y="324"/>
                  </a:lnTo>
                  <a:lnTo>
                    <a:pt x="549" y="324"/>
                  </a:lnTo>
                  <a:lnTo>
                    <a:pt x="549" y="324"/>
                  </a:lnTo>
                  <a:lnTo>
                    <a:pt x="549" y="327"/>
                  </a:lnTo>
                  <a:lnTo>
                    <a:pt x="551" y="327"/>
                  </a:lnTo>
                  <a:lnTo>
                    <a:pt x="554" y="327"/>
                  </a:lnTo>
                  <a:lnTo>
                    <a:pt x="554" y="324"/>
                  </a:lnTo>
                  <a:lnTo>
                    <a:pt x="554" y="327"/>
                  </a:lnTo>
                  <a:lnTo>
                    <a:pt x="556" y="327"/>
                  </a:lnTo>
                  <a:lnTo>
                    <a:pt x="556" y="324"/>
                  </a:lnTo>
                  <a:lnTo>
                    <a:pt x="556" y="324"/>
                  </a:lnTo>
                  <a:lnTo>
                    <a:pt x="556" y="324"/>
                  </a:lnTo>
                  <a:lnTo>
                    <a:pt x="559" y="324"/>
                  </a:lnTo>
                  <a:lnTo>
                    <a:pt x="559" y="324"/>
                  </a:lnTo>
                  <a:lnTo>
                    <a:pt x="559" y="324"/>
                  </a:lnTo>
                  <a:lnTo>
                    <a:pt x="559" y="324"/>
                  </a:lnTo>
                  <a:lnTo>
                    <a:pt x="561" y="324"/>
                  </a:lnTo>
                  <a:lnTo>
                    <a:pt x="563" y="322"/>
                  </a:lnTo>
                  <a:lnTo>
                    <a:pt x="563" y="322"/>
                  </a:lnTo>
                  <a:lnTo>
                    <a:pt x="563" y="322"/>
                  </a:lnTo>
                  <a:lnTo>
                    <a:pt x="563" y="322"/>
                  </a:lnTo>
                  <a:lnTo>
                    <a:pt x="566" y="322"/>
                  </a:lnTo>
                  <a:lnTo>
                    <a:pt x="568" y="322"/>
                  </a:lnTo>
                  <a:lnTo>
                    <a:pt x="568" y="324"/>
                  </a:lnTo>
                  <a:lnTo>
                    <a:pt x="570" y="324"/>
                  </a:lnTo>
                  <a:lnTo>
                    <a:pt x="570" y="324"/>
                  </a:lnTo>
                  <a:lnTo>
                    <a:pt x="570" y="322"/>
                  </a:lnTo>
                  <a:lnTo>
                    <a:pt x="573" y="322"/>
                  </a:lnTo>
                  <a:lnTo>
                    <a:pt x="573" y="322"/>
                  </a:lnTo>
                  <a:lnTo>
                    <a:pt x="573" y="322"/>
                  </a:lnTo>
                  <a:lnTo>
                    <a:pt x="573" y="322"/>
                  </a:lnTo>
                  <a:lnTo>
                    <a:pt x="573" y="320"/>
                  </a:lnTo>
                  <a:lnTo>
                    <a:pt x="575" y="320"/>
                  </a:lnTo>
                  <a:lnTo>
                    <a:pt x="575" y="320"/>
                  </a:lnTo>
                  <a:lnTo>
                    <a:pt x="575" y="322"/>
                  </a:lnTo>
                  <a:lnTo>
                    <a:pt x="575" y="322"/>
                  </a:lnTo>
                  <a:lnTo>
                    <a:pt x="580" y="322"/>
                  </a:lnTo>
                  <a:lnTo>
                    <a:pt x="580" y="320"/>
                  </a:lnTo>
                  <a:lnTo>
                    <a:pt x="580" y="320"/>
                  </a:lnTo>
                  <a:lnTo>
                    <a:pt x="582" y="320"/>
                  </a:lnTo>
                  <a:lnTo>
                    <a:pt x="582" y="320"/>
                  </a:lnTo>
                  <a:lnTo>
                    <a:pt x="585" y="320"/>
                  </a:lnTo>
                  <a:lnTo>
                    <a:pt x="585" y="320"/>
                  </a:lnTo>
                  <a:lnTo>
                    <a:pt x="585" y="317"/>
                  </a:lnTo>
                  <a:lnTo>
                    <a:pt x="585" y="317"/>
                  </a:lnTo>
                  <a:lnTo>
                    <a:pt x="585" y="315"/>
                  </a:lnTo>
                  <a:lnTo>
                    <a:pt x="585" y="315"/>
                  </a:lnTo>
                  <a:lnTo>
                    <a:pt x="585" y="315"/>
                  </a:lnTo>
                  <a:lnTo>
                    <a:pt x="585" y="315"/>
                  </a:lnTo>
                  <a:lnTo>
                    <a:pt x="585" y="312"/>
                  </a:lnTo>
                  <a:lnTo>
                    <a:pt x="585" y="312"/>
                  </a:lnTo>
                  <a:lnTo>
                    <a:pt x="585" y="312"/>
                  </a:lnTo>
                  <a:lnTo>
                    <a:pt x="585" y="312"/>
                  </a:lnTo>
                  <a:lnTo>
                    <a:pt x="582" y="312"/>
                  </a:lnTo>
                  <a:lnTo>
                    <a:pt x="585" y="310"/>
                  </a:lnTo>
                  <a:lnTo>
                    <a:pt x="585" y="310"/>
                  </a:lnTo>
                  <a:lnTo>
                    <a:pt x="585" y="310"/>
                  </a:lnTo>
                  <a:lnTo>
                    <a:pt x="585" y="308"/>
                  </a:lnTo>
                  <a:lnTo>
                    <a:pt x="585" y="308"/>
                  </a:lnTo>
                  <a:lnTo>
                    <a:pt x="585" y="305"/>
                  </a:lnTo>
                  <a:lnTo>
                    <a:pt x="587" y="305"/>
                  </a:lnTo>
                  <a:lnTo>
                    <a:pt x="587" y="305"/>
                  </a:lnTo>
                  <a:lnTo>
                    <a:pt x="587" y="305"/>
                  </a:lnTo>
                  <a:lnTo>
                    <a:pt x="587" y="305"/>
                  </a:lnTo>
                  <a:lnTo>
                    <a:pt x="587" y="303"/>
                  </a:lnTo>
                  <a:lnTo>
                    <a:pt x="589" y="305"/>
                  </a:lnTo>
                  <a:lnTo>
                    <a:pt x="589" y="303"/>
                  </a:lnTo>
                  <a:lnTo>
                    <a:pt x="592" y="303"/>
                  </a:lnTo>
                  <a:lnTo>
                    <a:pt x="592" y="303"/>
                  </a:lnTo>
                  <a:lnTo>
                    <a:pt x="592" y="303"/>
                  </a:lnTo>
                  <a:lnTo>
                    <a:pt x="594" y="303"/>
                  </a:lnTo>
                  <a:lnTo>
                    <a:pt x="594" y="303"/>
                  </a:lnTo>
                  <a:lnTo>
                    <a:pt x="594" y="303"/>
                  </a:lnTo>
                  <a:lnTo>
                    <a:pt x="596" y="303"/>
                  </a:lnTo>
                  <a:lnTo>
                    <a:pt x="594" y="301"/>
                  </a:lnTo>
                  <a:lnTo>
                    <a:pt x="596" y="301"/>
                  </a:lnTo>
                  <a:lnTo>
                    <a:pt x="596" y="301"/>
                  </a:lnTo>
                  <a:lnTo>
                    <a:pt x="596" y="301"/>
                  </a:lnTo>
                  <a:lnTo>
                    <a:pt x="599" y="301"/>
                  </a:lnTo>
                  <a:lnTo>
                    <a:pt x="599" y="303"/>
                  </a:lnTo>
                  <a:lnTo>
                    <a:pt x="599" y="303"/>
                  </a:lnTo>
                  <a:lnTo>
                    <a:pt x="599" y="303"/>
                  </a:lnTo>
                  <a:lnTo>
                    <a:pt x="599" y="303"/>
                  </a:lnTo>
                  <a:lnTo>
                    <a:pt x="599" y="303"/>
                  </a:lnTo>
                  <a:lnTo>
                    <a:pt x="599" y="303"/>
                  </a:lnTo>
                  <a:lnTo>
                    <a:pt x="599" y="303"/>
                  </a:lnTo>
                  <a:lnTo>
                    <a:pt x="599" y="303"/>
                  </a:lnTo>
                  <a:lnTo>
                    <a:pt x="599" y="305"/>
                  </a:lnTo>
                  <a:lnTo>
                    <a:pt x="601" y="305"/>
                  </a:lnTo>
                  <a:lnTo>
                    <a:pt x="601" y="305"/>
                  </a:lnTo>
                  <a:lnTo>
                    <a:pt x="601" y="305"/>
                  </a:lnTo>
                  <a:lnTo>
                    <a:pt x="601" y="305"/>
                  </a:lnTo>
                  <a:lnTo>
                    <a:pt x="601" y="305"/>
                  </a:lnTo>
                  <a:lnTo>
                    <a:pt x="601" y="305"/>
                  </a:lnTo>
                  <a:lnTo>
                    <a:pt x="604" y="305"/>
                  </a:lnTo>
                  <a:lnTo>
                    <a:pt x="604" y="305"/>
                  </a:lnTo>
                  <a:lnTo>
                    <a:pt x="604" y="305"/>
                  </a:lnTo>
                  <a:lnTo>
                    <a:pt x="604" y="305"/>
                  </a:lnTo>
                  <a:lnTo>
                    <a:pt x="606" y="308"/>
                  </a:lnTo>
                  <a:lnTo>
                    <a:pt x="606" y="308"/>
                  </a:lnTo>
                  <a:lnTo>
                    <a:pt x="608" y="308"/>
                  </a:lnTo>
                  <a:lnTo>
                    <a:pt x="608" y="308"/>
                  </a:lnTo>
                  <a:lnTo>
                    <a:pt x="608" y="308"/>
                  </a:lnTo>
                  <a:lnTo>
                    <a:pt x="608" y="308"/>
                  </a:lnTo>
                  <a:lnTo>
                    <a:pt x="608" y="308"/>
                  </a:lnTo>
                  <a:lnTo>
                    <a:pt x="608" y="308"/>
                  </a:lnTo>
                  <a:lnTo>
                    <a:pt x="608" y="308"/>
                  </a:lnTo>
                  <a:lnTo>
                    <a:pt x="608" y="308"/>
                  </a:lnTo>
                  <a:lnTo>
                    <a:pt x="611" y="308"/>
                  </a:lnTo>
                  <a:lnTo>
                    <a:pt x="611" y="308"/>
                  </a:lnTo>
                  <a:lnTo>
                    <a:pt x="611" y="310"/>
                  </a:lnTo>
                  <a:lnTo>
                    <a:pt x="611" y="310"/>
                  </a:lnTo>
                  <a:lnTo>
                    <a:pt x="611" y="310"/>
                  </a:lnTo>
                  <a:lnTo>
                    <a:pt x="611" y="310"/>
                  </a:lnTo>
                  <a:lnTo>
                    <a:pt x="611" y="310"/>
                  </a:lnTo>
                  <a:lnTo>
                    <a:pt x="613" y="310"/>
                  </a:lnTo>
                  <a:lnTo>
                    <a:pt x="613" y="310"/>
                  </a:lnTo>
                  <a:lnTo>
                    <a:pt x="613" y="310"/>
                  </a:lnTo>
                  <a:lnTo>
                    <a:pt x="613" y="310"/>
                  </a:lnTo>
                  <a:lnTo>
                    <a:pt x="615" y="312"/>
                  </a:lnTo>
                  <a:lnTo>
                    <a:pt x="615" y="312"/>
                  </a:lnTo>
                  <a:lnTo>
                    <a:pt x="615" y="312"/>
                  </a:lnTo>
                  <a:lnTo>
                    <a:pt x="615" y="310"/>
                  </a:lnTo>
                  <a:lnTo>
                    <a:pt x="618" y="310"/>
                  </a:lnTo>
                  <a:lnTo>
                    <a:pt x="618" y="310"/>
                  </a:lnTo>
                  <a:lnTo>
                    <a:pt x="618" y="310"/>
                  </a:lnTo>
                  <a:lnTo>
                    <a:pt x="618" y="310"/>
                  </a:lnTo>
                  <a:lnTo>
                    <a:pt x="618" y="310"/>
                  </a:lnTo>
                  <a:lnTo>
                    <a:pt x="620" y="310"/>
                  </a:lnTo>
                  <a:lnTo>
                    <a:pt x="620" y="310"/>
                  </a:lnTo>
                  <a:lnTo>
                    <a:pt x="620" y="310"/>
                  </a:lnTo>
                  <a:lnTo>
                    <a:pt x="622" y="312"/>
                  </a:lnTo>
                  <a:lnTo>
                    <a:pt x="622" y="310"/>
                  </a:lnTo>
                  <a:lnTo>
                    <a:pt x="622" y="310"/>
                  </a:lnTo>
                  <a:lnTo>
                    <a:pt x="622" y="310"/>
                  </a:lnTo>
                  <a:lnTo>
                    <a:pt x="625" y="310"/>
                  </a:lnTo>
                  <a:lnTo>
                    <a:pt x="625" y="310"/>
                  </a:lnTo>
                  <a:lnTo>
                    <a:pt x="625" y="310"/>
                  </a:lnTo>
                  <a:lnTo>
                    <a:pt x="625" y="310"/>
                  </a:lnTo>
                  <a:lnTo>
                    <a:pt x="625" y="310"/>
                  </a:lnTo>
                  <a:lnTo>
                    <a:pt x="625" y="310"/>
                  </a:lnTo>
                  <a:lnTo>
                    <a:pt x="625" y="308"/>
                  </a:lnTo>
                  <a:lnTo>
                    <a:pt x="625" y="308"/>
                  </a:lnTo>
                  <a:lnTo>
                    <a:pt x="625" y="308"/>
                  </a:lnTo>
                  <a:lnTo>
                    <a:pt x="625" y="308"/>
                  </a:lnTo>
                  <a:lnTo>
                    <a:pt x="627" y="308"/>
                  </a:lnTo>
                  <a:lnTo>
                    <a:pt x="627" y="308"/>
                  </a:lnTo>
                  <a:lnTo>
                    <a:pt x="627" y="308"/>
                  </a:lnTo>
                  <a:lnTo>
                    <a:pt x="627" y="308"/>
                  </a:lnTo>
                  <a:lnTo>
                    <a:pt x="627" y="308"/>
                  </a:lnTo>
                  <a:lnTo>
                    <a:pt x="627" y="308"/>
                  </a:lnTo>
                  <a:lnTo>
                    <a:pt x="630" y="310"/>
                  </a:lnTo>
                  <a:lnTo>
                    <a:pt x="630" y="308"/>
                  </a:lnTo>
                  <a:lnTo>
                    <a:pt x="630" y="310"/>
                  </a:lnTo>
                  <a:lnTo>
                    <a:pt x="630" y="310"/>
                  </a:lnTo>
                  <a:lnTo>
                    <a:pt x="630" y="310"/>
                  </a:lnTo>
                  <a:lnTo>
                    <a:pt x="630" y="310"/>
                  </a:lnTo>
                  <a:lnTo>
                    <a:pt x="632" y="308"/>
                  </a:lnTo>
                  <a:lnTo>
                    <a:pt x="632" y="310"/>
                  </a:lnTo>
                  <a:lnTo>
                    <a:pt x="632" y="310"/>
                  </a:lnTo>
                  <a:lnTo>
                    <a:pt x="632" y="310"/>
                  </a:lnTo>
                  <a:lnTo>
                    <a:pt x="632" y="310"/>
                  </a:lnTo>
                  <a:lnTo>
                    <a:pt x="632" y="312"/>
                  </a:lnTo>
                  <a:lnTo>
                    <a:pt x="632" y="312"/>
                  </a:lnTo>
                  <a:lnTo>
                    <a:pt x="632" y="312"/>
                  </a:lnTo>
                  <a:lnTo>
                    <a:pt x="634" y="312"/>
                  </a:lnTo>
                  <a:lnTo>
                    <a:pt x="634" y="312"/>
                  </a:lnTo>
                  <a:lnTo>
                    <a:pt x="634" y="312"/>
                  </a:lnTo>
                  <a:lnTo>
                    <a:pt x="637" y="312"/>
                  </a:lnTo>
                  <a:lnTo>
                    <a:pt x="637" y="315"/>
                  </a:lnTo>
                  <a:lnTo>
                    <a:pt x="639" y="312"/>
                  </a:lnTo>
                  <a:lnTo>
                    <a:pt x="639" y="312"/>
                  </a:lnTo>
                  <a:lnTo>
                    <a:pt x="639" y="315"/>
                  </a:lnTo>
                  <a:lnTo>
                    <a:pt x="639" y="315"/>
                  </a:lnTo>
                  <a:lnTo>
                    <a:pt x="641" y="312"/>
                  </a:lnTo>
                  <a:lnTo>
                    <a:pt x="641" y="315"/>
                  </a:lnTo>
                  <a:lnTo>
                    <a:pt x="641" y="315"/>
                  </a:lnTo>
                  <a:lnTo>
                    <a:pt x="644" y="315"/>
                  </a:lnTo>
                  <a:lnTo>
                    <a:pt x="644" y="315"/>
                  </a:lnTo>
                  <a:lnTo>
                    <a:pt x="644" y="317"/>
                  </a:lnTo>
                  <a:lnTo>
                    <a:pt x="644" y="317"/>
                  </a:lnTo>
                  <a:lnTo>
                    <a:pt x="646" y="320"/>
                  </a:lnTo>
                  <a:lnTo>
                    <a:pt x="646" y="320"/>
                  </a:lnTo>
                  <a:lnTo>
                    <a:pt x="649" y="320"/>
                  </a:lnTo>
                  <a:lnTo>
                    <a:pt x="649" y="320"/>
                  </a:lnTo>
                  <a:lnTo>
                    <a:pt x="649" y="320"/>
                  </a:lnTo>
                  <a:lnTo>
                    <a:pt x="651" y="317"/>
                  </a:lnTo>
                  <a:lnTo>
                    <a:pt x="651" y="317"/>
                  </a:lnTo>
                  <a:lnTo>
                    <a:pt x="651" y="317"/>
                  </a:lnTo>
                  <a:lnTo>
                    <a:pt x="651" y="317"/>
                  </a:lnTo>
                  <a:lnTo>
                    <a:pt x="653" y="317"/>
                  </a:lnTo>
                  <a:lnTo>
                    <a:pt x="653" y="317"/>
                  </a:lnTo>
                  <a:lnTo>
                    <a:pt x="653" y="317"/>
                  </a:lnTo>
                  <a:lnTo>
                    <a:pt x="653" y="317"/>
                  </a:lnTo>
                  <a:lnTo>
                    <a:pt x="653" y="317"/>
                  </a:lnTo>
                  <a:lnTo>
                    <a:pt x="656" y="317"/>
                  </a:lnTo>
                  <a:lnTo>
                    <a:pt x="656" y="317"/>
                  </a:lnTo>
                  <a:lnTo>
                    <a:pt x="656" y="317"/>
                  </a:lnTo>
                  <a:lnTo>
                    <a:pt x="656" y="317"/>
                  </a:lnTo>
                  <a:lnTo>
                    <a:pt x="658" y="317"/>
                  </a:lnTo>
                  <a:lnTo>
                    <a:pt x="660" y="317"/>
                  </a:lnTo>
                  <a:lnTo>
                    <a:pt x="660" y="317"/>
                  </a:lnTo>
                  <a:lnTo>
                    <a:pt x="660" y="317"/>
                  </a:lnTo>
                  <a:lnTo>
                    <a:pt x="663" y="320"/>
                  </a:lnTo>
                  <a:lnTo>
                    <a:pt x="663" y="320"/>
                  </a:lnTo>
                  <a:lnTo>
                    <a:pt x="663" y="320"/>
                  </a:lnTo>
                  <a:lnTo>
                    <a:pt x="665" y="320"/>
                  </a:lnTo>
                  <a:lnTo>
                    <a:pt x="665" y="320"/>
                  </a:lnTo>
                  <a:lnTo>
                    <a:pt x="665" y="320"/>
                  </a:lnTo>
                  <a:lnTo>
                    <a:pt x="665" y="320"/>
                  </a:lnTo>
                  <a:lnTo>
                    <a:pt x="665" y="320"/>
                  </a:lnTo>
                  <a:lnTo>
                    <a:pt x="665" y="320"/>
                  </a:lnTo>
                  <a:lnTo>
                    <a:pt x="667" y="320"/>
                  </a:lnTo>
                  <a:lnTo>
                    <a:pt x="667" y="320"/>
                  </a:lnTo>
                  <a:lnTo>
                    <a:pt x="667" y="320"/>
                  </a:lnTo>
                  <a:lnTo>
                    <a:pt x="667" y="317"/>
                  </a:lnTo>
                  <a:lnTo>
                    <a:pt x="667" y="317"/>
                  </a:lnTo>
                  <a:lnTo>
                    <a:pt x="667" y="317"/>
                  </a:lnTo>
                  <a:lnTo>
                    <a:pt x="670" y="315"/>
                  </a:lnTo>
                  <a:lnTo>
                    <a:pt x="672" y="312"/>
                  </a:lnTo>
                  <a:lnTo>
                    <a:pt x="672" y="312"/>
                  </a:lnTo>
                  <a:lnTo>
                    <a:pt x="675" y="312"/>
                  </a:lnTo>
                  <a:lnTo>
                    <a:pt x="677" y="310"/>
                  </a:lnTo>
                  <a:lnTo>
                    <a:pt x="679" y="310"/>
                  </a:lnTo>
                  <a:lnTo>
                    <a:pt x="682" y="312"/>
                  </a:lnTo>
                  <a:lnTo>
                    <a:pt x="686" y="315"/>
                  </a:lnTo>
                  <a:lnTo>
                    <a:pt x="689" y="315"/>
                  </a:lnTo>
                  <a:lnTo>
                    <a:pt x="689" y="315"/>
                  </a:lnTo>
                  <a:lnTo>
                    <a:pt x="689" y="315"/>
                  </a:lnTo>
                  <a:lnTo>
                    <a:pt x="691" y="315"/>
                  </a:lnTo>
                  <a:lnTo>
                    <a:pt x="691" y="315"/>
                  </a:lnTo>
                  <a:lnTo>
                    <a:pt x="691" y="317"/>
                  </a:lnTo>
                  <a:lnTo>
                    <a:pt x="693" y="317"/>
                  </a:lnTo>
                  <a:lnTo>
                    <a:pt x="693" y="317"/>
                  </a:lnTo>
                  <a:lnTo>
                    <a:pt x="693" y="317"/>
                  </a:lnTo>
                  <a:lnTo>
                    <a:pt x="693" y="317"/>
                  </a:lnTo>
                  <a:lnTo>
                    <a:pt x="696" y="317"/>
                  </a:lnTo>
                  <a:lnTo>
                    <a:pt x="696" y="317"/>
                  </a:lnTo>
                  <a:lnTo>
                    <a:pt x="698" y="317"/>
                  </a:lnTo>
                  <a:lnTo>
                    <a:pt x="696" y="317"/>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10" name="Freeform 209"/>
            <p:cNvSpPr>
              <a:spLocks/>
            </p:cNvSpPr>
            <p:nvPr/>
          </p:nvSpPr>
          <p:spPr bwMode="auto">
            <a:xfrm>
              <a:off x="9680574" y="3773054"/>
              <a:ext cx="153988" cy="180975"/>
            </a:xfrm>
            <a:custGeom>
              <a:avLst/>
              <a:gdLst>
                <a:gd name="T0" fmla="*/ 97 w 97"/>
                <a:gd name="T1" fmla="*/ 43 h 114"/>
                <a:gd name="T2" fmla="*/ 95 w 97"/>
                <a:gd name="T3" fmla="*/ 40 h 114"/>
                <a:gd name="T4" fmla="*/ 97 w 97"/>
                <a:gd name="T5" fmla="*/ 36 h 114"/>
                <a:gd name="T6" fmla="*/ 90 w 97"/>
                <a:gd name="T7" fmla="*/ 36 h 114"/>
                <a:gd name="T8" fmla="*/ 88 w 97"/>
                <a:gd name="T9" fmla="*/ 36 h 114"/>
                <a:gd name="T10" fmla="*/ 83 w 97"/>
                <a:gd name="T11" fmla="*/ 31 h 114"/>
                <a:gd name="T12" fmla="*/ 78 w 97"/>
                <a:gd name="T13" fmla="*/ 33 h 114"/>
                <a:gd name="T14" fmla="*/ 78 w 97"/>
                <a:gd name="T15" fmla="*/ 31 h 114"/>
                <a:gd name="T16" fmla="*/ 76 w 97"/>
                <a:gd name="T17" fmla="*/ 26 h 114"/>
                <a:gd name="T18" fmla="*/ 80 w 97"/>
                <a:gd name="T19" fmla="*/ 19 h 114"/>
                <a:gd name="T20" fmla="*/ 76 w 97"/>
                <a:gd name="T21" fmla="*/ 19 h 114"/>
                <a:gd name="T22" fmla="*/ 78 w 97"/>
                <a:gd name="T23" fmla="*/ 17 h 114"/>
                <a:gd name="T24" fmla="*/ 83 w 97"/>
                <a:gd name="T25" fmla="*/ 5 h 114"/>
                <a:gd name="T26" fmla="*/ 76 w 97"/>
                <a:gd name="T27" fmla="*/ 0 h 114"/>
                <a:gd name="T28" fmla="*/ 73 w 97"/>
                <a:gd name="T29" fmla="*/ 0 h 114"/>
                <a:gd name="T30" fmla="*/ 71 w 97"/>
                <a:gd name="T31" fmla="*/ 2 h 114"/>
                <a:gd name="T32" fmla="*/ 64 w 97"/>
                <a:gd name="T33" fmla="*/ 2 h 114"/>
                <a:gd name="T34" fmla="*/ 62 w 97"/>
                <a:gd name="T35" fmla="*/ 7 h 114"/>
                <a:gd name="T36" fmla="*/ 57 w 97"/>
                <a:gd name="T37" fmla="*/ 5 h 114"/>
                <a:gd name="T38" fmla="*/ 52 w 97"/>
                <a:gd name="T39" fmla="*/ 2 h 114"/>
                <a:gd name="T40" fmla="*/ 50 w 97"/>
                <a:gd name="T41" fmla="*/ 0 h 114"/>
                <a:gd name="T42" fmla="*/ 50 w 97"/>
                <a:gd name="T43" fmla="*/ 7 h 114"/>
                <a:gd name="T44" fmla="*/ 47 w 97"/>
                <a:gd name="T45" fmla="*/ 21 h 114"/>
                <a:gd name="T46" fmla="*/ 43 w 97"/>
                <a:gd name="T47" fmla="*/ 24 h 114"/>
                <a:gd name="T48" fmla="*/ 38 w 97"/>
                <a:gd name="T49" fmla="*/ 26 h 114"/>
                <a:gd name="T50" fmla="*/ 33 w 97"/>
                <a:gd name="T51" fmla="*/ 26 h 114"/>
                <a:gd name="T52" fmla="*/ 31 w 97"/>
                <a:gd name="T53" fmla="*/ 26 h 114"/>
                <a:gd name="T54" fmla="*/ 26 w 97"/>
                <a:gd name="T55" fmla="*/ 26 h 114"/>
                <a:gd name="T56" fmla="*/ 17 w 97"/>
                <a:gd name="T57" fmla="*/ 28 h 114"/>
                <a:gd name="T58" fmla="*/ 17 w 97"/>
                <a:gd name="T59" fmla="*/ 24 h 114"/>
                <a:gd name="T60" fmla="*/ 17 w 97"/>
                <a:gd name="T61" fmla="*/ 21 h 114"/>
                <a:gd name="T62" fmla="*/ 14 w 97"/>
                <a:gd name="T63" fmla="*/ 17 h 114"/>
                <a:gd name="T64" fmla="*/ 5 w 97"/>
                <a:gd name="T65" fmla="*/ 14 h 114"/>
                <a:gd name="T66" fmla="*/ 0 w 97"/>
                <a:gd name="T67" fmla="*/ 24 h 114"/>
                <a:gd name="T68" fmla="*/ 0 w 97"/>
                <a:gd name="T69" fmla="*/ 26 h 114"/>
                <a:gd name="T70" fmla="*/ 5 w 97"/>
                <a:gd name="T71" fmla="*/ 31 h 114"/>
                <a:gd name="T72" fmla="*/ 7 w 97"/>
                <a:gd name="T73" fmla="*/ 33 h 114"/>
                <a:gd name="T74" fmla="*/ 9 w 97"/>
                <a:gd name="T75" fmla="*/ 38 h 114"/>
                <a:gd name="T76" fmla="*/ 12 w 97"/>
                <a:gd name="T77" fmla="*/ 43 h 114"/>
                <a:gd name="T78" fmla="*/ 12 w 97"/>
                <a:gd name="T79" fmla="*/ 45 h 114"/>
                <a:gd name="T80" fmla="*/ 12 w 97"/>
                <a:gd name="T81" fmla="*/ 52 h 114"/>
                <a:gd name="T82" fmla="*/ 12 w 97"/>
                <a:gd name="T83" fmla="*/ 76 h 114"/>
                <a:gd name="T84" fmla="*/ 14 w 97"/>
                <a:gd name="T85" fmla="*/ 90 h 114"/>
                <a:gd name="T86" fmla="*/ 33 w 97"/>
                <a:gd name="T87" fmla="*/ 114 h 114"/>
                <a:gd name="T88" fmla="*/ 40 w 97"/>
                <a:gd name="T89" fmla="*/ 114 h 114"/>
                <a:gd name="T90" fmla="*/ 40 w 97"/>
                <a:gd name="T91" fmla="*/ 111 h 114"/>
                <a:gd name="T92" fmla="*/ 43 w 97"/>
                <a:gd name="T93" fmla="*/ 109 h 114"/>
                <a:gd name="T94" fmla="*/ 52 w 97"/>
                <a:gd name="T95" fmla="*/ 107 h 114"/>
                <a:gd name="T96" fmla="*/ 57 w 97"/>
                <a:gd name="T97" fmla="*/ 99 h 114"/>
                <a:gd name="T98" fmla="*/ 64 w 97"/>
                <a:gd name="T99" fmla="*/ 90 h 114"/>
                <a:gd name="T100" fmla="*/ 71 w 97"/>
                <a:gd name="T101" fmla="*/ 78 h 114"/>
                <a:gd name="T102" fmla="*/ 73 w 97"/>
                <a:gd name="T103" fmla="*/ 76 h 114"/>
                <a:gd name="T104" fmla="*/ 76 w 97"/>
                <a:gd name="T105" fmla="*/ 69 h 114"/>
                <a:gd name="T106" fmla="*/ 78 w 97"/>
                <a:gd name="T107" fmla="*/ 64 h 114"/>
                <a:gd name="T108" fmla="*/ 78 w 97"/>
                <a:gd name="T109" fmla="*/ 64 h 114"/>
                <a:gd name="T110" fmla="*/ 83 w 97"/>
                <a:gd name="T111" fmla="*/ 64 h 114"/>
                <a:gd name="T112" fmla="*/ 88 w 97"/>
                <a:gd name="T113" fmla="*/ 59 h 114"/>
                <a:gd name="T114" fmla="*/ 88 w 97"/>
                <a:gd name="T115" fmla="*/ 55 h 114"/>
                <a:gd name="T116" fmla="*/ 92 w 97"/>
                <a:gd name="T117" fmla="*/ 52 h 114"/>
                <a:gd name="T118" fmla="*/ 97 w 97"/>
                <a:gd name="T119" fmla="*/ 50 h 114"/>
                <a:gd name="T120" fmla="*/ 97 w 97"/>
                <a:gd name="T121" fmla="*/ 4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 h="114">
                  <a:moveTo>
                    <a:pt x="97" y="45"/>
                  </a:moveTo>
                  <a:lnTo>
                    <a:pt x="97" y="45"/>
                  </a:lnTo>
                  <a:lnTo>
                    <a:pt x="97" y="45"/>
                  </a:lnTo>
                  <a:lnTo>
                    <a:pt x="97" y="43"/>
                  </a:lnTo>
                  <a:lnTo>
                    <a:pt x="97" y="43"/>
                  </a:lnTo>
                  <a:lnTo>
                    <a:pt x="97" y="43"/>
                  </a:lnTo>
                  <a:lnTo>
                    <a:pt x="97" y="43"/>
                  </a:lnTo>
                  <a:lnTo>
                    <a:pt x="97" y="40"/>
                  </a:lnTo>
                  <a:lnTo>
                    <a:pt x="95" y="40"/>
                  </a:lnTo>
                  <a:lnTo>
                    <a:pt x="95" y="40"/>
                  </a:lnTo>
                  <a:lnTo>
                    <a:pt x="95" y="38"/>
                  </a:lnTo>
                  <a:lnTo>
                    <a:pt x="97" y="36"/>
                  </a:lnTo>
                  <a:lnTo>
                    <a:pt x="97" y="36"/>
                  </a:lnTo>
                  <a:lnTo>
                    <a:pt x="97" y="36"/>
                  </a:lnTo>
                  <a:lnTo>
                    <a:pt x="97" y="36"/>
                  </a:lnTo>
                  <a:lnTo>
                    <a:pt x="92" y="36"/>
                  </a:lnTo>
                  <a:lnTo>
                    <a:pt x="92" y="36"/>
                  </a:lnTo>
                  <a:lnTo>
                    <a:pt x="92" y="36"/>
                  </a:lnTo>
                  <a:lnTo>
                    <a:pt x="90" y="36"/>
                  </a:lnTo>
                  <a:lnTo>
                    <a:pt x="90" y="36"/>
                  </a:lnTo>
                  <a:lnTo>
                    <a:pt x="90" y="36"/>
                  </a:lnTo>
                  <a:lnTo>
                    <a:pt x="88" y="36"/>
                  </a:lnTo>
                  <a:lnTo>
                    <a:pt x="88" y="36"/>
                  </a:lnTo>
                  <a:lnTo>
                    <a:pt x="88" y="36"/>
                  </a:lnTo>
                  <a:lnTo>
                    <a:pt x="88" y="36"/>
                  </a:lnTo>
                  <a:lnTo>
                    <a:pt x="88" y="36"/>
                  </a:lnTo>
                  <a:lnTo>
                    <a:pt x="88" y="33"/>
                  </a:lnTo>
                  <a:lnTo>
                    <a:pt x="88" y="33"/>
                  </a:lnTo>
                  <a:lnTo>
                    <a:pt x="85" y="33"/>
                  </a:lnTo>
                  <a:lnTo>
                    <a:pt x="83" y="31"/>
                  </a:lnTo>
                  <a:lnTo>
                    <a:pt x="83" y="31"/>
                  </a:lnTo>
                  <a:lnTo>
                    <a:pt x="80" y="31"/>
                  </a:lnTo>
                  <a:lnTo>
                    <a:pt x="80" y="33"/>
                  </a:lnTo>
                  <a:lnTo>
                    <a:pt x="80" y="33"/>
                  </a:lnTo>
                  <a:lnTo>
                    <a:pt x="78" y="33"/>
                  </a:lnTo>
                  <a:lnTo>
                    <a:pt x="78" y="33"/>
                  </a:lnTo>
                  <a:lnTo>
                    <a:pt x="78" y="33"/>
                  </a:lnTo>
                  <a:lnTo>
                    <a:pt x="78" y="33"/>
                  </a:lnTo>
                  <a:lnTo>
                    <a:pt x="78" y="33"/>
                  </a:lnTo>
                  <a:lnTo>
                    <a:pt x="78" y="31"/>
                  </a:lnTo>
                  <a:lnTo>
                    <a:pt x="78" y="31"/>
                  </a:lnTo>
                  <a:lnTo>
                    <a:pt x="76" y="31"/>
                  </a:lnTo>
                  <a:lnTo>
                    <a:pt x="76" y="28"/>
                  </a:lnTo>
                  <a:lnTo>
                    <a:pt x="76" y="28"/>
                  </a:lnTo>
                  <a:lnTo>
                    <a:pt x="76" y="26"/>
                  </a:lnTo>
                  <a:lnTo>
                    <a:pt x="78" y="26"/>
                  </a:lnTo>
                  <a:lnTo>
                    <a:pt x="78" y="24"/>
                  </a:lnTo>
                  <a:lnTo>
                    <a:pt x="78" y="24"/>
                  </a:lnTo>
                  <a:lnTo>
                    <a:pt x="78" y="21"/>
                  </a:lnTo>
                  <a:lnTo>
                    <a:pt x="80" y="19"/>
                  </a:lnTo>
                  <a:lnTo>
                    <a:pt x="80" y="19"/>
                  </a:lnTo>
                  <a:lnTo>
                    <a:pt x="80" y="19"/>
                  </a:lnTo>
                  <a:lnTo>
                    <a:pt x="78" y="19"/>
                  </a:lnTo>
                  <a:lnTo>
                    <a:pt x="76" y="19"/>
                  </a:lnTo>
                  <a:lnTo>
                    <a:pt x="76" y="19"/>
                  </a:lnTo>
                  <a:lnTo>
                    <a:pt x="76" y="19"/>
                  </a:lnTo>
                  <a:lnTo>
                    <a:pt x="76" y="19"/>
                  </a:lnTo>
                  <a:lnTo>
                    <a:pt x="76" y="17"/>
                  </a:lnTo>
                  <a:lnTo>
                    <a:pt x="78" y="17"/>
                  </a:lnTo>
                  <a:lnTo>
                    <a:pt x="78" y="17"/>
                  </a:lnTo>
                  <a:lnTo>
                    <a:pt x="78" y="14"/>
                  </a:lnTo>
                  <a:lnTo>
                    <a:pt x="78" y="14"/>
                  </a:lnTo>
                  <a:lnTo>
                    <a:pt x="80" y="10"/>
                  </a:lnTo>
                  <a:lnTo>
                    <a:pt x="80" y="7"/>
                  </a:lnTo>
                  <a:lnTo>
                    <a:pt x="83" y="5"/>
                  </a:lnTo>
                  <a:lnTo>
                    <a:pt x="80" y="5"/>
                  </a:lnTo>
                  <a:lnTo>
                    <a:pt x="78" y="5"/>
                  </a:lnTo>
                  <a:lnTo>
                    <a:pt x="76" y="2"/>
                  </a:lnTo>
                  <a:lnTo>
                    <a:pt x="76" y="2"/>
                  </a:lnTo>
                  <a:lnTo>
                    <a:pt x="76" y="0"/>
                  </a:lnTo>
                  <a:lnTo>
                    <a:pt x="76" y="0"/>
                  </a:lnTo>
                  <a:lnTo>
                    <a:pt x="76" y="0"/>
                  </a:lnTo>
                  <a:lnTo>
                    <a:pt x="73" y="0"/>
                  </a:lnTo>
                  <a:lnTo>
                    <a:pt x="73" y="0"/>
                  </a:lnTo>
                  <a:lnTo>
                    <a:pt x="73" y="0"/>
                  </a:lnTo>
                  <a:lnTo>
                    <a:pt x="71" y="0"/>
                  </a:lnTo>
                  <a:lnTo>
                    <a:pt x="71" y="0"/>
                  </a:lnTo>
                  <a:lnTo>
                    <a:pt x="71" y="0"/>
                  </a:lnTo>
                  <a:lnTo>
                    <a:pt x="71" y="2"/>
                  </a:lnTo>
                  <a:lnTo>
                    <a:pt x="71" y="2"/>
                  </a:lnTo>
                  <a:lnTo>
                    <a:pt x="69" y="2"/>
                  </a:lnTo>
                  <a:lnTo>
                    <a:pt x="69" y="2"/>
                  </a:lnTo>
                  <a:lnTo>
                    <a:pt x="66" y="2"/>
                  </a:lnTo>
                  <a:lnTo>
                    <a:pt x="66" y="2"/>
                  </a:lnTo>
                  <a:lnTo>
                    <a:pt x="64" y="2"/>
                  </a:lnTo>
                  <a:lnTo>
                    <a:pt x="64" y="2"/>
                  </a:lnTo>
                  <a:lnTo>
                    <a:pt x="64" y="2"/>
                  </a:lnTo>
                  <a:lnTo>
                    <a:pt x="64" y="2"/>
                  </a:lnTo>
                  <a:lnTo>
                    <a:pt x="64" y="2"/>
                  </a:lnTo>
                  <a:lnTo>
                    <a:pt x="62" y="7"/>
                  </a:lnTo>
                  <a:lnTo>
                    <a:pt x="62" y="7"/>
                  </a:lnTo>
                  <a:lnTo>
                    <a:pt x="59" y="7"/>
                  </a:lnTo>
                  <a:lnTo>
                    <a:pt x="59" y="7"/>
                  </a:lnTo>
                  <a:lnTo>
                    <a:pt x="57" y="5"/>
                  </a:lnTo>
                  <a:lnTo>
                    <a:pt x="57" y="5"/>
                  </a:lnTo>
                  <a:lnTo>
                    <a:pt x="54" y="2"/>
                  </a:lnTo>
                  <a:lnTo>
                    <a:pt x="54" y="2"/>
                  </a:lnTo>
                  <a:lnTo>
                    <a:pt x="52" y="2"/>
                  </a:lnTo>
                  <a:lnTo>
                    <a:pt x="52" y="2"/>
                  </a:lnTo>
                  <a:lnTo>
                    <a:pt x="52" y="2"/>
                  </a:lnTo>
                  <a:lnTo>
                    <a:pt x="52" y="2"/>
                  </a:lnTo>
                  <a:lnTo>
                    <a:pt x="50" y="0"/>
                  </a:lnTo>
                  <a:lnTo>
                    <a:pt x="50" y="0"/>
                  </a:lnTo>
                  <a:lnTo>
                    <a:pt x="50" y="0"/>
                  </a:lnTo>
                  <a:lnTo>
                    <a:pt x="50" y="0"/>
                  </a:lnTo>
                  <a:lnTo>
                    <a:pt x="50" y="0"/>
                  </a:lnTo>
                  <a:lnTo>
                    <a:pt x="50" y="0"/>
                  </a:lnTo>
                  <a:lnTo>
                    <a:pt x="50" y="2"/>
                  </a:lnTo>
                  <a:lnTo>
                    <a:pt x="50" y="5"/>
                  </a:lnTo>
                  <a:lnTo>
                    <a:pt x="50" y="7"/>
                  </a:lnTo>
                  <a:lnTo>
                    <a:pt x="47" y="12"/>
                  </a:lnTo>
                  <a:lnTo>
                    <a:pt x="47" y="17"/>
                  </a:lnTo>
                  <a:lnTo>
                    <a:pt x="47" y="19"/>
                  </a:lnTo>
                  <a:lnTo>
                    <a:pt x="47" y="19"/>
                  </a:lnTo>
                  <a:lnTo>
                    <a:pt x="47" y="21"/>
                  </a:lnTo>
                  <a:lnTo>
                    <a:pt x="47" y="21"/>
                  </a:lnTo>
                  <a:lnTo>
                    <a:pt x="45" y="24"/>
                  </a:lnTo>
                  <a:lnTo>
                    <a:pt x="45" y="24"/>
                  </a:lnTo>
                  <a:lnTo>
                    <a:pt x="43" y="24"/>
                  </a:lnTo>
                  <a:lnTo>
                    <a:pt x="43" y="24"/>
                  </a:lnTo>
                  <a:lnTo>
                    <a:pt x="40" y="24"/>
                  </a:lnTo>
                  <a:lnTo>
                    <a:pt x="40" y="24"/>
                  </a:lnTo>
                  <a:lnTo>
                    <a:pt x="40" y="24"/>
                  </a:lnTo>
                  <a:lnTo>
                    <a:pt x="38" y="24"/>
                  </a:lnTo>
                  <a:lnTo>
                    <a:pt x="38" y="26"/>
                  </a:lnTo>
                  <a:lnTo>
                    <a:pt x="38" y="26"/>
                  </a:lnTo>
                  <a:lnTo>
                    <a:pt x="38" y="26"/>
                  </a:lnTo>
                  <a:lnTo>
                    <a:pt x="38" y="26"/>
                  </a:lnTo>
                  <a:lnTo>
                    <a:pt x="36" y="26"/>
                  </a:lnTo>
                  <a:lnTo>
                    <a:pt x="33" y="26"/>
                  </a:lnTo>
                  <a:lnTo>
                    <a:pt x="33" y="26"/>
                  </a:lnTo>
                  <a:lnTo>
                    <a:pt x="33" y="26"/>
                  </a:lnTo>
                  <a:lnTo>
                    <a:pt x="31" y="26"/>
                  </a:lnTo>
                  <a:lnTo>
                    <a:pt x="31" y="26"/>
                  </a:lnTo>
                  <a:lnTo>
                    <a:pt x="31" y="26"/>
                  </a:lnTo>
                  <a:lnTo>
                    <a:pt x="31" y="26"/>
                  </a:lnTo>
                  <a:lnTo>
                    <a:pt x="28" y="26"/>
                  </a:lnTo>
                  <a:lnTo>
                    <a:pt x="28" y="28"/>
                  </a:lnTo>
                  <a:lnTo>
                    <a:pt x="26" y="28"/>
                  </a:lnTo>
                  <a:lnTo>
                    <a:pt x="26" y="26"/>
                  </a:lnTo>
                  <a:lnTo>
                    <a:pt x="24" y="26"/>
                  </a:lnTo>
                  <a:lnTo>
                    <a:pt x="21" y="26"/>
                  </a:lnTo>
                  <a:lnTo>
                    <a:pt x="21" y="26"/>
                  </a:lnTo>
                  <a:lnTo>
                    <a:pt x="19" y="28"/>
                  </a:lnTo>
                  <a:lnTo>
                    <a:pt x="17" y="28"/>
                  </a:lnTo>
                  <a:lnTo>
                    <a:pt x="17" y="26"/>
                  </a:lnTo>
                  <a:lnTo>
                    <a:pt x="17" y="26"/>
                  </a:lnTo>
                  <a:lnTo>
                    <a:pt x="17" y="24"/>
                  </a:lnTo>
                  <a:lnTo>
                    <a:pt x="17" y="24"/>
                  </a:lnTo>
                  <a:lnTo>
                    <a:pt x="17" y="24"/>
                  </a:lnTo>
                  <a:lnTo>
                    <a:pt x="17" y="24"/>
                  </a:lnTo>
                  <a:lnTo>
                    <a:pt x="17" y="21"/>
                  </a:lnTo>
                  <a:lnTo>
                    <a:pt x="17" y="21"/>
                  </a:lnTo>
                  <a:lnTo>
                    <a:pt x="17" y="21"/>
                  </a:lnTo>
                  <a:lnTo>
                    <a:pt x="17" y="21"/>
                  </a:lnTo>
                  <a:lnTo>
                    <a:pt x="17" y="19"/>
                  </a:lnTo>
                  <a:lnTo>
                    <a:pt x="17" y="19"/>
                  </a:lnTo>
                  <a:lnTo>
                    <a:pt x="17" y="19"/>
                  </a:lnTo>
                  <a:lnTo>
                    <a:pt x="14" y="19"/>
                  </a:lnTo>
                  <a:lnTo>
                    <a:pt x="14" y="17"/>
                  </a:lnTo>
                  <a:lnTo>
                    <a:pt x="14" y="17"/>
                  </a:lnTo>
                  <a:lnTo>
                    <a:pt x="12" y="17"/>
                  </a:lnTo>
                  <a:lnTo>
                    <a:pt x="9" y="17"/>
                  </a:lnTo>
                  <a:lnTo>
                    <a:pt x="7" y="17"/>
                  </a:lnTo>
                  <a:lnTo>
                    <a:pt x="5" y="14"/>
                  </a:lnTo>
                  <a:lnTo>
                    <a:pt x="2" y="17"/>
                  </a:lnTo>
                  <a:lnTo>
                    <a:pt x="2" y="17"/>
                  </a:lnTo>
                  <a:lnTo>
                    <a:pt x="0" y="21"/>
                  </a:lnTo>
                  <a:lnTo>
                    <a:pt x="0" y="24"/>
                  </a:lnTo>
                  <a:lnTo>
                    <a:pt x="0" y="24"/>
                  </a:lnTo>
                  <a:lnTo>
                    <a:pt x="0" y="24"/>
                  </a:lnTo>
                  <a:lnTo>
                    <a:pt x="0" y="26"/>
                  </a:lnTo>
                  <a:lnTo>
                    <a:pt x="0" y="26"/>
                  </a:lnTo>
                  <a:lnTo>
                    <a:pt x="0" y="26"/>
                  </a:lnTo>
                  <a:lnTo>
                    <a:pt x="0" y="26"/>
                  </a:lnTo>
                  <a:lnTo>
                    <a:pt x="2" y="28"/>
                  </a:lnTo>
                  <a:lnTo>
                    <a:pt x="2" y="28"/>
                  </a:lnTo>
                  <a:lnTo>
                    <a:pt x="2" y="28"/>
                  </a:lnTo>
                  <a:lnTo>
                    <a:pt x="2" y="28"/>
                  </a:lnTo>
                  <a:lnTo>
                    <a:pt x="5" y="31"/>
                  </a:lnTo>
                  <a:lnTo>
                    <a:pt x="5" y="31"/>
                  </a:lnTo>
                  <a:lnTo>
                    <a:pt x="5" y="33"/>
                  </a:lnTo>
                  <a:lnTo>
                    <a:pt x="5" y="33"/>
                  </a:lnTo>
                  <a:lnTo>
                    <a:pt x="5" y="33"/>
                  </a:lnTo>
                  <a:lnTo>
                    <a:pt x="7" y="33"/>
                  </a:lnTo>
                  <a:lnTo>
                    <a:pt x="7" y="33"/>
                  </a:lnTo>
                  <a:lnTo>
                    <a:pt x="7" y="36"/>
                  </a:lnTo>
                  <a:lnTo>
                    <a:pt x="7" y="36"/>
                  </a:lnTo>
                  <a:lnTo>
                    <a:pt x="7" y="38"/>
                  </a:lnTo>
                  <a:lnTo>
                    <a:pt x="9" y="38"/>
                  </a:lnTo>
                  <a:lnTo>
                    <a:pt x="9" y="38"/>
                  </a:lnTo>
                  <a:lnTo>
                    <a:pt x="12" y="38"/>
                  </a:lnTo>
                  <a:lnTo>
                    <a:pt x="12" y="38"/>
                  </a:lnTo>
                  <a:lnTo>
                    <a:pt x="12" y="40"/>
                  </a:lnTo>
                  <a:lnTo>
                    <a:pt x="12" y="43"/>
                  </a:lnTo>
                  <a:lnTo>
                    <a:pt x="12" y="43"/>
                  </a:lnTo>
                  <a:lnTo>
                    <a:pt x="12" y="43"/>
                  </a:lnTo>
                  <a:lnTo>
                    <a:pt x="12" y="43"/>
                  </a:lnTo>
                  <a:lnTo>
                    <a:pt x="12" y="45"/>
                  </a:lnTo>
                  <a:lnTo>
                    <a:pt x="12" y="45"/>
                  </a:lnTo>
                  <a:lnTo>
                    <a:pt x="12" y="50"/>
                  </a:lnTo>
                  <a:lnTo>
                    <a:pt x="12" y="50"/>
                  </a:lnTo>
                  <a:lnTo>
                    <a:pt x="12" y="52"/>
                  </a:lnTo>
                  <a:lnTo>
                    <a:pt x="12" y="52"/>
                  </a:lnTo>
                  <a:lnTo>
                    <a:pt x="12" y="52"/>
                  </a:lnTo>
                  <a:lnTo>
                    <a:pt x="12" y="52"/>
                  </a:lnTo>
                  <a:lnTo>
                    <a:pt x="9" y="55"/>
                  </a:lnTo>
                  <a:lnTo>
                    <a:pt x="12" y="69"/>
                  </a:lnTo>
                  <a:lnTo>
                    <a:pt x="12" y="73"/>
                  </a:lnTo>
                  <a:lnTo>
                    <a:pt x="12" y="76"/>
                  </a:lnTo>
                  <a:lnTo>
                    <a:pt x="9" y="78"/>
                  </a:lnTo>
                  <a:lnTo>
                    <a:pt x="12" y="85"/>
                  </a:lnTo>
                  <a:lnTo>
                    <a:pt x="12" y="85"/>
                  </a:lnTo>
                  <a:lnTo>
                    <a:pt x="12" y="88"/>
                  </a:lnTo>
                  <a:lnTo>
                    <a:pt x="14" y="90"/>
                  </a:lnTo>
                  <a:lnTo>
                    <a:pt x="17" y="95"/>
                  </a:lnTo>
                  <a:lnTo>
                    <a:pt x="19" y="99"/>
                  </a:lnTo>
                  <a:lnTo>
                    <a:pt x="19" y="102"/>
                  </a:lnTo>
                  <a:lnTo>
                    <a:pt x="21" y="114"/>
                  </a:lnTo>
                  <a:lnTo>
                    <a:pt x="33" y="114"/>
                  </a:lnTo>
                  <a:lnTo>
                    <a:pt x="36" y="114"/>
                  </a:lnTo>
                  <a:lnTo>
                    <a:pt x="38" y="114"/>
                  </a:lnTo>
                  <a:lnTo>
                    <a:pt x="38" y="114"/>
                  </a:lnTo>
                  <a:lnTo>
                    <a:pt x="40" y="114"/>
                  </a:lnTo>
                  <a:lnTo>
                    <a:pt x="40" y="114"/>
                  </a:lnTo>
                  <a:lnTo>
                    <a:pt x="40" y="114"/>
                  </a:lnTo>
                  <a:lnTo>
                    <a:pt x="40" y="111"/>
                  </a:lnTo>
                  <a:lnTo>
                    <a:pt x="40" y="111"/>
                  </a:lnTo>
                  <a:lnTo>
                    <a:pt x="40" y="111"/>
                  </a:lnTo>
                  <a:lnTo>
                    <a:pt x="40" y="111"/>
                  </a:lnTo>
                  <a:lnTo>
                    <a:pt x="40" y="111"/>
                  </a:lnTo>
                  <a:lnTo>
                    <a:pt x="43" y="109"/>
                  </a:lnTo>
                  <a:lnTo>
                    <a:pt x="43" y="109"/>
                  </a:lnTo>
                  <a:lnTo>
                    <a:pt x="43" y="109"/>
                  </a:lnTo>
                  <a:lnTo>
                    <a:pt x="43" y="109"/>
                  </a:lnTo>
                  <a:lnTo>
                    <a:pt x="45" y="109"/>
                  </a:lnTo>
                  <a:lnTo>
                    <a:pt x="45" y="109"/>
                  </a:lnTo>
                  <a:lnTo>
                    <a:pt x="47" y="109"/>
                  </a:lnTo>
                  <a:lnTo>
                    <a:pt x="50" y="107"/>
                  </a:lnTo>
                  <a:lnTo>
                    <a:pt x="52" y="107"/>
                  </a:lnTo>
                  <a:lnTo>
                    <a:pt x="52" y="104"/>
                  </a:lnTo>
                  <a:lnTo>
                    <a:pt x="52" y="104"/>
                  </a:lnTo>
                  <a:lnTo>
                    <a:pt x="54" y="104"/>
                  </a:lnTo>
                  <a:lnTo>
                    <a:pt x="54" y="99"/>
                  </a:lnTo>
                  <a:lnTo>
                    <a:pt x="57" y="99"/>
                  </a:lnTo>
                  <a:lnTo>
                    <a:pt x="59" y="97"/>
                  </a:lnTo>
                  <a:lnTo>
                    <a:pt x="62" y="95"/>
                  </a:lnTo>
                  <a:lnTo>
                    <a:pt x="62" y="92"/>
                  </a:lnTo>
                  <a:lnTo>
                    <a:pt x="62" y="92"/>
                  </a:lnTo>
                  <a:lnTo>
                    <a:pt x="64" y="90"/>
                  </a:lnTo>
                  <a:lnTo>
                    <a:pt x="64" y="85"/>
                  </a:lnTo>
                  <a:lnTo>
                    <a:pt x="64" y="85"/>
                  </a:lnTo>
                  <a:lnTo>
                    <a:pt x="69" y="83"/>
                  </a:lnTo>
                  <a:lnTo>
                    <a:pt x="69" y="78"/>
                  </a:lnTo>
                  <a:lnTo>
                    <a:pt x="71" y="78"/>
                  </a:lnTo>
                  <a:lnTo>
                    <a:pt x="73" y="78"/>
                  </a:lnTo>
                  <a:lnTo>
                    <a:pt x="73" y="78"/>
                  </a:lnTo>
                  <a:lnTo>
                    <a:pt x="73" y="78"/>
                  </a:lnTo>
                  <a:lnTo>
                    <a:pt x="73" y="76"/>
                  </a:lnTo>
                  <a:lnTo>
                    <a:pt x="73" y="76"/>
                  </a:lnTo>
                  <a:lnTo>
                    <a:pt x="73" y="73"/>
                  </a:lnTo>
                  <a:lnTo>
                    <a:pt x="73" y="73"/>
                  </a:lnTo>
                  <a:lnTo>
                    <a:pt x="73" y="73"/>
                  </a:lnTo>
                  <a:lnTo>
                    <a:pt x="76" y="71"/>
                  </a:lnTo>
                  <a:lnTo>
                    <a:pt x="76" y="69"/>
                  </a:lnTo>
                  <a:lnTo>
                    <a:pt x="76" y="69"/>
                  </a:lnTo>
                  <a:lnTo>
                    <a:pt x="76" y="66"/>
                  </a:lnTo>
                  <a:lnTo>
                    <a:pt x="76" y="66"/>
                  </a:lnTo>
                  <a:lnTo>
                    <a:pt x="78" y="66"/>
                  </a:lnTo>
                  <a:lnTo>
                    <a:pt x="78" y="64"/>
                  </a:lnTo>
                  <a:lnTo>
                    <a:pt x="78" y="64"/>
                  </a:lnTo>
                  <a:lnTo>
                    <a:pt x="78" y="64"/>
                  </a:lnTo>
                  <a:lnTo>
                    <a:pt x="78" y="64"/>
                  </a:lnTo>
                  <a:lnTo>
                    <a:pt x="78" y="64"/>
                  </a:lnTo>
                  <a:lnTo>
                    <a:pt x="78" y="64"/>
                  </a:lnTo>
                  <a:lnTo>
                    <a:pt x="80" y="64"/>
                  </a:lnTo>
                  <a:lnTo>
                    <a:pt x="80" y="64"/>
                  </a:lnTo>
                  <a:lnTo>
                    <a:pt x="80" y="64"/>
                  </a:lnTo>
                  <a:lnTo>
                    <a:pt x="80" y="64"/>
                  </a:lnTo>
                  <a:lnTo>
                    <a:pt x="83" y="64"/>
                  </a:lnTo>
                  <a:lnTo>
                    <a:pt x="83" y="64"/>
                  </a:lnTo>
                  <a:lnTo>
                    <a:pt x="83" y="62"/>
                  </a:lnTo>
                  <a:lnTo>
                    <a:pt x="83" y="62"/>
                  </a:lnTo>
                  <a:lnTo>
                    <a:pt x="85" y="62"/>
                  </a:lnTo>
                  <a:lnTo>
                    <a:pt x="88" y="59"/>
                  </a:lnTo>
                  <a:lnTo>
                    <a:pt x="88" y="57"/>
                  </a:lnTo>
                  <a:lnTo>
                    <a:pt x="85" y="57"/>
                  </a:lnTo>
                  <a:lnTo>
                    <a:pt x="85" y="57"/>
                  </a:lnTo>
                  <a:lnTo>
                    <a:pt x="85" y="55"/>
                  </a:lnTo>
                  <a:lnTo>
                    <a:pt x="88" y="55"/>
                  </a:lnTo>
                  <a:lnTo>
                    <a:pt x="88" y="55"/>
                  </a:lnTo>
                  <a:lnTo>
                    <a:pt x="90" y="55"/>
                  </a:lnTo>
                  <a:lnTo>
                    <a:pt x="90" y="52"/>
                  </a:lnTo>
                  <a:lnTo>
                    <a:pt x="92" y="52"/>
                  </a:lnTo>
                  <a:lnTo>
                    <a:pt x="92" y="52"/>
                  </a:lnTo>
                  <a:lnTo>
                    <a:pt x="92" y="52"/>
                  </a:lnTo>
                  <a:lnTo>
                    <a:pt x="92" y="52"/>
                  </a:lnTo>
                  <a:lnTo>
                    <a:pt x="95" y="52"/>
                  </a:lnTo>
                  <a:lnTo>
                    <a:pt x="95" y="52"/>
                  </a:lnTo>
                  <a:lnTo>
                    <a:pt x="97" y="50"/>
                  </a:lnTo>
                  <a:lnTo>
                    <a:pt x="97" y="50"/>
                  </a:lnTo>
                  <a:lnTo>
                    <a:pt x="97" y="50"/>
                  </a:lnTo>
                  <a:lnTo>
                    <a:pt x="97" y="47"/>
                  </a:lnTo>
                  <a:lnTo>
                    <a:pt x="97" y="47"/>
                  </a:lnTo>
                  <a:lnTo>
                    <a:pt x="97" y="45"/>
                  </a:lnTo>
                  <a:lnTo>
                    <a:pt x="97" y="45"/>
                  </a:lnTo>
                  <a:lnTo>
                    <a:pt x="97" y="45"/>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11" name="Freeform 210"/>
            <p:cNvSpPr>
              <a:spLocks/>
            </p:cNvSpPr>
            <p:nvPr/>
          </p:nvSpPr>
          <p:spPr bwMode="auto">
            <a:xfrm>
              <a:off x="6750049" y="2293504"/>
              <a:ext cx="669925" cy="487363"/>
            </a:xfrm>
            <a:custGeom>
              <a:avLst/>
              <a:gdLst>
                <a:gd name="T0" fmla="*/ 415 w 422"/>
                <a:gd name="T1" fmla="*/ 144 h 307"/>
                <a:gd name="T2" fmla="*/ 410 w 422"/>
                <a:gd name="T3" fmla="*/ 130 h 307"/>
                <a:gd name="T4" fmla="*/ 381 w 422"/>
                <a:gd name="T5" fmla="*/ 132 h 307"/>
                <a:gd name="T6" fmla="*/ 346 w 422"/>
                <a:gd name="T7" fmla="*/ 94 h 307"/>
                <a:gd name="T8" fmla="*/ 358 w 422"/>
                <a:gd name="T9" fmla="*/ 92 h 307"/>
                <a:gd name="T10" fmla="*/ 334 w 422"/>
                <a:gd name="T11" fmla="*/ 75 h 307"/>
                <a:gd name="T12" fmla="*/ 320 w 422"/>
                <a:gd name="T13" fmla="*/ 64 h 307"/>
                <a:gd name="T14" fmla="*/ 315 w 422"/>
                <a:gd name="T15" fmla="*/ 52 h 307"/>
                <a:gd name="T16" fmla="*/ 306 w 422"/>
                <a:gd name="T17" fmla="*/ 14 h 307"/>
                <a:gd name="T18" fmla="*/ 256 w 422"/>
                <a:gd name="T19" fmla="*/ 0 h 307"/>
                <a:gd name="T20" fmla="*/ 187 w 422"/>
                <a:gd name="T21" fmla="*/ 33 h 307"/>
                <a:gd name="T22" fmla="*/ 142 w 422"/>
                <a:gd name="T23" fmla="*/ 59 h 307"/>
                <a:gd name="T24" fmla="*/ 131 w 422"/>
                <a:gd name="T25" fmla="*/ 80 h 307"/>
                <a:gd name="T26" fmla="*/ 121 w 422"/>
                <a:gd name="T27" fmla="*/ 97 h 307"/>
                <a:gd name="T28" fmla="*/ 95 w 422"/>
                <a:gd name="T29" fmla="*/ 97 h 307"/>
                <a:gd name="T30" fmla="*/ 83 w 422"/>
                <a:gd name="T31" fmla="*/ 87 h 307"/>
                <a:gd name="T32" fmla="*/ 79 w 422"/>
                <a:gd name="T33" fmla="*/ 90 h 307"/>
                <a:gd name="T34" fmla="*/ 67 w 422"/>
                <a:gd name="T35" fmla="*/ 101 h 307"/>
                <a:gd name="T36" fmla="*/ 69 w 422"/>
                <a:gd name="T37" fmla="*/ 120 h 307"/>
                <a:gd name="T38" fmla="*/ 55 w 422"/>
                <a:gd name="T39" fmla="*/ 127 h 307"/>
                <a:gd name="T40" fmla="*/ 57 w 422"/>
                <a:gd name="T41" fmla="*/ 149 h 307"/>
                <a:gd name="T42" fmla="*/ 45 w 422"/>
                <a:gd name="T43" fmla="*/ 163 h 307"/>
                <a:gd name="T44" fmla="*/ 29 w 422"/>
                <a:gd name="T45" fmla="*/ 168 h 307"/>
                <a:gd name="T46" fmla="*/ 12 w 422"/>
                <a:gd name="T47" fmla="*/ 175 h 307"/>
                <a:gd name="T48" fmla="*/ 8 w 422"/>
                <a:gd name="T49" fmla="*/ 179 h 307"/>
                <a:gd name="T50" fmla="*/ 12 w 422"/>
                <a:gd name="T51" fmla="*/ 189 h 307"/>
                <a:gd name="T52" fmla="*/ 8 w 422"/>
                <a:gd name="T53" fmla="*/ 215 h 307"/>
                <a:gd name="T54" fmla="*/ 3 w 422"/>
                <a:gd name="T55" fmla="*/ 234 h 307"/>
                <a:gd name="T56" fmla="*/ 0 w 422"/>
                <a:gd name="T57" fmla="*/ 253 h 307"/>
                <a:gd name="T58" fmla="*/ 10 w 422"/>
                <a:gd name="T59" fmla="*/ 260 h 307"/>
                <a:gd name="T60" fmla="*/ 22 w 422"/>
                <a:gd name="T61" fmla="*/ 262 h 307"/>
                <a:gd name="T62" fmla="*/ 24 w 422"/>
                <a:gd name="T63" fmla="*/ 269 h 307"/>
                <a:gd name="T64" fmla="*/ 29 w 422"/>
                <a:gd name="T65" fmla="*/ 277 h 307"/>
                <a:gd name="T66" fmla="*/ 38 w 422"/>
                <a:gd name="T67" fmla="*/ 284 h 307"/>
                <a:gd name="T68" fmla="*/ 41 w 422"/>
                <a:gd name="T69" fmla="*/ 288 h 307"/>
                <a:gd name="T70" fmla="*/ 45 w 422"/>
                <a:gd name="T71" fmla="*/ 291 h 307"/>
                <a:gd name="T72" fmla="*/ 55 w 422"/>
                <a:gd name="T73" fmla="*/ 291 h 307"/>
                <a:gd name="T74" fmla="*/ 64 w 422"/>
                <a:gd name="T75" fmla="*/ 295 h 307"/>
                <a:gd name="T76" fmla="*/ 79 w 422"/>
                <a:gd name="T77" fmla="*/ 286 h 307"/>
                <a:gd name="T78" fmla="*/ 93 w 422"/>
                <a:gd name="T79" fmla="*/ 279 h 307"/>
                <a:gd name="T80" fmla="*/ 116 w 422"/>
                <a:gd name="T81" fmla="*/ 281 h 307"/>
                <a:gd name="T82" fmla="*/ 126 w 422"/>
                <a:gd name="T83" fmla="*/ 284 h 307"/>
                <a:gd name="T84" fmla="*/ 152 w 422"/>
                <a:gd name="T85" fmla="*/ 303 h 307"/>
                <a:gd name="T86" fmla="*/ 145 w 422"/>
                <a:gd name="T87" fmla="*/ 291 h 307"/>
                <a:gd name="T88" fmla="*/ 147 w 422"/>
                <a:gd name="T89" fmla="*/ 262 h 307"/>
                <a:gd name="T90" fmla="*/ 145 w 422"/>
                <a:gd name="T91" fmla="*/ 255 h 307"/>
                <a:gd name="T92" fmla="*/ 140 w 422"/>
                <a:gd name="T93" fmla="*/ 246 h 307"/>
                <a:gd name="T94" fmla="*/ 140 w 422"/>
                <a:gd name="T95" fmla="*/ 236 h 307"/>
                <a:gd name="T96" fmla="*/ 164 w 422"/>
                <a:gd name="T97" fmla="*/ 222 h 307"/>
                <a:gd name="T98" fmla="*/ 247 w 422"/>
                <a:gd name="T99" fmla="*/ 222 h 307"/>
                <a:gd name="T100" fmla="*/ 258 w 422"/>
                <a:gd name="T101" fmla="*/ 222 h 307"/>
                <a:gd name="T102" fmla="*/ 268 w 422"/>
                <a:gd name="T103" fmla="*/ 222 h 307"/>
                <a:gd name="T104" fmla="*/ 289 w 422"/>
                <a:gd name="T105" fmla="*/ 215 h 307"/>
                <a:gd name="T106" fmla="*/ 344 w 422"/>
                <a:gd name="T107" fmla="*/ 222 h 307"/>
                <a:gd name="T108" fmla="*/ 348 w 422"/>
                <a:gd name="T109" fmla="*/ 217 h 307"/>
                <a:gd name="T110" fmla="*/ 353 w 422"/>
                <a:gd name="T111" fmla="*/ 217 h 307"/>
                <a:gd name="T112" fmla="*/ 355 w 422"/>
                <a:gd name="T113" fmla="*/ 213 h 307"/>
                <a:gd name="T114" fmla="*/ 360 w 422"/>
                <a:gd name="T115" fmla="*/ 208 h 307"/>
                <a:gd name="T116" fmla="*/ 367 w 422"/>
                <a:gd name="T117" fmla="*/ 203 h 307"/>
                <a:gd name="T118" fmla="*/ 379 w 422"/>
                <a:gd name="T119" fmla="*/ 198 h 307"/>
                <a:gd name="T120" fmla="*/ 403 w 422"/>
                <a:gd name="T121" fmla="*/ 19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2" h="307">
                  <a:moveTo>
                    <a:pt x="419" y="170"/>
                  </a:moveTo>
                  <a:lnTo>
                    <a:pt x="417" y="165"/>
                  </a:lnTo>
                  <a:lnTo>
                    <a:pt x="412" y="158"/>
                  </a:lnTo>
                  <a:lnTo>
                    <a:pt x="407" y="153"/>
                  </a:lnTo>
                  <a:lnTo>
                    <a:pt x="405" y="151"/>
                  </a:lnTo>
                  <a:lnTo>
                    <a:pt x="405" y="149"/>
                  </a:lnTo>
                  <a:lnTo>
                    <a:pt x="405" y="146"/>
                  </a:lnTo>
                  <a:lnTo>
                    <a:pt x="405" y="146"/>
                  </a:lnTo>
                  <a:lnTo>
                    <a:pt x="410" y="146"/>
                  </a:lnTo>
                  <a:lnTo>
                    <a:pt x="410" y="146"/>
                  </a:lnTo>
                  <a:lnTo>
                    <a:pt x="410" y="144"/>
                  </a:lnTo>
                  <a:lnTo>
                    <a:pt x="410" y="144"/>
                  </a:lnTo>
                  <a:lnTo>
                    <a:pt x="410" y="144"/>
                  </a:lnTo>
                  <a:lnTo>
                    <a:pt x="410" y="144"/>
                  </a:lnTo>
                  <a:lnTo>
                    <a:pt x="410" y="146"/>
                  </a:lnTo>
                  <a:lnTo>
                    <a:pt x="415" y="144"/>
                  </a:lnTo>
                  <a:lnTo>
                    <a:pt x="415" y="144"/>
                  </a:lnTo>
                  <a:lnTo>
                    <a:pt x="415" y="144"/>
                  </a:lnTo>
                  <a:lnTo>
                    <a:pt x="415" y="144"/>
                  </a:lnTo>
                  <a:lnTo>
                    <a:pt x="415" y="142"/>
                  </a:lnTo>
                  <a:lnTo>
                    <a:pt x="415" y="142"/>
                  </a:lnTo>
                  <a:lnTo>
                    <a:pt x="415" y="142"/>
                  </a:lnTo>
                  <a:lnTo>
                    <a:pt x="415" y="142"/>
                  </a:lnTo>
                  <a:lnTo>
                    <a:pt x="415" y="142"/>
                  </a:lnTo>
                  <a:lnTo>
                    <a:pt x="415" y="139"/>
                  </a:lnTo>
                  <a:lnTo>
                    <a:pt x="415" y="139"/>
                  </a:lnTo>
                  <a:lnTo>
                    <a:pt x="412" y="139"/>
                  </a:lnTo>
                  <a:lnTo>
                    <a:pt x="412" y="135"/>
                  </a:lnTo>
                  <a:lnTo>
                    <a:pt x="412" y="135"/>
                  </a:lnTo>
                  <a:lnTo>
                    <a:pt x="412" y="135"/>
                  </a:lnTo>
                  <a:lnTo>
                    <a:pt x="412" y="135"/>
                  </a:lnTo>
                  <a:lnTo>
                    <a:pt x="410" y="132"/>
                  </a:lnTo>
                  <a:lnTo>
                    <a:pt x="410" y="132"/>
                  </a:lnTo>
                  <a:lnTo>
                    <a:pt x="410" y="132"/>
                  </a:lnTo>
                  <a:lnTo>
                    <a:pt x="410" y="132"/>
                  </a:lnTo>
                  <a:lnTo>
                    <a:pt x="410" y="130"/>
                  </a:lnTo>
                  <a:lnTo>
                    <a:pt x="407" y="130"/>
                  </a:lnTo>
                  <a:lnTo>
                    <a:pt x="405" y="127"/>
                  </a:lnTo>
                  <a:lnTo>
                    <a:pt x="400" y="127"/>
                  </a:lnTo>
                  <a:lnTo>
                    <a:pt x="400" y="127"/>
                  </a:lnTo>
                  <a:lnTo>
                    <a:pt x="398" y="130"/>
                  </a:lnTo>
                  <a:lnTo>
                    <a:pt x="398" y="130"/>
                  </a:lnTo>
                  <a:lnTo>
                    <a:pt x="398" y="130"/>
                  </a:lnTo>
                  <a:lnTo>
                    <a:pt x="398" y="130"/>
                  </a:lnTo>
                  <a:lnTo>
                    <a:pt x="398" y="130"/>
                  </a:lnTo>
                  <a:lnTo>
                    <a:pt x="398" y="130"/>
                  </a:lnTo>
                  <a:lnTo>
                    <a:pt x="396" y="130"/>
                  </a:lnTo>
                  <a:lnTo>
                    <a:pt x="396" y="132"/>
                  </a:lnTo>
                  <a:lnTo>
                    <a:pt x="396" y="132"/>
                  </a:lnTo>
                  <a:lnTo>
                    <a:pt x="396" y="135"/>
                  </a:lnTo>
                  <a:lnTo>
                    <a:pt x="393" y="135"/>
                  </a:lnTo>
                  <a:lnTo>
                    <a:pt x="393" y="135"/>
                  </a:lnTo>
                  <a:lnTo>
                    <a:pt x="386" y="135"/>
                  </a:lnTo>
                  <a:lnTo>
                    <a:pt x="381" y="132"/>
                  </a:lnTo>
                  <a:lnTo>
                    <a:pt x="379" y="132"/>
                  </a:lnTo>
                  <a:lnTo>
                    <a:pt x="377" y="132"/>
                  </a:lnTo>
                  <a:lnTo>
                    <a:pt x="374" y="130"/>
                  </a:lnTo>
                  <a:lnTo>
                    <a:pt x="370" y="127"/>
                  </a:lnTo>
                  <a:lnTo>
                    <a:pt x="367" y="123"/>
                  </a:lnTo>
                  <a:lnTo>
                    <a:pt x="365" y="123"/>
                  </a:lnTo>
                  <a:lnTo>
                    <a:pt x="360" y="118"/>
                  </a:lnTo>
                  <a:lnTo>
                    <a:pt x="358" y="116"/>
                  </a:lnTo>
                  <a:lnTo>
                    <a:pt x="355" y="113"/>
                  </a:lnTo>
                  <a:lnTo>
                    <a:pt x="353" y="113"/>
                  </a:lnTo>
                  <a:lnTo>
                    <a:pt x="348" y="111"/>
                  </a:lnTo>
                  <a:lnTo>
                    <a:pt x="348" y="111"/>
                  </a:lnTo>
                  <a:lnTo>
                    <a:pt x="346" y="111"/>
                  </a:lnTo>
                  <a:lnTo>
                    <a:pt x="346" y="108"/>
                  </a:lnTo>
                  <a:lnTo>
                    <a:pt x="346" y="108"/>
                  </a:lnTo>
                  <a:lnTo>
                    <a:pt x="346" y="104"/>
                  </a:lnTo>
                  <a:lnTo>
                    <a:pt x="346" y="99"/>
                  </a:lnTo>
                  <a:lnTo>
                    <a:pt x="346" y="94"/>
                  </a:lnTo>
                  <a:lnTo>
                    <a:pt x="348" y="92"/>
                  </a:lnTo>
                  <a:lnTo>
                    <a:pt x="348" y="92"/>
                  </a:lnTo>
                  <a:lnTo>
                    <a:pt x="353" y="94"/>
                  </a:lnTo>
                  <a:lnTo>
                    <a:pt x="355" y="94"/>
                  </a:lnTo>
                  <a:lnTo>
                    <a:pt x="358" y="97"/>
                  </a:lnTo>
                  <a:lnTo>
                    <a:pt x="358" y="97"/>
                  </a:lnTo>
                  <a:lnTo>
                    <a:pt x="358" y="94"/>
                  </a:lnTo>
                  <a:lnTo>
                    <a:pt x="358" y="94"/>
                  </a:lnTo>
                  <a:lnTo>
                    <a:pt x="358" y="92"/>
                  </a:lnTo>
                  <a:lnTo>
                    <a:pt x="360" y="94"/>
                  </a:lnTo>
                  <a:lnTo>
                    <a:pt x="360" y="94"/>
                  </a:lnTo>
                  <a:lnTo>
                    <a:pt x="362" y="94"/>
                  </a:lnTo>
                  <a:lnTo>
                    <a:pt x="362" y="94"/>
                  </a:lnTo>
                  <a:lnTo>
                    <a:pt x="362" y="92"/>
                  </a:lnTo>
                  <a:lnTo>
                    <a:pt x="360" y="92"/>
                  </a:lnTo>
                  <a:lnTo>
                    <a:pt x="360" y="92"/>
                  </a:lnTo>
                  <a:lnTo>
                    <a:pt x="358" y="92"/>
                  </a:lnTo>
                  <a:lnTo>
                    <a:pt x="358" y="92"/>
                  </a:lnTo>
                  <a:lnTo>
                    <a:pt x="351" y="90"/>
                  </a:lnTo>
                  <a:lnTo>
                    <a:pt x="348" y="87"/>
                  </a:lnTo>
                  <a:lnTo>
                    <a:pt x="348" y="85"/>
                  </a:lnTo>
                  <a:lnTo>
                    <a:pt x="348" y="82"/>
                  </a:lnTo>
                  <a:lnTo>
                    <a:pt x="346" y="80"/>
                  </a:lnTo>
                  <a:lnTo>
                    <a:pt x="344" y="80"/>
                  </a:lnTo>
                  <a:lnTo>
                    <a:pt x="341" y="78"/>
                  </a:lnTo>
                  <a:lnTo>
                    <a:pt x="339" y="78"/>
                  </a:lnTo>
                  <a:lnTo>
                    <a:pt x="336" y="78"/>
                  </a:lnTo>
                  <a:lnTo>
                    <a:pt x="336" y="78"/>
                  </a:lnTo>
                  <a:lnTo>
                    <a:pt x="336" y="78"/>
                  </a:lnTo>
                  <a:lnTo>
                    <a:pt x="336" y="78"/>
                  </a:lnTo>
                  <a:lnTo>
                    <a:pt x="336" y="78"/>
                  </a:lnTo>
                  <a:lnTo>
                    <a:pt x="336" y="78"/>
                  </a:lnTo>
                  <a:lnTo>
                    <a:pt x="336" y="75"/>
                  </a:lnTo>
                  <a:lnTo>
                    <a:pt x="336" y="75"/>
                  </a:lnTo>
                  <a:lnTo>
                    <a:pt x="336" y="75"/>
                  </a:lnTo>
                  <a:lnTo>
                    <a:pt x="334" y="75"/>
                  </a:lnTo>
                  <a:lnTo>
                    <a:pt x="327" y="75"/>
                  </a:lnTo>
                  <a:lnTo>
                    <a:pt x="327" y="75"/>
                  </a:lnTo>
                  <a:lnTo>
                    <a:pt x="327" y="73"/>
                  </a:lnTo>
                  <a:lnTo>
                    <a:pt x="327" y="73"/>
                  </a:lnTo>
                  <a:lnTo>
                    <a:pt x="327" y="73"/>
                  </a:lnTo>
                  <a:lnTo>
                    <a:pt x="327" y="71"/>
                  </a:lnTo>
                  <a:lnTo>
                    <a:pt x="327" y="71"/>
                  </a:lnTo>
                  <a:lnTo>
                    <a:pt x="325" y="71"/>
                  </a:lnTo>
                  <a:lnTo>
                    <a:pt x="325" y="68"/>
                  </a:lnTo>
                  <a:lnTo>
                    <a:pt x="325" y="68"/>
                  </a:lnTo>
                  <a:lnTo>
                    <a:pt x="322" y="68"/>
                  </a:lnTo>
                  <a:lnTo>
                    <a:pt x="322" y="66"/>
                  </a:lnTo>
                  <a:lnTo>
                    <a:pt x="322" y="66"/>
                  </a:lnTo>
                  <a:lnTo>
                    <a:pt x="322" y="66"/>
                  </a:lnTo>
                  <a:lnTo>
                    <a:pt x="320" y="64"/>
                  </a:lnTo>
                  <a:lnTo>
                    <a:pt x="320" y="64"/>
                  </a:lnTo>
                  <a:lnTo>
                    <a:pt x="320" y="64"/>
                  </a:lnTo>
                  <a:lnTo>
                    <a:pt x="320" y="64"/>
                  </a:lnTo>
                  <a:lnTo>
                    <a:pt x="320" y="64"/>
                  </a:lnTo>
                  <a:lnTo>
                    <a:pt x="320" y="61"/>
                  </a:lnTo>
                  <a:lnTo>
                    <a:pt x="320" y="61"/>
                  </a:lnTo>
                  <a:lnTo>
                    <a:pt x="320" y="61"/>
                  </a:lnTo>
                  <a:lnTo>
                    <a:pt x="318" y="59"/>
                  </a:lnTo>
                  <a:lnTo>
                    <a:pt x="318" y="59"/>
                  </a:lnTo>
                  <a:lnTo>
                    <a:pt x="318" y="59"/>
                  </a:lnTo>
                  <a:lnTo>
                    <a:pt x="318" y="56"/>
                  </a:lnTo>
                  <a:lnTo>
                    <a:pt x="315" y="56"/>
                  </a:lnTo>
                  <a:lnTo>
                    <a:pt x="315" y="56"/>
                  </a:lnTo>
                  <a:lnTo>
                    <a:pt x="315" y="56"/>
                  </a:lnTo>
                  <a:lnTo>
                    <a:pt x="315" y="56"/>
                  </a:lnTo>
                  <a:lnTo>
                    <a:pt x="315" y="54"/>
                  </a:lnTo>
                  <a:lnTo>
                    <a:pt x="315" y="54"/>
                  </a:lnTo>
                  <a:lnTo>
                    <a:pt x="315" y="54"/>
                  </a:lnTo>
                  <a:lnTo>
                    <a:pt x="315" y="54"/>
                  </a:lnTo>
                  <a:lnTo>
                    <a:pt x="315" y="54"/>
                  </a:lnTo>
                  <a:lnTo>
                    <a:pt x="315" y="52"/>
                  </a:lnTo>
                  <a:lnTo>
                    <a:pt x="313" y="52"/>
                  </a:lnTo>
                  <a:lnTo>
                    <a:pt x="313" y="52"/>
                  </a:lnTo>
                  <a:lnTo>
                    <a:pt x="313" y="52"/>
                  </a:lnTo>
                  <a:lnTo>
                    <a:pt x="315" y="49"/>
                  </a:lnTo>
                  <a:lnTo>
                    <a:pt x="315" y="47"/>
                  </a:lnTo>
                  <a:lnTo>
                    <a:pt x="315" y="47"/>
                  </a:lnTo>
                  <a:lnTo>
                    <a:pt x="315" y="45"/>
                  </a:lnTo>
                  <a:lnTo>
                    <a:pt x="315" y="45"/>
                  </a:lnTo>
                  <a:lnTo>
                    <a:pt x="315" y="45"/>
                  </a:lnTo>
                  <a:lnTo>
                    <a:pt x="315" y="45"/>
                  </a:lnTo>
                  <a:lnTo>
                    <a:pt x="313" y="42"/>
                  </a:lnTo>
                  <a:lnTo>
                    <a:pt x="306" y="35"/>
                  </a:lnTo>
                  <a:lnTo>
                    <a:pt x="306" y="33"/>
                  </a:lnTo>
                  <a:lnTo>
                    <a:pt x="303" y="30"/>
                  </a:lnTo>
                  <a:lnTo>
                    <a:pt x="303" y="28"/>
                  </a:lnTo>
                  <a:lnTo>
                    <a:pt x="306" y="19"/>
                  </a:lnTo>
                  <a:lnTo>
                    <a:pt x="306" y="16"/>
                  </a:lnTo>
                  <a:lnTo>
                    <a:pt x="306" y="14"/>
                  </a:lnTo>
                  <a:lnTo>
                    <a:pt x="306" y="11"/>
                  </a:lnTo>
                  <a:lnTo>
                    <a:pt x="306" y="11"/>
                  </a:lnTo>
                  <a:lnTo>
                    <a:pt x="306" y="9"/>
                  </a:lnTo>
                  <a:lnTo>
                    <a:pt x="306" y="9"/>
                  </a:lnTo>
                  <a:lnTo>
                    <a:pt x="306" y="9"/>
                  </a:lnTo>
                  <a:lnTo>
                    <a:pt x="294" y="4"/>
                  </a:lnTo>
                  <a:lnTo>
                    <a:pt x="294" y="4"/>
                  </a:lnTo>
                  <a:lnTo>
                    <a:pt x="287" y="0"/>
                  </a:lnTo>
                  <a:lnTo>
                    <a:pt x="282" y="0"/>
                  </a:lnTo>
                  <a:lnTo>
                    <a:pt x="280" y="0"/>
                  </a:lnTo>
                  <a:lnTo>
                    <a:pt x="275" y="2"/>
                  </a:lnTo>
                  <a:lnTo>
                    <a:pt x="273" y="2"/>
                  </a:lnTo>
                  <a:lnTo>
                    <a:pt x="273" y="2"/>
                  </a:lnTo>
                  <a:lnTo>
                    <a:pt x="273" y="2"/>
                  </a:lnTo>
                  <a:lnTo>
                    <a:pt x="270" y="0"/>
                  </a:lnTo>
                  <a:lnTo>
                    <a:pt x="270" y="0"/>
                  </a:lnTo>
                  <a:lnTo>
                    <a:pt x="268" y="0"/>
                  </a:lnTo>
                  <a:lnTo>
                    <a:pt x="256" y="0"/>
                  </a:lnTo>
                  <a:lnTo>
                    <a:pt x="254" y="0"/>
                  </a:lnTo>
                  <a:lnTo>
                    <a:pt x="254" y="0"/>
                  </a:lnTo>
                  <a:lnTo>
                    <a:pt x="254" y="0"/>
                  </a:lnTo>
                  <a:lnTo>
                    <a:pt x="251" y="4"/>
                  </a:lnTo>
                  <a:lnTo>
                    <a:pt x="251" y="4"/>
                  </a:lnTo>
                  <a:lnTo>
                    <a:pt x="239" y="14"/>
                  </a:lnTo>
                  <a:lnTo>
                    <a:pt x="239" y="14"/>
                  </a:lnTo>
                  <a:lnTo>
                    <a:pt x="237" y="14"/>
                  </a:lnTo>
                  <a:lnTo>
                    <a:pt x="235" y="16"/>
                  </a:lnTo>
                  <a:lnTo>
                    <a:pt x="225" y="19"/>
                  </a:lnTo>
                  <a:lnTo>
                    <a:pt x="223" y="19"/>
                  </a:lnTo>
                  <a:lnTo>
                    <a:pt x="204" y="30"/>
                  </a:lnTo>
                  <a:lnTo>
                    <a:pt x="202" y="33"/>
                  </a:lnTo>
                  <a:lnTo>
                    <a:pt x="197" y="33"/>
                  </a:lnTo>
                  <a:lnTo>
                    <a:pt x="192" y="30"/>
                  </a:lnTo>
                  <a:lnTo>
                    <a:pt x="190" y="33"/>
                  </a:lnTo>
                  <a:lnTo>
                    <a:pt x="187" y="33"/>
                  </a:lnTo>
                  <a:lnTo>
                    <a:pt x="187" y="33"/>
                  </a:lnTo>
                  <a:lnTo>
                    <a:pt x="187" y="47"/>
                  </a:lnTo>
                  <a:lnTo>
                    <a:pt x="187" y="47"/>
                  </a:lnTo>
                  <a:lnTo>
                    <a:pt x="185" y="49"/>
                  </a:lnTo>
                  <a:lnTo>
                    <a:pt x="183" y="49"/>
                  </a:lnTo>
                  <a:lnTo>
                    <a:pt x="183" y="49"/>
                  </a:lnTo>
                  <a:lnTo>
                    <a:pt x="183" y="49"/>
                  </a:lnTo>
                  <a:lnTo>
                    <a:pt x="180" y="49"/>
                  </a:lnTo>
                  <a:lnTo>
                    <a:pt x="168" y="45"/>
                  </a:lnTo>
                  <a:lnTo>
                    <a:pt x="164" y="42"/>
                  </a:lnTo>
                  <a:lnTo>
                    <a:pt x="161" y="45"/>
                  </a:lnTo>
                  <a:lnTo>
                    <a:pt x="157" y="47"/>
                  </a:lnTo>
                  <a:lnTo>
                    <a:pt x="154" y="47"/>
                  </a:lnTo>
                  <a:lnTo>
                    <a:pt x="152" y="49"/>
                  </a:lnTo>
                  <a:lnTo>
                    <a:pt x="152" y="52"/>
                  </a:lnTo>
                  <a:lnTo>
                    <a:pt x="142" y="56"/>
                  </a:lnTo>
                  <a:lnTo>
                    <a:pt x="142" y="59"/>
                  </a:lnTo>
                  <a:lnTo>
                    <a:pt x="142" y="59"/>
                  </a:lnTo>
                  <a:lnTo>
                    <a:pt x="142" y="59"/>
                  </a:lnTo>
                  <a:lnTo>
                    <a:pt x="142" y="59"/>
                  </a:lnTo>
                  <a:lnTo>
                    <a:pt x="142" y="59"/>
                  </a:lnTo>
                  <a:lnTo>
                    <a:pt x="140" y="66"/>
                  </a:lnTo>
                  <a:lnTo>
                    <a:pt x="140" y="66"/>
                  </a:lnTo>
                  <a:lnTo>
                    <a:pt x="138" y="68"/>
                  </a:lnTo>
                  <a:lnTo>
                    <a:pt x="138" y="73"/>
                  </a:lnTo>
                  <a:lnTo>
                    <a:pt x="140" y="78"/>
                  </a:lnTo>
                  <a:lnTo>
                    <a:pt x="138" y="78"/>
                  </a:lnTo>
                  <a:lnTo>
                    <a:pt x="135" y="78"/>
                  </a:lnTo>
                  <a:lnTo>
                    <a:pt x="135" y="78"/>
                  </a:lnTo>
                  <a:lnTo>
                    <a:pt x="135" y="78"/>
                  </a:lnTo>
                  <a:lnTo>
                    <a:pt x="135" y="78"/>
                  </a:lnTo>
                  <a:lnTo>
                    <a:pt x="135" y="78"/>
                  </a:lnTo>
                  <a:lnTo>
                    <a:pt x="133" y="78"/>
                  </a:lnTo>
                  <a:lnTo>
                    <a:pt x="133" y="78"/>
                  </a:lnTo>
                  <a:lnTo>
                    <a:pt x="133" y="78"/>
                  </a:lnTo>
                  <a:lnTo>
                    <a:pt x="131" y="80"/>
                  </a:lnTo>
                  <a:lnTo>
                    <a:pt x="131" y="80"/>
                  </a:lnTo>
                  <a:lnTo>
                    <a:pt x="131" y="78"/>
                  </a:lnTo>
                  <a:lnTo>
                    <a:pt x="131" y="78"/>
                  </a:lnTo>
                  <a:lnTo>
                    <a:pt x="131" y="78"/>
                  </a:lnTo>
                  <a:lnTo>
                    <a:pt x="128" y="78"/>
                  </a:lnTo>
                  <a:lnTo>
                    <a:pt x="128" y="75"/>
                  </a:lnTo>
                  <a:lnTo>
                    <a:pt x="126" y="75"/>
                  </a:lnTo>
                  <a:lnTo>
                    <a:pt x="126" y="75"/>
                  </a:lnTo>
                  <a:lnTo>
                    <a:pt x="123" y="75"/>
                  </a:lnTo>
                  <a:lnTo>
                    <a:pt x="121" y="73"/>
                  </a:lnTo>
                  <a:lnTo>
                    <a:pt x="121" y="73"/>
                  </a:lnTo>
                  <a:lnTo>
                    <a:pt x="119" y="75"/>
                  </a:lnTo>
                  <a:lnTo>
                    <a:pt x="121" y="75"/>
                  </a:lnTo>
                  <a:lnTo>
                    <a:pt x="121" y="78"/>
                  </a:lnTo>
                  <a:lnTo>
                    <a:pt x="121" y="80"/>
                  </a:lnTo>
                  <a:lnTo>
                    <a:pt x="121" y="80"/>
                  </a:lnTo>
                  <a:lnTo>
                    <a:pt x="119" y="82"/>
                  </a:lnTo>
                  <a:lnTo>
                    <a:pt x="121" y="97"/>
                  </a:lnTo>
                  <a:lnTo>
                    <a:pt x="121" y="97"/>
                  </a:lnTo>
                  <a:lnTo>
                    <a:pt x="112" y="97"/>
                  </a:lnTo>
                  <a:lnTo>
                    <a:pt x="112" y="99"/>
                  </a:lnTo>
                  <a:lnTo>
                    <a:pt x="109" y="99"/>
                  </a:lnTo>
                  <a:lnTo>
                    <a:pt x="112" y="101"/>
                  </a:lnTo>
                  <a:lnTo>
                    <a:pt x="112" y="104"/>
                  </a:lnTo>
                  <a:lnTo>
                    <a:pt x="112" y="104"/>
                  </a:lnTo>
                  <a:lnTo>
                    <a:pt x="109" y="104"/>
                  </a:lnTo>
                  <a:lnTo>
                    <a:pt x="109" y="104"/>
                  </a:lnTo>
                  <a:lnTo>
                    <a:pt x="107" y="104"/>
                  </a:lnTo>
                  <a:lnTo>
                    <a:pt x="105" y="104"/>
                  </a:lnTo>
                  <a:lnTo>
                    <a:pt x="105" y="104"/>
                  </a:lnTo>
                  <a:lnTo>
                    <a:pt x="105" y="104"/>
                  </a:lnTo>
                  <a:lnTo>
                    <a:pt x="105" y="101"/>
                  </a:lnTo>
                  <a:lnTo>
                    <a:pt x="105" y="101"/>
                  </a:lnTo>
                  <a:lnTo>
                    <a:pt x="102" y="101"/>
                  </a:lnTo>
                  <a:lnTo>
                    <a:pt x="102" y="101"/>
                  </a:lnTo>
                  <a:lnTo>
                    <a:pt x="97" y="99"/>
                  </a:lnTo>
                  <a:lnTo>
                    <a:pt x="95" y="97"/>
                  </a:lnTo>
                  <a:lnTo>
                    <a:pt x="93" y="94"/>
                  </a:lnTo>
                  <a:lnTo>
                    <a:pt x="90" y="94"/>
                  </a:lnTo>
                  <a:lnTo>
                    <a:pt x="88" y="92"/>
                  </a:lnTo>
                  <a:lnTo>
                    <a:pt x="86" y="92"/>
                  </a:lnTo>
                  <a:lnTo>
                    <a:pt x="86" y="92"/>
                  </a:lnTo>
                  <a:lnTo>
                    <a:pt x="86" y="92"/>
                  </a:lnTo>
                  <a:lnTo>
                    <a:pt x="83" y="92"/>
                  </a:lnTo>
                  <a:lnTo>
                    <a:pt x="83" y="92"/>
                  </a:lnTo>
                  <a:lnTo>
                    <a:pt x="81" y="92"/>
                  </a:lnTo>
                  <a:lnTo>
                    <a:pt x="83" y="90"/>
                  </a:lnTo>
                  <a:lnTo>
                    <a:pt x="83" y="90"/>
                  </a:lnTo>
                  <a:lnTo>
                    <a:pt x="83" y="90"/>
                  </a:lnTo>
                  <a:lnTo>
                    <a:pt x="86" y="90"/>
                  </a:lnTo>
                  <a:lnTo>
                    <a:pt x="86" y="90"/>
                  </a:lnTo>
                  <a:lnTo>
                    <a:pt x="86" y="90"/>
                  </a:lnTo>
                  <a:lnTo>
                    <a:pt x="86" y="87"/>
                  </a:lnTo>
                  <a:lnTo>
                    <a:pt x="86" y="87"/>
                  </a:lnTo>
                  <a:lnTo>
                    <a:pt x="83" y="87"/>
                  </a:lnTo>
                  <a:lnTo>
                    <a:pt x="83" y="87"/>
                  </a:lnTo>
                  <a:lnTo>
                    <a:pt x="83" y="87"/>
                  </a:lnTo>
                  <a:lnTo>
                    <a:pt x="83" y="87"/>
                  </a:lnTo>
                  <a:lnTo>
                    <a:pt x="83" y="87"/>
                  </a:lnTo>
                  <a:lnTo>
                    <a:pt x="83" y="85"/>
                  </a:lnTo>
                  <a:lnTo>
                    <a:pt x="83" y="85"/>
                  </a:lnTo>
                  <a:lnTo>
                    <a:pt x="83" y="85"/>
                  </a:lnTo>
                  <a:lnTo>
                    <a:pt x="81" y="85"/>
                  </a:lnTo>
                  <a:lnTo>
                    <a:pt x="81" y="85"/>
                  </a:lnTo>
                  <a:lnTo>
                    <a:pt x="81" y="87"/>
                  </a:lnTo>
                  <a:lnTo>
                    <a:pt x="81" y="87"/>
                  </a:lnTo>
                  <a:lnTo>
                    <a:pt x="83" y="87"/>
                  </a:lnTo>
                  <a:lnTo>
                    <a:pt x="83" y="87"/>
                  </a:lnTo>
                  <a:lnTo>
                    <a:pt x="83" y="87"/>
                  </a:lnTo>
                  <a:lnTo>
                    <a:pt x="81" y="87"/>
                  </a:lnTo>
                  <a:lnTo>
                    <a:pt x="81" y="90"/>
                  </a:lnTo>
                  <a:lnTo>
                    <a:pt x="81" y="90"/>
                  </a:lnTo>
                  <a:lnTo>
                    <a:pt x="79" y="90"/>
                  </a:lnTo>
                  <a:lnTo>
                    <a:pt x="79" y="90"/>
                  </a:lnTo>
                  <a:lnTo>
                    <a:pt x="79" y="90"/>
                  </a:lnTo>
                  <a:lnTo>
                    <a:pt x="76" y="92"/>
                  </a:lnTo>
                  <a:lnTo>
                    <a:pt x="76" y="92"/>
                  </a:lnTo>
                  <a:lnTo>
                    <a:pt x="76" y="92"/>
                  </a:lnTo>
                  <a:lnTo>
                    <a:pt x="74" y="92"/>
                  </a:lnTo>
                  <a:lnTo>
                    <a:pt x="74" y="94"/>
                  </a:lnTo>
                  <a:lnTo>
                    <a:pt x="74" y="97"/>
                  </a:lnTo>
                  <a:lnTo>
                    <a:pt x="71" y="97"/>
                  </a:lnTo>
                  <a:lnTo>
                    <a:pt x="71" y="99"/>
                  </a:lnTo>
                  <a:lnTo>
                    <a:pt x="71" y="99"/>
                  </a:lnTo>
                  <a:lnTo>
                    <a:pt x="71" y="97"/>
                  </a:lnTo>
                  <a:lnTo>
                    <a:pt x="69" y="99"/>
                  </a:lnTo>
                  <a:lnTo>
                    <a:pt x="69" y="99"/>
                  </a:lnTo>
                  <a:lnTo>
                    <a:pt x="69" y="99"/>
                  </a:lnTo>
                  <a:lnTo>
                    <a:pt x="67" y="101"/>
                  </a:lnTo>
                  <a:lnTo>
                    <a:pt x="67" y="101"/>
                  </a:lnTo>
                  <a:lnTo>
                    <a:pt x="67" y="101"/>
                  </a:lnTo>
                  <a:lnTo>
                    <a:pt x="69" y="101"/>
                  </a:lnTo>
                  <a:lnTo>
                    <a:pt x="69" y="104"/>
                  </a:lnTo>
                  <a:lnTo>
                    <a:pt x="69" y="104"/>
                  </a:lnTo>
                  <a:lnTo>
                    <a:pt x="69" y="104"/>
                  </a:lnTo>
                  <a:lnTo>
                    <a:pt x="64" y="104"/>
                  </a:lnTo>
                  <a:lnTo>
                    <a:pt x="64" y="104"/>
                  </a:lnTo>
                  <a:lnTo>
                    <a:pt x="62" y="106"/>
                  </a:lnTo>
                  <a:lnTo>
                    <a:pt x="62" y="106"/>
                  </a:lnTo>
                  <a:lnTo>
                    <a:pt x="62" y="106"/>
                  </a:lnTo>
                  <a:lnTo>
                    <a:pt x="62" y="106"/>
                  </a:lnTo>
                  <a:lnTo>
                    <a:pt x="62" y="108"/>
                  </a:lnTo>
                  <a:lnTo>
                    <a:pt x="64" y="108"/>
                  </a:lnTo>
                  <a:lnTo>
                    <a:pt x="67" y="111"/>
                  </a:lnTo>
                  <a:lnTo>
                    <a:pt x="67" y="113"/>
                  </a:lnTo>
                  <a:lnTo>
                    <a:pt x="67" y="113"/>
                  </a:lnTo>
                  <a:lnTo>
                    <a:pt x="69" y="116"/>
                  </a:lnTo>
                  <a:lnTo>
                    <a:pt x="69" y="118"/>
                  </a:lnTo>
                  <a:lnTo>
                    <a:pt x="69" y="120"/>
                  </a:lnTo>
                  <a:lnTo>
                    <a:pt x="69" y="123"/>
                  </a:lnTo>
                  <a:lnTo>
                    <a:pt x="69" y="123"/>
                  </a:lnTo>
                  <a:lnTo>
                    <a:pt x="69" y="127"/>
                  </a:lnTo>
                  <a:lnTo>
                    <a:pt x="69" y="127"/>
                  </a:lnTo>
                  <a:lnTo>
                    <a:pt x="69" y="127"/>
                  </a:lnTo>
                  <a:lnTo>
                    <a:pt x="67" y="127"/>
                  </a:lnTo>
                  <a:lnTo>
                    <a:pt x="67" y="127"/>
                  </a:lnTo>
                  <a:lnTo>
                    <a:pt x="64" y="127"/>
                  </a:lnTo>
                  <a:lnTo>
                    <a:pt x="64" y="127"/>
                  </a:lnTo>
                  <a:lnTo>
                    <a:pt x="62" y="127"/>
                  </a:lnTo>
                  <a:lnTo>
                    <a:pt x="62" y="127"/>
                  </a:lnTo>
                  <a:lnTo>
                    <a:pt x="60" y="127"/>
                  </a:lnTo>
                  <a:lnTo>
                    <a:pt x="57" y="127"/>
                  </a:lnTo>
                  <a:lnTo>
                    <a:pt x="57" y="127"/>
                  </a:lnTo>
                  <a:lnTo>
                    <a:pt x="57" y="127"/>
                  </a:lnTo>
                  <a:lnTo>
                    <a:pt x="55" y="127"/>
                  </a:lnTo>
                  <a:lnTo>
                    <a:pt x="55" y="127"/>
                  </a:lnTo>
                  <a:lnTo>
                    <a:pt x="55" y="127"/>
                  </a:lnTo>
                  <a:lnTo>
                    <a:pt x="55" y="132"/>
                  </a:lnTo>
                  <a:lnTo>
                    <a:pt x="55" y="132"/>
                  </a:lnTo>
                  <a:lnTo>
                    <a:pt x="57" y="135"/>
                  </a:lnTo>
                  <a:lnTo>
                    <a:pt x="60" y="135"/>
                  </a:lnTo>
                  <a:lnTo>
                    <a:pt x="60" y="137"/>
                  </a:lnTo>
                  <a:lnTo>
                    <a:pt x="60" y="137"/>
                  </a:lnTo>
                  <a:lnTo>
                    <a:pt x="60" y="139"/>
                  </a:lnTo>
                  <a:lnTo>
                    <a:pt x="60" y="139"/>
                  </a:lnTo>
                  <a:lnTo>
                    <a:pt x="60" y="139"/>
                  </a:lnTo>
                  <a:lnTo>
                    <a:pt x="60" y="139"/>
                  </a:lnTo>
                  <a:lnTo>
                    <a:pt x="57" y="142"/>
                  </a:lnTo>
                  <a:lnTo>
                    <a:pt x="57" y="142"/>
                  </a:lnTo>
                  <a:lnTo>
                    <a:pt x="57" y="144"/>
                  </a:lnTo>
                  <a:lnTo>
                    <a:pt x="60" y="149"/>
                  </a:lnTo>
                  <a:lnTo>
                    <a:pt x="60" y="151"/>
                  </a:lnTo>
                  <a:lnTo>
                    <a:pt x="57" y="151"/>
                  </a:lnTo>
                  <a:lnTo>
                    <a:pt x="57" y="151"/>
                  </a:lnTo>
                  <a:lnTo>
                    <a:pt x="57" y="149"/>
                  </a:lnTo>
                  <a:lnTo>
                    <a:pt x="57" y="149"/>
                  </a:lnTo>
                  <a:lnTo>
                    <a:pt x="55" y="149"/>
                  </a:lnTo>
                  <a:lnTo>
                    <a:pt x="55" y="149"/>
                  </a:lnTo>
                  <a:lnTo>
                    <a:pt x="55" y="151"/>
                  </a:lnTo>
                  <a:lnTo>
                    <a:pt x="55" y="151"/>
                  </a:lnTo>
                  <a:lnTo>
                    <a:pt x="55" y="151"/>
                  </a:lnTo>
                  <a:lnTo>
                    <a:pt x="55" y="151"/>
                  </a:lnTo>
                  <a:lnTo>
                    <a:pt x="55" y="153"/>
                  </a:lnTo>
                  <a:lnTo>
                    <a:pt x="55" y="153"/>
                  </a:lnTo>
                  <a:lnTo>
                    <a:pt x="50" y="156"/>
                  </a:lnTo>
                  <a:lnTo>
                    <a:pt x="50" y="158"/>
                  </a:lnTo>
                  <a:lnTo>
                    <a:pt x="50" y="161"/>
                  </a:lnTo>
                  <a:lnTo>
                    <a:pt x="50" y="161"/>
                  </a:lnTo>
                  <a:lnTo>
                    <a:pt x="48" y="161"/>
                  </a:lnTo>
                  <a:lnTo>
                    <a:pt x="45" y="163"/>
                  </a:lnTo>
                  <a:lnTo>
                    <a:pt x="45" y="163"/>
                  </a:lnTo>
                  <a:lnTo>
                    <a:pt x="45" y="163"/>
                  </a:lnTo>
                  <a:lnTo>
                    <a:pt x="45" y="163"/>
                  </a:lnTo>
                  <a:lnTo>
                    <a:pt x="45" y="163"/>
                  </a:lnTo>
                  <a:lnTo>
                    <a:pt x="45" y="163"/>
                  </a:lnTo>
                  <a:lnTo>
                    <a:pt x="43" y="163"/>
                  </a:lnTo>
                  <a:lnTo>
                    <a:pt x="43" y="163"/>
                  </a:lnTo>
                  <a:lnTo>
                    <a:pt x="43" y="165"/>
                  </a:lnTo>
                  <a:lnTo>
                    <a:pt x="43" y="165"/>
                  </a:lnTo>
                  <a:lnTo>
                    <a:pt x="41" y="165"/>
                  </a:lnTo>
                  <a:lnTo>
                    <a:pt x="41" y="165"/>
                  </a:lnTo>
                  <a:lnTo>
                    <a:pt x="41" y="168"/>
                  </a:lnTo>
                  <a:lnTo>
                    <a:pt x="38" y="168"/>
                  </a:lnTo>
                  <a:lnTo>
                    <a:pt x="38" y="168"/>
                  </a:lnTo>
                  <a:lnTo>
                    <a:pt x="36" y="168"/>
                  </a:lnTo>
                  <a:lnTo>
                    <a:pt x="36" y="168"/>
                  </a:lnTo>
                  <a:lnTo>
                    <a:pt x="34" y="168"/>
                  </a:lnTo>
                  <a:lnTo>
                    <a:pt x="31" y="168"/>
                  </a:lnTo>
                  <a:lnTo>
                    <a:pt x="31" y="168"/>
                  </a:lnTo>
                  <a:lnTo>
                    <a:pt x="31" y="168"/>
                  </a:lnTo>
                  <a:lnTo>
                    <a:pt x="29" y="168"/>
                  </a:lnTo>
                  <a:lnTo>
                    <a:pt x="29" y="168"/>
                  </a:lnTo>
                  <a:lnTo>
                    <a:pt x="29" y="168"/>
                  </a:lnTo>
                  <a:lnTo>
                    <a:pt x="26" y="168"/>
                  </a:lnTo>
                  <a:lnTo>
                    <a:pt x="26" y="168"/>
                  </a:lnTo>
                  <a:lnTo>
                    <a:pt x="26" y="168"/>
                  </a:lnTo>
                  <a:lnTo>
                    <a:pt x="24" y="168"/>
                  </a:lnTo>
                  <a:lnTo>
                    <a:pt x="22" y="168"/>
                  </a:lnTo>
                  <a:lnTo>
                    <a:pt x="22" y="168"/>
                  </a:lnTo>
                  <a:lnTo>
                    <a:pt x="19" y="170"/>
                  </a:lnTo>
                  <a:lnTo>
                    <a:pt x="19" y="170"/>
                  </a:lnTo>
                  <a:lnTo>
                    <a:pt x="17" y="170"/>
                  </a:lnTo>
                  <a:lnTo>
                    <a:pt x="17" y="172"/>
                  </a:lnTo>
                  <a:lnTo>
                    <a:pt x="15" y="175"/>
                  </a:lnTo>
                  <a:lnTo>
                    <a:pt x="12" y="175"/>
                  </a:lnTo>
                  <a:lnTo>
                    <a:pt x="12" y="177"/>
                  </a:lnTo>
                  <a:lnTo>
                    <a:pt x="12" y="177"/>
                  </a:lnTo>
                  <a:lnTo>
                    <a:pt x="12" y="177"/>
                  </a:lnTo>
                  <a:lnTo>
                    <a:pt x="12" y="175"/>
                  </a:lnTo>
                  <a:lnTo>
                    <a:pt x="12" y="175"/>
                  </a:lnTo>
                  <a:lnTo>
                    <a:pt x="12" y="175"/>
                  </a:lnTo>
                  <a:lnTo>
                    <a:pt x="10" y="175"/>
                  </a:lnTo>
                  <a:lnTo>
                    <a:pt x="10" y="175"/>
                  </a:lnTo>
                  <a:lnTo>
                    <a:pt x="10" y="177"/>
                  </a:lnTo>
                  <a:lnTo>
                    <a:pt x="8" y="177"/>
                  </a:lnTo>
                  <a:lnTo>
                    <a:pt x="8" y="177"/>
                  </a:lnTo>
                  <a:lnTo>
                    <a:pt x="8" y="177"/>
                  </a:lnTo>
                  <a:lnTo>
                    <a:pt x="8" y="177"/>
                  </a:lnTo>
                  <a:lnTo>
                    <a:pt x="8" y="177"/>
                  </a:lnTo>
                  <a:lnTo>
                    <a:pt x="8" y="177"/>
                  </a:lnTo>
                  <a:lnTo>
                    <a:pt x="8" y="177"/>
                  </a:lnTo>
                  <a:lnTo>
                    <a:pt x="5" y="177"/>
                  </a:lnTo>
                  <a:lnTo>
                    <a:pt x="5" y="177"/>
                  </a:lnTo>
                  <a:lnTo>
                    <a:pt x="5" y="177"/>
                  </a:lnTo>
                  <a:lnTo>
                    <a:pt x="5" y="177"/>
                  </a:lnTo>
                  <a:lnTo>
                    <a:pt x="5" y="177"/>
                  </a:lnTo>
                  <a:lnTo>
                    <a:pt x="8" y="179"/>
                  </a:lnTo>
                  <a:lnTo>
                    <a:pt x="8" y="179"/>
                  </a:lnTo>
                  <a:lnTo>
                    <a:pt x="8" y="179"/>
                  </a:lnTo>
                  <a:lnTo>
                    <a:pt x="10" y="179"/>
                  </a:lnTo>
                  <a:lnTo>
                    <a:pt x="10" y="179"/>
                  </a:lnTo>
                  <a:lnTo>
                    <a:pt x="10" y="179"/>
                  </a:lnTo>
                  <a:lnTo>
                    <a:pt x="12" y="179"/>
                  </a:lnTo>
                  <a:lnTo>
                    <a:pt x="12" y="179"/>
                  </a:lnTo>
                  <a:lnTo>
                    <a:pt x="12" y="182"/>
                  </a:lnTo>
                  <a:lnTo>
                    <a:pt x="12" y="182"/>
                  </a:lnTo>
                  <a:lnTo>
                    <a:pt x="12" y="184"/>
                  </a:lnTo>
                  <a:lnTo>
                    <a:pt x="12" y="187"/>
                  </a:lnTo>
                  <a:lnTo>
                    <a:pt x="12" y="187"/>
                  </a:lnTo>
                  <a:lnTo>
                    <a:pt x="12" y="187"/>
                  </a:lnTo>
                  <a:lnTo>
                    <a:pt x="12" y="187"/>
                  </a:lnTo>
                  <a:lnTo>
                    <a:pt x="12" y="189"/>
                  </a:lnTo>
                  <a:lnTo>
                    <a:pt x="12" y="189"/>
                  </a:lnTo>
                  <a:lnTo>
                    <a:pt x="12" y="189"/>
                  </a:lnTo>
                  <a:lnTo>
                    <a:pt x="12" y="189"/>
                  </a:lnTo>
                  <a:lnTo>
                    <a:pt x="12" y="189"/>
                  </a:lnTo>
                  <a:lnTo>
                    <a:pt x="15" y="191"/>
                  </a:lnTo>
                  <a:lnTo>
                    <a:pt x="15" y="191"/>
                  </a:lnTo>
                  <a:lnTo>
                    <a:pt x="15" y="196"/>
                  </a:lnTo>
                  <a:lnTo>
                    <a:pt x="17" y="198"/>
                  </a:lnTo>
                  <a:lnTo>
                    <a:pt x="17" y="198"/>
                  </a:lnTo>
                  <a:lnTo>
                    <a:pt x="15" y="198"/>
                  </a:lnTo>
                  <a:lnTo>
                    <a:pt x="15" y="198"/>
                  </a:lnTo>
                  <a:lnTo>
                    <a:pt x="15" y="201"/>
                  </a:lnTo>
                  <a:lnTo>
                    <a:pt x="12" y="201"/>
                  </a:lnTo>
                  <a:lnTo>
                    <a:pt x="15" y="208"/>
                  </a:lnTo>
                  <a:lnTo>
                    <a:pt x="15" y="208"/>
                  </a:lnTo>
                  <a:lnTo>
                    <a:pt x="12" y="208"/>
                  </a:lnTo>
                  <a:lnTo>
                    <a:pt x="12" y="210"/>
                  </a:lnTo>
                  <a:lnTo>
                    <a:pt x="10" y="213"/>
                  </a:lnTo>
                  <a:lnTo>
                    <a:pt x="10" y="215"/>
                  </a:lnTo>
                  <a:lnTo>
                    <a:pt x="10" y="215"/>
                  </a:lnTo>
                  <a:lnTo>
                    <a:pt x="8" y="215"/>
                  </a:lnTo>
                  <a:lnTo>
                    <a:pt x="8" y="215"/>
                  </a:lnTo>
                  <a:lnTo>
                    <a:pt x="8" y="217"/>
                  </a:lnTo>
                  <a:lnTo>
                    <a:pt x="0" y="217"/>
                  </a:lnTo>
                  <a:lnTo>
                    <a:pt x="0" y="217"/>
                  </a:lnTo>
                  <a:lnTo>
                    <a:pt x="0" y="217"/>
                  </a:lnTo>
                  <a:lnTo>
                    <a:pt x="0" y="220"/>
                  </a:lnTo>
                  <a:lnTo>
                    <a:pt x="0" y="222"/>
                  </a:lnTo>
                  <a:lnTo>
                    <a:pt x="0" y="222"/>
                  </a:lnTo>
                  <a:lnTo>
                    <a:pt x="3" y="222"/>
                  </a:lnTo>
                  <a:lnTo>
                    <a:pt x="3" y="224"/>
                  </a:lnTo>
                  <a:lnTo>
                    <a:pt x="3" y="229"/>
                  </a:lnTo>
                  <a:lnTo>
                    <a:pt x="5" y="229"/>
                  </a:lnTo>
                  <a:lnTo>
                    <a:pt x="5" y="229"/>
                  </a:lnTo>
                  <a:lnTo>
                    <a:pt x="3" y="234"/>
                  </a:lnTo>
                  <a:lnTo>
                    <a:pt x="3" y="234"/>
                  </a:lnTo>
                  <a:lnTo>
                    <a:pt x="3" y="234"/>
                  </a:lnTo>
                  <a:lnTo>
                    <a:pt x="3" y="234"/>
                  </a:lnTo>
                  <a:lnTo>
                    <a:pt x="3" y="234"/>
                  </a:lnTo>
                  <a:lnTo>
                    <a:pt x="3" y="234"/>
                  </a:lnTo>
                  <a:lnTo>
                    <a:pt x="3" y="236"/>
                  </a:lnTo>
                  <a:lnTo>
                    <a:pt x="3" y="239"/>
                  </a:lnTo>
                  <a:lnTo>
                    <a:pt x="3" y="239"/>
                  </a:lnTo>
                  <a:lnTo>
                    <a:pt x="3" y="241"/>
                  </a:lnTo>
                  <a:lnTo>
                    <a:pt x="3" y="241"/>
                  </a:lnTo>
                  <a:lnTo>
                    <a:pt x="3" y="241"/>
                  </a:lnTo>
                  <a:lnTo>
                    <a:pt x="3" y="241"/>
                  </a:lnTo>
                  <a:lnTo>
                    <a:pt x="3" y="241"/>
                  </a:lnTo>
                  <a:lnTo>
                    <a:pt x="3" y="243"/>
                  </a:lnTo>
                  <a:lnTo>
                    <a:pt x="3" y="243"/>
                  </a:lnTo>
                  <a:lnTo>
                    <a:pt x="3" y="243"/>
                  </a:lnTo>
                  <a:lnTo>
                    <a:pt x="3" y="246"/>
                  </a:lnTo>
                  <a:lnTo>
                    <a:pt x="0" y="248"/>
                  </a:lnTo>
                  <a:lnTo>
                    <a:pt x="0" y="248"/>
                  </a:lnTo>
                  <a:lnTo>
                    <a:pt x="0" y="253"/>
                  </a:lnTo>
                  <a:lnTo>
                    <a:pt x="0" y="253"/>
                  </a:lnTo>
                  <a:lnTo>
                    <a:pt x="0" y="253"/>
                  </a:lnTo>
                  <a:lnTo>
                    <a:pt x="0" y="255"/>
                  </a:lnTo>
                  <a:lnTo>
                    <a:pt x="3" y="255"/>
                  </a:lnTo>
                  <a:lnTo>
                    <a:pt x="3" y="258"/>
                  </a:lnTo>
                  <a:lnTo>
                    <a:pt x="3" y="258"/>
                  </a:lnTo>
                  <a:lnTo>
                    <a:pt x="3" y="258"/>
                  </a:lnTo>
                  <a:lnTo>
                    <a:pt x="3" y="258"/>
                  </a:lnTo>
                  <a:lnTo>
                    <a:pt x="5" y="258"/>
                  </a:lnTo>
                  <a:lnTo>
                    <a:pt x="5" y="258"/>
                  </a:lnTo>
                  <a:lnTo>
                    <a:pt x="5" y="258"/>
                  </a:lnTo>
                  <a:lnTo>
                    <a:pt x="5" y="258"/>
                  </a:lnTo>
                  <a:lnTo>
                    <a:pt x="5" y="260"/>
                  </a:lnTo>
                  <a:lnTo>
                    <a:pt x="5" y="260"/>
                  </a:lnTo>
                  <a:lnTo>
                    <a:pt x="8" y="260"/>
                  </a:lnTo>
                  <a:lnTo>
                    <a:pt x="8" y="260"/>
                  </a:lnTo>
                  <a:lnTo>
                    <a:pt x="8" y="260"/>
                  </a:lnTo>
                  <a:lnTo>
                    <a:pt x="8" y="260"/>
                  </a:lnTo>
                  <a:lnTo>
                    <a:pt x="8" y="260"/>
                  </a:lnTo>
                  <a:lnTo>
                    <a:pt x="10" y="260"/>
                  </a:lnTo>
                  <a:lnTo>
                    <a:pt x="10" y="260"/>
                  </a:lnTo>
                  <a:lnTo>
                    <a:pt x="10" y="260"/>
                  </a:lnTo>
                  <a:lnTo>
                    <a:pt x="10" y="260"/>
                  </a:lnTo>
                  <a:lnTo>
                    <a:pt x="10" y="260"/>
                  </a:lnTo>
                  <a:lnTo>
                    <a:pt x="10" y="258"/>
                  </a:lnTo>
                  <a:lnTo>
                    <a:pt x="12" y="258"/>
                  </a:lnTo>
                  <a:lnTo>
                    <a:pt x="12" y="258"/>
                  </a:lnTo>
                  <a:lnTo>
                    <a:pt x="12" y="258"/>
                  </a:lnTo>
                  <a:lnTo>
                    <a:pt x="15" y="258"/>
                  </a:lnTo>
                  <a:lnTo>
                    <a:pt x="17" y="258"/>
                  </a:lnTo>
                  <a:lnTo>
                    <a:pt x="19" y="260"/>
                  </a:lnTo>
                  <a:lnTo>
                    <a:pt x="19" y="260"/>
                  </a:lnTo>
                  <a:lnTo>
                    <a:pt x="19" y="260"/>
                  </a:lnTo>
                  <a:lnTo>
                    <a:pt x="19" y="260"/>
                  </a:lnTo>
                  <a:lnTo>
                    <a:pt x="22" y="260"/>
                  </a:lnTo>
                  <a:lnTo>
                    <a:pt x="22" y="260"/>
                  </a:lnTo>
                  <a:lnTo>
                    <a:pt x="22" y="260"/>
                  </a:lnTo>
                  <a:lnTo>
                    <a:pt x="22" y="262"/>
                  </a:lnTo>
                  <a:lnTo>
                    <a:pt x="22" y="265"/>
                  </a:lnTo>
                  <a:lnTo>
                    <a:pt x="22" y="265"/>
                  </a:lnTo>
                  <a:lnTo>
                    <a:pt x="22" y="265"/>
                  </a:lnTo>
                  <a:lnTo>
                    <a:pt x="22" y="265"/>
                  </a:lnTo>
                  <a:lnTo>
                    <a:pt x="22" y="265"/>
                  </a:lnTo>
                  <a:lnTo>
                    <a:pt x="22" y="265"/>
                  </a:lnTo>
                  <a:lnTo>
                    <a:pt x="22" y="265"/>
                  </a:lnTo>
                  <a:lnTo>
                    <a:pt x="24" y="262"/>
                  </a:lnTo>
                  <a:lnTo>
                    <a:pt x="24" y="265"/>
                  </a:lnTo>
                  <a:lnTo>
                    <a:pt x="22" y="265"/>
                  </a:lnTo>
                  <a:lnTo>
                    <a:pt x="22" y="265"/>
                  </a:lnTo>
                  <a:lnTo>
                    <a:pt x="24" y="265"/>
                  </a:lnTo>
                  <a:lnTo>
                    <a:pt x="24" y="267"/>
                  </a:lnTo>
                  <a:lnTo>
                    <a:pt x="24" y="267"/>
                  </a:lnTo>
                  <a:lnTo>
                    <a:pt x="26" y="267"/>
                  </a:lnTo>
                  <a:lnTo>
                    <a:pt x="26" y="269"/>
                  </a:lnTo>
                  <a:lnTo>
                    <a:pt x="24" y="269"/>
                  </a:lnTo>
                  <a:lnTo>
                    <a:pt x="24" y="269"/>
                  </a:lnTo>
                  <a:lnTo>
                    <a:pt x="24" y="269"/>
                  </a:lnTo>
                  <a:lnTo>
                    <a:pt x="24" y="269"/>
                  </a:lnTo>
                  <a:lnTo>
                    <a:pt x="24" y="269"/>
                  </a:lnTo>
                  <a:lnTo>
                    <a:pt x="24" y="269"/>
                  </a:lnTo>
                  <a:lnTo>
                    <a:pt x="24" y="269"/>
                  </a:lnTo>
                  <a:lnTo>
                    <a:pt x="24" y="272"/>
                  </a:lnTo>
                  <a:lnTo>
                    <a:pt x="26" y="272"/>
                  </a:lnTo>
                  <a:lnTo>
                    <a:pt x="26" y="272"/>
                  </a:lnTo>
                  <a:lnTo>
                    <a:pt x="26" y="269"/>
                  </a:lnTo>
                  <a:lnTo>
                    <a:pt x="26" y="272"/>
                  </a:lnTo>
                  <a:lnTo>
                    <a:pt x="26" y="272"/>
                  </a:lnTo>
                  <a:lnTo>
                    <a:pt x="29" y="272"/>
                  </a:lnTo>
                  <a:lnTo>
                    <a:pt x="29" y="272"/>
                  </a:lnTo>
                  <a:lnTo>
                    <a:pt x="29" y="274"/>
                  </a:lnTo>
                  <a:lnTo>
                    <a:pt x="29" y="274"/>
                  </a:lnTo>
                  <a:lnTo>
                    <a:pt x="29" y="274"/>
                  </a:lnTo>
                  <a:lnTo>
                    <a:pt x="29" y="274"/>
                  </a:lnTo>
                  <a:lnTo>
                    <a:pt x="29" y="277"/>
                  </a:lnTo>
                  <a:lnTo>
                    <a:pt x="29" y="277"/>
                  </a:lnTo>
                  <a:lnTo>
                    <a:pt x="29" y="277"/>
                  </a:lnTo>
                  <a:lnTo>
                    <a:pt x="31" y="279"/>
                  </a:lnTo>
                  <a:lnTo>
                    <a:pt x="29" y="281"/>
                  </a:lnTo>
                  <a:lnTo>
                    <a:pt x="29" y="281"/>
                  </a:lnTo>
                  <a:lnTo>
                    <a:pt x="31" y="281"/>
                  </a:lnTo>
                  <a:lnTo>
                    <a:pt x="31" y="281"/>
                  </a:lnTo>
                  <a:lnTo>
                    <a:pt x="31" y="281"/>
                  </a:lnTo>
                  <a:lnTo>
                    <a:pt x="31" y="281"/>
                  </a:lnTo>
                  <a:lnTo>
                    <a:pt x="34" y="281"/>
                  </a:lnTo>
                  <a:lnTo>
                    <a:pt x="34" y="281"/>
                  </a:lnTo>
                  <a:lnTo>
                    <a:pt x="34" y="281"/>
                  </a:lnTo>
                  <a:lnTo>
                    <a:pt x="34" y="281"/>
                  </a:lnTo>
                  <a:lnTo>
                    <a:pt x="34" y="281"/>
                  </a:lnTo>
                  <a:lnTo>
                    <a:pt x="36" y="281"/>
                  </a:lnTo>
                  <a:lnTo>
                    <a:pt x="36" y="284"/>
                  </a:lnTo>
                  <a:lnTo>
                    <a:pt x="36" y="284"/>
                  </a:lnTo>
                  <a:lnTo>
                    <a:pt x="38" y="284"/>
                  </a:lnTo>
                  <a:lnTo>
                    <a:pt x="38" y="284"/>
                  </a:lnTo>
                  <a:lnTo>
                    <a:pt x="38" y="284"/>
                  </a:lnTo>
                  <a:lnTo>
                    <a:pt x="38" y="286"/>
                  </a:lnTo>
                  <a:lnTo>
                    <a:pt x="41" y="286"/>
                  </a:lnTo>
                  <a:lnTo>
                    <a:pt x="38" y="288"/>
                  </a:lnTo>
                  <a:lnTo>
                    <a:pt x="38" y="288"/>
                  </a:lnTo>
                  <a:lnTo>
                    <a:pt x="38" y="288"/>
                  </a:lnTo>
                  <a:lnTo>
                    <a:pt x="38" y="288"/>
                  </a:lnTo>
                  <a:lnTo>
                    <a:pt x="38" y="288"/>
                  </a:lnTo>
                  <a:lnTo>
                    <a:pt x="38" y="288"/>
                  </a:lnTo>
                  <a:lnTo>
                    <a:pt x="38" y="288"/>
                  </a:lnTo>
                  <a:lnTo>
                    <a:pt x="38" y="288"/>
                  </a:lnTo>
                  <a:lnTo>
                    <a:pt x="41" y="291"/>
                  </a:lnTo>
                  <a:lnTo>
                    <a:pt x="41" y="288"/>
                  </a:lnTo>
                  <a:lnTo>
                    <a:pt x="41" y="288"/>
                  </a:lnTo>
                  <a:lnTo>
                    <a:pt x="41" y="288"/>
                  </a:lnTo>
                  <a:lnTo>
                    <a:pt x="41" y="288"/>
                  </a:lnTo>
                  <a:lnTo>
                    <a:pt x="41" y="288"/>
                  </a:lnTo>
                  <a:lnTo>
                    <a:pt x="41" y="288"/>
                  </a:lnTo>
                  <a:lnTo>
                    <a:pt x="41" y="288"/>
                  </a:lnTo>
                  <a:lnTo>
                    <a:pt x="43" y="288"/>
                  </a:lnTo>
                  <a:lnTo>
                    <a:pt x="43" y="291"/>
                  </a:lnTo>
                  <a:lnTo>
                    <a:pt x="43" y="291"/>
                  </a:lnTo>
                  <a:lnTo>
                    <a:pt x="43" y="291"/>
                  </a:lnTo>
                  <a:lnTo>
                    <a:pt x="43" y="291"/>
                  </a:lnTo>
                  <a:lnTo>
                    <a:pt x="43" y="291"/>
                  </a:lnTo>
                  <a:lnTo>
                    <a:pt x="43" y="291"/>
                  </a:lnTo>
                  <a:lnTo>
                    <a:pt x="45" y="293"/>
                  </a:lnTo>
                  <a:lnTo>
                    <a:pt x="45" y="293"/>
                  </a:lnTo>
                  <a:lnTo>
                    <a:pt x="45" y="293"/>
                  </a:lnTo>
                  <a:lnTo>
                    <a:pt x="45" y="293"/>
                  </a:lnTo>
                  <a:lnTo>
                    <a:pt x="45" y="293"/>
                  </a:lnTo>
                  <a:lnTo>
                    <a:pt x="45" y="293"/>
                  </a:lnTo>
                  <a:lnTo>
                    <a:pt x="45" y="291"/>
                  </a:lnTo>
                  <a:lnTo>
                    <a:pt x="45" y="291"/>
                  </a:lnTo>
                  <a:lnTo>
                    <a:pt x="45" y="291"/>
                  </a:lnTo>
                  <a:lnTo>
                    <a:pt x="48" y="291"/>
                  </a:lnTo>
                  <a:lnTo>
                    <a:pt x="48" y="291"/>
                  </a:lnTo>
                  <a:lnTo>
                    <a:pt x="48" y="291"/>
                  </a:lnTo>
                  <a:lnTo>
                    <a:pt x="48" y="291"/>
                  </a:lnTo>
                  <a:lnTo>
                    <a:pt x="50" y="291"/>
                  </a:lnTo>
                  <a:lnTo>
                    <a:pt x="50" y="291"/>
                  </a:lnTo>
                  <a:lnTo>
                    <a:pt x="50" y="293"/>
                  </a:lnTo>
                  <a:lnTo>
                    <a:pt x="52" y="291"/>
                  </a:lnTo>
                  <a:lnTo>
                    <a:pt x="52" y="291"/>
                  </a:lnTo>
                  <a:lnTo>
                    <a:pt x="52" y="291"/>
                  </a:lnTo>
                  <a:lnTo>
                    <a:pt x="52" y="291"/>
                  </a:lnTo>
                  <a:lnTo>
                    <a:pt x="52" y="288"/>
                  </a:lnTo>
                  <a:lnTo>
                    <a:pt x="52" y="288"/>
                  </a:lnTo>
                  <a:lnTo>
                    <a:pt x="52" y="288"/>
                  </a:lnTo>
                  <a:lnTo>
                    <a:pt x="52" y="288"/>
                  </a:lnTo>
                  <a:lnTo>
                    <a:pt x="55" y="288"/>
                  </a:lnTo>
                  <a:lnTo>
                    <a:pt x="55" y="288"/>
                  </a:lnTo>
                  <a:lnTo>
                    <a:pt x="55" y="291"/>
                  </a:lnTo>
                  <a:lnTo>
                    <a:pt x="55" y="291"/>
                  </a:lnTo>
                  <a:lnTo>
                    <a:pt x="52" y="293"/>
                  </a:lnTo>
                  <a:lnTo>
                    <a:pt x="52" y="293"/>
                  </a:lnTo>
                  <a:lnTo>
                    <a:pt x="55" y="293"/>
                  </a:lnTo>
                  <a:lnTo>
                    <a:pt x="55" y="293"/>
                  </a:lnTo>
                  <a:lnTo>
                    <a:pt x="57" y="293"/>
                  </a:lnTo>
                  <a:lnTo>
                    <a:pt x="60" y="295"/>
                  </a:lnTo>
                  <a:lnTo>
                    <a:pt x="60" y="295"/>
                  </a:lnTo>
                  <a:lnTo>
                    <a:pt x="60" y="298"/>
                  </a:lnTo>
                  <a:lnTo>
                    <a:pt x="60" y="298"/>
                  </a:lnTo>
                  <a:lnTo>
                    <a:pt x="62" y="298"/>
                  </a:lnTo>
                  <a:lnTo>
                    <a:pt x="62" y="298"/>
                  </a:lnTo>
                  <a:lnTo>
                    <a:pt x="62" y="295"/>
                  </a:lnTo>
                  <a:lnTo>
                    <a:pt x="62" y="295"/>
                  </a:lnTo>
                  <a:lnTo>
                    <a:pt x="62" y="295"/>
                  </a:lnTo>
                  <a:lnTo>
                    <a:pt x="64" y="295"/>
                  </a:lnTo>
                  <a:lnTo>
                    <a:pt x="64" y="295"/>
                  </a:lnTo>
                  <a:lnTo>
                    <a:pt x="64" y="295"/>
                  </a:lnTo>
                  <a:lnTo>
                    <a:pt x="64" y="295"/>
                  </a:lnTo>
                  <a:lnTo>
                    <a:pt x="64" y="293"/>
                  </a:lnTo>
                  <a:lnTo>
                    <a:pt x="64" y="293"/>
                  </a:lnTo>
                  <a:lnTo>
                    <a:pt x="64" y="293"/>
                  </a:lnTo>
                  <a:lnTo>
                    <a:pt x="64" y="291"/>
                  </a:lnTo>
                  <a:lnTo>
                    <a:pt x="67" y="291"/>
                  </a:lnTo>
                  <a:lnTo>
                    <a:pt x="67" y="291"/>
                  </a:lnTo>
                  <a:lnTo>
                    <a:pt x="67" y="291"/>
                  </a:lnTo>
                  <a:lnTo>
                    <a:pt x="67" y="288"/>
                  </a:lnTo>
                  <a:lnTo>
                    <a:pt x="67" y="288"/>
                  </a:lnTo>
                  <a:lnTo>
                    <a:pt x="69" y="288"/>
                  </a:lnTo>
                  <a:lnTo>
                    <a:pt x="71" y="288"/>
                  </a:lnTo>
                  <a:lnTo>
                    <a:pt x="71" y="286"/>
                  </a:lnTo>
                  <a:lnTo>
                    <a:pt x="74" y="286"/>
                  </a:lnTo>
                  <a:lnTo>
                    <a:pt x="74" y="286"/>
                  </a:lnTo>
                  <a:lnTo>
                    <a:pt x="76" y="286"/>
                  </a:lnTo>
                  <a:lnTo>
                    <a:pt x="79" y="286"/>
                  </a:lnTo>
                  <a:lnTo>
                    <a:pt x="79" y="286"/>
                  </a:lnTo>
                  <a:lnTo>
                    <a:pt x="79" y="286"/>
                  </a:lnTo>
                  <a:lnTo>
                    <a:pt x="79" y="286"/>
                  </a:lnTo>
                  <a:lnTo>
                    <a:pt x="79" y="286"/>
                  </a:lnTo>
                  <a:lnTo>
                    <a:pt x="79" y="286"/>
                  </a:lnTo>
                  <a:lnTo>
                    <a:pt x="79" y="286"/>
                  </a:lnTo>
                  <a:lnTo>
                    <a:pt x="79" y="286"/>
                  </a:lnTo>
                  <a:lnTo>
                    <a:pt x="81" y="286"/>
                  </a:lnTo>
                  <a:lnTo>
                    <a:pt x="81" y="284"/>
                  </a:lnTo>
                  <a:lnTo>
                    <a:pt x="81" y="284"/>
                  </a:lnTo>
                  <a:lnTo>
                    <a:pt x="83" y="284"/>
                  </a:lnTo>
                  <a:lnTo>
                    <a:pt x="83" y="284"/>
                  </a:lnTo>
                  <a:lnTo>
                    <a:pt x="86" y="281"/>
                  </a:lnTo>
                  <a:lnTo>
                    <a:pt x="88" y="281"/>
                  </a:lnTo>
                  <a:lnTo>
                    <a:pt x="88" y="281"/>
                  </a:lnTo>
                  <a:lnTo>
                    <a:pt x="90" y="281"/>
                  </a:lnTo>
                  <a:lnTo>
                    <a:pt x="90" y="281"/>
                  </a:lnTo>
                  <a:lnTo>
                    <a:pt x="93" y="281"/>
                  </a:lnTo>
                  <a:lnTo>
                    <a:pt x="93" y="279"/>
                  </a:lnTo>
                  <a:lnTo>
                    <a:pt x="93" y="279"/>
                  </a:lnTo>
                  <a:lnTo>
                    <a:pt x="95" y="279"/>
                  </a:lnTo>
                  <a:lnTo>
                    <a:pt x="97" y="279"/>
                  </a:lnTo>
                  <a:lnTo>
                    <a:pt x="97" y="279"/>
                  </a:lnTo>
                  <a:lnTo>
                    <a:pt x="97" y="279"/>
                  </a:lnTo>
                  <a:lnTo>
                    <a:pt x="97" y="279"/>
                  </a:lnTo>
                  <a:lnTo>
                    <a:pt x="97" y="279"/>
                  </a:lnTo>
                  <a:lnTo>
                    <a:pt x="100" y="279"/>
                  </a:lnTo>
                  <a:lnTo>
                    <a:pt x="100" y="279"/>
                  </a:lnTo>
                  <a:lnTo>
                    <a:pt x="100" y="279"/>
                  </a:lnTo>
                  <a:lnTo>
                    <a:pt x="100" y="279"/>
                  </a:lnTo>
                  <a:lnTo>
                    <a:pt x="100" y="279"/>
                  </a:lnTo>
                  <a:lnTo>
                    <a:pt x="102" y="279"/>
                  </a:lnTo>
                  <a:lnTo>
                    <a:pt x="102" y="279"/>
                  </a:lnTo>
                  <a:lnTo>
                    <a:pt x="105" y="279"/>
                  </a:lnTo>
                  <a:lnTo>
                    <a:pt x="114" y="281"/>
                  </a:lnTo>
                  <a:lnTo>
                    <a:pt x="114" y="281"/>
                  </a:lnTo>
                  <a:lnTo>
                    <a:pt x="116" y="281"/>
                  </a:lnTo>
                  <a:lnTo>
                    <a:pt x="116" y="281"/>
                  </a:lnTo>
                  <a:lnTo>
                    <a:pt x="116" y="281"/>
                  </a:lnTo>
                  <a:lnTo>
                    <a:pt x="116" y="281"/>
                  </a:lnTo>
                  <a:lnTo>
                    <a:pt x="116" y="281"/>
                  </a:lnTo>
                  <a:lnTo>
                    <a:pt x="119" y="281"/>
                  </a:lnTo>
                  <a:lnTo>
                    <a:pt x="119" y="281"/>
                  </a:lnTo>
                  <a:lnTo>
                    <a:pt x="119" y="284"/>
                  </a:lnTo>
                  <a:lnTo>
                    <a:pt x="119" y="284"/>
                  </a:lnTo>
                  <a:lnTo>
                    <a:pt x="119" y="284"/>
                  </a:lnTo>
                  <a:lnTo>
                    <a:pt x="121" y="284"/>
                  </a:lnTo>
                  <a:lnTo>
                    <a:pt x="121" y="281"/>
                  </a:lnTo>
                  <a:lnTo>
                    <a:pt x="123" y="279"/>
                  </a:lnTo>
                  <a:lnTo>
                    <a:pt x="123" y="281"/>
                  </a:lnTo>
                  <a:lnTo>
                    <a:pt x="123" y="281"/>
                  </a:lnTo>
                  <a:lnTo>
                    <a:pt x="123" y="284"/>
                  </a:lnTo>
                  <a:lnTo>
                    <a:pt x="123" y="284"/>
                  </a:lnTo>
                  <a:lnTo>
                    <a:pt x="126" y="284"/>
                  </a:lnTo>
                  <a:lnTo>
                    <a:pt x="126" y="284"/>
                  </a:lnTo>
                  <a:lnTo>
                    <a:pt x="128" y="284"/>
                  </a:lnTo>
                  <a:lnTo>
                    <a:pt x="128" y="286"/>
                  </a:lnTo>
                  <a:lnTo>
                    <a:pt x="128" y="288"/>
                  </a:lnTo>
                  <a:lnTo>
                    <a:pt x="131" y="291"/>
                  </a:lnTo>
                  <a:lnTo>
                    <a:pt x="131" y="291"/>
                  </a:lnTo>
                  <a:lnTo>
                    <a:pt x="131" y="291"/>
                  </a:lnTo>
                  <a:lnTo>
                    <a:pt x="133" y="291"/>
                  </a:lnTo>
                  <a:lnTo>
                    <a:pt x="135" y="291"/>
                  </a:lnTo>
                  <a:lnTo>
                    <a:pt x="135" y="291"/>
                  </a:lnTo>
                  <a:lnTo>
                    <a:pt x="135" y="293"/>
                  </a:lnTo>
                  <a:lnTo>
                    <a:pt x="138" y="295"/>
                  </a:lnTo>
                  <a:lnTo>
                    <a:pt x="140" y="300"/>
                  </a:lnTo>
                  <a:lnTo>
                    <a:pt x="145" y="307"/>
                  </a:lnTo>
                  <a:lnTo>
                    <a:pt x="145" y="307"/>
                  </a:lnTo>
                  <a:lnTo>
                    <a:pt x="147" y="307"/>
                  </a:lnTo>
                  <a:lnTo>
                    <a:pt x="147" y="307"/>
                  </a:lnTo>
                  <a:lnTo>
                    <a:pt x="150" y="305"/>
                  </a:lnTo>
                  <a:lnTo>
                    <a:pt x="152" y="303"/>
                  </a:lnTo>
                  <a:lnTo>
                    <a:pt x="150" y="300"/>
                  </a:lnTo>
                  <a:lnTo>
                    <a:pt x="147" y="298"/>
                  </a:lnTo>
                  <a:lnTo>
                    <a:pt x="147" y="298"/>
                  </a:lnTo>
                  <a:lnTo>
                    <a:pt x="147" y="298"/>
                  </a:lnTo>
                  <a:lnTo>
                    <a:pt x="147" y="295"/>
                  </a:lnTo>
                  <a:lnTo>
                    <a:pt x="147" y="295"/>
                  </a:lnTo>
                  <a:lnTo>
                    <a:pt x="147" y="295"/>
                  </a:lnTo>
                  <a:lnTo>
                    <a:pt x="150" y="295"/>
                  </a:lnTo>
                  <a:lnTo>
                    <a:pt x="147" y="293"/>
                  </a:lnTo>
                  <a:lnTo>
                    <a:pt x="147" y="293"/>
                  </a:lnTo>
                  <a:lnTo>
                    <a:pt x="147" y="293"/>
                  </a:lnTo>
                  <a:lnTo>
                    <a:pt x="147" y="293"/>
                  </a:lnTo>
                  <a:lnTo>
                    <a:pt x="147" y="293"/>
                  </a:lnTo>
                  <a:lnTo>
                    <a:pt x="147" y="293"/>
                  </a:lnTo>
                  <a:lnTo>
                    <a:pt x="147" y="293"/>
                  </a:lnTo>
                  <a:lnTo>
                    <a:pt x="147" y="293"/>
                  </a:lnTo>
                  <a:lnTo>
                    <a:pt x="145" y="291"/>
                  </a:lnTo>
                  <a:lnTo>
                    <a:pt x="145" y="291"/>
                  </a:lnTo>
                  <a:lnTo>
                    <a:pt x="145" y="288"/>
                  </a:lnTo>
                  <a:lnTo>
                    <a:pt x="147" y="288"/>
                  </a:lnTo>
                  <a:lnTo>
                    <a:pt x="150" y="286"/>
                  </a:lnTo>
                  <a:lnTo>
                    <a:pt x="150" y="286"/>
                  </a:lnTo>
                  <a:lnTo>
                    <a:pt x="150" y="284"/>
                  </a:lnTo>
                  <a:lnTo>
                    <a:pt x="147" y="284"/>
                  </a:lnTo>
                  <a:lnTo>
                    <a:pt x="147" y="281"/>
                  </a:lnTo>
                  <a:lnTo>
                    <a:pt x="147" y="279"/>
                  </a:lnTo>
                  <a:lnTo>
                    <a:pt x="147" y="277"/>
                  </a:lnTo>
                  <a:lnTo>
                    <a:pt x="147" y="277"/>
                  </a:lnTo>
                  <a:lnTo>
                    <a:pt x="147" y="274"/>
                  </a:lnTo>
                  <a:lnTo>
                    <a:pt x="145" y="274"/>
                  </a:lnTo>
                  <a:lnTo>
                    <a:pt x="145" y="269"/>
                  </a:lnTo>
                  <a:lnTo>
                    <a:pt x="145" y="267"/>
                  </a:lnTo>
                  <a:lnTo>
                    <a:pt x="145" y="265"/>
                  </a:lnTo>
                  <a:lnTo>
                    <a:pt x="147" y="265"/>
                  </a:lnTo>
                  <a:lnTo>
                    <a:pt x="147" y="262"/>
                  </a:lnTo>
                  <a:lnTo>
                    <a:pt x="147" y="262"/>
                  </a:lnTo>
                  <a:lnTo>
                    <a:pt x="147" y="262"/>
                  </a:lnTo>
                  <a:lnTo>
                    <a:pt x="147" y="262"/>
                  </a:lnTo>
                  <a:lnTo>
                    <a:pt x="147" y="260"/>
                  </a:lnTo>
                  <a:lnTo>
                    <a:pt x="147" y="260"/>
                  </a:lnTo>
                  <a:lnTo>
                    <a:pt x="147" y="260"/>
                  </a:lnTo>
                  <a:lnTo>
                    <a:pt x="147" y="260"/>
                  </a:lnTo>
                  <a:lnTo>
                    <a:pt x="145" y="260"/>
                  </a:lnTo>
                  <a:lnTo>
                    <a:pt x="145" y="260"/>
                  </a:lnTo>
                  <a:lnTo>
                    <a:pt x="145" y="260"/>
                  </a:lnTo>
                  <a:lnTo>
                    <a:pt x="145" y="260"/>
                  </a:lnTo>
                  <a:lnTo>
                    <a:pt x="145" y="260"/>
                  </a:lnTo>
                  <a:lnTo>
                    <a:pt x="145" y="260"/>
                  </a:lnTo>
                  <a:lnTo>
                    <a:pt x="142" y="260"/>
                  </a:lnTo>
                  <a:lnTo>
                    <a:pt x="142" y="258"/>
                  </a:lnTo>
                  <a:lnTo>
                    <a:pt x="142" y="258"/>
                  </a:lnTo>
                  <a:lnTo>
                    <a:pt x="142" y="255"/>
                  </a:lnTo>
                  <a:lnTo>
                    <a:pt x="145" y="255"/>
                  </a:lnTo>
                  <a:lnTo>
                    <a:pt x="145" y="255"/>
                  </a:lnTo>
                  <a:lnTo>
                    <a:pt x="145" y="255"/>
                  </a:lnTo>
                  <a:lnTo>
                    <a:pt x="145" y="253"/>
                  </a:lnTo>
                  <a:lnTo>
                    <a:pt x="145" y="253"/>
                  </a:lnTo>
                  <a:lnTo>
                    <a:pt x="147" y="253"/>
                  </a:lnTo>
                  <a:lnTo>
                    <a:pt x="147" y="253"/>
                  </a:lnTo>
                  <a:lnTo>
                    <a:pt x="147" y="253"/>
                  </a:lnTo>
                  <a:lnTo>
                    <a:pt x="147" y="253"/>
                  </a:lnTo>
                  <a:lnTo>
                    <a:pt x="145" y="253"/>
                  </a:lnTo>
                  <a:lnTo>
                    <a:pt x="145" y="253"/>
                  </a:lnTo>
                  <a:lnTo>
                    <a:pt x="145" y="253"/>
                  </a:lnTo>
                  <a:lnTo>
                    <a:pt x="142" y="250"/>
                  </a:lnTo>
                  <a:lnTo>
                    <a:pt x="142" y="250"/>
                  </a:lnTo>
                  <a:lnTo>
                    <a:pt x="142" y="248"/>
                  </a:lnTo>
                  <a:lnTo>
                    <a:pt x="142" y="248"/>
                  </a:lnTo>
                  <a:lnTo>
                    <a:pt x="140" y="248"/>
                  </a:lnTo>
                  <a:lnTo>
                    <a:pt x="140" y="248"/>
                  </a:lnTo>
                  <a:lnTo>
                    <a:pt x="140" y="246"/>
                  </a:lnTo>
                  <a:lnTo>
                    <a:pt x="140" y="246"/>
                  </a:lnTo>
                  <a:lnTo>
                    <a:pt x="140" y="246"/>
                  </a:lnTo>
                  <a:lnTo>
                    <a:pt x="138" y="243"/>
                  </a:lnTo>
                  <a:lnTo>
                    <a:pt x="138" y="241"/>
                  </a:lnTo>
                  <a:lnTo>
                    <a:pt x="138" y="241"/>
                  </a:lnTo>
                  <a:lnTo>
                    <a:pt x="140" y="239"/>
                  </a:lnTo>
                  <a:lnTo>
                    <a:pt x="140" y="239"/>
                  </a:lnTo>
                  <a:lnTo>
                    <a:pt x="140" y="239"/>
                  </a:lnTo>
                  <a:lnTo>
                    <a:pt x="140" y="239"/>
                  </a:lnTo>
                  <a:lnTo>
                    <a:pt x="140" y="239"/>
                  </a:lnTo>
                  <a:lnTo>
                    <a:pt x="140" y="236"/>
                  </a:lnTo>
                  <a:lnTo>
                    <a:pt x="140" y="236"/>
                  </a:lnTo>
                  <a:lnTo>
                    <a:pt x="140" y="236"/>
                  </a:lnTo>
                  <a:lnTo>
                    <a:pt x="138" y="236"/>
                  </a:lnTo>
                  <a:lnTo>
                    <a:pt x="138" y="236"/>
                  </a:lnTo>
                  <a:lnTo>
                    <a:pt x="138" y="236"/>
                  </a:lnTo>
                  <a:lnTo>
                    <a:pt x="138" y="236"/>
                  </a:lnTo>
                  <a:lnTo>
                    <a:pt x="140" y="236"/>
                  </a:lnTo>
                  <a:lnTo>
                    <a:pt x="140" y="236"/>
                  </a:lnTo>
                  <a:lnTo>
                    <a:pt x="140" y="234"/>
                  </a:lnTo>
                  <a:lnTo>
                    <a:pt x="140" y="232"/>
                  </a:lnTo>
                  <a:lnTo>
                    <a:pt x="142" y="229"/>
                  </a:lnTo>
                  <a:lnTo>
                    <a:pt x="142" y="229"/>
                  </a:lnTo>
                  <a:lnTo>
                    <a:pt x="142" y="227"/>
                  </a:lnTo>
                  <a:lnTo>
                    <a:pt x="142" y="227"/>
                  </a:lnTo>
                  <a:lnTo>
                    <a:pt x="145" y="227"/>
                  </a:lnTo>
                  <a:lnTo>
                    <a:pt x="145" y="224"/>
                  </a:lnTo>
                  <a:lnTo>
                    <a:pt x="145" y="224"/>
                  </a:lnTo>
                  <a:lnTo>
                    <a:pt x="142" y="222"/>
                  </a:lnTo>
                  <a:lnTo>
                    <a:pt x="142" y="222"/>
                  </a:lnTo>
                  <a:lnTo>
                    <a:pt x="142" y="222"/>
                  </a:lnTo>
                  <a:lnTo>
                    <a:pt x="142" y="222"/>
                  </a:lnTo>
                  <a:lnTo>
                    <a:pt x="147" y="222"/>
                  </a:lnTo>
                  <a:lnTo>
                    <a:pt x="147" y="222"/>
                  </a:lnTo>
                  <a:lnTo>
                    <a:pt x="150" y="222"/>
                  </a:lnTo>
                  <a:lnTo>
                    <a:pt x="154" y="222"/>
                  </a:lnTo>
                  <a:lnTo>
                    <a:pt x="164" y="222"/>
                  </a:lnTo>
                  <a:lnTo>
                    <a:pt x="178" y="222"/>
                  </a:lnTo>
                  <a:lnTo>
                    <a:pt x="190" y="222"/>
                  </a:lnTo>
                  <a:lnTo>
                    <a:pt x="202" y="222"/>
                  </a:lnTo>
                  <a:lnTo>
                    <a:pt x="209" y="222"/>
                  </a:lnTo>
                  <a:lnTo>
                    <a:pt x="211" y="222"/>
                  </a:lnTo>
                  <a:lnTo>
                    <a:pt x="211" y="220"/>
                  </a:lnTo>
                  <a:lnTo>
                    <a:pt x="211" y="220"/>
                  </a:lnTo>
                  <a:lnTo>
                    <a:pt x="218" y="220"/>
                  </a:lnTo>
                  <a:lnTo>
                    <a:pt x="218" y="220"/>
                  </a:lnTo>
                  <a:lnTo>
                    <a:pt x="220" y="220"/>
                  </a:lnTo>
                  <a:lnTo>
                    <a:pt x="220" y="222"/>
                  </a:lnTo>
                  <a:lnTo>
                    <a:pt x="223" y="222"/>
                  </a:lnTo>
                  <a:lnTo>
                    <a:pt x="230" y="222"/>
                  </a:lnTo>
                  <a:lnTo>
                    <a:pt x="235" y="222"/>
                  </a:lnTo>
                  <a:lnTo>
                    <a:pt x="237" y="222"/>
                  </a:lnTo>
                  <a:lnTo>
                    <a:pt x="237" y="220"/>
                  </a:lnTo>
                  <a:lnTo>
                    <a:pt x="244" y="222"/>
                  </a:lnTo>
                  <a:lnTo>
                    <a:pt x="247" y="222"/>
                  </a:lnTo>
                  <a:lnTo>
                    <a:pt x="247" y="222"/>
                  </a:lnTo>
                  <a:lnTo>
                    <a:pt x="247" y="222"/>
                  </a:lnTo>
                  <a:lnTo>
                    <a:pt x="247" y="222"/>
                  </a:lnTo>
                  <a:lnTo>
                    <a:pt x="247" y="222"/>
                  </a:lnTo>
                  <a:lnTo>
                    <a:pt x="247" y="222"/>
                  </a:lnTo>
                  <a:lnTo>
                    <a:pt x="249" y="222"/>
                  </a:lnTo>
                  <a:lnTo>
                    <a:pt x="249" y="222"/>
                  </a:lnTo>
                  <a:lnTo>
                    <a:pt x="249" y="222"/>
                  </a:lnTo>
                  <a:lnTo>
                    <a:pt x="251" y="222"/>
                  </a:lnTo>
                  <a:lnTo>
                    <a:pt x="251" y="222"/>
                  </a:lnTo>
                  <a:lnTo>
                    <a:pt x="251" y="222"/>
                  </a:lnTo>
                  <a:lnTo>
                    <a:pt x="251" y="222"/>
                  </a:lnTo>
                  <a:lnTo>
                    <a:pt x="251" y="222"/>
                  </a:lnTo>
                  <a:lnTo>
                    <a:pt x="258" y="222"/>
                  </a:lnTo>
                  <a:lnTo>
                    <a:pt x="258" y="222"/>
                  </a:lnTo>
                  <a:lnTo>
                    <a:pt x="258" y="222"/>
                  </a:lnTo>
                  <a:lnTo>
                    <a:pt x="258" y="222"/>
                  </a:lnTo>
                  <a:lnTo>
                    <a:pt x="258" y="222"/>
                  </a:lnTo>
                  <a:lnTo>
                    <a:pt x="258" y="222"/>
                  </a:lnTo>
                  <a:lnTo>
                    <a:pt x="258" y="222"/>
                  </a:lnTo>
                  <a:lnTo>
                    <a:pt x="258" y="222"/>
                  </a:lnTo>
                  <a:lnTo>
                    <a:pt x="258" y="224"/>
                  </a:lnTo>
                  <a:lnTo>
                    <a:pt x="258" y="224"/>
                  </a:lnTo>
                  <a:lnTo>
                    <a:pt x="261" y="227"/>
                  </a:lnTo>
                  <a:lnTo>
                    <a:pt x="263" y="227"/>
                  </a:lnTo>
                  <a:lnTo>
                    <a:pt x="263" y="224"/>
                  </a:lnTo>
                  <a:lnTo>
                    <a:pt x="263" y="224"/>
                  </a:lnTo>
                  <a:lnTo>
                    <a:pt x="263" y="222"/>
                  </a:lnTo>
                  <a:lnTo>
                    <a:pt x="263" y="222"/>
                  </a:lnTo>
                  <a:lnTo>
                    <a:pt x="265" y="222"/>
                  </a:lnTo>
                  <a:lnTo>
                    <a:pt x="268" y="222"/>
                  </a:lnTo>
                  <a:lnTo>
                    <a:pt x="268" y="222"/>
                  </a:lnTo>
                  <a:lnTo>
                    <a:pt x="268" y="222"/>
                  </a:lnTo>
                  <a:lnTo>
                    <a:pt x="268" y="222"/>
                  </a:lnTo>
                  <a:lnTo>
                    <a:pt x="268" y="222"/>
                  </a:lnTo>
                  <a:lnTo>
                    <a:pt x="268" y="222"/>
                  </a:lnTo>
                  <a:lnTo>
                    <a:pt x="268" y="222"/>
                  </a:lnTo>
                  <a:lnTo>
                    <a:pt x="270" y="220"/>
                  </a:lnTo>
                  <a:lnTo>
                    <a:pt x="270" y="220"/>
                  </a:lnTo>
                  <a:lnTo>
                    <a:pt x="270" y="220"/>
                  </a:lnTo>
                  <a:lnTo>
                    <a:pt x="270" y="217"/>
                  </a:lnTo>
                  <a:lnTo>
                    <a:pt x="270" y="217"/>
                  </a:lnTo>
                  <a:lnTo>
                    <a:pt x="273" y="215"/>
                  </a:lnTo>
                  <a:lnTo>
                    <a:pt x="273" y="215"/>
                  </a:lnTo>
                  <a:lnTo>
                    <a:pt x="275" y="217"/>
                  </a:lnTo>
                  <a:lnTo>
                    <a:pt x="275" y="217"/>
                  </a:lnTo>
                  <a:lnTo>
                    <a:pt x="277" y="215"/>
                  </a:lnTo>
                  <a:lnTo>
                    <a:pt x="280" y="215"/>
                  </a:lnTo>
                  <a:lnTo>
                    <a:pt x="280" y="215"/>
                  </a:lnTo>
                  <a:lnTo>
                    <a:pt x="280" y="215"/>
                  </a:lnTo>
                  <a:lnTo>
                    <a:pt x="280" y="213"/>
                  </a:lnTo>
                  <a:lnTo>
                    <a:pt x="280" y="213"/>
                  </a:lnTo>
                  <a:lnTo>
                    <a:pt x="287" y="215"/>
                  </a:lnTo>
                  <a:lnTo>
                    <a:pt x="289" y="215"/>
                  </a:lnTo>
                  <a:lnTo>
                    <a:pt x="291" y="215"/>
                  </a:lnTo>
                  <a:lnTo>
                    <a:pt x="299" y="217"/>
                  </a:lnTo>
                  <a:lnTo>
                    <a:pt x="310" y="220"/>
                  </a:lnTo>
                  <a:lnTo>
                    <a:pt x="315" y="220"/>
                  </a:lnTo>
                  <a:lnTo>
                    <a:pt x="320" y="222"/>
                  </a:lnTo>
                  <a:lnTo>
                    <a:pt x="322" y="222"/>
                  </a:lnTo>
                  <a:lnTo>
                    <a:pt x="322" y="222"/>
                  </a:lnTo>
                  <a:lnTo>
                    <a:pt x="322" y="222"/>
                  </a:lnTo>
                  <a:lnTo>
                    <a:pt x="322" y="222"/>
                  </a:lnTo>
                  <a:lnTo>
                    <a:pt x="322" y="222"/>
                  </a:lnTo>
                  <a:lnTo>
                    <a:pt x="320" y="222"/>
                  </a:lnTo>
                  <a:lnTo>
                    <a:pt x="320" y="222"/>
                  </a:lnTo>
                  <a:lnTo>
                    <a:pt x="322" y="222"/>
                  </a:lnTo>
                  <a:lnTo>
                    <a:pt x="320" y="224"/>
                  </a:lnTo>
                  <a:lnTo>
                    <a:pt x="327" y="222"/>
                  </a:lnTo>
                  <a:lnTo>
                    <a:pt x="332" y="222"/>
                  </a:lnTo>
                  <a:lnTo>
                    <a:pt x="336" y="222"/>
                  </a:lnTo>
                  <a:lnTo>
                    <a:pt x="344" y="222"/>
                  </a:lnTo>
                  <a:lnTo>
                    <a:pt x="346" y="222"/>
                  </a:lnTo>
                  <a:lnTo>
                    <a:pt x="346" y="222"/>
                  </a:lnTo>
                  <a:lnTo>
                    <a:pt x="346" y="222"/>
                  </a:lnTo>
                  <a:lnTo>
                    <a:pt x="346" y="222"/>
                  </a:lnTo>
                  <a:lnTo>
                    <a:pt x="346" y="222"/>
                  </a:lnTo>
                  <a:lnTo>
                    <a:pt x="346" y="222"/>
                  </a:lnTo>
                  <a:lnTo>
                    <a:pt x="346" y="222"/>
                  </a:lnTo>
                  <a:lnTo>
                    <a:pt x="346" y="220"/>
                  </a:lnTo>
                  <a:lnTo>
                    <a:pt x="346" y="220"/>
                  </a:lnTo>
                  <a:lnTo>
                    <a:pt x="346" y="220"/>
                  </a:lnTo>
                  <a:lnTo>
                    <a:pt x="346" y="220"/>
                  </a:lnTo>
                  <a:lnTo>
                    <a:pt x="346" y="220"/>
                  </a:lnTo>
                  <a:lnTo>
                    <a:pt x="346" y="217"/>
                  </a:lnTo>
                  <a:lnTo>
                    <a:pt x="346" y="217"/>
                  </a:lnTo>
                  <a:lnTo>
                    <a:pt x="348" y="217"/>
                  </a:lnTo>
                  <a:lnTo>
                    <a:pt x="348" y="217"/>
                  </a:lnTo>
                  <a:lnTo>
                    <a:pt x="348" y="217"/>
                  </a:lnTo>
                  <a:lnTo>
                    <a:pt x="348" y="217"/>
                  </a:lnTo>
                  <a:lnTo>
                    <a:pt x="348" y="217"/>
                  </a:lnTo>
                  <a:lnTo>
                    <a:pt x="351" y="217"/>
                  </a:lnTo>
                  <a:lnTo>
                    <a:pt x="351" y="217"/>
                  </a:lnTo>
                  <a:lnTo>
                    <a:pt x="351" y="217"/>
                  </a:lnTo>
                  <a:lnTo>
                    <a:pt x="351" y="220"/>
                  </a:lnTo>
                  <a:lnTo>
                    <a:pt x="351" y="220"/>
                  </a:lnTo>
                  <a:lnTo>
                    <a:pt x="351" y="220"/>
                  </a:lnTo>
                  <a:lnTo>
                    <a:pt x="351" y="217"/>
                  </a:lnTo>
                  <a:lnTo>
                    <a:pt x="351" y="217"/>
                  </a:lnTo>
                  <a:lnTo>
                    <a:pt x="353" y="220"/>
                  </a:lnTo>
                  <a:lnTo>
                    <a:pt x="353" y="220"/>
                  </a:lnTo>
                  <a:lnTo>
                    <a:pt x="353" y="220"/>
                  </a:lnTo>
                  <a:lnTo>
                    <a:pt x="353" y="220"/>
                  </a:lnTo>
                  <a:lnTo>
                    <a:pt x="355" y="220"/>
                  </a:lnTo>
                  <a:lnTo>
                    <a:pt x="355" y="220"/>
                  </a:lnTo>
                  <a:lnTo>
                    <a:pt x="355" y="220"/>
                  </a:lnTo>
                  <a:lnTo>
                    <a:pt x="353" y="217"/>
                  </a:lnTo>
                  <a:lnTo>
                    <a:pt x="353" y="217"/>
                  </a:lnTo>
                  <a:lnTo>
                    <a:pt x="353" y="217"/>
                  </a:lnTo>
                  <a:lnTo>
                    <a:pt x="353" y="217"/>
                  </a:lnTo>
                  <a:lnTo>
                    <a:pt x="353" y="215"/>
                  </a:lnTo>
                  <a:lnTo>
                    <a:pt x="353" y="215"/>
                  </a:lnTo>
                  <a:lnTo>
                    <a:pt x="353" y="215"/>
                  </a:lnTo>
                  <a:lnTo>
                    <a:pt x="353" y="215"/>
                  </a:lnTo>
                  <a:lnTo>
                    <a:pt x="353" y="215"/>
                  </a:lnTo>
                  <a:lnTo>
                    <a:pt x="353" y="215"/>
                  </a:lnTo>
                  <a:lnTo>
                    <a:pt x="353" y="215"/>
                  </a:lnTo>
                  <a:lnTo>
                    <a:pt x="353" y="215"/>
                  </a:lnTo>
                  <a:lnTo>
                    <a:pt x="353" y="215"/>
                  </a:lnTo>
                  <a:lnTo>
                    <a:pt x="351" y="215"/>
                  </a:lnTo>
                  <a:lnTo>
                    <a:pt x="351" y="213"/>
                  </a:lnTo>
                  <a:lnTo>
                    <a:pt x="353" y="213"/>
                  </a:lnTo>
                  <a:lnTo>
                    <a:pt x="353" y="213"/>
                  </a:lnTo>
                  <a:lnTo>
                    <a:pt x="353" y="213"/>
                  </a:lnTo>
                  <a:lnTo>
                    <a:pt x="355" y="213"/>
                  </a:lnTo>
                  <a:lnTo>
                    <a:pt x="355" y="213"/>
                  </a:lnTo>
                  <a:lnTo>
                    <a:pt x="355" y="213"/>
                  </a:lnTo>
                  <a:lnTo>
                    <a:pt x="355" y="213"/>
                  </a:lnTo>
                  <a:lnTo>
                    <a:pt x="358" y="213"/>
                  </a:lnTo>
                  <a:lnTo>
                    <a:pt x="358" y="213"/>
                  </a:lnTo>
                  <a:lnTo>
                    <a:pt x="355" y="210"/>
                  </a:lnTo>
                  <a:lnTo>
                    <a:pt x="355" y="208"/>
                  </a:lnTo>
                  <a:lnTo>
                    <a:pt x="355" y="208"/>
                  </a:lnTo>
                  <a:lnTo>
                    <a:pt x="355" y="208"/>
                  </a:lnTo>
                  <a:lnTo>
                    <a:pt x="358" y="206"/>
                  </a:lnTo>
                  <a:lnTo>
                    <a:pt x="358" y="206"/>
                  </a:lnTo>
                  <a:lnTo>
                    <a:pt x="358" y="208"/>
                  </a:lnTo>
                  <a:lnTo>
                    <a:pt x="358" y="208"/>
                  </a:lnTo>
                  <a:lnTo>
                    <a:pt x="358" y="208"/>
                  </a:lnTo>
                  <a:lnTo>
                    <a:pt x="358" y="208"/>
                  </a:lnTo>
                  <a:lnTo>
                    <a:pt x="358" y="208"/>
                  </a:lnTo>
                  <a:lnTo>
                    <a:pt x="360" y="208"/>
                  </a:lnTo>
                  <a:lnTo>
                    <a:pt x="360" y="208"/>
                  </a:lnTo>
                  <a:lnTo>
                    <a:pt x="360" y="208"/>
                  </a:lnTo>
                  <a:lnTo>
                    <a:pt x="362" y="208"/>
                  </a:lnTo>
                  <a:lnTo>
                    <a:pt x="362" y="208"/>
                  </a:lnTo>
                  <a:lnTo>
                    <a:pt x="362" y="206"/>
                  </a:lnTo>
                  <a:lnTo>
                    <a:pt x="362" y="206"/>
                  </a:lnTo>
                  <a:lnTo>
                    <a:pt x="362" y="206"/>
                  </a:lnTo>
                  <a:lnTo>
                    <a:pt x="362" y="206"/>
                  </a:lnTo>
                  <a:lnTo>
                    <a:pt x="362" y="203"/>
                  </a:lnTo>
                  <a:lnTo>
                    <a:pt x="362" y="206"/>
                  </a:lnTo>
                  <a:lnTo>
                    <a:pt x="365" y="206"/>
                  </a:lnTo>
                  <a:lnTo>
                    <a:pt x="365" y="206"/>
                  </a:lnTo>
                  <a:lnTo>
                    <a:pt x="365" y="206"/>
                  </a:lnTo>
                  <a:lnTo>
                    <a:pt x="365" y="206"/>
                  </a:lnTo>
                  <a:lnTo>
                    <a:pt x="365" y="206"/>
                  </a:lnTo>
                  <a:lnTo>
                    <a:pt x="367" y="206"/>
                  </a:lnTo>
                  <a:lnTo>
                    <a:pt x="367" y="206"/>
                  </a:lnTo>
                  <a:lnTo>
                    <a:pt x="367" y="203"/>
                  </a:lnTo>
                  <a:lnTo>
                    <a:pt x="367" y="203"/>
                  </a:lnTo>
                  <a:lnTo>
                    <a:pt x="367" y="203"/>
                  </a:lnTo>
                  <a:lnTo>
                    <a:pt x="367" y="201"/>
                  </a:lnTo>
                  <a:lnTo>
                    <a:pt x="367" y="201"/>
                  </a:lnTo>
                  <a:lnTo>
                    <a:pt x="370" y="201"/>
                  </a:lnTo>
                  <a:lnTo>
                    <a:pt x="370" y="201"/>
                  </a:lnTo>
                  <a:lnTo>
                    <a:pt x="370" y="198"/>
                  </a:lnTo>
                  <a:lnTo>
                    <a:pt x="370" y="198"/>
                  </a:lnTo>
                  <a:lnTo>
                    <a:pt x="370" y="198"/>
                  </a:lnTo>
                  <a:lnTo>
                    <a:pt x="370" y="196"/>
                  </a:lnTo>
                  <a:lnTo>
                    <a:pt x="372" y="196"/>
                  </a:lnTo>
                  <a:lnTo>
                    <a:pt x="372" y="196"/>
                  </a:lnTo>
                  <a:lnTo>
                    <a:pt x="372" y="196"/>
                  </a:lnTo>
                  <a:lnTo>
                    <a:pt x="372" y="196"/>
                  </a:lnTo>
                  <a:lnTo>
                    <a:pt x="372" y="196"/>
                  </a:lnTo>
                  <a:lnTo>
                    <a:pt x="374" y="196"/>
                  </a:lnTo>
                  <a:lnTo>
                    <a:pt x="379" y="196"/>
                  </a:lnTo>
                  <a:lnTo>
                    <a:pt x="379" y="196"/>
                  </a:lnTo>
                  <a:lnTo>
                    <a:pt x="379" y="198"/>
                  </a:lnTo>
                  <a:lnTo>
                    <a:pt x="379" y="198"/>
                  </a:lnTo>
                  <a:lnTo>
                    <a:pt x="379" y="198"/>
                  </a:lnTo>
                  <a:lnTo>
                    <a:pt x="381" y="201"/>
                  </a:lnTo>
                  <a:lnTo>
                    <a:pt x="381" y="201"/>
                  </a:lnTo>
                  <a:lnTo>
                    <a:pt x="381" y="198"/>
                  </a:lnTo>
                  <a:lnTo>
                    <a:pt x="386" y="198"/>
                  </a:lnTo>
                  <a:lnTo>
                    <a:pt x="386" y="198"/>
                  </a:lnTo>
                  <a:lnTo>
                    <a:pt x="386" y="198"/>
                  </a:lnTo>
                  <a:lnTo>
                    <a:pt x="388" y="198"/>
                  </a:lnTo>
                  <a:lnTo>
                    <a:pt x="391" y="198"/>
                  </a:lnTo>
                  <a:lnTo>
                    <a:pt x="393" y="198"/>
                  </a:lnTo>
                  <a:lnTo>
                    <a:pt x="393" y="198"/>
                  </a:lnTo>
                  <a:lnTo>
                    <a:pt x="393" y="198"/>
                  </a:lnTo>
                  <a:lnTo>
                    <a:pt x="396" y="196"/>
                  </a:lnTo>
                  <a:lnTo>
                    <a:pt x="396" y="198"/>
                  </a:lnTo>
                  <a:lnTo>
                    <a:pt x="398" y="198"/>
                  </a:lnTo>
                  <a:lnTo>
                    <a:pt x="398" y="198"/>
                  </a:lnTo>
                  <a:lnTo>
                    <a:pt x="400" y="198"/>
                  </a:lnTo>
                  <a:lnTo>
                    <a:pt x="403" y="198"/>
                  </a:lnTo>
                  <a:lnTo>
                    <a:pt x="403" y="198"/>
                  </a:lnTo>
                  <a:lnTo>
                    <a:pt x="410" y="191"/>
                  </a:lnTo>
                  <a:lnTo>
                    <a:pt x="415" y="187"/>
                  </a:lnTo>
                  <a:lnTo>
                    <a:pt x="417" y="187"/>
                  </a:lnTo>
                  <a:lnTo>
                    <a:pt x="417" y="184"/>
                  </a:lnTo>
                  <a:lnTo>
                    <a:pt x="417" y="184"/>
                  </a:lnTo>
                  <a:lnTo>
                    <a:pt x="417" y="184"/>
                  </a:lnTo>
                  <a:lnTo>
                    <a:pt x="417" y="184"/>
                  </a:lnTo>
                  <a:lnTo>
                    <a:pt x="417" y="182"/>
                  </a:lnTo>
                  <a:lnTo>
                    <a:pt x="419" y="179"/>
                  </a:lnTo>
                  <a:lnTo>
                    <a:pt x="422" y="177"/>
                  </a:lnTo>
                  <a:lnTo>
                    <a:pt x="422" y="172"/>
                  </a:lnTo>
                  <a:lnTo>
                    <a:pt x="419" y="170"/>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12" name="Freeform 211"/>
            <p:cNvSpPr>
              <a:spLocks/>
            </p:cNvSpPr>
            <p:nvPr/>
          </p:nvSpPr>
          <p:spPr bwMode="auto">
            <a:xfrm>
              <a:off x="8913812" y="5103379"/>
              <a:ext cx="796925" cy="833438"/>
            </a:xfrm>
            <a:custGeom>
              <a:avLst/>
              <a:gdLst>
                <a:gd name="T0" fmla="*/ 485 w 502"/>
                <a:gd name="T1" fmla="*/ 229 h 525"/>
                <a:gd name="T2" fmla="*/ 457 w 502"/>
                <a:gd name="T3" fmla="*/ 218 h 525"/>
                <a:gd name="T4" fmla="*/ 429 w 502"/>
                <a:gd name="T5" fmla="*/ 213 h 525"/>
                <a:gd name="T6" fmla="*/ 424 w 502"/>
                <a:gd name="T7" fmla="*/ 203 h 525"/>
                <a:gd name="T8" fmla="*/ 412 w 502"/>
                <a:gd name="T9" fmla="*/ 182 h 525"/>
                <a:gd name="T10" fmla="*/ 414 w 502"/>
                <a:gd name="T11" fmla="*/ 154 h 525"/>
                <a:gd name="T12" fmla="*/ 386 w 502"/>
                <a:gd name="T13" fmla="*/ 130 h 525"/>
                <a:gd name="T14" fmla="*/ 365 w 502"/>
                <a:gd name="T15" fmla="*/ 121 h 525"/>
                <a:gd name="T16" fmla="*/ 351 w 502"/>
                <a:gd name="T17" fmla="*/ 111 h 525"/>
                <a:gd name="T18" fmla="*/ 339 w 502"/>
                <a:gd name="T19" fmla="*/ 102 h 525"/>
                <a:gd name="T20" fmla="*/ 320 w 502"/>
                <a:gd name="T21" fmla="*/ 69 h 525"/>
                <a:gd name="T22" fmla="*/ 296 w 502"/>
                <a:gd name="T23" fmla="*/ 33 h 525"/>
                <a:gd name="T24" fmla="*/ 280 w 502"/>
                <a:gd name="T25" fmla="*/ 0 h 525"/>
                <a:gd name="T26" fmla="*/ 265 w 502"/>
                <a:gd name="T27" fmla="*/ 0 h 525"/>
                <a:gd name="T28" fmla="*/ 253 w 502"/>
                <a:gd name="T29" fmla="*/ 7 h 525"/>
                <a:gd name="T30" fmla="*/ 239 w 502"/>
                <a:gd name="T31" fmla="*/ 12 h 525"/>
                <a:gd name="T32" fmla="*/ 225 w 502"/>
                <a:gd name="T33" fmla="*/ 14 h 525"/>
                <a:gd name="T34" fmla="*/ 211 w 502"/>
                <a:gd name="T35" fmla="*/ 24 h 525"/>
                <a:gd name="T36" fmla="*/ 194 w 502"/>
                <a:gd name="T37" fmla="*/ 38 h 525"/>
                <a:gd name="T38" fmla="*/ 187 w 502"/>
                <a:gd name="T39" fmla="*/ 24 h 525"/>
                <a:gd name="T40" fmla="*/ 180 w 502"/>
                <a:gd name="T41" fmla="*/ 16 h 525"/>
                <a:gd name="T42" fmla="*/ 156 w 502"/>
                <a:gd name="T43" fmla="*/ 14 h 525"/>
                <a:gd name="T44" fmla="*/ 88 w 502"/>
                <a:gd name="T45" fmla="*/ 28 h 525"/>
                <a:gd name="T46" fmla="*/ 57 w 502"/>
                <a:gd name="T47" fmla="*/ 31 h 525"/>
                <a:gd name="T48" fmla="*/ 55 w 502"/>
                <a:gd name="T49" fmla="*/ 144 h 525"/>
                <a:gd name="T50" fmla="*/ 55 w 502"/>
                <a:gd name="T51" fmla="*/ 208 h 525"/>
                <a:gd name="T52" fmla="*/ 0 w 502"/>
                <a:gd name="T53" fmla="*/ 270 h 525"/>
                <a:gd name="T54" fmla="*/ 0 w 502"/>
                <a:gd name="T55" fmla="*/ 397 h 525"/>
                <a:gd name="T56" fmla="*/ 24 w 502"/>
                <a:gd name="T57" fmla="*/ 421 h 525"/>
                <a:gd name="T58" fmla="*/ 29 w 502"/>
                <a:gd name="T59" fmla="*/ 431 h 525"/>
                <a:gd name="T60" fmla="*/ 36 w 502"/>
                <a:gd name="T61" fmla="*/ 440 h 525"/>
                <a:gd name="T62" fmla="*/ 38 w 502"/>
                <a:gd name="T63" fmla="*/ 450 h 525"/>
                <a:gd name="T64" fmla="*/ 43 w 502"/>
                <a:gd name="T65" fmla="*/ 461 h 525"/>
                <a:gd name="T66" fmla="*/ 33 w 502"/>
                <a:gd name="T67" fmla="*/ 502 h 525"/>
                <a:gd name="T68" fmla="*/ 38 w 502"/>
                <a:gd name="T69" fmla="*/ 523 h 525"/>
                <a:gd name="T70" fmla="*/ 69 w 502"/>
                <a:gd name="T71" fmla="*/ 521 h 525"/>
                <a:gd name="T72" fmla="*/ 95 w 502"/>
                <a:gd name="T73" fmla="*/ 513 h 525"/>
                <a:gd name="T74" fmla="*/ 123 w 502"/>
                <a:gd name="T75" fmla="*/ 492 h 525"/>
                <a:gd name="T76" fmla="*/ 145 w 502"/>
                <a:gd name="T77" fmla="*/ 476 h 525"/>
                <a:gd name="T78" fmla="*/ 149 w 502"/>
                <a:gd name="T79" fmla="*/ 461 h 525"/>
                <a:gd name="T80" fmla="*/ 152 w 502"/>
                <a:gd name="T81" fmla="*/ 450 h 525"/>
                <a:gd name="T82" fmla="*/ 156 w 502"/>
                <a:gd name="T83" fmla="*/ 435 h 525"/>
                <a:gd name="T84" fmla="*/ 166 w 502"/>
                <a:gd name="T85" fmla="*/ 431 h 525"/>
                <a:gd name="T86" fmla="*/ 190 w 502"/>
                <a:gd name="T87" fmla="*/ 433 h 525"/>
                <a:gd name="T88" fmla="*/ 211 w 502"/>
                <a:gd name="T89" fmla="*/ 450 h 525"/>
                <a:gd name="T90" fmla="*/ 237 w 502"/>
                <a:gd name="T91" fmla="*/ 457 h 525"/>
                <a:gd name="T92" fmla="*/ 272 w 502"/>
                <a:gd name="T93" fmla="*/ 457 h 525"/>
                <a:gd name="T94" fmla="*/ 315 w 502"/>
                <a:gd name="T95" fmla="*/ 407 h 525"/>
                <a:gd name="T96" fmla="*/ 341 w 502"/>
                <a:gd name="T97" fmla="*/ 390 h 525"/>
                <a:gd name="T98" fmla="*/ 367 w 502"/>
                <a:gd name="T99" fmla="*/ 369 h 525"/>
                <a:gd name="T100" fmla="*/ 377 w 502"/>
                <a:gd name="T101" fmla="*/ 334 h 525"/>
                <a:gd name="T102" fmla="*/ 381 w 502"/>
                <a:gd name="T103" fmla="*/ 329 h 525"/>
                <a:gd name="T104" fmla="*/ 386 w 502"/>
                <a:gd name="T105" fmla="*/ 326 h 525"/>
                <a:gd name="T106" fmla="*/ 398 w 502"/>
                <a:gd name="T107" fmla="*/ 319 h 525"/>
                <a:gd name="T108" fmla="*/ 405 w 502"/>
                <a:gd name="T109" fmla="*/ 312 h 525"/>
                <a:gd name="T110" fmla="*/ 414 w 502"/>
                <a:gd name="T111" fmla="*/ 310 h 525"/>
                <a:gd name="T112" fmla="*/ 417 w 502"/>
                <a:gd name="T113" fmla="*/ 303 h 525"/>
                <a:gd name="T114" fmla="*/ 431 w 502"/>
                <a:gd name="T115" fmla="*/ 291 h 525"/>
                <a:gd name="T116" fmla="*/ 438 w 502"/>
                <a:gd name="T117" fmla="*/ 282 h 525"/>
                <a:gd name="T118" fmla="*/ 455 w 502"/>
                <a:gd name="T119" fmla="*/ 272 h 525"/>
                <a:gd name="T120" fmla="*/ 476 w 502"/>
                <a:gd name="T121" fmla="*/ 265 h 525"/>
                <a:gd name="T122" fmla="*/ 492 w 502"/>
                <a:gd name="T123" fmla="*/ 25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2" h="525">
                  <a:moveTo>
                    <a:pt x="497" y="246"/>
                  </a:moveTo>
                  <a:lnTo>
                    <a:pt x="497" y="246"/>
                  </a:lnTo>
                  <a:lnTo>
                    <a:pt x="497" y="244"/>
                  </a:lnTo>
                  <a:lnTo>
                    <a:pt x="497" y="244"/>
                  </a:lnTo>
                  <a:lnTo>
                    <a:pt x="495" y="244"/>
                  </a:lnTo>
                  <a:lnTo>
                    <a:pt x="495" y="244"/>
                  </a:lnTo>
                  <a:lnTo>
                    <a:pt x="490" y="244"/>
                  </a:lnTo>
                  <a:lnTo>
                    <a:pt x="488" y="241"/>
                  </a:lnTo>
                  <a:lnTo>
                    <a:pt x="485" y="241"/>
                  </a:lnTo>
                  <a:lnTo>
                    <a:pt x="485" y="239"/>
                  </a:lnTo>
                  <a:lnTo>
                    <a:pt x="483" y="237"/>
                  </a:lnTo>
                  <a:lnTo>
                    <a:pt x="483" y="234"/>
                  </a:lnTo>
                  <a:lnTo>
                    <a:pt x="483" y="232"/>
                  </a:lnTo>
                  <a:lnTo>
                    <a:pt x="483" y="232"/>
                  </a:lnTo>
                  <a:lnTo>
                    <a:pt x="485" y="229"/>
                  </a:lnTo>
                  <a:lnTo>
                    <a:pt x="485" y="229"/>
                  </a:lnTo>
                  <a:lnTo>
                    <a:pt x="485" y="227"/>
                  </a:lnTo>
                  <a:lnTo>
                    <a:pt x="485" y="227"/>
                  </a:lnTo>
                  <a:lnTo>
                    <a:pt x="483" y="227"/>
                  </a:lnTo>
                  <a:lnTo>
                    <a:pt x="481" y="225"/>
                  </a:lnTo>
                  <a:lnTo>
                    <a:pt x="481" y="225"/>
                  </a:lnTo>
                  <a:lnTo>
                    <a:pt x="476" y="225"/>
                  </a:lnTo>
                  <a:lnTo>
                    <a:pt x="476" y="225"/>
                  </a:lnTo>
                  <a:lnTo>
                    <a:pt x="466" y="220"/>
                  </a:lnTo>
                  <a:lnTo>
                    <a:pt x="464" y="220"/>
                  </a:lnTo>
                  <a:lnTo>
                    <a:pt x="462" y="218"/>
                  </a:lnTo>
                  <a:lnTo>
                    <a:pt x="462" y="218"/>
                  </a:lnTo>
                  <a:lnTo>
                    <a:pt x="459" y="218"/>
                  </a:lnTo>
                  <a:lnTo>
                    <a:pt x="459" y="218"/>
                  </a:lnTo>
                  <a:lnTo>
                    <a:pt x="457" y="218"/>
                  </a:lnTo>
                  <a:lnTo>
                    <a:pt x="457" y="218"/>
                  </a:lnTo>
                  <a:lnTo>
                    <a:pt x="455" y="218"/>
                  </a:lnTo>
                  <a:lnTo>
                    <a:pt x="455" y="220"/>
                  </a:lnTo>
                  <a:lnTo>
                    <a:pt x="455" y="220"/>
                  </a:lnTo>
                  <a:lnTo>
                    <a:pt x="452" y="218"/>
                  </a:lnTo>
                  <a:lnTo>
                    <a:pt x="448" y="218"/>
                  </a:lnTo>
                  <a:lnTo>
                    <a:pt x="445" y="215"/>
                  </a:lnTo>
                  <a:lnTo>
                    <a:pt x="445" y="215"/>
                  </a:lnTo>
                  <a:lnTo>
                    <a:pt x="438" y="215"/>
                  </a:lnTo>
                  <a:lnTo>
                    <a:pt x="433" y="215"/>
                  </a:lnTo>
                  <a:lnTo>
                    <a:pt x="431" y="215"/>
                  </a:lnTo>
                  <a:lnTo>
                    <a:pt x="431" y="213"/>
                  </a:lnTo>
                  <a:lnTo>
                    <a:pt x="429" y="213"/>
                  </a:lnTo>
                  <a:lnTo>
                    <a:pt x="429" y="213"/>
                  </a:lnTo>
                  <a:lnTo>
                    <a:pt x="429" y="213"/>
                  </a:lnTo>
                  <a:lnTo>
                    <a:pt x="429" y="211"/>
                  </a:lnTo>
                  <a:lnTo>
                    <a:pt x="429" y="211"/>
                  </a:lnTo>
                  <a:lnTo>
                    <a:pt x="426" y="211"/>
                  </a:lnTo>
                  <a:lnTo>
                    <a:pt x="426" y="211"/>
                  </a:lnTo>
                  <a:lnTo>
                    <a:pt x="426" y="211"/>
                  </a:lnTo>
                  <a:lnTo>
                    <a:pt x="426" y="211"/>
                  </a:lnTo>
                  <a:lnTo>
                    <a:pt x="426" y="208"/>
                  </a:lnTo>
                  <a:lnTo>
                    <a:pt x="426" y="208"/>
                  </a:lnTo>
                  <a:lnTo>
                    <a:pt x="426" y="208"/>
                  </a:lnTo>
                  <a:lnTo>
                    <a:pt x="426" y="208"/>
                  </a:lnTo>
                  <a:lnTo>
                    <a:pt x="426" y="208"/>
                  </a:lnTo>
                  <a:lnTo>
                    <a:pt x="426" y="208"/>
                  </a:lnTo>
                  <a:lnTo>
                    <a:pt x="426" y="206"/>
                  </a:lnTo>
                  <a:lnTo>
                    <a:pt x="426" y="206"/>
                  </a:lnTo>
                  <a:lnTo>
                    <a:pt x="424" y="203"/>
                  </a:lnTo>
                  <a:lnTo>
                    <a:pt x="424" y="201"/>
                  </a:lnTo>
                  <a:lnTo>
                    <a:pt x="424" y="201"/>
                  </a:lnTo>
                  <a:lnTo>
                    <a:pt x="424" y="201"/>
                  </a:lnTo>
                  <a:lnTo>
                    <a:pt x="424" y="201"/>
                  </a:lnTo>
                  <a:lnTo>
                    <a:pt x="424" y="199"/>
                  </a:lnTo>
                  <a:lnTo>
                    <a:pt x="424" y="199"/>
                  </a:lnTo>
                  <a:lnTo>
                    <a:pt x="421" y="196"/>
                  </a:lnTo>
                  <a:lnTo>
                    <a:pt x="419" y="194"/>
                  </a:lnTo>
                  <a:lnTo>
                    <a:pt x="419" y="192"/>
                  </a:lnTo>
                  <a:lnTo>
                    <a:pt x="414" y="189"/>
                  </a:lnTo>
                  <a:lnTo>
                    <a:pt x="414" y="189"/>
                  </a:lnTo>
                  <a:lnTo>
                    <a:pt x="412" y="187"/>
                  </a:lnTo>
                  <a:lnTo>
                    <a:pt x="412" y="184"/>
                  </a:lnTo>
                  <a:lnTo>
                    <a:pt x="412" y="184"/>
                  </a:lnTo>
                  <a:lnTo>
                    <a:pt x="412" y="182"/>
                  </a:lnTo>
                  <a:lnTo>
                    <a:pt x="412" y="180"/>
                  </a:lnTo>
                  <a:lnTo>
                    <a:pt x="412" y="177"/>
                  </a:lnTo>
                  <a:lnTo>
                    <a:pt x="412" y="177"/>
                  </a:lnTo>
                  <a:lnTo>
                    <a:pt x="412" y="175"/>
                  </a:lnTo>
                  <a:lnTo>
                    <a:pt x="412" y="175"/>
                  </a:lnTo>
                  <a:lnTo>
                    <a:pt x="412" y="173"/>
                  </a:lnTo>
                  <a:lnTo>
                    <a:pt x="412" y="173"/>
                  </a:lnTo>
                  <a:lnTo>
                    <a:pt x="412" y="173"/>
                  </a:lnTo>
                  <a:lnTo>
                    <a:pt x="412" y="173"/>
                  </a:lnTo>
                  <a:lnTo>
                    <a:pt x="414" y="168"/>
                  </a:lnTo>
                  <a:lnTo>
                    <a:pt x="414" y="166"/>
                  </a:lnTo>
                  <a:lnTo>
                    <a:pt x="412" y="161"/>
                  </a:lnTo>
                  <a:lnTo>
                    <a:pt x="412" y="158"/>
                  </a:lnTo>
                  <a:lnTo>
                    <a:pt x="412" y="156"/>
                  </a:lnTo>
                  <a:lnTo>
                    <a:pt x="414" y="154"/>
                  </a:lnTo>
                  <a:lnTo>
                    <a:pt x="412" y="154"/>
                  </a:lnTo>
                  <a:lnTo>
                    <a:pt x="412" y="154"/>
                  </a:lnTo>
                  <a:lnTo>
                    <a:pt x="412" y="151"/>
                  </a:lnTo>
                  <a:lnTo>
                    <a:pt x="410" y="151"/>
                  </a:lnTo>
                  <a:lnTo>
                    <a:pt x="407" y="151"/>
                  </a:lnTo>
                  <a:lnTo>
                    <a:pt x="405" y="151"/>
                  </a:lnTo>
                  <a:lnTo>
                    <a:pt x="400" y="151"/>
                  </a:lnTo>
                  <a:lnTo>
                    <a:pt x="393" y="151"/>
                  </a:lnTo>
                  <a:lnTo>
                    <a:pt x="393" y="151"/>
                  </a:lnTo>
                  <a:lnTo>
                    <a:pt x="391" y="154"/>
                  </a:lnTo>
                  <a:lnTo>
                    <a:pt x="391" y="144"/>
                  </a:lnTo>
                  <a:lnTo>
                    <a:pt x="391" y="137"/>
                  </a:lnTo>
                  <a:lnTo>
                    <a:pt x="386" y="130"/>
                  </a:lnTo>
                  <a:lnTo>
                    <a:pt x="386" y="130"/>
                  </a:lnTo>
                  <a:lnTo>
                    <a:pt x="386" y="130"/>
                  </a:lnTo>
                  <a:lnTo>
                    <a:pt x="384" y="128"/>
                  </a:lnTo>
                  <a:lnTo>
                    <a:pt x="384" y="128"/>
                  </a:lnTo>
                  <a:lnTo>
                    <a:pt x="384" y="128"/>
                  </a:lnTo>
                  <a:lnTo>
                    <a:pt x="381" y="128"/>
                  </a:lnTo>
                  <a:lnTo>
                    <a:pt x="381" y="128"/>
                  </a:lnTo>
                  <a:lnTo>
                    <a:pt x="381" y="128"/>
                  </a:lnTo>
                  <a:lnTo>
                    <a:pt x="381" y="128"/>
                  </a:lnTo>
                  <a:lnTo>
                    <a:pt x="379" y="128"/>
                  </a:lnTo>
                  <a:lnTo>
                    <a:pt x="379" y="125"/>
                  </a:lnTo>
                  <a:lnTo>
                    <a:pt x="377" y="125"/>
                  </a:lnTo>
                  <a:lnTo>
                    <a:pt x="374" y="125"/>
                  </a:lnTo>
                  <a:lnTo>
                    <a:pt x="374" y="125"/>
                  </a:lnTo>
                  <a:lnTo>
                    <a:pt x="372" y="125"/>
                  </a:lnTo>
                  <a:lnTo>
                    <a:pt x="365" y="121"/>
                  </a:lnTo>
                  <a:lnTo>
                    <a:pt x="365" y="121"/>
                  </a:lnTo>
                  <a:lnTo>
                    <a:pt x="362" y="121"/>
                  </a:lnTo>
                  <a:lnTo>
                    <a:pt x="362" y="121"/>
                  </a:lnTo>
                  <a:lnTo>
                    <a:pt x="360" y="121"/>
                  </a:lnTo>
                  <a:lnTo>
                    <a:pt x="360" y="121"/>
                  </a:lnTo>
                  <a:lnTo>
                    <a:pt x="358" y="118"/>
                  </a:lnTo>
                  <a:lnTo>
                    <a:pt x="358" y="118"/>
                  </a:lnTo>
                  <a:lnTo>
                    <a:pt x="358" y="118"/>
                  </a:lnTo>
                  <a:lnTo>
                    <a:pt x="358" y="118"/>
                  </a:lnTo>
                  <a:lnTo>
                    <a:pt x="355" y="116"/>
                  </a:lnTo>
                  <a:lnTo>
                    <a:pt x="353" y="116"/>
                  </a:lnTo>
                  <a:lnTo>
                    <a:pt x="353" y="116"/>
                  </a:lnTo>
                  <a:lnTo>
                    <a:pt x="353" y="113"/>
                  </a:lnTo>
                  <a:lnTo>
                    <a:pt x="353" y="113"/>
                  </a:lnTo>
                  <a:lnTo>
                    <a:pt x="351" y="113"/>
                  </a:lnTo>
                  <a:lnTo>
                    <a:pt x="351" y="111"/>
                  </a:lnTo>
                  <a:lnTo>
                    <a:pt x="348" y="111"/>
                  </a:lnTo>
                  <a:lnTo>
                    <a:pt x="346" y="111"/>
                  </a:lnTo>
                  <a:lnTo>
                    <a:pt x="346" y="109"/>
                  </a:lnTo>
                  <a:lnTo>
                    <a:pt x="343" y="109"/>
                  </a:lnTo>
                  <a:lnTo>
                    <a:pt x="343" y="106"/>
                  </a:lnTo>
                  <a:lnTo>
                    <a:pt x="341" y="106"/>
                  </a:lnTo>
                  <a:lnTo>
                    <a:pt x="341" y="106"/>
                  </a:lnTo>
                  <a:lnTo>
                    <a:pt x="339" y="106"/>
                  </a:lnTo>
                  <a:lnTo>
                    <a:pt x="339" y="104"/>
                  </a:lnTo>
                  <a:lnTo>
                    <a:pt x="339" y="104"/>
                  </a:lnTo>
                  <a:lnTo>
                    <a:pt x="339" y="104"/>
                  </a:lnTo>
                  <a:lnTo>
                    <a:pt x="339" y="104"/>
                  </a:lnTo>
                  <a:lnTo>
                    <a:pt x="341" y="102"/>
                  </a:lnTo>
                  <a:lnTo>
                    <a:pt x="341" y="102"/>
                  </a:lnTo>
                  <a:lnTo>
                    <a:pt x="339" y="102"/>
                  </a:lnTo>
                  <a:lnTo>
                    <a:pt x="339" y="102"/>
                  </a:lnTo>
                  <a:lnTo>
                    <a:pt x="339" y="102"/>
                  </a:lnTo>
                  <a:lnTo>
                    <a:pt x="339" y="99"/>
                  </a:lnTo>
                  <a:lnTo>
                    <a:pt x="334" y="99"/>
                  </a:lnTo>
                  <a:lnTo>
                    <a:pt x="332" y="99"/>
                  </a:lnTo>
                  <a:lnTo>
                    <a:pt x="332" y="99"/>
                  </a:lnTo>
                  <a:lnTo>
                    <a:pt x="329" y="97"/>
                  </a:lnTo>
                  <a:lnTo>
                    <a:pt x="324" y="83"/>
                  </a:lnTo>
                  <a:lnTo>
                    <a:pt x="322" y="80"/>
                  </a:lnTo>
                  <a:lnTo>
                    <a:pt x="322" y="78"/>
                  </a:lnTo>
                  <a:lnTo>
                    <a:pt x="320" y="76"/>
                  </a:lnTo>
                  <a:lnTo>
                    <a:pt x="320" y="73"/>
                  </a:lnTo>
                  <a:lnTo>
                    <a:pt x="320" y="73"/>
                  </a:lnTo>
                  <a:lnTo>
                    <a:pt x="320" y="71"/>
                  </a:lnTo>
                  <a:lnTo>
                    <a:pt x="320" y="69"/>
                  </a:lnTo>
                  <a:lnTo>
                    <a:pt x="320" y="69"/>
                  </a:lnTo>
                  <a:lnTo>
                    <a:pt x="320" y="69"/>
                  </a:lnTo>
                  <a:lnTo>
                    <a:pt x="320" y="64"/>
                  </a:lnTo>
                  <a:lnTo>
                    <a:pt x="313" y="57"/>
                  </a:lnTo>
                  <a:lnTo>
                    <a:pt x="310" y="54"/>
                  </a:lnTo>
                  <a:lnTo>
                    <a:pt x="310" y="50"/>
                  </a:lnTo>
                  <a:lnTo>
                    <a:pt x="310" y="47"/>
                  </a:lnTo>
                  <a:lnTo>
                    <a:pt x="308" y="47"/>
                  </a:lnTo>
                  <a:lnTo>
                    <a:pt x="306" y="45"/>
                  </a:lnTo>
                  <a:lnTo>
                    <a:pt x="306" y="45"/>
                  </a:lnTo>
                  <a:lnTo>
                    <a:pt x="301" y="40"/>
                  </a:lnTo>
                  <a:lnTo>
                    <a:pt x="301" y="40"/>
                  </a:lnTo>
                  <a:lnTo>
                    <a:pt x="298" y="38"/>
                  </a:lnTo>
                  <a:lnTo>
                    <a:pt x="296" y="35"/>
                  </a:lnTo>
                  <a:lnTo>
                    <a:pt x="296" y="33"/>
                  </a:lnTo>
                  <a:lnTo>
                    <a:pt x="296" y="33"/>
                  </a:lnTo>
                  <a:lnTo>
                    <a:pt x="294" y="31"/>
                  </a:lnTo>
                  <a:lnTo>
                    <a:pt x="294" y="28"/>
                  </a:lnTo>
                  <a:lnTo>
                    <a:pt x="291" y="26"/>
                  </a:lnTo>
                  <a:lnTo>
                    <a:pt x="291" y="21"/>
                  </a:lnTo>
                  <a:lnTo>
                    <a:pt x="289" y="19"/>
                  </a:lnTo>
                  <a:lnTo>
                    <a:pt x="289" y="19"/>
                  </a:lnTo>
                  <a:lnTo>
                    <a:pt x="287" y="16"/>
                  </a:lnTo>
                  <a:lnTo>
                    <a:pt x="284" y="16"/>
                  </a:lnTo>
                  <a:lnTo>
                    <a:pt x="282" y="12"/>
                  </a:lnTo>
                  <a:lnTo>
                    <a:pt x="282" y="9"/>
                  </a:lnTo>
                  <a:lnTo>
                    <a:pt x="280" y="7"/>
                  </a:lnTo>
                  <a:lnTo>
                    <a:pt x="280" y="5"/>
                  </a:lnTo>
                  <a:lnTo>
                    <a:pt x="282" y="0"/>
                  </a:lnTo>
                  <a:lnTo>
                    <a:pt x="280" y="0"/>
                  </a:lnTo>
                  <a:lnTo>
                    <a:pt x="277" y="0"/>
                  </a:lnTo>
                  <a:lnTo>
                    <a:pt x="275" y="2"/>
                  </a:lnTo>
                  <a:lnTo>
                    <a:pt x="272" y="2"/>
                  </a:lnTo>
                  <a:lnTo>
                    <a:pt x="272" y="2"/>
                  </a:lnTo>
                  <a:lnTo>
                    <a:pt x="270" y="2"/>
                  </a:lnTo>
                  <a:lnTo>
                    <a:pt x="270" y="2"/>
                  </a:lnTo>
                  <a:lnTo>
                    <a:pt x="270" y="2"/>
                  </a:lnTo>
                  <a:lnTo>
                    <a:pt x="268" y="2"/>
                  </a:lnTo>
                  <a:lnTo>
                    <a:pt x="268" y="2"/>
                  </a:lnTo>
                  <a:lnTo>
                    <a:pt x="268" y="2"/>
                  </a:lnTo>
                  <a:lnTo>
                    <a:pt x="268" y="2"/>
                  </a:lnTo>
                  <a:lnTo>
                    <a:pt x="265" y="0"/>
                  </a:lnTo>
                  <a:lnTo>
                    <a:pt x="268" y="0"/>
                  </a:lnTo>
                  <a:lnTo>
                    <a:pt x="265" y="0"/>
                  </a:lnTo>
                  <a:lnTo>
                    <a:pt x="265" y="0"/>
                  </a:lnTo>
                  <a:lnTo>
                    <a:pt x="265" y="0"/>
                  </a:lnTo>
                  <a:lnTo>
                    <a:pt x="265" y="2"/>
                  </a:lnTo>
                  <a:lnTo>
                    <a:pt x="265" y="2"/>
                  </a:lnTo>
                  <a:lnTo>
                    <a:pt x="261" y="2"/>
                  </a:lnTo>
                  <a:lnTo>
                    <a:pt x="261" y="2"/>
                  </a:lnTo>
                  <a:lnTo>
                    <a:pt x="258" y="2"/>
                  </a:lnTo>
                  <a:lnTo>
                    <a:pt x="258" y="5"/>
                  </a:lnTo>
                  <a:lnTo>
                    <a:pt x="256" y="5"/>
                  </a:lnTo>
                  <a:lnTo>
                    <a:pt x="256" y="5"/>
                  </a:lnTo>
                  <a:lnTo>
                    <a:pt x="256" y="5"/>
                  </a:lnTo>
                  <a:lnTo>
                    <a:pt x="256" y="5"/>
                  </a:lnTo>
                  <a:lnTo>
                    <a:pt x="256" y="5"/>
                  </a:lnTo>
                  <a:lnTo>
                    <a:pt x="256" y="5"/>
                  </a:lnTo>
                  <a:lnTo>
                    <a:pt x="253" y="7"/>
                  </a:lnTo>
                  <a:lnTo>
                    <a:pt x="253" y="7"/>
                  </a:lnTo>
                  <a:lnTo>
                    <a:pt x="253" y="7"/>
                  </a:lnTo>
                  <a:lnTo>
                    <a:pt x="251" y="9"/>
                  </a:lnTo>
                  <a:lnTo>
                    <a:pt x="249" y="9"/>
                  </a:lnTo>
                  <a:lnTo>
                    <a:pt x="246" y="14"/>
                  </a:lnTo>
                  <a:lnTo>
                    <a:pt x="246" y="14"/>
                  </a:lnTo>
                  <a:lnTo>
                    <a:pt x="246" y="14"/>
                  </a:lnTo>
                  <a:lnTo>
                    <a:pt x="246" y="14"/>
                  </a:lnTo>
                  <a:lnTo>
                    <a:pt x="246" y="14"/>
                  </a:lnTo>
                  <a:lnTo>
                    <a:pt x="246" y="14"/>
                  </a:lnTo>
                  <a:lnTo>
                    <a:pt x="244" y="14"/>
                  </a:lnTo>
                  <a:lnTo>
                    <a:pt x="242" y="16"/>
                  </a:lnTo>
                  <a:lnTo>
                    <a:pt x="239" y="14"/>
                  </a:lnTo>
                  <a:lnTo>
                    <a:pt x="239" y="12"/>
                  </a:lnTo>
                  <a:lnTo>
                    <a:pt x="239" y="12"/>
                  </a:lnTo>
                  <a:lnTo>
                    <a:pt x="239" y="12"/>
                  </a:lnTo>
                  <a:lnTo>
                    <a:pt x="239" y="12"/>
                  </a:lnTo>
                  <a:lnTo>
                    <a:pt x="239" y="9"/>
                  </a:lnTo>
                  <a:lnTo>
                    <a:pt x="237" y="9"/>
                  </a:lnTo>
                  <a:lnTo>
                    <a:pt x="237" y="9"/>
                  </a:lnTo>
                  <a:lnTo>
                    <a:pt x="235" y="9"/>
                  </a:lnTo>
                  <a:lnTo>
                    <a:pt x="235" y="9"/>
                  </a:lnTo>
                  <a:lnTo>
                    <a:pt x="232" y="9"/>
                  </a:lnTo>
                  <a:lnTo>
                    <a:pt x="232" y="14"/>
                  </a:lnTo>
                  <a:lnTo>
                    <a:pt x="232" y="14"/>
                  </a:lnTo>
                  <a:lnTo>
                    <a:pt x="230" y="14"/>
                  </a:lnTo>
                  <a:lnTo>
                    <a:pt x="230" y="14"/>
                  </a:lnTo>
                  <a:lnTo>
                    <a:pt x="230" y="12"/>
                  </a:lnTo>
                  <a:lnTo>
                    <a:pt x="227" y="12"/>
                  </a:lnTo>
                  <a:lnTo>
                    <a:pt x="227" y="12"/>
                  </a:lnTo>
                  <a:lnTo>
                    <a:pt x="225" y="14"/>
                  </a:lnTo>
                  <a:lnTo>
                    <a:pt x="223" y="16"/>
                  </a:lnTo>
                  <a:lnTo>
                    <a:pt x="220" y="19"/>
                  </a:lnTo>
                  <a:lnTo>
                    <a:pt x="218" y="19"/>
                  </a:lnTo>
                  <a:lnTo>
                    <a:pt x="218" y="19"/>
                  </a:lnTo>
                  <a:lnTo>
                    <a:pt x="216" y="21"/>
                  </a:lnTo>
                  <a:lnTo>
                    <a:pt x="216" y="21"/>
                  </a:lnTo>
                  <a:lnTo>
                    <a:pt x="216" y="21"/>
                  </a:lnTo>
                  <a:lnTo>
                    <a:pt x="213" y="21"/>
                  </a:lnTo>
                  <a:lnTo>
                    <a:pt x="213" y="21"/>
                  </a:lnTo>
                  <a:lnTo>
                    <a:pt x="213" y="21"/>
                  </a:lnTo>
                  <a:lnTo>
                    <a:pt x="213" y="21"/>
                  </a:lnTo>
                  <a:lnTo>
                    <a:pt x="213" y="21"/>
                  </a:lnTo>
                  <a:lnTo>
                    <a:pt x="213" y="21"/>
                  </a:lnTo>
                  <a:lnTo>
                    <a:pt x="213" y="21"/>
                  </a:lnTo>
                  <a:lnTo>
                    <a:pt x="211" y="24"/>
                  </a:lnTo>
                  <a:lnTo>
                    <a:pt x="211" y="26"/>
                  </a:lnTo>
                  <a:lnTo>
                    <a:pt x="209" y="26"/>
                  </a:lnTo>
                  <a:lnTo>
                    <a:pt x="209" y="28"/>
                  </a:lnTo>
                  <a:lnTo>
                    <a:pt x="209" y="28"/>
                  </a:lnTo>
                  <a:lnTo>
                    <a:pt x="206" y="28"/>
                  </a:lnTo>
                  <a:lnTo>
                    <a:pt x="206" y="31"/>
                  </a:lnTo>
                  <a:lnTo>
                    <a:pt x="206" y="31"/>
                  </a:lnTo>
                  <a:lnTo>
                    <a:pt x="199" y="35"/>
                  </a:lnTo>
                  <a:lnTo>
                    <a:pt x="199" y="35"/>
                  </a:lnTo>
                  <a:lnTo>
                    <a:pt x="199" y="35"/>
                  </a:lnTo>
                  <a:lnTo>
                    <a:pt x="197" y="38"/>
                  </a:lnTo>
                  <a:lnTo>
                    <a:pt x="197" y="38"/>
                  </a:lnTo>
                  <a:lnTo>
                    <a:pt x="197" y="38"/>
                  </a:lnTo>
                  <a:lnTo>
                    <a:pt x="194" y="38"/>
                  </a:lnTo>
                  <a:lnTo>
                    <a:pt x="194" y="38"/>
                  </a:lnTo>
                  <a:lnTo>
                    <a:pt x="192" y="38"/>
                  </a:lnTo>
                  <a:lnTo>
                    <a:pt x="192" y="35"/>
                  </a:lnTo>
                  <a:lnTo>
                    <a:pt x="192" y="33"/>
                  </a:lnTo>
                  <a:lnTo>
                    <a:pt x="192" y="33"/>
                  </a:lnTo>
                  <a:lnTo>
                    <a:pt x="192" y="31"/>
                  </a:lnTo>
                  <a:lnTo>
                    <a:pt x="192" y="31"/>
                  </a:lnTo>
                  <a:lnTo>
                    <a:pt x="190" y="28"/>
                  </a:lnTo>
                  <a:lnTo>
                    <a:pt x="190" y="28"/>
                  </a:lnTo>
                  <a:lnTo>
                    <a:pt x="190" y="26"/>
                  </a:lnTo>
                  <a:lnTo>
                    <a:pt x="190" y="26"/>
                  </a:lnTo>
                  <a:lnTo>
                    <a:pt x="190" y="26"/>
                  </a:lnTo>
                  <a:lnTo>
                    <a:pt x="190" y="26"/>
                  </a:lnTo>
                  <a:lnTo>
                    <a:pt x="187" y="26"/>
                  </a:lnTo>
                  <a:lnTo>
                    <a:pt x="187" y="26"/>
                  </a:lnTo>
                  <a:lnTo>
                    <a:pt x="187" y="24"/>
                  </a:lnTo>
                  <a:lnTo>
                    <a:pt x="187" y="24"/>
                  </a:lnTo>
                  <a:lnTo>
                    <a:pt x="185" y="24"/>
                  </a:lnTo>
                  <a:lnTo>
                    <a:pt x="185" y="24"/>
                  </a:lnTo>
                  <a:lnTo>
                    <a:pt x="185" y="24"/>
                  </a:lnTo>
                  <a:lnTo>
                    <a:pt x="183" y="24"/>
                  </a:lnTo>
                  <a:lnTo>
                    <a:pt x="183" y="24"/>
                  </a:lnTo>
                  <a:lnTo>
                    <a:pt x="183" y="24"/>
                  </a:lnTo>
                  <a:lnTo>
                    <a:pt x="183" y="24"/>
                  </a:lnTo>
                  <a:lnTo>
                    <a:pt x="183" y="21"/>
                  </a:lnTo>
                  <a:lnTo>
                    <a:pt x="183" y="21"/>
                  </a:lnTo>
                  <a:lnTo>
                    <a:pt x="183" y="21"/>
                  </a:lnTo>
                  <a:lnTo>
                    <a:pt x="180" y="19"/>
                  </a:lnTo>
                  <a:lnTo>
                    <a:pt x="180" y="16"/>
                  </a:lnTo>
                  <a:lnTo>
                    <a:pt x="180" y="16"/>
                  </a:lnTo>
                  <a:lnTo>
                    <a:pt x="180" y="16"/>
                  </a:lnTo>
                  <a:lnTo>
                    <a:pt x="180" y="16"/>
                  </a:lnTo>
                  <a:lnTo>
                    <a:pt x="180" y="14"/>
                  </a:lnTo>
                  <a:lnTo>
                    <a:pt x="180" y="14"/>
                  </a:lnTo>
                  <a:lnTo>
                    <a:pt x="180" y="14"/>
                  </a:lnTo>
                  <a:lnTo>
                    <a:pt x="178" y="14"/>
                  </a:lnTo>
                  <a:lnTo>
                    <a:pt x="178" y="14"/>
                  </a:lnTo>
                  <a:lnTo>
                    <a:pt x="178" y="14"/>
                  </a:lnTo>
                  <a:lnTo>
                    <a:pt x="178" y="12"/>
                  </a:lnTo>
                  <a:lnTo>
                    <a:pt x="178" y="12"/>
                  </a:lnTo>
                  <a:lnTo>
                    <a:pt x="178" y="12"/>
                  </a:lnTo>
                  <a:lnTo>
                    <a:pt x="175" y="12"/>
                  </a:lnTo>
                  <a:lnTo>
                    <a:pt x="171" y="12"/>
                  </a:lnTo>
                  <a:lnTo>
                    <a:pt x="166" y="12"/>
                  </a:lnTo>
                  <a:lnTo>
                    <a:pt x="161" y="14"/>
                  </a:lnTo>
                  <a:lnTo>
                    <a:pt x="156" y="14"/>
                  </a:lnTo>
                  <a:lnTo>
                    <a:pt x="152" y="14"/>
                  </a:lnTo>
                  <a:lnTo>
                    <a:pt x="147" y="16"/>
                  </a:lnTo>
                  <a:lnTo>
                    <a:pt x="142" y="16"/>
                  </a:lnTo>
                  <a:lnTo>
                    <a:pt x="138" y="16"/>
                  </a:lnTo>
                  <a:lnTo>
                    <a:pt x="133" y="19"/>
                  </a:lnTo>
                  <a:lnTo>
                    <a:pt x="128" y="19"/>
                  </a:lnTo>
                  <a:lnTo>
                    <a:pt x="123" y="21"/>
                  </a:lnTo>
                  <a:lnTo>
                    <a:pt x="121" y="21"/>
                  </a:lnTo>
                  <a:lnTo>
                    <a:pt x="116" y="21"/>
                  </a:lnTo>
                  <a:lnTo>
                    <a:pt x="112" y="24"/>
                  </a:lnTo>
                  <a:lnTo>
                    <a:pt x="107" y="24"/>
                  </a:lnTo>
                  <a:lnTo>
                    <a:pt x="102" y="24"/>
                  </a:lnTo>
                  <a:lnTo>
                    <a:pt x="97" y="26"/>
                  </a:lnTo>
                  <a:lnTo>
                    <a:pt x="93" y="26"/>
                  </a:lnTo>
                  <a:lnTo>
                    <a:pt x="88" y="28"/>
                  </a:lnTo>
                  <a:lnTo>
                    <a:pt x="83" y="28"/>
                  </a:lnTo>
                  <a:lnTo>
                    <a:pt x="83" y="28"/>
                  </a:lnTo>
                  <a:lnTo>
                    <a:pt x="83" y="28"/>
                  </a:lnTo>
                  <a:lnTo>
                    <a:pt x="81" y="28"/>
                  </a:lnTo>
                  <a:lnTo>
                    <a:pt x="81" y="28"/>
                  </a:lnTo>
                  <a:lnTo>
                    <a:pt x="78" y="28"/>
                  </a:lnTo>
                  <a:lnTo>
                    <a:pt x="78" y="28"/>
                  </a:lnTo>
                  <a:lnTo>
                    <a:pt x="76" y="28"/>
                  </a:lnTo>
                  <a:lnTo>
                    <a:pt x="74" y="28"/>
                  </a:lnTo>
                  <a:lnTo>
                    <a:pt x="71" y="28"/>
                  </a:lnTo>
                  <a:lnTo>
                    <a:pt x="69" y="28"/>
                  </a:lnTo>
                  <a:lnTo>
                    <a:pt x="64" y="28"/>
                  </a:lnTo>
                  <a:lnTo>
                    <a:pt x="62" y="31"/>
                  </a:lnTo>
                  <a:lnTo>
                    <a:pt x="59" y="31"/>
                  </a:lnTo>
                  <a:lnTo>
                    <a:pt x="57" y="31"/>
                  </a:lnTo>
                  <a:lnTo>
                    <a:pt x="55" y="31"/>
                  </a:lnTo>
                  <a:lnTo>
                    <a:pt x="52" y="31"/>
                  </a:lnTo>
                  <a:lnTo>
                    <a:pt x="52" y="69"/>
                  </a:lnTo>
                  <a:lnTo>
                    <a:pt x="52" y="76"/>
                  </a:lnTo>
                  <a:lnTo>
                    <a:pt x="52" y="78"/>
                  </a:lnTo>
                  <a:lnTo>
                    <a:pt x="52" y="83"/>
                  </a:lnTo>
                  <a:lnTo>
                    <a:pt x="52" y="90"/>
                  </a:lnTo>
                  <a:lnTo>
                    <a:pt x="55" y="97"/>
                  </a:lnTo>
                  <a:lnTo>
                    <a:pt x="55" y="104"/>
                  </a:lnTo>
                  <a:lnTo>
                    <a:pt x="55" y="111"/>
                  </a:lnTo>
                  <a:lnTo>
                    <a:pt x="55" y="118"/>
                  </a:lnTo>
                  <a:lnTo>
                    <a:pt x="55" y="125"/>
                  </a:lnTo>
                  <a:lnTo>
                    <a:pt x="55" y="132"/>
                  </a:lnTo>
                  <a:lnTo>
                    <a:pt x="55" y="140"/>
                  </a:lnTo>
                  <a:lnTo>
                    <a:pt x="55" y="144"/>
                  </a:lnTo>
                  <a:lnTo>
                    <a:pt x="55" y="147"/>
                  </a:lnTo>
                  <a:lnTo>
                    <a:pt x="55" y="154"/>
                  </a:lnTo>
                  <a:lnTo>
                    <a:pt x="55" y="161"/>
                  </a:lnTo>
                  <a:lnTo>
                    <a:pt x="55" y="168"/>
                  </a:lnTo>
                  <a:lnTo>
                    <a:pt x="55" y="175"/>
                  </a:lnTo>
                  <a:lnTo>
                    <a:pt x="55" y="182"/>
                  </a:lnTo>
                  <a:lnTo>
                    <a:pt x="55" y="182"/>
                  </a:lnTo>
                  <a:lnTo>
                    <a:pt x="55" y="184"/>
                  </a:lnTo>
                  <a:lnTo>
                    <a:pt x="55" y="187"/>
                  </a:lnTo>
                  <a:lnTo>
                    <a:pt x="55" y="192"/>
                  </a:lnTo>
                  <a:lnTo>
                    <a:pt x="55" y="194"/>
                  </a:lnTo>
                  <a:lnTo>
                    <a:pt x="55" y="199"/>
                  </a:lnTo>
                  <a:lnTo>
                    <a:pt x="55" y="201"/>
                  </a:lnTo>
                  <a:lnTo>
                    <a:pt x="55" y="203"/>
                  </a:lnTo>
                  <a:lnTo>
                    <a:pt x="55" y="208"/>
                  </a:lnTo>
                  <a:lnTo>
                    <a:pt x="55" y="211"/>
                  </a:lnTo>
                  <a:lnTo>
                    <a:pt x="55" y="215"/>
                  </a:lnTo>
                  <a:lnTo>
                    <a:pt x="55" y="218"/>
                  </a:lnTo>
                  <a:lnTo>
                    <a:pt x="55" y="220"/>
                  </a:lnTo>
                  <a:lnTo>
                    <a:pt x="55" y="225"/>
                  </a:lnTo>
                  <a:lnTo>
                    <a:pt x="55" y="227"/>
                  </a:lnTo>
                  <a:lnTo>
                    <a:pt x="55" y="232"/>
                  </a:lnTo>
                  <a:lnTo>
                    <a:pt x="55" y="234"/>
                  </a:lnTo>
                  <a:lnTo>
                    <a:pt x="55" y="237"/>
                  </a:lnTo>
                  <a:lnTo>
                    <a:pt x="52" y="239"/>
                  </a:lnTo>
                  <a:lnTo>
                    <a:pt x="0" y="239"/>
                  </a:lnTo>
                  <a:lnTo>
                    <a:pt x="0" y="244"/>
                  </a:lnTo>
                  <a:lnTo>
                    <a:pt x="0" y="253"/>
                  </a:lnTo>
                  <a:lnTo>
                    <a:pt x="0" y="260"/>
                  </a:lnTo>
                  <a:lnTo>
                    <a:pt x="0" y="270"/>
                  </a:lnTo>
                  <a:lnTo>
                    <a:pt x="0" y="279"/>
                  </a:lnTo>
                  <a:lnTo>
                    <a:pt x="0" y="289"/>
                  </a:lnTo>
                  <a:lnTo>
                    <a:pt x="0" y="298"/>
                  </a:lnTo>
                  <a:lnTo>
                    <a:pt x="0" y="308"/>
                  </a:lnTo>
                  <a:lnTo>
                    <a:pt x="0" y="315"/>
                  </a:lnTo>
                  <a:lnTo>
                    <a:pt x="0" y="317"/>
                  </a:lnTo>
                  <a:lnTo>
                    <a:pt x="0" y="329"/>
                  </a:lnTo>
                  <a:lnTo>
                    <a:pt x="0" y="338"/>
                  </a:lnTo>
                  <a:lnTo>
                    <a:pt x="0" y="345"/>
                  </a:lnTo>
                  <a:lnTo>
                    <a:pt x="0" y="348"/>
                  </a:lnTo>
                  <a:lnTo>
                    <a:pt x="0" y="357"/>
                  </a:lnTo>
                  <a:lnTo>
                    <a:pt x="0" y="367"/>
                  </a:lnTo>
                  <a:lnTo>
                    <a:pt x="0" y="379"/>
                  </a:lnTo>
                  <a:lnTo>
                    <a:pt x="0" y="388"/>
                  </a:lnTo>
                  <a:lnTo>
                    <a:pt x="0" y="397"/>
                  </a:lnTo>
                  <a:lnTo>
                    <a:pt x="0" y="400"/>
                  </a:lnTo>
                  <a:lnTo>
                    <a:pt x="0" y="400"/>
                  </a:lnTo>
                  <a:lnTo>
                    <a:pt x="3" y="400"/>
                  </a:lnTo>
                  <a:lnTo>
                    <a:pt x="3" y="402"/>
                  </a:lnTo>
                  <a:lnTo>
                    <a:pt x="5" y="405"/>
                  </a:lnTo>
                  <a:lnTo>
                    <a:pt x="7" y="405"/>
                  </a:lnTo>
                  <a:lnTo>
                    <a:pt x="7" y="407"/>
                  </a:lnTo>
                  <a:lnTo>
                    <a:pt x="7" y="407"/>
                  </a:lnTo>
                  <a:lnTo>
                    <a:pt x="10" y="407"/>
                  </a:lnTo>
                  <a:lnTo>
                    <a:pt x="10" y="407"/>
                  </a:lnTo>
                  <a:lnTo>
                    <a:pt x="15" y="409"/>
                  </a:lnTo>
                  <a:lnTo>
                    <a:pt x="22" y="414"/>
                  </a:lnTo>
                  <a:lnTo>
                    <a:pt x="22" y="414"/>
                  </a:lnTo>
                  <a:lnTo>
                    <a:pt x="24" y="419"/>
                  </a:lnTo>
                  <a:lnTo>
                    <a:pt x="24" y="421"/>
                  </a:lnTo>
                  <a:lnTo>
                    <a:pt x="24" y="421"/>
                  </a:lnTo>
                  <a:lnTo>
                    <a:pt x="24" y="424"/>
                  </a:lnTo>
                  <a:lnTo>
                    <a:pt x="24" y="424"/>
                  </a:lnTo>
                  <a:lnTo>
                    <a:pt x="24" y="426"/>
                  </a:lnTo>
                  <a:lnTo>
                    <a:pt x="26" y="426"/>
                  </a:lnTo>
                  <a:lnTo>
                    <a:pt x="26" y="426"/>
                  </a:lnTo>
                  <a:lnTo>
                    <a:pt x="26" y="428"/>
                  </a:lnTo>
                  <a:lnTo>
                    <a:pt x="26" y="428"/>
                  </a:lnTo>
                  <a:lnTo>
                    <a:pt x="29" y="428"/>
                  </a:lnTo>
                  <a:lnTo>
                    <a:pt x="29" y="428"/>
                  </a:lnTo>
                  <a:lnTo>
                    <a:pt x="29" y="428"/>
                  </a:lnTo>
                  <a:lnTo>
                    <a:pt x="29" y="431"/>
                  </a:lnTo>
                  <a:lnTo>
                    <a:pt x="29" y="431"/>
                  </a:lnTo>
                  <a:lnTo>
                    <a:pt x="29" y="431"/>
                  </a:lnTo>
                  <a:lnTo>
                    <a:pt x="29" y="431"/>
                  </a:lnTo>
                  <a:lnTo>
                    <a:pt x="29" y="431"/>
                  </a:lnTo>
                  <a:lnTo>
                    <a:pt x="29" y="433"/>
                  </a:lnTo>
                  <a:lnTo>
                    <a:pt x="29" y="433"/>
                  </a:lnTo>
                  <a:lnTo>
                    <a:pt x="31" y="435"/>
                  </a:lnTo>
                  <a:lnTo>
                    <a:pt x="31" y="435"/>
                  </a:lnTo>
                  <a:lnTo>
                    <a:pt x="31" y="435"/>
                  </a:lnTo>
                  <a:lnTo>
                    <a:pt x="33" y="435"/>
                  </a:lnTo>
                  <a:lnTo>
                    <a:pt x="33" y="438"/>
                  </a:lnTo>
                  <a:lnTo>
                    <a:pt x="33" y="438"/>
                  </a:lnTo>
                  <a:lnTo>
                    <a:pt x="33" y="438"/>
                  </a:lnTo>
                  <a:lnTo>
                    <a:pt x="33" y="438"/>
                  </a:lnTo>
                  <a:lnTo>
                    <a:pt x="33" y="440"/>
                  </a:lnTo>
                  <a:lnTo>
                    <a:pt x="33" y="440"/>
                  </a:lnTo>
                  <a:lnTo>
                    <a:pt x="33" y="440"/>
                  </a:lnTo>
                  <a:lnTo>
                    <a:pt x="36" y="440"/>
                  </a:lnTo>
                  <a:lnTo>
                    <a:pt x="36" y="440"/>
                  </a:lnTo>
                  <a:lnTo>
                    <a:pt x="36" y="440"/>
                  </a:lnTo>
                  <a:lnTo>
                    <a:pt x="36" y="440"/>
                  </a:lnTo>
                  <a:lnTo>
                    <a:pt x="36" y="440"/>
                  </a:lnTo>
                  <a:lnTo>
                    <a:pt x="33" y="442"/>
                  </a:lnTo>
                  <a:lnTo>
                    <a:pt x="33" y="442"/>
                  </a:lnTo>
                  <a:lnTo>
                    <a:pt x="36" y="445"/>
                  </a:lnTo>
                  <a:lnTo>
                    <a:pt x="38" y="447"/>
                  </a:lnTo>
                  <a:lnTo>
                    <a:pt x="36" y="447"/>
                  </a:lnTo>
                  <a:lnTo>
                    <a:pt x="36" y="450"/>
                  </a:lnTo>
                  <a:lnTo>
                    <a:pt x="36" y="450"/>
                  </a:lnTo>
                  <a:lnTo>
                    <a:pt x="36" y="450"/>
                  </a:lnTo>
                  <a:lnTo>
                    <a:pt x="36" y="450"/>
                  </a:lnTo>
                  <a:lnTo>
                    <a:pt x="36" y="450"/>
                  </a:lnTo>
                  <a:lnTo>
                    <a:pt x="38" y="450"/>
                  </a:lnTo>
                  <a:lnTo>
                    <a:pt x="38" y="452"/>
                  </a:lnTo>
                  <a:lnTo>
                    <a:pt x="36" y="452"/>
                  </a:lnTo>
                  <a:lnTo>
                    <a:pt x="36" y="452"/>
                  </a:lnTo>
                  <a:lnTo>
                    <a:pt x="38" y="454"/>
                  </a:lnTo>
                  <a:lnTo>
                    <a:pt x="38" y="454"/>
                  </a:lnTo>
                  <a:lnTo>
                    <a:pt x="38" y="454"/>
                  </a:lnTo>
                  <a:lnTo>
                    <a:pt x="41" y="457"/>
                  </a:lnTo>
                  <a:lnTo>
                    <a:pt x="41" y="459"/>
                  </a:lnTo>
                  <a:lnTo>
                    <a:pt x="41" y="461"/>
                  </a:lnTo>
                  <a:lnTo>
                    <a:pt x="41" y="461"/>
                  </a:lnTo>
                  <a:lnTo>
                    <a:pt x="41" y="461"/>
                  </a:lnTo>
                  <a:lnTo>
                    <a:pt x="41" y="461"/>
                  </a:lnTo>
                  <a:lnTo>
                    <a:pt x="43" y="461"/>
                  </a:lnTo>
                  <a:lnTo>
                    <a:pt x="43" y="461"/>
                  </a:lnTo>
                  <a:lnTo>
                    <a:pt x="43" y="461"/>
                  </a:lnTo>
                  <a:lnTo>
                    <a:pt x="43" y="466"/>
                  </a:lnTo>
                  <a:lnTo>
                    <a:pt x="45" y="471"/>
                  </a:lnTo>
                  <a:lnTo>
                    <a:pt x="45" y="476"/>
                  </a:lnTo>
                  <a:lnTo>
                    <a:pt x="45" y="476"/>
                  </a:lnTo>
                  <a:lnTo>
                    <a:pt x="45" y="480"/>
                  </a:lnTo>
                  <a:lnTo>
                    <a:pt x="45" y="480"/>
                  </a:lnTo>
                  <a:lnTo>
                    <a:pt x="43" y="483"/>
                  </a:lnTo>
                  <a:lnTo>
                    <a:pt x="43" y="485"/>
                  </a:lnTo>
                  <a:lnTo>
                    <a:pt x="41" y="487"/>
                  </a:lnTo>
                  <a:lnTo>
                    <a:pt x="38" y="492"/>
                  </a:lnTo>
                  <a:lnTo>
                    <a:pt x="36" y="495"/>
                  </a:lnTo>
                  <a:lnTo>
                    <a:pt x="36" y="495"/>
                  </a:lnTo>
                  <a:lnTo>
                    <a:pt x="33" y="497"/>
                  </a:lnTo>
                  <a:lnTo>
                    <a:pt x="33" y="497"/>
                  </a:lnTo>
                  <a:lnTo>
                    <a:pt x="33" y="502"/>
                  </a:lnTo>
                  <a:lnTo>
                    <a:pt x="33" y="502"/>
                  </a:lnTo>
                  <a:lnTo>
                    <a:pt x="33" y="504"/>
                  </a:lnTo>
                  <a:lnTo>
                    <a:pt x="33" y="504"/>
                  </a:lnTo>
                  <a:lnTo>
                    <a:pt x="36" y="506"/>
                  </a:lnTo>
                  <a:lnTo>
                    <a:pt x="36" y="506"/>
                  </a:lnTo>
                  <a:lnTo>
                    <a:pt x="36" y="509"/>
                  </a:lnTo>
                  <a:lnTo>
                    <a:pt x="33" y="511"/>
                  </a:lnTo>
                  <a:lnTo>
                    <a:pt x="33" y="513"/>
                  </a:lnTo>
                  <a:lnTo>
                    <a:pt x="33" y="516"/>
                  </a:lnTo>
                  <a:lnTo>
                    <a:pt x="36" y="518"/>
                  </a:lnTo>
                  <a:lnTo>
                    <a:pt x="36" y="521"/>
                  </a:lnTo>
                  <a:lnTo>
                    <a:pt x="36" y="521"/>
                  </a:lnTo>
                  <a:lnTo>
                    <a:pt x="36" y="521"/>
                  </a:lnTo>
                  <a:lnTo>
                    <a:pt x="36" y="521"/>
                  </a:lnTo>
                  <a:lnTo>
                    <a:pt x="38" y="523"/>
                  </a:lnTo>
                  <a:lnTo>
                    <a:pt x="38" y="523"/>
                  </a:lnTo>
                  <a:lnTo>
                    <a:pt x="38" y="525"/>
                  </a:lnTo>
                  <a:lnTo>
                    <a:pt x="38" y="525"/>
                  </a:lnTo>
                  <a:lnTo>
                    <a:pt x="41" y="523"/>
                  </a:lnTo>
                  <a:lnTo>
                    <a:pt x="43" y="523"/>
                  </a:lnTo>
                  <a:lnTo>
                    <a:pt x="45" y="521"/>
                  </a:lnTo>
                  <a:lnTo>
                    <a:pt x="48" y="518"/>
                  </a:lnTo>
                  <a:lnTo>
                    <a:pt x="50" y="518"/>
                  </a:lnTo>
                  <a:lnTo>
                    <a:pt x="52" y="521"/>
                  </a:lnTo>
                  <a:lnTo>
                    <a:pt x="55" y="521"/>
                  </a:lnTo>
                  <a:lnTo>
                    <a:pt x="62" y="523"/>
                  </a:lnTo>
                  <a:lnTo>
                    <a:pt x="62" y="523"/>
                  </a:lnTo>
                  <a:lnTo>
                    <a:pt x="67" y="521"/>
                  </a:lnTo>
                  <a:lnTo>
                    <a:pt x="69" y="521"/>
                  </a:lnTo>
                  <a:lnTo>
                    <a:pt x="69" y="521"/>
                  </a:lnTo>
                  <a:lnTo>
                    <a:pt x="71" y="521"/>
                  </a:lnTo>
                  <a:lnTo>
                    <a:pt x="76" y="521"/>
                  </a:lnTo>
                  <a:lnTo>
                    <a:pt x="78" y="521"/>
                  </a:lnTo>
                  <a:lnTo>
                    <a:pt x="78" y="521"/>
                  </a:lnTo>
                  <a:lnTo>
                    <a:pt x="81" y="521"/>
                  </a:lnTo>
                  <a:lnTo>
                    <a:pt x="86" y="523"/>
                  </a:lnTo>
                  <a:lnTo>
                    <a:pt x="90" y="523"/>
                  </a:lnTo>
                  <a:lnTo>
                    <a:pt x="90" y="523"/>
                  </a:lnTo>
                  <a:lnTo>
                    <a:pt x="93" y="523"/>
                  </a:lnTo>
                  <a:lnTo>
                    <a:pt x="95" y="521"/>
                  </a:lnTo>
                  <a:lnTo>
                    <a:pt x="95" y="518"/>
                  </a:lnTo>
                  <a:lnTo>
                    <a:pt x="97" y="518"/>
                  </a:lnTo>
                  <a:lnTo>
                    <a:pt x="97" y="518"/>
                  </a:lnTo>
                  <a:lnTo>
                    <a:pt x="97" y="516"/>
                  </a:lnTo>
                  <a:lnTo>
                    <a:pt x="95" y="513"/>
                  </a:lnTo>
                  <a:lnTo>
                    <a:pt x="95" y="511"/>
                  </a:lnTo>
                  <a:lnTo>
                    <a:pt x="97" y="511"/>
                  </a:lnTo>
                  <a:lnTo>
                    <a:pt x="97" y="511"/>
                  </a:lnTo>
                  <a:lnTo>
                    <a:pt x="100" y="511"/>
                  </a:lnTo>
                  <a:lnTo>
                    <a:pt x="104" y="511"/>
                  </a:lnTo>
                  <a:lnTo>
                    <a:pt x="109" y="511"/>
                  </a:lnTo>
                  <a:lnTo>
                    <a:pt x="112" y="509"/>
                  </a:lnTo>
                  <a:lnTo>
                    <a:pt x="114" y="506"/>
                  </a:lnTo>
                  <a:lnTo>
                    <a:pt x="116" y="502"/>
                  </a:lnTo>
                  <a:lnTo>
                    <a:pt x="119" y="497"/>
                  </a:lnTo>
                  <a:lnTo>
                    <a:pt x="119" y="495"/>
                  </a:lnTo>
                  <a:lnTo>
                    <a:pt x="121" y="492"/>
                  </a:lnTo>
                  <a:lnTo>
                    <a:pt x="121" y="492"/>
                  </a:lnTo>
                  <a:lnTo>
                    <a:pt x="121" y="492"/>
                  </a:lnTo>
                  <a:lnTo>
                    <a:pt x="123" y="492"/>
                  </a:lnTo>
                  <a:lnTo>
                    <a:pt x="126" y="490"/>
                  </a:lnTo>
                  <a:lnTo>
                    <a:pt x="126" y="490"/>
                  </a:lnTo>
                  <a:lnTo>
                    <a:pt x="130" y="487"/>
                  </a:lnTo>
                  <a:lnTo>
                    <a:pt x="130" y="485"/>
                  </a:lnTo>
                  <a:lnTo>
                    <a:pt x="133" y="483"/>
                  </a:lnTo>
                  <a:lnTo>
                    <a:pt x="135" y="483"/>
                  </a:lnTo>
                  <a:lnTo>
                    <a:pt x="138" y="485"/>
                  </a:lnTo>
                  <a:lnTo>
                    <a:pt x="138" y="483"/>
                  </a:lnTo>
                  <a:lnTo>
                    <a:pt x="138" y="483"/>
                  </a:lnTo>
                  <a:lnTo>
                    <a:pt x="140" y="480"/>
                  </a:lnTo>
                  <a:lnTo>
                    <a:pt x="140" y="480"/>
                  </a:lnTo>
                  <a:lnTo>
                    <a:pt x="140" y="478"/>
                  </a:lnTo>
                  <a:lnTo>
                    <a:pt x="142" y="478"/>
                  </a:lnTo>
                  <a:lnTo>
                    <a:pt x="142" y="478"/>
                  </a:lnTo>
                  <a:lnTo>
                    <a:pt x="145" y="476"/>
                  </a:lnTo>
                  <a:lnTo>
                    <a:pt x="145" y="473"/>
                  </a:lnTo>
                  <a:lnTo>
                    <a:pt x="145" y="473"/>
                  </a:lnTo>
                  <a:lnTo>
                    <a:pt x="145" y="473"/>
                  </a:lnTo>
                  <a:lnTo>
                    <a:pt x="145" y="473"/>
                  </a:lnTo>
                  <a:lnTo>
                    <a:pt x="145" y="471"/>
                  </a:lnTo>
                  <a:lnTo>
                    <a:pt x="147" y="471"/>
                  </a:lnTo>
                  <a:lnTo>
                    <a:pt x="147" y="471"/>
                  </a:lnTo>
                  <a:lnTo>
                    <a:pt x="147" y="468"/>
                  </a:lnTo>
                  <a:lnTo>
                    <a:pt x="147" y="468"/>
                  </a:lnTo>
                  <a:lnTo>
                    <a:pt x="147" y="466"/>
                  </a:lnTo>
                  <a:lnTo>
                    <a:pt x="147" y="466"/>
                  </a:lnTo>
                  <a:lnTo>
                    <a:pt x="147" y="464"/>
                  </a:lnTo>
                  <a:lnTo>
                    <a:pt x="147" y="464"/>
                  </a:lnTo>
                  <a:lnTo>
                    <a:pt x="147" y="464"/>
                  </a:lnTo>
                  <a:lnTo>
                    <a:pt x="149" y="461"/>
                  </a:lnTo>
                  <a:lnTo>
                    <a:pt x="149" y="461"/>
                  </a:lnTo>
                  <a:lnTo>
                    <a:pt x="149" y="461"/>
                  </a:lnTo>
                  <a:lnTo>
                    <a:pt x="149" y="459"/>
                  </a:lnTo>
                  <a:lnTo>
                    <a:pt x="149" y="459"/>
                  </a:lnTo>
                  <a:lnTo>
                    <a:pt x="147" y="459"/>
                  </a:lnTo>
                  <a:lnTo>
                    <a:pt x="147" y="459"/>
                  </a:lnTo>
                  <a:lnTo>
                    <a:pt x="147" y="459"/>
                  </a:lnTo>
                  <a:lnTo>
                    <a:pt x="147" y="457"/>
                  </a:lnTo>
                  <a:lnTo>
                    <a:pt x="149" y="457"/>
                  </a:lnTo>
                  <a:lnTo>
                    <a:pt x="152" y="452"/>
                  </a:lnTo>
                  <a:lnTo>
                    <a:pt x="152" y="452"/>
                  </a:lnTo>
                  <a:lnTo>
                    <a:pt x="152" y="452"/>
                  </a:lnTo>
                  <a:lnTo>
                    <a:pt x="152" y="452"/>
                  </a:lnTo>
                  <a:lnTo>
                    <a:pt x="152" y="450"/>
                  </a:lnTo>
                  <a:lnTo>
                    <a:pt x="152" y="450"/>
                  </a:lnTo>
                  <a:lnTo>
                    <a:pt x="152" y="450"/>
                  </a:lnTo>
                  <a:lnTo>
                    <a:pt x="152" y="450"/>
                  </a:lnTo>
                  <a:lnTo>
                    <a:pt x="152" y="447"/>
                  </a:lnTo>
                  <a:lnTo>
                    <a:pt x="152" y="447"/>
                  </a:lnTo>
                  <a:lnTo>
                    <a:pt x="152" y="447"/>
                  </a:lnTo>
                  <a:lnTo>
                    <a:pt x="152" y="447"/>
                  </a:lnTo>
                  <a:lnTo>
                    <a:pt x="152" y="445"/>
                  </a:lnTo>
                  <a:lnTo>
                    <a:pt x="152" y="445"/>
                  </a:lnTo>
                  <a:lnTo>
                    <a:pt x="152" y="445"/>
                  </a:lnTo>
                  <a:lnTo>
                    <a:pt x="154" y="440"/>
                  </a:lnTo>
                  <a:lnTo>
                    <a:pt x="154" y="440"/>
                  </a:lnTo>
                  <a:lnTo>
                    <a:pt x="154" y="440"/>
                  </a:lnTo>
                  <a:lnTo>
                    <a:pt x="156" y="440"/>
                  </a:lnTo>
                  <a:lnTo>
                    <a:pt x="156" y="438"/>
                  </a:lnTo>
                  <a:lnTo>
                    <a:pt x="156" y="435"/>
                  </a:lnTo>
                  <a:lnTo>
                    <a:pt x="156" y="435"/>
                  </a:lnTo>
                  <a:lnTo>
                    <a:pt x="159" y="435"/>
                  </a:lnTo>
                  <a:lnTo>
                    <a:pt x="159" y="435"/>
                  </a:lnTo>
                  <a:lnTo>
                    <a:pt x="159" y="435"/>
                  </a:lnTo>
                  <a:lnTo>
                    <a:pt x="159" y="433"/>
                  </a:lnTo>
                  <a:lnTo>
                    <a:pt x="159" y="433"/>
                  </a:lnTo>
                  <a:lnTo>
                    <a:pt x="161" y="433"/>
                  </a:lnTo>
                  <a:lnTo>
                    <a:pt x="161" y="431"/>
                  </a:lnTo>
                  <a:lnTo>
                    <a:pt x="164" y="431"/>
                  </a:lnTo>
                  <a:lnTo>
                    <a:pt x="164" y="431"/>
                  </a:lnTo>
                  <a:lnTo>
                    <a:pt x="166" y="431"/>
                  </a:lnTo>
                  <a:lnTo>
                    <a:pt x="166" y="431"/>
                  </a:lnTo>
                  <a:lnTo>
                    <a:pt x="166" y="431"/>
                  </a:lnTo>
                  <a:lnTo>
                    <a:pt x="166" y="431"/>
                  </a:lnTo>
                  <a:lnTo>
                    <a:pt x="166" y="431"/>
                  </a:lnTo>
                  <a:lnTo>
                    <a:pt x="171" y="428"/>
                  </a:lnTo>
                  <a:lnTo>
                    <a:pt x="173" y="428"/>
                  </a:lnTo>
                  <a:lnTo>
                    <a:pt x="175" y="428"/>
                  </a:lnTo>
                  <a:lnTo>
                    <a:pt x="178" y="428"/>
                  </a:lnTo>
                  <a:lnTo>
                    <a:pt x="180" y="431"/>
                  </a:lnTo>
                  <a:lnTo>
                    <a:pt x="183" y="431"/>
                  </a:lnTo>
                  <a:lnTo>
                    <a:pt x="183" y="431"/>
                  </a:lnTo>
                  <a:lnTo>
                    <a:pt x="185" y="428"/>
                  </a:lnTo>
                  <a:lnTo>
                    <a:pt x="185" y="428"/>
                  </a:lnTo>
                  <a:lnTo>
                    <a:pt x="187" y="428"/>
                  </a:lnTo>
                  <a:lnTo>
                    <a:pt x="187" y="431"/>
                  </a:lnTo>
                  <a:lnTo>
                    <a:pt x="187" y="431"/>
                  </a:lnTo>
                  <a:lnTo>
                    <a:pt x="187" y="431"/>
                  </a:lnTo>
                  <a:lnTo>
                    <a:pt x="190" y="433"/>
                  </a:lnTo>
                  <a:lnTo>
                    <a:pt x="190" y="433"/>
                  </a:lnTo>
                  <a:lnTo>
                    <a:pt x="192" y="433"/>
                  </a:lnTo>
                  <a:lnTo>
                    <a:pt x="197" y="438"/>
                  </a:lnTo>
                  <a:lnTo>
                    <a:pt x="197" y="438"/>
                  </a:lnTo>
                  <a:lnTo>
                    <a:pt x="199" y="440"/>
                  </a:lnTo>
                  <a:lnTo>
                    <a:pt x="201" y="440"/>
                  </a:lnTo>
                  <a:lnTo>
                    <a:pt x="201" y="440"/>
                  </a:lnTo>
                  <a:lnTo>
                    <a:pt x="201" y="442"/>
                  </a:lnTo>
                  <a:lnTo>
                    <a:pt x="204" y="442"/>
                  </a:lnTo>
                  <a:lnTo>
                    <a:pt x="204" y="442"/>
                  </a:lnTo>
                  <a:lnTo>
                    <a:pt x="204" y="442"/>
                  </a:lnTo>
                  <a:lnTo>
                    <a:pt x="204" y="442"/>
                  </a:lnTo>
                  <a:lnTo>
                    <a:pt x="206" y="445"/>
                  </a:lnTo>
                  <a:lnTo>
                    <a:pt x="209" y="447"/>
                  </a:lnTo>
                  <a:lnTo>
                    <a:pt x="211" y="450"/>
                  </a:lnTo>
                  <a:lnTo>
                    <a:pt x="211" y="450"/>
                  </a:lnTo>
                  <a:lnTo>
                    <a:pt x="213" y="450"/>
                  </a:lnTo>
                  <a:lnTo>
                    <a:pt x="216" y="450"/>
                  </a:lnTo>
                  <a:lnTo>
                    <a:pt x="216" y="450"/>
                  </a:lnTo>
                  <a:lnTo>
                    <a:pt x="216" y="450"/>
                  </a:lnTo>
                  <a:lnTo>
                    <a:pt x="216" y="450"/>
                  </a:lnTo>
                  <a:lnTo>
                    <a:pt x="216" y="450"/>
                  </a:lnTo>
                  <a:lnTo>
                    <a:pt x="216" y="452"/>
                  </a:lnTo>
                  <a:lnTo>
                    <a:pt x="216" y="452"/>
                  </a:lnTo>
                  <a:lnTo>
                    <a:pt x="223" y="450"/>
                  </a:lnTo>
                  <a:lnTo>
                    <a:pt x="225" y="450"/>
                  </a:lnTo>
                  <a:lnTo>
                    <a:pt x="227" y="450"/>
                  </a:lnTo>
                  <a:lnTo>
                    <a:pt x="232" y="454"/>
                  </a:lnTo>
                  <a:lnTo>
                    <a:pt x="232" y="457"/>
                  </a:lnTo>
                  <a:lnTo>
                    <a:pt x="237" y="457"/>
                  </a:lnTo>
                  <a:lnTo>
                    <a:pt x="237" y="457"/>
                  </a:lnTo>
                  <a:lnTo>
                    <a:pt x="239" y="457"/>
                  </a:lnTo>
                  <a:lnTo>
                    <a:pt x="239" y="457"/>
                  </a:lnTo>
                  <a:lnTo>
                    <a:pt x="242" y="457"/>
                  </a:lnTo>
                  <a:lnTo>
                    <a:pt x="246" y="459"/>
                  </a:lnTo>
                  <a:lnTo>
                    <a:pt x="249" y="461"/>
                  </a:lnTo>
                  <a:lnTo>
                    <a:pt x="251" y="461"/>
                  </a:lnTo>
                  <a:lnTo>
                    <a:pt x="256" y="461"/>
                  </a:lnTo>
                  <a:lnTo>
                    <a:pt x="256" y="461"/>
                  </a:lnTo>
                  <a:lnTo>
                    <a:pt x="258" y="461"/>
                  </a:lnTo>
                  <a:lnTo>
                    <a:pt x="261" y="461"/>
                  </a:lnTo>
                  <a:lnTo>
                    <a:pt x="263" y="461"/>
                  </a:lnTo>
                  <a:lnTo>
                    <a:pt x="263" y="459"/>
                  </a:lnTo>
                  <a:lnTo>
                    <a:pt x="268" y="457"/>
                  </a:lnTo>
                  <a:lnTo>
                    <a:pt x="270" y="457"/>
                  </a:lnTo>
                  <a:lnTo>
                    <a:pt x="272" y="457"/>
                  </a:lnTo>
                  <a:lnTo>
                    <a:pt x="272" y="457"/>
                  </a:lnTo>
                  <a:lnTo>
                    <a:pt x="275" y="457"/>
                  </a:lnTo>
                  <a:lnTo>
                    <a:pt x="277" y="457"/>
                  </a:lnTo>
                  <a:lnTo>
                    <a:pt x="289" y="457"/>
                  </a:lnTo>
                  <a:lnTo>
                    <a:pt x="294" y="454"/>
                  </a:lnTo>
                  <a:lnTo>
                    <a:pt x="301" y="450"/>
                  </a:lnTo>
                  <a:lnTo>
                    <a:pt x="301" y="445"/>
                  </a:lnTo>
                  <a:lnTo>
                    <a:pt x="303" y="440"/>
                  </a:lnTo>
                  <a:lnTo>
                    <a:pt x="303" y="438"/>
                  </a:lnTo>
                  <a:lnTo>
                    <a:pt x="306" y="431"/>
                  </a:lnTo>
                  <a:lnTo>
                    <a:pt x="310" y="421"/>
                  </a:lnTo>
                  <a:lnTo>
                    <a:pt x="313" y="416"/>
                  </a:lnTo>
                  <a:lnTo>
                    <a:pt x="313" y="414"/>
                  </a:lnTo>
                  <a:lnTo>
                    <a:pt x="313" y="412"/>
                  </a:lnTo>
                  <a:lnTo>
                    <a:pt x="315" y="407"/>
                  </a:lnTo>
                  <a:lnTo>
                    <a:pt x="315" y="405"/>
                  </a:lnTo>
                  <a:lnTo>
                    <a:pt x="315" y="402"/>
                  </a:lnTo>
                  <a:lnTo>
                    <a:pt x="315" y="400"/>
                  </a:lnTo>
                  <a:lnTo>
                    <a:pt x="315" y="397"/>
                  </a:lnTo>
                  <a:lnTo>
                    <a:pt x="315" y="397"/>
                  </a:lnTo>
                  <a:lnTo>
                    <a:pt x="315" y="397"/>
                  </a:lnTo>
                  <a:lnTo>
                    <a:pt x="317" y="397"/>
                  </a:lnTo>
                  <a:lnTo>
                    <a:pt x="320" y="397"/>
                  </a:lnTo>
                  <a:lnTo>
                    <a:pt x="322" y="397"/>
                  </a:lnTo>
                  <a:lnTo>
                    <a:pt x="322" y="395"/>
                  </a:lnTo>
                  <a:lnTo>
                    <a:pt x="332" y="393"/>
                  </a:lnTo>
                  <a:lnTo>
                    <a:pt x="336" y="390"/>
                  </a:lnTo>
                  <a:lnTo>
                    <a:pt x="339" y="390"/>
                  </a:lnTo>
                  <a:lnTo>
                    <a:pt x="341" y="390"/>
                  </a:lnTo>
                  <a:lnTo>
                    <a:pt x="341" y="390"/>
                  </a:lnTo>
                  <a:lnTo>
                    <a:pt x="343" y="390"/>
                  </a:lnTo>
                  <a:lnTo>
                    <a:pt x="343" y="390"/>
                  </a:lnTo>
                  <a:lnTo>
                    <a:pt x="343" y="390"/>
                  </a:lnTo>
                  <a:lnTo>
                    <a:pt x="348" y="388"/>
                  </a:lnTo>
                  <a:lnTo>
                    <a:pt x="348" y="386"/>
                  </a:lnTo>
                  <a:lnTo>
                    <a:pt x="348" y="383"/>
                  </a:lnTo>
                  <a:lnTo>
                    <a:pt x="351" y="381"/>
                  </a:lnTo>
                  <a:lnTo>
                    <a:pt x="353" y="379"/>
                  </a:lnTo>
                  <a:lnTo>
                    <a:pt x="355" y="376"/>
                  </a:lnTo>
                  <a:lnTo>
                    <a:pt x="358" y="374"/>
                  </a:lnTo>
                  <a:lnTo>
                    <a:pt x="360" y="374"/>
                  </a:lnTo>
                  <a:lnTo>
                    <a:pt x="360" y="371"/>
                  </a:lnTo>
                  <a:lnTo>
                    <a:pt x="365" y="371"/>
                  </a:lnTo>
                  <a:lnTo>
                    <a:pt x="367" y="369"/>
                  </a:lnTo>
                  <a:lnTo>
                    <a:pt x="367" y="369"/>
                  </a:lnTo>
                  <a:lnTo>
                    <a:pt x="367" y="369"/>
                  </a:lnTo>
                  <a:lnTo>
                    <a:pt x="369" y="364"/>
                  </a:lnTo>
                  <a:lnTo>
                    <a:pt x="369" y="360"/>
                  </a:lnTo>
                  <a:lnTo>
                    <a:pt x="372" y="345"/>
                  </a:lnTo>
                  <a:lnTo>
                    <a:pt x="372" y="343"/>
                  </a:lnTo>
                  <a:lnTo>
                    <a:pt x="372" y="343"/>
                  </a:lnTo>
                  <a:lnTo>
                    <a:pt x="374" y="341"/>
                  </a:lnTo>
                  <a:lnTo>
                    <a:pt x="374" y="338"/>
                  </a:lnTo>
                  <a:lnTo>
                    <a:pt x="374" y="338"/>
                  </a:lnTo>
                  <a:lnTo>
                    <a:pt x="374" y="338"/>
                  </a:lnTo>
                  <a:lnTo>
                    <a:pt x="374" y="336"/>
                  </a:lnTo>
                  <a:lnTo>
                    <a:pt x="377" y="334"/>
                  </a:lnTo>
                  <a:lnTo>
                    <a:pt x="377" y="334"/>
                  </a:lnTo>
                  <a:lnTo>
                    <a:pt x="377" y="334"/>
                  </a:lnTo>
                  <a:lnTo>
                    <a:pt x="377" y="334"/>
                  </a:lnTo>
                  <a:lnTo>
                    <a:pt x="377" y="334"/>
                  </a:lnTo>
                  <a:lnTo>
                    <a:pt x="379" y="334"/>
                  </a:lnTo>
                  <a:lnTo>
                    <a:pt x="379" y="334"/>
                  </a:lnTo>
                  <a:lnTo>
                    <a:pt x="379" y="334"/>
                  </a:lnTo>
                  <a:lnTo>
                    <a:pt x="379" y="331"/>
                  </a:lnTo>
                  <a:lnTo>
                    <a:pt x="379" y="331"/>
                  </a:lnTo>
                  <a:lnTo>
                    <a:pt x="379" y="331"/>
                  </a:lnTo>
                  <a:lnTo>
                    <a:pt x="379" y="331"/>
                  </a:lnTo>
                  <a:lnTo>
                    <a:pt x="379" y="331"/>
                  </a:lnTo>
                  <a:lnTo>
                    <a:pt x="381" y="331"/>
                  </a:lnTo>
                  <a:lnTo>
                    <a:pt x="381" y="329"/>
                  </a:lnTo>
                  <a:lnTo>
                    <a:pt x="381" y="329"/>
                  </a:lnTo>
                  <a:lnTo>
                    <a:pt x="381" y="329"/>
                  </a:lnTo>
                  <a:lnTo>
                    <a:pt x="381" y="329"/>
                  </a:lnTo>
                  <a:lnTo>
                    <a:pt x="381" y="329"/>
                  </a:lnTo>
                  <a:lnTo>
                    <a:pt x="384" y="329"/>
                  </a:lnTo>
                  <a:lnTo>
                    <a:pt x="384" y="329"/>
                  </a:lnTo>
                  <a:lnTo>
                    <a:pt x="384" y="329"/>
                  </a:lnTo>
                  <a:lnTo>
                    <a:pt x="381" y="326"/>
                  </a:lnTo>
                  <a:lnTo>
                    <a:pt x="381" y="326"/>
                  </a:lnTo>
                  <a:lnTo>
                    <a:pt x="381" y="326"/>
                  </a:lnTo>
                  <a:lnTo>
                    <a:pt x="384" y="326"/>
                  </a:lnTo>
                  <a:lnTo>
                    <a:pt x="384" y="326"/>
                  </a:lnTo>
                  <a:lnTo>
                    <a:pt x="384" y="326"/>
                  </a:lnTo>
                  <a:lnTo>
                    <a:pt x="384" y="326"/>
                  </a:lnTo>
                  <a:lnTo>
                    <a:pt x="384" y="326"/>
                  </a:lnTo>
                  <a:lnTo>
                    <a:pt x="384" y="326"/>
                  </a:lnTo>
                  <a:lnTo>
                    <a:pt x="386" y="326"/>
                  </a:lnTo>
                  <a:lnTo>
                    <a:pt x="386" y="326"/>
                  </a:lnTo>
                  <a:lnTo>
                    <a:pt x="386" y="326"/>
                  </a:lnTo>
                  <a:lnTo>
                    <a:pt x="386" y="326"/>
                  </a:lnTo>
                  <a:lnTo>
                    <a:pt x="386" y="324"/>
                  </a:lnTo>
                  <a:lnTo>
                    <a:pt x="386" y="324"/>
                  </a:lnTo>
                  <a:lnTo>
                    <a:pt x="388" y="324"/>
                  </a:lnTo>
                  <a:lnTo>
                    <a:pt x="391" y="322"/>
                  </a:lnTo>
                  <a:lnTo>
                    <a:pt x="391" y="322"/>
                  </a:lnTo>
                  <a:lnTo>
                    <a:pt x="393" y="322"/>
                  </a:lnTo>
                  <a:lnTo>
                    <a:pt x="393" y="319"/>
                  </a:lnTo>
                  <a:lnTo>
                    <a:pt x="395" y="319"/>
                  </a:lnTo>
                  <a:lnTo>
                    <a:pt x="395" y="319"/>
                  </a:lnTo>
                  <a:lnTo>
                    <a:pt x="395" y="319"/>
                  </a:lnTo>
                  <a:lnTo>
                    <a:pt x="395" y="319"/>
                  </a:lnTo>
                  <a:lnTo>
                    <a:pt x="395" y="319"/>
                  </a:lnTo>
                  <a:lnTo>
                    <a:pt x="398" y="319"/>
                  </a:lnTo>
                  <a:lnTo>
                    <a:pt x="398" y="319"/>
                  </a:lnTo>
                  <a:lnTo>
                    <a:pt x="398" y="319"/>
                  </a:lnTo>
                  <a:lnTo>
                    <a:pt x="398" y="319"/>
                  </a:lnTo>
                  <a:lnTo>
                    <a:pt x="398" y="319"/>
                  </a:lnTo>
                  <a:lnTo>
                    <a:pt x="398" y="319"/>
                  </a:lnTo>
                  <a:lnTo>
                    <a:pt x="400" y="319"/>
                  </a:lnTo>
                  <a:lnTo>
                    <a:pt x="400" y="319"/>
                  </a:lnTo>
                  <a:lnTo>
                    <a:pt x="400" y="317"/>
                  </a:lnTo>
                  <a:lnTo>
                    <a:pt x="403" y="317"/>
                  </a:lnTo>
                  <a:lnTo>
                    <a:pt x="405" y="317"/>
                  </a:lnTo>
                  <a:lnTo>
                    <a:pt x="405" y="317"/>
                  </a:lnTo>
                  <a:lnTo>
                    <a:pt x="405" y="315"/>
                  </a:lnTo>
                  <a:lnTo>
                    <a:pt x="405" y="315"/>
                  </a:lnTo>
                  <a:lnTo>
                    <a:pt x="405" y="315"/>
                  </a:lnTo>
                  <a:lnTo>
                    <a:pt x="405" y="315"/>
                  </a:lnTo>
                  <a:lnTo>
                    <a:pt x="405" y="312"/>
                  </a:lnTo>
                  <a:lnTo>
                    <a:pt x="405" y="312"/>
                  </a:lnTo>
                  <a:lnTo>
                    <a:pt x="405" y="312"/>
                  </a:lnTo>
                  <a:lnTo>
                    <a:pt x="407" y="312"/>
                  </a:lnTo>
                  <a:lnTo>
                    <a:pt x="407" y="312"/>
                  </a:lnTo>
                  <a:lnTo>
                    <a:pt x="407" y="312"/>
                  </a:lnTo>
                  <a:lnTo>
                    <a:pt x="407" y="312"/>
                  </a:lnTo>
                  <a:lnTo>
                    <a:pt x="407" y="310"/>
                  </a:lnTo>
                  <a:lnTo>
                    <a:pt x="407" y="308"/>
                  </a:lnTo>
                  <a:lnTo>
                    <a:pt x="410" y="308"/>
                  </a:lnTo>
                  <a:lnTo>
                    <a:pt x="410" y="310"/>
                  </a:lnTo>
                  <a:lnTo>
                    <a:pt x="410" y="310"/>
                  </a:lnTo>
                  <a:lnTo>
                    <a:pt x="412" y="310"/>
                  </a:lnTo>
                  <a:lnTo>
                    <a:pt x="412" y="308"/>
                  </a:lnTo>
                  <a:lnTo>
                    <a:pt x="414" y="310"/>
                  </a:lnTo>
                  <a:lnTo>
                    <a:pt x="414" y="310"/>
                  </a:lnTo>
                  <a:lnTo>
                    <a:pt x="417" y="310"/>
                  </a:lnTo>
                  <a:lnTo>
                    <a:pt x="417" y="308"/>
                  </a:lnTo>
                  <a:lnTo>
                    <a:pt x="417" y="305"/>
                  </a:lnTo>
                  <a:lnTo>
                    <a:pt x="417" y="305"/>
                  </a:lnTo>
                  <a:lnTo>
                    <a:pt x="417" y="305"/>
                  </a:lnTo>
                  <a:lnTo>
                    <a:pt x="417" y="305"/>
                  </a:lnTo>
                  <a:lnTo>
                    <a:pt x="417" y="305"/>
                  </a:lnTo>
                  <a:lnTo>
                    <a:pt x="417" y="305"/>
                  </a:lnTo>
                  <a:lnTo>
                    <a:pt x="417" y="305"/>
                  </a:lnTo>
                  <a:lnTo>
                    <a:pt x="417" y="305"/>
                  </a:lnTo>
                  <a:lnTo>
                    <a:pt x="417" y="305"/>
                  </a:lnTo>
                  <a:lnTo>
                    <a:pt x="417" y="305"/>
                  </a:lnTo>
                  <a:lnTo>
                    <a:pt x="417" y="303"/>
                  </a:lnTo>
                  <a:lnTo>
                    <a:pt x="417" y="303"/>
                  </a:lnTo>
                  <a:lnTo>
                    <a:pt x="417" y="303"/>
                  </a:lnTo>
                  <a:lnTo>
                    <a:pt x="419" y="303"/>
                  </a:lnTo>
                  <a:lnTo>
                    <a:pt x="419" y="303"/>
                  </a:lnTo>
                  <a:lnTo>
                    <a:pt x="419" y="303"/>
                  </a:lnTo>
                  <a:lnTo>
                    <a:pt x="421" y="300"/>
                  </a:lnTo>
                  <a:lnTo>
                    <a:pt x="424" y="300"/>
                  </a:lnTo>
                  <a:lnTo>
                    <a:pt x="426" y="300"/>
                  </a:lnTo>
                  <a:lnTo>
                    <a:pt x="426" y="298"/>
                  </a:lnTo>
                  <a:lnTo>
                    <a:pt x="426" y="296"/>
                  </a:lnTo>
                  <a:lnTo>
                    <a:pt x="426" y="293"/>
                  </a:lnTo>
                  <a:lnTo>
                    <a:pt x="426" y="293"/>
                  </a:lnTo>
                  <a:lnTo>
                    <a:pt x="429" y="293"/>
                  </a:lnTo>
                  <a:lnTo>
                    <a:pt x="429" y="293"/>
                  </a:lnTo>
                  <a:lnTo>
                    <a:pt x="429" y="293"/>
                  </a:lnTo>
                  <a:lnTo>
                    <a:pt x="431" y="291"/>
                  </a:lnTo>
                  <a:lnTo>
                    <a:pt x="431" y="291"/>
                  </a:lnTo>
                  <a:lnTo>
                    <a:pt x="431" y="289"/>
                  </a:lnTo>
                  <a:lnTo>
                    <a:pt x="431" y="289"/>
                  </a:lnTo>
                  <a:lnTo>
                    <a:pt x="431" y="286"/>
                  </a:lnTo>
                  <a:lnTo>
                    <a:pt x="431" y="286"/>
                  </a:lnTo>
                  <a:lnTo>
                    <a:pt x="433" y="286"/>
                  </a:lnTo>
                  <a:lnTo>
                    <a:pt x="433" y="286"/>
                  </a:lnTo>
                  <a:lnTo>
                    <a:pt x="436" y="286"/>
                  </a:lnTo>
                  <a:lnTo>
                    <a:pt x="436" y="284"/>
                  </a:lnTo>
                  <a:lnTo>
                    <a:pt x="436" y="284"/>
                  </a:lnTo>
                  <a:lnTo>
                    <a:pt x="436" y="284"/>
                  </a:lnTo>
                  <a:lnTo>
                    <a:pt x="436" y="284"/>
                  </a:lnTo>
                  <a:lnTo>
                    <a:pt x="436" y="284"/>
                  </a:lnTo>
                  <a:lnTo>
                    <a:pt x="438" y="284"/>
                  </a:lnTo>
                  <a:lnTo>
                    <a:pt x="438" y="284"/>
                  </a:lnTo>
                  <a:lnTo>
                    <a:pt x="438" y="282"/>
                  </a:lnTo>
                  <a:lnTo>
                    <a:pt x="438" y="282"/>
                  </a:lnTo>
                  <a:lnTo>
                    <a:pt x="438" y="282"/>
                  </a:lnTo>
                  <a:lnTo>
                    <a:pt x="438" y="282"/>
                  </a:lnTo>
                  <a:lnTo>
                    <a:pt x="438" y="279"/>
                  </a:lnTo>
                  <a:lnTo>
                    <a:pt x="438" y="279"/>
                  </a:lnTo>
                  <a:lnTo>
                    <a:pt x="440" y="277"/>
                  </a:lnTo>
                  <a:lnTo>
                    <a:pt x="440" y="277"/>
                  </a:lnTo>
                  <a:lnTo>
                    <a:pt x="440" y="277"/>
                  </a:lnTo>
                  <a:lnTo>
                    <a:pt x="443" y="277"/>
                  </a:lnTo>
                  <a:lnTo>
                    <a:pt x="443" y="277"/>
                  </a:lnTo>
                  <a:lnTo>
                    <a:pt x="445" y="274"/>
                  </a:lnTo>
                  <a:lnTo>
                    <a:pt x="445" y="272"/>
                  </a:lnTo>
                  <a:lnTo>
                    <a:pt x="448" y="272"/>
                  </a:lnTo>
                  <a:lnTo>
                    <a:pt x="450" y="272"/>
                  </a:lnTo>
                  <a:lnTo>
                    <a:pt x="455" y="272"/>
                  </a:lnTo>
                  <a:lnTo>
                    <a:pt x="457" y="272"/>
                  </a:lnTo>
                  <a:lnTo>
                    <a:pt x="457" y="272"/>
                  </a:lnTo>
                  <a:lnTo>
                    <a:pt x="459" y="270"/>
                  </a:lnTo>
                  <a:lnTo>
                    <a:pt x="459" y="270"/>
                  </a:lnTo>
                  <a:lnTo>
                    <a:pt x="462" y="270"/>
                  </a:lnTo>
                  <a:lnTo>
                    <a:pt x="462" y="270"/>
                  </a:lnTo>
                  <a:lnTo>
                    <a:pt x="464" y="270"/>
                  </a:lnTo>
                  <a:lnTo>
                    <a:pt x="469" y="267"/>
                  </a:lnTo>
                  <a:lnTo>
                    <a:pt x="471" y="267"/>
                  </a:lnTo>
                  <a:lnTo>
                    <a:pt x="471" y="267"/>
                  </a:lnTo>
                  <a:lnTo>
                    <a:pt x="474" y="267"/>
                  </a:lnTo>
                  <a:lnTo>
                    <a:pt x="474" y="267"/>
                  </a:lnTo>
                  <a:lnTo>
                    <a:pt x="474" y="265"/>
                  </a:lnTo>
                  <a:lnTo>
                    <a:pt x="474" y="265"/>
                  </a:lnTo>
                  <a:lnTo>
                    <a:pt x="476" y="265"/>
                  </a:lnTo>
                  <a:lnTo>
                    <a:pt x="478" y="265"/>
                  </a:lnTo>
                  <a:lnTo>
                    <a:pt x="478" y="263"/>
                  </a:lnTo>
                  <a:lnTo>
                    <a:pt x="481" y="263"/>
                  </a:lnTo>
                  <a:lnTo>
                    <a:pt x="481" y="260"/>
                  </a:lnTo>
                  <a:lnTo>
                    <a:pt x="481" y="260"/>
                  </a:lnTo>
                  <a:lnTo>
                    <a:pt x="481" y="255"/>
                  </a:lnTo>
                  <a:lnTo>
                    <a:pt x="481" y="255"/>
                  </a:lnTo>
                  <a:lnTo>
                    <a:pt x="483" y="253"/>
                  </a:lnTo>
                  <a:lnTo>
                    <a:pt x="483" y="253"/>
                  </a:lnTo>
                  <a:lnTo>
                    <a:pt x="483" y="253"/>
                  </a:lnTo>
                  <a:lnTo>
                    <a:pt x="485" y="251"/>
                  </a:lnTo>
                  <a:lnTo>
                    <a:pt x="485" y="251"/>
                  </a:lnTo>
                  <a:lnTo>
                    <a:pt x="492" y="251"/>
                  </a:lnTo>
                  <a:lnTo>
                    <a:pt x="492" y="251"/>
                  </a:lnTo>
                  <a:lnTo>
                    <a:pt x="492" y="251"/>
                  </a:lnTo>
                  <a:lnTo>
                    <a:pt x="495" y="248"/>
                  </a:lnTo>
                  <a:lnTo>
                    <a:pt x="495" y="248"/>
                  </a:lnTo>
                  <a:lnTo>
                    <a:pt x="500" y="248"/>
                  </a:lnTo>
                  <a:lnTo>
                    <a:pt x="500" y="248"/>
                  </a:lnTo>
                  <a:lnTo>
                    <a:pt x="502" y="248"/>
                  </a:lnTo>
                  <a:lnTo>
                    <a:pt x="497" y="246"/>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13" name="Freeform 212"/>
            <p:cNvSpPr>
              <a:spLocks/>
            </p:cNvSpPr>
            <p:nvPr/>
          </p:nvSpPr>
          <p:spPr bwMode="auto">
            <a:xfrm>
              <a:off x="7283449" y="2525279"/>
              <a:ext cx="260350" cy="527050"/>
            </a:xfrm>
            <a:custGeom>
              <a:avLst/>
              <a:gdLst>
                <a:gd name="T0" fmla="*/ 159 w 164"/>
                <a:gd name="T1" fmla="*/ 88 h 332"/>
                <a:gd name="T2" fmla="*/ 159 w 164"/>
                <a:gd name="T3" fmla="*/ 74 h 332"/>
                <a:gd name="T4" fmla="*/ 154 w 164"/>
                <a:gd name="T5" fmla="*/ 67 h 332"/>
                <a:gd name="T6" fmla="*/ 149 w 164"/>
                <a:gd name="T7" fmla="*/ 36 h 332"/>
                <a:gd name="T8" fmla="*/ 147 w 164"/>
                <a:gd name="T9" fmla="*/ 31 h 332"/>
                <a:gd name="T10" fmla="*/ 138 w 164"/>
                <a:gd name="T11" fmla="*/ 26 h 332"/>
                <a:gd name="T12" fmla="*/ 133 w 164"/>
                <a:gd name="T13" fmla="*/ 19 h 332"/>
                <a:gd name="T14" fmla="*/ 116 w 164"/>
                <a:gd name="T15" fmla="*/ 3 h 332"/>
                <a:gd name="T16" fmla="*/ 107 w 164"/>
                <a:gd name="T17" fmla="*/ 0 h 332"/>
                <a:gd name="T18" fmla="*/ 102 w 164"/>
                <a:gd name="T19" fmla="*/ 5 h 332"/>
                <a:gd name="T20" fmla="*/ 95 w 164"/>
                <a:gd name="T21" fmla="*/ 5 h 332"/>
                <a:gd name="T22" fmla="*/ 93 w 164"/>
                <a:gd name="T23" fmla="*/ 7 h 332"/>
                <a:gd name="T24" fmla="*/ 88 w 164"/>
                <a:gd name="T25" fmla="*/ 7 h 332"/>
                <a:gd name="T26" fmla="*/ 90 w 164"/>
                <a:gd name="T27" fmla="*/ 22 h 332"/>
                <a:gd name="T28" fmla="*/ 88 w 164"/>
                <a:gd name="T29" fmla="*/ 24 h 332"/>
                <a:gd name="T30" fmla="*/ 81 w 164"/>
                <a:gd name="T31" fmla="*/ 38 h 332"/>
                <a:gd name="T32" fmla="*/ 62 w 164"/>
                <a:gd name="T33" fmla="*/ 52 h 332"/>
                <a:gd name="T34" fmla="*/ 50 w 164"/>
                <a:gd name="T35" fmla="*/ 52 h 332"/>
                <a:gd name="T36" fmla="*/ 38 w 164"/>
                <a:gd name="T37" fmla="*/ 50 h 332"/>
                <a:gd name="T38" fmla="*/ 34 w 164"/>
                <a:gd name="T39" fmla="*/ 55 h 332"/>
                <a:gd name="T40" fmla="*/ 29 w 164"/>
                <a:gd name="T41" fmla="*/ 60 h 332"/>
                <a:gd name="T42" fmla="*/ 26 w 164"/>
                <a:gd name="T43" fmla="*/ 62 h 332"/>
                <a:gd name="T44" fmla="*/ 22 w 164"/>
                <a:gd name="T45" fmla="*/ 60 h 332"/>
                <a:gd name="T46" fmla="*/ 19 w 164"/>
                <a:gd name="T47" fmla="*/ 67 h 332"/>
                <a:gd name="T48" fmla="*/ 17 w 164"/>
                <a:gd name="T49" fmla="*/ 69 h 332"/>
                <a:gd name="T50" fmla="*/ 19 w 164"/>
                <a:gd name="T51" fmla="*/ 74 h 332"/>
                <a:gd name="T52" fmla="*/ 15 w 164"/>
                <a:gd name="T53" fmla="*/ 74 h 332"/>
                <a:gd name="T54" fmla="*/ 10 w 164"/>
                <a:gd name="T55" fmla="*/ 71 h 332"/>
                <a:gd name="T56" fmla="*/ 10 w 164"/>
                <a:gd name="T57" fmla="*/ 76 h 332"/>
                <a:gd name="T58" fmla="*/ 5 w 164"/>
                <a:gd name="T59" fmla="*/ 83 h 332"/>
                <a:gd name="T60" fmla="*/ 0 w 164"/>
                <a:gd name="T61" fmla="*/ 107 h 332"/>
                <a:gd name="T62" fmla="*/ 31 w 164"/>
                <a:gd name="T63" fmla="*/ 133 h 332"/>
                <a:gd name="T64" fmla="*/ 29 w 164"/>
                <a:gd name="T65" fmla="*/ 154 h 332"/>
                <a:gd name="T66" fmla="*/ 36 w 164"/>
                <a:gd name="T67" fmla="*/ 168 h 332"/>
                <a:gd name="T68" fmla="*/ 45 w 164"/>
                <a:gd name="T69" fmla="*/ 206 h 332"/>
                <a:gd name="T70" fmla="*/ 45 w 164"/>
                <a:gd name="T71" fmla="*/ 218 h 332"/>
                <a:gd name="T72" fmla="*/ 45 w 164"/>
                <a:gd name="T73" fmla="*/ 263 h 332"/>
                <a:gd name="T74" fmla="*/ 43 w 164"/>
                <a:gd name="T75" fmla="*/ 296 h 332"/>
                <a:gd name="T76" fmla="*/ 43 w 164"/>
                <a:gd name="T77" fmla="*/ 306 h 332"/>
                <a:gd name="T78" fmla="*/ 45 w 164"/>
                <a:gd name="T79" fmla="*/ 313 h 332"/>
                <a:gd name="T80" fmla="*/ 48 w 164"/>
                <a:gd name="T81" fmla="*/ 317 h 332"/>
                <a:gd name="T82" fmla="*/ 45 w 164"/>
                <a:gd name="T83" fmla="*/ 332 h 332"/>
                <a:gd name="T84" fmla="*/ 105 w 164"/>
                <a:gd name="T85" fmla="*/ 317 h 332"/>
                <a:gd name="T86" fmla="*/ 107 w 164"/>
                <a:gd name="T87" fmla="*/ 303 h 332"/>
                <a:gd name="T88" fmla="*/ 105 w 164"/>
                <a:gd name="T89" fmla="*/ 296 h 332"/>
                <a:gd name="T90" fmla="*/ 105 w 164"/>
                <a:gd name="T91" fmla="*/ 287 h 332"/>
                <a:gd name="T92" fmla="*/ 107 w 164"/>
                <a:gd name="T93" fmla="*/ 268 h 332"/>
                <a:gd name="T94" fmla="*/ 105 w 164"/>
                <a:gd name="T95" fmla="*/ 256 h 332"/>
                <a:gd name="T96" fmla="*/ 102 w 164"/>
                <a:gd name="T97" fmla="*/ 242 h 332"/>
                <a:gd name="T98" fmla="*/ 105 w 164"/>
                <a:gd name="T99" fmla="*/ 225 h 332"/>
                <a:gd name="T100" fmla="*/ 105 w 164"/>
                <a:gd name="T101" fmla="*/ 213 h 332"/>
                <a:gd name="T102" fmla="*/ 107 w 164"/>
                <a:gd name="T103" fmla="*/ 194 h 332"/>
                <a:gd name="T104" fmla="*/ 107 w 164"/>
                <a:gd name="T105" fmla="*/ 187 h 332"/>
                <a:gd name="T106" fmla="*/ 112 w 164"/>
                <a:gd name="T107" fmla="*/ 180 h 332"/>
                <a:gd name="T108" fmla="*/ 123 w 164"/>
                <a:gd name="T109" fmla="*/ 178 h 332"/>
                <a:gd name="T110" fmla="*/ 128 w 164"/>
                <a:gd name="T111" fmla="*/ 157 h 332"/>
                <a:gd name="T112" fmla="*/ 135 w 164"/>
                <a:gd name="T113" fmla="*/ 149 h 332"/>
                <a:gd name="T114" fmla="*/ 142 w 164"/>
                <a:gd name="T115" fmla="*/ 138 h 332"/>
                <a:gd name="T116" fmla="*/ 154 w 164"/>
                <a:gd name="T117" fmla="*/ 123 h 332"/>
                <a:gd name="T118" fmla="*/ 152 w 164"/>
                <a:gd name="T119" fmla="*/ 112 h 332"/>
                <a:gd name="T120" fmla="*/ 161 w 164"/>
                <a:gd name="T121" fmla="*/ 107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 h="332">
                  <a:moveTo>
                    <a:pt x="164" y="95"/>
                  </a:moveTo>
                  <a:lnTo>
                    <a:pt x="164" y="95"/>
                  </a:lnTo>
                  <a:lnTo>
                    <a:pt x="164" y="93"/>
                  </a:lnTo>
                  <a:lnTo>
                    <a:pt x="164" y="93"/>
                  </a:lnTo>
                  <a:lnTo>
                    <a:pt x="164" y="90"/>
                  </a:lnTo>
                  <a:lnTo>
                    <a:pt x="161" y="90"/>
                  </a:lnTo>
                  <a:lnTo>
                    <a:pt x="161" y="90"/>
                  </a:lnTo>
                  <a:lnTo>
                    <a:pt x="161" y="90"/>
                  </a:lnTo>
                  <a:lnTo>
                    <a:pt x="161" y="88"/>
                  </a:lnTo>
                  <a:lnTo>
                    <a:pt x="159" y="88"/>
                  </a:lnTo>
                  <a:lnTo>
                    <a:pt x="159" y="88"/>
                  </a:lnTo>
                  <a:lnTo>
                    <a:pt x="159" y="88"/>
                  </a:lnTo>
                  <a:lnTo>
                    <a:pt x="159" y="86"/>
                  </a:lnTo>
                  <a:lnTo>
                    <a:pt x="159" y="86"/>
                  </a:lnTo>
                  <a:lnTo>
                    <a:pt x="159" y="86"/>
                  </a:lnTo>
                  <a:lnTo>
                    <a:pt x="159" y="83"/>
                  </a:lnTo>
                  <a:lnTo>
                    <a:pt x="159" y="81"/>
                  </a:lnTo>
                  <a:lnTo>
                    <a:pt x="159" y="76"/>
                  </a:lnTo>
                  <a:lnTo>
                    <a:pt x="159" y="76"/>
                  </a:lnTo>
                  <a:lnTo>
                    <a:pt x="159" y="74"/>
                  </a:lnTo>
                  <a:lnTo>
                    <a:pt x="157" y="74"/>
                  </a:lnTo>
                  <a:lnTo>
                    <a:pt x="157" y="74"/>
                  </a:lnTo>
                  <a:lnTo>
                    <a:pt x="157" y="71"/>
                  </a:lnTo>
                  <a:lnTo>
                    <a:pt x="159" y="69"/>
                  </a:lnTo>
                  <a:lnTo>
                    <a:pt x="157" y="69"/>
                  </a:lnTo>
                  <a:lnTo>
                    <a:pt x="157" y="69"/>
                  </a:lnTo>
                  <a:lnTo>
                    <a:pt x="157" y="69"/>
                  </a:lnTo>
                  <a:lnTo>
                    <a:pt x="157" y="69"/>
                  </a:lnTo>
                  <a:lnTo>
                    <a:pt x="157" y="69"/>
                  </a:lnTo>
                  <a:lnTo>
                    <a:pt x="154" y="67"/>
                  </a:lnTo>
                  <a:lnTo>
                    <a:pt x="145" y="55"/>
                  </a:lnTo>
                  <a:lnTo>
                    <a:pt x="145" y="52"/>
                  </a:lnTo>
                  <a:lnTo>
                    <a:pt x="145" y="52"/>
                  </a:lnTo>
                  <a:lnTo>
                    <a:pt x="145" y="48"/>
                  </a:lnTo>
                  <a:lnTo>
                    <a:pt x="145" y="48"/>
                  </a:lnTo>
                  <a:lnTo>
                    <a:pt x="147" y="45"/>
                  </a:lnTo>
                  <a:lnTo>
                    <a:pt x="149" y="38"/>
                  </a:lnTo>
                  <a:lnTo>
                    <a:pt x="152" y="38"/>
                  </a:lnTo>
                  <a:lnTo>
                    <a:pt x="152" y="38"/>
                  </a:lnTo>
                  <a:lnTo>
                    <a:pt x="149" y="36"/>
                  </a:lnTo>
                  <a:lnTo>
                    <a:pt x="149" y="36"/>
                  </a:lnTo>
                  <a:lnTo>
                    <a:pt x="149" y="36"/>
                  </a:lnTo>
                  <a:lnTo>
                    <a:pt x="149" y="36"/>
                  </a:lnTo>
                  <a:lnTo>
                    <a:pt x="149" y="36"/>
                  </a:lnTo>
                  <a:lnTo>
                    <a:pt x="149" y="33"/>
                  </a:lnTo>
                  <a:lnTo>
                    <a:pt x="149" y="33"/>
                  </a:lnTo>
                  <a:lnTo>
                    <a:pt x="149" y="33"/>
                  </a:lnTo>
                  <a:lnTo>
                    <a:pt x="149" y="33"/>
                  </a:lnTo>
                  <a:lnTo>
                    <a:pt x="147" y="33"/>
                  </a:lnTo>
                  <a:lnTo>
                    <a:pt x="147" y="31"/>
                  </a:lnTo>
                  <a:lnTo>
                    <a:pt x="145" y="31"/>
                  </a:lnTo>
                  <a:lnTo>
                    <a:pt x="145" y="29"/>
                  </a:lnTo>
                  <a:lnTo>
                    <a:pt x="142" y="29"/>
                  </a:lnTo>
                  <a:lnTo>
                    <a:pt x="140" y="26"/>
                  </a:lnTo>
                  <a:lnTo>
                    <a:pt x="140" y="26"/>
                  </a:lnTo>
                  <a:lnTo>
                    <a:pt x="140" y="26"/>
                  </a:lnTo>
                  <a:lnTo>
                    <a:pt x="140" y="26"/>
                  </a:lnTo>
                  <a:lnTo>
                    <a:pt x="138" y="26"/>
                  </a:lnTo>
                  <a:lnTo>
                    <a:pt x="138" y="26"/>
                  </a:lnTo>
                  <a:lnTo>
                    <a:pt x="138" y="26"/>
                  </a:lnTo>
                  <a:lnTo>
                    <a:pt x="135" y="26"/>
                  </a:lnTo>
                  <a:lnTo>
                    <a:pt x="135" y="26"/>
                  </a:lnTo>
                  <a:lnTo>
                    <a:pt x="135" y="26"/>
                  </a:lnTo>
                  <a:lnTo>
                    <a:pt x="133" y="24"/>
                  </a:lnTo>
                  <a:lnTo>
                    <a:pt x="133" y="22"/>
                  </a:lnTo>
                  <a:lnTo>
                    <a:pt x="133" y="22"/>
                  </a:lnTo>
                  <a:lnTo>
                    <a:pt x="133" y="19"/>
                  </a:lnTo>
                  <a:lnTo>
                    <a:pt x="133" y="19"/>
                  </a:lnTo>
                  <a:lnTo>
                    <a:pt x="133" y="19"/>
                  </a:lnTo>
                  <a:lnTo>
                    <a:pt x="133" y="19"/>
                  </a:lnTo>
                  <a:lnTo>
                    <a:pt x="123" y="10"/>
                  </a:lnTo>
                  <a:lnTo>
                    <a:pt x="121" y="7"/>
                  </a:lnTo>
                  <a:lnTo>
                    <a:pt x="121" y="7"/>
                  </a:lnTo>
                  <a:lnTo>
                    <a:pt x="119" y="5"/>
                  </a:lnTo>
                  <a:lnTo>
                    <a:pt x="119" y="5"/>
                  </a:lnTo>
                  <a:lnTo>
                    <a:pt x="119" y="5"/>
                  </a:lnTo>
                  <a:lnTo>
                    <a:pt x="116" y="5"/>
                  </a:lnTo>
                  <a:lnTo>
                    <a:pt x="116" y="5"/>
                  </a:lnTo>
                  <a:lnTo>
                    <a:pt x="116" y="5"/>
                  </a:lnTo>
                  <a:lnTo>
                    <a:pt x="116" y="3"/>
                  </a:lnTo>
                  <a:lnTo>
                    <a:pt x="116" y="3"/>
                  </a:lnTo>
                  <a:lnTo>
                    <a:pt x="114" y="3"/>
                  </a:lnTo>
                  <a:lnTo>
                    <a:pt x="114" y="3"/>
                  </a:lnTo>
                  <a:lnTo>
                    <a:pt x="112" y="0"/>
                  </a:lnTo>
                  <a:lnTo>
                    <a:pt x="109" y="0"/>
                  </a:lnTo>
                  <a:lnTo>
                    <a:pt x="109" y="0"/>
                  </a:lnTo>
                  <a:lnTo>
                    <a:pt x="109" y="0"/>
                  </a:lnTo>
                  <a:lnTo>
                    <a:pt x="107" y="0"/>
                  </a:lnTo>
                  <a:lnTo>
                    <a:pt x="107" y="0"/>
                  </a:lnTo>
                  <a:lnTo>
                    <a:pt x="107" y="0"/>
                  </a:lnTo>
                  <a:lnTo>
                    <a:pt x="105" y="3"/>
                  </a:lnTo>
                  <a:lnTo>
                    <a:pt x="105" y="3"/>
                  </a:lnTo>
                  <a:lnTo>
                    <a:pt x="105" y="3"/>
                  </a:lnTo>
                  <a:lnTo>
                    <a:pt x="105" y="3"/>
                  </a:lnTo>
                  <a:lnTo>
                    <a:pt x="102" y="3"/>
                  </a:lnTo>
                  <a:lnTo>
                    <a:pt x="102" y="3"/>
                  </a:lnTo>
                  <a:lnTo>
                    <a:pt x="102" y="3"/>
                  </a:lnTo>
                  <a:lnTo>
                    <a:pt x="102" y="3"/>
                  </a:lnTo>
                  <a:lnTo>
                    <a:pt x="102" y="3"/>
                  </a:lnTo>
                  <a:lnTo>
                    <a:pt x="102" y="5"/>
                  </a:lnTo>
                  <a:lnTo>
                    <a:pt x="102" y="5"/>
                  </a:lnTo>
                  <a:lnTo>
                    <a:pt x="100" y="5"/>
                  </a:lnTo>
                  <a:lnTo>
                    <a:pt x="100" y="5"/>
                  </a:lnTo>
                  <a:lnTo>
                    <a:pt x="97" y="5"/>
                  </a:lnTo>
                  <a:lnTo>
                    <a:pt x="97" y="5"/>
                  </a:lnTo>
                  <a:lnTo>
                    <a:pt x="97" y="5"/>
                  </a:lnTo>
                  <a:lnTo>
                    <a:pt x="97" y="5"/>
                  </a:lnTo>
                  <a:lnTo>
                    <a:pt x="97" y="5"/>
                  </a:lnTo>
                  <a:lnTo>
                    <a:pt x="95" y="5"/>
                  </a:lnTo>
                  <a:lnTo>
                    <a:pt x="95" y="5"/>
                  </a:lnTo>
                  <a:lnTo>
                    <a:pt x="95" y="7"/>
                  </a:lnTo>
                  <a:lnTo>
                    <a:pt x="95" y="7"/>
                  </a:lnTo>
                  <a:lnTo>
                    <a:pt x="93" y="7"/>
                  </a:lnTo>
                  <a:lnTo>
                    <a:pt x="93" y="7"/>
                  </a:lnTo>
                  <a:lnTo>
                    <a:pt x="93" y="5"/>
                  </a:lnTo>
                  <a:lnTo>
                    <a:pt x="93" y="5"/>
                  </a:lnTo>
                  <a:lnTo>
                    <a:pt x="93" y="5"/>
                  </a:lnTo>
                  <a:lnTo>
                    <a:pt x="93" y="5"/>
                  </a:lnTo>
                  <a:lnTo>
                    <a:pt x="93" y="5"/>
                  </a:lnTo>
                  <a:lnTo>
                    <a:pt x="93" y="7"/>
                  </a:lnTo>
                  <a:lnTo>
                    <a:pt x="90" y="7"/>
                  </a:lnTo>
                  <a:lnTo>
                    <a:pt x="90" y="7"/>
                  </a:lnTo>
                  <a:lnTo>
                    <a:pt x="90" y="7"/>
                  </a:lnTo>
                  <a:lnTo>
                    <a:pt x="90" y="7"/>
                  </a:lnTo>
                  <a:lnTo>
                    <a:pt x="90" y="7"/>
                  </a:lnTo>
                  <a:lnTo>
                    <a:pt x="90" y="7"/>
                  </a:lnTo>
                  <a:lnTo>
                    <a:pt x="90" y="7"/>
                  </a:lnTo>
                  <a:lnTo>
                    <a:pt x="88" y="7"/>
                  </a:lnTo>
                  <a:lnTo>
                    <a:pt x="88" y="7"/>
                  </a:lnTo>
                  <a:lnTo>
                    <a:pt x="88" y="7"/>
                  </a:lnTo>
                  <a:lnTo>
                    <a:pt x="86" y="7"/>
                  </a:lnTo>
                  <a:lnTo>
                    <a:pt x="86" y="10"/>
                  </a:lnTo>
                  <a:lnTo>
                    <a:pt x="86" y="10"/>
                  </a:lnTo>
                  <a:lnTo>
                    <a:pt x="86" y="15"/>
                  </a:lnTo>
                  <a:lnTo>
                    <a:pt x="88" y="19"/>
                  </a:lnTo>
                  <a:lnTo>
                    <a:pt x="88" y="19"/>
                  </a:lnTo>
                  <a:lnTo>
                    <a:pt x="88" y="19"/>
                  </a:lnTo>
                  <a:lnTo>
                    <a:pt x="88" y="19"/>
                  </a:lnTo>
                  <a:lnTo>
                    <a:pt x="90" y="19"/>
                  </a:lnTo>
                  <a:lnTo>
                    <a:pt x="90" y="22"/>
                  </a:lnTo>
                  <a:lnTo>
                    <a:pt x="90" y="22"/>
                  </a:lnTo>
                  <a:lnTo>
                    <a:pt x="90" y="22"/>
                  </a:lnTo>
                  <a:lnTo>
                    <a:pt x="90" y="22"/>
                  </a:lnTo>
                  <a:lnTo>
                    <a:pt x="90" y="22"/>
                  </a:lnTo>
                  <a:lnTo>
                    <a:pt x="90" y="22"/>
                  </a:lnTo>
                  <a:lnTo>
                    <a:pt x="88" y="22"/>
                  </a:lnTo>
                  <a:lnTo>
                    <a:pt x="88" y="22"/>
                  </a:lnTo>
                  <a:lnTo>
                    <a:pt x="88" y="24"/>
                  </a:lnTo>
                  <a:lnTo>
                    <a:pt x="88" y="24"/>
                  </a:lnTo>
                  <a:lnTo>
                    <a:pt x="88" y="24"/>
                  </a:lnTo>
                  <a:lnTo>
                    <a:pt x="86" y="24"/>
                  </a:lnTo>
                  <a:lnTo>
                    <a:pt x="86" y="24"/>
                  </a:lnTo>
                  <a:lnTo>
                    <a:pt x="86" y="24"/>
                  </a:lnTo>
                  <a:lnTo>
                    <a:pt x="86" y="26"/>
                  </a:lnTo>
                  <a:lnTo>
                    <a:pt x="86" y="26"/>
                  </a:lnTo>
                  <a:lnTo>
                    <a:pt x="86" y="26"/>
                  </a:lnTo>
                  <a:lnTo>
                    <a:pt x="86" y="31"/>
                  </a:lnTo>
                  <a:lnTo>
                    <a:pt x="83" y="33"/>
                  </a:lnTo>
                  <a:lnTo>
                    <a:pt x="81" y="36"/>
                  </a:lnTo>
                  <a:lnTo>
                    <a:pt x="81" y="38"/>
                  </a:lnTo>
                  <a:lnTo>
                    <a:pt x="81" y="38"/>
                  </a:lnTo>
                  <a:lnTo>
                    <a:pt x="81" y="38"/>
                  </a:lnTo>
                  <a:lnTo>
                    <a:pt x="81" y="38"/>
                  </a:lnTo>
                  <a:lnTo>
                    <a:pt x="81" y="41"/>
                  </a:lnTo>
                  <a:lnTo>
                    <a:pt x="79" y="41"/>
                  </a:lnTo>
                  <a:lnTo>
                    <a:pt x="74" y="45"/>
                  </a:lnTo>
                  <a:lnTo>
                    <a:pt x="67" y="52"/>
                  </a:lnTo>
                  <a:lnTo>
                    <a:pt x="67" y="52"/>
                  </a:lnTo>
                  <a:lnTo>
                    <a:pt x="64" y="52"/>
                  </a:lnTo>
                  <a:lnTo>
                    <a:pt x="62" y="52"/>
                  </a:lnTo>
                  <a:lnTo>
                    <a:pt x="62" y="52"/>
                  </a:lnTo>
                  <a:lnTo>
                    <a:pt x="60" y="52"/>
                  </a:lnTo>
                  <a:lnTo>
                    <a:pt x="60" y="50"/>
                  </a:lnTo>
                  <a:lnTo>
                    <a:pt x="57" y="52"/>
                  </a:lnTo>
                  <a:lnTo>
                    <a:pt x="57" y="52"/>
                  </a:lnTo>
                  <a:lnTo>
                    <a:pt x="57" y="52"/>
                  </a:lnTo>
                  <a:lnTo>
                    <a:pt x="55" y="52"/>
                  </a:lnTo>
                  <a:lnTo>
                    <a:pt x="52" y="52"/>
                  </a:lnTo>
                  <a:lnTo>
                    <a:pt x="50" y="52"/>
                  </a:lnTo>
                  <a:lnTo>
                    <a:pt x="50" y="52"/>
                  </a:lnTo>
                  <a:lnTo>
                    <a:pt x="50" y="52"/>
                  </a:lnTo>
                  <a:lnTo>
                    <a:pt x="45" y="52"/>
                  </a:lnTo>
                  <a:lnTo>
                    <a:pt x="45" y="55"/>
                  </a:lnTo>
                  <a:lnTo>
                    <a:pt x="45" y="55"/>
                  </a:lnTo>
                  <a:lnTo>
                    <a:pt x="43" y="52"/>
                  </a:lnTo>
                  <a:lnTo>
                    <a:pt x="43" y="52"/>
                  </a:lnTo>
                  <a:lnTo>
                    <a:pt x="43" y="52"/>
                  </a:lnTo>
                  <a:lnTo>
                    <a:pt x="43" y="50"/>
                  </a:lnTo>
                  <a:lnTo>
                    <a:pt x="43" y="50"/>
                  </a:lnTo>
                  <a:lnTo>
                    <a:pt x="38" y="50"/>
                  </a:lnTo>
                  <a:lnTo>
                    <a:pt x="36" y="50"/>
                  </a:lnTo>
                  <a:lnTo>
                    <a:pt x="36" y="50"/>
                  </a:lnTo>
                  <a:lnTo>
                    <a:pt x="36" y="50"/>
                  </a:lnTo>
                  <a:lnTo>
                    <a:pt x="36" y="50"/>
                  </a:lnTo>
                  <a:lnTo>
                    <a:pt x="36" y="50"/>
                  </a:lnTo>
                  <a:lnTo>
                    <a:pt x="34" y="50"/>
                  </a:lnTo>
                  <a:lnTo>
                    <a:pt x="34" y="52"/>
                  </a:lnTo>
                  <a:lnTo>
                    <a:pt x="34" y="52"/>
                  </a:lnTo>
                  <a:lnTo>
                    <a:pt x="34" y="52"/>
                  </a:lnTo>
                  <a:lnTo>
                    <a:pt x="34" y="55"/>
                  </a:lnTo>
                  <a:lnTo>
                    <a:pt x="34" y="55"/>
                  </a:lnTo>
                  <a:lnTo>
                    <a:pt x="31" y="55"/>
                  </a:lnTo>
                  <a:lnTo>
                    <a:pt x="31" y="55"/>
                  </a:lnTo>
                  <a:lnTo>
                    <a:pt x="31" y="57"/>
                  </a:lnTo>
                  <a:lnTo>
                    <a:pt x="31" y="57"/>
                  </a:lnTo>
                  <a:lnTo>
                    <a:pt x="31" y="57"/>
                  </a:lnTo>
                  <a:lnTo>
                    <a:pt x="31" y="60"/>
                  </a:lnTo>
                  <a:lnTo>
                    <a:pt x="31" y="60"/>
                  </a:lnTo>
                  <a:lnTo>
                    <a:pt x="29" y="60"/>
                  </a:lnTo>
                  <a:lnTo>
                    <a:pt x="29" y="60"/>
                  </a:lnTo>
                  <a:lnTo>
                    <a:pt x="29" y="60"/>
                  </a:lnTo>
                  <a:lnTo>
                    <a:pt x="29" y="60"/>
                  </a:lnTo>
                  <a:lnTo>
                    <a:pt x="29" y="60"/>
                  </a:lnTo>
                  <a:lnTo>
                    <a:pt x="26" y="60"/>
                  </a:lnTo>
                  <a:lnTo>
                    <a:pt x="26" y="57"/>
                  </a:lnTo>
                  <a:lnTo>
                    <a:pt x="26" y="60"/>
                  </a:lnTo>
                  <a:lnTo>
                    <a:pt x="26" y="60"/>
                  </a:lnTo>
                  <a:lnTo>
                    <a:pt x="26" y="60"/>
                  </a:lnTo>
                  <a:lnTo>
                    <a:pt x="26" y="60"/>
                  </a:lnTo>
                  <a:lnTo>
                    <a:pt x="26" y="62"/>
                  </a:lnTo>
                  <a:lnTo>
                    <a:pt x="26" y="62"/>
                  </a:lnTo>
                  <a:lnTo>
                    <a:pt x="24" y="62"/>
                  </a:lnTo>
                  <a:lnTo>
                    <a:pt x="24" y="62"/>
                  </a:lnTo>
                  <a:lnTo>
                    <a:pt x="24" y="62"/>
                  </a:lnTo>
                  <a:lnTo>
                    <a:pt x="22" y="62"/>
                  </a:lnTo>
                  <a:lnTo>
                    <a:pt x="22" y="62"/>
                  </a:lnTo>
                  <a:lnTo>
                    <a:pt x="22" y="62"/>
                  </a:lnTo>
                  <a:lnTo>
                    <a:pt x="22" y="62"/>
                  </a:lnTo>
                  <a:lnTo>
                    <a:pt x="22" y="62"/>
                  </a:lnTo>
                  <a:lnTo>
                    <a:pt x="22" y="60"/>
                  </a:lnTo>
                  <a:lnTo>
                    <a:pt x="22" y="60"/>
                  </a:lnTo>
                  <a:lnTo>
                    <a:pt x="19" y="62"/>
                  </a:lnTo>
                  <a:lnTo>
                    <a:pt x="19" y="62"/>
                  </a:lnTo>
                  <a:lnTo>
                    <a:pt x="19" y="62"/>
                  </a:lnTo>
                  <a:lnTo>
                    <a:pt x="19" y="64"/>
                  </a:lnTo>
                  <a:lnTo>
                    <a:pt x="22" y="67"/>
                  </a:lnTo>
                  <a:lnTo>
                    <a:pt x="22" y="67"/>
                  </a:lnTo>
                  <a:lnTo>
                    <a:pt x="19" y="67"/>
                  </a:lnTo>
                  <a:lnTo>
                    <a:pt x="19" y="67"/>
                  </a:lnTo>
                  <a:lnTo>
                    <a:pt x="19" y="67"/>
                  </a:lnTo>
                  <a:lnTo>
                    <a:pt x="19" y="67"/>
                  </a:lnTo>
                  <a:lnTo>
                    <a:pt x="17" y="67"/>
                  </a:lnTo>
                  <a:lnTo>
                    <a:pt x="17" y="67"/>
                  </a:lnTo>
                  <a:lnTo>
                    <a:pt x="17" y="67"/>
                  </a:lnTo>
                  <a:lnTo>
                    <a:pt x="15" y="67"/>
                  </a:lnTo>
                  <a:lnTo>
                    <a:pt x="15" y="69"/>
                  </a:lnTo>
                  <a:lnTo>
                    <a:pt x="17" y="69"/>
                  </a:lnTo>
                  <a:lnTo>
                    <a:pt x="17" y="69"/>
                  </a:lnTo>
                  <a:lnTo>
                    <a:pt x="17" y="69"/>
                  </a:lnTo>
                  <a:lnTo>
                    <a:pt x="17" y="69"/>
                  </a:lnTo>
                  <a:lnTo>
                    <a:pt x="17" y="69"/>
                  </a:lnTo>
                  <a:lnTo>
                    <a:pt x="17" y="69"/>
                  </a:lnTo>
                  <a:lnTo>
                    <a:pt x="17" y="69"/>
                  </a:lnTo>
                  <a:lnTo>
                    <a:pt x="17" y="69"/>
                  </a:lnTo>
                  <a:lnTo>
                    <a:pt x="17" y="69"/>
                  </a:lnTo>
                  <a:lnTo>
                    <a:pt x="17" y="71"/>
                  </a:lnTo>
                  <a:lnTo>
                    <a:pt x="17" y="71"/>
                  </a:lnTo>
                  <a:lnTo>
                    <a:pt x="17" y="71"/>
                  </a:lnTo>
                  <a:lnTo>
                    <a:pt x="17" y="71"/>
                  </a:lnTo>
                  <a:lnTo>
                    <a:pt x="19" y="74"/>
                  </a:lnTo>
                  <a:lnTo>
                    <a:pt x="19" y="74"/>
                  </a:lnTo>
                  <a:lnTo>
                    <a:pt x="19" y="74"/>
                  </a:lnTo>
                  <a:lnTo>
                    <a:pt x="17" y="74"/>
                  </a:lnTo>
                  <a:lnTo>
                    <a:pt x="17" y="74"/>
                  </a:lnTo>
                  <a:lnTo>
                    <a:pt x="17" y="74"/>
                  </a:lnTo>
                  <a:lnTo>
                    <a:pt x="17" y="74"/>
                  </a:lnTo>
                  <a:lnTo>
                    <a:pt x="15" y="71"/>
                  </a:lnTo>
                  <a:lnTo>
                    <a:pt x="15" y="71"/>
                  </a:lnTo>
                  <a:lnTo>
                    <a:pt x="15" y="74"/>
                  </a:lnTo>
                  <a:lnTo>
                    <a:pt x="15" y="74"/>
                  </a:lnTo>
                  <a:lnTo>
                    <a:pt x="15" y="74"/>
                  </a:lnTo>
                  <a:lnTo>
                    <a:pt x="15" y="71"/>
                  </a:lnTo>
                  <a:lnTo>
                    <a:pt x="15" y="71"/>
                  </a:lnTo>
                  <a:lnTo>
                    <a:pt x="15" y="71"/>
                  </a:lnTo>
                  <a:lnTo>
                    <a:pt x="12" y="71"/>
                  </a:lnTo>
                  <a:lnTo>
                    <a:pt x="12" y="71"/>
                  </a:lnTo>
                  <a:lnTo>
                    <a:pt x="12" y="71"/>
                  </a:lnTo>
                  <a:lnTo>
                    <a:pt x="12" y="71"/>
                  </a:lnTo>
                  <a:lnTo>
                    <a:pt x="12" y="71"/>
                  </a:lnTo>
                  <a:lnTo>
                    <a:pt x="10" y="71"/>
                  </a:lnTo>
                  <a:lnTo>
                    <a:pt x="10" y="71"/>
                  </a:lnTo>
                  <a:lnTo>
                    <a:pt x="10" y="74"/>
                  </a:lnTo>
                  <a:lnTo>
                    <a:pt x="10" y="74"/>
                  </a:lnTo>
                  <a:lnTo>
                    <a:pt x="10" y="74"/>
                  </a:lnTo>
                  <a:lnTo>
                    <a:pt x="10" y="74"/>
                  </a:lnTo>
                  <a:lnTo>
                    <a:pt x="10" y="74"/>
                  </a:lnTo>
                  <a:lnTo>
                    <a:pt x="10" y="76"/>
                  </a:lnTo>
                  <a:lnTo>
                    <a:pt x="10" y="76"/>
                  </a:lnTo>
                  <a:lnTo>
                    <a:pt x="10" y="76"/>
                  </a:lnTo>
                  <a:lnTo>
                    <a:pt x="10" y="76"/>
                  </a:lnTo>
                  <a:lnTo>
                    <a:pt x="10" y="76"/>
                  </a:lnTo>
                  <a:lnTo>
                    <a:pt x="10" y="76"/>
                  </a:lnTo>
                  <a:lnTo>
                    <a:pt x="10" y="76"/>
                  </a:lnTo>
                  <a:lnTo>
                    <a:pt x="8" y="76"/>
                  </a:lnTo>
                  <a:lnTo>
                    <a:pt x="5" y="78"/>
                  </a:lnTo>
                  <a:lnTo>
                    <a:pt x="5" y="81"/>
                  </a:lnTo>
                  <a:lnTo>
                    <a:pt x="5" y="81"/>
                  </a:lnTo>
                  <a:lnTo>
                    <a:pt x="5" y="81"/>
                  </a:lnTo>
                  <a:lnTo>
                    <a:pt x="5" y="83"/>
                  </a:lnTo>
                  <a:lnTo>
                    <a:pt x="5" y="83"/>
                  </a:lnTo>
                  <a:lnTo>
                    <a:pt x="5" y="86"/>
                  </a:lnTo>
                  <a:lnTo>
                    <a:pt x="5" y="86"/>
                  </a:lnTo>
                  <a:lnTo>
                    <a:pt x="5" y="86"/>
                  </a:lnTo>
                  <a:lnTo>
                    <a:pt x="5" y="88"/>
                  </a:lnTo>
                  <a:lnTo>
                    <a:pt x="0" y="90"/>
                  </a:lnTo>
                  <a:lnTo>
                    <a:pt x="0" y="93"/>
                  </a:lnTo>
                  <a:lnTo>
                    <a:pt x="0" y="97"/>
                  </a:lnTo>
                  <a:lnTo>
                    <a:pt x="0" y="100"/>
                  </a:lnTo>
                  <a:lnTo>
                    <a:pt x="0" y="102"/>
                  </a:lnTo>
                  <a:lnTo>
                    <a:pt x="0" y="107"/>
                  </a:lnTo>
                  <a:lnTo>
                    <a:pt x="0" y="109"/>
                  </a:lnTo>
                  <a:lnTo>
                    <a:pt x="0" y="109"/>
                  </a:lnTo>
                  <a:lnTo>
                    <a:pt x="5" y="112"/>
                  </a:lnTo>
                  <a:lnTo>
                    <a:pt x="10" y="116"/>
                  </a:lnTo>
                  <a:lnTo>
                    <a:pt x="12" y="119"/>
                  </a:lnTo>
                  <a:lnTo>
                    <a:pt x="17" y="121"/>
                  </a:lnTo>
                  <a:lnTo>
                    <a:pt x="24" y="126"/>
                  </a:lnTo>
                  <a:lnTo>
                    <a:pt x="31" y="131"/>
                  </a:lnTo>
                  <a:lnTo>
                    <a:pt x="31" y="131"/>
                  </a:lnTo>
                  <a:lnTo>
                    <a:pt x="31" y="133"/>
                  </a:lnTo>
                  <a:lnTo>
                    <a:pt x="31" y="135"/>
                  </a:lnTo>
                  <a:lnTo>
                    <a:pt x="31" y="142"/>
                  </a:lnTo>
                  <a:lnTo>
                    <a:pt x="31" y="147"/>
                  </a:lnTo>
                  <a:lnTo>
                    <a:pt x="31" y="149"/>
                  </a:lnTo>
                  <a:lnTo>
                    <a:pt x="31" y="149"/>
                  </a:lnTo>
                  <a:lnTo>
                    <a:pt x="31" y="149"/>
                  </a:lnTo>
                  <a:lnTo>
                    <a:pt x="31" y="152"/>
                  </a:lnTo>
                  <a:lnTo>
                    <a:pt x="31" y="152"/>
                  </a:lnTo>
                  <a:lnTo>
                    <a:pt x="31" y="152"/>
                  </a:lnTo>
                  <a:lnTo>
                    <a:pt x="29" y="154"/>
                  </a:lnTo>
                  <a:lnTo>
                    <a:pt x="29" y="154"/>
                  </a:lnTo>
                  <a:lnTo>
                    <a:pt x="29" y="154"/>
                  </a:lnTo>
                  <a:lnTo>
                    <a:pt x="31" y="157"/>
                  </a:lnTo>
                  <a:lnTo>
                    <a:pt x="31" y="157"/>
                  </a:lnTo>
                  <a:lnTo>
                    <a:pt x="31" y="157"/>
                  </a:lnTo>
                  <a:lnTo>
                    <a:pt x="34" y="159"/>
                  </a:lnTo>
                  <a:lnTo>
                    <a:pt x="34" y="164"/>
                  </a:lnTo>
                  <a:lnTo>
                    <a:pt x="34" y="166"/>
                  </a:lnTo>
                  <a:lnTo>
                    <a:pt x="36" y="168"/>
                  </a:lnTo>
                  <a:lnTo>
                    <a:pt x="36" y="168"/>
                  </a:lnTo>
                  <a:lnTo>
                    <a:pt x="38" y="173"/>
                  </a:lnTo>
                  <a:lnTo>
                    <a:pt x="43" y="175"/>
                  </a:lnTo>
                  <a:lnTo>
                    <a:pt x="43" y="178"/>
                  </a:lnTo>
                  <a:lnTo>
                    <a:pt x="45" y="180"/>
                  </a:lnTo>
                  <a:lnTo>
                    <a:pt x="45" y="180"/>
                  </a:lnTo>
                  <a:lnTo>
                    <a:pt x="45" y="187"/>
                  </a:lnTo>
                  <a:lnTo>
                    <a:pt x="45" y="194"/>
                  </a:lnTo>
                  <a:lnTo>
                    <a:pt x="45" y="199"/>
                  </a:lnTo>
                  <a:lnTo>
                    <a:pt x="45" y="206"/>
                  </a:lnTo>
                  <a:lnTo>
                    <a:pt x="45" y="206"/>
                  </a:lnTo>
                  <a:lnTo>
                    <a:pt x="45" y="209"/>
                  </a:lnTo>
                  <a:lnTo>
                    <a:pt x="45" y="209"/>
                  </a:lnTo>
                  <a:lnTo>
                    <a:pt x="48" y="211"/>
                  </a:lnTo>
                  <a:lnTo>
                    <a:pt x="48" y="211"/>
                  </a:lnTo>
                  <a:lnTo>
                    <a:pt x="48" y="211"/>
                  </a:lnTo>
                  <a:lnTo>
                    <a:pt x="45" y="213"/>
                  </a:lnTo>
                  <a:lnTo>
                    <a:pt x="45" y="216"/>
                  </a:lnTo>
                  <a:lnTo>
                    <a:pt x="45" y="216"/>
                  </a:lnTo>
                  <a:lnTo>
                    <a:pt x="45" y="218"/>
                  </a:lnTo>
                  <a:lnTo>
                    <a:pt x="45" y="218"/>
                  </a:lnTo>
                  <a:lnTo>
                    <a:pt x="45" y="218"/>
                  </a:lnTo>
                  <a:lnTo>
                    <a:pt x="45" y="218"/>
                  </a:lnTo>
                  <a:lnTo>
                    <a:pt x="45" y="218"/>
                  </a:lnTo>
                  <a:lnTo>
                    <a:pt x="45" y="223"/>
                  </a:lnTo>
                  <a:lnTo>
                    <a:pt x="45" y="228"/>
                  </a:lnTo>
                  <a:lnTo>
                    <a:pt x="45" y="237"/>
                  </a:lnTo>
                  <a:lnTo>
                    <a:pt x="45" y="246"/>
                  </a:lnTo>
                  <a:lnTo>
                    <a:pt x="45" y="256"/>
                  </a:lnTo>
                  <a:lnTo>
                    <a:pt x="45" y="258"/>
                  </a:lnTo>
                  <a:lnTo>
                    <a:pt x="45" y="263"/>
                  </a:lnTo>
                  <a:lnTo>
                    <a:pt x="45" y="268"/>
                  </a:lnTo>
                  <a:lnTo>
                    <a:pt x="45" y="275"/>
                  </a:lnTo>
                  <a:lnTo>
                    <a:pt x="45" y="282"/>
                  </a:lnTo>
                  <a:lnTo>
                    <a:pt x="45" y="291"/>
                  </a:lnTo>
                  <a:lnTo>
                    <a:pt x="45" y="291"/>
                  </a:lnTo>
                  <a:lnTo>
                    <a:pt x="41" y="291"/>
                  </a:lnTo>
                  <a:lnTo>
                    <a:pt x="43" y="294"/>
                  </a:lnTo>
                  <a:lnTo>
                    <a:pt x="43" y="296"/>
                  </a:lnTo>
                  <a:lnTo>
                    <a:pt x="43" y="296"/>
                  </a:lnTo>
                  <a:lnTo>
                    <a:pt x="43" y="296"/>
                  </a:lnTo>
                  <a:lnTo>
                    <a:pt x="43" y="296"/>
                  </a:lnTo>
                  <a:lnTo>
                    <a:pt x="43" y="299"/>
                  </a:lnTo>
                  <a:lnTo>
                    <a:pt x="43" y="301"/>
                  </a:lnTo>
                  <a:lnTo>
                    <a:pt x="43" y="301"/>
                  </a:lnTo>
                  <a:lnTo>
                    <a:pt x="43" y="301"/>
                  </a:lnTo>
                  <a:lnTo>
                    <a:pt x="45" y="303"/>
                  </a:lnTo>
                  <a:lnTo>
                    <a:pt x="45" y="303"/>
                  </a:lnTo>
                  <a:lnTo>
                    <a:pt x="45" y="306"/>
                  </a:lnTo>
                  <a:lnTo>
                    <a:pt x="43" y="306"/>
                  </a:lnTo>
                  <a:lnTo>
                    <a:pt x="43" y="306"/>
                  </a:lnTo>
                  <a:lnTo>
                    <a:pt x="43" y="308"/>
                  </a:lnTo>
                  <a:lnTo>
                    <a:pt x="43" y="308"/>
                  </a:lnTo>
                  <a:lnTo>
                    <a:pt x="43" y="308"/>
                  </a:lnTo>
                  <a:lnTo>
                    <a:pt x="45" y="310"/>
                  </a:lnTo>
                  <a:lnTo>
                    <a:pt x="45" y="310"/>
                  </a:lnTo>
                  <a:lnTo>
                    <a:pt x="45" y="310"/>
                  </a:lnTo>
                  <a:lnTo>
                    <a:pt x="43" y="310"/>
                  </a:lnTo>
                  <a:lnTo>
                    <a:pt x="45" y="313"/>
                  </a:lnTo>
                  <a:lnTo>
                    <a:pt x="45" y="313"/>
                  </a:lnTo>
                  <a:lnTo>
                    <a:pt x="45" y="313"/>
                  </a:lnTo>
                  <a:lnTo>
                    <a:pt x="45" y="313"/>
                  </a:lnTo>
                  <a:lnTo>
                    <a:pt x="45" y="313"/>
                  </a:lnTo>
                  <a:lnTo>
                    <a:pt x="45" y="313"/>
                  </a:lnTo>
                  <a:lnTo>
                    <a:pt x="48" y="313"/>
                  </a:lnTo>
                  <a:lnTo>
                    <a:pt x="48" y="313"/>
                  </a:lnTo>
                  <a:lnTo>
                    <a:pt x="48" y="315"/>
                  </a:lnTo>
                  <a:lnTo>
                    <a:pt x="48" y="315"/>
                  </a:lnTo>
                  <a:lnTo>
                    <a:pt x="48" y="315"/>
                  </a:lnTo>
                  <a:lnTo>
                    <a:pt x="48" y="315"/>
                  </a:lnTo>
                  <a:lnTo>
                    <a:pt x="48" y="317"/>
                  </a:lnTo>
                  <a:lnTo>
                    <a:pt x="48" y="317"/>
                  </a:lnTo>
                  <a:lnTo>
                    <a:pt x="48" y="317"/>
                  </a:lnTo>
                  <a:lnTo>
                    <a:pt x="50" y="317"/>
                  </a:lnTo>
                  <a:lnTo>
                    <a:pt x="50" y="320"/>
                  </a:lnTo>
                  <a:lnTo>
                    <a:pt x="50" y="320"/>
                  </a:lnTo>
                  <a:lnTo>
                    <a:pt x="52" y="322"/>
                  </a:lnTo>
                  <a:lnTo>
                    <a:pt x="52" y="325"/>
                  </a:lnTo>
                  <a:lnTo>
                    <a:pt x="55" y="329"/>
                  </a:lnTo>
                  <a:lnTo>
                    <a:pt x="52" y="329"/>
                  </a:lnTo>
                  <a:lnTo>
                    <a:pt x="45" y="332"/>
                  </a:lnTo>
                  <a:lnTo>
                    <a:pt x="45" y="332"/>
                  </a:lnTo>
                  <a:lnTo>
                    <a:pt x="45" y="332"/>
                  </a:lnTo>
                  <a:lnTo>
                    <a:pt x="60" y="329"/>
                  </a:lnTo>
                  <a:lnTo>
                    <a:pt x="79" y="327"/>
                  </a:lnTo>
                  <a:lnTo>
                    <a:pt x="83" y="327"/>
                  </a:lnTo>
                  <a:lnTo>
                    <a:pt x="105" y="325"/>
                  </a:lnTo>
                  <a:lnTo>
                    <a:pt x="105" y="325"/>
                  </a:lnTo>
                  <a:lnTo>
                    <a:pt x="105" y="322"/>
                  </a:lnTo>
                  <a:lnTo>
                    <a:pt x="105" y="320"/>
                  </a:lnTo>
                  <a:lnTo>
                    <a:pt x="105" y="317"/>
                  </a:lnTo>
                  <a:lnTo>
                    <a:pt x="105" y="317"/>
                  </a:lnTo>
                  <a:lnTo>
                    <a:pt x="105" y="315"/>
                  </a:lnTo>
                  <a:lnTo>
                    <a:pt x="105" y="313"/>
                  </a:lnTo>
                  <a:lnTo>
                    <a:pt x="105" y="310"/>
                  </a:lnTo>
                  <a:lnTo>
                    <a:pt x="105" y="310"/>
                  </a:lnTo>
                  <a:lnTo>
                    <a:pt x="105" y="308"/>
                  </a:lnTo>
                  <a:lnTo>
                    <a:pt x="107" y="308"/>
                  </a:lnTo>
                  <a:lnTo>
                    <a:pt x="107" y="308"/>
                  </a:lnTo>
                  <a:lnTo>
                    <a:pt x="107" y="306"/>
                  </a:lnTo>
                  <a:lnTo>
                    <a:pt x="107" y="303"/>
                  </a:lnTo>
                  <a:lnTo>
                    <a:pt x="107" y="303"/>
                  </a:lnTo>
                  <a:lnTo>
                    <a:pt x="107" y="303"/>
                  </a:lnTo>
                  <a:lnTo>
                    <a:pt x="107" y="303"/>
                  </a:lnTo>
                  <a:lnTo>
                    <a:pt x="105" y="303"/>
                  </a:lnTo>
                  <a:lnTo>
                    <a:pt x="105" y="303"/>
                  </a:lnTo>
                  <a:lnTo>
                    <a:pt x="105" y="303"/>
                  </a:lnTo>
                  <a:lnTo>
                    <a:pt x="105" y="301"/>
                  </a:lnTo>
                  <a:lnTo>
                    <a:pt x="105" y="301"/>
                  </a:lnTo>
                  <a:lnTo>
                    <a:pt x="105" y="299"/>
                  </a:lnTo>
                  <a:lnTo>
                    <a:pt x="105" y="296"/>
                  </a:lnTo>
                  <a:lnTo>
                    <a:pt x="105" y="294"/>
                  </a:lnTo>
                  <a:lnTo>
                    <a:pt x="105" y="291"/>
                  </a:lnTo>
                  <a:lnTo>
                    <a:pt x="105" y="289"/>
                  </a:lnTo>
                  <a:lnTo>
                    <a:pt x="107" y="289"/>
                  </a:lnTo>
                  <a:lnTo>
                    <a:pt x="107" y="289"/>
                  </a:lnTo>
                  <a:lnTo>
                    <a:pt x="107" y="289"/>
                  </a:lnTo>
                  <a:lnTo>
                    <a:pt x="107" y="289"/>
                  </a:lnTo>
                  <a:lnTo>
                    <a:pt x="107" y="289"/>
                  </a:lnTo>
                  <a:lnTo>
                    <a:pt x="107" y="287"/>
                  </a:lnTo>
                  <a:lnTo>
                    <a:pt x="105" y="287"/>
                  </a:lnTo>
                  <a:lnTo>
                    <a:pt x="105" y="284"/>
                  </a:lnTo>
                  <a:lnTo>
                    <a:pt x="105" y="284"/>
                  </a:lnTo>
                  <a:lnTo>
                    <a:pt x="105" y="284"/>
                  </a:lnTo>
                  <a:lnTo>
                    <a:pt x="107" y="284"/>
                  </a:lnTo>
                  <a:lnTo>
                    <a:pt x="107" y="284"/>
                  </a:lnTo>
                  <a:lnTo>
                    <a:pt x="107" y="282"/>
                  </a:lnTo>
                  <a:lnTo>
                    <a:pt x="107" y="282"/>
                  </a:lnTo>
                  <a:lnTo>
                    <a:pt x="105" y="268"/>
                  </a:lnTo>
                  <a:lnTo>
                    <a:pt x="105" y="268"/>
                  </a:lnTo>
                  <a:lnTo>
                    <a:pt x="107" y="268"/>
                  </a:lnTo>
                  <a:lnTo>
                    <a:pt x="107" y="268"/>
                  </a:lnTo>
                  <a:lnTo>
                    <a:pt x="107" y="268"/>
                  </a:lnTo>
                  <a:lnTo>
                    <a:pt x="107" y="268"/>
                  </a:lnTo>
                  <a:lnTo>
                    <a:pt x="107" y="268"/>
                  </a:lnTo>
                  <a:lnTo>
                    <a:pt x="109" y="268"/>
                  </a:lnTo>
                  <a:lnTo>
                    <a:pt x="109" y="265"/>
                  </a:lnTo>
                  <a:lnTo>
                    <a:pt x="107" y="263"/>
                  </a:lnTo>
                  <a:lnTo>
                    <a:pt x="105" y="261"/>
                  </a:lnTo>
                  <a:lnTo>
                    <a:pt x="105" y="258"/>
                  </a:lnTo>
                  <a:lnTo>
                    <a:pt x="105" y="256"/>
                  </a:lnTo>
                  <a:lnTo>
                    <a:pt x="105" y="256"/>
                  </a:lnTo>
                  <a:lnTo>
                    <a:pt x="105" y="249"/>
                  </a:lnTo>
                  <a:lnTo>
                    <a:pt x="105" y="246"/>
                  </a:lnTo>
                  <a:lnTo>
                    <a:pt x="105" y="246"/>
                  </a:lnTo>
                  <a:lnTo>
                    <a:pt x="102" y="244"/>
                  </a:lnTo>
                  <a:lnTo>
                    <a:pt x="102" y="244"/>
                  </a:lnTo>
                  <a:lnTo>
                    <a:pt x="102" y="244"/>
                  </a:lnTo>
                  <a:lnTo>
                    <a:pt x="102" y="242"/>
                  </a:lnTo>
                  <a:lnTo>
                    <a:pt x="102" y="242"/>
                  </a:lnTo>
                  <a:lnTo>
                    <a:pt x="102" y="242"/>
                  </a:lnTo>
                  <a:lnTo>
                    <a:pt x="102" y="242"/>
                  </a:lnTo>
                  <a:lnTo>
                    <a:pt x="102" y="242"/>
                  </a:lnTo>
                  <a:lnTo>
                    <a:pt x="102" y="237"/>
                  </a:lnTo>
                  <a:lnTo>
                    <a:pt x="105" y="235"/>
                  </a:lnTo>
                  <a:lnTo>
                    <a:pt x="105" y="230"/>
                  </a:lnTo>
                  <a:lnTo>
                    <a:pt x="105" y="230"/>
                  </a:lnTo>
                  <a:lnTo>
                    <a:pt x="105" y="230"/>
                  </a:lnTo>
                  <a:lnTo>
                    <a:pt x="105" y="228"/>
                  </a:lnTo>
                  <a:lnTo>
                    <a:pt x="105" y="228"/>
                  </a:lnTo>
                  <a:lnTo>
                    <a:pt x="105" y="225"/>
                  </a:lnTo>
                  <a:lnTo>
                    <a:pt x="105" y="225"/>
                  </a:lnTo>
                  <a:lnTo>
                    <a:pt x="105" y="223"/>
                  </a:lnTo>
                  <a:lnTo>
                    <a:pt x="102" y="220"/>
                  </a:lnTo>
                  <a:lnTo>
                    <a:pt x="102" y="220"/>
                  </a:lnTo>
                  <a:lnTo>
                    <a:pt x="102" y="218"/>
                  </a:lnTo>
                  <a:lnTo>
                    <a:pt x="105" y="216"/>
                  </a:lnTo>
                  <a:lnTo>
                    <a:pt x="105" y="216"/>
                  </a:lnTo>
                  <a:lnTo>
                    <a:pt x="105" y="216"/>
                  </a:lnTo>
                  <a:lnTo>
                    <a:pt x="105" y="216"/>
                  </a:lnTo>
                  <a:lnTo>
                    <a:pt x="105" y="213"/>
                  </a:lnTo>
                  <a:lnTo>
                    <a:pt x="105" y="213"/>
                  </a:lnTo>
                  <a:lnTo>
                    <a:pt x="105" y="211"/>
                  </a:lnTo>
                  <a:lnTo>
                    <a:pt x="105" y="211"/>
                  </a:lnTo>
                  <a:lnTo>
                    <a:pt x="105" y="209"/>
                  </a:lnTo>
                  <a:lnTo>
                    <a:pt x="105" y="197"/>
                  </a:lnTo>
                  <a:lnTo>
                    <a:pt x="105" y="194"/>
                  </a:lnTo>
                  <a:lnTo>
                    <a:pt x="105" y="194"/>
                  </a:lnTo>
                  <a:lnTo>
                    <a:pt x="105" y="194"/>
                  </a:lnTo>
                  <a:lnTo>
                    <a:pt x="107" y="194"/>
                  </a:lnTo>
                  <a:lnTo>
                    <a:pt x="107" y="194"/>
                  </a:lnTo>
                  <a:lnTo>
                    <a:pt x="107" y="194"/>
                  </a:lnTo>
                  <a:lnTo>
                    <a:pt x="107" y="192"/>
                  </a:lnTo>
                  <a:lnTo>
                    <a:pt x="107" y="192"/>
                  </a:lnTo>
                  <a:lnTo>
                    <a:pt x="107" y="192"/>
                  </a:lnTo>
                  <a:lnTo>
                    <a:pt x="107" y="190"/>
                  </a:lnTo>
                  <a:lnTo>
                    <a:pt x="107" y="190"/>
                  </a:lnTo>
                  <a:lnTo>
                    <a:pt x="107" y="190"/>
                  </a:lnTo>
                  <a:lnTo>
                    <a:pt x="107" y="187"/>
                  </a:lnTo>
                  <a:lnTo>
                    <a:pt x="107" y="187"/>
                  </a:lnTo>
                  <a:lnTo>
                    <a:pt x="107" y="187"/>
                  </a:lnTo>
                  <a:lnTo>
                    <a:pt x="107" y="187"/>
                  </a:lnTo>
                  <a:lnTo>
                    <a:pt x="107" y="187"/>
                  </a:lnTo>
                  <a:lnTo>
                    <a:pt x="107" y="187"/>
                  </a:lnTo>
                  <a:lnTo>
                    <a:pt x="107" y="185"/>
                  </a:lnTo>
                  <a:lnTo>
                    <a:pt x="107" y="183"/>
                  </a:lnTo>
                  <a:lnTo>
                    <a:pt x="107" y="180"/>
                  </a:lnTo>
                  <a:lnTo>
                    <a:pt x="112" y="180"/>
                  </a:lnTo>
                  <a:lnTo>
                    <a:pt x="112" y="180"/>
                  </a:lnTo>
                  <a:lnTo>
                    <a:pt x="112" y="180"/>
                  </a:lnTo>
                  <a:lnTo>
                    <a:pt x="112" y="180"/>
                  </a:lnTo>
                  <a:lnTo>
                    <a:pt x="114" y="180"/>
                  </a:lnTo>
                  <a:lnTo>
                    <a:pt x="114" y="180"/>
                  </a:lnTo>
                  <a:lnTo>
                    <a:pt x="116" y="180"/>
                  </a:lnTo>
                  <a:lnTo>
                    <a:pt x="116" y="180"/>
                  </a:lnTo>
                  <a:lnTo>
                    <a:pt x="116" y="180"/>
                  </a:lnTo>
                  <a:lnTo>
                    <a:pt x="116" y="180"/>
                  </a:lnTo>
                  <a:lnTo>
                    <a:pt x="119" y="180"/>
                  </a:lnTo>
                  <a:lnTo>
                    <a:pt x="119" y="180"/>
                  </a:lnTo>
                  <a:lnTo>
                    <a:pt x="121" y="180"/>
                  </a:lnTo>
                  <a:lnTo>
                    <a:pt x="123" y="178"/>
                  </a:lnTo>
                  <a:lnTo>
                    <a:pt x="123" y="175"/>
                  </a:lnTo>
                  <a:lnTo>
                    <a:pt x="126" y="171"/>
                  </a:lnTo>
                  <a:lnTo>
                    <a:pt x="128" y="168"/>
                  </a:lnTo>
                  <a:lnTo>
                    <a:pt x="128" y="168"/>
                  </a:lnTo>
                  <a:lnTo>
                    <a:pt x="128" y="164"/>
                  </a:lnTo>
                  <a:lnTo>
                    <a:pt x="128" y="164"/>
                  </a:lnTo>
                  <a:lnTo>
                    <a:pt x="126" y="161"/>
                  </a:lnTo>
                  <a:lnTo>
                    <a:pt x="126" y="161"/>
                  </a:lnTo>
                  <a:lnTo>
                    <a:pt x="126" y="159"/>
                  </a:lnTo>
                  <a:lnTo>
                    <a:pt x="128" y="157"/>
                  </a:lnTo>
                  <a:lnTo>
                    <a:pt x="128" y="157"/>
                  </a:lnTo>
                  <a:lnTo>
                    <a:pt x="128" y="157"/>
                  </a:lnTo>
                  <a:lnTo>
                    <a:pt x="128" y="157"/>
                  </a:lnTo>
                  <a:lnTo>
                    <a:pt x="133" y="152"/>
                  </a:lnTo>
                  <a:lnTo>
                    <a:pt x="133" y="152"/>
                  </a:lnTo>
                  <a:lnTo>
                    <a:pt x="133" y="152"/>
                  </a:lnTo>
                  <a:lnTo>
                    <a:pt x="133" y="149"/>
                  </a:lnTo>
                  <a:lnTo>
                    <a:pt x="133" y="149"/>
                  </a:lnTo>
                  <a:lnTo>
                    <a:pt x="133" y="149"/>
                  </a:lnTo>
                  <a:lnTo>
                    <a:pt x="135" y="149"/>
                  </a:lnTo>
                  <a:lnTo>
                    <a:pt x="135" y="149"/>
                  </a:lnTo>
                  <a:lnTo>
                    <a:pt x="138" y="147"/>
                  </a:lnTo>
                  <a:lnTo>
                    <a:pt x="138" y="147"/>
                  </a:lnTo>
                  <a:lnTo>
                    <a:pt x="138" y="145"/>
                  </a:lnTo>
                  <a:lnTo>
                    <a:pt x="135" y="142"/>
                  </a:lnTo>
                  <a:lnTo>
                    <a:pt x="135" y="142"/>
                  </a:lnTo>
                  <a:lnTo>
                    <a:pt x="135" y="142"/>
                  </a:lnTo>
                  <a:lnTo>
                    <a:pt x="138" y="140"/>
                  </a:lnTo>
                  <a:lnTo>
                    <a:pt x="138" y="140"/>
                  </a:lnTo>
                  <a:lnTo>
                    <a:pt x="142" y="138"/>
                  </a:lnTo>
                  <a:lnTo>
                    <a:pt x="142" y="138"/>
                  </a:lnTo>
                  <a:lnTo>
                    <a:pt x="147" y="138"/>
                  </a:lnTo>
                  <a:lnTo>
                    <a:pt x="147" y="138"/>
                  </a:lnTo>
                  <a:lnTo>
                    <a:pt x="149" y="135"/>
                  </a:lnTo>
                  <a:lnTo>
                    <a:pt x="152" y="133"/>
                  </a:lnTo>
                  <a:lnTo>
                    <a:pt x="152" y="131"/>
                  </a:lnTo>
                  <a:lnTo>
                    <a:pt x="152" y="126"/>
                  </a:lnTo>
                  <a:lnTo>
                    <a:pt x="152" y="126"/>
                  </a:lnTo>
                  <a:lnTo>
                    <a:pt x="152" y="126"/>
                  </a:lnTo>
                  <a:lnTo>
                    <a:pt x="154" y="123"/>
                  </a:lnTo>
                  <a:lnTo>
                    <a:pt x="154" y="123"/>
                  </a:lnTo>
                  <a:lnTo>
                    <a:pt x="154" y="123"/>
                  </a:lnTo>
                  <a:lnTo>
                    <a:pt x="154" y="123"/>
                  </a:lnTo>
                  <a:lnTo>
                    <a:pt x="154" y="121"/>
                  </a:lnTo>
                  <a:lnTo>
                    <a:pt x="154" y="121"/>
                  </a:lnTo>
                  <a:lnTo>
                    <a:pt x="154" y="121"/>
                  </a:lnTo>
                  <a:lnTo>
                    <a:pt x="152" y="116"/>
                  </a:lnTo>
                  <a:lnTo>
                    <a:pt x="149" y="114"/>
                  </a:lnTo>
                  <a:lnTo>
                    <a:pt x="149" y="114"/>
                  </a:lnTo>
                  <a:lnTo>
                    <a:pt x="152" y="112"/>
                  </a:lnTo>
                  <a:lnTo>
                    <a:pt x="152" y="109"/>
                  </a:lnTo>
                  <a:lnTo>
                    <a:pt x="152" y="109"/>
                  </a:lnTo>
                  <a:lnTo>
                    <a:pt x="152" y="107"/>
                  </a:lnTo>
                  <a:lnTo>
                    <a:pt x="152" y="107"/>
                  </a:lnTo>
                  <a:lnTo>
                    <a:pt x="154" y="107"/>
                  </a:lnTo>
                  <a:lnTo>
                    <a:pt x="154" y="107"/>
                  </a:lnTo>
                  <a:lnTo>
                    <a:pt x="154" y="104"/>
                  </a:lnTo>
                  <a:lnTo>
                    <a:pt x="157" y="107"/>
                  </a:lnTo>
                  <a:lnTo>
                    <a:pt x="159" y="107"/>
                  </a:lnTo>
                  <a:lnTo>
                    <a:pt x="161" y="107"/>
                  </a:lnTo>
                  <a:lnTo>
                    <a:pt x="161" y="107"/>
                  </a:lnTo>
                  <a:lnTo>
                    <a:pt x="161" y="104"/>
                  </a:lnTo>
                  <a:lnTo>
                    <a:pt x="161" y="102"/>
                  </a:lnTo>
                  <a:lnTo>
                    <a:pt x="161" y="102"/>
                  </a:lnTo>
                  <a:lnTo>
                    <a:pt x="164" y="97"/>
                  </a:lnTo>
                  <a:lnTo>
                    <a:pt x="164" y="97"/>
                  </a:lnTo>
                  <a:lnTo>
                    <a:pt x="164" y="95"/>
                  </a:lnTo>
                  <a:close/>
                </a:path>
              </a:pathLst>
            </a:custGeom>
            <a:grp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14" name="Freeform 213"/>
            <p:cNvSpPr>
              <a:spLocks noEditPoints="1"/>
            </p:cNvSpPr>
            <p:nvPr/>
          </p:nvSpPr>
          <p:spPr bwMode="auto">
            <a:xfrm>
              <a:off x="8207374" y="3949266"/>
              <a:ext cx="1052513" cy="1176338"/>
            </a:xfrm>
            <a:custGeom>
              <a:avLst/>
              <a:gdLst>
                <a:gd name="T0" fmla="*/ 654 w 663"/>
                <a:gd name="T1" fmla="*/ 353 h 741"/>
                <a:gd name="T2" fmla="*/ 597 w 663"/>
                <a:gd name="T3" fmla="*/ 358 h 741"/>
                <a:gd name="T4" fmla="*/ 564 w 663"/>
                <a:gd name="T5" fmla="*/ 353 h 741"/>
                <a:gd name="T6" fmla="*/ 568 w 663"/>
                <a:gd name="T7" fmla="*/ 325 h 741"/>
                <a:gd name="T8" fmla="*/ 554 w 663"/>
                <a:gd name="T9" fmla="*/ 289 h 741"/>
                <a:gd name="T10" fmla="*/ 547 w 663"/>
                <a:gd name="T11" fmla="*/ 237 h 741"/>
                <a:gd name="T12" fmla="*/ 545 w 663"/>
                <a:gd name="T13" fmla="*/ 201 h 741"/>
                <a:gd name="T14" fmla="*/ 545 w 663"/>
                <a:gd name="T15" fmla="*/ 171 h 741"/>
                <a:gd name="T16" fmla="*/ 542 w 663"/>
                <a:gd name="T17" fmla="*/ 157 h 741"/>
                <a:gd name="T18" fmla="*/ 474 w 663"/>
                <a:gd name="T19" fmla="*/ 152 h 741"/>
                <a:gd name="T20" fmla="*/ 419 w 663"/>
                <a:gd name="T21" fmla="*/ 159 h 741"/>
                <a:gd name="T22" fmla="*/ 381 w 663"/>
                <a:gd name="T23" fmla="*/ 192 h 741"/>
                <a:gd name="T24" fmla="*/ 344 w 663"/>
                <a:gd name="T25" fmla="*/ 197 h 741"/>
                <a:gd name="T26" fmla="*/ 310 w 663"/>
                <a:gd name="T27" fmla="*/ 190 h 741"/>
                <a:gd name="T28" fmla="*/ 306 w 663"/>
                <a:gd name="T29" fmla="*/ 183 h 741"/>
                <a:gd name="T30" fmla="*/ 296 w 663"/>
                <a:gd name="T31" fmla="*/ 166 h 741"/>
                <a:gd name="T32" fmla="*/ 284 w 663"/>
                <a:gd name="T33" fmla="*/ 154 h 741"/>
                <a:gd name="T34" fmla="*/ 280 w 663"/>
                <a:gd name="T35" fmla="*/ 130 h 741"/>
                <a:gd name="T36" fmla="*/ 270 w 663"/>
                <a:gd name="T37" fmla="*/ 109 h 741"/>
                <a:gd name="T38" fmla="*/ 268 w 663"/>
                <a:gd name="T39" fmla="*/ 93 h 741"/>
                <a:gd name="T40" fmla="*/ 254 w 663"/>
                <a:gd name="T41" fmla="*/ 81 h 741"/>
                <a:gd name="T42" fmla="*/ 164 w 663"/>
                <a:gd name="T43" fmla="*/ 78 h 741"/>
                <a:gd name="T44" fmla="*/ 90 w 663"/>
                <a:gd name="T45" fmla="*/ 81 h 741"/>
                <a:gd name="T46" fmla="*/ 55 w 663"/>
                <a:gd name="T47" fmla="*/ 88 h 741"/>
                <a:gd name="T48" fmla="*/ 53 w 663"/>
                <a:gd name="T49" fmla="*/ 126 h 741"/>
                <a:gd name="T50" fmla="*/ 79 w 663"/>
                <a:gd name="T51" fmla="*/ 185 h 741"/>
                <a:gd name="T52" fmla="*/ 93 w 663"/>
                <a:gd name="T53" fmla="*/ 230 h 741"/>
                <a:gd name="T54" fmla="*/ 79 w 663"/>
                <a:gd name="T55" fmla="*/ 244 h 741"/>
                <a:gd name="T56" fmla="*/ 81 w 663"/>
                <a:gd name="T57" fmla="*/ 270 h 741"/>
                <a:gd name="T58" fmla="*/ 100 w 663"/>
                <a:gd name="T59" fmla="*/ 317 h 741"/>
                <a:gd name="T60" fmla="*/ 114 w 663"/>
                <a:gd name="T61" fmla="*/ 372 h 741"/>
                <a:gd name="T62" fmla="*/ 105 w 663"/>
                <a:gd name="T63" fmla="*/ 424 h 741"/>
                <a:gd name="T64" fmla="*/ 83 w 663"/>
                <a:gd name="T65" fmla="*/ 443 h 741"/>
                <a:gd name="T66" fmla="*/ 57 w 663"/>
                <a:gd name="T67" fmla="*/ 474 h 741"/>
                <a:gd name="T68" fmla="*/ 48 w 663"/>
                <a:gd name="T69" fmla="*/ 485 h 741"/>
                <a:gd name="T70" fmla="*/ 41 w 663"/>
                <a:gd name="T71" fmla="*/ 512 h 741"/>
                <a:gd name="T72" fmla="*/ 36 w 663"/>
                <a:gd name="T73" fmla="*/ 528 h 741"/>
                <a:gd name="T74" fmla="*/ 31 w 663"/>
                <a:gd name="T75" fmla="*/ 564 h 741"/>
                <a:gd name="T76" fmla="*/ 22 w 663"/>
                <a:gd name="T77" fmla="*/ 585 h 741"/>
                <a:gd name="T78" fmla="*/ 5 w 663"/>
                <a:gd name="T79" fmla="*/ 623 h 741"/>
                <a:gd name="T80" fmla="*/ 5 w 663"/>
                <a:gd name="T81" fmla="*/ 698 h 741"/>
                <a:gd name="T82" fmla="*/ 29 w 663"/>
                <a:gd name="T83" fmla="*/ 691 h 741"/>
                <a:gd name="T84" fmla="*/ 57 w 663"/>
                <a:gd name="T85" fmla="*/ 691 h 741"/>
                <a:gd name="T86" fmla="*/ 86 w 663"/>
                <a:gd name="T87" fmla="*/ 682 h 741"/>
                <a:gd name="T88" fmla="*/ 124 w 663"/>
                <a:gd name="T89" fmla="*/ 706 h 741"/>
                <a:gd name="T90" fmla="*/ 209 w 663"/>
                <a:gd name="T91" fmla="*/ 706 h 741"/>
                <a:gd name="T92" fmla="*/ 370 w 663"/>
                <a:gd name="T93" fmla="*/ 715 h 741"/>
                <a:gd name="T94" fmla="*/ 429 w 663"/>
                <a:gd name="T95" fmla="*/ 732 h 741"/>
                <a:gd name="T96" fmla="*/ 464 w 663"/>
                <a:gd name="T97" fmla="*/ 732 h 741"/>
                <a:gd name="T98" fmla="*/ 495 w 663"/>
                <a:gd name="T99" fmla="*/ 739 h 741"/>
                <a:gd name="T100" fmla="*/ 611 w 663"/>
                <a:gd name="T101" fmla="*/ 722 h 741"/>
                <a:gd name="T102" fmla="*/ 609 w 663"/>
                <a:gd name="T103" fmla="*/ 703 h 741"/>
                <a:gd name="T104" fmla="*/ 580 w 663"/>
                <a:gd name="T105" fmla="*/ 677 h 741"/>
                <a:gd name="T106" fmla="*/ 561 w 663"/>
                <a:gd name="T107" fmla="*/ 658 h 741"/>
                <a:gd name="T108" fmla="*/ 554 w 663"/>
                <a:gd name="T109" fmla="*/ 642 h 741"/>
                <a:gd name="T110" fmla="*/ 552 w 663"/>
                <a:gd name="T111" fmla="*/ 497 h 741"/>
                <a:gd name="T112" fmla="*/ 658 w 663"/>
                <a:gd name="T113" fmla="*/ 417 h 741"/>
                <a:gd name="T114" fmla="*/ 24 w 663"/>
                <a:gd name="T115" fmla="*/ 36 h 741"/>
                <a:gd name="T116" fmla="*/ 29 w 663"/>
                <a:gd name="T117" fmla="*/ 50 h 741"/>
                <a:gd name="T118" fmla="*/ 48 w 663"/>
                <a:gd name="T119" fmla="*/ 45 h 741"/>
                <a:gd name="T120" fmla="*/ 60 w 663"/>
                <a:gd name="T121" fmla="*/ 24 h 741"/>
                <a:gd name="T122" fmla="*/ 57 w 663"/>
                <a:gd name="T123" fmla="*/ 3 h 741"/>
                <a:gd name="T124" fmla="*/ 29 w 663"/>
                <a:gd name="T125" fmla="*/ 19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3" h="741">
                  <a:moveTo>
                    <a:pt x="661" y="379"/>
                  </a:moveTo>
                  <a:lnTo>
                    <a:pt x="661" y="379"/>
                  </a:lnTo>
                  <a:lnTo>
                    <a:pt x="663" y="377"/>
                  </a:lnTo>
                  <a:lnTo>
                    <a:pt x="663" y="377"/>
                  </a:lnTo>
                  <a:lnTo>
                    <a:pt x="663" y="377"/>
                  </a:lnTo>
                  <a:lnTo>
                    <a:pt x="661" y="370"/>
                  </a:lnTo>
                  <a:lnTo>
                    <a:pt x="661" y="370"/>
                  </a:lnTo>
                  <a:lnTo>
                    <a:pt x="661" y="362"/>
                  </a:lnTo>
                  <a:lnTo>
                    <a:pt x="661" y="362"/>
                  </a:lnTo>
                  <a:lnTo>
                    <a:pt x="661" y="360"/>
                  </a:lnTo>
                  <a:lnTo>
                    <a:pt x="661" y="358"/>
                  </a:lnTo>
                  <a:lnTo>
                    <a:pt x="661" y="355"/>
                  </a:lnTo>
                  <a:lnTo>
                    <a:pt x="661" y="355"/>
                  </a:lnTo>
                  <a:lnTo>
                    <a:pt x="661" y="353"/>
                  </a:lnTo>
                  <a:lnTo>
                    <a:pt x="661" y="353"/>
                  </a:lnTo>
                  <a:lnTo>
                    <a:pt x="658" y="351"/>
                  </a:lnTo>
                  <a:lnTo>
                    <a:pt x="658" y="351"/>
                  </a:lnTo>
                  <a:lnTo>
                    <a:pt x="658" y="348"/>
                  </a:lnTo>
                  <a:lnTo>
                    <a:pt x="658" y="348"/>
                  </a:lnTo>
                  <a:lnTo>
                    <a:pt x="656" y="348"/>
                  </a:lnTo>
                  <a:lnTo>
                    <a:pt x="656" y="351"/>
                  </a:lnTo>
                  <a:lnTo>
                    <a:pt x="656" y="351"/>
                  </a:lnTo>
                  <a:lnTo>
                    <a:pt x="656" y="353"/>
                  </a:lnTo>
                  <a:lnTo>
                    <a:pt x="656" y="353"/>
                  </a:lnTo>
                  <a:lnTo>
                    <a:pt x="654" y="353"/>
                  </a:lnTo>
                  <a:lnTo>
                    <a:pt x="654" y="353"/>
                  </a:lnTo>
                  <a:lnTo>
                    <a:pt x="654" y="355"/>
                  </a:lnTo>
                  <a:lnTo>
                    <a:pt x="654" y="355"/>
                  </a:lnTo>
                  <a:lnTo>
                    <a:pt x="651" y="355"/>
                  </a:lnTo>
                  <a:lnTo>
                    <a:pt x="649" y="355"/>
                  </a:lnTo>
                  <a:lnTo>
                    <a:pt x="646" y="355"/>
                  </a:lnTo>
                  <a:lnTo>
                    <a:pt x="644" y="355"/>
                  </a:lnTo>
                  <a:lnTo>
                    <a:pt x="642" y="355"/>
                  </a:lnTo>
                  <a:lnTo>
                    <a:pt x="642" y="355"/>
                  </a:lnTo>
                  <a:lnTo>
                    <a:pt x="637" y="353"/>
                  </a:lnTo>
                  <a:lnTo>
                    <a:pt x="632" y="353"/>
                  </a:lnTo>
                  <a:lnTo>
                    <a:pt x="632" y="353"/>
                  </a:lnTo>
                  <a:lnTo>
                    <a:pt x="630" y="353"/>
                  </a:lnTo>
                  <a:lnTo>
                    <a:pt x="628" y="353"/>
                  </a:lnTo>
                  <a:lnTo>
                    <a:pt x="623" y="355"/>
                  </a:lnTo>
                  <a:lnTo>
                    <a:pt x="618" y="358"/>
                  </a:lnTo>
                  <a:lnTo>
                    <a:pt x="613" y="360"/>
                  </a:lnTo>
                  <a:lnTo>
                    <a:pt x="609" y="360"/>
                  </a:lnTo>
                  <a:lnTo>
                    <a:pt x="606" y="360"/>
                  </a:lnTo>
                  <a:lnTo>
                    <a:pt x="604" y="360"/>
                  </a:lnTo>
                  <a:lnTo>
                    <a:pt x="601" y="360"/>
                  </a:lnTo>
                  <a:lnTo>
                    <a:pt x="599" y="358"/>
                  </a:lnTo>
                  <a:lnTo>
                    <a:pt x="599" y="358"/>
                  </a:lnTo>
                  <a:lnTo>
                    <a:pt x="597" y="358"/>
                  </a:lnTo>
                  <a:lnTo>
                    <a:pt x="597" y="358"/>
                  </a:lnTo>
                  <a:lnTo>
                    <a:pt x="594" y="358"/>
                  </a:lnTo>
                  <a:lnTo>
                    <a:pt x="594" y="360"/>
                  </a:lnTo>
                  <a:lnTo>
                    <a:pt x="592" y="360"/>
                  </a:lnTo>
                  <a:lnTo>
                    <a:pt x="590" y="360"/>
                  </a:lnTo>
                  <a:lnTo>
                    <a:pt x="587" y="360"/>
                  </a:lnTo>
                  <a:lnTo>
                    <a:pt x="585" y="358"/>
                  </a:lnTo>
                  <a:lnTo>
                    <a:pt x="583" y="358"/>
                  </a:lnTo>
                  <a:lnTo>
                    <a:pt x="580" y="358"/>
                  </a:lnTo>
                  <a:lnTo>
                    <a:pt x="578" y="360"/>
                  </a:lnTo>
                  <a:lnTo>
                    <a:pt x="578" y="362"/>
                  </a:lnTo>
                  <a:lnTo>
                    <a:pt x="571" y="365"/>
                  </a:lnTo>
                  <a:lnTo>
                    <a:pt x="571" y="365"/>
                  </a:lnTo>
                  <a:lnTo>
                    <a:pt x="568" y="367"/>
                  </a:lnTo>
                  <a:lnTo>
                    <a:pt x="568" y="367"/>
                  </a:lnTo>
                  <a:lnTo>
                    <a:pt x="566" y="367"/>
                  </a:lnTo>
                  <a:lnTo>
                    <a:pt x="566" y="365"/>
                  </a:lnTo>
                  <a:lnTo>
                    <a:pt x="566" y="362"/>
                  </a:lnTo>
                  <a:lnTo>
                    <a:pt x="566" y="358"/>
                  </a:lnTo>
                  <a:lnTo>
                    <a:pt x="566" y="358"/>
                  </a:lnTo>
                  <a:lnTo>
                    <a:pt x="566" y="355"/>
                  </a:lnTo>
                  <a:lnTo>
                    <a:pt x="566" y="355"/>
                  </a:lnTo>
                  <a:lnTo>
                    <a:pt x="564" y="355"/>
                  </a:lnTo>
                  <a:lnTo>
                    <a:pt x="564" y="355"/>
                  </a:lnTo>
                  <a:lnTo>
                    <a:pt x="564" y="353"/>
                  </a:lnTo>
                  <a:lnTo>
                    <a:pt x="564" y="353"/>
                  </a:lnTo>
                  <a:lnTo>
                    <a:pt x="564" y="348"/>
                  </a:lnTo>
                  <a:lnTo>
                    <a:pt x="561" y="348"/>
                  </a:lnTo>
                  <a:lnTo>
                    <a:pt x="561" y="346"/>
                  </a:lnTo>
                  <a:lnTo>
                    <a:pt x="564" y="346"/>
                  </a:lnTo>
                  <a:lnTo>
                    <a:pt x="564" y="343"/>
                  </a:lnTo>
                  <a:lnTo>
                    <a:pt x="566" y="343"/>
                  </a:lnTo>
                  <a:lnTo>
                    <a:pt x="568" y="343"/>
                  </a:lnTo>
                  <a:lnTo>
                    <a:pt x="568" y="341"/>
                  </a:lnTo>
                  <a:lnTo>
                    <a:pt x="571" y="341"/>
                  </a:lnTo>
                  <a:lnTo>
                    <a:pt x="571" y="341"/>
                  </a:lnTo>
                  <a:lnTo>
                    <a:pt x="571" y="341"/>
                  </a:lnTo>
                  <a:lnTo>
                    <a:pt x="571" y="339"/>
                  </a:lnTo>
                  <a:lnTo>
                    <a:pt x="571" y="339"/>
                  </a:lnTo>
                  <a:lnTo>
                    <a:pt x="571" y="339"/>
                  </a:lnTo>
                  <a:lnTo>
                    <a:pt x="571" y="336"/>
                  </a:lnTo>
                  <a:lnTo>
                    <a:pt x="571" y="334"/>
                  </a:lnTo>
                  <a:lnTo>
                    <a:pt x="571" y="334"/>
                  </a:lnTo>
                  <a:lnTo>
                    <a:pt x="571" y="332"/>
                  </a:lnTo>
                  <a:lnTo>
                    <a:pt x="571" y="329"/>
                  </a:lnTo>
                  <a:lnTo>
                    <a:pt x="568" y="329"/>
                  </a:lnTo>
                  <a:lnTo>
                    <a:pt x="568" y="329"/>
                  </a:lnTo>
                  <a:lnTo>
                    <a:pt x="568" y="327"/>
                  </a:lnTo>
                  <a:lnTo>
                    <a:pt x="568" y="327"/>
                  </a:lnTo>
                  <a:lnTo>
                    <a:pt x="568" y="325"/>
                  </a:lnTo>
                  <a:lnTo>
                    <a:pt x="568" y="325"/>
                  </a:lnTo>
                  <a:lnTo>
                    <a:pt x="571" y="322"/>
                  </a:lnTo>
                  <a:lnTo>
                    <a:pt x="571" y="322"/>
                  </a:lnTo>
                  <a:lnTo>
                    <a:pt x="571" y="320"/>
                  </a:lnTo>
                  <a:lnTo>
                    <a:pt x="571" y="320"/>
                  </a:lnTo>
                  <a:lnTo>
                    <a:pt x="571" y="320"/>
                  </a:lnTo>
                  <a:lnTo>
                    <a:pt x="568" y="320"/>
                  </a:lnTo>
                  <a:lnTo>
                    <a:pt x="568" y="317"/>
                  </a:lnTo>
                  <a:lnTo>
                    <a:pt x="568" y="315"/>
                  </a:lnTo>
                  <a:lnTo>
                    <a:pt x="566" y="313"/>
                  </a:lnTo>
                  <a:lnTo>
                    <a:pt x="566" y="310"/>
                  </a:lnTo>
                  <a:lnTo>
                    <a:pt x="564" y="308"/>
                  </a:lnTo>
                  <a:lnTo>
                    <a:pt x="564" y="306"/>
                  </a:lnTo>
                  <a:lnTo>
                    <a:pt x="564" y="306"/>
                  </a:lnTo>
                  <a:lnTo>
                    <a:pt x="564" y="303"/>
                  </a:lnTo>
                  <a:lnTo>
                    <a:pt x="564" y="301"/>
                  </a:lnTo>
                  <a:lnTo>
                    <a:pt x="561" y="299"/>
                  </a:lnTo>
                  <a:lnTo>
                    <a:pt x="561" y="296"/>
                  </a:lnTo>
                  <a:lnTo>
                    <a:pt x="561" y="296"/>
                  </a:lnTo>
                  <a:lnTo>
                    <a:pt x="559" y="294"/>
                  </a:lnTo>
                  <a:lnTo>
                    <a:pt x="559" y="294"/>
                  </a:lnTo>
                  <a:lnTo>
                    <a:pt x="557" y="294"/>
                  </a:lnTo>
                  <a:lnTo>
                    <a:pt x="557" y="294"/>
                  </a:lnTo>
                  <a:lnTo>
                    <a:pt x="557" y="294"/>
                  </a:lnTo>
                  <a:lnTo>
                    <a:pt x="557" y="294"/>
                  </a:lnTo>
                  <a:lnTo>
                    <a:pt x="554" y="289"/>
                  </a:lnTo>
                  <a:lnTo>
                    <a:pt x="552" y="289"/>
                  </a:lnTo>
                  <a:lnTo>
                    <a:pt x="552" y="287"/>
                  </a:lnTo>
                  <a:lnTo>
                    <a:pt x="552" y="287"/>
                  </a:lnTo>
                  <a:lnTo>
                    <a:pt x="552" y="287"/>
                  </a:lnTo>
                  <a:lnTo>
                    <a:pt x="552" y="287"/>
                  </a:lnTo>
                  <a:lnTo>
                    <a:pt x="549" y="287"/>
                  </a:lnTo>
                  <a:lnTo>
                    <a:pt x="547" y="282"/>
                  </a:lnTo>
                  <a:lnTo>
                    <a:pt x="545" y="280"/>
                  </a:lnTo>
                  <a:lnTo>
                    <a:pt x="545" y="277"/>
                  </a:lnTo>
                  <a:lnTo>
                    <a:pt x="545" y="272"/>
                  </a:lnTo>
                  <a:lnTo>
                    <a:pt x="545" y="270"/>
                  </a:lnTo>
                  <a:lnTo>
                    <a:pt x="542" y="270"/>
                  </a:lnTo>
                  <a:lnTo>
                    <a:pt x="542" y="270"/>
                  </a:lnTo>
                  <a:lnTo>
                    <a:pt x="542" y="268"/>
                  </a:lnTo>
                  <a:lnTo>
                    <a:pt x="542" y="268"/>
                  </a:lnTo>
                  <a:lnTo>
                    <a:pt x="542" y="268"/>
                  </a:lnTo>
                  <a:lnTo>
                    <a:pt x="542" y="265"/>
                  </a:lnTo>
                  <a:lnTo>
                    <a:pt x="545" y="261"/>
                  </a:lnTo>
                  <a:lnTo>
                    <a:pt x="545" y="258"/>
                  </a:lnTo>
                  <a:lnTo>
                    <a:pt x="545" y="256"/>
                  </a:lnTo>
                  <a:lnTo>
                    <a:pt x="545" y="251"/>
                  </a:lnTo>
                  <a:lnTo>
                    <a:pt x="545" y="246"/>
                  </a:lnTo>
                  <a:lnTo>
                    <a:pt x="545" y="242"/>
                  </a:lnTo>
                  <a:lnTo>
                    <a:pt x="545" y="239"/>
                  </a:lnTo>
                  <a:lnTo>
                    <a:pt x="547" y="237"/>
                  </a:lnTo>
                  <a:lnTo>
                    <a:pt x="547" y="235"/>
                  </a:lnTo>
                  <a:lnTo>
                    <a:pt x="547" y="235"/>
                  </a:lnTo>
                  <a:lnTo>
                    <a:pt x="547" y="232"/>
                  </a:lnTo>
                  <a:lnTo>
                    <a:pt x="549" y="228"/>
                  </a:lnTo>
                  <a:lnTo>
                    <a:pt x="549" y="225"/>
                  </a:lnTo>
                  <a:lnTo>
                    <a:pt x="549" y="225"/>
                  </a:lnTo>
                  <a:lnTo>
                    <a:pt x="549" y="225"/>
                  </a:lnTo>
                  <a:lnTo>
                    <a:pt x="549" y="225"/>
                  </a:lnTo>
                  <a:lnTo>
                    <a:pt x="549" y="223"/>
                  </a:lnTo>
                  <a:lnTo>
                    <a:pt x="549" y="223"/>
                  </a:lnTo>
                  <a:lnTo>
                    <a:pt x="549" y="220"/>
                  </a:lnTo>
                  <a:lnTo>
                    <a:pt x="549" y="218"/>
                  </a:lnTo>
                  <a:lnTo>
                    <a:pt x="549" y="216"/>
                  </a:lnTo>
                  <a:lnTo>
                    <a:pt x="549" y="213"/>
                  </a:lnTo>
                  <a:lnTo>
                    <a:pt x="547" y="211"/>
                  </a:lnTo>
                  <a:lnTo>
                    <a:pt x="547" y="211"/>
                  </a:lnTo>
                  <a:lnTo>
                    <a:pt x="549" y="211"/>
                  </a:lnTo>
                  <a:lnTo>
                    <a:pt x="549" y="211"/>
                  </a:lnTo>
                  <a:lnTo>
                    <a:pt x="549" y="209"/>
                  </a:lnTo>
                  <a:lnTo>
                    <a:pt x="547" y="209"/>
                  </a:lnTo>
                  <a:lnTo>
                    <a:pt x="547" y="206"/>
                  </a:lnTo>
                  <a:lnTo>
                    <a:pt x="547" y="204"/>
                  </a:lnTo>
                  <a:lnTo>
                    <a:pt x="545" y="201"/>
                  </a:lnTo>
                  <a:lnTo>
                    <a:pt x="545" y="201"/>
                  </a:lnTo>
                  <a:lnTo>
                    <a:pt x="545" y="201"/>
                  </a:lnTo>
                  <a:lnTo>
                    <a:pt x="545" y="199"/>
                  </a:lnTo>
                  <a:lnTo>
                    <a:pt x="542" y="199"/>
                  </a:lnTo>
                  <a:lnTo>
                    <a:pt x="542" y="197"/>
                  </a:lnTo>
                  <a:lnTo>
                    <a:pt x="542" y="197"/>
                  </a:lnTo>
                  <a:lnTo>
                    <a:pt x="542" y="194"/>
                  </a:lnTo>
                  <a:lnTo>
                    <a:pt x="540" y="194"/>
                  </a:lnTo>
                  <a:lnTo>
                    <a:pt x="540" y="194"/>
                  </a:lnTo>
                  <a:lnTo>
                    <a:pt x="540" y="192"/>
                  </a:lnTo>
                  <a:lnTo>
                    <a:pt x="540" y="190"/>
                  </a:lnTo>
                  <a:lnTo>
                    <a:pt x="540" y="190"/>
                  </a:lnTo>
                  <a:lnTo>
                    <a:pt x="540" y="187"/>
                  </a:lnTo>
                  <a:lnTo>
                    <a:pt x="540" y="187"/>
                  </a:lnTo>
                  <a:lnTo>
                    <a:pt x="540" y="187"/>
                  </a:lnTo>
                  <a:lnTo>
                    <a:pt x="540" y="185"/>
                  </a:lnTo>
                  <a:lnTo>
                    <a:pt x="540" y="183"/>
                  </a:lnTo>
                  <a:lnTo>
                    <a:pt x="542" y="183"/>
                  </a:lnTo>
                  <a:lnTo>
                    <a:pt x="542" y="180"/>
                  </a:lnTo>
                  <a:lnTo>
                    <a:pt x="542" y="178"/>
                  </a:lnTo>
                  <a:lnTo>
                    <a:pt x="542" y="178"/>
                  </a:lnTo>
                  <a:lnTo>
                    <a:pt x="545" y="175"/>
                  </a:lnTo>
                  <a:lnTo>
                    <a:pt x="545" y="173"/>
                  </a:lnTo>
                  <a:lnTo>
                    <a:pt x="545" y="173"/>
                  </a:lnTo>
                  <a:lnTo>
                    <a:pt x="545" y="173"/>
                  </a:lnTo>
                  <a:lnTo>
                    <a:pt x="545" y="171"/>
                  </a:lnTo>
                  <a:lnTo>
                    <a:pt x="545" y="171"/>
                  </a:lnTo>
                  <a:lnTo>
                    <a:pt x="545" y="171"/>
                  </a:lnTo>
                  <a:lnTo>
                    <a:pt x="545" y="168"/>
                  </a:lnTo>
                  <a:lnTo>
                    <a:pt x="545" y="168"/>
                  </a:lnTo>
                  <a:lnTo>
                    <a:pt x="545" y="168"/>
                  </a:lnTo>
                  <a:lnTo>
                    <a:pt x="545" y="168"/>
                  </a:lnTo>
                  <a:lnTo>
                    <a:pt x="545" y="166"/>
                  </a:lnTo>
                  <a:lnTo>
                    <a:pt x="545" y="166"/>
                  </a:lnTo>
                  <a:lnTo>
                    <a:pt x="545" y="166"/>
                  </a:lnTo>
                  <a:lnTo>
                    <a:pt x="545" y="164"/>
                  </a:lnTo>
                  <a:lnTo>
                    <a:pt x="545" y="164"/>
                  </a:lnTo>
                  <a:lnTo>
                    <a:pt x="545" y="164"/>
                  </a:lnTo>
                  <a:lnTo>
                    <a:pt x="545" y="164"/>
                  </a:lnTo>
                  <a:lnTo>
                    <a:pt x="545" y="164"/>
                  </a:lnTo>
                  <a:lnTo>
                    <a:pt x="545" y="164"/>
                  </a:lnTo>
                  <a:lnTo>
                    <a:pt x="545" y="161"/>
                  </a:lnTo>
                  <a:lnTo>
                    <a:pt x="545" y="161"/>
                  </a:lnTo>
                  <a:lnTo>
                    <a:pt x="545" y="161"/>
                  </a:lnTo>
                  <a:lnTo>
                    <a:pt x="545" y="161"/>
                  </a:lnTo>
                  <a:lnTo>
                    <a:pt x="545" y="161"/>
                  </a:lnTo>
                  <a:lnTo>
                    <a:pt x="545" y="159"/>
                  </a:lnTo>
                  <a:lnTo>
                    <a:pt x="545" y="159"/>
                  </a:lnTo>
                  <a:lnTo>
                    <a:pt x="545" y="159"/>
                  </a:lnTo>
                  <a:lnTo>
                    <a:pt x="545" y="159"/>
                  </a:lnTo>
                  <a:lnTo>
                    <a:pt x="545" y="159"/>
                  </a:lnTo>
                  <a:lnTo>
                    <a:pt x="542" y="157"/>
                  </a:lnTo>
                  <a:lnTo>
                    <a:pt x="542" y="154"/>
                  </a:lnTo>
                  <a:lnTo>
                    <a:pt x="542" y="154"/>
                  </a:lnTo>
                  <a:lnTo>
                    <a:pt x="542" y="154"/>
                  </a:lnTo>
                  <a:lnTo>
                    <a:pt x="542" y="154"/>
                  </a:lnTo>
                  <a:lnTo>
                    <a:pt x="542" y="154"/>
                  </a:lnTo>
                  <a:lnTo>
                    <a:pt x="540" y="154"/>
                  </a:lnTo>
                  <a:lnTo>
                    <a:pt x="540" y="154"/>
                  </a:lnTo>
                  <a:lnTo>
                    <a:pt x="535" y="154"/>
                  </a:lnTo>
                  <a:lnTo>
                    <a:pt x="531" y="154"/>
                  </a:lnTo>
                  <a:lnTo>
                    <a:pt x="528" y="154"/>
                  </a:lnTo>
                  <a:lnTo>
                    <a:pt x="523" y="154"/>
                  </a:lnTo>
                  <a:lnTo>
                    <a:pt x="519" y="154"/>
                  </a:lnTo>
                  <a:lnTo>
                    <a:pt x="516" y="154"/>
                  </a:lnTo>
                  <a:lnTo>
                    <a:pt x="512" y="154"/>
                  </a:lnTo>
                  <a:lnTo>
                    <a:pt x="507" y="154"/>
                  </a:lnTo>
                  <a:lnTo>
                    <a:pt x="504" y="154"/>
                  </a:lnTo>
                  <a:lnTo>
                    <a:pt x="500" y="154"/>
                  </a:lnTo>
                  <a:lnTo>
                    <a:pt x="495" y="154"/>
                  </a:lnTo>
                  <a:lnTo>
                    <a:pt x="493" y="154"/>
                  </a:lnTo>
                  <a:lnTo>
                    <a:pt x="488" y="154"/>
                  </a:lnTo>
                  <a:lnTo>
                    <a:pt x="486" y="154"/>
                  </a:lnTo>
                  <a:lnTo>
                    <a:pt x="481" y="154"/>
                  </a:lnTo>
                  <a:lnTo>
                    <a:pt x="476" y="154"/>
                  </a:lnTo>
                  <a:lnTo>
                    <a:pt x="474" y="154"/>
                  </a:lnTo>
                  <a:lnTo>
                    <a:pt x="474" y="152"/>
                  </a:lnTo>
                  <a:lnTo>
                    <a:pt x="474" y="149"/>
                  </a:lnTo>
                  <a:lnTo>
                    <a:pt x="474" y="147"/>
                  </a:lnTo>
                  <a:lnTo>
                    <a:pt x="476" y="145"/>
                  </a:lnTo>
                  <a:lnTo>
                    <a:pt x="476" y="142"/>
                  </a:lnTo>
                  <a:lnTo>
                    <a:pt x="478" y="138"/>
                  </a:lnTo>
                  <a:lnTo>
                    <a:pt x="478" y="135"/>
                  </a:lnTo>
                  <a:lnTo>
                    <a:pt x="476" y="135"/>
                  </a:lnTo>
                  <a:lnTo>
                    <a:pt x="471" y="135"/>
                  </a:lnTo>
                  <a:lnTo>
                    <a:pt x="467" y="135"/>
                  </a:lnTo>
                  <a:lnTo>
                    <a:pt x="464" y="135"/>
                  </a:lnTo>
                  <a:lnTo>
                    <a:pt x="464" y="135"/>
                  </a:lnTo>
                  <a:lnTo>
                    <a:pt x="462" y="135"/>
                  </a:lnTo>
                  <a:lnTo>
                    <a:pt x="462" y="135"/>
                  </a:lnTo>
                  <a:lnTo>
                    <a:pt x="462" y="138"/>
                  </a:lnTo>
                  <a:lnTo>
                    <a:pt x="462" y="138"/>
                  </a:lnTo>
                  <a:lnTo>
                    <a:pt x="462" y="140"/>
                  </a:lnTo>
                  <a:lnTo>
                    <a:pt x="422" y="140"/>
                  </a:lnTo>
                  <a:lnTo>
                    <a:pt x="422" y="142"/>
                  </a:lnTo>
                  <a:lnTo>
                    <a:pt x="422" y="142"/>
                  </a:lnTo>
                  <a:lnTo>
                    <a:pt x="422" y="142"/>
                  </a:lnTo>
                  <a:lnTo>
                    <a:pt x="419" y="145"/>
                  </a:lnTo>
                  <a:lnTo>
                    <a:pt x="419" y="145"/>
                  </a:lnTo>
                  <a:lnTo>
                    <a:pt x="419" y="147"/>
                  </a:lnTo>
                  <a:lnTo>
                    <a:pt x="419" y="157"/>
                  </a:lnTo>
                  <a:lnTo>
                    <a:pt x="419" y="159"/>
                  </a:lnTo>
                  <a:lnTo>
                    <a:pt x="419" y="159"/>
                  </a:lnTo>
                  <a:lnTo>
                    <a:pt x="419" y="164"/>
                  </a:lnTo>
                  <a:lnTo>
                    <a:pt x="419" y="166"/>
                  </a:lnTo>
                  <a:lnTo>
                    <a:pt x="419" y="166"/>
                  </a:lnTo>
                  <a:lnTo>
                    <a:pt x="419" y="166"/>
                  </a:lnTo>
                  <a:lnTo>
                    <a:pt x="419" y="166"/>
                  </a:lnTo>
                  <a:lnTo>
                    <a:pt x="419" y="166"/>
                  </a:lnTo>
                  <a:lnTo>
                    <a:pt x="417" y="168"/>
                  </a:lnTo>
                  <a:lnTo>
                    <a:pt x="417" y="168"/>
                  </a:lnTo>
                  <a:lnTo>
                    <a:pt x="417" y="171"/>
                  </a:lnTo>
                  <a:lnTo>
                    <a:pt x="415" y="171"/>
                  </a:lnTo>
                  <a:lnTo>
                    <a:pt x="412" y="171"/>
                  </a:lnTo>
                  <a:lnTo>
                    <a:pt x="412" y="171"/>
                  </a:lnTo>
                  <a:lnTo>
                    <a:pt x="412" y="173"/>
                  </a:lnTo>
                  <a:lnTo>
                    <a:pt x="412" y="175"/>
                  </a:lnTo>
                  <a:lnTo>
                    <a:pt x="412" y="175"/>
                  </a:lnTo>
                  <a:lnTo>
                    <a:pt x="412" y="178"/>
                  </a:lnTo>
                  <a:lnTo>
                    <a:pt x="412" y="178"/>
                  </a:lnTo>
                  <a:lnTo>
                    <a:pt x="412" y="183"/>
                  </a:lnTo>
                  <a:lnTo>
                    <a:pt x="412" y="183"/>
                  </a:lnTo>
                  <a:lnTo>
                    <a:pt x="410" y="185"/>
                  </a:lnTo>
                  <a:lnTo>
                    <a:pt x="410" y="187"/>
                  </a:lnTo>
                  <a:lnTo>
                    <a:pt x="410" y="190"/>
                  </a:lnTo>
                  <a:lnTo>
                    <a:pt x="412" y="192"/>
                  </a:lnTo>
                  <a:lnTo>
                    <a:pt x="381" y="192"/>
                  </a:lnTo>
                  <a:lnTo>
                    <a:pt x="379" y="192"/>
                  </a:lnTo>
                  <a:lnTo>
                    <a:pt x="379" y="192"/>
                  </a:lnTo>
                  <a:lnTo>
                    <a:pt x="379" y="190"/>
                  </a:lnTo>
                  <a:lnTo>
                    <a:pt x="379" y="190"/>
                  </a:lnTo>
                  <a:lnTo>
                    <a:pt x="372" y="190"/>
                  </a:lnTo>
                  <a:lnTo>
                    <a:pt x="367" y="190"/>
                  </a:lnTo>
                  <a:lnTo>
                    <a:pt x="367" y="190"/>
                  </a:lnTo>
                  <a:lnTo>
                    <a:pt x="367" y="190"/>
                  </a:lnTo>
                  <a:lnTo>
                    <a:pt x="367" y="192"/>
                  </a:lnTo>
                  <a:lnTo>
                    <a:pt x="365" y="192"/>
                  </a:lnTo>
                  <a:lnTo>
                    <a:pt x="365" y="192"/>
                  </a:lnTo>
                  <a:lnTo>
                    <a:pt x="363" y="192"/>
                  </a:lnTo>
                  <a:lnTo>
                    <a:pt x="360" y="192"/>
                  </a:lnTo>
                  <a:lnTo>
                    <a:pt x="360" y="194"/>
                  </a:lnTo>
                  <a:lnTo>
                    <a:pt x="360" y="194"/>
                  </a:lnTo>
                  <a:lnTo>
                    <a:pt x="358" y="194"/>
                  </a:lnTo>
                  <a:lnTo>
                    <a:pt x="355" y="192"/>
                  </a:lnTo>
                  <a:lnTo>
                    <a:pt x="353" y="192"/>
                  </a:lnTo>
                  <a:lnTo>
                    <a:pt x="351" y="192"/>
                  </a:lnTo>
                  <a:lnTo>
                    <a:pt x="348" y="192"/>
                  </a:lnTo>
                  <a:lnTo>
                    <a:pt x="346" y="194"/>
                  </a:lnTo>
                  <a:lnTo>
                    <a:pt x="346" y="194"/>
                  </a:lnTo>
                  <a:lnTo>
                    <a:pt x="346" y="194"/>
                  </a:lnTo>
                  <a:lnTo>
                    <a:pt x="344" y="197"/>
                  </a:lnTo>
                  <a:lnTo>
                    <a:pt x="344" y="197"/>
                  </a:lnTo>
                  <a:lnTo>
                    <a:pt x="344" y="199"/>
                  </a:lnTo>
                  <a:lnTo>
                    <a:pt x="339" y="199"/>
                  </a:lnTo>
                  <a:lnTo>
                    <a:pt x="339" y="199"/>
                  </a:lnTo>
                  <a:lnTo>
                    <a:pt x="336" y="197"/>
                  </a:lnTo>
                  <a:lnTo>
                    <a:pt x="334" y="194"/>
                  </a:lnTo>
                  <a:lnTo>
                    <a:pt x="332" y="194"/>
                  </a:lnTo>
                  <a:lnTo>
                    <a:pt x="332" y="194"/>
                  </a:lnTo>
                  <a:lnTo>
                    <a:pt x="327" y="197"/>
                  </a:lnTo>
                  <a:lnTo>
                    <a:pt x="327" y="197"/>
                  </a:lnTo>
                  <a:lnTo>
                    <a:pt x="325" y="197"/>
                  </a:lnTo>
                  <a:lnTo>
                    <a:pt x="325" y="197"/>
                  </a:lnTo>
                  <a:lnTo>
                    <a:pt x="320" y="199"/>
                  </a:lnTo>
                  <a:lnTo>
                    <a:pt x="318" y="199"/>
                  </a:lnTo>
                  <a:lnTo>
                    <a:pt x="315" y="197"/>
                  </a:lnTo>
                  <a:lnTo>
                    <a:pt x="315" y="197"/>
                  </a:lnTo>
                  <a:lnTo>
                    <a:pt x="315" y="197"/>
                  </a:lnTo>
                  <a:lnTo>
                    <a:pt x="315" y="197"/>
                  </a:lnTo>
                  <a:lnTo>
                    <a:pt x="315" y="194"/>
                  </a:lnTo>
                  <a:lnTo>
                    <a:pt x="315" y="194"/>
                  </a:lnTo>
                  <a:lnTo>
                    <a:pt x="315" y="194"/>
                  </a:lnTo>
                  <a:lnTo>
                    <a:pt x="313" y="192"/>
                  </a:lnTo>
                  <a:lnTo>
                    <a:pt x="313" y="192"/>
                  </a:lnTo>
                  <a:lnTo>
                    <a:pt x="313" y="192"/>
                  </a:lnTo>
                  <a:lnTo>
                    <a:pt x="313" y="190"/>
                  </a:lnTo>
                  <a:lnTo>
                    <a:pt x="310" y="190"/>
                  </a:lnTo>
                  <a:lnTo>
                    <a:pt x="310" y="190"/>
                  </a:lnTo>
                  <a:lnTo>
                    <a:pt x="310" y="190"/>
                  </a:lnTo>
                  <a:lnTo>
                    <a:pt x="310" y="190"/>
                  </a:lnTo>
                  <a:lnTo>
                    <a:pt x="310" y="190"/>
                  </a:lnTo>
                  <a:lnTo>
                    <a:pt x="310" y="190"/>
                  </a:lnTo>
                  <a:lnTo>
                    <a:pt x="310" y="190"/>
                  </a:lnTo>
                  <a:lnTo>
                    <a:pt x="310" y="190"/>
                  </a:lnTo>
                  <a:lnTo>
                    <a:pt x="310" y="190"/>
                  </a:lnTo>
                  <a:lnTo>
                    <a:pt x="308" y="187"/>
                  </a:lnTo>
                  <a:lnTo>
                    <a:pt x="310" y="187"/>
                  </a:lnTo>
                  <a:lnTo>
                    <a:pt x="310" y="187"/>
                  </a:lnTo>
                  <a:lnTo>
                    <a:pt x="310" y="187"/>
                  </a:lnTo>
                  <a:lnTo>
                    <a:pt x="310" y="185"/>
                  </a:lnTo>
                  <a:lnTo>
                    <a:pt x="308" y="187"/>
                  </a:lnTo>
                  <a:lnTo>
                    <a:pt x="308" y="185"/>
                  </a:lnTo>
                  <a:lnTo>
                    <a:pt x="308" y="185"/>
                  </a:lnTo>
                  <a:lnTo>
                    <a:pt x="308" y="185"/>
                  </a:lnTo>
                  <a:lnTo>
                    <a:pt x="308" y="185"/>
                  </a:lnTo>
                  <a:lnTo>
                    <a:pt x="308" y="185"/>
                  </a:lnTo>
                  <a:lnTo>
                    <a:pt x="306" y="185"/>
                  </a:lnTo>
                  <a:lnTo>
                    <a:pt x="308" y="185"/>
                  </a:lnTo>
                  <a:lnTo>
                    <a:pt x="308" y="183"/>
                  </a:lnTo>
                  <a:lnTo>
                    <a:pt x="306" y="183"/>
                  </a:lnTo>
                  <a:lnTo>
                    <a:pt x="306" y="183"/>
                  </a:lnTo>
                  <a:lnTo>
                    <a:pt x="306" y="183"/>
                  </a:lnTo>
                  <a:lnTo>
                    <a:pt x="306" y="183"/>
                  </a:lnTo>
                  <a:lnTo>
                    <a:pt x="306" y="183"/>
                  </a:lnTo>
                  <a:lnTo>
                    <a:pt x="303" y="180"/>
                  </a:lnTo>
                  <a:lnTo>
                    <a:pt x="303" y="180"/>
                  </a:lnTo>
                  <a:lnTo>
                    <a:pt x="303" y="180"/>
                  </a:lnTo>
                  <a:lnTo>
                    <a:pt x="303" y="180"/>
                  </a:lnTo>
                  <a:lnTo>
                    <a:pt x="303" y="178"/>
                  </a:lnTo>
                  <a:lnTo>
                    <a:pt x="303" y="178"/>
                  </a:lnTo>
                  <a:lnTo>
                    <a:pt x="303" y="178"/>
                  </a:lnTo>
                  <a:lnTo>
                    <a:pt x="303" y="178"/>
                  </a:lnTo>
                  <a:lnTo>
                    <a:pt x="301" y="178"/>
                  </a:lnTo>
                  <a:lnTo>
                    <a:pt x="303" y="178"/>
                  </a:lnTo>
                  <a:lnTo>
                    <a:pt x="303" y="178"/>
                  </a:lnTo>
                  <a:lnTo>
                    <a:pt x="303" y="178"/>
                  </a:lnTo>
                  <a:lnTo>
                    <a:pt x="301" y="175"/>
                  </a:lnTo>
                  <a:lnTo>
                    <a:pt x="301" y="178"/>
                  </a:lnTo>
                  <a:lnTo>
                    <a:pt x="301" y="175"/>
                  </a:lnTo>
                  <a:lnTo>
                    <a:pt x="301" y="175"/>
                  </a:lnTo>
                  <a:lnTo>
                    <a:pt x="301" y="173"/>
                  </a:lnTo>
                  <a:lnTo>
                    <a:pt x="301" y="173"/>
                  </a:lnTo>
                  <a:lnTo>
                    <a:pt x="301" y="173"/>
                  </a:lnTo>
                  <a:lnTo>
                    <a:pt x="299" y="171"/>
                  </a:lnTo>
                  <a:lnTo>
                    <a:pt x="296" y="168"/>
                  </a:lnTo>
                  <a:lnTo>
                    <a:pt x="296" y="166"/>
                  </a:lnTo>
                  <a:lnTo>
                    <a:pt x="296" y="166"/>
                  </a:lnTo>
                  <a:lnTo>
                    <a:pt x="294" y="166"/>
                  </a:lnTo>
                  <a:lnTo>
                    <a:pt x="294" y="166"/>
                  </a:lnTo>
                  <a:lnTo>
                    <a:pt x="294" y="164"/>
                  </a:lnTo>
                  <a:lnTo>
                    <a:pt x="294" y="164"/>
                  </a:lnTo>
                  <a:lnTo>
                    <a:pt x="294" y="164"/>
                  </a:lnTo>
                  <a:lnTo>
                    <a:pt x="294" y="164"/>
                  </a:lnTo>
                  <a:lnTo>
                    <a:pt x="296" y="164"/>
                  </a:lnTo>
                  <a:lnTo>
                    <a:pt x="296" y="164"/>
                  </a:lnTo>
                  <a:lnTo>
                    <a:pt x="296" y="161"/>
                  </a:lnTo>
                  <a:lnTo>
                    <a:pt x="294" y="161"/>
                  </a:lnTo>
                  <a:lnTo>
                    <a:pt x="294" y="161"/>
                  </a:lnTo>
                  <a:lnTo>
                    <a:pt x="294" y="161"/>
                  </a:lnTo>
                  <a:lnTo>
                    <a:pt x="294" y="161"/>
                  </a:lnTo>
                  <a:lnTo>
                    <a:pt x="292" y="161"/>
                  </a:lnTo>
                  <a:lnTo>
                    <a:pt x="292" y="161"/>
                  </a:lnTo>
                  <a:lnTo>
                    <a:pt x="292" y="161"/>
                  </a:lnTo>
                  <a:lnTo>
                    <a:pt x="292" y="161"/>
                  </a:lnTo>
                  <a:lnTo>
                    <a:pt x="292" y="159"/>
                  </a:lnTo>
                  <a:lnTo>
                    <a:pt x="292" y="159"/>
                  </a:lnTo>
                  <a:lnTo>
                    <a:pt x="292" y="159"/>
                  </a:lnTo>
                  <a:lnTo>
                    <a:pt x="289" y="157"/>
                  </a:lnTo>
                  <a:lnTo>
                    <a:pt x="289" y="157"/>
                  </a:lnTo>
                  <a:lnTo>
                    <a:pt x="287" y="157"/>
                  </a:lnTo>
                  <a:lnTo>
                    <a:pt x="287" y="154"/>
                  </a:lnTo>
                  <a:lnTo>
                    <a:pt x="284" y="154"/>
                  </a:lnTo>
                  <a:lnTo>
                    <a:pt x="284" y="154"/>
                  </a:lnTo>
                  <a:lnTo>
                    <a:pt x="284" y="152"/>
                  </a:lnTo>
                  <a:lnTo>
                    <a:pt x="284" y="152"/>
                  </a:lnTo>
                  <a:lnTo>
                    <a:pt x="284" y="152"/>
                  </a:lnTo>
                  <a:lnTo>
                    <a:pt x="284" y="152"/>
                  </a:lnTo>
                  <a:lnTo>
                    <a:pt x="282" y="149"/>
                  </a:lnTo>
                  <a:lnTo>
                    <a:pt x="282" y="147"/>
                  </a:lnTo>
                  <a:lnTo>
                    <a:pt x="282" y="145"/>
                  </a:lnTo>
                  <a:lnTo>
                    <a:pt x="282" y="142"/>
                  </a:lnTo>
                  <a:lnTo>
                    <a:pt x="284" y="142"/>
                  </a:lnTo>
                  <a:lnTo>
                    <a:pt x="284" y="142"/>
                  </a:lnTo>
                  <a:lnTo>
                    <a:pt x="284" y="140"/>
                  </a:lnTo>
                  <a:lnTo>
                    <a:pt x="284" y="140"/>
                  </a:lnTo>
                  <a:lnTo>
                    <a:pt x="284" y="140"/>
                  </a:lnTo>
                  <a:lnTo>
                    <a:pt x="284" y="138"/>
                  </a:lnTo>
                  <a:lnTo>
                    <a:pt x="284" y="138"/>
                  </a:lnTo>
                  <a:lnTo>
                    <a:pt x="282" y="138"/>
                  </a:lnTo>
                  <a:lnTo>
                    <a:pt x="282" y="138"/>
                  </a:lnTo>
                  <a:lnTo>
                    <a:pt x="282" y="138"/>
                  </a:lnTo>
                  <a:lnTo>
                    <a:pt x="282" y="138"/>
                  </a:lnTo>
                  <a:lnTo>
                    <a:pt x="282" y="138"/>
                  </a:lnTo>
                  <a:lnTo>
                    <a:pt x="282" y="135"/>
                  </a:lnTo>
                  <a:lnTo>
                    <a:pt x="282" y="133"/>
                  </a:lnTo>
                  <a:lnTo>
                    <a:pt x="282" y="133"/>
                  </a:lnTo>
                  <a:lnTo>
                    <a:pt x="280" y="130"/>
                  </a:lnTo>
                  <a:lnTo>
                    <a:pt x="280" y="130"/>
                  </a:lnTo>
                  <a:lnTo>
                    <a:pt x="277" y="130"/>
                  </a:lnTo>
                  <a:lnTo>
                    <a:pt x="277" y="130"/>
                  </a:lnTo>
                  <a:lnTo>
                    <a:pt x="277" y="130"/>
                  </a:lnTo>
                  <a:lnTo>
                    <a:pt x="277" y="130"/>
                  </a:lnTo>
                  <a:lnTo>
                    <a:pt x="277" y="128"/>
                  </a:lnTo>
                  <a:lnTo>
                    <a:pt x="277" y="128"/>
                  </a:lnTo>
                  <a:lnTo>
                    <a:pt x="273" y="123"/>
                  </a:lnTo>
                  <a:lnTo>
                    <a:pt x="273" y="123"/>
                  </a:lnTo>
                  <a:lnTo>
                    <a:pt x="273" y="121"/>
                  </a:lnTo>
                  <a:lnTo>
                    <a:pt x="273" y="121"/>
                  </a:lnTo>
                  <a:lnTo>
                    <a:pt x="273" y="119"/>
                  </a:lnTo>
                  <a:lnTo>
                    <a:pt x="273" y="116"/>
                  </a:lnTo>
                  <a:lnTo>
                    <a:pt x="273" y="116"/>
                  </a:lnTo>
                  <a:lnTo>
                    <a:pt x="273" y="116"/>
                  </a:lnTo>
                  <a:lnTo>
                    <a:pt x="273" y="114"/>
                  </a:lnTo>
                  <a:lnTo>
                    <a:pt x="273" y="114"/>
                  </a:lnTo>
                  <a:lnTo>
                    <a:pt x="273" y="114"/>
                  </a:lnTo>
                  <a:lnTo>
                    <a:pt x="270" y="112"/>
                  </a:lnTo>
                  <a:lnTo>
                    <a:pt x="270" y="112"/>
                  </a:lnTo>
                  <a:lnTo>
                    <a:pt x="270" y="112"/>
                  </a:lnTo>
                  <a:lnTo>
                    <a:pt x="270" y="112"/>
                  </a:lnTo>
                  <a:lnTo>
                    <a:pt x="270" y="112"/>
                  </a:lnTo>
                  <a:lnTo>
                    <a:pt x="270" y="109"/>
                  </a:lnTo>
                  <a:lnTo>
                    <a:pt x="270" y="109"/>
                  </a:lnTo>
                  <a:lnTo>
                    <a:pt x="270" y="109"/>
                  </a:lnTo>
                  <a:lnTo>
                    <a:pt x="270" y="109"/>
                  </a:lnTo>
                  <a:lnTo>
                    <a:pt x="270" y="107"/>
                  </a:lnTo>
                  <a:lnTo>
                    <a:pt x="270" y="109"/>
                  </a:lnTo>
                  <a:lnTo>
                    <a:pt x="270" y="107"/>
                  </a:lnTo>
                  <a:lnTo>
                    <a:pt x="270" y="107"/>
                  </a:lnTo>
                  <a:lnTo>
                    <a:pt x="270" y="107"/>
                  </a:lnTo>
                  <a:lnTo>
                    <a:pt x="270" y="104"/>
                  </a:lnTo>
                  <a:lnTo>
                    <a:pt x="270" y="104"/>
                  </a:lnTo>
                  <a:lnTo>
                    <a:pt x="270" y="104"/>
                  </a:lnTo>
                  <a:lnTo>
                    <a:pt x="270" y="104"/>
                  </a:lnTo>
                  <a:lnTo>
                    <a:pt x="270" y="104"/>
                  </a:lnTo>
                  <a:lnTo>
                    <a:pt x="270" y="104"/>
                  </a:lnTo>
                  <a:lnTo>
                    <a:pt x="270" y="102"/>
                  </a:lnTo>
                  <a:lnTo>
                    <a:pt x="270" y="102"/>
                  </a:lnTo>
                  <a:lnTo>
                    <a:pt x="270" y="102"/>
                  </a:lnTo>
                  <a:lnTo>
                    <a:pt x="270" y="97"/>
                  </a:lnTo>
                  <a:lnTo>
                    <a:pt x="270" y="97"/>
                  </a:lnTo>
                  <a:lnTo>
                    <a:pt x="270" y="97"/>
                  </a:lnTo>
                  <a:lnTo>
                    <a:pt x="270" y="95"/>
                  </a:lnTo>
                  <a:lnTo>
                    <a:pt x="270" y="95"/>
                  </a:lnTo>
                  <a:lnTo>
                    <a:pt x="270" y="95"/>
                  </a:lnTo>
                  <a:lnTo>
                    <a:pt x="270" y="93"/>
                  </a:lnTo>
                  <a:lnTo>
                    <a:pt x="270" y="93"/>
                  </a:lnTo>
                  <a:lnTo>
                    <a:pt x="268" y="93"/>
                  </a:lnTo>
                  <a:lnTo>
                    <a:pt x="268" y="93"/>
                  </a:lnTo>
                  <a:lnTo>
                    <a:pt x="268" y="90"/>
                  </a:lnTo>
                  <a:lnTo>
                    <a:pt x="266" y="90"/>
                  </a:lnTo>
                  <a:lnTo>
                    <a:pt x="266" y="90"/>
                  </a:lnTo>
                  <a:lnTo>
                    <a:pt x="266" y="90"/>
                  </a:lnTo>
                  <a:lnTo>
                    <a:pt x="266" y="88"/>
                  </a:lnTo>
                  <a:lnTo>
                    <a:pt x="266" y="88"/>
                  </a:lnTo>
                  <a:lnTo>
                    <a:pt x="266" y="90"/>
                  </a:lnTo>
                  <a:lnTo>
                    <a:pt x="266" y="90"/>
                  </a:lnTo>
                  <a:lnTo>
                    <a:pt x="266" y="88"/>
                  </a:lnTo>
                  <a:lnTo>
                    <a:pt x="266" y="86"/>
                  </a:lnTo>
                  <a:lnTo>
                    <a:pt x="263" y="86"/>
                  </a:lnTo>
                  <a:lnTo>
                    <a:pt x="263" y="83"/>
                  </a:lnTo>
                  <a:lnTo>
                    <a:pt x="263" y="83"/>
                  </a:lnTo>
                  <a:lnTo>
                    <a:pt x="263" y="83"/>
                  </a:lnTo>
                  <a:lnTo>
                    <a:pt x="263" y="83"/>
                  </a:lnTo>
                  <a:lnTo>
                    <a:pt x="266" y="81"/>
                  </a:lnTo>
                  <a:lnTo>
                    <a:pt x="263" y="81"/>
                  </a:lnTo>
                  <a:lnTo>
                    <a:pt x="263" y="81"/>
                  </a:lnTo>
                  <a:lnTo>
                    <a:pt x="261" y="81"/>
                  </a:lnTo>
                  <a:lnTo>
                    <a:pt x="258" y="78"/>
                  </a:lnTo>
                  <a:lnTo>
                    <a:pt x="258" y="78"/>
                  </a:lnTo>
                  <a:lnTo>
                    <a:pt x="256" y="81"/>
                  </a:lnTo>
                  <a:lnTo>
                    <a:pt x="256" y="81"/>
                  </a:lnTo>
                  <a:lnTo>
                    <a:pt x="254" y="81"/>
                  </a:lnTo>
                  <a:lnTo>
                    <a:pt x="254" y="81"/>
                  </a:lnTo>
                  <a:lnTo>
                    <a:pt x="251" y="78"/>
                  </a:lnTo>
                  <a:lnTo>
                    <a:pt x="251" y="78"/>
                  </a:lnTo>
                  <a:lnTo>
                    <a:pt x="251" y="78"/>
                  </a:lnTo>
                  <a:lnTo>
                    <a:pt x="249" y="78"/>
                  </a:lnTo>
                  <a:lnTo>
                    <a:pt x="247" y="78"/>
                  </a:lnTo>
                  <a:lnTo>
                    <a:pt x="242" y="78"/>
                  </a:lnTo>
                  <a:lnTo>
                    <a:pt x="237" y="78"/>
                  </a:lnTo>
                  <a:lnTo>
                    <a:pt x="237" y="78"/>
                  </a:lnTo>
                  <a:lnTo>
                    <a:pt x="232" y="78"/>
                  </a:lnTo>
                  <a:lnTo>
                    <a:pt x="228" y="78"/>
                  </a:lnTo>
                  <a:lnTo>
                    <a:pt x="223" y="78"/>
                  </a:lnTo>
                  <a:lnTo>
                    <a:pt x="216" y="78"/>
                  </a:lnTo>
                  <a:lnTo>
                    <a:pt x="211" y="78"/>
                  </a:lnTo>
                  <a:lnTo>
                    <a:pt x="206" y="78"/>
                  </a:lnTo>
                  <a:lnTo>
                    <a:pt x="202" y="78"/>
                  </a:lnTo>
                  <a:lnTo>
                    <a:pt x="197" y="78"/>
                  </a:lnTo>
                  <a:lnTo>
                    <a:pt x="192" y="78"/>
                  </a:lnTo>
                  <a:lnTo>
                    <a:pt x="187" y="78"/>
                  </a:lnTo>
                  <a:lnTo>
                    <a:pt x="183" y="78"/>
                  </a:lnTo>
                  <a:lnTo>
                    <a:pt x="178" y="78"/>
                  </a:lnTo>
                  <a:lnTo>
                    <a:pt x="173" y="78"/>
                  </a:lnTo>
                  <a:lnTo>
                    <a:pt x="168" y="78"/>
                  </a:lnTo>
                  <a:lnTo>
                    <a:pt x="166" y="78"/>
                  </a:lnTo>
                  <a:lnTo>
                    <a:pt x="164" y="78"/>
                  </a:lnTo>
                  <a:lnTo>
                    <a:pt x="157" y="81"/>
                  </a:lnTo>
                  <a:lnTo>
                    <a:pt x="154" y="81"/>
                  </a:lnTo>
                  <a:lnTo>
                    <a:pt x="152" y="81"/>
                  </a:lnTo>
                  <a:lnTo>
                    <a:pt x="150" y="81"/>
                  </a:lnTo>
                  <a:lnTo>
                    <a:pt x="145" y="81"/>
                  </a:lnTo>
                  <a:lnTo>
                    <a:pt x="138" y="81"/>
                  </a:lnTo>
                  <a:lnTo>
                    <a:pt x="138" y="81"/>
                  </a:lnTo>
                  <a:lnTo>
                    <a:pt x="135" y="78"/>
                  </a:lnTo>
                  <a:lnTo>
                    <a:pt x="133" y="78"/>
                  </a:lnTo>
                  <a:lnTo>
                    <a:pt x="126" y="78"/>
                  </a:lnTo>
                  <a:lnTo>
                    <a:pt x="126" y="78"/>
                  </a:lnTo>
                  <a:lnTo>
                    <a:pt x="124" y="78"/>
                  </a:lnTo>
                  <a:lnTo>
                    <a:pt x="124" y="78"/>
                  </a:lnTo>
                  <a:lnTo>
                    <a:pt x="114" y="78"/>
                  </a:lnTo>
                  <a:lnTo>
                    <a:pt x="107" y="78"/>
                  </a:lnTo>
                  <a:lnTo>
                    <a:pt x="102" y="78"/>
                  </a:lnTo>
                  <a:lnTo>
                    <a:pt x="102" y="78"/>
                  </a:lnTo>
                  <a:lnTo>
                    <a:pt x="100" y="78"/>
                  </a:lnTo>
                  <a:lnTo>
                    <a:pt x="100" y="78"/>
                  </a:lnTo>
                  <a:lnTo>
                    <a:pt x="98" y="78"/>
                  </a:lnTo>
                  <a:lnTo>
                    <a:pt x="95" y="78"/>
                  </a:lnTo>
                  <a:lnTo>
                    <a:pt x="93" y="78"/>
                  </a:lnTo>
                  <a:lnTo>
                    <a:pt x="93" y="78"/>
                  </a:lnTo>
                  <a:lnTo>
                    <a:pt x="90" y="78"/>
                  </a:lnTo>
                  <a:lnTo>
                    <a:pt x="90" y="81"/>
                  </a:lnTo>
                  <a:lnTo>
                    <a:pt x="88" y="78"/>
                  </a:lnTo>
                  <a:lnTo>
                    <a:pt x="86" y="78"/>
                  </a:lnTo>
                  <a:lnTo>
                    <a:pt x="81" y="78"/>
                  </a:lnTo>
                  <a:lnTo>
                    <a:pt x="81" y="78"/>
                  </a:lnTo>
                  <a:lnTo>
                    <a:pt x="81" y="78"/>
                  </a:lnTo>
                  <a:lnTo>
                    <a:pt x="81" y="78"/>
                  </a:lnTo>
                  <a:lnTo>
                    <a:pt x="79" y="78"/>
                  </a:lnTo>
                  <a:lnTo>
                    <a:pt x="79" y="81"/>
                  </a:lnTo>
                  <a:lnTo>
                    <a:pt x="79" y="81"/>
                  </a:lnTo>
                  <a:lnTo>
                    <a:pt x="76" y="81"/>
                  </a:lnTo>
                  <a:lnTo>
                    <a:pt x="74" y="81"/>
                  </a:lnTo>
                  <a:lnTo>
                    <a:pt x="74" y="81"/>
                  </a:lnTo>
                  <a:lnTo>
                    <a:pt x="71" y="81"/>
                  </a:lnTo>
                  <a:lnTo>
                    <a:pt x="71" y="81"/>
                  </a:lnTo>
                  <a:lnTo>
                    <a:pt x="71" y="81"/>
                  </a:lnTo>
                  <a:lnTo>
                    <a:pt x="69" y="83"/>
                  </a:lnTo>
                  <a:lnTo>
                    <a:pt x="69" y="83"/>
                  </a:lnTo>
                  <a:lnTo>
                    <a:pt x="69" y="86"/>
                  </a:lnTo>
                  <a:lnTo>
                    <a:pt x="67" y="86"/>
                  </a:lnTo>
                  <a:lnTo>
                    <a:pt x="64" y="86"/>
                  </a:lnTo>
                  <a:lnTo>
                    <a:pt x="62" y="88"/>
                  </a:lnTo>
                  <a:lnTo>
                    <a:pt x="60" y="88"/>
                  </a:lnTo>
                  <a:lnTo>
                    <a:pt x="57" y="88"/>
                  </a:lnTo>
                  <a:lnTo>
                    <a:pt x="57" y="88"/>
                  </a:lnTo>
                  <a:lnTo>
                    <a:pt x="55" y="88"/>
                  </a:lnTo>
                  <a:lnTo>
                    <a:pt x="55" y="88"/>
                  </a:lnTo>
                  <a:lnTo>
                    <a:pt x="53" y="88"/>
                  </a:lnTo>
                  <a:lnTo>
                    <a:pt x="53" y="88"/>
                  </a:lnTo>
                  <a:lnTo>
                    <a:pt x="50" y="90"/>
                  </a:lnTo>
                  <a:lnTo>
                    <a:pt x="48" y="90"/>
                  </a:lnTo>
                  <a:lnTo>
                    <a:pt x="48" y="90"/>
                  </a:lnTo>
                  <a:lnTo>
                    <a:pt x="45" y="90"/>
                  </a:lnTo>
                  <a:lnTo>
                    <a:pt x="41" y="93"/>
                  </a:lnTo>
                  <a:lnTo>
                    <a:pt x="38" y="93"/>
                  </a:lnTo>
                  <a:lnTo>
                    <a:pt x="36" y="93"/>
                  </a:lnTo>
                  <a:lnTo>
                    <a:pt x="36" y="93"/>
                  </a:lnTo>
                  <a:lnTo>
                    <a:pt x="36" y="90"/>
                  </a:lnTo>
                  <a:lnTo>
                    <a:pt x="36" y="90"/>
                  </a:lnTo>
                  <a:lnTo>
                    <a:pt x="36" y="90"/>
                  </a:lnTo>
                  <a:lnTo>
                    <a:pt x="34" y="90"/>
                  </a:lnTo>
                  <a:lnTo>
                    <a:pt x="34" y="93"/>
                  </a:lnTo>
                  <a:lnTo>
                    <a:pt x="34" y="93"/>
                  </a:lnTo>
                  <a:lnTo>
                    <a:pt x="36" y="97"/>
                  </a:lnTo>
                  <a:lnTo>
                    <a:pt x="36" y="100"/>
                  </a:lnTo>
                  <a:lnTo>
                    <a:pt x="38" y="102"/>
                  </a:lnTo>
                  <a:lnTo>
                    <a:pt x="41" y="102"/>
                  </a:lnTo>
                  <a:lnTo>
                    <a:pt x="41" y="107"/>
                  </a:lnTo>
                  <a:lnTo>
                    <a:pt x="43" y="112"/>
                  </a:lnTo>
                  <a:lnTo>
                    <a:pt x="48" y="119"/>
                  </a:lnTo>
                  <a:lnTo>
                    <a:pt x="53" y="126"/>
                  </a:lnTo>
                  <a:lnTo>
                    <a:pt x="57" y="130"/>
                  </a:lnTo>
                  <a:lnTo>
                    <a:pt x="60" y="135"/>
                  </a:lnTo>
                  <a:lnTo>
                    <a:pt x="62" y="135"/>
                  </a:lnTo>
                  <a:lnTo>
                    <a:pt x="62" y="135"/>
                  </a:lnTo>
                  <a:lnTo>
                    <a:pt x="62" y="135"/>
                  </a:lnTo>
                  <a:lnTo>
                    <a:pt x="62" y="135"/>
                  </a:lnTo>
                  <a:lnTo>
                    <a:pt x="62" y="135"/>
                  </a:lnTo>
                  <a:lnTo>
                    <a:pt x="62" y="135"/>
                  </a:lnTo>
                  <a:lnTo>
                    <a:pt x="62" y="135"/>
                  </a:lnTo>
                  <a:lnTo>
                    <a:pt x="62" y="135"/>
                  </a:lnTo>
                  <a:lnTo>
                    <a:pt x="62" y="138"/>
                  </a:lnTo>
                  <a:lnTo>
                    <a:pt x="62" y="138"/>
                  </a:lnTo>
                  <a:lnTo>
                    <a:pt x="62" y="138"/>
                  </a:lnTo>
                  <a:lnTo>
                    <a:pt x="62" y="138"/>
                  </a:lnTo>
                  <a:lnTo>
                    <a:pt x="62" y="138"/>
                  </a:lnTo>
                  <a:lnTo>
                    <a:pt x="62" y="140"/>
                  </a:lnTo>
                  <a:lnTo>
                    <a:pt x="64" y="149"/>
                  </a:lnTo>
                  <a:lnTo>
                    <a:pt x="64" y="152"/>
                  </a:lnTo>
                  <a:lnTo>
                    <a:pt x="64" y="154"/>
                  </a:lnTo>
                  <a:lnTo>
                    <a:pt x="64" y="154"/>
                  </a:lnTo>
                  <a:lnTo>
                    <a:pt x="67" y="157"/>
                  </a:lnTo>
                  <a:lnTo>
                    <a:pt x="67" y="157"/>
                  </a:lnTo>
                  <a:lnTo>
                    <a:pt x="69" y="164"/>
                  </a:lnTo>
                  <a:lnTo>
                    <a:pt x="71" y="168"/>
                  </a:lnTo>
                  <a:lnTo>
                    <a:pt x="79" y="185"/>
                  </a:lnTo>
                  <a:lnTo>
                    <a:pt x="83" y="192"/>
                  </a:lnTo>
                  <a:lnTo>
                    <a:pt x="83" y="194"/>
                  </a:lnTo>
                  <a:lnTo>
                    <a:pt x="83" y="197"/>
                  </a:lnTo>
                  <a:lnTo>
                    <a:pt x="83" y="197"/>
                  </a:lnTo>
                  <a:lnTo>
                    <a:pt x="86" y="199"/>
                  </a:lnTo>
                  <a:lnTo>
                    <a:pt x="86" y="199"/>
                  </a:lnTo>
                  <a:lnTo>
                    <a:pt x="86" y="199"/>
                  </a:lnTo>
                  <a:lnTo>
                    <a:pt x="86" y="201"/>
                  </a:lnTo>
                  <a:lnTo>
                    <a:pt x="86" y="201"/>
                  </a:lnTo>
                  <a:lnTo>
                    <a:pt x="93" y="211"/>
                  </a:lnTo>
                  <a:lnTo>
                    <a:pt x="93" y="211"/>
                  </a:lnTo>
                  <a:lnTo>
                    <a:pt x="93" y="213"/>
                  </a:lnTo>
                  <a:lnTo>
                    <a:pt x="93" y="216"/>
                  </a:lnTo>
                  <a:lnTo>
                    <a:pt x="93" y="218"/>
                  </a:lnTo>
                  <a:lnTo>
                    <a:pt x="93" y="218"/>
                  </a:lnTo>
                  <a:lnTo>
                    <a:pt x="90" y="218"/>
                  </a:lnTo>
                  <a:lnTo>
                    <a:pt x="90" y="218"/>
                  </a:lnTo>
                  <a:lnTo>
                    <a:pt x="90" y="218"/>
                  </a:lnTo>
                  <a:lnTo>
                    <a:pt x="90" y="220"/>
                  </a:lnTo>
                  <a:lnTo>
                    <a:pt x="90" y="223"/>
                  </a:lnTo>
                  <a:lnTo>
                    <a:pt x="93" y="225"/>
                  </a:lnTo>
                  <a:lnTo>
                    <a:pt x="93" y="228"/>
                  </a:lnTo>
                  <a:lnTo>
                    <a:pt x="95" y="228"/>
                  </a:lnTo>
                  <a:lnTo>
                    <a:pt x="93" y="228"/>
                  </a:lnTo>
                  <a:lnTo>
                    <a:pt x="93" y="230"/>
                  </a:lnTo>
                  <a:lnTo>
                    <a:pt x="93" y="232"/>
                  </a:lnTo>
                  <a:lnTo>
                    <a:pt x="90" y="235"/>
                  </a:lnTo>
                  <a:lnTo>
                    <a:pt x="88" y="232"/>
                  </a:lnTo>
                  <a:lnTo>
                    <a:pt x="88" y="235"/>
                  </a:lnTo>
                  <a:lnTo>
                    <a:pt x="88" y="235"/>
                  </a:lnTo>
                  <a:lnTo>
                    <a:pt x="88" y="235"/>
                  </a:lnTo>
                  <a:lnTo>
                    <a:pt x="88" y="235"/>
                  </a:lnTo>
                  <a:lnTo>
                    <a:pt x="88" y="235"/>
                  </a:lnTo>
                  <a:lnTo>
                    <a:pt x="86" y="235"/>
                  </a:lnTo>
                  <a:lnTo>
                    <a:pt x="86" y="235"/>
                  </a:lnTo>
                  <a:lnTo>
                    <a:pt x="86" y="237"/>
                  </a:lnTo>
                  <a:lnTo>
                    <a:pt x="83" y="237"/>
                  </a:lnTo>
                  <a:lnTo>
                    <a:pt x="83" y="237"/>
                  </a:lnTo>
                  <a:lnTo>
                    <a:pt x="83" y="237"/>
                  </a:lnTo>
                  <a:lnTo>
                    <a:pt x="86" y="232"/>
                  </a:lnTo>
                  <a:lnTo>
                    <a:pt x="86" y="235"/>
                  </a:lnTo>
                  <a:lnTo>
                    <a:pt x="83" y="235"/>
                  </a:lnTo>
                  <a:lnTo>
                    <a:pt x="83" y="237"/>
                  </a:lnTo>
                  <a:lnTo>
                    <a:pt x="83" y="237"/>
                  </a:lnTo>
                  <a:lnTo>
                    <a:pt x="83" y="237"/>
                  </a:lnTo>
                  <a:lnTo>
                    <a:pt x="83" y="239"/>
                  </a:lnTo>
                  <a:lnTo>
                    <a:pt x="81" y="239"/>
                  </a:lnTo>
                  <a:lnTo>
                    <a:pt x="81" y="242"/>
                  </a:lnTo>
                  <a:lnTo>
                    <a:pt x="81" y="242"/>
                  </a:lnTo>
                  <a:lnTo>
                    <a:pt x="79" y="244"/>
                  </a:lnTo>
                  <a:lnTo>
                    <a:pt x="79" y="244"/>
                  </a:lnTo>
                  <a:lnTo>
                    <a:pt x="79" y="244"/>
                  </a:lnTo>
                  <a:lnTo>
                    <a:pt x="76" y="244"/>
                  </a:lnTo>
                  <a:lnTo>
                    <a:pt x="76" y="244"/>
                  </a:lnTo>
                  <a:lnTo>
                    <a:pt x="76" y="244"/>
                  </a:lnTo>
                  <a:lnTo>
                    <a:pt x="76" y="246"/>
                  </a:lnTo>
                  <a:lnTo>
                    <a:pt x="74" y="251"/>
                  </a:lnTo>
                  <a:lnTo>
                    <a:pt x="74" y="251"/>
                  </a:lnTo>
                  <a:lnTo>
                    <a:pt x="71" y="251"/>
                  </a:lnTo>
                  <a:lnTo>
                    <a:pt x="71" y="249"/>
                  </a:lnTo>
                  <a:lnTo>
                    <a:pt x="74" y="244"/>
                  </a:lnTo>
                  <a:lnTo>
                    <a:pt x="79" y="242"/>
                  </a:lnTo>
                  <a:lnTo>
                    <a:pt x="79" y="239"/>
                  </a:lnTo>
                  <a:lnTo>
                    <a:pt x="76" y="242"/>
                  </a:lnTo>
                  <a:lnTo>
                    <a:pt x="74" y="244"/>
                  </a:lnTo>
                  <a:lnTo>
                    <a:pt x="71" y="249"/>
                  </a:lnTo>
                  <a:lnTo>
                    <a:pt x="71" y="251"/>
                  </a:lnTo>
                  <a:lnTo>
                    <a:pt x="74" y="254"/>
                  </a:lnTo>
                  <a:lnTo>
                    <a:pt x="74" y="256"/>
                  </a:lnTo>
                  <a:lnTo>
                    <a:pt x="79" y="263"/>
                  </a:lnTo>
                  <a:lnTo>
                    <a:pt x="79" y="265"/>
                  </a:lnTo>
                  <a:lnTo>
                    <a:pt x="81" y="265"/>
                  </a:lnTo>
                  <a:lnTo>
                    <a:pt x="81" y="268"/>
                  </a:lnTo>
                  <a:lnTo>
                    <a:pt x="81" y="268"/>
                  </a:lnTo>
                  <a:lnTo>
                    <a:pt x="81" y="270"/>
                  </a:lnTo>
                  <a:lnTo>
                    <a:pt x="81" y="272"/>
                  </a:lnTo>
                  <a:lnTo>
                    <a:pt x="83" y="277"/>
                  </a:lnTo>
                  <a:lnTo>
                    <a:pt x="83" y="277"/>
                  </a:lnTo>
                  <a:lnTo>
                    <a:pt x="83" y="277"/>
                  </a:lnTo>
                  <a:lnTo>
                    <a:pt x="83" y="280"/>
                  </a:lnTo>
                  <a:lnTo>
                    <a:pt x="83" y="280"/>
                  </a:lnTo>
                  <a:lnTo>
                    <a:pt x="83" y="280"/>
                  </a:lnTo>
                  <a:lnTo>
                    <a:pt x="83" y="282"/>
                  </a:lnTo>
                  <a:lnTo>
                    <a:pt x="83" y="282"/>
                  </a:lnTo>
                  <a:lnTo>
                    <a:pt x="83" y="284"/>
                  </a:lnTo>
                  <a:lnTo>
                    <a:pt x="83" y="284"/>
                  </a:lnTo>
                  <a:lnTo>
                    <a:pt x="88" y="289"/>
                  </a:lnTo>
                  <a:lnTo>
                    <a:pt x="88" y="291"/>
                  </a:lnTo>
                  <a:lnTo>
                    <a:pt x="90" y="294"/>
                  </a:lnTo>
                  <a:lnTo>
                    <a:pt x="90" y="296"/>
                  </a:lnTo>
                  <a:lnTo>
                    <a:pt x="90" y="299"/>
                  </a:lnTo>
                  <a:lnTo>
                    <a:pt x="88" y="299"/>
                  </a:lnTo>
                  <a:lnTo>
                    <a:pt x="88" y="299"/>
                  </a:lnTo>
                  <a:lnTo>
                    <a:pt x="93" y="303"/>
                  </a:lnTo>
                  <a:lnTo>
                    <a:pt x="95" y="306"/>
                  </a:lnTo>
                  <a:lnTo>
                    <a:pt x="95" y="308"/>
                  </a:lnTo>
                  <a:lnTo>
                    <a:pt x="95" y="310"/>
                  </a:lnTo>
                  <a:lnTo>
                    <a:pt x="98" y="310"/>
                  </a:lnTo>
                  <a:lnTo>
                    <a:pt x="100" y="315"/>
                  </a:lnTo>
                  <a:lnTo>
                    <a:pt x="100" y="317"/>
                  </a:lnTo>
                  <a:lnTo>
                    <a:pt x="100" y="317"/>
                  </a:lnTo>
                  <a:lnTo>
                    <a:pt x="100" y="322"/>
                  </a:lnTo>
                  <a:lnTo>
                    <a:pt x="100" y="322"/>
                  </a:lnTo>
                  <a:lnTo>
                    <a:pt x="100" y="325"/>
                  </a:lnTo>
                  <a:lnTo>
                    <a:pt x="105" y="327"/>
                  </a:lnTo>
                  <a:lnTo>
                    <a:pt x="109" y="332"/>
                  </a:lnTo>
                  <a:lnTo>
                    <a:pt x="109" y="334"/>
                  </a:lnTo>
                  <a:lnTo>
                    <a:pt x="109" y="334"/>
                  </a:lnTo>
                  <a:lnTo>
                    <a:pt x="112" y="336"/>
                  </a:lnTo>
                  <a:lnTo>
                    <a:pt x="114" y="336"/>
                  </a:lnTo>
                  <a:lnTo>
                    <a:pt x="114" y="336"/>
                  </a:lnTo>
                  <a:lnTo>
                    <a:pt x="114" y="339"/>
                  </a:lnTo>
                  <a:lnTo>
                    <a:pt x="112" y="339"/>
                  </a:lnTo>
                  <a:lnTo>
                    <a:pt x="112" y="341"/>
                  </a:lnTo>
                  <a:lnTo>
                    <a:pt x="112" y="341"/>
                  </a:lnTo>
                  <a:lnTo>
                    <a:pt x="112" y="343"/>
                  </a:lnTo>
                  <a:lnTo>
                    <a:pt x="116" y="351"/>
                  </a:lnTo>
                  <a:lnTo>
                    <a:pt x="116" y="351"/>
                  </a:lnTo>
                  <a:lnTo>
                    <a:pt x="116" y="353"/>
                  </a:lnTo>
                  <a:lnTo>
                    <a:pt x="116" y="358"/>
                  </a:lnTo>
                  <a:lnTo>
                    <a:pt x="116" y="360"/>
                  </a:lnTo>
                  <a:lnTo>
                    <a:pt x="116" y="370"/>
                  </a:lnTo>
                  <a:lnTo>
                    <a:pt x="116" y="370"/>
                  </a:lnTo>
                  <a:lnTo>
                    <a:pt x="116" y="370"/>
                  </a:lnTo>
                  <a:lnTo>
                    <a:pt x="114" y="372"/>
                  </a:lnTo>
                  <a:lnTo>
                    <a:pt x="114" y="372"/>
                  </a:lnTo>
                  <a:lnTo>
                    <a:pt x="114" y="372"/>
                  </a:lnTo>
                  <a:lnTo>
                    <a:pt x="114" y="377"/>
                  </a:lnTo>
                  <a:lnTo>
                    <a:pt x="114" y="377"/>
                  </a:lnTo>
                  <a:lnTo>
                    <a:pt x="114" y="377"/>
                  </a:lnTo>
                  <a:lnTo>
                    <a:pt x="114" y="379"/>
                  </a:lnTo>
                  <a:lnTo>
                    <a:pt x="114" y="379"/>
                  </a:lnTo>
                  <a:lnTo>
                    <a:pt x="114" y="379"/>
                  </a:lnTo>
                  <a:lnTo>
                    <a:pt x="114" y="381"/>
                  </a:lnTo>
                  <a:lnTo>
                    <a:pt x="114" y="386"/>
                  </a:lnTo>
                  <a:lnTo>
                    <a:pt x="114" y="396"/>
                  </a:lnTo>
                  <a:lnTo>
                    <a:pt x="114" y="398"/>
                  </a:lnTo>
                  <a:lnTo>
                    <a:pt x="114" y="398"/>
                  </a:lnTo>
                  <a:lnTo>
                    <a:pt x="114" y="405"/>
                  </a:lnTo>
                  <a:lnTo>
                    <a:pt x="112" y="405"/>
                  </a:lnTo>
                  <a:lnTo>
                    <a:pt x="112" y="407"/>
                  </a:lnTo>
                  <a:lnTo>
                    <a:pt x="112" y="407"/>
                  </a:lnTo>
                  <a:lnTo>
                    <a:pt x="112" y="407"/>
                  </a:lnTo>
                  <a:lnTo>
                    <a:pt x="109" y="410"/>
                  </a:lnTo>
                  <a:lnTo>
                    <a:pt x="109" y="412"/>
                  </a:lnTo>
                  <a:lnTo>
                    <a:pt x="109" y="414"/>
                  </a:lnTo>
                  <a:lnTo>
                    <a:pt x="107" y="417"/>
                  </a:lnTo>
                  <a:lnTo>
                    <a:pt x="107" y="422"/>
                  </a:lnTo>
                  <a:lnTo>
                    <a:pt x="105" y="424"/>
                  </a:lnTo>
                  <a:lnTo>
                    <a:pt x="105" y="424"/>
                  </a:lnTo>
                  <a:lnTo>
                    <a:pt x="102" y="426"/>
                  </a:lnTo>
                  <a:lnTo>
                    <a:pt x="102" y="429"/>
                  </a:lnTo>
                  <a:lnTo>
                    <a:pt x="102" y="426"/>
                  </a:lnTo>
                  <a:lnTo>
                    <a:pt x="102" y="426"/>
                  </a:lnTo>
                  <a:lnTo>
                    <a:pt x="102" y="426"/>
                  </a:lnTo>
                  <a:lnTo>
                    <a:pt x="102" y="426"/>
                  </a:lnTo>
                  <a:lnTo>
                    <a:pt x="102" y="426"/>
                  </a:lnTo>
                  <a:lnTo>
                    <a:pt x="102" y="426"/>
                  </a:lnTo>
                  <a:lnTo>
                    <a:pt x="100" y="429"/>
                  </a:lnTo>
                  <a:lnTo>
                    <a:pt x="98" y="431"/>
                  </a:lnTo>
                  <a:lnTo>
                    <a:pt x="98" y="431"/>
                  </a:lnTo>
                  <a:lnTo>
                    <a:pt x="98" y="433"/>
                  </a:lnTo>
                  <a:lnTo>
                    <a:pt x="98" y="436"/>
                  </a:lnTo>
                  <a:lnTo>
                    <a:pt x="98" y="436"/>
                  </a:lnTo>
                  <a:lnTo>
                    <a:pt x="98" y="436"/>
                  </a:lnTo>
                  <a:lnTo>
                    <a:pt x="95" y="438"/>
                  </a:lnTo>
                  <a:lnTo>
                    <a:pt x="93" y="441"/>
                  </a:lnTo>
                  <a:lnTo>
                    <a:pt x="90" y="441"/>
                  </a:lnTo>
                  <a:lnTo>
                    <a:pt x="90" y="441"/>
                  </a:lnTo>
                  <a:lnTo>
                    <a:pt x="88" y="441"/>
                  </a:lnTo>
                  <a:lnTo>
                    <a:pt x="88" y="441"/>
                  </a:lnTo>
                  <a:lnTo>
                    <a:pt x="86" y="441"/>
                  </a:lnTo>
                  <a:lnTo>
                    <a:pt x="86" y="441"/>
                  </a:lnTo>
                  <a:lnTo>
                    <a:pt x="86" y="443"/>
                  </a:lnTo>
                  <a:lnTo>
                    <a:pt x="83" y="443"/>
                  </a:lnTo>
                  <a:lnTo>
                    <a:pt x="83" y="441"/>
                  </a:lnTo>
                  <a:lnTo>
                    <a:pt x="83" y="441"/>
                  </a:lnTo>
                  <a:lnTo>
                    <a:pt x="81" y="441"/>
                  </a:lnTo>
                  <a:lnTo>
                    <a:pt x="81" y="443"/>
                  </a:lnTo>
                  <a:lnTo>
                    <a:pt x="79" y="443"/>
                  </a:lnTo>
                  <a:lnTo>
                    <a:pt x="79" y="443"/>
                  </a:lnTo>
                  <a:lnTo>
                    <a:pt x="79" y="445"/>
                  </a:lnTo>
                  <a:lnTo>
                    <a:pt x="79" y="445"/>
                  </a:lnTo>
                  <a:lnTo>
                    <a:pt x="76" y="448"/>
                  </a:lnTo>
                  <a:lnTo>
                    <a:pt x="71" y="450"/>
                  </a:lnTo>
                  <a:lnTo>
                    <a:pt x="71" y="450"/>
                  </a:lnTo>
                  <a:lnTo>
                    <a:pt x="69" y="452"/>
                  </a:lnTo>
                  <a:lnTo>
                    <a:pt x="69" y="455"/>
                  </a:lnTo>
                  <a:lnTo>
                    <a:pt x="69" y="457"/>
                  </a:lnTo>
                  <a:lnTo>
                    <a:pt x="69" y="457"/>
                  </a:lnTo>
                  <a:lnTo>
                    <a:pt x="69" y="459"/>
                  </a:lnTo>
                  <a:lnTo>
                    <a:pt x="69" y="462"/>
                  </a:lnTo>
                  <a:lnTo>
                    <a:pt x="69" y="462"/>
                  </a:lnTo>
                  <a:lnTo>
                    <a:pt x="67" y="467"/>
                  </a:lnTo>
                  <a:lnTo>
                    <a:pt x="64" y="467"/>
                  </a:lnTo>
                  <a:lnTo>
                    <a:pt x="64" y="469"/>
                  </a:lnTo>
                  <a:lnTo>
                    <a:pt x="62" y="469"/>
                  </a:lnTo>
                  <a:lnTo>
                    <a:pt x="60" y="474"/>
                  </a:lnTo>
                  <a:lnTo>
                    <a:pt x="60" y="474"/>
                  </a:lnTo>
                  <a:lnTo>
                    <a:pt x="57" y="474"/>
                  </a:lnTo>
                  <a:lnTo>
                    <a:pt x="57" y="474"/>
                  </a:lnTo>
                  <a:lnTo>
                    <a:pt x="57" y="476"/>
                  </a:lnTo>
                  <a:lnTo>
                    <a:pt x="57" y="476"/>
                  </a:lnTo>
                  <a:lnTo>
                    <a:pt x="55" y="476"/>
                  </a:lnTo>
                  <a:lnTo>
                    <a:pt x="55" y="476"/>
                  </a:lnTo>
                  <a:lnTo>
                    <a:pt x="55" y="476"/>
                  </a:lnTo>
                  <a:lnTo>
                    <a:pt x="55" y="476"/>
                  </a:lnTo>
                  <a:lnTo>
                    <a:pt x="53" y="476"/>
                  </a:lnTo>
                  <a:lnTo>
                    <a:pt x="53" y="478"/>
                  </a:lnTo>
                  <a:lnTo>
                    <a:pt x="53" y="478"/>
                  </a:lnTo>
                  <a:lnTo>
                    <a:pt x="53" y="478"/>
                  </a:lnTo>
                  <a:lnTo>
                    <a:pt x="53" y="478"/>
                  </a:lnTo>
                  <a:lnTo>
                    <a:pt x="53" y="481"/>
                  </a:lnTo>
                  <a:lnTo>
                    <a:pt x="53" y="481"/>
                  </a:lnTo>
                  <a:lnTo>
                    <a:pt x="53" y="481"/>
                  </a:lnTo>
                  <a:lnTo>
                    <a:pt x="53" y="481"/>
                  </a:lnTo>
                  <a:lnTo>
                    <a:pt x="53" y="481"/>
                  </a:lnTo>
                  <a:lnTo>
                    <a:pt x="53" y="483"/>
                  </a:lnTo>
                  <a:lnTo>
                    <a:pt x="50" y="483"/>
                  </a:lnTo>
                  <a:lnTo>
                    <a:pt x="50" y="483"/>
                  </a:lnTo>
                  <a:lnTo>
                    <a:pt x="50" y="483"/>
                  </a:lnTo>
                  <a:lnTo>
                    <a:pt x="50" y="483"/>
                  </a:lnTo>
                  <a:lnTo>
                    <a:pt x="48" y="485"/>
                  </a:lnTo>
                  <a:lnTo>
                    <a:pt x="48" y="485"/>
                  </a:lnTo>
                  <a:lnTo>
                    <a:pt x="48" y="485"/>
                  </a:lnTo>
                  <a:lnTo>
                    <a:pt x="45" y="485"/>
                  </a:lnTo>
                  <a:lnTo>
                    <a:pt x="45" y="485"/>
                  </a:lnTo>
                  <a:lnTo>
                    <a:pt x="45" y="488"/>
                  </a:lnTo>
                  <a:lnTo>
                    <a:pt x="45" y="488"/>
                  </a:lnTo>
                  <a:lnTo>
                    <a:pt x="45" y="490"/>
                  </a:lnTo>
                  <a:lnTo>
                    <a:pt x="48" y="490"/>
                  </a:lnTo>
                  <a:lnTo>
                    <a:pt x="48" y="493"/>
                  </a:lnTo>
                  <a:lnTo>
                    <a:pt x="45" y="493"/>
                  </a:lnTo>
                  <a:lnTo>
                    <a:pt x="45" y="493"/>
                  </a:lnTo>
                  <a:lnTo>
                    <a:pt x="45" y="493"/>
                  </a:lnTo>
                  <a:lnTo>
                    <a:pt x="48" y="495"/>
                  </a:lnTo>
                  <a:lnTo>
                    <a:pt x="48" y="495"/>
                  </a:lnTo>
                  <a:lnTo>
                    <a:pt x="45" y="497"/>
                  </a:lnTo>
                  <a:lnTo>
                    <a:pt x="45" y="497"/>
                  </a:lnTo>
                  <a:lnTo>
                    <a:pt x="45" y="502"/>
                  </a:lnTo>
                  <a:lnTo>
                    <a:pt x="45" y="507"/>
                  </a:lnTo>
                  <a:lnTo>
                    <a:pt x="45" y="509"/>
                  </a:lnTo>
                  <a:lnTo>
                    <a:pt x="45" y="512"/>
                  </a:lnTo>
                  <a:lnTo>
                    <a:pt x="43" y="512"/>
                  </a:lnTo>
                  <a:lnTo>
                    <a:pt x="43" y="512"/>
                  </a:lnTo>
                  <a:lnTo>
                    <a:pt x="43" y="512"/>
                  </a:lnTo>
                  <a:lnTo>
                    <a:pt x="43" y="509"/>
                  </a:lnTo>
                  <a:lnTo>
                    <a:pt x="43" y="512"/>
                  </a:lnTo>
                  <a:lnTo>
                    <a:pt x="43" y="512"/>
                  </a:lnTo>
                  <a:lnTo>
                    <a:pt x="41" y="512"/>
                  </a:lnTo>
                  <a:lnTo>
                    <a:pt x="41" y="512"/>
                  </a:lnTo>
                  <a:lnTo>
                    <a:pt x="41" y="514"/>
                  </a:lnTo>
                  <a:lnTo>
                    <a:pt x="41" y="514"/>
                  </a:lnTo>
                  <a:lnTo>
                    <a:pt x="41" y="516"/>
                  </a:lnTo>
                  <a:lnTo>
                    <a:pt x="38" y="516"/>
                  </a:lnTo>
                  <a:lnTo>
                    <a:pt x="38" y="516"/>
                  </a:lnTo>
                  <a:lnTo>
                    <a:pt x="38" y="519"/>
                  </a:lnTo>
                  <a:lnTo>
                    <a:pt x="38" y="519"/>
                  </a:lnTo>
                  <a:lnTo>
                    <a:pt x="38" y="521"/>
                  </a:lnTo>
                  <a:lnTo>
                    <a:pt x="36" y="521"/>
                  </a:lnTo>
                  <a:lnTo>
                    <a:pt x="36" y="523"/>
                  </a:lnTo>
                  <a:lnTo>
                    <a:pt x="36" y="523"/>
                  </a:lnTo>
                  <a:lnTo>
                    <a:pt x="36" y="523"/>
                  </a:lnTo>
                  <a:lnTo>
                    <a:pt x="38" y="526"/>
                  </a:lnTo>
                  <a:lnTo>
                    <a:pt x="38" y="526"/>
                  </a:lnTo>
                  <a:lnTo>
                    <a:pt x="38" y="526"/>
                  </a:lnTo>
                  <a:lnTo>
                    <a:pt x="38" y="526"/>
                  </a:lnTo>
                  <a:lnTo>
                    <a:pt x="38" y="528"/>
                  </a:lnTo>
                  <a:lnTo>
                    <a:pt x="36" y="528"/>
                  </a:lnTo>
                  <a:lnTo>
                    <a:pt x="36" y="528"/>
                  </a:lnTo>
                  <a:lnTo>
                    <a:pt x="36" y="528"/>
                  </a:lnTo>
                  <a:lnTo>
                    <a:pt x="36" y="528"/>
                  </a:lnTo>
                  <a:lnTo>
                    <a:pt x="36" y="528"/>
                  </a:lnTo>
                  <a:lnTo>
                    <a:pt x="36" y="528"/>
                  </a:lnTo>
                  <a:lnTo>
                    <a:pt x="36" y="528"/>
                  </a:lnTo>
                  <a:lnTo>
                    <a:pt x="36" y="528"/>
                  </a:lnTo>
                  <a:lnTo>
                    <a:pt x="36" y="528"/>
                  </a:lnTo>
                  <a:lnTo>
                    <a:pt x="36" y="530"/>
                  </a:lnTo>
                  <a:lnTo>
                    <a:pt x="36" y="530"/>
                  </a:lnTo>
                  <a:lnTo>
                    <a:pt x="36" y="530"/>
                  </a:lnTo>
                  <a:lnTo>
                    <a:pt x="36" y="533"/>
                  </a:lnTo>
                  <a:lnTo>
                    <a:pt x="36" y="535"/>
                  </a:lnTo>
                  <a:lnTo>
                    <a:pt x="36" y="538"/>
                  </a:lnTo>
                  <a:lnTo>
                    <a:pt x="36" y="542"/>
                  </a:lnTo>
                  <a:lnTo>
                    <a:pt x="36" y="545"/>
                  </a:lnTo>
                  <a:lnTo>
                    <a:pt x="36" y="545"/>
                  </a:lnTo>
                  <a:lnTo>
                    <a:pt x="34" y="545"/>
                  </a:lnTo>
                  <a:lnTo>
                    <a:pt x="34" y="549"/>
                  </a:lnTo>
                  <a:lnTo>
                    <a:pt x="34" y="554"/>
                  </a:lnTo>
                  <a:lnTo>
                    <a:pt x="34" y="556"/>
                  </a:lnTo>
                  <a:lnTo>
                    <a:pt x="34" y="556"/>
                  </a:lnTo>
                  <a:lnTo>
                    <a:pt x="34" y="556"/>
                  </a:lnTo>
                  <a:lnTo>
                    <a:pt x="34" y="559"/>
                  </a:lnTo>
                  <a:lnTo>
                    <a:pt x="34" y="559"/>
                  </a:lnTo>
                  <a:lnTo>
                    <a:pt x="31" y="561"/>
                  </a:lnTo>
                  <a:lnTo>
                    <a:pt x="31" y="561"/>
                  </a:lnTo>
                  <a:lnTo>
                    <a:pt x="31" y="564"/>
                  </a:lnTo>
                  <a:lnTo>
                    <a:pt x="31" y="564"/>
                  </a:lnTo>
                  <a:lnTo>
                    <a:pt x="31" y="564"/>
                  </a:lnTo>
                  <a:lnTo>
                    <a:pt x="31" y="564"/>
                  </a:lnTo>
                  <a:lnTo>
                    <a:pt x="29" y="564"/>
                  </a:lnTo>
                  <a:lnTo>
                    <a:pt x="29" y="564"/>
                  </a:lnTo>
                  <a:lnTo>
                    <a:pt x="29" y="564"/>
                  </a:lnTo>
                  <a:lnTo>
                    <a:pt x="29" y="568"/>
                  </a:lnTo>
                  <a:lnTo>
                    <a:pt x="29" y="568"/>
                  </a:lnTo>
                  <a:lnTo>
                    <a:pt x="29" y="568"/>
                  </a:lnTo>
                  <a:lnTo>
                    <a:pt x="27" y="571"/>
                  </a:lnTo>
                  <a:lnTo>
                    <a:pt x="27" y="571"/>
                  </a:lnTo>
                  <a:lnTo>
                    <a:pt x="27" y="571"/>
                  </a:lnTo>
                  <a:lnTo>
                    <a:pt x="27" y="573"/>
                  </a:lnTo>
                  <a:lnTo>
                    <a:pt x="24" y="575"/>
                  </a:lnTo>
                  <a:lnTo>
                    <a:pt x="24" y="578"/>
                  </a:lnTo>
                  <a:lnTo>
                    <a:pt x="24" y="580"/>
                  </a:lnTo>
                  <a:lnTo>
                    <a:pt x="24" y="580"/>
                  </a:lnTo>
                  <a:lnTo>
                    <a:pt x="27" y="580"/>
                  </a:lnTo>
                  <a:lnTo>
                    <a:pt x="27" y="580"/>
                  </a:lnTo>
                  <a:lnTo>
                    <a:pt x="27" y="580"/>
                  </a:lnTo>
                  <a:lnTo>
                    <a:pt x="27" y="580"/>
                  </a:lnTo>
                  <a:lnTo>
                    <a:pt x="27" y="583"/>
                  </a:lnTo>
                  <a:lnTo>
                    <a:pt x="27" y="583"/>
                  </a:lnTo>
                  <a:lnTo>
                    <a:pt x="27" y="583"/>
                  </a:lnTo>
                  <a:lnTo>
                    <a:pt x="24" y="583"/>
                  </a:lnTo>
                  <a:lnTo>
                    <a:pt x="24" y="583"/>
                  </a:lnTo>
                  <a:lnTo>
                    <a:pt x="22" y="585"/>
                  </a:lnTo>
                  <a:lnTo>
                    <a:pt x="22" y="585"/>
                  </a:lnTo>
                  <a:lnTo>
                    <a:pt x="22" y="585"/>
                  </a:lnTo>
                  <a:lnTo>
                    <a:pt x="22" y="592"/>
                  </a:lnTo>
                  <a:lnTo>
                    <a:pt x="19" y="594"/>
                  </a:lnTo>
                  <a:lnTo>
                    <a:pt x="19" y="597"/>
                  </a:lnTo>
                  <a:lnTo>
                    <a:pt x="22" y="599"/>
                  </a:lnTo>
                  <a:lnTo>
                    <a:pt x="19" y="599"/>
                  </a:lnTo>
                  <a:lnTo>
                    <a:pt x="19" y="604"/>
                  </a:lnTo>
                  <a:lnTo>
                    <a:pt x="19" y="606"/>
                  </a:lnTo>
                  <a:lnTo>
                    <a:pt x="17" y="606"/>
                  </a:lnTo>
                  <a:lnTo>
                    <a:pt x="15" y="609"/>
                  </a:lnTo>
                  <a:lnTo>
                    <a:pt x="15" y="611"/>
                  </a:lnTo>
                  <a:lnTo>
                    <a:pt x="15" y="611"/>
                  </a:lnTo>
                  <a:lnTo>
                    <a:pt x="15" y="613"/>
                  </a:lnTo>
                  <a:lnTo>
                    <a:pt x="12" y="613"/>
                  </a:lnTo>
                  <a:lnTo>
                    <a:pt x="12" y="613"/>
                  </a:lnTo>
                  <a:lnTo>
                    <a:pt x="10" y="616"/>
                  </a:lnTo>
                  <a:lnTo>
                    <a:pt x="10" y="616"/>
                  </a:lnTo>
                  <a:lnTo>
                    <a:pt x="10" y="616"/>
                  </a:lnTo>
                  <a:lnTo>
                    <a:pt x="8" y="616"/>
                  </a:lnTo>
                  <a:lnTo>
                    <a:pt x="8" y="616"/>
                  </a:lnTo>
                  <a:lnTo>
                    <a:pt x="8" y="616"/>
                  </a:lnTo>
                  <a:lnTo>
                    <a:pt x="5" y="616"/>
                  </a:lnTo>
                  <a:lnTo>
                    <a:pt x="5" y="616"/>
                  </a:lnTo>
                  <a:lnTo>
                    <a:pt x="5" y="620"/>
                  </a:lnTo>
                  <a:lnTo>
                    <a:pt x="5" y="623"/>
                  </a:lnTo>
                  <a:lnTo>
                    <a:pt x="8" y="627"/>
                  </a:lnTo>
                  <a:lnTo>
                    <a:pt x="8" y="630"/>
                  </a:lnTo>
                  <a:lnTo>
                    <a:pt x="8" y="632"/>
                  </a:lnTo>
                  <a:lnTo>
                    <a:pt x="8" y="632"/>
                  </a:lnTo>
                  <a:lnTo>
                    <a:pt x="8" y="635"/>
                  </a:lnTo>
                  <a:lnTo>
                    <a:pt x="10" y="654"/>
                  </a:lnTo>
                  <a:lnTo>
                    <a:pt x="8" y="661"/>
                  </a:lnTo>
                  <a:lnTo>
                    <a:pt x="10" y="665"/>
                  </a:lnTo>
                  <a:lnTo>
                    <a:pt x="10" y="668"/>
                  </a:lnTo>
                  <a:lnTo>
                    <a:pt x="10" y="670"/>
                  </a:lnTo>
                  <a:lnTo>
                    <a:pt x="8" y="672"/>
                  </a:lnTo>
                  <a:lnTo>
                    <a:pt x="8" y="672"/>
                  </a:lnTo>
                  <a:lnTo>
                    <a:pt x="8" y="670"/>
                  </a:lnTo>
                  <a:lnTo>
                    <a:pt x="5" y="670"/>
                  </a:lnTo>
                  <a:lnTo>
                    <a:pt x="5" y="672"/>
                  </a:lnTo>
                  <a:lnTo>
                    <a:pt x="8" y="677"/>
                  </a:lnTo>
                  <a:lnTo>
                    <a:pt x="5" y="680"/>
                  </a:lnTo>
                  <a:lnTo>
                    <a:pt x="5" y="684"/>
                  </a:lnTo>
                  <a:lnTo>
                    <a:pt x="5" y="691"/>
                  </a:lnTo>
                  <a:lnTo>
                    <a:pt x="5" y="694"/>
                  </a:lnTo>
                  <a:lnTo>
                    <a:pt x="5" y="696"/>
                  </a:lnTo>
                  <a:lnTo>
                    <a:pt x="5" y="696"/>
                  </a:lnTo>
                  <a:lnTo>
                    <a:pt x="5" y="696"/>
                  </a:lnTo>
                  <a:lnTo>
                    <a:pt x="5" y="696"/>
                  </a:lnTo>
                  <a:lnTo>
                    <a:pt x="5" y="698"/>
                  </a:lnTo>
                  <a:lnTo>
                    <a:pt x="5" y="698"/>
                  </a:lnTo>
                  <a:lnTo>
                    <a:pt x="8" y="698"/>
                  </a:lnTo>
                  <a:lnTo>
                    <a:pt x="8" y="698"/>
                  </a:lnTo>
                  <a:lnTo>
                    <a:pt x="8" y="698"/>
                  </a:lnTo>
                  <a:lnTo>
                    <a:pt x="10" y="698"/>
                  </a:lnTo>
                  <a:lnTo>
                    <a:pt x="10" y="698"/>
                  </a:lnTo>
                  <a:lnTo>
                    <a:pt x="10" y="698"/>
                  </a:lnTo>
                  <a:lnTo>
                    <a:pt x="10" y="696"/>
                  </a:lnTo>
                  <a:lnTo>
                    <a:pt x="10" y="696"/>
                  </a:lnTo>
                  <a:lnTo>
                    <a:pt x="12" y="696"/>
                  </a:lnTo>
                  <a:lnTo>
                    <a:pt x="15" y="694"/>
                  </a:lnTo>
                  <a:lnTo>
                    <a:pt x="17" y="691"/>
                  </a:lnTo>
                  <a:lnTo>
                    <a:pt x="19" y="691"/>
                  </a:lnTo>
                  <a:lnTo>
                    <a:pt x="22" y="691"/>
                  </a:lnTo>
                  <a:lnTo>
                    <a:pt x="24" y="691"/>
                  </a:lnTo>
                  <a:lnTo>
                    <a:pt x="24" y="691"/>
                  </a:lnTo>
                  <a:lnTo>
                    <a:pt x="24" y="691"/>
                  </a:lnTo>
                  <a:lnTo>
                    <a:pt x="24" y="691"/>
                  </a:lnTo>
                  <a:lnTo>
                    <a:pt x="27" y="691"/>
                  </a:lnTo>
                  <a:lnTo>
                    <a:pt x="27" y="691"/>
                  </a:lnTo>
                  <a:lnTo>
                    <a:pt x="27" y="691"/>
                  </a:lnTo>
                  <a:lnTo>
                    <a:pt x="27" y="691"/>
                  </a:lnTo>
                  <a:lnTo>
                    <a:pt x="27" y="691"/>
                  </a:lnTo>
                  <a:lnTo>
                    <a:pt x="29" y="691"/>
                  </a:lnTo>
                  <a:lnTo>
                    <a:pt x="29" y="691"/>
                  </a:lnTo>
                  <a:lnTo>
                    <a:pt x="29" y="694"/>
                  </a:lnTo>
                  <a:lnTo>
                    <a:pt x="29" y="694"/>
                  </a:lnTo>
                  <a:lnTo>
                    <a:pt x="29" y="694"/>
                  </a:lnTo>
                  <a:lnTo>
                    <a:pt x="29" y="694"/>
                  </a:lnTo>
                  <a:lnTo>
                    <a:pt x="29" y="694"/>
                  </a:lnTo>
                  <a:lnTo>
                    <a:pt x="31" y="694"/>
                  </a:lnTo>
                  <a:lnTo>
                    <a:pt x="31" y="694"/>
                  </a:lnTo>
                  <a:lnTo>
                    <a:pt x="31" y="696"/>
                  </a:lnTo>
                  <a:lnTo>
                    <a:pt x="31" y="696"/>
                  </a:lnTo>
                  <a:lnTo>
                    <a:pt x="31" y="696"/>
                  </a:lnTo>
                  <a:lnTo>
                    <a:pt x="36" y="696"/>
                  </a:lnTo>
                  <a:lnTo>
                    <a:pt x="38" y="696"/>
                  </a:lnTo>
                  <a:lnTo>
                    <a:pt x="41" y="696"/>
                  </a:lnTo>
                  <a:lnTo>
                    <a:pt x="41" y="694"/>
                  </a:lnTo>
                  <a:lnTo>
                    <a:pt x="41" y="694"/>
                  </a:lnTo>
                  <a:lnTo>
                    <a:pt x="43" y="696"/>
                  </a:lnTo>
                  <a:lnTo>
                    <a:pt x="43" y="696"/>
                  </a:lnTo>
                  <a:lnTo>
                    <a:pt x="45" y="696"/>
                  </a:lnTo>
                  <a:lnTo>
                    <a:pt x="48" y="696"/>
                  </a:lnTo>
                  <a:lnTo>
                    <a:pt x="48" y="696"/>
                  </a:lnTo>
                  <a:lnTo>
                    <a:pt x="50" y="696"/>
                  </a:lnTo>
                  <a:lnTo>
                    <a:pt x="53" y="694"/>
                  </a:lnTo>
                  <a:lnTo>
                    <a:pt x="55" y="694"/>
                  </a:lnTo>
                  <a:lnTo>
                    <a:pt x="55" y="694"/>
                  </a:lnTo>
                  <a:lnTo>
                    <a:pt x="57" y="691"/>
                  </a:lnTo>
                  <a:lnTo>
                    <a:pt x="57" y="691"/>
                  </a:lnTo>
                  <a:lnTo>
                    <a:pt x="60" y="689"/>
                  </a:lnTo>
                  <a:lnTo>
                    <a:pt x="62" y="689"/>
                  </a:lnTo>
                  <a:lnTo>
                    <a:pt x="62" y="689"/>
                  </a:lnTo>
                  <a:lnTo>
                    <a:pt x="62" y="689"/>
                  </a:lnTo>
                  <a:lnTo>
                    <a:pt x="64" y="687"/>
                  </a:lnTo>
                  <a:lnTo>
                    <a:pt x="64" y="687"/>
                  </a:lnTo>
                  <a:lnTo>
                    <a:pt x="64" y="687"/>
                  </a:lnTo>
                  <a:lnTo>
                    <a:pt x="64" y="687"/>
                  </a:lnTo>
                  <a:lnTo>
                    <a:pt x="67" y="687"/>
                  </a:lnTo>
                  <a:lnTo>
                    <a:pt x="67" y="687"/>
                  </a:lnTo>
                  <a:lnTo>
                    <a:pt x="67" y="684"/>
                  </a:lnTo>
                  <a:lnTo>
                    <a:pt x="67" y="684"/>
                  </a:lnTo>
                  <a:lnTo>
                    <a:pt x="69" y="684"/>
                  </a:lnTo>
                  <a:lnTo>
                    <a:pt x="69" y="684"/>
                  </a:lnTo>
                  <a:lnTo>
                    <a:pt x="74" y="682"/>
                  </a:lnTo>
                  <a:lnTo>
                    <a:pt x="79" y="682"/>
                  </a:lnTo>
                  <a:lnTo>
                    <a:pt x="81" y="680"/>
                  </a:lnTo>
                  <a:lnTo>
                    <a:pt x="81" y="680"/>
                  </a:lnTo>
                  <a:lnTo>
                    <a:pt x="81" y="682"/>
                  </a:lnTo>
                  <a:lnTo>
                    <a:pt x="83" y="682"/>
                  </a:lnTo>
                  <a:lnTo>
                    <a:pt x="83" y="682"/>
                  </a:lnTo>
                  <a:lnTo>
                    <a:pt x="83" y="682"/>
                  </a:lnTo>
                  <a:lnTo>
                    <a:pt x="83" y="682"/>
                  </a:lnTo>
                  <a:lnTo>
                    <a:pt x="86" y="682"/>
                  </a:lnTo>
                  <a:lnTo>
                    <a:pt x="86" y="682"/>
                  </a:lnTo>
                  <a:lnTo>
                    <a:pt x="86" y="682"/>
                  </a:lnTo>
                  <a:lnTo>
                    <a:pt x="86" y="682"/>
                  </a:lnTo>
                  <a:lnTo>
                    <a:pt x="88" y="682"/>
                  </a:lnTo>
                  <a:lnTo>
                    <a:pt x="88" y="682"/>
                  </a:lnTo>
                  <a:lnTo>
                    <a:pt x="88" y="682"/>
                  </a:lnTo>
                  <a:lnTo>
                    <a:pt x="90" y="682"/>
                  </a:lnTo>
                  <a:lnTo>
                    <a:pt x="90" y="682"/>
                  </a:lnTo>
                  <a:lnTo>
                    <a:pt x="90" y="682"/>
                  </a:lnTo>
                  <a:lnTo>
                    <a:pt x="93" y="682"/>
                  </a:lnTo>
                  <a:lnTo>
                    <a:pt x="95" y="682"/>
                  </a:lnTo>
                  <a:lnTo>
                    <a:pt x="95" y="684"/>
                  </a:lnTo>
                  <a:lnTo>
                    <a:pt x="98" y="684"/>
                  </a:lnTo>
                  <a:lnTo>
                    <a:pt x="98" y="684"/>
                  </a:lnTo>
                  <a:lnTo>
                    <a:pt x="98" y="684"/>
                  </a:lnTo>
                  <a:lnTo>
                    <a:pt x="100" y="687"/>
                  </a:lnTo>
                  <a:lnTo>
                    <a:pt x="100" y="687"/>
                  </a:lnTo>
                  <a:lnTo>
                    <a:pt x="100" y="689"/>
                  </a:lnTo>
                  <a:lnTo>
                    <a:pt x="100" y="689"/>
                  </a:lnTo>
                  <a:lnTo>
                    <a:pt x="105" y="694"/>
                  </a:lnTo>
                  <a:lnTo>
                    <a:pt x="109" y="696"/>
                  </a:lnTo>
                  <a:lnTo>
                    <a:pt x="114" y="698"/>
                  </a:lnTo>
                  <a:lnTo>
                    <a:pt x="119" y="703"/>
                  </a:lnTo>
                  <a:lnTo>
                    <a:pt x="121" y="703"/>
                  </a:lnTo>
                  <a:lnTo>
                    <a:pt x="124" y="706"/>
                  </a:lnTo>
                  <a:lnTo>
                    <a:pt x="124" y="706"/>
                  </a:lnTo>
                  <a:lnTo>
                    <a:pt x="124" y="708"/>
                  </a:lnTo>
                  <a:lnTo>
                    <a:pt x="126" y="708"/>
                  </a:lnTo>
                  <a:lnTo>
                    <a:pt x="126" y="706"/>
                  </a:lnTo>
                  <a:lnTo>
                    <a:pt x="126" y="706"/>
                  </a:lnTo>
                  <a:lnTo>
                    <a:pt x="126" y="706"/>
                  </a:lnTo>
                  <a:lnTo>
                    <a:pt x="128" y="706"/>
                  </a:lnTo>
                  <a:lnTo>
                    <a:pt x="128" y="706"/>
                  </a:lnTo>
                  <a:lnTo>
                    <a:pt x="131" y="708"/>
                  </a:lnTo>
                  <a:lnTo>
                    <a:pt x="131" y="708"/>
                  </a:lnTo>
                  <a:lnTo>
                    <a:pt x="131" y="706"/>
                  </a:lnTo>
                  <a:lnTo>
                    <a:pt x="133" y="706"/>
                  </a:lnTo>
                  <a:lnTo>
                    <a:pt x="133" y="706"/>
                  </a:lnTo>
                  <a:lnTo>
                    <a:pt x="135" y="706"/>
                  </a:lnTo>
                  <a:lnTo>
                    <a:pt x="135" y="706"/>
                  </a:lnTo>
                  <a:lnTo>
                    <a:pt x="138" y="706"/>
                  </a:lnTo>
                  <a:lnTo>
                    <a:pt x="138" y="706"/>
                  </a:lnTo>
                  <a:lnTo>
                    <a:pt x="138" y="706"/>
                  </a:lnTo>
                  <a:lnTo>
                    <a:pt x="140" y="706"/>
                  </a:lnTo>
                  <a:lnTo>
                    <a:pt x="154" y="706"/>
                  </a:lnTo>
                  <a:lnTo>
                    <a:pt x="168" y="706"/>
                  </a:lnTo>
                  <a:lnTo>
                    <a:pt x="183" y="706"/>
                  </a:lnTo>
                  <a:lnTo>
                    <a:pt x="197" y="706"/>
                  </a:lnTo>
                  <a:lnTo>
                    <a:pt x="209" y="706"/>
                  </a:lnTo>
                  <a:lnTo>
                    <a:pt x="209" y="706"/>
                  </a:lnTo>
                  <a:lnTo>
                    <a:pt x="223" y="706"/>
                  </a:lnTo>
                  <a:lnTo>
                    <a:pt x="251" y="706"/>
                  </a:lnTo>
                  <a:lnTo>
                    <a:pt x="266" y="706"/>
                  </a:lnTo>
                  <a:lnTo>
                    <a:pt x="277" y="706"/>
                  </a:lnTo>
                  <a:lnTo>
                    <a:pt x="292" y="706"/>
                  </a:lnTo>
                  <a:lnTo>
                    <a:pt x="301" y="706"/>
                  </a:lnTo>
                  <a:lnTo>
                    <a:pt x="306" y="706"/>
                  </a:lnTo>
                  <a:lnTo>
                    <a:pt x="320" y="706"/>
                  </a:lnTo>
                  <a:lnTo>
                    <a:pt x="334" y="706"/>
                  </a:lnTo>
                  <a:lnTo>
                    <a:pt x="339" y="706"/>
                  </a:lnTo>
                  <a:lnTo>
                    <a:pt x="346" y="706"/>
                  </a:lnTo>
                  <a:lnTo>
                    <a:pt x="360" y="706"/>
                  </a:lnTo>
                  <a:lnTo>
                    <a:pt x="363" y="706"/>
                  </a:lnTo>
                  <a:lnTo>
                    <a:pt x="363" y="706"/>
                  </a:lnTo>
                  <a:lnTo>
                    <a:pt x="365" y="706"/>
                  </a:lnTo>
                  <a:lnTo>
                    <a:pt x="365" y="706"/>
                  </a:lnTo>
                  <a:lnTo>
                    <a:pt x="365" y="706"/>
                  </a:lnTo>
                  <a:lnTo>
                    <a:pt x="365" y="706"/>
                  </a:lnTo>
                  <a:lnTo>
                    <a:pt x="365" y="708"/>
                  </a:lnTo>
                  <a:lnTo>
                    <a:pt x="365" y="708"/>
                  </a:lnTo>
                  <a:lnTo>
                    <a:pt x="365" y="710"/>
                  </a:lnTo>
                  <a:lnTo>
                    <a:pt x="367" y="710"/>
                  </a:lnTo>
                  <a:lnTo>
                    <a:pt x="370" y="713"/>
                  </a:lnTo>
                  <a:lnTo>
                    <a:pt x="370" y="713"/>
                  </a:lnTo>
                  <a:lnTo>
                    <a:pt x="370" y="715"/>
                  </a:lnTo>
                  <a:lnTo>
                    <a:pt x="372" y="717"/>
                  </a:lnTo>
                  <a:lnTo>
                    <a:pt x="372" y="717"/>
                  </a:lnTo>
                  <a:lnTo>
                    <a:pt x="372" y="717"/>
                  </a:lnTo>
                  <a:lnTo>
                    <a:pt x="374" y="717"/>
                  </a:lnTo>
                  <a:lnTo>
                    <a:pt x="374" y="720"/>
                  </a:lnTo>
                  <a:lnTo>
                    <a:pt x="374" y="720"/>
                  </a:lnTo>
                  <a:lnTo>
                    <a:pt x="374" y="720"/>
                  </a:lnTo>
                  <a:lnTo>
                    <a:pt x="379" y="722"/>
                  </a:lnTo>
                  <a:lnTo>
                    <a:pt x="379" y="725"/>
                  </a:lnTo>
                  <a:lnTo>
                    <a:pt x="379" y="725"/>
                  </a:lnTo>
                  <a:lnTo>
                    <a:pt x="381" y="725"/>
                  </a:lnTo>
                  <a:lnTo>
                    <a:pt x="386" y="727"/>
                  </a:lnTo>
                  <a:lnTo>
                    <a:pt x="393" y="729"/>
                  </a:lnTo>
                  <a:lnTo>
                    <a:pt x="398" y="729"/>
                  </a:lnTo>
                  <a:lnTo>
                    <a:pt x="400" y="729"/>
                  </a:lnTo>
                  <a:lnTo>
                    <a:pt x="400" y="727"/>
                  </a:lnTo>
                  <a:lnTo>
                    <a:pt x="403" y="727"/>
                  </a:lnTo>
                  <a:lnTo>
                    <a:pt x="403" y="729"/>
                  </a:lnTo>
                  <a:lnTo>
                    <a:pt x="405" y="729"/>
                  </a:lnTo>
                  <a:lnTo>
                    <a:pt x="407" y="729"/>
                  </a:lnTo>
                  <a:lnTo>
                    <a:pt x="415" y="732"/>
                  </a:lnTo>
                  <a:lnTo>
                    <a:pt x="424" y="732"/>
                  </a:lnTo>
                  <a:lnTo>
                    <a:pt x="429" y="729"/>
                  </a:lnTo>
                  <a:lnTo>
                    <a:pt x="429" y="729"/>
                  </a:lnTo>
                  <a:lnTo>
                    <a:pt x="429" y="732"/>
                  </a:lnTo>
                  <a:lnTo>
                    <a:pt x="431" y="732"/>
                  </a:lnTo>
                  <a:lnTo>
                    <a:pt x="431" y="732"/>
                  </a:lnTo>
                  <a:lnTo>
                    <a:pt x="431" y="732"/>
                  </a:lnTo>
                  <a:lnTo>
                    <a:pt x="433" y="734"/>
                  </a:lnTo>
                  <a:lnTo>
                    <a:pt x="433" y="734"/>
                  </a:lnTo>
                  <a:lnTo>
                    <a:pt x="433" y="732"/>
                  </a:lnTo>
                  <a:lnTo>
                    <a:pt x="436" y="732"/>
                  </a:lnTo>
                  <a:lnTo>
                    <a:pt x="436" y="732"/>
                  </a:lnTo>
                  <a:lnTo>
                    <a:pt x="443" y="732"/>
                  </a:lnTo>
                  <a:lnTo>
                    <a:pt x="445" y="732"/>
                  </a:lnTo>
                  <a:lnTo>
                    <a:pt x="448" y="734"/>
                  </a:lnTo>
                  <a:lnTo>
                    <a:pt x="448" y="734"/>
                  </a:lnTo>
                  <a:lnTo>
                    <a:pt x="452" y="734"/>
                  </a:lnTo>
                  <a:lnTo>
                    <a:pt x="452" y="734"/>
                  </a:lnTo>
                  <a:lnTo>
                    <a:pt x="452" y="734"/>
                  </a:lnTo>
                  <a:lnTo>
                    <a:pt x="455" y="732"/>
                  </a:lnTo>
                  <a:lnTo>
                    <a:pt x="455" y="734"/>
                  </a:lnTo>
                  <a:lnTo>
                    <a:pt x="455" y="732"/>
                  </a:lnTo>
                  <a:lnTo>
                    <a:pt x="457" y="732"/>
                  </a:lnTo>
                  <a:lnTo>
                    <a:pt x="457" y="732"/>
                  </a:lnTo>
                  <a:lnTo>
                    <a:pt x="460" y="732"/>
                  </a:lnTo>
                  <a:lnTo>
                    <a:pt x="462" y="732"/>
                  </a:lnTo>
                  <a:lnTo>
                    <a:pt x="462" y="732"/>
                  </a:lnTo>
                  <a:lnTo>
                    <a:pt x="462" y="732"/>
                  </a:lnTo>
                  <a:lnTo>
                    <a:pt x="464" y="732"/>
                  </a:lnTo>
                  <a:lnTo>
                    <a:pt x="464" y="732"/>
                  </a:lnTo>
                  <a:lnTo>
                    <a:pt x="467" y="734"/>
                  </a:lnTo>
                  <a:lnTo>
                    <a:pt x="469" y="732"/>
                  </a:lnTo>
                  <a:lnTo>
                    <a:pt x="469" y="734"/>
                  </a:lnTo>
                  <a:lnTo>
                    <a:pt x="471" y="734"/>
                  </a:lnTo>
                  <a:lnTo>
                    <a:pt x="471" y="736"/>
                  </a:lnTo>
                  <a:lnTo>
                    <a:pt x="471" y="736"/>
                  </a:lnTo>
                  <a:lnTo>
                    <a:pt x="474" y="736"/>
                  </a:lnTo>
                  <a:lnTo>
                    <a:pt x="476" y="739"/>
                  </a:lnTo>
                  <a:lnTo>
                    <a:pt x="476" y="739"/>
                  </a:lnTo>
                  <a:lnTo>
                    <a:pt x="478" y="739"/>
                  </a:lnTo>
                  <a:lnTo>
                    <a:pt x="481" y="739"/>
                  </a:lnTo>
                  <a:lnTo>
                    <a:pt x="481" y="739"/>
                  </a:lnTo>
                  <a:lnTo>
                    <a:pt x="483" y="739"/>
                  </a:lnTo>
                  <a:lnTo>
                    <a:pt x="483" y="739"/>
                  </a:lnTo>
                  <a:lnTo>
                    <a:pt x="483" y="739"/>
                  </a:lnTo>
                  <a:lnTo>
                    <a:pt x="486" y="739"/>
                  </a:lnTo>
                  <a:lnTo>
                    <a:pt x="486" y="739"/>
                  </a:lnTo>
                  <a:lnTo>
                    <a:pt x="486" y="739"/>
                  </a:lnTo>
                  <a:lnTo>
                    <a:pt x="486" y="739"/>
                  </a:lnTo>
                  <a:lnTo>
                    <a:pt x="488" y="739"/>
                  </a:lnTo>
                  <a:lnTo>
                    <a:pt x="490" y="741"/>
                  </a:lnTo>
                  <a:lnTo>
                    <a:pt x="490" y="741"/>
                  </a:lnTo>
                  <a:lnTo>
                    <a:pt x="493" y="741"/>
                  </a:lnTo>
                  <a:lnTo>
                    <a:pt x="495" y="739"/>
                  </a:lnTo>
                  <a:lnTo>
                    <a:pt x="495" y="739"/>
                  </a:lnTo>
                  <a:lnTo>
                    <a:pt x="500" y="736"/>
                  </a:lnTo>
                  <a:lnTo>
                    <a:pt x="500" y="736"/>
                  </a:lnTo>
                  <a:lnTo>
                    <a:pt x="504" y="736"/>
                  </a:lnTo>
                  <a:lnTo>
                    <a:pt x="507" y="736"/>
                  </a:lnTo>
                  <a:lnTo>
                    <a:pt x="507" y="736"/>
                  </a:lnTo>
                  <a:lnTo>
                    <a:pt x="507" y="736"/>
                  </a:lnTo>
                  <a:lnTo>
                    <a:pt x="509" y="736"/>
                  </a:lnTo>
                  <a:lnTo>
                    <a:pt x="509" y="736"/>
                  </a:lnTo>
                  <a:lnTo>
                    <a:pt x="512" y="736"/>
                  </a:lnTo>
                  <a:lnTo>
                    <a:pt x="512" y="736"/>
                  </a:lnTo>
                  <a:lnTo>
                    <a:pt x="514" y="736"/>
                  </a:lnTo>
                  <a:lnTo>
                    <a:pt x="519" y="739"/>
                  </a:lnTo>
                  <a:lnTo>
                    <a:pt x="519" y="739"/>
                  </a:lnTo>
                  <a:lnTo>
                    <a:pt x="521" y="739"/>
                  </a:lnTo>
                  <a:lnTo>
                    <a:pt x="521" y="739"/>
                  </a:lnTo>
                  <a:lnTo>
                    <a:pt x="521" y="739"/>
                  </a:lnTo>
                  <a:lnTo>
                    <a:pt x="526" y="739"/>
                  </a:lnTo>
                  <a:lnTo>
                    <a:pt x="538" y="736"/>
                  </a:lnTo>
                  <a:lnTo>
                    <a:pt x="552" y="734"/>
                  </a:lnTo>
                  <a:lnTo>
                    <a:pt x="566" y="732"/>
                  </a:lnTo>
                  <a:lnTo>
                    <a:pt x="580" y="729"/>
                  </a:lnTo>
                  <a:lnTo>
                    <a:pt x="590" y="727"/>
                  </a:lnTo>
                  <a:lnTo>
                    <a:pt x="601" y="725"/>
                  </a:lnTo>
                  <a:lnTo>
                    <a:pt x="611" y="722"/>
                  </a:lnTo>
                  <a:lnTo>
                    <a:pt x="623" y="720"/>
                  </a:lnTo>
                  <a:lnTo>
                    <a:pt x="628" y="720"/>
                  </a:lnTo>
                  <a:lnTo>
                    <a:pt x="628" y="717"/>
                  </a:lnTo>
                  <a:lnTo>
                    <a:pt x="628" y="717"/>
                  </a:lnTo>
                  <a:lnTo>
                    <a:pt x="628" y="717"/>
                  </a:lnTo>
                  <a:lnTo>
                    <a:pt x="625" y="715"/>
                  </a:lnTo>
                  <a:lnTo>
                    <a:pt x="625" y="715"/>
                  </a:lnTo>
                  <a:lnTo>
                    <a:pt x="623" y="713"/>
                  </a:lnTo>
                  <a:lnTo>
                    <a:pt x="623" y="713"/>
                  </a:lnTo>
                  <a:lnTo>
                    <a:pt x="623" y="713"/>
                  </a:lnTo>
                  <a:lnTo>
                    <a:pt x="620" y="713"/>
                  </a:lnTo>
                  <a:lnTo>
                    <a:pt x="620" y="713"/>
                  </a:lnTo>
                  <a:lnTo>
                    <a:pt x="618" y="713"/>
                  </a:lnTo>
                  <a:lnTo>
                    <a:pt x="618" y="713"/>
                  </a:lnTo>
                  <a:lnTo>
                    <a:pt x="618" y="713"/>
                  </a:lnTo>
                  <a:lnTo>
                    <a:pt x="616" y="713"/>
                  </a:lnTo>
                  <a:lnTo>
                    <a:pt x="616" y="713"/>
                  </a:lnTo>
                  <a:lnTo>
                    <a:pt x="616" y="710"/>
                  </a:lnTo>
                  <a:lnTo>
                    <a:pt x="616" y="710"/>
                  </a:lnTo>
                  <a:lnTo>
                    <a:pt x="616" y="710"/>
                  </a:lnTo>
                  <a:lnTo>
                    <a:pt x="613" y="708"/>
                  </a:lnTo>
                  <a:lnTo>
                    <a:pt x="611" y="708"/>
                  </a:lnTo>
                  <a:lnTo>
                    <a:pt x="611" y="706"/>
                  </a:lnTo>
                  <a:lnTo>
                    <a:pt x="609" y="703"/>
                  </a:lnTo>
                  <a:lnTo>
                    <a:pt x="609" y="703"/>
                  </a:lnTo>
                  <a:lnTo>
                    <a:pt x="609" y="703"/>
                  </a:lnTo>
                  <a:lnTo>
                    <a:pt x="606" y="698"/>
                  </a:lnTo>
                  <a:lnTo>
                    <a:pt x="606" y="698"/>
                  </a:lnTo>
                  <a:lnTo>
                    <a:pt x="604" y="698"/>
                  </a:lnTo>
                  <a:lnTo>
                    <a:pt x="599" y="696"/>
                  </a:lnTo>
                  <a:lnTo>
                    <a:pt x="599" y="696"/>
                  </a:lnTo>
                  <a:lnTo>
                    <a:pt x="597" y="694"/>
                  </a:lnTo>
                  <a:lnTo>
                    <a:pt x="594" y="694"/>
                  </a:lnTo>
                  <a:lnTo>
                    <a:pt x="594" y="694"/>
                  </a:lnTo>
                  <a:lnTo>
                    <a:pt x="594" y="691"/>
                  </a:lnTo>
                  <a:lnTo>
                    <a:pt x="592" y="689"/>
                  </a:lnTo>
                  <a:lnTo>
                    <a:pt x="592" y="689"/>
                  </a:lnTo>
                  <a:lnTo>
                    <a:pt x="592" y="687"/>
                  </a:lnTo>
                  <a:lnTo>
                    <a:pt x="590" y="684"/>
                  </a:lnTo>
                  <a:lnTo>
                    <a:pt x="587" y="684"/>
                  </a:lnTo>
                  <a:lnTo>
                    <a:pt x="585" y="682"/>
                  </a:lnTo>
                  <a:lnTo>
                    <a:pt x="585" y="682"/>
                  </a:lnTo>
                  <a:lnTo>
                    <a:pt x="585" y="682"/>
                  </a:lnTo>
                  <a:lnTo>
                    <a:pt x="583" y="682"/>
                  </a:lnTo>
                  <a:lnTo>
                    <a:pt x="583" y="680"/>
                  </a:lnTo>
                  <a:lnTo>
                    <a:pt x="583" y="680"/>
                  </a:lnTo>
                  <a:lnTo>
                    <a:pt x="583" y="680"/>
                  </a:lnTo>
                  <a:lnTo>
                    <a:pt x="580" y="680"/>
                  </a:lnTo>
                  <a:lnTo>
                    <a:pt x="580" y="677"/>
                  </a:lnTo>
                  <a:lnTo>
                    <a:pt x="580" y="677"/>
                  </a:lnTo>
                  <a:lnTo>
                    <a:pt x="580" y="675"/>
                  </a:lnTo>
                  <a:lnTo>
                    <a:pt x="575" y="670"/>
                  </a:lnTo>
                  <a:lnTo>
                    <a:pt x="575" y="670"/>
                  </a:lnTo>
                  <a:lnTo>
                    <a:pt x="575" y="670"/>
                  </a:lnTo>
                  <a:lnTo>
                    <a:pt x="573" y="668"/>
                  </a:lnTo>
                  <a:lnTo>
                    <a:pt x="573" y="668"/>
                  </a:lnTo>
                  <a:lnTo>
                    <a:pt x="573" y="668"/>
                  </a:lnTo>
                  <a:lnTo>
                    <a:pt x="573" y="668"/>
                  </a:lnTo>
                  <a:lnTo>
                    <a:pt x="573" y="665"/>
                  </a:lnTo>
                  <a:lnTo>
                    <a:pt x="571" y="665"/>
                  </a:lnTo>
                  <a:lnTo>
                    <a:pt x="571" y="665"/>
                  </a:lnTo>
                  <a:lnTo>
                    <a:pt x="571" y="665"/>
                  </a:lnTo>
                  <a:lnTo>
                    <a:pt x="568" y="665"/>
                  </a:lnTo>
                  <a:lnTo>
                    <a:pt x="568" y="665"/>
                  </a:lnTo>
                  <a:lnTo>
                    <a:pt x="568" y="665"/>
                  </a:lnTo>
                  <a:lnTo>
                    <a:pt x="568" y="665"/>
                  </a:lnTo>
                  <a:lnTo>
                    <a:pt x="568" y="665"/>
                  </a:lnTo>
                  <a:lnTo>
                    <a:pt x="568" y="665"/>
                  </a:lnTo>
                  <a:lnTo>
                    <a:pt x="566" y="665"/>
                  </a:lnTo>
                  <a:lnTo>
                    <a:pt x="566" y="665"/>
                  </a:lnTo>
                  <a:lnTo>
                    <a:pt x="566" y="665"/>
                  </a:lnTo>
                  <a:lnTo>
                    <a:pt x="561" y="661"/>
                  </a:lnTo>
                  <a:lnTo>
                    <a:pt x="561" y="661"/>
                  </a:lnTo>
                  <a:lnTo>
                    <a:pt x="561" y="658"/>
                  </a:lnTo>
                  <a:lnTo>
                    <a:pt x="561" y="658"/>
                  </a:lnTo>
                  <a:lnTo>
                    <a:pt x="561" y="658"/>
                  </a:lnTo>
                  <a:lnTo>
                    <a:pt x="559" y="658"/>
                  </a:lnTo>
                  <a:lnTo>
                    <a:pt x="559" y="658"/>
                  </a:lnTo>
                  <a:lnTo>
                    <a:pt x="559" y="656"/>
                  </a:lnTo>
                  <a:lnTo>
                    <a:pt x="559" y="656"/>
                  </a:lnTo>
                  <a:lnTo>
                    <a:pt x="559" y="656"/>
                  </a:lnTo>
                  <a:lnTo>
                    <a:pt x="559" y="654"/>
                  </a:lnTo>
                  <a:lnTo>
                    <a:pt x="557" y="654"/>
                  </a:lnTo>
                  <a:lnTo>
                    <a:pt x="557" y="651"/>
                  </a:lnTo>
                  <a:lnTo>
                    <a:pt x="559" y="651"/>
                  </a:lnTo>
                  <a:lnTo>
                    <a:pt x="559" y="651"/>
                  </a:lnTo>
                  <a:lnTo>
                    <a:pt x="559" y="649"/>
                  </a:lnTo>
                  <a:lnTo>
                    <a:pt x="559" y="649"/>
                  </a:lnTo>
                  <a:lnTo>
                    <a:pt x="559" y="649"/>
                  </a:lnTo>
                  <a:lnTo>
                    <a:pt x="557" y="649"/>
                  </a:lnTo>
                  <a:lnTo>
                    <a:pt x="557" y="649"/>
                  </a:lnTo>
                  <a:lnTo>
                    <a:pt x="557" y="646"/>
                  </a:lnTo>
                  <a:lnTo>
                    <a:pt x="557" y="646"/>
                  </a:lnTo>
                  <a:lnTo>
                    <a:pt x="557" y="646"/>
                  </a:lnTo>
                  <a:lnTo>
                    <a:pt x="554" y="644"/>
                  </a:lnTo>
                  <a:lnTo>
                    <a:pt x="554" y="644"/>
                  </a:lnTo>
                  <a:lnTo>
                    <a:pt x="554" y="644"/>
                  </a:lnTo>
                  <a:lnTo>
                    <a:pt x="554" y="644"/>
                  </a:lnTo>
                  <a:lnTo>
                    <a:pt x="554" y="642"/>
                  </a:lnTo>
                  <a:lnTo>
                    <a:pt x="554" y="642"/>
                  </a:lnTo>
                  <a:lnTo>
                    <a:pt x="554" y="642"/>
                  </a:lnTo>
                  <a:lnTo>
                    <a:pt x="557" y="642"/>
                  </a:lnTo>
                  <a:lnTo>
                    <a:pt x="554" y="639"/>
                  </a:lnTo>
                  <a:lnTo>
                    <a:pt x="552" y="637"/>
                  </a:lnTo>
                  <a:lnTo>
                    <a:pt x="552" y="637"/>
                  </a:lnTo>
                  <a:lnTo>
                    <a:pt x="552" y="627"/>
                  </a:lnTo>
                  <a:lnTo>
                    <a:pt x="552" y="627"/>
                  </a:lnTo>
                  <a:lnTo>
                    <a:pt x="552" y="625"/>
                  </a:lnTo>
                  <a:lnTo>
                    <a:pt x="552" y="620"/>
                  </a:lnTo>
                  <a:lnTo>
                    <a:pt x="552" y="613"/>
                  </a:lnTo>
                  <a:lnTo>
                    <a:pt x="552" y="609"/>
                  </a:lnTo>
                  <a:lnTo>
                    <a:pt x="552" y="604"/>
                  </a:lnTo>
                  <a:lnTo>
                    <a:pt x="552" y="594"/>
                  </a:lnTo>
                  <a:lnTo>
                    <a:pt x="552" y="587"/>
                  </a:lnTo>
                  <a:lnTo>
                    <a:pt x="552" y="578"/>
                  </a:lnTo>
                  <a:lnTo>
                    <a:pt x="552" y="571"/>
                  </a:lnTo>
                  <a:lnTo>
                    <a:pt x="552" y="561"/>
                  </a:lnTo>
                  <a:lnTo>
                    <a:pt x="552" y="554"/>
                  </a:lnTo>
                  <a:lnTo>
                    <a:pt x="552" y="538"/>
                  </a:lnTo>
                  <a:lnTo>
                    <a:pt x="552" y="528"/>
                  </a:lnTo>
                  <a:lnTo>
                    <a:pt x="552" y="521"/>
                  </a:lnTo>
                  <a:lnTo>
                    <a:pt x="552" y="512"/>
                  </a:lnTo>
                  <a:lnTo>
                    <a:pt x="552" y="504"/>
                  </a:lnTo>
                  <a:lnTo>
                    <a:pt x="552" y="502"/>
                  </a:lnTo>
                  <a:lnTo>
                    <a:pt x="552" y="497"/>
                  </a:lnTo>
                  <a:lnTo>
                    <a:pt x="552" y="481"/>
                  </a:lnTo>
                  <a:lnTo>
                    <a:pt x="552" y="471"/>
                  </a:lnTo>
                  <a:lnTo>
                    <a:pt x="552" y="464"/>
                  </a:lnTo>
                  <a:lnTo>
                    <a:pt x="661" y="464"/>
                  </a:lnTo>
                  <a:lnTo>
                    <a:pt x="661" y="462"/>
                  </a:lnTo>
                  <a:lnTo>
                    <a:pt x="658" y="459"/>
                  </a:lnTo>
                  <a:lnTo>
                    <a:pt x="658" y="457"/>
                  </a:lnTo>
                  <a:lnTo>
                    <a:pt x="654" y="455"/>
                  </a:lnTo>
                  <a:lnTo>
                    <a:pt x="654" y="452"/>
                  </a:lnTo>
                  <a:lnTo>
                    <a:pt x="654" y="452"/>
                  </a:lnTo>
                  <a:lnTo>
                    <a:pt x="654" y="450"/>
                  </a:lnTo>
                  <a:lnTo>
                    <a:pt x="654" y="448"/>
                  </a:lnTo>
                  <a:lnTo>
                    <a:pt x="656" y="443"/>
                  </a:lnTo>
                  <a:lnTo>
                    <a:pt x="656" y="438"/>
                  </a:lnTo>
                  <a:lnTo>
                    <a:pt x="656" y="438"/>
                  </a:lnTo>
                  <a:lnTo>
                    <a:pt x="661" y="433"/>
                  </a:lnTo>
                  <a:lnTo>
                    <a:pt x="661" y="431"/>
                  </a:lnTo>
                  <a:lnTo>
                    <a:pt x="661" y="431"/>
                  </a:lnTo>
                  <a:lnTo>
                    <a:pt x="663" y="429"/>
                  </a:lnTo>
                  <a:lnTo>
                    <a:pt x="661" y="426"/>
                  </a:lnTo>
                  <a:lnTo>
                    <a:pt x="661" y="424"/>
                  </a:lnTo>
                  <a:lnTo>
                    <a:pt x="661" y="422"/>
                  </a:lnTo>
                  <a:lnTo>
                    <a:pt x="658" y="422"/>
                  </a:lnTo>
                  <a:lnTo>
                    <a:pt x="658" y="419"/>
                  </a:lnTo>
                  <a:lnTo>
                    <a:pt x="658" y="417"/>
                  </a:lnTo>
                  <a:lnTo>
                    <a:pt x="658" y="410"/>
                  </a:lnTo>
                  <a:lnTo>
                    <a:pt x="658" y="403"/>
                  </a:lnTo>
                  <a:lnTo>
                    <a:pt x="661" y="400"/>
                  </a:lnTo>
                  <a:lnTo>
                    <a:pt x="661" y="400"/>
                  </a:lnTo>
                  <a:lnTo>
                    <a:pt x="658" y="398"/>
                  </a:lnTo>
                  <a:lnTo>
                    <a:pt x="658" y="393"/>
                  </a:lnTo>
                  <a:lnTo>
                    <a:pt x="658" y="393"/>
                  </a:lnTo>
                  <a:lnTo>
                    <a:pt x="658" y="391"/>
                  </a:lnTo>
                  <a:lnTo>
                    <a:pt x="658" y="391"/>
                  </a:lnTo>
                  <a:lnTo>
                    <a:pt x="658" y="388"/>
                  </a:lnTo>
                  <a:lnTo>
                    <a:pt x="658" y="388"/>
                  </a:lnTo>
                  <a:lnTo>
                    <a:pt x="658" y="386"/>
                  </a:lnTo>
                  <a:lnTo>
                    <a:pt x="661" y="384"/>
                  </a:lnTo>
                  <a:lnTo>
                    <a:pt x="661" y="384"/>
                  </a:lnTo>
                  <a:lnTo>
                    <a:pt x="661" y="381"/>
                  </a:lnTo>
                  <a:lnTo>
                    <a:pt x="661" y="381"/>
                  </a:lnTo>
                  <a:lnTo>
                    <a:pt x="661" y="379"/>
                  </a:lnTo>
                  <a:lnTo>
                    <a:pt x="661" y="379"/>
                  </a:lnTo>
                  <a:close/>
                  <a:moveTo>
                    <a:pt x="22" y="33"/>
                  </a:moveTo>
                  <a:lnTo>
                    <a:pt x="22" y="33"/>
                  </a:lnTo>
                  <a:lnTo>
                    <a:pt x="22" y="33"/>
                  </a:lnTo>
                  <a:lnTo>
                    <a:pt x="22" y="33"/>
                  </a:lnTo>
                  <a:lnTo>
                    <a:pt x="22" y="33"/>
                  </a:lnTo>
                  <a:lnTo>
                    <a:pt x="24" y="33"/>
                  </a:lnTo>
                  <a:lnTo>
                    <a:pt x="24" y="36"/>
                  </a:lnTo>
                  <a:lnTo>
                    <a:pt x="24" y="36"/>
                  </a:lnTo>
                  <a:lnTo>
                    <a:pt x="24" y="36"/>
                  </a:lnTo>
                  <a:lnTo>
                    <a:pt x="24" y="33"/>
                  </a:lnTo>
                  <a:lnTo>
                    <a:pt x="24" y="33"/>
                  </a:lnTo>
                  <a:lnTo>
                    <a:pt x="24" y="33"/>
                  </a:lnTo>
                  <a:lnTo>
                    <a:pt x="24" y="33"/>
                  </a:lnTo>
                  <a:lnTo>
                    <a:pt x="27" y="33"/>
                  </a:lnTo>
                  <a:lnTo>
                    <a:pt x="27" y="33"/>
                  </a:lnTo>
                  <a:lnTo>
                    <a:pt x="27" y="33"/>
                  </a:lnTo>
                  <a:lnTo>
                    <a:pt x="27" y="33"/>
                  </a:lnTo>
                  <a:lnTo>
                    <a:pt x="27" y="36"/>
                  </a:lnTo>
                  <a:lnTo>
                    <a:pt x="24" y="36"/>
                  </a:lnTo>
                  <a:lnTo>
                    <a:pt x="24" y="36"/>
                  </a:lnTo>
                  <a:lnTo>
                    <a:pt x="22" y="36"/>
                  </a:lnTo>
                  <a:lnTo>
                    <a:pt x="22" y="36"/>
                  </a:lnTo>
                  <a:lnTo>
                    <a:pt x="22" y="36"/>
                  </a:lnTo>
                  <a:lnTo>
                    <a:pt x="22" y="36"/>
                  </a:lnTo>
                  <a:lnTo>
                    <a:pt x="19" y="33"/>
                  </a:lnTo>
                  <a:lnTo>
                    <a:pt x="19" y="33"/>
                  </a:lnTo>
                  <a:lnTo>
                    <a:pt x="19" y="36"/>
                  </a:lnTo>
                  <a:lnTo>
                    <a:pt x="22" y="38"/>
                  </a:lnTo>
                  <a:lnTo>
                    <a:pt x="24" y="43"/>
                  </a:lnTo>
                  <a:lnTo>
                    <a:pt x="27" y="45"/>
                  </a:lnTo>
                  <a:lnTo>
                    <a:pt x="29" y="48"/>
                  </a:lnTo>
                  <a:lnTo>
                    <a:pt x="29" y="50"/>
                  </a:lnTo>
                  <a:lnTo>
                    <a:pt x="29" y="55"/>
                  </a:lnTo>
                  <a:lnTo>
                    <a:pt x="29" y="55"/>
                  </a:lnTo>
                  <a:lnTo>
                    <a:pt x="31" y="57"/>
                  </a:lnTo>
                  <a:lnTo>
                    <a:pt x="31" y="57"/>
                  </a:lnTo>
                  <a:lnTo>
                    <a:pt x="31" y="59"/>
                  </a:lnTo>
                  <a:lnTo>
                    <a:pt x="31" y="59"/>
                  </a:lnTo>
                  <a:lnTo>
                    <a:pt x="31" y="62"/>
                  </a:lnTo>
                  <a:lnTo>
                    <a:pt x="29" y="62"/>
                  </a:lnTo>
                  <a:lnTo>
                    <a:pt x="29" y="62"/>
                  </a:lnTo>
                  <a:lnTo>
                    <a:pt x="29" y="62"/>
                  </a:lnTo>
                  <a:lnTo>
                    <a:pt x="27" y="62"/>
                  </a:lnTo>
                  <a:lnTo>
                    <a:pt x="27" y="67"/>
                  </a:lnTo>
                  <a:lnTo>
                    <a:pt x="27" y="69"/>
                  </a:lnTo>
                  <a:lnTo>
                    <a:pt x="29" y="74"/>
                  </a:lnTo>
                  <a:lnTo>
                    <a:pt x="29" y="74"/>
                  </a:lnTo>
                  <a:lnTo>
                    <a:pt x="29" y="74"/>
                  </a:lnTo>
                  <a:lnTo>
                    <a:pt x="31" y="71"/>
                  </a:lnTo>
                  <a:lnTo>
                    <a:pt x="36" y="71"/>
                  </a:lnTo>
                  <a:lnTo>
                    <a:pt x="41" y="71"/>
                  </a:lnTo>
                  <a:lnTo>
                    <a:pt x="45" y="71"/>
                  </a:lnTo>
                  <a:lnTo>
                    <a:pt x="45" y="67"/>
                  </a:lnTo>
                  <a:lnTo>
                    <a:pt x="45" y="62"/>
                  </a:lnTo>
                  <a:lnTo>
                    <a:pt x="45" y="57"/>
                  </a:lnTo>
                  <a:lnTo>
                    <a:pt x="45" y="50"/>
                  </a:lnTo>
                  <a:lnTo>
                    <a:pt x="48" y="45"/>
                  </a:lnTo>
                  <a:lnTo>
                    <a:pt x="48" y="41"/>
                  </a:lnTo>
                  <a:lnTo>
                    <a:pt x="45" y="38"/>
                  </a:lnTo>
                  <a:lnTo>
                    <a:pt x="45" y="38"/>
                  </a:lnTo>
                  <a:lnTo>
                    <a:pt x="43" y="38"/>
                  </a:lnTo>
                  <a:lnTo>
                    <a:pt x="43" y="38"/>
                  </a:lnTo>
                  <a:lnTo>
                    <a:pt x="43" y="36"/>
                  </a:lnTo>
                  <a:lnTo>
                    <a:pt x="43" y="36"/>
                  </a:lnTo>
                  <a:lnTo>
                    <a:pt x="43" y="36"/>
                  </a:lnTo>
                  <a:lnTo>
                    <a:pt x="43" y="36"/>
                  </a:lnTo>
                  <a:lnTo>
                    <a:pt x="43" y="36"/>
                  </a:lnTo>
                  <a:lnTo>
                    <a:pt x="43" y="36"/>
                  </a:lnTo>
                  <a:lnTo>
                    <a:pt x="43" y="36"/>
                  </a:lnTo>
                  <a:lnTo>
                    <a:pt x="48" y="33"/>
                  </a:lnTo>
                  <a:lnTo>
                    <a:pt x="50" y="33"/>
                  </a:lnTo>
                  <a:lnTo>
                    <a:pt x="50" y="31"/>
                  </a:lnTo>
                  <a:lnTo>
                    <a:pt x="50" y="29"/>
                  </a:lnTo>
                  <a:lnTo>
                    <a:pt x="53" y="29"/>
                  </a:lnTo>
                  <a:lnTo>
                    <a:pt x="53" y="29"/>
                  </a:lnTo>
                  <a:lnTo>
                    <a:pt x="55" y="29"/>
                  </a:lnTo>
                  <a:lnTo>
                    <a:pt x="55" y="29"/>
                  </a:lnTo>
                  <a:lnTo>
                    <a:pt x="55" y="26"/>
                  </a:lnTo>
                  <a:lnTo>
                    <a:pt x="55" y="26"/>
                  </a:lnTo>
                  <a:lnTo>
                    <a:pt x="57" y="24"/>
                  </a:lnTo>
                  <a:lnTo>
                    <a:pt x="60" y="24"/>
                  </a:lnTo>
                  <a:lnTo>
                    <a:pt x="60" y="24"/>
                  </a:lnTo>
                  <a:lnTo>
                    <a:pt x="60" y="22"/>
                  </a:lnTo>
                  <a:lnTo>
                    <a:pt x="60" y="22"/>
                  </a:lnTo>
                  <a:lnTo>
                    <a:pt x="60" y="19"/>
                  </a:lnTo>
                  <a:lnTo>
                    <a:pt x="62" y="19"/>
                  </a:lnTo>
                  <a:lnTo>
                    <a:pt x="62" y="17"/>
                  </a:lnTo>
                  <a:lnTo>
                    <a:pt x="74" y="15"/>
                  </a:lnTo>
                  <a:lnTo>
                    <a:pt x="76" y="15"/>
                  </a:lnTo>
                  <a:lnTo>
                    <a:pt x="76" y="12"/>
                  </a:lnTo>
                  <a:lnTo>
                    <a:pt x="74" y="12"/>
                  </a:lnTo>
                  <a:lnTo>
                    <a:pt x="69" y="7"/>
                  </a:lnTo>
                  <a:lnTo>
                    <a:pt x="67" y="5"/>
                  </a:lnTo>
                  <a:lnTo>
                    <a:pt x="67" y="5"/>
                  </a:lnTo>
                  <a:lnTo>
                    <a:pt x="67" y="3"/>
                  </a:lnTo>
                  <a:lnTo>
                    <a:pt x="64" y="0"/>
                  </a:lnTo>
                  <a:lnTo>
                    <a:pt x="64" y="0"/>
                  </a:lnTo>
                  <a:lnTo>
                    <a:pt x="64" y="0"/>
                  </a:lnTo>
                  <a:lnTo>
                    <a:pt x="62" y="0"/>
                  </a:lnTo>
                  <a:lnTo>
                    <a:pt x="62" y="0"/>
                  </a:lnTo>
                  <a:lnTo>
                    <a:pt x="62" y="0"/>
                  </a:lnTo>
                  <a:lnTo>
                    <a:pt x="60" y="0"/>
                  </a:lnTo>
                  <a:lnTo>
                    <a:pt x="60" y="0"/>
                  </a:lnTo>
                  <a:lnTo>
                    <a:pt x="60" y="0"/>
                  </a:lnTo>
                  <a:lnTo>
                    <a:pt x="57" y="0"/>
                  </a:lnTo>
                  <a:lnTo>
                    <a:pt x="57" y="3"/>
                  </a:lnTo>
                  <a:lnTo>
                    <a:pt x="57" y="3"/>
                  </a:lnTo>
                  <a:lnTo>
                    <a:pt x="57" y="5"/>
                  </a:lnTo>
                  <a:lnTo>
                    <a:pt x="55" y="5"/>
                  </a:lnTo>
                  <a:lnTo>
                    <a:pt x="55" y="5"/>
                  </a:lnTo>
                  <a:lnTo>
                    <a:pt x="53" y="5"/>
                  </a:lnTo>
                  <a:lnTo>
                    <a:pt x="53" y="7"/>
                  </a:lnTo>
                  <a:lnTo>
                    <a:pt x="53" y="10"/>
                  </a:lnTo>
                  <a:lnTo>
                    <a:pt x="50" y="10"/>
                  </a:lnTo>
                  <a:lnTo>
                    <a:pt x="45" y="10"/>
                  </a:lnTo>
                  <a:lnTo>
                    <a:pt x="41" y="12"/>
                  </a:lnTo>
                  <a:lnTo>
                    <a:pt x="41" y="12"/>
                  </a:lnTo>
                  <a:lnTo>
                    <a:pt x="38" y="12"/>
                  </a:lnTo>
                  <a:lnTo>
                    <a:pt x="38" y="12"/>
                  </a:lnTo>
                  <a:lnTo>
                    <a:pt x="38" y="15"/>
                  </a:lnTo>
                  <a:lnTo>
                    <a:pt x="38" y="15"/>
                  </a:lnTo>
                  <a:lnTo>
                    <a:pt x="36" y="19"/>
                  </a:lnTo>
                  <a:lnTo>
                    <a:pt x="36" y="22"/>
                  </a:lnTo>
                  <a:lnTo>
                    <a:pt x="36" y="22"/>
                  </a:lnTo>
                  <a:lnTo>
                    <a:pt x="34" y="22"/>
                  </a:lnTo>
                  <a:lnTo>
                    <a:pt x="31" y="22"/>
                  </a:lnTo>
                  <a:lnTo>
                    <a:pt x="31" y="22"/>
                  </a:lnTo>
                  <a:lnTo>
                    <a:pt x="31" y="22"/>
                  </a:lnTo>
                  <a:lnTo>
                    <a:pt x="31" y="22"/>
                  </a:lnTo>
                  <a:lnTo>
                    <a:pt x="29" y="19"/>
                  </a:lnTo>
                  <a:lnTo>
                    <a:pt x="29" y="19"/>
                  </a:lnTo>
                  <a:lnTo>
                    <a:pt x="29" y="19"/>
                  </a:lnTo>
                  <a:lnTo>
                    <a:pt x="29" y="19"/>
                  </a:lnTo>
                  <a:lnTo>
                    <a:pt x="27" y="26"/>
                  </a:lnTo>
                  <a:lnTo>
                    <a:pt x="27" y="29"/>
                  </a:lnTo>
                  <a:lnTo>
                    <a:pt x="19" y="33"/>
                  </a:lnTo>
                  <a:lnTo>
                    <a:pt x="19" y="33"/>
                  </a:lnTo>
                  <a:lnTo>
                    <a:pt x="19" y="33"/>
                  </a:lnTo>
                  <a:lnTo>
                    <a:pt x="22" y="33"/>
                  </a:lnTo>
                  <a:close/>
                  <a:moveTo>
                    <a:pt x="3" y="665"/>
                  </a:moveTo>
                  <a:lnTo>
                    <a:pt x="3" y="663"/>
                  </a:lnTo>
                  <a:lnTo>
                    <a:pt x="3" y="661"/>
                  </a:lnTo>
                  <a:lnTo>
                    <a:pt x="3" y="658"/>
                  </a:lnTo>
                  <a:lnTo>
                    <a:pt x="3" y="656"/>
                  </a:lnTo>
                  <a:lnTo>
                    <a:pt x="3" y="656"/>
                  </a:lnTo>
                  <a:lnTo>
                    <a:pt x="0" y="656"/>
                  </a:lnTo>
                  <a:lnTo>
                    <a:pt x="0" y="658"/>
                  </a:lnTo>
                  <a:lnTo>
                    <a:pt x="0" y="658"/>
                  </a:lnTo>
                  <a:lnTo>
                    <a:pt x="3" y="665"/>
                  </a:lnTo>
                  <a:lnTo>
                    <a:pt x="3" y="665"/>
                  </a:lnTo>
                  <a:lnTo>
                    <a:pt x="5" y="668"/>
                  </a:lnTo>
                  <a:lnTo>
                    <a:pt x="5" y="665"/>
                  </a:lnTo>
                  <a:lnTo>
                    <a:pt x="3" y="665"/>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sp>
          <p:nvSpPr>
            <p:cNvPr id="215" name="Freeform 214"/>
            <p:cNvSpPr>
              <a:spLocks/>
            </p:cNvSpPr>
            <p:nvPr/>
          </p:nvSpPr>
          <p:spPr bwMode="auto">
            <a:xfrm>
              <a:off x="6480174" y="204354"/>
              <a:ext cx="1754188" cy="1743075"/>
            </a:xfrm>
            <a:custGeom>
              <a:avLst/>
              <a:gdLst>
                <a:gd name="T0" fmla="*/ 1013 w 1105"/>
                <a:gd name="T1" fmla="*/ 776 h 1098"/>
                <a:gd name="T2" fmla="*/ 973 w 1105"/>
                <a:gd name="T3" fmla="*/ 674 h 1098"/>
                <a:gd name="T4" fmla="*/ 987 w 1105"/>
                <a:gd name="T5" fmla="*/ 608 h 1098"/>
                <a:gd name="T6" fmla="*/ 982 w 1105"/>
                <a:gd name="T7" fmla="*/ 475 h 1098"/>
                <a:gd name="T8" fmla="*/ 954 w 1105"/>
                <a:gd name="T9" fmla="*/ 343 h 1098"/>
                <a:gd name="T10" fmla="*/ 894 w 1105"/>
                <a:gd name="T11" fmla="*/ 258 h 1098"/>
                <a:gd name="T12" fmla="*/ 864 w 1105"/>
                <a:gd name="T13" fmla="*/ 208 h 1098"/>
                <a:gd name="T14" fmla="*/ 899 w 1105"/>
                <a:gd name="T15" fmla="*/ 165 h 1098"/>
                <a:gd name="T16" fmla="*/ 909 w 1105"/>
                <a:gd name="T17" fmla="*/ 130 h 1098"/>
                <a:gd name="T18" fmla="*/ 906 w 1105"/>
                <a:gd name="T19" fmla="*/ 73 h 1098"/>
                <a:gd name="T20" fmla="*/ 902 w 1105"/>
                <a:gd name="T21" fmla="*/ 40 h 1098"/>
                <a:gd name="T22" fmla="*/ 925 w 1105"/>
                <a:gd name="T23" fmla="*/ 12 h 1098"/>
                <a:gd name="T24" fmla="*/ 894 w 1105"/>
                <a:gd name="T25" fmla="*/ 14 h 1098"/>
                <a:gd name="T26" fmla="*/ 873 w 1105"/>
                <a:gd name="T27" fmla="*/ 7 h 1098"/>
                <a:gd name="T28" fmla="*/ 857 w 1105"/>
                <a:gd name="T29" fmla="*/ 0 h 1098"/>
                <a:gd name="T30" fmla="*/ 852 w 1105"/>
                <a:gd name="T31" fmla="*/ 4 h 1098"/>
                <a:gd name="T32" fmla="*/ 833 w 1105"/>
                <a:gd name="T33" fmla="*/ 9 h 1098"/>
                <a:gd name="T34" fmla="*/ 805 w 1105"/>
                <a:gd name="T35" fmla="*/ 0 h 1098"/>
                <a:gd name="T36" fmla="*/ 764 w 1105"/>
                <a:gd name="T37" fmla="*/ 19 h 1098"/>
                <a:gd name="T38" fmla="*/ 736 w 1105"/>
                <a:gd name="T39" fmla="*/ 19 h 1098"/>
                <a:gd name="T40" fmla="*/ 705 w 1105"/>
                <a:gd name="T41" fmla="*/ 12 h 1098"/>
                <a:gd name="T42" fmla="*/ 682 w 1105"/>
                <a:gd name="T43" fmla="*/ 12 h 1098"/>
                <a:gd name="T44" fmla="*/ 651 w 1105"/>
                <a:gd name="T45" fmla="*/ 21 h 1098"/>
                <a:gd name="T46" fmla="*/ 618 w 1105"/>
                <a:gd name="T47" fmla="*/ 21 h 1098"/>
                <a:gd name="T48" fmla="*/ 570 w 1105"/>
                <a:gd name="T49" fmla="*/ 35 h 1098"/>
                <a:gd name="T50" fmla="*/ 532 w 1105"/>
                <a:gd name="T51" fmla="*/ 38 h 1098"/>
                <a:gd name="T52" fmla="*/ 504 w 1105"/>
                <a:gd name="T53" fmla="*/ 49 h 1098"/>
                <a:gd name="T54" fmla="*/ 480 w 1105"/>
                <a:gd name="T55" fmla="*/ 61 h 1098"/>
                <a:gd name="T56" fmla="*/ 454 w 1105"/>
                <a:gd name="T57" fmla="*/ 85 h 1098"/>
                <a:gd name="T58" fmla="*/ 440 w 1105"/>
                <a:gd name="T59" fmla="*/ 78 h 1098"/>
                <a:gd name="T60" fmla="*/ 426 w 1105"/>
                <a:gd name="T61" fmla="*/ 87 h 1098"/>
                <a:gd name="T62" fmla="*/ 409 w 1105"/>
                <a:gd name="T63" fmla="*/ 92 h 1098"/>
                <a:gd name="T64" fmla="*/ 393 w 1105"/>
                <a:gd name="T65" fmla="*/ 116 h 1098"/>
                <a:gd name="T66" fmla="*/ 360 w 1105"/>
                <a:gd name="T67" fmla="*/ 132 h 1098"/>
                <a:gd name="T68" fmla="*/ 357 w 1105"/>
                <a:gd name="T69" fmla="*/ 142 h 1098"/>
                <a:gd name="T70" fmla="*/ 376 w 1105"/>
                <a:gd name="T71" fmla="*/ 196 h 1098"/>
                <a:gd name="T72" fmla="*/ 379 w 1105"/>
                <a:gd name="T73" fmla="*/ 234 h 1098"/>
                <a:gd name="T74" fmla="*/ 383 w 1105"/>
                <a:gd name="T75" fmla="*/ 267 h 1098"/>
                <a:gd name="T76" fmla="*/ 395 w 1105"/>
                <a:gd name="T77" fmla="*/ 317 h 1098"/>
                <a:gd name="T78" fmla="*/ 372 w 1105"/>
                <a:gd name="T79" fmla="*/ 322 h 1098"/>
                <a:gd name="T80" fmla="*/ 270 w 1105"/>
                <a:gd name="T81" fmla="*/ 350 h 1098"/>
                <a:gd name="T82" fmla="*/ 270 w 1105"/>
                <a:gd name="T83" fmla="*/ 386 h 1098"/>
                <a:gd name="T84" fmla="*/ 194 w 1105"/>
                <a:gd name="T85" fmla="*/ 449 h 1098"/>
                <a:gd name="T86" fmla="*/ 71 w 1105"/>
                <a:gd name="T87" fmla="*/ 490 h 1098"/>
                <a:gd name="T88" fmla="*/ 17 w 1105"/>
                <a:gd name="T89" fmla="*/ 520 h 1098"/>
                <a:gd name="T90" fmla="*/ 116 w 1105"/>
                <a:gd name="T91" fmla="*/ 693 h 1098"/>
                <a:gd name="T92" fmla="*/ 234 w 1105"/>
                <a:gd name="T93" fmla="*/ 771 h 1098"/>
                <a:gd name="T94" fmla="*/ 322 w 1105"/>
                <a:gd name="T95" fmla="*/ 833 h 1098"/>
                <a:gd name="T96" fmla="*/ 414 w 1105"/>
                <a:gd name="T97" fmla="*/ 899 h 1098"/>
                <a:gd name="T98" fmla="*/ 502 w 1105"/>
                <a:gd name="T99" fmla="*/ 961 h 1098"/>
                <a:gd name="T100" fmla="*/ 535 w 1105"/>
                <a:gd name="T101" fmla="*/ 998 h 1098"/>
                <a:gd name="T102" fmla="*/ 566 w 1105"/>
                <a:gd name="T103" fmla="*/ 1025 h 1098"/>
                <a:gd name="T104" fmla="*/ 587 w 1105"/>
                <a:gd name="T105" fmla="*/ 1029 h 1098"/>
                <a:gd name="T106" fmla="*/ 637 w 1105"/>
                <a:gd name="T107" fmla="*/ 1053 h 1098"/>
                <a:gd name="T108" fmla="*/ 634 w 1105"/>
                <a:gd name="T109" fmla="*/ 1081 h 1098"/>
                <a:gd name="T110" fmla="*/ 648 w 1105"/>
                <a:gd name="T111" fmla="*/ 1098 h 1098"/>
                <a:gd name="T112" fmla="*/ 788 w 1105"/>
                <a:gd name="T113" fmla="*/ 1060 h 1098"/>
                <a:gd name="T114" fmla="*/ 857 w 1105"/>
                <a:gd name="T115" fmla="*/ 998 h 1098"/>
                <a:gd name="T116" fmla="*/ 935 w 1105"/>
                <a:gd name="T117" fmla="*/ 946 h 1098"/>
                <a:gd name="T118" fmla="*/ 1006 w 1105"/>
                <a:gd name="T119" fmla="*/ 901 h 1098"/>
                <a:gd name="T120" fmla="*/ 1079 w 1105"/>
                <a:gd name="T121" fmla="*/ 854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5" h="1098">
                  <a:moveTo>
                    <a:pt x="1100" y="830"/>
                  </a:moveTo>
                  <a:lnTo>
                    <a:pt x="1098" y="823"/>
                  </a:lnTo>
                  <a:lnTo>
                    <a:pt x="1091" y="812"/>
                  </a:lnTo>
                  <a:lnTo>
                    <a:pt x="1091" y="812"/>
                  </a:lnTo>
                  <a:lnTo>
                    <a:pt x="1086" y="802"/>
                  </a:lnTo>
                  <a:lnTo>
                    <a:pt x="1084" y="795"/>
                  </a:lnTo>
                  <a:lnTo>
                    <a:pt x="1081" y="793"/>
                  </a:lnTo>
                  <a:lnTo>
                    <a:pt x="1081" y="793"/>
                  </a:lnTo>
                  <a:lnTo>
                    <a:pt x="1079" y="793"/>
                  </a:lnTo>
                  <a:lnTo>
                    <a:pt x="1060" y="785"/>
                  </a:lnTo>
                  <a:lnTo>
                    <a:pt x="1048" y="783"/>
                  </a:lnTo>
                  <a:lnTo>
                    <a:pt x="1039" y="778"/>
                  </a:lnTo>
                  <a:lnTo>
                    <a:pt x="1036" y="778"/>
                  </a:lnTo>
                  <a:lnTo>
                    <a:pt x="1036" y="778"/>
                  </a:lnTo>
                  <a:lnTo>
                    <a:pt x="1029" y="781"/>
                  </a:lnTo>
                  <a:lnTo>
                    <a:pt x="1025" y="783"/>
                  </a:lnTo>
                  <a:lnTo>
                    <a:pt x="1022" y="783"/>
                  </a:lnTo>
                  <a:lnTo>
                    <a:pt x="1020" y="783"/>
                  </a:lnTo>
                  <a:lnTo>
                    <a:pt x="1013" y="778"/>
                  </a:lnTo>
                  <a:lnTo>
                    <a:pt x="1013" y="776"/>
                  </a:lnTo>
                  <a:lnTo>
                    <a:pt x="1013" y="774"/>
                  </a:lnTo>
                  <a:lnTo>
                    <a:pt x="1010" y="769"/>
                  </a:lnTo>
                  <a:lnTo>
                    <a:pt x="1010" y="767"/>
                  </a:lnTo>
                  <a:lnTo>
                    <a:pt x="1001" y="762"/>
                  </a:lnTo>
                  <a:lnTo>
                    <a:pt x="1001" y="762"/>
                  </a:lnTo>
                  <a:lnTo>
                    <a:pt x="1001" y="752"/>
                  </a:lnTo>
                  <a:lnTo>
                    <a:pt x="1001" y="745"/>
                  </a:lnTo>
                  <a:lnTo>
                    <a:pt x="1001" y="736"/>
                  </a:lnTo>
                  <a:lnTo>
                    <a:pt x="1001" y="733"/>
                  </a:lnTo>
                  <a:lnTo>
                    <a:pt x="999" y="729"/>
                  </a:lnTo>
                  <a:lnTo>
                    <a:pt x="989" y="717"/>
                  </a:lnTo>
                  <a:lnTo>
                    <a:pt x="984" y="710"/>
                  </a:lnTo>
                  <a:lnTo>
                    <a:pt x="975" y="698"/>
                  </a:lnTo>
                  <a:lnTo>
                    <a:pt x="968" y="686"/>
                  </a:lnTo>
                  <a:lnTo>
                    <a:pt x="965" y="684"/>
                  </a:lnTo>
                  <a:lnTo>
                    <a:pt x="968" y="681"/>
                  </a:lnTo>
                  <a:lnTo>
                    <a:pt x="968" y="679"/>
                  </a:lnTo>
                  <a:lnTo>
                    <a:pt x="970" y="677"/>
                  </a:lnTo>
                  <a:lnTo>
                    <a:pt x="970" y="677"/>
                  </a:lnTo>
                  <a:lnTo>
                    <a:pt x="973" y="674"/>
                  </a:lnTo>
                  <a:lnTo>
                    <a:pt x="973" y="674"/>
                  </a:lnTo>
                  <a:lnTo>
                    <a:pt x="973" y="672"/>
                  </a:lnTo>
                  <a:lnTo>
                    <a:pt x="991" y="665"/>
                  </a:lnTo>
                  <a:lnTo>
                    <a:pt x="991" y="662"/>
                  </a:lnTo>
                  <a:lnTo>
                    <a:pt x="994" y="655"/>
                  </a:lnTo>
                  <a:lnTo>
                    <a:pt x="994" y="653"/>
                  </a:lnTo>
                  <a:lnTo>
                    <a:pt x="994" y="653"/>
                  </a:lnTo>
                  <a:lnTo>
                    <a:pt x="994" y="651"/>
                  </a:lnTo>
                  <a:lnTo>
                    <a:pt x="994" y="643"/>
                  </a:lnTo>
                  <a:lnTo>
                    <a:pt x="994" y="643"/>
                  </a:lnTo>
                  <a:lnTo>
                    <a:pt x="994" y="641"/>
                  </a:lnTo>
                  <a:lnTo>
                    <a:pt x="991" y="641"/>
                  </a:lnTo>
                  <a:lnTo>
                    <a:pt x="991" y="641"/>
                  </a:lnTo>
                  <a:lnTo>
                    <a:pt x="991" y="639"/>
                  </a:lnTo>
                  <a:lnTo>
                    <a:pt x="989" y="632"/>
                  </a:lnTo>
                  <a:lnTo>
                    <a:pt x="984" y="617"/>
                  </a:lnTo>
                  <a:lnTo>
                    <a:pt x="984" y="615"/>
                  </a:lnTo>
                  <a:lnTo>
                    <a:pt x="984" y="615"/>
                  </a:lnTo>
                  <a:lnTo>
                    <a:pt x="987" y="613"/>
                  </a:lnTo>
                  <a:lnTo>
                    <a:pt x="987" y="608"/>
                  </a:lnTo>
                  <a:lnTo>
                    <a:pt x="987" y="608"/>
                  </a:lnTo>
                  <a:lnTo>
                    <a:pt x="989" y="606"/>
                  </a:lnTo>
                  <a:lnTo>
                    <a:pt x="989" y="603"/>
                  </a:lnTo>
                  <a:lnTo>
                    <a:pt x="989" y="603"/>
                  </a:lnTo>
                  <a:lnTo>
                    <a:pt x="989" y="601"/>
                  </a:lnTo>
                  <a:lnTo>
                    <a:pt x="989" y="601"/>
                  </a:lnTo>
                  <a:lnTo>
                    <a:pt x="989" y="599"/>
                  </a:lnTo>
                  <a:lnTo>
                    <a:pt x="991" y="599"/>
                  </a:lnTo>
                  <a:lnTo>
                    <a:pt x="991" y="596"/>
                  </a:lnTo>
                  <a:lnTo>
                    <a:pt x="996" y="584"/>
                  </a:lnTo>
                  <a:lnTo>
                    <a:pt x="996" y="584"/>
                  </a:lnTo>
                  <a:lnTo>
                    <a:pt x="996" y="582"/>
                  </a:lnTo>
                  <a:lnTo>
                    <a:pt x="989" y="561"/>
                  </a:lnTo>
                  <a:lnTo>
                    <a:pt x="987" y="558"/>
                  </a:lnTo>
                  <a:lnTo>
                    <a:pt x="991" y="537"/>
                  </a:lnTo>
                  <a:lnTo>
                    <a:pt x="991" y="528"/>
                  </a:lnTo>
                  <a:lnTo>
                    <a:pt x="991" y="516"/>
                  </a:lnTo>
                  <a:lnTo>
                    <a:pt x="991" y="506"/>
                  </a:lnTo>
                  <a:lnTo>
                    <a:pt x="987" y="492"/>
                  </a:lnTo>
                  <a:lnTo>
                    <a:pt x="982" y="475"/>
                  </a:lnTo>
                  <a:lnTo>
                    <a:pt x="975" y="464"/>
                  </a:lnTo>
                  <a:lnTo>
                    <a:pt x="968" y="454"/>
                  </a:lnTo>
                  <a:lnTo>
                    <a:pt x="965" y="452"/>
                  </a:lnTo>
                  <a:lnTo>
                    <a:pt x="963" y="447"/>
                  </a:lnTo>
                  <a:lnTo>
                    <a:pt x="961" y="445"/>
                  </a:lnTo>
                  <a:lnTo>
                    <a:pt x="975" y="438"/>
                  </a:lnTo>
                  <a:lnTo>
                    <a:pt x="973" y="430"/>
                  </a:lnTo>
                  <a:lnTo>
                    <a:pt x="970" y="426"/>
                  </a:lnTo>
                  <a:lnTo>
                    <a:pt x="970" y="419"/>
                  </a:lnTo>
                  <a:lnTo>
                    <a:pt x="968" y="412"/>
                  </a:lnTo>
                  <a:lnTo>
                    <a:pt x="965" y="404"/>
                  </a:lnTo>
                  <a:lnTo>
                    <a:pt x="965" y="397"/>
                  </a:lnTo>
                  <a:lnTo>
                    <a:pt x="963" y="390"/>
                  </a:lnTo>
                  <a:lnTo>
                    <a:pt x="961" y="383"/>
                  </a:lnTo>
                  <a:lnTo>
                    <a:pt x="961" y="376"/>
                  </a:lnTo>
                  <a:lnTo>
                    <a:pt x="958" y="371"/>
                  </a:lnTo>
                  <a:lnTo>
                    <a:pt x="958" y="364"/>
                  </a:lnTo>
                  <a:lnTo>
                    <a:pt x="956" y="357"/>
                  </a:lnTo>
                  <a:lnTo>
                    <a:pt x="954" y="350"/>
                  </a:lnTo>
                  <a:lnTo>
                    <a:pt x="954" y="343"/>
                  </a:lnTo>
                  <a:lnTo>
                    <a:pt x="951" y="336"/>
                  </a:lnTo>
                  <a:lnTo>
                    <a:pt x="949" y="329"/>
                  </a:lnTo>
                  <a:lnTo>
                    <a:pt x="949" y="329"/>
                  </a:lnTo>
                  <a:lnTo>
                    <a:pt x="949" y="324"/>
                  </a:lnTo>
                  <a:lnTo>
                    <a:pt x="949" y="322"/>
                  </a:lnTo>
                  <a:lnTo>
                    <a:pt x="947" y="322"/>
                  </a:lnTo>
                  <a:lnTo>
                    <a:pt x="937" y="315"/>
                  </a:lnTo>
                  <a:lnTo>
                    <a:pt x="928" y="307"/>
                  </a:lnTo>
                  <a:lnTo>
                    <a:pt x="918" y="300"/>
                  </a:lnTo>
                  <a:lnTo>
                    <a:pt x="911" y="296"/>
                  </a:lnTo>
                  <a:lnTo>
                    <a:pt x="911" y="296"/>
                  </a:lnTo>
                  <a:lnTo>
                    <a:pt x="911" y="296"/>
                  </a:lnTo>
                  <a:lnTo>
                    <a:pt x="909" y="293"/>
                  </a:lnTo>
                  <a:lnTo>
                    <a:pt x="909" y="286"/>
                  </a:lnTo>
                  <a:lnTo>
                    <a:pt x="909" y="277"/>
                  </a:lnTo>
                  <a:lnTo>
                    <a:pt x="909" y="277"/>
                  </a:lnTo>
                  <a:lnTo>
                    <a:pt x="902" y="267"/>
                  </a:lnTo>
                  <a:lnTo>
                    <a:pt x="897" y="260"/>
                  </a:lnTo>
                  <a:lnTo>
                    <a:pt x="897" y="258"/>
                  </a:lnTo>
                  <a:lnTo>
                    <a:pt x="894" y="258"/>
                  </a:lnTo>
                  <a:lnTo>
                    <a:pt x="894" y="258"/>
                  </a:lnTo>
                  <a:lnTo>
                    <a:pt x="892" y="258"/>
                  </a:lnTo>
                  <a:lnTo>
                    <a:pt x="892" y="258"/>
                  </a:lnTo>
                  <a:lnTo>
                    <a:pt x="885" y="253"/>
                  </a:lnTo>
                  <a:lnTo>
                    <a:pt x="885" y="253"/>
                  </a:lnTo>
                  <a:lnTo>
                    <a:pt x="880" y="253"/>
                  </a:lnTo>
                  <a:lnTo>
                    <a:pt x="880" y="253"/>
                  </a:lnTo>
                  <a:lnTo>
                    <a:pt x="878" y="251"/>
                  </a:lnTo>
                  <a:lnTo>
                    <a:pt x="878" y="248"/>
                  </a:lnTo>
                  <a:lnTo>
                    <a:pt x="878" y="239"/>
                  </a:lnTo>
                  <a:lnTo>
                    <a:pt x="878" y="239"/>
                  </a:lnTo>
                  <a:lnTo>
                    <a:pt x="876" y="236"/>
                  </a:lnTo>
                  <a:lnTo>
                    <a:pt x="873" y="229"/>
                  </a:lnTo>
                  <a:lnTo>
                    <a:pt x="868" y="222"/>
                  </a:lnTo>
                  <a:lnTo>
                    <a:pt x="868" y="222"/>
                  </a:lnTo>
                  <a:lnTo>
                    <a:pt x="868" y="217"/>
                  </a:lnTo>
                  <a:lnTo>
                    <a:pt x="866" y="215"/>
                  </a:lnTo>
                  <a:lnTo>
                    <a:pt x="866" y="215"/>
                  </a:lnTo>
                  <a:lnTo>
                    <a:pt x="866" y="210"/>
                  </a:lnTo>
                  <a:lnTo>
                    <a:pt x="864" y="208"/>
                  </a:lnTo>
                  <a:lnTo>
                    <a:pt x="866" y="201"/>
                  </a:lnTo>
                  <a:lnTo>
                    <a:pt x="866" y="196"/>
                  </a:lnTo>
                  <a:lnTo>
                    <a:pt x="866" y="196"/>
                  </a:lnTo>
                  <a:lnTo>
                    <a:pt x="868" y="194"/>
                  </a:lnTo>
                  <a:lnTo>
                    <a:pt x="871" y="191"/>
                  </a:lnTo>
                  <a:lnTo>
                    <a:pt x="871" y="189"/>
                  </a:lnTo>
                  <a:lnTo>
                    <a:pt x="873" y="189"/>
                  </a:lnTo>
                  <a:lnTo>
                    <a:pt x="876" y="187"/>
                  </a:lnTo>
                  <a:lnTo>
                    <a:pt x="878" y="187"/>
                  </a:lnTo>
                  <a:lnTo>
                    <a:pt x="880" y="187"/>
                  </a:lnTo>
                  <a:lnTo>
                    <a:pt x="880" y="187"/>
                  </a:lnTo>
                  <a:lnTo>
                    <a:pt x="880" y="184"/>
                  </a:lnTo>
                  <a:lnTo>
                    <a:pt x="883" y="177"/>
                  </a:lnTo>
                  <a:lnTo>
                    <a:pt x="883" y="175"/>
                  </a:lnTo>
                  <a:lnTo>
                    <a:pt x="885" y="173"/>
                  </a:lnTo>
                  <a:lnTo>
                    <a:pt x="890" y="170"/>
                  </a:lnTo>
                  <a:lnTo>
                    <a:pt x="892" y="170"/>
                  </a:lnTo>
                  <a:lnTo>
                    <a:pt x="897" y="168"/>
                  </a:lnTo>
                  <a:lnTo>
                    <a:pt x="899" y="168"/>
                  </a:lnTo>
                  <a:lnTo>
                    <a:pt x="899" y="165"/>
                  </a:lnTo>
                  <a:lnTo>
                    <a:pt x="902" y="163"/>
                  </a:lnTo>
                  <a:lnTo>
                    <a:pt x="902" y="163"/>
                  </a:lnTo>
                  <a:lnTo>
                    <a:pt x="902" y="163"/>
                  </a:lnTo>
                  <a:lnTo>
                    <a:pt x="902" y="163"/>
                  </a:lnTo>
                  <a:lnTo>
                    <a:pt x="904" y="161"/>
                  </a:lnTo>
                  <a:lnTo>
                    <a:pt x="904" y="161"/>
                  </a:lnTo>
                  <a:lnTo>
                    <a:pt x="906" y="161"/>
                  </a:lnTo>
                  <a:lnTo>
                    <a:pt x="904" y="158"/>
                  </a:lnTo>
                  <a:lnTo>
                    <a:pt x="904" y="156"/>
                  </a:lnTo>
                  <a:lnTo>
                    <a:pt x="904" y="156"/>
                  </a:lnTo>
                  <a:lnTo>
                    <a:pt x="906" y="154"/>
                  </a:lnTo>
                  <a:lnTo>
                    <a:pt x="906" y="154"/>
                  </a:lnTo>
                  <a:lnTo>
                    <a:pt x="906" y="154"/>
                  </a:lnTo>
                  <a:lnTo>
                    <a:pt x="906" y="151"/>
                  </a:lnTo>
                  <a:lnTo>
                    <a:pt x="906" y="146"/>
                  </a:lnTo>
                  <a:lnTo>
                    <a:pt x="906" y="144"/>
                  </a:lnTo>
                  <a:lnTo>
                    <a:pt x="906" y="142"/>
                  </a:lnTo>
                  <a:lnTo>
                    <a:pt x="909" y="137"/>
                  </a:lnTo>
                  <a:lnTo>
                    <a:pt x="909" y="132"/>
                  </a:lnTo>
                  <a:lnTo>
                    <a:pt x="909" y="130"/>
                  </a:lnTo>
                  <a:lnTo>
                    <a:pt x="911" y="128"/>
                  </a:lnTo>
                  <a:lnTo>
                    <a:pt x="916" y="123"/>
                  </a:lnTo>
                  <a:lnTo>
                    <a:pt x="916" y="120"/>
                  </a:lnTo>
                  <a:lnTo>
                    <a:pt x="913" y="120"/>
                  </a:lnTo>
                  <a:lnTo>
                    <a:pt x="911" y="118"/>
                  </a:lnTo>
                  <a:lnTo>
                    <a:pt x="909" y="118"/>
                  </a:lnTo>
                  <a:lnTo>
                    <a:pt x="909" y="116"/>
                  </a:lnTo>
                  <a:lnTo>
                    <a:pt x="909" y="113"/>
                  </a:lnTo>
                  <a:lnTo>
                    <a:pt x="909" y="111"/>
                  </a:lnTo>
                  <a:lnTo>
                    <a:pt x="909" y="109"/>
                  </a:lnTo>
                  <a:lnTo>
                    <a:pt x="911" y="104"/>
                  </a:lnTo>
                  <a:lnTo>
                    <a:pt x="911" y="102"/>
                  </a:lnTo>
                  <a:lnTo>
                    <a:pt x="911" y="97"/>
                  </a:lnTo>
                  <a:lnTo>
                    <a:pt x="911" y="94"/>
                  </a:lnTo>
                  <a:lnTo>
                    <a:pt x="909" y="92"/>
                  </a:lnTo>
                  <a:lnTo>
                    <a:pt x="906" y="87"/>
                  </a:lnTo>
                  <a:lnTo>
                    <a:pt x="906" y="85"/>
                  </a:lnTo>
                  <a:lnTo>
                    <a:pt x="906" y="83"/>
                  </a:lnTo>
                  <a:lnTo>
                    <a:pt x="906" y="78"/>
                  </a:lnTo>
                  <a:lnTo>
                    <a:pt x="906" y="73"/>
                  </a:lnTo>
                  <a:lnTo>
                    <a:pt x="906" y="73"/>
                  </a:lnTo>
                  <a:lnTo>
                    <a:pt x="906" y="68"/>
                  </a:lnTo>
                  <a:lnTo>
                    <a:pt x="909" y="64"/>
                  </a:lnTo>
                  <a:lnTo>
                    <a:pt x="909" y="64"/>
                  </a:lnTo>
                  <a:lnTo>
                    <a:pt x="909" y="61"/>
                  </a:lnTo>
                  <a:lnTo>
                    <a:pt x="909" y="61"/>
                  </a:lnTo>
                  <a:lnTo>
                    <a:pt x="909" y="59"/>
                  </a:lnTo>
                  <a:lnTo>
                    <a:pt x="909" y="59"/>
                  </a:lnTo>
                  <a:lnTo>
                    <a:pt x="909" y="54"/>
                  </a:lnTo>
                  <a:lnTo>
                    <a:pt x="911" y="47"/>
                  </a:lnTo>
                  <a:lnTo>
                    <a:pt x="911" y="47"/>
                  </a:lnTo>
                  <a:lnTo>
                    <a:pt x="911" y="47"/>
                  </a:lnTo>
                  <a:lnTo>
                    <a:pt x="911" y="45"/>
                  </a:lnTo>
                  <a:lnTo>
                    <a:pt x="911" y="42"/>
                  </a:lnTo>
                  <a:lnTo>
                    <a:pt x="911" y="42"/>
                  </a:lnTo>
                  <a:lnTo>
                    <a:pt x="911" y="42"/>
                  </a:lnTo>
                  <a:lnTo>
                    <a:pt x="909" y="40"/>
                  </a:lnTo>
                  <a:lnTo>
                    <a:pt x="909" y="40"/>
                  </a:lnTo>
                  <a:lnTo>
                    <a:pt x="904" y="40"/>
                  </a:lnTo>
                  <a:lnTo>
                    <a:pt x="902" y="40"/>
                  </a:lnTo>
                  <a:lnTo>
                    <a:pt x="902" y="40"/>
                  </a:lnTo>
                  <a:lnTo>
                    <a:pt x="902" y="38"/>
                  </a:lnTo>
                  <a:lnTo>
                    <a:pt x="904" y="35"/>
                  </a:lnTo>
                  <a:lnTo>
                    <a:pt x="904" y="35"/>
                  </a:lnTo>
                  <a:lnTo>
                    <a:pt x="909" y="33"/>
                  </a:lnTo>
                  <a:lnTo>
                    <a:pt x="913" y="28"/>
                  </a:lnTo>
                  <a:lnTo>
                    <a:pt x="916" y="28"/>
                  </a:lnTo>
                  <a:lnTo>
                    <a:pt x="916" y="26"/>
                  </a:lnTo>
                  <a:lnTo>
                    <a:pt x="918" y="23"/>
                  </a:lnTo>
                  <a:lnTo>
                    <a:pt x="916" y="21"/>
                  </a:lnTo>
                  <a:lnTo>
                    <a:pt x="913" y="21"/>
                  </a:lnTo>
                  <a:lnTo>
                    <a:pt x="916" y="19"/>
                  </a:lnTo>
                  <a:lnTo>
                    <a:pt x="916" y="19"/>
                  </a:lnTo>
                  <a:lnTo>
                    <a:pt x="918" y="19"/>
                  </a:lnTo>
                  <a:lnTo>
                    <a:pt x="921" y="19"/>
                  </a:lnTo>
                  <a:lnTo>
                    <a:pt x="923" y="19"/>
                  </a:lnTo>
                  <a:lnTo>
                    <a:pt x="925" y="16"/>
                  </a:lnTo>
                  <a:lnTo>
                    <a:pt x="928" y="16"/>
                  </a:lnTo>
                  <a:lnTo>
                    <a:pt x="928" y="16"/>
                  </a:lnTo>
                  <a:lnTo>
                    <a:pt x="925" y="12"/>
                  </a:lnTo>
                  <a:lnTo>
                    <a:pt x="925" y="12"/>
                  </a:lnTo>
                  <a:lnTo>
                    <a:pt x="925" y="12"/>
                  </a:lnTo>
                  <a:lnTo>
                    <a:pt x="925" y="9"/>
                  </a:lnTo>
                  <a:lnTo>
                    <a:pt x="925" y="9"/>
                  </a:lnTo>
                  <a:lnTo>
                    <a:pt x="918" y="12"/>
                  </a:lnTo>
                  <a:lnTo>
                    <a:pt x="918" y="12"/>
                  </a:lnTo>
                  <a:lnTo>
                    <a:pt x="916" y="12"/>
                  </a:lnTo>
                  <a:lnTo>
                    <a:pt x="916" y="12"/>
                  </a:lnTo>
                  <a:lnTo>
                    <a:pt x="913" y="12"/>
                  </a:lnTo>
                  <a:lnTo>
                    <a:pt x="913" y="9"/>
                  </a:lnTo>
                  <a:lnTo>
                    <a:pt x="913" y="12"/>
                  </a:lnTo>
                  <a:lnTo>
                    <a:pt x="911" y="9"/>
                  </a:lnTo>
                  <a:lnTo>
                    <a:pt x="911" y="9"/>
                  </a:lnTo>
                  <a:lnTo>
                    <a:pt x="909" y="9"/>
                  </a:lnTo>
                  <a:lnTo>
                    <a:pt x="906" y="9"/>
                  </a:lnTo>
                  <a:lnTo>
                    <a:pt x="906" y="9"/>
                  </a:lnTo>
                  <a:lnTo>
                    <a:pt x="906" y="7"/>
                  </a:lnTo>
                  <a:lnTo>
                    <a:pt x="897" y="12"/>
                  </a:lnTo>
                  <a:lnTo>
                    <a:pt x="897" y="12"/>
                  </a:lnTo>
                  <a:lnTo>
                    <a:pt x="894" y="14"/>
                  </a:lnTo>
                  <a:lnTo>
                    <a:pt x="887" y="14"/>
                  </a:lnTo>
                  <a:lnTo>
                    <a:pt x="885" y="14"/>
                  </a:lnTo>
                  <a:lnTo>
                    <a:pt x="883" y="14"/>
                  </a:lnTo>
                  <a:lnTo>
                    <a:pt x="880" y="12"/>
                  </a:lnTo>
                  <a:lnTo>
                    <a:pt x="880" y="12"/>
                  </a:lnTo>
                  <a:lnTo>
                    <a:pt x="883" y="12"/>
                  </a:lnTo>
                  <a:lnTo>
                    <a:pt x="880" y="9"/>
                  </a:lnTo>
                  <a:lnTo>
                    <a:pt x="880" y="9"/>
                  </a:lnTo>
                  <a:lnTo>
                    <a:pt x="883" y="7"/>
                  </a:lnTo>
                  <a:lnTo>
                    <a:pt x="883" y="4"/>
                  </a:lnTo>
                  <a:lnTo>
                    <a:pt x="880" y="7"/>
                  </a:lnTo>
                  <a:lnTo>
                    <a:pt x="880" y="7"/>
                  </a:lnTo>
                  <a:lnTo>
                    <a:pt x="880" y="7"/>
                  </a:lnTo>
                  <a:lnTo>
                    <a:pt x="878" y="7"/>
                  </a:lnTo>
                  <a:lnTo>
                    <a:pt x="878" y="7"/>
                  </a:lnTo>
                  <a:lnTo>
                    <a:pt x="876" y="7"/>
                  </a:lnTo>
                  <a:lnTo>
                    <a:pt x="876" y="7"/>
                  </a:lnTo>
                  <a:lnTo>
                    <a:pt x="876" y="7"/>
                  </a:lnTo>
                  <a:lnTo>
                    <a:pt x="876" y="7"/>
                  </a:lnTo>
                  <a:lnTo>
                    <a:pt x="873" y="7"/>
                  </a:lnTo>
                  <a:lnTo>
                    <a:pt x="873" y="7"/>
                  </a:lnTo>
                  <a:lnTo>
                    <a:pt x="873" y="7"/>
                  </a:lnTo>
                  <a:lnTo>
                    <a:pt x="871" y="7"/>
                  </a:lnTo>
                  <a:lnTo>
                    <a:pt x="868" y="4"/>
                  </a:lnTo>
                  <a:lnTo>
                    <a:pt x="868" y="2"/>
                  </a:lnTo>
                  <a:lnTo>
                    <a:pt x="866" y="2"/>
                  </a:lnTo>
                  <a:lnTo>
                    <a:pt x="864" y="2"/>
                  </a:lnTo>
                  <a:lnTo>
                    <a:pt x="864" y="2"/>
                  </a:lnTo>
                  <a:lnTo>
                    <a:pt x="864" y="2"/>
                  </a:lnTo>
                  <a:lnTo>
                    <a:pt x="864" y="2"/>
                  </a:lnTo>
                  <a:lnTo>
                    <a:pt x="861" y="2"/>
                  </a:lnTo>
                  <a:lnTo>
                    <a:pt x="861" y="2"/>
                  </a:lnTo>
                  <a:lnTo>
                    <a:pt x="861" y="2"/>
                  </a:lnTo>
                  <a:lnTo>
                    <a:pt x="861" y="0"/>
                  </a:lnTo>
                  <a:lnTo>
                    <a:pt x="859" y="0"/>
                  </a:lnTo>
                  <a:lnTo>
                    <a:pt x="859" y="0"/>
                  </a:lnTo>
                  <a:lnTo>
                    <a:pt x="859" y="0"/>
                  </a:lnTo>
                  <a:lnTo>
                    <a:pt x="859" y="0"/>
                  </a:lnTo>
                  <a:lnTo>
                    <a:pt x="857" y="0"/>
                  </a:lnTo>
                  <a:lnTo>
                    <a:pt x="857" y="0"/>
                  </a:lnTo>
                  <a:lnTo>
                    <a:pt x="857" y="0"/>
                  </a:lnTo>
                  <a:lnTo>
                    <a:pt x="857" y="0"/>
                  </a:lnTo>
                  <a:lnTo>
                    <a:pt x="854" y="0"/>
                  </a:lnTo>
                  <a:lnTo>
                    <a:pt x="854" y="0"/>
                  </a:lnTo>
                  <a:lnTo>
                    <a:pt x="854" y="0"/>
                  </a:lnTo>
                  <a:lnTo>
                    <a:pt x="854" y="0"/>
                  </a:lnTo>
                  <a:lnTo>
                    <a:pt x="854" y="0"/>
                  </a:lnTo>
                  <a:lnTo>
                    <a:pt x="854" y="0"/>
                  </a:lnTo>
                  <a:lnTo>
                    <a:pt x="854" y="0"/>
                  </a:lnTo>
                  <a:lnTo>
                    <a:pt x="854" y="0"/>
                  </a:lnTo>
                  <a:lnTo>
                    <a:pt x="854" y="0"/>
                  </a:lnTo>
                  <a:lnTo>
                    <a:pt x="852" y="0"/>
                  </a:lnTo>
                  <a:lnTo>
                    <a:pt x="852" y="0"/>
                  </a:lnTo>
                  <a:lnTo>
                    <a:pt x="852" y="0"/>
                  </a:lnTo>
                  <a:lnTo>
                    <a:pt x="850" y="0"/>
                  </a:lnTo>
                  <a:lnTo>
                    <a:pt x="850" y="0"/>
                  </a:lnTo>
                  <a:lnTo>
                    <a:pt x="850" y="0"/>
                  </a:lnTo>
                  <a:lnTo>
                    <a:pt x="850" y="0"/>
                  </a:lnTo>
                  <a:lnTo>
                    <a:pt x="850" y="2"/>
                  </a:lnTo>
                  <a:lnTo>
                    <a:pt x="852" y="4"/>
                  </a:lnTo>
                  <a:lnTo>
                    <a:pt x="852" y="4"/>
                  </a:lnTo>
                  <a:lnTo>
                    <a:pt x="852" y="4"/>
                  </a:lnTo>
                  <a:lnTo>
                    <a:pt x="852" y="4"/>
                  </a:lnTo>
                  <a:lnTo>
                    <a:pt x="852" y="7"/>
                  </a:lnTo>
                  <a:lnTo>
                    <a:pt x="852" y="7"/>
                  </a:lnTo>
                  <a:lnTo>
                    <a:pt x="852" y="7"/>
                  </a:lnTo>
                  <a:lnTo>
                    <a:pt x="852" y="7"/>
                  </a:lnTo>
                  <a:lnTo>
                    <a:pt x="850" y="9"/>
                  </a:lnTo>
                  <a:lnTo>
                    <a:pt x="847" y="9"/>
                  </a:lnTo>
                  <a:lnTo>
                    <a:pt x="847" y="12"/>
                  </a:lnTo>
                  <a:lnTo>
                    <a:pt x="847" y="12"/>
                  </a:lnTo>
                  <a:lnTo>
                    <a:pt x="845" y="9"/>
                  </a:lnTo>
                  <a:lnTo>
                    <a:pt x="845" y="9"/>
                  </a:lnTo>
                  <a:lnTo>
                    <a:pt x="842" y="12"/>
                  </a:lnTo>
                  <a:lnTo>
                    <a:pt x="838" y="12"/>
                  </a:lnTo>
                  <a:lnTo>
                    <a:pt x="835" y="12"/>
                  </a:lnTo>
                  <a:lnTo>
                    <a:pt x="835" y="12"/>
                  </a:lnTo>
                  <a:lnTo>
                    <a:pt x="833" y="12"/>
                  </a:lnTo>
                  <a:lnTo>
                    <a:pt x="833" y="12"/>
                  </a:lnTo>
                  <a:lnTo>
                    <a:pt x="833" y="9"/>
                  </a:lnTo>
                  <a:lnTo>
                    <a:pt x="831" y="9"/>
                  </a:lnTo>
                  <a:lnTo>
                    <a:pt x="831" y="9"/>
                  </a:lnTo>
                  <a:lnTo>
                    <a:pt x="831" y="9"/>
                  </a:lnTo>
                  <a:lnTo>
                    <a:pt x="821" y="7"/>
                  </a:lnTo>
                  <a:lnTo>
                    <a:pt x="821" y="7"/>
                  </a:lnTo>
                  <a:lnTo>
                    <a:pt x="819" y="7"/>
                  </a:lnTo>
                  <a:lnTo>
                    <a:pt x="819" y="7"/>
                  </a:lnTo>
                  <a:lnTo>
                    <a:pt x="819" y="7"/>
                  </a:lnTo>
                  <a:lnTo>
                    <a:pt x="816" y="7"/>
                  </a:lnTo>
                  <a:lnTo>
                    <a:pt x="816" y="2"/>
                  </a:lnTo>
                  <a:lnTo>
                    <a:pt x="816" y="2"/>
                  </a:lnTo>
                  <a:lnTo>
                    <a:pt x="816" y="2"/>
                  </a:lnTo>
                  <a:lnTo>
                    <a:pt x="814" y="2"/>
                  </a:lnTo>
                  <a:lnTo>
                    <a:pt x="814" y="2"/>
                  </a:lnTo>
                  <a:lnTo>
                    <a:pt x="814" y="2"/>
                  </a:lnTo>
                  <a:lnTo>
                    <a:pt x="814" y="2"/>
                  </a:lnTo>
                  <a:lnTo>
                    <a:pt x="812" y="0"/>
                  </a:lnTo>
                  <a:lnTo>
                    <a:pt x="812" y="0"/>
                  </a:lnTo>
                  <a:lnTo>
                    <a:pt x="807" y="0"/>
                  </a:lnTo>
                  <a:lnTo>
                    <a:pt x="805" y="0"/>
                  </a:lnTo>
                  <a:lnTo>
                    <a:pt x="805" y="0"/>
                  </a:lnTo>
                  <a:lnTo>
                    <a:pt x="802" y="2"/>
                  </a:lnTo>
                  <a:lnTo>
                    <a:pt x="802" y="2"/>
                  </a:lnTo>
                  <a:lnTo>
                    <a:pt x="800" y="4"/>
                  </a:lnTo>
                  <a:lnTo>
                    <a:pt x="800" y="4"/>
                  </a:lnTo>
                  <a:lnTo>
                    <a:pt x="800" y="4"/>
                  </a:lnTo>
                  <a:lnTo>
                    <a:pt x="800" y="7"/>
                  </a:lnTo>
                  <a:lnTo>
                    <a:pt x="800" y="7"/>
                  </a:lnTo>
                  <a:lnTo>
                    <a:pt x="800" y="9"/>
                  </a:lnTo>
                  <a:lnTo>
                    <a:pt x="797" y="9"/>
                  </a:lnTo>
                  <a:lnTo>
                    <a:pt x="797" y="12"/>
                  </a:lnTo>
                  <a:lnTo>
                    <a:pt x="788" y="14"/>
                  </a:lnTo>
                  <a:lnTo>
                    <a:pt x="779" y="16"/>
                  </a:lnTo>
                  <a:lnTo>
                    <a:pt x="776" y="16"/>
                  </a:lnTo>
                  <a:lnTo>
                    <a:pt x="774" y="16"/>
                  </a:lnTo>
                  <a:lnTo>
                    <a:pt x="771" y="16"/>
                  </a:lnTo>
                  <a:lnTo>
                    <a:pt x="771" y="16"/>
                  </a:lnTo>
                  <a:lnTo>
                    <a:pt x="769" y="19"/>
                  </a:lnTo>
                  <a:lnTo>
                    <a:pt x="767" y="19"/>
                  </a:lnTo>
                  <a:lnTo>
                    <a:pt x="764" y="19"/>
                  </a:lnTo>
                  <a:lnTo>
                    <a:pt x="764" y="21"/>
                  </a:lnTo>
                  <a:lnTo>
                    <a:pt x="762" y="21"/>
                  </a:lnTo>
                  <a:lnTo>
                    <a:pt x="762" y="21"/>
                  </a:lnTo>
                  <a:lnTo>
                    <a:pt x="762" y="23"/>
                  </a:lnTo>
                  <a:lnTo>
                    <a:pt x="760" y="26"/>
                  </a:lnTo>
                  <a:lnTo>
                    <a:pt x="760" y="26"/>
                  </a:lnTo>
                  <a:lnTo>
                    <a:pt x="757" y="26"/>
                  </a:lnTo>
                  <a:lnTo>
                    <a:pt x="757" y="28"/>
                  </a:lnTo>
                  <a:lnTo>
                    <a:pt x="757" y="28"/>
                  </a:lnTo>
                  <a:lnTo>
                    <a:pt x="755" y="28"/>
                  </a:lnTo>
                  <a:lnTo>
                    <a:pt x="755" y="28"/>
                  </a:lnTo>
                  <a:lnTo>
                    <a:pt x="753" y="28"/>
                  </a:lnTo>
                  <a:lnTo>
                    <a:pt x="748" y="28"/>
                  </a:lnTo>
                  <a:lnTo>
                    <a:pt x="748" y="28"/>
                  </a:lnTo>
                  <a:lnTo>
                    <a:pt x="745" y="28"/>
                  </a:lnTo>
                  <a:lnTo>
                    <a:pt x="738" y="26"/>
                  </a:lnTo>
                  <a:lnTo>
                    <a:pt x="736" y="23"/>
                  </a:lnTo>
                  <a:lnTo>
                    <a:pt x="736" y="23"/>
                  </a:lnTo>
                  <a:lnTo>
                    <a:pt x="738" y="19"/>
                  </a:lnTo>
                  <a:lnTo>
                    <a:pt x="736" y="19"/>
                  </a:lnTo>
                  <a:lnTo>
                    <a:pt x="736" y="19"/>
                  </a:lnTo>
                  <a:lnTo>
                    <a:pt x="734" y="19"/>
                  </a:lnTo>
                  <a:lnTo>
                    <a:pt x="734" y="19"/>
                  </a:lnTo>
                  <a:lnTo>
                    <a:pt x="734" y="19"/>
                  </a:lnTo>
                  <a:lnTo>
                    <a:pt x="734" y="19"/>
                  </a:lnTo>
                  <a:lnTo>
                    <a:pt x="734" y="16"/>
                  </a:lnTo>
                  <a:lnTo>
                    <a:pt x="731" y="16"/>
                  </a:lnTo>
                  <a:lnTo>
                    <a:pt x="731" y="16"/>
                  </a:lnTo>
                  <a:lnTo>
                    <a:pt x="731" y="16"/>
                  </a:lnTo>
                  <a:lnTo>
                    <a:pt x="731" y="16"/>
                  </a:lnTo>
                  <a:lnTo>
                    <a:pt x="729" y="16"/>
                  </a:lnTo>
                  <a:lnTo>
                    <a:pt x="722" y="12"/>
                  </a:lnTo>
                  <a:lnTo>
                    <a:pt x="719" y="12"/>
                  </a:lnTo>
                  <a:lnTo>
                    <a:pt x="717" y="12"/>
                  </a:lnTo>
                  <a:lnTo>
                    <a:pt x="712" y="12"/>
                  </a:lnTo>
                  <a:lnTo>
                    <a:pt x="710" y="12"/>
                  </a:lnTo>
                  <a:lnTo>
                    <a:pt x="710" y="12"/>
                  </a:lnTo>
                  <a:lnTo>
                    <a:pt x="708" y="14"/>
                  </a:lnTo>
                  <a:lnTo>
                    <a:pt x="708" y="12"/>
                  </a:lnTo>
                  <a:lnTo>
                    <a:pt x="705" y="12"/>
                  </a:lnTo>
                  <a:lnTo>
                    <a:pt x="705" y="12"/>
                  </a:lnTo>
                  <a:lnTo>
                    <a:pt x="705" y="12"/>
                  </a:lnTo>
                  <a:lnTo>
                    <a:pt x="703" y="12"/>
                  </a:lnTo>
                  <a:lnTo>
                    <a:pt x="703" y="12"/>
                  </a:lnTo>
                  <a:lnTo>
                    <a:pt x="703" y="12"/>
                  </a:lnTo>
                  <a:lnTo>
                    <a:pt x="696" y="12"/>
                  </a:lnTo>
                  <a:lnTo>
                    <a:pt x="696" y="12"/>
                  </a:lnTo>
                  <a:lnTo>
                    <a:pt x="693" y="12"/>
                  </a:lnTo>
                  <a:lnTo>
                    <a:pt x="693" y="12"/>
                  </a:lnTo>
                  <a:lnTo>
                    <a:pt x="691" y="12"/>
                  </a:lnTo>
                  <a:lnTo>
                    <a:pt x="691" y="12"/>
                  </a:lnTo>
                  <a:lnTo>
                    <a:pt x="691" y="12"/>
                  </a:lnTo>
                  <a:lnTo>
                    <a:pt x="689" y="12"/>
                  </a:lnTo>
                  <a:lnTo>
                    <a:pt x="689" y="12"/>
                  </a:lnTo>
                  <a:lnTo>
                    <a:pt x="686" y="12"/>
                  </a:lnTo>
                  <a:lnTo>
                    <a:pt x="686" y="12"/>
                  </a:lnTo>
                  <a:lnTo>
                    <a:pt x="684" y="14"/>
                  </a:lnTo>
                  <a:lnTo>
                    <a:pt x="684" y="12"/>
                  </a:lnTo>
                  <a:lnTo>
                    <a:pt x="682" y="12"/>
                  </a:lnTo>
                  <a:lnTo>
                    <a:pt x="682" y="12"/>
                  </a:lnTo>
                  <a:lnTo>
                    <a:pt x="679" y="12"/>
                  </a:lnTo>
                  <a:lnTo>
                    <a:pt x="677" y="12"/>
                  </a:lnTo>
                  <a:lnTo>
                    <a:pt x="677" y="12"/>
                  </a:lnTo>
                  <a:lnTo>
                    <a:pt x="677" y="12"/>
                  </a:lnTo>
                  <a:lnTo>
                    <a:pt x="674" y="12"/>
                  </a:lnTo>
                  <a:lnTo>
                    <a:pt x="672" y="12"/>
                  </a:lnTo>
                  <a:lnTo>
                    <a:pt x="670" y="12"/>
                  </a:lnTo>
                  <a:lnTo>
                    <a:pt x="665" y="12"/>
                  </a:lnTo>
                  <a:lnTo>
                    <a:pt x="663" y="14"/>
                  </a:lnTo>
                  <a:lnTo>
                    <a:pt x="660" y="16"/>
                  </a:lnTo>
                  <a:lnTo>
                    <a:pt x="658" y="19"/>
                  </a:lnTo>
                  <a:lnTo>
                    <a:pt x="658" y="19"/>
                  </a:lnTo>
                  <a:lnTo>
                    <a:pt x="655" y="19"/>
                  </a:lnTo>
                  <a:lnTo>
                    <a:pt x="655" y="19"/>
                  </a:lnTo>
                  <a:lnTo>
                    <a:pt x="655" y="19"/>
                  </a:lnTo>
                  <a:lnTo>
                    <a:pt x="655" y="19"/>
                  </a:lnTo>
                  <a:lnTo>
                    <a:pt x="655" y="19"/>
                  </a:lnTo>
                  <a:lnTo>
                    <a:pt x="653" y="19"/>
                  </a:lnTo>
                  <a:lnTo>
                    <a:pt x="653" y="19"/>
                  </a:lnTo>
                  <a:lnTo>
                    <a:pt x="651" y="21"/>
                  </a:lnTo>
                  <a:lnTo>
                    <a:pt x="651" y="21"/>
                  </a:lnTo>
                  <a:lnTo>
                    <a:pt x="644" y="19"/>
                  </a:lnTo>
                  <a:lnTo>
                    <a:pt x="641" y="19"/>
                  </a:lnTo>
                  <a:lnTo>
                    <a:pt x="639" y="19"/>
                  </a:lnTo>
                  <a:lnTo>
                    <a:pt x="637" y="19"/>
                  </a:lnTo>
                  <a:lnTo>
                    <a:pt x="637" y="19"/>
                  </a:lnTo>
                  <a:lnTo>
                    <a:pt x="637" y="21"/>
                  </a:lnTo>
                  <a:lnTo>
                    <a:pt x="637" y="21"/>
                  </a:lnTo>
                  <a:lnTo>
                    <a:pt x="634" y="21"/>
                  </a:lnTo>
                  <a:lnTo>
                    <a:pt x="634" y="21"/>
                  </a:lnTo>
                  <a:lnTo>
                    <a:pt x="632" y="23"/>
                  </a:lnTo>
                  <a:lnTo>
                    <a:pt x="632" y="21"/>
                  </a:lnTo>
                  <a:lnTo>
                    <a:pt x="629" y="21"/>
                  </a:lnTo>
                  <a:lnTo>
                    <a:pt x="627" y="19"/>
                  </a:lnTo>
                  <a:lnTo>
                    <a:pt x="627" y="19"/>
                  </a:lnTo>
                  <a:lnTo>
                    <a:pt x="625" y="16"/>
                  </a:lnTo>
                  <a:lnTo>
                    <a:pt x="625" y="16"/>
                  </a:lnTo>
                  <a:lnTo>
                    <a:pt x="622" y="19"/>
                  </a:lnTo>
                  <a:lnTo>
                    <a:pt x="618" y="21"/>
                  </a:lnTo>
                  <a:lnTo>
                    <a:pt x="618" y="21"/>
                  </a:lnTo>
                  <a:lnTo>
                    <a:pt x="618" y="23"/>
                  </a:lnTo>
                  <a:lnTo>
                    <a:pt x="615" y="23"/>
                  </a:lnTo>
                  <a:lnTo>
                    <a:pt x="615" y="26"/>
                  </a:lnTo>
                  <a:lnTo>
                    <a:pt x="611" y="28"/>
                  </a:lnTo>
                  <a:lnTo>
                    <a:pt x="606" y="31"/>
                  </a:lnTo>
                  <a:lnTo>
                    <a:pt x="603" y="33"/>
                  </a:lnTo>
                  <a:lnTo>
                    <a:pt x="596" y="33"/>
                  </a:lnTo>
                  <a:lnTo>
                    <a:pt x="596" y="33"/>
                  </a:lnTo>
                  <a:lnTo>
                    <a:pt x="594" y="33"/>
                  </a:lnTo>
                  <a:lnTo>
                    <a:pt x="594" y="33"/>
                  </a:lnTo>
                  <a:lnTo>
                    <a:pt x="594" y="33"/>
                  </a:lnTo>
                  <a:lnTo>
                    <a:pt x="594" y="31"/>
                  </a:lnTo>
                  <a:lnTo>
                    <a:pt x="594" y="31"/>
                  </a:lnTo>
                  <a:lnTo>
                    <a:pt x="594" y="31"/>
                  </a:lnTo>
                  <a:lnTo>
                    <a:pt x="592" y="31"/>
                  </a:lnTo>
                  <a:lnTo>
                    <a:pt x="592" y="28"/>
                  </a:lnTo>
                  <a:lnTo>
                    <a:pt x="589" y="28"/>
                  </a:lnTo>
                  <a:lnTo>
                    <a:pt x="589" y="31"/>
                  </a:lnTo>
                  <a:lnTo>
                    <a:pt x="575" y="33"/>
                  </a:lnTo>
                  <a:lnTo>
                    <a:pt x="570" y="35"/>
                  </a:lnTo>
                  <a:lnTo>
                    <a:pt x="570" y="35"/>
                  </a:lnTo>
                  <a:lnTo>
                    <a:pt x="568" y="33"/>
                  </a:lnTo>
                  <a:lnTo>
                    <a:pt x="563" y="33"/>
                  </a:lnTo>
                  <a:lnTo>
                    <a:pt x="561" y="35"/>
                  </a:lnTo>
                  <a:lnTo>
                    <a:pt x="561" y="35"/>
                  </a:lnTo>
                  <a:lnTo>
                    <a:pt x="558" y="35"/>
                  </a:lnTo>
                  <a:lnTo>
                    <a:pt x="558" y="35"/>
                  </a:lnTo>
                  <a:lnTo>
                    <a:pt x="558" y="35"/>
                  </a:lnTo>
                  <a:lnTo>
                    <a:pt x="556" y="35"/>
                  </a:lnTo>
                  <a:lnTo>
                    <a:pt x="556" y="35"/>
                  </a:lnTo>
                  <a:lnTo>
                    <a:pt x="556" y="35"/>
                  </a:lnTo>
                  <a:lnTo>
                    <a:pt x="547" y="35"/>
                  </a:lnTo>
                  <a:lnTo>
                    <a:pt x="544" y="35"/>
                  </a:lnTo>
                  <a:lnTo>
                    <a:pt x="542" y="38"/>
                  </a:lnTo>
                  <a:lnTo>
                    <a:pt x="542" y="35"/>
                  </a:lnTo>
                  <a:lnTo>
                    <a:pt x="540" y="35"/>
                  </a:lnTo>
                  <a:lnTo>
                    <a:pt x="537" y="35"/>
                  </a:lnTo>
                  <a:lnTo>
                    <a:pt x="537" y="35"/>
                  </a:lnTo>
                  <a:lnTo>
                    <a:pt x="535" y="38"/>
                  </a:lnTo>
                  <a:lnTo>
                    <a:pt x="532" y="38"/>
                  </a:lnTo>
                  <a:lnTo>
                    <a:pt x="532" y="38"/>
                  </a:lnTo>
                  <a:lnTo>
                    <a:pt x="530" y="38"/>
                  </a:lnTo>
                  <a:lnTo>
                    <a:pt x="528" y="38"/>
                  </a:lnTo>
                  <a:lnTo>
                    <a:pt x="525" y="38"/>
                  </a:lnTo>
                  <a:lnTo>
                    <a:pt x="525" y="40"/>
                  </a:lnTo>
                  <a:lnTo>
                    <a:pt x="521" y="40"/>
                  </a:lnTo>
                  <a:lnTo>
                    <a:pt x="518" y="40"/>
                  </a:lnTo>
                  <a:lnTo>
                    <a:pt x="516" y="40"/>
                  </a:lnTo>
                  <a:lnTo>
                    <a:pt x="516" y="42"/>
                  </a:lnTo>
                  <a:lnTo>
                    <a:pt x="516" y="42"/>
                  </a:lnTo>
                  <a:lnTo>
                    <a:pt x="516" y="42"/>
                  </a:lnTo>
                  <a:lnTo>
                    <a:pt x="514" y="42"/>
                  </a:lnTo>
                  <a:lnTo>
                    <a:pt x="514" y="45"/>
                  </a:lnTo>
                  <a:lnTo>
                    <a:pt x="514" y="45"/>
                  </a:lnTo>
                  <a:lnTo>
                    <a:pt x="514" y="45"/>
                  </a:lnTo>
                  <a:lnTo>
                    <a:pt x="511" y="45"/>
                  </a:lnTo>
                  <a:lnTo>
                    <a:pt x="511" y="47"/>
                  </a:lnTo>
                  <a:lnTo>
                    <a:pt x="509" y="47"/>
                  </a:lnTo>
                  <a:lnTo>
                    <a:pt x="506" y="49"/>
                  </a:lnTo>
                  <a:lnTo>
                    <a:pt x="504" y="49"/>
                  </a:lnTo>
                  <a:lnTo>
                    <a:pt x="504" y="49"/>
                  </a:lnTo>
                  <a:lnTo>
                    <a:pt x="499" y="49"/>
                  </a:lnTo>
                  <a:lnTo>
                    <a:pt x="499" y="49"/>
                  </a:lnTo>
                  <a:lnTo>
                    <a:pt x="499" y="49"/>
                  </a:lnTo>
                  <a:lnTo>
                    <a:pt x="497" y="52"/>
                  </a:lnTo>
                  <a:lnTo>
                    <a:pt x="497" y="52"/>
                  </a:lnTo>
                  <a:lnTo>
                    <a:pt x="495" y="52"/>
                  </a:lnTo>
                  <a:lnTo>
                    <a:pt x="490" y="54"/>
                  </a:lnTo>
                  <a:lnTo>
                    <a:pt x="490" y="57"/>
                  </a:lnTo>
                  <a:lnTo>
                    <a:pt x="490" y="57"/>
                  </a:lnTo>
                  <a:lnTo>
                    <a:pt x="488" y="57"/>
                  </a:lnTo>
                  <a:lnTo>
                    <a:pt x="485" y="57"/>
                  </a:lnTo>
                  <a:lnTo>
                    <a:pt x="485" y="57"/>
                  </a:lnTo>
                  <a:lnTo>
                    <a:pt x="483" y="59"/>
                  </a:lnTo>
                  <a:lnTo>
                    <a:pt x="483" y="59"/>
                  </a:lnTo>
                  <a:lnTo>
                    <a:pt x="483" y="59"/>
                  </a:lnTo>
                  <a:lnTo>
                    <a:pt x="483" y="61"/>
                  </a:lnTo>
                  <a:lnTo>
                    <a:pt x="483" y="61"/>
                  </a:lnTo>
                  <a:lnTo>
                    <a:pt x="480" y="61"/>
                  </a:lnTo>
                  <a:lnTo>
                    <a:pt x="480" y="61"/>
                  </a:lnTo>
                  <a:lnTo>
                    <a:pt x="480" y="61"/>
                  </a:lnTo>
                  <a:lnTo>
                    <a:pt x="476" y="64"/>
                  </a:lnTo>
                  <a:lnTo>
                    <a:pt x="476" y="64"/>
                  </a:lnTo>
                  <a:lnTo>
                    <a:pt x="473" y="66"/>
                  </a:lnTo>
                  <a:lnTo>
                    <a:pt x="473" y="68"/>
                  </a:lnTo>
                  <a:lnTo>
                    <a:pt x="473" y="68"/>
                  </a:lnTo>
                  <a:lnTo>
                    <a:pt x="471" y="68"/>
                  </a:lnTo>
                  <a:lnTo>
                    <a:pt x="471" y="68"/>
                  </a:lnTo>
                  <a:lnTo>
                    <a:pt x="471" y="68"/>
                  </a:lnTo>
                  <a:lnTo>
                    <a:pt x="471" y="71"/>
                  </a:lnTo>
                  <a:lnTo>
                    <a:pt x="469" y="75"/>
                  </a:lnTo>
                  <a:lnTo>
                    <a:pt x="469" y="75"/>
                  </a:lnTo>
                  <a:lnTo>
                    <a:pt x="466" y="80"/>
                  </a:lnTo>
                  <a:lnTo>
                    <a:pt x="466" y="83"/>
                  </a:lnTo>
                  <a:lnTo>
                    <a:pt x="464" y="83"/>
                  </a:lnTo>
                  <a:lnTo>
                    <a:pt x="461" y="85"/>
                  </a:lnTo>
                  <a:lnTo>
                    <a:pt x="459" y="85"/>
                  </a:lnTo>
                  <a:lnTo>
                    <a:pt x="459" y="85"/>
                  </a:lnTo>
                  <a:lnTo>
                    <a:pt x="457" y="85"/>
                  </a:lnTo>
                  <a:lnTo>
                    <a:pt x="454" y="85"/>
                  </a:lnTo>
                  <a:lnTo>
                    <a:pt x="452" y="83"/>
                  </a:lnTo>
                  <a:lnTo>
                    <a:pt x="450" y="83"/>
                  </a:lnTo>
                  <a:lnTo>
                    <a:pt x="450" y="83"/>
                  </a:lnTo>
                  <a:lnTo>
                    <a:pt x="450" y="80"/>
                  </a:lnTo>
                  <a:lnTo>
                    <a:pt x="450" y="80"/>
                  </a:lnTo>
                  <a:lnTo>
                    <a:pt x="450" y="80"/>
                  </a:lnTo>
                  <a:lnTo>
                    <a:pt x="447" y="80"/>
                  </a:lnTo>
                  <a:lnTo>
                    <a:pt x="447" y="78"/>
                  </a:lnTo>
                  <a:lnTo>
                    <a:pt x="447" y="78"/>
                  </a:lnTo>
                  <a:lnTo>
                    <a:pt x="447" y="78"/>
                  </a:lnTo>
                  <a:lnTo>
                    <a:pt x="447" y="78"/>
                  </a:lnTo>
                  <a:lnTo>
                    <a:pt x="445" y="78"/>
                  </a:lnTo>
                  <a:lnTo>
                    <a:pt x="443" y="78"/>
                  </a:lnTo>
                  <a:lnTo>
                    <a:pt x="443" y="78"/>
                  </a:lnTo>
                  <a:lnTo>
                    <a:pt x="440" y="78"/>
                  </a:lnTo>
                  <a:lnTo>
                    <a:pt x="440" y="78"/>
                  </a:lnTo>
                  <a:lnTo>
                    <a:pt x="440" y="78"/>
                  </a:lnTo>
                  <a:lnTo>
                    <a:pt x="440" y="78"/>
                  </a:lnTo>
                  <a:lnTo>
                    <a:pt x="440" y="78"/>
                  </a:lnTo>
                  <a:lnTo>
                    <a:pt x="440" y="78"/>
                  </a:lnTo>
                  <a:lnTo>
                    <a:pt x="440" y="78"/>
                  </a:lnTo>
                  <a:lnTo>
                    <a:pt x="440" y="80"/>
                  </a:lnTo>
                  <a:lnTo>
                    <a:pt x="440" y="80"/>
                  </a:lnTo>
                  <a:lnTo>
                    <a:pt x="440" y="80"/>
                  </a:lnTo>
                  <a:lnTo>
                    <a:pt x="440" y="80"/>
                  </a:lnTo>
                  <a:lnTo>
                    <a:pt x="438" y="85"/>
                  </a:lnTo>
                  <a:lnTo>
                    <a:pt x="435" y="87"/>
                  </a:lnTo>
                  <a:lnTo>
                    <a:pt x="435" y="87"/>
                  </a:lnTo>
                  <a:lnTo>
                    <a:pt x="435" y="87"/>
                  </a:lnTo>
                  <a:lnTo>
                    <a:pt x="435" y="87"/>
                  </a:lnTo>
                  <a:lnTo>
                    <a:pt x="433" y="87"/>
                  </a:lnTo>
                  <a:lnTo>
                    <a:pt x="433" y="87"/>
                  </a:lnTo>
                  <a:lnTo>
                    <a:pt x="433" y="90"/>
                  </a:lnTo>
                  <a:lnTo>
                    <a:pt x="431" y="90"/>
                  </a:lnTo>
                  <a:lnTo>
                    <a:pt x="431" y="90"/>
                  </a:lnTo>
                  <a:lnTo>
                    <a:pt x="428" y="90"/>
                  </a:lnTo>
                  <a:lnTo>
                    <a:pt x="428" y="90"/>
                  </a:lnTo>
                  <a:lnTo>
                    <a:pt x="428" y="90"/>
                  </a:lnTo>
                  <a:lnTo>
                    <a:pt x="428" y="90"/>
                  </a:lnTo>
                  <a:lnTo>
                    <a:pt x="426" y="87"/>
                  </a:lnTo>
                  <a:lnTo>
                    <a:pt x="426" y="87"/>
                  </a:lnTo>
                  <a:lnTo>
                    <a:pt x="426" y="87"/>
                  </a:lnTo>
                  <a:lnTo>
                    <a:pt x="424" y="87"/>
                  </a:lnTo>
                  <a:lnTo>
                    <a:pt x="424" y="87"/>
                  </a:lnTo>
                  <a:lnTo>
                    <a:pt x="424" y="87"/>
                  </a:lnTo>
                  <a:lnTo>
                    <a:pt x="424" y="87"/>
                  </a:lnTo>
                  <a:lnTo>
                    <a:pt x="424" y="87"/>
                  </a:lnTo>
                  <a:lnTo>
                    <a:pt x="421" y="87"/>
                  </a:lnTo>
                  <a:lnTo>
                    <a:pt x="421" y="87"/>
                  </a:lnTo>
                  <a:lnTo>
                    <a:pt x="419" y="90"/>
                  </a:lnTo>
                  <a:lnTo>
                    <a:pt x="417" y="90"/>
                  </a:lnTo>
                  <a:lnTo>
                    <a:pt x="417" y="90"/>
                  </a:lnTo>
                  <a:lnTo>
                    <a:pt x="417" y="90"/>
                  </a:lnTo>
                  <a:lnTo>
                    <a:pt x="417" y="90"/>
                  </a:lnTo>
                  <a:lnTo>
                    <a:pt x="417" y="90"/>
                  </a:lnTo>
                  <a:lnTo>
                    <a:pt x="414" y="90"/>
                  </a:lnTo>
                  <a:lnTo>
                    <a:pt x="414" y="90"/>
                  </a:lnTo>
                  <a:lnTo>
                    <a:pt x="412" y="92"/>
                  </a:lnTo>
                  <a:lnTo>
                    <a:pt x="412" y="92"/>
                  </a:lnTo>
                  <a:lnTo>
                    <a:pt x="409" y="92"/>
                  </a:lnTo>
                  <a:lnTo>
                    <a:pt x="409" y="92"/>
                  </a:lnTo>
                  <a:lnTo>
                    <a:pt x="409" y="94"/>
                  </a:lnTo>
                  <a:lnTo>
                    <a:pt x="407" y="94"/>
                  </a:lnTo>
                  <a:lnTo>
                    <a:pt x="405" y="97"/>
                  </a:lnTo>
                  <a:lnTo>
                    <a:pt x="405" y="97"/>
                  </a:lnTo>
                  <a:lnTo>
                    <a:pt x="405" y="99"/>
                  </a:lnTo>
                  <a:lnTo>
                    <a:pt x="405" y="99"/>
                  </a:lnTo>
                  <a:lnTo>
                    <a:pt x="402" y="99"/>
                  </a:lnTo>
                  <a:lnTo>
                    <a:pt x="402" y="99"/>
                  </a:lnTo>
                  <a:lnTo>
                    <a:pt x="402" y="99"/>
                  </a:lnTo>
                  <a:lnTo>
                    <a:pt x="400" y="104"/>
                  </a:lnTo>
                  <a:lnTo>
                    <a:pt x="400" y="106"/>
                  </a:lnTo>
                  <a:lnTo>
                    <a:pt x="398" y="106"/>
                  </a:lnTo>
                  <a:lnTo>
                    <a:pt x="398" y="111"/>
                  </a:lnTo>
                  <a:lnTo>
                    <a:pt x="398" y="111"/>
                  </a:lnTo>
                  <a:lnTo>
                    <a:pt x="398" y="111"/>
                  </a:lnTo>
                  <a:lnTo>
                    <a:pt x="395" y="113"/>
                  </a:lnTo>
                  <a:lnTo>
                    <a:pt x="395" y="113"/>
                  </a:lnTo>
                  <a:lnTo>
                    <a:pt x="393" y="113"/>
                  </a:lnTo>
                  <a:lnTo>
                    <a:pt x="393" y="116"/>
                  </a:lnTo>
                  <a:lnTo>
                    <a:pt x="393" y="116"/>
                  </a:lnTo>
                  <a:lnTo>
                    <a:pt x="393" y="116"/>
                  </a:lnTo>
                  <a:lnTo>
                    <a:pt x="390" y="116"/>
                  </a:lnTo>
                  <a:lnTo>
                    <a:pt x="386" y="118"/>
                  </a:lnTo>
                  <a:lnTo>
                    <a:pt x="383" y="118"/>
                  </a:lnTo>
                  <a:lnTo>
                    <a:pt x="379" y="123"/>
                  </a:lnTo>
                  <a:lnTo>
                    <a:pt x="376" y="125"/>
                  </a:lnTo>
                  <a:lnTo>
                    <a:pt x="376" y="125"/>
                  </a:lnTo>
                  <a:lnTo>
                    <a:pt x="374" y="125"/>
                  </a:lnTo>
                  <a:lnTo>
                    <a:pt x="372" y="128"/>
                  </a:lnTo>
                  <a:lnTo>
                    <a:pt x="372" y="128"/>
                  </a:lnTo>
                  <a:lnTo>
                    <a:pt x="369" y="128"/>
                  </a:lnTo>
                  <a:lnTo>
                    <a:pt x="369" y="128"/>
                  </a:lnTo>
                  <a:lnTo>
                    <a:pt x="367" y="128"/>
                  </a:lnTo>
                  <a:lnTo>
                    <a:pt x="367" y="130"/>
                  </a:lnTo>
                  <a:lnTo>
                    <a:pt x="362" y="130"/>
                  </a:lnTo>
                  <a:lnTo>
                    <a:pt x="360" y="132"/>
                  </a:lnTo>
                  <a:lnTo>
                    <a:pt x="360" y="132"/>
                  </a:lnTo>
                  <a:lnTo>
                    <a:pt x="360" y="132"/>
                  </a:lnTo>
                  <a:lnTo>
                    <a:pt x="360" y="132"/>
                  </a:lnTo>
                  <a:lnTo>
                    <a:pt x="355" y="132"/>
                  </a:lnTo>
                  <a:lnTo>
                    <a:pt x="353" y="132"/>
                  </a:lnTo>
                  <a:lnTo>
                    <a:pt x="353" y="130"/>
                  </a:lnTo>
                  <a:lnTo>
                    <a:pt x="350" y="130"/>
                  </a:lnTo>
                  <a:lnTo>
                    <a:pt x="348" y="130"/>
                  </a:lnTo>
                  <a:lnTo>
                    <a:pt x="348" y="130"/>
                  </a:lnTo>
                  <a:lnTo>
                    <a:pt x="348" y="130"/>
                  </a:lnTo>
                  <a:lnTo>
                    <a:pt x="348" y="130"/>
                  </a:lnTo>
                  <a:lnTo>
                    <a:pt x="348" y="130"/>
                  </a:lnTo>
                  <a:lnTo>
                    <a:pt x="346" y="130"/>
                  </a:lnTo>
                  <a:lnTo>
                    <a:pt x="346" y="135"/>
                  </a:lnTo>
                  <a:lnTo>
                    <a:pt x="346" y="135"/>
                  </a:lnTo>
                  <a:lnTo>
                    <a:pt x="348" y="137"/>
                  </a:lnTo>
                  <a:lnTo>
                    <a:pt x="350" y="137"/>
                  </a:lnTo>
                  <a:lnTo>
                    <a:pt x="350" y="139"/>
                  </a:lnTo>
                  <a:lnTo>
                    <a:pt x="353" y="139"/>
                  </a:lnTo>
                  <a:lnTo>
                    <a:pt x="355" y="142"/>
                  </a:lnTo>
                  <a:lnTo>
                    <a:pt x="357" y="142"/>
                  </a:lnTo>
                  <a:lnTo>
                    <a:pt x="357" y="142"/>
                  </a:lnTo>
                  <a:lnTo>
                    <a:pt x="357" y="142"/>
                  </a:lnTo>
                  <a:lnTo>
                    <a:pt x="357" y="144"/>
                  </a:lnTo>
                  <a:lnTo>
                    <a:pt x="357" y="144"/>
                  </a:lnTo>
                  <a:lnTo>
                    <a:pt x="360" y="146"/>
                  </a:lnTo>
                  <a:lnTo>
                    <a:pt x="362" y="146"/>
                  </a:lnTo>
                  <a:lnTo>
                    <a:pt x="364" y="149"/>
                  </a:lnTo>
                  <a:lnTo>
                    <a:pt x="369" y="154"/>
                  </a:lnTo>
                  <a:lnTo>
                    <a:pt x="369" y="154"/>
                  </a:lnTo>
                  <a:lnTo>
                    <a:pt x="369" y="154"/>
                  </a:lnTo>
                  <a:lnTo>
                    <a:pt x="369" y="154"/>
                  </a:lnTo>
                  <a:lnTo>
                    <a:pt x="369" y="158"/>
                  </a:lnTo>
                  <a:lnTo>
                    <a:pt x="364" y="161"/>
                  </a:lnTo>
                  <a:lnTo>
                    <a:pt x="364" y="163"/>
                  </a:lnTo>
                  <a:lnTo>
                    <a:pt x="372" y="170"/>
                  </a:lnTo>
                  <a:lnTo>
                    <a:pt x="374" y="170"/>
                  </a:lnTo>
                  <a:lnTo>
                    <a:pt x="374" y="170"/>
                  </a:lnTo>
                  <a:lnTo>
                    <a:pt x="369" y="177"/>
                  </a:lnTo>
                  <a:lnTo>
                    <a:pt x="369" y="180"/>
                  </a:lnTo>
                  <a:lnTo>
                    <a:pt x="372" y="182"/>
                  </a:lnTo>
                  <a:lnTo>
                    <a:pt x="376" y="194"/>
                  </a:lnTo>
                  <a:lnTo>
                    <a:pt x="376" y="196"/>
                  </a:lnTo>
                  <a:lnTo>
                    <a:pt x="376" y="196"/>
                  </a:lnTo>
                  <a:lnTo>
                    <a:pt x="376" y="199"/>
                  </a:lnTo>
                  <a:lnTo>
                    <a:pt x="374" y="208"/>
                  </a:lnTo>
                  <a:lnTo>
                    <a:pt x="374" y="210"/>
                  </a:lnTo>
                  <a:lnTo>
                    <a:pt x="374" y="215"/>
                  </a:lnTo>
                  <a:lnTo>
                    <a:pt x="374" y="215"/>
                  </a:lnTo>
                  <a:lnTo>
                    <a:pt x="374" y="217"/>
                  </a:lnTo>
                  <a:lnTo>
                    <a:pt x="374" y="217"/>
                  </a:lnTo>
                  <a:lnTo>
                    <a:pt x="374" y="217"/>
                  </a:lnTo>
                  <a:lnTo>
                    <a:pt x="372" y="220"/>
                  </a:lnTo>
                  <a:lnTo>
                    <a:pt x="372" y="220"/>
                  </a:lnTo>
                  <a:lnTo>
                    <a:pt x="372" y="220"/>
                  </a:lnTo>
                  <a:lnTo>
                    <a:pt x="372" y="222"/>
                  </a:lnTo>
                  <a:lnTo>
                    <a:pt x="372" y="222"/>
                  </a:lnTo>
                  <a:lnTo>
                    <a:pt x="374" y="222"/>
                  </a:lnTo>
                  <a:lnTo>
                    <a:pt x="376" y="222"/>
                  </a:lnTo>
                  <a:lnTo>
                    <a:pt x="376" y="225"/>
                  </a:lnTo>
                  <a:lnTo>
                    <a:pt x="379" y="229"/>
                  </a:lnTo>
                  <a:lnTo>
                    <a:pt x="379" y="232"/>
                  </a:lnTo>
                  <a:lnTo>
                    <a:pt x="379" y="234"/>
                  </a:lnTo>
                  <a:lnTo>
                    <a:pt x="376" y="234"/>
                  </a:lnTo>
                  <a:lnTo>
                    <a:pt x="376" y="239"/>
                  </a:lnTo>
                  <a:lnTo>
                    <a:pt x="376" y="241"/>
                  </a:lnTo>
                  <a:lnTo>
                    <a:pt x="374" y="241"/>
                  </a:lnTo>
                  <a:lnTo>
                    <a:pt x="374" y="248"/>
                  </a:lnTo>
                  <a:lnTo>
                    <a:pt x="376" y="251"/>
                  </a:lnTo>
                  <a:lnTo>
                    <a:pt x="379" y="253"/>
                  </a:lnTo>
                  <a:lnTo>
                    <a:pt x="379" y="255"/>
                  </a:lnTo>
                  <a:lnTo>
                    <a:pt x="379" y="255"/>
                  </a:lnTo>
                  <a:lnTo>
                    <a:pt x="381" y="258"/>
                  </a:lnTo>
                  <a:lnTo>
                    <a:pt x="383" y="260"/>
                  </a:lnTo>
                  <a:lnTo>
                    <a:pt x="383" y="260"/>
                  </a:lnTo>
                  <a:lnTo>
                    <a:pt x="386" y="262"/>
                  </a:lnTo>
                  <a:lnTo>
                    <a:pt x="386" y="262"/>
                  </a:lnTo>
                  <a:lnTo>
                    <a:pt x="386" y="265"/>
                  </a:lnTo>
                  <a:lnTo>
                    <a:pt x="386" y="265"/>
                  </a:lnTo>
                  <a:lnTo>
                    <a:pt x="386" y="267"/>
                  </a:lnTo>
                  <a:lnTo>
                    <a:pt x="383" y="267"/>
                  </a:lnTo>
                  <a:lnTo>
                    <a:pt x="383" y="267"/>
                  </a:lnTo>
                  <a:lnTo>
                    <a:pt x="383" y="267"/>
                  </a:lnTo>
                  <a:lnTo>
                    <a:pt x="381" y="270"/>
                  </a:lnTo>
                  <a:lnTo>
                    <a:pt x="388" y="281"/>
                  </a:lnTo>
                  <a:lnTo>
                    <a:pt x="390" y="284"/>
                  </a:lnTo>
                  <a:lnTo>
                    <a:pt x="393" y="284"/>
                  </a:lnTo>
                  <a:lnTo>
                    <a:pt x="409" y="296"/>
                  </a:lnTo>
                  <a:lnTo>
                    <a:pt x="409" y="298"/>
                  </a:lnTo>
                  <a:lnTo>
                    <a:pt x="407" y="300"/>
                  </a:lnTo>
                  <a:lnTo>
                    <a:pt x="405" y="303"/>
                  </a:lnTo>
                  <a:lnTo>
                    <a:pt x="402" y="303"/>
                  </a:lnTo>
                  <a:lnTo>
                    <a:pt x="400" y="303"/>
                  </a:lnTo>
                  <a:lnTo>
                    <a:pt x="400" y="303"/>
                  </a:lnTo>
                  <a:lnTo>
                    <a:pt x="400" y="305"/>
                  </a:lnTo>
                  <a:lnTo>
                    <a:pt x="398" y="305"/>
                  </a:lnTo>
                  <a:lnTo>
                    <a:pt x="398" y="307"/>
                  </a:lnTo>
                  <a:lnTo>
                    <a:pt x="398" y="315"/>
                  </a:lnTo>
                  <a:lnTo>
                    <a:pt x="398" y="315"/>
                  </a:lnTo>
                  <a:lnTo>
                    <a:pt x="398" y="315"/>
                  </a:lnTo>
                  <a:lnTo>
                    <a:pt x="398" y="315"/>
                  </a:lnTo>
                  <a:lnTo>
                    <a:pt x="395" y="317"/>
                  </a:lnTo>
                  <a:lnTo>
                    <a:pt x="395" y="317"/>
                  </a:lnTo>
                  <a:lnTo>
                    <a:pt x="395" y="317"/>
                  </a:lnTo>
                  <a:lnTo>
                    <a:pt x="395" y="317"/>
                  </a:lnTo>
                  <a:lnTo>
                    <a:pt x="395" y="319"/>
                  </a:lnTo>
                  <a:lnTo>
                    <a:pt x="395" y="319"/>
                  </a:lnTo>
                  <a:lnTo>
                    <a:pt x="398" y="317"/>
                  </a:lnTo>
                  <a:lnTo>
                    <a:pt x="400" y="317"/>
                  </a:lnTo>
                  <a:lnTo>
                    <a:pt x="400" y="319"/>
                  </a:lnTo>
                  <a:lnTo>
                    <a:pt x="400" y="319"/>
                  </a:lnTo>
                  <a:lnTo>
                    <a:pt x="402" y="319"/>
                  </a:lnTo>
                  <a:lnTo>
                    <a:pt x="400" y="322"/>
                  </a:lnTo>
                  <a:lnTo>
                    <a:pt x="398" y="324"/>
                  </a:lnTo>
                  <a:lnTo>
                    <a:pt x="395" y="324"/>
                  </a:lnTo>
                  <a:lnTo>
                    <a:pt x="393" y="324"/>
                  </a:lnTo>
                  <a:lnTo>
                    <a:pt x="393" y="324"/>
                  </a:lnTo>
                  <a:lnTo>
                    <a:pt x="390" y="322"/>
                  </a:lnTo>
                  <a:lnTo>
                    <a:pt x="388" y="322"/>
                  </a:lnTo>
                  <a:lnTo>
                    <a:pt x="383" y="322"/>
                  </a:lnTo>
                  <a:lnTo>
                    <a:pt x="381" y="322"/>
                  </a:lnTo>
                  <a:lnTo>
                    <a:pt x="376" y="322"/>
                  </a:lnTo>
                  <a:lnTo>
                    <a:pt x="372" y="322"/>
                  </a:lnTo>
                  <a:lnTo>
                    <a:pt x="367" y="322"/>
                  </a:lnTo>
                  <a:lnTo>
                    <a:pt x="362" y="322"/>
                  </a:lnTo>
                  <a:lnTo>
                    <a:pt x="357" y="322"/>
                  </a:lnTo>
                  <a:lnTo>
                    <a:pt x="353" y="322"/>
                  </a:lnTo>
                  <a:lnTo>
                    <a:pt x="350" y="322"/>
                  </a:lnTo>
                  <a:lnTo>
                    <a:pt x="346" y="322"/>
                  </a:lnTo>
                  <a:lnTo>
                    <a:pt x="341" y="322"/>
                  </a:lnTo>
                  <a:lnTo>
                    <a:pt x="338" y="319"/>
                  </a:lnTo>
                  <a:lnTo>
                    <a:pt x="331" y="319"/>
                  </a:lnTo>
                  <a:lnTo>
                    <a:pt x="322" y="322"/>
                  </a:lnTo>
                  <a:lnTo>
                    <a:pt x="310" y="324"/>
                  </a:lnTo>
                  <a:lnTo>
                    <a:pt x="308" y="326"/>
                  </a:lnTo>
                  <a:lnTo>
                    <a:pt x="312" y="336"/>
                  </a:lnTo>
                  <a:lnTo>
                    <a:pt x="315" y="341"/>
                  </a:lnTo>
                  <a:lnTo>
                    <a:pt x="305" y="343"/>
                  </a:lnTo>
                  <a:lnTo>
                    <a:pt x="293" y="345"/>
                  </a:lnTo>
                  <a:lnTo>
                    <a:pt x="277" y="348"/>
                  </a:lnTo>
                  <a:lnTo>
                    <a:pt x="275" y="350"/>
                  </a:lnTo>
                  <a:lnTo>
                    <a:pt x="272" y="348"/>
                  </a:lnTo>
                  <a:lnTo>
                    <a:pt x="270" y="350"/>
                  </a:lnTo>
                  <a:lnTo>
                    <a:pt x="267" y="367"/>
                  </a:lnTo>
                  <a:lnTo>
                    <a:pt x="265" y="367"/>
                  </a:lnTo>
                  <a:lnTo>
                    <a:pt x="263" y="369"/>
                  </a:lnTo>
                  <a:lnTo>
                    <a:pt x="260" y="369"/>
                  </a:lnTo>
                  <a:lnTo>
                    <a:pt x="260" y="371"/>
                  </a:lnTo>
                  <a:lnTo>
                    <a:pt x="260" y="376"/>
                  </a:lnTo>
                  <a:lnTo>
                    <a:pt x="260" y="376"/>
                  </a:lnTo>
                  <a:lnTo>
                    <a:pt x="260" y="378"/>
                  </a:lnTo>
                  <a:lnTo>
                    <a:pt x="260" y="381"/>
                  </a:lnTo>
                  <a:lnTo>
                    <a:pt x="260" y="381"/>
                  </a:lnTo>
                  <a:lnTo>
                    <a:pt x="260" y="381"/>
                  </a:lnTo>
                  <a:lnTo>
                    <a:pt x="260" y="381"/>
                  </a:lnTo>
                  <a:lnTo>
                    <a:pt x="263" y="381"/>
                  </a:lnTo>
                  <a:lnTo>
                    <a:pt x="263" y="381"/>
                  </a:lnTo>
                  <a:lnTo>
                    <a:pt x="265" y="378"/>
                  </a:lnTo>
                  <a:lnTo>
                    <a:pt x="265" y="381"/>
                  </a:lnTo>
                  <a:lnTo>
                    <a:pt x="265" y="381"/>
                  </a:lnTo>
                  <a:lnTo>
                    <a:pt x="267" y="383"/>
                  </a:lnTo>
                  <a:lnTo>
                    <a:pt x="267" y="383"/>
                  </a:lnTo>
                  <a:lnTo>
                    <a:pt x="270" y="386"/>
                  </a:lnTo>
                  <a:lnTo>
                    <a:pt x="272" y="386"/>
                  </a:lnTo>
                  <a:lnTo>
                    <a:pt x="272" y="386"/>
                  </a:lnTo>
                  <a:lnTo>
                    <a:pt x="272" y="388"/>
                  </a:lnTo>
                  <a:lnTo>
                    <a:pt x="272" y="388"/>
                  </a:lnTo>
                  <a:lnTo>
                    <a:pt x="275" y="393"/>
                  </a:lnTo>
                  <a:lnTo>
                    <a:pt x="272" y="397"/>
                  </a:lnTo>
                  <a:lnTo>
                    <a:pt x="270" y="400"/>
                  </a:lnTo>
                  <a:lnTo>
                    <a:pt x="270" y="404"/>
                  </a:lnTo>
                  <a:lnTo>
                    <a:pt x="270" y="409"/>
                  </a:lnTo>
                  <a:lnTo>
                    <a:pt x="260" y="414"/>
                  </a:lnTo>
                  <a:lnTo>
                    <a:pt x="251" y="416"/>
                  </a:lnTo>
                  <a:lnTo>
                    <a:pt x="244" y="416"/>
                  </a:lnTo>
                  <a:lnTo>
                    <a:pt x="237" y="419"/>
                  </a:lnTo>
                  <a:lnTo>
                    <a:pt x="232" y="421"/>
                  </a:lnTo>
                  <a:lnTo>
                    <a:pt x="225" y="428"/>
                  </a:lnTo>
                  <a:lnTo>
                    <a:pt x="218" y="435"/>
                  </a:lnTo>
                  <a:lnTo>
                    <a:pt x="211" y="438"/>
                  </a:lnTo>
                  <a:lnTo>
                    <a:pt x="204" y="442"/>
                  </a:lnTo>
                  <a:lnTo>
                    <a:pt x="199" y="445"/>
                  </a:lnTo>
                  <a:lnTo>
                    <a:pt x="194" y="449"/>
                  </a:lnTo>
                  <a:lnTo>
                    <a:pt x="187" y="454"/>
                  </a:lnTo>
                  <a:lnTo>
                    <a:pt x="182" y="459"/>
                  </a:lnTo>
                  <a:lnTo>
                    <a:pt x="180" y="466"/>
                  </a:lnTo>
                  <a:lnTo>
                    <a:pt x="175" y="475"/>
                  </a:lnTo>
                  <a:lnTo>
                    <a:pt x="168" y="483"/>
                  </a:lnTo>
                  <a:lnTo>
                    <a:pt x="163" y="483"/>
                  </a:lnTo>
                  <a:lnTo>
                    <a:pt x="159" y="483"/>
                  </a:lnTo>
                  <a:lnTo>
                    <a:pt x="156" y="475"/>
                  </a:lnTo>
                  <a:lnTo>
                    <a:pt x="152" y="478"/>
                  </a:lnTo>
                  <a:lnTo>
                    <a:pt x="144" y="478"/>
                  </a:lnTo>
                  <a:lnTo>
                    <a:pt x="130" y="478"/>
                  </a:lnTo>
                  <a:lnTo>
                    <a:pt x="123" y="480"/>
                  </a:lnTo>
                  <a:lnTo>
                    <a:pt x="114" y="480"/>
                  </a:lnTo>
                  <a:lnTo>
                    <a:pt x="107" y="483"/>
                  </a:lnTo>
                  <a:lnTo>
                    <a:pt x="102" y="487"/>
                  </a:lnTo>
                  <a:lnTo>
                    <a:pt x="92" y="483"/>
                  </a:lnTo>
                  <a:lnTo>
                    <a:pt x="88" y="483"/>
                  </a:lnTo>
                  <a:lnTo>
                    <a:pt x="83" y="483"/>
                  </a:lnTo>
                  <a:lnTo>
                    <a:pt x="76" y="485"/>
                  </a:lnTo>
                  <a:lnTo>
                    <a:pt x="71" y="490"/>
                  </a:lnTo>
                  <a:lnTo>
                    <a:pt x="66" y="490"/>
                  </a:lnTo>
                  <a:lnTo>
                    <a:pt x="64" y="490"/>
                  </a:lnTo>
                  <a:lnTo>
                    <a:pt x="64" y="490"/>
                  </a:lnTo>
                  <a:lnTo>
                    <a:pt x="62" y="490"/>
                  </a:lnTo>
                  <a:lnTo>
                    <a:pt x="59" y="490"/>
                  </a:lnTo>
                  <a:lnTo>
                    <a:pt x="57" y="490"/>
                  </a:lnTo>
                  <a:lnTo>
                    <a:pt x="57" y="490"/>
                  </a:lnTo>
                  <a:lnTo>
                    <a:pt x="52" y="494"/>
                  </a:lnTo>
                  <a:lnTo>
                    <a:pt x="52" y="494"/>
                  </a:lnTo>
                  <a:lnTo>
                    <a:pt x="50" y="497"/>
                  </a:lnTo>
                  <a:lnTo>
                    <a:pt x="45" y="499"/>
                  </a:lnTo>
                  <a:lnTo>
                    <a:pt x="40" y="504"/>
                  </a:lnTo>
                  <a:lnTo>
                    <a:pt x="36" y="509"/>
                  </a:lnTo>
                  <a:lnTo>
                    <a:pt x="33" y="509"/>
                  </a:lnTo>
                  <a:lnTo>
                    <a:pt x="28" y="511"/>
                  </a:lnTo>
                  <a:lnTo>
                    <a:pt x="24" y="513"/>
                  </a:lnTo>
                  <a:lnTo>
                    <a:pt x="21" y="518"/>
                  </a:lnTo>
                  <a:lnTo>
                    <a:pt x="19" y="518"/>
                  </a:lnTo>
                  <a:lnTo>
                    <a:pt x="17" y="518"/>
                  </a:lnTo>
                  <a:lnTo>
                    <a:pt x="17" y="520"/>
                  </a:lnTo>
                  <a:lnTo>
                    <a:pt x="14" y="523"/>
                  </a:lnTo>
                  <a:lnTo>
                    <a:pt x="14" y="523"/>
                  </a:lnTo>
                  <a:lnTo>
                    <a:pt x="12" y="525"/>
                  </a:lnTo>
                  <a:lnTo>
                    <a:pt x="10" y="528"/>
                  </a:lnTo>
                  <a:lnTo>
                    <a:pt x="2" y="530"/>
                  </a:lnTo>
                  <a:lnTo>
                    <a:pt x="2" y="532"/>
                  </a:lnTo>
                  <a:lnTo>
                    <a:pt x="0" y="532"/>
                  </a:lnTo>
                  <a:lnTo>
                    <a:pt x="0" y="535"/>
                  </a:lnTo>
                  <a:lnTo>
                    <a:pt x="0" y="617"/>
                  </a:lnTo>
                  <a:lnTo>
                    <a:pt x="12" y="625"/>
                  </a:lnTo>
                  <a:lnTo>
                    <a:pt x="21" y="632"/>
                  </a:lnTo>
                  <a:lnTo>
                    <a:pt x="33" y="639"/>
                  </a:lnTo>
                  <a:lnTo>
                    <a:pt x="43" y="646"/>
                  </a:lnTo>
                  <a:lnTo>
                    <a:pt x="55" y="653"/>
                  </a:lnTo>
                  <a:lnTo>
                    <a:pt x="64" y="658"/>
                  </a:lnTo>
                  <a:lnTo>
                    <a:pt x="76" y="665"/>
                  </a:lnTo>
                  <a:lnTo>
                    <a:pt x="85" y="672"/>
                  </a:lnTo>
                  <a:lnTo>
                    <a:pt x="97" y="679"/>
                  </a:lnTo>
                  <a:lnTo>
                    <a:pt x="107" y="686"/>
                  </a:lnTo>
                  <a:lnTo>
                    <a:pt x="116" y="693"/>
                  </a:lnTo>
                  <a:lnTo>
                    <a:pt x="128" y="700"/>
                  </a:lnTo>
                  <a:lnTo>
                    <a:pt x="137" y="705"/>
                  </a:lnTo>
                  <a:lnTo>
                    <a:pt x="144" y="712"/>
                  </a:lnTo>
                  <a:lnTo>
                    <a:pt x="154" y="717"/>
                  </a:lnTo>
                  <a:lnTo>
                    <a:pt x="163" y="722"/>
                  </a:lnTo>
                  <a:lnTo>
                    <a:pt x="163" y="724"/>
                  </a:lnTo>
                  <a:lnTo>
                    <a:pt x="170" y="729"/>
                  </a:lnTo>
                  <a:lnTo>
                    <a:pt x="180" y="733"/>
                  </a:lnTo>
                  <a:lnTo>
                    <a:pt x="189" y="741"/>
                  </a:lnTo>
                  <a:lnTo>
                    <a:pt x="199" y="748"/>
                  </a:lnTo>
                  <a:lnTo>
                    <a:pt x="206" y="752"/>
                  </a:lnTo>
                  <a:lnTo>
                    <a:pt x="208" y="752"/>
                  </a:lnTo>
                  <a:lnTo>
                    <a:pt x="208" y="752"/>
                  </a:lnTo>
                  <a:lnTo>
                    <a:pt x="208" y="752"/>
                  </a:lnTo>
                  <a:lnTo>
                    <a:pt x="211" y="755"/>
                  </a:lnTo>
                  <a:lnTo>
                    <a:pt x="215" y="759"/>
                  </a:lnTo>
                  <a:lnTo>
                    <a:pt x="220" y="762"/>
                  </a:lnTo>
                  <a:lnTo>
                    <a:pt x="222" y="764"/>
                  </a:lnTo>
                  <a:lnTo>
                    <a:pt x="230" y="769"/>
                  </a:lnTo>
                  <a:lnTo>
                    <a:pt x="234" y="771"/>
                  </a:lnTo>
                  <a:lnTo>
                    <a:pt x="239" y="774"/>
                  </a:lnTo>
                  <a:lnTo>
                    <a:pt x="241" y="778"/>
                  </a:lnTo>
                  <a:lnTo>
                    <a:pt x="246" y="781"/>
                  </a:lnTo>
                  <a:lnTo>
                    <a:pt x="251" y="783"/>
                  </a:lnTo>
                  <a:lnTo>
                    <a:pt x="256" y="785"/>
                  </a:lnTo>
                  <a:lnTo>
                    <a:pt x="260" y="790"/>
                  </a:lnTo>
                  <a:lnTo>
                    <a:pt x="263" y="793"/>
                  </a:lnTo>
                  <a:lnTo>
                    <a:pt x="267" y="795"/>
                  </a:lnTo>
                  <a:lnTo>
                    <a:pt x="272" y="800"/>
                  </a:lnTo>
                  <a:lnTo>
                    <a:pt x="277" y="802"/>
                  </a:lnTo>
                  <a:lnTo>
                    <a:pt x="282" y="804"/>
                  </a:lnTo>
                  <a:lnTo>
                    <a:pt x="284" y="807"/>
                  </a:lnTo>
                  <a:lnTo>
                    <a:pt x="289" y="812"/>
                  </a:lnTo>
                  <a:lnTo>
                    <a:pt x="293" y="814"/>
                  </a:lnTo>
                  <a:lnTo>
                    <a:pt x="298" y="816"/>
                  </a:lnTo>
                  <a:lnTo>
                    <a:pt x="303" y="821"/>
                  </a:lnTo>
                  <a:lnTo>
                    <a:pt x="308" y="823"/>
                  </a:lnTo>
                  <a:lnTo>
                    <a:pt x="312" y="826"/>
                  </a:lnTo>
                  <a:lnTo>
                    <a:pt x="317" y="830"/>
                  </a:lnTo>
                  <a:lnTo>
                    <a:pt x="322" y="833"/>
                  </a:lnTo>
                  <a:lnTo>
                    <a:pt x="324" y="838"/>
                  </a:lnTo>
                  <a:lnTo>
                    <a:pt x="329" y="840"/>
                  </a:lnTo>
                  <a:lnTo>
                    <a:pt x="334" y="842"/>
                  </a:lnTo>
                  <a:lnTo>
                    <a:pt x="338" y="847"/>
                  </a:lnTo>
                  <a:lnTo>
                    <a:pt x="343" y="849"/>
                  </a:lnTo>
                  <a:lnTo>
                    <a:pt x="348" y="854"/>
                  </a:lnTo>
                  <a:lnTo>
                    <a:pt x="353" y="856"/>
                  </a:lnTo>
                  <a:lnTo>
                    <a:pt x="357" y="859"/>
                  </a:lnTo>
                  <a:lnTo>
                    <a:pt x="362" y="864"/>
                  </a:lnTo>
                  <a:lnTo>
                    <a:pt x="367" y="866"/>
                  </a:lnTo>
                  <a:lnTo>
                    <a:pt x="372" y="868"/>
                  </a:lnTo>
                  <a:lnTo>
                    <a:pt x="376" y="873"/>
                  </a:lnTo>
                  <a:lnTo>
                    <a:pt x="381" y="875"/>
                  </a:lnTo>
                  <a:lnTo>
                    <a:pt x="386" y="880"/>
                  </a:lnTo>
                  <a:lnTo>
                    <a:pt x="390" y="883"/>
                  </a:lnTo>
                  <a:lnTo>
                    <a:pt x="395" y="885"/>
                  </a:lnTo>
                  <a:lnTo>
                    <a:pt x="400" y="890"/>
                  </a:lnTo>
                  <a:lnTo>
                    <a:pt x="405" y="892"/>
                  </a:lnTo>
                  <a:lnTo>
                    <a:pt x="409" y="897"/>
                  </a:lnTo>
                  <a:lnTo>
                    <a:pt x="414" y="899"/>
                  </a:lnTo>
                  <a:lnTo>
                    <a:pt x="419" y="901"/>
                  </a:lnTo>
                  <a:lnTo>
                    <a:pt x="424" y="906"/>
                  </a:lnTo>
                  <a:lnTo>
                    <a:pt x="428" y="909"/>
                  </a:lnTo>
                  <a:lnTo>
                    <a:pt x="433" y="911"/>
                  </a:lnTo>
                  <a:lnTo>
                    <a:pt x="435" y="916"/>
                  </a:lnTo>
                  <a:lnTo>
                    <a:pt x="440" y="918"/>
                  </a:lnTo>
                  <a:lnTo>
                    <a:pt x="445" y="923"/>
                  </a:lnTo>
                  <a:lnTo>
                    <a:pt x="450" y="925"/>
                  </a:lnTo>
                  <a:lnTo>
                    <a:pt x="454" y="927"/>
                  </a:lnTo>
                  <a:lnTo>
                    <a:pt x="459" y="932"/>
                  </a:lnTo>
                  <a:lnTo>
                    <a:pt x="464" y="935"/>
                  </a:lnTo>
                  <a:lnTo>
                    <a:pt x="466" y="935"/>
                  </a:lnTo>
                  <a:lnTo>
                    <a:pt x="469" y="937"/>
                  </a:lnTo>
                  <a:lnTo>
                    <a:pt x="473" y="942"/>
                  </a:lnTo>
                  <a:lnTo>
                    <a:pt x="478" y="944"/>
                  </a:lnTo>
                  <a:lnTo>
                    <a:pt x="483" y="949"/>
                  </a:lnTo>
                  <a:lnTo>
                    <a:pt x="488" y="951"/>
                  </a:lnTo>
                  <a:lnTo>
                    <a:pt x="492" y="954"/>
                  </a:lnTo>
                  <a:lnTo>
                    <a:pt x="497" y="958"/>
                  </a:lnTo>
                  <a:lnTo>
                    <a:pt x="502" y="961"/>
                  </a:lnTo>
                  <a:lnTo>
                    <a:pt x="506" y="963"/>
                  </a:lnTo>
                  <a:lnTo>
                    <a:pt x="511" y="968"/>
                  </a:lnTo>
                  <a:lnTo>
                    <a:pt x="516" y="970"/>
                  </a:lnTo>
                  <a:lnTo>
                    <a:pt x="521" y="972"/>
                  </a:lnTo>
                  <a:lnTo>
                    <a:pt x="525" y="977"/>
                  </a:lnTo>
                  <a:lnTo>
                    <a:pt x="528" y="980"/>
                  </a:lnTo>
                  <a:lnTo>
                    <a:pt x="528" y="982"/>
                  </a:lnTo>
                  <a:lnTo>
                    <a:pt x="528" y="984"/>
                  </a:lnTo>
                  <a:lnTo>
                    <a:pt x="528" y="989"/>
                  </a:lnTo>
                  <a:lnTo>
                    <a:pt x="525" y="996"/>
                  </a:lnTo>
                  <a:lnTo>
                    <a:pt x="525" y="996"/>
                  </a:lnTo>
                  <a:lnTo>
                    <a:pt x="525" y="998"/>
                  </a:lnTo>
                  <a:lnTo>
                    <a:pt x="528" y="998"/>
                  </a:lnTo>
                  <a:lnTo>
                    <a:pt x="528" y="998"/>
                  </a:lnTo>
                  <a:lnTo>
                    <a:pt x="528" y="998"/>
                  </a:lnTo>
                  <a:lnTo>
                    <a:pt x="530" y="998"/>
                  </a:lnTo>
                  <a:lnTo>
                    <a:pt x="532" y="998"/>
                  </a:lnTo>
                  <a:lnTo>
                    <a:pt x="532" y="998"/>
                  </a:lnTo>
                  <a:lnTo>
                    <a:pt x="535" y="998"/>
                  </a:lnTo>
                  <a:lnTo>
                    <a:pt x="535" y="998"/>
                  </a:lnTo>
                  <a:lnTo>
                    <a:pt x="537" y="1001"/>
                  </a:lnTo>
                  <a:lnTo>
                    <a:pt x="537" y="1003"/>
                  </a:lnTo>
                  <a:lnTo>
                    <a:pt x="537" y="1003"/>
                  </a:lnTo>
                  <a:lnTo>
                    <a:pt x="540" y="1003"/>
                  </a:lnTo>
                  <a:lnTo>
                    <a:pt x="542" y="1003"/>
                  </a:lnTo>
                  <a:lnTo>
                    <a:pt x="544" y="1006"/>
                  </a:lnTo>
                  <a:lnTo>
                    <a:pt x="544" y="1006"/>
                  </a:lnTo>
                  <a:lnTo>
                    <a:pt x="547" y="1006"/>
                  </a:lnTo>
                  <a:lnTo>
                    <a:pt x="549" y="1006"/>
                  </a:lnTo>
                  <a:lnTo>
                    <a:pt x="551" y="1010"/>
                  </a:lnTo>
                  <a:lnTo>
                    <a:pt x="554" y="1010"/>
                  </a:lnTo>
                  <a:lnTo>
                    <a:pt x="554" y="1013"/>
                  </a:lnTo>
                  <a:lnTo>
                    <a:pt x="554" y="1017"/>
                  </a:lnTo>
                  <a:lnTo>
                    <a:pt x="554" y="1017"/>
                  </a:lnTo>
                  <a:lnTo>
                    <a:pt x="561" y="1022"/>
                  </a:lnTo>
                  <a:lnTo>
                    <a:pt x="561" y="1025"/>
                  </a:lnTo>
                  <a:lnTo>
                    <a:pt x="563" y="1025"/>
                  </a:lnTo>
                  <a:lnTo>
                    <a:pt x="563" y="1025"/>
                  </a:lnTo>
                  <a:lnTo>
                    <a:pt x="563" y="1025"/>
                  </a:lnTo>
                  <a:lnTo>
                    <a:pt x="566" y="1025"/>
                  </a:lnTo>
                  <a:lnTo>
                    <a:pt x="566" y="1025"/>
                  </a:lnTo>
                  <a:lnTo>
                    <a:pt x="566" y="1027"/>
                  </a:lnTo>
                  <a:lnTo>
                    <a:pt x="566" y="1027"/>
                  </a:lnTo>
                  <a:lnTo>
                    <a:pt x="568" y="1027"/>
                  </a:lnTo>
                  <a:lnTo>
                    <a:pt x="568" y="1027"/>
                  </a:lnTo>
                  <a:lnTo>
                    <a:pt x="568" y="1027"/>
                  </a:lnTo>
                  <a:lnTo>
                    <a:pt x="570" y="1027"/>
                  </a:lnTo>
                  <a:lnTo>
                    <a:pt x="570" y="1027"/>
                  </a:lnTo>
                  <a:lnTo>
                    <a:pt x="570" y="1027"/>
                  </a:lnTo>
                  <a:lnTo>
                    <a:pt x="570" y="1027"/>
                  </a:lnTo>
                  <a:lnTo>
                    <a:pt x="573" y="1027"/>
                  </a:lnTo>
                  <a:lnTo>
                    <a:pt x="575" y="1029"/>
                  </a:lnTo>
                  <a:lnTo>
                    <a:pt x="575" y="1029"/>
                  </a:lnTo>
                  <a:lnTo>
                    <a:pt x="577" y="1027"/>
                  </a:lnTo>
                  <a:lnTo>
                    <a:pt x="580" y="1025"/>
                  </a:lnTo>
                  <a:lnTo>
                    <a:pt x="580" y="1025"/>
                  </a:lnTo>
                  <a:lnTo>
                    <a:pt x="582" y="1025"/>
                  </a:lnTo>
                  <a:lnTo>
                    <a:pt x="582" y="1025"/>
                  </a:lnTo>
                  <a:lnTo>
                    <a:pt x="585" y="1025"/>
                  </a:lnTo>
                  <a:lnTo>
                    <a:pt x="587" y="1029"/>
                  </a:lnTo>
                  <a:lnTo>
                    <a:pt x="589" y="1029"/>
                  </a:lnTo>
                  <a:lnTo>
                    <a:pt x="592" y="1032"/>
                  </a:lnTo>
                  <a:lnTo>
                    <a:pt x="592" y="1036"/>
                  </a:lnTo>
                  <a:lnTo>
                    <a:pt x="594" y="1036"/>
                  </a:lnTo>
                  <a:lnTo>
                    <a:pt x="594" y="1036"/>
                  </a:lnTo>
                  <a:lnTo>
                    <a:pt x="596" y="1039"/>
                  </a:lnTo>
                  <a:lnTo>
                    <a:pt x="596" y="1039"/>
                  </a:lnTo>
                  <a:lnTo>
                    <a:pt x="599" y="1039"/>
                  </a:lnTo>
                  <a:lnTo>
                    <a:pt x="599" y="1039"/>
                  </a:lnTo>
                  <a:lnTo>
                    <a:pt x="601" y="1039"/>
                  </a:lnTo>
                  <a:lnTo>
                    <a:pt x="606" y="1041"/>
                  </a:lnTo>
                  <a:lnTo>
                    <a:pt x="608" y="1041"/>
                  </a:lnTo>
                  <a:lnTo>
                    <a:pt x="622" y="1043"/>
                  </a:lnTo>
                  <a:lnTo>
                    <a:pt x="629" y="1046"/>
                  </a:lnTo>
                  <a:lnTo>
                    <a:pt x="632" y="1048"/>
                  </a:lnTo>
                  <a:lnTo>
                    <a:pt x="634" y="1051"/>
                  </a:lnTo>
                  <a:lnTo>
                    <a:pt x="634" y="1051"/>
                  </a:lnTo>
                  <a:lnTo>
                    <a:pt x="637" y="1051"/>
                  </a:lnTo>
                  <a:lnTo>
                    <a:pt x="637" y="1051"/>
                  </a:lnTo>
                  <a:lnTo>
                    <a:pt x="637" y="1053"/>
                  </a:lnTo>
                  <a:lnTo>
                    <a:pt x="637" y="1062"/>
                  </a:lnTo>
                  <a:lnTo>
                    <a:pt x="637" y="1065"/>
                  </a:lnTo>
                  <a:lnTo>
                    <a:pt x="637" y="1067"/>
                  </a:lnTo>
                  <a:lnTo>
                    <a:pt x="637" y="1067"/>
                  </a:lnTo>
                  <a:lnTo>
                    <a:pt x="637" y="1067"/>
                  </a:lnTo>
                  <a:lnTo>
                    <a:pt x="637" y="1069"/>
                  </a:lnTo>
                  <a:lnTo>
                    <a:pt x="639" y="1069"/>
                  </a:lnTo>
                  <a:lnTo>
                    <a:pt x="637" y="1069"/>
                  </a:lnTo>
                  <a:lnTo>
                    <a:pt x="637" y="1069"/>
                  </a:lnTo>
                  <a:lnTo>
                    <a:pt x="637" y="1072"/>
                  </a:lnTo>
                  <a:lnTo>
                    <a:pt x="639" y="1072"/>
                  </a:lnTo>
                  <a:lnTo>
                    <a:pt x="639" y="1072"/>
                  </a:lnTo>
                  <a:lnTo>
                    <a:pt x="639" y="1074"/>
                  </a:lnTo>
                  <a:lnTo>
                    <a:pt x="639" y="1074"/>
                  </a:lnTo>
                  <a:lnTo>
                    <a:pt x="639" y="1077"/>
                  </a:lnTo>
                  <a:lnTo>
                    <a:pt x="639" y="1077"/>
                  </a:lnTo>
                  <a:lnTo>
                    <a:pt x="637" y="1077"/>
                  </a:lnTo>
                  <a:lnTo>
                    <a:pt x="637" y="1079"/>
                  </a:lnTo>
                  <a:lnTo>
                    <a:pt x="634" y="1079"/>
                  </a:lnTo>
                  <a:lnTo>
                    <a:pt x="634" y="1081"/>
                  </a:lnTo>
                  <a:lnTo>
                    <a:pt x="634" y="1084"/>
                  </a:lnTo>
                  <a:lnTo>
                    <a:pt x="634" y="1084"/>
                  </a:lnTo>
                  <a:lnTo>
                    <a:pt x="632" y="1084"/>
                  </a:lnTo>
                  <a:lnTo>
                    <a:pt x="632" y="1084"/>
                  </a:lnTo>
                  <a:lnTo>
                    <a:pt x="632" y="1086"/>
                  </a:lnTo>
                  <a:lnTo>
                    <a:pt x="632" y="1086"/>
                  </a:lnTo>
                  <a:lnTo>
                    <a:pt x="632" y="1088"/>
                  </a:lnTo>
                  <a:lnTo>
                    <a:pt x="632" y="1088"/>
                  </a:lnTo>
                  <a:lnTo>
                    <a:pt x="632" y="1091"/>
                  </a:lnTo>
                  <a:lnTo>
                    <a:pt x="632" y="1091"/>
                  </a:lnTo>
                  <a:lnTo>
                    <a:pt x="634" y="1093"/>
                  </a:lnTo>
                  <a:lnTo>
                    <a:pt x="634" y="1093"/>
                  </a:lnTo>
                  <a:lnTo>
                    <a:pt x="637" y="1093"/>
                  </a:lnTo>
                  <a:lnTo>
                    <a:pt x="641" y="1098"/>
                  </a:lnTo>
                  <a:lnTo>
                    <a:pt x="641" y="1098"/>
                  </a:lnTo>
                  <a:lnTo>
                    <a:pt x="641" y="1098"/>
                  </a:lnTo>
                  <a:lnTo>
                    <a:pt x="644" y="1098"/>
                  </a:lnTo>
                  <a:lnTo>
                    <a:pt x="644" y="1098"/>
                  </a:lnTo>
                  <a:lnTo>
                    <a:pt x="648" y="1098"/>
                  </a:lnTo>
                  <a:lnTo>
                    <a:pt x="648" y="1098"/>
                  </a:lnTo>
                  <a:lnTo>
                    <a:pt x="655" y="1096"/>
                  </a:lnTo>
                  <a:lnTo>
                    <a:pt x="663" y="1093"/>
                  </a:lnTo>
                  <a:lnTo>
                    <a:pt x="667" y="1093"/>
                  </a:lnTo>
                  <a:lnTo>
                    <a:pt x="672" y="1093"/>
                  </a:lnTo>
                  <a:lnTo>
                    <a:pt x="682" y="1091"/>
                  </a:lnTo>
                  <a:lnTo>
                    <a:pt x="691" y="1088"/>
                  </a:lnTo>
                  <a:lnTo>
                    <a:pt x="700" y="1086"/>
                  </a:lnTo>
                  <a:lnTo>
                    <a:pt x="712" y="1084"/>
                  </a:lnTo>
                  <a:lnTo>
                    <a:pt x="722" y="1084"/>
                  </a:lnTo>
                  <a:lnTo>
                    <a:pt x="731" y="1081"/>
                  </a:lnTo>
                  <a:lnTo>
                    <a:pt x="736" y="1079"/>
                  </a:lnTo>
                  <a:lnTo>
                    <a:pt x="748" y="1077"/>
                  </a:lnTo>
                  <a:lnTo>
                    <a:pt x="760" y="1074"/>
                  </a:lnTo>
                  <a:lnTo>
                    <a:pt x="764" y="1074"/>
                  </a:lnTo>
                  <a:lnTo>
                    <a:pt x="771" y="1072"/>
                  </a:lnTo>
                  <a:lnTo>
                    <a:pt x="774" y="1072"/>
                  </a:lnTo>
                  <a:lnTo>
                    <a:pt x="776" y="1069"/>
                  </a:lnTo>
                  <a:lnTo>
                    <a:pt x="781" y="1067"/>
                  </a:lnTo>
                  <a:lnTo>
                    <a:pt x="786" y="1062"/>
                  </a:lnTo>
                  <a:lnTo>
                    <a:pt x="788" y="1060"/>
                  </a:lnTo>
                  <a:lnTo>
                    <a:pt x="790" y="1058"/>
                  </a:lnTo>
                  <a:lnTo>
                    <a:pt x="795" y="1053"/>
                  </a:lnTo>
                  <a:lnTo>
                    <a:pt x="797" y="1051"/>
                  </a:lnTo>
                  <a:lnTo>
                    <a:pt x="802" y="1048"/>
                  </a:lnTo>
                  <a:lnTo>
                    <a:pt x="805" y="1043"/>
                  </a:lnTo>
                  <a:lnTo>
                    <a:pt x="809" y="1041"/>
                  </a:lnTo>
                  <a:lnTo>
                    <a:pt x="812" y="1039"/>
                  </a:lnTo>
                  <a:lnTo>
                    <a:pt x="814" y="1036"/>
                  </a:lnTo>
                  <a:lnTo>
                    <a:pt x="819" y="1032"/>
                  </a:lnTo>
                  <a:lnTo>
                    <a:pt x="821" y="1029"/>
                  </a:lnTo>
                  <a:lnTo>
                    <a:pt x="826" y="1027"/>
                  </a:lnTo>
                  <a:lnTo>
                    <a:pt x="828" y="1022"/>
                  </a:lnTo>
                  <a:lnTo>
                    <a:pt x="833" y="1020"/>
                  </a:lnTo>
                  <a:lnTo>
                    <a:pt x="835" y="1017"/>
                  </a:lnTo>
                  <a:lnTo>
                    <a:pt x="838" y="1015"/>
                  </a:lnTo>
                  <a:lnTo>
                    <a:pt x="840" y="1013"/>
                  </a:lnTo>
                  <a:lnTo>
                    <a:pt x="845" y="1008"/>
                  </a:lnTo>
                  <a:lnTo>
                    <a:pt x="847" y="1006"/>
                  </a:lnTo>
                  <a:lnTo>
                    <a:pt x="852" y="1003"/>
                  </a:lnTo>
                  <a:lnTo>
                    <a:pt x="857" y="998"/>
                  </a:lnTo>
                  <a:lnTo>
                    <a:pt x="859" y="996"/>
                  </a:lnTo>
                  <a:lnTo>
                    <a:pt x="866" y="991"/>
                  </a:lnTo>
                  <a:lnTo>
                    <a:pt x="873" y="987"/>
                  </a:lnTo>
                  <a:lnTo>
                    <a:pt x="876" y="984"/>
                  </a:lnTo>
                  <a:lnTo>
                    <a:pt x="880" y="982"/>
                  </a:lnTo>
                  <a:lnTo>
                    <a:pt x="883" y="980"/>
                  </a:lnTo>
                  <a:lnTo>
                    <a:pt x="887" y="977"/>
                  </a:lnTo>
                  <a:lnTo>
                    <a:pt x="890" y="975"/>
                  </a:lnTo>
                  <a:lnTo>
                    <a:pt x="894" y="972"/>
                  </a:lnTo>
                  <a:lnTo>
                    <a:pt x="897" y="970"/>
                  </a:lnTo>
                  <a:lnTo>
                    <a:pt x="902" y="968"/>
                  </a:lnTo>
                  <a:lnTo>
                    <a:pt x="904" y="965"/>
                  </a:lnTo>
                  <a:lnTo>
                    <a:pt x="909" y="963"/>
                  </a:lnTo>
                  <a:lnTo>
                    <a:pt x="911" y="961"/>
                  </a:lnTo>
                  <a:lnTo>
                    <a:pt x="916" y="958"/>
                  </a:lnTo>
                  <a:lnTo>
                    <a:pt x="921" y="956"/>
                  </a:lnTo>
                  <a:lnTo>
                    <a:pt x="923" y="954"/>
                  </a:lnTo>
                  <a:lnTo>
                    <a:pt x="928" y="951"/>
                  </a:lnTo>
                  <a:lnTo>
                    <a:pt x="930" y="949"/>
                  </a:lnTo>
                  <a:lnTo>
                    <a:pt x="935" y="946"/>
                  </a:lnTo>
                  <a:lnTo>
                    <a:pt x="937" y="946"/>
                  </a:lnTo>
                  <a:lnTo>
                    <a:pt x="942" y="944"/>
                  </a:lnTo>
                  <a:lnTo>
                    <a:pt x="944" y="942"/>
                  </a:lnTo>
                  <a:lnTo>
                    <a:pt x="949" y="939"/>
                  </a:lnTo>
                  <a:lnTo>
                    <a:pt x="951" y="937"/>
                  </a:lnTo>
                  <a:lnTo>
                    <a:pt x="956" y="935"/>
                  </a:lnTo>
                  <a:lnTo>
                    <a:pt x="958" y="932"/>
                  </a:lnTo>
                  <a:lnTo>
                    <a:pt x="963" y="930"/>
                  </a:lnTo>
                  <a:lnTo>
                    <a:pt x="968" y="927"/>
                  </a:lnTo>
                  <a:lnTo>
                    <a:pt x="970" y="925"/>
                  </a:lnTo>
                  <a:lnTo>
                    <a:pt x="975" y="923"/>
                  </a:lnTo>
                  <a:lnTo>
                    <a:pt x="977" y="920"/>
                  </a:lnTo>
                  <a:lnTo>
                    <a:pt x="982" y="918"/>
                  </a:lnTo>
                  <a:lnTo>
                    <a:pt x="984" y="916"/>
                  </a:lnTo>
                  <a:lnTo>
                    <a:pt x="989" y="913"/>
                  </a:lnTo>
                  <a:lnTo>
                    <a:pt x="991" y="911"/>
                  </a:lnTo>
                  <a:lnTo>
                    <a:pt x="996" y="909"/>
                  </a:lnTo>
                  <a:lnTo>
                    <a:pt x="999" y="906"/>
                  </a:lnTo>
                  <a:lnTo>
                    <a:pt x="1003" y="904"/>
                  </a:lnTo>
                  <a:lnTo>
                    <a:pt x="1006" y="901"/>
                  </a:lnTo>
                  <a:lnTo>
                    <a:pt x="1010" y="899"/>
                  </a:lnTo>
                  <a:lnTo>
                    <a:pt x="1013" y="897"/>
                  </a:lnTo>
                  <a:lnTo>
                    <a:pt x="1018" y="894"/>
                  </a:lnTo>
                  <a:lnTo>
                    <a:pt x="1022" y="892"/>
                  </a:lnTo>
                  <a:lnTo>
                    <a:pt x="1025" y="890"/>
                  </a:lnTo>
                  <a:lnTo>
                    <a:pt x="1029" y="887"/>
                  </a:lnTo>
                  <a:lnTo>
                    <a:pt x="1032" y="885"/>
                  </a:lnTo>
                  <a:lnTo>
                    <a:pt x="1036" y="883"/>
                  </a:lnTo>
                  <a:lnTo>
                    <a:pt x="1039" y="880"/>
                  </a:lnTo>
                  <a:lnTo>
                    <a:pt x="1044" y="878"/>
                  </a:lnTo>
                  <a:lnTo>
                    <a:pt x="1046" y="875"/>
                  </a:lnTo>
                  <a:lnTo>
                    <a:pt x="1051" y="873"/>
                  </a:lnTo>
                  <a:lnTo>
                    <a:pt x="1053" y="871"/>
                  </a:lnTo>
                  <a:lnTo>
                    <a:pt x="1058" y="868"/>
                  </a:lnTo>
                  <a:lnTo>
                    <a:pt x="1060" y="866"/>
                  </a:lnTo>
                  <a:lnTo>
                    <a:pt x="1065" y="864"/>
                  </a:lnTo>
                  <a:lnTo>
                    <a:pt x="1070" y="861"/>
                  </a:lnTo>
                  <a:lnTo>
                    <a:pt x="1072" y="859"/>
                  </a:lnTo>
                  <a:lnTo>
                    <a:pt x="1077" y="856"/>
                  </a:lnTo>
                  <a:lnTo>
                    <a:pt x="1079" y="854"/>
                  </a:lnTo>
                  <a:lnTo>
                    <a:pt x="1084" y="854"/>
                  </a:lnTo>
                  <a:lnTo>
                    <a:pt x="1086" y="852"/>
                  </a:lnTo>
                  <a:lnTo>
                    <a:pt x="1091" y="849"/>
                  </a:lnTo>
                  <a:lnTo>
                    <a:pt x="1093" y="847"/>
                  </a:lnTo>
                  <a:lnTo>
                    <a:pt x="1098" y="845"/>
                  </a:lnTo>
                  <a:lnTo>
                    <a:pt x="1100" y="842"/>
                  </a:lnTo>
                  <a:lnTo>
                    <a:pt x="1105" y="840"/>
                  </a:lnTo>
                  <a:lnTo>
                    <a:pt x="1100" y="830"/>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ctr" anchorCtr="0" compatLnSpc="1">
              <a:prstTxWarp prst="textNoShape">
                <a:avLst/>
              </a:prstTxWarp>
            </a:bodyPr>
            <a:lstStyle/>
            <a:p>
              <a:pPr algn="ctr"/>
              <a:endParaRPr lang="en-US" sz="900" dirty="0">
                <a:solidFill>
                  <a:schemeClr val="bg1"/>
                </a:solidFill>
              </a:endParaRPr>
            </a:p>
          </p:txBody>
        </p:sp>
      </p:grpSp>
      <p:grpSp>
        <p:nvGrpSpPr>
          <p:cNvPr id="216" name="Group 215"/>
          <p:cNvGrpSpPr/>
          <p:nvPr/>
        </p:nvGrpSpPr>
        <p:grpSpPr>
          <a:xfrm>
            <a:off x="3241523" y="1193041"/>
            <a:ext cx="1216051" cy="255164"/>
            <a:chOff x="941091" y="2549921"/>
            <a:chExt cx="1216050" cy="255164"/>
          </a:xfrm>
        </p:grpSpPr>
        <p:sp>
          <p:nvSpPr>
            <p:cNvPr id="217" name="Rectangular Callout 216"/>
            <p:cNvSpPr/>
            <p:nvPr/>
          </p:nvSpPr>
          <p:spPr bwMode="auto">
            <a:xfrm>
              <a:off x="1109973" y="2549921"/>
              <a:ext cx="878286" cy="255164"/>
            </a:xfrm>
            <a:prstGeom prst="wedgeRectCallout">
              <a:avLst>
                <a:gd name="adj1" fmla="val -59505"/>
                <a:gd name="adj2" fmla="val 183866"/>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18" name="Rectangle 217"/>
            <p:cNvSpPr/>
            <p:nvPr/>
          </p:nvSpPr>
          <p:spPr>
            <a:xfrm>
              <a:off x="941091" y="2608264"/>
              <a:ext cx="1216050" cy="138499"/>
            </a:xfrm>
            <a:prstGeom prst="rect">
              <a:avLst/>
            </a:prstGeom>
            <a:noFill/>
          </p:spPr>
          <p:txBody>
            <a:bodyPr wrap="square" lIns="0" tIns="0" rIns="0" bIns="0" anchor="ctr">
              <a:spAutoFit/>
            </a:bodyPr>
            <a:lstStyle/>
            <a:p>
              <a:pPr algn="ctr"/>
              <a:r>
                <a:rPr lang="en-US" sz="900" dirty="0">
                  <a:solidFill>
                    <a:schemeClr val="bg1"/>
                  </a:solidFill>
                </a:rPr>
                <a:t>EGYPT</a:t>
              </a:r>
            </a:p>
          </p:txBody>
        </p:sp>
      </p:grpSp>
      <p:grpSp>
        <p:nvGrpSpPr>
          <p:cNvPr id="219" name="Group 218"/>
          <p:cNvGrpSpPr/>
          <p:nvPr/>
        </p:nvGrpSpPr>
        <p:grpSpPr>
          <a:xfrm>
            <a:off x="3619397" y="1516232"/>
            <a:ext cx="1216051" cy="255164"/>
            <a:chOff x="941091" y="2549921"/>
            <a:chExt cx="1216050" cy="255164"/>
          </a:xfrm>
        </p:grpSpPr>
        <p:sp>
          <p:nvSpPr>
            <p:cNvPr id="220" name="Rectangular Callout 219"/>
            <p:cNvSpPr/>
            <p:nvPr/>
          </p:nvSpPr>
          <p:spPr bwMode="auto">
            <a:xfrm>
              <a:off x="1109973" y="2549921"/>
              <a:ext cx="878286" cy="255164"/>
            </a:xfrm>
            <a:prstGeom prst="wedgeRectCallout">
              <a:avLst>
                <a:gd name="adj1" fmla="val -72693"/>
                <a:gd name="adj2" fmla="val 220499"/>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21" name="Rectangle 220"/>
            <p:cNvSpPr/>
            <p:nvPr/>
          </p:nvSpPr>
          <p:spPr>
            <a:xfrm>
              <a:off x="941091" y="2608264"/>
              <a:ext cx="1216050" cy="138499"/>
            </a:xfrm>
            <a:prstGeom prst="rect">
              <a:avLst/>
            </a:prstGeom>
            <a:noFill/>
          </p:spPr>
          <p:txBody>
            <a:bodyPr wrap="square" lIns="0" tIns="0" rIns="0" bIns="0" anchor="ctr">
              <a:spAutoFit/>
            </a:bodyPr>
            <a:lstStyle/>
            <a:p>
              <a:pPr algn="ctr"/>
              <a:r>
                <a:rPr lang="en-US" sz="900" dirty="0">
                  <a:solidFill>
                    <a:schemeClr val="bg1"/>
                  </a:solidFill>
                </a:rPr>
                <a:t>SUDAN</a:t>
              </a:r>
            </a:p>
          </p:txBody>
        </p:sp>
      </p:grpSp>
      <p:grpSp>
        <p:nvGrpSpPr>
          <p:cNvPr id="222" name="Group 221"/>
          <p:cNvGrpSpPr/>
          <p:nvPr/>
        </p:nvGrpSpPr>
        <p:grpSpPr>
          <a:xfrm>
            <a:off x="3959797" y="1839153"/>
            <a:ext cx="1216051" cy="255164"/>
            <a:chOff x="941091" y="2549921"/>
            <a:chExt cx="1216050" cy="255164"/>
          </a:xfrm>
        </p:grpSpPr>
        <p:sp>
          <p:nvSpPr>
            <p:cNvPr id="223" name="Rectangular Callout 222"/>
            <p:cNvSpPr/>
            <p:nvPr/>
          </p:nvSpPr>
          <p:spPr bwMode="auto">
            <a:xfrm>
              <a:off x="1109973" y="2549921"/>
              <a:ext cx="878286" cy="255164"/>
            </a:xfrm>
            <a:prstGeom prst="wedgeRectCallout">
              <a:avLst>
                <a:gd name="adj1" fmla="val -110867"/>
                <a:gd name="adj2" fmla="val 191034"/>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24" name="Rectangle 223"/>
            <p:cNvSpPr/>
            <p:nvPr/>
          </p:nvSpPr>
          <p:spPr>
            <a:xfrm>
              <a:off x="941091" y="2608264"/>
              <a:ext cx="1216050" cy="138499"/>
            </a:xfrm>
            <a:prstGeom prst="rect">
              <a:avLst/>
            </a:prstGeom>
            <a:noFill/>
          </p:spPr>
          <p:txBody>
            <a:bodyPr wrap="square" lIns="0" tIns="0" rIns="0" bIns="0" anchor="ctr">
              <a:spAutoFit/>
            </a:bodyPr>
            <a:lstStyle/>
            <a:p>
              <a:pPr algn="ctr"/>
              <a:r>
                <a:rPr lang="en-US" sz="900" dirty="0">
                  <a:solidFill>
                    <a:schemeClr val="bg1"/>
                  </a:solidFill>
                </a:rPr>
                <a:t>ERITREA</a:t>
              </a:r>
            </a:p>
          </p:txBody>
        </p:sp>
      </p:grpSp>
      <p:grpSp>
        <p:nvGrpSpPr>
          <p:cNvPr id="225" name="Group 224"/>
          <p:cNvGrpSpPr/>
          <p:nvPr/>
        </p:nvGrpSpPr>
        <p:grpSpPr>
          <a:xfrm>
            <a:off x="3753704" y="2371584"/>
            <a:ext cx="815083" cy="132391"/>
            <a:chOff x="941091" y="2578744"/>
            <a:chExt cx="1216050" cy="197518"/>
          </a:xfrm>
        </p:grpSpPr>
        <p:sp>
          <p:nvSpPr>
            <p:cNvPr id="226" name="Rectangular Callout 225"/>
            <p:cNvSpPr/>
            <p:nvPr/>
          </p:nvSpPr>
          <p:spPr bwMode="auto">
            <a:xfrm>
              <a:off x="1209186" y="2578744"/>
              <a:ext cx="679863" cy="197518"/>
            </a:xfrm>
            <a:prstGeom prst="wedgeRectCallout">
              <a:avLst>
                <a:gd name="adj1" fmla="val -80656"/>
                <a:gd name="adj2" fmla="val 109995"/>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227" name="Rectangle 226"/>
            <p:cNvSpPr/>
            <p:nvPr/>
          </p:nvSpPr>
          <p:spPr>
            <a:xfrm>
              <a:off x="941091" y="2620117"/>
              <a:ext cx="1216050" cy="114795"/>
            </a:xfrm>
            <a:prstGeom prst="rect">
              <a:avLst/>
            </a:prstGeom>
            <a:noFill/>
          </p:spPr>
          <p:txBody>
            <a:bodyPr wrap="square" lIns="0" tIns="0" rIns="0" bIns="0" anchor="ctr">
              <a:spAutoFit/>
            </a:bodyPr>
            <a:lstStyle/>
            <a:p>
              <a:pPr algn="ctr"/>
              <a:r>
                <a:rPr lang="en-US" sz="500" dirty="0">
                  <a:solidFill>
                    <a:schemeClr val="bg1"/>
                  </a:solidFill>
                </a:rPr>
                <a:t>DJIBOUTI</a:t>
              </a:r>
            </a:p>
          </p:txBody>
        </p:sp>
      </p:grpSp>
      <p:grpSp>
        <p:nvGrpSpPr>
          <p:cNvPr id="228" name="Group 227"/>
          <p:cNvGrpSpPr/>
          <p:nvPr/>
        </p:nvGrpSpPr>
        <p:grpSpPr>
          <a:xfrm>
            <a:off x="4128014" y="2554254"/>
            <a:ext cx="865167" cy="181539"/>
            <a:chOff x="941091" y="2549921"/>
            <a:chExt cx="1216050" cy="255164"/>
          </a:xfrm>
        </p:grpSpPr>
        <p:sp>
          <p:nvSpPr>
            <p:cNvPr id="229" name="Rectangular Callout 228"/>
            <p:cNvSpPr/>
            <p:nvPr/>
          </p:nvSpPr>
          <p:spPr bwMode="auto">
            <a:xfrm>
              <a:off x="1109973" y="2549921"/>
              <a:ext cx="878287" cy="255164"/>
            </a:xfrm>
            <a:prstGeom prst="wedgeRectCallout">
              <a:avLst>
                <a:gd name="adj1" fmla="val -88104"/>
                <a:gd name="adj2" fmla="val 196631"/>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51" dirty="0">
                <a:solidFill>
                  <a:schemeClr val="bg1"/>
                </a:solidFill>
              </a:endParaRPr>
            </a:p>
          </p:txBody>
        </p:sp>
        <p:sp>
          <p:nvSpPr>
            <p:cNvPr id="230" name="Rectangle 229"/>
            <p:cNvSpPr/>
            <p:nvPr/>
          </p:nvSpPr>
          <p:spPr>
            <a:xfrm>
              <a:off x="941091" y="2612626"/>
              <a:ext cx="1216050" cy="129780"/>
            </a:xfrm>
            <a:prstGeom prst="rect">
              <a:avLst/>
            </a:prstGeom>
            <a:noFill/>
          </p:spPr>
          <p:txBody>
            <a:bodyPr wrap="square" lIns="0" tIns="0" rIns="0" bIns="0" anchor="ctr">
              <a:spAutoFit/>
            </a:bodyPr>
            <a:lstStyle/>
            <a:p>
              <a:pPr algn="ctr"/>
              <a:r>
                <a:rPr lang="en-US" sz="600" dirty="0">
                  <a:solidFill>
                    <a:schemeClr val="bg1"/>
                  </a:solidFill>
                </a:rPr>
                <a:t>SOMALIA</a:t>
              </a:r>
            </a:p>
          </p:txBody>
        </p:sp>
      </p:grpSp>
      <p:grpSp>
        <p:nvGrpSpPr>
          <p:cNvPr id="231" name="Group 230"/>
          <p:cNvGrpSpPr/>
          <p:nvPr/>
        </p:nvGrpSpPr>
        <p:grpSpPr>
          <a:xfrm>
            <a:off x="2149175" y="993009"/>
            <a:ext cx="1216051" cy="255164"/>
            <a:chOff x="941091" y="2549921"/>
            <a:chExt cx="1216050" cy="255164"/>
          </a:xfrm>
        </p:grpSpPr>
        <p:sp>
          <p:nvSpPr>
            <p:cNvPr id="232" name="Rectangular Callout 231"/>
            <p:cNvSpPr/>
            <p:nvPr/>
          </p:nvSpPr>
          <p:spPr bwMode="auto">
            <a:xfrm>
              <a:off x="1109973" y="2549921"/>
              <a:ext cx="878286" cy="255164"/>
            </a:xfrm>
            <a:prstGeom prst="wedgeRectCallout">
              <a:avLst>
                <a:gd name="adj1" fmla="val -2359"/>
                <a:gd name="adj2" fmla="val 193423"/>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33" name="Rectangle 232"/>
            <p:cNvSpPr/>
            <p:nvPr/>
          </p:nvSpPr>
          <p:spPr>
            <a:xfrm>
              <a:off x="941091" y="2608264"/>
              <a:ext cx="1216050" cy="138499"/>
            </a:xfrm>
            <a:prstGeom prst="rect">
              <a:avLst/>
            </a:prstGeom>
            <a:noFill/>
          </p:spPr>
          <p:txBody>
            <a:bodyPr wrap="square" lIns="0" tIns="0" rIns="0" bIns="0" anchor="ctr">
              <a:spAutoFit/>
            </a:bodyPr>
            <a:lstStyle/>
            <a:p>
              <a:pPr algn="ctr"/>
              <a:r>
                <a:rPr lang="en-US" sz="900" dirty="0">
                  <a:solidFill>
                    <a:schemeClr val="bg1"/>
                  </a:solidFill>
                </a:rPr>
                <a:t>LIBYA</a:t>
              </a:r>
            </a:p>
          </p:txBody>
        </p:sp>
      </p:grpSp>
      <p:grpSp>
        <p:nvGrpSpPr>
          <p:cNvPr id="234" name="Group 233"/>
          <p:cNvGrpSpPr/>
          <p:nvPr/>
        </p:nvGrpSpPr>
        <p:grpSpPr>
          <a:xfrm>
            <a:off x="474283" y="1128098"/>
            <a:ext cx="1216051" cy="255164"/>
            <a:chOff x="941091" y="2549921"/>
            <a:chExt cx="1216050" cy="255164"/>
          </a:xfrm>
        </p:grpSpPr>
        <p:sp>
          <p:nvSpPr>
            <p:cNvPr id="235" name="Rectangular Callout 234"/>
            <p:cNvSpPr/>
            <p:nvPr/>
          </p:nvSpPr>
          <p:spPr bwMode="auto">
            <a:xfrm>
              <a:off x="1109974" y="2549921"/>
              <a:ext cx="878286" cy="255164"/>
            </a:xfrm>
            <a:prstGeom prst="wedgeRectCallout">
              <a:avLst>
                <a:gd name="adj1" fmla="val 97125"/>
                <a:gd name="adj2" fmla="val 56053"/>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36" name="Rectangle 235"/>
            <p:cNvSpPr/>
            <p:nvPr/>
          </p:nvSpPr>
          <p:spPr>
            <a:xfrm>
              <a:off x="941091" y="2608264"/>
              <a:ext cx="1216050" cy="138499"/>
            </a:xfrm>
            <a:prstGeom prst="rect">
              <a:avLst/>
            </a:prstGeom>
            <a:noFill/>
          </p:spPr>
          <p:txBody>
            <a:bodyPr wrap="square" lIns="0" tIns="0" rIns="0" bIns="0" anchor="ctr">
              <a:spAutoFit/>
            </a:bodyPr>
            <a:lstStyle/>
            <a:p>
              <a:pPr algn="ctr"/>
              <a:r>
                <a:rPr lang="en-US" sz="900" dirty="0">
                  <a:solidFill>
                    <a:schemeClr val="bg1"/>
                  </a:solidFill>
                </a:rPr>
                <a:t>ALGERIA</a:t>
              </a:r>
            </a:p>
          </p:txBody>
        </p:sp>
      </p:grpSp>
      <p:grpSp>
        <p:nvGrpSpPr>
          <p:cNvPr id="237" name="Group 236"/>
          <p:cNvGrpSpPr/>
          <p:nvPr/>
        </p:nvGrpSpPr>
        <p:grpSpPr>
          <a:xfrm>
            <a:off x="-73043" y="1767999"/>
            <a:ext cx="1216051" cy="255164"/>
            <a:chOff x="941091" y="2549921"/>
            <a:chExt cx="1216050" cy="255164"/>
          </a:xfrm>
        </p:grpSpPr>
        <p:sp>
          <p:nvSpPr>
            <p:cNvPr id="238" name="Rectangular Callout 237"/>
            <p:cNvSpPr/>
            <p:nvPr/>
          </p:nvSpPr>
          <p:spPr bwMode="auto">
            <a:xfrm>
              <a:off x="1109974" y="2549921"/>
              <a:ext cx="878286" cy="255164"/>
            </a:xfrm>
            <a:prstGeom prst="wedgeRectCallout">
              <a:avLst>
                <a:gd name="adj1" fmla="val 122575"/>
                <a:gd name="adj2" fmla="val -49463"/>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39" name="Rectangle 238"/>
            <p:cNvSpPr/>
            <p:nvPr/>
          </p:nvSpPr>
          <p:spPr>
            <a:xfrm>
              <a:off x="941091" y="2608264"/>
              <a:ext cx="1216050" cy="138499"/>
            </a:xfrm>
            <a:prstGeom prst="rect">
              <a:avLst/>
            </a:prstGeom>
            <a:noFill/>
          </p:spPr>
          <p:txBody>
            <a:bodyPr wrap="square" lIns="0" tIns="0" rIns="0" bIns="0" anchor="ctr">
              <a:spAutoFit/>
            </a:bodyPr>
            <a:lstStyle/>
            <a:p>
              <a:pPr algn="ctr"/>
              <a:r>
                <a:rPr lang="en-US" sz="900" dirty="0">
                  <a:solidFill>
                    <a:schemeClr val="bg1"/>
                  </a:solidFill>
                </a:rPr>
                <a:t>MOROCCO</a:t>
              </a:r>
            </a:p>
          </p:txBody>
        </p:sp>
      </p:grpSp>
      <p:grpSp>
        <p:nvGrpSpPr>
          <p:cNvPr id="240" name="Group 239"/>
          <p:cNvGrpSpPr/>
          <p:nvPr/>
        </p:nvGrpSpPr>
        <p:grpSpPr>
          <a:xfrm>
            <a:off x="1142389" y="4571033"/>
            <a:ext cx="1216051" cy="255164"/>
            <a:chOff x="941091" y="2549921"/>
            <a:chExt cx="1216050" cy="255164"/>
          </a:xfrm>
        </p:grpSpPr>
        <p:sp>
          <p:nvSpPr>
            <p:cNvPr id="241" name="Rectangular Callout 240"/>
            <p:cNvSpPr/>
            <p:nvPr/>
          </p:nvSpPr>
          <p:spPr bwMode="auto">
            <a:xfrm>
              <a:off x="1109974" y="2549921"/>
              <a:ext cx="878286" cy="255164"/>
            </a:xfrm>
            <a:prstGeom prst="wedgeRectCallout">
              <a:avLst>
                <a:gd name="adj1" fmla="val 122575"/>
                <a:gd name="adj2" fmla="val -49463"/>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42" name="Rectangle 241"/>
            <p:cNvSpPr/>
            <p:nvPr/>
          </p:nvSpPr>
          <p:spPr>
            <a:xfrm>
              <a:off x="941091" y="2569792"/>
              <a:ext cx="1216050" cy="215444"/>
            </a:xfrm>
            <a:prstGeom prst="rect">
              <a:avLst/>
            </a:prstGeom>
            <a:noFill/>
          </p:spPr>
          <p:txBody>
            <a:bodyPr wrap="square" lIns="0" tIns="0" rIns="0" bIns="0" anchor="ctr">
              <a:spAutoFit/>
            </a:bodyPr>
            <a:lstStyle/>
            <a:p>
              <a:pPr algn="ctr"/>
              <a:r>
                <a:rPr lang="en-US" sz="700" dirty="0">
                  <a:solidFill>
                    <a:schemeClr val="bg1"/>
                  </a:solidFill>
                </a:rPr>
                <a:t>SOUTH</a:t>
              </a:r>
            </a:p>
            <a:p>
              <a:pPr algn="ctr"/>
              <a:r>
                <a:rPr lang="en-US" sz="700" dirty="0">
                  <a:solidFill>
                    <a:schemeClr val="bg1"/>
                  </a:solidFill>
                </a:rPr>
                <a:t>AFRICA</a:t>
              </a:r>
            </a:p>
          </p:txBody>
        </p:sp>
      </p:grpSp>
      <p:grpSp>
        <p:nvGrpSpPr>
          <p:cNvPr id="243" name="Group 242"/>
          <p:cNvGrpSpPr/>
          <p:nvPr/>
        </p:nvGrpSpPr>
        <p:grpSpPr>
          <a:xfrm>
            <a:off x="1077483" y="4163124"/>
            <a:ext cx="1216051" cy="255164"/>
            <a:chOff x="941091" y="2549921"/>
            <a:chExt cx="1216050" cy="255164"/>
          </a:xfrm>
        </p:grpSpPr>
        <p:sp>
          <p:nvSpPr>
            <p:cNvPr id="244" name="Rectangular Callout 243"/>
            <p:cNvSpPr/>
            <p:nvPr/>
          </p:nvSpPr>
          <p:spPr bwMode="auto">
            <a:xfrm>
              <a:off x="1109974" y="2549921"/>
              <a:ext cx="878286" cy="255164"/>
            </a:xfrm>
            <a:prstGeom prst="wedgeRectCallout">
              <a:avLst>
                <a:gd name="adj1" fmla="val 88797"/>
                <a:gd name="adj2" fmla="val -202362"/>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45" name="Rectangle 244"/>
            <p:cNvSpPr/>
            <p:nvPr/>
          </p:nvSpPr>
          <p:spPr>
            <a:xfrm>
              <a:off x="941091" y="2608265"/>
              <a:ext cx="1216050" cy="138499"/>
            </a:xfrm>
            <a:prstGeom prst="rect">
              <a:avLst/>
            </a:prstGeom>
            <a:noFill/>
          </p:spPr>
          <p:txBody>
            <a:bodyPr wrap="square" lIns="0" tIns="0" rIns="0" bIns="0" anchor="ctr">
              <a:spAutoFit/>
            </a:bodyPr>
            <a:lstStyle/>
            <a:p>
              <a:pPr algn="ctr"/>
              <a:r>
                <a:rPr lang="en-US" sz="900" dirty="0">
                  <a:solidFill>
                    <a:schemeClr val="bg1"/>
                  </a:solidFill>
                </a:rPr>
                <a:t>ANGOLA</a:t>
              </a:r>
            </a:p>
          </p:txBody>
        </p:sp>
      </p:grpSp>
      <p:grpSp>
        <p:nvGrpSpPr>
          <p:cNvPr id="246" name="Group 245"/>
          <p:cNvGrpSpPr/>
          <p:nvPr/>
        </p:nvGrpSpPr>
        <p:grpSpPr>
          <a:xfrm>
            <a:off x="3899686" y="3171407"/>
            <a:ext cx="865167" cy="181539"/>
            <a:chOff x="941091" y="2549921"/>
            <a:chExt cx="1216050" cy="255164"/>
          </a:xfrm>
        </p:grpSpPr>
        <p:sp>
          <p:nvSpPr>
            <p:cNvPr id="247" name="Rectangular Callout 246"/>
            <p:cNvSpPr/>
            <p:nvPr/>
          </p:nvSpPr>
          <p:spPr bwMode="auto">
            <a:xfrm>
              <a:off x="1109973" y="2549921"/>
              <a:ext cx="878287" cy="255164"/>
            </a:xfrm>
            <a:prstGeom prst="wedgeRectCallout">
              <a:avLst>
                <a:gd name="adj1" fmla="val -96603"/>
                <a:gd name="adj2" fmla="val 95637"/>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51" dirty="0">
                <a:solidFill>
                  <a:schemeClr val="bg1"/>
                </a:solidFill>
              </a:endParaRPr>
            </a:p>
          </p:txBody>
        </p:sp>
        <p:sp>
          <p:nvSpPr>
            <p:cNvPr id="248" name="Rectangle 247"/>
            <p:cNvSpPr/>
            <p:nvPr/>
          </p:nvSpPr>
          <p:spPr>
            <a:xfrm>
              <a:off x="941091" y="2612626"/>
              <a:ext cx="1216050" cy="129780"/>
            </a:xfrm>
            <a:prstGeom prst="rect">
              <a:avLst/>
            </a:prstGeom>
            <a:noFill/>
          </p:spPr>
          <p:txBody>
            <a:bodyPr wrap="square" lIns="0" tIns="0" rIns="0" bIns="0" anchor="ctr">
              <a:spAutoFit/>
            </a:bodyPr>
            <a:lstStyle/>
            <a:p>
              <a:pPr algn="ctr"/>
              <a:r>
                <a:rPr lang="en-US" sz="600" dirty="0">
                  <a:solidFill>
                    <a:schemeClr val="bg1"/>
                  </a:solidFill>
                </a:rPr>
                <a:t>TANZANIA</a:t>
              </a:r>
            </a:p>
          </p:txBody>
        </p:sp>
      </p:grpSp>
      <p:grpSp>
        <p:nvGrpSpPr>
          <p:cNvPr id="249" name="Group 248"/>
          <p:cNvGrpSpPr/>
          <p:nvPr/>
        </p:nvGrpSpPr>
        <p:grpSpPr>
          <a:xfrm>
            <a:off x="878205" y="3815404"/>
            <a:ext cx="1216051" cy="255164"/>
            <a:chOff x="941091" y="2549921"/>
            <a:chExt cx="1216050" cy="255164"/>
          </a:xfrm>
        </p:grpSpPr>
        <p:sp>
          <p:nvSpPr>
            <p:cNvPr id="250" name="Rectangular Callout 249"/>
            <p:cNvSpPr/>
            <p:nvPr/>
          </p:nvSpPr>
          <p:spPr bwMode="auto">
            <a:xfrm>
              <a:off x="1109974" y="2549921"/>
              <a:ext cx="878286" cy="255164"/>
            </a:xfrm>
            <a:prstGeom prst="wedgeRectCallout">
              <a:avLst>
                <a:gd name="adj1" fmla="val 150338"/>
                <a:gd name="adj2" fmla="val -240587"/>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251" name="Rectangle 250"/>
            <p:cNvSpPr/>
            <p:nvPr/>
          </p:nvSpPr>
          <p:spPr>
            <a:xfrm>
              <a:off x="941091" y="2600570"/>
              <a:ext cx="1216050" cy="153888"/>
            </a:xfrm>
            <a:prstGeom prst="rect">
              <a:avLst/>
            </a:prstGeom>
            <a:noFill/>
          </p:spPr>
          <p:txBody>
            <a:bodyPr wrap="square" lIns="0" tIns="0" rIns="0" bIns="0" anchor="ctr">
              <a:spAutoFit/>
            </a:bodyPr>
            <a:lstStyle/>
            <a:p>
              <a:pPr algn="ctr"/>
              <a:r>
                <a:rPr lang="en-US" sz="500" dirty="0">
                  <a:solidFill>
                    <a:schemeClr val="bg1"/>
                  </a:solidFill>
                </a:rPr>
                <a:t>DEMOCRATIC</a:t>
              </a:r>
              <a:r>
                <a:rPr lang="ar-SY" sz="500" dirty="0">
                  <a:solidFill>
                    <a:schemeClr val="bg1"/>
                  </a:solidFill>
                </a:rPr>
                <a:t> </a:t>
              </a:r>
              <a:r>
                <a:rPr lang="en-US" sz="500" dirty="0">
                  <a:solidFill>
                    <a:schemeClr val="bg1"/>
                  </a:solidFill>
                </a:rPr>
                <a:t>REPUBLIC</a:t>
              </a:r>
              <a:r>
                <a:rPr lang="ar-SY" sz="500" dirty="0">
                  <a:solidFill>
                    <a:schemeClr val="bg1"/>
                  </a:solidFill>
                </a:rPr>
                <a:t> </a:t>
              </a:r>
            </a:p>
            <a:p>
              <a:pPr algn="ctr"/>
              <a:r>
                <a:rPr lang="en-US" sz="500" dirty="0">
                  <a:solidFill>
                    <a:schemeClr val="bg1"/>
                  </a:solidFill>
                </a:rPr>
                <a:t>OF THE CONGO</a:t>
              </a:r>
            </a:p>
          </p:txBody>
        </p:sp>
      </p:grpSp>
      <p:grpSp>
        <p:nvGrpSpPr>
          <p:cNvPr id="252" name="Group 251"/>
          <p:cNvGrpSpPr/>
          <p:nvPr/>
        </p:nvGrpSpPr>
        <p:grpSpPr>
          <a:xfrm>
            <a:off x="4123705" y="3562029"/>
            <a:ext cx="815083" cy="179140"/>
            <a:chOff x="941091" y="2543870"/>
            <a:chExt cx="1216050" cy="267266"/>
          </a:xfrm>
        </p:grpSpPr>
        <p:sp>
          <p:nvSpPr>
            <p:cNvPr id="253" name="Rectangular Callout 252"/>
            <p:cNvSpPr/>
            <p:nvPr/>
          </p:nvSpPr>
          <p:spPr bwMode="auto">
            <a:xfrm>
              <a:off x="1089148" y="2543870"/>
              <a:ext cx="919940" cy="267266"/>
            </a:xfrm>
            <a:prstGeom prst="wedgeRectCallout">
              <a:avLst>
                <a:gd name="adj1" fmla="val -80656"/>
                <a:gd name="adj2" fmla="val 109995"/>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51" dirty="0">
                <a:solidFill>
                  <a:schemeClr val="bg1"/>
                </a:solidFill>
              </a:endParaRPr>
            </a:p>
          </p:txBody>
        </p:sp>
        <p:sp>
          <p:nvSpPr>
            <p:cNvPr id="254" name="Rectangle 253"/>
            <p:cNvSpPr/>
            <p:nvPr/>
          </p:nvSpPr>
          <p:spPr>
            <a:xfrm>
              <a:off x="941091" y="2608638"/>
              <a:ext cx="1216050" cy="137755"/>
            </a:xfrm>
            <a:prstGeom prst="rect">
              <a:avLst/>
            </a:prstGeom>
            <a:noFill/>
          </p:spPr>
          <p:txBody>
            <a:bodyPr wrap="square" lIns="0" tIns="0" rIns="0" bIns="0" anchor="ctr">
              <a:spAutoFit/>
            </a:bodyPr>
            <a:lstStyle/>
            <a:p>
              <a:pPr algn="ctr"/>
              <a:r>
                <a:rPr lang="en-US" sz="600" dirty="0">
                  <a:solidFill>
                    <a:schemeClr val="bg1"/>
                  </a:solidFill>
                </a:rPr>
                <a:t>MADAGASCAR</a:t>
              </a:r>
            </a:p>
          </p:txBody>
        </p:sp>
      </p:grpSp>
      <p:grpSp>
        <p:nvGrpSpPr>
          <p:cNvPr id="255" name="Group 254"/>
          <p:cNvGrpSpPr/>
          <p:nvPr/>
        </p:nvGrpSpPr>
        <p:grpSpPr>
          <a:xfrm>
            <a:off x="-91679" y="2344307"/>
            <a:ext cx="1216051" cy="255164"/>
            <a:chOff x="941091" y="2549921"/>
            <a:chExt cx="1216050" cy="255164"/>
          </a:xfrm>
        </p:grpSpPr>
        <p:sp>
          <p:nvSpPr>
            <p:cNvPr id="256" name="Rectangular Callout 255"/>
            <p:cNvSpPr/>
            <p:nvPr/>
          </p:nvSpPr>
          <p:spPr bwMode="auto">
            <a:xfrm>
              <a:off x="1109974" y="2549921"/>
              <a:ext cx="878286" cy="255164"/>
            </a:xfrm>
            <a:prstGeom prst="wedgeRectCallout">
              <a:avLst>
                <a:gd name="adj1" fmla="val 85558"/>
                <a:gd name="adj2" fmla="val -41500"/>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57" name="Rectangle 256"/>
            <p:cNvSpPr/>
            <p:nvPr/>
          </p:nvSpPr>
          <p:spPr>
            <a:xfrm>
              <a:off x="941091" y="2608264"/>
              <a:ext cx="1216050" cy="138499"/>
            </a:xfrm>
            <a:prstGeom prst="rect">
              <a:avLst/>
            </a:prstGeom>
            <a:noFill/>
          </p:spPr>
          <p:txBody>
            <a:bodyPr wrap="square" lIns="0" tIns="0" rIns="0" bIns="0" anchor="ctr">
              <a:spAutoFit/>
            </a:bodyPr>
            <a:lstStyle/>
            <a:p>
              <a:pPr algn="ctr"/>
              <a:r>
                <a:rPr lang="en-US" sz="900" dirty="0">
                  <a:solidFill>
                    <a:schemeClr val="bg1"/>
                  </a:solidFill>
                </a:rPr>
                <a:t>MAURITANIA</a:t>
              </a:r>
            </a:p>
          </p:txBody>
        </p:sp>
      </p:grpSp>
      <p:grpSp>
        <p:nvGrpSpPr>
          <p:cNvPr id="258" name="Group 257"/>
          <p:cNvGrpSpPr/>
          <p:nvPr/>
        </p:nvGrpSpPr>
        <p:grpSpPr>
          <a:xfrm>
            <a:off x="-53097" y="2780552"/>
            <a:ext cx="1216051" cy="255164"/>
            <a:chOff x="941091" y="2549921"/>
            <a:chExt cx="1216050" cy="255164"/>
          </a:xfrm>
        </p:grpSpPr>
        <p:sp>
          <p:nvSpPr>
            <p:cNvPr id="259" name="Rectangular Callout 258"/>
            <p:cNvSpPr/>
            <p:nvPr/>
          </p:nvSpPr>
          <p:spPr bwMode="auto">
            <a:xfrm>
              <a:off x="1109974" y="2549921"/>
              <a:ext cx="878286" cy="255164"/>
            </a:xfrm>
            <a:prstGeom prst="wedgeRectCallout">
              <a:avLst>
                <a:gd name="adj1" fmla="val 243605"/>
                <a:gd name="adj2" fmla="val -146518"/>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60" name="Rectangle 259"/>
            <p:cNvSpPr/>
            <p:nvPr/>
          </p:nvSpPr>
          <p:spPr>
            <a:xfrm>
              <a:off x="941091" y="2608264"/>
              <a:ext cx="1216050" cy="138499"/>
            </a:xfrm>
            <a:prstGeom prst="rect">
              <a:avLst/>
            </a:prstGeom>
            <a:noFill/>
          </p:spPr>
          <p:txBody>
            <a:bodyPr wrap="square" lIns="0" tIns="0" rIns="0" bIns="0" anchor="ctr">
              <a:spAutoFit/>
            </a:bodyPr>
            <a:lstStyle/>
            <a:p>
              <a:pPr algn="ctr"/>
              <a:r>
                <a:rPr lang="en-US" sz="900" dirty="0">
                  <a:solidFill>
                    <a:schemeClr val="bg1"/>
                  </a:solidFill>
                </a:rPr>
                <a:t>NIGER</a:t>
              </a:r>
            </a:p>
          </p:txBody>
        </p:sp>
      </p:grpSp>
      <p:grpSp>
        <p:nvGrpSpPr>
          <p:cNvPr id="261" name="Group 260"/>
          <p:cNvGrpSpPr/>
          <p:nvPr/>
        </p:nvGrpSpPr>
        <p:grpSpPr>
          <a:xfrm>
            <a:off x="624953" y="3393691"/>
            <a:ext cx="1216051" cy="255164"/>
            <a:chOff x="941091" y="2549921"/>
            <a:chExt cx="1216050" cy="255164"/>
          </a:xfrm>
        </p:grpSpPr>
        <p:sp>
          <p:nvSpPr>
            <p:cNvPr id="262" name="Rectangular Callout 261"/>
            <p:cNvSpPr/>
            <p:nvPr/>
          </p:nvSpPr>
          <p:spPr bwMode="auto">
            <a:xfrm>
              <a:off x="1109974" y="2549921"/>
              <a:ext cx="878286" cy="255164"/>
            </a:xfrm>
            <a:prstGeom prst="wedgeRectCallout">
              <a:avLst>
                <a:gd name="adj1" fmla="val 104327"/>
                <a:gd name="adj2" fmla="val -226153"/>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63" name="Rectangle 262"/>
            <p:cNvSpPr/>
            <p:nvPr/>
          </p:nvSpPr>
          <p:spPr>
            <a:xfrm>
              <a:off x="941091" y="2608264"/>
              <a:ext cx="1216050" cy="138499"/>
            </a:xfrm>
            <a:prstGeom prst="rect">
              <a:avLst/>
            </a:prstGeom>
            <a:noFill/>
          </p:spPr>
          <p:txBody>
            <a:bodyPr wrap="square" lIns="0" tIns="0" rIns="0" bIns="0" anchor="ctr">
              <a:spAutoFit/>
            </a:bodyPr>
            <a:lstStyle/>
            <a:p>
              <a:pPr algn="ctr"/>
              <a:r>
                <a:rPr lang="en-US" sz="900" dirty="0">
                  <a:solidFill>
                    <a:schemeClr val="bg1"/>
                  </a:solidFill>
                </a:rPr>
                <a:t>NIGERIA</a:t>
              </a:r>
            </a:p>
          </p:txBody>
        </p:sp>
      </p:grpSp>
      <p:grpSp>
        <p:nvGrpSpPr>
          <p:cNvPr id="264" name="Group 263">
            <a:extLst>
              <a:ext uri="{FF2B5EF4-FFF2-40B4-BE49-F238E27FC236}">
                <a16:creationId xmlns:a16="http://schemas.microsoft.com/office/drawing/2014/main" id="{4877A7C4-E6C2-4F06-8CEF-9CD670A39083}"/>
              </a:ext>
            </a:extLst>
          </p:cNvPr>
          <p:cNvGrpSpPr/>
          <p:nvPr/>
        </p:nvGrpSpPr>
        <p:grpSpPr>
          <a:xfrm>
            <a:off x="7033988" y="2741755"/>
            <a:ext cx="1722547" cy="1963595"/>
            <a:chOff x="2219479" y="2651760"/>
            <a:chExt cx="1722547" cy="1963595"/>
          </a:xfrm>
        </p:grpSpPr>
        <p:sp>
          <p:nvSpPr>
            <p:cNvPr id="265" name="Rectangle: Rounded Corners 9">
              <a:extLst>
                <a:ext uri="{FF2B5EF4-FFF2-40B4-BE49-F238E27FC236}">
                  <a16:creationId xmlns:a16="http://schemas.microsoft.com/office/drawing/2014/main" id="{9796AA44-644A-42B9-AEE2-EF9F84368572}"/>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266" name="Freeform: Shape 265">
              <a:extLst>
                <a:ext uri="{FF2B5EF4-FFF2-40B4-BE49-F238E27FC236}">
                  <a16:creationId xmlns:a16="http://schemas.microsoft.com/office/drawing/2014/main" id="{DE910223-A37C-4297-B61D-368B0D707AC0}"/>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267" name="Group 266">
            <a:extLst>
              <a:ext uri="{FF2B5EF4-FFF2-40B4-BE49-F238E27FC236}">
                <a16:creationId xmlns:a16="http://schemas.microsoft.com/office/drawing/2014/main" id="{9022FC07-37C3-4CC1-954D-799BA788A67B}"/>
              </a:ext>
            </a:extLst>
          </p:cNvPr>
          <p:cNvGrpSpPr/>
          <p:nvPr/>
        </p:nvGrpSpPr>
        <p:grpSpPr>
          <a:xfrm>
            <a:off x="5195624" y="2741755"/>
            <a:ext cx="1722547" cy="1963595"/>
            <a:chOff x="381115" y="2651760"/>
            <a:chExt cx="1722547" cy="1963595"/>
          </a:xfrm>
        </p:grpSpPr>
        <p:sp>
          <p:nvSpPr>
            <p:cNvPr id="268" name="Rectangle: Rounded Corners 9">
              <a:extLst>
                <a:ext uri="{FF2B5EF4-FFF2-40B4-BE49-F238E27FC236}">
                  <a16:creationId xmlns:a16="http://schemas.microsoft.com/office/drawing/2014/main" id="{0C022C6D-0945-465B-A10A-2D7A920EE656}"/>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269" name="Freeform: Shape 268">
              <a:extLst>
                <a:ext uri="{FF2B5EF4-FFF2-40B4-BE49-F238E27FC236}">
                  <a16:creationId xmlns:a16="http://schemas.microsoft.com/office/drawing/2014/main" id="{16E5D07A-7C7C-427C-BF79-4B9D65D64C59}"/>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270" name="Group 269">
            <a:extLst>
              <a:ext uri="{FF2B5EF4-FFF2-40B4-BE49-F238E27FC236}">
                <a16:creationId xmlns:a16="http://schemas.microsoft.com/office/drawing/2014/main" id="{75987B62-9917-4D0B-B01B-05732938A26D}"/>
              </a:ext>
            </a:extLst>
          </p:cNvPr>
          <p:cNvGrpSpPr/>
          <p:nvPr/>
        </p:nvGrpSpPr>
        <p:grpSpPr>
          <a:xfrm>
            <a:off x="5473559" y="2986327"/>
            <a:ext cx="1166676" cy="1166676"/>
            <a:chOff x="4419962" y="4767072"/>
            <a:chExt cx="1103462" cy="1103462"/>
          </a:xfrm>
        </p:grpSpPr>
        <p:grpSp>
          <p:nvGrpSpPr>
            <p:cNvPr id="271" name="Group 270">
              <a:extLst>
                <a:ext uri="{FF2B5EF4-FFF2-40B4-BE49-F238E27FC236}">
                  <a16:creationId xmlns:a16="http://schemas.microsoft.com/office/drawing/2014/main" id="{F4CF539D-AA7A-4CAF-A5C3-9440EEBA184C}"/>
                </a:ext>
              </a:extLst>
            </p:cNvPr>
            <p:cNvGrpSpPr/>
            <p:nvPr/>
          </p:nvGrpSpPr>
          <p:grpSpPr>
            <a:xfrm>
              <a:off x="4419962" y="4767072"/>
              <a:ext cx="1103462" cy="1103462"/>
              <a:chOff x="4946650" y="377825"/>
              <a:chExt cx="4387854" cy="4387851"/>
            </a:xfrm>
            <a:solidFill>
              <a:schemeClr val="bg1">
                <a:lumMod val="95000"/>
              </a:schemeClr>
            </a:solidFill>
          </p:grpSpPr>
          <p:sp>
            <p:nvSpPr>
              <p:cNvPr id="273" name="Freeform 230">
                <a:extLst>
                  <a:ext uri="{FF2B5EF4-FFF2-40B4-BE49-F238E27FC236}">
                    <a16:creationId xmlns:a16="http://schemas.microsoft.com/office/drawing/2014/main" id="{C43E2769-BD38-4D81-8F95-7E8A75568F4C}"/>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74" name="Freeform 231">
                <a:extLst>
                  <a:ext uri="{FF2B5EF4-FFF2-40B4-BE49-F238E27FC236}">
                    <a16:creationId xmlns:a16="http://schemas.microsoft.com/office/drawing/2014/main" id="{D26529F1-525F-4C8C-B0F7-34897C74936B}"/>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5" name="Freeform 232">
                <a:extLst>
                  <a:ext uri="{FF2B5EF4-FFF2-40B4-BE49-F238E27FC236}">
                    <a16:creationId xmlns:a16="http://schemas.microsoft.com/office/drawing/2014/main" id="{AED5E5DD-A399-462D-A180-EEA04EEA0CDB}"/>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6" name="Freeform 233">
                <a:extLst>
                  <a:ext uri="{FF2B5EF4-FFF2-40B4-BE49-F238E27FC236}">
                    <a16:creationId xmlns:a16="http://schemas.microsoft.com/office/drawing/2014/main" id="{3C0EE8D8-93EF-469B-997F-46DD183829C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7" name="Freeform 234">
                <a:extLst>
                  <a:ext uri="{FF2B5EF4-FFF2-40B4-BE49-F238E27FC236}">
                    <a16:creationId xmlns:a16="http://schemas.microsoft.com/office/drawing/2014/main" id="{BE99121C-CF76-4558-BE26-7985E65D445F}"/>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8" name="Freeform 235">
                <a:extLst>
                  <a:ext uri="{FF2B5EF4-FFF2-40B4-BE49-F238E27FC236}">
                    <a16:creationId xmlns:a16="http://schemas.microsoft.com/office/drawing/2014/main" id="{43821EE8-60CD-4C0B-92D9-135C89940582}"/>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9" name="Freeform 236">
                <a:extLst>
                  <a:ext uri="{FF2B5EF4-FFF2-40B4-BE49-F238E27FC236}">
                    <a16:creationId xmlns:a16="http://schemas.microsoft.com/office/drawing/2014/main" id="{9B080BB0-C94D-4F11-AC9B-8E9BE0E5AB9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0" name="Freeform 237">
                <a:extLst>
                  <a:ext uri="{FF2B5EF4-FFF2-40B4-BE49-F238E27FC236}">
                    <a16:creationId xmlns:a16="http://schemas.microsoft.com/office/drawing/2014/main" id="{3BCB58CE-8587-436F-9B8D-87AEF7646832}"/>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1" name="Freeform 238">
                <a:extLst>
                  <a:ext uri="{FF2B5EF4-FFF2-40B4-BE49-F238E27FC236}">
                    <a16:creationId xmlns:a16="http://schemas.microsoft.com/office/drawing/2014/main" id="{2239669D-28F5-466B-8106-9C94433A1A9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2" name="Freeform 239">
                <a:extLst>
                  <a:ext uri="{FF2B5EF4-FFF2-40B4-BE49-F238E27FC236}">
                    <a16:creationId xmlns:a16="http://schemas.microsoft.com/office/drawing/2014/main" id="{D71A467B-EBD7-4E32-A46B-34C6A892EB15}"/>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3" name="Freeform 240">
                <a:extLst>
                  <a:ext uri="{FF2B5EF4-FFF2-40B4-BE49-F238E27FC236}">
                    <a16:creationId xmlns:a16="http://schemas.microsoft.com/office/drawing/2014/main" id="{7FEA9F5C-67D2-47AA-8F70-1C020E8233B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4" name="Freeform 241">
                <a:extLst>
                  <a:ext uri="{FF2B5EF4-FFF2-40B4-BE49-F238E27FC236}">
                    <a16:creationId xmlns:a16="http://schemas.microsoft.com/office/drawing/2014/main" id="{06145FC7-A518-42B1-A122-D6A0D7C53398}"/>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5" name="Freeform 242">
                <a:extLst>
                  <a:ext uri="{FF2B5EF4-FFF2-40B4-BE49-F238E27FC236}">
                    <a16:creationId xmlns:a16="http://schemas.microsoft.com/office/drawing/2014/main" id="{A5EC7D9F-9695-4510-8598-D72EB406C9BC}"/>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6" name="Freeform 243">
                <a:extLst>
                  <a:ext uri="{FF2B5EF4-FFF2-40B4-BE49-F238E27FC236}">
                    <a16:creationId xmlns:a16="http://schemas.microsoft.com/office/drawing/2014/main" id="{607CD1E7-B889-49D6-ADC2-FA47553B98CD}"/>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7" name="Freeform 244">
                <a:extLst>
                  <a:ext uri="{FF2B5EF4-FFF2-40B4-BE49-F238E27FC236}">
                    <a16:creationId xmlns:a16="http://schemas.microsoft.com/office/drawing/2014/main" id="{87A3E2C2-94A4-4E10-A477-9BA95B7EFF38}"/>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8" name="Freeform 245">
                <a:extLst>
                  <a:ext uri="{FF2B5EF4-FFF2-40B4-BE49-F238E27FC236}">
                    <a16:creationId xmlns:a16="http://schemas.microsoft.com/office/drawing/2014/main" id="{A56E74D6-7586-458C-B5C4-30F761CEB3E1}"/>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9" name="Freeform 246">
                <a:extLst>
                  <a:ext uri="{FF2B5EF4-FFF2-40B4-BE49-F238E27FC236}">
                    <a16:creationId xmlns:a16="http://schemas.microsoft.com/office/drawing/2014/main" id="{6759B101-EA8F-49BD-A48C-F862AAA024F3}"/>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0" name="Freeform 247">
                <a:extLst>
                  <a:ext uri="{FF2B5EF4-FFF2-40B4-BE49-F238E27FC236}">
                    <a16:creationId xmlns:a16="http://schemas.microsoft.com/office/drawing/2014/main" id="{4B2C177C-D17B-41ED-BF36-68F7D2B2E1B9}"/>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1" name="Freeform 248">
                <a:extLst>
                  <a:ext uri="{FF2B5EF4-FFF2-40B4-BE49-F238E27FC236}">
                    <a16:creationId xmlns:a16="http://schemas.microsoft.com/office/drawing/2014/main" id="{E36B98D6-56CA-4FCA-A960-0A8AF8B84F83}"/>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2" name="Freeform 249">
                <a:extLst>
                  <a:ext uri="{FF2B5EF4-FFF2-40B4-BE49-F238E27FC236}">
                    <a16:creationId xmlns:a16="http://schemas.microsoft.com/office/drawing/2014/main" id="{8CB14341-CC28-4F70-B5DE-C70870BBC902}"/>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72" name="Oval 271">
              <a:extLst>
                <a:ext uri="{FF2B5EF4-FFF2-40B4-BE49-F238E27FC236}">
                  <a16:creationId xmlns:a16="http://schemas.microsoft.com/office/drawing/2014/main" id="{B8EBF9BA-581B-4E24-ABBA-FE18759D332A}"/>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293" name="Inhaltsplatzhalter 4">
            <a:extLst>
              <a:ext uri="{FF2B5EF4-FFF2-40B4-BE49-F238E27FC236}">
                <a16:creationId xmlns:a16="http://schemas.microsoft.com/office/drawing/2014/main" id="{A1A4024B-241D-4680-AA5F-BD3D700C6910}"/>
              </a:ext>
            </a:extLst>
          </p:cNvPr>
          <p:cNvSpPr txBox="1">
            <a:spLocks/>
          </p:cNvSpPr>
          <p:nvPr/>
        </p:nvSpPr>
        <p:spPr>
          <a:xfrm>
            <a:off x="5340918" y="4350495"/>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294" name="Group 293">
            <a:extLst>
              <a:ext uri="{FF2B5EF4-FFF2-40B4-BE49-F238E27FC236}">
                <a16:creationId xmlns:a16="http://schemas.microsoft.com/office/drawing/2014/main" id="{CF74D395-9C40-48CE-BE6B-2DE3097C023A}"/>
              </a:ext>
            </a:extLst>
          </p:cNvPr>
          <p:cNvGrpSpPr/>
          <p:nvPr/>
        </p:nvGrpSpPr>
        <p:grpSpPr>
          <a:xfrm>
            <a:off x="7311923" y="2986327"/>
            <a:ext cx="1166676" cy="1166676"/>
            <a:chOff x="4419962" y="4767072"/>
            <a:chExt cx="1103462" cy="1103462"/>
          </a:xfrm>
        </p:grpSpPr>
        <p:grpSp>
          <p:nvGrpSpPr>
            <p:cNvPr id="295" name="Group 294">
              <a:extLst>
                <a:ext uri="{FF2B5EF4-FFF2-40B4-BE49-F238E27FC236}">
                  <a16:creationId xmlns:a16="http://schemas.microsoft.com/office/drawing/2014/main" id="{16085753-6BD7-4E4F-AB01-574B31CE9A24}"/>
                </a:ext>
              </a:extLst>
            </p:cNvPr>
            <p:cNvGrpSpPr/>
            <p:nvPr/>
          </p:nvGrpSpPr>
          <p:grpSpPr>
            <a:xfrm>
              <a:off x="4419962" y="4767072"/>
              <a:ext cx="1103462" cy="1103462"/>
              <a:chOff x="4946650" y="377825"/>
              <a:chExt cx="4387854" cy="4387851"/>
            </a:xfrm>
            <a:solidFill>
              <a:schemeClr val="bg1">
                <a:lumMod val="95000"/>
              </a:schemeClr>
            </a:solidFill>
          </p:grpSpPr>
          <p:sp>
            <p:nvSpPr>
              <p:cNvPr id="297" name="Freeform 230">
                <a:extLst>
                  <a:ext uri="{FF2B5EF4-FFF2-40B4-BE49-F238E27FC236}">
                    <a16:creationId xmlns:a16="http://schemas.microsoft.com/office/drawing/2014/main" id="{16264C60-CF57-436E-808C-F4651593A5AB}"/>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98" name="Freeform 231">
                <a:extLst>
                  <a:ext uri="{FF2B5EF4-FFF2-40B4-BE49-F238E27FC236}">
                    <a16:creationId xmlns:a16="http://schemas.microsoft.com/office/drawing/2014/main" id="{22888CF7-34FF-4EDF-9137-5475FC377D9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9" name="Freeform 232">
                <a:extLst>
                  <a:ext uri="{FF2B5EF4-FFF2-40B4-BE49-F238E27FC236}">
                    <a16:creationId xmlns:a16="http://schemas.microsoft.com/office/drawing/2014/main" id="{A3C1ABBF-1642-4CB2-98C9-3CEB927B6EC4}"/>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00" name="Freeform 233">
                <a:extLst>
                  <a:ext uri="{FF2B5EF4-FFF2-40B4-BE49-F238E27FC236}">
                    <a16:creationId xmlns:a16="http://schemas.microsoft.com/office/drawing/2014/main" id="{7E70EB1E-0199-4E94-A18C-4B25B1DE3741}"/>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01" name="Freeform 234">
                <a:extLst>
                  <a:ext uri="{FF2B5EF4-FFF2-40B4-BE49-F238E27FC236}">
                    <a16:creationId xmlns:a16="http://schemas.microsoft.com/office/drawing/2014/main" id="{9D88F8FF-CC7C-41DB-AB72-8EA004B48D25}"/>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02" name="Freeform 235">
                <a:extLst>
                  <a:ext uri="{FF2B5EF4-FFF2-40B4-BE49-F238E27FC236}">
                    <a16:creationId xmlns:a16="http://schemas.microsoft.com/office/drawing/2014/main" id="{74C2CEE4-174A-462D-95F6-DBF906C8EBB2}"/>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03" name="Freeform 236">
                <a:extLst>
                  <a:ext uri="{FF2B5EF4-FFF2-40B4-BE49-F238E27FC236}">
                    <a16:creationId xmlns:a16="http://schemas.microsoft.com/office/drawing/2014/main" id="{EC05F406-54D2-43B7-BF4A-9105BBFD9986}"/>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04" name="Freeform 237">
                <a:extLst>
                  <a:ext uri="{FF2B5EF4-FFF2-40B4-BE49-F238E27FC236}">
                    <a16:creationId xmlns:a16="http://schemas.microsoft.com/office/drawing/2014/main" id="{896B50BC-A905-4D5E-91BB-1F72DCDB31F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05" name="Freeform 238">
                <a:extLst>
                  <a:ext uri="{FF2B5EF4-FFF2-40B4-BE49-F238E27FC236}">
                    <a16:creationId xmlns:a16="http://schemas.microsoft.com/office/drawing/2014/main" id="{419D3C4C-605A-4F15-85D0-B2F737C82D06}"/>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06" name="Freeform 239">
                <a:extLst>
                  <a:ext uri="{FF2B5EF4-FFF2-40B4-BE49-F238E27FC236}">
                    <a16:creationId xmlns:a16="http://schemas.microsoft.com/office/drawing/2014/main" id="{7F204032-8733-4681-9A68-338F4BBAD6F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07" name="Freeform 240">
                <a:extLst>
                  <a:ext uri="{FF2B5EF4-FFF2-40B4-BE49-F238E27FC236}">
                    <a16:creationId xmlns:a16="http://schemas.microsoft.com/office/drawing/2014/main" id="{2422CE69-42F2-43A3-A6B8-7345272F226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08" name="Freeform 241">
                <a:extLst>
                  <a:ext uri="{FF2B5EF4-FFF2-40B4-BE49-F238E27FC236}">
                    <a16:creationId xmlns:a16="http://schemas.microsoft.com/office/drawing/2014/main" id="{9537A397-989B-4FA5-87F0-1BB69D43587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09" name="Freeform 242">
                <a:extLst>
                  <a:ext uri="{FF2B5EF4-FFF2-40B4-BE49-F238E27FC236}">
                    <a16:creationId xmlns:a16="http://schemas.microsoft.com/office/drawing/2014/main" id="{A4392D23-6EFF-449E-90E5-E2E37407395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10" name="Freeform 243">
                <a:extLst>
                  <a:ext uri="{FF2B5EF4-FFF2-40B4-BE49-F238E27FC236}">
                    <a16:creationId xmlns:a16="http://schemas.microsoft.com/office/drawing/2014/main" id="{23DEFA40-3DAF-4882-BDB0-143B35149CB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11" name="Freeform 244">
                <a:extLst>
                  <a:ext uri="{FF2B5EF4-FFF2-40B4-BE49-F238E27FC236}">
                    <a16:creationId xmlns:a16="http://schemas.microsoft.com/office/drawing/2014/main" id="{D842EA53-18B0-4F10-A526-7FAE9445240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12" name="Freeform 245">
                <a:extLst>
                  <a:ext uri="{FF2B5EF4-FFF2-40B4-BE49-F238E27FC236}">
                    <a16:creationId xmlns:a16="http://schemas.microsoft.com/office/drawing/2014/main" id="{93CEFA4C-7337-4B3F-85AF-FFE0A1C65535}"/>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13" name="Freeform 246">
                <a:extLst>
                  <a:ext uri="{FF2B5EF4-FFF2-40B4-BE49-F238E27FC236}">
                    <a16:creationId xmlns:a16="http://schemas.microsoft.com/office/drawing/2014/main" id="{58769423-8288-4602-B646-E50326A24F17}"/>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14" name="Freeform 247">
                <a:extLst>
                  <a:ext uri="{FF2B5EF4-FFF2-40B4-BE49-F238E27FC236}">
                    <a16:creationId xmlns:a16="http://schemas.microsoft.com/office/drawing/2014/main" id="{65CD2264-10E3-4A46-BB0B-7DB6141AEF9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15" name="Freeform 248">
                <a:extLst>
                  <a:ext uri="{FF2B5EF4-FFF2-40B4-BE49-F238E27FC236}">
                    <a16:creationId xmlns:a16="http://schemas.microsoft.com/office/drawing/2014/main" id="{1B0AAAA3-65B9-4D66-9EED-66141F672040}"/>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16" name="Freeform 249">
                <a:extLst>
                  <a:ext uri="{FF2B5EF4-FFF2-40B4-BE49-F238E27FC236}">
                    <a16:creationId xmlns:a16="http://schemas.microsoft.com/office/drawing/2014/main" id="{78244203-90C6-4F3F-90A5-2720BAEEFBBA}"/>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96" name="Oval 295">
              <a:extLst>
                <a:ext uri="{FF2B5EF4-FFF2-40B4-BE49-F238E27FC236}">
                  <a16:creationId xmlns:a16="http://schemas.microsoft.com/office/drawing/2014/main" id="{AB370D08-644E-47AC-851F-0D642247AE44}"/>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317" name="Inhaltsplatzhalter 4">
            <a:extLst>
              <a:ext uri="{FF2B5EF4-FFF2-40B4-BE49-F238E27FC236}">
                <a16:creationId xmlns:a16="http://schemas.microsoft.com/office/drawing/2014/main" id="{201048B8-E7D4-4FFA-B559-9E25746E6C89}"/>
              </a:ext>
            </a:extLst>
          </p:cNvPr>
          <p:cNvSpPr txBox="1">
            <a:spLocks/>
          </p:cNvSpPr>
          <p:nvPr/>
        </p:nvSpPr>
        <p:spPr>
          <a:xfrm>
            <a:off x="7179282" y="4350495"/>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318" name="3">
            <a:extLst>
              <a:ext uri="{FF2B5EF4-FFF2-40B4-BE49-F238E27FC236}">
                <a16:creationId xmlns:a16="http://schemas.microsoft.com/office/drawing/2014/main" id="{BA1437CB-9955-454E-86A7-67285B185BF4}"/>
              </a:ext>
            </a:extLst>
          </p:cNvPr>
          <p:cNvSpPr txBox="1"/>
          <p:nvPr/>
        </p:nvSpPr>
        <p:spPr>
          <a:xfrm>
            <a:off x="5195624" y="1886388"/>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319" name="Freeform 317">
            <a:extLst>
              <a:ext uri="{FF2B5EF4-FFF2-40B4-BE49-F238E27FC236}">
                <a16:creationId xmlns:a16="http://schemas.microsoft.com/office/drawing/2014/main" id="{8EA9FD75-7925-4204-8354-59AA79322C70}"/>
              </a:ext>
            </a:extLst>
          </p:cNvPr>
          <p:cNvSpPr>
            <a:spLocks noChangeArrowheads="1"/>
          </p:cNvSpPr>
          <p:nvPr/>
        </p:nvSpPr>
        <p:spPr bwMode="auto">
          <a:xfrm>
            <a:off x="5201859" y="1335007"/>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20" name="Freeform 319">
            <a:extLst>
              <a:ext uri="{FF2B5EF4-FFF2-40B4-BE49-F238E27FC236}">
                <a16:creationId xmlns:a16="http://schemas.microsoft.com/office/drawing/2014/main" id="{D5F2A4B4-64F6-42E2-8283-F9171F441988}"/>
              </a:ext>
            </a:extLst>
          </p:cNvPr>
          <p:cNvSpPr>
            <a:spLocks/>
          </p:cNvSpPr>
          <p:nvPr/>
        </p:nvSpPr>
        <p:spPr bwMode="auto">
          <a:xfrm>
            <a:off x="7122334" y="1336525"/>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21" name="Rounded Rectangle 318">
            <a:extLst>
              <a:ext uri="{FF2B5EF4-FFF2-40B4-BE49-F238E27FC236}">
                <a16:creationId xmlns:a16="http://schemas.microsoft.com/office/drawing/2014/main" id="{52E3F0AF-7E94-402E-AA0D-F84175690790}"/>
              </a:ext>
            </a:extLst>
          </p:cNvPr>
          <p:cNvSpPr/>
          <p:nvPr/>
        </p:nvSpPr>
        <p:spPr bwMode="auto">
          <a:xfrm>
            <a:off x="5524566" y="1319828"/>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322" name="Rounded Rectangle 320">
            <a:extLst>
              <a:ext uri="{FF2B5EF4-FFF2-40B4-BE49-F238E27FC236}">
                <a16:creationId xmlns:a16="http://schemas.microsoft.com/office/drawing/2014/main" id="{4B5491DE-8501-4D17-9A4C-18990858EA51}"/>
              </a:ext>
            </a:extLst>
          </p:cNvPr>
          <p:cNvSpPr/>
          <p:nvPr/>
        </p:nvSpPr>
        <p:spPr bwMode="auto">
          <a:xfrm>
            <a:off x="7415390" y="1319828"/>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41642033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South Africa Map</a:t>
            </a:r>
          </a:p>
        </p:txBody>
      </p:sp>
      <p:grpSp>
        <p:nvGrpSpPr>
          <p:cNvPr id="57" name="Group 56"/>
          <p:cNvGrpSpPr/>
          <p:nvPr/>
        </p:nvGrpSpPr>
        <p:grpSpPr>
          <a:xfrm>
            <a:off x="4652828" y="1378576"/>
            <a:ext cx="3243792" cy="2849055"/>
            <a:chOff x="3501190" y="1180505"/>
            <a:chExt cx="5080558" cy="4462306"/>
          </a:xfrm>
          <a:solidFill>
            <a:srgbClr val="D9D9D9"/>
          </a:solidFill>
        </p:grpSpPr>
        <p:sp>
          <p:nvSpPr>
            <p:cNvPr id="58" name="Freeform 57"/>
            <p:cNvSpPr>
              <a:spLocks/>
            </p:cNvSpPr>
            <p:nvPr/>
          </p:nvSpPr>
          <p:spPr bwMode="auto">
            <a:xfrm>
              <a:off x="6769654" y="3375232"/>
              <a:ext cx="752140" cy="742296"/>
            </a:xfrm>
            <a:custGeom>
              <a:avLst/>
              <a:gdLst>
                <a:gd name="T0" fmla="*/ 170 w 1146"/>
                <a:gd name="T1" fmla="*/ 927 h 1131"/>
                <a:gd name="T2" fmla="*/ 163 w 1146"/>
                <a:gd name="T3" fmla="*/ 887 h 1131"/>
                <a:gd name="T4" fmla="*/ 144 w 1146"/>
                <a:gd name="T5" fmla="*/ 849 h 1131"/>
                <a:gd name="T6" fmla="*/ 45 w 1146"/>
                <a:gd name="T7" fmla="*/ 636 h 1131"/>
                <a:gd name="T8" fmla="*/ 19 w 1146"/>
                <a:gd name="T9" fmla="*/ 568 h 1131"/>
                <a:gd name="T10" fmla="*/ 42 w 1146"/>
                <a:gd name="T11" fmla="*/ 549 h 1131"/>
                <a:gd name="T12" fmla="*/ 85 w 1146"/>
                <a:gd name="T13" fmla="*/ 532 h 1131"/>
                <a:gd name="T14" fmla="*/ 115 w 1146"/>
                <a:gd name="T15" fmla="*/ 513 h 1131"/>
                <a:gd name="T16" fmla="*/ 160 w 1146"/>
                <a:gd name="T17" fmla="*/ 485 h 1131"/>
                <a:gd name="T18" fmla="*/ 189 w 1146"/>
                <a:gd name="T19" fmla="*/ 447 h 1131"/>
                <a:gd name="T20" fmla="*/ 198 w 1146"/>
                <a:gd name="T21" fmla="*/ 407 h 1131"/>
                <a:gd name="T22" fmla="*/ 222 w 1146"/>
                <a:gd name="T23" fmla="*/ 383 h 1131"/>
                <a:gd name="T24" fmla="*/ 236 w 1146"/>
                <a:gd name="T25" fmla="*/ 352 h 1131"/>
                <a:gd name="T26" fmla="*/ 279 w 1146"/>
                <a:gd name="T27" fmla="*/ 315 h 1131"/>
                <a:gd name="T28" fmla="*/ 298 w 1146"/>
                <a:gd name="T29" fmla="*/ 277 h 1131"/>
                <a:gd name="T30" fmla="*/ 293 w 1146"/>
                <a:gd name="T31" fmla="*/ 253 h 1131"/>
                <a:gd name="T32" fmla="*/ 314 w 1146"/>
                <a:gd name="T33" fmla="*/ 239 h 1131"/>
                <a:gd name="T34" fmla="*/ 324 w 1146"/>
                <a:gd name="T35" fmla="*/ 225 h 1131"/>
                <a:gd name="T36" fmla="*/ 335 w 1146"/>
                <a:gd name="T37" fmla="*/ 199 h 1131"/>
                <a:gd name="T38" fmla="*/ 342 w 1146"/>
                <a:gd name="T39" fmla="*/ 175 h 1131"/>
                <a:gd name="T40" fmla="*/ 380 w 1146"/>
                <a:gd name="T41" fmla="*/ 175 h 1131"/>
                <a:gd name="T42" fmla="*/ 409 w 1146"/>
                <a:gd name="T43" fmla="*/ 168 h 1131"/>
                <a:gd name="T44" fmla="*/ 442 w 1146"/>
                <a:gd name="T45" fmla="*/ 154 h 1131"/>
                <a:gd name="T46" fmla="*/ 472 w 1146"/>
                <a:gd name="T47" fmla="*/ 154 h 1131"/>
                <a:gd name="T48" fmla="*/ 496 w 1146"/>
                <a:gd name="T49" fmla="*/ 125 h 1131"/>
                <a:gd name="T50" fmla="*/ 555 w 1146"/>
                <a:gd name="T51" fmla="*/ 71 h 1131"/>
                <a:gd name="T52" fmla="*/ 607 w 1146"/>
                <a:gd name="T53" fmla="*/ 66 h 1131"/>
                <a:gd name="T54" fmla="*/ 633 w 1146"/>
                <a:gd name="T55" fmla="*/ 50 h 1131"/>
                <a:gd name="T56" fmla="*/ 733 w 1146"/>
                <a:gd name="T57" fmla="*/ 17 h 1131"/>
                <a:gd name="T58" fmla="*/ 796 w 1146"/>
                <a:gd name="T59" fmla="*/ 57 h 1131"/>
                <a:gd name="T60" fmla="*/ 867 w 1146"/>
                <a:gd name="T61" fmla="*/ 99 h 1131"/>
                <a:gd name="T62" fmla="*/ 910 w 1146"/>
                <a:gd name="T63" fmla="*/ 163 h 1131"/>
                <a:gd name="T64" fmla="*/ 962 w 1146"/>
                <a:gd name="T65" fmla="*/ 194 h 1131"/>
                <a:gd name="T66" fmla="*/ 1007 w 1146"/>
                <a:gd name="T67" fmla="*/ 234 h 1131"/>
                <a:gd name="T68" fmla="*/ 1052 w 1146"/>
                <a:gd name="T69" fmla="*/ 277 h 1131"/>
                <a:gd name="T70" fmla="*/ 1092 w 1146"/>
                <a:gd name="T71" fmla="*/ 286 h 1131"/>
                <a:gd name="T72" fmla="*/ 1120 w 1146"/>
                <a:gd name="T73" fmla="*/ 362 h 1131"/>
                <a:gd name="T74" fmla="*/ 1146 w 1146"/>
                <a:gd name="T75" fmla="*/ 416 h 1131"/>
                <a:gd name="T76" fmla="*/ 1085 w 1146"/>
                <a:gd name="T77" fmla="*/ 487 h 1131"/>
                <a:gd name="T78" fmla="*/ 1085 w 1146"/>
                <a:gd name="T79" fmla="*/ 542 h 1131"/>
                <a:gd name="T80" fmla="*/ 1042 w 1146"/>
                <a:gd name="T81" fmla="*/ 572 h 1131"/>
                <a:gd name="T82" fmla="*/ 1012 w 1146"/>
                <a:gd name="T83" fmla="*/ 606 h 1131"/>
                <a:gd name="T84" fmla="*/ 990 w 1146"/>
                <a:gd name="T85" fmla="*/ 681 h 1131"/>
                <a:gd name="T86" fmla="*/ 1007 w 1146"/>
                <a:gd name="T87" fmla="*/ 728 h 1131"/>
                <a:gd name="T88" fmla="*/ 971 w 1146"/>
                <a:gd name="T89" fmla="*/ 745 h 1131"/>
                <a:gd name="T90" fmla="*/ 856 w 1146"/>
                <a:gd name="T91" fmla="*/ 818 h 1131"/>
                <a:gd name="T92" fmla="*/ 780 w 1146"/>
                <a:gd name="T93" fmla="*/ 842 h 1131"/>
                <a:gd name="T94" fmla="*/ 702 w 1146"/>
                <a:gd name="T95" fmla="*/ 847 h 1131"/>
                <a:gd name="T96" fmla="*/ 645 w 1146"/>
                <a:gd name="T97" fmla="*/ 847 h 1131"/>
                <a:gd name="T98" fmla="*/ 605 w 1146"/>
                <a:gd name="T99" fmla="*/ 906 h 1131"/>
                <a:gd name="T100" fmla="*/ 581 w 1146"/>
                <a:gd name="T101" fmla="*/ 944 h 1131"/>
                <a:gd name="T102" fmla="*/ 551 w 1146"/>
                <a:gd name="T103" fmla="*/ 1000 h 1131"/>
                <a:gd name="T104" fmla="*/ 536 w 1146"/>
                <a:gd name="T105" fmla="*/ 1048 h 1131"/>
                <a:gd name="T106" fmla="*/ 513 w 1146"/>
                <a:gd name="T107" fmla="*/ 1131 h 1131"/>
                <a:gd name="T108" fmla="*/ 423 w 1146"/>
                <a:gd name="T109" fmla="*/ 1116 h 1131"/>
                <a:gd name="T110" fmla="*/ 340 w 1146"/>
                <a:gd name="T111" fmla="*/ 1090 h 1131"/>
                <a:gd name="T112" fmla="*/ 274 w 1146"/>
                <a:gd name="T113" fmla="*/ 1012 h 1131"/>
                <a:gd name="T114" fmla="*/ 224 w 1146"/>
                <a:gd name="T115" fmla="*/ 970 h 1131"/>
                <a:gd name="T116" fmla="*/ 177 w 1146"/>
                <a:gd name="T117" fmla="*/ 94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46" h="1131">
                  <a:moveTo>
                    <a:pt x="172" y="939"/>
                  </a:moveTo>
                  <a:lnTo>
                    <a:pt x="177" y="932"/>
                  </a:lnTo>
                  <a:lnTo>
                    <a:pt x="170" y="927"/>
                  </a:lnTo>
                  <a:lnTo>
                    <a:pt x="172" y="920"/>
                  </a:lnTo>
                  <a:lnTo>
                    <a:pt x="163" y="915"/>
                  </a:lnTo>
                  <a:lnTo>
                    <a:pt x="163" y="887"/>
                  </a:lnTo>
                  <a:lnTo>
                    <a:pt x="182" y="849"/>
                  </a:lnTo>
                  <a:lnTo>
                    <a:pt x="175" y="844"/>
                  </a:lnTo>
                  <a:lnTo>
                    <a:pt x="144" y="849"/>
                  </a:lnTo>
                  <a:lnTo>
                    <a:pt x="132" y="804"/>
                  </a:lnTo>
                  <a:lnTo>
                    <a:pt x="99" y="771"/>
                  </a:lnTo>
                  <a:lnTo>
                    <a:pt x="45" y="636"/>
                  </a:lnTo>
                  <a:lnTo>
                    <a:pt x="0" y="577"/>
                  </a:lnTo>
                  <a:lnTo>
                    <a:pt x="2" y="558"/>
                  </a:lnTo>
                  <a:lnTo>
                    <a:pt x="19" y="568"/>
                  </a:lnTo>
                  <a:lnTo>
                    <a:pt x="23" y="551"/>
                  </a:lnTo>
                  <a:lnTo>
                    <a:pt x="30" y="556"/>
                  </a:lnTo>
                  <a:lnTo>
                    <a:pt x="42" y="549"/>
                  </a:lnTo>
                  <a:lnTo>
                    <a:pt x="47" y="537"/>
                  </a:lnTo>
                  <a:lnTo>
                    <a:pt x="63" y="527"/>
                  </a:lnTo>
                  <a:lnTo>
                    <a:pt x="85" y="532"/>
                  </a:lnTo>
                  <a:lnTo>
                    <a:pt x="97" y="520"/>
                  </a:lnTo>
                  <a:lnTo>
                    <a:pt x="104" y="525"/>
                  </a:lnTo>
                  <a:lnTo>
                    <a:pt x="115" y="513"/>
                  </a:lnTo>
                  <a:lnTo>
                    <a:pt x="134" y="511"/>
                  </a:lnTo>
                  <a:lnTo>
                    <a:pt x="134" y="494"/>
                  </a:lnTo>
                  <a:lnTo>
                    <a:pt x="160" y="485"/>
                  </a:lnTo>
                  <a:lnTo>
                    <a:pt x="160" y="473"/>
                  </a:lnTo>
                  <a:lnTo>
                    <a:pt x="177" y="452"/>
                  </a:lnTo>
                  <a:lnTo>
                    <a:pt x="189" y="447"/>
                  </a:lnTo>
                  <a:lnTo>
                    <a:pt x="182" y="426"/>
                  </a:lnTo>
                  <a:lnTo>
                    <a:pt x="196" y="426"/>
                  </a:lnTo>
                  <a:lnTo>
                    <a:pt x="198" y="407"/>
                  </a:lnTo>
                  <a:lnTo>
                    <a:pt x="210" y="397"/>
                  </a:lnTo>
                  <a:lnTo>
                    <a:pt x="203" y="386"/>
                  </a:lnTo>
                  <a:lnTo>
                    <a:pt x="222" y="383"/>
                  </a:lnTo>
                  <a:lnTo>
                    <a:pt x="243" y="367"/>
                  </a:lnTo>
                  <a:lnTo>
                    <a:pt x="243" y="360"/>
                  </a:lnTo>
                  <a:lnTo>
                    <a:pt x="236" y="352"/>
                  </a:lnTo>
                  <a:lnTo>
                    <a:pt x="236" y="345"/>
                  </a:lnTo>
                  <a:lnTo>
                    <a:pt x="264" y="317"/>
                  </a:lnTo>
                  <a:lnTo>
                    <a:pt x="279" y="315"/>
                  </a:lnTo>
                  <a:lnTo>
                    <a:pt x="276" y="298"/>
                  </a:lnTo>
                  <a:lnTo>
                    <a:pt x="298" y="289"/>
                  </a:lnTo>
                  <a:lnTo>
                    <a:pt x="298" y="277"/>
                  </a:lnTo>
                  <a:lnTo>
                    <a:pt x="290" y="272"/>
                  </a:lnTo>
                  <a:lnTo>
                    <a:pt x="307" y="270"/>
                  </a:lnTo>
                  <a:lnTo>
                    <a:pt x="293" y="253"/>
                  </a:lnTo>
                  <a:lnTo>
                    <a:pt x="307" y="253"/>
                  </a:lnTo>
                  <a:lnTo>
                    <a:pt x="307" y="244"/>
                  </a:lnTo>
                  <a:lnTo>
                    <a:pt x="314" y="239"/>
                  </a:lnTo>
                  <a:lnTo>
                    <a:pt x="312" y="229"/>
                  </a:lnTo>
                  <a:lnTo>
                    <a:pt x="331" y="229"/>
                  </a:lnTo>
                  <a:lnTo>
                    <a:pt x="324" y="225"/>
                  </a:lnTo>
                  <a:lnTo>
                    <a:pt x="331" y="215"/>
                  </a:lnTo>
                  <a:lnTo>
                    <a:pt x="331" y="206"/>
                  </a:lnTo>
                  <a:lnTo>
                    <a:pt x="335" y="199"/>
                  </a:lnTo>
                  <a:lnTo>
                    <a:pt x="345" y="199"/>
                  </a:lnTo>
                  <a:lnTo>
                    <a:pt x="350" y="187"/>
                  </a:lnTo>
                  <a:lnTo>
                    <a:pt x="342" y="175"/>
                  </a:lnTo>
                  <a:lnTo>
                    <a:pt x="366" y="185"/>
                  </a:lnTo>
                  <a:lnTo>
                    <a:pt x="376" y="185"/>
                  </a:lnTo>
                  <a:lnTo>
                    <a:pt x="380" y="175"/>
                  </a:lnTo>
                  <a:lnTo>
                    <a:pt x="406" y="185"/>
                  </a:lnTo>
                  <a:lnTo>
                    <a:pt x="413" y="180"/>
                  </a:lnTo>
                  <a:lnTo>
                    <a:pt x="409" y="168"/>
                  </a:lnTo>
                  <a:lnTo>
                    <a:pt x="418" y="166"/>
                  </a:lnTo>
                  <a:lnTo>
                    <a:pt x="430" y="149"/>
                  </a:lnTo>
                  <a:lnTo>
                    <a:pt x="442" y="154"/>
                  </a:lnTo>
                  <a:lnTo>
                    <a:pt x="449" y="163"/>
                  </a:lnTo>
                  <a:lnTo>
                    <a:pt x="475" y="163"/>
                  </a:lnTo>
                  <a:lnTo>
                    <a:pt x="472" y="154"/>
                  </a:lnTo>
                  <a:lnTo>
                    <a:pt x="484" y="147"/>
                  </a:lnTo>
                  <a:lnTo>
                    <a:pt x="484" y="130"/>
                  </a:lnTo>
                  <a:lnTo>
                    <a:pt x="496" y="125"/>
                  </a:lnTo>
                  <a:lnTo>
                    <a:pt x="515" y="92"/>
                  </a:lnTo>
                  <a:lnTo>
                    <a:pt x="546" y="64"/>
                  </a:lnTo>
                  <a:lnTo>
                    <a:pt x="555" y="71"/>
                  </a:lnTo>
                  <a:lnTo>
                    <a:pt x="574" y="66"/>
                  </a:lnTo>
                  <a:lnTo>
                    <a:pt x="595" y="73"/>
                  </a:lnTo>
                  <a:lnTo>
                    <a:pt x="607" y="66"/>
                  </a:lnTo>
                  <a:lnTo>
                    <a:pt x="629" y="69"/>
                  </a:lnTo>
                  <a:lnTo>
                    <a:pt x="633" y="64"/>
                  </a:lnTo>
                  <a:lnTo>
                    <a:pt x="633" y="50"/>
                  </a:lnTo>
                  <a:lnTo>
                    <a:pt x="652" y="26"/>
                  </a:lnTo>
                  <a:lnTo>
                    <a:pt x="676" y="17"/>
                  </a:lnTo>
                  <a:lnTo>
                    <a:pt x="733" y="17"/>
                  </a:lnTo>
                  <a:lnTo>
                    <a:pt x="766" y="0"/>
                  </a:lnTo>
                  <a:lnTo>
                    <a:pt x="787" y="17"/>
                  </a:lnTo>
                  <a:lnTo>
                    <a:pt x="796" y="57"/>
                  </a:lnTo>
                  <a:lnTo>
                    <a:pt x="837" y="71"/>
                  </a:lnTo>
                  <a:lnTo>
                    <a:pt x="848" y="99"/>
                  </a:lnTo>
                  <a:lnTo>
                    <a:pt x="867" y="99"/>
                  </a:lnTo>
                  <a:lnTo>
                    <a:pt x="867" y="99"/>
                  </a:lnTo>
                  <a:lnTo>
                    <a:pt x="889" y="121"/>
                  </a:lnTo>
                  <a:lnTo>
                    <a:pt x="910" y="163"/>
                  </a:lnTo>
                  <a:lnTo>
                    <a:pt x="929" y="182"/>
                  </a:lnTo>
                  <a:lnTo>
                    <a:pt x="941" y="180"/>
                  </a:lnTo>
                  <a:lnTo>
                    <a:pt x="962" y="194"/>
                  </a:lnTo>
                  <a:lnTo>
                    <a:pt x="967" y="215"/>
                  </a:lnTo>
                  <a:lnTo>
                    <a:pt x="995" y="222"/>
                  </a:lnTo>
                  <a:lnTo>
                    <a:pt x="1007" y="234"/>
                  </a:lnTo>
                  <a:lnTo>
                    <a:pt x="1033" y="246"/>
                  </a:lnTo>
                  <a:lnTo>
                    <a:pt x="1035" y="260"/>
                  </a:lnTo>
                  <a:lnTo>
                    <a:pt x="1052" y="277"/>
                  </a:lnTo>
                  <a:lnTo>
                    <a:pt x="1066" y="272"/>
                  </a:lnTo>
                  <a:lnTo>
                    <a:pt x="1085" y="277"/>
                  </a:lnTo>
                  <a:lnTo>
                    <a:pt x="1092" y="286"/>
                  </a:lnTo>
                  <a:lnTo>
                    <a:pt x="1090" y="308"/>
                  </a:lnTo>
                  <a:lnTo>
                    <a:pt x="1113" y="336"/>
                  </a:lnTo>
                  <a:lnTo>
                    <a:pt x="1120" y="362"/>
                  </a:lnTo>
                  <a:lnTo>
                    <a:pt x="1137" y="383"/>
                  </a:lnTo>
                  <a:lnTo>
                    <a:pt x="1137" y="402"/>
                  </a:lnTo>
                  <a:lnTo>
                    <a:pt x="1146" y="416"/>
                  </a:lnTo>
                  <a:lnTo>
                    <a:pt x="1130" y="461"/>
                  </a:lnTo>
                  <a:lnTo>
                    <a:pt x="1092" y="475"/>
                  </a:lnTo>
                  <a:lnTo>
                    <a:pt x="1085" y="487"/>
                  </a:lnTo>
                  <a:lnTo>
                    <a:pt x="1073" y="492"/>
                  </a:lnTo>
                  <a:lnTo>
                    <a:pt x="1071" y="532"/>
                  </a:lnTo>
                  <a:lnTo>
                    <a:pt x="1085" y="542"/>
                  </a:lnTo>
                  <a:lnTo>
                    <a:pt x="1066" y="549"/>
                  </a:lnTo>
                  <a:lnTo>
                    <a:pt x="1066" y="568"/>
                  </a:lnTo>
                  <a:lnTo>
                    <a:pt x="1042" y="572"/>
                  </a:lnTo>
                  <a:lnTo>
                    <a:pt x="1028" y="584"/>
                  </a:lnTo>
                  <a:lnTo>
                    <a:pt x="1014" y="587"/>
                  </a:lnTo>
                  <a:lnTo>
                    <a:pt x="1012" y="606"/>
                  </a:lnTo>
                  <a:lnTo>
                    <a:pt x="1000" y="617"/>
                  </a:lnTo>
                  <a:lnTo>
                    <a:pt x="1002" y="634"/>
                  </a:lnTo>
                  <a:lnTo>
                    <a:pt x="990" y="681"/>
                  </a:lnTo>
                  <a:lnTo>
                    <a:pt x="1002" y="695"/>
                  </a:lnTo>
                  <a:lnTo>
                    <a:pt x="1009" y="721"/>
                  </a:lnTo>
                  <a:lnTo>
                    <a:pt x="1007" y="728"/>
                  </a:lnTo>
                  <a:lnTo>
                    <a:pt x="988" y="733"/>
                  </a:lnTo>
                  <a:lnTo>
                    <a:pt x="983" y="747"/>
                  </a:lnTo>
                  <a:lnTo>
                    <a:pt x="971" y="745"/>
                  </a:lnTo>
                  <a:lnTo>
                    <a:pt x="943" y="766"/>
                  </a:lnTo>
                  <a:lnTo>
                    <a:pt x="943" y="766"/>
                  </a:lnTo>
                  <a:lnTo>
                    <a:pt x="856" y="818"/>
                  </a:lnTo>
                  <a:lnTo>
                    <a:pt x="827" y="828"/>
                  </a:lnTo>
                  <a:lnTo>
                    <a:pt x="811" y="828"/>
                  </a:lnTo>
                  <a:lnTo>
                    <a:pt x="780" y="842"/>
                  </a:lnTo>
                  <a:lnTo>
                    <a:pt x="752" y="842"/>
                  </a:lnTo>
                  <a:lnTo>
                    <a:pt x="718" y="833"/>
                  </a:lnTo>
                  <a:lnTo>
                    <a:pt x="702" y="847"/>
                  </a:lnTo>
                  <a:lnTo>
                    <a:pt x="683" y="851"/>
                  </a:lnTo>
                  <a:lnTo>
                    <a:pt x="655" y="844"/>
                  </a:lnTo>
                  <a:lnTo>
                    <a:pt x="645" y="847"/>
                  </a:lnTo>
                  <a:lnTo>
                    <a:pt x="633" y="859"/>
                  </a:lnTo>
                  <a:lnTo>
                    <a:pt x="629" y="877"/>
                  </a:lnTo>
                  <a:lnTo>
                    <a:pt x="605" y="906"/>
                  </a:lnTo>
                  <a:lnTo>
                    <a:pt x="572" y="911"/>
                  </a:lnTo>
                  <a:lnTo>
                    <a:pt x="562" y="925"/>
                  </a:lnTo>
                  <a:lnTo>
                    <a:pt x="581" y="944"/>
                  </a:lnTo>
                  <a:lnTo>
                    <a:pt x="588" y="965"/>
                  </a:lnTo>
                  <a:lnTo>
                    <a:pt x="569" y="991"/>
                  </a:lnTo>
                  <a:lnTo>
                    <a:pt x="551" y="1000"/>
                  </a:lnTo>
                  <a:lnTo>
                    <a:pt x="529" y="1017"/>
                  </a:lnTo>
                  <a:lnTo>
                    <a:pt x="543" y="1036"/>
                  </a:lnTo>
                  <a:lnTo>
                    <a:pt x="536" y="1048"/>
                  </a:lnTo>
                  <a:lnTo>
                    <a:pt x="534" y="1071"/>
                  </a:lnTo>
                  <a:lnTo>
                    <a:pt x="510" y="1093"/>
                  </a:lnTo>
                  <a:lnTo>
                    <a:pt x="513" y="1131"/>
                  </a:lnTo>
                  <a:lnTo>
                    <a:pt x="501" y="1121"/>
                  </a:lnTo>
                  <a:lnTo>
                    <a:pt x="480" y="1126"/>
                  </a:lnTo>
                  <a:lnTo>
                    <a:pt x="423" y="1116"/>
                  </a:lnTo>
                  <a:lnTo>
                    <a:pt x="409" y="1093"/>
                  </a:lnTo>
                  <a:lnTo>
                    <a:pt x="394" y="1100"/>
                  </a:lnTo>
                  <a:lnTo>
                    <a:pt x="340" y="1090"/>
                  </a:lnTo>
                  <a:lnTo>
                    <a:pt x="309" y="1050"/>
                  </a:lnTo>
                  <a:lnTo>
                    <a:pt x="279" y="1029"/>
                  </a:lnTo>
                  <a:lnTo>
                    <a:pt x="274" y="1012"/>
                  </a:lnTo>
                  <a:lnTo>
                    <a:pt x="262" y="1008"/>
                  </a:lnTo>
                  <a:lnTo>
                    <a:pt x="250" y="977"/>
                  </a:lnTo>
                  <a:lnTo>
                    <a:pt x="224" y="970"/>
                  </a:lnTo>
                  <a:lnTo>
                    <a:pt x="212" y="953"/>
                  </a:lnTo>
                  <a:lnTo>
                    <a:pt x="210" y="937"/>
                  </a:lnTo>
                  <a:lnTo>
                    <a:pt x="177" y="948"/>
                  </a:lnTo>
                  <a:lnTo>
                    <a:pt x="172" y="946"/>
                  </a:lnTo>
                  <a:lnTo>
                    <a:pt x="172" y="93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59" name="Freeform 58"/>
            <p:cNvSpPr>
              <a:spLocks/>
            </p:cNvSpPr>
            <p:nvPr/>
          </p:nvSpPr>
          <p:spPr bwMode="auto">
            <a:xfrm>
              <a:off x="5439297" y="3877972"/>
              <a:ext cx="2309583" cy="1533815"/>
            </a:xfrm>
            <a:custGeom>
              <a:avLst/>
              <a:gdLst>
                <a:gd name="T0" fmla="*/ 2946 w 3519"/>
                <a:gd name="T1" fmla="*/ 104 h 2337"/>
                <a:gd name="T2" fmla="*/ 2838 w 3519"/>
                <a:gd name="T3" fmla="*/ 201 h 2337"/>
                <a:gd name="T4" fmla="*/ 2942 w 3519"/>
                <a:gd name="T5" fmla="*/ 313 h 2337"/>
                <a:gd name="T6" fmla="*/ 3117 w 3519"/>
                <a:gd name="T7" fmla="*/ 357 h 2337"/>
                <a:gd name="T8" fmla="*/ 3268 w 3519"/>
                <a:gd name="T9" fmla="*/ 372 h 2337"/>
                <a:gd name="T10" fmla="*/ 3363 w 3519"/>
                <a:gd name="T11" fmla="*/ 414 h 2337"/>
                <a:gd name="T12" fmla="*/ 3426 w 3519"/>
                <a:gd name="T13" fmla="*/ 452 h 2337"/>
                <a:gd name="T14" fmla="*/ 3481 w 3519"/>
                <a:gd name="T15" fmla="*/ 525 h 2337"/>
                <a:gd name="T16" fmla="*/ 3445 w 3519"/>
                <a:gd name="T17" fmla="*/ 691 h 2337"/>
                <a:gd name="T18" fmla="*/ 3251 w 3519"/>
                <a:gd name="T19" fmla="*/ 866 h 2337"/>
                <a:gd name="T20" fmla="*/ 3121 w 3519"/>
                <a:gd name="T21" fmla="*/ 987 h 2337"/>
                <a:gd name="T22" fmla="*/ 3017 w 3519"/>
                <a:gd name="T23" fmla="*/ 1107 h 2337"/>
                <a:gd name="T24" fmla="*/ 2868 w 3519"/>
                <a:gd name="T25" fmla="*/ 1273 h 2337"/>
                <a:gd name="T26" fmla="*/ 2769 w 3519"/>
                <a:gd name="T27" fmla="*/ 1381 h 2337"/>
                <a:gd name="T28" fmla="*/ 2660 w 3519"/>
                <a:gd name="T29" fmla="*/ 1478 h 2337"/>
                <a:gd name="T30" fmla="*/ 2521 w 3519"/>
                <a:gd name="T31" fmla="*/ 1599 h 2337"/>
                <a:gd name="T32" fmla="*/ 2358 w 3519"/>
                <a:gd name="T33" fmla="*/ 1720 h 2337"/>
                <a:gd name="T34" fmla="*/ 2114 w 3519"/>
                <a:gd name="T35" fmla="*/ 1911 h 2337"/>
                <a:gd name="T36" fmla="*/ 1892 w 3519"/>
                <a:gd name="T37" fmla="*/ 2018 h 2337"/>
                <a:gd name="T38" fmla="*/ 1516 w 3519"/>
                <a:gd name="T39" fmla="*/ 2051 h 2337"/>
                <a:gd name="T40" fmla="*/ 1388 w 3519"/>
                <a:gd name="T41" fmla="*/ 2207 h 2337"/>
                <a:gd name="T42" fmla="*/ 1216 w 3519"/>
                <a:gd name="T43" fmla="*/ 2212 h 2337"/>
                <a:gd name="T44" fmla="*/ 1008 w 3519"/>
                <a:gd name="T45" fmla="*/ 2285 h 2337"/>
                <a:gd name="T46" fmla="*/ 903 w 3519"/>
                <a:gd name="T47" fmla="*/ 2311 h 2337"/>
                <a:gd name="T48" fmla="*/ 669 w 3519"/>
                <a:gd name="T49" fmla="*/ 2245 h 2337"/>
                <a:gd name="T50" fmla="*/ 383 w 3519"/>
                <a:gd name="T51" fmla="*/ 2091 h 2337"/>
                <a:gd name="T52" fmla="*/ 383 w 3519"/>
                <a:gd name="T53" fmla="*/ 2015 h 2337"/>
                <a:gd name="T54" fmla="*/ 355 w 3519"/>
                <a:gd name="T55" fmla="*/ 1897 h 2337"/>
                <a:gd name="T56" fmla="*/ 12 w 3519"/>
                <a:gd name="T57" fmla="*/ 1878 h 2337"/>
                <a:gd name="T58" fmla="*/ 100 w 3519"/>
                <a:gd name="T59" fmla="*/ 1703 h 2337"/>
                <a:gd name="T60" fmla="*/ 166 w 3519"/>
                <a:gd name="T61" fmla="*/ 1585 h 2337"/>
                <a:gd name="T62" fmla="*/ 305 w 3519"/>
                <a:gd name="T63" fmla="*/ 1523 h 2337"/>
                <a:gd name="T64" fmla="*/ 237 w 3519"/>
                <a:gd name="T65" fmla="*/ 1379 h 2337"/>
                <a:gd name="T66" fmla="*/ 435 w 3519"/>
                <a:gd name="T67" fmla="*/ 1282 h 2337"/>
                <a:gd name="T68" fmla="*/ 520 w 3519"/>
                <a:gd name="T69" fmla="*/ 1228 h 2337"/>
                <a:gd name="T70" fmla="*/ 641 w 3519"/>
                <a:gd name="T71" fmla="*/ 1147 h 2337"/>
                <a:gd name="T72" fmla="*/ 698 w 3519"/>
                <a:gd name="T73" fmla="*/ 1067 h 2337"/>
                <a:gd name="T74" fmla="*/ 669 w 3519"/>
                <a:gd name="T75" fmla="*/ 996 h 2337"/>
                <a:gd name="T76" fmla="*/ 745 w 3519"/>
                <a:gd name="T77" fmla="*/ 946 h 2337"/>
                <a:gd name="T78" fmla="*/ 863 w 3519"/>
                <a:gd name="T79" fmla="*/ 802 h 2337"/>
                <a:gd name="T80" fmla="*/ 1005 w 3519"/>
                <a:gd name="T81" fmla="*/ 726 h 2337"/>
                <a:gd name="T82" fmla="*/ 1251 w 3519"/>
                <a:gd name="T83" fmla="*/ 632 h 2337"/>
                <a:gd name="T84" fmla="*/ 1294 w 3519"/>
                <a:gd name="T85" fmla="*/ 544 h 2337"/>
                <a:gd name="T86" fmla="*/ 1296 w 3519"/>
                <a:gd name="T87" fmla="*/ 428 h 2337"/>
                <a:gd name="T88" fmla="*/ 1424 w 3519"/>
                <a:gd name="T89" fmla="*/ 372 h 2337"/>
                <a:gd name="T90" fmla="*/ 1580 w 3519"/>
                <a:gd name="T91" fmla="*/ 279 h 2337"/>
                <a:gd name="T92" fmla="*/ 1639 w 3519"/>
                <a:gd name="T93" fmla="*/ 289 h 2337"/>
                <a:gd name="T94" fmla="*/ 1769 w 3519"/>
                <a:gd name="T95" fmla="*/ 346 h 2337"/>
                <a:gd name="T96" fmla="*/ 1894 w 3519"/>
                <a:gd name="T97" fmla="*/ 362 h 2337"/>
                <a:gd name="T98" fmla="*/ 1998 w 3519"/>
                <a:gd name="T99" fmla="*/ 327 h 2337"/>
                <a:gd name="T100" fmla="*/ 2076 w 3519"/>
                <a:gd name="T101" fmla="*/ 291 h 2337"/>
                <a:gd name="T102" fmla="*/ 2157 w 3519"/>
                <a:gd name="T103" fmla="*/ 268 h 2337"/>
                <a:gd name="T104" fmla="*/ 2166 w 3519"/>
                <a:gd name="T105" fmla="*/ 227 h 2337"/>
                <a:gd name="T106" fmla="*/ 2199 w 3519"/>
                <a:gd name="T107" fmla="*/ 175 h 2337"/>
                <a:gd name="T108" fmla="*/ 2277 w 3519"/>
                <a:gd name="T109" fmla="*/ 213 h 2337"/>
                <a:gd name="T110" fmla="*/ 2436 w 3519"/>
                <a:gd name="T111" fmla="*/ 327 h 2337"/>
                <a:gd name="T112" fmla="*/ 2566 w 3519"/>
                <a:gd name="T113" fmla="*/ 284 h 2337"/>
                <a:gd name="T114" fmla="*/ 2589 w 3519"/>
                <a:gd name="T115" fmla="*/ 159 h 2337"/>
                <a:gd name="T116" fmla="*/ 2712 w 3519"/>
                <a:gd name="T117" fmla="*/ 88 h 2337"/>
                <a:gd name="T118" fmla="*/ 2885 w 3519"/>
                <a:gd name="T119" fmla="*/ 55 h 2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19" h="2337">
                  <a:moveTo>
                    <a:pt x="2970" y="0"/>
                  </a:moveTo>
                  <a:lnTo>
                    <a:pt x="2994" y="31"/>
                  </a:lnTo>
                  <a:lnTo>
                    <a:pt x="3013" y="43"/>
                  </a:lnTo>
                  <a:lnTo>
                    <a:pt x="3013" y="64"/>
                  </a:lnTo>
                  <a:lnTo>
                    <a:pt x="2991" y="90"/>
                  </a:lnTo>
                  <a:lnTo>
                    <a:pt x="2972" y="90"/>
                  </a:lnTo>
                  <a:lnTo>
                    <a:pt x="2946" y="104"/>
                  </a:lnTo>
                  <a:lnTo>
                    <a:pt x="2953" y="121"/>
                  </a:lnTo>
                  <a:lnTo>
                    <a:pt x="2937" y="133"/>
                  </a:lnTo>
                  <a:lnTo>
                    <a:pt x="2930" y="149"/>
                  </a:lnTo>
                  <a:lnTo>
                    <a:pt x="2909" y="145"/>
                  </a:lnTo>
                  <a:lnTo>
                    <a:pt x="2894" y="178"/>
                  </a:lnTo>
                  <a:lnTo>
                    <a:pt x="2854" y="161"/>
                  </a:lnTo>
                  <a:lnTo>
                    <a:pt x="2838" y="201"/>
                  </a:lnTo>
                  <a:lnTo>
                    <a:pt x="2852" y="230"/>
                  </a:lnTo>
                  <a:lnTo>
                    <a:pt x="2842" y="253"/>
                  </a:lnTo>
                  <a:lnTo>
                    <a:pt x="2849" y="272"/>
                  </a:lnTo>
                  <a:lnTo>
                    <a:pt x="2871" y="277"/>
                  </a:lnTo>
                  <a:lnTo>
                    <a:pt x="2892" y="305"/>
                  </a:lnTo>
                  <a:lnTo>
                    <a:pt x="2935" y="315"/>
                  </a:lnTo>
                  <a:lnTo>
                    <a:pt x="2942" y="313"/>
                  </a:lnTo>
                  <a:lnTo>
                    <a:pt x="2949" y="277"/>
                  </a:lnTo>
                  <a:lnTo>
                    <a:pt x="2958" y="275"/>
                  </a:lnTo>
                  <a:lnTo>
                    <a:pt x="2994" y="291"/>
                  </a:lnTo>
                  <a:lnTo>
                    <a:pt x="2994" y="322"/>
                  </a:lnTo>
                  <a:lnTo>
                    <a:pt x="3076" y="343"/>
                  </a:lnTo>
                  <a:lnTo>
                    <a:pt x="3110" y="357"/>
                  </a:lnTo>
                  <a:lnTo>
                    <a:pt x="3117" y="357"/>
                  </a:lnTo>
                  <a:lnTo>
                    <a:pt x="3124" y="348"/>
                  </a:lnTo>
                  <a:lnTo>
                    <a:pt x="3152" y="348"/>
                  </a:lnTo>
                  <a:lnTo>
                    <a:pt x="3178" y="336"/>
                  </a:lnTo>
                  <a:lnTo>
                    <a:pt x="3214" y="362"/>
                  </a:lnTo>
                  <a:lnTo>
                    <a:pt x="3230" y="367"/>
                  </a:lnTo>
                  <a:lnTo>
                    <a:pt x="3242" y="379"/>
                  </a:lnTo>
                  <a:lnTo>
                    <a:pt x="3268" y="372"/>
                  </a:lnTo>
                  <a:lnTo>
                    <a:pt x="3275" y="381"/>
                  </a:lnTo>
                  <a:lnTo>
                    <a:pt x="3306" y="388"/>
                  </a:lnTo>
                  <a:lnTo>
                    <a:pt x="3311" y="395"/>
                  </a:lnTo>
                  <a:lnTo>
                    <a:pt x="3318" y="383"/>
                  </a:lnTo>
                  <a:lnTo>
                    <a:pt x="3334" y="386"/>
                  </a:lnTo>
                  <a:lnTo>
                    <a:pt x="3341" y="405"/>
                  </a:lnTo>
                  <a:lnTo>
                    <a:pt x="3363" y="414"/>
                  </a:lnTo>
                  <a:lnTo>
                    <a:pt x="3370" y="424"/>
                  </a:lnTo>
                  <a:lnTo>
                    <a:pt x="3384" y="428"/>
                  </a:lnTo>
                  <a:lnTo>
                    <a:pt x="3398" y="424"/>
                  </a:lnTo>
                  <a:lnTo>
                    <a:pt x="3398" y="435"/>
                  </a:lnTo>
                  <a:lnTo>
                    <a:pt x="3410" y="440"/>
                  </a:lnTo>
                  <a:lnTo>
                    <a:pt x="3415" y="457"/>
                  </a:lnTo>
                  <a:lnTo>
                    <a:pt x="3426" y="452"/>
                  </a:lnTo>
                  <a:lnTo>
                    <a:pt x="3433" y="461"/>
                  </a:lnTo>
                  <a:lnTo>
                    <a:pt x="3452" y="464"/>
                  </a:lnTo>
                  <a:lnTo>
                    <a:pt x="3459" y="488"/>
                  </a:lnTo>
                  <a:lnTo>
                    <a:pt x="3471" y="488"/>
                  </a:lnTo>
                  <a:lnTo>
                    <a:pt x="3483" y="499"/>
                  </a:lnTo>
                  <a:lnTo>
                    <a:pt x="3485" y="511"/>
                  </a:lnTo>
                  <a:lnTo>
                    <a:pt x="3481" y="525"/>
                  </a:lnTo>
                  <a:lnTo>
                    <a:pt x="3490" y="532"/>
                  </a:lnTo>
                  <a:lnTo>
                    <a:pt x="3490" y="551"/>
                  </a:lnTo>
                  <a:lnTo>
                    <a:pt x="3504" y="558"/>
                  </a:lnTo>
                  <a:lnTo>
                    <a:pt x="3509" y="582"/>
                  </a:lnTo>
                  <a:lnTo>
                    <a:pt x="3519" y="589"/>
                  </a:lnTo>
                  <a:lnTo>
                    <a:pt x="3519" y="589"/>
                  </a:lnTo>
                  <a:lnTo>
                    <a:pt x="3445" y="691"/>
                  </a:lnTo>
                  <a:lnTo>
                    <a:pt x="3363" y="774"/>
                  </a:lnTo>
                  <a:lnTo>
                    <a:pt x="3348" y="783"/>
                  </a:lnTo>
                  <a:lnTo>
                    <a:pt x="3313" y="793"/>
                  </a:lnTo>
                  <a:lnTo>
                    <a:pt x="3296" y="809"/>
                  </a:lnTo>
                  <a:lnTo>
                    <a:pt x="3277" y="840"/>
                  </a:lnTo>
                  <a:lnTo>
                    <a:pt x="3254" y="854"/>
                  </a:lnTo>
                  <a:lnTo>
                    <a:pt x="3251" y="866"/>
                  </a:lnTo>
                  <a:lnTo>
                    <a:pt x="3216" y="890"/>
                  </a:lnTo>
                  <a:lnTo>
                    <a:pt x="3211" y="899"/>
                  </a:lnTo>
                  <a:lnTo>
                    <a:pt x="3188" y="916"/>
                  </a:lnTo>
                  <a:lnTo>
                    <a:pt x="3154" y="927"/>
                  </a:lnTo>
                  <a:lnTo>
                    <a:pt x="3140" y="951"/>
                  </a:lnTo>
                  <a:lnTo>
                    <a:pt x="3124" y="965"/>
                  </a:lnTo>
                  <a:lnTo>
                    <a:pt x="3121" y="987"/>
                  </a:lnTo>
                  <a:lnTo>
                    <a:pt x="3107" y="991"/>
                  </a:lnTo>
                  <a:lnTo>
                    <a:pt x="3079" y="1034"/>
                  </a:lnTo>
                  <a:lnTo>
                    <a:pt x="3072" y="1036"/>
                  </a:lnTo>
                  <a:lnTo>
                    <a:pt x="3058" y="1065"/>
                  </a:lnTo>
                  <a:lnTo>
                    <a:pt x="3043" y="1072"/>
                  </a:lnTo>
                  <a:lnTo>
                    <a:pt x="3020" y="1093"/>
                  </a:lnTo>
                  <a:lnTo>
                    <a:pt x="3017" y="1107"/>
                  </a:lnTo>
                  <a:lnTo>
                    <a:pt x="2996" y="1133"/>
                  </a:lnTo>
                  <a:lnTo>
                    <a:pt x="2998" y="1140"/>
                  </a:lnTo>
                  <a:lnTo>
                    <a:pt x="2963" y="1166"/>
                  </a:lnTo>
                  <a:lnTo>
                    <a:pt x="2953" y="1185"/>
                  </a:lnTo>
                  <a:lnTo>
                    <a:pt x="2930" y="1209"/>
                  </a:lnTo>
                  <a:lnTo>
                    <a:pt x="2927" y="1218"/>
                  </a:lnTo>
                  <a:lnTo>
                    <a:pt x="2868" y="1273"/>
                  </a:lnTo>
                  <a:lnTo>
                    <a:pt x="2868" y="1277"/>
                  </a:lnTo>
                  <a:lnTo>
                    <a:pt x="2849" y="1289"/>
                  </a:lnTo>
                  <a:lnTo>
                    <a:pt x="2835" y="1315"/>
                  </a:lnTo>
                  <a:lnTo>
                    <a:pt x="2793" y="1351"/>
                  </a:lnTo>
                  <a:lnTo>
                    <a:pt x="2788" y="1365"/>
                  </a:lnTo>
                  <a:lnTo>
                    <a:pt x="2769" y="1374"/>
                  </a:lnTo>
                  <a:lnTo>
                    <a:pt x="2769" y="1381"/>
                  </a:lnTo>
                  <a:lnTo>
                    <a:pt x="2745" y="1403"/>
                  </a:lnTo>
                  <a:lnTo>
                    <a:pt x="2745" y="1415"/>
                  </a:lnTo>
                  <a:lnTo>
                    <a:pt x="2731" y="1419"/>
                  </a:lnTo>
                  <a:lnTo>
                    <a:pt x="2724" y="1431"/>
                  </a:lnTo>
                  <a:lnTo>
                    <a:pt x="2689" y="1445"/>
                  </a:lnTo>
                  <a:lnTo>
                    <a:pt x="2686" y="1455"/>
                  </a:lnTo>
                  <a:lnTo>
                    <a:pt x="2660" y="1478"/>
                  </a:lnTo>
                  <a:lnTo>
                    <a:pt x="2660" y="1488"/>
                  </a:lnTo>
                  <a:lnTo>
                    <a:pt x="2646" y="1488"/>
                  </a:lnTo>
                  <a:lnTo>
                    <a:pt x="2611" y="1519"/>
                  </a:lnTo>
                  <a:lnTo>
                    <a:pt x="2556" y="1540"/>
                  </a:lnTo>
                  <a:lnTo>
                    <a:pt x="2540" y="1559"/>
                  </a:lnTo>
                  <a:lnTo>
                    <a:pt x="2535" y="1582"/>
                  </a:lnTo>
                  <a:lnTo>
                    <a:pt x="2521" y="1599"/>
                  </a:lnTo>
                  <a:lnTo>
                    <a:pt x="2523" y="1604"/>
                  </a:lnTo>
                  <a:lnTo>
                    <a:pt x="2469" y="1637"/>
                  </a:lnTo>
                  <a:lnTo>
                    <a:pt x="2459" y="1653"/>
                  </a:lnTo>
                  <a:lnTo>
                    <a:pt x="2450" y="1656"/>
                  </a:lnTo>
                  <a:lnTo>
                    <a:pt x="2440" y="1675"/>
                  </a:lnTo>
                  <a:lnTo>
                    <a:pt x="2381" y="1710"/>
                  </a:lnTo>
                  <a:lnTo>
                    <a:pt x="2358" y="1720"/>
                  </a:lnTo>
                  <a:lnTo>
                    <a:pt x="2343" y="1739"/>
                  </a:lnTo>
                  <a:lnTo>
                    <a:pt x="2327" y="1748"/>
                  </a:lnTo>
                  <a:lnTo>
                    <a:pt x="2301" y="1774"/>
                  </a:lnTo>
                  <a:lnTo>
                    <a:pt x="2263" y="1795"/>
                  </a:lnTo>
                  <a:lnTo>
                    <a:pt x="2206" y="1843"/>
                  </a:lnTo>
                  <a:lnTo>
                    <a:pt x="2126" y="1895"/>
                  </a:lnTo>
                  <a:lnTo>
                    <a:pt x="2114" y="1911"/>
                  </a:lnTo>
                  <a:lnTo>
                    <a:pt x="2093" y="1916"/>
                  </a:lnTo>
                  <a:lnTo>
                    <a:pt x="2067" y="1947"/>
                  </a:lnTo>
                  <a:lnTo>
                    <a:pt x="2038" y="1954"/>
                  </a:lnTo>
                  <a:lnTo>
                    <a:pt x="2017" y="1973"/>
                  </a:lnTo>
                  <a:lnTo>
                    <a:pt x="1984" y="1977"/>
                  </a:lnTo>
                  <a:lnTo>
                    <a:pt x="1949" y="2006"/>
                  </a:lnTo>
                  <a:lnTo>
                    <a:pt x="1892" y="2018"/>
                  </a:lnTo>
                  <a:lnTo>
                    <a:pt x="1800" y="2074"/>
                  </a:lnTo>
                  <a:lnTo>
                    <a:pt x="1762" y="2086"/>
                  </a:lnTo>
                  <a:lnTo>
                    <a:pt x="1722" y="2079"/>
                  </a:lnTo>
                  <a:lnTo>
                    <a:pt x="1681" y="2081"/>
                  </a:lnTo>
                  <a:lnTo>
                    <a:pt x="1629" y="2060"/>
                  </a:lnTo>
                  <a:lnTo>
                    <a:pt x="1577" y="2048"/>
                  </a:lnTo>
                  <a:lnTo>
                    <a:pt x="1516" y="2051"/>
                  </a:lnTo>
                  <a:lnTo>
                    <a:pt x="1466" y="2060"/>
                  </a:lnTo>
                  <a:lnTo>
                    <a:pt x="1440" y="2072"/>
                  </a:lnTo>
                  <a:lnTo>
                    <a:pt x="1400" y="2098"/>
                  </a:lnTo>
                  <a:lnTo>
                    <a:pt x="1383" y="2115"/>
                  </a:lnTo>
                  <a:lnTo>
                    <a:pt x="1369" y="2141"/>
                  </a:lnTo>
                  <a:lnTo>
                    <a:pt x="1360" y="2186"/>
                  </a:lnTo>
                  <a:lnTo>
                    <a:pt x="1388" y="2207"/>
                  </a:lnTo>
                  <a:lnTo>
                    <a:pt x="1400" y="2230"/>
                  </a:lnTo>
                  <a:lnTo>
                    <a:pt x="1383" y="2230"/>
                  </a:lnTo>
                  <a:lnTo>
                    <a:pt x="1369" y="2240"/>
                  </a:lnTo>
                  <a:lnTo>
                    <a:pt x="1343" y="2242"/>
                  </a:lnTo>
                  <a:lnTo>
                    <a:pt x="1291" y="2230"/>
                  </a:lnTo>
                  <a:lnTo>
                    <a:pt x="1263" y="2233"/>
                  </a:lnTo>
                  <a:lnTo>
                    <a:pt x="1216" y="2212"/>
                  </a:lnTo>
                  <a:lnTo>
                    <a:pt x="1173" y="2197"/>
                  </a:lnTo>
                  <a:lnTo>
                    <a:pt x="1133" y="2195"/>
                  </a:lnTo>
                  <a:lnTo>
                    <a:pt x="1086" y="2197"/>
                  </a:lnTo>
                  <a:lnTo>
                    <a:pt x="1057" y="2209"/>
                  </a:lnTo>
                  <a:lnTo>
                    <a:pt x="1038" y="2221"/>
                  </a:lnTo>
                  <a:lnTo>
                    <a:pt x="1034" y="2261"/>
                  </a:lnTo>
                  <a:lnTo>
                    <a:pt x="1008" y="2285"/>
                  </a:lnTo>
                  <a:lnTo>
                    <a:pt x="993" y="2311"/>
                  </a:lnTo>
                  <a:lnTo>
                    <a:pt x="1010" y="2325"/>
                  </a:lnTo>
                  <a:lnTo>
                    <a:pt x="996" y="2325"/>
                  </a:lnTo>
                  <a:lnTo>
                    <a:pt x="993" y="2337"/>
                  </a:lnTo>
                  <a:lnTo>
                    <a:pt x="946" y="2320"/>
                  </a:lnTo>
                  <a:lnTo>
                    <a:pt x="927" y="2323"/>
                  </a:lnTo>
                  <a:lnTo>
                    <a:pt x="903" y="2311"/>
                  </a:lnTo>
                  <a:lnTo>
                    <a:pt x="889" y="2313"/>
                  </a:lnTo>
                  <a:lnTo>
                    <a:pt x="887" y="2323"/>
                  </a:lnTo>
                  <a:lnTo>
                    <a:pt x="837" y="2311"/>
                  </a:lnTo>
                  <a:lnTo>
                    <a:pt x="823" y="2306"/>
                  </a:lnTo>
                  <a:lnTo>
                    <a:pt x="781" y="2273"/>
                  </a:lnTo>
                  <a:lnTo>
                    <a:pt x="747" y="2273"/>
                  </a:lnTo>
                  <a:lnTo>
                    <a:pt x="669" y="2245"/>
                  </a:lnTo>
                  <a:lnTo>
                    <a:pt x="504" y="2221"/>
                  </a:lnTo>
                  <a:lnTo>
                    <a:pt x="431" y="2204"/>
                  </a:lnTo>
                  <a:lnTo>
                    <a:pt x="431" y="2204"/>
                  </a:lnTo>
                  <a:lnTo>
                    <a:pt x="423" y="2178"/>
                  </a:lnTo>
                  <a:lnTo>
                    <a:pt x="452" y="2143"/>
                  </a:lnTo>
                  <a:lnTo>
                    <a:pt x="386" y="2117"/>
                  </a:lnTo>
                  <a:lnTo>
                    <a:pt x="383" y="2091"/>
                  </a:lnTo>
                  <a:lnTo>
                    <a:pt x="362" y="2089"/>
                  </a:lnTo>
                  <a:lnTo>
                    <a:pt x="348" y="2100"/>
                  </a:lnTo>
                  <a:lnTo>
                    <a:pt x="303" y="2091"/>
                  </a:lnTo>
                  <a:lnTo>
                    <a:pt x="322" y="2072"/>
                  </a:lnTo>
                  <a:lnTo>
                    <a:pt x="324" y="2053"/>
                  </a:lnTo>
                  <a:lnTo>
                    <a:pt x="374" y="2034"/>
                  </a:lnTo>
                  <a:lnTo>
                    <a:pt x="383" y="2015"/>
                  </a:lnTo>
                  <a:lnTo>
                    <a:pt x="397" y="2025"/>
                  </a:lnTo>
                  <a:lnTo>
                    <a:pt x="435" y="2020"/>
                  </a:lnTo>
                  <a:lnTo>
                    <a:pt x="438" y="1999"/>
                  </a:lnTo>
                  <a:lnTo>
                    <a:pt x="405" y="1968"/>
                  </a:lnTo>
                  <a:lnTo>
                    <a:pt x="400" y="1928"/>
                  </a:lnTo>
                  <a:lnTo>
                    <a:pt x="360" y="1906"/>
                  </a:lnTo>
                  <a:lnTo>
                    <a:pt x="355" y="1897"/>
                  </a:lnTo>
                  <a:lnTo>
                    <a:pt x="282" y="1895"/>
                  </a:lnTo>
                  <a:lnTo>
                    <a:pt x="267" y="1871"/>
                  </a:lnTo>
                  <a:lnTo>
                    <a:pt x="185" y="1869"/>
                  </a:lnTo>
                  <a:lnTo>
                    <a:pt x="156" y="1876"/>
                  </a:lnTo>
                  <a:lnTo>
                    <a:pt x="147" y="1869"/>
                  </a:lnTo>
                  <a:lnTo>
                    <a:pt x="81" y="1885"/>
                  </a:lnTo>
                  <a:lnTo>
                    <a:pt x="12" y="1878"/>
                  </a:lnTo>
                  <a:lnTo>
                    <a:pt x="3" y="1862"/>
                  </a:lnTo>
                  <a:lnTo>
                    <a:pt x="0" y="1833"/>
                  </a:lnTo>
                  <a:lnTo>
                    <a:pt x="19" y="1831"/>
                  </a:lnTo>
                  <a:lnTo>
                    <a:pt x="48" y="1776"/>
                  </a:lnTo>
                  <a:lnTo>
                    <a:pt x="57" y="1772"/>
                  </a:lnTo>
                  <a:lnTo>
                    <a:pt x="74" y="1729"/>
                  </a:lnTo>
                  <a:lnTo>
                    <a:pt x="100" y="1703"/>
                  </a:lnTo>
                  <a:lnTo>
                    <a:pt x="104" y="1675"/>
                  </a:lnTo>
                  <a:lnTo>
                    <a:pt x="90" y="1661"/>
                  </a:lnTo>
                  <a:lnTo>
                    <a:pt x="107" y="1646"/>
                  </a:lnTo>
                  <a:lnTo>
                    <a:pt x="100" y="1620"/>
                  </a:lnTo>
                  <a:lnTo>
                    <a:pt x="126" y="1597"/>
                  </a:lnTo>
                  <a:lnTo>
                    <a:pt x="130" y="1582"/>
                  </a:lnTo>
                  <a:lnTo>
                    <a:pt x="166" y="1585"/>
                  </a:lnTo>
                  <a:lnTo>
                    <a:pt x="173" y="1573"/>
                  </a:lnTo>
                  <a:lnTo>
                    <a:pt x="159" y="1523"/>
                  </a:lnTo>
                  <a:lnTo>
                    <a:pt x="187" y="1564"/>
                  </a:lnTo>
                  <a:lnTo>
                    <a:pt x="213" y="1535"/>
                  </a:lnTo>
                  <a:lnTo>
                    <a:pt x="253" y="1540"/>
                  </a:lnTo>
                  <a:lnTo>
                    <a:pt x="301" y="1556"/>
                  </a:lnTo>
                  <a:lnTo>
                    <a:pt x="305" y="1523"/>
                  </a:lnTo>
                  <a:lnTo>
                    <a:pt x="286" y="1514"/>
                  </a:lnTo>
                  <a:lnTo>
                    <a:pt x="282" y="1483"/>
                  </a:lnTo>
                  <a:lnTo>
                    <a:pt x="246" y="1459"/>
                  </a:lnTo>
                  <a:lnTo>
                    <a:pt x="260" y="1455"/>
                  </a:lnTo>
                  <a:lnTo>
                    <a:pt x="267" y="1448"/>
                  </a:lnTo>
                  <a:lnTo>
                    <a:pt x="256" y="1393"/>
                  </a:lnTo>
                  <a:lnTo>
                    <a:pt x="237" y="1379"/>
                  </a:lnTo>
                  <a:lnTo>
                    <a:pt x="239" y="1353"/>
                  </a:lnTo>
                  <a:lnTo>
                    <a:pt x="227" y="1332"/>
                  </a:lnTo>
                  <a:lnTo>
                    <a:pt x="277" y="1306"/>
                  </a:lnTo>
                  <a:lnTo>
                    <a:pt x="284" y="1294"/>
                  </a:lnTo>
                  <a:lnTo>
                    <a:pt x="315" y="1306"/>
                  </a:lnTo>
                  <a:lnTo>
                    <a:pt x="334" y="1277"/>
                  </a:lnTo>
                  <a:lnTo>
                    <a:pt x="435" y="1282"/>
                  </a:lnTo>
                  <a:lnTo>
                    <a:pt x="440" y="1270"/>
                  </a:lnTo>
                  <a:lnTo>
                    <a:pt x="428" y="1256"/>
                  </a:lnTo>
                  <a:lnTo>
                    <a:pt x="438" y="1228"/>
                  </a:lnTo>
                  <a:lnTo>
                    <a:pt x="476" y="1204"/>
                  </a:lnTo>
                  <a:lnTo>
                    <a:pt x="485" y="1195"/>
                  </a:lnTo>
                  <a:lnTo>
                    <a:pt x="511" y="1209"/>
                  </a:lnTo>
                  <a:lnTo>
                    <a:pt x="520" y="1228"/>
                  </a:lnTo>
                  <a:lnTo>
                    <a:pt x="542" y="1232"/>
                  </a:lnTo>
                  <a:lnTo>
                    <a:pt x="615" y="1192"/>
                  </a:lnTo>
                  <a:lnTo>
                    <a:pt x="613" y="1180"/>
                  </a:lnTo>
                  <a:lnTo>
                    <a:pt x="634" y="1183"/>
                  </a:lnTo>
                  <a:lnTo>
                    <a:pt x="655" y="1166"/>
                  </a:lnTo>
                  <a:lnTo>
                    <a:pt x="655" y="1147"/>
                  </a:lnTo>
                  <a:lnTo>
                    <a:pt x="641" y="1147"/>
                  </a:lnTo>
                  <a:lnTo>
                    <a:pt x="641" y="1126"/>
                  </a:lnTo>
                  <a:lnTo>
                    <a:pt x="658" y="1124"/>
                  </a:lnTo>
                  <a:lnTo>
                    <a:pt x="658" y="1112"/>
                  </a:lnTo>
                  <a:lnTo>
                    <a:pt x="648" y="1105"/>
                  </a:lnTo>
                  <a:lnTo>
                    <a:pt x="658" y="1093"/>
                  </a:lnTo>
                  <a:lnTo>
                    <a:pt x="676" y="1098"/>
                  </a:lnTo>
                  <a:lnTo>
                    <a:pt x="698" y="1067"/>
                  </a:lnTo>
                  <a:lnTo>
                    <a:pt x="686" y="1057"/>
                  </a:lnTo>
                  <a:lnTo>
                    <a:pt x="691" y="1053"/>
                  </a:lnTo>
                  <a:lnTo>
                    <a:pt x="672" y="1039"/>
                  </a:lnTo>
                  <a:lnTo>
                    <a:pt x="646" y="1043"/>
                  </a:lnTo>
                  <a:lnTo>
                    <a:pt x="660" y="1010"/>
                  </a:lnTo>
                  <a:lnTo>
                    <a:pt x="672" y="1013"/>
                  </a:lnTo>
                  <a:lnTo>
                    <a:pt x="669" y="996"/>
                  </a:lnTo>
                  <a:lnTo>
                    <a:pt x="679" y="996"/>
                  </a:lnTo>
                  <a:lnTo>
                    <a:pt x="669" y="979"/>
                  </a:lnTo>
                  <a:lnTo>
                    <a:pt x="669" y="979"/>
                  </a:lnTo>
                  <a:lnTo>
                    <a:pt x="665" y="960"/>
                  </a:lnTo>
                  <a:lnTo>
                    <a:pt x="672" y="951"/>
                  </a:lnTo>
                  <a:lnTo>
                    <a:pt x="724" y="968"/>
                  </a:lnTo>
                  <a:lnTo>
                    <a:pt x="745" y="946"/>
                  </a:lnTo>
                  <a:lnTo>
                    <a:pt x="745" y="937"/>
                  </a:lnTo>
                  <a:lnTo>
                    <a:pt x="837" y="932"/>
                  </a:lnTo>
                  <a:lnTo>
                    <a:pt x="844" y="866"/>
                  </a:lnTo>
                  <a:lnTo>
                    <a:pt x="840" y="849"/>
                  </a:lnTo>
                  <a:lnTo>
                    <a:pt x="847" y="819"/>
                  </a:lnTo>
                  <a:lnTo>
                    <a:pt x="844" y="814"/>
                  </a:lnTo>
                  <a:lnTo>
                    <a:pt x="863" y="802"/>
                  </a:lnTo>
                  <a:lnTo>
                    <a:pt x="863" y="767"/>
                  </a:lnTo>
                  <a:lnTo>
                    <a:pt x="901" y="762"/>
                  </a:lnTo>
                  <a:lnTo>
                    <a:pt x="927" y="769"/>
                  </a:lnTo>
                  <a:lnTo>
                    <a:pt x="970" y="764"/>
                  </a:lnTo>
                  <a:lnTo>
                    <a:pt x="986" y="743"/>
                  </a:lnTo>
                  <a:lnTo>
                    <a:pt x="1003" y="752"/>
                  </a:lnTo>
                  <a:lnTo>
                    <a:pt x="1005" y="726"/>
                  </a:lnTo>
                  <a:lnTo>
                    <a:pt x="1041" y="717"/>
                  </a:lnTo>
                  <a:lnTo>
                    <a:pt x="1060" y="698"/>
                  </a:lnTo>
                  <a:lnTo>
                    <a:pt x="1097" y="698"/>
                  </a:lnTo>
                  <a:lnTo>
                    <a:pt x="1173" y="655"/>
                  </a:lnTo>
                  <a:lnTo>
                    <a:pt x="1237" y="672"/>
                  </a:lnTo>
                  <a:lnTo>
                    <a:pt x="1251" y="663"/>
                  </a:lnTo>
                  <a:lnTo>
                    <a:pt x="1251" y="632"/>
                  </a:lnTo>
                  <a:lnTo>
                    <a:pt x="1258" y="622"/>
                  </a:lnTo>
                  <a:lnTo>
                    <a:pt x="1272" y="622"/>
                  </a:lnTo>
                  <a:lnTo>
                    <a:pt x="1289" y="594"/>
                  </a:lnTo>
                  <a:lnTo>
                    <a:pt x="1279" y="582"/>
                  </a:lnTo>
                  <a:lnTo>
                    <a:pt x="1291" y="580"/>
                  </a:lnTo>
                  <a:lnTo>
                    <a:pt x="1303" y="558"/>
                  </a:lnTo>
                  <a:lnTo>
                    <a:pt x="1294" y="544"/>
                  </a:lnTo>
                  <a:lnTo>
                    <a:pt x="1320" y="514"/>
                  </a:lnTo>
                  <a:lnTo>
                    <a:pt x="1315" y="490"/>
                  </a:lnTo>
                  <a:lnTo>
                    <a:pt x="1296" y="473"/>
                  </a:lnTo>
                  <a:lnTo>
                    <a:pt x="1301" y="461"/>
                  </a:lnTo>
                  <a:lnTo>
                    <a:pt x="1317" y="454"/>
                  </a:lnTo>
                  <a:lnTo>
                    <a:pt x="1329" y="433"/>
                  </a:lnTo>
                  <a:lnTo>
                    <a:pt x="1296" y="428"/>
                  </a:lnTo>
                  <a:lnTo>
                    <a:pt x="1289" y="334"/>
                  </a:lnTo>
                  <a:lnTo>
                    <a:pt x="1289" y="334"/>
                  </a:lnTo>
                  <a:lnTo>
                    <a:pt x="1353" y="327"/>
                  </a:lnTo>
                  <a:lnTo>
                    <a:pt x="1362" y="331"/>
                  </a:lnTo>
                  <a:lnTo>
                    <a:pt x="1369" y="357"/>
                  </a:lnTo>
                  <a:lnTo>
                    <a:pt x="1402" y="372"/>
                  </a:lnTo>
                  <a:lnTo>
                    <a:pt x="1424" y="372"/>
                  </a:lnTo>
                  <a:lnTo>
                    <a:pt x="1480" y="334"/>
                  </a:lnTo>
                  <a:lnTo>
                    <a:pt x="1483" y="303"/>
                  </a:lnTo>
                  <a:lnTo>
                    <a:pt x="1492" y="296"/>
                  </a:lnTo>
                  <a:lnTo>
                    <a:pt x="1516" y="310"/>
                  </a:lnTo>
                  <a:lnTo>
                    <a:pt x="1537" y="291"/>
                  </a:lnTo>
                  <a:lnTo>
                    <a:pt x="1570" y="279"/>
                  </a:lnTo>
                  <a:lnTo>
                    <a:pt x="1580" y="279"/>
                  </a:lnTo>
                  <a:lnTo>
                    <a:pt x="1596" y="294"/>
                  </a:lnTo>
                  <a:lnTo>
                    <a:pt x="1606" y="294"/>
                  </a:lnTo>
                  <a:lnTo>
                    <a:pt x="1610" y="284"/>
                  </a:lnTo>
                  <a:lnTo>
                    <a:pt x="1606" y="272"/>
                  </a:lnTo>
                  <a:lnTo>
                    <a:pt x="1618" y="268"/>
                  </a:lnTo>
                  <a:lnTo>
                    <a:pt x="1629" y="272"/>
                  </a:lnTo>
                  <a:lnTo>
                    <a:pt x="1639" y="289"/>
                  </a:lnTo>
                  <a:lnTo>
                    <a:pt x="1662" y="296"/>
                  </a:lnTo>
                  <a:lnTo>
                    <a:pt x="1674" y="317"/>
                  </a:lnTo>
                  <a:lnTo>
                    <a:pt x="1705" y="320"/>
                  </a:lnTo>
                  <a:lnTo>
                    <a:pt x="1722" y="310"/>
                  </a:lnTo>
                  <a:lnTo>
                    <a:pt x="1750" y="308"/>
                  </a:lnTo>
                  <a:lnTo>
                    <a:pt x="1767" y="324"/>
                  </a:lnTo>
                  <a:lnTo>
                    <a:pt x="1769" y="346"/>
                  </a:lnTo>
                  <a:lnTo>
                    <a:pt x="1802" y="360"/>
                  </a:lnTo>
                  <a:lnTo>
                    <a:pt x="1842" y="362"/>
                  </a:lnTo>
                  <a:lnTo>
                    <a:pt x="1840" y="374"/>
                  </a:lnTo>
                  <a:lnTo>
                    <a:pt x="1856" y="365"/>
                  </a:lnTo>
                  <a:lnTo>
                    <a:pt x="1871" y="372"/>
                  </a:lnTo>
                  <a:lnTo>
                    <a:pt x="1885" y="362"/>
                  </a:lnTo>
                  <a:lnTo>
                    <a:pt x="1894" y="362"/>
                  </a:lnTo>
                  <a:lnTo>
                    <a:pt x="1923" y="353"/>
                  </a:lnTo>
                  <a:lnTo>
                    <a:pt x="1944" y="372"/>
                  </a:lnTo>
                  <a:lnTo>
                    <a:pt x="1951" y="367"/>
                  </a:lnTo>
                  <a:lnTo>
                    <a:pt x="1953" y="360"/>
                  </a:lnTo>
                  <a:lnTo>
                    <a:pt x="1982" y="360"/>
                  </a:lnTo>
                  <a:lnTo>
                    <a:pt x="1986" y="336"/>
                  </a:lnTo>
                  <a:lnTo>
                    <a:pt x="1998" y="327"/>
                  </a:lnTo>
                  <a:lnTo>
                    <a:pt x="2029" y="324"/>
                  </a:lnTo>
                  <a:lnTo>
                    <a:pt x="2029" y="315"/>
                  </a:lnTo>
                  <a:lnTo>
                    <a:pt x="2015" y="301"/>
                  </a:lnTo>
                  <a:lnTo>
                    <a:pt x="2015" y="294"/>
                  </a:lnTo>
                  <a:lnTo>
                    <a:pt x="2050" y="289"/>
                  </a:lnTo>
                  <a:lnTo>
                    <a:pt x="2067" y="298"/>
                  </a:lnTo>
                  <a:lnTo>
                    <a:pt x="2076" y="291"/>
                  </a:lnTo>
                  <a:lnTo>
                    <a:pt x="2076" y="272"/>
                  </a:lnTo>
                  <a:lnTo>
                    <a:pt x="2100" y="277"/>
                  </a:lnTo>
                  <a:lnTo>
                    <a:pt x="2116" y="263"/>
                  </a:lnTo>
                  <a:lnTo>
                    <a:pt x="2119" y="268"/>
                  </a:lnTo>
                  <a:lnTo>
                    <a:pt x="2128" y="263"/>
                  </a:lnTo>
                  <a:lnTo>
                    <a:pt x="2135" y="270"/>
                  </a:lnTo>
                  <a:lnTo>
                    <a:pt x="2157" y="268"/>
                  </a:lnTo>
                  <a:lnTo>
                    <a:pt x="2161" y="256"/>
                  </a:lnTo>
                  <a:lnTo>
                    <a:pt x="2150" y="249"/>
                  </a:lnTo>
                  <a:lnTo>
                    <a:pt x="2150" y="242"/>
                  </a:lnTo>
                  <a:lnTo>
                    <a:pt x="2171" y="244"/>
                  </a:lnTo>
                  <a:lnTo>
                    <a:pt x="2183" y="242"/>
                  </a:lnTo>
                  <a:lnTo>
                    <a:pt x="2183" y="234"/>
                  </a:lnTo>
                  <a:lnTo>
                    <a:pt x="2166" y="227"/>
                  </a:lnTo>
                  <a:lnTo>
                    <a:pt x="2168" y="216"/>
                  </a:lnTo>
                  <a:lnTo>
                    <a:pt x="2192" y="218"/>
                  </a:lnTo>
                  <a:lnTo>
                    <a:pt x="2202" y="206"/>
                  </a:lnTo>
                  <a:lnTo>
                    <a:pt x="2199" y="197"/>
                  </a:lnTo>
                  <a:lnTo>
                    <a:pt x="2185" y="199"/>
                  </a:lnTo>
                  <a:lnTo>
                    <a:pt x="2178" y="180"/>
                  </a:lnTo>
                  <a:lnTo>
                    <a:pt x="2199" y="175"/>
                  </a:lnTo>
                  <a:lnTo>
                    <a:pt x="2199" y="175"/>
                  </a:lnTo>
                  <a:lnTo>
                    <a:pt x="2199" y="182"/>
                  </a:lnTo>
                  <a:lnTo>
                    <a:pt x="2204" y="182"/>
                  </a:lnTo>
                  <a:lnTo>
                    <a:pt x="2237" y="171"/>
                  </a:lnTo>
                  <a:lnTo>
                    <a:pt x="2239" y="190"/>
                  </a:lnTo>
                  <a:lnTo>
                    <a:pt x="2254" y="206"/>
                  </a:lnTo>
                  <a:lnTo>
                    <a:pt x="2277" y="213"/>
                  </a:lnTo>
                  <a:lnTo>
                    <a:pt x="2289" y="244"/>
                  </a:lnTo>
                  <a:lnTo>
                    <a:pt x="2301" y="246"/>
                  </a:lnTo>
                  <a:lnTo>
                    <a:pt x="2306" y="265"/>
                  </a:lnTo>
                  <a:lnTo>
                    <a:pt x="2336" y="284"/>
                  </a:lnTo>
                  <a:lnTo>
                    <a:pt x="2367" y="327"/>
                  </a:lnTo>
                  <a:lnTo>
                    <a:pt x="2421" y="336"/>
                  </a:lnTo>
                  <a:lnTo>
                    <a:pt x="2436" y="327"/>
                  </a:lnTo>
                  <a:lnTo>
                    <a:pt x="2450" y="350"/>
                  </a:lnTo>
                  <a:lnTo>
                    <a:pt x="2507" y="362"/>
                  </a:lnTo>
                  <a:lnTo>
                    <a:pt x="2528" y="355"/>
                  </a:lnTo>
                  <a:lnTo>
                    <a:pt x="2540" y="367"/>
                  </a:lnTo>
                  <a:lnTo>
                    <a:pt x="2540" y="329"/>
                  </a:lnTo>
                  <a:lnTo>
                    <a:pt x="2561" y="308"/>
                  </a:lnTo>
                  <a:lnTo>
                    <a:pt x="2566" y="284"/>
                  </a:lnTo>
                  <a:lnTo>
                    <a:pt x="2573" y="272"/>
                  </a:lnTo>
                  <a:lnTo>
                    <a:pt x="2556" y="253"/>
                  </a:lnTo>
                  <a:lnTo>
                    <a:pt x="2578" y="234"/>
                  </a:lnTo>
                  <a:lnTo>
                    <a:pt x="2599" y="227"/>
                  </a:lnTo>
                  <a:lnTo>
                    <a:pt x="2615" y="199"/>
                  </a:lnTo>
                  <a:lnTo>
                    <a:pt x="2608" y="180"/>
                  </a:lnTo>
                  <a:lnTo>
                    <a:pt x="2589" y="159"/>
                  </a:lnTo>
                  <a:lnTo>
                    <a:pt x="2599" y="147"/>
                  </a:lnTo>
                  <a:lnTo>
                    <a:pt x="2634" y="140"/>
                  </a:lnTo>
                  <a:lnTo>
                    <a:pt x="2656" y="114"/>
                  </a:lnTo>
                  <a:lnTo>
                    <a:pt x="2660" y="95"/>
                  </a:lnTo>
                  <a:lnTo>
                    <a:pt x="2672" y="83"/>
                  </a:lnTo>
                  <a:lnTo>
                    <a:pt x="2682" y="81"/>
                  </a:lnTo>
                  <a:lnTo>
                    <a:pt x="2712" y="88"/>
                  </a:lnTo>
                  <a:lnTo>
                    <a:pt x="2729" y="81"/>
                  </a:lnTo>
                  <a:lnTo>
                    <a:pt x="2745" y="67"/>
                  </a:lnTo>
                  <a:lnTo>
                    <a:pt x="2779" y="78"/>
                  </a:lnTo>
                  <a:lnTo>
                    <a:pt x="2807" y="78"/>
                  </a:lnTo>
                  <a:lnTo>
                    <a:pt x="2838" y="64"/>
                  </a:lnTo>
                  <a:lnTo>
                    <a:pt x="2854" y="64"/>
                  </a:lnTo>
                  <a:lnTo>
                    <a:pt x="2885" y="55"/>
                  </a:lnTo>
                  <a:lnTo>
                    <a:pt x="2970" y="0"/>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03" name="Freeform 102"/>
            <p:cNvSpPr>
              <a:spLocks/>
            </p:cNvSpPr>
            <p:nvPr/>
          </p:nvSpPr>
          <p:spPr bwMode="auto">
            <a:xfrm>
              <a:off x="5937443" y="2715633"/>
              <a:ext cx="1682143" cy="1407802"/>
            </a:xfrm>
            <a:custGeom>
              <a:avLst/>
              <a:gdLst>
                <a:gd name="T0" fmla="*/ 1594 w 2563"/>
                <a:gd name="T1" fmla="*/ 45 h 2145"/>
                <a:gd name="T2" fmla="*/ 1717 w 2563"/>
                <a:gd name="T3" fmla="*/ 31 h 2145"/>
                <a:gd name="T4" fmla="*/ 1828 w 2563"/>
                <a:gd name="T5" fmla="*/ 123 h 2145"/>
                <a:gd name="T6" fmla="*/ 1944 w 2563"/>
                <a:gd name="T7" fmla="*/ 154 h 2145"/>
                <a:gd name="T8" fmla="*/ 2031 w 2563"/>
                <a:gd name="T9" fmla="*/ 168 h 2145"/>
                <a:gd name="T10" fmla="*/ 2150 w 2563"/>
                <a:gd name="T11" fmla="*/ 182 h 2145"/>
                <a:gd name="T12" fmla="*/ 2268 w 2563"/>
                <a:gd name="T13" fmla="*/ 246 h 2145"/>
                <a:gd name="T14" fmla="*/ 2353 w 2563"/>
                <a:gd name="T15" fmla="*/ 298 h 2145"/>
                <a:gd name="T16" fmla="*/ 2452 w 2563"/>
                <a:gd name="T17" fmla="*/ 378 h 2145"/>
                <a:gd name="T18" fmla="*/ 2523 w 2563"/>
                <a:gd name="T19" fmla="*/ 419 h 2145"/>
                <a:gd name="T20" fmla="*/ 2556 w 2563"/>
                <a:gd name="T21" fmla="*/ 459 h 2145"/>
                <a:gd name="T22" fmla="*/ 2509 w 2563"/>
                <a:gd name="T23" fmla="*/ 655 h 2145"/>
                <a:gd name="T24" fmla="*/ 2490 w 2563"/>
                <a:gd name="T25" fmla="*/ 802 h 2145"/>
                <a:gd name="T26" fmla="*/ 2287 w 2563"/>
                <a:gd name="T27" fmla="*/ 960 h 2145"/>
                <a:gd name="T28" fmla="*/ 2164 w 2563"/>
                <a:gd name="T29" fmla="*/ 1029 h 2145"/>
                <a:gd name="T30" fmla="*/ 2064 w 2563"/>
                <a:gd name="T31" fmla="*/ 1062 h 2145"/>
                <a:gd name="T32" fmla="*/ 1901 w 2563"/>
                <a:gd name="T33" fmla="*/ 1069 h 2145"/>
                <a:gd name="T34" fmla="*/ 1783 w 2563"/>
                <a:gd name="T35" fmla="*/ 1097 h 2145"/>
                <a:gd name="T36" fmla="*/ 1710 w 2563"/>
                <a:gd name="T37" fmla="*/ 1159 h 2145"/>
                <a:gd name="T38" fmla="*/ 1644 w 2563"/>
                <a:gd name="T39" fmla="*/ 1190 h 2145"/>
                <a:gd name="T40" fmla="*/ 1599 w 2563"/>
                <a:gd name="T41" fmla="*/ 1220 h 2145"/>
                <a:gd name="T42" fmla="*/ 1561 w 2563"/>
                <a:gd name="T43" fmla="*/ 1258 h 2145"/>
                <a:gd name="T44" fmla="*/ 1532 w 2563"/>
                <a:gd name="T45" fmla="*/ 1322 h 2145"/>
                <a:gd name="T46" fmla="*/ 1478 w 2563"/>
                <a:gd name="T47" fmla="*/ 1402 h 2145"/>
                <a:gd name="T48" fmla="*/ 1428 w 2563"/>
                <a:gd name="T49" fmla="*/ 1490 h 2145"/>
                <a:gd name="T50" fmla="*/ 1331 w 2563"/>
                <a:gd name="T51" fmla="*/ 1532 h 2145"/>
                <a:gd name="T52" fmla="*/ 1268 w 2563"/>
                <a:gd name="T53" fmla="*/ 1582 h 2145"/>
                <a:gd name="T54" fmla="*/ 1431 w 2563"/>
                <a:gd name="T55" fmla="*/ 1892 h 2145"/>
                <a:gd name="T56" fmla="*/ 1419 w 2563"/>
                <a:gd name="T57" fmla="*/ 1949 h 2145"/>
                <a:gd name="T58" fmla="*/ 1421 w 2563"/>
                <a:gd name="T59" fmla="*/ 2005 h 2145"/>
                <a:gd name="T60" fmla="*/ 1376 w 2563"/>
                <a:gd name="T61" fmla="*/ 2041 h 2145"/>
                <a:gd name="T62" fmla="*/ 1308 w 2563"/>
                <a:gd name="T63" fmla="*/ 2069 h 2145"/>
                <a:gd name="T64" fmla="*/ 1227 w 2563"/>
                <a:gd name="T65" fmla="*/ 2107 h 2145"/>
                <a:gd name="T66" fmla="*/ 1126 w 2563"/>
                <a:gd name="T67" fmla="*/ 2133 h 2145"/>
                <a:gd name="T68" fmla="*/ 1008 w 2563"/>
                <a:gd name="T69" fmla="*/ 2093 h 2145"/>
                <a:gd name="T70" fmla="*/ 870 w 2563"/>
                <a:gd name="T71" fmla="*/ 2043 h 2145"/>
                <a:gd name="T72" fmla="*/ 809 w 2563"/>
                <a:gd name="T73" fmla="*/ 2050 h 2145"/>
                <a:gd name="T74" fmla="*/ 641 w 2563"/>
                <a:gd name="T75" fmla="*/ 2143 h 2145"/>
                <a:gd name="T76" fmla="*/ 449 w 2563"/>
                <a:gd name="T77" fmla="*/ 2072 h 2145"/>
                <a:gd name="T78" fmla="*/ 305 w 2563"/>
                <a:gd name="T79" fmla="*/ 1920 h 2145"/>
                <a:gd name="T80" fmla="*/ 116 w 2563"/>
                <a:gd name="T81" fmla="*/ 1707 h 2145"/>
                <a:gd name="T82" fmla="*/ 0 w 2563"/>
                <a:gd name="T83" fmla="*/ 1584 h 2145"/>
                <a:gd name="T84" fmla="*/ 267 w 2563"/>
                <a:gd name="T85" fmla="*/ 868 h 2145"/>
                <a:gd name="T86" fmla="*/ 305 w 2563"/>
                <a:gd name="T87" fmla="*/ 740 h 2145"/>
                <a:gd name="T88" fmla="*/ 423 w 2563"/>
                <a:gd name="T89" fmla="*/ 631 h 2145"/>
                <a:gd name="T90" fmla="*/ 546 w 2563"/>
                <a:gd name="T91" fmla="*/ 534 h 2145"/>
                <a:gd name="T92" fmla="*/ 717 w 2563"/>
                <a:gd name="T93" fmla="*/ 499 h 2145"/>
                <a:gd name="T94" fmla="*/ 807 w 2563"/>
                <a:gd name="T95" fmla="*/ 523 h 2145"/>
                <a:gd name="T96" fmla="*/ 937 w 2563"/>
                <a:gd name="T97" fmla="*/ 395 h 2145"/>
                <a:gd name="T98" fmla="*/ 998 w 2563"/>
                <a:gd name="T99" fmla="*/ 345 h 2145"/>
                <a:gd name="T100" fmla="*/ 1010 w 2563"/>
                <a:gd name="T101" fmla="*/ 246 h 2145"/>
                <a:gd name="T102" fmla="*/ 1104 w 2563"/>
                <a:gd name="T103" fmla="*/ 184 h 2145"/>
                <a:gd name="T104" fmla="*/ 1211 w 2563"/>
                <a:gd name="T105" fmla="*/ 151 h 2145"/>
                <a:gd name="T106" fmla="*/ 1298 w 2563"/>
                <a:gd name="T107" fmla="*/ 132 h 2145"/>
                <a:gd name="T108" fmla="*/ 1388 w 2563"/>
                <a:gd name="T109" fmla="*/ 102 h 2145"/>
                <a:gd name="T110" fmla="*/ 1497 w 2563"/>
                <a:gd name="T111" fmla="*/ 57 h 2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3" h="2145">
                  <a:moveTo>
                    <a:pt x="1509" y="54"/>
                  </a:moveTo>
                  <a:lnTo>
                    <a:pt x="1523" y="47"/>
                  </a:lnTo>
                  <a:lnTo>
                    <a:pt x="1523" y="35"/>
                  </a:lnTo>
                  <a:lnTo>
                    <a:pt x="1549" y="31"/>
                  </a:lnTo>
                  <a:lnTo>
                    <a:pt x="1554" y="33"/>
                  </a:lnTo>
                  <a:lnTo>
                    <a:pt x="1554" y="47"/>
                  </a:lnTo>
                  <a:lnTo>
                    <a:pt x="1594" y="45"/>
                  </a:lnTo>
                  <a:lnTo>
                    <a:pt x="1613" y="57"/>
                  </a:lnTo>
                  <a:lnTo>
                    <a:pt x="1622" y="40"/>
                  </a:lnTo>
                  <a:lnTo>
                    <a:pt x="1667" y="31"/>
                  </a:lnTo>
                  <a:lnTo>
                    <a:pt x="1688" y="7"/>
                  </a:lnTo>
                  <a:lnTo>
                    <a:pt x="1705" y="0"/>
                  </a:lnTo>
                  <a:lnTo>
                    <a:pt x="1722" y="9"/>
                  </a:lnTo>
                  <a:lnTo>
                    <a:pt x="1717" y="31"/>
                  </a:lnTo>
                  <a:lnTo>
                    <a:pt x="1733" y="64"/>
                  </a:lnTo>
                  <a:lnTo>
                    <a:pt x="1755" y="85"/>
                  </a:lnTo>
                  <a:lnTo>
                    <a:pt x="1776" y="95"/>
                  </a:lnTo>
                  <a:lnTo>
                    <a:pt x="1788" y="121"/>
                  </a:lnTo>
                  <a:lnTo>
                    <a:pt x="1802" y="99"/>
                  </a:lnTo>
                  <a:lnTo>
                    <a:pt x="1816" y="121"/>
                  </a:lnTo>
                  <a:lnTo>
                    <a:pt x="1828" y="123"/>
                  </a:lnTo>
                  <a:lnTo>
                    <a:pt x="1845" y="114"/>
                  </a:lnTo>
                  <a:lnTo>
                    <a:pt x="1861" y="128"/>
                  </a:lnTo>
                  <a:lnTo>
                    <a:pt x="1861" y="128"/>
                  </a:lnTo>
                  <a:lnTo>
                    <a:pt x="1880" y="137"/>
                  </a:lnTo>
                  <a:lnTo>
                    <a:pt x="1911" y="137"/>
                  </a:lnTo>
                  <a:lnTo>
                    <a:pt x="1927" y="166"/>
                  </a:lnTo>
                  <a:lnTo>
                    <a:pt x="1944" y="154"/>
                  </a:lnTo>
                  <a:lnTo>
                    <a:pt x="1953" y="154"/>
                  </a:lnTo>
                  <a:lnTo>
                    <a:pt x="1972" y="175"/>
                  </a:lnTo>
                  <a:lnTo>
                    <a:pt x="1986" y="184"/>
                  </a:lnTo>
                  <a:lnTo>
                    <a:pt x="1977" y="203"/>
                  </a:lnTo>
                  <a:lnTo>
                    <a:pt x="2010" y="177"/>
                  </a:lnTo>
                  <a:lnTo>
                    <a:pt x="2031" y="177"/>
                  </a:lnTo>
                  <a:lnTo>
                    <a:pt x="2031" y="168"/>
                  </a:lnTo>
                  <a:lnTo>
                    <a:pt x="2015" y="166"/>
                  </a:lnTo>
                  <a:lnTo>
                    <a:pt x="2029" y="151"/>
                  </a:lnTo>
                  <a:lnTo>
                    <a:pt x="2057" y="161"/>
                  </a:lnTo>
                  <a:lnTo>
                    <a:pt x="2109" y="194"/>
                  </a:lnTo>
                  <a:lnTo>
                    <a:pt x="2126" y="192"/>
                  </a:lnTo>
                  <a:lnTo>
                    <a:pt x="2140" y="199"/>
                  </a:lnTo>
                  <a:lnTo>
                    <a:pt x="2150" y="182"/>
                  </a:lnTo>
                  <a:lnTo>
                    <a:pt x="2180" y="170"/>
                  </a:lnTo>
                  <a:lnTo>
                    <a:pt x="2192" y="173"/>
                  </a:lnTo>
                  <a:lnTo>
                    <a:pt x="2206" y="187"/>
                  </a:lnTo>
                  <a:lnTo>
                    <a:pt x="2220" y="187"/>
                  </a:lnTo>
                  <a:lnTo>
                    <a:pt x="2223" y="210"/>
                  </a:lnTo>
                  <a:lnTo>
                    <a:pt x="2249" y="255"/>
                  </a:lnTo>
                  <a:lnTo>
                    <a:pt x="2268" y="246"/>
                  </a:lnTo>
                  <a:lnTo>
                    <a:pt x="2294" y="246"/>
                  </a:lnTo>
                  <a:lnTo>
                    <a:pt x="2313" y="265"/>
                  </a:lnTo>
                  <a:lnTo>
                    <a:pt x="2329" y="267"/>
                  </a:lnTo>
                  <a:lnTo>
                    <a:pt x="2336" y="279"/>
                  </a:lnTo>
                  <a:lnTo>
                    <a:pt x="2351" y="279"/>
                  </a:lnTo>
                  <a:lnTo>
                    <a:pt x="2355" y="284"/>
                  </a:lnTo>
                  <a:lnTo>
                    <a:pt x="2353" y="298"/>
                  </a:lnTo>
                  <a:lnTo>
                    <a:pt x="2381" y="293"/>
                  </a:lnTo>
                  <a:lnTo>
                    <a:pt x="2405" y="305"/>
                  </a:lnTo>
                  <a:lnTo>
                    <a:pt x="2412" y="317"/>
                  </a:lnTo>
                  <a:lnTo>
                    <a:pt x="2417" y="336"/>
                  </a:lnTo>
                  <a:lnTo>
                    <a:pt x="2424" y="341"/>
                  </a:lnTo>
                  <a:lnTo>
                    <a:pt x="2421" y="352"/>
                  </a:lnTo>
                  <a:lnTo>
                    <a:pt x="2452" y="378"/>
                  </a:lnTo>
                  <a:lnTo>
                    <a:pt x="2447" y="390"/>
                  </a:lnTo>
                  <a:lnTo>
                    <a:pt x="2466" y="407"/>
                  </a:lnTo>
                  <a:lnTo>
                    <a:pt x="2485" y="440"/>
                  </a:lnTo>
                  <a:lnTo>
                    <a:pt x="2497" y="442"/>
                  </a:lnTo>
                  <a:lnTo>
                    <a:pt x="2507" y="433"/>
                  </a:lnTo>
                  <a:lnTo>
                    <a:pt x="2523" y="433"/>
                  </a:lnTo>
                  <a:lnTo>
                    <a:pt x="2523" y="419"/>
                  </a:lnTo>
                  <a:lnTo>
                    <a:pt x="2533" y="411"/>
                  </a:lnTo>
                  <a:lnTo>
                    <a:pt x="2559" y="411"/>
                  </a:lnTo>
                  <a:lnTo>
                    <a:pt x="2559" y="411"/>
                  </a:lnTo>
                  <a:lnTo>
                    <a:pt x="2530" y="423"/>
                  </a:lnTo>
                  <a:lnTo>
                    <a:pt x="2537" y="428"/>
                  </a:lnTo>
                  <a:lnTo>
                    <a:pt x="2533" y="447"/>
                  </a:lnTo>
                  <a:lnTo>
                    <a:pt x="2556" y="459"/>
                  </a:lnTo>
                  <a:lnTo>
                    <a:pt x="2563" y="485"/>
                  </a:lnTo>
                  <a:lnTo>
                    <a:pt x="2518" y="518"/>
                  </a:lnTo>
                  <a:lnTo>
                    <a:pt x="2518" y="527"/>
                  </a:lnTo>
                  <a:lnTo>
                    <a:pt x="2530" y="551"/>
                  </a:lnTo>
                  <a:lnTo>
                    <a:pt x="2528" y="584"/>
                  </a:lnTo>
                  <a:lnTo>
                    <a:pt x="2537" y="603"/>
                  </a:lnTo>
                  <a:lnTo>
                    <a:pt x="2509" y="655"/>
                  </a:lnTo>
                  <a:lnTo>
                    <a:pt x="2509" y="686"/>
                  </a:lnTo>
                  <a:lnTo>
                    <a:pt x="2495" y="700"/>
                  </a:lnTo>
                  <a:lnTo>
                    <a:pt x="2490" y="719"/>
                  </a:lnTo>
                  <a:lnTo>
                    <a:pt x="2492" y="735"/>
                  </a:lnTo>
                  <a:lnTo>
                    <a:pt x="2511" y="757"/>
                  </a:lnTo>
                  <a:lnTo>
                    <a:pt x="2511" y="788"/>
                  </a:lnTo>
                  <a:lnTo>
                    <a:pt x="2490" y="802"/>
                  </a:lnTo>
                  <a:lnTo>
                    <a:pt x="2478" y="830"/>
                  </a:lnTo>
                  <a:lnTo>
                    <a:pt x="2431" y="837"/>
                  </a:lnTo>
                  <a:lnTo>
                    <a:pt x="2393" y="887"/>
                  </a:lnTo>
                  <a:lnTo>
                    <a:pt x="2360" y="903"/>
                  </a:lnTo>
                  <a:lnTo>
                    <a:pt x="2339" y="927"/>
                  </a:lnTo>
                  <a:lnTo>
                    <a:pt x="2306" y="937"/>
                  </a:lnTo>
                  <a:lnTo>
                    <a:pt x="2287" y="960"/>
                  </a:lnTo>
                  <a:lnTo>
                    <a:pt x="2291" y="979"/>
                  </a:lnTo>
                  <a:lnTo>
                    <a:pt x="2289" y="986"/>
                  </a:lnTo>
                  <a:lnTo>
                    <a:pt x="2270" y="986"/>
                  </a:lnTo>
                  <a:lnTo>
                    <a:pt x="2261" y="996"/>
                  </a:lnTo>
                  <a:lnTo>
                    <a:pt x="2232" y="991"/>
                  </a:lnTo>
                  <a:lnTo>
                    <a:pt x="2183" y="1007"/>
                  </a:lnTo>
                  <a:lnTo>
                    <a:pt x="2164" y="1029"/>
                  </a:lnTo>
                  <a:lnTo>
                    <a:pt x="2164" y="1050"/>
                  </a:lnTo>
                  <a:lnTo>
                    <a:pt x="2147" y="1062"/>
                  </a:lnTo>
                  <a:lnTo>
                    <a:pt x="2135" y="1104"/>
                  </a:lnTo>
                  <a:lnTo>
                    <a:pt x="2135" y="1104"/>
                  </a:lnTo>
                  <a:lnTo>
                    <a:pt x="2116" y="1104"/>
                  </a:lnTo>
                  <a:lnTo>
                    <a:pt x="2105" y="1076"/>
                  </a:lnTo>
                  <a:lnTo>
                    <a:pt x="2064" y="1062"/>
                  </a:lnTo>
                  <a:lnTo>
                    <a:pt x="2055" y="1022"/>
                  </a:lnTo>
                  <a:lnTo>
                    <a:pt x="2034" y="1005"/>
                  </a:lnTo>
                  <a:lnTo>
                    <a:pt x="2001" y="1022"/>
                  </a:lnTo>
                  <a:lnTo>
                    <a:pt x="1944" y="1022"/>
                  </a:lnTo>
                  <a:lnTo>
                    <a:pt x="1920" y="1031"/>
                  </a:lnTo>
                  <a:lnTo>
                    <a:pt x="1901" y="1055"/>
                  </a:lnTo>
                  <a:lnTo>
                    <a:pt x="1901" y="1069"/>
                  </a:lnTo>
                  <a:lnTo>
                    <a:pt x="1897" y="1074"/>
                  </a:lnTo>
                  <a:lnTo>
                    <a:pt x="1875" y="1071"/>
                  </a:lnTo>
                  <a:lnTo>
                    <a:pt x="1863" y="1078"/>
                  </a:lnTo>
                  <a:lnTo>
                    <a:pt x="1842" y="1071"/>
                  </a:lnTo>
                  <a:lnTo>
                    <a:pt x="1823" y="1076"/>
                  </a:lnTo>
                  <a:lnTo>
                    <a:pt x="1814" y="1069"/>
                  </a:lnTo>
                  <a:lnTo>
                    <a:pt x="1783" y="1097"/>
                  </a:lnTo>
                  <a:lnTo>
                    <a:pt x="1764" y="1130"/>
                  </a:lnTo>
                  <a:lnTo>
                    <a:pt x="1752" y="1135"/>
                  </a:lnTo>
                  <a:lnTo>
                    <a:pt x="1752" y="1152"/>
                  </a:lnTo>
                  <a:lnTo>
                    <a:pt x="1740" y="1159"/>
                  </a:lnTo>
                  <a:lnTo>
                    <a:pt x="1743" y="1168"/>
                  </a:lnTo>
                  <a:lnTo>
                    <a:pt x="1717" y="1168"/>
                  </a:lnTo>
                  <a:lnTo>
                    <a:pt x="1710" y="1159"/>
                  </a:lnTo>
                  <a:lnTo>
                    <a:pt x="1698" y="1154"/>
                  </a:lnTo>
                  <a:lnTo>
                    <a:pt x="1686" y="1171"/>
                  </a:lnTo>
                  <a:lnTo>
                    <a:pt x="1677" y="1173"/>
                  </a:lnTo>
                  <a:lnTo>
                    <a:pt x="1681" y="1185"/>
                  </a:lnTo>
                  <a:lnTo>
                    <a:pt x="1674" y="1190"/>
                  </a:lnTo>
                  <a:lnTo>
                    <a:pt x="1648" y="1180"/>
                  </a:lnTo>
                  <a:lnTo>
                    <a:pt x="1644" y="1190"/>
                  </a:lnTo>
                  <a:lnTo>
                    <a:pt x="1634" y="1190"/>
                  </a:lnTo>
                  <a:lnTo>
                    <a:pt x="1610" y="1180"/>
                  </a:lnTo>
                  <a:lnTo>
                    <a:pt x="1618" y="1192"/>
                  </a:lnTo>
                  <a:lnTo>
                    <a:pt x="1613" y="1204"/>
                  </a:lnTo>
                  <a:lnTo>
                    <a:pt x="1603" y="1204"/>
                  </a:lnTo>
                  <a:lnTo>
                    <a:pt x="1599" y="1211"/>
                  </a:lnTo>
                  <a:lnTo>
                    <a:pt x="1599" y="1220"/>
                  </a:lnTo>
                  <a:lnTo>
                    <a:pt x="1592" y="1230"/>
                  </a:lnTo>
                  <a:lnTo>
                    <a:pt x="1599" y="1234"/>
                  </a:lnTo>
                  <a:lnTo>
                    <a:pt x="1580" y="1234"/>
                  </a:lnTo>
                  <a:lnTo>
                    <a:pt x="1582" y="1244"/>
                  </a:lnTo>
                  <a:lnTo>
                    <a:pt x="1575" y="1249"/>
                  </a:lnTo>
                  <a:lnTo>
                    <a:pt x="1575" y="1258"/>
                  </a:lnTo>
                  <a:lnTo>
                    <a:pt x="1561" y="1258"/>
                  </a:lnTo>
                  <a:lnTo>
                    <a:pt x="1575" y="1275"/>
                  </a:lnTo>
                  <a:lnTo>
                    <a:pt x="1558" y="1277"/>
                  </a:lnTo>
                  <a:lnTo>
                    <a:pt x="1566" y="1282"/>
                  </a:lnTo>
                  <a:lnTo>
                    <a:pt x="1566" y="1294"/>
                  </a:lnTo>
                  <a:lnTo>
                    <a:pt x="1544" y="1303"/>
                  </a:lnTo>
                  <a:lnTo>
                    <a:pt x="1547" y="1320"/>
                  </a:lnTo>
                  <a:lnTo>
                    <a:pt x="1532" y="1322"/>
                  </a:lnTo>
                  <a:lnTo>
                    <a:pt x="1504" y="1350"/>
                  </a:lnTo>
                  <a:lnTo>
                    <a:pt x="1504" y="1357"/>
                  </a:lnTo>
                  <a:lnTo>
                    <a:pt x="1511" y="1365"/>
                  </a:lnTo>
                  <a:lnTo>
                    <a:pt x="1511" y="1372"/>
                  </a:lnTo>
                  <a:lnTo>
                    <a:pt x="1490" y="1388"/>
                  </a:lnTo>
                  <a:lnTo>
                    <a:pt x="1471" y="1391"/>
                  </a:lnTo>
                  <a:lnTo>
                    <a:pt x="1478" y="1402"/>
                  </a:lnTo>
                  <a:lnTo>
                    <a:pt x="1466" y="1412"/>
                  </a:lnTo>
                  <a:lnTo>
                    <a:pt x="1464" y="1431"/>
                  </a:lnTo>
                  <a:lnTo>
                    <a:pt x="1450" y="1431"/>
                  </a:lnTo>
                  <a:lnTo>
                    <a:pt x="1457" y="1452"/>
                  </a:lnTo>
                  <a:lnTo>
                    <a:pt x="1445" y="1457"/>
                  </a:lnTo>
                  <a:lnTo>
                    <a:pt x="1428" y="1478"/>
                  </a:lnTo>
                  <a:lnTo>
                    <a:pt x="1428" y="1490"/>
                  </a:lnTo>
                  <a:lnTo>
                    <a:pt x="1402" y="1499"/>
                  </a:lnTo>
                  <a:lnTo>
                    <a:pt x="1402" y="1516"/>
                  </a:lnTo>
                  <a:lnTo>
                    <a:pt x="1383" y="1518"/>
                  </a:lnTo>
                  <a:lnTo>
                    <a:pt x="1372" y="1530"/>
                  </a:lnTo>
                  <a:lnTo>
                    <a:pt x="1365" y="1525"/>
                  </a:lnTo>
                  <a:lnTo>
                    <a:pt x="1353" y="1537"/>
                  </a:lnTo>
                  <a:lnTo>
                    <a:pt x="1331" y="1532"/>
                  </a:lnTo>
                  <a:lnTo>
                    <a:pt x="1315" y="1542"/>
                  </a:lnTo>
                  <a:lnTo>
                    <a:pt x="1310" y="1554"/>
                  </a:lnTo>
                  <a:lnTo>
                    <a:pt x="1298" y="1561"/>
                  </a:lnTo>
                  <a:lnTo>
                    <a:pt x="1291" y="1556"/>
                  </a:lnTo>
                  <a:lnTo>
                    <a:pt x="1287" y="1573"/>
                  </a:lnTo>
                  <a:lnTo>
                    <a:pt x="1270" y="1563"/>
                  </a:lnTo>
                  <a:lnTo>
                    <a:pt x="1268" y="1582"/>
                  </a:lnTo>
                  <a:lnTo>
                    <a:pt x="1313" y="1641"/>
                  </a:lnTo>
                  <a:lnTo>
                    <a:pt x="1367" y="1776"/>
                  </a:lnTo>
                  <a:lnTo>
                    <a:pt x="1400" y="1809"/>
                  </a:lnTo>
                  <a:lnTo>
                    <a:pt x="1412" y="1854"/>
                  </a:lnTo>
                  <a:lnTo>
                    <a:pt x="1443" y="1849"/>
                  </a:lnTo>
                  <a:lnTo>
                    <a:pt x="1450" y="1854"/>
                  </a:lnTo>
                  <a:lnTo>
                    <a:pt x="1431" y="1892"/>
                  </a:lnTo>
                  <a:lnTo>
                    <a:pt x="1431" y="1920"/>
                  </a:lnTo>
                  <a:lnTo>
                    <a:pt x="1440" y="1925"/>
                  </a:lnTo>
                  <a:lnTo>
                    <a:pt x="1438" y="1932"/>
                  </a:lnTo>
                  <a:lnTo>
                    <a:pt x="1445" y="1937"/>
                  </a:lnTo>
                  <a:lnTo>
                    <a:pt x="1440" y="1944"/>
                  </a:lnTo>
                  <a:lnTo>
                    <a:pt x="1440" y="1944"/>
                  </a:lnTo>
                  <a:lnTo>
                    <a:pt x="1419" y="1949"/>
                  </a:lnTo>
                  <a:lnTo>
                    <a:pt x="1426" y="1968"/>
                  </a:lnTo>
                  <a:lnTo>
                    <a:pt x="1438" y="1968"/>
                  </a:lnTo>
                  <a:lnTo>
                    <a:pt x="1443" y="1977"/>
                  </a:lnTo>
                  <a:lnTo>
                    <a:pt x="1433" y="1987"/>
                  </a:lnTo>
                  <a:lnTo>
                    <a:pt x="1407" y="1987"/>
                  </a:lnTo>
                  <a:lnTo>
                    <a:pt x="1407" y="1998"/>
                  </a:lnTo>
                  <a:lnTo>
                    <a:pt x="1421" y="2005"/>
                  </a:lnTo>
                  <a:lnTo>
                    <a:pt x="1421" y="2010"/>
                  </a:lnTo>
                  <a:lnTo>
                    <a:pt x="1409" y="2015"/>
                  </a:lnTo>
                  <a:lnTo>
                    <a:pt x="1391" y="2010"/>
                  </a:lnTo>
                  <a:lnTo>
                    <a:pt x="1391" y="2020"/>
                  </a:lnTo>
                  <a:lnTo>
                    <a:pt x="1402" y="2027"/>
                  </a:lnTo>
                  <a:lnTo>
                    <a:pt x="1395" y="2039"/>
                  </a:lnTo>
                  <a:lnTo>
                    <a:pt x="1376" y="2041"/>
                  </a:lnTo>
                  <a:lnTo>
                    <a:pt x="1369" y="2034"/>
                  </a:lnTo>
                  <a:lnTo>
                    <a:pt x="1360" y="2039"/>
                  </a:lnTo>
                  <a:lnTo>
                    <a:pt x="1355" y="2034"/>
                  </a:lnTo>
                  <a:lnTo>
                    <a:pt x="1339" y="2048"/>
                  </a:lnTo>
                  <a:lnTo>
                    <a:pt x="1315" y="2043"/>
                  </a:lnTo>
                  <a:lnTo>
                    <a:pt x="1315" y="2062"/>
                  </a:lnTo>
                  <a:lnTo>
                    <a:pt x="1308" y="2069"/>
                  </a:lnTo>
                  <a:lnTo>
                    <a:pt x="1291" y="2057"/>
                  </a:lnTo>
                  <a:lnTo>
                    <a:pt x="1256" y="2065"/>
                  </a:lnTo>
                  <a:lnTo>
                    <a:pt x="1253" y="2072"/>
                  </a:lnTo>
                  <a:lnTo>
                    <a:pt x="1268" y="2084"/>
                  </a:lnTo>
                  <a:lnTo>
                    <a:pt x="1268" y="2095"/>
                  </a:lnTo>
                  <a:lnTo>
                    <a:pt x="1239" y="2098"/>
                  </a:lnTo>
                  <a:lnTo>
                    <a:pt x="1227" y="2107"/>
                  </a:lnTo>
                  <a:lnTo>
                    <a:pt x="1223" y="2131"/>
                  </a:lnTo>
                  <a:lnTo>
                    <a:pt x="1194" y="2131"/>
                  </a:lnTo>
                  <a:lnTo>
                    <a:pt x="1192" y="2138"/>
                  </a:lnTo>
                  <a:lnTo>
                    <a:pt x="1185" y="2143"/>
                  </a:lnTo>
                  <a:lnTo>
                    <a:pt x="1161" y="2124"/>
                  </a:lnTo>
                  <a:lnTo>
                    <a:pt x="1135" y="2133"/>
                  </a:lnTo>
                  <a:lnTo>
                    <a:pt x="1126" y="2133"/>
                  </a:lnTo>
                  <a:lnTo>
                    <a:pt x="1112" y="2143"/>
                  </a:lnTo>
                  <a:lnTo>
                    <a:pt x="1097" y="2136"/>
                  </a:lnTo>
                  <a:lnTo>
                    <a:pt x="1081" y="2145"/>
                  </a:lnTo>
                  <a:lnTo>
                    <a:pt x="1083" y="2133"/>
                  </a:lnTo>
                  <a:lnTo>
                    <a:pt x="1043" y="2131"/>
                  </a:lnTo>
                  <a:lnTo>
                    <a:pt x="1010" y="2117"/>
                  </a:lnTo>
                  <a:lnTo>
                    <a:pt x="1008" y="2093"/>
                  </a:lnTo>
                  <a:lnTo>
                    <a:pt x="989" y="2079"/>
                  </a:lnTo>
                  <a:lnTo>
                    <a:pt x="963" y="2081"/>
                  </a:lnTo>
                  <a:lnTo>
                    <a:pt x="946" y="2091"/>
                  </a:lnTo>
                  <a:lnTo>
                    <a:pt x="915" y="2088"/>
                  </a:lnTo>
                  <a:lnTo>
                    <a:pt x="901" y="2067"/>
                  </a:lnTo>
                  <a:lnTo>
                    <a:pt x="880" y="2060"/>
                  </a:lnTo>
                  <a:lnTo>
                    <a:pt x="870" y="2043"/>
                  </a:lnTo>
                  <a:lnTo>
                    <a:pt x="856" y="2039"/>
                  </a:lnTo>
                  <a:lnTo>
                    <a:pt x="847" y="2041"/>
                  </a:lnTo>
                  <a:lnTo>
                    <a:pt x="851" y="2055"/>
                  </a:lnTo>
                  <a:lnTo>
                    <a:pt x="847" y="2065"/>
                  </a:lnTo>
                  <a:lnTo>
                    <a:pt x="837" y="2065"/>
                  </a:lnTo>
                  <a:lnTo>
                    <a:pt x="821" y="2050"/>
                  </a:lnTo>
                  <a:lnTo>
                    <a:pt x="809" y="2050"/>
                  </a:lnTo>
                  <a:lnTo>
                    <a:pt x="776" y="2062"/>
                  </a:lnTo>
                  <a:lnTo>
                    <a:pt x="757" y="2081"/>
                  </a:lnTo>
                  <a:lnTo>
                    <a:pt x="733" y="2067"/>
                  </a:lnTo>
                  <a:lnTo>
                    <a:pt x="721" y="2074"/>
                  </a:lnTo>
                  <a:lnTo>
                    <a:pt x="721" y="2105"/>
                  </a:lnTo>
                  <a:lnTo>
                    <a:pt x="665" y="2143"/>
                  </a:lnTo>
                  <a:lnTo>
                    <a:pt x="641" y="2143"/>
                  </a:lnTo>
                  <a:lnTo>
                    <a:pt x="608" y="2128"/>
                  </a:lnTo>
                  <a:lnTo>
                    <a:pt x="601" y="2102"/>
                  </a:lnTo>
                  <a:lnTo>
                    <a:pt x="594" y="2098"/>
                  </a:lnTo>
                  <a:lnTo>
                    <a:pt x="528" y="2105"/>
                  </a:lnTo>
                  <a:lnTo>
                    <a:pt x="528" y="2105"/>
                  </a:lnTo>
                  <a:lnTo>
                    <a:pt x="492" y="2074"/>
                  </a:lnTo>
                  <a:lnTo>
                    <a:pt x="449" y="2072"/>
                  </a:lnTo>
                  <a:lnTo>
                    <a:pt x="433" y="2043"/>
                  </a:lnTo>
                  <a:lnTo>
                    <a:pt x="393" y="2020"/>
                  </a:lnTo>
                  <a:lnTo>
                    <a:pt x="374" y="1989"/>
                  </a:lnTo>
                  <a:lnTo>
                    <a:pt x="350" y="1975"/>
                  </a:lnTo>
                  <a:lnTo>
                    <a:pt x="331" y="1956"/>
                  </a:lnTo>
                  <a:lnTo>
                    <a:pt x="324" y="1930"/>
                  </a:lnTo>
                  <a:lnTo>
                    <a:pt x="305" y="1920"/>
                  </a:lnTo>
                  <a:lnTo>
                    <a:pt x="282" y="1882"/>
                  </a:lnTo>
                  <a:lnTo>
                    <a:pt x="260" y="1868"/>
                  </a:lnTo>
                  <a:lnTo>
                    <a:pt x="227" y="1809"/>
                  </a:lnTo>
                  <a:lnTo>
                    <a:pt x="215" y="1769"/>
                  </a:lnTo>
                  <a:lnTo>
                    <a:pt x="161" y="1755"/>
                  </a:lnTo>
                  <a:lnTo>
                    <a:pt x="147" y="1717"/>
                  </a:lnTo>
                  <a:lnTo>
                    <a:pt x="116" y="1707"/>
                  </a:lnTo>
                  <a:lnTo>
                    <a:pt x="95" y="1679"/>
                  </a:lnTo>
                  <a:lnTo>
                    <a:pt x="71" y="1672"/>
                  </a:lnTo>
                  <a:lnTo>
                    <a:pt x="62" y="1658"/>
                  </a:lnTo>
                  <a:lnTo>
                    <a:pt x="52" y="1660"/>
                  </a:lnTo>
                  <a:lnTo>
                    <a:pt x="40" y="1655"/>
                  </a:lnTo>
                  <a:lnTo>
                    <a:pt x="5" y="1603"/>
                  </a:lnTo>
                  <a:lnTo>
                    <a:pt x="0" y="1584"/>
                  </a:lnTo>
                  <a:lnTo>
                    <a:pt x="256" y="1038"/>
                  </a:lnTo>
                  <a:lnTo>
                    <a:pt x="232" y="1031"/>
                  </a:lnTo>
                  <a:lnTo>
                    <a:pt x="244" y="967"/>
                  </a:lnTo>
                  <a:lnTo>
                    <a:pt x="239" y="960"/>
                  </a:lnTo>
                  <a:lnTo>
                    <a:pt x="260" y="934"/>
                  </a:lnTo>
                  <a:lnTo>
                    <a:pt x="275" y="868"/>
                  </a:lnTo>
                  <a:lnTo>
                    <a:pt x="267" y="868"/>
                  </a:lnTo>
                  <a:lnTo>
                    <a:pt x="258" y="844"/>
                  </a:lnTo>
                  <a:lnTo>
                    <a:pt x="275" y="844"/>
                  </a:lnTo>
                  <a:lnTo>
                    <a:pt x="279" y="832"/>
                  </a:lnTo>
                  <a:lnTo>
                    <a:pt x="291" y="830"/>
                  </a:lnTo>
                  <a:lnTo>
                    <a:pt x="317" y="764"/>
                  </a:lnTo>
                  <a:lnTo>
                    <a:pt x="305" y="740"/>
                  </a:lnTo>
                  <a:lnTo>
                    <a:pt x="305" y="740"/>
                  </a:lnTo>
                  <a:lnTo>
                    <a:pt x="343" y="731"/>
                  </a:lnTo>
                  <a:lnTo>
                    <a:pt x="348" y="717"/>
                  </a:lnTo>
                  <a:lnTo>
                    <a:pt x="360" y="702"/>
                  </a:lnTo>
                  <a:lnTo>
                    <a:pt x="357" y="688"/>
                  </a:lnTo>
                  <a:lnTo>
                    <a:pt x="371" y="665"/>
                  </a:lnTo>
                  <a:lnTo>
                    <a:pt x="393" y="660"/>
                  </a:lnTo>
                  <a:lnTo>
                    <a:pt x="423" y="631"/>
                  </a:lnTo>
                  <a:lnTo>
                    <a:pt x="428" y="622"/>
                  </a:lnTo>
                  <a:lnTo>
                    <a:pt x="423" y="613"/>
                  </a:lnTo>
                  <a:lnTo>
                    <a:pt x="435" y="594"/>
                  </a:lnTo>
                  <a:lnTo>
                    <a:pt x="471" y="586"/>
                  </a:lnTo>
                  <a:lnTo>
                    <a:pt x="480" y="572"/>
                  </a:lnTo>
                  <a:lnTo>
                    <a:pt x="506" y="551"/>
                  </a:lnTo>
                  <a:lnTo>
                    <a:pt x="546" y="534"/>
                  </a:lnTo>
                  <a:lnTo>
                    <a:pt x="565" y="537"/>
                  </a:lnTo>
                  <a:lnTo>
                    <a:pt x="584" y="520"/>
                  </a:lnTo>
                  <a:lnTo>
                    <a:pt x="620" y="527"/>
                  </a:lnTo>
                  <a:lnTo>
                    <a:pt x="629" y="513"/>
                  </a:lnTo>
                  <a:lnTo>
                    <a:pt x="688" y="478"/>
                  </a:lnTo>
                  <a:lnTo>
                    <a:pt x="700" y="478"/>
                  </a:lnTo>
                  <a:lnTo>
                    <a:pt x="717" y="499"/>
                  </a:lnTo>
                  <a:lnTo>
                    <a:pt x="745" y="497"/>
                  </a:lnTo>
                  <a:lnTo>
                    <a:pt x="781" y="506"/>
                  </a:lnTo>
                  <a:lnTo>
                    <a:pt x="790" y="549"/>
                  </a:lnTo>
                  <a:lnTo>
                    <a:pt x="797" y="553"/>
                  </a:lnTo>
                  <a:lnTo>
                    <a:pt x="814" y="549"/>
                  </a:lnTo>
                  <a:lnTo>
                    <a:pt x="816" y="539"/>
                  </a:lnTo>
                  <a:lnTo>
                    <a:pt x="807" y="523"/>
                  </a:lnTo>
                  <a:lnTo>
                    <a:pt x="821" y="492"/>
                  </a:lnTo>
                  <a:lnTo>
                    <a:pt x="875" y="440"/>
                  </a:lnTo>
                  <a:lnTo>
                    <a:pt x="889" y="435"/>
                  </a:lnTo>
                  <a:lnTo>
                    <a:pt x="889" y="416"/>
                  </a:lnTo>
                  <a:lnTo>
                    <a:pt x="906" y="393"/>
                  </a:lnTo>
                  <a:lnTo>
                    <a:pt x="922" y="388"/>
                  </a:lnTo>
                  <a:lnTo>
                    <a:pt x="937" y="395"/>
                  </a:lnTo>
                  <a:lnTo>
                    <a:pt x="948" y="378"/>
                  </a:lnTo>
                  <a:lnTo>
                    <a:pt x="982" y="383"/>
                  </a:lnTo>
                  <a:lnTo>
                    <a:pt x="993" y="378"/>
                  </a:lnTo>
                  <a:lnTo>
                    <a:pt x="1017" y="383"/>
                  </a:lnTo>
                  <a:lnTo>
                    <a:pt x="1026" y="381"/>
                  </a:lnTo>
                  <a:lnTo>
                    <a:pt x="993" y="359"/>
                  </a:lnTo>
                  <a:lnTo>
                    <a:pt x="998" y="345"/>
                  </a:lnTo>
                  <a:lnTo>
                    <a:pt x="1015" y="338"/>
                  </a:lnTo>
                  <a:lnTo>
                    <a:pt x="1015" y="312"/>
                  </a:lnTo>
                  <a:lnTo>
                    <a:pt x="982" y="279"/>
                  </a:lnTo>
                  <a:lnTo>
                    <a:pt x="977" y="260"/>
                  </a:lnTo>
                  <a:lnTo>
                    <a:pt x="982" y="253"/>
                  </a:lnTo>
                  <a:lnTo>
                    <a:pt x="998" y="255"/>
                  </a:lnTo>
                  <a:lnTo>
                    <a:pt x="1010" y="246"/>
                  </a:lnTo>
                  <a:lnTo>
                    <a:pt x="1017" y="246"/>
                  </a:lnTo>
                  <a:lnTo>
                    <a:pt x="1029" y="225"/>
                  </a:lnTo>
                  <a:lnTo>
                    <a:pt x="1057" y="227"/>
                  </a:lnTo>
                  <a:lnTo>
                    <a:pt x="1057" y="199"/>
                  </a:lnTo>
                  <a:lnTo>
                    <a:pt x="1076" y="177"/>
                  </a:lnTo>
                  <a:lnTo>
                    <a:pt x="1097" y="173"/>
                  </a:lnTo>
                  <a:lnTo>
                    <a:pt x="1104" y="184"/>
                  </a:lnTo>
                  <a:lnTo>
                    <a:pt x="1109" y="182"/>
                  </a:lnTo>
                  <a:lnTo>
                    <a:pt x="1114" y="166"/>
                  </a:lnTo>
                  <a:lnTo>
                    <a:pt x="1130" y="151"/>
                  </a:lnTo>
                  <a:lnTo>
                    <a:pt x="1159" y="137"/>
                  </a:lnTo>
                  <a:lnTo>
                    <a:pt x="1168" y="144"/>
                  </a:lnTo>
                  <a:lnTo>
                    <a:pt x="1185" y="128"/>
                  </a:lnTo>
                  <a:lnTo>
                    <a:pt x="1211" y="151"/>
                  </a:lnTo>
                  <a:lnTo>
                    <a:pt x="1216" y="144"/>
                  </a:lnTo>
                  <a:lnTo>
                    <a:pt x="1213" y="111"/>
                  </a:lnTo>
                  <a:lnTo>
                    <a:pt x="1220" y="104"/>
                  </a:lnTo>
                  <a:lnTo>
                    <a:pt x="1227" y="104"/>
                  </a:lnTo>
                  <a:lnTo>
                    <a:pt x="1239" y="125"/>
                  </a:lnTo>
                  <a:lnTo>
                    <a:pt x="1272" y="137"/>
                  </a:lnTo>
                  <a:lnTo>
                    <a:pt x="1298" y="132"/>
                  </a:lnTo>
                  <a:lnTo>
                    <a:pt x="1322" y="137"/>
                  </a:lnTo>
                  <a:lnTo>
                    <a:pt x="1331" y="132"/>
                  </a:lnTo>
                  <a:lnTo>
                    <a:pt x="1339" y="140"/>
                  </a:lnTo>
                  <a:lnTo>
                    <a:pt x="1334" y="154"/>
                  </a:lnTo>
                  <a:lnTo>
                    <a:pt x="1341" y="156"/>
                  </a:lnTo>
                  <a:lnTo>
                    <a:pt x="1353" y="149"/>
                  </a:lnTo>
                  <a:lnTo>
                    <a:pt x="1388" y="102"/>
                  </a:lnTo>
                  <a:lnTo>
                    <a:pt x="1405" y="92"/>
                  </a:lnTo>
                  <a:lnTo>
                    <a:pt x="1445" y="130"/>
                  </a:lnTo>
                  <a:lnTo>
                    <a:pt x="1450" y="128"/>
                  </a:lnTo>
                  <a:lnTo>
                    <a:pt x="1461" y="116"/>
                  </a:lnTo>
                  <a:lnTo>
                    <a:pt x="1476" y="111"/>
                  </a:lnTo>
                  <a:lnTo>
                    <a:pt x="1497" y="80"/>
                  </a:lnTo>
                  <a:lnTo>
                    <a:pt x="1497" y="57"/>
                  </a:lnTo>
                  <a:lnTo>
                    <a:pt x="1509" y="5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04" name="Freeform 103"/>
            <p:cNvSpPr>
              <a:spLocks/>
            </p:cNvSpPr>
            <p:nvPr/>
          </p:nvSpPr>
          <p:spPr bwMode="auto">
            <a:xfrm>
              <a:off x="6812971" y="2193860"/>
              <a:ext cx="583467" cy="605782"/>
            </a:xfrm>
            <a:custGeom>
              <a:avLst/>
              <a:gdLst>
                <a:gd name="T0" fmla="*/ 756 w 889"/>
                <a:gd name="T1" fmla="*/ 36 h 923"/>
                <a:gd name="T2" fmla="*/ 693 w 889"/>
                <a:gd name="T3" fmla="*/ 142 h 923"/>
                <a:gd name="T4" fmla="*/ 681 w 889"/>
                <a:gd name="T5" fmla="*/ 192 h 923"/>
                <a:gd name="T6" fmla="*/ 830 w 889"/>
                <a:gd name="T7" fmla="*/ 225 h 923"/>
                <a:gd name="T8" fmla="*/ 844 w 889"/>
                <a:gd name="T9" fmla="*/ 270 h 923"/>
                <a:gd name="T10" fmla="*/ 827 w 889"/>
                <a:gd name="T11" fmla="*/ 346 h 923"/>
                <a:gd name="T12" fmla="*/ 801 w 889"/>
                <a:gd name="T13" fmla="*/ 369 h 923"/>
                <a:gd name="T14" fmla="*/ 749 w 889"/>
                <a:gd name="T15" fmla="*/ 459 h 923"/>
                <a:gd name="T16" fmla="*/ 719 w 889"/>
                <a:gd name="T17" fmla="*/ 447 h 923"/>
                <a:gd name="T18" fmla="*/ 657 w 889"/>
                <a:gd name="T19" fmla="*/ 483 h 923"/>
                <a:gd name="T20" fmla="*/ 626 w 889"/>
                <a:gd name="T21" fmla="*/ 483 h 923"/>
                <a:gd name="T22" fmla="*/ 631 w 889"/>
                <a:gd name="T23" fmla="*/ 530 h 923"/>
                <a:gd name="T24" fmla="*/ 681 w 889"/>
                <a:gd name="T25" fmla="*/ 615 h 923"/>
                <a:gd name="T26" fmla="*/ 714 w 889"/>
                <a:gd name="T27" fmla="*/ 637 h 923"/>
                <a:gd name="T28" fmla="*/ 797 w 889"/>
                <a:gd name="T29" fmla="*/ 663 h 923"/>
                <a:gd name="T30" fmla="*/ 686 w 889"/>
                <a:gd name="T31" fmla="*/ 724 h 923"/>
                <a:gd name="T32" fmla="*/ 631 w 889"/>
                <a:gd name="T33" fmla="*/ 750 h 923"/>
                <a:gd name="T34" fmla="*/ 610 w 889"/>
                <a:gd name="T35" fmla="*/ 788 h 923"/>
                <a:gd name="T36" fmla="*/ 567 w 889"/>
                <a:gd name="T37" fmla="*/ 802 h 923"/>
                <a:gd name="T38" fmla="*/ 570 w 889"/>
                <a:gd name="T39" fmla="*/ 854 h 923"/>
                <a:gd name="T40" fmla="*/ 529 w 889"/>
                <a:gd name="T41" fmla="*/ 875 h 923"/>
                <a:gd name="T42" fmla="*/ 527 w 889"/>
                <a:gd name="T43" fmla="*/ 923 h 923"/>
                <a:gd name="T44" fmla="*/ 494 w 889"/>
                <a:gd name="T45" fmla="*/ 918 h 923"/>
                <a:gd name="T46" fmla="*/ 454 w 889"/>
                <a:gd name="T47" fmla="*/ 916 h 923"/>
                <a:gd name="T48" fmla="*/ 399 w 889"/>
                <a:gd name="T49" fmla="*/ 859 h 923"/>
                <a:gd name="T50" fmla="*/ 371 w 889"/>
                <a:gd name="T51" fmla="*/ 795 h 923"/>
                <a:gd name="T52" fmla="*/ 288 w 889"/>
                <a:gd name="T53" fmla="*/ 835 h 923"/>
                <a:gd name="T54" fmla="*/ 220 w 889"/>
                <a:gd name="T55" fmla="*/ 842 h 923"/>
                <a:gd name="T56" fmla="*/ 189 w 889"/>
                <a:gd name="T57" fmla="*/ 830 h 923"/>
                <a:gd name="T58" fmla="*/ 175 w 889"/>
                <a:gd name="T59" fmla="*/ 849 h 923"/>
                <a:gd name="T60" fmla="*/ 182 w 889"/>
                <a:gd name="T61" fmla="*/ 750 h 923"/>
                <a:gd name="T62" fmla="*/ 203 w 889"/>
                <a:gd name="T63" fmla="*/ 684 h 923"/>
                <a:gd name="T64" fmla="*/ 144 w 889"/>
                <a:gd name="T65" fmla="*/ 663 h 923"/>
                <a:gd name="T66" fmla="*/ 19 w 889"/>
                <a:gd name="T67" fmla="*/ 715 h 923"/>
                <a:gd name="T68" fmla="*/ 28 w 889"/>
                <a:gd name="T69" fmla="*/ 627 h 923"/>
                <a:gd name="T70" fmla="*/ 80 w 889"/>
                <a:gd name="T71" fmla="*/ 535 h 923"/>
                <a:gd name="T72" fmla="*/ 130 w 889"/>
                <a:gd name="T73" fmla="*/ 417 h 923"/>
                <a:gd name="T74" fmla="*/ 217 w 889"/>
                <a:gd name="T75" fmla="*/ 357 h 923"/>
                <a:gd name="T76" fmla="*/ 260 w 889"/>
                <a:gd name="T77" fmla="*/ 388 h 923"/>
                <a:gd name="T78" fmla="*/ 336 w 889"/>
                <a:gd name="T79" fmla="*/ 360 h 923"/>
                <a:gd name="T80" fmla="*/ 371 w 889"/>
                <a:gd name="T81" fmla="*/ 343 h 923"/>
                <a:gd name="T82" fmla="*/ 354 w 889"/>
                <a:gd name="T83" fmla="*/ 258 h 923"/>
                <a:gd name="T84" fmla="*/ 414 w 889"/>
                <a:gd name="T85" fmla="*/ 223 h 923"/>
                <a:gd name="T86" fmla="*/ 440 w 889"/>
                <a:gd name="T87" fmla="*/ 130 h 923"/>
                <a:gd name="T88" fmla="*/ 442 w 889"/>
                <a:gd name="T89" fmla="*/ 145 h 923"/>
                <a:gd name="T90" fmla="*/ 466 w 889"/>
                <a:gd name="T91" fmla="*/ 149 h 923"/>
                <a:gd name="T92" fmla="*/ 529 w 889"/>
                <a:gd name="T93" fmla="*/ 90 h 923"/>
                <a:gd name="T94" fmla="*/ 567 w 889"/>
                <a:gd name="T95" fmla="*/ 95 h 923"/>
                <a:gd name="T96" fmla="*/ 671 w 889"/>
                <a:gd name="T97" fmla="*/ 59 h 923"/>
                <a:gd name="T98" fmla="*/ 709 w 889"/>
                <a:gd name="T99" fmla="*/ 41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9" h="923">
                  <a:moveTo>
                    <a:pt x="676" y="7"/>
                  </a:moveTo>
                  <a:lnTo>
                    <a:pt x="745" y="0"/>
                  </a:lnTo>
                  <a:lnTo>
                    <a:pt x="756" y="36"/>
                  </a:lnTo>
                  <a:lnTo>
                    <a:pt x="726" y="59"/>
                  </a:lnTo>
                  <a:lnTo>
                    <a:pt x="697" y="64"/>
                  </a:lnTo>
                  <a:lnTo>
                    <a:pt x="693" y="142"/>
                  </a:lnTo>
                  <a:lnTo>
                    <a:pt x="683" y="159"/>
                  </a:lnTo>
                  <a:lnTo>
                    <a:pt x="690" y="173"/>
                  </a:lnTo>
                  <a:lnTo>
                    <a:pt x="681" y="192"/>
                  </a:lnTo>
                  <a:lnTo>
                    <a:pt x="704" y="282"/>
                  </a:lnTo>
                  <a:lnTo>
                    <a:pt x="778" y="289"/>
                  </a:lnTo>
                  <a:lnTo>
                    <a:pt x="830" y="225"/>
                  </a:lnTo>
                  <a:lnTo>
                    <a:pt x="877" y="213"/>
                  </a:lnTo>
                  <a:lnTo>
                    <a:pt x="889" y="253"/>
                  </a:lnTo>
                  <a:lnTo>
                    <a:pt x="844" y="270"/>
                  </a:lnTo>
                  <a:lnTo>
                    <a:pt x="839" y="289"/>
                  </a:lnTo>
                  <a:lnTo>
                    <a:pt x="851" y="305"/>
                  </a:lnTo>
                  <a:lnTo>
                    <a:pt x="827" y="346"/>
                  </a:lnTo>
                  <a:lnTo>
                    <a:pt x="834" y="350"/>
                  </a:lnTo>
                  <a:lnTo>
                    <a:pt x="832" y="374"/>
                  </a:lnTo>
                  <a:lnTo>
                    <a:pt x="801" y="369"/>
                  </a:lnTo>
                  <a:lnTo>
                    <a:pt x="785" y="457"/>
                  </a:lnTo>
                  <a:lnTo>
                    <a:pt x="759" y="454"/>
                  </a:lnTo>
                  <a:lnTo>
                    <a:pt x="749" y="459"/>
                  </a:lnTo>
                  <a:lnTo>
                    <a:pt x="742" y="445"/>
                  </a:lnTo>
                  <a:lnTo>
                    <a:pt x="738" y="450"/>
                  </a:lnTo>
                  <a:lnTo>
                    <a:pt x="719" y="447"/>
                  </a:lnTo>
                  <a:lnTo>
                    <a:pt x="681" y="438"/>
                  </a:lnTo>
                  <a:lnTo>
                    <a:pt x="664" y="454"/>
                  </a:lnTo>
                  <a:lnTo>
                    <a:pt x="657" y="483"/>
                  </a:lnTo>
                  <a:lnTo>
                    <a:pt x="638" y="478"/>
                  </a:lnTo>
                  <a:lnTo>
                    <a:pt x="636" y="485"/>
                  </a:lnTo>
                  <a:lnTo>
                    <a:pt x="626" y="483"/>
                  </a:lnTo>
                  <a:lnTo>
                    <a:pt x="607" y="490"/>
                  </a:lnTo>
                  <a:lnTo>
                    <a:pt x="615" y="516"/>
                  </a:lnTo>
                  <a:lnTo>
                    <a:pt x="631" y="530"/>
                  </a:lnTo>
                  <a:lnTo>
                    <a:pt x="633" y="568"/>
                  </a:lnTo>
                  <a:lnTo>
                    <a:pt x="678" y="582"/>
                  </a:lnTo>
                  <a:lnTo>
                    <a:pt x="681" y="615"/>
                  </a:lnTo>
                  <a:lnTo>
                    <a:pt x="693" y="618"/>
                  </a:lnTo>
                  <a:lnTo>
                    <a:pt x="695" y="627"/>
                  </a:lnTo>
                  <a:lnTo>
                    <a:pt x="714" y="637"/>
                  </a:lnTo>
                  <a:lnTo>
                    <a:pt x="747" y="622"/>
                  </a:lnTo>
                  <a:lnTo>
                    <a:pt x="775" y="620"/>
                  </a:lnTo>
                  <a:lnTo>
                    <a:pt x="797" y="663"/>
                  </a:lnTo>
                  <a:lnTo>
                    <a:pt x="745" y="689"/>
                  </a:lnTo>
                  <a:lnTo>
                    <a:pt x="742" y="719"/>
                  </a:lnTo>
                  <a:lnTo>
                    <a:pt x="686" y="724"/>
                  </a:lnTo>
                  <a:lnTo>
                    <a:pt x="681" y="738"/>
                  </a:lnTo>
                  <a:lnTo>
                    <a:pt x="650" y="736"/>
                  </a:lnTo>
                  <a:lnTo>
                    <a:pt x="631" y="750"/>
                  </a:lnTo>
                  <a:lnTo>
                    <a:pt x="631" y="767"/>
                  </a:lnTo>
                  <a:lnTo>
                    <a:pt x="612" y="769"/>
                  </a:lnTo>
                  <a:lnTo>
                    <a:pt x="610" y="788"/>
                  </a:lnTo>
                  <a:lnTo>
                    <a:pt x="589" y="790"/>
                  </a:lnTo>
                  <a:lnTo>
                    <a:pt x="586" y="797"/>
                  </a:lnTo>
                  <a:lnTo>
                    <a:pt x="567" y="802"/>
                  </a:lnTo>
                  <a:lnTo>
                    <a:pt x="558" y="835"/>
                  </a:lnTo>
                  <a:lnTo>
                    <a:pt x="567" y="840"/>
                  </a:lnTo>
                  <a:lnTo>
                    <a:pt x="570" y="854"/>
                  </a:lnTo>
                  <a:lnTo>
                    <a:pt x="544" y="861"/>
                  </a:lnTo>
                  <a:lnTo>
                    <a:pt x="544" y="871"/>
                  </a:lnTo>
                  <a:lnTo>
                    <a:pt x="529" y="875"/>
                  </a:lnTo>
                  <a:lnTo>
                    <a:pt x="529" y="892"/>
                  </a:lnTo>
                  <a:lnTo>
                    <a:pt x="539" y="899"/>
                  </a:lnTo>
                  <a:lnTo>
                    <a:pt x="527" y="923"/>
                  </a:lnTo>
                  <a:lnTo>
                    <a:pt x="527" y="923"/>
                  </a:lnTo>
                  <a:lnTo>
                    <a:pt x="511" y="909"/>
                  </a:lnTo>
                  <a:lnTo>
                    <a:pt x="494" y="918"/>
                  </a:lnTo>
                  <a:lnTo>
                    <a:pt x="482" y="916"/>
                  </a:lnTo>
                  <a:lnTo>
                    <a:pt x="468" y="894"/>
                  </a:lnTo>
                  <a:lnTo>
                    <a:pt x="454" y="916"/>
                  </a:lnTo>
                  <a:lnTo>
                    <a:pt x="442" y="890"/>
                  </a:lnTo>
                  <a:lnTo>
                    <a:pt x="421" y="880"/>
                  </a:lnTo>
                  <a:lnTo>
                    <a:pt x="399" y="859"/>
                  </a:lnTo>
                  <a:lnTo>
                    <a:pt x="383" y="826"/>
                  </a:lnTo>
                  <a:lnTo>
                    <a:pt x="388" y="804"/>
                  </a:lnTo>
                  <a:lnTo>
                    <a:pt x="371" y="795"/>
                  </a:lnTo>
                  <a:lnTo>
                    <a:pt x="354" y="802"/>
                  </a:lnTo>
                  <a:lnTo>
                    <a:pt x="333" y="826"/>
                  </a:lnTo>
                  <a:lnTo>
                    <a:pt x="288" y="835"/>
                  </a:lnTo>
                  <a:lnTo>
                    <a:pt x="279" y="852"/>
                  </a:lnTo>
                  <a:lnTo>
                    <a:pt x="260" y="840"/>
                  </a:lnTo>
                  <a:lnTo>
                    <a:pt x="220" y="842"/>
                  </a:lnTo>
                  <a:lnTo>
                    <a:pt x="220" y="828"/>
                  </a:lnTo>
                  <a:lnTo>
                    <a:pt x="215" y="826"/>
                  </a:lnTo>
                  <a:lnTo>
                    <a:pt x="189" y="830"/>
                  </a:lnTo>
                  <a:lnTo>
                    <a:pt x="189" y="842"/>
                  </a:lnTo>
                  <a:lnTo>
                    <a:pt x="175" y="849"/>
                  </a:lnTo>
                  <a:lnTo>
                    <a:pt x="175" y="849"/>
                  </a:lnTo>
                  <a:lnTo>
                    <a:pt x="187" y="774"/>
                  </a:lnTo>
                  <a:lnTo>
                    <a:pt x="170" y="752"/>
                  </a:lnTo>
                  <a:lnTo>
                    <a:pt x="182" y="750"/>
                  </a:lnTo>
                  <a:lnTo>
                    <a:pt x="191" y="707"/>
                  </a:lnTo>
                  <a:lnTo>
                    <a:pt x="196" y="705"/>
                  </a:lnTo>
                  <a:lnTo>
                    <a:pt x="203" y="684"/>
                  </a:lnTo>
                  <a:lnTo>
                    <a:pt x="158" y="686"/>
                  </a:lnTo>
                  <a:lnTo>
                    <a:pt x="151" y="670"/>
                  </a:lnTo>
                  <a:lnTo>
                    <a:pt x="144" y="663"/>
                  </a:lnTo>
                  <a:lnTo>
                    <a:pt x="78" y="677"/>
                  </a:lnTo>
                  <a:lnTo>
                    <a:pt x="83" y="691"/>
                  </a:lnTo>
                  <a:lnTo>
                    <a:pt x="19" y="715"/>
                  </a:lnTo>
                  <a:lnTo>
                    <a:pt x="19" y="691"/>
                  </a:lnTo>
                  <a:lnTo>
                    <a:pt x="0" y="653"/>
                  </a:lnTo>
                  <a:lnTo>
                    <a:pt x="28" y="627"/>
                  </a:lnTo>
                  <a:lnTo>
                    <a:pt x="64" y="603"/>
                  </a:lnTo>
                  <a:lnTo>
                    <a:pt x="47" y="530"/>
                  </a:lnTo>
                  <a:lnTo>
                    <a:pt x="80" y="535"/>
                  </a:lnTo>
                  <a:lnTo>
                    <a:pt x="80" y="514"/>
                  </a:lnTo>
                  <a:lnTo>
                    <a:pt x="109" y="511"/>
                  </a:lnTo>
                  <a:lnTo>
                    <a:pt x="130" y="417"/>
                  </a:lnTo>
                  <a:lnTo>
                    <a:pt x="130" y="381"/>
                  </a:lnTo>
                  <a:lnTo>
                    <a:pt x="213" y="336"/>
                  </a:lnTo>
                  <a:lnTo>
                    <a:pt x="217" y="357"/>
                  </a:lnTo>
                  <a:lnTo>
                    <a:pt x="234" y="379"/>
                  </a:lnTo>
                  <a:lnTo>
                    <a:pt x="258" y="367"/>
                  </a:lnTo>
                  <a:lnTo>
                    <a:pt x="260" y="388"/>
                  </a:lnTo>
                  <a:lnTo>
                    <a:pt x="300" y="374"/>
                  </a:lnTo>
                  <a:lnTo>
                    <a:pt x="336" y="369"/>
                  </a:lnTo>
                  <a:lnTo>
                    <a:pt x="336" y="360"/>
                  </a:lnTo>
                  <a:lnTo>
                    <a:pt x="357" y="362"/>
                  </a:lnTo>
                  <a:lnTo>
                    <a:pt x="359" y="350"/>
                  </a:lnTo>
                  <a:lnTo>
                    <a:pt x="371" y="343"/>
                  </a:lnTo>
                  <a:lnTo>
                    <a:pt x="364" y="315"/>
                  </a:lnTo>
                  <a:lnTo>
                    <a:pt x="376" y="310"/>
                  </a:lnTo>
                  <a:lnTo>
                    <a:pt x="354" y="258"/>
                  </a:lnTo>
                  <a:lnTo>
                    <a:pt x="392" y="251"/>
                  </a:lnTo>
                  <a:lnTo>
                    <a:pt x="406" y="242"/>
                  </a:lnTo>
                  <a:lnTo>
                    <a:pt x="414" y="223"/>
                  </a:lnTo>
                  <a:lnTo>
                    <a:pt x="435" y="208"/>
                  </a:lnTo>
                  <a:lnTo>
                    <a:pt x="418" y="138"/>
                  </a:lnTo>
                  <a:lnTo>
                    <a:pt x="440" y="130"/>
                  </a:lnTo>
                  <a:lnTo>
                    <a:pt x="454" y="133"/>
                  </a:lnTo>
                  <a:lnTo>
                    <a:pt x="454" y="140"/>
                  </a:lnTo>
                  <a:lnTo>
                    <a:pt x="442" y="145"/>
                  </a:lnTo>
                  <a:lnTo>
                    <a:pt x="447" y="159"/>
                  </a:lnTo>
                  <a:lnTo>
                    <a:pt x="456" y="159"/>
                  </a:lnTo>
                  <a:lnTo>
                    <a:pt x="466" y="149"/>
                  </a:lnTo>
                  <a:lnTo>
                    <a:pt x="492" y="152"/>
                  </a:lnTo>
                  <a:lnTo>
                    <a:pt x="529" y="140"/>
                  </a:lnTo>
                  <a:lnTo>
                    <a:pt x="529" y="90"/>
                  </a:lnTo>
                  <a:lnTo>
                    <a:pt x="529" y="90"/>
                  </a:lnTo>
                  <a:lnTo>
                    <a:pt x="565" y="81"/>
                  </a:lnTo>
                  <a:lnTo>
                    <a:pt x="567" y="95"/>
                  </a:lnTo>
                  <a:lnTo>
                    <a:pt x="624" y="86"/>
                  </a:lnTo>
                  <a:lnTo>
                    <a:pt x="626" y="59"/>
                  </a:lnTo>
                  <a:lnTo>
                    <a:pt x="671" y="59"/>
                  </a:lnTo>
                  <a:lnTo>
                    <a:pt x="678" y="74"/>
                  </a:lnTo>
                  <a:lnTo>
                    <a:pt x="700" y="62"/>
                  </a:lnTo>
                  <a:lnTo>
                    <a:pt x="709" y="41"/>
                  </a:lnTo>
                  <a:lnTo>
                    <a:pt x="693" y="41"/>
                  </a:lnTo>
                  <a:lnTo>
                    <a:pt x="676" y="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05" name="Freeform 104"/>
            <p:cNvSpPr>
              <a:spLocks/>
            </p:cNvSpPr>
            <p:nvPr/>
          </p:nvSpPr>
          <p:spPr bwMode="auto">
            <a:xfrm>
              <a:off x="6574071" y="1180505"/>
              <a:ext cx="1692644" cy="1075705"/>
            </a:xfrm>
            <a:custGeom>
              <a:avLst/>
              <a:gdLst>
                <a:gd name="T0" fmla="*/ 1702 w 2579"/>
                <a:gd name="T1" fmla="*/ 52 h 1639"/>
                <a:gd name="T2" fmla="*/ 1889 w 2579"/>
                <a:gd name="T3" fmla="*/ 109 h 1639"/>
                <a:gd name="T4" fmla="*/ 2033 w 2579"/>
                <a:gd name="T5" fmla="*/ 95 h 1639"/>
                <a:gd name="T6" fmla="*/ 2291 w 2579"/>
                <a:gd name="T7" fmla="*/ 118 h 1639"/>
                <a:gd name="T8" fmla="*/ 2497 w 2579"/>
                <a:gd name="T9" fmla="*/ 811 h 1639"/>
                <a:gd name="T10" fmla="*/ 2513 w 2579"/>
                <a:gd name="T11" fmla="*/ 958 h 1639"/>
                <a:gd name="T12" fmla="*/ 2447 w 2579"/>
                <a:gd name="T13" fmla="*/ 982 h 1639"/>
                <a:gd name="T14" fmla="*/ 2343 w 2579"/>
                <a:gd name="T15" fmla="*/ 979 h 1639"/>
                <a:gd name="T16" fmla="*/ 2369 w 2579"/>
                <a:gd name="T17" fmla="*/ 1050 h 1639"/>
                <a:gd name="T18" fmla="*/ 2359 w 2579"/>
                <a:gd name="T19" fmla="*/ 1175 h 1639"/>
                <a:gd name="T20" fmla="*/ 2449 w 2579"/>
                <a:gd name="T21" fmla="*/ 1261 h 1639"/>
                <a:gd name="T22" fmla="*/ 2385 w 2579"/>
                <a:gd name="T23" fmla="*/ 1324 h 1639"/>
                <a:gd name="T24" fmla="*/ 2390 w 2579"/>
                <a:gd name="T25" fmla="*/ 1388 h 1639"/>
                <a:gd name="T26" fmla="*/ 2284 w 2579"/>
                <a:gd name="T27" fmla="*/ 1481 h 1639"/>
                <a:gd name="T28" fmla="*/ 2173 w 2579"/>
                <a:gd name="T29" fmla="*/ 1381 h 1639"/>
                <a:gd name="T30" fmla="*/ 2130 w 2579"/>
                <a:gd name="T31" fmla="*/ 1298 h 1639"/>
                <a:gd name="T32" fmla="*/ 2069 w 2579"/>
                <a:gd name="T33" fmla="*/ 1194 h 1639"/>
                <a:gd name="T34" fmla="*/ 1986 w 2579"/>
                <a:gd name="T35" fmla="*/ 1256 h 1639"/>
                <a:gd name="T36" fmla="*/ 1832 w 2579"/>
                <a:gd name="T37" fmla="*/ 1256 h 1639"/>
                <a:gd name="T38" fmla="*/ 1742 w 2579"/>
                <a:gd name="T39" fmla="*/ 1310 h 1639"/>
                <a:gd name="T40" fmla="*/ 1584 w 2579"/>
                <a:gd name="T41" fmla="*/ 1488 h 1639"/>
                <a:gd name="T42" fmla="*/ 1579 w 2579"/>
                <a:gd name="T43" fmla="*/ 1577 h 1639"/>
                <a:gd name="T44" fmla="*/ 1444 w 2579"/>
                <a:gd name="T45" fmla="*/ 1488 h 1639"/>
                <a:gd name="T46" fmla="*/ 1392 w 2579"/>
                <a:gd name="T47" fmla="*/ 1400 h 1639"/>
                <a:gd name="T48" fmla="*/ 1312 w 2579"/>
                <a:gd name="T49" fmla="*/ 1438 h 1639"/>
                <a:gd name="T50" fmla="*/ 1196 w 2579"/>
                <a:gd name="T51" fmla="*/ 1440 h 1639"/>
                <a:gd name="T52" fmla="*/ 1035 w 2579"/>
                <a:gd name="T53" fmla="*/ 1471 h 1639"/>
                <a:gd name="T54" fmla="*/ 931 w 2579"/>
                <a:gd name="T55" fmla="*/ 1589 h 1639"/>
                <a:gd name="T56" fmla="*/ 1073 w 2579"/>
                <a:gd name="T57" fmla="*/ 1585 h 1639"/>
                <a:gd name="T58" fmla="*/ 931 w 2579"/>
                <a:gd name="T59" fmla="*/ 1639 h 1639"/>
                <a:gd name="T60" fmla="*/ 813 w 2579"/>
                <a:gd name="T61" fmla="*/ 1556 h 1639"/>
                <a:gd name="T62" fmla="*/ 865 w 2579"/>
                <a:gd name="T63" fmla="*/ 1504 h 1639"/>
                <a:gd name="T64" fmla="*/ 697 w 2579"/>
                <a:gd name="T65" fmla="*/ 1469 h 1639"/>
                <a:gd name="T66" fmla="*/ 638 w 2579"/>
                <a:gd name="T67" fmla="*/ 1462 h 1639"/>
                <a:gd name="T68" fmla="*/ 539 w 2579"/>
                <a:gd name="T69" fmla="*/ 1525 h 1639"/>
                <a:gd name="T70" fmla="*/ 361 w 2579"/>
                <a:gd name="T71" fmla="*/ 1452 h 1639"/>
                <a:gd name="T72" fmla="*/ 265 w 2579"/>
                <a:gd name="T73" fmla="*/ 1353 h 1639"/>
                <a:gd name="T74" fmla="*/ 90 w 2579"/>
                <a:gd name="T75" fmla="*/ 1381 h 1639"/>
                <a:gd name="T76" fmla="*/ 16 w 2579"/>
                <a:gd name="T77" fmla="*/ 1270 h 1639"/>
                <a:gd name="T78" fmla="*/ 134 w 2579"/>
                <a:gd name="T79" fmla="*/ 1128 h 1639"/>
                <a:gd name="T80" fmla="*/ 227 w 2579"/>
                <a:gd name="T81" fmla="*/ 1057 h 1639"/>
                <a:gd name="T82" fmla="*/ 246 w 2579"/>
                <a:gd name="T83" fmla="*/ 963 h 1639"/>
                <a:gd name="T84" fmla="*/ 255 w 2579"/>
                <a:gd name="T85" fmla="*/ 880 h 1639"/>
                <a:gd name="T86" fmla="*/ 288 w 2579"/>
                <a:gd name="T87" fmla="*/ 771 h 1639"/>
                <a:gd name="T88" fmla="*/ 331 w 2579"/>
                <a:gd name="T89" fmla="*/ 747 h 1639"/>
                <a:gd name="T90" fmla="*/ 366 w 2579"/>
                <a:gd name="T91" fmla="*/ 714 h 1639"/>
                <a:gd name="T92" fmla="*/ 397 w 2579"/>
                <a:gd name="T93" fmla="*/ 698 h 1639"/>
                <a:gd name="T94" fmla="*/ 449 w 2579"/>
                <a:gd name="T95" fmla="*/ 662 h 1639"/>
                <a:gd name="T96" fmla="*/ 496 w 2579"/>
                <a:gd name="T97" fmla="*/ 641 h 1639"/>
                <a:gd name="T98" fmla="*/ 570 w 2579"/>
                <a:gd name="T99" fmla="*/ 556 h 1639"/>
                <a:gd name="T100" fmla="*/ 655 w 2579"/>
                <a:gd name="T101" fmla="*/ 535 h 1639"/>
                <a:gd name="T102" fmla="*/ 723 w 2579"/>
                <a:gd name="T103" fmla="*/ 473 h 1639"/>
                <a:gd name="T104" fmla="*/ 780 w 2579"/>
                <a:gd name="T105" fmla="*/ 388 h 1639"/>
                <a:gd name="T106" fmla="*/ 877 w 2579"/>
                <a:gd name="T107" fmla="*/ 263 h 1639"/>
                <a:gd name="T108" fmla="*/ 1016 w 2579"/>
                <a:gd name="T109" fmla="*/ 222 h 1639"/>
                <a:gd name="T110" fmla="*/ 1187 w 2579"/>
                <a:gd name="T111" fmla="*/ 168 h 1639"/>
                <a:gd name="T112" fmla="*/ 1241 w 2579"/>
                <a:gd name="T113" fmla="*/ 45 h 1639"/>
                <a:gd name="T114" fmla="*/ 1442 w 2579"/>
                <a:gd name="T115" fmla="*/ 21 h 1639"/>
                <a:gd name="T116" fmla="*/ 1544 w 2579"/>
                <a:gd name="T117" fmla="*/ 7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9" h="1639">
                  <a:moveTo>
                    <a:pt x="1544" y="7"/>
                  </a:moveTo>
                  <a:lnTo>
                    <a:pt x="1586" y="7"/>
                  </a:lnTo>
                  <a:lnTo>
                    <a:pt x="1638" y="33"/>
                  </a:lnTo>
                  <a:lnTo>
                    <a:pt x="1662" y="33"/>
                  </a:lnTo>
                  <a:lnTo>
                    <a:pt x="1676" y="45"/>
                  </a:lnTo>
                  <a:lnTo>
                    <a:pt x="1702" y="52"/>
                  </a:lnTo>
                  <a:lnTo>
                    <a:pt x="1707" y="64"/>
                  </a:lnTo>
                  <a:lnTo>
                    <a:pt x="1723" y="66"/>
                  </a:lnTo>
                  <a:lnTo>
                    <a:pt x="1756" y="92"/>
                  </a:lnTo>
                  <a:lnTo>
                    <a:pt x="1801" y="85"/>
                  </a:lnTo>
                  <a:lnTo>
                    <a:pt x="1832" y="114"/>
                  </a:lnTo>
                  <a:lnTo>
                    <a:pt x="1889" y="109"/>
                  </a:lnTo>
                  <a:lnTo>
                    <a:pt x="1924" y="95"/>
                  </a:lnTo>
                  <a:lnTo>
                    <a:pt x="1948" y="99"/>
                  </a:lnTo>
                  <a:lnTo>
                    <a:pt x="1979" y="97"/>
                  </a:lnTo>
                  <a:lnTo>
                    <a:pt x="1993" y="104"/>
                  </a:lnTo>
                  <a:lnTo>
                    <a:pt x="2009" y="92"/>
                  </a:lnTo>
                  <a:lnTo>
                    <a:pt x="2033" y="95"/>
                  </a:lnTo>
                  <a:lnTo>
                    <a:pt x="2088" y="83"/>
                  </a:lnTo>
                  <a:lnTo>
                    <a:pt x="2135" y="88"/>
                  </a:lnTo>
                  <a:lnTo>
                    <a:pt x="2203" y="109"/>
                  </a:lnTo>
                  <a:lnTo>
                    <a:pt x="2241" y="102"/>
                  </a:lnTo>
                  <a:lnTo>
                    <a:pt x="2262" y="118"/>
                  </a:lnTo>
                  <a:lnTo>
                    <a:pt x="2291" y="118"/>
                  </a:lnTo>
                  <a:lnTo>
                    <a:pt x="2314" y="156"/>
                  </a:lnTo>
                  <a:lnTo>
                    <a:pt x="2430" y="535"/>
                  </a:lnTo>
                  <a:lnTo>
                    <a:pt x="2426" y="648"/>
                  </a:lnTo>
                  <a:lnTo>
                    <a:pt x="2430" y="684"/>
                  </a:lnTo>
                  <a:lnTo>
                    <a:pt x="2492" y="759"/>
                  </a:lnTo>
                  <a:lnTo>
                    <a:pt x="2497" y="811"/>
                  </a:lnTo>
                  <a:lnTo>
                    <a:pt x="2527" y="892"/>
                  </a:lnTo>
                  <a:lnTo>
                    <a:pt x="2579" y="929"/>
                  </a:lnTo>
                  <a:lnTo>
                    <a:pt x="2579" y="929"/>
                  </a:lnTo>
                  <a:lnTo>
                    <a:pt x="2560" y="939"/>
                  </a:lnTo>
                  <a:lnTo>
                    <a:pt x="2534" y="937"/>
                  </a:lnTo>
                  <a:lnTo>
                    <a:pt x="2513" y="958"/>
                  </a:lnTo>
                  <a:lnTo>
                    <a:pt x="2508" y="977"/>
                  </a:lnTo>
                  <a:lnTo>
                    <a:pt x="2499" y="982"/>
                  </a:lnTo>
                  <a:lnTo>
                    <a:pt x="2485" y="982"/>
                  </a:lnTo>
                  <a:lnTo>
                    <a:pt x="2473" y="960"/>
                  </a:lnTo>
                  <a:lnTo>
                    <a:pt x="2463" y="963"/>
                  </a:lnTo>
                  <a:lnTo>
                    <a:pt x="2447" y="982"/>
                  </a:lnTo>
                  <a:lnTo>
                    <a:pt x="2435" y="970"/>
                  </a:lnTo>
                  <a:lnTo>
                    <a:pt x="2423" y="979"/>
                  </a:lnTo>
                  <a:lnTo>
                    <a:pt x="2414" y="979"/>
                  </a:lnTo>
                  <a:lnTo>
                    <a:pt x="2378" y="963"/>
                  </a:lnTo>
                  <a:lnTo>
                    <a:pt x="2359" y="984"/>
                  </a:lnTo>
                  <a:lnTo>
                    <a:pt x="2343" y="979"/>
                  </a:lnTo>
                  <a:lnTo>
                    <a:pt x="2324" y="996"/>
                  </a:lnTo>
                  <a:lnTo>
                    <a:pt x="2298" y="991"/>
                  </a:lnTo>
                  <a:lnTo>
                    <a:pt x="2288" y="1003"/>
                  </a:lnTo>
                  <a:lnTo>
                    <a:pt x="2395" y="1000"/>
                  </a:lnTo>
                  <a:lnTo>
                    <a:pt x="2395" y="1026"/>
                  </a:lnTo>
                  <a:lnTo>
                    <a:pt x="2369" y="1050"/>
                  </a:lnTo>
                  <a:lnTo>
                    <a:pt x="2376" y="1069"/>
                  </a:lnTo>
                  <a:lnTo>
                    <a:pt x="2374" y="1107"/>
                  </a:lnTo>
                  <a:lnTo>
                    <a:pt x="2352" y="1128"/>
                  </a:lnTo>
                  <a:lnTo>
                    <a:pt x="2352" y="1145"/>
                  </a:lnTo>
                  <a:lnTo>
                    <a:pt x="2333" y="1159"/>
                  </a:lnTo>
                  <a:lnTo>
                    <a:pt x="2359" y="1175"/>
                  </a:lnTo>
                  <a:lnTo>
                    <a:pt x="2348" y="1194"/>
                  </a:lnTo>
                  <a:lnTo>
                    <a:pt x="2390" y="1194"/>
                  </a:lnTo>
                  <a:lnTo>
                    <a:pt x="2369" y="1213"/>
                  </a:lnTo>
                  <a:lnTo>
                    <a:pt x="2381" y="1230"/>
                  </a:lnTo>
                  <a:lnTo>
                    <a:pt x="2421" y="1256"/>
                  </a:lnTo>
                  <a:lnTo>
                    <a:pt x="2449" y="1261"/>
                  </a:lnTo>
                  <a:lnTo>
                    <a:pt x="2449" y="1287"/>
                  </a:lnTo>
                  <a:lnTo>
                    <a:pt x="2430" y="1289"/>
                  </a:lnTo>
                  <a:lnTo>
                    <a:pt x="2430" y="1296"/>
                  </a:lnTo>
                  <a:lnTo>
                    <a:pt x="2411" y="1291"/>
                  </a:lnTo>
                  <a:lnTo>
                    <a:pt x="2411" y="1306"/>
                  </a:lnTo>
                  <a:lnTo>
                    <a:pt x="2385" y="1324"/>
                  </a:lnTo>
                  <a:lnTo>
                    <a:pt x="2322" y="1324"/>
                  </a:lnTo>
                  <a:lnTo>
                    <a:pt x="2331" y="1343"/>
                  </a:lnTo>
                  <a:lnTo>
                    <a:pt x="2331" y="1381"/>
                  </a:lnTo>
                  <a:lnTo>
                    <a:pt x="2350" y="1381"/>
                  </a:lnTo>
                  <a:lnTo>
                    <a:pt x="2350" y="1393"/>
                  </a:lnTo>
                  <a:lnTo>
                    <a:pt x="2390" y="1388"/>
                  </a:lnTo>
                  <a:lnTo>
                    <a:pt x="2395" y="1424"/>
                  </a:lnTo>
                  <a:lnTo>
                    <a:pt x="2378" y="1426"/>
                  </a:lnTo>
                  <a:lnTo>
                    <a:pt x="2385" y="1464"/>
                  </a:lnTo>
                  <a:lnTo>
                    <a:pt x="2319" y="1457"/>
                  </a:lnTo>
                  <a:lnTo>
                    <a:pt x="2291" y="1464"/>
                  </a:lnTo>
                  <a:lnTo>
                    <a:pt x="2284" y="1481"/>
                  </a:lnTo>
                  <a:lnTo>
                    <a:pt x="2220" y="1485"/>
                  </a:lnTo>
                  <a:lnTo>
                    <a:pt x="2210" y="1481"/>
                  </a:lnTo>
                  <a:lnTo>
                    <a:pt x="2201" y="1457"/>
                  </a:lnTo>
                  <a:lnTo>
                    <a:pt x="2187" y="1454"/>
                  </a:lnTo>
                  <a:lnTo>
                    <a:pt x="2187" y="1412"/>
                  </a:lnTo>
                  <a:lnTo>
                    <a:pt x="2173" y="1381"/>
                  </a:lnTo>
                  <a:lnTo>
                    <a:pt x="2163" y="1374"/>
                  </a:lnTo>
                  <a:lnTo>
                    <a:pt x="2135" y="1367"/>
                  </a:lnTo>
                  <a:lnTo>
                    <a:pt x="2128" y="1360"/>
                  </a:lnTo>
                  <a:lnTo>
                    <a:pt x="2128" y="1322"/>
                  </a:lnTo>
                  <a:lnTo>
                    <a:pt x="2118" y="1317"/>
                  </a:lnTo>
                  <a:lnTo>
                    <a:pt x="2130" y="1298"/>
                  </a:lnTo>
                  <a:lnTo>
                    <a:pt x="2130" y="1284"/>
                  </a:lnTo>
                  <a:lnTo>
                    <a:pt x="2125" y="1272"/>
                  </a:lnTo>
                  <a:lnTo>
                    <a:pt x="2099" y="1265"/>
                  </a:lnTo>
                  <a:lnTo>
                    <a:pt x="2088" y="1256"/>
                  </a:lnTo>
                  <a:lnTo>
                    <a:pt x="2106" y="1230"/>
                  </a:lnTo>
                  <a:lnTo>
                    <a:pt x="2069" y="1194"/>
                  </a:lnTo>
                  <a:lnTo>
                    <a:pt x="2045" y="1204"/>
                  </a:lnTo>
                  <a:lnTo>
                    <a:pt x="2040" y="1218"/>
                  </a:lnTo>
                  <a:lnTo>
                    <a:pt x="2005" y="1232"/>
                  </a:lnTo>
                  <a:lnTo>
                    <a:pt x="1998" y="1218"/>
                  </a:lnTo>
                  <a:lnTo>
                    <a:pt x="1986" y="1223"/>
                  </a:lnTo>
                  <a:lnTo>
                    <a:pt x="1986" y="1256"/>
                  </a:lnTo>
                  <a:lnTo>
                    <a:pt x="1957" y="1282"/>
                  </a:lnTo>
                  <a:lnTo>
                    <a:pt x="1939" y="1258"/>
                  </a:lnTo>
                  <a:lnTo>
                    <a:pt x="1889" y="1246"/>
                  </a:lnTo>
                  <a:lnTo>
                    <a:pt x="1870" y="1235"/>
                  </a:lnTo>
                  <a:lnTo>
                    <a:pt x="1863" y="1256"/>
                  </a:lnTo>
                  <a:lnTo>
                    <a:pt x="1832" y="1256"/>
                  </a:lnTo>
                  <a:lnTo>
                    <a:pt x="1808" y="1242"/>
                  </a:lnTo>
                  <a:lnTo>
                    <a:pt x="1806" y="1275"/>
                  </a:lnTo>
                  <a:lnTo>
                    <a:pt x="1780" y="1256"/>
                  </a:lnTo>
                  <a:lnTo>
                    <a:pt x="1738" y="1256"/>
                  </a:lnTo>
                  <a:lnTo>
                    <a:pt x="1749" y="1298"/>
                  </a:lnTo>
                  <a:lnTo>
                    <a:pt x="1742" y="1310"/>
                  </a:lnTo>
                  <a:lnTo>
                    <a:pt x="1768" y="1332"/>
                  </a:lnTo>
                  <a:lnTo>
                    <a:pt x="1761" y="1367"/>
                  </a:lnTo>
                  <a:lnTo>
                    <a:pt x="1735" y="1372"/>
                  </a:lnTo>
                  <a:lnTo>
                    <a:pt x="1617" y="1466"/>
                  </a:lnTo>
                  <a:lnTo>
                    <a:pt x="1617" y="1485"/>
                  </a:lnTo>
                  <a:lnTo>
                    <a:pt x="1584" y="1488"/>
                  </a:lnTo>
                  <a:lnTo>
                    <a:pt x="1584" y="1504"/>
                  </a:lnTo>
                  <a:lnTo>
                    <a:pt x="1603" y="1509"/>
                  </a:lnTo>
                  <a:lnTo>
                    <a:pt x="1615" y="1537"/>
                  </a:lnTo>
                  <a:lnTo>
                    <a:pt x="1593" y="1544"/>
                  </a:lnTo>
                  <a:lnTo>
                    <a:pt x="1593" y="1556"/>
                  </a:lnTo>
                  <a:lnTo>
                    <a:pt x="1579" y="1577"/>
                  </a:lnTo>
                  <a:lnTo>
                    <a:pt x="1496" y="1563"/>
                  </a:lnTo>
                  <a:lnTo>
                    <a:pt x="1499" y="1549"/>
                  </a:lnTo>
                  <a:lnTo>
                    <a:pt x="1468" y="1518"/>
                  </a:lnTo>
                  <a:lnTo>
                    <a:pt x="1456" y="1521"/>
                  </a:lnTo>
                  <a:lnTo>
                    <a:pt x="1442" y="1504"/>
                  </a:lnTo>
                  <a:lnTo>
                    <a:pt x="1444" y="1488"/>
                  </a:lnTo>
                  <a:lnTo>
                    <a:pt x="1425" y="1476"/>
                  </a:lnTo>
                  <a:lnTo>
                    <a:pt x="1425" y="1462"/>
                  </a:lnTo>
                  <a:lnTo>
                    <a:pt x="1395" y="1473"/>
                  </a:lnTo>
                  <a:lnTo>
                    <a:pt x="1392" y="1471"/>
                  </a:lnTo>
                  <a:lnTo>
                    <a:pt x="1409" y="1445"/>
                  </a:lnTo>
                  <a:lnTo>
                    <a:pt x="1392" y="1400"/>
                  </a:lnTo>
                  <a:lnTo>
                    <a:pt x="1392" y="1386"/>
                  </a:lnTo>
                  <a:lnTo>
                    <a:pt x="1345" y="1374"/>
                  </a:lnTo>
                  <a:lnTo>
                    <a:pt x="1317" y="1381"/>
                  </a:lnTo>
                  <a:lnTo>
                    <a:pt x="1317" y="1417"/>
                  </a:lnTo>
                  <a:lnTo>
                    <a:pt x="1307" y="1421"/>
                  </a:lnTo>
                  <a:lnTo>
                    <a:pt x="1312" y="1438"/>
                  </a:lnTo>
                  <a:lnTo>
                    <a:pt x="1260" y="1459"/>
                  </a:lnTo>
                  <a:lnTo>
                    <a:pt x="1243" y="1417"/>
                  </a:lnTo>
                  <a:lnTo>
                    <a:pt x="1236" y="1419"/>
                  </a:lnTo>
                  <a:lnTo>
                    <a:pt x="1232" y="1410"/>
                  </a:lnTo>
                  <a:lnTo>
                    <a:pt x="1189" y="1402"/>
                  </a:lnTo>
                  <a:lnTo>
                    <a:pt x="1196" y="1440"/>
                  </a:lnTo>
                  <a:lnTo>
                    <a:pt x="1175" y="1433"/>
                  </a:lnTo>
                  <a:lnTo>
                    <a:pt x="1151" y="1440"/>
                  </a:lnTo>
                  <a:lnTo>
                    <a:pt x="1130" y="1433"/>
                  </a:lnTo>
                  <a:lnTo>
                    <a:pt x="1099" y="1438"/>
                  </a:lnTo>
                  <a:lnTo>
                    <a:pt x="1080" y="1452"/>
                  </a:lnTo>
                  <a:lnTo>
                    <a:pt x="1035" y="1471"/>
                  </a:lnTo>
                  <a:lnTo>
                    <a:pt x="1038" y="1509"/>
                  </a:lnTo>
                  <a:lnTo>
                    <a:pt x="967" y="1525"/>
                  </a:lnTo>
                  <a:lnTo>
                    <a:pt x="967" y="1542"/>
                  </a:lnTo>
                  <a:lnTo>
                    <a:pt x="922" y="1556"/>
                  </a:lnTo>
                  <a:lnTo>
                    <a:pt x="924" y="1587"/>
                  </a:lnTo>
                  <a:lnTo>
                    <a:pt x="931" y="1589"/>
                  </a:lnTo>
                  <a:lnTo>
                    <a:pt x="981" y="1577"/>
                  </a:lnTo>
                  <a:lnTo>
                    <a:pt x="990" y="1566"/>
                  </a:lnTo>
                  <a:lnTo>
                    <a:pt x="1040" y="1551"/>
                  </a:lnTo>
                  <a:lnTo>
                    <a:pt x="1040" y="1551"/>
                  </a:lnTo>
                  <a:lnTo>
                    <a:pt x="1057" y="1585"/>
                  </a:lnTo>
                  <a:lnTo>
                    <a:pt x="1073" y="1585"/>
                  </a:lnTo>
                  <a:lnTo>
                    <a:pt x="1064" y="1606"/>
                  </a:lnTo>
                  <a:lnTo>
                    <a:pt x="1042" y="1618"/>
                  </a:lnTo>
                  <a:lnTo>
                    <a:pt x="1035" y="1603"/>
                  </a:lnTo>
                  <a:lnTo>
                    <a:pt x="990" y="1603"/>
                  </a:lnTo>
                  <a:lnTo>
                    <a:pt x="988" y="1630"/>
                  </a:lnTo>
                  <a:lnTo>
                    <a:pt x="931" y="1639"/>
                  </a:lnTo>
                  <a:lnTo>
                    <a:pt x="929" y="1625"/>
                  </a:lnTo>
                  <a:lnTo>
                    <a:pt x="893" y="1634"/>
                  </a:lnTo>
                  <a:lnTo>
                    <a:pt x="893" y="1634"/>
                  </a:lnTo>
                  <a:lnTo>
                    <a:pt x="858" y="1577"/>
                  </a:lnTo>
                  <a:lnTo>
                    <a:pt x="815" y="1582"/>
                  </a:lnTo>
                  <a:lnTo>
                    <a:pt x="813" y="1556"/>
                  </a:lnTo>
                  <a:lnTo>
                    <a:pt x="787" y="1551"/>
                  </a:lnTo>
                  <a:lnTo>
                    <a:pt x="792" y="1525"/>
                  </a:lnTo>
                  <a:lnTo>
                    <a:pt x="811" y="1523"/>
                  </a:lnTo>
                  <a:lnTo>
                    <a:pt x="834" y="1540"/>
                  </a:lnTo>
                  <a:lnTo>
                    <a:pt x="856" y="1537"/>
                  </a:lnTo>
                  <a:lnTo>
                    <a:pt x="865" y="1504"/>
                  </a:lnTo>
                  <a:lnTo>
                    <a:pt x="797" y="1471"/>
                  </a:lnTo>
                  <a:lnTo>
                    <a:pt x="754" y="1466"/>
                  </a:lnTo>
                  <a:lnTo>
                    <a:pt x="740" y="1457"/>
                  </a:lnTo>
                  <a:lnTo>
                    <a:pt x="726" y="1459"/>
                  </a:lnTo>
                  <a:lnTo>
                    <a:pt x="718" y="1471"/>
                  </a:lnTo>
                  <a:lnTo>
                    <a:pt x="697" y="1469"/>
                  </a:lnTo>
                  <a:lnTo>
                    <a:pt x="697" y="1459"/>
                  </a:lnTo>
                  <a:lnTo>
                    <a:pt x="711" y="1459"/>
                  </a:lnTo>
                  <a:lnTo>
                    <a:pt x="707" y="1443"/>
                  </a:lnTo>
                  <a:lnTo>
                    <a:pt x="674" y="1436"/>
                  </a:lnTo>
                  <a:lnTo>
                    <a:pt x="669" y="1464"/>
                  </a:lnTo>
                  <a:lnTo>
                    <a:pt x="638" y="1462"/>
                  </a:lnTo>
                  <a:lnTo>
                    <a:pt x="617" y="1473"/>
                  </a:lnTo>
                  <a:lnTo>
                    <a:pt x="598" y="1454"/>
                  </a:lnTo>
                  <a:lnTo>
                    <a:pt x="577" y="1454"/>
                  </a:lnTo>
                  <a:lnTo>
                    <a:pt x="560" y="1464"/>
                  </a:lnTo>
                  <a:lnTo>
                    <a:pt x="562" y="1492"/>
                  </a:lnTo>
                  <a:lnTo>
                    <a:pt x="539" y="1525"/>
                  </a:lnTo>
                  <a:lnTo>
                    <a:pt x="525" y="1521"/>
                  </a:lnTo>
                  <a:lnTo>
                    <a:pt x="513" y="1497"/>
                  </a:lnTo>
                  <a:lnTo>
                    <a:pt x="454" y="1504"/>
                  </a:lnTo>
                  <a:lnTo>
                    <a:pt x="425" y="1469"/>
                  </a:lnTo>
                  <a:lnTo>
                    <a:pt x="361" y="1466"/>
                  </a:lnTo>
                  <a:lnTo>
                    <a:pt x="361" y="1452"/>
                  </a:lnTo>
                  <a:lnTo>
                    <a:pt x="347" y="1426"/>
                  </a:lnTo>
                  <a:lnTo>
                    <a:pt x="314" y="1412"/>
                  </a:lnTo>
                  <a:lnTo>
                    <a:pt x="302" y="1324"/>
                  </a:lnTo>
                  <a:lnTo>
                    <a:pt x="283" y="1327"/>
                  </a:lnTo>
                  <a:lnTo>
                    <a:pt x="281" y="1353"/>
                  </a:lnTo>
                  <a:lnTo>
                    <a:pt x="265" y="1353"/>
                  </a:lnTo>
                  <a:lnTo>
                    <a:pt x="257" y="1362"/>
                  </a:lnTo>
                  <a:lnTo>
                    <a:pt x="184" y="1391"/>
                  </a:lnTo>
                  <a:lnTo>
                    <a:pt x="175" y="1402"/>
                  </a:lnTo>
                  <a:lnTo>
                    <a:pt x="149" y="1400"/>
                  </a:lnTo>
                  <a:lnTo>
                    <a:pt x="116" y="1376"/>
                  </a:lnTo>
                  <a:lnTo>
                    <a:pt x="90" y="1381"/>
                  </a:lnTo>
                  <a:lnTo>
                    <a:pt x="19" y="1372"/>
                  </a:lnTo>
                  <a:lnTo>
                    <a:pt x="0" y="1336"/>
                  </a:lnTo>
                  <a:lnTo>
                    <a:pt x="2" y="1282"/>
                  </a:lnTo>
                  <a:lnTo>
                    <a:pt x="2" y="1282"/>
                  </a:lnTo>
                  <a:lnTo>
                    <a:pt x="12" y="1282"/>
                  </a:lnTo>
                  <a:lnTo>
                    <a:pt x="16" y="1270"/>
                  </a:lnTo>
                  <a:lnTo>
                    <a:pt x="38" y="1256"/>
                  </a:lnTo>
                  <a:lnTo>
                    <a:pt x="59" y="1204"/>
                  </a:lnTo>
                  <a:lnTo>
                    <a:pt x="75" y="1185"/>
                  </a:lnTo>
                  <a:lnTo>
                    <a:pt x="97" y="1164"/>
                  </a:lnTo>
                  <a:lnTo>
                    <a:pt x="127" y="1154"/>
                  </a:lnTo>
                  <a:lnTo>
                    <a:pt x="134" y="1128"/>
                  </a:lnTo>
                  <a:lnTo>
                    <a:pt x="160" y="1109"/>
                  </a:lnTo>
                  <a:lnTo>
                    <a:pt x="184" y="1112"/>
                  </a:lnTo>
                  <a:lnTo>
                    <a:pt x="205" y="1093"/>
                  </a:lnTo>
                  <a:lnTo>
                    <a:pt x="220" y="1088"/>
                  </a:lnTo>
                  <a:lnTo>
                    <a:pt x="220" y="1067"/>
                  </a:lnTo>
                  <a:lnTo>
                    <a:pt x="227" y="1057"/>
                  </a:lnTo>
                  <a:lnTo>
                    <a:pt x="222" y="1045"/>
                  </a:lnTo>
                  <a:lnTo>
                    <a:pt x="229" y="1036"/>
                  </a:lnTo>
                  <a:lnTo>
                    <a:pt x="222" y="1022"/>
                  </a:lnTo>
                  <a:lnTo>
                    <a:pt x="222" y="1005"/>
                  </a:lnTo>
                  <a:lnTo>
                    <a:pt x="234" y="996"/>
                  </a:lnTo>
                  <a:lnTo>
                    <a:pt x="246" y="963"/>
                  </a:lnTo>
                  <a:lnTo>
                    <a:pt x="243" y="946"/>
                  </a:lnTo>
                  <a:lnTo>
                    <a:pt x="250" y="939"/>
                  </a:lnTo>
                  <a:lnTo>
                    <a:pt x="253" y="915"/>
                  </a:lnTo>
                  <a:lnTo>
                    <a:pt x="262" y="892"/>
                  </a:lnTo>
                  <a:lnTo>
                    <a:pt x="262" y="882"/>
                  </a:lnTo>
                  <a:lnTo>
                    <a:pt x="255" y="880"/>
                  </a:lnTo>
                  <a:lnTo>
                    <a:pt x="265" y="873"/>
                  </a:lnTo>
                  <a:lnTo>
                    <a:pt x="260" y="859"/>
                  </a:lnTo>
                  <a:lnTo>
                    <a:pt x="269" y="818"/>
                  </a:lnTo>
                  <a:lnTo>
                    <a:pt x="274" y="804"/>
                  </a:lnTo>
                  <a:lnTo>
                    <a:pt x="286" y="795"/>
                  </a:lnTo>
                  <a:lnTo>
                    <a:pt x="288" y="771"/>
                  </a:lnTo>
                  <a:lnTo>
                    <a:pt x="300" y="780"/>
                  </a:lnTo>
                  <a:lnTo>
                    <a:pt x="300" y="792"/>
                  </a:lnTo>
                  <a:lnTo>
                    <a:pt x="314" y="788"/>
                  </a:lnTo>
                  <a:lnTo>
                    <a:pt x="324" y="776"/>
                  </a:lnTo>
                  <a:lnTo>
                    <a:pt x="314" y="757"/>
                  </a:lnTo>
                  <a:lnTo>
                    <a:pt x="331" y="747"/>
                  </a:lnTo>
                  <a:lnTo>
                    <a:pt x="338" y="736"/>
                  </a:lnTo>
                  <a:lnTo>
                    <a:pt x="357" y="733"/>
                  </a:lnTo>
                  <a:lnTo>
                    <a:pt x="350" y="721"/>
                  </a:lnTo>
                  <a:lnTo>
                    <a:pt x="350" y="712"/>
                  </a:lnTo>
                  <a:lnTo>
                    <a:pt x="359" y="719"/>
                  </a:lnTo>
                  <a:lnTo>
                    <a:pt x="366" y="714"/>
                  </a:lnTo>
                  <a:lnTo>
                    <a:pt x="373" y="719"/>
                  </a:lnTo>
                  <a:lnTo>
                    <a:pt x="383" y="717"/>
                  </a:lnTo>
                  <a:lnTo>
                    <a:pt x="385" y="712"/>
                  </a:lnTo>
                  <a:lnTo>
                    <a:pt x="376" y="700"/>
                  </a:lnTo>
                  <a:lnTo>
                    <a:pt x="383" y="693"/>
                  </a:lnTo>
                  <a:lnTo>
                    <a:pt x="397" y="698"/>
                  </a:lnTo>
                  <a:lnTo>
                    <a:pt x="402" y="691"/>
                  </a:lnTo>
                  <a:lnTo>
                    <a:pt x="413" y="688"/>
                  </a:lnTo>
                  <a:lnTo>
                    <a:pt x="430" y="676"/>
                  </a:lnTo>
                  <a:lnTo>
                    <a:pt x="442" y="650"/>
                  </a:lnTo>
                  <a:lnTo>
                    <a:pt x="449" y="650"/>
                  </a:lnTo>
                  <a:lnTo>
                    <a:pt x="449" y="662"/>
                  </a:lnTo>
                  <a:lnTo>
                    <a:pt x="461" y="662"/>
                  </a:lnTo>
                  <a:lnTo>
                    <a:pt x="463" y="648"/>
                  </a:lnTo>
                  <a:lnTo>
                    <a:pt x="475" y="646"/>
                  </a:lnTo>
                  <a:lnTo>
                    <a:pt x="473" y="658"/>
                  </a:lnTo>
                  <a:lnTo>
                    <a:pt x="482" y="662"/>
                  </a:lnTo>
                  <a:lnTo>
                    <a:pt x="496" y="641"/>
                  </a:lnTo>
                  <a:lnTo>
                    <a:pt x="536" y="639"/>
                  </a:lnTo>
                  <a:lnTo>
                    <a:pt x="548" y="624"/>
                  </a:lnTo>
                  <a:lnTo>
                    <a:pt x="555" y="582"/>
                  </a:lnTo>
                  <a:lnTo>
                    <a:pt x="567" y="572"/>
                  </a:lnTo>
                  <a:lnTo>
                    <a:pt x="565" y="561"/>
                  </a:lnTo>
                  <a:lnTo>
                    <a:pt x="570" y="556"/>
                  </a:lnTo>
                  <a:lnTo>
                    <a:pt x="591" y="563"/>
                  </a:lnTo>
                  <a:lnTo>
                    <a:pt x="610" y="549"/>
                  </a:lnTo>
                  <a:lnTo>
                    <a:pt x="624" y="565"/>
                  </a:lnTo>
                  <a:lnTo>
                    <a:pt x="636" y="563"/>
                  </a:lnTo>
                  <a:lnTo>
                    <a:pt x="640" y="546"/>
                  </a:lnTo>
                  <a:lnTo>
                    <a:pt x="655" y="535"/>
                  </a:lnTo>
                  <a:lnTo>
                    <a:pt x="645" y="516"/>
                  </a:lnTo>
                  <a:lnTo>
                    <a:pt x="657" y="520"/>
                  </a:lnTo>
                  <a:lnTo>
                    <a:pt x="669" y="513"/>
                  </a:lnTo>
                  <a:lnTo>
                    <a:pt x="671" y="501"/>
                  </a:lnTo>
                  <a:lnTo>
                    <a:pt x="707" y="490"/>
                  </a:lnTo>
                  <a:lnTo>
                    <a:pt x="723" y="473"/>
                  </a:lnTo>
                  <a:lnTo>
                    <a:pt x="726" y="449"/>
                  </a:lnTo>
                  <a:lnTo>
                    <a:pt x="730" y="440"/>
                  </a:lnTo>
                  <a:lnTo>
                    <a:pt x="728" y="423"/>
                  </a:lnTo>
                  <a:lnTo>
                    <a:pt x="744" y="421"/>
                  </a:lnTo>
                  <a:lnTo>
                    <a:pt x="775" y="397"/>
                  </a:lnTo>
                  <a:lnTo>
                    <a:pt x="780" y="388"/>
                  </a:lnTo>
                  <a:lnTo>
                    <a:pt x="778" y="362"/>
                  </a:lnTo>
                  <a:lnTo>
                    <a:pt x="797" y="352"/>
                  </a:lnTo>
                  <a:lnTo>
                    <a:pt x="827" y="326"/>
                  </a:lnTo>
                  <a:lnTo>
                    <a:pt x="832" y="296"/>
                  </a:lnTo>
                  <a:lnTo>
                    <a:pt x="851" y="277"/>
                  </a:lnTo>
                  <a:lnTo>
                    <a:pt x="877" y="263"/>
                  </a:lnTo>
                  <a:lnTo>
                    <a:pt x="886" y="248"/>
                  </a:lnTo>
                  <a:lnTo>
                    <a:pt x="908" y="241"/>
                  </a:lnTo>
                  <a:lnTo>
                    <a:pt x="917" y="227"/>
                  </a:lnTo>
                  <a:lnTo>
                    <a:pt x="967" y="225"/>
                  </a:lnTo>
                  <a:lnTo>
                    <a:pt x="997" y="234"/>
                  </a:lnTo>
                  <a:lnTo>
                    <a:pt x="1016" y="222"/>
                  </a:lnTo>
                  <a:lnTo>
                    <a:pt x="1052" y="220"/>
                  </a:lnTo>
                  <a:lnTo>
                    <a:pt x="1094" y="196"/>
                  </a:lnTo>
                  <a:lnTo>
                    <a:pt x="1146" y="182"/>
                  </a:lnTo>
                  <a:lnTo>
                    <a:pt x="1146" y="170"/>
                  </a:lnTo>
                  <a:lnTo>
                    <a:pt x="1163" y="161"/>
                  </a:lnTo>
                  <a:lnTo>
                    <a:pt x="1187" y="168"/>
                  </a:lnTo>
                  <a:lnTo>
                    <a:pt x="1213" y="125"/>
                  </a:lnTo>
                  <a:lnTo>
                    <a:pt x="1210" y="92"/>
                  </a:lnTo>
                  <a:lnTo>
                    <a:pt x="1215" y="83"/>
                  </a:lnTo>
                  <a:lnTo>
                    <a:pt x="1222" y="78"/>
                  </a:lnTo>
                  <a:lnTo>
                    <a:pt x="1232" y="52"/>
                  </a:lnTo>
                  <a:lnTo>
                    <a:pt x="1241" y="45"/>
                  </a:lnTo>
                  <a:lnTo>
                    <a:pt x="1298" y="45"/>
                  </a:lnTo>
                  <a:lnTo>
                    <a:pt x="1319" y="28"/>
                  </a:lnTo>
                  <a:lnTo>
                    <a:pt x="1355" y="33"/>
                  </a:lnTo>
                  <a:lnTo>
                    <a:pt x="1373" y="31"/>
                  </a:lnTo>
                  <a:lnTo>
                    <a:pt x="1383" y="40"/>
                  </a:lnTo>
                  <a:lnTo>
                    <a:pt x="1442" y="21"/>
                  </a:lnTo>
                  <a:lnTo>
                    <a:pt x="1468" y="26"/>
                  </a:lnTo>
                  <a:lnTo>
                    <a:pt x="1477" y="14"/>
                  </a:lnTo>
                  <a:lnTo>
                    <a:pt x="1494" y="7"/>
                  </a:lnTo>
                  <a:lnTo>
                    <a:pt x="1513" y="14"/>
                  </a:lnTo>
                  <a:lnTo>
                    <a:pt x="1532" y="0"/>
                  </a:lnTo>
                  <a:lnTo>
                    <a:pt x="1544" y="7"/>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06" name="Freeform 105"/>
            <p:cNvSpPr>
              <a:spLocks/>
            </p:cNvSpPr>
            <p:nvPr/>
          </p:nvSpPr>
          <p:spPr bwMode="auto">
            <a:xfrm>
              <a:off x="7158850" y="1790224"/>
              <a:ext cx="1159058" cy="1215501"/>
            </a:xfrm>
            <a:custGeom>
              <a:avLst/>
              <a:gdLst>
                <a:gd name="T0" fmla="*/ 1750 w 1766"/>
                <a:gd name="T1" fmla="*/ 374 h 1852"/>
                <a:gd name="T2" fmla="*/ 1740 w 1766"/>
                <a:gd name="T3" fmla="*/ 809 h 1852"/>
                <a:gd name="T4" fmla="*/ 1478 w 1766"/>
                <a:gd name="T5" fmla="*/ 913 h 1852"/>
                <a:gd name="T6" fmla="*/ 1230 w 1766"/>
                <a:gd name="T7" fmla="*/ 1228 h 1852"/>
                <a:gd name="T8" fmla="*/ 1204 w 1766"/>
                <a:gd name="T9" fmla="*/ 1497 h 1852"/>
                <a:gd name="T10" fmla="*/ 1265 w 1766"/>
                <a:gd name="T11" fmla="*/ 1590 h 1852"/>
                <a:gd name="T12" fmla="*/ 1350 w 1766"/>
                <a:gd name="T13" fmla="*/ 1777 h 1852"/>
                <a:gd name="T14" fmla="*/ 1239 w 1766"/>
                <a:gd name="T15" fmla="*/ 1743 h 1852"/>
                <a:gd name="T16" fmla="*/ 1130 w 1766"/>
                <a:gd name="T17" fmla="*/ 1727 h 1852"/>
                <a:gd name="T18" fmla="*/ 1005 w 1766"/>
                <a:gd name="T19" fmla="*/ 1725 h 1852"/>
                <a:gd name="T20" fmla="*/ 891 w 1766"/>
                <a:gd name="T21" fmla="*/ 1767 h 1852"/>
                <a:gd name="T22" fmla="*/ 735 w 1766"/>
                <a:gd name="T23" fmla="*/ 1786 h 1852"/>
                <a:gd name="T24" fmla="*/ 662 w 1766"/>
                <a:gd name="T25" fmla="*/ 1843 h 1852"/>
                <a:gd name="T26" fmla="*/ 591 w 1766"/>
                <a:gd name="T27" fmla="*/ 1788 h 1852"/>
                <a:gd name="T28" fmla="*/ 520 w 1766"/>
                <a:gd name="T29" fmla="*/ 1703 h 1852"/>
                <a:gd name="T30" fmla="*/ 452 w 1766"/>
                <a:gd name="T31" fmla="*/ 1675 h 1852"/>
                <a:gd name="T32" fmla="*/ 345 w 1766"/>
                <a:gd name="T33" fmla="*/ 1597 h 1852"/>
                <a:gd name="T34" fmla="*/ 248 w 1766"/>
                <a:gd name="T35" fmla="*/ 1604 h 1852"/>
                <a:gd name="T36" fmla="*/ 149 w 1766"/>
                <a:gd name="T37" fmla="*/ 1587 h 1852"/>
                <a:gd name="T38" fmla="*/ 66 w 1766"/>
                <a:gd name="T39" fmla="*/ 1576 h 1852"/>
                <a:gd name="T40" fmla="*/ 2 w 1766"/>
                <a:gd name="T41" fmla="*/ 1507 h 1852"/>
                <a:gd name="T42" fmla="*/ 31 w 1766"/>
                <a:gd name="T43" fmla="*/ 1450 h 1852"/>
                <a:gd name="T44" fmla="*/ 104 w 1766"/>
                <a:gd name="T45" fmla="*/ 1382 h 1852"/>
                <a:gd name="T46" fmla="*/ 218 w 1766"/>
                <a:gd name="T47" fmla="*/ 1304 h 1852"/>
                <a:gd name="T48" fmla="*/ 166 w 1766"/>
                <a:gd name="T49" fmla="*/ 1233 h 1852"/>
                <a:gd name="T50" fmla="*/ 80 w 1766"/>
                <a:gd name="T51" fmla="*/ 1105 h 1852"/>
                <a:gd name="T52" fmla="*/ 154 w 1766"/>
                <a:gd name="T53" fmla="*/ 1053 h 1852"/>
                <a:gd name="T54" fmla="*/ 258 w 1766"/>
                <a:gd name="T55" fmla="*/ 1072 h 1852"/>
                <a:gd name="T56" fmla="*/ 312 w 1766"/>
                <a:gd name="T57" fmla="*/ 904 h 1852"/>
                <a:gd name="T58" fmla="*/ 177 w 1766"/>
                <a:gd name="T59" fmla="*/ 897 h 1852"/>
                <a:gd name="T60" fmla="*/ 199 w 1766"/>
                <a:gd name="T61" fmla="*/ 674 h 1852"/>
                <a:gd name="T62" fmla="*/ 90 w 1766"/>
                <a:gd name="T63" fmla="*/ 648 h 1852"/>
                <a:gd name="T64" fmla="*/ 147 w 1766"/>
                <a:gd name="T65" fmla="*/ 580 h 1852"/>
                <a:gd name="T66" fmla="*/ 284 w 1766"/>
                <a:gd name="T67" fmla="*/ 504 h 1852"/>
                <a:gd name="T68" fmla="*/ 369 w 1766"/>
                <a:gd name="T69" fmla="*/ 530 h 1852"/>
                <a:gd name="T70" fmla="*/ 501 w 1766"/>
                <a:gd name="T71" fmla="*/ 457 h 1852"/>
                <a:gd name="T72" fmla="*/ 534 w 1766"/>
                <a:gd name="T73" fmla="*/ 547 h 1852"/>
                <a:gd name="T74" fmla="*/ 605 w 1766"/>
                <a:gd name="T75" fmla="*/ 634 h 1852"/>
                <a:gd name="T76" fmla="*/ 693 w 1766"/>
                <a:gd name="T77" fmla="*/ 575 h 1852"/>
                <a:gd name="T78" fmla="*/ 877 w 1766"/>
                <a:gd name="T79" fmla="*/ 403 h 1852"/>
                <a:gd name="T80" fmla="*/ 917 w 1766"/>
                <a:gd name="T81" fmla="*/ 313 h 1852"/>
                <a:gd name="T82" fmla="*/ 1066 w 1766"/>
                <a:gd name="T83" fmla="*/ 353 h 1852"/>
                <a:gd name="T84" fmla="*/ 1154 w 1766"/>
                <a:gd name="T85" fmla="*/ 275 h 1852"/>
                <a:gd name="T86" fmla="*/ 1239 w 1766"/>
                <a:gd name="T87" fmla="*/ 355 h 1852"/>
                <a:gd name="T88" fmla="*/ 1272 w 1766"/>
                <a:gd name="T89" fmla="*/ 445 h 1852"/>
                <a:gd name="T90" fmla="*/ 1329 w 1766"/>
                <a:gd name="T91" fmla="*/ 556 h 1852"/>
                <a:gd name="T92" fmla="*/ 1504 w 1766"/>
                <a:gd name="T93" fmla="*/ 495 h 1852"/>
                <a:gd name="T94" fmla="*/ 1431 w 1766"/>
                <a:gd name="T95" fmla="*/ 395 h 1852"/>
                <a:gd name="T96" fmla="*/ 1558 w 1766"/>
                <a:gd name="T97" fmla="*/ 358 h 1852"/>
                <a:gd name="T98" fmla="*/ 1457 w 1766"/>
                <a:gd name="T99" fmla="*/ 265 h 1852"/>
                <a:gd name="T100" fmla="*/ 1485 w 1766"/>
                <a:gd name="T101" fmla="*/ 140 h 1852"/>
                <a:gd name="T102" fmla="*/ 1433 w 1766"/>
                <a:gd name="T103" fmla="*/ 67 h 1852"/>
                <a:gd name="T104" fmla="*/ 1544 w 1766"/>
                <a:gd name="T105" fmla="*/ 41 h 1852"/>
                <a:gd name="T106" fmla="*/ 1617 w 1766"/>
                <a:gd name="T107" fmla="*/ 48 h 1852"/>
                <a:gd name="T108" fmla="*/ 1691 w 1766"/>
                <a:gd name="T109" fmla="*/ 10 h 1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66" h="1852">
                  <a:moveTo>
                    <a:pt x="1691" y="10"/>
                  </a:moveTo>
                  <a:lnTo>
                    <a:pt x="1698" y="24"/>
                  </a:lnTo>
                  <a:lnTo>
                    <a:pt x="1707" y="123"/>
                  </a:lnTo>
                  <a:lnTo>
                    <a:pt x="1743" y="180"/>
                  </a:lnTo>
                  <a:lnTo>
                    <a:pt x="1752" y="258"/>
                  </a:lnTo>
                  <a:lnTo>
                    <a:pt x="1750" y="374"/>
                  </a:lnTo>
                  <a:lnTo>
                    <a:pt x="1766" y="561"/>
                  </a:lnTo>
                  <a:lnTo>
                    <a:pt x="1764" y="682"/>
                  </a:lnTo>
                  <a:lnTo>
                    <a:pt x="1759" y="734"/>
                  </a:lnTo>
                  <a:lnTo>
                    <a:pt x="1743" y="771"/>
                  </a:lnTo>
                  <a:lnTo>
                    <a:pt x="1740" y="793"/>
                  </a:lnTo>
                  <a:lnTo>
                    <a:pt x="1740" y="809"/>
                  </a:lnTo>
                  <a:lnTo>
                    <a:pt x="1747" y="812"/>
                  </a:lnTo>
                  <a:lnTo>
                    <a:pt x="1755" y="871"/>
                  </a:lnTo>
                  <a:lnTo>
                    <a:pt x="1719" y="970"/>
                  </a:lnTo>
                  <a:lnTo>
                    <a:pt x="1740" y="1034"/>
                  </a:lnTo>
                  <a:lnTo>
                    <a:pt x="1686" y="1058"/>
                  </a:lnTo>
                  <a:lnTo>
                    <a:pt x="1478" y="913"/>
                  </a:lnTo>
                  <a:lnTo>
                    <a:pt x="1428" y="925"/>
                  </a:lnTo>
                  <a:lnTo>
                    <a:pt x="1400" y="963"/>
                  </a:lnTo>
                  <a:lnTo>
                    <a:pt x="1341" y="1017"/>
                  </a:lnTo>
                  <a:lnTo>
                    <a:pt x="1334" y="1051"/>
                  </a:lnTo>
                  <a:lnTo>
                    <a:pt x="1270" y="1181"/>
                  </a:lnTo>
                  <a:lnTo>
                    <a:pt x="1230" y="1228"/>
                  </a:lnTo>
                  <a:lnTo>
                    <a:pt x="1199" y="1278"/>
                  </a:lnTo>
                  <a:lnTo>
                    <a:pt x="1180" y="1356"/>
                  </a:lnTo>
                  <a:lnTo>
                    <a:pt x="1182" y="1436"/>
                  </a:lnTo>
                  <a:lnTo>
                    <a:pt x="1189" y="1490"/>
                  </a:lnTo>
                  <a:lnTo>
                    <a:pt x="1194" y="1500"/>
                  </a:lnTo>
                  <a:lnTo>
                    <a:pt x="1204" y="1497"/>
                  </a:lnTo>
                  <a:lnTo>
                    <a:pt x="1232" y="1471"/>
                  </a:lnTo>
                  <a:lnTo>
                    <a:pt x="1239" y="1507"/>
                  </a:lnTo>
                  <a:lnTo>
                    <a:pt x="1267" y="1538"/>
                  </a:lnTo>
                  <a:lnTo>
                    <a:pt x="1270" y="1557"/>
                  </a:lnTo>
                  <a:lnTo>
                    <a:pt x="1263" y="1578"/>
                  </a:lnTo>
                  <a:lnTo>
                    <a:pt x="1265" y="1590"/>
                  </a:lnTo>
                  <a:lnTo>
                    <a:pt x="1310" y="1635"/>
                  </a:lnTo>
                  <a:lnTo>
                    <a:pt x="1348" y="1684"/>
                  </a:lnTo>
                  <a:lnTo>
                    <a:pt x="1414" y="1710"/>
                  </a:lnTo>
                  <a:lnTo>
                    <a:pt x="1414" y="1710"/>
                  </a:lnTo>
                  <a:lnTo>
                    <a:pt x="1362" y="1777"/>
                  </a:lnTo>
                  <a:lnTo>
                    <a:pt x="1350" y="1777"/>
                  </a:lnTo>
                  <a:lnTo>
                    <a:pt x="1327" y="1760"/>
                  </a:lnTo>
                  <a:lnTo>
                    <a:pt x="1315" y="1762"/>
                  </a:lnTo>
                  <a:lnTo>
                    <a:pt x="1305" y="1758"/>
                  </a:lnTo>
                  <a:lnTo>
                    <a:pt x="1258" y="1769"/>
                  </a:lnTo>
                  <a:lnTo>
                    <a:pt x="1244" y="1760"/>
                  </a:lnTo>
                  <a:lnTo>
                    <a:pt x="1239" y="1743"/>
                  </a:lnTo>
                  <a:lnTo>
                    <a:pt x="1215" y="1746"/>
                  </a:lnTo>
                  <a:lnTo>
                    <a:pt x="1199" y="1762"/>
                  </a:lnTo>
                  <a:lnTo>
                    <a:pt x="1178" y="1746"/>
                  </a:lnTo>
                  <a:lnTo>
                    <a:pt x="1166" y="1748"/>
                  </a:lnTo>
                  <a:lnTo>
                    <a:pt x="1154" y="1734"/>
                  </a:lnTo>
                  <a:lnTo>
                    <a:pt x="1130" y="1727"/>
                  </a:lnTo>
                  <a:lnTo>
                    <a:pt x="1107" y="1729"/>
                  </a:lnTo>
                  <a:lnTo>
                    <a:pt x="1078" y="1748"/>
                  </a:lnTo>
                  <a:lnTo>
                    <a:pt x="1043" y="1741"/>
                  </a:lnTo>
                  <a:lnTo>
                    <a:pt x="1014" y="1746"/>
                  </a:lnTo>
                  <a:lnTo>
                    <a:pt x="1007" y="1743"/>
                  </a:lnTo>
                  <a:lnTo>
                    <a:pt x="1005" y="1725"/>
                  </a:lnTo>
                  <a:lnTo>
                    <a:pt x="986" y="1722"/>
                  </a:lnTo>
                  <a:lnTo>
                    <a:pt x="974" y="1736"/>
                  </a:lnTo>
                  <a:lnTo>
                    <a:pt x="960" y="1734"/>
                  </a:lnTo>
                  <a:lnTo>
                    <a:pt x="936" y="1741"/>
                  </a:lnTo>
                  <a:lnTo>
                    <a:pt x="910" y="1762"/>
                  </a:lnTo>
                  <a:lnTo>
                    <a:pt x="891" y="1767"/>
                  </a:lnTo>
                  <a:lnTo>
                    <a:pt x="875" y="1786"/>
                  </a:lnTo>
                  <a:lnTo>
                    <a:pt x="837" y="1772"/>
                  </a:lnTo>
                  <a:lnTo>
                    <a:pt x="813" y="1786"/>
                  </a:lnTo>
                  <a:lnTo>
                    <a:pt x="787" y="1784"/>
                  </a:lnTo>
                  <a:lnTo>
                    <a:pt x="773" y="1774"/>
                  </a:lnTo>
                  <a:lnTo>
                    <a:pt x="735" y="1786"/>
                  </a:lnTo>
                  <a:lnTo>
                    <a:pt x="712" y="1829"/>
                  </a:lnTo>
                  <a:lnTo>
                    <a:pt x="698" y="1821"/>
                  </a:lnTo>
                  <a:lnTo>
                    <a:pt x="698" y="1821"/>
                  </a:lnTo>
                  <a:lnTo>
                    <a:pt x="672" y="1821"/>
                  </a:lnTo>
                  <a:lnTo>
                    <a:pt x="662" y="1829"/>
                  </a:lnTo>
                  <a:lnTo>
                    <a:pt x="662" y="1843"/>
                  </a:lnTo>
                  <a:lnTo>
                    <a:pt x="646" y="1843"/>
                  </a:lnTo>
                  <a:lnTo>
                    <a:pt x="636" y="1852"/>
                  </a:lnTo>
                  <a:lnTo>
                    <a:pt x="624" y="1850"/>
                  </a:lnTo>
                  <a:lnTo>
                    <a:pt x="605" y="1817"/>
                  </a:lnTo>
                  <a:lnTo>
                    <a:pt x="586" y="1800"/>
                  </a:lnTo>
                  <a:lnTo>
                    <a:pt x="591" y="1788"/>
                  </a:lnTo>
                  <a:lnTo>
                    <a:pt x="560" y="1762"/>
                  </a:lnTo>
                  <a:lnTo>
                    <a:pt x="563" y="1751"/>
                  </a:lnTo>
                  <a:lnTo>
                    <a:pt x="556" y="1746"/>
                  </a:lnTo>
                  <a:lnTo>
                    <a:pt x="551" y="1727"/>
                  </a:lnTo>
                  <a:lnTo>
                    <a:pt x="544" y="1715"/>
                  </a:lnTo>
                  <a:lnTo>
                    <a:pt x="520" y="1703"/>
                  </a:lnTo>
                  <a:lnTo>
                    <a:pt x="492" y="1708"/>
                  </a:lnTo>
                  <a:lnTo>
                    <a:pt x="494" y="1694"/>
                  </a:lnTo>
                  <a:lnTo>
                    <a:pt x="490" y="1689"/>
                  </a:lnTo>
                  <a:lnTo>
                    <a:pt x="475" y="1689"/>
                  </a:lnTo>
                  <a:lnTo>
                    <a:pt x="468" y="1677"/>
                  </a:lnTo>
                  <a:lnTo>
                    <a:pt x="452" y="1675"/>
                  </a:lnTo>
                  <a:lnTo>
                    <a:pt x="433" y="1656"/>
                  </a:lnTo>
                  <a:lnTo>
                    <a:pt x="407" y="1656"/>
                  </a:lnTo>
                  <a:lnTo>
                    <a:pt x="388" y="1665"/>
                  </a:lnTo>
                  <a:lnTo>
                    <a:pt x="362" y="1620"/>
                  </a:lnTo>
                  <a:lnTo>
                    <a:pt x="359" y="1597"/>
                  </a:lnTo>
                  <a:lnTo>
                    <a:pt x="345" y="1597"/>
                  </a:lnTo>
                  <a:lnTo>
                    <a:pt x="331" y="1583"/>
                  </a:lnTo>
                  <a:lnTo>
                    <a:pt x="319" y="1580"/>
                  </a:lnTo>
                  <a:lnTo>
                    <a:pt x="289" y="1592"/>
                  </a:lnTo>
                  <a:lnTo>
                    <a:pt x="279" y="1609"/>
                  </a:lnTo>
                  <a:lnTo>
                    <a:pt x="265" y="1602"/>
                  </a:lnTo>
                  <a:lnTo>
                    <a:pt x="248" y="1604"/>
                  </a:lnTo>
                  <a:lnTo>
                    <a:pt x="196" y="1571"/>
                  </a:lnTo>
                  <a:lnTo>
                    <a:pt x="168" y="1561"/>
                  </a:lnTo>
                  <a:lnTo>
                    <a:pt x="154" y="1576"/>
                  </a:lnTo>
                  <a:lnTo>
                    <a:pt x="170" y="1578"/>
                  </a:lnTo>
                  <a:lnTo>
                    <a:pt x="170" y="1587"/>
                  </a:lnTo>
                  <a:lnTo>
                    <a:pt x="149" y="1587"/>
                  </a:lnTo>
                  <a:lnTo>
                    <a:pt x="116" y="1613"/>
                  </a:lnTo>
                  <a:lnTo>
                    <a:pt x="125" y="1594"/>
                  </a:lnTo>
                  <a:lnTo>
                    <a:pt x="111" y="1585"/>
                  </a:lnTo>
                  <a:lnTo>
                    <a:pt x="92" y="1564"/>
                  </a:lnTo>
                  <a:lnTo>
                    <a:pt x="83" y="1564"/>
                  </a:lnTo>
                  <a:lnTo>
                    <a:pt x="66" y="1576"/>
                  </a:lnTo>
                  <a:lnTo>
                    <a:pt x="50" y="1547"/>
                  </a:lnTo>
                  <a:lnTo>
                    <a:pt x="19" y="1547"/>
                  </a:lnTo>
                  <a:lnTo>
                    <a:pt x="0" y="1538"/>
                  </a:lnTo>
                  <a:lnTo>
                    <a:pt x="0" y="1538"/>
                  </a:lnTo>
                  <a:lnTo>
                    <a:pt x="12" y="1514"/>
                  </a:lnTo>
                  <a:lnTo>
                    <a:pt x="2" y="1507"/>
                  </a:lnTo>
                  <a:lnTo>
                    <a:pt x="2" y="1490"/>
                  </a:lnTo>
                  <a:lnTo>
                    <a:pt x="17" y="1486"/>
                  </a:lnTo>
                  <a:lnTo>
                    <a:pt x="17" y="1476"/>
                  </a:lnTo>
                  <a:lnTo>
                    <a:pt x="43" y="1469"/>
                  </a:lnTo>
                  <a:lnTo>
                    <a:pt x="40" y="1455"/>
                  </a:lnTo>
                  <a:lnTo>
                    <a:pt x="31" y="1450"/>
                  </a:lnTo>
                  <a:lnTo>
                    <a:pt x="40" y="1417"/>
                  </a:lnTo>
                  <a:lnTo>
                    <a:pt x="59" y="1412"/>
                  </a:lnTo>
                  <a:lnTo>
                    <a:pt x="62" y="1405"/>
                  </a:lnTo>
                  <a:lnTo>
                    <a:pt x="83" y="1403"/>
                  </a:lnTo>
                  <a:lnTo>
                    <a:pt x="85" y="1384"/>
                  </a:lnTo>
                  <a:lnTo>
                    <a:pt x="104" y="1382"/>
                  </a:lnTo>
                  <a:lnTo>
                    <a:pt x="104" y="1365"/>
                  </a:lnTo>
                  <a:lnTo>
                    <a:pt x="123" y="1351"/>
                  </a:lnTo>
                  <a:lnTo>
                    <a:pt x="154" y="1353"/>
                  </a:lnTo>
                  <a:lnTo>
                    <a:pt x="159" y="1339"/>
                  </a:lnTo>
                  <a:lnTo>
                    <a:pt x="215" y="1334"/>
                  </a:lnTo>
                  <a:lnTo>
                    <a:pt x="218" y="1304"/>
                  </a:lnTo>
                  <a:lnTo>
                    <a:pt x="270" y="1278"/>
                  </a:lnTo>
                  <a:lnTo>
                    <a:pt x="248" y="1235"/>
                  </a:lnTo>
                  <a:lnTo>
                    <a:pt x="220" y="1237"/>
                  </a:lnTo>
                  <a:lnTo>
                    <a:pt x="187" y="1252"/>
                  </a:lnTo>
                  <a:lnTo>
                    <a:pt x="168" y="1242"/>
                  </a:lnTo>
                  <a:lnTo>
                    <a:pt x="166" y="1233"/>
                  </a:lnTo>
                  <a:lnTo>
                    <a:pt x="154" y="1230"/>
                  </a:lnTo>
                  <a:lnTo>
                    <a:pt x="151" y="1197"/>
                  </a:lnTo>
                  <a:lnTo>
                    <a:pt x="106" y="1183"/>
                  </a:lnTo>
                  <a:lnTo>
                    <a:pt x="104" y="1145"/>
                  </a:lnTo>
                  <a:lnTo>
                    <a:pt x="88" y="1131"/>
                  </a:lnTo>
                  <a:lnTo>
                    <a:pt x="80" y="1105"/>
                  </a:lnTo>
                  <a:lnTo>
                    <a:pt x="99" y="1098"/>
                  </a:lnTo>
                  <a:lnTo>
                    <a:pt x="109" y="1100"/>
                  </a:lnTo>
                  <a:lnTo>
                    <a:pt x="111" y="1093"/>
                  </a:lnTo>
                  <a:lnTo>
                    <a:pt x="130" y="1098"/>
                  </a:lnTo>
                  <a:lnTo>
                    <a:pt x="137" y="1069"/>
                  </a:lnTo>
                  <a:lnTo>
                    <a:pt x="154" y="1053"/>
                  </a:lnTo>
                  <a:lnTo>
                    <a:pt x="192" y="1062"/>
                  </a:lnTo>
                  <a:lnTo>
                    <a:pt x="211" y="1065"/>
                  </a:lnTo>
                  <a:lnTo>
                    <a:pt x="215" y="1060"/>
                  </a:lnTo>
                  <a:lnTo>
                    <a:pt x="222" y="1074"/>
                  </a:lnTo>
                  <a:lnTo>
                    <a:pt x="232" y="1069"/>
                  </a:lnTo>
                  <a:lnTo>
                    <a:pt x="258" y="1072"/>
                  </a:lnTo>
                  <a:lnTo>
                    <a:pt x="274" y="984"/>
                  </a:lnTo>
                  <a:lnTo>
                    <a:pt x="305" y="989"/>
                  </a:lnTo>
                  <a:lnTo>
                    <a:pt x="307" y="965"/>
                  </a:lnTo>
                  <a:lnTo>
                    <a:pt x="300" y="961"/>
                  </a:lnTo>
                  <a:lnTo>
                    <a:pt x="324" y="920"/>
                  </a:lnTo>
                  <a:lnTo>
                    <a:pt x="312" y="904"/>
                  </a:lnTo>
                  <a:lnTo>
                    <a:pt x="317" y="885"/>
                  </a:lnTo>
                  <a:lnTo>
                    <a:pt x="362" y="868"/>
                  </a:lnTo>
                  <a:lnTo>
                    <a:pt x="350" y="828"/>
                  </a:lnTo>
                  <a:lnTo>
                    <a:pt x="303" y="840"/>
                  </a:lnTo>
                  <a:lnTo>
                    <a:pt x="251" y="904"/>
                  </a:lnTo>
                  <a:lnTo>
                    <a:pt x="177" y="897"/>
                  </a:lnTo>
                  <a:lnTo>
                    <a:pt x="154" y="807"/>
                  </a:lnTo>
                  <a:lnTo>
                    <a:pt x="163" y="788"/>
                  </a:lnTo>
                  <a:lnTo>
                    <a:pt x="156" y="774"/>
                  </a:lnTo>
                  <a:lnTo>
                    <a:pt x="166" y="757"/>
                  </a:lnTo>
                  <a:lnTo>
                    <a:pt x="170" y="679"/>
                  </a:lnTo>
                  <a:lnTo>
                    <a:pt x="199" y="674"/>
                  </a:lnTo>
                  <a:lnTo>
                    <a:pt x="229" y="651"/>
                  </a:lnTo>
                  <a:lnTo>
                    <a:pt x="218" y="615"/>
                  </a:lnTo>
                  <a:lnTo>
                    <a:pt x="149" y="622"/>
                  </a:lnTo>
                  <a:lnTo>
                    <a:pt x="149" y="622"/>
                  </a:lnTo>
                  <a:lnTo>
                    <a:pt x="99" y="637"/>
                  </a:lnTo>
                  <a:lnTo>
                    <a:pt x="90" y="648"/>
                  </a:lnTo>
                  <a:lnTo>
                    <a:pt x="40" y="660"/>
                  </a:lnTo>
                  <a:lnTo>
                    <a:pt x="33" y="658"/>
                  </a:lnTo>
                  <a:lnTo>
                    <a:pt x="31" y="627"/>
                  </a:lnTo>
                  <a:lnTo>
                    <a:pt x="76" y="613"/>
                  </a:lnTo>
                  <a:lnTo>
                    <a:pt x="76" y="596"/>
                  </a:lnTo>
                  <a:lnTo>
                    <a:pt x="147" y="580"/>
                  </a:lnTo>
                  <a:lnTo>
                    <a:pt x="144" y="542"/>
                  </a:lnTo>
                  <a:lnTo>
                    <a:pt x="189" y="523"/>
                  </a:lnTo>
                  <a:lnTo>
                    <a:pt x="208" y="509"/>
                  </a:lnTo>
                  <a:lnTo>
                    <a:pt x="239" y="504"/>
                  </a:lnTo>
                  <a:lnTo>
                    <a:pt x="260" y="511"/>
                  </a:lnTo>
                  <a:lnTo>
                    <a:pt x="284" y="504"/>
                  </a:lnTo>
                  <a:lnTo>
                    <a:pt x="305" y="511"/>
                  </a:lnTo>
                  <a:lnTo>
                    <a:pt x="298" y="473"/>
                  </a:lnTo>
                  <a:lnTo>
                    <a:pt x="341" y="481"/>
                  </a:lnTo>
                  <a:lnTo>
                    <a:pt x="345" y="490"/>
                  </a:lnTo>
                  <a:lnTo>
                    <a:pt x="352" y="488"/>
                  </a:lnTo>
                  <a:lnTo>
                    <a:pt x="369" y="530"/>
                  </a:lnTo>
                  <a:lnTo>
                    <a:pt x="421" y="509"/>
                  </a:lnTo>
                  <a:lnTo>
                    <a:pt x="416" y="492"/>
                  </a:lnTo>
                  <a:lnTo>
                    <a:pt x="426" y="488"/>
                  </a:lnTo>
                  <a:lnTo>
                    <a:pt x="426" y="452"/>
                  </a:lnTo>
                  <a:lnTo>
                    <a:pt x="454" y="445"/>
                  </a:lnTo>
                  <a:lnTo>
                    <a:pt x="501" y="457"/>
                  </a:lnTo>
                  <a:lnTo>
                    <a:pt x="501" y="471"/>
                  </a:lnTo>
                  <a:lnTo>
                    <a:pt x="518" y="516"/>
                  </a:lnTo>
                  <a:lnTo>
                    <a:pt x="501" y="542"/>
                  </a:lnTo>
                  <a:lnTo>
                    <a:pt x="504" y="544"/>
                  </a:lnTo>
                  <a:lnTo>
                    <a:pt x="534" y="533"/>
                  </a:lnTo>
                  <a:lnTo>
                    <a:pt x="534" y="547"/>
                  </a:lnTo>
                  <a:lnTo>
                    <a:pt x="553" y="559"/>
                  </a:lnTo>
                  <a:lnTo>
                    <a:pt x="551" y="575"/>
                  </a:lnTo>
                  <a:lnTo>
                    <a:pt x="565" y="592"/>
                  </a:lnTo>
                  <a:lnTo>
                    <a:pt x="577" y="589"/>
                  </a:lnTo>
                  <a:lnTo>
                    <a:pt x="608" y="620"/>
                  </a:lnTo>
                  <a:lnTo>
                    <a:pt x="605" y="634"/>
                  </a:lnTo>
                  <a:lnTo>
                    <a:pt x="688" y="648"/>
                  </a:lnTo>
                  <a:lnTo>
                    <a:pt x="702" y="627"/>
                  </a:lnTo>
                  <a:lnTo>
                    <a:pt x="702" y="615"/>
                  </a:lnTo>
                  <a:lnTo>
                    <a:pt x="724" y="608"/>
                  </a:lnTo>
                  <a:lnTo>
                    <a:pt x="712" y="580"/>
                  </a:lnTo>
                  <a:lnTo>
                    <a:pt x="693" y="575"/>
                  </a:lnTo>
                  <a:lnTo>
                    <a:pt x="693" y="559"/>
                  </a:lnTo>
                  <a:lnTo>
                    <a:pt x="726" y="556"/>
                  </a:lnTo>
                  <a:lnTo>
                    <a:pt x="726" y="537"/>
                  </a:lnTo>
                  <a:lnTo>
                    <a:pt x="844" y="443"/>
                  </a:lnTo>
                  <a:lnTo>
                    <a:pt x="870" y="438"/>
                  </a:lnTo>
                  <a:lnTo>
                    <a:pt x="877" y="403"/>
                  </a:lnTo>
                  <a:lnTo>
                    <a:pt x="851" y="381"/>
                  </a:lnTo>
                  <a:lnTo>
                    <a:pt x="858" y="369"/>
                  </a:lnTo>
                  <a:lnTo>
                    <a:pt x="847" y="327"/>
                  </a:lnTo>
                  <a:lnTo>
                    <a:pt x="889" y="327"/>
                  </a:lnTo>
                  <a:lnTo>
                    <a:pt x="915" y="346"/>
                  </a:lnTo>
                  <a:lnTo>
                    <a:pt x="917" y="313"/>
                  </a:lnTo>
                  <a:lnTo>
                    <a:pt x="941" y="327"/>
                  </a:lnTo>
                  <a:lnTo>
                    <a:pt x="972" y="327"/>
                  </a:lnTo>
                  <a:lnTo>
                    <a:pt x="979" y="306"/>
                  </a:lnTo>
                  <a:lnTo>
                    <a:pt x="998" y="317"/>
                  </a:lnTo>
                  <a:lnTo>
                    <a:pt x="1048" y="329"/>
                  </a:lnTo>
                  <a:lnTo>
                    <a:pt x="1066" y="353"/>
                  </a:lnTo>
                  <a:lnTo>
                    <a:pt x="1095" y="327"/>
                  </a:lnTo>
                  <a:lnTo>
                    <a:pt x="1095" y="294"/>
                  </a:lnTo>
                  <a:lnTo>
                    <a:pt x="1107" y="289"/>
                  </a:lnTo>
                  <a:lnTo>
                    <a:pt x="1114" y="303"/>
                  </a:lnTo>
                  <a:lnTo>
                    <a:pt x="1149" y="289"/>
                  </a:lnTo>
                  <a:lnTo>
                    <a:pt x="1154" y="275"/>
                  </a:lnTo>
                  <a:lnTo>
                    <a:pt x="1178" y="265"/>
                  </a:lnTo>
                  <a:lnTo>
                    <a:pt x="1215" y="301"/>
                  </a:lnTo>
                  <a:lnTo>
                    <a:pt x="1197" y="327"/>
                  </a:lnTo>
                  <a:lnTo>
                    <a:pt x="1208" y="336"/>
                  </a:lnTo>
                  <a:lnTo>
                    <a:pt x="1234" y="343"/>
                  </a:lnTo>
                  <a:lnTo>
                    <a:pt x="1239" y="355"/>
                  </a:lnTo>
                  <a:lnTo>
                    <a:pt x="1239" y="369"/>
                  </a:lnTo>
                  <a:lnTo>
                    <a:pt x="1227" y="388"/>
                  </a:lnTo>
                  <a:lnTo>
                    <a:pt x="1237" y="393"/>
                  </a:lnTo>
                  <a:lnTo>
                    <a:pt x="1237" y="431"/>
                  </a:lnTo>
                  <a:lnTo>
                    <a:pt x="1244" y="438"/>
                  </a:lnTo>
                  <a:lnTo>
                    <a:pt x="1272" y="445"/>
                  </a:lnTo>
                  <a:lnTo>
                    <a:pt x="1282" y="452"/>
                  </a:lnTo>
                  <a:lnTo>
                    <a:pt x="1296" y="483"/>
                  </a:lnTo>
                  <a:lnTo>
                    <a:pt x="1296" y="525"/>
                  </a:lnTo>
                  <a:lnTo>
                    <a:pt x="1310" y="528"/>
                  </a:lnTo>
                  <a:lnTo>
                    <a:pt x="1319" y="552"/>
                  </a:lnTo>
                  <a:lnTo>
                    <a:pt x="1329" y="556"/>
                  </a:lnTo>
                  <a:lnTo>
                    <a:pt x="1393" y="552"/>
                  </a:lnTo>
                  <a:lnTo>
                    <a:pt x="1400" y="535"/>
                  </a:lnTo>
                  <a:lnTo>
                    <a:pt x="1428" y="528"/>
                  </a:lnTo>
                  <a:lnTo>
                    <a:pt x="1494" y="535"/>
                  </a:lnTo>
                  <a:lnTo>
                    <a:pt x="1487" y="497"/>
                  </a:lnTo>
                  <a:lnTo>
                    <a:pt x="1504" y="495"/>
                  </a:lnTo>
                  <a:lnTo>
                    <a:pt x="1499" y="459"/>
                  </a:lnTo>
                  <a:lnTo>
                    <a:pt x="1459" y="464"/>
                  </a:lnTo>
                  <a:lnTo>
                    <a:pt x="1459" y="452"/>
                  </a:lnTo>
                  <a:lnTo>
                    <a:pt x="1440" y="452"/>
                  </a:lnTo>
                  <a:lnTo>
                    <a:pt x="1440" y="414"/>
                  </a:lnTo>
                  <a:lnTo>
                    <a:pt x="1431" y="395"/>
                  </a:lnTo>
                  <a:lnTo>
                    <a:pt x="1494" y="395"/>
                  </a:lnTo>
                  <a:lnTo>
                    <a:pt x="1520" y="377"/>
                  </a:lnTo>
                  <a:lnTo>
                    <a:pt x="1520" y="362"/>
                  </a:lnTo>
                  <a:lnTo>
                    <a:pt x="1539" y="367"/>
                  </a:lnTo>
                  <a:lnTo>
                    <a:pt x="1539" y="360"/>
                  </a:lnTo>
                  <a:lnTo>
                    <a:pt x="1558" y="358"/>
                  </a:lnTo>
                  <a:lnTo>
                    <a:pt x="1558" y="332"/>
                  </a:lnTo>
                  <a:lnTo>
                    <a:pt x="1530" y="327"/>
                  </a:lnTo>
                  <a:lnTo>
                    <a:pt x="1490" y="301"/>
                  </a:lnTo>
                  <a:lnTo>
                    <a:pt x="1478" y="284"/>
                  </a:lnTo>
                  <a:lnTo>
                    <a:pt x="1499" y="265"/>
                  </a:lnTo>
                  <a:lnTo>
                    <a:pt x="1457" y="265"/>
                  </a:lnTo>
                  <a:lnTo>
                    <a:pt x="1468" y="246"/>
                  </a:lnTo>
                  <a:lnTo>
                    <a:pt x="1442" y="230"/>
                  </a:lnTo>
                  <a:lnTo>
                    <a:pt x="1461" y="216"/>
                  </a:lnTo>
                  <a:lnTo>
                    <a:pt x="1461" y="199"/>
                  </a:lnTo>
                  <a:lnTo>
                    <a:pt x="1483" y="178"/>
                  </a:lnTo>
                  <a:lnTo>
                    <a:pt x="1485" y="140"/>
                  </a:lnTo>
                  <a:lnTo>
                    <a:pt x="1478" y="121"/>
                  </a:lnTo>
                  <a:lnTo>
                    <a:pt x="1504" y="97"/>
                  </a:lnTo>
                  <a:lnTo>
                    <a:pt x="1504" y="71"/>
                  </a:lnTo>
                  <a:lnTo>
                    <a:pt x="1397" y="74"/>
                  </a:lnTo>
                  <a:lnTo>
                    <a:pt x="1407" y="62"/>
                  </a:lnTo>
                  <a:lnTo>
                    <a:pt x="1433" y="67"/>
                  </a:lnTo>
                  <a:lnTo>
                    <a:pt x="1452" y="50"/>
                  </a:lnTo>
                  <a:lnTo>
                    <a:pt x="1468" y="55"/>
                  </a:lnTo>
                  <a:lnTo>
                    <a:pt x="1487" y="34"/>
                  </a:lnTo>
                  <a:lnTo>
                    <a:pt x="1523" y="50"/>
                  </a:lnTo>
                  <a:lnTo>
                    <a:pt x="1532" y="50"/>
                  </a:lnTo>
                  <a:lnTo>
                    <a:pt x="1544" y="41"/>
                  </a:lnTo>
                  <a:lnTo>
                    <a:pt x="1556" y="53"/>
                  </a:lnTo>
                  <a:lnTo>
                    <a:pt x="1572" y="34"/>
                  </a:lnTo>
                  <a:lnTo>
                    <a:pt x="1582" y="31"/>
                  </a:lnTo>
                  <a:lnTo>
                    <a:pt x="1594" y="53"/>
                  </a:lnTo>
                  <a:lnTo>
                    <a:pt x="1608" y="53"/>
                  </a:lnTo>
                  <a:lnTo>
                    <a:pt x="1617" y="48"/>
                  </a:lnTo>
                  <a:lnTo>
                    <a:pt x="1622" y="29"/>
                  </a:lnTo>
                  <a:lnTo>
                    <a:pt x="1643" y="8"/>
                  </a:lnTo>
                  <a:lnTo>
                    <a:pt x="1669" y="10"/>
                  </a:lnTo>
                  <a:lnTo>
                    <a:pt x="1688" y="0"/>
                  </a:lnTo>
                  <a:lnTo>
                    <a:pt x="1688" y="0"/>
                  </a:lnTo>
                  <a:lnTo>
                    <a:pt x="1691" y="1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07" name="Freeform 106"/>
            <p:cNvSpPr>
              <a:spLocks/>
            </p:cNvSpPr>
            <p:nvPr/>
          </p:nvSpPr>
          <p:spPr bwMode="auto">
            <a:xfrm>
              <a:off x="3501190" y="2060627"/>
              <a:ext cx="2810354" cy="2877954"/>
            </a:xfrm>
            <a:custGeom>
              <a:avLst/>
              <a:gdLst>
                <a:gd name="T0" fmla="*/ 1875 w 4282"/>
                <a:gd name="T1" fmla="*/ 206 h 4385"/>
                <a:gd name="T2" fmla="*/ 1934 w 4282"/>
                <a:gd name="T3" fmla="*/ 326 h 4385"/>
                <a:gd name="T4" fmla="*/ 1967 w 4282"/>
                <a:gd name="T5" fmla="*/ 402 h 4385"/>
                <a:gd name="T6" fmla="*/ 2038 w 4282"/>
                <a:gd name="T7" fmla="*/ 572 h 4385"/>
                <a:gd name="T8" fmla="*/ 2071 w 4282"/>
                <a:gd name="T9" fmla="*/ 724 h 4385"/>
                <a:gd name="T10" fmla="*/ 1953 w 4282"/>
                <a:gd name="T11" fmla="*/ 925 h 4385"/>
                <a:gd name="T12" fmla="*/ 2031 w 4282"/>
                <a:gd name="T13" fmla="*/ 1100 h 4385"/>
                <a:gd name="T14" fmla="*/ 2268 w 4282"/>
                <a:gd name="T15" fmla="*/ 1088 h 4385"/>
                <a:gd name="T16" fmla="*/ 2509 w 4282"/>
                <a:gd name="T17" fmla="*/ 1026 h 4385"/>
                <a:gd name="T18" fmla="*/ 2719 w 4282"/>
                <a:gd name="T19" fmla="*/ 847 h 4385"/>
                <a:gd name="T20" fmla="*/ 2882 w 4282"/>
                <a:gd name="T21" fmla="*/ 750 h 4385"/>
                <a:gd name="T22" fmla="*/ 2958 w 4282"/>
                <a:gd name="T23" fmla="*/ 948 h 4385"/>
                <a:gd name="T24" fmla="*/ 3100 w 4282"/>
                <a:gd name="T25" fmla="*/ 1067 h 4385"/>
                <a:gd name="T26" fmla="*/ 3126 w 4282"/>
                <a:gd name="T27" fmla="*/ 1277 h 4385"/>
                <a:gd name="T28" fmla="*/ 3384 w 4282"/>
                <a:gd name="T29" fmla="*/ 1440 h 4385"/>
                <a:gd name="T30" fmla="*/ 3537 w 4282"/>
                <a:gd name="T31" fmla="*/ 1355 h 4385"/>
                <a:gd name="T32" fmla="*/ 3717 w 4282"/>
                <a:gd name="T33" fmla="*/ 1646 h 4385"/>
                <a:gd name="T34" fmla="*/ 3847 w 4282"/>
                <a:gd name="T35" fmla="*/ 1679 h 4385"/>
                <a:gd name="T36" fmla="*/ 3875 w 4282"/>
                <a:gd name="T37" fmla="*/ 1509 h 4385"/>
                <a:gd name="T38" fmla="*/ 3942 w 4282"/>
                <a:gd name="T39" fmla="*/ 1651 h 4385"/>
                <a:gd name="T40" fmla="*/ 3989 w 4282"/>
                <a:gd name="T41" fmla="*/ 1866 h 4385"/>
                <a:gd name="T42" fmla="*/ 3783 w 4282"/>
                <a:gd name="T43" fmla="*/ 2672 h 4385"/>
                <a:gd name="T44" fmla="*/ 4046 w 4282"/>
                <a:gd name="T45" fmla="*/ 2954 h 4385"/>
                <a:gd name="T46" fmla="*/ 4270 w 4282"/>
                <a:gd name="T47" fmla="*/ 3223 h 4385"/>
                <a:gd name="T48" fmla="*/ 4211 w 4282"/>
                <a:gd name="T49" fmla="*/ 3391 h 4385"/>
                <a:gd name="T50" fmla="*/ 3923 w 4282"/>
                <a:gd name="T51" fmla="*/ 3533 h 4385"/>
                <a:gd name="T52" fmla="*/ 3698 w 4282"/>
                <a:gd name="T53" fmla="*/ 3715 h 4385"/>
                <a:gd name="T54" fmla="*/ 3509 w 4282"/>
                <a:gd name="T55" fmla="*/ 3746 h 4385"/>
                <a:gd name="T56" fmla="*/ 3358 w 4282"/>
                <a:gd name="T57" fmla="*/ 3675 h 4385"/>
                <a:gd name="T58" fmla="*/ 3114 w 4282"/>
                <a:gd name="T59" fmla="*/ 3852 h 4385"/>
                <a:gd name="T60" fmla="*/ 2889 w 4282"/>
                <a:gd name="T61" fmla="*/ 3713 h 4385"/>
                <a:gd name="T62" fmla="*/ 2641 w 4282"/>
                <a:gd name="T63" fmla="*/ 3822 h 4385"/>
                <a:gd name="T64" fmla="*/ 2499 w 4282"/>
                <a:gd name="T65" fmla="*/ 3994 h 4385"/>
                <a:gd name="T66" fmla="*/ 2294 w 4282"/>
                <a:gd name="T67" fmla="*/ 4072 h 4385"/>
                <a:gd name="T68" fmla="*/ 2043 w 4282"/>
                <a:gd name="T69" fmla="*/ 4266 h 4385"/>
                <a:gd name="T70" fmla="*/ 1849 w 4282"/>
                <a:gd name="T71" fmla="*/ 4363 h 4385"/>
                <a:gd name="T72" fmla="*/ 1740 w 4282"/>
                <a:gd name="T73" fmla="*/ 4072 h 4385"/>
                <a:gd name="T74" fmla="*/ 1679 w 4282"/>
                <a:gd name="T75" fmla="*/ 4030 h 4385"/>
                <a:gd name="T76" fmla="*/ 1494 w 4282"/>
                <a:gd name="T77" fmla="*/ 4098 h 4385"/>
                <a:gd name="T78" fmla="*/ 1386 w 4282"/>
                <a:gd name="T79" fmla="*/ 4027 h 4385"/>
                <a:gd name="T80" fmla="*/ 1324 w 4282"/>
                <a:gd name="T81" fmla="*/ 3793 h 4385"/>
                <a:gd name="T82" fmla="*/ 1215 w 4282"/>
                <a:gd name="T83" fmla="*/ 3673 h 4385"/>
                <a:gd name="T84" fmla="*/ 1201 w 4282"/>
                <a:gd name="T85" fmla="*/ 3472 h 4385"/>
                <a:gd name="T86" fmla="*/ 1088 w 4282"/>
                <a:gd name="T87" fmla="*/ 3126 h 4385"/>
                <a:gd name="T88" fmla="*/ 889 w 4282"/>
                <a:gd name="T89" fmla="*/ 3126 h 4385"/>
                <a:gd name="T90" fmla="*/ 641 w 4282"/>
                <a:gd name="T91" fmla="*/ 3408 h 4385"/>
                <a:gd name="T92" fmla="*/ 400 w 4282"/>
                <a:gd name="T93" fmla="*/ 2975 h 4385"/>
                <a:gd name="T94" fmla="*/ 251 w 4282"/>
                <a:gd name="T95" fmla="*/ 2512 h 4385"/>
                <a:gd name="T96" fmla="*/ 109 w 4282"/>
                <a:gd name="T97" fmla="*/ 2195 h 4385"/>
                <a:gd name="T98" fmla="*/ 73 w 4282"/>
                <a:gd name="T99" fmla="*/ 1970 h 4385"/>
                <a:gd name="T100" fmla="*/ 140 w 4282"/>
                <a:gd name="T101" fmla="*/ 1842 h 4385"/>
                <a:gd name="T102" fmla="*/ 208 w 4282"/>
                <a:gd name="T103" fmla="*/ 1738 h 4385"/>
                <a:gd name="T104" fmla="*/ 362 w 4282"/>
                <a:gd name="T105" fmla="*/ 1835 h 4385"/>
                <a:gd name="T106" fmla="*/ 411 w 4282"/>
                <a:gd name="T107" fmla="*/ 1951 h 4385"/>
                <a:gd name="T108" fmla="*/ 560 w 4282"/>
                <a:gd name="T109" fmla="*/ 2112 h 4385"/>
                <a:gd name="T110" fmla="*/ 802 w 4282"/>
                <a:gd name="T111" fmla="*/ 2178 h 4385"/>
                <a:gd name="T112" fmla="*/ 965 w 4282"/>
                <a:gd name="T113" fmla="*/ 2176 h 4385"/>
                <a:gd name="T114" fmla="*/ 1279 w 4282"/>
                <a:gd name="T115" fmla="*/ 2211 h 4385"/>
                <a:gd name="T116" fmla="*/ 1414 w 4282"/>
                <a:gd name="T117" fmla="*/ 2081 h 4385"/>
                <a:gd name="T118" fmla="*/ 1608 w 4282"/>
                <a:gd name="T119" fmla="*/ 1935 h 4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82" h="4385">
                  <a:moveTo>
                    <a:pt x="1717" y="57"/>
                  </a:moveTo>
                  <a:lnTo>
                    <a:pt x="1728" y="69"/>
                  </a:lnTo>
                  <a:lnTo>
                    <a:pt x="1743" y="69"/>
                  </a:lnTo>
                  <a:lnTo>
                    <a:pt x="1754" y="83"/>
                  </a:lnTo>
                  <a:lnTo>
                    <a:pt x="1766" y="76"/>
                  </a:lnTo>
                  <a:lnTo>
                    <a:pt x="1773" y="85"/>
                  </a:lnTo>
                  <a:lnTo>
                    <a:pt x="1792" y="87"/>
                  </a:lnTo>
                  <a:lnTo>
                    <a:pt x="1806" y="113"/>
                  </a:lnTo>
                  <a:lnTo>
                    <a:pt x="1847" y="142"/>
                  </a:lnTo>
                  <a:lnTo>
                    <a:pt x="1866" y="175"/>
                  </a:lnTo>
                  <a:lnTo>
                    <a:pt x="1875" y="206"/>
                  </a:lnTo>
                  <a:lnTo>
                    <a:pt x="1887" y="208"/>
                  </a:lnTo>
                  <a:lnTo>
                    <a:pt x="1889" y="215"/>
                  </a:lnTo>
                  <a:lnTo>
                    <a:pt x="1880" y="227"/>
                  </a:lnTo>
                  <a:lnTo>
                    <a:pt x="1885" y="236"/>
                  </a:lnTo>
                  <a:lnTo>
                    <a:pt x="1899" y="244"/>
                  </a:lnTo>
                  <a:lnTo>
                    <a:pt x="1899" y="260"/>
                  </a:lnTo>
                  <a:lnTo>
                    <a:pt x="1922" y="277"/>
                  </a:lnTo>
                  <a:lnTo>
                    <a:pt x="1913" y="289"/>
                  </a:lnTo>
                  <a:lnTo>
                    <a:pt x="1925" y="296"/>
                  </a:lnTo>
                  <a:lnTo>
                    <a:pt x="1925" y="303"/>
                  </a:lnTo>
                  <a:lnTo>
                    <a:pt x="1934" y="326"/>
                  </a:lnTo>
                  <a:lnTo>
                    <a:pt x="1953" y="333"/>
                  </a:lnTo>
                  <a:lnTo>
                    <a:pt x="1955" y="350"/>
                  </a:lnTo>
                  <a:lnTo>
                    <a:pt x="1965" y="350"/>
                  </a:lnTo>
                  <a:lnTo>
                    <a:pt x="1963" y="364"/>
                  </a:lnTo>
                  <a:lnTo>
                    <a:pt x="1970" y="367"/>
                  </a:lnTo>
                  <a:lnTo>
                    <a:pt x="1981" y="359"/>
                  </a:lnTo>
                  <a:lnTo>
                    <a:pt x="1986" y="362"/>
                  </a:lnTo>
                  <a:lnTo>
                    <a:pt x="1984" y="371"/>
                  </a:lnTo>
                  <a:lnTo>
                    <a:pt x="1972" y="374"/>
                  </a:lnTo>
                  <a:lnTo>
                    <a:pt x="1965" y="395"/>
                  </a:lnTo>
                  <a:lnTo>
                    <a:pt x="1967" y="402"/>
                  </a:lnTo>
                  <a:lnTo>
                    <a:pt x="1984" y="411"/>
                  </a:lnTo>
                  <a:lnTo>
                    <a:pt x="1996" y="433"/>
                  </a:lnTo>
                  <a:lnTo>
                    <a:pt x="1977" y="456"/>
                  </a:lnTo>
                  <a:lnTo>
                    <a:pt x="1991" y="456"/>
                  </a:lnTo>
                  <a:lnTo>
                    <a:pt x="1989" y="485"/>
                  </a:lnTo>
                  <a:lnTo>
                    <a:pt x="2007" y="504"/>
                  </a:lnTo>
                  <a:lnTo>
                    <a:pt x="2015" y="527"/>
                  </a:lnTo>
                  <a:lnTo>
                    <a:pt x="2024" y="534"/>
                  </a:lnTo>
                  <a:lnTo>
                    <a:pt x="2019" y="556"/>
                  </a:lnTo>
                  <a:lnTo>
                    <a:pt x="2038" y="544"/>
                  </a:lnTo>
                  <a:lnTo>
                    <a:pt x="2038" y="572"/>
                  </a:lnTo>
                  <a:lnTo>
                    <a:pt x="2050" y="582"/>
                  </a:lnTo>
                  <a:lnTo>
                    <a:pt x="2045" y="601"/>
                  </a:lnTo>
                  <a:lnTo>
                    <a:pt x="2062" y="624"/>
                  </a:lnTo>
                  <a:lnTo>
                    <a:pt x="2052" y="650"/>
                  </a:lnTo>
                  <a:lnTo>
                    <a:pt x="2062" y="665"/>
                  </a:lnTo>
                  <a:lnTo>
                    <a:pt x="2057" y="679"/>
                  </a:lnTo>
                  <a:lnTo>
                    <a:pt x="2064" y="688"/>
                  </a:lnTo>
                  <a:lnTo>
                    <a:pt x="2057" y="702"/>
                  </a:lnTo>
                  <a:lnTo>
                    <a:pt x="2062" y="709"/>
                  </a:lnTo>
                  <a:lnTo>
                    <a:pt x="2071" y="709"/>
                  </a:lnTo>
                  <a:lnTo>
                    <a:pt x="2071" y="724"/>
                  </a:lnTo>
                  <a:lnTo>
                    <a:pt x="2055" y="740"/>
                  </a:lnTo>
                  <a:lnTo>
                    <a:pt x="2050" y="771"/>
                  </a:lnTo>
                  <a:lnTo>
                    <a:pt x="2038" y="792"/>
                  </a:lnTo>
                  <a:lnTo>
                    <a:pt x="2026" y="797"/>
                  </a:lnTo>
                  <a:lnTo>
                    <a:pt x="2000" y="837"/>
                  </a:lnTo>
                  <a:lnTo>
                    <a:pt x="1993" y="856"/>
                  </a:lnTo>
                  <a:lnTo>
                    <a:pt x="1984" y="861"/>
                  </a:lnTo>
                  <a:lnTo>
                    <a:pt x="1974" y="875"/>
                  </a:lnTo>
                  <a:lnTo>
                    <a:pt x="1963" y="877"/>
                  </a:lnTo>
                  <a:lnTo>
                    <a:pt x="1958" y="894"/>
                  </a:lnTo>
                  <a:lnTo>
                    <a:pt x="1953" y="925"/>
                  </a:lnTo>
                  <a:lnTo>
                    <a:pt x="1967" y="972"/>
                  </a:lnTo>
                  <a:lnTo>
                    <a:pt x="1967" y="998"/>
                  </a:lnTo>
                  <a:lnTo>
                    <a:pt x="1958" y="1015"/>
                  </a:lnTo>
                  <a:lnTo>
                    <a:pt x="1967" y="1033"/>
                  </a:lnTo>
                  <a:lnTo>
                    <a:pt x="1965" y="1064"/>
                  </a:lnTo>
                  <a:lnTo>
                    <a:pt x="1977" y="1074"/>
                  </a:lnTo>
                  <a:lnTo>
                    <a:pt x="1974" y="1085"/>
                  </a:lnTo>
                  <a:lnTo>
                    <a:pt x="1993" y="1095"/>
                  </a:lnTo>
                  <a:lnTo>
                    <a:pt x="1996" y="1123"/>
                  </a:lnTo>
                  <a:lnTo>
                    <a:pt x="2005" y="1107"/>
                  </a:lnTo>
                  <a:lnTo>
                    <a:pt x="2031" y="1100"/>
                  </a:lnTo>
                  <a:lnTo>
                    <a:pt x="2045" y="1085"/>
                  </a:lnTo>
                  <a:lnTo>
                    <a:pt x="2052" y="1085"/>
                  </a:lnTo>
                  <a:lnTo>
                    <a:pt x="2057" y="1078"/>
                  </a:lnTo>
                  <a:lnTo>
                    <a:pt x="2093" y="1064"/>
                  </a:lnTo>
                  <a:lnTo>
                    <a:pt x="2112" y="1071"/>
                  </a:lnTo>
                  <a:lnTo>
                    <a:pt x="2128" y="1071"/>
                  </a:lnTo>
                  <a:lnTo>
                    <a:pt x="2149" y="1093"/>
                  </a:lnTo>
                  <a:lnTo>
                    <a:pt x="2175" y="1093"/>
                  </a:lnTo>
                  <a:lnTo>
                    <a:pt x="2206" y="1104"/>
                  </a:lnTo>
                  <a:lnTo>
                    <a:pt x="2242" y="1093"/>
                  </a:lnTo>
                  <a:lnTo>
                    <a:pt x="2268" y="1088"/>
                  </a:lnTo>
                  <a:lnTo>
                    <a:pt x="2282" y="1093"/>
                  </a:lnTo>
                  <a:lnTo>
                    <a:pt x="2301" y="1081"/>
                  </a:lnTo>
                  <a:lnTo>
                    <a:pt x="2327" y="1078"/>
                  </a:lnTo>
                  <a:lnTo>
                    <a:pt x="2338" y="1078"/>
                  </a:lnTo>
                  <a:lnTo>
                    <a:pt x="2386" y="1097"/>
                  </a:lnTo>
                  <a:lnTo>
                    <a:pt x="2400" y="1090"/>
                  </a:lnTo>
                  <a:lnTo>
                    <a:pt x="2417" y="1090"/>
                  </a:lnTo>
                  <a:lnTo>
                    <a:pt x="2435" y="1100"/>
                  </a:lnTo>
                  <a:lnTo>
                    <a:pt x="2469" y="1097"/>
                  </a:lnTo>
                  <a:lnTo>
                    <a:pt x="2509" y="1064"/>
                  </a:lnTo>
                  <a:lnTo>
                    <a:pt x="2509" y="1026"/>
                  </a:lnTo>
                  <a:lnTo>
                    <a:pt x="2504" y="1017"/>
                  </a:lnTo>
                  <a:lnTo>
                    <a:pt x="2506" y="1005"/>
                  </a:lnTo>
                  <a:lnTo>
                    <a:pt x="2523" y="996"/>
                  </a:lnTo>
                  <a:lnTo>
                    <a:pt x="2587" y="998"/>
                  </a:lnTo>
                  <a:lnTo>
                    <a:pt x="2632" y="979"/>
                  </a:lnTo>
                  <a:lnTo>
                    <a:pt x="2648" y="951"/>
                  </a:lnTo>
                  <a:lnTo>
                    <a:pt x="2686" y="913"/>
                  </a:lnTo>
                  <a:lnTo>
                    <a:pt x="2686" y="901"/>
                  </a:lnTo>
                  <a:lnTo>
                    <a:pt x="2696" y="894"/>
                  </a:lnTo>
                  <a:lnTo>
                    <a:pt x="2705" y="856"/>
                  </a:lnTo>
                  <a:lnTo>
                    <a:pt x="2719" y="847"/>
                  </a:lnTo>
                  <a:lnTo>
                    <a:pt x="2731" y="830"/>
                  </a:lnTo>
                  <a:lnTo>
                    <a:pt x="2783" y="816"/>
                  </a:lnTo>
                  <a:lnTo>
                    <a:pt x="2783" y="799"/>
                  </a:lnTo>
                  <a:lnTo>
                    <a:pt x="2800" y="792"/>
                  </a:lnTo>
                  <a:lnTo>
                    <a:pt x="2797" y="780"/>
                  </a:lnTo>
                  <a:lnTo>
                    <a:pt x="2811" y="766"/>
                  </a:lnTo>
                  <a:lnTo>
                    <a:pt x="2828" y="766"/>
                  </a:lnTo>
                  <a:lnTo>
                    <a:pt x="2835" y="757"/>
                  </a:lnTo>
                  <a:lnTo>
                    <a:pt x="2868" y="769"/>
                  </a:lnTo>
                  <a:lnTo>
                    <a:pt x="2875" y="761"/>
                  </a:lnTo>
                  <a:lnTo>
                    <a:pt x="2882" y="750"/>
                  </a:lnTo>
                  <a:lnTo>
                    <a:pt x="2885" y="724"/>
                  </a:lnTo>
                  <a:lnTo>
                    <a:pt x="2897" y="726"/>
                  </a:lnTo>
                  <a:lnTo>
                    <a:pt x="2908" y="705"/>
                  </a:lnTo>
                  <a:lnTo>
                    <a:pt x="2908" y="705"/>
                  </a:lnTo>
                  <a:lnTo>
                    <a:pt x="2937" y="707"/>
                  </a:lnTo>
                  <a:lnTo>
                    <a:pt x="2941" y="863"/>
                  </a:lnTo>
                  <a:lnTo>
                    <a:pt x="2937" y="866"/>
                  </a:lnTo>
                  <a:lnTo>
                    <a:pt x="2930" y="880"/>
                  </a:lnTo>
                  <a:lnTo>
                    <a:pt x="2937" y="941"/>
                  </a:lnTo>
                  <a:lnTo>
                    <a:pt x="2941" y="946"/>
                  </a:lnTo>
                  <a:lnTo>
                    <a:pt x="2958" y="948"/>
                  </a:lnTo>
                  <a:lnTo>
                    <a:pt x="3005" y="946"/>
                  </a:lnTo>
                  <a:lnTo>
                    <a:pt x="3012" y="963"/>
                  </a:lnTo>
                  <a:lnTo>
                    <a:pt x="3038" y="960"/>
                  </a:lnTo>
                  <a:lnTo>
                    <a:pt x="3048" y="965"/>
                  </a:lnTo>
                  <a:lnTo>
                    <a:pt x="3053" y="984"/>
                  </a:lnTo>
                  <a:lnTo>
                    <a:pt x="3060" y="972"/>
                  </a:lnTo>
                  <a:lnTo>
                    <a:pt x="3064" y="972"/>
                  </a:lnTo>
                  <a:lnTo>
                    <a:pt x="3090" y="993"/>
                  </a:lnTo>
                  <a:lnTo>
                    <a:pt x="3102" y="998"/>
                  </a:lnTo>
                  <a:lnTo>
                    <a:pt x="3083" y="1043"/>
                  </a:lnTo>
                  <a:lnTo>
                    <a:pt x="3100" y="1067"/>
                  </a:lnTo>
                  <a:lnTo>
                    <a:pt x="3083" y="1076"/>
                  </a:lnTo>
                  <a:lnTo>
                    <a:pt x="3081" y="1097"/>
                  </a:lnTo>
                  <a:lnTo>
                    <a:pt x="3095" y="1123"/>
                  </a:lnTo>
                  <a:lnTo>
                    <a:pt x="3097" y="1149"/>
                  </a:lnTo>
                  <a:lnTo>
                    <a:pt x="3116" y="1175"/>
                  </a:lnTo>
                  <a:lnTo>
                    <a:pt x="3102" y="1182"/>
                  </a:lnTo>
                  <a:lnTo>
                    <a:pt x="3081" y="1185"/>
                  </a:lnTo>
                  <a:lnTo>
                    <a:pt x="3076" y="1232"/>
                  </a:lnTo>
                  <a:lnTo>
                    <a:pt x="3079" y="1253"/>
                  </a:lnTo>
                  <a:lnTo>
                    <a:pt x="3095" y="1284"/>
                  </a:lnTo>
                  <a:lnTo>
                    <a:pt x="3126" y="1277"/>
                  </a:lnTo>
                  <a:lnTo>
                    <a:pt x="3131" y="1294"/>
                  </a:lnTo>
                  <a:lnTo>
                    <a:pt x="3150" y="1303"/>
                  </a:lnTo>
                  <a:lnTo>
                    <a:pt x="3183" y="1353"/>
                  </a:lnTo>
                  <a:lnTo>
                    <a:pt x="3223" y="1355"/>
                  </a:lnTo>
                  <a:lnTo>
                    <a:pt x="3242" y="1360"/>
                  </a:lnTo>
                  <a:lnTo>
                    <a:pt x="3275" y="1391"/>
                  </a:lnTo>
                  <a:lnTo>
                    <a:pt x="3294" y="1383"/>
                  </a:lnTo>
                  <a:lnTo>
                    <a:pt x="3310" y="1402"/>
                  </a:lnTo>
                  <a:lnTo>
                    <a:pt x="3303" y="1419"/>
                  </a:lnTo>
                  <a:lnTo>
                    <a:pt x="3362" y="1419"/>
                  </a:lnTo>
                  <a:lnTo>
                    <a:pt x="3384" y="1440"/>
                  </a:lnTo>
                  <a:lnTo>
                    <a:pt x="3431" y="1462"/>
                  </a:lnTo>
                  <a:lnTo>
                    <a:pt x="3436" y="1462"/>
                  </a:lnTo>
                  <a:lnTo>
                    <a:pt x="3457" y="1426"/>
                  </a:lnTo>
                  <a:lnTo>
                    <a:pt x="3492" y="1433"/>
                  </a:lnTo>
                  <a:lnTo>
                    <a:pt x="3509" y="1421"/>
                  </a:lnTo>
                  <a:lnTo>
                    <a:pt x="3507" y="1412"/>
                  </a:lnTo>
                  <a:lnTo>
                    <a:pt x="3490" y="1409"/>
                  </a:lnTo>
                  <a:lnTo>
                    <a:pt x="3504" y="1383"/>
                  </a:lnTo>
                  <a:lnTo>
                    <a:pt x="3530" y="1393"/>
                  </a:lnTo>
                  <a:lnTo>
                    <a:pt x="3547" y="1393"/>
                  </a:lnTo>
                  <a:lnTo>
                    <a:pt x="3537" y="1355"/>
                  </a:lnTo>
                  <a:lnTo>
                    <a:pt x="3549" y="1336"/>
                  </a:lnTo>
                  <a:lnTo>
                    <a:pt x="3585" y="1360"/>
                  </a:lnTo>
                  <a:lnTo>
                    <a:pt x="3570" y="1398"/>
                  </a:lnTo>
                  <a:lnTo>
                    <a:pt x="3566" y="1485"/>
                  </a:lnTo>
                  <a:lnTo>
                    <a:pt x="3596" y="1495"/>
                  </a:lnTo>
                  <a:lnTo>
                    <a:pt x="3582" y="1549"/>
                  </a:lnTo>
                  <a:lnTo>
                    <a:pt x="3599" y="1566"/>
                  </a:lnTo>
                  <a:lnTo>
                    <a:pt x="3745" y="1532"/>
                  </a:lnTo>
                  <a:lnTo>
                    <a:pt x="3755" y="1549"/>
                  </a:lnTo>
                  <a:lnTo>
                    <a:pt x="3755" y="1601"/>
                  </a:lnTo>
                  <a:lnTo>
                    <a:pt x="3717" y="1646"/>
                  </a:lnTo>
                  <a:lnTo>
                    <a:pt x="3724" y="1660"/>
                  </a:lnTo>
                  <a:lnTo>
                    <a:pt x="3734" y="1667"/>
                  </a:lnTo>
                  <a:lnTo>
                    <a:pt x="3743" y="1663"/>
                  </a:lnTo>
                  <a:lnTo>
                    <a:pt x="3769" y="1689"/>
                  </a:lnTo>
                  <a:lnTo>
                    <a:pt x="3752" y="1722"/>
                  </a:lnTo>
                  <a:lnTo>
                    <a:pt x="3764" y="1722"/>
                  </a:lnTo>
                  <a:lnTo>
                    <a:pt x="3793" y="1750"/>
                  </a:lnTo>
                  <a:lnTo>
                    <a:pt x="3809" y="1743"/>
                  </a:lnTo>
                  <a:lnTo>
                    <a:pt x="3819" y="1717"/>
                  </a:lnTo>
                  <a:lnTo>
                    <a:pt x="3840" y="1700"/>
                  </a:lnTo>
                  <a:lnTo>
                    <a:pt x="3847" y="1679"/>
                  </a:lnTo>
                  <a:lnTo>
                    <a:pt x="3842" y="1655"/>
                  </a:lnTo>
                  <a:lnTo>
                    <a:pt x="3854" y="1639"/>
                  </a:lnTo>
                  <a:lnTo>
                    <a:pt x="3856" y="1627"/>
                  </a:lnTo>
                  <a:lnTo>
                    <a:pt x="3873" y="1622"/>
                  </a:lnTo>
                  <a:lnTo>
                    <a:pt x="3880" y="1608"/>
                  </a:lnTo>
                  <a:lnTo>
                    <a:pt x="3878" y="1584"/>
                  </a:lnTo>
                  <a:lnTo>
                    <a:pt x="3887" y="1570"/>
                  </a:lnTo>
                  <a:lnTo>
                    <a:pt x="3882" y="1554"/>
                  </a:lnTo>
                  <a:lnTo>
                    <a:pt x="3873" y="1549"/>
                  </a:lnTo>
                  <a:lnTo>
                    <a:pt x="3868" y="1530"/>
                  </a:lnTo>
                  <a:lnTo>
                    <a:pt x="3875" y="1509"/>
                  </a:lnTo>
                  <a:lnTo>
                    <a:pt x="3904" y="1509"/>
                  </a:lnTo>
                  <a:lnTo>
                    <a:pt x="3906" y="1497"/>
                  </a:lnTo>
                  <a:lnTo>
                    <a:pt x="3913" y="1492"/>
                  </a:lnTo>
                  <a:lnTo>
                    <a:pt x="3916" y="1511"/>
                  </a:lnTo>
                  <a:lnTo>
                    <a:pt x="3923" y="1518"/>
                  </a:lnTo>
                  <a:lnTo>
                    <a:pt x="3918" y="1530"/>
                  </a:lnTo>
                  <a:lnTo>
                    <a:pt x="3920" y="1540"/>
                  </a:lnTo>
                  <a:lnTo>
                    <a:pt x="4031" y="1537"/>
                  </a:lnTo>
                  <a:lnTo>
                    <a:pt x="4039" y="1542"/>
                  </a:lnTo>
                  <a:lnTo>
                    <a:pt x="3951" y="1648"/>
                  </a:lnTo>
                  <a:lnTo>
                    <a:pt x="3942" y="1651"/>
                  </a:lnTo>
                  <a:lnTo>
                    <a:pt x="3994" y="1752"/>
                  </a:lnTo>
                  <a:lnTo>
                    <a:pt x="4003" y="1750"/>
                  </a:lnTo>
                  <a:lnTo>
                    <a:pt x="4017" y="1738"/>
                  </a:lnTo>
                  <a:lnTo>
                    <a:pt x="4017" y="1738"/>
                  </a:lnTo>
                  <a:lnTo>
                    <a:pt x="4029" y="1762"/>
                  </a:lnTo>
                  <a:lnTo>
                    <a:pt x="4005" y="1828"/>
                  </a:lnTo>
                  <a:lnTo>
                    <a:pt x="3991" y="1830"/>
                  </a:lnTo>
                  <a:lnTo>
                    <a:pt x="3987" y="1842"/>
                  </a:lnTo>
                  <a:lnTo>
                    <a:pt x="3970" y="1842"/>
                  </a:lnTo>
                  <a:lnTo>
                    <a:pt x="3979" y="1866"/>
                  </a:lnTo>
                  <a:lnTo>
                    <a:pt x="3989" y="1866"/>
                  </a:lnTo>
                  <a:lnTo>
                    <a:pt x="3972" y="1932"/>
                  </a:lnTo>
                  <a:lnTo>
                    <a:pt x="3951" y="1958"/>
                  </a:lnTo>
                  <a:lnTo>
                    <a:pt x="3956" y="1965"/>
                  </a:lnTo>
                  <a:lnTo>
                    <a:pt x="3944" y="2029"/>
                  </a:lnTo>
                  <a:lnTo>
                    <a:pt x="3970" y="2036"/>
                  </a:lnTo>
                  <a:lnTo>
                    <a:pt x="3715" y="2582"/>
                  </a:lnTo>
                  <a:lnTo>
                    <a:pt x="3717" y="2601"/>
                  </a:lnTo>
                  <a:lnTo>
                    <a:pt x="3752" y="2656"/>
                  </a:lnTo>
                  <a:lnTo>
                    <a:pt x="3764" y="2658"/>
                  </a:lnTo>
                  <a:lnTo>
                    <a:pt x="3776" y="2656"/>
                  </a:lnTo>
                  <a:lnTo>
                    <a:pt x="3783" y="2672"/>
                  </a:lnTo>
                  <a:lnTo>
                    <a:pt x="3807" y="2677"/>
                  </a:lnTo>
                  <a:lnTo>
                    <a:pt x="3830" y="2708"/>
                  </a:lnTo>
                  <a:lnTo>
                    <a:pt x="3859" y="2715"/>
                  </a:lnTo>
                  <a:lnTo>
                    <a:pt x="3873" y="2753"/>
                  </a:lnTo>
                  <a:lnTo>
                    <a:pt x="3927" y="2769"/>
                  </a:lnTo>
                  <a:lnTo>
                    <a:pt x="3942" y="2807"/>
                  </a:lnTo>
                  <a:lnTo>
                    <a:pt x="3972" y="2866"/>
                  </a:lnTo>
                  <a:lnTo>
                    <a:pt x="3996" y="2880"/>
                  </a:lnTo>
                  <a:lnTo>
                    <a:pt x="4017" y="2918"/>
                  </a:lnTo>
                  <a:lnTo>
                    <a:pt x="4039" y="2928"/>
                  </a:lnTo>
                  <a:lnTo>
                    <a:pt x="4046" y="2954"/>
                  </a:lnTo>
                  <a:lnTo>
                    <a:pt x="4065" y="2973"/>
                  </a:lnTo>
                  <a:lnTo>
                    <a:pt x="4088" y="2987"/>
                  </a:lnTo>
                  <a:lnTo>
                    <a:pt x="4105" y="3018"/>
                  </a:lnTo>
                  <a:lnTo>
                    <a:pt x="4145" y="3041"/>
                  </a:lnTo>
                  <a:lnTo>
                    <a:pt x="4161" y="3070"/>
                  </a:lnTo>
                  <a:lnTo>
                    <a:pt x="4204" y="3072"/>
                  </a:lnTo>
                  <a:lnTo>
                    <a:pt x="4240" y="3103"/>
                  </a:lnTo>
                  <a:lnTo>
                    <a:pt x="4240" y="3103"/>
                  </a:lnTo>
                  <a:lnTo>
                    <a:pt x="4247" y="3197"/>
                  </a:lnTo>
                  <a:lnTo>
                    <a:pt x="4282" y="3202"/>
                  </a:lnTo>
                  <a:lnTo>
                    <a:pt x="4270" y="3223"/>
                  </a:lnTo>
                  <a:lnTo>
                    <a:pt x="4254" y="3230"/>
                  </a:lnTo>
                  <a:lnTo>
                    <a:pt x="4249" y="3242"/>
                  </a:lnTo>
                  <a:lnTo>
                    <a:pt x="4268" y="3259"/>
                  </a:lnTo>
                  <a:lnTo>
                    <a:pt x="4273" y="3283"/>
                  </a:lnTo>
                  <a:lnTo>
                    <a:pt x="4247" y="3313"/>
                  </a:lnTo>
                  <a:lnTo>
                    <a:pt x="4256" y="3327"/>
                  </a:lnTo>
                  <a:lnTo>
                    <a:pt x="4244" y="3349"/>
                  </a:lnTo>
                  <a:lnTo>
                    <a:pt x="4230" y="3351"/>
                  </a:lnTo>
                  <a:lnTo>
                    <a:pt x="4242" y="3363"/>
                  </a:lnTo>
                  <a:lnTo>
                    <a:pt x="4225" y="3391"/>
                  </a:lnTo>
                  <a:lnTo>
                    <a:pt x="4211" y="3391"/>
                  </a:lnTo>
                  <a:lnTo>
                    <a:pt x="4204" y="3401"/>
                  </a:lnTo>
                  <a:lnTo>
                    <a:pt x="4204" y="3432"/>
                  </a:lnTo>
                  <a:lnTo>
                    <a:pt x="4190" y="3441"/>
                  </a:lnTo>
                  <a:lnTo>
                    <a:pt x="4126" y="3424"/>
                  </a:lnTo>
                  <a:lnTo>
                    <a:pt x="4050" y="3467"/>
                  </a:lnTo>
                  <a:lnTo>
                    <a:pt x="4013" y="3467"/>
                  </a:lnTo>
                  <a:lnTo>
                    <a:pt x="3994" y="3486"/>
                  </a:lnTo>
                  <a:lnTo>
                    <a:pt x="3958" y="3495"/>
                  </a:lnTo>
                  <a:lnTo>
                    <a:pt x="3956" y="3521"/>
                  </a:lnTo>
                  <a:lnTo>
                    <a:pt x="3939" y="3512"/>
                  </a:lnTo>
                  <a:lnTo>
                    <a:pt x="3923" y="3533"/>
                  </a:lnTo>
                  <a:lnTo>
                    <a:pt x="3878" y="3538"/>
                  </a:lnTo>
                  <a:lnTo>
                    <a:pt x="3854" y="3531"/>
                  </a:lnTo>
                  <a:lnTo>
                    <a:pt x="3816" y="3536"/>
                  </a:lnTo>
                  <a:lnTo>
                    <a:pt x="3816" y="3571"/>
                  </a:lnTo>
                  <a:lnTo>
                    <a:pt x="3797" y="3583"/>
                  </a:lnTo>
                  <a:lnTo>
                    <a:pt x="3800" y="3588"/>
                  </a:lnTo>
                  <a:lnTo>
                    <a:pt x="3793" y="3618"/>
                  </a:lnTo>
                  <a:lnTo>
                    <a:pt x="3795" y="3635"/>
                  </a:lnTo>
                  <a:lnTo>
                    <a:pt x="3788" y="3701"/>
                  </a:lnTo>
                  <a:lnTo>
                    <a:pt x="3698" y="3706"/>
                  </a:lnTo>
                  <a:lnTo>
                    <a:pt x="3698" y="3715"/>
                  </a:lnTo>
                  <a:lnTo>
                    <a:pt x="3674" y="3737"/>
                  </a:lnTo>
                  <a:lnTo>
                    <a:pt x="3625" y="3720"/>
                  </a:lnTo>
                  <a:lnTo>
                    <a:pt x="3618" y="3729"/>
                  </a:lnTo>
                  <a:lnTo>
                    <a:pt x="3622" y="3748"/>
                  </a:lnTo>
                  <a:lnTo>
                    <a:pt x="3622" y="3748"/>
                  </a:lnTo>
                  <a:lnTo>
                    <a:pt x="3582" y="3751"/>
                  </a:lnTo>
                  <a:lnTo>
                    <a:pt x="3563" y="3715"/>
                  </a:lnTo>
                  <a:lnTo>
                    <a:pt x="3570" y="3703"/>
                  </a:lnTo>
                  <a:lnTo>
                    <a:pt x="3533" y="3703"/>
                  </a:lnTo>
                  <a:lnTo>
                    <a:pt x="3525" y="3739"/>
                  </a:lnTo>
                  <a:lnTo>
                    <a:pt x="3509" y="3746"/>
                  </a:lnTo>
                  <a:lnTo>
                    <a:pt x="3499" y="3767"/>
                  </a:lnTo>
                  <a:lnTo>
                    <a:pt x="3485" y="3767"/>
                  </a:lnTo>
                  <a:lnTo>
                    <a:pt x="3476" y="3744"/>
                  </a:lnTo>
                  <a:lnTo>
                    <a:pt x="3457" y="3737"/>
                  </a:lnTo>
                  <a:lnTo>
                    <a:pt x="3473" y="3725"/>
                  </a:lnTo>
                  <a:lnTo>
                    <a:pt x="3471" y="3713"/>
                  </a:lnTo>
                  <a:lnTo>
                    <a:pt x="3429" y="3694"/>
                  </a:lnTo>
                  <a:lnTo>
                    <a:pt x="3424" y="3677"/>
                  </a:lnTo>
                  <a:lnTo>
                    <a:pt x="3376" y="3677"/>
                  </a:lnTo>
                  <a:lnTo>
                    <a:pt x="3365" y="3670"/>
                  </a:lnTo>
                  <a:lnTo>
                    <a:pt x="3358" y="3675"/>
                  </a:lnTo>
                  <a:lnTo>
                    <a:pt x="3348" y="3694"/>
                  </a:lnTo>
                  <a:lnTo>
                    <a:pt x="3336" y="3692"/>
                  </a:lnTo>
                  <a:lnTo>
                    <a:pt x="3322" y="3699"/>
                  </a:lnTo>
                  <a:lnTo>
                    <a:pt x="3272" y="3689"/>
                  </a:lnTo>
                  <a:lnTo>
                    <a:pt x="3268" y="3703"/>
                  </a:lnTo>
                  <a:lnTo>
                    <a:pt x="3235" y="3706"/>
                  </a:lnTo>
                  <a:lnTo>
                    <a:pt x="3209" y="3722"/>
                  </a:lnTo>
                  <a:lnTo>
                    <a:pt x="3199" y="3758"/>
                  </a:lnTo>
                  <a:lnTo>
                    <a:pt x="3183" y="3777"/>
                  </a:lnTo>
                  <a:lnTo>
                    <a:pt x="3183" y="3791"/>
                  </a:lnTo>
                  <a:lnTo>
                    <a:pt x="3114" y="3852"/>
                  </a:lnTo>
                  <a:lnTo>
                    <a:pt x="3097" y="3824"/>
                  </a:lnTo>
                  <a:lnTo>
                    <a:pt x="3105" y="3800"/>
                  </a:lnTo>
                  <a:lnTo>
                    <a:pt x="3062" y="3782"/>
                  </a:lnTo>
                  <a:lnTo>
                    <a:pt x="3024" y="3793"/>
                  </a:lnTo>
                  <a:lnTo>
                    <a:pt x="3010" y="3789"/>
                  </a:lnTo>
                  <a:lnTo>
                    <a:pt x="3005" y="3770"/>
                  </a:lnTo>
                  <a:lnTo>
                    <a:pt x="2970" y="3782"/>
                  </a:lnTo>
                  <a:lnTo>
                    <a:pt x="2951" y="3756"/>
                  </a:lnTo>
                  <a:lnTo>
                    <a:pt x="2906" y="3765"/>
                  </a:lnTo>
                  <a:lnTo>
                    <a:pt x="2878" y="3756"/>
                  </a:lnTo>
                  <a:lnTo>
                    <a:pt x="2889" y="3713"/>
                  </a:lnTo>
                  <a:lnTo>
                    <a:pt x="2868" y="3701"/>
                  </a:lnTo>
                  <a:lnTo>
                    <a:pt x="2868" y="3682"/>
                  </a:lnTo>
                  <a:lnTo>
                    <a:pt x="2833" y="3675"/>
                  </a:lnTo>
                  <a:lnTo>
                    <a:pt x="2748" y="3628"/>
                  </a:lnTo>
                  <a:lnTo>
                    <a:pt x="2736" y="3635"/>
                  </a:lnTo>
                  <a:lnTo>
                    <a:pt x="2731" y="3668"/>
                  </a:lnTo>
                  <a:lnTo>
                    <a:pt x="2691" y="3741"/>
                  </a:lnTo>
                  <a:lnTo>
                    <a:pt x="2688" y="3798"/>
                  </a:lnTo>
                  <a:lnTo>
                    <a:pt x="2648" y="3779"/>
                  </a:lnTo>
                  <a:lnTo>
                    <a:pt x="2655" y="3808"/>
                  </a:lnTo>
                  <a:lnTo>
                    <a:pt x="2641" y="3822"/>
                  </a:lnTo>
                  <a:lnTo>
                    <a:pt x="2653" y="3848"/>
                  </a:lnTo>
                  <a:lnTo>
                    <a:pt x="2648" y="3869"/>
                  </a:lnTo>
                  <a:lnTo>
                    <a:pt x="2670" y="3893"/>
                  </a:lnTo>
                  <a:lnTo>
                    <a:pt x="2651" y="3933"/>
                  </a:lnTo>
                  <a:lnTo>
                    <a:pt x="2641" y="3905"/>
                  </a:lnTo>
                  <a:lnTo>
                    <a:pt x="2613" y="3919"/>
                  </a:lnTo>
                  <a:lnTo>
                    <a:pt x="2610" y="3968"/>
                  </a:lnTo>
                  <a:lnTo>
                    <a:pt x="2580" y="3983"/>
                  </a:lnTo>
                  <a:lnTo>
                    <a:pt x="2573" y="4004"/>
                  </a:lnTo>
                  <a:lnTo>
                    <a:pt x="2542" y="4011"/>
                  </a:lnTo>
                  <a:lnTo>
                    <a:pt x="2499" y="3994"/>
                  </a:lnTo>
                  <a:lnTo>
                    <a:pt x="2499" y="3983"/>
                  </a:lnTo>
                  <a:lnTo>
                    <a:pt x="2480" y="3975"/>
                  </a:lnTo>
                  <a:lnTo>
                    <a:pt x="2457" y="3999"/>
                  </a:lnTo>
                  <a:lnTo>
                    <a:pt x="2428" y="3975"/>
                  </a:lnTo>
                  <a:lnTo>
                    <a:pt x="2393" y="3990"/>
                  </a:lnTo>
                  <a:lnTo>
                    <a:pt x="2398" y="4035"/>
                  </a:lnTo>
                  <a:lnTo>
                    <a:pt x="2369" y="4046"/>
                  </a:lnTo>
                  <a:lnTo>
                    <a:pt x="2357" y="4042"/>
                  </a:lnTo>
                  <a:lnTo>
                    <a:pt x="2336" y="4065"/>
                  </a:lnTo>
                  <a:lnTo>
                    <a:pt x="2327" y="4061"/>
                  </a:lnTo>
                  <a:lnTo>
                    <a:pt x="2294" y="4072"/>
                  </a:lnTo>
                  <a:lnTo>
                    <a:pt x="2279" y="4068"/>
                  </a:lnTo>
                  <a:lnTo>
                    <a:pt x="2270" y="4098"/>
                  </a:lnTo>
                  <a:lnTo>
                    <a:pt x="2253" y="4113"/>
                  </a:lnTo>
                  <a:lnTo>
                    <a:pt x="2230" y="4120"/>
                  </a:lnTo>
                  <a:lnTo>
                    <a:pt x="2208" y="4181"/>
                  </a:lnTo>
                  <a:lnTo>
                    <a:pt x="2216" y="4205"/>
                  </a:lnTo>
                  <a:lnTo>
                    <a:pt x="2145" y="4228"/>
                  </a:lnTo>
                  <a:lnTo>
                    <a:pt x="2126" y="4219"/>
                  </a:lnTo>
                  <a:lnTo>
                    <a:pt x="2064" y="4236"/>
                  </a:lnTo>
                  <a:lnTo>
                    <a:pt x="2043" y="4252"/>
                  </a:lnTo>
                  <a:lnTo>
                    <a:pt x="2043" y="4266"/>
                  </a:lnTo>
                  <a:lnTo>
                    <a:pt x="2052" y="4276"/>
                  </a:lnTo>
                  <a:lnTo>
                    <a:pt x="2055" y="4316"/>
                  </a:lnTo>
                  <a:lnTo>
                    <a:pt x="2045" y="4351"/>
                  </a:lnTo>
                  <a:lnTo>
                    <a:pt x="2015" y="4366"/>
                  </a:lnTo>
                  <a:lnTo>
                    <a:pt x="2007" y="4382"/>
                  </a:lnTo>
                  <a:lnTo>
                    <a:pt x="1977" y="4377"/>
                  </a:lnTo>
                  <a:lnTo>
                    <a:pt x="1951" y="4385"/>
                  </a:lnTo>
                  <a:lnTo>
                    <a:pt x="1932" y="4356"/>
                  </a:lnTo>
                  <a:lnTo>
                    <a:pt x="1901" y="4382"/>
                  </a:lnTo>
                  <a:lnTo>
                    <a:pt x="1868" y="4385"/>
                  </a:lnTo>
                  <a:lnTo>
                    <a:pt x="1849" y="4363"/>
                  </a:lnTo>
                  <a:lnTo>
                    <a:pt x="1832" y="4368"/>
                  </a:lnTo>
                  <a:lnTo>
                    <a:pt x="1830" y="4342"/>
                  </a:lnTo>
                  <a:lnTo>
                    <a:pt x="1816" y="4337"/>
                  </a:lnTo>
                  <a:lnTo>
                    <a:pt x="1797" y="4304"/>
                  </a:lnTo>
                  <a:lnTo>
                    <a:pt x="1752" y="4285"/>
                  </a:lnTo>
                  <a:lnTo>
                    <a:pt x="1752" y="4236"/>
                  </a:lnTo>
                  <a:lnTo>
                    <a:pt x="1728" y="4212"/>
                  </a:lnTo>
                  <a:lnTo>
                    <a:pt x="1700" y="4108"/>
                  </a:lnTo>
                  <a:lnTo>
                    <a:pt x="1700" y="4082"/>
                  </a:lnTo>
                  <a:lnTo>
                    <a:pt x="1721" y="4091"/>
                  </a:lnTo>
                  <a:lnTo>
                    <a:pt x="1740" y="4072"/>
                  </a:lnTo>
                  <a:lnTo>
                    <a:pt x="1736" y="4056"/>
                  </a:lnTo>
                  <a:lnTo>
                    <a:pt x="1766" y="4025"/>
                  </a:lnTo>
                  <a:lnTo>
                    <a:pt x="1778" y="4032"/>
                  </a:lnTo>
                  <a:lnTo>
                    <a:pt x="1771" y="3992"/>
                  </a:lnTo>
                  <a:lnTo>
                    <a:pt x="1759" y="3990"/>
                  </a:lnTo>
                  <a:lnTo>
                    <a:pt x="1762" y="3971"/>
                  </a:lnTo>
                  <a:lnTo>
                    <a:pt x="1747" y="3961"/>
                  </a:lnTo>
                  <a:lnTo>
                    <a:pt x="1717" y="3983"/>
                  </a:lnTo>
                  <a:lnTo>
                    <a:pt x="1707" y="4004"/>
                  </a:lnTo>
                  <a:lnTo>
                    <a:pt x="1688" y="4004"/>
                  </a:lnTo>
                  <a:lnTo>
                    <a:pt x="1679" y="4030"/>
                  </a:lnTo>
                  <a:lnTo>
                    <a:pt x="1634" y="4072"/>
                  </a:lnTo>
                  <a:lnTo>
                    <a:pt x="1598" y="4077"/>
                  </a:lnTo>
                  <a:lnTo>
                    <a:pt x="1594" y="4070"/>
                  </a:lnTo>
                  <a:lnTo>
                    <a:pt x="1575" y="4065"/>
                  </a:lnTo>
                  <a:lnTo>
                    <a:pt x="1572" y="4080"/>
                  </a:lnTo>
                  <a:lnTo>
                    <a:pt x="1551" y="4094"/>
                  </a:lnTo>
                  <a:lnTo>
                    <a:pt x="1537" y="4087"/>
                  </a:lnTo>
                  <a:lnTo>
                    <a:pt x="1523" y="4098"/>
                  </a:lnTo>
                  <a:lnTo>
                    <a:pt x="1530" y="4113"/>
                  </a:lnTo>
                  <a:lnTo>
                    <a:pt x="1506" y="4122"/>
                  </a:lnTo>
                  <a:lnTo>
                    <a:pt x="1494" y="4098"/>
                  </a:lnTo>
                  <a:lnTo>
                    <a:pt x="1483" y="4108"/>
                  </a:lnTo>
                  <a:lnTo>
                    <a:pt x="1483" y="4136"/>
                  </a:lnTo>
                  <a:lnTo>
                    <a:pt x="1466" y="4169"/>
                  </a:lnTo>
                  <a:lnTo>
                    <a:pt x="1480" y="4200"/>
                  </a:lnTo>
                  <a:lnTo>
                    <a:pt x="1478" y="4212"/>
                  </a:lnTo>
                  <a:lnTo>
                    <a:pt x="1442" y="4233"/>
                  </a:lnTo>
                  <a:lnTo>
                    <a:pt x="1421" y="4188"/>
                  </a:lnTo>
                  <a:lnTo>
                    <a:pt x="1431" y="4127"/>
                  </a:lnTo>
                  <a:lnTo>
                    <a:pt x="1405" y="4080"/>
                  </a:lnTo>
                  <a:lnTo>
                    <a:pt x="1393" y="4068"/>
                  </a:lnTo>
                  <a:lnTo>
                    <a:pt x="1386" y="4027"/>
                  </a:lnTo>
                  <a:lnTo>
                    <a:pt x="1433" y="4001"/>
                  </a:lnTo>
                  <a:lnTo>
                    <a:pt x="1421" y="3954"/>
                  </a:lnTo>
                  <a:lnTo>
                    <a:pt x="1426" y="3909"/>
                  </a:lnTo>
                  <a:lnTo>
                    <a:pt x="1405" y="3907"/>
                  </a:lnTo>
                  <a:lnTo>
                    <a:pt x="1388" y="3886"/>
                  </a:lnTo>
                  <a:lnTo>
                    <a:pt x="1374" y="3893"/>
                  </a:lnTo>
                  <a:lnTo>
                    <a:pt x="1367" y="3883"/>
                  </a:lnTo>
                  <a:lnTo>
                    <a:pt x="1350" y="3883"/>
                  </a:lnTo>
                  <a:lnTo>
                    <a:pt x="1336" y="3852"/>
                  </a:lnTo>
                  <a:lnTo>
                    <a:pt x="1312" y="3845"/>
                  </a:lnTo>
                  <a:lnTo>
                    <a:pt x="1324" y="3793"/>
                  </a:lnTo>
                  <a:lnTo>
                    <a:pt x="1289" y="3829"/>
                  </a:lnTo>
                  <a:lnTo>
                    <a:pt x="1286" y="3822"/>
                  </a:lnTo>
                  <a:lnTo>
                    <a:pt x="1274" y="3817"/>
                  </a:lnTo>
                  <a:lnTo>
                    <a:pt x="1263" y="3824"/>
                  </a:lnTo>
                  <a:lnTo>
                    <a:pt x="1239" y="3808"/>
                  </a:lnTo>
                  <a:lnTo>
                    <a:pt x="1211" y="3805"/>
                  </a:lnTo>
                  <a:lnTo>
                    <a:pt x="1213" y="3772"/>
                  </a:lnTo>
                  <a:lnTo>
                    <a:pt x="1234" y="3751"/>
                  </a:lnTo>
                  <a:lnTo>
                    <a:pt x="1232" y="3734"/>
                  </a:lnTo>
                  <a:lnTo>
                    <a:pt x="1239" y="3729"/>
                  </a:lnTo>
                  <a:lnTo>
                    <a:pt x="1215" y="3673"/>
                  </a:lnTo>
                  <a:lnTo>
                    <a:pt x="1227" y="3673"/>
                  </a:lnTo>
                  <a:lnTo>
                    <a:pt x="1225" y="3637"/>
                  </a:lnTo>
                  <a:lnTo>
                    <a:pt x="1234" y="3630"/>
                  </a:lnTo>
                  <a:lnTo>
                    <a:pt x="1225" y="3616"/>
                  </a:lnTo>
                  <a:lnTo>
                    <a:pt x="1218" y="3616"/>
                  </a:lnTo>
                  <a:lnTo>
                    <a:pt x="1227" y="3595"/>
                  </a:lnTo>
                  <a:lnTo>
                    <a:pt x="1196" y="3583"/>
                  </a:lnTo>
                  <a:lnTo>
                    <a:pt x="1208" y="3557"/>
                  </a:lnTo>
                  <a:lnTo>
                    <a:pt x="1204" y="3517"/>
                  </a:lnTo>
                  <a:lnTo>
                    <a:pt x="1182" y="3498"/>
                  </a:lnTo>
                  <a:lnTo>
                    <a:pt x="1201" y="3472"/>
                  </a:lnTo>
                  <a:lnTo>
                    <a:pt x="1175" y="3462"/>
                  </a:lnTo>
                  <a:lnTo>
                    <a:pt x="1163" y="3434"/>
                  </a:lnTo>
                  <a:lnTo>
                    <a:pt x="1168" y="3375"/>
                  </a:lnTo>
                  <a:lnTo>
                    <a:pt x="1144" y="3332"/>
                  </a:lnTo>
                  <a:lnTo>
                    <a:pt x="1149" y="3301"/>
                  </a:lnTo>
                  <a:lnTo>
                    <a:pt x="1182" y="3275"/>
                  </a:lnTo>
                  <a:lnTo>
                    <a:pt x="1133" y="3249"/>
                  </a:lnTo>
                  <a:lnTo>
                    <a:pt x="1175" y="3235"/>
                  </a:lnTo>
                  <a:lnTo>
                    <a:pt x="1168" y="3164"/>
                  </a:lnTo>
                  <a:lnTo>
                    <a:pt x="1126" y="3160"/>
                  </a:lnTo>
                  <a:lnTo>
                    <a:pt x="1088" y="3126"/>
                  </a:lnTo>
                  <a:lnTo>
                    <a:pt x="1095" y="3105"/>
                  </a:lnTo>
                  <a:lnTo>
                    <a:pt x="1076" y="3077"/>
                  </a:lnTo>
                  <a:lnTo>
                    <a:pt x="1029" y="3065"/>
                  </a:lnTo>
                  <a:lnTo>
                    <a:pt x="986" y="3003"/>
                  </a:lnTo>
                  <a:lnTo>
                    <a:pt x="951" y="3013"/>
                  </a:lnTo>
                  <a:lnTo>
                    <a:pt x="951" y="3046"/>
                  </a:lnTo>
                  <a:lnTo>
                    <a:pt x="962" y="3086"/>
                  </a:lnTo>
                  <a:lnTo>
                    <a:pt x="906" y="3015"/>
                  </a:lnTo>
                  <a:lnTo>
                    <a:pt x="913" y="3048"/>
                  </a:lnTo>
                  <a:lnTo>
                    <a:pt x="899" y="3079"/>
                  </a:lnTo>
                  <a:lnTo>
                    <a:pt x="889" y="3126"/>
                  </a:lnTo>
                  <a:lnTo>
                    <a:pt x="842" y="3209"/>
                  </a:lnTo>
                  <a:lnTo>
                    <a:pt x="821" y="3209"/>
                  </a:lnTo>
                  <a:lnTo>
                    <a:pt x="799" y="3228"/>
                  </a:lnTo>
                  <a:lnTo>
                    <a:pt x="761" y="3195"/>
                  </a:lnTo>
                  <a:lnTo>
                    <a:pt x="747" y="3190"/>
                  </a:lnTo>
                  <a:lnTo>
                    <a:pt x="716" y="3197"/>
                  </a:lnTo>
                  <a:lnTo>
                    <a:pt x="714" y="3266"/>
                  </a:lnTo>
                  <a:lnTo>
                    <a:pt x="660" y="3273"/>
                  </a:lnTo>
                  <a:lnTo>
                    <a:pt x="681" y="3313"/>
                  </a:lnTo>
                  <a:lnTo>
                    <a:pt x="634" y="3358"/>
                  </a:lnTo>
                  <a:lnTo>
                    <a:pt x="641" y="3408"/>
                  </a:lnTo>
                  <a:lnTo>
                    <a:pt x="610" y="3396"/>
                  </a:lnTo>
                  <a:lnTo>
                    <a:pt x="610" y="3396"/>
                  </a:lnTo>
                  <a:lnTo>
                    <a:pt x="575" y="3313"/>
                  </a:lnTo>
                  <a:lnTo>
                    <a:pt x="541" y="3271"/>
                  </a:lnTo>
                  <a:lnTo>
                    <a:pt x="525" y="3238"/>
                  </a:lnTo>
                  <a:lnTo>
                    <a:pt x="501" y="3171"/>
                  </a:lnTo>
                  <a:lnTo>
                    <a:pt x="459" y="3108"/>
                  </a:lnTo>
                  <a:lnTo>
                    <a:pt x="461" y="3091"/>
                  </a:lnTo>
                  <a:lnTo>
                    <a:pt x="449" y="3077"/>
                  </a:lnTo>
                  <a:lnTo>
                    <a:pt x="400" y="2985"/>
                  </a:lnTo>
                  <a:lnTo>
                    <a:pt x="400" y="2975"/>
                  </a:lnTo>
                  <a:lnTo>
                    <a:pt x="383" y="2951"/>
                  </a:lnTo>
                  <a:lnTo>
                    <a:pt x="378" y="2911"/>
                  </a:lnTo>
                  <a:lnTo>
                    <a:pt x="359" y="2876"/>
                  </a:lnTo>
                  <a:lnTo>
                    <a:pt x="359" y="2859"/>
                  </a:lnTo>
                  <a:lnTo>
                    <a:pt x="345" y="2838"/>
                  </a:lnTo>
                  <a:lnTo>
                    <a:pt x="324" y="2753"/>
                  </a:lnTo>
                  <a:lnTo>
                    <a:pt x="307" y="2724"/>
                  </a:lnTo>
                  <a:lnTo>
                    <a:pt x="291" y="2672"/>
                  </a:lnTo>
                  <a:lnTo>
                    <a:pt x="270" y="2564"/>
                  </a:lnTo>
                  <a:lnTo>
                    <a:pt x="253" y="2540"/>
                  </a:lnTo>
                  <a:lnTo>
                    <a:pt x="251" y="2512"/>
                  </a:lnTo>
                  <a:lnTo>
                    <a:pt x="229" y="2452"/>
                  </a:lnTo>
                  <a:lnTo>
                    <a:pt x="227" y="2431"/>
                  </a:lnTo>
                  <a:lnTo>
                    <a:pt x="196" y="2389"/>
                  </a:lnTo>
                  <a:lnTo>
                    <a:pt x="192" y="2365"/>
                  </a:lnTo>
                  <a:lnTo>
                    <a:pt x="180" y="2346"/>
                  </a:lnTo>
                  <a:lnTo>
                    <a:pt x="182" y="2332"/>
                  </a:lnTo>
                  <a:lnTo>
                    <a:pt x="168" y="2282"/>
                  </a:lnTo>
                  <a:lnTo>
                    <a:pt x="135" y="2256"/>
                  </a:lnTo>
                  <a:lnTo>
                    <a:pt x="123" y="2235"/>
                  </a:lnTo>
                  <a:lnTo>
                    <a:pt x="123" y="2221"/>
                  </a:lnTo>
                  <a:lnTo>
                    <a:pt x="109" y="2195"/>
                  </a:lnTo>
                  <a:lnTo>
                    <a:pt x="69" y="2162"/>
                  </a:lnTo>
                  <a:lnTo>
                    <a:pt x="50" y="2107"/>
                  </a:lnTo>
                  <a:lnTo>
                    <a:pt x="52" y="2086"/>
                  </a:lnTo>
                  <a:lnTo>
                    <a:pt x="35" y="2074"/>
                  </a:lnTo>
                  <a:lnTo>
                    <a:pt x="12" y="2046"/>
                  </a:lnTo>
                  <a:lnTo>
                    <a:pt x="0" y="2039"/>
                  </a:lnTo>
                  <a:lnTo>
                    <a:pt x="7" y="2010"/>
                  </a:lnTo>
                  <a:lnTo>
                    <a:pt x="14" y="2001"/>
                  </a:lnTo>
                  <a:lnTo>
                    <a:pt x="50" y="1994"/>
                  </a:lnTo>
                  <a:lnTo>
                    <a:pt x="69" y="1982"/>
                  </a:lnTo>
                  <a:lnTo>
                    <a:pt x="73" y="1970"/>
                  </a:lnTo>
                  <a:lnTo>
                    <a:pt x="83" y="1961"/>
                  </a:lnTo>
                  <a:lnTo>
                    <a:pt x="99" y="1951"/>
                  </a:lnTo>
                  <a:lnTo>
                    <a:pt x="109" y="1951"/>
                  </a:lnTo>
                  <a:lnTo>
                    <a:pt x="114" y="1965"/>
                  </a:lnTo>
                  <a:lnTo>
                    <a:pt x="128" y="1965"/>
                  </a:lnTo>
                  <a:lnTo>
                    <a:pt x="137" y="1944"/>
                  </a:lnTo>
                  <a:lnTo>
                    <a:pt x="149" y="1937"/>
                  </a:lnTo>
                  <a:lnTo>
                    <a:pt x="147" y="1911"/>
                  </a:lnTo>
                  <a:lnTo>
                    <a:pt x="166" y="1894"/>
                  </a:lnTo>
                  <a:lnTo>
                    <a:pt x="137" y="1856"/>
                  </a:lnTo>
                  <a:lnTo>
                    <a:pt x="140" y="1842"/>
                  </a:lnTo>
                  <a:lnTo>
                    <a:pt x="149" y="1838"/>
                  </a:lnTo>
                  <a:lnTo>
                    <a:pt x="161" y="1847"/>
                  </a:lnTo>
                  <a:lnTo>
                    <a:pt x="170" y="1845"/>
                  </a:lnTo>
                  <a:lnTo>
                    <a:pt x="170" y="1828"/>
                  </a:lnTo>
                  <a:lnTo>
                    <a:pt x="161" y="1816"/>
                  </a:lnTo>
                  <a:lnTo>
                    <a:pt x="184" y="1814"/>
                  </a:lnTo>
                  <a:lnTo>
                    <a:pt x="175" y="1790"/>
                  </a:lnTo>
                  <a:lnTo>
                    <a:pt x="194" y="1795"/>
                  </a:lnTo>
                  <a:lnTo>
                    <a:pt x="201" y="1790"/>
                  </a:lnTo>
                  <a:lnTo>
                    <a:pt x="201" y="1748"/>
                  </a:lnTo>
                  <a:lnTo>
                    <a:pt x="208" y="1738"/>
                  </a:lnTo>
                  <a:lnTo>
                    <a:pt x="234" y="1743"/>
                  </a:lnTo>
                  <a:lnTo>
                    <a:pt x="241" y="1733"/>
                  </a:lnTo>
                  <a:lnTo>
                    <a:pt x="255" y="1741"/>
                  </a:lnTo>
                  <a:lnTo>
                    <a:pt x="267" y="1729"/>
                  </a:lnTo>
                  <a:lnTo>
                    <a:pt x="296" y="1719"/>
                  </a:lnTo>
                  <a:lnTo>
                    <a:pt x="310" y="1733"/>
                  </a:lnTo>
                  <a:lnTo>
                    <a:pt x="317" y="1748"/>
                  </a:lnTo>
                  <a:lnTo>
                    <a:pt x="343" y="1759"/>
                  </a:lnTo>
                  <a:lnTo>
                    <a:pt x="341" y="1809"/>
                  </a:lnTo>
                  <a:lnTo>
                    <a:pt x="350" y="1826"/>
                  </a:lnTo>
                  <a:lnTo>
                    <a:pt x="362" y="1835"/>
                  </a:lnTo>
                  <a:lnTo>
                    <a:pt x="374" y="1826"/>
                  </a:lnTo>
                  <a:lnTo>
                    <a:pt x="388" y="1828"/>
                  </a:lnTo>
                  <a:lnTo>
                    <a:pt x="402" y="1819"/>
                  </a:lnTo>
                  <a:lnTo>
                    <a:pt x="419" y="1828"/>
                  </a:lnTo>
                  <a:lnTo>
                    <a:pt x="433" y="1856"/>
                  </a:lnTo>
                  <a:lnTo>
                    <a:pt x="433" y="1875"/>
                  </a:lnTo>
                  <a:lnTo>
                    <a:pt x="447" y="1897"/>
                  </a:lnTo>
                  <a:lnTo>
                    <a:pt x="445" y="1918"/>
                  </a:lnTo>
                  <a:lnTo>
                    <a:pt x="437" y="1930"/>
                  </a:lnTo>
                  <a:lnTo>
                    <a:pt x="421" y="1932"/>
                  </a:lnTo>
                  <a:lnTo>
                    <a:pt x="411" y="1951"/>
                  </a:lnTo>
                  <a:lnTo>
                    <a:pt x="414" y="1963"/>
                  </a:lnTo>
                  <a:lnTo>
                    <a:pt x="428" y="1977"/>
                  </a:lnTo>
                  <a:lnTo>
                    <a:pt x="433" y="2003"/>
                  </a:lnTo>
                  <a:lnTo>
                    <a:pt x="456" y="2005"/>
                  </a:lnTo>
                  <a:lnTo>
                    <a:pt x="447" y="2083"/>
                  </a:lnTo>
                  <a:lnTo>
                    <a:pt x="485" y="2072"/>
                  </a:lnTo>
                  <a:lnTo>
                    <a:pt x="513" y="2074"/>
                  </a:lnTo>
                  <a:lnTo>
                    <a:pt x="523" y="2067"/>
                  </a:lnTo>
                  <a:lnTo>
                    <a:pt x="537" y="2072"/>
                  </a:lnTo>
                  <a:lnTo>
                    <a:pt x="541" y="2105"/>
                  </a:lnTo>
                  <a:lnTo>
                    <a:pt x="560" y="2112"/>
                  </a:lnTo>
                  <a:lnTo>
                    <a:pt x="568" y="2112"/>
                  </a:lnTo>
                  <a:lnTo>
                    <a:pt x="586" y="2100"/>
                  </a:lnTo>
                  <a:lnTo>
                    <a:pt x="596" y="2107"/>
                  </a:lnTo>
                  <a:lnTo>
                    <a:pt x="605" y="2098"/>
                  </a:lnTo>
                  <a:lnTo>
                    <a:pt x="622" y="2107"/>
                  </a:lnTo>
                  <a:lnTo>
                    <a:pt x="683" y="2107"/>
                  </a:lnTo>
                  <a:lnTo>
                    <a:pt x="721" y="2133"/>
                  </a:lnTo>
                  <a:lnTo>
                    <a:pt x="752" y="2169"/>
                  </a:lnTo>
                  <a:lnTo>
                    <a:pt x="766" y="2166"/>
                  </a:lnTo>
                  <a:lnTo>
                    <a:pt x="785" y="2178"/>
                  </a:lnTo>
                  <a:lnTo>
                    <a:pt x="802" y="2178"/>
                  </a:lnTo>
                  <a:lnTo>
                    <a:pt x="811" y="2188"/>
                  </a:lnTo>
                  <a:lnTo>
                    <a:pt x="821" y="2185"/>
                  </a:lnTo>
                  <a:lnTo>
                    <a:pt x="828" y="2178"/>
                  </a:lnTo>
                  <a:lnTo>
                    <a:pt x="844" y="2180"/>
                  </a:lnTo>
                  <a:lnTo>
                    <a:pt x="851" y="2171"/>
                  </a:lnTo>
                  <a:lnTo>
                    <a:pt x="877" y="2173"/>
                  </a:lnTo>
                  <a:lnTo>
                    <a:pt x="891" y="2171"/>
                  </a:lnTo>
                  <a:lnTo>
                    <a:pt x="901" y="2178"/>
                  </a:lnTo>
                  <a:lnTo>
                    <a:pt x="927" y="2180"/>
                  </a:lnTo>
                  <a:lnTo>
                    <a:pt x="946" y="2173"/>
                  </a:lnTo>
                  <a:lnTo>
                    <a:pt x="965" y="2176"/>
                  </a:lnTo>
                  <a:lnTo>
                    <a:pt x="991" y="2159"/>
                  </a:lnTo>
                  <a:lnTo>
                    <a:pt x="1021" y="2150"/>
                  </a:lnTo>
                  <a:lnTo>
                    <a:pt x="1045" y="2154"/>
                  </a:lnTo>
                  <a:lnTo>
                    <a:pt x="1071" y="2147"/>
                  </a:lnTo>
                  <a:lnTo>
                    <a:pt x="1173" y="2162"/>
                  </a:lnTo>
                  <a:lnTo>
                    <a:pt x="1192" y="2171"/>
                  </a:lnTo>
                  <a:lnTo>
                    <a:pt x="1204" y="2199"/>
                  </a:lnTo>
                  <a:lnTo>
                    <a:pt x="1213" y="2197"/>
                  </a:lnTo>
                  <a:lnTo>
                    <a:pt x="1227" y="2209"/>
                  </a:lnTo>
                  <a:lnTo>
                    <a:pt x="1251" y="2218"/>
                  </a:lnTo>
                  <a:lnTo>
                    <a:pt x="1279" y="2211"/>
                  </a:lnTo>
                  <a:lnTo>
                    <a:pt x="1296" y="2202"/>
                  </a:lnTo>
                  <a:lnTo>
                    <a:pt x="1312" y="2183"/>
                  </a:lnTo>
                  <a:lnTo>
                    <a:pt x="1336" y="2180"/>
                  </a:lnTo>
                  <a:lnTo>
                    <a:pt x="1336" y="2171"/>
                  </a:lnTo>
                  <a:lnTo>
                    <a:pt x="1319" y="2162"/>
                  </a:lnTo>
                  <a:lnTo>
                    <a:pt x="1312" y="2133"/>
                  </a:lnTo>
                  <a:lnTo>
                    <a:pt x="1322" y="2100"/>
                  </a:lnTo>
                  <a:lnTo>
                    <a:pt x="1336" y="2093"/>
                  </a:lnTo>
                  <a:lnTo>
                    <a:pt x="1360" y="2098"/>
                  </a:lnTo>
                  <a:lnTo>
                    <a:pt x="1388" y="2093"/>
                  </a:lnTo>
                  <a:lnTo>
                    <a:pt x="1414" y="2081"/>
                  </a:lnTo>
                  <a:lnTo>
                    <a:pt x="1431" y="2060"/>
                  </a:lnTo>
                  <a:lnTo>
                    <a:pt x="1435" y="2022"/>
                  </a:lnTo>
                  <a:lnTo>
                    <a:pt x="1454" y="2008"/>
                  </a:lnTo>
                  <a:lnTo>
                    <a:pt x="1464" y="1982"/>
                  </a:lnTo>
                  <a:lnTo>
                    <a:pt x="1492" y="1975"/>
                  </a:lnTo>
                  <a:lnTo>
                    <a:pt x="1525" y="1977"/>
                  </a:lnTo>
                  <a:lnTo>
                    <a:pt x="1544" y="1958"/>
                  </a:lnTo>
                  <a:lnTo>
                    <a:pt x="1577" y="1970"/>
                  </a:lnTo>
                  <a:lnTo>
                    <a:pt x="1587" y="1965"/>
                  </a:lnTo>
                  <a:lnTo>
                    <a:pt x="1594" y="1949"/>
                  </a:lnTo>
                  <a:lnTo>
                    <a:pt x="1608" y="1935"/>
                  </a:lnTo>
                  <a:lnTo>
                    <a:pt x="1624" y="1939"/>
                  </a:lnTo>
                  <a:lnTo>
                    <a:pt x="1653" y="1927"/>
                  </a:lnTo>
                  <a:lnTo>
                    <a:pt x="1667" y="1930"/>
                  </a:lnTo>
                  <a:lnTo>
                    <a:pt x="1669" y="0"/>
                  </a:lnTo>
                  <a:lnTo>
                    <a:pt x="1700" y="40"/>
                  </a:lnTo>
                  <a:lnTo>
                    <a:pt x="1707" y="40"/>
                  </a:lnTo>
                  <a:lnTo>
                    <a:pt x="1717" y="57"/>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08" name="Freeform 107"/>
            <p:cNvSpPr>
              <a:spLocks/>
            </p:cNvSpPr>
            <p:nvPr/>
          </p:nvSpPr>
          <p:spPr bwMode="auto">
            <a:xfrm>
              <a:off x="7301928" y="2760919"/>
              <a:ext cx="1279820" cy="1503625"/>
            </a:xfrm>
            <a:custGeom>
              <a:avLst/>
              <a:gdLst>
                <a:gd name="T0" fmla="*/ 1638 w 1950"/>
                <a:gd name="T1" fmla="*/ 16 h 2291"/>
                <a:gd name="T2" fmla="*/ 1950 w 1950"/>
                <a:gd name="T3" fmla="*/ 30 h 2291"/>
                <a:gd name="T4" fmla="*/ 1931 w 1950"/>
                <a:gd name="T5" fmla="*/ 78 h 2291"/>
                <a:gd name="T6" fmla="*/ 1851 w 1950"/>
                <a:gd name="T7" fmla="*/ 392 h 2291"/>
                <a:gd name="T8" fmla="*/ 1792 w 1950"/>
                <a:gd name="T9" fmla="*/ 711 h 2291"/>
                <a:gd name="T10" fmla="*/ 1700 w 1950"/>
                <a:gd name="T11" fmla="*/ 938 h 2291"/>
                <a:gd name="T12" fmla="*/ 1326 w 1950"/>
                <a:gd name="T13" fmla="*/ 1258 h 2291"/>
                <a:gd name="T14" fmla="*/ 1146 w 1950"/>
                <a:gd name="T15" fmla="*/ 1473 h 2291"/>
                <a:gd name="T16" fmla="*/ 1087 w 1950"/>
                <a:gd name="T17" fmla="*/ 1634 h 2291"/>
                <a:gd name="T18" fmla="*/ 775 w 1950"/>
                <a:gd name="T19" fmla="*/ 2159 h 2291"/>
                <a:gd name="T20" fmla="*/ 681 w 1950"/>
                <a:gd name="T21" fmla="*/ 2291 h 2291"/>
                <a:gd name="T22" fmla="*/ 652 w 1950"/>
                <a:gd name="T23" fmla="*/ 2234 h 2291"/>
                <a:gd name="T24" fmla="*/ 633 w 1950"/>
                <a:gd name="T25" fmla="*/ 2190 h 2291"/>
                <a:gd name="T26" fmla="*/ 588 w 1950"/>
                <a:gd name="T27" fmla="*/ 2154 h 2291"/>
                <a:gd name="T28" fmla="*/ 560 w 1950"/>
                <a:gd name="T29" fmla="*/ 2126 h 2291"/>
                <a:gd name="T30" fmla="*/ 503 w 1950"/>
                <a:gd name="T31" fmla="*/ 2104 h 2291"/>
                <a:gd name="T32" fmla="*/ 468 w 1950"/>
                <a:gd name="T33" fmla="*/ 2090 h 2291"/>
                <a:gd name="T34" fmla="*/ 392 w 1950"/>
                <a:gd name="T35" fmla="*/ 2069 h 2291"/>
                <a:gd name="T36" fmla="*/ 286 w 1950"/>
                <a:gd name="T37" fmla="*/ 2050 h 2291"/>
                <a:gd name="T38" fmla="*/ 156 w 1950"/>
                <a:gd name="T39" fmla="*/ 2022 h 2291"/>
                <a:gd name="T40" fmla="*/ 104 w 1950"/>
                <a:gd name="T41" fmla="*/ 2015 h 2291"/>
                <a:gd name="T42" fmla="*/ 11 w 1950"/>
                <a:gd name="T43" fmla="*/ 1974 h 2291"/>
                <a:gd name="T44" fmla="*/ 16 w 1950"/>
                <a:gd name="T45" fmla="*/ 1863 h 2291"/>
                <a:gd name="T46" fmla="*/ 99 w 1950"/>
                <a:gd name="T47" fmla="*/ 1835 h 2291"/>
                <a:gd name="T48" fmla="*/ 153 w 1950"/>
                <a:gd name="T49" fmla="*/ 1792 h 2291"/>
                <a:gd name="T50" fmla="*/ 132 w 1950"/>
                <a:gd name="T51" fmla="*/ 1702 h 2291"/>
                <a:gd name="T52" fmla="*/ 177 w 1950"/>
                <a:gd name="T53" fmla="*/ 1669 h 2291"/>
                <a:gd name="T54" fmla="*/ 179 w 1950"/>
                <a:gd name="T55" fmla="*/ 1617 h 2291"/>
                <a:gd name="T56" fmla="*/ 203 w 1950"/>
                <a:gd name="T57" fmla="*/ 1523 h 2291"/>
                <a:gd name="T58" fmla="*/ 255 w 1950"/>
                <a:gd name="T59" fmla="*/ 1482 h 2291"/>
                <a:gd name="T60" fmla="*/ 274 w 1950"/>
                <a:gd name="T61" fmla="*/ 1423 h 2291"/>
                <a:gd name="T62" fmla="*/ 326 w 1950"/>
                <a:gd name="T63" fmla="*/ 1338 h 2291"/>
                <a:gd name="T64" fmla="*/ 279 w 1950"/>
                <a:gd name="T65" fmla="*/ 1241 h 2291"/>
                <a:gd name="T66" fmla="*/ 241 w 1950"/>
                <a:gd name="T67" fmla="*/ 1213 h 2291"/>
                <a:gd name="T68" fmla="*/ 184 w 1950"/>
                <a:gd name="T69" fmla="*/ 1158 h 2291"/>
                <a:gd name="T70" fmla="*/ 118 w 1950"/>
                <a:gd name="T71" fmla="*/ 1118 h 2291"/>
                <a:gd name="T72" fmla="*/ 56 w 1950"/>
                <a:gd name="T73" fmla="*/ 1035 h 2291"/>
                <a:gd name="T74" fmla="*/ 104 w 1950"/>
                <a:gd name="T75" fmla="*/ 938 h 2291"/>
                <a:gd name="T76" fmla="*/ 210 w 1950"/>
                <a:gd name="T77" fmla="*/ 917 h 2291"/>
                <a:gd name="T78" fmla="*/ 260 w 1950"/>
                <a:gd name="T79" fmla="*/ 858 h 2291"/>
                <a:gd name="T80" fmla="*/ 399 w 1950"/>
                <a:gd name="T81" fmla="*/ 761 h 2291"/>
                <a:gd name="T82" fmla="*/ 413 w 1950"/>
                <a:gd name="T83" fmla="*/ 664 h 2291"/>
                <a:gd name="T84" fmla="*/ 430 w 1950"/>
                <a:gd name="T85" fmla="*/ 584 h 2291"/>
                <a:gd name="T86" fmla="*/ 439 w 1950"/>
                <a:gd name="T87" fmla="*/ 458 h 2291"/>
                <a:gd name="T88" fmla="*/ 454 w 1950"/>
                <a:gd name="T89" fmla="*/ 378 h 2291"/>
                <a:gd name="T90" fmla="*/ 480 w 1950"/>
                <a:gd name="T91" fmla="*/ 340 h 2291"/>
                <a:gd name="T92" fmla="*/ 569 w 1950"/>
                <a:gd name="T93" fmla="*/ 302 h 2291"/>
                <a:gd name="T94" fmla="*/ 671 w 1950"/>
                <a:gd name="T95" fmla="*/ 288 h 2291"/>
                <a:gd name="T96" fmla="*/ 756 w 1950"/>
                <a:gd name="T97" fmla="*/ 255 h 2291"/>
                <a:gd name="T98" fmla="*/ 796 w 1950"/>
                <a:gd name="T99" fmla="*/ 264 h 2291"/>
                <a:gd name="T100" fmla="*/ 912 w 1950"/>
                <a:gd name="T101" fmla="*/ 246 h 2291"/>
                <a:gd name="T102" fmla="*/ 981 w 1950"/>
                <a:gd name="T103" fmla="*/ 281 h 2291"/>
                <a:gd name="T104" fmla="*/ 1040 w 1950"/>
                <a:gd name="T105" fmla="*/ 290 h 2291"/>
                <a:gd name="T106" fmla="*/ 1130 w 1950"/>
                <a:gd name="T107" fmla="*/ 295 h 2291"/>
                <a:gd name="T108" fmla="*/ 1295 w 1950"/>
                <a:gd name="T109" fmla="*/ 269 h 2291"/>
                <a:gd name="T110" fmla="*/ 1577 w 1950"/>
                <a:gd name="T111" fmla="*/ 0 h 2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50" h="2291">
                  <a:moveTo>
                    <a:pt x="1584" y="7"/>
                  </a:moveTo>
                  <a:lnTo>
                    <a:pt x="1586" y="14"/>
                  </a:lnTo>
                  <a:lnTo>
                    <a:pt x="1617" y="30"/>
                  </a:lnTo>
                  <a:lnTo>
                    <a:pt x="1638" y="16"/>
                  </a:lnTo>
                  <a:lnTo>
                    <a:pt x="1664" y="26"/>
                  </a:lnTo>
                  <a:lnTo>
                    <a:pt x="1711" y="30"/>
                  </a:lnTo>
                  <a:lnTo>
                    <a:pt x="1917" y="35"/>
                  </a:lnTo>
                  <a:lnTo>
                    <a:pt x="1950" y="30"/>
                  </a:lnTo>
                  <a:lnTo>
                    <a:pt x="1946" y="47"/>
                  </a:lnTo>
                  <a:lnTo>
                    <a:pt x="1934" y="52"/>
                  </a:lnTo>
                  <a:lnTo>
                    <a:pt x="1929" y="68"/>
                  </a:lnTo>
                  <a:lnTo>
                    <a:pt x="1931" y="78"/>
                  </a:lnTo>
                  <a:lnTo>
                    <a:pt x="1946" y="49"/>
                  </a:lnTo>
                  <a:lnTo>
                    <a:pt x="1929" y="146"/>
                  </a:lnTo>
                  <a:lnTo>
                    <a:pt x="1849" y="371"/>
                  </a:lnTo>
                  <a:lnTo>
                    <a:pt x="1851" y="392"/>
                  </a:lnTo>
                  <a:lnTo>
                    <a:pt x="1813" y="534"/>
                  </a:lnTo>
                  <a:lnTo>
                    <a:pt x="1808" y="577"/>
                  </a:lnTo>
                  <a:lnTo>
                    <a:pt x="1811" y="598"/>
                  </a:lnTo>
                  <a:lnTo>
                    <a:pt x="1792" y="711"/>
                  </a:lnTo>
                  <a:lnTo>
                    <a:pt x="1730" y="834"/>
                  </a:lnTo>
                  <a:lnTo>
                    <a:pt x="1730" y="858"/>
                  </a:lnTo>
                  <a:lnTo>
                    <a:pt x="1719" y="910"/>
                  </a:lnTo>
                  <a:lnTo>
                    <a:pt x="1700" y="938"/>
                  </a:lnTo>
                  <a:lnTo>
                    <a:pt x="1534" y="1102"/>
                  </a:lnTo>
                  <a:lnTo>
                    <a:pt x="1418" y="1147"/>
                  </a:lnTo>
                  <a:lnTo>
                    <a:pt x="1359" y="1213"/>
                  </a:lnTo>
                  <a:lnTo>
                    <a:pt x="1326" y="1258"/>
                  </a:lnTo>
                  <a:lnTo>
                    <a:pt x="1272" y="1307"/>
                  </a:lnTo>
                  <a:lnTo>
                    <a:pt x="1258" y="1331"/>
                  </a:lnTo>
                  <a:lnTo>
                    <a:pt x="1217" y="1374"/>
                  </a:lnTo>
                  <a:lnTo>
                    <a:pt x="1146" y="1473"/>
                  </a:lnTo>
                  <a:lnTo>
                    <a:pt x="1085" y="1584"/>
                  </a:lnTo>
                  <a:lnTo>
                    <a:pt x="1075" y="1612"/>
                  </a:lnTo>
                  <a:lnTo>
                    <a:pt x="1080" y="1631"/>
                  </a:lnTo>
                  <a:lnTo>
                    <a:pt x="1087" y="1634"/>
                  </a:lnTo>
                  <a:lnTo>
                    <a:pt x="1087" y="1638"/>
                  </a:lnTo>
                  <a:lnTo>
                    <a:pt x="1005" y="1735"/>
                  </a:lnTo>
                  <a:lnTo>
                    <a:pt x="882" y="1981"/>
                  </a:lnTo>
                  <a:lnTo>
                    <a:pt x="775" y="2159"/>
                  </a:lnTo>
                  <a:lnTo>
                    <a:pt x="733" y="2213"/>
                  </a:lnTo>
                  <a:lnTo>
                    <a:pt x="695" y="2279"/>
                  </a:lnTo>
                  <a:lnTo>
                    <a:pt x="681" y="2291"/>
                  </a:lnTo>
                  <a:lnTo>
                    <a:pt x="681" y="2291"/>
                  </a:lnTo>
                  <a:lnTo>
                    <a:pt x="671" y="2282"/>
                  </a:lnTo>
                  <a:lnTo>
                    <a:pt x="664" y="2260"/>
                  </a:lnTo>
                  <a:lnTo>
                    <a:pt x="650" y="2251"/>
                  </a:lnTo>
                  <a:lnTo>
                    <a:pt x="652" y="2234"/>
                  </a:lnTo>
                  <a:lnTo>
                    <a:pt x="643" y="2225"/>
                  </a:lnTo>
                  <a:lnTo>
                    <a:pt x="647" y="2213"/>
                  </a:lnTo>
                  <a:lnTo>
                    <a:pt x="645" y="2201"/>
                  </a:lnTo>
                  <a:lnTo>
                    <a:pt x="633" y="2190"/>
                  </a:lnTo>
                  <a:lnTo>
                    <a:pt x="621" y="2190"/>
                  </a:lnTo>
                  <a:lnTo>
                    <a:pt x="614" y="2166"/>
                  </a:lnTo>
                  <a:lnTo>
                    <a:pt x="595" y="2163"/>
                  </a:lnTo>
                  <a:lnTo>
                    <a:pt x="588" y="2154"/>
                  </a:lnTo>
                  <a:lnTo>
                    <a:pt x="577" y="2159"/>
                  </a:lnTo>
                  <a:lnTo>
                    <a:pt x="572" y="2142"/>
                  </a:lnTo>
                  <a:lnTo>
                    <a:pt x="560" y="2137"/>
                  </a:lnTo>
                  <a:lnTo>
                    <a:pt x="560" y="2126"/>
                  </a:lnTo>
                  <a:lnTo>
                    <a:pt x="546" y="2130"/>
                  </a:lnTo>
                  <a:lnTo>
                    <a:pt x="532" y="2123"/>
                  </a:lnTo>
                  <a:lnTo>
                    <a:pt x="525" y="2116"/>
                  </a:lnTo>
                  <a:lnTo>
                    <a:pt x="503" y="2104"/>
                  </a:lnTo>
                  <a:lnTo>
                    <a:pt x="496" y="2088"/>
                  </a:lnTo>
                  <a:lnTo>
                    <a:pt x="480" y="2085"/>
                  </a:lnTo>
                  <a:lnTo>
                    <a:pt x="473" y="2097"/>
                  </a:lnTo>
                  <a:lnTo>
                    <a:pt x="468" y="2090"/>
                  </a:lnTo>
                  <a:lnTo>
                    <a:pt x="437" y="2083"/>
                  </a:lnTo>
                  <a:lnTo>
                    <a:pt x="430" y="2074"/>
                  </a:lnTo>
                  <a:lnTo>
                    <a:pt x="402" y="2081"/>
                  </a:lnTo>
                  <a:lnTo>
                    <a:pt x="392" y="2069"/>
                  </a:lnTo>
                  <a:lnTo>
                    <a:pt x="373" y="2064"/>
                  </a:lnTo>
                  <a:lnTo>
                    <a:pt x="340" y="2038"/>
                  </a:lnTo>
                  <a:lnTo>
                    <a:pt x="314" y="2050"/>
                  </a:lnTo>
                  <a:lnTo>
                    <a:pt x="286" y="2050"/>
                  </a:lnTo>
                  <a:lnTo>
                    <a:pt x="279" y="2059"/>
                  </a:lnTo>
                  <a:lnTo>
                    <a:pt x="272" y="2059"/>
                  </a:lnTo>
                  <a:lnTo>
                    <a:pt x="238" y="2045"/>
                  </a:lnTo>
                  <a:lnTo>
                    <a:pt x="156" y="2022"/>
                  </a:lnTo>
                  <a:lnTo>
                    <a:pt x="156" y="1993"/>
                  </a:lnTo>
                  <a:lnTo>
                    <a:pt x="120" y="1977"/>
                  </a:lnTo>
                  <a:lnTo>
                    <a:pt x="111" y="1979"/>
                  </a:lnTo>
                  <a:lnTo>
                    <a:pt x="104" y="2015"/>
                  </a:lnTo>
                  <a:lnTo>
                    <a:pt x="94" y="2017"/>
                  </a:lnTo>
                  <a:lnTo>
                    <a:pt x="54" y="2007"/>
                  </a:lnTo>
                  <a:lnTo>
                    <a:pt x="33" y="1979"/>
                  </a:lnTo>
                  <a:lnTo>
                    <a:pt x="11" y="1974"/>
                  </a:lnTo>
                  <a:lnTo>
                    <a:pt x="2" y="1955"/>
                  </a:lnTo>
                  <a:lnTo>
                    <a:pt x="14" y="1932"/>
                  </a:lnTo>
                  <a:lnTo>
                    <a:pt x="0" y="1903"/>
                  </a:lnTo>
                  <a:lnTo>
                    <a:pt x="16" y="1863"/>
                  </a:lnTo>
                  <a:lnTo>
                    <a:pt x="56" y="1880"/>
                  </a:lnTo>
                  <a:lnTo>
                    <a:pt x="71" y="1847"/>
                  </a:lnTo>
                  <a:lnTo>
                    <a:pt x="92" y="1851"/>
                  </a:lnTo>
                  <a:lnTo>
                    <a:pt x="99" y="1835"/>
                  </a:lnTo>
                  <a:lnTo>
                    <a:pt x="115" y="1823"/>
                  </a:lnTo>
                  <a:lnTo>
                    <a:pt x="108" y="1806"/>
                  </a:lnTo>
                  <a:lnTo>
                    <a:pt x="134" y="1790"/>
                  </a:lnTo>
                  <a:lnTo>
                    <a:pt x="153" y="1792"/>
                  </a:lnTo>
                  <a:lnTo>
                    <a:pt x="175" y="1766"/>
                  </a:lnTo>
                  <a:lnTo>
                    <a:pt x="175" y="1745"/>
                  </a:lnTo>
                  <a:lnTo>
                    <a:pt x="156" y="1733"/>
                  </a:lnTo>
                  <a:lnTo>
                    <a:pt x="132" y="1702"/>
                  </a:lnTo>
                  <a:lnTo>
                    <a:pt x="132" y="1702"/>
                  </a:lnTo>
                  <a:lnTo>
                    <a:pt x="160" y="1681"/>
                  </a:lnTo>
                  <a:lnTo>
                    <a:pt x="172" y="1683"/>
                  </a:lnTo>
                  <a:lnTo>
                    <a:pt x="177" y="1669"/>
                  </a:lnTo>
                  <a:lnTo>
                    <a:pt x="196" y="1664"/>
                  </a:lnTo>
                  <a:lnTo>
                    <a:pt x="198" y="1657"/>
                  </a:lnTo>
                  <a:lnTo>
                    <a:pt x="191" y="1631"/>
                  </a:lnTo>
                  <a:lnTo>
                    <a:pt x="179" y="1617"/>
                  </a:lnTo>
                  <a:lnTo>
                    <a:pt x="191" y="1570"/>
                  </a:lnTo>
                  <a:lnTo>
                    <a:pt x="189" y="1551"/>
                  </a:lnTo>
                  <a:lnTo>
                    <a:pt x="201" y="1539"/>
                  </a:lnTo>
                  <a:lnTo>
                    <a:pt x="203" y="1523"/>
                  </a:lnTo>
                  <a:lnTo>
                    <a:pt x="217" y="1520"/>
                  </a:lnTo>
                  <a:lnTo>
                    <a:pt x="231" y="1508"/>
                  </a:lnTo>
                  <a:lnTo>
                    <a:pt x="255" y="1504"/>
                  </a:lnTo>
                  <a:lnTo>
                    <a:pt x="255" y="1482"/>
                  </a:lnTo>
                  <a:lnTo>
                    <a:pt x="274" y="1478"/>
                  </a:lnTo>
                  <a:lnTo>
                    <a:pt x="260" y="1468"/>
                  </a:lnTo>
                  <a:lnTo>
                    <a:pt x="262" y="1428"/>
                  </a:lnTo>
                  <a:lnTo>
                    <a:pt x="274" y="1423"/>
                  </a:lnTo>
                  <a:lnTo>
                    <a:pt x="281" y="1411"/>
                  </a:lnTo>
                  <a:lnTo>
                    <a:pt x="319" y="1397"/>
                  </a:lnTo>
                  <a:lnTo>
                    <a:pt x="335" y="1352"/>
                  </a:lnTo>
                  <a:lnTo>
                    <a:pt x="326" y="1338"/>
                  </a:lnTo>
                  <a:lnTo>
                    <a:pt x="326" y="1319"/>
                  </a:lnTo>
                  <a:lnTo>
                    <a:pt x="309" y="1298"/>
                  </a:lnTo>
                  <a:lnTo>
                    <a:pt x="302" y="1270"/>
                  </a:lnTo>
                  <a:lnTo>
                    <a:pt x="279" y="1241"/>
                  </a:lnTo>
                  <a:lnTo>
                    <a:pt x="281" y="1222"/>
                  </a:lnTo>
                  <a:lnTo>
                    <a:pt x="274" y="1213"/>
                  </a:lnTo>
                  <a:lnTo>
                    <a:pt x="255" y="1206"/>
                  </a:lnTo>
                  <a:lnTo>
                    <a:pt x="241" y="1213"/>
                  </a:lnTo>
                  <a:lnTo>
                    <a:pt x="224" y="1196"/>
                  </a:lnTo>
                  <a:lnTo>
                    <a:pt x="222" y="1182"/>
                  </a:lnTo>
                  <a:lnTo>
                    <a:pt x="196" y="1170"/>
                  </a:lnTo>
                  <a:lnTo>
                    <a:pt x="184" y="1158"/>
                  </a:lnTo>
                  <a:lnTo>
                    <a:pt x="156" y="1149"/>
                  </a:lnTo>
                  <a:lnTo>
                    <a:pt x="151" y="1130"/>
                  </a:lnTo>
                  <a:lnTo>
                    <a:pt x="130" y="1116"/>
                  </a:lnTo>
                  <a:lnTo>
                    <a:pt x="118" y="1118"/>
                  </a:lnTo>
                  <a:lnTo>
                    <a:pt x="99" y="1099"/>
                  </a:lnTo>
                  <a:lnTo>
                    <a:pt x="78" y="1054"/>
                  </a:lnTo>
                  <a:lnTo>
                    <a:pt x="56" y="1035"/>
                  </a:lnTo>
                  <a:lnTo>
                    <a:pt x="56" y="1035"/>
                  </a:lnTo>
                  <a:lnTo>
                    <a:pt x="68" y="993"/>
                  </a:lnTo>
                  <a:lnTo>
                    <a:pt x="85" y="979"/>
                  </a:lnTo>
                  <a:lnTo>
                    <a:pt x="85" y="960"/>
                  </a:lnTo>
                  <a:lnTo>
                    <a:pt x="104" y="938"/>
                  </a:lnTo>
                  <a:lnTo>
                    <a:pt x="153" y="922"/>
                  </a:lnTo>
                  <a:lnTo>
                    <a:pt x="182" y="927"/>
                  </a:lnTo>
                  <a:lnTo>
                    <a:pt x="191" y="917"/>
                  </a:lnTo>
                  <a:lnTo>
                    <a:pt x="210" y="917"/>
                  </a:lnTo>
                  <a:lnTo>
                    <a:pt x="212" y="910"/>
                  </a:lnTo>
                  <a:lnTo>
                    <a:pt x="208" y="889"/>
                  </a:lnTo>
                  <a:lnTo>
                    <a:pt x="227" y="868"/>
                  </a:lnTo>
                  <a:lnTo>
                    <a:pt x="260" y="858"/>
                  </a:lnTo>
                  <a:lnTo>
                    <a:pt x="281" y="834"/>
                  </a:lnTo>
                  <a:lnTo>
                    <a:pt x="314" y="818"/>
                  </a:lnTo>
                  <a:lnTo>
                    <a:pt x="352" y="768"/>
                  </a:lnTo>
                  <a:lnTo>
                    <a:pt x="399" y="761"/>
                  </a:lnTo>
                  <a:lnTo>
                    <a:pt x="411" y="733"/>
                  </a:lnTo>
                  <a:lnTo>
                    <a:pt x="432" y="716"/>
                  </a:lnTo>
                  <a:lnTo>
                    <a:pt x="432" y="685"/>
                  </a:lnTo>
                  <a:lnTo>
                    <a:pt x="413" y="664"/>
                  </a:lnTo>
                  <a:lnTo>
                    <a:pt x="411" y="650"/>
                  </a:lnTo>
                  <a:lnTo>
                    <a:pt x="416" y="631"/>
                  </a:lnTo>
                  <a:lnTo>
                    <a:pt x="430" y="617"/>
                  </a:lnTo>
                  <a:lnTo>
                    <a:pt x="430" y="584"/>
                  </a:lnTo>
                  <a:lnTo>
                    <a:pt x="458" y="532"/>
                  </a:lnTo>
                  <a:lnTo>
                    <a:pt x="447" y="513"/>
                  </a:lnTo>
                  <a:lnTo>
                    <a:pt x="451" y="480"/>
                  </a:lnTo>
                  <a:lnTo>
                    <a:pt x="439" y="458"/>
                  </a:lnTo>
                  <a:lnTo>
                    <a:pt x="439" y="449"/>
                  </a:lnTo>
                  <a:lnTo>
                    <a:pt x="484" y="413"/>
                  </a:lnTo>
                  <a:lnTo>
                    <a:pt x="477" y="387"/>
                  </a:lnTo>
                  <a:lnTo>
                    <a:pt x="454" y="378"/>
                  </a:lnTo>
                  <a:lnTo>
                    <a:pt x="458" y="359"/>
                  </a:lnTo>
                  <a:lnTo>
                    <a:pt x="451" y="354"/>
                  </a:lnTo>
                  <a:lnTo>
                    <a:pt x="480" y="340"/>
                  </a:lnTo>
                  <a:lnTo>
                    <a:pt x="480" y="340"/>
                  </a:lnTo>
                  <a:lnTo>
                    <a:pt x="494" y="347"/>
                  </a:lnTo>
                  <a:lnTo>
                    <a:pt x="517" y="305"/>
                  </a:lnTo>
                  <a:lnTo>
                    <a:pt x="555" y="293"/>
                  </a:lnTo>
                  <a:lnTo>
                    <a:pt x="569" y="302"/>
                  </a:lnTo>
                  <a:lnTo>
                    <a:pt x="595" y="307"/>
                  </a:lnTo>
                  <a:lnTo>
                    <a:pt x="614" y="293"/>
                  </a:lnTo>
                  <a:lnTo>
                    <a:pt x="657" y="305"/>
                  </a:lnTo>
                  <a:lnTo>
                    <a:pt x="671" y="288"/>
                  </a:lnTo>
                  <a:lnTo>
                    <a:pt x="692" y="281"/>
                  </a:lnTo>
                  <a:lnTo>
                    <a:pt x="718" y="260"/>
                  </a:lnTo>
                  <a:lnTo>
                    <a:pt x="740" y="253"/>
                  </a:lnTo>
                  <a:lnTo>
                    <a:pt x="756" y="255"/>
                  </a:lnTo>
                  <a:lnTo>
                    <a:pt x="768" y="241"/>
                  </a:lnTo>
                  <a:lnTo>
                    <a:pt x="787" y="246"/>
                  </a:lnTo>
                  <a:lnTo>
                    <a:pt x="789" y="262"/>
                  </a:lnTo>
                  <a:lnTo>
                    <a:pt x="796" y="264"/>
                  </a:lnTo>
                  <a:lnTo>
                    <a:pt x="825" y="262"/>
                  </a:lnTo>
                  <a:lnTo>
                    <a:pt x="860" y="269"/>
                  </a:lnTo>
                  <a:lnTo>
                    <a:pt x="889" y="248"/>
                  </a:lnTo>
                  <a:lnTo>
                    <a:pt x="912" y="246"/>
                  </a:lnTo>
                  <a:lnTo>
                    <a:pt x="936" y="255"/>
                  </a:lnTo>
                  <a:lnTo>
                    <a:pt x="948" y="267"/>
                  </a:lnTo>
                  <a:lnTo>
                    <a:pt x="960" y="267"/>
                  </a:lnTo>
                  <a:lnTo>
                    <a:pt x="981" y="281"/>
                  </a:lnTo>
                  <a:lnTo>
                    <a:pt x="997" y="267"/>
                  </a:lnTo>
                  <a:lnTo>
                    <a:pt x="1021" y="262"/>
                  </a:lnTo>
                  <a:lnTo>
                    <a:pt x="1026" y="279"/>
                  </a:lnTo>
                  <a:lnTo>
                    <a:pt x="1040" y="290"/>
                  </a:lnTo>
                  <a:lnTo>
                    <a:pt x="1085" y="279"/>
                  </a:lnTo>
                  <a:lnTo>
                    <a:pt x="1097" y="283"/>
                  </a:lnTo>
                  <a:lnTo>
                    <a:pt x="1109" y="279"/>
                  </a:lnTo>
                  <a:lnTo>
                    <a:pt x="1130" y="295"/>
                  </a:lnTo>
                  <a:lnTo>
                    <a:pt x="1144" y="298"/>
                  </a:lnTo>
                  <a:lnTo>
                    <a:pt x="1196" y="231"/>
                  </a:lnTo>
                  <a:lnTo>
                    <a:pt x="1196" y="231"/>
                  </a:lnTo>
                  <a:lnTo>
                    <a:pt x="1295" y="269"/>
                  </a:lnTo>
                  <a:lnTo>
                    <a:pt x="1518" y="269"/>
                  </a:lnTo>
                  <a:lnTo>
                    <a:pt x="1522" y="134"/>
                  </a:lnTo>
                  <a:lnTo>
                    <a:pt x="1537" y="2"/>
                  </a:lnTo>
                  <a:lnTo>
                    <a:pt x="1577" y="0"/>
                  </a:lnTo>
                  <a:lnTo>
                    <a:pt x="1584" y="7"/>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09" name="Freeform 108"/>
            <p:cNvSpPr>
              <a:spLocks/>
            </p:cNvSpPr>
            <p:nvPr/>
          </p:nvSpPr>
          <p:spPr bwMode="auto">
            <a:xfrm>
              <a:off x="5409763" y="2021905"/>
              <a:ext cx="1750400" cy="1188592"/>
            </a:xfrm>
            <a:custGeom>
              <a:avLst/>
              <a:gdLst>
                <a:gd name="T0" fmla="*/ 1949 w 2667"/>
                <a:gd name="T1" fmla="*/ 120 h 1811"/>
                <a:gd name="T2" fmla="*/ 2088 w 2667"/>
                <a:gd name="T3" fmla="*/ 130 h 1811"/>
                <a:gd name="T4" fmla="*/ 2299 w 2667"/>
                <a:gd name="T5" fmla="*/ 239 h 1811"/>
                <a:gd name="T6" fmla="*/ 2412 w 2667"/>
                <a:gd name="T7" fmla="*/ 180 h 1811"/>
                <a:gd name="T8" fmla="*/ 2492 w 2667"/>
                <a:gd name="T9" fmla="*/ 189 h 1811"/>
                <a:gd name="T10" fmla="*/ 2608 w 2667"/>
                <a:gd name="T11" fmla="*/ 258 h 1811"/>
                <a:gd name="T12" fmla="*/ 2667 w 2667"/>
                <a:gd name="T13" fmla="*/ 352 h 1811"/>
                <a:gd name="T14" fmla="*/ 2580 w 2667"/>
                <a:gd name="T15" fmla="*/ 407 h 1811"/>
                <a:gd name="T16" fmla="*/ 2544 w 2667"/>
                <a:gd name="T17" fmla="*/ 504 h 1811"/>
                <a:gd name="T18" fmla="*/ 2495 w 2667"/>
                <a:gd name="T19" fmla="*/ 624 h 1811"/>
                <a:gd name="T20" fmla="*/ 2355 w 2667"/>
                <a:gd name="T21" fmla="*/ 619 h 1811"/>
                <a:gd name="T22" fmla="*/ 2185 w 2667"/>
                <a:gd name="T23" fmla="*/ 792 h 1811"/>
                <a:gd name="T24" fmla="*/ 2216 w 2667"/>
                <a:gd name="T25" fmla="*/ 939 h 1811"/>
                <a:gd name="T26" fmla="*/ 2320 w 2667"/>
                <a:gd name="T27" fmla="*/ 1012 h 1811"/>
                <a:gd name="T28" fmla="*/ 2280 w 2667"/>
                <a:gd name="T29" fmla="*/ 1168 h 1811"/>
                <a:gd name="T30" fmla="*/ 2145 w 2667"/>
                <a:gd name="T31" fmla="*/ 1213 h 1811"/>
                <a:gd name="T32" fmla="*/ 2043 w 2667"/>
                <a:gd name="T33" fmla="*/ 1182 h 1811"/>
                <a:gd name="T34" fmla="*/ 1972 w 2667"/>
                <a:gd name="T35" fmla="*/ 1201 h 1811"/>
                <a:gd name="T36" fmla="*/ 1880 w 2667"/>
                <a:gd name="T37" fmla="*/ 1234 h 1811"/>
                <a:gd name="T38" fmla="*/ 1786 w 2667"/>
                <a:gd name="T39" fmla="*/ 1310 h 1811"/>
                <a:gd name="T40" fmla="*/ 1830 w 2667"/>
                <a:gd name="T41" fmla="*/ 1438 h 1811"/>
                <a:gd name="T42" fmla="*/ 1710 w 2667"/>
                <a:gd name="T43" fmla="*/ 1450 h 1811"/>
                <a:gd name="T44" fmla="*/ 1618 w 2667"/>
                <a:gd name="T45" fmla="*/ 1606 h 1811"/>
                <a:gd name="T46" fmla="*/ 1492 w 2667"/>
                <a:gd name="T47" fmla="*/ 1535 h 1811"/>
                <a:gd name="T48" fmla="*/ 1284 w 2667"/>
                <a:gd name="T49" fmla="*/ 1629 h 1811"/>
                <a:gd name="T50" fmla="*/ 1175 w 2667"/>
                <a:gd name="T51" fmla="*/ 1722 h 1811"/>
                <a:gd name="T52" fmla="*/ 1095 w 2667"/>
                <a:gd name="T53" fmla="*/ 1809 h 1811"/>
                <a:gd name="T54" fmla="*/ 1010 w 2667"/>
                <a:gd name="T55" fmla="*/ 1589 h 1811"/>
                <a:gd name="T56" fmla="*/ 960 w 2667"/>
                <a:gd name="T57" fmla="*/ 1589 h 1811"/>
                <a:gd name="T58" fmla="*/ 948 w 2667"/>
                <a:gd name="T59" fmla="*/ 1686 h 1811"/>
                <a:gd name="T60" fmla="*/ 885 w 2667"/>
                <a:gd name="T61" fmla="*/ 1809 h 1811"/>
                <a:gd name="T62" fmla="*/ 809 w 2667"/>
                <a:gd name="T63" fmla="*/ 1705 h 1811"/>
                <a:gd name="T64" fmla="*/ 658 w 2667"/>
                <a:gd name="T65" fmla="*/ 1544 h 1811"/>
                <a:gd name="T66" fmla="*/ 596 w 2667"/>
                <a:gd name="T67" fmla="*/ 1442 h 1811"/>
                <a:gd name="T68" fmla="*/ 523 w 2667"/>
                <a:gd name="T69" fmla="*/ 1521 h 1811"/>
                <a:gd name="T70" fmla="*/ 334 w 2667"/>
                <a:gd name="T71" fmla="*/ 1419 h 1811"/>
                <a:gd name="T72" fmla="*/ 171 w 2667"/>
                <a:gd name="T73" fmla="*/ 1312 h 1811"/>
                <a:gd name="T74" fmla="*/ 173 w 2667"/>
                <a:gd name="T75" fmla="*/ 1156 h 1811"/>
                <a:gd name="T76" fmla="*/ 152 w 2667"/>
                <a:gd name="T77" fmla="*/ 1031 h 1811"/>
                <a:gd name="T78" fmla="*/ 33 w 2667"/>
                <a:gd name="T79" fmla="*/ 1005 h 1811"/>
                <a:gd name="T80" fmla="*/ 0 w 2667"/>
                <a:gd name="T81" fmla="*/ 764 h 1811"/>
                <a:gd name="T82" fmla="*/ 41 w 2667"/>
                <a:gd name="T83" fmla="*/ 653 h 1811"/>
                <a:gd name="T84" fmla="*/ 62 w 2667"/>
                <a:gd name="T85" fmla="*/ 593 h 1811"/>
                <a:gd name="T86" fmla="*/ 104 w 2667"/>
                <a:gd name="T87" fmla="*/ 506 h 1811"/>
                <a:gd name="T88" fmla="*/ 133 w 2667"/>
                <a:gd name="T89" fmla="*/ 404 h 1811"/>
                <a:gd name="T90" fmla="*/ 199 w 2667"/>
                <a:gd name="T91" fmla="*/ 352 h 1811"/>
                <a:gd name="T92" fmla="*/ 305 w 2667"/>
                <a:gd name="T93" fmla="*/ 326 h 1811"/>
                <a:gd name="T94" fmla="*/ 383 w 2667"/>
                <a:gd name="T95" fmla="*/ 329 h 1811"/>
                <a:gd name="T96" fmla="*/ 461 w 2667"/>
                <a:gd name="T97" fmla="*/ 385 h 1811"/>
                <a:gd name="T98" fmla="*/ 492 w 2667"/>
                <a:gd name="T99" fmla="*/ 418 h 1811"/>
                <a:gd name="T100" fmla="*/ 556 w 2667"/>
                <a:gd name="T101" fmla="*/ 470 h 1811"/>
                <a:gd name="T102" fmla="*/ 648 w 2667"/>
                <a:gd name="T103" fmla="*/ 511 h 1811"/>
                <a:gd name="T104" fmla="*/ 736 w 2667"/>
                <a:gd name="T105" fmla="*/ 508 h 1811"/>
                <a:gd name="T106" fmla="*/ 844 w 2667"/>
                <a:gd name="T107" fmla="*/ 577 h 1811"/>
                <a:gd name="T108" fmla="*/ 1071 w 2667"/>
                <a:gd name="T109" fmla="*/ 610 h 1811"/>
                <a:gd name="T110" fmla="*/ 1277 w 2667"/>
                <a:gd name="T111" fmla="*/ 584 h 1811"/>
                <a:gd name="T112" fmla="*/ 1523 w 2667"/>
                <a:gd name="T113" fmla="*/ 154 h 1811"/>
                <a:gd name="T114" fmla="*/ 1599 w 2667"/>
                <a:gd name="T115" fmla="*/ 42 h 1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67" h="1811">
                  <a:moveTo>
                    <a:pt x="1776" y="0"/>
                  </a:moveTo>
                  <a:lnTo>
                    <a:pt x="1774" y="54"/>
                  </a:lnTo>
                  <a:lnTo>
                    <a:pt x="1793" y="90"/>
                  </a:lnTo>
                  <a:lnTo>
                    <a:pt x="1864" y="99"/>
                  </a:lnTo>
                  <a:lnTo>
                    <a:pt x="1890" y="94"/>
                  </a:lnTo>
                  <a:lnTo>
                    <a:pt x="1923" y="118"/>
                  </a:lnTo>
                  <a:lnTo>
                    <a:pt x="1949" y="120"/>
                  </a:lnTo>
                  <a:lnTo>
                    <a:pt x="1958" y="109"/>
                  </a:lnTo>
                  <a:lnTo>
                    <a:pt x="2031" y="80"/>
                  </a:lnTo>
                  <a:lnTo>
                    <a:pt x="2039" y="71"/>
                  </a:lnTo>
                  <a:lnTo>
                    <a:pt x="2055" y="71"/>
                  </a:lnTo>
                  <a:lnTo>
                    <a:pt x="2057" y="45"/>
                  </a:lnTo>
                  <a:lnTo>
                    <a:pt x="2076" y="42"/>
                  </a:lnTo>
                  <a:lnTo>
                    <a:pt x="2088" y="130"/>
                  </a:lnTo>
                  <a:lnTo>
                    <a:pt x="2121" y="144"/>
                  </a:lnTo>
                  <a:lnTo>
                    <a:pt x="2135" y="170"/>
                  </a:lnTo>
                  <a:lnTo>
                    <a:pt x="2135" y="184"/>
                  </a:lnTo>
                  <a:lnTo>
                    <a:pt x="2199" y="187"/>
                  </a:lnTo>
                  <a:lnTo>
                    <a:pt x="2228" y="222"/>
                  </a:lnTo>
                  <a:lnTo>
                    <a:pt x="2287" y="215"/>
                  </a:lnTo>
                  <a:lnTo>
                    <a:pt x="2299" y="239"/>
                  </a:lnTo>
                  <a:lnTo>
                    <a:pt x="2313" y="243"/>
                  </a:lnTo>
                  <a:lnTo>
                    <a:pt x="2336" y="210"/>
                  </a:lnTo>
                  <a:lnTo>
                    <a:pt x="2334" y="182"/>
                  </a:lnTo>
                  <a:lnTo>
                    <a:pt x="2351" y="172"/>
                  </a:lnTo>
                  <a:lnTo>
                    <a:pt x="2372" y="172"/>
                  </a:lnTo>
                  <a:lnTo>
                    <a:pt x="2391" y="191"/>
                  </a:lnTo>
                  <a:lnTo>
                    <a:pt x="2412" y="180"/>
                  </a:lnTo>
                  <a:lnTo>
                    <a:pt x="2443" y="182"/>
                  </a:lnTo>
                  <a:lnTo>
                    <a:pt x="2448" y="154"/>
                  </a:lnTo>
                  <a:lnTo>
                    <a:pt x="2481" y="161"/>
                  </a:lnTo>
                  <a:lnTo>
                    <a:pt x="2485" y="177"/>
                  </a:lnTo>
                  <a:lnTo>
                    <a:pt x="2471" y="177"/>
                  </a:lnTo>
                  <a:lnTo>
                    <a:pt x="2471" y="187"/>
                  </a:lnTo>
                  <a:lnTo>
                    <a:pt x="2492" y="189"/>
                  </a:lnTo>
                  <a:lnTo>
                    <a:pt x="2500" y="177"/>
                  </a:lnTo>
                  <a:lnTo>
                    <a:pt x="2514" y="175"/>
                  </a:lnTo>
                  <a:lnTo>
                    <a:pt x="2528" y="184"/>
                  </a:lnTo>
                  <a:lnTo>
                    <a:pt x="2571" y="189"/>
                  </a:lnTo>
                  <a:lnTo>
                    <a:pt x="2639" y="222"/>
                  </a:lnTo>
                  <a:lnTo>
                    <a:pt x="2630" y="255"/>
                  </a:lnTo>
                  <a:lnTo>
                    <a:pt x="2608" y="258"/>
                  </a:lnTo>
                  <a:lnTo>
                    <a:pt x="2585" y="241"/>
                  </a:lnTo>
                  <a:lnTo>
                    <a:pt x="2566" y="243"/>
                  </a:lnTo>
                  <a:lnTo>
                    <a:pt x="2561" y="269"/>
                  </a:lnTo>
                  <a:lnTo>
                    <a:pt x="2587" y="274"/>
                  </a:lnTo>
                  <a:lnTo>
                    <a:pt x="2589" y="300"/>
                  </a:lnTo>
                  <a:lnTo>
                    <a:pt x="2632" y="295"/>
                  </a:lnTo>
                  <a:lnTo>
                    <a:pt x="2667" y="352"/>
                  </a:lnTo>
                  <a:lnTo>
                    <a:pt x="2667" y="352"/>
                  </a:lnTo>
                  <a:lnTo>
                    <a:pt x="2667" y="402"/>
                  </a:lnTo>
                  <a:lnTo>
                    <a:pt x="2630" y="414"/>
                  </a:lnTo>
                  <a:lnTo>
                    <a:pt x="2604" y="411"/>
                  </a:lnTo>
                  <a:lnTo>
                    <a:pt x="2594" y="421"/>
                  </a:lnTo>
                  <a:lnTo>
                    <a:pt x="2585" y="421"/>
                  </a:lnTo>
                  <a:lnTo>
                    <a:pt x="2580" y="407"/>
                  </a:lnTo>
                  <a:lnTo>
                    <a:pt x="2592" y="402"/>
                  </a:lnTo>
                  <a:lnTo>
                    <a:pt x="2592" y="395"/>
                  </a:lnTo>
                  <a:lnTo>
                    <a:pt x="2578" y="392"/>
                  </a:lnTo>
                  <a:lnTo>
                    <a:pt x="2556" y="400"/>
                  </a:lnTo>
                  <a:lnTo>
                    <a:pt x="2573" y="470"/>
                  </a:lnTo>
                  <a:lnTo>
                    <a:pt x="2552" y="485"/>
                  </a:lnTo>
                  <a:lnTo>
                    <a:pt x="2544" y="504"/>
                  </a:lnTo>
                  <a:lnTo>
                    <a:pt x="2530" y="513"/>
                  </a:lnTo>
                  <a:lnTo>
                    <a:pt x="2492" y="520"/>
                  </a:lnTo>
                  <a:lnTo>
                    <a:pt x="2514" y="572"/>
                  </a:lnTo>
                  <a:lnTo>
                    <a:pt x="2502" y="577"/>
                  </a:lnTo>
                  <a:lnTo>
                    <a:pt x="2509" y="605"/>
                  </a:lnTo>
                  <a:lnTo>
                    <a:pt x="2497" y="612"/>
                  </a:lnTo>
                  <a:lnTo>
                    <a:pt x="2495" y="624"/>
                  </a:lnTo>
                  <a:lnTo>
                    <a:pt x="2474" y="622"/>
                  </a:lnTo>
                  <a:lnTo>
                    <a:pt x="2474" y="631"/>
                  </a:lnTo>
                  <a:lnTo>
                    <a:pt x="2438" y="636"/>
                  </a:lnTo>
                  <a:lnTo>
                    <a:pt x="2398" y="650"/>
                  </a:lnTo>
                  <a:lnTo>
                    <a:pt x="2396" y="629"/>
                  </a:lnTo>
                  <a:lnTo>
                    <a:pt x="2372" y="641"/>
                  </a:lnTo>
                  <a:lnTo>
                    <a:pt x="2355" y="619"/>
                  </a:lnTo>
                  <a:lnTo>
                    <a:pt x="2351" y="598"/>
                  </a:lnTo>
                  <a:lnTo>
                    <a:pt x="2268" y="643"/>
                  </a:lnTo>
                  <a:lnTo>
                    <a:pt x="2268" y="679"/>
                  </a:lnTo>
                  <a:lnTo>
                    <a:pt x="2247" y="773"/>
                  </a:lnTo>
                  <a:lnTo>
                    <a:pt x="2218" y="776"/>
                  </a:lnTo>
                  <a:lnTo>
                    <a:pt x="2218" y="797"/>
                  </a:lnTo>
                  <a:lnTo>
                    <a:pt x="2185" y="792"/>
                  </a:lnTo>
                  <a:lnTo>
                    <a:pt x="2202" y="865"/>
                  </a:lnTo>
                  <a:lnTo>
                    <a:pt x="2166" y="889"/>
                  </a:lnTo>
                  <a:lnTo>
                    <a:pt x="2138" y="915"/>
                  </a:lnTo>
                  <a:lnTo>
                    <a:pt x="2157" y="953"/>
                  </a:lnTo>
                  <a:lnTo>
                    <a:pt x="2157" y="977"/>
                  </a:lnTo>
                  <a:lnTo>
                    <a:pt x="2221" y="953"/>
                  </a:lnTo>
                  <a:lnTo>
                    <a:pt x="2216" y="939"/>
                  </a:lnTo>
                  <a:lnTo>
                    <a:pt x="2282" y="925"/>
                  </a:lnTo>
                  <a:lnTo>
                    <a:pt x="2289" y="932"/>
                  </a:lnTo>
                  <a:lnTo>
                    <a:pt x="2296" y="948"/>
                  </a:lnTo>
                  <a:lnTo>
                    <a:pt x="2341" y="946"/>
                  </a:lnTo>
                  <a:lnTo>
                    <a:pt x="2334" y="967"/>
                  </a:lnTo>
                  <a:lnTo>
                    <a:pt x="2329" y="969"/>
                  </a:lnTo>
                  <a:lnTo>
                    <a:pt x="2320" y="1012"/>
                  </a:lnTo>
                  <a:lnTo>
                    <a:pt x="2308" y="1014"/>
                  </a:lnTo>
                  <a:lnTo>
                    <a:pt x="2325" y="1036"/>
                  </a:lnTo>
                  <a:lnTo>
                    <a:pt x="2313" y="1111"/>
                  </a:lnTo>
                  <a:lnTo>
                    <a:pt x="2313" y="1111"/>
                  </a:lnTo>
                  <a:lnTo>
                    <a:pt x="2301" y="1114"/>
                  </a:lnTo>
                  <a:lnTo>
                    <a:pt x="2301" y="1137"/>
                  </a:lnTo>
                  <a:lnTo>
                    <a:pt x="2280" y="1168"/>
                  </a:lnTo>
                  <a:lnTo>
                    <a:pt x="2265" y="1173"/>
                  </a:lnTo>
                  <a:lnTo>
                    <a:pt x="2254" y="1185"/>
                  </a:lnTo>
                  <a:lnTo>
                    <a:pt x="2249" y="1187"/>
                  </a:lnTo>
                  <a:lnTo>
                    <a:pt x="2209" y="1149"/>
                  </a:lnTo>
                  <a:lnTo>
                    <a:pt x="2192" y="1159"/>
                  </a:lnTo>
                  <a:lnTo>
                    <a:pt x="2157" y="1206"/>
                  </a:lnTo>
                  <a:lnTo>
                    <a:pt x="2145" y="1213"/>
                  </a:lnTo>
                  <a:lnTo>
                    <a:pt x="2138" y="1211"/>
                  </a:lnTo>
                  <a:lnTo>
                    <a:pt x="2143" y="1197"/>
                  </a:lnTo>
                  <a:lnTo>
                    <a:pt x="2135" y="1189"/>
                  </a:lnTo>
                  <a:lnTo>
                    <a:pt x="2126" y="1194"/>
                  </a:lnTo>
                  <a:lnTo>
                    <a:pt x="2102" y="1189"/>
                  </a:lnTo>
                  <a:lnTo>
                    <a:pt x="2076" y="1194"/>
                  </a:lnTo>
                  <a:lnTo>
                    <a:pt x="2043" y="1182"/>
                  </a:lnTo>
                  <a:lnTo>
                    <a:pt x="2031" y="1161"/>
                  </a:lnTo>
                  <a:lnTo>
                    <a:pt x="2024" y="1161"/>
                  </a:lnTo>
                  <a:lnTo>
                    <a:pt x="2017" y="1168"/>
                  </a:lnTo>
                  <a:lnTo>
                    <a:pt x="2020" y="1201"/>
                  </a:lnTo>
                  <a:lnTo>
                    <a:pt x="2015" y="1208"/>
                  </a:lnTo>
                  <a:lnTo>
                    <a:pt x="1989" y="1185"/>
                  </a:lnTo>
                  <a:lnTo>
                    <a:pt x="1972" y="1201"/>
                  </a:lnTo>
                  <a:lnTo>
                    <a:pt x="1963" y="1194"/>
                  </a:lnTo>
                  <a:lnTo>
                    <a:pt x="1934" y="1208"/>
                  </a:lnTo>
                  <a:lnTo>
                    <a:pt x="1918" y="1223"/>
                  </a:lnTo>
                  <a:lnTo>
                    <a:pt x="1913" y="1239"/>
                  </a:lnTo>
                  <a:lnTo>
                    <a:pt x="1908" y="1241"/>
                  </a:lnTo>
                  <a:lnTo>
                    <a:pt x="1901" y="1230"/>
                  </a:lnTo>
                  <a:lnTo>
                    <a:pt x="1880" y="1234"/>
                  </a:lnTo>
                  <a:lnTo>
                    <a:pt x="1861" y="1256"/>
                  </a:lnTo>
                  <a:lnTo>
                    <a:pt x="1861" y="1284"/>
                  </a:lnTo>
                  <a:lnTo>
                    <a:pt x="1833" y="1282"/>
                  </a:lnTo>
                  <a:lnTo>
                    <a:pt x="1821" y="1303"/>
                  </a:lnTo>
                  <a:lnTo>
                    <a:pt x="1814" y="1303"/>
                  </a:lnTo>
                  <a:lnTo>
                    <a:pt x="1802" y="1312"/>
                  </a:lnTo>
                  <a:lnTo>
                    <a:pt x="1786" y="1310"/>
                  </a:lnTo>
                  <a:lnTo>
                    <a:pt x="1781" y="1317"/>
                  </a:lnTo>
                  <a:lnTo>
                    <a:pt x="1786" y="1336"/>
                  </a:lnTo>
                  <a:lnTo>
                    <a:pt x="1819" y="1369"/>
                  </a:lnTo>
                  <a:lnTo>
                    <a:pt x="1819" y="1395"/>
                  </a:lnTo>
                  <a:lnTo>
                    <a:pt x="1802" y="1402"/>
                  </a:lnTo>
                  <a:lnTo>
                    <a:pt x="1797" y="1416"/>
                  </a:lnTo>
                  <a:lnTo>
                    <a:pt x="1830" y="1438"/>
                  </a:lnTo>
                  <a:lnTo>
                    <a:pt x="1821" y="1440"/>
                  </a:lnTo>
                  <a:lnTo>
                    <a:pt x="1797" y="1435"/>
                  </a:lnTo>
                  <a:lnTo>
                    <a:pt x="1786" y="1440"/>
                  </a:lnTo>
                  <a:lnTo>
                    <a:pt x="1752" y="1435"/>
                  </a:lnTo>
                  <a:lnTo>
                    <a:pt x="1741" y="1452"/>
                  </a:lnTo>
                  <a:lnTo>
                    <a:pt x="1726" y="1445"/>
                  </a:lnTo>
                  <a:lnTo>
                    <a:pt x="1710" y="1450"/>
                  </a:lnTo>
                  <a:lnTo>
                    <a:pt x="1693" y="1473"/>
                  </a:lnTo>
                  <a:lnTo>
                    <a:pt x="1693" y="1492"/>
                  </a:lnTo>
                  <a:lnTo>
                    <a:pt x="1679" y="1497"/>
                  </a:lnTo>
                  <a:lnTo>
                    <a:pt x="1625" y="1549"/>
                  </a:lnTo>
                  <a:lnTo>
                    <a:pt x="1611" y="1580"/>
                  </a:lnTo>
                  <a:lnTo>
                    <a:pt x="1620" y="1596"/>
                  </a:lnTo>
                  <a:lnTo>
                    <a:pt x="1618" y="1606"/>
                  </a:lnTo>
                  <a:lnTo>
                    <a:pt x="1601" y="1610"/>
                  </a:lnTo>
                  <a:lnTo>
                    <a:pt x="1594" y="1606"/>
                  </a:lnTo>
                  <a:lnTo>
                    <a:pt x="1585" y="1563"/>
                  </a:lnTo>
                  <a:lnTo>
                    <a:pt x="1549" y="1554"/>
                  </a:lnTo>
                  <a:lnTo>
                    <a:pt x="1521" y="1556"/>
                  </a:lnTo>
                  <a:lnTo>
                    <a:pt x="1504" y="1535"/>
                  </a:lnTo>
                  <a:lnTo>
                    <a:pt x="1492" y="1535"/>
                  </a:lnTo>
                  <a:lnTo>
                    <a:pt x="1433" y="1570"/>
                  </a:lnTo>
                  <a:lnTo>
                    <a:pt x="1424" y="1584"/>
                  </a:lnTo>
                  <a:lnTo>
                    <a:pt x="1388" y="1577"/>
                  </a:lnTo>
                  <a:lnTo>
                    <a:pt x="1369" y="1594"/>
                  </a:lnTo>
                  <a:lnTo>
                    <a:pt x="1350" y="1591"/>
                  </a:lnTo>
                  <a:lnTo>
                    <a:pt x="1310" y="1608"/>
                  </a:lnTo>
                  <a:lnTo>
                    <a:pt x="1284" y="1629"/>
                  </a:lnTo>
                  <a:lnTo>
                    <a:pt x="1275" y="1643"/>
                  </a:lnTo>
                  <a:lnTo>
                    <a:pt x="1239" y="1651"/>
                  </a:lnTo>
                  <a:lnTo>
                    <a:pt x="1227" y="1670"/>
                  </a:lnTo>
                  <a:lnTo>
                    <a:pt x="1232" y="1679"/>
                  </a:lnTo>
                  <a:lnTo>
                    <a:pt x="1227" y="1688"/>
                  </a:lnTo>
                  <a:lnTo>
                    <a:pt x="1197" y="1717"/>
                  </a:lnTo>
                  <a:lnTo>
                    <a:pt x="1175" y="1722"/>
                  </a:lnTo>
                  <a:lnTo>
                    <a:pt x="1161" y="1745"/>
                  </a:lnTo>
                  <a:lnTo>
                    <a:pt x="1164" y="1759"/>
                  </a:lnTo>
                  <a:lnTo>
                    <a:pt x="1152" y="1774"/>
                  </a:lnTo>
                  <a:lnTo>
                    <a:pt x="1147" y="1788"/>
                  </a:lnTo>
                  <a:lnTo>
                    <a:pt x="1109" y="1797"/>
                  </a:lnTo>
                  <a:lnTo>
                    <a:pt x="1109" y="1797"/>
                  </a:lnTo>
                  <a:lnTo>
                    <a:pt x="1095" y="1809"/>
                  </a:lnTo>
                  <a:lnTo>
                    <a:pt x="1086" y="1811"/>
                  </a:lnTo>
                  <a:lnTo>
                    <a:pt x="1034" y="1710"/>
                  </a:lnTo>
                  <a:lnTo>
                    <a:pt x="1041" y="1707"/>
                  </a:lnTo>
                  <a:lnTo>
                    <a:pt x="1131" y="1601"/>
                  </a:lnTo>
                  <a:lnTo>
                    <a:pt x="1123" y="1596"/>
                  </a:lnTo>
                  <a:lnTo>
                    <a:pt x="1012" y="1599"/>
                  </a:lnTo>
                  <a:lnTo>
                    <a:pt x="1010" y="1589"/>
                  </a:lnTo>
                  <a:lnTo>
                    <a:pt x="1015" y="1577"/>
                  </a:lnTo>
                  <a:lnTo>
                    <a:pt x="1008" y="1570"/>
                  </a:lnTo>
                  <a:lnTo>
                    <a:pt x="1003" y="1551"/>
                  </a:lnTo>
                  <a:lnTo>
                    <a:pt x="998" y="1556"/>
                  </a:lnTo>
                  <a:lnTo>
                    <a:pt x="996" y="1568"/>
                  </a:lnTo>
                  <a:lnTo>
                    <a:pt x="967" y="1568"/>
                  </a:lnTo>
                  <a:lnTo>
                    <a:pt x="960" y="1589"/>
                  </a:lnTo>
                  <a:lnTo>
                    <a:pt x="965" y="1608"/>
                  </a:lnTo>
                  <a:lnTo>
                    <a:pt x="974" y="1613"/>
                  </a:lnTo>
                  <a:lnTo>
                    <a:pt x="977" y="1629"/>
                  </a:lnTo>
                  <a:lnTo>
                    <a:pt x="970" y="1643"/>
                  </a:lnTo>
                  <a:lnTo>
                    <a:pt x="972" y="1667"/>
                  </a:lnTo>
                  <a:lnTo>
                    <a:pt x="965" y="1681"/>
                  </a:lnTo>
                  <a:lnTo>
                    <a:pt x="948" y="1686"/>
                  </a:lnTo>
                  <a:lnTo>
                    <a:pt x="946" y="1698"/>
                  </a:lnTo>
                  <a:lnTo>
                    <a:pt x="932" y="1714"/>
                  </a:lnTo>
                  <a:lnTo>
                    <a:pt x="939" y="1738"/>
                  </a:lnTo>
                  <a:lnTo>
                    <a:pt x="932" y="1759"/>
                  </a:lnTo>
                  <a:lnTo>
                    <a:pt x="911" y="1776"/>
                  </a:lnTo>
                  <a:lnTo>
                    <a:pt x="899" y="1802"/>
                  </a:lnTo>
                  <a:lnTo>
                    <a:pt x="885" y="1809"/>
                  </a:lnTo>
                  <a:lnTo>
                    <a:pt x="856" y="1781"/>
                  </a:lnTo>
                  <a:lnTo>
                    <a:pt x="844" y="1781"/>
                  </a:lnTo>
                  <a:lnTo>
                    <a:pt x="861" y="1748"/>
                  </a:lnTo>
                  <a:lnTo>
                    <a:pt x="835" y="1722"/>
                  </a:lnTo>
                  <a:lnTo>
                    <a:pt x="826" y="1726"/>
                  </a:lnTo>
                  <a:lnTo>
                    <a:pt x="816" y="1719"/>
                  </a:lnTo>
                  <a:lnTo>
                    <a:pt x="809" y="1705"/>
                  </a:lnTo>
                  <a:lnTo>
                    <a:pt x="847" y="1662"/>
                  </a:lnTo>
                  <a:lnTo>
                    <a:pt x="847" y="1610"/>
                  </a:lnTo>
                  <a:lnTo>
                    <a:pt x="837" y="1591"/>
                  </a:lnTo>
                  <a:lnTo>
                    <a:pt x="691" y="1625"/>
                  </a:lnTo>
                  <a:lnTo>
                    <a:pt x="674" y="1608"/>
                  </a:lnTo>
                  <a:lnTo>
                    <a:pt x="686" y="1554"/>
                  </a:lnTo>
                  <a:lnTo>
                    <a:pt x="658" y="1544"/>
                  </a:lnTo>
                  <a:lnTo>
                    <a:pt x="662" y="1457"/>
                  </a:lnTo>
                  <a:lnTo>
                    <a:pt x="674" y="1419"/>
                  </a:lnTo>
                  <a:lnTo>
                    <a:pt x="641" y="1395"/>
                  </a:lnTo>
                  <a:lnTo>
                    <a:pt x="629" y="1414"/>
                  </a:lnTo>
                  <a:lnTo>
                    <a:pt x="639" y="1452"/>
                  </a:lnTo>
                  <a:lnTo>
                    <a:pt x="622" y="1452"/>
                  </a:lnTo>
                  <a:lnTo>
                    <a:pt x="596" y="1442"/>
                  </a:lnTo>
                  <a:lnTo>
                    <a:pt x="582" y="1468"/>
                  </a:lnTo>
                  <a:lnTo>
                    <a:pt x="599" y="1471"/>
                  </a:lnTo>
                  <a:lnTo>
                    <a:pt x="601" y="1480"/>
                  </a:lnTo>
                  <a:lnTo>
                    <a:pt x="584" y="1492"/>
                  </a:lnTo>
                  <a:lnTo>
                    <a:pt x="547" y="1485"/>
                  </a:lnTo>
                  <a:lnTo>
                    <a:pt x="528" y="1518"/>
                  </a:lnTo>
                  <a:lnTo>
                    <a:pt x="523" y="1521"/>
                  </a:lnTo>
                  <a:lnTo>
                    <a:pt x="473" y="1499"/>
                  </a:lnTo>
                  <a:lnTo>
                    <a:pt x="452" y="1478"/>
                  </a:lnTo>
                  <a:lnTo>
                    <a:pt x="393" y="1478"/>
                  </a:lnTo>
                  <a:lnTo>
                    <a:pt x="400" y="1461"/>
                  </a:lnTo>
                  <a:lnTo>
                    <a:pt x="383" y="1442"/>
                  </a:lnTo>
                  <a:lnTo>
                    <a:pt x="367" y="1450"/>
                  </a:lnTo>
                  <a:lnTo>
                    <a:pt x="334" y="1419"/>
                  </a:lnTo>
                  <a:lnTo>
                    <a:pt x="315" y="1414"/>
                  </a:lnTo>
                  <a:lnTo>
                    <a:pt x="275" y="1412"/>
                  </a:lnTo>
                  <a:lnTo>
                    <a:pt x="239" y="1362"/>
                  </a:lnTo>
                  <a:lnTo>
                    <a:pt x="223" y="1350"/>
                  </a:lnTo>
                  <a:lnTo>
                    <a:pt x="218" y="1336"/>
                  </a:lnTo>
                  <a:lnTo>
                    <a:pt x="187" y="1343"/>
                  </a:lnTo>
                  <a:lnTo>
                    <a:pt x="171" y="1312"/>
                  </a:lnTo>
                  <a:lnTo>
                    <a:pt x="168" y="1291"/>
                  </a:lnTo>
                  <a:lnTo>
                    <a:pt x="173" y="1244"/>
                  </a:lnTo>
                  <a:lnTo>
                    <a:pt x="194" y="1241"/>
                  </a:lnTo>
                  <a:lnTo>
                    <a:pt x="208" y="1232"/>
                  </a:lnTo>
                  <a:lnTo>
                    <a:pt x="187" y="1208"/>
                  </a:lnTo>
                  <a:lnTo>
                    <a:pt x="187" y="1182"/>
                  </a:lnTo>
                  <a:lnTo>
                    <a:pt x="173" y="1156"/>
                  </a:lnTo>
                  <a:lnTo>
                    <a:pt x="175" y="1135"/>
                  </a:lnTo>
                  <a:lnTo>
                    <a:pt x="192" y="1126"/>
                  </a:lnTo>
                  <a:lnTo>
                    <a:pt x="175" y="1102"/>
                  </a:lnTo>
                  <a:lnTo>
                    <a:pt x="194" y="1057"/>
                  </a:lnTo>
                  <a:lnTo>
                    <a:pt x="180" y="1052"/>
                  </a:lnTo>
                  <a:lnTo>
                    <a:pt x="156" y="1031"/>
                  </a:lnTo>
                  <a:lnTo>
                    <a:pt x="152" y="1031"/>
                  </a:lnTo>
                  <a:lnTo>
                    <a:pt x="145" y="1040"/>
                  </a:lnTo>
                  <a:lnTo>
                    <a:pt x="137" y="1024"/>
                  </a:lnTo>
                  <a:lnTo>
                    <a:pt x="130" y="1019"/>
                  </a:lnTo>
                  <a:lnTo>
                    <a:pt x="104" y="1022"/>
                  </a:lnTo>
                  <a:lnTo>
                    <a:pt x="97" y="1005"/>
                  </a:lnTo>
                  <a:lnTo>
                    <a:pt x="50" y="1007"/>
                  </a:lnTo>
                  <a:lnTo>
                    <a:pt x="33" y="1005"/>
                  </a:lnTo>
                  <a:lnTo>
                    <a:pt x="29" y="1000"/>
                  </a:lnTo>
                  <a:lnTo>
                    <a:pt x="22" y="936"/>
                  </a:lnTo>
                  <a:lnTo>
                    <a:pt x="26" y="925"/>
                  </a:lnTo>
                  <a:lnTo>
                    <a:pt x="33" y="922"/>
                  </a:lnTo>
                  <a:lnTo>
                    <a:pt x="29" y="766"/>
                  </a:lnTo>
                  <a:lnTo>
                    <a:pt x="0" y="764"/>
                  </a:lnTo>
                  <a:lnTo>
                    <a:pt x="0" y="764"/>
                  </a:lnTo>
                  <a:lnTo>
                    <a:pt x="3" y="754"/>
                  </a:lnTo>
                  <a:lnTo>
                    <a:pt x="19" y="745"/>
                  </a:lnTo>
                  <a:lnTo>
                    <a:pt x="19" y="716"/>
                  </a:lnTo>
                  <a:lnTo>
                    <a:pt x="43" y="716"/>
                  </a:lnTo>
                  <a:lnTo>
                    <a:pt x="45" y="676"/>
                  </a:lnTo>
                  <a:lnTo>
                    <a:pt x="55" y="664"/>
                  </a:lnTo>
                  <a:lnTo>
                    <a:pt x="41" y="653"/>
                  </a:lnTo>
                  <a:lnTo>
                    <a:pt x="43" y="648"/>
                  </a:lnTo>
                  <a:lnTo>
                    <a:pt x="52" y="645"/>
                  </a:lnTo>
                  <a:lnTo>
                    <a:pt x="52" y="631"/>
                  </a:lnTo>
                  <a:lnTo>
                    <a:pt x="69" y="622"/>
                  </a:lnTo>
                  <a:lnTo>
                    <a:pt x="74" y="612"/>
                  </a:lnTo>
                  <a:lnTo>
                    <a:pt x="52" y="601"/>
                  </a:lnTo>
                  <a:lnTo>
                    <a:pt x="62" y="593"/>
                  </a:lnTo>
                  <a:lnTo>
                    <a:pt x="69" y="567"/>
                  </a:lnTo>
                  <a:lnTo>
                    <a:pt x="81" y="563"/>
                  </a:lnTo>
                  <a:lnTo>
                    <a:pt x="90" y="549"/>
                  </a:lnTo>
                  <a:lnTo>
                    <a:pt x="95" y="532"/>
                  </a:lnTo>
                  <a:lnTo>
                    <a:pt x="85" y="525"/>
                  </a:lnTo>
                  <a:lnTo>
                    <a:pt x="85" y="515"/>
                  </a:lnTo>
                  <a:lnTo>
                    <a:pt x="104" y="506"/>
                  </a:lnTo>
                  <a:lnTo>
                    <a:pt x="88" y="489"/>
                  </a:lnTo>
                  <a:lnTo>
                    <a:pt x="109" y="449"/>
                  </a:lnTo>
                  <a:lnTo>
                    <a:pt x="102" y="440"/>
                  </a:lnTo>
                  <a:lnTo>
                    <a:pt x="114" y="435"/>
                  </a:lnTo>
                  <a:lnTo>
                    <a:pt x="128" y="437"/>
                  </a:lnTo>
                  <a:lnTo>
                    <a:pt x="121" y="430"/>
                  </a:lnTo>
                  <a:lnTo>
                    <a:pt x="133" y="404"/>
                  </a:lnTo>
                  <a:lnTo>
                    <a:pt x="161" y="383"/>
                  </a:lnTo>
                  <a:lnTo>
                    <a:pt x="163" y="362"/>
                  </a:lnTo>
                  <a:lnTo>
                    <a:pt x="178" y="357"/>
                  </a:lnTo>
                  <a:lnTo>
                    <a:pt x="180" y="338"/>
                  </a:lnTo>
                  <a:lnTo>
                    <a:pt x="189" y="348"/>
                  </a:lnTo>
                  <a:lnTo>
                    <a:pt x="204" y="338"/>
                  </a:lnTo>
                  <a:lnTo>
                    <a:pt x="199" y="352"/>
                  </a:lnTo>
                  <a:lnTo>
                    <a:pt x="211" y="357"/>
                  </a:lnTo>
                  <a:lnTo>
                    <a:pt x="218" y="345"/>
                  </a:lnTo>
                  <a:lnTo>
                    <a:pt x="227" y="343"/>
                  </a:lnTo>
                  <a:lnTo>
                    <a:pt x="237" y="348"/>
                  </a:lnTo>
                  <a:lnTo>
                    <a:pt x="268" y="329"/>
                  </a:lnTo>
                  <a:lnTo>
                    <a:pt x="286" y="331"/>
                  </a:lnTo>
                  <a:lnTo>
                    <a:pt x="305" y="326"/>
                  </a:lnTo>
                  <a:lnTo>
                    <a:pt x="312" y="336"/>
                  </a:lnTo>
                  <a:lnTo>
                    <a:pt x="322" y="331"/>
                  </a:lnTo>
                  <a:lnTo>
                    <a:pt x="327" y="336"/>
                  </a:lnTo>
                  <a:lnTo>
                    <a:pt x="343" y="333"/>
                  </a:lnTo>
                  <a:lnTo>
                    <a:pt x="348" y="340"/>
                  </a:lnTo>
                  <a:lnTo>
                    <a:pt x="369" y="348"/>
                  </a:lnTo>
                  <a:lnTo>
                    <a:pt x="383" y="329"/>
                  </a:lnTo>
                  <a:lnTo>
                    <a:pt x="393" y="329"/>
                  </a:lnTo>
                  <a:lnTo>
                    <a:pt x="388" y="338"/>
                  </a:lnTo>
                  <a:lnTo>
                    <a:pt x="409" y="355"/>
                  </a:lnTo>
                  <a:lnTo>
                    <a:pt x="409" y="369"/>
                  </a:lnTo>
                  <a:lnTo>
                    <a:pt x="424" y="362"/>
                  </a:lnTo>
                  <a:lnTo>
                    <a:pt x="452" y="390"/>
                  </a:lnTo>
                  <a:lnTo>
                    <a:pt x="461" y="385"/>
                  </a:lnTo>
                  <a:lnTo>
                    <a:pt x="466" y="390"/>
                  </a:lnTo>
                  <a:lnTo>
                    <a:pt x="461" y="395"/>
                  </a:lnTo>
                  <a:lnTo>
                    <a:pt x="471" y="400"/>
                  </a:lnTo>
                  <a:lnTo>
                    <a:pt x="476" y="411"/>
                  </a:lnTo>
                  <a:lnTo>
                    <a:pt x="485" y="409"/>
                  </a:lnTo>
                  <a:lnTo>
                    <a:pt x="485" y="402"/>
                  </a:lnTo>
                  <a:lnTo>
                    <a:pt x="492" y="418"/>
                  </a:lnTo>
                  <a:lnTo>
                    <a:pt x="506" y="423"/>
                  </a:lnTo>
                  <a:lnTo>
                    <a:pt x="516" y="418"/>
                  </a:lnTo>
                  <a:lnTo>
                    <a:pt x="530" y="430"/>
                  </a:lnTo>
                  <a:lnTo>
                    <a:pt x="535" y="447"/>
                  </a:lnTo>
                  <a:lnTo>
                    <a:pt x="561" y="456"/>
                  </a:lnTo>
                  <a:lnTo>
                    <a:pt x="554" y="463"/>
                  </a:lnTo>
                  <a:lnTo>
                    <a:pt x="556" y="470"/>
                  </a:lnTo>
                  <a:lnTo>
                    <a:pt x="568" y="470"/>
                  </a:lnTo>
                  <a:lnTo>
                    <a:pt x="573" y="482"/>
                  </a:lnTo>
                  <a:lnTo>
                    <a:pt x="587" y="487"/>
                  </a:lnTo>
                  <a:lnTo>
                    <a:pt x="601" y="511"/>
                  </a:lnTo>
                  <a:lnTo>
                    <a:pt x="615" y="518"/>
                  </a:lnTo>
                  <a:lnTo>
                    <a:pt x="632" y="506"/>
                  </a:lnTo>
                  <a:lnTo>
                    <a:pt x="648" y="511"/>
                  </a:lnTo>
                  <a:lnTo>
                    <a:pt x="651" y="525"/>
                  </a:lnTo>
                  <a:lnTo>
                    <a:pt x="674" y="525"/>
                  </a:lnTo>
                  <a:lnTo>
                    <a:pt x="677" y="513"/>
                  </a:lnTo>
                  <a:lnTo>
                    <a:pt x="710" y="513"/>
                  </a:lnTo>
                  <a:lnTo>
                    <a:pt x="719" y="504"/>
                  </a:lnTo>
                  <a:lnTo>
                    <a:pt x="719" y="513"/>
                  </a:lnTo>
                  <a:lnTo>
                    <a:pt x="736" y="508"/>
                  </a:lnTo>
                  <a:lnTo>
                    <a:pt x="769" y="551"/>
                  </a:lnTo>
                  <a:lnTo>
                    <a:pt x="781" y="549"/>
                  </a:lnTo>
                  <a:lnTo>
                    <a:pt x="776" y="560"/>
                  </a:lnTo>
                  <a:lnTo>
                    <a:pt x="797" y="558"/>
                  </a:lnTo>
                  <a:lnTo>
                    <a:pt x="797" y="567"/>
                  </a:lnTo>
                  <a:lnTo>
                    <a:pt x="821" y="584"/>
                  </a:lnTo>
                  <a:lnTo>
                    <a:pt x="844" y="577"/>
                  </a:lnTo>
                  <a:lnTo>
                    <a:pt x="854" y="567"/>
                  </a:lnTo>
                  <a:lnTo>
                    <a:pt x="953" y="612"/>
                  </a:lnTo>
                  <a:lnTo>
                    <a:pt x="970" y="615"/>
                  </a:lnTo>
                  <a:lnTo>
                    <a:pt x="991" y="605"/>
                  </a:lnTo>
                  <a:lnTo>
                    <a:pt x="1022" y="615"/>
                  </a:lnTo>
                  <a:lnTo>
                    <a:pt x="1050" y="608"/>
                  </a:lnTo>
                  <a:lnTo>
                    <a:pt x="1071" y="610"/>
                  </a:lnTo>
                  <a:lnTo>
                    <a:pt x="1079" y="596"/>
                  </a:lnTo>
                  <a:lnTo>
                    <a:pt x="1095" y="584"/>
                  </a:lnTo>
                  <a:lnTo>
                    <a:pt x="1112" y="579"/>
                  </a:lnTo>
                  <a:lnTo>
                    <a:pt x="1123" y="563"/>
                  </a:lnTo>
                  <a:lnTo>
                    <a:pt x="1140" y="560"/>
                  </a:lnTo>
                  <a:lnTo>
                    <a:pt x="1175" y="579"/>
                  </a:lnTo>
                  <a:lnTo>
                    <a:pt x="1277" y="584"/>
                  </a:lnTo>
                  <a:lnTo>
                    <a:pt x="1395" y="511"/>
                  </a:lnTo>
                  <a:lnTo>
                    <a:pt x="1424" y="449"/>
                  </a:lnTo>
                  <a:lnTo>
                    <a:pt x="1421" y="430"/>
                  </a:lnTo>
                  <a:lnTo>
                    <a:pt x="1443" y="376"/>
                  </a:lnTo>
                  <a:lnTo>
                    <a:pt x="1450" y="333"/>
                  </a:lnTo>
                  <a:lnTo>
                    <a:pt x="1464" y="314"/>
                  </a:lnTo>
                  <a:lnTo>
                    <a:pt x="1523" y="154"/>
                  </a:lnTo>
                  <a:lnTo>
                    <a:pt x="1533" y="142"/>
                  </a:lnTo>
                  <a:lnTo>
                    <a:pt x="1535" y="111"/>
                  </a:lnTo>
                  <a:lnTo>
                    <a:pt x="1523" y="87"/>
                  </a:lnTo>
                  <a:lnTo>
                    <a:pt x="1525" y="61"/>
                  </a:lnTo>
                  <a:lnTo>
                    <a:pt x="1540" y="59"/>
                  </a:lnTo>
                  <a:lnTo>
                    <a:pt x="1556" y="42"/>
                  </a:lnTo>
                  <a:lnTo>
                    <a:pt x="1599" y="42"/>
                  </a:lnTo>
                  <a:lnTo>
                    <a:pt x="1776"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10" name="Freeform 109"/>
            <p:cNvSpPr>
              <a:spLocks/>
            </p:cNvSpPr>
            <p:nvPr/>
          </p:nvSpPr>
          <p:spPr bwMode="auto">
            <a:xfrm>
              <a:off x="3901544" y="4031550"/>
              <a:ext cx="1993894" cy="1611261"/>
            </a:xfrm>
            <a:custGeom>
              <a:avLst/>
              <a:gdLst>
                <a:gd name="T0" fmla="*/ 2972 w 3038"/>
                <a:gd name="T1" fmla="*/ 748 h 2455"/>
                <a:gd name="T2" fmla="*/ 2845 w 3038"/>
                <a:gd name="T3" fmla="*/ 734 h 2455"/>
                <a:gd name="T4" fmla="*/ 2726 w 3038"/>
                <a:gd name="T5" fmla="*/ 689 h 2455"/>
                <a:gd name="T6" fmla="*/ 2504 w 3038"/>
                <a:gd name="T7" fmla="*/ 849 h 2455"/>
                <a:gd name="T8" fmla="*/ 2296 w 3038"/>
                <a:gd name="T9" fmla="*/ 762 h 2455"/>
                <a:gd name="T10" fmla="*/ 2081 w 3038"/>
                <a:gd name="T11" fmla="*/ 738 h 2455"/>
                <a:gd name="T12" fmla="*/ 2031 w 3038"/>
                <a:gd name="T13" fmla="*/ 902 h 2455"/>
                <a:gd name="T14" fmla="*/ 1847 w 3038"/>
                <a:gd name="T15" fmla="*/ 996 h 2455"/>
                <a:gd name="T16" fmla="*/ 1667 w 3038"/>
                <a:gd name="T17" fmla="*/ 1065 h 2455"/>
                <a:gd name="T18" fmla="*/ 1433 w 3038"/>
                <a:gd name="T19" fmla="*/ 1249 h 2455"/>
                <a:gd name="T20" fmla="*/ 1322 w 3038"/>
                <a:gd name="T21" fmla="*/ 1353 h 2455"/>
                <a:gd name="T22" fmla="*/ 1142 w 3038"/>
                <a:gd name="T23" fmla="*/ 1233 h 2455"/>
                <a:gd name="T24" fmla="*/ 1161 w 3038"/>
                <a:gd name="T25" fmla="*/ 989 h 2455"/>
                <a:gd name="T26" fmla="*/ 988 w 3038"/>
                <a:gd name="T27" fmla="*/ 1074 h 2455"/>
                <a:gd name="T28" fmla="*/ 882 w 3038"/>
                <a:gd name="T29" fmla="*/ 1095 h 2455"/>
                <a:gd name="T30" fmla="*/ 795 w 3038"/>
                <a:gd name="T31" fmla="*/ 1077 h 2455"/>
                <a:gd name="T32" fmla="*/ 757 w 3038"/>
                <a:gd name="T33" fmla="*/ 880 h 2455"/>
                <a:gd name="T34" fmla="*/ 629 w 3038"/>
                <a:gd name="T35" fmla="*/ 805 h 2455"/>
                <a:gd name="T36" fmla="*/ 624 w 3038"/>
                <a:gd name="T37" fmla="*/ 627 h 2455"/>
                <a:gd name="T38" fmla="*/ 565 w 3038"/>
                <a:gd name="T39" fmla="*/ 459 h 2455"/>
                <a:gd name="T40" fmla="*/ 516 w 3038"/>
                <a:gd name="T41" fmla="*/ 157 h 2455"/>
                <a:gd name="T42" fmla="*/ 296 w 3038"/>
                <a:gd name="T43" fmla="*/ 12 h 2455"/>
                <a:gd name="T44" fmla="*/ 106 w 3038"/>
                <a:gd name="T45" fmla="*/ 194 h 2455"/>
                <a:gd name="T46" fmla="*/ 59 w 3038"/>
                <a:gd name="T47" fmla="*/ 466 h 2455"/>
                <a:gd name="T48" fmla="*/ 265 w 3038"/>
                <a:gd name="T49" fmla="*/ 902 h 2455"/>
                <a:gd name="T50" fmla="*/ 260 w 3038"/>
                <a:gd name="T51" fmla="*/ 1188 h 2455"/>
                <a:gd name="T52" fmla="*/ 92 w 3038"/>
                <a:gd name="T53" fmla="*/ 1263 h 2455"/>
                <a:gd name="T54" fmla="*/ 62 w 3038"/>
                <a:gd name="T55" fmla="*/ 1382 h 2455"/>
                <a:gd name="T56" fmla="*/ 88 w 3038"/>
                <a:gd name="T57" fmla="*/ 1441 h 2455"/>
                <a:gd name="T58" fmla="*/ 168 w 3038"/>
                <a:gd name="T59" fmla="*/ 1523 h 2455"/>
                <a:gd name="T60" fmla="*/ 123 w 3038"/>
                <a:gd name="T61" fmla="*/ 1471 h 2455"/>
                <a:gd name="T62" fmla="*/ 163 w 3038"/>
                <a:gd name="T63" fmla="*/ 1547 h 2455"/>
                <a:gd name="T64" fmla="*/ 293 w 3038"/>
                <a:gd name="T65" fmla="*/ 1767 h 2455"/>
                <a:gd name="T66" fmla="*/ 305 w 3038"/>
                <a:gd name="T67" fmla="*/ 1923 h 2455"/>
                <a:gd name="T68" fmla="*/ 291 w 3038"/>
                <a:gd name="T69" fmla="*/ 2015 h 2455"/>
                <a:gd name="T70" fmla="*/ 331 w 3038"/>
                <a:gd name="T71" fmla="*/ 2171 h 2455"/>
                <a:gd name="T72" fmla="*/ 350 w 3038"/>
                <a:gd name="T73" fmla="*/ 2037 h 2455"/>
                <a:gd name="T74" fmla="*/ 499 w 3038"/>
                <a:gd name="T75" fmla="*/ 2150 h 2455"/>
                <a:gd name="T76" fmla="*/ 572 w 3038"/>
                <a:gd name="T77" fmla="*/ 2188 h 2455"/>
                <a:gd name="T78" fmla="*/ 634 w 3038"/>
                <a:gd name="T79" fmla="*/ 2190 h 2455"/>
                <a:gd name="T80" fmla="*/ 766 w 3038"/>
                <a:gd name="T81" fmla="*/ 2214 h 2455"/>
                <a:gd name="T82" fmla="*/ 743 w 3038"/>
                <a:gd name="T83" fmla="*/ 2328 h 2455"/>
                <a:gd name="T84" fmla="*/ 875 w 3038"/>
                <a:gd name="T85" fmla="*/ 2413 h 2455"/>
                <a:gd name="T86" fmla="*/ 1024 w 3038"/>
                <a:gd name="T87" fmla="*/ 2436 h 2455"/>
                <a:gd name="T88" fmla="*/ 1083 w 3038"/>
                <a:gd name="T89" fmla="*/ 2417 h 2455"/>
                <a:gd name="T90" fmla="*/ 1284 w 3038"/>
                <a:gd name="T91" fmla="*/ 2259 h 2455"/>
                <a:gd name="T92" fmla="*/ 1530 w 3038"/>
                <a:gd name="T93" fmla="*/ 2188 h 2455"/>
                <a:gd name="T94" fmla="*/ 1856 w 3038"/>
                <a:gd name="T95" fmla="*/ 2205 h 2455"/>
                <a:gd name="T96" fmla="*/ 1958 w 3038"/>
                <a:gd name="T97" fmla="*/ 2138 h 2455"/>
                <a:gd name="T98" fmla="*/ 2152 w 3038"/>
                <a:gd name="T99" fmla="*/ 2011 h 2455"/>
                <a:gd name="T100" fmla="*/ 2431 w 3038"/>
                <a:gd name="T101" fmla="*/ 2018 h 2455"/>
                <a:gd name="T102" fmla="*/ 2667 w 3038"/>
                <a:gd name="T103" fmla="*/ 1992 h 2455"/>
                <a:gd name="T104" fmla="*/ 2703 w 3038"/>
                <a:gd name="T105" fmla="*/ 1855 h 2455"/>
                <a:gd name="T106" fmla="*/ 2781 w 3038"/>
                <a:gd name="T107" fmla="*/ 1765 h 2455"/>
                <a:gd name="T108" fmla="*/ 2490 w 3038"/>
                <a:gd name="T109" fmla="*/ 1632 h 2455"/>
                <a:gd name="T110" fmla="*/ 2443 w 3038"/>
                <a:gd name="T111" fmla="*/ 1469 h 2455"/>
                <a:gd name="T112" fmla="*/ 2499 w 3038"/>
                <a:gd name="T113" fmla="*/ 1289 h 2455"/>
                <a:gd name="T114" fmla="*/ 2601 w 3038"/>
                <a:gd name="T115" fmla="*/ 1221 h 2455"/>
                <a:gd name="T116" fmla="*/ 2674 w 3038"/>
                <a:gd name="T117" fmla="*/ 1043 h 2455"/>
                <a:gd name="T118" fmla="*/ 2882 w 3038"/>
                <a:gd name="T119" fmla="*/ 998 h 2455"/>
                <a:gd name="T120" fmla="*/ 3001 w 3038"/>
                <a:gd name="T121" fmla="*/ 878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38" h="2455">
                  <a:moveTo>
                    <a:pt x="3034" y="819"/>
                  </a:moveTo>
                  <a:lnTo>
                    <a:pt x="3015" y="805"/>
                  </a:lnTo>
                  <a:lnTo>
                    <a:pt x="2989" y="809"/>
                  </a:lnTo>
                  <a:lnTo>
                    <a:pt x="3003" y="776"/>
                  </a:lnTo>
                  <a:lnTo>
                    <a:pt x="3012" y="779"/>
                  </a:lnTo>
                  <a:lnTo>
                    <a:pt x="3010" y="762"/>
                  </a:lnTo>
                  <a:lnTo>
                    <a:pt x="3022" y="762"/>
                  </a:lnTo>
                  <a:lnTo>
                    <a:pt x="3012" y="745"/>
                  </a:lnTo>
                  <a:lnTo>
                    <a:pt x="2972" y="748"/>
                  </a:lnTo>
                  <a:lnTo>
                    <a:pt x="2953" y="712"/>
                  </a:lnTo>
                  <a:lnTo>
                    <a:pt x="2960" y="700"/>
                  </a:lnTo>
                  <a:lnTo>
                    <a:pt x="2923" y="700"/>
                  </a:lnTo>
                  <a:lnTo>
                    <a:pt x="2913" y="736"/>
                  </a:lnTo>
                  <a:lnTo>
                    <a:pt x="2897" y="743"/>
                  </a:lnTo>
                  <a:lnTo>
                    <a:pt x="2889" y="764"/>
                  </a:lnTo>
                  <a:lnTo>
                    <a:pt x="2875" y="764"/>
                  </a:lnTo>
                  <a:lnTo>
                    <a:pt x="2866" y="741"/>
                  </a:lnTo>
                  <a:lnTo>
                    <a:pt x="2845" y="734"/>
                  </a:lnTo>
                  <a:lnTo>
                    <a:pt x="2861" y="722"/>
                  </a:lnTo>
                  <a:lnTo>
                    <a:pt x="2861" y="710"/>
                  </a:lnTo>
                  <a:lnTo>
                    <a:pt x="2819" y="691"/>
                  </a:lnTo>
                  <a:lnTo>
                    <a:pt x="2814" y="674"/>
                  </a:lnTo>
                  <a:lnTo>
                    <a:pt x="2766" y="674"/>
                  </a:lnTo>
                  <a:lnTo>
                    <a:pt x="2755" y="667"/>
                  </a:lnTo>
                  <a:lnTo>
                    <a:pt x="2748" y="672"/>
                  </a:lnTo>
                  <a:lnTo>
                    <a:pt x="2738" y="689"/>
                  </a:lnTo>
                  <a:lnTo>
                    <a:pt x="2726" y="689"/>
                  </a:lnTo>
                  <a:lnTo>
                    <a:pt x="2712" y="696"/>
                  </a:lnTo>
                  <a:lnTo>
                    <a:pt x="2660" y="686"/>
                  </a:lnTo>
                  <a:lnTo>
                    <a:pt x="2655" y="700"/>
                  </a:lnTo>
                  <a:lnTo>
                    <a:pt x="2625" y="703"/>
                  </a:lnTo>
                  <a:lnTo>
                    <a:pt x="2596" y="719"/>
                  </a:lnTo>
                  <a:lnTo>
                    <a:pt x="2589" y="755"/>
                  </a:lnTo>
                  <a:lnTo>
                    <a:pt x="2573" y="774"/>
                  </a:lnTo>
                  <a:lnTo>
                    <a:pt x="2573" y="788"/>
                  </a:lnTo>
                  <a:lnTo>
                    <a:pt x="2504" y="849"/>
                  </a:lnTo>
                  <a:lnTo>
                    <a:pt x="2485" y="821"/>
                  </a:lnTo>
                  <a:lnTo>
                    <a:pt x="2492" y="797"/>
                  </a:lnTo>
                  <a:lnTo>
                    <a:pt x="2452" y="779"/>
                  </a:lnTo>
                  <a:lnTo>
                    <a:pt x="2414" y="790"/>
                  </a:lnTo>
                  <a:lnTo>
                    <a:pt x="2400" y="786"/>
                  </a:lnTo>
                  <a:lnTo>
                    <a:pt x="2393" y="767"/>
                  </a:lnTo>
                  <a:lnTo>
                    <a:pt x="2357" y="779"/>
                  </a:lnTo>
                  <a:lnTo>
                    <a:pt x="2341" y="753"/>
                  </a:lnTo>
                  <a:lnTo>
                    <a:pt x="2296" y="762"/>
                  </a:lnTo>
                  <a:lnTo>
                    <a:pt x="2265" y="753"/>
                  </a:lnTo>
                  <a:lnTo>
                    <a:pt x="2279" y="710"/>
                  </a:lnTo>
                  <a:lnTo>
                    <a:pt x="2258" y="698"/>
                  </a:lnTo>
                  <a:lnTo>
                    <a:pt x="2256" y="679"/>
                  </a:lnTo>
                  <a:lnTo>
                    <a:pt x="2220" y="672"/>
                  </a:lnTo>
                  <a:lnTo>
                    <a:pt x="2138" y="625"/>
                  </a:lnTo>
                  <a:lnTo>
                    <a:pt x="2126" y="632"/>
                  </a:lnTo>
                  <a:lnTo>
                    <a:pt x="2119" y="665"/>
                  </a:lnTo>
                  <a:lnTo>
                    <a:pt x="2081" y="738"/>
                  </a:lnTo>
                  <a:lnTo>
                    <a:pt x="2078" y="795"/>
                  </a:lnTo>
                  <a:lnTo>
                    <a:pt x="2036" y="776"/>
                  </a:lnTo>
                  <a:lnTo>
                    <a:pt x="2043" y="805"/>
                  </a:lnTo>
                  <a:lnTo>
                    <a:pt x="2031" y="819"/>
                  </a:lnTo>
                  <a:lnTo>
                    <a:pt x="2043" y="845"/>
                  </a:lnTo>
                  <a:lnTo>
                    <a:pt x="2036" y="866"/>
                  </a:lnTo>
                  <a:lnTo>
                    <a:pt x="2060" y="890"/>
                  </a:lnTo>
                  <a:lnTo>
                    <a:pt x="2041" y="930"/>
                  </a:lnTo>
                  <a:lnTo>
                    <a:pt x="2031" y="902"/>
                  </a:lnTo>
                  <a:lnTo>
                    <a:pt x="2000" y="916"/>
                  </a:lnTo>
                  <a:lnTo>
                    <a:pt x="2000" y="965"/>
                  </a:lnTo>
                  <a:lnTo>
                    <a:pt x="1967" y="977"/>
                  </a:lnTo>
                  <a:lnTo>
                    <a:pt x="1963" y="1001"/>
                  </a:lnTo>
                  <a:lnTo>
                    <a:pt x="1929" y="1008"/>
                  </a:lnTo>
                  <a:lnTo>
                    <a:pt x="1889" y="991"/>
                  </a:lnTo>
                  <a:lnTo>
                    <a:pt x="1887" y="980"/>
                  </a:lnTo>
                  <a:lnTo>
                    <a:pt x="1870" y="972"/>
                  </a:lnTo>
                  <a:lnTo>
                    <a:pt x="1847" y="996"/>
                  </a:lnTo>
                  <a:lnTo>
                    <a:pt x="1818" y="972"/>
                  </a:lnTo>
                  <a:lnTo>
                    <a:pt x="1783" y="987"/>
                  </a:lnTo>
                  <a:lnTo>
                    <a:pt x="1788" y="1032"/>
                  </a:lnTo>
                  <a:lnTo>
                    <a:pt x="1759" y="1043"/>
                  </a:lnTo>
                  <a:lnTo>
                    <a:pt x="1745" y="1039"/>
                  </a:lnTo>
                  <a:lnTo>
                    <a:pt x="1726" y="1062"/>
                  </a:lnTo>
                  <a:lnTo>
                    <a:pt x="1714" y="1058"/>
                  </a:lnTo>
                  <a:lnTo>
                    <a:pt x="1681" y="1069"/>
                  </a:lnTo>
                  <a:lnTo>
                    <a:pt x="1667" y="1065"/>
                  </a:lnTo>
                  <a:lnTo>
                    <a:pt x="1660" y="1093"/>
                  </a:lnTo>
                  <a:lnTo>
                    <a:pt x="1641" y="1110"/>
                  </a:lnTo>
                  <a:lnTo>
                    <a:pt x="1620" y="1117"/>
                  </a:lnTo>
                  <a:lnTo>
                    <a:pt x="1596" y="1178"/>
                  </a:lnTo>
                  <a:lnTo>
                    <a:pt x="1606" y="1202"/>
                  </a:lnTo>
                  <a:lnTo>
                    <a:pt x="1532" y="1225"/>
                  </a:lnTo>
                  <a:lnTo>
                    <a:pt x="1513" y="1216"/>
                  </a:lnTo>
                  <a:lnTo>
                    <a:pt x="1452" y="1233"/>
                  </a:lnTo>
                  <a:lnTo>
                    <a:pt x="1433" y="1249"/>
                  </a:lnTo>
                  <a:lnTo>
                    <a:pt x="1433" y="1263"/>
                  </a:lnTo>
                  <a:lnTo>
                    <a:pt x="1440" y="1273"/>
                  </a:lnTo>
                  <a:lnTo>
                    <a:pt x="1445" y="1313"/>
                  </a:lnTo>
                  <a:lnTo>
                    <a:pt x="1433" y="1348"/>
                  </a:lnTo>
                  <a:lnTo>
                    <a:pt x="1405" y="1363"/>
                  </a:lnTo>
                  <a:lnTo>
                    <a:pt x="1397" y="1377"/>
                  </a:lnTo>
                  <a:lnTo>
                    <a:pt x="1364" y="1374"/>
                  </a:lnTo>
                  <a:lnTo>
                    <a:pt x="1338" y="1382"/>
                  </a:lnTo>
                  <a:lnTo>
                    <a:pt x="1322" y="1353"/>
                  </a:lnTo>
                  <a:lnTo>
                    <a:pt x="1291" y="1379"/>
                  </a:lnTo>
                  <a:lnTo>
                    <a:pt x="1258" y="1382"/>
                  </a:lnTo>
                  <a:lnTo>
                    <a:pt x="1239" y="1360"/>
                  </a:lnTo>
                  <a:lnTo>
                    <a:pt x="1222" y="1365"/>
                  </a:lnTo>
                  <a:lnTo>
                    <a:pt x="1220" y="1339"/>
                  </a:lnTo>
                  <a:lnTo>
                    <a:pt x="1206" y="1334"/>
                  </a:lnTo>
                  <a:lnTo>
                    <a:pt x="1187" y="1301"/>
                  </a:lnTo>
                  <a:lnTo>
                    <a:pt x="1142" y="1282"/>
                  </a:lnTo>
                  <a:lnTo>
                    <a:pt x="1142" y="1233"/>
                  </a:lnTo>
                  <a:lnTo>
                    <a:pt x="1116" y="1209"/>
                  </a:lnTo>
                  <a:lnTo>
                    <a:pt x="1090" y="1105"/>
                  </a:lnTo>
                  <a:lnTo>
                    <a:pt x="1088" y="1079"/>
                  </a:lnTo>
                  <a:lnTo>
                    <a:pt x="1109" y="1088"/>
                  </a:lnTo>
                  <a:lnTo>
                    <a:pt x="1130" y="1069"/>
                  </a:lnTo>
                  <a:lnTo>
                    <a:pt x="1126" y="1053"/>
                  </a:lnTo>
                  <a:lnTo>
                    <a:pt x="1156" y="1022"/>
                  </a:lnTo>
                  <a:lnTo>
                    <a:pt x="1168" y="1029"/>
                  </a:lnTo>
                  <a:lnTo>
                    <a:pt x="1161" y="989"/>
                  </a:lnTo>
                  <a:lnTo>
                    <a:pt x="1149" y="987"/>
                  </a:lnTo>
                  <a:lnTo>
                    <a:pt x="1149" y="968"/>
                  </a:lnTo>
                  <a:lnTo>
                    <a:pt x="1137" y="958"/>
                  </a:lnTo>
                  <a:lnTo>
                    <a:pt x="1107" y="980"/>
                  </a:lnTo>
                  <a:lnTo>
                    <a:pt x="1097" y="1001"/>
                  </a:lnTo>
                  <a:lnTo>
                    <a:pt x="1076" y="1001"/>
                  </a:lnTo>
                  <a:lnTo>
                    <a:pt x="1069" y="1027"/>
                  </a:lnTo>
                  <a:lnTo>
                    <a:pt x="1022" y="1069"/>
                  </a:lnTo>
                  <a:lnTo>
                    <a:pt x="988" y="1074"/>
                  </a:lnTo>
                  <a:lnTo>
                    <a:pt x="984" y="1067"/>
                  </a:lnTo>
                  <a:lnTo>
                    <a:pt x="962" y="1062"/>
                  </a:lnTo>
                  <a:lnTo>
                    <a:pt x="962" y="1077"/>
                  </a:lnTo>
                  <a:lnTo>
                    <a:pt x="939" y="1091"/>
                  </a:lnTo>
                  <a:lnTo>
                    <a:pt x="925" y="1084"/>
                  </a:lnTo>
                  <a:lnTo>
                    <a:pt x="910" y="1095"/>
                  </a:lnTo>
                  <a:lnTo>
                    <a:pt x="920" y="1110"/>
                  </a:lnTo>
                  <a:lnTo>
                    <a:pt x="896" y="1119"/>
                  </a:lnTo>
                  <a:lnTo>
                    <a:pt x="882" y="1095"/>
                  </a:lnTo>
                  <a:lnTo>
                    <a:pt x="873" y="1105"/>
                  </a:lnTo>
                  <a:lnTo>
                    <a:pt x="873" y="1133"/>
                  </a:lnTo>
                  <a:lnTo>
                    <a:pt x="856" y="1166"/>
                  </a:lnTo>
                  <a:lnTo>
                    <a:pt x="870" y="1197"/>
                  </a:lnTo>
                  <a:lnTo>
                    <a:pt x="868" y="1209"/>
                  </a:lnTo>
                  <a:lnTo>
                    <a:pt x="832" y="1230"/>
                  </a:lnTo>
                  <a:lnTo>
                    <a:pt x="811" y="1185"/>
                  </a:lnTo>
                  <a:lnTo>
                    <a:pt x="818" y="1124"/>
                  </a:lnTo>
                  <a:lnTo>
                    <a:pt x="795" y="1077"/>
                  </a:lnTo>
                  <a:lnTo>
                    <a:pt x="783" y="1065"/>
                  </a:lnTo>
                  <a:lnTo>
                    <a:pt x="776" y="1024"/>
                  </a:lnTo>
                  <a:lnTo>
                    <a:pt x="821" y="998"/>
                  </a:lnTo>
                  <a:lnTo>
                    <a:pt x="811" y="951"/>
                  </a:lnTo>
                  <a:lnTo>
                    <a:pt x="816" y="906"/>
                  </a:lnTo>
                  <a:lnTo>
                    <a:pt x="795" y="904"/>
                  </a:lnTo>
                  <a:lnTo>
                    <a:pt x="778" y="883"/>
                  </a:lnTo>
                  <a:lnTo>
                    <a:pt x="764" y="890"/>
                  </a:lnTo>
                  <a:lnTo>
                    <a:pt x="757" y="880"/>
                  </a:lnTo>
                  <a:lnTo>
                    <a:pt x="740" y="880"/>
                  </a:lnTo>
                  <a:lnTo>
                    <a:pt x="726" y="849"/>
                  </a:lnTo>
                  <a:lnTo>
                    <a:pt x="702" y="842"/>
                  </a:lnTo>
                  <a:lnTo>
                    <a:pt x="714" y="790"/>
                  </a:lnTo>
                  <a:lnTo>
                    <a:pt x="679" y="826"/>
                  </a:lnTo>
                  <a:lnTo>
                    <a:pt x="676" y="819"/>
                  </a:lnTo>
                  <a:lnTo>
                    <a:pt x="664" y="814"/>
                  </a:lnTo>
                  <a:lnTo>
                    <a:pt x="653" y="821"/>
                  </a:lnTo>
                  <a:lnTo>
                    <a:pt x="629" y="805"/>
                  </a:lnTo>
                  <a:lnTo>
                    <a:pt x="601" y="802"/>
                  </a:lnTo>
                  <a:lnTo>
                    <a:pt x="603" y="769"/>
                  </a:lnTo>
                  <a:lnTo>
                    <a:pt x="624" y="748"/>
                  </a:lnTo>
                  <a:lnTo>
                    <a:pt x="622" y="731"/>
                  </a:lnTo>
                  <a:lnTo>
                    <a:pt x="629" y="726"/>
                  </a:lnTo>
                  <a:lnTo>
                    <a:pt x="605" y="670"/>
                  </a:lnTo>
                  <a:lnTo>
                    <a:pt x="617" y="670"/>
                  </a:lnTo>
                  <a:lnTo>
                    <a:pt x="615" y="634"/>
                  </a:lnTo>
                  <a:lnTo>
                    <a:pt x="624" y="627"/>
                  </a:lnTo>
                  <a:lnTo>
                    <a:pt x="617" y="613"/>
                  </a:lnTo>
                  <a:lnTo>
                    <a:pt x="608" y="613"/>
                  </a:lnTo>
                  <a:lnTo>
                    <a:pt x="617" y="592"/>
                  </a:lnTo>
                  <a:lnTo>
                    <a:pt x="586" y="580"/>
                  </a:lnTo>
                  <a:lnTo>
                    <a:pt x="598" y="554"/>
                  </a:lnTo>
                  <a:lnTo>
                    <a:pt x="594" y="514"/>
                  </a:lnTo>
                  <a:lnTo>
                    <a:pt x="575" y="495"/>
                  </a:lnTo>
                  <a:lnTo>
                    <a:pt x="591" y="469"/>
                  </a:lnTo>
                  <a:lnTo>
                    <a:pt x="565" y="459"/>
                  </a:lnTo>
                  <a:lnTo>
                    <a:pt x="553" y="431"/>
                  </a:lnTo>
                  <a:lnTo>
                    <a:pt x="558" y="372"/>
                  </a:lnTo>
                  <a:lnTo>
                    <a:pt x="534" y="329"/>
                  </a:lnTo>
                  <a:lnTo>
                    <a:pt x="539" y="298"/>
                  </a:lnTo>
                  <a:lnTo>
                    <a:pt x="572" y="272"/>
                  </a:lnTo>
                  <a:lnTo>
                    <a:pt x="523" y="246"/>
                  </a:lnTo>
                  <a:lnTo>
                    <a:pt x="565" y="232"/>
                  </a:lnTo>
                  <a:lnTo>
                    <a:pt x="558" y="161"/>
                  </a:lnTo>
                  <a:lnTo>
                    <a:pt x="516" y="157"/>
                  </a:lnTo>
                  <a:lnTo>
                    <a:pt x="478" y="123"/>
                  </a:lnTo>
                  <a:lnTo>
                    <a:pt x="485" y="102"/>
                  </a:lnTo>
                  <a:lnTo>
                    <a:pt x="466" y="74"/>
                  </a:lnTo>
                  <a:lnTo>
                    <a:pt x="419" y="62"/>
                  </a:lnTo>
                  <a:lnTo>
                    <a:pt x="376" y="0"/>
                  </a:lnTo>
                  <a:lnTo>
                    <a:pt x="341" y="10"/>
                  </a:lnTo>
                  <a:lnTo>
                    <a:pt x="341" y="43"/>
                  </a:lnTo>
                  <a:lnTo>
                    <a:pt x="352" y="83"/>
                  </a:lnTo>
                  <a:lnTo>
                    <a:pt x="296" y="12"/>
                  </a:lnTo>
                  <a:lnTo>
                    <a:pt x="303" y="45"/>
                  </a:lnTo>
                  <a:lnTo>
                    <a:pt x="289" y="76"/>
                  </a:lnTo>
                  <a:lnTo>
                    <a:pt x="279" y="123"/>
                  </a:lnTo>
                  <a:lnTo>
                    <a:pt x="232" y="206"/>
                  </a:lnTo>
                  <a:lnTo>
                    <a:pt x="211" y="206"/>
                  </a:lnTo>
                  <a:lnTo>
                    <a:pt x="189" y="225"/>
                  </a:lnTo>
                  <a:lnTo>
                    <a:pt x="151" y="192"/>
                  </a:lnTo>
                  <a:lnTo>
                    <a:pt x="140" y="187"/>
                  </a:lnTo>
                  <a:lnTo>
                    <a:pt x="106" y="194"/>
                  </a:lnTo>
                  <a:lnTo>
                    <a:pt x="104" y="263"/>
                  </a:lnTo>
                  <a:lnTo>
                    <a:pt x="50" y="270"/>
                  </a:lnTo>
                  <a:lnTo>
                    <a:pt x="71" y="310"/>
                  </a:lnTo>
                  <a:lnTo>
                    <a:pt x="24" y="355"/>
                  </a:lnTo>
                  <a:lnTo>
                    <a:pt x="31" y="405"/>
                  </a:lnTo>
                  <a:lnTo>
                    <a:pt x="0" y="391"/>
                  </a:lnTo>
                  <a:lnTo>
                    <a:pt x="19" y="421"/>
                  </a:lnTo>
                  <a:lnTo>
                    <a:pt x="52" y="455"/>
                  </a:lnTo>
                  <a:lnTo>
                    <a:pt x="59" y="466"/>
                  </a:lnTo>
                  <a:lnTo>
                    <a:pt x="59" y="488"/>
                  </a:lnTo>
                  <a:lnTo>
                    <a:pt x="69" y="504"/>
                  </a:lnTo>
                  <a:lnTo>
                    <a:pt x="170" y="632"/>
                  </a:lnTo>
                  <a:lnTo>
                    <a:pt x="177" y="653"/>
                  </a:lnTo>
                  <a:lnTo>
                    <a:pt x="222" y="724"/>
                  </a:lnTo>
                  <a:lnTo>
                    <a:pt x="227" y="764"/>
                  </a:lnTo>
                  <a:lnTo>
                    <a:pt x="248" y="805"/>
                  </a:lnTo>
                  <a:lnTo>
                    <a:pt x="241" y="828"/>
                  </a:lnTo>
                  <a:lnTo>
                    <a:pt x="265" y="902"/>
                  </a:lnTo>
                  <a:lnTo>
                    <a:pt x="265" y="909"/>
                  </a:lnTo>
                  <a:lnTo>
                    <a:pt x="258" y="913"/>
                  </a:lnTo>
                  <a:lnTo>
                    <a:pt x="258" y="928"/>
                  </a:lnTo>
                  <a:lnTo>
                    <a:pt x="279" y="1017"/>
                  </a:lnTo>
                  <a:lnTo>
                    <a:pt x="274" y="1036"/>
                  </a:lnTo>
                  <a:lnTo>
                    <a:pt x="265" y="1036"/>
                  </a:lnTo>
                  <a:lnTo>
                    <a:pt x="274" y="1117"/>
                  </a:lnTo>
                  <a:lnTo>
                    <a:pt x="270" y="1155"/>
                  </a:lnTo>
                  <a:lnTo>
                    <a:pt x="260" y="1188"/>
                  </a:lnTo>
                  <a:lnTo>
                    <a:pt x="234" y="1237"/>
                  </a:lnTo>
                  <a:lnTo>
                    <a:pt x="177" y="1294"/>
                  </a:lnTo>
                  <a:lnTo>
                    <a:pt x="142" y="1296"/>
                  </a:lnTo>
                  <a:lnTo>
                    <a:pt x="123" y="1278"/>
                  </a:lnTo>
                  <a:lnTo>
                    <a:pt x="125" y="1273"/>
                  </a:lnTo>
                  <a:lnTo>
                    <a:pt x="106" y="1266"/>
                  </a:lnTo>
                  <a:lnTo>
                    <a:pt x="109" y="1252"/>
                  </a:lnTo>
                  <a:lnTo>
                    <a:pt x="99" y="1249"/>
                  </a:lnTo>
                  <a:lnTo>
                    <a:pt x="92" y="1263"/>
                  </a:lnTo>
                  <a:lnTo>
                    <a:pt x="78" y="1259"/>
                  </a:lnTo>
                  <a:lnTo>
                    <a:pt x="78" y="1266"/>
                  </a:lnTo>
                  <a:lnTo>
                    <a:pt x="69" y="1275"/>
                  </a:lnTo>
                  <a:lnTo>
                    <a:pt x="71" y="1306"/>
                  </a:lnTo>
                  <a:lnTo>
                    <a:pt x="43" y="1320"/>
                  </a:lnTo>
                  <a:lnTo>
                    <a:pt x="62" y="1341"/>
                  </a:lnTo>
                  <a:lnTo>
                    <a:pt x="50" y="1370"/>
                  </a:lnTo>
                  <a:lnTo>
                    <a:pt x="59" y="1372"/>
                  </a:lnTo>
                  <a:lnTo>
                    <a:pt x="62" y="1382"/>
                  </a:lnTo>
                  <a:lnTo>
                    <a:pt x="62" y="1391"/>
                  </a:lnTo>
                  <a:lnTo>
                    <a:pt x="57" y="1393"/>
                  </a:lnTo>
                  <a:lnTo>
                    <a:pt x="62" y="1396"/>
                  </a:lnTo>
                  <a:lnTo>
                    <a:pt x="62" y="1405"/>
                  </a:lnTo>
                  <a:lnTo>
                    <a:pt x="54" y="1412"/>
                  </a:lnTo>
                  <a:lnTo>
                    <a:pt x="71" y="1427"/>
                  </a:lnTo>
                  <a:lnTo>
                    <a:pt x="66" y="1441"/>
                  </a:lnTo>
                  <a:lnTo>
                    <a:pt x="76" y="1445"/>
                  </a:lnTo>
                  <a:lnTo>
                    <a:pt x="88" y="1441"/>
                  </a:lnTo>
                  <a:lnTo>
                    <a:pt x="90" y="1422"/>
                  </a:lnTo>
                  <a:lnTo>
                    <a:pt x="104" y="1415"/>
                  </a:lnTo>
                  <a:lnTo>
                    <a:pt x="111" y="1417"/>
                  </a:lnTo>
                  <a:lnTo>
                    <a:pt x="130" y="1431"/>
                  </a:lnTo>
                  <a:lnTo>
                    <a:pt x="137" y="1445"/>
                  </a:lnTo>
                  <a:lnTo>
                    <a:pt x="130" y="1476"/>
                  </a:lnTo>
                  <a:lnTo>
                    <a:pt x="158" y="1500"/>
                  </a:lnTo>
                  <a:lnTo>
                    <a:pt x="156" y="1514"/>
                  </a:lnTo>
                  <a:lnTo>
                    <a:pt x="168" y="1523"/>
                  </a:lnTo>
                  <a:lnTo>
                    <a:pt x="175" y="1519"/>
                  </a:lnTo>
                  <a:lnTo>
                    <a:pt x="175" y="1523"/>
                  </a:lnTo>
                  <a:lnTo>
                    <a:pt x="168" y="1531"/>
                  </a:lnTo>
                  <a:lnTo>
                    <a:pt x="158" y="1531"/>
                  </a:lnTo>
                  <a:lnTo>
                    <a:pt x="140" y="1505"/>
                  </a:lnTo>
                  <a:lnTo>
                    <a:pt x="128" y="1497"/>
                  </a:lnTo>
                  <a:lnTo>
                    <a:pt x="130" y="1490"/>
                  </a:lnTo>
                  <a:lnTo>
                    <a:pt x="123" y="1486"/>
                  </a:lnTo>
                  <a:lnTo>
                    <a:pt x="123" y="1471"/>
                  </a:lnTo>
                  <a:lnTo>
                    <a:pt x="114" y="1457"/>
                  </a:lnTo>
                  <a:lnTo>
                    <a:pt x="106" y="1455"/>
                  </a:lnTo>
                  <a:lnTo>
                    <a:pt x="102" y="1474"/>
                  </a:lnTo>
                  <a:lnTo>
                    <a:pt x="97" y="1471"/>
                  </a:lnTo>
                  <a:lnTo>
                    <a:pt x="92" y="1476"/>
                  </a:lnTo>
                  <a:lnTo>
                    <a:pt x="104" y="1486"/>
                  </a:lnTo>
                  <a:lnTo>
                    <a:pt x="102" y="1495"/>
                  </a:lnTo>
                  <a:lnTo>
                    <a:pt x="121" y="1502"/>
                  </a:lnTo>
                  <a:lnTo>
                    <a:pt x="163" y="1547"/>
                  </a:lnTo>
                  <a:lnTo>
                    <a:pt x="192" y="1602"/>
                  </a:lnTo>
                  <a:lnTo>
                    <a:pt x="192" y="1611"/>
                  </a:lnTo>
                  <a:lnTo>
                    <a:pt x="184" y="1618"/>
                  </a:lnTo>
                  <a:lnTo>
                    <a:pt x="229" y="1649"/>
                  </a:lnTo>
                  <a:lnTo>
                    <a:pt x="251" y="1675"/>
                  </a:lnTo>
                  <a:lnTo>
                    <a:pt x="265" y="1703"/>
                  </a:lnTo>
                  <a:lnTo>
                    <a:pt x="260" y="1736"/>
                  </a:lnTo>
                  <a:lnTo>
                    <a:pt x="284" y="1743"/>
                  </a:lnTo>
                  <a:lnTo>
                    <a:pt x="293" y="1767"/>
                  </a:lnTo>
                  <a:lnTo>
                    <a:pt x="303" y="1769"/>
                  </a:lnTo>
                  <a:lnTo>
                    <a:pt x="322" y="1807"/>
                  </a:lnTo>
                  <a:lnTo>
                    <a:pt x="326" y="1855"/>
                  </a:lnTo>
                  <a:lnTo>
                    <a:pt x="345" y="1890"/>
                  </a:lnTo>
                  <a:lnTo>
                    <a:pt x="345" y="1911"/>
                  </a:lnTo>
                  <a:lnTo>
                    <a:pt x="338" y="1928"/>
                  </a:lnTo>
                  <a:lnTo>
                    <a:pt x="324" y="1935"/>
                  </a:lnTo>
                  <a:lnTo>
                    <a:pt x="319" y="1923"/>
                  </a:lnTo>
                  <a:lnTo>
                    <a:pt x="305" y="1923"/>
                  </a:lnTo>
                  <a:lnTo>
                    <a:pt x="291" y="1947"/>
                  </a:lnTo>
                  <a:lnTo>
                    <a:pt x="291" y="1966"/>
                  </a:lnTo>
                  <a:lnTo>
                    <a:pt x="279" y="1973"/>
                  </a:lnTo>
                  <a:lnTo>
                    <a:pt x="272" y="1994"/>
                  </a:lnTo>
                  <a:lnTo>
                    <a:pt x="260" y="2001"/>
                  </a:lnTo>
                  <a:lnTo>
                    <a:pt x="277" y="2015"/>
                  </a:lnTo>
                  <a:lnTo>
                    <a:pt x="281" y="2006"/>
                  </a:lnTo>
                  <a:lnTo>
                    <a:pt x="289" y="2011"/>
                  </a:lnTo>
                  <a:lnTo>
                    <a:pt x="291" y="2015"/>
                  </a:lnTo>
                  <a:lnTo>
                    <a:pt x="281" y="2032"/>
                  </a:lnTo>
                  <a:lnTo>
                    <a:pt x="284" y="2051"/>
                  </a:lnTo>
                  <a:lnTo>
                    <a:pt x="267" y="2065"/>
                  </a:lnTo>
                  <a:lnTo>
                    <a:pt x="274" y="2082"/>
                  </a:lnTo>
                  <a:lnTo>
                    <a:pt x="281" y="2082"/>
                  </a:lnTo>
                  <a:lnTo>
                    <a:pt x="291" y="2091"/>
                  </a:lnTo>
                  <a:lnTo>
                    <a:pt x="296" y="2129"/>
                  </a:lnTo>
                  <a:lnTo>
                    <a:pt x="312" y="2164"/>
                  </a:lnTo>
                  <a:lnTo>
                    <a:pt x="331" y="2171"/>
                  </a:lnTo>
                  <a:lnTo>
                    <a:pt x="341" y="2183"/>
                  </a:lnTo>
                  <a:lnTo>
                    <a:pt x="352" y="2183"/>
                  </a:lnTo>
                  <a:lnTo>
                    <a:pt x="341" y="2174"/>
                  </a:lnTo>
                  <a:lnTo>
                    <a:pt x="333" y="2160"/>
                  </a:lnTo>
                  <a:lnTo>
                    <a:pt x="343" y="2117"/>
                  </a:lnTo>
                  <a:lnTo>
                    <a:pt x="331" y="2093"/>
                  </a:lnTo>
                  <a:lnTo>
                    <a:pt x="317" y="2086"/>
                  </a:lnTo>
                  <a:lnTo>
                    <a:pt x="324" y="2056"/>
                  </a:lnTo>
                  <a:lnTo>
                    <a:pt x="350" y="2037"/>
                  </a:lnTo>
                  <a:lnTo>
                    <a:pt x="404" y="2022"/>
                  </a:lnTo>
                  <a:lnTo>
                    <a:pt x="452" y="2020"/>
                  </a:lnTo>
                  <a:lnTo>
                    <a:pt x="478" y="2025"/>
                  </a:lnTo>
                  <a:lnTo>
                    <a:pt x="499" y="2037"/>
                  </a:lnTo>
                  <a:lnTo>
                    <a:pt x="525" y="2070"/>
                  </a:lnTo>
                  <a:lnTo>
                    <a:pt x="501" y="2089"/>
                  </a:lnTo>
                  <a:lnTo>
                    <a:pt x="520" y="2122"/>
                  </a:lnTo>
                  <a:lnTo>
                    <a:pt x="518" y="2131"/>
                  </a:lnTo>
                  <a:lnTo>
                    <a:pt x="499" y="2150"/>
                  </a:lnTo>
                  <a:lnTo>
                    <a:pt x="508" y="2174"/>
                  </a:lnTo>
                  <a:lnTo>
                    <a:pt x="499" y="2179"/>
                  </a:lnTo>
                  <a:lnTo>
                    <a:pt x="506" y="2200"/>
                  </a:lnTo>
                  <a:lnTo>
                    <a:pt x="513" y="2195"/>
                  </a:lnTo>
                  <a:lnTo>
                    <a:pt x="523" y="2202"/>
                  </a:lnTo>
                  <a:lnTo>
                    <a:pt x="523" y="2190"/>
                  </a:lnTo>
                  <a:lnTo>
                    <a:pt x="539" y="2193"/>
                  </a:lnTo>
                  <a:lnTo>
                    <a:pt x="546" y="2183"/>
                  </a:lnTo>
                  <a:lnTo>
                    <a:pt x="572" y="2188"/>
                  </a:lnTo>
                  <a:lnTo>
                    <a:pt x="586" y="2176"/>
                  </a:lnTo>
                  <a:lnTo>
                    <a:pt x="605" y="2174"/>
                  </a:lnTo>
                  <a:lnTo>
                    <a:pt x="634" y="2188"/>
                  </a:lnTo>
                  <a:lnTo>
                    <a:pt x="631" y="2179"/>
                  </a:lnTo>
                  <a:lnTo>
                    <a:pt x="643" y="2164"/>
                  </a:lnTo>
                  <a:lnTo>
                    <a:pt x="653" y="2162"/>
                  </a:lnTo>
                  <a:lnTo>
                    <a:pt x="646" y="2179"/>
                  </a:lnTo>
                  <a:lnTo>
                    <a:pt x="650" y="2181"/>
                  </a:lnTo>
                  <a:lnTo>
                    <a:pt x="634" y="2190"/>
                  </a:lnTo>
                  <a:lnTo>
                    <a:pt x="648" y="2207"/>
                  </a:lnTo>
                  <a:lnTo>
                    <a:pt x="641" y="2212"/>
                  </a:lnTo>
                  <a:lnTo>
                    <a:pt x="646" y="2219"/>
                  </a:lnTo>
                  <a:lnTo>
                    <a:pt x="674" y="2221"/>
                  </a:lnTo>
                  <a:lnTo>
                    <a:pt x="690" y="2231"/>
                  </a:lnTo>
                  <a:lnTo>
                    <a:pt x="716" y="2214"/>
                  </a:lnTo>
                  <a:lnTo>
                    <a:pt x="726" y="2216"/>
                  </a:lnTo>
                  <a:lnTo>
                    <a:pt x="735" y="2212"/>
                  </a:lnTo>
                  <a:lnTo>
                    <a:pt x="766" y="2214"/>
                  </a:lnTo>
                  <a:lnTo>
                    <a:pt x="771" y="2216"/>
                  </a:lnTo>
                  <a:lnTo>
                    <a:pt x="757" y="2216"/>
                  </a:lnTo>
                  <a:lnTo>
                    <a:pt x="752" y="2224"/>
                  </a:lnTo>
                  <a:lnTo>
                    <a:pt x="740" y="2216"/>
                  </a:lnTo>
                  <a:lnTo>
                    <a:pt x="733" y="2221"/>
                  </a:lnTo>
                  <a:lnTo>
                    <a:pt x="754" y="2252"/>
                  </a:lnTo>
                  <a:lnTo>
                    <a:pt x="766" y="2290"/>
                  </a:lnTo>
                  <a:lnTo>
                    <a:pt x="754" y="2297"/>
                  </a:lnTo>
                  <a:lnTo>
                    <a:pt x="743" y="2328"/>
                  </a:lnTo>
                  <a:lnTo>
                    <a:pt x="731" y="2330"/>
                  </a:lnTo>
                  <a:lnTo>
                    <a:pt x="724" y="2342"/>
                  </a:lnTo>
                  <a:lnTo>
                    <a:pt x="780" y="2325"/>
                  </a:lnTo>
                  <a:lnTo>
                    <a:pt x="792" y="2335"/>
                  </a:lnTo>
                  <a:lnTo>
                    <a:pt x="799" y="2354"/>
                  </a:lnTo>
                  <a:lnTo>
                    <a:pt x="835" y="2363"/>
                  </a:lnTo>
                  <a:lnTo>
                    <a:pt x="847" y="2387"/>
                  </a:lnTo>
                  <a:lnTo>
                    <a:pt x="870" y="2396"/>
                  </a:lnTo>
                  <a:lnTo>
                    <a:pt x="875" y="2413"/>
                  </a:lnTo>
                  <a:lnTo>
                    <a:pt x="884" y="2410"/>
                  </a:lnTo>
                  <a:lnTo>
                    <a:pt x="889" y="2422"/>
                  </a:lnTo>
                  <a:lnTo>
                    <a:pt x="884" y="2427"/>
                  </a:lnTo>
                  <a:lnTo>
                    <a:pt x="889" y="2432"/>
                  </a:lnTo>
                  <a:lnTo>
                    <a:pt x="906" y="2427"/>
                  </a:lnTo>
                  <a:lnTo>
                    <a:pt x="903" y="2422"/>
                  </a:lnTo>
                  <a:lnTo>
                    <a:pt x="913" y="2415"/>
                  </a:lnTo>
                  <a:lnTo>
                    <a:pt x="1000" y="2417"/>
                  </a:lnTo>
                  <a:lnTo>
                    <a:pt x="1024" y="2436"/>
                  </a:lnTo>
                  <a:lnTo>
                    <a:pt x="1029" y="2446"/>
                  </a:lnTo>
                  <a:lnTo>
                    <a:pt x="1038" y="2446"/>
                  </a:lnTo>
                  <a:lnTo>
                    <a:pt x="1055" y="2455"/>
                  </a:lnTo>
                  <a:lnTo>
                    <a:pt x="1064" y="2455"/>
                  </a:lnTo>
                  <a:lnTo>
                    <a:pt x="1074" y="2443"/>
                  </a:lnTo>
                  <a:lnTo>
                    <a:pt x="1085" y="2443"/>
                  </a:lnTo>
                  <a:lnTo>
                    <a:pt x="1090" y="2439"/>
                  </a:lnTo>
                  <a:lnTo>
                    <a:pt x="1083" y="2434"/>
                  </a:lnTo>
                  <a:lnTo>
                    <a:pt x="1083" y="2417"/>
                  </a:lnTo>
                  <a:lnTo>
                    <a:pt x="1097" y="2399"/>
                  </a:lnTo>
                  <a:lnTo>
                    <a:pt x="1137" y="2377"/>
                  </a:lnTo>
                  <a:lnTo>
                    <a:pt x="1168" y="2372"/>
                  </a:lnTo>
                  <a:lnTo>
                    <a:pt x="1173" y="2351"/>
                  </a:lnTo>
                  <a:lnTo>
                    <a:pt x="1213" y="2328"/>
                  </a:lnTo>
                  <a:lnTo>
                    <a:pt x="1220" y="2318"/>
                  </a:lnTo>
                  <a:lnTo>
                    <a:pt x="1246" y="2306"/>
                  </a:lnTo>
                  <a:lnTo>
                    <a:pt x="1260" y="2280"/>
                  </a:lnTo>
                  <a:lnTo>
                    <a:pt x="1284" y="2259"/>
                  </a:lnTo>
                  <a:lnTo>
                    <a:pt x="1310" y="2247"/>
                  </a:lnTo>
                  <a:lnTo>
                    <a:pt x="1371" y="2235"/>
                  </a:lnTo>
                  <a:lnTo>
                    <a:pt x="1457" y="2252"/>
                  </a:lnTo>
                  <a:lnTo>
                    <a:pt x="1466" y="2242"/>
                  </a:lnTo>
                  <a:lnTo>
                    <a:pt x="1468" y="2231"/>
                  </a:lnTo>
                  <a:lnTo>
                    <a:pt x="1459" y="2214"/>
                  </a:lnTo>
                  <a:lnTo>
                    <a:pt x="1461" y="2207"/>
                  </a:lnTo>
                  <a:lnTo>
                    <a:pt x="1485" y="2193"/>
                  </a:lnTo>
                  <a:lnTo>
                    <a:pt x="1530" y="2188"/>
                  </a:lnTo>
                  <a:lnTo>
                    <a:pt x="1591" y="2197"/>
                  </a:lnTo>
                  <a:lnTo>
                    <a:pt x="1674" y="2231"/>
                  </a:lnTo>
                  <a:lnTo>
                    <a:pt x="1714" y="2216"/>
                  </a:lnTo>
                  <a:lnTo>
                    <a:pt x="1726" y="2205"/>
                  </a:lnTo>
                  <a:lnTo>
                    <a:pt x="1733" y="2205"/>
                  </a:lnTo>
                  <a:lnTo>
                    <a:pt x="1728" y="2195"/>
                  </a:lnTo>
                  <a:lnTo>
                    <a:pt x="1738" y="2190"/>
                  </a:lnTo>
                  <a:lnTo>
                    <a:pt x="1783" y="2183"/>
                  </a:lnTo>
                  <a:lnTo>
                    <a:pt x="1856" y="2205"/>
                  </a:lnTo>
                  <a:lnTo>
                    <a:pt x="1913" y="2197"/>
                  </a:lnTo>
                  <a:lnTo>
                    <a:pt x="1939" y="2188"/>
                  </a:lnTo>
                  <a:lnTo>
                    <a:pt x="1948" y="2176"/>
                  </a:lnTo>
                  <a:lnTo>
                    <a:pt x="1960" y="2174"/>
                  </a:lnTo>
                  <a:lnTo>
                    <a:pt x="1955" y="2169"/>
                  </a:lnTo>
                  <a:lnTo>
                    <a:pt x="1958" y="2162"/>
                  </a:lnTo>
                  <a:lnTo>
                    <a:pt x="1974" y="2153"/>
                  </a:lnTo>
                  <a:lnTo>
                    <a:pt x="1960" y="2145"/>
                  </a:lnTo>
                  <a:lnTo>
                    <a:pt x="1958" y="2138"/>
                  </a:lnTo>
                  <a:lnTo>
                    <a:pt x="1967" y="2119"/>
                  </a:lnTo>
                  <a:lnTo>
                    <a:pt x="2005" y="2101"/>
                  </a:lnTo>
                  <a:lnTo>
                    <a:pt x="2055" y="2096"/>
                  </a:lnTo>
                  <a:lnTo>
                    <a:pt x="2076" y="2086"/>
                  </a:lnTo>
                  <a:lnTo>
                    <a:pt x="2052" y="2075"/>
                  </a:lnTo>
                  <a:lnTo>
                    <a:pt x="2060" y="2046"/>
                  </a:lnTo>
                  <a:lnTo>
                    <a:pt x="2076" y="2030"/>
                  </a:lnTo>
                  <a:lnTo>
                    <a:pt x="2112" y="2013"/>
                  </a:lnTo>
                  <a:lnTo>
                    <a:pt x="2152" y="2011"/>
                  </a:lnTo>
                  <a:lnTo>
                    <a:pt x="2208" y="2015"/>
                  </a:lnTo>
                  <a:lnTo>
                    <a:pt x="2220" y="2008"/>
                  </a:lnTo>
                  <a:lnTo>
                    <a:pt x="2230" y="2011"/>
                  </a:lnTo>
                  <a:lnTo>
                    <a:pt x="2265" y="1978"/>
                  </a:lnTo>
                  <a:lnTo>
                    <a:pt x="2275" y="1978"/>
                  </a:lnTo>
                  <a:lnTo>
                    <a:pt x="2360" y="1999"/>
                  </a:lnTo>
                  <a:lnTo>
                    <a:pt x="2365" y="1996"/>
                  </a:lnTo>
                  <a:lnTo>
                    <a:pt x="2376" y="1999"/>
                  </a:lnTo>
                  <a:lnTo>
                    <a:pt x="2431" y="2018"/>
                  </a:lnTo>
                  <a:lnTo>
                    <a:pt x="2452" y="2032"/>
                  </a:lnTo>
                  <a:lnTo>
                    <a:pt x="2473" y="2020"/>
                  </a:lnTo>
                  <a:lnTo>
                    <a:pt x="2497" y="2030"/>
                  </a:lnTo>
                  <a:lnTo>
                    <a:pt x="2577" y="2030"/>
                  </a:lnTo>
                  <a:lnTo>
                    <a:pt x="2599" y="2037"/>
                  </a:lnTo>
                  <a:lnTo>
                    <a:pt x="2644" y="2039"/>
                  </a:lnTo>
                  <a:lnTo>
                    <a:pt x="2648" y="2037"/>
                  </a:lnTo>
                  <a:lnTo>
                    <a:pt x="2646" y="2006"/>
                  </a:lnTo>
                  <a:lnTo>
                    <a:pt x="2667" y="1992"/>
                  </a:lnTo>
                  <a:lnTo>
                    <a:pt x="2684" y="1982"/>
                  </a:lnTo>
                  <a:lnTo>
                    <a:pt x="2717" y="1982"/>
                  </a:lnTo>
                  <a:lnTo>
                    <a:pt x="2738" y="1968"/>
                  </a:lnTo>
                  <a:lnTo>
                    <a:pt x="2771" y="1970"/>
                  </a:lnTo>
                  <a:lnTo>
                    <a:pt x="2766" y="1944"/>
                  </a:lnTo>
                  <a:lnTo>
                    <a:pt x="2795" y="1909"/>
                  </a:lnTo>
                  <a:lnTo>
                    <a:pt x="2726" y="1883"/>
                  </a:lnTo>
                  <a:lnTo>
                    <a:pt x="2726" y="1857"/>
                  </a:lnTo>
                  <a:lnTo>
                    <a:pt x="2703" y="1855"/>
                  </a:lnTo>
                  <a:lnTo>
                    <a:pt x="2691" y="1866"/>
                  </a:lnTo>
                  <a:lnTo>
                    <a:pt x="2644" y="1857"/>
                  </a:lnTo>
                  <a:lnTo>
                    <a:pt x="2665" y="1838"/>
                  </a:lnTo>
                  <a:lnTo>
                    <a:pt x="2665" y="1819"/>
                  </a:lnTo>
                  <a:lnTo>
                    <a:pt x="2714" y="1800"/>
                  </a:lnTo>
                  <a:lnTo>
                    <a:pt x="2726" y="1781"/>
                  </a:lnTo>
                  <a:lnTo>
                    <a:pt x="2738" y="1791"/>
                  </a:lnTo>
                  <a:lnTo>
                    <a:pt x="2776" y="1786"/>
                  </a:lnTo>
                  <a:lnTo>
                    <a:pt x="2781" y="1765"/>
                  </a:lnTo>
                  <a:lnTo>
                    <a:pt x="2745" y="1734"/>
                  </a:lnTo>
                  <a:lnTo>
                    <a:pt x="2743" y="1691"/>
                  </a:lnTo>
                  <a:lnTo>
                    <a:pt x="2703" y="1672"/>
                  </a:lnTo>
                  <a:lnTo>
                    <a:pt x="2698" y="1663"/>
                  </a:lnTo>
                  <a:lnTo>
                    <a:pt x="2625" y="1661"/>
                  </a:lnTo>
                  <a:lnTo>
                    <a:pt x="2608" y="1637"/>
                  </a:lnTo>
                  <a:lnTo>
                    <a:pt x="2525" y="1635"/>
                  </a:lnTo>
                  <a:lnTo>
                    <a:pt x="2497" y="1639"/>
                  </a:lnTo>
                  <a:lnTo>
                    <a:pt x="2490" y="1632"/>
                  </a:lnTo>
                  <a:lnTo>
                    <a:pt x="2424" y="1651"/>
                  </a:lnTo>
                  <a:lnTo>
                    <a:pt x="2353" y="1644"/>
                  </a:lnTo>
                  <a:lnTo>
                    <a:pt x="2343" y="1628"/>
                  </a:lnTo>
                  <a:lnTo>
                    <a:pt x="2343" y="1599"/>
                  </a:lnTo>
                  <a:lnTo>
                    <a:pt x="2360" y="1597"/>
                  </a:lnTo>
                  <a:lnTo>
                    <a:pt x="2388" y="1542"/>
                  </a:lnTo>
                  <a:lnTo>
                    <a:pt x="2398" y="1538"/>
                  </a:lnTo>
                  <a:lnTo>
                    <a:pt x="2414" y="1495"/>
                  </a:lnTo>
                  <a:lnTo>
                    <a:pt x="2443" y="1469"/>
                  </a:lnTo>
                  <a:lnTo>
                    <a:pt x="2445" y="1441"/>
                  </a:lnTo>
                  <a:lnTo>
                    <a:pt x="2431" y="1427"/>
                  </a:lnTo>
                  <a:lnTo>
                    <a:pt x="2447" y="1412"/>
                  </a:lnTo>
                  <a:lnTo>
                    <a:pt x="2443" y="1386"/>
                  </a:lnTo>
                  <a:lnTo>
                    <a:pt x="2469" y="1363"/>
                  </a:lnTo>
                  <a:lnTo>
                    <a:pt x="2473" y="1348"/>
                  </a:lnTo>
                  <a:lnTo>
                    <a:pt x="2509" y="1351"/>
                  </a:lnTo>
                  <a:lnTo>
                    <a:pt x="2513" y="1339"/>
                  </a:lnTo>
                  <a:lnTo>
                    <a:pt x="2499" y="1289"/>
                  </a:lnTo>
                  <a:lnTo>
                    <a:pt x="2530" y="1330"/>
                  </a:lnTo>
                  <a:lnTo>
                    <a:pt x="2556" y="1301"/>
                  </a:lnTo>
                  <a:lnTo>
                    <a:pt x="2594" y="1306"/>
                  </a:lnTo>
                  <a:lnTo>
                    <a:pt x="2644" y="1320"/>
                  </a:lnTo>
                  <a:lnTo>
                    <a:pt x="2646" y="1289"/>
                  </a:lnTo>
                  <a:lnTo>
                    <a:pt x="2629" y="1280"/>
                  </a:lnTo>
                  <a:lnTo>
                    <a:pt x="2622" y="1249"/>
                  </a:lnTo>
                  <a:lnTo>
                    <a:pt x="2589" y="1225"/>
                  </a:lnTo>
                  <a:lnTo>
                    <a:pt x="2601" y="1221"/>
                  </a:lnTo>
                  <a:lnTo>
                    <a:pt x="2610" y="1211"/>
                  </a:lnTo>
                  <a:lnTo>
                    <a:pt x="2599" y="1159"/>
                  </a:lnTo>
                  <a:lnTo>
                    <a:pt x="2577" y="1145"/>
                  </a:lnTo>
                  <a:lnTo>
                    <a:pt x="2580" y="1117"/>
                  </a:lnTo>
                  <a:lnTo>
                    <a:pt x="2570" y="1098"/>
                  </a:lnTo>
                  <a:lnTo>
                    <a:pt x="2618" y="1072"/>
                  </a:lnTo>
                  <a:lnTo>
                    <a:pt x="2625" y="1058"/>
                  </a:lnTo>
                  <a:lnTo>
                    <a:pt x="2655" y="1072"/>
                  </a:lnTo>
                  <a:lnTo>
                    <a:pt x="2674" y="1043"/>
                  </a:lnTo>
                  <a:lnTo>
                    <a:pt x="2776" y="1048"/>
                  </a:lnTo>
                  <a:lnTo>
                    <a:pt x="2781" y="1036"/>
                  </a:lnTo>
                  <a:lnTo>
                    <a:pt x="2769" y="1022"/>
                  </a:lnTo>
                  <a:lnTo>
                    <a:pt x="2781" y="994"/>
                  </a:lnTo>
                  <a:lnTo>
                    <a:pt x="2819" y="970"/>
                  </a:lnTo>
                  <a:lnTo>
                    <a:pt x="2826" y="961"/>
                  </a:lnTo>
                  <a:lnTo>
                    <a:pt x="2854" y="975"/>
                  </a:lnTo>
                  <a:lnTo>
                    <a:pt x="2861" y="994"/>
                  </a:lnTo>
                  <a:lnTo>
                    <a:pt x="2882" y="998"/>
                  </a:lnTo>
                  <a:lnTo>
                    <a:pt x="2956" y="958"/>
                  </a:lnTo>
                  <a:lnTo>
                    <a:pt x="2953" y="946"/>
                  </a:lnTo>
                  <a:lnTo>
                    <a:pt x="2977" y="949"/>
                  </a:lnTo>
                  <a:lnTo>
                    <a:pt x="2998" y="932"/>
                  </a:lnTo>
                  <a:lnTo>
                    <a:pt x="2998" y="913"/>
                  </a:lnTo>
                  <a:lnTo>
                    <a:pt x="2984" y="913"/>
                  </a:lnTo>
                  <a:lnTo>
                    <a:pt x="2982" y="892"/>
                  </a:lnTo>
                  <a:lnTo>
                    <a:pt x="3001" y="890"/>
                  </a:lnTo>
                  <a:lnTo>
                    <a:pt x="3001" y="878"/>
                  </a:lnTo>
                  <a:lnTo>
                    <a:pt x="2991" y="871"/>
                  </a:lnTo>
                  <a:lnTo>
                    <a:pt x="2998" y="859"/>
                  </a:lnTo>
                  <a:lnTo>
                    <a:pt x="3017" y="864"/>
                  </a:lnTo>
                  <a:lnTo>
                    <a:pt x="3038" y="833"/>
                  </a:lnTo>
                  <a:lnTo>
                    <a:pt x="3029" y="823"/>
                  </a:lnTo>
                  <a:lnTo>
                    <a:pt x="3034" y="81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grpSp>
      <p:grpSp>
        <p:nvGrpSpPr>
          <p:cNvPr id="111" name="Group 110"/>
          <p:cNvGrpSpPr/>
          <p:nvPr/>
        </p:nvGrpSpPr>
        <p:grpSpPr>
          <a:xfrm flipH="1">
            <a:off x="4137224" y="1944486"/>
            <a:ext cx="994416" cy="303975"/>
            <a:chOff x="1051908" y="2525516"/>
            <a:chExt cx="994416" cy="303974"/>
          </a:xfrm>
        </p:grpSpPr>
        <p:sp>
          <p:nvSpPr>
            <p:cNvPr id="112" name="Rectangular Callout 111"/>
            <p:cNvSpPr/>
            <p:nvPr/>
          </p:nvSpPr>
          <p:spPr bwMode="auto">
            <a:xfrm>
              <a:off x="1051908" y="2525516"/>
              <a:ext cx="994416" cy="303974"/>
            </a:xfrm>
            <a:prstGeom prst="wedgeRectCallout">
              <a:avLst>
                <a:gd name="adj1" fmla="val -52603"/>
                <a:gd name="adj2" fmla="val 131102"/>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113" name="Rectangle 112"/>
            <p:cNvSpPr/>
            <p:nvPr/>
          </p:nvSpPr>
          <p:spPr>
            <a:xfrm>
              <a:off x="1115455" y="2539005"/>
              <a:ext cx="867323" cy="276998"/>
            </a:xfrm>
            <a:prstGeom prst="rect">
              <a:avLst/>
            </a:prstGeom>
            <a:noFill/>
          </p:spPr>
          <p:txBody>
            <a:bodyPr wrap="square" lIns="0" tIns="0" rIns="0" bIns="0" anchor="ctr">
              <a:spAutoFit/>
            </a:bodyPr>
            <a:lstStyle/>
            <a:p>
              <a:pPr algn="ctr" defTabSz="1714414"/>
              <a:r>
                <a:rPr lang="en-US" sz="900" dirty="0">
                  <a:solidFill>
                    <a:schemeClr val="bg1"/>
                  </a:solidFill>
                </a:rPr>
                <a:t>NORTHERN </a:t>
              </a:r>
            </a:p>
            <a:p>
              <a:pPr algn="ctr" defTabSz="1714414"/>
              <a:r>
                <a:rPr lang="en-US" sz="900" dirty="0">
                  <a:solidFill>
                    <a:schemeClr val="bg1"/>
                  </a:solidFill>
                </a:rPr>
                <a:t>CAPE</a:t>
              </a:r>
              <a:endParaRPr lang="en-US" sz="900" b="1" dirty="0">
                <a:solidFill>
                  <a:schemeClr val="bg1"/>
                </a:solidFill>
              </a:endParaRPr>
            </a:p>
          </p:txBody>
        </p:sp>
      </p:grpSp>
      <p:grpSp>
        <p:nvGrpSpPr>
          <p:cNvPr id="114" name="Group 113"/>
          <p:cNvGrpSpPr/>
          <p:nvPr/>
        </p:nvGrpSpPr>
        <p:grpSpPr>
          <a:xfrm flipH="1">
            <a:off x="5620359" y="4442202"/>
            <a:ext cx="994416" cy="303975"/>
            <a:chOff x="1051908" y="2525516"/>
            <a:chExt cx="994416" cy="303974"/>
          </a:xfrm>
        </p:grpSpPr>
        <p:sp>
          <p:nvSpPr>
            <p:cNvPr id="115" name="Rectangular Callout 114"/>
            <p:cNvSpPr/>
            <p:nvPr/>
          </p:nvSpPr>
          <p:spPr bwMode="auto">
            <a:xfrm>
              <a:off x="1051908" y="2525516"/>
              <a:ext cx="994416" cy="303974"/>
            </a:xfrm>
            <a:prstGeom prst="wedgeRectCallout">
              <a:avLst>
                <a:gd name="adj1" fmla="val -43408"/>
                <a:gd name="adj2" fmla="val -147152"/>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116" name="Rectangle 115"/>
            <p:cNvSpPr/>
            <p:nvPr/>
          </p:nvSpPr>
          <p:spPr>
            <a:xfrm>
              <a:off x="1115455" y="2539005"/>
              <a:ext cx="867323" cy="276998"/>
            </a:xfrm>
            <a:prstGeom prst="rect">
              <a:avLst/>
            </a:prstGeom>
            <a:noFill/>
          </p:spPr>
          <p:txBody>
            <a:bodyPr wrap="square" lIns="0" tIns="0" rIns="0" bIns="0" anchor="ctr">
              <a:spAutoFit/>
            </a:bodyPr>
            <a:lstStyle/>
            <a:p>
              <a:pPr algn="ctr" defTabSz="1714414"/>
              <a:r>
                <a:rPr lang="en-US" sz="900" dirty="0">
                  <a:solidFill>
                    <a:schemeClr val="bg1"/>
                  </a:solidFill>
                </a:rPr>
                <a:t>EASTERN</a:t>
              </a:r>
            </a:p>
            <a:p>
              <a:pPr algn="ctr" defTabSz="1714414"/>
              <a:r>
                <a:rPr lang="en-US" sz="900" dirty="0">
                  <a:solidFill>
                    <a:schemeClr val="bg1"/>
                  </a:solidFill>
                </a:rPr>
                <a:t> CAPE</a:t>
              </a:r>
              <a:endParaRPr lang="en-US" sz="900" b="1" dirty="0">
                <a:solidFill>
                  <a:schemeClr val="bg1"/>
                </a:solidFill>
              </a:endParaRPr>
            </a:p>
          </p:txBody>
        </p:sp>
      </p:grpSp>
      <p:grpSp>
        <p:nvGrpSpPr>
          <p:cNvPr id="117" name="Group 116"/>
          <p:cNvGrpSpPr/>
          <p:nvPr/>
        </p:nvGrpSpPr>
        <p:grpSpPr>
          <a:xfrm flipH="1">
            <a:off x="7683131" y="1141647"/>
            <a:ext cx="994416" cy="303975"/>
            <a:chOff x="1051908" y="2525516"/>
            <a:chExt cx="994416" cy="303974"/>
          </a:xfrm>
        </p:grpSpPr>
        <p:sp>
          <p:nvSpPr>
            <p:cNvPr id="118" name="Rectangular Callout 117"/>
            <p:cNvSpPr/>
            <p:nvPr/>
          </p:nvSpPr>
          <p:spPr bwMode="auto">
            <a:xfrm>
              <a:off x="1051908" y="2525516"/>
              <a:ext cx="994416" cy="303974"/>
            </a:xfrm>
            <a:prstGeom prst="wedgeRectCallout">
              <a:avLst>
                <a:gd name="adj1" fmla="val 52378"/>
                <a:gd name="adj2" fmla="val 78459"/>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119" name="Rectangle 118"/>
            <p:cNvSpPr/>
            <p:nvPr/>
          </p:nvSpPr>
          <p:spPr>
            <a:xfrm>
              <a:off x="1115455" y="2608255"/>
              <a:ext cx="867323" cy="138499"/>
            </a:xfrm>
            <a:prstGeom prst="rect">
              <a:avLst/>
            </a:prstGeom>
            <a:noFill/>
          </p:spPr>
          <p:txBody>
            <a:bodyPr wrap="square" lIns="0" tIns="0" rIns="0" bIns="0" anchor="ctr">
              <a:spAutoFit/>
            </a:bodyPr>
            <a:lstStyle/>
            <a:p>
              <a:pPr algn="ctr" defTabSz="1714414"/>
              <a:r>
                <a:rPr lang="en-US" sz="900" dirty="0">
                  <a:solidFill>
                    <a:schemeClr val="bg1"/>
                  </a:solidFill>
                </a:rPr>
                <a:t>LIMPOPO</a:t>
              </a:r>
              <a:endParaRPr lang="en-US" sz="900" b="1" dirty="0">
                <a:solidFill>
                  <a:schemeClr val="bg1"/>
                </a:solidFill>
              </a:endParaRPr>
            </a:p>
          </p:txBody>
        </p:sp>
      </p:grpSp>
      <p:grpSp>
        <p:nvGrpSpPr>
          <p:cNvPr id="120" name="Group 119"/>
          <p:cNvGrpSpPr/>
          <p:nvPr/>
        </p:nvGrpSpPr>
        <p:grpSpPr>
          <a:xfrm flipH="1">
            <a:off x="7769537" y="3043672"/>
            <a:ext cx="994416" cy="303975"/>
            <a:chOff x="1051908" y="2525516"/>
            <a:chExt cx="994416" cy="303974"/>
          </a:xfrm>
        </p:grpSpPr>
        <p:sp>
          <p:nvSpPr>
            <p:cNvPr id="121" name="Rectangular Callout 120"/>
            <p:cNvSpPr/>
            <p:nvPr/>
          </p:nvSpPr>
          <p:spPr bwMode="auto">
            <a:xfrm>
              <a:off x="1051908" y="2525516"/>
              <a:ext cx="994416" cy="303974"/>
            </a:xfrm>
            <a:prstGeom prst="wedgeRectCallout">
              <a:avLst>
                <a:gd name="adj1" fmla="val 58508"/>
                <a:gd name="adj2" fmla="val -84483"/>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122" name="Rectangle 121"/>
            <p:cNvSpPr/>
            <p:nvPr/>
          </p:nvSpPr>
          <p:spPr>
            <a:xfrm>
              <a:off x="1115455" y="2608255"/>
              <a:ext cx="867323" cy="138499"/>
            </a:xfrm>
            <a:prstGeom prst="rect">
              <a:avLst/>
            </a:prstGeom>
            <a:noFill/>
          </p:spPr>
          <p:txBody>
            <a:bodyPr wrap="square" lIns="0" tIns="0" rIns="0" bIns="0" anchor="ctr">
              <a:spAutoFit/>
            </a:bodyPr>
            <a:lstStyle/>
            <a:p>
              <a:pPr algn="ctr" defTabSz="1714414"/>
              <a:r>
                <a:rPr lang="en-US" sz="900" dirty="0">
                  <a:solidFill>
                    <a:schemeClr val="bg1"/>
                  </a:solidFill>
                </a:rPr>
                <a:t>KWAZULU</a:t>
              </a:r>
              <a:endParaRPr lang="en-US" sz="900" b="1" dirty="0">
                <a:solidFill>
                  <a:schemeClr val="bg1"/>
                </a:solidFill>
              </a:endParaRPr>
            </a:p>
          </p:txBody>
        </p:sp>
      </p:grpSp>
      <p:grpSp>
        <p:nvGrpSpPr>
          <p:cNvPr id="86" name="Group 85">
            <a:extLst>
              <a:ext uri="{FF2B5EF4-FFF2-40B4-BE49-F238E27FC236}">
                <a16:creationId xmlns:a16="http://schemas.microsoft.com/office/drawing/2014/main" id="{7EBDEDE0-C2BB-4E7B-9F28-F6146B32233A}"/>
              </a:ext>
            </a:extLst>
          </p:cNvPr>
          <p:cNvGrpSpPr/>
          <p:nvPr/>
        </p:nvGrpSpPr>
        <p:grpSpPr>
          <a:xfrm>
            <a:off x="2219479" y="2721720"/>
            <a:ext cx="1722547" cy="1963595"/>
            <a:chOff x="2219479" y="2651760"/>
            <a:chExt cx="1722547" cy="1963595"/>
          </a:xfrm>
        </p:grpSpPr>
        <p:sp>
          <p:nvSpPr>
            <p:cNvPr id="87" name="Rectangle: Rounded Corners 9">
              <a:extLst>
                <a:ext uri="{FF2B5EF4-FFF2-40B4-BE49-F238E27FC236}">
                  <a16:creationId xmlns:a16="http://schemas.microsoft.com/office/drawing/2014/main" id="{88EB423D-5054-46DA-AC3D-01CE6807F87A}"/>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88" name="Freeform: Shape 87">
              <a:extLst>
                <a:ext uri="{FF2B5EF4-FFF2-40B4-BE49-F238E27FC236}">
                  <a16:creationId xmlns:a16="http://schemas.microsoft.com/office/drawing/2014/main" id="{481D7D84-977A-430C-AC15-DA44A5F9B762}"/>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89" name="Group 88">
            <a:extLst>
              <a:ext uri="{FF2B5EF4-FFF2-40B4-BE49-F238E27FC236}">
                <a16:creationId xmlns:a16="http://schemas.microsoft.com/office/drawing/2014/main" id="{BDAA4583-3949-4FC0-9E7B-AC8EDE82B008}"/>
              </a:ext>
            </a:extLst>
          </p:cNvPr>
          <p:cNvGrpSpPr/>
          <p:nvPr/>
        </p:nvGrpSpPr>
        <p:grpSpPr>
          <a:xfrm>
            <a:off x="381115" y="2721720"/>
            <a:ext cx="1722547" cy="1963595"/>
            <a:chOff x="381115" y="2651760"/>
            <a:chExt cx="1722547" cy="1963595"/>
          </a:xfrm>
        </p:grpSpPr>
        <p:sp>
          <p:nvSpPr>
            <p:cNvPr id="90" name="Rectangle: Rounded Corners 9">
              <a:extLst>
                <a:ext uri="{FF2B5EF4-FFF2-40B4-BE49-F238E27FC236}">
                  <a16:creationId xmlns:a16="http://schemas.microsoft.com/office/drawing/2014/main" id="{EDFFFBDC-00B8-4842-9843-0C7E69F7AD30}"/>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91" name="Freeform: Shape 90">
              <a:extLst>
                <a:ext uri="{FF2B5EF4-FFF2-40B4-BE49-F238E27FC236}">
                  <a16:creationId xmlns:a16="http://schemas.microsoft.com/office/drawing/2014/main" id="{3D147E1A-EE0F-4E42-BE65-E7802C742C94}"/>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2" name="Group 91">
            <a:extLst>
              <a:ext uri="{FF2B5EF4-FFF2-40B4-BE49-F238E27FC236}">
                <a16:creationId xmlns:a16="http://schemas.microsoft.com/office/drawing/2014/main" id="{24B43C02-66ED-4AC9-9F05-22D3F82E92CD}"/>
              </a:ext>
            </a:extLst>
          </p:cNvPr>
          <p:cNvGrpSpPr/>
          <p:nvPr/>
        </p:nvGrpSpPr>
        <p:grpSpPr>
          <a:xfrm>
            <a:off x="659050" y="2966292"/>
            <a:ext cx="1166676" cy="1166676"/>
            <a:chOff x="4419962" y="4767072"/>
            <a:chExt cx="1103462" cy="1103462"/>
          </a:xfrm>
        </p:grpSpPr>
        <p:grpSp>
          <p:nvGrpSpPr>
            <p:cNvPr id="93" name="Group 92">
              <a:extLst>
                <a:ext uri="{FF2B5EF4-FFF2-40B4-BE49-F238E27FC236}">
                  <a16:creationId xmlns:a16="http://schemas.microsoft.com/office/drawing/2014/main" id="{9C2A4C05-7A4B-4417-99BD-FDEBC3208440}"/>
                </a:ext>
              </a:extLst>
            </p:cNvPr>
            <p:cNvGrpSpPr/>
            <p:nvPr/>
          </p:nvGrpSpPr>
          <p:grpSpPr>
            <a:xfrm>
              <a:off x="4419962" y="4767072"/>
              <a:ext cx="1103462" cy="1103462"/>
              <a:chOff x="4946650" y="377825"/>
              <a:chExt cx="4387854" cy="4387851"/>
            </a:xfrm>
            <a:solidFill>
              <a:schemeClr val="bg1">
                <a:lumMod val="95000"/>
              </a:schemeClr>
            </a:solidFill>
          </p:grpSpPr>
          <p:sp>
            <p:nvSpPr>
              <p:cNvPr id="95" name="Freeform 230">
                <a:extLst>
                  <a:ext uri="{FF2B5EF4-FFF2-40B4-BE49-F238E27FC236}">
                    <a16:creationId xmlns:a16="http://schemas.microsoft.com/office/drawing/2014/main" id="{9A88483F-F7BB-4A92-9AB9-A582EE87F251}"/>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96" name="Freeform 231">
                <a:extLst>
                  <a:ext uri="{FF2B5EF4-FFF2-40B4-BE49-F238E27FC236}">
                    <a16:creationId xmlns:a16="http://schemas.microsoft.com/office/drawing/2014/main" id="{3F760713-8CC4-4810-9257-1F657D58A67A}"/>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7" name="Freeform 232">
                <a:extLst>
                  <a:ext uri="{FF2B5EF4-FFF2-40B4-BE49-F238E27FC236}">
                    <a16:creationId xmlns:a16="http://schemas.microsoft.com/office/drawing/2014/main" id="{DF20B668-9695-46EB-9873-8EFEB710D34B}"/>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8" name="Freeform 233">
                <a:extLst>
                  <a:ext uri="{FF2B5EF4-FFF2-40B4-BE49-F238E27FC236}">
                    <a16:creationId xmlns:a16="http://schemas.microsoft.com/office/drawing/2014/main" id="{571EDEB5-B148-4DA3-B427-6AF5F20AF07E}"/>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9" name="Freeform 234">
                <a:extLst>
                  <a:ext uri="{FF2B5EF4-FFF2-40B4-BE49-F238E27FC236}">
                    <a16:creationId xmlns:a16="http://schemas.microsoft.com/office/drawing/2014/main" id="{2F32D4D0-A74C-4CAA-A779-D1578673A66A}"/>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0" name="Freeform 235">
                <a:extLst>
                  <a:ext uri="{FF2B5EF4-FFF2-40B4-BE49-F238E27FC236}">
                    <a16:creationId xmlns:a16="http://schemas.microsoft.com/office/drawing/2014/main" id="{B7720FBC-3E59-4548-A5A1-385782AEF587}"/>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1" name="Freeform 236">
                <a:extLst>
                  <a:ext uri="{FF2B5EF4-FFF2-40B4-BE49-F238E27FC236}">
                    <a16:creationId xmlns:a16="http://schemas.microsoft.com/office/drawing/2014/main" id="{6603C928-2F96-4DF3-B77C-F2133163B10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2" name="Freeform 237">
                <a:extLst>
                  <a:ext uri="{FF2B5EF4-FFF2-40B4-BE49-F238E27FC236}">
                    <a16:creationId xmlns:a16="http://schemas.microsoft.com/office/drawing/2014/main" id="{7F7ADDA6-678C-4A39-90F3-92F1DDBCE530}"/>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3" name="Freeform 238">
                <a:extLst>
                  <a:ext uri="{FF2B5EF4-FFF2-40B4-BE49-F238E27FC236}">
                    <a16:creationId xmlns:a16="http://schemas.microsoft.com/office/drawing/2014/main" id="{7403E1D9-CEF9-4F76-8CEA-8280AF7A544C}"/>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4" name="Freeform 239">
                <a:extLst>
                  <a:ext uri="{FF2B5EF4-FFF2-40B4-BE49-F238E27FC236}">
                    <a16:creationId xmlns:a16="http://schemas.microsoft.com/office/drawing/2014/main" id="{3F69CCE8-520F-4A39-AE4D-588E88F69BE9}"/>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5" name="Freeform 240">
                <a:extLst>
                  <a:ext uri="{FF2B5EF4-FFF2-40B4-BE49-F238E27FC236}">
                    <a16:creationId xmlns:a16="http://schemas.microsoft.com/office/drawing/2014/main" id="{5BBBEA18-F26A-4B72-A0EE-46F882E0B88F}"/>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6" name="Freeform 241">
                <a:extLst>
                  <a:ext uri="{FF2B5EF4-FFF2-40B4-BE49-F238E27FC236}">
                    <a16:creationId xmlns:a16="http://schemas.microsoft.com/office/drawing/2014/main" id="{D88E2758-2187-49AD-917D-119B31D4409D}"/>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7" name="Freeform 242">
                <a:extLst>
                  <a:ext uri="{FF2B5EF4-FFF2-40B4-BE49-F238E27FC236}">
                    <a16:creationId xmlns:a16="http://schemas.microsoft.com/office/drawing/2014/main" id="{AC0FB84A-C75A-42E7-ACFD-044A47DEDD4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8" name="Freeform 243">
                <a:extLst>
                  <a:ext uri="{FF2B5EF4-FFF2-40B4-BE49-F238E27FC236}">
                    <a16:creationId xmlns:a16="http://schemas.microsoft.com/office/drawing/2014/main" id="{8EA1062C-FD44-4DC9-8239-C223F4BCABA5}"/>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9" name="Freeform 244">
                <a:extLst>
                  <a:ext uri="{FF2B5EF4-FFF2-40B4-BE49-F238E27FC236}">
                    <a16:creationId xmlns:a16="http://schemas.microsoft.com/office/drawing/2014/main" id="{E4A18861-1A56-49A6-8F55-3EED361A966C}"/>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0" name="Freeform 245">
                <a:extLst>
                  <a:ext uri="{FF2B5EF4-FFF2-40B4-BE49-F238E27FC236}">
                    <a16:creationId xmlns:a16="http://schemas.microsoft.com/office/drawing/2014/main" id="{7070D35F-9949-48A5-8CF4-EE5108930401}"/>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1" name="Freeform 246">
                <a:extLst>
                  <a:ext uri="{FF2B5EF4-FFF2-40B4-BE49-F238E27FC236}">
                    <a16:creationId xmlns:a16="http://schemas.microsoft.com/office/drawing/2014/main" id="{75A6361C-418F-4336-8D77-386FD29638FD}"/>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2" name="Freeform 247">
                <a:extLst>
                  <a:ext uri="{FF2B5EF4-FFF2-40B4-BE49-F238E27FC236}">
                    <a16:creationId xmlns:a16="http://schemas.microsoft.com/office/drawing/2014/main" id="{B99346B9-03A1-4B90-AF6B-CE65FD0B588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3" name="Freeform 248">
                <a:extLst>
                  <a:ext uri="{FF2B5EF4-FFF2-40B4-BE49-F238E27FC236}">
                    <a16:creationId xmlns:a16="http://schemas.microsoft.com/office/drawing/2014/main" id="{CB24531A-0FFA-4C41-9477-7DC73EE8333F}"/>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4" name="Freeform 249">
                <a:extLst>
                  <a:ext uri="{FF2B5EF4-FFF2-40B4-BE49-F238E27FC236}">
                    <a16:creationId xmlns:a16="http://schemas.microsoft.com/office/drawing/2014/main" id="{DD203074-C733-45A3-A175-E28F49F9A4D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94" name="Oval 93">
              <a:extLst>
                <a:ext uri="{FF2B5EF4-FFF2-40B4-BE49-F238E27FC236}">
                  <a16:creationId xmlns:a16="http://schemas.microsoft.com/office/drawing/2014/main" id="{6C175B87-3E92-4BC1-8F05-6772DE00012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35" name="Inhaltsplatzhalter 4">
            <a:extLst>
              <a:ext uri="{FF2B5EF4-FFF2-40B4-BE49-F238E27FC236}">
                <a16:creationId xmlns:a16="http://schemas.microsoft.com/office/drawing/2014/main" id="{CCA1415E-4B3C-4217-B7CC-E974DC85AE2A}"/>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36" name="Group 135">
            <a:extLst>
              <a:ext uri="{FF2B5EF4-FFF2-40B4-BE49-F238E27FC236}">
                <a16:creationId xmlns:a16="http://schemas.microsoft.com/office/drawing/2014/main" id="{9604131F-B1DB-4F43-B6F4-D94A2AE8F15C}"/>
              </a:ext>
            </a:extLst>
          </p:cNvPr>
          <p:cNvGrpSpPr/>
          <p:nvPr/>
        </p:nvGrpSpPr>
        <p:grpSpPr>
          <a:xfrm>
            <a:off x="2497414" y="2966292"/>
            <a:ext cx="1166676" cy="1166676"/>
            <a:chOff x="4419962" y="4767072"/>
            <a:chExt cx="1103462" cy="1103462"/>
          </a:xfrm>
        </p:grpSpPr>
        <p:grpSp>
          <p:nvGrpSpPr>
            <p:cNvPr id="137" name="Group 136">
              <a:extLst>
                <a:ext uri="{FF2B5EF4-FFF2-40B4-BE49-F238E27FC236}">
                  <a16:creationId xmlns:a16="http://schemas.microsoft.com/office/drawing/2014/main" id="{0DA911F8-AB59-4A86-B7E3-BA68F569DABF}"/>
                </a:ext>
              </a:extLst>
            </p:cNvPr>
            <p:cNvGrpSpPr/>
            <p:nvPr/>
          </p:nvGrpSpPr>
          <p:grpSpPr>
            <a:xfrm>
              <a:off x="4419962" y="4767072"/>
              <a:ext cx="1103462" cy="1103462"/>
              <a:chOff x="4946650" y="377825"/>
              <a:chExt cx="4387854" cy="4387851"/>
            </a:xfrm>
            <a:solidFill>
              <a:schemeClr val="bg1">
                <a:lumMod val="95000"/>
              </a:schemeClr>
            </a:solidFill>
          </p:grpSpPr>
          <p:sp>
            <p:nvSpPr>
              <p:cNvPr id="139" name="Freeform 230">
                <a:extLst>
                  <a:ext uri="{FF2B5EF4-FFF2-40B4-BE49-F238E27FC236}">
                    <a16:creationId xmlns:a16="http://schemas.microsoft.com/office/drawing/2014/main" id="{0FA93A51-AD3E-4E74-932B-4B26E4E1F0FB}"/>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40" name="Freeform 231">
                <a:extLst>
                  <a:ext uri="{FF2B5EF4-FFF2-40B4-BE49-F238E27FC236}">
                    <a16:creationId xmlns:a16="http://schemas.microsoft.com/office/drawing/2014/main" id="{B0A31E56-6A5E-4C31-B9EA-D5B16B62737C}"/>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1" name="Freeform 232">
                <a:extLst>
                  <a:ext uri="{FF2B5EF4-FFF2-40B4-BE49-F238E27FC236}">
                    <a16:creationId xmlns:a16="http://schemas.microsoft.com/office/drawing/2014/main" id="{29ACFD83-6160-49D1-B1C3-459A39D1D66E}"/>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2" name="Freeform 233">
                <a:extLst>
                  <a:ext uri="{FF2B5EF4-FFF2-40B4-BE49-F238E27FC236}">
                    <a16:creationId xmlns:a16="http://schemas.microsoft.com/office/drawing/2014/main" id="{23BBBE0E-0D55-4CBE-B0A0-FC6C2B82C220}"/>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3" name="Freeform 234">
                <a:extLst>
                  <a:ext uri="{FF2B5EF4-FFF2-40B4-BE49-F238E27FC236}">
                    <a16:creationId xmlns:a16="http://schemas.microsoft.com/office/drawing/2014/main" id="{3B503F7C-5D70-437D-9706-9FC892C3AA9C}"/>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4" name="Freeform 235">
                <a:extLst>
                  <a:ext uri="{FF2B5EF4-FFF2-40B4-BE49-F238E27FC236}">
                    <a16:creationId xmlns:a16="http://schemas.microsoft.com/office/drawing/2014/main" id="{AF2D5A88-8C8A-489E-B4E0-5BD7FAB95762}"/>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5" name="Freeform 236">
                <a:extLst>
                  <a:ext uri="{FF2B5EF4-FFF2-40B4-BE49-F238E27FC236}">
                    <a16:creationId xmlns:a16="http://schemas.microsoft.com/office/drawing/2014/main" id="{7551B010-0C44-492D-9599-07474ADAF161}"/>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6" name="Freeform 237">
                <a:extLst>
                  <a:ext uri="{FF2B5EF4-FFF2-40B4-BE49-F238E27FC236}">
                    <a16:creationId xmlns:a16="http://schemas.microsoft.com/office/drawing/2014/main" id="{AB567730-28DC-4E82-AD9E-4ED2EABA0D6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7" name="Freeform 238">
                <a:extLst>
                  <a:ext uri="{FF2B5EF4-FFF2-40B4-BE49-F238E27FC236}">
                    <a16:creationId xmlns:a16="http://schemas.microsoft.com/office/drawing/2014/main" id="{2FD6E24F-1CA8-4AD7-8E32-6CBFB03F6F6C}"/>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8" name="Freeform 239">
                <a:extLst>
                  <a:ext uri="{FF2B5EF4-FFF2-40B4-BE49-F238E27FC236}">
                    <a16:creationId xmlns:a16="http://schemas.microsoft.com/office/drawing/2014/main" id="{AED652BE-4311-4231-827E-3C016E0B7FE7}"/>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9" name="Freeform 240">
                <a:extLst>
                  <a:ext uri="{FF2B5EF4-FFF2-40B4-BE49-F238E27FC236}">
                    <a16:creationId xmlns:a16="http://schemas.microsoft.com/office/drawing/2014/main" id="{EF0EFABA-4708-40FE-A75F-319F098D7F9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0" name="Freeform 241">
                <a:extLst>
                  <a:ext uri="{FF2B5EF4-FFF2-40B4-BE49-F238E27FC236}">
                    <a16:creationId xmlns:a16="http://schemas.microsoft.com/office/drawing/2014/main" id="{C5936BD8-A99B-4AE9-A024-4E4970E280F5}"/>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1" name="Freeform 242">
                <a:extLst>
                  <a:ext uri="{FF2B5EF4-FFF2-40B4-BE49-F238E27FC236}">
                    <a16:creationId xmlns:a16="http://schemas.microsoft.com/office/drawing/2014/main" id="{B5404CEF-2E0B-4979-8865-663EB582208B}"/>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2" name="Freeform 243">
                <a:extLst>
                  <a:ext uri="{FF2B5EF4-FFF2-40B4-BE49-F238E27FC236}">
                    <a16:creationId xmlns:a16="http://schemas.microsoft.com/office/drawing/2014/main" id="{462AD4E3-AE26-4678-A453-A7233F78944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3" name="Freeform 244">
                <a:extLst>
                  <a:ext uri="{FF2B5EF4-FFF2-40B4-BE49-F238E27FC236}">
                    <a16:creationId xmlns:a16="http://schemas.microsoft.com/office/drawing/2014/main" id="{777527A2-600C-4425-80AD-6F2FC2EED98B}"/>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4" name="Freeform 245">
                <a:extLst>
                  <a:ext uri="{FF2B5EF4-FFF2-40B4-BE49-F238E27FC236}">
                    <a16:creationId xmlns:a16="http://schemas.microsoft.com/office/drawing/2014/main" id="{BD637D50-1CCD-40D4-A2B2-9C340AA84C88}"/>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5" name="Freeform 246">
                <a:extLst>
                  <a:ext uri="{FF2B5EF4-FFF2-40B4-BE49-F238E27FC236}">
                    <a16:creationId xmlns:a16="http://schemas.microsoft.com/office/drawing/2014/main" id="{8965DF4F-4895-40C8-ADAF-9C591939F6E4}"/>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6" name="Freeform 247">
                <a:extLst>
                  <a:ext uri="{FF2B5EF4-FFF2-40B4-BE49-F238E27FC236}">
                    <a16:creationId xmlns:a16="http://schemas.microsoft.com/office/drawing/2014/main" id="{3C1A3F9A-0459-43FD-B6DF-5C37D45BC9F5}"/>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7" name="Freeform 248">
                <a:extLst>
                  <a:ext uri="{FF2B5EF4-FFF2-40B4-BE49-F238E27FC236}">
                    <a16:creationId xmlns:a16="http://schemas.microsoft.com/office/drawing/2014/main" id="{D84DD5D8-F831-4917-8807-61871E875986}"/>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8" name="Freeform 249">
                <a:extLst>
                  <a:ext uri="{FF2B5EF4-FFF2-40B4-BE49-F238E27FC236}">
                    <a16:creationId xmlns:a16="http://schemas.microsoft.com/office/drawing/2014/main" id="{670D777E-ED87-46BD-AA16-FF7239193789}"/>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38" name="Oval 137">
              <a:extLst>
                <a:ext uri="{FF2B5EF4-FFF2-40B4-BE49-F238E27FC236}">
                  <a16:creationId xmlns:a16="http://schemas.microsoft.com/office/drawing/2014/main" id="{A2DD7B2A-4071-4AD2-A930-6D3C0C017331}"/>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159" name="Inhaltsplatzhalter 4">
            <a:extLst>
              <a:ext uri="{FF2B5EF4-FFF2-40B4-BE49-F238E27FC236}">
                <a16:creationId xmlns:a16="http://schemas.microsoft.com/office/drawing/2014/main" id="{BCD887C7-4931-4F2A-9078-918B13673AFF}"/>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160" name="3">
            <a:extLst>
              <a:ext uri="{FF2B5EF4-FFF2-40B4-BE49-F238E27FC236}">
                <a16:creationId xmlns:a16="http://schemas.microsoft.com/office/drawing/2014/main" id="{164CDB02-01A5-48CE-BDF7-1200CDA6D5D2}"/>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161" name="Freeform 317">
            <a:extLst>
              <a:ext uri="{FF2B5EF4-FFF2-40B4-BE49-F238E27FC236}">
                <a16:creationId xmlns:a16="http://schemas.microsoft.com/office/drawing/2014/main" id="{38BD7D09-6BC4-4564-9EBF-A1D656D497F5}"/>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2" name="Freeform 319">
            <a:extLst>
              <a:ext uri="{FF2B5EF4-FFF2-40B4-BE49-F238E27FC236}">
                <a16:creationId xmlns:a16="http://schemas.microsoft.com/office/drawing/2014/main" id="{F8FF27AA-DEE4-43CE-BFD7-440534E82AB1}"/>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3" name="Rounded Rectangle 318">
            <a:extLst>
              <a:ext uri="{FF2B5EF4-FFF2-40B4-BE49-F238E27FC236}">
                <a16:creationId xmlns:a16="http://schemas.microsoft.com/office/drawing/2014/main" id="{2D7CDF8E-301E-4BA3-BDA2-1816C75E42CB}"/>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164" name="Rounded Rectangle 320">
            <a:extLst>
              <a:ext uri="{FF2B5EF4-FFF2-40B4-BE49-F238E27FC236}">
                <a16:creationId xmlns:a16="http://schemas.microsoft.com/office/drawing/2014/main" id="{D9F7C645-145A-425B-BF48-BE0DB3FCFC49}"/>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39753977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Asia Map</a:t>
            </a:r>
          </a:p>
        </p:txBody>
      </p:sp>
      <p:grpSp>
        <p:nvGrpSpPr>
          <p:cNvPr id="328" name="Group 327"/>
          <p:cNvGrpSpPr/>
          <p:nvPr/>
        </p:nvGrpSpPr>
        <p:grpSpPr>
          <a:xfrm>
            <a:off x="4223875" y="886131"/>
            <a:ext cx="4538936" cy="3911395"/>
            <a:chOff x="3998645" y="687519"/>
            <a:chExt cx="5016406" cy="4322850"/>
          </a:xfrm>
          <a:solidFill>
            <a:srgbClr val="D9D9D9"/>
          </a:solidFill>
        </p:grpSpPr>
        <p:sp>
          <p:nvSpPr>
            <p:cNvPr id="329" name="Freeform 50"/>
            <p:cNvSpPr>
              <a:spLocks/>
            </p:cNvSpPr>
            <p:nvPr/>
          </p:nvSpPr>
          <p:spPr bwMode="auto">
            <a:xfrm>
              <a:off x="7745075" y="4259466"/>
              <a:ext cx="57149" cy="57151"/>
            </a:xfrm>
            <a:custGeom>
              <a:avLst/>
              <a:gdLst>
                <a:gd name="T0" fmla="*/ 0 w 28"/>
                <a:gd name="T1" fmla="*/ 17 h 28"/>
                <a:gd name="T2" fmla="*/ 9 w 28"/>
                <a:gd name="T3" fmla="*/ 28 h 28"/>
                <a:gd name="T4" fmla="*/ 18 w 28"/>
                <a:gd name="T5" fmla="*/ 13 h 28"/>
                <a:gd name="T6" fmla="*/ 25 w 28"/>
                <a:gd name="T7" fmla="*/ 19 h 28"/>
                <a:gd name="T8" fmla="*/ 28 w 28"/>
                <a:gd name="T9" fmla="*/ 18 h 28"/>
                <a:gd name="T10" fmla="*/ 28 w 28"/>
                <a:gd name="T11" fmla="*/ 15 h 28"/>
                <a:gd name="T12" fmla="*/ 25 w 28"/>
                <a:gd name="T13" fmla="*/ 3 h 28"/>
                <a:gd name="T14" fmla="*/ 25 w 28"/>
                <a:gd name="T15" fmla="*/ 3 h 28"/>
                <a:gd name="T16" fmla="*/ 24 w 28"/>
                <a:gd name="T17" fmla="*/ 3 h 28"/>
                <a:gd name="T18" fmla="*/ 20 w 28"/>
                <a:gd name="T19" fmla="*/ 0 h 28"/>
                <a:gd name="T20" fmla="*/ 17 w 28"/>
                <a:gd name="T21" fmla="*/ 2 h 28"/>
                <a:gd name="T22" fmla="*/ 15 w 28"/>
                <a:gd name="T23" fmla="*/ 5 h 28"/>
                <a:gd name="T24" fmla="*/ 7 w 28"/>
                <a:gd name="T25" fmla="*/ 11 h 28"/>
                <a:gd name="T26" fmla="*/ 0 w 28"/>
                <a:gd name="T2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8">
                  <a:moveTo>
                    <a:pt x="0" y="17"/>
                  </a:moveTo>
                  <a:cubicBezTo>
                    <a:pt x="4" y="20"/>
                    <a:pt x="6" y="24"/>
                    <a:pt x="9" y="28"/>
                  </a:cubicBezTo>
                  <a:cubicBezTo>
                    <a:pt x="15" y="24"/>
                    <a:pt x="11" y="13"/>
                    <a:pt x="18" y="13"/>
                  </a:cubicBezTo>
                  <a:cubicBezTo>
                    <a:pt x="21" y="13"/>
                    <a:pt x="22" y="19"/>
                    <a:pt x="25" y="19"/>
                  </a:cubicBezTo>
                  <a:cubicBezTo>
                    <a:pt x="26" y="19"/>
                    <a:pt x="27" y="18"/>
                    <a:pt x="28" y="18"/>
                  </a:cubicBezTo>
                  <a:cubicBezTo>
                    <a:pt x="28" y="15"/>
                    <a:pt x="28" y="15"/>
                    <a:pt x="28" y="15"/>
                  </a:cubicBezTo>
                  <a:cubicBezTo>
                    <a:pt x="28" y="10"/>
                    <a:pt x="27" y="8"/>
                    <a:pt x="25" y="3"/>
                  </a:cubicBezTo>
                  <a:cubicBezTo>
                    <a:pt x="25" y="3"/>
                    <a:pt x="25" y="3"/>
                    <a:pt x="25" y="3"/>
                  </a:cubicBezTo>
                  <a:cubicBezTo>
                    <a:pt x="25" y="3"/>
                    <a:pt x="24" y="3"/>
                    <a:pt x="24" y="3"/>
                  </a:cubicBezTo>
                  <a:cubicBezTo>
                    <a:pt x="22" y="3"/>
                    <a:pt x="22" y="0"/>
                    <a:pt x="20" y="0"/>
                  </a:cubicBezTo>
                  <a:cubicBezTo>
                    <a:pt x="18" y="0"/>
                    <a:pt x="18" y="1"/>
                    <a:pt x="17" y="2"/>
                  </a:cubicBezTo>
                  <a:cubicBezTo>
                    <a:pt x="16" y="3"/>
                    <a:pt x="16" y="4"/>
                    <a:pt x="15" y="5"/>
                  </a:cubicBezTo>
                  <a:cubicBezTo>
                    <a:pt x="12" y="7"/>
                    <a:pt x="10" y="8"/>
                    <a:pt x="7" y="11"/>
                  </a:cubicBezTo>
                  <a:cubicBezTo>
                    <a:pt x="4" y="13"/>
                    <a:pt x="2" y="15"/>
                    <a:pt x="0" y="17"/>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0" name="Freeform 51"/>
            <p:cNvSpPr>
              <a:spLocks/>
            </p:cNvSpPr>
            <p:nvPr/>
          </p:nvSpPr>
          <p:spPr bwMode="auto">
            <a:xfrm>
              <a:off x="8241953" y="4794465"/>
              <a:ext cx="114298" cy="84139"/>
            </a:xfrm>
            <a:custGeom>
              <a:avLst/>
              <a:gdLst>
                <a:gd name="T0" fmla="*/ 0 w 56"/>
                <a:gd name="T1" fmla="*/ 29 h 41"/>
                <a:gd name="T2" fmla="*/ 1 w 56"/>
                <a:gd name="T3" fmla="*/ 34 h 41"/>
                <a:gd name="T4" fmla="*/ 4 w 56"/>
                <a:gd name="T5" fmla="*/ 34 h 41"/>
                <a:gd name="T6" fmla="*/ 10 w 56"/>
                <a:gd name="T7" fmla="*/ 30 h 41"/>
                <a:gd name="T8" fmla="*/ 11 w 56"/>
                <a:gd name="T9" fmla="*/ 33 h 41"/>
                <a:gd name="T10" fmla="*/ 9 w 56"/>
                <a:gd name="T11" fmla="*/ 40 h 41"/>
                <a:gd name="T12" fmla="*/ 10 w 56"/>
                <a:gd name="T13" fmla="*/ 41 h 41"/>
                <a:gd name="T14" fmla="*/ 10 w 56"/>
                <a:gd name="T15" fmla="*/ 41 h 41"/>
                <a:gd name="T16" fmla="*/ 12 w 56"/>
                <a:gd name="T17" fmla="*/ 39 h 41"/>
                <a:gd name="T18" fmla="*/ 26 w 56"/>
                <a:gd name="T19" fmla="*/ 24 h 41"/>
                <a:gd name="T20" fmla="*/ 35 w 56"/>
                <a:gd name="T21" fmla="*/ 16 h 41"/>
                <a:gd name="T22" fmla="*/ 44 w 56"/>
                <a:gd name="T23" fmla="*/ 12 h 41"/>
                <a:gd name="T24" fmla="*/ 46 w 56"/>
                <a:gd name="T25" fmla="*/ 9 h 41"/>
                <a:gd name="T26" fmla="*/ 51 w 56"/>
                <a:gd name="T27" fmla="*/ 5 h 41"/>
                <a:gd name="T28" fmla="*/ 56 w 56"/>
                <a:gd name="T29" fmla="*/ 0 h 41"/>
                <a:gd name="T30" fmla="*/ 56 w 56"/>
                <a:gd name="T31" fmla="*/ 0 h 41"/>
                <a:gd name="T32" fmla="*/ 46 w 56"/>
                <a:gd name="T33" fmla="*/ 2 h 41"/>
                <a:gd name="T34" fmla="*/ 45 w 56"/>
                <a:gd name="T35" fmla="*/ 4 h 41"/>
                <a:gd name="T36" fmla="*/ 43 w 56"/>
                <a:gd name="T37" fmla="*/ 6 h 41"/>
                <a:gd name="T38" fmla="*/ 32 w 56"/>
                <a:gd name="T39" fmla="*/ 10 h 41"/>
                <a:gd name="T40" fmla="*/ 19 w 56"/>
                <a:gd name="T41" fmla="*/ 16 h 41"/>
                <a:gd name="T42" fmla="*/ 5 w 56"/>
                <a:gd name="T43" fmla="*/ 21 h 41"/>
                <a:gd name="T44" fmla="*/ 0 w 56"/>
                <a:gd name="T45"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41">
                  <a:moveTo>
                    <a:pt x="0" y="29"/>
                  </a:moveTo>
                  <a:cubicBezTo>
                    <a:pt x="1" y="34"/>
                    <a:pt x="1" y="34"/>
                    <a:pt x="1" y="34"/>
                  </a:cubicBezTo>
                  <a:cubicBezTo>
                    <a:pt x="4" y="34"/>
                    <a:pt x="4" y="34"/>
                    <a:pt x="4" y="34"/>
                  </a:cubicBezTo>
                  <a:cubicBezTo>
                    <a:pt x="7" y="34"/>
                    <a:pt x="7" y="31"/>
                    <a:pt x="10" y="30"/>
                  </a:cubicBezTo>
                  <a:cubicBezTo>
                    <a:pt x="10" y="31"/>
                    <a:pt x="11" y="32"/>
                    <a:pt x="11" y="33"/>
                  </a:cubicBezTo>
                  <a:cubicBezTo>
                    <a:pt x="11" y="36"/>
                    <a:pt x="9" y="37"/>
                    <a:pt x="9" y="40"/>
                  </a:cubicBezTo>
                  <a:cubicBezTo>
                    <a:pt x="9" y="40"/>
                    <a:pt x="10" y="41"/>
                    <a:pt x="10" y="41"/>
                  </a:cubicBezTo>
                  <a:cubicBezTo>
                    <a:pt x="10" y="41"/>
                    <a:pt x="10" y="41"/>
                    <a:pt x="10" y="41"/>
                  </a:cubicBezTo>
                  <a:cubicBezTo>
                    <a:pt x="10" y="41"/>
                    <a:pt x="11" y="40"/>
                    <a:pt x="12" y="39"/>
                  </a:cubicBezTo>
                  <a:cubicBezTo>
                    <a:pt x="18" y="33"/>
                    <a:pt x="20" y="30"/>
                    <a:pt x="26" y="24"/>
                  </a:cubicBezTo>
                  <a:cubicBezTo>
                    <a:pt x="29" y="21"/>
                    <a:pt x="30" y="18"/>
                    <a:pt x="35" y="16"/>
                  </a:cubicBezTo>
                  <a:cubicBezTo>
                    <a:pt x="39" y="15"/>
                    <a:pt x="41" y="15"/>
                    <a:pt x="44" y="12"/>
                  </a:cubicBezTo>
                  <a:cubicBezTo>
                    <a:pt x="45" y="11"/>
                    <a:pt x="45" y="10"/>
                    <a:pt x="46" y="9"/>
                  </a:cubicBezTo>
                  <a:cubicBezTo>
                    <a:pt x="48" y="8"/>
                    <a:pt x="49" y="6"/>
                    <a:pt x="51" y="5"/>
                  </a:cubicBezTo>
                  <a:cubicBezTo>
                    <a:pt x="54" y="4"/>
                    <a:pt x="56" y="3"/>
                    <a:pt x="56" y="0"/>
                  </a:cubicBezTo>
                  <a:cubicBezTo>
                    <a:pt x="56" y="0"/>
                    <a:pt x="56" y="0"/>
                    <a:pt x="56" y="0"/>
                  </a:cubicBezTo>
                  <a:cubicBezTo>
                    <a:pt x="52" y="0"/>
                    <a:pt x="49" y="0"/>
                    <a:pt x="46" y="2"/>
                  </a:cubicBezTo>
                  <a:cubicBezTo>
                    <a:pt x="45" y="3"/>
                    <a:pt x="45" y="4"/>
                    <a:pt x="45" y="4"/>
                  </a:cubicBezTo>
                  <a:cubicBezTo>
                    <a:pt x="44" y="5"/>
                    <a:pt x="43" y="5"/>
                    <a:pt x="43" y="6"/>
                  </a:cubicBezTo>
                  <a:cubicBezTo>
                    <a:pt x="39" y="9"/>
                    <a:pt x="36" y="10"/>
                    <a:pt x="32" y="10"/>
                  </a:cubicBezTo>
                  <a:cubicBezTo>
                    <a:pt x="26" y="10"/>
                    <a:pt x="24" y="13"/>
                    <a:pt x="19" y="16"/>
                  </a:cubicBezTo>
                  <a:cubicBezTo>
                    <a:pt x="14" y="19"/>
                    <a:pt x="10" y="19"/>
                    <a:pt x="5" y="21"/>
                  </a:cubicBezTo>
                  <a:cubicBezTo>
                    <a:pt x="2" y="23"/>
                    <a:pt x="1" y="26"/>
                    <a:pt x="0" y="29"/>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31" name="Group 330"/>
            <p:cNvGrpSpPr/>
            <p:nvPr/>
          </p:nvGrpSpPr>
          <p:grpSpPr>
            <a:xfrm>
              <a:off x="3998645" y="687519"/>
              <a:ext cx="5016406" cy="4322850"/>
              <a:chOff x="3998645" y="687519"/>
              <a:chExt cx="5016406" cy="4322850"/>
            </a:xfrm>
            <a:grpFill/>
          </p:grpSpPr>
          <p:sp>
            <p:nvSpPr>
              <p:cNvPr id="332" name="Freeform 19"/>
              <p:cNvSpPr>
                <a:spLocks/>
              </p:cNvSpPr>
              <p:nvPr/>
            </p:nvSpPr>
            <p:spPr bwMode="auto">
              <a:xfrm>
                <a:off x="4612996" y="3081517"/>
                <a:ext cx="57149" cy="65089"/>
              </a:xfrm>
              <a:custGeom>
                <a:avLst/>
                <a:gdLst>
                  <a:gd name="T0" fmla="*/ 0 w 28"/>
                  <a:gd name="T1" fmla="*/ 13 h 32"/>
                  <a:gd name="T2" fmla="*/ 10 w 28"/>
                  <a:gd name="T3" fmla="*/ 4 h 32"/>
                  <a:gd name="T4" fmla="*/ 15 w 28"/>
                  <a:gd name="T5" fmla="*/ 0 h 32"/>
                  <a:gd name="T6" fmla="*/ 27 w 28"/>
                  <a:gd name="T7" fmla="*/ 0 h 32"/>
                  <a:gd name="T8" fmla="*/ 27 w 28"/>
                  <a:gd name="T9" fmla="*/ 0 h 32"/>
                  <a:gd name="T10" fmla="*/ 28 w 28"/>
                  <a:gd name="T11" fmla="*/ 6 h 32"/>
                  <a:gd name="T12" fmla="*/ 26 w 28"/>
                  <a:gd name="T13" fmla="*/ 13 h 32"/>
                  <a:gd name="T14" fmla="*/ 22 w 28"/>
                  <a:gd name="T15" fmla="*/ 19 h 32"/>
                  <a:gd name="T16" fmla="*/ 25 w 28"/>
                  <a:gd name="T17" fmla="*/ 27 h 32"/>
                  <a:gd name="T18" fmla="*/ 27 w 28"/>
                  <a:gd name="T19" fmla="*/ 30 h 32"/>
                  <a:gd name="T20" fmla="*/ 27 w 28"/>
                  <a:gd name="T21" fmla="*/ 31 h 32"/>
                  <a:gd name="T22" fmla="*/ 27 w 28"/>
                  <a:gd name="T23" fmla="*/ 31 h 32"/>
                  <a:gd name="T24" fmla="*/ 19 w 28"/>
                  <a:gd name="T25" fmla="*/ 32 h 32"/>
                  <a:gd name="T26" fmla="*/ 11 w 28"/>
                  <a:gd name="T27" fmla="*/ 25 h 32"/>
                  <a:gd name="T28" fmla="*/ 8 w 28"/>
                  <a:gd name="T29" fmla="*/ 18 h 32"/>
                  <a:gd name="T30" fmla="*/ 0 w 28"/>
                  <a:gd name="T31"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32">
                    <a:moveTo>
                      <a:pt x="0" y="13"/>
                    </a:moveTo>
                    <a:cubicBezTo>
                      <a:pt x="5" y="11"/>
                      <a:pt x="6" y="7"/>
                      <a:pt x="10" y="4"/>
                    </a:cubicBezTo>
                    <a:cubicBezTo>
                      <a:pt x="11" y="2"/>
                      <a:pt x="12" y="0"/>
                      <a:pt x="15" y="0"/>
                    </a:cubicBezTo>
                    <a:cubicBezTo>
                      <a:pt x="19" y="0"/>
                      <a:pt x="23" y="1"/>
                      <a:pt x="27" y="0"/>
                    </a:cubicBezTo>
                    <a:cubicBezTo>
                      <a:pt x="27" y="0"/>
                      <a:pt x="27" y="0"/>
                      <a:pt x="27" y="0"/>
                    </a:cubicBezTo>
                    <a:cubicBezTo>
                      <a:pt x="27" y="1"/>
                      <a:pt x="28" y="3"/>
                      <a:pt x="28" y="6"/>
                    </a:cubicBezTo>
                    <a:cubicBezTo>
                      <a:pt x="28" y="9"/>
                      <a:pt x="27" y="11"/>
                      <a:pt x="26" y="13"/>
                    </a:cubicBezTo>
                    <a:cubicBezTo>
                      <a:pt x="25" y="15"/>
                      <a:pt x="25" y="18"/>
                      <a:pt x="22" y="19"/>
                    </a:cubicBezTo>
                    <a:cubicBezTo>
                      <a:pt x="23" y="22"/>
                      <a:pt x="24" y="24"/>
                      <a:pt x="25" y="27"/>
                    </a:cubicBezTo>
                    <a:cubicBezTo>
                      <a:pt x="25" y="29"/>
                      <a:pt x="26" y="29"/>
                      <a:pt x="27" y="30"/>
                    </a:cubicBezTo>
                    <a:cubicBezTo>
                      <a:pt x="27" y="30"/>
                      <a:pt x="27" y="31"/>
                      <a:pt x="27" y="31"/>
                    </a:cubicBezTo>
                    <a:cubicBezTo>
                      <a:pt x="27" y="31"/>
                      <a:pt x="27" y="31"/>
                      <a:pt x="27" y="31"/>
                    </a:cubicBezTo>
                    <a:cubicBezTo>
                      <a:pt x="24" y="31"/>
                      <a:pt x="21" y="32"/>
                      <a:pt x="19" y="32"/>
                    </a:cubicBezTo>
                    <a:cubicBezTo>
                      <a:pt x="15" y="32"/>
                      <a:pt x="12" y="29"/>
                      <a:pt x="11" y="25"/>
                    </a:cubicBezTo>
                    <a:cubicBezTo>
                      <a:pt x="10" y="22"/>
                      <a:pt x="11" y="19"/>
                      <a:pt x="8" y="18"/>
                    </a:cubicBezTo>
                    <a:cubicBezTo>
                      <a:pt x="5" y="16"/>
                      <a:pt x="3" y="15"/>
                      <a:pt x="0" y="13"/>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3" name="Freeform 20"/>
              <p:cNvSpPr>
                <a:spLocks/>
              </p:cNvSpPr>
              <p:nvPr/>
            </p:nvSpPr>
            <p:spPr bwMode="auto">
              <a:xfrm>
                <a:off x="4747931" y="3354573"/>
                <a:ext cx="242883" cy="163516"/>
              </a:xfrm>
              <a:custGeom>
                <a:avLst/>
                <a:gdLst>
                  <a:gd name="T0" fmla="*/ 2 w 119"/>
                  <a:gd name="T1" fmla="*/ 26 h 80"/>
                  <a:gd name="T2" fmla="*/ 3 w 119"/>
                  <a:gd name="T3" fmla="*/ 26 h 80"/>
                  <a:gd name="T4" fmla="*/ 5 w 119"/>
                  <a:gd name="T5" fmla="*/ 25 h 80"/>
                  <a:gd name="T6" fmla="*/ 7 w 119"/>
                  <a:gd name="T7" fmla="*/ 25 h 80"/>
                  <a:gd name="T8" fmla="*/ 7 w 119"/>
                  <a:gd name="T9" fmla="*/ 30 h 80"/>
                  <a:gd name="T10" fmla="*/ 13 w 119"/>
                  <a:gd name="T11" fmla="*/ 33 h 80"/>
                  <a:gd name="T12" fmla="*/ 20 w 119"/>
                  <a:gd name="T13" fmla="*/ 37 h 80"/>
                  <a:gd name="T14" fmla="*/ 25 w 119"/>
                  <a:gd name="T15" fmla="*/ 34 h 80"/>
                  <a:gd name="T16" fmla="*/ 29 w 119"/>
                  <a:gd name="T17" fmla="*/ 30 h 80"/>
                  <a:gd name="T18" fmla="*/ 38 w 119"/>
                  <a:gd name="T19" fmla="*/ 37 h 80"/>
                  <a:gd name="T20" fmla="*/ 46 w 119"/>
                  <a:gd name="T21" fmla="*/ 40 h 80"/>
                  <a:gd name="T22" fmla="*/ 50 w 119"/>
                  <a:gd name="T23" fmla="*/ 42 h 80"/>
                  <a:gd name="T24" fmla="*/ 54 w 119"/>
                  <a:gd name="T25" fmla="*/ 42 h 80"/>
                  <a:gd name="T26" fmla="*/ 59 w 119"/>
                  <a:gd name="T27" fmla="*/ 41 h 80"/>
                  <a:gd name="T28" fmla="*/ 63 w 119"/>
                  <a:gd name="T29" fmla="*/ 42 h 80"/>
                  <a:gd name="T30" fmla="*/ 67 w 119"/>
                  <a:gd name="T31" fmla="*/ 35 h 80"/>
                  <a:gd name="T32" fmla="*/ 69 w 119"/>
                  <a:gd name="T33" fmla="*/ 31 h 80"/>
                  <a:gd name="T34" fmla="*/ 72 w 119"/>
                  <a:gd name="T35" fmla="*/ 30 h 80"/>
                  <a:gd name="T36" fmla="*/ 79 w 119"/>
                  <a:gd name="T37" fmla="*/ 27 h 80"/>
                  <a:gd name="T38" fmla="*/ 88 w 119"/>
                  <a:gd name="T39" fmla="*/ 20 h 80"/>
                  <a:gd name="T40" fmla="*/ 94 w 119"/>
                  <a:gd name="T41" fmla="*/ 15 h 80"/>
                  <a:gd name="T42" fmla="*/ 96 w 119"/>
                  <a:gd name="T43" fmla="*/ 13 h 80"/>
                  <a:gd name="T44" fmla="*/ 101 w 119"/>
                  <a:gd name="T45" fmla="*/ 11 h 80"/>
                  <a:gd name="T46" fmla="*/ 103 w 119"/>
                  <a:gd name="T47" fmla="*/ 10 h 80"/>
                  <a:gd name="T48" fmla="*/ 111 w 119"/>
                  <a:gd name="T49" fmla="*/ 5 h 80"/>
                  <a:gd name="T50" fmla="*/ 112 w 119"/>
                  <a:gd name="T51" fmla="*/ 2 h 80"/>
                  <a:gd name="T52" fmla="*/ 113 w 119"/>
                  <a:gd name="T53" fmla="*/ 0 h 80"/>
                  <a:gd name="T54" fmla="*/ 116 w 119"/>
                  <a:gd name="T55" fmla="*/ 0 h 80"/>
                  <a:gd name="T56" fmla="*/ 119 w 119"/>
                  <a:gd name="T57" fmla="*/ 0 h 80"/>
                  <a:gd name="T58" fmla="*/ 119 w 119"/>
                  <a:gd name="T59" fmla="*/ 2 h 80"/>
                  <a:gd name="T60" fmla="*/ 117 w 119"/>
                  <a:gd name="T61" fmla="*/ 11 h 80"/>
                  <a:gd name="T62" fmla="*/ 115 w 119"/>
                  <a:gd name="T63" fmla="*/ 15 h 80"/>
                  <a:gd name="T64" fmla="*/ 117 w 119"/>
                  <a:gd name="T65" fmla="*/ 21 h 80"/>
                  <a:gd name="T66" fmla="*/ 117 w 119"/>
                  <a:gd name="T67" fmla="*/ 25 h 80"/>
                  <a:gd name="T68" fmla="*/ 117 w 119"/>
                  <a:gd name="T69" fmla="*/ 25 h 80"/>
                  <a:gd name="T70" fmla="*/ 106 w 119"/>
                  <a:gd name="T71" fmla="*/ 32 h 80"/>
                  <a:gd name="T72" fmla="*/ 100 w 119"/>
                  <a:gd name="T73" fmla="*/ 34 h 80"/>
                  <a:gd name="T74" fmla="*/ 94 w 119"/>
                  <a:gd name="T75" fmla="*/ 52 h 80"/>
                  <a:gd name="T76" fmla="*/ 90 w 119"/>
                  <a:gd name="T77" fmla="*/ 73 h 80"/>
                  <a:gd name="T78" fmla="*/ 87 w 119"/>
                  <a:gd name="T79" fmla="*/ 80 h 80"/>
                  <a:gd name="T80" fmla="*/ 87 w 119"/>
                  <a:gd name="T81" fmla="*/ 80 h 80"/>
                  <a:gd name="T82" fmla="*/ 78 w 119"/>
                  <a:gd name="T83" fmla="*/ 76 h 80"/>
                  <a:gd name="T84" fmla="*/ 66 w 119"/>
                  <a:gd name="T85" fmla="*/ 72 h 80"/>
                  <a:gd name="T86" fmla="*/ 54 w 119"/>
                  <a:gd name="T87" fmla="*/ 67 h 80"/>
                  <a:gd name="T88" fmla="*/ 28 w 119"/>
                  <a:gd name="T89" fmla="*/ 58 h 80"/>
                  <a:gd name="T90" fmla="*/ 17 w 119"/>
                  <a:gd name="T91" fmla="*/ 53 h 80"/>
                  <a:gd name="T92" fmla="*/ 8 w 119"/>
                  <a:gd name="T93" fmla="*/ 50 h 80"/>
                  <a:gd name="T94" fmla="*/ 5 w 119"/>
                  <a:gd name="T95" fmla="*/ 39 h 80"/>
                  <a:gd name="T96" fmla="*/ 2 w 119"/>
                  <a:gd name="T97" fmla="*/ 2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9" h="80">
                    <a:moveTo>
                      <a:pt x="2" y="26"/>
                    </a:moveTo>
                    <a:cubicBezTo>
                      <a:pt x="3" y="26"/>
                      <a:pt x="3" y="26"/>
                      <a:pt x="3" y="26"/>
                    </a:cubicBezTo>
                    <a:cubicBezTo>
                      <a:pt x="4" y="25"/>
                      <a:pt x="4" y="25"/>
                      <a:pt x="5" y="25"/>
                    </a:cubicBezTo>
                    <a:cubicBezTo>
                      <a:pt x="7" y="25"/>
                      <a:pt x="7" y="25"/>
                      <a:pt x="7" y="25"/>
                    </a:cubicBezTo>
                    <a:cubicBezTo>
                      <a:pt x="7" y="30"/>
                      <a:pt x="7" y="30"/>
                      <a:pt x="7" y="30"/>
                    </a:cubicBezTo>
                    <a:cubicBezTo>
                      <a:pt x="7" y="32"/>
                      <a:pt x="10" y="33"/>
                      <a:pt x="13" y="33"/>
                    </a:cubicBezTo>
                    <a:cubicBezTo>
                      <a:pt x="16" y="33"/>
                      <a:pt x="17" y="37"/>
                      <a:pt x="20" y="37"/>
                    </a:cubicBezTo>
                    <a:cubicBezTo>
                      <a:pt x="22" y="37"/>
                      <a:pt x="24" y="36"/>
                      <a:pt x="25" y="34"/>
                    </a:cubicBezTo>
                    <a:cubicBezTo>
                      <a:pt x="26" y="33"/>
                      <a:pt x="27" y="30"/>
                      <a:pt x="29" y="30"/>
                    </a:cubicBezTo>
                    <a:cubicBezTo>
                      <a:pt x="33" y="30"/>
                      <a:pt x="35" y="34"/>
                      <a:pt x="38" y="37"/>
                    </a:cubicBezTo>
                    <a:cubicBezTo>
                      <a:pt x="41" y="39"/>
                      <a:pt x="43" y="39"/>
                      <a:pt x="46" y="40"/>
                    </a:cubicBezTo>
                    <a:cubicBezTo>
                      <a:pt x="47" y="41"/>
                      <a:pt x="48" y="42"/>
                      <a:pt x="50" y="42"/>
                    </a:cubicBezTo>
                    <a:cubicBezTo>
                      <a:pt x="54" y="42"/>
                      <a:pt x="54" y="42"/>
                      <a:pt x="54" y="42"/>
                    </a:cubicBezTo>
                    <a:cubicBezTo>
                      <a:pt x="56" y="42"/>
                      <a:pt x="57" y="41"/>
                      <a:pt x="59" y="41"/>
                    </a:cubicBezTo>
                    <a:cubicBezTo>
                      <a:pt x="61" y="41"/>
                      <a:pt x="62" y="42"/>
                      <a:pt x="63" y="42"/>
                    </a:cubicBezTo>
                    <a:cubicBezTo>
                      <a:pt x="66" y="42"/>
                      <a:pt x="66" y="38"/>
                      <a:pt x="67" y="35"/>
                    </a:cubicBezTo>
                    <a:cubicBezTo>
                      <a:pt x="67" y="33"/>
                      <a:pt x="67" y="31"/>
                      <a:pt x="69" y="31"/>
                    </a:cubicBezTo>
                    <a:cubicBezTo>
                      <a:pt x="70" y="30"/>
                      <a:pt x="71" y="30"/>
                      <a:pt x="72" y="30"/>
                    </a:cubicBezTo>
                    <a:cubicBezTo>
                      <a:pt x="75" y="28"/>
                      <a:pt x="76" y="28"/>
                      <a:pt x="79" y="27"/>
                    </a:cubicBezTo>
                    <a:cubicBezTo>
                      <a:pt x="83" y="25"/>
                      <a:pt x="85" y="23"/>
                      <a:pt x="88" y="20"/>
                    </a:cubicBezTo>
                    <a:cubicBezTo>
                      <a:pt x="90" y="18"/>
                      <a:pt x="92" y="18"/>
                      <a:pt x="94" y="15"/>
                    </a:cubicBezTo>
                    <a:cubicBezTo>
                      <a:pt x="95" y="14"/>
                      <a:pt x="95" y="13"/>
                      <a:pt x="96" y="13"/>
                    </a:cubicBezTo>
                    <a:cubicBezTo>
                      <a:pt x="97" y="12"/>
                      <a:pt x="99" y="12"/>
                      <a:pt x="101" y="11"/>
                    </a:cubicBezTo>
                    <a:cubicBezTo>
                      <a:pt x="102" y="11"/>
                      <a:pt x="102" y="10"/>
                      <a:pt x="103" y="10"/>
                    </a:cubicBezTo>
                    <a:cubicBezTo>
                      <a:pt x="107" y="9"/>
                      <a:pt x="109" y="7"/>
                      <a:pt x="111" y="5"/>
                    </a:cubicBezTo>
                    <a:cubicBezTo>
                      <a:pt x="111" y="4"/>
                      <a:pt x="112" y="3"/>
                      <a:pt x="112" y="2"/>
                    </a:cubicBezTo>
                    <a:cubicBezTo>
                      <a:pt x="113" y="1"/>
                      <a:pt x="112" y="0"/>
                      <a:pt x="113" y="0"/>
                    </a:cubicBezTo>
                    <a:cubicBezTo>
                      <a:pt x="114" y="0"/>
                      <a:pt x="115" y="0"/>
                      <a:pt x="116" y="0"/>
                    </a:cubicBezTo>
                    <a:cubicBezTo>
                      <a:pt x="118" y="0"/>
                      <a:pt x="118" y="0"/>
                      <a:pt x="119" y="0"/>
                    </a:cubicBezTo>
                    <a:cubicBezTo>
                      <a:pt x="119" y="2"/>
                      <a:pt x="119" y="2"/>
                      <a:pt x="119" y="2"/>
                    </a:cubicBezTo>
                    <a:cubicBezTo>
                      <a:pt x="119" y="6"/>
                      <a:pt x="119" y="7"/>
                      <a:pt x="117" y="11"/>
                    </a:cubicBezTo>
                    <a:cubicBezTo>
                      <a:pt x="117" y="12"/>
                      <a:pt x="115" y="13"/>
                      <a:pt x="115" y="15"/>
                    </a:cubicBezTo>
                    <a:cubicBezTo>
                      <a:pt x="115" y="17"/>
                      <a:pt x="117" y="19"/>
                      <a:pt x="117" y="21"/>
                    </a:cubicBezTo>
                    <a:cubicBezTo>
                      <a:pt x="117" y="25"/>
                      <a:pt x="117" y="25"/>
                      <a:pt x="117" y="25"/>
                    </a:cubicBezTo>
                    <a:cubicBezTo>
                      <a:pt x="117" y="25"/>
                      <a:pt x="117" y="25"/>
                      <a:pt x="117" y="25"/>
                    </a:cubicBezTo>
                    <a:cubicBezTo>
                      <a:pt x="112" y="28"/>
                      <a:pt x="111" y="31"/>
                      <a:pt x="106" y="32"/>
                    </a:cubicBezTo>
                    <a:cubicBezTo>
                      <a:pt x="104" y="33"/>
                      <a:pt x="102" y="32"/>
                      <a:pt x="100" y="34"/>
                    </a:cubicBezTo>
                    <a:cubicBezTo>
                      <a:pt x="95" y="39"/>
                      <a:pt x="96" y="45"/>
                      <a:pt x="94" y="52"/>
                    </a:cubicBezTo>
                    <a:cubicBezTo>
                      <a:pt x="93" y="60"/>
                      <a:pt x="93" y="66"/>
                      <a:pt x="90" y="73"/>
                    </a:cubicBezTo>
                    <a:cubicBezTo>
                      <a:pt x="89" y="76"/>
                      <a:pt x="87" y="77"/>
                      <a:pt x="87" y="80"/>
                    </a:cubicBezTo>
                    <a:cubicBezTo>
                      <a:pt x="87" y="80"/>
                      <a:pt x="87" y="80"/>
                      <a:pt x="87" y="80"/>
                    </a:cubicBezTo>
                    <a:cubicBezTo>
                      <a:pt x="85" y="78"/>
                      <a:pt x="82" y="77"/>
                      <a:pt x="78" y="76"/>
                    </a:cubicBezTo>
                    <a:cubicBezTo>
                      <a:pt x="74" y="74"/>
                      <a:pt x="71" y="73"/>
                      <a:pt x="66" y="72"/>
                    </a:cubicBezTo>
                    <a:cubicBezTo>
                      <a:pt x="61" y="71"/>
                      <a:pt x="59" y="69"/>
                      <a:pt x="54" y="67"/>
                    </a:cubicBezTo>
                    <a:cubicBezTo>
                      <a:pt x="44" y="64"/>
                      <a:pt x="38" y="63"/>
                      <a:pt x="28" y="58"/>
                    </a:cubicBezTo>
                    <a:cubicBezTo>
                      <a:pt x="24" y="56"/>
                      <a:pt x="21" y="55"/>
                      <a:pt x="17" y="53"/>
                    </a:cubicBezTo>
                    <a:cubicBezTo>
                      <a:pt x="13" y="52"/>
                      <a:pt x="9" y="53"/>
                      <a:pt x="8" y="50"/>
                    </a:cubicBezTo>
                    <a:cubicBezTo>
                      <a:pt x="6" y="45"/>
                      <a:pt x="7" y="43"/>
                      <a:pt x="5" y="39"/>
                    </a:cubicBezTo>
                    <a:cubicBezTo>
                      <a:pt x="0" y="30"/>
                      <a:pt x="4" y="35"/>
                      <a:pt x="2" y="26"/>
                    </a:cubicBezTo>
                    <a:close/>
                  </a:path>
                </a:pathLst>
              </a:custGeom>
              <a:solidFill>
                <a:schemeClr val="accent4"/>
              </a:solid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34" name="Freeform 21"/>
              <p:cNvSpPr>
                <a:spLocks/>
              </p:cNvSpPr>
              <p:nvPr/>
            </p:nvSpPr>
            <p:spPr bwMode="auto">
              <a:xfrm>
                <a:off x="4730469" y="3308535"/>
                <a:ext cx="39687" cy="80964"/>
              </a:xfrm>
              <a:custGeom>
                <a:avLst/>
                <a:gdLst>
                  <a:gd name="T0" fmla="*/ 0 w 19"/>
                  <a:gd name="T1" fmla="*/ 28 h 39"/>
                  <a:gd name="T2" fmla="*/ 11 w 19"/>
                  <a:gd name="T3" fmla="*/ 39 h 39"/>
                  <a:gd name="T4" fmla="*/ 11 w 19"/>
                  <a:gd name="T5" fmla="*/ 39 h 39"/>
                  <a:gd name="T6" fmla="*/ 12 w 19"/>
                  <a:gd name="T7" fmla="*/ 37 h 39"/>
                  <a:gd name="T8" fmla="*/ 15 w 19"/>
                  <a:gd name="T9" fmla="*/ 35 h 39"/>
                  <a:gd name="T10" fmla="*/ 17 w 19"/>
                  <a:gd name="T11" fmla="*/ 26 h 39"/>
                  <a:gd name="T12" fmla="*/ 17 w 19"/>
                  <a:gd name="T13" fmla="*/ 19 h 39"/>
                  <a:gd name="T14" fmla="*/ 19 w 19"/>
                  <a:gd name="T15" fmla="*/ 11 h 39"/>
                  <a:gd name="T16" fmla="*/ 17 w 19"/>
                  <a:gd name="T17" fmla="*/ 4 h 39"/>
                  <a:gd name="T18" fmla="*/ 15 w 19"/>
                  <a:gd name="T19" fmla="*/ 2 h 39"/>
                  <a:gd name="T20" fmla="*/ 13 w 19"/>
                  <a:gd name="T21" fmla="*/ 0 h 39"/>
                  <a:gd name="T22" fmla="*/ 10 w 19"/>
                  <a:gd name="T23" fmla="*/ 6 h 39"/>
                  <a:gd name="T24" fmla="*/ 1 w 19"/>
                  <a:gd name="T25" fmla="*/ 17 h 39"/>
                  <a:gd name="T26" fmla="*/ 1 w 19"/>
                  <a:gd name="T27" fmla="*/ 28 h 39"/>
                  <a:gd name="T28" fmla="*/ 0 w 19"/>
                  <a:gd name="T2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39">
                    <a:moveTo>
                      <a:pt x="0" y="28"/>
                    </a:moveTo>
                    <a:cubicBezTo>
                      <a:pt x="6" y="30"/>
                      <a:pt x="7" y="35"/>
                      <a:pt x="11" y="39"/>
                    </a:cubicBezTo>
                    <a:cubicBezTo>
                      <a:pt x="11" y="39"/>
                      <a:pt x="11" y="39"/>
                      <a:pt x="11" y="39"/>
                    </a:cubicBezTo>
                    <a:cubicBezTo>
                      <a:pt x="11" y="38"/>
                      <a:pt x="12" y="37"/>
                      <a:pt x="12" y="37"/>
                    </a:cubicBezTo>
                    <a:cubicBezTo>
                      <a:pt x="12" y="36"/>
                      <a:pt x="14" y="36"/>
                      <a:pt x="15" y="35"/>
                    </a:cubicBezTo>
                    <a:cubicBezTo>
                      <a:pt x="17" y="32"/>
                      <a:pt x="17" y="30"/>
                      <a:pt x="17" y="26"/>
                    </a:cubicBezTo>
                    <a:cubicBezTo>
                      <a:pt x="17" y="19"/>
                      <a:pt x="17" y="19"/>
                      <a:pt x="17" y="19"/>
                    </a:cubicBezTo>
                    <a:cubicBezTo>
                      <a:pt x="17" y="16"/>
                      <a:pt x="19" y="14"/>
                      <a:pt x="19" y="11"/>
                    </a:cubicBezTo>
                    <a:cubicBezTo>
                      <a:pt x="19" y="8"/>
                      <a:pt x="19" y="6"/>
                      <a:pt x="17" y="4"/>
                    </a:cubicBezTo>
                    <a:cubicBezTo>
                      <a:pt x="17" y="4"/>
                      <a:pt x="16" y="3"/>
                      <a:pt x="15" y="2"/>
                    </a:cubicBezTo>
                    <a:cubicBezTo>
                      <a:pt x="15" y="1"/>
                      <a:pt x="14" y="0"/>
                      <a:pt x="13" y="0"/>
                    </a:cubicBezTo>
                    <a:cubicBezTo>
                      <a:pt x="12" y="2"/>
                      <a:pt x="12" y="4"/>
                      <a:pt x="10" y="6"/>
                    </a:cubicBezTo>
                    <a:cubicBezTo>
                      <a:pt x="8" y="11"/>
                      <a:pt x="4" y="12"/>
                      <a:pt x="1" y="17"/>
                    </a:cubicBezTo>
                    <a:cubicBezTo>
                      <a:pt x="1" y="28"/>
                      <a:pt x="1" y="28"/>
                      <a:pt x="1" y="28"/>
                    </a:cubicBezTo>
                    <a:cubicBezTo>
                      <a:pt x="1" y="28"/>
                      <a:pt x="1" y="28"/>
                      <a:pt x="0" y="28"/>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35" name="Group 334"/>
              <p:cNvGrpSpPr/>
              <p:nvPr/>
            </p:nvGrpSpPr>
            <p:grpSpPr>
              <a:xfrm>
                <a:off x="3998645" y="687519"/>
                <a:ext cx="5016406" cy="4322850"/>
                <a:chOff x="3998645" y="687519"/>
                <a:chExt cx="5016406" cy="4322850"/>
              </a:xfrm>
              <a:grpFill/>
            </p:grpSpPr>
            <p:sp>
              <p:nvSpPr>
                <p:cNvPr id="336" name="Freeform 26"/>
                <p:cNvSpPr>
                  <a:spLocks/>
                </p:cNvSpPr>
                <p:nvPr/>
              </p:nvSpPr>
              <p:spPr bwMode="auto">
                <a:xfrm>
                  <a:off x="4743169" y="2527469"/>
                  <a:ext cx="166684" cy="192091"/>
                </a:xfrm>
                <a:custGeom>
                  <a:avLst/>
                  <a:gdLst>
                    <a:gd name="T0" fmla="*/ 15 w 82"/>
                    <a:gd name="T1" fmla="*/ 60 h 94"/>
                    <a:gd name="T2" fmla="*/ 19 w 82"/>
                    <a:gd name="T3" fmla="*/ 60 h 94"/>
                    <a:gd name="T4" fmla="*/ 33 w 82"/>
                    <a:gd name="T5" fmla="*/ 55 h 94"/>
                    <a:gd name="T6" fmla="*/ 36 w 82"/>
                    <a:gd name="T7" fmla="*/ 59 h 94"/>
                    <a:gd name="T8" fmla="*/ 34 w 82"/>
                    <a:gd name="T9" fmla="*/ 65 h 94"/>
                    <a:gd name="T10" fmla="*/ 31 w 82"/>
                    <a:gd name="T11" fmla="*/ 69 h 94"/>
                    <a:gd name="T12" fmla="*/ 32 w 82"/>
                    <a:gd name="T13" fmla="*/ 74 h 94"/>
                    <a:gd name="T14" fmla="*/ 30 w 82"/>
                    <a:gd name="T15" fmla="*/ 79 h 94"/>
                    <a:gd name="T16" fmla="*/ 37 w 82"/>
                    <a:gd name="T17" fmla="*/ 85 h 94"/>
                    <a:gd name="T18" fmla="*/ 37 w 82"/>
                    <a:gd name="T19" fmla="*/ 91 h 94"/>
                    <a:gd name="T20" fmla="*/ 43 w 82"/>
                    <a:gd name="T21" fmla="*/ 94 h 94"/>
                    <a:gd name="T22" fmla="*/ 43 w 82"/>
                    <a:gd name="T23" fmla="*/ 94 h 94"/>
                    <a:gd name="T24" fmla="*/ 43 w 82"/>
                    <a:gd name="T25" fmla="*/ 94 h 94"/>
                    <a:gd name="T26" fmla="*/ 43 w 82"/>
                    <a:gd name="T27" fmla="*/ 89 h 94"/>
                    <a:gd name="T28" fmla="*/ 47 w 82"/>
                    <a:gd name="T29" fmla="*/ 62 h 94"/>
                    <a:gd name="T30" fmla="*/ 51 w 82"/>
                    <a:gd name="T31" fmla="*/ 72 h 94"/>
                    <a:gd name="T32" fmla="*/ 58 w 82"/>
                    <a:gd name="T33" fmla="*/ 65 h 94"/>
                    <a:gd name="T34" fmla="*/ 60 w 82"/>
                    <a:gd name="T35" fmla="*/ 61 h 94"/>
                    <a:gd name="T36" fmla="*/ 59 w 82"/>
                    <a:gd name="T37" fmla="*/ 57 h 94"/>
                    <a:gd name="T38" fmla="*/ 63 w 82"/>
                    <a:gd name="T39" fmla="*/ 54 h 94"/>
                    <a:gd name="T40" fmla="*/ 67 w 82"/>
                    <a:gd name="T41" fmla="*/ 49 h 94"/>
                    <a:gd name="T42" fmla="*/ 71 w 82"/>
                    <a:gd name="T43" fmla="*/ 47 h 94"/>
                    <a:gd name="T44" fmla="*/ 77 w 82"/>
                    <a:gd name="T45" fmla="*/ 47 h 94"/>
                    <a:gd name="T46" fmla="*/ 79 w 82"/>
                    <a:gd name="T47" fmla="*/ 47 h 94"/>
                    <a:gd name="T48" fmla="*/ 81 w 82"/>
                    <a:gd name="T49" fmla="*/ 47 h 94"/>
                    <a:gd name="T50" fmla="*/ 82 w 82"/>
                    <a:gd name="T51" fmla="*/ 47 h 94"/>
                    <a:gd name="T52" fmla="*/ 81 w 82"/>
                    <a:gd name="T53" fmla="*/ 44 h 94"/>
                    <a:gd name="T54" fmla="*/ 78 w 82"/>
                    <a:gd name="T55" fmla="*/ 39 h 94"/>
                    <a:gd name="T56" fmla="*/ 76 w 82"/>
                    <a:gd name="T57" fmla="*/ 37 h 94"/>
                    <a:gd name="T58" fmla="*/ 74 w 82"/>
                    <a:gd name="T59" fmla="*/ 31 h 94"/>
                    <a:gd name="T60" fmla="*/ 70 w 82"/>
                    <a:gd name="T61" fmla="*/ 26 h 94"/>
                    <a:gd name="T62" fmla="*/ 70 w 82"/>
                    <a:gd name="T63" fmla="*/ 19 h 94"/>
                    <a:gd name="T64" fmla="*/ 68 w 82"/>
                    <a:gd name="T65" fmla="*/ 15 h 94"/>
                    <a:gd name="T66" fmla="*/ 67 w 82"/>
                    <a:gd name="T67" fmla="*/ 11 h 94"/>
                    <a:gd name="T68" fmla="*/ 67 w 82"/>
                    <a:gd name="T69" fmla="*/ 11 h 94"/>
                    <a:gd name="T70" fmla="*/ 57 w 82"/>
                    <a:gd name="T71" fmla="*/ 14 h 94"/>
                    <a:gd name="T72" fmla="*/ 52 w 82"/>
                    <a:gd name="T73" fmla="*/ 17 h 94"/>
                    <a:gd name="T74" fmla="*/ 43 w 82"/>
                    <a:gd name="T75" fmla="*/ 11 h 94"/>
                    <a:gd name="T76" fmla="*/ 28 w 82"/>
                    <a:gd name="T77" fmla="*/ 0 h 94"/>
                    <a:gd name="T78" fmla="*/ 28 w 82"/>
                    <a:gd name="T79" fmla="*/ 0 h 94"/>
                    <a:gd name="T80" fmla="*/ 26 w 82"/>
                    <a:gd name="T81" fmla="*/ 4 h 94"/>
                    <a:gd name="T82" fmla="*/ 29 w 82"/>
                    <a:gd name="T83" fmla="*/ 10 h 94"/>
                    <a:gd name="T84" fmla="*/ 25 w 82"/>
                    <a:gd name="T85" fmla="*/ 11 h 94"/>
                    <a:gd name="T86" fmla="*/ 22 w 82"/>
                    <a:gd name="T87" fmla="*/ 14 h 94"/>
                    <a:gd name="T88" fmla="*/ 18 w 82"/>
                    <a:gd name="T89" fmla="*/ 10 h 94"/>
                    <a:gd name="T90" fmla="*/ 10 w 82"/>
                    <a:gd name="T91" fmla="*/ 7 h 94"/>
                    <a:gd name="T92" fmla="*/ 0 w 82"/>
                    <a:gd name="T93" fmla="*/ 2 h 94"/>
                    <a:gd name="T94" fmla="*/ 0 w 82"/>
                    <a:gd name="T95" fmla="*/ 2 h 94"/>
                    <a:gd name="T96" fmla="*/ 0 w 82"/>
                    <a:gd name="T97" fmla="*/ 10 h 94"/>
                    <a:gd name="T98" fmla="*/ 2 w 82"/>
                    <a:gd name="T99" fmla="*/ 23 h 94"/>
                    <a:gd name="T100" fmla="*/ 10 w 82"/>
                    <a:gd name="T101" fmla="*/ 29 h 94"/>
                    <a:gd name="T102" fmla="*/ 8 w 82"/>
                    <a:gd name="T103" fmla="*/ 37 h 94"/>
                    <a:gd name="T104" fmla="*/ 16 w 82"/>
                    <a:gd name="T105" fmla="*/ 47 h 94"/>
                    <a:gd name="T106" fmla="*/ 14 w 82"/>
                    <a:gd name="T107" fmla="*/ 59 h 94"/>
                    <a:gd name="T108" fmla="*/ 15 w 82"/>
                    <a:gd name="T109" fmla="*/ 6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94">
                      <a:moveTo>
                        <a:pt x="15" y="60"/>
                      </a:moveTo>
                      <a:cubicBezTo>
                        <a:pt x="17" y="60"/>
                        <a:pt x="17" y="60"/>
                        <a:pt x="19" y="60"/>
                      </a:cubicBezTo>
                      <a:cubicBezTo>
                        <a:pt x="25" y="60"/>
                        <a:pt x="27" y="55"/>
                        <a:pt x="33" y="55"/>
                      </a:cubicBezTo>
                      <a:cubicBezTo>
                        <a:pt x="35" y="55"/>
                        <a:pt x="36" y="57"/>
                        <a:pt x="36" y="59"/>
                      </a:cubicBezTo>
                      <a:cubicBezTo>
                        <a:pt x="36" y="62"/>
                        <a:pt x="36" y="63"/>
                        <a:pt x="34" y="65"/>
                      </a:cubicBezTo>
                      <a:cubicBezTo>
                        <a:pt x="33" y="67"/>
                        <a:pt x="31" y="67"/>
                        <a:pt x="31" y="69"/>
                      </a:cubicBezTo>
                      <a:cubicBezTo>
                        <a:pt x="31" y="71"/>
                        <a:pt x="32" y="72"/>
                        <a:pt x="32" y="74"/>
                      </a:cubicBezTo>
                      <a:cubicBezTo>
                        <a:pt x="32" y="76"/>
                        <a:pt x="30" y="77"/>
                        <a:pt x="30" y="79"/>
                      </a:cubicBezTo>
                      <a:cubicBezTo>
                        <a:pt x="30" y="82"/>
                        <a:pt x="35" y="82"/>
                        <a:pt x="37" y="85"/>
                      </a:cubicBezTo>
                      <a:cubicBezTo>
                        <a:pt x="38" y="87"/>
                        <a:pt x="36" y="89"/>
                        <a:pt x="37" y="91"/>
                      </a:cubicBezTo>
                      <a:cubicBezTo>
                        <a:pt x="38" y="93"/>
                        <a:pt x="41" y="93"/>
                        <a:pt x="43" y="94"/>
                      </a:cubicBezTo>
                      <a:cubicBezTo>
                        <a:pt x="43" y="94"/>
                        <a:pt x="43" y="94"/>
                        <a:pt x="43" y="94"/>
                      </a:cubicBezTo>
                      <a:cubicBezTo>
                        <a:pt x="43" y="94"/>
                        <a:pt x="43" y="94"/>
                        <a:pt x="43" y="94"/>
                      </a:cubicBezTo>
                      <a:cubicBezTo>
                        <a:pt x="43" y="89"/>
                        <a:pt x="43" y="89"/>
                        <a:pt x="43" y="89"/>
                      </a:cubicBezTo>
                      <a:cubicBezTo>
                        <a:pt x="47" y="62"/>
                        <a:pt x="47" y="62"/>
                        <a:pt x="47" y="62"/>
                      </a:cubicBezTo>
                      <a:cubicBezTo>
                        <a:pt x="51" y="64"/>
                        <a:pt x="49" y="69"/>
                        <a:pt x="51" y="72"/>
                      </a:cubicBezTo>
                      <a:cubicBezTo>
                        <a:pt x="55" y="70"/>
                        <a:pt x="56" y="68"/>
                        <a:pt x="58" y="65"/>
                      </a:cubicBezTo>
                      <a:cubicBezTo>
                        <a:pt x="59" y="63"/>
                        <a:pt x="60" y="63"/>
                        <a:pt x="60" y="61"/>
                      </a:cubicBezTo>
                      <a:cubicBezTo>
                        <a:pt x="60" y="60"/>
                        <a:pt x="59" y="59"/>
                        <a:pt x="59" y="57"/>
                      </a:cubicBezTo>
                      <a:cubicBezTo>
                        <a:pt x="59" y="55"/>
                        <a:pt x="62" y="55"/>
                        <a:pt x="63" y="54"/>
                      </a:cubicBezTo>
                      <a:cubicBezTo>
                        <a:pt x="64" y="51"/>
                        <a:pt x="65" y="50"/>
                        <a:pt x="67" y="49"/>
                      </a:cubicBezTo>
                      <a:cubicBezTo>
                        <a:pt x="68" y="47"/>
                        <a:pt x="70" y="47"/>
                        <a:pt x="71" y="47"/>
                      </a:cubicBezTo>
                      <a:cubicBezTo>
                        <a:pt x="77" y="47"/>
                        <a:pt x="77" y="47"/>
                        <a:pt x="77" y="47"/>
                      </a:cubicBezTo>
                      <a:cubicBezTo>
                        <a:pt x="78" y="47"/>
                        <a:pt x="78" y="47"/>
                        <a:pt x="79" y="47"/>
                      </a:cubicBezTo>
                      <a:cubicBezTo>
                        <a:pt x="81" y="47"/>
                        <a:pt x="81" y="47"/>
                        <a:pt x="81" y="47"/>
                      </a:cubicBezTo>
                      <a:cubicBezTo>
                        <a:pt x="81" y="47"/>
                        <a:pt x="82" y="47"/>
                        <a:pt x="82" y="47"/>
                      </a:cubicBezTo>
                      <a:cubicBezTo>
                        <a:pt x="82" y="46"/>
                        <a:pt x="81" y="45"/>
                        <a:pt x="81" y="44"/>
                      </a:cubicBezTo>
                      <a:cubicBezTo>
                        <a:pt x="80" y="42"/>
                        <a:pt x="79" y="40"/>
                        <a:pt x="78" y="39"/>
                      </a:cubicBezTo>
                      <a:cubicBezTo>
                        <a:pt x="77" y="38"/>
                        <a:pt x="76" y="38"/>
                        <a:pt x="76" y="37"/>
                      </a:cubicBezTo>
                      <a:cubicBezTo>
                        <a:pt x="75" y="35"/>
                        <a:pt x="75" y="33"/>
                        <a:pt x="74" y="31"/>
                      </a:cubicBezTo>
                      <a:cubicBezTo>
                        <a:pt x="72" y="29"/>
                        <a:pt x="70" y="29"/>
                        <a:pt x="70" y="26"/>
                      </a:cubicBezTo>
                      <a:cubicBezTo>
                        <a:pt x="70" y="19"/>
                        <a:pt x="70" y="19"/>
                        <a:pt x="70" y="19"/>
                      </a:cubicBezTo>
                      <a:cubicBezTo>
                        <a:pt x="70" y="17"/>
                        <a:pt x="68" y="17"/>
                        <a:pt x="68" y="15"/>
                      </a:cubicBezTo>
                      <a:cubicBezTo>
                        <a:pt x="67" y="13"/>
                        <a:pt x="67" y="12"/>
                        <a:pt x="67" y="11"/>
                      </a:cubicBezTo>
                      <a:cubicBezTo>
                        <a:pt x="67" y="11"/>
                        <a:pt x="67" y="11"/>
                        <a:pt x="67" y="11"/>
                      </a:cubicBezTo>
                      <a:cubicBezTo>
                        <a:pt x="63" y="12"/>
                        <a:pt x="61" y="12"/>
                        <a:pt x="57" y="14"/>
                      </a:cubicBezTo>
                      <a:cubicBezTo>
                        <a:pt x="55" y="15"/>
                        <a:pt x="54" y="17"/>
                        <a:pt x="52" y="17"/>
                      </a:cubicBezTo>
                      <a:cubicBezTo>
                        <a:pt x="48" y="17"/>
                        <a:pt x="46" y="14"/>
                        <a:pt x="43" y="11"/>
                      </a:cubicBezTo>
                      <a:cubicBezTo>
                        <a:pt x="37" y="6"/>
                        <a:pt x="33" y="5"/>
                        <a:pt x="28" y="0"/>
                      </a:cubicBezTo>
                      <a:cubicBezTo>
                        <a:pt x="28" y="0"/>
                        <a:pt x="28" y="0"/>
                        <a:pt x="28" y="0"/>
                      </a:cubicBezTo>
                      <a:cubicBezTo>
                        <a:pt x="27" y="1"/>
                        <a:pt x="27" y="2"/>
                        <a:pt x="26" y="4"/>
                      </a:cubicBezTo>
                      <a:cubicBezTo>
                        <a:pt x="29" y="10"/>
                        <a:pt x="29" y="10"/>
                        <a:pt x="29" y="10"/>
                      </a:cubicBezTo>
                      <a:cubicBezTo>
                        <a:pt x="28" y="11"/>
                        <a:pt x="26" y="11"/>
                        <a:pt x="25" y="11"/>
                      </a:cubicBezTo>
                      <a:cubicBezTo>
                        <a:pt x="24" y="12"/>
                        <a:pt x="23" y="14"/>
                        <a:pt x="22" y="14"/>
                      </a:cubicBezTo>
                      <a:cubicBezTo>
                        <a:pt x="20" y="14"/>
                        <a:pt x="19" y="11"/>
                        <a:pt x="18" y="10"/>
                      </a:cubicBezTo>
                      <a:cubicBezTo>
                        <a:pt x="15" y="9"/>
                        <a:pt x="13" y="9"/>
                        <a:pt x="10" y="7"/>
                      </a:cubicBezTo>
                      <a:cubicBezTo>
                        <a:pt x="7" y="4"/>
                        <a:pt x="5" y="3"/>
                        <a:pt x="0" y="2"/>
                      </a:cubicBezTo>
                      <a:cubicBezTo>
                        <a:pt x="0" y="2"/>
                        <a:pt x="0" y="2"/>
                        <a:pt x="0" y="2"/>
                      </a:cubicBezTo>
                      <a:cubicBezTo>
                        <a:pt x="0" y="5"/>
                        <a:pt x="0" y="7"/>
                        <a:pt x="0" y="10"/>
                      </a:cubicBezTo>
                      <a:cubicBezTo>
                        <a:pt x="0" y="15"/>
                        <a:pt x="2" y="18"/>
                        <a:pt x="2" y="23"/>
                      </a:cubicBezTo>
                      <a:cubicBezTo>
                        <a:pt x="6" y="23"/>
                        <a:pt x="10" y="25"/>
                        <a:pt x="10" y="29"/>
                      </a:cubicBezTo>
                      <a:cubicBezTo>
                        <a:pt x="10" y="33"/>
                        <a:pt x="8" y="34"/>
                        <a:pt x="8" y="37"/>
                      </a:cubicBezTo>
                      <a:cubicBezTo>
                        <a:pt x="8" y="42"/>
                        <a:pt x="16" y="42"/>
                        <a:pt x="16" y="47"/>
                      </a:cubicBezTo>
                      <a:cubicBezTo>
                        <a:pt x="16" y="52"/>
                        <a:pt x="14" y="54"/>
                        <a:pt x="14" y="59"/>
                      </a:cubicBezTo>
                      <a:cubicBezTo>
                        <a:pt x="14" y="60"/>
                        <a:pt x="14" y="59"/>
                        <a:pt x="15" y="60"/>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37" name="Group 336"/>
                <p:cNvGrpSpPr/>
                <p:nvPr/>
              </p:nvGrpSpPr>
              <p:grpSpPr>
                <a:xfrm>
                  <a:off x="3998645" y="687519"/>
                  <a:ext cx="5016406" cy="4322850"/>
                  <a:chOff x="3998645" y="687519"/>
                  <a:chExt cx="5016406" cy="4322850"/>
                </a:xfrm>
                <a:grpFill/>
              </p:grpSpPr>
              <p:grpSp>
                <p:nvGrpSpPr>
                  <p:cNvPr id="338" name="Group 337"/>
                  <p:cNvGrpSpPr/>
                  <p:nvPr/>
                </p:nvGrpSpPr>
                <p:grpSpPr>
                  <a:xfrm>
                    <a:off x="4605059" y="2368716"/>
                    <a:ext cx="196846" cy="292106"/>
                    <a:chOff x="4605059" y="2368716"/>
                    <a:chExt cx="196846" cy="292106"/>
                  </a:xfrm>
                  <a:grpFill/>
                </p:grpSpPr>
                <p:sp>
                  <p:nvSpPr>
                    <p:cNvPr id="408" name="Freeform 24"/>
                    <p:cNvSpPr>
                      <a:spLocks/>
                    </p:cNvSpPr>
                    <p:nvPr/>
                  </p:nvSpPr>
                  <p:spPr bwMode="auto">
                    <a:xfrm>
                      <a:off x="4605059" y="2368716"/>
                      <a:ext cx="196846" cy="187329"/>
                    </a:xfrm>
                    <a:custGeom>
                      <a:avLst/>
                      <a:gdLst>
                        <a:gd name="T0" fmla="*/ 68 w 97"/>
                        <a:gd name="T1" fmla="*/ 80 h 92"/>
                        <a:gd name="T2" fmla="*/ 78 w 97"/>
                        <a:gd name="T3" fmla="*/ 85 h 92"/>
                        <a:gd name="T4" fmla="*/ 86 w 97"/>
                        <a:gd name="T5" fmla="*/ 88 h 92"/>
                        <a:gd name="T6" fmla="*/ 90 w 97"/>
                        <a:gd name="T7" fmla="*/ 92 h 92"/>
                        <a:gd name="T8" fmla="*/ 93 w 97"/>
                        <a:gd name="T9" fmla="*/ 89 h 92"/>
                        <a:gd name="T10" fmla="*/ 97 w 97"/>
                        <a:gd name="T11" fmla="*/ 88 h 92"/>
                        <a:gd name="T12" fmla="*/ 94 w 97"/>
                        <a:gd name="T13" fmla="*/ 82 h 92"/>
                        <a:gd name="T14" fmla="*/ 96 w 97"/>
                        <a:gd name="T15" fmla="*/ 78 h 92"/>
                        <a:gd name="T16" fmla="*/ 96 w 97"/>
                        <a:gd name="T17" fmla="*/ 78 h 92"/>
                        <a:gd name="T18" fmla="*/ 87 w 97"/>
                        <a:gd name="T19" fmla="*/ 67 h 92"/>
                        <a:gd name="T20" fmla="*/ 89 w 97"/>
                        <a:gd name="T21" fmla="*/ 59 h 92"/>
                        <a:gd name="T22" fmla="*/ 76 w 97"/>
                        <a:gd name="T23" fmla="*/ 49 h 92"/>
                        <a:gd name="T24" fmla="*/ 65 w 97"/>
                        <a:gd name="T25" fmla="*/ 51 h 92"/>
                        <a:gd name="T26" fmla="*/ 54 w 97"/>
                        <a:gd name="T27" fmla="*/ 42 h 92"/>
                        <a:gd name="T28" fmla="*/ 46 w 97"/>
                        <a:gd name="T29" fmla="*/ 36 h 92"/>
                        <a:gd name="T30" fmla="*/ 46 w 97"/>
                        <a:gd name="T31" fmla="*/ 19 h 92"/>
                        <a:gd name="T32" fmla="*/ 26 w 97"/>
                        <a:gd name="T33" fmla="*/ 19 h 92"/>
                        <a:gd name="T34" fmla="*/ 21 w 97"/>
                        <a:gd name="T35" fmla="*/ 13 h 92"/>
                        <a:gd name="T36" fmla="*/ 17 w 97"/>
                        <a:gd name="T37" fmla="*/ 10 h 92"/>
                        <a:gd name="T38" fmla="*/ 11 w 97"/>
                        <a:gd name="T39" fmla="*/ 6 h 92"/>
                        <a:gd name="T40" fmla="*/ 5 w 97"/>
                        <a:gd name="T41" fmla="*/ 1 h 92"/>
                        <a:gd name="T42" fmla="*/ 0 w 97"/>
                        <a:gd name="T43" fmla="*/ 1 h 92"/>
                        <a:gd name="T44" fmla="*/ 0 w 97"/>
                        <a:gd name="T45" fmla="*/ 1 h 92"/>
                        <a:gd name="T46" fmla="*/ 5 w 97"/>
                        <a:gd name="T47" fmla="*/ 6 h 92"/>
                        <a:gd name="T48" fmla="*/ 12 w 97"/>
                        <a:gd name="T49" fmla="*/ 12 h 92"/>
                        <a:gd name="T50" fmla="*/ 15 w 97"/>
                        <a:gd name="T51" fmla="*/ 27 h 92"/>
                        <a:gd name="T52" fmla="*/ 13 w 97"/>
                        <a:gd name="T53" fmla="*/ 42 h 92"/>
                        <a:gd name="T54" fmla="*/ 5 w 97"/>
                        <a:gd name="T55" fmla="*/ 49 h 92"/>
                        <a:gd name="T56" fmla="*/ 5 w 97"/>
                        <a:gd name="T57" fmla="*/ 49 h 92"/>
                        <a:gd name="T58" fmla="*/ 5 w 97"/>
                        <a:gd name="T59" fmla="*/ 49 h 92"/>
                        <a:gd name="T60" fmla="*/ 24 w 97"/>
                        <a:gd name="T61" fmla="*/ 59 h 92"/>
                        <a:gd name="T62" fmla="*/ 27 w 97"/>
                        <a:gd name="T63" fmla="*/ 59 h 92"/>
                        <a:gd name="T64" fmla="*/ 33 w 97"/>
                        <a:gd name="T65" fmla="*/ 66 h 92"/>
                        <a:gd name="T66" fmla="*/ 40 w 97"/>
                        <a:gd name="T67" fmla="*/ 76 h 92"/>
                        <a:gd name="T68" fmla="*/ 40 w 97"/>
                        <a:gd name="T69" fmla="*/ 76 h 92"/>
                        <a:gd name="T70" fmla="*/ 68 w 97"/>
                        <a:gd name="T71" fmla="*/ 8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2">
                          <a:moveTo>
                            <a:pt x="68" y="80"/>
                          </a:moveTo>
                          <a:cubicBezTo>
                            <a:pt x="73" y="81"/>
                            <a:pt x="75" y="82"/>
                            <a:pt x="78" y="85"/>
                          </a:cubicBezTo>
                          <a:cubicBezTo>
                            <a:pt x="81" y="87"/>
                            <a:pt x="83" y="87"/>
                            <a:pt x="86" y="88"/>
                          </a:cubicBezTo>
                          <a:cubicBezTo>
                            <a:pt x="87" y="89"/>
                            <a:pt x="88" y="92"/>
                            <a:pt x="90" y="92"/>
                          </a:cubicBezTo>
                          <a:cubicBezTo>
                            <a:pt x="91" y="92"/>
                            <a:pt x="92" y="90"/>
                            <a:pt x="93" y="89"/>
                          </a:cubicBezTo>
                          <a:cubicBezTo>
                            <a:pt x="94" y="89"/>
                            <a:pt x="96" y="89"/>
                            <a:pt x="97" y="88"/>
                          </a:cubicBezTo>
                          <a:cubicBezTo>
                            <a:pt x="94" y="82"/>
                            <a:pt x="94" y="82"/>
                            <a:pt x="94" y="82"/>
                          </a:cubicBezTo>
                          <a:cubicBezTo>
                            <a:pt x="95" y="80"/>
                            <a:pt x="95" y="79"/>
                            <a:pt x="96" y="78"/>
                          </a:cubicBezTo>
                          <a:cubicBezTo>
                            <a:pt x="96" y="78"/>
                            <a:pt x="96" y="78"/>
                            <a:pt x="96" y="78"/>
                          </a:cubicBezTo>
                          <a:cubicBezTo>
                            <a:pt x="92" y="74"/>
                            <a:pt x="87" y="72"/>
                            <a:pt x="87" y="67"/>
                          </a:cubicBezTo>
                          <a:cubicBezTo>
                            <a:pt x="87" y="64"/>
                            <a:pt x="89" y="62"/>
                            <a:pt x="89" y="59"/>
                          </a:cubicBezTo>
                          <a:cubicBezTo>
                            <a:pt x="89" y="53"/>
                            <a:pt x="83" y="49"/>
                            <a:pt x="76" y="49"/>
                          </a:cubicBezTo>
                          <a:cubicBezTo>
                            <a:pt x="72" y="49"/>
                            <a:pt x="69" y="51"/>
                            <a:pt x="65" y="51"/>
                          </a:cubicBezTo>
                          <a:cubicBezTo>
                            <a:pt x="59" y="51"/>
                            <a:pt x="58" y="46"/>
                            <a:pt x="54" y="42"/>
                          </a:cubicBezTo>
                          <a:cubicBezTo>
                            <a:pt x="52" y="39"/>
                            <a:pt x="49" y="38"/>
                            <a:pt x="46" y="36"/>
                          </a:cubicBezTo>
                          <a:cubicBezTo>
                            <a:pt x="46" y="19"/>
                            <a:pt x="46" y="19"/>
                            <a:pt x="46" y="19"/>
                          </a:cubicBezTo>
                          <a:cubicBezTo>
                            <a:pt x="26" y="19"/>
                            <a:pt x="26" y="19"/>
                            <a:pt x="26" y="19"/>
                          </a:cubicBezTo>
                          <a:cubicBezTo>
                            <a:pt x="23" y="19"/>
                            <a:pt x="23" y="15"/>
                            <a:pt x="21" y="13"/>
                          </a:cubicBezTo>
                          <a:cubicBezTo>
                            <a:pt x="20" y="11"/>
                            <a:pt x="19" y="11"/>
                            <a:pt x="17" y="10"/>
                          </a:cubicBezTo>
                          <a:cubicBezTo>
                            <a:pt x="15" y="8"/>
                            <a:pt x="13" y="8"/>
                            <a:pt x="11" y="6"/>
                          </a:cubicBezTo>
                          <a:cubicBezTo>
                            <a:pt x="9" y="3"/>
                            <a:pt x="8" y="1"/>
                            <a:pt x="5" y="1"/>
                          </a:cubicBezTo>
                          <a:cubicBezTo>
                            <a:pt x="3" y="0"/>
                            <a:pt x="2" y="1"/>
                            <a:pt x="0" y="1"/>
                          </a:cubicBezTo>
                          <a:cubicBezTo>
                            <a:pt x="0" y="1"/>
                            <a:pt x="0" y="1"/>
                            <a:pt x="0" y="1"/>
                          </a:cubicBezTo>
                          <a:cubicBezTo>
                            <a:pt x="2" y="3"/>
                            <a:pt x="3" y="4"/>
                            <a:pt x="5" y="6"/>
                          </a:cubicBezTo>
                          <a:cubicBezTo>
                            <a:pt x="8" y="8"/>
                            <a:pt x="10" y="9"/>
                            <a:pt x="12" y="12"/>
                          </a:cubicBezTo>
                          <a:cubicBezTo>
                            <a:pt x="15" y="17"/>
                            <a:pt x="15" y="21"/>
                            <a:pt x="15" y="27"/>
                          </a:cubicBezTo>
                          <a:cubicBezTo>
                            <a:pt x="15" y="33"/>
                            <a:pt x="15" y="36"/>
                            <a:pt x="13" y="42"/>
                          </a:cubicBezTo>
                          <a:cubicBezTo>
                            <a:pt x="12" y="45"/>
                            <a:pt x="9" y="47"/>
                            <a:pt x="5" y="49"/>
                          </a:cubicBezTo>
                          <a:cubicBezTo>
                            <a:pt x="5" y="49"/>
                            <a:pt x="5" y="49"/>
                            <a:pt x="5" y="49"/>
                          </a:cubicBezTo>
                          <a:cubicBezTo>
                            <a:pt x="5" y="49"/>
                            <a:pt x="5" y="49"/>
                            <a:pt x="5" y="49"/>
                          </a:cubicBezTo>
                          <a:cubicBezTo>
                            <a:pt x="10" y="55"/>
                            <a:pt x="15" y="59"/>
                            <a:pt x="24" y="59"/>
                          </a:cubicBezTo>
                          <a:cubicBezTo>
                            <a:pt x="25" y="59"/>
                            <a:pt x="26" y="59"/>
                            <a:pt x="27" y="59"/>
                          </a:cubicBezTo>
                          <a:cubicBezTo>
                            <a:pt x="31" y="59"/>
                            <a:pt x="31" y="63"/>
                            <a:pt x="33" y="66"/>
                          </a:cubicBezTo>
                          <a:cubicBezTo>
                            <a:pt x="35" y="70"/>
                            <a:pt x="36" y="73"/>
                            <a:pt x="40" y="76"/>
                          </a:cubicBezTo>
                          <a:cubicBezTo>
                            <a:pt x="40" y="76"/>
                            <a:pt x="40" y="76"/>
                            <a:pt x="40" y="76"/>
                          </a:cubicBezTo>
                          <a:cubicBezTo>
                            <a:pt x="50" y="79"/>
                            <a:pt x="57" y="80"/>
                            <a:pt x="68" y="80"/>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9" name="Freeform 25"/>
                    <p:cNvSpPr>
                      <a:spLocks/>
                    </p:cNvSpPr>
                    <p:nvPr/>
                  </p:nvSpPr>
                  <p:spPr bwMode="auto">
                    <a:xfrm>
                      <a:off x="4670145" y="2524294"/>
                      <a:ext cx="106361" cy="136528"/>
                    </a:xfrm>
                    <a:custGeom>
                      <a:avLst/>
                      <a:gdLst>
                        <a:gd name="T0" fmla="*/ 8 w 52"/>
                        <a:gd name="T1" fmla="*/ 0 h 67"/>
                        <a:gd name="T2" fmla="*/ 36 w 52"/>
                        <a:gd name="T3" fmla="*/ 4 h 67"/>
                        <a:gd name="T4" fmla="*/ 36 w 52"/>
                        <a:gd name="T5" fmla="*/ 4 h 67"/>
                        <a:gd name="T6" fmla="*/ 36 w 52"/>
                        <a:gd name="T7" fmla="*/ 12 h 67"/>
                        <a:gd name="T8" fmla="*/ 38 w 52"/>
                        <a:gd name="T9" fmla="*/ 25 h 67"/>
                        <a:gd name="T10" fmla="*/ 46 w 52"/>
                        <a:gd name="T11" fmla="*/ 31 h 67"/>
                        <a:gd name="T12" fmla="*/ 44 w 52"/>
                        <a:gd name="T13" fmla="*/ 39 h 67"/>
                        <a:gd name="T14" fmla="*/ 52 w 52"/>
                        <a:gd name="T15" fmla="*/ 49 h 67"/>
                        <a:gd name="T16" fmla="*/ 50 w 52"/>
                        <a:gd name="T17" fmla="*/ 61 h 67"/>
                        <a:gd name="T18" fmla="*/ 51 w 52"/>
                        <a:gd name="T19" fmla="*/ 62 h 67"/>
                        <a:gd name="T20" fmla="*/ 51 w 52"/>
                        <a:gd name="T21" fmla="*/ 62 h 67"/>
                        <a:gd name="T22" fmla="*/ 41 w 52"/>
                        <a:gd name="T23" fmla="*/ 67 h 67"/>
                        <a:gd name="T24" fmla="*/ 20 w 52"/>
                        <a:gd name="T25" fmla="*/ 51 h 67"/>
                        <a:gd name="T26" fmla="*/ 9 w 52"/>
                        <a:gd name="T27" fmla="*/ 31 h 67"/>
                        <a:gd name="T28" fmla="*/ 9 w 52"/>
                        <a:gd name="T29" fmla="*/ 31 h 67"/>
                        <a:gd name="T30" fmla="*/ 7 w 52"/>
                        <a:gd name="T31" fmla="*/ 21 h 67"/>
                        <a:gd name="T32" fmla="*/ 0 w 52"/>
                        <a:gd name="T33" fmla="*/ 12 h 67"/>
                        <a:gd name="T34" fmla="*/ 8 w 52"/>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67">
                          <a:moveTo>
                            <a:pt x="8" y="0"/>
                          </a:moveTo>
                          <a:cubicBezTo>
                            <a:pt x="18" y="3"/>
                            <a:pt x="25" y="4"/>
                            <a:pt x="36" y="4"/>
                          </a:cubicBezTo>
                          <a:cubicBezTo>
                            <a:pt x="36" y="4"/>
                            <a:pt x="36" y="4"/>
                            <a:pt x="36" y="4"/>
                          </a:cubicBezTo>
                          <a:cubicBezTo>
                            <a:pt x="36" y="7"/>
                            <a:pt x="36" y="9"/>
                            <a:pt x="36" y="12"/>
                          </a:cubicBezTo>
                          <a:cubicBezTo>
                            <a:pt x="36" y="17"/>
                            <a:pt x="38" y="20"/>
                            <a:pt x="38" y="25"/>
                          </a:cubicBezTo>
                          <a:cubicBezTo>
                            <a:pt x="42" y="25"/>
                            <a:pt x="46" y="27"/>
                            <a:pt x="46" y="31"/>
                          </a:cubicBezTo>
                          <a:cubicBezTo>
                            <a:pt x="46" y="35"/>
                            <a:pt x="44" y="36"/>
                            <a:pt x="44" y="39"/>
                          </a:cubicBezTo>
                          <a:cubicBezTo>
                            <a:pt x="44" y="44"/>
                            <a:pt x="52" y="44"/>
                            <a:pt x="52" y="49"/>
                          </a:cubicBezTo>
                          <a:cubicBezTo>
                            <a:pt x="52" y="54"/>
                            <a:pt x="50" y="56"/>
                            <a:pt x="50" y="61"/>
                          </a:cubicBezTo>
                          <a:cubicBezTo>
                            <a:pt x="50" y="62"/>
                            <a:pt x="50" y="61"/>
                            <a:pt x="51" y="62"/>
                          </a:cubicBezTo>
                          <a:cubicBezTo>
                            <a:pt x="51" y="62"/>
                            <a:pt x="51" y="62"/>
                            <a:pt x="51" y="62"/>
                          </a:cubicBezTo>
                          <a:cubicBezTo>
                            <a:pt x="47" y="64"/>
                            <a:pt x="45" y="67"/>
                            <a:pt x="41" y="67"/>
                          </a:cubicBezTo>
                          <a:cubicBezTo>
                            <a:pt x="31" y="67"/>
                            <a:pt x="24" y="60"/>
                            <a:pt x="20" y="51"/>
                          </a:cubicBezTo>
                          <a:cubicBezTo>
                            <a:pt x="17" y="43"/>
                            <a:pt x="16" y="37"/>
                            <a:pt x="9" y="31"/>
                          </a:cubicBezTo>
                          <a:cubicBezTo>
                            <a:pt x="9" y="31"/>
                            <a:pt x="9" y="31"/>
                            <a:pt x="9" y="31"/>
                          </a:cubicBezTo>
                          <a:cubicBezTo>
                            <a:pt x="8" y="27"/>
                            <a:pt x="9" y="24"/>
                            <a:pt x="7" y="21"/>
                          </a:cubicBezTo>
                          <a:cubicBezTo>
                            <a:pt x="4" y="18"/>
                            <a:pt x="0" y="16"/>
                            <a:pt x="0" y="12"/>
                          </a:cubicBezTo>
                          <a:cubicBezTo>
                            <a:pt x="0" y="6"/>
                            <a:pt x="6" y="5"/>
                            <a:pt x="8" y="0"/>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39" name="Group 338"/>
                  <p:cNvGrpSpPr/>
                  <p:nvPr/>
                </p:nvGrpSpPr>
                <p:grpSpPr>
                  <a:xfrm>
                    <a:off x="3998645" y="687519"/>
                    <a:ext cx="5016406" cy="4322850"/>
                    <a:chOff x="3998645" y="687519"/>
                    <a:chExt cx="5016406" cy="4322850"/>
                  </a:xfrm>
                  <a:grpFill/>
                </p:grpSpPr>
                <p:sp>
                  <p:nvSpPr>
                    <p:cNvPr id="340" name="Freeform 44"/>
                    <p:cNvSpPr>
                      <a:spLocks/>
                    </p:cNvSpPr>
                    <p:nvPr/>
                  </p:nvSpPr>
                  <p:spPr bwMode="auto">
                    <a:xfrm>
                      <a:off x="7733963" y="2241713"/>
                      <a:ext cx="174622" cy="296869"/>
                    </a:xfrm>
                    <a:custGeom>
                      <a:avLst/>
                      <a:gdLst>
                        <a:gd name="T0" fmla="*/ 71 w 85"/>
                        <a:gd name="T1" fmla="*/ 8 h 145"/>
                        <a:gd name="T2" fmla="*/ 70 w 85"/>
                        <a:gd name="T3" fmla="*/ 10 h 145"/>
                        <a:gd name="T4" fmla="*/ 66 w 85"/>
                        <a:gd name="T5" fmla="*/ 18 h 145"/>
                        <a:gd name="T6" fmla="*/ 65 w 85"/>
                        <a:gd name="T7" fmla="*/ 35 h 145"/>
                        <a:gd name="T8" fmla="*/ 70 w 85"/>
                        <a:gd name="T9" fmla="*/ 47 h 145"/>
                        <a:gd name="T10" fmla="*/ 70 w 85"/>
                        <a:gd name="T11" fmla="*/ 53 h 145"/>
                        <a:gd name="T12" fmla="*/ 66 w 85"/>
                        <a:gd name="T13" fmla="*/ 58 h 145"/>
                        <a:gd name="T14" fmla="*/ 56 w 85"/>
                        <a:gd name="T15" fmla="*/ 76 h 145"/>
                        <a:gd name="T16" fmla="*/ 56 w 85"/>
                        <a:gd name="T17" fmla="*/ 93 h 145"/>
                        <a:gd name="T18" fmla="*/ 58 w 85"/>
                        <a:gd name="T19" fmla="*/ 98 h 145"/>
                        <a:gd name="T20" fmla="*/ 77 w 85"/>
                        <a:gd name="T21" fmla="*/ 104 h 145"/>
                        <a:gd name="T22" fmla="*/ 85 w 85"/>
                        <a:gd name="T23" fmla="*/ 109 h 145"/>
                        <a:gd name="T24" fmla="*/ 75 w 85"/>
                        <a:gd name="T25" fmla="*/ 118 h 145"/>
                        <a:gd name="T26" fmla="*/ 65 w 85"/>
                        <a:gd name="T27" fmla="*/ 123 h 145"/>
                        <a:gd name="T28" fmla="*/ 63 w 85"/>
                        <a:gd name="T29" fmla="*/ 135 h 145"/>
                        <a:gd name="T30" fmla="*/ 56 w 85"/>
                        <a:gd name="T31" fmla="*/ 139 h 145"/>
                        <a:gd name="T32" fmla="*/ 46 w 85"/>
                        <a:gd name="T33" fmla="*/ 137 h 145"/>
                        <a:gd name="T34" fmla="*/ 40 w 85"/>
                        <a:gd name="T35" fmla="*/ 145 h 145"/>
                        <a:gd name="T36" fmla="*/ 29 w 85"/>
                        <a:gd name="T37" fmla="*/ 139 h 145"/>
                        <a:gd name="T38" fmla="*/ 22 w 85"/>
                        <a:gd name="T39" fmla="*/ 137 h 145"/>
                        <a:gd name="T40" fmla="*/ 25 w 85"/>
                        <a:gd name="T41" fmla="*/ 130 h 145"/>
                        <a:gd name="T42" fmla="*/ 29 w 85"/>
                        <a:gd name="T43" fmla="*/ 124 h 145"/>
                        <a:gd name="T44" fmla="*/ 26 w 85"/>
                        <a:gd name="T45" fmla="*/ 110 h 145"/>
                        <a:gd name="T46" fmla="*/ 7 w 85"/>
                        <a:gd name="T47" fmla="*/ 113 h 145"/>
                        <a:gd name="T48" fmla="*/ 3 w 85"/>
                        <a:gd name="T49" fmla="*/ 111 h 145"/>
                        <a:gd name="T50" fmla="*/ 1 w 85"/>
                        <a:gd name="T51" fmla="*/ 109 h 145"/>
                        <a:gd name="T52" fmla="*/ 10 w 85"/>
                        <a:gd name="T53" fmla="*/ 88 h 145"/>
                        <a:gd name="T54" fmla="*/ 14 w 85"/>
                        <a:gd name="T55" fmla="*/ 70 h 145"/>
                        <a:gd name="T56" fmla="*/ 13 w 85"/>
                        <a:gd name="T57" fmla="*/ 57 h 145"/>
                        <a:gd name="T58" fmla="*/ 16 w 85"/>
                        <a:gd name="T59" fmla="*/ 51 h 145"/>
                        <a:gd name="T60" fmla="*/ 37 w 85"/>
                        <a:gd name="T61" fmla="*/ 49 h 145"/>
                        <a:gd name="T62" fmla="*/ 41 w 85"/>
                        <a:gd name="T63" fmla="*/ 41 h 145"/>
                        <a:gd name="T64" fmla="*/ 48 w 85"/>
                        <a:gd name="T65" fmla="*/ 34 h 145"/>
                        <a:gd name="T66" fmla="*/ 57 w 85"/>
                        <a:gd name="T67" fmla="*/ 19 h 145"/>
                        <a:gd name="T68" fmla="*/ 56 w 85"/>
                        <a:gd name="T69" fmla="*/ 4 h 145"/>
                        <a:gd name="T70" fmla="*/ 63 w 85"/>
                        <a:gd name="T7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145">
                          <a:moveTo>
                            <a:pt x="63" y="0"/>
                          </a:moveTo>
                          <a:cubicBezTo>
                            <a:pt x="65" y="3"/>
                            <a:pt x="67" y="5"/>
                            <a:pt x="71" y="8"/>
                          </a:cubicBezTo>
                          <a:cubicBezTo>
                            <a:pt x="71" y="8"/>
                            <a:pt x="71" y="8"/>
                            <a:pt x="71" y="8"/>
                          </a:cubicBezTo>
                          <a:cubicBezTo>
                            <a:pt x="71" y="9"/>
                            <a:pt x="71" y="9"/>
                            <a:pt x="70" y="10"/>
                          </a:cubicBezTo>
                          <a:cubicBezTo>
                            <a:pt x="70" y="12"/>
                            <a:pt x="67" y="11"/>
                            <a:pt x="66" y="14"/>
                          </a:cubicBezTo>
                          <a:cubicBezTo>
                            <a:pt x="66" y="15"/>
                            <a:pt x="66" y="17"/>
                            <a:pt x="66" y="18"/>
                          </a:cubicBezTo>
                          <a:cubicBezTo>
                            <a:pt x="66" y="19"/>
                            <a:pt x="65" y="20"/>
                            <a:pt x="65" y="21"/>
                          </a:cubicBezTo>
                          <a:cubicBezTo>
                            <a:pt x="65" y="27"/>
                            <a:pt x="65" y="30"/>
                            <a:pt x="65" y="35"/>
                          </a:cubicBezTo>
                          <a:cubicBezTo>
                            <a:pt x="68" y="36"/>
                            <a:pt x="70" y="37"/>
                            <a:pt x="70" y="40"/>
                          </a:cubicBezTo>
                          <a:cubicBezTo>
                            <a:pt x="70" y="47"/>
                            <a:pt x="70" y="47"/>
                            <a:pt x="70" y="47"/>
                          </a:cubicBezTo>
                          <a:cubicBezTo>
                            <a:pt x="70" y="48"/>
                            <a:pt x="71" y="48"/>
                            <a:pt x="71" y="50"/>
                          </a:cubicBezTo>
                          <a:cubicBezTo>
                            <a:pt x="71" y="51"/>
                            <a:pt x="71" y="52"/>
                            <a:pt x="70" y="53"/>
                          </a:cubicBezTo>
                          <a:cubicBezTo>
                            <a:pt x="69" y="54"/>
                            <a:pt x="68" y="54"/>
                            <a:pt x="67" y="55"/>
                          </a:cubicBezTo>
                          <a:cubicBezTo>
                            <a:pt x="66" y="56"/>
                            <a:pt x="66" y="57"/>
                            <a:pt x="66" y="58"/>
                          </a:cubicBezTo>
                          <a:cubicBezTo>
                            <a:pt x="65" y="63"/>
                            <a:pt x="62" y="65"/>
                            <a:pt x="60" y="70"/>
                          </a:cubicBezTo>
                          <a:cubicBezTo>
                            <a:pt x="59" y="72"/>
                            <a:pt x="58" y="73"/>
                            <a:pt x="56" y="76"/>
                          </a:cubicBezTo>
                          <a:cubicBezTo>
                            <a:pt x="54" y="81"/>
                            <a:pt x="53" y="84"/>
                            <a:pt x="53" y="89"/>
                          </a:cubicBezTo>
                          <a:cubicBezTo>
                            <a:pt x="53" y="91"/>
                            <a:pt x="56" y="91"/>
                            <a:pt x="56" y="93"/>
                          </a:cubicBezTo>
                          <a:cubicBezTo>
                            <a:pt x="56" y="94"/>
                            <a:pt x="55" y="95"/>
                            <a:pt x="55" y="96"/>
                          </a:cubicBezTo>
                          <a:cubicBezTo>
                            <a:pt x="55" y="98"/>
                            <a:pt x="57" y="98"/>
                            <a:pt x="58" y="98"/>
                          </a:cubicBezTo>
                          <a:cubicBezTo>
                            <a:pt x="61" y="99"/>
                            <a:pt x="63" y="100"/>
                            <a:pt x="66" y="101"/>
                          </a:cubicBezTo>
                          <a:cubicBezTo>
                            <a:pt x="71" y="102"/>
                            <a:pt x="73" y="104"/>
                            <a:pt x="77" y="104"/>
                          </a:cubicBezTo>
                          <a:cubicBezTo>
                            <a:pt x="80" y="105"/>
                            <a:pt x="81" y="106"/>
                            <a:pt x="83" y="108"/>
                          </a:cubicBezTo>
                          <a:cubicBezTo>
                            <a:pt x="84" y="108"/>
                            <a:pt x="85" y="109"/>
                            <a:pt x="85" y="109"/>
                          </a:cubicBezTo>
                          <a:cubicBezTo>
                            <a:pt x="85" y="109"/>
                            <a:pt x="85" y="109"/>
                            <a:pt x="85" y="109"/>
                          </a:cubicBezTo>
                          <a:cubicBezTo>
                            <a:pt x="83" y="114"/>
                            <a:pt x="81" y="118"/>
                            <a:pt x="75" y="118"/>
                          </a:cubicBezTo>
                          <a:cubicBezTo>
                            <a:pt x="68" y="118"/>
                            <a:pt x="68" y="118"/>
                            <a:pt x="68" y="118"/>
                          </a:cubicBezTo>
                          <a:cubicBezTo>
                            <a:pt x="66" y="118"/>
                            <a:pt x="65" y="121"/>
                            <a:pt x="65" y="123"/>
                          </a:cubicBezTo>
                          <a:cubicBezTo>
                            <a:pt x="63" y="126"/>
                            <a:pt x="61" y="128"/>
                            <a:pt x="61" y="132"/>
                          </a:cubicBezTo>
                          <a:cubicBezTo>
                            <a:pt x="61" y="133"/>
                            <a:pt x="62" y="134"/>
                            <a:pt x="63" y="135"/>
                          </a:cubicBezTo>
                          <a:cubicBezTo>
                            <a:pt x="63" y="135"/>
                            <a:pt x="63" y="135"/>
                            <a:pt x="63" y="135"/>
                          </a:cubicBezTo>
                          <a:cubicBezTo>
                            <a:pt x="60" y="135"/>
                            <a:pt x="59" y="139"/>
                            <a:pt x="56" y="139"/>
                          </a:cubicBezTo>
                          <a:cubicBezTo>
                            <a:pt x="54" y="139"/>
                            <a:pt x="53" y="137"/>
                            <a:pt x="51" y="137"/>
                          </a:cubicBezTo>
                          <a:cubicBezTo>
                            <a:pt x="46" y="137"/>
                            <a:pt x="46" y="137"/>
                            <a:pt x="46" y="137"/>
                          </a:cubicBezTo>
                          <a:cubicBezTo>
                            <a:pt x="45" y="137"/>
                            <a:pt x="45" y="136"/>
                            <a:pt x="44" y="135"/>
                          </a:cubicBezTo>
                          <a:cubicBezTo>
                            <a:pt x="43" y="139"/>
                            <a:pt x="44" y="145"/>
                            <a:pt x="40" y="145"/>
                          </a:cubicBezTo>
                          <a:cubicBezTo>
                            <a:pt x="39" y="145"/>
                            <a:pt x="38" y="144"/>
                            <a:pt x="37" y="143"/>
                          </a:cubicBezTo>
                          <a:cubicBezTo>
                            <a:pt x="34" y="141"/>
                            <a:pt x="32" y="139"/>
                            <a:pt x="29" y="139"/>
                          </a:cubicBezTo>
                          <a:cubicBezTo>
                            <a:pt x="27" y="139"/>
                            <a:pt x="26" y="139"/>
                            <a:pt x="24" y="139"/>
                          </a:cubicBezTo>
                          <a:cubicBezTo>
                            <a:pt x="23" y="139"/>
                            <a:pt x="22" y="138"/>
                            <a:pt x="22" y="137"/>
                          </a:cubicBezTo>
                          <a:cubicBezTo>
                            <a:pt x="22" y="136"/>
                            <a:pt x="22" y="136"/>
                            <a:pt x="23" y="135"/>
                          </a:cubicBezTo>
                          <a:cubicBezTo>
                            <a:pt x="24" y="133"/>
                            <a:pt x="24" y="132"/>
                            <a:pt x="25" y="130"/>
                          </a:cubicBezTo>
                          <a:cubicBezTo>
                            <a:pt x="26" y="128"/>
                            <a:pt x="25" y="127"/>
                            <a:pt x="26" y="125"/>
                          </a:cubicBezTo>
                          <a:cubicBezTo>
                            <a:pt x="26" y="124"/>
                            <a:pt x="28" y="125"/>
                            <a:pt x="29" y="124"/>
                          </a:cubicBezTo>
                          <a:cubicBezTo>
                            <a:pt x="31" y="122"/>
                            <a:pt x="31" y="120"/>
                            <a:pt x="31" y="118"/>
                          </a:cubicBezTo>
                          <a:cubicBezTo>
                            <a:pt x="31" y="114"/>
                            <a:pt x="30" y="112"/>
                            <a:pt x="26" y="110"/>
                          </a:cubicBezTo>
                          <a:cubicBezTo>
                            <a:pt x="24" y="109"/>
                            <a:pt x="23" y="108"/>
                            <a:pt x="20" y="108"/>
                          </a:cubicBezTo>
                          <a:cubicBezTo>
                            <a:pt x="15" y="108"/>
                            <a:pt x="13" y="113"/>
                            <a:pt x="7" y="113"/>
                          </a:cubicBezTo>
                          <a:cubicBezTo>
                            <a:pt x="6" y="113"/>
                            <a:pt x="6" y="112"/>
                            <a:pt x="6" y="112"/>
                          </a:cubicBezTo>
                          <a:cubicBezTo>
                            <a:pt x="5" y="111"/>
                            <a:pt x="4" y="111"/>
                            <a:pt x="3" y="111"/>
                          </a:cubicBezTo>
                          <a:cubicBezTo>
                            <a:pt x="2" y="110"/>
                            <a:pt x="1" y="109"/>
                            <a:pt x="1" y="109"/>
                          </a:cubicBezTo>
                          <a:cubicBezTo>
                            <a:pt x="1" y="109"/>
                            <a:pt x="1" y="109"/>
                            <a:pt x="1" y="109"/>
                          </a:cubicBezTo>
                          <a:cubicBezTo>
                            <a:pt x="1" y="106"/>
                            <a:pt x="0" y="106"/>
                            <a:pt x="0" y="104"/>
                          </a:cubicBezTo>
                          <a:cubicBezTo>
                            <a:pt x="0" y="96"/>
                            <a:pt x="7" y="94"/>
                            <a:pt x="10" y="88"/>
                          </a:cubicBezTo>
                          <a:cubicBezTo>
                            <a:pt x="12" y="84"/>
                            <a:pt x="12" y="82"/>
                            <a:pt x="12" y="79"/>
                          </a:cubicBezTo>
                          <a:cubicBezTo>
                            <a:pt x="13" y="76"/>
                            <a:pt x="14" y="74"/>
                            <a:pt x="14" y="70"/>
                          </a:cubicBezTo>
                          <a:cubicBezTo>
                            <a:pt x="14" y="67"/>
                            <a:pt x="14" y="65"/>
                            <a:pt x="13" y="63"/>
                          </a:cubicBezTo>
                          <a:cubicBezTo>
                            <a:pt x="13" y="61"/>
                            <a:pt x="14" y="59"/>
                            <a:pt x="13" y="57"/>
                          </a:cubicBezTo>
                          <a:cubicBezTo>
                            <a:pt x="13" y="57"/>
                            <a:pt x="12" y="56"/>
                            <a:pt x="12" y="55"/>
                          </a:cubicBezTo>
                          <a:cubicBezTo>
                            <a:pt x="12" y="53"/>
                            <a:pt x="14" y="51"/>
                            <a:pt x="16" y="51"/>
                          </a:cubicBezTo>
                          <a:cubicBezTo>
                            <a:pt x="23" y="51"/>
                            <a:pt x="28" y="51"/>
                            <a:pt x="35" y="51"/>
                          </a:cubicBezTo>
                          <a:cubicBezTo>
                            <a:pt x="36" y="51"/>
                            <a:pt x="37" y="50"/>
                            <a:pt x="37" y="49"/>
                          </a:cubicBezTo>
                          <a:cubicBezTo>
                            <a:pt x="38" y="48"/>
                            <a:pt x="39" y="47"/>
                            <a:pt x="39" y="46"/>
                          </a:cubicBezTo>
                          <a:cubicBezTo>
                            <a:pt x="40" y="44"/>
                            <a:pt x="41" y="43"/>
                            <a:pt x="41" y="41"/>
                          </a:cubicBezTo>
                          <a:cubicBezTo>
                            <a:pt x="41" y="37"/>
                            <a:pt x="41" y="37"/>
                            <a:pt x="41" y="37"/>
                          </a:cubicBezTo>
                          <a:cubicBezTo>
                            <a:pt x="41" y="34"/>
                            <a:pt x="45" y="35"/>
                            <a:pt x="48" y="34"/>
                          </a:cubicBezTo>
                          <a:cubicBezTo>
                            <a:pt x="49" y="32"/>
                            <a:pt x="49" y="31"/>
                            <a:pt x="49" y="29"/>
                          </a:cubicBezTo>
                          <a:cubicBezTo>
                            <a:pt x="50" y="24"/>
                            <a:pt x="57" y="24"/>
                            <a:pt x="57" y="19"/>
                          </a:cubicBezTo>
                          <a:cubicBezTo>
                            <a:pt x="57" y="7"/>
                            <a:pt x="57" y="7"/>
                            <a:pt x="57" y="7"/>
                          </a:cubicBezTo>
                          <a:cubicBezTo>
                            <a:pt x="57" y="6"/>
                            <a:pt x="56" y="5"/>
                            <a:pt x="56" y="4"/>
                          </a:cubicBezTo>
                          <a:cubicBezTo>
                            <a:pt x="56" y="3"/>
                            <a:pt x="56" y="2"/>
                            <a:pt x="56" y="1"/>
                          </a:cubicBezTo>
                          <a:cubicBezTo>
                            <a:pt x="59" y="1"/>
                            <a:pt x="61" y="2"/>
                            <a:pt x="63" y="0"/>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1" name="Freeform 45"/>
                    <p:cNvSpPr>
                      <a:spLocks noEditPoints="1"/>
                    </p:cNvSpPr>
                    <p:nvPr/>
                  </p:nvSpPr>
                  <p:spPr bwMode="auto">
                    <a:xfrm>
                      <a:off x="7859373" y="2463967"/>
                      <a:ext cx="150810" cy="261943"/>
                    </a:xfrm>
                    <a:custGeom>
                      <a:avLst/>
                      <a:gdLst>
                        <a:gd name="T0" fmla="*/ 42 w 74"/>
                        <a:gd name="T1" fmla="*/ 128 h 128"/>
                        <a:gd name="T2" fmla="*/ 51 w 74"/>
                        <a:gd name="T3" fmla="*/ 123 h 128"/>
                        <a:gd name="T4" fmla="*/ 47 w 74"/>
                        <a:gd name="T5" fmla="*/ 120 h 128"/>
                        <a:gd name="T6" fmla="*/ 40 w 74"/>
                        <a:gd name="T7" fmla="*/ 125 h 128"/>
                        <a:gd name="T8" fmla="*/ 0 w 74"/>
                        <a:gd name="T9" fmla="*/ 23 h 128"/>
                        <a:gd name="T10" fmla="*/ 7 w 74"/>
                        <a:gd name="T11" fmla="*/ 9 h 128"/>
                        <a:gd name="T12" fmla="*/ 24 w 74"/>
                        <a:gd name="T13" fmla="*/ 0 h 128"/>
                        <a:gd name="T14" fmla="*/ 29 w 74"/>
                        <a:gd name="T15" fmla="*/ 2 h 128"/>
                        <a:gd name="T16" fmla="*/ 40 w 74"/>
                        <a:gd name="T17" fmla="*/ 12 h 128"/>
                        <a:gd name="T18" fmla="*/ 56 w 74"/>
                        <a:gd name="T19" fmla="*/ 25 h 128"/>
                        <a:gd name="T20" fmla="*/ 63 w 74"/>
                        <a:gd name="T21" fmla="*/ 41 h 128"/>
                        <a:gd name="T22" fmla="*/ 65 w 74"/>
                        <a:gd name="T23" fmla="*/ 43 h 128"/>
                        <a:gd name="T24" fmla="*/ 70 w 74"/>
                        <a:gd name="T25" fmla="*/ 48 h 128"/>
                        <a:gd name="T26" fmla="*/ 71 w 74"/>
                        <a:gd name="T27" fmla="*/ 66 h 128"/>
                        <a:gd name="T28" fmla="*/ 65 w 74"/>
                        <a:gd name="T29" fmla="*/ 66 h 128"/>
                        <a:gd name="T30" fmla="*/ 63 w 74"/>
                        <a:gd name="T31" fmla="*/ 72 h 128"/>
                        <a:gd name="T32" fmla="*/ 55 w 74"/>
                        <a:gd name="T33" fmla="*/ 76 h 128"/>
                        <a:gd name="T34" fmla="*/ 48 w 74"/>
                        <a:gd name="T35" fmla="*/ 85 h 128"/>
                        <a:gd name="T36" fmla="*/ 40 w 74"/>
                        <a:gd name="T37" fmla="*/ 89 h 128"/>
                        <a:gd name="T38" fmla="*/ 36 w 74"/>
                        <a:gd name="T39" fmla="*/ 95 h 128"/>
                        <a:gd name="T40" fmla="*/ 30 w 74"/>
                        <a:gd name="T41" fmla="*/ 97 h 128"/>
                        <a:gd name="T42" fmla="*/ 26 w 74"/>
                        <a:gd name="T43" fmla="*/ 92 h 128"/>
                        <a:gd name="T44" fmla="*/ 22 w 74"/>
                        <a:gd name="T45" fmla="*/ 83 h 128"/>
                        <a:gd name="T46" fmla="*/ 22 w 74"/>
                        <a:gd name="T47" fmla="*/ 74 h 128"/>
                        <a:gd name="T48" fmla="*/ 22 w 74"/>
                        <a:gd name="T49" fmla="*/ 66 h 128"/>
                        <a:gd name="T50" fmla="*/ 17 w 74"/>
                        <a:gd name="T51" fmla="*/ 64 h 128"/>
                        <a:gd name="T52" fmla="*/ 10 w 74"/>
                        <a:gd name="T53" fmla="*/ 52 h 128"/>
                        <a:gd name="T54" fmla="*/ 7 w 74"/>
                        <a:gd name="T55" fmla="*/ 55 h 128"/>
                        <a:gd name="T56" fmla="*/ 4 w 74"/>
                        <a:gd name="T57" fmla="*/ 49 h 128"/>
                        <a:gd name="T58" fmla="*/ 11 w 74"/>
                        <a:gd name="T59" fmla="*/ 42 h 128"/>
                        <a:gd name="T60" fmla="*/ 14 w 74"/>
                        <a:gd name="T61" fmla="*/ 41 h 128"/>
                        <a:gd name="T62" fmla="*/ 6 w 74"/>
                        <a:gd name="T63" fmla="*/ 29 h 128"/>
                        <a:gd name="T64" fmla="*/ 2 w 74"/>
                        <a:gd name="T65" fmla="*/ 2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128">
                          <a:moveTo>
                            <a:pt x="40" y="125"/>
                          </a:moveTo>
                          <a:cubicBezTo>
                            <a:pt x="40" y="127"/>
                            <a:pt x="41" y="128"/>
                            <a:pt x="42" y="128"/>
                          </a:cubicBezTo>
                          <a:cubicBezTo>
                            <a:pt x="44" y="128"/>
                            <a:pt x="45" y="128"/>
                            <a:pt x="46" y="127"/>
                          </a:cubicBezTo>
                          <a:cubicBezTo>
                            <a:pt x="49" y="126"/>
                            <a:pt x="51" y="126"/>
                            <a:pt x="51" y="123"/>
                          </a:cubicBezTo>
                          <a:cubicBezTo>
                            <a:pt x="51" y="121"/>
                            <a:pt x="51" y="119"/>
                            <a:pt x="49" y="119"/>
                          </a:cubicBezTo>
                          <a:cubicBezTo>
                            <a:pt x="48" y="118"/>
                            <a:pt x="48" y="119"/>
                            <a:pt x="47" y="120"/>
                          </a:cubicBezTo>
                          <a:cubicBezTo>
                            <a:pt x="46" y="121"/>
                            <a:pt x="45" y="121"/>
                            <a:pt x="44" y="122"/>
                          </a:cubicBezTo>
                          <a:cubicBezTo>
                            <a:pt x="42" y="123"/>
                            <a:pt x="40" y="123"/>
                            <a:pt x="40" y="125"/>
                          </a:cubicBezTo>
                          <a:close/>
                          <a:moveTo>
                            <a:pt x="2" y="26"/>
                          </a:moveTo>
                          <a:cubicBezTo>
                            <a:pt x="1" y="25"/>
                            <a:pt x="0" y="24"/>
                            <a:pt x="0" y="23"/>
                          </a:cubicBezTo>
                          <a:cubicBezTo>
                            <a:pt x="0" y="19"/>
                            <a:pt x="2" y="17"/>
                            <a:pt x="4" y="14"/>
                          </a:cubicBezTo>
                          <a:cubicBezTo>
                            <a:pt x="4" y="12"/>
                            <a:pt x="5" y="9"/>
                            <a:pt x="7" y="9"/>
                          </a:cubicBezTo>
                          <a:cubicBezTo>
                            <a:pt x="14" y="9"/>
                            <a:pt x="14" y="9"/>
                            <a:pt x="14" y="9"/>
                          </a:cubicBezTo>
                          <a:cubicBezTo>
                            <a:pt x="20" y="9"/>
                            <a:pt x="22" y="5"/>
                            <a:pt x="24" y="0"/>
                          </a:cubicBezTo>
                          <a:cubicBezTo>
                            <a:pt x="24" y="0"/>
                            <a:pt x="24" y="0"/>
                            <a:pt x="24" y="0"/>
                          </a:cubicBezTo>
                          <a:cubicBezTo>
                            <a:pt x="26" y="1"/>
                            <a:pt x="27" y="1"/>
                            <a:pt x="29" y="2"/>
                          </a:cubicBezTo>
                          <a:cubicBezTo>
                            <a:pt x="33" y="4"/>
                            <a:pt x="34" y="6"/>
                            <a:pt x="37" y="9"/>
                          </a:cubicBezTo>
                          <a:cubicBezTo>
                            <a:pt x="38" y="10"/>
                            <a:pt x="39" y="11"/>
                            <a:pt x="40" y="12"/>
                          </a:cubicBezTo>
                          <a:cubicBezTo>
                            <a:pt x="44" y="15"/>
                            <a:pt x="48" y="15"/>
                            <a:pt x="52" y="19"/>
                          </a:cubicBezTo>
                          <a:cubicBezTo>
                            <a:pt x="55" y="21"/>
                            <a:pt x="55" y="23"/>
                            <a:pt x="56" y="25"/>
                          </a:cubicBezTo>
                          <a:cubicBezTo>
                            <a:pt x="59" y="29"/>
                            <a:pt x="61" y="32"/>
                            <a:pt x="62" y="36"/>
                          </a:cubicBezTo>
                          <a:cubicBezTo>
                            <a:pt x="62" y="38"/>
                            <a:pt x="63" y="39"/>
                            <a:pt x="63" y="41"/>
                          </a:cubicBezTo>
                          <a:cubicBezTo>
                            <a:pt x="63" y="43"/>
                            <a:pt x="63" y="45"/>
                            <a:pt x="65" y="46"/>
                          </a:cubicBezTo>
                          <a:cubicBezTo>
                            <a:pt x="65" y="45"/>
                            <a:pt x="65" y="44"/>
                            <a:pt x="65" y="43"/>
                          </a:cubicBezTo>
                          <a:cubicBezTo>
                            <a:pt x="68" y="43"/>
                            <a:pt x="68" y="43"/>
                            <a:pt x="68" y="43"/>
                          </a:cubicBezTo>
                          <a:cubicBezTo>
                            <a:pt x="70" y="44"/>
                            <a:pt x="69" y="46"/>
                            <a:pt x="70" y="48"/>
                          </a:cubicBezTo>
                          <a:cubicBezTo>
                            <a:pt x="73" y="53"/>
                            <a:pt x="74" y="57"/>
                            <a:pt x="74" y="63"/>
                          </a:cubicBezTo>
                          <a:cubicBezTo>
                            <a:pt x="74" y="65"/>
                            <a:pt x="73" y="66"/>
                            <a:pt x="71" y="66"/>
                          </a:cubicBezTo>
                          <a:cubicBezTo>
                            <a:pt x="70" y="66"/>
                            <a:pt x="69" y="66"/>
                            <a:pt x="69" y="66"/>
                          </a:cubicBezTo>
                          <a:cubicBezTo>
                            <a:pt x="65" y="66"/>
                            <a:pt x="65" y="66"/>
                            <a:pt x="65" y="66"/>
                          </a:cubicBezTo>
                          <a:cubicBezTo>
                            <a:pt x="65" y="70"/>
                            <a:pt x="65" y="70"/>
                            <a:pt x="65" y="70"/>
                          </a:cubicBezTo>
                          <a:cubicBezTo>
                            <a:pt x="65" y="71"/>
                            <a:pt x="64" y="72"/>
                            <a:pt x="63" y="72"/>
                          </a:cubicBezTo>
                          <a:cubicBezTo>
                            <a:pt x="62" y="73"/>
                            <a:pt x="61" y="74"/>
                            <a:pt x="60" y="75"/>
                          </a:cubicBezTo>
                          <a:cubicBezTo>
                            <a:pt x="58" y="76"/>
                            <a:pt x="57" y="75"/>
                            <a:pt x="55" y="76"/>
                          </a:cubicBezTo>
                          <a:cubicBezTo>
                            <a:pt x="52" y="77"/>
                            <a:pt x="52" y="80"/>
                            <a:pt x="52" y="82"/>
                          </a:cubicBezTo>
                          <a:cubicBezTo>
                            <a:pt x="51" y="84"/>
                            <a:pt x="49" y="84"/>
                            <a:pt x="48" y="85"/>
                          </a:cubicBezTo>
                          <a:cubicBezTo>
                            <a:pt x="47" y="86"/>
                            <a:pt x="47" y="87"/>
                            <a:pt x="45" y="87"/>
                          </a:cubicBezTo>
                          <a:cubicBezTo>
                            <a:pt x="43" y="88"/>
                            <a:pt x="41" y="87"/>
                            <a:pt x="40" y="89"/>
                          </a:cubicBezTo>
                          <a:cubicBezTo>
                            <a:pt x="40" y="90"/>
                            <a:pt x="40" y="90"/>
                            <a:pt x="40" y="91"/>
                          </a:cubicBezTo>
                          <a:cubicBezTo>
                            <a:pt x="40" y="93"/>
                            <a:pt x="38" y="94"/>
                            <a:pt x="36" y="95"/>
                          </a:cubicBezTo>
                          <a:cubicBezTo>
                            <a:pt x="35" y="96"/>
                            <a:pt x="34" y="98"/>
                            <a:pt x="32" y="98"/>
                          </a:cubicBezTo>
                          <a:cubicBezTo>
                            <a:pt x="31" y="98"/>
                            <a:pt x="31" y="97"/>
                            <a:pt x="30" y="97"/>
                          </a:cubicBezTo>
                          <a:cubicBezTo>
                            <a:pt x="29" y="96"/>
                            <a:pt x="28" y="96"/>
                            <a:pt x="28" y="95"/>
                          </a:cubicBezTo>
                          <a:cubicBezTo>
                            <a:pt x="27" y="94"/>
                            <a:pt x="27" y="93"/>
                            <a:pt x="26" y="92"/>
                          </a:cubicBezTo>
                          <a:cubicBezTo>
                            <a:pt x="24" y="90"/>
                            <a:pt x="22" y="89"/>
                            <a:pt x="22" y="86"/>
                          </a:cubicBezTo>
                          <a:cubicBezTo>
                            <a:pt x="22" y="85"/>
                            <a:pt x="22" y="84"/>
                            <a:pt x="22" y="83"/>
                          </a:cubicBezTo>
                          <a:cubicBezTo>
                            <a:pt x="22" y="80"/>
                            <a:pt x="21" y="78"/>
                            <a:pt x="21" y="75"/>
                          </a:cubicBezTo>
                          <a:cubicBezTo>
                            <a:pt x="21" y="74"/>
                            <a:pt x="21" y="74"/>
                            <a:pt x="22" y="74"/>
                          </a:cubicBezTo>
                          <a:cubicBezTo>
                            <a:pt x="23" y="72"/>
                            <a:pt x="24" y="71"/>
                            <a:pt x="24" y="69"/>
                          </a:cubicBezTo>
                          <a:cubicBezTo>
                            <a:pt x="24" y="68"/>
                            <a:pt x="22" y="67"/>
                            <a:pt x="22" y="66"/>
                          </a:cubicBezTo>
                          <a:cubicBezTo>
                            <a:pt x="21" y="64"/>
                            <a:pt x="21" y="63"/>
                            <a:pt x="20" y="63"/>
                          </a:cubicBezTo>
                          <a:cubicBezTo>
                            <a:pt x="19" y="63"/>
                            <a:pt x="18" y="64"/>
                            <a:pt x="17" y="64"/>
                          </a:cubicBezTo>
                          <a:cubicBezTo>
                            <a:pt x="14" y="64"/>
                            <a:pt x="15" y="60"/>
                            <a:pt x="14" y="58"/>
                          </a:cubicBezTo>
                          <a:cubicBezTo>
                            <a:pt x="12" y="55"/>
                            <a:pt x="10" y="54"/>
                            <a:pt x="10" y="52"/>
                          </a:cubicBezTo>
                          <a:cubicBezTo>
                            <a:pt x="8" y="52"/>
                            <a:pt x="8" y="52"/>
                            <a:pt x="8" y="52"/>
                          </a:cubicBezTo>
                          <a:cubicBezTo>
                            <a:pt x="7" y="52"/>
                            <a:pt x="7" y="53"/>
                            <a:pt x="7" y="55"/>
                          </a:cubicBezTo>
                          <a:cubicBezTo>
                            <a:pt x="5" y="54"/>
                            <a:pt x="3" y="54"/>
                            <a:pt x="3" y="52"/>
                          </a:cubicBezTo>
                          <a:cubicBezTo>
                            <a:pt x="3" y="51"/>
                            <a:pt x="4" y="50"/>
                            <a:pt x="4" y="49"/>
                          </a:cubicBezTo>
                          <a:cubicBezTo>
                            <a:pt x="4" y="47"/>
                            <a:pt x="5" y="46"/>
                            <a:pt x="6" y="45"/>
                          </a:cubicBezTo>
                          <a:cubicBezTo>
                            <a:pt x="8" y="43"/>
                            <a:pt x="9" y="42"/>
                            <a:pt x="11" y="42"/>
                          </a:cubicBezTo>
                          <a:cubicBezTo>
                            <a:pt x="12" y="42"/>
                            <a:pt x="13" y="42"/>
                            <a:pt x="14" y="42"/>
                          </a:cubicBezTo>
                          <a:cubicBezTo>
                            <a:pt x="14" y="42"/>
                            <a:pt x="14" y="41"/>
                            <a:pt x="14" y="41"/>
                          </a:cubicBezTo>
                          <a:cubicBezTo>
                            <a:pt x="12" y="38"/>
                            <a:pt x="11" y="36"/>
                            <a:pt x="9" y="33"/>
                          </a:cubicBezTo>
                          <a:cubicBezTo>
                            <a:pt x="8" y="31"/>
                            <a:pt x="7" y="31"/>
                            <a:pt x="6" y="29"/>
                          </a:cubicBezTo>
                          <a:cubicBezTo>
                            <a:pt x="5" y="27"/>
                            <a:pt x="5" y="26"/>
                            <a:pt x="3" y="26"/>
                          </a:cubicBezTo>
                          <a:cubicBezTo>
                            <a:pt x="2" y="26"/>
                            <a:pt x="2" y="26"/>
                            <a:pt x="2" y="26"/>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42" name="Freeform 48"/>
                    <p:cNvSpPr>
                      <a:spLocks noEditPoints="1"/>
                    </p:cNvSpPr>
                    <p:nvPr/>
                  </p:nvSpPr>
                  <p:spPr bwMode="auto">
                    <a:xfrm>
                      <a:off x="7876835" y="3497451"/>
                      <a:ext cx="447667" cy="708039"/>
                    </a:xfrm>
                    <a:custGeom>
                      <a:avLst/>
                      <a:gdLst>
                        <a:gd name="T0" fmla="*/ 35 w 219"/>
                        <a:gd name="T1" fmla="*/ 7 h 347"/>
                        <a:gd name="T2" fmla="*/ 34 w 219"/>
                        <a:gd name="T3" fmla="*/ 48 h 347"/>
                        <a:gd name="T4" fmla="*/ 26 w 219"/>
                        <a:gd name="T5" fmla="*/ 74 h 347"/>
                        <a:gd name="T6" fmla="*/ 52 w 219"/>
                        <a:gd name="T7" fmla="*/ 114 h 347"/>
                        <a:gd name="T8" fmla="*/ 82 w 219"/>
                        <a:gd name="T9" fmla="*/ 111 h 347"/>
                        <a:gd name="T10" fmla="*/ 97 w 219"/>
                        <a:gd name="T11" fmla="*/ 105 h 347"/>
                        <a:gd name="T12" fmla="*/ 131 w 219"/>
                        <a:gd name="T13" fmla="*/ 118 h 347"/>
                        <a:gd name="T14" fmla="*/ 134 w 219"/>
                        <a:gd name="T15" fmla="*/ 112 h 347"/>
                        <a:gd name="T16" fmla="*/ 125 w 219"/>
                        <a:gd name="T17" fmla="*/ 99 h 347"/>
                        <a:gd name="T18" fmla="*/ 116 w 219"/>
                        <a:gd name="T19" fmla="*/ 103 h 347"/>
                        <a:gd name="T20" fmla="*/ 90 w 219"/>
                        <a:gd name="T21" fmla="*/ 107 h 347"/>
                        <a:gd name="T22" fmla="*/ 68 w 219"/>
                        <a:gd name="T23" fmla="*/ 71 h 347"/>
                        <a:gd name="T24" fmla="*/ 83 w 219"/>
                        <a:gd name="T25" fmla="*/ 34 h 347"/>
                        <a:gd name="T26" fmla="*/ 136 w 219"/>
                        <a:gd name="T27" fmla="*/ 84 h 347"/>
                        <a:gd name="T28" fmla="*/ 136 w 219"/>
                        <a:gd name="T29" fmla="*/ 84 h 347"/>
                        <a:gd name="T30" fmla="*/ 89 w 219"/>
                        <a:gd name="T31" fmla="*/ 119 h 347"/>
                        <a:gd name="T32" fmla="*/ 63 w 219"/>
                        <a:gd name="T33" fmla="*/ 139 h 347"/>
                        <a:gd name="T34" fmla="*/ 78 w 219"/>
                        <a:gd name="T35" fmla="*/ 132 h 347"/>
                        <a:gd name="T36" fmla="*/ 121 w 219"/>
                        <a:gd name="T37" fmla="*/ 132 h 347"/>
                        <a:gd name="T38" fmla="*/ 135 w 219"/>
                        <a:gd name="T39" fmla="*/ 141 h 347"/>
                        <a:gd name="T40" fmla="*/ 132 w 219"/>
                        <a:gd name="T41" fmla="*/ 134 h 347"/>
                        <a:gd name="T42" fmla="*/ 99 w 219"/>
                        <a:gd name="T43" fmla="*/ 168 h 347"/>
                        <a:gd name="T44" fmla="*/ 113 w 219"/>
                        <a:gd name="T45" fmla="*/ 181 h 347"/>
                        <a:gd name="T46" fmla="*/ 105 w 219"/>
                        <a:gd name="T47" fmla="*/ 160 h 347"/>
                        <a:gd name="T48" fmla="*/ 150 w 219"/>
                        <a:gd name="T49" fmla="*/ 149 h 347"/>
                        <a:gd name="T50" fmla="*/ 163 w 219"/>
                        <a:gd name="T51" fmla="*/ 173 h 347"/>
                        <a:gd name="T52" fmla="*/ 167 w 219"/>
                        <a:gd name="T53" fmla="*/ 154 h 347"/>
                        <a:gd name="T54" fmla="*/ 149 w 219"/>
                        <a:gd name="T55" fmla="*/ 143 h 347"/>
                        <a:gd name="T56" fmla="*/ 96 w 219"/>
                        <a:gd name="T57" fmla="*/ 149 h 347"/>
                        <a:gd name="T58" fmla="*/ 102 w 219"/>
                        <a:gd name="T59" fmla="*/ 139 h 347"/>
                        <a:gd name="T60" fmla="*/ 39 w 219"/>
                        <a:gd name="T61" fmla="*/ 191 h 347"/>
                        <a:gd name="T62" fmla="*/ 20 w 219"/>
                        <a:gd name="T63" fmla="*/ 243 h 347"/>
                        <a:gd name="T64" fmla="*/ 4 w 219"/>
                        <a:gd name="T65" fmla="*/ 276 h 347"/>
                        <a:gd name="T66" fmla="*/ 27 w 219"/>
                        <a:gd name="T67" fmla="*/ 239 h 347"/>
                        <a:gd name="T68" fmla="*/ 45 w 219"/>
                        <a:gd name="T69" fmla="*/ 199 h 347"/>
                        <a:gd name="T70" fmla="*/ 135 w 219"/>
                        <a:gd name="T71" fmla="*/ 179 h 347"/>
                        <a:gd name="T72" fmla="*/ 124 w 219"/>
                        <a:gd name="T73" fmla="*/ 212 h 347"/>
                        <a:gd name="T74" fmla="*/ 114 w 219"/>
                        <a:gd name="T75" fmla="*/ 194 h 347"/>
                        <a:gd name="T76" fmla="*/ 142 w 219"/>
                        <a:gd name="T77" fmla="*/ 169 h 347"/>
                        <a:gd name="T78" fmla="*/ 144 w 219"/>
                        <a:gd name="T79" fmla="*/ 182 h 347"/>
                        <a:gd name="T80" fmla="*/ 156 w 219"/>
                        <a:gd name="T81" fmla="*/ 195 h 347"/>
                        <a:gd name="T82" fmla="*/ 153 w 219"/>
                        <a:gd name="T83" fmla="*/ 117 h 347"/>
                        <a:gd name="T84" fmla="*/ 173 w 219"/>
                        <a:gd name="T85" fmla="*/ 130 h 347"/>
                        <a:gd name="T86" fmla="*/ 161 w 219"/>
                        <a:gd name="T87" fmla="*/ 136 h 347"/>
                        <a:gd name="T88" fmla="*/ 200 w 219"/>
                        <a:gd name="T89" fmla="*/ 191 h 347"/>
                        <a:gd name="T90" fmla="*/ 212 w 219"/>
                        <a:gd name="T91" fmla="*/ 219 h 347"/>
                        <a:gd name="T92" fmla="*/ 208 w 219"/>
                        <a:gd name="T93" fmla="*/ 246 h 347"/>
                        <a:gd name="T94" fmla="*/ 198 w 219"/>
                        <a:gd name="T95" fmla="*/ 248 h 347"/>
                        <a:gd name="T96" fmla="*/ 195 w 219"/>
                        <a:gd name="T97" fmla="*/ 286 h 347"/>
                        <a:gd name="T98" fmla="*/ 159 w 219"/>
                        <a:gd name="T99" fmla="*/ 272 h 347"/>
                        <a:gd name="T100" fmla="*/ 145 w 219"/>
                        <a:gd name="T101" fmla="*/ 250 h 347"/>
                        <a:gd name="T102" fmla="*/ 139 w 219"/>
                        <a:gd name="T103" fmla="*/ 261 h 347"/>
                        <a:gd name="T104" fmla="*/ 122 w 219"/>
                        <a:gd name="T105" fmla="*/ 264 h 347"/>
                        <a:gd name="T106" fmla="*/ 114 w 219"/>
                        <a:gd name="T107" fmla="*/ 257 h 347"/>
                        <a:gd name="T108" fmla="*/ 144 w 219"/>
                        <a:gd name="T109" fmla="*/ 228 h 347"/>
                        <a:gd name="T110" fmla="*/ 161 w 219"/>
                        <a:gd name="T111" fmla="*/ 228 h 347"/>
                        <a:gd name="T112" fmla="*/ 176 w 219"/>
                        <a:gd name="T113" fmla="*/ 208 h 347"/>
                        <a:gd name="T114" fmla="*/ 184 w 219"/>
                        <a:gd name="T115" fmla="*/ 195 h 347"/>
                        <a:gd name="T116" fmla="*/ 111 w 219"/>
                        <a:gd name="T117" fmla="*/ 288 h 347"/>
                        <a:gd name="T118" fmla="*/ 95 w 219"/>
                        <a:gd name="T119" fmla="*/ 310 h 347"/>
                        <a:gd name="T120" fmla="*/ 67 w 219"/>
                        <a:gd name="T121" fmla="*/ 346 h 347"/>
                        <a:gd name="T122" fmla="*/ 67 w 219"/>
                        <a:gd name="T123" fmla="*/ 346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9" h="347">
                          <a:moveTo>
                            <a:pt x="70" y="1"/>
                          </a:moveTo>
                          <a:cubicBezTo>
                            <a:pt x="70" y="1"/>
                            <a:pt x="69" y="0"/>
                            <a:pt x="68" y="0"/>
                          </a:cubicBezTo>
                          <a:cubicBezTo>
                            <a:pt x="66" y="0"/>
                            <a:pt x="67" y="3"/>
                            <a:pt x="67" y="4"/>
                          </a:cubicBezTo>
                          <a:cubicBezTo>
                            <a:pt x="66" y="5"/>
                            <a:pt x="65" y="6"/>
                            <a:pt x="64" y="7"/>
                          </a:cubicBezTo>
                          <a:cubicBezTo>
                            <a:pt x="63" y="8"/>
                            <a:pt x="62" y="10"/>
                            <a:pt x="59" y="10"/>
                          </a:cubicBezTo>
                          <a:cubicBezTo>
                            <a:pt x="51" y="10"/>
                            <a:pt x="48" y="4"/>
                            <a:pt x="40" y="4"/>
                          </a:cubicBezTo>
                          <a:cubicBezTo>
                            <a:pt x="38" y="4"/>
                            <a:pt x="37" y="5"/>
                            <a:pt x="35" y="7"/>
                          </a:cubicBezTo>
                          <a:cubicBezTo>
                            <a:pt x="34" y="8"/>
                            <a:pt x="32" y="9"/>
                            <a:pt x="32" y="11"/>
                          </a:cubicBezTo>
                          <a:cubicBezTo>
                            <a:pt x="32" y="13"/>
                            <a:pt x="33" y="14"/>
                            <a:pt x="33" y="15"/>
                          </a:cubicBezTo>
                          <a:cubicBezTo>
                            <a:pt x="33" y="25"/>
                            <a:pt x="33" y="25"/>
                            <a:pt x="33" y="25"/>
                          </a:cubicBezTo>
                          <a:cubicBezTo>
                            <a:pt x="33" y="26"/>
                            <a:pt x="34" y="27"/>
                            <a:pt x="33" y="28"/>
                          </a:cubicBezTo>
                          <a:cubicBezTo>
                            <a:pt x="33" y="30"/>
                            <a:pt x="32" y="30"/>
                            <a:pt x="32" y="31"/>
                          </a:cubicBezTo>
                          <a:cubicBezTo>
                            <a:pt x="32" y="33"/>
                            <a:pt x="34" y="34"/>
                            <a:pt x="34" y="36"/>
                          </a:cubicBezTo>
                          <a:cubicBezTo>
                            <a:pt x="34" y="48"/>
                            <a:pt x="34" y="48"/>
                            <a:pt x="34" y="48"/>
                          </a:cubicBezTo>
                          <a:cubicBezTo>
                            <a:pt x="32" y="50"/>
                            <a:pt x="31" y="51"/>
                            <a:pt x="31" y="54"/>
                          </a:cubicBezTo>
                          <a:cubicBezTo>
                            <a:pt x="31" y="60"/>
                            <a:pt x="38" y="61"/>
                            <a:pt x="38" y="67"/>
                          </a:cubicBezTo>
                          <a:cubicBezTo>
                            <a:pt x="38" y="69"/>
                            <a:pt x="36" y="70"/>
                            <a:pt x="34" y="70"/>
                          </a:cubicBezTo>
                          <a:cubicBezTo>
                            <a:pt x="33" y="70"/>
                            <a:pt x="33" y="71"/>
                            <a:pt x="31" y="71"/>
                          </a:cubicBezTo>
                          <a:cubicBezTo>
                            <a:pt x="29" y="71"/>
                            <a:pt x="29" y="68"/>
                            <a:pt x="27" y="67"/>
                          </a:cubicBezTo>
                          <a:cubicBezTo>
                            <a:pt x="26" y="67"/>
                            <a:pt x="25" y="67"/>
                            <a:pt x="24" y="66"/>
                          </a:cubicBezTo>
                          <a:cubicBezTo>
                            <a:pt x="24" y="69"/>
                            <a:pt x="25" y="71"/>
                            <a:pt x="26" y="74"/>
                          </a:cubicBezTo>
                          <a:cubicBezTo>
                            <a:pt x="26" y="75"/>
                            <a:pt x="26" y="76"/>
                            <a:pt x="26" y="77"/>
                          </a:cubicBezTo>
                          <a:cubicBezTo>
                            <a:pt x="26" y="78"/>
                            <a:pt x="28" y="78"/>
                            <a:pt x="29" y="78"/>
                          </a:cubicBezTo>
                          <a:cubicBezTo>
                            <a:pt x="30" y="79"/>
                            <a:pt x="31" y="79"/>
                            <a:pt x="31" y="81"/>
                          </a:cubicBezTo>
                          <a:cubicBezTo>
                            <a:pt x="32" y="83"/>
                            <a:pt x="32" y="84"/>
                            <a:pt x="32" y="87"/>
                          </a:cubicBezTo>
                          <a:cubicBezTo>
                            <a:pt x="36" y="89"/>
                            <a:pt x="36" y="92"/>
                            <a:pt x="38" y="96"/>
                          </a:cubicBezTo>
                          <a:cubicBezTo>
                            <a:pt x="40" y="100"/>
                            <a:pt x="43" y="100"/>
                            <a:pt x="46" y="104"/>
                          </a:cubicBezTo>
                          <a:cubicBezTo>
                            <a:pt x="49" y="107"/>
                            <a:pt x="50" y="109"/>
                            <a:pt x="52" y="114"/>
                          </a:cubicBezTo>
                          <a:cubicBezTo>
                            <a:pt x="52" y="115"/>
                            <a:pt x="53" y="116"/>
                            <a:pt x="54" y="117"/>
                          </a:cubicBezTo>
                          <a:cubicBezTo>
                            <a:pt x="54" y="119"/>
                            <a:pt x="55" y="122"/>
                            <a:pt x="57" y="122"/>
                          </a:cubicBezTo>
                          <a:cubicBezTo>
                            <a:pt x="59" y="122"/>
                            <a:pt x="60" y="119"/>
                            <a:pt x="62" y="119"/>
                          </a:cubicBezTo>
                          <a:cubicBezTo>
                            <a:pt x="65" y="119"/>
                            <a:pt x="66" y="122"/>
                            <a:pt x="68" y="122"/>
                          </a:cubicBezTo>
                          <a:cubicBezTo>
                            <a:pt x="71" y="122"/>
                            <a:pt x="71" y="119"/>
                            <a:pt x="73" y="117"/>
                          </a:cubicBezTo>
                          <a:cubicBezTo>
                            <a:pt x="74" y="116"/>
                            <a:pt x="75" y="115"/>
                            <a:pt x="77" y="114"/>
                          </a:cubicBezTo>
                          <a:cubicBezTo>
                            <a:pt x="79" y="113"/>
                            <a:pt x="80" y="111"/>
                            <a:pt x="82" y="111"/>
                          </a:cubicBezTo>
                          <a:cubicBezTo>
                            <a:pt x="83" y="111"/>
                            <a:pt x="84" y="113"/>
                            <a:pt x="86" y="113"/>
                          </a:cubicBezTo>
                          <a:cubicBezTo>
                            <a:pt x="89" y="113"/>
                            <a:pt x="92" y="112"/>
                            <a:pt x="95" y="114"/>
                          </a:cubicBezTo>
                          <a:cubicBezTo>
                            <a:pt x="99" y="116"/>
                            <a:pt x="100" y="120"/>
                            <a:pt x="105" y="121"/>
                          </a:cubicBezTo>
                          <a:cubicBezTo>
                            <a:pt x="105" y="121"/>
                            <a:pt x="105" y="121"/>
                            <a:pt x="105" y="120"/>
                          </a:cubicBezTo>
                          <a:cubicBezTo>
                            <a:pt x="105" y="119"/>
                            <a:pt x="103" y="119"/>
                            <a:pt x="102" y="118"/>
                          </a:cubicBezTo>
                          <a:cubicBezTo>
                            <a:pt x="101" y="116"/>
                            <a:pt x="100" y="115"/>
                            <a:pt x="99" y="113"/>
                          </a:cubicBezTo>
                          <a:cubicBezTo>
                            <a:pt x="97" y="110"/>
                            <a:pt x="97" y="108"/>
                            <a:pt x="97" y="105"/>
                          </a:cubicBezTo>
                          <a:cubicBezTo>
                            <a:pt x="97" y="105"/>
                            <a:pt x="97" y="105"/>
                            <a:pt x="97" y="105"/>
                          </a:cubicBezTo>
                          <a:cubicBezTo>
                            <a:pt x="100" y="105"/>
                            <a:pt x="100" y="106"/>
                            <a:pt x="103" y="106"/>
                          </a:cubicBezTo>
                          <a:cubicBezTo>
                            <a:pt x="106" y="107"/>
                            <a:pt x="108" y="107"/>
                            <a:pt x="111" y="108"/>
                          </a:cubicBezTo>
                          <a:cubicBezTo>
                            <a:pt x="112" y="109"/>
                            <a:pt x="113" y="111"/>
                            <a:pt x="115" y="112"/>
                          </a:cubicBezTo>
                          <a:cubicBezTo>
                            <a:pt x="117" y="113"/>
                            <a:pt x="119" y="112"/>
                            <a:pt x="122" y="113"/>
                          </a:cubicBezTo>
                          <a:cubicBezTo>
                            <a:pt x="124" y="114"/>
                            <a:pt x="124" y="116"/>
                            <a:pt x="126" y="117"/>
                          </a:cubicBezTo>
                          <a:cubicBezTo>
                            <a:pt x="127" y="118"/>
                            <a:pt x="129" y="118"/>
                            <a:pt x="131" y="118"/>
                          </a:cubicBezTo>
                          <a:cubicBezTo>
                            <a:pt x="132" y="118"/>
                            <a:pt x="132" y="117"/>
                            <a:pt x="132" y="116"/>
                          </a:cubicBezTo>
                          <a:cubicBezTo>
                            <a:pt x="135" y="117"/>
                            <a:pt x="134" y="121"/>
                            <a:pt x="137" y="121"/>
                          </a:cubicBezTo>
                          <a:cubicBezTo>
                            <a:pt x="138" y="121"/>
                            <a:pt x="138" y="121"/>
                            <a:pt x="139" y="121"/>
                          </a:cubicBezTo>
                          <a:cubicBezTo>
                            <a:pt x="139" y="118"/>
                            <a:pt x="139" y="118"/>
                            <a:pt x="139" y="118"/>
                          </a:cubicBezTo>
                          <a:cubicBezTo>
                            <a:pt x="139" y="118"/>
                            <a:pt x="138" y="117"/>
                            <a:pt x="138" y="117"/>
                          </a:cubicBezTo>
                          <a:cubicBezTo>
                            <a:pt x="138" y="108"/>
                            <a:pt x="138" y="108"/>
                            <a:pt x="138" y="108"/>
                          </a:cubicBezTo>
                          <a:cubicBezTo>
                            <a:pt x="136" y="109"/>
                            <a:pt x="136" y="111"/>
                            <a:pt x="134" y="112"/>
                          </a:cubicBezTo>
                          <a:cubicBezTo>
                            <a:pt x="133" y="112"/>
                            <a:pt x="132" y="112"/>
                            <a:pt x="131" y="112"/>
                          </a:cubicBezTo>
                          <a:cubicBezTo>
                            <a:pt x="128" y="112"/>
                            <a:pt x="128" y="110"/>
                            <a:pt x="128" y="107"/>
                          </a:cubicBezTo>
                          <a:cubicBezTo>
                            <a:pt x="129" y="107"/>
                            <a:pt x="129" y="107"/>
                            <a:pt x="130" y="107"/>
                          </a:cubicBezTo>
                          <a:cubicBezTo>
                            <a:pt x="130" y="107"/>
                            <a:pt x="130" y="107"/>
                            <a:pt x="130" y="106"/>
                          </a:cubicBezTo>
                          <a:cubicBezTo>
                            <a:pt x="130" y="105"/>
                            <a:pt x="128" y="105"/>
                            <a:pt x="127" y="104"/>
                          </a:cubicBezTo>
                          <a:cubicBezTo>
                            <a:pt x="125" y="103"/>
                            <a:pt x="124" y="102"/>
                            <a:pt x="124" y="100"/>
                          </a:cubicBezTo>
                          <a:cubicBezTo>
                            <a:pt x="124" y="99"/>
                            <a:pt x="125" y="99"/>
                            <a:pt x="125" y="99"/>
                          </a:cubicBezTo>
                          <a:cubicBezTo>
                            <a:pt x="128" y="96"/>
                            <a:pt x="131" y="96"/>
                            <a:pt x="131" y="93"/>
                          </a:cubicBezTo>
                          <a:cubicBezTo>
                            <a:pt x="131" y="92"/>
                            <a:pt x="131" y="91"/>
                            <a:pt x="130" y="91"/>
                          </a:cubicBezTo>
                          <a:cubicBezTo>
                            <a:pt x="129" y="91"/>
                            <a:pt x="128" y="91"/>
                            <a:pt x="127" y="91"/>
                          </a:cubicBezTo>
                          <a:cubicBezTo>
                            <a:pt x="125" y="91"/>
                            <a:pt x="124" y="90"/>
                            <a:pt x="122" y="90"/>
                          </a:cubicBezTo>
                          <a:cubicBezTo>
                            <a:pt x="119" y="90"/>
                            <a:pt x="118" y="92"/>
                            <a:pt x="118" y="95"/>
                          </a:cubicBezTo>
                          <a:cubicBezTo>
                            <a:pt x="118" y="97"/>
                            <a:pt x="118" y="98"/>
                            <a:pt x="118" y="101"/>
                          </a:cubicBezTo>
                          <a:cubicBezTo>
                            <a:pt x="118" y="102"/>
                            <a:pt x="117" y="103"/>
                            <a:pt x="116" y="103"/>
                          </a:cubicBezTo>
                          <a:cubicBezTo>
                            <a:pt x="112" y="103"/>
                            <a:pt x="115" y="95"/>
                            <a:pt x="111" y="95"/>
                          </a:cubicBezTo>
                          <a:cubicBezTo>
                            <a:pt x="107" y="95"/>
                            <a:pt x="107" y="95"/>
                            <a:pt x="107" y="95"/>
                          </a:cubicBezTo>
                          <a:cubicBezTo>
                            <a:pt x="106" y="95"/>
                            <a:pt x="105" y="94"/>
                            <a:pt x="104" y="94"/>
                          </a:cubicBezTo>
                          <a:cubicBezTo>
                            <a:pt x="103" y="93"/>
                            <a:pt x="102" y="93"/>
                            <a:pt x="100" y="93"/>
                          </a:cubicBezTo>
                          <a:cubicBezTo>
                            <a:pt x="97" y="93"/>
                            <a:pt x="95" y="95"/>
                            <a:pt x="93" y="98"/>
                          </a:cubicBezTo>
                          <a:cubicBezTo>
                            <a:pt x="93" y="99"/>
                            <a:pt x="92" y="100"/>
                            <a:pt x="91" y="101"/>
                          </a:cubicBezTo>
                          <a:cubicBezTo>
                            <a:pt x="90" y="104"/>
                            <a:pt x="91" y="105"/>
                            <a:pt x="90" y="107"/>
                          </a:cubicBezTo>
                          <a:cubicBezTo>
                            <a:pt x="87" y="107"/>
                            <a:pt x="84" y="108"/>
                            <a:pt x="82" y="106"/>
                          </a:cubicBezTo>
                          <a:cubicBezTo>
                            <a:pt x="80" y="104"/>
                            <a:pt x="80" y="102"/>
                            <a:pt x="79" y="99"/>
                          </a:cubicBezTo>
                          <a:cubicBezTo>
                            <a:pt x="77" y="95"/>
                            <a:pt x="74" y="93"/>
                            <a:pt x="72" y="89"/>
                          </a:cubicBezTo>
                          <a:cubicBezTo>
                            <a:pt x="71" y="87"/>
                            <a:pt x="69" y="86"/>
                            <a:pt x="69" y="84"/>
                          </a:cubicBezTo>
                          <a:cubicBezTo>
                            <a:pt x="69" y="79"/>
                            <a:pt x="69" y="79"/>
                            <a:pt x="69" y="79"/>
                          </a:cubicBezTo>
                          <a:cubicBezTo>
                            <a:pt x="69" y="77"/>
                            <a:pt x="70" y="76"/>
                            <a:pt x="70" y="75"/>
                          </a:cubicBezTo>
                          <a:cubicBezTo>
                            <a:pt x="70" y="73"/>
                            <a:pt x="69" y="73"/>
                            <a:pt x="68" y="71"/>
                          </a:cubicBezTo>
                          <a:cubicBezTo>
                            <a:pt x="68" y="70"/>
                            <a:pt x="68" y="69"/>
                            <a:pt x="68" y="68"/>
                          </a:cubicBezTo>
                          <a:cubicBezTo>
                            <a:pt x="68" y="65"/>
                            <a:pt x="68" y="63"/>
                            <a:pt x="69" y="60"/>
                          </a:cubicBezTo>
                          <a:cubicBezTo>
                            <a:pt x="69" y="58"/>
                            <a:pt x="69" y="56"/>
                            <a:pt x="71" y="56"/>
                          </a:cubicBezTo>
                          <a:cubicBezTo>
                            <a:pt x="73" y="55"/>
                            <a:pt x="75" y="54"/>
                            <a:pt x="76" y="51"/>
                          </a:cubicBezTo>
                          <a:cubicBezTo>
                            <a:pt x="78" y="49"/>
                            <a:pt x="76" y="47"/>
                            <a:pt x="77" y="45"/>
                          </a:cubicBezTo>
                          <a:cubicBezTo>
                            <a:pt x="79" y="43"/>
                            <a:pt x="79" y="41"/>
                            <a:pt x="81" y="39"/>
                          </a:cubicBezTo>
                          <a:cubicBezTo>
                            <a:pt x="82" y="37"/>
                            <a:pt x="83" y="36"/>
                            <a:pt x="83" y="34"/>
                          </a:cubicBezTo>
                          <a:cubicBezTo>
                            <a:pt x="83" y="32"/>
                            <a:pt x="81" y="32"/>
                            <a:pt x="79" y="30"/>
                          </a:cubicBezTo>
                          <a:cubicBezTo>
                            <a:pt x="76" y="28"/>
                            <a:pt x="74" y="27"/>
                            <a:pt x="72" y="24"/>
                          </a:cubicBezTo>
                          <a:cubicBezTo>
                            <a:pt x="70" y="20"/>
                            <a:pt x="70" y="17"/>
                            <a:pt x="70" y="12"/>
                          </a:cubicBezTo>
                          <a:cubicBezTo>
                            <a:pt x="70" y="9"/>
                            <a:pt x="70" y="9"/>
                            <a:pt x="70" y="9"/>
                          </a:cubicBezTo>
                          <a:cubicBezTo>
                            <a:pt x="71" y="8"/>
                            <a:pt x="71" y="7"/>
                            <a:pt x="71" y="5"/>
                          </a:cubicBezTo>
                          <a:cubicBezTo>
                            <a:pt x="71" y="4"/>
                            <a:pt x="71" y="2"/>
                            <a:pt x="70" y="1"/>
                          </a:cubicBezTo>
                          <a:close/>
                          <a:moveTo>
                            <a:pt x="136" y="84"/>
                          </a:moveTo>
                          <a:cubicBezTo>
                            <a:pt x="139" y="84"/>
                            <a:pt x="139" y="87"/>
                            <a:pt x="141" y="89"/>
                          </a:cubicBezTo>
                          <a:cubicBezTo>
                            <a:pt x="142" y="90"/>
                            <a:pt x="142" y="91"/>
                            <a:pt x="142" y="93"/>
                          </a:cubicBezTo>
                          <a:cubicBezTo>
                            <a:pt x="142" y="97"/>
                            <a:pt x="139" y="99"/>
                            <a:pt x="136" y="99"/>
                          </a:cubicBezTo>
                          <a:cubicBezTo>
                            <a:pt x="136" y="99"/>
                            <a:pt x="135" y="99"/>
                            <a:pt x="135" y="99"/>
                          </a:cubicBezTo>
                          <a:cubicBezTo>
                            <a:pt x="135" y="95"/>
                            <a:pt x="135" y="95"/>
                            <a:pt x="135" y="95"/>
                          </a:cubicBezTo>
                          <a:cubicBezTo>
                            <a:pt x="135" y="93"/>
                            <a:pt x="136" y="92"/>
                            <a:pt x="136" y="90"/>
                          </a:cubicBezTo>
                          <a:cubicBezTo>
                            <a:pt x="136" y="84"/>
                            <a:pt x="136" y="84"/>
                            <a:pt x="136" y="84"/>
                          </a:cubicBezTo>
                          <a:cubicBezTo>
                            <a:pt x="136" y="84"/>
                            <a:pt x="136" y="84"/>
                            <a:pt x="136" y="84"/>
                          </a:cubicBezTo>
                          <a:close/>
                          <a:moveTo>
                            <a:pt x="89" y="119"/>
                          </a:moveTo>
                          <a:cubicBezTo>
                            <a:pt x="89" y="121"/>
                            <a:pt x="89" y="123"/>
                            <a:pt x="89" y="125"/>
                          </a:cubicBezTo>
                          <a:cubicBezTo>
                            <a:pt x="87" y="125"/>
                            <a:pt x="87" y="124"/>
                            <a:pt x="86" y="123"/>
                          </a:cubicBezTo>
                          <a:cubicBezTo>
                            <a:pt x="85" y="123"/>
                            <a:pt x="83" y="123"/>
                            <a:pt x="83" y="122"/>
                          </a:cubicBezTo>
                          <a:cubicBezTo>
                            <a:pt x="83" y="120"/>
                            <a:pt x="85" y="119"/>
                            <a:pt x="87" y="119"/>
                          </a:cubicBezTo>
                          <a:cubicBezTo>
                            <a:pt x="88" y="119"/>
                            <a:pt x="88" y="119"/>
                            <a:pt x="89" y="119"/>
                          </a:cubicBezTo>
                          <a:close/>
                          <a:moveTo>
                            <a:pt x="62" y="128"/>
                          </a:moveTo>
                          <a:cubicBezTo>
                            <a:pt x="60" y="129"/>
                            <a:pt x="60" y="131"/>
                            <a:pt x="58" y="131"/>
                          </a:cubicBezTo>
                          <a:cubicBezTo>
                            <a:pt x="56" y="132"/>
                            <a:pt x="55" y="132"/>
                            <a:pt x="54" y="134"/>
                          </a:cubicBezTo>
                          <a:cubicBezTo>
                            <a:pt x="54" y="135"/>
                            <a:pt x="54" y="135"/>
                            <a:pt x="54" y="135"/>
                          </a:cubicBezTo>
                          <a:cubicBezTo>
                            <a:pt x="54" y="135"/>
                            <a:pt x="55" y="135"/>
                            <a:pt x="55" y="135"/>
                          </a:cubicBezTo>
                          <a:cubicBezTo>
                            <a:pt x="56" y="135"/>
                            <a:pt x="57" y="135"/>
                            <a:pt x="58" y="135"/>
                          </a:cubicBezTo>
                          <a:cubicBezTo>
                            <a:pt x="60" y="135"/>
                            <a:pt x="61" y="137"/>
                            <a:pt x="63" y="139"/>
                          </a:cubicBezTo>
                          <a:cubicBezTo>
                            <a:pt x="65" y="141"/>
                            <a:pt x="65" y="143"/>
                            <a:pt x="67" y="146"/>
                          </a:cubicBezTo>
                          <a:cubicBezTo>
                            <a:pt x="68" y="148"/>
                            <a:pt x="69" y="149"/>
                            <a:pt x="71" y="150"/>
                          </a:cubicBezTo>
                          <a:cubicBezTo>
                            <a:pt x="73" y="152"/>
                            <a:pt x="73" y="155"/>
                            <a:pt x="76" y="155"/>
                          </a:cubicBezTo>
                          <a:cubicBezTo>
                            <a:pt x="77" y="155"/>
                            <a:pt x="77" y="153"/>
                            <a:pt x="78" y="152"/>
                          </a:cubicBezTo>
                          <a:cubicBezTo>
                            <a:pt x="79" y="149"/>
                            <a:pt x="79" y="147"/>
                            <a:pt x="79" y="144"/>
                          </a:cubicBezTo>
                          <a:cubicBezTo>
                            <a:pt x="79" y="141"/>
                            <a:pt x="77" y="139"/>
                            <a:pt x="77" y="136"/>
                          </a:cubicBezTo>
                          <a:cubicBezTo>
                            <a:pt x="77" y="134"/>
                            <a:pt x="78" y="134"/>
                            <a:pt x="78" y="132"/>
                          </a:cubicBezTo>
                          <a:cubicBezTo>
                            <a:pt x="78" y="131"/>
                            <a:pt x="77" y="131"/>
                            <a:pt x="76" y="130"/>
                          </a:cubicBezTo>
                          <a:cubicBezTo>
                            <a:pt x="75" y="129"/>
                            <a:pt x="74" y="128"/>
                            <a:pt x="72" y="128"/>
                          </a:cubicBezTo>
                          <a:cubicBezTo>
                            <a:pt x="69" y="127"/>
                            <a:pt x="64" y="127"/>
                            <a:pt x="62" y="128"/>
                          </a:cubicBezTo>
                          <a:close/>
                          <a:moveTo>
                            <a:pt x="132" y="134"/>
                          </a:moveTo>
                          <a:cubicBezTo>
                            <a:pt x="130" y="134"/>
                            <a:pt x="131" y="132"/>
                            <a:pt x="129" y="132"/>
                          </a:cubicBezTo>
                          <a:cubicBezTo>
                            <a:pt x="126" y="131"/>
                            <a:pt x="124" y="131"/>
                            <a:pt x="121" y="131"/>
                          </a:cubicBezTo>
                          <a:cubicBezTo>
                            <a:pt x="121" y="131"/>
                            <a:pt x="121" y="131"/>
                            <a:pt x="121" y="132"/>
                          </a:cubicBezTo>
                          <a:cubicBezTo>
                            <a:pt x="121" y="135"/>
                            <a:pt x="123" y="136"/>
                            <a:pt x="123" y="139"/>
                          </a:cubicBezTo>
                          <a:cubicBezTo>
                            <a:pt x="123" y="145"/>
                            <a:pt x="123" y="145"/>
                            <a:pt x="123" y="145"/>
                          </a:cubicBezTo>
                          <a:cubicBezTo>
                            <a:pt x="124" y="147"/>
                            <a:pt x="124" y="147"/>
                            <a:pt x="124" y="147"/>
                          </a:cubicBezTo>
                          <a:cubicBezTo>
                            <a:pt x="126" y="146"/>
                            <a:pt x="126" y="143"/>
                            <a:pt x="127" y="141"/>
                          </a:cubicBezTo>
                          <a:cubicBezTo>
                            <a:pt x="127" y="140"/>
                            <a:pt x="127" y="138"/>
                            <a:pt x="129" y="138"/>
                          </a:cubicBezTo>
                          <a:cubicBezTo>
                            <a:pt x="130" y="138"/>
                            <a:pt x="130" y="139"/>
                            <a:pt x="131" y="140"/>
                          </a:cubicBezTo>
                          <a:cubicBezTo>
                            <a:pt x="132" y="141"/>
                            <a:pt x="133" y="141"/>
                            <a:pt x="135" y="141"/>
                          </a:cubicBezTo>
                          <a:cubicBezTo>
                            <a:pt x="139" y="141"/>
                            <a:pt x="139" y="141"/>
                            <a:pt x="139" y="141"/>
                          </a:cubicBezTo>
                          <a:cubicBezTo>
                            <a:pt x="140" y="141"/>
                            <a:pt x="140" y="142"/>
                            <a:pt x="141" y="142"/>
                          </a:cubicBezTo>
                          <a:cubicBezTo>
                            <a:pt x="143" y="142"/>
                            <a:pt x="143" y="142"/>
                            <a:pt x="143" y="142"/>
                          </a:cubicBezTo>
                          <a:cubicBezTo>
                            <a:pt x="142" y="140"/>
                            <a:pt x="142" y="138"/>
                            <a:pt x="140" y="137"/>
                          </a:cubicBezTo>
                          <a:cubicBezTo>
                            <a:pt x="139" y="136"/>
                            <a:pt x="137" y="137"/>
                            <a:pt x="136" y="136"/>
                          </a:cubicBezTo>
                          <a:cubicBezTo>
                            <a:pt x="135" y="136"/>
                            <a:pt x="134" y="135"/>
                            <a:pt x="133" y="135"/>
                          </a:cubicBezTo>
                          <a:cubicBezTo>
                            <a:pt x="132" y="135"/>
                            <a:pt x="132" y="134"/>
                            <a:pt x="132" y="134"/>
                          </a:cubicBezTo>
                          <a:close/>
                          <a:moveTo>
                            <a:pt x="104" y="158"/>
                          </a:moveTo>
                          <a:cubicBezTo>
                            <a:pt x="100" y="158"/>
                            <a:pt x="100" y="158"/>
                            <a:pt x="100" y="158"/>
                          </a:cubicBezTo>
                          <a:cubicBezTo>
                            <a:pt x="98" y="158"/>
                            <a:pt x="96" y="158"/>
                            <a:pt x="94" y="158"/>
                          </a:cubicBezTo>
                          <a:cubicBezTo>
                            <a:pt x="92" y="158"/>
                            <a:pt x="91" y="157"/>
                            <a:pt x="89" y="159"/>
                          </a:cubicBezTo>
                          <a:cubicBezTo>
                            <a:pt x="90" y="160"/>
                            <a:pt x="91" y="160"/>
                            <a:pt x="92" y="161"/>
                          </a:cubicBezTo>
                          <a:cubicBezTo>
                            <a:pt x="96" y="161"/>
                            <a:pt x="96" y="161"/>
                            <a:pt x="96" y="161"/>
                          </a:cubicBezTo>
                          <a:cubicBezTo>
                            <a:pt x="99" y="161"/>
                            <a:pt x="99" y="165"/>
                            <a:pt x="99" y="168"/>
                          </a:cubicBezTo>
                          <a:cubicBezTo>
                            <a:pt x="99" y="178"/>
                            <a:pt x="99" y="178"/>
                            <a:pt x="99" y="178"/>
                          </a:cubicBezTo>
                          <a:cubicBezTo>
                            <a:pt x="99" y="183"/>
                            <a:pt x="99" y="183"/>
                            <a:pt x="99" y="183"/>
                          </a:cubicBezTo>
                          <a:cubicBezTo>
                            <a:pt x="99" y="192"/>
                            <a:pt x="99" y="192"/>
                            <a:pt x="99" y="192"/>
                          </a:cubicBezTo>
                          <a:cubicBezTo>
                            <a:pt x="99" y="192"/>
                            <a:pt x="99" y="192"/>
                            <a:pt x="99" y="192"/>
                          </a:cubicBezTo>
                          <a:cubicBezTo>
                            <a:pt x="100" y="190"/>
                            <a:pt x="102" y="189"/>
                            <a:pt x="104" y="187"/>
                          </a:cubicBezTo>
                          <a:cubicBezTo>
                            <a:pt x="105" y="186"/>
                            <a:pt x="106" y="184"/>
                            <a:pt x="107" y="183"/>
                          </a:cubicBezTo>
                          <a:cubicBezTo>
                            <a:pt x="109" y="182"/>
                            <a:pt x="112" y="183"/>
                            <a:pt x="113" y="181"/>
                          </a:cubicBezTo>
                          <a:cubicBezTo>
                            <a:pt x="116" y="178"/>
                            <a:pt x="116" y="176"/>
                            <a:pt x="116" y="172"/>
                          </a:cubicBezTo>
                          <a:cubicBezTo>
                            <a:pt x="117" y="169"/>
                            <a:pt x="122" y="170"/>
                            <a:pt x="122" y="166"/>
                          </a:cubicBezTo>
                          <a:cubicBezTo>
                            <a:pt x="122" y="164"/>
                            <a:pt x="122" y="160"/>
                            <a:pt x="120" y="160"/>
                          </a:cubicBezTo>
                          <a:cubicBezTo>
                            <a:pt x="118" y="160"/>
                            <a:pt x="118" y="162"/>
                            <a:pt x="116" y="162"/>
                          </a:cubicBezTo>
                          <a:cubicBezTo>
                            <a:pt x="115" y="162"/>
                            <a:pt x="114" y="160"/>
                            <a:pt x="112" y="160"/>
                          </a:cubicBezTo>
                          <a:cubicBezTo>
                            <a:pt x="111" y="160"/>
                            <a:pt x="111" y="162"/>
                            <a:pt x="109" y="162"/>
                          </a:cubicBezTo>
                          <a:cubicBezTo>
                            <a:pt x="108" y="162"/>
                            <a:pt x="106" y="161"/>
                            <a:pt x="105" y="160"/>
                          </a:cubicBezTo>
                          <a:cubicBezTo>
                            <a:pt x="105" y="159"/>
                            <a:pt x="104" y="158"/>
                            <a:pt x="104" y="158"/>
                          </a:cubicBezTo>
                          <a:close/>
                          <a:moveTo>
                            <a:pt x="165" y="148"/>
                          </a:moveTo>
                          <a:cubicBezTo>
                            <a:pt x="165" y="147"/>
                            <a:pt x="165" y="147"/>
                            <a:pt x="165" y="146"/>
                          </a:cubicBezTo>
                          <a:cubicBezTo>
                            <a:pt x="164" y="146"/>
                            <a:pt x="164" y="146"/>
                            <a:pt x="163" y="146"/>
                          </a:cubicBezTo>
                          <a:cubicBezTo>
                            <a:pt x="162" y="146"/>
                            <a:pt x="162" y="147"/>
                            <a:pt x="161" y="148"/>
                          </a:cubicBezTo>
                          <a:cubicBezTo>
                            <a:pt x="160" y="149"/>
                            <a:pt x="159" y="150"/>
                            <a:pt x="157" y="150"/>
                          </a:cubicBezTo>
                          <a:cubicBezTo>
                            <a:pt x="155" y="150"/>
                            <a:pt x="153" y="149"/>
                            <a:pt x="150" y="149"/>
                          </a:cubicBezTo>
                          <a:cubicBezTo>
                            <a:pt x="149" y="149"/>
                            <a:pt x="147" y="149"/>
                            <a:pt x="147" y="150"/>
                          </a:cubicBezTo>
                          <a:cubicBezTo>
                            <a:pt x="147" y="152"/>
                            <a:pt x="150" y="152"/>
                            <a:pt x="151" y="154"/>
                          </a:cubicBezTo>
                          <a:cubicBezTo>
                            <a:pt x="151" y="155"/>
                            <a:pt x="151" y="157"/>
                            <a:pt x="153" y="157"/>
                          </a:cubicBezTo>
                          <a:cubicBezTo>
                            <a:pt x="154" y="157"/>
                            <a:pt x="155" y="156"/>
                            <a:pt x="157" y="156"/>
                          </a:cubicBezTo>
                          <a:cubicBezTo>
                            <a:pt x="159" y="156"/>
                            <a:pt x="160" y="159"/>
                            <a:pt x="160" y="161"/>
                          </a:cubicBezTo>
                          <a:cubicBezTo>
                            <a:pt x="161" y="163"/>
                            <a:pt x="164" y="164"/>
                            <a:pt x="164" y="167"/>
                          </a:cubicBezTo>
                          <a:cubicBezTo>
                            <a:pt x="164" y="169"/>
                            <a:pt x="163" y="171"/>
                            <a:pt x="163" y="173"/>
                          </a:cubicBezTo>
                          <a:cubicBezTo>
                            <a:pt x="163" y="174"/>
                            <a:pt x="165" y="174"/>
                            <a:pt x="165" y="175"/>
                          </a:cubicBezTo>
                          <a:cubicBezTo>
                            <a:pt x="166" y="177"/>
                            <a:pt x="167" y="178"/>
                            <a:pt x="167" y="179"/>
                          </a:cubicBezTo>
                          <a:cubicBezTo>
                            <a:pt x="170" y="178"/>
                            <a:pt x="169" y="175"/>
                            <a:pt x="171" y="173"/>
                          </a:cubicBezTo>
                          <a:cubicBezTo>
                            <a:pt x="173" y="172"/>
                            <a:pt x="176" y="172"/>
                            <a:pt x="176" y="169"/>
                          </a:cubicBezTo>
                          <a:cubicBezTo>
                            <a:pt x="176" y="167"/>
                            <a:pt x="174" y="166"/>
                            <a:pt x="172" y="165"/>
                          </a:cubicBezTo>
                          <a:cubicBezTo>
                            <a:pt x="171" y="162"/>
                            <a:pt x="170" y="161"/>
                            <a:pt x="168" y="159"/>
                          </a:cubicBezTo>
                          <a:cubicBezTo>
                            <a:pt x="166" y="157"/>
                            <a:pt x="167" y="156"/>
                            <a:pt x="167" y="154"/>
                          </a:cubicBezTo>
                          <a:cubicBezTo>
                            <a:pt x="166" y="151"/>
                            <a:pt x="165" y="150"/>
                            <a:pt x="165" y="148"/>
                          </a:cubicBezTo>
                          <a:close/>
                          <a:moveTo>
                            <a:pt x="153" y="142"/>
                          </a:moveTo>
                          <a:cubicBezTo>
                            <a:pt x="154" y="142"/>
                            <a:pt x="156" y="143"/>
                            <a:pt x="156" y="144"/>
                          </a:cubicBezTo>
                          <a:cubicBezTo>
                            <a:pt x="156" y="145"/>
                            <a:pt x="155" y="145"/>
                            <a:pt x="154" y="145"/>
                          </a:cubicBezTo>
                          <a:cubicBezTo>
                            <a:pt x="153" y="145"/>
                            <a:pt x="153" y="146"/>
                            <a:pt x="152" y="146"/>
                          </a:cubicBezTo>
                          <a:cubicBezTo>
                            <a:pt x="150" y="146"/>
                            <a:pt x="150" y="146"/>
                            <a:pt x="150" y="146"/>
                          </a:cubicBezTo>
                          <a:cubicBezTo>
                            <a:pt x="150" y="145"/>
                            <a:pt x="149" y="144"/>
                            <a:pt x="149" y="143"/>
                          </a:cubicBezTo>
                          <a:cubicBezTo>
                            <a:pt x="149" y="143"/>
                            <a:pt x="149" y="142"/>
                            <a:pt x="149" y="142"/>
                          </a:cubicBezTo>
                          <a:cubicBezTo>
                            <a:pt x="153" y="142"/>
                            <a:pt x="153" y="142"/>
                            <a:pt x="153" y="142"/>
                          </a:cubicBezTo>
                          <a:close/>
                          <a:moveTo>
                            <a:pt x="96" y="140"/>
                          </a:moveTo>
                          <a:cubicBezTo>
                            <a:pt x="96" y="139"/>
                            <a:pt x="95" y="137"/>
                            <a:pt x="93" y="137"/>
                          </a:cubicBezTo>
                          <a:cubicBezTo>
                            <a:pt x="93" y="138"/>
                            <a:pt x="93" y="139"/>
                            <a:pt x="93" y="140"/>
                          </a:cubicBezTo>
                          <a:cubicBezTo>
                            <a:pt x="93" y="144"/>
                            <a:pt x="93" y="147"/>
                            <a:pt x="95" y="151"/>
                          </a:cubicBezTo>
                          <a:cubicBezTo>
                            <a:pt x="95" y="150"/>
                            <a:pt x="96" y="150"/>
                            <a:pt x="96" y="149"/>
                          </a:cubicBezTo>
                          <a:cubicBezTo>
                            <a:pt x="96" y="140"/>
                            <a:pt x="96" y="140"/>
                            <a:pt x="96" y="140"/>
                          </a:cubicBezTo>
                          <a:close/>
                          <a:moveTo>
                            <a:pt x="108" y="140"/>
                          </a:moveTo>
                          <a:cubicBezTo>
                            <a:pt x="108" y="140"/>
                            <a:pt x="108" y="140"/>
                            <a:pt x="108" y="139"/>
                          </a:cubicBezTo>
                          <a:cubicBezTo>
                            <a:pt x="108" y="138"/>
                            <a:pt x="108" y="136"/>
                            <a:pt x="107" y="136"/>
                          </a:cubicBezTo>
                          <a:cubicBezTo>
                            <a:pt x="106" y="136"/>
                            <a:pt x="106" y="137"/>
                            <a:pt x="105" y="137"/>
                          </a:cubicBezTo>
                          <a:cubicBezTo>
                            <a:pt x="104" y="138"/>
                            <a:pt x="103" y="138"/>
                            <a:pt x="102" y="138"/>
                          </a:cubicBezTo>
                          <a:cubicBezTo>
                            <a:pt x="102" y="138"/>
                            <a:pt x="102" y="138"/>
                            <a:pt x="102" y="139"/>
                          </a:cubicBezTo>
                          <a:cubicBezTo>
                            <a:pt x="104" y="140"/>
                            <a:pt x="104" y="141"/>
                            <a:pt x="107" y="141"/>
                          </a:cubicBezTo>
                          <a:cubicBezTo>
                            <a:pt x="107" y="141"/>
                            <a:pt x="107" y="141"/>
                            <a:pt x="108" y="141"/>
                          </a:cubicBezTo>
                          <a:cubicBezTo>
                            <a:pt x="108" y="140"/>
                            <a:pt x="108" y="140"/>
                            <a:pt x="108" y="140"/>
                          </a:cubicBezTo>
                          <a:close/>
                          <a:moveTo>
                            <a:pt x="45" y="196"/>
                          </a:moveTo>
                          <a:cubicBezTo>
                            <a:pt x="45" y="192"/>
                            <a:pt x="44" y="188"/>
                            <a:pt x="41" y="188"/>
                          </a:cubicBezTo>
                          <a:cubicBezTo>
                            <a:pt x="39" y="188"/>
                            <a:pt x="39" y="188"/>
                            <a:pt x="39" y="188"/>
                          </a:cubicBezTo>
                          <a:cubicBezTo>
                            <a:pt x="39" y="191"/>
                            <a:pt x="39" y="191"/>
                            <a:pt x="39" y="191"/>
                          </a:cubicBezTo>
                          <a:cubicBezTo>
                            <a:pt x="39" y="192"/>
                            <a:pt x="40" y="193"/>
                            <a:pt x="40" y="194"/>
                          </a:cubicBezTo>
                          <a:cubicBezTo>
                            <a:pt x="40" y="196"/>
                            <a:pt x="40" y="198"/>
                            <a:pt x="42" y="200"/>
                          </a:cubicBezTo>
                          <a:cubicBezTo>
                            <a:pt x="41" y="201"/>
                            <a:pt x="38" y="202"/>
                            <a:pt x="38" y="204"/>
                          </a:cubicBezTo>
                          <a:cubicBezTo>
                            <a:pt x="38" y="206"/>
                            <a:pt x="40" y="207"/>
                            <a:pt x="40" y="209"/>
                          </a:cubicBezTo>
                          <a:cubicBezTo>
                            <a:pt x="40" y="214"/>
                            <a:pt x="39" y="217"/>
                            <a:pt x="35" y="220"/>
                          </a:cubicBezTo>
                          <a:cubicBezTo>
                            <a:pt x="33" y="222"/>
                            <a:pt x="32" y="224"/>
                            <a:pt x="30" y="226"/>
                          </a:cubicBezTo>
                          <a:cubicBezTo>
                            <a:pt x="27" y="233"/>
                            <a:pt x="23" y="236"/>
                            <a:pt x="20" y="243"/>
                          </a:cubicBezTo>
                          <a:cubicBezTo>
                            <a:pt x="19" y="246"/>
                            <a:pt x="17" y="246"/>
                            <a:pt x="16" y="248"/>
                          </a:cubicBezTo>
                          <a:cubicBezTo>
                            <a:pt x="14" y="251"/>
                            <a:pt x="13" y="253"/>
                            <a:pt x="10" y="256"/>
                          </a:cubicBezTo>
                          <a:cubicBezTo>
                            <a:pt x="9" y="259"/>
                            <a:pt x="7" y="260"/>
                            <a:pt x="5" y="262"/>
                          </a:cubicBezTo>
                          <a:cubicBezTo>
                            <a:pt x="0" y="267"/>
                            <a:pt x="0" y="271"/>
                            <a:pt x="0" y="277"/>
                          </a:cubicBezTo>
                          <a:cubicBezTo>
                            <a:pt x="0" y="278"/>
                            <a:pt x="0" y="278"/>
                            <a:pt x="0" y="278"/>
                          </a:cubicBezTo>
                          <a:cubicBezTo>
                            <a:pt x="0" y="278"/>
                            <a:pt x="0" y="279"/>
                            <a:pt x="1" y="279"/>
                          </a:cubicBezTo>
                          <a:cubicBezTo>
                            <a:pt x="3" y="279"/>
                            <a:pt x="3" y="277"/>
                            <a:pt x="4" y="276"/>
                          </a:cubicBezTo>
                          <a:cubicBezTo>
                            <a:pt x="5" y="275"/>
                            <a:pt x="6" y="274"/>
                            <a:pt x="7" y="273"/>
                          </a:cubicBezTo>
                          <a:cubicBezTo>
                            <a:pt x="9" y="269"/>
                            <a:pt x="11" y="267"/>
                            <a:pt x="13" y="263"/>
                          </a:cubicBezTo>
                          <a:cubicBezTo>
                            <a:pt x="14" y="261"/>
                            <a:pt x="14" y="260"/>
                            <a:pt x="16" y="258"/>
                          </a:cubicBezTo>
                          <a:cubicBezTo>
                            <a:pt x="17" y="257"/>
                            <a:pt x="17" y="257"/>
                            <a:pt x="18" y="256"/>
                          </a:cubicBezTo>
                          <a:cubicBezTo>
                            <a:pt x="21" y="254"/>
                            <a:pt x="23" y="252"/>
                            <a:pt x="24" y="249"/>
                          </a:cubicBezTo>
                          <a:cubicBezTo>
                            <a:pt x="25" y="247"/>
                            <a:pt x="26" y="245"/>
                            <a:pt x="26" y="243"/>
                          </a:cubicBezTo>
                          <a:cubicBezTo>
                            <a:pt x="27" y="242"/>
                            <a:pt x="26" y="240"/>
                            <a:pt x="27" y="239"/>
                          </a:cubicBezTo>
                          <a:cubicBezTo>
                            <a:pt x="28" y="237"/>
                            <a:pt x="30" y="237"/>
                            <a:pt x="32" y="235"/>
                          </a:cubicBezTo>
                          <a:cubicBezTo>
                            <a:pt x="35" y="231"/>
                            <a:pt x="37" y="229"/>
                            <a:pt x="40" y="225"/>
                          </a:cubicBezTo>
                          <a:cubicBezTo>
                            <a:pt x="41" y="223"/>
                            <a:pt x="42" y="223"/>
                            <a:pt x="42" y="221"/>
                          </a:cubicBezTo>
                          <a:cubicBezTo>
                            <a:pt x="42" y="217"/>
                            <a:pt x="42" y="217"/>
                            <a:pt x="42" y="217"/>
                          </a:cubicBezTo>
                          <a:cubicBezTo>
                            <a:pt x="47" y="212"/>
                            <a:pt x="49" y="208"/>
                            <a:pt x="49" y="201"/>
                          </a:cubicBezTo>
                          <a:cubicBezTo>
                            <a:pt x="49" y="200"/>
                            <a:pt x="49" y="200"/>
                            <a:pt x="49" y="200"/>
                          </a:cubicBezTo>
                          <a:cubicBezTo>
                            <a:pt x="48" y="200"/>
                            <a:pt x="47" y="199"/>
                            <a:pt x="45" y="199"/>
                          </a:cubicBezTo>
                          <a:cubicBezTo>
                            <a:pt x="45" y="198"/>
                            <a:pt x="45" y="197"/>
                            <a:pt x="45" y="196"/>
                          </a:cubicBezTo>
                          <a:close/>
                          <a:moveTo>
                            <a:pt x="122" y="178"/>
                          </a:moveTo>
                          <a:cubicBezTo>
                            <a:pt x="122" y="177"/>
                            <a:pt x="123" y="176"/>
                            <a:pt x="124" y="174"/>
                          </a:cubicBezTo>
                          <a:cubicBezTo>
                            <a:pt x="124" y="173"/>
                            <a:pt x="124" y="171"/>
                            <a:pt x="126" y="170"/>
                          </a:cubicBezTo>
                          <a:cubicBezTo>
                            <a:pt x="127" y="170"/>
                            <a:pt x="128" y="170"/>
                            <a:pt x="129" y="170"/>
                          </a:cubicBezTo>
                          <a:cubicBezTo>
                            <a:pt x="132" y="169"/>
                            <a:pt x="134" y="169"/>
                            <a:pt x="137" y="170"/>
                          </a:cubicBezTo>
                          <a:cubicBezTo>
                            <a:pt x="137" y="173"/>
                            <a:pt x="137" y="176"/>
                            <a:pt x="135" y="179"/>
                          </a:cubicBezTo>
                          <a:cubicBezTo>
                            <a:pt x="134" y="181"/>
                            <a:pt x="133" y="181"/>
                            <a:pt x="133" y="183"/>
                          </a:cubicBezTo>
                          <a:cubicBezTo>
                            <a:pt x="133" y="185"/>
                            <a:pt x="133" y="186"/>
                            <a:pt x="133" y="189"/>
                          </a:cubicBezTo>
                          <a:cubicBezTo>
                            <a:pt x="131" y="193"/>
                            <a:pt x="131" y="196"/>
                            <a:pt x="131" y="201"/>
                          </a:cubicBezTo>
                          <a:cubicBezTo>
                            <a:pt x="131" y="204"/>
                            <a:pt x="131" y="206"/>
                            <a:pt x="133" y="208"/>
                          </a:cubicBezTo>
                          <a:cubicBezTo>
                            <a:pt x="134" y="210"/>
                            <a:pt x="136" y="210"/>
                            <a:pt x="136" y="212"/>
                          </a:cubicBezTo>
                          <a:cubicBezTo>
                            <a:pt x="136" y="214"/>
                            <a:pt x="135" y="217"/>
                            <a:pt x="133" y="217"/>
                          </a:cubicBezTo>
                          <a:cubicBezTo>
                            <a:pt x="129" y="217"/>
                            <a:pt x="128" y="213"/>
                            <a:pt x="124" y="212"/>
                          </a:cubicBezTo>
                          <a:cubicBezTo>
                            <a:pt x="120" y="212"/>
                            <a:pt x="119" y="210"/>
                            <a:pt x="117" y="207"/>
                          </a:cubicBezTo>
                          <a:cubicBezTo>
                            <a:pt x="117" y="206"/>
                            <a:pt x="116" y="205"/>
                            <a:pt x="116" y="204"/>
                          </a:cubicBezTo>
                          <a:cubicBezTo>
                            <a:pt x="116" y="201"/>
                            <a:pt x="120" y="201"/>
                            <a:pt x="121" y="198"/>
                          </a:cubicBezTo>
                          <a:cubicBezTo>
                            <a:pt x="122" y="195"/>
                            <a:pt x="122" y="192"/>
                            <a:pt x="122" y="189"/>
                          </a:cubicBezTo>
                          <a:cubicBezTo>
                            <a:pt x="122" y="178"/>
                            <a:pt x="122" y="178"/>
                            <a:pt x="122" y="178"/>
                          </a:cubicBezTo>
                          <a:close/>
                          <a:moveTo>
                            <a:pt x="116" y="188"/>
                          </a:moveTo>
                          <a:cubicBezTo>
                            <a:pt x="115" y="191"/>
                            <a:pt x="115" y="192"/>
                            <a:pt x="114" y="194"/>
                          </a:cubicBezTo>
                          <a:cubicBezTo>
                            <a:pt x="112" y="193"/>
                            <a:pt x="110" y="192"/>
                            <a:pt x="110" y="189"/>
                          </a:cubicBezTo>
                          <a:cubicBezTo>
                            <a:pt x="110" y="186"/>
                            <a:pt x="113" y="185"/>
                            <a:pt x="115" y="183"/>
                          </a:cubicBezTo>
                          <a:cubicBezTo>
                            <a:pt x="116" y="183"/>
                            <a:pt x="116" y="184"/>
                            <a:pt x="116" y="185"/>
                          </a:cubicBezTo>
                          <a:cubicBezTo>
                            <a:pt x="116" y="188"/>
                            <a:pt x="116" y="188"/>
                            <a:pt x="116" y="188"/>
                          </a:cubicBezTo>
                          <a:close/>
                          <a:moveTo>
                            <a:pt x="143" y="165"/>
                          </a:moveTo>
                          <a:cubicBezTo>
                            <a:pt x="142" y="165"/>
                            <a:pt x="142" y="166"/>
                            <a:pt x="142" y="167"/>
                          </a:cubicBezTo>
                          <a:cubicBezTo>
                            <a:pt x="142" y="169"/>
                            <a:pt x="142" y="169"/>
                            <a:pt x="142" y="169"/>
                          </a:cubicBezTo>
                          <a:cubicBezTo>
                            <a:pt x="142" y="173"/>
                            <a:pt x="142" y="173"/>
                            <a:pt x="142" y="173"/>
                          </a:cubicBezTo>
                          <a:cubicBezTo>
                            <a:pt x="142" y="176"/>
                            <a:pt x="140" y="178"/>
                            <a:pt x="139" y="181"/>
                          </a:cubicBezTo>
                          <a:cubicBezTo>
                            <a:pt x="137" y="186"/>
                            <a:pt x="136" y="189"/>
                            <a:pt x="136" y="195"/>
                          </a:cubicBezTo>
                          <a:cubicBezTo>
                            <a:pt x="136" y="199"/>
                            <a:pt x="137" y="201"/>
                            <a:pt x="138" y="205"/>
                          </a:cubicBezTo>
                          <a:cubicBezTo>
                            <a:pt x="138" y="200"/>
                            <a:pt x="140" y="197"/>
                            <a:pt x="140" y="192"/>
                          </a:cubicBezTo>
                          <a:cubicBezTo>
                            <a:pt x="141" y="190"/>
                            <a:pt x="140" y="189"/>
                            <a:pt x="141" y="187"/>
                          </a:cubicBezTo>
                          <a:cubicBezTo>
                            <a:pt x="142" y="185"/>
                            <a:pt x="143" y="184"/>
                            <a:pt x="144" y="182"/>
                          </a:cubicBezTo>
                          <a:cubicBezTo>
                            <a:pt x="146" y="177"/>
                            <a:pt x="147" y="174"/>
                            <a:pt x="147" y="168"/>
                          </a:cubicBezTo>
                          <a:cubicBezTo>
                            <a:pt x="147" y="167"/>
                            <a:pt x="147" y="166"/>
                            <a:pt x="146" y="165"/>
                          </a:cubicBezTo>
                          <a:cubicBezTo>
                            <a:pt x="145" y="165"/>
                            <a:pt x="144" y="165"/>
                            <a:pt x="143" y="165"/>
                          </a:cubicBezTo>
                          <a:close/>
                          <a:moveTo>
                            <a:pt x="154" y="185"/>
                          </a:moveTo>
                          <a:cubicBezTo>
                            <a:pt x="151" y="187"/>
                            <a:pt x="149" y="190"/>
                            <a:pt x="149" y="194"/>
                          </a:cubicBezTo>
                          <a:cubicBezTo>
                            <a:pt x="149" y="196"/>
                            <a:pt x="149" y="198"/>
                            <a:pt x="151" y="198"/>
                          </a:cubicBezTo>
                          <a:cubicBezTo>
                            <a:pt x="153" y="198"/>
                            <a:pt x="154" y="196"/>
                            <a:pt x="156" y="195"/>
                          </a:cubicBezTo>
                          <a:cubicBezTo>
                            <a:pt x="160" y="194"/>
                            <a:pt x="163" y="193"/>
                            <a:pt x="163" y="189"/>
                          </a:cubicBezTo>
                          <a:cubicBezTo>
                            <a:pt x="163" y="187"/>
                            <a:pt x="161" y="186"/>
                            <a:pt x="160" y="184"/>
                          </a:cubicBezTo>
                          <a:cubicBezTo>
                            <a:pt x="160" y="184"/>
                            <a:pt x="159" y="183"/>
                            <a:pt x="159" y="183"/>
                          </a:cubicBezTo>
                          <a:cubicBezTo>
                            <a:pt x="157" y="183"/>
                            <a:pt x="155" y="184"/>
                            <a:pt x="154" y="185"/>
                          </a:cubicBezTo>
                          <a:close/>
                          <a:moveTo>
                            <a:pt x="145" y="122"/>
                          </a:moveTo>
                          <a:cubicBezTo>
                            <a:pt x="145" y="120"/>
                            <a:pt x="148" y="120"/>
                            <a:pt x="149" y="119"/>
                          </a:cubicBezTo>
                          <a:cubicBezTo>
                            <a:pt x="151" y="119"/>
                            <a:pt x="152" y="118"/>
                            <a:pt x="153" y="117"/>
                          </a:cubicBezTo>
                          <a:cubicBezTo>
                            <a:pt x="156" y="116"/>
                            <a:pt x="158" y="115"/>
                            <a:pt x="162" y="114"/>
                          </a:cubicBezTo>
                          <a:cubicBezTo>
                            <a:pt x="162" y="114"/>
                            <a:pt x="163" y="113"/>
                            <a:pt x="164" y="113"/>
                          </a:cubicBezTo>
                          <a:cubicBezTo>
                            <a:pt x="166" y="113"/>
                            <a:pt x="166" y="116"/>
                            <a:pt x="167" y="117"/>
                          </a:cubicBezTo>
                          <a:cubicBezTo>
                            <a:pt x="168" y="117"/>
                            <a:pt x="170" y="117"/>
                            <a:pt x="171" y="118"/>
                          </a:cubicBezTo>
                          <a:cubicBezTo>
                            <a:pt x="172" y="118"/>
                            <a:pt x="172" y="120"/>
                            <a:pt x="172" y="121"/>
                          </a:cubicBezTo>
                          <a:cubicBezTo>
                            <a:pt x="173" y="122"/>
                            <a:pt x="173" y="123"/>
                            <a:pt x="173" y="124"/>
                          </a:cubicBezTo>
                          <a:cubicBezTo>
                            <a:pt x="173" y="130"/>
                            <a:pt x="173" y="130"/>
                            <a:pt x="173" y="130"/>
                          </a:cubicBezTo>
                          <a:cubicBezTo>
                            <a:pt x="173" y="136"/>
                            <a:pt x="176" y="140"/>
                            <a:pt x="182" y="143"/>
                          </a:cubicBezTo>
                          <a:cubicBezTo>
                            <a:pt x="182" y="144"/>
                            <a:pt x="182" y="144"/>
                            <a:pt x="182" y="144"/>
                          </a:cubicBezTo>
                          <a:cubicBezTo>
                            <a:pt x="179" y="144"/>
                            <a:pt x="178" y="146"/>
                            <a:pt x="175" y="146"/>
                          </a:cubicBezTo>
                          <a:cubicBezTo>
                            <a:pt x="173" y="146"/>
                            <a:pt x="172" y="144"/>
                            <a:pt x="170" y="144"/>
                          </a:cubicBezTo>
                          <a:cubicBezTo>
                            <a:pt x="167" y="144"/>
                            <a:pt x="165" y="144"/>
                            <a:pt x="162" y="142"/>
                          </a:cubicBezTo>
                          <a:cubicBezTo>
                            <a:pt x="163" y="141"/>
                            <a:pt x="164" y="141"/>
                            <a:pt x="164" y="139"/>
                          </a:cubicBezTo>
                          <a:cubicBezTo>
                            <a:pt x="164" y="137"/>
                            <a:pt x="162" y="137"/>
                            <a:pt x="161" y="136"/>
                          </a:cubicBezTo>
                          <a:cubicBezTo>
                            <a:pt x="158" y="135"/>
                            <a:pt x="157" y="134"/>
                            <a:pt x="154" y="133"/>
                          </a:cubicBezTo>
                          <a:cubicBezTo>
                            <a:pt x="150" y="131"/>
                            <a:pt x="149" y="128"/>
                            <a:pt x="147" y="125"/>
                          </a:cubicBezTo>
                          <a:cubicBezTo>
                            <a:pt x="146" y="124"/>
                            <a:pt x="145" y="123"/>
                            <a:pt x="145" y="122"/>
                          </a:cubicBezTo>
                          <a:close/>
                          <a:moveTo>
                            <a:pt x="187" y="181"/>
                          </a:moveTo>
                          <a:cubicBezTo>
                            <a:pt x="188" y="183"/>
                            <a:pt x="189" y="185"/>
                            <a:pt x="190" y="186"/>
                          </a:cubicBezTo>
                          <a:cubicBezTo>
                            <a:pt x="192" y="187"/>
                            <a:pt x="194" y="187"/>
                            <a:pt x="196" y="188"/>
                          </a:cubicBezTo>
                          <a:cubicBezTo>
                            <a:pt x="198" y="189"/>
                            <a:pt x="198" y="190"/>
                            <a:pt x="200" y="191"/>
                          </a:cubicBezTo>
                          <a:cubicBezTo>
                            <a:pt x="201" y="192"/>
                            <a:pt x="203" y="192"/>
                            <a:pt x="204" y="194"/>
                          </a:cubicBezTo>
                          <a:cubicBezTo>
                            <a:pt x="205" y="195"/>
                            <a:pt x="205" y="197"/>
                            <a:pt x="205" y="199"/>
                          </a:cubicBezTo>
                          <a:cubicBezTo>
                            <a:pt x="205" y="204"/>
                            <a:pt x="205" y="204"/>
                            <a:pt x="205" y="204"/>
                          </a:cubicBezTo>
                          <a:cubicBezTo>
                            <a:pt x="205" y="205"/>
                            <a:pt x="208" y="205"/>
                            <a:pt x="209" y="207"/>
                          </a:cubicBezTo>
                          <a:cubicBezTo>
                            <a:pt x="209" y="208"/>
                            <a:pt x="209" y="209"/>
                            <a:pt x="209" y="210"/>
                          </a:cubicBezTo>
                          <a:cubicBezTo>
                            <a:pt x="210" y="212"/>
                            <a:pt x="210" y="213"/>
                            <a:pt x="211" y="215"/>
                          </a:cubicBezTo>
                          <a:cubicBezTo>
                            <a:pt x="211" y="217"/>
                            <a:pt x="211" y="218"/>
                            <a:pt x="212" y="219"/>
                          </a:cubicBezTo>
                          <a:cubicBezTo>
                            <a:pt x="214" y="222"/>
                            <a:pt x="216" y="223"/>
                            <a:pt x="217" y="227"/>
                          </a:cubicBezTo>
                          <a:cubicBezTo>
                            <a:pt x="217" y="228"/>
                            <a:pt x="217" y="229"/>
                            <a:pt x="217" y="230"/>
                          </a:cubicBezTo>
                          <a:cubicBezTo>
                            <a:pt x="218" y="232"/>
                            <a:pt x="219" y="233"/>
                            <a:pt x="219" y="235"/>
                          </a:cubicBezTo>
                          <a:cubicBezTo>
                            <a:pt x="219" y="237"/>
                            <a:pt x="218" y="238"/>
                            <a:pt x="218" y="239"/>
                          </a:cubicBezTo>
                          <a:cubicBezTo>
                            <a:pt x="218" y="240"/>
                            <a:pt x="218" y="242"/>
                            <a:pt x="217" y="242"/>
                          </a:cubicBezTo>
                          <a:cubicBezTo>
                            <a:pt x="215" y="244"/>
                            <a:pt x="214" y="244"/>
                            <a:pt x="211" y="245"/>
                          </a:cubicBezTo>
                          <a:cubicBezTo>
                            <a:pt x="210" y="245"/>
                            <a:pt x="210" y="246"/>
                            <a:pt x="208" y="246"/>
                          </a:cubicBezTo>
                          <a:cubicBezTo>
                            <a:pt x="208" y="248"/>
                            <a:pt x="208" y="248"/>
                            <a:pt x="208" y="248"/>
                          </a:cubicBezTo>
                          <a:cubicBezTo>
                            <a:pt x="208" y="250"/>
                            <a:pt x="211" y="250"/>
                            <a:pt x="212" y="251"/>
                          </a:cubicBezTo>
                          <a:cubicBezTo>
                            <a:pt x="212" y="256"/>
                            <a:pt x="212" y="256"/>
                            <a:pt x="212" y="256"/>
                          </a:cubicBezTo>
                          <a:cubicBezTo>
                            <a:pt x="211" y="267"/>
                            <a:pt x="211" y="261"/>
                            <a:pt x="206" y="254"/>
                          </a:cubicBezTo>
                          <a:cubicBezTo>
                            <a:pt x="204" y="252"/>
                            <a:pt x="204" y="250"/>
                            <a:pt x="202" y="247"/>
                          </a:cubicBezTo>
                          <a:cubicBezTo>
                            <a:pt x="202" y="246"/>
                            <a:pt x="202" y="245"/>
                            <a:pt x="201" y="245"/>
                          </a:cubicBezTo>
                          <a:cubicBezTo>
                            <a:pt x="199" y="245"/>
                            <a:pt x="199" y="247"/>
                            <a:pt x="198" y="248"/>
                          </a:cubicBezTo>
                          <a:cubicBezTo>
                            <a:pt x="198" y="250"/>
                            <a:pt x="197" y="251"/>
                            <a:pt x="196" y="252"/>
                          </a:cubicBezTo>
                          <a:cubicBezTo>
                            <a:pt x="196" y="255"/>
                            <a:pt x="196" y="256"/>
                            <a:pt x="195" y="258"/>
                          </a:cubicBezTo>
                          <a:cubicBezTo>
                            <a:pt x="194" y="260"/>
                            <a:pt x="193" y="260"/>
                            <a:pt x="193" y="262"/>
                          </a:cubicBezTo>
                          <a:cubicBezTo>
                            <a:pt x="193" y="265"/>
                            <a:pt x="196" y="265"/>
                            <a:pt x="198" y="267"/>
                          </a:cubicBezTo>
                          <a:cubicBezTo>
                            <a:pt x="199" y="269"/>
                            <a:pt x="199" y="271"/>
                            <a:pt x="199" y="273"/>
                          </a:cubicBezTo>
                          <a:cubicBezTo>
                            <a:pt x="199" y="276"/>
                            <a:pt x="198" y="278"/>
                            <a:pt x="197" y="281"/>
                          </a:cubicBezTo>
                          <a:cubicBezTo>
                            <a:pt x="196" y="283"/>
                            <a:pt x="195" y="284"/>
                            <a:pt x="195" y="286"/>
                          </a:cubicBezTo>
                          <a:cubicBezTo>
                            <a:pt x="194" y="287"/>
                            <a:pt x="194" y="288"/>
                            <a:pt x="193" y="288"/>
                          </a:cubicBezTo>
                          <a:cubicBezTo>
                            <a:pt x="191" y="288"/>
                            <a:pt x="190" y="287"/>
                            <a:pt x="190" y="285"/>
                          </a:cubicBezTo>
                          <a:cubicBezTo>
                            <a:pt x="190" y="283"/>
                            <a:pt x="190" y="281"/>
                            <a:pt x="189" y="279"/>
                          </a:cubicBezTo>
                          <a:cubicBezTo>
                            <a:pt x="185" y="284"/>
                            <a:pt x="180" y="285"/>
                            <a:pt x="174" y="285"/>
                          </a:cubicBezTo>
                          <a:cubicBezTo>
                            <a:pt x="170" y="285"/>
                            <a:pt x="168" y="285"/>
                            <a:pt x="164" y="283"/>
                          </a:cubicBezTo>
                          <a:cubicBezTo>
                            <a:pt x="162" y="282"/>
                            <a:pt x="159" y="282"/>
                            <a:pt x="159" y="280"/>
                          </a:cubicBezTo>
                          <a:cubicBezTo>
                            <a:pt x="159" y="272"/>
                            <a:pt x="159" y="272"/>
                            <a:pt x="159" y="272"/>
                          </a:cubicBezTo>
                          <a:cubicBezTo>
                            <a:pt x="159" y="270"/>
                            <a:pt x="156" y="270"/>
                            <a:pt x="156" y="268"/>
                          </a:cubicBezTo>
                          <a:cubicBezTo>
                            <a:pt x="156" y="266"/>
                            <a:pt x="157" y="265"/>
                            <a:pt x="158" y="263"/>
                          </a:cubicBezTo>
                          <a:cubicBezTo>
                            <a:pt x="158" y="261"/>
                            <a:pt x="159" y="259"/>
                            <a:pt x="160" y="257"/>
                          </a:cubicBezTo>
                          <a:cubicBezTo>
                            <a:pt x="162" y="256"/>
                            <a:pt x="163" y="255"/>
                            <a:pt x="164" y="253"/>
                          </a:cubicBezTo>
                          <a:cubicBezTo>
                            <a:pt x="161" y="252"/>
                            <a:pt x="159" y="253"/>
                            <a:pt x="156" y="251"/>
                          </a:cubicBezTo>
                          <a:cubicBezTo>
                            <a:pt x="155" y="251"/>
                            <a:pt x="154" y="250"/>
                            <a:pt x="153" y="250"/>
                          </a:cubicBezTo>
                          <a:cubicBezTo>
                            <a:pt x="145" y="250"/>
                            <a:pt x="145" y="250"/>
                            <a:pt x="145" y="250"/>
                          </a:cubicBezTo>
                          <a:cubicBezTo>
                            <a:pt x="142" y="249"/>
                            <a:pt x="142" y="249"/>
                            <a:pt x="142" y="249"/>
                          </a:cubicBezTo>
                          <a:cubicBezTo>
                            <a:pt x="141" y="250"/>
                            <a:pt x="141" y="250"/>
                            <a:pt x="141" y="250"/>
                          </a:cubicBezTo>
                          <a:cubicBezTo>
                            <a:pt x="142" y="251"/>
                            <a:pt x="143" y="251"/>
                            <a:pt x="143" y="252"/>
                          </a:cubicBezTo>
                          <a:cubicBezTo>
                            <a:pt x="143" y="254"/>
                            <a:pt x="142" y="254"/>
                            <a:pt x="142" y="256"/>
                          </a:cubicBezTo>
                          <a:cubicBezTo>
                            <a:pt x="142" y="258"/>
                            <a:pt x="144" y="258"/>
                            <a:pt x="144" y="260"/>
                          </a:cubicBezTo>
                          <a:cubicBezTo>
                            <a:pt x="144" y="260"/>
                            <a:pt x="144" y="260"/>
                            <a:pt x="144" y="261"/>
                          </a:cubicBezTo>
                          <a:cubicBezTo>
                            <a:pt x="139" y="261"/>
                            <a:pt x="139" y="261"/>
                            <a:pt x="139" y="261"/>
                          </a:cubicBezTo>
                          <a:cubicBezTo>
                            <a:pt x="136" y="261"/>
                            <a:pt x="138" y="254"/>
                            <a:pt x="134" y="254"/>
                          </a:cubicBezTo>
                          <a:cubicBezTo>
                            <a:pt x="132" y="254"/>
                            <a:pt x="132" y="254"/>
                            <a:pt x="132" y="254"/>
                          </a:cubicBezTo>
                          <a:cubicBezTo>
                            <a:pt x="132" y="255"/>
                            <a:pt x="133" y="256"/>
                            <a:pt x="132" y="257"/>
                          </a:cubicBezTo>
                          <a:cubicBezTo>
                            <a:pt x="131" y="258"/>
                            <a:pt x="130" y="258"/>
                            <a:pt x="129" y="258"/>
                          </a:cubicBezTo>
                          <a:cubicBezTo>
                            <a:pt x="127" y="258"/>
                            <a:pt x="126" y="257"/>
                            <a:pt x="124" y="257"/>
                          </a:cubicBezTo>
                          <a:cubicBezTo>
                            <a:pt x="124" y="257"/>
                            <a:pt x="124" y="257"/>
                            <a:pt x="123" y="258"/>
                          </a:cubicBezTo>
                          <a:cubicBezTo>
                            <a:pt x="123" y="260"/>
                            <a:pt x="124" y="262"/>
                            <a:pt x="122" y="264"/>
                          </a:cubicBezTo>
                          <a:cubicBezTo>
                            <a:pt x="121" y="267"/>
                            <a:pt x="119" y="268"/>
                            <a:pt x="118" y="271"/>
                          </a:cubicBezTo>
                          <a:cubicBezTo>
                            <a:pt x="118" y="274"/>
                            <a:pt x="117" y="276"/>
                            <a:pt x="116" y="279"/>
                          </a:cubicBezTo>
                          <a:cubicBezTo>
                            <a:pt x="115" y="281"/>
                            <a:pt x="115" y="283"/>
                            <a:pt x="113" y="283"/>
                          </a:cubicBezTo>
                          <a:cubicBezTo>
                            <a:pt x="111" y="283"/>
                            <a:pt x="111" y="281"/>
                            <a:pt x="111" y="279"/>
                          </a:cubicBezTo>
                          <a:cubicBezTo>
                            <a:pt x="111" y="274"/>
                            <a:pt x="115" y="271"/>
                            <a:pt x="115" y="265"/>
                          </a:cubicBezTo>
                          <a:cubicBezTo>
                            <a:pt x="115" y="260"/>
                            <a:pt x="115" y="260"/>
                            <a:pt x="115" y="260"/>
                          </a:cubicBezTo>
                          <a:cubicBezTo>
                            <a:pt x="115" y="259"/>
                            <a:pt x="114" y="258"/>
                            <a:pt x="114" y="257"/>
                          </a:cubicBezTo>
                          <a:cubicBezTo>
                            <a:pt x="114" y="254"/>
                            <a:pt x="117" y="253"/>
                            <a:pt x="119" y="251"/>
                          </a:cubicBezTo>
                          <a:cubicBezTo>
                            <a:pt x="120" y="249"/>
                            <a:pt x="121" y="247"/>
                            <a:pt x="123" y="247"/>
                          </a:cubicBezTo>
                          <a:cubicBezTo>
                            <a:pt x="127" y="246"/>
                            <a:pt x="131" y="245"/>
                            <a:pt x="131" y="241"/>
                          </a:cubicBezTo>
                          <a:cubicBezTo>
                            <a:pt x="131" y="239"/>
                            <a:pt x="130" y="237"/>
                            <a:pt x="131" y="235"/>
                          </a:cubicBezTo>
                          <a:cubicBezTo>
                            <a:pt x="132" y="234"/>
                            <a:pt x="133" y="234"/>
                            <a:pt x="133" y="233"/>
                          </a:cubicBezTo>
                          <a:cubicBezTo>
                            <a:pt x="134" y="232"/>
                            <a:pt x="134" y="231"/>
                            <a:pt x="134" y="230"/>
                          </a:cubicBezTo>
                          <a:cubicBezTo>
                            <a:pt x="138" y="229"/>
                            <a:pt x="140" y="228"/>
                            <a:pt x="144" y="228"/>
                          </a:cubicBezTo>
                          <a:cubicBezTo>
                            <a:pt x="146" y="228"/>
                            <a:pt x="147" y="229"/>
                            <a:pt x="148" y="231"/>
                          </a:cubicBezTo>
                          <a:cubicBezTo>
                            <a:pt x="149" y="232"/>
                            <a:pt x="149" y="233"/>
                            <a:pt x="149" y="234"/>
                          </a:cubicBezTo>
                          <a:cubicBezTo>
                            <a:pt x="149" y="239"/>
                            <a:pt x="149" y="239"/>
                            <a:pt x="149" y="239"/>
                          </a:cubicBezTo>
                          <a:cubicBezTo>
                            <a:pt x="149" y="240"/>
                            <a:pt x="149" y="240"/>
                            <a:pt x="149" y="240"/>
                          </a:cubicBezTo>
                          <a:cubicBezTo>
                            <a:pt x="149" y="241"/>
                            <a:pt x="149" y="241"/>
                            <a:pt x="149" y="241"/>
                          </a:cubicBezTo>
                          <a:cubicBezTo>
                            <a:pt x="152" y="238"/>
                            <a:pt x="153" y="236"/>
                            <a:pt x="156" y="233"/>
                          </a:cubicBezTo>
                          <a:cubicBezTo>
                            <a:pt x="158" y="231"/>
                            <a:pt x="161" y="231"/>
                            <a:pt x="161" y="228"/>
                          </a:cubicBezTo>
                          <a:cubicBezTo>
                            <a:pt x="161" y="222"/>
                            <a:pt x="161" y="222"/>
                            <a:pt x="161" y="222"/>
                          </a:cubicBezTo>
                          <a:cubicBezTo>
                            <a:pt x="163" y="222"/>
                            <a:pt x="163" y="222"/>
                            <a:pt x="163" y="222"/>
                          </a:cubicBezTo>
                          <a:cubicBezTo>
                            <a:pt x="165" y="222"/>
                            <a:pt x="165" y="224"/>
                            <a:pt x="167" y="224"/>
                          </a:cubicBezTo>
                          <a:cubicBezTo>
                            <a:pt x="169" y="224"/>
                            <a:pt x="169" y="220"/>
                            <a:pt x="169" y="218"/>
                          </a:cubicBezTo>
                          <a:cubicBezTo>
                            <a:pt x="169" y="214"/>
                            <a:pt x="167" y="211"/>
                            <a:pt x="167" y="207"/>
                          </a:cubicBezTo>
                          <a:cubicBezTo>
                            <a:pt x="167" y="206"/>
                            <a:pt x="168" y="205"/>
                            <a:pt x="169" y="205"/>
                          </a:cubicBezTo>
                          <a:cubicBezTo>
                            <a:pt x="172" y="205"/>
                            <a:pt x="173" y="208"/>
                            <a:pt x="176" y="208"/>
                          </a:cubicBezTo>
                          <a:cubicBezTo>
                            <a:pt x="177" y="208"/>
                            <a:pt x="178" y="206"/>
                            <a:pt x="178" y="205"/>
                          </a:cubicBezTo>
                          <a:cubicBezTo>
                            <a:pt x="178" y="204"/>
                            <a:pt x="177" y="203"/>
                            <a:pt x="177" y="202"/>
                          </a:cubicBezTo>
                          <a:cubicBezTo>
                            <a:pt x="177" y="201"/>
                            <a:pt x="178" y="201"/>
                            <a:pt x="180" y="201"/>
                          </a:cubicBezTo>
                          <a:cubicBezTo>
                            <a:pt x="181" y="201"/>
                            <a:pt x="182" y="201"/>
                            <a:pt x="183" y="201"/>
                          </a:cubicBezTo>
                          <a:cubicBezTo>
                            <a:pt x="184" y="201"/>
                            <a:pt x="184" y="201"/>
                            <a:pt x="185" y="201"/>
                          </a:cubicBezTo>
                          <a:cubicBezTo>
                            <a:pt x="185" y="200"/>
                            <a:pt x="185" y="200"/>
                            <a:pt x="185" y="200"/>
                          </a:cubicBezTo>
                          <a:cubicBezTo>
                            <a:pt x="185" y="198"/>
                            <a:pt x="185" y="197"/>
                            <a:pt x="184" y="195"/>
                          </a:cubicBezTo>
                          <a:cubicBezTo>
                            <a:pt x="184" y="193"/>
                            <a:pt x="185" y="192"/>
                            <a:pt x="184" y="190"/>
                          </a:cubicBezTo>
                          <a:cubicBezTo>
                            <a:pt x="183" y="187"/>
                            <a:pt x="181" y="187"/>
                            <a:pt x="181" y="184"/>
                          </a:cubicBezTo>
                          <a:cubicBezTo>
                            <a:pt x="181" y="182"/>
                            <a:pt x="182" y="181"/>
                            <a:pt x="183" y="181"/>
                          </a:cubicBezTo>
                          <a:cubicBezTo>
                            <a:pt x="187" y="181"/>
                            <a:pt x="187" y="181"/>
                            <a:pt x="187" y="181"/>
                          </a:cubicBezTo>
                          <a:close/>
                          <a:moveTo>
                            <a:pt x="113" y="284"/>
                          </a:moveTo>
                          <a:cubicBezTo>
                            <a:pt x="112" y="284"/>
                            <a:pt x="112" y="285"/>
                            <a:pt x="112" y="285"/>
                          </a:cubicBezTo>
                          <a:cubicBezTo>
                            <a:pt x="112" y="286"/>
                            <a:pt x="112" y="287"/>
                            <a:pt x="111" y="288"/>
                          </a:cubicBezTo>
                          <a:cubicBezTo>
                            <a:pt x="111" y="289"/>
                            <a:pt x="109" y="288"/>
                            <a:pt x="109" y="290"/>
                          </a:cubicBezTo>
                          <a:cubicBezTo>
                            <a:pt x="109" y="290"/>
                            <a:pt x="109" y="291"/>
                            <a:pt x="110" y="292"/>
                          </a:cubicBezTo>
                          <a:cubicBezTo>
                            <a:pt x="110" y="292"/>
                            <a:pt x="110" y="293"/>
                            <a:pt x="110" y="293"/>
                          </a:cubicBezTo>
                          <a:cubicBezTo>
                            <a:pt x="111" y="294"/>
                            <a:pt x="112" y="294"/>
                            <a:pt x="113" y="294"/>
                          </a:cubicBezTo>
                          <a:cubicBezTo>
                            <a:pt x="115" y="294"/>
                            <a:pt x="115" y="292"/>
                            <a:pt x="116" y="291"/>
                          </a:cubicBezTo>
                          <a:cubicBezTo>
                            <a:pt x="116" y="289"/>
                            <a:pt x="118" y="284"/>
                            <a:pt x="113" y="284"/>
                          </a:cubicBezTo>
                          <a:close/>
                          <a:moveTo>
                            <a:pt x="95" y="310"/>
                          </a:moveTo>
                          <a:cubicBezTo>
                            <a:pt x="93" y="310"/>
                            <a:pt x="92" y="311"/>
                            <a:pt x="90" y="311"/>
                          </a:cubicBezTo>
                          <a:cubicBezTo>
                            <a:pt x="90" y="314"/>
                            <a:pt x="88" y="315"/>
                            <a:pt x="87" y="317"/>
                          </a:cubicBezTo>
                          <a:cubicBezTo>
                            <a:pt x="88" y="318"/>
                            <a:pt x="88" y="318"/>
                            <a:pt x="89" y="318"/>
                          </a:cubicBezTo>
                          <a:cubicBezTo>
                            <a:pt x="90" y="318"/>
                            <a:pt x="91" y="316"/>
                            <a:pt x="93" y="316"/>
                          </a:cubicBezTo>
                          <a:cubicBezTo>
                            <a:pt x="96" y="314"/>
                            <a:pt x="100" y="315"/>
                            <a:pt x="100" y="311"/>
                          </a:cubicBezTo>
                          <a:cubicBezTo>
                            <a:pt x="98" y="311"/>
                            <a:pt x="97" y="310"/>
                            <a:pt x="95" y="310"/>
                          </a:cubicBezTo>
                          <a:close/>
                          <a:moveTo>
                            <a:pt x="67" y="346"/>
                          </a:moveTo>
                          <a:cubicBezTo>
                            <a:pt x="67" y="346"/>
                            <a:pt x="68" y="347"/>
                            <a:pt x="68" y="347"/>
                          </a:cubicBezTo>
                          <a:cubicBezTo>
                            <a:pt x="69" y="347"/>
                            <a:pt x="69" y="346"/>
                            <a:pt x="69" y="345"/>
                          </a:cubicBezTo>
                          <a:cubicBezTo>
                            <a:pt x="71" y="344"/>
                            <a:pt x="71" y="343"/>
                            <a:pt x="73" y="341"/>
                          </a:cubicBezTo>
                          <a:cubicBezTo>
                            <a:pt x="75" y="340"/>
                            <a:pt x="77" y="340"/>
                            <a:pt x="77" y="338"/>
                          </a:cubicBezTo>
                          <a:cubicBezTo>
                            <a:pt x="77" y="337"/>
                            <a:pt x="77" y="337"/>
                            <a:pt x="77" y="337"/>
                          </a:cubicBezTo>
                          <a:cubicBezTo>
                            <a:pt x="75" y="336"/>
                            <a:pt x="73" y="338"/>
                            <a:pt x="72" y="340"/>
                          </a:cubicBezTo>
                          <a:cubicBezTo>
                            <a:pt x="69" y="342"/>
                            <a:pt x="68" y="343"/>
                            <a:pt x="67" y="346"/>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43" name="Group 342"/>
                    <p:cNvGrpSpPr/>
                    <p:nvPr/>
                  </p:nvGrpSpPr>
                  <p:grpSpPr>
                    <a:xfrm>
                      <a:off x="3998645" y="687519"/>
                      <a:ext cx="5016406" cy="4322850"/>
                      <a:chOff x="3998645" y="687519"/>
                      <a:chExt cx="5016406" cy="4322850"/>
                    </a:xfrm>
                    <a:grpFill/>
                  </p:grpSpPr>
                  <p:sp>
                    <p:nvSpPr>
                      <p:cNvPr id="370" name="Freeform 7"/>
                      <p:cNvSpPr>
                        <a:spLocks/>
                      </p:cNvSpPr>
                      <p:nvPr/>
                    </p:nvSpPr>
                    <p:spPr bwMode="auto">
                      <a:xfrm>
                        <a:off x="4206604" y="2725910"/>
                        <a:ext cx="76199" cy="58739"/>
                      </a:xfrm>
                      <a:custGeom>
                        <a:avLst/>
                        <a:gdLst>
                          <a:gd name="T0" fmla="*/ 12 w 37"/>
                          <a:gd name="T1" fmla="*/ 29 h 29"/>
                          <a:gd name="T2" fmla="*/ 19 w 37"/>
                          <a:gd name="T3" fmla="*/ 23 h 29"/>
                          <a:gd name="T4" fmla="*/ 37 w 37"/>
                          <a:gd name="T5" fmla="*/ 6 h 29"/>
                          <a:gd name="T6" fmla="*/ 25 w 37"/>
                          <a:gd name="T7" fmla="*/ 2 h 29"/>
                          <a:gd name="T8" fmla="*/ 24 w 37"/>
                          <a:gd name="T9" fmla="*/ 0 h 29"/>
                          <a:gd name="T10" fmla="*/ 24 w 37"/>
                          <a:gd name="T11" fmla="*/ 0 h 29"/>
                          <a:gd name="T12" fmla="*/ 21 w 37"/>
                          <a:gd name="T13" fmla="*/ 1 h 29"/>
                          <a:gd name="T14" fmla="*/ 13 w 37"/>
                          <a:gd name="T15" fmla="*/ 6 h 29"/>
                          <a:gd name="T16" fmla="*/ 3 w 37"/>
                          <a:gd name="T17" fmla="*/ 16 h 29"/>
                          <a:gd name="T18" fmla="*/ 0 w 37"/>
                          <a:gd name="T19" fmla="*/ 21 h 29"/>
                          <a:gd name="T20" fmla="*/ 0 w 37"/>
                          <a:gd name="T21" fmla="*/ 21 h 29"/>
                          <a:gd name="T22" fmla="*/ 12 w 37"/>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29">
                            <a:moveTo>
                              <a:pt x="12" y="29"/>
                            </a:moveTo>
                            <a:cubicBezTo>
                              <a:pt x="15" y="27"/>
                              <a:pt x="17" y="25"/>
                              <a:pt x="19" y="23"/>
                            </a:cubicBezTo>
                            <a:cubicBezTo>
                              <a:pt x="27" y="18"/>
                              <a:pt x="32" y="15"/>
                              <a:pt x="37" y="6"/>
                            </a:cubicBezTo>
                            <a:cubicBezTo>
                              <a:pt x="32" y="4"/>
                              <a:pt x="29" y="2"/>
                              <a:pt x="25" y="2"/>
                            </a:cubicBezTo>
                            <a:cubicBezTo>
                              <a:pt x="24" y="0"/>
                              <a:pt x="24" y="0"/>
                              <a:pt x="24" y="0"/>
                            </a:cubicBezTo>
                            <a:cubicBezTo>
                              <a:pt x="24" y="0"/>
                              <a:pt x="24" y="0"/>
                              <a:pt x="24" y="0"/>
                            </a:cubicBezTo>
                            <a:cubicBezTo>
                              <a:pt x="23" y="0"/>
                              <a:pt x="22" y="0"/>
                              <a:pt x="21" y="1"/>
                            </a:cubicBezTo>
                            <a:cubicBezTo>
                              <a:pt x="17" y="2"/>
                              <a:pt x="16" y="4"/>
                              <a:pt x="13" y="6"/>
                            </a:cubicBezTo>
                            <a:cubicBezTo>
                              <a:pt x="9" y="10"/>
                              <a:pt x="7" y="12"/>
                              <a:pt x="3" y="16"/>
                            </a:cubicBezTo>
                            <a:cubicBezTo>
                              <a:pt x="2" y="18"/>
                              <a:pt x="1" y="20"/>
                              <a:pt x="0" y="21"/>
                            </a:cubicBezTo>
                            <a:cubicBezTo>
                              <a:pt x="0" y="21"/>
                              <a:pt x="0" y="21"/>
                              <a:pt x="0" y="21"/>
                            </a:cubicBezTo>
                            <a:cubicBezTo>
                              <a:pt x="4" y="24"/>
                              <a:pt x="9" y="25"/>
                              <a:pt x="12" y="29"/>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1" name="Freeform 12"/>
                      <p:cNvSpPr>
                        <a:spLocks/>
                      </p:cNvSpPr>
                      <p:nvPr/>
                    </p:nvSpPr>
                    <p:spPr bwMode="auto">
                      <a:xfrm>
                        <a:off x="4232003" y="2635421"/>
                        <a:ext cx="336544" cy="185741"/>
                      </a:xfrm>
                      <a:custGeom>
                        <a:avLst/>
                        <a:gdLst>
                          <a:gd name="T0" fmla="*/ 47 w 165"/>
                          <a:gd name="T1" fmla="*/ 89 h 91"/>
                          <a:gd name="T2" fmla="*/ 118 w 165"/>
                          <a:gd name="T3" fmla="*/ 77 h 91"/>
                          <a:gd name="T4" fmla="*/ 138 w 165"/>
                          <a:gd name="T5" fmla="*/ 41 h 91"/>
                          <a:gd name="T6" fmla="*/ 147 w 165"/>
                          <a:gd name="T7" fmla="*/ 41 h 91"/>
                          <a:gd name="T8" fmla="*/ 155 w 165"/>
                          <a:gd name="T9" fmla="*/ 36 h 91"/>
                          <a:gd name="T10" fmla="*/ 165 w 165"/>
                          <a:gd name="T11" fmla="*/ 30 h 91"/>
                          <a:gd name="T12" fmla="*/ 165 w 165"/>
                          <a:gd name="T13" fmla="*/ 30 h 91"/>
                          <a:gd name="T14" fmla="*/ 162 w 165"/>
                          <a:gd name="T15" fmla="*/ 22 h 91"/>
                          <a:gd name="T16" fmla="*/ 141 w 165"/>
                          <a:gd name="T17" fmla="*/ 26 h 91"/>
                          <a:gd name="T18" fmla="*/ 127 w 165"/>
                          <a:gd name="T19" fmla="*/ 20 h 91"/>
                          <a:gd name="T20" fmla="*/ 107 w 165"/>
                          <a:gd name="T21" fmla="*/ 20 h 91"/>
                          <a:gd name="T22" fmla="*/ 83 w 165"/>
                          <a:gd name="T23" fmla="*/ 13 h 91"/>
                          <a:gd name="T24" fmla="*/ 80 w 165"/>
                          <a:gd name="T25" fmla="*/ 9 h 91"/>
                          <a:gd name="T26" fmla="*/ 66 w 165"/>
                          <a:gd name="T27" fmla="*/ 6 h 91"/>
                          <a:gd name="T28" fmla="*/ 55 w 165"/>
                          <a:gd name="T29" fmla="*/ 0 h 91"/>
                          <a:gd name="T30" fmla="*/ 53 w 165"/>
                          <a:gd name="T31" fmla="*/ 0 h 91"/>
                          <a:gd name="T32" fmla="*/ 50 w 165"/>
                          <a:gd name="T33" fmla="*/ 7 h 91"/>
                          <a:gd name="T34" fmla="*/ 46 w 165"/>
                          <a:gd name="T35" fmla="*/ 5 h 91"/>
                          <a:gd name="T36" fmla="*/ 39 w 165"/>
                          <a:gd name="T37" fmla="*/ 18 h 91"/>
                          <a:gd name="T38" fmla="*/ 37 w 165"/>
                          <a:gd name="T39" fmla="*/ 18 h 91"/>
                          <a:gd name="T40" fmla="*/ 29 w 165"/>
                          <a:gd name="T41" fmla="*/ 11 h 91"/>
                          <a:gd name="T42" fmla="*/ 29 w 165"/>
                          <a:gd name="T43" fmla="*/ 11 h 91"/>
                          <a:gd name="T44" fmla="*/ 27 w 165"/>
                          <a:gd name="T45" fmla="*/ 12 h 91"/>
                          <a:gd name="T46" fmla="*/ 25 w 165"/>
                          <a:gd name="T47" fmla="*/ 13 h 91"/>
                          <a:gd name="T48" fmla="*/ 24 w 165"/>
                          <a:gd name="T49" fmla="*/ 18 h 91"/>
                          <a:gd name="T50" fmla="*/ 22 w 165"/>
                          <a:gd name="T51" fmla="*/ 18 h 91"/>
                          <a:gd name="T52" fmla="*/ 23 w 165"/>
                          <a:gd name="T53" fmla="*/ 28 h 91"/>
                          <a:gd name="T54" fmla="*/ 23 w 165"/>
                          <a:gd name="T55" fmla="*/ 33 h 91"/>
                          <a:gd name="T56" fmla="*/ 22 w 165"/>
                          <a:gd name="T57" fmla="*/ 35 h 91"/>
                          <a:gd name="T58" fmla="*/ 18 w 165"/>
                          <a:gd name="T59" fmla="*/ 35 h 91"/>
                          <a:gd name="T60" fmla="*/ 13 w 165"/>
                          <a:gd name="T61" fmla="*/ 43 h 91"/>
                          <a:gd name="T62" fmla="*/ 12 w 165"/>
                          <a:gd name="T63" fmla="*/ 44 h 91"/>
                          <a:gd name="T64" fmla="*/ 12 w 165"/>
                          <a:gd name="T65" fmla="*/ 44 h 91"/>
                          <a:gd name="T66" fmla="*/ 13 w 165"/>
                          <a:gd name="T67" fmla="*/ 46 h 91"/>
                          <a:gd name="T68" fmla="*/ 25 w 165"/>
                          <a:gd name="T69" fmla="*/ 50 h 91"/>
                          <a:gd name="T70" fmla="*/ 7 w 165"/>
                          <a:gd name="T71" fmla="*/ 67 h 91"/>
                          <a:gd name="T72" fmla="*/ 0 w 165"/>
                          <a:gd name="T73" fmla="*/ 73 h 91"/>
                          <a:gd name="T74" fmla="*/ 0 w 165"/>
                          <a:gd name="T75" fmla="*/ 73 h 91"/>
                          <a:gd name="T76" fmla="*/ 1 w 165"/>
                          <a:gd name="T77" fmla="*/ 74 h 91"/>
                          <a:gd name="T78" fmla="*/ 0 w 165"/>
                          <a:gd name="T79" fmla="*/ 77 h 91"/>
                          <a:gd name="T80" fmla="*/ 0 w 165"/>
                          <a:gd name="T81" fmla="*/ 77 h 91"/>
                          <a:gd name="T82" fmla="*/ 15 w 165"/>
                          <a:gd name="T83" fmla="*/ 91 h 91"/>
                          <a:gd name="T84" fmla="*/ 29 w 165"/>
                          <a:gd name="T85" fmla="*/ 88 h 91"/>
                          <a:gd name="T86" fmla="*/ 47 w 165"/>
                          <a:gd name="T87"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5" h="91">
                            <a:moveTo>
                              <a:pt x="47" y="89"/>
                            </a:moveTo>
                            <a:cubicBezTo>
                              <a:pt x="118" y="77"/>
                              <a:pt x="118" y="77"/>
                              <a:pt x="118" y="77"/>
                            </a:cubicBezTo>
                            <a:cubicBezTo>
                              <a:pt x="130" y="65"/>
                              <a:pt x="132" y="56"/>
                              <a:pt x="138" y="41"/>
                            </a:cubicBezTo>
                            <a:cubicBezTo>
                              <a:pt x="147" y="41"/>
                              <a:pt x="147" y="41"/>
                              <a:pt x="147" y="41"/>
                            </a:cubicBezTo>
                            <a:cubicBezTo>
                              <a:pt x="150" y="41"/>
                              <a:pt x="152" y="38"/>
                              <a:pt x="155" y="36"/>
                            </a:cubicBezTo>
                            <a:cubicBezTo>
                              <a:pt x="158" y="33"/>
                              <a:pt x="162" y="34"/>
                              <a:pt x="165" y="30"/>
                            </a:cubicBezTo>
                            <a:cubicBezTo>
                              <a:pt x="165" y="30"/>
                              <a:pt x="165" y="30"/>
                              <a:pt x="165" y="30"/>
                            </a:cubicBezTo>
                            <a:cubicBezTo>
                              <a:pt x="164" y="27"/>
                              <a:pt x="163" y="25"/>
                              <a:pt x="162" y="22"/>
                            </a:cubicBezTo>
                            <a:cubicBezTo>
                              <a:pt x="141" y="26"/>
                              <a:pt x="141" y="26"/>
                              <a:pt x="141" y="26"/>
                            </a:cubicBezTo>
                            <a:cubicBezTo>
                              <a:pt x="135" y="26"/>
                              <a:pt x="133" y="20"/>
                              <a:pt x="127" y="20"/>
                            </a:cubicBezTo>
                            <a:cubicBezTo>
                              <a:pt x="107" y="20"/>
                              <a:pt x="107" y="20"/>
                              <a:pt x="107" y="20"/>
                            </a:cubicBezTo>
                            <a:cubicBezTo>
                              <a:pt x="97" y="20"/>
                              <a:pt x="91" y="18"/>
                              <a:pt x="83" y="13"/>
                            </a:cubicBezTo>
                            <a:cubicBezTo>
                              <a:pt x="82" y="12"/>
                              <a:pt x="81" y="10"/>
                              <a:pt x="80" y="9"/>
                            </a:cubicBezTo>
                            <a:cubicBezTo>
                              <a:pt x="75" y="7"/>
                              <a:pt x="71" y="8"/>
                              <a:pt x="66" y="6"/>
                            </a:cubicBezTo>
                            <a:cubicBezTo>
                              <a:pt x="61" y="5"/>
                              <a:pt x="60" y="0"/>
                              <a:pt x="55" y="0"/>
                            </a:cubicBezTo>
                            <a:cubicBezTo>
                              <a:pt x="54" y="0"/>
                              <a:pt x="54" y="0"/>
                              <a:pt x="53" y="0"/>
                            </a:cubicBezTo>
                            <a:cubicBezTo>
                              <a:pt x="53" y="3"/>
                              <a:pt x="53" y="7"/>
                              <a:pt x="50" y="7"/>
                            </a:cubicBezTo>
                            <a:cubicBezTo>
                              <a:pt x="48" y="7"/>
                              <a:pt x="47" y="5"/>
                              <a:pt x="46" y="5"/>
                            </a:cubicBezTo>
                            <a:cubicBezTo>
                              <a:pt x="40" y="5"/>
                              <a:pt x="40" y="12"/>
                              <a:pt x="39" y="18"/>
                            </a:cubicBezTo>
                            <a:cubicBezTo>
                              <a:pt x="37" y="18"/>
                              <a:pt x="37" y="18"/>
                              <a:pt x="37" y="18"/>
                            </a:cubicBezTo>
                            <a:cubicBezTo>
                              <a:pt x="33" y="16"/>
                              <a:pt x="31" y="14"/>
                              <a:pt x="29" y="11"/>
                            </a:cubicBezTo>
                            <a:cubicBezTo>
                              <a:pt x="29" y="11"/>
                              <a:pt x="29" y="11"/>
                              <a:pt x="29" y="11"/>
                            </a:cubicBezTo>
                            <a:cubicBezTo>
                              <a:pt x="28" y="11"/>
                              <a:pt x="28" y="12"/>
                              <a:pt x="27" y="12"/>
                            </a:cubicBezTo>
                            <a:cubicBezTo>
                              <a:pt x="26" y="13"/>
                              <a:pt x="26" y="13"/>
                              <a:pt x="25" y="13"/>
                            </a:cubicBezTo>
                            <a:cubicBezTo>
                              <a:pt x="24" y="15"/>
                              <a:pt x="25" y="16"/>
                              <a:pt x="24" y="18"/>
                            </a:cubicBezTo>
                            <a:cubicBezTo>
                              <a:pt x="24" y="18"/>
                              <a:pt x="23" y="18"/>
                              <a:pt x="22" y="18"/>
                            </a:cubicBezTo>
                            <a:cubicBezTo>
                              <a:pt x="22" y="22"/>
                              <a:pt x="23" y="24"/>
                              <a:pt x="23" y="28"/>
                            </a:cubicBezTo>
                            <a:cubicBezTo>
                              <a:pt x="23" y="30"/>
                              <a:pt x="23" y="31"/>
                              <a:pt x="23" y="33"/>
                            </a:cubicBezTo>
                            <a:cubicBezTo>
                              <a:pt x="23" y="34"/>
                              <a:pt x="23" y="35"/>
                              <a:pt x="22" y="35"/>
                            </a:cubicBezTo>
                            <a:cubicBezTo>
                              <a:pt x="18" y="35"/>
                              <a:pt x="18" y="35"/>
                              <a:pt x="18" y="35"/>
                            </a:cubicBezTo>
                            <a:cubicBezTo>
                              <a:pt x="15" y="38"/>
                              <a:pt x="16" y="41"/>
                              <a:pt x="13" y="43"/>
                            </a:cubicBezTo>
                            <a:cubicBezTo>
                              <a:pt x="12" y="43"/>
                              <a:pt x="12" y="44"/>
                              <a:pt x="12" y="44"/>
                            </a:cubicBezTo>
                            <a:cubicBezTo>
                              <a:pt x="12" y="44"/>
                              <a:pt x="12" y="44"/>
                              <a:pt x="12" y="44"/>
                            </a:cubicBezTo>
                            <a:cubicBezTo>
                              <a:pt x="13" y="46"/>
                              <a:pt x="13" y="46"/>
                              <a:pt x="13" y="46"/>
                            </a:cubicBezTo>
                            <a:cubicBezTo>
                              <a:pt x="17" y="46"/>
                              <a:pt x="20" y="48"/>
                              <a:pt x="25" y="50"/>
                            </a:cubicBezTo>
                            <a:cubicBezTo>
                              <a:pt x="20" y="59"/>
                              <a:pt x="15" y="62"/>
                              <a:pt x="7" y="67"/>
                            </a:cubicBezTo>
                            <a:cubicBezTo>
                              <a:pt x="5" y="69"/>
                              <a:pt x="3" y="71"/>
                              <a:pt x="0" y="73"/>
                            </a:cubicBezTo>
                            <a:cubicBezTo>
                              <a:pt x="0" y="73"/>
                              <a:pt x="0" y="73"/>
                              <a:pt x="0" y="73"/>
                            </a:cubicBezTo>
                            <a:cubicBezTo>
                              <a:pt x="0" y="74"/>
                              <a:pt x="0" y="74"/>
                              <a:pt x="1" y="74"/>
                            </a:cubicBezTo>
                            <a:cubicBezTo>
                              <a:pt x="0" y="77"/>
                              <a:pt x="0" y="77"/>
                              <a:pt x="0" y="77"/>
                            </a:cubicBezTo>
                            <a:cubicBezTo>
                              <a:pt x="0" y="77"/>
                              <a:pt x="0" y="77"/>
                              <a:pt x="0" y="77"/>
                            </a:cubicBezTo>
                            <a:cubicBezTo>
                              <a:pt x="7" y="82"/>
                              <a:pt x="7" y="88"/>
                              <a:pt x="15" y="91"/>
                            </a:cubicBezTo>
                            <a:cubicBezTo>
                              <a:pt x="29" y="88"/>
                              <a:pt x="29" y="88"/>
                              <a:pt x="29" y="88"/>
                            </a:cubicBezTo>
                            <a:cubicBezTo>
                              <a:pt x="47" y="89"/>
                              <a:pt x="47" y="89"/>
                              <a:pt x="47" y="89"/>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2" name="Freeform 13"/>
                      <p:cNvSpPr>
                        <a:spLocks/>
                      </p:cNvSpPr>
                      <p:nvPr/>
                    </p:nvSpPr>
                    <p:spPr bwMode="auto">
                      <a:xfrm>
                        <a:off x="4124055" y="2792587"/>
                        <a:ext cx="203196" cy="185741"/>
                      </a:xfrm>
                      <a:custGeom>
                        <a:avLst/>
                        <a:gdLst>
                          <a:gd name="T0" fmla="*/ 0 w 100"/>
                          <a:gd name="T1" fmla="*/ 70 h 91"/>
                          <a:gd name="T2" fmla="*/ 2 w 100"/>
                          <a:gd name="T3" fmla="*/ 77 h 91"/>
                          <a:gd name="T4" fmla="*/ 24 w 100"/>
                          <a:gd name="T5" fmla="*/ 91 h 91"/>
                          <a:gd name="T6" fmla="*/ 39 w 100"/>
                          <a:gd name="T7" fmla="*/ 75 h 91"/>
                          <a:gd name="T8" fmla="*/ 44 w 100"/>
                          <a:gd name="T9" fmla="*/ 75 h 91"/>
                          <a:gd name="T10" fmla="*/ 59 w 100"/>
                          <a:gd name="T11" fmla="*/ 68 h 91"/>
                          <a:gd name="T12" fmla="*/ 70 w 100"/>
                          <a:gd name="T13" fmla="*/ 63 h 91"/>
                          <a:gd name="T14" fmla="*/ 59 w 100"/>
                          <a:gd name="T15" fmla="*/ 49 h 91"/>
                          <a:gd name="T16" fmla="*/ 98 w 100"/>
                          <a:gd name="T17" fmla="*/ 49 h 91"/>
                          <a:gd name="T18" fmla="*/ 98 w 100"/>
                          <a:gd name="T19" fmla="*/ 49 h 91"/>
                          <a:gd name="T20" fmla="*/ 100 w 100"/>
                          <a:gd name="T21" fmla="*/ 12 h 91"/>
                          <a:gd name="T22" fmla="*/ 100 w 100"/>
                          <a:gd name="T23" fmla="*/ 12 h 91"/>
                          <a:gd name="T24" fmla="*/ 82 w 100"/>
                          <a:gd name="T25" fmla="*/ 11 h 91"/>
                          <a:gd name="T26" fmla="*/ 68 w 100"/>
                          <a:gd name="T27" fmla="*/ 14 h 91"/>
                          <a:gd name="T28" fmla="*/ 53 w 100"/>
                          <a:gd name="T29" fmla="*/ 0 h 91"/>
                          <a:gd name="T30" fmla="*/ 53 w 100"/>
                          <a:gd name="T31" fmla="*/ 0 h 91"/>
                          <a:gd name="T32" fmla="*/ 49 w 100"/>
                          <a:gd name="T33" fmla="*/ 6 h 91"/>
                          <a:gd name="T34" fmla="*/ 40 w 100"/>
                          <a:gd name="T35" fmla="*/ 9 h 91"/>
                          <a:gd name="T36" fmla="*/ 33 w 100"/>
                          <a:gd name="T37" fmla="*/ 21 h 91"/>
                          <a:gd name="T38" fmla="*/ 27 w 100"/>
                          <a:gd name="T39" fmla="*/ 31 h 91"/>
                          <a:gd name="T40" fmla="*/ 28 w 100"/>
                          <a:gd name="T41" fmla="*/ 35 h 91"/>
                          <a:gd name="T42" fmla="*/ 23 w 100"/>
                          <a:gd name="T43" fmla="*/ 40 h 91"/>
                          <a:gd name="T44" fmla="*/ 15 w 100"/>
                          <a:gd name="T45" fmla="*/ 52 h 91"/>
                          <a:gd name="T46" fmla="*/ 0 w 100"/>
                          <a:gd name="T47" fmla="*/ 69 h 91"/>
                          <a:gd name="T48" fmla="*/ 0 w 100"/>
                          <a:gd name="T49" fmla="*/ 7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 h="91">
                            <a:moveTo>
                              <a:pt x="0" y="70"/>
                            </a:moveTo>
                            <a:cubicBezTo>
                              <a:pt x="1" y="72"/>
                              <a:pt x="2" y="74"/>
                              <a:pt x="2" y="77"/>
                            </a:cubicBezTo>
                            <a:cubicBezTo>
                              <a:pt x="24" y="91"/>
                              <a:pt x="24" y="91"/>
                              <a:pt x="24" y="91"/>
                            </a:cubicBezTo>
                            <a:cubicBezTo>
                              <a:pt x="39" y="75"/>
                              <a:pt x="39" y="75"/>
                              <a:pt x="39" y="75"/>
                            </a:cubicBezTo>
                            <a:cubicBezTo>
                              <a:pt x="44" y="75"/>
                              <a:pt x="44" y="75"/>
                              <a:pt x="44" y="75"/>
                            </a:cubicBezTo>
                            <a:cubicBezTo>
                              <a:pt x="50" y="75"/>
                              <a:pt x="53" y="71"/>
                              <a:pt x="59" y="68"/>
                            </a:cubicBezTo>
                            <a:cubicBezTo>
                              <a:pt x="63" y="65"/>
                              <a:pt x="65" y="65"/>
                              <a:pt x="70" y="63"/>
                            </a:cubicBezTo>
                            <a:cubicBezTo>
                              <a:pt x="66" y="58"/>
                              <a:pt x="62" y="56"/>
                              <a:pt x="59" y="49"/>
                            </a:cubicBezTo>
                            <a:cubicBezTo>
                              <a:pt x="98" y="49"/>
                              <a:pt x="98" y="49"/>
                              <a:pt x="98" y="49"/>
                            </a:cubicBezTo>
                            <a:cubicBezTo>
                              <a:pt x="98" y="49"/>
                              <a:pt x="98" y="49"/>
                              <a:pt x="98" y="49"/>
                            </a:cubicBezTo>
                            <a:cubicBezTo>
                              <a:pt x="100" y="12"/>
                              <a:pt x="100" y="12"/>
                              <a:pt x="100" y="12"/>
                            </a:cubicBezTo>
                            <a:cubicBezTo>
                              <a:pt x="100" y="12"/>
                              <a:pt x="100" y="12"/>
                              <a:pt x="100" y="12"/>
                            </a:cubicBezTo>
                            <a:cubicBezTo>
                              <a:pt x="82" y="11"/>
                              <a:pt x="82" y="11"/>
                              <a:pt x="82" y="11"/>
                            </a:cubicBezTo>
                            <a:cubicBezTo>
                              <a:pt x="68" y="14"/>
                              <a:pt x="68" y="14"/>
                              <a:pt x="68" y="14"/>
                            </a:cubicBezTo>
                            <a:cubicBezTo>
                              <a:pt x="60" y="11"/>
                              <a:pt x="60" y="5"/>
                              <a:pt x="53" y="0"/>
                            </a:cubicBezTo>
                            <a:cubicBezTo>
                              <a:pt x="53" y="0"/>
                              <a:pt x="53" y="0"/>
                              <a:pt x="53" y="0"/>
                            </a:cubicBezTo>
                            <a:cubicBezTo>
                              <a:pt x="52" y="2"/>
                              <a:pt x="51" y="5"/>
                              <a:pt x="49" y="6"/>
                            </a:cubicBezTo>
                            <a:cubicBezTo>
                              <a:pt x="46" y="8"/>
                              <a:pt x="43" y="6"/>
                              <a:pt x="40" y="9"/>
                            </a:cubicBezTo>
                            <a:cubicBezTo>
                              <a:pt x="36" y="12"/>
                              <a:pt x="36" y="17"/>
                              <a:pt x="33" y="21"/>
                            </a:cubicBezTo>
                            <a:cubicBezTo>
                              <a:pt x="31" y="25"/>
                              <a:pt x="27" y="27"/>
                              <a:pt x="27" y="31"/>
                            </a:cubicBezTo>
                            <a:cubicBezTo>
                              <a:pt x="27" y="33"/>
                              <a:pt x="28" y="33"/>
                              <a:pt x="28" y="35"/>
                            </a:cubicBezTo>
                            <a:cubicBezTo>
                              <a:pt x="28" y="38"/>
                              <a:pt x="25" y="38"/>
                              <a:pt x="23" y="40"/>
                            </a:cubicBezTo>
                            <a:cubicBezTo>
                              <a:pt x="20" y="44"/>
                              <a:pt x="18" y="47"/>
                              <a:pt x="15" y="52"/>
                            </a:cubicBezTo>
                            <a:cubicBezTo>
                              <a:pt x="10" y="59"/>
                              <a:pt x="9" y="67"/>
                              <a:pt x="0" y="69"/>
                            </a:cubicBezTo>
                            <a:lnTo>
                              <a:pt x="0" y="70"/>
                            </a:ln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3" name="Freeform 16"/>
                      <p:cNvSpPr>
                        <a:spLocks/>
                      </p:cNvSpPr>
                      <p:nvPr/>
                    </p:nvSpPr>
                    <p:spPr bwMode="auto">
                      <a:xfrm>
                        <a:off x="4124055" y="2768774"/>
                        <a:ext cx="109535" cy="165103"/>
                      </a:xfrm>
                      <a:custGeom>
                        <a:avLst/>
                        <a:gdLst>
                          <a:gd name="T0" fmla="*/ 2 w 54"/>
                          <a:gd name="T1" fmla="*/ 34 h 81"/>
                          <a:gd name="T2" fmla="*/ 5 w 54"/>
                          <a:gd name="T3" fmla="*/ 36 h 81"/>
                          <a:gd name="T4" fmla="*/ 13 w 54"/>
                          <a:gd name="T5" fmla="*/ 28 h 81"/>
                          <a:gd name="T6" fmla="*/ 22 w 54"/>
                          <a:gd name="T7" fmla="*/ 19 h 81"/>
                          <a:gd name="T8" fmla="*/ 28 w 54"/>
                          <a:gd name="T9" fmla="*/ 14 h 81"/>
                          <a:gd name="T10" fmla="*/ 32 w 54"/>
                          <a:gd name="T11" fmla="*/ 9 h 81"/>
                          <a:gd name="T12" fmla="*/ 34 w 54"/>
                          <a:gd name="T13" fmla="*/ 6 h 81"/>
                          <a:gd name="T14" fmla="*/ 39 w 54"/>
                          <a:gd name="T15" fmla="*/ 2 h 81"/>
                          <a:gd name="T16" fmla="*/ 41 w 54"/>
                          <a:gd name="T17" fmla="*/ 0 h 81"/>
                          <a:gd name="T18" fmla="*/ 41 w 54"/>
                          <a:gd name="T19" fmla="*/ 0 h 81"/>
                          <a:gd name="T20" fmla="*/ 53 w 54"/>
                          <a:gd name="T21" fmla="*/ 8 h 81"/>
                          <a:gd name="T22" fmla="*/ 53 w 54"/>
                          <a:gd name="T23" fmla="*/ 8 h 81"/>
                          <a:gd name="T24" fmla="*/ 54 w 54"/>
                          <a:gd name="T25" fmla="*/ 9 h 81"/>
                          <a:gd name="T26" fmla="*/ 53 w 54"/>
                          <a:gd name="T27" fmla="*/ 12 h 81"/>
                          <a:gd name="T28" fmla="*/ 53 w 54"/>
                          <a:gd name="T29" fmla="*/ 12 h 81"/>
                          <a:gd name="T30" fmla="*/ 49 w 54"/>
                          <a:gd name="T31" fmla="*/ 18 h 81"/>
                          <a:gd name="T32" fmla="*/ 40 w 54"/>
                          <a:gd name="T33" fmla="*/ 21 h 81"/>
                          <a:gd name="T34" fmla="*/ 33 w 54"/>
                          <a:gd name="T35" fmla="*/ 33 h 81"/>
                          <a:gd name="T36" fmla="*/ 27 w 54"/>
                          <a:gd name="T37" fmla="*/ 43 h 81"/>
                          <a:gd name="T38" fmla="*/ 28 w 54"/>
                          <a:gd name="T39" fmla="*/ 47 h 81"/>
                          <a:gd name="T40" fmla="*/ 23 w 54"/>
                          <a:gd name="T41" fmla="*/ 52 h 81"/>
                          <a:gd name="T42" fmla="*/ 15 w 54"/>
                          <a:gd name="T43" fmla="*/ 64 h 81"/>
                          <a:gd name="T44" fmla="*/ 0 w 54"/>
                          <a:gd name="T45" fmla="*/ 81 h 81"/>
                          <a:gd name="T46" fmla="*/ 0 w 54"/>
                          <a:gd name="T47" fmla="*/ 81 h 81"/>
                          <a:gd name="T48" fmla="*/ 0 w 54"/>
                          <a:gd name="T49" fmla="*/ 79 h 81"/>
                          <a:gd name="T50" fmla="*/ 0 w 54"/>
                          <a:gd name="T51" fmla="*/ 78 h 81"/>
                          <a:gd name="T52" fmla="*/ 0 w 54"/>
                          <a:gd name="T53" fmla="*/ 78 h 81"/>
                          <a:gd name="T54" fmla="*/ 0 w 54"/>
                          <a:gd name="T55" fmla="*/ 65 h 81"/>
                          <a:gd name="T56" fmla="*/ 2 w 54"/>
                          <a:gd name="T57" fmla="*/ 59 h 81"/>
                          <a:gd name="T58" fmla="*/ 2 w 54"/>
                          <a:gd name="T59" fmla="*/ 44 h 81"/>
                          <a:gd name="T60" fmla="*/ 2 w 54"/>
                          <a:gd name="T61" fmla="*/ 3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 h="81">
                            <a:moveTo>
                              <a:pt x="2" y="34"/>
                            </a:moveTo>
                            <a:cubicBezTo>
                              <a:pt x="3" y="35"/>
                              <a:pt x="4" y="36"/>
                              <a:pt x="5" y="36"/>
                            </a:cubicBezTo>
                            <a:cubicBezTo>
                              <a:pt x="10" y="36"/>
                              <a:pt x="9" y="30"/>
                              <a:pt x="13" y="28"/>
                            </a:cubicBezTo>
                            <a:cubicBezTo>
                              <a:pt x="18" y="25"/>
                              <a:pt x="19" y="23"/>
                              <a:pt x="22" y="19"/>
                            </a:cubicBezTo>
                            <a:cubicBezTo>
                              <a:pt x="24" y="16"/>
                              <a:pt x="26" y="16"/>
                              <a:pt x="28" y="14"/>
                            </a:cubicBezTo>
                            <a:cubicBezTo>
                              <a:pt x="30" y="13"/>
                              <a:pt x="30" y="11"/>
                              <a:pt x="32" y="9"/>
                            </a:cubicBezTo>
                            <a:cubicBezTo>
                              <a:pt x="32" y="8"/>
                              <a:pt x="33" y="7"/>
                              <a:pt x="34" y="6"/>
                            </a:cubicBezTo>
                            <a:cubicBezTo>
                              <a:pt x="36" y="5"/>
                              <a:pt x="39" y="4"/>
                              <a:pt x="39" y="2"/>
                            </a:cubicBezTo>
                            <a:cubicBezTo>
                              <a:pt x="40" y="1"/>
                              <a:pt x="40" y="1"/>
                              <a:pt x="41" y="0"/>
                            </a:cubicBezTo>
                            <a:cubicBezTo>
                              <a:pt x="41" y="0"/>
                              <a:pt x="41" y="0"/>
                              <a:pt x="41" y="0"/>
                            </a:cubicBezTo>
                            <a:cubicBezTo>
                              <a:pt x="45" y="3"/>
                              <a:pt x="50" y="4"/>
                              <a:pt x="53" y="8"/>
                            </a:cubicBezTo>
                            <a:cubicBezTo>
                              <a:pt x="53" y="8"/>
                              <a:pt x="53" y="8"/>
                              <a:pt x="53" y="8"/>
                            </a:cubicBezTo>
                            <a:cubicBezTo>
                              <a:pt x="53" y="9"/>
                              <a:pt x="53" y="9"/>
                              <a:pt x="54" y="9"/>
                            </a:cubicBezTo>
                            <a:cubicBezTo>
                              <a:pt x="53" y="12"/>
                              <a:pt x="53" y="12"/>
                              <a:pt x="53" y="12"/>
                            </a:cubicBezTo>
                            <a:cubicBezTo>
                              <a:pt x="53" y="12"/>
                              <a:pt x="53" y="12"/>
                              <a:pt x="53" y="12"/>
                            </a:cubicBezTo>
                            <a:cubicBezTo>
                              <a:pt x="52" y="14"/>
                              <a:pt x="51" y="17"/>
                              <a:pt x="49" y="18"/>
                            </a:cubicBezTo>
                            <a:cubicBezTo>
                              <a:pt x="46" y="20"/>
                              <a:pt x="43" y="18"/>
                              <a:pt x="40" y="21"/>
                            </a:cubicBezTo>
                            <a:cubicBezTo>
                              <a:pt x="36" y="24"/>
                              <a:pt x="36" y="29"/>
                              <a:pt x="33" y="33"/>
                            </a:cubicBezTo>
                            <a:cubicBezTo>
                              <a:pt x="31" y="37"/>
                              <a:pt x="27" y="39"/>
                              <a:pt x="27" y="43"/>
                            </a:cubicBezTo>
                            <a:cubicBezTo>
                              <a:pt x="27" y="45"/>
                              <a:pt x="28" y="45"/>
                              <a:pt x="28" y="47"/>
                            </a:cubicBezTo>
                            <a:cubicBezTo>
                              <a:pt x="28" y="50"/>
                              <a:pt x="25" y="50"/>
                              <a:pt x="23" y="52"/>
                            </a:cubicBezTo>
                            <a:cubicBezTo>
                              <a:pt x="20" y="56"/>
                              <a:pt x="18" y="59"/>
                              <a:pt x="15" y="64"/>
                            </a:cubicBezTo>
                            <a:cubicBezTo>
                              <a:pt x="10" y="71"/>
                              <a:pt x="9" y="79"/>
                              <a:pt x="0" y="81"/>
                            </a:cubicBezTo>
                            <a:cubicBezTo>
                              <a:pt x="0" y="81"/>
                              <a:pt x="0" y="81"/>
                              <a:pt x="0" y="81"/>
                            </a:cubicBezTo>
                            <a:cubicBezTo>
                              <a:pt x="0" y="80"/>
                              <a:pt x="0" y="80"/>
                              <a:pt x="0" y="79"/>
                            </a:cubicBezTo>
                            <a:cubicBezTo>
                              <a:pt x="0" y="78"/>
                              <a:pt x="0" y="78"/>
                              <a:pt x="0" y="78"/>
                            </a:cubicBezTo>
                            <a:cubicBezTo>
                              <a:pt x="0" y="78"/>
                              <a:pt x="0" y="78"/>
                              <a:pt x="0" y="78"/>
                            </a:cubicBezTo>
                            <a:cubicBezTo>
                              <a:pt x="0" y="72"/>
                              <a:pt x="0" y="70"/>
                              <a:pt x="0" y="65"/>
                            </a:cubicBezTo>
                            <a:cubicBezTo>
                              <a:pt x="0" y="62"/>
                              <a:pt x="1" y="61"/>
                              <a:pt x="2" y="59"/>
                            </a:cubicBezTo>
                            <a:cubicBezTo>
                              <a:pt x="2" y="53"/>
                              <a:pt x="2" y="49"/>
                              <a:pt x="2" y="44"/>
                            </a:cubicBezTo>
                            <a:cubicBezTo>
                              <a:pt x="2" y="39"/>
                              <a:pt x="3" y="38"/>
                              <a:pt x="2" y="34"/>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74" name="Group 373"/>
                      <p:cNvGrpSpPr/>
                      <p:nvPr/>
                    </p:nvGrpSpPr>
                    <p:grpSpPr>
                      <a:xfrm>
                        <a:off x="3998645" y="687519"/>
                        <a:ext cx="5016406" cy="4322850"/>
                        <a:chOff x="3998645" y="687519"/>
                        <a:chExt cx="5016406" cy="4322850"/>
                      </a:xfrm>
                      <a:grpFill/>
                    </p:grpSpPr>
                    <p:sp>
                      <p:nvSpPr>
                        <p:cNvPr id="377" name="Freeform 40"/>
                        <p:cNvSpPr>
                          <a:spLocks/>
                        </p:cNvSpPr>
                        <p:nvPr/>
                      </p:nvSpPr>
                      <p:spPr bwMode="auto">
                        <a:xfrm>
                          <a:off x="6887841" y="3662554"/>
                          <a:ext cx="390518" cy="722327"/>
                        </a:xfrm>
                        <a:custGeom>
                          <a:avLst/>
                          <a:gdLst>
                            <a:gd name="T0" fmla="*/ 57 w 191"/>
                            <a:gd name="T1" fmla="*/ 0 h 354"/>
                            <a:gd name="T2" fmla="*/ 61 w 191"/>
                            <a:gd name="T3" fmla="*/ 15 h 354"/>
                            <a:gd name="T4" fmla="*/ 74 w 191"/>
                            <a:gd name="T5" fmla="*/ 16 h 354"/>
                            <a:gd name="T6" fmla="*/ 77 w 191"/>
                            <a:gd name="T7" fmla="*/ 35 h 354"/>
                            <a:gd name="T8" fmla="*/ 87 w 191"/>
                            <a:gd name="T9" fmla="*/ 71 h 354"/>
                            <a:gd name="T10" fmla="*/ 100 w 191"/>
                            <a:gd name="T11" fmla="*/ 48 h 354"/>
                            <a:gd name="T12" fmla="*/ 110 w 191"/>
                            <a:gd name="T13" fmla="*/ 51 h 354"/>
                            <a:gd name="T14" fmla="*/ 124 w 191"/>
                            <a:gd name="T15" fmla="*/ 46 h 354"/>
                            <a:gd name="T16" fmla="*/ 146 w 191"/>
                            <a:gd name="T17" fmla="*/ 44 h 354"/>
                            <a:gd name="T18" fmla="*/ 165 w 191"/>
                            <a:gd name="T19" fmla="*/ 58 h 354"/>
                            <a:gd name="T20" fmla="*/ 173 w 191"/>
                            <a:gd name="T21" fmla="*/ 80 h 354"/>
                            <a:gd name="T22" fmla="*/ 191 w 191"/>
                            <a:gd name="T23" fmla="*/ 91 h 354"/>
                            <a:gd name="T24" fmla="*/ 180 w 191"/>
                            <a:gd name="T25" fmla="*/ 130 h 354"/>
                            <a:gd name="T26" fmla="*/ 143 w 191"/>
                            <a:gd name="T27" fmla="*/ 132 h 354"/>
                            <a:gd name="T28" fmla="*/ 125 w 191"/>
                            <a:gd name="T29" fmla="*/ 149 h 354"/>
                            <a:gd name="T30" fmla="*/ 131 w 191"/>
                            <a:gd name="T31" fmla="*/ 172 h 354"/>
                            <a:gd name="T32" fmla="*/ 140 w 191"/>
                            <a:gd name="T33" fmla="*/ 204 h 354"/>
                            <a:gd name="T34" fmla="*/ 136 w 191"/>
                            <a:gd name="T35" fmla="*/ 201 h 354"/>
                            <a:gd name="T36" fmla="*/ 119 w 191"/>
                            <a:gd name="T37" fmla="*/ 185 h 354"/>
                            <a:gd name="T38" fmla="*/ 103 w 191"/>
                            <a:gd name="T39" fmla="*/ 183 h 354"/>
                            <a:gd name="T40" fmla="*/ 87 w 191"/>
                            <a:gd name="T41" fmla="*/ 184 h 354"/>
                            <a:gd name="T42" fmla="*/ 86 w 191"/>
                            <a:gd name="T43" fmla="*/ 165 h 354"/>
                            <a:gd name="T44" fmla="*/ 79 w 191"/>
                            <a:gd name="T45" fmla="*/ 164 h 354"/>
                            <a:gd name="T46" fmla="*/ 67 w 191"/>
                            <a:gd name="T47" fmla="*/ 161 h 354"/>
                            <a:gd name="T48" fmla="*/ 69 w 191"/>
                            <a:gd name="T49" fmla="*/ 175 h 354"/>
                            <a:gd name="T50" fmla="*/ 67 w 191"/>
                            <a:gd name="T51" fmla="*/ 191 h 354"/>
                            <a:gd name="T52" fmla="*/ 65 w 191"/>
                            <a:gd name="T53" fmla="*/ 211 h 354"/>
                            <a:gd name="T54" fmla="*/ 61 w 191"/>
                            <a:gd name="T55" fmla="*/ 224 h 354"/>
                            <a:gd name="T56" fmla="*/ 56 w 191"/>
                            <a:gd name="T57" fmla="*/ 249 h 354"/>
                            <a:gd name="T58" fmla="*/ 60 w 191"/>
                            <a:gd name="T59" fmla="*/ 274 h 354"/>
                            <a:gd name="T60" fmla="*/ 71 w 191"/>
                            <a:gd name="T61" fmla="*/ 273 h 354"/>
                            <a:gd name="T62" fmla="*/ 81 w 191"/>
                            <a:gd name="T63" fmla="*/ 299 h 354"/>
                            <a:gd name="T64" fmla="*/ 103 w 191"/>
                            <a:gd name="T65" fmla="*/ 326 h 354"/>
                            <a:gd name="T66" fmla="*/ 116 w 191"/>
                            <a:gd name="T67" fmla="*/ 332 h 354"/>
                            <a:gd name="T68" fmla="*/ 129 w 191"/>
                            <a:gd name="T69" fmla="*/ 338 h 354"/>
                            <a:gd name="T70" fmla="*/ 123 w 191"/>
                            <a:gd name="T71" fmla="*/ 351 h 354"/>
                            <a:gd name="T72" fmla="*/ 104 w 191"/>
                            <a:gd name="T73" fmla="*/ 346 h 354"/>
                            <a:gd name="T74" fmla="*/ 84 w 191"/>
                            <a:gd name="T75" fmla="*/ 338 h 354"/>
                            <a:gd name="T76" fmla="*/ 78 w 191"/>
                            <a:gd name="T77" fmla="*/ 338 h 354"/>
                            <a:gd name="T78" fmla="*/ 59 w 191"/>
                            <a:gd name="T79" fmla="*/ 321 h 354"/>
                            <a:gd name="T80" fmla="*/ 48 w 191"/>
                            <a:gd name="T81" fmla="*/ 305 h 354"/>
                            <a:gd name="T82" fmla="*/ 33 w 191"/>
                            <a:gd name="T83" fmla="*/ 297 h 354"/>
                            <a:gd name="T84" fmla="*/ 34 w 191"/>
                            <a:gd name="T85" fmla="*/ 274 h 354"/>
                            <a:gd name="T86" fmla="*/ 38 w 191"/>
                            <a:gd name="T87" fmla="*/ 256 h 354"/>
                            <a:gd name="T88" fmla="*/ 53 w 191"/>
                            <a:gd name="T89" fmla="*/ 226 h 354"/>
                            <a:gd name="T90" fmla="*/ 47 w 191"/>
                            <a:gd name="T91" fmla="*/ 171 h 354"/>
                            <a:gd name="T92" fmla="*/ 25 w 191"/>
                            <a:gd name="T93" fmla="*/ 147 h 354"/>
                            <a:gd name="T94" fmla="*/ 30 w 191"/>
                            <a:gd name="T95" fmla="*/ 124 h 354"/>
                            <a:gd name="T96" fmla="*/ 23 w 191"/>
                            <a:gd name="T97" fmla="*/ 94 h 354"/>
                            <a:gd name="T98" fmla="*/ 0 w 191"/>
                            <a:gd name="T99" fmla="*/ 60 h 354"/>
                            <a:gd name="T100" fmla="*/ 3 w 191"/>
                            <a:gd name="T101" fmla="*/ 38 h 354"/>
                            <a:gd name="T102" fmla="*/ 22 w 191"/>
                            <a:gd name="T103" fmla="*/ 23 h 354"/>
                            <a:gd name="T104" fmla="*/ 36 w 191"/>
                            <a:gd name="T105" fmla="*/ 12 h 354"/>
                            <a:gd name="T106" fmla="*/ 50 w 191"/>
                            <a:gd name="T107" fmla="*/ 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1" h="354">
                              <a:moveTo>
                                <a:pt x="50" y="3"/>
                              </a:moveTo>
                              <a:cubicBezTo>
                                <a:pt x="51" y="3"/>
                                <a:pt x="52" y="4"/>
                                <a:pt x="53" y="4"/>
                              </a:cubicBezTo>
                              <a:cubicBezTo>
                                <a:pt x="55" y="4"/>
                                <a:pt x="55" y="0"/>
                                <a:pt x="57" y="0"/>
                              </a:cubicBezTo>
                              <a:cubicBezTo>
                                <a:pt x="59" y="0"/>
                                <a:pt x="59" y="4"/>
                                <a:pt x="62" y="4"/>
                              </a:cubicBezTo>
                              <a:cubicBezTo>
                                <a:pt x="62" y="5"/>
                                <a:pt x="62" y="5"/>
                                <a:pt x="62" y="6"/>
                              </a:cubicBezTo>
                              <a:cubicBezTo>
                                <a:pt x="62" y="10"/>
                                <a:pt x="61" y="12"/>
                                <a:pt x="61" y="15"/>
                              </a:cubicBezTo>
                              <a:cubicBezTo>
                                <a:pt x="61" y="18"/>
                                <a:pt x="64" y="18"/>
                                <a:pt x="67" y="19"/>
                              </a:cubicBezTo>
                              <a:cubicBezTo>
                                <a:pt x="68" y="19"/>
                                <a:pt x="68" y="20"/>
                                <a:pt x="69" y="20"/>
                              </a:cubicBezTo>
                              <a:cubicBezTo>
                                <a:pt x="72" y="20"/>
                                <a:pt x="73" y="18"/>
                                <a:pt x="74" y="16"/>
                              </a:cubicBezTo>
                              <a:cubicBezTo>
                                <a:pt x="79" y="16"/>
                                <a:pt x="79" y="16"/>
                                <a:pt x="79" y="16"/>
                              </a:cubicBezTo>
                              <a:cubicBezTo>
                                <a:pt x="79" y="26"/>
                                <a:pt x="79" y="26"/>
                                <a:pt x="79" y="26"/>
                              </a:cubicBezTo>
                              <a:cubicBezTo>
                                <a:pt x="79" y="29"/>
                                <a:pt x="77" y="31"/>
                                <a:pt x="77" y="35"/>
                              </a:cubicBezTo>
                              <a:cubicBezTo>
                                <a:pt x="77" y="38"/>
                                <a:pt x="79" y="40"/>
                                <a:pt x="79" y="43"/>
                              </a:cubicBezTo>
                              <a:cubicBezTo>
                                <a:pt x="79" y="45"/>
                                <a:pt x="77" y="46"/>
                                <a:pt x="77" y="48"/>
                              </a:cubicBezTo>
                              <a:cubicBezTo>
                                <a:pt x="77" y="58"/>
                                <a:pt x="81" y="63"/>
                                <a:pt x="87" y="71"/>
                              </a:cubicBezTo>
                              <a:cubicBezTo>
                                <a:pt x="90" y="68"/>
                                <a:pt x="88" y="64"/>
                                <a:pt x="91" y="60"/>
                              </a:cubicBezTo>
                              <a:cubicBezTo>
                                <a:pt x="93" y="55"/>
                                <a:pt x="95" y="53"/>
                                <a:pt x="95" y="48"/>
                              </a:cubicBezTo>
                              <a:cubicBezTo>
                                <a:pt x="97" y="48"/>
                                <a:pt x="98" y="48"/>
                                <a:pt x="100" y="48"/>
                              </a:cubicBezTo>
                              <a:cubicBezTo>
                                <a:pt x="101" y="48"/>
                                <a:pt x="101" y="47"/>
                                <a:pt x="103" y="47"/>
                              </a:cubicBezTo>
                              <a:cubicBezTo>
                                <a:pt x="104" y="47"/>
                                <a:pt x="104" y="49"/>
                                <a:pt x="104" y="49"/>
                              </a:cubicBezTo>
                              <a:cubicBezTo>
                                <a:pt x="106" y="50"/>
                                <a:pt x="108" y="50"/>
                                <a:pt x="110" y="51"/>
                              </a:cubicBezTo>
                              <a:cubicBezTo>
                                <a:pt x="113" y="52"/>
                                <a:pt x="114" y="54"/>
                                <a:pt x="117" y="56"/>
                              </a:cubicBezTo>
                              <a:cubicBezTo>
                                <a:pt x="118" y="53"/>
                                <a:pt x="117" y="49"/>
                                <a:pt x="119" y="47"/>
                              </a:cubicBezTo>
                              <a:cubicBezTo>
                                <a:pt x="121" y="46"/>
                                <a:pt x="122" y="47"/>
                                <a:pt x="124" y="46"/>
                              </a:cubicBezTo>
                              <a:cubicBezTo>
                                <a:pt x="127" y="43"/>
                                <a:pt x="129" y="40"/>
                                <a:pt x="129" y="36"/>
                              </a:cubicBezTo>
                              <a:cubicBezTo>
                                <a:pt x="134" y="36"/>
                                <a:pt x="134" y="36"/>
                                <a:pt x="134" y="36"/>
                              </a:cubicBezTo>
                              <a:cubicBezTo>
                                <a:pt x="139" y="36"/>
                                <a:pt x="142" y="40"/>
                                <a:pt x="146" y="44"/>
                              </a:cubicBezTo>
                              <a:cubicBezTo>
                                <a:pt x="148" y="47"/>
                                <a:pt x="151" y="47"/>
                                <a:pt x="154" y="48"/>
                              </a:cubicBezTo>
                              <a:cubicBezTo>
                                <a:pt x="157" y="49"/>
                                <a:pt x="157" y="52"/>
                                <a:pt x="160" y="54"/>
                              </a:cubicBezTo>
                              <a:cubicBezTo>
                                <a:pt x="162" y="55"/>
                                <a:pt x="164" y="56"/>
                                <a:pt x="165" y="58"/>
                              </a:cubicBezTo>
                              <a:cubicBezTo>
                                <a:pt x="166" y="61"/>
                                <a:pt x="164" y="63"/>
                                <a:pt x="164" y="67"/>
                              </a:cubicBezTo>
                              <a:cubicBezTo>
                                <a:pt x="164" y="71"/>
                                <a:pt x="164" y="73"/>
                                <a:pt x="166" y="77"/>
                              </a:cubicBezTo>
                              <a:cubicBezTo>
                                <a:pt x="167" y="79"/>
                                <a:pt x="170" y="78"/>
                                <a:pt x="173" y="80"/>
                              </a:cubicBezTo>
                              <a:cubicBezTo>
                                <a:pt x="174" y="80"/>
                                <a:pt x="175" y="82"/>
                                <a:pt x="176" y="82"/>
                              </a:cubicBezTo>
                              <a:cubicBezTo>
                                <a:pt x="179" y="83"/>
                                <a:pt x="179" y="85"/>
                                <a:pt x="181" y="87"/>
                              </a:cubicBezTo>
                              <a:cubicBezTo>
                                <a:pt x="184" y="90"/>
                                <a:pt x="191" y="87"/>
                                <a:pt x="191" y="91"/>
                              </a:cubicBezTo>
                              <a:cubicBezTo>
                                <a:pt x="191" y="96"/>
                                <a:pt x="184" y="96"/>
                                <a:pt x="184" y="100"/>
                              </a:cubicBezTo>
                              <a:cubicBezTo>
                                <a:pt x="184" y="103"/>
                                <a:pt x="189" y="104"/>
                                <a:pt x="189" y="107"/>
                              </a:cubicBezTo>
                              <a:cubicBezTo>
                                <a:pt x="189" y="116"/>
                                <a:pt x="184" y="122"/>
                                <a:pt x="180" y="130"/>
                              </a:cubicBezTo>
                              <a:cubicBezTo>
                                <a:pt x="180" y="130"/>
                                <a:pt x="180" y="130"/>
                                <a:pt x="180" y="130"/>
                              </a:cubicBezTo>
                              <a:cubicBezTo>
                                <a:pt x="169" y="129"/>
                                <a:pt x="164" y="134"/>
                                <a:pt x="153" y="134"/>
                              </a:cubicBezTo>
                              <a:cubicBezTo>
                                <a:pt x="149" y="134"/>
                                <a:pt x="147" y="132"/>
                                <a:pt x="143" y="132"/>
                              </a:cubicBezTo>
                              <a:cubicBezTo>
                                <a:pt x="139" y="132"/>
                                <a:pt x="138" y="136"/>
                                <a:pt x="134" y="139"/>
                              </a:cubicBezTo>
                              <a:cubicBezTo>
                                <a:pt x="130" y="141"/>
                                <a:pt x="126" y="143"/>
                                <a:pt x="125" y="147"/>
                              </a:cubicBezTo>
                              <a:cubicBezTo>
                                <a:pt x="125" y="148"/>
                                <a:pt x="125" y="148"/>
                                <a:pt x="125" y="149"/>
                              </a:cubicBezTo>
                              <a:cubicBezTo>
                                <a:pt x="125" y="153"/>
                                <a:pt x="129" y="156"/>
                                <a:pt x="129" y="160"/>
                              </a:cubicBezTo>
                              <a:cubicBezTo>
                                <a:pt x="129" y="163"/>
                                <a:pt x="127" y="163"/>
                                <a:pt x="127" y="165"/>
                              </a:cubicBezTo>
                              <a:cubicBezTo>
                                <a:pt x="127" y="168"/>
                                <a:pt x="130" y="169"/>
                                <a:pt x="131" y="172"/>
                              </a:cubicBezTo>
                              <a:cubicBezTo>
                                <a:pt x="134" y="175"/>
                                <a:pt x="135" y="178"/>
                                <a:pt x="135" y="182"/>
                              </a:cubicBezTo>
                              <a:cubicBezTo>
                                <a:pt x="135" y="189"/>
                                <a:pt x="135" y="189"/>
                                <a:pt x="135" y="189"/>
                              </a:cubicBezTo>
                              <a:cubicBezTo>
                                <a:pt x="135" y="195"/>
                                <a:pt x="140" y="198"/>
                                <a:pt x="140" y="204"/>
                              </a:cubicBezTo>
                              <a:cubicBezTo>
                                <a:pt x="140" y="204"/>
                                <a:pt x="140" y="204"/>
                                <a:pt x="140" y="204"/>
                              </a:cubicBezTo>
                              <a:cubicBezTo>
                                <a:pt x="139" y="204"/>
                                <a:pt x="138" y="204"/>
                                <a:pt x="138" y="203"/>
                              </a:cubicBezTo>
                              <a:cubicBezTo>
                                <a:pt x="137" y="203"/>
                                <a:pt x="136" y="202"/>
                                <a:pt x="136" y="201"/>
                              </a:cubicBezTo>
                              <a:cubicBezTo>
                                <a:pt x="133" y="195"/>
                                <a:pt x="130" y="190"/>
                                <a:pt x="123" y="189"/>
                              </a:cubicBezTo>
                              <a:cubicBezTo>
                                <a:pt x="120" y="189"/>
                                <a:pt x="120" y="189"/>
                                <a:pt x="120" y="189"/>
                              </a:cubicBezTo>
                              <a:cubicBezTo>
                                <a:pt x="120" y="188"/>
                                <a:pt x="120" y="185"/>
                                <a:pt x="119" y="185"/>
                              </a:cubicBezTo>
                              <a:cubicBezTo>
                                <a:pt x="118" y="185"/>
                                <a:pt x="118" y="186"/>
                                <a:pt x="117" y="186"/>
                              </a:cubicBezTo>
                              <a:cubicBezTo>
                                <a:pt x="112" y="186"/>
                                <a:pt x="111" y="180"/>
                                <a:pt x="106" y="180"/>
                              </a:cubicBezTo>
                              <a:cubicBezTo>
                                <a:pt x="104" y="180"/>
                                <a:pt x="104" y="182"/>
                                <a:pt x="103" y="183"/>
                              </a:cubicBezTo>
                              <a:cubicBezTo>
                                <a:pt x="102" y="183"/>
                                <a:pt x="101" y="183"/>
                                <a:pt x="100" y="183"/>
                              </a:cubicBezTo>
                              <a:cubicBezTo>
                                <a:pt x="97" y="183"/>
                                <a:pt x="97" y="183"/>
                                <a:pt x="97" y="183"/>
                              </a:cubicBezTo>
                              <a:cubicBezTo>
                                <a:pt x="93" y="183"/>
                                <a:pt x="91" y="184"/>
                                <a:pt x="87" y="184"/>
                              </a:cubicBezTo>
                              <a:cubicBezTo>
                                <a:pt x="86" y="184"/>
                                <a:pt x="86" y="183"/>
                                <a:pt x="86" y="182"/>
                              </a:cubicBezTo>
                              <a:cubicBezTo>
                                <a:pt x="85" y="181"/>
                                <a:pt x="84" y="179"/>
                                <a:pt x="84" y="178"/>
                              </a:cubicBezTo>
                              <a:cubicBezTo>
                                <a:pt x="84" y="173"/>
                                <a:pt x="86" y="170"/>
                                <a:pt x="86" y="165"/>
                              </a:cubicBezTo>
                              <a:cubicBezTo>
                                <a:pt x="86" y="163"/>
                                <a:pt x="86" y="163"/>
                                <a:pt x="86" y="163"/>
                              </a:cubicBezTo>
                              <a:cubicBezTo>
                                <a:pt x="86" y="163"/>
                                <a:pt x="86" y="163"/>
                                <a:pt x="85" y="163"/>
                              </a:cubicBezTo>
                              <a:cubicBezTo>
                                <a:pt x="83" y="163"/>
                                <a:pt x="81" y="164"/>
                                <a:pt x="79" y="164"/>
                              </a:cubicBezTo>
                              <a:cubicBezTo>
                                <a:pt x="76" y="164"/>
                                <a:pt x="75" y="163"/>
                                <a:pt x="73" y="163"/>
                              </a:cubicBezTo>
                              <a:cubicBezTo>
                                <a:pt x="71" y="162"/>
                                <a:pt x="70" y="161"/>
                                <a:pt x="68" y="161"/>
                              </a:cubicBezTo>
                              <a:cubicBezTo>
                                <a:pt x="67" y="161"/>
                                <a:pt x="67" y="161"/>
                                <a:pt x="67" y="161"/>
                              </a:cubicBezTo>
                              <a:cubicBezTo>
                                <a:pt x="67" y="167"/>
                                <a:pt x="67" y="167"/>
                                <a:pt x="67" y="167"/>
                              </a:cubicBezTo>
                              <a:cubicBezTo>
                                <a:pt x="67" y="169"/>
                                <a:pt x="66" y="170"/>
                                <a:pt x="66" y="172"/>
                              </a:cubicBezTo>
                              <a:cubicBezTo>
                                <a:pt x="66" y="174"/>
                                <a:pt x="68" y="174"/>
                                <a:pt x="69" y="175"/>
                              </a:cubicBezTo>
                              <a:cubicBezTo>
                                <a:pt x="69" y="176"/>
                                <a:pt x="69" y="177"/>
                                <a:pt x="69" y="178"/>
                              </a:cubicBezTo>
                              <a:cubicBezTo>
                                <a:pt x="69" y="182"/>
                                <a:pt x="67" y="183"/>
                                <a:pt x="67" y="187"/>
                              </a:cubicBezTo>
                              <a:cubicBezTo>
                                <a:pt x="67" y="191"/>
                                <a:pt x="67" y="191"/>
                                <a:pt x="67" y="191"/>
                              </a:cubicBezTo>
                              <a:cubicBezTo>
                                <a:pt x="67" y="192"/>
                                <a:pt x="68" y="193"/>
                                <a:pt x="68" y="195"/>
                              </a:cubicBezTo>
                              <a:cubicBezTo>
                                <a:pt x="69" y="197"/>
                                <a:pt x="69" y="199"/>
                                <a:pt x="69" y="202"/>
                              </a:cubicBezTo>
                              <a:cubicBezTo>
                                <a:pt x="69" y="206"/>
                                <a:pt x="66" y="208"/>
                                <a:pt x="65" y="211"/>
                              </a:cubicBezTo>
                              <a:cubicBezTo>
                                <a:pt x="65" y="212"/>
                                <a:pt x="64" y="212"/>
                                <a:pt x="64" y="212"/>
                              </a:cubicBezTo>
                              <a:cubicBezTo>
                                <a:pt x="62" y="214"/>
                                <a:pt x="63" y="216"/>
                                <a:pt x="63" y="218"/>
                              </a:cubicBezTo>
                              <a:cubicBezTo>
                                <a:pt x="63" y="221"/>
                                <a:pt x="61" y="222"/>
                                <a:pt x="61" y="224"/>
                              </a:cubicBezTo>
                              <a:cubicBezTo>
                                <a:pt x="60" y="227"/>
                                <a:pt x="61" y="230"/>
                                <a:pt x="60" y="233"/>
                              </a:cubicBezTo>
                              <a:cubicBezTo>
                                <a:pt x="59" y="236"/>
                                <a:pt x="57" y="237"/>
                                <a:pt x="56" y="240"/>
                              </a:cubicBezTo>
                              <a:cubicBezTo>
                                <a:pt x="55" y="243"/>
                                <a:pt x="56" y="245"/>
                                <a:pt x="56" y="249"/>
                              </a:cubicBezTo>
                              <a:cubicBezTo>
                                <a:pt x="56" y="257"/>
                                <a:pt x="58" y="261"/>
                                <a:pt x="58" y="269"/>
                              </a:cubicBezTo>
                              <a:cubicBezTo>
                                <a:pt x="58" y="273"/>
                                <a:pt x="58" y="273"/>
                                <a:pt x="58" y="273"/>
                              </a:cubicBezTo>
                              <a:cubicBezTo>
                                <a:pt x="59" y="273"/>
                                <a:pt x="59" y="274"/>
                                <a:pt x="60" y="274"/>
                              </a:cubicBezTo>
                              <a:cubicBezTo>
                                <a:pt x="61" y="274"/>
                                <a:pt x="61" y="272"/>
                                <a:pt x="61" y="272"/>
                              </a:cubicBezTo>
                              <a:cubicBezTo>
                                <a:pt x="63" y="272"/>
                                <a:pt x="64" y="272"/>
                                <a:pt x="65" y="272"/>
                              </a:cubicBezTo>
                              <a:cubicBezTo>
                                <a:pt x="67" y="272"/>
                                <a:pt x="69" y="273"/>
                                <a:pt x="71" y="273"/>
                              </a:cubicBezTo>
                              <a:cubicBezTo>
                                <a:pt x="71" y="277"/>
                                <a:pt x="74" y="279"/>
                                <a:pt x="75" y="284"/>
                              </a:cubicBezTo>
                              <a:cubicBezTo>
                                <a:pt x="75" y="288"/>
                                <a:pt x="75" y="288"/>
                                <a:pt x="75" y="288"/>
                              </a:cubicBezTo>
                              <a:cubicBezTo>
                                <a:pt x="75" y="293"/>
                                <a:pt x="80" y="294"/>
                                <a:pt x="81" y="299"/>
                              </a:cubicBezTo>
                              <a:cubicBezTo>
                                <a:pt x="83" y="303"/>
                                <a:pt x="83" y="306"/>
                                <a:pt x="84" y="311"/>
                              </a:cubicBezTo>
                              <a:cubicBezTo>
                                <a:pt x="86" y="317"/>
                                <a:pt x="89" y="320"/>
                                <a:pt x="94" y="322"/>
                              </a:cubicBezTo>
                              <a:cubicBezTo>
                                <a:pt x="97" y="324"/>
                                <a:pt x="99" y="326"/>
                                <a:pt x="103" y="326"/>
                              </a:cubicBezTo>
                              <a:cubicBezTo>
                                <a:pt x="105" y="326"/>
                                <a:pt x="106" y="324"/>
                                <a:pt x="108" y="324"/>
                              </a:cubicBezTo>
                              <a:cubicBezTo>
                                <a:pt x="110" y="324"/>
                                <a:pt x="110" y="326"/>
                                <a:pt x="112" y="327"/>
                              </a:cubicBezTo>
                              <a:cubicBezTo>
                                <a:pt x="114" y="328"/>
                                <a:pt x="116" y="329"/>
                                <a:pt x="116" y="332"/>
                              </a:cubicBezTo>
                              <a:cubicBezTo>
                                <a:pt x="120" y="335"/>
                                <a:pt x="123" y="335"/>
                                <a:pt x="128" y="337"/>
                              </a:cubicBezTo>
                              <a:cubicBezTo>
                                <a:pt x="128" y="338"/>
                                <a:pt x="129" y="338"/>
                                <a:pt x="129" y="338"/>
                              </a:cubicBezTo>
                              <a:cubicBezTo>
                                <a:pt x="129" y="338"/>
                                <a:pt x="129" y="338"/>
                                <a:pt x="129" y="338"/>
                              </a:cubicBezTo>
                              <a:cubicBezTo>
                                <a:pt x="127" y="339"/>
                                <a:pt x="125" y="341"/>
                                <a:pt x="125" y="343"/>
                              </a:cubicBezTo>
                              <a:cubicBezTo>
                                <a:pt x="125" y="350"/>
                                <a:pt x="125" y="350"/>
                                <a:pt x="125" y="350"/>
                              </a:cubicBezTo>
                              <a:cubicBezTo>
                                <a:pt x="124" y="350"/>
                                <a:pt x="123" y="351"/>
                                <a:pt x="123" y="351"/>
                              </a:cubicBezTo>
                              <a:cubicBezTo>
                                <a:pt x="120" y="351"/>
                                <a:pt x="119" y="347"/>
                                <a:pt x="116" y="347"/>
                              </a:cubicBezTo>
                              <a:cubicBezTo>
                                <a:pt x="112" y="347"/>
                                <a:pt x="112" y="354"/>
                                <a:pt x="108" y="354"/>
                              </a:cubicBezTo>
                              <a:cubicBezTo>
                                <a:pt x="105" y="354"/>
                                <a:pt x="106" y="349"/>
                                <a:pt x="104" y="346"/>
                              </a:cubicBezTo>
                              <a:cubicBezTo>
                                <a:pt x="103" y="345"/>
                                <a:pt x="101" y="345"/>
                                <a:pt x="99" y="345"/>
                              </a:cubicBezTo>
                              <a:cubicBezTo>
                                <a:pt x="96" y="344"/>
                                <a:pt x="94" y="344"/>
                                <a:pt x="92" y="342"/>
                              </a:cubicBezTo>
                              <a:cubicBezTo>
                                <a:pt x="89" y="340"/>
                                <a:pt x="87" y="338"/>
                                <a:pt x="84" y="338"/>
                              </a:cubicBezTo>
                              <a:cubicBezTo>
                                <a:pt x="82" y="338"/>
                                <a:pt x="81" y="340"/>
                                <a:pt x="79" y="340"/>
                              </a:cubicBezTo>
                              <a:cubicBezTo>
                                <a:pt x="79" y="340"/>
                                <a:pt x="79" y="340"/>
                                <a:pt x="79" y="340"/>
                              </a:cubicBezTo>
                              <a:cubicBezTo>
                                <a:pt x="78" y="340"/>
                                <a:pt x="78" y="339"/>
                                <a:pt x="78" y="338"/>
                              </a:cubicBezTo>
                              <a:cubicBezTo>
                                <a:pt x="76" y="336"/>
                                <a:pt x="75" y="335"/>
                                <a:pt x="72" y="333"/>
                              </a:cubicBezTo>
                              <a:cubicBezTo>
                                <a:pt x="69" y="331"/>
                                <a:pt x="67" y="328"/>
                                <a:pt x="64" y="326"/>
                              </a:cubicBezTo>
                              <a:cubicBezTo>
                                <a:pt x="62" y="324"/>
                                <a:pt x="60" y="323"/>
                                <a:pt x="59" y="321"/>
                              </a:cubicBezTo>
                              <a:cubicBezTo>
                                <a:pt x="58" y="317"/>
                                <a:pt x="58" y="315"/>
                                <a:pt x="56" y="313"/>
                              </a:cubicBezTo>
                              <a:cubicBezTo>
                                <a:pt x="55" y="311"/>
                                <a:pt x="55" y="310"/>
                                <a:pt x="53" y="309"/>
                              </a:cubicBezTo>
                              <a:cubicBezTo>
                                <a:pt x="51" y="308"/>
                                <a:pt x="50" y="307"/>
                                <a:pt x="48" y="305"/>
                              </a:cubicBezTo>
                              <a:cubicBezTo>
                                <a:pt x="47" y="303"/>
                                <a:pt x="46" y="302"/>
                                <a:pt x="44" y="302"/>
                              </a:cubicBezTo>
                              <a:cubicBezTo>
                                <a:pt x="41" y="302"/>
                                <a:pt x="40" y="302"/>
                                <a:pt x="37" y="302"/>
                              </a:cubicBezTo>
                              <a:cubicBezTo>
                                <a:pt x="34" y="302"/>
                                <a:pt x="33" y="300"/>
                                <a:pt x="33" y="297"/>
                              </a:cubicBezTo>
                              <a:cubicBezTo>
                                <a:pt x="31" y="294"/>
                                <a:pt x="31" y="292"/>
                                <a:pt x="31" y="289"/>
                              </a:cubicBezTo>
                              <a:cubicBezTo>
                                <a:pt x="31" y="283"/>
                                <a:pt x="31" y="283"/>
                                <a:pt x="31" y="283"/>
                              </a:cubicBezTo>
                              <a:cubicBezTo>
                                <a:pt x="31" y="279"/>
                                <a:pt x="33" y="278"/>
                                <a:pt x="34" y="274"/>
                              </a:cubicBezTo>
                              <a:cubicBezTo>
                                <a:pt x="35" y="272"/>
                                <a:pt x="35" y="270"/>
                                <a:pt x="35" y="268"/>
                              </a:cubicBezTo>
                              <a:cubicBezTo>
                                <a:pt x="37" y="263"/>
                                <a:pt x="38" y="261"/>
                                <a:pt x="38" y="256"/>
                              </a:cubicBezTo>
                              <a:cubicBezTo>
                                <a:pt x="38" y="256"/>
                                <a:pt x="38" y="256"/>
                                <a:pt x="38" y="256"/>
                              </a:cubicBezTo>
                              <a:cubicBezTo>
                                <a:pt x="40" y="254"/>
                                <a:pt x="42" y="253"/>
                                <a:pt x="45" y="251"/>
                              </a:cubicBezTo>
                              <a:cubicBezTo>
                                <a:pt x="47" y="249"/>
                                <a:pt x="46" y="246"/>
                                <a:pt x="47" y="243"/>
                              </a:cubicBezTo>
                              <a:cubicBezTo>
                                <a:pt x="49" y="236"/>
                                <a:pt x="50" y="232"/>
                                <a:pt x="53" y="226"/>
                              </a:cubicBezTo>
                              <a:cubicBezTo>
                                <a:pt x="55" y="221"/>
                                <a:pt x="59" y="219"/>
                                <a:pt x="59" y="214"/>
                              </a:cubicBezTo>
                              <a:cubicBezTo>
                                <a:pt x="59" y="207"/>
                                <a:pt x="57" y="203"/>
                                <a:pt x="54" y="196"/>
                              </a:cubicBezTo>
                              <a:cubicBezTo>
                                <a:pt x="51" y="187"/>
                                <a:pt x="49" y="181"/>
                                <a:pt x="47" y="171"/>
                              </a:cubicBezTo>
                              <a:cubicBezTo>
                                <a:pt x="46" y="166"/>
                                <a:pt x="42" y="164"/>
                                <a:pt x="38" y="160"/>
                              </a:cubicBezTo>
                              <a:cubicBezTo>
                                <a:pt x="35" y="158"/>
                                <a:pt x="35" y="155"/>
                                <a:pt x="34" y="152"/>
                              </a:cubicBezTo>
                              <a:cubicBezTo>
                                <a:pt x="32" y="149"/>
                                <a:pt x="28" y="150"/>
                                <a:pt x="25" y="147"/>
                              </a:cubicBezTo>
                              <a:cubicBezTo>
                                <a:pt x="23" y="144"/>
                                <a:pt x="25" y="141"/>
                                <a:pt x="24" y="138"/>
                              </a:cubicBezTo>
                              <a:cubicBezTo>
                                <a:pt x="23" y="136"/>
                                <a:pt x="21" y="135"/>
                                <a:pt x="19" y="133"/>
                              </a:cubicBezTo>
                              <a:cubicBezTo>
                                <a:pt x="24" y="132"/>
                                <a:pt x="27" y="129"/>
                                <a:pt x="30" y="124"/>
                              </a:cubicBezTo>
                              <a:cubicBezTo>
                                <a:pt x="31" y="122"/>
                                <a:pt x="33" y="121"/>
                                <a:pt x="33" y="118"/>
                              </a:cubicBezTo>
                              <a:cubicBezTo>
                                <a:pt x="33" y="110"/>
                                <a:pt x="31" y="106"/>
                                <a:pt x="29" y="98"/>
                              </a:cubicBezTo>
                              <a:cubicBezTo>
                                <a:pt x="28" y="96"/>
                                <a:pt x="25" y="96"/>
                                <a:pt x="23" y="94"/>
                              </a:cubicBezTo>
                              <a:cubicBezTo>
                                <a:pt x="22" y="92"/>
                                <a:pt x="23" y="90"/>
                                <a:pt x="22" y="87"/>
                              </a:cubicBezTo>
                              <a:cubicBezTo>
                                <a:pt x="20" y="84"/>
                                <a:pt x="19" y="81"/>
                                <a:pt x="16" y="79"/>
                              </a:cubicBezTo>
                              <a:cubicBezTo>
                                <a:pt x="8" y="73"/>
                                <a:pt x="3" y="69"/>
                                <a:pt x="0" y="60"/>
                              </a:cubicBezTo>
                              <a:cubicBezTo>
                                <a:pt x="2" y="60"/>
                                <a:pt x="3" y="60"/>
                                <a:pt x="5" y="59"/>
                              </a:cubicBezTo>
                              <a:cubicBezTo>
                                <a:pt x="7" y="58"/>
                                <a:pt x="5" y="55"/>
                                <a:pt x="5" y="52"/>
                              </a:cubicBezTo>
                              <a:cubicBezTo>
                                <a:pt x="5" y="46"/>
                                <a:pt x="3" y="43"/>
                                <a:pt x="3" y="38"/>
                              </a:cubicBezTo>
                              <a:cubicBezTo>
                                <a:pt x="3" y="35"/>
                                <a:pt x="5" y="34"/>
                                <a:pt x="6" y="31"/>
                              </a:cubicBezTo>
                              <a:cubicBezTo>
                                <a:pt x="6" y="29"/>
                                <a:pt x="4" y="27"/>
                                <a:pt x="6" y="26"/>
                              </a:cubicBezTo>
                              <a:cubicBezTo>
                                <a:pt x="10" y="21"/>
                                <a:pt x="16" y="24"/>
                                <a:pt x="22" y="23"/>
                              </a:cubicBezTo>
                              <a:cubicBezTo>
                                <a:pt x="27" y="22"/>
                                <a:pt x="29" y="16"/>
                                <a:pt x="29" y="10"/>
                              </a:cubicBezTo>
                              <a:cubicBezTo>
                                <a:pt x="30" y="10"/>
                                <a:pt x="31" y="10"/>
                                <a:pt x="32" y="10"/>
                              </a:cubicBezTo>
                              <a:cubicBezTo>
                                <a:pt x="34" y="10"/>
                                <a:pt x="34" y="12"/>
                                <a:pt x="36" y="12"/>
                              </a:cubicBezTo>
                              <a:cubicBezTo>
                                <a:pt x="39" y="12"/>
                                <a:pt x="39" y="8"/>
                                <a:pt x="41" y="6"/>
                              </a:cubicBezTo>
                              <a:cubicBezTo>
                                <a:pt x="42" y="6"/>
                                <a:pt x="43" y="6"/>
                                <a:pt x="44" y="6"/>
                              </a:cubicBezTo>
                              <a:cubicBezTo>
                                <a:pt x="46" y="5"/>
                                <a:pt x="47" y="4"/>
                                <a:pt x="50" y="3"/>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78" name="Group 377"/>
                        <p:cNvGrpSpPr/>
                        <p:nvPr/>
                      </p:nvGrpSpPr>
                      <p:grpSpPr>
                        <a:xfrm>
                          <a:off x="3998645" y="687519"/>
                          <a:ext cx="5016406" cy="4322850"/>
                          <a:chOff x="3998645" y="687519"/>
                          <a:chExt cx="5016406" cy="4322850"/>
                        </a:xfrm>
                        <a:grpFill/>
                      </p:grpSpPr>
                      <p:sp>
                        <p:nvSpPr>
                          <p:cNvPr id="380" name="Freeform 5"/>
                          <p:cNvSpPr>
                            <a:spLocks noEditPoints="1"/>
                          </p:cNvSpPr>
                          <p:nvPr/>
                        </p:nvSpPr>
                        <p:spPr bwMode="auto">
                          <a:xfrm>
                            <a:off x="5505154" y="2910064"/>
                            <a:ext cx="1323950" cy="1446242"/>
                          </a:xfrm>
                          <a:custGeom>
                            <a:avLst/>
                            <a:gdLst>
                              <a:gd name="T0" fmla="*/ 575 w 649"/>
                              <a:gd name="T1" fmla="*/ 592 h 709"/>
                              <a:gd name="T2" fmla="*/ 577 w 649"/>
                              <a:gd name="T3" fmla="*/ 577 h 709"/>
                              <a:gd name="T4" fmla="*/ 580 w 649"/>
                              <a:gd name="T5" fmla="*/ 559 h 709"/>
                              <a:gd name="T6" fmla="*/ 154 w 649"/>
                              <a:gd name="T7" fmla="*/ 0 h 709"/>
                              <a:gd name="T8" fmla="*/ 177 w 649"/>
                              <a:gd name="T9" fmla="*/ 11 h 709"/>
                              <a:gd name="T10" fmla="*/ 204 w 649"/>
                              <a:gd name="T11" fmla="*/ 38 h 709"/>
                              <a:gd name="T12" fmla="*/ 249 w 649"/>
                              <a:gd name="T13" fmla="*/ 97 h 709"/>
                              <a:gd name="T14" fmla="*/ 256 w 649"/>
                              <a:gd name="T15" fmla="*/ 152 h 709"/>
                              <a:gd name="T16" fmla="*/ 291 w 649"/>
                              <a:gd name="T17" fmla="*/ 213 h 709"/>
                              <a:gd name="T18" fmla="*/ 347 w 649"/>
                              <a:gd name="T19" fmla="*/ 240 h 709"/>
                              <a:gd name="T20" fmla="*/ 438 w 649"/>
                              <a:gd name="T21" fmla="*/ 257 h 709"/>
                              <a:gd name="T22" fmla="*/ 462 w 649"/>
                              <a:gd name="T23" fmla="*/ 231 h 709"/>
                              <a:gd name="T24" fmla="*/ 522 w 649"/>
                              <a:gd name="T25" fmla="*/ 240 h 709"/>
                              <a:gd name="T26" fmla="*/ 565 w 649"/>
                              <a:gd name="T27" fmla="*/ 200 h 709"/>
                              <a:gd name="T28" fmla="*/ 631 w 649"/>
                              <a:gd name="T29" fmla="*/ 189 h 709"/>
                              <a:gd name="T30" fmla="*/ 647 w 649"/>
                              <a:gd name="T31" fmla="*/ 222 h 709"/>
                              <a:gd name="T32" fmla="*/ 594 w 649"/>
                              <a:gd name="T33" fmla="*/ 260 h 709"/>
                              <a:gd name="T34" fmla="*/ 575 w 649"/>
                              <a:gd name="T35" fmla="*/ 308 h 709"/>
                              <a:gd name="T36" fmla="*/ 557 w 649"/>
                              <a:gd name="T37" fmla="*/ 357 h 709"/>
                              <a:gd name="T38" fmla="*/ 543 w 649"/>
                              <a:gd name="T39" fmla="*/ 311 h 709"/>
                              <a:gd name="T40" fmla="*/ 533 w 649"/>
                              <a:gd name="T41" fmla="*/ 302 h 709"/>
                              <a:gd name="T42" fmla="*/ 491 w 649"/>
                              <a:gd name="T43" fmla="*/ 282 h 709"/>
                              <a:gd name="T44" fmla="*/ 459 w 649"/>
                              <a:gd name="T45" fmla="*/ 248 h 709"/>
                              <a:gd name="T46" fmla="*/ 450 w 649"/>
                              <a:gd name="T47" fmla="*/ 299 h 709"/>
                              <a:gd name="T48" fmla="*/ 464 w 649"/>
                              <a:gd name="T49" fmla="*/ 373 h 709"/>
                              <a:gd name="T50" fmla="*/ 427 w 649"/>
                              <a:gd name="T51" fmla="*/ 379 h 709"/>
                              <a:gd name="T52" fmla="*/ 414 w 649"/>
                              <a:gd name="T53" fmla="*/ 415 h 709"/>
                              <a:gd name="T54" fmla="*/ 357 w 649"/>
                              <a:gd name="T55" fmla="*/ 463 h 709"/>
                              <a:gd name="T56" fmla="*/ 297 w 649"/>
                              <a:gd name="T57" fmla="*/ 516 h 709"/>
                              <a:gd name="T58" fmla="*/ 278 w 649"/>
                              <a:gd name="T59" fmla="*/ 579 h 709"/>
                              <a:gd name="T60" fmla="*/ 268 w 649"/>
                              <a:gd name="T61" fmla="*/ 643 h 709"/>
                              <a:gd name="T62" fmla="*/ 247 w 649"/>
                              <a:gd name="T63" fmla="*/ 667 h 709"/>
                              <a:gd name="T64" fmla="*/ 225 w 649"/>
                              <a:gd name="T65" fmla="*/ 689 h 709"/>
                              <a:gd name="T66" fmla="*/ 196 w 649"/>
                              <a:gd name="T67" fmla="*/ 699 h 709"/>
                              <a:gd name="T68" fmla="*/ 166 w 649"/>
                              <a:gd name="T69" fmla="*/ 635 h 709"/>
                              <a:gd name="T70" fmla="*/ 124 w 649"/>
                              <a:gd name="T71" fmla="*/ 530 h 709"/>
                              <a:gd name="T72" fmla="*/ 108 w 649"/>
                              <a:gd name="T73" fmla="*/ 476 h 709"/>
                              <a:gd name="T74" fmla="*/ 100 w 649"/>
                              <a:gd name="T75" fmla="*/ 385 h 709"/>
                              <a:gd name="T76" fmla="*/ 93 w 649"/>
                              <a:gd name="T77" fmla="*/ 372 h 709"/>
                              <a:gd name="T78" fmla="*/ 63 w 649"/>
                              <a:gd name="T79" fmla="*/ 396 h 709"/>
                              <a:gd name="T80" fmla="*/ 19 w 649"/>
                              <a:gd name="T81" fmla="*/ 352 h 709"/>
                              <a:gd name="T82" fmla="*/ 50 w 649"/>
                              <a:gd name="T83" fmla="*/ 340 h 709"/>
                              <a:gd name="T84" fmla="*/ 9 w 649"/>
                              <a:gd name="T85" fmla="*/ 322 h 709"/>
                              <a:gd name="T86" fmla="*/ 20 w 649"/>
                              <a:gd name="T87" fmla="*/ 310 h 709"/>
                              <a:gd name="T88" fmla="*/ 44 w 649"/>
                              <a:gd name="T89" fmla="*/ 310 h 709"/>
                              <a:gd name="T90" fmla="*/ 70 w 649"/>
                              <a:gd name="T91" fmla="*/ 301 h 709"/>
                              <a:gd name="T92" fmla="*/ 60 w 649"/>
                              <a:gd name="T93" fmla="*/ 280 h 709"/>
                              <a:gd name="T94" fmla="*/ 48 w 649"/>
                              <a:gd name="T95" fmla="*/ 258 h 709"/>
                              <a:gd name="T96" fmla="*/ 65 w 649"/>
                              <a:gd name="T97" fmla="*/ 226 h 709"/>
                              <a:gd name="T98" fmla="*/ 93 w 649"/>
                              <a:gd name="T99" fmla="*/ 227 h 709"/>
                              <a:gd name="T100" fmla="*/ 115 w 649"/>
                              <a:gd name="T101" fmla="*/ 206 h 709"/>
                              <a:gd name="T102" fmla="*/ 137 w 649"/>
                              <a:gd name="T103" fmla="*/ 167 h 709"/>
                              <a:gd name="T104" fmla="*/ 157 w 649"/>
                              <a:gd name="T105" fmla="*/ 130 h 709"/>
                              <a:gd name="T106" fmla="*/ 153 w 649"/>
                              <a:gd name="T107" fmla="*/ 118 h 709"/>
                              <a:gd name="T108" fmla="*/ 136 w 649"/>
                              <a:gd name="T109" fmla="*/ 72 h 709"/>
                              <a:gd name="T110" fmla="*/ 142 w 649"/>
                              <a:gd name="T111" fmla="*/ 1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9" h="709">
                                <a:moveTo>
                                  <a:pt x="566" y="627"/>
                                </a:moveTo>
                                <a:cubicBezTo>
                                  <a:pt x="566" y="628"/>
                                  <a:pt x="566" y="628"/>
                                  <a:pt x="566" y="629"/>
                                </a:cubicBezTo>
                                <a:cubicBezTo>
                                  <a:pt x="566" y="630"/>
                                  <a:pt x="567" y="631"/>
                                  <a:pt x="568" y="632"/>
                                </a:cubicBezTo>
                                <a:cubicBezTo>
                                  <a:pt x="568" y="634"/>
                                  <a:pt x="569" y="635"/>
                                  <a:pt x="570" y="635"/>
                                </a:cubicBezTo>
                                <a:cubicBezTo>
                                  <a:pt x="571" y="633"/>
                                  <a:pt x="571" y="632"/>
                                  <a:pt x="571" y="629"/>
                                </a:cubicBezTo>
                                <a:cubicBezTo>
                                  <a:pt x="571" y="628"/>
                                  <a:pt x="572" y="627"/>
                                  <a:pt x="571" y="626"/>
                                </a:cubicBezTo>
                                <a:cubicBezTo>
                                  <a:pt x="569" y="626"/>
                                  <a:pt x="568" y="627"/>
                                  <a:pt x="566" y="627"/>
                                </a:cubicBezTo>
                                <a:close/>
                                <a:moveTo>
                                  <a:pt x="575" y="592"/>
                                </a:moveTo>
                                <a:cubicBezTo>
                                  <a:pt x="575" y="592"/>
                                  <a:pt x="575" y="591"/>
                                  <a:pt x="575" y="591"/>
                                </a:cubicBezTo>
                                <a:cubicBezTo>
                                  <a:pt x="574" y="591"/>
                                  <a:pt x="574" y="591"/>
                                  <a:pt x="574" y="591"/>
                                </a:cubicBezTo>
                                <a:cubicBezTo>
                                  <a:pt x="571" y="591"/>
                                  <a:pt x="573" y="594"/>
                                  <a:pt x="572" y="596"/>
                                </a:cubicBezTo>
                                <a:cubicBezTo>
                                  <a:pt x="572" y="598"/>
                                  <a:pt x="570" y="598"/>
                                  <a:pt x="570" y="599"/>
                                </a:cubicBezTo>
                                <a:cubicBezTo>
                                  <a:pt x="570" y="602"/>
                                  <a:pt x="572" y="602"/>
                                  <a:pt x="573" y="604"/>
                                </a:cubicBezTo>
                                <a:cubicBezTo>
                                  <a:pt x="575" y="602"/>
                                  <a:pt x="574" y="600"/>
                                  <a:pt x="574" y="598"/>
                                </a:cubicBezTo>
                                <a:cubicBezTo>
                                  <a:pt x="575" y="596"/>
                                  <a:pt x="575" y="594"/>
                                  <a:pt x="575" y="592"/>
                                </a:cubicBezTo>
                                <a:close/>
                                <a:moveTo>
                                  <a:pt x="577" y="577"/>
                                </a:moveTo>
                                <a:cubicBezTo>
                                  <a:pt x="577" y="576"/>
                                  <a:pt x="576" y="576"/>
                                  <a:pt x="575" y="576"/>
                                </a:cubicBezTo>
                                <a:cubicBezTo>
                                  <a:pt x="573" y="576"/>
                                  <a:pt x="573" y="578"/>
                                  <a:pt x="573" y="580"/>
                                </a:cubicBezTo>
                                <a:cubicBezTo>
                                  <a:pt x="572" y="581"/>
                                  <a:pt x="572" y="582"/>
                                  <a:pt x="571" y="583"/>
                                </a:cubicBezTo>
                                <a:cubicBezTo>
                                  <a:pt x="571" y="584"/>
                                  <a:pt x="571" y="585"/>
                                  <a:pt x="571" y="587"/>
                                </a:cubicBezTo>
                                <a:cubicBezTo>
                                  <a:pt x="572" y="587"/>
                                  <a:pt x="572" y="587"/>
                                  <a:pt x="572" y="587"/>
                                </a:cubicBezTo>
                                <a:cubicBezTo>
                                  <a:pt x="574" y="587"/>
                                  <a:pt x="574" y="585"/>
                                  <a:pt x="576" y="584"/>
                                </a:cubicBezTo>
                                <a:cubicBezTo>
                                  <a:pt x="578" y="582"/>
                                  <a:pt x="578" y="580"/>
                                  <a:pt x="577" y="577"/>
                                </a:cubicBezTo>
                                <a:close/>
                                <a:moveTo>
                                  <a:pt x="580" y="559"/>
                                </a:moveTo>
                                <a:cubicBezTo>
                                  <a:pt x="579" y="558"/>
                                  <a:pt x="579" y="558"/>
                                  <a:pt x="578" y="558"/>
                                </a:cubicBezTo>
                                <a:cubicBezTo>
                                  <a:pt x="575" y="558"/>
                                  <a:pt x="575" y="561"/>
                                  <a:pt x="574" y="564"/>
                                </a:cubicBezTo>
                                <a:cubicBezTo>
                                  <a:pt x="574" y="567"/>
                                  <a:pt x="573" y="569"/>
                                  <a:pt x="573" y="572"/>
                                </a:cubicBezTo>
                                <a:cubicBezTo>
                                  <a:pt x="573" y="573"/>
                                  <a:pt x="573" y="573"/>
                                  <a:pt x="573" y="573"/>
                                </a:cubicBezTo>
                                <a:cubicBezTo>
                                  <a:pt x="574" y="573"/>
                                  <a:pt x="574" y="573"/>
                                  <a:pt x="574" y="573"/>
                                </a:cubicBezTo>
                                <a:cubicBezTo>
                                  <a:pt x="577" y="573"/>
                                  <a:pt x="576" y="569"/>
                                  <a:pt x="578" y="567"/>
                                </a:cubicBezTo>
                                <a:cubicBezTo>
                                  <a:pt x="580" y="564"/>
                                  <a:pt x="580" y="562"/>
                                  <a:pt x="580" y="559"/>
                                </a:cubicBezTo>
                                <a:close/>
                                <a:moveTo>
                                  <a:pt x="154" y="0"/>
                                </a:moveTo>
                                <a:cubicBezTo>
                                  <a:pt x="163" y="1"/>
                                  <a:pt x="163" y="1"/>
                                  <a:pt x="163" y="1"/>
                                </a:cubicBezTo>
                                <a:cubicBezTo>
                                  <a:pt x="163" y="1"/>
                                  <a:pt x="163" y="1"/>
                                  <a:pt x="163" y="1"/>
                                </a:cubicBezTo>
                                <a:cubicBezTo>
                                  <a:pt x="154" y="0"/>
                                  <a:pt x="154" y="0"/>
                                  <a:pt x="154" y="0"/>
                                </a:cubicBezTo>
                                <a:cubicBezTo>
                                  <a:pt x="157" y="0"/>
                                  <a:pt x="160" y="1"/>
                                  <a:pt x="163" y="1"/>
                                </a:cubicBezTo>
                                <a:cubicBezTo>
                                  <a:pt x="163" y="1"/>
                                  <a:pt x="163" y="1"/>
                                  <a:pt x="163" y="1"/>
                                </a:cubicBezTo>
                                <a:cubicBezTo>
                                  <a:pt x="166" y="2"/>
                                  <a:pt x="167" y="4"/>
                                  <a:pt x="170" y="6"/>
                                </a:cubicBezTo>
                                <a:cubicBezTo>
                                  <a:pt x="170" y="6"/>
                                  <a:pt x="170" y="6"/>
                                  <a:pt x="170" y="6"/>
                                </a:cubicBezTo>
                                <a:cubicBezTo>
                                  <a:pt x="173" y="7"/>
                                  <a:pt x="176" y="7"/>
                                  <a:pt x="177" y="11"/>
                                </a:cubicBezTo>
                                <a:cubicBezTo>
                                  <a:pt x="177" y="11"/>
                                  <a:pt x="177" y="11"/>
                                  <a:pt x="177" y="11"/>
                                </a:cubicBezTo>
                                <a:cubicBezTo>
                                  <a:pt x="179" y="14"/>
                                  <a:pt x="176" y="18"/>
                                  <a:pt x="178" y="21"/>
                                </a:cubicBezTo>
                                <a:cubicBezTo>
                                  <a:pt x="178" y="21"/>
                                  <a:pt x="178" y="21"/>
                                  <a:pt x="178" y="21"/>
                                </a:cubicBezTo>
                                <a:cubicBezTo>
                                  <a:pt x="180" y="24"/>
                                  <a:pt x="183" y="23"/>
                                  <a:pt x="186" y="25"/>
                                </a:cubicBezTo>
                                <a:cubicBezTo>
                                  <a:pt x="186" y="25"/>
                                  <a:pt x="186" y="25"/>
                                  <a:pt x="186" y="25"/>
                                </a:cubicBezTo>
                                <a:cubicBezTo>
                                  <a:pt x="189" y="28"/>
                                  <a:pt x="191" y="29"/>
                                  <a:pt x="194" y="31"/>
                                </a:cubicBezTo>
                                <a:cubicBezTo>
                                  <a:pt x="194" y="31"/>
                                  <a:pt x="194" y="31"/>
                                  <a:pt x="194" y="31"/>
                                </a:cubicBezTo>
                                <a:cubicBezTo>
                                  <a:pt x="198" y="33"/>
                                  <a:pt x="199" y="38"/>
                                  <a:pt x="204" y="38"/>
                                </a:cubicBezTo>
                                <a:cubicBezTo>
                                  <a:pt x="204" y="38"/>
                                  <a:pt x="204" y="38"/>
                                  <a:pt x="204" y="38"/>
                                </a:cubicBezTo>
                                <a:cubicBezTo>
                                  <a:pt x="207" y="38"/>
                                  <a:pt x="209" y="37"/>
                                  <a:pt x="213" y="37"/>
                                </a:cubicBezTo>
                                <a:cubicBezTo>
                                  <a:pt x="213" y="37"/>
                                  <a:pt x="213" y="37"/>
                                  <a:pt x="213" y="37"/>
                                </a:cubicBezTo>
                                <a:cubicBezTo>
                                  <a:pt x="217" y="37"/>
                                  <a:pt x="218" y="42"/>
                                  <a:pt x="220" y="46"/>
                                </a:cubicBezTo>
                                <a:cubicBezTo>
                                  <a:pt x="220" y="46"/>
                                  <a:pt x="220" y="46"/>
                                  <a:pt x="220" y="46"/>
                                </a:cubicBezTo>
                                <a:cubicBezTo>
                                  <a:pt x="232" y="55"/>
                                  <a:pt x="231" y="66"/>
                                  <a:pt x="235" y="79"/>
                                </a:cubicBezTo>
                                <a:cubicBezTo>
                                  <a:pt x="237" y="85"/>
                                  <a:pt x="240" y="88"/>
                                  <a:pt x="243" y="94"/>
                                </a:cubicBezTo>
                                <a:cubicBezTo>
                                  <a:pt x="245" y="96"/>
                                  <a:pt x="247" y="95"/>
                                  <a:pt x="249" y="97"/>
                                </a:cubicBezTo>
                                <a:cubicBezTo>
                                  <a:pt x="253" y="99"/>
                                  <a:pt x="255" y="102"/>
                                  <a:pt x="255" y="106"/>
                                </a:cubicBezTo>
                                <a:cubicBezTo>
                                  <a:pt x="255" y="110"/>
                                  <a:pt x="256" y="114"/>
                                  <a:pt x="252" y="116"/>
                                </a:cubicBezTo>
                                <a:cubicBezTo>
                                  <a:pt x="248" y="119"/>
                                  <a:pt x="245" y="120"/>
                                  <a:pt x="242" y="123"/>
                                </a:cubicBezTo>
                                <a:cubicBezTo>
                                  <a:pt x="242" y="130"/>
                                  <a:pt x="242" y="130"/>
                                  <a:pt x="242" y="130"/>
                                </a:cubicBezTo>
                                <a:cubicBezTo>
                                  <a:pt x="242" y="134"/>
                                  <a:pt x="244" y="136"/>
                                  <a:pt x="244" y="140"/>
                                </a:cubicBezTo>
                                <a:cubicBezTo>
                                  <a:pt x="244" y="148"/>
                                  <a:pt x="244" y="148"/>
                                  <a:pt x="244" y="148"/>
                                </a:cubicBezTo>
                                <a:cubicBezTo>
                                  <a:pt x="244" y="152"/>
                                  <a:pt x="249" y="153"/>
                                  <a:pt x="252" y="155"/>
                                </a:cubicBezTo>
                                <a:cubicBezTo>
                                  <a:pt x="254" y="154"/>
                                  <a:pt x="254" y="152"/>
                                  <a:pt x="256" y="152"/>
                                </a:cubicBezTo>
                                <a:cubicBezTo>
                                  <a:pt x="260" y="152"/>
                                  <a:pt x="261" y="156"/>
                                  <a:pt x="264" y="157"/>
                                </a:cubicBezTo>
                                <a:cubicBezTo>
                                  <a:pt x="268" y="159"/>
                                  <a:pt x="272" y="157"/>
                                  <a:pt x="276" y="160"/>
                                </a:cubicBezTo>
                                <a:cubicBezTo>
                                  <a:pt x="283" y="165"/>
                                  <a:pt x="289" y="167"/>
                                  <a:pt x="293" y="175"/>
                                </a:cubicBezTo>
                                <a:cubicBezTo>
                                  <a:pt x="293" y="175"/>
                                  <a:pt x="293" y="175"/>
                                  <a:pt x="293" y="175"/>
                                </a:cubicBezTo>
                                <a:cubicBezTo>
                                  <a:pt x="290" y="179"/>
                                  <a:pt x="285" y="181"/>
                                  <a:pt x="281" y="185"/>
                                </a:cubicBezTo>
                                <a:cubicBezTo>
                                  <a:pt x="277" y="190"/>
                                  <a:pt x="277" y="195"/>
                                  <a:pt x="277" y="202"/>
                                </a:cubicBezTo>
                                <a:cubicBezTo>
                                  <a:pt x="277" y="204"/>
                                  <a:pt x="279" y="205"/>
                                  <a:pt x="280" y="206"/>
                                </a:cubicBezTo>
                                <a:cubicBezTo>
                                  <a:pt x="284" y="210"/>
                                  <a:pt x="287" y="212"/>
                                  <a:pt x="291" y="213"/>
                                </a:cubicBezTo>
                                <a:cubicBezTo>
                                  <a:pt x="298" y="216"/>
                                  <a:pt x="299" y="221"/>
                                  <a:pt x="305" y="224"/>
                                </a:cubicBezTo>
                                <a:cubicBezTo>
                                  <a:pt x="307" y="225"/>
                                  <a:pt x="309" y="225"/>
                                  <a:pt x="311" y="226"/>
                                </a:cubicBezTo>
                                <a:cubicBezTo>
                                  <a:pt x="313" y="227"/>
                                  <a:pt x="314" y="229"/>
                                  <a:pt x="317" y="230"/>
                                </a:cubicBezTo>
                                <a:cubicBezTo>
                                  <a:pt x="320" y="231"/>
                                  <a:pt x="322" y="231"/>
                                  <a:pt x="326" y="233"/>
                                </a:cubicBezTo>
                                <a:cubicBezTo>
                                  <a:pt x="329" y="234"/>
                                  <a:pt x="330" y="239"/>
                                  <a:pt x="334" y="239"/>
                                </a:cubicBezTo>
                                <a:cubicBezTo>
                                  <a:pt x="336" y="239"/>
                                  <a:pt x="337" y="238"/>
                                  <a:pt x="339" y="238"/>
                                </a:cubicBezTo>
                                <a:cubicBezTo>
                                  <a:pt x="342" y="238"/>
                                  <a:pt x="344" y="237"/>
                                  <a:pt x="347" y="238"/>
                                </a:cubicBezTo>
                                <a:cubicBezTo>
                                  <a:pt x="347" y="238"/>
                                  <a:pt x="346" y="240"/>
                                  <a:pt x="347" y="240"/>
                                </a:cubicBezTo>
                                <a:cubicBezTo>
                                  <a:pt x="351" y="240"/>
                                  <a:pt x="353" y="238"/>
                                  <a:pt x="358" y="238"/>
                                </a:cubicBezTo>
                                <a:cubicBezTo>
                                  <a:pt x="365" y="238"/>
                                  <a:pt x="367" y="247"/>
                                  <a:pt x="374" y="247"/>
                                </a:cubicBezTo>
                                <a:cubicBezTo>
                                  <a:pt x="381" y="247"/>
                                  <a:pt x="381" y="247"/>
                                  <a:pt x="381" y="247"/>
                                </a:cubicBezTo>
                                <a:cubicBezTo>
                                  <a:pt x="388" y="247"/>
                                  <a:pt x="390" y="254"/>
                                  <a:pt x="396" y="254"/>
                                </a:cubicBezTo>
                                <a:cubicBezTo>
                                  <a:pt x="413" y="254"/>
                                  <a:pt x="413" y="254"/>
                                  <a:pt x="413" y="254"/>
                                </a:cubicBezTo>
                                <a:cubicBezTo>
                                  <a:pt x="417" y="254"/>
                                  <a:pt x="418" y="256"/>
                                  <a:pt x="422" y="257"/>
                                </a:cubicBezTo>
                                <a:cubicBezTo>
                                  <a:pt x="427" y="258"/>
                                  <a:pt x="431" y="257"/>
                                  <a:pt x="436" y="258"/>
                                </a:cubicBezTo>
                                <a:cubicBezTo>
                                  <a:pt x="437" y="258"/>
                                  <a:pt x="437" y="257"/>
                                  <a:pt x="438" y="257"/>
                                </a:cubicBezTo>
                                <a:cubicBezTo>
                                  <a:pt x="440" y="257"/>
                                  <a:pt x="440" y="259"/>
                                  <a:pt x="442" y="259"/>
                                </a:cubicBezTo>
                                <a:cubicBezTo>
                                  <a:pt x="446" y="259"/>
                                  <a:pt x="446" y="253"/>
                                  <a:pt x="446" y="249"/>
                                </a:cubicBezTo>
                                <a:cubicBezTo>
                                  <a:pt x="446" y="246"/>
                                  <a:pt x="444" y="245"/>
                                  <a:pt x="444" y="241"/>
                                </a:cubicBezTo>
                                <a:cubicBezTo>
                                  <a:pt x="444" y="235"/>
                                  <a:pt x="444" y="232"/>
                                  <a:pt x="444" y="226"/>
                                </a:cubicBezTo>
                                <a:cubicBezTo>
                                  <a:pt x="444" y="226"/>
                                  <a:pt x="444" y="226"/>
                                  <a:pt x="444" y="226"/>
                                </a:cubicBezTo>
                                <a:cubicBezTo>
                                  <a:pt x="451" y="225"/>
                                  <a:pt x="456" y="225"/>
                                  <a:pt x="460" y="219"/>
                                </a:cubicBezTo>
                                <a:cubicBezTo>
                                  <a:pt x="461" y="220"/>
                                  <a:pt x="462" y="220"/>
                                  <a:pt x="462" y="221"/>
                                </a:cubicBezTo>
                                <a:cubicBezTo>
                                  <a:pt x="462" y="231"/>
                                  <a:pt x="462" y="231"/>
                                  <a:pt x="462" y="231"/>
                                </a:cubicBezTo>
                                <a:cubicBezTo>
                                  <a:pt x="465" y="231"/>
                                  <a:pt x="466" y="230"/>
                                  <a:pt x="469" y="231"/>
                                </a:cubicBezTo>
                                <a:cubicBezTo>
                                  <a:pt x="469" y="231"/>
                                  <a:pt x="469" y="231"/>
                                  <a:pt x="469" y="231"/>
                                </a:cubicBezTo>
                                <a:cubicBezTo>
                                  <a:pt x="469" y="234"/>
                                  <a:pt x="470" y="237"/>
                                  <a:pt x="472" y="240"/>
                                </a:cubicBezTo>
                                <a:cubicBezTo>
                                  <a:pt x="474" y="243"/>
                                  <a:pt x="478" y="242"/>
                                  <a:pt x="481" y="243"/>
                                </a:cubicBezTo>
                                <a:cubicBezTo>
                                  <a:pt x="485" y="244"/>
                                  <a:pt x="487" y="248"/>
                                  <a:pt x="491" y="248"/>
                                </a:cubicBezTo>
                                <a:cubicBezTo>
                                  <a:pt x="494" y="248"/>
                                  <a:pt x="495" y="243"/>
                                  <a:pt x="498" y="243"/>
                                </a:cubicBezTo>
                                <a:cubicBezTo>
                                  <a:pt x="510" y="243"/>
                                  <a:pt x="510" y="243"/>
                                  <a:pt x="510" y="243"/>
                                </a:cubicBezTo>
                                <a:cubicBezTo>
                                  <a:pt x="515" y="243"/>
                                  <a:pt x="517" y="241"/>
                                  <a:pt x="522" y="240"/>
                                </a:cubicBezTo>
                                <a:cubicBezTo>
                                  <a:pt x="527" y="240"/>
                                  <a:pt x="534" y="240"/>
                                  <a:pt x="534" y="236"/>
                                </a:cubicBezTo>
                                <a:cubicBezTo>
                                  <a:pt x="534" y="231"/>
                                  <a:pt x="526" y="232"/>
                                  <a:pt x="526" y="228"/>
                                </a:cubicBezTo>
                                <a:cubicBezTo>
                                  <a:pt x="526" y="225"/>
                                  <a:pt x="530" y="223"/>
                                  <a:pt x="530" y="220"/>
                                </a:cubicBezTo>
                                <a:cubicBezTo>
                                  <a:pt x="530" y="220"/>
                                  <a:pt x="530" y="220"/>
                                  <a:pt x="530" y="220"/>
                                </a:cubicBezTo>
                                <a:cubicBezTo>
                                  <a:pt x="535" y="220"/>
                                  <a:pt x="537" y="220"/>
                                  <a:pt x="541" y="220"/>
                                </a:cubicBezTo>
                                <a:cubicBezTo>
                                  <a:pt x="546" y="220"/>
                                  <a:pt x="546" y="214"/>
                                  <a:pt x="550" y="211"/>
                                </a:cubicBezTo>
                                <a:cubicBezTo>
                                  <a:pt x="551" y="210"/>
                                  <a:pt x="553" y="210"/>
                                  <a:pt x="554" y="210"/>
                                </a:cubicBezTo>
                                <a:cubicBezTo>
                                  <a:pt x="560" y="209"/>
                                  <a:pt x="562" y="204"/>
                                  <a:pt x="565" y="200"/>
                                </a:cubicBezTo>
                                <a:cubicBezTo>
                                  <a:pt x="569" y="195"/>
                                  <a:pt x="571" y="193"/>
                                  <a:pt x="573" y="188"/>
                                </a:cubicBezTo>
                                <a:cubicBezTo>
                                  <a:pt x="576" y="182"/>
                                  <a:pt x="578" y="175"/>
                                  <a:pt x="585" y="175"/>
                                </a:cubicBezTo>
                                <a:cubicBezTo>
                                  <a:pt x="592" y="175"/>
                                  <a:pt x="592" y="175"/>
                                  <a:pt x="592" y="175"/>
                                </a:cubicBezTo>
                                <a:cubicBezTo>
                                  <a:pt x="599" y="175"/>
                                  <a:pt x="602" y="172"/>
                                  <a:pt x="609" y="170"/>
                                </a:cubicBezTo>
                                <a:cubicBezTo>
                                  <a:pt x="612" y="169"/>
                                  <a:pt x="614" y="166"/>
                                  <a:pt x="617" y="166"/>
                                </a:cubicBezTo>
                                <a:cubicBezTo>
                                  <a:pt x="622" y="166"/>
                                  <a:pt x="623" y="172"/>
                                  <a:pt x="623" y="177"/>
                                </a:cubicBezTo>
                                <a:cubicBezTo>
                                  <a:pt x="627" y="177"/>
                                  <a:pt x="631" y="179"/>
                                  <a:pt x="631" y="182"/>
                                </a:cubicBezTo>
                                <a:cubicBezTo>
                                  <a:pt x="631" y="185"/>
                                  <a:pt x="631" y="186"/>
                                  <a:pt x="631" y="189"/>
                                </a:cubicBezTo>
                                <a:cubicBezTo>
                                  <a:pt x="631" y="193"/>
                                  <a:pt x="636" y="192"/>
                                  <a:pt x="640" y="192"/>
                                </a:cubicBezTo>
                                <a:cubicBezTo>
                                  <a:pt x="644" y="193"/>
                                  <a:pt x="645" y="194"/>
                                  <a:pt x="649" y="196"/>
                                </a:cubicBezTo>
                                <a:cubicBezTo>
                                  <a:pt x="649" y="196"/>
                                  <a:pt x="649" y="196"/>
                                  <a:pt x="649" y="196"/>
                                </a:cubicBezTo>
                                <a:cubicBezTo>
                                  <a:pt x="647" y="200"/>
                                  <a:pt x="646" y="203"/>
                                  <a:pt x="643" y="206"/>
                                </a:cubicBezTo>
                                <a:cubicBezTo>
                                  <a:pt x="641" y="208"/>
                                  <a:pt x="639" y="207"/>
                                  <a:pt x="637" y="209"/>
                                </a:cubicBezTo>
                                <a:cubicBezTo>
                                  <a:pt x="639" y="213"/>
                                  <a:pt x="641" y="214"/>
                                  <a:pt x="645" y="217"/>
                                </a:cubicBezTo>
                                <a:cubicBezTo>
                                  <a:pt x="645" y="218"/>
                                  <a:pt x="647" y="218"/>
                                  <a:pt x="647" y="219"/>
                                </a:cubicBezTo>
                                <a:cubicBezTo>
                                  <a:pt x="647" y="220"/>
                                  <a:pt x="647" y="221"/>
                                  <a:pt x="647" y="222"/>
                                </a:cubicBezTo>
                                <a:cubicBezTo>
                                  <a:pt x="638" y="222"/>
                                  <a:pt x="638" y="222"/>
                                  <a:pt x="638" y="222"/>
                                </a:cubicBezTo>
                                <a:cubicBezTo>
                                  <a:pt x="636" y="222"/>
                                  <a:pt x="634" y="221"/>
                                  <a:pt x="632" y="221"/>
                                </a:cubicBezTo>
                                <a:cubicBezTo>
                                  <a:pt x="625" y="221"/>
                                  <a:pt x="618" y="222"/>
                                  <a:pt x="615" y="228"/>
                                </a:cubicBezTo>
                                <a:cubicBezTo>
                                  <a:pt x="614" y="231"/>
                                  <a:pt x="614" y="233"/>
                                  <a:pt x="614" y="236"/>
                                </a:cubicBezTo>
                                <a:cubicBezTo>
                                  <a:pt x="610" y="236"/>
                                  <a:pt x="607" y="238"/>
                                  <a:pt x="606" y="242"/>
                                </a:cubicBezTo>
                                <a:cubicBezTo>
                                  <a:pt x="603" y="241"/>
                                  <a:pt x="601" y="243"/>
                                  <a:pt x="599" y="244"/>
                                </a:cubicBezTo>
                                <a:cubicBezTo>
                                  <a:pt x="598" y="248"/>
                                  <a:pt x="598" y="250"/>
                                  <a:pt x="596" y="254"/>
                                </a:cubicBezTo>
                                <a:cubicBezTo>
                                  <a:pt x="596" y="256"/>
                                  <a:pt x="596" y="259"/>
                                  <a:pt x="594" y="260"/>
                                </a:cubicBezTo>
                                <a:cubicBezTo>
                                  <a:pt x="593" y="261"/>
                                  <a:pt x="592" y="260"/>
                                  <a:pt x="591" y="260"/>
                                </a:cubicBezTo>
                                <a:cubicBezTo>
                                  <a:pt x="588" y="261"/>
                                  <a:pt x="588" y="265"/>
                                  <a:pt x="588" y="268"/>
                                </a:cubicBezTo>
                                <a:cubicBezTo>
                                  <a:pt x="588" y="275"/>
                                  <a:pt x="588" y="275"/>
                                  <a:pt x="588" y="275"/>
                                </a:cubicBezTo>
                                <a:cubicBezTo>
                                  <a:pt x="588" y="277"/>
                                  <a:pt x="590" y="277"/>
                                  <a:pt x="590" y="278"/>
                                </a:cubicBezTo>
                                <a:cubicBezTo>
                                  <a:pt x="590" y="285"/>
                                  <a:pt x="590" y="288"/>
                                  <a:pt x="588" y="294"/>
                                </a:cubicBezTo>
                                <a:cubicBezTo>
                                  <a:pt x="587" y="298"/>
                                  <a:pt x="587" y="301"/>
                                  <a:pt x="586" y="305"/>
                                </a:cubicBezTo>
                                <a:cubicBezTo>
                                  <a:pt x="585" y="307"/>
                                  <a:pt x="585" y="311"/>
                                  <a:pt x="582" y="311"/>
                                </a:cubicBezTo>
                                <a:cubicBezTo>
                                  <a:pt x="579" y="311"/>
                                  <a:pt x="578" y="308"/>
                                  <a:pt x="575" y="308"/>
                                </a:cubicBezTo>
                                <a:cubicBezTo>
                                  <a:pt x="570" y="308"/>
                                  <a:pt x="569" y="315"/>
                                  <a:pt x="569" y="321"/>
                                </a:cubicBezTo>
                                <a:cubicBezTo>
                                  <a:pt x="569" y="324"/>
                                  <a:pt x="570" y="326"/>
                                  <a:pt x="570" y="330"/>
                                </a:cubicBezTo>
                                <a:cubicBezTo>
                                  <a:pt x="570" y="333"/>
                                  <a:pt x="567" y="335"/>
                                  <a:pt x="567" y="338"/>
                                </a:cubicBezTo>
                                <a:cubicBezTo>
                                  <a:pt x="567" y="346"/>
                                  <a:pt x="567" y="346"/>
                                  <a:pt x="567" y="346"/>
                                </a:cubicBezTo>
                                <a:cubicBezTo>
                                  <a:pt x="567" y="347"/>
                                  <a:pt x="568" y="347"/>
                                  <a:pt x="568" y="348"/>
                                </a:cubicBezTo>
                                <a:cubicBezTo>
                                  <a:pt x="568" y="351"/>
                                  <a:pt x="567" y="353"/>
                                  <a:pt x="567" y="356"/>
                                </a:cubicBezTo>
                                <a:cubicBezTo>
                                  <a:pt x="564" y="356"/>
                                  <a:pt x="562" y="357"/>
                                  <a:pt x="560" y="357"/>
                                </a:cubicBezTo>
                                <a:cubicBezTo>
                                  <a:pt x="557" y="357"/>
                                  <a:pt x="557" y="357"/>
                                  <a:pt x="557" y="357"/>
                                </a:cubicBezTo>
                                <a:cubicBezTo>
                                  <a:pt x="557" y="357"/>
                                  <a:pt x="557" y="357"/>
                                  <a:pt x="557" y="357"/>
                                </a:cubicBezTo>
                                <a:cubicBezTo>
                                  <a:pt x="557" y="351"/>
                                  <a:pt x="553" y="347"/>
                                  <a:pt x="553" y="340"/>
                                </a:cubicBezTo>
                                <a:cubicBezTo>
                                  <a:pt x="553" y="332"/>
                                  <a:pt x="553" y="332"/>
                                  <a:pt x="553" y="332"/>
                                </a:cubicBezTo>
                                <a:cubicBezTo>
                                  <a:pt x="553" y="331"/>
                                  <a:pt x="553" y="331"/>
                                  <a:pt x="553" y="331"/>
                                </a:cubicBezTo>
                                <a:cubicBezTo>
                                  <a:pt x="553" y="324"/>
                                  <a:pt x="553" y="324"/>
                                  <a:pt x="553" y="324"/>
                                </a:cubicBezTo>
                                <a:cubicBezTo>
                                  <a:pt x="553" y="318"/>
                                  <a:pt x="555" y="311"/>
                                  <a:pt x="549" y="309"/>
                                </a:cubicBezTo>
                                <a:cubicBezTo>
                                  <a:pt x="548" y="310"/>
                                  <a:pt x="548" y="311"/>
                                  <a:pt x="547" y="311"/>
                                </a:cubicBezTo>
                                <a:cubicBezTo>
                                  <a:pt x="545" y="311"/>
                                  <a:pt x="545" y="311"/>
                                  <a:pt x="543" y="311"/>
                                </a:cubicBezTo>
                                <a:cubicBezTo>
                                  <a:pt x="543" y="315"/>
                                  <a:pt x="543" y="315"/>
                                  <a:pt x="543" y="315"/>
                                </a:cubicBezTo>
                                <a:cubicBezTo>
                                  <a:pt x="543" y="316"/>
                                  <a:pt x="544" y="316"/>
                                  <a:pt x="544" y="316"/>
                                </a:cubicBezTo>
                                <a:cubicBezTo>
                                  <a:pt x="544" y="320"/>
                                  <a:pt x="542" y="322"/>
                                  <a:pt x="540" y="326"/>
                                </a:cubicBezTo>
                                <a:cubicBezTo>
                                  <a:pt x="539" y="330"/>
                                  <a:pt x="538" y="334"/>
                                  <a:pt x="534" y="334"/>
                                </a:cubicBezTo>
                                <a:cubicBezTo>
                                  <a:pt x="533" y="334"/>
                                  <a:pt x="532" y="334"/>
                                  <a:pt x="531" y="334"/>
                                </a:cubicBezTo>
                                <a:cubicBezTo>
                                  <a:pt x="531" y="331"/>
                                  <a:pt x="529" y="330"/>
                                  <a:pt x="529" y="328"/>
                                </a:cubicBezTo>
                                <a:cubicBezTo>
                                  <a:pt x="528" y="325"/>
                                  <a:pt x="529" y="323"/>
                                  <a:pt x="529" y="320"/>
                                </a:cubicBezTo>
                                <a:cubicBezTo>
                                  <a:pt x="529" y="312"/>
                                  <a:pt x="528" y="307"/>
                                  <a:pt x="533" y="302"/>
                                </a:cubicBezTo>
                                <a:cubicBezTo>
                                  <a:pt x="538" y="296"/>
                                  <a:pt x="542" y="294"/>
                                  <a:pt x="546" y="287"/>
                                </a:cubicBezTo>
                                <a:cubicBezTo>
                                  <a:pt x="547" y="285"/>
                                  <a:pt x="549" y="284"/>
                                  <a:pt x="549" y="281"/>
                                </a:cubicBezTo>
                                <a:cubicBezTo>
                                  <a:pt x="549" y="278"/>
                                  <a:pt x="548" y="276"/>
                                  <a:pt x="546" y="276"/>
                                </a:cubicBezTo>
                                <a:cubicBezTo>
                                  <a:pt x="541" y="276"/>
                                  <a:pt x="539" y="279"/>
                                  <a:pt x="534" y="280"/>
                                </a:cubicBezTo>
                                <a:cubicBezTo>
                                  <a:pt x="531" y="281"/>
                                  <a:pt x="529" y="280"/>
                                  <a:pt x="527" y="280"/>
                                </a:cubicBezTo>
                                <a:cubicBezTo>
                                  <a:pt x="524" y="281"/>
                                  <a:pt x="524" y="283"/>
                                  <a:pt x="521" y="284"/>
                                </a:cubicBezTo>
                                <a:cubicBezTo>
                                  <a:pt x="515" y="286"/>
                                  <a:pt x="510" y="286"/>
                                  <a:pt x="503" y="286"/>
                                </a:cubicBezTo>
                                <a:cubicBezTo>
                                  <a:pt x="498" y="286"/>
                                  <a:pt x="491" y="287"/>
                                  <a:pt x="491" y="282"/>
                                </a:cubicBezTo>
                                <a:cubicBezTo>
                                  <a:pt x="491" y="279"/>
                                  <a:pt x="493" y="278"/>
                                  <a:pt x="493" y="274"/>
                                </a:cubicBezTo>
                                <a:cubicBezTo>
                                  <a:pt x="493" y="271"/>
                                  <a:pt x="490" y="270"/>
                                  <a:pt x="488" y="267"/>
                                </a:cubicBezTo>
                                <a:cubicBezTo>
                                  <a:pt x="487" y="265"/>
                                  <a:pt x="487" y="263"/>
                                  <a:pt x="487" y="261"/>
                                </a:cubicBezTo>
                                <a:cubicBezTo>
                                  <a:pt x="486" y="259"/>
                                  <a:pt x="486" y="257"/>
                                  <a:pt x="484" y="257"/>
                                </a:cubicBezTo>
                                <a:cubicBezTo>
                                  <a:pt x="481" y="257"/>
                                  <a:pt x="480" y="262"/>
                                  <a:pt x="477" y="262"/>
                                </a:cubicBezTo>
                                <a:cubicBezTo>
                                  <a:pt x="474" y="262"/>
                                  <a:pt x="473" y="258"/>
                                  <a:pt x="471" y="257"/>
                                </a:cubicBezTo>
                                <a:cubicBezTo>
                                  <a:pt x="468" y="254"/>
                                  <a:pt x="465" y="253"/>
                                  <a:pt x="462" y="250"/>
                                </a:cubicBezTo>
                                <a:cubicBezTo>
                                  <a:pt x="461" y="250"/>
                                  <a:pt x="461" y="248"/>
                                  <a:pt x="459" y="248"/>
                                </a:cubicBezTo>
                                <a:cubicBezTo>
                                  <a:pt x="456" y="248"/>
                                  <a:pt x="458" y="254"/>
                                  <a:pt x="456" y="257"/>
                                </a:cubicBezTo>
                                <a:cubicBezTo>
                                  <a:pt x="456" y="257"/>
                                  <a:pt x="454" y="257"/>
                                  <a:pt x="454" y="258"/>
                                </a:cubicBezTo>
                                <a:cubicBezTo>
                                  <a:pt x="453" y="260"/>
                                  <a:pt x="453" y="262"/>
                                  <a:pt x="452" y="264"/>
                                </a:cubicBezTo>
                                <a:cubicBezTo>
                                  <a:pt x="452" y="265"/>
                                  <a:pt x="450" y="264"/>
                                  <a:pt x="450" y="265"/>
                                </a:cubicBezTo>
                                <a:cubicBezTo>
                                  <a:pt x="450" y="273"/>
                                  <a:pt x="458" y="276"/>
                                  <a:pt x="458" y="283"/>
                                </a:cubicBezTo>
                                <a:cubicBezTo>
                                  <a:pt x="458" y="288"/>
                                  <a:pt x="453" y="290"/>
                                  <a:pt x="448" y="291"/>
                                </a:cubicBezTo>
                                <a:cubicBezTo>
                                  <a:pt x="448" y="293"/>
                                  <a:pt x="448" y="293"/>
                                  <a:pt x="448" y="293"/>
                                </a:cubicBezTo>
                                <a:cubicBezTo>
                                  <a:pt x="448" y="296"/>
                                  <a:pt x="449" y="297"/>
                                  <a:pt x="450" y="299"/>
                                </a:cubicBezTo>
                                <a:cubicBezTo>
                                  <a:pt x="453" y="304"/>
                                  <a:pt x="454" y="307"/>
                                  <a:pt x="458" y="311"/>
                                </a:cubicBezTo>
                                <a:cubicBezTo>
                                  <a:pt x="464" y="315"/>
                                  <a:pt x="461" y="322"/>
                                  <a:pt x="466" y="329"/>
                                </a:cubicBezTo>
                                <a:cubicBezTo>
                                  <a:pt x="469" y="333"/>
                                  <a:pt x="473" y="334"/>
                                  <a:pt x="475" y="338"/>
                                </a:cubicBezTo>
                                <a:cubicBezTo>
                                  <a:pt x="480" y="348"/>
                                  <a:pt x="479" y="356"/>
                                  <a:pt x="484" y="365"/>
                                </a:cubicBezTo>
                                <a:cubicBezTo>
                                  <a:pt x="484" y="365"/>
                                  <a:pt x="484" y="365"/>
                                  <a:pt x="484" y="365"/>
                                </a:cubicBezTo>
                                <a:cubicBezTo>
                                  <a:pt x="482" y="367"/>
                                  <a:pt x="480" y="368"/>
                                  <a:pt x="476" y="369"/>
                                </a:cubicBezTo>
                                <a:cubicBezTo>
                                  <a:pt x="474" y="369"/>
                                  <a:pt x="473" y="369"/>
                                  <a:pt x="471" y="370"/>
                                </a:cubicBezTo>
                                <a:cubicBezTo>
                                  <a:pt x="468" y="371"/>
                                  <a:pt x="467" y="373"/>
                                  <a:pt x="464" y="373"/>
                                </a:cubicBezTo>
                                <a:cubicBezTo>
                                  <a:pt x="461" y="373"/>
                                  <a:pt x="460" y="371"/>
                                  <a:pt x="458" y="369"/>
                                </a:cubicBezTo>
                                <a:cubicBezTo>
                                  <a:pt x="457" y="368"/>
                                  <a:pt x="456" y="367"/>
                                  <a:pt x="455" y="364"/>
                                </a:cubicBezTo>
                                <a:cubicBezTo>
                                  <a:pt x="455" y="364"/>
                                  <a:pt x="454" y="363"/>
                                  <a:pt x="454" y="363"/>
                                </a:cubicBezTo>
                                <a:cubicBezTo>
                                  <a:pt x="454" y="358"/>
                                  <a:pt x="454" y="358"/>
                                  <a:pt x="454" y="358"/>
                                </a:cubicBezTo>
                                <a:cubicBezTo>
                                  <a:pt x="452" y="359"/>
                                  <a:pt x="452" y="361"/>
                                  <a:pt x="450" y="363"/>
                                </a:cubicBezTo>
                                <a:cubicBezTo>
                                  <a:pt x="446" y="368"/>
                                  <a:pt x="443" y="370"/>
                                  <a:pt x="438" y="373"/>
                                </a:cubicBezTo>
                                <a:cubicBezTo>
                                  <a:pt x="435" y="374"/>
                                  <a:pt x="434" y="375"/>
                                  <a:pt x="432" y="377"/>
                                </a:cubicBezTo>
                                <a:cubicBezTo>
                                  <a:pt x="430" y="378"/>
                                  <a:pt x="429" y="378"/>
                                  <a:pt x="427" y="379"/>
                                </a:cubicBezTo>
                                <a:cubicBezTo>
                                  <a:pt x="426" y="380"/>
                                  <a:pt x="426" y="382"/>
                                  <a:pt x="425" y="383"/>
                                </a:cubicBezTo>
                                <a:cubicBezTo>
                                  <a:pt x="425" y="385"/>
                                  <a:pt x="424" y="386"/>
                                  <a:pt x="424" y="388"/>
                                </a:cubicBezTo>
                                <a:cubicBezTo>
                                  <a:pt x="424" y="391"/>
                                  <a:pt x="424" y="392"/>
                                  <a:pt x="426" y="395"/>
                                </a:cubicBezTo>
                                <a:cubicBezTo>
                                  <a:pt x="426" y="396"/>
                                  <a:pt x="428" y="397"/>
                                  <a:pt x="428" y="398"/>
                                </a:cubicBezTo>
                                <a:cubicBezTo>
                                  <a:pt x="428" y="399"/>
                                  <a:pt x="427" y="400"/>
                                  <a:pt x="426" y="401"/>
                                </a:cubicBezTo>
                                <a:cubicBezTo>
                                  <a:pt x="425" y="403"/>
                                  <a:pt x="423" y="404"/>
                                  <a:pt x="422" y="407"/>
                                </a:cubicBezTo>
                                <a:cubicBezTo>
                                  <a:pt x="421" y="408"/>
                                  <a:pt x="419" y="409"/>
                                  <a:pt x="418" y="410"/>
                                </a:cubicBezTo>
                                <a:cubicBezTo>
                                  <a:pt x="417" y="412"/>
                                  <a:pt x="416" y="413"/>
                                  <a:pt x="414" y="415"/>
                                </a:cubicBezTo>
                                <a:cubicBezTo>
                                  <a:pt x="411" y="416"/>
                                  <a:pt x="409" y="416"/>
                                  <a:pt x="406" y="418"/>
                                </a:cubicBezTo>
                                <a:cubicBezTo>
                                  <a:pt x="402" y="420"/>
                                  <a:pt x="400" y="424"/>
                                  <a:pt x="395" y="424"/>
                                </a:cubicBezTo>
                                <a:cubicBezTo>
                                  <a:pt x="394" y="424"/>
                                  <a:pt x="393" y="426"/>
                                  <a:pt x="392" y="427"/>
                                </a:cubicBezTo>
                                <a:cubicBezTo>
                                  <a:pt x="390" y="429"/>
                                  <a:pt x="389" y="430"/>
                                  <a:pt x="387" y="433"/>
                                </a:cubicBezTo>
                                <a:cubicBezTo>
                                  <a:pt x="383" y="436"/>
                                  <a:pt x="381" y="438"/>
                                  <a:pt x="379" y="442"/>
                                </a:cubicBezTo>
                                <a:cubicBezTo>
                                  <a:pt x="375" y="448"/>
                                  <a:pt x="372" y="450"/>
                                  <a:pt x="366" y="455"/>
                                </a:cubicBezTo>
                                <a:cubicBezTo>
                                  <a:pt x="365" y="456"/>
                                  <a:pt x="365" y="458"/>
                                  <a:pt x="364" y="459"/>
                                </a:cubicBezTo>
                                <a:cubicBezTo>
                                  <a:pt x="361" y="461"/>
                                  <a:pt x="360" y="462"/>
                                  <a:pt x="357" y="463"/>
                                </a:cubicBezTo>
                                <a:cubicBezTo>
                                  <a:pt x="351" y="467"/>
                                  <a:pt x="349" y="470"/>
                                  <a:pt x="342" y="473"/>
                                </a:cubicBezTo>
                                <a:cubicBezTo>
                                  <a:pt x="338" y="475"/>
                                  <a:pt x="337" y="478"/>
                                  <a:pt x="332" y="481"/>
                                </a:cubicBezTo>
                                <a:cubicBezTo>
                                  <a:pt x="328" y="484"/>
                                  <a:pt x="324" y="487"/>
                                  <a:pt x="324" y="492"/>
                                </a:cubicBezTo>
                                <a:cubicBezTo>
                                  <a:pt x="324" y="495"/>
                                  <a:pt x="325" y="496"/>
                                  <a:pt x="325" y="499"/>
                                </a:cubicBezTo>
                                <a:cubicBezTo>
                                  <a:pt x="325" y="501"/>
                                  <a:pt x="323" y="502"/>
                                  <a:pt x="320" y="503"/>
                                </a:cubicBezTo>
                                <a:cubicBezTo>
                                  <a:pt x="316" y="506"/>
                                  <a:pt x="313" y="506"/>
                                  <a:pt x="308" y="506"/>
                                </a:cubicBezTo>
                                <a:cubicBezTo>
                                  <a:pt x="304" y="506"/>
                                  <a:pt x="304" y="506"/>
                                  <a:pt x="304" y="506"/>
                                </a:cubicBezTo>
                                <a:cubicBezTo>
                                  <a:pt x="300" y="506"/>
                                  <a:pt x="299" y="511"/>
                                  <a:pt x="297" y="516"/>
                                </a:cubicBezTo>
                                <a:cubicBezTo>
                                  <a:pt x="297" y="518"/>
                                  <a:pt x="297" y="519"/>
                                  <a:pt x="296" y="521"/>
                                </a:cubicBezTo>
                                <a:cubicBezTo>
                                  <a:pt x="294" y="523"/>
                                  <a:pt x="291" y="522"/>
                                  <a:pt x="289" y="522"/>
                                </a:cubicBezTo>
                                <a:cubicBezTo>
                                  <a:pt x="283" y="523"/>
                                  <a:pt x="280" y="523"/>
                                  <a:pt x="275" y="526"/>
                                </a:cubicBezTo>
                                <a:cubicBezTo>
                                  <a:pt x="273" y="527"/>
                                  <a:pt x="273" y="529"/>
                                  <a:pt x="272" y="531"/>
                                </a:cubicBezTo>
                                <a:cubicBezTo>
                                  <a:pt x="272" y="533"/>
                                  <a:pt x="272" y="535"/>
                                  <a:pt x="272" y="537"/>
                                </a:cubicBezTo>
                                <a:cubicBezTo>
                                  <a:pt x="275" y="558"/>
                                  <a:pt x="275" y="558"/>
                                  <a:pt x="275" y="558"/>
                                </a:cubicBezTo>
                                <a:cubicBezTo>
                                  <a:pt x="275" y="561"/>
                                  <a:pt x="273" y="562"/>
                                  <a:pt x="273" y="566"/>
                                </a:cubicBezTo>
                                <a:cubicBezTo>
                                  <a:pt x="273" y="571"/>
                                  <a:pt x="278" y="574"/>
                                  <a:pt x="278" y="579"/>
                                </a:cubicBezTo>
                                <a:cubicBezTo>
                                  <a:pt x="278" y="580"/>
                                  <a:pt x="278" y="580"/>
                                  <a:pt x="278" y="581"/>
                                </a:cubicBezTo>
                                <a:cubicBezTo>
                                  <a:pt x="279" y="582"/>
                                  <a:pt x="279" y="583"/>
                                  <a:pt x="279" y="585"/>
                                </a:cubicBezTo>
                                <a:cubicBezTo>
                                  <a:pt x="279" y="590"/>
                                  <a:pt x="279" y="593"/>
                                  <a:pt x="277" y="597"/>
                                </a:cubicBezTo>
                                <a:cubicBezTo>
                                  <a:pt x="275" y="600"/>
                                  <a:pt x="273" y="601"/>
                                  <a:pt x="272" y="604"/>
                                </a:cubicBezTo>
                                <a:cubicBezTo>
                                  <a:pt x="270" y="606"/>
                                  <a:pt x="270" y="608"/>
                                  <a:pt x="268" y="611"/>
                                </a:cubicBezTo>
                                <a:cubicBezTo>
                                  <a:pt x="266" y="615"/>
                                  <a:pt x="263" y="618"/>
                                  <a:pt x="263" y="624"/>
                                </a:cubicBezTo>
                                <a:cubicBezTo>
                                  <a:pt x="263" y="630"/>
                                  <a:pt x="268" y="632"/>
                                  <a:pt x="268" y="638"/>
                                </a:cubicBezTo>
                                <a:cubicBezTo>
                                  <a:pt x="268" y="643"/>
                                  <a:pt x="268" y="643"/>
                                  <a:pt x="268" y="643"/>
                                </a:cubicBezTo>
                                <a:cubicBezTo>
                                  <a:pt x="268" y="645"/>
                                  <a:pt x="268" y="646"/>
                                  <a:pt x="268" y="648"/>
                                </a:cubicBezTo>
                                <a:cubicBezTo>
                                  <a:pt x="268" y="650"/>
                                  <a:pt x="269" y="652"/>
                                  <a:pt x="268" y="654"/>
                                </a:cubicBezTo>
                                <a:cubicBezTo>
                                  <a:pt x="267" y="655"/>
                                  <a:pt x="266" y="655"/>
                                  <a:pt x="265" y="655"/>
                                </a:cubicBezTo>
                                <a:cubicBezTo>
                                  <a:pt x="264" y="655"/>
                                  <a:pt x="263" y="656"/>
                                  <a:pt x="261" y="656"/>
                                </a:cubicBezTo>
                                <a:cubicBezTo>
                                  <a:pt x="256" y="656"/>
                                  <a:pt x="256" y="656"/>
                                  <a:pt x="256" y="656"/>
                                </a:cubicBezTo>
                                <a:cubicBezTo>
                                  <a:pt x="255" y="656"/>
                                  <a:pt x="255" y="655"/>
                                  <a:pt x="254" y="655"/>
                                </a:cubicBezTo>
                                <a:cubicBezTo>
                                  <a:pt x="250" y="655"/>
                                  <a:pt x="251" y="661"/>
                                  <a:pt x="249" y="665"/>
                                </a:cubicBezTo>
                                <a:cubicBezTo>
                                  <a:pt x="249" y="666"/>
                                  <a:pt x="248" y="666"/>
                                  <a:pt x="247" y="667"/>
                                </a:cubicBezTo>
                                <a:cubicBezTo>
                                  <a:pt x="246" y="669"/>
                                  <a:pt x="247" y="671"/>
                                  <a:pt x="246" y="673"/>
                                </a:cubicBezTo>
                                <a:cubicBezTo>
                                  <a:pt x="246" y="674"/>
                                  <a:pt x="246" y="675"/>
                                  <a:pt x="246" y="676"/>
                                </a:cubicBezTo>
                                <a:cubicBezTo>
                                  <a:pt x="246" y="678"/>
                                  <a:pt x="247" y="679"/>
                                  <a:pt x="247" y="680"/>
                                </a:cubicBezTo>
                                <a:cubicBezTo>
                                  <a:pt x="247" y="681"/>
                                  <a:pt x="247" y="681"/>
                                  <a:pt x="247" y="681"/>
                                </a:cubicBezTo>
                                <a:cubicBezTo>
                                  <a:pt x="239" y="681"/>
                                  <a:pt x="239" y="681"/>
                                  <a:pt x="239" y="681"/>
                                </a:cubicBezTo>
                                <a:cubicBezTo>
                                  <a:pt x="238" y="681"/>
                                  <a:pt x="237" y="681"/>
                                  <a:pt x="236" y="681"/>
                                </a:cubicBezTo>
                                <a:cubicBezTo>
                                  <a:pt x="233" y="681"/>
                                  <a:pt x="233" y="684"/>
                                  <a:pt x="230" y="685"/>
                                </a:cubicBezTo>
                                <a:cubicBezTo>
                                  <a:pt x="227" y="686"/>
                                  <a:pt x="226" y="687"/>
                                  <a:pt x="225" y="689"/>
                                </a:cubicBezTo>
                                <a:cubicBezTo>
                                  <a:pt x="224" y="692"/>
                                  <a:pt x="224" y="693"/>
                                  <a:pt x="224" y="696"/>
                                </a:cubicBezTo>
                                <a:cubicBezTo>
                                  <a:pt x="223" y="697"/>
                                  <a:pt x="222" y="698"/>
                                  <a:pt x="222" y="699"/>
                                </a:cubicBezTo>
                                <a:cubicBezTo>
                                  <a:pt x="222" y="701"/>
                                  <a:pt x="222" y="703"/>
                                  <a:pt x="221" y="704"/>
                                </a:cubicBezTo>
                                <a:cubicBezTo>
                                  <a:pt x="220" y="705"/>
                                  <a:pt x="219" y="706"/>
                                  <a:pt x="217" y="706"/>
                                </a:cubicBezTo>
                                <a:cubicBezTo>
                                  <a:pt x="215" y="707"/>
                                  <a:pt x="213" y="709"/>
                                  <a:pt x="211" y="709"/>
                                </a:cubicBezTo>
                                <a:cubicBezTo>
                                  <a:pt x="207" y="709"/>
                                  <a:pt x="207" y="709"/>
                                  <a:pt x="207" y="709"/>
                                </a:cubicBezTo>
                                <a:cubicBezTo>
                                  <a:pt x="205" y="709"/>
                                  <a:pt x="204" y="708"/>
                                  <a:pt x="202" y="707"/>
                                </a:cubicBezTo>
                                <a:cubicBezTo>
                                  <a:pt x="199" y="705"/>
                                  <a:pt x="198" y="703"/>
                                  <a:pt x="196" y="699"/>
                                </a:cubicBezTo>
                                <a:cubicBezTo>
                                  <a:pt x="194" y="698"/>
                                  <a:pt x="194" y="696"/>
                                  <a:pt x="192" y="694"/>
                                </a:cubicBezTo>
                                <a:cubicBezTo>
                                  <a:pt x="189" y="691"/>
                                  <a:pt x="187" y="689"/>
                                  <a:pt x="185" y="685"/>
                                </a:cubicBezTo>
                                <a:cubicBezTo>
                                  <a:pt x="182" y="678"/>
                                  <a:pt x="181" y="675"/>
                                  <a:pt x="179" y="668"/>
                                </a:cubicBezTo>
                                <a:cubicBezTo>
                                  <a:pt x="177" y="664"/>
                                  <a:pt x="174" y="662"/>
                                  <a:pt x="174" y="658"/>
                                </a:cubicBezTo>
                                <a:cubicBezTo>
                                  <a:pt x="174" y="654"/>
                                  <a:pt x="174" y="654"/>
                                  <a:pt x="174" y="654"/>
                                </a:cubicBezTo>
                                <a:cubicBezTo>
                                  <a:pt x="174" y="653"/>
                                  <a:pt x="175" y="652"/>
                                  <a:pt x="175" y="652"/>
                                </a:cubicBezTo>
                                <a:cubicBezTo>
                                  <a:pt x="175" y="648"/>
                                  <a:pt x="173" y="647"/>
                                  <a:pt x="171" y="644"/>
                                </a:cubicBezTo>
                                <a:cubicBezTo>
                                  <a:pt x="168" y="641"/>
                                  <a:pt x="168" y="638"/>
                                  <a:pt x="166" y="635"/>
                                </a:cubicBezTo>
                                <a:cubicBezTo>
                                  <a:pt x="165" y="631"/>
                                  <a:pt x="164" y="629"/>
                                  <a:pt x="163" y="626"/>
                                </a:cubicBezTo>
                                <a:cubicBezTo>
                                  <a:pt x="161" y="621"/>
                                  <a:pt x="158" y="620"/>
                                  <a:pt x="155" y="616"/>
                                </a:cubicBezTo>
                                <a:cubicBezTo>
                                  <a:pt x="150" y="608"/>
                                  <a:pt x="147" y="603"/>
                                  <a:pt x="145" y="594"/>
                                </a:cubicBezTo>
                                <a:cubicBezTo>
                                  <a:pt x="143" y="589"/>
                                  <a:pt x="142" y="586"/>
                                  <a:pt x="142" y="581"/>
                                </a:cubicBezTo>
                                <a:cubicBezTo>
                                  <a:pt x="142" y="572"/>
                                  <a:pt x="139" y="567"/>
                                  <a:pt x="137" y="558"/>
                                </a:cubicBezTo>
                                <a:cubicBezTo>
                                  <a:pt x="137" y="554"/>
                                  <a:pt x="137" y="551"/>
                                  <a:pt x="135" y="547"/>
                                </a:cubicBezTo>
                                <a:cubicBezTo>
                                  <a:pt x="133" y="542"/>
                                  <a:pt x="128" y="542"/>
                                  <a:pt x="126" y="538"/>
                                </a:cubicBezTo>
                                <a:cubicBezTo>
                                  <a:pt x="125" y="535"/>
                                  <a:pt x="125" y="533"/>
                                  <a:pt x="124" y="530"/>
                                </a:cubicBezTo>
                                <a:cubicBezTo>
                                  <a:pt x="124" y="527"/>
                                  <a:pt x="122" y="527"/>
                                  <a:pt x="121" y="525"/>
                                </a:cubicBezTo>
                                <a:cubicBezTo>
                                  <a:pt x="119" y="522"/>
                                  <a:pt x="118" y="520"/>
                                  <a:pt x="116" y="517"/>
                                </a:cubicBezTo>
                                <a:cubicBezTo>
                                  <a:pt x="114" y="514"/>
                                  <a:pt x="113" y="511"/>
                                  <a:pt x="112" y="506"/>
                                </a:cubicBezTo>
                                <a:cubicBezTo>
                                  <a:pt x="111" y="502"/>
                                  <a:pt x="109" y="500"/>
                                  <a:pt x="109" y="496"/>
                                </a:cubicBezTo>
                                <a:cubicBezTo>
                                  <a:pt x="109" y="493"/>
                                  <a:pt x="109" y="493"/>
                                  <a:pt x="109" y="493"/>
                                </a:cubicBezTo>
                                <a:cubicBezTo>
                                  <a:pt x="109" y="485"/>
                                  <a:pt x="109" y="485"/>
                                  <a:pt x="109" y="485"/>
                                </a:cubicBezTo>
                                <a:cubicBezTo>
                                  <a:pt x="109" y="480"/>
                                  <a:pt x="109" y="480"/>
                                  <a:pt x="109" y="480"/>
                                </a:cubicBezTo>
                                <a:cubicBezTo>
                                  <a:pt x="109" y="478"/>
                                  <a:pt x="108" y="477"/>
                                  <a:pt x="108" y="476"/>
                                </a:cubicBezTo>
                                <a:cubicBezTo>
                                  <a:pt x="106" y="467"/>
                                  <a:pt x="102" y="463"/>
                                  <a:pt x="101" y="454"/>
                                </a:cubicBezTo>
                                <a:cubicBezTo>
                                  <a:pt x="101" y="451"/>
                                  <a:pt x="101" y="451"/>
                                  <a:pt x="101" y="451"/>
                                </a:cubicBezTo>
                                <a:cubicBezTo>
                                  <a:pt x="101" y="449"/>
                                  <a:pt x="103" y="448"/>
                                  <a:pt x="103" y="446"/>
                                </a:cubicBezTo>
                                <a:cubicBezTo>
                                  <a:pt x="103" y="443"/>
                                  <a:pt x="102" y="441"/>
                                  <a:pt x="100" y="438"/>
                                </a:cubicBezTo>
                                <a:cubicBezTo>
                                  <a:pt x="100" y="436"/>
                                  <a:pt x="100" y="435"/>
                                  <a:pt x="99" y="433"/>
                                </a:cubicBezTo>
                                <a:cubicBezTo>
                                  <a:pt x="98" y="428"/>
                                  <a:pt x="97" y="425"/>
                                  <a:pt x="97" y="420"/>
                                </a:cubicBezTo>
                                <a:cubicBezTo>
                                  <a:pt x="97" y="410"/>
                                  <a:pt x="102" y="404"/>
                                  <a:pt x="102" y="395"/>
                                </a:cubicBezTo>
                                <a:cubicBezTo>
                                  <a:pt x="102" y="391"/>
                                  <a:pt x="101" y="388"/>
                                  <a:pt x="100" y="385"/>
                                </a:cubicBezTo>
                                <a:cubicBezTo>
                                  <a:pt x="98" y="382"/>
                                  <a:pt x="97" y="380"/>
                                  <a:pt x="97" y="377"/>
                                </a:cubicBezTo>
                                <a:cubicBezTo>
                                  <a:pt x="97" y="374"/>
                                  <a:pt x="97" y="372"/>
                                  <a:pt x="99" y="369"/>
                                </a:cubicBezTo>
                                <a:cubicBezTo>
                                  <a:pt x="100" y="368"/>
                                  <a:pt x="101" y="367"/>
                                  <a:pt x="103" y="366"/>
                                </a:cubicBezTo>
                                <a:cubicBezTo>
                                  <a:pt x="103" y="365"/>
                                  <a:pt x="104" y="365"/>
                                  <a:pt x="104" y="364"/>
                                </a:cubicBezTo>
                                <a:cubicBezTo>
                                  <a:pt x="104" y="363"/>
                                  <a:pt x="101" y="363"/>
                                  <a:pt x="100" y="363"/>
                                </a:cubicBezTo>
                                <a:cubicBezTo>
                                  <a:pt x="98" y="362"/>
                                  <a:pt x="97" y="360"/>
                                  <a:pt x="95" y="360"/>
                                </a:cubicBezTo>
                                <a:cubicBezTo>
                                  <a:pt x="95" y="365"/>
                                  <a:pt x="95" y="365"/>
                                  <a:pt x="95" y="365"/>
                                </a:cubicBezTo>
                                <a:cubicBezTo>
                                  <a:pt x="95" y="368"/>
                                  <a:pt x="94" y="369"/>
                                  <a:pt x="93" y="372"/>
                                </a:cubicBezTo>
                                <a:cubicBezTo>
                                  <a:pt x="93" y="374"/>
                                  <a:pt x="91" y="375"/>
                                  <a:pt x="91" y="377"/>
                                </a:cubicBezTo>
                                <a:cubicBezTo>
                                  <a:pt x="90" y="379"/>
                                  <a:pt x="89" y="379"/>
                                  <a:pt x="89" y="381"/>
                                </a:cubicBezTo>
                                <a:cubicBezTo>
                                  <a:pt x="89" y="384"/>
                                  <a:pt x="89" y="386"/>
                                  <a:pt x="86" y="387"/>
                                </a:cubicBezTo>
                                <a:cubicBezTo>
                                  <a:pt x="84" y="387"/>
                                  <a:pt x="82" y="387"/>
                                  <a:pt x="80" y="388"/>
                                </a:cubicBezTo>
                                <a:cubicBezTo>
                                  <a:pt x="78" y="389"/>
                                  <a:pt x="78" y="391"/>
                                  <a:pt x="77" y="391"/>
                                </a:cubicBezTo>
                                <a:cubicBezTo>
                                  <a:pt x="75" y="391"/>
                                  <a:pt x="74" y="391"/>
                                  <a:pt x="72" y="391"/>
                                </a:cubicBezTo>
                                <a:cubicBezTo>
                                  <a:pt x="71" y="391"/>
                                  <a:pt x="71" y="393"/>
                                  <a:pt x="70" y="394"/>
                                </a:cubicBezTo>
                                <a:cubicBezTo>
                                  <a:pt x="67" y="395"/>
                                  <a:pt x="66" y="396"/>
                                  <a:pt x="63" y="396"/>
                                </a:cubicBezTo>
                                <a:cubicBezTo>
                                  <a:pt x="59" y="396"/>
                                  <a:pt x="56" y="396"/>
                                  <a:pt x="52" y="394"/>
                                </a:cubicBezTo>
                                <a:cubicBezTo>
                                  <a:pt x="50" y="393"/>
                                  <a:pt x="49" y="391"/>
                                  <a:pt x="47" y="389"/>
                                </a:cubicBezTo>
                                <a:cubicBezTo>
                                  <a:pt x="43" y="386"/>
                                  <a:pt x="42" y="384"/>
                                  <a:pt x="39" y="380"/>
                                </a:cubicBezTo>
                                <a:cubicBezTo>
                                  <a:pt x="36" y="375"/>
                                  <a:pt x="33" y="372"/>
                                  <a:pt x="29" y="368"/>
                                </a:cubicBezTo>
                                <a:cubicBezTo>
                                  <a:pt x="26" y="366"/>
                                  <a:pt x="25" y="364"/>
                                  <a:pt x="23" y="362"/>
                                </a:cubicBezTo>
                                <a:cubicBezTo>
                                  <a:pt x="22" y="360"/>
                                  <a:pt x="21" y="359"/>
                                  <a:pt x="19" y="357"/>
                                </a:cubicBezTo>
                                <a:cubicBezTo>
                                  <a:pt x="19" y="356"/>
                                  <a:pt x="17" y="356"/>
                                  <a:pt x="17" y="355"/>
                                </a:cubicBezTo>
                                <a:cubicBezTo>
                                  <a:pt x="17" y="353"/>
                                  <a:pt x="18" y="352"/>
                                  <a:pt x="19" y="352"/>
                                </a:cubicBezTo>
                                <a:cubicBezTo>
                                  <a:pt x="22" y="352"/>
                                  <a:pt x="23" y="356"/>
                                  <a:pt x="26" y="356"/>
                                </a:cubicBezTo>
                                <a:cubicBezTo>
                                  <a:pt x="29" y="356"/>
                                  <a:pt x="30" y="354"/>
                                  <a:pt x="32" y="353"/>
                                </a:cubicBezTo>
                                <a:cubicBezTo>
                                  <a:pt x="35" y="352"/>
                                  <a:pt x="37" y="352"/>
                                  <a:pt x="41" y="351"/>
                                </a:cubicBezTo>
                                <a:cubicBezTo>
                                  <a:pt x="42" y="351"/>
                                  <a:pt x="44" y="351"/>
                                  <a:pt x="45" y="350"/>
                                </a:cubicBezTo>
                                <a:cubicBezTo>
                                  <a:pt x="46" y="350"/>
                                  <a:pt x="46" y="349"/>
                                  <a:pt x="46" y="348"/>
                                </a:cubicBezTo>
                                <a:cubicBezTo>
                                  <a:pt x="46" y="347"/>
                                  <a:pt x="47" y="346"/>
                                  <a:pt x="48" y="345"/>
                                </a:cubicBezTo>
                                <a:cubicBezTo>
                                  <a:pt x="50" y="343"/>
                                  <a:pt x="52" y="342"/>
                                  <a:pt x="52" y="340"/>
                                </a:cubicBezTo>
                                <a:cubicBezTo>
                                  <a:pt x="51" y="340"/>
                                  <a:pt x="51" y="340"/>
                                  <a:pt x="50" y="340"/>
                                </a:cubicBezTo>
                                <a:cubicBezTo>
                                  <a:pt x="49" y="340"/>
                                  <a:pt x="48" y="340"/>
                                  <a:pt x="47" y="340"/>
                                </a:cubicBezTo>
                                <a:cubicBezTo>
                                  <a:pt x="42" y="340"/>
                                  <a:pt x="40" y="344"/>
                                  <a:pt x="35" y="344"/>
                                </a:cubicBezTo>
                                <a:cubicBezTo>
                                  <a:pt x="31" y="344"/>
                                  <a:pt x="28" y="343"/>
                                  <a:pt x="26" y="339"/>
                                </a:cubicBezTo>
                                <a:cubicBezTo>
                                  <a:pt x="22" y="337"/>
                                  <a:pt x="20" y="336"/>
                                  <a:pt x="18" y="334"/>
                                </a:cubicBezTo>
                                <a:cubicBezTo>
                                  <a:pt x="15" y="333"/>
                                  <a:pt x="15" y="331"/>
                                  <a:pt x="13" y="329"/>
                                </a:cubicBezTo>
                                <a:cubicBezTo>
                                  <a:pt x="12" y="328"/>
                                  <a:pt x="10" y="328"/>
                                  <a:pt x="10" y="327"/>
                                </a:cubicBezTo>
                                <a:cubicBezTo>
                                  <a:pt x="10" y="324"/>
                                  <a:pt x="12" y="323"/>
                                  <a:pt x="12" y="320"/>
                                </a:cubicBezTo>
                                <a:cubicBezTo>
                                  <a:pt x="11" y="322"/>
                                  <a:pt x="10" y="322"/>
                                  <a:pt x="9" y="322"/>
                                </a:cubicBezTo>
                                <a:cubicBezTo>
                                  <a:pt x="8" y="323"/>
                                  <a:pt x="7" y="324"/>
                                  <a:pt x="6" y="324"/>
                                </a:cubicBezTo>
                                <a:cubicBezTo>
                                  <a:pt x="4" y="324"/>
                                  <a:pt x="4" y="322"/>
                                  <a:pt x="2" y="320"/>
                                </a:cubicBezTo>
                                <a:cubicBezTo>
                                  <a:pt x="1" y="319"/>
                                  <a:pt x="1" y="318"/>
                                  <a:pt x="0" y="318"/>
                                </a:cubicBezTo>
                                <a:cubicBezTo>
                                  <a:pt x="0" y="318"/>
                                  <a:pt x="0" y="318"/>
                                  <a:pt x="0" y="318"/>
                                </a:cubicBezTo>
                                <a:cubicBezTo>
                                  <a:pt x="0" y="318"/>
                                  <a:pt x="0" y="318"/>
                                  <a:pt x="0" y="318"/>
                                </a:cubicBezTo>
                                <a:cubicBezTo>
                                  <a:pt x="0" y="318"/>
                                  <a:pt x="0" y="318"/>
                                  <a:pt x="0" y="318"/>
                                </a:cubicBezTo>
                                <a:cubicBezTo>
                                  <a:pt x="0" y="318"/>
                                  <a:pt x="0" y="318"/>
                                  <a:pt x="0" y="318"/>
                                </a:cubicBezTo>
                                <a:cubicBezTo>
                                  <a:pt x="7" y="313"/>
                                  <a:pt x="12" y="310"/>
                                  <a:pt x="20" y="310"/>
                                </a:cubicBezTo>
                                <a:cubicBezTo>
                                  <a:pt x="20" y="310"/>
                                  <a:pt x="20" y="310"/>
                                  <a:pt x="20" y="310"/>
                                </a:cubicBezTo>
                                <a:cubicBezTo>
                                  <a:pt x="20" y="308"/>
                                  <a:pt x="20" y="308"/>
                                  <a:pt x="20" y="308"/>
                                </a:cubicBezTo>
                                <a:cubicBezTo>
                                  <a:pt x="20" y="308"/>
                                  <a:pt x="20" y="308"/>
                                  <a:pt x="20" y="308"/>
                                </a:cubicBezTo>
                                <a:cubicBezTo>
                                  <a:pt x="18" y="305"/>
                                  <a:pt x="18" y="305"/>
                                  <a:pt x="18" y="305"/>
                                </a:cubicBezTo>
                                <a:cubicBezTo>
                                  <a:pt x="18" y="305"/>
                                  <a:pt x="18" y="305"/>
                                  <a:pt x="18" y="305"/>
                                </a:cubicBezTo>
                                <a:cubicBezTo>
                                  <a:pt x="24" y="305"/>
                                  <a:pt x="24" y="305"/>
                                  <a:pt x="24" y="305"/>
                                </a:cubicBezTo>
                                <a:cubicBezTo>
                                  <a:pt x="24" y="305"/>
                                  <a:pt x="24" y="305"/>
                                  <a:pt x="24" y="305"/>
                                </a:cubicBezTo>
                                <a:cubicBezTo>
                                  <a:pt x="32" y="305"/>
                                  <a:pt x="36" y="310"/>
                                  <a:pt x="44" y="310"/>
                                </a:cubicBezTo>
                                <a:cubicBezTo>
                                  <a:pt x="44" y="310"/>
                                  <a:pt x="44" y="310"/>
                                  <a:pt x="44" y="310"/>
                                </a:cubicBezTo>
                                <a:cubicBezTo>
                                  <a:pt x="49" y="310"/>
                                  <a:pt x="51" y="306"/>
                                  <a:pt x="55" y="306"/>
                                </a:cubicBezTo>
                                <a:cubicBezTo>
                                  <a:pt x="55" y="306"/>
                                  <a:pt x="55" y="306"/>
                                  <a:pt x="55" y="306"/>
                                </a:cubicBezTo>
                                <a:cubicBezTo>
                                  <a:pt x="58" y="306"/>
                                  <a:pt x="58" y="310"/>
                                  <a:pt x="61" y="312"/>
                                </a:cubicBezTo>
                                <a:cubicBezTo>
                                  <a:pt x="61" y="312"/>
                                  <a:pt x="61" y="312"/>
                                  <a:pt x="61" y="312"/>
                                </a:cubicBezTo>
                                <a:cubicBezTo>
                                  <a:pt x="61" y="308"/>
                                  <a:pt x="61" y="305"/>
                                  <a:pt x="61" y="301"/>
                                </a:cubicBezTo>
                                <a:cubicBezTo>
                                  <a:pt x="61" y="301"/>
                                  <a:pt x="61" y="301"/>
                                  <a:pt x="61" y="301"/>
                                </a:cubicBezTo>
                                <a:cubicBezTo>
                                  <a:pt x="65" y="301"/>
                                  <a:pt x="67" y="301"/>
                                  <a:pt x="70" y="301"/>
                                </a:cubicBezTo>
                                <a:cubicBezTo>
                                  <a:pt x="70" y="301"/>
                                  <a:pt x="70" y="301"/>
                                  <a:pt x="70" y="301"/>
                                </a:cubicBezTo>
                                <a:cubicBezTo>
                                  <a:pt x="68" y="297"/>
                                  <a:pt x="68" y="295"/>
                                  <a:pt x="65" y="291"/>
                                </a:cubicBezTo>
                                <a:cubicBezTo>
                                  <a:pt x="65" y="291"/>
                                  <a:pt x="65" y="291"/>
                                  <a:pt x="65" y="291"/>
                                </a:cubicBezTo>
                                <a:cubicBezTo>
                                  <a:pt x="63" y="289"/>
                                  <a:pt x="60" y="288"/>
                                  <a:pt x="60" y="285"/>
                                </a:cubicBezTo>
                                <a:cubicBezTo>
                                  <a:pt x="60" y="285"/>
                                  <a:pt x="60" y="285"/>
                                  <a:pt x="60" y="285"/>
                                </a:cubicBezTo>
                                <a:cubicBezTo>
                                  <a:pt x="60" y="283"/>
                                  <a:pt x="60" y="283"/>
                                  <a:pt x="60" y="281"/>
                                </a:cubicBezTo>
                                <a:cubicBezTo>
                                  <a:pt x="60" y="281"/>
                                  <a:pt x="60" y="281"/>
                                  <a:pt x="60" y="281"/>
                                </a:cubicBezTo>
                                <a:cubicBezTo>
                                  <a:pt x="60" y="281"/>
                                  <a:pt x="60" y="280"/>
                                  <a:pt x="60" y="280"/>
                                </a:cubicBezTo>
                                <a:cubicBezTo>
                                  <a:pt x="60" y="280"/>
                                  <a:pt x="60" y="280"/>
                                  <a:pt x="60" y="280"/>
                                </a:cubicBezTo>
                                <a:cubicBezTo>
                                  <a:pt x="58" y="280"/>
                                  <a:pt x="57" y="281"/>
                                  <a:pt x="54" y="281"/>
                                </a:cubicBezTo>
                                <a:cubicBezTo>
                                  <a:pt x="54" y="281"/>
                                  <a:pt x="54" y="281"/>
                                  <a:pt x="54" y="281"/>
                                </a:cubicBezTo>
                                <a:cubicBezTo>
                                  <a:pt x="50" y="281"/>
                                  <a:pt x="50" y="275"/>
                                  <a:pt x="50" y="271"/>
                                </a:cubicBezTo>
                                <a:cubicBezTo>
                                  <a:pt x="50" y="271"/>
                                  <a:pt x="50" y="271"/>
                                  <a:pt x="50" y="271"/>
                                </a:cubicBezTo>
                                <a:cubicBezTo>
                                  <a:pt x="49" y="268"/>
                                  <a:pt x="47" y="266"/>
                                  <a:pt x="47" y="263"/>
                                </a:cubicBezTo>
                                <a:cubicBezTo>
                                  <a:pt x="47" y="263"/>
                                  <a:pt x="47" y="263"/>
                                  <a:pt x="47" y="263"/>
                                </a:cubicBezTo>
                                <a:cubicBezTo>
                                  <a:pt x="47" y="261"/>
                                  <a:pt x="48" y="260"/>
                                  <a:pt x="48" y="258"/>
                                </a:cubicBezTo>
                                <a:cubicBezTo>
                                  <a:pt x="48" y="258"/>
                                  <a:pt x="48" y="258"/>
                                  <a:pt x="48" y="258"/>
                                </a:cubicBezTo>
                                <a:cubicBezTo>
                                  <a:pt x="48" y="253"/>
                                  <a:pt x="39" y="255"/>
                                  <a:pt x="39" y="250"/>
                                </a:cubicBezTo>
                                <a:cubicBezTo>
                                  <a:pt x="39" y="250"/>
                                  <a:pt x="39" y="250"/>
                                  <a:pt x="39" y="250"/>
                                </a:cubicBezTo>
                                <a:cubicBezTo>
                                  <a:pt x="39" y="244"/>
                                  <a:pt x="44" y="241"/>
                                  <a:pt x="48" y="236"/>
                                </a:cubicBezTo>
                                <a:cubicBezTo>
                                  <a:pt x="48" y="236"/>
                                  <a:pt x="48" y="236"/>
                                  <a:pt x="48" y="236"/>
                                </a:cubicBezTo>
                                <a:cubicBezTo>
                                  <a:pt x="53" y="231"/>
                                  <a:pt x="55" y="226"/>
                                  <a:pt x="61" y="226"/>
                                </a:cubicBezTo>
                                <a:cubicBezTo>
                                  <a:pt x="61" y="226"/>
                                  <a:pt x="61" y="226"/>
                                  <a:pt x="61" y="226"/>
                                </a:cubicBezTo>
                                <a:cubicBezTo>
                                  <a:pt x="63" y="226"/>
                                  <a:pt x="64" y="225"/>
                                  <a:pt x="65" y="226"/>
                                </a:cubicBezTo>
                                <a:cubicBezTo>
                                  <a:pt x="65" y="226"/>
                                  <a:pt x="65" y="226"/>
                                  <a:pt x="65" y="226"/>
                                </a:cubicBezTo>
                                <a:cubicBezTo>
                                  <a:pt x="67" y="228"/>
                                  <a:pt x="66" y="230"/>
                                  <a:pt x="67" y="232"/>
                                </a:cubicBezTo>
                                <a:cubicBezTo>
                                  <a:pt x="67" y="232"/>
                                  <a:pt x="67" y="232"/>
                                  <a:pt x="67" y="232"/>
                                </a:cubicBezTo>
                                <a:cubicBezTo>
                                  <a:pt x="67" y="235"/>
                                  <a:pt x="69" y="236"/>
                                  <a:pt x="72" y="236"/>
                                </a:cubicBezTo>
                                <a:cubicBezTo>
                                  <a:pt x="72" y="236"/>
                                  <a:pt x="72" y="236"/>
                                  <a:pt x="72" y="236"/>
                                </a:cubicBezTo>
                                <a:cubicBezTo>
                                  <a:pt x="77" y="236"/>
                                  <a:pt x="81" y="233"/>
                                  <a:pt x="86" y="232"/>
                                </a:cubicBezTo>
                                <a:cubicBezTo>
                                  <a:pt x="86" y="232"/>
                                  <a:pt x="86" y="232"/>
                                  <a:pt x="86" y="232"/>
                                </a:cubicBezTo>
                                <a:cubicBezTo>
                                  <a:pt x="90" y="232"/>
                                  <a:pt x="92" y="230"/>
                                  <a:pt x="93" y="227"/>
                                </a:cubicBezTo>
                                <a:cubicBezTo>
                                  <a:pt x="93" y="227"/>
                                  <a:pt x="93" y="227"/>
                                  <a:pt x="93" y="227"/>
                                </a:cubicBezTo>
                                <a:cubicBezTo>
                                  <a:pt x="94" y="224"/>
                                  <a:pt x="93" y="220"/>
                                  <a:pt x="96" y="219"/>
                                </a:cubicBezTo>
                                <a:cubicBezTo>
                                  <a:pt x="96" y="219"/>
                                  <a:pt x="96" y="219"/>
                                  <a:pt x="96" y="219"/>
                                </a:cubicBezTo>
                                <a:cubicBezTo>
                                  <a:pt x="100" y="217"/>
                                  <a:pt x="99" y="214"/>
                                  <a:pt x="101" y="211"/>
                                </a:cubicBezTo>
                                <a:cubicBezTo>
                                  <a:pt x="101" y="211"/>
                                  <a:pt x="101" y="211"/>
                                  <a:pt x="101" y="211"/>
                                </a:cubicBezTo>
                                <a:cubicBezTo>
                                  <a:pt x="103" y="210"/>
                                  <a:pt x="104" y="211"/>
                                  <a:pt x="106" y="210"/>
                                </a:cubicBezTo>
                                <a:cubicBezTo>
                                  <a:pt x="106" y="210"/>
                                  <a:pt x="106" y="210"/>
                                  <a:pt x="106" y="210"/>
                                </a:cubicBezTo>
                                <a:cubicBezTo>
                                  <a:pt x="109" y="209"/>
                                  <a:pt x="111" y="208"/>
                                  <a:pt x="115" y="206"/>
                                </a:cubicBezTo>
                                <a:cubicBezTo>
                                  <a:pt x="115" y="206"/>
                                  <a:pt x="115" y="206"/>
                                  <a:pt x="115" y="206"/>
                                </a:cubicBezTo>
                                <a:cubicBezTo>
                                  <a:pt x="118" y="205"/>
                                  <a:pt x="120" y="202"/>
                                  <a:pt x="122" y="198"/>
                                </a:cubicBezTo>
                                <a:cubicBezTo>
                                  <a:pt x="122" y="198"/>
                                  <a:pt x="122" y="198"/>
                                  <a:pt x="122" y="198"/>
                                </a:cubicBezTo>
                                <a:cubicBezTo>
                                  <a:pt x="126" y="191"/>
                                  <a:pt x="125" y="185"/>
                                  <a:pt x="130" y="178"/>
                                </a:cubicBezTo>
                                <a:cubicBezTo>
                                  <a:pt x="130" y="178"/>
                                  <a:pt x="130" y="178"/>
                                  <a:pt x="130" y="178"/>
                                </a:cubicBezTo>
                                <a:cubicBezTo>
                                  <a:pt x="131" y="176"/>
                                  <a:pt x="136" y="177"/>
                                  <a:pt x="136" y="174"/>
                                </a:cubicBezTo>
                                <a:cubicBezTo>
                                  <a:pt x="136" y="174"/>
                                  <a:pt x="136" y="174"/>
                                  <a:pt x="136" y="174"/>
                                </a:cubicBezTo>
                                <a:cubicBezTo>
                                  <a:pt x="137" y="171"/>
                                  <a:pt x="136" y="170"/>
                                  <a:pt x="137" y="167"/>
                                </a:cubicBezTo>
                                <a:cubicBezTo>
                                  <a:pt x="137" y="167"/>
                                  <a:pt x="137" y="167"/>
                                  <a:pt x="137" y="167"/>
                                </a:cubicBezTo>
                                <a:cubicBezTo>
                                  <a:pt x="139" y="162"/>
                                  <a:pt x="143" y="160"/>
                                  <a:pt x="147" y="155"/>
                                </a:cubicBezTo>
                                <a:cubicBezTo>
                                  <a:pt x="147" y="155"/>
                                  <a:pt x="147" y="155"/>
                                  <a:pt x="147" y="155"/>
                                </a:cubicBezTo>
                                <a:cubicBezTo>
                                  <a:pt x="149" y="152"/>
                                  <a:pt x="150" y="150"/>
                                  <a:pt x="152" y="147"/>
                                </a:cubicBezTo>
                                <a:cubicBezTo>
                                  <a:pt x="152" y="147"/>
                                  <a:pt x="152" y="147"/>
                                  <a:pt x="152" y="147"/>
                                </a:cubicBezTo>
                                <a:cubicBezTo>
                                  <a:pt x="155" y="144"/>
                                  <a:pt x="157" y="142"/>
                                  <a:pt x="157" y="138"/>
                                </a:cubicBezTo>
                                <a:cubicBezTo>
                                  <a:pt x="157" y="138"/>
                                  <a:pt x="157" y="138"/>
                                  <a:pt x="157" y="138"/>
                                </a:cubicBezTo>
                                <a:cubicBezTo>
                                  <a:pt x="157" y="130"/>
                                  <a:pt x="157" y="130"/>
                                  <a:pt x="157" y="130"/>
                                </a:cubicBezTo>
                                <a:cubicBezTo>
                                  <a:pt x="157" y="130"/>
                                  <a:pt x="157" y="130"/>
                                  <a:pt x="157" y="130"/>
                                </a:cubicBezTo>
                                <a:cubicBezTo>
                                  <a:pt x="157" y="126"/>
                                  <a:pt x="162" y="126"/>
                                  <a:pt x="166" y="125"/>
                                </a:cubicBezTo>
                                <a:cubicBezTo>
                                  <a:pt x="166" y="125"/>
                                  <a:pt x="166" y="125"/>
                                  <a:pt x="166" y="125"/>
                                </a:cubicBezTo>
                                <a:cubicBezTo>
                                  <a:pt x="167" y="123"/>
                                  <a:pt x="167" y="123"/>
                                  <a:pt x="167" y="123"/>
                                </a:cubicBezTo>
                                <a:cubicBezTo>
                                  <a:pt x="167" y="123"/>
                                  <a:pt x="167" y="123"/>
                                  <a:pt x="167" y="123"/>
                                </a:cubicBezTo>
                                <a:cubicBezTo>
                                  <a:pt x="165" y="122"/>
                                  <a:pt x="164" y="121"/>
                                  <a:pt x="162" y="120"/>
                                </a:cubicBezTo>
                                <a:cubicBezTo>
                                  <a:pt x="162" y="120"/>
                                  <a:pt x="162" y="120"/>
                                  <a:pt x="162" y="120"/>
                                </a:cubicBezTo>
                                <a:cubicBezTo>
                                  <a:pt x="158" y="119"/>
                                  <a:pt x="157" y="118"/>
                                  <a:pt x="153" y="118"/>
                                </a:cubicBezTo>
                                <a:cubicBezTo>
                                  <a:pt x="153" y="118"/>
                                  <a:pt x="153" y="118"/>
                                  <a:pt x="153" y="118"/>
                                </a:cubicBezTo>
                                <a:cubicBezTo>
                                  <a:pt x="149" y="118"/>
                                  <a:pt x="149" y="118"/>
                                  <a:pt x="149" y="118"/>
                                </a:cubicBezTo>
                                <a:cubicBezTo>
                                  <a:pt x="142" y="110"/>
                                  <a:pt x="142" y="110"/>
                                  <a:pt x="142" y="110"/>
                                </a:cubicBezTo>
                                <a:cubicBezTo>
                                  <a:pt x="142" y="110"/>
                                  <a:pt x="140" y="108"/>
                                  <a:pt x="140" y="108"/>
                                </a:cubicBezTo>
                                <a:cubicBezTo>
                                  <a:pt x="139" y="107"/>
                                  <a:pt x="138" y="106"/>
                                  <a:pt x="138" y="105"/>
                                </a:cubicBezTo>
                                <a:cubicBezTo>
                                  <a:pt x="135" y="102"/>
                                  <a:pt x="134" y="97"/>
                                  <a:pt x="135" y="94"/>
                                </a:cubicBezTo>
                                <a:cubicBezTo>
                                  <a:pt x="135" y="89"/>
                                  <a:pt x="133" y="87"/>
                                  <a:pt x="133" y="82"/>
                                </a:cubicBezTo>
                                <a:cubicBezTo>
                                  <a:pt x="133" y="76"/>
                                  <a:pt x="136" y="76"/>
                                  <a:pt x="136" y="72"/>
                                </a:cubicBezTo>
                                <a:cubicBezTo>
                                  <a:pt x="136" y="69"/>
                                  <a:pt x="136" y="68"/>
                                  <a:pt x="137" y="66"/>
                                </a:cubicBezTo>
                                <a:cubicBezTo>
                                  <a:pt x="139" y="64"/>
                                  <a:pt x="139" y="62"/>
                                  <a:pt x="140" y="60"/>
                                </a:cubicBezTo>
                                <a:cubicBezTo>
                                  <a:pt x="140" y="59"/>
                                  <a:pt x="140" y="59"/>
                                  <a:pt x="140" y="59"/>
                                </a:cubicBezTo>
                                <a:cubicBezTo>
                                  <a:pt x="143" y="57"/>
                                  <a:pt x="147" y="55"/>
                                  <a:pt x="150" y="53"/>
                                </a:cubicBezTo>
                                <a:cubicBezTo>
                                  <a:pt x="154" y="51"/>
                                  <a:pt x="149" y="46"/>
                                  <a:pt x="147" y="45"/>
                                </a:cubicBezTo>
                                <a:cubicBezTo>
                                  <a:pt x="142" y="41"/>
                                  <a:pt x="141" y="34"/>
                                  <a:pt x="142" y="29"/>
                                </a:cubicBezTo>
                                <a:cubicBezTo>
                                  <a:pt x="143" y="24"/>
                                  <a:pt x="137" y="23"/>
                                  <a:pt x="138" y="19"/>
                                </a:cubicBezTo>
                                <a:cubicBezTo>
                                  <a:pt x="139" y="15"/>
                                  <a:pt x="140" y="15"/>
                                  <a:pt x="142" y="13"/>
                                </a:cubicBezTo>
                                <a:cubicBezTo>
                                  <a:pt x="144" y="11"/>
                                  <a:pt x="145" y="11"/>
                                  <a:pt x="146" y="10"/>
                                </a:cubicBezTo>
                                <a:cubicBezTo>
                                  <a:pt x="147" y="7"/>
                                  <a:pt x="148" y="7"/>
                                  <a:pt x="150" y="7"/>
                                </a:cubicBezTo>
                                <a:cubicBezTo>
                                  <a:pt x="155" y="7"/>
                                  <a:pt x="154" y="5"/>
                                  <a:pt x="154" y="0"/>
                                </a:cubicBezTo>
                                <a:close/>
                              </a:path>
                            </a:pathLst>
                          </a:custGeom>
                          <a:solidFill>
                            <a:schemeClr val="accent3"/>
                          </a:solid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1" name="Freeform 6"/>
                          <p:cNvSpPr>
                            <a:spLocks/>
                          </p:cNvSpPr>
                          <p:nvPr/>
                        </p:nvSpPr>
                        <p:spPr bwMode="auto">
                          <a:xfrm>
                            <a:off x="5217822" y="2910064"/>
                            <a:ext cx="628638" cy="647713"/>
                          </a:xfrm>
                          <a:custGeom>
                            <a:avLst/>
                            <a:gdLst>
                              <a:gd name="T0" fmla="*/ 307 w 308"/>
                              <a:gd name="T1" fmla="*/ 125 h 318"/>
                              <a:gd name="T2" fmla="*/ 288 w 308"/>
                              <a:gd name="T3" fmla="*/ 155 h 318"/>
                              <a:gd name="T4" fmla="*/ 263 w 308"/>
                              <a:gd name="T5" fmla="*/ 198 h 318"/>
                              <a:gd name="T6" fmla="*/ 237 w 308"/>
                              <a:gd name="T7" fmla="*/ 219 h 318"/>
                              <a:gd name="T8" fmla="*/ 208 w 308"/>
                              <a:gd name="T9" fmla="*/ 232 h 318"/>
                              <a:gd name="T10" fmla="*/ 180 w 308"/>
                              <a:gd name="T11" fmla="*/ 250 h 318"/>
                              <a:gd name="T12" fmla="*/ 195 w 308"/>
                              <a:gd name="T13" fmla="*/ 281 h 318"/>
                              <a:gd name="T14" fmla="*/ 206 w 308"/>
                              <a:gd name="T15" fmla="*/ 291 h 318"/>
                              <a:gd name="T16" fmla="*/ 196 w 308"/>
                              <a:gd name="T17" fmla="*/ 306 h 318"/>
                              <a:gd name="T18" fmla="*/ 161 w 308"/>
                              <a:gd name="T19" fmla="*/ 308 h 318"/>
                              <a:gd name="T20" fmla="*/ 135 w 308"/>
                              <a:gd name="T21" fmla="*/ 310 h 318"/>
                              <a:gd name="T22" fmla="*/ 125 w 308"/>
                              <a:gd name="T23" fmla="*/ 300 h 318"/>
                              <a:gd name="T24" fmla="*/ 124 w 308"/>
                              <a:gd name="T25" fmla="*/ 293 h 318"/>
                              <a:gd name="T26" fmla="*/ 112 w 308"/>
                              <a:gd name="T27" fmla="*/ 286 h 318"/>
                              <a:gd name="T28" fmla="*/ 113 w 308"/>
                              <a:gd name="T29" fmla="*/ 279 h 318"/>
                              <a:gd name="T30" fmla="*/ 89 w 308"/>
                              <a:gd name="T31" fmla="*/ 271 h 318"/>
                              <a:gd name="T32" fmla="*/ 55 w 308"/>
                              <a:gd name="T33" fmla="*/ 271 h 318"/>
                              <a:gd name="T34" fmla="*/ 50 w 308"/>
                              <a:gd name="T35" fmla="*/ 267 h 318"/>
                              <a:gd name="T36" fmla="*/ 27 w 308"/>
                              <a:gd name="T37" fmla="*/ 267 h 318"/>
                              <a:gd name="T38" fmla="*/ 13 w 308"/>
                              <a:gd name="T39" fmla="*/ 265 h 318"/>
                              <a:gd name="T40" fmla="*/ 2 w 308"/>
                              <a:gd name="T41" fmla="*/ 266 h 318"/>
                              <a:gd name="T42" fmla="*/ 1 w 308"/>
                              <a:gd name="T43" fmla="*/ 257 h 318"/>
                              <a:gd name="T44" fmla="*/ 9 w 308"/>
                              <a:gd name="T45" fmla="*/ 243 h 318"/>
                              <a:gd name="T46" fmla="*/ 17 w 308"/>
                              <a:gd name="T47" fmla="*/ 240 h 318"/>
                              <a:gd name="T48" fmla="*/ 33 w 308"/>
                              <a:gd name="T49" fmla="*/ 239 h 318"/>
                              <a:gd name="T50" fmla="*/ 41 w 308"/>
                              <a:gd name="T51" fmla="*/ 234 h 318"/>
                              <a:gd name="T52" fmla="*/ 49 w 308"/>
                              <a:gd name="T53" fmla="*/ 224 h 318"/>
                              <a:gd name="T54" fmla="*/ 36 w 308"/>
                              <a:gd name="T55" fmla="*/ 203 h 318"/>
                              <a:gd name="T56" fmla="*/ 23 w 308"/>
                              <a:gd name="T57" fmla="*/ 189 h 318"/>
                              <a:gd name="T58" fmla="*/ 16 w 308"/>
                              <a:gd name="T59" fmla="*/ 166 h 318"/>
                              <a:gd name="T60" fmla="*/ 6 w 308"/>
                              <a:gd name="T61" fmla="*/ 153 h 318"/>
                              <a:gd name="T62" fmla="*/ 9 w 308"/>
                              <a:gd name="T63" fmla="*/ 150 h 318"/>
                              <a:gd name="T64" fmla="*/ 31 w 308"/>
                              <a:gd name="T65" fmla="*/ 162 h 318"/>
                              <a:gd name="T66" fmla="*/ 83 w 308"/>
                              <a:gd name="T67" fmla="*/ 166 h 318"/>
                              <a:gd name="T68" fmla="*/ 113 w 308"/>
                              <a:gd name="T69" fmla="*/ 165 h 318"/>
                              <a:gd name="T70" fmla="*/ 126 w 308"/>
                              <a:gd name="T71" fmla="*/ 142 h 318"/>
                              <a:gd name="T72" fmla="*/ 138 w 308"/>
                              <a:gd name="T73" fmla="*/ 135 h 318"/>
                              <a:gd name="T74" fmla="*/ 154 w 308"/>
                              <a:gd name="T75" fmla="*/ 133 h 318"/>
                              <a:gd name="T76" fmla="*/ 152 w 308"/>
                              <a:gd name="T77" fmla="*/ 127 h 318"/>
                              <a:gd name="T78" fmla="*/ 169 w 308"/>
                              <a:gd name="T79" fmla="*/ 120 h 318"/>
                              <a:gd name="T80" fmla="*/ 177 w 308"/>
                              <a:gd name="T81" fmla="*/ 123 h 318"/>
                              <a:gd name="T82" fmla="*/ 185 w 308"/>
                              <a:gd name="T83" fmla="*/ 123 h 318"/>
                              <a:gd name="T84" fmla="*/ 195 w 308"/>
                              <a:gd name="T85" fmla="*/ 97 h 318"/>
                              <a:gd name="T86" fmla="*/ 201 w 308"/>
                              <a:gd name="T87" fmla="*/ 78 h 318"/>
                              <a:gd name="T88" fmla="*/ 205 w 308"/>
                              <a:gd name="T89" fmla="*/ 74 h 318"/>
                              <a:gd name="T90" fmla="*/ 231 w 308"/>
                              <a:gd name="T91" fmla="*/ 63 h 318"/>
                              <a:gd name="T92" fmla="*/ 237 w 308"/>
                              <a:gd name="T93" fmla="*/ 46 h 318"/>
                              <a:gd name="T94" fmla="*/ 233 w 308"/>
                              <a:gd name="T95" fmla="*/ 22 h 318"/>
                              <a:gd name="T96" fmla="*/ 248 w 308"/>
                              <a:gd name="T97" fmla="*/ 23 h 318"/>
                              <a:gd name="T98" fmla="*/ 264 w 308"/>
                              <a:gd name="T99" fmla="*/ 12 h 318"/>
                              <a:gd name="T100" fmla="*/ 285 w 308"/>
                              <a:gd name="T101" fmla="*/ 4 h 318"/>
                              <a:gd name="T102" fmla="*/ 295 w 308"/>
                              <a:gd name="T103" fmla="*/ 0 h 318"/>
                              <a:gd name="T104" fmla="*/ 283 w 308"/>
                              <a:gd name="T105" fmla="*/ 13 h 318"/>
                              <a:gd name="T106" fmla="*/ 291 w 308"/>
                              <a:gd name="T107" fmla="*/ 53 h 318"/>
                              <a:gd name="T108" fmla="*/ 277 w 308"/>
                              <a:gd name="T109" fmla="*/ 72 h 318"/>
                              <a:gd name="T110" fmla="*/ 281 w 308"/>
                              <a:gd name="T111" fmla="*/ 10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8" h="318">
                                <a:moveTo>
                                  <a:pt x="294" y="118"/>
                                </a:moveTo>
                                <a:cubicBezTo>
                                  <a:pt x="298" y="118"/>
                                  <a:pt x="299" y="119"/>
                                  <a:pt x="303" y="120"/>
                                </a:cubicBezTo>
                                <a:cubicBezTo>
                                  <a:pt x="305" y="121"/>
                                  <a:pt x="306" y="122"/>
                                  <a:pt x="308" y="123"/>
                                </a:cubicBezTo>
                                <a:cubicBezTo>
                                  <a:pt x="307" y="125"/>
                                  <a:pt x="307" y="125"/>
                                  <a:pt x="307" y="125"/>
                                </a:cubicBezTo>
                                <a:cubicBezTo>
                                  <a:pt x="303" y="126"/>
                                  <a:pt x="298" y="126"/>
                                  <a:pt x="298" y="130"/>
                                </a:cubicBezTo>
                                <a:cubicBezTo>
                                  <a:pt x="298" y="138"/>
                                  <a:pt x="298" y="138"/>
                                  <a:pt x="298" y="138"/>
                                </a:cubicBezTo>
                                <a:cubicBezTo>
                                  <a:pt x="298" y="142"/>
                                  <a:pt x="296" y="144"/>
                                  <a:pt x="293" y="147"/>
                                </a:cubicBezTo>
                                <a:cubicBezTo>
                                  <a:pt x="291" y="150"/>
                                  <a:pt x="290" y="152"/>
                                  <a:pt x="288" y="155"/>
                                </a:cubicBezTo>
                                <a:cubicBezTo>
                                  <a:pt x="284" y="160"/>
                                  <a:pt x="280" y="162"/>
                                  <a:pt x="278" y="167"/>
                                </a:cubicBezTo>
                                <a:cubicBezTo>
                                  <a:pt x="277" y="170"/>
                                  <a:pt x="278" y="171"/>
                                  <a:pt x="277" y="174"/>
                                </a:cubicBezTo>
                                <a:cubicBezTo>
                                  <a:pt x="277" y="177"/>
                                  <a:pt x="272" y="176"/>
                                  <a:pt x="271" y="178"/>
                                </a:cubicBezTo>
                                <a:cubicBezTo>
                                  <a:pt x="266" y="185"/>
                                  <a:pt x="267" y="191"/>
                                  <a:pt x="263" y="198"/>
                                </a:cubicBezTo>
                                <a:cubicBezTo>
                                  <a:pt x="261" y="202"/>
                                  <a:pt x="259" y="205"/>
                                  <a:pt x="256" y="206"/>
                                </a:cubicBezTo>
                                <a:cubicBezTo>
                                  <a:pt x="252" y="208"/>
                                  <a:pt x="250" y="209"/>
                                  <a:pt x="247" y="210"/>
                                </a:cubicBezTo>
                                <a:cubicBezTo>
                                  <a:pt x="245" y="211"/>
                                  <a:pt x="244" y="210"/>
                                  <a:pt x="242" y="211"/>
                                </a:cubicBezTo>
                                <a:cubicBezTo>
                                  <a:pt x="240" y="214"/>
                                  <a:pt x="241" y="217"/>
                                  <a:pt x="237" y="219"/>
                                </a:cubicBezTo>
                                <a:cubicBezTo>
                                  <a:pt x="234" y="220"/>
                                  <a:pt x="235" y="224"/>
                                  <a:pt x="234" y="227"/>
                                </a:cubicBezTo>
                                <a:cubicBezTo>
                                  <a:pt x="233" y="230"/>
                                  <a:pt x="231" y="232"/>
                                  <a:pt x="227" y="232"/>
                                </a:cubicBezTo>
                                <a:cubicBezTo>
                                  <a:pt x="222" y="233"/>
                                  <a:pt x="218" y="236"/>
                                  <a:pt x="213" y="236"/>
                                </a:cubicBezTo>
                                <a:cubicBezTo>
                                  <a:pt x="210" y="236"/>
                                  <a:pt x="208" y="235"/>
                                  <a:pt x="208" y="232"/>
                                </a:cubicBezTo>
                                <a:cubicBezTo>
                                  <a:pt x="207" y="230"/>
                                  <a:pt x="208" y="228"/>
                                  <a:pt x="206" y="226"/>
                                </a:cubicBezTo>
                                <a:cubicBezTo>
                                  <a:pt x="205" y="225"/>
                                  <a:pt x="204" y="226"/>
                                  <a:pt x="202" y="226"/>
                                </a:cubicBezTo>
                                <a:cubicBezTo>
                                  <a:pt x="196" y="226"/>
                                  <a:pt x="194" y="231"/>
                                  <a:pt x="189" y="236"/>
                                </a:cubicBezTo>
                                <a:cubicBezTo>
                                  <a:pt x="185" y="241"/>
                                  <a:pt x="180" y="244"/>
                                  <a:pt x="180" y="250"/>
                                </a:cubicBezTo>
                                <a:cubicBezTo>
                                  <a:pt x="180" y="255"/>
                                  <a:pt x="189" y="253"/>
                                  <a:pt x="189" y="258"/>
                                </a:cubicBezTo>
                                <a:cubicBezTo>
                                  <a:pt x="189" y="260"/>
                                  <a:pt x="188" y="261"/>
                                  <a:pt x="188" y="263"/>
                                </a:cubicBezTo>
                                <a:cubicBezTo>
                                  <a:pt x="188" y="266"/>
                                  <a:pt x="190" y="268"/>
                                  <a:pt x="191" y="271"/>
                                </a:cubicBezTo>
                                <a:cubicBezTo>
                                  <a:pt x="191" y="275"/>
                                  <a:pt x="191" y="281"/>
                                  <a:pt x="195" y="281"/>
                                </a:cubicBezTo>
                                <a:cubicBezTo>
                                  <a:pt x="198" y="281"/>
                                  <a:pt x="199" y="280"/>
                                  <a:pt x="201" y="280"/>
                                </a:cubicBezTo>
                                <a:cubicBezTo>
                                  <a:pt x="201" y="280"/>
                                  <a:pt x="201" y="281"/>
                                  <a:pt x="201" y="281"/>
                                </a:cubicBezTo>
                                <a:cubicBezTo>
                                  <a:pt x="201" y="283"/>
                                  <a:pt x="201" y="283"/>
                                  <a:pt x="201" y="285"/>
                                </a:cubicBezTo>
                                <a:cubicBezTo>
                                  <a:pt x="201" y="288"/>
                                  <a:pt x="204" y="289"/>
                                  <a:pt x="206" y="291"/>
                                </a:cubicBezTo>
                                <a:cubicBezTo>
                                  <a:pt x="209" y="295"/>
                                  <a:pt x="209" y="297"/>
                                  <a:pt x="211" y="301"/>
                                </a:cubicBezTo>
                                <a:cubicBezTo>
                                  <a:pt x="208" y="301"/>
                                  <a:pt x="206" y="301"/>
                                  <a:pt x="202" y="301"/>
                                </a:cubicBezTo>
                                <a:cubicBezTo>
                                  <a:pt x="202" y="305"/>
                                  <a:pt x="202" y="308"/>
                                  <a:pt x="202" y="312"/>
                                </a:cubicBezTo>
                                <a:cubicBezTo>
                                  <a:pt x="199" y="310"/>
                                  <a:pt x="199" y="306"/>
                                  <a:pt x="196" y="306"/>
                                </a:cubicBezTo>
                                <a:cubicBezTo>
                                  <a:pt x="192" y="306"/>
                                  <a:pt x="190" y="310"/>
                                  <a:pt x="185" y="310"/>
                                </a:cubicBezTo>
                                <a:cubicBezTo>
                                  <a:pt x="177" y="310"/>
                                  <a:pt x="173" y="305"/>
                                  <a:pt x="165" y="305"/>
                                </a:cubicBezTo>
                                <a:cubicBezTo>
                                  <a:pt x="159" y="305"/>
                                  <a:pt x="159" y="305"/>
                                  <a:pt x="159" y="305"/>
                                </a:cubicBezTo>
                                <a:cubicBezTo>
                                  <a:pt x="161" y="308"/>
                                  <a:pt x="161" y="308"/>
                                  <a:pt x="161" y="308"/>
                                </a:cubicBezTo>
                                <a:cubicBezTo>
                                  <a:pt x="161" y="310"/>
                                  <a:pt x="161" y="310"/>
                                  <a:pt x="161" y="310"/>
                                </a:cubicBezTo>
                                <a:cubicBezTo>
                                  <a:pt x="153" y="310"/>
                                  <a:pt x="148" y="313"/>
                                  <a:pt x="141" y="318"/>
                                </a:cubicBezTo>
                                <a:cubicBezTo>
                                  <a:pt x="141" y="318"/>
                                  <a:pt x="141" y="318"/>
                                  <a:pt x="141" y="318"/>
                                </a:cubicBezTo>
                                <a:cubicBezTo>
                                  <a:pt x="139" y="315"/>
                                  <a:pt x="138" y="312"/>
                                  <a:pt x="135" y="310"/>
                                </a:cubicBezTo>
                                <a:cubicBezTo>
                                  <a:pt x="135" y="310"/>
                                  <a:pt x="135" y="310"/>
                                  <a:pt x="135" y="310"/>
                                </a:cubicBezTo>
                                <a:cubicBezTo>
                                  <a:pt x="131" y="309"/>
                                  <a:pt x="129" y="309"/>
                                  <a:pt x="126" y="306"/>
                                </a:cubicBezTo>
                                <a:cubicBezTo>
                                  <a:pt x="126" y="306"/>
                                  <a:pt x="126" y="306"/>
                                  <a:pt x="126" y="306"/>
                                </a:cubicBezTo>
                                <a:cubicBezTo>
                                  <a:pt x="125" y="304"/>
                                  <a:pt x="125" y="302"/>
                                  <a:pt x="125" y="300"/>
                                </a:cubicBezTo>
                                <a:cubicBezTo>
                                  <a:pt x="125" y="300"/>
                                  <a:pt x="125" y="300"/>
                                  <a:pt x="125" y="300"/>
                                </a:cubicBezTo>
                                <a:cubicBezTo>
                                  <a:pt x="124" y="299"/>
                                  <a:pt x="124" y="298"/>
                                  <a:pt x="124" y="297"/>
                                </a:cubicBezTo>
                                <a:cubicBezTo>
                                  <a:pt x="124" y="297"/>
                                  <a:pt x="124" y="297"/>
                                  <a:pt x="124" y="297"/>
                                </a:cubicBezTo>
                                <a:cubicBezTo>
                                  <a:pt x="124" y="293"/>
                                  <a:pt x="124" y="293"/>
                                  <a:pt x="124" y="293"/>
                                </a:cubicBezTo>
                                <a:cubicBezTo>
                                  <a:pt x="124" y="293"/>
                                  <a:pt x="124" y="293"/>
                                  <a:pt x="124" y="293"/>
                                </a:cubicBezTo>
                                <a:cubicBezTo>
                                  <a:pt x="124" y="292"/>
                                  <a:pt x="122" y="292"/>
                                  <a:pt x="120" y="291"/>
                                </a:cubicBezTo>
                                <a:cubicBezTo>
                                  <a:pt x="120" y="291"/>
                                  <a:pt x="120" y="291"/>
                                  <a:pt x="120" y="291"/>
                                </a:cubicBezTo>
                                <a:cubicBezTo>
                                  <a:pt x="117" y="289"/>
                                  <a:pt x="112" y="290"/>
                                  <a:pt x="112" y="286"/>
                                </a:cubicBezTo>
                                <a:cubicBezTo>
                                  <a:pt x="112" y="286"/>
                                  <a:pt x="112" y="286"/>
                                  <a:pt x="112" y="286"/>
                                </a:cubicBezTo>
                                <a:cubicBezTo>
                                  <a:pt x="112" y="284"/>
                                  <a:pt x="112" y="283"/>
                                  <a:pt x="113" y="283"/>
                                </a:cubicBezTo>
                                <a:cubicBezTo>
                                  <a:pt x="113" y="283"/>
                                  <a:pt x="113" y="283"/>
                                  <a:pt x="113" y="283"/>
                                </a:cubicBezTo>
                                <a:cubicBezTo>
                                  <a:pt x="113" y="279"/>
                                  <a:pt x="113" y="279"/>
                                  <a:pt x="113" y="279"/>
                                </a:cubicBezTo>
                                <a:cubicBezTo>
                                  <a:pt x="113" y="279"/>
                                  <a:pt x="113" y="279"/>
                                  <a:pt x="113" y="279"/>
                                </a:cubicBezTo>
                                <a:cubicBezTo>
                                  <a:pt x="113" y="274"/>
                                  <a:pt x="107" y="274"/>
                                  <a:pt x="103" y="273"/>
                                </a:cubicBezTo>
                                <a:cubicBezTo>
                                  <a:pt x="103" y="273"/>
                                  <a:pt x="103" y="273"/>
                                  <a:pt x="103" y="273"/>
                                </a:cubicBezTo>
                                <a:cubicBezTo>
                                  <a:pt x="98" y="272"/>
                                  <a:pt x="94" y="271"/>
                                  <a:pt x="89" y="271"/>
                                </a:cubicBezTo>
                                <a:cubicBezTo>
                                  <a:pt x="89" y="271"/>
                                  <a:pt x="89" y="271"/>
                                  <a:pt x="89" y="271"/>
                                </a:cubicBezTo>
                                <a:cubicBezTo>
                                  <a:pt x="78" y="271"/>
                                  <a:pt x="72" y="272"/>
                                  <a:pt x="62" y="272"/>
                                </a:cubicBezTo>
                                <a:cubicBezTo>
                                  <a:pt x="62" y="272"/>
                                  <a:pt x="62" y="272"/>
                                  <a:pt x="62" y="272"/>
                                </a:cubicBezTo>
                                <a:cubicBezTo>
                                  <a:pt x="59" y="272"/>
                                  <a:pt x="57" y="273"/>
                                  <a:pt x="55" y="271"/>
                                </a:cubicBezTo>
                                <a:cubicBezTo>
                                  <a:pt x="55" y="271"/>
                                  <a:pt x="55" y="271"/>
                                  <a:pt x="55" y="271"/>
                                </a:cubicBezTo>
                                <a:cubicBezTo>
                                  <a:pt x="54" y="270"/>
                                  <a:pt x="54" y="269"/>
                                  <a:pt x="53" y="268"/>
                                </a:cubicBezTo>
                                <a:cubicBezTo>
                                  <a:pt x="53" y="268"/>
                                  <a:pt x="53" y="268"/>
                                  <a:pt x="53" y="268"/>
                                </a:cubicBezTo>
                                <a:cubicBezTo>
                                  <a:pt x="52" y="267"/>
                                  <a:pt x="51" y="267"/>
                                  <a:pt x="50" y="267"/>
                                </a:cubicBezTo>
                                <a:cubicBezTo>
                                  <a:pt x="50" y="267"/>
                                  <a:pt x="50" y="267"/>
                                  <a:pt x="50" y="267"/>
                                </a:cubicBezTo>
                                <a:cubicBezTo>
                                  <a:pt x="46" y="267"/>
                                  <a:pt x="43" y="268"/>
                                  <a:pt x="39" y="268"/>
                                </a:cubicBezTo>
                                <a:cubicBezTo>
                                  <a:pt x="39" y="268"/>
                                  <a:pt x="39" y="268"/>
                                  <a:pt x="39" y="268"/>
                                </a:cubicBezTo>
                                <a:cubicBezTo>
                                  <a:pt x="34" y="268"/>
                                  <a:pt x="32" y="267"/>
                                  <a:pt x="27" y="267"/>
                                </a:cubicBezTo>
                                <a:cubicBezTo>
                                  <a:pt x="27" y="267"/>
                                  <a:pt x="27" y="267"/>
                                  <a:pt x="27" y="267"/>
                                </a:cubicBezTo>
                                <a:cubicBezTo>
                                  <a:pt x="23" y="267"/>
                                  <a:pt x="23" y="267"/>
                                  <a:pt x="23" y="267"/>
                                </a:cubicBezTo>
                                <a:cubicBezTo>
                                  <a:pt x="23" y="267"/>
                                  <a:pt x="23" y="267"/>
                                  <a:pt x="23" y="267"/>
                                </a:cubicBezTo>
                                <a:cubicBezTo>
                                  <a:pt x="19" y="267"/>
                                  <a:pt x="17" y="265"/>
                                  <a:pt x="13" y="265"/>
                                </a:cubicBezTo>
                                <a:cubicBezTo>
                                  <a:pt x="13" y="265"/>
                                  <a:pt x="13" y="265"/>
                                  <a:pt x="13" y="265"/>
                                </a:cubicBezTo>
                                <a:cubicBezTo>
                                  <a:pt x="9" y="265"/>
                                  <a:pt x="9" y="265"/>
                                  <a:pt x="9" y="265"/>
                                </a:cubicBezTo>
                                <a:cubicBezTo>
                                  <a:pt x="9" y="265"/>
                                  <a:pt x="9" y="265"/>
                                  <a:pt x="9" y="265"/>
                                </a:cubicBezTo>
                                <a:cubicBezTo>
                                  <a:pt x="6" y="265"/>
                                  <a:pt x="5" y="265"/>
                                  <a:pt x="2" y="266"/>
                                </a:cubicBezTo>
                                <a:cubicBezTo>
                                  <a:pt x="2" y="266"/>
                                  <a:pt x="2" y="266"/>
                                  <a:pt x="2" y="266"/>
                                </a:cubicBezTo>
                                <a:cubicBezTo>
                                  <a:pt x="2" y="266"/>
                                  <a:pt x="2" y="266"/>
                                  <a:pt x="2" y="266"/>
                                </a:cubicBezTo>
                                <a:cubicBezTo>
                                  <a:pt x="2" y="266"/>
                                  <a:pt x="2" y="266"/>
                                  <a:pt x="2" y="266"/>
                                </a:cubicBezTo>
                                <a:cubicBezTo>
                                  <a:pt x="1" y="262"/>
                                  <a:pt x="1" y="260"/>
                                  <a:pt x="1" y="257"/>
                                </a:cubicBezTo>
                                <a:cubicBezTo>
                                  <a:pt x="1" y="257"/>
                                  <a:pt x="1" y="257"/>
                                  <a:pt x="1" y="257"/>
                                </a:cubicBezTo>
                                <a:cubicBezTo>
                                  <a:pt x="1" y="253"/>
                                  <a:pt x="0" y="251"/>
                                  <a:pt x="2" y="249"/>
                                </a:cubicBezTo>
                                <a:cubicBezTo>
                                  <a:pt x="2" y="249"/>
                                  <a:pt x="2" y="249"/>
                                  <a:pt x="2" y="249"/>
                                </a:cubicBezTo>
                                <a:cubicBezTo>
                                  <a:pt x="4" y="246"/>
                                  <a:pt x="7" y="246"/>
                                  <a:pt x="9" y="243"/>
                                </a:cubicBezTo>
                                <a:cubicBezTo>
                                  <a:pt x="9" y="243"/>
                                  <a:pt x="9" y="243"/>
                                  <a:pt x="9" y="243"/>
                                </a:cubicBezTo>
                                <a:cubicBezTo>
                                  <a:pt x="11" y="242"/>
                                  <a:pt x="10" y="239"/>
                                  <a:pt x="13" y="239"/>
                                </a:cubicBezTo>
                                <a:cubicBezTo>
                                  <a:pt x="13" y="239"/>
                                  <a:pt x="13" y="239"/>
                                  <a:pt x="13" y="239"/>
                                </a:cubicBezTo>
                                <a:cubicBezTo>
                                  <a:pt x="14" y="239"/>
                                  <a:pt x="15" y="240"/>
                                  <a:pt x="17" y="240"/>
                                </a:cubicBezTo>
                                <a:cubicBezTo>
                                  <a:pt x="17" y="240"/>
                                  <a:pt x="17" y="240"/>
                                  <a:pt x="17" y="240"/>
                                </a:cubicBezTo>
                                <a:cubicBezTo>
                                  <a:pt x="21" y="240"/>
                                  <a:pt x="21" y="235"/>
                                  <a:pt x="25" y="235"/>
                                </a:cubicBezTo>
                                <a:cubicBezTo>
                                  <a:pt x="25" y="235"/>
                                  <a:pt x="25" y="235"/>
                                  <a:pt x="25" y="235"/>
                                </a:cubicBezTo>
                                <a:cubicBezTo>
                                  <a:pt x="28" y="235"/>
                                  <a:pt x="29" y="239"/>
                                  <a:pt x="33" y="239"/>
                                </a:cubicBezTo>
                                <a:cubicBezTo>
                                  <a:pt x="33" y="239"/>
                                  <a:pt x="33" y="239"/>
                                  <a:pt x="33" y="239"/>
                                </a:cubicBezTo>
                                <a:cubicBezTo>
                                  <a:pt x="34" y="239"/>
                                  <a:pt x="34" y="236"/>
                                  <a:pt x="35" y="235"/>
                                </a:cubicBezTo>
                                <a:cubicBezTo>
                                  <a:pt x="35" y="235"/>
                                  <a:pt x="35" y="235"/>
                                  <a:pt x="35" y="235"/>
                                </a:cubicBezTo>
                                <a:cubicBezTo>
                                  <a:pt x="37" y="233"/>
                                  <a:pt x="39" y="234"/>
                                  <a:pt x="41" y="234"/>
                                </a:cubicBezTo>
                                <a:cubicBezTo>
                                  <a:pt x="41" y="234"/>
                                  <a:pt x="41" y="234"/>
                                  <a:pt x="41" y="234"/>
                                </a:cubicBezTo>
                                <a:cubicBezTo>
                                  <a:pt x="43" y="234"/>
                                  <a:pt x="44" y="231"/>
                                  <a:pt x="45" y="228"/>
                                </a:cubicBezTo>
                                <a:cubicBezTo>
                                  <a:pt x="45" y="228"/>
                                  <a:pt x="45" y="228"/>
                                  <a:pt x="45" y="228"/>
                                </a:cubicBezTo>
                                <a:cubicBezTo>
                                  <a:pt x="46" y="227"/>
                                  <a:pt x="49" y="226"/>
                                  <a:pt x="49" y="224"/>
                                </a:cubicBezTo>
                                <a:cubicBezTo>
                                  <a:pt x="49" y="224"/>
                                  <a:pt x="49" y="224"/>
                                  <a:pt x="49" y="224"/>
                                </a:cubicBezTo>
                                <a:cubicBezTo>
                                  <a:pt x="49" y="220"/>
                                  <a:pt x="44" y="219"/>
                                  <a:pt x="41" y="216"/>
                                </a:cubicBezTo>
                                <a:cubicBezTo>
                                  <a:pt x="41" y="216"/>
                                  <a:pt x="41" y="216"/>
                                  <a:pt x="41" y="216"/>
                                </a:cubicBezTo>
                                <a:cubicBezTo>
                                  <a:pt x="38" y="212"/>
                                  <a:pt x="39" y="208"/>
                                  <a:pt x="36" y="203"/>
                                </a:cubicBezTo>
                                <a:cubicBezTo>
                                  <a:pt x="36" y="203"/>
                                  <a:pt x="36" y="203"/>
                                  <a:pt x="36" y="203"/>
                                </a:cubicBezTo>
                                <a:cubicBezTo>
                                  <a:pt x="35" y="200"/>
                                  <a:pt x="33" y="200"/>
                                  <a:pt x="30" y="197"/>
                                </a:cubicBezTo>
                                <a:cubicBezTo>
                                  <a:pt x="30" y="197"/>
                                  <a:pt x="30" y="197"/>
                                  <a:pt x="30" y="197"/>
                                </a:cubicBezTo>
                                <a:cubicBezTo>
                                  <a:pt x="27" y="194"/>
                                  <a:pt x="26" y="192"/>
                                  <a:pt x="23" y="189"/>
                                </a:cubicBezTo>
                                <a:cubicBezTo>
                                  <a:pt x="23" y="189"/>
                                  <a:pt x="23" y="189"/>
                                  <a:pt x="23" y="189"/>
                                </a:cubicBezTo>
                                <a:cubicBezTo>
                                  <a:pt x="20" y="186"/>
                                  <a:pt x="16" y="185"/>
                                  <a:pt x="16" y="181"/>
                                </a:cubicBezTo>
                                <a:cubicBezTo>
                                  <a:pt x="16" y="181"/>
                                  <a:pt x="16" y="181"/>
                                  <a:pt x="16" y="181"/>
                                </a:cubicBezTo>
                                <a:cubicBezTo>
                                  <a:pt x="16" y="166"/>
                                  <a:pt x="16" y="166"/>
                                  <a:pt x="16" y="166"/>
                                </a:cubicBezTo>
                                <a:cubicBezTo>
                                  <a:pt x="16" y="166"/>
                                  <a:pt x="16" y="166"/>
                                  <a:pt x="16" y="166"/>
                                </a:cubicBezTo>
                                <a:cubicBezTo>
                                  <a:pt x="16" y="162"/>
                                  <a:pt x="13" y="160"/>
                                  <a:pt x="9" y="157"/>
                                </a:cubicBezTo>
                                <a:cubicBezTo>
                                  <a:pt x="9" y="157"/>
                                  <a:pt x="9" y="157"/>
                                  <a:pt x="9" y="157"/>
                                </a:cubicBezTo>
                                <a:cubicBezTo>
                                  <a:pt x="8" y="156"/>
                                  <a:pt x="6" y="155"/>
                                  <a:pt x="6" y="153"/>
                                </a:cubicBezTo>
                                <a:cubicBezTo>
                                  <a:pt x="6" y="153"/>
                                  <a:pt x="6" y="153"/>
                                  <a:pt x="6" y="153"/>
                                </a:cubicBezTo>
                                <a:cubicBezTo>
                                  <a:pt x="6" y="152"/>
                                  <a:pt x="8" y="151"/>
                                  <a:pt x="9" y="150"/>
                                </a:cubicBezTo>
                                <a:cubicBezTo>
                                  <a:pt x="9" y="150"/>
                                  <a:pt x="9" y="150"/>
                                  <a:pt x="9" y="150"/>
                                </a:cubicBezTo>
                                <a:cubicBezTo>
                                  <a:pt x="9" y="150"/>
                                  <a:pt x="9" y="150"/>
                                  <a:pt x="9" y="150"/>
                                </a:cubicBezTo>
                                <a:cubicBezTo>
                                  <a:pt x="9" y="150"/>
                                  <a:pt x="9" y="150"/>
                                  <a:pt x="9" y="150"/>
                                </a:cubicBezTo>
                                <a:cubicBezTo>
                                  <a:pt x="14" y="152"/>
                                  <a:pt x="16" y="154"/>
                                  <a:pt x="19" y="159"/>
                                </a:cubicBezTo>
                                <a:cubicBezTo>
                                  <a:pt x="19" y="159"/>
                                  <a:pt x="19" y="159"/>
                                  <a:pt x="19" y="159"/>
                                </a:cubicBezTo>
                                <a:cubicBezTo>
                                  <a:pt x="22" y="163"/>
                                  <a:pt x="27" y="160"/>
                                  <a:pt x="31" y="162"/>
                                </a:cubicBezTo>
                                <a:cubicBezTo>
                                  <a:pt x="31" y="162"/>
                                  <a:pt x="31" y="162"/>
                                  <a:pt x="31" y="162"/>
                                </a:cubicBezTo>
                                <a:cubicBezTo>
                                  <a:pt x="37" y="164"/>
                                  <a:pt x="40" y="166"/>
                                  <a:pt x="46" y="166"/>
                                </a:cubicBezTo>
                                <a:cubicBezTo>
                                  <a:pt x="46" y="166"/>
                                  <a:pt x="46" y="166"/>
                                  <a:pt x="46" y="166"/>
                                </a:cubicBezTo>
                                <a:cubicBezTo>
                                  <a:pt x="60" y="166"/>
                                  <a:pt x="68" y="166"/>
                                  <a:pt x="83" y="166"/>
                                </a:cubicBezTo>
                                <a:cubicBezTo>
                                  <a:pt x="83" y="166"/>
                                  <a:pt x="83" y="166"/>
                                  <a:pt x="83" y="166"/>
                                </a:cubicBezTo>
                                <a:cubicBezTo>
                                  <a:pt x="91" y="166"/>
                                  <a:pt x="95" y="169"/>
                                  <a:pt x="103" y="169"/>
                                </a:cubicBezTo>
                                <a:cubicBezTo>
                                  <a:pt x="103" y="169"/>
                                  <a:pt x="103" y="169"/>
                                  <a:pt x="103" y="169"/>
                                </a:cubicBezTo>
                                <a:cubicBezTo>
                                  <a:pt x="107" y="169"/>
                                  <a:pt x="110" y="168"/>
                                  <a:pt x="113" y="165"/>
                                </a:cubicBezTo>
                                <a:cubicBezTo>
                                  <a:pt x="113" y="165"/>
                                  <a:pt x="113" y="165"/>
                                  <a:pt x="113" y="165"/>
                                </a:cubicBezTo>
                                <a:cubicBezTo>
                                  <a:pt x="117" y="162"/>
                                  <a:pt x="116" y="158"/>
                                  <a:pt x="117" y="154"/>
                                </a:cubicBezTo>
                                <a:cubicBezTo>
                                  <a:pt x="117" y="154"/>
                                  <a:pt x="117" y="154"/>
                                  <a:pt x="117" y="154"/>
                                </a:cubicBezTo>
                                <a:cubicBezTo>
                                  <a:pt x="119" y="149"/>
                                  <a:pt x="123" y="147"/>
                                  <a:pt x="126" y="142"/>
                                </a:cubicBezTo>
                                <a:cubicBezTo>
                                  <a:pt x="126" y="142"/>
                                  <a:pt x="126" y="142"/>
                                  <a:pt x="126" y="142"/>
                                </a:cubicBezTo>
                                <a:cubicBezTo>
                                  <a:pt x="128" y="139"/>
                                  <a:pt x="128" y="134"/>
                                  <a:pt x="132" y="134"/>
                                </a:cubicBezTo>
                                <a:cubicBezTo>
                                  <a:pt x="132" y="134"/>
                                  <a:pt x="132" y="134"/>
                                  <a:pt x="132" y="134"/>
                                </a:cubicBezTo>
                                <a:cubicBezTo>
                                  <a:pt x="134" y="134"/>
                                  <a:pt x="135" y="135"/>
                                  <a:pt x="138" y="135"/>
                                </a:cubicBezTo>
                                <a:cubicBezTo>
                                  <a:pt x="138" y="135"/>
                                  <a:pt x="138" y="135"/>
                                  <a:pt x="138" y="135"/>
                                </a:cubicBezTo>
                                <a:cubicBezTo>
                                  <a:pt x="145" y="135"/>
                                  <a:pt x="149" y="135"/>
                                  <a:pt x="156" y="135"/>
                                </a:cubicBezTo>
                                <a:cubicBezTo>
                                  <a:pt x="156" y="135"/>
                                  <a:pt x="156" y="135"/>
                                  <a:pt x="156" y="135"/>
                                </a:cubicBezTo>
                                <a:cubicBezTo>
                                  <a:pt x="155" y="134"/>
                                  <a:pt x="155" y="134"/>
                                  <a:pt x="154" y="133"/>
                                </a:cubicBezTo>
                                <a:cubicBezTo>
                                  <a:pt x="154" y="133"/>
                                  <a:pt x="154" y="133"/>
                                  <a:pt x="154" y="133"/>
                                </a:cubicBezTo>
                                <a:cubicBezTo>
                                  <a:pt x="154" y="132"/>
                                  <a:pt x="153" y="132"/>
                                  <a:pt x="153" y="132"/>
                                </a:cubicBezTo>
                                <a:cubicBezTo>
                                  <a:pt x="153" y="132"/>
                                  <a:pt x="153" y="132"/>
                                  <a:pt x="153" y="132"/>
                                </a:cubicBezTo>
                                <a:cubicBezTo>
                                  <a:pt x="153" y="130"/>
                                  <a:pt x="152" y="129"/>
                                  <a:pt x="152" y="127"/>
                                </a:cubicBezTo>
                                <a:cubicBezTo>
                                  <a:pt x="152" y="127"/>
                                  <a:pt x="152" y="127"/>
                                  <a:pt x="152" y="127"/>
                                </a:cubicBezTo>
                                <a:cubicBezTo>
                                  <a:pt x="155" y="125"/>
                                  <a:pt x="158" y="126"/>
                                  <a:pt x="162" y="124"/>
                                </a:cubicBezTo>
                                <a:cubicBezTo>
                                  <a:pt x="162" y="124"/>
                                  <a:pt x="162" y="124"/>
                                  <a:pt x="162" y="124"/>
                                </a:cubicBezTo>
                                <a:cubicBezTo>
                                  <a:pt x="165" y="123"/>
                                  <a:pt x="165" y="120"/>
                                  <a:pt x="169" y="120"/>
                                </a:cubicBezTo>
                                <a:cubicBezTo>
                                  <a:pt x="169" y="120"/>
                                  <a:pt x="169" y="120"/>
                                  <a:pt x="169" y="120"/>
                                </a:cubicBezTo>
                                <a:cubicBezTo>
                                  <a:pt x="170" y="120"/>
                                  <a:pt x="170" y="122"/>
                                  <a:pt x="171" y="123"/>
                                </a:cubicBezTo>
                                <a:cubicBezTo>
                                  <a:pt x="171" y="123"/>
                                  <a:pt x="171" y="123"/>
                                  <a:pt x="171" y="123"/>
                                </a:cubicBezTo>
                                <a:cubicBezTo>
                                  <a:pt x="173" y="124"/>
                                  <a:pt x="174" y="123"/>
                                  <a:pt x="177" y="123"/>
                                </a:cubicBezTo>
                                <a:cubicBezTo>
                                  <a:pt x="177" y="123"/>
                                  <a:pt x="177" y="123"/>
                                  <a:pt x="177" y="123"/>
                                </a:cubicBezTo>
                                <a:cubicBezTo>
                                  <a:pt x="179" y="124"/>
                                  <a:pt x="179" y="126"/>
                                  <a:pt x="182" y="126"/>
                                </a:cubicBezTo>
                                <a:cubicBezTo>
                                  <a:pt x="182" y="126"/>
                                  <a:pt x="182" y="126"/>
                                  <a:pt x="182" y="126"/>
                                </a:cubicBezTo>
                                <a:cubicBezTo>
                                  <a:pt x="183" y="126"/>
                                  <a:pt x="183" y="124"/>
                                  <a:pt x="185" y="123"/>
                                </a:cubicBezTo>
                                <a:cubicBezTo>
                                  <a:pt x="185" y="123"/>
                                  <a:pt x="185" y="123"/>
                                  <a:pt x="185" y="123"/>
                                </a:cubicBezTo>
                                <a:cubicBezTo>
                                  <a:pt x="191" y="120"/>
                                  <a:pt x="192" y="114"/>
                                  <a:pt x="193" y="108"/>
                                </a:cubicBezTo>
                                <a:cubicBezTo>
                                  <a:pt x="193" y="108"/>
                                  <a:pt x="193" y="108"/>
                                  <a:pt x="193" y="108"/>
                                </a:cubicBezTo>
                                <a:cubicBezTo>
                                  <a:pt x="194" y="103"/>
                                  <a:pt x="195" y="101"/>
                                  <a:pt x="195" y="97"/>
                                </a:cubicBezTo>
                                <a:cubicBezTo>
                                  <a:pt x="195" y="97"/>
                                  <a:pt x="195" y="97"/>
                                  <a:pt x="195" y="97"/>
                                </a:cubicBezTo>
                                <a:cubicBezTo>
                                  <a:pt x="201" y="97"/>
                                  <a:pt x="206" y="94"/>
                                  <a:pt x="206" y="89"/>
                                </a:cubicBezTo>
                                <a:cubicBezTo>
                                  <a:pt x="206" y="89"/>
                                  <a:pt x="206" y="89"/>
                                  <a:pt x="206" y="89"/>
                                </a:cubicBezTo>
                                <a:cubicBezTo>
                                  <a:pt x="206" y="84"/>
                                  <a:pt x="201" y="83"/>
                                  <a:pt x="201" y="78"/>
                                </a:cubicBezTo>
                                <a:cubicBezTo>
                                  <a:pt x="201" y="78"/>
                                  <a:pt x="201" y="78"/>
                                  <a:pt x="201" y="78"/>
                                </a:cubicBezTo>
                                <a:cubicBezTo>
                                  <a:pt x="201" y="74"/>
                                  <a:pt x="201" y="74"/>
                                  <a:pt x="201" y="74"/>
                                </a:cubicBezTo>
                                <a:cubicBezTo>
                                  <a:pt x="201" y="74"/>
                                  <a:pt x="201" y="74"/>
                                  <a:pt x="201" y="74"/>
                                </a:cubicBezTo>
                                <a:cubicBezTo>
                                  <a:pt x="205" y="74"/>
                                  <a:pt x="205" y="74"/>
                                  <a:pt x="205" y="74"/>
                                </a:cubicBezTo>
                                <a:cubicBezTo>
                                  <a:pt x="205" y="74"/>
                                  <a:pt x="205" y="74"/>
                                  <a:pt x="205" y="74"/>
                                </a:cubicBezTo>
                                <a:cubicBezTo>
                                  <a:pt x="212" y="74"/>
                                  <a:pt x="215" y="78"/>
                                  <a:pt x="221" y="78"/>
                                </a:cubicBezTo>
                                <a:cubicBezTo>
                                  <a:pt x="221" y="78"/>
                                  <a:pt x="221" y="78"/>
                                  <a:pt x="221" y="78"/>
                                </a:cubicBezTo>
                                <a:cubicBezTo>
                                  <a:pt x="228" y="78"/>
                                  <a:pt x="229" y="69"/>
                                  <a:pt x="231" y="63"/>
                                </a:cubicBezTo>
                                <a:cubicBezTo>
                                  <a:pt x="231" y="63"/>
                                  <a:pt x="231" y="63"/>
                                  <a:pt x="231" y="63"/>
                                </a:cubicBezTo>
                                <a:cubicBezTo>
                                  <a:pt x="232" y="60"/>
                                  <a:pt x="231" y="58"/>
                                  <a:pt x="232" y="55"/>
                                </a:cubicBezTo>
                                <a:cubicBezTo>
                                  <a:pt x="232" y="55"/>
                                  <a:pt x="232" y="55"/>
                                  <a:pt x="232" y="55"/>
                                </a:cubicBezTo>
                                <a:cubicBezTo>
                                  <a:pt x="234" y="52"/>
                                  <a:pt x="237" y="50"/>
                                  <a:pt x="237" y="46"/>
                                </a:cubicBezTo>
                                <a:cubicBezTo>
                                  <a:pt x="237" y="46"/>
                                  <a:pt x="237" y="46"/>
                                  <a:pt x="237" y="46"/>
                                </a:cubicBezTo>
                                <a:cubicBezTo>
                                  <a:pt x="237" y="39"/>
                                  <a:pt x="233" y="35"/>
                                  <a:pt x="233" y="27"/>
                                </a:cubicBezTo>
                                <a:cubicBezTo>
                                  <a:pt x="233" y="27"/>
                                  <a:pt x="233" y="27"/>
                                  <a:pt x="233" y="27"/>
                                </a:cubicBezTo>
                                <a:cubicBezTo>
                                  <a:pt x="233" y="25"/>
                                  <a:pt x="233" y="24"/>
                                  <a:pt x="233" y="22"/>
                                </a:cubicBezTo>
                                <a:cubicBezTo>
                                  <a:pt x="233" y="22"/>
                                  <a:pt x="233" y="22"/>
                                  <a:pt x="233" y="22"/>
                                </a:cubicBezTo>
                                <a:cubicBezTo>
                                  <a:pt x="234" y="22"/>
                                  <a:pt x="234" y="21"/>
                                  <a:pt x="235" y="21"/>
                                </a:cubicBezTo>
                                <a:cubicBezTo>
                                  <a:pt x="235" y="21"/>
                                  <a:pt x="235" y="21"/>
                                  <a:pt x="235" y="21"/>
                                </a:cubicBezTo>
                                <a:cubicBezTo>
                                  <a:pt x="240" y="21"/>
                                  <a:pt x="243" y="23"/>
                                  <a:pt x="248" y="23"/>
                                </a:cubicBezTo>
                                <a:cubicBezTo>
                                  <a:pt x="248" y="23"/>
                                  <a:pt x="248" y="23"/>
                                  <a:pt x="248" y="23"/>
                                </a:cubicBezTo>
                                <a:cubicBezTo>
                                  <a:pt x="251" y="21"/>
                                  <a:pt x="252" y="19"/>
                                  <a:pt x="255" y="17"/>
                                </a:cubicBezTo>
                                <a:cubicBezTo>
                                  <a:pt x="255" y="17"/>
                                  <a:pt x="255" y="17"/>
                                  <a:pt x="255" y="17"/>
                                </a:cubicBezTo>
                                <a:cubicBezTo>
                                  <a:pt x="258" y="14"/>
                                  <a:pt x="261" y="15"/>
                                  <a:pt x="264" y="12"/>
                                </a:cubicBezTo>
                                <a:cubicBezTo>
                                  <a:pt x="264" y="12"/>
                                  <a:pt x="264" y="12"/>
                                  <a:pt x="264" y="12"/>
                                </a:cubicBezTo>
                                <a:cubicBezTo>
                                  <a:pt x="267" y="8"/>
                                  <a:pt x="270" y="4"/>
                                  <a:pt x="275" y="4"/>
                                </a:cubicBezTo>
                                <a:cubicBezTo>
                                  <a:pt x="275" y="4"/>
                                  <a:pt x="275" y="4"/>
                                  <a:pt x="275" y="4"/>
                                </a:cubicBezTo>
                                <a:cubicBezTo>
                                  <a:pt x="285" y="4"/>
                                  <a:pt x="285" y="4"/>
                                  <a:pt x="285" y="4"/>
                                </a:cubicBezTo>
                                <a:cubicBezTo>
                                  <a:pt x="285" y="4"/>
                                  <a:pt x="285" y="4"/>
                                  <a:pt x="285" y="4"/>
                                </a:cubicBezTo>
                                <a:cubicBezTo>
                                  <a:pt x="289" y="4"/>
                                  <a:pt x="290" y="2"/>
                                  <a:pt x="294" y="1"/>
                                </a:cubicBezTo>
                                <a:cubicBezTo>
                                  <a:pt x="294" y="1"/>
                                  <a:pt x="294" y="1"/>
                                  <a:pt x="294" y="1"/>
                                </a:cubicBezTo>
                                <a:cubicBezTo>
                                  <a:pt x="294" y="1"/>
                                  <a:pt x="294" y="0"/>
                                  <a:pt x="295" y="0"/>
                                </a:cubicBezTo>
                                <a:cubicBezTo>
                                  <a:pt x="295" y="0"/>
                                  <a:pt x="295" y="0"/>
                                  <a:pt x="295" y="0"/>
                                </a:cubicBezTo>
                                <a:cubicBezTo>
                                  <a:pt x="295" y="5"/>
                                  <a:pt x="296" y="7"/>
                                  <a:pt x="291" y="7"/>
                                </a:cubicBezTo>
                                <a:cubicBezTo>
                                  <a:pt x="289" y="7"/>
                                  <a:pt x="288" y="7"/>
                                  <a:pt x="287" y="10"/>
                                </a:cubicBezTo>
                                <a:cubicBezTo>
                                  <a:pt x="286" y="11"/>
                                  <a:pt x="285" y="11"/>
                                  <a:pt x="283" y="13"/>
                                </a:cubicBezTo>
                                <a:cubicBezTo>
                                  <a:pt x="281" y="15"/>
                                  <a:pt x="280" y="15"/>
                                  <a:pt x="279" y="19"/>
                                </a:cubicBezTo>
                                <a:cubicBezTo>
                                  <a:pt x="278" y="23"/>
                                  <a:pt x="284" y="24"/>
                                  <a:pt x="283" y="29"/>
                                </a:cubicBezTo>
                                <a:cubicBezTo>
                                  <a:pt x="282" y="34"/>
                                  <a:pt x="283" y="41"/>
                                  <a:pt x="288" y="45"/>
                                </a:cubicBezTo>
                                <a:cubicBezTo>
                                  <a:pt x="290" y="46"/>
                                  <a:pt x="295" y="51"/>
                                  <a:pt x="291" y="53"/>
                                </a:cubicBezTo>
                                <a:cubicBezTo>
                                  <a:pt x="288" y="55"/>
                                  <a:pt x="284" y="57"/>
                                  <a:pt x="281" y="59"/>
                                </a:cubicBezTo>
                                <a:cubicBezTo>
                                  <a:pt x="281" y="60"/>
                                  <a:pt x="281" y="60"/>
                                  <a:pt x="281" y="60"/>
                                </a:cubicBezTo>
                                <a:cubicBezTo>
                                  <a:pt x="280" y="62"/>
                                  <a:pt x="280" y="64"/>
                                  <a:pt x="278" y="66"/>
                                </a:cubicBezTo>
                                <a:cubicBezTo>
                                  <a:pt x="277" y="68"/>
                                  <a:pt x="277" y="69"/>
                                  <a:pt x="277" y="72"/>
                                </a:cubicBezTo>
                                <a:cubicBezTo>
                                  <a:pt x="277" y="76"/>
                                  <a:pt x="274" y="76"/>
                                  <a:pt x="274" y="82"/>
                                </a:cubicBezTo>
                                <a:cubicBezTo>
                                  <a:pt x="274" y="87"/>
                                  <a:pt x="276" y="89"/>
                                  <a:pt x="276" y="94"/>
                                </a:cubicBezTo>
                                <a:cubicBezTo>
                                  <a:pt x="275" y="97"/>
                                  <a:pt x="276" y="102"/>
                                  <a:pt x="279" y="105"/>
                                </a:cubicBezTo>
                                <a:cubicBezTo>
                                  <a:pt x="279" y="106"/>
                                  <a:pt x="280" y="107"/>
                                  <a:pt x="281" y="108"/>
                                </a:cubicBezTo>
                                <a:cubicBezTo>
                                  <a:pt x="281" y="108"/>
                                  <a:pt x="283" y="110"/>
                                  <a:pt x="283" y="110"/>
                                </a:cubicBezTo>
                                <a:cubicBezTo>
                                  <a:pt x="290" y="118"/>
                                  <a:pt x="290" y="118"/>
                                  <a:pt x="290" y="118"/>
                                </a:cubicBezTo>
                                <a:cubicBezTo>
                                  <a:pt x="294" y="118"/>
                                  <a:pt x="294" y="118"/>
                                  <a:pt x="294" y="118"/>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2" name="Freeform 8"/>
                          <p:cNvSpPr>
                            <a:spLocks noEditPoints="1"/>
                          </p:cNvSpPr>
                          <p:nvPr/>
                        </p:nvSpPr>
                        <p:spPr bwMode="auto">
                          <a:xfrm>
                            <a:off x="4335189" y="687519"/>
                            <a:ext cx="4098848" cy="1874875"/>
                          </a:xfrm>
                          <a:custGeom>
                            <a:avLst/>
                            <a:gdLst>
                              <a:gd name="T0" fmla="*/ 641 w 2010"/>
                              <a:gd name="T1" fmla="*/ 257 h 919"/>
                              <a:gd name="T2" fmla="*/ 656 w 2010"/>
                              <a:gd name="T3" fmla="*/ 272 h 919"/>
                              <a:gd name="T4" fmla="*/ 687 w 2010"/>
                              <a:gd name="T5" fmla="*/ 184 h 919"/>
                              <a:gd name="T6" fmla="*/ 694 w 2010"/>
                              <a:gd name="T7" fmla="*/ 150 h 919"/>
                              <a:gd name="T8" fmla="*/ 705 w 2010"/>
                              <a:gd name="T9" fmla="*/ 25 h 919"/>
                              <a:gd name="T10" fmla="*/ 740 w 2010"/>
                              <a:gd name="T11" fmla="*/ 30 h 919"/>
                              <a:gd name="T12" fmla="*/ 767 w 2010"/>
                              <a:gd name="T13" fmla="*/ 210 h 919"/>
                              <a:gd name="T14" fmla="*/ 908 w 2010"/>
                              <a:gd name="T15" fmla="*/ 17 h 919"/>
                              <a:gd name="T16" fmla="*/ 890 w 2010"/>
                              <a:gd name="T17" fmla="*/ 55 h 919"/>
                              <a:gd name="T18" fmla="*/ 1051 w 2010"/>
                              <a:gd name="T19" fmla="*/ 158 h 919"/>
                              <a:gd name="T20" fmla="*/ 1230 w 2010"/>
                              <a:gd name="T21" fmla="*/ 113 h 919"/>
                              <a:gd name="T22" fmla="*/ 1248 w 2010"/>
                              <a:gd name="T23" fmla="*/ 93 h 919"/>
                              <a:gd name="T24" fmla="*/ 1282 w 2010"/>
                              <a:gd name="T25" fmla="*/ 100 h 919"/>
                              <a:gd name="T26" fmla="*/ 1921 w 2010"/>
                              <a:gd name="T27" fmla="*/ 24 h 919"/>
                              <a:gd name="T28" fmla="*/ 2010 w 2010"/>
                              <a:gd name="T29" fmla="*/ 252 h 919"/>
                              <a:gd name="T30" fmla="*/ 1972 w 2010"/>
                              <a:gd name="T31" fmla="*/ 542 h 919"/>
                              <a:gd name="T32" fmla="*/ 1876 w 2010"/>
                              <a:gd name="T33" fmla="*/ 588 h 919"/>
                              <a:gd name="T34" fmla="*/ 1726 w 2010"/>
                              <a:gd name="T35" fmla="*/ 469 h 919"/>
                              <a:gd name="T36" fmla="*/ 329 w 2010"/>
                              <a:gd name="T37" fmla="*/ 317 h 919"/>
                              <a:gd name="T38" fmla="*/ 463 w 2010"/>
                              <a:gd name="T39" fmla="*/ 307 h 919"/>
                              <a:gd name="T40" fmla="*/ 364 w 2010"/>
                              <a:gd name="T41" fmla="*/ 367 h 919"/>
                              <a:gd name="T42" fmla="*/ 474 w 2010"/>
                              <a:gd name="T43" fmla="*/ 338 h 919"/>
                              <a:gd name="T44" fmla="*/ 523 w 2010"/>
                              <a:gd name="T45" fmla="*/ 330 h 919"/>
                              <a:gd name="T46" fmla="*/ 636 w 2010"/>
                              <a:gd name="T47" fmla="*/ 311 h 919"/>
                              <a:gd name="T48" fmla="*/ 719 w 2010"/>
                              <a:gd name="T49" fmla="*/ 319 h 919"/>
                              <a:gd name="T50" fmla="*/ 765 w 2010"/>
                              <a:gd name="T51" fmla="*/ 218 h 919"/>
                              <a:gd name="T52" fmla="*/ 758 w 2010"/>
                              <a:gd name="T53" fmla="*/ 378 h 919"/>
                              <a:gd name="T54" fmla="*/ 803 w 2010"/>
                              <a:gd name="T55" fmla="*/ 304 h 919"/>
                              <a:gd name="T56" fmla="*/ 823 w 2010"/>
                              <a:gd name="T57" fmla="*/ 257 h 919"/>
                              <a:gd name="T58" fmla="*/ 867 w 2010"/>
                              <a:gd name="T59" fmla="*/ 259 h 919"/>
                              <a:gd name="T60" fmla="*/ 882 w 2010"/>
                              <a:gd name="T61" fmla="*/ 162 h 919"/>
                              <a:gd name="T62" fmla="*/ 969 w 2010"/>
                              <a:gd name="T63" fmla="*/ 128 h 919"/>
                              <a:gd name="T64" fmla="*/ 1017 w 2010"/>
                              <a:gd name="T65" fmla="*/ 116 h 919"/>
                              <a:gd name="T66" fmla="*/ 1041 w 2010"/>
                              <a:gd name="T67" fmla="*/ 181 h 919"/>
                              <a:gd name="T68" fmla="*/ 1157 w 2010"/>
                              <a:gd name="T69" fmla="*/ 182 h 919"/>
                              <a:gd name="T70" fmla="*/ 1212 w 2010"/>
                              <a:gd name="T71" fmla="*/ 189 h 919"/>
                              <a:gd name="T72" fmla="*/ 1294 w 2010"/>
                              <a:gd name="T73" fmla="*/ 175 h 919"/>
                              <a:gd name="T74" fmla="*/ 1342 w 2010"/>
                              <a:gd name="T75" fmla="*/ 140 h 919"/>
                              <a:gd name="T76" fmla="*/ 1457 w 2010"/>
                              <a:gd name="T77" fmla="*/ 125 h 919"/>
                              <a:gd name="T78" fmla="*/ 1609 w 2010"/>
                              <a:gd name="T79" fmla="*/ 92 h 919"/>
                              <a:gd name="T80" fmla="*/ 1785 w 2010"/>
                              <a:gd name="T81" fmla="*/ 41 h 919"/>
                              <a:gd name="T82" fmla="*/ 1860 w 2010"/>
                              <a:gd name="T83" fmla="*/ 29 h 919"/>
                              <a:gd name="T84" fmla="*/ 1815 w 2010"/>
                              <a:gd name="T85" fmla="*/ 79 h 919"/>
                              <a:gd name="T86" fmla="*/ 1883 w 2010"/>
                              <a:gd name="T87" fmla="*/ 109 h 919"/>
                              <a:gd name="T88" fmla="*/ 1837 w 2010"/>
                              <a:gd name="T89" fmla="*/ 248 h 919"/>
                              <a:gd name="T90" fmla="*/ 1931 w 2010"/>
                              <a:gd name="T91" fmla="*/ 336 h 919"/>
                              <a:gd name="T92" fmla="*/ 1780 w 2010"/>
                              <a:gd name="T93" fmla="*/ 222 h 919"/>
                              <a:gd name="T94" fmla="*/ 1752 w 2010"/>
                              <a:gd name="T95" fmla="*/ 294 h 919"/>
                              <a:gd name="T96" fmla="*/ 1626 w 2010"/>
                              <a:gd name="T97" fmla="*/ 363 h 919"/>
                              <a:gd name="T98" fmla="*/ 1659 w 2010"/>
                              <a:gd name="T99" fmla="*/ 503 h 919"/>
                              <a:gd name="T100" fmla="*/ 1797 w 2010"/>
                              <a:gd name="T101" fmla="*/ 639 h 919"/>
                              <a:gd name="T102" fmla="*/ 1726 w 2010"/>
                              <a:gd name="T103" fmla="*/ 673 h 919"/>
                              <a:gd name="T104" fmla="*/ 1432 w 2010"/>
                              <a:gd name="T105" fmla="*/ 608 h 919"/>
                              <a:gd name="T106" fmla="*/ 1216 w 2010"/>
                              <a:gd name="T107" fmla="*/ 738 h 919"/>
                              <a:gd name="T108" fmla="*/ 951 w 2010"/>
                              <a:gd name="T109" fmla="*/ 783 h 919"/>
                              <a:gd name="T110" fmla="*/ 724 w 2010"/>
                              <a:gd name="T111" fmla="*/ 685 h 919"/>
                              <a:gd name="T112" fmla="*/ 511 w 2010"/>
                              <a:gd name="T113" fmla="*/ 741 h 919"/>
                              <a:gd name="T114" fmla="*/ 308 w 2010"/>
                              <a:gd name="T115" fmla="*/ 762 h 919"/>
                              <a:gd name="T116" fmla="*/ 243 w 2010"/>
                              <a:gd name="T117" fmla="*/ 913 h 919"/>
                              <a:gd name="T118" fmla="*/ 134 w 2010"/>
                              <a:gd name="T119" fmla="*/ 759 h 919"/>
                              <a:gd name="T120" fmla="*/ 167 w 2010"/>
                              <a:gd name="T121" fmla="*/ 619 h 919"/>
                              <a:gd name="T122" fmla="*/ 223 w 2010"/>
                              <a:gd name="T123" fmla="*/ 425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10" h="919">
                                <a:moveTo>
                                  <a:pt x="567" y="275"/>
                                </a:moveTo>
                                <a:cubicBezTo>
                                  <a:pt x="564" y="276"/>
                                  <a:pt x="563" y="276"/>
                                  <a:pt x="561" y="277"/>
                                </a:cubicBezTo>
                                <a:cubicBezTo>
                                  <a:pt x="560" y="277"/>
                                  <a:pt x="559" y="278"/>
                                  <a:pt x="559" y="279"/>
                                </a:cubicBezTo>
                                <a:cubicBezTo>
                                  <a:pt x="558" y="280"/>
                                  <a:pt x="557" y="281"/>
                                  <a:pt x="556" y="282"/>
                                </a:cubicBezTo>
                                <a:cubicBezTo>
                                  <a:pt x="554" y="284"/>
                                  <a:pt x="554" y="286"/>
                                  <a:pt x="552" y="288"/>
                                </a:cubicBezTo>
                                <a:cubicBezTo>
                                  <a:pt x="554" y="289"/>
                                  <a:pt x="557" y="288"/>
                                  <a:pt x="557" y="290"/>
                                </a:cubicBezTo>
                                <a:cubicBezTo>
                                  <a:pt x="557" y="292"/>
                                  <a:pt x="553" y="291"/>
                                  <a:pt x="553" y="293"/>
                                </a:cubicBezTo>
                                <a:cubicBezTo>
                                  <a:pt x="553" y="295"/>
                                  <a:pt x="555" y="296"/>
                                  <a:pt x="556" y="296"/>
                                </a:cubicBezTo>
                                <a:cubicBezTo>
                                  <a:pt x="559" y="296"/>
                                  <a:pt x="560" y="294"/>
                                  <a:pt x="562" y="293"/>
                                </a:cubicBezTo>
                                <a:cubicBezTo>
                                  <a:pt x="564" y="292"/>
                                  <a:pt x="565" y="293"/>
                                  <a:pt x="566" y="292"/>
                                </a:cubicBezTo>
                                <a:cubicBezTo>
                                  <a:pt x="570" y="291"/>
                                  <a:pt x="571" y="288"/>
                                  <a:pt x="571" y="285"/>
                                </a:cubicBezTo>
                                <a:cubicBezTo>
                                  <a:pt x="571" y="278"/>
                                  <a:pt x="571" y="278"/>
                                  <a:pt x="571" y="278"/>
                                </a:cubicBezTo>
                                <a:cubicBezTo>
                                  <a:pt x="571" y="276"/>
                                  <a:pt x="568" y="276"/>
                                  <a:pt x="567" y="275"/>
                                </a:cubicBezTo>
                                <a:close/>
                                <a:moveTo>
                                  <a:pt x="633" y="207"/>
                                </a:moveTo>
                                <a:cubicBezTo>
                                  <a:pt x="634" y="208"/>
                                  <a:pt x="634" y="208"/>
                                  <a:pt x="634" y="209"/>
                                </a:cubicBezTo>
                                <a:cubicBezTo>
                                  <a:pt x="634" y="212"/>
                                  <a:pt x="631" y="212"/>
                                  <a:pt x="631" y="215"/>
                                </a:cubicBezTo>
                                <a:cubicBezTo>
                                  <a:pt x="631" y="218"/>
                                  <a:pt x="631" y="218"/>
                                  <a:pt x="631" y="218"/>
                                </a:cubicBezTo>
                                <a:cubicBezTo>
                                  <a:pt x="631" y="219"/>
                                  <a:pt x="630" y="220"/>
                                  <a:pt x="630" y="221"/>
                                </a:cubicBezTo>
                                <a:cubicBezTo>
                                  <a:pt x="630" y="221"/>
                                  <a:pt x="630" y="221"/>
                                  <a:pt x="629" y="221"/>
                                </a:cubicBezTo>
                                <a:cubicBezTo>
                                  <a:pt x="627" y="221"/>
                                  <a:pt x="627" y="218"/>
                                  <a:pt x="625" y="218"/>
                                </a:cubicBezTo>
                                <a:cubicBezTo>
                                  <a:pt x="623" y="218"/>
                                  <a:pt x="622" y="220"/>
                                  <a:pt x="621" y="222"/>
                                </a:cubicBezTo>
                                <a:cubicBezTo>
                                  <a:pt x="619" y="224"/>
                                  <a:pt x="617" y="225"/>
                                  <a:pt x="617" y="228"/>
                                </a:cubicBezTo>
                                <a:cubicBezTo>
                                  <a:pt x="617" y="233"/>
                                  <a:pt x="617" y="233"/>
                                  <a:pt x="617" y="233"/>
                                </a:cubicBezTo>
                                <a:cubicBezTo>
                                  <a:pt x="618" y="233"/>
                                  <a:pt x="618" y="233"/>
                                  <a:pt x="619" y="233"/>
                                </a:cubicBezTo>
                                <a:cubicBezTo>
                                  <a:pt x="619" y="233"/>
                                  <a:pt x="620" y="233"/>
                                  <a:pt x="621" y="233"/>
                                </a:cubicBezTo>
                                <a:cubicBezTo>
                                  <a:pt x="622" y="233"/>
                                  <a:pt x="624" y="232"/>
                                  <a:pt x="624" y="234"/>
                                </a:cubicBezTo>
                                <a:cubicBezTo>
                                  <a:pt x="624" y="235"/>
                                  <a:pt x="624" y="235"/>
                                  <a:pt x="623" y="236"/>
                                </a:cubicBezTo>
                                <a:cubicBezTo>
                                  <a:pt x="624" y="236"/>
                                  <a:pt x="624" y="236"/>
                                  <a:pt x="625" y="236"/>
                                </a:cubicBezTo>
                                <a:cubicBezTo>
                                  <a:pt x="625" y="239"/>
                                  <a:pt x="625" y="240"/>
                                  <a:pt x="625" y="242"/>
                                </a:cubicBezTo>
                                <a:cubicBezTo>
                                  <a:pt x="626" y="242"/>
                                  <a:pt x="627" y="241"/>
                                  <a:pt x="628" y="241"/>
                                </a:cubicBezTo>
                                <a:cubicBezTo>
                                  <a:pt x="630" y="241"/>
                                  <a:pt x="629" y="243"/>
                                  <a:pt x="629" y="244"/>
                                </a:cubicBezTo>
                                <a:cubicBezTo>
                                  <a:pt x="629" y="245"/>
                                  <a:pt x="629" y="246"/>
                                  <a:pt x="629" y="247"/>
                                </a:cubicBezTo>
                                <a:cubicBezTo>
                                  <a:pt x="628" y="248"/>
                                  <a:pt x="626" y="248"/>
                                  <a:pt x="625" y="248"/>
                                </a:cubicBezTo>
                                <a:cubicBezTo>
                                  <a:pt x="623" y="249"/>
                                  <a:pt x="622" y="250"/>
                                  <a:pt x="622" y="252"/>
                                </a:cubicBezTo>
                                <a:cubicBezTo>
                                  <a:pt x="622" y="253"/>
                                  <a:pt x="623" y="253"/>
                                  <a:pt x="624" y="253"/>
                                </a:cubicBezTo>
                                <a:cubicBezTo>
                                  <a:pt x="626" y="255"/>
                                  <a:pt x="627" y="254"/>
                                  <a:pt x="629" y="256"/>
                                </a:cubicBezTo>
                                <a:cubicBezTo>
                                  <a:pt x="631" y="257"/>
                                  <a:pt x="630" y="260"/>
                                  <a:pt x="633" y="260"/>
                                </a:cubicBezTo>
                                <a:cubicBezTo>
                                  <a:pt x="636" y="260"/>
                                  <a:pt x="636" y="257"/>
                                  <a:pt x="637" y="254"/>
                                </a:cubicBezTo>
                                <a:cubicBezTo>
                                  <a:pt x="638" y="255"/>
                                  <a:pt x="639" y="256"/>
                                  <a:pt x="640" y="256"/>
                                </a:cubicBezTo>
                                <a:cubicBezTo>
                                  <a:pt x="640" y="257"/>
                                  <a:pt x="641" y="257"/>
                                  <a:pt x="641" y="257"/>
                                </a:cubicBezTo>
                                <a:cubicBezTo>
                                  <a:pt x="641" y="262"/>
                                  <a:pt x="641" y="262"/>
                                  <a:pt x="641" y="262"/>
                                </a:cubicBezTo>
                                <a:cubicBezTo>
                                  <a:pt x="641" y="262"/>
                                  <a:pt x="641" y="262"/>
                                  <a:pt x="642" y="262"/>
                                </a:cubicBezTo>
                                <a:cubicBezTo>
                                  <a:pt x="643" y="261"/>
                                  <a:pt x="642" y="258"/>
                                  <a:pt x="644" y="258"/>
                                </a:cubicBezTo>
                                <a:cubicBezTo>
                                  <a:pt x="646" y="258"/>
                                  <a:pt x="645" y="261"/>
                                  <a:pt x="646" y="263"/>
                                </a:cubicBezTo>
                                <a:cubicBezTo>
                                  <a:pt x="647" y="264"/>
                                  <a:pt x="648" y="264"/>
                                  <a:pt x="649" y="264"/>
                                </a:cubicBezTo>
                                <a:cubicBezTo>
                                  <a:pt x="652" y="264"/>
                                  <a:pt x="654" y="264"/>
                                  <a:pt x="657" y="262"/>
                                </a:cubicBezTo>
                                <a:cubicBezTo>
                                  <a:pt x="654" y="258"/>
                                  <a:pt x="650" y="255"/>
                                  <a:pt x="650" y="250"/>
                                </a:cubicBezTo>
                                <a:cubicBezTo>
                                  <a:pt x="650" y="246"/>
                                  <a:pt x="650" y="246"/>
                                  <a:pt x="650" y="246"/>
                                </a:cubicBezTo>
                                <a:cubicBezTo>
                                  <a:pt x="650" y="244"/>
                                  <a:pt x="649" y="242"/>
                                  <a:pt x="649" y="240"/>
                                </a:cubicBezTo>
                                <a:cubicBezTo>
                                  <a:pt x="649" y="237"/>
                                  <a:pt x="649" y="235"/>
                                  <a:pt x="650" y="233"/>
                                </a:cubicBezTo>
                                <a:cubicBezTo>
                                  <a:pt x="651" y="232"/>
                                  <a:pt x="652" y="231"/>
                                  <a:pt x="652" y="230"/>
                                </a:cubicBezTo>
                                <a:cubicBezTo>
                                  <a:pt x="652" y="227"/>
                                  <a:pt x="651" y="226"/>
                                  <a:pt x="651" y="223"/>
                                </a:cubicBezTo>
                                <a:cubicBezTo>
                                  <a:pt x="651" y="221"/>
                                  <a:pt x="651" y="221"/>
                                  <a:pt x="651" y="221"/>
                                </a:cubicBezTo>
                                <a:cubicBezTo>
                                  <a:pt x="653" y="221"/>
                                  <a:pt x="655" y="220"/>
                                  <a:pt x="655" y="219"/>
                                </a:cubicBezTo>
                                <a:cubicBezTo>
                                  <a:pt x="655" y="218"/>
                                  <a:pt x="654" y="217"/>
                                  <a:pt x="654" y="216"/>
                                </a:cubicBezTo>
                                <a:cubicBezTo>
                                  <a:pt x="654" y="215"/>
                                  <a:pt x="655" y="215"/>
                                  <a:pt x="656" y="215"/>
                                </a:cubicBezTo>
                                <a:cubicBezTo>
                                  <a:pt x="657" y="215"/>
                                  <a:pt x="658" y="215"/>
                                  <a:pt x="659" y="216"/>
                                </a:cubicBezTo>
                                <a:cubicBezTo>
                                  <a:pt x="659" y="215"/>
                                  <a:pt x="659" y="215"/>
                                  <a:pt x="659" y="214"/>
                                </a:cubicBezTo>
                                <a:cubicBezTo>
                                  <a:pt x="659" y="213"/>
                                  <a:pt x="658" y="212"/>
                                  <a:pt x="658" y="211"/>
                                </a:cubicBezTo>
                                <a:cubicBezTo>
                                  <a:pt x="658" y="209"/>
                                  <a:pt x="661" y="210"/>
                                  <a:pt x="662" y="209"/>
                                </a:cubicBezTo>
                                <a:cubicBezTo>
                                  <a:pt x="663" y="208"/>
                                  <a:pt x="662" y="207"/>
                                  <a:pt x="663" y="206"/>
                                </a:cubicBezTo>
                                <a:cubicBezTo>
                                  <a:pt x="663" y="205"/>
                                  <a:pt x="665" y="205"/>
                                  <a:pt x="665" y="204"/>
                                </a:cubicBezTo>
                                <a:cubicBezTo>
                                  <a:pt x="665" y="203"/>
                                  <a:pt x="663" y="202"/>
                                  <a:pt x="662" y="202"/>
                                </a:cubicBezTo>
                                <a:cubicBezTo>
                                  <a:pt x="660" y="201"/>
                                  <a:pt x="659" y="201"/>
                                  <a:pt x="657" y="200"/>
                                </a:cubicBezTo>
                                <a:cubicBezTo>
                                  <a:pt x="656" y="200"/>
                                  <a:pt x="655" y="200"/>
                                  <a:pt x="654" y="199"/>
                                </a:cubicBezTo>
                                <a:cubicBezTo>
                                  <a:pt x="653" y="199"/>
                                  <a:pt x="653" y="197"/>
                                  <a:pt x="652" y="197"/>
                                </a:cubicBezTo>
                                <a:cubicBezTo>
                                  <a:pt x="651" y="196"/>
                                  <a:pt x="650" y="197"/>
                                  <a:pt x="649" y="198"/>
                                </a:cubicBezTo>
                                <a:cubicBezTo>
                                  <a:pt x="648" y="199"/>
                                  <a:pt x="646" y="199"/>
                                  <a:pt x="644" y="200"/>
                                </a:cubicBezTo>
                                <a:cubicBezTo>
                                  <a:pt x="641" y="200"/>
                                  <a:pt x="642" y="204"/>
                                  <a:pt x="640" y="205"/>
                                </a:cubicBezTo>
                                <a:cubicBezTo>
                                  <a:pt x="637" y="206"/>
                                  <a:pt x="636" y="205"/>
                                  <a:pt x="633" y="207"/>
                                </a:cubicBezTo>
                                <a:close/>
                                <a:moveTo>
                                  <a:pt x="652" y="274"/>
                                </a:moveTo>
                                <a:cubicBezTo>
                                  <a:pt x="652" y="276"/>
                                  <a:pt x="654" y="276"/>
                                  <a:pt x="656" y="277"/>
                                </a:cubicBezTo>
                                <a:cubicBezTo>
                                  <a:pt x="657" y="278"/>
                                  <a:pt x="658" y="279"/>
                                  <a:pt x="659" y="280"/>
                                </a:cubicBezTo>
                                <a:cubicBezTo>
                                  <a:pt x="660" y="280"/>
                                  <a:pt x="661" y="281"/>
                                  <a:pt x="662" y="282"/>
                                </a:cubicBezTo>
                                <a:cubicBezTo>
                                  <a:pt x="662" y="284"/>
                                  <a:pt x="662" y="287"/>
                                  <a:pt x="664" y="287"/>
                                </a:cubicBezTo>
                                <a:cubicBezTo>
                                  <a:pt x="665" y="287"/>
                                  <a:pt x="666" y="285"/>
                                  <a:pt x="667" y="284"/>
                                </a:cubicBezTo>
                                <a:cubicBezTo>
                                  <a:pt x="669" y="284"/>
                                  <a:pt x="671" y="283"/>
                                  <a:pt x="671" y="281"/>
                                </a:cubicBezTo>
                                <a:cubicBezTo>
                                  <a:pt x="671" y="278"/>
                                  <a:pt x="667" y="278"/>
                                  <a:pt x="665" y="275"/>
                                </a:cubicBezTo>
                                <a:cubicBezTo>
                                  <a:pt x="664" y="272"/>
                                  <a:pt x="663" y="271"/>
                                  <a:pt x="661" y="269"/>
                                </a:cubicBezTo>
                                <a:cubicBezTo>
                                  <a:pt x="659" y="270"/>
                                  <a:pt x="658" y="272"/>
                                  <a:pt x="656" y="272"/>
                                </a:cubicBezTo>
                                <a:cubicBezTo>
                                  <a:pt x="654" y="272"/>
                                  <a:pt x="652" y="272"/>
                                  <a:pt x="652" y="274"/>
                                </a:cubicBezTo>
                                <a:close/>
                                <a:moveTo>
                                  <a:pt x="619" y="238"/>
                                </a:moveTo>
                                <a:cubicBezTo>
                                  <a:pt x="619" y="239"/>
                                  <a:pt x="619" y="240"/>
                                  <a:pt x="620" y="242"/>
                                </a:cubicBezTo>
                                <a:cubicBezTo>
                                  <a:pt x="620" y="243"/>
                                  <a:pt x="622" y="243"/>
                                  <a:pt x="622" y="244"/>
                                </a:cubicBezTo>
                                <a:cubicBezTo>
                                  <a:pt x="622" y="245"/>
                                  <a:pt x="621" y="246"/>
                                  <a:pt x="621" y="247"/>
                                </a:cubicBezTo>
                                <a:cubicBezTo>
                                  <a:pt x="618" y="247"/>
                                  <a:pt x="618" y="247"/>
                                  <a:pt x="618" y="247"/>
                                </a:cubicBezTo>
                                <a:cubicBezTo>
                                  <a:pt x="618" y="246"/>
                                  <a:pt x="619" y="245"/>
                                  <a:pt x="618" y="244"/>
                                </a:cubicBezTo>
                                <a:cubicBezTo>
                                  <a:pt x="618" y="242"/>
                                  <a:pt x="615" y="242"/>
                                  <a:pt x="615" y="240"/>
                                </a:cubicBezTo>
                                <a:cubicBezTo>
                                  <a:pt x="615" y="239"/>
                                  <a:pt x="616" y="238"/>
                                  <a:pt x="617" y="238"/>
                                </a:cubicBezTo>
                                <a:cubicBezTo>
                                  <a:pt x="619" y="238"/>
                                  <a:pt x="619" y="238"/>
                                  <a:pt x="619" y="238"/>
                                </a:cubicBezTo>
                                <a:close/>
                                <a:moveTo>
                                  <a:pt x="773" y="119"/>
                                </a:moveTo>
                                <a:cubicBezTo>
                                  <a:pt x="774" y="120"/>
                                  <a:pt x="776" y="121"/>
                                  <a:pt x="776" y="123"/>
                                </a:cubicBezTo>
                                <a:cubicBezTo>
                                  <a:pt x="776" y="125"/>
                                  <a:pt x="776" y="126"/>
                                  <a:pt x="775" y="128"/>
                                </a:cubicBezTo>
                                <a:cubicBezTo>
                                  <a:pt x="775" y="129"/>
                                  <a:pt x="776" y="130"/>
                                  <a:pt x="775" y="130"/>
                                </a:cubicBezTo>
                                <a:cubicBezTo>
                                  <a:pt x="774" y="132"/>
                                  <a:pt x="772" y="131"/>
                                  <a:pt x="772" y="132"/>
                                </a:cubicBezTo>
                                <a:cubicBezTo>
                                  <a:pt x="771" y="135"/>
                                  <a:pt x="771" y="136"/>
                                  <a:pt x="770" y="138"/>
                                </a:cubicBezTo>
                                <a:cubicBezTo>
                                  <a:pt x="768" y="141"/>
                                  <a:pt x="765" y="142"/>
                                  <a:pt x="762" y="142"/>
                                </a:cubicBezTo>
                                <a:cubicBezTo>
                                  <a:pt x="760" y="143"/>
                                  <a:pt x="759" y="142"/>
                                  <a:pt x="757" y="143"/>
                                </a:cubicBezTo>
                                <a:cubicBezTo>
                                  <a:pt x="756" y="144"/>
                                  <a:pt x="756" y="146"/>
                                  <a:pt x="754" y="146"/>
                                </a:cubicBezTo>
                                <a:cubicBezTo>
                                  <a:pt x="747" y="146"/>
                                  <a:pt x="747" y="146"/>
                                  <a:pt x="747" y="146"/>
                                </a:cubicBezTo>
                                <a:cubicBezTo>
                                  <a:pt x="746" y="146"/>
                                  <a:pt x="745" y="147"/>
                                  <a:pt x="744" y="148"/>
                                </a:cubicBezTo>
                                <a:cubicBezTo>
                                  <a:pt x="742" y="149"/>
                                  <a:pt x="741" y="149"/>
                                  <a:pt x="739" y="149"/>
                                </a:cubicBezTo>
                                <a:cubicBezTo>
                                  <a:pt x="737" y="149"/>
                                  <a:pt x="736" y="149"/>
                                  <a:pt x="734" y="149"/>
                                </a:cubicBezTo>
                                <a:cubicBezTo>
                                  <a:pt x="731" y="149"/>
                                  <a:pt x="732" y="152"/>
                                  <a:pt x="732" y="155"/>
                                </a:cubicBezTo>
                                <a:cubicBezTo>
                                  <a:pt x="731" y="155"/>
                                  <a:pt x="731" y="155"/>
                                  <a:pt x="731" y="155"/>
                                </a:cubicBezTo>
                                <a:cubicBezTo>
                                  <a:pt x="730" y="155"/>
                                  <a:pt x="729" y="154"/>
                                  <a:pt x="729" y="154"/>
                                </a:cubicBezTo>
                                <a:cubicBezTo>
                                  <a:pt x="727" y="154"/>
                                  <a:pt x="727" y="156"/>
                                  <a:pt x="725" y="157"/>
                                </a:cubicBezTo>
                                <a:cubicBezTo>
                                  <a:pt x="724" y="158"/>
                                  <a:pt x="723" y="159"/>
                                  <a:pt x="722" y="160"/>
                                </a:cubicBezTo>
                                <a:cubicBezTo>
                                  <a:pt x="720" y="162"/>
                                  <a:pt x="719" y="163"/>
                                  <a:pt x="717" y="163"/>
                                </a:cubicBezTo>
                                <a:cubicBezTo>
                                  <a:pt x="715" y="163"/>
                                  <a:pt x="714" y="163"/>
                                  <a:pt x="713" y="163"/>
                                </a:cubicBezTo>
                                <a:cubicBezTo>
                                  <a:pt x="712" y="163"/>
                                  <a:pt x="710" y="162"/>
                                  <a:pt x="710" y="163"/>
                                </a:cubicBezTo>
                                <a:cubicBezTo>
                                  <a:pt x="707" y="166"/>
                                  <a:pt x="707" y="169"/>
                                  <a:pt x="703" y="169"/>
                                </a:cubicBezTo>
                                <a:cubicBezTo>
                                  <a:pt x="701" y="170"/>
                                  <a:pt x="701" y="172"/>
                                  <a:pt x="700" y="173"/>
                                </a:cubicBezTo>
                                <a:cubicBezTo>
                                  <a:pt x="699" y="175"/>
                                  <a:pt x="697" y="174"/>
                                  <a:pt x="696" y="176"/>
                                </a:cubicBezTo>
                                <a:cubicBezTo>
                                  <a:pt x="695" y="177"/>
                                  <a:pt x="695" y="177"/>
                                  <a:pt x="695" y="179"/>
                                </a:cubicBezTo>
                                <a:cubicBezTo>
                                  <a:pt x="692" y="177"/>
                                  <a:pt x="693" y="174"/>
                                  <a:pt x="691" y="174"/>
                                </a:cubicBezTo>
                                <a:cubicBezTo>
                                  <a:pt x="690" y="175"/>
                                  <a:pt x="690" y="176"/>
                                  <a:pt x="690" y="177"/>
                                </a:cubicBezTo>
                                <a:cubicBezTo>
                                  <a:pt x="690" y="179"/>
                                  <a:pt x="691" y="180"/>
                                  <a:pt x="691" y="182"/>
                                </a:cubicBezTo>
                                <a:cubicBezTo>
                                  <a:pt x="691" y="184"/>
                                  <a:pt x="689" y="183"/>
                                  <a:pt x="688" y="185"/>
                                </a:cubicBezTo>
                                <a:cubicBezTo>
                                  <a:pt x="687" y="184"/>
                                  <a:pt x="687" y="184"/>
                                  <a:pt x="687" y="184"/>
                                </a:cubicBezTo>
                                <a:cubicBezTo>
                                  <a:pt x="687" y="183"/>
                                  <a:pt x="686" y="182"/>
                                  <a:pt x="686" y="180"/>
                                </a:cubicBezTo>
                                <a:cubicBezTo>
                                  <a:pt x="684" y="182"/>
                                  <a:pt x="684" y="184"/>
                                  <a:pt x="683" y="187"/>
                                </a:cubicBezTo>
                                <a:cubicBezTo>
                                  <a:pt x="683" y="189"/>
                                  <a:pt x="683" y="191"/>
                                  <a:pt x="681" y="191"/>
                                </a:cubicBezTo>
                                <a:cubicBezTo>
                                  <a:pt x="677" y="191"/>
                                  <a:pt x="677" y="191"/>
                                  <a:pt x="677" y="191"/>
                                </a:cubicBezTo>
                                <a:cubicBezTo>
                                  <a:pt x="677" y="192"/>
                                  <a:pt x="678" y="193"/>
                                  <a:pt x="678" y="194"/>
                                </a:cubicBezTo>
                                <a:cubicBezTo>
                                  <a:pt x="678" y="196"/>
                                  <a:pt x="677" y="197"/>
                                  <a:pt x="675" y="199"/>
                                </a:cubicBezTo>
                                <a:cubicBezTo>
                                  <a:pt x="674" y="200"/>
                                  <a:pt x="674" y="201"/>
                                  <a:pt x="673" y="201"/>
                                </a:cubicBezTo>
                                <a:cubicBezTo>
                                  <a:pt x="672" y="202"/>
                                  <a:pt x="671" y="202"/>
                                  <a:pt x="670" y="202"/>
                                </a:cubicBezTo>
                                <a:cubicBezTo>
                                  <a:pt x="666" y="202"/>
                                  <a:pt x="665" y="199"/>
                                  <a:pt x="662" y="197"/>
                                </a:cubicBezTo>
                                <a:cubicBezTo>
                                  <a:pt x="660" y="196"/>
                                  <a:pt x="659" y="197"/>
                                  <a:pt x="658" y="196"/>
                                </a:cubicBezTo>
                                <a:cubicBezTo>
                                  <a:pt x="656" y="196"/>
                                  <a:pt x="656" y="194"/>
                                  <a:pt x="655" y="193"/>
                                </a:cubicBezTo>
                                <a:cubicBezTo>
                                  <a:pt x="655" y="193"/>
                                  <a:pt x="654" y="192"/>
                                  <a:pt x="654" y="192"/>
                                </a:cubicBezTo>
                                <a:cubicBezTo>
                                  <a:pt x="654" y="189"/>
                                  <a:pt x="658" y="190"/>
                                  <a:pt x="658" y="188"/>
                                </a:cubicBezTo>
                                <a:cubicBezTo>
                                  <a:pt x="658" y="187"/>
                                  <a:pt x="657" y="187"/>
                                  <a:pt x="656" y="187"/>
                                </a:cubicBezTo>
                                <a:cubicBezTo>
                                  <a:pt x="652" y="187"/>
                                  <a:pt x="652" y="187"/>
                                  <a:pt x="652" y="187"/>
                                </a:cubicBezTo>
                                <a:cubicBezTo>
                                  <a:pt x="652" y="185"/>
                                  <a:pt x="652" y="185"/>
                                  <a:pt x="652" y="185"/>
                                </a:cubicBezTo>
                                <a:cubicBezTo>
                                  <a:pt x="653" y="184"/>
                                  <a:pt x="654" y="184"/>
                                  <a:pt x="656" y="183"/>
                                </a:cubicBezTo>
                                <a:cubicBezTo>
                                  <a:pt x="658" y="182"/>
                                  <a:pt x="658" y="181"/>
                                  <a:pt x="660" y="180"/>
                                </a:cubicBezTo>
                                <a:cubicBezTo>
                                  <a:pt x="662" y="180"/>
                                  <a:pt x="662" y="180"/>
                                  <a:pt x="663" y="179"/>
                                </a:cubicBezTo>
                                <a:cubicBezTo>
                                  <a:pt x="665" y="179"/>
                                  <a:pt x="666" y="180"/>
                                  <a:pt x="667" y="179"/>
                                </a:cubicBezTo>
                                <a:cubicBezTo>
                                  <a:pt x="668" y="178"/>
                                  <a:pt x="668" y="177"/>
                                  <a:pt x="669" y="176"/>
                                </a:cubicBezTo>
                                <a:cubicBezTo>
                                  <a:pt x="670" y="176"/>
                                  <a:pt x="671" y="176"/>
                                  <a:pt x="671" y="175"/>
                                </a:cubicBezTo>
                                <a:cubicBezTo>
                                  <a:pt x="671" y="173"/>
                                  <a:pt x="668" y="173"/>
                                  <a:pt x="668" y="171"/>
                                </a:cubicBezTo>
                                <a:cubicBezTo>
                                  <a:pt x="668" y="171"/>
                                  <a:pt x="668" y="170"/>
                                  <a:pt x="668" y="169"/>
                                </a:cubicBezTo>
                                <a:cubicBezTo>
                                  <a:pt x="670" y="169"/>
                                  <a:pt x="670" y="169"/>
                                  <a:pt x="670" y="169"/>
                                </a:cubicBezTo>
                                <a:cubicBezTo>
                                  <a:pt x="671" y="169"/>
                                  <a:pt x="671" y="171"/>
                                  <a:pt x="672" y="171"/>
                                </a:cubicBezTo>
                                <a:cubicBezTo>
                                  <a:pt x="673" y="171"/>
                                  <a:pt x="674" y="170"/>
                                  <a:pt x="675" y="169"/>
                                </a:cubicBezTo>
                                <a:cubicBezTo>
                                  <a:pt x="676" y="169"/>
                                  <a:pt x="677" y="168"/>
                                  <a:pt x="677" y="167"/>
                                </a:cubicBezTo>
                                <a:cubicBezTo>
                                  <a:pt x="679" y="168"/>
                                  <a:pt x="680" y="169"/>
                                  <a:pt x="681" y="169"/>
                                </a:cubicBezTo>
                                <a:cubicBezTo>
                                  <a:pt x="682" y="169"/>
                                  <a:pt x="683" y="167"/>
                                  <a:pt x="683" y="166"/>
                                </a:cubicBezTo>
                                <a:cubicBezTo>
                                  <a:pt x="683" y="164"/>
                                  <a:pt x="682" y="163"/>
                                  <a:pt x="680" y="162"/>
                                </a:cubicBezTo>
                                <a:cubicBezTo>
                                  <a:pt x="681" y="162"/>
                                  <a:pt x="681" y="161"/>
                                  <a:pt x="681" y="161"/>
                                </a:cubicBezTo>
                                <a:cubicBezTo>
                                  <a:pt x="681" y="159"/>
                                  <a:pt x="680" y="159"/>
                                  <a:pt x="680" y="158"/>
                                </a:cubicBezTo>
                                <a:cubicBezTo>
                                  <a:pt x="680" y="157"/>
                                  <a:pt x="680" y="157"/>
                                  <a:pt x="680" y="157"/>
                                </a:cubicBezTo>
                                <a:cubicBezTo>
                                  <a:pt x="681" y="156"/>
                                  <a:pt x="681" y="155"/>
                                  <a:pt x="682" y="154"/>
                                </a:cubicBezTo>
                                <a:cubicBezTo>
                                  <a:pt x="683" y="155"/>
                                  <a:pt x="683" y="155"/>
                                  <a:pt x="684" y="155"/>
                                </a:cubicBezTo>
                                <a:cubicBezTo>
                                  <a:pt x="684" y="156"/>
                                  <a:pt x="684" y="157"/>
                                  <a:pt x="685" y="157"/>
                                </a:cubicBezTo>
                                <a:cubicBezTo>
                                  <a:pt x="688" y="157"/>
                                  <a:pt x="689" y="153"/>
                                  <a:pt x="691" y="151"/>
                                </a:cubicBezTo>
                                <a:cubicBezTo>
                                  <a:pt x="692" y="152"/>
                                  <a:pt x="692" y="153"/>
                                  <a:pt x="693" y="153"/>
                                </a:cubicBezTo>
                                <a:cubicBezTo>
                                  <a:pt x="693" y="152"/>
                                  <a:pt x="693" y="151"/>
                                  <a:pt x="694" y="150"/>
                                </a:cubicBezTo>
                                <a:cubicBezTo>
                                  <a:pt x="694" y="150"/>
                                  <a:pt x="695" y="150"/>
                                  <a:pt x="695" y="149"/>
                                </a:cubicBezTo>
                                <a:cubicBezTo>
                                  <a:pt x="695" y="145"/>
                                  <a:pt x="695" y="145"/>
                                  <a:pt x="695" y="145"/>
                                </a:cubicBezTo>
                                <a:cubicBezTo>
                                  <a:pt x="697" y="145"/>
                                  <a:pt x="698" y="145"/>
                                  <a:pt x="699" y="145"/>
                                </a:cubicBezTo>
                                <a:cubicBezTo>
                                  <a:pt x="700" y="145"/>
                                  <a:pt x="701" y="144"/>
                                  <a:pt x="702" y="143"/>
                                </a:cubicBezTo>
                                <a:cubicBezTo>
                                  <a:pt x="704" y="143"/>
                                  <a:pt x="705" y="143"/>
                                  <a:pt x="706" y="143"/>
                                </a:cubicBezTo>
                                <a:cubicBezTo>
                                  <a:pt x="706" y="140"/>
                                  <a:pt x="706" y="140"/>
                                  <a:pt x="706" y="140"/>
                                </a:cubicBezTo>
                                <a:cubicBezTo>
                                  <a:pt x="707" y="140"/>
                                  <a:pt x="707" y="140"/>
                                  <a:pt x="707" y="140"/>
                                </a:cubicBezTo>
                                <a:cubicBezTo>
                                  <a:pt x="708" y="140"/>
                                  <a:pt x="709" y="140"/>
                                  <a:pt x="710" y="140"/>
                                </a:cubicBezTo>
                                <a:cubicBezTo>
                                  <a:pt x="712" y="140"/>
                                  <a:pt x="712" y="138"/>
                                  <a:pt x="713" y="137"/>
                                </a:cubicBezTo>
                                <a:cubicBezTo>
                                  <a:pt x="714" y="136"/>
                                  <a:pt x="715" y="135"/>
                                  <a:pt x="717" y="135"/>
                                </a:cubicBezTo>
                                <a:cubicBezTo>
                                  <a:pt x="719" y="135"/>
                                  <a:pt x="719" y="135"/>
                                  <a:pt x="719" y="135"/>
                                </a:cubicBezTo>
                                <a:cubicBezTo>
                                  <a:pt x="719" y="139"/>
                                  <a:pt x="719" y="139"/>
                                  <a:pt x="719" y="139"/>
                                </a:cubicBezTo>
                                <a:cubicBezTo>
                                  <a:pt x="721" y="138"/>
                                  <a:pt x="723" y="137"/>
                                  <a:pt x="723" y="135"/>
                                </a:cubicBezTo>
                                <a:cubicBezTo>
                                  <a:pt x="723" y="132"/>
                                  <a:pt x="723" y="132"/>
                                  <a:pt x="723" y="132"/>
                                </a:cubicBezTo>
                                <a:cubicBezTo>
                                  <a:pt x="726" y="132"/>
                                  <a:pt x="727" y="131"/>
                                  <a:pt x="730" y="133"/>
                                </a:cubicBezTo>
                                <a:cubicBezTo>
                                  <a:pt x="731" y="133"/>
                                  <a:pt x="731" y="134"/>
                                  <a:pt x="732" y="134"/>
                                </a:cubicBezTo>
                                <a:cubicBezTo>
                                  <a:pt x="735" y="134"/>
                                  <a:pt x="737" y="134"/>
                                  <a:pt x="740" y="133"/>
                                </a:cubicBezTo>
                                <a:cubicBezTo>
                                  <a:pt x="741" y="133"/>
                                  <a:pt x="742" y="131"/>
                                  <a:pt x="744" y="131"/>
                                </a:cubicBezTo>
                                <a:cubicBezTo>
                                  <a:pt x="744" y="131"/>
                                  <a:pt x="745" y="132"/>
                                  <a:pt x="745" y="132"/>
                                </a:cubicBezTo>
                                <a:cubicBezTo>
                                  <a:pt x="747" y="132"/>
                                  <a:pt x="748" y="132"/>
                                  <a:pt x="749" y="131"/>
                                </a:cubicBezTo>
                                <a:cubicBezTo>
                                  <a:pt x="750" y="130"/>
                                  <a:pt x="751" y="130"/>
                                  <a:pt x="751" y="130"/>
                                </a:cubicBezTo>
                                <a:cubicBezTo>
                                  <a:pt x="752" y="129"/>
                                  <a:pt x="752" y="128"/>
                                  <a:pt x="753" y="127"/>
                                </a:cubicBezTo>
                                <a:cubicBezTo>
                                  <a:pt x="754" y="127"/>
                                  <a:pt x="755" y="127"/>
                                  <a:pt x="755" y="126"/>
                                </a:cubicBezTo>
                                <a:cubicBezTo>
                                  <a:pt x="756" y="125"/>
                                  <a:pt x="757" y="124"/>
                                  <a:pt x="758" y="124"/>
                                </a:cubicBezTo>
                                <a:cubicBezTo>
                                  <a:pt x="759" y="124"/>
                                  <a:pt x="759" y="124"/>
                                  <a:pt x="760" y="124"/>
                                </a:cubicBezTo>
                                <a:cubicBezTo>
                                  <a:pt x="764" y="124"/>
                                  <a:pt x="764" y="119"/>
                                  <a:pt x="767" y="119"/>
                                </a:cubicBezTo>
                                <a:cubicBezTo>
                                  <a:pt x="770" y="119"/>
                                  <a:pt x="771" y="119"/>
                                  <a:pt x="773" y="119"/>
                                </a:cubicBezTo>
                                <a:close/>
                                <a:moveTo>
                                  <a:pt x="696" y="21"/>
                                </a:moveTo>
                                <a:cubicBezTo>
                                  <a:pt x="693" y="21"/>
                                  <a:pt x="692" y="23"/>
                                  <a:pt x="690" y="24"/>
                                </a:cubicBezTo>
                                <a:cubicBezTo>
                                  <a:pt x="688" y="24"/>
                                  <a:pt x="687" y="24"/>
                                  <a:pt x="686" y="25"/>
                                </a:cubicBezTo>
                                <a:cubicBezTo>
                                  <a:pt x="683" y="27"/>
                                  <a:pt x="678" y="26"/>
                                  <a:pt x="678" y="29"/>
                                </a:cubicBezTo>
                                <a:cubicBezTo>
                                  <a:pt x="678" y="31"/>
                                  <a:pt x="680" y="31"/>
                                  <a:pt x="681" y="31"/>
                                </a:cubicBezTo>
                                <a:cubicBezTo>
                                  <a:pt x="683" y="31"/>
                                  <a:pt x="684" y="29"/>
                                  <a:pt x="686" y="29"/>
                                </a:cubicBezTo>
                                <a:cubicBezTo>
                                  <a:pt x="687" y="29"/>
                                  <a:pt x="687" y="30"/>
                                  <a:pt x="688" y="30"/>
                                </a:cubicBezTo>
                                <a:cubicBezTo>
                                  <a:pt x="689" y="30"/>
                                  <a:pt x="689" y="28"/>
                                  <a:pt x="691" y="27"/>
                                </a:cubicBezTo>
                                <a:cubicBezTo>
                                  <a:pt x="692" y="26"/>
                                  <a:pt x="692" y="26"/>
                                  <a:pt x="694" y="26"/>
                                </a:cubicBezTo>
                                <a:cubicBezTo>
                                  <a:pt x="696" y="25"/>
                                  <a:pt x="699" y="25"/>
                                  <a:pt x="699" y="23"/>
                                </a:cubicBezTo>
                                <a:cubicBezTo>
                                  <a:pt x="699" y="21"/>
                                  <a:pt x="697" y="21"/>
                                  <a:pt x="696" y="21"/>
                                </a:cubicBezTo>
                                <a:close/>
                                <a:moveTo>
                                  <a:pt x="697" y="29"/>
                                </a:moveTo>
                                <a:cubicBezTo>
                                  <a:pt x="698" y="25"/>
                                  <a:pt x="701" y="26"/>
                                  <a:pt x="705" y="25"/>
                                </a:cubicBezTo>
                                <a:cubicBezTo>
                                  <a:pt x="707" y="25"/>
                                  <a:pt x="709" y="25"/>
                                  <a:pt x="711" y="24"/>
                                </a:cubicBezTo>
                                <a:cubicBezTo>
                                  <a:pt x="712" y="23"/>
                                  <a:pt x="713" y="23"/>
                                  <a:pt x="714" y="22"/>
                                </a:cubicBezTo>
                                <a:cubicBezTo>
                                  <a:pt x="714" y="24"/>
                                  <a:pt x="714" y="25"/>
                                  <a:pt x="714" y="26"/>
                                </a:cubicBezTo>
                                <a:cubicBezTo>
                                  <a:pt x="714" y="27"/>
                                  <a:pt x="715" y="27"/>
                                  <a:pt x="715" y="28"/>
                                </a:cubicBezTo>
                                <a:cubicBezTo>
                                  <a:pt x="715" y="32"/>
                                  <a:pt x="711" y="33"/>
                                  <a:pt x="707" y="33"/>
                                </a:cubicBezTo>
                                <a:cubicBezTo>
                                  <a:pt x="706" y="33"/>
                                  <a:pt x="705" y="33"/>
                                  <a:pt x="704" y="33"/>
                                </a:cubicBezTo>
                                <a:cubicBezTo>
                                  <a:pt x="699" y="33"/>
                                  <a:pt x="699" y="38"/>
                                  <a:pt x="696" y="42"/>
                                </a:cubicBezTo>
                                <a:cubicBezTo>
                                  <a:pt x="695" y="41"/>
                                  <a:pt x="695" y="39"/>
                                  <a:pt x="695" y="37"/>
                                </a:cubicBezTo>
                                <a:cubicBezTo>
                                  <a:pt x="693" y="37"/>
                                  <a:pt x="691" y="36"/>
                                  <a:pt x="691" y="34"/>
                                </a:cubicBezTo>
                                <a:cubicBezTo>
                                  <a:pt x="691" y="33"/>
                                  <a:pt x="692" y="33"/>
                                  <a:pt x="694" y="32"/>
                                </a:cubicBezTo>
                                <a:cubicBezTo>
                                  <a:pt x="695" y="31"/>
                                  <a:pt x="696" y="31"/>
                                  <a:pt x="698" y="30"/>
                                </a:cubicBezTo>
                                <a:cubicBezTo>
                                  <a:pt x="697" y="29"/>
                                  <a:pt x="697" y="29"/>
                                  <a:pt x="697" y="29"/>
                                </a:cubicBezTo>
                                <a:close/>
                                <a:moveTo>
                                  <a:pt x="757" y="27"/>
                                </a:moveTo>
                                <a:cubicBezTo>
                                  <a:pt x="756" y="27"/>
                                  <a:pt x="756" y="27"/>
                                  <a:pt x="756" y="27"/>
                                </a:cubicBezTo>
                                <a:cubicBezTo>
                                  <a:pt x="756" y="28"/>
                                  <a:pt x="756" y="29"/>
                                  <a:pt x="756" y="30"/>
                                </a:cubicBezTo>
                                <a:cubicBezTo>
                                  <a:pt x="756" y="31"/>
                                  <a:pt x="754" y="31"/>
                                  <a:pt x="753" y="32"/>
                                </a:cubicBezTo>
                                <a:cubicBezTo>
                                  <a:pt x="753" y="33"/>
                                  <a:pt x="753" y="34"/>
                                  <a:pt x="753" y="35"/>
                                </a:cubicBezTo>
                                <a:cubicBezTo>
                                  <a:pt x="753" y="36"/>
                                  <a:pt x="753" y="36"/>
                                  <a:pt x="753" y="37"/>
                                </a:cubicBezTo>
                                <a:cubicBezTo>
                                  <a:pt x="755" y="37"/>
                                  <a:pt x="755" y="37"/>
                                  <a:pt x="755" y="37"/>
                                </a:cubicBezTo>
                                <a:cubicBezTo>
                                  <a:pt x="758" y="37"/>
                                  <a:pt x="757" y="33"/>
                                  <a:pt x="760" y="32"/>
                                </a:cubicBezTo>
                                <a:cubicBezTo>
                                  <a:pt x="762" y="32"/>
                                  <a:pt x="765" y="32"/>
                                  <a:pt x="765" y="30"/>
                                </a:cubicBezTo>
                                <a:cubicBezTo>
                                  <a:pt x="765" y="28"/>
                                  <a:pt x="765" y="28"/>
                                  <a:pt x="765" y="28"/>
                                </a:cubicBezTo>
                                <a:cubicBezTo>
                                  <a:pt x="762" y="28"/>
                                  <a:pt x="760" y="27"/>
                                  <a:pt x="757" y="27"/>
                                </a:cubicBezTo>
                                <a:close/>
                                <a:moveTo>
                                  <a:pt x="777" y="14"/>
                                </a:moveTo>
                                <a:cubicBezTo>
                                  <a:pt x="777" y="16"/>
                                  <a:pt x="778" y="17"/>
                                  <a:pt x="777" y="18"/>
                                </a:cubicBezTo>
                                <a:cubicBezTo>
                                  <a:pt x="776" y="20"/>
                                  <a:pt x="773" y="21"/>
                                  <a:pt x="773" y="23"/>
                                </a:cubicBezTo>
                                <a:cubicBezTo>
                                  <a:pt x="773" y="24"/>
                                  <a:pt x="775" y="25"/>
                                  <a:pt x="776" y="25"/>
                                </a:cubicBezTo>
                                <a:cubicBezTo>
                                  <a:pt x="779" y="25"/>
                                  <a:pt x="780" y="23"/>
                                  <a:pt x="783" y="21"/>
                                </a:cubicBezTo>
                                <a:cubicBezTo>
                                  <a:pt x="784" y="19"/>
                                  <a:pt x="787" y="18"/>
                                  <a:pt x="787" y="16"/>
                                </a:cubicBezTo>
                                <a:cubicBezTo>
                                  <a:pt x="787" y="15"/>
                                  <a:pt x="787" y="15"/>
                                  <a:pt x="787" y="15"/>
                                </a:cubicBezTo>
                                <a:cubicBezTo>
                                  <a:pt x="785" y="14"/>
                                  <a:pt x="784" y="15"/>
                                  <a:pt x="782" y="14"/>
                                </a:cubicBezTo>
                                <a:cubicBezTo>
                                  <a:pt x="780" y="14"/>
                                  <a:pt x="779" y="14"/>
                                  <a:pt x="777" y="14"/>
                                </a:cubicBezTo>
                                <a:close/>
                                <a:moveTo>
                                  <a:pt x="741" y="25"/>
                                </a:moveTo>
                                <a:cubicBezTo>
                                  <a:pt x="741" y="24"/>
                                  <a:pt x="741" y="23"/>
                                  <a:pt x="740" y="22"/>
                                </a:cubicBezTo>
                                <a:cubicBezTo>
                                  <a:pt x="740" y="21"/>
                                  <a:pt x="739" y="22"/>
                                  <a:pt x="737" y="21"/>
                                </a:cubicBezTo>
                                <a:cubicBezTo>
                                  <a:pt x="736" y="21"/>
                                  <a:pt x="736" y="20"/>
                                  <a:pt x="735" y="20"/>
                                </a:cubicBezTo>
                                <a:cubicBezTo>
                                  <a:pt x="733" y="20"/>
                                  <a:pt x="733" y="20"/>
                                  <a:pt x="733" y="20"/>
                                </a:cubicBezTo>
                                <a:cubicBezTo>
                                  <a:pt x="733" y="22"/>
                                  <a:pt x="733" y="22"/>
                                  <a:pt x="733" y="22"/>
                                </a:cubicBezTo>
                                <a:cubicBezTo>
                                  <a:pt x="733" y="24"/>
                                  <a:pt x="736" y="24"/>
                                  <a:pt x="737" y="26"/>
                                </a:cubicBezTo>
                                <a:cubicBezTo>
                                  <a:pt x="738" y="28"/>
                                  <a:pt x="738" y="30"/>
                                  <a:pt x="740" y="30"/>
                                </a:cubicBezTo>
                                <a:cubicBezTo>
                                  <a:pt x="740" y="30"/>
                                  <a:pt x="741" y="30"/>
                                  <a:pt x="741" y="29"/>
                                </a:cubicBezTo>
                                <a:cubicBezTo>
                                  <a:pt x="741" y="25"/>
                                  <a:pt x="741" y="25"/>
                                  <a:pt x="741" y="25"/>
                                </a:cubicBezTo>
                                <a:close/>
                                <a:moveTo>
                                  <a:pt x="744" y="34"/>
                                </a:moveTo>
                                <a:cubicBezTo>
                                  <a:pt x="743" y="34"/>
                                  <a:pt x="743" y="34"/>
                                  <a:pt x="742" y="34"/>
                                </a:cubicBezTo>
                                <a:cubicBezTo>
                                  <a:pt x="742" y="35"/>
                                  <a:pt x="743" y="36"/>
                                  <a:pt x="742" y="38"/>
                                </a:cubicBezTo>
                                <a:cubicBezTo>
                                  <a:pt x="742" y="39"/>
                                  <a:pt x="740" y="39"/>
                                  <a:pt x="740" y="40"/>
                                </a:cubicBezTo>
                                <a:cubicBezTo>
                                  <a:pt x="740" y="41"/>
                                  <a:pt x="741" y="41"/>
                                  <a:pt x="742" y="41"/>
                                </a:cubicBezTo>
                                <a:cubicBezTo>
                                  <a:pt x="743" y="41"/>
                                  <a:pt x="743" y="39"/>
                                  <a:pt x="745" y="39"/>
                                </a:cubicBezTo>
                                <a:cubicBezTo>
                                  <a:pt x="746" y="39"/>
                                  <a:pt x="746" y="39"/>
                                  <a:pt x="747" y="39"/>
                                </a:cubicBezTo>
                                <a:cubicBezTo>
                                  <a:pt x="747" y="39"/>
                                  <a:pt x="748" y="39"/>
                                  <a:pt x="748" y="38"/>
                                </a:cubicBezTo>
                                <a:cubicBezTo>
                                  <a:pt x="748" y="36"/>
                                  <a:pt x="746" y="34"/>
                                  <a:pt x="744" y="34"/>
                                </a:cubicBezTo>
                                <a:close/>
                                <a:moveTo>
                                  <a:pt x="730" y="36"/>
                                </a:moveTo>
                                <a:cubicBezTo>
                                  <a:pt x="730" y="38"/>
                                  <a:pt x="730" y="38"/>
                                  <a:pt x="730" y="38"/>
                                </a:cubicBezTo>
                                <a:cubicBezTo>
                                  <a:pt x="730" y="38"/>
                                  <a:pt x="731" y="39"/>
                                  <a:pt x="731" y="39"/>
                                </a:cubicBezTo>
                                <a:cubicBezTo>
                                  <a:pt x="731" y="40"/>
                                  <a:pt x="729" y="41"/>
                                  <a:pt x="729" y="42"/>
                                </a:cubicBezTo>
                                <a:cubicBezTo>
                                  <a:pt x="730" y="42"/>
                                  <a:pt x="730" y="42"/>
                                  <a:pt x="730" y="42"/>
                                </a:cubicBezTo>
                                <a:cubicBezTo>
                                  <a:pt x="731" y="42"/>
                                  <a:pt x="731" y="41"/>
                                  <a:pt x="732" y="41"/>
                                </a:cubicBezTo>
                                <a:cubicBezTo>
                                  <a:pt x="734" y="39"/>
                                  <a:pt x="736" y="39"/>
                                  <a:pt x="736" y="37"/>
                                </a:cubicBezTo>
                                <a:cubicBezTo>
                                  <a:pt x="736" y="36"/>
                                  <a:pt x="736" y="36"/>
                                  <a:pt x="736" y="36"/>
                                </a:cubicBezTo>
                                <a:cubicBezTo>
                                  <a:pt x="734" y="36"/>
                                  <a:pt x="733" y="36"/>
                                  <a:pt x="730" y="36"/>
                                </a:cubicBezTo>
                                <a:close/>
                                <a:moveTo>
                                  <a:pt x="722" y="39"/>
                                </a:moveTo>
                                <a:cubicBezTo>
                                  <a:pt x="720" y="39"/>
                                  <a:pt x="719" y="39"/>
                                  <a:pt x="718" y="39"/>
                                </a:cubicBezTo>
                                <a:cubicBezTo>
                                  <a:pt x="717" y="38"/>
                                  <a:pt x="717" y="37"/>
                                  <a:pt x="716" y="37"/>
                                </a:cubicBezTo>
                                <a:cubicBezTo>
                                  <a:pt x="715" y="36"/>
                                  <a:pt x="715" y="36"/>
                                  <a:pt x="715" y="36"/>
                                </a:cubicBezTo>
                                <a:cubicBezTo>
                                  <a:pt x="717" y="34"/>
                                  <a:pt x="719" y="34"/>
                                  <a:pt x="722" y="34"/>
                                </a:cubicBezTo>
                                <a:cubicBezTo>
                                  <a:pt x="722" y="34"/>
                                  <a:pt x="722" y="34"/>
                                  <a:pt x="722" y="34"/>
                                </a:cubicBezTo>
                                <a:cubicBezTo>
                                  <a:pt x="724" y="34"/>
                                  <a:pt x="724" y="36"/>
                                  <a:pt x="724" y="37"/>
                                </a:cubicBezTo>
                                <a:cubicBezTo>
                                  <a:pt x="724" y="38"/>
                                  <a:pt x="723" y="38"/>
                                  <a:pt x="722" y="39"/>
                                </a:cubicBezTo>
                                <a:close/>
                                <a:moveTo>
                                  <a:pt x="702" y="46"/>
                                </a:moveTo>
                                <a:cubicBezTo>
                                  <a:pt x="703" y="47"/>
                                  <a:pt x="704" y="47"/>
                                  <a:pt x="705" y="47"/>
                                </a:cubicBezTo>
                                <a:cubicBezTo>
                                  <a:pt x="706" y="47"/>
                                  <a:pt x="707" y="48"/>
                                  <a:pt x="708" y="48"/>
                                </a:cubicBezTo>
                                <a:cubicBezTo>
                                  <a:pt x="710" y="48"/>
                                  <a:pt x="711" y="47"/>
                                  <a:pt x="712" y="45"/>
                                </a:cubicBezTo>
                                <a:cubicBezTo>
                                  <a:pt x="712" y="44"/>
                                  <a:pt x="712" y="44"/>
                                  <a:pt x="712" y="44"/>
                                </a:cubicBezTo>
                                <a:cubicBezTo>
                                  <a:pt x="708" y="43"/>
                                  <a:pt x="704" y="43"/>
                                  <a:pt x="702" y="46"/>
                                </a:cubicBezTo>
                                <a:close/>
                                <a:moveTo>
                                  <a:pt x="775" y="202"/>
                                </a:moveTo>
                                <a:cubicBezTo>
                                  <a:pt x="774" y="201"/>
                                  <a:pt x="773" y="201"/>
                                  <a:pt x="771" y="201"/>
                                </a:cubicBezTo>
                                <a:cubicBezTo>
                                  <a:pt x="770" y="201"/>
                                  <a:pt x="769" y="201"/>
                                  <a:pt x="767" y="201"/>
                                </a:cubicBezTo>
                                <a:cubicBezTo>
                                  <a:pt x="766" y="202"/>
                                  <a:pt x="767" y="204"/>
                                  <a:pt x="766" y="204"/>
                                </a:cubicBezTo>
                                <a:cubicBezTo>
                                  <a:pt x="764" y="206"/>
                                  <a:pt x="763" y="206"/>
                                  <a:pt x="762" y="208"/>
                                </a:cubicBezTo>
                                <a:cubicBezTo>
                                  <a:pt x="764" y="209"/>
                                  <a:pt x="765" y="210"/>
                                  <a:pt x="767" y="210"/>
                                </a:cubicBezTo>
                                <a:cubicBezTo>
                                  <a:pt x="768" y="210"/>
                                  <a:pt x="768" y="210"/>
                                  <a:pt x="769" y="209"/>
                                </a:cubicBezTo>
                                <a:cubicBezTo>
                                  <a:pt x="771" y="209"/>
                                  <a:pt x="773" y="209"/>
                                  <a:pt x="775" y="209"/>
                                </a:cubicBezTo>
                                <a:cubicBezTo>
                                  <a:pt x="777" y="208"/>
                                  <a:pt x="777" y="206"/>
                                  <a:pt x="777" y="205"/>
                                </a:cubicBezTo>
                                <a:cubicBezTo>
                                  <a:pt x="777" y="204"/>
                                  <a:pt x="776" y="202"/>
                                  <a:pt x="775" y="202"/>
                                </a:cubicBezTo>
                                <a:close/>
                                <a:moveTo>
                                  <a:pt x="794" y="207"/>
                                </a:moveTo>
                                <a:cubicBezTo>
                                  <a:pt x="794" y="208"/>
                                  <a:pt x="795" y="209"/>
                                  <a:pt x="795" y="211"/>
                                </a:cubicBezTo>
                                <a:cubicBezTo>
                                  <a:pt x="798" y="211"/>
                                  <a:pt x="798" y="211"/>
                                  <a:pt x="798" y="211"/>
                                </a:cubicBezTo>
                                <a:cubicBezTo>
                                  <a:pt x="799" y="211"/>
                                  <a:pt x="801" y="210"/>
                                  <a:pt x="801" y="209"/>
                                </a:cubicBezTo>
                                <a:cubicBezTo>
                                  <a:pt x="801" y="206"/>
                                  <a:pt x="797" y="206"/>
                                  <a:pt x="794" y="207"/>
                                </a:cubicBezTo>
                                <a:close/>
                                <a:moveTo>
                                  <a:pt x="807" y="199"/>
                                </a:moveTo>
                                <a:cubicBezTo>
                                  <a:pt x="807" y="199"/>
                                  <a:pt x="806" y="199"/>
                                  <a:pt x="806" y="200"/>
                                </a:cubicBezTo>
                                <a:cubicBezTo>
                                  <a:pt x="806" y="201"/>
                                  <a:pt x="807" y="202"/>
                                  <a:pt x="807" y="203"/>
                                </a:cubicBezTo>
                                <a:cubicBezTo>
                                  <a:pt x="809" y="203"/>
                                  <a:pt x="809" y="203"/>
                                  <a:pt x="809" y="203"/>
                                </a:cubicBezTo>
                                <a:cubicBezTo>
                                  <a:pt x="810" y="203"/>
                                  <a:pt x="811" y="203"/>
                                  <a:pt x="812" y="202"/>
                                </a:cubicBezTo>
                                <a:cubicBezTo>
                                  <a:pt x="813" y="202"/>
                                  <a:pt x="815" y="201"/>
                                  <a:pt x="815" y="199"/>
                                </a:cubicBezTo>
                                <a:cubicBezTo>
                                  <a:pt x="815" y="198"/>
                                  <a:pt x="813" y="197"/>
                                  <a:pt x="812" y="198"/>
                                </a:cubicBezTo>
                                <a:cubicBezTo>
                                  <a:pt x="810" y="198"/>
                                  <a:pt x="809" y="199"/>
                                  <a:pt x="807" y="199"/>
                                </a:cubicBezTo>
                                <a:close/>
                                <a:moveTo>
                                  <a:pt x="816" y="224"/>
                                </a:moveTo>
                                <a:cubicBezTo>
                                  <a:pt x="816" y="226"/>
                                  <a:pt x="816" y="229"/>
                                  <a:pt x="818" y="229"/>
                                </a:cubicBezTo>
                                <a:cubicBezTo>
                                  <a:pt x="821" y="229"/>
                                  <a:pt x="825" y="227"/>
                                  <a:pt x="825" y="224"/>
                                </a:cubicBezTo>
                                <a:cubicBezTo>
                                  <a:pt x="825" y="223"/>
                                  <a:pt x="824" y="223"/>
                                  <a:pt x="823" y="222"/>
                                </a:cubicBezTo>
                                <a:cubicBezTo>
                                  <a:pt x="821" y="221"/>
                                  <a:pt x="816" y="222"/>
                                  <a:pt x="816" y="224"/>
                                </a:cubicBezTo>
                                <a:close/>
                                <a:moveTo>
                                  <a:pt x="903" y="12"/>
                                </a:moveTo>
                                <a:cubicBezTo>
                                  <a:pt x="901" y="13"/>
                                  <a:pt x="901" y="15"/>
                                  <a:pt x="901" y="16"/>
                                </a:cubicBezTo>
                                <a:cubicBezTo>
                                  <a:pt x="901" y="18"/>
                                  <a:pt x="902" y="18"/>
                                  <a:pt x="901" y="19"/>
                                </a:cubicBezTo>
                                <a:cubicBezTo>
                                  <a:pt x="901" y="20"/>
                                  <a:pt x="900" y="20"/>
                                  <a:pt x="899" y="20"/>
                                </a:cubicBezTo>
                                <a:cubicBezTo>
                                  <a:pt x="897" y="21"/>
                                  <a:pt x="896" y="22"/>
                                  <a:pt x="895" y="23"/>
                                </a:cubicBezTo>
                                <a:cubicBezTo>
                                  <a:pt x="892" y="25"/>
                                  <a:pt x="892" y="27"/>
                                  <a:pt x="891" y="30"/>
                                </a:cubicBezTo>
                                <a:cubicBezTo>
                                  <a:pt x="890" y="33"/>
                                  <a:pt x="889" y="34"/>
                                  <a:pt x="887" y="36"/>
                                </a:cubicBezTo>
                                <a:cubicBezTo>
                                  <a:pt x="888" y="37"/>
                                  <a:pt x="890" y="37"/>
                                  <a:pt x="891" y="37"/>
                                </a:cubicBezTo>
                                <a:cubicBezTo>
                                  <a:pt x="893" y="37"/>
                                  <a:pt x="893" y="38"/>
                                  <a:pt x="894" y="39"/>
                                </a:cubicBezTo>
                                <a:cubicBezTo>
                                  <a:pt x="895" y="40"/>
                                  <a:pt x="895" y="41"/>
                                  <a:pt x="896" y="42"/>
                                </a:cubicBezTo>
                                <a:cubicBezTo>
                                  <a:pt x="898" y="43"/>
                                  <a:pt x="899" y="43"/>
                                  <a:pt x="900" y="43"/>
                                </a:cubicBezTo>
                                <a:cubicBezTo>
                                  <a:pt x="904" y="43"/>
                                  <a:pt x="905" y="39"/>
                                  <a:pt x="908" y="38"/>
                                </a:cubicBezTo>
                                <a:cubicBezTo>
                                  <a:pt x="911" y="37"/>
                                  <a:pt x="914" y="37"/>
                                  <a:pt x="914" y="35"/>
                                </a:cubicBezTo>
                                <a:cubicBezTo>
                                  <a:pt x="914" y="33"/>
                                  <a:pt x="913" y="31"/>
                                  <a:pt x="913" y="29"/>
                                </a:cubicBezTo>
                                <a:cubicBezTo>
                                  <a:pt x="913" y="27"/>
                                  <a:pt x="914" y="26"/>
                                  <a:pt x="914" y="25"/>
                                </a:cubicBezTo>
                                <a:cubicBezTo>
                                  <a:pt x="914" y="23"/>
                                  <a:pt x="912" y="23"/>
                                  <a:pt x="911" y="21"/>
                                </a:cubicBezTo>
                                <a:cubicBezTo>
                                  <a:pt x="910" y="20"/>
                                  <a:pt x="910" y="19"/>
                                  <a:pt x="909" y="18"/>
                                </a:cubicBezTo>
                                <a:cubicBezTo>
                                  <a:pt x="909" y="18"/>
                                  <a:pt x="908" y="18"/>
                                  <a:pt x="908" y="17"/>
                                </a:cubicBezTo>
                                <a:cubicBezTo>
                                  <a:pt x="907" y="16"/>
                                  <a:pt x="907" y="14"/>
                                  <a:pt x="905" y="13"/>
                                </a:cubicBezTo>
                                <a:cubicBezTo>
                                  <a:pt x="904" y="12"/>
                                  <a:pt x="903" y="12"/>
                                  <a:pt x="903" y="12"/>
                                </a:cubicBezTo>
                                <a:close/>
                                <a:moveTo>
                                  <a:pt x="911" y="39"/>
                                </a:moveTo>
                                <a:cubicBezTo>
                                  <a:pt x="914" y="39"/>
                                  <a:pt x="916" y="42"/>
                                  <a:pt x="916" y="46"/>
                                </a:cubicBezTo>
                                <a:cubicBezTo>
                                  <a:pt x="916" y="48"/>
                                  <a:pt x="915" y="49"/>
                                  <a:pt x="915" y="52"/>
                                </a:cubicBezTo>
                                <a:cubicBezTo>
                                  <a:pt x="915" y="52"/>
                                  <a:pt x="916" y="53"/>
                                  <a:pt x="916" y="53"/>
                                </a:cubicBezTo>
                                <a:cubicBezTo>
                                  <a:pt x="918" y="51"/>
                                  <a:pt x="922" y="51"/>
                                  <a:pt x="922" y="48"/>
                                </a:cubicBezTo>
                                <a:cubicBezTo>
                                  <a:pt x="922" y="41"/>
                                  <a:pt x="922" y="41"/>
                                  <a:pt x="922" y="41"/>
                                </a:cubicBezTo>
                                <a:cubicBezTo>
                                  <a:pt x="925" y="41"/>
                                  <a:pt x="925" y="45"/>
                                  <a:pt x="925" y="48"/>
                                </a:cubicBezTo>
                                <a:cubicBezTo>
                                  <a:pt x="925" y="50"/>
                                  <a:pt x="926" y="51"/>
                                  <a:pt x="927" y="53"/>
                                </a:cubicBezTo>
                                <a:cubicBezTo>
                                  <a:pt x="928" y="55"/>
                                  <a:pt x="930" y="54"/>
                                  <a:pt x="933" y="54"/>
                                </a:cubicBezTo>
                                <a:cubicBezTo>
                                  <a:pt x="933" y="56"/>
                                  <a:pt x="934" y="57"/>
                                  <a:pt x="934" y="59"/>
                                </a:cubicBezTo>
                                <a:cubicBezTo>
                                  <a:pt x="934" y="62"/>
                                  <a:pt x="930" y="61"/>
                                  <a:pt x="928" y="63"/>
                                </a:cubicBezTo>
                                <a:cubicBezTo>
                                  <a:pt x="929" y="64"/>
                                  <a:pt x="929" y="65"/>
                                  <a:pt x="930" y="67"/>
                                </a:cubicBezTo>
                                <a:cubicBezTo>
                                  <a:pt x="932" y="69"/>
                                  <a:pt x="934" y="70"/>
                                  <a:pt x="934" y="72"/>
                                </a:cubicBezTo>
                                <a:cubicBezTo>
                                  <a:pt x="934" y="75"/>
                                  <a:pt x="930" y="76"/>
                                  <a:pt x="927" y="76"/>
                                </a:cubicBezTo>
                                <a:cubicBezTo>
                                  <a:pt x="926" y="76"/>
                                  <a:pt x="924" y="75"/>
                                  <a:pt x="923" y="75"/>
                                </a:cubicBezTo>
                                <a:cubicBezTo>
                                  <a:pt x="920" y="75"/>
                                  <a:pt x="919" y="75"/>
                                  <a:pt x="917" y="74"/>
                                </a:cubicBezTo>
                                <a:cubicBezTo>
                                  <a:pt x="914" y="72"/>
                                  <a:pt x="913" y="68"/>
                                  <a:pt x="910" y="68"/>
                                </a:cubicBezTo>
                                <a:cubicBezTo>
                                  <a:pt x="908" y="68"/>
                                  <a:pt x="908" y="70"/>
                                  <a:pt x="907" y="70"/>
                                </a:cubicBezTo>
                                <a:cubicBezTo>
                                  <a:pt x="906" y="70"/>
                                  <a:pt x="906" y="70"/>
                                  <a:pt x="905" y="70"/>
                                </a:cubicBezTo>
                                <a:cubicBezTo>
                                  <a:pt x="905" y="67"/>
                                  <a:pt x="905" y="67"/>
                                  <a:pt x="905" y="67"/>
                                </a:cubicBezTo>
                                <a:cubicBezTo>
                                  <a:pt x="905" y="64"/>
                                  <a:pt x="906" y="63"/>
                                  <a:pt x="904" y="61"/>
                                </a:cubicBezTo>
                                <a:cubicBezTo>
                                  <a:pt x="903" y="61"/>
                                  <a:pt x="903" y="60"/>
                                  <a:pt x="902" y="60"/>
                                </a:cubicBezTo>
                                <a:cubicBezTo>
                                  <a:pt x="901" y="60"/>
                                  <a:pt x="899" y="60"/>
                                  <a:pt x="899" y="59"/>
                                </a:cubicBezTo>
                                <a:cubicBezTo>
                                  <a:pt x="899" y="58"/>
                                  <a:pt x="899" y="58"/>
                                  <a:pt x="900" y="57"/>
                                </a:cubicBezTo>
                                <a:cubicBezTo>
                                  <a:pt x="900" y="56"/>
                                  <a:pt x="900" y="55"/>
                                  <a:pt x="900" y="54"/>
                                </a:cubicBezTo>
                                <a:cubicBezTo>
                                  <a:pt x="901" y="53"/>
                                  <a:pt x="902" y="53"/>
                                  <a:pt x="902" y="52"/>
                                </a:cubicBezTo>
                                <a:cubicBezTo>
                                  <a:pt x="902" y="50"/>
                                  <a:pt x="900" y="49"/>
                                  <a:pt x="900" y="48"/>
                                </a:cubicBezTo>
                                <a:cubicBezTo>
                                  <a:pt x="900" y="45"/>
                                  <a:pt x="903" y="46"/>
                                  <a:pt x="905" y="45"/>
                                </a:cubicBezTo>
                                <a:cubicBezTo>
                                  <a:pt x="907" y="44"/>
                                  <a:pt x="908" y="43"/>
                                  <a:pt x="909" y="41"/>
                                </a:cubicBezTo>
                                <a:cubicBezTo>
                                  <a:pt x="910" y="40"/>
                                  <a:pt x="910" y="39"/>
                                  <a:pt x="911" y="39"/>
                                </a:cubicBezTo>
                                <a:close/>
                                <a:moveTo>
                                  <a:pt x="886" y="43"/>
                                </a:moveTo>
                                <a:cubicBezTo>
                                  <a:pt x="888" y="43"/>
                                  <a:pt x="888" y="45"/>
                                  <a:pt x="890" y="47"/>
                                </a:cubicBezTo>
                                <a:cubicBezTo>
                                  <a:pt x="890" y="47"/>
                                  <a:pt x="891" y="47"/>
                                  <a:pt x="892" y="47"/>
                                </a:cubicBezTo>
                                <a:cubicBezTo>
                                  <a:pt x="893" y="47"/>
                                  <a:pt x="893" y="49"/>
                                  <a:pt x="895" y="49"/>
                                </a:cubicBezTo>
                                <a:cubicBezTo>
                                  <a:pt x="896" y="49"/>
                                  <a:pt x="898" y="50"/>
                                  <a:pt x="898" y="51"/>
                                </a:cubicBezTo>
                                <a:cubicBezTo>
                                  <a:pt x="898" y="53"/>
                                  <a:pt x="897" y="55"/>
                                  <a:pt x="896" y="55"/>
                                </a:cubicBezTo>
                                <a:cubicBezTo>
                                  <a:pt x="891" y="55"/>
                                  <a:pt x="891" y="55"/>
                                  <a:pt x="891" y="55"/>
                                </a:cubicBezTo>
                                <a:cubicBezTo>
                                  <a:pt x="891" y="55"/>
                                  <a:pt x="890" y="55"/>
                                  <a:pt x="890" y="55"/>
                                </a:cubicBezTo>
                                <a:cubicBezTo>
                                  <a:pt x="888" y="55"/>
                                  <a:pt x="887" y="54"/>
                                  <a:pt x="887" y="53"/>
                                </a:cubicBezTo>
                                <a:cubicBezTo>
                                  <a:pt x="887" y="51"/>
                                  <a:pt x="886" y="50"/>
                                  <a:pt x="886" y="48"/>
                                </a:cubicBezTo>
                                <a:cubicBezTo>
                                  <a:pt x="886" y="46"/>
                                  <a:pt x="884" y="46"/>
                                  <a:pt x="884" y="45"/>
                                </a:cubicBezTo>
                                <a:cubicBezTo>
                                  <a:pt x="884" y="43"/>
                                  <a:pt x="885" y="43"/>
                                  <a:pt x="886" y="43"/>
                                </a:cubicBezTo>
                                <a:close/>
                                <a:moveTo>
                                  <a:pt x="958" y="66"/>
                                </a:moveTo>
                                <a:cubicBezTo>
                                  <a:pt x="956" y="67"/>
                                  <a:pt x="955" y="68"/>
                                  <a:pt x="952" y="68"/>
                                </a:cubicBezTo>
                                <a:cubicBezTo>
                                  <a:pt x="950" y="69"/>
                                  <a:pt x="948" y="69"/>
                                  <a:pt x="948" y="71"/>
                                </a:cubicBezTo>
                                <a:cubicBezTo>
                                  <a:pt x="948" y="73"/>
                                  <a:pt x="950" y="74"/>
                                  <a:pt x="950" y="77"/>
                                </a:cubicBezTo>
                                <a:cubicBezTo>
                                  <a:pt x="950" y="78"/>
                                  <a:pt x="949" y="78"/>
                                  <a:pt x="949" y="78"/>
                                </a:cubicBezTo>
                                <a:cubicBezTo>
                                  <a:pt x="947" y="80"/>
                                  <a:pt x="946" y="81"/>
                                  <a:pt x="946" y="83"/>
                                </a:cubicBezTo>
                                <a:cubicBezTo>
                                  <a:pt x="946" y="84"/>
                                  <a:pt x="947" y="84"/>
                                  <a:pt x="947" y="85"/>
                                </a:cubicBezTo>
                                <a:cubicBezTo>
                                  <a:pt x="947" y="87"/>
                                  <a:pt x="946" y="88"/>
                                  <a:pt x="946" y="90"/>
                                </a:cubicBezTo>
                                <a:cubicBezTo>
                                  <a:pt x="946" y="91"/>
                                  <a:pt x="946" y="92"/>
                                  <a:pt x="946" y="93"/>
                                </a:cubicBezTo>
                                <a:cubicBezTo>
                                  <a:pt x="946" y="95"/>
                                  <a:pt x="944" y="95"/>
                                  <a:pt x="944" y="97"/>
                                </a:cubicBezTo>
                                <a:cubicBezTo>
                                  <a:pt x="944" y="98"/>
                                  <a:pt x="945" y="99"/>
                                  <a:pt x="946" y="99"/>
                                </a:cubicBezTo>
                                <a:cubicBezTo>
                                  <a:pt x="948" y="99"/>
                                  <a:pt x="948" y="98"/>
                                  <a:pt x="949" y="96"/>
                                </a:cubicBezTo>
                                <a:cubicBezTo>
                                  <a:pt x="950" y="95"/>
                                  <a:pt x="951" y="95"/>
                                  <a:pt x="952" y="94"/>
                                </a:cubicBezTo>
                                <a:cubicBezTo>
                                  <a:pt x="954" y="92"/>
                                  <a:pt x="955" y="91"/>
                                  <a:pt x="957" y="90"/>
                                </a:cubicBezTo>
                                <a:cubicBezTo>
                                  <a:pt x="962" y="90"/>
                                  <a:pt x="965" y="86"/>
                                  <a:pt x="965" y="81"/>
                                </a:cubicBezTo>
                                <a:cubicBezTo>
                                  <a:pt x="965" y="78"/>
                                  <a:pt x="965" y="78"/>
                                  <a:pt x="965" y="78"/>
                                </a:cubicBezTo>
                                <a:cubicBezTo>
                                  <a:pt x="965" y="75"/>
                                  <a:pt x="962" y="74"/>
                                  <a:pt x="961" y="71"/>
                                </a:cubicBezTo>
                                <a:cubicBezTo>
                                  <a:pt x="961" y="69"/>
                                  <a:pt x="961" y="66"/>
                                  <a:pt x="958" y="66"/>
                                </a:cubicBezTo>
                                <a:close/>
                                <a:moveTo>
                                  <a:pt x="980" y="79"/>
                                </a:moveTo>
                                <a:cubicBezTo>
                                  <a:pt x="980" y="79"/>
                                  <a:pt x="979" y="78"/>
                                  <a:pt x="979" y="78"/>
                                </a:cubicBezTo>
                                <a:cubicBezTo>
                                  <a:pt x="976" y="78"/>
                                  <a:pt x="975" y="81"/>
                                  <a:pt x="973" y="83"/>
                                </a:cubicBezTo>
                                <a:cubicBezTo>
                                  <a:pt x="973" y="85"/>
                                  <a:pt x="973" y="85"/>
                                  <a:pt x="973" y="85"/>
                                </a:cubicBezTo>
                                <a:cubicBezTo>
                                  <a:pt x="974" y="85"/>
                                  <a:pt x="974" y="85"/>
                                  <a:pt x="975" y="85"/>
                                </a:cubicBezTo>
                                <a:cubicBezTo>
                                  <a:pt x="977" y="85"/>
                                  <a:pt x="978" y="84"/>
                                  <a:pt x="980" y="84"/>
                                </a:cubicBezTo>
                                <a:cubicBezTo>
                                  <a:pt x="980" y="82"/>
                                  <a:pt x="980" y="82"/>
                                  <a:pt x="980" y="82"/>
                                </a:cubicBezTo>
                                <a:cubicBezTo>
                                  <a:pt x="980" y="81"/>
                                  <a:pt x="980" y="80"/>
                                  <a:pt x="980" y="79"/>
                                </a:cubicBezTo>
                                <a:close/>
                                <a:moveTo>
                                  <a:pt x="944" y="109"/>
                                </a:moveTo>
                                <a:cubicBezTo>
                                  <a:pt x="943" y="109"/>
                                  <a:pt x="942" y="108"/>
                                  <a:pt x="941" y="108"/>
                                </a:cubicBezTo>
                                <a:cubicBezTo>
                                  <a:pt x="940" y="108"/>
                                  <a:pt x="940" y="110"/>
                                  <a:pt x="940" y="112"/>
                                </a:cubicBezTo>
                                <a:cubicBezTo>
                                  <a:pt x="939" y="114"/>
                                  <a:pt x="939" y="114"/>
                                  <a:pt x="939" y="116"/>
                                </a:cubicBezTo>
                                <a:cubicBezTo>
                                  <a:pt x="939" y="116"/>
                                  <a:pt x="939" y="116"/>
                                  <a:pt x="940" y="116"/>
                                </a:cubicBezTo>
                                <a:cubicBezTo>
                                  <a:pt x="941" y="116"/>
                                  <a:pt x="941" y="114"/>
                                  <a:pt x="943" y="113"/>
                                </a:cubicBezTo>
                                <a:cubicBezTo>
                                  <a:pt x="944" y="112"/>
                                  <a:pt x="945" y="112"/>
                                  <a:pt x="945" y="110"/>
                                </a:cubicBezTo>
                                <a:cubicBezTo>
                                  <a:pt x="944" y="109"/>
                                  <a:pt x="944" y="109"/>
                                  <a:pt x="944" y="109"/>
                                </a:cubicBezTo>
                                <a:close/>
                                <a:moveTo>
                                  <a:pt x="1056" y="158"/>
                                </a:moveTo>
                                <a:cubicBezTo>
                                  <a:pt x="1051" y="158"/>
                                  <a:pt x="1051" y="158"/>
                                  <a:pt x="1051" y="158"/>
                                </a:cubicBezTo>
                                <a:cubicBezTo>
                                  <a:pt x="1051" y="159"/>
                                  <a:pt x="1050" y="159"/>
                                  <a:pt x="1050" y="159"/>
                                </a:cubicBezTo>
                                <a:cubicBezTo>
                                  <a:pt x="1050" y="160"/>
                                  <a:pt x="1051" y="160"/>
                                  <a:pt x="1051" y="160"/>
                                </a:cubicBezTo>
                                <a:cubicBezTo>
                                  <a:pt x="1052" y="162"/>
                                  <a:pt x="1053" y="163"/>
                                  <a:pt x="1054" y="166"/>
                                </a:cubicBezTo>
                                <a:cubicBezTo>
                                  <a:pt x="1055" y="166"/>
                                  <a:pt x="1057" y="166"/>
                                  <a:pt x="1058" y="166"/>
                                </a:cubicBezTo>
                                <a:cubicBezTo>
                                  <a:pt x="1061" y="167"/>
                                  <a:pt x="1061" y="170"/>
                                  <a:pt x="1064" y="170"/>
                                </a:cubicBezTo>
                                <a:cubicBezTo>
                                  <a:pt x="1066" y="170"/>
                                  <a:pt x="1066" y="170"/>
                                  <a:pt x="1066" y="170"/>
                                </a:cubicBezTo>
                                <a:cubicBezTo>
                                  <a:pt x="1066" y="166"/>
                                  <a:pt x="1066" y="166"/>
                                  <a:pt x="1066" y="166"/>
                                </a:cubicBezTo>
                                <a:cubicBezTo>
                                  <a:pt x="1067" y="166"/>
                                  <a:pt x="1068" y="165"/>
                                  <a:pt x="1068" y="163"/>
                                </a:cubicBezTo>
                                <a:cubicBezTo>
                                  <a:pt x="1068" y="162"/>
                                  <a:pt x="1066" y="162"/>
                                  <a:pt x="1065" y="161"/>
                                </a:cubicBezTo>
                                <a:cubicBezTo>
                                  <a:pt x="1065" y="160"/>
                                  <a:pt x="1066" y="159"/>
                                  <a:pt x="1065" y="158"/>
                                </a:cubicBezTo>
                                <a:cubicBezTo>
                                  <a:pt x="1064" y="157"/>
                                  <a:pt x="1063" y="157"/>
                                  <a:pt x="1062" y="156"/>
                                </a:cubicBezTo>
                                <a:cubicBezTo>
                                  <a:pt x="1059" y="156"/>
                                  <a:pt x="1058" y="158"/>
                                  <a:pt x="1056" y="158"/>
                                </a:cubicBezTo>
                                <a:close/>
                                <a:moveTo>
                                  <a:pt x="1228" y="95"/>
                                </a:moveTo>
                                <a:cubicBezTo>
                                  <a:pt x="1228" y="95"/>
                                  <a:pt x="1228" y="95"/>
                                  <a:pt x="1228" y="94"/>
                                </a:cubicBezTo>
                                <a:cubicBezTo>
                                  <a:pt x="1228" y="93"/>
                                  <a:pt x="1227" y="92"/>
                                  <a:pt x="1225" y="92"/>
                                </a:cubicBezTo>
                                <a:cubicBezTo>
                                  <a:pt x="1224" y="92"/>
                                  <a:pt x="1224" y="92"/>
                                  <a:pt x="1224" y="92"/>
                                </a:cubicBezTo>
                                <a:cubicBezTo>
                                  <a:pt x="1224" y="94"/>
                                  <a:pt x="1224" y="94"/>
                                  <a:pt x="1224" y="94"/>
                                </a:cubicBezTo>
                                <a:cubicBezTo>
                                  <a:pt x="1227" y="105"/>
                                  <a:pt x="1227" y="105"/>
                                  <a:pt x="1227" y="105"/>
                                </a:cubicBezTo>
                                <a:cubicBezTo>
                                  <a:pt x="1227" y="106"/>
                                  <a:pt x="1227" y="107"/>
                                  <a:pt x="1226" y="107"/>
                                </a:cubicBezTo>
                                <a:cubicBezTo>
                                  <a:pt x="1226" y="107"/>
                                  <a:pt x="1225" y="106"/>
                                  <a:pt x="1225" y="106"/>
                                </a:cubicBezTo>
                                <a:cubicBezTo>
                                  <a:pt x="1224" y="105"/>
                                  <a:pt x="1223" y="104"/>
                                  <a:pt x="1221" y="104"/>
                                </a:cubicBezTo>
                                <a:cubicBezTo>
                                  <a:pt x="1220" y="104"/>
                                  <a:pt x="1220" y="104"/>
                                  <a:pt x="1219" y="105"/>
                                </a:cubicBezTo>
                                <a:cubicBezTo>
                                  <a:pt x="1218" y="105"/>
                                  <a:pt x="1218" y="105"/>
                                  <a:pt x="1218" y="105"/>
                                </a:cubicBezTo>
                                <a:cubicBezTo>
                                  <a:pt x="1218" y="104"/>
                                  <a:pt x="1218" y="103"/>
                                  <a:pt x="1217" y="102"/>
                                </a:cubicBezTo>
                                <a:cubicBezTo>
                                  <a:pt x="1217" y="101"/>
                                  <a:pt x="1215" y="101"/>
                                  <a:pt x="1214" y="101"/>
                                </a:cubicBezTo>
                                <a:cubicBezTo>
                                  <a:pt x="1212" y="101"/>
                                  <a:pt x="1212" y="102"/>
                                  <a:pt x="1210" y="102"/>
                                </a:cubicBezTo>
                                <a:cubicBezTo>
                                  <a:pt x="1204" y="101"/>
                                  <a:pt x="1204" y="101"/>
                                  <a:pt x="1204" y="101"/>
                                </a:cubicBezTo>
                                <a:cubicBezTo>
                                  <a:pt x="1202" y="101"/>
                                  <a:pt x="1202" y="101"/>
                                  <a:pt x="1202" y="101"/>
                                </a:cubicBezTo>
                                <a:cubicBezTo>
                                  <a:pt x="1202" y="104"/>
                                  <a:pt x="1202" y="106"/>
                                  <a:pt x="1202" y="109"/>
                                </a:cubicBezTo>
                                <a:cubicBezTo>
                                  <a:pt x="1205" y="109"/>
                                  <a:pt x="1205" y="109"/>
                                  <a:pt x="1205" y="109"/>
                                </a:cubicBezTo>
                                <a:cubicBezTo>
                                  <a:pt x="1205" y="111"/>
                                  <a:pt x="1205" y="112"/>
                                  <a:pt x="1205" y="114"/>
                                </a:cubicBezTo>
                                <a:cubicBezTo>
                                  <a:pt x="1205" y="115"/>
                                  <a:pt x="1206" y="116"/>
                                  <a:pt x="1207" y="117"/>
                                </a:cubicBezTo>
                                <a:cubicBezTo>
                                  <a:pt x="1208" y="118"/>
                                  <a:pt x="1209" y="118"/>
                                  <a:pt x="1211" y="118"/>
                                </a:cubicBezTo>
                                <a:cubicBezTo>
                                  <a:pt x="1211" y="120"/>
                                  <a:pt x="1211" y="121"/>
                                  <a:pt x="1211" y="123"/>
                                </a:cubicBezTo>
                                <a:cubicBezTo>
                                  <a:pt x="1220" y="123"/>
                                  <a:pt x="1220" y="123"/>
                                  <a:pt x="1220" y="123"/>
                                </a:cubicBezTo>
                                <a:cubicBezTo>
                                  <a:pt x="1223" y="123"/>
                                  <a:pt x="1224" y="124"/>
                                  <a:pt x="1227" y="126"/>
                                </a:cubicBezTo>
                                <a:cubicBezTo>
                                  <a:pt x="1228" y="126"/>
                                  <a:pt x="1228" y="126"/>
                                  <a:pt x="1228" y="126"/>
                                </a:cubicBezTo>
                                <a:cubicBezTo>
                                  <a:pt x="1228" y="119"/>
                                  <a:pt x="1228" y="119"/>
                                  <a:pt x="1228" y="119"/>
                                </a:cubicBezTo>
                                <a:cubicBezTo>
                                  <a:pt x="1228" y="116"/>
                                  <a:pt x="1228" y="116"/>
                                  <a:pt x="1228" y="116"/>
                                </a:cubicBezTo>
                                <a:cubicBezTo>
                                  <a:pt x="1228" y="115"/>
                                  <a:pt x="1229" y="113"/>
                                  <a:pt x="1230" y="113"/>
                                </a:cubicBezTo>
                                <a:cubicBezTo>
                                  <a:pt x="1232" y="113"/>
                                  <a:pt x="1232" y="116"/>
                                  <a:pt x="1234" y="116"/>
                                </a:cubicBezTo>
                                <a:cubicBezTo>
                                  <a:pt x="1235" y="116"/>
                                  <a:pt x="1235" y="114"/>
                                  <a:pt x="1236" y="113"/>
                                </a:cubicBezTo>
                                <a:cubicBezTo>
                                  <a:pt x="1236" y="111"/>
                                  <a:pt x="1237" y="109"/>
                                  <a:pt x="1239" y="109"/>
                                </a:cubicBezTo>
                                <a:cubicBezTo>
                                  <a:pt x="1240" y="109"/>
                                  <a:pt x="1240" y="109"/>
                                  <a:pt x="1240" y="109"/>
                                </a:cubicBezTo>
                                <a:cubicBezTo>
                                  <a:pt x="1240" y="111"/>
                                  <a:pt x="1241" y="112"/>
                                  <a:pt x="1243" y="112"/>
                                </a:cubicBezTo>
                                <a:cubicBezTo>
                                  <a:pt x="1244" y="112"/>
                                  <a:pt x="1246" y="112"/>
                                  <a:pt x="1246" y="111"/>
                                </a:cubicBezTo>
                                <a:cubicBezTo>
                                  <a:pt x="1246" y="110"/>
                                  <a:pt x="1245" y="109"/>
                                  <a:pt x="1244" y="109"/>
                                </a:cubicBezTo>
                                <a:cubicBezTo>
                                  <a:pt x="1243" y="107"/>
                                  <a:pt x="1241" y="106"/>
                                  <a:pt x="1241" y="105"/>
                                </a:cubicBezTo>
                                <a:cubicBezTo>
                                  <a:pt x="1240" y="103"/>
                                  <a:pt x="1239" y="101"/>
                                  <a:pt x="1237" y="101"/>
                                </a:cubicBezTo>
                                <a:cubicBezTo>
                                  <a:pt x="1235" y="101"/>
                                  <a:pt x="1235" y="100"/>
                                  <a:pt x="1233" y="100"/>
                                </a:cubicBezTo>
                                <a:cubicBezTo>
                                  <a:pt x="1231" y="98"/>
                                  <a:pt x="1230" y="98"/>
                                  <a:pt x="1228" y="95"/>
                                </a:cubicBezTo>
                                <a:close/>
                                <a:moveTo>
                                  <a:pt x="1195" y="114"/>
                                </a:moveTo>
                                <a:cubicBezTo>
                                  <a:pt x="1194" y="114"/>
                                  <a:pt x="1193" y="115"/>
                                  <a:pt x="1192" y="115"/>
                                </a:cubicBezTo>
                                <a:cubicBezTo>
                                  <a:pt x="1191" y="115"/>
                                  <a:pt x="1190" y="113"/>
                                  <a:pt x="1188" y="113"/>
                                </a:cubicBezTo>
                                <a:cubicBezTo>
                                  <a:pt x="1188" y="113"/>
                                  <a:pt x="1188" y="114"/>
                                  <a:pt x="1188" y="114"/>
                                </a:cubicBezTo>
                                <a:cubicBezTo>
                                  <a:pt x="1188" y="115"/>
                                  <a:pt x="1189" y="115"/>
                                  <a:pt x="1189" y="116"/>
                                </a:cubicBezTo>
                                <a:cubicBezTo>
                                  <a:pt x="1190" y="117"/>
                                  <a:pt x="1191" y="118"/>
                                  <a:pt x="1192" y="118"/>
                                </a:cubicBezTo>
                                <a:cubicBezTo>
                                  <a:pt x="1193" y="119"/>
                                  <a:pt x="1193" y="119"/>
                                  <a:pt x="1194" y="119"/>
                                </a:cubicBezTo>
                                <a:cubicBezTo>
                                  <a:pt x="1195" y="122"/>
                                  <a:pt x="1197" y="123"/>
                                  <a:pt x="1199" y="123"/>
                                </a:cubicBezTo>
                                <a:cubicBezTo>
                                  <a:pt x="1199" y="123"/>
                                  <a:pt x="1199" y="123"/>
                                  <a:pt x="1199" y="122"/>
                                </a:cubicBezTo>
                                <a:cubicBezTo>
                                  <a:pt x="1199" y="120"/>
                                  <a:pt x="1197" y="120"/>
                                  <a:pt x="1197" y="118"/>
                                </a:cubicBezTo>
                                <a:cubicBezTo>
                                  <a:pt x="1196" y="116"/>
                                  <a:pt x="1197" y="114"/>
                                  <a:pt x="1195" y="114"/>
                                </a:cubicBezTo>
                                <a:close/>
                                <a:moveTo>
                                  <a:pt x="1248" y="93"/>
                                </a:moveTo>
                                <a:cubicBezTo>
                                  <a:pt x="1250" y="93"/>
                                  <a:pt x="1252" y="92"/>
                                  <a:pt x="1253" y="93"/>
                                </a:cubicBezTo>
                                <a:cubicBezTo>
                                  <a:pt x="1254" y="94"/>
                                  <a:pt x="1255" y="94"/>
                                  <a:pt x="1255" y="95"/>
                                </a:cubicBezTo>
                                <a:cubicBezTo>
                                  <a:pt x="1255" y="96"/>
                                  <a:pt x="1254" y="96"/>
                                  <a:pt x="1254" y="96"/>
                                </a:cubicBezTo>
                                <a:cubicBezTo>
                                  <a:pt x="1254" y="99"/>
                                  <a:pt x="1257" y="100"/>
                                  <a:pt x="1259" y="100"/>
                                </a:cubicBezTo>
                                <a:cubicBezTo>
                                  <a:pt x="1259" y="108"/>
                                  <a:pt x="1259" y="108"/>
                                  <a:pt x="1259" y="108"/>
                                </a:cubicBezTo>
                                <a:cubicBezTo>
                                  <a:pt x="1252" y="108"/>
                                  <a:pt x="1252" y="108"/>
                                  <a:pt x="1252" y="108"/>
                                </a:cubicBezTo>
                                <a:cubicBezTo>
                                  <a:pt x="1251" y="108"/>
                                  <a:pt x="1250" y="107"/>
                                  <a:pt x="1248" y="107"/>
                                </a:cubicBezTo>
                                <a:cubicBezTo>
                                  <a:pt x="1244" y="106"/>
                                  <a:pt x="1242" y="104"/>
                                  <a:pt x="1240" y="100"/>
                                </a:cubicBezTo>
                                <a:cubicBezTo>
                                  <a:pt x="1239" y="99"/>
                                  <a:pt x="1239" y="98"/>
                                  <a:pt x="1238" y="97"/>
                                </a:cubicBezTo>
                                <a:cubicBezTo>
                                  <a:pt x="1236" y="96"/>
                                  <a:pt x="1235" y="97"/>
                                  <a:pt x="1234" y="97"/>
                                </a:cubicBezTo>
                                <a:cubicBezTo>
                                  <a:pt x="1232" y="96"/>
                                  <a:pt x="1232" y="95"/>
                                  <a:pt x="1231" y="94"/>
                                </a:cubicBezTo>
                                <a:cubicBezTo>
                                  <a:pt x="1230" y="92"/>
                                  <a:pt x="1228" y="91"/>
                                  <a:pt x="1227" y="89"/>
                                </a:cubicBezTo>
                                <a:cubicBezTo>
                                  <a:pt x="1229" y="89"/>
                                  <a:pt x="1229" y="89"/>
                                  <a:pt x="1229" y="89"/>
                                </a:cubicBezTo>
                                <a:cubicBezTo>
                                  <a:pt x="1232" y="89"/>
                                  <a:pt x="1233" y="93"/>
                                  <a:pt x="1236" y="93"/>
                                </a:cubicBezTo>
                                <a:cubicBezTo>
                                  <a:pt x="1240" y="93"/>
                                  <a:pt x="1240" y="93"/>
                                  <a:pt x="1240" y="93"/>
                                </a:cubicBezTo>
                                <a:cubicBezTo>
                                  <a:pt x="1241" y="93"/>
                                  <a:pt x="1241" y="93"/>
                                  <a:pt x="1242" y="93"/>
                                </a:cubicBezTo>
                                <a:cubicBezTo>
                                  <a:pt x="1248" y="93"/>
                                  <a:pt x="1248" y="93"/>
                                  <a:pt x="1248" y="93"/>
                                </a:cubicBezTo>
                                <a:close/>
                                <a:moveTo>
                                  <a:pt x="1251" y="119"/>
                                </a:moveTo>
                                <a:cubicBezTo>
                                  <a:pt x="1250" y="119"/>
                                  <a:pt x="1249" y="121"/>
                                  <a:pt x="1249" y="123"/>
                                </a:cubicBezTo>
                                <a:cubicBezTo>
                                  <a:pt x="1249" y="124"/>
                                  <a:pt x="1249" y="124"/>
                                  <a:pt x="1249" y="125"/>
                                </a:cubicBezTo>
                                <a:cubicBezTo>
                                  <a:pt x="1250" y="126"/>
                                  <a:pt x="1251" y="126"/>
                                  <a:pt x="1252" y="126"/>
                                </a:cubicBezTo>
                                <a:cubicBezTo>
                                  <a:pt x="1253" y="126"/>
                                  <a:pt x="1254" y="127"/>
                                  <a:pt x="1255" y="127"/>
                                </a:cubicBezTo>
                                <a:cubicBezTo>
                                  <a:pt x="1258" y="127"/>
                                  <a:pt x="1258" y="127"/>
                                  <a:pt x="1258" y="127"/>
                                </a:cubicBezTo>
                                <a:cubicBezTo>
                                  <a:pt x="1258" y="126"/>
                                  <a:pt x="1258" y="126"/>
                                  <a:pt x="1258" y="125"/>
                                </a:cubicBezTo>
                                <a:cubicBezTo>
                                  <a:pt x="1258" y="121"/>
                                  <a:pt x="1255" y="119"/>
                                  <a:pt x="1251" y="119"/>
                                </a:cubicBezTo>
                                <a:close/>
                                <a:moveTo>
                                  <a:pt x="1275" y="120"/>
                                </a:moveTo>
                                <a:cubicBezTo>
                                  <a:pt x="1273" y="120"/>
                                  <a:pt x="1271" y="121"/>
                                  <a:pt x="1269" y="122"/>
                                </a:cubicBezTo>
                                <a:cubicBezTo>
                                  <a:pt x="1267" y="122"/>
                                  <a:pt x="1265" y="122"/>
                                  <a:pt x="1265" y="124"/>
                                </a:cubicBezTo>
                                <a:cubicBezTo>
                                  <a:pt x="1265" y="125"/>
                                  <a:pt x="1266" y="126"/>
                                  <a:pt x="1267" y="127"/>
                                </a:cubicBezTo>
                                <a:cubicBezTo>
                                  <a:pt x="1268" y="129"/>
                                  <a:pt x="1268" y="130"/>
                                  <a:pt x="1268" y="133"/>
                                </a:cubicBezTo>
                                <a:cubicBezTo>
                                  <a:pt x="1268" y="135"/>
                                  <a:pt x="1265" y="136"/>
                                  <a:pt x="1265" y="138"/>
                                </a:cubicBezTo>
                                <a:cubicBezTo>
                                  <a:pt x="1265" y="140"/>
                                  <a:pt x="1266" y="141"/>
                                  <a:pt x="1267" y="141"/>
                                </a:cubicBezTo>
                                <a:cubicBezTo>
                                  <a:pt x="1269" y="141"/>
                                  <a:pt x="1268" y="138"/>
                                  <a:pt x="1270" y="136"/>
                                </a:cubicBezTo>
                                <a:cubicBezTo>
                                  <a:pt x="1271" y="135"/>
                                  <a:pt x="1272" y="135"/>
                                  <a:pt x="1273" y="135"/>
                                </a:cubicBezTo>
                                <a:cubicBezTo>
                                  <a:pt x="1275" y="135"/>
                                  <a:pt x="1275" y="136"/>
                                  <a:pt x="1277" y="136"/>
                                </a:cubicBezTo>
                                <a:cubicBezTo>
                                  <a:pt x="1280" y="136"/>
                                  <a:pt x="1281" y="135"/>
                                  <a:pt x="1284" y="135"/>
                                </a:cubicBezTo>
                                <a:cubicBezTo>
                                  <a:pt x="1286" y="135"/>
                                  <a:pt x="1287" y="135"/>
                                  <a:pt x="1289" y="134"/>
                                </a:cubicBezTo>
                                <a:cubicBezTo>
                                  <a:pt x="1290" y="134"/>
                                  <a:pt x="1291" y="134"/>
                                  <a:pt x="1291" y="133"/>
                                </a:cubicBezTo>
                                <a:cubicBezTo>
                                  <a:pt x="1291" y="131"/>
                                  <a:pt x="1289" y="131"/>
                                  <a:pt x="1288" y="130"/>
                                </a:cubicBezTo>
                                <a:cubicBezTo>
                                  <a:pt x="1286" y="128"/>
                                  <a:pt x="1284" y="127"/>
                                  <a:pt x="1283" y="125"/>
                                </a:cubicBezTo>
                                <a:cubicBezTo>
                                  <a:pt x="1283" y="123"/>
                                  <a:pt x="1281" y="123"/>
                                  <a:pt x="1280" y="122"/>
                                </a:cubicBezTo>
                                <a:cubicBezTo>
                                  <a:pt x="1278" y="121"/>
                                  <a:pt x="1277" y="120"/>
                                  <a:pt x="1275" y="120"/>
                                </a:cubicBezTo>
                                <a:close/>
                                <a:moveTo>
                                  <a:pt x="1298" y="86"/>
                                </a:moveTo>
                                <a:cubicBezTo>
                                  <a:pt x="1297" y="85"/>
                                  <a:pt x="1296" y="85"/>
                                  <a:pt x="1295" y="85"/>
                                </a:cubicBezTo>
                                <a:cubicBezTo>
                                  <a:pt x="1291" y="85"/>
                                  <a:pt x="1289" y="87"/>
                                  <a:pt x="1285" y="88"/>
                                </a:cubicBezTo>
                                <a:cubicBezTo>
                                  <a:pt x="1283" y="88"/>
                                  <a:pt x="1283" y="92"/>
                                  <a:pt x="1281" y="92"/>
                                </a:cubicBezTo>
                                <a:cubicBezTo>
                                  <a:pt x="1279" y="92"/>
                                  <a:pt x="1280" y="90"/>
                                  <a:pt x="1280" y="89"/>
                                </a:cubicBezTo>
                                <a:cubicBezTo>
                                  <a:pt x="1278" y="89"/>
                                  <a:pt x="1278" y="89"/>
                                  <a:pt x="1278" y="89"/>
                                </a:cubicBezTo>
                                <a:cubicBezTo>
                                  <a:pt x="1276" y="89"/>
                                  <a:pt x="1276" y="91"/>
                                  <a:pt x="1274" y="91"/>
                                </a:cubicBezTo>
                                <a:cubicBezTo>
                                  <a:pt x="1271" y="91"/>
                                  <a:pt x="1271" y="91"/>
                                  <a:pt x="1271" y="91"/>
                                </a:cubicBezTo>
                                <a:cubicBezTo>
                                  <a:pt x="1269" y="91"/>
                                  <a:pt x="1269" y="87"/>
                                  <a:pt x="1267" y="87"/>
                                </a:cubicBezTo>
                                <a:cubicBezTo>
                                  <a:pt x="1265" y="87"/>
                                  <a:pt x="1265" y="87"/>
                                  <a:pt x="1263" y="87"/>
                                </a:cubicBezTo>
                                <a:cubicBezTo>
                                  <a:pt x="1263" y="89"/>
                                  <a:pt x="1263" y="89"/>
                                  <a:pt x="1263" y="89"/>
                                </a:cubicBezTo>
                                <a:cubicBezTo>
                                  <a:pt x="1263" y="91"/>
                                  <a:pt x="1265" y="92"/>
                                  <a:pt x="1267" y="94"/>
                                </a:cubicBezTo>
                                <a:cubicBezTo>
                                  <a:pt x="1269" y="96"/>
                                  <a:pt x="1269" y="98"/>
                                  <a:pt x="1272" y="100"/>
                                </a:cubicBezTo>
                                <a:cubicBezTo>
                                  <a:pt x="1274" y="101"/>
                                  <a:pt x="1275" y="101"/>
                                  <a:pt x="1277" y="103"/>
                                </a:cubicBezTo>
                                <a:cubicBezTo>
                                  <a:pt x="1279" y="102"/>
                                  <a:pt x="1280" y="100"/>
                                  <a:pt x="1282" y="100"/>
                                </a:cubicBezTo>
                                <a:cubicBezTo>
                                  <a:pt x="1284" y="100"/>
                                  <a:pt x="1284" y="102"/>
                                  <a:pt x="1286" y="102"/>
                                </a:cubicBezTo>
                                <a:cubicBezTo>
                                  <a:pt x="1289" y="102"/>
                                  <a:pt x="1290" y="100"/>
                                  <a:pt x="1292" y="100"/>
                                </a:cubicBezTo>
                                <a:cubicBezTo>
                                  <a:pt x="1293" y="100"/>
                                  <a:pt x="1294" y="100"/>
                                  <a:pt x="1296" y="100"/>
                                </a:cubicBezTo>
                                <a:cubicBezTo>
                                  <a:pt x="1297" y="100"/>
                                  <a:pt x="1298" y="100"/>
                                  <a:pt x="1300" y="99"/>
                                </a:cubicBezTo>
                                <a:cubicBezTo>
                                  <a:pt x="1301" y="99"/>
                                  <a:pt x="1303" y="99"/>
                                  <a:pt x="1303" y="98"/>
                                </a:cubicBezTo>
                                <a:cubicBezTo>
                                  <a:pt x="1303" y="97"/>
                                  <a:pt x="1303" y="96"/>
                                  <a:pt x="1303" y="95"/>
                                </a:cubicBezTo>
                                <a:cubicBezTo>
                                  <a:pt x="1303" y="94"/>
                                  <a:pt x="1304" y="93"/>
                                  <a:pt x="1304" y="92"/>
                                </a:cubicBezTo>
                                <a:cubicBezTo>
                                  <a:pt x="1304" y="91"/>
                                  <a:pt x="1303" y="90"/>
                                  <a:pt x="1302" y="89"/>
                                </a:cubicBezTo>
                                <a:cubicBezTo>
                                  <a:pt x="1300" y="88"/>
                                  <a:pt x="1299" y="88"/>
                                  <a:pt x="1298" y="86"/>
                                </a:cubicBezTo>
                                <a:close/>
                                <a:moveTo>
                                  <a:pt x="1621" y="26"/>
                                </a:moveTo>
                                <a:cubicBezTo>
                                  <a:pt x="1619" y="26"/>
                                  <a:pt x="1617" y="26"/>
                                  <a:pt x="1614" y="26"/>
                                </a:cubicBezTo>
                                <a:cubicBezTo>
                                  <a:pt x="1613" y="26"/>
                                  <a:pt x="1613" y="25"/>
                                  <a:pt x="1611" y="25"/>
                                </a:cubicBezTo>
                                <a:cubicBezTo>
                                  <a:pt x="1610" y="25"/>
                                  <a:pt x="1610" y="25"/>
                                  <a:pt x="1610" y="25"/>
                                </a:cubicBezTo>
                                <a:cubicBezTo>
                                  <a:pt x="1610" y="28"/>
                                  <a:pt x="1608" y="29"/>
                                  <a:pt x="1605" y="31"/>
                                </a:cubicBezTo>
                                <a:cubicBezTo>
                                  <a:pt x="1604" y="32"/>
                                  <a:pt x="1603" y="33"/>
                                  <a:pt x="1602" y="36"/>
                                </a:cubicBezTo>
                                <a:cubicBezTo>
                                  <a:pt x="1602" y="38"/>
                                  <a:pt x="1601" y="40"/>
                                  <a:pt x="1601" y="42"/>
                                </a:cubicBezTo>
                                <a:cubicBezTo>
                                  <a:pt x="1601" y="43"/>
                                  <a:pt x="1602" y="44"/>
                                  <a:pt x="1602" y="45"/>
                                </a:cubicBezTo>
                                <a:cubicBezTo>
                                  <a:pt x="1603" y="47"/>
                                  <a:pt x="1603" y="48"/>
                                  <a:pt x="1604" y="49"/>
                                </a:cubicBezTo>
                                <a:cubicBezTo>
                                  <a:pt x="1605" y="50"/>
                                  <a:pt x="1607" y="50"/>
                                  <a:pt x="1609" y="51"/>
                                </a:cubicBezTo>
                                <a:cubicBezTo>
                                  <a:pt x="1609" y="50"/>
                                  <a:pt x="1609" y="50"/>
                                  <a:pt x="1609" y="49"/>
                                </a:cubicBezTo>
                                <a:cubicBezTo>
                                  <a:pt x="1609" y="46"/>
                                  <a:pt x="1612" y="46"/>
                                  <a:pt x="1613" y="44"/>
                                </a:cubicBezTo>
                                <a:cubicBezTo>
                                  <a:pt x="1615" y="43"/>
                                  <a:pt x="1615" y="40"/>
                                  <a:pt x="1617" y="40"/>
                                </a:cubicBezTo>
                                <a:cubicBezTo>
                                  <a:pt x="1620" y="40"/>
                                  <a:pt x="1620" y="40"/>
                                  <a:pt x="1620" y="40"/>
                                </a:cubicBezTo>
                                <a:cubicBezTo>
                                  <a:pt x="1623" y="40"/>
                                  <a:pt x="1621" y="36"/>
                                  <a:pt x="1623" y="34"/>
                                </a:cubicBezTo>
                                <a:cubicBezTo>
                                  <a:pt x="1625" y="33"/>
                                  <a:pt x="1626" y="32"/>
                                  <a:pt x="1626" y="30"/>
                                </a:cubicBezTo>
                                <a:cubicBezTo>
                                  <a:pt x="1626" y="29"/>
                                  <a:pt x="1625" y="30"/>
                                  <a:pt x="1624" y="29"/>
                                </a:cubicBezTo>
                                <a:cubicBezTo>
                                  <a:pt x="1623" y="28"/>
                                  <a:pt x="1623" y="26"/>
                                  <a:pt x="1621" y="26"/>
                                </a:cubicBezTo>
                                <a:close/>
                                <a:moveTo>
                                  <a:pt x="1918" y="15"/>
                                </a:moveTo>
                                <a:cubicBezTo>
                                  <a:pt x="1914" y="15"/>
                                  <a:pt x="1914" y="15"/>
                                  <a:pt x="1914" y="15"/>
                                </a:cubicBezTo>
                                <a:cubicBezTo>
                                  <a:pt x="1912" y="15"/>
                                  <a:pt x="1911" y="16"/>
                                  <a:pt x="1909" y="16"/>
                                </a:cubicBezTo>
                                <a:cubicBezTo>
                                  <a:pt x="1909" y="17"/>
                                  <a:pt x="1909" y="17"/>
                                  <a:pt x="1909" y="17"/>
                                </a:cubicBezTo>
                                <a:cubicBezTo>
                                  <a:pt x="1909" y="18"/>
                                  <a:pt x="1910" y="18"/>
                                  <a:pt x="1911" y="19"/>
                                </a:cubicBezTo>
                                <a:cubicBezTo>
                                  <a:pt x="1911" y="21"/>
                                  <a:pt x="1911" y="21"/>
                                  <a:pt x="1911" y="21"/>
                                </a:cubicBezTo>
                                <a:cubicBezTo>
                                  <a:pt x="1909" y="21"/>
                                  <a:pt x="1908" y="23"/>
                                  <a:pt x="1907" y="25"/>
                                </a:cubicBezTo>
                                <a:cubicBezTo>
                                  <a:pt x="1907" y="26"/>
                                  <a:pt x="1907" y="26"/>
                                  <a:pt x="1907" y="26"/>
                                </a:cubicBezTo>
                                <a:cubicBezTo>
                                  <a:pt x="1908" y="26"/>
                                  <a:pt x="1909" y="26"/>
                                  <a:pt x="1910" y="26"/>
                                </a:cubicBezTo>
                                <a:cubicBezTo>
                                  <a:pt x="1913" y="26"/>
                                  <a:pt x="1913" y="26"/>
                                  <a:pt x="1913" y="26"/>
                                </a:cubicBezTo>
                                <a:cubicBezTo>
                                  <a:pt x="1918" y="26"/>
                                  <a:pt x="1918" y="26"/>
                                  <a:pt x="1918" y="26"/>
                                </a:cubicBezTo>
                                <a:cubicBezTo>
                                  <a:pt x="1919" y="26"/>
                                  <a:pt x="1919" y="27"/>
                                  <a:pt x="1920" y="27"/>
                                </a:cubicBezTo>
                                <a:cubicBezTo>
                                  <a:pt x="1921" y="27"/>
                                  <a:pt x="1921" y="25"/>
                                  <a:pt x="1921" y="24"/>
                                </a:cubicBezTo>
                                <a:cubicBezTo>
                                  <a:pt x="1921" y="20"/>
                                  <a:pt x="1921" y="20"/>
                                  <a:pt x="1921" y="20"/>
                                </a:cubicBezTo>
                                <a:cubicBezTo>
                                  <a:pt x="1921" y="18"/>
                                  <a:pt x="1923" y="18"/>
                                  <a:pt x="1924" y="17"/>
                                </a:cubicBezTo>
                                <a:cubicBezTo>
                                  <a:pt x="1926" y="17"/>
                                  <a:pt x="1926" y="16"/>
                                  <a:pt x="1927" y="15"/>
                                </a:cubicBezTo>
                                <a:cubicBezTo>
                                  <a:pt x="1929" y="13"/>
                                  <a:pt x="1930" y="11"/>
                                  <a:pt x="1933" y="11"/>
                                </a:cubicBezTo>
                                <a:cubicBezTo>
                                  <a:pt x="1934" y="11"/>
                                  <a:pt x="1934" y="12"/>
                                  <a:pt x="1935" y="12"/>
                                </a:cubicBezTo>
                                <a:cubicBezTo>
                                  <a:pt x="1937" y="12"/>
                                  <a:pt x="1938" y="11"/>
                                  <a:pt x="1938" y="10"/>
                                </a:cubicBezTo>
                                <a:cubicBezTo>
                                  <a:pt x="1938" y="9"/>
                                  <a:pt x="1937" y="9"/>
                                  <a:pt x="1937" y="7"/>
                                </a:cubicBezTo>
                                <a:cubicBezTo>
                                  <a:pt x="1937" y="6"/>
                                  <a:pt x="1940" y="5"/>
                                  <a:pt x="1940" y="4"/>
                                </a:cubicBezTo>
                                <a:cubicBezTo>
                                  <a:pt x="1940" y="2"/>
                                  <a:pt x="1936" y="0"/>
                                  <a:pt x="1935" y="2"/>
                                </a:cubicBezTo>
                                <a:cubicBezTo>
                                  <a:pt x="1934" y="2"/>
                                  <a:pt x="1934" y="4"/>
                                  <a:pt x="1934" y="5"/>
                                </a:cubicBezTo>
                                <a:cubicBezTo>
                                  <a:pt x="1933" y="6"/>
                                  <a:pt x="1931" y="6"/>
                                  <a:pt x="1929" y="7"/>
                                </a:cubicBezTo>
                                <a:cubicBezTo>
                                  <a:pt x="1928" y="8"/>
                                  <a:pt x="1927" y="8"/>
                                  <a:pt x="1926" y="9"/>
                                </a:cubicBezTo>
                                <a:cubicBezTo>
                                  <a:pt x="1925" y="10"/>
                                  <a:pt x="1925" y="11"/>
                                  <a:pt x="1924" y="13"/>
                                </a:cubicBezTo>
                                <a:cubicBezTo>
                                  <a:pt x="1923" y="13"/>
                                  <a:pt x="1922" y="13"/>
                                  <a:pt x="1921" y="14"/>
                                </a:cubicBezTo>
                                <a:cubicBezTo>
                                  <a:pt x="1920" y="14"/>
                                  <a:pt x="1919" y="15"/>
                                  <a:pt x="1918" y="15"/>
                                </a:cubicBezTo>
                                <a:close/>
                                <a:moveTo>
                                  <a:pt x="1855" y="231"/>
                                </a:moveTo>
                                <a:cubicBezTo>
                                  <a:pt x="1853" y="230"/>
                                  <a:pt x="1853" y="227"/>
                                  <a:pt x="1851" y="227"/>
                                </a:cubicBezTo>
                                <a:cubicBezTo>
                                  <a:pt x="1849" y="227"/>
                                  <a:pt x="1849" y="227"/>
                                  <a:pt x="1849" y="227"/>
                                </a:cubicBezTo>
                                <a:cubicBezTo>
                                  <a:pt x="1849" y="232"/>
                                  <a:pt x="1849" y="232"/>
                                  <a:pt x="1849" y="232"/>
                                </a:cubicBezTo>
                                <a:cubicBezTo>
                                  <a:pt x="1848" y="233"/>
                                  <a:pt x="1847" y="234"/>
                                  <a:pt x="1847" y="236"/>
                                </a:cubicBezTo>
                                <a:cubicBezTo>
                                  <a:pt x="1847" y="238"/>
                                  <a:pt x="1848" y="238"/>
                                  <a:pt x="1848" y="240"/>
                                </a:cubicBezTo>
                                <a:cubicBezTo>
                                  <a:pt x="1849" y="243"/>
                                  <a:pt x="1849" y="245"/>
                                  <a:pt x="1851" y="248"/>
                                </a:cubicBezTo>
                                <a:cubicBezTo>
                                  <a:pt x="1853" y="247"/>
                                  <a:pt x="1852" y="244"/>
                                  <a:pt x="1852" y="242"/>
                                </a:cubicBezTo>
                                <a:cubicBezTo>
                                  <a:pt x="1853" y="241"/>
                                  <a:pt x="1853" y="240"/>
                                  <a:pt x="1853" y="239"/>
                                </a:cubicBezTo>
                                <a:cubicBezTo>
                                  <a:pt x="1854" y="236"/>
                                  <a:pt x="1854" y="234"/>
                                  <a:pt x="1855" y="231"/>
                                </a:cubicBezTo>
                                <a:close/>
                                <a:moveTo>
                                  <a:pt x="1979" y="263"/>
                                </a:moveTo>
                                <a:cubicBezTo>
                                  <a:pt x="1977" y="263"/>
                                  <a:pt x="1976" y="262"/>
                                  <a:pt x="1974" y="262"/>
                                </a:cubicBezTo>
                                <a:cubicBezTo>
                                  <a:pt x="1973" y="262"/>
                                  <a:pt x="1972" y="263"/>
                                  <a:pt x="1972" y="264"/>
                                </a:cubicBezTo>
                                <a:cubicBezTo>
                                  <a:pt x="1972" y="265"/>
                                  <a:pt x="1973" y="266"/>
                                  <a:pt x="1974" y="267"/>
                                </a:cubicBezTo>
                                <a:cubicBezTo>
                                  <a:pt x="1977" y="266"/>
                                  <a:pt x="1977" y="266"/>
                                  <a:pt x="1977" y="266"/>
                                </a:cubicBezTo>
                                <a:cubicBezTo>
                                  <a:pt x="1979" y="266"/>
                                  <a:pt x="1980" y="267"/>
                                  <a:pt x="1982" y="267"/>
                                </a:cubicBezTo>
                                <a:cubicBezTo>
                                  <a:pt x="1985" y="267"/>
                                  <a:pt x="1987" y="266"/>
                                  <a:pt x="1991" y="266"/>
                                </a:cubicBezTo>
                                <a:cubicBezTo>
                                  <a:pt x="1991" y="265"/>
                                  <a:pt x="1991" y="265"/>
                                  <a:pt x="1991" y="264"/>
                                </a:cubicBezTo>
                                <a:cubicBezTo>
                                  <a:pt x="1991" y="262"/>
                                  <a:pt x="1988" y="262"/>
                                  <a:pt x="1986" y="262"/>
                                </a:cubicBezTo>
                                <a:cubicBezTo>
                                  <a:pt x="1982" y="262"/>
                                  <a:pt x="1983" y="263"/>
                                  <a:pt x="1979" y="263"/>
                                </a:cubicBezTo>
                                <a:close/>
                                <a:moveTo>
                                  <a:pt x="2007" y="251"/>
                                </a:moveTo>
                                <a:cubicBezTo>
                                  <a:pt x="2004" y="251"/>
                                  <a:pt x="2002" y="253"/>
                                  <a:pt x="1999" y="253"/>
                                </a:cubicBezTo>
                                <a:cubicBezTo>
                                  <a:pt x="1999" y="253"/>
                                  <a:pt x="1999" y="253"/>
                                  <a:pt x="1999" y="253"/>
                                </a:cubicBezTo>
                                <a:cubicBezTo>
                                  <a:pt x="1999" y="255"/>
                                  <a:pt x="2001" y="256"/>
                                  <a:pt x="2003" y="256"/>
                                </a:cubicBezTo>
                                <a:cubicBezTo>
                                  <a:pt x="2006" y="256"/>
                                  <a:pt x="2009" y="255"/>
                                  <a:pt x="2010" y="252"/>
                                </a:cubicBezTo>
                                <a:cubicBezTo>
                                  <a:pt x="2009" y="252"/>
                                  <a:pt x="2008" y="251"/>
                                  <a:pt x="2007" y="251"/>
                                </a:cubicBezTo>
                                <a:close/>
                                <a:moveTo>
                                  <a:pt x="1626" y="472"/>
                                </a:moveTo>
                                <a:cubicBezTo>
                                  <a:pt x="1626" y="476"/>
                                  <a:pt x="1627" y="478"/>
                                  <a:pt x="1626" y="482"/>
                                </a:cubicBezTo>
                                <a:cubicBezTo>
                                  <a:pt x="1628" y="481"/>
                                  <a:pt x="1628" y="479"/>
                                  <a:pt x="1629" y="479"/>
                                </a:cubicBezTo>
                                <a:cubicBezTo>
                                  <a:pt x="1632" y="479"/>
                                  <a:pt x="1632" y="481"/>
                                  <a:pt x="1635" y="481"/>
                                </a:cubicBezTo>
                                <a:cubicBezTo>
                                  <a:pt x="1636" y="481"/>
                                  <a:pt x="1636" y="481"/>
                                  <a:pt x="1637" y="481"/>
                                </a:cubicBezTo>
                                <a:cubicBezTo>
                                  <a:pt x="1637" y="481"/>
                                  <a:pt x="1637" y="480"/>
                                  <a:pt x="1637" y="480"/>
                                </a:cubicBezTo>
                                <a:cubicBezTo>
                                  <a:pt x="1637" y="479"/>
                                  <a:pt x="1637" y="478"/>
                                  <a:pt x="1636" y="477"/>
                                </a:cubicBezTo>
                                <a:cubicBezTo>
                                  <a:pt x="1636" y="472"/>
                                  <a:pt x="1636" y="472"/>
                                  <a:pt x="1636" y="472"/>
                                </a:cubicBezTo>
                                <a:cubicBezTo>
                                  <a:pt x="1626" y="472"/>
                                  <a:pt x="1626" y="472"/>
                                  <a:pt x="1626" y="472"/>
                                </a:cubicBezTo>
                                <a:close/>
                                <a:moveTo>
                                  <a:pt x="1961" y="405"/>
                                </a:moveTo>
                                <a:cubicBezTo>
                                  <a:pt x="1956" y="405"/>
                                  <a:pt x="1956" y="405"/>
                                  <a:pt x="1956" y="405"/>
                                </a:cubicBezTo>
                                <a:cubicBezTo>
                                  <a:pt x="1957" y="406"/>
                                  <a:pt x="1956" y="406"/>
                                  <a:pt x="1956" y="407"/>
                                </a:cubicBezTo>
                                <a:cubicBezTo>
                                  <a:pt x="1956" y="410"/>
                                  <a:pt x="1959" y="411"/>
                                  <a:pt x="1959" y="414"/>
                                </a:cubicBezTo>
                                <a:cubicBezTo>
                                  <a:pt x="1959" y="416"/>
                                  <a:pt x="1958" y="417"/>
                                  <a:pt x="1958" y="420"/>
                                </a:cubicBezTo>
                                <a:cubicBezTo>
                                  <a:pt x="1958" y="421"/>
                                  <a:pt x="1959" y="421"/>
                                  <a:pt x="1959" y="422"/>
                                </a:cubicBezTo>
                                <a:cubicBezTo>
                                  <a:pt x="1961" y="423"/>
                                  <a:pt x="1961" y="424"/>
                                  <a:pt x="1962" y="425"/>
                                </a:cubicBezTo>
                                <a:cubicBezTo>
                                  <a:pt x="1963" y="423"/>
                                  <a:pt x="1963" y="422"/>
                                  <a:pt x="1963" y="420"/>
                                </a:cubicBezTo>
                                <a:cubicBezTo>
                                  <a:pt x="1963" y="418"/>
                                  <a:pt x="1963" y="417"/>
                                  <a:pt x="1963" y="416"/>
                                </a:cubicBezTo>
                                <a:cubicBezTo>
                                  <a:pt x="1962" y="415"/>
                                  <a:pt x="1962" y="414"/>
                                  <a:pt x="1962" y="413"/>
                                </a:cubicBezTo>
                                <a:cubicBezTo>
                                  <a:pt x="1961" y="410"/>
                                  <a:pt x="1964" y="405"/>
                                  <a:pt x="1961" y="405"/>
                                </a:cubicBezTo>
                                <a:close/>
                                <a:moveTo>
                                  <a:pt x="1969" y="439"/>
                                </a:moveTo>
                                <a:cubicBezTo>
                                  <a:pt x="1969" y="436"/>
                                  <a:pt x="1969" y="433"/>
                                  <a:pt x="1966" y="433"/>
                                </a:cubicBezTo>
                                <a:cubicBezTo>
                                  <a:pt x="1965" y="433"/>
                                  <a:pt x="1963" y="432"/>
                                  <a:pt x="1963" y="434"/>
                                </a:cubicBezTo>
                                <a:cubicBezTo>
                                  <a:pt x="1963" y="435"/>
                                  <a:pt x="1964" y="436"/>
                                  <a:pt x="1965" y="437"/>
                                </a:cubicBezTo>
                                <a:cubicBezTo>
                                  <a:pt x="1966" y="439"/>
                                  <a:pt x="1967" y="441"/>
                                  <a:pt x="1969" y="443"/>
                                </a:cubicBezTo>
                                <a:cubicBezTo>
                                  <a:pt x="1969" y="442"/>
                                  <a:pt x="1969" y="442"/>
                                  <a:pt x="1969" y="442"/>
                                </a:cubicBezTo>
                                <a:cubicBezTo>
                                  <a:pt x="1969" y="439"/>
                                  <a:pt x="1969" y="439"/>
                                  <a:pt x="1969" y="439"/>
                                </a:cubicBezTo>
                                <a:close/>
                                <a:moveTo>
                                  <a:pt x="1978" y="502"/>
                                </a:moveTo>
                                <a:cubicBezTo>
                                  <a:pt x="1978" y="500"/>
                                  <a:pt x="1978" y="499"/>
                                  <a:pt x="1978" y="497"/>
                                </a:cubicBezTo>
                                <a:cubicBezTo>
                                  <a:pt x="1978" y="496"/>
                                  <a:pt x="1978" y="496"/>
                                  <a:pt x="1977" y="495"/>
                                </a:cubicBezTo>
                                <a:cubicBezTo>
                                  <a:pt x="1976" y="496"/>
                                  <a:pt x="1976" y="498"/>
                                  <a:pt x="1976" y="499"/>
                                </a:cubicBezTo>
                                <a:cubicBezTo>
                                  <a:pt x="1976" y="500"/>
                                  <a:pt x="1975" y="500"/>
                                  <a:pt x="1975" y="501"/>
                                </a:cubicBezTo>
                                <a:cubicBezTo>
                                  <a:pt x="1975" y="505"/>
                                  <a:pt x="1975" y="505"/>
                                  <a:pt x="1975" y="505"/>
                                </a:cubicBezTo>
                                <a:cubicBezTo>
                                  <a:pt x="1975" y="506"/>
                                  <a:pt x="1975" y="507"/>
                                  <a:pt x="1976" y="507"/>
                                </a:cubicBezTo>
                                <a:cubicBezTo>
                                  <a:pt x="1978" y="507"/>
                                  <a:pt x="1978" y="504"/>
                                  <a:pt x="1978" y="502"/>
                                </a:cubicBezTo>
                                <a:close/>
                                <a:moveTo>
                                  <a:pt x="1969" y="543"/>
                                </a:moveTo>
                                <a:cubicBezTo>
                                  <a:pt x="1969" y="544"/>
                                  <a:pt x="1969" y="544"/>
                                  <a:pt x="1969" y="544"/>
                                </a:cubicBezTo>
                                <a:cubicBezTo>
                                  <a:pt x="1970" y="544"/>
                                  <a:pt x="1970" y="545"/>
                                  <a:pt x="1970" y="545"/>
                                </a:cubicBezTo>
                                <a:cubicBezTo>
                                  <a:pt x="1971" y="545"/>
                                  <a:pt x="1972" y="543"/>
                                  <a:pt x="1972" y="542"/>
                                </a:cubicBezTo>
                                <a:cubicBezTo>
                                  <a:pt x="1973" y="540"/>
                                  <a:pt x="1973" y="539"/>
                                  <a:pt x="1974" y="537"/>
                                </a:cubicBezTo>
                                <a:cubicBezTo>
                                  <a:pt x="1975" y="535"/>
                                  <a:pt x="1975" y="533"/>
                                  <a:pt x="1975" y="530"/>
                                </a:cubicBezTo>
                                <a:cubicBezTo>
                                  <a:pt x="1975" y="529"/>
                                  <a:pt x="1975" y="529"/>
                                  <a:pt x="1975" y="528"/>
                                </a:cubicBezTo>
                                <a:cubicBezTo>
                                  <a:pt x="1973" y="529"/>
                                  <a:pt x="1974" y="531"/>
                                  <a:pt x="1972" y="533"/>
                                </a:cubicBezTo>
                                <a:cubicBezTo>
                                  <a:pt x="1972" y="534"/>
                                  <a:pt x="1970" y="533"/>
                                  <a:pt x="1970" y="534"/>
                                </a:cubicBezTo>
                                <a:cubicBezTo>
                                  <a:pt x="1969" y="536"/>
                                  <a:pt x="1970" y="537"/>
                                  <a:pt x="1970" y="540"/>
                                </a:cubicBezTo>
                                <a:cubicBezTo>
                                  <a:pt x="1970" y="541"/>
                                  <a:pt x="1969" y="541"/>
                                  <a:pt x="1969" y="543"/>
                                </a:cubicBezTo>
                                <a:close/>
                                <a:moveTo>
                                  <a:pt x="1964" y="554"/>
                                </a:moveTo>
                                <a:cubicBezTo>
                                  <a:pt x="1964" y="553"/>
                                  <a:pt x="1964" y="551"/>
                                  <a:pt x="1962" y="551"/>
                                </a:cubicBezTo>
                                <a:cubicBezTo>
                                  <a:pt x="1960" y="551"/>
                                  <a:pt x="1960" y="554"/>
                                  <a:pt x="1960" y="557"/>
                                </a:cubicBezTo>
                                <a:cubicBezTo>
                                  <a:pt x="1960" y="559"/>
                                  <a:pt x="1961" y="560"/>
                                  <a:pt x="1959" y="562"/>
                                </a:cubicBezTo>
                                <a:cubicBezTo>
                                  <a:pt x="1958" y="563"/>
                                  <a:pt x="1955" y="562"/>
                                  <a:pt x="1955" y="563"/>
                                </a:cubicBezTo>
                                <a:cubicBezTo>
                                  <a:pt x="1955" y="564"/>
                                  <a:pt x="1956" y="565"/>
                                  <a:pt x="1956" y="566"/>
                                </a:cubicBezTo>
                                <a:cubicBezTo>
                                  <a:pt x="1956" y="569"/>
                                  <a:pt x="1954" y="570"/>
                                  <a:pt x="1954" y="573"/>
                                </a:cubicBezTo>
                                <a:cubicBezTo>
                                  <a:pt x="1954" y="574"/>
                                  <a:pt x="1954" y="574"/>
                                  <a:pt x="1955" y="576"/>
                                </a:cubicBezTo>
                                <a:cubicBezTo>
                                  <a:pt x="1954" y="578"/>
                                  <a:pt x="1954" y="578"/>
                                  <a:pt x="1954" y="578"/>
                                </a:cubicBezTo>
                                <a:cubicBezTo>
                                  <a:pt x="1954" y="582"/>
                                  <a:pt x="1954" y="582"/>
                                  <a:pt x="1954" y="582"/>
                                </a:cubicBezTo>
                                <a:cubicBezTo>
                                  <a:pt x="1954" y="583"/>
                                  <a:pt x="1955" y="584"/>
                                  <a:pt x="1955" y="585"/>
                                </a:cubicBezTo>
                                <a:cubicBezTo>
                                  <a:pt x="1956" y="586"/>
                                  <a:pt x="1956" y="589"/>
                                  <a:pt x="1957" y="589"/>
                                </a:cubicBezTo>
                                <a:cubicBezTo>
                                  <a:pt x="1958" y="589"/>
                                  <a:pt x="1958" y="587"/>
                                  <a:pt x="1958" y="586"/>
                                </a:cubicBezTo>
                                <a:cubicBezTo>
                                  <a:pt x="1958" y="584"/>
                                  <a:pt x="1958" y="583"/>
                                  <a:pt x="1959" y="581"/>
                                </a:cubicBezTo>
                                <a:cubicBezTo>
                                  <a:pt x="1959" y="578"/>
                                  <a:pt x="1959" y="577"/>
                                  <a:pt x="1961" y="575"/>
                                </a:cubicBezTo>
                                <a:cubicBezTo>
                                  <a:pt x="1963" y="570"/>
                                  <a:pt x="1964" y="567"/>
                                  <a:pt x="1964" y="562"/>
                                </a:cubicBezTo>
                                <a:cubicBezTo>
                                  <a:pt x="1964" y="559"/>
                                  <a:pt x="1964" y="557"/>
                                  <a:pt x="1964" y="554"/>
                                </a:cubicBezTo>
                                <a:close/>
                                <a:moveTo>
                                  <a:pt x="1829" y="520"/>
                                </a:moveTo>
                                <a:cubicBezTo>
                                  <a:pt x="1832" y="521"/>
                                  <a:pt x="1833" y="523"/>
                                  <a:pt x="1835" y="525"/>
                                </a:cubicBezTo>
                                <a:cubicBezTo>
                                  <a:pt x="1837" y="527"/>
                                  <a:pt x="1839" y="528"/>
                                  <a:pt x="1842" y="528"/>
                                </a:cubicBezTo>
                                <a:cubicBezTo>
                                  <a:pt x="1832" y="528"/>
                                  <a:pt x="1832" y="528"/>
                                  <a:pt x="1832" y="528"/>
                                </a:cubicBezTo>
                                <a:cubicBezTo>
                                  <a:pt x="1830" y="528"/>
                                  <a:pt x="1830" y="531"/>
                                  <a:pt x="1827" y="532"/>
                                </a:cubicBezTo>
                                <a:cubicBezTo>
                                  <a:pt x="1826" y="533"/>
                                  <a:pt x="1823" y="533"/>
                                  <a:pt x="1823" y="535"/>
                                </a:cubicBezTo>
                                <a:cubicBezTo>
                                  <a:pt x="1823" y="540"/>
                                  <a:pt x="1823" y="540"/>
                                  <a:pt x="1823" y="540"/>
                                </a:cubicBezTo>
                                <a:cubicBezTo>
                                  <a:pt x="1823" y="546"/>
                                  <a:pt x="1827" y="549"/>
                                  <a:pt x="1829" y="554"/>
                                </a:cubicBezTo>
                                <a:cubicBezTo>
                                  <a:pt x="1830" y="558"/>
                                  <a:pt x="1831" y="559"/>
                                  <a:pt x="1833" y="562"/>
                                </a:cubicBezTo>
                                <a:cubicBezTo>
                                  <a:pt x="1835" y="565"/>
                                  <a:pt x="1835" y="567"/>
                                  <a:pt x="1838" y="569"/>
                                </a:cubicBezTo>
                                <a:cubicBezTo>
                                  <a:pt x="1839" y="570"/>
                                  <a:pt x="1840" y="570"/>
                                  <a:pt x="1842" y="571"/>
                                </a:cubicBezTo>
                                <a:cubicBezTo>
                                  <a:pt x="1846" y="574"/>
                                  <a:pt x="1847" y="576"/>
                                  <a:pt x="1851" y="578"/>
                                </a:cubicBezTo>
                                <a:cubicBezTo>
                                  <a:pt x="1854" y="579"/>
                                  <a:pt x="1857" y="580"/>
                                  <a:pt x="1860" y="582"/>
                                </a:cubicBezTo>
                                <a:cubicBezTo>
                                  <a:pt x="1862" y="583"/>
                                  <a:pt x="1863" y="585"/>
                                  <a:pt x="1865" y="585"/>
                                </a:cubicBezTo>
                                <a:cubicBezTo>
                                  <a:pt x="1868" y="585"/>
                                  <a:pt x="1869" y="583"/>
                                  <a:pt x="1871" y="581"/>
                                </a:cubicBezTo>
                                <a:cubicBezTo>
                                  <a:pt x="1874" y="583"/>
                                  <a:pt x="1874" y="585"/>
                                  <a:pt x="1876" y="588"/>
                                </a:cubicBezTo>
                                <a:cubicBezTo>
                                  <a:pt x="1878" y="591"/>
                                  <a:pt x="1880" y="592"/>
                                  <a:pt x="1880" y="595"/>
                                </a:cubicBezTo>
                                <a:cubicBezTo>
                                  <a:pt x="1880" y="596"/>
                                  <a:pt x="1879" y="596"/>
                                  <a:pt x="1879" y="597"/>
                                </a:cubicBezTo>
                                <a:cubicBezTo>
                                  <a:pt x="1876" y="594"/>
                                  <a:pt x="1875" y="592"/>
                                  <a:pt x="1872" y="590"/>
                                </a:cubicBezTo>
                                <a:cubicBezTo>
                                  <a:pt x="1871" y="589"/>
                                  <a:pt x="1870" y="587"/>
                                  <a:pt x="1869" y="587"/>
                                </a:cubicBezTo>
                                <a:cubicBezTo>
                                  <a:pt x="1868" y="587"/>
                                  <a:pt x="1867" y="589"/>
                                  <a:pt x="1866" y="590"/>
                                </a:cubicBezTo>
                                <a:cubicBezTo>
                                  <a:pt x="1864" y="591"/>
                                  <a:pt x="1862" y="591"/>
                                  <a:pt x="1859" y="591"/>
                                </a:cubicBezTo>
                                <a:cubicBezTo>
                                  <a:pt x="1859" y="594"/>
                                  <a:pt x="1859" y="594"/>
                                  <a:pt x="1859" y="594"/>
                                </a:cubicBezTo>
                                <a:cubicBezTo>
                                  <a:pt x="1859" y="596"/>
                                  <a:pt x="1861" y="597"/>
                                  <a:pt x="1861" y="600"/>
                                </a:cubicBezTo>
                                <a:cubicBezTo>
                                  <a:pt x="1862" y="602"/>
                                  <a:pt x="1862" y="603"/>
                                  <a:pt x="1863" y="605"/>
                                </a:cubicBezTo>
                                <a:cubicBezTo>
                                  <a:pt x="1864" y="606"/>
                                  <a:pt x="1865" y="607"/>
                                  <a:pt x="1865" y="608"/>
                                </a:cubicBezTo>
                                <a:cubicBezTo>
                                  <a:pt x="1865" y="608"/>
                                  <a:pt x="1865" y="609"/>
                                  <a:pt x="1865" y="609"/>
                                </a:cubicBezTo>
                                <a:cubicBezTo>
                                  <a:pt x="1860" y="608"/>
                                  <a:pt x="1859" y="605"/>
                                  <a:pt x="1855" y="603"/>
                                </a:cubicBezTo>
                                <a:cubicBezTo>
                                  <a:pt x="1853" y="602"/>
                                  <a:pt x="1851" y="602"/>
                                  <a:pt x="1850" y="600"/>
                                </a:cubicBezTo>
                                <a:cubicBezTo>
                                  <a:pt x="1849" y="597"/>
                                  <a:pt x="1849" y="595"/>
                                  <a:pt x="1848" y="592"/>
                                </a:cubicBezTo>
                                <a:cubicBezTo>
                                  <a:pt x="1847" y="590"/>
                                  <a:pt x="1845" y="590"/>
                                  <a:pt x="1845" y="587"/>
                                </a:cubicBezTo>
                                <a:cubicBezTo>
                                  <a:pt x="1842" y="583"/>
                                  <a:pt x="1839" y="583"/>
                                  <a:pt x="1836" y="579"/>
                                </a:cubicBezTo>
                                <a:cubicBezTo>
                                  <a:pt x="1834" y="577"/>
                                  <a:pt x="1835" y="574"/>
                                  <a:pt x="1834" y="572"/>
                                </a:cubicBezTo>
                                <a:cubicBezTo>
                                  <a:pt x="1833" y="570"/>
                                  <a:pt x="1832" y="569"/>
                                  <a:pt x="1830" y="568"/>
                                </a:cubicBezTo>
                                <a:cubicBezTo>
                                  <a:pt x="1827" y="566"/>
                                  <a:pt x="1826" y="565"/>
                                  <a:pt x="1822" y="562"/>
                                </a:cubicBezTo>
                                <a:cubicBezTo>
                                  <a:pt x="1820" y="561"/>
                                  <a:pt x="1818" y="562"/>
                                  <a:pt x="1816" y="560"/>
                                </a:cubicBezTo>
                                <a:cubicBezTo>
                                  <a:pt x="1811" y="554"/>
                                  <a:pt x="1809" y="550"/>
                                  <a:pt x="1805" y="543"/>
                                </a:cubicBezTo>
                                <a:cubicBezTo>
                                  <a:pt x="1803" y="541"/>
                                  <a:pt x="1802" y="541"/>
                                  <a:pt x="1800" y="539"/>
                                </a:cubicBezTo>
                                <a:cubicBezTo>
                                  <a:pt x="1798" y="537"/>
                                  <a:pt x="1797" y="535"/>
                                  <a:pt x="1795" y="533"/>
                                </a:cubicBezTo>
                                <a:cubicBezTo>
                                  <a:pt x="1794" y="531"/>
                                  <a:pt x="1792" y="531"/>
                                  <a:pt x="1791" y="530"/>
                                </a:cubicBezTo>
                                <a:cubicBezTo>
                                  <a:pt x="1788" y="529"/>
                                  <a:pt x="1788" y="528"/>
                                  <a:pt x="1785" y="526"/>
                                </a:cubicBezTo>
                                <a:cubicBezTo>
                                  <a:pt x="1782" y="524"/>
                                  <a:pt x="1781" y="522"/>
                                  <a:pt x="1779" y="518"/>
                                </a:cubicBezTo>
                                <a:cubicBezTo>
                                  <a:pt x="1777" y="515"/>
                                  <a:pt x="1774" y="515"/>
                                  <a:pt x="1771" y="514"/>
                                </a:cubicBezTo>
                                <a:cubicBezTo>
                                  <a:pt x="1764" y="511"/>
                                  <a:pt x="1760" y="511"/>
                                  <a:pt x="1752" y="509"/>
                                </a:cubicBezTo>
                                <a:cubicBezTo>
                                  <a:pt x="1748" y="507"/>
                                  <a:pt x="1745" y="505"/>
                                  <a:pt x="1743" y="500"/>
                                </a:cubicBezTo>
                                <a:cubicBezTo>
                                  <a:pt x="1741" y="498"/>
                                  <a:pt x="1740" y="496"/>
                                  <a:pt x="1739" y="494"/>
                                </a:cubicBezTo>
                                <a:cubicBezTo>
                                  <a:pt x="1738" y="491"/>
                                  <a:pt x="1736" y="491"/>
                                  <a:pt x="1734" y="490"/>
                                </a:cubicBezTo>
                                <a:cubicBezTo>
                                  <a:pt x="1731" y="487"/>
                                  <a:pt x="1730" y="485"/>
                                  <a:pt x="1728" y="481"/>
                                </a:cubicBezTo>
                                <a:cubicBezTo>
                                  <a:pt x="1726" y="480"/>
                                  <a:pt x="1724" y="479"/>
                                  <a:pt x="1724" y="477"/>
                                </a:cubicBezTo>
                                <a:cubicBezTo>
                                  <a:pt x="1724" y="477"/>
                                  <a:pt x="1725" y="476"/>
                                  <a:pt x="1725" y="475"/>
                                </a:cubicBezTo>
                                <a:cubicBezTo>
                                  <a:pt x="1725" y="475"/>
                                  <a:pt x="1725" y="474"/>
                                  <a:pt x="1725" y="474"/>
                                </a:cubicBezTo>
                                <a:cubicBezTo>
                                  <a:pt x="1726" y="474"/>
                                  <a:pt x="1726" y="474"/>
                                  <a:pt x="1726" y="474"/>
                                </a:cubicBezTo>
                                <a:cubicBezTo>
                                  <a:pt x="1727" y="474"/>
                                  <a:pt x="1728" y="475"/>
                                  <a:pt x="1729" y="475"/>
                                </a:cubicBezTo>
                                <a:cubicBezTo>
                                  <a:pt x="1729" y="475"/>
                                  <a:pt x="1729" y="474"/>
                                  <a:pt x="1729" y="474"/>
                                </a:cubicBezTo>
                                <a:cubicBezTo>
                                  <a:pt x="1729" y="471"/>
                                  <a:pt x="1729" y="471"/>
                                  <a:pt x="1729" y="471"/>
                                </a:cubicBezTo>
                                <a:cubicBezTo>
                                  <a:pt x="1728" y="470"/>
                                  <a:pt x="1727" y="470"/>
                                  <a:pt x="1726" y="469"/>
                                </a:cubicBezTo>
                                <a:cubicBezTo>
                                  <a:pt x="1726" y="469"/>
                                  <a:pt x="1726" y="469"/>
                                  <a:pt x="1726" y="468"/>
                                </a:cubicBezTo>
                                <a:cubicBezTo>
                                  <a:pt x="1726" y="466"/>
                                  <a:pt x="1726" y="465"/>
                                  <a:pt x="1725" y="463"/>
                                </a:cubicBezTo>
                                <a:cubicBezTo>
                                  <a:pt x="1724" y="463"/>
                                  <a:pt x="1723" y="463"/>
                                  <a:pt x="1723" y="463"/>
                                </a:cubicBezTo>
                                <a:cubicBezTo>
                                  <a:pt x="1720" y="462"/>
                                  <a:pt x="1719" y="461"/>
                                  <a:pt x="1717" y="461"/>
                                </a:cubicBezTo>
                                <a:cubicBezTo>
                                  <a:pt x="1716" y="460"/>
                                  <a:pt x="1715" y="461"/>
                                  <a:pt x="1714" y="460"/>
                                </a:cubicBezTo>
                                <a:cubicBezTo>
                                  <a:pt x="1716" y="459"/>
                                  <a:pt x="1718" y="458"/>
                                  <a:pt x="1719" y="457"/>
                                </a:cubicBezTo>
                                <a:cubicBezTo>
                                  <a:pt x="1721" y="455"/>
                                  <a:pt x="1720" y="453"/>
                                  <a:pt x="1722" y="453"/>
                                </a:cubicBezTo>
                                <a:cubicBezTo>
                                  <a:pt x="1723" y="453"/>
                                  <a:pt x="1723" y="453"/>
                                  <a:pt x="1724" y="453"/>
                                </a:cubicBezTo>
                                <a:cubicBezTo>
                                  <a:pt x="1725" y="454"/>
                                  <a:pt x="1726" y="455"/>
                                  <a:pt x="1727" y="456"/>
                                </a:cubicBezTo>
                                <a:cubicBezTo>
                                  <a:pt x="1728" y="457"/>
                                  <a:pt x="1729" y="457"/>
                                  <a:pt x="1730" y="458"/>
                                </a:cubicBezTo>
                                <a:cubicBezTo>
                                  <a:pt x="1731" y="459"/>
                                  <a:pt x="1730" y="461"/>
                                  <a:pt x="1732" y="461"/>
                                </a:cubicBezTo>
                                <a:cubicBezTo>
                                  <a:pt x="1734" y="463"/>
                                  <a:pt x="1735" y="462"/>
                                  <a:pt x="1737" y="463"/>
                                </a:cubicBezTo>
                                <a:cubicBezTo>
                                  <a:pt x="1741" y="465"/>
                                  <a:pt x="1743" y="467"/>
                                  <a:pt x="1746" y="470"/>
                                </a:cubicBezTo>
                                <a:cubicBezTo>
                                  <a:pt x="1748" y="472"/>
                                  <a:pt x="1750" y="473"/>
                                  <a:pt x="1751" y="475"/>
                                </a:cubicBezTo>
                                <a:cubicBezTo>
                                  <a:pt x="1752" y="479"/>
                                  <a:pt x="1754" y="481"/>
                                  <a:pt x="1757" y="484"/>
                                </a:cubicBezTo>
                                <a:cubicBezTo>
                                  <a:pt x="1759" y="486"/>
                                  <a:pt x="1760" y="487"/>
                                  <a:pt x="1763" y="489"/>
                                </a:cubicBezTo>
                                <a:cubicBezTo>
                                  <a:pt x="1765" y="491"/>
                                  <a:pt x="1768" y="490"/>
                                  <a:pt x="1770" y="493"/>
                                </a:cubicBezTo>
                                <a:cubicBezTo>
                                  <a:pt x="1771" y="494"/>
                                  <a:pt x="1771" y="496"/>
                                  <a:pt x="1773" y="497"/>
                                </a:cubicBezTo>
                                <a:cubicBezTo>
                                  <a:pt x="1773" y="498"/>
                                  <a:pt x="1774" y="499"/>
                                  <a:pt x="1775" y="499"/>
                                </a:cubicBezTo>
                                <a:cubicBezTo>
                                  <a:pt x="1776" y="499"/>
                                  <a:pt x="1776" y="497"/>
                                  <a:pt x="1777" y="497"/>
                                </a:cubicBezTo>
                                <a:cubicBezTo>
                                  <a:pt x="1778" y="497"/>
                                  <a:pt x="1779" y="498"/>
                                  <a:pt x="1780" y="498"/>
                                </a:cubicBezTo>
                                <a:cubicBezTo>
                                  <a:pt x="1782" y="499"/>
                                  <a:pt x="1784" y="500"/>
                                  <a:pt x="1787" y="501"/>
                                </a:cubicBezTo>
                                <a:cubicBezTo>
                                  <a:pt x="1793" y="504"/>
                                  <a:pt x="1797" y="506"/>
                                  <a:pt x="1803" y="509"/>
                                </a:cubicBezTo>
                                <a:cubicBezTo>
                                  <a:pt x="1807" y="512"/>
                                  <a:pt x="1810" y="513"/>
                                  <a:pt x="1814" y="514"/>
                                </a:cubicBezTo>
                                <a:cubicBezTo>
                                  <a:pt x="1816" y="515"/>
                                  <a:pt x="1817" y="515"/>
                                  <a:pt x="1818" y="515"/>
                                </a:cubicBezTo>
                                <a:cubicBezTo>
                                  <a:pt x="1822" y="517"/>
                                  <a:pt x="1825" y="520"/>
                                  <a:pt x="1829" y="520"/>
                                </a:cubicBezTo>
                                <a:close/>
                                <a:moveTo>
                                  <a:pt x="227" y="408"/>
                                </a:moveTo>
                                <a:cubicBezTo>
                                  <a:pt x="227" y="404"/>
                                  <a:pt x="227" y="404"/>
                                  <a:pt x="227" y="404"/>
                                </a:cubicBezTo>
                                <a:cubicBezTo>
                                  <a:pt x="232" y="403"/>
                                  <a:pt x="234" y="401"/>
                                  <a:pt x="239" y="399"/>
                                </a:cubicBezTo>
                                <a:cubicBezTo>
                                  <a:pt x="248" y="396"/>
                                  <a:pt x="253" y="396"/>
                                  <a:pt x="263" y="395"/>
                                </a:cubicBezTo>
                                <a:cubicBezTo>
                                  <a:pt x="268" y="394"/>
                                  <a:pt x="271" y="393"/>
                                  <a:pt x="277" y="392"/>
                                </a:cubicBezTo>
                                <a:cubicBezTo>
                                  <a:pt x="279" y="391"/>
                                  <a:pt x="279" y="390"/>
                                  <a:pt x="281" y="390"/>
                                </a:cubicBezTo>
                                <a:cubicBezTo>
                                  <a:pt x="285" y="389"/>
                                  <a:pt x="286" y="387"/>
                                  <a:pt x="290" y="386"/>
                                </a:cubicBezTo>
                                <a:cubicBezTo>
                                  <a:pt x="293" y="385"/>
                                  <a:pt x="298" y="386"/>
                                  <a:pt x="298" y="383"/>
                                </a:cubicBezTo>
                                <a:cubicBezTo>
                                  <a:pt x="298" y="375"/>
                                  <a:pt x="296" y="371"/>
                                  <a:pt x="296" y="364"/>
                                </a:cubicBezTo>
                                <a:cubicBezTo>
                                  <a:pt x="296" y="357"/>
                                  <a:pt x="300" y="353"/>
                                  <a:pt x="306" y="349"/>
                                </a:cubicBezTo>
                                <a:cubicBezTo>
                                  <a:pt x="310" y="347"/>
                                  <a:pt x="310" y="343"/>
                                  <a:pt x="313" y="340"/>
                                </a:cubicBezTo>
                                <a:cubicBezTo>
                                  <a:pt x="316" y="335"/>
                                  <a:pt x="321" y="335"/>
                                  <a:pt x="323" y="330"/>
                                </a:cubicBezTo>
                                <a:cubicBezTo>
                                  <a:pt x="324" y="326"/>
                                  <a:pt x="322" y="324"/>
                                  <a:pt x="324" y="320"/>
                                </a:cubicBezTo>
                                <a:cubicBezTo>
                                  <a:pt x="325" y="318"/>
                                  <a:pt x="327" y="318"/>
                                  <a:pt x="329" y="317"/>
                                </a:cubicBezTo>
                                <a:cubicBezTo>
                                  <a:pt x="333" y="315"/>
                                  <a:pt x="333" y="313"/>
                                  <a:pt x="336" y="311"/>
                                </a:cubicBezTo>
                                <a:cubicBezTo>
                                  <a:pt x="339" y="309"/>
                                  <a:pt x="341" y="309"/>
                                  <a:pt x="344" y="307"/>
                                </a:cubicBezTo>
                                <a:cubicBezTo>
                                  <a:pt x="346" y="305"/>
                                  <a:pt x="345" y="302"/>
                                  <a:pt x="346" y="299"/>
                                </a:cubicBezTo>
                                <a:cubicBezTo>
                                  <a:pt x="347" y="297"/>
                                  <a:pt x="349" y="296"/>
                                  <a:pt x="350" y="294"/>
                                </a:cubicBezTo>
                                <a:cubicBezTo>
                                  <a:pt x="353" y="288"/>
                                  <a:pt x="354" y="284"/>
                                  <a:pt x="358" y="279"/>
                                </a:cubicBezTo>
                                <a:cubicBezTo>
                                  <a:pt x="360" y="275"/>
                                  <a:pt x="360" y="271"/>
                                  <a:pt x="365" y="270"/>
                                </a:cubicBezTo>
                                <a:cubicBezTo>
                                  <a:pt x="370" y="271"/>
                                  <a:pt x="370" y="271"/>
                                  <a:pt x="370" y="271"/>
                                </a:cubicBezTo>
                                <a:cubicBezTo>
                                  <a:pt x="373" y="271"/>
                                  <a:pt x="373" y="271"/>
                                  <a:pt x="373" y="271"/>
                                </a:cubicBezTo>
                                <a:cubicBezTo>
                                  <a:pt x="373" y="268"/>
                                  <a:pt x="373" y="265"/>
                                  <a:pt x="374" y="262"/>
                                </a:cubicBezTo>
                                <a:cubicBezTo>
                                  <a:pt x="375" y="259"/>
                                  <a:pt x="378" y="259"/>
                                  <a:pt x="381" y="257"/>
                                </a:cubicBezTo>
                                <a:cubicBezTo>
                                  <a:pt x="384" y="254"/>
                                  <a:pt x="386" y="252"/>
                                  <a:pt x="390" y="249"/>
                                </a:cubicBezTo>
                                <a:cubicBezTo>
                                  <a:pt x="393" y="247"/>
                                  <a:pt x="395" y="245"/>
                                  <a:pt x="399" y="243"/>
                                </a:cubicBezTo>
                                <a:cubicBezTo>
                                  <a:pt x="399" y="243"/>
                                  <a:pt x="399" y="243"/>
                                  <a:pt x="399" y="243"/>
                                </a:cubicBezTo>
                                <a:cubicBezTo>
                                  <a:pt x="402" y="243"/>
                                  <a:pt x="402" y="243"/>
                                  <a:pt x="402" y="243"/>
                                </a:cubicBezTo>
                                <a:cubicBezTo>
                                  <a:pt x="411" y="243"/>
                                  <a:pt x="416" y="239"/>
                                  <a:pt x="425" y="237"/>
                                </a:cubicBezTo>
                                <a:cubicBezTo>
                                  <a:pt x="425" y="237"/>
                                  <a:pt x="425" y="237"/>
                                  <a:pt x="425" y="237"/>
                                </a:cubicBezTo>
                                <a:cubicBezTo>
                                  <a:pt x="426" y="237"/>
                                  <a:pt x="427" y="238"/>
                                  <a:pt x="429" y="238"/>
                                </a:cubicBezTo>
                                <a:cubicBezTo>
                                  <a:pt x="430" y="239"/>
                                  <a:pt x="432" y="239"/>
                                  <a:pt x="432" y="241"/>
                                </a:cubicBezTo>
                                <a:cubicBezTo>
                                  <a:pt x="432" y="243"/>
                                  <a:pt x="430" y="243"/>
                                  <a:pt x="429" y="244"/>
                                </a:cubicBezTo>
                                <a:cubicBezTo>
                                  <a:pt x="429" y="246"/>
                                  <a:pt x="429" y="247"/>
                                  <a:pt x="429" y="248"/>
                                </a:cubicBezTo>
                                <a:cubicBezTo>
                                  <a:pt x="428" y="250"/>
                                  <a:pt x="426" y="249"/>
                                  <a:pt x="425" y="250"/>
                                </a:cubicBezTo>
                                <a:cubicBezTo>
                                  <a:pt x="423" y="252"/>
                                  <a:pt x="424" y="255"/>
                                  <a:pt x="424" y="257"/>
                                </a:cubicBezTo>
                                <a:cubicBezTo>
                                  <a:pt x="424" y="258"/>
                                  <a:pt x="424" y="258"/>
                                  <a:pt x="424" y="258"/>
                                </a:cubicBezTo>
                                <a:cubicBezTo>
                                  <a:pt x="425" y="257"/>
                                  <a:pt x="425" y="257"/>
                                  <a:pt x="426" y="256"/>
                                </a:cubicBezTo>
                                <a:cubicBezTo>
                                  <a:pt x="429" y="253"/>
                                  <a:pt x="432" y="252"/>
                                  <a:pt x="436" y="252"/>
                                </a:cubicBezTo>
                                <a:cubicBezTo>
                                  <a:pt x="438" y="252"/>
                                  <a:pt x="438" y="254"/>
                                  <a:pt x="438" y="256"/>
                                </a:cubicBezTo>
                                <a:cubicBezTo>
                                  <a:pt x="439" y="257"/>
                                  <a:pt x="440" y="257"/>
                                  <a:pt x="441" y="257"/>
                                </a:cubicBezTo>
                                <a:cubicBezTo>
                                  <a:pt x="445" y="257"/>
                                  <a:pt x="445" y="257"/>
                                  <a:pt x="445" y="257"/>
                                </a:cubicBezTo>
                                <a:cubicBezTo>
                                  <a:pt x="447" y="257"/>
                                  <a:pt x="448" y="258"/>
                                  <a:pt x="449" y="260"/>
                                </a:cubicBezTo>
                                <a:cubicBezTo>
                                  <a:pt x="449" y="262"/>
                                  <a:pt x="449" y="263"/>
                                  <a:pt x="450" y="264"/>
                                </a:cubicBezTo>
                                <a:cubicBezTo>
                                  <a:pt x="453" y="267"/>
                                  <a:pt x="453" y="269"/>
                                  <a:pt x="454" y="273"/>
                                </a:cubicBezTo>
                                <a:cubicBezTo>
                                  <a:pt x="457" y="280"/>
                                  <a:pt x="458" y="284"/>
                                  <a:pt x="458" y="291"/>
                                </a:cubicBezTo>
                                <a:cubicBezTo>
                                  <a:pt x="458" y="294"/>
                                  <a:pt x="458" y="294"/>
                                  <a:pt x="458" y="294"/>
                                </a:cubicBezTo>
                                <a:cubicBezTo>
                                  <a:pt x="458" y="296"/>
                                  <a:pt x="459" y="298"/>
                                  <a:pt x="461" y="298"/>
                                </a:cubicBezTo>
                                <a:cubicBezTo>
                                  <a:pt x="462" y="298"/>
                                  <a:pt x="463" y="297"/>
                                  <a:pt x="464" y="297"/>
                                </a:cubicBezTo>
                                <a:cubicBezTo>
                                  <a:pt x="466" y="297"/>
                                  <a:pt x="466" y="297"/>
                                  <a:pt x="466" y="297"/>
                                </a:cubicBezTo>
                                <a:cubicBezTo>
                                  <a:pt x="466" y="301"/>
                                  <a:pt x="466" y="301"/>
                                  <a:pt x="466" y="301"/>
                                </a:cubicBezTo>
                                <a:cubicBezTo>
                                  <a:pt x="465" y="303"/>
                                  <a:pt x="465" y="303"/>
                                  <a:pt x="465" y="303"/>
                                </a:cubicBezTo>
                                <a:cubicBezTo>
                                  <a:pt x="465" y="304"/>
                                  <a:pt x="465" y="304"/>
                                  <a:pt x="465" y="305"/>
                                </a:cubicBezTo>
                                <a:cubicBezTo>
                                  <a:pt x="464" y="306"/>
                                  <a:pt x="463" y="306"/>
                                  <a:pt x="463" y="307"/>
                                </a:cubicBezTo>
                                <a:cubicBezTo>
                                  <a:pt x="463" y="309"/>
                                  <a:pt x="466" y="309"/>
                                  <a:pt x="466" y="311"/>
                                </a:cubicBezTo>
                                <a:cubicBezTo>
                                  <a:pt x="466" y="313"/>
                                  <a:pt x="463" y="313"/>
                                  <a:pt x="462" y="315"/>
                                </a:cubicBezTo>
                                <a:cubicBezTo>
                                  <a:pt x="459" y="319"/>
                                  <a:pt x="457" y="321"/>
                                  <a:pt x="452" y="324"/>
                                </a:cubicBezTo>
                                <a:cubicBezTo>
                                  <a:pt x="450" y="325"/>
                                  <a:pt x="448" y="326"/>
                                  <a:pt x="446" y="329"/>
                                </a:cubicBezTo>
                                <a:cubicBezTo>
                                  <a:pt x="445" y="329"/>
                                  <a:pt x="444" y="329"/>
                                  <a:pt x="443" y="330"/>
                                </a:cubicBezTo>
                                <a:cubicBezTo>
                                  <a:pt x="442" y="331"/>
                                  <a:pt x="441" y="332"/>
                                  <a:pt x="440" y="332"/>
                                </a:cubicBezTo>
                                <a:cubicBezTo>
                                  <a:pt x="436" y="332"/>
                                  <a:pt x="434" y="331"/>
                                  <a:pt x="431" y="331"/>
                                </a:cubicBezTo>
                                <a:cubicBezTo>
                                  <a:pt x="429" y="331"/>
                                  <a:pt x="428" y="332"/>
                                  <a:pt x="425" y="332"/>
                                </a:cubicBezTo>
                                <a:cubicBezTo>
                                  <a:pt x="421" y="332"/>
                                  <a:pt x="419" y="331"/>
                                  <a:pt x="416" y="328"/>
                                </a:cubicBezTo>
                                <a:cubicBezTo>
                                  <a:pt x="414" y="327"/>
                                  <a:pt x="413" y="327"/>
                                  <a:pt x="412" y="325"/>
                                </a:cubicBezTo>
                                <a:cubicBezTo>
                                  <a:pt x="410" y="323"/>
                                  <a:pt x="408" y="323"/>
                                  <a:pt x="408" y="321"/>
                                </a:cubicBezTo>
                                <a:cubicBezTo>
                                  <a:pt x="406" y="318"/>
                                  <a:pt x="406" y="314"/>
                                  <a:pt x="403" y="314"/>
                                </a:cubicBezTo>
                                <a:cubicBezTo>
                                  <a:pt x="402" y="314"/>
                                  <a:pt x="402" y="315"/>
                                  <a:pt x="400" y="315"/>
                                </a:cubicBezTo>
                                <a:cubicBezTo>
                                  <a:pt x="398" y="315"/>
                                  <a:pt x="398" y="312"/>
                                  <a:pt x="397" y="310"/>
                                </a:cubicBezTo>
                                <a:cubicBezTo>
                                  <a:pt x="397" y="309"/>
                                  <a:pt x="397" y="307"/>
                                  <a:pt x="395" y="307"/>
                                </a:cubicBezTo>
                                <a:cubicBezTo>
                                  <a:pt x="394" y="307"/>
                                  <a:pt x="394" y="307"/>
                                  <a:pt x="393" y="307"/>
                                </a:cubicBezTo>
                                <a:cubicBezTo>
                                  <a:pt x="392" y="307"/>
                                  <a:pt x="392" y="306"/>
                                  <a:pt x="391" y="306"/>
                                </a:cubicBezTo>
                                <a:cubicBezTo>
                                  <a:pt x="390" y="306"/>
                                  <a:pt x="390" y="306"/>
                                  <a:pt x="388" y="306"/>
                                </a:cubicBezTo>
                                <a:cubicBezTo>
                                  <a:pt x="388" y="303"/>
                                  <a:pt x="387" y="301"/>
                                  <a:pt x="385" y="298"/>
                                </a:cubicBezTo>
                                <a:cubicBezTo>
                                  <a:pt x="383" y="296"/>
                                  <a:pt x="383" y="294"/>
                                  <a:pt x="381" y="293"/>
                                </a:cubicBezTo>
                                <a:cubicBezTo>
                                  <a:pt x="380" y="296"/>
                                  <a:pt x="380" y="296"/>
                                  <a:pt x="380" y="296"/>
                                </a:cubicBezTo>
                                <a:cubicBezTo>
                                  <a:pt x="380" y="308"/>
                                  <a:pt x="380" y="308"/>
                                  <a:pt x="380" y="308"/>
                                </a:cubicBezTo>
                                <a:cubicBezTo>
                                  <a:pt x="380" y="310"/>
                                  <a:pt x="378" y="310"/>
                                  <a:pt x="378" y="312"/>
                                </a:cubicBezTo>
                                <a:cubicBezTo>
                                  <a:pt x="378" y="314"/>
                                  <a:pt x="379" y="315"/>
                                  <a:pt x="380" y="316"/>
                                </a:cubicBezTo>
                                <a:cubicBezTo>
                                  <a:pt x="382" y="319"/>
                                  <a:pt x="382" y="322"/>
                                  <a:pt x="382" y="325"/>
                                </a:cubicBezTo>
                                <a:cubicBezTo>
                                  <a:pt x="382" y="327"/>
                                  <a:pt x="383" y="328"/>
                                  <a:pt x="382" y="329"/>
                                </a:cubicBezTo>
                                <a:cubicBezTo>
                                  <a:pt x="382" y="332"/>
                                  <a:pt x="380" y="332"/>
                                  <a:pt x="378" y="334"/>
                                </a:cubicBezTo>
                                <a:cubicBezTo>
                                  <a:pt x="376" y="336"/>
                                  <a:pt x="375" y="336"/>
                                  <a:pt x="374" y="338"/>
                                </a:cubicBezTo>
                                <a:cubicBezTo>
                                  <a:pt x="372" y="340"/>
                                  <a:pt x="372" y="342"/>
                                  <a:pt x="370" y="342"/>
                                </a:cubicBezTo>
                                <a:cubicBezTo>
                                  <a:pt x="369" y="342"/>
                                  <a:pt x="369" y="342"/>
                                  <a:pt x="368" y="342"/>
                                </a:cubicBezTo>
                                <a:cubicBezTo>
                                  <a:pt x="367" y="342"/>
                                  <a:pt x="367" y="345"/>
                                  <a:pt x="367" y="346"/>
                                </a:cubicBezTo>
                                <a:cubicBezTo>
                                  <a:pt x="365" y="347"/>
                                  <a:pt x="363" y="347"/>
                                  <a:pt x="363" y="349"/>
                                </a:cubicBezTo>
                                <a:cubicBezTo>
                                  <a:pt x="363" y="353"/>
                                  <a:pt x="363" y="353"/>
                                  <a:pt x="363" y="353"/>
                                </a:cubicBezTo>
                                <a:cubicBezTo>
                                  <a:pt x="363" y="354"/>
                                  <a:pt x="363" y="355"/>
                                  <a:pt x="363" y="356"/>
                                </a:cubicBezTo>
                                <a:cubicBezTo>
                                  <a:pt x="363" y="356"/>
                                  <a:pt x="363" y="357"/>
                                  <a:pt x="364" y="357"/>
                                </a:cubicBezTo>
                                <a:cubicBezTo>
                                  <a:pt x="364" y="357"/>
                                  <a:pt x="364" y="356"/>
                                  <a:pt x="365" y="356"/>
                                </a:cubicBezTo>
                                <a:cubicBezTo>
                                  <a:pt x="367" y="356"/>
                                  <a:pt x="367" y="356"/>
                                  <a:pt x="367" y="356"/>
                                </a:cubicBezTo>
                                <a:cubicBezTo>
                                  <a:pt x="367" y="361"/>
                                  <a:pt x="367" y="361"/>
                                  <a:pt x="367" y="361"/>
                                </a:cubicBezTo>
                                <a:cubicBezTo>
                                  <a:pt x="367" y="362"/>
                                  <a:pt x="367" y="363"/>
                                  <a:pt x="368" y="364"/>
                                </a:cubicBezTo>
                                <a:cubicBezTo>
                                  <a:pt x="366" y="365"/>
                                  <a:pt x="364" y="365"/>
                                  <a:pt x="364" y="367"/>
                                </a:cubicBezTo>
                                <a:cubicBezTo>
                                  <a:pt x="364" y="369"/>
                                  <a:pt x="366" y="368"/>
                                  <a:pt x="367" y="369"/>
                                </a:cubicBezTo>
                                <a:cubicBezTo>
                                  <a:pt x="367" y="369"/>
                                  <a:pt x="367" y="370"/>
                                  <a:pt x="368" y="370"/>
                                </a:cubicBezTo>
                                <a:cubicBezTo>
                                  <a:pt x="368" y="370"/>
                                  <a:pt x="369" y="370"/>
                                  <a:pt x="369" y="370"/>
                                </a:cubicBezTo>
                                <a:cubicBezTo>
                                  <a:pt x="373" y="370"/>
                                  <a:pt x="373" y="374"/>
                                  <a:pt x="376" y="374"/>
                                </a:cubicBezTo>
                                <a:cubicBezTo>
                                  <a:pt x="380" y="374"/>
                                  <a:pt x="380" y="374"/>
                                  <a:pt x="380" y="374"/>
                                </a:cubicBezTo>
                                <a:cubicBezTo>
                                  <a:pt x="382" y="374"/>
                                  <a:pt x="383" y="375"/>
                                  <a:pt x="384" y="375"/>
                                </a:cubicBezTo>
                                <a:cubicBezTo>
                                  <a:pt x="386" y="375"/>
                                  <a:pt x="386" y="375"/>
                                  <a:pt x="386" y="375"/>
                                </a:cubicBezTo>
                                <a:cubicBezTo>
                                  <a:pt x="386" y="373"/>
                                  <a:pt x="386" y="372"/>
                                  <a:pt x="386" y="370"/>
                                </a:cubicBezTo>
                                <a:cubicBezTo>
                                  <a:pt x="386" y="369"/>
                                  <a:pt x="388" y="369"/>
                                  <a:pt x="388" y="367"/>
                                </a:cubicBezTo>
                                <a:cubicBezTo>
                                  <a:pt x="388" y="366"/>
                                  <a:pt x="387" y="365"/>
                                  <a:pt x="386" y="365"/>
                                </a:cubicBezTo>
                                <a:cubicBezTo>
                                  <a:pt x="384" y="364"/>
                                  <a:pt x="382" y="363"/>
                                  <a:pt x="382" y="361"/>
                                </a:cubicBezTo>
                                <a:cubicBezTo>
                                  <a:pt x="382" y="358"/>
                                  <a:pt x="383" y="357"/>
                                  <a:pt x="383" y="354"/>
                                </a:cubicBezTo>
                                <a:cubicBezTo>
                                  <a:pt x="383" y="350"/>
                                  <a:pt x="383" y="350"/>
                                  <a:pt x="383" y="350"/>
                                </a:cubicBezTo>
                                <a:cubicBezTo>
                                  <a:pt x="383" y="349"/>
                                  <a:pt x="383" y="348"/>
                                  <a:pt x="384" y="348"/>
                                </a:cubicBezTo>
                                <a:cubicBezTo>
                                  <a:pt x="385" y="348"/>
                                  <a:pt x="385" y="349"/>
                                  <a:pt x="386" y="349"/>
                                </a:cubicBezTo>
                                <a:cubicBezTo>
                                  <a:pt x="387" y="350"/>
                                  <a:pt x="388" y="351"/>
                                  <a:pt x="389" y="351"/>
                                </a:cubicBezTo>
                                <a:cubicBezTo>
                                  <a:pt x="393" y="351"/>
                                  <a:pt x="393" y="346"/>
                                  <a:pt x="396" y="346"/>
                                </a:cubicBezTo>
                                <a:cubicBezTo>
                                  <a:pt x="398" y="346"/>
                                  <a:pt x="399" y="347"/>
                                  <a:pt x="399" y="349"/>
                                </a:cubicBezTo>
                                <a:cubicBezTo>
                                  <a:pt x="400" y="351"/>
                                  <a:pt x="401" y="351"/>
                                  <a:pt x="401" y="353"/>
                                </a:cubicBezTo>
                                <a:cubicBezTo>
                                  <a:pt x="401" y="357"/>
                                  <a:pt x="399" y="359"/>
                                  <a:pt x="399" y="363"/>
                                </a:cubicBezTo>
                                <a:cubicBezTo>
                                  <a:pt x="399" y="365"/>
                                  <a:pt x="400" y="366"/>
                                  <a:pt x="402" y="366"/>
                                </a:cubicBezTo>
                                <a:cubicBezTo>
                                  <a:pt x="403" y="366"/>
                                  <a:pt x="404" y="365"/>
                                  <a:pt x="405" y="366"/>
                                </a:cubicBezTo>
                                <a:cubicBezTo>
                                  <a:pt x="406" y="366"/>
                                  <a:pt x="406" y="367"/>
                                  <a:pt x="407" y="368"/>
                                </a:cubicBezTo>
                                <a:cubicBezTo>
                                  <a:pt x="410" y="370"/>
                                  <a:pt x="413" y="369"/>
                                  <a:pt x="416" y="369"/>
                                </a:cubicBezTo>
                                <a:cubicBezTo>
                                  <a:pt x="418" y="369"/>
                                  <a:pt x="419" y="370"/>
                                  <a:pt x="420" y="370"/>
                                </a:cubicBezTo>
                                <a:cubicBezTo>
                                  <a:pt x="424" y="370"/>
                                  <a:pt x="426" y="365"/>
                                  <a:pt x="426" y="361"/>
                                </a:cubicBezTo>
                                <a:cubicBezTo>
                                  <a:pt x="426" y="360"/>
                                  <a:pt x="424" y="359"/>
                                  <a:pt x="423" y="359"/>
                                </a:cubicBezTo>
                                <a:cubicBezTo>
                                  <a:pt x="422" y="358"/>
                                  <a:pt x="422" y="357"/>
                                  <a:pt x="422" y="356"/>
                                </a:cubicBezTo>
                                <a:cubicBezTo>
                                  <a:pt x="422" y="354"/>
                                  <a:pt x="423" y="353"/>
                                  <a:pt x="424" y="351"/>
                                </a:cubicBezTo>
                                <a:cubicBezTo>
                                  <a:pt x="425" y="349"/>
                                  <a:pt x="424" y="347"/>
                                  <a:pt x="425" y="345"/>
                                </a:cubicBezTo>
                                <a:cubicBezTo>
                                  <a:pt x="428" y="345"/>
                                  <a:pt x="428" y="345"/>
                                  <a:pt x="428" y="345"/>
                                </a:cubicBezTo>
                                <a:cubicBezTo>
                                  <a:pt x="430" y="345"/>
                                  <a:pt x="431" y="346"/>
                                  <a:pt x="433" y="346"/>
                                </a:cubicBezTo>
                                <a:cubicBezTo>
                                  <a:pt x="434" y="346"/>
                                  <a:pt x="435" y="345"/>
                                  <a:pt x="436" y="344"/>
                                </a:cubicBezTo>
                                <a:cubicBezTo>
                                  <a:pt x="439" y="343"/>
                                  <a:pt x="440" y="342"/>
                                  <a:pt x="443" y="341"/>
                                </a:cubicBezTo>
                                <a:cubicBezTo>
                                  <a:pt x="444" y="341"/>
                                  <a:pt x="445" y="339"/>
                                  <a:pt x="446" y="339"/>
                                </a:cubicBezTo>
                                <a:cubicBezTo>
                                  <a:pt x="451" y="339"/>
                                  <a:pt x="451" y="339"/>
                                  <a:pt x="451" y="339"/>
                                </a:cubicBezTo>
                                <a:cubicBezTo>
                                  <a:pt x="456" y="339"/>
                                  <a:pt x="458" y="338"/>
                                  <a:pt x="463" y="337"/>
                                </a:cubicBezTo>
                                <a:cubicBezTo>
                                  <a:pt x="464" y="336"/>
                                  <a:pt x="465" y="335"/>
                                  <a:pt x="467" y="335"/>
                                </a:cubicBezTo>
                                <a:cubicBezTo>
                                  <a:pt x="472" y="335"/>
                                  <a:pt x="472" y="335"/>
                                  <a:pt x="472" y="335"/>
                                </a:cubicBezTo>
                                <a:cubicBezTo>
                                  <a:pt x="473" y="335"/>
                                  <a:pt x="474" y="336"/>
                                  <a:pt x="474" y="338"/>
                                </a:cubicBezTo>
                                <a:cubicBezTo>
                                  <a:pt x="474" y="339"/>
                                  <a:pt x="473" y="339"/>
                                  <a:pt x="473" y="340"/>
                                </a:cubicBezTo>
                                <a:cubicBezTo>
                                  <a:pt x="475" y="341"/>
                                  <a:pt x="478" y="341"/>
                                  <a:pt x="478" y="344"/>
                                </a:cubicBezTo>
                                <a:cubicBezTo>
                                  <a:pt x="478" y="348"/>
                                  <a:pt x="478" y="348"/>
                                  <a:pt x="478" y="348"/>
                                </a:cubicBezTo>
                                <a:cubicBezTo>
                                  <a:pt x="478" y="350"/>
                                  <a:pt x="476" y="351"/>
                                  <a:pt x="475" y="354"/>
                                </a:cubicBezTo>
                                <a:cubicBezTo>
                                  <a:pt x="476" y="354"/>
                                  <a:pt x="476" y="354"/>
                                  <a:pt x="477" y="354"/>
                                </a:cubicBezTo>
                                <a:cubicBezTo>
                                  <a:pt x="477" y="354"/>
                                  <a:pt x="477" y="354"/>
                                  <a:pt x="478" y="354"/>
                                </a:cubicBezTo>
                                <a:cubicBezTo>
                                  <a:pt x="479" y="354"/>
                                  <a:pt x="480" y="352"/>
                                  <a:pt x="481" y="352"/>
                                </a:cubicBezTo>
                                <a:cubicBezTo>
                                  <a:pt x="482" y="352"/>
                                  <a:pt x="482" y="353"/>
                                  <a:pt x="483" y="353"/>
                                </a:cubicBezTo>
                                <a:cubicBezTo>
                                  <a:pt x="484" y="353"/>
                                  <a:pt x="485" y="354"/>
                                  <a:pt x="486" y="355"/>
                                </a:cubicBezTo>
                                <a:cubicBezTo>
                                  <a:pt x="486" y="354"/>
                                  <a:pt x="487" y="353"/>
                                  <a:pt x="487" y="352"/>
                                </a:cubicBezTo>
                                <a:cubicBezTo>
                                  <a:pt x="487" y="350"/>
                                  <a:pt x="485" y="350"/>
                                  <a:pt x="485" y="348"/>
                                </a:cubicBezTo>
                                <a:cubicBezTo>
                                  <a:pt x="485" y="345"/>
                                  <a:pt x="488" y="345"/>
                                  <a:pt x="489" y="342"/>
                                </a:cubicBezTo>
                                <a:cubicBezTo>
                                  <a:pt x="492" y="339"/>
                                  <a:pt x="492" y="337"/>
                                  <a:pt x="494" y="334"/>
                                </a:cubicBezTo>
                                <a:cubicBezTo>
                                  <a:pt x="495" y="331"/>
                                  <a:pt x="497" y="330"/>
                                  <a:pt x="497" y="328"/>
                                </a:cubicBezTo>
                                <a:cubicBezTo>
                                  <a:pt x="497" y="326"/>
                                  <a:pt x="497" y="326"/>
                                  <a:pt x="497" y="326"/>
                                </a:cubicBezTo>
                                <a:cubicBezTo>
                                  <a:pt x="495" y="326"/>
                                  <a:pt x="494" y="325"/>
                                  <a:pt x="494" y="324"/>
                                </a:cubicBezTo>
                                <a:cubicBezTo>
                                  <a:pt x="493" y="322"/>
                                  <a:pt x="491" y="321"/>
                                  <a:pt x="491" y="319"/>
                                </a:cubicBezTo>
                                <a:cubicBezTo>
                                  <a:pt x="491" y="317"/>
                                  <a:pt x="493" y="318"/>
                                  <a:pt x="494" y="317"/>
                                </a:cubicBezTo>
                                <a:cubicBezTo>
                                  <a:pt x="497" y="316"/>
                                  <a:pt x="498" y="314"/>
                                  <a:pt x="500" y="312"/>
                                </a:cubicBezTo>
                                <a:cubicBezTo>
                                  <a:pt x="502" y="311"/>
                                  <a:pt x="502" y="310"/>
                                  <a:pt x="504" y="308"/>
                                </a:cubicBezTo>
                                <a:cubicBezTo>
                                  <a:pt x="505" y="307"/>
                                  <a:pt x="506" y="306"/>
                                  <a:pt x="507" y="306"/>
                                </a:cubicBezTo>
                                <a:cubicBezTo>
                                  <a:pt x="508" y="306"/>
                                  <a:pt x="509" y="306"/>
                                  <a:pt x="509" y="306"/>
                                </a:cubicBezTo>
                                <a:cubicBezTo>
                                  <a:pt x="511" y="306"/>
                                  <a:pt x="512" y="304"/>
                                  <a:pt x="512" y="303"/>
                                </a:cubicBezTo>
                                <a:cubicBezTo>
                                  <a:pt x="512" y="299"/>
                                  <a:pt x="512" y="297"/>
                                  <a:pt x="512" y="294"/>
                                </a:cubicBezTo>
                                <a:cubicBezTo>
                                  <a:pt x="512" y="292"/>
                                  <a:pt x="513" y="291"/>
                                  <a:pt x="513" y="289"/>
                                </a:cubicBezTo>
                                <a:cubicBezTo>
                                  <a:pt x="513" y="283"/>
                                  <a:pt x="512" y="288"/>
                                  <a:pt x="517" y="291"/>
                                </a:cubicBezTo>
                                <a:cubicBezTo>
                                  <a:pt x="520" y="292"/>
                                  <a:pt x="523" y="292"/>
                                  <a:pt x="525" y="294"/>
                                </a:cubicBezTo>
                                <a:cubicBezTo>
                                  <a:pt x="525" y="294"/>
                                  <a:pt x="526" y="294"/>
                                  <a:pt x="527" y="294"/>
                                </a:cubicBezTo>
                                <a:cubicBezTo>
                                  <a:pt x="530" y="294"/>
                                  <a:pt x="532" y="297"/>
                                  <a:pt x="532" y="300"/>
                                </a:cubicBezTo>
                                <a:cubicBezTo>
                                  <a:pt x="532" y="305"/>
                                  <a:pt x="532" y="305"/>
                                  <a:pt x="532" y="305"/>
                                </a:cubicBezTo>
                                <a:cubicBezTo>
                                  <a:pt x="532" y="306"/>
                                  <a:pt x="532" y="307"/>
                                  <a:pt x="532" y="309"/>
                                </a:cubicBezTo>
                                <a:cubicBezTo>
                                  <a:pt x="532" y="310"/>
                                  <a:pt x="533" y="311"/>
                                  <a:pt x="532" y="311"/>
                                </a:cubicBezTo>
                                <a:cubicBezTo>
                                  <a:pt x="532" y="312"/>
                                  <a:pt x="531" y="312"/>
                                  <a:pt x="530" y="312"/>
                                </a:cubicBezTo>
                                <a:cubicBezTo>
                                  <a:pt x="528" y="312"/>
                                  <a:pt x="527" y="313"/>
                                  <a:pt x="525" y="313"/>
                                </a:cubicBezTo>
                                <a:cubicBezTo>
                                  <a:pt x="522" y="313"/>
                                  <a:pt x="520" y="312"/>
                                  <a:pt x="517" y="312"/>
                                </a:cubicBezTo>
                                <a:cubicBezTo>
                                  <a:pt x="514" y="312"/>
                                  <a:pt x="514" y="315"/>
                                  <a:pt x="513" y="318"/>
                                </a:cubicBezTo>
                                <a:cubicBezTo>
                                  <a:pt x="512" y="320"/>
                                  <a:pt x="509" y="320"/>
                                  <a:pt x="509" y="322"/>
                                </a:cubicBezTo>
                                <a:cubicBezTo>
                                  <a:pt x="509" y="325"/>
                                  <a:pt x="511" y="327"/>
                                  <a:pt x="513" y="329"/>
                                </a:cubicBezTo>
                                <a:cubicBezTo>
                                  <a:pt x="514" y="330"/>
                                  <a:pt x="515" y="331"/>
                                  <a:pt x="516" y="331"/>
                                </a:cubicBezTo>
                                <a:cubicBezTo>
                                  <a:pt x="519" y="331"/>
                                  <a:pt x="521" y="330"/>
                                  <a:pt x="523" y="330"/>
                                </a:cubicBezTo>
                                <a:cubicBezTo>
                                  <a:pt x="526" y="330"/>
                                  <a:pt x="528" y="331"/>
                                  <a:pt x="530" y="329"/>
                                </a:cubicBezTo>
                                <a:cubicBezTo>
                                  <a:pt x="534" y="326"/>
                                  <a:pt x="534" y="324"/>
                                  <a:pt x="537" y="321"/>
                                </a:cubicBezTo>
                                <a:cubicBezTo>
                                  <a:pt x="539" y="319"/>
                                  <a:pt x="539" y="316"/>
                                  <a:pt x="541" y="316"/>
                                </a:cubicBezTo>
                                <a:cubicBezTo>
                                  <a:pt x="543" y="316"/>
                                  <a:pt x="544" y="317"/>
                                  <a:pt x="545" y="317"/>
                                </a:cubicBezTo>
                                <a:cubicBezTo>
                                  <a:pt x="547" y="317"/>
                                  <a:pt x="548" y="317"/>
                                  <a:pt x="550" y="317"/>
                                </a:cubicBezTo>
                                <a:cubicBezTo>
                                  <a:pt x="552" y="317"/>
                                  <a:pt x="554" y="316"/>
                                  <a:pt x="556" y="316"/>
                                </a:cubicBezTo>
                                <a:cubicBezTo>
                                  <a:pt x="559" y="316"/>
                                  <a:pt x="560" y="316"/>
                                  <a:pt x="563" y="315"/>
                                </a:cubicBezTo>
                                <a:cubicBezTo>
                                  <a:pt x="565" y="314"/>
                                  <a:pt x="564" y="312"/>
                                  <a:pt x="565" y="311"/>
                                </a:cubicBezTo>
                                <a:cubicBezTo>
                                  <a:pt x="567" y="309"/>
                                  <a:pt x="569" y="310"/>
                                  <a:pt x="571" y="310"/>
                                </a:cubicBezTo>
                                <a:cubicBezTo>
                                  <a:pt x="573" y="310"/>
                                  <a:pt x="574" y="309"/>
                                  <a:pt x="577" y="308"/>
                                </a:cubicBezTo>
                                <a:cubicBezTo>
                                  <a:pt x="581" y="306"/>
                                  <a:pt x="583" y="304"/>
                                  <a:pt x="588" y="304"/>
                                </a:cubicBezTo>
                                <a:cubicBezTo>
                                  <a:pt x="589" y="304"/>
                                  <a:pt x="589" y="304"/>
                                  <a:pt x="589" y="304"/>
                                </a:cubicBezTo>
                                <a:cubicBezTo>
                                  <a:pt x="590" y="306"/>
                                  <a:pt x="591" y="308"/>
                                  <a:pt x="592" y="308"/>
                                </a:cubicBezTo>
                                <a:cubicBezTo>
                                  <a:pt x="594" y="308"/>
                                  <a:pt x="594" y="306"/>
                                  <a:pt x="594" y="305"/>
                                </a:cubicBezTo>
                                <a:cubicBezTo>
                                  <a:pt x="594" y="304"/>
                                  <a:pt x="594" y="304"/>
                                  <a:pt x="594" y="303"/>
                                </a:cubicBezTo>
                                <a:cubicBezTo>
                                  <a:pt x="594" y="301"/>
                                  <a:pt x="597" y="301"/>
                                  <a:pt x="599" y="301"/>
                                </a:cubicBezTo>
                                <a:cubicBezTo>
                                  <a:pt x="600" y="301"/>
                                  <a:pt x="600" y="300"/>
                                  <a:pt x="601" y="299"/>
                                </a:cubicBezTo>
                                <a:cubicBezTo>
                                  <a:pt x="605" y="298"/>
                                  <a:pt x="606" y="297"/>
                                  <a:pt x="610" y="297"/>
                                </a:cubicBezTo>
                                <a:cubicBezTo>
                                  <a:pt x="611" y="297"/>
                                  <a:pt x="611" y="297"/>
                                  <a:pt x="611" y="298"/>
                                </a:cubicBezTo>
                                <a:cubicBezTo>
                                  <a:pt x="611" y="299"/>
                                  <a:pt x="611" y="299"/>
                                  <a:pt x="611" y="299"/>
                                </a:cubicBezTo>
                                <a:cubicBezTo>
                                  <a:pt x="609" y="299"/>
                                  <a:pt x="606" y="298"/>
                                  <a:pt x="606" y="301"/>
                                </a:cubicBezTo>
                                <a:cubicBezTo>
                                  <a:pt x="606" y="302"/>
                                  <a:pt x="607" y="302"/>
                                  <a:pt x="607" y="304"/>
                                </a:cubicBezTo>
                                <a:cubicBezTo>
                                  <a:pt x="605" y="304"/>
                                  <a:pt x="602" y="303"/>
                                  <a:pt x="602" y="306"/>
                                </a:cubicBezTo>
                                <a:cubicBezTo>
                                  <a:pt x="602" y="306"/>
                                  <a:pt x="603" y="307"/>
                                  <a:pt x="603" y="308"/>
                                </a:cubicBezTo>
                                <a:cubicBezTo>
                                  <a:pt x="603" y="309"/>
                                  <a:pt x="601" y="309"/>
                                  <a:pt x="600" y="310"/>
                                </a:cubicBezTo>
                                <a:cubicBezTo>
                                  <a:pt x="599" y="310"/>
                                  <a:pt x="598" y="312"/>
                                  <a:pt x="597" y="312"/>
                                </a:cubicBezTo>
                                <a:cubicBezTo>
                                  <a:pt x="594" y="312"/>
                                  <a:pt x="594" y="312"/>
                                  <a:pt x="594" y="312"/>
                                </a:cubicBezTo>
                                <a:cubicBezTo>
                                  <a:pt x="592" y="312"/>
                                  <a:pt x="591" y="313"/>
                                  <a:pt x="591" y="314"/>
                                </a:cubicBezTo>
                                <a:cubicBezTo>
                                  <a:pt x="591" y="315"/>
                                  <a:pt x="592" y="315"/>
                                  <a:pt x="593" y="315"/>
                                </a:cubicBezTo>
                                <a:cubicBezTo>
                                  <a:pt x="594" y="317"/>
                                  <a:pt x="595" y="317"/>
                                  <a:pt x="597" y="317"/>
                                </a:cubicBezTo>
                                <a:cubicBezTo>
                                  <a:pt x="601" y="317"/>
                                  <a:pt x="603" y="315"/>
                                  <a:pt x="607" y="315"/>
                                </a:cubicBezTo>
                                <a:cubicBezTo>
                                  <a:pt x="609" y="315"/>
                                  <a:pt x="609" y="315"/>
                                  <a:pt x="609" y="315"/>
                                </a:cubicBezTo>
                                <a:cubicBezTo>
                                  <a:pt x="609" y="320"/>
                                  <a:pt x="609" y="320"/>
                                  <a:pt x="609" y="320"/>
                                </a:cubicBezTo>
                                <a:cubicBezTo>
                                  <a:pt x="609" y="320"/>
                                  <a:pt x="610" y="320"/>
                                  <a:pt x="610" y="320"/>
                                </a:cubicBezTo>
                                <a:cubicBezTo>
                                  <a:pt x="612" y="320"/>
                                  <a:pt x="612" y="318"/>
                                  <a:pt x="613" y="316"/>
                                </a:cubicBezTo>
                                <a:cubicBezTo>
                                  <a:pt x="614" y="314"/>
                                  <a:pt x="615" y="312"/>
                                  <a:pt x="617" y="310"/>
                                </a:cubicBezTo>
                                <a:cubicBezTo>
                                  <a:pt x="618" y="309"/>
                                  <a:pt x="619" y="307"/>
                                  <a:pt x="620" y="307"/>
                                </a:cubicBezTo>
                                <a:cubicBezTo>
                                  <a:pt x="624" y="307"/>
                                  <a:pt x="626" y="309"/>
                                  <a:pt x="630" y="309"/>
                                </a:cubicBezTo>
                                <a:cubicBezTo>
                                  <a:pt x="633" y="309"/>
                                  <a:pt x="633" y="309"/>
                                  <a:pt x="633" y="309"/>
                                </a:cubicBezTo>
                                <a:cubicBezTo>
                                  <a:pt x="634" y="309"/>
                                  <a:pt x="635" y="311"/>
                                  <a:pt x="636" y="311"/>
                                </a:cubicBezTo>
                                <a:cubicBezTo>
                                  <a:pt x="638" y="311"/>
                                  <a:pt x="638" y="306"/>
                                  <a:pt x="640" y="306"/>
                                </a:cubicBezTo>
                                <a:cubicBezTo>
                                  <a:pt x="642" y="306"/>
                                  <a:pt x="643" y="307"/>
                                  <a:pt x="645" y="307"/>
                                </a:cubicBezTo>
                                <a:cubicBezTo>
                                  <a:pt x="648" y="307"/>
                                  <a:pt x="648" y="302"/>
                                  <a:pt x="652" y="302"/>
                                </a:cubicBezTo>
                                <a:cubicBezTo>
                                  <a:pt x="653" y="302"/>
                                  <a:pt x="653" y="302"/>
                                  <a:pt x="653" y="302"/>
                                </a:cubicBezTo>
                                <a:cubicBezTo>
                                  <a:pt x="653" y="304"/>
                                  <a:pt x="653" y="304"/>
                                  <a:pt x="653" y="304"/>
                                </a:cubicBezTo>
                                <a:cubicBezTo>
                                  <a:pt x="653" y="307"/>
                                  <a:pt x="650" y="308"/>
                                  <a:pt x="650" y="311"/>
                                </a:cubicBezTo>
                                <a:cubicBezTo>
                                  <a:pt x="650" y="315"/>
                                  <a:pt x="650" y="315"/>
                                  <a:pt x="650" y="315"/>
                                </a:cubicBezTo>
                                <a:cubicBezTo>
                                  <a:pt x="651" y="315"/>
                                  <a:pt x="651" y="316"/>
                                  <a:pt x="652" y="316"/>
                                </a:cubicBezTo>
                                <a:cubicBezTo>
                                  <a:pt x="655" y="316"/>
                                  <a:pt x="653" y="311"/>
                                  <a:pt x="656" y="311"/>
                                </a:cubicBezTo>
                                <a:cubicBezTo>
                                  <a:pt x="663" y="311"/>
                                  <a:pt x="663" y="311"/>
                                  <a:pt x="663" y="311"/>
                                </a:cubicBezTo>
                                <a:cubicBezTo>
                                  <a:pt x="665" y="311"/>
                                  <a:pt x="666" y="309"/>
                                  <a:pt x="667" y="308"/>
                                </a:cubicBezTo>
                                <a:cubicBezTo>
                                  <a:pt x="669" y="307"/>
                                  <a:pt x="671" y="306"/>
                                  <a:pt x="671" y="304"/>
                                </a:cubicBezTo>
                                <a:cubicBezTo>
                                  <a:pt x="671" y="303"/>
                                  <a:pt x="671" y="301"/>
                                  <a:pt x="670" y="300"/>
                                </a:cubicBezTo>
                                <a:cubicBezTo>
                                  <a:pt x="669" y="299"/>
                                  <a:pt x="668" y="300"/>
                                  <a:pt x="667" y="300"/>
                                </a:cubicBezTo>
                                <a:cubicBezTo>
                                  <a:pt x="667" y="297"/>
                                  <a:pt x="667" y="297"/>
                                  <a:pt x="667" y="297"/>
                                </a:cubicBezTo>
                                <a:cubicBezTo>
                                  <a:pt x="667" y="293"/>
                                  <a:pt x="669" y="291"/>
                                  <a:pt x="669" y="287"/>
                                </a:cubicBezTo>
                                <a:cubicBezTo>
                                  <a:pt x="670" y="287"/>
                                  <a:pt x="670" y="287"/>
                                  <a:pt x="670" y="287"/>
                                </a:cubicBezTo>
                                <a:cubicBezTo>
                                  <a:pt x="672" y="287"/>
                                  <a:pt x="673" y="289"/>
                                  <a:pt x="675" y="289"/>
                                </a:cubicBezTo>
                                <a:cubicBezTo>
                                  <a:pt x="675" y="289"/>
                                  <a:pt x="675" y="289"/>
                                  <a:pt x="675" y="288"/>
                                </a:cubicBezTo>
                                <a:cubicBezTo>
                                  <a:pt x="675" y="282"/>
                                  <a:pt x="675" y="282"/>
                                  <a:pt x="675" y="282"/>
                                </a:cubicBezTo>
                                <a:cubicBezTo>
                                  <a:pt x="675" y="281"/>
                                  <a:pt x="676" y="280"/>
                                  <a:pt x="677" y="280"/>
                                </a:cubicBezTo>
                                <a:cubicBezTo>
                                  <a:pt x="679" y="280"/>
                                  <a:pt x="679" y="282"/>
                                  <a:pt x="680" y="284"/>
                                </a:cubicBezTo>
                                <a:cubicBezTo>
                                  <a:pt x="681" y="286"/>
                                  <a:pt x="683" y="286"/>
                                  <a:pt x="685" y="286"/>
                                </a:cubicBezTo>
                                <a:cubicBezTo>
                                  <a:pt x="690" y="286"/>
                                  <a:pt x="690" y="286"/>
                                  <a:pt x="690" y="286"/>
                                </a:cubicBezTo>
                                <a:cubicBezTo>
                                  <a:pt x="691" y="286"/>
                                  <a:pt x="691" y="287"/>
                                  <a:pt x="692" y="287"/>
                                </a:cubicBezTo>
                                <a:cubicBezTo>
                                  <a:pt x="695" y="288"/>
                                  <a:pt x="697" y="289"/>
                                  <a:pt x="699" y="292"/>
                                </a:cubicBezTo>
                                <a:cubicBezTo>
                                  <a:pt x="702" y="294"/>
                                  <a:pt x="703" y="296"/>
                                  <a:pt x="703" y="300"/>
                                </a:cubicBezTo>
                                <a:cubicBezTo>
                                  <a:pt x="703" y="302"/>
                                  <a:pt x="702" y="303"/>
                                  <a:pt x="702" y="305"/>
                                </a:cubicBezTo>
                                <a:cubicBezTo>
                                  <a:pt x="702" y="306"/>
                                  <a:pt x="702" y="307"/>
                                  <a:pt x="703" y="307"/>
                                </a:cubicBezTo>
                                <a:cubicBezTo>
                                  <a:pt x="705" y="307"/>
                                  <a:pt x="705" y="306"/>
                                  <a:pt x="707" y="305"/>
                                </a:cubicBezTo>
                                <a:cubicBezTo>
                                  <a:pt x="708" y="305"/>
                                  <a:pt x="708" y="304"/>
                                  <a:pt x="709" y="304"/>
                                </a:cubicBezTo>
                                <a:cubicBezTo>
                                  <a:pt x="711" y="304"/>
                                  <a:pt x="712" y="307"/>
                                  <a:pt x="713" y="308"/>
                                </a:cubicBezTo>
                                <a:cubicBezTo>
                                  <a:pt x="716" y="310"/>
                                  <a:pt x="718" y="310"/>
                                  <a:pt x="722" y="310"/>
                                </a:cubicBezTo>
                                <a:cubicBezTo>
                                  <a:pt x="722" y="313"/>
                                  <a:pt x="722" y="313"/>
                                  <a:pt x="722" y="313"/>
                                </a:cubicBezTo>
                                <a:cubicBezTo>
                                  <a:pt x="722" y="314"/>
                                  <a:pt x="721" y="315"/>
                                  <a:pt x="721" y="315"/>
                                </a:cubicBezTo>
                                <a:cubicBezTo>
                                  <a:pt x="718" y="315"/>
                                  <a:pt x="718" y="313"/>
                                  <a:pt x="716" y="313"/>
                                </a:cubicBezTo>
                                <a:cubicBezTo>
                                  <a:pt x="715" y="313"/>
                                  <a:pt x="715" y="313"/>
                                  <a:pt x="715" y="313"/>
                                </a:cubicBezTo>
                                <a:cubicBezTo>
                                  <a:pt x="715" y="314"/>
                                  <a:pt x="715" y="314"/>
                                  <a:pt x="715" y="314"/>
                                </a:cubicBezTo>
                                <a:cubicBezTo>
                                  <a:pt x="715" y="315"/>
                                  <a:pt x="716" y="315"/>
                                  <a:pt x="716" y="316"/>
                                </a:cubicBezTo>
                                <a:cubicBezTo>
                                  <a:pt x="717" y="317"/>
                                  <a:pt x="718" y="318"/>
                                  <a:pt x="719" y="319"/>
                                </a:cubicBezTo>
                                <a:cubicBezTo>
                                  <a:pt x="720" y="320"/>
                                  <a:pt x="720" y="322"/>
                                  <a:pt x="721" y="323"/>
                                </a:cubicBezTo>
                                <a:cubicBezTo>
                                  <a:pt x="722" y="324"/>
                                  <a:pt x="723" y="323"/>
                                  <a:pt x="724" y="324"/>
                                </a:cubicBezTo>
                                <a:cubicBezTo>
                                  <a:pt x="725" y="325"/>
                                  <a:pt x="725" y="326"/>
                                  <a:pt x="725" y="327"/>
                                </a:cubicBezTo>
                                <a:cubicBezTo>
                                  <a:pt x="725" y="328"/>
                                  <a:pt x="726" y="328"/>
                                  <a:pt x="727" y="329"/>
                                </a:cubicBezTo>
                                <a:cubicBezTo>
                                  <a:pt x="727" y="332"/>
                                  <a:pt x="727" y="333"/>
                                  <a:pt x="728" y="336"/>
                                </a:cubicBezTo>
                                <a:cubicBezTo>
                                  <a:pt x="729" y="336"/>
                                  <a:pt x="729" y="336"/>
                                  <a:pt x="729" y="336"/>
                                </a:cubicBezTo>
                                <a:cubicBezTo>
                                  <a:pt x="730" y="336"/>
                                  <a:pt x="731" y="335"/>
                                  <a:pt x="731" y="333"/>
                                </a:cubicBezTo>
                                <a:cubicBezTo>
                                  <a:pt x="731" y="330"/>
                                  <a:pt x="730" y="328"/>
                                  <a:pt x="730" y="324"/>
                                </a:cubicBezTo>
                                <a:cubicBezTo>
                                  <a:pt x="730" y="322"/>
                                  <a:pt x="732" y="322"/>
                                  <a:pt x="733" y="320"/>
                                </a:cubicBezTo>
                                <a:cubicBezTo>
                                  <a:pt x="735" y="318"/>
                                  <a:pt x="736" y="316"/>
                                  <a:pt x="736" y="313"/>
                                </a:cubicBezTo>
                                <a:cubicBezTo>
                                  <a:pt x="736" y="311"/>
                                  <a:pt x="736" y="309"/>
                                  <a:pt x="734" y="309"/>
                                </a:cubicBezTo>
                                <a:cubicBezTo>
                                  <a:pt x="733" y="309"/>
                                  <a:pt x="733" y="310"/>
                                  <a:pt x="732" y="310"/>
                                </a:cubicBezTo>
                                <a:cubicBezTo>
                                  <a:pt x="731" y="310"/>
                                  <a:pt x="731" y="308"/>
                                  <a:pt x="731" y="307"/>
                                </a:cubicBezTo>
                                <a:cubicBezTo>
                                  <a:pt x="730" y="306"/>
                                  <a:pt x="730" y="305"/>
                                  <a:pt x="730" y="304"/>
                                </a:cubicBezTo>
                                <a:cubicBezTo>
                                  <a:pt x="730" y="302"/>
                                  <a:pt x="732" y="301"/>
                                  <a:pt x="732" y="299"/>
                                </a:cubicBezTo>
                                <a:cubicBezTo>
                                  <a:pt x="732" y="295"/>
                                  <a:pt x="732" y="295"/>
                                  <a:pt x="732" y="295"/>
                                </a:cubicBezTo>
                                <a:cubicBezTo>
                                  <a:pt x="731" y="295"/>
                                  <a:pt x="731" y="295"/>
                                  <a:pt x="731" y="295"/>
                                </a:cubicBezTo>
                                <a:cubicBezTo>
                                  <a:pt x="730" y="296"/>
                                  <a:pt x="729" y="298"/>
                                  <a:pt x="728" y="298"/>
                                </a:cubicBezTo>
                                <a:cubicBezTo>
                                  <a:pt x="727" y="296"/>
                                  <a:pt x="727" y="294"/>
                                  <a:pt x="725" y="294"/>
                                </a:cubicBezTo>
                                <a:cubicBezTo>
                                  <a:pt x="723" y="293"/>
                                  <a:pt x="722" y="294"/>
                                  <a:pt x="720" y="294"/>
                                </a:cubicBezTo>
                                <a:cubicBezTo>
                                  <a:pt x="720" y="292"/>
                                  <a:pt x="720" y="292"/>
                                  <a:pt x="720" y="292"/>
                                </a:cubicBezTo>
                                <a:cubicBezTo>
                                  <a:pt x="720" y="291"/>
                                  <a:pt x="721" y="291"/>
                                  <a:pt x="721" y="289"/>
                                </a:cubicBezTo>
                                <a:cubicBezTo>
                                  <a:pt x="722" y="287"/>
                                  <a:pt x="722" y="286"/>
                                  <a:pt x="722" y="284"/>
                                </a:cubicBezTo>
                                <a:cubicBezTo>
                                  <a:pt x="723" y="284"/>
                                  <a:pt x="724" y="284"/>
                                  <a:pt x="725" y="284"/>
                                </a:cubicBezTo>
                                <a:cubicBezTo>
                                  <a:pt x="725" y="282"/>
                                  <a:pt x="725" y="282"/>
                                  <a:pt x="725" y="282"/>
                                </a:cubicBezTo>
                                <a:cubicBezTo>
                                  <a:pt x="725" y="280"/>
                                  <a:pt x="723" y="279"/>
                                  <a:pt x="723" y="277"/>
                                </a:cubicBezTo>
                                <a:cubicBezTo>
                                  <a:pt x="723" y="276"/>
                                  <a:pt x="725" y="276"/>
                                  <a:pt x="725" y="275"/>
                                </a:cubicBezTo>
                                <a:cubicBezTo>
                                  <a:pt x="726" y="272"/>
                                  <a:pt x="726" y="270"/>
                                  <a:pt x="726" y="267"/>
                                </a:cubicBezTo>
                                <a:cubicBezTo>
                                  <a:pt x="726" y="266"/>
                                  <a:pt x="724" y="265"/>
                                  <a:pt x="724" y="264"/>
                                </a:cubicBezTo>
                                <a:cubicBezTo>
                                  <a:pt x="724" y="262"/>
                                  <a:pt x="725" y="261"/>
                                  <a:pt x="726" y="259"/>
                                </a:cubicBezTo>
                                <a:cubicBezTo>
                                  <a:pt x="726" y="258"/>
                                  <a:pt x="725" y="256"/>
                                  <a:pt x="726" y="254"/>
                                </a:cubicBezTo>
                                <a:cubicBezTo>
                                  <a:pt x="727" y="253"/>
                                  <a:pt x="729" y="253"/>
                                  <a:pt x="731" y="252"/>
                                </a:cubicBezTo>
                                <a:cubicBezTo>
                                  <a:pt x="733" y="250"/>
                                  <a:pt x="734" y="249"/>
                                  <a:pt x="737" y="247"/>
                                </a:cubicBezTo>
                                <a:cubicBezTo>
                                  <a:pt x="739" y="246"/>
                                  <a:pt x="741" y="248"/>
                                  <a:pt x="743" y="246"/>
                                </a:cubicBezTo>
                                <a:cubicBezTo>
                                  <a:pt x="745" y="245"/>
                                  <a:pt x="745" y="243"/>
                                  <a:pt x="747" y="241"/>
                                </a:cubicBezTo>
                                <a:cubicBezTo>
                                  <a:pt x="748" y="240"/>
                                  <a:pt x="749" y="239"/>
                                  <a:pt x="750" y="238"/>
                                </a:cubicBezTo>
                                <a:cubicBezTo>
                                  <a:pt x="751" y="234"/>
                                  <a:pt x="750" y="231"/>
                                  <a:pt x="752" y="227"/>
                                </a:cubicBezTo>
                                <a:cubicBezTo>
                                  <a:pt x="753" y="223"/>
                                  <a:pt x="755" y="221"/>
                                  <a:pt x="758" y="217"/>
                                </a:cubicBezTo>
                                <a:cubicBezTo>
                                  <a:pt x="759" y="215"/>
                                  <a:pt x="758" y="213"/>
                                  <a:pt x="761" y="212"/>
                                </a:cubicBezTo>
                                <a:cubicBezTo>
                                  <a:pt x="762" y="214"/>
                                  <a:pt x="762" y="218"/>
                                  <a:pt x="765" y="218"/>
                                </a:cubicBezTo>
                                <a:cubicBezTo>
                                  <a:pt x="767" y="218"/>
                                  <a:pt x="768" y="217"/>
                                  <a:pt x="770" y="216"/>
                                </a:cubicBezTo>
                                <a:cubicBezTo>
                                  <a:pt x="774" y="216"/>
                                  <a:pt x="776" y="217"/>
                                  <a:pt x="779" y="219"/>
                                </a:cubicBezTo>
                                <a:cubicBezTo>
                                  <a:pt x="782" y="221"/>
                                  <a:pt x="784" y="221"/>
                                  <a:pt x="786" y="224"/>
                                </a:cubicBezTo>
                                <a:cubicBezTo>
                                  <a:pt x="785" y="225"/>
                                  <a:pt x="785" y="225"/>
                                  <a:pt x="785" y="225"/>
                                </a:cubicBezTo>
                                <a:cubicBezTo>
                                  <a:pt x="784" y="225"/>
                                  <a:pt x="782" y="225"/>
                                  <a:pt x="781" y="227"/>
                                </a:cubicBezTo>
                                <a:cubicBezTo>
                                  <a:pt x="779" y="230"/>
                                  <a:pt x="780" y="233"/>
                                  <a:pt x="779" y="237"/>
                                </a:cubicBezTo>
                                <a:cubicBezTo>
                                  <a:pt x="779" y="240"/>
                                  <a:pt x="778" y="242"/>
                                  <a:pt x="777" y="244"/>
                                </a:cubicBezTo>
                                <a:cubicBezTo>
                                  <a:pt x="776" y="247"/>
                                  <a:pt x="772" y="245"/>
                                  <a:pt x="772" y="248"/>
                                </a:cubicBezTo>
                                <a:cubicBezTo>
                                  <a:pt x="772" y="249"/>
                                  <a:pt x="773" y="250"/>
                                  <a:pt x="773" y="252"/>
                                </a:cubicBezTo>
                                <a:cubicBezTo>
                                  <a:pt x="773" y="254"/>
                                  <a:pt x="772" y="255"/>
                                  <a:pt x="772" y="257"/>
                                </a:cubicBezTo>
                                <a:cubicBezTo>
                                  <a:pt x="772" y="258"/>
                                  <a:pt x="773" y="258"/>
                                  <a:pt x="773" y="258"/>
                                </a:cubicBezTo>
                                <a:cubicBezTo>
                                  <a:pt x="774" y="259"/>
                                  <a:pt x="773" y="260"/>
                                  <a:pt x="773" y="261"/>
                                </a:cubicBezTo>
                                <a:cubicBezTo>
                                  <a:pt x="773" y="268"/>
                                  <a:pt x="772" y="272"/>
                                  <a:pt x="771" y="279"/>
                                </a:cubicBezTo>
                                <a:cubicBezTo>
                                  <a:pt x="771" y="279"/>
                                  <a:pt x="770" y="279"/>
                                  <a:pt x="769" y="279"/>
                                </a:cubicBezTo>
                                <a:cubicBezTo>
                                  <a:pt x="769" y="285"/>
                                  <a:pt x="769" y="285"/>
                                  <a:pt x="769" y="285"/>
                                </a:cubicBezTo>
                                <a:cubicBezTo>
                                  <a:pt x="765" y="310"/>
                                  <a:pt x="765" y="310"/>
                                  <a:pt x="765" y="310"/>
                                </a:cubicBezTo>
                                <a:cubicBezTo>
                                  <a:pt x="765" y="313"/>
                                  <a:pt x="765" y="315"/>
                                  <a:pt x="768" y="317"/>
                                </a:cubicBezTo>
                                <a:cubicBezTo>
                                  <a:pt x="769" y="318"/>
                                  <a:pt x="770" y="318"/>
                                  <a:pt x="772" y="319"/>
                                </a:cubicBezTo>
                                <a:cubicBezTo>
                                  <a:pt x="774" y="322"/>
                                  <a:pt x="775" y="323"/>
                                  <a:pt x="776" y="326"/>
                                </a:cubicBezTo>
                                <a:cubicBezTo>
                                  <a:pt x="773" y="327"/>
                                  <a:pt x="769" y="326"/>
                                  <a:pt x="769" y="330"/>
                                </a:cubicBezTo>
                                <a:cubicBezTo>
                                  <a:pt x="769" y="331"/>
                                  <a:pt x="770" y="332"/>
                                  <a:pt x="770" y="333"/>
                                </a:cubicBezTo>
                                <a:cubicBezTo>
                                  <a:pt x="770" y="335"/>
                                  <a:pt x="770" y="336"/>
                                  <a:pt x="770" y="339"/>
                                </a:cubicBezTo>
                                <a:cubicBezTo>
                                  <a:pt x="770" y="341"/>
                                  <a:pt x="770" y="343"/>
                                  <a:pt x="769" y="345"/>
                                </a:cubicBezTo>
                                <a:cubicBezTo>
                                  <a:pt x="769" y="347"/>
                                  <a:pt x="766" y="346"/>
                                  <a:pt x="765" y="347"/>
                                </a:cubicBezTo>
                                <a:cubicBezTo>
                                  <a:pt x="763" y="347"/>
                                  <a:pt x="763" y="349"/>
                                  <a:pt x="762" y="350"/>
                                </a:cubicBezTo>
                                <a:cubicBezTo>
                                  <a:pt x="761" y="352"/>
                                  <a:pt x="759" y="352"/>
                                  <a:pt x="759" y="354"/>
                                </a:cubicBezTo>
                                <a:cubicBezTo>
                                  <a:pt x="758" y="356"/>
                                  <a:pt x="759" y="358"/>
                                  <a:pt x="757" y="359"/>
                                </a:cubicBezTo>
                                <a:cubicBezTo>
                                  <a:pt x="755" y="360"/>
                                  <a:pt x="754" y="360"/>
                                  <a:pt x="752" y="360"/>
                                </a:cubicBezTo>
                                <a:cubicBezTo>
                                  <a:pt x="750" y="360"/>
                                  <a:pt x="750" y="363"/>
                                  <a:pt x="749" y="364"/>
                                </a:cubicBezTo>
                                <a:cubicBezTo>
                                  <a:pt x="748" y="365"/>
                                  <a:pt x="746" y="365"/>
                                  <a:pt x="745" y="365"/>
                                </a:cubicBezTo>
                                <a:cubicBezTo>
                                  <a:pt x="743" y="365"/>
                                  <a:pt x="741" y="364"/>
                                  <a:pt x="739" y="364"/>
                                </a:cubicBezTo>
                                <a:cubicBezTo>
                                  <a:pt x="737" y="364"/>
                                  <a:pt x="736" y="366"/>
                                  <a:pt x="734" y="366"/>
                                </a:cubicBezTo>
                                <a:cubicBezTo>
                                  <a:pt x="728" y="366"/>
                                  <a:pt x="728" y="366"/>
                                  <a:pt x="728" y="366"/>
                                </a:cubicBezTo>
                                <a:cubicBezTo>
                                  <a:pt x="726" y="366"/>
                                  <a:pt x="725" y="366"/>
                                  <a:pt x="724" y="366"/>
                                </a:cubicBezTo>
                                <a:cubicBezTo>
                                  <a:pt x="722" y="366"/>
                                  <a:pt x="720" y="367"/>
                                  <a:pt x="720" y="368"/>
                                </a:cubicBezTo>
                                <a:cubicBezTo>
                                  <a:pt x="720" y="371"/>
                                  <a:pt x="723" y="372"/>
                                  <a:pt x="725" y="373"/>
                                </a:cubicBezTo>
                                <a:cubicBezTo>
                                  <a:pt x="727" y="374"/>
                                  <a:pt x="728" y="376"/>
                                  <a:pt x="730" y="377"/>
                                </a:cubicBezTo>
                                <a:cubicBezTo>
                                  <a:pt x="735" y="378"/>
                                  <a:pt x="737" y="379"/>
                                  <a:pt x="742" y="379"/>
                                </a:cubicBezTo>
                                <a:cubicBezTo>
                                  <a:pt x="747" y="379"/>
                                  <a:pt x="750" y="377"/>
                                  <a:pt x="755" y="377"/>
                                </a:cubicBezTo>
                                <a:cubicBezTo>
                                  <a:pt x="756" y="377"/>
                                  <a:pt x="757" y="378"/>
                                  <a:pt x="758" y="378"/>
                                </a:cubicBezTo>
                                <a:cubicBezTo>
                                  <a:pt x="760" y="378"/>
                                  <a:pt x="760" y="375"/>
                                  <a:pt x="762" y="374"/>
                                </a:cubicBezTo>
                                <a:cubicBezTo>
                                  <a:pt x="763" y="372"/>
                                  <a:pt x="765" y="372"/>
                                  <a:pt x="766" y="371"/>
                                </a:cubicBezTo>
                                <a:cubicBezTo>
                                  <a:pt x="769" y="369"/>
                                  <a:pt x="769" y="366"/>
                                  <a:pt x="773" y="364"/>
                                </a:cubicBezTo>
                                <a:cubicBezTo>
                                  <a:pt x="776" y="363"/>
                                  <a:pt x="776" y="359"/>
                                  <a:pt x="779" y="358"/>
                                </a:cubicBezTo>
                                <a:cubicBezTo>
                                  <a:pt x="782" y="358"/>
                                  <a:pt x="783" y="357"/>
                                  <a:pt x="786" y="356"/>
                                </a:cubicBezTo>
                                <a:cubicBezTo>
                                  <a:pt x="787" y="355"/>
                                  <a:pt x="788" y="355"/>
                                  <a:pt x="788" y="353"/>
                                </a:cubicBezTo>
                                <a:cubicBezTo>
                                  <a:pt x="788" y="348"/>
                                  <a:pt x="788" y="348"/>
                                  <a:pt x="788" y="348"/>
                                </a:cubicBezTo>
                                <a:cubicBezTo>
                                  <a:pt x="788" y="347"/>
                                  <a:pt x="787" y="346"/>
                                  <a:pt x="787" y="345"/>
                                </a:cubicBezTo>
                                <a:cubicBezTo>
                                  <a:pt x="786" y="342"/>
                                  <a:pt x="785" y="341"/>
                                  <a:pt x="785" y="338"/>
                                </a:cubicBezTo>
                                <a:cubicBezTo>
                                  <a:pt x="785" y="335"/>
                                  <a:pt x="785" y="335"/>
                                  <a:pt x="785" y="335"/>
                                </a:cubicBezTo>
                                <a:cubicBezTo>
                                  <a:pt x="785" y="332"/>
                                  <a:pt x="783" y="330"/>
                                  <a:pt x="783" y="327"/>
                                </a:cubicBezTo>
                                <a:cubicBezTo>
                                  <a:pt x="783" y="324"/>
                                  <a:pt x="786" y="323"/>
                                  <a:pt x="787" y="321"/>
                                </a:cubicBezTo>
                                <a:cubicBezTo>
                                  <a:pt x="788" y="318"/>
                                  <a:pt x="788" y="315"/>
                                  <a:pt x="790" y="315"/>
                                </a:cubicBezTo>
                                <a:cubicBezTo>
                                  <a:pt x="792" y="315"/>
                                  <a:pt x="793" y="317"/>
                                  <a:pt x="795" y="317"/>
                                </a:cubicBezTo>
                                <a:cubicBezTo>
                                  <a:pt x="800" y="317"/>
                                  <a:pt x="803" y="315"/>
                                  <a:pt x="808" y="315"/>
                                </a:cubicBezTo>
                                <a:cubicBezTo>
                                  <a:pt x="810" y="315"/>
                                  <a:pt x="811" y="316"/>
                                  <a:pt x="812" y="317"/>
                                </a:cubicBezTo>
                                <a:cubicBezTo>
                                  <a:pt x="814" y="318"/>
                                  <a:pt x="815" y="319"/>
                                  <a:pt x="815" y="320"/>
                                </a:cubicBezTo>
                                <a:cubicBezTo>
                                  <a:pt x="815" y="326"/>
                                  <a:pt x="812" y="328"/>
                                  <a:pt x="812" y="334"/>
                                </a:cubicBezTo>
                                <a:cubicBezTo>
                                  <a:pt x="812" y="336"/>
                                  <a:pt x="812" y="337"/>
                                  <a:pt x="812" y="338"/>
                                </a:cubicBezTo>
                                <a:cubicBezTo>
                                  <a:pt x="812" y="343"/>
                                  <a:pt x="811" y="345"/>
                                  <a:pt x="811" y="350"/>
                                </a:cubicBezTo>
                                <a:cubicBezTo>
                                  <a:pt x="811" y="351"/>
                                  <a:pt x="812" y="352"/>
                                  <a:pt x="813" y="353"/>
                                </a:cubicBezTo>
                                <a:cubicBezTo>
                                  <a:pt x="815" y="355"/>
                                  <a:pt x="816" y="356"/>
                                  <a:pt x="818" y="356"/>
                                </a:cubicBezTo>
                                <a:cubicBezTo>
                                  <a:pt x="823" y="356"/>
                                  <a:pt x="823" y="356"/>
                                  <a:pt x="823" y="356"/>
                                </a:cubicBezTo>
                                <a:cubicBezTo>
                                  <a:pt x="824" y="356"/>
                                  <a:pt x="825" y="355"/>
                                  <a:pt x="826" y="355"/>
                                </a:cubicBezTo>
                                <a:cubicBezTo>
                                  <a:pt x="831" y="355"/>
                                  <a:pt x="831" y="355"/>
                                  <a:pt x="831" y="355"/>
                                </a:cubicBezTo>
                                <a:cubicBezTo>
                                  <a:pt x="831" y="355"/>
                                  <a:pt x="831" y="354"/>
                                  <a:pt x="831" y="353"/>
                                </a:cubicBezTo>
                                <a:cubicBezTo>
                                  <a:pt x="827" y="353"/>
                                  <a:pt x="825" y="352"/>
                                  <a:pt x="821" y="351"/>
                                </a:cubicBezTo>
                                <a:cubicBezTo>
                                  <a:pt x="819" y="350"/>
                                  <a:pt x="817" y="350"/>
                                  <a:pt x="815" y="349"/>
                                </a:cubicBezTo>
                                <a:cubicBezTo>
                                  <a:pt x="814" y="347"/>
                                  <a:pt x="814" y="346"/>
                                  <a:pt x="814" y="344"/>
                                </a:cubicBezTo>
                                <a:cubicBezTo>
                                  <a:pt x="814" y="342"/>
                                  <a:pt x="816" y="341"/>
                                  <a:pt x="816" y="338"/>
                                </a:cubicBezTo>
                                <a:cubicBezTo>
                                  <a:pt x="817" y="336"/>
                                  <a:pt x="816" y="335"/>
                                  <a:pt x="817" y="333"/>
                                </a:cubicBezTo>
                                <a:cubicBezTo>
                                  <a:pt x="824" y="332"/>
                                  <a:pt x="824" y="332"/>
                                  <a:pt x="824" y="332"/>
                                </a:cubicBezTo>
                                <a:cubicBezTo>
                                  <a:pt x="824" y="328"/>
                                  <a:pt x="824" y="328"/>
                                  <a:pt x="824" y="328"/>
                                </a:cubicBezTo>
                                <a:cubicBezTo>
                                  <a:pt x="824" y="326"/>
                                  <a:pt x="823" y="325"/>
                                  <a:pt x="823" y="324"/>
                                </a:cubicBezTo>
                                <a:cubicBezTo>
                                  <a:pt x="823" y="322"/>
                                  <a:pt x="824" y="320"/>
                                  <a:pt x="824" y="318"/>
                                </a:cubicBezTo>
                                <a:cubicBezTo>
                                  <a:pt x="824" y="317"/>
                                  <a:pt x="825" y="315"/>
                                  <a:pt x="823" y="315"/>
                                </a:cubicBezTo>
                                <a:cubicBezTo>
                                  <a:pt x="821" y="314"/>
                                  <a:pt x="819" y="314"/>
                                  <a:pt x="817" y="311"/>
                                </a:cubicBezTo>
                                <a:cubicBezTo>
                                  <a:pt x="816" y="308"/>
                                  <a:pt x="815" y="304"/>
                                  <a:pt x="810" y="304"/>
                                </a:cubicBezTo>
                                <a:cubicBezTo>
                                  <a:pt x="806" y="304"/>
                                  <a:pt x="806" y="304"/>
                                  <a:pt x="806" y="304"/>
                                </a:cubicBezTo>
                                <a:cubicBezTo>
                                  <a:pt x="805" y="304"/>
                                  <a:pt x="804" y="304"/>
                                  <a:pt x="803" y="304"/>
                                </a:cubicBezTo>
                                <a:cubicBezTo>
                                  <a:pt x="798" y="304"/>
                                  <a:pt x="798" y="304"/>
                                  <a:pt x="798" y="304"/>
                                </a:cubicBezTo>
                                <a:cubicBezTo>
                                  <a:pt x="798" y="305"/>
                                  <a:pt x="798" y="306"/>
                                  <a:pt x="798" y="307"/>
                                </a:cubicBezTo>
                                <a:cubicBezTo>
                                  <a:pt x="797" y="307"/>
                                  <a:pt x="797" y="307"/>
                                  <a:pt x="797" y="307"/>
                                </a:cubicBezTo>
                                <a:cubicBezTo>
                                  <a:pt x="793" y="307"/>
                                  <a:pt x="792" y="305"/>
                                  <a:pt x="789" y="305"/>
                                </a:cubicBezTo>
                                <a:cubicBezTo>
                                  <a:pt x="786" y="305"/>
                                  <a:pt x="785" y="306"/>
                                  <a:pt x="783" y="306"/>
                                </a:cubicBezTo>
                                <a:cubicBezTo>
                                  <a:pt x="783" y="305"/>
                                  <a:pt x="783" y="304"/>
                                  <a:pt x="783" y="303"/>
                                </a:cubicBezTo>
                                <a:cubicBezTo>
                                  <a:pt x="783" y="299"/>
                                  <a:pt x="779" y="298"/>
                                  <a:pt x="779" y="294"/>
                                </a:cubicBezTo>
                                <a:cubicBezTo>
                                  <a:pt x="779" y="294"/>
                                  <a:pt x="779" y="294"/>
                                  <a:pt x="779" y="293"/>
                                </a:cubicBezTo>
                                <a:cubicBezTo>
                                  <a:pt x="783" y="291"/>
                                  <a:pt x="782" y="288"/>
                                  <a:pt x="783" y="284"/>
                                </a:cubicBezTo>
                                <a:cubicBezTo>
                                  <a:pt x="784" y="282"/>
                                  <a:pt x="784" y="281"/>
                                  <a:pt x="786" y="279"/>
                                </a:cubicBezTo>
                                <a:cubicBezTo>
                                  <a:pt x="787" y="277"/>
                                  <a:pt x="790" y="276"/>
                                  <a:pt x="790" y="274"/>
                                </a:cubicBezTo>
                                <a:cubicBezTo>
                                  <a:pt x="790" y="270"/>
                                  <a:pt x="790" y="270"/>
                                  <a:pt x="790" y="270"/>
                                </a:cubicBezTo>
                                <a:cubicBezTo>
                                  <a:pt x="790" y="268"/>
                                  <a:pt x="786" y="267"/>
                                  <a:pt x="786" y="265"/>
                                </a:cubicBezTo>
                                <a:cubicBezTo>
                                  <a:pt x="786" y="264"/>
                                  <a:pt x="787" y="264"/>
                                  <a:pt x="787" y="263"/>
                                </a:cubicBezTo>
                                <a:cubicBezTo>
                                  <a:pt x="787" y="258"/>
                                  <a:pt x="787" y="258"/>
                                  <a:pt x="787" y="258"/>
                                </a:cubicBezTo>
                                <a:cubicBezTo>
                                  <a:pt x="787" y="256"/>
                                  <a:pt x="785" y="256"/>
                                  <a:pt x="783" y="255"/>
                                </a:cubicBezTo>
                                <a:cubicBezTo>
                                  <a:pt x="782" y="255"/>
                                  <a:pt x="782" y="253"/>
                                  <a:pt x="782" y="252"/>
                                </a:cubicBezTo>
                                <a:cubicBezTo>
                                  <a:pt x="782" y="250"/>
                                  <a:pt x="783" y="249"/>
                                  <a:pt x="784" y="247"/>
                                </a:cubicBezTo>
                                <a:cubicBezTo>
                                  <a:pt x="785" y="245"/>
                                  <a:pt x="785" y="244"/>
                                  <a:pt x="786" y="242"/>
                                </a:cubicBezTo>
                                <a:cubicBezTo>
                                  <a:pt x="789" y="241"/>
                                  <a:pt x="791" y="239"/>
                                  <a:pt x="793" y="237"/>
                                </a:cubicBezTo>
                                <a:cubicBezTo>
                                  <a:pt x="796" y="231"/>
                                  <a:pt x="799" y="227"/>
                                  <a:pt x="799" y="220"/>
                                </a:cubicBezTo>
                                <a:cubicBezTo>
                                  <a:pt x="799" y="218"/>
                                  <a:pt x="798" y="217"/>
                                  <a:pt x="798" y="216"/>
                                </a:cubicBezTo>
                                <a:cubicBezTo>
                                  <a:pt x="798" y="215"/>
                                  <a:pt x="798" y="214"/>
                                  <a:pt x="798" y="214"/>
                                </a:cubicBezTo>
                                <a:cubicBezTo>
                                  <a:pt x="800" y="214"/>
                                  <a:pt x="801" y="216"/>
                                  <a:pt x="802" y="218"/>
                                </a:cubicBezTo>
                                <a:cubicBezTo>
                                  <a:pt x="803" y="219"/>
                                  <a:pt x="804" y="220"/>
                                  <a:pt x="804" y="221"/>
                                </a:cubicBezTo>
                                <a:cubicBezTo>
                                  <a:pt x="804" y="223"/>
                                  <a:pt x="803" y="224"/>
                                  <a:pt x="803" y="226"/>
                                </a:cubicBezTo>
                                <a:cubicBezTo>
                                  <a:pt x="803" y="227"/>
                                  <a:pt x="803" y="228"/>
                                  <a:pt x="803" y="229"/>
                                </a:cubicBezTo>
                                <a:cubicBezTo>
                                  <a:pt x="802" y="232"/>
                                  <a:pt x="799" y="233"/>
                                  <a:pt x="799" y="236"/>
                                </a:cubicBezTo>
                                <a:cubicBezTo>
                                  <a:pt x="799" y="240"/>
                                  <a:pt x="799" y="240"/>
                                  <a:pt x="799" y="240"/>
                                </a:cubicBezTo>
                                <a:cubicBezTo>
                                  <a:pt x="799" y="242"/>
                                  <a:pt x="801" y="243"/>
                                  <a:pt x="801" y="246"/>
                                </a:cubicBezTo>
                                <a:cubicBezTo>
                                  <a:pt x="801" y="248"/>
                                  <a:pt x="800" y="250"/>
                                  <a:pt x="800" y="253"/>
                                </a:cubicBezTo>
                                <a:cubicBezTo>
                                  <a:pt x="800" y="255"/>
                                  <a:pt x="800" y="257"/>
                                  <a:pt x="802" y="257"/>
                                </a:cubicBezTo>
                                <a:cubicBezTo>
                                  <a:pt x="807" y="257"/>
                                  <a:pt x="807" y="257"/>
                                  <a:pt x="807" y="257"/>
                                </a:cubicBezTo>
                                <a:cubicBezTo>
                                  <a:pt x="811" y="257"/>
                                  <a:pt x="813" y="259"/>
                                  <a:pt x="817" y="260"/>
                                </a:cubicBezTo>
                                <a:cubicBezTo>
                                  <a:pt x="819" y="261"/>
                                  <a:pt x="820" y="262"/>
                                  <a:pt x="821" y="265"/>
                                </a:cubicBezTo>
                                <a:cubicBezTo>
                                  <a:pt x="822" y="266"/>
                                  <a:pt x="822" y="268"/>
                                  <a:pt x="824" y="268"/>
                                </a:cubicBezTo>
                                <a:cubicBezTo>
                                  <a:pt x="825" y="268"/>
                                  <a:pt x="825" y="267"/>
                                  <a:pt x="827" y="267"/>
                                </a:cubicBezTo>
                                <a:cubicBezTo>
                                  <a:pt x="828" y="266"/>
                                  <a:pt x="829" y="266"/>
                                  <a:pt x="829" y="266"/>
                                </a:cubicBezTo>
                                <a:cubicBezTo>
                                  <a:pt x="829" y="264"/>
                                  <a:pt x="827" y="264"/>
                                  <a:pt x="827" y="263"/>
                                </a:cubicBezTo>
                                <a:cubicBezTo>
                                  <a:pt x="826" y="261"/>
                                  <a:pt x="825" y="258"/>
                                  <a:pt x="823" y="257"/>
                                </a:cubicBezTo>
                                <a:cubicBezTo>
                                  <a:pt x="820" y="255"/>
                                  <a:pt x="817" y="256"/>
                                  <a:pt x="814" y="254"/>
                                </a:cubicBezTo>
                                <a:cubicBezTo>
                                  <a:pt x="812" y="252"/>
                                  <a:pt x="811" y="251"/>
                                  <a:pt x="810" y="248"/>
                                </a:cubicBezTo>
                                <a:cubicBezTo>
                                  <a:pt x="808" y="245"/>
                                  <a:pt x="807" y="243"/>
                                  <a:pt x="807" y="240"/>
                                </a:cubicBezTo>
                                <a:cubicBezTo>
                                  <a:pt x="806" y="239"/>
                                  <a:pt x="805" y="238"/>
                                  <a:pt x="805" y="237"/>
                                </a:cubicBezTo>
                                <a:cubicBezTo>
                                  <a:pt x="805" y="236"/>
                                  <a:pt x="805" y="236"/>
                                  <a:pt x="805" y="236"/>
                                </a:cubicBezTo>
                                <a:cubicBezTo>
                                  <a:pt x="809" y="236"/>
                                  <a:pt x="809" y="236"/>
                                  <a:pt x="809" y="236"/>
                                </a:cubicBezTo>
                                <a:cubicBezTo>
                                  <a:pt x="810" y="236"/>
                                  <a:pt x="810" y="235"/>
                                  <a:pt x="811" y="235"/>
                                </a:cubicBezTo>
                                <a:cubicBezTo>
                                  <a:pt x="813" y="235"/>
                                  <a:pt x="813" y="237"/>
                                  <a:pt x="813" y="239"/>
                                </a:cubicBezTo>
                                <a:cubicBezTo>
                                  <a:pt x="815" y="242"/>
                                  <a:pt x="817" y="243"/>
                                  <a:pt x="820" y="243"/>
                                </a:cubicBezTo>
                                <a:cubicBezTo>
                                  <a:pt x="822" y="243"/>
                                  <a:pt x="822" y="243"/>
                                  <a:pt x="822" y="243"/>
                                </a:cubicBezTo>
                                <a:cubicBezTo>
                                  <a:pt x="822" y="242"/>
                                  <a:pt x="822" y="242"/>
                                  <a:pt x="822" y="242"/>
                                </a:cubicBezTo>
                                <a:cubicBezTo>
                                  <a:pt x="822" y="241"/>
                                  <a:pt x="822" y="241"/>
                                  <a:pt x="821" y="240"/>
                                </a:cubicBezTo>
                                <a:cubicBezTo>
                                  <a:pt x="820" y="237"/>
                                  <a:pt x="818" y="235"/>
                                  <a:pt x="815" y="235"/>
                                </a:cubicBezTo>
                                <a:cubicBezTo>
                                  <a:pt x="816" y="233"/>
                                  <a:pt x="818" y="233"/>
                                  <a:pt x="820" y="233"/>
                                </a:cubicBezTo>
                                <a:cubicBezTo>
                                  <a:pt x="822" y="232"/>
                                  <a:pt x="823" y="232"/>
                                  <a:pt x="824" y="232"/>
                                </a:cubicBezTo>
                                <a:cubicBezTo>
                                  <a:pt x="827" y="232"/>
                                  <a:pt x="828" y="233"/>
                                  <a:pt x="830" y="233"/>
                                </a:cubicBezTo>
                                <a:cubicBezTo>
                                  <a:pt x="833" y="234"/>
                                  <a:pt x="836" y="235"/>
                                  <a:pt x="838" y="237"/>
                                </a:cubicBezTo>
                                <a:cubicBezTo>
                                  <a:pt x="840" y="240"/>
                                  <a:pt x="841" y="242"/>
                                  <a:pt x="843" y="245"/>
                                </a:cubicBezTo>
                                <a:cubicBezTo>
                                  <a:pt x="846" y="249"/>
                                  <a:pt x="849" y="249"/>
                                  <a:pt x="854" y="251"/>
                                </a:cubicBezTo>
                                <a:cubicBezTo>
                                  <a:pt x="857" y="252"/>
                                  <a:pt x="860" y="252"/>
                                  <a:pt x="860" y="255"/>
                                </a:cubicBezTo>
                                <a:cubicBezTo>
                                  <a:pt x="860" y="259"/>
                                  <a:pt x="857" y="261"/>
                                  <a:pt x="857" y="265"/>
                                </a:cubicBezTo>
                                <a:cubicBezTo>
                                  <a:pt x="857" y="266"/>
                                  <a:pt x="858" y="267"/>
                                  <a:pt x="858" y="269"/>
                                </a:cubicBezTo>
                                <a:cubicBezTo>
                                  <a:pt x="858" y="272"/>
                                  <a:pt x="855" y="273"/>
                                  <a:pt x="855" y="277"/>
                                </a:cubicBezTo>
                                <a:cubicBezTo>
                                  <a:pt x="855" y="279"/>
                                  <a:pt x="855" y="279"/>
                                  <a:pt x="855" y="279"/>
                                </a:cubicBezTo>
                                <a:cubicBezTo>
                                  <a:pt x="855" y="279"/>
                                  <a:pt x="855" y="279"/>
                                  <a:pt x="855" y="279"/>
                                </a:cubicBezTo>
                                <a:cubicBezTo>
                                  <a:pt x="856" y="279"/>
                                  <a:pt x="856" y="278"/>
                                  <a:pt x="856" y="278"/>
                                </a:cubicBezTo>
                                <a:cubicBezTo>
                                  <a:pt x="858" y="276"/>
                                  <a:pt x="858" y="273"/>
                                  <a:pt x="860" y="273"/>
                                </a:cubicBezTo>
                                <a:cubicBezTo>
                                  <a:pt x="861" y="273"/>
                                  <a:pt x="862" y="274"/>
                                  <a:pt x="864" y="274"/>
                                </a:cubicBezTo>
                                <a:cubicBezTo>
                                  <a:pt x="864" y="275"/>
                                  <a:pt x="864" y="275"/>
                                  <a:pt x="864" y="275"/>
                                </a:cubicBezTo>
                                <a:cubicBezTo>
                                  <a:pt x="862" y="278"/>
                                  <a:pt x="859" y="280"/>
                                  <a:pt x="859" y="284"/>
                                </a:cubicBezTo>
                                <a:cubicBezTo>
                                  <a:pt x="859" y="285"/>
                                  <a:pt x="861" y="286"/>
                                  <a:pt x="862" y="288"/>
                                </a:cubicBezTo>
                                <a:cubicBezTo>
                                  <a:pt x="862" y="289"/>
                                  <a:pt x="863" y="290"/>
                                  <a:pt x="864" y="291"/>
                                </a:cubicBezTo>
                                <a:cubicBezTo>
                                  <a:pt x="865" y="292"/>
                                  <a:pt x="865" y="293"/>
                                  <a:pt x="866" y="293"/>
                                </a:cubicBezTo>
                                <a:cubicBezTo>
                                  <a:pt x="868" y="293"/>
                                  <a:pt x="869" y="291"/>
                                  <a:pt x="869" y="290"/>
                                </a:cubicBezTo>
                                <a:cubicBezTo>
                                  <a:pt x="869" y="287"/>
                                  <a:pt x="865" y="287"/>
                                  <a:pt x="865" y="284"/>
                                </a:cubicBezTo>
                                <a:cubicBezTo>
                                  <a:pt x="865" y="282"/>
                                  <a:pt x="869" y="282"/>
                                  <a:pt x="869" y="279"/>
                                </a:cubicBezTo>
                                <a:cubicBezTo>
                                  <a:pt x="869" y="276"/>
                                  <a:pt x="865" y="275"/>
                                  <a:pt x="865" y="272"/>
                                </a:cubicBezTo>
                                <a:cubicBezTo>
                                  <a:pt x="864" y="269"/>
                                  <a:pt x="864" y="267"/>
                                  <a:pt x="864" y="264"/>
                                </a:cubicBezTo>
                                <a:cubicBezTo>
                                  <a:pt x="864" y="263"/>
                                  <a:pt x="863" y="262"/>
                                  <a:pt x="864" y="261"/>
                                </a:cubicBezTo>
                                <a:cubicBezTo>
                                  <a:pt x="865" y="260"/>
                                  <a:pt x="866" y="259"/>
                                  <a:pt x="867" y="259"/>
                                </a:cubicBezTo>
                                <a:cubicBezTo>
                                  <a:pt x="867" y="255"/>
                                  <a:pt x="867" y="255"/>
                                  <a:pt x="867" y="255"/>
                                </a:cubicBezTo>
                                <a:cubicBezTo>
                                  <a:pt x="867" y="254"/>
                                  <a:pt x="866" y="253"/>
                                  <a:pt x="866" y="252"/>
                                </a:cubicBezTo>
                                <a:cubicBezTo>
                                  <a:pt x="864" y="251"/>
                                  <a:pt x="863" y="252"/>
                                  <a:pt x="861" y="251"/>
                                </a:cubicBezTo>
                                <a:cubicBezTo>
                                  <a:pt x="861" y="251"/>
                                  <a:pt x="860" y="250"/>
                                  <a:pt x="860" y="249"/>
                                </a:cubicBezTo>
                                <a:cubicBezTo>
                                  <a:pt x="859" y="245"/>
                                  <a:pt x="859" y="243"/>
                                  <a:pt x="858" y="240"/>
                                </a:cubicBezTo>
                                <a:cubicBezTo>
                                  <a:pt x="858" y="239"/>
                                  <a:pt x="858" y="238"/>
                                  <a:pt x="857" y="238"/>
                                </a:cubicBezTo>
                                <a:cubicBezTo>
                                  <a:pt x="856" y="237"/>
                                  <a:pt x="855" y="238"/>
                                  <a:pt x="853" y="238"/>
                                </a:cubicBezTo>
                                <a:cubicBezTo>
                                  <a:pt x="852" y="238"/>
                                  <a:pt x="851" y="237"/>
                                  <a:pt x="850" y="237"/>
                                </a:cubicBezTo>
                                <a:cubicBezTo>
                                  <a:pt x="846" y="236"/>
                                  <a:pt x="842" y="234"/>
                                  <a:pt x="842" y="230"/>
                                </a:cubicBezTo>
                                <a:cubicBezTo>
                                  <a:pt x="842" y="228"/>
                                  <a:pt x="843" y="227"/>
                                  <a:pt x="843" y="226"/>
                                </a:cubicBezTo>
                                <a:cubicBezTo>
                                  <a:pt x="844" y="220"/>
                                  <a:pt x="845" y="217"/>
                                  <a:pt x="845" y="211"/>
                                </a:cubicBezTo>
                                <a:cubicBezTo>
                                  <a:pt x="845" y="208"/>
                                  <a:pt x="845" y="208"/>
                                  <a:pt x="845" y="208"/>
                                </a:cubicBezTo>
                                <a:cubicBezTo>
                                  <a:pt x="845" y="206"/>
                                  <a:pt x="843" y="206"/>
                                  <a:pt x="842" y="205"/>
                                </a:cubicBezTo>
                                <a:cubicBezTo>
                                  <a:pt x="843" y="203"/>
                                  <a:pt x="846" y="204"/>
                                  <a:pt x="848" y="204"/>
                                </a:cubicBezTo>
                                <a:cubicBezTo>
                                  <a:pt x="852" y="204"/>
                                  <a:pt x="852" y="204"/>
                                  <a:pt x="852" y="204"/>
                                </a:cubicBezTo>
                                <a:cubicBezTo>
                                  <a:pt x="853" y="204"/>
                                  <a:pt x="854" y="203"/>
                                  <a:pt x="855" y="203"/>
                                </a:cubicBezTo>
                                <a:cubicBezTo>
                                  <a:pt x="859" y="203"/>
                                  <a:pt x="859" y="203"/>
                                  <a:pt x="859" y="203"/>
                                </a:cubicBezTo>
                                <a:cubicBezTo>
                                  <a:pt x="864" y="203"/>
                                  <a:pt x="866" y="199"/>
                                  <a:pt x="872" y="199"/>
                                </a:cubicBezTo>
                                <a:cubicBezTo>
                                  <a:pt x="874" y="199"/>
                                  <a:pt x="875" y="200"/>
                                  <a:pt x="877" y="200"/>
                                </a:cubicBezTo>
                                <a:cubicBezTo>
                                  <a:pt x="877" y="201"/>
                                  <a:pt x="877" y="201"/>
                                  <a:pt x="877" y="201"/>
                                </a:cubicBezTo>
                                <a:cubicBezTo>
                                  <a:pt x="877" y="203"/>
                                  <a:pt x="877" y="203"/>
                                  <a:pt x="876" y="205"/>
                                </a:cubicBezTo>
                                <a:cubicBezTo>
                                  <a:pt x="877" y="205"/>
                                  <a:pt x="877" y="205"/>
                                  <a:pt x="878" y="205"/>
                                </a:cubicBezTo>
                                <a:cubicBezTo>
                                  <a:pt x="880" y="205"/>
                                  <a:pt x="881" y="204"/>
                                  <a:pt x="883" y="204"/>
                                </a:cubicBezTo>
                                <a:cubicBezTo>
                                  <a:pt x="886" y="204"/>
                                  <a:pt x="889" y="204"/>
                                  <a:pt x="892" y="201"/>
                                </a:cubicBezTo>
                                <a:cubicBezTo>
                                  <a:pt x="891" y="200"/>
                                  <a:pt x="889" y="200"/>
                                  <a:pt x="887" y="199"/>
                                </a:cubicBezTo>
                                <a:cubicBezTo>
                                  <a:pt x="885" y="199"/>
                                  <a:pt x="883" y="197"/>
                                  <a:pt x="883" y="195"/>
                                </a:cubicBezTo>
                                <a:cubicBezTo>
                                  <a:pt x="883" y="194"/>
                                  <a:pt x="884" y="193"/>
                                  <a:pt x="884" y="191"/>
                                </a:cubicBezTo>
                                <a:cubicBezTo>
                                  <a:pt x="884" y="189"/>
                                  <a:pt x="881" y="187"/>
                                  <a:pt x="880" y="185"/>
                                </a:cubicBezTo>
                                <a:cubicBezTo>
                                  <a:pt x="878" y="183"/>
                                  <a:pt x="877" y="182"/>
                                  <a:pt x="877" y="179"/>
                                </a:cubicBezTo>
                                <a:cubicBezTo>
                                  <a:pt x="877" y="179"/>
                                  <a:pt x="878" y="178"/>
                                  <a:pt x="879" y="178"/>
                                </a:cubicBezTo>
                                <a:cubicBezTo>
                                  <a:pt x="882" y="178"/>
                                  <a:pt x="883" y="180"/>
                                  <a:pt x="885" y="181"/>
                                </a:cubicBezTo>
                                <a:cubicBezTo>
                                  <a:pt x="885" y="180"/>
                                  <a:pt x="885" y="180"/>
                                  <a:pt x="885" y="180"/>
                                </a:cubicBezTo>
                                <a:cubicBezTo>
                                  <a:pt x="885" y="178"/>
                                  <a:pt x="882" y="178"/>
                                  <a:pt x="881" y="176"/>
                                </a:cubicBezTo>
                                <a:cubicBezTo>
                                  <a:pt x="880" y="174"/>
                                  <a:pt x="881" y="173"/>
                                  <a:pt x="880" y="171"/>
                                </a:cubicBezTo>
                                <a:cubicBezTo>
                                  <a:pt x="880" y="169"/>
                                  <a:pt x="880" y="169"/>
                                  <a:pt x="880" y="169"/>
                                </a:cubicBezTo>
                                <a:cubicBezTo>
                                  <a:pt x="882" y="169"/>
                                  <a:pt x="882" y="169"/>
                                  <a:pt x="882" y="169"/>
                                </a:cubicBezTo>
                                <a:cubicBezTo>
                                  <a:pt x="884" y="171"/>
                                  <a:pt x="885" y="173"/>
                                  <a:pt x="887" y="173"/>
                                </a:cubicBezTo>
                                <a:cubicBezTo>
                                  <a:pt x="887" y="171"/>
                                  <a:pt x="887" y="171"/>
                                  <a:pt x="887" y="171"/>
                                </a:cubicBezTo>
                                <a:cubicBezTo>
                                  <a:pt x="887" y="167"/>
                                  <a:pt x="882" y="167"/>
                                  <a:pt x="882" y="163"/>
                                </a:cubicBezTo>
                                <a:cubicBezTo>
                                  <a:pt x="882" y="162"/>
                                  <a:pt x="882" y="162"/>
                                  <a:pt x="882" y="162"/>
                                </a:cubicBezTo>
                                <a:cubicBezTo>
                                  <a:pt x="883" y="162"/>
                                  <a:pt x="883" y="161"/>
                                  <a:pt x="884" y="161"/>
                                </a:cubicBezTo>
                                <a:cubicBezTo>
                                  <a:pt x="886" y="161"/>
                                  <a:pt x="887" y="164"/>
                                  <a:pt x="889" y="166"/>
                                </a:cubicBezTo>
                                <a:cubicBezTo>
                                  <a:pt x="891" y="165"/>
                                  <a:pt x="891" y="165"/>
                                  <a:pt x="891" y="165"/>
                                </a:cubicBezTo>
                                <a:cubicBezTo>
                                  <a:pt x="891" y="163"/>
                                  <a:pt x="891" y="163"/>
                                  <a:pt x="891" y="163"/>
                                </a:cubicBezTo>
                                <a:cubicBezTo>
                                  <a:pt x="891" y="160"/>
                                  <a:pt x="889" y="159"/>
                                  <a:pt x="887" y="156"/>
                                </a:cubicBezTo>
                                <a:cubicBezTo>
                                  <a:pt x="887" y="156"/>
                                  <a:pt x="887" y="156"/>
                                  <a:pt x="887" y="156"/>
                                </a:cubicBezTo>
                                <a:cubicBezTo>
                                  <a:pt x="888" y="156"/>
                                  <a:pt x="888" y="156"/>
                                  <a:pt x="889" y="156"/>
                                </a:cubicBezTo>
                                <a:cubicBezTo>
                                  <a:pt x="891" y="156"/>
                                  <a:pt x="892" y="157"/>
                                  <a:pt x="894" y="157"/>
                                </a:cubicBezTo>
                                <a:cubicBezTo>
                                  <a:pt x="895" y="157"/>
                                  <a:pt x="895" y="156"/>
                                  <a:pt x="895" y="155"/>
                                </a:cubicBezTo>
                                <a:cubicBezTo>
                                  <a:pt x="896" y="152"/>
                                  <a:pt x="896" y="150"/>
                                  <a:pt x="899" y="150"/>
                                </a:cubicBezTo>
                                <a:cubicBezTo>
                                  <a:pt x="900" y="150"/>
                                  <a:pt x="901" y="150"/>
                                  <a:pt x="901" y="151"/>
                                </a:cubicBezTo>
                                <a:cubicBezTo>
                                  <a:pt x="904" y="150"/>
                                  <a:pt x="904" y="146"/>
                                  <a:pt x="907" y="146"/>
                                </a:cubicBezTo>
                                <a:cubicBezTo>
                                  <a:pt x="909" y="146"/>
                                  <a:pt x="909" y="146"/>
                                  <a:pt x="909" y="146"/>
                                </a:cubicBezTo>
                                <a:cubicBezTo>
                                  <a:pt x="909" y="147"/>
                                  <a:pt x="909" y="148"/>
                                  <a:pt x="909" y="149"/>
                                </a:cubicBezTo>
                                <a:cubicBezTo>
                                  <a:pt x="910" y="150"/>
                                  <a:pt x="912" y="149"/>
                                  <a:pt x="913" y="149"/>
                                </a:cubicBezTo>
                                <a:cubicBezTo>
                                  <a:pt x="913" y="146"/>
                                  <a:pt x="917" y="147"/>
                                  <a:pt x="921" y="145"/>
                                </a:cubicBezTo>
                                <a:cubicBezTo>
                                  <a:pt x="922" y="145"/>
                                  <a:pt x="925" y="144"/>
                                  <a:pt x="925" y="143"/>
                                </a:cubicBezTo>
                                <a:cubicBezTo>
                                  <a:pt x="925" y="141"/>
                                  <a:pt x="925" y="141"/>
                                  <a:pt x="925" y="141"/>
                                </a:cubicBezTo>
                                <a:cubicBezTo>
                                  <a:pt x="922" y="141"/>
                                  <a:pt x="922" y="141"/>
                                  <a:pt x="922" y="141"/>
                                </a:cubicBezTo>
                                <a:cubicBezTo>
                                  <a:pt x="921" y="141"/>
                                  <a:pt x="920" y="142"/>
                                  <a:pt x="918" y="142"/>
                                </a:cubicBezTo>
                                <a:cubicBezTo>
                                  <a:pt x="917" y="142"/>
                                  <a:pt x="916" y="141"/>
                                  <a:pt x="915" y="141"/>
                                </a:cubicBezTo>
                                <a:cubicBezTo>
                                  <a:pt x="915" y="140"/>
                                  <a:pt x="915" y="140"/>
                                  <a:pt x="915" y="140"/>
                                </a:cubicBezTo>
                                <a:cubicBezTo>
                                  <a:pt x="918" y="138"/>
                                  <a:pt x="919" y="135"/>
                                  <a:pt x="923" y="135"/>
                                </a:cubicBezTo>
                                <a:cubicBezTo>
                                  <a:pt x="927" y="135"/>
                                  <a:pt x="927" y="135"/>
                                  <a:pt x="927" y="135"/>
                                </a:cubicBezTo>
                                <a:cubicBezTo>
                                  <a:pt x="929" y="135"/>
                                  <a:pt x="930" y="135"/>
                                  <a:pt x="932" y="134"/>
                                </a:cubicBezTo>
                                <a:cubicBezTo>
                                  <a:pt x="933" y="133"/>
                                  <a:pt x="935" y="133"/>
                                  <a:pt x="936" y="132"/>
                                </a:cubicBezTo>
                                <a:cubicBezTo>
                                  <a:pt x="936" y="132"/>
                                  <a:pt x="936" y="132"/>
                                  <a:pt x="936" y="132"/>
                                </a:cubicBezTo>
                                <a:cubicBezTo>
                                  <a:pt x="936" y="136"/>
                                  <a:pt x="934" y="137"/>
                                  <a:pt x="934" y="140"/>
                                </a:cubicBezTo>
                                <a:cubicBezTo>
                                  <a:pt x="934" y="142"/>
                                  <a:pt x="936" y="142"/>
                                  <a:pt x="937" y="142"/>
                                </a:cubicBezTo>
                                <a:cubicBezTo>
                                  <a:pt x="939" y="142"/>
                                  <a:pt x="940" y="140"/>
                                  <a:pt x="942" y="139"/>
                                </a:cubicBezTo>
                                <a:cubicBezTo>
                                  <a:pt x="942" y="140"/>
                                  <a:pt x="943" y="140"/>
                                  <a:pt x="944" y="140"/>
                                </a:cubicBezTo>
                                <a:cubicBezTo>
                                  <a:pt x="945" y="140"/>
                                  <a:pt x="945" y="139"/>
                                  <a:pt x="946" y="139"/>
                                </a:cubicBezTo>
                                <a:cubicBezTo>
                                  <a:pt x="948" y="137"/>
                                  <a:pt x="949" y="136"/>
                                  <a:pt x="951" y="136"/>
                                </a:cubicBezTo>
                                <a:cubicBezTo>
                                  <a:pt x="954" y="136"/>
                                  <a:pt x="955" y="138"/>
                                  <a:pt x="958" y="138"/>
                                </a:cubicBezTo>
                                <a:cubicBezTo>
                                  <a:pt x="960" y="138"/>
                                  <a:pt x="960" y="138"/>
                                  <a:pt x="960" y="138"/>
                                </a:cubicBezTo>
                                <a:cubicBezTo>
                                  <a:pt x="955" y="127"/>
                                  <a:pt x="955" y="127"/>
                                  <a:pt x="955" y="127"/>
                                </a:cubicBezTo>
                                <a:cubicBezTo>
                                  <a:pt x="955" y="123"/>
                                  <a:pt x="955" y="123"/>
                                  <a:pt x="955" y="123"/>
                                </a:cubicBezTo>
                                <a:cubicBezTo>
                                  <a:pt x="956" y="124"/>
                                  <a:pt x="957" y="123"/>
                                  <a:pt x="958" y="123"/>
                                </a:cubicBezTo>
                                <a:cubicBezTo>
                                  <a:pt x="961" y="123"/>
                                  <a:pt x="964" y="124"/>
                                  <a:pt x="967" y="126"/>
                                </a:cubicBezTo>
                                <a:cubicBezTo>
                                  <a:pt x="968" y="127"/>
                                  <a:pt x="968" y="128"/>
                                  <a:pt x="969" y="128"/>
                                </a:cubicBezTo>
                                <a:cubicBezTo>
                                  <a:pt x="969" y="125"/>
                                  <a:pt x="969" y="125"/>
                                  <a:pt x="969" y="125"/>
                                </a:cubicBezTo>
                                <a:cubicBezTo>
                                  <a:pt x="969" y="123"/>
                                  <a:pt x="969" y="122"/>
                                  <a:pt x="967" y="121"/>
                                </a:cubicBezTo>
                                <a:cubicBezTo>
                                  <a:pt x="965" y="120"/>
                                  <a:pt x="962" y="121"/>
                                  <a:pt x="962" y="119"/>
                                </a:cubicBezTo>
                                <a:cubicBezTo>
                                  <a:pt x="962" y="118"/>
                                  <a:pt x="964" y="117"/>
                                  <a:pt x="964" y="115"/>
                                </a:cubicBezTo>
                                <a:cubicBezTo>
                                  <a:pt x="964" y="113"/>
                                  <a:pt x="962" y="113"/>
                                  <a:pt x="962" y="111"/>
                                </a:cubicBezTo>
                                <a:cubicBezTo>
                                  <a:pt x="961" y="108"/>
                                  <a:pt x="961" y="107"/>
                                  <a:pt x="961" y="104"/>
                                </a:cubicBezTo>
                                <a:cubicBezTo>
                                  <a:pt x="961" y="101"/>
                                  <a:pt x="964" y="100"/>
                                  <a:pt x="967" y="98"/>
                                </a:cubicBezTo>
                                <a:cubicBezTo>
                                  <a:pt x="970" y="95"/>
                                  <a:pt x="971" y="93"/>
                                  <a:pt x="975" y="91"/>
                                </a:cubicBezTo>
                                <a:cubicBezTo>
                                  <a:pt x="975" y="92"/>
                                  <a:pt x="975" y="93"/>
                                  <a:pt x="975" y="94"/>
                                </a:cubicBezTo>
                                <a:cubicBezTo>
                                  <a:pt x="976" y="95"/>
                                  <a:pt x="976" y="95"/>
                                  <a:pt x="977" y="95"/>
                                </a:cubicBezTo>
                                <a:cubicBezTo>
                                  <a:pt x="979" y="95"/>
                                  <a:pt x="979" y="93"/>
                                  <a:pt x="981" y="93"/>
                                </a:cubicBezTo>
                                <a:cubicBezTo>
                                  <a:pt x="984" y="93"/>
                                  <a:pt x="983" y="97"/>
                                  <a:pt x="986" y="98"/>
                                </a:cubicBezTo>
                                <a:cubicBezTo>
                                  <a:pt x="987" y="99"/>
                                  <a:pt x="989" y="98"/>
                                  <a:pt x="990" y="99"/>
                                </a:cubicBezTo>
                                <a:cubicBezTo>
                                  <a:pt x="991" y="100"/>
                                  <a:pt x="991" y="101"/>
                                  <a:pt x="991" y="103"/>
                                </a:cubicBezTo>
                                <a:cubicBezTo>
                                  <a:pt x="993" y="103"/>
                                  <a:pt x="993" y="104"/>
                                  <a:pt x="993" y="106"/>
                                </a:cubicBezTo>
                                <a:cubicBezTo>
                                  <a:pt x="993" y="108"/>
                                  <a:pt x="993" y="108"/>
                                  <a:pt x="993" y="108"/>
                                </a:cubicBezTo>
                                <a:cubicBezTo>
                                  <a:pt x="991" y="108"/>
                                  <a:pt x="989" y="108"/>
                                  <a:pt x="987" y="109"/>
                                </a:cubicBezTo>
                                <a:cubicBezTo>
                                  <a:pt x="987" y="112"/>
                                  <a:pt x="987" y="112"/>
                                  <a:pt x="987" y="112"/>
                                </a:cubicBezTo>
                                <a:cubicBezTo>
                                  <a:pt x="986" y="112"/>
                                  <a:pt x="985" y="112"/>
                                  <a:pt x="984" y="113"/>
                                </a:cubicBezTo>
                                <a:cubicBezTo>
                                  <a:pt x="984" y="114"/>
                                  <a:pt x="984" y="114"/>
                                  <a:pt x="984" y="114"/>
                                </a:cubicBezTo>
                                <a:cubicBezTo>
                                  <a:pt x="984" y="114"/>
                                  <a:pt x="985" y="114"/>
                                  <a:pt x="986" y="114"/>
                                </a:cubicBezTo>
                                <a:cubicBezTo>
                                  <a:pt x="989" y="114"/>
                                  <a:pt x="989" y="114"/>
                                  <a:pt x="989" y="114"/>
                                </a:cubicBezTo>
                                <a:cubicBezTo>
                                  <a:pt x="989" y="116"/>
                                  <a:pt x="989" y="117"/>
                                  <a:pt x="989" y="118"/>
                                </a:cubicBezTo>
                                <a:cubicBezTo>
                                  <a:pt x="990" y="118"/>
                                  <a:pt x="990" y="119"/>
                                  <a:pt x="990" y="119"/>
                                </a:cubicBezTo>
                                <a:cubicBezTo>
                                  <a:pt x="991" y="117"/>
                                  <a:pt x="992" y="117"/>
                                  <a:pt x="993" y="115"/>
                                </a:cubicBezTo>
                                <a:cubicBezTo>
                                  <a:pt x="995" y="115"/>
                                  <a:pt x="997" y="115"/>
                                  <a:pt x="997" y="117"/>
                                </a:cubicBezTo>
                                <a:cubicBezTo>
                                  <a:pt x="997" y="119"/>
                                  <a:pt x="996" y="120"/>
                                  <a:pt x="994" y="122"/>
                                </a:cubicBezTo>
                                <a:cubicBezTo>
                                  <a:pt x="994" y="123"/>
                                  <a:pt x="993" y="123"/>
                                  <a:pt x="993" y="124"/>
                                </a:cubicBezTo>
                                <a:cubicBezTo>
                                  <a:pt x="992" y="126"/>
                                  <a:pt x="993" y="128"/>
                                  <a:pt x="992" y="130"/>
                                </a:cubicBezTo>
                                <a:cubicBezTo>
                                  <a:pt x="990" y="131"/>
                                  <a:pt x="989" y="131"/>
                                  <a:pt x="988" y="133"/>
                                </a:cubicBezTo>
                                <a:cubicBezTo>
                                  <a:pt x="988" y="133"/>
                                  <a:pt x="989" y="133"/>
                                  <a:pt x="990" y="133"/>
                                </a:cubicBezTo>
                                <a:cubicBezTo>
                                  <a:pt x="992" y="133"/>
                                  <a:pt x="994" y="132"/>
                                  <a:pt x="997" y="132"/>
                                </a:cubicBezTo>
                                <a:cubicBezTo>
                                  <a:pt x="998" y="132"/>
                                  <a:pt x="999" y="132"/>
                                  <a:pt x="1001" y="131"/>
                                </a:cubicBezTo>
                                <a:cubicBezTo>
                                  <a:pt x="1002" y="131"/>
                                  <a:pt x="1004" y="130"/>
                                  <a:pt x="1004" y="129"/>
                                </a:cubicBezTo>
                                <a:cubicBezTo>
                                  <a:pt x="1004" y="126"/>
                                  <a:pt x="1001" y="124"/>
                                  <a:pt x="1000" y="121"/>
                                </a:cubicBezTo>
                                <a:cubicBezTo>
                                  <a:pt x="1000" y="120"/>
                                  <a:pt x="1000" y="120"/>
                                  <a:pt x="1000" y="120"/>
                                </a:cubicBezTo>
                                <a:cubicBezTo>
                                  <a:pt x="1001" y="120"/>
                                  <a:pt x="1001" y="120"/>
                                  <a:pt x="1001" y="120"/>
                                </a:cubicBezTo>
                                <a:cubicBezTo>
                                  <a:pt x="1003" y="120"/>
                                  <a:pt x="1004" y="122"/>
                                  <a:pt x="1006" y="122"/>
                                </a:cubicBezTo>
                                <a:cubicBezTo>
                                  <a:pt x="1008" y="122"/>
                                  <a:pt x="1008" y="120"/>
                                  <a:pt x="1010" y="119"/>
                                </a:cubicBezTo>
                                <a:cubicBezTo>
                                  <a:pt x="1012" y="117"/>
                                  <a:pt x="1014" y="117"/>
                                  <a:pt x="1017" y="116"/>
                                </a:cubicBezTo>
                                <a:cubicBezTo>
                                  <a:pt x="1020" y="115"/>
                                  <a:pt x="1023" y="116"/>
                                  <a:pt x="1026" y="116"/>
                                </a:cubicBezTo>
                                <a:cubicBezTo>
                                  <a:pt x="1029" y="116"/>
                                  <a:pt x="1030" y="118"/>
                                  <a:pt x="1032" y="121"/>
                                </a:cubicBezTo>
                                <a:cubicBezTo>
                                  <a:pt x="1033" y="123"/>
                                  <a:pt x="1036" y="122"/>
                                  <a:pt x="1037" y="124"/>
                                </a:cubicBezTo>
                                <a:cubicBezTo>
                                  <a:pt x="1038" y="126"/>
                                  <a:pt x="1037" y="128"/>
                                  <a:pt x="1039" y="129"/>
                                </a:cubicBezTo>
                                <a:cubicBezTo>
                                  <a:pt x="1040" y="128"/>
                                  <a:pt x="1040" y="127"/>
                                  <a:pt x="1040" y="125"/>
                                </a:cubicBezTo>
                                <a:cubicBezTo>
                                  <a:pt x="1041" y="125"/>
                                  <a:pt x="1041" y="125"/>
                                  <a:pt x="1041" y="125"/>
                                </a:cubicBezTo>
                                <a:cubicBezTo>
                                  <a:pt x="1043" y="125"/>
                                  <a:pt x="1043" y="127"/>
                                  <a:pt x="1044" y="129"/>
                                </a:cubicBezTo>
                                <a:cubicBezTo>
                                  <a:pt x="1044" y="131"/>
                                  <a:pt x="1045" y="132"/>
                                  <a:pt x="1045" y="134"/>
                                </a:cubicBezTo>
                                <a:cubicBezTo>
                                  <a:pt x="1045" y="138"/>
                                  <a:pt x="1045" y="138"/>
                                  <a:pt x="1045" y="138"/>
                                </a:cubicBezTo>
                                <a:cubicBezTo>
                                  <a:pt x="1045" y="140"/>
                                  <a:pt x="1048" y="139"/>
                                  <a:pt x="1049" y="141"/>
                                </a:cubicBezTo>
                                <a:cubicBezTo>
                                  <a:pt x="1050" y="143"/>
                                  <a:pt x="1051" y="144"/>
                                  <a:pt x="1051" y="147"/>
                                </a:cubicBezTo>
                                <a:cubicBezTo>
                                  <a:pt x="1051" y="150"/>
                                  <a:pt x="1049" y="152"/>
                                  <a:pt x="1047" y="155"/>
                                </a:cubicBezTo>
                                <a:cubicBezTo>
                                  <a:pt x="1045" y="157"/>
                                  <a:pt x="1045" y="158"/>
                                  <a:pt x="1045" y="161"/>
                                </a:cubicBezTo>
                                <a:cubicBezTo>
                                  <a:pt x="1044" y="164"/>
                                  <a:pt x="1043" y="165"/>
                                  <a:pt x="1042" y="167"/>
                                </a:cubicBezTo>
                                <a:cubicBezTo>
                                  <a:pt x="1040" y="169"/>
                                  <a:pt x="1036" y="168"/>
                                  <a:pt x="1036" y="170"/>
                                </a:cubicBezTo>
                                <a:cubicBezTo>
                                  <a:pt x="1037" y="171"/>
                                  <a:pt x="1037" y="171"/>
                                  <a:pt x="1037" y="172"/>
                                </a:cubicBezTo>
                                <a:cubicBezTo>
                                  <a:pt x="1037" y="173"/>
                                  <a:pt x="1036" y="174"/>
                                  <a:pt x="1036" y="175"/>
                                </a:cubicBezTo>
                                <a:cubicBezTo>
                                  <a:pt x="1034" y="177"/>
                                  <a:pt x="1033" y="178"/>
                                  <a:pt x="1032" y="180"/>
                                </a:cubicBezTo>
                                <a:cubicBezTo>
                                  <a:pt x="1031" y="181"/>
                                  <a:pt x="1031" y="183"/>
                                  <a:pt x="1030" y="184"/>
                                </a:cubicBezTo>
                                <a:cubicBezTo>
                                  <a:pt x="1029" y="185"/>
                                  <a:pt x="1028" y="185"/>
                                  <a:pt x="1028" y="187"/>
                                </a:cubicBezTo>
                                <a:cubicBezTo>
                                  <a:pt x="1029" y="187"/>
                                  <a:pt x="1029" y="187"/>
                                  <a:pt x="1030" y="187"/>
                                </a:cubicBezTo>
                                <a:cubicBezTo>
                                  <a:pt x="1030" y="188"/>
                                  <a:pt x="1030" y="188"/>
                                  <a:pt x="1030" y="188"/>
                                </a:cubicBezTo>
                                <a:cubicBezTo>
                                  <a:pt x="1027" y="191"/>
                                  <a:pt x="1026" y="194"/>
                                  <a:pt x="1026" y="198"/>
                                </a:cubicBezTo>
                                <a:cubicBezTo>
                                  <a:pt x="1026" y="202"/>
                                  <a:pt x="1026" y="202"/>
                                  <a:pt x="1026" y="202"/>
                                </a:cubicBezTo>
                                <a:cubicBezTo>
                                  <a:pt x="1026" y="206"/>
                                  <a:pt x="1026" y="206"/>
                                  <a:pt x="1026" y="206"/>
                                </a:cubicBezTo>
                                <a:cubicBezTo>
                                  <a:pt x="1026" y="207"/>
                                  <a:pt x="1026" y="207"/>
                                  <a:pt x="1026" y="207"/>
                                </a:cubicBezTo>
                                <a:cubicBezTo>
                                  <a:pt x="1028" y="206"/>
                                  <a:pt x="1028" y="204"/>
                                  <a:pt x="1030" y="203"/>
                                </a:cubicBezTo>
                                <a:cubicBezTo>
                                  <a:pt x="1031" y="202"/>
                                  <a:pt x="1032" y="202"/>
                                  <a:pt x="1033" y="202"/>
                                </a:cubicBezTo>
                                <a:cubicBezTo>
                                  <a:pt x="1034" y="202"/>
                                  <a:pt x="1035" y="201"/>
                                  <a:pt x="1035" y="199"/>
                                </a:cubicBezTo>
                                <a:cubicBezTo>
                                  <a:pt x="1035" y="198"/>
                                  <a:pt x="1032" y="197"/>
                                  <a:pt x="1032" y="196"/>
                                </a:cubicBezTo>
                                <a:cubicBezTo>
                                  <a:pt x="1032" y="195"/>
                                  <a:pt x="1032" y="194"/>
                                  <a:pt x="1033" y="194"/>
                                </a:cubicBezTo>
                                <a:cubicBezTo>
                                  <a:pt x="1034" y="193"/>
                                  <a:pt x="1036" y="194"/>
                                  <a:pt x="1036" y="193"/>
                                </a:cubicBezTo>
                                <a:cubicBezTo>
                                  <a:pt x="1038" y="191"/>
                                  <a:pt x="1038" y="189"/>
                                  <a:pt x="1040" y="189"/>
                                </a:cubicBezTo>
                                <a:cubicBezTo>
                                  <a:pt x="1041" y="189"/>
                                  <a:pt x="1042" y="189"/>
                                  <a:pt x="1043" y="189"/>
                                </a:cubicBezTo>
                                <a:cubicBezTo>
                                  <a:pt x="1045" y="189"/>
                                  <a:pt x="1044" y="186"/>
                                  <a:pt x="1046" y="185"/>
                                </a:cubicBezTo>
                                <a:cubicBezTo>
                                  <a:pt x="1047" y="184"/>
                                  <a:pt x="1048" y="185"/>
                                  <a:pt x="1048" y="184"/>
                                </a:cubicBezTo>
                                <a:cubicBezTo>
                                  <a:pt x="1050" y="184"/>
                                  <a:pt x="1051" y="183"/>
                                  <a:pt x="1051" y="181"/>
                                </a:cubicBezTo>
                                <a:cubicBezTo>
                                  <a:pt x="1051" y="180"/>
                                  <a:pt x="1049" y="178"/>
                                  <a:pt x="1048" y="178"/>
                                </a:cubicBezTo>
                                <a:cubicBezTo>
                                  <a:pt x="1046" y="178"/>
                                  <a:pt x="1046" y="181"/>
                                  <a:pt x="1044" y="181"/>
                                </a:cubicBezTo>
                                <a:cubicBezTo>
                                  <a:pt x="1041" y="181"/>
                                  <a:pt x="1041" y="181"/>
                                  <a:pt x="1041" y="181"/>
                                </a:cubicBezTo>
                                <a:cubicBezTo>
                                  <a:pt x="1041" y="180"/>
                                  <a:pt x="1041" y="180"/>
                                  <a:pt x="1041" y="180"/>
                                </a:cubicBezTo>
                                <a:cubicBezTo>
                                  <a:pt x="1041" y="179"/>
                                  <a:pt x="1042" y="179"/>
                                  <a:pt x="1043" y="178"/>
                                </a:cubicBezTo>
                                <a:cubicBezTo>
                                  <a:pt x="1044" y="177"/>
                                  <a:pt x="1045" y="176"/>
                                  <a:pt x="1045" y="175"/>
                                </a:cubicBezTo>
                                <a:cubicBezTo>
                                  <a:pt x="1045" y="173"/>
                                  <a:pt x="1046" y="171"/>
                                  <a:pt x="1047" y="171"/>
                                </a:cubicBezTo>
                                <a:cubicBezTo>
                                  <a:pt x="1049" y="171"/>
                                  <a:pt x="1049" y="173"/>
                                  <a:pt x="1050" y="173"/>
                                </a:cubicBezTo>
                                <a:cubicBezTo>
                                  <a:pt x="1053" y="173"/>
                                  <a:pt x="1053" y="170"/>
                                  <a:pt x="1055" y="170"/>
                                </a:cubicBezTo>
                                <a:cubicBezTo>
                                  <a:pt x="1057" y="170"/>
                                  <a:pt x="1058" y="173"/>
                                  <a:pt x="1057" y="175"/>
                                </a:cubicBezTo>
                                <a:cubicBezTo>
                                  <a:pt x="1059" y="175"/>
                                  <a:pt x="1060" y="176"/>
                                  <a:pt x="1062" y="176"/>
                                </a:cubicBezTo>
                                <a:cubicBezTo>
                                  <a:pt x="1064" y="176"/>
                                  <a:pt x="1064" y="175"/>
                                  <a:pt x="1065" y="174"/>
                                </a:cubicBezTo>
                                <a:cubicBezTo>
                                  <a:pt x="1066" y="174"/>
                                  <a:pt x="1067" y="176"/>
                                  <a:pt x="1068" y="176"/>
                                </a:cubicBezTo>
                                <a:cubicBezTo>
                                  <a:pt x="1069" y="176"/>
                                  <a:pt x="1070" y="176"/>
                                  <a:pt x="1070" y="176"/>
                                </a:cubicBezTo>
                                <a:cubicBezTo>
                                  <a:pt x="1071" y="176"/>
                                  <a:pt x="1072" y="177"/>
                                  <a:pt x="1072" y="178"/>
                                </a:cubicBezTo>
                                <a:cubicBezTo>
                                  <a:pt x="1073" y="179"/>
                                  <a:pt x="1074" y="180"/>
                                  <a:pt x="1075" y="181"/>
                                </a:cubicBezTo>
                                <a:cubicBezTo>
                                  <a:pt x="1077" y="184"/>
                                  <a:pt x="1079" y="186"/>
                                  <a:pt x="1081" y="190"/>
                                </a:cubicBezTo>
                                <a:cubicBezTo>
                                  <a:pt x="1083" y="195"/>
                                  <a:pt x="1081" y="200"/>
                                  <a:pt x="1086" y="203"/>
                                </a:cubicBezTo>
                                <a:cubicBezTo>
                                  <a:pt x="1086" y="202"/>
                                  <a:pt x="1087" y="202"/>
                                  <a:pt x="1087" y="201"/>
                                </a:cubicBezTo>
                                <a:cubicBezTo>
                                  <a:pt x="1087" y="197"/>
                                  <a:pt x="1083" y="196"/>
                                  <a:pt x="1083" y="192"/>
                                </a:cubicBezTo>
                                <a:cubicBezTo>
                                  <a:pt x="1083" y="191"/>
                                  <a:pt x="1084" y="190"/>
                                  <a:pt x="1084" y="189"/>
                                </a:cubicBezTo>
                                <a:cubicBezTo>
                                  <a:pt x="1084" y="186"/>
                                  <a:pt x="1084" y="186"/>
                                  <a:pt x="1084" y="186"/>
                                </a:cubicBezTo>
                                <a:cubicBezTo>
                                  <a:pt x="1081" y="186"/>
                                  <a:pt x="1081" y="186"/>
                                  <a:pt x="1081" y="186"/>
                                </a:cubicBezTo>
                                <a:cubicBezTo>
                                  <a:pt x="1081" y="184"/>
                                  <a:pt x="1080" y="183"/>
                                  <a:pt x="1079" y="181"/>
                                </a:cubicBezTo>
                                <a:cubicBezTo>
                                  <a:pt x="1080" y="180"/>
                                  <a:pt x="1081" y="180"/>
                                  <a:pt x="1083" y="180"/>
                                </a:cubicBezTo>
                                <a:cubicBezTo>
                                  <a:pt x="1090" y="180"/>
                                  <a:pt x="1090" y="180"/>
                                  <a:pt x="1090" y="180"/>
                                </a:cubicBezTo>
                                <a:cubicBezTo>
                                  <a:pt x="1092" y="180"/>
                                  <a:pt x="1093" y="178"/>
                                  <a:pt x="1095" y="177"/>
                                </a:cubicBezTo>
                                <a:cubicBezTo>
                                  <a:pt x="1096" y="176"/>
                                  <a:pt x="1098" y="175"/>
                                  <a:pt x="1100" y="175"/>
                                </a:cubicBezTo>
                                <a:cubicBezTo>
                                  <a:pt x="1102" y="175"/>
                                  <a:pt x="1103" y="176"/>
                                  <a:pt x="1105" y="176"/>
                                </a:cubicBezTo>
                                <a:cubicBezTo>
                                  <a:pt x="1110" y="176"/>
                                  <a:pt x="1110" y="176"/>
                                  <a:pt x="1110" y="176"/>
                                </a:cubicBezTo>
                                <a:cubicBezTo>
                                  <a:pt x="1112" y="176"/>
                                  <a:pt x="1113" y="177"/>
                                  <a:pt x="1116" y="177"/>
                                </a:cubicBezTo>
                                <a:cubicBezTo>
                                  <a:pt x="1121" y="177"/>
                                  <a:pt x="1121" y="177"/>
                                  <a:pt x="1121" y="177"/>
                                </a:cubicBezTo>
                                <a:cubicBezTo>
                                  <a:pt x="1121" y="178"/>
                                  <a:pt x="1121" y="178"/>
                                  <a:pt x="1121" y="179"/>
                                </a:cubicBezTo>
                                <a:cubicBezTo>
                                  <a:pt x="1121" y="181"/>
                                  <a:pt x="1121" y="181"/>
                                  <a:pt x="1121" y="183"/>
                                </a:cubicBezTo>
                                <a:cubicBezTo>
                                  <a:pt x="1121" y="185"/>
                                  <a:pt x="1123" y="186"/>
                                  <a:pt x="1125" y="187"/>
                                </a:cubicBezTo>
                                <a:cubicBezTo>
                                  <a:pt x="1127" y="188"/>
                                  <a:pt x="1128" y="189"/>
                                  <a:pt x="1130" y="189"/>
                                </a:cubicBezTo>
                                <a:cubicBezTo>
                                  <a:pt x="1135" y="189"/>
                                  <a:pt x="1135" y="189"/>
                                  <a:pt x="1135" y="189"/>
                                </a:cubicBezTo>
                                <a:cubicBezTo>
                                  <a:pt x="1137" y="189"/>
                                  <a:pt x="1139" y="188"/>
                                  <a:pt x="1139" y="186"/>
                                </a:cubicBezTo>
                                <a:cubicBezTo>
                                  <a:pt x="1140" y="184"/>
                                  <a:pt x="1139" y="183"/>
                                  <a:pt x="1139" y="182"/>
                                </a:cubicBezTo>
                                <a:cubicBezTo>
                                  <a:pt x="1140" y="182"/>
                                  <a:pt x="1140" y="182"/>
                                  <a:pt x="1141" y="182"/>
                                </a:cubicBezTo>
                                <a:cubicBezTo>
                                  <a:pt x="1147" y="182"/>
                                  <a:pt x="1147" y="182"/>
                                  <a:pt x="1147" y="182"/>
                                </a:cubicBezTo>
                                <a:cubicBezTo>
                                  <a:pt x="1147" y="185"/>
                                  <a:pt x="1147" y="187"/>
                                  <a:pt x="1150" y="187"/>
                                </a:cubicBezTo>
                                <a:cubicBezTo>
                                  <a:pt x="1153" y="187"/>
                                  <a:pt x="1155" y="185"/>
                                  <a:pt x="1157" y="182"/>
                                </a:cubicBezTo>
                                <a:cubicBezTo>
                                  <a:pt x="1158" y="181"/>
                                  <a:pt x="1158" y="180"/>
                                  <a:pt x="1160" y="179"/>
                                </a:cubicBezTo>
                                <a:cubicBezTo>
                                  <a:pt x="1161" y="178"/>
                                  <a:pt x="1163" y="177"/>
                                  <a:pt x="1163" y="176"/>
                                </a:cubicBezTo>
                                <a:cubicBezTo>
                                  <a:pt x="1163" y="175"/>
                                  <a:pt x="1162" y="175"/>
                                  <a:pt x="1162" y="175"/>
                                </a:cubicBezTo>
                                <a:cubicBezTo>
                                  <a:pt x="1160" y="175"/>
                                  <a:pt x="1160" y="176"/>
                                  <a:pt x="1158" y="176"/>
                                </a:cubicBezTo>
                                <a:cubicBezTo>
                                  <a:pt x="1154" y="176"/>
                                  <a:pt x="1152" y="174"/>
                                  <a:pt x="1148" y="173"/>
                                </a:cubicBezTo>
                                <a:cubicBezTo>
                                  <a:pt x="1146" y="172"/>
                                  <a:pt x="1143" y="170"/>
                                  <a:pt x="1143" y="168"/>
                                </a:cubicBezTo>
                                <a:cubicBezTo>
                                  <a:pt x="1143" y="166"/>
                                  <a:pt x="1146" y="165"/>
                                  <a:pt x="1146" y="163"/>
                                </a:cubicBezTo>
                                <a:cubicBezTo>
                                  <a:pt x="1146" y="160"/>
                                  <a:pt x="1146" y="160"/>
                                  <a:pt x="1146" y="160"/>
                                </a:cubicBezTo>
                                <a:cubicBezTo>
                                  <a:pt x="1146" y="159"/>
                                  <a:pt x="1147" y="159"/>
                                  <a:pt x="1148" y="159"/>
                                </a:cubicBezTo>
                                <a:cubicBezTo>
                                  <a:pt x="1148" y="160"/>
                                  <a:pt x="1149" y="161"/>
                                  <a:pt x="1150" y="161"/>
                                </a:cubicBezTo>
                                <a:cubicBezTo>
                                  <a:pt x="1151" y="161"/>
                                  <a:pt x="1151" y="161"/>
                                  <a:pt x="1151" y="161"/>
                                </a:cubicBezTo>
                                <a:cubicBezTo>
                                  <a:pt x="1151" y="158"/>
                                  <a:pt x="1151" y="158"/>
                                  <a:pt x="1151" y="158"/>
                                </a:cubicBezTo>
                                <a:cubicBezTo>
                                  <a:pt x="1155" y="158"/>
                                  <a:pt x="1155" y="158"/>
                                  <a:pt x="1155" y="158"/>
                                </a:cubicBezTo>
                                <a:cubicBezTo>
                                  <a:pt x="1156" y="161"/>
                                  <a:pt x="1158" y="161"/>
                                  <a:pt x="1161" y="161"/>
                                </a:cubicBezTo>
                                <a:cubicBezTo>
                                  <a:pt x="1162" y="161"/>
                                  <a:pt x="1162" y="161"/>
                                  <a:pt x="1163" y="161"/>
                                </a:cubicBezTo>
                                <a:cubicBezTo>
                                  <a:pt x="1164" y="161"/>
                                  <a:pt x="1165" y="162"/>
                                  <a:pt x="1165" y="163"/>
                                </a:cubicBezTo>
                                <a:cubicBezTo>
                                  <a:pt x="1166" y="164"/>
                                  <a:pt x="1167" y="164"/>
                                  <a:pt x="1168" y="164"/>
                                </a:cubicBezTo>
                                <a:cubicBezTo>
                                  <a:pt x="1170" y="164"/>
                                  <a:pt x="1170" y="164"/>
                                  <a:pt x="1170" y="164"/>
                                </a:cubicBezTo>
                                <a:cubicBezTo>
                                  <a:pt x="1170" y="163"/>
                                  <a:pt x="1170" y="163"/>
                                  <a:pt x="1170" y="163"/>
                                </a:cubicBezTo>
                                <a:cubicBezTo>
                                  <a:pt x="1170" y="162"/>
                                  <a:pt x="1170" y="162"/>
                                  <a:pt x="1170" y="161"/>
                                </a:cubicBezTo>
                                <a:cubicBezTo>
                                  <a:pt x="1170" y="159"/>
                                  <a:pt x="1170" y="159"/>
                                  <a:pt x="1170" y="159"/>
                                </a:cubicBezTo>
                                <a:cubicBezTo>
                                  <a:pt x="1170" y="159"/>
                                  <a:pt x="1170" y="159"/>
                                  <a:pt x="1171" y="159"/>
                                </a:cubicBezTo>
                                <a:cubicBezTo>
                                  <a:pt x="1172" y="159"/>
                                  <a:pt x="1172" y="160"/>
                                  <a:pt x="1173" y="160"/>
                                </a:cubicBezTo>
                                <a:cubicBezTo>
                                  <a:pt x="1175" y="160"/>
                                  <a:pt x="1175" y="159"/>
                                  <a:pt x="1176" y="159"/>
                                </a:cubicBezTo>
                                <a:cubicBezTo>
                                  <a:pt x="1179" y="158"/>
                                  <a:pt x="1181" y="157"/>
                                  <a:pt x="1184" y="157"/>
                                </a:cubicBezTo>
                                <a:cubicBezTo>
                                  <a:pt x="1185" y="157"/>
                                  <a:pt x="1185" y="159"/>
                                  <a:pt x="1185" y="160"/>
                                </a:cubicBezTo>
                                <a:cubicBezTo>
                                  <a:pt x="1187" y="160"/>
                                  <a:pt x="1188" y="159"/>
                                  <a:pt x="1189" y="160"/>
                                </a:cubicBezTo>
                                <a:cubicBezTo>
                                  <a:pt x="1191" y="161"/>
                                  <a:pt x="1191" y="162"/>
                                  <a:pt x="1192" y="163"/>
                                </a:cubicBezTo>
                                <a:cubicBezTo>
                                  <a:pt x="1192" y="164"/>
                                  <a:pt x="1192" y="165"/>
                                  <a:pt x="1193" y="166"/>
                                </a:cubicBezTo>
                                <a:cubicBezTo>
                                  <a:pt x="1194" y="167"/>
                                  <a:pt x="1196" y="166"/>
                                  <a:pt x="1197" y="167"/>
                                </a:cubicBezTo>
                                <a:cubicBezTo>
                                  <a:pt x="1199" y="168"/>
                                  <a:pt x="1199" y="170"/>
                                  <a:pt x="1201" y="171"/>
                                </a:cubicBezTo>
                                <a:cubicBezTo>
                                  <a:pt x="1202" y="171"/>
                                  <a:pt x="1203" y="171"/>
                                  <a:pt x="1204" y="172"/>
                                </a:cubicBezTo>
                                <a:cubicBezTo>
                                  <a:pt x="1205" y="173"/>
                                  <a:pt x="1203" y="175"/>
                                  <a:pt x="1204" y="177"/>
                                </a:cubicBezTo>
                                <a:cubicBezTo>
                                  <a:pt x="1204" y="178"/>
                                  <a:pt x="1206" y="177"/>
                                  <a:pt x="1207" y="178"/>
                                </a:cubicBezTo>
                                <a:cubicBezTo>
                                  <a:pt x="1210" y="179"/>
                                  <a:pt x="1212" y="181"/>
                                  <a:pt x="1213" y="185"/>
                                </a:cubicBezTo>
                                <a:cubicBezTo>
                                  <a:pt x="1213" y="186"/>
                                  <a:pt x="1213" y="186"/>
                                  <a:pt x="1213" y="186"/>
                                </a:cubicBezTo>
                                <a:cubicBezTo>
                                  <a:pt x="1211" y="186"/>
                                  <a:pt x="1211" y="186"/>
                                  <a:pt x="1211" y="186"/>
                                </a:cubicBezTo>
                                <a:cubicBezTo>
                                  <a:pt x="1210" y="186"/>
                                  <a:pt x="1209" y="186"/>
                                  <a:pt x="1208" y="186"/>
                                </a:cubicBezTo>
                                <a:cubicBezTo>
                                  <a:pt x="1207" y="186"/>
                                  <a:pt x="1207" y="186"/>
                                  <a:pt x="1207" y="186"/>
                                </a:cubicBezTo>
                                <a:cubicBezTo>
                                  <a:pt x="1208" y="188"/>
                                  <a:pt x="1211" y="188"/>
                                  <a:pt x="1212" y="189"/>
                                </a:cubicBezTo>
                                <a:cubicBezTo>
                                  <a:pt x="1213" y="189"/>
                                  <a:pt x="1213" y="190"/>
                                  <a:pt x="1214" y="190"/>
                                </a:cubicBezTo>
                                <a:cubicBezTo>
                                  <a:pt x="1215" y="192"/>
                                  <a:pt x="1216" y="192"/>
                                  <a:pt x="1218" y="192"/>
                                </a:cubicBezTo>
                                <a:cubicBezTo>
                                  <a:pt x="1219" y="190"/>
                                  <a:pt x="1219" y="188"/>
                                  <a:pt x="1220" y="188"/>
                                </a:cubicBezTo>
                                <a:cubicBezTo>
                                  <a:pt x="1221" y="188"/>
                                  <a:pt x="1221" y="190"/>
                                  <a:pt x="1222" y="191"/>
                                </a:cubicBezTo>
                                <a:cubicBezTo>
                                  <a:pt x="1223" y="191"/>
                                  <a:pt x="1224" y="191"/>
                                  <a:pt x="1225" y="191"/>
                                </a:cubicBezTo>
                                <a:cubicBezTo>
                                  <a:pt x="1225" y="192"/>
                                  <a:pt x="1225" y="192"/>
                                  <a:pt x="1225" y="192"/>
                                </a:cubicBezTo>
                                <a:cubicBezTo>
                                  <a:pt x="1224" y="194"/>
                                  <a:pt x="1223" y="195"/>
                                  <a:pt x="1223" y="196"/>
                                </a:cubicBezTo>
                                <a:cubicBezTo>
                                  <a:pt x="1223" y="196"/>
                                  <a:pt x="1224" y="196"/>
                                  <a:pt x="1224" y="196"/>
                                </a:cubicBezTo>
                                <a:cubicBezTo>
                                  <a:pt x="1225" y="196"/>
                                  <a:pt x="1226" y="196"/>
                                  <a:pt x="1227" y="196"/>
                                </a:cubicBezTo>
                                <a:cubicBezTo>
                                  <a:pt x="1228" y="196"/>
                                  <a:pt x="1228" y="197"/>
                                  <a:pt x="1229" y="197"/>
                                </a:cubicBezTo>
                                <a:cubicBezTo>
                                  <a:pt x="1230" y="198"/>
                                  <a:pt x="1231" y="199"/>
                                  <a:pt x="1232" y="200"/>
                                </a:cubicBezTo>
                                <a:cubicBezTo>
                                  <a:pt x="1235" y="201"/>
                                  <a:pt x="1237" y="201"/>
                                  <a:pt x="1239" y="202"/>
                                </a:cubicBezTo>
                                <a:cubicBezTo>
                                  <a:pt x="1245" y="204"/>
                                  <a:pt x="1247" y="207"/>
                                  <a:pt x="1252" y="207"/>
                                </a:cubicBezTo>
                                <a:cubicBezTo>
                                  <a:pt x="1252" y="207"/>
                                  <a:pt x="1252" y="207"/>
                                  <a:pt x="1252" y="206"/>
                                </a:cubicBezTo>
                                <a:cubicBezTo>
                                  <a:pt x="1252" y="204"/>
                                  <a:pt x="1249" y="204"/>
                                  <a:pt x="1249" y="202"/>
                                </a:cubicBezTo>
                                <a:cubicBezTo>
                                  <a:pt x="1249" y="199"/>
                                  <a:pt x="1249" y="199"/>
                                  <a:pt x="1249" y="199"/>
                                </a:cubicBezTo>
                                <a:cubicBezTo>
                                  <a:pt x="1251" y="199"/>
                                  <a:pt x="1251" y="199"/>
                                  <a:pt x="1251" y="199"/>
                                </a:cubicBezTo>
                                <a:cubicBezTo>
                                  <a:pt x="1253" y="199"/>
                                  <a:pt x="1253" y="202"/>
                                  <a:pt x="1254" y="203"/>
                                </a:cubicBezTo>
                                <a:cubicBezTo>
                                  <a:pt x="1255" y="206"/>
                                  <a:pt x="1258" y="207"/>
                                  <a:pt x="1260" y="207"/>
                                </a:cubicBezTo>
                                <a:cubicBezTo>
                                  <a:pt x="1263" y="207"/>
                                  <a:pt x="1263" y="207"/>
                                  <a:pt x="1263" y="207"/>
                                </a:cubicBezTo>
                                <a:cubicBezTo>
                                  <a:pt x="1262" y="204"/>
                                  <a:pt x="1263" y="203"/>
                                  <a:pt x="1263" y="200"/>
                                </a:cubicBezTo>
                                <a:cubicBezTo>
                                  <a:pt x="1262" y="198"/>
                                  <a:pt x="1262" y="198"/>
                                  <a:pt x="1261" y="196"/>
                                </a:cubicBezTo>
                                <a:cubicBezTo>
                                  <a:pt x="1261" y="195"/>
                                  <a:pt x="1261" y="194"/>
                                  <a:pt x="1260" y="194"/>
                                </a:cubicBezTo>
                                <a:cubicBezTo>
                                  <a:pt x="1259" y="194"/>
                                  <a:pt x="1259" y="194"/>
                                  <a:pt x="1258" y="194"/>
                                </a:cubicBezTo>
                                <a:cubicBezTo>
                                  <a:pt x="1255" y="194"/>
                                  <a:pt x="1252" y="191"/>
                                  <a:pt x="1252" y="188"/>
                                </a:cubicBezTo>
                                <a:cubicBezTo>
                                  <a:pt x="1252" y="182"/>
                                  <a:pt x="1252" y="182"/>
                                  <a:pt x="1252" y="182"/>
                                </a:cubicBezTo>
                                <a:cubicBezTo>
                                  <a:pt x="1251" y="181"/>
                                  <a:pt x="1251" y="181"/>
                                  <a:pt x="1251" y="181"/>
                                </a:cubicBezTo>
                                <a:cubicBezTo>
                                  <a:pt x="1252" y="181"/>
                                  <a:pt x="1252" y="180"/>
                                  <a:pt x="1252" y="180"/>
                                </a:cubicBezTo>
                                <a:cubicBezTo>
                                  <a:pt x="1253" y="180"/>
                                  <a:pt x="1253" y="182"/>
                                  <a:pt x="1254" y="182"/>
                                </a:cubicBezTo>
                                <a:cubicBezTo>
                                  <a:pt x="1255" y="184"/>
                                  <a:pt x="1256" y="184"/>
                                  <a:pt x="1258" y="184"/>
                                </a:cubicBezTo>
                                <a:cubicBezTo>
                                  <a:pt x="1260" y="184"/>
                                  <a:pt x="1262" y="184"/>
                                  <a:pt x="1264" y="186"/>
                                </a:cubicBezTo>
                                <a:cubicBezTo>
                                  <a:pt x="1266" y="186"/>
                                  <a:pt x="1267" y="186"/>
                                  <a:pt x="1269" y="186"/>
                                </a:cubicBezTo>
                                <a:cubicBezTo>
                                  <a:pt x="1272" y="186"/>
                                  <a:pt x="1274" y="185"/>
                                  <a:pt x="1277" y="184"/>
                                </a:cubicBezTo>
                                <a:cubicBezTo>
                                  <a:pt x="1277" y="180"/>
                                  <a:pt x="1277" y="180"/>
                                  <a:pt x="1277" y="180"/>
                                </a:cubicBezTo>
                                <a:cubicBezTo>
                                  <a:pt x="1277" y="179"/>
                                  <a:pt x="1278" y="178"/>
                                  <a:pt x="1279" y="178"/>
                                </a:cubicBezTo>
                                <a:cubicBezTo>
                                  <a:pt x="1284" y="178"/>
                                  <a:pt x="1286" y="178"/>
                                  <a:pt x="1291" y="178"/>
                                </a:cubicBezTo>
                                <a:cubicBezTo>
                                  <a:pt x="1293" y="178"/>
                                  <a:pt x="1293" y="181"/>
                                  <a:pt x="1295" y="181"/>
                                </a:cubicBezTo>
                                <a:cubicBezTo>
                                  <a:pt x="1299" y="181"/>
                                  <a:pt x="1299" y="181"/>
                                  <a:pt x="1299" y="181"/>
                                </a:cubicBezTo>
                                <a:cubicBezTo>
                                  <a:pt x="1300" y="181"/>
                                  <a:pt x="1302" y="180"/>
                                  <a:pt x="1302" y="179"/>
                                </a:cubicBezTo>
                                <a:cubicBezTo>
                                  <a:pt x="1302" y="175"/>
                                  <a:pt x="1297" y="177"/>
                                  <a:pt x="1294" y="175"/>
                                </a:cubicBezTo>
                                <a:cubicBezTo>
                                  <a:pt x="1293" y="174"/>
                                  <a:pt x="1294" y="173"/>
                                  <a:pt x="1292" y="172"/>
                                </a:cubicBezTo>
                                <a:cubicBezTo>
                                  <a:pt x="1291" y="170"/>
                                  <a:pt x="1290" y="170"/>
                                  <a:pt x="1289" y="168"/>
                                </a:cubicBezTo>
                                <a:cubicBezTo>
                                  <a:pt x="1289" y="167"/>
                                  <a:pt x="1289" y="167"/>
                                  <a:pt x="1289" y="167"/>
                                </a:cubicBezTo>
                                <a:cubicBezTo>
                                  <a:pt x="1293" y="167"/>
                                  <a:pt x="1293" y="167"/>
                                  <a:pt x="1293" y="167"/>
                                </a:cubicBezTo>
                                <a:cubicBezTo>
                                  <a:pt x="1296" y="167"/>
                                  <a:pt x="1297" y="169"/>
                                  <a:pt x="1299" y="171"/>
                                </a:cubicBezTo>
                                <a:cubicBezTo>
                                  <a:pt x="1300" y="172"/>
                                  <a:pt x="1300" y="173"/>
                                  <a:pt x="1302" y="173"/>
                                </a:cubicBezTo>
                                <a:cubicBezTo>
                                  <a:pt x="1303" y="173"/>
                                  <a:pt x="1304" y="173"/>
                                  <a:pt x="1304" y="171"/>
                                </a:cubicBezTo>
                                <a:cubicBezTo>
                                  <a:pt x="1304" y="169"/>
                                  <a:pt x="1303" y="168"/>
                                  <a:pt x="1302" y="166"/>
                                </a:cubicBezTo>
                                <a:cubicBezTo>
                                  <a:pt x="1301" y="166"/>
                                  <a:pt x="1301" y="165"/>
                                  <a:pt x="1301" y="165"/>
                                </a:cubicBezTo>
                                <a:cubicBezTo>
                                  <a:pt x="1299" y="164"/>
                                  <a:pt x="1297" y="165"/>
                                  <a:pt x="1295" y="163"/>
                                </a:cubicBezTo>
                                <a:cubicBezTo>
                                  <a:pt x="1293" y="161"/>
                                  <a:pt x="1292" y="159"/>
                                  <a:pt x="1290" y="156"/>
                                </a:cubicBezTo>
                                <a:cubicBezTo>
                                  <a:pt x="1287" y="158"/>
                                  <a:pt x="1286" y="162"/>
                                  <a:pt x="1283" y="162"/>
                                </a:cubicBezTo>
                                <a:cubicBezTo>
                                  <a:pt x="1281" y="162"/>
                                  <a:pt x="1280" y="159"/>
                                  <a:pt x="1280" y="157"/>
                                </a:cubicBezTo>
                                <a:cubicBezTo>
                                  <a:pt x="1281" y="156"/>
                                  <a:pt x="1282" y="157"/>
                                  <a:pt x="1283" y="156"/>
                                </a:cubicBezTo>
                                <a:cubicBezTo>
                                  <a:pt x="1285" y="156"/>
                                  <a:pt x="1285" y="154"/>
                                  <a:pt x="1285" y="153"/>
                                </a:cubicBezTo>
                                <a:cubicBezTo>
                                  <a:pt x="1285" y="150"/>
                                  <a:pt x="1285" y="149"/>
                                  <a:pt x="1285" y="147"/>
                                </a:cubicBezTo>
                                <a:cubicBezTo>
                                  <a:pt x="1285" y="147"/>
                                  <a:pt x="1285" y="146"/>
                                  <a:pt x="1285" y="146"/>
                                </a:cubicBezTo>
                                <a:cubicBezTo>
                                  <a:pt x="1289" y="146"/>
                                  <a:pt x="1290" y="149"/>
                                  <a:pt x="1293" y="149"/>
                                </a:cubicBezTo>
                                <a:cubicBezTo>
                                  <a:pt x="1296" y="149"/>
                                  <a:pt x="1296" y="149"/>
                                  <a:pt x="1296" y="149"/>
                                </a:cubicBezTo>
                                <a:cubicBezTo>
                                  <a:pt x="1298" y="149"/>
                                  <a:pt x="1299" y="147"/>
                                  <a:pt x="1301" y="147"/>
                                </a:cubicBezTo>
                                <a:cubicBezTo>
                                  <a:pt x="1306" y="146"/>
                                  <a:pt x="1309" y="145"/>
                                  <a:pt x="1313" y="143"/>
                                </a:cubicBezTo>
                                <a:cubicBezTo>
                                  <a:pt x="1317" y="141"/>
                                  <a:pt x="1319" y="139"/>
                                  <a:pt x="1323" y="139"/>
                                </a:cubicBezTo>
                                <a:cubicBezTo>
                                  <a:pt x="1329" y="139"/>
                                  <a:pt x="1329" y="139"/>
                                  <a:pt x="1329" y="139"/>
                                </a:cubicBezTo>
                                <a:cubicBezTo>
                                  <a:pt x="1329" y="139"/>
                                  <a:pt x="1329" y="140"/>
                                  <a:pt x="1329" y="140"/>
                                </a:cubicBezTo>
                                <a:cubicBezTo>
                                  <a:pt x="1329" y="141"/>
                                  <a:pt x="1327" y="141"/>
                                  <a:pt x="1326" y="142"/>
                                </a:cubicBezTo>
                                <a:cubicBezTo>
                                  <a:pt x="1324" y="143"/>
                                  <a:pt x="1323" y="144"/>
                                  <a:pt x="1321" y="147"/>
                                </a:cubicBezTo>
                                <a:cubicBezTo>
                                  <a:pt x="1322" y="147"/>
                                  <a:pt x="1323" y="147"/>
                                  <a:pt x="1324" y="147"/>
                                </a:cubicBezTo>
                                <a:cubicBezTo>
                                  <a:pt x="1324" y="148"/>
                                  <a:pt x="1324" y="150"/>
                                  <a:pt x="1324" y="151"/>
                                </a:cubicBezTo>
                                <a:cubicBezTo>
                                  <a:pt x="1325" y="152"/>
                                  <a:pt x="1326" y="152"/>
                                  <a:pt x="1327" y="152"/>
                                </a:cubicBezTo>
                                <a:cubicBezTo>
                                  <a:pt x="1329" y="152"/>
                                  <a:pt x="1329" y="148"/>
                                  <a:pt x="1330" y="146"/>
                                </a:cubicBezTo>
                                <a:cubicBezTo>
                                  <a:pt x="1330" y="144"/>
                                  <a:pt x="1332" y="144"/>
                                  <a:pt x="1333" y="144"/>
                                </a:cubicBezTo>
                                <a:cubicBezTo>
                                  <a:pt x="1334" y="144"/>
                                  <a:pt x="1335" y="145"/>
                                  <a:pt x="1336" y="145"/>
                                </a:cubicBezTo>
                                <a:cubicBezTo>
                                  <a:pt x="1336" y="145"/>
                                  <a:pt x="1338" y="145"/>
                                  <a:pt x="1338" y="146"/>
                                </a:cubicBezTo>
                                <a:cubicBezTo>
                                  <a:pt x="1338" y="149"/>
                                  <a:pt x="1333" y="149"/>
                                  <a:pt x="1333" y="152"/>
                                </a:cubicBezTo>
                                <a:cubicBezTo>
                                  <a:pt x="1333" y="155"/>
                                  <a:pt x="1336" y="155"/>
                                  <a:pt x="1337" y="158"/>
                                </a:cubicBezTo>
                                <a:cubicBezTo>
                                  <a:pt x="1338" y="159"/>
                                  <a:pt x="1338" y="162"/>
                                  <a:pt x="1340" y="162"/>
                                </a:cubicBezTo>
                                <a:cubicBezTo>
                                  <a:pt x="1342" y="162"/>
                                  <a:pt x="1342" y="159"/>
                                  <a:pt x="1342" y="157"/>
                                </a:cubicBezTo>
                                <a:cubicBezTo>
                                  <a:pt x="1342" y="155"/>
                                  <a:pt x="1342" y="153"/>
                                  <a:pt x="1342" y="150"/>
                                </a:cubicBezTo>
                                <a:cubicBezTo>
                                  <a:pt x="1342" y="146"/>
                                  <a:pt x="1340" y="144"/>
                                  <a:pt x="1339" y="140"/>
                                </a:cubicBezTo>
                                <a:cubicBezTo>
                                  <a:pt x="1340" y="140"/>
                                  <a:pt x="1341" y="140"/>
                                  <a:pt x="1342" y="140"/>
                                </a:cubicBezTo>
                                <a:cubicBezTo>
                                  <a:pt x="1346" y="140"/>
                                  <a:pt x="1348" y="137"/>
                                  <a:pt x="1351" y="135"/>
                                </a:cubicBezTo>
                                <a:cubicBezTo>
                                  <a:pt x="1354" y="134"/>
                                  <a:pt x="1355" y="135"/>
                                  <a:pt x="1358" y="135"/>
                                </a:cubicBezTo>
                                <a:cubicBezTo>
                                  <a:pt x="1361" y="134"/>
                                  <a:pt x="1362" y="132"/>
                                  <a:pt x="1365" y="132"/>
                                </a:cubicBezTo>
                                <a:cubicBezTo>
                                  <a:pt x="1367" y="132"/>
                                  <a:pt x="1368" y="132"/>
                                  <a:pt x="1369" y="134"/>
                                </a:cubicBezTo>
                                <a:cubicBezTo>
                                  <a:pt x="1369" y="134"/>
                                  <a:pt x="1369" y="135"/>
                                  <a:pt x="1369" y="136"/>
                                </a:cubicBezTo>
                                <a:cubicBezTo>
                                  <a:pt x="1372" y="136"/>
                                  <a:pt x="1375" y="137"/>
                                  <a:pt x="1375" y="139"/>
                                </a:cubicBezTo>
                                <a:cubicBezTo>
                                  <a:pt x="1375" y="141"/>
                                  <a:pt x="1373" y="142"/>
                                  <a:pt x="1372" y="142"/>
                                </a:cubicBezTo>
                                <a:cubicBezTo>
                                  <a:pt x="1371" y="143"/>
                                  <a:pt x="1370" y="144"/>
                                  <a:pt x="1369" y="144"/>
                                </a:cubicBezTo>
                                <a:cubicBezTo>
                                  <a:pt x="1369" y="145"/>
                                  <a:pt x="1370" y="146"/>
                                  <a:pt x="1371" y="147"/>
                                </a:cubicBezTo>
                                <a:cubicBezTo>
                                  <a:pt x="1373" y="149"/>
                                  <a:pt x="1373" y="151"/>
                                  <a:pt x="1376" y="152"/>
                                </a:cubicBezTo>
                                <a:cubicBezTo>
                                  <a:pt x="1377" y="149"/>
                                  <a:pt x="1376" y="145"/>
                                  <a:pt x="1379" y="145"/>
                                </a:cubicBezTo>
                                <a:cubicBezTo>
                                  <a:pt x="1380" y="145"/>
                                  <a:pt x="1380" y="146"/>
                                  <a:pt x="1382" y="146"/>
                                </a:cubicBezTo>
                                <a:cubicBezTo>
                                  <a:pt x="1383" y="146"/>
                                  <a:pt x="1384" y="146"/>
                                  <a:pt x="1386" y="145"/>
                                </a:cubicBezTo>
                                <a:cubicBezTo>
                                  <a:pt x="1387" y="143"/>
                                  <a:pt x="1387" y="142"/>
                                  <a:pt x="1389" y="142"/>
                                </a:cubicBezTo>
                                <a:cubicBezTo>
                                  <a:pt x="1391" y="142"/>
                                  <a:pt x="1392" y="142"/>
                                  <a:pt x="1393" y="143"/>
                                </a:cubicBezTo>
                                <a:cubicBezTo>
                                  <a:pt x="1393" y="144"/>
                                  <a:pt x="1394" y="144"/>
                                  <a:pt x="1394" y="145"/>
                                </a:cubicBezTo>
                                <a:cubicBezTo>
                                  <a:pt x="1395" y="148"/>
                                  <a:pt x="1395" y="149"/>
                                  <a:pt x="1396" y="152"/>
                                </a:cubicBezTo>
                                <a:cubicBezTo>
                                  <a:pt x="1396" y="152"/>
                                  <a:pt x="1396" y="152"/>
                                  <a:pt x="1396" y="152"/>
                                </a:cubicBezTo>
                                <a:cubicBezTo>
                                  <a:pt x="1398" y="151"/>
                                  <a:pt x="1399" y="149"/>
                                  <a:pt x="1400" y="149"/>
                                </a:cubicBezTo>
                                <a:cubicBezTo>
                                  <a:pt x="1401" y="149"/>
                                  <a:pt x="1402" y="150"/>
                                  <a:pt x="1403" y="150"/>
                                </a:cubicBezTo>
                                <a:cubicBezTo>
                                  <a:pt x="1405" y="150"/>
                                  <a:pt x="1405" y="150"/>
                                  <a:pt x="1405" y="150"/>
                                </a:cubicBezTo>
                                <a:cubicBezTo>
                                  <a:pt x="1405" y="148"/>
                                  <a:pt x="1405" y="148"/>
                                  <a:pt x="1405" y="148"/>
                                </a:cubicBezTo>
                                <a:cubicBezTo>
                                  <a:pt x="1405" y="145"/>
                                  <a:pt x="1405" y="145"/>
                                  <a:pt x="1405" y="145"/>
                                </a:cubicBezTo>
                                <a:cubicBezTo>
                                  <a:pt x="1406" y="141"/>
                                  <a:pt x="1409" y="140"/>
                                  <a:pt x="1413" y="140"/>
                                </a:cubicBezTo>
                                <a:cubicBezTo>
                                  <a:pt x="1415" y="144"/>
                                  <a:pt x="1418" y="144"/>
                                  <a:pt x="1422" y="145"/>
                                </a:cubicBezTo>
                                <a:cubicBezTo>
                                  <a:pt x="1423" y="147"/>
                                  <a:pt x="1422" y="149"/>
                                  <a:pt x="1422" y="151"/>
                                </a:cubicBezTo>
                                <a:cubicBezTo>
                                  <a:pt x="1423" y="152"/>
                                  <a:pt x="1423" y="152"/>
                                  <a:pt x="1423" y="152"/>
                                </a:cubicBezTo>
                                <a:cubicBezTo>
                                  <a:pt x="1425" y="150"/>
                                  <a:pt x="1424" y="148"/>
                                  <a:pt x="1426" y="146"/>
                                </a:cubicBezTo>
                                <a:cubicBezTo>
                                  <a:pt x="1427" y="145"/>
                                  <a:pt x="1429" y="145"/>
                                  <a:pt x="1431" y="144"/>
                                </a:cubicBezTo>
                                <a:cubicBezTo>
                                  <a:pt x="1432" y="142"/>
                                  <a:pt x="1433" y="139"/>
                                  <a:pt x="1435" y="139"/>
                                </a:cubicBezTo>
                                <a:cubicBezTo>
                                  <a:pt x="1437" y="138"/>
                                  <a:pt x="1438" y="139"/>
                                  <a:pt x="1440" y="138"/>
                                </a:cubicBezTo>
                                <a:cubicBezTo>
                                  <a:pt x="1441" y="137"/>
                                  <a:pt x="1441" y="135"/>
                                  <a:pt x="1442" y="133"/>
                                </a:cubicBezTo>
                                <a:cubicBezTo>
                                  <a:pt x="1444" y="131"/>
                                  <a:pt x="1446" y="130"/>
                                  <a:pt x="1450" y="130"/>
                                </a:cubicBezTo>
                                <a:cubicBezTo>
                                  <a:pt x="1450" y="132"/>
                                  <a:pt x="1450" y="132"/>
                                  <a:pt x="1450" y="132"/>
                                </a:cubicBezTo>
                                <a:cubicBezTo>
                                  <a:pt x="1450" y="132"/>
                                  <a:pt x="1451" y="132"/>
                                  <a:pt x="1452" y="132"/>
                                </a:cubicBezTo>
                                <a:cubicBezTo>
                                  <a:pt x="1452" y="132"/>
                                  <a:pt x="1453" y="132"/>
                                  <a:pt x="1453" y="131"/>
                                </a:cubicBezTo>
                                <a:cubicBezTo>
                                  <a:pt x="1453" y="130"/>
                                  <a:pt x="1452" y="130"/>
                                  <a:pt x="1452" y="129"/>
                                </a:cubicBezTo>
                                <a:cubicBezTo>
                                  <a:pt x="1452" y="127"/>
                                  <a:pt x="1454" y="125"/>
                                  <a:pt x="1456" y="125"/>
                                </a:cubicBezTo>
                                <a:cubicBezTo>
                                  <a:pt x="1456" y="125"/>
                                  <a:pt x="1456" y="126"/>
                                  <a:pt x="1457" y="126"/>
                                </a:cubicBezTo>
                                <a:cubicBezTo>
                                  <a:pt x="1457" y="126"/>
                                  <a:pt x="1457" y="125"/>
                                  <a:pt x="1457" y="125"/>
                                </a:cubicBezTo>
                                <a:cubicBezTo>
                                  <a:pt x="1458" y="125"/>
                                  <a:pt x="1459" y="124"/>
                                  <a:pt x="1460" y="124"/>
                                </a:cubicBezTo>
                                <a:cubicBezTo>
                                  <a:pt x="1464" y="123"/>
                                  <a:pt x="1466" y="124"/>
                                  <a:pt x="1470" y="124"/>
                                </a:cubicBezTo>
                                <a:cubicBezTo>
                                  <a:pt x="1475" y="123"/>
                                  <a:pt x="1478" y="122"/>
                                  <a:pt x="1484" y="122"/>
                                </a:cubicBezTo>
                                <a:cubicBezTo>
                                  <a:pt x="1489" y="122"/>
                                  <a:pt x="1493" y="123"/>
                                  <a:pt x="1496" y="128"/>
                                </a:cubicBezTo>
                                <a:cubicBezTo>
                                  <a:pt x="1497" y="130"/>
                                  <a:pt x="1498" y="131"/>
                                  <a:pt x="1499" y="134"/>
                                </a:cubicBezTo>
                                <a:cubicBezTo>
                                  <a:pt x="1499" y="136"/>
                                  <a:pt x="1500" y="138"/>
                                  <a:pt x="1502" y="138"/>
                                </a:cubicBezTo>
                                <a:cubicBezTo>
                                  <a:pt x="1504" y="138"/>
                                  <a:pt x="1504" y="137"/>
                                  <a:pt x="1506" y="137"/>
                                </a:cubicBezTo>
                                <a:cubicBezTo>
                                  <a:pt x="1509" y="137"/>
                                  <a:pt x="1511" y="137"/>
                                  <a:pt x="1514" y="138"/>
                                </a:cubicBezTo>
                                <a:cubicBezTo>
                                  <a:pt x="1515" y="139"/>
                                  <a:pt x="1516" y="140"/>
                                  <a:pt x="1517" y="140"/>
                                </a:cubicBezTo>
                                <a:cubicBezTo>
                                  <a:pt x="1523" y="140"/>
                                  <a:pt x="1523" y="140"/>
                                  <a:pt x="1523" y="140"/>
                                </a:cubicBezTo>
                                <a:cubicBezTo>
                                  <a:pt x="1525" y="140"/>
                                  <a:pt x="1525" y="140"/>
                                  <a:pt x="1525" y="140"/>
                                </a:cubicBezTo>
                                <a:cubicBezTo>
                                  <a:pt x="1528" y="140"/>
                                  <a:pt x="1528" y="140"/>
                                  <a:pt x="1528" y="140"/>
                                </a:cubicBezTo>
                                <a:cubicBezTo>
                                  <a:pt x="1529" y="140"/>
                                  <a:pt x="1530" y="141"/>
                                  <a:pt x="1530" y="141"/>
                                </a:cubicBezTo>
                                <a:cubicBezTo>
                                  <a:pt x="1535" y="141"/>
                                  <a:pt x="1535" y="141"/>
                                  <a:pt x="1535" y="141"/>
                                </a:cubicBezTo>
                                <a:cubicBezTo>
                                  <a:pt x="1536" y="141"/>
                                  <a:pt x="1537" y="141"/>
                                  <a:pt x="1538" y="141"/>
                                </a:cubicBezTo>
                                <a:cubicBezTo>
                                  <a:pt x="1539" y="141"/>
                                  <a:pt x="1540" y="141"/>
                                  <a:pt x="1541" y="140"/>
                                </a:cubicBezTo>
                                <a:cubicBezTo>
                                  <a:pt x="1539" y="138"/>
                                  <a:pt x="1539" y="136"/>
                                  <a:pt x="1537" y="134"/>
                                </a:cubicBezTo>
                                <a:cubicBezTo>
                                  <a:pt x="1535" y="133"/>
                                  <a:pt x="1533" y="133"/>
                                  <a:pt x="1531" y="133"/>
                                </a:cubicBezTo>
                                <a:cubicBezTo>
                                  <a:pt x="1529" y="132"/>
                                  <a:pt x="1528" y="130"/>
                                  <a:pt x="1528" y="128"/>
                                </a:cubicBezTo>
                                <a:cubicBezTo>
                                  <a:pt x="1528" y="124"/>
                                  <a:pt x="1528" y="124"/>
                                  <a:pt x="1528" y="124"/>
                                </a:cubicBezTo>
                                <a:cubicBezTo>
                                  <a:pt x="1533" y="124"/>
                                  <a:pt x="1534" y="119"/>
                                  <a:pt x="1539" y="119"/>
                                </a:cubicBezTo>
                                <a:cubicBezTo>
                                  <a:pt x="1540" y="119"/>
                                  <a:pt x="1541" y="119"/>
                                  <a:pt x="1542" y="119"/>
                                </a:cubicBezTo>
                                <a:cubicBezTo>
                                  <a:pt x="1546" y="119"/>
                                  <a:pt x="1546" y="119"/>
                                  <a:pt x="1546" y="119"/>
                                </a:cubicBezTo>
                                <a:cubicBezTo>
                                  <a:pt x="1548" y="119"/>
                                  <a:pt x="1549" y="117"/>
                                  <a:pt x="1551" y="115"/>
                                </a:cubicBezTo>
                                <a:cubicBezTo>
                                  <a:pt x="1553" y="113"/>
                                  <a:pt x="1555" y="114"/>
                                  <a:pt x="1557" y="113"/>
                                </a:cubicBezTo>
                                <a:cubicBezTo>
                                  <a:pt x="1560" y="113"/>
                                  <a:pt x="1562" y="113"/>
                                  <a:pt x="1564" y="112"/>
                                </a:cubicBezTo>
                                <a:cubicBezTo>
                                  <a:pt x="1566" y="112"/>
                                  <a:pt x="1568" y="112"/>
                                  <a:pt x="1568" y="110"/>
                                </a:cubicBezTo>
                                <a:cubicBezTo>
                                  <a:pt x="1568" y="107"/>
                                  <a:pt x="1568" y="107"/>
                                  <a:pt x="1568" y="107"/>
                                </a:cubicBezTo>
                                <a:cubicBezTo>
                                  <a:pt x="1568" y="106"/>
                                  <a:pt x="1569" y="105"/>
                                  <a:pt x="1570" y="105"/>
                                </a:cubicBezTo>
                                <a:cubicBezTo>
                                  <a:pt x="1572" y="105"/>
                                  <a:pt x="1573" y="106"/>
                                  <a:pt x="1575" y="106"/>
                                </a:cubicBezTo>
                                <a:cubicBezTo>
                                  <a:pt x="1580" y="106"/>
                                  <a:pt x="1580" y="106"/>
                                  <a:pt x="1580" y="106"/>
                                </a:cubicBezTo>
                                <a:cubicBezTo>
                                  <a:pt x="1583" y="106"/>
                                  <a:pt x="1585" y="105"/>
                                  <a:pt x="1588" y="103"/>
                                </a:cubicBezTo>
                                <a:cubicBezTo>
                                  <a:pt x="1589" y="102"/>
                                  <a:pt x="1590" y="100"/>
                                  <a:pt x="1592" y="100"/>
                                </a:cubicBezTo>
                                <a:cubicBezTo>
                                  <a:pt x="1596" y="100"/>
                                  <a:pt x="1596" y="105"/>
                                  <a:pt x="1600" y="105"/>
                                </a:cubicBezTo>
                                <a:cubicBezTo>
                                  <a:pt x="1604" y="105"/>
                                  <a:pt x="1604" y="105"/>
                                  <a:pt x="1604" y="105"/>
                                </a:cubicBezTo>
                                <a:cubicBezTo>
                                  <a:pt x="1607" y="105"/>
                                  <a:pt x="1609" y="102"/>
                                  <a:pt x="1611" y="100"/>
                                </a:cubicBezTo>
                                <a:cubicBezTo>
                                  <a:pt x="1612" y="99"/>
                                  <a:pt x="1613" y="98"/>
                                  <a:pt x="1613" y="96"/>
                                </a:cubicBezTo>
                                <a:cubicBezTo>
                                  <a:pt x="1613" y="91"/>
                                  <a:pt x="1613" y="91"/>
                                  <a:pt x="1613" y="91"/>
                                </a:cubicBezTo>
                                <a:cubicBezTo>
                                  <a:pt x="1613" y="91"/>
                                  <a:pt x="1613" y="91"/>
                                  <a:pt x="1612" y="91"/>
                                </a:cubicBezTo>
                                <a:cubicBezTo>
                                  <a:pt x="1611" y="91"/>
                                  <a:pt x="1611" y="92"/>
                                  <a:pt x="1609" y="92"/>
                                </a:cubicBezTo>
                                <a:cubicBezTo>
                                  <a:pt x="1607" y="93"/>
                                  <a:pt x="1606" y="93"/>
                                  <a:pt x="1604" y="93"/>
                                </a:cubicBezTo>
                                <a:cubicBezTo>
                                  <a:pt x="1598" y="93"/>
                                  <a:pt x="1598" y="93"/>
                                  <a:pt x="1598" y="93"/>
                                </a:cubicBezTo>
                                <a:cubicBezTo>
                                  <a:pt x="1596" y="93"/>
                                  <a:pt x="1595" y="94"/>
                                  <a:pt x="1593" y="94"/>
                                </a:cubicBezTo>
                                <a:cubicBezTo>
                                  <a:pt x="1591" y="94"/>
                                  <a:pt x="1590" y="91"/>
                                  <a:pt x="1588" y="89"/>
                                </a:cubicBezTo>
                                <a:cubicBezTo>
                                  <a:pt x="1586" y="87"/>
                                  <a:pt x="1583" y="87"/>
                                  <a:pt x="1581" y="85"/>
                                </a:cubicBezTo>
                                <a:cubicBezTo>
                                  <a:pt x="1582" y="85"/>
                                  <a:pt x="1582" y="84"/>
                                  <a:pt x="1582" y="84"/>
                                </a:cubicBezTo>
                                <a:cubicBezTo>
                                  <a:pt x="1582" y="84"/>
                                  <a:pt x="1583" y="84"/>
                                  <a:pt x="1583" y="84"/>
                                </a:cubicBezTo>
                                <a:cubicBezTo>
                                  <a:pt x="1587" y="84"/>
                                  <a:pt x="1587" y="84"/>
                                  <a:pt x="1587" y="84"/>
                                </a:cubicBezTo>
                                <a:cubicBezTo>
                                  <a:pt x="1589" y="84"/>
                                  <a:pt x="1589" y="84"/>
                                  <a:pt x="1591" y="83"/>
                                </a:cubicBezTo>
                                <a:cubicBezTo>
                                  <a:pt x="1594" y="82"/>
                                  <a:pt x="1595" y="82"/>
                                  <a:pt x="1598" y="81"/>
                                </a:cubicBezTo>
                                <a:cubicBezTo>
                                  <a:pt x="1600" y="81"/>
                                  <a:pt x="1601" y="81"/>
                                  <a:pt x="1603" y="80"/>
                                </a:cubicBezTo>
                                <a:cubicBezTo>
                                  <a:pt x="1605" y="80"/>
                                  <a:pt x="1607" y="81"/>
                                  <a:pt x="1607" y="79"/>
                                </a:cubicBezTo>
                                <a:cubicBezTo>
                                  <a:pt x="1608" y="78"/>
                                  <a:pt x="1607" y="77"/>
                                  <a:pt x="1608" y="76"/>
                                </a:cubicBezTo>
                                <a:cubicBezTo>
                                  <a:pt x="1609" y="75"/>
                                  <a:pt x="1610" y="75"/>
                                  <a:pt x="1612" y="75"/>
                                </a:cubicBezTo>
                                <a:cubicBezTo>
                                  <a:pt x="1615" y="73"/>
                                  <a:pt x="1617" y="72"/>
                                  <a:pt x="1620" y="71"/>
                                </a:cubicBezTo>
                                <a:cubicBezTo>
                                  <a:pt x="1623" y="70"/>
                                  <a:pt x="1625" y="69"/>
                                  <a:pt x="1628" y="68"/>
                                </a:cubicBezTo>
                                <a:cubicBezTo>
                                  <a:pt x="1630" y="67"/>
                                  <a:pt x="1631" y="66"/>
                                  <a:pt x="1633" y="66"/>
                                </a:cubicBezTo>
                                <a:cubicBezTo>
                                  <a:pt x="1638" y="64"/>
                                  <a:pt x="1641" y="64"/>
                                  <a:pt x="1646" y="62"/>
                                </a:cubicBezTo>
                                <a:cubicBezTo>
                                  <a:pt x="1647" y="62"/>
                                  <a:pt x="1647" y="63"/>
                                  <a:pt x="1648" y="63"/>
                                </a:cubicBezTo>
                                <a:cubicBezTo>
                                  <a:pt x="1650" y="63"/>
                                  <a:pt x="1651" y="63"/>
                                  <a:pt x="1653" y="63"/>
                                </a:cubicBezTo>
                                <a:cubicBezTo>
                                  <a:pt x="1656" y="63"/>
                                  <a:pt x="1656" y="63"/>
                                  <a:pt x="1656" y="63"/>
                                </a:cubicBezTo>
                                <a:cubicBezTo>
                                  <a:pt x="1657" y="63"/>
                                  <a:pt x="1657" y="62"/>
                                  <a:pt x="1658" y="62"/>
                                </a:cubicBezTo>
                                <a:cubicBezTo>
                                  <a:pt x="1662" y="60"/>
                                  <a:pt x="1664" y="57"/>
                                  <a:pt x="1669" y="57"/>
                                </a:cubicBezTo>
                                <a:cubicBezTo>
                                  <a:pt x="1673" y="57"/>
                                  <a:pt x="1676" y="57"/>
                                  <a:pt x="1680" y="57"/>
                                </a:cubicBezTo>
                                <a:cubicBezTo>
                                  <a:pt x="1684" y="56"/>
                                  <a:pt x="1686" y="57"/>
                                  <a:pt x="1689" y="55"/>
                                </a:cubicBezTo>
                                <a:cubicBezTo>
                                  <a:pt x="1691" y="55"/>
                                  <a:pt x="1692" y="53"/>
                                  <a:pt x="1695" y="53"/>
                                </a:cubicBezTo>
                                <a:cubicBezTo>
                                  <a:pt x="1699" y="53"/>
                                  <a:pt x="1699" y="53"/>
                                  <a:pt x="1699" y="53"/>
                                </a:cubicBezTo>
                                <a:cubicBezTo>
                                  <a:pt x="1703" y="53"/>
                                  <a:pt x="1705" y="51"/>
                                  <a:pt x="1709" y="51"/>
                                </a:cubicBezTo>
                                <a:cubicBezTo>
                                  <a:pt x="1719" y="51"/>
                                  <a:pt x="1719" y="51"/>
                                  <a:pt x="1719" y="51"/>
                                </a:cubicBezTo>
                                <a:cubicBezTo>
                                  <a:pt x="1722" y="51"/>
                                  <a:pt x="1723" y="49"/>
                                  <a:pt x="1726" y="49"/>
                                </a:cubicBezTo>
                                <a:cubicBezTo>
                                  <a:pt x="1731" y="49"/>
                                  <a:pt x="1731" y="49"/>
                                  <a:pt x="1731" y="49"/>
                                </a:cubicBezTo>
                                <a:cubicBezTo>
                                  <a:pt x="1734" y="49"/>
                                  <a:pt x="1736" y="47"/>
                                  <a:pt x="1739" y="46"/>
                                </a:cubicBezTo>
                                <a:cubicBezTo>
                                  <a:pt x="1742" y="46"/>
                                  <a:pt x="1744" y="46"/>
                                  <a:pt x="1747" y="45"/>
                                </a:cubicBezTo>
                                <a:cubicBezTo>
                                  <a:pt x="1751" y="44"/>
                                  <a:pt x="1752" y="42"/>
                                  <a:pt x="1756" y="42"/>
                                </a:cubicBezTo>
                                <a:cubicBezTo>
                                  <a:pt x="1766" y="42"/>
                                  <a:pt x="1766" y="42"/>
                                  <a:pt x="1766" y="42"/>
                                </a:cubicBezTo>
                                <a:cubicBezTo>
                                  <a:pt x="1767" y="42"/>
                                  <a:pt x="1767" y="41"/>
                                  <a:pt x="1768" y="41"/>
                                </a:cubicBezTo>
                                <a:cubicBezTo>
                                  <a:pt x="1769" y="40"/>
                                  <a:pt x="1770" y="40"/>
                                  <a:pt x="1771" y="40"/>
                                </a:cubicBezTo>
                                <a:cubicBezTo>
                                  <a:pt x="1773" y="40"/>
                                  <a:pt x="1774" y="40"/>
                                  <a:pt x="1776" y="40"/>
                                </a:cubicBezTo>
                                <a:cubicBezTo>
                                  <a:pt x="1778" y="40"/>
                                  <a:pt x="1779" y="40"/>
                                  <a:pt x="1781" y="40"/>
                                </a:cubicBezTo>
                                <a:cubicBezTo>
                                  <a:pt x="1783" y="40"/>
                                  <a:pt x="1783" y="41"/>
                                  <a:pt x="1785" y="41"/>
                                </a:cubicBezTo>
                                <a:cubicBezTo>
                                  <a:pt x="1790" y="41"/>
                                  <a:pt x="1790" y="41"/>
                                  <a:pt x="1790" y="41"/>
                                </a:cubicBezTo>
                                <a:cubicBezTo>
                                  <a:pt x="1793" y="41"/>
                                  <a:pt x="1795" y="43"/>
                                  <a:pt x="1798" y="43"/>
                                </a:cubicBezTo>
                                <a:cubicBezTo>
                                  <a:pt x="1801" y="43"/>
                                  <a:pt x="1802" y="43"/>
                                  <a:pt x="1805" y="43"/>
                                </a:cubicBezTo>
                                <a:cubicBezTo>
                                  <a:pt x="1809" y="43"/>
                                  <a:pt x="1811" y="43"/>
                                  <a:pt x="1815" y="43"/>
                                </a:cubicBezTo>
                                <a:cubicBezTo>
                                  <a:pt x="1820" y="43"/>
                                  <a:pt x="1823" y="42"/>
                                  <a:pt x="1827" y="40"/>
                                </a:cubicBezTo>
                                <a:cubicBezTo>
                                  <a:pt x="1826" y="39"/>
                                  <a:pt x="1826" y="39"/>
                                  <a:pt x="1825" y="39"/>
                                </a:cubicBezTo>
                                <a:cubicBezTo>
                                  <a:pt x="1822" y="39"/>
                                  <a:pt x="1820" y="40"/>
                                  <a:pt x="1817" y="40"/>
                                </a:cubicBezTo>
                                <a:cubicBezTo>
                                  <a:pt x="1815" y="40"/>
                                  <a:pt x="1815" y="39"/>
                                  <a:pt x="1813" y="39"/>
                                </a:cubicBezTo>
                                <a:cubicBezTo>
                                  <a:pt x="1810" y="39"/>
                                  <a:pt x="1810" y="39"/>
                                  <a:pt x="1810" y="39"/>
                                </a:cubicBezTo>
                                <a:cubicBezTo>
                                  <a:pt x="1808" y="39"/>
                                  <a:pt x="1808" y="38"/>
                                  <a:pt x="1807" y="38"/>
                                </a:cubicBezTo>
                                <a:cubicBezTo>
                                  <a:pt x="1804" y="37"/>
                                  <a:pt x="1803" y="36"/>
                                  <a:pt x="1800" y="35"/>
                                </a:cubicBezTo>
                                <a:cubicBezTo>
                                  <a:pt x="1798" y="35"/>
                                  <a:pt x="1797" y="34"/>
                                  <a:pt x="1795" y="34"/>
                                </a:cubicBezTo>
                                <a:cubicBezTo>
                                  <a:pt x="1793" y="33"/>
                                  <a:pt x="1791" y="34"/>
                                  <a:pt x="1791" y="32"/>
                                </a:cubicBezTo>
                                <a:cubicBezTo>
                                  <a:pt x="1791" y="31"/>
                                  <a:pt x="1792" y="31"/>
                                  <a:pt x="1793" y="30"/>
                                </a:cubicBezTo>
                                <a:cubicBezTo>
                                  <a:pt x="1793" y="29"/>
                                  <a:pt x="1794" y="29"/>
                                  <a:pt x="1795" y="28"/>
                                </a:cubicBezTo>
                                <a:cubicBezTo>
                                  <a:pt x="1797" y="26"/>
                                  <a:pt x="1797" y="24"/>
                                  <a:pt x="1799" y="24"/>
                                </a:cubicBezTo>
                                <a:cubicBezTo>
                                  <a:pt x="1801" y="24"/>
                                  <a:pt x="1801" y="25"/>
                                  <a:pt x="1803" y="25"/>
                                </a:cubicBezTo>
                                <a:cubicBezTo>
                                  <a:pt x="1803" y="24"/>
                                  <a:pt x="1803" y="23"/>
                                  <a:pt x="1803" y="21"/>
                                </a:cubicBezTo>
                                <a:cubicBezTo>
                                  <a:pt x="1804" y="20"/>
                                  <a:pt x="1805" y="20"/>
                                  <a:pt x="1806" y="20"/>
                                </a:cubicBezTo>
                                <a:cubicBezTo>
                                  <a:pt x="1808" y="19"/>
                                  <a:pt x="1809" y="19"/>
                                  <a:pt x="1811" y="18"/>
                                </a:cubicBezTo>
                                <a:cubicBezTo>
                                  <a:pt x="1813" y="17"/>
                                  <a:pt x="1814" y="15"/>
                                  <a:pt x="1816" y="15"/>
                                </a:cubicBezTo>
                                <a:cubicBezTo>
                                  <a:pt x="1820" y="15"/>
                                  <a:pt x="1822" y="18"/>
                                  <a:pt x="1825" y="18"/>
                                </a:cubicBezTo>
                                <a:cubicBezTo>
                                  <a:pt x="1830" y="18"/>
                                  <a:pt x="1832" y="18"/>
                                  <a:pt x="1837" y="17"/>
                                </a:cubicBezTo>
                                <a:cubicBezTo>
                                  <a:pt x="1839" y="17"/>
                                  <a:pt x="1839" y="16"/>
                                  <a:pt x="1841" y="15"/>
                                </a:cubicBezTo>
                                <a:cubicBezTo>
                                  <a:pt x="1843" y="15"/>
                                  <a:pt x="1844" y="14"/>
                                  <a:pt x="1847" y="14"/>
                                </a:cubicBezTo>
                                <a:cubicBezTo>
                                  <a:pt x="1848" y="14"/>
                                  <a:pt x="1848" y="14"/>
                                  <a:pt x="1848" y="14"/>
                                </a:cubicBezTo>
                                <a:cubicBezTo>
                                  <a:pt x="1849" y="14"/>
                                  <a:pt x="1849" y="13"/>
                                  <a:pt x="1850" y="13"/>
                                </a:cubicBezTo>
                                <a:cubicBezTo>
                                  <a:pt x="1856" y="12"/>
                                  <a:pt x="1859" y="8"/>
                                  <a:pt x="1865" y="6"/>
                                </a:cubicBezTo>
                                <a:cubicBezTo>
                                  <a:pt x="1865" y="8"/>
                                  <a:pt x="1865" y="9"/>
                                  <a:pt x="1865" y="11"/>
                                </a:cubicBezTo>
                                <a:cubicBezTo>
                                  <a:pt x="1865" y="13"/>
                                  <a:pt x="1867" y="13"/>
                                  <a:pt x="1868" y="15"/>
                                </a:cubicBezTo>
                                <a:cubicBezTo>
                                  <a:pt x="1865" y="15"/>
                                  <a:pt x="1863" y="15"/>
                                  <a:pt x="1861" y="17"/>
                                </a:cubicBezTo>
                                <a:cubicBezTo>
                                  <a:pt x="1862" y="17"/>
                                  <a:pt x="1863" y="17"/>
                                  <a:pt x="1863" y="17"/>
                                </a:cubicBezTo>
                                <a:cubicBezTo>
                                  <a:pt x="1867" y="16"/>
                                  <a:pt x="1867" y="16"/>
                                  <a:pt x="1867" y="16"/>
                                </a:cubicBezTo>
                                <a:cubicBezTo>
                                  <a:pt x="1868" y="17"/>
                                  <a:pt x="1869" y="17"/>
                                  <a:pt x="1870" y="18"/>
                                </a:cubicBezTo>
                                <a:cubicBezTo>
                                  <a:pt x="1871" y="18"/>
                                  <a:pt x="1872" y="18"/>
                                  <a:pt x="1872" y="18"/>
                                </a:cubicBezTo>
                                <a:cubicBezTo>
                                  <a:pt x="1872" y="20"/>
                                  <a:pt x="1870" y="21"/>
                                  <a:pt x="1868" y="22"/>
                                </a:cubicBezTo>
                                <a:cubicBezTo>
                                  <a:pt x="1867" y="23"/>
                                  <a:pt x="1865" y="23"/>
                                  <a:pt x="1864" y="24"/>
                                </a:cubicBezTo>
                                <a:cubicBezTo>
                                  <a:pt x="1863" y="24"/>
                                  <a:pt x="1863" y="25"/>
                                  <a:pt x="1862" y="25"/>
                                </a:cubicBezTo>
                                <a:cubicBezTo>
                                  <a:pt x="1861" y="26"/>
                                  <a:pt x="1860" y="26"/>
                                  <a:pt x="1860" y="27"/>
                                </a:cubicBezTo>
                                <a:cubicBezTo>
                                  <a:pt x="1860" y="29"/>
                                  <a:pt x="1860" y="29"/>
                                  <a:pt x="1860" y="29"/>
                                </a:cubicBezTo>
                                <a:cubicBezTo>
                                  <a:pt x="1861" y="29"/>
                                  <a:pt x="1861" y="29"/>
                                  <a:pt x="1861" y="29"/>
                                </a:cubicBezTo>
                                <a:cubicBezTo>
                                  <a:pt x="1863" y="29"/>
                                  <a:pt x="1864" y="27"/>
                                  <a:pt x="1865" y="26"/>
                                </a:cubicBezTo>
                                <a:cubicBezTo>
                                  <a:pt x="1866" y="27"/>
                                  <a:pt x="1867" y="29"/>
                                  <a:pt x="1869" y="29"/>
                                </a:cubicBezTo>
                                <a:cubicBezTo>
                                  <a:pt x="1871" y="29"/>
                                  <a:pt x="1871" y="27"/>
                                  <a:pt x="1872" y="25"/>
                                </a:cubicBezTo>
                                <a:cubicBezTo>
                                  <a:pt x="1874" y="26"/>
                                  <a:pt x="1875" y="27"/>
                                  <a:pt x="1878" y="27"/>
                                </a:cubicBezTo>
                                <a:cubicBezTo>
                                  <a:pt x="1878" y="27"/>
                                  <a:pt x="1879" y="27"/>
                                  <a:pt x="1879" y="27"/>
                                </a:cubicBezTo>
                                <a:cubicBezTo>
                                  <a:pt x="1879" y="28"/>
                                  <a:pt x="1878" y="28"/>
                                  <a:pt x="1878" y="29"/>
                                </a:cubicBezTo>
                                <a:cubicBezTo>
                                  <a:pt x="1878" y="32"/>
                                  <a:pt x="1881" y="34"/>
                                  <a:pt x="1884" y="34"/>
                                </a:cubicBezTo>
                                <a:cubicBezTo>
                                  <a:pt x="1885" y="34"/>
                                  <a:pt x="1887" y="35"/>
                                  <a:pt x="1888" y="33"/>
                                </a:cubicBezTo>
                                <a:cubicBezTo>
                                  <a:pt x="1890" y="31"/>
                                  <a:pt x="1889" y="27"/>
                                  <a:pt x="1892" y="27"/>
                                </a:cubicBezTo>
                                <a:cubicBezTo>
                                  <a:pt x="1893" y="27"/>
                                  <a:pt x="1895" y="29"/>
                                  <a:pt x="1895" y="30"/>
                                </a:cubicBezTo>
                                <a:cubicBezTo>
                                  <a:pt x="1895" y="31"/>
                                  <a:pt x="1893" y="31"/>
                                  <a:pt x="1892" y="32"/>
                                </a:cubicBezTo>
                                <a:cubicBezTo>
                                  <a:pt x="1890" y="32"/>
                                  <a:pt x="1897" y="32"/>
                                  <a:pt x="1897" y="34"/>
                                </a:cubicBezTo>
                                <a:cubicBezTo>
                                  <a:pt x="1897" y="37"/>
                                  <a:pt x="1895" y="38"/>
                                  <a:pt x="1893" y="39"/>
                                </a:cubicBezTo>
                                <a:cubicBezTo>
                                  <a:pt x="1892" y="39"/>
                                  <a:pt x="1891" y="39"/>
                                  <a:pt x="1889" y="39"/>
                                </a:cubicBezTo>
                                <a:cubicBezTo>
                                  <a:pt x="1885" y="40"/>
                                  <a:pt x="1885" y="44"/>
                                  <a:pt x="1881" y="44"/>
                                </a:cubicBezTo>
                                <a:cubicBezTo>
                                  <a:pt x="1877" y="44"/>
                                  <a:pt x="1875" y="44"/>
                                  <a:pt x="1871" y="44"/>
                                </a:cubicBezTo>
                                <a:cubicBezTo>
                                  <a:pt x="1868" y="44"/>
                                  <a:pt x="1867" y="45"/>
                                  <a:pt x="1864" y="46"/>
                                </a:cubicBezTo>
                                <a:cubicBezTo>
                                  <a:pt x="1862" y="46"/>
                                  <a:pt x="1861" y="47"/>
                                  <a:pt x="1859" y="48"/>
                                </a:cubicBezTo>
                                <a:cubicBezTo>
                                  <a:pt x="1858" y="48"/>
                                  <a:pt x="1858" y="49"/>
                                  <a:pt x="1857" y="50"/>
                                </a:cubicBezTo>
                                <a:cubicBezTo>
                                  <a:pt x="1856" y="52"/>
                                  <a:pt x="1854" y="53"/>
                                  <a:pt x="1851" y="53"/>
                                </a:cubicBezTo>
                                <a:cubicBezTo>
                                  <a:pt x="1850" y="53"/>
                                  <a:pt x="1849" y="52"/>
                                  <a:pt x="1847" y="51"/>
                                </a:cubicBezTo>
                                <a:cubicBezTo>
                                  <a:pt x="1843" y="50"/>
                                  <a:pt x="1840" y="50"/>
                                  <a:pt x="1835" y="50"/>
                                </a:cubicBezTo>
                                <a:cubicBezTo>
                                  <a:pt x="1832" y="50"/>
                                  <a:pt x="1829" y="50"/>
                                  <a:pt x="1826" y="51"/>
                                </a:cubicBezTo>
                                <a:cubicBezTo>
                                  <a:pt x="1824" y="52"/>
                                  <a:pt x="1826" y="55"/>
                                  <a:pt x="1825" y="57"/>
                                </a:cubicBezTo>
                                <a:cubicBezTo>
                                  <a:pt x="1822" y="62"/>
                                  <a:pt x="1820" y="65"/>
                                  <a:pt x="1815" y="68"/>
                                </a:cubicBezTo>
                                <a:cubicBezTo>
                                  <a:pt x="1815" y="68"/>
                                  <a:pt x="1815" y="68"/>
                                  <a:pt x="1815" y="68"/>
                                </a:cubicBezTo>
                                <a:cubicBezTo>
                                  <a:pt x="1814" y="66"/>
                                  <a:pt x="1813" y="65"/>
                                  <a:pt x="1812" y="64"/>
                                </a:cubicBezTo>
                                <a:cubicBezTo>
                                  <a:pt x="1811" y="63"/>
                                  <a:pt x="1811" y="62"/>
                                  <a:pt x="1809" y="62"/>
                                </a:cubicBezTo>
                                <a:cubicBezTo>
                                  <a:pt x="1806" y="62"/>
                                  <a:pt x="1805" y="64"/>
                                  <a:pt x="1802" y="64"/>
                                </a:cubicBezTo>
                                <a:cubicBezTo>
                                  <a:pt x="1798" y="64"/>
                                  <a:pt x="1798" y="64"/>
                                  <a:pt x="1798" y="64"/>
                                </a:cubicBezTo>
                                <a:cubicBezTo>
                                  <a:pt x="1796" y="62"/>
                                  <a:pt x="1794" y="60"/>
                                  <a:pt x="1791" y="60"/>
                                </a:cubicBezTo>
                                <a:cubicBezTo>
                                  <a:pt x="1790" y="60"/>
                                  <a:pt x="1790" y="61"/>
                                  <a:pt x="1790" y="61"/>
                                </a:cubicBezTo>
                                <a:cubicBezTo>
                                  <a:pt x="1788" y="62"/>
                                  <a:pt x="1787" y="62"/>
                                  <a:pt x="1787" y="63"/>
                                </a:cubicBezTo>
                                <a:cubicBezTo>
                                  <a:pt x="1788" y="63"/>
                                  <a:pt x="1789" y="63"/>
                                  <a:pt x="1791" y="63"/>
                                </a:cubicBezTo>
                                <a:cubicBezTo>
                                  <a:pt x="1791" y="66"/>
                                  <a:pt x="1791" y="70"/>
                                  <a:pt x="1794" y="70"/>
                                </a:cubicBezTo>
                                <a:cubicBezTo>
                                  <a:pt x="1798" y="70"/>
                                  <a:pt x="1800" y="70"/>
                                  <a:pt x="1804" y="70"/>
                                </a:cubicBezTo>
                                <a:cubicBezTo>
                                  <a:pt x="1806" y="70"/>
                                  <a:pt x="1807" y="71"/>
                                  <a:pt x="1808" y="71"/>
                                </a:cubicBezTo>
                                <a:cubicBezTo>
                                  <a:pt x="1810" y="72"/>
                                  <a:pt x="1811" y="71"/>
                                  <a:pt x="1812" y="72"/>
                                </a:cubicBezTo>
                                <a:cubicBezTo>
                                  <a:pt x="1815" y="73"/>
                                  <a:pt x="1814" y="77"/>
                                  <a:pt x="1815" y="79"/>
                                </a:cubicBezTo>
                                <a:cubicBezTo>
                                  <a:pt x="1816" y="81"/>
                                  <a:pt x="1817" y="82"/>
                                  <a:pt x="1817" y="84"/>
                                </a:cubicBezTo>
                                <a:cubicBezTo>
                                  <a:pt x="1817" y="86"/>
                                  <a:pt x="1816" y="87"/>
                                  <a:pt x="1815" y="87"/>
                                </a:cubicBezTo>
                                <a:cubicBezTo>
                                  <a:pt x="1814" y="87"/>
                                  <a:pt x="1813" y="86"/>
                                  <a:pt x="1811" y="86"/>
                                </a:cubicBezTo>
                                <a:cubicBezTo>
                                  <a:pt x="1810" y="86"/>
                                  <a:pt x="1809" y="88"/>
                                  <a:pt x="1808" y="89"/>
                                </a:cubicBezTo>
                                <a:cubicBezTo>
                                  <a:pt x="1807" y="91"/>
                                  <a:pt x="1805" y="91"/>
                                  <a:pt x="1803" y="91"/>
                                </a:cubicBezTo>
                                <a:cubicBezTo>
                                  <a:pt x="1799" y="92"/>
                                  <a:pt x="1797" y="92"/>
                                  <a:pt x="1793" y="93"/>
                                </a:cubicBezTo>
                                <a:cubicBezTo>
                                  <a:pt x="1795" y="94"/>
                                  <a:pt x="1797" y="94"/>
                                  <a:pt x="1797" y="96"/>
                                </a:cubicBezTo>
                                <a:cubicBezTo>
                                  <a:pt x="1797" y="98"/>
                                  <a:pt x="1794" y="98"/>
                                  <a:pt x="1794" y="100"/>
                                </a:cubicBezTo>
                                <a:cubicBezTo>
                                  <a:pt x="1794" y="101"/>
                                  <a:pt x="1795" y="101"/>
                                  <a:pt x="1796" y="101"/>
                                </a:cubicBezTo>
                                <a:cubicBezTo>
                                  <a:pt x="1798" y="101"/>
                                  <a:pt x="1799" y="101"/>
                                  <a:pt x="1801" y="102"/>
                                </a:cubicBezTo>
                                <a:cubicBezTo>
                                  <a:pt x="1802" y="100"/>
                                  <a:pt x="1802" y="100"/>
                                  <a:pt x="1803" y="98"/>
                                </a:cubicBezTo>
                                <a:cubicBezTo>
                                  <a:pt x="1803" y="96"/>
                                  <a:pt x="1802" y="93"/>
                                  <a:pt x="1804" y="93"/>
                                </a:cubicBezTo>
                                <a:cubicBezTo>
                                  <a:pt x="1806" y="93"/>
                                  <a:pt x="1806" y="94"/>
                                  <a:pt x="1807" y="94"/>
                                </a:cubicBezTo>
                                <a:cubicBezTo>
                                  <a:pt x="1808" y="94"/>
                                  <a:pt x="1809" y="94"/>
                                  <a:pt x="1810" y="94"/>
                                </a:cubicBezTo>
                                <a:cubicBezTo>
                                  <a:pt x="1811" y="95"/>
                                  <a:pt x="1812" y="97"/>
                                  <a:pt x="1814" y="97"/>
                                </a:cubicBezTo>
                                <a:cubicBezTo>
                                  <a:pt x="1817" y="97"/>
                                  <a:pt x="1818" y="94"/>
                                  <a:pt x="1818" y="91"/>
                                </a:cubicBezTo>
                                <a:cubicBezTo>
                                  <a:pt x="1823" y="92"/>
                                  <a:pt x="1825" y="91"/>
                                  <a:pt x="1829" y="91"/>
                                </a:cubicBezTo>
                                <a:cubicBezTo>
                                  <a:pt x="1829" y="92"/>
                                  <a:pt x="1829" y="93"/>
                                  <a:pt x="1829" y="95"/>
                                </a:cubicBezTo>
                                <a:cubicBezTo>
                                  <a:pt x="1829" y="96"/>
                                  <a:pt x="1830" y="96"/>
                                  <a:pt x="1831" y="96"/>
                                </a:cubicBezTo>
                                <a:cubicBezTo>
                                  <a:pt x="1832" y="97"/>
                                  <a:pt x="1833" y="98"/>
                                  <a:pt x="1835" y="98"/>
                                </a:cubicBezTo>
                                <a:cubicBezTo>
                                  <a:pt x="1835" y="98"/>
                                  <a:pt x="1835" y="98"/>
                                  <a:pt x="1835" y="98"/>
                                </a:cubicBezTo>
                                <a:cubicBezTo>
                                  <a:pt x="1835" y="96"/>
                                  <a:pt x="1835" y="95"/>
                                  <a:pt x="1835" y="93"/>
                                </a:cubicBezTo>
                                <a:cubicBezTo>
                                  <a:pt x="1837" y="93"/>
                                  <a:pt x="1837" y="93"/>
                                  <a:pt x="1837" y="93"/>
                                </a:cubicBezTo>
                                <a:cubicBezTo>
                                  <a:pt x="1838" y="93"/>
                                  <a:pt x="1839" y="94"/>
                                  <a:pt x="1839" y="94"/>
                                </a:cubicBezTo>
                                <a:cubicBezTo>
                                  <a:pt x="1841" y="94"/>
                                  <a:pt x="1842" y="94"/>
                                  <a:pt x="1843" y="94"/>
                                </a:cubicBezTo>
                                <a:cubicBezTo>
                                  <a:pt x="1844" y="95"/>
                                  <a:pt x="1844" y="97"/>
                                  <a:pt x="1844" y="98"/>
                                </a:cubicBezTo>
                                <a:cubicBezTo>
                                  <a:pt x="1844" y="98"/>
                                  <a:pt x="1845" y="98"/>
                                  <a:pt x="1846" y="99"/>
                                </a:cubicBezTo>
                                <a:cubicBezTo>
                                  <a:pt x="1847" y="99"/>
                                  <a:pt x="1847" y="100"/>
                                  <a:pt x="1849" y="101"/>
                                </a:cubicBezTo>
                                <a:cubicBezTo>
                                  <a:pt x="1849" y="96"/>
                                  <a:pt x="1849" y="96"/>
                                  <a:pt x="1849" y="96"/>
                                </a:cubicBezTo>
                                <a:cubicBezTo>
                                  <a:pt x="1850" y="94"/>
                                  <a:pt x="1851" y="94"/>
                                  <a:pt x="1852" y="93"/>
                                </a:cubicBezTo>
                                <a:cubicBezTo>
                                  <a:pt x="1854" y="94"/>
                                  <a:pt x="1855" y="94"/>
                                  <a:pt x="1856" y="94"/>
                                </a:cubicBezTo>
                                <a:cubicBezTo>
                                  <a:pt x="1860" y="94"/>
                                  <a:pt x="1860" y="94"/>
                                  <a:pt x="1860" y="94"/>
                                </a:cubicBezTo>
                                <a:cubicBezTo>
                                  <a:pt x="1862" y="94"/>
                                  <a:pt x="1862" y="93"/>
                                  <a:pt x="1864" y="93"/>
                                </a:cubicBezTo>
                                <a:cubicBezTo>
                                  <a:pt x="1866" y="93"/>
                                  <a:pt x="1867" y="95"/>
                                  <a:pt x="1869" y="95"/>
                                </a:cubicBezTo>
                                <a:cubicBezTo>
                                  <a:pt x="1872" y="96"/>
                                  <a:pt x="1874" y="95"/>
                                  <a:pt x="1876" y="97"/>
                                </a:cubicBezTo>
                                <a:cubicBezTo>
                                  <a:pt x="1877" y="100"/>
                                  <a:pt x="1882" y="98"/>
                                  <a:pt x="1883" y="101"/>
                                </a:cubicBezTo>
                                <a:cubicBezTo>
                                  <a:pt x="1883" y="102"/>
                                  <a:pt x="1883" y="104"/>
                                  <a:pt x="1884" y="105"/>
                                </a:cubicBezTo>
                                <a:cubicBezTo>
                                  <a:pt x="1884" y="106"/>
                                  <a:pt x="1885" y="106"/>
                                  <a:pt x="1885" y="107"/>
                                </a:cubicBezTo>
                                <a:cubicBezTo>
                                  <a:pt x="1885" y="109"/>
                                  <a:pt x="1885" y="109"/>
                                  <a:pt x="1885" y="109"/>
                                </a:cubicBezTo>
                                <a:cubicBezTo>
                                  <a:pt x="1884" y="109"/>
                                  <a:pt x="1884" y="109"/>
                                  <a:pt x="1883" y="109"/>
                                </a:cubicBezTo>
                                <a:cubicBezTo>
                                  <a:pt x="1882" y="109"/>
                                  <a:pt x="1881" y="107"/>
                                  <a:pt x="1880" y="107"/>
                                </a:cubicBezTo>
                                <a:cubicBezTo>
                                  <a:pt x="1877" y="107"/>
                                  <a:pt x="1876" y="109"/>
                                  <a:pt x="1874" y="111"/>
                                </a:cubicBezTo>
                                <a:cubicBezTo>
                                  <a:pt x="1872" y="112"/>
                                  <a:pt x="1871" y="112"/>
                                  <a:pt x="1869" y="112"/>
                                </a:cubicBezTo>
                                <a:cubicBezTo>
                                  <a:pt x="1865" y="113"/>
                                  <a:pt x="1861" y="115"/>
                                  <a:pt x="1861" y="120"/>
                                </a:cubicBezTo>
                                <a:cubicBezTo>
                                  <a:pt x="1861" y="124"/>
                                  <a:pt x="1861" y="124"/>
                                  <a:pt x="1861" y="124"/>
                                </a:cubicBezTo>
                                <a:cubicBezTo>
                                  <a:pt x="1861" y="126"/>
                                  <a:pt x="1862" y="127"/>
                                  <a:pt x="1862" y="129"/>
                                </a:cubicBezTo>
                                <a:cubicBezTo>
                                  <a:pt x="1863" y="132"/>
                                  <a:pt x="1863" y="134"/>
                                  <a:pt x="1864" y="138"/>
                                </a:cubicBezTo>
                                <a:cubicBezTo>
                                  <a:pt x="1866" y="141"/>
                                  <a:pt x="1867" y="143"/>
                                  <a:pt x="1868" y="147"/>
                                </a:cubicBezTo>
                                <a:cubicBezTo>
                                  <a:pt x="1869" y="148"/>
                                  <a:pt x="1868" y="150"/>
                                  <a:pt x="1869" y="150"/>
                                </a:cubicBezTo>
                                <a:cubicBezTo>
                                  <a:pt x="1870" y="151"/>
                                  <a:pt x="1871" y="150"/>
                                  <a:pt x="1872" y="151"/>
                                </a:cubicBezTo>
                                <a:cubicBezTo>
                                  <a:pt x="1874" y="152"/>
                                  <a:pt x="1873" y="154"/>
                                  <a:pt x="1874" y="156"/>
                                </a:cubicBezTo>
                                <a:cubicBezTo>
                                  <a:pt x="1875" y="160"/>
                                  <a:pt x="1876" y="162"/>
                                  <a:pt x="1876" y="167"/>
                                </a:cubicBezTo>
                                <a:cubicBezTo>
                                  <a:pt x="1876" y="170"/>
                                  <a:pt x="1876" y="170"/>
                                  <a:pt x="1876" y="170"/>
                                </a:cubicBezTo>
                                <a:cubicBezTo>
                                  <a:pt x="1876" y="172"/>
                                  <a:pt x="1877" y="173"/>
                                  <a:pt x="1877" y="174"/>
                                </a:cubicBezTo>
                                <a:cubicBezTo>
                                  <a:pt x="1878" y="176"/>
                                  <a:pt x="1878" y="177"/>
                                  <a:pt x="1880" y="178"/>
                                </a:cubicBezTo>
                                <a:cubicBezTo>
                                  <a:pt x="1881" y="179"/>
                                  <a:pt x="1883" y="178"/>
                                  <a:pt x="1884" y="180"/>
                                </a:cubicBezTo>
                                <a:cubicBezTo>
                                  <a:pt x="1882" y="182"/>
                                  <a:pt x="1880" y="181"/>
                                  <a:pt x="1878" y="182"/>
                                </a:cubicBezTo>
                                <a:cubicBezTo>
                                  <a:pt x="1875" y="183"/>
                                  <a:pt x="1874" y="184"/>
                                  <a:pt x="1871" y="186"/>
                                </a:cubicBezTo>
                                <a:cubicBezTo>
                                  <a:pt x="1870" y="186"/>
                                  <a:pt x="1869" y="187"/>
                                  <a:pt x="1868" y="187"/>
                                </a:cubicBezTo>
                                <a:cubicBezTo>
                                  <a:pt x="1865" y="188"/>
                                  <a:pt x="1864" y="187"/>
                                  <a:pt x="1861" y="188"/>
                                </a:cubicBezTo>
                                <a:cubicBezTo>
                                  <a:pt x="1860" y="188"/>
                                  <a:pt x="1859" y="189"/>
                                  <a:pt x="1857" y="189"/>
                                </a:cubicBezTo>
                                <a:cubicBezTo>
                                  <a:pt x="1854" y="189"/>
                                  <a:pt x="1852" y="190"/>
                                  <a:pt x="1850" y="190"/>
                                </a:cubicBezTo>
                                <a:cubicBezTo>
                                  <a:pt x="1848" y="191"/>
                                  <a:pt x="1846" y="190"/>
                                  <a:pt x="1845" y="192"/>
                                </a:cubicBezTo>
                                <a:cubicBezTo>
                                  <a:pt x="1845" y="192"/>
                                  <a:pt x="1845" y="193"/>
                                  <a:pt x="1845" y="195"/>
                                </a:cubicBezTo>
                                <a:cubicBezTo>
                                  <a:pt x="1844" y="196"/>
                                  <a:pt x="1844" y="197"/>
                                  <a:pt x="1844" y="199"/>
                                </a:cubicBezTo>
                                <a:cubicBezTo>
                                  <a:pt x="1844" y="209"/>
                                  <a:pt x="1844" y="209"/>
                                  <a:pt x="1844" y="209"/>
                                </a:cubicBezTo>
                                <a:cubicBezTo>
                                  <a:pt x="1844" y="211"/>
                                  <a:pt x="1843" y="212"/>
                                  <a:pt x="1843" y="214"/>
                                </a:cubicBezTo>
                                <a:cubicBezTo>
                                  <a:pt x="1843" y="214"/>
                                  <a:pt x="1842" y="214"/>
                                  <a:pt x="1842" y="214"/>
                                </a:cubicBezTo>
                                <a:cubicBezTo>
                                  <a:pt x="1840" y="214"/>
                                  <a:pt x="1840" y="213"/>
                                  <a:pt x="1839" y="211"/>
                                </a:cubicBezTo>
                                <a:cubicBezTo>
                                  <a:pt x="1839" y="210"/>
                                  <a:pt x="1837" y="210"/>
                                  <a:pt x="1835" y="209"/>
                                </a:cubicBezTo>
                                <a:cubicBezTo>
                                  <a:pt x="1834" y="208"/>
                                  <a:pt x="1834" y="206"/>
                                  <a:pt x="1833" y="206"/>
                                </a:cubicBezTo>
                                <a:cubicBezTo>
                                  <a:pt x="1831" y="206"/>
                                  <a:pt x="1831" y="208"/>
                                  <a:pt x="1831" y="209"/>
                                </a:cubicBezTo>
                                <a:cubicBezTo>
                                  <a:pt x="1831" y="211"/>
                                  <a:pt x="1833" y="211"/>
                                  <a:pt x="1833" y="213"/>
                                </a:cubicBezTo>
                                <a:cubicBezTo>
                                  <a:pt x="1834" y="216"/>
                                  <a:pt x="1834" y="217"/>
                                  <a:pt x="1834" y="220"/>
                                </a:cubicBezTo>
                                <a:cubicBezTo>
                                  <a:pt x="1834" y="224"/>
                                  <a:pt x="1832" y="226"/>
                                  <a:pt x="1832" y="229"/>
                                </a:cubicBezTo>
                                <a:cubicBezTo>
                                  <a:pt x="1832" y="233"/>
                                  <a:pt x="1832" y="233"/>
                                  <a:pt x="1832" y="233"/>
                                </a:cubicBezTo>
                                <a:cubicBezTo>
                                  <a:pt x="1832" y="234"/>
                                  <a:pt x="1833" y="234"/>
                                  <a:pt x="1834" y="234"/>
                                </a:cubicBezTo>
                                <a:cubicBezTo>
                                  <a:pt x="1835" y="234"/>
                                  <a:pt x="1835" y="235"/>
                                  <a:pt x="1835" y="235"/>
                                </a:cubicBezTo>
                                <a:cubicBezTo>
                                  <a:pt x="1835" y="238"/>
                                  <a:pt x="1832" y="238"/>
                                  <a:pt x="1832" y="241"/>
                                </a:cubicBezTo>
                                <a:cubicBezTo>
                                  <a:pt x="1832" y="244"/>
                                  <a:pt x="1835" y="246"/>
                                  <a:pt x="1837" y="248"/>
                                </a:cubicBezTo>
                                <a:cubicBezTo>
                                  <a:pt x="1840" y="251"/>
                                  <a:pt x="1842" y="252"/>
                                  <a:pt x="1846" y="255"/>
                                </a:cubicBezTo>
                                <a:cubicBezTo>
                                  <a:pt x="1849" y="257"/>
                                  <a:pt x="1851" y="256"/>
                                  <a:pt x="1854" y="257"/>
                                </a:cubicBezTo>
                                <a:cubicBezTo>
                                  <a:pt x="1857" y="258"/>
                                  <a:pt x="1859" y="258"/>
                                  <a:pt x="1862" y="259"/>
                                </a:cubicBezTo>
                                <a:cubicBezTo>
                                  <a:pt x="1862" y="258"/>
                                  <a:pt x="1862" y="257"/>
                                  <a:pt x="1862" y="256"/>
                                </a:cubicBezTo>
                                <a:cubicBezTo>
                                  <a:pt x="1862" y="255"/>
                                  <a:pt x="1863" y="254"/>
                                  <a:pt x="1864" y="254"/>
                                </a:cubicBezTo>
                                <a:cubicBezTo>
                                  <a:pt x="1866" y="254"/>
                                  <a:pt x="1867" y="254"/>
                                  <a:pt x="1869" y="255"/>
                                </a:cubicBezTo>
                                <a:cubicBezTo>
                                  <a:pt x="1870" y="255"/>
                                  <a:pt x="1872" y="255"/>
                                  <a:pt x="1872" y="256"/>
                                </a:cubicBezTo>
                                <a:cubicBezTo>
                                  <a:pt x="1873" y="257"/>
                                  <a:pt x="1872" y="259"/>
                                  <a:pt x="1873" y="260"/>
                                </a:cubicBezTo>
                                <a:cubicBezTo>
                                  <a:pt x="1873" y="262"/>
                                  <a:pt x="1875" y="262"/>
                                  <a:pt x="1876" y="264"/>
                                </a:cubicBezTo>
                                <a:cubicBezTo>
                                  <a:pt x="1879" y="266"/>
                                  <a:pt x="1879" y="269"/>
                                  <a:pt x="1883" y="271"/>
                                </a:cubicBezTo>
                                <a:cubicBezTo>
                                  <a:pt x="1886" y="273"/>
                                  <a:pt x="1889" y="272"/>
                                  <a:pt x="1892" y="274"/>
                                </a:cubicBezTo>
                                <a:cubicBezTo>
                                  <a:pt x="1893" y="273"/>
                                  <a:pt x="1893" y="273"/>
                                  <a:pt x="1893" y="272"/>
                                </a:cubicBezTo>
                                <a:cubicBezTo>
                                  <a:pt x="1893" y="270"/>
                                  <a:pt x="1892" y="269"/>
                                  <a:pt x="1892" y="268"/>
                                </a:cubicBezTo>
                                <a:cubicBezTo>
                                  <a:pt x="1892" y="266"/>
                                  <a:pt x="1892" y="266"/>
                                  <a:pt x="1892" y="266"/>
                                </a:cubicBezTo>
                                <a:cubicBezTo>
                                  <a:pt x="1894" y="266"/>
                                  <a:pt x="1894" y="266"/>
                                  <a:pt x="1896" y="266"/>
                                </a:cubicBezTo>
                                <a:cubicBezTo>
                                  <a:pt x="1899" y="266"/>
                                  <a:pt x="1901" y="268"/>
                                  <a:pt x="1905" y="269"/>
                                </a:cubicBezTo>
                                <a:cubicBezTo>
                                  <a:pt x="1907" y="269"/>
                                  <a:pt x="1908" y="269"/>
                                  <a:pt x="1910" y="270"/>
                                </a:cubicBezTo>
                                <a:cubicBezTo>
                                  <a:pt x="1911" y="271"/>
                                  <a:pt x="1914" y="271"/>
                                  <a:pt x="1914" y="273"/>
                                </a:cubicBezTo>
                                <a:cubicBezTo>
                                  <a:pt x="1914" y="277"/>
                                  <a:pt x="1909" y="278"/>
                                  <a:pt x="1905" y="278"/>
                                </a:cubicBezTo>
                                <a:cubicBezTo>
                                  <a:pt x="1903" y="278"/>
                                  <a:pt x="1902" y="276"/>
                                  <a:pt x="1900" y="275"/>
                                </a:cubicBezTo>
                                <a:cubicBezTo>
                                  <a:pt x="1900" y="277"/>
                                  <a:pt x="1900" y="278"/>
                                  <a:pt x="1900" y="280"/>
                                </a:cubicBezTo>
                                <a:cubicBezTo>
                                  <a:pt x="1901" y="281"/>
                                  <a:pt x="1902" y="280"/>
                                  <a:pt x="1903" y="281"/>
                                </a:cubicBezTo>
                                <a:cubicBezTo>
                                  <a:pt x="1904" y="282"/>
                                  <a:pt x="1903" y="283"/>
                                  <a:pt x="1904" y="284"/>
                                </a:cubicBezTo>
                                <a:cubicBezTo>
                                  <a:pt x="1905" y="287"/>
                                  <a:pt x="1907" y="289"/>
                                  <a:pt x="1910" y="291"/>
                                </a:cubicBezTo>
                                <a:cubicBezTo>
                                  <a:pt x="1912" y="292"/>
                                  <a:pt x="1914" y="293"/>
                                  <a:pt x="1916" y="293"/>
                                </a:cubicBezTo>
                                <a:cubicBezTo>
                                  <a:pt x="1919" y="295"/>
                                  <a:pt x="1921" y="296"/>
                                  <a:pt x="1924" y="296"/>
                                </a:cubicBezTo>
                                <a:cubicBezTo>
                                  <a:pt x="1930" y="296"/>
                                  <a:pt x="1930" y="296"/>
                                  <a:pt x="1930" y="296"/>
                                </a:cubicBezTo>
                                <a:cubicBezTo>
                                  <a:pt x="1931" y="296"/>
                                  <a:pt x="1931" y="297"/>
                                  <a:pt x="1931" y="298"/>
                                </a:cubicBezTo>
                                <a:cubicBezTo>
                                  <a:pt x="1931" y="300"/>
                                  <a:pt x="1931" y="301"/>
                                  <a:pt x="1931" y="302"/>
                                </a:cubicBezTo>
                                <a:cubicBezTo>
                                  <a:pt x="1930" y="304"/>
                                  <a:pt x="1930" y="307"/>
                                  <a:pt x="1928" y="307"/>
                                </a:cubicBezTo>
                                <a:cubicBezTo>
                                  <a:pt x="1927" y="307"/>
                                  <a:pt x="1926" y="307"/>
                                  <a:pt x="1925" y="306"/>
                                </a:cubicBezTo>
                                <a:cubicBezTo>
                                  <a:pt x="1925" y="306"/>
                                  <a:pt x="1924" y="306"/>
                                  <a:pt x="1924" y="307"/>
                                </a:cubicBezTo>
                                <a:cubicBezTo>
                                  <a:pt x="1924" y="309"/>
                                  <a:pt x="1923" y="310"/>
                                  <a:pt x="1923" y="312"/>
                                </a:cubicBezTo>
                                <a:cubicBezTo>
                                  <a:pt x="1923" y="318"/>
                                  <a:pt x="1923" y="318"/>
                                  <a:pt x="1923" y="318"/>
                                </a:cubicBezTo>
                                <a:cubicBezTo>
                                  <a:pt x="1923" y="320"/>
                                  <a:pt x="1924" y="322"/>
                                  <a:pt x="1924" y="324"/>
                                </a:cubicBezTo>
                                <a:cubicBezTo>
                                  <a:pt x="1925" y="326"/>
                                  <a:pt x="1925" y="328"/>
                                  <a:pt x="1927" y="329"/>
                                </a:cubicBezTo>
                                <a:cubicBezTo>
                                  <a:pt x="1931" y="330"/>
                                  <a:pt x="1932" y="331"/>
                                  <a:pt x="1935" y="333"/>
                                </a:cubicBezTo>
                                <a:cubicBezTo>
                                  <a:pt x="1936" y="333"/>
                                  <a:pt x="1937" y="334"/>
                                  <a:pt x="1937" y="335"/>
                                </a:cubicBezTo>
                                <a:cubicBezTo>
                                  <a:pt x="1937" y="336"/>
                                  <a:pt x="1935" y="336"/>
                                  <a:pt x="1934" y="336"/>
                                </a:cubicBezTo>
                                <a:cubicBezTo>
                                  <a:pt x="1933" y="336"/>
                                  <a:pt x="1932" y="336"/>
                                  <a:pt x="1931" y="336"/>
                                </a:cubicBezTo>
                                <a:cubicBezTo>
                                  <a:pt x="1931" y="336"/>
                                  <a:pt x="1931" y="336"/>
                                  <a:pt x="1931" y="337"/>
                                </a:cubicBezTo>
                                <a:cubicBezTo>
                                  <a:pt x="1931" y="338"/>
                                  <a:pt x="1932" y="339"/>
                                  <a:pt x="1932" y="340"/>
                                </a:cubicBezTo>
                                <a:cubicBezTo>
                                  <a:pt x="1932" y="349"/>
                                  <a:pt x="1932" y="349"/>
                                  <a:pt x="1932" y="349"/>
                                </a:cubicBezTo>
                                <a:cubicBezTo>
                                  <a:pt x="1932" y="351"/>
                                  <a:pt x="1933" y="351"/>
                                  <a:pt x="1933" y="352"/>
                                </a:cubicBezTo>
                                <a:cubicBezTo>
                                  <a:pt x="1934" y="354"/>
                                  <a:pt x="1936" y="355"/>
                                  <a:pt x="1937" y="356"/>
                                </a:cubicBezTo>
                                <a:cubicBezTo>
                                  <a:pt x="1938" y="357"/>
                                  <a:pt x="1939" y="358"/>
                                  <a:pt x="1940" y="359"/>
                                </a:cubicBezTo>
                                <a:cubicBezTo>
                                  <a:pt x="1944" y="362"/>
                                  <a:pt x="1946" y="365"/>
                                  <a:pt x="1948" y="369"/>
                                </a:cubicBezTo>
                                <a:cubicBezTo>
                                  <a:pt x="1949" y="371"/>
                                  <a:pt x="1950" y="372"/>
                                  <a:pt x="1951" y="375"/>
                                </a:cubicBezTo>
                                <a:cubicBezTo>
                                  <a:pt x="1953" y="380"/>
                                  <a:pt x="1952" y="383"/>
                                  <a:pt x="1953" y="388"/>
                                </a:cubicBezTo>
                                <a:cubicBezTo>
                                  <a:pt x="1954" y="390"/>
                                  <a:pt x="1954" y="391"/>
                                  <a:pt x="1954" y="393"/>
                                </a:cubicBezTo>
                                <a:cubicBezTo>
                                  <a:pt x="1949" y="392"/>
                                  <a:pt x="1946" y="390"/>
                                  <a:pt x="1941" y="388"/>
                                </a:cubicBezTo>
                                <a:cubicBezTo>
                                  <a:pt x="1939" y="388"/>
                                  <a:pt x="1937" y="387"/>
                                  <a:pt x="1935" y="386"/>
                                </a:cubicBezTo>
                                <a:cubicBezTo>
                                  <a:pt x="1931" y="384"/>
                                  <a:pt x="1929" y="381"/>
                                  <a:pt x="1925" y="379"/>
                                </a:cubicBezTo>
                                <a:cubicBezTo>
                                  <a:pt x="1922" y="377"/>
                                  <a:pt x="1921" y="377"/>
                                  <a:pt x="1918" y="375"/>
                                </a:cubicBezTo>
                                <a:cubicBezTo>
                                  <a:pt x="1913" y="373"/>
                                  <a:pt x="1910" y="371"/>
                                  <a:pt x="1905" y="370"/>
                                </a:cubicBezTo>
                                <a:cubicBezTo>
                                  <a:pt x="1902" y="369"/>
                                  <a:pt x="1901" y="367"/>
                                  <a:pt x="1898" y="366"/>
                                </a:cubicBezTo>
                                <a:cubicBezTo>
                                  <a:pt x="1890" y="363"/>
                                  <a:pt x="1885" y="361"/>
                                  <a:pt x="1877" y="359"/>
                                </a:cubicBezTo>
                                <a:cubicBezTo>
                                  <a:pt x="1873" y="357"/>
                                  <a:pt x="1871" y="357"/>
                                  <a:pt x="1868" y="355"/>
                                </a:cubicBezTo>
                                <a:cubicBezTo>
                                  <a:pt x="1864" y="353"/>
                                  <a:pt x="1862" y="351"/>
                                  <a:pt x="1858" y="350"/>
                                </a:cubicBezTo>
                                <a:cubicBezTo>
                                  <a:pt x="1855" y="349"/>
                                  <a:pt x="1853" y="350"/>
                                  <a:pt x="1850" y="349"/>
                                </a:cubicBezTo>
                                <a:cubicBezTo>
                                  <a:pt x="1845" y="347"/>
                                  <a:pt x="1843" y="344"/>
                                  <a:pt x="1838" y="342"/>
                                </a:cubicBezTo>
                                <a:cubicBezTo>
                                  <a:pt x="1829" y="339"/>
                                  <a:pt x="1824" y="337"/>
                                  <a:pt x="1817" y="331"/>
                                </a:cubicBezTo>
                                <a:cubicBezTo>
                                  <a:pt x="1814" y="329"/>
                                  <a:pt x="1813" y="328"/>
                                  <a:pt x="1810" y="326"/>
                                </a:cubicBezTo>
                                <a:cubicBezTo>
                                  <a:pt x="1808" y="325"/>
                                  <a:pt x="1807" y="324"/>
                                  <a:pt x="1806" y="322"/>
                                </a:cubicBezTo>
                                <a:cubicBezTo>
                                  <a:pt x="1804" y="320"/>
                                  <a:pt x="1805" y="318"/>
                                  <a:pt x="1805" y="316"/>
                                </a:cubicBezTo>
                                <a:cubicBezTo>
                                  <a:pt x="1805" y="309"/>
                                  <a:pt x="1805" y="309"/>
                                  <a:pt x="1805" y="309"/>
                                </a:cubicBezTo>
                                <a:cubicBezTo>
                                  <a:pt x="1805" y="307"/>
                                  <a:pt x="1804" y="305"/>
                                  <a:pt x="1803" y="304"/>
                                </a:cubicBezTo>
                                <a:cubicBezTo>
                                  <a:pt x="1802" y="302"/>
                                  <a:pt x="1801" y="302"/>
                                  <a:pt x="1801" y="300"/>
                                </a:cubicBezTo>
                                <a:cubicBezTo>
                                  <a:pt x="1801" y="298"/>
                                  <a:pt x="1803" y="298"/>
                                  <a:pt x="1804" y="297"/>
                                </a:cubicBezTo>
                                <a:cubicBezTo>
                                  <a:pt x="1806" y="294"/>
                                  <a:pt x="1806" y="292"/>
                                  <a:pt x="1807" y="289"/>
                                </a:cubicBezTo>
                                <a:cubicBezTo>
                                  <a:pt x="1808" y="287"/>
                                  <a:pt x="1809" y="286"/>
                                  <a:pt x="1809" y="285"/>
                                </a:cubicBezTo>
                                <a:cubicBezTo>
                                  <a:pt x="1809" y="281"/>
                                  <a:pt x="1808" y="279"/>
                                  <a:pt x="1806" y="276"/>
                                </a:cubicBezTo>
                                <a:cubicBezTo>
                                  <a:pt x="1805" y="272"/>
                                  <a:pt x="1806" y="270"/>
                                  <a:pt x="1804" y="266"/>
                                </a:cubicBezTo>
                                <a:cubicBezTo>
                                  <a:pt x="1803" y="262"/>
                                  <a:pt x="1801" y="259"/>
                                  <a:pt x="1799" y="255"/>
                                </a:cubicBezTo>
                                <a:cubicBezTo>
                                  <a:pt x="1798" y="252"/>
                                  <a:pt x="1798" y="251"/>
                                  <a:pt x="1797" y="248"/>
                                </a:cubicBezTo>
                                <a:cubicBezTo>
                                  <a:pt x="1795" y="243"/>
                                  <a:pt x="1792" y="240"/>
                                  <a:pt x="1791" y="235"/>
                                </a:cubicBezTo>
                                <a:cubicBezTo>
                                  <a:pt x="1795" y="233"/>
                                  <a:pt x="1796" y="229"/>
                                  <a:pt x="1796" y="225"/>
                                </a:cubicBezTo>
                                <a:cubicBezTo>
                                  <a:pt x="1794" y="226"/>
                                  <a:pt x="1793" y="228"/>
                                  <a:pt x="1790" y="228"/>
                                </a:cubicBezTo>
                                <a:cubicBezTo>
                                  <a:pt x="1786" y="228"/>
                                  <a:pt x="1788" y="220"/>
                                  <a:pt x="1784" y="220"/>
                                </a:cubicBezTo>
                                <a:cubicBezTo>
                                  <a:pt x="1783" y="220"/>
                                  <a:pt x="1782" y="222"/>
                                  <a:pt x="1780" y="222"/>
                                </a:cubicBezTo>
                                <a:cubicBezTo>
                                  <a:pt x="1779" y="222"/>
                                  <a:pt x="1778" y="221"/>
                                  <a:pt x="1777" y="221"/>
                                </a:cubicBezTo>
                                <a:cubicBezTo>
                                  <a:pt x="1776" y="221"/>
                                  <a:pt x="1775" y="222"/>
                                  <a:pt x="1774" y="222"/>
                                </a:cubicBezTo>
                                <a:cubicBezTo>
                                  <a:pt x="1771" y="222"/>
                                  <a:pt x="1771" y="217"/>
                                  <a:pt x="1769" y="215"/>
                                </a:cubicBezTo>
                                <a:cubicBezTo>
                                  <a:pt x="1768" y="214"/>
                                  <a:pt x="1767" y="215"/>
                                  <a:pt x="1767" y="214"/>
                                </a:cubicBezTo>
                                <a:cubicBezTo>
                                  <a:pt x="1765" y="214"/>
                                  <a:pt x="1764" y="213"/>
                                  <a:pt x="1763" y="212"/>
                                </a:cubicBezTo>
                                <a:cubicBezTo>
                                  <a:pt x="1761" y="211"/>
                                  <a:pt x="1759" y="210"/>
                                  <a:pt x="1757" y="209"/>
                                </a:cubicBezTo>
                                <a:cubicBezTo>
                                  <a:pt x="1755" y="207"/>
                                  <a:pt x="1755" y="204"/>
                                  <a:pt x="1752" y="204"/>
                                </a:cubicBezTo>
                                <a:cubicBezTo>
                                  <a:pt x="1750" y="204"/>
                                  <a:pt x="1751" y="206"/>
                                  <a:pt x="1750" y="207"/>
                                </a:cubicBezTo>
                                <a:cubicBezTo>
                                  <a:pt x="1750" y="208"/>
                                  <a:pt x="1748" y="208"/>
                                  <a:pt x="1748" y="210"/>
                                </a:cubicBezTo>
                                <a:cubicBezTo>
                                  <a:pt x="1748" y="212"/>
                                  <a:pt x="1750" y="213"/>
                                  <a:pt x="1751" y="214"/>
                                </a:cubicBezTo>
                                <a:cubicBezTo>
                                  <a:pt x="1752" y="215"/>
                                  <a:pt x="1753" y="217"/>
                                  <a:pt x="1754" y="217"/>
                                </a:cubicBezTo>
                                <a:cubicBezTo>
                                  <a:pt x="1759" y="217"/>
                                  <a:pt x="1759" y="217"/>
                                  <a:pt x="1759" y="217"/>
                                </a:cubicBezTo>
                                <a:cubicBezTo>
                                  <a:pt x="1761" y="217"/>
                                  <a:pt x="1764" y="217"/>
                                  <a:pt x="1764" y="219"/>
                                </a:cubicBezTo>
                                <a:cubicBezTo>
                                  <a:pt x="1764" y="221"/>
                                  <a:pt x="1762" y="222"/>
                                  <a:pt x="1762" y="224"/>
                                </a:cubicBezTo>
                                <a:cubicBezTo>
                                  <a:pt x="1762" y="226"/>
                                  <a:pt x="1764" y="227"/>
                                  <a:pt x="1765" y="230"/>
                                </a:cubicBezTo>
                                <a:cubicBezTo>
                                  <a:pt x="1767" y="233"/>
                                  <a:pt x="1768" y="236"/>
                                  <a:pt x="1768" y="240"/>
                                </a:cubicBezTo>
                                <a:cubicBezTo>
                                  <a:pt x="1768" y="242"/>
                                  <a:pt x="1767" y="244"/>
                                  <a:pt x="1765" y="244"/>
                                </a:cubicBezTo>
                                <a:cubicBezTo>
                                  <a:pt x="1764" y="244"/>
                                  <a:pt x="1764" y="242"/>
                                  <a:pt x="1763" y="242"/>
                                </a:cubicBezTo>
                                <a:cubicBezTo>
                                  <a:pt x="1762" y="241"/>
                                  <a:pt x="1761" y="241"/>
                                  <a:pt x="1760" y="241"/>
                                </a:cubicBezTo>
                                <a:cubicBezTo>
                                  <a:pt x="1759" y="243"/>
                                  <a:pt x="1758" y="245"/>
                                  <a:pt x="1756" y="245"/>
                                </a:cubicBezTo>
                                <a:cubicBezTo>
                                  <a:pt x="1755" y="245"/>
                                  <a:pt x="1754" y="244"/>
                                  <a:pt x="1753" y="243"/>
                                </a:cubicBezTo>
                                <a:cubicBezTo>
                                  <a:pt x="1751" y="242"/>
                                  <a:pt x="1750" y="241"/>
                                  <a:pt x="1748" y="240"/>
                                </a:cubicBezTo>
                                <a:cubicBezTo>
                                  <a:pt x="1745" y="238"/>
                                  <a:pt x="1743" y="239"/>
                                  <a:pt x="1740" y="237"/>
                                </a:cubicBezTo>
                                <a:cubicBezTo>
                                  <a:pt x="1739" y="236"/>
                                  <a:pt x="1739" y="234"/>
                                  <a:pt x="1738" y="233"/>
                                </a:cubicBezTo>
                                <a:cubicBezTo>
                                  <a:pt x="1737" y="232"/>
                                  <a:pt x="1736" y="233"/>
                                  <a:pt x="1734" y="233"/>
                                </a:cubicBezTo>
                                <a:cubicBezTo>
                                  <a:pt x="1732" y="233"/>
                                  <a:pt x="1731" y="233"/>
                                  <a:pt x="1729" y="233"/>
                                </a:cubicBezTo>
                                <a:cubicBezTo>
                                  <a:pt x="1727" y="233"/>
                                  <a:pt x="1726" y="235"/>
                                  <a:pt x="1725" y="236"/>
                                </a:cubicBezTo>
                                <a:cubicBezTo>
                                  <a:pt x="1724" y="238"/>
                                  <a:pt x="1723" y="239"/>
                                  <a:pt x="1722" y="240"/>
                                </a:cubicBezTo>
                                <a:cubicBezTo>
                                  <a:pt x="1721" y="240"/>
                                  <a:pt x="1721" y="241"/>
                                  <a:pt x="1721" y="241"/>
                                </a:cubicBezTo>
                                <a:cubicBezTo>
                                  <a:pt x="1721" y="244"/>
                                  <a:pt x="1722" y="245"/>
                                  <a:pt x="1723" y="247"/>
                                </a:cubicBezTo>
                                <a:cubicBezTo>
                                  <a:pt x="1725" y="252"/>
                                  <a:pt x="1725" y="255"/>
                                  <a:pt x="1727" y="261"/>
                                </a:cubicBezTo>
                                <a:cubicBezTo>
                                  <a:pt x="1727" y="262"/>
                                  <a:pt x="1728" y="263"/>
                                  <a:pt x="1729" y="265"/>
                                </a:cubicBezTo>
                                <a:cubicBezTo>
                                  <a:pt x="1732" y="269"/>
                                  <a:pt x="1732" y="272"/>
                                  <a:pt x="1732" y="276"/>
                                </a:cubicBezTo>
                                <a:cubicBezTo>
                                  <a:pt x="1732" y="279"/>
                                  <a:pt x="1733" y="280"/>
                                  <a:pt x="1734" y="282"/>
                                </a:cubicBezTo>
                                <a:cubicBezTo>
                                  <a:pt x="1736" y="287"/>
                                  <a:pt x="1739" y="290"/>
                                  <a:pt x="1744" y="290"/>
                                </a:cubicBezTo>
                                <a:cubicBezTo>
                                  <a:pt x="1748" y="290"/>
                                  <a:pt x="1749" y="288"/>
                                  <a:pt x="1753" y="288"/>
                                </a:cubicBezTo>
                                <a:cubicBezTo>
                                  <a:pt x="1754" y="288"/>
                                  <a:pt x="1755" y="288"/>
                                  <a:pt x="1756" y="288"/>
                                </a:cubicBezTo>
                                <a:cubicBezTo>
                                  <a:pt x="1756" y="288"/>
                                  <a:pt x="1757" y="288"/>
                                  <a:pt x="1757" y="289"/>
                                </a:cubicBezTo>
                                <a:cubicBezTo>
                                  <a:pt x="1757" y="290"/>
                                  <a:pt x="1755" y="290"/>
                                  <a:pt x="1755" y="291"/>
                                </a:cubicBezTo>
                                <a:cubicBezTo>
                                  <a:pt x="1754" y="292"/>
                                  <a:pt x="1753" y="293"/>
                                  <a:pt x="1752" y="294"/>
                                </a:cubicBezTo>
                                <a:cubicBezTo>
                                  <a:pt x="1751" y="295"/>
                                  <a:pt x="1752" y="297"/>
                                  <a:pt x="1751" y="298"/>
                                </a:cubicBezTo>
                                <a:cubicBezTo>
                                  <a:pt x="1749" y="300"/>
                                  <a:pt x="1747" y="299"/>
                                  <a:pt x="1744" y="299"/>
                                </a:cubicBezTo>
                                <a:cubicBezTo>
                                  <a:pt x="1744" y="301"/>
                                  <a:pt x="1744" y="302"/>
                                  <a:pt x="1743" y="304"/>
                                </a:cubicBezTo>
                                <a:cubicBezTo>
                                  <a:pt x="1742" y="305"/>
                                  <a:pt x="1742" y="307"/>
                                  <a:pt x="1741" y="307"/>
                                </a:cubicBezTo>
                                <a:cubicBezTo>
                                  <a:pt x="1739" y="307"/>
                                  <a:pt x="1739" y="305"/>
                                  <a:pt x="1737" y="305"/>
                                </a:cubicBezTo>
                                <a:cubicBezTo>
                                  <a:pt x="1736" y="305"/>
                                  <a:pt x="1735" y="305"/>
                                  <a:pt x="1733" y="306"/>
                                </a:cubicBezTo>
                                <a:cubicBezTo>
                                  <a:pt x="1732" y="306"/>
                                  <a:pt x="1732" y="307"/>
                                  <a:pt x="1731" y="308"/>
                                </a:cubicBezTo>
                                <a:cubicBezTo>
                                  <a:pt x="1730" y="310"/>
                                  <a:pt x="1728" y="311"/>
                                  <a:pt x="1727" y="313"/>
                                </a:cubicBezTo>
                                <a:cubicBezTo>
                                  <a:pt x="1726" y="315"/>
                                  <a:pt x="1726" y="317"/>
                                  <a:pt x="1723" y="317"/>
                                </a:cubicBezTo>
                                <a:cubicBezTo>
                                  <a:pt x="1721" y="317"/>
                                  <a:pt x="1718" y="317"/>
                                  <a:pt x="1716" y="319"/>
                                </a:cubicBezTo>
                                <a:cubicBezTo>
                                  <a:pt x="1715" y="321"/>
                                  <a:pt x="1715" y="322"/>
                                  <a:pt x="1713" y="323"/>
                                </a:cubicBezTo>
                                <a:cubicBezTo>
                                  <a:pt x="1713" y="324"/>
                                  <a:pt x="1712" y="323"/>
                                  <a:pt x="1712" y="324"/>
                                </a:cubicBezTo>
                                <a:cubicBezTo>
                                  <a:pt x="1710" y="325"/>
                                  <a:pt x="1709" y="327"/>
                                  <a:pt x="1707" y="327"/>
                                </a:cubicBezTo>
                                <a:cubicBezTo>
                                  <a:pt x="1705" y="327"/>
                                  <a:pt x="1705" y="327"/>
                                  <a:pt x="1705" y="327"/>
                                </a:cubicBezTo>
                                <a:cubicBezTo>
                                  <a:pt x="1705" y="326"/>
                                  <a:pt x="1705" y="326"/>
                                  <a:pt x="1705" y="325"/>
                                </a:cubicBezTo>
                                <a:cubicBezTo>
                                  <a:pt x="1705" y="322"/>
                                  <a:pt x="1709" y="322"/>
                                  <a:pt x="1710" y="318"/>
                                </a:cubicBezTo>
                                <a:cubicBezTo>
                                  <a:pt x="1708" y="318"/>
                                  <a:pt x="1708" y="318"/>
                                  <a:pt x="1708" y="318"/>
                                </a:cubicBezTo>
                                <a:cubicBezTo>
                                  <a:pt x="1704" y="318"/>
                                  <a:pt x="1704" y="318"/>
                                  <a:pt x="1704" y="318"/>
                                </a:cubicBezTo>
                                <a:cubicBezTo>
                                  <a:pt x="1703" y="318"/>
                                  <a:pt x="1702" y="319"/>
                                  <a:pt x="1701" y="319"/>
                                </a:cubicBezTo>
                                <a:cubicBezTo>
                                  <a:pt x="1698" y="319"/>
                                  <a:pt x="1697" y="316"/>
                                  <a:pt x="1694" y="316"/>
                                </a:cubicBezTo>
                                <a:cubicBezTo>
                                  <a:pt x="1692" y="316"/>
                                  <a:pt x="1692" y="317"/>
                                  <a:pt x="1691" y="317"/>
                                </a:cubicBezTo>
                                <a:cubicBezTo>
                                  <a:pt x="1687" y="319"/>
                                  <a:pt x="1686" y="321"/>
                                  <a:pt x="1682" y="322"/>
                                </a:cubicBezTo>
                                <a:cubicBezTo>
                                  <a:pt x="1679" y="322"/>
                                  <a:pt x="1678" y="322"/>
                                  <a:pt x="1676" y="322"/>
                                </a:cubicBezTo>
                                <a:cubicBezTo>
                                  <a:pt x="1674" y="322"/>
                                  <a:pt x="1672" y="323"/>
                                  <a:pt x="1672" y="325"/>
                                </a:cubicBezTo>
                                <a:cubicBezTo>
                                  <a:pt x="1672" y="327"/>
                                  <a:pt x="1676" y="326"/>
                                  <a:pt x="1676" y="328"/>
                                </a:cubicBezTo>
                                <a:cubicBezTo>
                                  <a:pt x="1676" y="329"/>
                                  <a:pt x="1675" y="329"/>
                                  <a:pt x="1675" y="330"/>
                                </a:cubicBezTo>
                                <a:cubicBezTo>
                                  <a:pt x="1674" y="332"/>
                                  <a:pt x="1674" y="333"/>
                                  <a:pt x="1674" y="336"/>
                                </a:cubicBezTo>
                                <a:cubicBezTo>
                                  <a:pt x="1676" y="336"/>
                                  <a:pt x="1678" y="337"/>
                                  <a:pt x="1678" y="338"/>
                                </a:cubicBezTo>
                                <a:cubicBezTo>
                                  <a:pt x="1678" y="340"/>
                                  <a:pt x="1677" y="341"/>
                                  <a:pt x="1676" y="341"/>
                                </a:cubicBezTo>
                                <a:cubicBezTo>
                                  <a:pt x="1669" y="341"/>
                                  <a:pt x="1669" y="341"/>
                                  <a:pt x="1669" y="341"/>
                                </a:cubicBezTo>
                                <a:cubicBezTo>
                                  <a:pt x="1668" y="341"/>
                                  <a:pt x="1666" y="341"/>
                                  <a:pt x="1665" y="343"/>
                                </a:cubicBezTo>
                                <a:cubicBezTo>
                                  <a:pt x="1665" y="344"/>
                                  <a:pt x="1665" y="345"/>
                                  <a:pt x="1665" y="346"/>
                                </a:cubicBezTo>
                                <a:cubicBezTo>
                                  <a:pt x="1661" y="347"/>
                                  <a:pt x="1659" y="348"/>
                                  <a:pt x="1656" y="350"/>
                                </a:cubicBezTo>
                                <a:cubicBezTo>
                                  <a:pt x="1654" y="351"/>
                                  <a:pt x="1653" y="351"/>
                                  <a:pt x="1651" y="353"/>
                                </a:cubicBezTo>
                                <a:cubicBezTo>
                                  <a:pt x="1653" y="353"/>
                                  <a:pt x="1654" y="354"/>
                                  <a:pt x="1654" y="356"/>
                                </a:cubicBezTo>
                                <a:cubicBezTo>
                                  <a:pt x="1654" y="358"/>
                                  <a:pt x="1654" y="360"/>
                                  <a:pt x="1652" y="360"/>
                                </a:cubicBezTo>
                                <a:cubicBezTo>
                                  <a:pt x="1650" y="360"/>
                                  <a:pt x="1651" y="358"/>
                                  <a:pt x="1650" y="357"/>
                                </a:cubicBezTo>
                                <a:cubicBezTo>
                                  <a:pt x="1650" y="355"/>
                                  <a:pt x="1649" y="354"/>
                                  <a:pt x="1647" y="354"/>
                                </a:cubicBezTo>
                                <a:cubicBezTo>
                                  <a:pt x="1642" y="354"/>
                                  <a:pt x="1640" y="358"/>
                                  <a:pt x="1635" y="359"/>
                                </a:cubicBezTo>
                                <a:cubicBezTo>
                                  <a:pt x="1631" y="360"/>
                                  <a:pt x="1629" y="361"/>
                                  <a:pt x="1626" y="363"/>
                                </a:cubicBezTo>
                                <a:cubicBezTo>
                                  <a:pt x="1622" y="366"/>
                                  <a:pt x="1620" y="368"/>
                                  <a:pt x="1616" y="370"/>
                                </a:cubicBezTo>
                                <a:cubicBezTo>
                                  <a:pt x="1614" y="372"/>
                                  <a:pt x="1612" y="372"/>
                                  <a:pt x="1610" y="374"/>
                                </a:cubicBezTo>
                                <a:cubicBezTo>
                                  <a:pt x="1609" y="375"/>
                                  <a:pt x="1607" y="375"/>
                                  <a:pt x="1607" y="377"/>
                                </a:cubicBezTo>
                                <a:cubicBezTo>
                                  <a:pt x="1607" y="380"/>
                                  <a:pt x="1608" y="381"/>
                                  <a:pt x="1608" y="384"/>
                                </a:cubicBezTo>
                                <a:cubicBezTo>
                                  <a:pt x="1609" y="385"/>
                                  <a:pt x="1608" y="385"/>
                                  <a:pt x="1609" y="386"/>
                                </a:cubicBezTo>
                                <a:cubicBezTo>
                                  <a:pt x="1611" y="390"/>
                                  <a:pt x="1613" y="392"/>
                                  <a:pt x="1613" y="395"/>
                                </a:cubicBezTo>
                                <a:cubicBezTo>
                                  <a:pt x="1613" y="397"/>
                                  <a:pt x="1612" y="398"/>
                                  <a:pt x="1612" y="400"/>
                                </a:cubicBezTo>
                                <a:cubicBezTo>
                                  <a:pt x="1612" y="403"/>
                                  <a:pt x="1612" y="404"/>
                                  <a:pt x="1613" y="406"/>
                                </a:cubicBezTo>
                                <a:cubicBezTo>
                                  <a:pt x="1613" y="410"/>
                                  <a:pt x="1612" y="411"/>
                                  <a:pt x="1611" y="415"/>
                                </a:cubicBezTo>
                                <a:cubicBezTo>
                                  <a:pt x="1610" y="421"/>
                                  <a:pt x="1609" y="424"/>
                                  <a:pt x="1608" y="429"/>
                                </a:cubicBezTo>
                                <a:cubicBezTo>
                                  <a:pt x="1607" y="432"/>
                                  <a:pt x="1605" y="433"/>
                                  <a:pt x="1605" y="436"/>
                                </a:cubicBezTo>
                                <a:cubicBezTo>
                                  <a:pt x="1603" y="436"/>
                                  <a:pt x="1602" y="437"/>
                                  <a:pt x="1602" y="439"/>
                                </a:cubicBezTo>
                                <a:cubicBezTo>
                                  <a:pt x="1602" y="441"/>
                                  <a:pt x="1604" y="441"/>
                                  <a:pt x="1604" y="443"/>
                                </a:cubicBezTo>
                                <a:cubicBezTo>
                                  <a:pt x="1604" y="447"/>
                                  <a:pt x="1604" y="447"/>
                                  <a:pt x="1604" y="447"/>
                                </a:cubicBezTo>
                                <a:cubicBezTo>
                                  <a:pt x="1604" y="451"/>
                                  <a:pt x="1603" y="452"/>
                                  <a:pt x="1602" y="456"/>
                                </a:cubicBezTo>
                                <a:cubicBezTo>
                                  <a:pt x="1602" y="463"/>
                                  <a:pt x="1601" y="466"/>
                                  <a:pt x="1601" y="473"/>
                                </a:cubicBezTo>
                                <a:cubicBezTo>
                                  <a:pt x="1601" y="479"/>
                                  <a:pt x="1598" y="482"/>
                                  <a:pt x="1598" y="487"/>
                                </a:cubicBezTo>
                                <a:cubicBezTo>
                                  <a:pt x="1598" y="490"/>
                                  <a:pt x="1598" y="492"/>
                                  <a:pt x="1598" y="495"/>
                                </a:cubicBezTo>
                                <a:cubicBezTo>
                                  <a:pt x="1599" y="495"/>
                                  <a:pt x="1600" y="495"/>
                                  <a:pt x="1600" y="495"/>
                                </a:cubicBezTo>
                                <a:cubicBezTo>
                                  <a:pt x="1602" y="495"/>
                                  <a:pt x="1602" y="493"/>
                                  <a:pt x="1604" y="493"/>
                                </a:cubicBezTo>
                                <a:cubicBezTo>
                                  <a:pt x="1608" y="493"/>
                                  <a:pt x="1608" y="493"/>
                                  <a:pt x="1608" y="493"/>
                                </a:cubicBezTo>
                                <a:cubicBezTo>
                                  <a:pt x="1615" y="493"/>
                                  <a:pt x="1617" y="486"/>
                                  <a:pt x="1625" y="486"/>
                                </a:cubicBezTo>
                                <a:cubicBezTo>
                                  <a:pt x="1627" y="486"/>
                                  <a:pt x="1627" y="490"/>
                                  <a:pt x="1629" y="492"/>
                                </a:cubicBezTo>
                                <a:cubicBezTo>
                                  <a:pt x="1632" y="493"/>
                                  <a:pt x="1634" y="494"/>
                                  <a:pt x="1635" y="497"/>
                                </a:cubicBezTo>
                                <a:cubicBezTo>
                                  <a:pt x="1637" y="499"/>
                                  <a:pt x="1637" y="501"/>
                                  <a:pt x="1639" y="504"/>
                                </a:cubicBezTo>
                                <a:cubicBezTo>
                                  <a:pt x="1640" y="505"/>
                                  <a:pt x="1641" y="506"/>
                                  <a:pt x="1642" y="507"/>
                                </a:cubicBezTo>
                                <a:cubicBezTo>
                                  <a:pt x="1642" y="508"/>
                                  <a:pt x="1643" y="510"/>
                                  <a:pt x="1644" y="510"/>
                                </a:cubicBezTo>
                                <a:cubicBezTo>
                                  <a:pt x="1646" y="510"/>
                                  <a:pt x="1646" y="507"/>
                                  <a:pt x="1646" y="505"/>
                                </a:cubicBezTo>
                                <a:cubicBezTo>
                                  <a:pt x="1646" y="502"/>
                                  <a:pt x="1645" y="501"/>
                                  <a:pt x="1645" y="498"/>
                                </a:cubicBezTo>
                                <a:cubicBezTo>
                                  <a:pt x="1644" y="495"/>
                                  <a:pt x="1639" y="496"/>
                                  <a:pt x="1639" y="494"/>
                                </a:cubicBezTo>
                                <a:cubicBezTo>
                                  <a:pt x="1639" y="490"/>
                                  <a:pt x="1639" y="490"/>
                                  <a:pt x="1639" y="490"/>
                                </a:cubicBezTo>
                                <a:cubicBezTo>
                                  <a:pt x="1639" y="488"/>
                                  <a:pt x="1641" y="485"/>
                                  <a:pt x="1643" y="485"/>
                                </a:cubicBezTo>
                                <a:cubicBezTo>
                                  <a:pt x="1645" y="485"/>
                                  <a:pt x="1645" y="487"/>
                                  <a:pt x="1645" y="489"/>
                                </a:cubicBezTo>
                                <a:cubicBezTo>
                                  <a:pt x="1645" y="492"/>
                                  <a:pt x="1645" y="492"/>
                                  <a:pt x="1645" y="492"/>
                                </a:cubicBezTo>
                                <a:cubicBezTo>
                                  <a:pt x="1645" y="493"/>
                                  <a:pt x="1646" y="494"/>
                                  <a:pt x="1647" y="494"/>
                                </a:cubicBezTo>
                                <a:cubicBezTo>
                                  <a:pt x="1650" y="495"/>
                                  <a:pt x="1651" y="495"/>
                                  <a:pt x="1654" y="495"/>
                                </a:cubicBezTo>
                                <a:cubicBezTo>
                                  <a:pt x="1654" y="496"/>
                                  <a:pt x="1654" y="497"/>
                                  <a:pt x="1654" y="497"/>
                                </a:cubicBezTo>
                                <a:cubicBezTo>
                                  <a:pt x="1654" y="499"/>
                                  <a:pt x="1653" y="499"/>
                                  <a:pt x="1653" y="501"/>
                                </a:cubicBezTo>
                                <a:cubicBezTo>
                                  <a:pt x="1653" y="504"/>
                                  <a:pt x="1653" y="507"/>
                                  <a:pt x="1656" y="507"/>
                                </a:cubicBezTo>
                                <a:cubicBezTo>
                                  <a:pt x="1658" y="507"/>
                                  <a:pt x="1658" y="505"/>
                                  <a:pt x="1659" y="503"/>
                                </a:cubicBezTo>
                                <a:cubicBezTo>
                                  <a:pt x="1661" y="497"/>
                                  <a:pt x="1661" y="494"/>
                                  <a:pt x="1662" y="489"/>
                                </a:cubicBezTo>
                                <a:cubicBezTo>
                                  <a:pt x="1664" y="489"/>
                                  <a:pt x="1664" y="489"/>
                                  <a:pt x="1664" y="489"/>
                                </a:cubicBezTo>
                                <a:cubicBezTo>
                                  <a:pt x="1664" y="488"/>
                                  <a:pt x="1664" y="487"/>
                                  <a:pt x="1664" y="486"/>
                                </a:cubicBezTo>
                                <a:cubicBezTo>
                                  <a:pt x="1664" y="485"/>
                                  <a:pt x="1664" y="484"/>
                                  <a:pt x="1663" y="484"/>
                                </a:cubicBezTo>
                                <a:cubicBezTo>
                                  <a:pt x="1662" y="483"/>
                                  <a:pt x="1661" y="484"/>
                                  <a:pt x="1660" y="483"/>
                                </a:cubicBezTo>
                                <a:cubicBezTo>
                                  <a:pt x="1658" y="482"/>
                                  <a:pt x="1658" y="480"/>
                                  <a:pt x="1658" y="477"/>
                                </a:cubicBezTo>
                                <a:cubicBezTo>
                                  <a:pt x="1659" y="477"/>
                                  <a:pt x="1659" y="477"/>
                                  <a:pt x="1659" y="477"/>
                                </a:cubicBezTo>
                                <a:cubicBezTo>
                                  <a:pt x="1664" y="478"/>
                                  <a:pt x="1664" y="478"/>
                                  <a:pt x="1664" y="478"/>
                                </a:cubicBezTo>
                                <a:cubicBezTo>
                                  <a:pt x="1667" y="478"/>
                                  <a:pt x="1668" y="474"/>
                                  <a:pt x="1671" y="474"/>
                                </a:cubicBezTo>
                                <a:cubicBezTo>
                                  <a:pt x="1672" y="473"/>
                                  <a:pt x="1673" y="474"/>
                                  <a:pt x="1674" y="474"/>
                                </a:cubicBezTo>
                                <a:cubicBezTo>
                                  <a:pt x="1677" y="474"/>
                                  <a:pt x="1679" y="474"/>
                                  <a:pt x="1682" y="475"/>
                                </a:cubicBezTo>
                                <a:cubicBezTo>
                                  <a:pt x="1684" y="476"/>
                                  <a:pt x="1685" y="476"/>
                                  <a:pt x="1687" y="476"/>
                                </a:cubicBezTo>
                                <a:cubicBezTo>
                                  <a:pt x="1688" y="477"/>
                                  <a:pt x="1687" y="478"/>
                                  <a:pt x="1687" y="479"/>
                                </a:cubicBezTo>
                                <a:cubicBezTo>
                                  <a:pt x="1688" y="479"/>
                                  <a:pt x="1688" y="479"/>
                                  <a:pt x="1689" y="479"/>
                                </a:cubicBezTo>
                                <a:cubicBezTo>
                                  <a:pt x="1692" y="479"/>
                                  <a:pt x="1693" y="479"/>
                                  <a:pt x="1695" y="479"/>
                                </a:cubicBezTo>
                                <a:cubicBezTo>
                                  <a:pt x="1697" y="479"/>
                                  <a:pt x="1698" y="479"/>
                                  <a:pt x="1701" y="479"/>
                                </a:cubicBezTo>
                                <a:cubicBezTo>
                                  <a:pt x="1717" y="479"/>
                                  <a:pt x="1717" y="479"/>
                                  <a:pt x="1717" y="479"/>
                                </a:cubicBezTo>
                                <a:cubicBezTo>
                                  <a:pt x="1718" y="479"/>
                                  <a:pt x="1719" y="481"/>
                                  <a:pt x="1719" y="482"/>
                                </a:cubicBezTo>
                                <a:cubicBezTo>
                                  <a:pt x="1719" y="484"/>
                                  <a:pt x="1718" y="485"/>
                                  <a:pt x="1717" y="488"/>
                                </a:cubicBezTo>
                                <a:cubicBezTo>
                                  <a:pt x="1720" y="488"/>
                                  <a:pt x="1721" y="489"/>
                                  <a:pt x="1723" y="491"/>
                                </a:cubicBezTo>
                                <a:cubicBezTo>
                                  <a:pt x="1724" y="491"/>
                                  <a:pt x="1724" y="492"/>
                                  <a:pt x="1725" y="493"/>
                                </a:cubicBezTo>
                                <a:cubicBezTo>
                                  <a:pt x="1728" y="494"/>
                                  <a:pt x="1729" y="495"/>
                                  <a:pt x="1732" y="496"/>
                                </a:cubicBezTo>
                                <a:cubicBezTo>
                                  <a:pt x="1733" y="497"/>
                                  <a:pt x="1734" y="496"/>
                                  <a:pt x="1735" y="497"/>
                                </a:cubicBezTo>
                                <a:cubicBezTo>
                                  <a:pt x="1737" y="499"/>
                                  <a:pt x="1737" y="502"/>
                                  <a:pt x="1738" y="504"/>
                                </a:cubicBezTo>
                                <a:cubicBezTo>
                                  <a:pt x="1738" y="506"/>
                                  <a:pt x="1739" y="506"/>
                                  <a:pt x="1739" y="507"/>
                                </a:cubicBezTo>
                                <a:cubicBezTo>
                                  <a:pt x="1739" y="512"/>
                                  <a:pt x="1739" y="512"/>
                                  <a:pt x="1739" y="512"/>
                                </a:cubicBezTo>
                                <a:cubicBezTo>
                                  <a:pt x="1739" y="520"/>
                                  <a:pt x="1747" y="522"/>
                                  <a:pt x="1751" y="529"/>
                                </a:cubicBezTo>
                                <a:cubicBezTo>
                                  <a:pt x="1752" y="530"/>
                                  <a:pt x="1751" y="532"/>
                                  <a:pt x="1752" y="533"/>
                                </a:cubicBezTo>
                                <a:cubicBezTo>
                                  <a:pt x="1753" y="534"/>
                                  <a:pt x="1754" y="534"/>
                                  <a:pt x="1755" y="535"/>
                                </a:cubicBezTo>
                                <a:cubicBezTo>
                                  <a:pt x="1759" y="538"/>
                                  <a:pt x="1761" y="540"/>
                                  <a:pt x="1765" y="543"/>
                                </a:cubicBezTo>
                                <a:cubicBezTo>
                                  <a:pt x="1769" y="544"/>
                                  <a:pt x="1770" y="547"/>
                                  <a:pt x="1772" y="551"/>
                                </a:cubicBezTo>
                                <a:cubicBezTo>
                                  <a:pt x="1773" y="554"/>
                                  <a:pt x="1774" y="556"/>
                                  <a:pt x="1775" y="560"/>
                                </a:cubicBezTo>
                                <a:cubicBezTo>
                                  <a:pt x="1776" y="562"/>
                                  <a:pt x="1776" y="564"/>
                                  <a:pt x="1778" y="566"/>
                                </a:cubicBezTo>
                                <a:cubicBezTo>
                                  <a:pt x="1781" y="570"/>
                                  <a:pt x="1786" y="571"/>
                                  <a:pt x="1786" y="576"/>
                                </a:cubicBezTo>
                                <a:cubicBezTo>
                                  <a:pt x="1786" y="579"/>
                                  <a:pt x="1784" y="580"/>
                                  <a:pt x="1784" y="582"/>
                                </a:cubicBezTo>
                                <a:cubicBezTo>
                                  <a:pt x="1784" y="590"/>
                                  <a:pt x="1787" y="594"/>
                                  <a:pt x="1788" y="601"/>
                                </a:cubicBezTo>
                                <a:cubicBezTo>
                                  <a:pt x="1788" y="606"/>
                                  <a:pt x="1788" y="608"/>
                                  <a:pt x="1791" y="612"/>
                                </a:cubicBezTo>
                                <a:cubicBezTo>
                                  <a:pt x="1792" y="615"/>
                                  <a:pt x="1795" y="616"/>
                                  <a:pt x="1795" y="619"/>
                                </a:cubicBezTo>
                                <a:cubicBezTo>
                                  <a:pt x="1795" y="623"/>
                                  <a:pt x="1794" y="626"/>
                                  <a:pt x="1794" y="631"/>
                                </a:cubicBezTo>
                                <a:cubicBezTo>
                                  <a:pt x="1795" y="634"/>
                                  <a:pt x="1797" y="636"/>
                                  <a:pt x="1797" y="639"/>
                                </a:cubicBezTo>
                                <a:cubicBezTo>
                                  <a:pt x="1797" y="655"/>
                                  <a:pt x="1797" y="655"/>
                                  <a:pt x="1797" y="655"/>
                                </a:cubicBezTo>
                                <a:cubicBezTo>
                                  <a:pt x="1795" y="667"/>
                                  <a:pt x="1795" y="667"/>
                                  <a:pt x="1795" y="667"/>
                                </a:cubicBezTo>
                                <a:cubicBezTo>
                                  <a:pt x="1795" y="684"/>
                                  <a:pt x="1795" y="684"/>
                                  <a:pt x="1795" y="684"/>
                                </a:cubicBezTo>
                                <a:cubicBezTo>
                                  <a:pt x="1795" y="687"/>
                                  <a:pt x="1793" y="688"/>
                                  <a:pt x="1793" y="690"/>
                                </a:cubicBezTo>
                                <a:cubicBezTo>
                                  <a:pt x="1793" y="696"/>
                                  <a:pt x="1793" y="696"/>
                                  <a:pt x="1793" y="696"/>
                                </a:cubicBezTo>
                                <a:cubicBezTo>
                                  <a:pt x="1793" y="700"/>
                                  <a:pt x="1792" y="702"/>
                                  <a:pt x="1791" y="706"/>
                                </a:cubicBezTo>
                                <a:cubicBezTo>
                                  <a:pt x="1791" y="709"/>
                                  <a:pt x="1791" y="711"/>
                                  <a:pt x="1790" y="713"/>
                                </a:cubicBezTo>
                                <a:cubicBezTo>
                                  <a:pt x="1788" y="718"/>
                                  <a:pt x="1785" y="720"/>
                                  <a:pt x="1783" y="724"/>
                                </a:cubicBezTo>
                                <a:cubicBezTo>
                                  <a:pt x="1781" y="728"/>
                                  <a:pt x="1779" y="730"/>
                                  <a:pt x="1777" y="734"/>
                                </a:cubicBezTo>
                                <a:cubicBezTo>
                                  <a:pt x="1773" y="740"/>
                                  <a:pt x="1769" y="746"/>
                                  <a:pt x="1762" y="746"/>
                                </a:cubicBezTo>
                                <a:cubicBezTo>
                                  <a:pt x="1760" y="746"/>
                                  <a:pt x="1759" y="745"/>
                                  <a:pt x="1758" y="745"/>
                                </a:cubicBezTo>
                                <a:cubicBezTo>
                                  <a:pt x="1755" y="744"/>
                                  <a:pt x="1753" y="745"/>
                                  <a:pt x="1752" y="743"/>
                                </a:cubicBezTo>
                                <a:cubicBezTo>
                                  <a:pt x="1751" y="744"/>
                                  <a:pt x="1750" y="745"/>
                                  <a:pt x="1748" y="745"/>
                                </a:cubicBezTo>
                                <a:cubicBezTo>
                                  <a:pt x="1743" y="743"/>
                                  <a:pt x="1743" y="743"/>
                                  <a:pt x="1743" y="743"/>
                                </a:cubicBezTo>
                                <a:cubicBezTo>
                                  <a:pt x="1743" y="744"/>
                                  <a:pt x="1743" y="744"/>
                                  <a:pt x="1743" y="744"/>
                                </a:cubicBezTo>
                                <a:cubicBezTo>
                                  <a:pt x="1743" y="745"/>
                                  <a:pt x="1743" y="746"/>
                                  <a:pt x="1743" y="748"/>
                                </a:cubicBezTo>
                                <a:cubicBezTo>
                                  <a:pt x="1743" y="750"/>
                                  <a:pt x="1742" y="751"/>
                                  <a:pt x="1742" y="753"/>
                                </a:cubicBezTo>
                                <a:cubicBezTo>
                                  <a:pt x="1742" y="754"/>
                                  <a:pt x="1743" y="754"/>
                                  <a:pt x="1743" y="755"/>
                                </a:cubicBezTo>
                                <a:cubicBezTo>
                                  <a:pt x="1744" y="756"/>
                                  <a:pt x="1745" y="757"/>
                                  <a:pt x="1745" y="759"/>
                                </a:cubicBezTo>
                                <a:cubicBezTo>
                                  <a:pt x="1744" y="761"/>
                                  <a:pt x="1743" y="762"/>
                                  <a:pt x="1742" y="762"/>
                                </a:cubicBezTo>
                                <a:cubicBezTo>
                                  <a:pt x="1739" y="762"/>
                                  <a:pt x="1737" y="761"/>
                                  <a:pt x="1735" y="761"/>
                                </a:cubicBezTo>
                                <a:cubicBezTo>
                                  <a:pt x="1734" y="761"/>
                                  <a:pt x="1734" y="762"/>
                                  <a:pt x="1734" y="763"/>
                                </a:cubicBezTo>
                                <a:cubicBezTo>
                                  <a:pt x="1734" y="764"/>
                                  <a:pt x="1734" y="764"/>
                                  <a:pt x="1734" y="764"/>
                                </a:cubicBezTo>
                                <a:cubicBezTo>
                                  <a:pt x="1738" y="764"/>
                                  <a:pt x="1738" y="764"/>
                                  <a:pt x="1738" y="764"/>
                                </a:cubicBezTo>
                                <a:cubicBezTo>
                                  <a:pt x="1738" y="765"/>
                                  <a:pt x="1739" y="765"/>
                                  <a:pt x="1739" y="765"/>
                                </a:cubicBezTo>
                                <a:cubicBezTo>
                                  <a:pt x="1739" y="767"/>
                                  <a:pt x="1738" y="767"/>
                                  <a:pt x="1738" y="769"/>
                                </a:cubicBezTo>
                                <a:cubicBezTo>
                                  <a:pt x="1738" y="769"/>
                                  <a:pt x="1738" y="770"/>
                                  <a:pt x="1738" y="770"/>
                                </a:cubicBezTo>
                                <a:cubicBezTo>
                                  <a:pt x="1738" y="770"/>
                                  <a:pt x="1738" y="770"/>
                                  <a:pt x="1738" y="770"/>
                                </a:cubicBezTo>
                                <a:cubicBezTo>
                                  <a:pt x="1734" y="767"/>
                                  <a:pt x="1732" y="765"/>
                                  <a:pt x="1730" y="762"/>
                                </a:cubicBezTo>
                                <a:cubicBezTo>
                                  <a:pt x="1730" y="762"/>
                                  <a:pt x="1730" y="762"/>
                                  <a:pt x="1730" y="762"/>
                                </a:cubicBezTo>
                                <a:cubicBezTo>
                                  <a:pt x="1733" y="757"/>
                                  <a:pt x="1739" y="757"/>
                                  <a:pt x="1739" y="752"/>
                                </a:cubicBezTo>
                                <a:cubicBezTo>
                                  <a:pt x="1739" y="749"/>
                                  <a:pt x="1737" y="747"/>
                                  <a:pt x="1735" y="745"/>
                                </a:cubicBezTo>
                                <a:cubicBezTo>
                                  <a:pt x="1732" y="739"/>
                                  <a:pt x="1729" y="737"/>
                                  <a:pt x="1726" y="732"/>
                                </a:cubicBezTo>
                                <a:cubicBezTo>
                                  <a:pt x="1723" y="727"/>
                                  <a:pt x="1721" y="724"/>
                                  <a:pt x="1716" y="721"/>
                                </a:cubicBezTo>
                                <a:cubicBezTo>
                                  <a:pt x="1713" y="718"/>
                                  <a:pt x="1709" y="718"/>
                                  <a:pt x="1709" y="714"/>
                                </a:cubicBezTo>
                                <a:cubicBezTo>
                                  <a:pt x="1709" y="712"/>
                                  <a:pt x="1711" y="711"/>
                                  <a:pt x="1712" y="709"/>
                                </a:cubicBezTo>
                                <a:cubicBezTo>
                                  <a:pt x="1714" y="705"/>
                                  <a:pt x="1716" y="702"/>
                                  <a:pt x="1721" y="700"/>
                                </a:cubicBezTo>
                                <a:cubicBezTo>
                                  <a:pt x="1724" y="698"/>
                                  <a:pt x="1729" y="697"/>
                                  <a:pt x="1729" y="694"/>
                                </a:cubicBezTo>
                                <a:cubicBezTo>
                                  <a:pt x="1729" y="689"/>
                                  <a:pt x="1726" y="687"/>
                                  <a:pt x="1726" y="682"/>
                                </a:cubicBezTo>
                                <a:cubicBezTo>
                                  <a:pt x="1726" y="673"/>
                                  <a:pt x="1726" y="673"/>
                                  <a:pt x="1726" y="673"/>
                                </a:cubicBezTo>
                                <a:cubicBezTo>
                                  <a:pt x="1726" y="662"/>
                                  <a:pt x="1724" y="656"/>
                                  <a:pt x="1720" y="646"/>
                                </a:cubicBezTo>
                                <a:cubicBezTo>
                                  <a:pt x="1719" y="642"/>
                                  <a:pt x="1715" y="642"/>
                                  <a:pt x="1715" y="638"/>
                                </a:cubicBezTo>
                                <a:cubicBezTo>
                                  <a:pt x="1715" y="626"/>
                                  <a:pt x="1715" y="626"/>
                                  <a:pt x="1715" y="626"/>
                                </a:cubicBezTo>
                                <a:cubicBezTo>
                                  <a:pt x="1710" y="623"/>
                                  <a:pt x="1708" y="620"/>
                                  <a:pt x="1702" y="620"/>
                                </a:cubicBezTo>
                                <a:cubicBezTo>
                                  <a:pt x="1700" y="620"/>
                                  <a:pt x="1699" y="623"/>
                                  <a:pt x="1697" y="625"/>
                                </a:cubicBezTo>
                                <a:cubicBezTo>
                                  <a:pt x="1694" y="628"/>
                                  <a:pt x="1691" y="628"/>
                                  <a:pt x="1688" y="632"/>
                                </a:cubicBezTo>
                                <a:cubicBezTo>
                                  <a:pt x="1686" y="635"/>
                                  <a:pt x="1687" y="639"/>
                                  <a:pt x="1683" y="641"/>
                                </a:cubicBezTo>
                                <a:cubicBezTo>
                                  <a:pt x="1681" y="642"/>
                                  <a:pt x="1679" y="643"/>
                                  <a:pt x="1677" y="644"/>
                                </a:cubicBezTo>
                                <a:cubicBezTo>
                                  <a:pt x="1675" y="646"/>
                                  <a:pt x="1676" y="648"/>
                                  <a:pt x="1674" y="650"/>
                                </a:cubicBezTo>
                                <a:cubicBezTo>
                                  <a:pt x="1671" y="652"/>
                                  <a:pt x="1668" y="649"/>
                                  <a:pt x="1665" y="651"/>
                                </a:cubicBezTo>
                                <a:cubicBezTo>
                                  <a:pt x="1663" y="653"/>
                                  <a:pt x="1661" y="655"/>
                                  <a:pt x="1658" y="655"/>
                                </a:cubicBezTo>
                                <a:cubicBezTo>
                                  <a:pt x="1651" y="655"/>
                                  <a:pt x="1649" y="649"/>
                                  <a:pt x="1644" y="644"/>
                                </a:cubicBezTo>
                                <a:cubicBezTo>
                                  <a:pt x="1643" y="642"/>
                                  <a:pt x="1641" y="643"/>
                                  <a:pt x="1640" y="641"/>
                                </a:cubicBezTo>
                                <a:cubicBezTo>
                                  <a:pt x="1638" y="640"/>
                                  <a:pt x="1639" y="638"/>
                                  <a:pt x="1639" y="635"/>
                                </a:cubicBezTo>
                                <a:cubicBezTo>
                                  <a:pt x="1638" y="635"/>
                                  <a:pt x="1637" y="635"/>
                                  <a:pt x="1635" y="635"/>
                                </a:cubicBezTo>
                                <a:cubicBezTo>
                                  <a:pt x="1633" y="635"/>
                                  <a:pt x="1632" y="637"/>
                                  <a:pt x="1630" y="637"/>
                                </a:cubicBezTo>
                                <a:cubicBezTo>
                                  <a:pt x="1626" y="637"/>
                                  <a:pt x="1624" y="637"/>
                                  <a:pt x="1620" y="635"/>
                                </a:cubicBezTo>
                                <a:cubicBezTo>
                                  <a:pt x="1618" y="634"/>
                                  <a:pt x="1618" y="633"/>
                                  <a:pt x="1616" y="633"/>
                                </a:cubicBezTo>
                                <a:cubicBezTo>
                                  <a:pt x="1615" y="633"/>
                                  <a:pt x="1615" y="634"/>
                                  <a:pt x="1614" y="635"/>
                                </a:cubicBezTo>
                                <a:cubicBezTo>
                                  <a:pt x="1612" y="636"/>
                                  <a:pt x="1610" y="636"/>
                                  <a:pt x="1607" y="636"/>
                                </a:cubicBezTo>
                                <a:cubicBezTo>
                                  <a:pt x="1604" y="636"/>
                                  <a:pt x="1603" y="634"/>
                                  <a:pt x="1600" y="634"/>
                                </a:cubicBezTo>
                                <a:cubicBezTo>
                                  <a:pt x="1596" y="634"/>
                                  <a:pt x="1595" y="636"/>
                                  <a:pt x="1591" y="636"/>
                                </a:cubicBezTo>
                                <a:cubicBezTo>
                                  <a:pt x="1586" y="636"/>
                                  <a:pt x="1584" y="633"/>
                                  <a:pt x="1581" y="630"/>
                                </a:cubicBezTo>
                                <a:cubicBezTo>
                                  <a:pt x="1577" y="628"/>
                                  <a:pt x="1574" y="628"/>
                                  <a:pt x="1571" y="625"/>
                                </a:cubicBezTo>
                                <a:cubicBezTo>
                                  <a:pt x="1567" y="623"/>
                                  <a:pt x="1567" y="620"/>
                                  <a:pt x="1564" y="618"/>
                                </a:cubicBezTo>
                                <a:cubicBezTo>
                                  <a:pt x="1562" y="615"/>
                                  <a:pt x="1559" y="615"/>
                                  <a:pt x="1556" y="612"/>
                                </a:cubicBezTo>
                                <a:cubicBezTo>
                                  <a:pt x="1552" y="607"/>
                                  <a:pt x="1549" y="605"/>
                                  <a:pt x="1542" y="603"/>
                                </a:cubicBezTo>
                                <a:cubicBezTo>
                                  <a:pt x="1539" y="602"/>
                                  <a:pt x="1536" y="603"/>
                                  <a:pt x="1532" y="601"/>
                                </a:cubicBezTo>
                                <a:cubicBezTo>
                                  <a:pt x="1531" y="600"/>
                                  <a:pt x="1530" y="598"/>
                                  <a:pt x="1530" y="597"/>
                                </a:cubicBezTo>
                                <a:cubicBezTo>
                                  <a:pt x="1527" y="592"/>
                                  <a:pt x="1524" y="591"/>
                                  <a:pt x="1520" y="587"/>
                                </a:cubicBezTo>
                                <a:cubicBezTo>
                                  <a:pt x="1513" y="587"/>
                                  <a:pt x="1513" y="587"/>
                                  <a:pt x="1513" y="587"/>
                                </a:cubicBezTo>
                                <a:cubicBezTo>
                                  <a:pt x="1507" y="587"/>
                                  <a:pt x="1506" y="580"/>
                                  <a:pt x="1500" y="580"/>
                                </a:cubicBezTo>
                                <a:cubicBezTo>
                                  <a:pt x="1494" y="580"/>
                                  <a:pt x="1491" y="585"/>
                                  <a:pt x="1484" y="585"/>
                                </a:cubicBezTo>
                                <a:cubicBezTo>
                                  <a:pt x="1477" y="585"/>
                                  <a:pt x="1477" y="585"/>
                                  <a:pt x="1477" y="585"/>
                                </a:cubicBezTo>
                                <a:cubicBezTo>
                                  <a:pt x="1473" y="585"/>
                                  <a:pt x="1471" y="586"/>
                                  <a:pt x="1467" y="588"/>
                                </a:cubicBezTo>
                                <a:cubicBezTo>
                                  <a:pt x="1464" y="589"/>
                                  <a:pt x="1463" y="592"/>
                                  <a:pt x="1459" y="592"/>
                                </a:cubicBezTo>
                                <a:cubicBezTo>
                                  <a:pt x="1452" y="592"/>
                                  <a:pt x="1452" y="592"/>
                                  <a:pt x="1452" y="592"/>
                                </a:cubicBezTo>
                                <a:cubicBezTo>
                                  <a:pt x="1448" y="592"/>
                                  <a:pt x="1447" y="597"/>
                                  <a:pt x="1443" y="598"/>
                                </a:cubicBezTo>
                                <a:cubicBezTo>
                                  <a:pt x="1439" y="600"/>
                                  <a:pt x="1438" y="603"/>
                                  <a:pt x="1435" y="605"/>
                                </a:cubicBezTo>
                                <a:cubicBezTo>
                                  <a:pt x="1434" y="607"/>
                                  <a:pt x="1432" y="607"/>
                                  <a:pt x="1432" y="608"/>
                                </a:cubicBezTo>
                                <a:cubicBezTo>
                                  <a:pt x="1432" y="609"/>
                                  <a:pt x="1434" y="610"/>
                                  <a:pt x="1434" y="611"/>
                                </a:cubicBezTo>
                                <a:cubicBezTo>
                                  <a:pt x="1434" y="612"/>
                                  <a:pt x="1433" y="612"/>
                                  <a:pt x="1433" y="614"/>
                                </a:cubicBezTo>
                                <a:cubicBezTo>
                                  <a:pt x="1433" y="618"/>
                                  <a:pt x="1438" y="617"/>
                                  <a:pt x="1442" y="619"/>
                                </a:cubicBezTo>
                                <a:cubicBezTo>
                                  <a:pt x="1445" y="621"/>
                                  <a:pt x="1446" y="624"/>
                                  <a:pt x="1446" y="628"/>
                                </a:cubicBezTo>
                                <a:cubicBezTo>
                                  <a:pt x="1446" y="633"/>
                                  <a:pt x="1440" y="634"/>
                                  <a:pt x="1440" y="638"/>
                                </a:cubicBezTo>
                                <a:cubicBezTo>
                                  <a:pt x="1440" y="644"/>
                                  <a:pt x="1442" y="647"/>
                                  <a:pt x="1442" y="652"/>
                                </a:cubicBezTo>
                                <a:cubicBezTo>
                                  <a:pt x="1442" y="658"/>
                                  <a:pt x="1442" y="658"/>
                                  <a:pt x="1442" y="658"/>
                                </a:cubicBezTo>
                                <a:cubicBezTo>
                                  <a:pt x="1442" y="660"/>
                                  <a:pt x="1441" y="661"/>
                                  <a:pt x="1441" y="664"/>
                                </a:cubicBezTo>
                                <a:cubicBezTo>
                                  <a:pt x="1441" y="668"/>
                                  <a:pt x="1448" y="669"/>
                                  <a:pt x="1448" y="674"/>
                                </a:cubicBezTo>
                                <a:cubicBezTo>
                                  <a:pt x="1448" y="675"/>
                                  <a:pt x="1447" y="675"/>
                                  <a:pt x="1446" y="676"/>
                                </a:cubicBezTo>
                                <a:cubicBezTo>
                                  <a:pt x="1443" y="680"/>
                                  <a:pt x="1440" y="683"/>
                                  <a:pt x="1440" y="687"/>
                                </a:cubicBezTo>
                                <a:cubicBezTo>
                                  <a:pt x="1440" y="696"/>
                                  <a:pt x="1440" y="696"/>
                                  <a:pt x="1440" y="696"/>
                                </a:cubicBezTo>
                                <a:cubicBezTo>
                                  <a:pt x="1437" y="696"/>
                                  <a:pt x="1437" y="696"/>
                                  <a:pt x="1437" y="696"/>
                                </a:cubicBezTo>
                                <a:cubicBezTo>
                                  <a:pt x="1435" y="696"/>
                                  <a:pt x="1434" y="694"/>
                                  <a:pt x="1431" y="693"/>
                                </a:cubicBezTo>
                                <a:cubicBezTo>
                                  <a:pt x="1427" y="693"/>
                                  <a:pt x="1424" y="692"/>
                                  <a:pt x="1420" y="692"/>
                                </a:cubicBezTo>
                                <a:cubicBezTo>
                                  <a:pt x="1420" y="692"/>
                                  <a:pt x="1420" y="692"/>
                                  <a:pt x="1420" y="692"/>
                                </a:cubicBezTo>
                                <a:cubicBezTo>
                                  <a:pt x="1418" y="689"/>
                                  <a:pt x="1417" y="685"/>
                                  <a:pt x="1413" y="685"/>
                                </a:cubicBezTo>
                                <a:cubicBezTo>
                                  <a:pt x="1411" y="685"/>
                                  <a:pt x="1411" y="687"/>
                                  <a:pt x="1409" y="688"/>
                                </a:cubicBezTo>
                                <a:cubicBezTo>
                                  <a:pt x="1408" y="690"/>
                                  <a:pt x="1406" y="691"/>
                                  <a:pt x="1406" y="692"/>
                                </a:cubicBezTo>
                                <a:cubicBezTo>
                                  <a:pt x="1405" y="694"/>
                                  <a:pt x="1404" y="696"/>
                                  <a:pt x="1403" y="696"/>
                                </a:cubicBezTo>
                                <a:cubicBezTo>
                                  <a:pt x="1398" y="696"/>
                                  <a:pt x="1394" y="695"/>
                                  <a:pt x="1390" y="693"/>
                                </a:cubicBezTo>
                                <a:cubicBezTo>
                                  <a:pt x="1388" y="693"/>
                                  <a:pt x="1387" y="691"/>
                                  <a:pt x="1385" y="691"/>
                                </a:cubicBezTo>
                                <a:cubicBezTo>
                                  <a:pt x="1382" y="691"/>
                                  <a:pt x="1381" y="694"/>
                                  <a:pt x="1379" y="697"/>
                                </a:cubicBezTo>
                                <a:cubicBezTo>
                                  <a:pt x="1375" y="702"/>
                                  <a:pt x="1372" y="707"/>
                                  <a:pt x="1366" y="707"/>
                                </a:cubicBezTo>
                                <a:cubicBezTo>
                                  <a:pt x="1365" y="712"/>
                                  <a:pt x="1361" y="715"/>
                                  <a:pt x="1356" y="717"/>
                                </a:cubicBezTo>
                                <a:cubicBezTo>
                                  <a:pt x="1351" y="719"/>
                                  <a:pt x="1351" y="727"/>
                                  <a:pt x="1345" y="727"/>
                                </a:cubicBezTo>
                                <a:cubicBezTo>
                                  <a:pt x="1338" y="727"/>
                                  <a:pt x="1338" y="727"/>
                                  <a:pt x="1338" y="727"/>
                                </a:cubicBezTo>
                                <a:cubicBezTo>
                                  <a:pt x="1329" y="727"/>
                                  <a:pt x="1325" y="733"/>
                                  <a:pt x="1316" y="733"/>
                                </a:cubicBezTo>
                                <a:cubicBezTo>
                                  <a:pt x="1308" y="733"/>
                                  <a:pt x="1308" y="733"/>
                                  <a:pt x="1308" y="733"/>
                                </a:cubicBezTo>
                                <a:cubicBezTo>
                                  <a:pt x="1306" y="733"/>
                                  <a:pt x="1306" y="733"/>
                                  <a:pt x="1304" y="733"/>
                                </a:cubicBezTo>
                                <a:cubicBezTo>
                                  <a:pt x="1300" y="733"/>
                                  <a:pt x="1298" y="732"/>
                                  <a:pt x="1295" y="732"/>
                                </a:cubicBezTo>
                                <a:cubicBezTo>
                                  <a:pt x="1291" y="732"/>
                                  <a:pt x="1289" y="732"/>
                                  <a:pt x="1286" y="730"/>
                                </a:cubicBezTo>
                                <a:cubicBezTo>
                                  <a:pt x="1284" y="728"/>
                                  <a:pt x="1283" y="725"/>
                                  <a:pt x="1280" y="725"/>
                                </a:cubicBezTo>
                                <a:cubicBezTo>
                                  <a:pt x="1277" y="725"/>
                                  <a:pt x="1275" y="726"/>
                                  <a:pt x="1272" y="726"/>
                                </a:cubicBezTo>
                                <a:cubicBezTo>
                                  <a:pt x="1267" y="726"/>
                                  <a:pt x="1264" y="722"/>
                                  <a:pt x="1258" y="720"/>
                                </a:cubicBezTo>
                                <a:cubicBezTo>
                                  <a:pt x="1255" y="719"/>
                                  <a:pt x="1253" y="720"/>
                                  <a:pt x="1249" y="720"/>
                                </a:cubicBezTo>
                                <a:cubicBezTo>
                                  <a:pt x="1246" y="720"/>
                                  <a:pt x="1244" y="720"/>
                                  <a:pt x="1240" y="720"/>
                                </a:cubicBezTo>
                                <a:cubicBezTo>
                                  <a:pt x="1237" y="721"/>
                                  <a:pt x="1236" y="724"/>
                                  <a:pt x="1233" y="725"/>
                                </a:cubicBezTo>
                                <a:cubicBezTo>
                                  <a:pt x="1229" y="727"/>
                                  <a:pt x="1224" y="724"/>
                                  <a:pt x="1222" y="728"/>
                                </a:cubicBezTo>
                                <a:cubicBezTo>
                                  <a:pt x="1219" y="731"/>
                                  <a:pt x="1219" y="734"/>
                                  <a:pt x="1216" y="738"/>
                                </a:cubicBezTo>
                                <a:cubicBezTo>
                                  <a:pt x="1208" y="738"/>
                                  <a:pt x="1208" y="738"/>
                                  <a:pt x="1208" y="738"/>
                                </a:cubicBezTo>
                                <a:cubicBezTo>
                                  <a:pt x="1197" y="738"/>
                                  <a:pt x="1189" y="730"/>
                                  <a:pt x="1187" y="720"/>
                                </a:cubicBezTo>
                                <a:cubicBezTo>
                                  <a:pt x="1186" y="715"/>
                                  <a:pt x="1182" y="713"/>
                                  <a:pt x="1177" y="711"/>
                                </a:cubicBezTo>
                                <a:cubicBezTo>
                                  <a:pt x="1172" y="710"/>
                                  <a:pt x="1169" y="707"/>
                                  <a:pt x="1164" y="707"/>
                                </a:cubicBezTo>
                                <a:cubicBezTo>
                                  <a:pt x="1159" y="707"/>
                                  <a:pt x="1157" y="708"/>
                                  <a:pt x="1153" y="708"/>
                                </a:cubicBezTo>
                                <a:cubicBezTo>
                                  <a:pt x="1151" y="708"/>
                                  <a:pt x="1150" y="708"/>
                                  <a:pt x="1149" y="708"/>
                                </a:cubicBezTo>
                                <a:cubicBezTo>
                                  <a:pt x="1141" y="708"/>
                                  <a:pt x="1141" y="708"/>
                                  <a:pt x="1141" y="708"/>
                                </a:cubicBezTo>
                                <a:cubicBezTo>
                                  <a:pt x="1138" y="708"/>
                                  <a:pt x="1137" y="705"/>
                                  <a:pt x="1135" y="705"/>
                                </a:cubicBezTo>
                                <a:cubicBezTo>
                                  <a:pt x="1133" y="704"/>
                                  <a:pt x="1131" y="705"/>
                                  <a:pt x="1129" y="705"/>
                                </a:cubicBezTo>
                                <a:cubicBezTo>
                                  <a:pt x="1128" y="704"/>
                                  <a:pt x="1128" y="703"/>
                                  <a:pt x="1127" y="703"/>
                                </a:cubicBezTo>
                                <a:cubicBezTo>
                                  <a:pt x="1126" y="703"/>
                                  <a:pt x="1126" y="704"/>
                                  <a:pt x="1125" y="704"/>
                                </a:cubicBezTo>
                                <a:cubicBezTo>
                                  <a:pt x="1125" y="711"/>
                                  <a:pt x="1125" y="711"/>
                                  <a:pt x="1125" y="711"/>
                                </a:cubicBezTo>
                                <a:cubicBezTo>
                                  <a:pt x="1125" y="715"/>
                                  <a:pt x="1119" y="716"/>
                                  <a:pt x="1119" y="721"/>
                                </a:cubicBezTo>
                                <a:cubicBezTo>
                                  <a:pt x="1119" y="729"/>
                                  <a:pt x="1119" y="729"/>
                                  <a:pt x="1119" y="729"/>
                                </a:cubicBezTo>
                                <a:cubicBezTo>
                                  <a:pt x="1119" y="735"/>
                                  <a:pt x="1128" y="735"/>
                                  <a:pt x="1128" y="741"/>
                                </a:cubicBezTo>
                                <a:cubicBezTo>
                                  <a:pt x="1128" y="743"/>
                                  <a:pt x="1127" y="745"/>
                                  <a:pt x="1127" y="747"/>
                                </a:cubicBezTo>
                                <a:cubicBezTo>
                                  <a:pt x="1127" y="750"/>
                                  <a:pt x="1130" y="752"/>
                                  <a:pt x="1130" y="755"/>
                                </a:cubicBezTo>
                                <a:cubicBezTo>
                                  <a:pt x="1130" y="760"/>
                                  <a:pt x="1125" y="763"/>
                                  <a:pt x="1120" y="763"/>
                                </a:cubicBezTo>
                                <a:cubicBezTo>
                                  <a:pt x="1111" y="763"/>
                                  <a:pt x="1106" y="760"/>
                                  <a:pt x="1097" y="760"/>
                                </a:cubicBezTo>
                                <a:cubicBezTo>
                                  <a:pt x="1092" y="760"/>
                                  <a:pt x="1090" y="765"/>
                                  <a:pt x="1084" y="765"/>
                                </a:cubicBezTo>
                                <a:cubicBezTo>
                                  <a:pt x="1082" y="765"/>
                                  <a:pt x="1081" y="763"/>
                                  <a:pt x="1079" y="762"/>
                                </a:cubicBezTo>
                                <a:cubicBezTo>
                                  <a:pt x="1076" y="762"/>
                                  <a:pt x="1074" y="762"/>
                                  <a:pt x="1073" y="759"/>
                                </a:cubicBezTo>
                                <a:cubicBezTo>
                                  <a:pt x="1070" y="755"/>
                                  <a:pt x="1068" y="750"/>
                                  <a:pt x="1063" y="750"/>
                                </a:cubicBezTo>
                                <a:cubicBezTo>
                                  <a:pt x="1060" y="750"/>
                                  <a:pt x="1058" y="752"/>
                                  <a:pt x="1055" y="752"/>
                                </a:cubicBezTo>
                                <a:cubicBezTo>
                                  <a:pt x="1044" y="752"/>
                                  <a:pt x="1044" y="752"/>
                                  <a:pt x="1044" y="752"/>
                                </a:cubicBezTo>
                                <a:cubicBezTo>
                                  <a:pt x="1040" y="752"/>
                                  <a:pt x="1038" y="750"/>
                                  <a:pt x="1035" y="750"/>
                                </a:cubicBezTo>
                                <a:cubicBezTo>
                                  <a:pt x="1029" y="750"/>
                                  <a:pt x="1027" y="754"/>
                                  <a:pt x="1023" y="756"/>
                                </a:cubicBezTo>
                                <a:cubicBezTo>
                                  <a:pt x="1019" y="758"/>
                                  <a:pt x="1015" y="756"/>
                                  <a:pt x="1012" y="758"/>
                                </a:cubicBezTo>
                                <a:cubicBezTo>
                                  <a:pt x="1011" y="759"/>
                                  <a:pt x="1012" y="760"/>
                                  <a:pt x="1011" y="761"/>
                                </a:cubicBezTo>
                                <a:cubicBezTo>
                                  <a:pt x="1009" y="763"/>
                                  <a:pt x="1007" y="761"/>
                                  <a:pt x="1005" y="763"/>
                                </a:cubicBezTo>
                                <a:cubicBezTo>
                                  <a:pt x="1003" y="764"/>
                                  <a:pt x="1003" y="767"/>
                                  <a:pt x="1000" y="768"/>
                                </a:cubicBezTo>
                                <a:cubicBezTo>
                                  <a:pt x="998" y="770"/>
                                  <a:pt x="995" y="769"/>
                                  <a:pt x="994" y="772"/>
                                </a:cubicBezTo>
                                <a:cubicBezTo>
                                  <a:pt x="992" y="774"/>
                                  <a:pt x="995" y="778"/>
                                  <a:pt x="993" y="780"/>
                                </a:cubicBezTo>
                                <a:cubicBezTo>
                                  <a:pt x="991" y="780"/>
                                  <a:pt x="990" y="781"/>
                                  <a:pt x="988" y="781"/>
                                </a:cubicBezTo>
                                <a:cubicBezTo>
                                  <a:pt x="985" y="783"/>
                                  <a:pt x="982" y="781"/>
                                  <a:pt x="979" y="783"/>
                                </a:cubicBezTo>
                                <a:cubicBezTo>
                                  <a:pt x="975" y="785"/>
                                  <a:pt x="975" y="791"/>
                                  <a:pt x="970" y="791"/>
                                </a:cubicBezTo>
                                <a:cubicBezTo>
                                  <a:pt x="969" y="791"/>
                                  <a:pt x="968" y="791"/>
                                  <a:pt x="967" y="790"/>
                                </a:cubicBezTo>
                                <a:cubicBezTo>
                                  <a:pt x="967" y="790"/>
                                  <a:pt x="967" y="790"/>
                                  <a:pt x="967" y="790"/>
                                </a:cubicBezTo>
                                <a:cubicBezTo>
                                  <a:pt x="964" y="790"/>
                                  <a:pt x="963" y="786"/>
                                  <a:pt x="960" y="785"/>
                                </a:cubicBezTo>
                                <a:cubicBezTo>
                                  <a:pt x="956" y="783"/>
                                  <a:pt x="954" y="784"/>
                                  <a:pt x="951" y="783"/>
                                </a:cubicBezTo>
                                <a:cubicBezTo>
                                  <a:pt x="949" y="782"/>
                                  <a:pt x="949" y="780"/>
                                  <a:pt x="947" y="780"/>
                                </a:cubicBezTo>
                                <a:cubicBezTo>
                                  <a:pt x="945" y="780"/>
                                  <a:pt x="944" y="782"/>
                                  <a:pt x="944" y="783"/>
                                </a:cubicBezTo>
                                <a:cubicBezTo>
                                  <a:pt x="943" y="785"/>
                                  <a:pt x="942" y="786"/>
                                  <a:pt x="941" y="788"/>
                                </a:cubicBezTo>
                                <a:cubicBezTo>
                                  <a:pt x="940" y="790"/>
                                  <a:pt x="941" y="792"/>
                                  <a:pt x="939" y="794"/>
                                </a:cubicBezTo>
                                <a:cubicBezTo>
                                  <a:pt x="936" y="797"/>
                                  <a:pt x="933" y="796"/>
                                  <a:pt x="928" y="796"/>
                                </a:cubicBezTo>
                                <a:cubicBezTo>
                                  <a:pt x="920" y="796"/>
                                  <a:pt x="920" y="786"/>
                                  <a:pt x="916" y="779"/>
                                </a:cubicBezTo>
                                <a:cubicBezTo>
                                  <a:pt x="914" y="776"/>
                                  <a:pt x="911" y="776"/>
                                  <a:pt x="909" y="774"/>
                                </a:cubicBezTo>
                                <a:cubicBezTo>
                                  <a:pt x="907" y="771"/>
                                  <a:pt x="906" y="769"/>
                                  <a:pt x="904" y="767"/>
                                </a:cubicBezTo>
                                <a:cubicBezTo>
                                  <a:pt x="898" y="763"/>
                                  <a:pt x="897" y="757"/>
                                  <a:pt x="890" y="757"/>
                                </a:cubicBezTo>
                                <a:cubicBezTo>
                                  <a:pt x="885" y="757"/>
                                  <a:pt x="883" y="761"/>
                                  <a:pt x="877" y="761"/>
                                </a:cubicBezTo>
                                <a:cubicBezTo>
                                  <a:pt x="873" y="761"/>
                                  <a:pt x="869" y="762"/>
                                  <a:pt x="867" y="758"/>
                                </a:cubicBezTo>
                                <a:cubicBezTo>
                                  <a:pt x="866" y="757"/>
                                  <a:pt x="866" y="755"/>
                                  <a:pt x="865" y="754"/>
                                </a:cubicBezTo>
                                <a:cubicBezTo>
                                  <a:pt x="863" y="751"/>
                                  <a:pt x="860" y="752"/>
                                  <a:pt x="857" y="752"/>
                                </a:cubicBezTo>
                                <a:cubicBezTo>
                                  <a:pt x="856" y="752"/>
                                  <a:pt x="856" y="752"/>
                                  <a:pt x="855" y="752"/>
                                </a:cubicBezTo>
                                <a:cubicBezTo>
                                  <a:pt x="855" y="754"/>
                                  <a:pt x="855" y="754"/>
                                  <a:pt x="855" y="756"/>
                                </a:cubicBezTo>
                                <a:cubicBezTo>
                                  <a:pt x="851" y="756"/>
                                  <a:pt x="850" y="759"/>
                                  <a:pt x="846" y="759"/>
                                </a:cubicBezTo>
                                <a:cubicBezTo>
                                  <a:pt x="843" y="759"/>
                                  <a:pt x="842" y="755"/>
                                  <a:pt x="842" y="752"/>
                                </a:cubicBezTo>
                                <a:cubicBezTo>
                                  <a:pt x="840" y="747"/>
                                  <a:pt x="839" y="744"/>
                                  <a:pt x="837" y="739"/>
                                </a:cubicBezTo>
                                <a:cubicBezTo>
                                  <a:pt x="832" y="730"/>
                                  <a:pt x="826" y="727"/>
                                  <a:pt x="822" y="717"/>
                                </a:cubicBezTo>
                                <a:cubicBezTo>
                                  <a:pt x="817" y="708"/>
                                  <a:pt x="814" y="704"/>
                                  <a:pt x="808" y="696"/>
                                </a:cubicBezTo>
                                <a:cubicBezTo>
                                  <a:pt x="804" y="691"/>
                                  <a:pt x="801" y="688"/>
                                  <a:pt x="796" y="684"/>
                                </a:cubicBezTo>
                                <a:cubicBezTo>
                                  <a:pt x="794" y="683"/>
                                  <a:pt x="792" y="682"/>
                                  <a:pt x="790" y="680"/>
                                </a:cubicBezTo>
                                <a:cubicBezTo>
                                  <a:pt x="789" y="680"/>
                                  <a:pt x="788" y="680"/>
                                  <a:pt x="788" y="680"/>
                                </a:cubicBezTo>
                                <a:cubicBezTo>
                                  <a:pt x="788" y="678"/>
                                  <a:pt x="791" y="677"/>
                                  <a:pt x="791" y="675"/>
                                </a:cubicBezTo>
                                <a:cubicBezTo>
                                  <a:pt x="791" y="673"/>
                                  <a:pt x="790" y="672"/>
                                  <a:pt x="790" y="671"/>
                                </a:cubicBezTo>
                                <a:cubicBezTo>
                                  <a:pt x="788" y="671"/>
                                  <a:pt x="788" y="671"/>
                                  <a:pt x="788" y="671"/>
                                </a:cubicBezTo>
                                <a:cubicBezTo>
                                  <a:pt x="785" y="672"/>
                                  <a:pt x="784" y="674"/>
                                  <a:pt x="781" y="675"/>
                                </a:cubicBezTo>
                                <a:cubicBezTo>
                                  <a:pt x="778" y="676"/>
                                  <a:pt x="775" y="674"/>
                                  <a:pt x="773" y="677"/>
                                </a:cubicBezTo>
                                <a:cubicBezTo>
                                  <a:pt x="770" y="682"/>
                                  <a:pt x="768" y="685"/>
                                  <a:pt x="762" y="688"/>
                                </a:cubicBezTo>
                                <a:cubicBezTo>
                                  <a:pt x="761" y="689"/>
                                  <a:pt x="761" y="691"/>
                                  <a:pt x="759" y="691"/>
                                </a:cubicBezTo>
                                <a:cubicBezTo>
                                  <a:pt x="755" y="692"/>
                                  <a:pt x="752" y="691"/>
                                  <a:pt x="749" y="692"/>
                                </a:cubicBezTo>
                                <a:cubicBezTo>
                                  <a:pt x="746" y="693"/>
                                  <a:pt x="746" y="697"/>
                                  <a:pt x="743" y="697"/>
                                </a:cubicBezTo>
                                <a:cubicBezTo>
                                  <a:pt x="743" y="697"/>
                                  <a:pt x="742" y="696"/>
                                  <a:pt x="742" y="696"/>
                                </a:cubicBezTo>
                                <a:cubicBezTo>
                                  <a:pt x="742" y="695"/>
                                  <a:pt x="742" y="695"/>
                                  <a:pt x="742" y="695"/>
                                </a:cubicBezTo>
                                <a:cubicBezTo>
                                  <a:pt x="743" y="691"/>
                                  <a:pt x="746" y="689"/>
                                  <a:pt x="746" y="685"/>
                                </a:cubicBezTo>
                                <a:cubicBezTo>
                                  <a:pt x="746" y="684"/>
                                  <a:pt x="745" y="683"/>
                                  <a:pt x="745" y="682"/>
                                </a:cubicBezTo>
                                <a:cubicBezTo>
                                  <a:pt x="739" y="683"/>
                                  <a:pt x="736" y="681"/>
                                  <a:pt x="731" y="681"/>
                                </a:cubicBezTo>
                                <a:cubicBezTo>
                                  <a:pt x="729" y="681"/>
                                  <a:pt x="728" y="681"/>
                                  <a:pt x="727" y="681"/>
                                </a:cubicBezTo>
                                <a:cubicBezTo>
                                  <a:pt x="727" y="683"/>
                                  <a:pt x="727" y="684"/>
                                  <a:pt x="727" y="685"/>
                                </a:cubicBezTo>
                                <a:cubicBezTo>
                                  <a:pt x="724" y="685"/>
                                  <a:pt x="724" y="685"/>
                                  <a:pt x="724" y="685"/>
                                </a:cubicBezTo>
                                <a:cubicBezTo>
                                  <a:pt x="722" y="683"/>
                                  <a:pt x="722" y="680"/>
                                  <a:pt x="719" y="680"/>
                                </a:cubicBezTo>
                                <a:cubicBezTo>
                                  <a:pt x="716" y="680"/>
                                  <a:pt x="715" y="681"/>
                                  <a:pt x="713" y="681"/>
                                </a:cubicBezTo>
                                <a:cubicBezTo>
                                  <a:pt x="709" y="681"/>
                                  <a:pt x="709" y="676"/>
                                  <a:pt x="709" y="673"/>
                                </a:cubicBezTo>
                                <a:cubicBezTo>
                                  <a:pt x="709" y="670"/>
                                  <a:pt x="709" y="669"/>
                                  <a:pt x="709" y="667"/>
                                </a:cubicBezTo>
                                <a:cubicBezTo>
                                  <a:pt x="709" y="662"/>
                                  <a:pt x="707" y="659"/>
                                  <a:pt x="705" y="655"/>
                                </a:cubicBezTo>
                                <a:cubicBezTo>
                                  <a:pt x="705" y="652"/>
                                  <a:pt x="706" y="649"/>
                                  <a:pt x="703" y="649"/>
                                </a:cubicBezTo>
                                <a:cubicBezTo>
                                  <a:pt x="701" y="649"/>
                                  <a:pt x="701" y="650"/>
                                  <a:pt x="699" y="650"/>
                                </a:cubicBezTo>
                                <a:cubicBezTo>
                                  <a:pt x="694" y="650"/>
                                  <a:pt x="691" y="648"/>
                                  <a:pt x="686" y="648"/>
                                </a:cubicBezTo>
                                <a:cubicBezTo>
                                  <a:pt x="678" y="648"/>
                                  <a:pt x="675" y="651"/>
                                  <a:pt x="668" y="654"/>
                                </a:cubicBezTo>
                                <a:cubicBezTo>
                                  <a:pt x="667" y="654"/>
                                  <a:pt x="666" y="656"/>
                                  <a:pt x="665" y="656"/>
                                </a:cubicBezTo>
                                <a:cubicBezTo>
                                  <a:pt x="654" y="659"/>
                                  <a:pt x="647" y="657"/>
                                  <a:pt x="636" y="658"/>
                                </a:cubicBezTo>
                                <a:cubicBezTo>
                                  <a:pt x="631" y="659"/>
                                  <a:pt x="629" y="662"/>
                                  <a:pt x="624" y="662"/>
                                </a:cubicBezTo>
                                <a:cubicBezTo>
                                  <a:pt x="621" y="662"/>
                                  <a:pt x="619" y="662"/>
                                  <a:pt x="616" y="662"/>
                                </a:cubicBezTo>
                                <a:cubicBezTo>
                                  <a:pt x="611" y="662"/>
                                  <a:pt x="608" y="664"/>
                                  <a:pt x="603" y="664"/>
                                </a:cubicBezTo>
                                <a:cubicBezTo>
                                  <a:pt x="600" y="665"/>
                                  <a:pt x="598" y="664"/>
                                  <a:pt x="595" y="665"/>
                                </a:cubicBezTo>
                                <a:cubicBezTo>
                                  <a:pt x="592" y="666"/>
                                  <a:pt x="591" y="669"/>
                                  <a:pt x="588" y="669"/>
                                </a:cubicBezTo>
                                <a:cubicBezTo>
                                  <a:pt x="585" y="669"/>
                                  <a:pt x="584" y="667"/>
                                  <a:pt x="581" y="667"/>
                                </a:cubicBezTo>
                                <a:cubicBezTo>
                                  <a:pt x="577" y="667"/>
                                  <a:pt x="575" y="669"/>
                                  <a:pt x="572" y="669"/>
                                </a:cubicBezTo>
                                <a:cubicBezTo>
                                  <a:pt x="569" y="669"/>
                                  <a:pt x="567" y="668"/>
                                  <a:pt x="565" y="668"/>
                                </a:cubicBezTo>
                                <a:cubicBezTo>
                                  <a:pt x="560" y="668"/>
                                  <a:pt x="558" y="673"/>
                                  <a:pt x="557" y="678"/>
                                </a:cubicBezTo>
                                <a:cubicBezTo>
                                  <a:pt x="559" y="677"/>
                                  <a:pt x="560" y="677"/>
                                  <a:pt x="562" y="678"/>
                                </a:cubicBezTo>
                                <a:cubicBezTo>
                                  <a:pt x="562" y="679"/>
                                  <a:pt x="562" y="681"/>
                                  <a:pt x="561" y="682"/>
                                </a:cubicBezTo>
                                <a:cubicBezTo>
                                  <a:pt x="561" y="684"/>
                                  <a:pt x="559" y="684"/>
                                  <a:pt x="559" y="686"/>
                                </a:cubicBezTo>
                                <a:cubicBezTo>
                                  <a:pt x="559" y="691"/>
                                  <a:pt x="565" y="690"/>
                                  <a:pt x="570" y="692"/>
                                </a:cubicBezTo>
                                <a:cubicBezTo>
                                  <a:pt x="568" y="693"/>
                                  <a:pt x="567" y="694"/>
                                  <a:pt x="564" y="694"/>
                                </a:cubicBezTo>
                                <a:cubicBezTo>
                                  <a:pt x="563" y="694"/>
                                  <a:pt x="561" y="693"/>
                                  <a:pt x="560" y="693"/>
                                </a:cubicBezTo>
                                <a:cubicBezTo>
                                  <a:pt x="556" y="693"/>
                                  <a:pt x="555" y="696"/>
                                  <a:pt x="552" y="699"/>
                                </a:cubicBezTo>
                                <a:cubicBezTo>
                                  <a:pt x="549" y="701"/>
                                  <a:pt x="545" y="703"/>
                                  <a:pt x="545" y="707"/>
                                </a:cubicBezTo>
                                <a:cubicBezTo>
                                  <a:pt x="545" y="711"/>
                                  <a:pt x="549" y="713"/>
                                  <a:pt x="549" y="718"/>
                                </a:cubicBezTo>
                                <a:cubicBezTo>
                                  <a:pt x="549" y="724"/>
                                  <a:pt x="538" y="722"/>
                                  <a:pt x="538" y="728"/>
                                </a:cubicBezTo>
                                <a:cubicBezTo>
                                  <a:pt x="538" y="733"/>
                                  <a:pt x="544" y="732"/>
                                  <a:pt x="548" y="734"/>
                                </a:cubicBezTo>
                                <a:cubicBezTo>
                                  <a:pt x="552" y="737"/>
                                  <a:pt x="554" y="742"/>
                                  <a:pt x="560" y="742"/>
                                </a:cubicBezTo>
                                <a:cubicBezTo>
                                  <a:pt x="560" y="745"/>
                                  <a:pt x="560" y="745"/>
                                  <a:pt x="560" y="745"/>
                                </a:cubicBezTo>
                                <a:cubicBezTo>
                                  <a:pt x="560" y="749"/>
                                  <a:pt x="555" y="748"/>
                                  <a:pt x="551" y="749"/>
                                </a:cubicBezTo>
                                <a:cubicBezTo>
                                  <a:pt x="549" y="749"/>
                                  <a:pt x="548" y="750"/>
                                  <a:pt x="546" y="750"/>
                                </a:cubicBezTo>
                                <a:cubicBezTo>
                                  <a:pt x="543" y="750"/>
                                  <a:pt x="541" y="749"/>
                                  <a:pt x="538" y="748"/>
                                </a:cubicBezTo>
                                <a:cubicBezTo>
                                  <a:pt x="537" y="746"/>
                                  <a:pt x="536" y="744"/>
                                  <a:pt x="534" y="744"/>
                                </a:cubicBezTo>
                                <a:cubicBezTo>
                                  <a:pt x="529" y="744"/>
                                  <a:pt x="527" y="747"/>
                                  <a:pt x="524" y="751"/>
                                </a:cubicBezTo>
                                <a:cubicBezTo>
                                  <a:pt x="521" y="750"/>
                                  <a:pt x="520" y="747"/>
                                  <a:pt x="516" y="745"/>
                                </a:cubicBezTo>
                                <a:cubicBezTo>
                                  <a:pt x="514" y="744"/>
                                  <a:pt x="512" y="744"/>
                                  <a:pt x="511" y="741"/>
                                </a:cubicBezTo>
                                <a:cubicBezTo>
                                  <a:pt x="510" y="736"/>
                                  <a:pt x="511" y="733"/>
                                  <a:pt x="508" y="729"/>
                                </a:cubicBezTo>
                                <a:cubicBezTo>
                                  <a:pt x="505" y="727"/>
                                  <a:pt x="502" y="726"/>
                                  <a:pt x="499" y="725"/>
                                </a:cubicBezTo>
                                <a:cubicBezTo>
                                  <a:pt x="497" y="724"/>
                                  <a:pt x="496" y="721"/>
                                  <a:pt x="494" y="721"/>
                                </a:cubicBezTo>
                                <a:cubicBezTo>
                                  <a:pt x="492" y="721"/>
                                  <a:pt x="491" y="724"/>
                                  <a:pt x="489" y="724"/>
                                </a:cubicBezTo>
                                <a:cubicBezTo>
                                  <a:pt x="482" y="724"/>
                                  <a:pt x="478" y="724"/>
                                  <a:pt x="471" y="724"/>
                                </a:cubicBezTo>
                                <a:cubicBezTo>
                                  <a:pt x="468" y="720"/>
                                  <a:pt x="464" y="721"/>
                                  <a:pt x="460" y="718"/>
                                </a:cubicBezTo>
                                <a:cubicBezTo>
                                  <a:pt x="457" y="717"/>
                                  <a:pt x="456" y="714"/>
                                  <a:pt x="452" y="714"/>
                                </a:cubicBezTo>
                                <a:cubicBezTo>
                                  <a:pt x="450" y="714"/>
                                  <a:pt x="450" y="717"/>
                                  <a:pt x="448" y="719"/>
                                </a:cubicBezTo>
                                <a:cubicBezTo>
                                  <a:pt x="447" y="718"/>
                                  <a:pt x="447" y="716"/>
                                  <a:pt x="445" y="714"/>
                                </a:cubicBezTo>
                                <a:cubicBezTo>
                                  <a:pt x="444" y="712"/>
                                  <a:pt x="442" y="712"/>
                                  <a:pt x="441" y="711"/>
                                </a:cubicBezTo>
                                <a:cubicBezTo>
                                  <a:pt x="439" y="708"/>
                                  <a:pt x="440" y="704"/>
                                  <a:pt x="437" y="703"/>
                                </a:cubicBezTo>
                                <a:cubicBezTo>
                                  <a:pt x="435" y="703"/>
                                  <a:pt x="434" y="703"/>
                                  <a:pt x="432" y="703"/>
                                </a:cubicBezTo>
                                <a:cubicBezTo>
                                  <a:pt x="430" y="703"/>
                                  <a:pt x="428" y="704"/>
                                  <a:pt x="426" y="702"/>
                                </a:cubicBezTo>
                                <a:cubicBezTo>
                                  <a:pt x="422" y="698"/>
                                  <a:pt x="421" y="692"/>
                                  <a:pt x="414" y="692"/>
                                </a:cubicBezTo>
                                <a:cubicBezTo>
                                  <a:pt x="410" y="692"/>
                                  <a:pt x="408" y="694"/>
                                  <a:pt x="404" y="694"/>
                                </a:cubicBezTo>
                                <a:cubicBezTo>
                                  <a:pt x="403" y="694"/>
                                  <a:pt x="403" y="694"/>
                                  <a:pt x="402" y="693"/>
                                </a:cubicBezTo>
                                <a:cubicBezTo>
                                  <a:pt x="402" y="692"/>
                                  <a:pt x="403" y="691"/>
                                  <a:pt x="403" y="689"/>
                                </a:cubicBezTo>
                                <a:cubicBezTo>
                                  <a:pt x="403" y="687"/>
                                  <a:pt x="401" y="687"/>
                                  <a:pt x="399" y="687"/>
                                </a:cubicBezTo>
                                <a:cubicBezTo>
                                  <a:pt x="394" y="687"/>
                                  <a:pt x="392" y="690"/>
                                  <a:pt x="387" y="692"/>
                                </a:cubicBezTo>
                                <a:cubicBezTo>
                                  <a:pt x="383" y="693"/>
                                  <a:pt x="380" y="693"/>
                                  <a:pt x="375" y="694"/>
                                </a:cubicBezTo>
                                <a:cubicBezTo>
                                  <a:pt x="371" y="695"/>
                                  <a:pt x="368" y="697"/>
                                  <a:pt x="364" y="698"/>
                                </a:cubicBezTo>
                                <a:cubicBezTo>
                                  <a:pt x="362" y="699"/>
                                  <a:pt x="360" y="698"/>
                                  <a:pt x="358" y="700"/>
                                </a:cubicBezTo>
                                <a:cubicBezTo>
                                  <a:pt x="357" y="701"/>
                                  <a:pt x="358" y="704"/>
                                  <a:pt x="357" y="706"/>
                                </a:cubicBezTo>
                                <a:cubicBezTo>
                                  <a:pt x="356" y="707"/>
                                  <a:pt x="355" y="707"/>
                                  <a:pt x="355" y="708"/>
                                </a:cubicBezTo>
                                <a:cubicBezTo>
                                  <a:pt x="355" y="711"/>
                                  <a:pt x="356" y="712"/>
                                  <a:pt x="356" y="714"/>
                                </a:cubicBezTo>
                                <a:cubicBezTo>
                                  <a:pt x="356" y="717"/>
                                  <a:pt x="353" y="718"/>
                                  <a:pt x="352" y="722"/>
                                </a:cubicBezTo>
                                <a:cubicBezTo>
                                  <a:pt x="347" y="717"/>
                                  <a:pt x="347" y="713"/>
                                  <a:pt x="344" y="708"/>
                                </a:cubicBezTo>
                                <a:cubicBezTo>
                                  <a:pt x="342" y="705"/>
                                  <a:pt x="342" y="702"/>
                                  <a:pt x="339" y="702"/>
                                </a:cubicBezTo>
                                <a:cubicBezTo>
                                  <a:pt x="337" y="702"/>
                                  <a:pt x="336" y="704"/>
                                  <a:pt x="335" y="705"/>
                                </a:cubicBezTo>
                                <a:cubicBezTo>
                                  <a:pt x="333" y="706"/>
                                  <a:pt x="331" y="707"/>
                                  <a:pt x="329" y="708"/>
                                </a:cubicBezTo>
                                <a:cubicBezTo>
                                  <a:pt x="327" y="710"/>
                                  <a:pt x="327" y="713"/>
                                  <a:pt x="325" y="714"/>
                                </a:cubicBezTo>
                                <a:cubicBezTo>
                                  <a:pt x="322" y="716"/>
                                  <a:pt x="319" y="715"/>
                                  <a:pt x="316" y="716"/>
                                </a:cubicBezTo>
                                <a:cubicBezTo>
                                  <a:pt x="317" y="718"/>
                                  <a:pt x="317" y="720"/>
                                  <a:pt x="317" y="722"/>
                                </a:cubicBezTo>
                                <a:cubicBezTo>
                                  <a:pt x="317" y="725"/>
                                  <a:pt x="316" y="727"/>
                                  <a:pt x="314" y="728"/>
                                </a:cubicBezTo>
                                <a:cubicBezTo>
                                  <a:pt x="306" y="732"/>
                                  <a:pt x="302" y="733"/>
                                  <a:pt x="293" y="734"/>
                                </a:cubicBezTo>
                                <a:cubicBezTo>
                                  <a:pt x="293" y="737"/>
                                  <a:pt x="293" y="737"/>
                                  <a:pt x="293" y="737"/>
                                </a:cubicBezTo>
                                <a:cubicBezTo>
                                  <a:pt x="293" y="745"/>
                                  <a:pt x="301" y="749"/>
                                  <a:pt x="301" y="757"/>
                                </a:cubicBezTo>
                                <a:cubicBezTo>
                                  <a:pt x="301" y="758"/>
                                  <a:pt x="300" y="759"/>
                                  <a:pt x="300" y="761"/>
                                </a:cubicBezTo>
                                <a:cubicBezTo>
                                  <a:pt x="300" y="761"/>
                                  <a:pt x="301" y="761"/>
                                  <a:pt x="301" y="762"/>
                                </a:cubicBezTo>
                                <a:cubicBezTo>
                                  <a:pt x="308" y="762"/>
                                  <a:pt x="308" y="762"/>
                                  <a:pt x="308" y="762"/>
                                </a:cubicBezTo>
                                <a:cubicBezTo>
                                  <a:pt x="312" y="762"/>
                                  <a:pt x="314" y="766"/>
                                  <a:pt x="316" y="770"/>
                                </a:cubicBezTo>
                                <a:cubicBezTo>
                                  <a:pt x="318" y="774"/>
                                  <a:pt x="319" y="777"/>
                                  <a:pt x="319" y="782"/>
                                </a:cubicBezTo>
                                <a:cubicBezTo>
                                  <a:pt x="319" y="784"/>
                                  <a:pt x="316" y="785"/>
                                  <a:pt x="316" y="787"/>
                                </a:cubicBezTo>
                                <a:cubicBezTo>
                                  <a:pt x="316" y="788"/>
                                  <a:pt x="318" y="789"/>
                                  <a:pt x="318" y="790"/>
                                </a:cubicBezTo>
                                <a:cubicBezTo>
                                  <a:pt x="319" y="793"/>
                                  <a:pt x="318" y="795"/>
                                  <a:pt x="318" y="798"/>
                                </a:cubicBezTo>
                                <a:cubicBezTo>
                                  <a:pt x="318" y="798"/>
                                  <a:pt x="318" y="798"/>
                                  <a:pt x="318" y="798"/>
                                </a:cubicBezTo>
                                <a:cubicBezTo>
                                  <a:pt x="318" y="798"/>
                                  <a:pt x="318" y="798"/>
                                  <a:pt x="317" y="798"/>
                                </a:cubicBezTo>
                                <a:cubicBezTo>
                                  <a:pt x="317" y="799"/>
                                  <a:pt x="317" y="799"/>
                                  <a:pt x="317" y="801"/>
                                </a:cubicBezTo>
                                <a:cubicBezTo>
                                  <a:pt x="317" y="803"/>
                                  <a:pt x="314" y="804"/>
                                  <a:pt x="312" y="805"/>
                                </a:cubicBezTo>
                                <a:cubicBezTo>
                                  <a:pt x="310" y="806"/>
                                  <a:pt x="309" y="808"/>
                                  <a:pt x="308" y="810"/>
                                </a:cubicBezTo>
                                <a:cubicBezTo>
                                  <a:pt x="306" y="809"/>
                                  <a:pt x="306" y="806"/>
                                  <a:pt x="304" y="806"/>
                                </a:cubicBezTo>
                                <a:cubicBezTo>
                                  <a:pt x="302" y="806"/>
                                  <a:pt x="303" y="808"/>
                                  <a:pt x="302" y="809"/>
                                </a:cubicBezTo>
                                <a:cubicBezTo>
                                  <a:pt x="301" y="811"/>
                                  <a:pt x="299" y="810"/>
                                  <a:pt x="297" y="810"/>
                                </a:cubicBezTo>
                                <a:cubicBezTo>
                                  <a:pt x="293" y="810"/>
                                  <a:pt x="291" y="809"/>
                                  <a:pt x="287" y="809"/>
                                </a:cubicBezTo>
                                <a:cubicBezTo>
                                  <a:pt x="286" y="809"/>
                                  <a:pt x="286" y="811"/>
                                  <a:pt x="285" y="812"/>
                                </a:cubicBezTo>
                                <a:cubicBezTo>
                                  <a:pt x="283" y="814"/>
                                  <a:pt x="279" y="813"/>
                                  <a:pt x="278" y="816"/>
                                </a:cubicBezTo>
                                <a:cubicBezTo>
                                  <a:pt x="278" y="819"/>
                                  <a:pt x="276" y="820"/>
                                  <a:pt x="274" y="822"/>
                                </a:cubicBezTo>
                                <a:cubicBezTo>
                                  <a:pt x="271" y="823"/>
                                  <a:pt x="269" y="824"/>
                                  <a:pt x="265" y="825"/>
                                </a:cubicBezTo>
                                <a:cubicBezTo>
                                  <a:pt x="263" y="826"/>
                                  <a:pt x="260" y="824"/>
                                  <a:pt x="258" y="826"/>
                                </a:cubicBezTo>
                                <a:cubicBezTo>
                                  <a:pt x="257" y="827"/>
                                  <a:pt x="257" y="828"/>
                                  <a:pt x="257" y="829"/>
                                </a:cubicBezTo>
                                <a:cubicBezTo>
                                  <a:pt x="257" y="833"/>
                                  <a:pt x="258" y="836"/>
                                  <a:pt x="259" y="840"/>
                                </a:cubicBezTo>
                                <a:cubicBezTo>
                                  <a:pt x="259" y="842"/>
                                  <a:pt x="261" y="842"/>
                                  <a:pt x="262" y="844"/>
                                </a:cubicBezTo>
                                <a:cubicBezTo>
                                  <a:pt x="264" y="846"/>
                                  <a:pt x="264" y="849"/>
                                  <a:pt x="264" y="852"/>
                                </a:cubicBezTo>
                                <a:cubicBezTo>
                                  <a:pt x="264" y="855"/>
                                  <a:pt x="261" y="856"/>
                                  <a:pt x="261" y="859"/>
                                </a:cubicBezTo>
                                <a:cubicBezTo>
                                  <a:pt x="261" y="861"/>
                                  <a:pt x="261" y="861"/>
                                  <a:pt x="261" y="862"/>
                                </a:cubicBezTo>
                                <a:cubicBezTo>
                                  <a:pt x="261" y="863"/>
                                  <a:pt x="261" y="863"/>
                                  <a:pt x="261" y="863"/>
                                </a:cubicBezTo>
                                <a:cubicBezTo>
                                  <a:pt x="264" y="860"/>
                                  <a:pt x="264" y="856"/>
                                  <a:pt x="268" y="854"/>
                                </a:cubicBezTo>
                                <a:cubicBezTo>
                                  <a:pt x="268" y="856"/>
                                  <a:pt x="269" y="857"/>
                                  <a:pt x="269" y="859"/>
                                </a:cubicBezTo>
                                <a:cubicBezTo>
                                  <a:pt x="269" y="861"/>
                                  <a:pt x="268" y="861"/>
                                  <a:pt x="267" y="862"/>
                                </a:cubicBezTo>
                                <a:cubicBezTo>
                                  <a:pt x="264" y="864"/>
                                  <a:pt x="263" y="866"/>
                                  <a:pt x="262" y="869"/>
                                </a:cubicBezTo>
                                <a:cubicBezTo>
                                  <a:pt x="262" y="872"/>
                                  <a:pt x="263" y="874"/>
                                  <a:pt x="261" y="875"/>
                                </a:cubicBezTo>
                                <a:cubicBezTo>
                                  <a:pt x="259" y="876"/>
                                  <a:pt x="258" y="877"/>
                                  <a:pt x="258" y="879"/>
                                </a:cubicBezTo>
                                <a:cubicBezTo>
                                  <a:pt x="258" y="881"/>
                                  <a:pt x="259" y="881"/>
                                  <a:pt x="260" y="883"/>
                                </a:cubicBezTo>
                                <a:cubicBezTo>
                                  <a:pt x="261" y="885"/>
                                  <a:pt x="260" y="887"/>
                                  <a:pt x="260" y="889"/>
                                </a:cubicBezTo>
                                <a:cubicBezTo>
                                  <a:pt x="262" y="896"/>
                                  <a:pt x="263" y="899"/>
                                  <a:pt x="265" y="905"/>
                                </a:cubicBezTo>
                                <a:cubicBezTo>
                                  <a:pt x="266" y="908"/>
                                  <a:pt x="266" y="911"/>
                                  <a:pt x="267" y="913"/>
                                </a:cubicBezTo>
                                <a:cubicBezTo>
                                  <a:pt x="267" y="913"/>
                                  <a:pt x="267" y="913"/>
                                  <a:pt x="267" y="913"/>
                                </a:cubicBezTo>
                                <a:cubicBezTo>
                                  <a:pt x="263" y="914"/>
                                  <a:pt x="261" y="914"/>
                                  <a:pt x="257" y="916"/>
                                </a:cubicBezTo>
                                <a:cubicBezTo>
                                  <a:pt x="255" y="917"/>
                                  <a:pt x="254" y="919"/>
                                  <a:pt x="252" y="919"/>
                                </a:cubicBezTo>
                                <a:cubicBezTo>
                                  <a:pt x="248" y="919"/>
                                  <a:pt x="246" y="916"/>
                                  <a:pt x="243" y="913"/>
                                </a:cubicBezTo>
                                <a:cubicBezTo>
                                  <a:pt x="237" y="908"/>
                                  <a:pt x="233" y="907"/>
                                  <a:pt x="228" y="902"/>
                                </a:cubicBezTo>
                                <a:cubicBezTo>
                                  <a:pt x="228" y="902"/>
                                  <a:pt x="228" y="902"/>
                                  <a:pt x="228" y="902"/>
                                </a:cubicBezTo>
                                <a:cubicBezTo>
                                  <a:pt x="224" y="898"/>
                                  <a:pt x="219" y="896"/>
                                  <a:pt x="219" y="891"/>
                                </a:cubicBezTo>
                                <a:cubicBezTo>
                                  <a:pt x="219" y="888"/>
                                  <a:pt x="221" y="886"/>
                                  <a:pt x="221" y="883"/>
                                </a:cubicBezTo>
                                <a:cubicBezTo>
                                  <a:pt x="221" y="877"/>
                                  <a:pt x="215" y="873"/>
                                  <a:pt x="208" y="873"/>
                                </a:cubicBezTo>
                                <a:cubicBezTo>
                                  <a:pt x="204" y="873"/>
                                  <a:pt x="201" y="875"/>
                                  <a:pt x="197" y="875"/>
                                </a:cubicBezTo>
                                <a:cubicBezTo>
                                  <a:pt x="191" y="875"/>
                                  <a:pt x="190" y="870"/>
                                  <a:pt x="186" y="866"/>
                                </a:cubicBezTo>
                                <a:cubicBezTo>
                                  <a:pt x="184" y="863"/>
                                  <a:pt x="181" y="862"/>
                                  <a:pt x="178" y="860"/>
                                </a:cubicBezTo>
                                <a:cubicBezTo>
                                  <a:pt x="178" y="843"/>
                                  <a:pt x="178" y="843"/>
                                  <a:pt x="178" y="843"/>
                                </a:cubicBezTo>
                                <a:cubicBezTo>
                                  <a:pt x="158" y="843"/>
                                  <a:pt x="158" y="843"/>
                                  <a:pt x="158" y="843"/>
                                </a:cubicBezTo>
                                <a:cubicBezTo>
                                  <a:pt x="155" y="843"/>
                                  <a:pt x="155" y="839"/>
                                  <a:pt x="153" y="837"/>
                                </a:cubicBezTo>
                                <a:cubicBezTo>
                                  <a:pt x="152" y="835"/>
                                  <a:pt x="151" y="835"/>
                                  <a:pt x="149" y="834"/>
                                </a:cubicBezTo>
                                <a:cubicBezTo>
                                  <a:pt x="147" y="832"/>
                                  <a:pt x="145" y="832"/>
                                  <a:pt x="143" y="830"/>
                                </a:cubicBezTo>
                                <a:cubicBezTo>
                                  <a:pt x="141" y="827"/>
                                  <a:pt x="140" y="825"/>
                                  <a:pt x="137" y="825"/>
                                </a:cubicBezTo>
                                <a:cubicBezTo>
                                  <a:pt x="135" y="824"/>
                                  <a:pt x="134" y="825"/>
                                  <a:pt x="132" y="825"/>
                                </a:cubicBezTo>
                                <a:cubicBezTo>
                                  <a:pt x="132" y="825"/>
                                  <a:pt x="132" y="825"/>
                                  <a:pt x="132" y="825"/>
                                </a:cubicBezTo>
                                <a:cubicBezTo>
                                  <a:pt x="132" y="825"/>
                                  <a:pt x="131" y="824"/>
                                  <a:pt x="131" y="824"/>
                                </a:cubicBezTo>
                                <a:cubicBezTo>
                                  <a:pt x="130" y="823"/>
                                  <a:pt x="128" y="822"/>
                                  <a:pt x="128" y="821"/>
                                </a:cubicBezTo>
                                <a:cubicBezTo>
                                  <a:pt x="128" y="817"/>
                                  <a:pt x="128" y="817"/>
                                  <a:pt x="128" y="817"/>
                                </a:cubicBezTo>
                                <a:cubicBezTo>
                                  <a:pt x="128" y="814"/>
                                  <a:pt x="127" y="812"/>
                                  <a:pt x="126" y="809"/>
                                </a:cubicBezTo>
                                <a:cubicBezTo>
                                  <a:pt x="124" y="804"/>
                                  <a:pt x="124" y="802"/>
                                  <a:pt x="121" y="798"/>
                                </a:cubicBezTo>
                                <a:cubicBezTo>
                                  <a:pt x="120" y="796"/>
                                  <a:pt x="118" y="796"/>
                                  <a:pt x="116" y="794"/>
                                </a:cubicBezTo>
                                <a:cubicBezTo>
                                  <a:pt x="115" y="793"/>
                                  <a:pt x="114" y="792"/>
                                  <a:pt x="113" y="790"/>
                                </a:cubicBezTo>
                                <a:cubicBezTo>
                                  <a:pt x="112" y="788"/>
                                  <a:pt x="113" y="786"/>
                                  <a:pt x="111" y="784"/>
                                </a:cubicBezTo>
                                <a:cubicBezTo>
                                  <a:pt x="109" y="783"/>
                                  <a:pt x="108" y="784"/>
                                  <a:pt x="106" y="783"/>
                                </a:cubicBezTo>
                                <a:cubicBezTo>
                                  <a:pt x="105" y="783"/>
                                  <a:pt x="106" y="781"/>
                                  <a:pt x="106" y="780"/>
                                </a:cubicBezTo>
                                <a:cubicBezTo>
                                  <a:pt x="106" y="777"/>
                                  <a:pt x="105" y="776"/>
                                  <a:pt x="104" y="773"/>
                                </a:cubicBezTo>
                                <a:cubicBezTo>
                                  <a:pt x="103" y="772"/>
                                  <a:pt x="102" y="771"/>
                                  <a:pt x="100" y="770"/>
                                </a:cubicBezTo>
                                <a:cubicBezTo>
                                  <a:pt x="99" y="770"/>
                                  <a:pt x="97" y="769"/>
                                  <a:pt x="97" y="768"/>
                                </a:cubicBezTo>
                                <a:cubicBezTo>
                                  <a:pt x="97" y="767"/>
                                  <a:pt x="98" y="766"/>
                                  <a:pt x="99" y="766"/>
                                </a:cubicBezTo>
                                <a:cubicBezTo>
                                  <a:pt x="100" y="766"/>
                                  <a:pt x="101" y="766"/>
                                  <a:pt x="101" y="767"/>
                                </a:cubicBezTo>
                                <a:cubicBezTo>
                                  <a:pt x="101" y="766"/>
                                  <a:pt x="100" y="765"/>
                                  <a:pt x="100" y="764"/>
                                </a:cubicBezTo>
                                <a:cubicBezTo>
                                  <a:pt x="101" y="764"/>
                                  <a:pt x="102" y="763"/>
                                  <a:pt x="103" y="763"/>
                                </a:cubicBezTo>
                                <a:cubicBezTo>
                                  <a:pt x="106" y="763"/>
                                  <a:pt x="106" y="766"/>
                                  <a:pt x="108" y="768"/>
                                </a:cubicBezTo>
                                <a:cubicBezTo>
                                  <a:pt x="109" y="769"/>
                                  <a:pt x="110" y="769"/>
                                  <a:pt x="112" y="769"/>
                                </a:cubicBezTo>
                                <a:cubicBezTo>
                                  <a:pt x="116" y="769"/>
                                  <a:pt x="118" y="767"/>
                                  <a:pt x="121" y="764"/>
                                </a:cubicBezTo>
                                <a:cubicBezTo>
                                  <a:pt x="124" y="762"/>
                                  <a:pt x="125" y="758"/>
                                  <a:pt x="129" y="758"/>
                                </a:cubicBezTo>
                                <a:cubicBezTo>
                                  <a:pt x="132" y="758"/>
                                  <a:pt x="129" y="766"/>
                                  <a:pt x="132" y="766"/>
                                </a:cubicBezTo>
                                <a:cubicBezTo>
                                  <a:pt x="134" y="766"/>
                                  <a:pt x="135" y="765"/>
                                  <a:pt x="135" y="763"/>
                                </a:cubicBezTo>
                                <a:cubicBezTo>
                                  <a:pt x="135" y="761"/>
                                  <a:pt x="134" y="760"/>
                                  <a:pt x="134" y="759"/>
                                </a:cubicBezTo>
                                <a:cubicBezTo>
                                  <a:pt x="134" y="756"/>
                                  <a:pt x="134" y="756"/>
                                  <a:pt x="134" y="756"/>
                                </a:cubicBezTo>
                                <a:cubicBezTo>
                                  <a:pt x="136" y="757"/>
                                  <a:pt x="136" y="759"/>
                                  <a:pt x="138" y="759"/>
                                </a:cubicBezTo>
                                <a:cubicBezTo>
                                  <a:pt x="139" y="759"/>
                                  <a:pt x="139" y="759"/>
                                  <a:pt x="139" y="759"/>
                                </a:cubicBezTo>
                                <a:cubicBezTo>
                                  <a:pt x="139" y="757"/>
                                  <a:pt x="139" y="757"/>
                                  <a:pt x="139" y="757"/>
                                </a:cubicBezTo>
                                <a:cubicBezTo>
                                  <a:pt x="139" y="754"/>
                                  <a:pt x="140" y="751"/>
                                  <a:pt x="137" y="750"/>
                                </a:cubicBezTo>
                                <a:cubicBezTo>
                                  <a:pt x="136" y="749"/>
                                  <a:pt x="136" y="749"/>
                                  <a:pt x="135" y="749"/>
                                </a:cubicBezTo>
                                <a:cubicBezTo>
                                  <a:pt x="135" y="748"/>
                                  <a:pt x="134" y="747"/>
                                  <a:pt x="134" y="745"/>
                                </a:cubicBezTo>
                                <a:cubicBezTo>
                                  <a:pt x="134" y="741"/>
                                  <a:pt x="134" y="741"/>
                                  <a:pt x="134" y="741"/>
                                </a:cubicBezTo>
                                <a:cubicBezTo>
                                  <a:pt x="135" y="741"/>
                                  <a:pt x="135" y="741"/>
                                  <a:pt x="135" y="741"/>
                                </a:cubicBezTo>
                                <a:cubicBezTo>
                                  <a:pt x="138" y="743"/>
                                  <a:pt x="138" y="743"/>
                                  <a:pt x="138" y="743"/>
                                </a:cubicBezTo>
                                <a:cubicBezTo>
                                  <a:pt x="141" y="743"/>
                                  <a:pt x="141" y="743"/>
                                  <a:pt x="141" y="743"/>
                                </a:cubicBezTo>
                                <a:cubicBezTo>
                                  <a:pt x="143" y="743"/>
                                  <a:pt x="145" y="744"/>
                                  <a:pt x="146" y="746"/>
                                </a:cubicBezTo>
                                <a:cubicBezTo>
                                  <a:pt x="147" y="745"/>
                                  <a:pt x="147" y="745"/>
                                  <a:pt x="147" y="745"/>
                                </a:cubicBezTo>
                                <a:cubicBezTo>
                                  <a:pt x="147" y="745"/>
                                  <a:pt x="148" y="744"/>
                                  <a:pt x="149" y="744"/>
                                </a:cubicBezTo>
                                <a:cubicBezTo>
                                  <a:pt x="150" y="744"/>
                                  <a:pt x="151" y="745"/>
                                  <a:pt x="151" y="746"/>
                                </a:cubicBezTo>
                                <a:cubicBezTo>
                                  <a:pt x="154" y="745"/>
                                  <a:pt x="155" y="743"/>
                                  <a:pt x="158" y="743"/>
                                </a:cubicBezTo>
                                <a:cubicBezTo>
                                  <a:pt x="162" y="743"/>
                                  <a:pt x="162" y="743"/>
                                  <a:pt x="162" y="743"/>
                                </a:cubicBezTo>
                                <a:cubicBezTo>
                                  <a:pt x="163" y="743"/>
                                  <a:pt x="165" y="742"/>
                                  <a:pt x="165" y="741"/>
                                </a:cubicBezTo>
                                <a:cubicBezTo>
                                  <a:pt x="165" y="739"/>
                                  <a:pt x="165" y="737"/>
                                  <a:pt x="163" y="736"/>
                                </a:cubicBezTo>
                                <a:cubicBezTo>
                                  <a:pt x="160" y="735"/>
                                  <a:pt x="158" y="735"/>
                                  <a:pt x="155" y="735"/>
                                </a:cubicBezTo>
                                <a:cubicBezTo>
                                  <a:pt x="155" y="735"/>
                                  <a:pt x="155" y="735"/>
                                  <a:pt x="155" y="735"/>
                                </a:cubicBezTo>
                                <a:cubicBezTo>
                                  <a:pt x="157" y="733"/>
                                  <a:pt x="159" y="731"/>
                                  <a:pt x="162" y="730"/>
                                </a:cubicBezTo>
                                <a:cubicBezTo>
                                  <a:pt x="166" y="728"/>
                                  <a:pt x="168" y="724"/>
                                  <a:pt x="172" y="724"/>
                                </a:cubicBezTo>
                                <a:cubicBezTo>
                                  <a:pt x="175" y="724"/>
                                  <a:pt x="177" y="726"/>
                                  <a:pt x="180" y="726"/>
                                </a:cubicBezTo>
                                <a:cubicBezTo>
                                  <a:pt x="184" y="726"/>
                                  <a:pt x="185" y="722"/>
                                  <a:pt x="187" y="719"/>
                                </a:cubicBezTo>
                                <a:cubicBezTo>
                                  <a:pt x="189" y="717"/>
                                  <a:pt x="192" y="717"/>
                                  <a:pt x="193" y="713"/>
                                </a:cubicBezTo>
                                <a:cubicBezTo>
                                  <a:pt x="195" y="709"/>
                                  <a:pt x="194" y="706"/>
                                  <a:pt x="196" y="703"/>
                                </a:cubicBezTo>
                                <a:cubicBezTo>
                                  <a:pt x="198" y="700"/>
                                  <a:pt x="201" y="699"/>
                                  <a:pt x="201" y="696"/>
                                </a:cubicBezTo>
                                <a:cubicBezTo>
                                  <a:pt x="201" y="695"/>
                                  <a:pt x="200" y="694"/>
                                  <a:pt x="200" y="692"/>
                                </a:cubicBezTo>
                                <a:cubicBezTo>
                                  <a:pt x="200" y="691"/>
                                  <a:pt x="200" y="691"/>
                                  <a:pt x="200" y="691"/>
                                </a:cubicBezTo>
                                <a:cubicBezTo>
                                  <a:pt x="203" y="691"/>
                                  <a:pt x="205" y="690"/>
                                  <a:pt x="207" y="688"/>
                                </a:cubicBezTo>
                                <a:cubicBezTo>
                                  <a:pt x="208" y="687"/>
                                  <a:pt x="210" y="687"/>
                                  <a:pt x="210" y="686"/>
                                </a:cubicBezTo>
                                <a:cubicBezTo>
                                  <a:pt x="210" y="683"/>
                                  <a:pt x="207" y="683"/>
                                  <a:pt x="204" y="682"/>
                                </a:cubicBezTo>
                                <a:cubicBezTo>
                                  <a:pt x="202" y="680"/>
                                  <a:pt x="201" y="678"/>
                                  <a:pt x="199" y="676"/>
                                </a:cubicBezTo>
                                <a:cubicBezTo>
                                  <a:pt x="195" y="674"/>
                                  <a:pt x="192" y="673"/>
                                  <a:pt x="188" y="671"/>
                                </a:cubicBezTo>
                                <a:cubicBezTo>
                                  <a:pt x="184" y="668"/>
                                  <a:pt x="184" y="664"/>
                                  <a:pt x="182" y="660"/>
                                </a:cubicBezTo>
                                <a:cubicBezTo>
                                  <a:pt x="179" y="655"/>
                                  <a:pt x="175" y="652"/>
                                  <a:pt x="175" y="645"/>
                                </a:cubicBezTo>
                                <a:cubicBezTo>
                                  <a:pt x="175" y="636"/>
                                  <a:pt x="175" y="636"/>
                                  <a:pt x="175" y="636"/>
                                </a:cubicBezTo>
                                <a:cubicBezTo>
                                  <a:pt x="175" y="633"/>
                                  <a:pt x="172" y="631"/>
                                  <a:pt x="171" y="628"/>
                                </a:cubicBezTo>
                                <a:cubicBezTo>
                                  <a:pt x="169" y="625"/>
                                  <a:pt x="169" y="622"/>
                                  <a:pt x="167" y="619"/>
                                </a:cubicBezTo>
                                <a:cubicBezTo>
                                  <a:pt x="169" y="616"/>
                                  <a:pt x="172" y="615"/>
                                  <a:pt x="172" y="612"/>
                                </a:cubicBezTo>
                                <a:cubicBezTo>
                                  <a:pt x="172" y="608"/>
                                  <a:pt x="168" y="607"/>
                                  <a:pt x="168" y="604"/>
                                </a:cubicBezTo>
                                <a:cubicBezTo>
                                  <a:pt x="168" y="603"/>
                                  <a:pt x="169" y="602"/>
                                  <a:pt x="169" y="601"/>
                                </a:cubicBezTo>
                                <a:cubicBezTo>
                                  <a:pt x="169" y="596"/>
                                  <a:pt x="165" y="591"/>
                                  <a:pt x="160" y="591"/>
                                </a:cubicBezTo>
                                <a:cubicBezTo>
                                  <a:pt x="151" y="591"/>
                                  <a:pt x="146" y="593"/>
                                  <a:pt x="137" y="593"/>
                                </a:cubicBezTo>
                                <a:cubicBezTo>
                                  <a:pt x="136" y="593"/>
                                  <a:pt x="135" y="593"/>
                                  <a:pt x="134" y="593"/>
                                </a:cubicBezTo>
                                <a:cubicBezTo>
                                  <a:pt x="134" y="593"/>
                                  <a:pt x="134" y="593"/>
                                  <a:pt x="134" y="593"/>
                                </a:cubicBezTo>
                                <a:cubicBezTo>
                                  <a:pt x="136" y="588"/>
                                  <a:pt x="137" y="585"/>
                                  <a:pt x="138" y="581"/>
                                </a:cubicBezTo>
                                <a:cubicBezTo>
                                  <a:pt x="139" y="578"/>
                                  <a:pt x="139" y="574"/>
                                  <a:pt x="142" y="574"/>
                                </a:cubicBezTo>
                                <a:cubicBezTo>
                                  <a:pt x="144" y="574"/>
                                  <a:pt x="145" y="574"/>
                                  <a:pt x="147" y="574"/>
                                </a:cubicBezTo>
                                <a:cubicBezTo>
                                  <a:pt x="150" y="574"/>
                                  <a:pt x="152" y="572"/>
                                  <a:pt x="152" y="569"/>
                                </a:cubicBezTo>
                                <a:cubicBezTo>
                                  <a:pt x="151" y="560"/>
                                  <a:pt x="151" y="560"/>
                                  <a:pt x="151" y="560"/>
                                </a:cubicBezTo>
                                <a:cubicBezTo>
                                  <a:pt x="151" y="557"/>
                                  <a:pt x="151" y="556"/>
                                  <a:pt x="151" y="553"/>
                                </a:cubicBezTo>
                                <a:cubicBezTo>
                                  <a:pt x="152" y="550"/>
                                  <a:pt x="155" y="549"/>
                                  <a:pt x="155" y="546"/>
                                </a:cubicBezTo>
                                <a:cubicBezTo>
                                  <a:pt x="155" y="532"/>
                                  <a:pt x="155" y="532"/>
                                  <a:pt x="155" y="532"/>
                                </a:cubicBezTo>
                                <a:cubicBezTo>
                                  <a:pt x="155" y="528"/>
                                  <a:pt x="154" y="525"/>
                                  <a:pt x="154" y="521"/>
                                </a:cubicBezTo>
                                <a:cubicBezTo>
                                  <a:pt x="151" y="520"/>
                                  <a:pt x="150" y="517"/>
                                  <a:pt x="147" y="515"/>
                                </a:cubicBezTo>
                                <a:cubicBezTo>
                                  <a:pt x="140" y="511"/>
                                  <a:pt x="136" y="508"/>
                                  <a:pt x="129" y="502"/>
                                </a:cubicBezTo>
                                <a:cubicBezTo>
                                  <a:pt x="129" y="502"/>
                                  <a:pt x="129" y="502"/>
                                  <a:pt x="129" y="502"/>
                                </a:cubicBezTo>
                                <a:cubicBezTo>
                                  <a:pt x="131" y="502"/>
                                  <a:pt x="133" y="501"/>
                                  <a:pt x="134" y="501"/>
                                </a:cubicBezTo>
                                <a:cubicBezTo>
                                  <a:pt x="137" y="500"/>
                                  <a:pt x="140" y="500"/>
                                  <a:pt x="142" y="498"/>
                                </a:cubicBezTo>
                                <a:cubicBezTo>
                                  <a:pt x="143" y="496"/>
                                  <a:pt x="141" y="494"/>
                                  <a:pt x="142" y="492"/>
                                </a:cubicBezTo>
                                <a:cubicBezTo>
                                  <a:pt x="144" y="490"/>
                                  <a:pt x="146" y="490"/>
                                  <a:pt x="148" y="489"/>
                                </a:cubicBezTo>
                                <a:cubicBezTo>
                                  <a:pt x="152" y="486"/>
                                  <a:pt x="151" y="483"/>
                                  <a:pt x="153" y="479"/>
                                </a:cubicBezTo>
                                <a:cubicBezTo>
                                  <a:pt x="154" y="475"/>
                                  <a:pt x="156" y="473"/>
                                  <a:pt x="156" y="470"/>
                                </a:cubicBezTo>
                                <a:cubicBezTo>
                                  <a:pt x="156" y="470"/>
                                  <a:pt x="156" y="470"/>
                                  <a:pt x="156" y="470"/>
                                </a:cubicBezTo>
                                <a:cubicBezTo>
                                  <a:pt x="159" y="466"/>
                                  <a:pt x="162" y="465"/>
                                  <a:pt x="166" y="461"/>
                                </a:cubicBezTo>
                                <a:cubicBezTo>
                                  <a:pt x="170" y="455"/>
                                  <a:pt x="170" y="450"/>
                                  <a:pt x="172" y="444"/>
                                </a:cubicBezTo>
                                <a:cubicBezTo>
                                  <a:pt x="173" y="439"/>
                                  <a:pt x="177" y="438"/>
                                  <a:pt x="180" y="435"/>
                                </a:cubicBezTo>
                                <a:cubicBezTo>
                                  <a:pt x="184" y="432"/>
                                  <a:pt x="187" y="430"/>
                                  <a:pt x="191" y="427"/>
                                </a:cubicBezTo>
                                <a:cubicBezTo>
                                  <a:pt x="191" y="427"/>
                                  <a:pt x="191" y="427"/>
                                  <a:pt x="191" y="427"/>
                                </a:cubicBezTo>
                                <a:cubicBezTo>
                                  <a:pt x="191" y="428"/>
                                  <a:pt x="192" y="428"/>
                                  <a:pt x="193" y="428"/>
                                </a:cubicBezTo>
                                <a:cubicBezTo>
                                  <a:pt x="195" y="428"/>
                                  <a:pt x="196" y="427"/>
                                  <a:pt x="197" y="426"/>
                                </a:cubicBezTo>
                                <a:cubicBezTo>
                                  <a:pt x="199" y="424"/>
                                  <a:pt x="197" y="422"/>
                                  <a:pt x="199" y="421"/>
                                </a:cubicBezTo>
                                <a:cubicBezTo>
                                  <a:pt x="201" y="420"/>
                                  <a:pt x="202" y="421"/>
                                  <a:pt x="204" y="421"/>
                                </a:cubicBezTo>
                                <a:cubicBezTo>
                                  <a:pt x="206" y="421"/>
                                  <a:pt x="206" y="420"/>
                                  <a:pt x="208" y="420"/>
                                </a:cubicBezTo>
                                <a:cubicBezTo>
                                  <a:pt x="210" y="420"/>
                                  <a:pt x="210" y="422"/>
                                  <a:pt x="212" y="423"/>
                                </a:cubicBezTo>
                                <a:cubicBezTo>
                                  <a:pt x="214" y="423"/>
                                  <a:pt x="214" y="423"/>
                                  <a:pt x="216" y="423"/>
                                </a:cubicBezTo>
                                <a:cubicBezTo>
                                  <a:pt x="220" y="423"/>
                                  <a:pt x="220" y="423"/>
                                  <a:pt x="220" y="423"/>
                                </a:cubicBezTo>
                                <a:cubicBezTo>
                                  <a:pt x="222" y="423"/>
                                  <a:pt x="222" y="424"/>
                                  <a:pt x="223" y="425"/>
                                </a:cubicBezTo>
                                <a:cubicBezTo>
                                  <a:pt x="226" y="427"/>
                                  <a:pt x="227" y="429"/>
                                  <a:pt x="229" y="430"/>
                                </a:cubicBezTo>
                                <a:cubicBezTo>
                                  <a:pt x="228" y="428"/>
                                  <a:pt x="228" y="428"/>
                                  <a:pt x="227" y="427"/>
                                </a:cubicBezTo>
                                <a:cubicBezTo>
                                  <a:pt x="225" y="424"/>
                                  <a:pt x="226" y="422"/>
                                  <a:pt x="224" y="420"/>
                                </a:cubicBezTo>
                                <a:cubicBezTo>
                                  <a:pt x="224" y="419"/>
                                  <a:pt x="224" y="418"/>
                                  <a:pt x="223" y="417"/>
                                </a:cubicBezTo>
                                <a:cubicBezTo>
                                  <a:pt x="222" y="416"/>
                                  <a:pt x="220" y="416"/>
                                  <a:pt x="220" y="415"/>
                                </a:cubicBezTo>
                                <a:cubicBezTo>
                                  <a:pt x="220" y="413"/>
                                  <a:pt x="222" y="412"/>
                                  <a:pt x="224" y="411"/>
                                </a:cubicBezTo>
                                <a:cubicBezTo>
                                  <a:pt x="225" y="410"/>
                                  <a:pt x="227" y="410"/>
                                  <a:pt x="227" y="408"/>
                                </a:cubicBezTo>
                                <a:cubicBezTo>
                                  <a:pt x="227" y="408"/>
                                  <a:pt x="227" y="408"/>
                                  <a:pt x="227" y="408"/>
                                </a:cubicBezTo>
                                <a:cubicBezTo>
                                  <a:pt x="227" y="408"/>
                                  <a:pt x="227" y="408"/>
                                  <a:pt x="227" y="408"/>
                                </a:cubicBezTo>
                                <a:close/>
                                <a:moveTo>
                                  <a:pt x="33" y="471"/>
                                </a:moveTo>
                                <a:cubicBezTo>
                                  <a:pt x="36" y="474"/>
                                  <a:pt x="36" y="478"/>
                                  <a:pt x="39" y="479"/>
                                </a:cubicBezTo>
                                <a:cubicBezTo>
                                  <a:pt x="43" y="480"/>
                                  <a:pt x="47" y="480"/>
                                  <a:pt x="47" y="484"/>
                                </a:cubicBezTo>
                                <a:cubicBezTo>
                                  <a:pt x="47" y="492"/>
                                  <a:pt x="43" y="497"/>
                                  <a:pt x="38" y="504"/>
                                </a:cubicBezTo>
                                <a:cubicBezTo>
                                  <a:pt x="38" y="504"/>
                                  <a:pt x="38" y="504"/>
                                  <a:pt x="38" y="504"/>
                                </a:cubicBezTo>
                                <a:cubicBezTo>
                                  <a:pt x="35" y="502"/>
                                  <a:pt x="32" y="502"/>
                                  <a:pt x="28" y="500"/>
                                </a:cubicBezTo>
                                <a:cubicBezTo>
                                  <a:pt x="21" y="496"/>
                                  <a:pt x="16" y="493"/>
                                  <a:pt x="10" y="487"/>
                                </a:cubicBezTo>
                                <a:cubicBezTo>
                                  <a:pt x="6" y="483"/>
                                  <a:pt x="3" y="481"/>
                                  <a:pt x="0" y="477"/>
                                </a:cubicBezTo>
                                <a:cubicBezTo>
                                  <a:pt x="0" y="477"/>
                                  <a:pt x="0" y="477"/>
                                  <a:pt x="0" y="477"/>
                                </a:cubicBezTo>
                                <a:cubicBezTo>
                                  <a:pt x="1" y="476"/>
                                  <a:pt x="3" y="476"/>
                                  <a:pt x="4" y="476"/>
                                </a:cubicBezTo>
                                <a:cubicBezTo>
                                  <a:pt x="5" y="476"/>
                                  <a:pt x="5" y="477"/>
                                  <a:pt x="6" y="478"/>
                                </a:cubicBezTo>
                                <a:cubicBezTo>
                                  <a:pt x="7" y="479"/>
                                  <a:pt x="8" y="479"/>
                                  <a:pt x="10" y="479"/>
                                </a:cubicBezTo>
                                <a:cubicBezTo>
                                  <a:pt x="11" y="479"/>
                                  <a:pt x="12" y="479"/>
                                  <a:pt x="12" y="478"/>
                                </a:cubicBezTo>
                                <a:cubicBezTo>
                                  <a:pt x="13" y="478"/>
                                  <a:pt x="14" y="478"/>
                                  <a:pt x="14" y="478"/>
                                </a:cubicBezTo>
                                <a:cubicBezTo>
                                  <a:pt x="14" y="476"/>
                                  <a:pt x="13" y="475"/>
                                  <a:pt x="12" y="474"/>
                                </a:cubicBezTo>
                                <a:cubicBezTo>
                                  <a:pt x="11" y="474"/>
                                  <a:pt x="9" y="474"/>
                                  <a:pt x="9" y="473"/>
                                </a:cubicBezTo>
                                <a:cubicBezTo>
                                  <a:pt x="9" y="472"/>
                                  <a:pt x="10" y="471"/>
                                  <a:pt x="11" y="471"/>
                                </a:cubicBezTo>
                                <a:cubicBezTo>
                                  <a:pt x="11" y="471"/>
                                  <a:pt x="11" y="470"/>
                                  <a:pt x="12" y="470"/>
                                </a:cubicBezTo>
                                <a:cubicBezTo>
                                  <a:pt x="16" y="470"/>
                                  <a:pt x="16" y="470"/>
                                  <a:pt x="16" y="470"/>
                                </a:cubicBezTo>
                                <a:cubicBezTo>
                                  <a:pt x="19" y="470"/>
                                  <a:pt x="21" y="469"/>
                                  <a:pt x="24" y="468"/>
                                </a:cubicBezTo>
                                <a:cubicBezTo>
                                  <a:pt x="26" y="467"/>
                                  <a:pt x="27" y="466"/>
                                  <a:pt x="29" y="466"/>
                                </a:cubicBezTo>
                                <a:cubicBezTo>
                                  <a:pt x="29" y="466"/>
                                  <a:pt x="30" y="466"/>
                                  <a:pt x="30" y="466"/>
                                </a:cubicBezTo>
                                <a:cubicBezTo>
                                  <a:pt x="29" y="470"/>
                                  <a:pt x="26" y="471"/>
                                  <a:pt x="22" y="473"/>
                                </a:cubicBezTo>
                                <a:cubicBezTo>
                                  <a:pt x="22" y="474"/>
                                  <a:pt x="23" y="475"/>
                                  <a:pt x="24" y="475"/>
                                </a:cubicBezTo>
                                <a:cubicBezTo>
                                  <a:pt x="26" y="475"/>
                                  <a:pt x="27" y="474"/>
                                  <a:pt x="29" y="473"/>
                                </a:cubicBezTo>
                                <a:cubicBezTo>
                                  <a:pt x="30" y="472"/>
                                  <a:pt x="32" y="472"/>
                                  <a:pt x="33" y="471"/>
                                </a:cubicBezTo>
                                <a:cubicBezTo>
                                  <a:pt x="33" y="471"/>
                                  <a:pt x="33" y="471"/>
                                  <a:pt x="33" y="471"/>
                                </a:cubicBezTo>
                                <a:close/>
                              </a:path>
                            </a:pathLst>
                          </a:custGeom>
                          <a:solidFill>
                            <a:schemeClr val="accent1"/>
                          </a:solid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3" name="Freeform 9"/>
                          <p:cNvSpPr>
                            <a:spLocks/>
                          </p:cNvSpPr>
                          <p:nvPr/>
                        </p:nvSpPr>
                        <p:spPr bwMode="auto">
                          <a:xfrm>
                            <a:off x="4085956" y="2892601"/>
                            <a:ext cx="863584" cy="830279"/>
                          </a:xfrm>
                          <a:custGeom>
                            <a:avLst/>
                            <a:gdLst>
                              <a:gd name="T0" fmla="*/ 42 w 423"/>
                              <a:gd name="T1" fmla="*/ 42 h 407"/>
                              <a:gd name="T2" fmla="*/ 77 w 423"/>
                              <a:gd name="T3" fmla="*/ 19 h 407"/>
                              <a:gd name="T4" fmla="*/ 116 w 423"/>
                              <a:gd name="T5" fmla="*/ 0 h 407"/>
                              <a:gd name="T6" fmla="*/ 180 w 423"/>
                              <a:gd name="T7" fmla="*/ 41 h 407"/>
                              <a:gd name="T8" fmla="*/ 258 w 423"/>
                              <a:gd name="T9" fmla="*/ 105 h 407"/>
                              <a:gd name="T10" fmla="*/ 277 w 423"/>
                              <a:gd name="T11" fmla="*/ 124 h 407"/>
                              <a:gd name="T12" fmla="*/ 286 w 423"/>
                              <a:gd name="T13" fmla="*/ 132 h 407"/>
                              <a:gd name="T14" fmla="*/ 298 w 423"/>
                              <a:gd name="T15" fmla="*/ 162 h 407"/>
                              <a:gd name="T16" fmla="*/ 308 w 423"/>
                              <a:gd name="T17" fmla="*/ 188 h 407"/>
                              <a:gd name="T18" fmla="*/ 316 w 423"/>
                              <a:gd name="T19" fmla="*/ 232 h 407"/>
                              <a:gd name="T20" fmla="*/ 327 w 423"/>
                              <a:gd name="T21" fmla="*/ 243 h 407"/>
                              <a:gd name="T22" fmla="*/ 326 w 423"/>
                              <a:gd name="T23" fmla="*/ 250 h 407"/>
                              <a:gd name="T24" fmla="*/ 329 w 423"/>
                              <a:gd name="T25" fmla="*/ 265 h 407"/>
                              <a:gd name="T26" fmla="*/ 352 w 423"/>
                              <a:gd name="T27" fmla="*/ 284 h 407"/>
                              <a:gd name="T28" fmla="*/ 402 w 423"/>
                              <a:gd name="T29" fmla="*/ 302 h 407"/>
                              <a:gd name="T30" fmla="*/ 420 w 423"/>
                              <a:gd name="T31" fmla="*/ 316 h 407"/>
                              <a:gd name="T32" fmla="*/ 406 w 423"/>
                              <a:gd name="T33" fmla="*/ 361 h 407"/>
                              <a:gd name="T34" fmla="*/ 349 w 423"/>
                              <a:gd name="T35" fmla="*/ 370 h 407"/>
                              <a:gd name="T36" fmla="*/ 322 w 423"/>
                              <a:gd name="T37" fmla="*/ 374 h 407"/>
                              <a:gd name="T38" fmla="*/ 272 w 423"/>
                              <a:gd name="T39" fmla="*/ 369 h 407"/>
                              <a:gd name="T40" fmla="*/ 205 w 423"/>
                              <a:gd name="T41" fmla="*/ 391 h 407"/>
                              <a:gd name="T42" fmla="*/ 182 w 423"/>
                              <a:gd name="T43" fmla="*/ 407 h 407"/>
                              <a:gd name="T44" fmla="*/ 164 w 423"/>
                              <a:gd name="T45" fmla="*/ 389 h 407"/>
                              <a:gd name="T46" fmla="*/ 126 w 423"/>
                              <a:gd name="T47" fmla="*/ 383 h 407"/>
                              <a:gd name="T48" fmla="*/ 106 w 423"/>
                              <a:gd name="T49" fmla="*/ 388 h 407"/>
                              <a:gd name="T50" fmla="*/ 97 w 423"/>
                              <a:gd name="T51" fmla="*/ 376 h 407"/>
                              <a:gd name="T52" fmla="*/ 90 w 423"/>
                              <a:gd name="T53" fmla="*/ 360 h 407"/>
                              <a:gd name="T54" fmla="*/ 83 w 423"/>
                              <a:gd name="T55" fmla="*/ 341 h 407"/>
                              <a:gd name="T56" fmla="*/ 73 w 423"/>
                              <a:gd name="T57" fmla="*/ 301 h 407"/>
                              <a:gd name="T58" fmla="*/ 67 w 423"/>
                              <a:gd name="T59" fmla="*/ 288 h 407"/>
                              <a:gd name="T60" fmla="*/ 58 w 423"/>
                              <a:gd name="T61" fmla="*/ 272 h 407"/>
                              <a:gd name="T62" fmla="*/ 44 w 423"/>
                              <a:gd name="T63" fmla="*/ 257 h 407"/>
                              <a:gd name="T64" fmla="*/ 42 w 423"/>
                              <a:gd name="T65" fmla="*/ 238 h 407"/>
                              <a:gd name="T66" fmla="*/ 43 w 423"/>
                              <a:gd name="T67" fmla="*/ 223 h 407"/>
                              <a:gd name="T68" fmla="*/ 47 w 423"/>
                              <a:gd name="T69" fmla="*/ 215 h 407"/>
                              <a:gd name="T70" fmla="*/ 43 w 423"/>
                              <a:gd name="T71" fmla="*/ 189 h 407"/>
                              <a:gd name="T72" fmla="*/ 37 w 423"/>
                              <a:gd name="T73" fmla="*/ 169 h 407"/>
                              <a:gd name="T74" fmla="*/ 24 w 423"/>
                              <a:gd name="T75" fmla="*/ 156 h 407"/>
                              <a:gd name="T76" fmla="*/ 23 w 423"/>
                              <a:gd name="T77" fmla="*/ 141 h 407"/>
                              <a:gd name="T78" fmla="*/ 18 w 423"/>
                              <a:gd name="T79" fmla="*/ 111 h 407"/>
                              <a:gd name="T80" fmla="*/ 13 w 423"/>
                              <a:gd name="T81" fmla="*/ 78 h 407"/>
                              <a:gd name="T82" fmla="*/ 6 w 423"/>
                              <a:gd name="T83" fmla="*/ 52 h 407"/>
                              <a:gd name="T84" fmla="*/ 4 w 423"/>
                              <a:gd name="T85" fmla="*/ 43 h 407"/>
                              <a:gd name="T86" fmla="*/ 18 w 423"/>
                              <a:gd name="T87" fmla="*/ 21 h 407"/>
                              <a:gd name="T88" fmla="*/ 18 w 423"/>
                              <a:gd name="T89" fmla="*/ 21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23" h="407">
                                <a:moveTo>
                                  <a:pt x="18" y="21"/>
                                </a:moveTo>
                                <a:cubicBezTo>
                                  <a:pt x="19" y="23"/>
                                  <a:pt x="20" y="25"/>
                                  <a:pt x="20" y="28"/>
                                </a:cubicBezTo>
                                <a:cubicBezTo>
                                  <a:pt x="42" y="42"/>
                                  <a:pt x="42" y="42"/>
                                  <a:pt x="42" y="42"/>
                                </a:cubicBezTo>
                                <a:cubicBezTo>
                                  <a:pt x="57" y="26"/>
                                  <a:pt x="57" y="26"/>
                                  <a:pt x="57" y="26"/>
                                </a:cubicBezTo>
                                <a:cubicBezTo>
                                  <a:pt x="62" y="26"/>
                                  <a:pt x="62" y="26"/>
                                  <a:pt x="62" y="26"/>
                                </a:cubicBezTo>
                                <a:cubicBezTo>
                                  <a:pt x="68" y="26"/>
                                  <a:pt x="71" y="22"/>
                                  <a:pt x="77" y="19"/>
                                </a:cubicBezTo>
                                <a:cubicBezTo>
                                  <a:pt x="81" y="16"/>
                                  <a:pt x="83" y="16"/>
                                  <a:pt x="88" y="14"/>
                                </a:cubicBezTo>
                                <a:cubicBezTo>
                                  <a:pt x="84" y="9"/>
                                  <a:pt x="80" y="7"/>
                                  <a:pt x="77" y="0"/>
                                </a:cubicBezTo>
                                <a:cubicBezTo>
                                  <a:pt x="116" y="0"/>
                                  <a:pt x="116" y="0"/>
                                  <a:pt x="116" y="0"/>
                                </a:cubicBezTo>
                                <a:cubicBezTo>
                                  <a:pt x="116" y="0"/>
                                  <a:pt x="116" y="0"/>
                                  <a:pt x="116" y="0"/>
                                </a:cubicBezTo>
                                <a:cubicBezTo>
                                  <a:pt x="143" y="7"/>
                                  <a:pt x="143" y="7"/>
                                  <a:pt x="143" y="7"/>
                                </a:cubicBezTo>
                                <a:cubicBezTo>
                                  <a:pt x="180" y="41"/>
                                  <a:pt x="180" y="41"/>
                                  <a:pt x="180" y="41"/>
                                </a:cubicBezTo>
                                <a:cubicBezTo>
                                  <a:pt x="202" y="85"/>
                                  <a:pt x="202" y="85"/>
                                  <a:pt x="202" y="85"/>
                                </a:cubicBezTo>
                                <a:cubicBezTo>
                                  <a:pt x="258" y="105"/>
                                  <a:pt x="258" y="105"/>
                                  <a:pt x="258" y="105"/>
                                </a:cubicBezTo>
                                <a:cubicBezTo>
                                  <a:pt x="258" y="105"/>
                                  <a:pt x="258" y="105"/>
                                  <a:pt x="258" y="105"/>
                                </a:cubicBezTo>
                                <a:cubicBezTo>
                                  <a:pt x="261" y="107"/>
                                  <a:pt x="263" y="108"/>
                                  <a:pt x="266" y="110"/>
                                </a:cubicBezTo>
                                <a:cubicBezTo>
                                  <a:pt x="269" y="111"/>
                                  <a:pt x="268" y="114"/>
                                  <a:pt x="269" y="117"/>
                                </a:cubicBezTo>
                                <a:cubicBezTo>
                                  <a:pt x="270" y="121"/>
                                  <a:pt x="273" y="124"/>
                                  <a:pt x="277" y="124"/>
                                </a:cubicBezTo>
                                <a:cubicBezTo>
                                  <a:pt x="279" y="124"/>
                                  <a:pt x="282" y="123"/>
                                  <a:pt x="285" y="123"/>
                                </a:cubicBezTo>
                                <a:cubicBezTo>
                                  <a:pt x="285" y="123"/>
                                  <a:pt x="285" y="123"/>
                                  <a:pt x="285" y="123"/>
                                </a:cubicBezTo>
                                <a:cubicBezTo>
                                  <a:pt x="286" y="126"/>
                                  <a:pt x="286" y="128"/>
                                  <a:pt x="286" y="132"/>
                                </a:cubicBezTo>
                                <a:cubicBezTo>
                                  <a:pt x="286" y="137"/>
                                  <a:pt x="285" y="140"/>
                                  <a:pt x="285" y="146"/>
                                </a:cubicBezTo>
                                <a:cubicBezTo>
                                  <a:pt x="286" y="151"/>
                                  <a:pt x="289" y="154"/>
                                  <a:pt x="293" y="157"/>
                                </a:cubicBezTo>
                                <a:cubicBezTo>
                                  <a:pt x="295" y="159"/>
                                  <a:pt x="298" y="160"/>
                                  <a:pt x="298" y="162"/>
                                </a:cubicBezTo>
                                <a:cubicBezTo>
                                  <a:pt x="298" y="166"/>
                                  <a:pt x="298" y="166"/>
                                  <a:pt x="298" y="166"/>
                                </a:cubicBezTo>
                                <a:cubicBezTo>
                                  <a:pt x="298" y="170"/>
                                  <a:pt x="300" y="172"/>
                                  <a:pt x="302" y="175"/>
                                </a:cubicBezTo>
                                <a:cubicBezTo>
                                  <a:pt x="304" y="180"/>
                                  <a:pt x="306" y="183"/>
                                  <a:pt x="308" y="188"/>
                                </a:cubicBezTo>
                                <a:cubicBezTo>
                                  <a:pt x="309" y="191"/>
                                  <a:pt x="311" y="193"/>
                                  <a:pt x="311" y="197"/>
                                </a:cubicBezTo>
                                <a:cubicBezTo>
                                  <a:pt x="309" y="208"/>
                                  <a:pt x="309" y="208"/>
                                  <a:pt x="309" y="208"/>
                                </a:cubicBezTo>
                                <a:cubicBezTo>
                                  <a:pt x="316" y="232"/>
                                  <a:pt x="316" y="232"/>
                                  <a:pt x="316" y="232"/>
                                </a:cubicBezTo>
                                <a:cubicBezTo>
                                  <a:pt x="316" y="232"/>
                                  <a:pt x="316" y="232"/>
                                  <a:pt x="316" y="232"/>
                                </a:cubicBezTo>
                                <a:cubicBezTo>
                                  <a:pt x="316" y="232"/>
                                  <a:pt x="316" y="232"/>
                                  <a:pt x="316" y="232"/>
                                </a:cubicBezTo>
                                <a:cubicBezTo>
                                  <a:pt x="322" y="234"/>
                                  <a:pt x="323" y="239"/>
                                  <a:pt x="327" y="243"/>
                                </a:cubicBezTo>
                                <a:cubicBezTo>
                                  <a:pt x="327" y="243"/>
                                  <a:pt x="327" y="243"/>
                                  <a:pt x="327" y="243"/>
                                </a:cubicBezTo>
                                <a:cubicBezTo>
                                  <a:pt x="327" y="244"/>
                                  <a:pt x="328" y="245"/>
                                  <a:pt x="327" y="247"/>
                                </a:cubicBezTo>
                                <a:cubicBezTo>
                                  <a:pt x="327" y="248"/>
                                  <a:pt x="326" y="249"/>
                                  <a:pt x="326" y="250"/>
                                </a:cubicBezTo>
                                <a:cubicBezTo>
                                  <a:pt x="326" y="252"/>
                                  <a:pt x="326" y="252"/>
                                  <a:pt x="326" y="252"/>
                                </a:cubicBezTo>
                                <a:cubicBezTo>
                                  <a:pt x="326" y="252"/>
                                  <a:pt x="326" y="252"/>
                                  <a:pt x="326" y="252"/>
                                </a:cubicBezTo>
                                <a:cubicBezTo>
                                  <a:pt x="328" y="261"/>
                                  <a:pt x="324" y="256"/>
                                  <a:pt x="329" y="265"/>
                                </a:cubicBezTo>
                                <a:cubicBezTo>
                                  <a:pt x="331" y="269"/>
                                  <a:pt x="330" y="271"/>
                                  <a:pt x="332" y="276"/>
                                </a:cubicBezTo>
                                <a:cubicBezTo>
                                  <a:pt x="333" y="279"/>
                                  <a:pt x="337" y="278"/>
                                  <a:pt x="341" y="279"/>
                                </a:cubicBezTo>
                                <a:cubicBezTo>
                                  <a:pt x="345" y="281"/>
                                  <a:pt x="348" y="282"/>
                                  <a:pt x="352" y="284"/>
                                </a:cubicBezTo>
                                <a:cubicBezTo>
                                  <a:pt x="362" y="289"/>
                                  <a:pt x="368" y="290"/>
                                  <a:pt x="378" y="293"/>
                                </a:cubicBezTo>
                                <a:cubicBezTo>
                                  <a:pt x="383" y="295"/>
                                  <a:pt x="385" y="297"/>
                                  <a:pt x="390" y="298"/>
                                </a:cubicBezTo>
                                <a:cubicBezTo>
                                  <a:pt x="395" y="299"/>
                                  <a:pt x="398" y="300"/>
                                  <a:pt x="402" y="302"/>
                                </a:cubicBezTo>
                                <a:cubicBezTo>
                                  <a:pt x="406" y="303"/>
                                  <a:pt x="409" y="304"/>
                                  <a:pt x="411" y="306"/>
                                </a:cubicBezTo>
                                <a:cubicBezTo>
                                  <a:pt x="411" y="306"/>
                                  <a:pt x="411" y="306"/>
                                  <a:pt x="411" y="306"/>
                                </a:cubicBezTo>
                                <a:cubicBezTo>
                                  <a:pt x="414" y="311"/>
                                  <a:pt x="416" y="313"/>
                                  <a:pt x="420" y="316"/>
                                </a:cubicBezTo>
                                <a:cubicBezTo>
                                  <a:pt x="422" y="318"/>
                                  <a:pt x="423" y="319"/>
                                  <a:pt x="423" y="321"/>
                                </a:cubicBezTo>
                                <a:cubicBezTo>
                                  <a:pt x="423" y="335"/>
                                  <a:pt x="416" y="342"/>
                                  <a:pt x="410" y="355"/>
                                </a:cubicBezTo>
                                <a:cubicBezTo>
                                  <a:pt x="409" y="358"/>
                                  <a:pt x="407" y="359"/>
                                  <a:pt x="406" y="361"/>
                                </a:cubicBezTo>
                                <a:cubicBezTo>
                                  <a:pt x="404" y="367"/>
                                  <a:pt x="398" y="366"/>
                                  <a:pt x="392" y="367"/>
                                </a:cubicBezTo>
                                <a:cubicBezTo>
                                  <a:pt x="382" y="369"/>
                                  <a:pt x="376" y="370"/>
                                  <a:pt x="366" y="370"/>
                                </a:cubicBezTo>
                                <a:cubicBezTo>
                                  <a:pt x="349" y="370"/>
                                  <a:pt x="349" y="370"/>
                                  <a:pt x="349" y="370"/>
                                </a:cubicBezTo>
                                <a:cubicBezTo>
                                  <a:pt x="345" y="370"/>
                                  <a:pt x="342" y="371"/>
                                  <a:pt x="339" y="372"/>
                                </a:cubicBezTo>
                                <a:cubicBezTo>
                                  <a:pt x="332" y="374"/>
                                  <a:pt x="328" y="372"/>
                                  <a:pt x="322" y="374"/>
                                </a:cubicBezTo>
                                <a:cubicBezTo>
                                  <a:pt x="322" y="374"/>
                                  <a:pt x="322" y="374"/>
                                  <a:pt x="322" y="374"/>
                                </a:cubicBezTo>
                                <a:cubicBezTo>
                                  <a:pt x="315" y="374"/>
                                  <a:pt x="311" y="371"/>
                                  <a:pt x="304" y="371"/>
                                </a:cubicBezTo>
                                <a:cubicBezTo>
                                  <a:pt x="294" y="371"/>
                                  <a:pt x="294" y="371"/>
                                  <a:pt x="294" y="371"/>
                                </a:cubicBezTo>
                                <a:cubicBezTo>
                                  <a:pt x="285" y="371"/>
                                  <a:pt x="281" y="369"/>
                                  <a:pt x="272" y="369"/>
                                </a:cubicBezTo>
                                <a:cubicBezTo>
                                  <a:pt x="260" y="369"/>
                                  <a:pt x="253" y="370"/>
                                  <a:pt x="242" y="370"/>
                                </a:cubicBezTo>
                                <a:cubicBezTo>
                                  <a:pt x="236" y="370"/>
                                  <a:pt x="233" y="373"/>
                                  <a:pt x="227" y="376"/>
                                </a:cubicBezTo>
                                <a:cubicBezTo>
                                  <a:pt x="218" y="380"/>
                                  <a:pt x="212" y="383"/>
                                  <a:pt x="205" y="391"/>
                                </a:cubicBezTo>
                                <a:cubicBezTo>
                                  <a:pt x="202" y="395"/>
                                  <a:pt x="203" y="398"/>
                                  <a:pt x="201" y="402"/>
                                </a:cubicBezTo>
                                <a:cubicBezTo>
                                  <a:pt x="199" y="405"/>
                                  <a:pt x="195" y="405"/>
                                  <a:pt x="192" y="406"/>
                                </a:cubicBezTo>
                                <a:cubicBezTo>
                                  <a:pt x="188" y="407"/>
                                  <a:pt x="186" y="407"/>
                                  <a:pt x="182" y="407"/>
                                </a:cubicBezTo>
                                <a:cubicBezTo>
                                  <a:pt x="178" y="403"/>
                                  <a:pt x="176" y="400"/>
                                  <a:pt x="173" y="395"/>
                                </a:cubicBezTo>
                                <a:cubicBezTo>
                                  <a:pt x="172" y="393"/>
                                  <a:pt x="173" y="390"/>
                                  <a:pt x="171" y="389"/>
                                </a:cubicBezTo>
                                <a:cubicBezTo>
                                  <a:pt x="169" y="387"/>
                                  <a:pt x="166" y="389"/>
                                  <a:pt x="164" y="389"/>
                                </a:cubicBezTo>
                                <a:cubicBezTo>
                                  <a:pt x="156" y="388"/>
                                  <a:pt x="151" y="388"/>
                                  <a:pt x="144" y="386"/>
                                </a:cubicBezTo>
                                <a:cubicBezTo>
                                  <a:pt x="141" y="385"/>
                                  <a:pt x="140" y="383"/>
                                  <a:pt x="137" y="383"/>
                                </a:cubicBezTo>
                                <a:cubicBezTo>
                                  <a:pt x="126" y="383"/>
                                  <a:pt x="126" y="383"/>
                                  <a:pt x="126" y="383"/>
                                </a:cubicBezTo>
                                <a:cubicBezTo>
                                  <a:pt x="125" y="382"/>
                                  <a:pt x="124" y="381"/>
                                  <a:pt x="123" y="379"/>
                                </a:cubicBezTo>
                                <a:cubicBezTo>
                                  <a:pt x="119" y="382"/>
                                  <a:pt x="115" y="381"/>
                                  <a:pt x="111" y="383"/>
                                </a:cubicBezTo>
                                <a:cubicBezTo>
                                  <a:pt x="109" y="384"/>
                                  <a:pt x="109" y="388"/>
                                  <a:pt x="106" y="388"/>
                                </a:cubicBezTo>
                                <a:cubicBezTo>
                                  <a:pt x="103" y="388"/>
                                  <a:pt x="100" y="387"/>
                                  <a:pt x="97" y="385"/>
                                </a:cubicBezTo>
                                <a:cubicBezTo>
                                  <a:pt x="97" y="385"/>
                                  <a:pt x="97" y="385"/>
                                  <a:pt x="97" y="385"/>
                                </a:cubicBezTo>
                                <a:cubicBezTo>
                                  <a:pt x="97" y="376"/>
                                  <a:pt x="97" y="376"/>
                                  <a:pt x="97" y="376"/>
                                </a:cubicBezTo>
                                <a:cubicBezTo>
                                  <a:pt x="97" y="372"/>
                                  <a:pt x="97" y="370"/>
                                  <a:pt x="96" y="366"/>
                                </a:cubicBezTo>
                                <a:cubicBezTo>
                                  <a:pt x="96" y="365"/>
                                  <a:pt x="96" y="363"/>
                                  <a:pt x="95" y="362"/>
                                </a:cubicBezTo>
                                <a:cubicBezTo>
                                  <a:pt x="94" y="360"/>
                                  <a:pt x="92" y="360"/>
                                  <a:pt x="90" y="360"/>
                                </a:cubicBezTo>
                                <a:cubicBezTo>
                                  <a:pt x="90" y="354"/>
                                  <a:pt x="90" y="354"/>
                                  <a:pt x="90" y="354"/>
                                </a:cubicBezTo>
                                <a:cubicBezTo>
                                  <a:pt x="90" y="351"/>
                                  <a:pt x="89" y="350"/>
                                  <a:pt x="87" y="347"/>
                                </a:cubicBezTo>
                                <a:cubicBezTo>
                                  <a:pt x="85" y="345"/>
                                  <a:pt x="84" y="343"/>
                                  <a:pt x="83" y="341"/>
                                </a:cubicBezTo>
                                <a:cubicBezTo>
                                  <a:pt x="80" y="335"/>
                                  <a:pt x="77" y="332"/>
                                  <a:pt x="77" y="325"/>
                                </a:cubicBezTo>
                                <a:cubicBezTo>
                                  <a:pt x="77" y="311"/>
                                  <a:pt x="77" y="311"/>
                                  <a:pt x="77" y="311"/>
                                </a:cubicBezTo>
                                <a:cubicBezTo>
                                  <a:pt x="77" y="307"/>
                                  <a:pt x="75" y="305"/>
                                  <a:pt x="73" y="301"/>
                                </a:cubicBezTo>
                                <a:cubicBezTo>
                                  <a:pt x="72" y="298"/>
                                  <a:pt x="74" y="296"/>
                                  <a:pt x="72" y="293"/>
                                </a:cubicBezTo>
                                <a:cubicBezTo>
                                  <a:pt x="72" y="292"/>
                                  <a:pt x="70" y="293"/>
                                  <a:pt x="69" y="292"/>
                                </a:cubicBezTo>
                                <a:cubicBezTo>
                                  <a:pt x="67" y="291"/>
                                  <a:pt x="67" y="289"/>
                                  <a:pt x="67" y="288"/>
                                </a:cubicBezTo>
                                <a:cubicBezTo>
                                  <a:pt x="66" y="285"/>
                                  <a:pt x="66" y="284"/>
                                  <a:pt x="65" y="281"/>
                                </a:cubicBezTo>
                                <a:cubicBezTo>
                                  <a:pt x="65" y="280"/>
                                  <a:pt x="64" y="280"/>
                                  <a:pt x="63" y="278"/>
                                </a:cubicBezTo>
                                <a:cubicBezTo>
                                  <a:pt x="61" y="276"/>
                                  <a:pt x="61" y="274"/>
                                  <a:pt x="58" y="272"/>
                                </a:cubicBezTo>
                                <a:cubicBezTo>
                                  <a:pt x="55" y="271"/>
                                  <a:pt x="53" y="271"/>
                                  <a:pt x="50" y="269"/>
                                </a:cubicBezTo>
                                <a:cubicBezTo>
                                  <a:pt x="49" y="268"/>
                                  <a:pt x="49" y="266"/>
                                  <a:pt x="48" y="265"/>
                                </a:cubicBezTo>
                                <a:cubicBezTo>
                                  <a:pt x="46" y="262"/>
                                  <a:pt x="45" y="260"/>
                                  <a:pt x="44" y="257"/>
                                </a:cubicBezTo>
                                <a:cubicBezTo>
                                  <a:pt x="42" y="254"/>
                                  <a:pt x="41" y="251"/>
                                  <a:pt x="41" y="247"/>
                                </a:cubicBezTo>
                                <a:cubicBezTo>
                                  <a:pt x="41" y="242"/>
                                  <a:pt x="41" y="242"/>
                                  <a:pt x="41" y="242"/>
                                </a:cubicBezTo>
                                <a:cubicBezTo>
                                  <a:pt x="41" y="240"/>
                                  <a:pt x="42" y="239"/>
                                  <a:pt x="42" y="238"/>
                                </a:cubicBezTo>
                                <a:cubicBezTo>
                                  <a:pt x="42" y="236"/>
                                  <a:pt x="42" y="234"/>
                                  <a:pt x="42" y="232"/>
                                </a:cubicBezTo>
                                <a:cubicBezTo>
                                  <a:pt x="42" y="228"/>
                                  <a:pt x="42" y="228"/>
                                  <a:pt x="42" y="228"/>
                                </a:cubicBezTo>
                                <a:cubicBezTo>
                                  <a:pt x="42" y="226"/>
                                  <a:pt x="42" y="225"/>
                                  <a:pt x="43" y="223"/>
                                </a:cubicBezTo>
                                <a:cubicBezTo>
                                  <a:pt x="43" y="223"/>
                                  <a:pt x="44" y="224"/>
                                  <a:pt x="44" y="224"/>
                                </a:cubicBezTo>
                                <a:cubicBezTo>
                                  <a:pt x="46" y="224"/>
                                  <a:pt x="47" y="222"/>
                                  <a:pt x="47" y="220"/>
                                </a:cubicBezTo>
                                <a:cubicBezTo>
                                  <a:pt x="47" y="215"/>
                                  <a:pt x="47" y="215"/>
                                  <a:pt x="47" y="215"/>
                                </a:cubicBezTo>
                                <a:cubicBezTo>
                                  <a:pt x="47" y="213"/>
                                  <a:pt x="47" y="213"/>
                                  <a:pt x="46" y="211"/>
                                </a:cubicBezTo>
                                <a:cubicBezTo>
                                  <a:pt x="46" y="208"/>
                                  <a:pt x="46" y="206"/>
                                  <a:pt x="46" y="203"/>
                                </a:cubicBezTo>
                                <a:cubicBezTo>
                                  <a:pt x="46" y="198"/>
                                  <a:pt x="45" y="195"/>
                                  <a:pt x="43" y="189"/>
                                </a:cubicBezTo>
                                <a:cubicBezTo>
                                  <a:pt x="43" y="188"/>
                                  <a:pt x="43" y="187"/>
                                  <a:pt x="43" y="186"/>
                                </a:cubicBezTo>
                                <a:cubicBezTo>
                                  <a:pt x="43" y="178"/>
                                  <a:pt x="43" y="178"/>
                                  <a:pt x="43" y="178"/>
                                </a:cubicBezTo>
                                <a:cubicBezTo>
                                  <a:pt x="43" y="174"/>
                                  <a:pt x="39" y="172"/>
                                  <a:pt x="37" y="169"/>
                                </a:cubicBezTo>
                                <a:cubicBezTo>
                                  <a:pt x="34" y="165"/>
                                  <a:pt x="33" y="162"/>
                                  <a:pt x="29" y="162"/>
                                </a:cubicBezTo>
                                <a:cubicBezTo>
                                  <a:pt x="28" y="161"/>
                                  <a:pt x="27" y="162"/>
                                  <a:pt x="25" y="161"/>
                                </a:cubicBezTo>
                                <a:cubicBezTo>
                                  <a:pt x="23" y="160"/>
                                  <a:pt x="24" y="158"/>
                                  <a:pt x="24" y="156"/>
                                </a:cubicBezTo>
                                <a:cubicBezTo>
                                  <a:pt x="24" y="154"/>
                                  <a:pt x="23" y="153"/>
                                  <a:pt x="23" y="152"/>
                                </a:cubicBezTo>
                                <a:cubicBezTo>
                                  <a:pt x="22" y="148"/>
                                  <a:pt x="21" y="146"/>
                                  <a:pt x="21" y="143"/>
                                </a:cubicBezTo>
                                <a:cubicBezTo>
                                  <a:pt x="21" y="142"/>
                                  <a:pt x="22" y="141"/>
                                  <a:pt x="23" y="141"/>
                                </a:cubicBezTo>
                                <a:cubicBezTo>
                                  <a:pt x="23" y="139"/>
                                  <a:pt x="23" y="138"/>
                                  <a:pt x="23" y="137"/>
                                </a:cubicBezTo>
                                <a:cubicBezTo>
                                  <a:pt x="23" y="130"/>
                                  <a:pt x="23" y="126"/>
                                  <a:pt x="21" y="120"/>
                                </a:cubicBezTo>
                                <a:cubicBezTo>
                                  <a:pt x="20" y="116"/>
                                  <a:pt x="18" y="114"/>
                                  <a:pt x="18" y="111"/>
                                </a:cubicBezTo>
                                <a:cubicBezTo>
                                  <a:pt x="18" y="106"/>
                                  <a:pt x="18" y="106"/>
                                  <a:pt x="18" y="106"/>
                                </a:cubicBezTo>
                                <a:cubicBezTo>
                                  <a:pt x="14" y="84"/>
                                  <a:pt x="14" y="84"/>
                                  <a:pt x="14" y="84"/>
                                </a:cubicBezTo>
                                <a:cubicBezTo>
                                  <a:pt x="14" y="81"/>
                                  <a:pt x="13" y="81"/>
                                  <a:pt x="13" y="78"/>
                                </a:cubicBezTo>
                                <a:cubicBezTo>
                                  <a:pt x="13" y="69"/>
                                  <a:pt x="13" y="69"/>
                                  <a:pt x="13" y="69"/>
                                </a:cubicBezTo>
                                <a:cubicBezTo>
                                  <a:pt x="13" y="66"/>
                                  <a:pt x="12" y="65"/>
                                  <a:pt x="11" y="62"/>
                                </a:cubicBezTo>
                                <a:cubicBezTo>
                                  <a:pt x="10" y="58"/>
                                  <a:pt x="9" y="55"/>
                                  <a:pt x="6" y="52"/>
                                </a:cubicBezTo>
                                <a:cubicBezTo>
                                  <a:pt x="4" y="51"/>
                                  <a:pt x="2" y="51"/>
                                  <a:pt x="0" y="51"/>
                                </a:cubicBezTo>
                                <a:cubicBezTo>
                                  <a:pt x="0" y="49"/>
                                  <a:pt x="0" y="49"/>
                                  <a:pt x="0" y="49"/>
                                </a:cubicBezTo>
                                <a:cubicBezTo>
                                  <a:pt x="0" y="46"/>
                                  <a:pt x="2" y="45"/>
                                  <a:pt x="4" y="43"/>
                                </a:cubicBezTo>
                                <a:cubicBezTo>
                                  <a:pt x="5" y="40"/>
                                  <a:pt x="5" y="39"/>
                                  <a:pt x="6" y="37"/>
                                </a:cubicBezTo>
                                <a:cubicBezTo>
                                  <a:pt x="8" y="33"/>
                                  <a:pt x="11" y="32"/>
                                  <a:pt x="12" y="28"/>
                                </a:cubicBezTo>
                                <a:cubicBezTo>
                                  <a:pt x="14" y="25"/>
                                  <a:pt x="17" y="23"/>
                                  <a:pt x="18" y="21"/>
                                </a:cubicBezTo>
                                <a:cubicBezTo>
                                  <a:pt x="18" y="21"/>
                                  <a:pt x="18" y="21"/>
                                  <a:pt x="18" y="21"/>
                                </a:cubicBezTo>
                                <a:cubicBezTo>
                                  <a:pt x="18" y="20"/>
                                  <a:pt x="18" y="20"/>
                                  <a:pt x="18" y="20"/>
                                </a:cubicBezTo>
                                <a:lnTo>
                                  <a:pt x="18" y="21"/>
                                </a:lnTo>
                                <a:close/>
                              </a:path>
                            </a:pathLst>
                          </a:custGeom>
                          <a:solidFill>
                            <a:srgbClr val="D9D9D9"/>
                          </a:solid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4" name="Freeform 10"/>
                          <p:cNvSpPr>
                            <a:spLocks/>
                          </p:cNvSpPr>
                          <p:nvPr/>
                        </p:nvSpPr>
                        <p:spPr bwMode="auto">
                          <a:xfrm>
                            <a:off x="4262165" y="1990883"/>
                            <a:ext cx="109535" cy="141290"/>
                          </a:xfrm>
                          <a:custGeom>
                            <a:avLst/>
                            <a:gdLst>
                              <a:gd name="T0" fmla="*/ 2 w 54"/>
                              <a:gd name="T1" fmla="*/ 69 h 69"/>
                              <a:gd name="T2" fmla="*/ 4 w 54"/>
                              <a:gd name="T3" fmla="*/ 69 h 69"/>
                              <a:gd name="T4" fmla="*/ 7 w 54"/>
                              <a:gd name="T5" fmla="*/ 67 h 69"/>
                              <a:gd name="T6" fmla="*/ 16 w 54"/>
                              <a:gd name="T7" fmla="*/ 62 h 69"/>
                              <a:gd name="T8" fmla="*/ 24 w 54"/>
                              <a:gd name="T9" fmla="*/ 61 h 69"/>
                              <a:gd name="T10" fmla="*/ 32 w 54"/>
                              <a:gd name="T11" fmla="*/ 52 h 69"/>
                              <a:gd name="T12" fmla="*/ 44 w 54"/>
                              <a:gd name="T13" fmla="*/ 57 h 69"/>
                              <a:gd name="T14" fmla="*/ 47 w 54"/>
                              <a:gd name="T15" fmla="*/ 45 h 69"/>
                              <a:gd name="T16" fmla="*/ 49 w 54"/>
                              <a:gd name="T17" fmla="*/ 39 h 69"/>
                              <a:gd name="T18" fmla="*/ 51 w 54"/>
                              <a:gd name="T19" fmla="*/ 26 h 69"/>
                              <a:gd name="T20" fmla="*/ 54 w 54"/>
                              <a:gd name="T21" fmla="*/ 19 h 69"/>
                              <a:gd name="T22" fmla="*/ 43 w 54"/>
                              <a:gd name="T23" fmla="*/ 10 h 69"/>
                              <a:gd name="T24" fmla="*/ 30 w 54"/>
                              <a:gd name="T25" fmla="*/ 0 h 69"/>
                              <a:gd name="T26" fmla="*/ 23 w 54"/>
                              <a:gd name="T27" fmla="*/ 2 h 69"/>
                              <a:gd name="T28" fmla="*/ 23 w 54"/>
                              <a:gd name="T29" fmla="*/ 2 h 69"/>
                              <a:gd name="T30" fmla="*/ 24 w 54"/>
                              <a:gd name="T31" fmla="*/ 8 h 69"/>
                              <a:gd name="T32" fmla="*/ 21 w 54"/>
                              <a:gd name="T33" fmla="*/ 14 h 69"/>
                              <a:gd name="T34" fmla="*/ 20 w 54"/>
                              <a:gd name="T35" fmla="*/ 22 h 69"/>
                              <a:gd name="T36" fmla="*/ 20 w 54"/>
                              <a:gd name="T37" fmla="*/ 24 h 69"/>
                              <a:gd name="T38" fmla="*/ 20 w 54"/>
                              <a:gd name="T39" fmla="*/ 34 h 69"/>
                              <a:gd name="T40" fmla="*/ 14 w 54"/>
                              <a:gd name="T41" fmla="*/ 44 h 69"/>
                              <a:gd name="T42" fmla="*/ 7 w 54"/>
                              <a:gd name="T43" fmla="*/ 56 h 69"/>
                              <a:gd name="T44" fmla="*/ 0 w 54"/>
                              <a:gd name="T45" fmla="*/ 66 h 69"/>
                              <a:gd name="T46" fmla="*/ 2 w 54"/>
                              <a:gd name="T47"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9">
                                <a:moveTo>
                                  <a:pt x="2" y="69"/>
                                </a:moveTo>
                                <a:cubicBezTo>
                                  <a:pt x="4" y="69"/>
                                  <a:pt x="4" y="69"/>
                                  <a:pt x="4" y="69"/>
                                </a:cubicBezTo>
                                <a:cubicBezTo>
                                  <a:pt x="6" y="69"/>
                                  <a:pt x="6" y="67"/>
                                  <a:pt x="7" y="67"/>
                                </a:cubicBezTo>
                                <a:cubicBezTo>
                                  <a:pt x="11" y="65"/>
                                  <a:pt x="13" y="64"/>
                                  <a:pt x="16" y="62"/>
                                </a:cubicBezTo>
                                <a:cubicBezTo>
                                  <a:pt x="19" y="61"/>
                                  <a:pt x="22" y="63"/>
                                  <a:pt x="24" y="61"/>
                                </a:cubicBezTo>
                                <a:cubicBezTo>
                                  <a:pt x="27" y="57"/>
                                  <a:pt x="28" y="52"/>
                                  <a:pt x="32" y="52"/>
                                </a:cubicBezTo>
                                <a:cubicBezTo>
                                  <a:pt x="39" y="52"/>
                                  <a:pt x="38" y="54"/>
                                  <a:pt x="44" y="57"/>
                                </a:cubicBezTo>
                                <a:cubicBezTo>
                                  <a:pt x="49" y="57"/>
                                  <a:pt x="47" y="50"/>
                                  <a:pt x="47" y="45"/>
                                </a:cubicBezTo>
                                <a:cubicBezTo>
                                  <a:pt x="47" y="42"/>
                                  <a:pt x="49" y="41"/>
                                  <a:pt x="49" y="39"/>
                                </a:cubicBezTo>
                                <a:cubicBezTo>
                                  <a:pt x="51" y="34"/>
                                  <a:pt x="49" y="31"/>
                                  <a:pt x="51" y="26"/>
                                </a:cubicBezTo>
                                <a:cubicBezTo>
                                  <a:pt x="52" y="23"/>
                                  <a:pt x="54" y="22"/>
                                  <a:pt x="54" y="19"/>
                                </a:cubicBezTo>
                                <a:cubicBezTo>
                                  <a:pt x="54" y="14"/>
                                  <a:pt x="47" y="14"/>
                                  <a:pt x="43" y="10"/>
                                </a:cubicBezTo>
                                <a:cubicBezTo>
                                  <a:pt x="38" y="5"/>
                                  <a:pt x="36" y="0"/>
                                  <a:pt x="30" y="0"/>
                                </a:cubicBezTo>
                                <a:cubicBezTo>
                                  <a:pt x="27" y="0"/>
                                  <a:pt x="26" y="2"/>
                                  <a:pt x="23" y="2"/>
                                </a:cubicBezTo>
                                <a:cubicBezTo>
                                  <a:pt x="23" y="2"/>
                                  <a:pt x="23" y="2"/>
                                  <a:pt x="23" y="2"/>
                                </a:cubicBezTo>
                                <a:cubicBezTo>
                                  <a:pt x="23" y="5"/>
                                  <a:pt x="24" y="6"/>
                                  <a:pt x="24" y="8"/>
                                </a:cubicBezTo>
                                <a:cubicBezTo>
                                  <a:pt x="24" y="11"/>
                                  <a:pt x="22" y="12"/>
                                  <a:pt x="21" y="14"/>
                                </a:cubicBezTo>
                                <a:cubicBezTo>
                                  <a:pt x="21" y="17"/>
                                  <a:pt x="21" y="19"/>
                                  <a:pt x="20" y="22"/>
                                </a:cubicBezTo>
                                <a:cubicBezTo>
                                  <a:pt x="20" y="24"/>
                                  <a:pt x="20" y="24"/>
                                  <a:pt x="20" y="24"/>
                                </a:cubicBezTo>
                                <a:cubicBezTo>
                                  <a:pt x="20" y="34"/>
                                  <a:pt x="20" y="34"/>
                                  <a:pt x="20" y="34"/>
                                </a:cubicBezTo>
                                <a:cubicBezTo>
                                  <a:pt x="20" y="39"/>
                                  <a:pt x="17" y="41"/>
                                  <a:pt x="14" y="44"/>
                                </a:cubicBezTo>
                                <a:cubicBezTo>
                                  <a:pt x="12" y="49"/>
                                  <a:pt x="11" y="52"/>
                                  <a:pt x="7" y="56"/>
                                </a:cubicBezTo>
                                <a:cubicBezTo>
                                  <a:pt x="4" y="59"/>
                                  <a:pt x="0" y="61"/>
                                  <a:pt x="0" y="66"/>
                                </a:cubicBezTo>
                                <a:cubicBezTo>
                                  <a:pt x="0" y="67"/>
                                  <a:pt x="1" y="67"/>
                                  <a:pt x="2" y="69"/>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5" name="Freeform 11"/>
                          <p:cNvSpPr>
                            <a:spLocks noEditPoints="1"/>
                          </p:cNvSpPr>
                          <p:nvPr/>
                        </p:nvSpPr>
                        <p:spPr bwMode="auto">
                          <a:xfrm>
                            <a:off x="3998645" y="2235363"/>
                            <a:ext cx="688962" cy="503248"/>
                          </a:xfrm>
                          <a:custGeom>
                            <a:avLst/>
                            <a:gdLst>
                              <a:gd name="T0" fmla="*/ 38 w 338"/>
                              <a:gd name="T1" fmla="*/ 19 h 246"/>
                              <a:gd name="T2" fmla="*/ 23 w 338"/>
                              <a:gd name="T3" fmla="*/ 36 h 246"/>
                              <a:gd name="T4" fmla="*/ 40 w 338"/>
                              <a:gd name="T5" fmla="*/ 35 h 246"/>
                              <a:gd name="T6" fmla="*/ 77 w 338"/>
                              <a:gd name="T7" fmla="*/ 40 h 246"/>
                              <a:gd name="T8" fmla="*/ 77 w 338"/>
                              <a:gd name="T9" fmla="*/ 22 h 246"/>
                              <a:gd name="T10" fmla="*/ 67 w 338"/>
                              <a:gd name="T11" fmla="*/ 3 h 246"/>
                              <a:gd name="T12" fmla="*/ 143 w 338"/>
                              <a:gd name="T13" fmla="*/ 207 h 246"/>
                              <a:gd name="T14" fmla="*/ 154 w 338"/>
                              <a:gd name="T15" fmla="*/ 194 h 246"/>
                              <a:gd name="T16" fmla="*/ 162 w 338"/>
                              <a:gd name="T17" fmla="*/ 185 h 246"/>
                              <a:gd name="T18" fmla="*/ 149 w 338"/>
                              <a:gd name="T19" fmla="*/ 182 h 246"/>
                              <a:gd name="T20" fmla="*/ 134 w 338"/>
                              <a:gd name="T21" fmla="*/ 178 h 246"/>
                              <a:gd name="T22" fmla="*/ 116 w 338"/>
                              <a:gd name="T23" fmla="*/ 179 h 246"/>
                              <a:gd name="T24" fmla="*/ 93 w 338"/>
                              <a:gd name="T25" fmla="*/ 180 h 246"/>
                              <a:gd name="T26" fmla="*/ 76 w 338"/>
                              <a:gd name="T27" fmla="*/ 160 h 246"/>
                              <a:gd name="T28" fmla="*/ 58 w 338"/>
                              <a:gd name="T29" fmla="*/ 148 h 246"/>
                              <a:gd name="T30" fmla="*/ 46 w 338"/>
                              <a:gd name="T31" fmla="*/ 156 h 246"/>
                              <a:gd name="T32" fmla="*/ 24 w 338"/>
                              <a:gd name="T33" fmla="*/ 138 h 246"/>
                              <a:gd name="T34" fmla="*/ 17 w 338"/>
                              <a:gd name="T35" fmla="*/ 130 h 246"/>
                              <a:gd name="T36" fmla="*/ 1 w 338"/>
                              <a:gd name="T37" fmla="*/ 122 h 246"/>
                              <a:gd name="T38" fmla="*/ 14 w 338"/>
                              <a:gd name="T39" fmla="*/ 122 h 246"/>
                              <a:gd name="T40" fmla="*/ 1 w 338"/>
                              <a:gd name="T41" fmla="*/ 114 h 246"/>
                              <a:gd name="T42" fmla="*/ 2 w 338"/>
                              <a:gd name="T43" fmla="*/ 105 h 246"/>
                              <a:gd name="T44" fmla="*/ 12 w 338"/>
                              <a:gd name="T45" fmla="*/ 90 h 246"/>
                              <a:gd name="T46" fmla="*/ 12 w 338"/>
                              <a:gd name="T47" fmla="*/ 84 h 246"/>
                              <a:gd name="T48" fmla="*/ 13 w 338"/>
                              <a:gd name="T49" fmla="*/ 68 h 246"/>
                              <a:gd name="T50" fmla="*/ 21 w 338"/>
                              <a:gd name="T51" fmla="*/ 56 h 246"/>
                              <a:gd name="T52" fmla="*/ 12 w 338"/>
                              <a:gd name="T53" fmla="*/ 49 h 246"/>
                              <a:gd name="T54" fmla="*/ 41 w 338"/>
                              <a:gd name="T55" fmla="*/ 42 h 246"/>
                              <a:gd name="T56" fmla="*/ 53 w 338"/>
                              <a:gd name="T57" fmla="*/ 46 h 246"/>
                              <a:gd name="T58" fmla="*/ 62 w 338"/>
                              <a:gd name="T59" fmla="*/ 53 h 246"/>
                              <a:gd name="T60" fmla="*/ 71 w 338"/>
                              <a:gd name="T61" fmla="*/ 49 h 246"/>
                              <a:gd name="T62" fmla="*/ 81 w 338"/>
                              <a:gd name="T63" fmla="*/ 54 h 246"/>
                              <a:gd name="T64" fmla="*/ 85 w 338"/>
                              <a:gd name="T65" fmla="*/ 48 h 246"/>
                              <a:gd name="T66" fmla="*/ 86 w 338"/>
                              <a:gd name="T67" fmla="*/ 44 h 246"/>
                              <a:gd name="T68" fmla="*/ 121 w 338"/>
                              <a:gd name="T69" fmla="*/ 59 h 246"/>
                              <a:gd name="T70" fmla="*/ 146 w 338"/>
                              <a:gd name="T71" fmla="*/ 55 h 246"/>
                              <a:gd name="T72" fmla="*/ 191 w 338"/>
                              <a:gd name="T73" fmla="*/ 67 h 246"/>
                              <a:gd name="T74" fmla="*/ 197 w 338"/>
                              <a:gd name="T75" fmla="*/ 71 h 246"/>
                              <a:gd name="T76" fmla="*/ 212 w 338"/>
                              <a:gd name="T77" fmla="*/ 84 h 246"/>
                              <a:gd name="T78" fmla="*/ 222 w 338"/>
                              <a:gd name="T79" fmla="*/ 92 h 246"/>
                              <a:gd name="T80" fmla="*/ 235 w 338"/>
                              <a:gd name="T81" fmla="*/ 103 h 246"/>
                              <a:gd name="T82" fmla="*/ 262 w 338"/>
                              <a:gd name="T83" fmla="*/ 112 h 246"/>
                              <a:gd name="T84" fmla="*/ 275 w 338"/>
                              <a:gd name="T85" fmla="*/ 119 h 246"/>
                              <a:gd name="T86" fmla="*/ 302 w 338"/>
                              <a:gd name="T87" fmla="*/ 114 h 246"/>
                              <a:gd name="T88" fmla="*/ 330 w 338"/>
                              <a:gd name="T89" fmla="*/ 131 h 246"/>
                              <a:gd name="T90" fmla="*/ 336 w 338"/>
                              <a:gd name="T91" fmla="*/ 162 h 246"/>
                              <a:gd name="T92" fmla="*/ 335 w 338"/>
                              <a:gd name="T93" fmla="*/ 184 h 246"/>
                              <a:gd name="T94" fmla="*/ 331 w 338"/>
                              <a:gd name="T95" fmla="*/ 191 h 246"/>
                              <a:gd name="T96" fmla="*/ 323 w 338"/>
                              <a:gd name="T97" fmla="*/ 222 h 246"/>
                              <a:gd name="T98" fmla="*/ 323 w 338"/>
                              <a:gd name="T99" fmla="*/ 246 h 246"/>
                              <a:gd name="T100" fmla="*/ 306 w 338"/>
                              <a:gd name="T101" fmla="*/ 243 h 246"/>
                              <a:gd name="T102" fmla="*/ 290 w 338"/>
                              <a:gd name="T103" fmla="*/ 225 h 246"/>
                              <a:gd name="T104" fmla="*/ 255 w 338"/>
                              <a:gd name="T105" fmla="*/ 222 h 246"/>
                              <a:gd name="T106" fmla="*/ 194 w 338"/>
                              <a:gd name="T107" fmla="*/ 205 h 246"/>
                              <a:gd name="T108" fmla="*/ 164 w 338"/>
                              <a:gd name="T109" fmla="*/ 203 h 246"/>
                              <a:gd name="T110" fmla="*/ 143 w 338"/>
                              <a:gd name="T111" fmla="*/ 20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8" h="246">
                                <a:moveTo>
                                  <a:pt x="52" y="2"/>
                                </a:moveTo>
                                <a:cubicBezTo>
                                  <a:pt x="48" y="3"/>
                                  <a:pt x="47" y="7"/>
                                  <a:pt x="47" y="11"/>
                                </a:cubicBezTo>
                                <a:cubicBezTo>
                                  <a:pt x="44" y="11"/>
                                  <a:pt x="42" y="11"/>
                                  <a:pt x="39" y="11"/>
                                </a:cubicBezTo>
                                <a:cubicBezTo>
                                  <a:pt x="39" y="14"/>
                                  <a:pt x="39" y="16"/>
                                  <a:pt x="38" y="19"/>
                                </a:cubicBezTo>
                                <a:cubicBezTo>
                                  <a:pt x="36" y="23"/>
                                  <a:pt x="31" y="23"/>
                                  <a:pt x="30" y="27"/>
                                </a:cubicBezTo>
                                <a:cubicBezTo>
                                  <a:pt x="30" y="27"/>
                                  <a:pt x="30" y="27"/>
                                  <a:pt x="30" y="27"/>
                                </a:cubicBezTo>
                                <a:cubicBezTo>
                                  <a:pt x="32" y="29"/>
                                  <a:pt x="34" y="29"/>
                                  <a:pt x="35" y="32"/>
                                </a:cubicBezTo>
                                <a:cubicBezTo>
                                  <a:pt x="30" y="34"/>
                                  <a:pt x="26" y="33"/>
                                  <a:pt x="23" y="36"/>
                                </a:cubicBezTo>
                                <a:cubicBezTo>
                                  <a:pt x="24" y="37"/>
                                  <a:pt x="25" y="37"/>
                                  <a:pt x="26" y="37"/>
                                </a:cubicBezTo>
                                <a:cubicBezTo>
                                  <a:pt x="27" y="37"/>
                                  <a:pt x="28" y="36"/>
                                  <a:pt x="29" y="36"/>
                                </a:cubicBezTo>
                                <a:cubicBezTo>
                                  <a:pt x="31" y="35"/>
                                  <a:pt x="33" y="35"/>
                                  <a:pt x="36" y="35"/>
                                </a:cubicBezTo>
                                <a:cubicBezTo>
                                  <a:pt x="40" y="35"/>
                                  <a:pt x="40" y="35"/>
                                  <a:pt x="40" y="35"/>
                                </a:cubicBezTo>
                                <a:cubicBezTo>
                                  <a:pt x="42" y="35"/>
                                  <a:pt x="44" y="35"/>
                                  <a:pt x="46" y="35"/>
                                </a:cubicBezTo>
                                <a:cubicBezTo>
                                  <a:pt x="48" y="35"/>
                                  <a:pt x="50" y="33"/>
                                  <a:pt x="52" y="33"/>
                                </a:cubicBezTo>
                                <a:cubicBezTo>
                                  <a:pt x="57" y="33"/>
                                  <a:pt x="57" y="33"/>
                                  <a:pt x="57" y="33"/>
                                </a:cubicBezTo>
                                <a:cubicBezTo>
                                  <a:pt x="65" y="33"/>
                                  <a:pt x="69" y="40"/>
                                  <a:pt x="77" y="40"/>
                                </a:cubicBezTo>
                                <a:cubicBezTo>
                                  <a:pt x="79" y="40"/>
                                  <a:pt x="79" y="38"/>
                                  <a:pt x="79" y="37"/>
                                </a:cubicBezTo>
                                <a:cubicBezTo>
                                  <a:pt x="79" y="35"/>
                                  <a:pt x="78" y="35"/>
                                  <a:pt x="77" y="34"/>
                                </a:cubicBezTo>
                                <a:cubicBezTo>
                                  <a:pt x="75" y="33"/>
                                  <a:pt x="73" y="31"/>
                                  <a:pt x="73" y="28"/>
                                </a:cubicBezTo>
                                <a:cubicBezTo>
                                  <a:pt x="73" y="25"/>
                                  <a:pt x="76" y="25"/>
                                  <a:pt x="77" y="22"/>
                                </a:cubicBezTo>
                                <a:cubicBezTo>
                                  <a:pt x="78" y="19"/>
                                  <a:pt x="78" y="17"/>
                                  <a:pt x="78" y="13"/>
                                </a:cubicBezTo>
                                <a:cubicBezTo>
                                  <a:pt x="78" y="12"/>
                                  <a:pt x="79" y="12"/>
                                  <a:pt x="79" y="11"/>
                                </a:cubicBezTo>
                                <a:cubicBezTo>
                                  <a:pt x="79" y="11"/>
                                  <a:pt x="79" y="11"/>
                                  <a:pt x="79" y="11"/>
                                </a:cubicBezTo>
                                <a:cubicBezTo>
                                  <a:pt x="74" y="7"/>
                                  <a:pt x="71" y="7"/>
                                  <a:pt x="67" y="3"/>
                                </a:cubicBezTo>
                                <a:cubicBezTo>
                                  <a:pt x="65" y="2"/>
                                  <a:pt x="64" y="0"/>
                                  <a:pt x="62" y="0"/>
                                </a:cubicBezTo>
                                <a:cubicBezTo>
                                  <a:pt x="58" y="0"/>
                                  <a:pt x="56" y="2"/>
                                  <a:pt x="52" y="2"/>
                                </a:cubicBezTo>
                                <a:cubicBezTo>
                                  <a:pt x="52" y="2"/>
                                  <a:pt x="52" y="2"/>
                                  <a:pt x="52" y="2"/>
                                </a:cubicBezTo>
                                <a:close/>
                                <a:moveTo>
                                  <a:pt x="143" y="207"/>
                                </a:moveTo>
                                <a:cubicBezTo>
                                  <a:pt x="144" y="206"/>
                                  <a:pt x="144" y="204"/>
                                  <a:pt x="145" y="203"/>
                                </a:cubicBezTo>
                                <a:cubicBezTo>
                                  <a:pt x="146" y="200"/>
                                  <a:pt x="144" y="198"/>
                                  <a:pt x="146" y="196"/>
                                </a:cubicBezTo>
                                <a:cubicBezTo>
                                  <a:pt x="147" y="194"/>
                                  <a:pt x="149" y="195"/>
                                  <a:pt x="151" y="194"/>
                                </a:cubicBezTo>
                                <a:cubicBezTo>
                                  <a:pt x="152" y="194"/>
                                  <a:pt x="153" y="194"/>
                                  <a:pt x="154" y="194"/>
                                </a:cubicBezTo>
                                <a:cubicBezTo>
                                  <a:pt x="157" y="194"/>
                                  <a:pt x="157" y="194"/>
                                  <a:pt x="157" y="194"/>
                                </a:cubicBezTo>
                                <a:cubicBezTo>
                                  <a:pt x="159" y="194"/>
                                  <a:pt x="159" y="192"/>
                                  <a:pt x="160" y="190"/>
                                </a:cubicBezTo>
                                <a:cubicBezTo>
                                  <a:pt x="161" y="189"/>
                                  <a:pt x="162" y="188"/>
                                  <a:pt x="162" y="186"/>
                                </a:cubicBezTo>
                                <a:cubicBezTo>
                                  <a:pt x="162" y="185"/>
                                  <a:pt x="162" y="185"/>
                                  <a:pt x="162" y="185"/>
                                </a:cubicBezTo>
                                <a:cubicBezTo>
                                  <a:pt x="161" y="184"/>
                                  <a:pt x="161" y="184"/>
                                  <a:pt x="161" y="184"/>
                                </a:cubicBezTo>
                                <a:cubicBezTo>
                                  <a:pt x="160" y="185"/>
                                  <a:pt x="159" y="185"/>
                                  <a:pt x="158" y="185"/>
                                </a:cubicBezTo>
                                <a:cubicBezTo>
                                  <a:pt x="154" y="185"/>
                                  <a:pt x="153" y="182"/>
                                  <a:pt x="150" y="182"/>
                                </a:cubicBezTo>
                                <a:cubicBezTo>
                                  <a:pt x="150" y="182"/>
                                  <a:pt x="150" y="182"/>
                                  <a:pt x="149" y="182"/>
                                </a:cubicBezTo>
                                <a:cubicBezTo>
                                  <a:pt x="149" y="184"/>
                                  <a:pt x="148" y="187"/>
                                  <a:pt x="146" y="187"/>
                                </a:cubicBezTo>
                                <a:cubicBezTo>
                                  <a:pt x="144" y="187"/>
                                  <a:pt x="143" y="187"/>
                                  <a:pt x="142" y="185"/>
                                </a:cubicBezTo>
                                <a:cubicBezTo>
                                  <a:pt x="141" y="185"/>
                                  <a:pt x="141" y="183"/>
                                  <a:pt x="140" y="182"/>
                                </a:cubicBezTo>
                                <a:cubicBezTo>
                                  <a:pt x="138" y="180"/>
                                  <a:pt x="136" y="180"/>
                                  <a:pt x="134" y="178"/>
                                </a:cubicBezTo>
                                <a:cubicBezTo>
                                  <a:pt x="133" y="178"/>
                                  <a:pt x="133" y="177"/>
                                  <a:pt x="132" y="177"/>
                                </a:cubicBezTo>
                                <a:cubicBezTo>
                                  <a:pt x="128" y="177"/>
                                  <a:pt x="128" y="177"/>
                                  <a:pt x="128" y="177"/>
                                </a:cubicBezTo>
                                <a:cubicBezTo>
                                  <a:pt x="125" y="177"/>
                                  <a:pt x="124" y="179"/>
                                  <a:pt x="121" y="179"/>
                                </a:cubicBezTo>
                                <a:cubicBezTo>
                                  <a:pt x="116" y="179"/>
                                  <a:pt x="116" y="179"/>
                                  <a:pt x="116" y="179"/>
                                </a:cubicBezTo>
                                <a:cubicBezTo>
                                  <a:pt x="113" y="179"/>
                                  <a:pt x="112" y="184"/>
                                  <a:pt x="109" y="184"/>
                                </a:cubicBezTo>
                                <a:cubicBezTo>
                                  <a:pt x="107" y="184"/>
                                  <a:pt x="107" y="183"/>
                                  <a:pt x="105" y="183"/>
                                </a:cubicBezTo>
                                <a:cubicBezTo>
                                  <a:pt x="104" y="183"/>
                                  <a:pt x="103" y="183"/>
                                  <a:pt x="102" y="183"/>
                                </a:cubicBezTo>
                                <a:cubicBezTo>
                                  <a:pt x="98" y="183"/>
                                  <a:pt x="97" y="180"/>
                                  <a:pt x="93" y="180"/>
                                </a:cubicBezTo>
                                <a:cubicBezTo>
                                  <a:pt x="87" y="180"/>
                                  <a:pt x="87" y="180"/>
                                  <a:pt x="87" y="180"/>
                                </a:cubicBezTo>
                                <a:cubicBezTo>
                                  <a:pt x="85" y="180"/>
                                  <a:pt x="84" y="178"/>
                                  <a:pt x="83" y="176"/>
                                </a:cubicBezTo>
                                <a:cubicBezTo>
                                  <a:pt x="81" y="173"/>
                                  <a:pt x="80" y="170"/>
                                  <a:pt x="78" y="167"/>
                                </a:cubicBezTo>
                                <a:cubicBezTo>
                                  <a:pt x="77" y="164"/>
                                  <a:pt x="77" y="163"/>
                                  <a:pt x="76" y="160"/>
                                </a:cubicBezTo>
                                <a:cubicBezTo>
                                  <a:pt x="75" y="157"/>
                                  <a:pt x="72" y="157"/>
                                  <a:pt x="71" y="154"/>
                                </a:cubicBezTo>
                                <a:cubicBezTo>
                                  <a:pt x="69" y="152"/>
                                  <a:pt x="68" y="152"/>
                                  <a:pt x="66" y="150"/>
                                </a:cubicBezTo>
                                <a:cubicBezTo>
                                  <a:pt x="64" y="148"/>
                                  <a:pt x="63" y="146"/>
                                  <a:pt x="60" y="146"/>
                                </a:cubicBezTo>
                                <a:cubicBezTo>
                                  <a:pt x="59" y="146"/>
                                  <a:pt x="58" y="147"/>
                                  <a:pt x="58" y="148"/>
                                </a:cubicBezTo>
                                <a:cubicBezTo>
                                  <a:pt x="57" y="151"/>
                                  <a:pt x="55" y="152"/>
                                  <a:pt x="53" y="152"/>
                                </a:cubicBezTo>
                                <a:cubicBezTo>
                                  <a:pt x="52" y="152"/>
                                  <a:pt x="50" y="152"/>
                                  <a:pt x="49" y="153"/>
                                </a:cubicBezTo>
                                <a:cubicBezTo>
                                  <a:pt x="49" y="154"/>
                                  <a:pt x="49" y="155"/>
                                  <a:pt x="48" y="155"/>
                                </a:cubicBezTo>
                                <a:cubicBezTo>
                                  <a:pt x="48" y="156"/>
                                  <a:pt x="47" y="156"/>
                                  <a:pt x="46" y="156"/>
                                </a:cubicBezTo>
                                <a:cubicBezTo>
                                  <a:pt x="43" y="156"/>
                                  <a:pt x="41" y="154"/>
                                  <a:pt x="38" y="153"/>
                                </a:cubicBezTo>
                                <a:cubicBezTo>
                                  <a:pt x="35" y="152"/>
                                  <a:pt x="32" y="152"/>
                                  <a:pt x="30" y="149"/>
                                </a:cubicBezTo>
                                <a:cubicBezTo>
                                  <a:pt x="28" y="148"/>
                                  <a:pt x="29" y="146"/>
                                  <a:pt x="28" y="145"/>
                                </a:cubicBezTo>
                                <a:cubicBezTo>
                                  <a:pt x="26" y="142"/>
                                  <a:pt x="24" y="141"/>
                                  <a:pt x="24" y="138"/>
                                </a:cubicBezTo>
                                <a:cubicBezTo>
                                  <a:pt x="24" y="137"/>
                                  <a:pt x="24" y="136"/>
                                  <a:pt x="24" y="135"/>
                                </a:cubicBezTo>
                                <a:cubicBezTo>
                                  <a:pt x="24" y="134"/>
                                  <a:pt x="24" y="133"/>
                                  <a:pt x="24" y="133"/>
                                </a:cubicBezTo>
                                <a:cubicBezTo>
                                  <a:pt x="22" y="133"/>
                                  <a:pt x="20" y="132"/>
                                  <a:pt x="18" y="131"/>
                                </a:cubicBezTo>
                                <a:cubicBezTo>
                                  <a:pt x="17" y="131"/>
                                  <a:pt x="17" y="131"/>
                                  <a:pt x="17" y="130"/>
                                </a:cubicBezTo>
                                <a:cubicBezTo>
                                  <a:pt x="16" y="129"/>
                                  <a:pt x="17" y="127"/>
                                  <a:pt x="16" y="127"/>
                                </a:cubicBezTo>
                                <a:cubicBezTo>
                                  <a:pt x="12" y="127"/>
                                  <a:pt x="11" y="129"/>
                                  <a:pt x="8" y="129"/>
                                </a:cubicBezTo>
                                <a:cubicBezTo>
                                  <a:pt x="6" y="129"/>
                                  <a:pt x="6" y="128"/>
                                  <a:pt x="5" y="127"/>
                                </a:cubicBezTo>
                                <a:cubicBezTo>
                                  <a:pt x="3" y="125"/>
                                  <a:pt x="1" y="124"/>
                                  <a:pt x="1" y="122"/>
                                </a:cubicBezTo>
                                <a:cubicBezTo>
                                  <a:pt x="1" y="121"/>
                                  <a:pt x="1" y="121"/>
                                  <a:pt x="1" y="120"/>
                                </a:cubicBezTo>
                                <a:cubicBezTo>
                                  <a:pt x="2" y="120"/>
                                  <a:pt x="2" y="120"/>
                                  <a:pt x="2" y="120"/>
                                </a:cubicBezTo>
                                <a:cubicBezTo>
                                  <a:pt x="6" y="121"/>
                                  <a:pt x="7" y="124"/>
                                  <a:pt x="11" y="124"/>
                                </a:cubicBezTo>
                                <a:cubicBezTo>
                                  <a:pt x="12" y="124"/>
                                  <a:pt x="14" y="123"/>
                                  <a:pt x="14" y="122"/>
                                </a:cubicBezTo>
                                <a:cubicBezTo>
                                  <a:pt x="14" y="120"/>
                                  <a:pt x="12" y="119"/>
                                  <a:pt x="10" y="118"/>
                                </a:cubicBezTo>
                                <a:cubicBezTo>
                                  <a:pt x="8" y="117"/>
                                  <a:pt x="7" y="116"/>
                                  <a:pt x="4" y="115"/>
                                </a:cubicBezTo>
                                <a:cubicBezTo>
                                  <a:pt x="3" y="114"/>
                                  <a:pt x="1" y="115"/>
                                  <a:pt x="0" y="114"/>
                                </a:cubicBezTo>
                                <a:cubicBezTo>
                                  <a:pt x="1" y="114"/>
                                  <a:pt x="1" y="114"/>
                                  <a:pt x="1" y="114"/>
                                </a:cubicBezTo>
                                <a:cubicBezTo>
                                  <a:pt x="2" y="114"/>
                                  <a:pt x="3" y="115"/>
                                  <a:pt x="4" y="115"/>
                                </a:cubicBezTo>
                                <a:cubicBezTo>
                                  <a:pt x="6" y="115"/>
                                  <a:pt x="6" y="112"/>
                                  <a:pt x="6" y="110"/>
                                </a:cubicBezTo>
                                <a:cubicBezTo>
                                  <a:pt x="6" y="109"/>
                                  <a:pt x="6" y="108"/>
                                  <a:pt x="5" y="107"/>
                                </a:cubicBezTo>
                                <a:cubicBezTo>
                                  <a:pt x="4" y="106"/>
                                  <a:pt x="2" y="106"/>
                                  <a:pt x="2" y="105"/>
                                </a:cubicBezTo>
                                <a:cubicBezTo>
                                  <a:pt x="2" y="102"/>
                                  <a:pt x="6" y="103"/>
                                  <a:pt x="9" y="102"/>
                                </a:cubicBezTo>
                                <a:cubicBezTo>
                                  <a:pt x="8" y="101"/>
                                  <a:pt x="8" y="101"/>
                                  <a:pt x="8" y="99"/>
                                </a:cubicBezTo>
                                <a:cubicBezTo>
                                  <a:pt x="8" y="97"/>
                                  <a:pt x="10" y="96"/>
                                  <a:pt x="11" y="94"/>
                                </a:cubicBezTo>
                                <a:cubicBezTo>
                                  <a:pt x="12" y="93"/>
                                  <a:pt x="12" y="92"/>
                                  <a:pt x="12" y="90"/>
                                </a:cubicBezTo>
                                <a:cubicBezTo>
                                  <a:pt x="12" y="85"/>
                                  <a:pt x="9" y="83"/>
                                  <a:pt x="6" y="80"/>
                                </a:cubicBezTo>
                                <a:cubicBezTo>
                                  <a:pt x="4" y="79"/>
                                  <a:pt x="2" y="78"/>
                                  <a:pt x="2" y="76"/>
                                </a:cubicBezTo>
                                <a:cubicBezTo>
                                  <a:pt x="2" y="76"/>
                                  <a:pt x="3" y="76"/>
                                  <a:pt x="3" y="75"/>
                                </a:cubicBezTo>
                                <a:cubicBezTo>
                                  <a:pt x="8" y="77"/>
                                  <a:pt x="9" y="80"/>
                                  <a:pt x="12" y="84"/>
                                </a:cubicBezTo>
                                <a:cubicBezTo>
                                  <a:pt x="13" y="84"/>
                                  <a:pt x="13" y="84"/>
                                  <a:pt x="13" y="84"/>
                                </a:cubicBezTo>
                                <a:cubicBezTo>
                                  <a:pt x="13" y="75"/>
                                  <a:pt x="13" y="75"/>
                                  <a:pt x="13" y="75"/>
                                </a:cubicBezTo>
                                <a:cubicBezTo>
                                  <a:pt x="13" y="73"/>
                                  <a:pt x="16" y="73"/>
                                  <a:pt x="16" y="71"/>
                                </a:cubicBezTo>
                                <a:cubicBezTo>
                                  <a:pt x="16" y="70"/>
                                  <a:pt x="13" y="70"/>
                                  <a:pt x="13" y="68"/>
                                </a:cubicBezTo>
                                <a:cubicBezTo>
                                  <a:pt x="13" y="66"/>
                                  <a:pt x="17" y="66"/>
                                  <a:pt x="17" y="64"/>
                                </a:cubicBezTo>
                                <a:cubicBezTo>
                                  <a:pt x="17" y="62"/>
                                  <a:pt x="16" y="62"/>
                                  <a:pt x="16" y="61"/>
                                </a:cubicBezTo>
                                <a:cubicBezTo>
                                  <a:pt x="16" y="60"/>
                                  <a:pt x="17" y="59"/>
                                  <a:pt x="18" y="59"/>
                                </a:cubicBezTo>
                                <a:cubicBezTo>
                                  <a:pt x="19" y="58"/>
                                  <a:pt x="19" y="57"/>
                                  <a:pt x="21" y="56"/>
                                </a:cubicBezTo>
                                <a:cubicBezTo>
                                  <a:pt x="22" y="55"/>
                                  <a:pt x="24" y="55"/>
                                  <a:pt x="24" y="54"/>
                                </a:cubicBezTo>
                                <a:cubicBezTo>
                                  <a:pt x="24" y="53"/>
                                  <a:pt x="23" y="52"/>
                                  <a:pt x="22" y="52"/>
                                </a:cubicBezTo>
                                <a:cubicBezTo>
                                  <a:pt x="21" y="52"/>
                                  <a:pt x="20" y="52"/>
                                  <a:pt x="18" y="52"/>
                                </a:cubicBezTo>
                                <a:cubicBezTo>
                                  <a:pt x="16" y="52"/>
                                  <a:pt x="12" y="52"/>
                                  <a:pt x="12" y="49"/>
                                </a:cubicBezTo>
                                <a:cubicBezTo>
                                  <a:pt x="12" y="47"/>
                                  <a:pt x="14" y="45"/>
                                  <a:pt x="16" y="45"/>
                                </a:cubicBezTo>
                                <a:cubicBezTo>
                                  <a:pt x="18" y="45"/>
                                  <a:pt x="19" y="45"/>
                                  <a:pt x="21" y="44"/>
                                </a:cubicBezTo>
                                <a:cubicBezTo>
                                  <a:pt x="25" y="42"/>
                                  <a:pt x="27" y="40"/>
                                  <a:pt x="32" y="40"/>
                                </a:cubicBezTo>
                                <a:cubicBezTo>
                                  <a:pt x="35" y="40"/>
                                  <a:pt x="38" y="40"/>
                                  <a:pt x="41" y="42"/>
                                </a:cubicBezTo>
                                <a:cubicBezTo>
                                  <a:pt x="43" y="44"/>
                                  <a:pt x="44" y="47"/>
                                  <a:pt x="47" y="47"/>
                                </a:cubicBezTo>
                                <a:cubicBezTo>
                                  <a:pt x="49" y="47"/>
                                  <a:pt x="49" y="45"/>
                                  <a:pt x="50" y="44"/>
                                </a:cubicBezTo>
                                <a:cubicBezTo>
                                  <a:pt x="53" y="44"/>
                                  <a:pt x="53" y="44"/>
                                  <a:pt x="53" y="44"/>
                                </a:cubicBezTo>
                                <a:cubicBezTo>
                                  <a:pt x="53" y="46"/>
                                  <a:pt x="53" y="46"/>
                                  <a:pt x="53" y="46"/>
                                </a:cubicBezTo>
                                <a:cubicBezTo>
                                  <a:pt x="53" y="48"/>
                                  <a:pt x="51" y="48"/>
                                  <a:pt x="51" y="50"/>
                                </a:cubicBezTo>
                                <a:cubicBezTo>
                                  <a:pt x="51" y="51"/>
                                  <a:pt x="52" y="52"/>
                                  <a:pt x="53" y="52"/>
                                </a:cubicBezTo>
                                <a:cubicBezTo>
                                  <a:pt x="55" y="52"/>
                                  <a:pt x="56" y="50"/>
                                  <a:pt x="59" y="50"/>
                                </a:cubicBezTo>
                                <a:cubicBezTo>
                                  <a:pt x="60" y="50"/>
                                  <a:pt x="60" y="52"/>
                                  <a:pt x="62" y="53"/>
                                </a:cubicBezTo>
                                <a:cubicBezTo>
                                  <a:pt x="63" y="54"/>
                                  <a:pt x="64" y="54"/>
                                  <a:pt x="65" y="55"/>
                                </a:cubicBezTo>
                                <a:cubicBezTo>
                                  <a:pt x="66" y="55"/>
                                  <a:pt x="66" y="56"/>
                                  <a:pt x="67" y="56"/>
                                </a:cubicBezTo>
                                <a:cubicBezTo>
                                  <a:pt x="69" y="56"/>
                                  <a:pt x="71" y="56"/>
                                  <a:pt x="71" y="54"/>
                                </a:cubicBezTo>
                                <a:cubicBezTo>
                                  <a:pt x="71" y="49"/>
                                  <a:pt x="71" y="49"/>
                                  <a:pt x="71" y="49"/>
                                </a:cubicBezTo>
                                <a:cubicBezTo>
                                  <a:pt x="73" y="49"/>
                                  <a:pt x="73" y="49"/>
                                  <a:pt x="73" y="49"/>
                                </a:cubicBezTo>
                                <a:cubicBezTo>
                                  <a:pt x="74" y="49"/>
                                  <a:pt x="76" y="50"/>
                                  <a:pt x="76" y="50"/>
                                </a:cubicBezTo>
                                <a:cubicBezTo>
                                  <a:pt x="77" y="51"/>
                                  <a:pt x="76" y="53"/>
                                  <a:pt x="78" y="53"/>
                                </a:cubicBezTo>
                                <a:cubicBezTo>
                                  <a:pt x="79" y="54"/>
                                  <a:pt x="80" y="54"/>
                                  <a:pt x="81" y="54"/>
                                </a:cubicBezTo>
                                <a:cubicBezTo>
                                  <a:pt x="85" y="54"/>
                                  <a:pt x="85" y="54"/>
                                  <a:pt x="85" y="54"/>
                                </a:cubicBezTo>
                                <a:cubicBezTo>
                                  <a:pt x="86" y="54"/>
                                  <a:pt x="87" y="55"/>
                                  <a:pt x="88" y="55"/>
                                </a:cubicBezTo>
                                <a:cubicBezTo>
                                  <a:pt x="89" y="55"/>
                                  <a:pt x="90" y="55"/>
                                  <a:pt x="90" y="55"/>
                                </a:cubicBezTo>
                                <a:cubicBezTo>
                                  <a:pt x="90" y="52"/>
                                  <a:pt x="88" y="50"/>
                                  <a:pt x="85" y="48"/>
                                </a:cubicBezTo>
                                <a:cubicBezTo>
                                  <a:pt x="83" y="47"/>
                                  <a:pt x="82" y="47"/>
                                  <a:pt x="80" y="46"/>
                                </a:cubicBezTo>
                                <a:cubicBezTo>
                                  <a:pt x="79" y="45"/>
                                  <a:pt x="78" y="44"/>
                                  <a:pt x="78" y="43"/>
                                </a:cubicBezTo>
                                <a:cubicBezTo>
                                  <a:pt x="78" y="42"/>
                                  <a:pt x="79" y="41"/>
                                  <a:pt x="80" y="41"/>
                                </a:cubicBezTo>
                                <a:cubicBezTo>
                                  <a:pt x="83" y="41"/>
                                  <a:pt x="84" y="43"/>
                                  <a:pt x="86" y="44"/>
                                </a:cubicBezTo>
                                <a:cubicBezTo>
                                  <a:pt x="88" y="45"/>
                                  <a:pt x="90" y="45"/>
                                  <a:pt x="92" y="45"/>
                                </a:cubicBezTo>
                                <a:cubicBezTo>
                                  <a:pt x="96" y="46"/>
                                  <a:pt x="98" y="48"/>
                                  <a:pt x="102" y="50"/>
                                </a:cubicBezTo>
                                <a:cubicBezTo>
                                  <a:pt x="106" y="52"/>
                                  <a:pt x="107" y="54"/>
                                  <a:pt x="111" y="55"/>
                                </a:cubicBezTo>
                                <a:cubicBezTo>
                                  <a:pt x="115" y="56"/>
                                  <a:pt x="117" y="59"/>
                                  <a:pt x="121" y="59"/>
                                </a:cubicBezTo>
                                <a:cubicBezTo>
                                  <a:pt x="124" y="59"/>
                                  <a:pt x="125" y="58"/>
                                  <a:pt x="128" y="57"/>
                                </a:cubicBezTo>
                                <a:cubicBezTo>
                                  <a:pt x="132" y="55"/>
                                  <a:pt x="135" y="54"/>
                                  <a:pt x="139" y="54"/>
                                </a:cubicBezTo>
                                <a:cubicBezTo>
                                  <a:pt x="143" y="54"/>
                                  <a:pt x="143" y="54"/>
                                  <a:pt x="143" y="54"/>
                                </a:cubicBezTo>
                                <a:cubicBezTo>
                                  <a:pt x="144" y="54"/>
                                  <a:pt x="145" y="55"/>
                                  <a:pt x="146" y="55"/>
                                </a:cubicBezTo>
                                <a:cubicBezTo>
                                  <a:pt x="150" y="55"/>
                                  <a:pt x="152" y="55"/>
                                  <a:pt x="155" y="55"/>
                                </a:cubicBezTo>
                                <a:cubicBezTo>
                                  <a:pt x="163" y="55"/>
                                  <a:pt x="167" y="55"/>
                                  <a:pt x="174" y="59"/>
                                </a:cubicBezTo>
                                <a:cubicBezTo>
                                  <a:pt x="177" y="61"/>
                                  <a:pt x="179" y="63"/>
                                  <a:pt x="184" y="64"/>
                                </a:cubicBezTo>
                                <a:cubicBezTo>
                                  <a:pt x="187" y="64"/>
                                  <a:pt x="188" y="65"/>
                                  <a:pt x="191" y="67"/>
                                </a:cubicBezTo>
                                <a:cubicBezTo>
                                  <a:pt x="192" y="68"/>
                                  <a:pt x="192" y="70"/>
                                  <a:pt x="193" y="70"/>
                                </a:cubicBezTo>
                                <a:cubicBezTo>
                                  <a:pt x="195" y="70"/>
                                  <a:pt x="194" y="65"/>
                                  <a:pt x="197" y="65"/>
                                </a:cubicBezTo>
                                <a:cubicBezTo>
                                  <a:pt x="199" y="65"/>
                                  <a:pt x="200" y="67"/>
                                  <a:pt x="200" y="69"/>
                                </a:cubicBezTo>
                                <a:cubicBezTo>
                                  <a:pt x="200" y="70"/>
                                  <a:pt x="199" y="71"/>
                                  <a:pt x="197" y="71"/>
                                </a:cubicBezTo>
                                <a:cubicBezTo>
                                  <a:pt x="199" y="74"/>
                                  <a:pt x="199" y="77"/>
                                  <a:pt x="202" y="78"/>
                                </a:cubicBezTo>
                                <a:cubicBezTo>
                                  <a:pt x="205" y="79"/>
                                  <a:pt x="208" y="78"/>
                                  <a:pt x="209" y="81"/>
                                </a:cubicBezTo>
                                <a:cubicBezTo>
                                  <a:pt x="210" y="82"/>
                                  <a:pt x="209" y="83"/>
                                  <a:pt x="210" y="83"/>
                                </a:cubicBezTo>
                                <a:cubicBezTo>
                                  <a:pt x="211" y="84"/>
                                  <a:pt x="212" y="84"/>
                                  <a:pt x="212" y="84"/>
                                </a:cubicBezTo>
                                <a:cubicBezTo>
                                  <a:pt x="212" y="86"/>
                                  <a:pt x="212" y="87"/>
                                  <a:pt x="212" y="88"/>
                                </a:cubicBezTo>
                                <a:cubicBezTo>
                                  <a:pt x="213" y="90"/>
                                  <a:pt x="214" y="90"/>
                                  <a:pt x="215" y="91"/>
                                </a:cubicBezTo>
                                <a:cubicBezTo>
                                  <a:pt x="216" y="92"/>
                                  <a:pt x="217" y="93"/>
                                  <a:pt x="218" y="93"/>
                                </a:cubicBezTo>
                                <a:cubicBezTo>
                                  <a:pt x="220" y="93"/>
                                  <a:pt x="221" y="92"/>
                                  <a:pt x="222" y="92"/>
                                </a:cubicBezTo>
                                <a:cubicBezTo>
                                  <a:pt x="224" y="92"/>
                                  <a:pt x="225" y="94"/>
                                  <a:pt x="226" y="96"/>
                                </a:cubicBezTo>
                                <a:cubicBezTo>
                                  <a:pt x="226" y="97"/>
                                  <a:pt x="228" y="98"/>
                                  <a:pt x="228" y="99"/>
                                </a:cubicBezTo>
                                <a:cubicBezTo>
                                  <a:pt x="229" y="101"/>
                                  <a:pt x="230" y="103"/>
                                  <a:pt x="232" y="103"/>
                                </a:cubicBezTo>
                                <a:cubicBezTo>
                                  <a:pt x="235" y="103"/>
                                  <a:pt x="235" y="103"/>
                                  <a:pt x="235" y="103"/>
                                </a:cubicBezTo>
                                <a:cubicBezTo>
                                  <a:pt x="237" y="103"/>
                                  <a:pt x="237" y="105"/>
                                  <a:pt x="239" y="107"/>
                                </a:cubicBezTo>
                                <a:cubicBezTo>
                                  <a:pt x="241" y="108"/>
                                  <a:pt x="242" y="108"/>
                                  <a:pt x="245" y="108"/>
                                </a:cubicBezTo>
                                <a:cubicBezTo>
                                  <a:pt x="249" y="110"/>
                                  <a:pt x="252" y="112"/>
                                  <a:pt x="257" y="112"/>
                                </a:cubicBezTo>
                                <a:cubicBezTo>
                                  <a:pt x="262" y="112"/>
                                  <a:pt x="262" y="112"/>
                                  <a:pt x="262" y="112"/>
                                </a:cubicBezTo>
                                <a:cubicBezTo>
                                  <a:pt x="262" y="112"/>
                                  <a:pt x="263" y="113"/>
                                  <a:pt x="263" y="113"/>
                                </a:cubicBezTo>
                                <a:cubicBezTo>
                                  <a:pt x="266" y="114"/>
                                  <a:pt x="267" y="115"/>
                                  <a:pt x="269" y="117"/>
                                </a:cubicBezTo>
                                <a:cubicBezTo>
                                  <a:pt x="270" y="118"/>
                                  <a:pt x="270" y="119"/>
                                  <a:pt x="272" y="119"/>
                                </a:cubicBezTo>
                                <a:cubicBezTo>
                                  <a:pt x="275" y="119"/>
                                  <a:pt x="275" y="119"/>
                                  <a:pt x="275" y="119"/>
                                </a:cubicBezTo>
                                <a:cubicBezTo>
                                  <a:pt x="280" y="119"/>
                                  <a:pt x="282" y="118"/>
                                  <a:pt x="286" y="117"/>
                                </a:cubicBezTo>
                                <a:cubicBezTo>
                                  <a:pt x="288" y="117"/>
                                  <a:pt x="288" y="117"/>
                                  <a:pt x="290" y="117"/>
                                </a:cubicBezTo>
                                <a:cubicBezTo>
                                  <a:pt x="294" y="117"/>
                                  <a:pt x="294" y="117"/>
                                  <a:pt x="294" y="117"/>
                                </a:cubicBezTo>
                                <a:cubicBezTo>
                                  <a:pt x="297" y="117"/>
                                  <a:pt x="299" y="115"/>
                                  <a:pt x="302" y="114"/>
                                </a:cubicBezTo>
                                <a:cubicBezTo>
                                  <a:pt x="302" y="114"/>
                                  <a:pt x="302" y="114"/>
                                  <a:pt x="302" y="114"/>
                                </a:cubicBezTo>
                                <a:cubicBezTo>
                                  <a:pt x="307" y="120"/>
                                  <a:pt x="312" y="124"/>
                                  <a:pt x="321" y="124"/>
                                </a:cubicBezTo>
                                <a:cubicBezTo>
                                  <a:pt x="322" y="124"/>
                                  <a:pt x="323" y="124"/>
                                  <a:pt x="324" y="124"/>
                                </a:cubicBezTo>
                                <a:cubicBezTo>
                                  <a:pt x="328" y="124"/>
                                  <a:pt x="328" y="128"/>
                                  <a:pt x="330" y="131"/>
                                </a:cubicBezTo>
                                <a:cubicBezTo>
                                  <a:pt x="332" y="135"/>
                                  <a:pt x="333" y="138"/>
                                  <a:pt x="337" y="141"/>
                                </a:cubicBezTo>
                                <a:cubicBezTo>
                                  <a:pt x="337" y="141"/>
                                  <a:pt x="337" y="141"/>
                                  <a:pt x="337" y="141"/>
                                </a:cubicBezTo>
                                <a:cubicBezTo>
                                  <a:pt x="335" y="146"/>
                                  <a:pt x="329" y="147"/>
                                  <a:pt x="329" y="153"/>
                                </a:cubicBezTo>
                                <a:cubicBezTo>
                                  <a:pt x="329" y="157"/>
                                  <a:pt x="333" y="159"/>
                                  <a:pt x="336" y="162"/>
                                </a:cubicBezTo>
                                <a:cubicBezTo>
                                  <a:pt x="338" y="165"/>
                                  <a:pt x="337" y="168"/>
                                  <a:pt x="338" y="172"/>
                                </a:cubicBezTo>
                                <a:cubicBezTo>
                                  <a:pt x="338" y="172"/>
                                  <a:pt x="338" y="172"/>
                                  <a:pt x="338" y="172"/>
                                </a:cubicBezTo>
                                <a:cubicBezTo>
                                  <a:pt x="337" y="176"/>
                                  <a:pt x="337" y="179"/>
                                  <a:pt x="337" y="182"/>
                                </a:cubicBezTo>
                                <a:cubicBezTo>
                                  <a:pt x="336" y="183"/>
                                  <a:pt x="336" y="184"/>
                                  <a:pt x="335" y="184"/>
                                </a:cubicBezTo>
                                <a:cubicBezTo>
                                  <a:pt x="334" y="184"/>
                                  <a:pt x="334" y="182"/>
                                  <a:pt x="332" y="182"/>
                                </a:cubicBezTo>
                                <a:cubicBezTo>
                                  <a:pt x="331" y="182"/>
                                  <a:pt x="330" y="182"/>
                                  <a:pt x="328" y="182"/>
                                </a:cubicBezTo>
                                <a:cubicBezTo>
                                  <a:pt x="328" y="184"/>
                                  <a:pt x="328" y="184"/>
                                  <a:pt x="328" y="186"/>
                                </a:cubicBezTo>
                                <a:cubicBezTo>
                                  <a:pt x="328" y="188"/>
                                  <a:pt x="331" y="189"/>
                                  <a:pt x="331" y="191"/>
                                </a:cubicBezTo>
                                <a:cubicBezTo>
                                  <a:pt x="331" y="198"/>
                                  <a:pt x="328" y="202"/>
                                  <a:pt x="328" y="208"/>
                                </a:cubicBezTo>
                                <a:cubicBezTo>
                                  <a:pt x="328" y="211"/>
                                  <a:pt x="327" y="212"/>
                                  <a:pt x="326" y="214"/>
                                </a:cubicBezTo>
                                <a:cubicBezTo>
                                  <a:pt x="324" y="217"/>
                                  <a:pt x="320" y="217"/>
                                  <a:pt x="320" y="220"/>
                                </a:cubicBezTo>
                                <a:cubicBezTo>
                                  <a:pt x="320" y="221"/>
                                  <a:pt x="322" y="221"/>
                                  <a:pt x="323" y="222"/>
                                </a:cubicBezTo>
                                <a:cubicBezTo>
                                  <a:pt x="325" y="223"/>
                                  <a:pt x="325" y="226"/>
                                  <a:pt x="325" y="228"/>
                                </a:cubicBezTo>
                                <a:cubicBezTo>
                                  <a:pt x="325" y="231"/>
                                  <a:pt x="325" y="232"/>
                                  <a:pt x="325" y="235"/>
                                </a:cubicBezTo>
                                <a:cubicBezTo>
                                  <a:pt x="325" y="242"/>
                                  <a:pt x="325" y="242"/>
                                  <a:pt x="325" y="242"/>
                                </a:cubicBezTo>
                                <a:cubicBezTo>
                                  <a:pt x="325" y="244"/>
                                  <a:pt x="324" y="244"/>
                                  <a:pt x="323" y="246"/>
                                </a:cubicBezTo>
                                <a:cubicBezTo>
                                  <a:pt x="323" y="246"/>
                                  <a:pt x="323" y="246"/>
                                  <a:pt x="323" y="246"/>
                                </a:cubicBezTo>
                                <a:cubicBezTo>
                                  <a:pt x="319" y="246"/>
                                  <a:pt x="316" y="245"/>
                                  <a:pt x="312" y="245"/>
                                </a:cubicBezTo>
                                <a:cubicBezTo>
                                  <a:pt x="310" y="245"/>
                                  <a:pt x="309" y="245"/>
                                  <a:pt x="307" y="245"/>
                                </a:cubicBezTo>
                                <a:cubicBezTo>
                                  <a:pt x="307" y="244"/>
                                  <a:pt x="306" y="244"/>
                                  <a:pt x="306" y="243"/>
                                </a:cubicBezTo>
                                <a:cubicBezTo>
                                  <a:pt x="306" y="240"/>
                                  <a:pt x="309" y="238"/>
                                  <a:pt x="309" y="235"/>
                                </a:cubicBezTo>
                                <a:cubicBezTo>
                                  <a:pt x="309" y="234"/>
                                  <a:pt x="309" y="234"/>
                                  <a:pt x="308" y="233"/>
                                </a:cubicBezTo>
                                <a:cubicBezTo>
                                  <a:pt x="305" y="232"/>
                                  <a:pt x="302" y="233"/>
                                  <a:pt x="298" y="232"/>
                                </a:cubicBezTo>
                                <a:cubicBezTo>
                                  <a:pt x="295" y="230"/>
                                  <a:pt x="294" y="225"/>
                                  <a:pt x="290" y="225"/>
                                </a:cubicBezTo>
                                <a:cubicBezTo>
                                  <a:pt x="286" y="225"/>
                                  <a:pt x="283" y="226"/>
                                  <a:pt x="279" y="226"/>
                                </a:cubicBezTo>
                                <a:cubicBezTo>
                                  <a:pt x="279" y="226"/>
                                  <a:pt x="279" y="226"/>
                                  <a:pt x="279" y="226"/>
                                </a:cubicBezTo>
                                <a:cubicBezTo>
                                  <a:pt x="278" y="223"/>
                                  <a:pt x="277" y="221"/>
                                  <a:pt x="276" y="218"/>
                                </a:cubicBezTo>
                                <a:cubicBezTo>
                                  <a:pt x="255" y="222"/>
                                  <a:pt x="255" y="222"/>
                                  <a:pt x="255" y="222"/>
                                </a:cubicBezTo>
                                <a:cubicBezTo>
                                  <a:pt x="249" y="222"/>
                                  <a:pt x="247" y="216"/>
                                  <a:pt x="241" y="216"/>
                                </a:cubicBezTo>
                                <a:cubicBezTo>
                                  <a:pt x="221" y="216"/>
                                  <a:pt x="221" y="216"/>
                                  <a:pt x="221" y="216"/>
                                </a:cubicBezTo>
                                <a:cubicBezTo>
                                  <a:pt x="211" y="216"/>
                                  <a:pt x="205" y="214"/>
                                  <a:pt x="197" y="209"/>
                                </a:cubicBezTo>
                                <a:cubicBezTo>
                                  <a:pt x="196" y="208"/>
                                  <a:pt x="195" y="206"/>
                                  <a:pt x="194" y="205"/>
                                </a:cubicBezTo>
                                <a:cubicBezTo>
                                  <a:pt x="189" y="203"/>
                                  <a:pt x="185" y="204"/>
                                  <a:pt x="180" y="202"/>
                                </a:cubicBezTo>
                                <a:cubicBezTo>
                                  <a:pt x="175" y="201"/>
                                  <a:pt x="174" y="196"/>
                                  <a:pt x="169" y="196"/>
                                </a:cubicBezTo>
                                <a:cubicBezTo>
                                  <a:pt x="168" y="196"/>
                                  <a:pt x="168" y="196"/>
                                  <a:pt x="167" y="196"/>
                                </a:cubicBezTo>
                                <a:cubicBezTo>
                                  <a:pt x="167" y="199"/>
                                  <a:pt x="167" y="203"/>
                                  <a:pt x="164" y="203"/>
                                </a:cubicBezTo>
                                <a:cubicBezTo>
                                  <a:pt x="162" y="203"/>
                                  <a:pt x="161" y="201"/>
                                  <a:pt x="160" y="201"/>
                                </a:cubicBezTo>
                                <a:cubicBezTo>
                                  <a:pt x="154" y="201"/>
                                  <a:pt x="154" y="208"/>
                                  <a:pt x="153" y="214"/>
                                </a:cubicBezTo>
                                <a:cubicBezTo>
                                  <a:pt x="151" y="214"/>
                                  <a:pt x="151" y="214"/>
                                  <a:pt x="151" y="214"/>
                                </a:cubicBezTo>
                                <a:cubicBezTo>
                                  <a:pt x="147" y="212"/>
                                  <a:pt x="145" y="210"/>
                                  <a:pt x="143" y="207"/>
                                </a:cubicBezTo>
                                <a:close/>
                              </a:path>
                            </a:pathLst>
                          </a:custGeom>
                          <a:solidFill>
                            <a:schemeClr val="accent2"/>
                          </a:solid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6" name="Freeform 17"/>
                          <p:cNvSpPr>
                            <a:spLocks noEditPoints="1"/>
                          </p:cNvSpPr>
                          <p:nvPr/>
                        </p:nvSpPr>
                        <p:spPr bwMode="auto">
                          <a:xfrm>
                            <a:off x="4625696" y="2587795"/>
                            <a:ext cx="692137" cy="866793"/>
                          </a:xfrm>
                          <a:custGeom>
                            <a:avLst/>
                            <a:gdLst>
                              <a:gd name="T0" fmla="*/ 167 w 340"/>
                              <a:gd name="T1" fmla="*/ 367 h 425"/>
                              <a:gd name="T2" fmla="*/ 162 w 340"/>
                              <a:gd name="T3" fmla="*/ 363 h 425"/>
                              <a:gd name="T4" fmla="*/ 42 w 340"/>
                              <a:gd name="T5" fmla="*/ 20 h 425"/>
                              <a:gd name="T6" fmla="*/ 77 w 340"/>
                              <a:gd name="T7" fmla="*/ 31 h 425"/>
                              <a:gd name="T8" fmla="*/ 89 w 340"/>
                              <a:gd name="T9" fmla="*/ 40 h 425"/>
                              <a:gd name="T10" fmla="*/ 95 w 340"/>
                              <a:gd name="T11" fmla="*/ 62 h 425"/>
                              <a:gd name="T12" fmla="*/ 106 w 340"/>
                              <a:gd name="T13" fmla="*/ 80 h 425"/>
                              <a:gd name="T14" fmla="*/ 155 w 340"/>
                              <a:gd name="T15" fmla="*/ 114 h 425"/>
                              <a:gd name="T16" fmla="*/ 182 w 340"/>
                              <a:gd name="T17" fmla="*/ 116 h 425"/>
                              <a:gd name="T18" fmla="*/ 194 w 340"/>
                              <a:gd name="T19" fmla="*/ 114 h 425"/>
                              <a:gd name="T20" fmla="*/ 189 w 340"/>
                              <a:gd name="T21" fmla="*/ 103 h 425"/>
                              <a:gd name="T22" fmla="*/ 220 w 340"/>
                              <a:gd name="T23" fmla="*/ 98 h 425"/>
                              <a:gd name="T24" fmla="*/ 254 w 340"/>
                              <a:gd name="T25" fmla="*/ 98 h 425"/>
                              <a:gd name="T26" fmla="*/ 271 w 340"/>
                              <a:gd name="T27" fmla="*/ 106 h 425"/>
                              <a:gd name="T28" fmla="*/ 297 w 340"/>
                              <a:gd name="T29" fmla="*/ 117 h 425"/>
                              <a:gd name="T30" fmla="*/ 328 w 340"/>
                              <a:gd name="T31" fmla="*/ 153 h 425"/>
                              <a:gd name="T32" fmla="*/ 324 w 340"/>
                              <a:gd name="T33" fmla="*/ 189 h 425"/>
                              <a:gd name="T34" fmla="*/ 306 w 340"/>
                              <a:gd name="T35" fmla="*/ 223 h 425"/>
                              <a:gd name="T36" fmla="*/ 299 w 340"/>
                              <a:gd name="T37" fmla="*/ 263 h 425"/>
                              <a:gd name="T38" fmla="*/ 305 w 340"/>
                              <a:gd name="T39" fmla="*/ 298 h 425"/>
                              <a:gd name="T40" fmla="*/ 297 w 340"/>
                              <a:gd name="T41" fmla="*/ 311 h 425"/>
                              <a:gd name="T42" fmla="*/ 314 w 340"/>
                              <a:gd name="T43" fmla="*/ 347 h 425"/>
                              <a:gd name="T44" fmla="*/ 340 w 340"/>
                              <a:gd name="T45" fmla="*/ 382 h 425"/>
                              <a:gd name="T46" fmla="*/ 324 w 340"/>
                              <a:gd name="T47" fmla="*/ 397 h 425"/>
                              <a:gd name="T48" fmla="*/ 300 w 340"/>
                              <a:gd name="T49" fmla="*/ 401 h 425"/>
                              <a:gd name="T50" fmla="*/ 293 w 340"/>
                              <a:gd name="T51" fmla="*/ 424 h 425"/>
                              <a:gd name="T52" fmla="*/ 252 w 340"/>
                              <a:gd name="T53" fmla="*/ 415 h 425"/>
                              <a:gd name="T54" fmla="*/ 227 w 340"/>
                              <a:gd name="T55" fmla="*/ 401 h 425"/>
                              <a:gd name="T56" fmla="*/ 206 w 340"/>
                              <a:gd name="T57" fmla="*/ 396 h 425"/>
                              <a:gd name="T58" fmla="*/ 195 w 340"/>
                              <a:gd name="T59" fmla="*/ 368 h 425"/>
                              <a:gd name="T60" fmla="*/ 168 w 340"/>
                              <a:gd name="T61" fmla="*/ 356 h 425"/>
                              <a:gd name="T62" fmla="*/ 123 w 340"/>
                              <a:gd name="T63" fmla="*/ 353 h 425"/>
                              <a:gd name="T64" fmla="*/ 104 w 340"/>
                              <a:gd name="T65" fmla="*/ 333 h 425"/>
                              <a:gd name="T66" fmla="*/ 81 w 340"/>
                              <a:gd name="T67" fmla="*/ 314 h 425"/>
                              <a:gd name="T68" fmla="*/ 72 w 340"/>
                              <a:gd name="T69" fmla="*/ 290 h 425"/>
                              <a:gd name="T70" fmla="*/ 69 w 340"/>
                              <a:gd name="T71" fmla="*/ 279 h 425"/>
                              <a:gd name="T72" fmla="*/ 69 w 340"/>
                              <a:gd name="T73" fmla="*/ 261 h 425"/>
                              <a:gd name="T74" fmla="*/ 55 w 340"/>
                              <a:gd name="T75" fmla="*/ 253 h 425"/>
                              <a:gd name="T76" fmla="*/ 47 w 340"/>
                              <a:gd name="T77" fmla="*/ 245 h 425"/>
                              <a:gd name="T78" fmla="*/ 39 w 340"/>
                              <a:gd name="T79" fmla="*/ 243 h 425"/>
                              <a:gd name="T80" fmla="*/ 25 w 340"/>
                              <a:gd name="T81" fmla="*/ 246 h 425"/>
                              <a:gd name="T82" fmla="*/ 29 w 340"/>
                              <a:gd name="T83" fmla="*/ 227 h 425"/>
                              <a:gd name="T84" fmla="*/ 30 w 340"/>
                              <a:gd name="T85" fmla="*/ 187 h 425"/>
                              <a:gd name="T86" fmla="*/ 7 w 340"/>
                              <a:gd name="T87" fmla="*/ 156 h 425"/>
                              <a:gd name="T88" fmla="*/ 3 w 340"/>
                              <a:gd name="T89" fmla="*/ 133 h 425"/>
                              <a:gd name="T90" fmla="*/ 17 w 340"/>
                              <a:gd name="T91" fmla="*/ 117 h 425"/>
                              <a:gd name="T92" fmla="*/ 19 w 340"/>
                              <a:gd name="T93" fmla="*/ 99 h 425"/>
                              <a:gd name="T94" fmla="*/ 16 w 340"/>
                              <a:gd name="T95" fmla="*/ 74 h 425"/>
                              <a:gd name="T96" fmla="*/ 18 w 340"/>
                              <a:gd name="T97" fmla="*/ 56 h 425"/>
                              <a:gd name="T98" fmla="*/ 21 w 340"/>
                              <a:gd name="T99" fmla="*/ 36 h 425"/>
                              <a:gd name="T100" fmla="*/ 25 w 340"/>
                              <a:gd name="T101" fmla="*/ 1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0" h="425">
                                <a:moveTo>
                                  <a:pt x="158" y="366"/>
                                </a:moveTo>
                                <a:cubicBezTo>
                                  <a:pt x="159" y="367"/>
                                  <a:pt x="159" y="367"/>
                                  <a:pt x="159" y="367"/>
                                </a:cubicBezTo>
                                <a:cubicBezTo>
                                  <a:pt x="165" y="367"/>
                                  <a:pt x="165" y="367"/>
                                  <a:pt x="165" y="367"/>
                                </a:cubicBezTo>
                                <a:cubicBezTo>
                                  <a:pt x="166" y="367"/>
                                  <a:pt x="166" y="367"/>
                                  <a:pt x="167" y="367"/>
                                </a:cubicBezTo>
                                <a:cubicBezTo>
                                  <a:pt x="171" y="367"/>
                                  <a:pt x="176" y="365"/>
                                  <a:pt x="177" y="361"/>
                                </a:cubicBezTo>
                                <a:cubicBezTo>
                                  <a:pt x="175" y="360"/>
                                  <a:pt x="174" y="360"/>
                                  <a:pt x="172" y="360"/>
                                </a:cubicBezTo>
                                <a:cubicBezTo>
                                  <a:pt x="169" y="360"/>
                                  <a:pt x="168" y="362"/>
                                  <a:pt x="165" y="363"/>
                                </a:cubicBezTo>
                                <a:cubicBezTo>
                                  <a:pt x="164" y="363"/>
                                  <a:pt x="163" y="363"/>
                                  <a:pt x="162" y="363"/>
                                </a:cubicBezTo>
                                <a:cubicBezTo>
                                  <a:pt x="160" y="363"/>
                                  <a:pt x="159" y="365"/>
                                  <a:pt x="158" y="366"/>
                                </a:cubicBezTo>
                                <a:close/>
                                <a:moveTo>
                                  <a:pt x="31" y="0"/>
                                </a:moveTo>
                                <a:cubicBezTo>
                                  <a:pt x="31" y="0"/>
                                  <a:pt x="31" y="0"/>
                                  <a:pt x="31" y="0"/>
                                </a:cubicBezTo>
                                <a:cubicBezTo>
                                  <a:pt x="38" y="6"/>
                                  <a:pt x="39" y="12"/>
                                  <a:pt x="42" y="20"/>
                                </a:cubicBezTo>
                                <a:cubicBezTo>
                                  <a:pt x="46" y="29"/>
                                  <a:pt x="53" y="36"/>
                                  <a:pt x="63" y="36"/>
                                </a:cubicBezTo>
                                <a:cubicBezTo>
                                  <a:pt x="67" y="36"/>
                                  <a:pt x="69" y="33"/>
                                  <a:pt x="73" y="31"/>
                                </a:cubicBezTo>
                                <a:cubicBezTo>
                                  <a:pt x="73" y="31"/>
                                  <a:pt x="73" y="31"/>
                                  <a:pt x="73" y="31"/>
                                </a:cubicBezTo>
                                <a:cubicBezTo>
                                  <a:pt x="75" y="31"/>
                                  <a:pt x="75" y="31"/>
                                  <a:pt x="77" y="31"/>
                                </a:cubicBezTo>
                                <a:cubicBezTo>
                                  <a:pt x="83" y="31"/>
                                  <a:pt x="85" y="26"/>
                                  <a:pt x="91" y="26"/>
                                </a:cubicBezTo>
                                <a:cubicBezTo>
                                  <a:pt x="93" y="26"/>
                                  <a:pt x="94" y="28"/>
                                  <a:pt x="94" y="30"/>
                                </a:cubicBezTo>
                                <a:cubicBezTo>
                                  <a:pt x="94" y="33"/>
                                  <a:pt x="94" y="34"/>
                                  <a:pt x="92" y="36"/>
                                </a:cubicBezTo>
                                <a:cubicBezTo>
                                  <a:pt x="91" y="38"/>
                                  <a:pt x="89" y="38"/>
                                  <a:pt x="89" y="40"/>
                                </a:cubicBezTo>
                                <a:cubicBezTo>
                                  <a:pt x="89" y="42"/>
                                  <a:pt x="90" y="43"/>
                                  <a:pt x="90" y="45"/>
                                </a:cubicBezTo>
                                <a:cubicBezTo>
                                  <a:pt x="90" y="47"/>
                                  <a:pt x="88" y="48"/>
                                  <a:pt x="88" y="50"/>
                                </a:cubicBezTo>
                                <a:cubicBezTo>
                                  <a:pt x="88" y="53"/>
                                  <a:pt x="93" y="53"/>
                                  <a:pt x="95" y="56"/>
                                </a:cubicBezTo>
                                <a:cubicBezTo>
                                  <a:pt x="96" y="58"/>
                                  <a:pt x="94" y="60"/>
                                  <a:pt x="95" y="62"/>
                                </a:cubicBezTo>
                                <a:cubicBezTo>
                                  <a:pt x="96" y="64"/>
                                  <a:pt x="99" y="64"/>
                                  <a:pt x="101" y="65"/>
                                </a:cubicBezTo>
                                <a:cubicBezTo>
                                  <a:pt x="101" y="65"/>
                                  <a:pt x="101" y="65"/>
                                  <a:pt x="101" y="65"/>
                                </a:cubicBezTo>
                                <a:cubicBezTo>
                                  <a:pt x="101" y="69"/>
                                  <a:pt x="101" y="72"/>
                                  <a:pt x="103" y="77"/>
                                </a:cubicBezTo>
                                <a:cubicBezTo>
                                  <a:pt x="104" y="78"/>
                                  <a:pt x="105" y="79"/>
                                  <a:pt x="106" y="80"/>
                                </a:cubicBezTo>
                                <a:cubicBezTo>
                                  <a:pt x="110" y="84"/>
                                  <a:pt x="113" y="85"/>
                                  <a:pt x="117" y="89"/>
                                </a:cubicBezTo>
                                <a:cubicBezTo>
                                  <a:pt x="122" y="94"/>
                                  <a:pt x="123" y="98"/>
                                  <a:pt x="129" y="102"/>
                                </a:cubicBezTo>
                                <a:cubicBezTo>
                                  <a:pt x="135" y="106"/>
                                  <a:pt x="139" y="109"/>
                                  <a:pt x="147" y="111"/>
                                </a:cubicBezTo>
                                <a:cubicBezTo>
                                  <a:pt x="150" y="113"/>
                                  <a:pt x="152" y="114"/>
                                  <a:pt x="155" y="114"/>
                                </a:cubicBezTo>
                                <a:cubicBezTo>
                                  <a:pt x="160" y="114"/>
                                  <a:pt x="163" y="114"/>
                                  <a:pt x="168" y="114"/>
                                </a:cubicBezTo>
                                <a:cubicBezTo>
                                  <a:pt x="184" y="112"/>
                                  <a:pt x="184" y="112"/>
                                  <a:pt x="184" y="112"/>
                                </a:cubicBezTo>
                                <a:cubicBezTo>
                                  <a:pt x="184" y="112"/>
                                  <a:pt x="185" y="112"/>
                                  <a:pt x="186" y="112"/>
                                </a:cubicBezTo>
                                <a:cubicBezTo>
                                  <a:pt x="184" y="114"/>
                                  <a:pt x="183" y="114"/>
                                  <a:pt x="182" y="116"/>
                                </a:cubicBezTo>
                                <a:cubicBezTo>
                                  <a:pt x="182" y="116"/>
                                  <a:pt x="182" y="116"/>
                                  <a:pt x="183" y="116"/>
                                </a:cubicBezTo>
                                <a:cubicBezTo>
                                  <a:pt x="184" y="116"/>
                                  <a:pt x="185" y="115"/>
                                  <a:pt x="187" y="115"/>
                                </a:cubicBezTo>
                                <a:cubicBezTo>
                                  <a:pt x="189" y="115"/>
                                  <a:pt x="191" y="115"/>
                                  <a:pt x="193" y="115"/>
                                </a:cubicBezTo>
                                <a:cubicBezTo>
                                  <a:pt x="193" y="115"/>
                                  <a:pt x="194" y="115"/>
                                  <a:pt x="194" y="114"/>
                                </a:cubicBezTo>
                                <a:cubicBezTo>
                                  <a:pt x="194" y="113"/>
                                  <a:pt x="192" y="113"/>
                                  <a:pt x="191" y="112"/>
                                </a:cubicBezTo>
                                <a:cubicBezTo>
                                  <a:pt x="189" y="110"/>
                                  <a:pt x="189" y="108"/>
                                  <a:pt x="189" y="106"/>
                                </a:cubicBezTo>
                                <a:cubicBezTo>
                                  <a:pt x="189" y="105"/>
                                  <a:pt x="189" y="104"/>
                                  <a:pt x="189" y="103"/>
                                </a:cubicBezTo>
                                <a:cubicBezTo>
                                  <a:pt x="189" y="103"/>
                                  <a:pt x="189" y="103"/>
                                  <a:pt x="189" y="103"/>
                                </a:cubicBezTo>
                                <a:cubicBezTo>
                                  <a:pt x="195" y="103"/>
                                  <a:pt x="197" y="109"/>
                                  <a:pt x="204" y="109"/>
                                </a:cubicBezTo>
                                <a:cubicBezTo>
                                  <a:pt x="205" y="109"/>
                                  <a:pt x="206" y="107"/>
                                  <a:pt x="207" y="106"/>
                                </a:cubicBezTo>
                                <a:cubicBezTo>
                                  <a:pt x="210" y="102"/>
                                  <a:pt x="211" y="97"/>
                                  <a:pt x="216" y="97"/>
                                </a:cubicBezTo>
                                <a:cubicBezTo>
                                  <a:pt x="217" y="97"/>
                                  <a:pt x="218" y="98"/>
                                  <a:pt x="220" y="98"/>
                                </a:cubicBezTo>
                                <a:cubicBezTo>
                                  <a:pt x="223" y="98"/>
                                  <a:pt x="224" y="96"/>
                                  <a:pt x="227" y="96"/>
                                </a:cubicBezTo>
                                <a:cubicBezTo>
                                  <a:pt x="231" y="96"/>
                                  <a:pt x="233" y="100"/>
                                  <a:pt x="236" y="100"/>
                                </a:cubicBezTo>
                                <a:cubicBezTo>
                                  <a:pt x="240" y="100"/>
                                  <a:pt x="241" y="96"/>
                                  <a:pt x="245" y="96"/>
                                </a:cubicBezTo>
                                <a:cubicBezTo>
                                  <a:pt x="249" y="96"/>
                                  <a:pt x="250" y="98"/>
                                  <a:pt x="254" y="98"/>
                                </a:cubicBezTo>
                                <a:cubicBezTo>
                                  <a:pt x="261" y="98"/>
                                  <a:pt x="261" y="98"/>
                                  <a:pt x="261" y="98"/>
                                </a:cubicBezTo>
                                <a:cubicBezTo>
                                  <a:pt x="266" y="97"/>
                                  <a:pt x="266" y="97"/>
                                  <a:pt x="266" y="97"/>
                                </a:cubicBezTo>
                                <a:cubicBezTo>
                                  <a:pt x="270" y="97"/>
                                  <a:pt x="270" y="97"/>
                                  <a:pt x="270" y="97"/>
                                </a:cubicBezTo>
                                <a:cubicBezTo>
                                  <a:pt x="270" y="100"/>
                                  <a:pt x="269" y="103"/>
                                  <a:pt x="271" y="106"/>
                                </a:cubicBezTo>
                                <a:cubicBezTo>
                                  <a:pt x="272" y="107"/>
                                  <a:pt x="274" y="107"/>
                                  <a:pt x="277" y="107"/>
                                </a:cubicBezTo>
                                <a:cubicBezTo>
                                  <a:pt x="278" y="108"/>
                                  <a:pt x="279" y="109"/>
                                  <a:pt x="281" y="110"/>
                                </a:cubicBezTo>
                                <a:cubicBezTo>
                                  <a:pt x="284" y="112"/>
                                  <a:pt x="286" y="115"/>
                                  <a:pt x="289" y="116"/>
                                </a:cubicBezTo>
                                <a:cubicBezTo>
                                  <a:pt x="292" y="117"/>
                                  <a:pt x="294" y="116"/>
                                  <a:pt x="297" y="117"/>
                                </a:cubicBezTo>
                                <a:cubicBezTo>
                                  <a:pt x="302" y="122"/>
                                  <a:pt x="301" y="133"/>
                                  <a:pt x="308" y="133"/>
                                </a:cubicBezTo>
                                <a:cubicBezTo>
                                  <a:pt x="311" y="133"/>
                                  <a:pt x="312" y="134"/>
                                  <a:pt x="314" y="134"/>
                                </a:cubicBezTo>
                                <a:cubicBezTo>
                                  <a:pt x="315" y="138"/>
                                  <a:pt x="314" y="141"/>
                                  <a:pt x="317" y="144"/>
                                </a:cubicBezTo>
                                <a:cubicBezTo>
                                  <a:pt x="321" y="147"/>
                                  <a:pt x="328" y="147"/>
                                  <a:pt x="328" y="153"/>
                                </a:cubicBezTo>
                                <a:cubicBezTo>
                                  <a:pt x="326" y="168"/>
                                  <a:pt x="326" y="168"/>
                                  <a:pt x="326" y="168"/>
                                </a:cubicBezTo>
                                <a:cubicBezTo>
                                  <a:pt x="326" y="168"/>
                                  <a:pt x="326" y="168"/>
                                  <a:pt x="326" y="168"/>
                                </a:cubicBezTo>
                                <a:cubicBezTo>
                                  <a:pt x="326" y="172"/>
                                  <a:pt x="324" y="174"/>
                                  <a:pt x="324" y="178"/>
                                </a:cubicBezTo>
                                <a:cubicBezTo>
                                  <a:pt x="324" y="189"/>
                                  <a:pt x="324" y="189"/>
                                  <a:pt x="324" y="189"/>
                                </a:cubicBezTo>
                                <a:cubicBezTo>
                                  <a:pt x="319" y="191"/>
                                  <a:pt x="314" y="195"/>
                                  <a:pt x="316" y="200"/>
                                </a:cubicBezTo>
                                <a:cubicBezTo>
                                  <a:pt x="312" y="201"/>
                                  <a:pt x="308" y="200"/>
                                  <a:pt x="305" y="204"/>
                                </a:cubicBezTo>
                                <a:cubicBezTo>
                                  <a:pt x="303" y="207"/>
                                  <a:pt x="303" y="209"/>
                                  <a:pt x="303" y="213"/>
                                </a:cubicBezTo>
                                <a:cubicBezTo>
                                  <a:pt x="303" y="217"/>
                                  <a:pt x="306" y="219"/>
                                  <a:pt x="306" y="223"/>
                                </a:cubicBezTo>
                                <a:cubicBezTo>
                                  <a:pt x="306" y="229"/>
                                  <a:pt x="299" y="231"/>
                                  <a:pt x="299" y="237"/>
                                </a:cubicBezTo>
                                <a:cubicBezTo>
                                  <a:pt x="299" y="239"/>
                                  <a:pt x="300" y="240"/>
                                  <a:pt x="300" y="242"/>
                                </a:cubicBezTo>
                                <a:cubicBezTo>
                                  <a:pt x="300" y="247"/>
                                  <a:pt x="298" y="250"/>
                                  <a:pt x="298" y="256"/>
                                </a:cubicBezTo>
                                <a:cubicBezTo>
                                  <a:pt x="298" y="258"/>
                                  <a:pt x="299" y="260"/>
                                  <a:pt x="299" y="263"/>
                                </a:cubicBezTo>
                                <a:cubicBezTo>
                                  <a:pt x="299" y="269"/>
                                  <a:pt x="299" y="269"/>
                                  <a:pt x="299" y="269"/>
                                </a:cubicBezTo>
                                <a:cubicBezTo>
                                  <a:pt x="299" y="276"/>
                                  <a:pt x="311" y="274"/>
                                  <a:pt x="311" y="281"/>
                                </a:cubicBezTo>
                                <a:cubicBezTo>
                                  <a:pt x="311" y="285"/>
                                  <a:pt x="309" y="287"/>
                                  <a:pt x="308" y="291"/>
                                </a:cubicBezTo>
                                <a:cubicBezTo>
                                  <a:pt x="307" y="293"/>
                                  <a:pt x="307" y="295"/>
                                  <a:pt x="305" y="298"/>
                                </a:cubicBezTo>
                                <a:cubicBezTo>
                                  <a:pt x="304" y="301"/>
                                  <a:pt x="300" y="302"/>
                                  <a:pt x="299" y="305"/>
                                </a:cubicBezTo>
                                <a:cubicBezTo>
                                  <a:pt x="300" y="308"/>
                                  <a:pt x="300" y="308"/>
                                  <a:pt x="300" y="308"/>
                                </a:cubicBezTo>
                                <a:cubicBezTo>
                                  <a:pt x="300" y="308"/>
                                  <a:pt x="300" y="308"/>
                                  <a:pt x="300" y="308"/>
                                </a:cubicBezTo>
                                <a:cubicBezTo>
                                  <a:pt x="299" y="309"/>
                                  <a:pt x="297" y="310"/>
                                  <a:pt x="297" y="311"/>
                                </a:cubicBezTo>
                                <a:cubicBezTo>
                                  <a:pt x="297" y="313"/>
                                  <a:pt x="299" y="314"/>
                                  <a:pt x="300" y="315"/>
                                </a:cubicBezTo>
                                <a:cubicBezTo>
                                  <a:pt x="304" y="318"/>
                                  <a:pt x="307" y="320"/>
                                  <a:pt x="307" y="324"/>
                                </a:cubicBezTo>
                                <a:cubicBezTo>
                                  <a:pt x="307" y="339"/>
                                  <a:pt x="307" y="339"/>
                                  <a:pt x="307" y="339"/>
                                </a:cubicBezTo>
                                <a:cubicBezTo>
                                  <a:pt x="307" y="343"/>
                                  <a:pt x="311" y="344"/>
                                  <a:pt x="314" y="347"/>
                                </a:cubicBezTo>
                                <a:cubicBezTo>
                                  <a:pt x="317" y="350"/>
                                  <a:pt x="318" y="352"/>
                                  <a:pt x="321" y="355"/>
                                </a:cubicBezTo>
                                <a:cubicBezTo>
                                  <a:pt x="324" y="358"/>
                                  <a:pt x="326" y="358"/>
                                  <a:pt x="327" y="361"/>
                                </a:cubicBezTo>
                                <a:cubicBezTo>
                                  <a:pt x="330" y="366"/>
                                  <a:pt x="329" y="370"/>
                                  <a:pt x="332" y="374"/>
                                </a:cubicBezTo>
                                <a:cubicBezTo>
                                  <a:pt x="335" y="377"/>
                                  <a:pt x="340" y="378"/>
                                  <a:pt x="340" y="382"/>
                                </a:cubicBezTo>
                                <a:cubicBezTo>
                                  <a:pt x="340" y="384"/>
                                  <a:pt x="337" y="385"/>
                                  <a:pt x="336" y="386"/>
                                </a:cubicBezTo>
                                <a:cubicBezTo>
                                  <a:pt x="335" y="389"/>
                                  <a:pt x="334" y="392"/>
                                  <a:pt x="332" y="392"/>
                                </a:cubicBezTo>
                                <a:cubicBezTo>
                                  <a:pt x="330" y="392"/>
                                  <a:pt x="328" y="391"/>
                                  <a:pt x="326" y="393"/>
                                </a:cubicBezTo>
                                <a:cubicBezTo>
                                  <a:pt x="325" y="394"/>
                                  <a:pt x="325" y="397"/>
                                  <a:pt x="324" y="397"/>
                                </a:cubicBezTo>
                                <a:cubicBezTo>
                                  <a:pt x="320" y="397"/>
                                  <a:pt x="319" y="393"/>
                                  <a:pt x="316" y="393"/>
                                </a:cubicBezTo>
                                <a:cubicBezTo>
                                  <a:pt x="312" y="393"/>
                                  <a:pt x="312" y="398"/>
                                  <a:pt x="308" y="398"/>
                                </a:cubicBezTo>
                                <a:cubicBezTo>
                                  <a:pt x="306" y="398"/>
                                  <a:pt x="305" y="397"/>
                                  <a:pt x="304" y="397"/>
                                </a:cubicBezTo>
                                <a:cubicBezTo>
                                  <a:pt x="301" y="397"/>
                                  <a:pt x="302" y="400"/>
                                  <a:pt x="300" y="401"/>
                                </a:cubicBezTo>
                                <a:cubicBezTo>
                                  <a:pt x="298" y="404"/>
                                  <a:pt x="295" y="404"/>
                                  <a:pt x="293" y="407"/>
                                </a:cubicBezTo>
                                <a:cubicBezTo>
                                  <a:pt x="291" y="409"/>
                                  <a:pt x="292" y="411"/>
                                  <a:pt x="292" y="415"/>
                                </a:cubicBezTo>
                                <a:cubicBezTo>
                                  <a:pt x="292" y="418"/>
                                  <a:pt x="292" y="420"/>
                                  <a:pt x="293" y="424"/>
                                </a:cubicBezTo>
                                <a:cubicBezTo>
                                  <a:pt x="293" y="424"/>
                                  <a:pt x="293" y="424"/>
                                  <a:pt x="293" y="424"/>
                                </a:cubicBezTo>
                                <a:cubicBezTo>
                                  <a:pt x="289" y="424"/>
                                  <a:pt x="287" y="425"/>
                                  <a:pt x="284" y="425"/>
                                </a:cubicBezTo>
                                <a:cubicBezTo>
                                  <a:pt x="278" y="425"/>
                                  <a:pt x="274" y="422"/>
                                  <a:pt x="270" y="418"/>
                                </a:cubicBezTo>
                                <a:cubicBezTo>
                                  <a:pt x="267" y="416"/>
                                  <a:pt x="265" y="415"/>
                                  <a:pt x="262" y="415"/>
                                </a:cubicBezTo>
                                <a:cubicBezTo>
                                  <a:pt x="252" y="415"/>
                                  <a:pt x="252" y="415"/>
                                  <a:pt x="252" y="415"/>
                                </a:cubicBezTo>
                                <a:cubicBezTo>
                                  <a:pt x="249" y="415"/>
                                  <a:pt x="247" y="413"/>
                                  <a:pt x="244" y="411"/>
                                </a:cubicBezTo>
                                <a:cubicBezTo>
                                  <a:pt x="243" y="410"/>
                                  <a:pt x="242" y="410"/>
                                  <a:pt x="241" y="410"/>
                                </a:cubicBezTo>
                                <a:cubicBezTo>
                                  <a:pt x="238" y="408"/>
                                  <a:pt x="237" y="406"/>
                                  <a:pt x="234" y="405"/>
                                </a:cubicBezTo>
                                <a:cubicBezTo>
                                  <a:pt x="231" y="404"/>
                                  <a:pt x="230" y="401"/>
                                  <a:pt x="227" y="401"/>
                                </a:cubicBezTo>
                                <a:cubicBezTo>
                                  <a:pt x="223" y="401"/>
                                  <a:pt x="223" y="401"/>
                                  <a:pt x="223" y="401"/>
                                </a:cubicBezTo>
                                <a:cubicBezTo>
                                  <a:pt x="222" y="401"/>
                                  <a:pt x="221" y="402"/>
                                  <a:pt x="220" y="402"/>
                                </a:cubicBezTo>
                                <a:cubicBezTo>
                                  <a:pt x="219" y="402"/>
                                  <a:pt x="218" y="401"/>
                                  <a:pt x="216" y="400"/>
                                </a:cubicBezTo>
                                <a:cubicBezTo>
                                  <a:pt x="212" y="399"/>
                                  <a:pt x="210" y="397"/>
                                  <a:pt x="206" y="396"/>
                                </a:cubicBezTo>
                                <a:cubicBezTo>
                                  <a:pt x="200" y="395"/>
                                  <a:pt x="196" y="391"/>
                                  <a:pt x="196" y="385"/>
                                </a:cubicBezTo>
                                <a:cubicBezTo>
                                  <a:pt x="196" y="381"/>
                                  <a:pt x="196" y="381"/>
                                  <a:pt x="196" y="381"/>
                                </a:cubicBezTo>
                                <a:cubicBezTo>
                                  <a:pt x="196" y="378"/>
                                  <a:pt x="195" y="377"/>
                                  <a:pt x="195" y="374"/>
                                </a:cubicBezTo>
                                <a:cubicBezTo>
                                  <a:pt x="195" y="368"/>
                                  <a:pt x="195" y="368"/>
                                  <a:pt x="195" y="368"/>
                                </a:cubicBezTo>
                                <a:cubicBezTo>
                                  <a:pt x="195" y="364"/>
                                  <a:pt x="194" y="362"/>
                                  <a:pt x="192" y="359"/>
                                </a:cubicBezTo>
                                <a:cubicBezTo>
                                  <a:pt x="190" y="357"/>
                                  <a:pt x="189" y="354"/>
                                  <a:pt x="187" y="354"/>
                                </a:cubicBezTo>
                                <a:cubicBezTo>
                                  <a:pt x="183" y="354"/>
                                  <a:pt x="181" y="354"/>
                                  <a:pt x="177" y="354"/>
                                </a:cubicBezTo>
                                <a:cubicBezTo>
                                  <a:pt x="173" y="354"/>
                                  <a:pt x="171" y="355"/>
                                  <a:pt x="168" y="356"/>
                                </a:cubicBezTo>
                                <a:cubicBezTo>
                                  <a:pt x="163" y="358"/>
                                  <a:pt x="161" y="358"/>
                                  <a:pt x="156" y="359"/>
                                </a:cubicBezTo>
                                <a:cubicBezTo>
                                  <a:pt x="151" y="360"/>
                                  <a:pt x="148" y="362"/>
                                  <a:pt x="143" y="362"/>
                                </a:cubicBezTo>
                                <a:cubicBezTo>
                                  <a:pt x="139" y="362"/>
                                  <a:pt x="138" y="356"/>
                                  <a:pt x="133" y="355"/>
                                </a:cubicBezTo>
                                <a:cubicBezTo>
                                  <a:pt x="130" y="354"/>
                                  <a:pt x="126" y="356"/>
                                  <a:pt x="123" y="353"/>
                                </a:cubicBezTo>
                                <a:cubicBezTo>
                                  <a:pt x="120" y="351"/>
                                  <a:pt x="121" y="349"/>
                                  <a:pt x="119" y="346"/>
                                </a:cubicBezTo>
                                <a:cubicBezTo>
                                  <a:pt x="117" y="343"/>
                                  <a:pt x="114" y="343"/>
                                  <a:pt x="111" y="341"/>
                                </a:cubicBezTo>
                                <a:cubicBezTo>
                                  <a:pt x="110" y="339"/>
                                  <a:pt x="109" y="337"/>
                                  <a:pt x="107" y="337"/>
                                </a:cubicBezTo>
                                <a:cubicBezTo>
                                  <a:pt x="106" y="335"/>
                                  <a:pt x="104" y="335"/>
                                  <a:pt x="104" y="333"/>
                                </a:cubicBezTo>
                                <a:cubicBezTo>
                                  <a:pt x="104" y="331"/>
                                  <a:pt x="105" y="331"/>
                                  <a:pt x="105" y="330"/>
                                </a:cubicBezTo>
                                <a:cubicBezTo>
                                  <a:pt x="105" y="326"/>
                                  <a:pt x="103" y="324"/>
                                  <a:pt x="101" y="322"/>
                                </a:cubicBezTo>
                                <a:cubicBezTo>
                                  <a:pt x="99" y="320"/>
                                  <a:pt x="97" y="319"/>
                                  <a:pt x="94" y="318"/>
                                </a:cubicBezTo>
                                <a:cubicBezTo>
                                  <a:pt x="89" y="316"/>
                                  <a:pt x="84" y="319"/>
                                  <a:pt x="81" y="314"/>
                                </a:cubicBezTo>
                                <a:cubicBezTo>
                                  <a:pt x="80" y="313"/>
                                  <a:pt x="80" y="312"/>
                                  <a:pt x="80" y="310"/>
                                </a:cubicBezTo>
                                <a:cubicBezTo>
                                  <a:pt x="79" y="306"/>
                                  <a:pt x="78" y="304"/>
                                  <a:pt x="76" y="301"/>
                                </a:cubicBezTo>
                                <a:cubicBezTo>
                                  <a:pt x="75" y="299"/>
                                  <a:pt x="74" y="297"/>
                                  <a:pt x="73" y="295"/>
                                </a:cubicBezTo>
                                <a:cubicBezTo>
                                  <a:pt x="73" y="293"/>
                                  <a:pt x="73" y="292"/>
                                  <a:pt x="72" y="290"/>
                                </a:cubicBezTo>
                                <a:cubicBezTo>
                                  <a:pt x="72" y="289"/>
                                  <a:pt x="71" y="288"/>
                                  <a:pt x="71" y="288"/>
                                </a:cubicBezTo>
                                <a:cubicBezTo>
                                  <a:pt x="71" y="287"/>
                                  <a:pt x="70" y="287"/>
                                  <a:pt x="70" y="286"/>
                                </a:cubicBezTo>
                                <a:cubicBezTo>
                                  <a:pt x="70" y="284"/>
                                  <a:pt x="73" y="283"/>
                                  <a:pt x="73" y="281"/>
                                </a:cubicBezTo>
                                <a:cubicBezTo>
                                  <a:pt x="73" y="279"/>
                                  <a:pt x="71" y="279"/>
                                  <a:pt x="69" y="279"/>
                                </a:cubicBezTo>
                                <a:cubicBezTo>
                                  <a:pt x="69" y="277"/>
                                  <a:pt x="69" y="277"/>
                                  <a:pt x="69" y="277"/>
                                </a:cubicBezTo>
                                <a:cubicBezTo>
                                  <a:pt x="69" y="276"/>
                                  <a:pt x="70" y="276"/>
                                  <a:pt x="70" y="275"/>
                                </a:cubicBezTo>
                                <a:cubicBezTo>
                                  <a:pt x="70" y="272"/>
                                  <a:pt x="68" y="270"/>
                                  <a:pt x="68" y="267"/>
                                </a:cubicBezTo>
                                <a:cubicBezTo>
                                  <a:pt x="68" y="264"/>
                                  <a:pt x="69" y="263"/>
                                  <a:pt x="69" y="261"/>
                                </a:cubicBezTo>
                                <a:cubicBezTo>
                                  <a:pt x="69" y="260"/>
                                  <a:pt x="68" y="259"/>
                                  <a:pt x="67" y="258"/>
                                </a:cubicBezTo>
                                <a:cubicBezTo>
                                  <a:pt x="67" y="257"/>
                                  <a:pt x="67" y="256"/>
                                  <a:pt x="66" y="255"/>
                                </a:cubicBezTo>
                                <a:cubicBezTo>
                                  <a:pt x="65" y="254"/>
                                  <a:pt x="64" y="252"/>
                                  <a:pt x="63" y="252"/>
                                </a:cubicBezTo>
                                <a:cubicBezTo>
                                  <a:pt x="60" y="252"/>
                                  <a:pt x="58" y="253"/>
                                  <a:pt x="55" y="253"/>
                                </a:cubicBezTo>
                                <a:cubicBezTo>
                                  <a:pt x="53" y="253"/>
                                  <a:pt x="53" y="253"/>
                                  <a:pt x="53" y="253"/>
                                </a:cubicBezTo>
                                <a:cubicBezTo>
                                  <a:pt x="53" y="252"/>
                                  <a:pt x="53" y="252"/>
                                  <a:pt x="53" y="252"/>
                                </a:cubicBezTo>
                                <a:cubicBezTo>
                                  <a:pt x="53" y="251"/>
                                  <a:pt x="53" y="250"/>
                                  <a:pt x="52" y="249"/>
                                </a:cubicBezTo>
                                <a:cubicBezTo>
                                  <a:pt x="50" y="247"/>
                                  <a:pt x="47" y="247"/>
                                  <a:pt x="47" y="245"/>
                                </a:cubicBezTo>
                                <a:cubicBezTo>
                                  <a:pt x="47" y="243"/>
                                  <a:pt x="51" y="243"/>
                                  <a:pt x="52" y="241"/>
                                </a:cubicBezTo>
                                <a:cubicBezTo>
                                  <a:pt x="50" y="240"/>
                                  <a:pt x="49" y="240"/>
                                  <a:pt x="46" y="240"/>
                                </a:cubicBezTo>
                                <a:cubicBezTo>
                                  <a:pt x="45" y="240"/>
                                  <a:pt x="44" y="239"/>
                                  <a:pt x="42" y="239"/>
                                </a:cubicBezTo>
                                <a:cubicBezTo>
                                  <a:pt x="40" y="239"/>
                                  <a:pt x="41" y="241"/>
                                  <a:pt x="39" y="243"/>
                                </a:cubicBezTo>
                                <a:cubicBezTo>
                                  <a:pt x="39" y="244"/>
                                  <a:pt x="38" y="244"/>
                                  <a:pt x="37" y="244"/>
                                </a:cubicBezTo>
                                <a:cubicBezTo>
                                  <a:pt x="35" y="245"/>
                                  <a:pt x="33" y="245"/>
                                  <a:pt x="31" y="246"/>
                                </a:cubicBezTo>
                                <a:cubicBezTo>
                                  <a:pt x="30" y="247"/>
                                  <a:pt x="29" y="249"/>
                                  <a:pt x="28" y="249"/>
                                </a:cubicBezTo>
                                <a:cubicBezTo>
                                  <a:pt x="26" y="249"/>
                                  <a:pt x="26" y="247"/>
                                  <a:pt x="25" y="246"/>
                                </a:cubicBezTo>
                                <a:cubicBezTo>
                                  <a:pt x="23" y="243"/>
                                  <a:pt x="22" y="241"/>
                                  <a:pt x="22" y="240"/>
                                </a:cubicBezTo>
                                <a:cubicBezTo>
                                  <a:pt x="22" y="240"/>
                                  <a:pt x="22" y="240"/>
                                  <a:pt x="22" y="240"/>
                                </a:cubicBezTo>
                                <a:cubicBezTo>
                                  <a:pt x="23" y="239"/>
                                  <a:pt x="24" y="237"/>
                                  <a:pt x="24" y="235"/>
                                </a:cubicBezTo>
                                <a:cubicBezTo>
                                  <a:pt x="24" y="231"/>
                                  <a:pt x="27" y="230"/>
                                  <a:pt x="29" y="227"/>
                                </a:cubicBezTo>
                                <a:cubicBezTo>
                                  <a:pt x="29" y="217"/>
                                  <a:pt x="29" y="217"/>
                                  <a:pt x="29" y="217"/>
                                </a:cubicBezTo>
                                <a:cubicBezTo>
                                  <a:pt x="29" y="214"/>
                                  <a:pt x="32" y="213"/>
                                  <a:pt x="34" y="212"/>
                                </a:cubicBezTo>
                                <a:cubicBezTo>
                                  <a:pt x="34" y="202"/>
                                  <a:pt x="34" y="202"/>
                                  <a:pt x="34" y="202"/>
                                </a:cubicBezTo>
                                <a:cubicBezTo>
                                  <a:pt x="34" y="196"/>
                                  <a:pt x="33" y="192"/>
                                  <a:pt x="30" y="187"/>
                                </a:cubicBezTo>
                                <a:cubicBezTo>
                                  <a:pt x="29" y="185"/>
                                  <a:pt x="27" y="185"/>
                                  <a:pt x="26" y="183"/>
                                </a:cubicBezTo>
                                <a:cubicBezTo>
                                  <a:pt x="25" y="179"/>
                                  <a:pt x="26" y="176"/>
                                  <a:pt x="24" y="173"/>
                                </a:cubicBezTo>
                                <a:cubicBezTo>
                                  <a:pt x="20" y="169"/>
                                  <a:pt x="16" y="169"/>
                                  <a:pt x="13" y="165"/>
                                </a:cubicBezTo>
                                <a:cubicBezTo>
                                  <a:pt x="9" y="163"/>
                                  <a:pt x="9" y="160"/>
                                  <a:pt x="7" y="156"/>
                                </a:cubicBezTo>
                                <a:cubicBezTo>
                                  <a:pt x="6" y="153"/>
                                  <a:pt x="3" y="154"/>
                                  <a:pt x="1" y="151"/>
                                </a:cubicBezTo>
                                <a:cubicBezTo>
                                  <a:pt x="0" y="149"/>
                                  <a:pt x="1" y="147"/>
                                  <a:pt x="1" y="144"/>
                                </a:cubicBezTo>
                                <a:cubicBezTo>
                                  <a:pt x="1" y="142"/>
                                  <a:pt x="2" y="141"/>
                                  <a:pt x="2" y="140"/>
                                </a:cubicBezTo>
                                <a:cubicBezTo>
                                  <a:pt x="2" y="137"/>
                                  <a:pt x="1" y="135"/>
                                  <a:pt x="3" y="133"/>
                                </a:cubicBezTo>
                                <a:cubicBezTo>
                                  <a:pt x="5" y="131"/>
                                  <a:pt x="8" y="132"/>
                                  <a:pt x="10" y="129"/>
                                </a:cubicBezTo>
                                <a:cubicBezTo>
                                  <a:pt x="11" y="127"/>
                                  <a:pt x="10" y="124"/>
                                  <a:pt x="12" y="123"/>
                                </a:cubicBezTo>
                                <a:cubicBezTo>
                                  <a:pt x="13" y="123"/>
                                  <a:pt x="15" y="123"/>
                                  <a:pt x="16" y="122"/>
                                </a:cubicBezTo>
                                <a:cubicBezTo>
                                  <a:pt x="18" y="121"/>
                                  <a:pt x="17" y="119"/>
                                  <a:pt x="17" y="117"/>
                                </a:cubicBezTo>
                                <a:cubicBezTo>
                                  <a:pt x="19" y="116"/>
                                  <a:pt x="21" y="116"/>
                                  <a:pt x="22" y="114"/>
                                </a:cubicBezTo>
                                <a:cubicBezTo>
                                  <a:pt x="23" y="114"/>
                                  <a:pt x="24" y="114"/>
                                  <a:pt x="24" y="113"/>
                                </a:cubicBezTo>
                                <a:cubicBezTo>
                                  <a:pt x="24" y="108"/>
                                  <a:pt x="19" y="107"/>
                                  <a:pt x="19" y="102"/>
                                </a:cubicBezTo>
                                <a:cubicBezTo>
                                  <a:pt x="19" y="99"/>
                                  <a:pt x="19" y="99"/>
                                  <a:pt x="19" y="99"/>
                                </a:cubicBezTo>
                                <a:cubicBezTo>
                                  <a:pt x="21" y="99"/>
                                  <a:pt x="23" y="99"/>
                                  <a:pt x="24" y="97"/>
                                </a:cubicBezTo>
                                <a:cubicBezTo>
                                  <a:pt x="20" y="92"/>
                                  <a:pt x="15" y="89"/>
                                  <a:pt x="15" y="83"/>
                                </a:cubicBezTo>
                                <a:cubicBezTo>
                                  <a:pt x="15" y="80"/>
                                  <a:pt x="16" y="78"/>
                                  <a:pt x="16" y="75"/>
                                </a:cubicBezTo>
                                <a:cubicBezTo>
                                  <a:pt x="16" y="75"/>
                                  <a:pt x="16" y="74"/>
                                  <a:pt x="16" y="74"/>
                                </a:cubicBezTo>
                                <a:cubicBezTo>
                                  <a:pt x="16" y="74"/>
                                  <a:pt x="16" y="74"/>
                                  <a:pt x="16" y="74"/>
                                </a:cubicBezTo>
                                <a:cubicBezTo>
                                  <a:pt x="17" y="72"/>
                                  <a:pt x="18" y="72"/>
                                  <a:pt x="18" y="70"/>
                                </a:cubicBezTo>
                                <a:cubicBezTo>
                                  <a:pt x="18" y="63"/>
                                  <a:pt x="18" y="63"/>
                                  <a:pt x="18" y="63"/>
                                </a:cubicBezTo>
                                <a:cubicBezTo>
                                  <a:pt x="18" y="60"/>
                                  <a:pt x="18" y="59"/>
                                  <a:pt x="18" y="56"/>
                                </a:cubicBezTo>
                                <a:cubicBezTo>
                                  <a:pt x="18" y="54"/>
                                  <a:pt x="18" y="51"/>
                                  <a:pt x="16" y="50"/>
                                </a:cubicBezTo>
                                <a:cubicBezTo>
                                  <a:pt x="15" y="49"/>
                                  <a:pt x="13" y="49"/>
                                  <a:pt x="13" y="48"/>
                                </a:cubicBezTo>
                                <a:cubicBezTo>
                                  <a:pt x="13" y="45"/>
                                  <a:pt x="17" y="45"/>
                                  <a:pt x="19" y="42"/>
                                </a:cubicBezTo>
                                <a:cubicBezTo>
                                  <a:pt x="20" y="40"/>
                                  <a:pt x="21" y="39"/>
                                  <a:pt x="21" y="36"/>
                                </a:cubicBezTo>
                                <a:cubicBezTo>
                                  <a:pt x="21" y="30"/>
                                  <a:pt x="24" y="26"/>
                                  <a:pt x="24" y="19"/>
                                </a:cubicBezTo>
                                <a:cubicBezTo>
                                  <a:pt x="24" y="17"/>
                                  <a:pt x="21" y="16"/>
                                  <a:pt x="21" y="14"/>
                                </a:cubicBezTo>
                                <a:cubicBezTo>
                                  <a:pt x="21" y="12"/>
                                  <a:pt x="21" y="12"/>
                                  <a:pt x="21" y="10"/>
                                </a:cubicBezTo>
                                <a:cubicBezTo>
                                  <a:pt x="23" y="10"/>
                                  <a:pt x="24" y="10"/>
                                  <a:pt x="25" y="10"/>
                                </a:cubicBezTo>
                                <a:cubicBezTo>
                                  <a:pt x="27" y="10"/>
                                  <a:pt x="27" y="12"/>
                                  <a:pt x="28" y="12"/>
                                </a:cubicBezTo>
                                <a:cubicBezTo>
                                  <a:pt x="29" y="12"/>
                                  <a:pt x="29" y="11"/>
                                  <a:pt x="30" y="10"/>
                                </a:cubicBezTo>
                                <a:cubicBezTo>
                                  <a:pt x="30" y="7"/>
                                  <a:pt x="30" y="4"/>
                                  <a:pt x="31" y="0"/>
                                </a:cubicBezTo>
                                <a:close/>
                              </a:path>
                            </a:pathLst>
                          </a:custGeom>
                          <a:solidFill>
                            <a:schemeClr val="accent5"/>
                          </a:solid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7" name="Freeform 18"/>
                          <p:cNvSpPr>
                            <a:spLocks/>
                          </p:cNvSpPr>
                          <p:nvPr/>
                        </p:nvSpPr>
                        <p:spPr bwMode="auto">
                          <a:xfrm>
                            <a:off x="4322489" y="2695747"/>
                            <a:ext cx="371468" cy="411171"/>
                          </a:xfrm>
                          <a:custGeom>
                            <a:avLst/>
                            <a:gdLst>
                              <a:gd name="T0" fmla="*/ 170 w 182"/>
                              <a:gd name="T1" fmla="*/ 187 h 202"/>
                              <a:gd name="T2" fmla="*/ 169 w 182"/>
                              <a:gd name="T3" fmla="*/ 189 h 202"/>
                              <a:gd name="T4" fmla="*/ 169 w 182"/>
                              <a:gd name="T5" fmla="*/ 189 h 202"/>
                              <a:gd name="T6" fmla="*/ 157 w 182"/>
                              <a:gd name="T7" fmla="*/ 189 h 202"/>
                              <a:gd name="T8" fmla="*/ 152 w 182"/>
                              <a:gd name="T9" fmla="*/ 193 h 202"/>
                              <a:gd name="T10" fmla="*/ 142 w 182"/>
                              <a:gd name="T11" fmla="*/ 202 h 202"/>
                              <a:gd name="T12" fmla="*/ 142 w 182"/>
                              <a:gd name="T13" fmla="*/ 202 h 202"/>
                              <a:gd name="T14" fmla="*/ 86 w 182"/>
                              <a:gd name="T15" fmla="*/ 182 h 202"/>
                              <a:gd name="T16" fmla="*/ 64 w 182"/>
                              <a:gd name="T17" fmla="*/ 138 h 202"/>
                              <a:gd name="T18" fmla="*/ 27 w 182"/>
                              <a:gd name="T19" fmla="*/ 104 h 202"/>
                              <a:gd name="T20" fmla="*/ 0 w 182"/>
                              <a:gd name="T21" fmla="*/ 97 h 202"/>
                              <a:gd name="T22" fmla="*/ 0 w 182"/>
                              <a:gd name="T23" fmla="*/ 97 h 202"/>
                              <a:gd name="T24" fmla="*/ 2 w 182"/>
                              <a:gd name="T25" fmla="*/ 60 h 202"/>
                              <a:gd name="T26" fmla="*/ 2 w 182"/>
                              <a:gd name="T27" fmla="*/ 60 h 202"/>
                              <a:gd name="T28" fmla="*/ 73 w 182"/>
                              <a:gd name="T29" fmla="*/ 48 h 202"/>
                              <a:gd name="T30" fmla="*/ 93 w 182"/>
                              <a:gd name="T31" fmla="*/ 12 h 202"/>
                              <a:gd name="T32" fmla="*/ 102 w 182"/>
                              <a:gd name="T33" fmla="*/ 12 h 202"/>
                              <a:gd name="T34" fmla="*/ 110 w 182"/>
                              <a:gd name="T35" fmla="*/ 7 h 202"/>
                              <a:gd name="T36" fmla="*/ 120 w 182"/>
                              <a:gd name="T37" fmla="*/ 1 h 202"/>
                              <a:gd name="T38" fmla="*/ 120 w 182"/>
                              <a:gd name="T39" fmla="*/ 1 h 202"/>
                              <a:gd name="T40" fmla="*/ 131 w 182"/>
                              <a:gd name="T41" fmla="*/ 0 h 202"/>
                              <a:gd name="T42" fmla="*/ 139 w 182"/>
                              <a:gd name="T43" fmla="*/ 7 h 202"/>
                              <a:gd name="T44" fmla="*/ 149 w 182"/>
                              <a:gd name="T45" fmla="*/ 8 h 202"/>
                              <a:gd name="T46" fmla="*/ 150 w 182"/>
                              <a:gd name="T47" fmla="*/ 10 h 202"/>
                              <a:gd name="T48" fmla="*/ 147 w 182"/>
                              <a:gd name="T49" fmla="*/ 18 h 202"/>
                              <a:gd name="T50" fmla="*/ 148 w 182"/>
                              <a:gd name="T51" fmla="*/ 20 h 202"/>
                              <a:gd name="T52" fmla="*/ 153 w 182"/>
                              <a:gd name="T53" fmla="*/ 20 h 202"/>
                              <a:gd name="T54" fmla="*/ 164 w 182"/>
                              <a:gd name="T55" fmla="*/ 21 h 202"/>
                              <a:gd name="T56" fmla="*/ 164 w 182"/>
                              <a:gd name="T57" fmla="*/ 21 h 202"/>
                              <a:gd name="T58" fmla="*/ 164 w 182"/>
                              <a:gd name="T59" fmla="*/ 22 h 202"/>
                              <a:gd name="T60" fmla="*/ 163 w 182"/>
                              <a:gd name="T61" fmla="*/ 30 h 202"/>
                              <a:gd name="T62" fmla="*/ 172 w 182"/>
                              <a:gd name="T63" fmla="*/ 44 h 202"/>
                              <a:gd name="T64" fmla="*/ 167 w 182"/>
                              <a:gd name="T65" fmla="*/ 46 h 202"/>
                              <a:gd name="T66" fmla="*/ 167 w 182"/>
                              <a:gd name="T67" fmla="*/ 49 h 202"/>
                              <a:gd name="T68" fmla="*/ 172 w 182"/>
                              <a:gd name="T69" fmla="*/ 60 h 202"/>
                              <a:gd name="T70" fmla="*/ 170 w 182"/>
                              <a:gd name="T71" fmla="*/ 61 h 202"/>
                              <a:gd name="T72" fmla="*/ 165 w 182"/>
                              <a:gd name="T73" fmla="*/ 64 h 202"/>
                              <a:gd name="T74" fmla="*/ 164 w 182"/>
                              <a:gd name="T75" fmla="*/ 69 h 202"/>
                              <a:gd name="T76" fmla="*/ 160 w 182"/>
                              <a:gd name="T77" fmla="*/ 70 h 202"/>
                              <a:gd name="T78" fmla="*/ 158 w 182"/>
                              <a:gd name="T79" fmla="*/ 76 h 202"/>
                              <a:gd name="T80" fmla="*/ 151 w 182"/>
                              <a:gd name="T81" fmla="*/ 80 h 202"/>
                              <a:gd name="T82" fmla="*/ 150 w 182"/>
                              <a:gd name="T83" fmla="*/ 87 h 202"/>
                              <a:gd name="T84" fmla="*/ 149 w 182"/>
                              <a:gd name="T85" fmla="*/ 91 h 202"/>
                              <a:gd name="T86" fmla="*/ 149 w 182"/>
                              <a:gd name="T87" fmla="*/ 98 h 202"/>
                              <a:gd name="T88" fmla="*/ 155 w 182"/>
                              <a:gd name="T89" fmla="*/ 103 h 202"/>
                              <a:gd name="T90" fmla="*/ 161 w 182"/>
                              <a:gd name="T91" fmla="*/ 112 h 202"/>
                              <a:gd name="T92" fmla="*/ 172 w 182"/>
                              <a:gd name="T93" fmla="*/ 120 h 202"/>
                              <a:gd name="T94" fmla="*/ 174 w 182"/>
                              <a:gd name="T95" fmla="*/ 130 h 202"/>
                              <a:gd name="T96" fmla="*/ 178 w 182"/>
                              <a:gd name="T97" fmla="*/ 134 h 202"/>
                              <a:gd name="T98" fmla="*/ 182 w 182"/>
                              <a:gd name="T99" fmla="*/ 149 h 202"/>
                              <a:gd name="T100" fmla="*/ 182 w 182"/>
                              <a:gd name="T101" fmla="*/ 159 h 202"/>
                              <a:gd name="T102" fmla="*/ 177 w 182"/>
                              <a:gd name="T103" fmla="*/ 164 h 202"/>
                              <a:gd name="T104" fmla="*/ 177 w 182"/>
                              <a:gd name="T105" fmla="*/ 174 h 202"/>
                              <a:gd name="T106" fmla="*/ 172 w 182"/>
                              <a:gd name="T107" fmla="*/ 182 h 202"/>
                              <a:gd name="T108" fmla="*/ 170 w 182"/>
                              <a:gd name="T109" fmla="*/ 18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202">
                                <a:moveTo>
                                  <a:pt x="170" y="187"/>
                                </a:moveTo>
                                <a:cubicBezTo>
                                  <a:pt x="169" y="187"/>
                                  <a:pt x="169" y="188"/>
                                  <a:pt x="169" y="189"/>
                                </a:cubicBezTo>
                                <a:cubicBezTo>
                                  <a:pt x="169" y="189"/>
                                  <a:pt x="169" y="189"/>
                                  <a:pt x="169" y="189"/>
                                </a:cubicBezTo>
                                <a:cubicBezTo>
                                  <a:pt x="165" y="190"/>
                                  <a:pt x="161" y="189"/>
                                  <a:pt x="157" y="189"/>
                                </a:cubicBezTo>
                                <a:cubicBezTo>
                                  <a:pt x="154" y="189"/>
                                  <a:pt x="153" y="191"/>
                                  <a:pt x="152" y="193"/>
                                </a:cubicBezTo>
                                <a:cubicBezTo>
                                  <a:pt x="148" y="196"/>
                                  <a:pt x="147" y="200"/>
                                  <a:pt x="142" y="202"/>
                                </a:cubicBezTo>
                                <a:cubicBezTo>
                                  <a:pt x="142" y="202"/>
                                  <a:pt x="142" y="202"/>
                                  <a:pt x="142" y="202"/>
                                </a:cubicBezTo>
                                <a:cubicBezTo>
                                  <a:pt x="86" y="182"/>
                                  <a:pt x="86" y="182"/>
                                  <a:pt x="86" y="182"/>
                                </a:cubicBezTo>
                                <a:cubicBezTo>
                                  <a:pt x="64" y="138"/>
                                  <a:pt x="64" y="138"/>
                                  <a:pt x="64" y="138"/>
                                </a:cubicBezTo>
                                <a:cubicBezTo>
                                  <a:pt x="27" y="104"/>
                                  <a:pt x="27" y="104"/>
                                  <a:pt x="27" y="104"/>
                                </a:cubicBezTo>
                                <a:cubicBezTo>
                                  <a:pt x="0" y="97"/>
                                  <a:pt x="0" y="97"/>
                                  <a:pt x="0" y="97"/>
                                </a:cubicBezTo>
                                <a:cubicBezTo>
                                  <a:pt x="0" y="97"/>
                                  <a:pt x="0" y="97"/>
                                  <a:pt x="0" y="97"/>
                                </a:cubicBezTo>
                                <a:cubicBezTo>
                                  <a:pt x="2" y="60"/>
                                  <a:pt x="2" y="60"/>
                                  <a:pt x="2" y="60"/>
                                </a:cubicBezTo>
                                <a:cubicBezTo>
                                  <a:pt x="2" y="60"/>
                                  <a:pt x="2" y="60"/>
                                  <a:pt x="2" y="60"/>
                                </a:cubicBezTo>
                                <a:cubicBezTo>
                                  <a:pt x="73" y="48"/>
                                  <a:pt x="73" y="48"/>
                                  <a:pt x="73" y="48"/>
                                </a:cubicBezTo>
                                <a:cubicBezTo>
                                  <a:pt x="85" y="36"/>
                                  <a:pt x="87" y="27"/>
                                  <a:pt x="93" y="12"/>
                                </a:cubicBezTo>
                                <a:cubicBezTo>
                                  <a:pt x="102" y="12"/>
                                  <a:pt x="102" y="12"/>
                                  <a:pt x="102" y="12"/>
                                </a:cubicBezTo>
                                <a:cubicBezTo>
                                  <a:pt x="105" y="12"/>
                                  <a:pt x="107" y="9"/>
                                  <a:pt x="110" y="7"/>
                                </a:cubicBezTo>
                                <a:cubicBezTo>
                                  <a:pt x="113" y="4"/>
                                  <a:pt x="117" y="5"/>
                                  <a:pt x="120" y="1"/>
                                </a:cubicBezTo>
                                <a:cubicBezTo>
                                  <a:pt x="120" y="1"/>
                                  <a:pt x="120" y="1"/>
                                  <a:pt x="120" y="1"/>
                                </a:cubicBezTo>
                                <a:cubicBezTo>
                                  <a:pt x="124" y="1"/>
                                  <a:pt x="127" y="0"/>
                                  <a:pt x="131" y="0"/>
                                </a:cubicBezTo>
                                <a:cubicBezTo>
                                  <a:pt x="135" y="0"/>
                                  <a:pt x="136" y="5"/>
                                  <a:pt x="139" y="7"/>
                                </a:cubicBezTo>
                                <a:cubicBezTo>
                                  <a:pt x="143" y="8"/>
                                  <a:pt x="146" y="7"/>
                                  <a:pt x="149" y="8"/>
                                </a:cubicBezTo>
                                <a:cubicBezTo>
                                  <a:pt x="150" y="9"/>
                                  <a:pt x="150" y="9"/>
                                  <a:pt x="150" y="10"/>
                                </a:cubicBezTo>
                                <a:cubicBezTo>
                                  <a:pt x="150" y="13"/>
                                  <a:pt x="147" y="15"/>
                                  <a:pt x="147" y="18"/>
                                </a:cubicBezTo>
                                <a:cubicBezTo>
                                  <a:pt x="147" y="19"/>
                                  <a:pt x="148" y="19"/>
                                  <a:pt x="148" y="20"/>
                                </a:cubicBezTo>
                                <a:cubicBezTo>
                                  <a:pt x="150" y="20"/>
                                  <a:pt x="151" y="20"/>
                                  <a:pt x="153" y="20"/>
                                </a:cubicBezTo>
                                <a:cubicBezTo>
                                  <a:pt x="157" y="20"/>
                                  <a:pt x="160" y="21"/>
                                  <a:pt x="164" y="21"/>
                                </a:cubicBezTo>
                                <a:cubicBezTo>
                                  <a:pt x="164" y="21"/>
                                  <a:pt x="164" y="21"/>
                                  <a:pt x="164" y="21"/>
                                </a:cubicBezTo>
                                <a:cubicBezTo>
                                  <a:pt x="164" y="21"/>
                                  <a:pt x="164" y="22"/>
                                  <a:pt x="164" y="22"/>
                                </a:cubicBezTo>
                                <a:cubicBezTo>
                                  <a:pt x="164" y="25"/>
                                  <a:pt x="163" y="27"/>
                                  <a:pt x="163" y="30"/>
                                </a:cubicBezTo>
                                <a:cubicBezTo>
                                  <a:pt x="163" y="36"/>
                                  <a:pt x="168" y="39"/>
                                  <a:pt x="172" y="44"/>
                                </a:cubicBezTo>
                                <a:cubicBezTo>
                                  <a:pt x="171" y="46"/>
                                  <a:pt x="169" y="46"/>
                                  <a:pt x="167" y="46"/>
                                </a:cubicBezTo>
                                <a:cubicBezTo>
                                  <a:pt x="167" y="49"/>
                                  <a:pt x="167" y="49"/>
                                  <a:pt x="167" y="49"/>
                                </a:cubicBezTo>
                                <a:cubicBezTo>
                                  <a:pt x="167" y="54"/>
                                  <a:pt x="172" y="55"/>
                                  <a:pt x="172" y="60"/>
                                </a:cubicBezTo>
                                <a:cubicBezTo>
                                  <a:pt x="172" y="61"/>
                                  <a:pt x="171" y="61"/>
                                  <a:pt x="170" y="61"/>
                                </a:cubicBezTo>
                                <a:cubicBezTo>
                                  <a:pt x="169" y="63"/>
                                  <a:pt x="167" y="63"/>
                                  <a:pt x="165" y="64"/>
                                </a:cubicBezTo>
                                <a:cubicBezTo>
                                  <a:pt x="165" y="66"/>
                                  <a:pt x="166" y="68"/>
                                  <a:pt x="164" y="69"/>
                                </a:cubicBezTo>
                                <a:cubicBezTo>
                                  <a:pt x="163" y="70"/>
                                  <a:pt x="161" y="70"/>
                                  <a:pt x="160" y="70"/>
                                </a:cubicBezTo>
                                <a:cubicBezTo>
                                  <a:pt x="158" y="71"/>
                                  <a:pt x="159" y="74"/>
                                  <a:pt x="158" y="76"/>
                                </a:cubicBezTo>
                                <a:cubicBezTo>
                                  <a:pt x="156" y="79"/>
                                  <a:pt x="153" y="78"/>
                                  <a:pt x="151" y="80"/>
                                </a:cubicBezTo>
                                <a:cubicBezTo>
                                  <a:pt x="149" y="82"/>
                                  <a:pt x="150" y="84"/>
                                  <a:pt x="150" y="87"/>
                                </a:cubicBezTo>
                                <a:cubicBezTo>
                                  <a:pt x="150" y="88"/>
                                  <a:pt x="149" y="89"/>
                                  <a:pt x="149" y="91"/>
                                </a:cubicBezTo>
                                <a:cubicBezTo>
                                  <a:pt x="149" y="94"/>
                                  <a:pt x="148" y="96"/>
                                  <a:pt x="149" y="98"/>
                                </a:cubicBezTo>
                                <a:cubicBezTo>
                                  <a:pt x="151" y="101"/>
                                  <a:pt x="154" y="100"/>
                                  <a:pt x="155" y="103"/>
                                </a:cubicBezTo>
                                <a:cubicBezTo>
                                  <a:pt x="157" y="107"/>
                                  <a:pt x="157" y="110"/>
                                  <a:pt x="161" y="112"/>
                                </a:cubicBezTo>
                                <a:cubicBezTo>
                                  <a:pt x="164" y="116"/>
                                  <a:pt x="168" y="116"/>
                                  <a:pt x="172" y="120"/>
                                </a:cubicBezTo>
                                <a:cubicBezTo>
                                  <a:pt x="174" y="123"/>
                                  <a:pt x="173" y="126"/>
                                  <a:pt x="174" y="130"/>
                                </a:cubicBezTo>
                                <a:cubicBezTo>
                                  <a:pt x="175" y="132"/>
                                  <a:pt x="177" y="132"/>
                                  <a:pt x="178" y="134"/>
                                </a:cubicBezTo>
                                <a:cubicBezTo>
                                  <a:pt x="181" y="139"/>
                                  <a:pt x="182" y="143"/>
                                  <a:pt x="182" y="149"/>
                                </a:cubicBezTo>
                                <a:cubicBezTo>
                                  <a:pt x="182" y="159"/>
                                  <a:pt x="182" y="159"/>
                                  <a:pt x="182" y="159"/>
                                </a:cubicBezTo>
                                <a:cubicBezTo>
                                  <a:pt x="180" y="160"/>
                                  <a:pt x="177" y="161"/>
                                  <a:pt x="177" y="164"/>
                                </a:cubicBezTo>
                                <a:cubicBezTo>
                                  <a:pt x="177" y="174"/>
                                  <a:pt x="177" y="174"/>
                                  <a:pt x="177" y="174"/>
                                </a:cubicBezTo>
                                <a:cubicBezTo>
                                  <a:pt x="175" y="177"/>
                                  <a:pt x="172" y="178"/>
                                  <a:pt x="172" y="182"/>
                                </a:cubicBezTo>
                                <a:cubicBezTo>
                                  <a:pt x="172" y="184"/>
                                  <a:pt x="171" y="186"/>
                                  <a:pt x="170" y="187"/>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8" name="Freeform 22"/>
                          <p:cNvSpPr>
                            <a:spLocks noEditPoints="1"/>
                          </p:cNvSpPr>
                          <p:nvPr/>
                        </p:nvSpPr>
                        <p:spPr bwMode="auto">
                          <a:xfrm>
                            <a:off x="4271690" y="3646679"/>
                            <a:ext cx="536565" cy="361957"/>
                          </a:xfrm>
                          <a:custGeom>
                            <a:avLst/>
                            <a:gdLst>
                              <a:gd name="T0" fmla="*/ 243 w 263"/>
                              <a:gd name="T1" fmla="*/ 169 h 178"/>
                              <a:gd name="T2" fmla="*/ 244 w 263"/>
                              <a:gd name="T3" fmla="*/ 174 h 178"/>
                              <a:gd name="T4" fmla="*/ 251 w 263"/>
                              <a:gd name="T5" fmla="*/ 177 h 178"/>
                              <a:gd name="T6" fmla="*/ 260 w 263"/>
                              <a:gd name="T7" fmla="*/ 176 h 178"/>
                              <a:gd name="T8" fmla="*/ 261 w 263"/>
                              <a:gd name="T9" fmla="*/ 172 h 178"/>
                              <a:gd name="T10" fmla="*/ 254 w 263"/>
                              <a:gd name="T11" fmla="*/ 170 h 178"/>
                              <a:gd name="T12" fmla="*/ 6 w 263"/>
                              <a:gd name="T13" fmla="*/ 16 h 178"/>
                              <a:gd name="T14" fmla="*/ 20 w 263"/>
                              <a:gd name="T15" fmla="*/ 14 h 178"/>
                              <a:gd name="T16" fmla="*/ 35 w 263"/>
                              <a:gd name="T17" fmla="*/ 14 h 178"/>
                              <a:gd name="T18" fmla="*/ 53 w 263"/>
                              <a:gd name="T19" fmla="*/ 17 h 178"/>
                              <a:gd name="T20" fmla="*/ 80 w 263"/>
                              <a:gd name="T21" fmla="*/ 20 h 178"/>
                              <a:gd name="T22" fmla="*/ 91 w 263"/>
                              <a:gd name="T23" fmla="*/ 38 h 178"/>
                              <a:gd name="T24" fmla="*/ 110 w 263"/>
                              <a:gd name="T25" fmla="*/ 33 h 178"/>
                              <a:gd name="T26" fmla="*/ 136 w 263"/>
                              <a:gd name="T27" fmla="*/ 7 h 178"/>
                              <a:gd name="T28" fmla="*/ 181 w 263"/>
                              <a:gd name="T29" fmla="*/ 0 h 178"/>
                              <a:gd name="T30" fmla="*/ 213 w 263"/>
                              <a:gd name="T31" fmla="*/ 2 h 178"/>
                              <a:gd name="T32" fmla="*/ 231 w 263"/>
                              <a:gd name="T33" fmla="*/ 5 h 178"/>
                              <a:gd name="T34" fmla="*/ 246 w 263"/>
                              <a:gd name="T35" fmla="*/ 72 h 178"/>
                              <a:gd name="T36" fmla="*/ 239 w 263"/>
                              <a:gd name="T37" fmla="*/ 69 h 178"/>
                              <a:gd name="T38" fmla="*/ 224 w 263"/>
                              <a:gd name="T39" fmla="*/ 77 h 178"/>
                              <a:gd name="T40" fmla="*/ 223 w 263"/>
                              <a:gd name="T41" fmla="*/ 88 h 178"/>
                              <a:gd name="T42" fmla="*/ 214 w 263"/>
                              <a:gd name="T43" fmla="*/ 92 h 178"/>
                              <a:gd name="T44" fmla="*/ 192 w 263"/>
                              <a:gd name="T45" fmla="*/ 95 h 178"/>
                              <a:gd name="T46" fmla="*/ 182 w 263"/>
                              <a:gd name="T47" fmla="*/ 96 h 178"/>
                              <a:gd name="T48" fmla="*/ 174 w 263"/>
                              <a:gd name="T49" fmla="*/ 98 h 178"/>
                              <a:gd name="T50" fmla="*/ 161 w 263"/>
                              <a:gd name="T51" fmla="*/ 94 h 178"/>
                              <a:gd name="T52" fmla="*/ 153 w 263"/>
                              <a:gd name="T53" fmla="*/ 99 h 178"/>
                              <a:gd name="T54" fmla="*/ 143 w 263"/>
                              <a:gd name="T55" fmla="*/ 102 h 178"/>
                              <a:gd name="T56" fmla="*/ 127 w 263"/>
                              <a:gd name="T57" fmla="*/ 108 h 178"/>
                              <a:gd name="T58" fmla="*/ 115 w 263"/>
                              <a:gd name="T59" fmla="*/ 107 h 178"/>
                              <a:gd name="T60" fmla="*/ 92 w 263"/>
                              <a:gd name="T61" fmla="*/ 112 h 178"/>
                              <a:gd name="T62" fmla="*/ 85 w 263"/>
                              <a:gd name="T63" fmla="*/ 111 h 178"/>
                              <a:gd name="T64" fmla="*/ 77 w 263"/>
                              <a:gd name="T65" fmla="*/ 109 h 178"/>
                              <a:gd name="T66" fmla="*/ 67 w 263"/>
                              <a:gd name="T67" fmla="*/ 107 h 178"/>
                              <a:gd name="T68" fmla="*/ 54 w 263"/>
                              <a:gd name="T69" fmla="*/ 113 h 178"/>
                              <a:gd name="T70" fmla="*/ 38 w 263"/>
                              <a:gd name="T71" fmla="*/ 115 h 178"/>
                              <a:gd name="T72" fmla="*/ 20 w 263"/>
                              <a:gd name="T73" fmla="*/ 109 h 178"/>
                              <a:gd name="T74" fmla="*/ 9 w 263"/>
                              <a:gd name="T75" fmla="*/ 102 h 178"/>
                              <a:gd name="T76" fmla="*/ 6 w 263"/>
                              <a:gd name="T77" fmla="*/ 83 h 178"/>
                              <a:gd name="T78" fmla="*/ 3 w 263"/>
                              <a:gd name="T79" fmla="*/ 73 h 178"/>
                              <a:gd name="T80" fmla="*/ 3 w 263"/>
                              <a:gd name="T81" fmla="*/ 52 h 178"/>
                              <a:gd name="T82" fmla="*/ 0 w 263"/>
                              <a:gd name="T83" fmla="*/ 43 h 178"/>
                              <a:gd name="T84" fmla="*/ 4 w 263"/>
                              <a:gd name="T85" fmla="*/ 36 h 178"/>
                              <a:gd name="T86" fmla="*/ 6 w 263"/>
                              <a:gd name="T87" fmla="*/ 2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3" h="178">
                                <a:moveTo>
                                  <a:pt x="245" y="167"/>
                                </a:moveTo>
                                <a:cubicBezTo>
                                  <a:pt x="244" y="167"/>
                                  <a:pt x="243" y="168"/>
                                  <a:pt x="243" y="169"/>
                                </a:cubicBezTo>
                                <a:cubicBezTo>
                                  <a:pt x="242" y="170"/>
                                  <a:pt x="241" y="170"/>
                                  <a:pt x="241" y="171"/>
                                </a:cubicBezTo>
                                <a:cubicBezTo>
                                  <a:pt x="241" y="173"/>
                                  <a:pt x="243" y="173"/>
                                  <a:pt x="244" y="174"/>
                                </a:cubicBezTo>
                                <a:cubicBezTo>
                                  <a:pt x="245" y="175"/>
                                  <a:pt x="245" y="176"/>
                                  <a:pt x="246" y="177"/>
                                </a:cubicBezTo>
                                <a:cubicBezTo>
                                  <a:pt x="251" y="177"/>
                                  <a:pt x="251" y="177"/>
                                  <a:pt x="251" y="177"/>
                                </a:cubicBezTo>
                                <a:cubicBezTo>
                                  <a:pt x="252" y="177"/>
                                  <a:pt x="253" y="178"/>
                                  <a:pt x="254" y="178"/>
                                </a:cubicBezTo>
                                <a:cubicBezTo>
                                  <a:pt x="257" y="178"/>
                                  <a:pt x="258" y="177"/>
                                  <a:pt x="260" y="176"/>
                                </a:cubicBezTo>
                                <a:cubicBezTo>
                                  <a:pt x="261" y="175"/>
                                  <a:pt x="263" y="176"/>
                                  <a:pt x="263" y="174"/>
                                </a:cubicBezTo>
                                <a:cubicBezTo>
                                  <a:pt x="263" y="173"/>
                                  <a:pt x="262" y="172"/>
                                  <a:pt x="261" y="172"/>
                                </a:cubicBezTo>
                                <a:cubicBezTo>
                                  <a:pt x="260" y="172"/>
                                  <a:pt x="260" y="171"/>
                                  <a:pt x="259" y="170"/>
                                </a:cubicBezTo>
                                <a:cubicBezTo>
                                  <a:pt x="257" y="170"/>
                                  <a:pt x="256" y="170"/>
                                  <a:pt x="254" y="170"/>
                                </a:cubicBezTo>
                                <a:cubicBezTo>
                                  <a:pt x="251" y="169"/>
                                  <a:pt x="249" y="167"/>
                                  <a:pt x="245" y="167"/>
                                </a:cubicBezTo>
                                <a:close/>
                                <a:moveTo>
                                  <a:pt x="6" y="16"/>
                                </a:moveTo>
                                <a:cubicBezTo>
                                  <a:pt x="9" y="18"/>
                                  <a:pt x="12" y="19"/>
                                  <a:pt x="15" y="19"/>
                                </a:cubicBezTo>
                                <a:cubicBezTo>
                                  <a:pt x="18" y="19"/>
                                  <a:pt x="18" y="15"/>
                                  <a:pt x="20" y="14"/>
                                </a:cubicBezTo>
                                <a:cubicBezTo>
                                  <a:pt x="24" y="12"/>
                                  <a:pt x="28" y="13"/>
                                  <a:pt x="32" y="10"/>
                                </a:cubicBezTo>
                                <a:cubicBezTo>
                                  <a:pt x="33" y="12"/>
                                  <a:pt x="34" y="13"/>
                                  <a:pt x="35" y="14"/>
                                </a:cubicBezTo>
                                <a:cubicBezTo>
                                  <a:pt x="46" y="14"/>
                                  <a:pt x="46" y="14"/>
                                  <a:pt x="46" y="14"/>
                                </a:cubicBezTo>
                                <a:cubicBezTo>
                                  <a:pt x="49" y="14"/>
                                  <a:pt x="50" y="16"/>
                                  <a:pt x="53" y="17"/>
                                </a:cubicBezTo>
                                <a:cubicBezTo>
                                  <a:pt x="60" y="19"/>
                                  <a:pt x="65" y="19"/>
                                  <a:pt x="73" y="20"/>
                                </a:cubicBezTo>
                                <a:cubicBezTo>
                                  <a:pt x="75" y="20"/>
                                  <a:pt x="78" y="18"/>
                                  <a:pt x="80" y="20"/>
                                </a:cubicBezTo>
                                <a:cubicBezTo>
                                  <a:pt x="82" y="21"/>
                                  <a:pt x="81" y="24"/>
                                  <a:pt x="82" y="26"/>
                                </a:cubicBezTo>
                                <a:cubicBezTo>
                                  <a:pt x="85" y="31"/>
                                  <a:pt x="87" y="34"/>
                                  <a:pt x="91" y="38"/>
                                </a:cubicBezTo>
                                <a:cubicBezTo>
                                  <a:pt x="95" y="38"/>
                                  <a:pt x="97" y="38"/>
                                  <a:pt x="101" y="37"/>
                                </a:cubicBezTo>
                                <a:cubicBezTo>
                                  <a:pt x="104" y="36"/>
                                  <a:pt x="108" y="36"/>
                                  <a:pt x="110" y="33"/>
                                </a:cubicBezTo>
                                <a:cubicBezTo>
                                  <a:pt x="112" y="29"/>
                                  <a:pt x="111" y="26"/>
                                  <a:pt x="114" y="22"/>
                                </a:cubicBezTo>
                                <a:cubicBezTo>
                                  <a:pt x="121" y="14"/>
                                  <a:pt x="127" y="11"/>
                                  <a:pt x="136" y="7"/>
                                </a:cubicBezTo>
                                <a:cubicBezTo>
                                  <a:pt x="142" y="4"/>
                                  <a:pt x="145" y="1"/>
                                  <a:pt x="151" y="1"/>
                                </a:cubicBezTo>
                                <a:cubicBezTo>
                                  <a:pt x="162" y="1"/>
                                  <a:pt x="169" y="0"/>
                                  <a:pt x="181" y="0"/>
                                </a:cubicBezTo>
                                <a:cubicBezTo>
                                  <a:pt x="190" y="0"/>
                                  <a:pt x="194" y="2"/>
                                  <a:pt x="203" y="2"/>
                                </a:cubicBezTo>
                                <a:cubicBezTo>
                                  <a:pt x="213" y="2"/>
                                  <a:pt x="213" y="2"/>
                                  <a:pt x="213" y="2"/>
                                </a:cubicBezTo>
                                <a:cubicBezTo>
                                  <a:pt x="220" y="2"/>
                                  <a:pt x="224" y="5"/>
                                  <a:pt x="231" y="5"/>
                                </a:cubicBezTo>
                                <a:cubicBezTo>
                                  <a:pt x="231" y="5"/>
                                  <a:pt x="231" y="5"/>
                                  <a:pt x="231" y="5"/>
                                </a:cubicBezTo>
                                <a:cubicBezTo>
                                  <a:pt x="246" y="72"/>
                                  <a:pt x="246" y="72"/>
                                  <a:pt x="246" y="72"/>
                                </a:cubicBezTo>
                                <a:cubicBezTo>
                                  <a:pt x="246" y="72"/>
                                  <a:pt x="246" y="72"/>
                                  <a:pt x="246" y="72"/>
                                </a:cubicBezTo>
                                <a:cubicBezTo>
                                  <a:pt x="246" y="72"/>
                                  <a:pt x="245" y="72"/>
                                  <a:pt x="244" y="71"/>
                                </a:cubicBezTo>
                                <a:cubicBezTo>
                                  <a:pt x="242" y="70"/>
                                  <a:pt x="241" y="69"/>
                                  <a:pt x="239" y="69"/>
                                </a:cubicBezTo>
                                <a:cubicBezTo>
                                  <a:pt x="235" y="69"/>
                                  <a:pt x="233" y="71"/>
                                  <a:pt x="229" y="73"/>
                                </a:cubicBezTo>
                                <a:cubicBezTo>
                                  <a:pt x="227" y="74"/>
                                  <a:pt x="226" y="75"/>
                                  <a:pt x="224" y="77"/>
                                </a:cubicBezTo>
                                <a:cubicBezTo>
                                  <a:pt x="223" y="78"/>
                                  <a:pt x="222" y="79"/>
                                  <a:pt x="222" y="81"/>
                                </a:cubicBezTo>
                                <a:cubicBezTo>
                                  <a:pt x="222" y="84"/>
                                  <a:pt x="223" y="85"/>
                                  <a:pt x="223" y="88"/>
                                </a:cubicBezTo>
                                <a:cubicBezTo>
                                  <a:pt x="223" y="89"/>
                                  <a:pt x="223" y="89"/>
                                  <a:pt x="223" y="90"/>
                                </a:cubicBezTo>
                                <a:cubicBezTo>
                                  <a:pt x="219" y="90"/>
                                  <a:pt x="218" y="91"/>
                                  <a:pt x="214" y="92"/>
                                </a:cubicBezTo>
                                <a:cubicBezTo>
                                  <a:pt x="197" y="95"/>
                                  <a:pt x="197" y="95"/>
                                  <a:pt x="197" y="95"/>
                                </a:cubicBezTo>
                                <a:cubicBezTo>
                                  <a:pt x="192" y="95"/>
                                  <a:pt x="192" y="95"/>
                                  <a:pt x="192" y="95"/>
                                </a:cubicBezTo>
                                <a:cubicBezTo>
                                  <a:pt x="190" y="95"/>
                                  <a:pt x="189" y="94"/>
                                  <a:pt x="187" y="94"/>
                                </a:cubicBezTo>
                                <a:cubicBezTo>
                                  <a:pt x="185" y="94"/>
                                  <a:pt x="183" y="94"/>
                                  <a:pt x="182" y="96"/>
                                </a:cubicBezTo>
                                <a:cubicBezTo>
                                  <a:pt x="180" y="97"/>
                                  <a:pt x="179" y="98"/>
                                  <a:pt x="177" y="98"/>
                                </a:cubicBezTo>
                                <a:cubicBezTo>
                                  <a:pt x="176" y="98"/>
                                  <a:pt x="175" y="98"/>
                                  <a:pt x="174" y="98"/>
                                </a:cubicBezTo>
                                <a:cubicBezTo>
                                  <a:pt x="171" y="97"/>
                                  <a:pt x="169" y="97"/>
                                  <a:pt x="166" y="96"/>
                                </a:cubicBezTo>
                                <a:cubicBezTo>
                                  <a:pt x="164" y="95"/>
                                  <a:pt x="163" y="94"/>
                                  <a:pt x="161" y="94"/>
                                </a:cubicBezTo>
                                <a:cubicBezTo>
                                  <a:pt x="159" y="94"/>
                                  <a:pt x="157" y="95"/>
                                  <a:pt x="156" y="96"/>
                                </a:cubicBezTo>
                                <a:cubicBezTo>
                                  <a:pt x="155" y="97"/>
                                  <a:pt x="154" y="98"/>
                                  <a:pt x="153" y="99"/>
                                </a:cubicBezTo>
                                <a:cubicBezTo>
                                  <a:pt x="151" y="99"/>
                                  <a:pt x="150" y="99"/>
                                  <a:pt x="148" y="100"/>
                                </a:cubicBezTo>
                                <a:cubicBezTo>
                                  <a:pt x="146" y="100"/>
                                  <a:pt x="145" y="101"/>
                                  <a:pt x="143" y="102"/>
                                </a:cubicBezTo>
                                <a:cubicBezTo>
                                  <a:pt x="138" y="105"/>
                                  <a:pt x="136" y="108"/>
                                  <a:pt x="131" y="108"/>
                                </a:cubicBezTo>
                                <a:cubicBezTo>
                                  <a:pt x="130" y="108"/>
                                  <a:pt x="129" y="108"/>
                                  <a:pt x="127" y="108"/>
                                </a:cubicBezTo>
                                <a:cubicBezTo>
                                  <a:pt x="123" y="108"/>
                                  <a:pt x="123" y="108"/>
                                  <a:pt x="123" y="108"/>
                                </a:cubicBezTo>
                                <a:cubicBezTo>
                                  <a:pt x="120" y="107"/>
                                  <a:pt x="118" y="107"/>
                                  <a:pt x="115" y="107"/>
                                </a:cubicBezTo>
                                <a:cubicBezTo>
                                  <a:pt x="109" y="107"/>
                                  <a:pt x="105" y="109"/>
                                  <a:pt x="99" y="110"/>
                                </a:cubicBezTo>
                                <a:cubicBezTo>
                                  <a:pt x="96" y="111"/>
                                  <a:pt x="95" y="112"/>
                                  <a:pt x="92" y="112"/>
                                </a:cubicBezTo>
                                <a:cubicBezTo>
                                  <a:pt x="89" y="112"/>
                                  <a:pt x="89" y="112"/>
                                  <a:pt x="89" y="112"/>
                                </a:cubicBezTo>
                                <a:cubicBezTo>
                                  <a:pt x="87" y="112"/>
                                  <a:pt x="86" y="112"/>
                                  <a:pt x="85" y="111"/>
                                </a:cubicBezTo>
                                <a:cubicBezTo>
                                  <a:pt x="84" y="110"/>
                                  <a:pt x="84" y="109"/>
                                  <a:pt x="83" y="109"/>
                                </a:cubicBezTo>
                                <a:cubicBezTo>
                                  <a:pt x="77" y="109"/>
                                  <a:pt x="77" y="109"/>
                                  <a:pt x="77" y="109"/>
                                </a:cubicBezTo>
                                <a:cubicBezTo>
                                  <a:pt x="75" y="109"/>
                                  <a:pt x="74" y="109"/>
                                  <a:pt x="72" y="109"/>
                                </a:cubicBezTo>
                                <a:cubicBezTo>
                                  <a:pt x="70" y="108"/>
                                  <a:pt x="69" y="107"/>
                                  <a:pt x="67" y="107"/>
                                </a:cubicBezTo>
                                <a:cubicBezTo>
                                  <a:pt x="64" y="107"/>
                                  <a:pt x="62" y="109"/>
                                  <a:pt x="60" y="111"/>
                                </a:cubicBezTo>
                                <a:cubicBezTo>
                                  <a:pt x="58" y="112"/>
                                  <a:pt x="56" y="112"/>
                                  <a:pt x="54" y="113"/>
                                </a:cubicBezTo>
                                <a:cubicBezTo>
                                  <a:pt x="51" y="114"/>
                                  <a:pt x="50" y="116"/>
                                  <a:pt x="46" y="116"/>
                                </a:cubicBezTo>
                                <a:cubicBezTo>
                                  <a:pt x="43" y="116"/>
                                  <a:pt x="42" y="115"/>
                                  <a:pt x="38" y="115"/>
                                </a:cubicBezTo>
                                <a:cubicBezTo>
                                  <a:pt x="31" y="115"/>
                                  <a:pt x="31" y="115"/>
                                  <a:pt x="31" y="115"/>
                                </a:cubicBezTo>
                                <a:cubicBezTo>
                                  <a:pt x="26" y="115"/>
                                  <a:pt x="24" y="112"/>
                                  <a:pt x="20" y="109"/>
                                </a:cubicBezTo>
                                <a:cubicBezTo>
                                  <a:pt x="17" y="107"/>
                                  <a:pt x="15" y="108"/>
                                  <a:pt x="12" y="107"/>
                                </a:cubicBezTo>
                                <a:cubicBezTo>
                                  <a:pt x="10" y="105"/>
                                  <a:pt x="10" y="104"/>
                                  <a:pt x="9" y="102"/>
                                </a:cubicBezTo>
                                <a:cubicBezTo>
                                  <a:pt x="7" y="97"/>
                                  <a:pt x="6" y="94"/>
                                  <a:pt x="6" y="89"/>
                                </a:cubicBezTo>
                                <a:cubicBezTo>
                                  <a:pt x="6" y="87"/>
                                  <a:pt x="6" y="85"/>
                                  <a:pt x="6" y="83"/>
                                </a:cubicBezTo>
                                <a:cubicBezTo>
                                  <a:pt x="6" y="78"/>
                                  <a:pt x="6" y="78"/>
                                  <a:pt x="6" y="78"/>
                                </a:cubicBezTo>
                                <a:cubicBezTo>
                                  <a:pt x="6" y="76"/>
                                  <a:pt x="3" y="75"/>
                                  <a:pt x="3" y="73"/>
                                </a:cubicBezTo>
                                <a:cubicBezTo>
                                  <a:pt x="3" y="59"/>
                                  <a:pt x="3" y="59"/>
                                  <a:pt x="3" y="59"/>
                                </a:cubicBezTo>
                                <a:cubicBezTo>
                                  <a:pt x="3" y="52"/>
                                  <a:pt x="3" y="52"/>
                                  <a:pt x="3" y="52"/>
                                </a:cubicBezTo>
                                <a:cubicBezTo>
                                  <a:pt x="3" y="46"/>
                                  <a:pt x="3" y="46"/>
                                  <a:pt x="3" y="46"/>
                                </a:cubicBezTo>
                                <a:cubicBezTo>
                                  <a:pt x="3" y="44"/>
                                  <a:pt x="0" y="44"/>
                                  <a:pt x="0" y="43"/>
                                </a:cubicBezTo>
                                <a:cubicBezTo>
                                  <a:pt x="0" y="41"/>
                                  <a:pt x="2" y="41"/>
                                  <a:pt x="3" y="41"/>
                                </a:cubicBezTo>
                                <a:cubicBezTo>
                                  <a:pt x="4" y="39"/>
                                  <a:pt x="3" y="37"/>
                                  <a:pt x="4" y="36"/>
                                </a:cubicBezTo>
                                <a:cubicBezTo>
                                  <a:pt x="6" y="32"/>
                                  <a:pt x="7" y="29"/>
                                  <a:pt x="7" y="25"/>
                                </a:cubicBezTo>
                                <a:cubicBezTo>
                                  <a:pt x="7" y="23"/>
                                  <a:pt x="6" y="22"/>
                                  <a:pt x="6" y="20"/>
                                </a:cubicBezTo>
                                <a:cubicBezTo>
                                  <a:pt x="6" y="16"/>
                                  <a:pt x="6" y="16"/>
                                  <a:pt x="6" y="16"/>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89" name="Freeform 23"/>
                          <p:cNvSpPr>
                            <a:spLocks/>
                          </p:cNvSpPr>
                          <p:nvPr/>
                        </p:nvSpPr>
                        <p:spPr bwMode="auto">
                          <a:xfrm>
                            <a:off x="4743169" y="3405374"/>
                            <a:ext cx="373056" cy="387358"/>
                          </a:xfrm>
                          <a:custGeom>
                            <a:avLst/>
                            <a:gdLst>
                              <a:gd name="T0" fmla="*/ 119 w 183"/>
                              <a:gd name="T1" fmla="*/ 2 h 190"/>
                              <a:gd name="T2" fmla="*/ 123 w 183"/>
                              <a:gd name="T3" fmla="*/ 22 h 190"/>
                              <a:gd name="T4" fmla="*/ 137 w 183"/>
                              <a:gd name="T5" fmla="*/ 37 h 190"/>
                              <a:gd name="T6" fmla="*/ 167 w 183"/>
                              <a:gd name="T7" fmla="*/ 55 h 190"/>
                              <a:gd name="T8" fmla="*/ 176 w 183"/>
                              <a:gd name="T9" fmla="*/ 70 h 190"/>
                              <a:gd name="T10" fmla="*/ 183 w 183"/>
                              <a:gd name="T11" fmla="*/ 75 h 190"/>
                              <a:gd name="T12" fmla="*/ 177 w 183"/>
                              <a:gd name="T13" fmla="*/ 90 h 190"/>
                              <a:gd name="T14" fmla="*/ 159 w 183"/>
                              <a:gd name="T15" fmla="*/ 107 h 190"/>
                              <a:gd name="T16" fmla="*/ 148 w 183"/>
                              <a:gd name="T17" fmla="*/ 118 h 190"/>
                              <a:gd name="T18" fmla="*/ 143 w 183"/>
                              <a:gd name="T19" fmla="*/ 121 h 190"/>
                              <a:gd name="T20" fmla="*/ 140 w 183"/>
                              <a:gd name="T21" fmla="*/ 115 h 190"/>
                              <a:gd name="T22" fmla="*/ 133 w 183"/>
                              <a:gd name="T23" fmla="*/ 123 h 190"/>
                              <a:gd name="T24" fmla="*/ 125 w 183"/>
                              <a:gd name="T25" fmla="*/ 132 h 190"/>
                              <a:gd name="T26" fmla="*/ 128 w 183"/>
                              <a:gd name="T27" fmla="*/ 149 h 190"/>
                              <a:gd name="T28" fmla="*/ 117 w 183"/>
                              <a:gd name="T29" fmla="*/ 156 h 190"/>
                              <a:gd name="T30" fmla="*/ 105 w 183"/>
                              <a:gd name="T31" fmla="*/ 160 h 190"/>
                              <a:gd name="T32" fmla="*/ 89 w 183"/>
                              <a:gd name="T33" fmla="*/ 176 h 190"/>
                              <a:gd name="T34" fmla="*/ 74 w 183"/>
                              <a:gd name="T35" fmla="*/ 175 h 190"/>
                              <a:gd name="T36" fmla="*/ 68 w 183"/>
                              <a:gd name="T37" fmla="*/ 183 h 190"/>
                              <a:gd name="T38" fmla="*/ 56 w 183"/>
                              <a:gd name="T39" fmla="*/ 189 h 190"/>
                              <a:gd name="T40" fmla="*/ 50 w 183"/>
                              <a:gd name="T41" fmla="*/ 186 h 190"/>
                              <a:gd name="T42" fmla="*/ 31 w 183"/>
                              <a:gd name="T43" fmla="*/ 187 h 190"/>
                              <a:gd name="T44" fmla="*/ 15 w 183"/>
                              <a:gd name="T45" fmla="*/ 190 h 190"/>
                              <a:gd name="T46" fmla="*/ 0 w 183"/>
                              <a:gd name="T47" fmla="*/ 123 h 190"/>
                              <a:gd name="T48" fmla="*/ 17 w 183"/>
                              <a:gd name="T49" fmla="*/ 121 h 190"/>
                              <a:gd name="T50" fmla="*/ 44 w 183"/>
                              <a:gd name="T51" fmla="*/ 119 h 190"/>
                              <a:gd name="T52" fmla="*/ 84 w 183"/>
                              <a:gd name="T53" fmla="*/ 110 h 190"/>
                              <a:gd name="T54" fmla="*/ 101 w 183"/>
                              <a:gd name="T55" fmla="*/ 70 h 190"/>
                              <a:gd name="T56" fmla="*/ 89 w 183"/>
                              <a:gd name="T57" fmla="*/ 55 h 190"/>
                              <a:gd name="T58" fmla="*/ 92 w 183"/>
                              <a:gd name="T59" fmla="*/ 48 h 190"/>
                              <a:gd name="T60" fmla="*/ 102 w 183"/>
                              <a:gd name="T61" fmla="*/ 9 h 190"/>
                              <a:gd name="T62" fmla="*/ 119 w 183"/>
                              <a:gd name="T6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3" h="190">
                                <a:moveTo>
                                  <a:pt x="119" y="0"/>
                                </a:moveTo>
                                <a:cubicBezTo>
                                  <a:pt x="119" y="2"/>
                                  <a:pt x="119" y="2"/>
                                  <a:pt x="119" y="2"/>
                                </a:cubicBezTo>
                                <a:cubicBezTo>
                                  <a:pt x="119" y="5"/>
                                  <a:pt x="119" y="7"/>
                                  <a:pt x="117" y="10"/>
                                </a:cubicBezTo>
                                <a:cubicBezTo>
                                  <a:pt x="118" y="15"/>
                                  <a:pt x="120" y="18"/>
                                  <a:pt x="123" y="22"/>
                                </a:cubicBezTo>
                                <a:cubicBezTo>
                                  <a:pt x="126" y="27"/>
                                  <a:pt x="128" y="30"/>
                                  <a:pt x="133" y="33"/>
                                </a:cubicBezTo>
                                <a:cubicBezTo>
                                  <a:pt x="135" y="34"/>
                                  <a:pt x="135" y="35"/>
                                  <a:pt x="137" y="37"/>
                                </a:cubicBezTo>
                                <a:cubicBezTo>
                                  <a:pt x="141" y="39"/>
                                  <a:pt x="144" y="40"/>
                                  <a:pt x="147" y="43"/>
                                </a:cubicBezTo>
                                <a:cubicBezTo>
                                  <a:pt x="155" y="49"/>
                                  <a:pt x="160" y="49"/>
                                  <a:pt x="167" y="55"/>
                                </a:cubicBezTo>
                                <a:cubicBezTo>
                                  <a:pt x="170" y="57"/>
                                  <a:pt x="170" y="61"/>
                                  <a:pt x="172" y="64"/>
                                </a:cubicBezTo>
                                <a:cubicBezTo>
                                  <a:pt x="174" y="66"/>
                                  <a:pt x="175" y="68"/>
                                  <a:pt x="176" y="70"/>
                                </a:cubicBezTo>
                                <a:cubicBezTo>
                                  <a:pt x="176" y="72"/>
                                  <a:pt x="177" y="75"/>
                                  <a:pt x="179" y="75"/>
                                </a:cubicBezTo>
                                <a:cubicBezTo>
                                  <a:pt x="183" y="75"/>
                                  <a:pt x="183" y="75"/>
                                  <a:pt x="183" y="75"/>
                                </a:cubicBezTo>
                                <a:cubicBezTo>
                                  <a:pt x="183" y="76"/>
                                  <a:pt x="183" y="76"/>
                                  <a:pt x="183" y="77"/>
                                </a:cubicBezTo>
                                <a:cubicBezTo>
                                  <a:pt x="183" y="82"/>
                                  <a:pt x="180" y="85"/>
                                  <a:pt x="177" y="90"/>
                                </a:cubicBezTo>
                                <a:cubicBezTo>
                                  <a:pt x="175" y="94"/>
                                  <a:pt x="174" y="97"/>
                                  <a:pt x="170" y="99"/>
                                </a:cubicBezTo>
                                <a:cubicBezTo>
                                  <a:pt x="166" y="102"/>
                                  <a:pt x="163" y="104"/>
                                  <a:pt x="159" y="107"/>
                                </a:cubicBezTo>
                                <a:cubicBezTo>
                                  <a:pt x="156" y="109"/>
                                  <a:pt x="155" y="110"/>
                                  <a:pt x="153" y="112"/>
                                </a:cubicBezTo>
                                <a:cubicBezTo>
                                  <a:pt x="150" y="114"/>
                                  <a:pt x="148" y="115"/>
                                  <a:pt x="148" y="118"/>
                                </a:cubicBezTo>
                                <a:cubicBezTo>
                                  <a:pt x="147" y="120"/>
                                  <a:pt x="146" y="122"/>
                                  <a:pt x="145" y="123"/>
                                </a:cubicBezTo>
                                <a:cubicBezTo>
                                  <a:pt x="144" y="122"/>
                                  <a:pt x="144" y="122"/>
                                  <a:pt x="143" y="121"/>
                                </a:cubicBezTo>
                                <a:cubicBezTo>
                                  <a:pt x="142" y="121"/>
                                  <a:pt x="141" y="121"/>
                                  <a:pt x="141" y="120"/>
                                </a:cubicBezTo>
                                <a:cubicBezTo>
                                  <a:pt x="140" y="119"/>
                                  <a:pt x="142" y="115"/>
                                  <a:pt x="140" y="115"/>
                                </a:cubicBezTo>
                                <a:cubicBezTo>
                                  <a:pt x="138" y="115"/>
                                  <a:pt x="138" y="117"/>
                                  <a:pt x="137" y="118"/>
                                </a:cubicBezTo>
                                <a:cubicBezTo>
                                  <a:pt x="136" y="120"/>
                                  <a:pt x="134" y="121"/>
                                  <a:pt x="133" y="123"/>
                                </a:cubicBezTo>
                                <a:cubicBezTo>
                                  <a:pt x="131" y="125"/>
                                  <a:pt x="131" y="127"/>
                                  <a:pt x="129" y="129"/>
                                </a:cubicBezTo>
                                <a:cubicBezTo>
                                  <a:pt x="128" y="130"/>
                                  <a:pt x="125" y="130"/>
                                  <a:pt x="125" y="132"/>
                                </a:cubicBezTo>
                                <a:cubicBezTo>
                                  <a:pt x="125" y="135"/>
                                  <a:pt x="126" y="137"/>
                                  <a:pt x="127" y="140"/>
                                </a:cubicBezTo>
                                <a:cubicBezTo>
                                  <a:pt x="127" y="143"/>
                                  <a:pt x="127" y="146"/>
                                  <a:pt x="128" y="149"/>
                                </a:cubicBezTo>
                                <a:cubicBezTo>
                                  <a:pt x="129" y="151"/>
                                  <a:pt x="130" y="152"/>
                                  <a:pt x="131" y="154"/>
                                </a:cubicBezTo>
                                <a:cubicBezTo>
                                  <a:pt x="125" y="155"/>
                                  <a:pt x="122" y="156"/>
                                  <a:pt x="117" y="156"/>
                                </a:cubicBezTo>
                                <a:cubicBezTo>
                                  <a:pt x="113" y="156"/>
                                  <a:pt x="110" y="154"/>
                                  <a:pt x="107" y="157"/>
                                </a:cubicBezTo>
                                <a:cubicBezTo>
                                  <a:pt x="106" y="158"/>
                                  <a:pt x="106" y="159"/>
                                  <a:pt x="105" y="160"/>
                                </a:cubicBezTo>
                                <a:cubicBezTo>
                                  <a:pt x="102" y="163"/>
                                  <a:pt x="100" y="165"/>
                                  <a:pt x="98" y="168"/>
                                </a:cubicBezTo>
                                <a:cubicBezTo>
                                  <a:pt x="95" y="172"/>
                                  <a:pt x="93" y="176"/>
                                  <a:pt x="89" y="176"/>
                                </a:cubicBezTo>
                                <a:cubicBezTo>
                                  <a:pt x="86" y="176"/>
                                  <a:pt x="85" y="174"/>
                                  <a:pt x="82" y="174"/>
                                </a:cubicBezTo>
                                <a:cubicBezTo>
                                  <a:pt x="79" y="174"/>
                                  <a:pt x="77" y="175"/>
                                  <a:pt x="74" y="175"/>
                                </a:cubicBezTo>
                                <a:cubicBezTo>
                                  <a:pt x="72" y="176"/>
                                  <a:pt x="69" y="176"/>
                                  <a:pt x="69" y="179"/>
                                </a:cubicBezTo>
                                <a:cubicBezTo>
                                  <a:pt x="68" y="181"/>
                                  <a:pt x="69" y="182"/>
                                  <a:pt x="68" y="183"/>
                                </a:cubicBezTo>
                                <a:cubicBezTo>
                                  <a:pt x="67" y="186"/>
                                  <a:pt x="63" y="185"/>
                                  <a:pt x="61" y="186"/>
                                </a:cubicBezTo>
                                <a:cubicBezTo>
                                  <a:pt x="59" y="187"/>
                                  <a:pt x="58" y="189"/>
                                  <a:pt x="56" y="189"/>
                                </a:cubicBezTo>
                                <a:cubicBezTo>
                                  <a:pt x="53" y="189"/>
                                  <a:pt x="53" y="189"/>
                                  <a:pt x="53" y="189"/>
                                </a:cubicBezTo>
                                <a:cubicBezTo>
                                  <a:pt x="51" y="189"/>
                                  <a:pt x="51" y="186"/>
                                  <a:pt x="50" y="186"/>
                                </a:cubicBezTo>
                                <a:cubicBezTo>
                                  <a:pt x="47" y="184"/>
                                  <a:pt x="45" y="185"/>
                                  <a:pt x="43" y="185"/>
                                </a:cubicBezTo>
                                <a:cubicBezTo>
                                  <a:pt x="38" y="185"/>
                                  <a:pt x="35" y="185"/>
                                  <a:pt x="31" y="187"/>
                                </a:cubicBezTo>
                                <a:cubicBezTo>
                                  <a:pt x="27" y="188"/>
                                  <a:pt x="24" y="190"/>
                                  <a:pt x="20" y="190"/>
                                </a:cubicBezTo>
                                <a:cubicBezTo>
                                  <a:pt x="18" y="190"/>
                                  <a:pt x="17" y="190"/>
                                  <a:pt x="15" y="190"/>
                                </a:cubicBezTo>
                                <a:cubicBezTo>
                                  <a:pt x="15" y="190"/>
                                  <a:pt x="15" y="190"/>
                                  <a:pt x="15" y="190"/>
                                </a:cubicBezTo>
                                <a:cubicBezTo>
                                  <a:pt x="0" y="123"/>
                                  <a:pt x="0" y="123"/>
                                  <a:pt x="0" y="123"/>
                                </a:cubicBezTo>
                                <a:cubicBezTo>
                                  <a:pt x="0" y="123"/>
                                  <a:pt x="0" y="123"/>
                                  <a:pt x="0" y="123"/>
                                </a:cubicBezTo>
                                <a:cubicBezTo>
                                  <a:pt x="6" y="121"/>
                                  <a:pt x="10" y="123"/>
                                  <a:pt x="17" y="121"/>
                                </a:cubicBezTo>
                                <a:cubicBezTo>
                                  <a:pt x="20" y="120"/>
                                  <a:pt x="23" y="119"/>
                                  <a:pt x="27" y="119"/>
                                </a:cubicBezTo>
                                <a:cubicBezTo>
                                  <a:pt x="44" y="119"/>
                                  <a:pt x="44" y="119"/>
                                  <a:pt x="44" y="119"/>
                                </a:cubicBezTo>
                                <a:cubicBezTo>
                                  <a:pt x="54" y="119"/>
                                  <a:pt x="60" y="118"/>
                                  <a:pt x="70" y="116"/>
                                </a:cubicBezTo>
                                <a:cubicBezTo>
                                  <a:pt x="76" y="115"/>
                                  <a:pt x="82" y="116"/>
                                  <a:pt x="84" y="110"/>
                                </a:cubicBezTo>
                                <a:cubicBezTo>
                                  <a:pt x="85" y="108"/>
                                  <a:pt x="87" y="107"/>
                                  <a:pt x="88" y="104"/>
                                </a:cubicBezTo>
                                <a:cubicBezTo>
                                  <a:pt x="94" y="91"/>
                                  <a:pt x="101" y="84"/>
                                  <a:pt x="101" y="70"/>
                                </a:cubicBezTo>
                                <a:cubicBezTo>
                                  <a:pt x="101" y="68"/>
                                  <a:pt x="100" y="67"/>
                                  <a:pt x="98" y="65"/>
                                </a:cubicBezTo>
                                <a:cubicBezTo>
                                  <a:pt x="94" y="62"/>
                                  <a:pt x="92" y="60"/>
                                  <a:pt x="89" y="55"/>
                                </a:cubicBezTo>
                                <a:cubicBezTo>
                                  <a:pt x="89" y="55"/>
                                  <a:pt x="89" y="55"/>
                                  <a:pt x="89" y="55"/>
                                </a:cubicBezTo>
                                <a:cubicBezTo>
                                  <a:pt x="89" y="52"/>
                                  <a:pt x="91" y="51"/>
                                  <a:pt x="92" y="48"/>
                                </a:cubicBezTo>
                                <a:cubicBezTo>
                                  <a:pt x="95" y="41"/>
                                  <a:pt x="95" y="35"/>
                                  <a:pt x="96" y="27"/>
                                </a:cubicBezTo>
                                <a:cubicBezTo>
                                  <a:pt x="98" y="20"/>
                                  <a:pt x="97" y="14"/>
                                  <a:pt x="102" y="9"/>
                                </a:cubicBezTo>
                                <a:cubicBezTo>
                                  <a:pt x="104" y="7"/>
                                  <a:pt x="106" y="8"/>
                                  <a:pt x="108" y="7"/>
                                </a:cubicBezTo>
                                <a:cubicBezTo>
                                  <a:pt x="113" y="6"/>
                                  <a:pt x="114" y="3"/>
                                  <a:pt x="119" y="0"/>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0" name="Freeform 27"/>
                          <p:cNvSpPr>
                            <a:spLocks/>
                          </p:cNvSpPr>
                          <p:nvPr/>
                        </p:nvSpPr>
                        <p:spPr bwMode="auto">
                          <a:xfrm>
                            <a:off x="4933665" y="2009933"/>
                            <a:ext cx="1373162" cy="690576"/>
                          </a:xfrm>
                          <a:custGeom>
                            <a:avLst/>
                            <a:gdLst>
                              <a:gd name="T0" fmla="*/ 38 w 674"/>
                              <a:gd name="T1" fmla="*/ 152 h 339"/>
                              <a:gd name="T2" fmla="*/ 68 w 674"/>
                              <a:gd name="T3" fmla="*/ 147 h 339"/>
                              <a:gd name="T4" fmla="*/ 95 w 674"/>
                              <a:gd name="T5" fmla="*/ 166 h 339"/>
                              <a:gd name="T6" fmla="*/ 88 w 674"/>
                              <a:gd name="T7" fmla="*/ 189 h 339"/>
                              <a:gd name="T8" fmla="*/ 80 w 674"/>
                              <a:gd name="T9" fmla="*/ 196 h 339"/>
                              <a:gd name="T10" fmla="*/ 53 w 674"/>
                              <a:gd name="T11" fmla="*/ 191 h 339"/>
                              <a:gd name="T12" fmla="*/ 50 w 674"/>
                              <a:gd name="T13" fmla="*/ 198 h 339"/>
                              <a:gd name="T14" fmla="*/ 46 w 674"/>
                              <a:gd name="T15" fmla="*/ 208 h 339"/>
                              <a:gd name="T16" fmla="*/ 30 w 674"/>
                              <a:gd name="T17" fmla="*/ 208 h 339"/>
                              <a:gd name="T18" fmla="*/ 37 w 674"/>
                              <a:gd name="T19" fmla="*/ 225 h 339"/>
                              <a:gd name="T20" fmla="*/ 43 w 674"/>
                              <a:gd name="T21" fmla="*/ 247 h 339"/>
                              <a:gd name="T22" fmla="*/ 53 w 674"/>
                              <a:gd name="T23" fmla="*/ 262 h 339"/>
                              <a:gd name="T24" fmla="*/ 91 w 674"/>
                              <a:gd name="T25" fmla="*/ 297 h 339"/>
                              <a:gd name="T26" fmla="*/ 181 w 674"/>
                              <a:gd name="T27" fmla="*/ 208 h 339"/>
                              <a:gd name="T28" fmla="*/ 195 w 674"/>
                              <a:gd name="T29" fmla="*/ 202 h 339"/>
                              <a:gd name="T30" fmla="*/ 217 w 674"/>
                              <a:gd name="T31" fmla="*/ 202 h 339"/>
                              <a:gd name="T32" fmla="*/ 199 w 674"/>
                              <a:gd name="T33" fmla="*/ 218 h 339"/>
                              <a:gd name="T34" fmla="*/ 213 w 674"/>
                              <a:gd name="T35" fmla="*/ 246 h 339"/>
                              <a:gd name="T36" fmla="*/ 250 w 674"/>
                              <a:gd name="T37" fmla="*/ 267 h 339"/>
                              <a:gd name="T38" fmla="*/ 290 w 674"/>
                              <a:gd name="T39" fmla="*/ 294 h 339"/>
                              <a:gd name="T40" fmla="*/ 299 w 674"/>
                              <a:gd name="T41" fmla="*/ 319 h 339"/>
                              <a:gd name="T42" fmla="*/ 340 w 674"/>
                              <a:gd name="T43" fmla="*/ 329 h 339"/>
                              <a:gd name="T44" fmla="*/ 393 w 674"/>
                              <a:gd name="T45" fmla="*/ 299 h 339"/>
                              <a:gd name="T46" fmla="*/ 427 w 674"/>
                              <a:gd name="T47" fmla="*/ 292 h 339"/>
                              <a:gd name="T48" fmla="*/ 491 w 674"/>
                              <a:gd name="T49" fmla="*/ 301 h 339"/>
                              <a:gd name="T50" fmla="*/ 537 w 674"/>
                              <a:gd name="T51" fmla="*/ 303 h 339"/>
                              <a:gd name="T52" fmla="*/ 565 w 674"/>
                              <a:gd name="T53" fmla="*/ 295 h 339"/>
                              <a:gd name="T54" fmla="*/ 562 w 674"/>
                              <a:gd name="T55" fmla="*/ 256 h 339"/>
                              <a:gd name="T56" fmla="*/ 578 w 674"/>
                              <a:gd name="T57" fmla="*/ 247 h 339"/>
                              <a:gd name="T58" fmla="*/ 602 w 674"/>
                              <a:gd name="T59" fmla="*/ 242 h 339"/>
                              <a:gd name="T60" fmla="*/ 607 w 674"/>
                              <a:gd name="T61" fmla="*/ 214 h 339"/>
                              <a:gd name="T62" fmla="*/ 634 w 674"/>
                              <a:gd name="T63" fmla="*/ 207 h 339"/>
                              <a:gd name="T64" fmla="*/ 654 w 674"/>
                              <a:gd name="T65" fmla="*/ 165 h 339"/>
                              <a:gd name="T66" fmla="*/ 667 w 674"/>
                              <a:gd name="T67" fmla="*/ 137 h 339"/>
                              <a:gd name="T68" fmla="*/ 646 w 674"/>
                              <a:gd name="T69" fmla="*/ 146 h 339"/>
                              <a:gd name="T70" fmla="*/ 597 w 674"/>
                              <a:gd name="T71" fmla="*/ 109 h 339"/>
                              <a:gd name="T72" fmla="*/ 562 w 674"/>
                              <a:gd name="T73" fmla="*/ 104 h 339"/>
                              <a:gd name="T74" fmla="*/ 529 w 674"/>
                              <a:gd name="T75" fmla="*/ 69 h 339"/>
                              <a:gd name="T76" fmla="*/ 498 w 674"/>
                              <a:gd name="T77" fmla="*/ 27 h 339"/>
                              <a:gd name="T78" fmla="*/ 469 w 674"/>
                              <a:gd name="T79" fmla="*/ 40 h 339"/>
                              <a:gd name="T80" fmla="*/ 449 w 674"/>
                              <a:gd name="T81" fmla="*/ 47 h 339"/>
                              <a:gd name="T82" fmla="*/ 434 w 674"/>
                              <a:gd name="T83" fmla="*/ 37 h 339"/>
                              <a:gd name="T84" fmla="*/ 416 w 674"/>
                              <a:gd name="T85" fmla="*/ 19 h 339"/>
                              <a:gd name="T86" fmla="*/ 375 w 674"/>
                              <a:gd name="T87" fmla="*/ 6 h 339"/>
                              <a:gd name="T88" fmla="*/ 310 w 674"/>
                              <a:gd name="T89" fmla="*/ 16 h 339"/>
                              <a:gd name="T90" fmla="*/ 272 w 674"/>
                              <a:gd name="T91" fmla="*/ 20 h 339"/>
                              <a:gd name="T92" fmla="*/ 277 w 674"/>
                              <a:gd name="T93" fmla="*/ 44 h 339"/>
                              <a:gd name="T94" fmla="*/ 256 w 674"/>
                              <a:gd name="T95" fmla="*/ 70 h 339"/>
                              <a:gd name="T96" fmla="*/ 258 w 674"/>
                              <a:gd name="T97" fmla="*/ 101 h 339"/>
                              <a:gd name="T98" fmla="*/ 223 w 674"/>
                              <a:gd name="T99" fmla="*/ 97 h 339"/>
                              <a:gd name="T100" fmla="*/ 196 w 674"/>
                              <a:gd name="T101" fmla="*/ 76 h 339"/>
                              <a:gd name="T102" fmla="*/ 152 w 674"/>
                              <a:gd name="T103" fmla="*/ 66 h 339"/>
                              <a:gd name="T104" fmla="*/ 121 w 674"/>
                              <a:gd name="T105" fmla="*/ 44 h 339"/>
                              <a:gd name="T106" fmla="*/ 94 w 674"/>
                              <a:gd name="T107" fmla="*/ 44 h 339"/>
                              <a:gd name="T108" fmla="*/ 62 w 674"/>
                              <a:gd name="T109" fmla="*/ 60 h 339"/>
                              <a:gd name="T110" fmla="*/ 42 w 674"/>
                              <a:gd name="T111" fmla="*/ 57 h 339"/>
                              <a:gd name="T112" fmla="*/ 21 w 674"/>
                              <a:gd name="T113" fmla="*/ 80 h 339"/>
                              <a:gd name="T114" fmla="*/ 8 w 674"/>
                              <a:gd name="T115" fmla="*/ 114 h 339"/>
                              <a:gd name="T116" fmla="*/ 25 w 674"/>
                              <a:gd name="T117" fmla="*/ 14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4" h="339">
                                <a:moveTo>
                                  <a:pt x="25" y="150"/>
                                </a:moveTo>
                                <a:cubicBezTo>
                                  <a:pt x="26" y="150"/>
                                  <a:pt x="27" y="150"/>
                                  <a:pt x="27" y="150"/>
                                </a:cubicBezTo>
                                <a:cubicBezTo>
                                  <a:pt x="29" y="150"/>
                                  <a:pt x="30" y="150"/>
                                  <a:pt x="32" y="150"/>
                                </a:cubicBezTo>
                                <a:cubicBezTo>
                                  <a:pt x="34" y="150"/>
                                  <a:pt x="34" y="152"/>
                                  <a:pt x="36" y="152"/>
                                </a:cubicBezTo>
                                <a:cubicBezTo>
                                  <a:pt x="37" y="152"/>
                                  <a:pt x="37" y="152"/>
                                  <a:pt x="38" y="152"/>
                                </a:cubicBezTo>
                                <a:cubicBezTo>
                                  <a:pt x="42" y="152"/>
                                  <a:pt x="42" y="152"/>
                                  <a:pt x="42" y="152"/>
                                </a:cubicBezTo>
                                <a:cubicBezTo>
                                  <a:pt x="44" y="152"/>
                                  <a:pt x="46" y="151"/>
                                  <a:pt x="48" y="150"/>
                                </a:cubicBezTo>
                                <a:cubicBezTo>
                                  <a:pt x="51" y="149"/>
                                  <a:pt x="52" y="149"/>
                                  <a:pt x="55" y="147"/>
                                </a:cubicBezTo>
                                <a:cubicBezTo>
                                  <a:pt x="57" y="146"/>
                                  <a:pt x="57" y="144"/>
                                  <a:pt x="59" y="144"/>
                                </a:cubicBezTo>
                                <a:cubicBezTo>
                                  <a:pt x="63" y="144"/>
                                  <a:pt x="65" y="146"/>
                                  <a:pt x="68" y="147"/>
                                </a:cubicBezTo>
                                <a:cubicBezTo>
                                  <a:pt x="71" y="148"/>
                                  <a:pt x="72" y="149"/>
                                  <a:pt x="74" y="151"/>
                                </a:cubicBezTo>
                                <a:cubicBezTo>
                                  <a:pt x="77" y="154"/>
                                  <a:pt x="80" y="154"/>
                                  <a:pt x="84" y="155"/>
                                </a:cubicBezTo>
                                <a:cubicBezTo>
                                  <a:pt x="87" y="156"/>
                                  <a:pt x="88" y="157"/>
                                  <a:pt x="92" y="159"/>
                                </a:cubicBezTo>
                                <a:cubicBezTo>
                                  <a:pt x="94" y="160"/>
                                  <a:pt x="97" y="160"/>
                                  <a:pt x="97" y="163"/>
                                </a:cubicBezTo>
                                <a:cubicBezTo>
                                  <a:pt x="97" y="165"/>
                                  <a:pt x="95" y="165"/>
                                  <a:pt x="95" y="166"/>
                                </a:cubicBezTo>
                                <a:cubicBezTo>
                                  <a:pt x="94" y="168"/>
                                  <a:pt x="94" y="169"/>
                                  <a:pt x="94" y="171"/>
                                </a:cubicBezTo>
                                <a:cubicBezTo>
                                  <a:pt x="95" y="176"/>
                                  <a:pt x="95" y="176"/>
                                  <a:pt x="95" y="176"/>
                                </a:cubicBezTo>
                                <a:cubicBezTo>
                                  <a:pt x="94" y="179"/>
                                  <a:pt x="93" y="181"/>
                                  <a:pt x="91" y="182"/>
                                </a:cubicBezTo>
                                <a:cubicBezTo>
                                  <a:pt x="90" y="184"/>
                                  <a:pt x="91" y="186"/>
                                  <a:pt x="90" y="188"/>
                                </a:cubicBezTo>
                                <a:cubicBezTo>
                                  <a:pt x="89" y="189"/>
                                  <a:pt x="89" y="189"/>
                                  <a:pt x="88" y="189"/>
                                </a:cubicBezTo>
                                <a:cubicBezTo>
                                  <a:pt x="86" y="191"/>
                                  <a:pt x="85" y="193"/>
                                  <a:pt x="84" y="195"/>
                                </a:cubicBezTo>
                                <a:cubicBezTo>
                                  <a:pt x="87" y="196"/>
                                  <a:pt x="87" y="199"/>
                                  <a:pt x="87" y="201"/>
                                </a:cubicBezTo>
                                <a:cubicBezTo>
                                  <a:pt x="87" y="202"/>
                                  <a:pt x="87" y="203"/>
                                  <a:pt x="87" y="204"/>
                                </a:cubicBezTo>
                                <a:cubicBezTo>
                                  <a:pt x="86" y="204"/>
                                  <a:pt x="86" y="204"/>
                                  <a:pt x="86" y="204"/>
                                </a:cubicBezTo>
                                <a:cubicBezTo>
                                  <a:pt x="84" y="200"/>
                                  <a:pt x="84" y="196"/>
                                  <a:pt x="80" y="196"/>
                                </a:cubicBezTo>
                                <a:cubicBezTo>
                                  <a:pt x="74" y="196"/>
                                  <a:pt x="74" y="196"/>
                                  <a:pt x="74" y="196"/>
                                </a:cubicBezTo>
                                <a:cubicBezTo>
                                  <a:pt x="71" y="196"/>
                                  <a:pt x="69" y="196"/>
                                  <a:pt x="66" y="194"/>
                                </a:cubicBezTo>
                                <a:cubicBezTo>
                                  <a:pt x="64" y="193"/>
                                  <a:pt x="64" y="189"/>
                                  <a:pt x="61" y="189"/>
                                </a:cubicBezTo>
                                <a:cubicBezTo>
                                  <a:pt x="60" y="189"/>
                                  <a:pt x="59" y="190"/>
                                  <a:pt x="57" y="190"/>
                                </a:cubicBezTo>
                                <a:cubicBezTo>
                                  <a:pt x="55" y="190"/>
                                  <a:pt x="53" y="190"/>
                                  <a:pt x="53" y="191"/>
                                </a:cubicBezTo>
                                <a:cubicBezTo>
                                  <a:pt x="53" y="193"/>
                                  <a:pt x="53" y="193"/>
                                  <a:pt x="53" y="194"/>
                                </a:cubicBezTo>
                                <a:cubicBezTo>
                                  <a:pt x="53" y="198"/>
                                  <a:pt x="53" y="198"/>
                                  <a:pt x="53" y="198"/>
                                </a:cubicBezTo>
                                <a:cubicBezTo>
                                  <a:pt x="53" y="198"/>
                                  <a:pt x="53" y="199"/>
                                  <a:pt x="53" y="199"/>
                                </a:cubicBezTo>
                                <a:cubicBezTo>
                                  <a:pt x="52" y="198"/>
                                  <a:pt x="52" y="198"/>
                                  <a:pt x="51" y="198"/>
                                </a:cubicBezTo>
                                <a:cubicBezTo>
                                  <a:pt x="50" y="198"/>
                                  <a:pt x="50" y="198"/>
                                  <a:pt x="50" y="198"/>
                                </a:cubicBezTo>
                                <a:cubicBezTo>
                                  <a:pt x="50" y="201"/>
                                  <a:pt x="50" y="201"/>
                                  <a:pt x="50" y="201"/>
                                </a:cubicBezTo>
                                <a:cubicBezTo>
                                  <a:pt x="50" y="201"/>
                                  <a:pt x="50" y="201"/>
                                  <a:pt x="50" y="202"/>
                                </a:cubicBezTo>
                                <a:cubicBezTo>
                                  <a:pt x="50" y="208"/>
                                  <a:pt x="50" y="208"/>
                                  <a:pt x="50" y="208"/>
                                </a:cubicBezTo>
                                <a:cubicBezTo>
                                  <a:pt x="50" y="208"/>
                                  <a:pt x="50" y="208"/>
                                  <a:pt x="49" y="208"/>
                                </a:cubicBezTo>
                                <a:cubicBezTo>
                                  <a:pt x="48" y="208"/>
                                  <a:pt x="47" y="209"/>
                                  <a:pt x="46" y="208"/>
                                </a:cubicBezTo>
                                <a:cubicBezTo>
                                  <a:pt x="43" y="206"/>
                                  <a:pt x="43" y="203"/>
                                  <a:pt x="40" y="203"/>
                                </a:cubicBezTo>
                                <a:cubicBezTo>
                                  <a:pt x="39" y="203"/>
                                  <a:pt x="38" y="204"/>
                                  <a:pt x="36" y="204"/>
                                </a:cubicBezTo>
                                <a:cubicBezTo>
                                  <a:pt x="34" y="204"/>
                                  <a:pt x="33" y="204"/>
                                  <a:pt x="31" y="204"/>
                                </a:cubicBezTo>
                                <a:cubicBezTo>
                                  <a:pt x="30" y="204"/>
                                  <a:pt x="28" y="204"/>
                                  <a:pt x="28" y="205"/>
                                </a:cubicBezTo>
                                <a:cubicBezTo>
                                  <a:pt x="28" y="207"/>
                                  <a:pt x="30" y="207"/>
                                  <a:pt x="30" y="208"/>
                                </a:cubicBezTo>
                                <a:cubicBezTo>
                                  <a:pt x="31" y="209"/>
                                  <a:pt x="31" y="211"/>
                                  <a:pt x="32" y="212"/>
                                </a:cubicBezTo>
                                <a:cubicBezTo>
                                  <a:pt x="33" y="213"/>
                                  <a:pt x="34" y="213"/>
                                  <a:pt x="35" y="214"/>
                                </a:cubicBezTo>
                                <a:cubicBezTo>
                                  <a:pt x="36" y="215"/>
                                  <a:pt x="35" y="216"/>
                                  <a:pt x="35" y="217"/>
                                </a:cubicBezTo>
                                <a:cubicBezTo>
                                  <a:pt x="35" y="219"/>
                                  <a:pt x="35" y="219"/>
                                  <a:pt x="35" y="221"/>
                                </a:cubicBezTo>
                                <a:cubicBezTo>
                                  <a:pt x="35" y="223"/>
                                  <a:pt x="37" y="223"/>
                                  <a:pt x="37" y="225"/>
                                </a:cubicBezTo>
                                <a:cubicBezTo>
                                  <a:pt x="37" y="227"/>
                                  <a:pt x="36" y="227"/>
                                  <a:pt x="36" y="229"/>
                                </a:cubicBezTo>
                                <a:cubicBezTo>
                                  <a:pt x="36" y="236"/>
                                  <a:pt x="36" y="236"/>
                                  <a:pt x="36" y="236"/>
                                </a:cubicBezTo>
                                <a:cubicBezTo>
                                  <a:pt x="36" y="237"/>
                                  <a:pt x="35" y="238"/>
                                  <a:pt x="35" y="239"/>
                                </a:cubicBezTo>
                                <a:cubicBezTo>
                                  <a:pt x="35" y="242"/>
                                  <a:pt x="38" y="241"/>
                                  <a:pt x="40" y="242"/>
                                </a:cubicBezTo>
                                <a:cubicBezTo>
                                  <a:pt x="42" y="242"/>
                                  <a:pt x="41" y="245"/>
                                  <a:pt x="43" y="247"/>
                                </a:cubicBezTo>
                                <a:cubicBezTo>
                                  <a:pt x="43" y="249"/>
                                  <a:pt x="45" y="249"/>
                                  <a:pt x="47" y="249"/>
                                </a:cubicBezTo>
                                <a:cubicBezTo>
                                  <a:pt x="48" y="250"/>
                                  <a:pt x="49" y="252"/>
                                  <a:pt x="50" y="253"/>
                                </a:cubicBezTo>
                                <a:cubicBezTo>
                                  <a:pt x="51" y="253"/>
                                  <a:pt x="53" y="253"/>
                                  <a:pt x="53" y="254"/>
                                </a:cubicBezTo>
                                <a:cubicBezTo>
                                  <a:pt x="53" y="255"/>
                                  <a:pt x="53" y="255"/>
                                  <a:pt x="53" y="256"/>
                                </a:cubicBezTo>
                                <a:cubicBezTo>
                                  <a:pt x="53" y="262"/>
                                  <a:pt x="53" y="262"/>
                                  <a:pt x="53" y="262"/>
                                </a:cubicBezTo>
                                <a:cubicBezTo>
                                  <a:pt x="53" y="265"/>
                                  <a:pt x="50" y="266"/>
                                  <a:pt x="49" y="269"/>
                                </a:cubicBezTo>
                                <a:cubicBezTo>
                                  <a:pt x="49" y="269"/>
                                  <a:pt x="49" y="269"/>
                                  <a:pt x="49" y="269"/>
                                </a:cubicBezTo>
                                <a:cubicBezTo>
                                  <a:pt x="78" y="267"/>
                                  <a:pt x="78" y="267"/>
                                  <a:pt x="78" y="267"/>
                                </a:cubicBezTo>
                                <a:cubicBezTo>
                                  <a:pt x="83" y="274"/>
                                  <a:pt x="83" y="278"/>
                                  <a:pt x="86" y="286"/>
                                </a:cubicBezTo>
                                <a:cubicBezTo>
                                  <a:pt x="87" y="290"/>
                                  <a:pt x="90" y="292"/>
                                  <a:pt x="91" y="297"/>
                                </a:cubicBezTo>
                                <a:cubicBezTo>
                                  <a:pt x="92" y="297"/>
                                  <a:pt x="92" y="298"/>
                                  <a:pt x="93" y="298"/>
                                </a:cubicBezTo>
                                <a:cubicBezTo>
                                  <a:pt x="94" y="298"/>
                                  <a:pt x="95" y="296"/>
                                  <a:pt x="97" y="296"/>
                                </a:cubicBezTo>
                                <a:cubicBezTo>
                                  <a:pt x="97" y="296"/>
                                  <a:pt x="97" y="296"/>
                                  <a:pt x="97" y="296"/>
                                </a:cubicBezTo>
                                <a:cubicBezTo>
                                  <a:pt x="118" y="216"/>
                                  <a:pt x="118" y="216"/>
                                  <a:pt x="118" y="216"/>
                                </a:cubicBezTo>
                                <a:cubicBezTo>
                                  <a:pt x="181" y="208"/>
                                  <a:pt x="181" y="208"/>
                                  <a:pt x="181" y="208"/>
                                </a:cubicBezTo>
                                <a:cubicBezTo>
                                  <a:pt x="181" y="208"/>
                                  <a:pt x="181" y="208"/>
                                  <a:pt x="181" y="208"/>
                                </a:cubicBezTo>
                                <a:cubicBezTo>
                                  <a:pt x="181" y="208"/>
                                  <a:pt x="181" y="208"/>
                                  <a:pt x="181" y="208"/>
                                </a:cubicBezTo>
                                <a:cubicBezTo>
                                  <a:pt x="181" y="207"/>
                                  <a:pt x="181" y="205"/>
                                  <a:pt x="183" y="205"/>
                                </a:cubicBezTo>
                                <a:cubicBezTo>
                                  <a:pt x="186" y="205"/>
                                  <a:pt x="187" y="209"/>
                                  <a:pt x="190" y="209"/>
                                </a:cubicBezTo>
                                <a:cubicBezTo>
                                  <a:pt x="193" y="209"/>
                                  <a:pt x="194" y="205"/>
                                  <a:pt x="195" y="202"/>
                                </a:cubicBezTo>
                                <a:cubicBezTo>
                                  <a:pt x="195" y="201"/>
                                  <a:pt x="194" y="198"/>
                                  <a:pt x="196" y="198"/>
                                </a:cubicBezTo>
                                <a:cubicBezTo>
                                  <a:pt x="199" y="198"/>
                                  <a:pt x="199" y="203"/>
                                  <a:pt x="202" y="203"/>
                                </a:cubicBezTo>
                                <a:cubicBezTo>
                                  <a:pt x="203" y="203"/>
                                  <a:pt x="204" y="202"/>
                                  <a:pt x="206" y="202"/>
                                </a:cubicBezTo>
                                <a:cubicBezTo>
                                  <a:pt x="210" y="201"/>
                                  <a:pt x="213" y="202"/>
                                  <a:pt x="217" y="201"/>
                                </a:cubicBezTo>
                                <a:cubicBezTo>
                                  <a:pt x="217" y="201"/>
                                  <a:pt x="217" y="202"/>
                                  <a:pt x="217" y="202"/>
                                </a:cubicBezTo>
                                <a:cubicBezTo>
                                  <a:pt x="217" y="206"/>
                                  <a:pt x="214" y="207"/>
                                  <a:pt x="212" y="208"/>
                                </a:cubicBezTo>
                                <a:cubicBezTo>
                                  <a:pt x="209" y="211"/>
                                  <a:pt x="208" y="213"/>
                                  <a:pt x="205" y="213"/>
                                </a:cubicBezTo>
                                <a:cubicBezTo>
                                  <a:pt x="203" y="213"/>
                                  <a:pt x="202" y="213"/>
                                  <a:pt x="200" y="213"/>
                                </a:cubicBezTo>
                                <a:cubicBezTo>
                                  <a:pt x="199" y="213"/>
                                  <a:pt x="199" y="213"/>
                                  <a:pt x="198" y="213"/>
                                </a:cubicBezTo>
                                <a:cubicBezTo>
                                  <a:pt x="199" y="215"/>
                                  <a:pt x="199" y="216"/>
                                  <a:pt x="199" y="218"/>
                                </a:cubicBezTo>
                                <a:cubicBezTo>
                                  <a:pt x="200" y="220"/>
                                  <a:pt x="201" y="221"/>
                                  <a:pt x="201" y="223"/>
                                </a:cubicBezTo>
                                <a:cubicBezTo>
                                  <a:pt x="201" y="224"/>
                                  <a:pt x="201" y="225"/>
                                  <a:pt x="201" y="226"/>
                                </a:cubicBezTo>
                                <a:cubicBezTo>
                                  <a:pt x="201" y="226"/>
                                  <a:pt x="201" y="226"/>
                                  <a:pt x="201" y="226"/>
                                </a:cubicBezTo>
                                <a:cubicBezTo>
                                  <a:pt x="203" y="231"/>
                                  <a:pt x="206" y="232"/>
                                  <a:pt x="209" y="235"/>
                                </a:cubicBezTo>
                                <a:cubicBezTo>
                                  <a:pt x="212" y="239"/>
                                  <a:pt x="211" y="242"/>
                                  <a:pt x="213" y="246"/>
                                </a:cubicBezTo>
                                <a:cubicBezTo>
                                  <a:pt x="215" y="250"/>
                                  <a:pt x="217" y="252"/>
                                  <a:pt x="219" y="256"/>
                                </a:cubicBezTo>
                                <a:cubicBezTo>
                                  <a:pt x="220" y="258"/>
                                  <a:pt x="221" y="260"/>
                                  <a:pt x="221" y="262"/>
                                </a:cubicBezTo>
                                <a:cubicBezTo>
                                  <a:pt x="221" y="264"/>
                                  <a:pt x="221" y="266"/>
                                  <a:pt x="223" y="266"/>
                                </a:cubicBezTo>
                                <a:cubicBezTo>
                                  <a:pt x="229" y="266"/>
                                  <a:pt x="232" y="262"/>
                                  <a:pt x="239" y="262"/>
                                </a:cubicBezTo>
                                <a:cubicBezTo>
                                  <a:pt x="243" y="262"/>
                                  <a:pt x="246" y="265"/>
                                  <a:pt x="250" y="267"/>
                                </a:cubicBezTo>
                                <a:cubicBezTo>
                                  <a:pt x="256" y="270"/>
                                  <a:pt x="260" y="272"/>
                                  <a:pt x="267" y="272"/>
                                </a:cubicBezTo>
                                <a:cubicBezTo>
                                  <a:pt x="272" y="272"/>
                                  <a:pt x="275" y="269"/>
                                  <a:pt x="280" y="269"/>
                                </a:cubicBezTo>
                                <a:cubicBezTo>
                                  <a:pt x="286" y="269"/>
                                  <a:pt x="286" y="269"/>
                                  <a:pt x="286" y="269"/>
                                </a:cubicBezTo>
                                <a:cubicBezTo>
                                  <a:pt x="286" y="276"/>
                                  <a:pt x="288" y="279"/>
                                  <a:pt x="289" y="285"/>
                                </a:cubicBezTo>
                                <a:cubicBezTo>
                                  <a:pt x="289" y="289"/>
                                  <a:pt x="288" y="291"/>
                                  <a:pt x="290" y="294"/>
                                </a:cubicBezTo>
                                <a:cubicBezTo>
                                  <a:pt x="291" y="296"/>
                                  <a:pt x="296" y="296"/>
                                  <a:pt x="296" y="299"/>
                                </a:cubicBezTo>
                                <a:cubicBezTo>
                                  <a:pt x="296" y="303"/>
                                  <a:pt x="296" y="303"/>
                                  <a:pt x="296" y="303"/>
                                </a:cubicBezTo>
                                <a:cubicBezTo>
                                  <a:pt x="293" y="303"/>
                                  <a:pt x="291" y="304"/>
                                  <a:pt x="290" y="306"/>
                                </a:cubicBezTo>
                                <a:cubicBezTo>
                                  <a:pt x="288" y="309"/>
                                  <a:pt x="290" y="312"/>
                                  <a:pt x="289" y="316"/>
                                </a:cubicBezTo>
                                <a:cubicBezTo>
                                  <a:pt x="293" y="318"/>
                                  <a:pt x="297" y="316"/>
                                  <a:pt x="299" y="319"/>
                                </a:cubicBezTo>
                                <a:cubicBezTo>
                                  <a:pt x="300" y="321"/>
                                  <a:pt x="299" y="323"/>
                                  <a:pt x="299" y="326"/>
                                </a:cubicBezTo>
                                <a:cubicBezTo>
                                  <a:pt x="300" y="329"/>
                                  <a:pt x="301" y="332"/>
                                  <a:pt x="304" y="334"/>
                                </a:cubicBezTo>
                                <a:cubicBezTo>
                                  <a:pt x="307" y="336"/>
                                  <a:pt x="310" y="335"/>
                                  <a:pt x="313" y="336"/>
                                </a:cubicBezTo>
                                <a:cubicBezTo>
                                  <a:pt x="319" y="336"/>
                                  <a:pt x="322" y="339"/>
                                  <a:pt x="329" y="339"/>
                                </a:cubicBezTo>
                                <a:cubicBezTo>
                                  <a:pt x="335" y="339"/>
                                  <a:pt x="335" y="333"/>
                                  <a:pt x="340" y="329"/>
                                </a:cubicBezTo>
                                <a:cubicBezTo>
                                  <a:pt x="345" y="325"/>
                                  <a:pt x="349" y="324"/>
                                  <a:pt x="356" y="322"/>
                                </a:cubicBezTo>
                                <a:cubicBezTo>
                                  <a:pt x="362" y="321"/>
                                  <a:pt x="363" y="317"/>
                                  <a:pt x="369" y="315"/>
                                </a:cubicBezTo>
                                <a:cubicBezTo>
                                  <a:pt x="375" y="312"/>
                                  <a:pt x="378" y="309"/>
                                  <a:pt x="385" y="306"/>
                                </a:cubicBezTo>
                                <a:cubicBezTo>
                                  <a:pt x="385" y="306"/>
                                  <a:pt x="385" y="306"/>
                                  <a:pt x="385" y="306"/>
                                </a:cubicBezTo>
                                <a:cubicBezTo>
                                  <a:pt x="388" y="303"/>
                                  <a:pt x="389" y="299"/>
                                  <a:pt x="393" y="299"/>
                                </a:cubicBezTo>
                                <a:cubicBezTo>
                                  <a:pt x="398" y="299"/>
                                  <a:pt x="400" y="302"/>
                                  <a:pt x="404" y="302"/>
                                </a:cubicBezTo>
                                <a:cubicBezTo>
                                  <a:pt x="413" y="302"/>
                                  <a:pt x="413" y="302"/>
                                  <a:pt x="413" y="302"/>
                                </a:cubicBezTo>
                                <a:cubicBezTo>
                                  <a:pt x="418" y="302"/>
                                  <a:pt x="421" y="305"/>
                                  <a:pt x="426" y="307"/>
                                </a:cubicBezTo>
                                <a:cubicBezTo>
                                  <a:pt x="426" y="300"/>
                                  <a:pt x="426" y="300"/>
                                  <a:pt x="426" y="300"/>
                                </a:cubicBezTo>
                                <a:cubicBezTo>
                                  <a:pt x="426" y="297"/>
                                  <a:pt x="425" y="295"/>
                                  <a:pt x="427" y="292"/>
                                </a:cubicBezTo>
                                <a:cubicBezTo>
                                  <a:pt x="430" y="288"/>
                                  <a:pt x="434" y="290"/>
                                  <a:pt x="439" y="290"/>
                                </a:cubicBezTo>
                                <a:cubicBezTo>
                                  <a:pt x="442" y="290"/>
                                  <a:pt x="445" y="289"/>
                                  <a:pt x="447" y="291"/>
                                </a:cubicBezTo>
                                <a:cubicBezTo>
                                  <a:pt x="452" y="293"/>
                                  <a:pt x="452" y="297"/>
                                  <a:pt x="456" y="300"/>
                                </a:cubicBezTo>
                                <a:cubicBezTo>
                                  <a:pt x="462" y="304"/>
                                  <a:pt x="466" y="306"/>
                                  <a:pt x="473" y="306"/>
                                </a:cubicBezTo>
                                <a:cubicBezTo>
                                  <a:pt x="480" y="306"/>
                                  <a:pt x="484" y="301"/>
                                  <a:pt x="491" y="301"/>
                                </a:cubicBezTo>
                                <a:cubicBezTo>
                                  <a:pt x="505" y="301"/>
                                  <a:pt x="505" y="301"/>
                                  <a:pt x="505" y="301"/>
                                </a:cubicBezTo>
                                <a:cubicBezTo>
                                  <a:pt x="508" y="301"/>
                                  <a:pt x="511" y="300"/>
                                  <a:pt x="514" y="300"/>
                                </a:cubicBezTo>
                                <a:cubicBezTo>
                                  <a:pt x="517" y="300"/>
                                  <a:pt x="519" y="299"/>
                                  <a:pt x="521" y="300"/>
                                </a:cubicBezTo>
                                <a:cubicBezTo>
                                  <a:pt x="523" y="300"/>
                                  <a:pt x="524" y="303"/>
                                  <a:pt x="526" y="303"/>
                                </a:cubicBezTo>
                                <a:cubicBezTo>
                                  <a:pt x="537" y="303"/>
                                  <a:pt x="537" y="303"/>
                                  <a:pt x="537" y="303"/>
                                </a:cubicBezTo>
                                <a:cubicBezTo>
                                  <a:pt x="539" y="305"/>
                                  <a:pt x="538" y="308"/>
                                  <a:pt x="541" y="310"/>
                                </a:cubicBezTo>
                                <a:cubicBezTo>
                                  <a:pt x="546" y="314"/>
                                  <a:pt x="551" y="314"/>
                                  <a:pt x="557" y="317"/>
                                </a:cubicBezTo>
                                <a:cubicBezTo>
                                  <a:pt x="557" y="317"/>
                                  <a:pt x="557" y="317"/>
                                  <a:pt x="557" y="317"/>
                                </a:cubicBezTo>
                                <a:cubicBezTo>
                                  <a:pt x="558" y="310"/>
                                  <a:pt x="565" y="309"/>
                                  <a:pt x="565" y="302"/>
                                </a:cubicBezTo>
                                <a:cubicBezTo>
                                  <a:pt x="565" y="295"/>
                                  <a:pt x="565" y="295"/>
                                  <a:pt x="565" y="295"/>
                                </a:cubicBezTo>
                                <a:cubicBezTo>
                                  <a:pt x="565" y="292"/>
                                  <a:pt x="569" y="292"/>
                                  <a:pt x="569" y="290"/>
                                </a:cubicBezTo>
                                <a:cubicBezTo>
                                  <a:pt x="569" y="287"/>
                                  <a:pt x="567" y="286"/>
                                  <a:pt x="566" y="283"/>
                                </a:cubicBezTo>
                                <a:cubicBezTo>
                                  <a:pt x="564" y="279"/>
                                  <a:pt x="565" y="276"/>
                                  <a:pt x="565" y="272"/>
                                </a:cubicBezTo>
                                <a:cubicBezTo>
                                  <a:pt x="565" y="267"/>
                                  <a:pt x="566" y="264"/>
                                  <a:pt x="566" y="259"/>
                                </a:cubicBezTo>
                                <a:cubicBezTo>
                                  <a:pt x="566" y="257"/>
                                  <a:pt x="564" y="256"/>
                                  <a:pt x="562" y="256"/>
                                </a:cubicBezTo>
                                <a:cubicBezTo>
                                  <a:pt x="555" y="256"/>
                                  <a:pt x="555" y="256"/>
                                  <a:pt x="555" y="256"/>
                                </a:cubicBezTo>
                                <a:cubicBezTo>
                                  <a:pt x="554" y="256"/>
                                  <a:pt x="553" y="256"/>
                                  <a:pt x="553" y="255"/>
                                </a:cubicBezTo>
                                <a:cubicBezTo>
                                  <a:pt x="553" y="252"/>
                                  <a:pt x="557" y="252"/>
                                  <a:pt x="560" y="252"/>
                                </a:cubicBezTo>
                                <a:cubicBezTo>
                                  <a:pt x="562" y="251"/>
                                  <a:pt x="564" y="251"/>
                                  <a:pt x="567" y="250"/>
                                </a:cubicBezTo>
                                <a:cubicBezTo>
                                  <a:pt x="571" y="249"/>
                                  <a:pt x="574" y="249"/>
                                  <a:pt x="578" y="247"/>
                                </a:cubicBezTo>
                                <a:cubicBezTo>
                                  <a:pt x="580" y="247"/>
                                  <a:pt x="581" y="245"/>
                                  <a:pt x="583" y="245"/>
                                </a:cubicBezTo>
                                <a:cubicBezTo>
                                  <a:pt x="586" y="245"/>
                                  <a:pt x="587" y="247"/>
                                  <a:pt x="589" y="247"/>
                                </a:cubicBezTo>
                                <a:cubicBezTo>
                                  <a:pt x="593" y="247"/>
                                  <a:pt x="593" y="242"/>
                                  <a:pt x="597" y="242"/>
                                </a:cubicBezTo>
                                <a:cubicBezTo>
                                  <a:pt x="598" y="242"/>
                                  <a:pt x="598" y="243"/>
                                  <a:pt x="599" y="244"/>
                                </a:cubicBezTo>
                                <a:cubicBezTo>
                                  <a:pt x="602" y="242"/>
                                  <a:pt x="602" y="242"/>
                                  <a:pt x="602" y="242"/>
                                </a:cubicBezTo>
                                <a:cubicBezTo>
                                  <a:pt x="602" y="237"/>
                                  <a:pt x="602" y="237"/>
                                  <a:pt x="602" y="237"/>
                                </a:cubicBezTo>
                                <a:cubicBezTo>
                                  <a:pt x="600" y="237"/>
                                  <a:pt x="597" y="237"/>
                                  <a:pt x="597" y="235"/>
                                </a:cubicBezTo>
                                <a:cubicBezTo>
                                  <a:pt x="597" y="232"/>
                                  <a:pt x="598" y="230"/>
                                  <a:pt x="599" y="227"/>
                                </a:cubicBezTo>
                                <a:cubicBezTo>
                                  <a:pt x="601" y="222"/>
                                  <a:pt x="601" y="219"/>
                                  <a:pt x="601" y="214"/>
                                </a:cubicBezTo>
                                <a:cubicBezTo>
                                  <a:pt x="607" y="214"/>
                                  <a:pt x="607" y="214"/>
                                  <a:pt x="607" y="214"/>
                                </a:cubicBezTo>
                                <a:cubicBezTo>
                                  <a:pt x="608" y="214"/>
                                  <a:pt x="609" y="215"/>
                                  <a:pt x="609" y="215"/>
                                </a:cubicBezTo>
                                <a:cubicBezTo>
                                  <a:pt x="614" y="215"/>
                                  <a:pt x="615" y="211"/>
                                  <a:pt x="619" y="211"/>
                                </a:cubicBezTo>
                                <a:cubicBezTo>
                                  <a:pt x="624" y="211"/>
                                  <a:pt x="625" y="216"/>
                                  <a:pt x="630" y="216"/>
                                </a:cubicBezTo>
                                <a:cubicBezTo>
                                  <a:pt x="631" y="216"/>
                                  <a:pt x="632" y="216"/>
                                  <a:pt x="633" y="215"/>
                                </a:cubicBezTo>
                                <a:cubicBezTo>
                                  <a:pt x="633" y="212"/>
                                  <a:pt x="632" y="209"/>
                                  <a:pt x="634" y="207"/>
                                </a:cubicBezTo>
                                <a:cubicBezTo>
                                  <a:pt x="637" y="203"/>
                                  <a:pt x="644" y="203"/>
                                  <a:pt x="644" y="199"/>
                                </a:cubicBezTo>
                                <a:cubicBezTo>
                                  <a:pt x="644" y="193"/>
                                  <a:pt x="639" y="191"/>
                                  <a:pt x="639" y="186"/>
                                </a:cubicBezTo>
                                <a:cubicBezTo>
                                  <a:pt x="639" y="182"/>
                                  <a:pt x="640" y="179"/>
                                  <a:pt x="640" y="175"/>
                                </a:cubicBezTo>
                                <a:cubicBezTo>
                                  <a:pt x="641" y="173"/>
                                  <a:pt x="640" y="172"/>
                                  <a:pt x="641" y="170"/>
                                </a:cubicBezTo>
                                <a:cubicBezTo>
                                  <a:pt x="645" y="166"/>
                                  <a:pt x="649" y="168"/>
                                  <a:pt x="654" y="165"/>
                                </a:cubicBezTo>
                                <a:cubicBezTo>
                                  <a:pt x="659" y="161"/>
                                  <a:pt x="660" y="155"/>
                                  <a:pt x="661" y="148"/>
                                </a:cubicBezTo>
                                <a:cubicBezTo>
                                  <a:pt x="668" y="148"/>
                                  <a:pt x="668" y="148"/>
                                  <a:pt x="668" y="148"/>
                                </a:cubicBezTo>
                                <a:cubicBezTo>
                                  <a:pt x="670" y="146"/>
                                  <a:pt x="672" y="145"/>
                                  <a:pt x="674" y="142"/>
                                </a:cubicBezTo>
                                <a:cubicBezTo>
                                  <a:pt x="674" y="142"/>
                                  <a:pt x="674" y="142"/>
                                  <a:pt x="674" y="142"/>
                                </a:cubicBezTo>
                                <a:cubicBezTo>
                                  <a:pt x="671" y="142"/>
                                  <a:pt x="670" y="138"/>
                                  <a:pt x="667" y="137"/>
                                </a:cubicBezTo>
                                <a:cubicBezTo>
                                  <a:pt x="663" y="135"/>
                                  <a:pt x="661" y="136"/>
                                  <a:pt x="658" y="135"/>
                                </a:cubicBezTo>
                                <a:cubicBezTo>
                                  <a:pt x="656" y="134"/>
                                  <a:pt x="656" y="132"/>
                                  <a:pt x="654" y="132"/>
                                </a:cubicBezTo>
                                <a:cubicBezTo>
                                  <a:pt x="652" y="132"/>
                                  <a:pt x="651" y="134"/>
                                  <a:pt x="651" y="135"/>
                                </a:cubicBezTo>
                                <a:cubicBezTo>
                                  <a:pt x="650" y="137"/>
                                  <a:pt x="649" y="138"/>
                                  <a:pt x="648" y="140"/>
                                </a:cubicBezTo>
                                <a:cubicBezTo>
                                  <a:pt x="647" y="142"/>
                                  <a:pt x="648" y="144"/>
                                  <a:pt x="646" y="146"/>
                                </a:cubicBezTo>
                                <a:cubicBezTo>
                                  <a:pt x="643" y="149"/>
                                  <a:pt x="640" y="148"/>
                                  <a:pt x="635" y="148"/>
                                </a:cubicBezTo>
                                <a:cubicBezTo>
                                  <a:pt x="627" y="148"/>
                                  <a:pt x="627" y="138"/>
                                  <a:pt x="623" y="131"/>
                                </a:cubicBezTo>
                                <a:cubicBezTo>
                                  <a:pt x="621" y="128"/>
                                  <a:pt x="618" y="128"/>
                                  <a:pt x="616" y="126"/>
                                </a:cubicBezTo>
                                <a:cubicBezTo>
                                  <a:pt x="614" y="123"/>
                                  <a:pt x="613" y="121"/>
                                  <a:pt x="611" y="119"/>
                                </a:cubicBezTo>
                                <a:cubicBezTo>
                                  <a:pt x="605" y="115"/>
                                  <a:pt x="604" y="109"/>
                                  <a:pt x="597" y="109"/>
                                </a:cubicBezTo>
                                <a:cubicBezTo>
                                  <a:pt x="592" y="109"/>
                                  <a:pt x="590" y="113"/>
                                  <a:pt x="584" y="113"/>
                                </a:cubicBezTo>
                                <a:cubicBezTo>
                                  <a:pt x="580" y="113"/>
                                  <a:pt x="576" y="114"/>
                                  <a:pt x="574" y="110"/>
                                </a:cubicBezTo>
                                <a:cubicBezTo>
                                  <a:pt x="573" y="109"/>
                                  <a:pt x="573" y="107"/>
                                  <a:pt x="572" y="106"/>
                                </a:cubicBezTo>
                                <a:cubicBezTo>
                                  <a:pt x="570" y="103"/>
                                  <a:pt x="567" y="104"/>
                                  <a:pt x="564" y="104"/>
                                </a:cubicBezTo>
                                <a:cubicBezTo>
                                  <a:pt x="563" y="104"/>
                                  <a:pt x="563" y="104"/>
                                  <a:pt x="562" y="104"/>
                                </a:cubicBezTo>
                                <a:cubicBezTo>
                                  <a:pt x="562" y="106"/>
                                  <a:pt x="562" y="106"/>
                                  <a:pt x="562" y="108"/>
                                </a:cubicBezTo>
                                <a:cubicBezTo>
                                  <a:pt x="558" y="108"/>
                                  <a:pt x="557" y="111"/>
                                  <a:pt x="553" y="111"/>
                                </a:cubicBezTo>
                                <a:cubicBezTo>
                                  <a:pt x="550" y="111"/>
                                  <a:pt x="549" y="107"/>
                                  <a:pt x="549" y="104"/>
                                </a:cubicBezTo>
                                <a:cubicBezTo>
                                  <a:pt x="547" y="99"/>
                                  <a:pt x="546" y="96"/>
                                  <a:pt x="544" y="91"/>
                                </a:cubicBezTo>
                                <a:cubicBezTo>
                                  <a:pt x="539" y="82"/>
                                  <a:pt x="533" y="79"/>
                                  <a:pt x="529" y="69"/>
                                </a:cubicBezTo>
                                <a:cubicBezTo>
                                  <a:pt x="524" y="60"/>
                                  <a:pt x="521" y="56"/>
                                  <a:pt x="515" y="48"/>
                                </a:cubicBezTo>
                                <a:cubicBezTo>
                                  <a:pt x="511" y="43"/>
                                  <a:pt x="508" y="40"/>
                                  <a:pt x="503" y="36"/>
                                </a:cubicBezTo>
                                <a:cubicBezTo>
                                  <a:pt x="501" y="35"/>
                                  <a:pt x="499" y="34"/>
                                  <a:pt x="497" y="32"/>
                                </a:cubicBezTo>
                                <a:cubicBezTo>
                                  <a:pt x="496" y="32"/>
                                  <a:pt x="495" y="32"/>
                                  <a:pt x="495" y="32"/>
                                </a:cubicBezTo>
                                <a:cubicBezTo>
                                  <a:pt x="495" y="30"/>
                                  <a:pt x="498" y="29"/>
                                  <a:pt x="498" y="27"/>
                                </a:cubicBezTo>
                                <a:cubicBezTo>
                                  <a:pt x="498" y="25"/>
                                  <a:pt x="497" y="24"/>
                                  <a:pt x="497" y="23"/>
                                </a:cubicBezTo>
                                <a:cubicBezTo>
                                  <a:pt x="495" y="23"/>
                                  <a:pt x="495" y="23"/>
                                  <a:pt x="495" y="23"/>
                                </a:cubicBezTo>
                                <a:cubicBezTo>
                                  <a:pt x="492" y="24"/>
                                  <a:pt x="491" y="26"/>
                                  <a:pt x="488" y="27"/>
                                </a:cubicBezTo>
                                <a:cubicBezTo>
                                  <a:pt x="485" y="28"/>
                                  <a:pt x="482" y="26"/>
                                  <a:pt x="480" y="29"/>
                                </a:cubicBezTo>
                                <a:cubicBezTo>
                                  <a:pt x="477" y="34"/>
                                  <a:pt x="475" y="37"/>
                                  <a:pt x="469" y="40"/>
                                </a:cubicBezTo>
                                <a:cubicBezTo>
                                  <a:pt x="468" y="41"/>
                                  <a:pt x="468" y="43"/>
                                  <a:pt x="466" y="43"/>
                                </a:cubicBezTo>
                                <a:cubicBezTo>
                                  <a:pt x="462" y="44"/>
                                  <a:pt x="459" y="43"/>
                                  <a:pt x="456" y="44"/>
                                </a:cubicBezTo>
                                <a:cubicBezTo>
                                  <a:pt x="453" y="45"/>
                                  <a:pt x="453" y="49"/>
                                  <a:pt x="450" y="49"/>
                                </a:cubicBezTo>
                                <a:cubicBezTo>
                                  <a:pt x="450" y="49"/>
                                  <a:pt x="449" y="48"/>
                                  <a:pt x="449" y="48"/>
                                </a:cubicBezTo>
                                <a:cubicBezTo>
                                  <a:pt x="449" y="47"/>
                                  <a:pt x="449" y="47"/>
                                  <a:pt x="449" y="47"/>
                                </a:cubicBezTo>
                                <a:cubicBezTo>
                                  <a:pt x="450" y="43"/>
                                  <a:pt x="453" y="41"/>
                                  <a:pt x="453" y="37"/>
                                </a:cubicBezTo>
                                <a:cubicBezTo>
                                  <a:pt x="453" y="36"/>
                                  <a:pt x="452" y="35"/>
                                  <a:pt x="452" y="34"/>
                                </a:cubicBezTo>
                                <a:cubicBezTo>
                                  <a:pt x="446" y="35"/>
                                  <a:pt x="443" y="33"/>
                                  <a:pt x="438" y="33"/>
                                </a:cubicBezTo>
                                <a:cubicBezTo>
                                  <a:pt x="436" y="33"/>
                                  <a:pt x="435" y="33"/>
                                  <a:pt x="434" y="33"/>
                                </a:cubicBezTo>
                                <a:cubicBezTo>
                                  <a:pt x="434" y="35"/>
                                  <a:pt x="434" y="36"/>
                                  <a:pt x="434" y="37"/>
                                </a:cubicBezTo>
                                <a:cubicBezTo>
                                  <a:pt x="431" y="37"/>
                                  <a:pt x="431" y="37"/>
                                  <a:pt x="431" y="37"/>
                                </a:cubicBezTo>
                                <a:cubicBezTo>
                                  <a:pt x="429" y="35"/>
                                  <a:pt x="429" y="32"/>
                                  <a:pt x="426" y="32"/>
                                </a:cubicBezTo>
                                <a:cubicBezTo>
                                  <a:pt x="423" y="32"/>
                                  <a:pt x="422" y="33"/>
                                  <a:pt x="420" y="33"/>
                                </a:cubicBezTo>
                                <a:cubicBezTo>
                                  <a:pt x="416" y="33"/>
                                  <a:pt x="416" y="28"/>
                                  <a:pt x="416" y="25"/>
                                </a:cubicBezTo>
                                <a:cubicBezTo>
                                  <a:pt x="416" y="22"/>
                                  <a:pt x="416" y="21"/>
                                  <a:pt x="416" y="19"/>
                                </a:cubicBezTo>
                                <a:cubicBezTo>
                                  <a:pt x="416" y="14"/>
                                  <a:pt x="414" y="11"/>
                                  <a:pt x="412" y="7"/>
                                </a:cubicBezTo>
                                <a:cubicBezTo>
                                  <a:pt x="412" y="4"/>
                                  <a:pt x="413" y="1"/>
                                  <a:pt x="410" y="1"/>
                                </a:cubicBezTo>
                                <a:cubicBezTo>
                                  <a:pt x="408" y="1"/>
                                  <a:pt x="408" y="2"/>
                                  <a:pt x="406" y="2"/>
                                </a:cubicBezTo>
                                <a:cubicBezTo>
                                  <a:pt x="401" y="2"/>
                                  <a:pt x="398" y="0"/>
                                  <a:pt x="393" y="0"/>
                                </a:cubicBezTo>
                                <a:cubicBezTo>
                                  <a:pt x="385" y="0"/>
                                  <a:pt x="382" y="3"/>
                                  <a:pt x="375" y="6"/>
                                </a:cubicBezTo>
                                <a:cubicBezTo>
                                  <a:pt x="374" y="6"/>
                                  <a:pt x="373" y="8"/>
                                  <a:pt x="372" y="8"/>
                                </a:cubicBezTo>
                                <a:cubicBezTo>
                                  <a:pt x="361" y="11"/>
                                  <a:pt x="354" y="9"/>
                                  <a:pt x="343" y="10"/>
                                </a:cubicBezTo>
                                <a:cubicBezTo>
                                  <a:pt x="338" y="11"/>
                                  <a:pt x="336" y="14"/>
                                  <a:pt x="331" y="14"/>
                                </a:cubicBezTo>
                                <a:cubicBezTo>
                                  <a:pt x="328" y="14"/>
                                  <a:pt x="326" y="14"/>
                                  <a:pt x="323" y="14"/>
                                </a:cubicBezTo>
                                <a:cubicBezTo>
                                  <a:pt x="318" y="14"/>
                                  <a:pt x="315" y="16"/>
                                  <a:pt x="310" y="16"/>
                                </a:cubicBezTo>
                                <a:cubicBezTo>
                                  <a:pt x="307" y="17"/>
                                  <a:pt x="305" y="16"/>
                                  <a:pt x="302" y="17"/>
                                </a:cubicBezTo>
                                <a:cubicBezTo>
                                  <a:pt x="299" y="18"/>
                                  <a:pt x="298" y="21"/>
                                  <a:pt x="295" y="21"/>
                                </a:cubicBezTo>
                                <a:cubicBezTo>
                                  <a:pt x="292" y="21"/>
                                  <a:pt x="291" y="19"/>
                                  <a:pt x="288" y="19"/>
                                </a:cubicBezTo>
                                <a:cubicBezTo>
                                  <a:pt x="284" y="19"/>
                                  <a:pt x="282" y="21"/>
                                  <a:pt x="279" y="21"/>
                                </a:cubicBezTo>
                                <a:cubicBezTo>
                                  <a:pt x="276" y="21"/>
                                  <a:pt x="274" y="20"/>
                                  <a:pt x="272" y="20"/>
                                </a:cubicBezTo>
                                <a:cubicBezTo>
                                  <a:pt x="267" y="20"/>
                                  <a:pt x="265" y="25"/>
                                  <a:pt x="264" y="30"/>
                                </a:cubicBezTo>
                                <a:cubicBezTo>
                                  <a:pt x="266" y="29"/>
                                  <a:pt x="267" y="29"/>
                                  <a:pt x="269" y="30"/>
                                </a:cubicBezTo>
                                <a:cubicBezTo>
                                  <a:pt x="269" y="31"/>
                                  <a:pt x="269" y="33"/>
                                  <a:pt x="268" y="34"/>
                                </a:cubicBezTo>
                                <a:cubicBezTo>
                                  <a:pt x="268" y="36"/>
                                  <a:pt x="266" y="36"/>
                                  <a:pt x="266" y="38"/>
                                </a:cubicBezTo>
                                <a:cubicBezTo>
                                  <a:pt x="266" y="43"/>
                                  <a:pt x="272" y="42"/>
                                  <a:pt x="277" y="44"/>
                                </a:cubicBezTo>
                                <a:cubicBezTo>
                                  <a:pt x="275" y="45"/>
                                  <a:pt x="274" y="46"/>
                                  <a:pt x="271" y="46"/>
                                </a:cubicBezTo>
                                <a:cubicBezTo>
                                  <a:pt x="270" y="46"/>
                                  <a:pt x="268" y="45"/>
                                  <a:pt x="267" y="45"/>
                                </a:cubicBezTo>
                                <a:cubicBezTo>
                                  <a:pt x="263" y="45"/>
                                  <a:pt x="262" y="48"/>
                                  <a:pt x="259" y="51"/>
                                </a:cubicBezTo>
                                <a:cubicBezTo>
                                  <a:pt x="256" y="53"/>
                                  <a:pt x="252" y="55"/>
                                  <a:pt x="252" y="59"/>
                                </a:cubicBezTo>
                                <a:cubicBezTo>
                                  <a:pt x="252" y="63"/>
                                  <a:pt x="256" y="65"/>
                                  <a:pt x="256" y="70"/>
                                </a:cubicBezTo>
                                <a:cubicBezTo>
                                  <a:pt x="256" y="76"/>
                                  <a:pt x="245" y="74"/>
                                  <a:pt x="245" y="80"/>
                                </a:cubicBezTo>
                                <a:cubicBezTo>
                                  <a:pt x="245" y="85"/>
                                  <a:pt x="251" y="84"/>
                                  <a:pt x="255" y="86"/>
                                </a:cubicBezTo>
                                <a:cubicBezTo>
                                  <a:pt x="259" y="89"/>
                                  <a:pt x="261" y="94"/>
                                  <a:pt x="267" y="94"/>
                                </a:cubicBezTo>
                                <a:cubicBezTo>
                                  <a:pt x="267" y="97"/>
                                  <a:pt x="267" y="97"/>
                                  <a:pt x="267" y="97"/>
                                </a:cubicBezTo>
                                <a:cubicBezTo>
                                  <a:pt x="267" y="101"/>
                                  <a:pt x="262" y="100"/>
                                  <a:pt x="258" y="101"/>
                                </a:cubicBezTo>
                                <a:cubicBezTo>
                                  <a:pt x="256" y="101"/>
                                  <a:pt x="255" y="102"/>
                                  <a:pt x="253" y="102"/>
                                </a:cubicBezTo>
                                <a:cubicBezTo>
                                  <a:pt x="250" y="102"/>
                                  <a:pt x="248" y="101"/>
                                  <a:pt x="245" y="100"/>
                                </a:cubicBezTo>
                                <a:cubicBezTo>
                                  <a:pt x="244" y="98"/>
                                  <a:pt x="243" y="96"/>
                                  <a:pt x="241" y="96"/>
                                </a:cubicBezTo>
                                <a:cubicBezTo>
                                  <a:pt x="236" y="96"/>
                                  <a:pt x="234" y="99"/>
                                  <a:pt x="231" y="103"/>
                                </a:cubicBezTo>
                                <a:cubicBezTo>
                                  <a:pt x="228" y="102"/>
                                  <a:pt x="227" y="99"/>
                                  <a:pt x="223" y="97"/>
                                </a:cubicBezTo>
                                <a:cubicBezTo>
                                  <a:pt x="221" y="96"/>
                                  <a:pt x="219" y="96"/>
                                  <a:pt x="218" y="93"/>
                                </a:cubicBezTo>
                                <a:cubicBezTo>
                                  <a:pt x="217" y="88"/>
                                  <a:pt x="218" y="85"/>
                                  <a:pt x="215" y="81"/>
                                </a:cubicBezTo>
                                <a:cubicBezTo>
                                  <a:pt x="212" y="79"/>
                                  <a:pt x="209" y="78"/>
                                  <a:pt x="206" y="77"/>
                                </a:cubicBezTo>
                                <a:cubicBezTo>
                                  <a:pt x="204" y="76"/>
                                  <a:pt x="203" y="73"/>
                                  <a:pt x="201" y="73"/>
                                </a:cubicBezTo>
                                <a:cubicBezTo>
                                  <a:pt x="199" y="73"/>
                                  <a:pt x="198" y="76"/>
                                  <a:pt x="196" y="76"/>
                                </a:cubicBezTo>
                                <a:cubicBezTo>
                                  <a:pt x="189" y="76"/>
                                  <a:pt x="185" y="76"/>
                                  <a:pt x="178" y="76"/>
                                </a:cubicBezTo>
                                <a:cubicBezTo>
                                  <a:pt x="175" y="72"/>
                                  <a:pt x="171" y="73"/>
                                  <a:pt x="167" y="70"/>
                                </a:cubicBezTo>
                                <a:cubicBezTo>
                                  <a:pt x="164" y="69"/>
                                  <a:pt x="163" y="66"/>
                                  <a:pt x="159" y="66"/>
                                </a:cubicBezTo>
                                <a:cubicBezTo>
                                  <a:pt x="157" y="66"/>
                                  <a:pt x="157" y="69"/>
                                  <a:pt x="155" y="71"/>
                                </a:cubicBezTo>
                                <a:cubicBezTo>
                                  <a:pt x="154" y="70"/>
                                  <a:pt x="154" y="68"/>
                                  <a:pt x="152" y="66"/>
                                </a:cubicBezTo>
                                <a:cubicBezTo>
                                  <a:pt x="151" y="64"/>
                                  <a:pt x="149" y="64"/>
                                  <a:pt x="148" y="63"/>
                                </a:cubicBezTo>
                                <a:cubicBezTo>
                                  <a:pt x="146" y="60"/>
                                  <a:pt x="147" y="56"/>
                                  <a:pt x="144" y="55"/>
                                </a:cubicBezTo>
                                <a:cubicBezTo>
                                  <a:pt x="142" y="55"/>
                                  <a:pt x="141" y="55"/>
                                  <a:pt x="139" y="55"/>
                                </a:cubicBezTo>
                                <a:cubicBezTo>
                                  <a:pt x="137" y="55"/>
                                  <a:pt x="135" y="56"/>
                                  <a:pt x="133" y="54"/>
                                </a:cubicBezTo>
                                <a:cubicBezTo>
                                  <a:pt x="129" y="50"/>
                                  <a:pt x="128" y="44"/>
                                  <a:pt x="121" y="44"/>
                                </a:cubicBezTo>
                                <a:cubicBezTo>
                                  <a:pt x="117" y="44"/>
                                  <a:pt x="115" y="46"/>
                                  <a:pt x="111" y="46"/>
                                </a:cubicBezTo>
                                <a:cubicBezTo>
                                  <a:pt x="110" y="46"/>
                                  <a:pt x="110" y="46"/>
                                  <a:pt x="109" y="45"/>
                                </a:cubicBezTo>
                                <a:cubicBezTo>
                                  <a:pt x="109" y="44"/>
                                  <a:pt x="110" y="43"/>
                                  <a:pt x="110" y="41"/>
                                </a:cubicBezTo>
                                <a:cubicBezTo>
                                  <a:pt x="110" y="39"/>
                                  <a:pt x="108" y="39"/>
                                  <a:pt x="106" y="39"/>
                                </a:cubicBezTo>
                                <a:cubicBezTo>
                                  <a:pt x="101" y="39"/>
                                  <a:pt x="99" y="42"/>
                                  <a:pt x="94" y="44"/>
                                </a:cubicBezTo>
                                <a:cubicBezTo>
                                  <a:pt x="90" y="45"/>
                                  <a:pt x="87" y="45"/>
                                  <a:pt x="82" y="46"/>
                                </a:cubicBezTo>
                                <a:cubicBezTo>
                                  <a:pt x="78" y="47"/>
                                  <a:pt x="75" y="49"/>
                                  <a:pt x="71" y="50"/>
                                </a:cubicBezTo>
                                <a:cubicBezTo>
                                  <a:pt x="69" y="51"/>
                                  <a:pt x="67" y="50"/>
                                  <a:pt x="65" y="52"/>
                                </a:cubicBezTo>
                                <a:cubicBezTo>
                                  <a:pt x="64" y="53"/>
                                  <a:pt x="65" y="56"/>
                                  <a:pt x="64" y="58"/>
                                </a:cubicBezTo>
                                <a:cubicBezTo>
                                  <a:pt x="63" y="59"/>
                                  <a:pt x="62" y="59"/>
                                  <a:pt x="62" y="60"/>
                                </a:cubicBezTo>
                                <a:cubicBezTo>
                                  <a:pt x="62" y="63"/>
                                  <a:pt x="63" y="64"/>
                                  <a:pt x="63" y="66"/>
                                </a:cubicBezTo>
                                <a:cubicBezTo>
                                  <a:pt x="63" y="69"/>
                                  <a:pt x="60" y="70"/>
                                  <a:pt x="59" y="74"/>
                                </a:cubicBezTo>
                                <a:cubicBezTo>
                                  <a:pt x="54" y="69"/>
                                  <a:pt x="54" y="65"/>
                                  <a:pt x="51" y="60"/>
                                </a:cubicBezTo>
                                <a:cubicBezTo>
                                  <a:pt x="49" y="57"/>
                                  <a:pt x="49" y="54"/>
                                  <a:pt x="46" y="54"/>
                                </a:cubicBezTo>
                                <a:cubicBezTo>
                                  <a:pt x="44" y="54"/>
                                  <a:pt x="43" y="56"/>
                                  <a:pt x="42" y="57"/>
                                </a:cubicBezTo>
                                <a:cubicBezTo>
                                  <a:pt x="40" y="58"/>
                                  <a:pt x="38" y="59"/>
                                  <a:pt x="36" y="60"/>
                                </a:cubicBezTo>
                                <a:cubicBezTo>
                                  <a:pt x="34" y="62"/>
                                  <a:pt x="34" y="65"/>
                                  <a:pt x="32" y="66"/>
                                </a:cubicBezTo>
                                <a:cubicBezTo>
                                  <a:pt x="29" y="68"/>
                                  <a:pt x="26" y="67"/>
                                  <a:pt x="23" y="68"/>
                                </a:cubicBezTo>
                                <a:cubicBezTo>
                                  <a:pt x="24" y="70"/>
                                  <a:pt x="24" y="72"/>
                                  <a:pt x="24" y="74"/>
                                </a:cubicBezTo>
                                <a:cubicBezTo>
                                  <a:pt x="24" y="77"/>
                                  <a:pt x="23" y="79"/>
                                  <a:pt x="21" y="80"/>
                                </a:cubicBezTo>
                                <a:cubicBezTo>
                                  <a:pt x="13" y="84"/>
                                  <a:pt x="9" y="85"/>
                                  <a:pt x="0" y="86"/>
                                </a:cubicBezTo>
                                <a:cubicBezTo>
                                  <a:pt x="0" y="89"/>
                                  <a:pt x="0" y="89"/>
                                  <a:pt x="0" y="89"/>
                                </a:cubicBezTo>
                                <a:cubicBezTo>
                                  <a:pt x="0" y="97"/>
                                  <a:pt x="8" y="101"/>
                                  <a:pt x="8" y="109"/>
                                </a:cubicBezTo>
                                <a:cubicBezTo>
                                  <a:pt x="8" y="110"/>
                                  <a:pt x="7" y="111"/>
                                  <a:pt x="7" y="113"/>
                                </a:cubicBezTo>
                                <a:cubicBezTo>
                                  <a:pt x="7" y="113"/>
                                  <a:pt x="8" y="113"/>
                                  <a:pt x="8" y="114"/>
                                </a:cubicBezTo>
                                <a:cubicBezTo>
                                  <a:pt x="15" y="114"/>
                                  <a:pt x="15" y="114"/>
                                  <a:pt x="15" y="114"/>
                                </a:cubicBezTo>
                                <a:cubicBezTo>
                                  <a:pt x="19" y="114"/>
                                  <a:pt x="21" y="118"/>
                                  <a:pt x="23" y="122"/>
                                </a:cubicBezTo>
                                <a:cubicBezTo>
                                  <a:pt x="25" y="126"/>
                                  <a:pt x="26" y="129"/>
                                  <a:pt x="26" y="134"/>
                                </a:cubicBezTo>
                                <a:cubicBezTo>
                                  <a:pt x="26" y="136"/>
                                  <a:pt x="23" y="137"/>
                                  <a:pt x="23" y="139"/>
                                </a:cubicBezTo>
                                <a:cubicBezTo>
                                  <a:pt x="23" y="140"/>
                                  <a:pt x="25" y="141"/>
                                  <a:pt x="25" y="142"/>
                                </a:cubicBezTo>
                                <a:cubicBezTo>
                                  <a:pt x="26" y="145"/>
                                  <a:pt x="25" y="147"/>
                                  <a:pt x="25" y="150"/>
                                </a:cubicBezTo>
                                <a:close/>
                              </a:path>
                            </a:pathLst>
                          </a:custGeom>
                          <a:solidFill>
                            <a:schemeClr val="accent3"/>
                          </a:solid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1" name="Freeform 28"/>
                          <p:cNvSpPr>
                            <a:spLocks/>
                          </p:cNvSpPr>
                          <p:nvPr/>
                        </p:nvSpPr>
                        <p:spPr bwMode="auto">
                          <a:xfrm>
                            <a:off x="5008276" y="2554457"/>
                            <a:ext cx="522278" cy="403233"/>
                          </a:xfrm>
                          <a:custGeom>
                            <a:avLst/>
                            <a:gdLst>
                              <a:gd name="T0" fmla="*/ 11 w 256"/>
                              <a:gd name="T1" fmla="*/ 3 h 198"/>
                              <a:gd name="T2" fmla="*/ 9 w 256"/>
                              <a:gd name="T3" fmla="*/ 15 h 198"/>
                              <a:gd name="T4" fmla="*/ 11 w 256"/>
                              <a:gd name="T5" fmla="*/ 21 h 198"/>
                              <a:gd name="T6" fmla="*/ 17 w 256"/>
                              <a:gd name="T7" fmla="*/ 10 h 198"/>
                              <a:gd name="T8" fmla="*/ 23 w 256"/>
                              <a:gd name="T9" fmla="*/ 5 h 198"/>
                              <a:gd name="T10" fmla="*/ 32 w 256"/>
                              <a:gd name="T11" fmla="*/ 8 h 198"/>
                              <a:gd name="T12" fmla="*/ 32 w 256"/>
                              <a:gd name="T13" fmla="*/ 20 h 198"/>
                              <a:gd name="T14" fmla="*/ 36 w 256"/>
                              <a:gd name="T15" fmla="*/ 27 h 198"/>
                              <a:gd name="T16" fmla="*/ 41 w 256"/>
                              <a:gd name="T17" fmla="*/ 37 h 198"/>
                              <a:gd name="T18" fmla="*/ 36 w 256"/>
                              <a:gd name="T19" fmla="*/ 39 h 198"/>
                              <a:gd name="T20" fmla="*/ 29 w 256"/>
                              <a:gd name="T21" fmla="*/ 41 h 198"/>
                              <a:gd name="T22" fmla="*/ 21 w 256"/>
                              <a:gd name="T23" fmla="*/ 38 h 198"/>
                              <a:gd name="T24" fmla="*/ 13 w 256"/>
                              <a:gd name="T25" fmla="*/ 38 h 198"/>
                              <a:gd name="T26" fmla="*/ 6 w 256"/>
                              <a:gd name="T27" fmla="*/ 37 h 198"/>
                              <a:gd name="T28" fmla="*/ 0 w 256"/>
                              <a:gd name="T29" fmla="*/ 51 h 198"/>
                              <a:gd name="T30" fmla="*/ 1 w 256"/>
                              <a:gd name="T31" fmla="*/ 56 h 198"/>
                              <a:gd name="T32" fmla="*/ 8 w 256"/>
                              <a:gd name="T33" fmla="*/ 52 h 198"/>
                              <a:gd name="T34" fmla="*/ 14 w 256"/>
                              <a:gd name="T35" fmla="*/ 58 h 198"/>
                              <a:gd name="T36" fmla="*/ 11 w 256"/>
                              <a:gd name="T37" fmla="*/ 58 h 198"/>
                              <a:gd name="T38" fmla="*/ 9 w 256"/>
                              <a:gd name="T39" fmla="*/ 61 h 198"/>
                              <a:gd name="T40" fmla="*/ 11 w 256"/>
                              <a:gd name="T41" fmla="*/ 68 h 198"/>
                              <a:gd name="T42" fmla="*/ 2 w 256"/>
                              <a:gd name="T43" fmla="*/ 63 h 198"/>
                              <a:gd name="T44" fmla="*/ 8 w 256"/>
                              <a:gd name="T45" fmla="*/ 70 h 198"/>
                              <a:gd name="T46" fmla="*/ 12 w 256"/>
                              <a:gd name="T47" fmla="*/ 81 h 198"/>
                              <a:gd name="T48" fmla="*/ 7 w 256"/>
                              <a:gd name="T49" fmla="*/ 89 h 198"/>
                              <a:gd name="T50" fmla="*/ 1 w 256"/>
                              <a:gd name="T51" fmla="*/ 114 h 198"/>
                              <a:gd name="T52" fmla="*/ 1 w 256"/>
                              <a:gd name="T53" fmla="*/ 119 h 198"/>
                              <a:gd name="T54" fmla="*/ 19 w 256"/>
                              <a:gd name="T55" fmla="*/ 122 h 198"/>
                              <a:gd name="T56" fmla="*/ 32 w 256"/>
                              <a:gd name="T57" fmla="*/ 114 h 198"/>
                              <a:gd name="T58" fmla="*/ 48 w 256"/>
                              <a:gd name="T59" fmla="*/ 116 h 198"/>
                              <a:gd name="T60" fmla="*/ 66 w 256"/>
                              <a:gd name="T61" fmla="*/ 114 h 198"/>
                              <a:gd name="T62" fmla="*/ 78 w 256"/>
                              <a:gd name="T63" fmla="*/ 113 h 198"/>
                              <a:gd name="T64" fmla="*/ 83 w 256"/>
                              <a:gd name="T65" fmla="*/ 122 h 198"/>
                              <a:gd name="T66" fmla="*/ 93 w 256"/>
                              <a:gd name="T67" fmla="*/ 126 h 198"/>
                              <a:gd name="T68" fmla="*/ 109 w 256"/>
                              <a:gd name="T69" fmla="*/ 133 h 198"/>
                              <a:gd name="T70" fmla="*/ 126 w 256"/>
                              <a:gd name="T71" fmla="*/ 150 h 198"/>
                              <a:gd name="T72" fmla="*/ 140 w 256"/>
                              <a:gd name="T73" fmla="*/ 169 h 198"/>
                              <a:gd name="T74" fmla="*/ 138 w 256"/>
                              <a:gd name="T75" fmla="*/ 184 h 198"/>
                              <a:gd name="T76" fmla="*/ 151 w 256"/>
                              <a:gd name="T77" fmla="*/ 192 h 198"/>
                              <a:gd name="T78" fmla="*/ 164 w 256"/>
                              <a:gd name="T79" fmla="*/ 197 h 198"/>
                              <a:gd name="T80" fmla="*/ 189 w 256"/>
                              <a:gd name="T81" fmla="*/ 184 h 198"/>
                              <a:gd name="T82" fmla="*/ 204 w 256"/>
                              <a:gd name="T83" fmla="*/ 181 h 198"/>
                              <a:gd name="T84" fmla="*/ 212 w 256"/>
                              <a:gd name="T85" fmla="*/ 166 h 198"/>
                              <a:gd name="T86" fmla="*/ 220 w 256"/>
                              <a:gd name="T87" fmla="*/ 160 h 198"/>
                              <a:gd name="T88" fmla="*/ 234 w 256"/>
                              <a:gd name="T89" fmla="*/ 151 h 198"/>
                              <a:gd name="T90" fmla="*/ 253 w 256"/>
                              <a:gd name="T91" fmla="*/ 159 h 198"/>
                              <a:gd name="T92" fmla="*/ 245 w 256"/>
                              <a:gd name="T93" fmla="*/ 137 h 198"/>
                              <a:gd name="T94" fmla="*/ 207 w 256"/>
                              <a:gd name="T95" fmla="*/ 111 h 198"/>
                              <a:gd name="T96" fmla="*/ 183 w 256"/>
                              <a:gd name="T97" fmla="*/ 85 h 198"/>
                              <a:gd name="T98" fmla="*/ 175 w 256"/>
                              <a:gd name="T99" fmla="*/ 59 h 198"/>
                              <a:gd name="T100" fmla="*/ 147 w 256"/>
                              <a:gd name="T101" fmla="*/ 36 h 198"/>
                              <a:gd name="T102" fmla="*/ 148 w 256"/>
                              <a:gd name="T103" fmla="*/ 24 h 198"/>
                              <a:gd name="T104" fmla="*/ 127 w 256"/>
                              <a:gd name="T105" fmla="*/ 9 h 198"/>
                              <a:gd name="T106" fmla="*/ 111 w 256"/>
                              <a:gd name="T107" fmla="*/ 14 h 198"/>
                              <a:gd name="T108" fmla="*/ 94 w 256"/>
                              <a:gd name="T109" fmla="*/ 18 h 198"/>
                              <a:gd name="T110" fmla="*/ 80 w 256"/>
                              <a:gd name="T111" fmla="*/ 35 h 198"/>
                              <a:gd name="T112" fmla="*/ 60 w 256"/>
                              <a:gd name="T113" fmla="*/ 29 h 198"/>
                              <a:gd name="T114" fmla="*/ 56 w 256"/>
                              <a:gd name="T115" fmla="*/ 31 h 198"/>
                              <a:gd name="T116" fmla="*/ 49 w 256"/>
                              <a:gd name="T117" fmla="*/ 19 h 198"/>
                              <a:gd name="T118" fmla="*/ 12 w 256"/>
                              <a:gd name="T119" fmla="*/ 2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6" h="198">
                                <a:moveTo>
                                  <a:pt x="12" y="2"/>
                                </a:moveTo>
                                <a:cubicBezTo>
                                  <a:pt x="11" y="2"/>
                                  <a:pt x="11" y="3"/>
                                  <a:pt x="11" y="3"/>
                                </a:cubicBezTo>
                                <a:cubicBezTo>
                                  <a:pt x="9" y="4"/>
                                  <a:pt x="8" y="6"/>
                                  <a:pt x="8" y="8"/>
                                </a:cubicBezTo>
                                <a:cubicBezTo>
                                  <a:pt x="8" y="11"/>
                                  <a:pt x="8" y="12"/>
                                  <a:pt x="9" y="15"/>
                                </a:cubicBezTo>
                                <a:cubicBezTo>
                                  <a:pt x="9" y="16"/>
                                  <a:pt x="8" y="18"/>
                                  <a:pt x="9" y="19"/>
                                </a:cubicBezTo>
                                <a:cubicBezTo>
                                  <a:pt x="9" y="20"/>
                                  <a:pt x="11" y="20"/>
                                  <a:pt x="11" y="21"/>
                                </a:cubicBezTo>
                                <a:cubicBezTo>
                                  <a:pt x="14" y="19"/>
                                  <a:pt x="13" y="16"/>
                                  <a:pt x="14" y="13"/>
                                </a:cubicBezTo>
                                <a:cubicBezTo>
                                  <a:pt x="15" y="11"/>
                                  <a:pt x="17" y="12"/>
                                  <a:pt x="17" y="10"/>
                                </a:cubicBezTo>
                                <a:cubicBezTo>
                                  <a:pt x="18" y="9"/>
                                  <a:pt x="17" y="8"/>
                                  <a:pt x="18" y="7"/>
                                </a:cubicBezTo>
                                <a:cubicBezTo>
                                  <a:pt x="20" y="5"/>
                                  <a:pt x="21" y="5"/>
                                  <a:pt x="23" y="5"/>
                                </a:cubicBezTo>
                                <a:cubicBezTo>
                                  <a:pt x="27" y="5"/>
                                  <a:pt x="27" y="5"/>
                                  <a:pt x="27" y="5"/>
                                </a:cubicBezTo>
                                <a:cubicBezTo>
                                  <a:pt x="29" y="5"/>
                                  <a:pt x="32" y="6"/>
                                  <a:pt x="32" y="8"/>
                                </a:cubicBezTo>
                                <a:cubicBezTo>
                                  <a:pt x="32" y="13"/>
                                  <a:pt x="32" y="13"/>
                                  <a:pt x="32" y="13"/>
                                </a:cubicBezTo>
                                <a:cubicBezTo>
                                  <a:pt x="32" y="16"/>
                                  <a:pt x="32" y="17"/>
                                  <a:pt x="32" y="20"/>
                                </a:cubicBezTo>
                                <a:cubicBezTo>
                                  <a:pt x="32" y="21"/>
                                  <a:pt x="32" y="21"/>
                                  <a:pt x="32" y="23"/>
                                </a:cubicBezTo>
                                <a:cubicBezTo>
                                  <a:pt x="32" y="25"/>
                                  <a:pt x="34" y="25"/>
                                  <a:pt x="36" y="27"/>
                                </a:cubicBezTo>
                                <a:cubicBezTo>
                                  <a:pt x="38" y="29"/>
                                  <a:pt x="39" y="31"/>
                                  <a:pt x="39" y="34"/>
                                </a:cubicBezTo>
                                <a:cubicBezTo>
                                  <a:pt x="40" y="35"/>
                                  <a:pt x="41" y="36"/>
                                  <a:pt x="41" y="37"/>
                                </a:cubicBezTo>
                                <a:cubicBezTo>
                                  <a:pt x="41" y="37"/>
                                  <a:pt x="40" y="38"/>
                                  <a:pt x="40" y="39"/>
                                </a:cubicBezTo>
                                <a:cubicBezTo>
                                  <a:pt x="36" y="39"/>
                                  <a:pt x="36" y="39"/>
                                  <a:pt x="36" y="39"/>
                                </a:cubicBezTo>
                                <a:cubicBezTo>
                                  <a:pt x="35" y="39"/>
                                  <a:pt x="35" y="41"/>
                                  <a:pt x="35" y="43"/>
                                </a:cubicBezTo>
                                <a:cubicBezTo>
                                  <a:pt x="33" y="42"/>
                                  <a:pt x="32" y="41"/>
                                  <a:pt x="29" y="41"/>
                                </a:cubicBezTo>
                                <a:cubicBezTo>
                                  <a:pt x="28" y="41"/>
                                  <a:pt x="28" y="42"/>
                                  <a:pt x="27" y="42"/>
                                </a:cubicBezTo>
                                <a:cubicBezTo>
                                  <a:pt x="24" y="42"/>
                                  <a:pt x="24" y="38"/>
                                  <a:pt x="21" y="38"/>
                                </a:cubicBezTo>
                                <a:cubicBezTo>
                                  <a:pt x="20" y="39"/>
                                  <a:pt x="19" y="40"/>
                                  <a:pt x="18" y="40"/>
                                </a:cubicBezTo>
                                <a:cubicBezTo>
                                  <a:pt x="16" y="40"/>
                                  <a:pt x="15" y="38"/>
                                  <a:pt x="13" y="38"/>
                                </a:cubicBezTo>
                                <a:cubicBezTo>
                                  <a:pt x="12" y="35"/>
                                  <a:pt x="13" y="31"/>
                                  <a:pt x="10" y="29"/>
                                </a:cubicBezTo>
                                <a:cubicBezTo>
                                  <a:pt x="8" y="32"/>
                                  <a:pt x="8" y="34"/>
                                  <a:pt x="6" y="37"/>
                                </a:cubicBezTo>
                                <a:cubicBezTo>
                                  <a:pt x="5" y="39"/>
                                  <a:pt x="4" y="40"/>
                                  <a:pt x="2" y="42"/>
                                </a:cubicBezTo>
                                <a:cubicBezTo>
                                  <a:pt x="0" y="51"/>
                                  <a:pt x="0" y="51"/>
                                  <a:pt x="0" y="51"/>
                                </a:cubicBezTo>
                                <a:cubicBezTo>
                                  <a:pt x="0" y="56"/>
                                  <a:pt x="0" y="56"/>
                                  <a:pt x="0" y="56"/>
                                </a:cubicBezTo>
                                <a:cubicBezTo>
                                  <a:pt x="1" y="56"/>
                                  <a:pt x="1" y="56"/>
                                  <a:pt x="1" y="56"/>
                                </a:cubicBezTo>
                                <a:cubicBezTo>
                                  <a:pt x="3" y="54"/>
                                  <a:pt x="4" y="52"/>
                                  <a:pt x="5" y="49"/>
                                </a:cubicBezTo>
                                <a:cubicBezTo>
                                  <a:pt x="6" y="50"/>
                                  <a:pt x="7" y="51"/>
                                  <a:pt x="8" y="52"/>
                                </a:cubicBezTo>
                                <a:cubicBezTo>
                                  <a:pt x="10" y="54"/>
                                  <a:pt x="14" y="54"/>
                                  <a:pt x="14" y="57"/>
                                </a:cubicBezTo>
                                <a:cubicBezTo>
                                  <a:pt x="14" y="58"/>
                                  <a:pt x="14" y="58"/>
                                  <a:pt x="14" y="58"/>
                                </a:cubicBezTo>
                                <a:cubicBezTo>
                                  <a:pt x="12" y="58"/>
                                  <a:pt x="12" y="58"/>
                                  <a:pt x="12" y="58"/>
                                </a:cubicBezTo>
                                <a:cubicBezTo>
                                  <a:pt x="11" y="58"/>
                                  <a:pt x="11" y="58"/>
                                  <a:pt x="11" y="58"/>
                                </a:cubicBezTo>
                                <a:cubicBezTo>
                                  <a:pt x="9" y="58"/>
                                  <a:pt x="9" y="58"/>
                                  <a:pt x="9" y="58"/>
                                </a:cubicBezTo>
                                <a:cubicBezTo>
                                  <a:pt x="9" y="61"/>
                                  <a:pt x="9" y="61"/>
                                  <a:pt x="9" y="61"/>
                                </a:cubicBezTo>
                                <a:cubicBezTo>
                                  <a:pt x="12" y="61"/>
                                  <a:pt x="16" y="61"/>
                                  <a:pt x="16" y="64"/>
                                </a:cubicBezTo>
                                <a:cubicBezTo>
                                  <a:pt x="16" y="67"/>
                                  <a:pt x="14" y="68"/>
                                  <a:pt x="11" y="68"/>
                                </a:cubicBezTo>
                                <a:cubicBezTo>
                                  <a:pt x="7" y="68"/>
                                  <a:pt x="6" y="65"/>
                                  <a:pt x="3" y="62"/>
                                </a:cubicBezTo>
                                <a:cubicBezTo>
                                  <a:pt x="2" y="63"/>
                                  <a:pt x="2" y="63"/>
                                  <a:pt x="2" y="63"/>
                                </a:cubicBezTo>
                                <a:cubicBezTo>
                                  <a:pt x="2" y="71"/>
                                  <a:pt x="2" y="71"/>
                                  <a:pt x="2" y="71"/>
                                </a:cubicBezTo>
                                <a:cubicBezTo>
                                  <a:pt x="5" y="71"/>
                                  <a:pt x="6" y="70"/>
                                  <a:pt x="8" y="70"/>
                                </a:cubicBezTo>
                                <a:cubicBezTo>
                                  <a:pt x="11" y="70"/>
                                  <a:pt x="11" y="73"/>
                                  <a:pt x="11" y="76"/>
                                </a:cubicBezTo>
                                <a:cubicBezTo>
                                  <a:pt x="11" y="78"/>
                                  <a:pt x="12" y="79"/>
                                  <a:pt x="12" y="81"/>
                                </a:cubicBezTo>
                                <a:cubicBezTo>
                                  <a:pt x="12" y="84"/>
                                  <a:pt x="11" y="85"/>
                                  <a:pt x="10" y="87"/>
                                </a:cubicBezTo>
                                <a:cubicBezTo>
                                  <a:pt x="9" y="88"/>
                                  <a:pt x="8" y="88"/>
                                  <a:pt x="7" y="89"/>
                                </a:cubicBezTo>
                                <a:cubicBezTo>
                                  <a:pt x="5" y="91"/>
                                  <a:pt x="6" y="93"/>
                                  <a:pt x="6" y="96"/>
                                </a:cubicBezTo>
                                <a:cubicBezTo>
                                  <a:pt x="5" y="103"/>
                                  <a:pt x="1" y="106"/>
                                  <a:pt x="1" y="114"/>
                                </a:cubicBezTo>
                                <a:cubicBezTo>
                                  <a:pt x="1" y="116"/>
                                  <a:pt x="1" y="117"/>
                                  <a:pt x="1" y="119"/>
                                </a:cubicBezTo>
                                <a:cubicBezTo>
                                  <a:pt x="1" y="119"/>
                                  <a:pt x="1" y="119"/>
                                  <a:pt x="1" y="119"/>
                                </a:cubicBezTo>
                                <a:cubicBezTo>
                                  <a:pt x="7" y="119"/>
                                  <a:pt x="9" y="125"/>
                                  <a:pt x="16" y="125"/>
                                </a:cubicBezTo>
                                <a:cubicBezTo>
                                  <a:pt x="17" y="125"/>
                                  <a:pt x="18" y="123"/>
                                  <a:pt x="19" y="122"/>
                                </a:cubicBezTo>
                                <a:cubicBezTo>
                                  <a:pt x="22" y="118"/>
                                  <a:pt x="23" y="113"/>
                                  <a:pt x="28" y="113"/>
                                </a:cubicBezTo>
                                <a:cubicBezTo>
                                  <a:pt x="29" y="113"/>
                                  <a:pt x="30" y="114"/>
                                  <a:pt x="32" y="114"/>
                                </a:cubicBezTo>
                                <a:cubicBezTo>
                                  <a:pt x="35" y="114"/>
                                  <a:pt x="36" y="112"/>
                                  <a:pt x="39" y="112"/>
                                </a:cubicBezTo>
                                <a:cubicBezTo>
                                  <a:pt x="43" y="112"/>
                                  <a:pt x="45" y="116"/>
                                  <a:pt x="48" y="116"/>
                                </a:cubicBezTo>
                                <a:cubicBezTo>
                                  <a:pt x="52" y="116"/>
                                  <a:pt x="53" y="112"/>
                                  <a:pt x="57" y="112"/>
                                </a:cubicBezTo>
                                <a:cubicBezTo>
                                  <a:pt x="61" y="112"/>
                                  <a:pt x="62" y="114"/>
                                  <a:pt x="66" y="114"/>
                                </a:cubicBezTo>
                                <a:cubicBezTo>
                                  <a:pt x="73" y="114"/>
                                  <a:pt x="73" y="114"/>
                                  <a:pt x="73" y="114"/>
                                </a:cubicBezTo>
                                <a:cubicBezTo>
                                  <a:pt x="78" y="113"/>
                                  <a:pt x="78" y="113"/>
                                  <a:pt x="78" y="113"/>
                                </a:cubicBezTo>
                                <a:cubicBezTo>
                                  <a:pt x="82" y="113"/>
                                  <a:pt x="82" y="113"/>
                                  <a:pt x="82" y="113"/>
                                </a:cubicBezTo>
                                <a:cubicBezTo>
                                  <a:pt x="82" y="116"/>
                                  <a:pt x="81" y="119"/>
                                  <a:pt x="83" y="122"/>
                                </a:cubicBezTo>
                                <a:cubicBezTo>
                                  <a:pt x="84" y="123"/>
                                  <a:pt x="86" y="123"/>
                                  <a:pt x="89" y="123"/>
                                </a:cubicBezTo>
                                <a:cubicBezTo>
                                  <a:pt x="90" y="124"/>
                                  <a:pt x="91" y="125"/>
                                  <a:pt x="93" y="126"/>
                                </a:cubicBezTo>
                                <a:cubicBezTo>
                                  <a:pt x="96" y="128"/>
                                  <a:pt x="98" y="131"/>
                                  <a:pt x="101" y="132"/>
                                </a:cubicBezTo>
                                <a:cubicBezTo>
                                  <a:pt x="104" y="133"/>
                                  <a:pt x="106" y="132"/>
                                  <a:pt x="109" y="133"/>
                                </a:cubicBezTo>
                                <a:cubicBezTo>
                                  <a:pt x="114" y="138"/>
                                  <a:pt x="113" y="149"/>
                                  <a:pt x="120" y="149"/>
                                </a:cubicBezTo>
                                <a:cubicBezTo>
                                  <a:pt x="123" y="149"/>
                                  <a:pt x="124" y="150"/>
                                  <a:pt x="126" y="150"/>
                                </a:cubicBezTo>
                                <a:cubicBezTo>
                                  <a:pt x="127" y="154"/>
                                  <a:pt x="126" y="157"/>
                                  <a:pt x="129" y="160"/>
                                </a:cubicBezTo>
                                <a:cubicBezTo>
                                  <a:pt x="133" y="163"/>
                                  <a:pt x="140" y="163"/>
                                  <a:pt x="140" y="169"/>
                                </a:cubicBezTo>
                                <a:cubicBezTo>
                                  <a:pt x="138" y="184"/>
                                  <a:pt x="138" y="184"/>
                                  <a:pt x="138" y="184"/>
                                </a:cubicBezTo>
                                <a:cubicBezTo>
                                  <a:pt x="138" y="184"/>
                                  <a:pt x="138" y="184"/>
                                  <a:pt x="138" y="184"/>
                                </a:cubicBezTo>
                                <a:cubicBezTo>
                                  <a:pt x="141" y="185"/>
                                  <a:pt x="142" y="187"/>
                                  <a:pt x="144" y="190"/>
                                </a:cubicBezTo>
                                <a:cubicBezTo>
                                  <a:pt x="146" y="192"/>
                                  <a:pt x="148" y="191"/>
                                  <a:pt x="151" y="192"/>
                                </a:cubicBezTo>
                                <a:cubicBezTo>
                                  <a:pt x="154" y="193"/>
                                  <a:pt x="154" y="196"/>
                                  <a:pt x="157" y="197"/>
                                </a:cubicBezTo>
                                <a:cubicBezTo>
                                  <a:pt x="160" y="198"/>
                                  <a:pt x="162" y="197"/>
                                  <a:pt x="164" y="197"/>
                                </a:cubicBezTo>
                                <a:cubicBezTo>
                                  <a:pt x="171" y="197"/>
                                  <a:pt x="172" y="190"/>
                                  <a:pt x="173" y="184"/>
                                </a:cubicBezTo>
                                <a:cubicBezTo>
                                  <a:pt x="180" y="183"/>
                                  <a:pt x="183" y="184"/>
                                  <a:pt x="189" y="184"/>
                                </a:cubicBezTo>
                                <a:cubicBezTo>
                                  <a:pt x="192" y="184"/>
                                  <a:pt x="194" y="183"/>
                                  <a:pt x="197" y="183"/>
                                </a:cubicBezTo>
                                <a:cubicBezTo>
                                  <a:pt x="200" y="182"/>
                                  <a:pt x="202" y="183"/>
                                  <a:pt x="204" y="181"/>
                                </a:cubicBezTo>
                                <a:cubicBezTo>
                                  <a:pt x="206" y="179"/>
                                  <a:pt x="206" y="177"/>
                                  <a:pt x="208" y="174"/>
                                </a:cubicBezTo>
                                <a:cubicBezTo>
                                  <a:pt x="209" y="171"/>
                                  <a:pt x="212" y="170"/>
                                  <a:pt x="212" y="166"/>
                                </a:cubicBezTo>
                                <a:cubicBezTo>
                                  <a:pt x="212" y="160"/>
                                  <a:pt x="212" y="160"/>
                                  <a:pt x="212" y="160"/>
                                </a:cubicBezTo>
                                <a:cubicBezTo>
                                  <a:pt x="220" y="160"/>
                                  <a:pt x="220" y="160"/>
                                  <a:pt x="220" y="160"/>
                                </a:cubicBezTo>
                                <a:cubicBezTo>
                                  <a:pt x="223" y="160"/>
                                  <a:pt x="225" y="159"/>
                                  <a:pt x="228" y="157"/>
                                </a:cubicBezTo>
                                <a:cubicBezTo>
                                  <a:pt x="231" y="155"/>
                                  <a:pt x="230" y="151"/>
                                  <a:pt x="234" y="151"/>
                                </a:cubicBezTo>
                                <a:cubicBezTo>
                                  <a:pt x="242" y="151"/>
                                  <a:pt x="245" y="155"/>
                                  <a:pt x="253" y="159"/>
                                </a:cubicBezTo>
                                <a:cubicBezTo>
                                  <a:pt x="253" y="159"/>
                                  <a:pt x="253" y="159"/>
                                  <a:pt x="253" y="159"/>
                                </a:cubicBezTo>
                                <a:cubicBezTo>
                                  <a:pt x="253" y="155"/>
                                  <a:pt x="256" y="153"/>
                                  <a:pt x="256" y="148"/>
                                </a:cubicBezTo>
                                <a:cubicBezTo>
                                  <a:pt x="256" y="142"/>
                                  <a:pt x="250" y="140"/>
                                  <a:pt x="245" y="137"/>
                                </a:cubicBezTo>
                                <a:cubicBezTo>
                                  <a:pt x="237" y="131"/>
                                  <a:pt x="232" y="129"/>
                                  <a:pt x="223" y="123"/>
                                </a:cubicBezTo>
                                <a:cubicBezTo>
                                  <a:pt x="217" y="119"/>
                                  <a:pt x="214" y="114"/>
                                  <a:pt x="207" y="111"/>
                                </a:cubicBezTo>
                                <a:cubicBezTo>
                                  <a:pt x="199" y="107"/>
                                  <a:pt x="195" y="103"/>
                                  <a:pt x="190" y="95"/>
                                </a:cubicBezTo>
                                <a:cubicBezTo>
                                  <a:pt x="188" y="91"/>
                                  <a:pt x="184" y="90"/>
                                  <a:pt x="183" y="85"/>
                                </a:cubicBezTo>
                                <a:cubicBezTo>
                                  <a:pt x="183" y="82"/>
                                  <a:pt x="183" y="79"/>
                                  <a:pt x="182" y="76"/>
                                </a:cubicBezTo>
                                <a:cubicBezTo>
                                  <a:pt x="179" y="70"/>
                                  <a:pt x="177" y="66"/>
                                  <a:pt x="175" y="59"/>
                                </a:cubicBezTo>
                                <a:cubicBezTo>
                                  <a:pt x="173" y="51"/>
                                  <a:pt x="167" y="47"/>
                                  <a:pt x="159" y="45"/>
                                </a:cubicBezTo>
                                <a:cubicBezTo>
                                  <a:pt x="154" y="43"/>
                                  <a:pt x="147" y="42"/>
                                  <a:pt x="147" y="36"/>
                                </a:cubicBezTo>
                                <a:cubicBezTo>
                                  <a:pt x="147" y="28"/>
                                  <a:pt x="147" y="28"/>
                                  <a:pt x="147" y="28"/>
                                </a:cubicBezTo>
                                <a:cubicBezTo>
                                  <a:pt x="147" y="27"/>
                                  <a:pt x="148" y="26"/>
                                  <a:pt x="148" y="24"/>
                                </a:cubicBezTo>
                                <a:cubicBezTo>
                                  <a:pt x="148" y="19"/>
                                  <a:pt x="141" y="18"/>
                                  <a:pt x="137" y="15"/>
                                </a:cubicBezTo>
                                <a:cubicBezTo>
                                  <a:pt x="133" y="13"/>
                                  <a:pt x="132" y="9"/>
                                  <a:pt x="127" y="9"/>
                                </a:cubicBezTo>
                                <a:cubicBezTo>
                                  <a:pt x="122" y="9"/>
                                  <a:pt x="118" y="10"/>
                                  <a:pt x="116" y="15"/>
                                </a:cubicBezTo>
                                <a:cubicBezTo>
                                  <a:pt x="114" y="15"/>
                                  <a:pt x="113" y="14"/>
                                  <a:pt x="111" y="14"/>
                                </a:cubicBezTo>
                                <a:cubicBezTo>
                                  <a:pt x="105" y="14"/>
                                  <a:pt x="102" y="18"/>
                                  <a:pt x="96" y="18"/>
                                </a:cubicBezTo>
                                <a:cubicBezTo>
                                  <a:pt x="95" y="18"/>
                                  <a:pt x="95" y="18"/>
                                  <a:pt x="94" y="18"/>
                                </a:cubicBezTo>
                                <a:cubicBezTo>
                                  <a:pt x="91" y="18"/>
                                  <a:pt x="90" y="22"/>
                                  <a:pt x="89" y="25"/>
                                </a:cubicBezTo>
                                <a:cubicBezTo>
                                  <a:pt x="88" y="30"/>
                                  <a:pt x="85" y="35"/>
                                  <a:pt x="80" y="35"/>
                                </a:cubicBezTo>
                                <a:cubicBezTo>
                                  <a:pt x="77" y="35"/>
                                  <a:pt x="75" y="33"/>
                                  <a:pt x="72" y="31"/>
                                </a:cubicBezTo>
                                <a:cubicBezTo>
                                  <a:pt x="68" y="29"/>
                                  <a:pt x="65" y="31"/>
                                  <a:pt x="60" y="29"/>
                                </a:cubicBezTo>
                                <a:cubicBezTo>
                                  <a:pt x="60" y="29"/>
                                  <a:pt x="60" y="29"/>
                                  <a:pt x="60" y="29"/>
                                </a:cubicBezTo>
                                <a:cubicBezTo>
                                  <a:pt x="58" y="29"/>
                                  <a:pt x="57" y="31"/>
                                  <a:pt x="56" y="31"/>
                                </a:cubicBezTo>
                                <a:cubicBezTo>
                                  <a:pt x="55" y="31"/>
                                  <a:pt x="55" y="30"/>
                                  <a:pt x="54" y="30"/>
                                </a:cubicBezTo>
                                <a:cubicBezTo>
                                  <a:pt x="53" y="25"/>
                                  <a:pt x="50" y="23"/>
                                  <a:pt x="49" y="19"/>
                                </a:cubicBezTo>
                                <a:cubicBezTo>
                                  <a:pt x="46" y="11"/>
                                  <a:pt x="46" y="7"/>
                                  <a:pt x="41" y="0"/>
                                </a:cubicBezTo>
                                <a:cubicBezTo>
                                  <a:pt x="12" y="2"/>
                                  <a:pt x="12" y="2"/>
                                  <a:pt x="12" y="2"/>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2" name="Freeform 29"/>
                          <p:cNvSpPr>
                            <a:spLocks/>
                          </p:cNvSpPr>
                          <p:nvPr/>
                        </p:nvSpPr>
                        <p:spPr bwMode="auto">
                          <a:xfrm>
                            <a:off x="5130511" y="2433804"/>
                            <a:ext cx="665150" cy="450859"/>
                          </a:xfrm>
                          <a:custGeom>
                            <a:avLst/>
                            <a:gdLst>
                              <a:gd name="T0" fmla="*/ 81 w 326"/>
                              <a:gd name="T1" fmla="*/ 4 h 221"/>
                              <a:gd name="T2" fmla="*/ 73 w 326"/>
                              <a:gd name="T3" fmla="*/ 26 h 221"/>
                              <a:gd name="T4" fmla="*/ 81 w 326"/>
                              <a:gd name="T5" fmla="*/ 13 h 221"/>
                              <a:gd name="T6" fmla="*/ 87 w 326"/>
                              <a:gd name="T7" fmla="*/ 5 h 221"/>
                              <a:gd name="T8" fmla="*/ 91 w 326"/>
                              <a:gd name="T9" fmla="*/ 2 h 221"/>
                              <a:gd name="T10" fmla="*/ 92 w 326"/>
                              <a:gd name="T11" fmla="*/ 12 h 221"/>
                              <a:gd name="T12" fmla="*/ 90 w 326"/>
                              <a:gd name="T13" fmla="*/ 21 h 221"/>
                              <a:gd name="T14" fmla="*/ 86 w 326"/>
                              <a:gd name="T15" fmla="*/ 29 h 221"/>
                              <a:gd name="T16" fmla="*/ 90 w 326"/>
                              <a:gd name="T17" fmla="*/ 29 h 221"/>
                              <a:gd name="T18" fmla="*/ 101 w 326"/>
                              <a:gd name="T19" fmla="*/ 24 h 221"/>
                              <a:gd name="T20" fmla="*/ 104 w 326"/>
                              <a:gd name="T21" fmla="*/ 18 h 221"/>
                              <a:gd name="T22" fmla="*/ 116 w 326"/>
                              <a:gd name="T23" fmla="*/ 38 h 221"/>
                              <a:gd name="T24" fmla="*/ 124 w 326"/>
                              <a:gd name="T25" fmla="*/ 54 h 221"/>
                              <a:gd name="T26" fmla="*/ 142 w 326"/>
                              <a:gd name="T27" fmla="*/ 54 h 221"/>
                              <a:gd name="T28" fmla="*/ 170 w 326"/>
                              <a:gd name="T29" fmla="*/ 64 h 221"/>
                              <a:gd name="T30" fmla="*/ 189 w 326"/>
                              <a:gd name="T31" fmla="*/ 61 h 221"/>
                              <a:gd name="T32" fmla="*/ 193 w 326"/>
                              <a:gd name="T33" fmla="*/ 86 h 221"/>
                              <a:gd name="T34" fmla="*/ 199 w 326"/>
                              <a:gd name="T35" fmla="*/ 95 h 221"/>
                              <a:gd name="T36" fmla="*/ 192 w 326"/>
                              <a:gd name="T37" fmla="*/ 108 h 221"/>
                              <a:gd name="T38" fmla="*/ 202 w 326"/>
                              <a:gd name="T39" fmla="*/ 118 h 221"/>
                              <a:gd name="T40" fmla="*/ 216 w 326"/>
                              <a:gd name="T41" fmla="*/ 128 h 221"/>
                              <a:gd name="T42" fmla="*/ 243 w 326"/>
                              <a:gd name="T43" fmla="*/ 121 h 221"/>
                              <a:gd name="T44" fmla="*/ 272 w 326"/>
                              <a:gd name="T45" fmla="*/ 107 h 221"/>
                              <a:gd name="T46" fmla="*/ 288 w 326"/>
                              <a:gd name="T47" fmla="*/ 98 h 221"/>
                              <a:gd name="T48" fmla="*/ 287 w 326"/>
                              <a:gd name="T49" fmla="*/ 108 h 221"/>
                              <a:gd name="T50" fmla="*/ 277 w 326"/>
                              <a:gd name="T51" fmla="*/ 118 h 221"/>
                              <a:gd name="T52" fmla="*/ 285 w 326"/>
                              <a:gd name="T53" fmla="*/ 125 h 221"/>
                              <a:gd name="T54" fmla="*/ 299 w 326"/>
                              <a:gd name="T55" fmla="*/ 121 h 221"/>
                              <a:gd name="T56" fmla="*/ 301 w 326"/>
                              <a:gd name="T57" fmla="*/ 126 h 221"/>
                              <a:gd name="T58" fmla="*/ 312 w 326"/>
                              <a:gd name="T59" fmla="*/ 138 h 221"/>
                              <a:gd name="T60" fmla="*/ 325 w 326"/>
                              <a:gd name="T61" fmla="*/ 137 h 221"/>
                              <a:gd name="T62" fmla="*/ 315 w 326"/>
                              <a:gd name="T63" fmla="*/ 145 h 221"/>
                              <a:gd name="T64" fmla="*/ 298 w 326"/>
                              <a:gd name="T65" fmla="*/ 149 h 221"/>
                              <a:gd name="T66" fmla="*/ 282 w 326"/>
                              <a:gd name="T67" fmla="*/ 153 h 221"/>
                              <a:gd name="T68" fmla="*/ 274 w 326"/>
                              <a:gd name="T69" fmla="*/ 158 h 221"/>
                              <a:gd name="T70" fmla="*/ 267 w 326"/>
                              <a:gd name="T71" fmla="*/ 151 h 221"/>
                              <a:gd name="T72" fmla="*/ 273 w 326"/>
                              <a:gd name="T73" fmla="*/ 129 h 221"/>
                              <a:gd name="T74" fmla="*/ 257 w 326"/>
                              <a:gd name="T75" fmla="*/ 136 h 221"/>
                              <a:gd name="T76" fmla="*/ 245 w 326"/>
                              <a:gd name="T77" fmla="*/ 134 h 221"/>
                              <a:gd name="T78" fmla="*/ 237 w 326"/>
                              <a:gd name="T79" fmla="*/ 150 h 221"/>
                              <a:gd name="T80" fmla="*/ 223 w 326"/>
                              <a:gd name="T81" fmla="*/ 162 h 221"/>
                              <a:gd name="T82" fmla="*/ 208 w 326"/>
                              <a:gd name="T83" fmla="*/ 166 h 221"/>
                              <a:gd name="T84" fmla="*/ 212 w 326"/>
                              <a:gd name="T85" fmla="*/ 180 h 221"/>
                              <a:gd name="T86" fmla="*/ 221 w 326"/>
                              <a:gd name="T87" fmla="*/ 196 h 221"/>
                              <a:gd name="T88" fmla="*/ 206 w 326"/>
                              <a:gd name="T89" fmla="*/ 221 h 221"/>
                              <a:gd name="T90" fmla="*/ 193 w 326"/>
                              <a:gd name="T91" fmla="*/ 218 h 221"/>
                              <a:gd name="T92" fmla="*/ 196 w 326"/>
                              <a:gd name="T93" fmla="*/ 207 h 221"/>
                              <a:gd name="T94" fmla="*/ 163 w 326"/>
                              <a:gd name="T95" fmla="*/ 182 h 221"/>
                              <a:gd name="T96" fmla="*/ 130 w 326"/>
                              <a:gd name="T97" fmla="*/ 154 h 221"/>
                              <a:gd name="T98" fmla="*/ 122 w 326"/>
                              <a:gd name="T99" fmla="*/ 135 h 221"/>
                              <a:gd name="T100" fmla="*/ 99 w 326"/>
                              <a:gd name="T101" fmla="*/ 104 h 221"/>
                              <a:gd name="T102" fmla="*/ 87 w 326"/>
                              <a:gd name="T103" fmla="*/ 87 h 221"/>
                              <a:gd name="T104" fmla="*/ 77 w 326"/>
                              <a:gd name="T105" fmla="*/ 74 h 221"/>
                              <a:gd name="T106" fmla="*/ 56 w 326"/>
                              <a:gd name="T107" fmla="*/ 74 h 221"/>
                              <a:gd name="T108" fmla="*/ 36 w 326"/>
                              <a:gd name="T109" fmla="*/ 77 h 221"/>
                              <a:gd name="T110" fmla="*/ 29 w 326"/>
                              <a:gd name="T111" fmla="*/ 84 h 221"/>
                              <a:gd name="T112" fmla="*/ 12 w 326"/>
                              <a:gd name="T113" fmla="*/ 90 h 221"/>
                              <a:gd name="T114" fmla="*/ 0 w 326"/>
                              <a:gd name="T115" fmla="*/ 88 h 221"/>
                              <a:gd name="T116" fmla="*/ 84 w 326"/>
                              <a:gd name="T117" fmla="*/ 0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221">
                                <a:moveTo>
                                  <a:pt x="84" y="0"/>
                                </a:moveTo>
                                <a:cubicBezTo>
                                  <a:pt x="83" y="2"/>
                                  <a:pt x="83" y="3"/>
                                  <a:pt x="81" y="4"/>
                                </a:cubicBezTo>
                                <a:cubicBezTo>
                                  <a:pt x="79" y="6"/>
                                  <a:pt x="78" y="8"/>
                                  <a:pt x="77" y="11"/>
                                </a:cubicBezTo>
                                <a:cubicBezTo>
                                  <a:pt x="75" y="17"/>
                                  <a:pt x="74" y="20"/>
                                  <a:pt x="73" y="26"/>
                                </a:cubicBezTo>
                                <a:cubicBezTo>
                                  <a:pt x="75" y="25"/>
                                  <a:pt x="75" y="23"/>
                                  <a:pt x="76" y="21"/>
                                </a:cubicBezTo>
                                <a:cubicBezTo>
                                  <a:pt x="77" y="18"/>
                                  <a:pt x="78" y="16"/>
                                  <a:pt x="81" y="13"/>
                                </a:cubicBezTo>
                                <a:cubicBezTo>
                                  <a:pt x="82" y="12"/>
                                  <a:pt x="82" y="10"/>
                                  <a:pt x="84" y="8"/>
                                </a:cubicBezTo>
                                <a:cubicBezTo>
                                  <a:pt x="85" y="7"/>
                                  <a:pt x="86" y="7"/>
                                  <a:pt x="87" y="5"/>
                                </a:cubicBezTo>
                                <a:cubicBezTo>
                                  <a:pt x="88" y="3"/>
                                  <a:pt x="89" y="2"/>
                                  <a:pt x="91" y="0"/>
                                </a:cubicBezTo>
                                <a:cubicBezTo>
                                  <a:pt x="91" y="2"/>
                                  <a:pt x="91" y="2"/>
                                  <a:pt x="91" y="2"/>
                                </a:cubicBezTo>
                                <a:cubicBezTo>
                                  <a:pt x="91" y="9"/>
                                  <a:pt x="91" y="9"/>
                                  <a:pt x="91" y="9"/>
                                </a:cubicBezTo>
                                <a:cubicBezTo>
                                  <a:pt x="91" y="10"/>
                                  <a:pt x="92" y="11"/>
                                  <a:pt x="92" y="12"/>
                                </a:cubicBezTo>
                                <a:cubicBezTo>
                                  <a:pt x="92" y="14"/>
                                  <a:pt x="91" y="15"/>
                                  <a:pt x="91" y="17"/>
                                </a:cubicBezTo>
                                <a:cubicBezTo>
                                  <a:pt x="91" y="18"/>
                                  <a:pt x="91" y="20"/>
                                  <a:pt x="90" y="21"/>
                                </a:cubicBezTo>
                                <a:cubicBezTo>
                                  <a:pt x="88" y="24"/>
                                  <a:pt x="86" y="25"/>
                                  <a:pt x="86" y="28"/>
                                </a:cubicBezTo>
                                <a:cubicBezTo>
                                  <a:pt x="86" y="29"/>
                                  <a:pt x="86" y="29"/>
                                  <a:pt x="86" y="29"/>
                                </a:cubicBezTo>
                                <a:cubicBezTo>
                                  <a:pt x="88" y="29"/>
                                  <a:pt x="88" y="29"/>
                                  <a:pt x="88" y="29"/>
                                </a:cubicBezTo>
                                <a:cubicBezTo>
                                  <a:pt x="90" y="29"/>
                                  <a:pt x="90" y="29"/>
                                  <a:pt x="90" y="29"/>
                                </a:cubicBezTo>
                                <a:cubicBezTo>
                                  <a:pt x="91" y="30"/>
                                  <a:pt x="91" y="31"/>
                                  <a:pt x="93" y="31"/>
                                </a:cubicBezTo>
                                <a:cubicBezTo>
                                  <a:pt x="97" y="31"/>
                                  <a:pt x="99" y="28"/>
                                  <a:pt x="101" y="24"/>
                                </a:cubicBezTo>
                                <a:cubicBezTo>
                                  <a:pt x="102" y="22"/>
                                  <a:pt x="103" y="20"/>
                                  <a:pt x="104" y="18"/>
                                </a:cubicBezTo>
                                <a:cubicBezTo>
                                  <a:pt x="104" y="18"/>
                                  <a:pt x="104" y="18"/>
                                  <a:pt x="104" y="18"/>
                                </a:cubicBezTo>
                                <a:cubicBezTo>
                                  <a:pt x="106" y="23"/>
                                  <a:pt x="109" y="24"/>
                                  <a:pt x="112" y="27"/>
                                </a:cubicBezTo>
                                <a:cubicBezTo>
                                  <a:pt x="115" y="31"/>
                                  <a:pt x="114" y="34"/>
                                  <a:pt x="116" y="38"/>
                                </a:cubicBezTo>
                                <a:cubicBezTo>
                                  <a:pt x="118" y="42"/>
                                  <a:pt x="120" y="44"/>
                                  <a:pt x="122" y="48"/>
                                </a:cubicBezTo>
                                <a:cubicBezTo>
                                  <a:pt x="123" y="50"/>
                                  <a:pt x="124" y="52"/>
                                  <a:pt x="124" y="54"/>
                                </a:cubicBezTo>
                                <a:cubicBezTo>
                                  <a:pt x="124" y="56"/>
                                  <a:pt x="124" y="58"/>
                                  <a:pt x="126" y="58"/>
                                </a:cubicBezTo>
                                <a:cubicBezTo>
                                  <a:pt x="132" y="58"/>
                                  <a:pt x="135" y="54"/>
                                  <a:pt x="142" y="54"/>
                                </a:cubicBezTo>
                                <a:cubicBezTo>
                                  <a:pt x="146" y="54"/>
                                  <a:pt x="149" y="57"/>
                                  <a:pt x="153" y="59"/>
                                </a:cubicBezTo>
                                <a:cubicBezTo>
                                  <a:pt x="159" y="62"/>
                                  <a:pt x="163" y="64"/>
                                  <a:pt x="170" y="64"/>
                                </a:cubicBezTo>
                                <a:cubicBezTo>
                                  <a:pt x="175" y="64"/>
                                  <a:pt x="178" y="61"/>
                                  <a:pt x="183" y="61"/>
                                </a:cubicBezTo>
                                <a:cubicBezTo>
                                  <a:pt x="189" y="61"/>
                                  <a:pt x="189" y="61"/>
                                  <a:pt x="189" y="61"/>
                                </a:cubicBezTo>
                                <a:cubicBezTo>
                                  <a:pt x="189" y="68"/>
                                  <a:pt x="191" y="71"/>
                                  <a:pt x="192" y="77"/>
                                </a:cubicBezTo>
                                <a:cubicBezTo>
                                  <a:pt x="192" y="81"/>
                                  <a:pt x="191" y="83"/>
                                  <a:pt x="193" y="86"/>
                                </a:cubicBezTo>
                                <a:cubicBezTo>
                                  <a:pt x="194" y="88"/>
                                  <a:pt x="199" y="88"/>
                                  <a:pt x="199" y="91"/>
                                </a:cubicBezTo>
                                <a:cubicBezTo>
                                  <a:pt x="199" y="95"/>
                                  <a:pt x="199" y="95"/>
                                  <a:pt x="199" y="95"/>
                                </a:cubicBezTo>
                                <a:cubicBezTo>
                                  <a:pt x="196" y="95"/>
                                  <a:pt x="194" y="96"/>
                                  <a:pt x="193" y="98"/>
                                </a:cubicBezTo>
                                <a:cubicBezTo>
                                  <a:pt x="191" y="101"/>
                                  <a:pt x="193" y="104"/>
                                  <a:pt x="192" y="108"/>
                                </a:cubicBezTo>
                                <a:cubicBezTo>
                                  <a:pt x="196" y="110"/>
                                  <a:pt x="200" y="108"/>
                                  <a:pt x="202" y="111"/>
                                </a:cubicBezTo>
                                <a:cubicBezTo>
                                  <a:pt x="203" y="113"/>
                                  <a:pt x="202" y="115"/>
                                  <a:pt x="202" y="118"/>
                                </a:cubicBezTo>
                                <a:cubicBezTo>
                                  <a:pt x="203" y="121"/>
                                  <a:pt x="204" y="124"/>
                                  <a:pt x="207" y="126"/>
                                </a:cubicBezTo>
                                <a:cubicBezTo>
                                  <a:pt x="210" y="128"/>
                                  <a:pt x="213" y="127"/>
                                  <a:pt x="216" y="128"/>
                                </a:cubicBezTo>
                                <a:cubicBezTo>
                                  <a:pt x="222" y="128"/>
                                  <a:pt x="225" y="131"/>
                                  <a:pt x="232" y="131"/>
                                </a:cubicBezTo>
                                <a:cubicBezTo>
                                  <a:pt x="238" y="131"/>
                                  <a:pt x="238" y="125"/>
                                  <a:pt x="243" y="121"/>
                                </a:cubicBezTo>
                                <a:cubicBezTo>
                                  <a:pt x="248" y="117"/>
                                  <a:pt x="252" y="116"/>
                                  <a:pt x="259" y="114"/>
                                </a:cubicBezTo>
                                <a:cubicBezTo>
                                  <a:pt x="265" y="113"/>
                                  <a:pt x="266" y="109"/>
                                  <a:pt x="272" y="107"/>
                                </a:cubicBezTo>
                                <a:cubicBezTo>
                                  <a:pt x="278" y="104"/>
                                  <a:pt x="281" y="101"/>
                                  <a:pt x="288" y="98"/>
                                </a:cubicBezTo>
                                <a:cubicBezTo>
                                  <a:pt x="288" y="98"/>
                                  <a:pt x="288" y="98"/>
                                  <a:pt x="288" y="98"/>
                                </a:cubicBezTo>
                                <a:cubicBezTo>
                                  <a:pt x="288" y="101"/>
                                  <a:pt x="289" y="102"/>
                                  <a:pt x="289" y="105"/>
                                </a:cubicBezTo>
                                <a:cubicBezTo>
                                  <a:pt x="289" y="107"/>
                                  <a:pt x="288" y="107"/>
                                  <a:pt x="287" y="108"/>
                                </a:cubicBezTo>
                                <a:cubicBezTo>
                                  <a:pt x="285" y="109"/>
                                  <a:pt x="285" y="111"/>
                                  <a:pt x="283" y="112"/>
                                </a:cubicBezTo>
                                <a:cubicBezTo>
                                  <a:pt x="280" y="113"/>
                                  <a:pt x="277" y="115"/>
                                  <a:pt x="277" y="118"/>
                                </a:cubicBezTo>
                                <a:cubicBezTo>
                                  <a:pt x="277" y="120"/>
                                  <a:pt x="279" y="120"/>
                                  <a:pt x="280" y="121"/>
                                </a:cubicBezTo>
                                <a:cubicBezTo>
                                  <a:pt x="282" y="122"/>
                                  <a:pt x="282" y="125"/>
                                  <a:pt x="285" y="125"/>
                                </a:cubicBezTo>
                                <a:cubicBezTo>
                                  <a:pt x="286" y="125"/>
                                  <a:pt x="287" y="123"/>
                                  <a:pt x="288" y="122"/>
                                </a:cubicBezTo>
                                <a:cubicBezTo>
                                  <a:pt x="292" y="121"/>
                                  <a:pt x="295" y="121"/>
                                  <a:pt x="299" y="121"/>
                                </a:cubicBezTo>
                                <a:cubicBezTo>
                                  <a:pt x="301" y="121"/>
                                  <a:pt x="301" y="121"/>
                                  <a:pt x="301" y="121"/>
                                </a:cubicBezTo>
                                <a:cubicBezTo>
                                  <a:pt x="301" y="123"/>
                                  <a:pt x="301" y="124"/>
                                  <a:pt x="301" y="126"/>
                                </a:cubicBezTo>
                                <a:cubicBezTo>
                                  <a:pt x="301" y="130"/>
                                  <a:pt x="306" y="130"/>
                                  <a:pt x="308" y="133"/>
                                </a:cubicBezTo>
                                <a:cubicBezTo>
                                  <a:pt x="309" y="135"/>
                                  <a:pt x="310" y="138"/>
                                  <a:pt x="312" y="138"/>
                                </a:cubicBezTo>
                                <a:cubicBezTo>
                                  <a:pt x="315" y="138"/>
                                  <a:pt x="317" y="137"/>
                                  <a:pt x="320" y="137"/>
                                </a:cubicBezTo>
                                <a:cubicBezTo>
                                  <a:pt x="322" y="137"/>
                                  <a:pt x="323" y="137"/>
                                  <a:pt x="325" y="137"/>
                                </a:cubicBezTo>
                                <a:cubicBezTo>
                                  <a:pt x="325" y="137"/>
                                  <a:pt x="326" y="138"/>
                                  <a:pt x="326" y="139"/>
                                </a:cubicBezTo>
                                <a:cubicBezTo>
                                  <a:pt x="326" y="143"/>
                                  <a:pt x="319" y="142"/>
                                  <a:pt x="315" y="145"/>
                                </a:cubicBezTo>
                                <a:cubicBezTo>
                                  <a:pt x="312" y="148"/>
                                  <a:pt x="312" y="154"/>
                                  <a:pt x="308" y="154"/>
                                </a:cubicBezTo>
                                <a:cubicBezTo>
                                  <a:pt x="303" y="154"/>
                                  <a:pt x="302" y="149"/>
                                  <a:pt x="298" y="149"/>
                                </a:cubicBezTo>
                                <a:cubicBezTo>
                                  <a:pt x="292" y="149"/>
                                  <a:pt x="292" y="159"/>
                                  <a:pt x="287" y="159"/>
                                </a:cubicBezTo>
                                <a:cubicBezTo>
                                  <a:pt x="284" y="159"/>
                                  <a:pt x="283" y="156"/>
                                  <a:pt x="282" y="153"/>
                                </a:cubicBezTo>
                                <a:cubicBezTo>
                                  <a:pt x="280" y="152"/>
                                  <a:pt x="280" y="152"/>
                                  <a:pt x="280" y="152"/>
                                </a:cubicBezTo>
                                <a:cubicBezTo>
                                  <a:pt x="280" y="156"/>
                                  <a:pt x="278" y="158"/>
                                  <a:pt x="274" y="158"/>
                                </a:cubicBezTo>
                                <a:cubicBezTo>
                                  <a:pt x="270" y="158"/>
                                  <a:pt x="269" y="154"/>
                                  <a:pt x="267" y="151"/>
                                </a:cubicBezTo>
                                <a:cubicBezTo>
                                  <a:pt x="267" y="151"/>
                                  <a:pt x="267" y="151"/>
                                  <a:pt x="267" y="151"/>
                                </a:cubicBezTo>
                                <a:cubicBezTo>
                                  <a:pt x="270" y="146"/>
                                  <a:pt x="274" y="144"/>
                                  <a:pt x="274" y="138"/>
                                </a:cubicBezTo>
                                <a:cubicBezTo>
                                  <a:pt x="274" y="134"/>
                                  <a:pt x="273" y="132"/>
                                  <a:pt x="273" y="129"/>
                                </a:cubicBezTo>
                                <a:cubicBezTo>
                                  <a:pt x="269" y="128"/>
                                  <a:pt x="269" y="128"/>
                                  <a:pt x="269" y="128"/>
                                </a:cubicBezTo>
                                <a:cubicBezTo>
                                  <a:pt x="266" y="133"/>
                                  <a:pt x="263" y="136"/>
                                  <a:pt x="257" y="136"/>
                                </a:cubicBezTo>
                                <a:cubicBezTo>
                                  <a:pt x="255" y="136"/>
                                  <a:pt x="253" y="134"/>
                                  <a:pt x="251" y="134"/>
                                </a:cubicBezTo>
                                <a:cubicBezTo>
                                  <a:pt x="245" y="134"/>
                                  <a:pt x="245" y="134"/>
                                  <a:pt x="245" y="134"/>
                                </a:cubicBezTo>
                                <a:cubicBezTo>
                                  <a:pt x="244" y="140"/>
                                  <a:pt x="246" y="144"/>
                                  <a:pt x="242" y="148"/>
                                </a:cubicBezTo>
                                <a:cubicBezTo>
                                  <a:pt x="240" y="149"/>
                                  <a:pt x="239" y="149"/>
                                  <a:pt x="237" y="150"/>
                                </a:cubicBezTo>
                                <a:cubicBezTo>
                                  <a:pt x="235" y="151"/>
                                  <a:pt x="232" y="152"/>
                                  <a:pt x="230" y="155"/>
                                </a:cubicBezTo>
                                <a:cubicBezTo>
                                  <a:pt x="228" y="158"/>
                                  <a:pt x="227" y="162"/>
                                  <a:pt x="223" y="162"/>
                                </a:cubicBezTo>
                                <a:cubicBezTo>
                                  <a:pt x="219" y="162"/>
                                  <a:pt x="217" y="161"/>
                                  <a:pt x="213" y="161"/>
                                </a:cubicBezTo>
                                <a:cubicBezTo>
                                  <a:pt x="210" y="161"/>
                                  <a:pt x="209" y="163"/>
                                  <a:pt x="208" y="166"/>
                                </a:cubicBezTo>
                                <a:cubicBezTo>
                                  <a:pt x="206" y="169"/>
                                  <a:pt x="204" y="171"/>
                                  <a:pt x="203" y="175"/>
                                </a:cubicBezTo>
                                <a:cubicBezTo>
                                  <a:pt x="207" y="177"/>
                                  <a:pt x="208" y="178"/>
                                  <a:pt x="212" y="180"/>
                                </a:cubicBezTo>
                                <a:cubicBezTo>
                                  <a:pt x="213" y="181"/>
                                  <a:pt x="215" y="180"/>
                                  <a:pt x="216" y="181"/>
                                </a:cubicBezTo>
                                <a:cubicBezTo>
                                  <a:pt x="220" y="186"/>
                                  <a:pt x="215" y="193"/>
                                  <a:pt x="221" y="196"/>
                                </a:cubicBezTo>
                                <a:cubicBezTo>
                                  <a:pt x="220" y="199"/>
                                  <a:pt x="217" y="199"/>
                                  <a:pt x="216" y="202"/>
                                </a:cubicBezTo>
                                <a:cubicBezTo>
                                  <a:pt x="213" y="210"/>
                                  <a:pt x="210" y="213"/>
                                  <a:pt x="206" y="221"/>
                                </a:cubicBezTo>
                                <a:cubicBezTo>
                                  <a:pt x="206" y="221"/>
                                  <a:pt x="206" y="221"/>
                                  <a:pt x="206" y="221"/>
                                </a:cubicBezTo>
                                <a:cubicBezTo>
                                  <a:pt x="201" y="220"/>
                                  <a:pt x="198" y="219"/>
                                  <a:pt x="193" y="218"/>
                                </a:cubicBezTo>
                                <a:cubicBezTo>
                                  <a:pt x="193" y="218"/>
                                  <a:pt x="193" y="218"/>
                                  <a:pt x="193" y="218"/>
                                </a:cubicBezTo>
                                <a:cubicBezTo>
                                  <a:pt x="193" y="214"/>
                                  <a:pt x="196" y="212"/>
                                  <a:pt x="196" y="207"/>
                                </a:cubicBezTo>
                                <a:cubicBezTo>
                                  <a:pt x="196" y="201"/>
                                  <a:pt x="190" y="199"/>
                                  <a:pt x="185" y="196"/>
                                </a:cubicBezTo>
                                <a:cubicBezTo>
                                  <a:pt x="177" y="190"/>
                                  <a:pt x="172" y="188"/>
                                  <a:pt x="163" y="182"/>
                                </a:cubicBezTo>
                                <a:cubicBezTo>
                                  <a:pt x="157" y="178"/>
                                  <a:pt x="154" y="173"/>
                                  <a:pt x="147" y="170"/>
                                </a:cubicBezTo>
                                <a:cubicBezTo>
                                  <a:pt x="139" y="166"/>
                                  <a:pt x="135" y="162"/>
                                  <a:pt x="130" y="154"/>
                                </a:cubicBezTo>
                                <a:cubicBezTo>
                                  <a:pt x="128" y="150"/>
                                  <a:pt x="124" y="149"/>
                                  <a:pt x="123" y="144"/>
                                </a:cubicBezTo>
                                <a:cubicBezTo>
                                  <a:pt x="123" y="141"/>
                                  <a:pt x="123" y="138"/>
                                  <a:pt x="122" y="135"/>
                                </a:cubicBezTo>
                                <a:cubicBezTo>
                                  <a:pt x="119" y="129"/>
                                  <a:pt x="117" y="125"/>
                                  <a:pt x="115" y="118"/>
                                </a:cubicBezTo>
                                <a:cubicBezTo>
                                  <a:pt x="113" y="110"/>
                                  <a:pt x="107" y="106"/>
                                  <a:pt x="99" y="104"/>
                                </a:cubicBezTo>
                                <a:cubicBezTo>
                                  <a:pt x="94" y="102"/>
                                  <a:pt x="87" y="101"/>
                                  <a:pt x="87" y="95"/>
                                </a:cubicBezTo>
                                <a:cubicBezTo>
                                  <a:pt x="87" y="87"/>
                                  <a:pt x="87" y="87"/>
                                  <a:pt x="87" y="87"/>
                                </a:cubicBezTo>
                                <a:cubicBezTo>
                                  <a:pt x="87" y="86"/>
                                  <a:pt x="88" y="85"/>
                                  <a:pt x="88" y="83"/>
                                </a:cubicBezTo>
                                <a:cubicBezTo>
                                  <a:pt x="88" y="78"/>
                                  <a:pt x="81" y="77"/>
                                  <a:pt x="77" y="74"/>
                                </a:cubicBezTo>
                                <a:cubicBezTo>
                                  <a:pt x="73" y="72"/>
                                  <a:pt x="72" y="68"/>
                                  <a:pt x="67" y="68"/>
                                </a:cubicBezTo>
                                <a:cubicBezTo>
                                  <a:pt x="62" y="68"/>
                                  <a:pt x="58" y="69"/>
                                  <a:pt x="56" y="74"/>
                                </a:cubicBezTo>
                                <a:cubicBezTo>
                                  <a:pt x="54" y="74"/>
                                  <a:pt x="53" y="73"/>
                                  <a:pt x="51" y="73"/>
                                </a:cubicBezTo>
                                <a:cubicBezTo>
                                  <a:pt x="45" y="73"/>
                                  <a:pt x="42" y="77"/>
                                  <a:pt x="36" y="77"/>
                                </a:cubicBezTo>
                                <a:cubicBezTo>
                                  <a:pt x="35" y="77"/>
                                  <a:pt x="35" y="77"/>
                                  <a:pt x="34" y="77"/>
                                </a:cubicBezTo>
                                <a:cubicBezTo>
                                  <a:pt x="31" y="77"/>
                                  <a:pt x="30" y="81"/>
                                  <a:pt x="29" y="84"/>
                                </a:cubicBezTo>
                                <a:cubicBezTo>
                                  <a:pt x="28" y="89"/>
                                  <a:pt x="25" y="94"/>
                                  <a:pt x="20" y="94"/>
                                </a:cubicBezTo>
                                <a:cubicBezTo>
                                  <a:pt x="17" y="94"/>
                                  <a:pt x="15" y="92"/>
                                  <a:pt x="12" y="90"/>
                                </a:cubicBezTo>
                                <a:cubicBezTo>
                                  <a:pt x="8" y="88"/>
                                  <a:pt x="5" y="90"/>
                                  <a:pt x="0" y="88"/>
                                </a:cubicBezTo>
                                <a:cubicBezTo>
                                  <a:pt x="0" y="88"/>
                                  <a:pt x="0" y="88"/>
                                  <a:pt x="0" y="88"/>
                                </a:cubicBezTo>
                                <a:cubicBezTo>
                                  <a:pt x="21" y="8"/>
                                  <a:pt x="21" y="8"/>
                                  <a:pt x="21" y="8"/>
                                </a:cubicBezTo>
                                <a:cubicBezTo>
                                  <a:pt x="84" y="0"/>
                                  <a:pt x="84" y="0"/>
                                  <a:pt x="84" y="0"/>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3" name="Freeform 30"/>
                          <p:cNvSpPr>
                            <a:spLocks/>
                          </p:cNvSpPr>
                          <p:nvPr/>
                        </p:nvSpPr>
                        <p:spPr bwMode="auto">
                          <a:xfrm>
                            <a:off x="5544841" y="2695747"/>
                            <a:ext cx="303207" cy="228605"/>
                          </a:xfrm>
                          <a:custGeom>
                            <a:avLst/>
                            <a:gdLst>
                              <a:gd name="T0" fmla="*/ 64 w 149"/>
                              <a:gd name="T1" fmla="*/ 23 h 112"/>
                              <a:gd name="T2" fmla="*/ 58 w 149"/>
                              <a:gd name="T3" fmla="*/ 24 h 112"/>
                              <a:gd name="T4" fmla="*/ 50 w 149"/>
                              <a:gd name="T5" fmla="*/ 29 h 112"/>
                              <a:gd name="T6" fmla="*/ 58 w 149"/>
                              <a:gd name="T7" fmla="*/ 38 h 112"/>
                              <a:gd name="T8" fmla="*/ 66 w 149"/>
                              <a:gd name="T9" fmla="*/ 38 h 112"/>
                              <a:gd name="T10" fmla="*/ 75 w 149"/>
                              <a:gd name="T11" fmla="*/ 43 h 112"/>
                              <a:gd name="T12" fmla="*/ 83 w 149"/>
                              <a:gd name="T13" fmla="*/ 40 h 112"/>
                              <a:gd name="T14" fmla="*/ 89 w 149"/>
                              <a:gd name="T15" fmla="*/ 40 h 112"/>
                              <a:gd name="T16" fmla="*/ 97 w 149"/>
                              <a:gd name="T17" fmla="*/ 48 h 112"/>
                              <a:gd name="T18" fmla="*/ 111 w 149"/>
                              <a:gd name="T19" fmla="*/ 48 h 112"/>
                              <a:gd name="T20" fmla="*/ 133 w 149"/>
                              <a:gd name="T21" fmla="*/ 52 h 112"/>
                              <a:gd name="T22" fmla="*/ 133 w 149"/>
                              <a:gd name="T23" fmla="*/ 52 h 112"/>
                              <a:gd name="T24" fmla="*/ 135 w 149"/>
                              <a:gd name="T25" fmla="*/ 59 h 112"/>
                              <a:gd name="T26" fmla="*/ 130 w 149"/>
                              <a:gd name="T27" fmla="*/ 69 h 112"/>
                              <a:gd name="T28" fmla="*/ 133 w 149"/>
                              <a:gd name="T29" fmla="*/ 70 h 112"/>
                              <a:gd name="T30" fmla="*/ 137 w 149"/>
                              <a:gd name="T31" fmla="*/ 69 h 112"/>
                              <a:gd name="T32" fmla="*/ 149 w 149"/>
                              <a:gd name="T33" fmla="*/ 83 h 112"/>
                              <a:gd name="T34" fmla="*/ 146 w 149"/>
                              <a:gd name="T35" fmla="*/ 95 h 112"/>
                              <a:gd name="T36" fmla="*/ 146 w 149"/>
                              <a:gd name="T37" fmla="*/ 95 h 112"/>
                              <a:gd name="T38" fmla="*/ 135 w 149"/>
                              <a:gd name="T39" fmla="*/ 96 h 112"/>
                              <a:gd name="T40" fmla="*/ 121 w 149"/>
                              <a:gd name="T41" fmla="*/ 94 h 112"/>
                              <a:gd name="T42" fmla="*/ 114 w 149"/>
                              <a:gd name="T43" fmla="*/ 99 h 112"/>
                              <a:gd name="T44" fmla="*/ 110 w 149"/>
                              <a:gd name="T45" fmla="*/ 99 h 112"/>
                              <a:gd name="T46" fmla="*/ 103 w 149"/>
                              <a:gd name="T47" fmla="*/ 104 h 112"/>
                              <a:gd name="T48" fmla="*/ 99 w 149"/>
                              <a:gd name="T49" fmla="*/ 104 h 112"/>
                              <a:gd name="T50" fmla="*/ 92 w 149"/>
                              <a:gd name="T51" fmla="*/ 112 h 112"/>
                              <a:gd name="T52" fmla="*/ 87 w 149"/>
                              <a:gd name="T53" fmla="*/ 105 h 112"/>
                              <a:gd name="T54" fmla="*/ 89 w 149"/>
                              <a:gd name="T55" fmla="*/ 95 h 112"/>
                              <a:gd name="T56" fmla="*/ 87 w 149"/>
                              <a:gd name="T57" fmla="*/ 78 h 112"/>
                              <a:gd name="T58" fmla="*/ 87 w 149"/>
                              <a:gd name="T59" fmla="*/ 69 h 112"/>
                              <a:gd name="T60" fmla="*/ 77 w 149"/>
                              <a:gd name="T61" fmla="*/ 67 h 112"/>
                              <a:gd name="T62" fmla="*/ 65 w 149"/>
                              <a:gd name="T63" fmla="*/ 74 h 112"/>
                              <a:gd name="T64" fmla="*/ 54 w 149"/>
                              <a:gd name="T65" fmla="*/ 80 h 112"/>
                              <a:gd name="T66" fmla="*/ 49 w 149"/>
                              <a:gd name="T67" fmla="*/ 84 h 112"/>
                              <a:gd name="T68" fmla="*/ 42 w 149"/>
                              <a:gd name="T69" fmla="*/ 84 h 112"/>
                              <a:gd name="T70" fmla="*/ 42 w 149"/>
                              <a:gd name="T71" fmla="*/ 88 h 112"/>
                              <a:gd name="T72" fmla="*/ 45 w 149"/>
                              <a:gd name="T73" fmla="*/ 91 h 112"/>
                              <a:gd name="T74" fmla="*/ 41 w 149"/>
                              <a:gd name="T75" fmla="*/ 94 h 112"/>
                              <a:gd name="T76" fmla="*/ 38 w 149"/>
                              <a:gd name="T77" fmla="*/ 98 h 112"/>
                              <a:gd name="T78" fmla="*/ 31 w 149"/>
                              <a:gd name="T79" fmla="*/ 96 h 112"/>
                              <a:gd name="T80" fmla="*/ 18 w 149"/>
                              <a:gd name="T81" fmla="*/ 99 h 112"/>
                              <a:gd name="T82" fmla="*/ 13 w 149"/>
                              <a:gd name="T83" fmla="*/ 96 h 112"/>
                              <a:gd name="T84" fmla="*/ 3 w 149"/>
                              <a:gd name="T85" fmla="*/ 93 h 112"/>
                              <a:gd name="T86" fmla="*/ 3 w 149"/>
                              <a:gd name="T87" fmla="*/ 93 h 112"/>
                              <a:gd name="T88" fmla="*/ 13 w 149"/>
                              <a:gd name="T89" fmla="*/ 74 h 112"/>
                              <a:gd name="T90" fmla="*/ 18 w 149"/>
                              <a:gd name="T91" fmla="*/ 68 h 112"/>
                              <a:gd name="T92" fmla="*/ 13 w 149"/>
                              <a:gd name="T93" fmla="*/ 53 h 112"/>
                              <a:gd name="T94" fmla="*/ 9 w 149"/>
                              <a:gd name="T95" fmla="*/ 52 h 112"/>
                              <a:gd name="T96" fmla="*/ 0 w 149"/>
                              <a:gd name="T97" fmla="*/ 47 h 112"/>
                              <a:gd name="T98" fmla="*/ 5 w 149"/>
                              <a:gd name="T99" fmla="*/ 38 h 112"/>
                              <a:gd name="T100" fmla="*/ 10 w 149"/>
                              <a:gd name="T101" fmla="*/ 33 h 112"/>
                              <a:gd name="T102" fmla="*/ 20 w 149"/>
                              <a:gd name="T103" fmla="*/ 34 h 112"/>
                              <a:gd name="T104" fmla="*/ 27 w 149"/>
                              <a:gd name="T105" fmla="*/ 27 h 112"/>
                              <a:gd name="T106" fmla="*/ 34 w 149"/>
                              <a:gd name="T107" fmla="*/ 22 h 112"/>
                              <a:gd name="T108" fmla="*/ 39 w 149"/>
                              <a:gd name="T109" fmla="*/ 20 h 112"/>
                              <a:gd name="T110" fmla="*/ 42 w 149"/>
                              <a:gd name="T111" fmla="*/ 6 h 112"/>
                              <a:gd name="T112" fmla="*/ 48 w 149"/>
                              <a:gd name="T113" fmla="*/ 6 h 112"/>
                              <a:gd name="T114" fmla="*/ 54 w 149"/>
                              <a:gd name="T115" fmla="*/ 8 h 112"/>
                              <a:gd name="T116" fmla="*/ 66 w 149"/>
                              <a:gd name="T117" fmla="*/ 0 h 112"/>
                              <a:gd name="T118" fmla="*/ 70 w 149"/>
                              <a:gd name="T119" fmla="*/ 1 h 112"/>
                              <a:gd name="T120" fmla="*/ 71 w 149"/>
                              <a:gd name="T121" fmla="*/ 10 h 112"/>
                              <a:gd name="T122" fmla="*/ 64 w 149"/>
                              <a:gd name="T123" fmla="*/ 2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 h="112">
                                <a:moveTo>
                                  <a:pt x="64" y="23"/>
                                </a:moveTo>
                                <a:cubicBezTo>
                                  <a:pt x="61" y="23"/>
                                  <a:pt x="60" y="23"/>
                                  <a:pt x="58" y="24"/>
                                </a:cubicBezTo>
                                <a:cubicBezTo>
                                  <a:pt x="54" y="25"/>
                                  <a:pt x="50" y="26"/>
                                  <a:pt x="50" y="29"/>
                                </a:cubicBezTo>
                                <a:cubicBezTo>
                                  <a:pt x="50" y="34"/>
                                  <a:pt x="54" y="38"/>
                                  <a:pt x="58" y="38"/>
                                </a:cubicBezTo>
                                <a:cubicBezTo>
                                  <a:pt x="66" y="38"/>
                                  <a:pt x="66" y="38"/>
                                  <a:pt x="66" y="38"/>
                                </a:cubicBezTo>
                                <a:cubicBezTo>
                                  <a:pt x="70" y="38"/>
                                  <a:pt x="71" y="43"/>
                                  <a:pt x="75" y="43"/>
                                </a:cubicBezTo>
                                <a:cubicBezTo>
                                  <a:pt x="79" y="43"/>
                                  <a:pt x="80" y="40"/>
                                  <a:pt x="83" y="40"/>
                                </a:cubicBezTo>
                                <a:cubicBezTo>
                                  <a:pt x="85" y="40"/>
                                  <a:pt x="87" y="40"/>
                                  <a:pt x="89" y="40"/>
                                </a:cubicBezTo>
                                <a:cubicBezTo>
                                  <a:pt x="93" y="41"/>
                                  <a:pt x="92" y="48"/>
                                  <a:pt x="97" y="48"/>
                                </a:cubicBezTo>
                                <a:cubicBezTo>
                                  <a:pt x="111" y="48"/>
                                  <a:pt x="111" y="48"/>
                                  <a:pt x="111" y="48"/>
                                </a:cubicBezTo>
                                <a:cubicBezTo>
                                  <a:pt x="133" y="52"/>
                                  <a:pt x="133" y="52"/>
                                  <a:pt x="133" y="52"/>
                                </a:cubicBezTo>
                                <a:cubicBezTo>
                                  <a:pt x="133" y="52"/>
                                  <a:pt x="133" y="52"/>
                                  <a:pt x="133" y="52"/>
                                </a:cubicBezTo>
                                <a:cubicBezTo>
                                  <a:pt x="134" y="54"/>
                                  <a:pt x="135" y="56"/>
                                  <a:pt x="135" y="59"/>
                                </a:cubicBezTo>
                                <a:cubicBezTo>
                                  <a:pt x="135" y="64"/>
                                  <a:pt x="131" y="65"/>
                                  <a:pt x="130" y="69"/>
                                </a:cubicBezTo>
                                <a:cubicBezTo>
                                  <a:pt x="131" y="70"/>
                                  <a:pt x="132" y="70"/>
                                  <a:pt x="133" y="70"/>
                                </a:cubicBezTo>
                                <a:cubicBezTo>
                                  <a:pt x="135" y="70"/>
                                  <a:pt x="136" y="69"/>
                                  <a:pt x="137" y="69"/>
                                </a:cubicBezTo>
                                <a:cubicBezTo>
                                  <a:pt x="144" y="69"/>
                                  <a:pt x="149" y="76"/>
                                  <a:pt x="149" y="83"/>
                                </a:cubicBezTo>
                                <a:cubicBezTo>
                                  <a:pt x="149" y="88"/>
                                  <a:pt x="148" y="90"/>
                                  <a:pt x="146" y="95"/>
                                </a:cubicBezTo>
                                <a:cubicBezTo>
                                  <a:pt x="146" y="95"/>
                                  <a:pt x="146" y="95"/>
                                  <a:pt x="146" y="95"/>
                                </a:cubicBezTo>
                                <a:cubicBezTo>
                                  <a:pt x="142" y="95"/>
                                  <a:pt x="140" y="96"/>
                                  <a:pt x="135" y="96"/>
                                </a:cubicBezTo>
                                <a:cubicBezTo>
                                  <a:pt x="129" y="96"/>
                                  <a:pt x="126" y="94"/>
                                  <a:pt x="121" y="94"/>
                                </a:cubicBezTo>
                                <a:cubicBezTo>
                                  <a:pt x="117" y="94"/>
                                  <a:pt x="117" y="98"/>
                                  <a:pt x="114" y="99"/>
                                </a:cubicBezTo>
                                <a:cubicBezTo>
                                  <a:pt x="113" y="100"/>
                                  <a:pt x="112" y="99"/>
                                  <a:pt x="110" y="99"/>
                                </a:cubicBezTo>
                                <a:cubicBezTo>
                                  <a:pt x="107" y="100"/>
                                  <a:pt x="106" y="102"/>
                                  <a:pt x="103" y="104"/>
                                </a:cubicBezTo>
                                <a:cubicBezTo>
                                  <a:pt x="102" y="104"/>
                                  <a:pt x="100" y="103"/>
                                  <a:pt x="99" y="104"/>
                                </a:cubicBezTo>
                                <a:cubicBezTo>
                                  <a:pt x="96" y="106"/>
                                  <a:pt x="95" y="110"/>
                                  <a:pt x="92" y="112"/>
                                </a:cubicBezTo>
                                <a:cubicBezTo>
                                  <a:pt x="90" y="110"/>
                                  <a:pt x="87" y="109"/>
                                  <a:pt x="87" y="105"/>
                                </a:cubicBezTo>
                                <a:cubicBezTo>
                                  <a:pt x="87" y="101"/>
                                  <a:pt x="89" y="99"/>
                                  <a:pt x="89" y="95"/>
                                </a:cubicBezTo>
                                <a:cubicBezTo>
                                  <a:pt x="89" y="88"/>
                                  <a:pt x="87" y="84"/>
                                  <a:pt x="87" y="78"/>
                                </a:cubicBezTo>
                                <a:cubicBezTo>
                                  <a:pt x="87" y="69"/>
                                  <a:pt x="87" y="69"/>
                                  <a:pt x="87" y="69"/>
                                </a:cubicBezTo>
                                <a:cubicBezTo>
                                  <a:pt x="83" y="69"/>
                                  <a:pt x="81" y="67"/>
                                  <a:pt x="77" y="67"/>
                                </a:cubicBezTo>
                                <a:cubicBezTo>
                                  <a:pt x="72" y="67"/>
                                  <a:pt x="69" y="70"/>
                                  <a:pt x="65" y="74"/>
                                </a:cubicBezTo>
                                <a:cubicBezTo>
                                  <a:pt x="61" y="76"/>
                                  <a:pt x="58" y="77"/>
                                  <a:pt x="54" y="80"/>
                                </a:cubicBezTo>
                                <a:cubicBezTo>
                                  <a:pt x="53" y="82"/>
                                  <a:pt x="51" y="84"/>
                                  <a:pt x="49" y="84"/>
                                </a:cubicBezTo>
                                <a:cubicBezTo>
                                  <a:pt x="42" y="84"/>
                                  <a:pt x="42" y="84"/>
                                  <a:pt x="42" y="84"/>
                                </a:cubicBezTo>
                                <a:cubicBezTo>
                                  <a:pt x="42" y="88"/>
                                  <a:pt x="42" y="88"/>
                                  <a:pt x="42" y="88"/>
                                </a:cubicBezTo>
                                <a:cubicBezTo>
                                  <a:pt x="43" y="89"/>
                                  <a:pt x="45" y="89"/>
                                  <a:pt x="45" y="91"/>
                                </a:cubicBezTo>
                                <a:cubicBezTo>
                                  <a:pt x="45" y="93"/>
                                  <a:pt x="43" y="93"/>
                                  <a:pt x="41" y="94"/>
                                </a:cubicBezTo>
                                <a:cubicBezTo>
                                  <a:pt x="40" y="95"/>
                                  <a:pt x="40" y="98"/>
                                  <a:pt x="38" y="98"/>
                                </a:cubicBezTo>
                                <a:cubicBezTo>
                                  <a:pt x="35" y="98"/>
                                  <a:pt x="34" y="96"/>
                                  <a:pt x="31" y="96"/>
                                </a:cubicBezTo>
                                <a:cubicBezTo>
                                  <a:pt x="26" y="96"/>
                                  <a:pt x="23" y="99"/>
                                  <a:pt x="18" y="99"/>
                                </a:cubicBezTo>
                                <a:cubicBezTo>
                                  <a:pt x="15" y="99"/>
                                  <a:pt x="15" y="97"/>
                                  <a:pt x="13" y="96"/>
                                </a:cubicBezTo>
                                <a:cubicBezTo>
                                  <a:pt x="9" y="95"/>
                                  <a:pt x="6" y="95"/>
                                  <a:pt x="3" y="93"/>
                                </a:cubicBezTo>
                                <a:cubicBezTo>
                                  <a:pt x="3" y="93"/>
                                  <a:pt x="3" y="93"/>
                                  <a:pt x="3" y="93"/>
                                </a:cubicBezTo>
                                <a:cubicBezTo>
                                  <a:pt x="7" y="85"/>
                                  <a:pt x="10" y="82"/>
                                  <a:pt x="13" y="74"/>
                                </a:cubicBezTo>
                                <a:cubicBezTo>
                                  <a:pt x="14" y="71"/>
                                  <a:pt x="17" y="71"/>
                                  <a:pt x="18" y="68"/>
                                </a:cubicBezTo>
                                <a:cubicBezTo>
                                  <a:pt x="12" y="65"/>
                                  <a:pt x="17" y="58"/>
                                  <a:pt x="13" y="53"/>
                                </a:cubicBezTo>
                                <a:cubicBezTo>
                                  <a:pt x="12" y="52"/>
                                  <a:pt x="10" y="53"/>
                                  <a:pt x="9" y="52"/>
                                </a:cubicBezTo>
                                <a:cubicBezTo>
                                  <a:pt x="5" y="50"/>
                                  <a:pt x="4" y="49"/>
                                  <a:pt x="0" y="47"/>
                                </a:cubicBezTo>
                                <a:cubicBezTo>
                                  <a:pt x="1" y="43"/>
                                  <a:pt x="3" y="41"/>
                                  <a:pt x="5" y="38"/>
                                </a:cubicBezTo>
                                <a:cubicBezTo>
                                  <a:pt x="6" y="35"/>
                                  <a:pt x="7" y="33"/>
                                  <a:pt x="10" y="33"/>
                                </a:cubicBezTo>
                                <a:cubicBezTo>
                                  <a:pt x="14" y="33"/>
                                  <a:pt x="16" y="34"/>
                                  <a:pt x="20" y="34"/>
                                </a:cubicBezTo>
                                <a:cubicBezTo>
                                  <a:pt x="24" y="34"/>
                                  <a:pt x="25" y="30"/>
                                  <a:pt x="27" y="27"/>
                                </a:cubicBezTo>
                                <a:cubicBezTo>
                                  <a:pt x="29" y="24"/>
                                  <a:pt x="32" y="23"/>
                                  <a:pt x="34" y="22"/>
                                </a:cubicBezTo>
                                <a:cubicBezTo>
                                  <a:pt x="36" y="21"/>
                                  <a:pt x="37" y="21"/>
                                  <a:pt x="39" y="20"/>
                                </a:cubicBezTo>
                                <a:cubicBezTo>
                                  <a:pt x="43" y="16"/>
                                  <a:pt x="41" y="12"/>
                                  <a:pt x="42" y="6"/>
                                </a:cubicBezTo>
                                <a:cubicBezTo>
                                  <a:pt x="48" y="6"/>
                                  <a:pt x="48" y="6"/>
                                  <a:pt x="48" y="6"/>
                                </a:cubicBezTo>
                                <a:cubicBezTo>
                                  <a:pt x="50" y="6"/>
                                  <a:pt x="52" y="8"/>
                                  <a:pt x="54" y="8"/>
                                </a:cubicBezTo>
                                <a:cubicBezTo>
                                  <a:pt x="60" y="8"/>
                                  <a:pt x="63" y="5"/>
                                  <a:pt x="66" y="0"/>
                                </a:cubicBezTo>
                                <a:cubicBezTo>
                                  <a:pt x="70" y="1"/>
                                  <a:pt x="70" y="1"/>
                                  <a:pt x="70" y="1"/>
                                </a:cubicBezTo>
                                <a:cubicBezTo>
                                  <a:pt x="70" y="4"/>
                                  <a:pt x="71" y="6"/>
                                  <a:pt x="71" y="10"/>
                                </a:cubicBezTo>
                                <a:cubicBezTo>
                                  <a:pt x="71" y="16"/>
                                  <a:pt x="67" y="18"/>
                                  <a:pt x="64" y="23"/>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4" name="Freeform 31"/>
                          <p:cNvSpPr>
                            <a:spLocks/>
                          </p:cNvSpPr>
                          <p:nvPr/>
                        </p:nvSpPr>
                        <p:spPr bwMode="auto">
                          <a:xfrm>
                            <a:off x="5646439" y="2597320"/>
                            <a:ext cx="422267" cy="203204"/>
                          </a:xfrm>
                          <a:custGeom>
                            <a:avLst/>
                            <a:gdLst>
                              <a:gd name="T0" fmla="*/ 89 w 207"/>
                              <a:gd name="T1" fmla="*/ 90 h 100"/>
                              <a:gd name="T2" fmla="*/ 88 w 207"/>
                              <a:gd name="T3" fmla="*/ 78 h 100"/>
                              <a:gd name="T4" fmla="*/ 103 w 207"/>
                              <a:gd name="T5" fmla="*/ 72 h 100"/>
                              <a:gd name="T6" fmla="*/ 116 w 207"/>
                              <a:gd name="T7" fmla="*/ 71 h 100"/>
                              <a:gd name="T8" fmla="*/ 130 w 207"/>
                              <a:gd name="T9" fmla="*/ 74 h 100"/>
                              <a:gd name="T10" fmla="*/ 141 w 207"/>
                              <a:gd name="T11" fmla="*/ 56 h 100"/>
                              <a:gd name="T12" fmla="*/ 158 w 207"/>
                              <a:gd name="T13" fmla="*/ 59 h 100"/>
                              <a:gd name="T14" fmla="*/ 170 w 207"/>
                              <a:gd name="T15" fmla="*/ 54 h 100"/>
                              <a:gd name="T16" fmla="*/ 183 w 207"/>
                              <a:gd name="T17" fmla="*/ 45 h 100"/>
                              <a:gd name="T18" fmla="*/ 191 w 207"/>
                              <a:gd name="T19" fmla="*/ 40 h 100"/>
                              <a:gd name="T20" fmla="*/ 207 w 207"/>
                              <a:gd name="T21" fmla="*/ 29 h 100"/>
                              <a:gd name="T22" fmla="*/ 187 w 207"/>
                              <a:gd name="T23" fmla="*/ 15 h 100"/>
                              <a:gd name="T24" fmla="*/ 171 w 207"/>
                              <a:gd name="T25" fmla="*/ 12 h 100"/>
                              <a:gd name="T26" fmla="*/ 155 w 207"/>
                              <a:gd name="T27" fmla="*/ 13 h 100"/>
                              <a:gd name="T28" fmla="*/ 123 w 207"/>
                              <a:gd name="T29" fmla="*/ 18 h 100"/>
                              <a:gd name="T30" fmla="*/ 97 w 207"/>
                              <a:gd name="T31" fmla="*/ 3 h 100"/>
                              <a:gd name="T32" fmla="*/ 77 w 207"/>
                              <a:gd name="T33" fmla="*/ 4 h 100"/>
                              <a:gd name="T34" fmla="*/ 76 w 207"/>
                              <a:gd name="T35" fmla="*/ 19 h 100"/>
                              <a:gd name="T36" fmla="*/ 54 w 207"/>
                              <a:gd name="T37" fmla="*/ 14 h 100"/>
                              <a:gd name="T38" fmla="*/ 35 w 207"/>
                              <a:gd name="T39" fmla="*/ 18 h 100"/>
                              <a:gd name="T40" fmla="*/ 36 w 207"/>
                              <a:gd name="T41" fmla="*/ 25 h 100"/>
                              <a:gd name="T42" fmla="*/ 30 w 207"/>
                              <a:gd name="T43" fmla="*/ 32 h 100"/>
                              <a:gd name="T44" fmla="*/ 27 w 207"/>
                              <a:gd name="T45" fmla="*/ 41 h 100"/>
                              <a:gd name="T46" fmla="*/ 35 w 207"/>
                              <a:gd name="T47" fmla="*/ 42 h 100"/>
                              <a:gd name="T48" fmla="*/ 48 w 207"/>
                              <a:gd name="T49" fmla="*/ 41 h 100"/>
                              <a:gd name="T50" fmla="*/ 55 w 207"/>
                              <a:gd name="T51" fmla="*/ 53 h 100"/>
                              <a:gd name="T52" fmla="*/ 67 w 207"/>
                              <a:gd name="T53" fmla="*/ 57 h 100"/>
                              <a:gd name="T54" fmla="*/ 73 w 207"/>
                              <a:gd name="T55" fmla="*/ 59 h 100"/>
                              <a:gd name="T56" fmla="*/ 55 w 207"/>
                              <a:gd name="T57" fmla="*/ 74 h 100"/>
                              <a:gd name="T58" fmla="*/ 34 w 207"/>
                              <a:gd name="T59" fmla="*/ 79 h 100"/>
                              <a:gd name="T60" fmla="*/ 27 w 207"/>
                              <a:gd name="T61" fmla="*/ 72 h 100"/>
                              <a:gd name="T62" fmla="*/ 14 w 207"/>
                              <a:gd name="T63" fmla="*/ 71 h 100"/>
                              <a:gd name="T64" fmla="*/ 8 w 207"/>
                              <a:gd name="T65" fmla="*/ 72 h 100"/>
                              <a:gd name="T66" fmla="*/ 8 w 207"/>
                              <a:gd name="T67" fmla="*/ 86 h 100"/>
                              <a:gd name="T68" fmla="*/ 25 w 207"/>
                              <a:gd name="T69" fmla="*/ 91 h 100"/>
                              <a:gd name="T70" fmla="*/ 39 w 207"/>
                              <a:gd name="T71" fmla="*/ 88 h 100"/>
                              <a:gd name="T72" fmla="*/ 61 w 207"/>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7" h="100">
                                <a:moveTo>
                                  <a:pt x="83" y="100"/>
                                </a:moveTo>
                                <a:cubicBezTo>
                                  <a:pt x="84" y="96"/>
                                  <a:pt x="89" y="95"/>
                                  <a:pt x="89" y="90"/>
                                </a:cubicBezTo>
                                <a:cubicBezTo>
                                  <a:pt x="89" y="83"/>
                                  <a:pt x="89" y="83"/>
                                  <a:pt x="89" y="83"/>
                                </a:cubicBezTo>
                                <a:cubicBezTo>
                                  <a:pt x="88" y="78"/>
                                  <a:pt x="88" y="78"/>
                                  <a:pt x="88" y="78"/>
                                </a:cubicBezTo>
                                <a:cubicBezTo>
                                  <a:pt x="91" y="77"/>
                                  <a:pt x="94" y="78"/>
                                  <a:pt x="97" y="77"/>
                                </a:cubicBezTo>
                                <a:cubicBezTo>
                                  <a:pt x="100" y="76"/>
                                  <a:pt x="100" y="74"/>
                                  <a:pt x="103" y="72"/>
                                </a:cubicBezTo>
                                <a:cubicBezTo>
                                  <a:pt x="107" y="70"/>
                                  <a:pt x="108" y="65"/>
                                  <a:pt x="113" y="65"/>
                                </a:cubicBezTo>
                                <a:cubicBezTo>
                                  <a:pt x="116" y="65"/>
                                  <a:pt x="115" y="69"/>
                                  <a:pt x="116" y="71"/>
                                </a:cubicBezTo>
                                <a:cubicBezTo>
                                  <a:pt x="117" y="73"/>
                                  <a:pt x="119" y="74"/>
                                  <a:pt x="122" y="74"/>
                                </a:cubicBezTo>
                                <a:cubicBezTo>
                                  <a:pt x="130" y="74"/>
                                  <a:pt x="130" y="74"/>
                                  <a:pt x="130" y="74"/>
                                </a:cubicBezTo>
                                <a:cubicBezTo>
                                  <a:pt x="133" y="74"/>
                                  <a:pt x="135" y="72"/>
                                  <a:pt x="138" y="72"/>
                                </a:cubicBezTo>
                                <a:cubicBezTo>
                                  <a:pt x="138" y="65"/>
                                  <a:pt x="141" y="62"/>
                                  <a:pt x="141" y="56"/>
                                </a:cubicBezTo>
                                <a:cubicBezTo>
                                  <a:pt x="145" y="57"/>
                                  <a:pt x="146" y="59"/>
                                  <a:pt x="149" y="59"/>
                                </a:cubicBezTo>
                                <a:cubicBezTo>
                                  <a:pt x="158" y="59"/>
                                  <a:pt x="158" y="59"/>
                                  <a:pt x="158" y="59"/>
                                </a:cubicBezTo>
                                <a:cubicBezTo>
                                  <a:pt x="160" y="59"/>
                                  <a:pt x="161" y="58"/>
                                  <a:pt x="164" y="57"/>
                                </a:cubicBezTo>
                                <a:cubicBezTo>
                                  <a:pt x="166" y="56"/>
                                  <a:pt x="168" y="57"/>
                                  <a:pt x="170" y="54"/>
                                </a:cubicBezTo>
                                <a:cubicBezTo>
                                  <a:pt x="171" y="52"/>
                                  <a:pt x="171" y="50"/>
                                  <a:pt x="173" y="49"/>
                                </a:cubicBezTo>
                                <a:cubicBezTo>
                                  <a:pt x="177" y="47"/>
                                  <a:pt x="179" y="47"/>
                                  <a:pt x="183" y="45"/>
                                </a:cubicBezTo>
                                <a:cubicBezTo>
                                  <a:pt x="185" y="44"/>
                                  <a:pt x="187" y="44"/>
                                  <a:pt x="189" y="43"/>
                                </a:cubicBezTo>
                                <a:cubicBezTo>
                                  <a:pt x="191" y="43"/>
                                  <a:pt x="190" y="41"/>
                                  <a:pt x="191" y="40"/>
                                </a:cubicBezTo>
                                <a:cubicBezTo>
                                  <a:pt x="198" y="37"/>
                                  <a:pt x="207" y="36"/>
                                  <a:pt x="207" y="29"/>
                                </a:cubicBezTo>
                                <a:cubicBezTo>
                                  <a:pt x="207" y="29"/>
                                  <a:pt x="207" y="29"/>
                                  <a:pt x="207" y="29"/>
                                </a:cubicBezTo>
                                <a:cubicBezTo>
                                  <a:pt x="201" y="26"/>
                                  <a:pt x="196" y="26"/>
                                  <a:pt x="191" y="22"/>
                                </a:cubicBezTo>
                                <a:cubicBezTo>
                                  <a:pt x="188" y="20"/>
                                  <a:pt x="189" y="17"/>
                                  <a:pt x="187" y="15"/>
                                </a:cubicBezTo>
                                <a:cubicBezTo>
                                  <a:pt x="176" y="15"/>
                                  <a:pt x="176" y="15"/>
                                  <a:pt x="176" y="15"/>
                                </a:cubicBezTo>
                                <a:cubicBezTo>
                                  <a:pt x="174" y="15"/>
                                  <a:pt x="173" y="12"/>
                                  <a:pt x="171" y="12"/>
                                </a:cubicBezTo>
                                <a:cubicBezTo>
                                  <a:pt x="169" y="11"/>
                                  <a:pt x="167" y="12"/>
                                  <a:pt x="164" y="12"/>
                                </a:cubicBezTo>
                                <a:cubicBezTo>
                                  <a:pt x="161" y="12"/>
                                  <a:pt x="158" y="13"/>
                                  <a:pt x="155" y="13"/>
                                </a:cubicBezTo>
                                <a:cubicBezTo>
                                  <a:pt x="141" y="13"/>
                                  <a:pt x="141" y="13"/>
                                  <a:pt x="141" y="13"/>
                                </a:cubicBezTo>
                                <a:cubicBezTo>
                                  <a:pt x="134" y="13"/>
                                  <a:pt x="130" y="18"/>
                                  <a:pt x="123" y="18"/>
                                </a:cubicBezTo>
                                <a:cubicBezTo>
                                  <a:pt x="116" y="18"/>
                                  <a:pt x="112" y="16"/>
                                  <a:pt x="106" y="12"/>
                                </a:cubicBezTo>
                                <a:cubicBezTo>
                                  <a:pt x="102" y="9"/>
                                  <a:pt x="102" y="5"/>
                                  <a:pt x="97" y="3"/>
                                </a:cubicBezTo>
                                <a:cubicBezTo>
                                  <a:pt x="95" y="1"/>
                                  <a:pt x="92" y="2"/>
                                  <a:pt x="89" y="2"/>
                                </a:cubicBezTo>
                                <a:cubicBezTo>
                                  <a:pt x="84" y="2"/>
                                  <a:pt x="80" y="0"/>
                                  <a:pt x="77" y="4"/>
                                </a:cubicBezTo>
                                <a:cubicBezTo>
                                  <a:pt x="75" y="7"/>
                                  <a:pt x="76" y="9"/>
                                  <a:pt x="76" y="12"/>
                                </a:cubicBezTo>
                                <a:cubicBezTo>
                                  <a:pt x="76" y="19"/>
                                  <a:pt x="76" y="19"/>
                                  <a:pt x="76" y="19"/>
                                </a:cubicBezTo>
                                <a:cubicBezTo>
                                  <a:pt x="71" y="17"/>
                                  <a:pt x="68" y="14"/>
                                  <a:pt x="63" y="14"/>
                                </a:cubicBezTo>
                                <a:cubicBezTo>
                                  <a:pt x="54" y="14"/>
                                  <a:pt x="54" y="14"/>
                                  <a:pt x="54" y="14"/>
                                </a:cubicBezTo>
                                <a:cubicBezTo>
                                  <a:pt x="50" y="14"/>
                                  <a:pt x="48" y="11"/>
                                  <a:pt x="43" y="11"/>
                                </a:cubicBezTo>
                                <a:cubicBezTo>
                                  <a:pt x="39" y="11"/>
                                  <a:pt x="38" y="15"/>
                                  <a:pt x="35" y="18"/>
                                </a:cubicBezTo>
                                <a:cubicBezTo>
                                  <a:pt x="35" y="18"/>
                                  <a:pt x="35" y="18"/>
                                  <a:pt x="35" y="18"/>
                                </a:cubicBezTo>
                                <a:cubicBezTo>
                                  <a:pt x="35" y="21"/>
                                  <a:pt x="36" y="22"/>
                                  <a:pt x="36" y="25"/>
                                </a:cubicBezTo>
                                <a:cubicBezTo>
                                  <a:pt x="36" y="27"/>
                                  <a:pt x="35" y="27"/>
                                  <a:pt x="34" y="28"/>
                                </a:cubicBezTo>
                                <a:cubicBezTo>
                                  <a:pt x="32" y="29"/>
                                  <a:pt x="32" y="31"/>
                                  <a:pt x="30" y="32"/>
                                </a:cubicBezTo>
                                <a:cubicBezTo>
                                  <a:pt x="27" y="33"/>
                                  <a:pt x="24" y="35"/>
                                  <a:pt x="24" y="38"/>
                                </a:cubicBezTo>
                                <a:cubicBezTo>
                                  <a:pt x="24" y="40"/>
                                  <a:pt x="26" y="40"/>
                                  <a:pt x="27" y="41"/>
                                </a:cubicBezTo>
                                <a:cubicBezTo>
                                  <a:pt x="29" y="42"/>
                                  <a:pt x="29" y="45"/>
                                  <a:pt x="32" y="45"/>
                                </a:cubicBezTo>
                                <a:cubicBezTo>
                                  <a:pt x="33" y="45"/>
                                  <a:pt x="34" y="43"/>
                                  <a:pt x="35" y="42"/>
                                </a:cubicBezTo>
                                <a:cubicBezTo>
                                  <a:pt x="39" y="41"/>
                                  <a:pt x="42" y="41"/>
                                  <a:pt x="46" y="41"/>
                                </a:cubicBezTo>
                                <a:cubicBezTo>
                                  <a:pt x="48" y="41"/>
                                  <a:pt x="48" y="41"/>
                                  <a:pt x="48" y="41"/>
                                </a:cubicBezTo>
                                <a:cubicBezTo>
                                  <a:pt x="48" y="43"/>
                                  <a:pt x="48" y="44"/>
                                  <a:pt x="48" y="46"/>
                                </a:cubicBezTo>
                                <a:cubicBezTo>
                                  <a:pt x="48" y="50"/>
                                  <a:pt x="53" y="50"/>
                                  <a:pt x="55" y="53"/>
                                </a:cubicBezTo>
                                <a:cubicBezTo>
                                  <a:pt x="56" y="55"/>
                                  <a:pt x="57" y="58"/>
                                  <a:pt x="59" y="58"/>
                                </a:cubicBezTo>
                                <a:cubicBezTo>
                                  <a:pt x="62" y="58"/>
                                  <a:pt x="64" y="57"/>
                                  <a:pt x="67" y="57"/>
                                </a:cubicBezTo>
                                <a:cubicBezTo>
                                  <a:pt x="69" y="57"/>
                                  <a:pt x="70" y="57"/>
                                  <a:pt x="72" y="57"/>
                                </a:cubicBezTo>
                                <a:cubicBezTo>
                                  <a:pt x="72" y="57"/>
                                  <a:pt x="73" y="58"/>
                                  <a:pt x="73" y="59"/>
                                </a:cubicBezTo>
                                <a:cubicBezTo>
                                  <a:pt x="73" y="63"/>
                                  <a:pt x="66" y="62"/>
                                  <a:pt x="62" y="65"/>
                                </a:cubicBezTo>
                                <a:cubicBezTo>
                                  <a:pt x="59" y="68"/>
                                  <a:pt x="59" y="74"/>
                                  <a:pt x="55" y="74"/>
                                </a:cubicBezTo>
                                <a:cubicBezTo>
                                  <a:pt x="50" y="74"/>
                                  <a:pt x="49" y="69"/>
                                  <a:pt x="45" y="69"/>
                                </a:cubicBezTo>
                                <a:cubicBezTo>
                                  <a:pt x="39" y="69"/>
                                  <a:pt x="39" y="79"/>
                                  <a:pt x="34" y="79"/>
                                </a:cubicBezTo>
                                <a:cubicBezTo>
                                  <a:pt x="31" y="79"/>
                                  <a:pt x="30" y="76"/>
                                  <a:pt x="29" y="73"/>
                                </a:cubicBezTo>
                                <a:cubicBezTo>
                                  <a:pt x="27" y="72"/>
                                  <a:pt x="27" y="72"/>
                                  <a:pt x="27" y="72"/>
                                </a:cubicBezTo>
                                <a:cubicBezTo>
                                  <a:pt x="27" y="76"/>
                                  <a:pt x="25" y="78"/>
                                  <a:pt x="21" y="78"/>
                                </a:cubicBezTo>
                                <a:cubicBezTo>
                                  <a:pt x="17" y="78"/>
                                  <a:pt x="16" y="74"/>
                                  <a:pt x="14" y="71"/>
                                </a:cubicBezTo>
                                <a:cubicBezTo>
                                  <a:pt x="14" y="71"/>
                                  <a:pt x="14" y="71"/>
                                  <a:pt x="14" y="71"/>
                                </a:cubicBezTo>
                                <a:cubicBezTo>
                                  <a:pt x="11" y="71"/>
                                  <a:pt x="10" y="71"/>
                                  <a:pt x="8" y="72"/>
                                </a:cubicBezTo>
                                <a:cubicBezTo>
                                  <a:pt x="4" y="73"/>
                                  <a:pt x="0" y="74"/>
                                  <a:pt x="0" y="77"/>
                                </a:cubicBezTo>
                                <a:cubicBezTo>
                                  <a:pt x="0" y="82"/>
                                  <a:pt x="4" y="86"/>
                                  <a:pt x="8" y="86"/>
                                </a:cubicBezTo>
                                <a:cubicBezTo>
                                  <a:pt x="16" y="86"/>
                                  <a:pt x="16" y="86"/>
                                  <a:pt x="16" y="86"/>
                                </a:cubicBezTo>
                                <a:cubicBezTo>
                                  <a:pt x="20" y="86"/>
                                  <a:pt x="21" y="91"/>
                                  <a:pt x="25" y="91"/>
                                </a:cubicBezTo>
                                <a:cubicBezTo>
                                  <a:pt x="29" y="91"/>
                                  <a:pt x="30" y="88"/>
                                  <a:pt x="33" y="88"/>
                                </a:cubicBezTo>
                                <a:cubicBezTo>
                                  <a:pt x="35" y="88"/>
                                  <a:pt x="37" y="88"/>
                                  <a:pt x="39" y="88"/>
                                </a:cubicBezTo>
                                <a:cubicBezTo>
                                  <a:pt x="43" y="89"/>
                                  <a:pt x="42" y="96"/>
                                  <a:pt x="47" y="96"/>
                                </a:cubicBezTo>
                                <a:cubicBezTo>
                                  <a:pt x="61" y="96"/>
                                  <a:pt x="61" y="96"/>
                                  <a:pt x="61" y="96"/>
                                </a:cubicBezTo>
                                <a:cubicBezTo>
                                  <a:pt x="83" y="100"/>
                                  <a:pt x="83" y="100"/>
                                  <a:pt x="83" y="100"/>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5" name="Freeform 32"/>
                          <p:cNvSpPr>
                            <a:spLocks/>
                          </p:cNvSpPr>
                          <p:nvPr/>
                        </p:nvSpPr>
                        <p:spPr bwMode="auto">
                          <a:xfrm>
                            <a:off x="5232109" y="2832275"/>
                            <a:ext cx="609589" cy="422284"/>
                          </a:xfrm>
                          <a:custGeom>
                            <a:avLst/>
                            <a:gdLst>
                              <a:gd name="T0" fmla="*/ 299 w 299"/>
                              <a:gd name="T1" fmla="*/ 28 h 207"/>
                              <a:gd name="T2" fmla="*/ 288 w 299"/>
                              <a:gd name="T3" fmla="*/ 29 h 207"/>
                              <a:gd name="T4" fmla="*/ 267 w 299"/>
                              <a:gd name="T5" fmla="*/ 32 h 207"/>
                              <a:gd name="T6" fmla="*/ 256 w 299"/>
                              <a:gd name="T7" fmla="*/ 37 h 207"/>
                              <a:gd name="T8" fmla="*/ 245 w 299"/>
                              <a:gd name="T9" fmla="*/ 45 h 207"/>
                              <a:gd name="T10" fmla="*/ 242 w 299"/>
                              <a:gd name="T11" fmla="*/ 28 h 207"/>
                              <a:gd name="T12" fmla="*/ 240 w 299"/>
                              <a:gd name="T13" fmla="*/ 2 h 207"/>
                              <a:gd name="T14" fmla="*/ 218 w 299"/>
                              <a:gd name="T15" fmla="*/ 7 h 207"/>
                              <a:gd name="T16" fmla="*/ 202 w 299"/>
                              <a:gd name="T17" fmla="*/ 17 h 207"/>
                              <a:gd name="T18" fmla="*/ 195 w 299"/>
                              <a:gd name="T19" fmla="*/ 21 h 207"/>
                              <a:gd name="T20" fmla="*/ 194 w 299"/>
                              <a:gd name="T21" fmla="*/ 27 h 207"/>
                              <a:gd name="T22" fmla="*/ 184 w 299"/>
                              <a:gd name="T23" fmla="*/ 29 h 207"/>
                              <a:gd name="T24" fmla="*/ 166 w 299"/>
                              <a:gd name="T25" fmla="*/ 29 h 207"/>
                              <a:gd name="T26" fmla="*/ 156 w 299"/>
                              <a:gd name="T27" fmla="*/ 26 h 207"/>
                              <a:gd name="T28" fmla="*/ 143 w 299"/>
                              <a:gd name="T29" fmla="*/ 23 h 207"/>
                              <a:gd name="T30" fmla="*/ 118 w 299"/>
                              <a:gd name="T31" fmla="*/ 21 h 207"/>
                              <a:gd name="T32" fmla="*/ 102 w 299"/>
                              <a:gd name="T33" fmla="*/ 24 h 207"/>
                              <a:gd name="T34" fmla="*/ 98 w 299"/>
                              <a:gd name="T35" fmla="*/ 38 h 207"/>
                              <a:gd name="T36" fmla="*/ 87 w 299"/>
                              <a:gd name="T37" fmla="*/ 47 h 207"/>
                              <a:gd name="T38" fmla="*/ 63 w 299"/>
                              <a:gd name="T39" fmla="*/ 48 h 207"/>
                              <a:gd name="T40" fmla="*/ 47 w 299"/>
                              <a:gd name="T41" fmla="*/ 61 h 207"/>
                              <a:gd name="T42" fmla="*/ 34 w 299"/>
                              <a:gd name="T43" fmla="*/ 54 h 207"/>
                              <a:gd name="T44" fmla="*/ 28 w 299"/>
                              <a:gd name="T45" fmla="*/ 48 h 207"/>
                              <a:gd name="T46" fmla="*/ 26 w 299"/>
                              <a:gd name="T47" fmla="*/ 69 h 207"/>
                              <a:gd name="T48" fmla="*/ 7 w 299"/>
                              <a:gd name="T49" fmla="*/ 84 h 207"/>
                              <a:gd name="T50" fmla="*/ 8 w 299"/>
                              <a:gd name="T51" fmla="*/ 103 h 207"/>
                              <a:gd name="T52" fmla="*/ 2 w 299"/>
                              <a:gd name="T53" fmla="*/ 122 h 207"/>
                              <a:gd name="T54" fmla="*/ 1 w 299"/>
                              <a:gd name="T55" fmla="*/ 143 h 207"/>
                              <a:gd name="T56" fmla="*/ 13 w 299"/>
                              <a:gd name="T57" fmla="*/ 161 h 207"/>
                              <a:gd name="T58" fmla="*/ 7 w 299"/>
                              <a:gd name="T59" fmla="*/ 178 h 207"/>
                              <a:gd name="T60" fmla="*/ 2 w 299"/>
                              <a:gd name="T61" fmla="*/ 188 h 207"/>
                              <a:gd name="T62" fmla="*/ 12 w 299"/>
                              <a:gd name="T63" fmla="*/ 197 h 207"/>
                              <a:gd name="T64" fmla="*/ 39 w 299"/>
                              <a:gd name="T65" fmla="*/ 204 h 207"/>
                              <a:gd name="T66" fmla="*/ 96 w 299"/>
                              <a:gd name="T67" fmla="*/ 207 h 207"/>
                              <a:gd name="T68" fmla="*/ 110 w 299"/>
                              <a:gd name="T69" fmla="*/ 192 h 207"/>
                              <a:gd name="T70" fmla="*/ 125 w 299"/>
                              <a:gd name="T71" fmla="*/ 172 h 207"/>
                              <a:gd name="T72" fmla="*/ 149 w 299"/>
                              <a:gd name="T73" fmla="*/ 173 h 207"/>
                              <a:gd name="T74" fmla="*/ 146 w 299"/>
                              <a:gd name="T75" fmla="*/ 170 h 207"/>
                              <a:gd name="T76" fmla="*/ 155 w 299"/>
                              <a:gd name="T77" fmla="*/ 162 h 207"/>
                              <a:gd name="T78" fmla="*/ 164 w 299"/>
                              <a:gd name="T79" fmla="*/ 161 h 207"/>
                              <a:gd name="T80" fmla="*/ 175 w 299"/>
                              <a:gd name="T81" fmla="*/ 164 h 207"/>
                              <a:gd name="T82" fmla="*/ 186 w 299"/>
                              <a:gd name="T83" fmla="*/ 146 h 207"/>
                              <a:gd name="T84" fmla="*/ 199 w 299"/>
                              <a:gd name="T85" fmla="*/ 127 h 207"/>
                              <a:gd name="T86" fmla="*/ 194 w 299"/>
                              <a:gd name="T87" fmla="*/ 112 h 207"/>
                              <a:gd name="T88" fmla="*/ 214 w 299"/>
                              <a:gd name="T89" fmla="*/ 116 h 207"/>
                              <a:gd name="T90" fmla="*/ 225 w 299"/>
                              <a:gd name="T91" fmla="*/ 93 h 207"/>
                              <a:gd name="T92" fmla="*/ 226 w 299"/>
                              <a:gd name="T93" fmla="*/ 65 h 207"/>
                              <a:gd name="T94" fmla="*/ 228 w 299"/>
                              <a:gd name="T95" fmla="*/ 59 h 207"/>
                              <a:gd name="T96" fmla="*/ 248 w 299"/>
                              <a:gd name="T97" fmla="*/ 55 h 207"/>
                              <a:gd name="T98" fmla="*/ 268 w 299"/>
                              <a:gd name="T99" fmla="*/ 42 h 207"/>
                              <a:gd name="T100" fmla="*/ 287 w 299"/>
                              <a:gd name="T101" fmla="*/ 3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9" h="207">
                                <a:moveTo>
                                  <a:pt x="297" y="39"/>
                                </a:moveTo>
                                <a:cubicBezTo>
                                  <a:pt x="297" y="34"/>
                                  <a:pt x="299" y="33"/>
                                  <a:pt x="299" y="28"/>
                                </a:cubicBezTo>
                                <a:cubicBezTo>
                                  <a:pt x="299" y="28"/>
                                  <a:pt x="299" y="28"/>
                                  <a:pt x="299" y="28"/>
                                </a:cubicBezTo>
                                <a:cubicBezTo>
                                  <a:pt x="295" y="28"/>
                                  <a:pt x="293" y="29"/>
                                  <a:pt x="288" y="29"/>
                                </a:cubicBezTo>
                                <a:cubicBezTo>
                                  <a:pt x="282" y="29"/>
                                  <a:pt x="279" y="27"/>
                                  <a:pt x="274" y="27"/>
                                </a:cubicBezTo>
                                <a:cubicBezTo>
                                  <a:pt x="270" y="27"/>
                                  <a:pt x="270" y="31"/>
                                  <a:pt x="267" y="32"/>
                                </a:cubicBezTo>
                                <a:cubicBezTo>
                                  <a:pt x="266" y="33"/>
                                  <a:pt x="265" y="32"/>
                                  <a:pt x="263" y="32"/>
                                </a:cubicBezTo>
                                <a:cubicBezTo>
                                  <a:pt x="260" y="33"/>
                                  <a:pt x="259" y="35"/>
                                  <a:pt x="256" y="37"/>
                                </a:cubicBezTo>
                                <a:cubicBezTo>
                                  <a:pt x="255" y="37"/>
                                  <a:pt x="253" y="36"/>
                                  <a:pt x="252" y="37"/>
                                </a:cubicBezTo>
                                <a:cubicBezTo>
                                  <a:pt x="249" y="39"/>
                                  <a:pt x="248" y="43"/>
                                  <a:pt x="245" y="45"/>
                                </a:cubicBezTo>
                                <a:cubicBezTo>
                                  <a:pt x="243" y="43"/>
                                  <a:pt x="240" y="42"/>
                                  <a:pt x="240" y="38"/>
                                </a:cubicBezTo>
                                <a:cubicBezTo>
                                  <a:pt x="240" y="34"/>
                                  <a:pt x="242" y="32"/>
                                  <a:pt x="242" y="28"/>
                                </a:cubicBezTo>
                                <a:cubicBezTo>
                                  <a:pt x="242" y="21"/>
                                  <a:pt x="240" y="17"/>
                                  <a:pt x="240" y="11"/>
                                </a:cubicBezTo>
                                <a:cubicBezTo>
                                  <a:pt x="240" y="2"/>
                                  <a:pt x="240" y="2"/>
                                  <a:pt x="240" y="2"/>
                                </a:cubicBezTo>
                                <a:cubicBezTo>
                                  <a:pt x="236" y="2"/>
                                  <a:pt x="234" y="0"/>
                                  <a:pt x="230" y="0"/>
                                </a:cubicBezTo>
                                <a:cubicBezTo>
                                  <a:pt x="225" y="0"/>
                                  <a:pt x="222" y="3"/>
                                  <a:pt x="218" y="7"/>
                                </a:cubicBezTo>
                                <a:cubicBezTo>
                                  <a:pt x="214" y="9"/>
                                  <a:pt x="211" y="10"/>
                                  <a:pt x="207" y="13"/>
                                </a:cubicBezTo>
                                <a:cubicBezTo>
                                  <a:pt x="206" y="15"/>
                                  <a:pt x="204" y="17"/>
                                  <a:pt x="202" y="17"/>
                                </a:cubicBezTo>
                                <a:cubicBezTo>
                                  <a:pt x="195" y="17"/>
                                  <a:pt x="195" y="17"/>
                                  <a:pt x="195" y="17"/>
                                </a:cubicBezTo>
                                <a:cubicBezTo>
                                  <a:pt x="195" y="21"/>
                                  <a:pt x="195" y="21"/>
                                  <a:pt x="195" y="21"/>
                                </a:cubicBezTo>
                                <a:cubicBezTo>
                                  <a:pt x="196" y="22"/>
                                  <a:pt x="198" y="22"/>
                                  <a:pt x="198" y="24"/>
                                </a:cubicBezTo>
                                <a:cubicBezTo>
                                  <a:pt x="198" y="26"/>
                                  <a:pt x="196" y="26"/>
                                  <a:pt x="194" y="27"/>
                                </a:cubicBezTo>
                                <a:cubicBezTo>
                                  <a:pt x="193" y="28"/>
                                  <a:pt x="193" y="31"/>
                                  <a:pt x="191" y="31"/>
                                </a:cubicBezTo>
                                <a:cubicBezTo>
                                  <a:pt x="188" y="31"/>
                                  <a:pt x="187" y="29"/>
                                  <a:pt x="184" y="29"/>
                                </a:cubicBezTo>
                                <a:cubicBezTo>
                                  <a:pt x="179" y="29"/>
                                  <a:pt x="176" y="32"/>
                                  <a:pt x="171" y="32"/>
                                </a:cubicBezTo>
                                <a:cubicBezTo>
                                  <a:pt x="168" y="32"/>
                                  <a:pt x="168" y="30"/>
                                  <a:pt x="166" y="29"/>
                                </a:cubicBezTo>
                                <a:cubicBezTo>
                                  <a:pt x="162" y="28"/>
                                  <a:pt x="159" y="28"/>
                                  <a:pt x="156" y="26"/>
                                </a:cubicBezTo>
                                <a:cubicBezTo>
                                  <a:pt x="156" y="26"/>
                                  <a:pt x="156" y="26"/>
                                  <a:pt x="156" y="26"/>
                                </a:cubicBezTo>
                                <a:cubicBezTo>
                                  <a:pt x="151" y="25"/>
                                  <a:pt x="148" y="24"/>
                                  <a:pt x="143" y="23"/>
                                </a:cubicBezTo>
                                <a:cubicBezTo>
                                  <a:pt x="143" y="23"/>
                                  <a:pt x="143" y="23"/>
                                  <a:pt x="143" y="23"/>
                                </a:cubicBezTo>
                                <a:cubicBezTo>
                                  <a:pt x="135" y="19"/>
                                  <a:pt x="132" y="15"/>
                                  <a:pt x="124" y="15"/>
                                </a:cubicBezTo>
                                <a:cubicBezTo>
                                  <a:pt x="120" y="15"/>
                                  <a:pt x="121" y="19"/>
                                  <a:pt x="118" y="21"/>
                                </a:cubicBezTo>
                                <a:cubicBezTo>
                                  <a:pt x="115" y="23"/>
                                  <a:pt x="113" y="24"/>
                                  <a:pt x="110" y="24"/>
                                </a:cubicBezTo>
                                <a:cubicBezTo>
                                  <a:pt x="102" y="24"/>
                                  <a:pt x="102" y="24"/>
                                  <a:pt x="102" y="24"/>
                                </a:cubicBezTo>
                                <a:cubicBezTo>
                                  <a:pt x="102" y="30"/>
                                  <a:pt x="102" y="30"/>
                                  <a:pt x="102" y="30"/>
                                </a:cubicBezTo>
                                <a:cubicBezTo>
                                  <a:pt x="102" y="34"/>
                                  <a:pt x="99" y="35"/>
                                  <a:pt x="98" y="38"/>
                                </a:cubicBezTo>
                                <a:cubicBezTo>
                                  <a:pt x="96" y="41"/>
                                  <a:pt x="96" y="43"/>
                                  <a:pt x="94" y="45"/>
                                </a:cubicBezTo>
                                <a:cubicBezTo>
                                  <a:pt x="92" y="47"/>
                                  <a:pt x="90" y="46"/>
                                  <a:pt x="87" y="47"/>
                                </a:cubicBezTo>
                                <a:cubicBezTo>
                                  <a:pt x="84" y="47"/>
                                  <a:pt x="82" y="48"/>
                                  <a:pt x="79" y="48"/>
                                </a:cubicBezTo>
                                <a:cubicBezTo>
                                  <a:pt x="73" y="48"/>
                                  <a:pt x="70" y="47"/>
                                  <a:pt x="63" y="48"/>
                                </a:cubicBezTo>
                                <a:cubicBezTo>
                                  <a:pt x="62" y="54"/>
                                  <a:pt x="61" y="61"/>
                                  <a:pt x="54" y="61"/>
                                </a:cubicBezTo>
                                <a:cubicBezTo>
                                  <a:pt x="52" y="61"/>
                                  <a:pt x="50" y="62"/>
                                  <a:pt x="47" y="61"/>
                                </a:cubicBezTo>
                                <a:cubicBezTo>
                                  <a:pt x="44" y="60"/>
                                  <a:pt x="44" y="57"/>
                                  <a:pt x="41" y="56"/>
                                </a:cubicBezTo>
                                <a:cubicBezTo>
                                  <a:pt x="38" y="55"/>
                                  <a:pt x="36" y="56"/>
                                  <a:pt x="34" y="54"/>
                                </a:cubicBezTo>
                                <a:cubicBezTo>
                                  <a:pt x="32" y="51"/>
                                  <a:pt x="31" y="49"/>
                                  <a:pt x="28" y="48"/>
                                </a:cubicBezTo>
                                <a:cubicBezTo>
                                  <a:pt x="28" y="48"/>
                                  <a:pt x="28" y="48"/>
                                  <a:pt x="28" y="48"/>
                                </a:cubicBezTo>
                                <a:cubicBezTo>
                                  <a:pt x="28" y="52"/>
                                  <a:pt x="26" y="54"/>
                                  <a:pt x="26" y="58"/>
                                </a:cubicBezTo>
                                <a:cubicBezTo>
                                  <a:pt x="26" y="69"/>
                                  <a:pt x="26" y="69"/>
                                  <a:pt x="26" y="69"/>
                                </a:cubicBezTo>
                                <a:cubicBezTo>
                                  <a:pt x="21" y="71"/>
                                  <a:pt x="16" y="75"/>
                                  <a:pt x="18" y="80"/>
                                </a:cubicBezTo>
                                <a:cubicBezTo>
                                  <a:pt x="14" y="81"/>
                                  <a:pt x="10" y="80"/>
                                  <a:pt x="7" y="84"/>
                                </a:cubicBezTo>
                                <a:cubicBezTo>
                                  <a:pt x="5" y="87"/>
                                  <a:pt x="5" y="89"/>
                                  <a:pt x="5" y="93"/>
                                </a:cubicBezTo>
                                <a:cubicBezTo>
                                  <a:pt x="5" y="97"/>
                                  <a:pt x="8" y="99"/>
                                  <a:pt x="8" y="103"/>
                                </a:cubicBezTo>
                                <a:cubicBezTo>
                                  <a:pt x="8" y="109"/>
                                  <a:pt x="1" y="111"/>
                                  <a:pt x="1" y="117"/>
                                </a:cubicBezTo>
                                <a:cubicBezTo>
                                  <a:pt x="1" y="119"/>
                                  <a:pt x="2" y="120"/>
                                  <a:pt x="2" y="122"/>
                                </a:cubicBezTo>
                                <a:cubicBezTo>
                                  <a:pt x="2" y="127"/>
                                  <a:pt x="0" y="130"/>
                                  <a:pt x="0" y="136"/>
                                </a:cubicBezTo>
                                <a:cubicBezTo>
                                  <a:pt x="0" y="138"/>
                                  <a:pt x="1" y="140"/>
                                  <a:pt x="1" y="143"/>
                                </a:cubicBezTo>
                                <a:cubicBezTo>
                                  <a:pt x="1" y="149"/>
                                  <a:pt x="1" y="149"/>
                                  <a:pt x="1" y="149"/>
                                </a:cubicBezTo>
                                <a:cubicBezTo>
                                  <a:pt x="1" y="156"/>
                                  <a:pt x="13" y="154"/>
                                  <a:pt x="13" y="161"/>
                                </a:cubicBezTo>
                                <a:cubicBezTo>
                                  <a:pt x="13" y="165"/>
                                  <a:pt x="11" y="167"/>
                                  <a:pt x="10" y="171"/>
                                </a:cubicBezTo>
                                <a:cubicBezTo>
                                  <a:pt x="9" y="173"/>
                                  <a:pt x="9" y="175"/>
                                  <a:pt x="7" y="178"/>
                                </a:cubicBezTo>
                                <a:cubicBezTo>
                                  <a:pt x="6" y="181"/>
                                  <a:pt x="2" y="182"/>
                                  <a:pt x="1" y="185"/>
                                </a:cubicBezTo>
                                <a:cubicBezTo>
                                  <a:pt x="2" y="188"/>
                                  <a:pt x="2" y="188"/>
                                  <a:pt x="2" y="188"/>
                                </a:cubicBezTo>
                                <a:cubicBezTo>
                                  <a:pt x="2" y="188"/>
                                  <a:pt x="2" y="188"/>
                                  <a:pt x="2" y="188"/>
                                </a:cubicBezTo>
                                <a:cubicBezTo>
                                  <a:pt x="7" y="190"/>
                                  <a:pt x="9" y="192"/>
                                  <a:pt x="12" y="197"/>
                                </a:cubicBezTo>
                                <a:cubicBezTo>
                                  <a:pt x="15" y="201"/>
                                  <a:pt x="20" y="198"/>
                                  <a:pt x="24" y="200"/>
                                </a:cubicBezTo>
                                <a:cubicBezTo>
                                  <a:pt x="30" y="202"/>
                                  <a:pt x="33" y="204"/>
                                  <a:pt x="39" y="204"/>
                                </a:cubicBezTo>
                                <a:cubicBezTo>
                                  <a:pt x="53" y="204"/>
                                  <a:pt x="61" y="204"/>
                                  <a:pt x="76" y="204"/>
                                </a:cubicBezTo>
                                <a:cubicBezTo>
                                  <a:pt x="84" y="204"/>
                                  <a:pt x="88" y="207"/>
                                  <a:pt x="96" y="207"/>
                                </a:cubicBezTo>
                                <a:cubicBezTo>
                                  <a:pt x="100" y="207"/>
                                  <a:pt x="103" y="206"/>
                                  <a:pt x="106" y="203"/>
                                </a:cubicBezTo>
                                <a:cubicBezTo>
                                  <a:pt x="110" y="200"/>
                                  <a:pt x="109" y="196"/>
                                  <a:pt x="110" y="192"/>
                                </a:cubicBezTo>
                                <a:cubicBezTo>
                                  <a:pt x="112" y="187"/>
                                  <a:pt x="116" y="185"/>
                                  <a:pt x="119" y="180"/>
                                </a:cubicBezTo>
                                <a:cubicBezTo>
                                  <a:pt x="121" y="177"/>
                                  <a:pt x="121" y="172"/>
                                  <a:pt x="125" y="172"/>
                                </a:cubicBezTo>
                                <a:cubicBezTo>
                                  <a:pt x="127" y="172"/>
                                  <a:pt x="128" y="173"/>
                                  <a:pt x="131" y="173"/>
                                </a:cubicBezTo>
                                <a:cubicBezTo>
                                  <a:pt x="138" y="173"/>
                                  <a:pt x="142" y="173"/>
                                  <a:pt x="149" y="173"/>
                                </a:cubicBezTo>
                                <a:cubicBezTo>
                                  <a:pt x="148" y="172"/>
                                  <a:pt x="148" y="172"/>
                                  <a:pt x="147" y="171"/>
                                </a:cubicBezTo>
                                <a:cubicBezTo>
                                  <a:pt x="147" y="170"/>
                                  <a:pt x="146" y="170"/>
                                  <a:pt x="146" y="170"/>
                                </a:cubicBezTo>
                                <a:cubicBezTo>
                                  <a:pt x="146" y="168"/>
                                  <a:pt x="145" y="167"/>
                                  <a:pt x="145" y="165"/>
                                </a:cubicBezTo>
                                <a:cubicBezTo>
                                  <a:pt x="148" y="163"/>
                                  <a:pt x="151" y="164"/>
                                  <a:pt x="155" y="162"/>
                                </a:cubicBezTo>
                                <a:cubicBezTo>
                                  <a:pt x="158" y="161"/>
                                  <a:pt x="158" y="158"/>
                                  <a:pt x="162" y="158"/>
                                </a:cubicBezTo>
                                <a:cubicBezTo>
                                  <a:pt x="163" y="158"/>
                                  <a:pt x="163" y="160"/>
                                  <a:pt x="164" y="161"/>
                                </a:cubicBezTo>
                                <a:cubicBezTo>
                                  <a:pt x="166" y="162"/>
                                  <a:pt x="167" y="161"/>
                                  <a:pt x="170" y="161"/>
                                </a:cubicBezTo>
                                <a:cubicBezTo>
                                  <a:pt x="172" y="162"/>
                                  <a:pt x="172" y="164"/>
                                  <a:pt x="175" y="164"/>
                                </a:cubicBezTo>
                                <a:cubicBezTo>
                                  <a:pt x="176" y="164"/>
                                  <a:pt x="176" y="162"/>
                                  <a:pt x="178" y="161"/>
                                </a:cubicBezTo>
                                <a:cubicBezTo>
                                  <a:pt x="184" y="158"/>
                                  <a:pt x="185" y="152"/>
                                  <a:pt x="186" y="146"/>
                                </a:cubicBezTo>
                                <a:cubicBezTo>
                                  <a:pt x="187" y="141"/>
                                  <a:pt x="188" y="139"/>
                                  <a:pt x="188" y="135"/>
                                </a:cubicBezTo>
                                <a:cubicBezTo>
                                  <a:pt x="194" y="135"/>
                                  <a:pt x="199" y="132"/>
                                  <a:pt x="199" y="127"/>
                                </a:cubicBezTo>
                                <a:cubicBezTo>
                                  <a:pt x="199" y="122"/>
                                  <a:pt x="194" y="121"/>
                                  <a:pt x="194" y="116"/>
                                </a:cubicBezTo>
                                <a:cubicBezTo>
                                  <a:pt x="194" y="112"/>
                                  <a:pt x="194" y="112"/>
                                  <a:pt x="194" y="112"/>
                                </a:cubicBezTo>
                                <a:cubicBezTo>
                                  <a:pt x="198" y="112"/>
                                  <a:pt x="198" y="112"/>
                                  <a:pt x="198" y="112"/>
                                </a:cubicBezTo>
                                <a:cubicBezTo>
                                  <a:pt x="205" y="112"/>
                                  <a:pt x="208" y="116"/>
                                  <a:pt x="214" y="116"/>
                                </a:cubicBezTo>
                                <a:cubicBezTo>
                                  <a:pt x="221" y="116"/>
                                  <a:pt x="222" y="107"/>
                                  <a:pt x="224" y="101"/>
                                </a:cubicBezTo>
                                <a:cubicBezTo>
                                  <a:pt x="225" y="98"/>
                                  <a:pt x="224" y="96"/>
                                  <a:pt x="225" y="93"/>
                                </a:cubicBezTo>
                                <a:cubicBezTo>
                                  <a:pt x="227" y="90"/>
                                  <a:pt x="230" y="88"/>
                                  <a:pt x="230" y="84"/>
                                </a:cubicBezTo>
                                <a:cubicBezTo>
                                  <a:pt x="230" y="77"/>
                                  <a:pt x="226" y="73"/>
                                  <a:pt x="226" y="65"/>
                                </a:cubicBezTo>
                                <a:cubicBezTo>
                                  <a:pt x="226" y="63"/>
                                  <a:pt x="226" y="62"/>
                                  <a:pt x="226" y="60"/>
                                </a:cubicBezTo>
                                <a:cubicBezTo>
                                  <a:pt x="227" y="60"/>
                                  <a:pt x="227" y="59"/>
                                  <a:pt x="228" y="59"/>
                                </a:cubicBezTo>
                                <a:cubicBezTo>
                                  <a:pt x="233" y="59"/>
                                  <a:pt x="236" y="61"/>
                                  <a:pt x="241" y="61"/>
                                </a:cubicBezTo>
                                <a:cubicBezTo>
                                  <a:pt x="244" y="59"/>
                                  <a:pt x="245" y="57"/>
                                  <a:pt x="248" y="55"/>
                                </a:cubicBezTo>
                                <a:cubicBezTo>
                                  <a:pt x="251" y="52"/>
                                  <a:pt x="254" y="53"/>
                                  <a:pt x="257" y="50"/>
                                </a:cubicBezTo>
                                <a:cubicBezTo>
                                  <a:pt x="260" y="46"/>
                                  <a:pt x="263" y="42"/>
                                  <a:pt x="268" y="42"/>
                                </a:cubicBezTo>
                                <a:cubicBezTo>
                                  <a:pt x="278" y="42"/>
                                  <a:pt x="278" y="42"/>
                                  <a:pt x="278" y="42"/>
                                </a:cubicBezTo>
                                <a:cubicBezTo>
                                  <a:pt x="282" y="42"/>
                                  <a:pt x="283" y="40"/>
                                  <a:pt x="287" y="39"/>
                                </a:cubicBezTo>
                                <a:cubicBezTo>
                                  <a:pt x="290" y="38"/>
                                  <a:pt x="293" y="39"/>
                                  <a:pt x="297" y="39"/>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6" name="Freeform 33"/>
                          <p:cNvSpPr>
                            <a:spLocks noEditPoints="1"/>
                          </p:cNvSpPr>
                          <p:nvPr/>
                        </p:nvSpPr>
                        <p:spPr bwMode="auto">
                          <a:xfrm>
                            <a:off x="5809949" y="1870230"/>
                            <a:ext cx="2109748" cy="1812962"/>
                          </a:xfrm>
                          <a:custGeom>
                            <a:avLst/>
                            <a:gdLst>
                              <a:gd name="T0" fmla="*/ 780 w 1035"/>
                              <a:gd name="T1" fmla="*/ 859 h 888"/>
                              <a:gd name="T2" fmla="*/ 811 w 1035"/>
                              <a:gd name="T3" fmla="*/ 878 h 888"/>
                              <a:gd name="T4" fmla="*/ 828 w 1035"/>
                              <a:gd name="T5" fmla="*/ 842 h 888"/>
                              <a:gd name="T6" fmla="*/ 725 w 1035"/>
                              <a:gd name="T7" fmla="*/ 94 h 888"/>
                              <a:gd name="T8" fmla="*/ 720 w 1035"/>
                              <a:gd name="T9" fmla="*/ 18 h 888"/>
                              <a:gd name="T10" fmla="*/ 819 w 1035"/>
                              <a:gd name="T11" fmla="*/ 23 h 888"/>
                              <a:gd name="T12" fmla="*/ 907 w 1035"/>
                              <a:gd name="T13" fmla="*/ 57 h 888"/>
                              <a:gd name="T14" fmla="*/ 974 w 1035"/>
                              <a:gd name="T15" fmla="*/ 45 h 888"/>
                              <a:gd name="T16" fmla="*/ 993 w 1035"/>
                              <a:gd name="T17" fmla="*/ 141 h 888"/>
                              <a:gd name="T18" fmla="*/ 992 w 1035"/>
                              <a:gd name="T19" fmla="*/ 216 h 888"/>
                              <a:gd name="T20" fmla="*/ 956 w 1035"/>
                              <a:gd name="T21" fmla="*/ 261 h 888"/>
                              <a:gd name="T22" fmla="*/ 905 w 1035"/>
                              <a:gd name="T23" fmla="*/ 325 h 888"/>
                              <a:gd name="T24" fmla="*/ 888 w 1035"/>
                              <a:gd name="T25" fmla="*/ 284 h 888"/>
                              <a:gd name="T26" fmla="*/ 854 w 1035"/>
                              <a:gd name="T27" fmla="*/ 321 h 888"/>
                              <a:gd name="T28" fmla="*/ 836 w 1035"/>
                              <a:gd name="T29" fmla="*/ 365 h 888"/>
                              <a:gd name="T30" fmla="*/ 884 w 1035"/>
                              <a:gd name="T31" fmla="*/ 375 h 888"/>
                              <a:gd name="T32" fmla="*/ 920 w 1035"/>
                              <a:gd name="T33" fmla="*/ 360 h 888"/>
                              <a:gd name="T34" fmla="*/ 931 w 1035"/>
                              <a:gd name="T35" fmla="*/ 370 h 888"/>
                              <a:gd name="T36" fmla="*/ 904 w 1035"/>
                              <a:gd name="T37" fmla="*/ 400 h 888"/>
                              <a:gd name="T38" fmla="*/ 914 w 1035"/>
                              <a:gd name="T39" fmla="*/ 441 h 888"/>
                              <a:gd name="T40" fmla="*/ 979 w 1035"/>
                              <a:gd name="T41" fmla="*/ 485 h 888"/>
                              <a:gd name="T42" fmla="*/ 982 w 1035"/>
                              <a:gd name="T43" fmla="*/ 508 h 888"/>
                              <a:gd name="T44" fmla="*/ 1002 w 1035"/>
                              <a:gd name="T45" fmla="*/ 531 h 888"/>
                              <a:gd name="T46" fmla="*/ 999 w 1035"/>
                              <a:gd name="T47" fmla="*/ 547 h 888"/>
                              <a:gd name="T48" fmla="*/ 989 w 1035"/>
                              <a:gd name="T49" fmla="*/ 582 h 888"/>
                              <a:gd name="T50" fmla="*/ 980 w 1035"/>
                              <a:gd name="T51" fmla="*/ 645 h 888"/>
                              <a:gd name="T52" fmla="*/ 971 w 1035"/>
                              <a:gd name="T53" fmla="*/ 668 h 888"/>
                              <a:gd name="T54" fmla="*/ 951 w 1035"/>
                              <a:gd name="T55" fmla="*/ 701 h 888"/>
                              <a:gd name="T56" fmla="*/ 933 w 1035"/>
                              <a:gd name="T57" fmla="*/ 732 h 888"/>
                              <a:gd name="T58" fmla="*/ 900 w 1035"/>
                              <a:gd name="T59" fmla="*/ 746 h 888"/>
                              <a:gd name="T60" fmla="*/ 870 w 1035"/>
                              <a:gd name="T61" fmla="*/ 758 h 888"/>
                              <a:gd name="T62" fmla="*/ 832 w 1035"/>
                              <a:gd name="T63" fmla="*/ 789 h 888"/>
                              <a:gd name="T64" fmla="*/ 810 w 1035"/>
                              <a:gd name="T65" fmla="*/ 825 h 888"/>
                              <a:gd name="T66" fmla="*/ 793 w 1035"/>
                              <a:gd name="T67" fmla="*/ 809 h 888"/>
                              <a:gd name="T68" fmla="*/ 770 w 1035"/>
                              <a:gd name="T69" fmla="*/ 804 h 888"/>
                              <a:gd name="T70" fmla="*/ 727 w 1035"/>
                              <a:gd name="T71" fmla="*/ 808 h 888"/>
                              <a:gd name="T72" fmla="*/ 687 w 1035"/>
                              <a:gd name="T73" fmla="*/ 792 h 888"/>
                              <a:gd name="T74" fmla="*/ 635 w 1035"/>
                              <a:gd name="T75" fmla="*/ 810 h 888"/>
                              <a:gd name="T76" fmla="*/ 612 w 1035"/>
                              <a:gd name="T77" fmla="*/ 852 h 888"/>
                              <a:gd name="T78" fmla="*/ 563 w 1035"/>
                              <a:gd name="T79" fmla="*/ 842 h 888"/>
                              <a:gd name="T80" fmla="*/ 535 w 1035"/>
                              <a:gd name="T81" fmla="*/ 740 h 888"/>
                              <a:gd name="T82" fmla="*/ 468 w 1035"/>
                              <a:gd name="T83" fmla="*/ 675 h 888"/>
                              <a:gd name="T84" fmla="*/ 370 w 1035"/>
                              <a:gd name="T85" fmla="*/ 725 h 888"/>
                              <a:gd name="T86" fmla="*/ 311 w 1035"/>
                              <a:gd name="T87" fmla="*/ 728 h 888"/>
                              <a:gd name="T88" fmla="*/ 186 w 1035"/>
                              <a:gd name="T89" fmla="*/ 700 h 888"/>
                              <a:gd name="T90" fmla="*/ 95 w 1035"/>
                              <a:gd name="T91" fmla="*/ 657 h 888"/>
                              <a:gd name="T92" fmla="*/ 64 w 1035"/>
                              <a:gd name="T93" fmla="*/ 546 h 888"/>
                              <a:gd name="T94" fmla="*/ 19 w 1035"/>
                              <a:gd name="T95" fmla="*/ 487 h 888"/>
                              <a:gd name="T96" fmla="*/ 23 w 1035"/>
                              <a:gd name="T97" fmla="*/ 428 h 888"/>
                              <a:gd name="T98" fmla="*/ 93 w 1035"/>
                              <a:gd name="T99" fmla="*/ 405 h 888"/>
                              <a:gd name="T100" fmla="*/ 136 w 1035"/>
                              <a:gd name="T101" fmla="*/ 327 h 888"/>
                              <a:gd name="T102" fmla="*/ 172 w 1035"/>
                              <a:gd name="T103" fmla="*/ 310 h 888"/>
                              <a:gd name="T104" fmla="*/ 214 w 1035"/>
                              <a:gd name="T105" fmla="*/ 267 h 888"/>
                              <a:gd name="T106" fmla="*/ 275 w 1035"/>
                              <a:gd name="T107" fmla="*/ 233 h 888"/>
                              <a:gd name="T108" fmla="*/ 336 w 1035"/>
                              <a:gd name="T109" fmla="*/ 308 h 888"/>
                              <a:gd name="T110" fmla="*/ 443 w 1035"/>
                              <a:gd name="T111" fmla="*/ 348 h 888"/>
                              <a:gd name="T112" fmla="*/ 578 w 1035"/>
                              <a:gd name="T113" fmla="*/ 355 h 888"/>
                              <a:gd name="T114" fmla="*/ 687 w 1035"/>
                              <a:gd name="T115" fmla="*/ 252 h 888"/>
                              <a:gd name="T116" fmla="*/ 759 w 1035"/>
                              <a:gd name="T117" fmla="*/ 171 h 888"/>
                              <a:gd name="T118" fmla="*/ 704 w 1035"/>
                              <a:gd name="T119" fmla="*/ 150 h 888"/>
                              <a:gd name="T120" fmla="*/ 1032 w 1035"/>
                              <a:gd name="T121" fmla="*/ 722 h 888"/>
                              <a:gd name="T122" fmla="*/ 1028 w 1035"/>
                              <a:gd name="T123" fmla="*/ 637 h 888"/>
                              <a:gd name="T124" fmla="*/ 1012 w 1035"/>
                              <a:gd name="T125" fmla="*/ 701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35" h="888">
                                <a:moveTo>
                                  <a:pt x="814" y="833"/>
                                </a:moveTo>
                                <a:cubicBezTo>
                                  <a:pt x="814" y="835"/>
                                  <a:pt x="813" y="837"/>
                                  <a:pt x="811" y="837"/>
                                </a:cubicBezTo>
                                <a:cubicBezTo>
                                  <a:pt x="811" y="837"/>
                                  <a:pt x="810" y="837"/>
                                  <a:pt x="810" y="837"/>
                                </a:cubicBezTo>
                                <a:cubicBezTo>
                                  <a:pt x="806" y="837"/>
                                  <a:pt x="806" y="842"/>
                                  <a:pt x="802" y="842"/>
                                </a:cubicBezTo>
                                <a:cubicBezTo>
                                  <a:pt x="799" y="842"/>
                                  <a:pt x="799" y="842"/>
                                  <a:pt x="799" y="842"/>
                                </a:cubicBezTo>
                                <a:cubicBezTo>
                                  <a:pt x="798" y="842"/>
                                  <a:pt x="797" y="843"/>
                                  <a:pt x="796" y="843"/>
                                </a:cubicBezTo>
                                <a:cubicBezTo>
                                  <a:pt x="792" y="843"/>
                                  <a:pt x="792" y="843"/>
                                  <a:pt x="792" y="843"/>
                                </a:cubicBezTo>
                                <a:cubicBezTo>
                                  <a:pt x="792" y="845"/>
                                  <a:pt x="792" y="846"/>
                                  <a:pt x="791" y="847"/>
                                </a:cubicBezTo>
                                <a:cubicBezTo>
                                  <a:pt x="787" y="847"/>
                                  <a:pt x="787" y="847"/>
                                  <a:pt x="787" y="847"/>
                                </a:cubicBezTo>
                                <a:cubicBezTo>
                                  <a:pt x="786" y="849"/>
                                  <a:pt x="787" y="850"/>
                                  <a:pt x="786" y="852"/>
                                </a:cubicBezTo>
                                <a:cubicBezTo>
                                  <a:pt x="785" y="855"/>
                                  <a:pt x="782" y="856"/>
                                  <a:pt x="780" y="859"/>
                                </a:cubicBezTo>
                                <a:cubicBezTo>
                                  <a:pt x="779" y="860"/>
                                  <a:pt x="778" y="860"/>
                                  <a:pt x="778" y="862"/>
                                </a:cubicBezTo>
                                <a:cubicBezTo>
                                  <a:pt x="778" y="864"/>
                                  <a:pt x="778" y="865"/>
                                  <a:pt x="778" y="868"/>
                                </a:cubicBezTo>
                                <a:cubicBezTo>
                                  <a:pt x="778" y="871"/>
                                  <a:pt x="777" y="873"/>
                                  <a:pt x="777" y="876"/>
                                </a:cubicBezTo>
                                <a:cubicBezTo>
                                  <a:pt x="777" y="878"/>
                                  <a:pt x="780" y="877"/>
                                  <a:pt x="781" y="878"/>
                                </a:cubicBezTo>
                                <a:cubicBezTo>
                                  <a:pt x="782" y="880"/>
                                  <a:pt x="783" y="881"/>
                                  <a:pt x="785" y="881"/>
                                </a:cubicBezTo>
                                <a:cubicBezTo>
                                  <a:pt x="786" y="881"/>
                                  <a:pt x="786" y="883"/>
                                  <a:pt x="788" y="884"/>
                                </a:cubicBezTo>
                                <a:cubicBezTo>
                                  <a:pt x="790" y="886"/>
                                  <a:pt x="792" y="885"/>
                                  <a:pt x="794" y="885"/>
                                </a:cubicBezTo>
                                <a:cubicBezTo>
                                  <a:pt x="796" y="885"/>
                                  <a:pt x="797" y="888"/>
                                  <a:pt x="800" y="888"/>
                                </a:cubicBezTo>
                                <a:cubicBezTo>
                                  <a:pt x="803" y="888"/>
                                  <a:pt x="802" y="884"/>
                                  <a:pt x="803" y="881"/>
                                </a:cubicBezTo>
                                <a:cubicBezTo>
                                  <a:pt x="804" y="879"/>
                                  <a:pt x="806" y="880"/>
                                  <a:pt x="808" y="879"/>
                                </a:cubicBezTo>
                                <a:cubicBezTo>
                                  <a:pt x="809" y="879"/>
                                  <a:pt x="810" y="879"/>
                                  <a:pt x="811" y="878"/>
                                </a:cubicBezTo>
                                <a:cubicBezTo>
                                  <a:pt x="812" y="876"/>
                                  <a:pt x="811" y="875"/>
                                  <a:pt x="812" y="874"/>
                                </a:cubicBezTo>
                                <a:cubicBezTo>
                                  <a:pt x="812" y="873"/>
                                  <a:pt x="813" y="872"/>
                                  <a:pt x="814" y="872"/>
                                </a:cubicBezTo>
                                <a:cubicBezTo>
                                  <a:pt x="818" y="872"/>
                                  <a:pt x="818" y="872"/>
                                  <a:pt x="818" y="872"/>
                                </a:cubicBezTo>
                                <a:cubicBezTo>
                                  <a:pt x="820" y="870"/>
                                  <a:pt x="822" y="870"/>
                                  <a:pt x="822" y="868"/>
                                </a:cubicBezTo>
                                <a:cubicBezTo>
                                  <a:pt x="822" y="866"/>
                                  <a:pt x="820" y="866"/>
                                  <a:pt x="819" y="865"/>
                                </a:cubicBezTo>
                                <a:cubicBezTo>
                                  <a:pt x="818" y="863"/>
                                  <a:pt x="818" y="861"/>
                                  <a:pt x="818" y="858"/>
                                </a:cubicBezTo>
                                <a:cubicBezTo>
                                  <a:pt x="818" y="857"/>
                                  <a:pt x="819" y="857"/>
                                  <a:pt x="820" y="857"/>
                                </a:cubicBezTo>
                                <a:cubicBezTo>
                                  <a:pt x="822" y="854"/>
                                  <a:pt x="820" y="852"/>
                                  <a:pt x="820" y="849"/>
                                </a:cubicBezTo>
                                <a:cubicBezTo>
                                  <a:pt x="821" y="848"/>
                                  <a:pt x="822" y="848"/>
                                  <a:pt x="823" y="848"/>
                                </a:cubicBezTo>
                                <a:cubicBezTo>
                                  <a:pt x="824" y="847"/>
                                  <a:pt x="825" y="846"/>
                                  <a:pt x="826" y="844"/>
                                </a:cubicBezTo>
                                <a:cubicBezTo>
                                  <a:pt x="827" y="844"/>
                                  <a:pt x="828" y="843"/>
                                  <a:pt x="828" y="842"/>
                                </a:cubicBezTo>
                                <a:cubicBezTo>
                                  <a:pt x="828" y="841"/>
                                  <a:pt x="827" y="840"/>
                                  <a:pt x="827" y="839"/>
                                </a:cubicBezTo>
                                <a:cubicBezTo>
                                  <a:pt x="826" y="837"/>
                                  <a:pt x="826" y="836"/>
                                  <a:pt x="824" y="835"/>
                                </a:cubicBezTo>
                                <a:cubicBezTo>
                                  <a:pt x="822" y="834"/>
                                  <a:pt x="821" y="835"/>
                                  <a:pt x="819" y="834"/>
                                </a:cubicBezTo>
                                <a:cubicBezTo>
                                  <a:pt x="817" y="834"/>
                                  <a:pt x="816" y="833"/>
                                  <a:pt x="814" y="833"/>
                                </a:cubicBezTo>
                                <a:close/>
                                <a:moveTo>
                                  <a:pt x="697" y="112"/>
                                </a:moveTo>
                                <a:cubicBezTo>
                                  <a:pt x="701" y="112"/>
                                  <a:pt x="704" y="113"/>
                                  <a:pt x="708" y="113"/>
                                </a:cubicBezTo>
                                <a:cubicBezTo>
                                  <a:pt x="711" y="114"/>
                                  <a:pt x="712" y="116"/>
                                  <a:pt x="714" y="116"/>
                                </a:cubicBezTo>
                                <a:cubicBezTo>
                                  <a:pt x="717" y="116"/>
                                  <a:pt x="717" y="116"/>
                                  <a:pt x="717" y="116"/>
                                </a:cubicBezTo>
                                <a:cubicBezTo>
                                  <a:pt x="717" y="107"/>
                                  <a:pt x="717" y="107"/>
                                  <a:pt x="717" y="107"/>
                                </a:cubicBezTo>
                                <a:cubicBezTo>
                                  <a:pt x="717" y="103"/>
                                  <a:pt x="720" y="100"/>
                                  <a:pt x="723" y="96"/>
                                </a:cubicBezTo>
                                <a:cubicBezTo>
                                  <a:pt x="724" y="95"/>
                                  <a:pt x="725" y="95"/>
                                  <a:pt x="725" y="94"/>
                                </a:cubicBezTo>
                                <a:cubicBezTo>
                                  <a:pt x="725" y="89"/>
                                  <a:pt x="718" y="88"/>
                                  <a:pt x="718" y="84"/>
                                </a:cubicBezTo>
                                <a:cubicBezTo>
                                  <a:pt x="718" y="81"/>
                                  <a:pt x="719" y="80"/>
                                  <a:pt x="719" y="78"/>
                                </a:cubicBezTo>
                                <a:cubicBezTo>
                                  <a:pt x="719" y="72"/>
                                  <a:pt x="719" y="72"/>
                                  <a:pt x="719" y="72"/>
                                </a:cubicBezTo>
                                <a:cubicBezTo>
                                  <a:pt x="719" y="67"/>
                                  <a:pt x="717" y="64"/>
                                  <a:pt x="717" y="58"/>
                                </a:cubicBezTo>
                                <a:cubicBezTo>
                                  <a:pt x="717" y="54"/>
                                  <a:pt x="723" y="53"/>
                                  <a:pt x="723" y="48"/>
                                </a:cubicBezTo>
                                <a:cubicBezTo>
                                  <a:pt x="723" y="44"/>
                                  <a:pt x="722" y="41"/>
                                  <a:pt x="719" y="39"/>
                                </a:cubicBezTo>
                                <a:cubicBezTo>
                                  <a:pt x="715" y="37"/>
                                  <a:pt x="710" y="38"/>
                                  <a:pt x="710" y="34"/>
                                </a:cubicBezTo>
                                <a:cubicBezTo>
                                  <a:pt x="710" y="32"/>
                                  <a:pt x="711" y="32"/>
                                  <a:pt x="711" y="31"/>
                                </a:cubicBezTo>
                                <a:cubicBezTo>
                                  <a:pt x="711" y="30"/>
                                  <a:pt x="709" y="29"/>
                                  <a:pt x="709" y="28"/>
                                </a:cubicBezTo>
                                <a:cubicBezTo>
                                  <a:pt x="709" y="27"/>
                                  <a:pt x="711" y="27"/>
                                  <a:pt x="712" y="25"/>
                                </a:cubicBezTo>
                                <a:cubicBezTo>
                                  <a:pt x="715" y="23"/>
                                  <a:pt x="716" y="20"/>
                                  <a:pt x="720" y="18"/>
                                </a:cubicBezTo>
                                <a:cubicBezTo>
                                  <a:pt x="724" y="17"/>
                                  <a:pt x="725" y="12"/>
                                  <a:pt x="729" y="12"/>
                                </a:cubicBezTo>
                                <a:cubicBezTo>
                                  <a:pt x="736" y="12"/>
                                  <a:pt x="736" y="12"/>
                                  <a:pt x="736" y="12"/>
                                </a:cubicBezTo>
                                <a:cubicBezTo>
                                  <a:pt x="740" y="12"/>
                                  <a:pt x="741" y="9"/>
                                  <a:pt x="744" y="8"/>
                                </a:cubicBezTo>
                                <a:cubicBezTo>
                                  <a:pt x="748" y="6"/>
                                  <a:pt x="750" y="5"/>
                                  <a:pt x="754" y="5"/>
                                </a:cubicBezTo>
                                <a:cubicBezTo>
                                  <a:pt x="761" y="5"/>
                                  <a:pt x="761" y="5"/>
                                  <a:pt x="761" y="5"/>
                                </a:cubicBezTo>
                                <a:cubicBezTo>
                                  <a:pt x="768" y="5"/>
                                  <a:pt x="771" y="0"/>
                                  <a:pt x="777" y="0"/>
                                </a:cubicBezTo>
                                <a:cubicBezTo>
                                  <a:pt x="783" y="0"/>
                                  <a:pt x="784" y="7"/>
                                  <a:pt x="790" y="7"/>
                                </a:cubicBezTo>
                                <a:cubicBezTo>
                                  <a:pt x="797" y="7"/>
                                  <a:pt x="797" y="7"/>
                                  <a:pt x="797" y="7"/>
                                </a:cubicBezTo>
                                <a:cubicBezTo>
                                  <a:pt x="801" y="11"/>
                                  <a:pt x="804" y="12"/>
                                  <a:pt x="807" y="17"/>
                                </a:cubicBezTo>
                                <a:cubicBezTo>
                                  <a:pt x="807" y="18"/>
                                  <a:pt x="808" y="20"/>
                                  <a:pt x="809" y="21"/>
                                </a:cubicBezTo>
                                <a:cubicBezTo>
                                  <a:pt x="813" y="23"/>
                                  <a:pt x="816" y="22"/>
                                  <a:pt x="819" y="23"/>
                                </a:cubicBezTo>
                                <a:cubicBezTo>
                                  <a:pt x="826" y="25"/>
                                  <a:pt x="829" y="27"/>
                                  <a:pt x="833" y="32"/>
                                </a:cubicBezTo>
                                <a:cubicBezTo>
                                  <a:pt x="836" y="35"/>
                                  <a:pt x="839" y="35"/>
                                  <a:pt x="841" y="38"/>
                                </a:cubicBezTo>
                                <a:cubicBezTo>
                                  <a:pt x="844" y="40"/>
                                  <a:pt x="844" y="43"/>
                                  <a:pt x="848" y="45"/>
                                </a:cubicBezTo>
                                <a:cubicBezTo>
                                  <a:pt x="851" y="48"/>
                                  <a:pt x="854" y="48"/>
                                  <a:pt x="858" y="50"/>
                                </a:cubicBezTo>
                                <a:cubicBezTo>
                                  <a:pt x="861" y="53"/>
                                  <a:pt x="863" y="56"/>
                                  <a:pt x="868" y="56"/>
                                </a:cubicBezTo>
                                <a:cubicBezTo>
                                  <a:pt x="872" y="56"/>
                                  <a:pt x="873" y="54"/>
                                  <a:pt x="877" y="54"/>
                                </a:cubicBezTo>
                                <a:cubicBezTo>
                                  <a:pt x="880" y="54"/>
                                  <a:pt x="881" y="56"/>
                                  <a:pt x="884" y="56"/>
                                </a:cubicBezTo>
                                <a:cubicBezTo>
                                  <a:pt x="887" y="56"/>
                                  <a:pt x="889" y="56"/>
                                  <a:pt x="891" y="55"/>
                                </a:cubicBezTo>
                                <a:cubicBezTo>
                                  <a:pt x="892" y="54"/>
                                  <a:pt x="892" y="53"/>
                                  <a:pt x="893" y="53"/>
                                </a:cubicBezTo>
                                <a:cubicBezTo>
                                  <a:pt x="895" y="53"/>
                                  <a:pt x="895" y="54"/>
                                  <a:pt x="897" y="55"/>
                                </a:cubicBezTo>
                                <a:cubicBezTo>
                                  <a:pt x="901" y="57"/>
                                  <a:pt x="903" y="57"/>
                                  <a:pt x="907" y="57"/>
                                </a:cubicBezTo>
                                <a:cubicBezTo>
                                  <a:pt x="909" y="57"/>
                                  <a:pt x="910" y="55"/>
                                  <a:pt x="912" y="55"/>
                                </a:cubicBezTo>
                                <a:cubicBezTo>
                                  <a:pt x="914" y="55"/>
                                  <a:pt x="915" y="55"/>
                                  <a:pt x="916" y="55"/>
                                </a:cubicBezTo>
                                <a:cubicBezTo>
                                  <a:pt x="916" y="58"/>
                                  <a:pt x="915" y="60"/>
                                  <a:pt x="917" y="61"/>
                                </a:cubicBezTo>
                                <a:cubicBezTo>
                                  <a:pt x="918" y="63"/>
                                  <a:pt x="920" y="62"/>
                                  <a:pt x="921" y="64"/>
                                </a:cubicBezTo>
                                <a:cubicBezTo>
                                  <a:pt x="926" y="69"/>
                                  <a:pt x="928" y="75"/>
                                  <a:pt x="935" y="75"/>
                                </a:cubicBezTo>
                                <a:cubicBezTo>
                                  <a:pt x="938" y="75"/>
                                  <a:pt x="940" y="73"/>
                                  <a:pt x="942" y="71"/>
                                </a:cubicBezTo>
                                <a:cubicBezTo>
                                  <a:pt x="945" y="69"/>
                                  <a:pt x="948" y="72"/>
                                  <a:pt x="951" y="70"/>
                                </a:cubicBezTo>
                                <a:cubicBezTo>
                                  <a:pt x="953" y="68"/>
                                  <a:pt x="952" y="66"/>
                                  <a:pt x="954" y="64"/>
                                </a:cubicBezTo>
                                <a:cubicBezTo>
                                  <a:pt x="956" y="63"/>
                                  <a:pt x="958" y="62"/>
                                  <a:pt x="960" y="61"/>
                                </a:cubicBezTo>
                                <a:cubicBezTo>
                                  <a:pt x="964" y="59"/>
                                  <a:pt x="963" y="55"/>
                                  <a:pt x="965" y="52"/>
                                </a:cubicBezTo>
                                <a:cubicBezTo>
                                  <a:pt x="968" y="48"/>
                                  <a:pt x="971" y="48"/>
                                  <a:pt x="974" y="45"/>
                                </a:cubicBezTo>
                                <a:cubicBezTo>
                                  <a:pt x="976" y="43"/>
                                  <a:pt x="977" y="40"/>
                                  <a:pt x="979" y="40"/>
                                </a:cubicBezTo>
                                <a:cubicBezTo>
                                  <a:pt x="985" y="40"/>
                                  <a:pt x="987" y="43"/>
                                  <a:pt x="992" y="46"/>
                                </a:cubicBezTo>
                                <a:cubicBezTo>
                                  <a:pt x="992" y="58"/>
                                  <a:pt x="992" y="58"/>
                                  <a:pt x="992" y="58"/>
                                </a:cubicBezTo>
                                <a:cubicBezTo>
                                  <a:pt x="992" y="62"/>
                                  <a:pt x="996" y="62"/>
                                  <a:pt x="997" y="66"/>
                                </a:cubicBezTo>
                                <a:cubicBezTo>
                                  <a:pt x="1001" y="76"/>
                                  <a:pt x="1003" y="82"/>
                                  <a:pt x="1003" y="93"/>
                                </a:cubicBezTo>
                                <a:cubicBezTo>
                                  <a:pt x="1003" y="102"/>
                                  <a:pt x="1003" y="102"/>
                                  <a:pt x="1003" y="102"/>
                                </a:cubicBezTo>
                                <a:cubicBezTo>
                                  <a:pt x="1003" y="107"/>
                                  <a:pt x="1006" y="109"/>
                                  <a:pt x="1006" y="114"/>
                                </a:cubicBezTo>
                                <a:cubicBezTo>
                                  <a:pt x="1006" y="117"/>
                                  <a:pt x="1001" y="118"/>
                                  <a:pt x="998" y="120"/>
                                </a:cubicBezTo>
                                <a:cubicBezTo>
                                  <a:pt x="993" y="122"/>
                                  <a:pt x="991" y="125"/>
                                  <a:pt x="989" y="129"/>
                                </a:cubicBezTo>
                                <a:cubicBezTo>
                                  <a:pt x="988" y="131"/>
                                  <a:pt x="986" y="132"/>
                                  <a:pt x="986" y="134"/>
                                </a:cubicBezTo>
                                <a:cubicBezTo>
                                  <a:pt x="986" y="138"/>
                                  <a:pt x="990" y="138"/>
                                  <a:pt x="993" y="141"/>
                                </a:cubicBezTo>
                                <a:cubicBezTo>
                                  <a:pt x="998" y="144"/>
                                  <a:pt x="1000" y="147"/>
                                  <a:pt x="1003" y="152"/>
                                </a:cubicBezTo>
                                <a:cubicBezTo>
                                  <a:pt x="1006" y="157"/>
                                  <a:pt x="1009" y="159"/>
                                  <a:pt x="1012" y="165"/>
                                </a:cubicBezTo>
                                <a:cubicBezTo>
                                  <a:pt x="1014" y="167"/>
                                  <a:pt x="1016" y="169"/>
                                  <a:pt x="1016" y="172"/>
                                </a:cubicBezTo>
                                <a:cubicBezTo>
                                  <a:pt x="1016" y="177"/>
                                  <a:pt x="1010" y="177"/>
                                  <a:pt x="1007" y="182"/>
                                </a:cubicBezTo>
                                <a:cubicBezTo>
                                  <a:pt x="1007" y="182"/>
                                  <a:pt x="1007" y="182"/>
                                  <a:pt x="1007" y="182"/>
                                </a:cubicBezTo>
                                <a:cubicBezTo>
                                  <a:pt x="1005" y="184"/>
                                  <a:pt x="1003" y="183"/>
                                  <a:pt x="1000" y="183"/>
                                </a:cubicBezTo>
                                <a:cubicBezTo>
                                  <a:pt x="1000" y="184"/>
                                  <a:pt x="1000" y="185"/>
                                  <a:pt x="1000" y="186"/>
                                </a:cubicBezTo>
                                <a:cubicBezTo>
                                  <a:pt x="1000" y="187"/>
                                  <a:pt x="1001" y="188"/>
                                  <a:pt x="1001" y="189"/>
                                </a:cubicBezTo>
                                <a:cubicBezTo>
                                  <a:pt x="1001" y="201"/>
                                  <a:pt x="1001" y="201"/>
                                  <a:pt x="1001" y="201"/>
                                </a:cubicBezTo>
                                <a:cubicBezTo>
                                  <a:pt x="1001" y="206"/>
                                  <a:pt x="994" y="206"/>
                                  <a:pt x="993" y="211"/>
                                </a:cubicBezTo>
                                <a:cubicBezTo>
                                  <a:pt x="993" y="213"/>
                                  <a:pt x="993" y="214"/>
                                  <a:pt x="992" y="216"/>
                                </a:cubicBezTo>
                                <a:cubicBezTo>
                                  <a:pt x="989" y="217"/>
                                  <a:pt x="985" y="216"/>
                                  <a:pt x="985" y="219"/>
                                </a:cubicBezTo>
                                <a:cubicBezTo>
                                  <a:pt x="985" y="223"/>
                                  <a:pt x="985" y="223"/>
                                  <a:pt x="985" y="223"/>
                                </a:cubicBezTo>
                                <a:cubicBezTo>
                                  <a:pt x="985" y="225"/>
                                  <a:pt x="984" y="226"/>
                                  <a:pt x="983" y="228"/>
                                </a:cubicBezTo>
                                <a:cubicBezTo>
                                  <a:pt x="983" y="229"/>
                                  <a:pt x="982" y="230"/>
                                  <a:pt x="981" y="231"/>
                                </a:cubicBezTo>
                                <a:cubicBezTo>
                                  <a:pt x="981" y="232"/>
                                  <a:pt x="980" y="233"/>
                                  <a:pt x="979" y="233"/>
                                </a:cubicBezTo>
                                <a:cubicBezTo>
                                  <a:pt x="972" y="233"/>
                                  <a:pt x="967" y="233"/>
                                  <a:pt x="960" y="233"/>
                                </a:cubicBezTo>
                                <a:cubicBezTo>
                                  <a:pt x="958" y="233"/>
                                  <a:pt x="956" y="235"/>
                                  <a:pt x="956" y="237"/>
                                </a:cubicBezTo>
                                <a:cubicBezTo>
                                  <a:pt x="956" y="238"/>
                                  <a:pt x="957" y="239"/>
                                  <a:pt x="957" y="239"/>
                                </a:cubicBezTo>
                                <a:cubicBezTo>
                                  <a:pt x="958" y="241"/>
                                  <a:pt x="957" y="243"/>
                                  <a:pt x="957" y="245"/>
                                </a:cubicBezTo>
                                <a:cubicBezTo>
                                  <a:pt x="958" y="247"/>
                                  <a:pt x="958" y="249"/>
                                  <a:pt x="958" y="252"/>
                                </a:cubicBezTo>
                                <a:cubicBezTo>
                                  <a:pt x="958" y="256"/>
                                  <a:pt x="957" y="258"/>
                                  <a:pt x="956" y="261"/>
                                </a:cubicBezTo>
                                <a:cubicBezTo>
                                  <a:pt x="956" y="264"/>
                                  <a:pt x="956" y="266"/>
                                  <a:pt x="954" y="270"/>
                                </a:cubicBezTo>
                                <a:cubicBezTo>
                                  <a:pt x="951" y="276"/>
                                  <a:pt x="944" y="278"/>
                                  <a:pt x="944" y="286"/>
                                </a:cubicBezTo>
                                <a:cubicBezTo>
                                  <a:pt x="944" y="288"/>
                                  <a:pt x="945" y="288"/>
                                  <a:pt x="945" y="291"/>
                                </a:cubicBezTo>
                                <a:cubicBezTo>
                                  <a:pt x="945" y="291"/>
                                  <a:pt x="945" y="291"/>
                                  <a:pt x="945" y="291"/>
                                </a:cubicBezTo>
                                <a:cubicBezTo>
                                  <a:pt x="944" y="290"/>
                                  <a:pt x="943" y="289"/>
                                  <a:pt x="942" y="289"/>
                                </a:cubicBezTo>
                                <a:cubicBezTo>
                                  <a:pt x="938" y="289"/>
                                  <a:pt x="936" y="293"/>
                                  <a:pt x="933" y="295"/>
                                </a:cubicBezTo>
                                <a:cubicBezTo>
                                  <a:pt x="931" y="296"/>
                                  <a:pt x="930" y="296"/>
                                  <a:pt x="928" y="296"/>
                                </a:cubicBezTo>
                                <a:cubicBezTo>
                                  <a:pt x="925" y="296"/>
                                  <a:pt x="924" y="299"/>
                                  <a:pt x="922" y="301"/>
                                </a:cubicBezTo>
                                <a:cubicBezTo>
                                  <a:pt x="920" y="303"/>
                                  <a:pt x="919" y="304"/>
                                  <a:pt x="917" y="307"/>
                                </a:cubicBezTo>
                                <a:cubicBezTo>
                                  <a:pt x="913" y="312"/>
                                  <a:pt x="912" y="315"/>
                                  <a:pt x="908" y="319"/>
                                </a:cubicBezTo>
                                <a:cubicBezTo>
                                  <a:pt x="906" y="321"/>
                                  <a:pt x="906" y="322"/>
                                  <a:pt x="905" y="325"/>
                                </a:cubicBezTo>
                                <a:cubicBezTo>
                                  <a:pt x="904" y="328"/>
                                  <a:pt x="902" y="329"/>
                                  <a:pt x="900" y="330"/>
                                </a:cubicBezTo>
                                <a:cubicBezTo>
                                  <a:pt x="899" y="332"/>
                                  <a:pt x="897" y="333"/>
                                  <a:pt x="895" y="333"/>
                                </a:cubicBezTo>
                                <a:cubicBezTo>
                                  <a:pt x="894" y="333"/>
                                  <a:pt x="893" y="331"/>
                                  <a:pt x="893" y="330"/>
                                </a:cubicBezTo>
                                <a:cubicBezTo>
                                  <a:pt x="892" y="328"/>
                                  <a:pt x="892" y="326"/>
                                  <a:pt x="892" y="324"/>
                                </a:cubicBezTo>
                                <a:cubicBezTo>
                                  <a:pt x="891" y="320"/>
                                  <a:pt x="891" y="318"/>
                                  <a:pt x="891" y="314"/>
                                </a:cubicBezTo>
                                <a:cubicBezTo>
                                  <a:pt x="891" y="310"/>
                                  <a:pt x="891" y="310"/>
                                  <a:pt x="891" y="310"/>
                                </a:cubicBezTo>
                                <a:cubicBezTo>
                                  <a:pt x="891" y="306"/>
                                  <a:pt x="890" y="304"/>
                                  <a:pt x="892" y="300"/>
                                </a:cubicBezTo>
                                <a:cubicBezTo>
                                  <a:pt x="893" y="295"/>
                                  <a:pt x="895" y="293"/>
                                  <a:pt x="895" y="288"/>
                                </a:cubicBezTo>
                                <a:cubicBezTo>
                                  <a:pt x="895" y="287"/>
                                  <a:pt x="894" y="286"/>
                                  <a:pt x="893" y="285"/>
                                </a:cubicBezTo>
                                <a:cubicBezTo>
                                  <a:pt x="892" y="284"/>
                                  <a:pt x="892" y="281"/>
                                  <a:pt x="891" y="281"/>
                                </a:cubicBezTo>
                                <a:cubicBezTo>
                                  <a:pt x="889" y="281"/>
                                  <a:pt x="890" y="283"/>
                                  <a:pt x="888" y="284"/>
                                </a:cubicBezTo>
                                <a:cubicBezTo>
                                  <a:pt x="888" y="284"/>
                                  <a:pt x="887" y="284"/>
                                  <a:pt x="886" y="284"/>
                                </a:cubicBezTo>
                                <a:cubicBezTo>
                                  <a:pt x="883" y="284"/>
                                  <a:pt x="881" y="284"/>
                                  <a:pt x="877" y="284"/>
                                </a:cubicBezTo>
                                <a:cubicBezTo>
                                  <a:pt x="875" y="284"/>
                                  <a:pt x="872" y="284"/>
                                  <a:pt x="871" y="287"/>
                                </a:cubicBezTo>
                                <a:cubicBezTo>
                                  <a:pt x="870" y="287"/>
                                  <a:pt x="871" y="288"/>
                                  <a:pt x="870" y="289"/>
                                </a:cubicBezTo>
                                <a:cubicBezTo>
                                  <a:pt x="869" y="290"/>
                                  <a:pt x="868" y="290"/>
                                  <a:pt x="868" y="292"/>
                                </a:cubicBezTo>
                                <a:cubicBezTo>
                                  <a:pt x="869" y="292"/>
                                  <a:pt x="871" y="292"/>
                                  <a:pt x="871" y="293"/>
                                </a:cubicBezTo>
                                <a:cubicBezTo>
                                  <a:pt x="871" y="295"/>
                                  <a:pt x="870" y="295"/>
                                  <a:pt x="869" y="297"/>
                                </a:cubicBezTo>
                                <a:cubicBezTo>
                                  <a:pt x="867" y="299"/>
                                  <a:pt x="866" y="301"/>
                                  <a:pt x="864" y="303"/>
                                </a:cubicBezTo>
                                <a:cubicBezTo>
                                  <a:pt x="863" y="306"/>
                                  <a:pt x="862" y="307"/>
                                  <a:pt x="861" y="310"/>
                                </a:cubicBezTo>
                                <a:cubicBezTo>
                                  <a:pt x="860" y="312"/>
                                  <a:pt x="859" y="312"/>
                                  <a:pt x="858" y="314"/>
                                </a:cubicBezTo>
                                <a:cubicBezTo>
                                  <a:pt x="856" y="317"/>
                                  <a:pt x="855" y="318"/>
                                  <a:pt x="854" y="321"/>
                                </a:cubicBezTo>
                                <a:cubicBezTo>
                                  <a:pt x="852" y="323"/>
                                  <a:pt x="850" y="324"/>
                                  <a:pt x="850" y="327"/>
                                </a:cubicBezTo>
                                <a:cubicBezTo>
                                  <a:pt x="849" y="329"/>
                                  <a:pt x="850" y="330"/>
                                  <a:pt x="849" y="332"/>
                                </a:cubicBezTo>
                                <a:cubicBezTo>
                                  <a:pt x="848" y="335"/>
                                  <a:pt x="848" y="337"/>
                                  <a:pt x="847" y="340"/>
                                </a:cubicBezTo>
                                <a:cubicBezTo>
                                  <a:pt x="847" y="341"/>
                                  <a:pt x="847" y="342"/>
                                  <a:pt x="846" y="344"/>
                                </a:cubicBezTo>
                                <a:cubicBezTo>
                                  <a:pt x="846" y="345"/>
                                  <a:pt x="844" y="345"/>
                                  <a:pt x="843" y="345"/>
                                </a:cubicBezTo>
                                <a:cubicBezTo>
                                  <a:pt x="842" y="345"/>
                                  <a:pt x="841" y="346"/>
                                  <a:pt x="840" y="346"/>
                                </a:cubicBezTo>
                                <a:cubicBezTo>
                                  <a:pt x="835" y="346"/>
                                  <a:pt x="832" y="345"/>
                                  <a:pt x="828" y="347"/>
                                </a:cubicBezTo>
                                <a:cubicBezTo>
                                  <a:pt x="826" y="348"/>
                                  <a:pt x="825" y="350"/>
                                  <a:pt x="825" y="352"/>
                                </a:cubicBezTo>
                                <a:cubicBezTo>
                                  <a:pt x="825" y="354"/>
                                  <a:pt x="826" y="355"/>
                                  <a:pt x="826" y="357"/>
                                </a:cubicBezTo>
                                <a:cubicBezTo>
                                  <a:pt x="827" y="360"/>
                                  <a:pt x="827" y="361"/>
                                  <a:pt x="829" y="362"/>
                                </a:cubicBezTo>
                                <a:cubicBezTo>
                                  <a:pt x="831" y="364"/>
                                  <a:pt x="833" y="364"/>
                                  <a:pt x="836" y="365"/>
                                </a:cubicBezTo>
                                <a:cubicBezTo>
                                  <a:pt x="841" y="366"/>
                                  <a:pt x="843" y="367"/>
                                  <a:pt x="847" y="367"/>
                                </a:cubicBezTo>
                                <a:cubicBezTo>
                                  <a:pt x="852" y="367"/>
                                  <a:pt x="854" y="365"/>
                                  <a:pt x="858" y="365"/>
                                </a:cubicBezTo>
                                <a:cubicBezTo>
                                  <a:pt x="861" y="365"/>
                                  <a:pt x="862" y="367"/>
                                  <a:pt x="862" y="370"/>
                                </a:cubicBezTo>
                                <a:cubicBezTo>
                                  <a:pt x="863" y="372"/>
                                  <a:pt x="863" y="373"/>
                                  <a:pt x="864" y="376"/>
                                </a:cubicBezTo>
                                <a:cubicBezTo>
                                  <a:pt x="864" y="378"/>
                                  <a:pt x="867" y="378"/>
                                  <a:pt x="869" y="379"/>
                                </a:cubicBezTo>
                                <a:cubicBezTo>
                                  <a:pt x="871" y="381"/>
                                  <a:pt x="872" y="381"/>
                                  <a:pt x="874" y="382"/>
                                </a:cubicBezTo>
                                <a:cubicBezTo>
                                  <a:pt x="874" y="382"/>
                                  <a:pt x="875" y="383"/>
                                  <a:pt x="875" y="383"/>
                                </a:cubicBezTo>
                                <a:cubicBezTo>
                                  <a:pt x="879" y="383"/>
                                  <a:pt x="879" y="383"/>
                                  <a:pt x="879" y="383"/>
                                </a:cubicBezTo>
                                <a:cubicBezTo>
                                  <a:pt x="880" y="383"/>
                                  <a:pt x="880" y="382"/>
                                  <a:pt x="880" y="382"/>
                                </a:cubicBezTo>
                                <a:cubicBezTo>
                                  <a:pt x="881" y="381"/>
                                  <a:pt x="882" y="381"/>
                                  <a:pt x="882" y="380"/>
                                </a:cubicBezTo>
                                <a:cubicBezTo>
                                  <a:pt x="883" y="378"/>
                                  <a:pt x="882" y="376"/>
                                  <a:pt x="884" y="375"/>
                                </a:cubicBezTo>
                                <a:cubicBezTo>
                                  <a:pt x="887" y="373"/>
                                  <a:pt x="889" y="371"/>
                                  <a:pt x="889" y="367"/>
                                </a:cubicBezTo>
                                <a:cubicBezTo>
                                  <a:pt x="889" y="364"/>
                                  <a:pt x="889" y="364"/>
                                  <a:pt x="889" y="364"/>
                                </a:cubicBezTo>
                                <a:cubicBezTo>
                                  <a:pt x="893" y="364"/>
                                  <a:pt x="895" y="362"/>
                                  <a:pt x="898" y="359"/>
                                </a:cubicBezTo>
                                <a:cubicBezTo>
                                  <a:pt x="899" y="358"/>
                                  <a:pt x="900" y="357"/>
                                  <a:pt x="901" y="357"/>
                                </a:cubicBezTo>
                                <a:cubicBezTo>
                                  <a:pt x="903" y="357"/>
                                  <a:pt x="903" y="358"/>
                                  <a:pt x="905" y="358"/>
                                </a:cubicBezTo>
                                <a:cubicBezTo>
                                  <a:pt x="910" y="358"/>
                                  <a:pt x="910" y="358"/>
                                  <a:pt x="910" y="358"/>
                                </a:cubicBezTo>
                                <a:cubicBezTo>
                                  <a:pt x="911" y="358"/>
                                  <a:pt x="911" y="358"/>
                                  <a:pt x="911" y="358"/>
                                </a:cubicBezTo>
                                <a:cubicBezTo>
                                  <a:pt x="915" y="358"/>
                                  <a:pt x="915" y="358"/>
                                  <a:pt x="915" y="358"/>
                                </a:cubicBezTo>
                                <a:cubicBezTo>
                                  <a:pt x="915" y="358"/>
                                  <a:pt x="915" y="358"/>
                                  <a:pt x="915" y="358"/>
                                </a:cubicBezTo>
                                <a:cubicBezTo>
                                  <a:pt x="915" y="359"/>
                                  <a:pt x="915" y="360"/>
                                  <a:pt x="915" y="360"/>
                                </a:cubicBezTo>
                                <a:cubicBezTo>
                                  <a:pt x="920" y="360"/>
                                  <a:pt x="920" y="360"/>
                                  <a:pt x="920" y="360"/>
                                </a:cubicBezTo>
                                <a:cubicBezTo>
                                  <a:pt x="922" y="360"/>
                                  <a:pt x="922" y="360"/>
                                  <a:pt x="922" y="360"/>
                                </a:cubicBezTo>
                                <a:cubicBezTo>
                                  <a:pt x="925" y="360"/>
                                  <a:pt x="925" y="360"/>
                                  <a:pt x="925" y="360"/>
                                </a:cubicBezTo>
                                <a:cubicBezTo>
                                  <a:pt x="926" y="359"/>
                                  <a:pt x="926" y="358"/>
                                  <a:pt x="926" y="357"/>
                                </a:cubicBezTo>
                                <a:cubicBezTo>
                                  <a:pt x="928" y="357"/>
                                  <a:pt x="929" y="357"/>
                                  <a:pt x="931" y="357"/>
                                </a:cubicBezTo>
                                <a:cubicBezTo>
                                  <a:pt x="934" y="357"/>
                                  <a:pt x="936" y="356"/>
                                  <a:pt x="939" y="356"/>
                                </a:cubicBezTo>
                                <a:cubicBezTo>
                                  <a:pt x="939" y="356"/>
                                  <a:pt x="939" y="356"/>
                                  <a:pt x="939" y="356"/>
                                </a:cubicBezTo>
                                <a:cubicBezTo>
                                  <a:pt x="939" y="357"/>
                                  <a:pt x="938" y="358"/>
                                  <a:pt x="938" y="359"/>
                                </a:cubicBezTo>
                                <a:cubicBezTo>
                                  <a:pt x="938" y="364"/>
                                  <a:pt x="941" y="366"/>
                                  <a:pt x="941" y="370"/>
                                </a:cubicBezTo>
                                <a:cubicBezTo>
                                  <a:pt x="941" y="371"/>
                                  <a:pt x="940" y="371"/>
                                  <a:pt x="939" y="372"/>
                                </a:cubicBezTo>
                                <a:cubicBezTo>
                                  <a:pt x="939" y="372"/>
                                  <a:pt x="939" y="372"/>
                                  <a:pt x="939" y="372"/>
                                </a:cubicBezTo>
                                <a:cubicBezTo>
                                  <a:pt x="936" y="370"/>
                                  <a:pt x="934" y="370"/>
                                  <a:pt x="931" y="370"/>
                                </a:cubicBezTo>
                                <a:cubicBezTo>
                                  <a:pt x="930" y="370"/>
                                  <a:pt x="928" y="370"/>
                                  <a:pt x="927" y="372"/>
                                </a:cubicBezTo>
                                <a:cubicBezTo>
                                  <a:pt x="926" y="373"/>
                                  <a:pt x="927" y="375"/>
                                  <a:pt x="927" y="377"/>
                                </a:cubicBezTo>
                                <a:cubicBezTo>
                                  <a:pt x="922" y="377"/>
                                  <a:pt x="922" y="377"/>
                                  <a:pt x="922" y="377"/>
                                </a:cubicBezTo>
                                <a:cubicBezTo>
                                  <a:pt x="922" y="379"/>
                                  <a:pt x="921" y="381"/>
                                  <a:pt x="919" y="383"/>
                                </a:cubicBezTo>
                                <a:cubicBezTo>
                                  <a:pt x="917" y="384"/>
                                  <a:pt x="915" y="384"/>
                                  <a:pt x="914" y="386"/>
                                </a:cubicBezTo>
                                <a:cubicBezTo>
                                  <a:pt x="918" y="386"/>
                                  <a:pt x="918" y="386"/>
                                  <a:pt x="918" y="386"/>
                                </a:cubicBezTo>
                                <a:cubicBezTo>
                                  <a:pt x="918" y="388"/>
                                  <a:pt x="916" y="389"/>
                                  <a:pt x="916" y="392"/>
                                </a:cubicBezTo>
                                <a:cubicBezTo>
                                  <a:pt x="915" y="392"/>
                                  <a:pt x="915" y="392"/>
                                  <a:pt x="914" y="392"/>
                                </a:cubicBezTo>
                                <a:cubicBezTo>
                                  <a:pt x="914" y="394"/>
                                  <a:pt x="914" y="395"/>
                                  <a:pt x="914" y="396"/>
                                </a:cubicBezTo>
                                <a:cubicBezTo>
                                  <a:pt x="914" y="399"/>
                                  <a:pt x="913" y="401"/>
                                  <a:pt x="910" y="401"/>
                                </a:cubicBezTo>
                                <a:cubicBezTo>
                                  <a:pt x="908" y="401"/>
                                  <a:pt x="907" y="400"/>
                                  <a:pt x="904" y="400"/>
                                </a:cubicBezTo>
                                <a:cubicBezTo>
                                  <a:pt x="903" y="400"/>
                                  <a:pt x="902" y="401"/>
                                  <a:pt x="902" y="402"/>
                                </a:cubicBezTo>
                                <a:cubicBezTo>
                                  <a:pt x="902" y="404"/>
                                  <a:pt x="904" y="404"/>
                                  <a:pt x="906" y="405"/>
                                </a:cubicBezTo>
                                <a:cubicBezTo>
                                  <a:pt x="906" y="405"/>
                                  <a:pt x="906" y="406"/>
                                  <a:pt x="906" y="407"/>
                                </a:cubicBezTo>
                                <a:cubicBezTo>
                                  <a:pt x="906" y="408"/>
                                  <a:pt x="904" y="409"/>
                                  <a:pt x="903" y="410"/>
                                </a:cubicBezTo>
                                <a:cubicBezTo>
                                  <a:pt x="903" y="412"/>
                                  <a:pt x="903" y="413"/>
                                  <a:pt x="902" y="415"/>
                                </a:cubicBezTo>
                                <a:cubicBezTo>
                                  <a:pt x="902" y="416"/>
                                  <a:pt x="901" y="416"/>
                                  <a:pt x="900" y="417"/>
                                </a:cubicBezTo>
                                <a:cubicBezTo>
                                  <a:pt x="900" y="420"/>
                                  <a:pt x="901" y="422"/>
                                  <a:pt x="901" y="426"/>
                                </a:cubicBezTo>
                                <a:cubicBezTo>
                                  <a:pt x="901" y="433"/>
                                  <a:pt x="901" y="433"/>
                                  <a:pt x="901" y="433"/>
                                </a:cubicBezTo>
                                <a:cubicBezTo>
                                  <a:pt x="901" y="435"/>
                                  <a:pt x="902" y="436"/>
                                  <a:pt x="903" y="437"/>
                                </a:cubicBezTo>
                                <a:cubicBezTo>
                                  <a:pt x="906" y="438"/>
                                  <a:pt x="907" y="438"/>
                                  <a:pt x="910" y="438"/>
                                </a:cubicBezTo>
                                <a:cubicBezTo>
                                  <a:pt x="912" y="439"/>
                                  <a:pt x="912" y="441"/>
                                  <a:pt x="914" y="441"/>
                                </a:cubicBezTo>
                                <a:cubicBezTo>
                                  <a:pt x="916" y="442"/>
                                  <a:pt x="918" y="441"/>
                                  <a:pt x="920" y="442"/>
                                </a:cubicBezTo>
                                <a:cubicBezTo>
                                  <a:pt x="923" y="443"/>
                                  <a:pt x="925" y="444"/>
                                  <a:pt x="928" y="446"/>
                                </a:cubicBezTo>
                                <a:cubicBezTo>
                                  <a:pt x="928" y="447"/>
                                  <a:pt x="929" y="447"/>
                                  <a:pt x="929" y="447"/>
                                </a:cubicBezTo>
                                <a:cubicBezTo>
                                  <a:pt x="932" y="449"/>
                                  <a:pt x="932" y="451"/>
                                  <a:pt x="934" y="453"/>
                                </a:cubicBezTo>
                                <a:cubicBezTo>
                                  <a:pt x="936" y="455"/>
                                  <a:pt x="938" y="456"/>
                                  <a:pt x="938" y="459"/>
                                </a:cubicBezTo>
                                <a:cubicBezTo>
                                  <a:pt x="940" y="463"/>
                                  <a:pt x="944" y="464"/>
                                  <a:pt x="948" y="467"/>
                                </a:cubicBezTo>
                                <a:cubicBezTo>
                                  <a:pt x="950" y="469"/>
                                  <a:pt x="951" y="469"/>
                                  <a:pt x="953" y="471"/>
                                </a:cubicBezTo>
                                <a:cubicBezTo>
                                  <a:pt x="955" y="473"/>
                                  <a:pt x="955" y="475"/>
                                  <a:pt x="958" y="476"/>
                                </a:cubicBezTo>
                                <a:cubicBezTo>
                                  <a:pt x="960" y="476"/>
                                  <a:pt x="961" y="476"/>
                                  <a:pt x="964" y="476"/>
                                </a:cubicBezTo>
                                <a:cubicBezTo>
                                  <a:pt x="967" y="477"/>
                                  <a:pt x="968" y="479"/>
                                  <a:pt x="971" y="481"/>
                                </a:cubicBezTo>
                                <a:cubicBezTo>
                                  <a:pt x="974" y="482"/>
                                  <a:pt x="977" y="482"/>
                                  <a:pt x="979" y="485"/>
                                </a:cubicBezTo>
                                <a:cubicBezTo>
                                  <a:pt x="976" y="487"/>
                                  <a:pt x="975" y="487"/>
                                  <a:pt x="972" y="487"/>
                                </a:cubicBezTo>
                                <a:cubicBezTo>
                                  <a:pt x="969" y="488"/>
                                  <a:pt x="968" y="489"/>
                                  <a:pt x="965" y="489"/>
                                </a:cubicBezTo>
                                <a:cubicBezTo>
                                  <a:pt x="962" y="489"/>
                                  <a:pt x="962" y="489"/>
                                  <a:pt x="962" y="489"/>
                                </a:cubicBezTo>
                                <a:cubicBezTo>
                                  <a:pt x="961" y="489"/>
                                  <a:pt x="960" y="490"/>
                                  <a:pt x="959" y="490"/>
                                </a:cubicBezTo>
                                <a:cubicBezTo>
                                  <a:pt x="957" y="490"/>
                                  <a:pt x="955" y="491"/>
                                  <a:pt x="953" y="492"/>
                                </a:cubicBezTo>
                                <a:cubicBezTo>
                                  <a:pt x="959" y="494"/>
                                  <a:pt x="962" y="495"/>
                                  <a:pt x="967" y="495"/>
                                </a:cubicBezTo>
                                <a:cubicBezTo>
                                  <a:pt x="970" y="495"/>
                                  <a:pt x="971" y="495"/>
                                  <a:pt x="974" y="495"/>
                                </a:cubicBezTo>
                                <a:cubicBezTo>
                                  <a:pt x="977" y="495"/>
                                  <a:pt x="979" y="497"/>
                                  <a:pt x="982" y="498"/>
                                </a:cubicBezTo>
                                <a:cubicBezTo>
                                  <a:pt x="985" y="500"/>
                                  <a:pt x="989" y="500"/>
                                  <a:pt x="989" y="504"/>
                                </a:cubicBezTo>
                                <a:cubicBezTo>
                                  <a:pt x="989" y="506"/>
                                  <a:pt x="986" y="506"/>
                                  <a:pt x="985" y="506"/>
                                </a:cubicBezTo>
                                <a:cubicBezTo>
                                  <a:pt x="983" y="507"/>
                                  <a:pt x="983" y="508"/>
                                  <a:pt x="982" y="508"/>
                                </a:cubicBezTo>
                                <a:cubicBezTo>
                                  <a:pt x="979" y="511"/>
                                  <a:pt x="977" y="512"/>
                                  <a:pt x="975" y="515"/>
                                </a:cubicBezTo>
                                <a:cubicBezTo>
                                  <a:pt x="974" y="519"/>
                                  <a:pt x="973" y="521"/>
                                  <a:pt x="971" y="525"/>
                                </a:cubicBezTo>
                                <a:cubicBezTo>
                                  <a:pt x="969" y="528"/>
                                  <a:pt x="967" y="529"/>
                                  <a:pt x="966" y="532"/>
                                </a:cubicBezTo>
                                <a:cubicBezTo>
                                  <a:pt x="966" y="532"/>
                                  <a:pt x="966" y="532"/>
                                  <a:pt x="967" y="532"/>
                                </a:cubicBezTo>
                                <a:cubicBezTo>
                                  <a:pt x="968" y="532"/>
                                  <a:pt x="969" y="531"/>
                                  <a:pt x="970" y="531"/>
                                </a:cubicBezTo>
                                <a:cubicBezTo>
                                  <a:pt x="972" y="531"/>
                                  <a:pt x="973" y="531"/>
                                  <a:pt x="974" y="532"/>
                                </a:cubicBezTo>
                                <a:cubicBezTo>
                                  <a:pt x="975" y="532"/>
                                  <a:pt x="976" y="533"/>
                                  <a:pt x="977" y="533"/>
                                </a:cubicBezTo>
                                <a:cubicBezTo>
                                  <a:pt x="978" y="533"/>
                                  <a:pt x="978" y="532"/>
                                  <a:pt x="979" y="531"/>
                                </a:cubicBezTo>
                                <a:cubicBezTo>
                                  <a:pt x="981" y="528"/>
                                  <a:pt x="983" y="526"/>
                                  <a:pt x="986" y="526"/>
                                </a:cubicBezTo>
                                <a:cubicBezTo>
                                  <a:pt x="989" y="526"/>
                                  <a:pt x="991" y="528"/>
                                  <a:pt x="994" y="530"/>
                                </a:cubicBezTo>
                                <a:cubicBezTo>
                                  <a:pt x="997" y="531"/>
                                  <a:pt x="999" y="531"/>
                                  <a:pt x="1002" y="531"/>
                                </a:cubicBezTo>
                                <a:cubicBezTo>
                                  <a:pt x="1002" y="532"/>
                                  <a:pt x="1002" y="532"/>
                                  <a:pt x="1002" y="532"/>
                                </a:cubicBezTo>
                                <a:cubicBezTo>
                                  <a:pt x="1002" y="533"/>
                                  <a:pt x="1001" y="533"/>
                                  <a:pt x="1001" y="534"/>
                                </a:cubicBezTo>
                                <a:cubicBezTo>
                                  <a:pt x="999" y="535"/>
                                  <a:pt x="998" y="536"/>
                                  <a:pt x="997" y="538"/>
                                </a:cubicBezTo>
                                <a:cubicBezTo>
                                  <a:pt x="998" y="538"/>
                                  <a:pt x="998" y="538"/>
                                  <a:pt x="998" y="538"/>
                                </a:cubicBezTo>
                                <a:cubicBezTo>
                                  <a:pt x="999" y="537"/>
                                  <a:pt x="999" y="536"/>
                                  <a:pt x="1001" y="536"/>
                                </a:cubicBezTo>
                                <a:cubicBezTo>
                                  <a:pt x="1001" y="536"/>
                                  <a:pt x="1002" y="537"/>
                                  <a:pt x="1002" y="537"/>
                                </a:cubicBezTo>
                                <a:cubicBezTo>
                                  <a:pt x="1004" y="538"/>
                                  <a:pt x="1005" y="539"/>
                                  <a:pt x="1006" y="541"/>
                                </a:cubicBezTo>
                                <a:cubicBezTo>
                                  <a:pt x="1006" y="547"/>
                                  <a:pt x="1006" y="547"/>
                                  <a:pt x="1006" y="547"/>
                                </a:cubicBezTo>
                                <a:cubicBezTo>
                                  <a:pt x="1006" y="547"/>
                                  <a:pt x="1006" y="547"/>
                                  <a:pt x="1005" y="547"/>
                                </a:cubicBezTo>
                                <a:cubicBezTo>
                                  <a:pt x="1003" y="547"/>
                                  <a:pt x="1002" y="546"/>
                                  <a:pt x="999" y="546"/>
                                </a:cubicBezTo>
                                <a:cubicBezTo>
                                  <a:pt x="999" y="547"/>
                                  <a:pt x="999" y="547"/>
                                  <a:pt x="999" y="547"/>
                                </a:cubicBezTo>
                                <a:cubicBezTo>
                                  <a:pt x="1000" y="549"/>
                                  <a:pt x="1002" y="550"/>
                                  <a:pt x="1002" y="553"/>
                                </a:cubicBezTo>
                                <a:cubicBezTo>
                                  <a:pt x="1002" y="556"/>
                                  <a:pt x="1001" y="557"/>
                                  <a:pt x="1001" y="560"/>
                                </a:cubicBezTo>
                                <a:cubicBezTo>
                                  <a:pt x="1001" y="563"/>
                                  <a:pt x="1003" y="564"/>
                                  <a:pt x="1003" y="566"/>
                                </a:cubicBezTo>
                                <a:cubicBezTo>
                                  <a:pt x="1003" y="569"/>
                                  <a:pt x="1002" y="570"/>
                                  <a:pt x="1000" y="571"/>
                                </a:cubicBezTo>
                                <a:cubicBezTo>
                                  <a:pt x="999" y="569"/>
                                  <a:pt x="999" y="568"/>
                                  <a:pt x="997" y="567"/>
                                </a:cubicBezTo>
                                <a:cubicBezTo>
                                  <a:pt x="995" y="568"/>
                                  <a:pt x="994" y="569"/>
                                  <a:pt x="992" y="569"/>
                                </a:cubicBezTo>
                                <a:cubicBezTo>
                                  <a:pt x="992" y="571"/>
                                  <a:pt x="992" y="571"/>
                                  <a:pt x="992" y="571"/>
                                </a:cubicBezTo>
                                <a:cubicBezTo>
                                  <a:pt x="993" y="572"/>
                                  <a:pt x="994" y="573"/>
                                  <a:pt x="994" y="574"/>
                                </a:cubicBezTo>
                                <a:cubicBezTo>
                                  <a:pt x="994" y="575"/>
                                  <a:pt x="993" y="576"/>
                                  <a:pt x="992" y="578"/>
                                </a:cubicBezTo>
                                <a:cubicBezTo>
                                  <a:pt x="992" y="579"/>
                                  <a:pt x="991" y="581"/>
                                  <a:pt x="989" y="582"/>
                                </a:cubicBezTo>
                                <a:cubicBezTo>
                                  <a:pt x="989" y="582"/>
                                  <a:pt x="989" y="582"/>
                                  <a:pt x="989" y="582"/>
                                </a:cubicBezTo>
                                <a:cubicBezTo>
                                  <a:pt x="990" y="584"/>
                                  <a:pt x="991" y="585"/>
                                  <a:pt x="991" y="587"/>
                                </a:cubicBezTo>
                                <a:cubicBezTo>
                                  <a:pt x="991" y="591"/>
                                  <a:pt x="991" y="593"/>
                                  <a:pt x="990" y="596"/>
                                </a:cubicBezTo>
                                <a:cubicBezTo>
                                  <a:pt x="989" y="601"/>
                                  <a:pt x="987" y="603"/>
                                  <a:pt x="987" y="608"/>
                                </a:cubicBezTo>
                                <a:cubicBezTo>
                                  <a:pt x="987" y="611"/>
                                  <a:pt x="985" y="613"/>
                                  <a:pt x="984" y="617"/>
                                </a:cubicBezTo>
                                <a:cubicBezTo>
                                  <a:pt x="983" y="618"/>
                                  <a:pt x="981" y="618"/>
                                  <a:pt x="980" y="619"/>
                                </a:cubicBezTo>
                                <a:cubicBezTo>
                                  <a:pt x="978" y="619"/>
                                  <a:pt x="978" y="621"/>
                                  <a:pt x="978" y="623"/>
                                </a:cubicBezTo>
                                <a:cubicBezTo>
                                  <a:pt x="978" y="626"/>
                                  <a:pt x="981" y="627"/>
                                  <a:pt x="981" y="630"/>
                                </a:cubicBezTo>
                                <a:cubicBezTo>
                                  <a:pt x="981" y="632"/>
                                  <a:pt x="981" y="633"/>
                                  <a:pt x="980" y="634"/>
                                </a:cubicBezTo>
                                <a:cubicBezTo>
                                  <a:pt x="980" y="635"/>
                                  <a:pt x="979" y="635"/>
                                  <a:pt x="979" y="636"/>
                                </a:cubicBezTo>
                                <a:cubicBezTo>
                                  <a:pt x="979" y="637"/>
                                  <a:pt x="980" y="637"/>
                                  <a:pt x="980" y="638"/>
                                </a:cubicBezTo>
                                <a:cubicBezTo>
                                  <a:pt x="981" y="641"/>
                                  <a:pt x="980" y="643"/>
                                  <a:pt x="980" y="645"/>
                                </a:cubicBezTo>
                                <a:cubicBezTo>
                                  <a:pt x="980" y="647"/>
                                  <a:pt x="983" y="648"/>
                                  <a:pt x="983" y="650"/>
                                </a:cubicBezTo>
                                <a:cubicBezTo>
                                  <a:pt x="983" y="652"/>
                                  <a:pt x="983" y="652"/>
                                  <a:pt x="983" y="652"/>
                                </a:cubicBezTo>
                                <a:cubicBezTo>
                                  <a:pt x="982" y="652"/>
                                  <a:pt x="982" y="652"/>
                                  <a:pt x="982" y="652"/>
                                </a:cubicBezTo>
                                <a:cubicBezTo>
                                  <a:pt x="981" y="652"/>
                                  <a:pt x="980" y="651"/>
                                  <a:pt x="979" y="651"/>
                                </a:cubicBezTo>
                                <a:cubicBezTo>
                                  <a:pt x="976" y="651"/>
                                  <a:pt x="975" y="653"/>
                                  <a:pt x="974" y="655"/>
                                </a:cubicBezTo>
                                <a:cubicBezTo>
                                  <a:pt x="975" y="655"/>
                                  <a:pt x="976" y="656"/>
                                  <a:pt x="976" y="657"/>
                                </a:cubicBezTo>
                                <a:cubicBezTo>
                                  <a:pt x="976" y="659"/>
                                  <a:pt x="975" y="659"/>
                                  <a:pt x="974" y="659"/>
                                </a:cubicBezTo>
                                <a:cubicBezTo>
                                  <a:pt x="972" y="659"/>
                                  <a:pt x="972" y="661"/>
                                  <a:pt x="972" y="662"/>
                                </a:cubicBezTo>
                                <a:cubicBezTo>
                                  <a:pt x="972" y="664"/>
                                  <a:pt x="977" y="663"/>
                                  <a:pt x="977" y="665"/>
                                </a:cubicBezTo>
                                <a:cubicBezTo>
                                  <a:pt x="977" y="666"/>
                                  <a:pt x="976" y="666"/>
                                  <a:pt x="975" y="666"/>
                                </a:cubicBezTo>
                                <a:cubicBezTo>
                                  <a:pt x="974" y="667"/>
                                  <a:pt x="972" y="667"/>
                                  <a:pt x="971" y="668"/>
                                </a:cubicBezTo>
                                <a:cubicBezTo>
                                  <a:pt x="969" y="670"/>
                                  <a:pt x="969" y="672"/>
                                  <a:pt x="967" y="674"/>
                                </a:cubicBezTo>
                                <a:cubicBezTo>
                                  <a:pt x="967" y="675"/>
                                  <a:pt x="968" y="676"/>
                                  <a:pt x="968" y="677"/>
                                </a:cubicBezTo>
                                <a:cubicBezTo>
                                  <a:pt x="968" y="678"/>
                                  <a:pt x="968" y="678"/>
                                  <a:pt x="968" y="678"/>
                                </a:cubicBezTo>
                                <a:cubicBezTo>
                                  <a:pt x="965" y="678"/>
                                  <a:pt x="964" y="677"/>
                                  <a:pt x="961" y="678"/>
                                </a:cubicBezTo>
                                <a:cubicBezTo>
                                  <a:pt x="959" y="678"/>
                                  <a:pt x="959" y="681"/>
                                  <a:pt x="958" y="683"/>
                                </a:cubicBezTo>
                                <a:cubicBezTo>
                                  <a:pt x="958" y="684"/>
                                  <a:pt x="957" y="684"/>
                                  <a:pt x="956" y="685"/>
                                </a:cubicBezTo>
                                <a:cubicBezTo>
                                  <a:pt x="957" y="686"/>
                                  <a:pt x="959" y="686"/>
                                  <a:pt x="959" y="687"/>
                                </a:cubicBezTo>
                                <a:cubicBezTo>
                                  <a:pt x="959" y="690"/>
                                  <a:pt x="955" y="690"/>
                                  <a:pt x="955" y="693"/>
                                </a:cubicBezTo>
                                <a:cubicBezTo>
                                  <a:pt x="955" y="694"/>
                                  <a:pt x="956" y="695"/>
                                  <a:pt x="956" y="696"/>
                                </a:cubicBezTo>
                                <a:cubicBezTo>
                                  <a:pt x="956" y="697"/>
                                  <a:pt x="955" y="698"/>
                                  <a:pt x="954" y="699"/>
                                </a:cubicBezTo>
                                <a:cubicBezTo>
                                  <a:pt x="953" y="700"/>
                                  <a:pt x="952" y="701"/>
                                  <a:pt x="951" y="701"/>
                                </a:cubicBezTo>
                                <a:cubicBezTo>
                                  <a:pt x="950" y="701"/>
                                  <a:pt x="949" y="700"/>
                                  <a:pt x="948" y="700"/>
                                </a:cubicBezTo>
                                <a:cubicBezTo>
                                  <a:pt x="948" y="700"/>
                                  <a:pt x="947" y="701"/>
                                  <a:pt x="947" y="702"/>
                                </a:cubicBezTo>
                                <a:cubicBezTo>
                                  <a:pt x="947" y="703"/>
                                  <a:pt x="948" y="703"/>
                                  <a:pt x="948" y="704"/>
                                </a:cubicBezTo>
                                <a:cubicBezTo>
                                  <a:pt x="948" y="706"/>
                                  <a:pt x="944" y="706"/>
                                  <a:pt x="944" y="708"/>
                                </a:cubicBezTo>
                                <a:cubicBezTo>
                                  <a:pt x="943" y="710"/>
                                  <a:pt x="944" y="712"/>
                                  <a:pt x="942" y="712"/>
                                </a:cubicBezTo>
                                <a:cubicBezTo>
                                  <a:pt x="941" y="712"/>
                                  <a:pt x="941" y="710"/>
                                  <a:pt x="939" y="710"/>
                                </a:cubicBezTo>
                                <a:cubicBezTo>
                                  <a:pt x="937" y="710"/>
                                  <a:pt x="937" y="712"/>
                                  <a:pt x="936" y="714"/>
                                </a:cubicBezTo>
                                <a:cubicBezTo>
                                  <a:pt x="935" y="716"/>
                                  <a:pt x="934" y="718"/>
                                  <a:pt x="932" y="719"/>
                                </a:cubicBezTo>
                                <a:cubicBezTo>
                                  <a:pt x="933" y="721"/>
                                  <a:pt x="935" y="721"/>
                                  <a:pt x="935" y="723"/>
                                </a:cubicBezTo>
                                <a:cubicBezTo>
                                  <a:pt x="935" y="725"/>
                                  <a:pt x="935" y="726"/>
                                  <a:pt x="934" y="727"/>
                                </a:cubicBezTo>
                                <a:cubicBezTo>
                                  <a:pt x="934" y="729"/>
                                  <a:pt x="934" y="730"/>
                                  <a:pt x="933" y="732"/>
                                </a:cubicBezTo>
                                <a:cubicBezTo>
                                  <a:pt x="932" y="732"/>
                                  <a:pt x="932" y="732"/>
                                  <a:pt x="931" y="732"/>
                                </a:cubicBezTo>
                                <a:cubicBezTo>
                                  <a:pt x="929" y="733"/>
                                  <a:pt x="928" y="734"/>
                                  <a:pt x="926" y="735"/>
                                </a:cubicBezTo>
                                <a:cubicBezTo>
                                  <a:pt x="925" y="736"/>
                                  <a:pt x="923" y="736"/>
                                  <a:pt x="923" y="738"/>
                                </a:cubicBezTo>
                                <a:cubicBezTo>
                                  <a:pt x="922" y="738"/>
                                  <a:pt x="922" y="739"/>
                                  <a:pt x="922" y="739"/>
                                </a:cubicBezTo>
                                <a:cubicBezTo>
                                  <a:pt x="921" y="739"/>
                                  <a:pt x="920" y="738"/>
                                  <a:pt x="919" y="738"/>
                                </a:cubicBezTo>
                                <a:cubicBezTo>
                                  <a:pt x="915" y="738"/>
                                  <a:pt x="915" y="738"/>
                                  <a:pt x="915" y="738"/>
                                </a:cubicBezTo>
                                <a:cubicBezTo>
                                  <a:pt x="915" y="740"/>
                                  <a:pt x="915" y="741"/>
                                  <a:pt x="915" y="743"/>
                                </a:cubicBezTo>
                                <a:cubicBezTo>
                                  <a:pt x="913" y="742"/>
                                  <a:pt x="912" y="743"/>
                                  <a:pt x="909" y="743"/>
                                </a:cubicBezTo>
                                <a:cubicBezTo>
                                  <a:pt x="908" y="743"/>
                                  <a:pt x="907" y="741"/>
                                  <a:pt x="906" y="741"/>
                                </a:cubicBezTo>
                                <a:cubicBezTo>
                                  <a:pt x="905" y="741"/>
                                  <a:pt x="904" y="742"/>
                                  <a:pt x="903" y="743"/>
                                </a:cubicBezTo>
                                <a:cubicBezTo>
                                  <a:pt x="902" y="744"/>
                                  <a:pt x="901" y="744"/>
                                  <a:pt x="900" y="746"/>
                                </a:cubicBezTo>
                                <a:cubicBezTo>
                                  <a:pt x="899" y="747"/>
                                  <a:pt x="898" y="749"/>
                                  <a:pt x="896" y="749"/>
                                </a:cubicBezTo>
                                <a:cubicBezTo>
                                  <a:pt x="895" y="749"/>
                                  <a:pt x="895" y="748"/>
                                  <a:pt x="894" y="748"/>
                                </a:cubicBezTo>
                                <a:cubicBezTo>
                                  <a:pt x="891" y="748"/>
                                  <a:pt x="891" y="751"/>
                                  <a:pt x="891" y="754"/>
                                </a:cubicBezTo>
                                <a:cubicBezTo>
                                  <a:pt x="886" y="754"/>
                                  <a:pt x="886" y="754"/>
                                  <a:pt x="886" y="754"/>
                                </a:cubicBezTo>
                                <a:cubicBezTo>
                                  <a:pt x="886" y="754"/>
                                  <a:pt x="885" y="755"/>
                                  <a:pt x="885" y="756"/>
                                </a:cubicBezTo>
                                <a:cubicBezTo>
                                  <a:pt x="885" y="757"/>
                                  <a:pt x="886" y="757"/>
                                  <a:pt x="886" y="758"/>
                                </a:cubicBezTo>
                                <a:cubicBezTo>
                                  <a:pt x="886" y="759"/>
                                  <a:pt x="884" y="759"/>
                                  <a:pt x="884" y="760"/>
                                </a:cubicBezTo>
                                <a:cubicBezTo>
                                  <a:pt x="883" y="761"/>
                                  <a:pt x="883" y="763"/>
                                  <a:pt x="882" y="763"/>
                                </a:cubicBezTo>
                                <a:cubicBezTo>
                                  <a:pt x="874" y="763"/>
                                  <a:pt x="874" y="751"/>
                                  <a:pt x="866" y="750"/>
                                </a:cubicBezTo>
                                <a:cubicBezTo>
                                  <a:pt x="866" y="751"/>
                                  <a:pt x="866" y="751"/>
                                  <a:pt x="866" y="751"/>
                                </a:cubicBezTo>
                                <a:cubicBezTo>
                                  <a:pt x="868" y="753"/>
                                  <a:pt x="869" y="755"/>
                                  <a:pt x="870" y="758"/>
                                </a:cubicBezTo>
                                <a:cubicBezTo>
                                  <a:pt x="871" y="761"/>
                                  <a:pt x="872" y="763"/>
                                  <a:pt x="872" y="766"/>
                                </a:cubicBezTo>
                                <a:cubicBezTo>
                                  <a:pt x="872" y="768"/>
                                  <a:pt x="868" y="769"/>
                                  <a:pt x="866" y="769"/>
                                </a:cubicBezTo>
                                <a:cubicBezTo>
                                  <a:pt x="865" y="769"/>
                                  <a:pt x="864" y="768"/>
                                  <a:pt x="862" y="768"/>
                                </a:cubicBezTo>
                                <a:cubicBezTo>
                                  <a:pt x="860" y="768"/>
                                  <a:pt x="858" y="769"/>
                                  <a:pt x="857" y="771"/>
                                </a:cubicBezTo>
                                <a:cubicBezTo>
                                  <a:pt x="857" y="772"/>
                                  <a:pt x="857" y="773"/>
                                  <a:pt x="856" y="774"/>
                                </a:cubicBezTo>
                                <a:cubicBezTo>
                                  <a:pt x="854" y="777"/>
                                  <a:pt x="852" y="777"/>
                                  <a:pt x="850" y="779"/>
                                </a:cubicBezTo>
                                <a:cubicBezTo>
                                  <a:pt x="848" y="780"/>
                                  <a:pt x="849" y="782"/>
                                  <a:pt x="848" y="783"/>
                                </a:cubicBezTo>
                                <a:cubicBezTo>
                                  <a:pt x="846" y="784"/>
                                  <a:pt x="844" y="784"/>
                                  <a:pt x="842" y="784"/>
                                </a:cubicBezTo>
                                <a:cubicBezTo>
                                  <a:pt x="841" y="784"/>
                                  <a:pt x="840" y="785"/>
                                  <a:pt x="840" y="786"/>
                                </a:cubicBezTo>
                                <a:cubicBezTo>
                                  <a:pt x="839" y="788"/>
                                  <a:pt x="837" y="788"/>
                                  <a:pt x="836" y="789"/>
                                </a:cubicBezTo>
                                <a:cubicBezTo>
                                  <a:pt x="832" y="789"/>
                                  <a:pt x="832" y="789"/>
                                  <a:pt x="832" y="789"/>
                                </a:cubicBezTo>
                                <a:cubicBezTo>
                                  <a:pt x="832" y="789"/>
                                  <a:pt x="832" y="790"/>
                                  <a:pt x="832" y="790"/>
                                </a:cubicBezTo>
                                <a:cubicBezTo>
                                  <a:pt x="832" y="792"/>
                                  <a:pt x="829" y="793"/>
                                  <a:pt x="827" y="794"/>
                                </a:cubicBezTo>
                                <a:cubicBezTo>
                                  <a:pt x="825" y="794"/>
                                  <a:pt x="825" y="795"/>
                                  <a:pt x="823" y="796"/>
                                </a:cubicBezTo>
                                <a:cubicBezTo>
                                  <a:pt x="823" y="798"/>
                                  <a:pt x="821" y="799"/>
                                  <a:pt x="819" y="800"/>
                                </a:cubicBezTo>
                                <a:cubicBezTo>
                                  <a:pt x="815" y="802"/>
                                  <a:pt x="813" y="803"/>
                                  <a:pt x="809" y="805"/>
                                </a:cubicBezTo>
                                <a:cubicBezTo>
                                  <a:pt x="807" y="806"/>
                                  <a:pt x="807" y="808"/>
                                  <a:pt x="806" y="811"/>
                                </a:cubicBezTo>
                                <a:cubicBezTo>
                                  <a:pt x="806" y="812"/>
                                  <a:pt x="805" y="812"/>
                                  <a:pt x="805" y="813"/>
                                </a:cubicBezTo>
                                <a:cubicBezTo>
                                  <a:pt x="805" y="815"/>
                                  <a:pt x="805" y="816"/>
                                  <a:pt x="804" y="817"/>
                                </a:cubicBezTo>
                                <a:cubicBezTo>
                                  <a:pt x="804" y="818"/>
                                  <a:pt x="803" y="818"/>
                                  <a:pt x="803" y="820"/>
                                </a:cubicBezTo>
                                <a:cubicBezTo>
                                  <a:pt x="803" y="821"/>
                                  <a:pt x="805" y="821"/>
                                  <a:pt x="806" y="822"/>
                                </a:cubicBezTo>
                                <a:cubicBezTo>
                                  <a:pt x="807" y="823"/>
                                  <a:pt x="808" y="823"/>
                                  <a:pt x="810" y="825"/>
                                </a:cubicBezTo>
                                <a:cubicBezTo>
                                  <a:pt x="810" y="826"/>
                                  <a:pt x="812" y="826"/>
                                  <a:pt x="812" y="827"/>
                                </a:cubicBezTo>
                                <a:cubicBezTo>
                                  <a:pt x="812" y="830"/>
                                  <a:pt x="809" y="830"/>
                                  <a:pt x="807" y="831"/>
                                </a:cubicBezTo>
                                <a:cubicBezTo>
                                  <a:pt x="807" y="832"/>
                                  <a:pt x="806" y="833"/>
                                  <a:pt x="805" y="833"/>
                                </a:cubicBezTo>
                                <a:cubicBezTo>
                                  <a:pt x="803" y="834"/>
                                  <a:pt x="801" y="833"/>
                                  <a:pt x="799" y="834"/>
                                </a:cubicBezTo>
                                <a:cubicBezTo>
                                  <a:pt x="798" y="834"/>
                                  <a:pt x="798" y="834"/>
                                  <a:pt x="798" y="834"/>
                                </a:cubicBezTo>
                                <a:cubicBezTo>
                                  <a:pt x="798" y="834"/>
                                  <a:pt x="798" y="833"/>
                                  <a:pt x="798" y="833"/>
                                </a:cubicBezTo>
                                <a:cubicBezTo>
                                  <a:pt x="798" y="832"/>
                                  <a:pt x="798" y="831"/>
                                  <a:pt x="798" y="830"/>
                                </a:cubicBezTo>
                                <a:cubicBezTo>
                                  <a:pt x="798" y="828"/>
                                  <a:pt x="796" y="828"/>
                                  <a:pt x="794" y="827"/>
                                </a:cubicBezTo>
                                <a:cubicBezTo>
                                  <a:pt x="792" y="825"/>
                                  <a:pt x="792" y="824"/>
                                  <a:pt x="792" y="822"/>
                                </a:cubicBezTo>
                                <a:cubicBezTo>
                                  <a:pt x="792" y="811"/>
                                  <a:pt x="792" y="811"/>
                                  <a:pt x="792" y="811"/>
                                </a:cubicBezTo>
                                <a:cubicBezTo>
                                  <a:pt x="793" y="809"/>
                                  <a:pt x="793" y="809"/>
                                  <a:pt x="793" y="809"/>
                                </a:cubicBezTo>
                                <a:cubicBezTo>
                                  <a:pt x="793" y="805"/>
                                  <a:pt x="793" y="805"/>
                                  <a:pt x="793" y="805"/>
                                </a:cubicBezTo>
                                <a:cubicBezTo>
                                  <a:pt x="792" y="804"/>
                                  <a:pt x="792" y="804"/>
                                  <a:pt x="792" y="804"/>
                                </a:cubicBezTo>
                                <a:cubicBezTo>
                                  <a:pt x="791" y="805"/>
                                  <a:pt x="791" y="806"/>
                                  <a:pt x="790" y="807"/>
                                </a:cubicBezTo>
                                <a:cubicBezTo>
                                  <a:pt x="789" y="806"/>
                                  <a:pt x="789" y="805"/>
                                  <a:pt x="788" y="804"/>
                                </a:cubicBezTo>
                                <a:cubicBezTo>
                                  <a:pt x="787" y="807"/>
                                  <a:pt x="787" y="809"/>
                                  <a:pt x="785" y="809"/>
                                </a:cubicBezTo>
                                <a:cubicBezTo>
                                  <a:pt x="779" y="809"/>
                                  <a:pt x="779" y="809"/>
                                  <a:pt x="779" y="809"/>
                                </a:cubicBezTo>
                                <a:cubicBezTo>
                                  <a:pt x="779" y="808"/>
                                  <a:pt x="780" y="807"/>
                                  <a:pt x="780" y="805"/>
                                </a:cubicBezTo>
                                <a:cubicBezTo>
                                  <a:pt x="780" y="804"/>
                                  <a:pt x="780" y="804"/>
                                  <a:pt x="780" y="804"/>
                                </a:cubicBezTo>
                                <a:cubicBezTo>
                                  <a:pt x="779" y="804"/>
                                  <a:pt x="779" y="804"/>
                                  <a:pt x="779" y="804"/>
                                </a:cubicBezTo>
                                <a:cubicBezTo>
                                  <a:pt x="778" y="805"/>
                                  <a:pt x="778" y="806"/>
                                  <a:pt x="776" y="806"/>
                                </a:cubicBezTo>
                                <a:cubicBezTo>
                                  <a:pt x="774" y="806"/>
                                  <a:pt x="772" y="804"/>
                                  <a:pt x="770" y="804"/>
                                </a:cubicBezTo>
                                <a:cubicBezTo>
                                  <a:pt x="770" y="802"/>
                                  <a:pt x="769" y="800"/>
                                  <a:pt x="767" y="800"/>
                                </a:cubicBezTo>
                                <a:cubicBezTo>
                                  <a:pt x="766" y="800"/>
                                  <a:pt x="765" y="800"/>
                                  <a:pt x="765" y="801"/>
                                </a:cubicBezTo>
                                <a:cubicBezTo>
                                  <a:pt x="765" y="803"/>
                                  <a:pt x="767" y="804"/>
                                  <a:pt x="767" y="805"/>
                                </a:cubicBezTo>
                                <a:cubicBezTo>
                                  <a:pt x="767" y="808"/>
                                  <a:pt x="763" y="808"/>
                                  <a:pt x="760" y="808"/>
                                </a:cubicBezTo>
                                <a:cubicBezTo>
                                  <a:pt x="757" y="808"/>
                                  <a:pt x="756" y="808"/>
                                  <a:pt x="754" y="808"/>
                                </a:cubicBezTo>
                                <a:cubicBezTo>
                                  <a:pt x="753" y="808"/>
                                  <a:pt x="753" y="809"/>
                                  <a:pt x="752" y="810"/>
                                </a:cubicBezTo>
                                <a:cubicBezTo>
                                  <a:pt x="752" y="810"/>
                                  <a:pt x="752" y="810"/>
                                  <a:pt x="752" y="810"/>
                                </a:cubicBezTo>
                                <a:cubicBezTo>
                                  <a:pt x="750" y="810"/>
                                  <a:pt x="749" y="811"/>
                                  <a:pt x="747" y="811"/>
                                </a:cubicBezTo>
                                <a:cubicBezTo>
                                  <a:pt x="740" y="811"/>
                                  <a:pt x="740" y="811"/>
                                  <a:pt x="740" y="811"/>
                                </a:cubicBezTo>
                                <a:cubicBezTo>
                                  <a:pt x="735" y="812"/>
                                  <a:pt x="735" y="812"/>
                                  <a:pt x="735" y="812"/>
                                </a:cubicBezTo>
                                <a:cubicBezTo>
                                  <a:pt x="731" y="812"/>
                                  <a:pt x="730" y="809"/>
                                  <a:pt x="727" y="808"/>
                                </a:cubicBezTo>
                                <a:cubicBezTo>
                                  <a:pt x="726" y="807"/>
                                  <a:pt x="724" y="807"/>
                                  <a:pt x="724" y="805"/>
                                </a:cubicBezTo>
                                <a:cubicBezTo>
                                  <a:pt x="724" y="799"/>
                                  <a:pt x="729" y="798"/>
                                  <a:pt x="731" y="793"/>
                                </a:cubicBezTo>
                                <a:cubicBezTo>
                                  <a:pt x="730" y="792"/>
                                  <a:pt x="729" y="791"/>
                                  <a:pt x="727" y="791"/>
                                </a:cubicBezTo>
                                <a:cubicBezTo>
                                  <a:pt x="726" y="791"/>
                                  <a:pt x="725" y="791"/>
                                  <a:pt x="724" y="791"/>
                                </a:cubicBezTo>
                                <a:cubicBezTo>
                                  <a:pt x="723" y="792"/>
                                  <a:pt x="723" y="795"/>
                                  <a:pt x="722" y="795"/>
                                </a:cubicBezTo>
                                <a:cubicBezTo>
                                  <a:pt x="719" y="795"/>
                                  <a:pt x="718" y="791"/>
                                  <a:pt x="716" y="791"/>
                                </a:cubicBezTo>
                                <a:cubicBezTo>
                                  <a:pt x="713" y="791"/>
                                  <a:pt x="711" y="792"/>
                                  <a:pt x="708" y="792"/>
                                </a:cubicBezTo>
                                <a:cubicBezTo>
                                  <a:pt x="704" y="792"/>
                                  <a:pt x="702" y="793"/>
                                  <a:pt x="699" y="791"/>
                                </a:cubicBezTo>
                                <a:cubicBezTo>
                                  <a:pt x="695" y="789"/>
                                  <a:pt x="694" y="785"/>
                                  <a:pt x="690" y="785"/>
                                </a:cubicBezTo>
                                <a:cubicBezTo>
                                  <a:pt x="688" y="785"/>
                                  <a:pt x="687" y="786"/>
                                  <a:pt x="685" y="786"/>
                                </a:cubicBezTo>
                                <a:cubicBezTo>
                                  <a:pt x="686" y="788"/>
                                  <a:pt x="687" y="789"/>
                                  <a:pt x="687" y="792"/>
                                </a:cubicBezTo>
                                <a:cubicBezTo>
                                  <a:pt x="687" y="794"/>
                                  <a:pt x="684" y="794"/>
                                  <a:pt x="682" y="795"/>
                                </a:cubicBezTo>
                                <a:cubicBezTo>
                                  <a:pt x="680" y="797"/>
                                  <a:pt x="680" y="799"/>
                                  <a:pt x="678" y="800"/>
                                </a:cubicBezTo>
                                <a:cubicBezTo>
                                  <a:pt x="677" y="800"/>
                                  <a:pt x="676" y="799"/>
                                  <a:pt x="674" y="799"/>
                                </a:cubicBezTo>
                                <a:cubicBezTo>
                                  <a:pt x="672" y="799"/>
                                  <a:pt x="672" y="802"/>
                                  <a:pt x="670" y="804"/>
                                </a:cubicBezTo>
                                <a:cubicBezTo>
                                  <a:pt x="668" y="807"/>
                                  <a:pt x="664" y="804"/>
                                  <a:pt x="660" y="805"/>
                                </a:cubicBezTo>
                                <a:cubicBezTo>
                                  <a:pt x="657" y="806"/>
                                  <a:pt x="655" y="805"/>
                                  <a:pt x="652" y="807"/>
                                </a:cubicBezTo>
                                <a:cubicBezTo>
                                  <a:pt x="650" y="808"/>
                                  <a:pt x="651" y="812"/>
                                  <a:pt x="651" y="815"/>
                                </a:cubicBezTo>
                                <a:cubicBezTo>
                                  <a:pt x="646" y="815"/>
                                  <a:pt x="646" y="815"/>
                                  <a:pt x="646" y="815"/>
                                </a:cubicBezTo>
                                <a:cubicBezTo>
                                  <a:pt x="642" y="811"/>
                                  <a:pt x="642" y="811"/>
                                  <a:pt x="642" y="811"/>
                                </a:cubicBezTo>
                                <a:cubicBezTo>
                                  <a:pt x="640" y="812"/>
                                  <a:pt x="640" y="814"/>
                                  <a:pt x="638" y="814"/>
                                </a:cubicBezTo>
                                <a:cubicBezTo>
                                  <a:pt x="636" y="814"/>
                                  <a:pt x="636" y="812"/>
                                  <a:pt x="635" y="810"/>
                                </a:cubicBezTo>
                                <a:cubicBezTo>
                                  <a:pt x="629" y="812"/>
                                  <a:pt x="630" y="818"/>
                                  <a:pt x="628" y="823"/>
                                </a:cubicBezTo>
                                <a:cubicBezTo>
                                  <a:pt x="628" y="823"/>
                                  <a:pt x="628" y="823"/>
                                  <a:pt x="628" y="823"/>
                                </a:cubicBezTo>
                                <a:cubicBezTo>
                                  <a:pt x="625" y="824"/>
                                  <a:pt x="622" y="823"/>
                                  <a:pt x="620" y="825"/>
                                </a:cubicBezTo>
                                <a:cubicBezTo>
                                  <a:pt x="619" y="826"/>
                                  <a:pt x="619" y="829"/>
                                  <a:pt x="617" y="829"/>
                                </a:cubicBezTo>
                                <a:cubicBezTo>
                                  <a:pt x="615" y="829"/>
                                  <a:pt x="614" y="826"/>
                                  <a:pt x="612" y="825"/>
                                </a:cubicBezTo>
                                <a:cubicBezTo>
                                  <a:pt x="610" y="828"/>
                                  <a:pt x="610" y="830"/>
                                  <a:pt x="610" y="834"/>
                                </a:cubicBezTo>
                                <a:cubicBezTo>
                                  <a:pt x="610" y="836"/>
                                  <a:pt x="611" y="837"/>
                                  <a:pt x="611" y="839"/>
                                </a:cubicBezTo>
                                <a:cubicBezTo>
                                  <a:pt x="611" y="841"/>
                                  <a:pt x="609" y="842"/>
                                  <a:pt x="609" y="844"/>
                                </a:cubicBezTo>
                                <a:cubicBezTo>
                                  <a:pt x="609" y="848"/>
                                  <a:pt x="615" y="848"/>
                                  <a:pt x="615" y="851"/>
                                </a:cubicBezTo>
                                <a:cubicBezTo>
                                  <a:pt x="615" y="852"/>
                                  <a:pt x="615" y="852"/>
                                  <a:pt x="615" y="852"/>
                                </a:cubicBezTo>
                                <a:cubicBezTo>
                                  <a:pt x="612" y="852"/>
                                  <a:pt x="612" y="852"/>
                                  <a:pt x="612" y="852"/>
                                </a:cubicBezTo>
                                <a:cubicBezTo>
                                  <a:pt x="611" y="852"/>
                                  <a:pt x="610" y="851"/>
                                  <a:pt x="609" y="851"/>
                                </a:cubicBezTo>
                                <a:cubicBezTo>
                                  <a:pt x="608" y="851"/>
                                  <a:pt x="608" y="853"/>
                                  <a:pt x="607" y="853"/>
                                </a:cubicBezTo>
                                <a:cubicBezTo>
                                  <a:pt x="604" y="853"/>
                                  <a:pt x="603" y="850"/>
                                  <a:pt x="603" y="847"/>
                                </a:cubicBezTo>
                                <a:cubicBezTo>
                                  <a:pt x="600" y="847"/>
                                  <a:pt x="600" y="848"/>
                                  <a:pt x="597" y="847"/>
                                </a:cubicBezTo>
                                <a:cubicBezTo>
                                  <a:pt x="597" y="847"/>
                                  <a:pt x="597" y="847"/>
                                  <a:pt x="597" y="847"/>
                                </a:cubicBezTo>
                                <a:cubicBezTo>
                                  <a:pt x="596" y="847"/>
                                  <a:pt x="596" y="848"/>
                                  <a:pt x="596" y="848"/>
                                </a:cubicBezTo>
                                <a:cubicBezTo>
                                  <a:pt x="592" y="848"/>
                                  <a:pt x="590" y="847"/>
                                  <a:pt x="587" y="847"/>
                                </a:cubicBezTo>
                                <a:cubicBezTo>
                                  <a:pt x="584" y="847"/>
                                  <a:pt x="583" y="846"/>
                                  <a:pt x="581" y="847"/>
                                </a:cubicBezTo>
                                <a:cubicBezTo>
                                  <a:pt x="579" y="848"/>
                                  <a:pt x="579" y="849"/>
                                  <a:pt x="577" y="849"/>
                                </a:cubicBezTo>
                                <a:cubicBezTo>
                                  <a:pt x="572" y="849"/>
                                  <a:pt x="570" y="845"/>
                                  <a:pt x="569" y="840"/>
                                </a:cubicBezTo>
                                <a:cubicBezTo>
                                  <a:pt x="567" y="841"/>
                                  <a:pt x="566" y="842"/>
                                  <a:pt x="563" y="842"/>
                                </a:cubicBezTo>
                                <a:cubicBezTo>
                                  <a:pt x="561" y="842"/>
                                  <a:pt x="561" y="840"/>
                                  <a:pt x="560" y="838"/>
                                </a:cubicBezTo>
                                <a:cubicBezTo>
                                  <a:pt x="558" y="834"/>
                                  <a:pt x="558" y="831"/>
                                  <a:pt x="558" y="827"/>
                                </a:cubicBezTo>
                                <a:cubicBezTo>
                                  <a:pt x="558" y="822"/>
                                  <a:pt x="560" y="819"/>
                                  <a:pt x="558" y="815"/>
                                </a:cubicBezTo>
                                <a:cubicBezTo>
                                  <a:pt x="555" y="813"/>
                                  <a:pt x="553" y="813"/>
                                  <a:pt x="550" y="811"/>
                                </a:cubicBezTo>
                                <a:cubicBezTo>
                                  <a:pt x="547" y="808"/>
                                  <a:pt x="547" y="805"/>
                                  <a:pt x="544" y="802"/>
                                </a:cubicBezTo>
                                <a:cubicBezTo>
                                  <a:pt x="539" y="798"/>
                                  <a:pt x="534" y="799"/>
                                  <a:pt x="527" y="797"/>
                                </a:cubicBezTo>
                                <a:cubicBezTo>
                                  <a:pt x="524" y="795"/>
                                  <a:pt x="524" y="792"/>
                                  <a:pt x="524" y="788"/>
                                </a:cubicBezTo>
                                <a:cubicBezTo>
                                  <a:pt x="523" y="786"/>
                                  <a:pt x="523" y="785"/>
                                  <a:pt x="523" y="784"/>
                                </a:cubicBezTo>
                                <a:cubicBezTo>
                                  <a:pt x="523" y="778"/>
                                  <a:pt x="525" y="775"/>
                                  <a:pt x="527" y="769"/>
                                </a:cubicBezTo>
                                <a:cubicBezTo>
                                  <a:pt x="529" y="766"/>
                                  <a:pt x="529" y="763"/>
                                  <a:pt x="530" y="759"/>
                                </a:cubicBezTo>
                                <a:cubicBezTo>
                                  <a:pt x="533" y="752"/>
                                  <a:pt x="535" y="748"/>
                                  <a:pt x="535" y="740"/>
                                </a:cubicBezTo>
                                <a:cubicBezTo>
                                  <a:pt x="535" y="733"/>
                                  <a:pt x="535" y="733"/>
                                  <a:pt x="535" y="733"/>
                                </a:cubicBezTo>
                                <a:cubicBezTo>
                                  <a:pt x="535" y="724"/>
                                  <a:pt x="528" y="721"/>
                                  <a:pt x="524" y="714"/>
                                </a:cubicBezTo>
                                <a:cubicBezTo>
                                  <a:pt x="521" y="710"/>
                                  <a:pt x="520" y="708"/>
                                  <a:pt x="520" y="704"/>
                                </a:cubicBezTo>
                                <a:cubicBezTo>
                                  <a:pt x="520" y="699"/>
                                  <a:pt x="518" y="695"/>
                                  <a:pt x="514" y="695"/>
                                </a:cubicBezTo>
                                <a:cubicBezTo>
                                  <a:pt x="507" y="695"/>
                                  <a:pt x="506" y="702"/>
                                  <a:pt x="500" y="705"/>
                                </a:cubicBezTo>
                                <a:cubicBezTo>
                                  <a:pt x="500" y="705"/>
                                  <a:pt x="500" y="705"/>
                                  <a:pt x="500" y="705"/>
                                </a:cubicBezTo>
                                <a:cubicBezTo>
                                  <a:pt x="496" y="703"/>
                                  <a:pt x="495" y="702"/>
                                  <a:pt x="491" y="701"/>
                                </a:cubicBezTo>
                                <a:cubicBezTo>
                                  <a:pt x="487" y="701"/>
                                  <a:pt x="482" y="702"/>
                                  <a:pt x="482" y="698"/>
                                </a:cubicBezTo>
                                <a:cubicBezTo>
                                  <a:pt x="482" y="695"/>
                                  <a:pt x="482" y="694"/>
                                  <a:pt x="482" y="691"/>
                                </a:cubicBezTo>
                                <a:cubicBezTo>
                                  <a:pt x="482" y="688"/>
                                  <a:pt x="478" y="686"/>
                                  <a:pt x="474" y="686"/>
                                </a:cubicBezTo>
                                <a:cubicBezTo>
                                  <a:pt x="474" y="681"/>
                                  <a:pt x="473" y="675"/>
                                  <a:pt x="468" y="675"/>
                                </a:cubicBezTo>
                                <a:cubicBezTo>
                                  <a:pt x="465" y="675"/>
                                  <a:pt x="463" y="678"/>
                                  <a:pt x="460" y="679"/>
                                </a:cubicBezTo>
                                <a:cubicBezTo>
                                  <a:pt x="453" y="681"/>
                                  <a:pt x="450" y="684"/>
                                  <a:pt x="443" y="684"/>
                                </a:cubicBezTo>
                                <a:cubicBezTo>
                                  <a:pt x="436" y="684"/>
                                  <a:pt x="436" y="684"/>
                                  <a:pt x="436" y="684"/>
                                </a:cubicBezTo>
                                <a:cubicBezTo>
                                  <a:pt x="429" y="684"/>
                                  <a:pt x="427" y="691"/>
                                  <a:pt x="424" y="697"/>
                                </a:cubicBezTo>
                                <a:cubicBezTo>
                                  <a:pt x="422" y="702"/>
                                  <a:pt x="420" y="704"/>
                                  <a:pt x="416" y="709"/>
                                </a:cubicBezTo>
                                <a:cubicBezTo>
                                  <a:pt x="413" y="713"/>
                                  <a:pt x="411" y="718"/>
                                  <a:pt x="405" y="719"/>
                                </a:cubicBezTo>
                                <a:cubicBezTo>
                                  <a:pt x="404" y="719"/>
                                  <a:pt x="402" y="719"/>
                                  <a:pt x="401" y="720"/>
                                </a:cubicBezTo>
                                <a:cubicBezTo>
                                  <a:pt x="397" y="723"/>
                                  <a:pt x="397" y="729"/>
                                  <a:pt x="392" y="729"/>
                                </a:cubicBezTo>
                                <a:cubicBezTo>
                                  <a:pt x="388" y="729"/>
                                  <a:pt x="386" y="729"/>
                                  <a:pt x="381" y="729"/>
                                </a:cubicBezTo>
                                <a:cubicBezTo>
                                  <a:pt x="381" y="729"/>
                                  <a:pt x="381" y="729"/>
                                  <a:pt x="381" y="729"/>
                                </a:cubicBezTo>
                                <a:cubicBezTo>
                                  <a:pt x="377" y="727"/>
                                  <a:pt x="375" y="725"/>
                                  <a:pt x="370" y="725"/>
                                </a:cubicBezTo>
                                <a:cubicBezTo>
                                  <a:pt x="367" y="725"/>
                                  <a:pt x="366" y="726"/>
                                  <a:pt x="363" y="726"/>
                                </a:cubicBezTo>
                                <a:cubicBezTo>
                                  <a:pt x="355" y="726"/>
                                  <a:pt x="350" y="727"/>
                                  <a:pt x="343" y="723"/>
                                </a:cubicBezTo>
                                <a:cubicBezTo>
                                  <a:pt x="341" y="722"/>
                                  <a:pt x="339" y="719"/>
                                  <a:pt x="336" y="719"/>
                                </a:cubicBezTo>
                                <a:cubicBezTo>
                                  <a:pt x="334" y="719"/>
                                  <a:pt x="334" y="722"/>
                                  <a:pt x="332" y="722"/>
                                </a:cubicBezTo>
                                <a:cubicBezTo>
                                  <a:pt x="331" y="723"/>
                                  <a:pt x="330" y="722"/>
                                  <a:pt x="328" y="723"/>
                                </a:cubicBezTo>
                                <a:cubicBezTo>
                                  <a:pt x="325" y="724"/>
                                  <a:pt x="326" y="728"/>
                                  <a:pt x="325" y="731"/>
                                </a:cubicBezTo>
                                <a:cubicBezTo>
                                  <a:pt x="324" y="735"/>
                                  <a:pt x="323" y="736"/>
                                  <a:pt x="320" y="740"/>
                                </a:cubicBezTo>
                                <a:cubicBezTo>
                                  <a:pt x="320" y="740"/>
                                  <a:pt x="320" y="740"/>
                                  <a:pt x="320" y="740"/>
                                </a:cubicBezTo>
                                <a:cubicBezTo>
                                  <a:pt x="317" y="739"/>
                                  <a:pt x="316" y="740"/>
                                  <a:pt x="313" y="740"/>
                                </a:cubicBezTo>
                                <a:cubicBezTo>
                                  <a:pt x="313" y="730"/>
                                  <a:pt x="313" y="730"/>
                                  <a:pt x="313" y="730"/>
                                </a:cubicBezTo>
                                <a:cubicBezTo>
                                  <a:pt x="313" y="729"/>
                                  <a:pt x="312" y="729"/>
                                  <a:pt x="311" y="728"/>
                                </a:cubicBezTo>
                                <a:cubicBezTo>
                                  <a:pt x="307" y="734"/>
                                  <a:pt x="302" y="734"/>
                                  <a:pt x="295" y="735"/>
                                </a:cubicBezTo>
                                <a:cubicBezTo>
                                  <a:pt x="295" y="735"/>
                                  <a:pt x="295" y="735"/>
                                  <a:pt x="295" y="735"/>
                                </a:cubicBezTo>
                                <a:cubicBezTo>
                                  <a:pt x="288" y="735"/>
                                  <a:pt x="284" y="734"/>
                                  <a:pt x="277" y="733"/>
                                </a:cubicBezTo>
                                <a:cubicBezTo>
                                  <a:pt x="274" y="733"/>
                                  <a:pt x="273" y="731"/>
                                  <a:pt x="270" y="731"/>
                                </a:cubicBezTo>
                                <a:cubicBezTo>
                                  <a:pt x="265" y="731"/>
                                  <a:pt x="262" y="733"/>
                                  <a:pt x="257" y="733"/>
                                </a:cubicBezTo>
                                <a:cubicBezTo>
                                  <a:pt x="253" y="733"/>
                                  <a:pt x="252" y="730"/>
                                  <a:pt x="248" y="730"/>
                                </a:cubicBezTo>
                                <a:cubicBezTo>
                                  <a:pt x="246" y="730"/>
                                  <a:pt x="245" y="732"/>
                                  <a:pt x="243" y="732"/>
                                </a:cubicBezTo>
                                <a:cubicBezTo>
                                  <a:pt x="234" y="732"/>
                                  <a:pt x="231" y="724"/>
                                  <a:pt x="224" y="719"/>
                                </a:cubicBezTo>
                                <a:cubicBezTo>
                                  <a:pt x="218" y="715"/>
                                  <a:pt x="214" y="714"/>
                                  <a:pt x="207" y="712"/>
                                </a:cubicBezTo>
                                <a:cubicBezTo>
                                  <a:pt x="204" y="711"/>
                                  <a:pt x="203" y="707"/>
                                  <a:pt x="200" y="706"/>
                                </a:cubicBezTo>
                                <a:cubicBezTo>
                                  <a:pt x="195" y="703"/>
                                  <a:pt x="191" y="703"/>
                                  <a:pt x="186" y="700"/>
                                </a:cubicBezTo>
                                <a:cubicBezTo>
                                  <a:pt x="181" y="697"/>
                                  <a:pt x="182" y="691"/>
                                  <a:pt x="177" y="688"/>
                                </a:cubicBezTo>
                                <a:cubicBezTo>
                                  <a:pt x="173" y="686"/>
                                  <a:pt x="170" y="687"/>
                                  <a:pt x="165" y="686"/>
                                </a:cubicBezTo>
                                <a:cubicBezTo>
                                  <a:pt x="162" y="686"/>
                                  <a:pt x="160" y="684"/>
                                  <a:pt x="157" y="684"/>
                                </a:cubicBezTo>
                                <a:cubicBezTo>
                                  <a:pt x="155" y="684"/>
                                  <a:pt x="155" y="687"/>
                                  <a:pt x="152" y="687"/>
                                </a:cubicBezTo>
                                <a:cubicBezTo>
                                  <a:pt x="149" y="687"/>
                                  <a:pt x="147" y="685"/>
                                  <a:pt x="144" y="684"/>
                                </a:cubicBezTo>
                                <a:cubicBezTo>
                                  <a:pt x="144" y="684"/>
                                  <a:pt x="144" y="684"/>
                                  <a:pt x="144" y="684"/>
                                </a:cubicBezTo>
                                <a:cubicBezTo>
                                  <a:pt x="140" y="676"/>
                                  <a:pt x="134" y="674"/>
                                  <a:pt x="127" y="669"/>
                                </a:cubicBezTo>
                                <a:cubicBezTo>
                                  <a:pt x="123" y="666"/>
                                  <a:pt x="119" y="668"/>
                                  <a:pt x="115" y="666"/>
                                </a:cubicBezTo>
                                <a:cubicBezTo>
                                  <a:pt x="112" y="665"/>
                                  <a:pt x="111" y="661"/>
                                  <a:pt x="107" y="661"/>
                                </a:cubicBezTo>
                                <a:cubicBezTo>
                                  <a:pt x="105" y="661"/>
                                  <a:pt x="105" y="663"/>
                                  <a:pt x="103" y="664"/>
                                </a:cubicBezTo>
                                <a:cubicBezTo>
                                  <a:pt x="100" y="662"/>
                                  <a:pt x="95" y="661"/>
                                  <a:pt x="95" y="657"/>
                                </a:cubicBezTo>
                                <a:cubicBezTo>
                                  <a:pt x="95" y="649"/>
                                  <a:pt x="95" y="649"/>
                                  <a:pt x="95" y="649"/>
                                </a:cubicBezTo>
                                <a:cubicBezTo>
                                  <a:pt x="95" y="645"/>
                                  <a:pt x="93" y="643"/>
                                  <a:pt x="93" y="639"/>
                                </a:cubicBezTo>
                                <a:cubicBezTo>
                                  <a:pt x="93" y="632"/>
                                  <a:pt x="93" y="632"/>
                                  <a:pt x="93" y="632"/>
                                </a:cubicBezTo>
                                <a:cubicBezTo>
                                  <a:pt x="96" y="629"/>
                                  <a:pt x="99" y="628"/>
                                  <a:pt x="103" y="625"/>
                                </a:cubicBezTo>
                                <a:cubicBezTo>
                                  <a:pt x="107" y="623"/>
                                  <a:pt x="106" y="619"/>
                                  <a:pt x="106" y="615"/>
                                </a:cubicBezTo>
                                <a:cubicBezTo>
                                  <a:pt x="106" y="611"/>
                                  <a:pt x="104" y="608"/>
                                  <a:pt x="100" y="606"/>
                                </a:cubicBezTo>
                                <a:cubicBezTo>
                                  <a:pt x="98" y="604"/>
                                  <a:pt x="96" y="605"/>
                                  <a:pt x="94" y="603"/>
                                </a:cubicBezTo>
                                <a:cubicBezTo>
                                  <a:pt x="91" y="597"/>
                                  <a:pt x="88" y="594"/>
                                  <a:pt x="86" y="588"/>
                                </a:cubicBezTo>
                                <a:cubicBezTo>
                                  <a:pt x="82" y="575"/>
                                  <a:pt x="83" y="564"/>
                                  <a:pt x="71" y="555"/>
                                </a:cubicBezTo>
                                <a:cubicBezTo>
                                  <a:pt x="71" y="555"/>
                                  <a:pt x="71" y="555"/>
                                  <a:pt x="71" y="555"/>
                                </a:cubicBezTo>
                                <a:cubicBezTo>
                                  <a:pt x="69" y="551"/>
                                  <a:pt x="68" y="546"/>
                                  <a:pt x="64" y="546"/>
                                </a:cubicBezTo>
                                <a:cubicBezTo>
                                  <a:pt x="60" y="546"/>
                                  <a:pt x="58" y="547"/>
                                  <a:pt x="55" y="547"/>
                                </a:cubicBezTo>
                                <a:cubicBezTo>
                                  <a:pt x="50" y="547"/>
                                  <a:pt x="49" y="542"/>
                                  <a:pt x="45" y="540"/>
                                </a:cubicBezTo>
                                <a:cubicBezTo>
                                  <a:pt x="42" y="538"/>
                                  <a:pt x="40" y="537"/>
                                  <a:pt x="37" y="534"/>
                                </a:cubicBezTo>
                                <a:cubicBezTo>
                                  <a:pt x="34" y="532"/>
                                  <a:pt x="31" y="533"/>
                                  <a:pt x="29" y="530"/>
                                </a:cubicBezTo>
                                <a:cubicBezTo>
                                  <a:pt x="27" y="527"/>
                                  <a:pt x="30" y="523"/>
                                  <a:pt x="28" y="520"/>
                                </a:cubicBezTo>
                                <a:cubicBezTo>
                                  <a:pt x="27" y="516"/>
                                  <a:pt x="24" y="516"/>
                                  <a:pt x="21" y="515"/>
                                </a:cubicBezTo>
                                <a:cubicBezTo>
                                  <a:pt x="18" y="513"/>
                                  <a:pt x="17" y="511"/>
                                  <a:pt x="14" y="510"/>
                                </a:cubicBezTo>
                                <a:cubicBezTo>
                                  <a:pt x="14" y="510"/>
                                  <a:pt x="14" y="510"/>
                                  <a:pt x="14" y="510"/>
                                </a:cubicBezTo>
                                <a:cubicBezTo>
                                  <a:pt x="14" y="505"/>
                                  <a:pt x="16" y="504"/>
                                  <a:pt x="16" y="499"/>
                                </a:cubicBezTo>
                                <a:cubicBezTo>
                                  <a:pt x="16" y="499"/>
                                  <a:pt x="16" y="499"/>
                                  <a:pt x="16" y="499"/>
                                </a:cubicBezTo>
                                <a:cubicBezTo>
                                  <a:pt x="18" y="494"/>
                                  <a:pt x="19" y="492"/>
                                  <a:pt x="19" y="487"/>
                                </a:cubicBezTo>
                                <a:cubicBezTo>
                                  <a:pt x="19" y="480"/>
                                  <a:pt x="14" y="473"/>
                                  <a:pt x="7" y="473"/>
                                </a:cubicBezTo>
                                <a:cubicBezTo>
                                  <a:pt x="6" y="473"/>
                                  <a:pt x="5" y="474"/>
                                  <a:pt x="3" y="474"/>
                                </a:cubicBezTo>
                                <a:cubicBezTo>
                                  <a:pt x="2" y="474"/>
                                  <a:pt x="1" y="474"/>
                                  <a:pt x="0" y="473"/>
                                </a:cubicBezTo>
                                <a:cubicBezTo>
                                  <a:pt x="1" y="469"/>
                                  <a:pt x="5" y="468"/>
                                  <a:pt x="5" y="463"/>
                                </a:cubicBezTo>
                                <a:cubicBezTo>
                                  <a:pt x="5" y="460"/>
                                  <a:pt x="4" y="458"/>
                                  <a:pt x="3" y="456"/>
                                </a:cubicBezTo>
                                <a:cubicBezTo>
                                  <a:pt x="3" y="456"/>
                                  <a:pt x="3" y="456"/>
                                  <a:pt x="3" y="456"/>
                                </a:cubicBezTo>
                                <a:cubicBezTo>
                                  <a:pt x="4" y="452"/>
                                  <a:pt x="9" y="451"/>
                                  <a:pt x="9" y="446"/>
                                </a:cubicBezTo>
                                <a:cubicBezTo>
                                  <a:pt x="9" y="439"/>
                                  <a:pt x="9" y="439"/>
                                  <a:pt x="9" y="439"/>
                                </a:cubicBezTo>
                                <a:cubicBezTo>
                                  <a:pt x="8" y="434"/>
                                  <a:pt x="8" y="434"/>
                                  <a:pt x="8" y="434"/>
                                </a:cubicBezTo>
                                <a:cubicBezTo>
                                  <a:pt x="11" y="433"/>
                                  <a:pt x="14" y="434"/>
                                  <a:pt x="17" y="433"/>
                                </a:cubicBezTo>
                                <a:cubicBezTo>
                                  <a:pt x="20" y="432"/>
                                  <a:pt x="20" y="430"/>
                                  <a:pt x="23" y="428"/>
                                </a:cubicBezTo>
                                <a:cubicBezTo>
                                  <a:pt x="27" y="426"/>
                                  <a:pt x="28" y="421"/>
                                  <a:pt x="33" y="421"/>
                                </a:cubicBezTo>
                                <a:cubicBezTo>
                                  <a:pt x="36" y="421"/>
                                  <a:pt x="35" y="425"/>
                                  <a:pt x="36" y="427"/>
                                </a:cubicBezTo>
                                <a:cubicBezTo>
                                  <a:pt x="37" y="429"/>
                                  <a:pt x="39" y="430"/>
                                  <a:pt x="42" y="430"/>
                                </a:cubicBezTo>
                                <a:cubicBezTo>
                                  <a:pt x="50" y="430"/>
                                  <a:pt x="50" y="430"/>
                                  <a:pt x="50" y="430"/>
                                </a:cubicBezTo>
                                <a:cubicBezTo>
                                  <a:pt x="53" y="430"/>
                                  <a:pt x="55" y="428"/>
                                  <a:pt x="58" y="428"/>
                                </a:cubicBezTo>
                                <a:cubicBezTo>
                                  <a:pt x="58" y="421"/>
                                  <a:pt x="61" y="418"/>
                                  <a:pt x="61" y="412"/>
                                </a:cubicBezTo>
                                <a:cubicBezTo>
                                  <a:pt x="65" y="413"/>
                                  <a:pt x="66" y="415"/>
                                  <a:pt x="69" y="415"/>
                                </a:cubicBezTo>
                                <a:cubicBezTo>
                                  <a:pt x="78" y="415"/>
                                  <a:pt x="78" y="415"/>
                                  <a:pt x="78" y="415"/>
                                </a:cubicBezTo>
                                <a:cubicBezTo>
                                  <a:pt x="80" y="415"/>
                                  <a:pt x="81" y="414"/>
                                  <a:pt x="84" y="413"/>
                                </a:cubicBezTo>
                                <a:cubicBezTo>
                                  <a:pt x="86" y="412"/>
                                  <a:pt x="88" y="413"/>
                                  <a:pt x="90" y="410"/>
                                </a:cubicBezTo>
                                <a:cubicBezTo>
                                  <a:pt x="91" y="408"/>
                                  <a:pt x="91" y="406"/>
                                  <a:pt x="93" y="405"/>
                                </a:cubicBezTo>
                                <a:cubicBezTo>
                                  <a:pt x="97" y="403"/>
                                  <a:pt x="99" y="403"/>
                                  <a:pt x="103" y="401"/>
                                </a:cubicBezTo>
                                <a:cubicBezTo>
                                  <a:pt x="105" y="400"/>
                                  <a:pt x="107" y="400"/>
                                  <a:pt x="109" y="399"/>
                                </a:cubicBezTo>
                                <a:cubicBezTo>
                                  <a:pt x="111" y="399"/>
                                  <a:pt x="110" y="397"/>
                                  <a:pt x="111" y="396"/>
                                </a:cubicBezTo>
                                <a:cubicBezTo>
                                  <a:pt x="118" y="393"/>
                                  <a:pt x="127" y="392"/>
                                  <a:pt x="127" y="385"/>
                                </a:cubicBezTo>
                                <a:cubicBezTo>
                                  <a:pt x="127" y="385"/>
                                  <a:pt x="127" y="385"/>
                                  <a:pt x="127" y="385"/>
                                </a:cubicBezTo>
                                <a:cubicBezTo>
                                  <a:pt x="128" y="378"/>
                                  <a:pt x="135" y="377"/>
                                  <a:pt x="135" y="370"/>
                                </a:cubicBezTo>
                                <a:cubicBezTo>
                                  <a:pt x="135" y="363"/>
                                  <a:pt x="135" y="363"/>
                                  <a:pt x="135" y="363"/>
                                </a:cubicBezTo>
                                <a:cubicBezTo>
                                  <a:pt x="135" y="360"/>
                                  <a:pt x="139" y="360"/>
                                  <a:pt x="139" y="358"/>
                                </a:cubicBezTo>
                                <a:cubicBezTo>
                                  <a:pt x="139" y="355"/>
                                  <a:pt x="137" y="354"/>
                                  <a:pt x="136" y="351"/>
                                </a:cubicBezTo>
                                <a:cubicBezTo>
                                  <a:pt x="134" y="347"/>
                                  <a:pt x="135" y="344"/>
                                  <a:pt x="135" y="340"/>
                                </a:cubicBezTo>
                                <a:cubicBezTo>
                                  <a:pt x="135" y="335"/>
                                  <a:pt x="136" y="332"/>
                                  <a:pt x="136" y="327"/>
                                </a:cubicBezTo>
                                <a:cubicBezTo>
                                  <a:pt x="136" y="325"/>
                                  <a:pt x="134" y="324"/>
                                  <a:pt x="132" y="324"/>
                                </a:cubicBezTo>
                                <a:cubicBezTo>
                                  <a:pt x="125" y="324"/>
                                  <a:pt x="125" y="324"/>
                                  <a:pt x="125" y="324"/>
                                </a:cubicBezTo>
                                <a:cubicBezTo>
                                  <a:pt x="124" y="324"/>
                                  <a:pt x="123" y="324"/>
                                  <a:pt x="123" y="323"/>
                                </a:cubicBezTo>
                                <a:cubicBezTo>
                                  <a:pt x="123" y="320"/>
                                  <a:pt x="127" y="320"/>
                                  <a:pt x="130" y="320"/>
                                </a:cubicBezTo>
                                <a:cubicBezTo>
                                  <a:pt x="132" y="319"/>
                                  <a:pt x="134" y="319"/>
                                  <a:pt x="137" y="318"/>
                                </a:cubicBezTo>
                                <a:cubicBezTo>
                                  <a:pt x="141" y="317"/>
                                  <a:pt x="144" y="317"/>
                                  <a:pt x="148" y="315"/>
                                </a:cubicBezTo>
                                <a:cubicBezTo>
                                  <a:pt x="150" y="315"/>
                                  <a:pt x="151" y="313"/>
                                  <a:pt x="153" y="313"/>
                                </a:cubicBezTo>
                                <a:cubicBezTo>
                                  <a:pt x="156" y="313"/>
                                  <a:pt x="157" y="315"/>
                                  <a:pt x="159" y="315"/>
                                </a:cubicBezTo>
                                <a:cubicBezTo>
                                  <a:pt x="163" y="315"/>
                                  <a:pt x="163" y="310"/>
                                  <a:pt x="167" y="310"/>
                                </a:cubicBezTo>
                                <a:cubicBezTo>
                                  <a:pt x="168" y="310"/>
                                  <a:pt x="168" y="311"/>
                                  <a:pt x="169" y="312"/>
                                </a:cubicBezTo>
                                <a:cubicBezTo>
                                  <a:pt x="172" y="310"/>
                                  <a:pt x="172" y="310"/>
                                  <a:pt x="172" y="310"/>
                                </a:cubicBezTo>
                                <a:cubicBezTo>
                                  <a:pt x="172" y="305"/>
                                  <a:pt x="172" y="305"/>
                                  <a:pt x="172" y="305"/>
                                </a:cubicBezTo>
                                <a:cubicBezTo>
                                  <a:pt x="170" y="305"/>
                                  <a:pt x="167" y="305"/>
                                  <a:pt x="167" y="303"/>
                                </a:cubicBezTo>
                                <a:cubicBezTo>
                                  <a:pt x="167" y="300"/>
                                  <a:pt x="168" y="298"/>
                                  <a:pt x="169" y="295"/>
                                </a:cubicBezTo>
                                <a:cubicBezTo>
                                  <a:pt x="171" y="290"/>
                                  <a:pt x="171" y="287"/>
                                  <a:pt x="171" y="282"/>
                                </a:cubicBezTo>
                                <a:cubicBezTo>
                                  <a:pt x="177" y="282"/>
                                  <a:pt x="177" y="282"/>
                                  <a:pt x="177" y="282"/>
                                </a:cubicBezTo>
                                <a:cubicBezTo>
                                  <a:pt x="178" y="282"/>
                                  <a:pt x="179" y="283"/>
                                  <a:pt x="179" y="283"/>
                                </a:cubicBezTo>
                                <a:cubicBezTo>
                                  <a:pt x="184" y="283"/>
                                  <a:pt x="185" y="279"/>
                                  <a:pt x="189" y="279"/>
                                </a:cubicBezTo>
                                <a:cubicBezTo>
                                  <a:pt x="194" y="279"/>
                                  <a:pt x="195" y="284"/>
                                  <a:pt x="200" y="284"/>
                                </a:cubicBezTo>
                                <a:cubicBezTo>
                                  <a:pt x="201" y="284"/>
                                  <a:pt x="202" y="284"/>
                                  <a:pt x="203" y="283"/>
                                </a:cubicBezTo>
                                <a:cubicBezTo>
                                  <a:pt x="203" y="280"/>
                                  <a:pt x="202" y="277"/>
                                  <a:pt x="204" y="275"/>
                                </a:cubicBezTo>
                                <a:cubicBezTo>
                                  <a:pt x="207" y="271"/>
                                  <a:pt x="214" y="271"/>
                                  <a:pt x="214" y="267"/>
                                </a:cubicBezTo>
                                <a:cubicBezTo>
                                  <a:pt x="214" y="261"/>
                                  <a:pt x="209" y="259"/>
                                  <a:pt x="209" y="254"/>
                                </a:cubicBezTo>
                                <a:cubicBezTo>
                                  <a:pt x="209" y="250"/>
                                  <a:pt x="210" y="247"/>
                                  <a:pt x="210" y="243"/>
                                </a:cubicBezTo>
                                <a:cubicBezTo>
                                  <a:pt x="211" y="241"/>
                                  <a:pt x="210" y="240"/>
                                  <a:pt x="211" y="238"/>
                                </a:cubicBezTo>
                                <a:cubicBezTo>
                                  <a:pt x="215" y="234"/>
                                  <a:pt x="219" y="236"/>
                                  <a:pt x="224" y="233"/>
                                </a:cubicBezTo>
                                <a:cubicBezTo>
                                  <a:pt x="229" y="229"/>
                                  <a:pt x="230" y="223"/>
                                  <a:pt x="231" y="216"/>
                                </a:cubicBezTo>
                                <a:cubicBezTo>
                                  <a:pt x="238" y="216"/>
                                  <a:pt x="238" y="216"/>
                                  <a:pt x="238" y="216"/>
                                </a:cubicBezTo>
                                <a:cubicBezTo>
                                  <a:pt x="240" y="214"/>
                                  <a:pt x="242" y="213"/>
                                  <a:pt x="244" y="210"/>
                                </a:cubicBezTo>
                                <a:cubicBezTo>
                                  <a:pt x="244" y="210"/>
                                  <a:pt x="244" y="210"/>
                                  <a:pt x="244" y="210"/>
                                </a:cubicBezTo>
                                <a:cubicBezTo>
                                  <a:pt x="249" y="213"/>
                                  <a:pt x="250" y="217"/>
                                  <a:pt x="253" y="221"/>
                                </a:cubicBezTo>
                                <a:cubicBezTo>
                                  <a:pt x="259" y="228"/>
                                  <a:pt x="263" y="231"/>
                                  <a:pt x="269" y="238"/>
                                </a:cubicBezTo>
                                <a:cubicBezTo>
                                  <a:pt x="271" y="236"/>
                                  <a:pt x="272" y="233"/>
                                  <a:pt x="275" y="233"/>
                                </a:cubicBezTo>
                                <a:cubicBezTo>
                                  <a:pt x="278" y="233"/>
                                  <a:pt x="279" y="236"/>
                                  <a:pt x="282" y="236"/>
                                </a:cubicBezTo>
                                <a:cubicBezTo>
                                  <a:pt x="283" y="236"/>
                                  <a:pt x="284" y="235"/>
                                  <a:pt x="286" y="235"/>
                                </a:cubicBezTo>
                                <a:cubicBezTo>
                                  <a:pt x="290" y="235"/>
                                  <a:pt x="291" y="240"/>
                                  <a:pt x="292" y="244"/>
                                </a:cubicBezTo>
                                <a:cubicBezTo>
                                  <a:pt x="293" y="248"/>
                                  <a:pt x="295" y="250"/>
                                  <a:pt x="297" y="253"/>
                                </a:cubicBezTo>
                                <a:cubicBezTo>
                                  <a:pt x="300" y="255"/>
                                  <a:pt x="298" y="260"/>
                                  <a:pt x="302" y="261"/>
                                </a:cubicBezTo>
                                <a:cubicBezTo>
                                  <a:pt x="306" y="262"/>
                                  <a:pt x="307" y="266"/>
                                  <a:pt x="308" y="271"/>
                                </a:cubicBezTo>
                                <a:cubicBezTo>
                                  <a:pt x="310" y="278"/>
                                  <a:pt x="313" y="283"/>
                                  <a:pt x="313" y="291"/>
                                </a:cubicBezTo>
                                <a:cubicBezTo>
                                  <a:pt x="313" y="299"/>
                                  <a:pt x="311" y="303"/>
                                  <a:pt x="311" y="311"/>
                                </a:cubicBezTo>
                                <a:cubicBezTo>
                                  <a:pt x="314" y="310"/>
                                  <a:pt x="315" y="311"/>
                                  <a:pt x="318" y="311"/>
                                </a:cubicBezTo>
                                <a:cubicBezTo>
                                  <a:pt x="323" y="311"/>
                                  <a:pt x="325" y="307"/>
                                  <a:pt x="330" y="307"/>
                                </a:cubicBezTo>
                                <a:cubicBezTo>
                                  <a:pt x="332" y="307"/>
                                  <a:pt x="334" y="308"/>
                                  <a:pt x="336" y="308"/>
                                </a:cubicBezTo>
                                <a:cubicBezTo>
                                  <a:pt x="341" y="308"/>
                                  <a:pt x="343" y="307"/>
                                  <a:pt x="348" y="307"/>
                                </a:cubicBezTo>
                                <a:cubicBezTo>
                                  <a:pt x="353" y="307"/>
                                  <a:pt x="355" y="311"/>
                                  <a:pt x="360" y="313"/>
                                </a:cubicBezTo>
                                <a:cubicBezTo>
                                  <a:pt x="367" y="315"/>
                                  <a:pt x="371" y="316"/>
                                  <a:pt x="377" y="318"/>
                                </a:cubicBezTo>
                                <a:cubicBezTo>
                                  <a:pt x="380" y="319"/>
                                  <a:pt x="379" y="322"/>
                                  <a:pt x="381" y="323"/>
                                </a:cubicBezTo>
                                <a:cubicBezTo>
                                  <a:pt x="383" y="325"/>
                                  <a:pt x="385" y="323"/>
                                  <a:pt x="387" y="324"/>
                                </a:cubicBezTo>
                                <a:cubicBezTo>
                                  <a:pt x="389" y="324"/>
                                  <a:pt x="390" y="325"/>
                                  <a:pt x="392" y="325"/>
                                </a:cubicBezTo>
                                <a:cubicBezTo>
                                  <a:pt x="396" y="327"/>
                                  <a:pt x="394" y="333"/>
                                  <a:pt x="397" y="337"/>
                                </a:cubicBezTo>
                                <a:cubicBezTo>
                                  <a:pt x="400" y="341"/>
                                  <a:pt x="402" y="343"/>
                                  <a:pt x="404" y="347"/>
                                </a:cubicBezTo>
                                <a:cubicBezTo>
                                  <a:pt x="406" y="354"/>
                                  <a:pt x="411" y="359"/>
                                  <a:pt x="419" y="359"/>
                                </a:cubicBezTo>
                                <a:cubicBezTo>
                                  <a:pt x="426" y="359"/>
                                  <a:pt x="430" y="358"/>
                                  <a:pt x="437" y="355"/>
                                </a:cubicBezTo>
                                <a:cubicBezTo>
                                  <a:pt x="440" y="353"/>
                                  <a:pt x="440" y="350"/>
                                  <a:pt x="443" y="348"/>
                                </a:cubicBezTo>
                                <a:cubicBezTo>
                                  <a:pt x="449" y="344"/>
                                  <a:pt x="453" y="341"/>
                                  <a:pt x="460" y="341"/>
                                </a:cubicBezTo>
                                <a:cubicBezTo>
                                  <a:pt x="472" y="341"/>
                                  <a:pt x="478" y="341"/>
                                  <a:pt x="489" y="341"/>
                                </a:cubicBezTo>
                                <a:cubicBezTo>
                                  <a:pt x="492" y="341"/>
                                  <a:pt x="494" y="340"/>
                                  <a:pt x="497" y="340"/>
                                </a:cubicBezTo>
                                <a:cubicBezTo>
                                  <a:pt x="504" y="340"/>
                                  <a:pt x="504" y="340"/>
                                  <a:pt x="504" y="340"/>
                                </a:cubicBezTo>
                                <a:cubicBezTo>
                                  <a:pt x="507" y="340"/>
                                  <a:pt x="507" y="343"/>
                                  <a:pt x="509" y="344"/>
                                </a:cubicBezTo>
                                <a:cubicBezTo>
                                  <a:pt x="517" y="348"/>
                                  <a:pt x="521" y="350"/>
                                  <a:pt x="529" y="351"/>
                                </a:cubicBezTo>
                                <a:cubicBezTo>
                                  <a:pt x="534" y="353"/>
                                  <a:pt x="537" y="356"/>
                                  <a:pt x="543" y="356"/>
                                </a:cubicBezTo>
                                <a:cubicBezTo>
                                  <a:pt x="548" y="356"/>
                                  <a:pt x="551" y="354"/>
                                  <a:pt x="556" y="354"/>
                                </a:cubicBezTo>
                                <a:cubicBezTo>
                                  <a:pt x="559" y="354"/>
                                  <a:pt x="558" y="358"/>
                                  <a:pt x="560" y="360"/>
                                </a:cubicBezTo>
                                <a:cubicBezTo>
                                  <a:pt x="562" y="363"/>
                                  <a:pt x="565" y="363"/>
                                  <a:pt x="568" y="363"/>
                                </a:cubicBezTo>
                                <a:cubicBezTo>
                                  <a:pt x="573" y="363"/>
                                  <a:pt x="574" y="357"/>
                                  <a:pt x="578" y="355"/>
                                </a:cubicBezTo>
                                <a:cubicBezTo>
                                  <a:pt x="588" y="348"/>
                                  <a:pt x="591" y="341"/>
                                  <a:pt x="602" y="336"/>
                                </a:cubicBezTo>
                                <a:cubicBezTo>
                                  <a:pt x="612" y="331"/>
                                  <a:pt x="619" y="330"/>
                                  <a:pt x="630" y="327"/>
                                </a:cubicBezTo>
                                <a:cubicBezTo>
                                  <a:pt x="634" y="325"/>
                                  <a:pt x="635" y="323"/>
                                  <a:pt x="639" y="322"/>
                                </a:cubicBezTo>
                                <a:cubicBezTo>
                                  <a:pt x="640" y="322"/>
                                  <a:pt x="641" y="322"/>
                                  <a:pt x="643" y="322"/>
                                </a:cubicBezTo>
                                <a:cubicBezTo>
                                  <a:pt x="648" y="322"/>
                                  <a:pt x="650" y="319"/>
                                  <a:pt x="654" y="316"/>
                                </a:cubicBezTo>
                                <a:cubicBezTo>
                                  <a:pt x="657" y="315"/>
                                  <a:pt x="660" y="314"/>
                                  <a:pt x="662" y="312"/>
                                </a:cubicBezTo>
                                <a:cubicBezTo>
                                  <a:pt x="664" y="308"/>
                                  <a:pt x="664" y="305"/>
                                  <a:pt x="666" y="302"/>
                                </a:cubicBezTo>
                                <a:cubicBezTo>
                                  <a:pt x="669" y="296"/>
                                  <a:pt x="671" y="292"/>
                                  <a:pt x="676" y="287"/>
                                </a:cubicBezTo>
                                <a:cubicBezTo>
                                  <a:pt x="680" y="283"/>
                                  <a:pt x="684" y="281"/>
                                  <a:pt x="684" y="276"/>
                                </a:cubicBezTo>
                                <a:cubicBezTo>
                                  <a:pt x="684" y="270"/>
                                  <a:pt x="680" y="267"/>
                                  <a:pt x="680" y="261"/>
                                </a:cubicBezTo>
                                <a:cubicBezTo>
                                  <a:pt x="680" y="257"/>
                                  <a:pt x="682" y="252"/>
                                  <a:pt x="687" y="252"/>
                                </a:cubicBezTo>
                                <a:cubicBezTo>
                                  <a:pt x="692" y="252"/>
                                  <a:pt x="694" y="258"/>
                                  <a:pt x="699" y="258"/>
                                </a:cubicBezTo>
                                <a:cubicBezTo>
                                  <a:pt x="704" y="258"/>
                                  <a:pt x="705" y="254"/>
                                  <a:pt x="709" y="252"/>
                                </a:cubicBezTo>
                                <a:cubicBezTo>
                                  <a:pt x="711" y="250"/>
                                  <a:pt x="715" y="251"/>
                                  <a:pt x="715" y="248"/>
                                </a:cubicBezTo>
                                <a:cubicBezTo>
                                  <a:pt x="717" y="242"/>
                                  <a:pt x="715" y="237"/>
                                  <a:pt x="720" y="233"/>
                                </a:cubicBezTo>
                                <a:cubicBezTo>
                                  <a:pt x="724" y="229"/>
                                  <a:pt x="727" y="226"/>
                                  <a:pt x="732" y="222"/>
                                </a:cubicBezTo>
                                <a:cubicBezTo>
                                  <a:pt x="738" y="219"/>
                                  <a:pt x="745" y="218"/>
                                  <a:pt x="745" y="211"/>
                                </a:cubicBezTo>
                                <a:cubicBezTo>
                                  <a:pt x="745" y="202"/>
                                  <a:pt x="745" y="202"/>
                                  <a:pt x="745" y="202"/>
                                </a:cubicBezTo>
                                <a:cubicBezTo>
                                  <a:pt x="745" y="196"/>
                                  <a:pt x="747" y="193"/>
                                  <a:pt x="747" y="188"/>
                                </a:cubicBezTo>
                                <a:cubicBezTo>
                                  <a:pt x="747" y="184"/>
                                  <a:pt x="746" y="182"/>
                                  <a:pt x="745" y="178"/>
                                </a:cubicBezTo>
                                <a:cubicBezTo>
                                  <a:pt x="749" y="178"/>
                                  <a:pt x="752" y="178"/>
                                  <a:pt x="755" y="175"/>
                                </a:cubicBezTo>
                                <a:cubicBezTo>
                                  <a:pt x="756" y="174"/>
                                  <a:pt x="757" y="171"/>
                                  <a:pt x="759" y="171"/>
                                </a:cubicBezTo>
                                <a:cubicBezTo>
                                  <a:pt x="763" y="171"/>
                                  <a:pt x="764" y="175"/>
                                  <a:pt x="768" y="175"/>
                                </a:cubicBezTo>
                                <a:cubicBezTo>
                                  <a:pt x="771" y="175"/>
                                  <a:pt x="770" y="170"/>
                                  <a:pt x="772" y="168"/>
                                </a:cubicBezTo>
                                <a:cubicBezTo>
                                  <a:pt x="775" y="164"/>
                                  <a:pt x="778" y="161"/>
                                  <a:pt x="778" y="156"/>
                                </a:cubicBezTo>
                                <a:cubicBezTo>
                                  <a:pt x="778" y="154"/>
                                  <a:pt x="775" y="154"/>
                                  <a:pt x="774" y="153"/>
                                </a:cubicBezTo>
                                <a:cubicBezTo>
                                  <a:pt x="771" y="150"/>
                                  <a:pt x="768" y="148"/>
                                  <a:pt x="764" y="148"/>
                                </a:cubicBezTo>
                                <a:cubicBezTo>
                                  <a:pt x="761" y="149"/>
                                  <a:pt x="759" y="149"/>
                                  <a:pt x="757" y="148"/>
                                </a:cubicBezTo>
                                <a:cubicBezTo>
                                  <a:pt x="754" y="147"/>
                                  <a:pt x="753" y="144"/>
                                  <a:pt x="750" y="144"/>
                                </a:cubicBezTo>
                                <a:cubicBezTo>
                                  <a:pt x="745" y="144"/>
                                  <a:pt x="744" y="150"/>
                                  <a:pt x="740" y="153"/>
                                </a:cubicBezTo>
                                <a:cubicBezTo>
                                  <a:pt x="732" y="158"/>
                                  <a:pt x="726" y="160"/>
                                  <a:pt x="717" y="160"/>
                                </a:cubicBezTo>
                                <a:cubicBezTo>
                                  <a:pt x="713" y="160"/>
                                  <a:pt x="711" y="159"/>
                                  <a:pt x="709" y="156"/>
                                </a:cubicBezTo>
                                <a:cubicBezTo>
                                  <a:pt x="707" y="154"/>
                                  <a:pt x="704" y="153"/>
                                  <a:pt x="704" y="150"/>
                                </a:cubicBezTo>
                                <a:cubicBezTo>
                                  <a:pt x="704" y="148"/>
                                  <a:pt x="705" y="148"/>
                                  <a:pt x="705" y="146"/>
                                </a:cubicBezTo>
                                <a:cubicBezTo>
                                  <a:pt x="705" y="140"/>
                                  <a:pt x="702" y="136"/>
                                  <a:pt x="698" y="131"/>
                                </a:cubicBezTo>
                                <a:cubicBezTo>
                                  <a:pt x="696" y="128"/>
                                  <a:pt x="694" y="127"/>
                                  <a:pt x="694" y="123"/>
                                </a:cubicBezTo>
                                <a:cubicBezTo>
                                  <a:pt x="694" y="119"/>
                                  <a:pt x="697" y="117"/>
                                  <a:pt x="697" y="112"/>
                                </a:cubicBezTo>
                                <a:cubicBezTo>
                                  <a:pt x="697" y="112"/>
                                  <a:pt x="697" y="112"/>
                                  <a:pt x="697" y="112"/>
                                </a:cubicBezTo>
                                <a:close/>
                                <a:moveTo>
                                  <a:pt x="1012" y="701"/>
                                </a:moveTo>
                                <a:cubicBezTo>
                                  <a:pt x="1013" y="702"/>
                                  <a:pt x="1014" y="703"/>
                                  <a:pt x="1015" y="704"/>
                                </a:cubicBezTo>
                                <a:cubicBezTo>
                                  <a:pt x="1015" y="706"/>
                                  <a:pt x="1014" y="707"/>
                                  <a:pt x="1015" y="708"/>
                                </a:cubicBezTo>
                                <a:cubicBezTo>
                                  <a:pt x="1016" y="710"/>
                                  <a:pt x="1018" y="710"/>
                                  <a:pt x="1019" y="711"/>
                                </a:cubicBezTo>
                                <a:cubicBezTo>
                                  <a:pt x="1024" y="713"/>
                                  <a:pt x="1025" y="717"/>
                                  <a:pt x="1025" y="722"/>
                                </a:cubicBezTo>
                                <a:cubicBezTo>
                                  <a:pt x="1032" y="722"/>
                                  <a:pt x="1032" y="722"/>
                                  <a:pt x="1032" y="722"/>
                                </a:cubicBezTo>
                                <a:cubicBezTo>
                                  <a:pt x="1032" y="721"/>
                                  <a:pt x="1031" y="720"/>
                                  <a:pt x="1031" y="719"/>
                                </a:cubicBezTo>
                                <a:cubicBezTo>
                                  <a:pt x="1030" y="716"/>
                                  <a:pt x="1030" y="714"/>
                                  <a:pt x="1030" y="711"/>
                                </a:cubicBezTo>
                                <a:cubicBezTo>
                                  <a:pt x="1030" y="709"/>
                                  <a:pt x="1029" y="708"/>
                                  <a:pt x="1030" y="707"/>
                                </a:cubicBezTo>
                                <a:cubicBezTo>
                                  <a:pt x="1030" y="706"/>
                                  <a:pt x="1031" y="706"/>
                                  <a:pt x="1032" y="705"/>
                                </a:cubicBezTo>
                                <a:cubicBezTo>
                                  <a:pt x="1032" y="703"/>
                                  <a:pt x="1033" y="702"/>
                                  <a:pt x="1033" y="700"/>
                                </a:cubicBezTo>
                                <a:cubicBezTo>
                                  <a:pt x="1033" y="680"/>
                                  <a:pt x="1033" y="680"/>
                                  <a:pt x="1033" y="680"/>
                                </a:cubicBezTo>
                                <a:cubicBezTo>
                                  <a:pt x="1035" y="663"/>
                                  <a:pt x="1035" y="663"/>
                                  <a:pt x="1035" y="663"/>
                                </a:cubicBezTo>
                                <a:cubicBezTo>
                                  <a:pt x="1035" y="650"/>
                                  <a:pt x="1035" y="650"/>
                                  <a:pt x="1035" y="650"/>
                                </a:cubicBezTo>
                                <a:cubicBezTo>
                                  <a:pt x="1035" y="648"/>
                                  <a:pt x="1032" y="647"/>
                                  <a:pt x="1032" y="645"/>
                                </a:cubicBezTo>
                                <a:cubicBezTo>
                                  <a:pt x="1032" y="640"/>
                                  <a:pt x="1032" y="640"/>
                                  <a:pt x="1032" y="640"/>
                                </a:cubicBezTo>
                                <a:cubicBezTo>
                                  <a:pt x="1032" y="638"/>
                                  <a:pt x="1029" y="639"/>
                                  <a:pt x="1028" y="637"/>
                                </a:cubicBezTo>
                                <a:cubicBezTo>
                                  <a:pt x="1023" y="637"/>
                                  <a:pt x="1023" y="637"/>
                                  <a:pt x="1023" y="637"/>
                                </a:cubicBezTo>
                                <a:cubicBezTo>
                                  <a:pt x="1022" y="639"/>
                                  <a:pt x="1023" y="641"/>
                                  <a:pt x="1021" y="643"/>
                                </a:cubicBezTo>
                                <a:cubicBezTo>
                                  <a:pt x="1019" y="644"/>
                                  <a:pt x="1016" y="644"/>
                                  <a:pt x="1015" y="646"/>
                                </a:cubicBezTo>
                                <a:cubicBezTo>
                                  <a:pt x="1014" y="647"/>
                                  <a:pt x="1014" y="649"/>
                                  <a:pt x="1014" y="651"/>
                                </a:cubicBezTo>
                                <a:cubicBezTo>
                                  <a:pt x="1014" y="654"/>
                                  <a:pt x="1013" y="656"/>
                                  <a:pt x="1012" y="659"/>
                                </a:cubicBezTo>
                                <a:cubicBezTo>
                                  <a:pt x="1012" y="660"/>
                                  <a:pt x="1011" y="660"/>
                                  <a:pt x="1011" y="661"/>
                                </a:cubicBezTo>
                                <a:cubicBezTo>
                                  <a:pt x="1011" y="668"/>
                                  <a:pt x="1011" y="668"/>
                                  <a:pt x="1011" y="668"/>
                                </a:cubicBezTo>
                                <a:cubicBezTo>
                                  <a:pt x="1011" y="670"/>
                                  <a:pt x="1010" y="670"/>
                                  <a:pt x="1010" y="672"/>
                                </a:cubicBezTo>
                                <a:cubicBezTo>
                                  <a:pt x="1008" y="677"/>
                                  <a:pt x="1006" y="680"/>
                                  <a:pt x="1006" y="686"/>
                                </a:cubicBezTo>
                                <a:cubicBezTo>
                                  <a:pt x="1006" y="691"/>
                                  <a:pt x="1006" y="691"/>
                                  <a:pt x="1006" y="691"/>
                                </a:cubicBezTo>
                                <a:cubicBezTo>
                                  <a:pt x="1006" y="696"/>
                                  <a:pt x="1008" y="700"/>
                                  <a:pt x="1012" y="701"/>
                                </a:cubicBezTo>
                                <a:close/>
                              </a:path>
                            </a:pathLst>
                          </a:custGeom>
                          <a:solidFill>
                            <a:schemeClr val="accent6"/>
                          </a:solid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7" name="Freeform 34"/>
                          <p:cNvSpPr>
                            <a:spLocks/>
                          </p:cNvSpPr>
                          <p:nvPr/>
                        </p:nvSpPr>
                        <p:spPr bwMode="auto">
                          <a:xfrm>
                            <a:off x="6306827" y="2084547"/>
                            <a:ext cx="1089005" cy="527061"/>
                          </a:xfrm>
                          <a:custGeom>
                            <a:avLst/>
                            <a:gdLst>
                              <a:gd name="T0" fmla="*/ 25 w 534"/>
                              <a:gd name="T1" fmla="*/ 133 h 258"/>
                              <a:gd name="T2" fmla="*/ 42 w 534"/>
                              <a:gd name="T3" fmla="*/ 130 h 258"/>
                              <a:gd name="T4" fmla="*/ 58 w 534"/>
                              <a:gd name="T5" fmla="*/ 156 h 258"/>
                              <a:gd name="T6" fmla="*/ 67 w 534"/>
                              <a:gd name="T7" fmla="*/ 206 h 258"/>
                              <a:gd name="T8" fmla="*/ 92 w 534"/>
                              <a:gd name="T9" fmla="*/ 203 h 258"/>
                              <a:gd name="T10" fmla="*/ 133 w 534"/>
                              <a:gd name="T11" fmla="*/ 213 h 258"/>
                              <a:gd name="T12" fmla="*/ 148 w 534"/>
                              <a:gd name="T13" fmla="*/ 220 h 258"/>
                              <a:gd name="T14" fmla="*/ 175 w 534"/>
                              <a:gd name="T15" fmla="*/ 254 h 258"/>
                              <a:gd name="T16" fmla="*/ 216 w 534"/>
                              <a:gd name="T17" fmla="*/ 236 h 258"/>
                              <a:gd name="T18" fmla="*/ 260 w 534"/>
                              <a:gd name="T19" fmla="*/ 235 h 258"/>
                              <a:gd name="T20" fmla="*/ 299 w 534"/>
                              <a:gd name="T21" fmla="*/ 251 h 258"/>
                              <a:gd name="T22" fmla="*/ 324 w 534"/>
                              <a:gd name="T23" fmla="*/ 258 h 258"/>
                              <a:gd name="T24" fmla="*/ 386 w 534"/>
                              <a:gd name="T25" fmla="*/ 222 h 258"/>
                              <a:gd name="T26" fmla="*/ 410 w 534"/>
                              <a:gd name="T27" fmla="*/ 211 h 258"/>
                              <a:gd name="T28" fmla="*/ 432 w 534"/>
                              <a:gd name="T29" fmla="*/ 182 h 258"/>
                              <a:gd name="T30" fmla="*/ 443 w 534"/>
                              <a:gd name="T31" fmla="*/ 147 h 258"/>
                              <a:gd name="T32" fmla="*/ 471 w 534"/>
                              <a:gd name="T33" fmla="*/ 143 h 258"/>
                              <a:gd name="T34" fmla="*/ 501 w 534"/>
                              <a:gd name="T35" fmla="*/ 106 h 258"/>
                              <a:gd name="T36" fmla="*/ 501 w 534"/>
                              <a:gd name="T37" fmla="*/ 73 h 258"/>
                              <a:gd name="T38" fmla="*/ 524 w 534"/>
                              <a:gd name="T39" fmla="*/ 70 h 258"/>
                              <a:gd name="T40" fmla="*/ 530 w 534"/>
                              <a:gd name="T41" fmla="*/ 48 h 258"/>
                              <a:gd name="T42" fmla="*/ 506 w 534"/>
                              <a:gd name="T43" fmla="*/ 39 h 258"/>
                              <a:gd name="T44" fmla="*/ 465 w 534"/>
                              <a:gd name="T45" fmla="*/ 51 h 258"/>
                              <a:gd name="T46" fmla="*/ 454 w 534"/>
                              <a:gd name="T47" fmla="*/ 26 h 258"/>
                              <a:gd name="T48" fmla="*/ 453 w 534"/>
                              <a:gd name="T49" fmla="*/ 7 h 258"/>
                              <a:gd name="T50" fmla="*/ 439 w 534"/>
                              <a:gd name="T51" fmla="*/ 7 h 258"/>
                              <a:gd name="T52" fmla="*/ 418 w 534"/>
                              <a:gd name="T53" fmla="*/ 6 h 258"/>
                              <a:gd name="T54" fmla="*/ 389 w 534"/>
                              <a:gd name="T55" fmla="*/ 32 h 258"/>
                              <a:gd name="T56" fmla="*/ 349 w 534"/>
                              <a:gd name="T57" fmla="*/ 48 h 258"/>
                              <a:gd name="T58" fmla="*/ 328 w 534"/>
                              <a:gd name="T59" fmla="*/ 47 h 258"/>
                              <a:gd name="T60" fmla="*/ 305 w 534"/>
                              <a:gd name="T61" fmla="*/ 41 h 258"/>
                              <a:gd name="T62" fmla="*/ 273 w 534"/>
                              <a:gd name="T63" fmla="*/ 35 h 258"/>
                              <a:gd name="T64" fmla="*/ 249 w 534"/>
                              <a:gd name="T65" fmla="*/ 53 h 258"/>
                              <a:gd name="T66" fmla="*/ 210 w 534"/>
                              <a:gd name="T67" fmla="*/ 26 h 258"/>
                              <a:gd name="T68" fmla="*/ 182 w 534"/>
                              <a:gd name="T69" fmla="*/ 23 h 258"/>
                              <a:gd name="T70" fmla="*/ 162 w 534"/>
                              <a:gd name="T71" fmla="*/ 20 h 258"/>
                              <a:gd name="T72" fmla="*/ 158 w 534"/>
                              <a:gd name="T73" fmla="*/ 26 h 258"/>
                              <a:gd name="T74" fmla="*/ 161 w 534"/>
                              <a:gd name="T75" fmla="*/ 56 h 258"/>
                              <a:gd name="T76" fmla="*/ 153 w 534"/>
                              <a:gd name="T77" fmla="*/ 78 h 258"/>
                              <a:gd name="T78" fmla="*/ 112 w 534"/>
                              <a:gd name="T79" fmla="*/ 77 h 258"/>
                              <a:gd name="T80" fmla="*/ 88 w 534"/>
                              <a:gd name="T81" fmla="*/ 67 h 258"/>
                              <a:gd name="T82" fmla="*/ 56 w 534"/>
                              <a:gd name="T83" fmla="*/ 71 h 258"/>
                              <a:gd name="T84" fmla="*/ 38 w 534"/>
                              <a:gd name="T85" fmla="*/ 78 h 258"/>
                              <a:gd name="T86" fmla="*/ 26 w 534"/>
                              <a:gd name="T87" fmla="*/ 95 h 258"/>
                              <a:gd name="T88" fmla="*/ 3 w 534"/>
                              <a:gd name="T89" fmla="*/ 106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4" h="258">
                                <a:moveTo>
                                  <a:pt x="0" y="105"/>
                                </a:moveTo>
                                <a:cubicBezTo>
                                  <a:pt x="5" y="108"/>
                                  <a:pt x="6" y="112"/>
                                  <a:pt x="9" y="116"/>
                                </a:cubicBezTo>
                                <a:cubicBezTo>
                                  <a:pt x="15" y="123"/>
                                  <a:pt x="19" y="126"/>
                                  <a:pt x="25" y="133"/>
                                </a:cubicBezTo>
                                <a:cubicBezTo>
                                  <a:pt x="27" y="131"/>
                                  <a:pt x="28" y="128"/>
                                  <a:pt x="31" y="128"/>
                                </a:cubicBezTo>
                                <a:cubicBezTo>
                                  <a:pt x="34" y="128"/>
                                  <a:pt x="35" y="131"/>
                                  <a:pt x="38" y="131"/>
                                </a:cubicBezTo>
                                <a:cubicBezTo>
                                  <a:pt x="39" y="131"/>
                                  <a:pt x="40" y="130"/>
                                  <a:pt x="42" y="130"/>
                                </a:cubicBezTo>
                                <a:cubicBezTo>
                                  <a:pt x="46" y="130"/>
                                  <a:pt x="47" y="135"/>
                                  <a:pt x="48" y="139"/>
                                </a:cubicBezTo>
                                <a:cubicBezTo>
                                  <a:pt x="49" y="143"/>
                                  <a:pt x="51" y="145"/>
                                  <a:pt x="53" y="148"/>
                                </a:cubicBezTo>
                                <a:cubicBezTo>
                                  <a:pt x="56" y="150"/>
                                  <a:pt x="54" y="155"/>
                                  <a:pt x="58" y="156"/>
                                </a:cubicBezTo>
                                <a:cubicBezTo>
                                  <a:pt x="62" y="157"/>
                                  <a:pt x="63" y="161"/>
                                  <a:pt x="64" y="166"/>
                                </a:cubicBezTo>
                                <a:cubicBezTo>
                                  <a:pt x="66" y="173"/>
                                  <a:pt x="69" y="178"/>
                                  <a:pt x="69" y="186"/>
                                </a:cubicBezTo>
                                <a:cubicBezTo>
                                  <a:pt x="69" y="194"/>
                                  <a:pt x="67" y="198"/>
                                  <a:pt x="67" y="206"/>
                                </a:cubicBezTo>
                                <a:cubicBezTo>
                                  <a:pt x="70" y="205"/>
                                  <a:pt x="71" y="206"/>
                                  <a:pt x="74" y="206"/>
                                </a:cubicBezTo>
                                <a:cubicBezTo>
                                  <a:pt x="79" y="206"/>
                                  <a:pt x="81" y="202"/>
                                  <a:pt x="86" y="202"/>
                                </a:cubicBezTo>
                                <a:cubicBezTo>
                                  <a:pt x="88" y="202"/>
                                  <a:pt x="90" y="203"/>
                                  <a:pt x="92" y="203"/>
                                </a:cubicBezTo>
                                <a:cubicBezTo>
                                  <a:pt x="97" y="203"/>
                                  <a:pt x="99" y="202"/>
                                  <a:pt x="104" y="202"/>
                                </a:cubicBezTo>
                                <a:cubicBezTo>
                                  <a:pt x="109" y="202"/>
                                  <a:pt x="111" y="206"/>
                                  <a:pt x="116" y="208"/>
                                </a:cubicBezTo>
                                <a:cubicBezTo>
                                  <a:pt x="123" y="210"/>
                                  <a:pt x="127" y="211"/>
                                  <a:pt x="133" y="213"/>
                                </a:cubicBezTo>
                                <a:cubicBezTo>
                                  <a:pt x="136" y="214"/>
                                  <a:pt x="135" y="217"/>
                                  <a:pt x="137" y="218"/>
                                </a:cubicBezTo>
                                <a:cubicBezTo>
                                  <a:pt x="139" y="220"/>
                                  <a:pt x="141" y="218"/>
                                  <a:pt x="143" y="219"/>
                                </a:cubicBezTo>
                                <a:cubicBezTo>
                                  <a:pt x="145" y="219"/>
                                  <a:pt x="146" y="220"/>
                                  <a:pt x="148" y="220"/>
                                </a:cubicBezTo>
                                <a:cubicBezTo>
                                  <a:pt x="152" y="222"/>
                                  <a:pt x="150" y="228"/>
                                  <a:pt x="153" y="232"/>
                                </a:cubicBezTo>
                                <a:cubicBezTo>
                                  <a:pt x="156" y="236"/>
                                  <a:pt x="158" y="238"/>
                                  <a:pt x="160" y="242"/>
                                </a:cubicBezTo>
                                <a:cubicBezTo>
                                  <a:pt x="162" y="249"/>
                                  <a:pt x="167" y="254"/>
                                  <a:pt x="175" y="254"/>
                                </a:cubicBezTo>
                                <a:cubicBezTo>
                                  <a:pt x="182" y="254"/>
                                  <a:pt x="186" y="253"/>
                                  <a:pt x="193" y="250"/>
                                </a:cubicBezTo>
                                <a:cubicBezTo>
                                  <a:pt x="196" y="248"/>
                                  <a:pt x="196" y="245"/>
                                  <a:pt x="199" y="243"/>
                                </a:cubicBezTo>
                                <a:cubicBezTo>
                                  <a:pt x="205" y="239"/>
                                  <a:pt x="209" y="236"/>
                                  <a:pt x="216" y="236"/>
                                </a:cubicBezTo>
                                <a:cubicBezTo>
                                  <a:pt x="228" y="236"/>
                                  <a:pt x="234" y="236"/>
                                  <a:pt x="245" y="236"/>
                                </a:cubicBezTo>
                                <a:cubicBezTo>
                                  <a:pt x="248" y="236"/>
                                  <a:pt x="250" y="235"/>
                                  <a:pt x="253" y="235"/>
                                </a:cubicBezTo>
                                <a:cubicBezTo>
                                  <a:pt x="260" y="235"/>
                                  <a:pt x="260" y="235"/>
                                  <a:pt x="260" y="235"/>
                                </a:cubicBezTo>
                                <a:cubicBezTo>
                                  <a:pt x="263" y="235"/>
                                  <a:pt x="263" y="238"/>
                                  <a:pt x="265" y="239"/>
                                </a:cubicBezTo>
                                <a:cubicBezTo>
                                  <a:pt x="273" y="243"/>
                                  <a:pt x="277" y="245"/>
                                  <a:pt x="285" y="246"/>
                                </a:cubicBezTo>
                                <a:cubicBezTo>
                                  <a:pt x="290" y="248"/>
                                  <a:pt x="293" y="251"/>
                                  <a:pt x="299" y="251"/>
                                </a:cubicBezTo>
                                <a:cubicBezTo>
                                  <a:pt x="304" y="251"/>
                                  <a:pt x="307" y="249"/>
                                  <a:pt x="312" y="249"/>
                                </a:cubicBezTo>
                                <a:cubicBezTo>
                                  <a:pt x="315" y="249"/>
                                  <a:pt x="314" y="253"/>
                                  <a:pt x="316" y="255"/>
                                </a:cubicBezTo>
                                <a:cubicBezTo>
                                  <a:pt x="318" y="258"/>
                                  <a:pt x="321" y="258"/>
                                  <a:pt x="324" y="258"/>
                                </a:cubicBezTo>
                                <a:cubicBezTo>
                                  <a:pt x="329" y="258"/>
                                  <a:pt x="330" y="252"/>
                                  <a:pt x="334" y="250"/>
                                </a:cubicBezTo>
                                <a:cubicBezTo>
                                  <a:pt x="344" y="243"/>
                                  <a:pt x="347" y="236"/>
                                  <a:pt x="358" y="231"/>
                                </a:cubicBezTo>
                                <a:cubicBezTo>
                                  <a:pt x="368" y="226"/>
                                  <a:pt x="375" y="225"/>
                                  <a:pt x="386" y="222"/>
                                </a:cubicBezTo>
                                <a:cubicBezTo>
                                  <a:pt x="390" y="220"/>
                                  <a:pt x="391" y="218"/>
                                  <a:pt x="395" y="217"/>
                                </a:cubicBezTo>
                                <a:cubicBezTo>
                                  <a:pt x="396" y="217"/>
                                  <a:pt x="397" y="217"/>
                                  <a:pt x="399" y="217"/>
                                </a:cubicBezTo>
                                <a:cubicBezTo>
                                  <a:pt x="404" y="217"/>
                                  <a:pt x="406" y="214"/>
                                  <a:pt x="410" y="211"/>
                                </a:cubicBezTo>
                                <a:cubicBezTo>
                                  <a:pt x="413" y="210"/>
                                  <a:pt x="416" y="209"/>
                                  <a:pt x="418" y="207"/>
                                </a:cubicBezTo>
                                <a:cubicBezTo>
                                  <a:pt x="420" y="203"/>
                                  <a:pt x="420" y="200"/>
                                  <a:pt x="422" y="197"/>
                                </a:cubicBezTo>
                                <a:cubicBezTo>
                                  <a:pt x="425" y="191"/>
                                  <a:pt x="427" y="187"/>
                                  <a:pt x="432" y="182"/>
                                </a:cubicBezTo>
                                <a:cubicBezTo>
                                  <a:pt x="436" y="178"/>
                                  <a:pt x="440" y="176"/>
                                  <a:pt x="440" y="171"/>
                                </a:cubicBezTo>
                                <a:cubicBezTo>
                                  <a:pt x="440" y="165"/>
                                  <a:pt x="436" y="162"/>
                                  <a:pt x="436" y="156"/>
                                </a:cubicBezTo>
                                <a:cubicBezTo>
                                  <a:pt x="436" y="152"/>
                                  <a:pt x="438" y="147"/>
                                  <a:pt x="443" y="147"/>
                                </a:cubicBezTo>
                                <a:cubicBezTo>
                                  <a:pt x="448" y="147"/>
                                  <a:pt x="450" y="153"/>
                                  <a:pt x="455" y="153"/>
                                </a:cubicBezTo>
                                <a:cubicBezTo>
                                  <a:pt x="460" y="153"/>
                                  <a:pt x="461" y="149"/>
                                  <a:pt x="465" y="147"/>
                                </a:cubicBezTo>
                                <a:cubicBezTo>
                                  <a:pt x="467" y="145"/>
                                  <a:pt x="471" y="146"/>
                                  <a:pt x="471" y="143"/>
                                </a:cubicBezTo>
                                <a:cubicBezTo>
                                  <a:pt x="473" y="137"/>
                                  <a:pt x="471" y="132"/>
                                  <a:pt x="476" y="128"/>
                                </a:cubicBezTo>
                                <a:cubicBezTo>
                                  <a:pt x="480" y="124"/>
                                  <a:pt x="483" y="121"/>
                                  <a:pt x="488" y="117"/>
                                </a:cubicBezTo>
                                <a:cubicBezTo>
                                  <a:pt x="494" y="114"/>
                                  <a:pt x="501" y="113"/>
                                  <a:pt x="501" y="106"/>
                                </a:cubicBezTo>
                                <a:cubicBezTo>
                                  <a:pt x="501" y="97"/>
                                  <a:pt x="501" y="97"/>
                                  <a:pt x="501" y="97"/>
                                </a:cubicBezTo>
                                <a:cubicBezTo>
                                  <a:pt x="501" y="91"/>
                                  <a:pt x="503" y="88"/>
                                  <a:pt x="503" y="83"/>
                                </a:cubicBezTo>
                                <a:cubicBezTo>
                                  <a:pt x="503" y="79"/>
                                  <a:pt x="502" y="77"/>
                                  <a:pt x="501" y="73"/>
                                </a:cubicBezTo>
                                <a:cubicBezTo>
                                  <a:pt x="505" y="73"/>
                                  <a:pt x="508" y="73"/>
                                  <a:pt x="511" y="70"/>
                                </a:cubicBezTo>
                                <a:cubicBezTo>
                                  <a:pt x="512" y="69"/>
                                  <a:pt x="513" y="66"/>
                                  <a:pt x="515" y="66"/>
                                </a:cubicBezTo>
                                <a:cubicBezTo>
                                  <a:pt x="519" y="66"/>
                                  <a:pt x="520" y="70"/>
                                  <a:pt x="524" y="70"/>
                                </a:cubicBezTo>
                                <a:cubicBezTo>
                                  <a:pt x="527" y="70"/>
                                  <a:pt x="526" y="65"/>
                                  <a:pt x="528" y="63"/>
                                </a:cubicBezTo>
                                <a:cubicBezTo>
                                  <a:pt x="531" y="59"/>
                                  <a:pt x="534" y="56"/>
                                  <a:pt x="534" y="51"/>
                                </a:cubicBezTo>
                                <a:cubicBezTo>
                                  <a:pt x="534" y="49"/>
                                  <a:pt x="531" y="49"/>
                                  <a:pt x="530" y="48"/>
                                </a:cubicBezTo>
                                <a:cubicBezTo>
                                  <a:pt x="527" y="45"/>
                                  <a:pt x="524" y="43"/>
                                  <a:pt x="520" y="43"/>
                                </a:cubicBezTo>
                                <a:cubicBezTo>
                                  <a:pt x="517" y="44"/>
                                  <a:pt x="515" y="44"/>
                                  <a:pt x="513" y="43"/>
                                </a:cubicBezTo>
                                <a:cubicBezTo>
                                  <a:pt x="510" y="42"/>
                                  <a:pt x="509" y="39"/>
                                  <a:pt x="506" y="39"/>
                                </a:cubicBezTo>
                                <a:cubicBezTo>
                                  <a:pt x="501" y="39"/>
                                  <a:pt x="500" y="45"/>
                                  <a:pt x="496" y="48"/>
                                </a:cubicBezTo>
                                <a:cubicBezTo>
                                  <a:pt x="488" y="53"/>
                                  <a:pt x="482" y="55"/>
                                  <a:pt x="473" y="55"/>
                                </a:cubicBezTo>
                                <a:cubicBezTo>
                                  <a:pt x="469" y="55"/>
                                  <a:pt x="467" y="54"/>
                                  <a:pt x="465" y="51"/>
                                </a:cubicBezTo>
                                <a:cubicBezTo>
                                  <a:pt x="463" y="49"/>
                                  <a:pt x="460" y="48"/>
                                  <a:pt x="460" y="45"/>
                                </a:cubicBezTo>
                                <a:cubicBezTo>
                                  <a:pt x="460" y="43"/>
                                  <a:pt x="461" y="43"/>
                                  <a:pt x="461" y="41"/>
                                </a:cubicBezTo>
                                <a:cubicBezTo>
                                  <a:pt x="461" y="35"/>
                                  <a:pt x="458" y="31"/>
                                  <a:pt x="454" y="26"/>
                                </a:cubicBezTo>
                                <a:cubicBezTo>
                                  <a:pt x="452" y="23"/>
                                  <a:pt x="450" y="22"/>
                                  <a:pt x="450" y="18"/>
                                </a:cubicBezTo>
                                <a:cubicBezTo>
                                  <a:pt x="450" y="14"/>
                                  <a:pt x="453" y="12"/>
                                  <a:pt x="453" y="7"/>
                                </a:cubicBezTo>
                                <a:cubicBezTo>
                                  <a:pt x="453" y="7"/>
                                  <a:pt x="453" y="7"/>
                                  <a:pt x="453" y="7"/>
                                </a:cubicBezTo>
                                <a:cubicBezTo>
                                  <a:pt x="451" y="4"/>
                                  <a:pt x="450" y="0"/>
                                  <a:pt x="446" y="0"/>
                                </a:cubicBezTo>
                                <a:cubicBezTo>
                                  <a:pt x="444" y="0"/>
                                  <a:pt x="444" y="2"/>
                                  <a:pt x="442" y="3"/>
                                </a:cubicBezTo>
                                <a:cubicBezTo>
                                  <a:pt x="441" y="5"/>
                                  <a:pt x="439" y="6"/>
                                  <a:pt x="439" y="7"/>
                                </a:cubicBezTo>
                                <a:cubicBezTo>
                                  <a:pt x="438" y="9"/>
                                  <a:pt x="437" y="11"/>
                                  <a:pt x="436" y="11"/>
                                </a:cubicBezTo>
                                <a:cubicBezTo>
                                  <a:pt x="431" y="11"/>
                                  <a:pt x="427" y="10"/>
                                  <a:pt x="423" y="8"/>
                                </a:cubicBezTo>
                                <a:cubicBezTo>
                                  <a:pt x="421" y="8"/>
                                  <a:pt x="420" y="6"/>
                                  <a:pt x="418" y="6"/>
                                </a:cubicBezTo>
                                <a:cubicBezTo>
                                  <a:pt x="415" y="6"/>
                                  <a:pt x="414" y="9"/>
                                  <a:pt x="412" y="12"/>
                                </a:cubicBezTo>
                                <a:cubicBezTo>
                                  <a:pt x="408" y="17"/>
                                  <a:pt x="405" y="22"/>
                                  <a:pt x="399" y="22"/>
                                </a:cubicBezTo>
                                <a:cubicBezTo>
                                  <a:pt x="398" y="27"/>
                                  <a:pt x="394" y="30"/>
                                  <a:pt x="389" y="32"/>
                                </a:cubicBezTo>
                                <a:cubicBezTo>
                                  <a:pt x="384" y="34"/>
                                  <a:pt x="384" y="42"/>
                                  <a:pt x="378" y="42"/>
                                </a:cubicBezTo>
                                <a:cubicBezTo>
                                  <a:pt x="371" y="42"/>
                                  <a:pt x="371" y="42"/>
                                  <a:pt x="371" y="42"/>
                                </a:cubicBezTo>
                                <a:cubicBezTo>
                                  <a:pt x="362" y="42"/>
                                  <a:pt x="358" y="48"/>
                                  <a:pt x="349" y="48"/>
                                </a:cubicBezTo>
                                <a:cubicBezTo>
                                  <a:pt x="341" y="48"/>
                                  <a:pt x="341" y="48"/>
                                  <a:pt x="341" y="48"/>
                                </a:cubicBezTo>
                                <a:cubicBezTo>
                                  <a:pt x="339" y="48"/>
                                  <a:pt x="339" y="48"/>
                                  <a:pt x="337" y="48"/>
                                </a:cubicBezTo>
                                <a:cubicBezTo>
                                  <a:pt x="333" y="48"/>
                                  <a:pt x="331" y="47"/>
                                  <a:pt x="328" y="47"/>
                                </a:cubicBezTo>
                                <a:cubicBezTo>
                                  <a:pt x="324" y="47"/>
                                  <a:pt x="322" y="47"/>
                                  <a:pt x="319" y="45"/>
                                </a:cubicBezTo>
                                <a:cubicBezTo>
                                  <a:pt x="317" y="43"/>
                                  <a:pt x="316" y="40"/>
                                  <a:pt x="313" y="40"/>
                                </a:cubicBezTo>
                                <a:cubicBezTo>
                                  <a:pt x="310" y="40"/>
                                  <a:pt x="308" y="41"/>
                                  <a:pt x="305" y="41"/>
                                </a:cubicBezTo>
                                <a:cubicBezTo>
                                  <a:pt x="300" y="41"/>
                                  <a:pt x="297" y="37"/>
                                  <a:pt x="291" y="35"/>
                                </a:cubicBezTo>
                                <a:cubicBezTo>
                                  <a:pt x="288" y="34"/>
                                  <a:pt x="286" y="35"/>
                                  <a:pt x="282" y="35"/>
                                </a:cubicBezTo>
                                <a:cubicBezTo>
                                  <a:pt x="279" y="35"/>
                                  <a:pt x="277" y="35"/>
                                  <a:pt x="273" y="35"/>
                                </a:cubicBezTo>
                                <a:cubicBezTo>
                                  <a:pt x="270" y="36"/>
                                  <a:pt x="269" y="39"/>
                                  <a:pt x="266" y="40"/>
                                </a:cubicBezTo>
                                <a:cubicBezTo>
                                  <a:pt x="262" y="42"/>
                                  <a:pt x="257" y="39"/>
                                  <a:pt x="255" y="43"/>
                                </a:cubicBezTo>
                                <a:cubicBezTo>
                                  <a:pt x="252" y="46"/>
                                  <a:pt x="252" y="49"/>
                                  <a:pt x="249" y="53"/>
                                </a:cubicBezTo>
                                <a:cubicBezTo>
                                  <a:pt x="241" y="53"/>
                                  <a:pt x="241" y="53"/>
                                  <a:pt x="241" y="53"/>
                                </a:cubicBezTo>
                                <a:cubicBezTo>
                                  <a:pt x="230" y="53"/>
                                  <a:pt x="222" y="45"/>
                                  <a:pt x="220" y="35"/>
                                </a:cubicBezTo>
                                <a:cubicBezTo>
                                  <a:pt x="219" y="30"/>
                                  <a:pt x="215" y="28"/>
                                  <a:pt x="210" y="26"/>
                                </a:cubicBezTo>
                                <a:cubicBezTo>
                                  <a:pt x="205" y="25"/>
                                  <a:pt x="202" y="22"/>
                                  <a:pt x="197" y="22"/>
                                </a:cubicBezTo>
                                <a:cubicBezTo>
                                  <a:pt x="192" y="22"/>
                                  <a:pt x="190" y="23"/>
                                  <a:pt x="186" y="23"/>
                                </a:cubicBezTo>
                                <a:cubicBezTo>
                                  <a:pt x="184" y="23"/>
                                  <a:pt x="183" y="23"/>
                                  <a:pt x="182" y="23"/>
                                </a:cubicBezTo>
                                <a:cubicBezTo>
                                  <a:pt x="174" y="23"/>
                                  <a:pt x="174" y="23"/>
                                  <a:pt x="174" y="23"/>
                                </a:cubicBezTo>
                                <a:cubicBezTo>
                                  <a:pt x="171" y="23"/>
                                  <a:pt x="170" y="20"/>
                                  <a:pt x="168" y="20"/>
                                </a:cubicBezTo>
                                <a:cubicBezTo>
                                  <a:pt x="166" y="19"/>
                                  <a:pt x="164" y="20"/>
                                  <a:pt x="162" y="20"/>
                                </a:cubicBezTo>
                                <a:cubicBezTo>
                                  <a:pt x="161" y="19"/>
                                  <a:pt x="161" y="18"/>
                                  <a:pt x="160" y="18"/>
                                </a:cubicBezTo>
                                <a:cubicBezTo>
                                  <a:pt x="159" y="18"/>
                                  <a:pt x="159" y="19"/>
                                  <a:pt x="158" y="19"/>
                                </a:cubicBezTo>
                                <a:cubicBezTo>
                                  <a:pt x="158" y="26"/>
                                  <a:pt x="158" y="26"/>
                                  <a:pt x="158" y="26"/>
                                </a:cubicBezTo>
                                <a:cubicBezTo>
                                  <a:pt x="158" y="30"/>
                                  <a:pt x="152" y="31"/>
                                  <a:pt x="152" y="36"/>
                                </a:cubicBezTo>
                                <a:cubicBezTo>
                                  <a:pt x="152" y="44"/>
                                  <a:pt x="152" y="44"/>
                                  <a:pt x="152" y="44"/>
                                </a:cubicBezTo>
                                <a:cubicBezTo>
                                  <a:pt x="152" y="50"/>
                                  <a:pt x="161" y="50"/>
                                  <a:pt x="161" y="56"/>
                                </a:cubicBezTo>
                                <a:cubicBezTo>
                                  <a:pt x="161" y="58"/>
                                  <a:pt x="160" y="60"/>
                                  <a:pt x="160" y="62"/>
                                </a:cubicBezTo>
                                <a:cubicBezTo>
                                  <a:pt x="160" y="65"/>
                                  <a:pt x="163" y="67"/>
                                  <a:pt x="163" y="70"/>
                                </a:cubicBezTo>
                                <a:cubicBezTo>
                                  <a:pt x="163" y="75"/>
                                  <a:pt x="158" y="78"/>
                                  <a:pt x="153" y="78"/>
                                </a:cubicBezTo>
                                <a:cubicBezTo>
                                  <a:pt x="144" y="78"/>
                                  <a:pt x="139" y="75"/>
                                  <a:pt x="130" y="75"/>
                                </a:cubicBezTo>
                                <a:cubicBezTo>
                                  <a:pt x="125" y="75"/>
                                  <a:pt x="123" y="80"/>
                                  <a:pt x="117" y="80"/>
                                </a:cubicBezTo>
                                <a:cubicBezTo>
                                  <a:pt x="115" y="80"/>
                                  <a:pt x="114" y="78"/>
                                  <a:pt x="112" y="77"/>
                                </a:cubicBezTo>
                                <a:cubicBezTo>
                                  <a:pt x="109" y="77"/>
                                  <a:pt x="107" y="77"/>
                                  <a:pt x="106" y="74"/>
                                </a:cubicBezTo>
                                <a:cubicBezTo>
                                  <a:pt x="103" y="70"/>
                                  <a:pt x="101" y="65"/>
                                  <a:pt x="96" y="65"/>
                                </a:cubicBezTo>
                                <a:cubicBezTo>
                                  <a:pt x="93" y="65"/>
                                  <a:pt x="91" y="67"/>
                                  <a:pt x="88" y="67"/>
                                </a:cubicBezTo>
                                <a:cubicBezTo>
                                  <a:pt x="77" y="67"/>
                                  <a:pt x="77" y="67"/>
                                  <a:pt x="77" y="67"/>
                                </a:cubicBezTo>
                                <a:cubicBezTo>
                                  <a:pt x="73" y="67"/>
                                  <a:pt x="71" y="65"/>
                                  <a:pt x="68" y="65"/>
                                </a:cubicBezTo>
                                <a:cubicBezTo>
                                  <a:pt x="62" y="65"/>
                                  <a:pt x="60" y="69"/>
                                  <a:pt x="56" y="71"/>
                                </a:cubicBezTo>
                                <a:cubicBezTo>
                                  <a:pt x="52" y="73"/>
                                  <a:pt x="48" y="71"/>
                                  <a:pt x="45" y="73"/>
                                </a:cubicBezTo>
                                <a:cubicBezTo>
                                  <a:pt x="44" y="74"/>
                                  <a:pt x="45" y="75"/>
                                  <a:pt x="44" y="76"/>
                                </a:cubicBezTo>
                                <a:cubicBezTo>
                                  <a:pt x="42" y="78"/>
                                  <a:pt x="40" y="76"/>
                                  <a:pt x="38" y="78"/>
                                </a:cubicBezTo>
                                <a:cubicBezTo>
                                  <a:pt x="36" y="79"/>
                                  <a:pt x="36" y="82"/>
                                  <a:pt x="33" y="83"/>
                                </a:cubicBezTo>
                                <a:cubicBezTo>
                                  <a:pt x="31" y="85"/>
                                  <a:pt x="28" y="84"/>
                                  <a:pt x="27" y="87"/>
                                </a:cubicBezTo>
                                <a:cubicBezTo>
                                  <a:pt x="25" y="89"/>
                                  <a:pt x="28" y="93"/>
                                  <a:pt x="26" y="95"/>
                                </a:cubicBezTo>
                                <a:cubicBezTo>
                                  <a:pt x="24" y="95"/>
                                  <a:pt x="23" y="96"/>
                                  <a:pt x="21" y="96"/>
                                </a:cubicBezTo>
                                <a:cubicBezTo>
                                  <a:pt x="18" y="98"/>
                                  <a:pt x="15" y="96"/>
                                  <a:pt x="12" y="98"/>
                                </a:cubicBezTo>
                                <a:cubicBezTo>
                                  <a:pt x="8" y="100"/>
                                  <a:pt x="8" y="106"/>
                                  <a:pt x="3" y="106"/>
                                </a:cubicBezTo>
                                <a:cubicBezTo>
                                  <a:pt x="2" y="106"/>
                                  <a:pt x="1" y="106"/>
                                  <a:pt x="0" y="105"/>
                                </a:cubicBezTo>
                                <a:close/>
                              </a:path>
                            </a:pathLst>
                          </a:custGeom>
                          <a:solidFill>
                            <a:schemeClr val="accent4"/>
                          </a:solid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8" name="Freeform 35"/>
                          <p:cNvSpPr>
                            <a:spLocks/>
                          </p:cNvSpPr>
                          <p:nvPr/>
                        </p:nvSpPr>
                        <p:spPr bwMode="auto">
                          <a:xfrm>
                            <a:off x="6635433" y="3289484"/>
                            <a:ext cx="392105" cy="895368"/>
                          </a:xfrm>
                          <a:custGeom>
                            <a:avLst/>
                            <a:gdLst>
                              <a:gd name="T0" fmla="*/ 0 w 192"/>
                              <a:gd name="T1" fmla="*/ 194 h 439"/>
                              <a:gd name="T2" fmla="*/ 20 w 192"/>
                              <a:gd name="T3" fmla="*/ 216 h 439"/>
                              <a:gd name="T4" fmla="*/ 35 w 192"/>
                              <a:gd name="T5" fmla="*/ 228 h 439"/>
                              <a:gd name="T6" fmla="*/ 30 w 192"/>
                              <a:gd name="T7" fmla="*/ 240 h 439"/>
                              <a:gd name="T8" fmla="*/ 41 w 192"/>
                              <a:gd name="T9" fmla="*/ 247 h 439"/>
                              <a:gd name="T10" fmla="*/ 50 w 192"/>
                              <a:gd name="T11" fmla="*/ 260 h 439"/>
                              <a:gd name="T12" fmla="*/ 51 w 192"/>
                              <a:gd name="T13" fmla="*/ 284 h 439"/>
                              <a:gd name="T14" fmla="*/ 48 w 192"/>
                              <a:gd name="T15" fmla="*/ 304 h 439"/>
                              <a:gd name="T16" fmla="*/ 53 w 192"/>
                              <a:gd name="T17" fmla="*/ 305 h 439"/>
                              <a:gd name="T18" fmla="*/ 62 w 192"/>
                              <a:gd name="T19" fmla="*/ 310 h 439"/>
                              <a:gd name="T20" fmla="*/ 72 w 192"/>
                              <a:gd name="T21" fmla="*/ 304 h 439"/>
                              <a:gd name="T22" fmla="*/ 80 w 192"/>
                              <a:gd name="T23" fmla="*/ 306 h 439"/>
                              <a:gd name="T24" fmla="*/ 96 w 192"/>
                              <a:gd name="T25" fmla="*/ 289 h 439"/>
                              <a:gd name="T26" fmla="*/ 105 w 192"/>
                              <a:gd name="T27" fmla="*/ 277 h 439"/>
                              <a:gd name="T28" fmla="*/ 112 w 192"/>
                              <a:gd name="T29" fmla="*/ 282 h 439"/>
                              <a:gd name="T30" fmla="*/ 125 w 192"/>
                              <a:gd name="T31" fmla="*/ 294 h 439"/>
                              <a:gd name="T32" fmla="*/ 137 w 192"/>
                              <a:gd name="T33" fmla="*/ 329 h 439"/>
                              <a:gd name="T34" fmla="*/ 148 w 192"/>
                              <a:gd name="T35" fmla="*/ 350 h 439"/>
                              <a:gd name="T36" fmla="*/ 159 w 192"/>
                              <a:gd name="T37" fmla="*/ 370 h 439"/>
                              <a:gd name="T38" fmla="*/ 164 w 192"/>
                              <a:gd name="T39" fmla="*/ 397 h 439"/>
                              <a:gd name="T40" fmla="*/ 162 w 192"/>
                              <a:gd name="T41" fmla="*/ 421 h 439"/>
                              <a:gd name="T42" fmla="*/ 160 w 192"/>
                              <a:gd name="T43" fmla="*/ 436 h 439"/>
                              <a:gd name="T44" fmla="*/ 162 w 192"/>
                              <a:gd name="T45" fmla="*/ 439 h 439"/>
                              <a:gd name="T46" fmla="*/ 177 w 192"/>
                              <a:gd name="T47" fmla="*/ 409 h 439"/>
                              <a:gd name="T48" fmla="*/ 171 w 192"/>
                              <a:gd name="T49" fmla="*/ 354 h 439"/>
                              <a:gd name="T50" fmla="*/ 149 w 192"/>
                              <a:gd name="T51" fmla="*/ 330 h 439"/>
                              <a:gd name="T52" fmla="*/ 154 w 192"/>
                              <a:gd name="T53" fmla="*/ 307 h 439"/>
                              <a:gd name="T54" fmla="*/ 147 w 192"/>
                              <a:gd name="T55" fmla="*/ 277 h 439"/>
                              <a:gd name="T56" fmla="*/ 124 w 192"/>
                              <a:gd name="T57" fmla="*/ 243 h 439"/>
                              <a:gd name="T58" fmla="*/ 127 w 192"/>
                              <a:gd name="T59" fmla="*/ 221 h 439"/>
                              <a:gd name="T60" fmla="*/ 146 w 192"/>
                              <a:gd name="T61" fmla="*/ 206 h 439"/>
                              <a:gd name="T62" fmla="*/ 160 w 192"/>
                              <a:gd name="T63" fmla="*/ 195 h 439"/>
                              <a:gd name="T64" fmla="*/ 174 w 192"/>
                              <a:gd name="T65" fmla="*/ 186 h 439"/>
                              <a:gd name="T66" fmla="*/ 182 w 192"/>
                              <a:gd name="T67" fmla="*/ 169 h 439"/>
                              <a:gd name="T68" fmla="*/ 192 w 192"/>
                              <a:gd name="T69" fmla="*/ 152 h 439"/>
                              <a:gd name="T70" fmla="*/ 182 w 192"/>
                              <a:gd name="T71" fmla="*/ 152 h 439"/>
                              <a:gd name="T72" fmla="*/ 164 w 192"/>
                              <a:gd name="T73" fmla="*/ 145 h 439"/>
                              <a:gd name="T74" fmla="*/ 153 w 192"/>
                              <a:gd name="T75" fmla="*/ 132 h 439"/>
                              <a:gd name="T76" fmla="*/ 139 w 192"/>
                              <a:gd name="T77" fmla="*/ 107 h 439"/>
                              <a:gd name="T78" fmla="*/ 118 w 192"/>
                              <a:gd name="T79" fmla="*/ 89 h 439"/>
                              <a:gd name="T80" fmla="*/ 130 w 192"/>
                              <a:gd name="T81" fmla="*/ 45 h 439"/>
                              <a:gd name="T82" fmla="*/ 115 w 192"/>
                              <a:gd name="T83" fmla="*/ 9 h 439"/>
                              <a:gd name="T84" fmla="*/ 95 w 192"/>
                              <a:gd name="T85" fmla="*/ 10 h 439"/>
                              <a:gd name="T86" fmla="*/ 91 w 192"/>
                              <a:gd name="T87" fmla="*/ 31 h 439"/>
                              <a:gd name="T88" fmla="*/ 84 w 192"/>
                              <a:gd name="T89" fmla="*/ 36 h 439"/>
                              <a:gd name="T90" fmla="*/ 60 w 192"/>
                              <a:gd name="T91" fmla="*/ 50 h 439"/>
                              <a:gd name="T92" fmla="*/ 42 w 192"/>
                              <a:gd name="T93" fmla="*/ 68 h 439"/>
                              <a:gd name="T94" fmla="*/ 34 w 192"/>
                              <a:gd name="T95" fmla="*/ 82 h 439"/>
                              <a:gd name="T96" fmla="*/ 34 w 192"/>
                              <a:gd name="T97" fmla="*/ 108 h 439"/>
                              <a:gd name="T98" fmla="*/ 21 w 192"/>
                              <a:gd name="T99" fmla="*/ 122 h 439"/>
                              <a:gd name="T100" fmla="*/ 13 w 192"/>
                              <a:gd name="T101" fmla="*/ 152 h 439"/>
                              <a:gd name="T102" fmla="*/ 13 w 192"/>
                              <a:gd name="T103" fmla="*/ 17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2" h="439">
                                <a:moveTo>
                                  <a:pt x="3" y="171"/>
                                </a:moveTo>
                                <a:cubicBezTo>
                                  <a:pt x="3" y="177"/>
                                  <a:pt x="6" y="180"/>
                                  <a:pt x="6" y="185"/>
                                </a:cubicBezTo>
                                <a:cubicBezTo>
                                  <a:pt x="6" y="190"/>
                                  <a:pt x="1" y="190"/>
                                  <a:pt x="0" y="194"/>
                                </a:cubicBezTo>
                                <a:cubicBezTo>
                                  <a:pt x="5" y="198"/>
                                  <a:pt x="5" y="203"/>
                                  <a:pt x="5" y="210"/>
                                </a:cubicBezTo>
                                <a:cubicBezTo>
                                  <a:pt x="5" y="210"/>
                                  <a:pt x="5" y="210"/>
                                  <a:pt x="5" y="210"/>
                                </a:cubicBezTo>
                                <a:cubicBezTo>
                                  <a:pt x="10" y="214"/>
                                  <a:pt x="14" y="215"/>
                                  <a:pt x="20" y="216"/>
                                </a:cubicBezTo>
                                <a:cubicBezTo>
                                  <a:pt x="22" y="216"/>
                                  <a:pt x="24" y="217"/>
                                  <a:pt x="26" y="219"/>
                                </a:cubicBezTo>
                                <a:cubicBezTo>
                                  <a:pt x="27" y="219"/>
                                  <a:pt x="27" y="220"/>
                                  <a:pt x="28" y="221"/>
                                </a:cubicBezTo>
                                <a:cubicBezTo>
                                  <a:pt x="31" y="223"/>
                                  <a:pt x="33" y="225"/>
                                  <a:pt x="35" y="228"/>
                                </a:cubicBezTo>
                                <a:cubicBezTo>
                                  <a:pt x="35" y="229"/>
                                  <a:pt x="37" y="230"/>
                                  <a:pt x="37" y="232"/>
                                </a:cubicBezTo>
                                <a:cubicBezTo>
                                  <a:pt x="37" y="234"/>
                                  <a:pt x="36" y="235"/>
                                  <a:pt x="35" y="236"/>
                                </a:cubicBezTo>
                                <a:cubicBezTo>
                                  <a:pt x="33" y="238"/>
                                  <a:pt x="30" y="238"/>
                                  <a:pt x="30" y="240"/>
                                </a:cubicBezTo>
                                <a:cubicBezTo>
                                  <a:pt x="30" y="241"/>
                                  <a:pt x="31" y="242"/>
                                  <a:pt x="32" y="242"/>
                                </a:cubicBezTo>
                                <a:cubicBezTo>
                                  <a:pt x="33" y="242"/>
                                  <a:pt x="34" y="241"/>
                                  <a:pt x="35" y="241"/>
                                </a:cubicBezTo>
                                <a:cubicBezTo>
                                  <a:pt x="38" y="241"/>
                                  <a:pt x="38" y="245"/>
                                  <a:pt x="41" y="247"/>
                                </a:cubicBezTo>
                                <a:cubicBezTo>
                                  <a:pt x="43" y="249"/>
                                  <a:pt x="46" y="249"/>
                                  <a:pt x="46" y="252"/>
                                </a:cubicBezTo>
                                <a:cubicBezTo>
                                  <a:pt x="46" y="254"/>
                                  <a:pt x="46" y="255"/>
                                  <a:pt x="46" y="256"/>
                                </a:cubicBezTo>
                                <a:cubicBezTo>
                                  <a:pt x="47" y="258"/>
                                  <a:pt x="49" y="258"/>
                                  <a:pt x="50" y="260"/>
                                </a:cubicBezTo>
                                <a:cubicBezTo>
                                  <a:pt x="52" y="261"/>
                                  <a:pt x="52" y="263"/>
                                  <a:pt x="52" y="265"/>
                                </a:cubicBezTo>
                                <a:cubicBezTo>
                                  <a:pt x="53" y="267"/>
                                  <a:pt x="53" y="268"/>
                                  <a:pt x="53" y="271"/>
                                </a:cubicBezTo>
                                <a:cubicBezTo>
                                  <a:pt x="53" y="276"/>
                                  <a:pt x="52" y="279"/>
                                  <a:pt x="51" y="284"/>
                                </a:cubicBezTo>
                                <a:cubicBezTo>
                                  <a:pt x="50" y="286"/>
                                  <a:pt x="49" y="288"/>
                                  <a:pt x="49" y="291"/>
                                </a:cubicBezTo>
                                <a:cubicBezTo>
                                  <a:pt x="49" y="295"/>
                                  <a:pt x="49" y="295"/>
                                  <a:pt x="49" y="295"/>
                                </a:cubicBezTo>
                                <a:cubicBezTo>
                                  <a:pt x="48" y="304"/>
                                  <a:pt x="48" y="304"/>
                                  <a:pt x="48" y="304"/>
                                </a:cubicBezTo>
                                <a:cubicBezTo>
                                  <a:pt x="48" y="308"/>
                                  <a:pt x="48" y="308"/>
                                  <a:pt x="48" y="308"/>
                                </a:cubicBezTo>
                                <a:cubicBezTo>
                                  <a:pt x="48" y="309"/>
                                  <a:pt x="48" y="309"/>
                                  <a:pt x="48" y="309"/>
                                </a:cubicBezTo>
                                <a:cubicBezTo>
                                  <a:pt x="50" y="308"/>
                                  <a:pt x="52" y="307"/>
                                  <a:pt x="53" y="305"/>
                                </a:cubicBezTo>
                                <a:cubicBezTo>
                                  <a:pt x="55" y="302"/>
                                  <a:pt x="55" y="299"/>
                                  <a:pt x="58" y="298"/>
                                </a:cubicBezTo>
                                <a:cubicBezTo>
                                  <a:pt x="60" y="302"/>
                                  <a:pt x="59" y="305"/>
                                  <a:pt x="60" y="310"/>
                                </a:cubicBezTo>
                                <a:cubicBezTo>
                                  <a:pt x="62" y="310"/>
                                  <a:pt x="62" y="310"/>
                                  <a:pt x="62" y="310"/>
                                </a:cubicBezTo>
                                <a:cubicBezTo>
                                  <a:pt x="65" y="310"/>
                                  <a:pt x="66" y="308"/>
                                  <a:pt x="67" y="306"/>
                                </a:cubicBezTo>
                                <a:cubicBezTo>
                                  <a:pt x="68" y="304"/>
                                  <a:pt x="67" y="301"/>
                                  <a:pt x="69" y="301"/>
                                </a:cubicBezTo>
                                <a:cubicBezTo>
                                  <a:pt x="70" y="301"/>
                                  <a:pt x="71" y="303"/>
                                  <a:pt x="72" y="304"/>
                                </a:cubicBezTo>
                                <a:cubicBezTo>
                                  <a:pt x="74" y="305"/>
                                  <a:pt x="75" y="306"/>
                                  <a:pt x="76" y="308"/>
                                </a:cubicBezTo>
                                <a:cubicBezTo>
                                  <a:pt x="76" y="309"/>
                                  <a:pt x="76" y="310"/>
                                  <a:pt x="77" y="310"/>
                                </a:cubicBezTo>
                                <a:cubicBezTo>
                                  <a:pt x="79" y="310"/>
                                  <a:pt x="79" y="308"/>
                                  <a:pt x="80" y="306"/>
                                </a:cubicBezTo>
                                <a:cubicBezTo>
                                  <a:pt x="81" y="304"/>
                                  <a:pt x="83" y="303"/>
                                  <a:pt x="85" y="301"/>
                                </a:cubicBezTo>
                                <a:cubicBezTo>
                                  <a:pt x="87" y="297"/>
                                  <a:pt x="89" y="295"/>
                                  <a:pt x="93" y="293"/>
                                </a:cubicBezTo>
                                <a:cubicBezTo>
                                  <a:pt x="94" y="292"/>
                                  <a:pt x="95" y="291"/>
                                  <a:pt x="96" y="289"/>
                                </a:cubicBezTo>
                                <a:cubicBezTo>
                                  <a:pt x="97" y="288"/>
                                  <a:pt x="97" y="287"/>
                                  <a:pt x="98" y="287"/>
                                </a:cubicBezTo>
                                <a:cubicBezTo>
                                  <a:pt x="99" y="286"/>
                                  <a:pt x="100" y="287"/>
                                  <a:pt x="100" y="286"/>
                                </a:cubicBezTo>
                                <a:cubicBezTo>
                                  <a:pt x="104" y="284"/>
                                  <a:pt x="105" y="281"/>
                                  <a:pt x="105" y="277"/>
                                </a:cubicBezTo>
                                <a:cubicBezTo>
                                  <a:pt x="105" y="272"/>
                                  <a:pt x="105" y="272"/>
                                  <a:pt x="105" y="272"/>
                                </a:cubicBezTo>
                                <a:cubicBezTo>
                                  <a:pt x="107" y="273"/>
                                  <a:pt x="107" y="274"/>
                                  <a:pt x="108" y="275"/>
                                </a:cubicBezTo>
                                <a:cubicBezTo>
                                  <a:pt x="109" y="278"/>
                                  <a:pt x="111" y="279"/>
                                  <a:pt x="112" y="282"/>
                                </a:cubicBezTo>
                                <a:cubicBezTo>
                                  <a:pt x="113" y="285"/>
                                  <a:pt x="114" y="287"/>
                                  <a:pt x="116" y="289"/>
                                </a:cubicBezTo>
                                <a:cubicBezTo>
                                  <a:pt x="118" y="292"/>
                                  <a:pt x="120" y="294"/>
                                  <a:pt x="124" y="294"/>
                                </a:cubicBezTo>
                                <a:cubicBezTo>
                                  <a:pt x="124" y="294"/>
                                  <a:pt x="125" y="294"/>
                                  <a:pt x="125" y="294"/>
                                </a:cubicBezTo>
                                <a:cubicBezTo>
                                  <a:pt x="125" y="301"/>
                                  <a:pt x="127" y="306"/>
                                  <a:pt x="129" y="314"/>
                                </a:cubicBezTo>
                                <a:cubicBezTo>
                                  <a:pt x="130" y="318"/>
                                  <a:pt x="130" y="320"/>
                                  <a:pt x="133" y="324"/>
                                </a:cubicBezTo>
                                <a:cubicBezTo>
                                  <a:pt x="134" y="326"/>
                                  <a:pt x="137" y="327"/>
                                  <a:pt x="137" y="329"/>
                                </a:cubicBezTo>
                                <a:cubicBezTo>
                                  <a:pt x="137" y="330"/>
                                  <a:pt x="137" y="331"/>
                                  <a:pt x="137" y="332"/>
                                </a:cubicBezTo>
                                <a:cubicBezTo>
                                  <a:pt x="137" y="336"/>
                                  <a:pt x="140" y="337"/>
                                  <a:pt x="142" y="340"/>
                                </a:cubicBezTo>
                                <a:cubicBezTo>
                                  <a:pt x="144" y="344"/>
                                  <a:pt x="145" y="347"/>
                                  <a:pt x="148" y="350"/>
                                </a:cubicBezTo>
                                <a:cubicBezTo>
                                  <a:pt x="150" y="353"/>
                                  <a:pt x="152" y="355"/>
                                  <a:pt x="153" y="358"/>
                                </a:cubicBezTo>
                                <a:cubicBezTo>
                                  <a:pt x="154" y="361"/>
                                  <a:pt x="155" y="362"/>
                                  <a:pt x="156" y="364"/>
                                </a:cubicBezTo>
                                <a:cubicBezTo>
                                  <a:pt x="156" y="366"/>
                                  <a:pt x="157" y="368"/>
                                  <a:pt x="159" y="370"/>
                                </a:cubicBezTo>
                                <a:cubicBezTo>
                                  <a:pt x="162" y="376"/>
                                  <a:pt x="163" y="379"/>
                                  <a:pt x="163" y="386"/>
                                </a:cubicBezTo>
                                <a:cubicBezTo>
                                  <a:pt x="164" y="387"/>
                                  <a:pt x="164" y="388"/>
                                  <a:pt x="164" y="390"/>
                                </a:cubicBezTo>
                                <a:cubicBezTo>
                                  <a:pt x="164" y="397"/>
                                  <a:pt x="164" y="397"/>
                                  <a:pt x="164" y="397"/>
                                </a:cubicBezTo>
                                <a:cubicBezTo>
                                  <a:pt x="164" y="398"/>
                                  <a:pt x="164" y="398"/>
                                  <a:pt x="164" y="399"/>
                                </a:cubicBezTo>
                                <a:cubicBezTo>
                                  <a:pt x="164" y="401"/>
                                  <a:pt x="164" y="403"/>
                                  <a:pt x="164" y="405"/>
                                </a:cubicBezTo>
                                <a:cubicBezTo>
                                  <a:pt x="164" y="411"/>
                                  <a:pt x="163" y="415"/>
                                  <a:pt x="162" y="421"/>
                                </a:cubicBezTo>
                                <a:cubicBezTo>
                                  <a:pt x="162" y="422"/>
                                  <a:pt x="161" y="423"/>
                                  <a:pt x="161" y="425"/>
                                </a:cubicBezTo>
                                <a:cubicBezTo>
                                  <a:pt x="160" y="428"/>
                                  <a:pt x="159" y="430"/>
                                  <a:pt x="159" y="434"/>
                                </a:cubicBezTo>
                                <a:cubicBezTo>
                                  <a:pt x="159" y="435"/>
                                  <a:pt x="160" y="435"/>
                                  <a:pt x="160" y="436"/>
                                </a:cubicBezTo>
                                <a:cubicBezTo>
                                  <a:pt x="161" y="437"/>
                                  <a:pt x="162" y="437"/>
                                  <a:pt x="162" y="438"/>
                                </a:cubicBezTo>
                                <a:cubicBezTo>
                                  <a:pt x="162" y="438"/>
                                  <a:pt x="162" y="439"/>
                                  <a:pt x="162" y="439"/>
                                </a:cubicBezTo>
                                <a:cubicBezTo>
                                  <a:pt x="162" y="439"/>
                                  <a:pt x="162" y="439"/>
                                  <a:pt x="162" y="439"/>
                                </a:cubicBezTo>
                                <a:cubicBezTo>
                                  <a:pt x="164" y="437"/>
                                  <a:pt x="166" y="436"/>
                                  <a:pt x="169" y="434"/>
                                </a:cubicBezTo>
                                <a:cubicBezTo>
                                  <a:pt x="171" y="432"/>
                                  <a:pt x="170" y="429"/>
                                  <a:pt x="171" y="426"/>
                                </a:cubicBezTo>
                                <a:cubicBezTo>
                                  <a:pt x="173" y="419"/>
                                  <a:pt x="174" y="415"/>
                                  <a:pt x="177" y="409"/>
                                </a:cubicBezTo>
                                <a:cubicBezTo>
                                  <a:pt x="179" y="404"/>
                                  <a:pt x="183" y="402"/>
                                  <a:pt x="183" y="397"/>
                                </a:cubicBezTo>
                                <a:cubicBezTo>
                                  <a:pt x="183" y="390"/>
                                  <a:pt x="181" y="386"/>
                                  <a:pt x="178" y="379"/>
                                </a:cubicBezTo>
                                <a:cubicBezTo>
                                  <a:pt x="175" y="370"/>
                                  <a:pt x="173" y="364"/>
                                  <a:pt x="171" y="354"/>
                                </a:cubicBezTo>
                                <a:cubicBezTo>
                                  <a:pt x="170" y="349"/>
                                  <a:pt x="166" y="347"/>
                                  <a:pt x="162" y="343"/>
                                </a:cubicBezTo>
                                <a:cubicBezTo>
                                  <a:pt x="159" y="341"/>
                                  <a:pt x="159" y="338"/>
                                  <a:pt x="158" y="335"/>
                                </a:cubicBezTo>
                                <a:cubicBezTo>
                                  <a:pt x="156" y="332"/>
                                  <a:pt x="152" y="333"/>
                                  <a:pt x="149" y="330"/>
                                </a:cubicBezTo>
                                <a:cubicBezTo>
                                  <a:pt x="147" y="327"/>
                                  <a:pt x="149" y="324"/>
                                  <a:pt x="148" y="321"/>
                                </a:cubicBezTo>
                                <a:cubicBezTo>
                                  <a:pt x="147" y="319"/>
                                  <a:pt x="145" y="318"/>
                                  <a:pt x="143" y="316"/>
                                </a:cubicBezTo>
                                <a:cubicBezTo>
                                  <a:pt x="148" y="315"/>
                                  <a:pt x="151" y="312"/>
                                  <a:pt x="154" y="307"/>
                                </a:cubicBezTo>
                                <a:cubicBezTo>
                                  <a:pt x="155" y="305"/>
                                  <a:pt x="157" y="304"/>
                                  <a:pt x="157" y="301"/>
                                </a:cubicBezTo>
                                <a:cubicBezTo>
                                  <a:pt x="157" y="293"/>
                                  <a:pt x="155" y="289"/>
                                  <a:pt x="153" y="281"/>
                                </a:cubicBezTo>
                                <a:cubicBezTo>
                                  <a:pt x="152" y="279"/>
                                  <a:pt x="149" y="279"/>
                                  <a:pt x="147" y="277"/>
                                </a:cubicBezTo>
                                <a:cubicBezTo>
                                  <a:pt x="146" y="275"/>
                                  <a:pt x="147" y="273"/>
                                  <a:pt x="146" y="270"/>
                                </a:cubicBezTo>
                                <a:cubicBezTo>
                                  <a:pt x="144" y="267"/>
                                  <a:pt x="143" y="264"/>
                                  <a:pt x="140" y="262"/>
                                </a:cubicBezTo>
                                <a:cubicBezTo>
                                  <a:pt x="132" y="256"/>
                                  <a:pt x="127" y="252"/>
                                  <a:pt x="124" y="243"/>
                                </a:cubicBezTo>
                                <a:cubicBezTo>
                                  <a:pt x="126" y="243"/>
                                  <a:pt x="127" y="243"/>
                                  <a:pt x="129" y="242"/>
                                </a:cubicBezTo>
                                <a:cubicBezTo>
                                  <a:pt x="131" y="241"/>
                                  <a:pt x="129" y="238"/>
                                  <a:pt x="129" y="235"/>
                                </a:cubicBezTo>
                                <a:cubicBezTo>
                                  <a:pt x="129" y="229"/>
                                  <a:pt x="127" y="226"/>
                                  <a:pt x="127" y="221"/>
                                </a:cubicBezTo>
                                <a:cubicBezTo>
                                  <a:pt x="127" y="218"/>
                                  <a:pt x="129" y="217"/>
                                  <a:pt x="130" y="214"/>
                                </a:cubicBezTo>
                                <a:cubicBezTo>
                                  <a:pt x="130" y="212"/>
                                  <a:pt x="128" y="210"/>
                                  <a:pt x="130" y="209"/>
                                </a:cubicBezTo>
                                <a:cubicBezTo>
                                  <a:pt x="134" y="204"/>
                                  <a:pt x="140" y="207"/>
                                  <a:pt x="146" y="206"/>
                                </a:cubicBezTo>
                                <a:cubicBezTo>
                                  <a:pt x="151" y="205"/>
                                  <a:pt x="153" y="199"/>
                                  <a:pt x="153" y="193"/>
                                </a:cubicBezTo>
                                <a:cubicBezTo>
                                  <a:pt x="154" y="193"/>
                                  <a:pt x="155" y="193"/>
                                  <a:pt x="156" y="193"/>
                                </a:cubicBezTo>
                                <a:cubicBezTo>
                                  <a:pt x="158" y="193"/>
                                  <a:pt x="158" y="195"/>
                                  <a:pt x="160" y="195"/>
                                </a:cubicBezTo>
                                <a:cubicBezTo>
                                  <a:pt x="163" y="195"/>
                                  <a:pt x="163" y="191"/>
                                  <a:pt x="165" y="189"/>
                                </a:cubicBezTo>
                                <a:cubicBezTo>
                                  <a:pt x="166" y="189"/>
                                  <a:pt x="167" y="189"/>
                                  <a:pt x="168" y="189"/>
                                </a:cubicBezTo>
                                <a:cubicBezTo>
                                  <a:pt x="170" y="188"/>
                                  <a:pt x="171" y="187"/>
                                  <a:pt x="174" y="186"/>
                                </a:cubicBezTo>
                                <a:cubicBezTo>
                                  <a:pt x="174" y="186"/>
                                  <a:pt x="174" y="186"/>
                                  <a:pt x="174" y="186"/>
                                </a:cubicBezTo>
                                <a:cubicBezTo>
                                  <a:pt x="173" y="184"/>
                                  <a:pt x="173" y="182"/>
                                  <a:pt x="173" y="180"/>
                                </a:cubicBezTo>
                                <a:cubicBezTo>
                                  <a:pt x="173" y="174"/>
                                  <a:pt x="179" y="173"/>
                                  <a:pt x="182" y="169"/>
                                </a:cubicBezTo>
                                <a:cubicBezTo>
                                  <a:pt x="185" y="165"/>
                                  <a:pt x="184" y="162"/>
                                  <a:pt x="186" y="158"/>
                                </a:cubicBezTo>
                                <a:cubicBezTo>
                                  <a:pt x="186" y="158"/>
                                  <a:pt x="187" y="159"/>
                                  <a:pt x="188" y="159"/>
                                </a:cubicBezTo>
                                <a:cubicBezTo>
                                  <a:pt x="191" y="159"/>
                                  <a:pt x="192" y="155"/>
                                  <a:pt x="192" y="152"/>
                                </a:cubicBezTo>
                                <a:cubicBezTo>
                                  <a:pt x="192" y="152"/>
                                  <a:pt x="192" y="152"/>
                                  <a:pt x="192" y="152"/>
                                </a:cubicBezTo>
                                <a:cubicBezTo>
                                  <a:pt x="191" y="152"/>
                                  <a:pt x="191" y="153"/>
                                  <a:pt x="191" y="153"/>
                                </a:cubicBezTo>
                                <a:cubicBezTo>
                                  <a:pt x="187" y="153"/>
                                  <a:pt x="185" y="152"/>
                                  <a:pt x="182" y="152"/>
                                </a:cubicBezTo>
                                <a:cubicBezTo>
                                  <a:pt x="179" y="152"/>
                                  <a:pt x="178" y="151"/>
                                  <a:pt x="176" y="152"/>
                                </a:cubicBezTo>
                                <a:cubicBezTo>
                                  <a:pt x="174" y="153"/>
                                  <a:pt x="174" y="154"/>
                                  <a:pt x="172" y="154"/>
                                </a:cubicBezTo>
                                <a:cubicBezTo>
                                  <a:pt x="167" y="154"/>
                                  <a:pt x="165" y="150"/>
                                  <a:pt x="164" y="145"/>
                                </a:cubicBezTo>
                                <a:cubicBezTo>
                                  <a:pt x="162" y="146"/>
                                  <a:pt x="161" y="147"/>
                                  <a:pt x="158" y="147"/>
                                </a:cubicBezTo>
                                <a:cubicBezTo>
                                  <a:pt x="156" y="147"/>
                                  <a:pt x="156" y="145"/>
                                  <a:pt x="155" y="143"/>
                                </a:cubicBezTo>
                                <a:cubicBezTo>
                                  <a:pt x="153" y="139"/>
                                  <a:pt x="153" y="136"/>
                                  <a:pt x="153" y="132"/>
                                </a:cubicBezTo>
                                <a:cubicBezTo>
                                  <a:pt x="153" y="127"/>
                                  <a:pt x="155" y="124"/>
                                  <a:pt x="153" y="120"/>
                                </a:cubicBezTo>
                                <a:cubicBezTo>
                                  <a:pt x="150" y="118"/>
                                  <a:pt x="148" y="118"/>
                                  <a:pt x="145" y="116"/>
                                </a:cubicBezTo>
                                <a:cubicBezTo>
                                  <a:pt x="142" y="113"/>
                                  <a:pt x="142" y="110"/>
                                  <a:pt x="139" y="107"/>
                                </a:cubicBezTo>
                                <a:cubicBezTo>
                                  <a:pt x="134" y="103"/>
                                  <a:pt x="129" y="104"/>
                                  <a:pt x="122" y="102"/>
                                </a:cubicBezTo>
                                <a:cubicBezTo>
                                  <a:pt x="119" y="100"/>
                                  <a:pt x="119" y="97"/>
                                  <a:pt x="119" y="93"/>
                                </a:cubicBezTo>
                                <a:cubicBezTo>
                                  <a:pt x="118" y="91"/>
                                  <a:pt x="118" y="90"/>
                                  <a:pt x="118" y="89"/>
                                </a:cubicBezTo>
                                <a:cubicBezTo>
                                  <a:pt x="118" y="83"/>
                                  <a:pt x="120" y="80"/>
                                  <a:pt x="122" y="74"/>
                                </a:cubicBezTo>
                                <a:cubicBezTo>
                                  <a:pt x="124" y="71"/>
                                  <a:pt x="124" y="68"/>
                                  <a:pt x="125" y="64"/>
                                </a:cubicBezTo>
                                <a:cubicBezTo>
                                  <a:pt x="128" y="57"/>
                                  <a:pt x="130" y="53"/>
                                  <a:pt x="130" y="45"/>
                                </a:cubicBezTo>
                                <a:cubicBezTo>
                                  <a:pt x="130" y="38"/>
                                  <a:pt x="130" y="38"/>
                                  <a:pt x="130" y="38"/>
                                </a:cubicBezTo>
                                <a:cubicBezTo>
                                  <a:pt x="130" y="29"/>
                                  <a:pt x="123" y="26"/>
                                  <a:pt x="119" y="19"/>
                                </a:cubicBezTo>
                                <a:cubicBezTo>
                                  <a:pt x="116" y="15"/>
                                  <a:pt x="115" y="13"/>
                                  <a:pt x="115" y="9"/>
                                </a:cubicBezTo>
                                <a:cubicBezTo>
                                  <a:pt x="115" y="4"/>
                                  <a:pt x="113" y="0"/>
                                  <a:pt x="109" y="0"/>
                                </a:cubicBezTo>
                                <a:cubicBezTo>
                                  <a:pt x="102" y="0"/>
                                  <a:pt x="101" y="7"/>
                                  <a:pt x="95" y="10"/>
                                </a:cubicBezTo>
                                <a:cubicBezTo>
                                  <a:pt x="95" y="10"/>
                                  <a:pt x="95" y="10"/>
                                  <a:pt x="95" y="10"/>
                                </a:cubicBezTo>
                                <a:cubicBezTo>
                                  <a:pt x="93" y="14"/>
                                  <a:pt x="92" y="17"/>
                                  <a:pt x="89" y="20"/>
                                </a:cubicBezTo>
                                <a:cubicBezTo>
                                  <a:pt x="87" y="22"/>
                                  <a:pt x="85" y="21"/>
                                  <a:pt x="83" y="23"/>
                                </a:cubicBezTo>
                                <a:cubicBezTo>
                                  <a:pt x="85" y="27"/>
                                  <a:pt x="87" y="28"/>
                                  <a:pt x="91" y="31"/>
                                </a:cubicBezTo>
                                <a:cubicBezTo>
                                  <a:pt x="91" y="32"/>
                                  <a:pt x="93" y="32"/>
                                  <a:pt x="93" y="33"/>
                                </a:cubicBezTo>
                                <a:cubicBezTo>
                                  <a:pt x="93" y="34"/>
                                  <a:pt x="93" y="35"/>
                                  <a:pt x="93" y="36"/>
                                </a:cubicBezTo>
                                <a:cubicBezTo>
                                  <a:pt x="84" y="36"/>
                                  <a:pt x="84" y="36"/>
                                  <a:pt x="84" y="36"/>
                                </a:cubicBezTo>
                                <a:cubicBezTo>
                                  <a:pt x="82" y="36"/>
                                  <a:pt x="80" y="35"/>
                                  <a:pt x="78" y="35"/>
                                </a:cubicBezTo>
                                <a:cubicBezTo>
                                  <a:pt x="71" y="35"/>
                                  <a:pt x="64" y="36"/>
                                  <a:pt x="61" y="42"/>
                                </a:cubicBezTo>
                                <a:cubicBezTo>
                                  <a:pt x="60" y="45"/>
                                  <a:pt x="60" y="47"/>
                                  <a:pt x="60" y="50"/>
                                </a:cubicBezTo>
                                <a:cubicBezTo>
                                  <a:pt x="56" y="50"/>
                                  <a:pt x="53" y="52"/>
                                  <a:pt x="52" y="56"/>
                                </a:cubicBezTo>
                                <a:cubicBezTo>
                                  <a:pt x="49" y="55"/>
                                  <a:pt x="47" y="57"/>
                                  <a:pt x="45" y="58"/>
                                </a:cubicBezTo>
                                <a:cubicBezTo>
                                  <a:pt x="44" y="62"/>
                                  <a:pt x="44" y="64"/>
                                  <a:pt x="42" y="68"/>
                                </a:cubicBezTo>
                                <a:cubicBezTo>
                                  <a:pt x="42" y="70"/>
                                  <a:pt x="42" y="73"/>
                                  <a:pt x="40" y="74"/>
                                </a:cubicBezTo>
                                <a:cubicBezTo>
                                  <a:pt x="39" y="75"/>
                                  <a:pt x="38" y="74"/>
                                  <a:pt x="37" y="74"/>
                                </a:cubicBezTo>
                                <a:cubicBezTo>
                                  <a:pt x="34" y="75"/>
                                  <a:pt x="34" y="79"/>
                                  <a:pt x="34" y="82"/>
                                </a:cubicBezTo>
                                <a:cubicBezTo>
                                  <a:pt x="34" y="89"/>
                                  <a:pt x="34" y="89"/>
                                  <a:pt x="34" y="89"/>
                                </a:cubicBezTo>
                                <a:cubicBezTo>
                                  <a:pt x="34" y="91"/>
                                  <a:pt x="36" y="91"/>
                                  <a:pt x="36" y="92"/>
                                </a:cubicBezTo>
                                <a:cubicBezTo>
                                  <a:pt x="36" y="99"/>
                                  <a:pt x="36" y="102"/>
                                  <a:pt x="34" y="108"/>
                                </a:cubicBezTo>
                                <a:cubicBezTo>
                                  <a:pt x="33" y="112"/>
                                  <a:pt x="33" y="115"/>
                                  <a:pt x="32" y="119"/>
                                </a:cubicBezTo>
                                <a:cubicBezTo>
                                  <a:pt x="31" y="121"/>
                                  <a:pt x="31" y="125"/>
                                  <a:pt x="28" y="125"/>
                                </a:cubicBezTo>
                                <a:cubicBezTo>
                                  <a:pt x="25" y="125"/>
                                  <a:pt x="24" y="122"/>
                                  <a:pt x="21" y="122"/>
                                </a:cubicBezTo>
                                <a:cubicBezTo>
                                  <a:pt x="16" y="122"/>
                                  <a:pt x="15" y="129"/>
                                  <a:pt x="15" y="135"/>
                                </a:cubicBezTo>
                                <a:cubicBezTo>
                                  <a:pt x="15" y="138"/>
                                  <a:pt x="16" y="140"/>
                                  <a:pt x="16" y="144"/>
                                </a:cubicBezTo>
                                <a:cubicBezTo>
                                  <a:pt x="16" y="147"/>
                                  <a:pt x="13" y="149"/>
                                  <a:pt x="13" y="152"/>
                                </a:cubicBezTo>
                                <a:cubicBezTo>
                                  <a:pt x="13" y="160"/>
                                  <a:pt x="13" y="160"/>
                                  <a:pt x="13" y="160"/>
                                </a:cubicBezTo>
                                <a:cubicBezTo>
                                  <a:pt x="13" y="161"/>
                                  <a:pt x="14" y="161"/>
                                  <a:pt x="14" y="162"/>
                                </a:cubicBezTo>
                                <a:cubicBezTo>
                                  <a:pt x="14" y="165"/>
                                  <a:pt x="13" y="167"/>
                                  <a:pt x="13" y="170"/>
                                </a:cubicBezTo>
                                <a:cubicBezTo>
                                  <a:pt x="10" y="170"/>
                                  <a:pt x="8" y="171"/>
                                  <a:pt x="6" y="171"/>
                                </a:cubicBezTo>
                                <a:cubicBezTo>
                                  <a:pt x="3" y="171"/>
                                  <a:pt x="3" y="171"/>
                                  <a:pt x="3" y="171"/>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99" name="Freeform 36"/>
                          <p:cNvSpPr>
                            <a:spLocks/>
                          </p:cNvSpPr>
                          <p:nvPr/>
                        </p:nvSpPr>
                        <p:spPr bwMode="auto">
                          <a:xfrm>
                            <a:off x="6419537" y="3414899"/>
                            <a:ext cx="228596" cy="301631"/>
                          </a:xfrm>
                          <a:custGeom>
                            <a:avLst/>
                            <a:gdLst>
                              <a:gd name="T0" fmla="*/ 111 w 112"/>
                              <a:gd name="T1" fmla="*/ 147 h 148"/>
                              <a:gd name="T2" fmla="*/ 101 w 112"/>
                              <a:gd name="T3" fmla="*/ 135 h 148"/>
                              <a:gd name="T4" fmla="*/ 90 w 112"/>
                              <a:gd name="T5" fmla="*/ 109 h 148"/>
                              <a:gd name="T6" fmla="*/ 84 w 112"/>
                              <a:gd name="T7" fmla="*/ 97 h 148"/>
                              <a:gd name="T8" fmla="*/ 73 w 112"/>
                              <a:gd name="T9" fmla="*/ 91 h 148"/>
                              <a:gd name="T10" fmla="*/ 63 w 112"/>
                              <a:gd name="T11" fmla="*/ 93 h 148"/>
                              <a:gd name="T12" fmla="*/ 65 w 112"/>
                              <a:gd name="T13" fmla="*/ 102 h 148"/>
                              <a:gd name="T14" fmla="*/ 58 w 112"/>
                              <a:gd name="T15" fmla="*/ 108 h 148"/>
                              <a:gd name="T16" fmla="*/ 53 w 112"/>
                              <a:gd name="T17" fmla="*/ 105 h 148"/>
                              <a:gd name="T18" fmla="*/ 45 w 112"/>
                              <a:gd name="T19" fmla="*/ 112 h 148"/>
                              <a:gd name="T20" fmla="*/ 38 w 112"/>
                              <a:gd name="T21" fmla="*/ 115 h 148"/>
                              <a:gd name="T22" fmla="*/ 36 w 112"/>
                              <a:gd name="T23" fmla="*/ 117 h 148"/>
                              <a:gd name="T24" fmla="*/ 18 w 112"/>
                              <a:gd name="T25" fmla="*/ 81 h 148"/>
                              <a:gd name="T26" fmla="*/ 2 w 112"/>
                              <a:gd name="T27" fmla="*/ 51 h 148"/>
                              <a:gd name="T28" fmla="*/ 0 w 112"/>
                              <a:gd name="T29" fmla="*/ 43 h 148"/>
                              <a:gd name="T30" fmla="*/ 2 w 112"/>
                              <a:gd name="T31" fmla="*/ 17 h 148"/>
                              <a:gd name="T32" fmla="*/ 6 w 112"/>
                              <a:gd name="T33" fmla="*/ 10 h 148"/>
                              <a:gd name="T34" fmla="*/ 11 w 112"/>
                              <a:gd name="T35" fmla="*/ 0 h 148"/>
                              <a:gd name="T36" fmla="*/ 23 w 112"/>
                              <a:gd name="T37" fmla="*/ 9 h 148"/>
                              <a:gd name="T38" fmla="*/ 36 w 112"/>
                              <a:gd name="T39" fmla="*/ 9 h 148"/>
                              <a:gd name="T40" fmla="*/ 40 w 112"/>
                              <a:gd name="T41" fmla="*/ 19 h 148"/>
                              <a:gd name="T42" fmla="*/ 43 w 112"/>
                              <a:gd name="T43" fmla="*/ 34 h 148"/>
                              <a:gd name="T44" fmla="*/ 73 w 112"/>
                              <a:gd name="T45" fmla="*/ 36 h 148"/>
                              <a:gd name="T46" fmla="*/ 86 w 112"/>
                              <a:gd name="T47" fmla="*/ 32 h 148"/>
                              <a:gd name="T48" fmla="*/ 101 w 112"/>
                              <a:gd name="T49" fmla="*/ 33 h 148"/>
                              <a:gd name="T50" fmla="*/ 85 w 112"/>
                              <a:gd name="T51" fmla="*/ 54 h 148"/>
                              <a:gd name="T52" fmla="*/ 81 w 112"/>
                              <a:gd name="T53" fmla="*/ 80 h 148"/>
                              <a:gd name="T54" fmla="*/ 86 w 112"/>
                              <a:gd name="T55" fmla="*/ 86 h 148"/>
                              <a:gd name="T56" fmla="*/ 96 w 112"/>
                              <a:gd name="T57" fmla="*/ 68 h 148"/>
                              <a:gd name="T58" fmla="*/ 95 w 112"/>
                              <a:gd name="T59" fmla="*/ 63 h 148"/>
                              <a:gd name="T60" fmla="*/ 101 w 112"/>
                              <a:gd name="T61" fmla="*/ 61 h 148"/>
                              <a:gd name="T62" fmla="*/ 105 w 112"/>
                              <a:gd name="T63" fmla="*/ 83 h 148"/>
                              <a:gd name="T64" fmla="*/ 105 w 112"/>
                              <a:gd name="T65" fmla="*/ 92 h 148"/>
                              <a:gd name="T66" fmla="*/ 109 w 112"/>
                              <a:gd name="T67" fmla="*/ 109 h 148"/>
                              <a:gd name="T68" fmla="*/ 106 w 112"/>
                              <a:gd name="T69" fmla="*/ 13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2" h="148">
                                <a:moveTo>
                                  <a:pt x="111" y="148"/>
                                </a:moveTo>
                                <a:cubicBezTo>
                                  <a:pt x="111" y="148"/>
                                  <a:pt x="111" y="148"/>
                                  <a:pt x="111" y="147"/>
                                </a:cubicBezTo>
                                <a:cubicBezTo>
                                  <a:pt x="109" y="145"/>
                                  <a:pt x="107" y="145"/>
                                  <a:pt x="105" y="143"/>
                                </a:cubicBezTo>
                                <a:cubicBezTo>
                                  <a:pt x="103" y="140"/>
                                  <a:pt x="102" y="138"/>
                                  <a:pt x="101" y="135"/>
                                </a:cubicBezTo>
                                <a:cubicBezTo>
                                  <a:pt x="98" y="129"/>
                                  <a:pt x="96" y="126"/>
                                  <a:pt x="95" y="120"/>
                                </a:cubicBezTo>
                                <a:cubicBezTo>
                                  <a:pt x="94" y="115"/>
                                  <a:pt x="92" y="113"/>
                                  <a:pt x="90" y="109"/>
                                </a:cubicBezTo>
                                <a:cubicBezTo>
                                  <a:pt x="89" y="107"/>
                                  <a:pt x="88" y="105"/>
                                  <a:pt x="87" y="103"/>
                                </a:cubicBezTo>
                                <a:cubicBezTo>
                                  <a:pt x="86" y="100"/>
                                  <a:pt x="86" y="99"/>
                                  <a:pt x="84" y="97"/>
                                </a:cubicBezTo>
                                <a:cubicBezTo>
                                  <a:pt x="83" y="95"/>
                                  <a:pt x="82" y="94"/>
                                  <a:pt x="80" y="94"/>
                                </a:cubicBezTo>
                                <a:cubicBezTo>
                                  <a:pt x="77" y="93"/>
                                  <a:pt x="76" y="92"/>
                                  <a:pt x="73" y="91"/>
                                </a:cubicBezTo>
                                <a:cubicBezTo>
                                  <a:pt x="70" y="91"/>
                                  <a:pt x="68" y="91"/>
                                  <a:pt x="65" y="89"/>
                                </a:cubicBezTo>
                                <a:cubicBezTo>
                                  <a:pt x="58" y="81"/>
                                  <a:pt x="63" y="85"/>
                                  <a:pt x="63" y="93"/>
                                </a:cubicBezTo>
                                <a:cubicBezTo>
                                  <a:pt x="63" y="97"/>
                                  <a:pt x="63" y="97"/>
                                  <a:pt x="63" y="97"/>
                                </a:cubicBezTo>
                                <a:cubicBezTo>
                                  <a:pt x="63" y="99"/>
                                  <a:pt x="65" y="100"/>
                                  <a:pt x="65" y="102"/>
                                </a:cubicBezTo>
                                <a:cubicBezTo>
                                  <a:pt x="65" y="104"/>
                                  <a:pt x="61" y="105"/>
                                  <a:pt x="59" y="106"/>
                                </a:cubicBezTo>
                                <a:cubicBezTo>
                                  <a:pt x="59" y="107"/>
                                  <a:pt x="59" y="108"/>
                                  <a:pt x="58" y="108"/>
                                </a:cubicBezTo>
                                <a:cubicBezTo>
                                  <a:pt x="56" y="108"/>
                                  <a:pt x="55" y="106"/>
                                  <a:pt x="54" y="105"/>
                                </a:cubicBezTo>
                                <a:cubicBezTo>
                                  <a:pt x="53" y="105"/>
                                  <a:pt x="53" y="105"/>
                                  <a:pt x="53" y="105"/>
                                </a:cubicBezTo>
                                <a:cubicBezTo>
                                  <a:pt x="52" y="109"/>
                                  <a:pt x="52" y="111"/>
                                  <a:pt x="50" y="115"/>
                                </a:cubicBezTo>
                                <a:cubicBezTo>
                                  <a:pt x="48" y="114"/>
                                  <a:pt x="47" y="112"/>
                                  <a:pt x="45" y="112"/>
                                </a:cubicBezTo>
                                <a:cubicBezTo>
                                  <a:pt x="45" y="112"/>
                                  <a:pt x="45" y="112"/>
                                  <a:pt x="44" y="112"/>
                                </a:cubicBezTo>
                                <a:cubicBezTo>
                                  <a:pt x="42" y="113"/>
                                  <a:pt x="40" y="114"/>
                                  <a:pt x="38" y="115"/>
                                </a:cubicBezTo>
                                <a:cubicBezTo>
                                  <a:pt x="38" y="116"/>
                                  <a:pt x="37" y="116"/>
                                  <a:pt x="36" y="117"/>
                                </a:cubicBezTo>
                                <a:cubicBezTo>
                                  <a:pt x="36" y="117"/>
                                  <a:pt x="36" y="117"/>
                                  <a:pt x="36" y="117"/>
                                </a:cubicBezTo>
                                <a:cubicBezTo>
                                  <a:pt x="31" y="108"/>
                                  <a:pt x="32" y="100"/>
                                  <a:pt x="27" y="90"/>
                                </a:cubicBezTo>
                                <a:cubicBezTo>
                                  <a:pt x="25" y="86"/>
                                  <a:pt x="21" y="85"/>
                                  <a:pt x="18" y="81"/>
                                </a:cubicBezTo>
                                <a:cubicBezTo>
                                  <a:pt x="13" y="74"/>
                                  <a:pt x="16" y="67"/>
                                  <a:pt x="10" y="63"/>
                                </a:cubicBezTo>
                                <a:cubicBezTo>
                                  <a:pt x="6" y="59"/>
                                  <a:pt x="5" y="56"/>
                                  <a:pt x="2" y="51"/>
                                </a:cubicBezTo>
                                <a:cubicBezTo>
                                  <a:pt x="1" y="49"/>
                                  <a:pt x="0" y="48"/>
                                  <a:pt x="0" y="45"/>
                                </a:cubicBezTo>
                                <a:cubicBezTo>
                                  <a:pt x="0" y="43"/>
                                  <a:pt x="0" y="43"/>
                                  <a:pt x="0" y="43"/>
                                </a:cubicBezTo>
                                <a:cubicBezTo>
                                  <a:pt x="5" y="42"/>
                                  <a:pt x="10" y="40"/>
                                  <a:pt x="10" y="35"/>
                                </a:cubicBezTo>
                                <a:cubicBezTo>
                                  <a:pt x="10" y="28"/>
                                  <a:pt x="2" y="25"/>
                                  <a:pt x="2" y="17"/>
                                </a:cubicBezTo>
                                <a:cubicBezTo>
                                  <a:pt x="2" y="16"/>
                                  <a:pt x="4" y="17"/>
                                  <a:pt x="4" y="16"/>
                                </a:cubicBezTo>
                                <a:cubicBezTo>
                                  <a:pt x="5" y="14"/>
                                  <a:pt x="5" y="12"/>
                                  <a:pt x="6" y="10"/>
                                </a:cubicBezTo>
                                <a:cubicBezTo>
                                  <a:pt x="6" y="9"/>
                                  <a:pt x="8" y="9"/>
                                  <a:pt x="8" y="9"/>
                                </a:cubicBezTo>
                                <a:cubicBezTo>
                                  <a:pt x="10" y="6"/>
                                  <a:pt x="8" y="0"/>
                                  <a:pt x="11" y="0"/>
                                </a:cubicBezTo>
                                <a:cubicBezTo>
                                  <a:pt x="13" y="0"/>
                                  <a:pt x="13" y="2"/>
                                  <a:pt x="14" y="2"/>
                                </a:cubicBezTo>
                                <a:cubicBezTo>
                                  <a:pt x="17" y="5"/>
                                  <a:pt x="20" y="6"/>
                                  <a:pt x="23" y="9"/>
                                </a:cubicBezTo>
                                <a:cubicBezTo>
                                  <a:pt x="25" y="10"/>
                                  <a:pt x="26" y="14"/>
                                  <a:pt x="29" y="14"/>
                                </a:cubicBezTo>
                                <a:cubicBezTo>
                                  <a:pt x="32" y="14"/>
                                  <a:pt x="33" y="9"/>
                                  <a:pt x="36" y="9"/>
                                </a:cubicBezTo>
                                <a:cubicBezTo>
                                  <a:pt x="38" y="9"/>
                                  <a:pt x="38" y="11"/>
                                  <a:pt x="39" y="13"/>
                                </a:cubicBezTo>
                                <a:cubicBezTo>
                                  <a:pt x="39" y="15"/>
                                  <a:pt x="39" y="17"/>
                                  <a:pt x="40" y="19"/>
                                </a:cubicBezTo>
                                <a:cubicBezTo>
                                  <a:pt x="42" y="22"/>
                                  <a:pt x="45" y="23"/>
                                  <a:pt x="45" y="26"/>
                                </a:cubicBezTo>
                                <a:cubicBezTo>
                                  <a:pt x="45" y="30"/>
                                  <a:pt x="43" y="31"/>
                                  <a:pt x="43" y="34"/>
                                </a:cubicBezTo>
                                <a:cubicBezTo>
                                  <a:pt x="43" y="39"/>
                                  <a:pt x="50" y="38"/>
                                  <a:pt x="55" y="38"/>
                                </a:cubicBezTo>
                                <a:cubicBezTo>
                                  <a:pt x="62" y="38"/>
                                  <a:pt x="67" y="38"/>
                                  <a:pt x="73" y="36"/>
                                </a:cubicBezTo>
                                <a:cubicBezTo>
                                  <a:pt x="76" y="35"/>
                                  <a:pt x="76" y="33"/>
                                  <a:pt x="79" y="32"/>
                                </a:cubicBezTo>
                                <a:cubicBezTo>
                                  <a:pt x="81" y="32"/>
                                  <a:pt x="83" y="33"/>
                                  <a:pt x="86" y="32"/>
                                </a:cubicBezTo>
                                <a:cubicBezTo>
                                  <a:pt x="91" y="31"/>
                                  <a:pt x="93" y="28"/>
                                  <a:pt x="98" y="28"/>
                                </a:cubicBezTo>
                                <a:cubicBezTo>
                                  <a:pt x="100" y="28"/>
                                  <a:pt x="101" y="30"/>
                                  <a:pt x="101" y="33"/>
                                </a:cubicBezTo>
                                <a:cubicBezTo>
                                  <a:pt x="101" y="36"/>
                                  <a:pt x="99" y="37"/>
                                  <a:pt x="98" y="39"/>
                                </a:cubicBezTo>
                                <a:cubicBezTo>
                                  <a:pt x="94" y="46"/>
                                  <a:pt x="90" y="48"/>
                                  <a:pt x="85" y="54"/>
                                </a:cubicBezTo>
                                <a:cubicBezTo>
                                  <a:pt x="80" y="59"/>
                                  <a:pt x="81" y="64"/>
                                  <a:pt x="81" y="72"/>
                                </a:cubicBezTo>
                                <a:cubicBezTo>
                                  <a:pt x="81" y="75"/>
                                  <a:pt x="80" y="77"/>
                                  <a:pt x="81" y="80"/>
                                </a:cubicBezTo>
                                <a:cubicBezTo>
                                  <a:pt x="81" y="82"/>
                                  <a:pt x="83" y="83"/>
                                  <a:pt x="83" y="86"/>
                                </a:cubicBezTo>
                                <a:cubicBezTo>
                                  <a:pt x="84" y="86"/>
                                  <a:pt x="85" y="86"/>
                                  <a:pt x="86" y="86"/>
                                </a:cubicBezTo>
                                <a:cubicBezTo>
                                  <a:pt x="90" y="86"/>
                                  <a:pt x="91" y="82"/>
                                  <a:pt x="92" y="78"/>
                                </a:cubicBezTo>
                                <a:cubicBezTo>
                                  <a:pt x="94" y="74"/>
                                  <a:pt x="96" y="72"/>
                                  <a:pt x="96" y="68"/>
                                </a:cubicBezTo>
                                <a:cubicBezTo>
                                  <a:pt x="96" y="68"/>
                                  <a:pt x="95" y="68"/>
                                  <a:pt x="95" y="67"/>
                                </a:cubicBezTo>
                                <a:cubicBezTo>
                                  <a:pt x="95" y="63"/>
                                  <a:pt x="95" y="63"/>
                                  <a:pt x="95" y="63"/>
                                </a:cubicBezTo>
                                <a:cubicBezTo>
                                  <a:pt x="97" y="63"/>
                                  <a:pt x="97" y="63"/>
                                  <a:pt x="99" y="63"/>
                                </a:cubicBezTo>
                                <a:cubicBezTo>
                                  <a:pt x="100" y="63"/>
                                  <a:pt x="100" y="62"/>
                                  <a:pt x="101" y="61"/>
                                </a:cubicBezTo>
                                <a:cubicBezTo>
                                  <a:pt x="107" y="63"/>
                                  <a:pt x="105" y="70"/>
                                  <a:pt x="105" y="76"/>
                                </a:cubicBezTo>
                                <a:cubicBezTo>
                                  <a:pt x="105" y="83"/>
                                  <a:pt x="105" y="83"/>
                                  <a:pt x="105" y="83"/>
                                </a:cubicBezTo>
                                <a:cubicBezTo>
                                  <a:pt x="105" y="84"/>
                                  <a:pt x="105" y="84"/>
                                  <a:pt x="105" y="84"/>
                                </a:cubicBezTo>
                                <a:cubicBezTo>
                                  <a:pt x="105" y="92"/>
                                  <a:pt x="105" y="92"/>
                                  <a:pt x="105" y="92"/>
                                </a:cubicBezTo>
                                <a:cubicBezTo>
                                  <a:pt x="105" y="99"/>
                                  <a:pt x="109" y="103"/>
                                  <a:pt x="109" y="109"/>
                                </a:cubicBezTo>
                                <a:cubicBezTo>
                                  <a:pt x="109" y="109"/>
                                  <a:pt x="109" y="109"/>
                                  <a:pt x="109" y="109"/>
                                </a:cubicBezTo>
                                <a:cubicBezTo>
                                  <a:pt x="109" y="115"/>
                                  <a:pt x="112" y="118"/>
                                  <a:pt x="112" y="123"/>
                                </a:cubicBezTo>
                                <a:cubicBezTo>
                                  <a:pt x="112" y="128"/>
                                  <a:pt x="107" y="128"/>
                                  <a:pt x="106" y="132"/>
                                </a:cubicBezTo>
                                <a:cubicBezTo>
                                  <a:pt x="111" y="136"/>
                                  <a:pt x="111" y="141"/>
                                  <a:pt x="111" y="148"/>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0" name="Freeform 37"/>
                          <p:cNvSpPr>
                            <a:spLocks/>
                          </p:cNvSpPr>
                          <p:nvPr/>
                        </p:nvSpPr>
                        <p:spPr bwMode="auto">
                          <a:xfrm>
                            <a:off x="6462399" y="3337110"/>
                            <a:ext cx="131760" cy="77789"/>
                          </a:xfrm>
                          <a:custGeom>
                            <a:avLst/>
                            <a:gdLst>
                              <a:gd name="T0" fmla="*/ 0 w 65"/>
                              <a:gd name="T1" fmla="*/ 21 h 38"/>
                              <a:gd name="T2" fmla="*/ 3 w 65"/>
                              <a:gd name="T3" fmla="*/ 30 h 38"/>
                              <a:gd name="T4" fmla="*/ 12 w 65"/>
                              <a:gd name="T5" fmla="*/ 33 h 38"/>
                              <a:gd name="T6" fmla="*/ 22 w 65"/>
                              <a:gd name="T7" fmla="*/ 38 h 38"/>
                              <a:gd name="T8" fmla="*/ 29 w 65"/>
                              <a:gd name="T9" fmla="*/ 33 h 38"/>
                              <a:gd name="T10" fmla="*/ 41 w 65"/>
                              <a:gd name="T11" fmla="*/ 33 h 38"/>
                              <a:gd name="T12" fmla="*/ 53 w 65"/>
                              <a:gd name="T13" fmla="*/ 30 h 38"/>
                              <a:gd name="T14" fmla="*/ 65 w 65"/>
                              <a:gd name="T15" fmla="*/ 26 h 38"/>
                              <a:gd name="T16" fmla="*/ 57 w 65"/>
                              <a:gd name="T17" fmla="*/ 18 h 38"/>
                              <a:gd name="T18" fmla="*/ 61 w 65"/>
                              <a:gd name="T19" fmla="*/ 10 h 38"/>
                              <a:gd name="T20" fmla="*/ 61 w 65"/>
                              <a:gd name="T21" fmla="*/ 10 h 38"/>
                              <a:gd name="T22" fmla="*/ 50 w 65"/>
                              <a:gd name="T23" fmla="*/ 6 h 38"/>
                              <a:gd name="T24" fmla="*/ 43 w 65"/>
                              <a:gd name="T25" fmla="*/ 7 h 38"/>
                              <a:gd name="T26" fmla="*/ 23 w 65"/>
                              <a:gd name="T27" fmla="*/ 4 h 38"/>
                              <a:gd name="T28" fmla="*/ 16 w 65"/>
                              <a:gd name="T29" fmla="*/ 0 h 38"/>
                              <a:gd name="T30" fmla="*/ 12 w 65"/>
                              <a:gd name="T31" fmla="*/ 3 h 38"/>
                              <a:gd name="T32" fmla="*/ 8 w 65"/>
                              <a:gd name="T33" fmla="*/ 4 h 38"/>
                              <a:gd name="T34" fmla="*/ 5 w 65"/>
                              <a:gd name="T35" fmla="*/ 12 h 38"/>
                              <a:gd name="T36" fmla="*/ 0 w 65"/>
                              <a:gd name="T37" fmla="*/ 2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38">
                                <a:moveTo>
                                  <a:pt x="0" y="21"/>
                                </a:moveTo>
                                <a:cubicBezTo>
                                  <a:pt x="0" y="24"/>
                                  <a:pt x="1" y="27"/>
                                  <a:pt x="3" y="30"/>
                                </a:cubicBezTo>
                                <a:cubicBezTo>
                                  <a:pt x="5" y="33"/>
                                  <a:pt x="9" y="32"/>
                                  <a:pt x="12" y="33"/>
                                </a:cubicBezTo>
                                <a:cubicBezTo>
                                  <a:pt x="16" y="34"/>
                                  <a:pt x="18" y="38"/>
                                  <a:pt x="22" y="38"/>
                                </a:cubicBezTo>
                                <a:cubicBezTo>
                                  <a:pt x="25" y="38"/>
                                  <a:pt x="26" y="33"/>
                                  <a:pt x="29" y="33"/>
                                </a:cubicBezTo>
                                <a:cubicBezTo>
                                  <a:pt x="41" y="33"/>
                                  <a:pt x="41" y="33"/>
                                  <a:pt x="41" y="33"/>
                                </a:cubicBezTo>
                                <a:cubicBezTo>
                                  <a:pt x="46" y="33"/>
                                  <a:pt x="48" y="31"/>
                                  <a:pt x="53" y="30"/>
                                </a:cubicBezTo>
                                <a:cubicBezTo>
                                  <a:pt x="58" y="30"/>
                                  <a:pt x="65" y="30"/>
                                  <a:pt x="65" y="26"/>
                                </a:cubicBezTo>
                                <a:cubicBezTo>
                                  <a:pt x="65" y="21"/>
                                  <a:pt x="57" y="22"/>
                                  <a:pt x="57" y="18"/>
                                </a:cubicBezTo>
                                <a:cubicBezTo>
                                  <a:pt x="57" y="15"/>
                                  <a:pt x="61" y="13"/>
                                  <a:pt x="61" y="10"/>
                                </a:cubicBezTo>
                                <a:cubicBezTo>
                                  <a:pt x="61" y="10"/>
                                  <a:pt x="61" y="10"/>
                                  <a:pt x="61" y="10"/>
                                </a:cubicBezTo>
                                <a:cubicBezTo>
                                  <a:pt x="57" y="8"/>
                                  <a:pt x="55" y="6"/>
                                  <a:pt x="50" y="6"/>
                                </a:cubicBezTo>
                                <a:cubicBezTo>
                                  <a:pt x="47" y="6"/>
                                  <a:pt x="46" y="7"/>
                                  <a:pt x="43" y="7"/>
                                </a:cubicBezTo>
                                <a:cubicBezTo>
                                  <a:pt x="35" y="7"/>
                                  <a:pt x="30" y="8"/>
                                  <a:pt x="23" y="4"/>
                                </a:cubicBezTo>
                                <a:cubicBezTo>
                                  <a:pt x="21" y="3"/>
                                  <a:pt x="19" y="0"/>
                                  <a:pt x="16" y="0"/>
                                </a:cubicBezTo>
                                <a:cubicBezTo>
                                  <a:pt x="14" y="0"/>
                                  <a:pt x="14" y="3"/>
                                  <a:pt x="12" y="3"/>
                                </a:cubicBezTo>
                                <a:cubicBezTo>
                                  <a:pt x="11" y="4"/>
                                  <a:pt x="10" y="3"/>
                                  <a:pt x="8" y="4"/>
                                </a:cubicBezTo>
                                <a:cubicBezTo>
                                  <a:pt x="5" y="5"/>
                                  <a:pt x="6" y="9"/>
                                  <a:pt x="5" y="12"/>
                                </a:cubicBezTo>
                                <a:cubicBezTo>
                                  <a:pt x="4" y="16"/>
                                  <a:pt x="3" y="17"/>
                                  <a:pt x="0" y="21"/>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1" name="Freeform 38"/>
                          <p:cNvSpPr>
                            <a:spLocks/>
                          </p:cNvSpPr>
                          <p:nvPr/>
                        </p:nvSpPr>
                        <p:spPr bwMode="auto">
                          <a:xfrm>
                            <a:off x="6070294" y="3265671"/>
                            <a:ext cx="344481" cy="171453"/>
                          </a:xfrm>
                          <a:custGeom>
                            <a:avLst/>
                            <a:gdLst>
                              <a:gd name="T0" fmla="*/ 16 w 169"/>
                              <a:gd name="T1" fmla="*/ 0 h 84"/>
                              <a:gd name="T2" fmla="*/ 24 w 169"/>
                              <a:gd name="T3" fmla="*/ 3 h 84"/>
                              <a:gd name="T4" fmla="*/ 29 w 169"/>
                              <a:gd name="T5" fmla="*/ 0 h 84"/>
                              <a:gd name="T6" fmla="*/ 37 w 169"/>
                              <a:gd name="T7" fmla="*/ 2 h 84"/>
                              <a:gd name="T8" fmla="*/ 49 w 169"/>
                              <a:gd name="T9" fmla="*/ 4 h 84"/>
                              <a:gd name="T10" fmla="*/ 58 w 169"/>
                              <a:gd name="T11" fmla="*/ 16 h 84"/>
                              <a:gd name="T12" fmla="*/ 72 w 169"/>
                              <a:gd name="T13" fmla="*/ 22 h 84"/>
                              <a:gd name="T14" fmla="*/ 79 w 169"/>
                              <a:gd name="T15" fmla="*/ 28 h 84"/>
                              <a:gd name="T16" fmla="*/ 96 w 169"/>
                              <a:gd name="T17" fmla="*/ 35 h 84"/>
                              <a:gd name="T18" fmla="*/ 115 w 169"/>
                              <a:gd name="T19" fmla="*/ 48 h 84"/>
                              <a:gd name="T20" fmla="*/ 120 w 169"/>
                              <a:gd name="T21" fmla="*/ 46 h 84"/>
                              <a:gd name="T22" fmla="*/ 129 w 169"/>
                              <a:gd name="T23" fmla="*/ 49 h 84"/>
                              <a:gd name="T24" fmla="*/ 142 w 169"/>
                              <a:gd name="T25" fmla="*/ 47 h 84"/>
                              <a:gd name="T26" fmla="*/ 149 w 169"/>
                              <a:gd name="T27" fmla="*/ 49 h 84"/>
                              <a:gd name="T28" fmla="*/ 167 w 169"/>
                              <a:gd name="T29" fmla="*/ 51 h 84"/>
                              <a:gd name="T30" fmla="*/ 167 w 169"/>
                              <a:gd name="T31" fmla="*/ 51 h 84"/>
                              <a:gd name="T32" fmla="*/ 167 w 169"/>
                              <a:gd name="T33" fmla="*/ 66 h 84"/>
                              <a:gd name="T34" fmla="*/ 169 w 169"/>
                              <a:gd name="T35" fmla="*/ 74 h 84"/>
                              <a:gd name="T36" fmla="*/ 165 w 169"/>
                              <a:gd name="T37" fmla="*/ 84 h 84"/>
                              <a:gd name="T38" fmla="*/ 161 w 169"/>
                              <a:gd name="T39" fmla="*/ 82 h 84"/>
                              <a:gd name="T40" fmla="*/ 159 w 169"/>
                              <a:gd name="T41" fmla="*/ 83 h 84"/>
                              <a:gd name="T42" fmla="*/ 145 w 169"/>
                              <a:gd name="T43" fmla="*/ 82 h 84"/>
                              <a:gd name="T44" fmla="*/ 136 w 169"/>
                              <a:gd name="T45" fmla="*/ 79 h 84"/>
                              <a:gd name="T46" fmla="*/ 119 w 169"/>
                              <a:gd name="T47" fmla="*/ 79 h 84"/>
                              <a:gd name="T48" fmla="*/ 104 w 169"/>
                              <a:gd name="T49" fmla="*/ 72 h 84"/>
                              <a:gd name="T50" fmla="*/ 97 w 169"/>
                              <a:gd name="T51" fmla="*/ 72 h 84"/>
                              <a:gd name="T52" fmla="*/ 81 w 169"/>
                              <a:gd name="T53" fmla="*/ 63 h 84"/>
                              <a:gd name="T54" fmla="*/ 70 w 169"/>
                              <a:gd name="T55" fmla="*/ 65 h 84"/>
                              <a:gd name="T56" fmla="*/ 70 w 169"/>
                              <a:gd name="T57" fmla="*/ 63 h 84"/>
                              <a:gd name="T58" fmla="*/ 62 w 169"/>
                              <a:gd name="T59" fmla="*/ 63 h 84"/>
                              <a:gd name="T60" fmla="*/ 57 w 169"/>
                              <a:gd name="T61" fmla="*/ 64 h 84"/>
                              <a:gd name="T62" fmla="*/ 49 w 169"/>
                              <a:gd name="T63" fmla="*/ 58 h 84"/>
                              <a:gd name="T64" fmla="*/ 40 w 169"/>
                              <a:gd name="T65" fmla="*/ 55 h 84"/>
                              <a:gd name="T66" fmla="*/ 34 w 169"/>
                              <a:gd name="T67" fmla="*/ 51 h 84"/>
                              <a:gd name="T68" fmla="*/ 28 w 169"/>
                              <a:gd name="T69" fmla="*/ 49 h 84"/>
                              <a:gd name="T70" fmla="*/ 14 w 169"/>
                              <a:gd name="T71" fmla="*/ 38 h 84"/>
                              <a:gd name="T72" fmla="*/ 3 w 169"/>
                              <a:gd name="T73" fmla="*/ 31 h 84"/>
                              <a:gd name="T74" fmla="*/ 0 w 169"/>
                              <a:gd name="T75" fmla="*/ 27 h 84"/>
                              <a:gd name="T76" fmla="*/ 4 w 169"/>
                              <a:gd name="T77" fmla="*/ 10 h 84"/>
                              <a:gd name="T78" fmla="*/ 16 w 169"/>
                              <a:gd name="T79"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9" h="84">
                                <a:moveTo>
                                  <a:pt x="16" y="0"/>
                                </a:moveTo>
                                <a:cubicBezTo>
                                  <a:pt x="19" y="1"/>
                                  <a:pt x="21" y="3"/>
                                  <a:pt x="24" y="3"/>
                                </a:cubicBezTo>
                                <a:cubicBezTo>
                                  <a:pt x="27" y="3"/>
                                  <a:pt x="27" y="0"/>
                                  <a:pt x="29" y="0"/>
                                </a:cubicBezTo>
                                <a:cubicBezTo>
                                  <a:pt x="32" y="0"/>
                                  <a:pt x="34" y="2"/>
                                  <a:pt x="37" y="2"/>
                                </a:cubicBezTo>
                                <a:cubicBezTo>
                                  <a:pt x="42" y="3"/>
                                  <a:pt x="45" y="2"/>
                                  <a:pt x="49" y="4"/>
                                </a:cubicBezTo>
                                <a:cubicBezTo>
                                  <a:pt x="54" y="7"/>
                                  <a:pt x="53" y="13"/>
                                  <a:pt x="58" y="16"/>
                                </a:cubicBezTo>
                                <a:cubicBezTo>
                                  <a:pt x="63" y="19"/>
                                  <a:pt x="67" y="19"/>
                                  <a:pt x="72" y="22"/>
                                </a:cubicBezTo>
                                <a:cubicBezTo>
                                  <a:pt x="75" y="23"/>
                                  <a:pt x="76" y="27"/>
                                  <a:pt x="79" y="28"/>
                                </a:cubicBezTo>
                                <a:cubicBezTo>
                                  <a:pt x="86" y="30"/>
                                  <a:pt x="90" y="31"/>
                                  <a:pt x="96" y="35"/>
                                </a:cubicBezTo>
                                <a:cubicBezTo>
                                  <a:pt x="103" y="40"/>
                                  <a:pt x="106" y="48"/>
                                  <a:pt x="115" y="48"/>
                                </a:cubicBezTo>
                                <a:cubicBezTo>
                                  <a:pt x="117" y="48"/>
                                  <a:pt x="118" y="46"/>
                                  <a:pt x="120" y="46"/>
                                </a:cubicBezTo>
                                <a:cubicBezTo>
                                  <a:pt x="124" y="46"/>
                                  <a:pt x="125" y="49"/>
                                  <a:pt x="129" y="49"/>
                                </a:cubicBezTo>
                                <a:cubicBezTo>
                                  <a:pt x="134" y="49"/>
                                  <a:pt x="137" y="47"/>
                                  <a:pt x="142" y="47"/>
                                </a:cubicBezTo>
                                <a:cubicBezTo>
                                  <a:pt x="145" y="47"/>
                                  <a:pt x="146" y="49"/>
                                  <a:pt x="149" y="49"/>
                                </a:cubicBezTo>
                                <a:cubicBezTo>
                                  <a:pt x="156" y="50"/>
                                  <a:pt x="160" y="51"/>
                                  <a:pt x="167" y="51"/>
                                </a:cubicBezTo>
                                <a:cubicBezTo>
                                  <a:pt x="167" y="51"/>
                                  <a:pt x="167" y="51"/>
                                  <a:pt x="167" y="51"/>
                                </a:cubicBezTo>
                                <a:cubicBezTo>
                                  <a:pt x="167" y="57"/>
                                  <a:pt x="167" y="60"/>
                                  <a:pt x="167" y="66"/>
                                </a:cubicBezTo>
                                <a:cubicBezTo>
                                  <a:pt x="167" y="70"/>
                                  <a:pt x="169" y="71"/>
                                  <a:pt x="169" y="74"/>
                                </a:cubicBezTo>
                                <a:cubicBezTo>
                                  <a:pt x="169" y="78"/>
                                  <a:pt x="169" y="84"/>
                                  <a:pt x="165" y="84"/>
                                </a:cubicBezTo>
                                <a:cubicBezTo>
                                  <a:pt x="163" y="84"/>
                                  <a:pt x="163" y="82"/>
                                  <a:pt x="161" y="82"/>
                                </a:cubicBezTo>
                                <a:cubicBezTo>
                                  <a:pt x="160" y="82"/>
                                  <a:pt x="160" y="83"/>
                                  <a:pt x="159" y="83"/>
                                </a:cubicBezTo>
                                <a:cubicBezTo>
                                  <a:pt x="154" y="82"/>
                                  <a:pt x="150" y="83"/>
                                  <a:pt x="145" y="82"/>
                                </a:cubicBezTo>
                                <a:cubicBezTo>
                                  <a:pt x="141" y="81"/>
                                  <a:pt x="140" y="79"/>
                                  <a:pt x="136" y="79"/>
                                </a:cubicBezTo>
                                <a:cubicBezTo>
                                  <a:pt x="119" y="79"/>
                                  <a:pt x="119" y="79"/>
                                  <a:pt x="119" y="79"/>
                                </a:cubicBezTo>
                                <a:cubicBezTo>
                                  <a:pt x="113" y="79"/>
                                  <a:pt x="111" y="72"/>
                                  <a:pt x="104" y="72"/>
                                </a:cubicBezTo>
                                <a:cubicBezTo>
                                  <a:pt x="97" y="72"/>
                                  <a:pt x="97" y="72"/>
                                  <a:pt x="97" y="72"/>
                                </a:cubicBezTo>
                                <a:cubicBezTo>
                                  <a:pt x="90" y="72"/>
                                  <a:pt x="88" y="63"/>
                                  <a:pt x="81" y="63"/>
                                </a:cubicBezTo>
                                <a:cubicBezTo>
                                  <a:pt x="76" y="63"/>
                                  <a:pt x="74" y="65"/>
                                  <a:pt x="70" y="65"/>
                                </a:cubicBezTo>
                                <a:cubicBezTo>
                                  <a:pt x="69" y="65"/>
                                  <a:pt x="70" y="63"/>
                                  <a:pt x="70" y="63"/>
                                </a:cubicBezTo>
                                <a:cubicBezTo>
                                  <a:pt x="67" y="62"/>
                                  <a:pt x="65" y="63"/>
                                  <a:pt x="62" y="63"/>
                                </a:cubicBezTo>
                                <a:cubicBezTo>
                                  <a:pt x="60" y="63"/>
                                  <a:pt x="59" y="64"/>
                                  <a:pt x="57" y="64"/>
                                </a:cubicBezTo>
                                <a:cubicBezTo>
                                  <a:pt x="53" y="64"/>
                                  <a:pt x="52" y="59"/>
                                  <a:pt x="49" y="58"/>
                                </a:cubicBezTo>
                                <a:cubicBezTo>
                                  <a:pt x="45" y="56"/>
                                  <a:pt x="43" y="56"/>
                                  <a:pt x="40" y="55"/>
                                </a:cubicBezTo>
                                <a:cubicBezTo>
                                  <a:pt x="37" y="54"/>
                                  <a:pt x="36" y="52"/>
                                  <a:pt x="34" y="51"/>
                                </a:cubicBezTo>
                                <a:cubicBezTo>
                                  <a:pt x="32" y="50"/>
                                  <a:pt x="30" y="50"/>
                                  <a:pt x="28" y="49"/>
                                </a:cubicBezTo>
                                <a:cubicBezTo>
                                  <a:pt x="22" y="46"/>
                                  <a:pt x="21" y="41"/>
                                  <a:pt x="14" y="38"/>
                                </a:cubicBezTo>
                                <a:cubicBezTo>
                                  <a:pt x="10" y="37"/>
                                  <a:pt x="7" y="35"/>
                                  <a:pt x="3" y="31"/>
                                </a:cubicBezTo>
                                <a:cubicBezTo>
                                  <a:pt x="2" y="30"/>
                                  <a:pt x="0" y="29"/>
                                  <a:pt x="0" y="27"/>
                                </a:cubicBezTo>
                                <a:cubicBezTo>
                                  <a:pt x="0" y="20"/>
                                  <a:pt x="0" y="15"/>
                                  <a:pt x="4" y="10"/>
                                </a:cubicBezTo>
                                <a:cubicBezTo>
                                  <a:pt x="8" y="6"/>
                                  <a:pt x="13" y="4"/>
                                  <a:pt x="16" y="0"/>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2" name="Freeform 39"/>
                          <p:cNvSpPr>
                            <a:spLocks/>
                          </p:cNvSpPr>
                          <p:nvPr/>
                        </p:nvSpPr>
                        <p:spPr bwMode="auto">
                          <a:xfrm>
                            <a:off x="6038544" y="4281692"/>
                            <a:ext cx="106361" cy="176216"/>
                          </a:xfrm>
                          <a:custGeom>
                            <a:avLst/>
                            <a:gdLst>
                              <a:gd name="T0" fmla="*/ 8 w 52"/>
                              <a:gd name="T1" fmla="*/ 0 h 86"/>
                              <a:gd name="T2" fmla="*/ 7 w 52"/>
                              <a:gd name="T3" fmla="*/ 0 h 86"/>
                              <a:gd name="T4" fmla="*/ 7 w 52"/>
                              <a:gd name="T5" fmla="*/ 8 h 86"/>
                              <a:gd name="T6" fmla="*/ 3 w 52"/>
                              <a:gd name="T7" fmla="*/ 21 h 86"/>
                              <a:gd name="T8" fmla="*/ 2 w 52"/>
                              <a:gd name="T9" fmla="*/ 28 h 86"/>
                              <a:gd name="T10" fmla="*/ 0 w 52"/>
                              <a:gd name="T11" fmla="*/ 40 h 86"/>
                              <a:gd name="T12" fmla="*/ 2 w 52"/>
                              <a:gd name="T13" fmla="*/ 61 h 86"/>
                              <a:gd name="T14" fmla="*/ 4 w 52"/>
                              <a:gd name="T15" fmla="*/ 69 h 86"/>
                              <a:gd name="T16" fmla="*/ 7 w 52"/>
                              <a:gd name="T17" fmla="*/ 76 h 86"/>
                              <a:gd name="T18" fmla="*/ 9 w 52"/>
                              <a:gd name="T19" fmla="*/ 81 h 86"/>
                              <a:gd name="T20" fmla="*/ 21 w 52"/>
                              <a:gd name="T21" fmla="*/ 86 h 86"/>
                              <a:gd name="T22" fmla="*/ 25 w 52"/>
                              <a:gd name="T23" fmla="*/ 86 h 86"/>
                              <a:gd name="T24" fmla="*/ 32 w 52"/>
                              <a:gd name="T25" fmla="*/ 83 h 86"/>
                              <a:gd name="T26" fmla="*/ 46 w 52"/>
                              <a:gd name="T27" fmla="*/ 76 h 86"/>
                              <a:gd name="T28" fmla="*/ 50 w 52"/>
                              <a:gd name="T29" fmla="*/ 70 h 86"/>
                              <a:gd name="T30" fmla="*/ 52 w 52"/>
                              <a:gd name="T31" fmla="*/ 58 h 86"/>
                              <a:gd name="T32" fmla="*/ 47 w 52"/>
                              <a:gd name="T33" fmla="*/ 44 h 86"/>
                              <a:gd name="T34" fmla="*/ 45 w 52"/>
                              <a:gd name="T35" fmla="*/ 40 h 86"/>
                              <a:gd name="T36" fmla="*/ 45 w 52"/>
                              <a:gd name="T37" fmla="*/ 35 h 86"/>
                              <a:gd name="T38" fmla="*/ 38 w 52"/>
                              <a:gd name="T39" fmla="*/ 22 h 86"/>
                              <a:gd name="T40" fmla="*/ 30 w 52"/>
                              <a:gd name="T41" fmla="*/ 12 h 86"/>
                              <a:gd name="T42" fmla="*/ 27 w 52"/>
                              <a:gd name="T43" fmla="*/ 7 h 86"/>
                              <a:gd name="T44" fmla="*/ 13 w 52"/>
                              <a:gd name="T45" fmla="*/ 1 h 86"/>
                              <a:gd name="T46" fmla="*/ 8 w 52"/>
                              <a:gd name="T4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 h="86">
                                <a:moveTo>
                                  <a:pt x="8" y="0"/>
                                </a:moveTo>
                                <a:cubicBezTo>
                                  <a:pt x="7" y="0"/>
                                  <a:pt x="7" y="0"/>
                                  <a:pt x="7" y="0"/>
                                </a:cubicBezTo>
                                <a:cubicBezTo>
                                  <a:pt x="7" y="3"/>
                                  <a:pt x="7" y="5"/>
                                  <a:pt x="7" y="8"/>
                                </a:cubicBezTo>
                                <a:cubicBezTo>
                                  <a:pt x="7" y="13"/>
                                  <a:pt x="5" y="16"/>
                                  <a:pt x="3" y="21"/>
                                </a:cubicBezTo>
                                <a:cubicBezTo>
                                  <a:pt x="2" y="24"/>
                                  <a:pt x="3" y="25"/>
                                  <a:pt x="2" y="28"/>
                                </a:cubicBezTo>
                                <a:cubicBezTo>
                                  <a:pt x="0" y="33"/>
                                  <a:pt x="0" y="35"/>
                                  <a:pt x="0" y="40"/>
                                </a:cubicBezTo>
                                <a:cubicBezTo>
                                  <a:pt x="0" y="49"/>
                                  <a:pt x="1" y="53"/>
                                  <a:pt x="2" y="61"/>
                                </a:cubicBezTo>
                                <a:cubicBezTo>
                                  <a:pt x="3" y="64"/>
                                  <a:pt x="3" y="66"/>
                                  <a:pt x="4" y="69"/>
                                </a:cubicBezTo>
                                <a:cubicBezTo>
                                  <a:pt x="4" y="72"/>
                                  <a:pt x="5" y="74"/>
                                  <a:pt x="7" y="76"/>
                                </a:cubicBezTo>
                                <a:cubicBezTo>
                                  <a:pt x="8" y="78"/>
                                  <a:pt x="8" y="79"/>
                                  <a:pt x="9" y="81"/>
                                </a:cubicBezTo>
                                <a:cubicBezTo>
                                  <a:pt x="12" y="85"/>
                                  <a:pt x="16" y="86"/>
                                  <a:pt x="21" y="86"/>
                                </a:cubicBezTo>
                                <a:cubicBezTo>
                                  <a:pt x="25" y="86"/>
                                  <a:pt x="25" y="86"/>
                                  <a:pt x="25" y="86"/>
                                </a:cubicBezTo>
                                <a:cubicBezTo>
                                  <a:pt x="28" y="86"/>
                                  <a:pt x="29" y="84"/>
                                  <a:pt x="32" y="83"/>
                                </a:cubicBezTo>
                                <a:cubicBezTo>
                                  <a:pt x="38" y="81"/>
                                  <a:pt x="42" y="80"/>
                                  <a:pt x="46" y="76"/>
                                </a:cubicBezTo>
                                <a:cubicBezTo>
                                  <a:pt x="49" y="74"/>
                                  <a:pt x="49" y="72"/>
                                  <a:pt x="50" y="70"/>
                                </a:cubicBezTo>
                                <a:cubicBezTo>
                                  <a:pt x="51" y="65"/>
                                  <a:pt x="52" y="62"/>
                                  <a:pt x="52" y="58"/>
                                </a:cubicBezTo>
                                <a:cubicBezTo>
                                  <a:pt x="52" y="52"/>
                                  <a:pt x="49" y="49"/>
                                  <a:pt x="47" y="44"/>
                                </a:cubicBezTo>
                                <a:cubicBezTo>
                                  <a:pt x="46" y="43"/>
                                  <a:pt x="45" y="42"/>
                                  <a:pt x="45" y="40"/>
                                </a:cubicBezTo>
                                <a:cubicBezTo>
                                  <a:pt x="45" y="38"/>
                                  <a:pt x="45" y="37"/>
                                  <a:pt x="45" y="35"/>
                                </a:cubicBezTo>
                                <a:cubicBezTo>
                                  <a:pt x="44" y="29"/>
                                  <a:pt x="41" y="27"/>
                                  <a:pt x="38" y="22"/>
                                </a:cubicBezTo>
                                <a:cubicBezTo>
                                  <a:pt x="35" y="18"/>
                                  <a:pt x="34" y="16"/>
                                  <a:pt x="30" y="12"/>
                                </a:cubicBezTo>
                                <a:cubicBezTo>
                                  <a:pt x="29" y="10"/>
                                  <a:pt x="29" y="8"/>
                                  <a:pt x="27" y="7"/>
                                </a:cubicBezTo>
                                <a:cubicBezTo>
                                  <a:pt x="22" y="4"/>
                                  <a:pt x="19" y="2"/>
                                  <a:pt x="13" y="1"/>
                                </a:cubicBezTo>
                                <a:cubicBezTo>
                                  <a:pt x="11" y="1"/>
                                  <a:pt x="10" y="0"/>
                                  <a:pt x="8" y="0"/>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3" name="Freeform 41"/>
                          <p:cNvSpPr>
                            <a:spLocks/>
                          </p:cNvSpPr>
                          <p:nvPr/>
                        </p:nvSpPr>
                        <p:spPr bwMode="auto">
                          <a:xfrm>
                            <a:off x="7143424" y="3922909"/>
                            <a:ext cx="246058" cy="206379"/>
                          </a:xfrm>
                          <a:custGeom>
                            <a:avLst/>
                            <a:gdLst>
                              <a:gd name="T0" fmla="*/ 10 w 121"/>
                              <a:gd name="T1" fmla="*/ 61 h 101"/>
                              <a:gd name="T2" fmla="*/ 6 w 121"/>
                              <a:gd name="T3" fmla="*/ 44 h 101"/>
                              <a:gd name="T4" fmla="*/ 4 w 121"/>
                              <a:gd name="T5" fmla="*/ 32 h 101"/>
                              <a:gd name="T6" fmla="*/ 0 w 121"/>
                              <a:gd name="T7" fmla="*/ 19 h 101"/>
                              <a:gd name="T8" fmla="*/ 18 w 121"/>
                              <a:gd name="T9" fmla="*/ 4 h 101"/>
                              <a:gd name="T10" fmla="*/ 55 w 121"/>
                              <a:gd name="T11" fmla="*/ 2 h 101"/>
                              <a:gd name="T12" fmla="*/ 61 w 121"/>
                              <a:gd name="T13" fmla="*/ 9 h 101"/>
                              <a:gd name="T14" fmla="*/ 73 w 121"/>
                              <a:gd name="T15" fmla="*/ 10 h 101"/>
                              <a:gd name="T16" fmla="*/ 84 w 121"/>
                              <a:gd name="T17" fmla="*/ 11 h 101"/>
                              <a:gd name="T18" fmla="*/ 85 w 121"/>
                              <a:gd name="T19" fmla="*/ 2 h 101"/>
                              <a:gd name="T20" fmla="*/ 101 w 121"/>
                              <a:gd name="T21" fmla="*/ 8 h 101"/>
                              <a:gd name="T22" fmla="*/ 110 w 121"/>
                              <a:gd name="T23" fmla="*/ 7 h 101"/>
                              <a:gd name="T24" fmla="*/ 117 w 121"/>
                              <a:gd name="T25" fmla="*/ 16 h 101"/>
                              <a:gd name="T26" fmla="*/ 116 w 121"/>
                              <a:gd name="T27" fmla="*/ 29 h 101"/>
                              <a:gd name="T28" fmla="*/ 112 w 121"/>
                              <a:gd name="T29" fmla="*/ 41 h 101"/>
                              <a:gd name="T30" fmla="*/ 106 w 121"/>
                              <a:gd name="T31" fmla="*/ 49 h 101"/>
                              <a:gd name="T32" fmla="*/ 101 w 121"/>
                              <a:gd name="T33" fmla="*/ 48 h 101"/>
                              <a:gd name="T34" fmla="*/ 89 w 121"/>
                              <a:gd name="T35" fmla="*/ 60 h 101"/>
                              <a:gd name="T36" fmla="*/ 88 w 121"/>
                              <a:gd name="T37" fmla="*/ 66 h 101"/>
                              <a:gd name="T38" fmla="*/ 88 w 121"/>
                              <a:gd name="T39" fmla="*/ 78 h 101"/>
                              <a:gd name="T40" fmla="*/ 73 w 121"/>
                              <a:gd name="T41" fmla="*/ 83 h 101"/>
                              <a:gd name="T42" fmla="*/ 62 w 121"/>
                              <a:gd name="T43" fmla="*/ 91 h 101"/>
                              <a:gd name="T44" fmla="*/ 55 w 121"/>
                              <a:gd name="T45" fmla="*/ 101 h 101"/>
                              <a:gd name="T46" fmla="*/ 43 w 121"/>
                              <a:gd name="T47" fmla="*/ 98 h 101"/>
                              <a:gd name="T48" fmla="*/ 32 w 121"/>
                              <a:gd name="T49" fmla="*/ 99 h 101"/>
                              <a:gd name="T50" fmla="*/ 28 w 121"/>
                              <a:gd name="T51" fmla="*/ 94 h 101"/>
                              <a:gd name="T52" fmla="*/ 31 w 121"/>
                              <a:gd name="T53" fmla="*/ 88 h 101"/>
                              <a:gd name="T54" fmla="*/ 29 w 121"/>
                              <a:gd name="T55" fmla="*/ 81 h 101"/>
                              <a:gd name="T56" fmla="*/ 22 w 121"/>
                              <a:gd name="T57" fmla="*/ 89 h 101"/>
                              <a:gd name="T58" fmla="*/ 18 w 121"/>
                              <a:gd name="T59" fmla="*/ 88 h 101"/>
                              <a:gd name="T60" fmla="*/ 16 w 121"/>
                              <a:gd name="T61" fmla="*/ 81 h 101"/>
                              <a:gd name="T62" fmla="*/ 15 w 121"/>
                              <a:gd name="T63"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1" h="101">
                                <a:moveTo>
                                  <a:pt x="15" y="76"/>
                                </a:moveTo>
                                <a:cubicBezTo>
                                  <a:pt x="15" y="70"/>
                                  <a:pt x="10" y="67"/>
                                  <a:pt x="10" y="61"/>
                                </a:cubicBezTo>
                                <a:cubicBezTo>
                                  <a:pt x="10" y="54"/>
                                  <a:pt x="10" y="54"/>
                                  <a:pt x="10" y="54"/>
                                </a:cubicBezTo>
                                <a:cubicBezTo>
                                  <a:pt x="10" y="50"/>
                                  <a:pt x="9" y="47"/>
                                  <a:pt x="6" y="44"/>
                                </a:cubicBezTo>
                                <a:cubicBezTo>
                                  <a:pt x="5" y="41"/>
                                  <a:pt x="2" y="40"/>
                                  <a:pt x="2" y="37"/>
                                </a:cubicBezTo>
                                <a:cubicBezTo>
                                  <a:pt x="2" y="35"/>
                                  <a:pt x="4" y="35"/>
                                  <a:pt x="4" y="32"/>
                                </a:cubicBezTo>
                                <a:cubicBezTo>
                                  <a:pt x="4" y="28"/>
                                  <a:pt x="0" y="25"/>
                                  <a:pt x="0" y="21"/>
                                </a:cubicBezTo>
                                <a:cubicBezTo>
                                  <a:pt x="0" y="20"/>
                                  <a:pt x="0" y="20"/>
                                  <a:pt x="0" y="19"/>
                                </a:cubicBezTo>
                                <a:cubicBezTo>
                                  <a:pt x="1" y="15"/>
                                  <a:pt x="5" y="13"/>
                                  <a:pt x="9" y="11"/>
                                </a:cubicBezTo>
                                <a:cubicBezTo>
                                  <a:pt x="13" y="8"/>
                                  <a:pt x="14" y="4"/>
                                  <a:pt x="18" y="4"/>
                                </a:cubicBezTo>
                                <a:cubicBezTo>
                                  <a:pt x="22" y="4"/>
                                  <a:pt x="24" y="6"/>
                                  <a:pt x="28" y="6"/>
                                </a:cubicBezTo>
                                <a:cubicBezTo>
                                  <a:pt x="39" y="6"/>
                                  <a:pt x="44" y="1"/>
                                  <a:pt x="55" y="2"/>
                                </a:cubicBezTo>
                                <a:cubicBezTo>
                                  <a:pt x="55" y="2"/>
                                  <a:pt x="55" y="2"/>
                                  <a:pt x="55" y="2"/>
                                </a:cubicBezTo>
                                <a:cubicBezTo>
                                  <a:pt x="58" y="3"/>
                                  <a:pt x="59" y="7"/>
                                  <a:pt x="61" y="9"/>
                                </a:cubicBezTo>
                                <a:cubicBezTo>
                                  <a:pt x="64" y="11"/>
                                  <a:pt x="66" y="11"/>
                                  <a:pt x="69" y="11"/>
                                </a:cubicBezTo>
                                <a:cubicBezTo>
                                  <a:pt x="71" y="11"/>
                                  <a:pt x="72" y="10"/>
                                  <a:pt x="73" y="10"/>
                                </a:cubicBezTo>
                                <a:cubicBezTo>
                                  <a:pt x="77" y="10"/>
                                  <a:pt x="78" y="14"/>
                                  <a:pt x="82" y="14"/>
                                </a:cubicBezTo>
                                <a:cubicBezTo>
                                  <a:pt x="83" y="14"/>
                                  <a:pt x="83" y="12"/>
                                  <a:pt x="84" y="11"/>
                                </a:cubicBezTo>
                                <a:cubicBezTo>
                                  <a:pt x="85" y="9"/>
                                  <a:pt x="86" y="7"/>
                                  <a:pt x="86" y="5"/>
                                </a:cubicBezTo>
                                <a:cubicBezTo>
                                  <a:pt x="86" y="4"/>
                                  <a:pt x="86" y="3"/>
                                  <a:pt x="85" y="2"/>
                                </a:cubicBezTo>
                                <a:cubicBezTo>
                                  <a:pt x="88" y="2"/>
                                  <a:pt x="90" y="1"/>
                                  <a:pt x="92" y="0"/>
                                </a:cubicBezTo>
                                <a:cubicBezTo>
                                  <a:pt x="95" y="3"/>
                                  <a:pt x="96" y="6"/>
                                  <a:pt x="101" y="8"/>
                                </a:cubicBezTo>
                                <a:cubicBezTo>
                                  <a:pt x="105" y="5"/>
                                  <a:pt x="105" y="5"/>
                                  <a:pt x="105" y="5"/>
                                </a:cubicBezTo>
                                <a:cubicBezTo>
                                  <a:pt x="106" y="6"/>
                                  <a:pt x="108" y="7"/>
                                  <a:pt x="110" y="7"/>
                                </a:cubicBezTo>
                                <a:cubicBezTo>
                                  <a:pt x="110" y="7"/>
                                  <a:pt x="110" y="7"/>
                                  <a:pt x="110" y="7"/>
                                </a:cubicBezTo>
                                <a:cubicBezTo>
                                  <a:pt x="112" y="11"/>
                                  <a:pt x="114" y="12"/>
                                  <a:pt x="117" y="16"/>
                                </a:cubicBezTo>
                                <a:cubicBezTo>
                                  <a:pt x="118" y="18"/>
                                  <a:pt x="121" y="20"/>
                                  <a:pt x="121" y="23"/>
                                </a:cubicBezTo>
                                <a:cubicBezTo>
                                  <a:pt x="121" y="26"/>
                                  <a:pt x="116" y="26"/>
                                  <a:pt x="116" y="29"/>
                                </a:cubicBezTo>
                                <a:cubicBezTo>
                                  <a:pt x="116" y="37"/>
                                  <a:pt x="116" y="37"/>
                                  <a:pt x="116" y="37"/>
                                </a:cubicBezTo>
                                <a:cubicBezTo>
                                  <a:pt x="116" y="39"/>
                                  <a:pt x="114" y="40"/>
                                  <a:pt x="112" y="41"/>
                                </a:cubicBezTo>
                                <a:cubicBezTo>
                                  <a:pt x="110" y="43"/>
                                  <a:pt x="109" y="45"/>
                                  <a:pt x="109" y="49"/>
                                </a:cubicBezTo>
                                <a:cubicBezTo>
                                  <a:pt x="106" y="49"/>
                                  <a:pt x="106" y="49"/>
                                  <a:pt x="106" y="49"/>
                                </a:cubicBezTo>
                                <a:cubicBezTo>
                                  <a:pt x="104" y="48"/>
                                  <a:pt x="104" y="48"/>
                                  <a:pt x="104" y="48"/>
                                </a:cubicBezTo>
                                <a:cubicBezTo>
                                  <a:pt x="101" y="48"/>
                                  <a:pt x="101" y="48"/>
                                  <a:pt x="101" y="48"/>
                                </a:cubicBezTo>
                                <a:cubicBezTo>
                                  <a:pt x="101" y="55"/>
                                  <a:pt x="101" y="55"/>
                                  <a:pt x="101" y="55"/>
                                </a:cubicBezTo>
                                <a:cubicBezTo>
                                  <a:pt x="96" y="55"/>
                                  <a:pt x="89" y="55"/>
                                  <a:pt x="89" y="60"/>
                                </a:cubicBezTo>
                                <a:cubicBezTo>
                                  <a:pt x="89" y="62"/>
                                  <a:pt x="90" y="62"/>
                                  <a:pt x="90" y="64"/>
                                </a:cubicBezTo>
                                <a:cubicBezTo>
                                  <a:pt x="90" y="65"/>
                                  <a:pt x="89" y="65"/>
                                  <a:pt x="88" y="66"/>
                                </a:cubicBezTo>
                                <a:cubicBezTo>
                                  <a:pt x="91" y="68"/>
                                  <a:pt x="93" y="70"/>
                                  <a:pt x="93" y="73"/>
                                </a:cubicBezTo>
                                <a:cubicBezTo>
                                  <a:pt x="93" y="76"/>
                                  <a:pt x="91" y="78"/>
                                  <a:pt x="88" y="78"/>
                                </a:cubicBezTo>
                                <a:cubicBezTo>
                                  <a:pt x="84" y="78"/>
                                  <a:pt x="83" y="74"/>
                                  <a:pt x="80" y="74"/>
                                </a:cubicBezTo>
                                <a:cubicBezTo>
                                  <a:pt x="75" y="74"/>
                                  <a:pt x="77" y="83"/>
                                  <a:pt x="73" y="83"/>
                                </a:cubicBezTo>
                                <a:cubicBezTo>
                                  <a:pt x="70" y="83"/>
                                  <a:pt x="69" y="81"/>
                                  <a:pt x="67" y="81"/>
                                </a:cubicBezTo>
                                <a:cubicBezTo>
                                  <a:pt x="65" y="85"/>
                                  <a:pt x="66" y="89"/>
                                  <a:pt x="62" y="91"/>
                                </a:cubicBezTo>
                                <a:cubicBezTo>
                                  <a:pt x="58" y="93"/>
                                  <a:pt x="55" y="96"/>
                                  <a:pt x="55" y="101"/>
                                </a:cubicBezTo>
                                <a:cubicBezTo>
                                  <a:pt x="55" y="101"/>
                                  <a:pt x="55" y="101"/>
                                  <a:pt x="55" y="101"/>
                                </a:cubicBezTo>
                                <a:cubicBezTo>
                                  <a:pt x="51" y="100"/>
                                  <a:pt x="49" y="98"/>
                                  <a:pt x="45" y="98"/>
                                </a:cubicBezTo>
                                <a:cubicBezTo>
                                  <a:pt x="44" y="98"/>
                                  <a:pt x="44" y="98"/>
                                  <a:pt x="43" y="98"/>
                                </a:cubicBezTo>
                                <a:cubicBezTo>
                                  <a:pt x="40" y="98"/>
                                  <a:pt x="40" y="96"/>
                                  <a:pt x="37" y="96"/>
                                </a:cubicBezTo>
                                <a:cubicBezTo>
                                  <a:pt x="35" y="96"/>
                                  <a:pt x="34" y="99"/>
                                  <a:pt x="32" y="99"/>
                                </a:cubicBezTo>
                                <a:cubicBezTo>
                                  <a:pt x="31" y="99"/>
                                  <a:pt x="30" y="98"/>
                                  <a:pt x="29" y="96"/>
                                </a:cubicBezTo>
                                <a:cubicBezTo>
                                  <a:pt x="29" y="95"/>
                                  <a:pt x="28" y="95"/>
                                  <a:pt x="28" y="94"/>
                                </a:cubicBezTo>
                                <a:cubicBezTo>
                                  <a:pt x="28" y="93"/>
                                  <a:pt x="30" y="93"/>
                                  <a:pt x="31" y="92"/>
                                </a:cubicBezTo>
                                <a:cubicBezTo>
                                  <a:pt x="31" y="91"/>
                                  <a:pt x="31" y="90"/>
                                  <a:pt x="31" y="88"/>
                                </a:cubicBezTo>
                                <a:cubicBezTo>
                                  <a:pt x="31" y="87"/>
                                  <a:pt x="31" y="87"/>
                                  <a:pt x="31" y="86"/>
                                </a:cubicBezTo>
                                <a:cubicBezTo>
                                  <a:pt x="31" y="84"/>
                                  <a:pt x="31" y="81"/>
                                  <a:pt x="29" y="81"/>
                                </a:cubicBezTo>
                                <a:cubicBezTo>
                                  <a:pt x="26" y="81"/>
                                  <a:pt x="27" y="85"/>
                                  <a:pt x="26" y="87"/>
                                </a:cubicBezTo>
                                <a:cubicBezTo>
                                  <a:pt x="26" y="89"/>
                                  <a:pt x="24" y="89"/>
                                  <a:pt x="22" y="89"/>
                                </a:cubicBezTo>
                                <a:cubicBezTo>
                                  <a:pt x="20" y="89"/>
                                  <a:pt x="20" y="89"/>
                                  <a:pt x="18" y="89"/>
                                </a:cubicBezTo>
                                <a:cubicBezTo>
                                  <a:pt x="18" y="89"/>
                                  <a:pt x="18" y="89"/>
                                  <a:pt x="18" y="88"/>
                                </a:cubicBezTo>
                                <a:cubicBezTo>
                                  <a:pt x="18" y="88"/>
                                  <a:pt x="18" y="88"/>
                                  <a:pt x="18" y="87"/>
                                </a:cubicBezTo>
                                <a:cubicBezTo>
                                  <a:pt x="18" y="84"/>
                                  <a:pt x="17" y="83"/>
                                  <a:pt x="16" y="81"/>
                                </a:cubicBezTo>
                                <a:cubicBezTo>
                                  <a:pt x="16" y="79"/>
                                  <a:pt x="17" y="78"/>
                                  <a:pt x="16" y="76"/>
                                </a:cubicBezTo>
                                <a:cubicBezTo>
                                  <a:pt x="15" y="76"/>
                                  <a:pt x="15" y="76"/>
                                  <a:pt x="15" y="76"/>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4" name="Freeform 42"/>
                          <p:cNvSpPr>
                            <a:spLocks/>
                          </p:cNvSpPr>
                          <p:nvPr/>
                        </p:nvSpPr>
                        <p:spPr bwMode="auto">
                          <a:xfrm>
                            <a:off x="6987851" y="3549839"/>
                            <a:ext cx="385755" cy="401646"/>
                          </a:xfrm>
                          <a:custGeom>
                            <a:avLst/>
                            <a:gdLst>
                              <a:gd name="T0" fmla="*/ 25 w 189"/>
                              <a:gd name="T1" fmla="*/ 24 h 197"/>
                              <a:gd name="T2" fmla="*/ 31 w 189"/>
                              <a:gd name="T3" fmla="*/ 28 h 197"/>
                              <a:gd name="T4" fmla="*/ 37 w 189"/>
                              <a:gd name="T5" fmla="*/ 29 h 197"/>
                              <a:gd name="T6" fmla="*/ 31 w 189"/>
                              <a:gd name="T7" fmla="*/ 21 h 197"/>
                              <a:gd name="T8" fmla="*/ 32 w 189"/>
                              <a:gd name="T9" fmla="*/ 11 h 197"/>
                              <a:gd name="T10" fmla="*/ 39 w 189"/>
                              <a:gd name="T11" fmla="*/ 6 h 197"/>
                              <a:gd name="T12" fmla="*/ 50 w 189"/>
                              <a:gd name="T13" fmla="*/ 0 h 197"/>
                              <a:gd name="T14" fmla="*/ 56 w 189"/>
                              <a:gd name="T15" fmla="*/ 14 h 197"/>
                              <a:gd name="T16" fmla="*/ 66 w 189"/>
                              <a:gd name="T17" fmla="*/ 23 h 197"/>
                              <a:gd name="T18" fmla="*/ 73 w 189"/>
                              <a:gd name="T19" fmla="*/ 37 h 197"/>
                              <a:gd name="T20" fmla="*/ 88 w 189"/>
                              <a:gd name="T21" fmla="*/ 37 h 197"/>
                              <a:gd name="T22" fmla="*/ 100 w 189"/>
                              <a:gd name="T23" fmla="*/ 50 h 197"/>
                              <a:gd name="T24" fmla="*/ 107 w 189"/>
                              <a:gd name="T25" fmla="*/ 71 h 197"/>
                              <a:gd name="T26" fmla="*/ 138 w 189"/>
                              <a:gd name="T27" fmla="*/ 96 h 197"/>
                              <a:gd name="T28" fmla="*/ 156 w 189"/>
                              <a:gd name="T29" fmla="*/ 107 h 197"/>
                              <a:gd name="T30" fmla="*/ 170 w 189"/>
                              <a:gd name="T31" fmla="*/ 121 h 197"/>
                              <a:gd name="T32" fmla="*/ 183 w 189"/>
                              <a:gd name="T33" fmla="*/ 130 h 197"/>
                              <a:gd name="T34" fmla="*/ 181 w 189"/>
                              <a:gd name="T35" fmla="*/ 135 h 197"/>
                              <a:gd name="T36" fmla="*/ 181 w 189"/>
                              <a:gd name="T37" fmla="*/ 150 h 197"/>
                              <a:gd name="T38" fmla="*/ 181 w 189"/>
                              <a:gd name="T39" fmla="*/ 161 h 197"/>
                              <a:gd name="T40" fmla="*/ 186 w 189"/>
                              <a:gd name="T41" fmla="*/ 190 h 197"/>
                              <a:gd name="T42" fmla="*/ 181 w 189"/>
                              <a:gd name="T43" fmla="*/ 188 h 197"/>
                              <a:gd name="T44" fmla="*/ 168 w 189"/>
                              <a:gd name="T45" fmla="*/ 183 h 197"/>
                              <a:gd name="T46" fmla="*/ 162 w 189"/>
                              <a:gd name="T47" fmla="*/ 188 h 197"/>
                              <a:gd name="T48" fmla="*/ 158 w 189"/>
                              <a:gd name="T49" fmla="*/ 197 h 197"/>
                              <a:gd name="T50" fmla="*/ 145 w 189"/>
                              <a:gd name="T51" fmla="*/ 194 h 197"/>
                              <a:gd name="T52" fmla="*/ 131 w 189"/>
                              <a:gd name="T53" fmla="*/ 185 h 197"/>
                              <a:gd name="T54" fmla="*/ 140 w 189"/>
                              <a:gd name="T55" fmla="*/ 162 h 197"/>
                              <a:gd name="T56" fmla="*/ 142 w 189"/>
                              <a:gd name="T57" fmla="*/ 146 h 197"/>
                              <a:gd name="T58" fmla="*/ 127 w 189"/>
                              <a:gd name="T59" fmla="*/ 137 h 197"/>
                              <a:gd name="T60" fmla="*/ 117 w 189"/>
                              <a:gd name="T61" fmla="*/ 132 h 197"/>
                              <a:gd name="T62" fmla="*/ 116 w 189"/>
                              <a:gd name="T63" fmla="*/ 113 h 197"/>
                              <a:gd name="T64" fmla="*/ 105 w 189"/>
                              <a:gd name="T65" fmla="*/ 103 h 197"/>
                              <a:gd name="T66" fmla="*/ 85 w 189"/>
                              <a:gd name="T67" fmla="*/ 91 h 197"/>
                              <a:gd name="T68" fmla="*/ 75 w 189"/>
                              <a:gd name="T69" fmla="*/ 101 h 197"/>
                              <a:gd name="T70" fmla="*/ 68 w 189"/>
                              <a:gd name="T71" fmla="*/ 111 h 197"/>
                              <a:gd name="T72" fmla="*/ 55 w 189"/>
                              <a:gd name="T73" fmla="*/ 104 h 197"/>
                              <a:gd name="T74" fmla="*/ 51 w 189"/>
                              <a:gd name="T75" fmla="*/ 103 h 197"/>
                              <a:gd name="T76" fmla="*/ 42 w 189"/>
                              <a:gd name="T77" fmla="*/ 115 h 197"/>
                              <a:gd name="T78" fmla="*/ 28 w 189"/>
                              <a:gd name="T79" fmla="*/ 103 h 197"/>
                              <a:gd name="T80" fmla="*/ 28 w 189"/>
                              <a:gd name="T81" fmla="*/ 90 h 197"/>
                              <a:gd name="T82" fmla="*/ 30 w 189"/>
                              <a:gd name="T83" fmla="*/ 71 h 197"/>
                              <a:gd name="T84" fmla="*/ 20 w 189"/>
                              <a:gd name="T85" fmla="*/ 75 h 197"/>
                              <a:gd name="T86" fmla="*/ 12 w 189"/>
                              <a:gd name="T87" fmla="*/ 70 h 197"/>
                              <a:gd name="T88" fmla="*/ 13 w 189"/>
                              <a:gd name="T89" fmla="*/ 59 h 197"/>
                              <a:gd name="T90" fmla="*/ 4 w 189"/>
                              <a:gd name="T91" fmla="*/ 59 h 197"/>
                              <a:gd name="T92" fmla="*/ 1 w 189"/>
                              <a:gd name="T93" fmla="*/ 58 h 197"/>
                              <a:gd name="T94" fmla="*/ 9 w 189"/>
                              <a:gd name="T95" fmla="*/ 41 h 197"/>
                              <a:gd name="T96" fmla="*/ 15 w 189"/>
                              <a:gd name="T97" fmla="*/ 3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9" h="197">
                                <a:moveTo>
                                  <a:pt x="19" y="24"/>
                                </a:moveTo>
                                <a:cubicBezTo>
                                  <a:pt x="22" y="25"/>
                                  <a:pt x="22" y="24"/>
                                  <a:pt x="25" y="24"/>
                                </a:cubicBezTo>
                                <a:cubicBezTo>
                                  <a:pt x="25" y="27"/>
                                  <a:pt x="26" y="30"/>
                                  <a:pt x="29" y="30"/>
                                </a:cubicBezTo>
                                <a:cubicBezTo>
                                  <a:pt x="30" y="30"/>
                                  <a:pt x="30" y="28"/>
                                  <a:pt x="31" y="28"/>
                                </a:cubicBezTo>
                                <a:cubicBezTo>
                                  <a:pt x="32" y="28"/>
                                  <a:pt x="33" y="29"/>
                                  <a:pt x="34" y="29"/>
                                </a:cubicBezTo>
                                <a:cubicBezTo>
                                  <a:pt x="37" y="29"/>
                                  <a:pt x="37" y="29"/>
                                  <a:pt x="37" y="29"/>
                                </a:cubicBezTo>
                                <a:cubicBezTo>
                                  <a:pt x="37" y="29"/>
                                  <a:pt x="37" y="29"/>
                                  <a:pt x="37" y="28"/>
                                </a:cubicBezTo>
                                <a:cubicBezTo>
                                  <a:pt x="37" y="25"/>
                                  <a:pt x="31" y="25"/>
                                  <a:pt x="31" y="21"/>
                                </a:cubicBezTo>
                                <a:cubicBezTo>
                                  <a:pt x="31" y="19"/>
                                  <a:pt x="33" y="18"/>
                                  <a:pt x="33" y="16"/>
                                </a:cubicBezTo>
                                <a:cubicBezTo>
                                  <a:pt x="33" y="14"/>
                                  <a:pt x="32" y="13"/>
                                  <a:pt x="32" y="11"/>
                                </a:cubicBezTo>
                                <a:cubicBezTo>
                                  <a:pt x="32" y="7"/>
                                  <a:pt x="32" y="5"/>
                                  <a:pt x="34" y="2"/>
                                </a:cubicBezTo>
                                <a:cubicBezTo>
                                  <a:pt x="36" y="3"/>
                                  <a:pt x="37" y="6"/>
                                  <a:pt x="39" y="6"/>
                                </a:cubicBezTo>
                                <a:cubicBezTo>
                                  <a:pt x="41" y="6"/>
                                  <a:pt x="41" y="3"/>
                                  <a:pt x="42" y="2"/>
                                </a:cubicBezTo>
                                <a:cubicBezTo>
                                  <a:pt x="44" y="0"/>
                                  <a:pt x="47" y="1"/>
                                  <a:pt x="50" y="0"/>
                                </a:cubicBezTo>
                                <a:cubicBezTo>
                                  <a:pt x="50" y="0"/>
                                  <a:pt x="50" y="0"/>
                                  <a:pt x="50" y="0"/>
                                </a:cubicBezTo>
                                <a:cubicBezTo>
                                  <a:pt x="50" y="7"/>
                                  <a:pt x="53" y="9"/>
                                  <a:pt x="56" y="14"/>
                                </a:cubicBezTo>
                                <a:cubicBezTo>
                                  <a:pt x="58" y="16"/>
                                  <a:pt x="59" y="19"/>
                                  <a:pt x="62" y="21"/>
                                </a:cubicBezTo>
                                <a:cubicBezTo>
                                  <a:pt x="63" y="21"/>
                                  <a:pt x="65" y="21"/>
                                  <a:pt x="66" y="23"/>
                                </a:cubicBezTo>
                                <a:cubicBezTo>
                                  <a:pt x="67" y="26"/>
                                  <a:pt x="66" y="29"/>
                                  <a:pt x="67" y="32"/>
                                </a:cubicBezTo>
                                <a:cubicBezTo>
                                  <a:pt x="68" y="35"/>
                                  <a:pt x="71" y="35"/>
                                  <a:pt x="73" y="37"/>
                                </a:cubicBezTo>
                                <a:cubicBezTo>
                                  <a:pt x="75" y="39"/>
                                  <a:pt x="76" y="41"/>
                                  <a:pt x="79" y="41"/>
                                </a:cubicBezTo>
                                <a:cubicBezTo>
                                  <a:pt x="83" y="41"/>
                                  <a:pt x="84" y="37"/>
                                  <a:pt x="88" y="37"/>
                                </a:cubicBezTo>
                                <a:cubicBezTo>
                                  <a:pt x="91" y="37"/>
                                  <a:pt x="92" y="40"/>
                                  <a:pt x="94" y="42"/>
                                </a:cubicBezTo>
                                <a:cubicBezTo>
                                  <a:pt x="97" y="45"/>
                                  <a:pt x="100" y="46"/>
                                  <a:pt x="100" y="50"/>
                                </a:cubicBezTo>
                                <a:cubicBezTo>
                                  <a:pt x="100" y="56"/>
                                  <a:pt x="93" y="57"/>
                                  <a:pt x="91" y="63"/>
                                </a:cubicBezTo>
                                <a:cubicBezTo>
                                  <a:pt x="97" y="65"/>
                                  <a:pt x="100" y="68"/>
                                  <a:pt x="107" y="71"/>
                                </a:cubicBezTo>
                                <a:cubicBezTo>
                                  <a:pt x="114" y="75"/>
                                  <a:pt x="118" y="76"/>
                                  <a:pt x="124" y="81"/>
                                </a:cubicBezTo>
                                <a:cubicBezTo>
                                  <a:pt x="129" y="87"/>
                                  <a:pt x="131" y="92"/>
                                  <a:pt x="138" y="96"/>
                                </a:cubicBezTo>
                                <a:cubicBezTo>
                                  <a:pt x="142" y="99"/>
                                  <a:pt x="143" y="102"/>
                                  <a:pt x="147" y="105"/>
                                </a:cubicBezTo>
                                <a:cubicBezTo>
                                  <a:pt x="150" y="107"/>
                                  <a:pt x="153" y="106"/>
                                  <a:pt x="156" y="107"/>
                                </a:cubicBezTo>
                                <a:cubicBezTo>
                                  <a:pt x="159" y="108"/>
                                  <a:pt x="159" y="111"/>
                                  <a:pt x="161" y="114"/>
                                </a:cubicBezTo>
                                <a:cubicBezTo>
                                  <a:pt x="163" y="118"/>
                                  <a:pt x="167" y="118"/>
                                  <a:pt x="170" y="121"/>
                                </a:cubicBezTo>
                                <a:cubicBezTo>
                                  <a:pt x="173" y="122"/>
                                  <a:pt x="171" y="125"/>
                                  <a:pt x="172" y="127"/>
                                </a:cubicBezTo>
                                <a:cubicBezTo>
                                  <a:pt x="174" y="131"/>
                                  <a:pt x="178" y="130"/>
                                  <a:pt x="183" y="130"/>
                                </a:cubicBezTo>
                                <a:cubicBezTo>
                                  <a:pt x="183" y="131"/>
                                  <a:pt x="184" y="131"/>
                                  <a:pt x="184" y="132"/>
                                </a:cubicBezTo>
                                <a:cubicBezTo>
                                  <a:pt x="184" y="133"/>
                                  <a:pt x="182" y="133"/>
                                  <a:pt x="181" y="135"/>
                                </a:cubicBezTo>
                                <a:cubicBezTo>
                                  <a:pt x="179" y="137"/>
                                  <a:pt x="179" y="139"/>
                                  <a:pt x="179" y="142"/>
                                </a:cubicBezTo>
                                <a:cubicBezTo>
                                  <a:pt x="179" y="145"/>
                                  <a:pt x="179" y="148"/>
                                  <a:pt x="181" y="150"/>
                                </a:cubicBezTo>
                                <a:cubicBezTo>
                                  <a:pt x="184" y="152"/>
                                  <a:pt x="189" y="150"/>
                                  <a:pt x="189" y="154"/>
                                </a:cubicBezTo>
                                <a:cubicBezTo>
                                  <a:pt x="189" y="158"/>
                                  <a:pt x="185" y="159"/>
                                  <a:pt x="181" y="161"/>
                                </a:cubicBezTo>
                                <a:cubicBezTo>
                                  <a:pt x="184" y="169"/>
                                  <a:pt x="188" y="174"/>
                                  <a:pt x="188" y="183"/>
                                </a:cubicBezTo>
                                <a:cubicBezTo>
                                  <a:pt x="188" y="186"/>
                                  <a:pt x="187" y="188"/>
                                  <a:pt x="186" y="190"/>
                                </a:cubicBezTo>
                                <a:cubicBezTo>
                                  <a:pt x="186" y="190"/>
                                  <a:pt x="186" y="190"/>
                                  <a:pt x="186" y="190"/>
                                </a:cubicBezTo>
                                <a:cubicBezTo>
                                  <a:pt x="184" y="190"/>
                                  <a:pt x="182" y="189"/>
                                  <a:pt x="181" y="188"/>
                                </a:cubicBezTo>
                                <a:cubicBezTo>
                                  <a:pt x="177" y="191"/>
                                  <a:pt x="177" y="191"/>
                                  <a:pt x="177" y="191"/>
                                </a:cubicBezTo>
                                <a:cubicBezTo>
                                  <a:pt x="172" y="189"/>
                                  <a:pt x="171" y="186"/>
                                  <a:pt x="168" y="183"/>
                                </a:cubicBezTo>
                                <a:cubicBezTo>
                                  <a:pt x="166" y="184"/>
                                  <a:pt x="164" y="185"/>
                                  <a:pt x="161" y="185"/>
                                </a:cubicBezTo>
                                <a:cubicBezTo>
                                  <a:pt x="162" y="186"/>
                                  <a:pt x="162" y="187"/>
                                  <a:pt x="162" y="188"/>
                                </a:cubicBezTo>
                                <a:cubicBezTo>
                                  <a:pt x="162" y="190"/>
                                  <a:pt x="161" y="192"/>
                                  <a:pt x="160" y="194"/>
                                </a:cubicBezTo>
                                <a:cubicBezTo>
                                  <a:pt x="159" y="195"/>
                                  <a:pt x="159" y="197"/>
                                  <a:pt x="158" y="197"/>
                                </a:cubicBezTo>
                                <a:cubicBezTo>
                                  <a:pt x="154" y="197"/>
                                  <a:pt x="153" y="193"/>
                                  <a:pt x="149" y="193"/>
                                </a:cubicBezTo>
                                <a:cubicBezTo>
                                  <a:pt x="148" y="193"/>
                                  <a:pt x="147" y="194"/>
                                  <a:pt x="145" y="194"/>
                                </a:cubicBezTo>
                                <a:cubicBezTo>
                                  <a:pt x="142" y="194"/>
                                  <a:pt x="140" y="194"/>
                                  <a:pt x="137" y="192"/>
                                </a:cubicBezTo>
                                <a:cubicBezTo>
                                  <a:pt x="135" y="190"/>
                                  <a:pt x="134" y="186"/>
                                  <a:pt x="131" y="185"/>
                                </a:cubicBezTo>
                                <a:cubicBezTo>
                                  <a:pt x="131" y="185"/>
                                  <a:pt x="131" y="185"/>
                                  <a:pt x="131" y="185"/>
                                </a:cubicBezTo>
                                <a:cubicBezTo>
                                  <a:pt x="135" y="177"/>
                                  <a:pt x="140" y="171"/>
                                  <a:pt x="140" y="162"/>
                                </a:cubicBezTo>
                                <a:cubicBezTo>
                                  <a:pt x="140" y="159"/>
                                  <a:pt x="135" y="158"/>
                                  <a:pt x="135" y="155"/>
                                </a:cubicBezTo>
                                <a:cubicBezTo>
                                  <a:pt x="135" y="151"/>
                                  <a:pt x="142" y="151"/>
                                  <a:pt x="142" y="146"/>
                                </a:cubicBezTo>
                                <a:cubicBezTo>
                                  <a:pt x="142" y="142"/>
                                  <a:pt x="135" y="145"/>
                                  <a:pt x="132" y="142"/>
                                </a:cubicBezTo>
                                <a:cubicBezTo>
                                  <a:pt x="130" y="140"/>
                                  <a:pt x="130" y="138"/>
                                  <a:pt x="127" y="137"/>
                                </a:cubicBezTo>
                                <a:cubicBezTo>
                                  <a:pt x="126" y="137"/>
                                  <a:pt x="125" y="135"/>
                                  <a:pt x="124" y="135"/>
                                </a:cubicBezTo>
                                <a:cubicBezTo>
                                  <a:pt x="121" y="133"/>
                                  <a:pt x="118" y="134"/>
                                  <a:pt x="117" y="132"/>
                                </a:cubicBezTo>
                                <a:cubicBezTo>
                                  <a:pt x="115" y="128"/>
                                  <a:pt x="115" y="126"/>
                                  <a:pt x="115" y="122"/>
                                </a:cubicBezTo>
                                <a:cubicBezTo>
                                  <a:pt x="115" y="118"/>
                                  <a:pt x="117" y="116"/>
                                  <a:pt x="116" y="113"/>
                                </a:cubicBezTo>
                                <a:cubicBezTo>
                                  <a:pt x="115" y="111"/>
                                  <a:pt x="113" y="110"/>
                                  <a:pt x="111" y="109"/>
                                </a:cubicBezTo>
                                <a:cubicBezTo>
                                  <a:pt x="108" y="107"/>
                                  <a:pt x="108" y="104"/>
                                  <a:pt x="105" y="103"/>
                                </a:cubicBezTo>
                                <a:cubicBezTo>
                                  <a:pt x="102" y="102"/>
                                  <a:pt x="99" y="102"/>
                                  <a:pt x="97" y="99"/>
                                </a:cubicBezTo>
                                <a:cubicBezTo>
                                  <a:pt x="93" y="95"/>
                                  <a:pt x="90" y="91"/>
                                  <a:pt x="85" y="91"/>
                                </a:cubicBezTo>
                                <a:cubicBezTo>
                                  <a:pt x="80" y="91"/>
                                  <a:pt x="80" y="91"/>
                                  <a:pt x="80" y="91"/>
                                </a:cubicBezTo>
                                <a:cubicBezTo>
                                  <a:pt x="80" y="95"/>
                                  <a:pt x="78" y="98"/>
                                  <a:pt x="75" y="101"/>
                                </a:cubicBezTo>
                                <a:cubicBezTo>
                                  <a:pt x="73" y="102"/>
                                  <a:pt x="72" y="101"/>
                                  <a:pt x="70" y="102"/>
                                </a:cubicBezTo>
                                <a:cubicBezTo>
                                  <a:pt x="68" y="104"/>
                                  <a:pt x="69" y="108"/>
                                  <a:pt x="68" y="111"/>
                                </a:cubicBezTo>
                                <a:cubicBezTo>
                                  <a:pt x="65" y="109"/>
                                  <a:pt x="64" y="107"/>
                                  <a:pt x="61" y="106"/>
                                </a:cubicBezTo>
                                <a:cubicBezTo>
                                  <a:pt x="59" y="105"/>
                                  <a:pt x="57" y="105"/>
                                  <a:pt x="55" y="104"/>
                                </a:cubicBezTo>
                                <a:cubicBezTo>
                                  <a:pt x="55" y="104"/>
                                  <a:pt x="55" y="102"/>
                                  <a:pt x="54" y="102"/>
                                </a:cubicBezTo>
                                <a:cubicBezTo>
                                  <a:pt x="52" y="102"/>
                                  <a:pt x="52" y="103"/>
                                  <a:pt x="51" y="103"/>
                                </a:cubicBezTo>
                                <a:cubicBezTo>
                                  <a:pt x="49" y="103"/>
                                  <a:pt x="48" y="103"/>
                                  <a:pt x="46" y="103"/>
                                </a:cubicBezTo>
                                <a:cubicBezTo>
                                  <a:pt x="46" y="108"/>
                                  <a:pt x="44" y="110"/>
                                  <a:pt x="42" y="115"/>
                                </a:cubicBezTo>
                                <a:cubicBezTo>
                                  <a:pt x="39" y="119"/>
                                  <a:pt x="41" y="123"/>
                                  <a:pt x="38" y="126"/>
                                </a:cubicBezTo>
                                <a:cubicBezTo>
                                  <a:pt x="32" y="118"/>
                                  <a:pt x="28" y="113"/>
                                  <a:pt x="28" y="103"/>
                                </a:cubicBezTo>
                                <a:cubicBezTo>
                                  <a:pt x="28" y="101"/>
                                  <a:pt x="30" y="100"/>
                                  <a:pt x="30" y="98"/>
                                </a:cubicBezTo>
                                <a:cubicBezTo>
                                  <a:pt x="30" y="95"/>
                                  <a:pt x="28" y="93"/>
                                  <a:pt x="28" y="90"/>
                                </a:cubicBezTo>
                                <a:cubicBezTo>
                                  <a:pt x="28" y="86"/>
                                  <a:pt x="30" y="84"/>
                                  <a:pt x="30" y="81"/>
                                </a:cubicBezTo>
                                <a:cubicBezTo>
                                  <a:pt x="30" y="71"/>
                                  <a:pt x="30" y="71"/>
                                  <a:pt x="30" y="71"/>
                                </a:cubicBezTo>
                                <a:cubicBezTo>
                                  <a:pt x="25" y="71"/>
                                  <a:pt x="25" y="71"/>
                                  <a:pt x="25" y="71"/>
                                </a:cubicBezTo>
                                <a:cubicBezTo>
                                  <a:pt x="24" y="73"/>
                                  <a:pt x="23" y="75"/>
                                  <a:pt x="20" y="75"/>
                                </a:cubicBezTo>
                                <a:cubicBezTo>
                                  <a:pt x="19" y="75"/>
                                  <a:pt x="19" y="74"/>
                                  <a:pt x="18" y="74"/>
                                </a:cubicBezTo>
                                <a:cubicBezTo>
                                  <a:pt x="15" y="73"/>
                                  <a:pt x="12" y="73"/>
                                  <a:pt x="12" y="70"/>
                                </a:cubicBezTo>
                                <a:cubicBezTo>
                                  <a:pt x="12" y="67"/>
                                  <a:pt x="13" y="65"/>
                                  <a:pt x="13" y="61"/>
                                </a:cubicBezTo>
                                <a:cubicBezTo>
                                  <a:pt x="13" y="60"/>
                                  <a:pt x="13" y="60"/>
                                  <a:pt x="13" y="59"/>
                                </a:cubicBezTo>
                                <a:cubicBezTo>
                                  <a:pt x="10" y="59"/>
                                  <a:pt x="10" y="55"/>
                                  <a:pt x="8" y="55"/>
                                </a:cubicBezTo>
                                <a:cubicBezTo>
                                  <a:pt x="6" y="55"/>
                                  <a:pt x="6" y="59"/>
                                  <a:pt x="4" y="59"/>
                                </a:cubicBezTo>
                                <a:cubicBezTo>
                                  <a:pt x="3" y="59"/>
                                  <a:pt x="2" y="58"/>
                                  <a:pt x="1" y="58"/>
                                </a:cubicBezTo>
                                <a:cubicBezTo>
                                  <a:pt x="1" y="58"/>
                                  <a:pt x="1" y="58"/>
                                  <a:pt x="1" y="58"/>
                                </a:cubicBezTo>
                                <a:cubicBezTo>
                                  <a:pt x="0" y="56"/>
                                  <a:pt x="0" y="54"/>
                                  <a:pt x="0" y="52"/>
                                </a:cubicBezTo>
                                <a:cubicBezTo>
                                  <a:pt x="0" y="46"/>
                                  <a:pt x="6" y="45"/>
                                  <a:pt x="9" y="41"/>
                                </a:cubicBezTo>
                                <a:cubicBezTo>
                                  <a:pt x="12" y="37"/>
                                  <a:pt x="11" y="34"/>
                                  <a:pt x="13" y="30"/>
                                </a:cubicBezTo>
                                <a:cubicBezTo>
                                  <a:pt x="13" y="30"/>
                                  <a:pt x="14" y="31"/>
                                  <a:pt x="15" y="31"/>
                                </a:cubicBezTo>
                                <a:cubicBezTo>
                                  <a:pt x="18" y="31"/>
                                  <a:pt x="19" y="27"/>
                                  <a:pt x="19" y="24"/>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5" name="Freeform 43"/>
                          <p:cNvSpPr>
                            <a:spLocks/>
                          </p:cNvSpPr>
                          <p:nvPr/>
                        </p:nvSpPr>
                        <p:spPr bwMode="auto">
                          <a:xfrm>
                            <a:off x="7091037" y="3472050"/>
                            <a:ext cx="380993" cy="733440"/>
                          </a:xfrm>
                          <a:custGeom>
                            <a:avLst/>
                            <a:gdLst>
                              <a:gd name="T0" fmla="*/ 10 w 187"/>
                              <a:gd name="T1" fmla="*/ 29 h 359"/>
                              <a:gd name="T2" fmla="*/ 23 w 187"/>
                              <a:gd name="T3" fmla="*/ 30 h 359"/>
                              <a:gd name="T4" fmla="*/ 42 w 187"/>
                              <a:gd name="T5" fmla="*/ 19 h 359"/>
                              <a:gd name="T6" fmla="*/ 54 w 187"/>
                              <a:gd name="T7" fmla="*/ 10 h 359"/>
                              <a:gd name="T8" fmla="*/ 62 w 187"/>
                              <a:gd name="T9" fmla="*/ 0 h 359"/>
                              <a:gd name="T10" fmla="*/ 88 w 187"/>
                              <a:gd name="T11" fmla="*/ 6 h 359"/>
                              <a:gd name="T12" fmla="*/ 99 w 187"/>
                              <a:gd name="T13" fmla="*/ 6 h 359"/>
                              <a:gd name="T14" fmla="*/ 99 w 187"/>
                              <a:gd name="T15" fmla="*/ 23 h 359"/>
                              <a:gd name="T16" fmla="*/ 119 w 187"/>
                              <a:gd name="T17" fmla="*/ 26 h 359"/>
                              <a:gd name="T18" fmla="*/ 124 w 187"/>
                              <a:gd name="T19" fmla="*/ 27 h 359"/>
                              <a:gd name="T20" fmla="*/ 106 w 187"/>
                              <a:gd name="T21" fmla="*/ 47 h 359"/>
                              <a:gd name="T22" fmla="*/ 106 w 187"/>
                              <a:gd name="T23" fmla="*/ 55 h 359"/>
                              <a:gd name="T24" fmla="*/ 91 w 187"/>
                              <a:gd name="T25" fmla="*/ 78 h 359"/>
                              <a:gd name="T26" fmla="*/ 92 w 187"/>
                              <a:gd name="T27" fmla="*/ 108 h 359"/>
                              <a:gd name="T28" fmla="*/ 108 w 187"/>
                              <a:gd name="T29" fmla="*/ 126 h 359"/>
                              <a:gd name="T30" fmla="*/ 118 w 187"/>
                              <a:gd name="T31" fmla="*/ 136 h 359"/>
                              <a:gd name="T32" fmla="*/ 135 w 187"/>
                              <a:gd name="T33" fmla="*/ 145 h 359"/>
                              <a:gd name="T34" fmla="*/ 156 w 187"/>
                              <a:gd name="T35" fmla="*/ 159 h 359"/>
                              <a:gd name="T36" fmla="*/ 168 w 187"/>
                              <a:gd name="T37" fmla="*/ 175 h 359"/>
                              <a:gd name="T38" fmla="*/ 179 w 187"/>
                              <a:gd name="T39" fmla="*/ 204 h 359"/>
                              <a:gd name="T40" fmla="*/ 182 w 187"/>
                              <a:gd name="T41" fmla="*/ 217 h 359"/>
                              <a:gd name="T42" fmla="*/ 185 w 187"/>
                              <a:gd name="T43" fmla="*/ 232 h 359"/>
                              <a:gd name="T44" fmla="*/ 182 w 187"/>
                              <a:gd name="T45" fmla="*/ 243 h 359"/>
                              <a:gd name="T46" fmla="*/ 183 w 187"/>
                              <a:gd name="T47" fmla="*/ 258 h 359"/>
                              <a:gd name="T48" fmla="*/ 181 w 187"/>
                              <a:gd name="T49" fmla="*/ 270 h 359"/>
                              <a:gd name="T50" fmla="*/ 163 w 187"/>
                              <a:gd name="T51" fmla="*/ 285 h 359"/>
                              <a:gd name="T52" fmla="*/ 154 w 187"/>
                              <a:gd name="T53" fmla="*/ 295 h 359"/>
                              <a:gd name="T54" fmla="*/ 135 w 187"/>
                              <a:gd name="T55" fmla="*/ 304 h 359"/>
                              <a:gd name="T56" fmla="*/ 131 w 187"/>
                              <a:gd name="T57" fmla="*/ 315 h 359"/>
                              <a:gd name="T58" fmla="*/ 126 w 187"/>
                              <a:gd name="T59" fmla="*/ 318 h 359"/>
                              <a:gd name="T60" fmla="*/ 129 w 187"/>
                              <a:gd name="T61" fmla="*/ 323 h 359"/>
                              <a:gd name="T62" fmla="*/ 118 w 187"/>
                              <a:gd name="T63" fmla="*/ 328 h 359"/>
                              <a:gd name="T64" fmla="*/ 102 w 187"/>
                              <a:gd name="T65" fmla="*/ 347 h 359"/>
                              <a:gd name="T66" fmla="*/ 84 w 187"/>
                              <a:gd name="T67" fmla="*/ 359 h 359"/>
                              <a:gd name="T68" fmla="*/ 88 w 187"/>
                              <a:gd name="T69" fmla="*/ 347 h 359"/>
                              <a:gd name="T70" fmla="*/ 89 w 187"/>
                              <a:gd name="T71" fmla="*/ 325 h 359"/>
                              <a:gd name="T72" fmla="*/ 88 w 187"/>
                              <a:gd name="T73" fmla="*/ 312 h 359"/>
                              <a:gd name="T74" fmla="*/ 106 w 187"/>
                              <a:gd name="T75" fmla="*/ 295 h 359"/>
                              <a:gd name="T76" fmla="*/ 114 w 187"/>
                              <a:gd name="T77" fmla="*/ 287 h 359"/>
                              <a:gd name="T78" fmla="*/ 127 w 187"/>
                              <a:gd name="T79" fmla="*/ 276 h 359"/>
                              <a:gd name="T80" fmla="*/ 132 w 187"/>
                              <a:gd name="T81" fmla="*/ 270 h 359"/>
                              <a:gd name="T82" fmla="*/ 142 w 187"/>
                              <a:gd name="T83" fmla="*/ 258 h 359"/>
                              <a:gd name="T84" fmla="*/ 143 w 187"/>
                              <a:gd name="T85" fmla="*/ 237 h 359"/>
                              <a:gd name="T86" fmla="*/ 138 w 187"/>
                              <a:gd name="T87" fmla="*/ 221 h 359"/>
                              <a:gd name="T88" fmla="*/ 131 w 187"/>
                              <a:gd name="T89" fmla="*/ 188 h 359"/>
                              <a:gd name="T90" fmla="*/ 134 w 187"/>
                              <a:gd name="T91" fmla="*/ 170 h 359"/>
                              <a:gd name="T92" fmla="*/ 120 w 187"/>
                              <a:gd name="T93" fmla="*/ 159 h 359"/>
                              <a:gd name="T94" fmla="*/ 97 w 187"/>
                              <a:gd name="T95" fmla="*/ 143 h 359"/>
                              <a:gd name="T96" fmla="*/ 57 w 187"/>
                              <a:gd name="T97" fmla="*/ 109 h 359"/>
                              <a:gd name="T98" fmla="*/ 44 w 187"/>
                              <a:gd name="T99" fmla="*/ 80 h 359"/>
                              <a:gd name="T100" fmla="*/ 23 w 187"/>
                              <a:gd name="T101" fmla="*/ 75 h 359"/>
                              <a:gd name="T102" fmla="*/ 12 w 187"/>
                              <a:gd name="T103" fmla="*/ 59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7" h="359">
                                <a:moveTo>
                                  <a:pt x="0" y="38"/>
                                </a:moveTo>
                                <a:cubicBezTo>
                                  <a:pt x="2" y="33"/>
                                  <a:pt x="1" y="27"/>
                                  <a:pt x="7" y="25"/>
                                </a:cubicBezTo>
                                <a:cubicBezTo>
                                  <a:pt x="8" y="27"/>
                                  <a:pt x="8" y="29"/>
                                  <a:pt x="10" y="29"/>
                                </a:cubicBezTo>
                                <a:cubicBezTo>
                                  <a:pt x="12" y="29"/>
                                  <a:pt x="12" y="27"/>
                                  <a:pt x="14" y="26"/>
                                </a:cubicBezTo>
                                <a:cubicBezTo>
                                  <a:pt x="18" y="30"/>
                                  <a:pt x="18" y="30"/>
                                  <a:pt x="18" y="30"/>
                                </a:cubicBezTo>
                                <a:cubicBezTo>
                                  <a:pt x="23" y="30"/>
                                  <a:pt x="23" y="30"/>
                                  <a:pt x="23" y="30"/>
                                </a:cubicBezTo>
                                <a:cubicBezTo>
                                  <a:pt x="23" y="27"/>
                                  <a:pt x="22" y="23"/>
                                  <a:pt x="24" y="22"/>
                                </a:cubicBezTo>
                                <a:cubicBezTo>
                                  <a:pt x="27" y="20"/>
                                  <a:pt x="29" y="21"/>
                                  <a:pt x="32" y="20"/>
                                </a:cubicBezTo>
                                <a:cubicBezTo>
                                  <a:pt x="36" y="19"/>
                                  <a:pt x="40" y="22"/>
                                  <a:pt x="42" y="19"/>
                                </a:cubicBezTo>
                                <a:cubicBezTo>
                                  <a:pt x="44" y="17"/>
                                  <a:pt x="44" y="14"/>
                                  <a:pt x="46" y="14"/>
                                </a:cubicBezTo>
                                <a:cubicBezTo>
                                  <a:pt x="48" y="14"/>
                                  <a:pt x="49" y="15"/>
                                  <a:pt x="50" y="15"/>
                                </a:cubicBezTo>
                                <a:cubicBezTo>
                                  <a:pt x="52" y="14"/>
                                  <a:pt x="52" y="12"/>
                                  <a:pt x="54" y="10"/>
                                </a:cubicBezTo>
                                <a:cubicBezTo>
                                  <a:pt x="56" y="9"/>
                                  <a:pt x="59" y="9"/>
                                  <a:pt x="59" y="7"/>
                                </a:cubicBezTo>
                                <a:cubicBezTo>
                                  <a:pt x="59" y="4"/>
                                  <a:pt x="58" y="3"/>
                                  <a:pt x="57" y="1"/>
                                </a:cubicBezTo>
                                <a:cubicBezTo>
                                  <a:pt x="59" y="1"/>
                                  <a:pt x="60" y="0"/>
                                  <a:pt x="62" y="0"/>
                                </a:cubicBezTo>
                                <a:cubicBezTo>
                                  <a:pt x="66" y="0"/>
                                  <a:pt x="67" y="4"/>
                                  <a:pt x="71" y="6"/>
                                </a:cubicBezTo>
                                <a:cubicBezTo>
                                  <a:pt x="74" y="8"/>
                                  <a:pt x="76" y="7"/>
                                  <a:pt x="80" y="7"/>
                                </a:cubicBezTo>
                                <a:cubicBezTo>
                                  <a:pt x="83" y="7"/>
                                  <a:pt x="85" y="6"/>
                                  <a:pt x="88" y="6"/>
                                </a:cubicBezTo>
                                <a:cubicBezTo>
                                  <a:pt x="90" y="6"/>
                                  <a:pt x="91" y="10"/>
                                  <a:pt x="94" y="10"/>
                                </a:cubicBezTo>
                                <a:cubicBezTo>
                                  <a:pt x="95" y="10"/>
                                  <a:pt x="95" y="7"/>
                                  <a:pt x="96" y="6"/>
                                </a:cubicBezTo>
                                <a:cubicBezTo>
                                  <a:pt x="97" y="6"/>
                                  <a:pt x="98" y="6"/>
                                  <a:pt x="99" y="6"/>
                                </a:cubicBezTo>
                                <a:cubicBezTo>
                                  <a:pt x="101" y="6"/>
                                  <a:pt x="102" y="7"/>
                                  <a:pt x="103" y="8"/>
                                </a:cubicBezTo>
                                <a:cubicBezTo>
                                  <a:pt x="101" y="13"/>
                                  <a:pt x="96" y="14"/>
                                  <a:pt x="96" y="20"/>
                                </a:cubicBezTo>
                                <a:cubicBezTo>
                                  <a:pt x="96" y="22"/>
                                  <a:pt x="98" y="22"/>
                                  <a:pt x="99" y="23"/>
                                </a:cubicBezTo>
                                <a:cubicBezTo>
                                  <a:pt x="102" y="24"/>
                                  <a:pt x="103" y="27"/>
                                  <a:pt x="107" y="27"/>
                                </a:cubicBezTo>
                                <a:cubicBezTo>
                                  <a:pt x="112" y="26"/>
                                  <a:pt x="112" y="26"/>
                                  <a:pt x="112" y="26"/>
                                </a:cubicBezTo>
                                <a:cubicBezTo>
                                  <a:pt x="119" y="26"/>
                                  <a:pt x="119" y="26"/>
                                  <a:pt x="119" y="26"/>
                                </a:cubicBezTo>
                                <a:cubicBezTo>
                                  <a:pt x="121" y="26"/>
                                  <a:pt x="122" y="25"/>
                                  <a:pt x="124" y="25"/>
                                </a:cubicBezTo>
                                <a:cubicBezTo>
                                  <a:pt x="124" y="25"/>
                                  <a:pt x="124" y="25"/>
                                  <a:pt x="124" y="25"/>
                                </a:cubicBezTo>
                                <a:cubicBezTo>
                                  <a:pt x="124" y="25"/>
                                  <a:pt x="124" y="26"/>
                                  <a:pt x="124" y="27"/>
                                </a:cubicBezTo>
                                <a:cubicBezTo>
                                  <a:pt x="123" y="28"/>
                                  <a:pt x="123" y="28"/>
                                  <a:pt x="122" y="30"/>
                                </a:cubicBezTo>
                                <a:cubicBezTo>
                                  <a:pt x="121" y="32"/>
                                  <a:pt x="121" y="34"/>
                                  <a:pt x="120" y="37"/>
                                </a:cubicBezTo>
                                <a:cubicBezTo>
                                  <a:pt x="118" y="44"/>
                                  <a:pt x="112" y="47"/>
                                  <a:pt x="106" y="47"/>
                                </a:cubicBezTo>
                                <a:cubicBezTo>
                                  <a:pt x="106" y="48"/>
                                  <a:pt x="106" y="48"/>
                                  <a:pt x="106" y="48"/>
                                </a:cubicBezTo>
                                <a:cubicBezTo>
                                  <a:pt x="106" y="51"/>
                                  <a:pt x="106" y="51"/>
                                  <a:pt x="106" y="51"/>
                                </a:cubicBezTo>
                                <a:cubicBezTo>
                                  <a:pt x="106" y="55"/>
                                  <a:pt x="106" y="55"/>
                                  <a:pt x="106" y="55"/>
                                </a:cubicBezTo>
                                <a:cubicBezTo>
                                  <a:pt x="106" y="58"/>
                                  <a:pt x="102" y="59"/>
                                  <a:pt x="101" y="62"/>
                                </a:cubicBezTo>
                                <a:cubicBezTo>
                                  <a:pt x="100" y="65"/>
                                  <a:pt x="100" y="67"/>
                                  <a:pt x="98" y="70"/>
                                </a:cubicBezTo>
                                <a:cubicBezTo>
                                  <a:pt x="97" y="74"/>
                                  <a:pt x="94" y="75"/>
                                  <a:pt x="91" y="78"/>
                                </a:cubicBezTo>
                                <a:cubicBezTo>
                                  <a:pt x="89" y="80"/>
                                  <a:pt x="86" y="81"/>
                                  <a:pt x="86" y="84"/>
                                </a:cubicBezTo>
                                <a:cubicBezTo>
                                  <a:pt x="86" y="102"/>
                                  <a:pt x="86" y="102"/>
                                  <a:pt x="86" y="102"/>
                                </a:cubicBezTo>
                                <a:cubicBezTo>
                                  <a:pt x="86" y="105"/>
                                  <a:pt x="89" y="106"/>
                                  <a:pt x="92" y="108"/>
                                </a:cubicBezTo>
                                <a:cubicBezTo>
                                  <a:pt x="94" y="111"/>
                                  <a:pt x="94" y="114"/>
                                  <a:pt x="98" y="115"/>
                                </a:cubicBezTo>
                                <a:cubicBezTo>
                                  <a:pt x="100" y="118"/>
                                  <a:pt x="102" y="118"/>
                                  <a:pt x="106" y="120"/>
                                </a:cubicBezTo>
                                <a:cubicBezTo>
                                  <a:pt x="108" y="121"/>
                                  <a:pt x="107" y="124"/>
                                  <a:pt x="108" y="126"/>
                                </a:cubicBezTo>
                                <a:cubicBezTo>
                                  <a:pt x="109" y="129"/>
                                  <a:pt x="109" y="131"/>
                                  <a:pt x="111" y="133"/>
                                </a:cubicBezTo>
                                <a:cubicBezTo>
                                  <a:pt x="112" y="134"/>
                                  <a:pt x="114" y="133"/>
                                  <a:pt x="115" y="134"/>
                                </a:cubicBezTo>
                                <a:cubicBezTo>
                                  <a:pt x="116" y="134"/>
                                  <a:pt x="117" y="135"/>
                                  <a:pt x="118" y="136"/>
                                </a:cubicBezTo>
                                <a:cubicBezTo>
                                  <a:pt x="120" y="138"/>
                                  <a:pt x="121" y="138"/>
                                  <a:pt x="124" y="140"/>
                                </a:cubicBezTo>
                                <a:cubicBezTo>
                                  <a:pt x="125" y="141"/>
                                  <a:pt x="125" y="142"/>
                                  <a:pt x="126" y="143"/>
                                </a:cubicBezTo>
                                <a:cubicBezTo>
                                  <a:pt x="129" y="145"/>
                                  <a:pt x="131" y="144"/>
                                  <a:pt x="135" y="145"/>
                                </a:cubicBezTo>
                                <a:cubicBezTo>
                                  <a:pt x="138" y="146"/>
                                  <a:pt x="140" y="147"/>
                                  <a:pt x="143" y="149"/>
                                </a:cubicBezTo>
                                <a:cubicBezTo>
                                  <a:pt x="144" y="149"/>
                                  <a:pt x="144" y="150"/>
                                  <a:pt x="145" y="151"/>
                                </a:cubicBezTo>
                                <a:cubicBezTo>
                                  <a:pt x="150" y="154"/>
                                  <a:pt x="152" y="156"/>
                                  <a:pt x="156" y="159"/>
                                </a:cubicBezTo>
                                <a:cubicBezTo>
                                  <a:pt x="157" y="160"/>
                                  <a:pt x="157" y="160"/>
                                  <a:pt x="158" y="162"/>
                                </a:cubicBezTo>
                                <a:cubicBezTo>
                                  <a:pt x="159" y="163"/>
                                  <a:pt x="160" y="164"/>
                                  <a:pt x="161" y="166"/>
                                </a:cubicBezTo>
                                <a:cubicBezTo>
                                  <a:pt x="164" y="169"/>
                                  <a:pt x="168" y="171"/>
                                  <a:pt x="168" y="175"/>
                                </a:cubicBezTo>
                                <a:cubicBezTo>
                                  <a:pt x="169" y="181"/>
                                  <a:pt x="170" y="184"/>
                                  <a:pt x="172" y="189"/>
                                </a:cubicBezTo>
                                <a:cubicBezTo>
                                  <a:pt x="174" y="192"/>
                                  <a:pt x="175" y="194"/>
                                  <a:pt x="177" y="198"/>
                                </a:cubicBezTo>
                                <a:cubicBezTo>
                                  <a:pt x="178" y="200"/>
                                  <a:pt x="179" y="202"/>
                                  <a:pt x="179" y="204"/>
                                </a:cubicBezTo>
                                <a:cubicBezTo>
                                  <a:pt x="179" y="206"/>
                                  <a:pt x="179" y="206"/>
                                  <a:pt x="179" y="208"/>
                                </a:cubicBezTo>
                                <a:cubicBezTo>
                                  <a:pt x="179" y="210"/>
                                  <a:pt x="179" y="210"/>
                                  <a:pt x="179" y="210"/>
                                </a:cubicBezTo>
                                <a:cubicBezTo>
                                  <a:pt x="179" y="213"/>
                                  <a:pt x="180" y="215"/>
                                  <a:pt x="182" y="217"/>
                                </a:cubicBezTo>
                                <a:cubicBezTo>
                                  <a:pt x="183" y="221"/>
                                  <a:pt x="183" y="223"/>
                                  <a:pt x="185" y="226"/>
                                </a:cubicBezTo>
                                <a:cubicBezTo>
                                  <a:pt x="185" y="227"/>
                                  <a:pt x="187" y="228"/>
                                  <a:pt x="187" y="229"/>
                                </a:cubicBezTo>
                                <a:cubicBezTo>
                                  <a:pt x="187" y="231"/>
                                  <a:pt x="185" y="231"/>
                                  <a:pt x="185" y="232"/>
                                </a:cubicBezTo>
                                <a:cubicBezTo>
                                  <a:pt x="183" y="233"/>
                                  <a:pt x="182" y="234"/>
                                  <a:pt x="182" y="236"/>
                                </a:cubicBezTo>
                                <a:cubicBezTo>
                                  <a:pt x="182" y="239"/>
                                  <a:pt x="185" y="239"/>
                                  <a:pt x="185" y="241"/>
                                </a:cubicBezTo>
                                <a:cubicBezTo>
                                  <a:pt x="185" y="243"/>
                                  <a:pt x="183" y="242"/>
                                  <a:pt x="182" y="243"/>
                                </a:cubicBezTo>
                                <a:cubicBezTo>
                                  <a:pt x="182" y="244"/>
                                  <a:pt x="182" y="244"/>
                                  <a:pt x="182" y="244"/>
                                </a:cubicBezTo>
                                <a:cubicBezTo>
                                  <a:pt x="182" y="249"/>
                                  <a:pt x="184" y="251"/>
                                  <a:pt x="184" y="255"/>
                                </a:cubicBezTo>
                                <a:cubicBezTo>
                                  <a:pt x="184" y="256"/>
                                  <a:pt x="183" y="257"/>
                                  <a:pt x="183" y="258"/>
                                </a:cubicBezTo>
                                <a:cubicBezTo>
                                  <a:pt x="183" y="260"/>
                                  <a:pt x="184" y="260"/>
                                  <a:pt x="184" y="262"/>
                                </a:cubicBezTo>
                                <a:cubicBezTo>
                                  <a:pt x="184" y="264"/>
                                  <a:pt x="182" y="264"/>
                                  <a:pt x="181" y="266"/>
                                </a:cubicBezTo>
                                <a:cubicBezTo>
                                  <a:pt x="181" y="268"/>
                                  <a:pt x="182" y="269"/>
                                  <a:pt x="181" y="270"/>
                                </a:cubicBezTo>
                                <a:cubicBezTo>
                                  <a:pt x="178" y="273"/>
                                  <a:pt x="176" y="274"/>
                                  <a:pt x="173" y="276"/>
                                </a:cubicBezTo>
                                <a:cubicBezTo>
                                  <a:pt x="170" y="278"/>
                                  <a:pt x="169" y="281"/>
                                  <a:pt x="166" y="283"/>
                                </a:cubicBezTo>
                                <a:cubicBezTo>
                                  <a:pt x="165" y="284"/>
                                  <a:pt x="164" y="284"/>
                                  <a:pt x="163" y="285"/>
                                </a:cubicBezTo>
                                <a:cubicBezTo>
                                  <a:pt x="162" y="288"/>
                                  <a:pt x="164" y="290"/>
                                  <a:pt x="162" y="291"/>
                                </a:cubicBezTo>
                                <a:cubicBezTo>
                                  <a:pt x="161" y="292"/>
                                  <a:pt x="160" y="292"/>
                                  <a:pt x="158" y="292"/>
                                </a:cubicBezTo>
                                <a:cubicBezTo>
                                  <a:pt x="156" y="293"/>
                                  <a:pt x="156" y="294"/>
                                  <a:pt x="154" y="295"/>
                                </a:cubicBezTo>
                                <a:cubicBezTo>
                                  <a:pt x="151" y="296"/>
                                  <a:pt x="151" y="300"/>
                                  <a:pt x="147" y="301"/>
                                </a:cubicBezTo>
                                <a:cubicBezTo>
                                  <a:pt x="144" y="302"/>
                                  <a:pt x="142" y="302"/>
                                  <a:pt x="139" y="303"/>
                                </a:cubicBezTo>
                                <a:cubicBezTo>
                                  <a:pt x="137" y="303"/>
                                  <a:pt x="136" y="303"/>
                                  <a:pt x="135" y="304"/>
                                </a:cubicBezTo>
                                <a:cubicBezTo>
                                  <a:pt x="133" y="304"/>
                                  <a:pt x="132" y="304"/>
                                  <a:pt x="132" y="305"/>
                                </a:cubicBezTo>
                                <a:cubicBezTo>
                                  <a:pt x="132" y="307"/>
                                  <a:pt x="133" y="308"/>
                                  <a:pt x="133" y="310"/>
                                </a:cubicBezTo>
                                <a:cubicBezTo>
                                  <a:pt x="133" y="312"/>
                                  <a:pt x="132" y="313"/>
                                  <a:pt x="131" y="315"/>
                                </a:cubicBezTo>
                                <a:cubicBezTo>
                                  <a:pt x="130" y="315"/>
                                  <a:pt x="130" y="316"/>
                                  <a:pt x="129" y="316"/>
                                </a:cubicBezTo>
                                <a:cubicBezTo>
                                  <a:pt x="128" y="316"/>
                                  <a:pt x="127" y="316"/>
                                  <a:pt x="127" y="315"/>
                                </a:cubicBezTo>
                                <a:cubicBezTo>
                                  <a:pt x="126" y="316"/>
                                  <a:pt x="126" y="317"/>
                                  <a:pt x="126" y="318"/>
                                </a:cubicBezTo>
                                <a:cubicBezTo>
                                  <a:pt x="126" y="318"/>
                                  <a:pt x="126" y="319"/>
                                  <a:pt x="126" y="320"/>
                                </a:cubicBezTo>
                                <a:cubicBezTo>
                                  <a:pt x="127" y="320"/>
                                  <a:pt x="128" y="320"/>
                                  <a:pt x="129" y="320"/>
                                </a:cubicBezTo>
                                <a:cubicBezTo>
                                  <a:pt x="129" y="323"/>
                                  <a:pt x="129" y="323"/>
                                  <a:pt x="129" y="323"/>
                                </a:cubicBezTo>
                                <a:cubicBezTo>
                                  <a:pt x="129" y="324"/>
                                  <a:pt x="128" y="325"/>
                                  <a:pt x="127" y="325"/>
                                </a:cubicBezTo>
                                <a:cubicBezTo>
                                  <a:pt x="125" y="327"/>
                                  <a:pt x="123" y="326"/>
                                  <a:pt x="121" y="327"/>
                                </a:cubicBezTo>
                                <a:cubicBezTo>
                                  <a:pt x="120" y="327"/>
                                  <a:pt x="118" y="327"/>
                                  <a:pt x="118" y="328"/>
                                </a:cubicBezTo>
                                <a:cubicBezTo>
                                  <a:pt x="118" y="329"/>
                                  <a:pt x="118" y="329"/>
                                  <a:pt x="118" y="330"/>
                                </a:cubicBezTo>
                                <a:cubicBezTo>
                                  <a:pt x="118" y="333"/>
                                  <a:pt x="115" y="333"/>
                                  <a:pt x="113" y="335"/>
                                </a:cubicBezTo>
                                <a:cubicBezTo>
                                  <a:pt x="109" y="340"/>
                                  <a:pt x="105" y="341"/>
                                  <a:pt x="102" y="347"/>
                                </a:cubicBezTo>
                                <a:cubicBezTo>
                                  <a:pt x="101" y="351"/>
                                  <a:pt x="99" y="353"/>
                                  <a:pt x="96" y="355"/>
                                </a:cubicBezTo>
                                <a:cubicBezTo>
                                  <a:pt x="95" y="356"/>
                                  <a:pt x="94" y="357"/>
                                  <a:pt x="92" y="358"/>
                                </a:cubicBezTo>
                                <a:cubicBezTo>
                                  <a:pt x="89" y="359"/>
                                  <a:pt x="87" y="358"/>
                                  <a:pt x="84" y="359"/>
                                </a:cubicBezTo>
                                <a:cubicBezTo>
                                  <a:pt x="84" y="359"/>
                                  <a:pt x="84" y="359"/>
                                  <a:pt x="84" y="358"/>
                                </a:cubicBezTo>
                                <a:cubicBezTo>
                                  <a:pt x="84" y="355"/>
                                  <a:pt x="89" y="354"/>
                                  <a:pt x="89" y="350"/>
                                </a:cubicBezTo>
                                <a:cubicBezTo>
                                  <a:pt x="89" y="349"/>
                                  <a:pt x="88" y="349"/>
                                  <a:pt x="88" y="347"/>
                                </a:cubicBezTo>
                                <a:cubicBezTo>
                                  <a:pt x="86" y="343"/>
                                  <a:pt x="86" y="341"/>
                                  <a:pt x="86" y="337"/>
                                </a:cubicBezTo>
                                <a:cubicBezTo>
                                  <a:pt x="86" y="334"/>
                                  <a:pt x="86" y="333"/>
                                  <a:pt x="87" y="330"/>
                                </a:cubicBezTo>
                                <a:cubicBezTo>
                                  <a:pt x="87" y="328"/>
                                  <a:pt x="89" y="327"/>
                                  <a:pt x="89" y="325"/>
                                </a:cubicBezTo>
                                <a:cubicBezTo>
                                  <a:pt x="89" y="321"/>
                                  <a:pt x="84" y="322"/>
                                  <a:pt x="81" y="322"/>
                                </a:cubicBezTo>
                                <a:cubicBezTo>
                                  <a:pt x="81" y="322"/>
                                  <a:pt x="81" y="322"/>
                                  <a:pt x="81" y="322"/>
                                </a:cubicBezTo>
                                <a:cubicBezTo>
                                  <a:pt x="81" y="317"/>
                                  <a:pt x="84" y="314"/>
                                  <a:pt x="88" y="312"/>
                                </a:cubicBezTo>
                                <a:cubicBezTo>
                                  <a:pt x="92" y="310"/>
                                  <a:pt x="91" y="306"/>
                                  <a:pt x="93" y="302"/>
                                </a:cubicBezTo>
                                <a:cubicBezTo>
                                  <a:pt x="95" y="302"/>
                                  <a:pt x="96" y="304"/>
                                  <a:pt x="99" y="304"/>
                                </a:cubicBezTo>
                                <a:cubicBezTo>
                                  <a:pt x="103" y="304"/>
                                  <a:pt x="101" y="295"/>
                                  <a:pt x="106" y="295"/>
                                </a:cubicBezTo>
                                <a:cubicBezTo>
                                  <a:pt x="109" y="295"/>
                                  <a:pt x="110" y="299"/>
                                  <a:pt x="114" y="299"/>
                                </a:cubicBezTo>
                                <a:cubicBezTo>
                                  <a:pt x="117" y="299"/>
                                  <a:pt x="119" y="297"/>
                                  <a:pt x="119" y="294"/>
                                </a:cubicBezTo>
                                <a:cubicBezTo>
                                  <a:pt x="119" y="291"/>
                                  <a:pt x="117" y="289"/>
                                  <a:pt x="114" y="287"/>
                                </a:cubicBezTo>
                                <a:cubicBezTo>
                                  <a:pt x="115" y="286"/>
                                  <a:pt x="116" y="286"/>
                                  <a:pt x="116" y="285"/>
                                </a:cubicBezTo>
                                <a:cubicBezTo>
                                  <a:pt x="116" y="283"/>
                                  <a:pt x="115" y="283"/>
                                  <a:pt x="115" y="281"/>
                                </a:cubicBezTo>
                                <a:cubicBezTo>
                                  <a:pt x="115" y="276"/>
                                  <a:pt x="122" y="276"/>
                                  <a:pt x="127" y="276"/>
                                </a:cubicBezTo>
                                <a:cubicBezTo>
                                  <a:pt x="127" y="269"/>
                                  <a:pt x="127" y="269"/>
                                  <a:pt x="127" y="269"/>
                                </a:cubicBezTo>
                                <a:cubicBezTo>
                                  <a:pt x="130" y="269"/>
                                  <a:pt x="130" y="269"/>
                                  <a:pt x="130" y="269"/>
                                </a:cubicBezTo>
                                <a:cubicBezTo>
                                  <a:pt x="132" y="270"/>
                                  <a:pt x="132" y="270"/>
                                  <a:pt x="132" y="270"/>
                                </a:cubicBezTo>
                                <a:cubicBezTo>
                                  <a:pt x="135" y="270"/>
                                  <a:pt x="135" y="270"/>
                                  <a:pt x="135" y="270"/>
                                </a:cubicBezTo>
                                <a:cubicBezTo>
                                  <a:pt x="135" y="266"/>
                                  <a:pt x="136" y="264"/>
                                  <a:pt x="138" y="262"/>
                                </a:cubicBezTo>
                                <a:cubicBezTo>
                                  <a:pt x="140" y="261"/>
                                  <a:pt x="142" y="260"/>
                                  <a:pt x="142" y="258"/>
                                </a:cubicBezTo>
                                <a:cubicBezTo>
                                  <a:pt x="142" y="250"/>
                                  <a:pt x="142" y="250"/>
                                  <a:pt x="142" y="250"/>
                                </a:cubicBezTo>
                                <a:cubicBezTo>
                                  <a:pt x="142" y="247"/>
                                  <a:pt x="147" y="247"/>
                                  <a:pt x="147" y="244"/>
                                </a:cubicBezTo>
                                <a:cubicBezTo>
                                  <a:pt x="147" y="241"/>
                                  <a:pt x="144" y="239"/>
                                  <a:pt x="143" y="237"/>
                                </a:cubicBezTo>
                                <a:cubicBezTo>
                                  <a:pt x="140" y="233"/>
                                  <a:pt x="138" y="232"/>
                                  <a:pt x="136" y="228"/>
                                </a:cubicBezTo>
                                <a:cubicBezTo>
                                  <a:pt x="136" y="228"/>
                                  <a:pt x="136" y="228"/>
                                  <a:pt x="136" y="228"/>
                                </a:cubicBezTo>
                                <a:cubicBezTo>
                                  <a:pt x="137" y="226"/>
                                  <a:pt x="138" y="224"/>
                                  <a:pt x="138" y="221"/>
                                </a:cubicBezTo>
                                <a:cubicBezTo>
                                  <a:pt x="138" y="212"/>
                                  <a:pt x="134" y="207"/>
                                  <a:pt x="131" y="199"/>
                                </a:cubicBezTo>
                                <a:cubicBezTo>
                                  <a:pt x="135" y="197"/>
                                  <a:pt x="139" y="196"/>
                                  <a:pt x="139" y="192"/>
                                </a:cubicBezTo>
                                <a:cubicBezTo>
                                  <a:pt x="139" y="188"/>
                                  <a:pt x="134" y="190"/>
                                  <a:pt x="131" y="188"/>
                                </a:cubicBezTo>
                                <a:cubicBezTo>
                                  <a:pt x="129" y="186"/>
                                  <a:pt x="129" y="183"/>
                                  <a:pt x="129" y="180"/>
                                </a:cubicBezTo>
                                <a:cubicBezTo>
                                  <a:pt x="129" y="177"/>
                                  <a:pt x="129" y="175"/>
                                  <a:pt x="131" y="173"/>
                                </a:cubicBezTo>
                                <a:cubicBezTo>
                                  <a:pt x="132" y="171"/>
                                  <a:pt x="134" y="171"/>
                                  <a:pt x="134" y="170"/>
                                </a:cubicBezTo>
                                <a:cubicBezTo>
                                  <a:pt x="134" y="169"/>
                                  <a:pt x="133" y="169"/>
                                  <a:pt x="133" y="168"/>
                                </a:cubicBezTo>
                                <a:cubicBezTo>
                                  <a:pt x="128" y="168"/>
                                  <a:pt x="124" y="169"/>
                                  <a:pt x="122" y="165"/>
                                </a:cubicBezTo>
                                <a:cubicBezTo>
                                  <a:pt x="121" y="163"/>
                                  <a:pt x="123" y="160"/>
                                  <a:pt x="120" y="159"/>
                                </a:cubicBezTo>
                                <a:cubicBezTo>
                                  <a:pt x="117" y="156"/>
                                  <a:pt x="113" y="156"/>
                                  <a:pt x="111" y="152"/>
                                </a:cubicBezTo>
                                <a:cubicBezTo>
                                  <a:pt x="109" y="149"/>
                                  <a:pt x="109" y="146"/>
                                  <a:pt x="106" y="145"/>
                                </a:cubicBezTo>
                                <a:cubicBezTo>
                                  <a:pt x="103" y="144"/>
                                  <a:pt x="100" y="145"/>
                                  <a:pt x="97" y="143"/>
                                </a:cubicBezTo>
                                <a:cubicBezTo>
                                  <a:pt x="93" y="140"/>
                                  <a:pt x="92" y="137"/>
                                  <a:pt x="88" y="134"/>
                                </a:cubicBezTo>
                                <a:cubicBezTo>
                                  <a:pt x="81" y="130"/>
                                  <a:pt x="79" y="125"/>
                                  <a:pt x="74" y="119"/>
                                </a:cubicBezTo>
                                <a:cubicBezTo>
                                  <a:pt x="68" y="114"/>
                                  <a:pt x="64" y="113"/>
                                  <a:pt x="57" y="109"/>
                                </a:cubicBezTo>
                                <a:cubicBezTo>
                                  <a:pt x="50" y="106"/>
                                  <a:pt x="47" y="103"/>
                                  <a:pt x="41" y="101"/>
                                </a:cubicBezTo>
                                <a:cubicBezTo>
                                  <a:pt x="43" y="95"/>
                                  <a:pt x="50" y="94"/>
                                  <a:pt x="50" y="88"/>
                                </a:cubicBezTo>
                                <a:cubicBezTo>
                                  <a:pt x="50" y="84"/>
                                  <a:pt x="47" y="83"/>
                                  <a:pt x="44" y="80"/>
                                </a:cubicBezTo>
                                <a:cubicBezTo>
                                  <a:pt x="42" y="78"/>
                                  <a:pt x="41" y="75"/>
                                  <a:pt x="38" y="75"/>
                                </a:cubicBezTo>
                                <a:cubicBezTo>
                                  <a:pt x="34" y="75"/>
                                  <a:pt x="33" y="79"/>
                                  <a:pt x="29" y="79"/>
                                </a:cubicBezTo>
                                <a:cubicBezTo>
                                  <a:pt x="26" y="79"/>
                                  <a:pt x="25" y="77"/>
                                  <a:pt x="23" y="75"/>
                                </a:cubicBezTo>
                                <a:cubicBezTo>
                                  <a:pt x="21" y="73"/>
                                  <a:pt x="18" y="73"/>
                                  <a:pt x="17" y="70"/>
                                </a:cubicBezTo>
                                <a:cubicBezTo>
                                  <a:pt x="16" y="67"/>
                                  <a:pt x="17" y="64"/>
                                  <a:pt x="16" y="61"/>
                                </a:cubicBezTo>
                                <a:cubicBezTo>
                                  <a:pt x="15" y="59"/>
                                  <a:pt x="13" y="59"/>
                                  <a:pt x="12" y="59"/>
                                </a:cubicBezTo>
                                <a:cubicBezTo>
                                  <a:pt x="9" y="57"/>
                                  <a:pt x="8" y="54"/>
                                  <a:pt x="6" y="52"/>
                                </a:cubicBezTo>
                                <a:cubicBezTo>
                                  <a:pt x="3" y="47"/>
                                  <a:pt x="0" y="45"/>
                                  <a:pt x="0" y="38"/>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6" name="Freeform 46"/>
                          <p:cNvSpPr>
                            <a:spLocks noEditPoints="1"/>
                          </p:cNvSpPr>
                          <p:nvPr/>
                        </p:nvSpPr>
                        <p:spPr bwMode="auto">
                          <a:xfrm>
                            <a:off x="8026057" y="1922619"/>
                            <a:ext cx="401630" cy="1103335"/>
                          </a:xfrm>
                          <a:custGeom>
                            <a:avLst/>
                            <a:gdLst>
                              <a:gd name="T0" fmla="*/ 5 w 197"/>
                              <a:gd name="T1" fmla="*/ 345 h 541"/>
                              <a:gd name="T2" fmla="*/ 61 w 197"/>
                              <a:gd name="T3" fmla="*/ 534 h 541"/>
                              <a:gd name="T4" fmla="*/ 66 w 197"/>
                              <a:gd name="T5" fmla="*/ 480 h 541"/>
                              <a:gd name="T6" fmla="*/ 69 w 197"/>
                              <a:gd name="T7" fmla="*/ 477 h 541"/>
                              <a:gd name="T8" fmla="*/ 104 w 197"/>
                              <a:gd name="T9" fmla="*/ 300 h 541"/>
                              <a:gd name="T10" fmla="*/ 99 w 197"/>
                              <a:gd name="T11" fmla="*/ 305 h 541"/>
                              <a:gd name="T12" fmla="*/ 81 w 197"/>
                              <a:gd name="T13" fmla="*/ 323 h 541"/>
                              <a:gd name="T14" fmla="*/ 76 w 197"/>
                              <a:gd name="T15" fmla="*/ 339 h 541"/>
                              <a:gd name="T16" fmla="*/ 91 w 197"/>
                              <a:gd name="T17" fmla="*/ 343 h 541"/>
                              <a:gd name="T18" fmla="*/ 108 w 197"/>
                              <a:gd name="T19" fmla="*/ 315 h 541"/>
                              <a:gd name="T20" fmla="*/ 58 w 197"/>
                              <a:gd name="T21" fmla="*/ 352 h 541"/>
                              <a:gd name="T22" fmla="*/ 73 w 197"/>
                              <a:gd name="T23" fmla="*/ 373 h 541"/>
                              <a:gd name="T24" fmla="*/ 70 w 197"/>
                              <a:gd name="T25" fmla="*/ 393 h 541"/>
                              <a:gd name="T26" fmla="*/ 63 w 197"/>
                              <a:gd name="T27" fmla="*/ 390 h 541"/>
                              <a:gd name="T28" fmla="*/ 51 w 197"/>
                              <a:gd name="T29" fmla="*/ 395 h 541"/>
                              <a:gd name="T30" fmla="*/ 47 w 197"/>
                              <a:gd name="T31" fmla="*/ 369 h 541"/>
                              <a:gd name="T32" fmla="*/ 34 w 197"/>
                              <a:gd name="T33" fmla="*/ 376 h 541"/>
                              <a:gd name="T34" fmla="*/ 26 w 197"/>
                              <a:gd name="T35" fmla="*/ 368 h 541"/>
                              <a:gd name="T36" fmla="*/ 35 w 197"/>
                              <a:gd name="T37" fmla="*/ 347 h 541"/>
                              <a:gd name="T38" fmla="*/ 79 w 197"/>
                              <a:gd name="T39" fmla="*/ 407 h 541"/>
                              <a:gd name="T40" fmla="*/ 178 w 197"/>
                              <a:gd name="T41" fmla="*/ 251 h 541"/>
                              <a:gd name="T42" fmla="*/ 157 w 197"/>
                              <a:gd name="T43" fmla="*/ 265 h 541"/>
                              <a:gd name="T44" fmla="*/ 140 w 197"/>
                              <a:gd name="T45" fmla="*/ 270 h 541"/>
                              <a:gd name="T46" fmla="*/ 131 w 197"/>
                              <a:gd name="T47" fmla="*/ 274 h 541"/>
                              <a:gd name="T48" fmla="*/ 134 w 197"/>
                              <a:gd name="T49" fmla="*/ 299 h 541"/>
                              <a:gd name="T50" fmla="*/ 113 w 197"/>
                              <a:gd name="T51" fmla="*/ 295 h 541"/>
                              <a:gd name="T52" fmla="*/ 87 w 197"/>
                              <a:gd name="T53" fmla="*/ 301 h 541"/>
                              <a:gd name="T54" fmla="*/ 70 w 197"/>
                              <a:gd name="T55" fmla="*/ 322 h 541"/>
                              <a:gd name="T56" fmla="*/ 49 w 197"/>
                              <a:gd name="T57" fmla="*/ 337 h 541"/>
                              <a:gd name="T58" fmla="*/ 49 w 197"/>
                              <a:gd name="T59" fmla="*/ 315 h 541"/>
                              <a:gd name="T60" fmla="*/ 84 w 197"/>
                              <a:gd name="T61" fmla="*/ 275 h 541"/>
                              <a:gd name="T62" fmla="*/ 114 w 197"/>
                              <a:gd name="T63" fmla="*/ 256 h 541"/>
                              <a:gd name="T64" fmla="*/ 103 w 197"/>
                              <a:gd name="T65" fmla="*/ 215 h 541"/>
                              <a:gd name="T66" fmla="*/ 114 w 197"/>
                              <a:gd name="T67" fmla="*/ 219 h 541"/>
                              <a:gd name="T68" fmla="*/ 134 w 197"/>
                              <a:gd name="T69" fmla="*/ 173 h 541"/>
                              <a:gd name="T70" fmla="*/ 117 w 197"/>
                              <a:gd name="T71" fmla="*/ 135 h 541"/>
                              <a:gd name="T72" fmla="*/ 105 w 197"/>
                              <a:gd name="T73" fmla="*/ 120 h 541"/>
                              <a:gd name="T74" fmla="*/ 117 w 197"/>
                              <a:gd name="T75" fmla="*/ 103 h 541"/>
                              <a:gd name="T76" fmla="*/ 117 w 197"/>
                              <a:gd name="T77" fmla="*/ 88 h 541"/>
                              <a:gd name="T78" fmla="*/ 152 w 197"/>
                              <a:gd name="T79" fmla="*/ 116 h 541"/>
                              <a:gd name="T80" fmla="*/ 164 w 197"/>
                              <a:gd name="T81" fmla="*/ 161 h 541"/>
                              <a:gd name="T82" fmla="*/ 191 w 197"/>
                              <a:gd name="T83" fmla="*/ 208 h 541"/>
                              <a:gd name="T84" fmla="*/ 186 w 197"/>
                              <a:gd name="T85" fmla="*/ 228 h 541"/>
                              <a:gd name="T86" fmla="*/ 178 w 197"/>
                              <a:gd name="T87" fmla="*/ 236 h 541"/>
                              <a:gd name="T88" fmla="*/ 124 w 197"/>
                              <a:gd name="T89" fmla="*/ 13 h 541"/>
                              <a:gd name="T90" fmla="*/ 71 w 197"/>
                              <a:gd name="T91" fmla="*/ 13 h 541"/>
                              <a:gd name="T92" fmla="*/ 67 w 197"/>
                              <a:gd name="T93" fmla="*/ 25 h 541"/>
                              <a:gd name="T94" fmla="*/ 78 w 197"/>
                              <a:gd name="T95" fmla="*/ 60 h 541"/>
                              <a:gd name="T96" fmla="*/ 74 w 197"/>
                              <a:gd name="T97" fmla="*/ 83 h 541"/>
                              <a:gd name="T98" fmla="*/ 93 w 197"/>
                              <a:gd name="T99" fmla="*/ 99 h 541"/>
                              <a:gd name="T100" fmla="*/ 106 w 197"/>
                              <a:gd name="T101" fmla="*/ 81 h 541"/>
                              <a:gd name="T102" fmla="*/ 89 w 197"/>
                              <a:gd name="T103" fmla="*/ 71 h 541"/>
                              <a:gd name="T104" fmla="*/ 123 w 197"/>
                              <a:gd name="T105" fmla="*/ 64 h 541"/>
                              <a:gd name="T106" fmla="*/ 143 w 197"/>
                              <a:gd name="T107" fmla="*/ 26 h 541"/>
                              <a:gd name="T108" fmla="*/ 137 w 197"/>
                              <a:gd name="T109" fmla="*/ 12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7" h="541">
                                <a:moveTo>
                                  <a:pt x="5" y="345"/>
                                </a:moveTo>
                                <a:cubicBezTo>
                                  <a:pt x="5" y="345"/>
                                  <a:pt x="5" y="344"/>
                                  <a:pt x="5" y="343"/>
                                </a:cubicBezTo>
                                <a:cubicBezTo>
                                  <a:pt x="5" y="340"/>
                                  <a:pt x="3" y="339"/>
                                  <a:pt x="1" y="336"/>
                                </a:cubicBezTo>
                                <a:cubicBezTo>
                                  <a:pt x="0" y="337"/>
                                  <a:pt x="0" y="338"/>
                                  <a:pt x="0" y="340"/>
                                </a:cubicBezTo>
                                <a:cubicBezTo>
                                  <a:pt x="0" y="342"/>
                                  <a:pt x="1" y="342"/>
                                  <a:pt x="2" y="344"/>
                                </a:cubicBezTo>
                                <a:cubicBezTo>
                                  <a:pt x="2" y="346"/>
                                  <a:pt x="2" y="347"/>
                                  <a:pt x="3" y="348"/>
                                </a:cubicBezTo>
                                <a:cubicBezTo>
                                  <a:pt x="4" y="347"/>
                                  <a:pt x="5" y="346"/>
                                  <a:pt x="5" y="345"/>
                                </a:cubicBezTo>
                                <a:close/>
                                <a:moveTo>
                                  <a:pt x="64" y="525"/>
                                </a:moveTo>
                                <a:cubicBezTo>
                                  <a:pt x="64" y="524"/>
                                  <a:pt x="63" y="524"/>
                                  <a:pt x="63" y="524"/>
                                </a:cubicBezTo>
                                <a:cubicBezTo>
                                  <a:pt x="62" y="524"/>
                                  <a:pt x="62" y="525"/>
                                  <a:pt x="61" y="525"/>
                                </a:cubicBezTo>
                                <a:cubicBezTo>
                                  <a:pt x="58" y="526"/>
                                  <a:pt x="57" y="526"/>
                                  <a:pt x="54" y="526"/>
                                </a:cubicBezTo>
                                <a:cubicBezTo>
                                  <a:pt x="54" y="528"/>
                                  <a:pt x="54" y="528"/>
                                  <a:pt x="54" y="528"/>
                                </a:cubicBezTo>
                                <a:cubicBezTo>
                                  <a:pt x="55" y="529"/>
                                  <a:pt x="56" y="529"/>
                                  <a:pt x="57" y="530"/>
                                </a:cubicBezTo>
                                <a:cubicBezTo>
                                  <a:pt x="59" y="531"/>
                                  <a:pt x="59" y="533"/>
                                  <a:pt x="61" y="534"/>
                                </a:cubicBezTo>
                                <a:cubicBezTo>
                                  <a:pt x="62" y="530"/>
                                  <a:pt x="64" y="528"/>
                                  <a:pt x="64" y="525"/>
                                </a:cubicBezTo>
                                <a:close/>
                                <a:moveTo>
                                  <a:pt x="59" y="537"/>
                                </a:moveTo>
                                <a:cubicBezTo>
                                  <a:pt x="59" y="535"/>
                                  <a:pt x="57" y="534"/>
                                  <a:pt x="55" y="534"/>
                                </a:cubicBezTo>
                                <a:cubicBezTo>
                                  <a:pt x="55" y="536"/>
                                  <a:pt x="55" y="537"/>
                                  <a:pt x="57" y="538"/>
                                </a:cubicBezTo>
                                <a:cubicBezTo>
                                  <a:pt x="58" y="539"/>
                                  <a:pt x="57" y="541"/>
                                  <a:pt x="59" y="541"/>
                                </a:cubicBezTo>
                                <a:cubicBezTo>
                                  <a:pt x="59" y="540"/>
                                  <a:pt x="59" y="539"/>
                                  <a:pt x="59" y="537"/>
                                </a:cubicBezTo>
                                <a:close/>
                                <a:moveTo>
                                  <a:pt x="66" y="480"/>
                                </a:moveTo>
                                <a:cubicBezTo>
                                  <a:pt x="66" y="481"/>
                                  <a:pt x="66" y="482"/>
                                  <a:pt x="67" y="483"/>
                                </a:cubicBezTo>
                                <a:cubicBezTo>
                                  <a:pt x="67" y="484"/>
                                  <a:pt x="68" y="485"/>
                                  <a:pt x="69" y="485"/>
                                </a:cubicBezTo>
                                <a:cubicBezTo>
                                  <a:pt x="71" y="485"/>
                                  <a:pt x="71" y="483"/>
                                  <a:pt x="72" y="482"/>
                                </a:cubicBezTo>
                                <a:cubicBezTo>
                                  <a:pt x="73" y="479"/>
                                  <a:pt x="74" y="477"/>
                                  <a:pt x="74" y="474"/>
                                </a:cubicBezTo>
                                <a:cubicBezTo>
                                  <a:pt x="74" y="474"/>
                                  <a:pt x="74" y="473"/>
                                  <a:pt x="73" y="473"/>
                                </a:cubicBezTo>
                                <a:cubicBezTo>
                                  <a:pt x="72" y="473"/>
                                  <a:pt x="72" y="474"/>
                                  <a:pt x="71" y="474"/>
                                </a:cubicBezTo>
                                <a:cubicBezTo>
                                  <a:pt x="70" y="475"/>
                                  <a:pt x="69" y="476"/>
                                  <a:pt x="69" y="477"/>
                                </a:cubicBezTo>
                                <a:cubicBezTo>
                                  <a:pt x="68" y="479"/>
                                  <a:pt x="66" y="479"/>
                                  <a:pt x="66" y="480"/>
                                </a:cubicBezTo>
                                <a:close/>
                                <a:moveTo>
                                  <a:pt x="107" y="296"/>
                                </a:moveTo>
                                <a:cubicBezTo>
                                  <a:pt x="107" y="295"/>
                                  <a:pt x="107" y="295"/>
                                  <a:pt x="107" y="294"/>
                                </a:cubicBezTo>
                                <a:cubicBezTo>
                                  <a:pt x="107" y="293"/>
                                  <a:pt x="107" y="293"/>
                                  <a:pt x="107" y="293"/>
                                </a:cubicBezTo>
                                <a:cubicBezTo>
                                  <a:pt x="105" y="293"/>
                                  <a:pt x="103" y="294"/>
                                  <a:pt x="103" y="296"/>
                                </a:cubicBezTo>
                                <a:cubicBezTo>
                                  <a:pt x="103" y="297"/>
                                  <a:pt x="104" y="297"/>
                                  <a:pt x="104" y="298"/>
                                </a:cubicBezTo>
                                <a:cubicBezTo>
                                  <a:pt x="104" y="300"/>
                                  <a:pt x="104" y="300"/>
                                  <a:pt x="104" y="300"/>
                                </a:cubicBezTo>
                                <a:cubicBezTo>
                                  <a:pt x="104" y="301"/>
                                  <a:pt x="104" y="301"/>
                                  <a:pt x="105" y="301"/>
                                </a:cubicBezTo>
                                <a:cubicBezTo>
                                  <a:pt x="105" y="301"/>
                                  <a:pt x="105" y="301"/>
                                  <a:pt x="106" y="301"/>
                                </a:cubicBezTo>
                                <a:cubicBezTo>
                                  <a:pt x="106" y="301"/>
                                  <a:pt x="107" y="301"/>
                                  <a:pt x="108" y="301"/>
                                </a:cubicBezTo>
                                <a:cubicBezTo>
                                  <a:pt x="108" y="300"/>
                                  <a:pt x="108" y="300"/>
                                  <a:pt x="108" y="300"/>
                                </a:cubicBezTo>
                                <a:cubicBezTo>
                                  <a:pt x="108" y="298"/>
                                  <a:pt x="107" y="298"/>
                                  <a:pt x="107" y="296"/>
                                </a:cubicBezTo>
                                <a:close/>
                                <a:moveTo>
                                  <a:pt x="105" y="305"/>
                                </a:moveTo>
                                <a:cubicBezTo>
                                  <a:pt x="103" y="305"/>
                                  <a:pt x="101" y="305"/>
                                  <a:pt x="99" y="305"/>
                                </a:cubicBezTo>
                                <a:cubicBezTo>
                                  <a:pt x="98" y="305"/>
                                  <a:pt x="98" y="303"/>
                                  <a:pt x="97" y="303"/>
                                </a:cubicBezTo>
                                <a:cubicBezTo>
                                  <a:pt x="96" y="303"/>
                                  <a:pt x="96" y="304"/>
                                  <a:pt x="95" y="305"/>
                                </a:cubicBezTo>
                                <a:cubicBezTo>
                                  <a:pt x="95" y="306"/>
                                  <a:pt x="94" y="306"/>
                                  <a:pt x="93" y="307"/>
                                </a:cubicBezTo>
                                <a:cubicBezTo>
                                  <a:pt x="91" y="310"/>
                                  <a:pt x="89" y="309"/>
                                  <a:pt x="87" y="311"/>
                                </a:cubicBezTo>
                                <a:cubicBezTo>
                                  <a:pt x="87" y="312"/>
                                  <a:pt x="88" y="312"/>
                                  <a:pt x="88" y="313"/>
                                </a:cubicBezTo>
                                <a:cubicBezTo>
                                  <a:pt x="88" y="317"/>
                                  <a:pt x="86" y="319"/>
                                  <a:pt x="84" y="321"/>
                                </a:cubicBezTo>
                                <a:cubicBezTo>
                                  <a:pt x="83" y="321"/>
                                  <a:pt x="82" y="323"/>
                                  <a:pt x="81" y="323"/>
                                </a:cubicBezTo>
                                <a:cubicBezTo>
                                  <a:pt x="79" y="323"/>
                                  <a:pt x="78" y="322"/>
                                  <a:pt x="76" y="321"/>
                                </a:cubicBezTo>
                                <a:cubicBezTo>
                                  <a:pt x="75" y="321"/>
                                  <a:pt x="75" y="322"/>
                                  <a:pt x="75" y="322"/>
                                </a:cubicBezTo>
                                <a:cubicBezTo>
                                  <a:pt x="75" y="324"/>
                                  <a:pt x="76" y="324"/>
                                  <a:pt x="76" y="326"/>
                                </a:cubicBezTo>
                                <a:cubicBezTo>
                                  <a:pt x="76" y="329"/>
                                  <a:pt x="76" y="329"/>
                                  <a:pt x="76" y="329"/>
                                </a:cubicBezTo>
                                <a:cubicBezTo>
                                  <a:pt x="76" y="333"/>
                                  <a:pt x="72" y="334"/>
                                  <a:pt x="71" y="337"/>
                                </a:cubicBezTo>
                                <a:cubicBezTo>
                                  <a:pt x="72" y="337"/>
                                  <a:pt x="72" y="337"/>
                                  <a:pt x="73" y="337"/>
                                </a:cubicBezTo>
                                <a:cubicBezTo>
                                  <a:pt x="75" y="337"/>
                                  <a:pt x="75" y="338"/>
                                  <a:pt x="76" y="339"/>
                                </a:cubicBezTo>
                                <a:cubicBezTo>
                                  <a:pt x="77" y="340"/>
                                  <a:pt x="78" y="339"/>
                                  <a:pt x="78" y="340"/>
                                </a:cubicBezTo>
                                <a:cubicBezTo>
                                  <a:pt x="78" y="341"/>
                                  <a:pt x="78" y="342"/>
                                  <a:pt x="78" y="344"/>
                                </a:cubicBezTo>
                                <a:cubicBezTo>
                                  <a:pt x="78" y="345"/>
                                  <a:pt x="77" y="347"/>
                                  <a:pt x="79" y="347"/>
                                </a:cubicBezTo>
                                <a:cubicBezTo>
                                  <a:pt x="80" y="348"/>
                                  <a:pt x="81" y="347"/>
                                  <a:pt x="82" y="348"/>
                                </a:cubicBezTo>
                                <a:cubicBezTo>
                                  <a:pt x="84" y="348"/>
                                  <a:pt x="84" y="350"/>
                                  <a:pt x="86" y="350"/>
                                </a:cubicBezTo>
                                <a:cubicBezTo>
                                  <a:pt x="89" y="350"/>
                                  <a:pt x="92" y="349"/>
                                  <a:pt x="92" y="346"/>
                                </a:cubicBezTo>
                                <a:cubicBezTo>
                                  <a:pt x="92" y="345"/>
                                  <a:pt x="91" y="344"/>
                                  <a:pt x="91" y="343"/>
                                </a:cubicBezTo>
                                <a:cubicBezTo>
                                  <a:pt x="90" y="341"/>
                                  <a:pt x="90" y="339"/>
                                  <a:pt x="90" y="337"/>
                                </a:cubicBezTo>
                                <a:cubicBezTo>
                                  <a:pt x="90" y="335"/>
                                  <a:pt x="92" y="333"/>
                                  <a:pt x="92" y="331"/>
                                </a:cubicBezTo>
                                <a:cubicBezTo>
                                  <a:pt x="93" y="328"/>
                                  <a:pt x="93" y="325"/>
                                  <a:pt x="95" y="325"/>
                                </a:cubicBezTo>
                                <a:cubicBezTo>
                                  <a:pt x="96" y="325"/>
                                  <a:pt x="97" y="327"/>
                                  <a:pt x="98" y="327"/>
                                </a:cubicBezTo>
                                <a:cubicBezTo>
                                  <a:pt x="104" y="327"/>
                                  <a:pt x="104" y="327"/>
                                  <a:pt x="104" y="327"/>
                                </a:cubicBezTo>
                                <a:cubicBezTo>
                                  <a:pt x="104" y="322"/>
                                  <a:pt x="104" y="322"/>
                                  <a:pt x="104" y="322"/>
                                </a:cubicBezTo>
                                <a:cubicBezTo>
                                  <a:pt x="104" y="319"/>
                                  <a:pt x="107" y="317"/>
                                  <a:pt x="108" y="315"/>
                                </a:cubicBezTo>
                                <a:cubicBezTo>
                                  <a:pt x="109" y="314"/>
                                  <a:pt x="110" y="314"/>
                                  <a:pt x="110" y="313"/>
                                </a:cubicBezTo>
                                <a:cubicBezTo>
                                  <a:pt x="110" y="311"/>
                                  <a:pt x="107" y="311"/>
                                  <a:pt x="107" y="309"/>
                                </a:cubicBezTo>
                                <a:cubicBezTo>
                                  <a:pt x="106" y="308"/>
                                  <a:pt x="106" y="306"/>
                                  <a:pt x="105" y="305"/>
                                </a:cubicBezTo>
                                <a:close/>
                                <a:moveTo>
                                  <a:pt x="61" y="345"/>
                                </a:moveTo>
                                <a:cubicBezTo>
                                  <a:pt x="61" y="346"/>
                                  <a:pt x="60" y="347"/>
                                  <a:pt x="59" y="348"/>
                                </a:cubicBezTo>
                                <a:cubicBezTo>
                                  <a:pt x="58" y="350"/>
                                  <a:pt x="59" y="350"/>
                                  <a:pt x="58" y="351"/>
                                </a:cubicBezTo>
                                <a:cubicBezTo>
                                  <a:pt x="58" y="352"/>
                                  <a:pt x="58" y="352"/>
                                  <a:pt x="58" y="352"/>
                                </a:cubicBezTo>
                                <a:cubicBezTo>
                                  <a:pt x="61" y="352"/>
                                  <a:pt x="62" y="349"/>
                                  <a:pt x="64" y="349"/>
                                </a:cubicBezTo>
                                <a:cubicBezTo>
                                  <a:pt x="66" y="349"/>
                                  <a:pt x="66" y="352"/>
                                  <a:pt x="68" y="352"/>
                                </a:cubicBezTo>
                                <a:cubicBezTo>
                                  <a:pt x="69" y="353"/>
                                  <a:pt x="71" y="354"/>
                                  <a:pt x="71" y="355"/>
                                </a:cubicBezTo>
                                <a:cubicBezTo>
                                  <a:pt x="71" y="360"/>
                                  <a:pt x="71" y="360"/>
                                  <a:pt x="71" y="360"/>
                                </a:cubicBezTo>
                                <a:cubicBezTo>
                                  <a:pt x="71" y="362"/>
                                  <a:pt x="70" y="364"/>
                                  <a:pt x="70" y="366"/>
                                </a:cubicBezTo>
                                <a:cubicBezTo>
                                  <a:pt x="70" y="368"/>
                                  <a:pt x="71" y="368"/>
                                  <a:pt x="72" y="369"/>
                                </a:cubicBezTo>
                                <a:cubicBezTo>
                                  <a:pt x="73" y="370"/>
                                  <a:pt x="73" y="372"/>
                                  <a:pt x="73" y="373"/>
                                </a:cubicBezTo>
                                <a:cubicBezTo>
                                  <a:pt x="73" y="380"/>
                                  <a:pt x="73" y="380"/>
                                  <a:pt x="73" y="380"/>
                                </a:cubicBezTo>
                                <a:cubicBezTo>
                                  <a:pt x="73" y="381"/>
                                  <a:pt x="74" y="382"/>
                                  <a:pt x="74" y="383"/>
                                </a:cubicBezTo>
                                <a:cubicBezTo>
                                  <a:pt x="76" y="386"/>
                                  <a:pt x="76" y="388"/>
                                  <a:pt x="76" y="391"/>
                                </a:cubicBezTo>
                                <a:cubicBezTo>
                                  <a:pt x="76" y="392"/>
                                  <a:pt x="76" y="392"/>
                                  <a:pt x="76" y="393"/>
                                </a:cubicBezTo>
                                <a:cubicBezTo>
                                  <a:pt x="75" y="393"/>
                                  <a:pt x="75" y="393"/>
                                  <a:pt x="75" y="393"/>
                                </a:cubicBezTo>
                                <a:cubicBezTo>
                                  <a:pt x="74" y="393"/>
                                  <a:pt x="74" y="392"/>
                                  <a:pt x="74" y="392"/>
                                </a:cubicBezTo>
                                <a:cubicBezTo>
                                  <a:pt x="72" y="392"/>
                                  <a:pt x="71" y="393"/>
                                  <a:pt x="70" y="393"/>
                                </a:cubicBezTo>
                                <a:cubicBezTo>
                                  <a:pt x="70" y="396"/>
                                  <a:pt x="73" y="396"/>
                                  <a:pt x="73" y="399"/>
                                </a:cubicBezTo>
                                <a:cubicBezTo>
                                  <a:pt x="73" y="402"/>
                                  <a:pt x="73" y="402"/>
                                  <a:pt x="73" y="402"/>
                                </a:cubicBezTo>
                                <a:cubicBezTo>
                                  <a:pt x="73" y="404"/>
                                  <a:pt x="71" y="406"/>
                                  <a:pt x="69" y="406"/>
                                </a:cubicBezTo>
                                <a:cubicBezTo>
                                  <a:pt x="67" y="406"/>
                                  <a:pt x="68" y="403"/>
                                  <a:pt x="67" y="401"/>
                                </a:cubicBezTo>
                                <a:cubicBezTo>
                                  <a:pt x="67" y="399"/>
                                  <a:pt x="64" y="398"/>
                                  <a:pt x="64" y="396"/>
                                </a:cubicBezTo>
                                <a:cubicBezTo>
                                  <a:pt x="64" y="390"/>
                                  <a:pt x="64" y="390"/>
                                  <a:pt x="64" y="390"/>
                                </a:cubicBezTo>
                                <a:cubicBezTo>
                                  <a:pt x="63" y="390"/>
                                  <a:pt x="63" y="390"/>
                                  <a:pt x="63" y="390"/>
                                </a:cubicBezTo>
                                <a:cubicBezTo>
                                  <a:pt x="62" y="390"/>
                                  <a:pt x="62" y="392"/>
                                  <a:pt x="61" y="393"/>
                                </a:cubicBezTo>
                                <a:cubicBezTo>
                                  <a:pt x="60" y="394"/>
                                  <a:pt x="59" y="394"/>
                                  <a:pt x="59" y="396"/>
                                </a:cubicBezTo>
                                <a:cubicBezTo>
                                  <a:pt x="59" y="398"/>
                                  <a:pt x="61" y="399"/>
                                  <a:pt x="61" y="402"/>
                                </a:cubicBezTo>
                                <a:cubicBezTo>
                                  <a:pt x="61" y="404"/>
                                  <a:pt x="61" y="404"/>
                                  <a:pt x="61" y="404"/>
                                </a:cubicBezTo>
                                <a:cubicBezTo>
                                  <a:pt x="59" y="403"/>
                                  <a:pt x="57" y="403"/>
                                  <a:pt x="54" y="404"/>
                                </a:cubicBezTo>
                                <a:cubicBezTo>
                                  <a:pt x="54" y="400"/>
                                  <a:pt x="54" y="398"/>
                                  <a:pt x="53" y="395"/>
                                </a:cubicBezTo>
                                <a:cubicBezTo>
                                  <a:pt x="53" y="395"/>
                                  <a:pt x="52" y="395"/>
                                  <a:pt x="51" y="395"/>
                                </a:cubicBezTo>
                                <a:cubicBezTo>
                                  <a:pt x="50" y="395"/>
                                  <a:pt x="50" y="393"/>
                                  <a:pt x="50" y="391"/>
                                </a:cubicBezTo>
                                <a:cubicBezTo>
                                  <a:pt x="49" y="390"/>
                                  <a:pt x="47" y="389"/>
                                  <a:pt x="47" y="388"/>
                                </a:cubicBezTo>
                                <a:cubicBezTo>
                                  <a:pt x="47" y="385"/>
                                  <a:pt x="47" y="383"/>
                                  <a:pt x="48" y="381"/>
                                </a:cubicBezTo>
                                <a:cubicBezTo>
                                  <a:pt x="48" y="380"/>
                                  <a:pt x="49" y="379"/>
                                  <a:pt x="49" y="378"/>
                                </a:cubicBezTo>
                                <a:cubicBezTo>
                                  <a:pt x="49" y="372"/>
                                  <a:pt x="49" y="372"/>
                                  <a:pt x="49" y="372"/>
                                </a:cubicBezTo>
                                <a:cubicBezTo>
                                  <a:pt x="48" y="372"/>
                                  <a:pt x="48" y="372"/>
                                  <a:pt x="47" y="372"/>
                                </a:cubicBezTo>
                                <a:cubicBezTo>
                                  <a:pt x="47" y="369"/>
                                  <a:pt x="47" y="369"/>
                                  <a:pt x="47" y="369"/>
                                </a:cubicBezTo>
                                <a:cubicBezTo>
                                  <a:pt x="47" y="367"/>
                                  <a:pt x="45" y="367"/>
                                  <a:pt x="43" y="366"/>
                                </a:cubicBezTo>
                                <a:cubicBezTo>
                                  <a:pt x="41" y="366"/>
                                  <a:pt x="40" y="365"/>
                                  <a:pt x="39" y="365"/>
                                </a:cubicBezTo>
                                <a:cubicBezTo>
                                  <a:pt x="38" y="365"/>
                                  <a:pt x="38" y="365"/>
                                  <a:pt x="38" y="366"/>
                                </a:cubicBezTo>
                                <a:cubicBezTo>
                                  <a:pt x="38" y="368"/>
                                  <a:pt x="41" y="369"/>
                                  <a:pt x="41" y="372"/>
                                </a:cubicBezTo>
                                <a:cubicBezTo>
                                  <a:pt x="41" y="373"/>
                                  <a:pt x="40" y="374"/>
                                  <a:pt x="39" y="374"/>
                                </a:cubicBezTo>
                                <a:cubicBezTo>
                                  <a:pt x="35" y="374"/>
                                  <a:pt x="35" y="374"/>
                                  <a:pt x="35" y="374"/>
                                </a:cubicBezTo>
                                <a:cubicBezTo>
                                  <a:pt x="35" y="374"/>
                                  <a:pt x="34" y="375"/>
                                  <a:pt x="34" y="376"/>
                                </a:cubicBezTo>
                                <a:cubicBezTo>
                                  <a:pt x="34" y="377"/>
                                  <a:pt x="33" y="378"/>
                                  <a:pt x="33" y="379"/>
                                </a:cubicBezTo>
                                <a:cubicBezTo>
                                  <a:pt x="33" y="380"/>
                                  <a:pt x="33" y="380"/>
                                  <a:pt x="33" y="380"/>
                                </a:cubicBezTo>
                                <a:cubicBezTo>
                                  <a:pt x="32" y="378"/>
                                  <a:pt x="32" y="377"/>
                                  <a:pt x="31" y="376"/>
                                </a:cubicBezTo>
                                <a:cubicBezTo>
                                  <a:pt x="26" y="372"/>
                                  <a:pt x="28" y="373"/>
                                  <a:pt x="31" y="374"/>
                                </a:cubicBezTo>
                                <a:cubicBezTo>
                                  <a:pt x="31" y="374"/>
                                  <a:pt x="32" y="374"/>
                                  <a:pt x="32" y="373"/>
                                </a:cubicBezTo>
                                <a:cubicBezTo>
                                  <a:pt x="32" y="370"/>
                                  <a:pt x="31" y="367"/>
                                  <a:pt x="28" y="367"/>
                                </a:cubicBezTo>
                                <a:cubicBezTo>
                                  <a:pt x="27" y="367"/>
                                  <a:pt x="27" y="367"/>
                                  <a:pt x="26" y="368"/>
                                </a:cubicBezTo>
                                <a:cubicBezTo>
                                  <a:pt x="23" y="367"/>
                                  <a:pt x="23" y="367"/>
                                  <a:pt x="23" y="367"/>
                                </a:cubicBezTo>
                                <a:cubicBezTo>
                                  <a:pt x="23" y="366"/>
                                  <a:pt x="23" y="365"/>
                                  <a:pt x="24" y="364"/>
                                </a:cubicBezTo>
                                <a:cubicBezTo>
                                  <a:pt x="23" y="361"/>
                                  <a:pt x="23" y="361"/>
                                  <a:pt x="23" y="361"/>
                                </a:cubicBezTo>
                                <a:cubicBezTo>
                                  <a:pt x="24" y="360"/>
                                  <a:pt x="26" y="360"/>
                                  <a:pt x="27" y="358"/>
                                </a:cubicBezTo>
                                <a:cubicBezTo>
                                  <a:pt x="28" y="356"/>
                                  <a:pt x="27" y="355"/>
                                  <a:pt x="27" y="353"/>
                                </a:cubicBezTo>
                                <a:cubicBezTo>
                                  <a:pt x="30" y="353"/>
                                  <a:pt x="33" y="352"/>
                                  <a:pt x="34" y="349"/>
                                </a:cubicBezTo>
                                <a:cubicBezTo>
                                  <a:pt x="35" y="349"/>
                                  <a:pt x="34" y="348"/>
                                  <a:pt x="35" y="347"/>
                                </a:cubicBezTo>
                                <a:cubicBezTo>
                                  <a:pt x="35" y="345"/>
                                  <a:pt x="37" y="345"/>
                                  <a:pt x="39" y="345"/>
                                </a:cubicBezTo>
                                <a:cubicBezTo>
                                  <a:pt x="43" y="345"/>
                                  <a:pt x="45" y="346"/>
                                  <a:pt x="48" y="346"/>
                                </a:cubicBezTo>
                                <a:cubicBezTo>
                                  <a:pt x="50" y="346"/>
                                  <a:pt x="52" y="346"/>
                                  <a:pt x="53" y="345"/>
                                </a:cubicBezTo>
                                <a:cubicBezTo>
                                  <a:pt x="54" y="345"/>
                                  <a:pt x="55" y="343"/>
                                  <a:pt x="56" y="343"/>
                                </a:cubicBezTo>
                                <a:cubicBezTo>
                                  <a:pt x="58" y="343"/>
                                  <a:pt x="60" y="344"/>
                                  <a:pt x="61" y="345"/>
                                </a:cubicBezTo>
                                <a:close/>
                                <a:moveTo>
                                  <a:pt x="82" y="414"/>
                                </a:moveTo>
                                <a:cubicBezTo>
                                  <a:pt x="82" y="411"/>
                                  <a:pt x="82" y="407"/>
                                  <a:pt x="79" y="407"/>
                                </a:cubicBezTo>
                                <a:cubicBezTo>
                                  <a:pt x="78" y="407"/>
                                  <a:pt x="78" y="407"/>
                                  <a:pt x="78" y="407"/>
                                </a:cubicBezTo>
                                <a:cubicBezTo>
                                  <a:pt x="78" y="408"/>
                                  <a:pt x="78" y="408"/>
                                  <a:pt x="78" y="408"/>
                                </a:cubicBezTo>
                                <a:cubicBezTo>
                                  <a:pt x="78" y="409"/>
                                  <a:pt x="78" y="410"/>
                                  <a:pt x="78" y="411"/>
                                </a:cubicBezTo>
                                <a:cubicBezTo>
                                  <a:pt x="79" y="413"/>
                                  <a:pt x="77" y="415"/>
                                  <a:pt x="79" y="417"/>
                                </a:cubicBezTo>
                                <a:cubicBezTo>
                                  <a:pt x="83" y="420"/>
                                  <a:pt x="82" y="417"/>
                                  <a:pt x="82" y="414"/>
                                </a:cubicBezTo>
                                <a:close/>
                                <a:moveTo>
                                  <a:pt x="175" y="240"/>
                                </a:moveTo>
                                <a:cubicBezTo>
                                  <a:pt x="176" y="245"/>
                                  <a:pt x="178" y="247"/>
                                  <a:pt x="178" y="251"/>
                                </a:cubicBezTo>
                                <a:cubicBezTo>
                                  <a:pt x="178" y="253"/>
                                  <a:pt x="177" y="256"/>
                                  <a:pt x="175" y="256"/>
                                </a:cubicBezTo>
                                <a:cubicBezTo>
                                  <a:pt x="172" y="256"/>
                                  <a:pt x="171" y="253"/>
                                  <a:pt x="170" y="250"/>
                                </a:cubicBezTo>
                                <a:cubicBezTo>
                                  <a:pt x="169" y="247"/>
                                  <a:pt x="168" y="246"/>
                                  <a:pt x="168" y="243"/>
                                </a:cubicBezTo>
                                <a:cubicBezTo>
                                  <a:pt x="166" y="245"/>
                                  <a:pt x="167" y="247"/>
                                  <a:pt x="165" y="250"/>
                                </a:cubicBezTo>
                                <a:cubicBezTo>
                                  <a:pt x="164" y="252"/>
                                  <a:pt x="163" y="252"/>
                                  <a:pt x="163" y="254"/>
                                </a:cubicBezTo>
                                <a:cubicBezTo>
                                  <a:pt x="163" y="261"/>
                                  <a:pt x="163" y="261"/>
                                  <a:pt x="163" y="261"/>
                                </a:cubicBezTo>
                                <a:cubicBezTo>
                                  <a:pt x="163" y="264"/>
                                  <a:pt x="160" y="265"/>
                                  <a:pt x="157" y="265"/>
                                </a:cubicBezTo>
                                <a:cubicBezTo>
                                  <a:pt x="156" y="266"/>
                                  <a:pt x="154" y="266"/>
                                  <a:pt x="153" y="268"/>
                                </a:cubicBezTo>
                                <a:cubicBezTo>
                                  <a:pt x="152" y="269"/>
                                  <a:pt x="152" y="270"/>
                                  <a:pt x="151" y="270"/>
                                </a:cubicBezTo>
                                <a:cubicBezTo>
                                  <a:pt x="150" y="270"/>
                                  <a:pt x="150" y="269"/>
                                  <a:pt x="149" y="268"/>
                                </a:cubicBezTo>
                                <a:cubicBezTo>
                                  <a:pt x="148" y="268"/>
                                  <a:pt x="148" y="268"/>
                                  <a:pt x="147" y="268"/>
                                </a:cubicBezTo>
                                <a:cubicBezTo>
                                  <a:pt x="145" y="268"/>
                                  <a:pt x="144" y="268"/>
                                  <a:pt x="143" y="267"/>
                                </a:cubicBezTo>
                                <a:cubicBezTo>
                                  <a:pt x="142" y="265"/>
                                  <a:pt x="142" y="264"/>
                                  <a:pt x="140" y="263"/>
                                </a:cubicBezTo>
                                <a:cubicBezTo>
                                  <a:pt x="140" y="270"/>
                                  <a:pt x="140" y="270"/>
                                  <a:pt x="140" y="270"/>
                                </a:cubicBezTo>
                                <a:cubicBezTo>
                                  <a:pt x="140" y="270"/>
                                  <a:pt x="140" y="271"/>
                                  <a:pt x="140" y="271"/>
                                </a:cubicBezTo>
                                <a:cubicBezTo>
                                  <a:pt x="138" y="271"/>
                                  <a:pt x="137" y="271"/>
                                  <a:pt x="137" y="269"/>
                                </a:cubicBezTo>
                                <a:cubicBezTo>
                                  <a:pt x="136" y="268"/>
                                  <a:pt x="137" y="267"/>
                                  <a:pt x="136" y="265"/>
                                </a:cubicBezTo>
                                <a:cubicBezTo>
                                  <a:pt x="136" y="264"/>
                                  <a:pt x="135" y="264"/>
                                  <a:pt x="134" y="264"/>
                                </a:cubicBezTo>
                                <a:cubicBezTo>
                                  <a:pt x="134" y="262"/>
                                  <a:pt x="133" y="261"/>
                                  <a:pt x="132" y="261"/>
                                </a:cubicBezTo>
                                <a:cubicBezTo>
                                  <a:pt x="131" y="261"/>
                                  <a:pt x="131" y="262"/>
                                  <a:pt x="131" y="263"/>
                                </a:cubicBezTo>
                                <a:cubicBezTo>
                                  <a:pt x="131" y="274"/>
                                  <a:pt x="131" y="274"/>
                                  <a:pt x="131" y="274"/>
                                </a:cubicBezTo>
                                <a:cubicBezTo>
                                  <a:pt x="133" y="274"/>
                                  <a:pt x="134" y="274"/>
                                  <a:pt x="136" y="274"/>
                                </a:cubicBezTo>
                                <a:cubicBezTo>
                                  <a:pt x="137" y="275"/>
                                  <a:pt x="138" y="276"/>
                                  <a:pt x="139" y="276"/>
                                </a:cubicBezTo>
                                <a:cubicBezTo>
                                  <a:pt x="142" y="277"/>
                                  <a:pt x="144" y="277"/>
                                  <a:pt x="146" y="278"/>
                                </a:cubicBezTo>
                                <a:cubicBezTo>
                                  <a:pt x="146" y="281"/>
                                  <a:pt x="145" y="283"/>
                                  <a:pt x="143" y="284"/>
                                </a:cubicBezTo>
                                <a:cubicBezTo>
                                  <a:pt x="141" y="285"/>
                                  <a:pt x="139" y="284"/>
                                  <a:pt x="138" y="286"/>
                                </a:cubicBezTo>
                                <a:cubicBezTo>
                                  <a:pt x="136" y="289"/>
                                  <a:pt x="137" y="292"/>
                                  <a:pt x="135" y="295"/>
                                </a:cubicBezTo>
                                <a:cubicBezTo>
                                  <a:pt x="135" y="297"/>
                                  <a:pt x="134" y="298"/>
                                  <a:pt x="134" y="299"/>
                                </a:cubicBezTo>
                                <a:cubicBezTo>
                                  <a:pt x="134" y="305"/>
                                  <a:pt x="134" y="305"/>
                                  <a:pt x="134" y="305"/>
                                </a:cubicBezTo>
                                <a:cubicBezTo>
                                  <a:pt x="134" y="307"/>
                                  <a:pt x="131" y="309"/>
                                  <a:pt x="129" y="309"/>
                                </a:cubicBezTo>
                                <a:cubicBezTo>
                                  <a:pt x="127" y="309"/>
                                  <a:pt x="125" y="307"/>
                                  <a:pt x="123" y="307"/>
                                </a:cubicBezTo>
                                <a:cubicBezTo>
                                  <a:pt x="119" y="307"/>
                                  <a:pt x="119" y="307"/>
                                  <a:pt x="119" y="307"/>
                                </a:cubicBezTo>
                                <a:cubicBezTo>
                                  <a:pt x="117" y="307"/>
                                  <a:pt x="116" y="307"/>
                                  <a:pt x="114" y="306"/>
                                </a:cubicBezTo>
                                <a:cubicBezTo>
                                  <a:pt x="114" y="301"/>
                                  <a:pt x="114" y="301"/>
                                  <a:pt x="114" y="301"/>
                                </a:cubicBezTo>
                                <a:cubicBezTo>
                                  <a:pt x="113" y="295"/>
                                  <a:pt x="113" y="295"/>
                                  <a:pt x="113" y="295"/>
                                </a:cubicBezTo>
                                <a:cubicBezTo>
                                  <a:pt x="114" y="291"/>
                                  <a:pt x="115" y="289"/>
                                  <a:pt x="115" y="286"/>
                                </a:cubicBezTo>
                                <a:cubicBezTo>
                                  <a:pt x="112" y="286"/>
                                  <a:pt x="111" y="287"/>
                                  <a:pt x="109" y="288"/>
                                </a:cubicBezTo>
                                <a:cubicBezTo>
                                  <a:pt x="106" y="289"/>
                                  <a:pt x="105" y="292"/>
                                  <a:pt x="102" y="292"/>
                                </a:cubicBezTo>
                                <a:cubicBezTo>
                                  <a:pt x="98" y="292"/>
                                  <a:pt x="98" y="292"/>
                                  <a:pt x="98" y="292"/>
                                </a:cubicBezTo>
                                <a:cubicBezTo>
                                  <a:pt x="95" y="292"/>
                                  <a:pt x="94" y="294"/>
                                  <a:pt x="92" y="296"/>
                                </a:cubicBezTo>
                                <a:cubicBezTo>
                                  <a:pt x="91" y="298"/>
                                  <a:pt x="91" y="298"/>
                                  <a:pt x="89" y="299"/>
                                </a:cubicBezTo>
                                <a:cubicBezTo>
                                  <a:pt x="88" y="300"/>
                                  <a:pt x="87" y="300"/>
                                  <a:pt x="87" y="301"/>
                                </a:cubicBezTo>
                                <a:cubicBezTo>
                                  <a:pt x="87" y="302"/>
                                  <a:pt x="89" y="303"/>
                                  <a:pt x="89" y="304"/>
                                </a:cubicBezTo>
                                <a:cubicBezTo>
                                  <a:pt x="89" y="305"/>
                                  <a:pt x="87" y="305"/>
                                  <a:pt x="87" y="306"/>
                                </a:cubicBezTo>
                                <a:cubicBezTo>
                                  <a:pt x="86" y="306"/>
                                  <a:pt x="85" y="307"/>
                                  <a:pt x="84" y="307"/>
                                </a:cubicBezTo>
                                <a:cubicBezTo>
                                  <a:pt x="83" y="307"/>
                                  <a:pt x="81" y="307"/>
                                  <a:pt x="81" y="308"/>
                                </a:cubicBezTo>
                                <a:cubicBezTo>
                                  <a:pt x="80" y="309"/>
                                  <a:pt x="80" y="310"/>
                                  <a:pt x="79" y="312"/>
                                </a:cubicBezTo>
                                <a:cubicBezTo>
                                  <a:pt x="78" y="314"/>
                                  <a:pt x="77" y="314"/>
                                  <a:pt x="76" y="316"/>
                                </a:cubicBezTo>
                                <a:cubicBezTo>
                                  <a:pt x="74" y="319"/>
                                  <a:pt x="73" y="321"/>
                                  <a:pt x="70" y="322"/>
                                </a:cubicBezTo>
                                <a:cubicBezTo>
                                  <a:pt x="67" y="322"/>
                                  <a:pt x="66" y="323"/>
                                  <a:pt x="64" y="325"/>
                                </a:cubicBezTo>
                                <a:cubicBezTo>
                                  <a:pt x="63" y="326"/>
                                  <a:pt x="62" y="327"/>
                                  <a:pt x="62" y="328"/>
                                </a:cubicBezTo>
                                <a:cubicBezTo>
                                  <a:pt x="62" y="331"/>
                                  <a:pt x="63" y="332"/>
                                  <a:pt x="63" y="334"/>
                                </a:cubicBezTo>
                                <a:cubicBezTo>
                                  <a:pt x="63" y="334"/>
                                  <a:pt x="62" y="335"/>
                                  <a:pt x="62" y="335"/>
                                </a:cubicBezTo>
                                <a:cubicBezTo>
                                  <a:pt x="61" y="335"/>
                                  <a:pt x="60" y="335"/>
                                  <a:pt x="59" y="335"/>
                                </a:cubicBezTo>
                                <a:cubicBezTo>
                                  <a:pt x="58" y="334"/>
                                  <a:pt x="57" y="333"/>
                                  <a:pt x="56" y="333"/>
                                </a:cubicBezTo>
                                <a:cubicBezTo>
                                  <a:pt x="53" y="333"/>
                                  <a:pt x="52" y="336"/>
                                  <a:pt x="49" y="337"/>
                                </a:cubicBezTo>
                                <a:cubicBezTo>
                                  <a:pt x="47" y="337"/>
                                  <a:pt x="46" y="338"/>
                                  <a:pt x="44" y="338"/>
                                </a:cubicBezTo>
                                <a:cubicBezTo>
                                  <a:pt x="43" y="339"/>
                                  <a:pt x="42" y="341"/>
                                  <a:pt x="41" y="341"/>
                                </a:cubicBezTo>
                                <a:cubicBezTo>
                                  <a:pt x="39" y="341"/>
                                  <a:pt x="39" y="339"/>
                                  <a:pt x="39" y="338"/>
                                </a:cubicBezTo>
                                <a:cubicBezTo>
                                  <a:pt x="38" y="337"/>
                                  <a:pt x="36" y="337"/>
                                  <a:pt x="36" y="335"/>
                                </a:cubicBezTo>
                                <a:cubicBezTo>
                                  <a:pt x="36" y="333"/>
                                  <a:pt x="37" y="331"/>
                                  <a:pt x="39" y="330"/>
                                </a:cubicBezTo>
                                <a:cubicBezTo>
                                  <a:pt x="42" y="328"/>
                                  <a:pt x="42" y="325"/>
                                  <a:pt x="45" y="322"/>
                                </a:cubicBezTo>
                                <a:cubicBezTo>
                                  <a:pt x="46" y="319"/>
                                  <a:pt x="48" y="318"/>
                                  <a:pt x="49" y="315"/>
                                </a:cubicBezTo>
                                <a:cubicBezTo>
                                  <a:pt x="53" y="309"/>
                                  <a:pt x="54" y="304"/>
                                  <a:pt x="56" y="297"/>
                                </a:cubicBezTo>
                                <a:cubicBezTo>
                                  <a:pt x="58" y="294"/>
                                  <a:pt x="59" y="292"/>
                                  <a:pt x="60" y="289"/>
                                </a:cubicBezTo>
                                <a:cubicBezTo>
                                  <a:pt x="60" y="289"/>
                                  <a:pt x="60" y="289"/>
                                  <a:pt x="61" y="289"/>
                                </a:cubicBezTo>
                                <a:cubicBezTo>
                                  <a:pt x="61" y="291"/>
                                  <a:pt x="61" y="292"/>
                                  <a:pt x="61" y="294"/>
                                </a:cubicBezTo>
                                <a:cubicBezTo>
                                  <a:pt x="65" y="291"/>
                                  <a:pt x="66" y="288"/>
                                  <a:pt x="69" y="285"/>
                                </a:cubicBezTo>
                                <a:cubicBezTo>
                                  <a:pt x="72" y="282"/>
                                  <a:pt x="76" y="282"/>
                                  <a:pt x="78" y="278"/>
                                </a:cubicBezTo>
                                <a:cubicBezTo>
                                  <a:pt x="80" y="276"/>
                                  <a:pt x="81" y="276"/>
                                  <a:pt x="84" y="275"/>
                                </a:cubicBezTo>
                                <a:cubicBezTo>
                                  <a:pt x="86" y="275"/>
                                  <a:pt x="86" y="273"/>
                                  <a:pt x="87" y="272"/>
                                </a:cubicBezTo>
                                <a:cubicBezTo>
                                  <a:pt x="89" y="270"/>
                                  <a:pt x="91" y="269"/>
                                  <a:pt x="93" y="266"/>
                                </a:cubicBezTo>
                                <a:cubicBezTo>
                                  <a:pt x="94" y="265"/>
                                  <a:pt x="94" y="263"/>
                                  <a:pt x="96" y="263"/>
                                </a:cubicBezTo>
                                <a:cubicBezTo>
                                  <a:pt x="99" y="263"/>
                                  <a:pt x="100" y="264"/>
                                  <a:pt x="103" y="264"/>
                                </a:cubicBezTo>
                                <a:cubicBezTo>
                                  <a:pt x="106" y="264"/>
                                  <a:pt x="107" y="263"/>
                                  <a:pt x="108" y="260"/>
                                </a:cubicBezTo>
                                <a:cubicBezTo>
                                  <a:pt x="109" y="258"/>
                                  <a:pt x="109" y="256"/>
                                  <a:pt x="111" y="256"/>
                                </a:cubicBezTo>
                                <a:cubicBezTo>
                                  <a:pt x="112" y="256"/>
                                  <a:pt x="113" y="256"/>
                                  <a:pt x="114" y="256"/>
                                </a:cubicBezTo>
                                <a:cubicBezTo>
                                  <a:pt x="114" y="254"/>
                                  <a:pt x="112" y="254"/>
                                  <a:pt x="111" y="252"/>
                                </a:cubicBezTo>
                                <a:cubicBezTo>
                                  <a:pt x="109" y="250"/>
                                  <a:pt x="109" y="247"/>
                                  <a:pt x="109" y="244"/>
                                </a:cubicBezTo>
                                <a:cubicBezTo>
                                  <a:pt x="109" y="241"/>
                                  <a:pt x="110" y="240"/>
                                  <a:pt x="110" y="237"/>
                                </a:cubicBezTo>
                                <a:cubicBezTo>
                                  <a:pt x="110" y="232"/>
                                  <a:pt x="110" y="232"/>
                                  <a:pt x="110" y="232"/>
                                </a:cubicBezTo>
                                <a:cubicBezTo>
                                  <a:pt x="110" y="231"/>
                                  <a:pt x="109" y="231"/>
                                  <a:pt x="109" y="229"/>
                                </a:cubicBezTo>
                                <a:cubicBezTo>
                                  <a:pt x="109" y="224"/>
                                  <a:pt x="109" y="224"/>
                                  <a:pt x="109" y="224"/>
                                </a:cubicBezTo>
                                <a:cubicBezTo>
                                  <a:pt x="109" y="220"/>
                                  <a:pt x="103" y="219"/>
                                  <a:pt x="103" y="215"/>
                                </a:cubicBezTo>
                                <a:cubicBezTo>
                                  <a:pt x="103" y="212"/>
                                  <a:pt x="104" y="210"/>
                                  <a:pt x="106" y="208"/>
                                </a:cubicBezTo>
                                <a:cubicBezTo>
                                  <a:pt x="108" y="206"/>
                                  <a:pt x="109" y="205"/>
                                  <a:pt x="110" y="203"/>
                                </a:cubicBezTo>
                                <a:cubicBezTo>
                                  <a:pt x="111" y="202"/>
                                  <a:pt x="111" y="201"/>
                                  <a:pt x="112" y="201"/>
                                </a:cubicBezTo>
                                <a:cubicBezTo>
                                  <a:pt x="112" y="201"/>
                                  <a:pt x="113" y="201"/>
                                  <a:pt x="113" y="201"/>
                                </a:cubicBezTo>
                                <a:cubicBezTo>
                                  <a:pt x="113" y="203"/>
                                  <a:pt x="113" y="203"/>
                                  <a:pt x="113" y="203"/>
                                </a:cubicBezTo>
                                <a:cubicBezTo>
                                  <a:pt x="113" y="208"/>
                                  <a:pt x="110" y="210"/>
                                  <a:pt x="110" y="215"/>
                                </a:cubicBezTo>
                                <a:cubicBezTo>
                                  <a:pt x="110" y="217"/>
                                  <a:pt x="113" y="217"/>
                                  <a:pt x="114" y="219"/>
                                </a:cubicBezTo>
                                <a:cubicBezTo>
                                  <a:pt x="115" y="219"/>
                                  <a:pt x="115" y="221"/>
                                  <a:pt x="115" y="222"/>
                                </a:cubicBezTo>
                                <a:cubicBezTo>
                                  <a:pt x="117" y="222"/>
                                  <a:pt x="117" y="222"/>
                                  <a:pt x="118" y="222"/>
                                </a:cubicBezTo>
                                <a:cubicBezTo>
                                  <a:pt x="122" y="222"/>
                                  <a:pt x="122" y="219"/>
                                  <a:pt x="124" y="217"/>
                                </a:cubicBezTo>
                                <a:cubicBezTo>
                                  <a:pt x="127" y="213"/>
                                  <a:pt x="130" y="212"/>
                                  <a:pt x="132" y="208"/>
                                </a:cubicBezTo>
                                <a:cubicBezTo>
                                  <a:pt x="135" y="204"/>
                                  <a:pt x="134" y="200"/>
                                  <a:pt x="135" y="196"/>
                                </a:cubicBezTo>
                                <a:cubicBezTo>
                                  <a:pt x="135" y="193"/>
                                  <a:pt x="136" y="191"/>
                                  <a:pt x="136" y="188"/>
                                </a:cubicBezTo>
                                <a:cubicBezTo>
                                  <a:pt x="136" y="182"/>
                                  <a:pt x="135" y="179"/>
                                  <a:pt x="134" y="173"/>
                                </a:cubicBezTo>
                                <a:cubicBezTo>
                                  <a:pt x="133" y="167"/>
                                  <a:pt x="133" y="163"/>
                                  <a:pt x="131" y="158"/>
                                </a:cubicBezTo>
                                <a:cubicBezTo>
                                  <a:pt x="128" y="152"/>
                                  <a:pt x="127" y="149"/>
                                  <a:pt x="126" y="143"/>
                                </a:cubicBezTo>
                                <a:cubicBezTo>
                                  <a:pt x="126" y="139"/>
                                  <a:pt x="125" y="136"/>
                                  <a:pt x="122" y="133"/>
                                </a:cubicBezTo>
                                <a:cubicBezTo>
                                  <a:pt x="121" y="131"/>
                                  <a:pt x="121" y="131"/>
                                  <a:pt x="120" y="130"/>
                                </a:cubicBezTo>
                                <a:cubicBezTo>
                                  <a:pt x="119" y="129"/>
                                  <a:pt x="119" y="128"/>
                                  <a:pt x="118" y="128"/>
                                </a:cubicBezTo>
                                <a:cubicBezTo>
                                  <a:pt x="117" y="128"/>
                                  <a:pt x="117" y="130"/>
                                  <a:pt x="117" y="131"/>
                                </a:cubicBezTo>
                                <a:cubicBezTo>
                                  <a:pt x="117" y="133"/>
                                  <a:pt x="117" y="134"/>
                                  <a:pt x="117" y="135"/>
                                </a:cubicBezTo>
                                <a:cubicBezTo>
                                  <a:pt x="117" y="137"/>
                                  <a:pt x="117" y="138"/>
                                  <a:pt x="116" y="138"/>
                                </a:cubicBezTo>
                                <a:cubicBezTo>
                                  <a:pt x="114" y="138"/>
                                  <a:pt x="115" y="136"/>
                                  <a:pt x="114" y="135"/>
                                </a:cubicBezTo>
                                <a:cubicBezTo>
                                  <a:pt x="114" y="134"/>
                                  <a:pt x="113" y="133"/>
                                  <a:pt x="113" y="132"/>
                                </a:cubicBezTo>
                                <a:cubicBezTo>
                                  <a:pt x="113" y="128"/>
                                  <a:pt x="113" y="128"/>
                                  <a:pt x="113" y="128"/>
                                </a:cubicBezTo>
                                <a:cubicBezTo>
                                  <a:pt x="113" y="126"/>
                                  <a:pt x="114" y="125"/>
                                  <a:pt x="113" y="123"/>
                                </a:cubicBezTo>
                                <a:cubicBezTo>
                                  <a:pt x="112" y="122"/>
                                  <a:pt x="111" y="122"/>
                                  <a:pt x="110" y="122"/>
                                </a:cubicBezTo>
                                <a:cubicBezTo>
                                  <a:pt x="108" y="121"/>
                                  <a:pt x="107" y="120"/>
                                  <a:pt x="105" y="120"/>
                                </a:cubicBezTo>
                                <a:cubicBezTo>
                                  <a:pt x="105" y="119"/>
                                  <a:pt x="105" y="119"/>
                                  <a:pt x="105" y="118"/>
                                </a:cubicBezTo>
                                <a:cubicBezTo>
                                  <a:pt x="105" y="116"/>
                                  <a:pt x="107" y="116"/>
                                  <a:pt x="109" y="115"/>
                                </a:cubicBezTo>
                                <a:cubicBezTo>
                                  <a:pt x="108" y="112"/>
                                  <a:pt x="110" y="109"/>
                                  <a:pt x="107" y="108"/>
                                </a:cubicBezTo>
                                <a:cubicBezTo>
                                  <a:pt x="106" y="107"/>
                                  <a:pt x="105" y="108"/>
                                  <a:pt x="103" y="107"/>
                                </a:cubicBezTo>
                                <a:cubicBezTo>
                                  <a:pt x="104" y="105"/>
                                  <a:pt x="105" y="104"/>
                                  <a:pt x="108" y="104"/>
                                </a:cubicBezTo>
                                <a:cubicBezTo>
                                  <a:pt x="111" y="104"/>
                                  <a:pt x="112" y="109"/>
                                  <a:pt x="115" y="109"/>
                                </a:cubicBezTo>
                                <a:cubicBezTo>
                                  <a:pt x="117" y="109"/>
                                  <a:pt x="117" y="105"/>
                                  <a:pt x="117" y="103"/>
                                </a:cubicBezTo>
                                <a:cubicBezTo>
                                  <a:pt x="119" y="103"/>
                                  <a:pt x="123" y="104"/>
                                  <a:pt x="123" y="101"/>
                                </a:cubicBezTo>
                                <a:cubicBezTo>
                                  <a:pt x="123" y="100"/>
                                  <a:pt x="121" y="100"/>
                                  <a:pt x="120" y="98"/>
                                </a:cubicBezTo>
                                <a:cubicBezTo>
                                  <a:pt x="119" y="96"/>
                                  <a:pt x="117" y="94"/>
                                  <a:pt x="114" y="94"/>
                                </a:cubicBezTo>
                                <a:cubicBezTo>
                                  <a:pt x="112" y="94"/>
                                  <a:pt x="112" y="97"/>
                                  <a:pt x="111" y="99"/>
                                </a:cubicBezTo>
                                <a:cubicBezTo>
                                  <a:pt x="109" y="97"/>
                                  <a:pt x="109" y="95"/>
                                  <a:pt x="107" y="94"/>
                                </a:cubicBezTo>
                                <a:cubicBezTo>
                                  <a:pt x="107" y="92"/>
                                  <a:pt x="109" y="93"/>
                                  <a:pt x="111" y="92"/>
                                </a:cubicBezTo>
                                <a:cubicBezTo>
                                  <a:pt x="114" y="91"/>
                                  <a:pt x="116" y="90"/>
                                  <a:pt x="117" y="88"/>
                                </a:cubicBezTo>
                                <a:cubicBezTo>
                                  <a:pt x="119" y="91"/>
                                  <a:pt x="119" y="93"/>
                                  <a:pt x="121" y="96"/>
                                </a:cubicBezTo>
                                <a:cubicBezTo>
                                  <a:pt x="123" y="98"/>
                                  <a:pt x="125" y="98"/>
                                  <a:pt x="127" y="100"/>
                                </a:cubicBezTo>
                                <a:cubicBezTo>
                                  <a:pt x="130" y="102"/>
                                  <a:pt x="131" y="104"/>
                                  <a:pt x="134" y="105"/>
                                </a:cubicBezTo>
                                <a:cubicBezTo>
                                  <a:pt x="137" y="106"/>
                                  <a:pt x="139" y="106"/>
                                  <a:pt x="142" y="108"/>
                                </a:cubicBezTo>
                                <a:cubicBezTo>
                                  <a:pt x="143" y="109"/>
                                  <a:pt x="144" y="109"/>
                                  <a:pt x="145" y="110"/>
                                </a:cubicBezTo>
                                <a:cubicBezTo>
                                  <a:pt x="146" y="112"/>
                                  <a:pt x="146" y="114"/>
                                  <a:pt x="149" y="115"/>
                                </a:cubicBezTo>
                                <a:cubicBezTo>
                                  <a:pt x="150" y="116"/>
                                  <a:pt x="151" y="116"/>
                                  <a:pt x="152" y="116"/>
                                </a:cubicBezTo>
                                <a:cubicBezTo>
                                  <a:pt x="155" y="118"/>
                                  <a:pt x="156" y="120"/>
                                  <a:pt x="158" y="123"/>
                                </a:cubicBezTo>
                                <a:cubicBezTo>
                                  <a:pt x="160" y="127"/>
                                  <a:pt x="162" y="129"/>
                                  <a:pt x="162" y="132"/>
                                </a:cubicBezTo>
                                <a:cubicBezTo>
                                  <a:pt x="162" y="143"/>
                                  <a:pt x="162" y="143"/>
                                  <a:pt x="162" y="143"/>
                                </a:cubicBezTo>
                                <a:cubicBezTo>
                                  <a:pt x="162" y="146"/>
                                  <a:pt x="162" y="148"/>
                                  <a:pt x="164" y="151"/>
                                </a:cubicBezTo>
                                <a:cubicBezTo>
                                  <a:pt x="166" y="153"/>
                                  <a:pt x="168" y="153"/>
                                  <a:pt x="169" y="155"/>
                                </a:cubicBezTo>
                                <a:cubicBezTo>
                                  <a:pt x="167" y="156"/>
                                  <a:pt x="165" y="156"/>
                                  <a:pt x="164" y="158"/>
                                </a:cubicBezTo>
                                <a:cubicBezTo>
                                  <a:pt x="164" y="159"/>
                                  <a:pt x="164" y="160"/>
                                  <a:pt x="164" y="161"/>
                                </a:cubicBezTo>
                                <a:cubicBezTo>
                                  <a:pt x="164" y="163"/>
                                  <a:pt x="163" y="164"/>
                                  <a:pt x="164" y="165"/>
                                </a:cubicBezTo>
                                <a:cubicBezTo>
                                  <a:pt x="165" y="166"/>
                                  <a:pt x="167" y="166"/>
                                  <a:pt x="168" y="166"/>
                                </a:cubicBezTo>
                                <a:cubicBezTo>
                                  <a:pt x="170" y="167"/>
                                  <a:pt x="171" y="168"/>
                                  <a:pt x="172" y="170"/>
                                </a:cubicBezTo>
                                <a:cubicBezTo>
                                  <a:pt x="175" y="173"/>
                                  <a:pt x="177" y="176"/>
                                  <a:pt x="179" y="181"/>
                                </a:cubicBezTo>
                                <a:cubicBezTo>
                                  <a:pt x="181" y="187"/>
                                  <a:pt x="182" y="190"/>
                                  <a:pt x="184" y="196"/>
                                </a:cubicBezTo>
                                <a:cubicBezTo>
                                  <a:pt x="186" y="199"/>
                                  <a:pt x="187" y="200"/>
                                  <a:pt x="188" y="203"/>
                                </a:cubicBezTo>
                                <a:cubicBezTo>
                                  <a:pt x="188" y="205"/>
                                  <a:pt x="189" y="206"/>
                                  <a:pt x="191" y="208"/>
                                </a:cubicBezTo>
                                <a:cubicBezTo>
                                  <a:pt x="192" y="210"/>
                                  <a:pt x="192" y="211"/>
                                  <a:pt x="194" y="212"/>
                                </a:cubicBezTo>
                                <a:cubicBezTo>
                                  <a:pt x="195" y="212"/>
                                  <a:pt x="196" y="212"/>
                                  <a:pt x="197" y="213"/>
                                </a:cubicBezTo>
                                <a:cubicBezTo>
                                  <a:pt x="197" y="215"/>
                                  <a:pt x="195" y="215"/>
                                  <a:pt x="195" y="217"/>
                                </a:cubicBezTo>
                                <a:cubicBezTo>
                                  <a:pt x="195" y="220"/>
                                  <a:pt x="196" y="221"/>
                                  <a:pt x="196" y="224"/>
                                </a:cubicBezTo>
                                <a:cubicBezTo>
                                  <a:pt x="196" y="226"/>
                                  <a:pt x="194" y="227"/>
                                  <a:pt x="193" y="230"/>
                                </a:cubicBezTo>
                                <a:cubicBezTo>
                                  <a:pt x="192" y="232"/>
                                  <a:pt x="192" y="235"/>
                                  <a:pt x="190" y="235"/>
                                </a:cubicBezTo>
                                <a:cubicBezTo>
                                  <a:pt x="187" y="235"/>
                                  <a:pt x="187" y="231"/>
                                  <a:pt x="186" y="228"/>
                                </a:cubicBezTo>
                                <a:cubicBezTo>
                                  <a:pt x="186" y="225"/>
                                  <a:pt x="186" y="222"/>
                                  <a:pt x="183" y="221"/>
                                </a:cubicBezTo>
                                <a:cubicBezTo>
                                  <a:pt x="181" y="221"/>
                                  <a:pt x="181" y="219"/>
                                  <a:pt x="179" y="219"/>
                                </a:cubicBezTo>
                                <a:cubicBezTo>
                                  <a:pt x="177" y="219"/>
                                  <a:pt x="178" y="222"/>
                                  <a:pt x="178" y="225"/>
                                </a:cubicBezTo>
                                <a:cubicBezTo>
                                  <a:pt x="178" y="226"/>
                                  <a:pt x="178" y="227"/>
                                  <a:pt x="177" y="228"/>
                                </a:cubicBezTo>
                                <a:cubicBezTo>
                                  <a:pt x="177" y="228"/>
                                  <a:pt x="176" y="228"/>
                                  <a:pt x="176" y="229"/>
                                </a:cubicBezTo>
                                <a:cubicBezTo>
                                  <a:pt x="176" y="232"/>
                                  <a:pt x="178" y="233"/>
                                  <a:pt x="179" y="235"/>
                                </a:cubicBezTo>
                                <a:cubicBezTo>
                                  <a:pt x="178" y="235"/>
                                  <a:pt x="178" y="236"/>
                                  <a:pt x="178" y="236"/>
                                </a:cubicBezTo>
                                <a:cubicBezTo>
                                  <a:pt x="177" y="236"/>
                                  <a:pt x="176" y="235"/>
                                  <a:pt x="175" y="235"/>
                                </a:cubicBezTo>
                                <a:cubicBezTo>
                                  <a:pt x="174" y="235"/>
                                  <a:pt x="174" y="237"/>
                                  <a:pt x="174" y="238"/>
                                </a:cubicBezTo>
                                <a:cubicBezTo>
                                  <a:pt x="174" y="239"/>
                                  <a:pt x="174" y="240"/>
                                  <a:pt x="175" y="240"/>
                                </a:cubicBezTo>
                                <a:close/>
                                <a:moveTo>
                                  <a:pt x="127" y="0"/>
                                </a:moveTo>
                                <a:cubicBezTo>
                                  <a:pt x="127" y="0"/>
                                  <a:pt x="126" y="0"/>
                                  <a:pt x="126" y="0"/>
                                </a:cubicBezTo>
                                <a:cubicBezTo>
                                  <a:pt x="126" y="3"/>
                                  <a:pt x="127" y="4"/>
                                  <a:pt x="127" y="7"/>
                                </a:cubicBezTo>
                                <a:cubicBezTo>
                                  <a:pt x="127" y="10"/>
                                  <a:pt x="126" y="11"/>
                                  <a:pt x="124" y="13"/>
                                </a:cubicBezTo>
                                <a:cubicBezTo>
                                  <a:pt x="119" y="13"/>
                                  <a:pt x="119" y="13"/>
                                  <a:pt x="119" y="13"/>
                                </a:cubicBezTo>
                                <a:cubicBezTo>
                                  <a:pt x="119" y="14"/>
                                  <a:pt x="118" y="15"/>
                                  <a:pt x="117" y="15"/>
                                </a:cubicBezTo>
                                <a:cubicBezTo>
                                  <a:pt x="116" y="15"/>
                                  <a:pt x="115" y="14"/>
                                  <a:pt x="113" y="14"/>
                                </a:cubicBezTo>
                                <a:cubicBezTo>
                                  <a:pt x="112" y="14"/>
                                  <a:pt x="112" y="16"/>
                                  <a:pt x="111" y="16"/>
                                </a:cubicBezTo>
                                <a:cubicBezTo>
                                  <a:pt x="109" y="18"/>
                                  <a:pt x="107" y="19"/>
                                  <a:pt x="105" y="19"/>
                                </a:cubicBezTo>
                                <a:cubicBezTo>
                                  <a:pt x="101" y="20"/>
                                  <a:pt x="99" y="20"/>
                                  <a:pt x="96" y="20"/>
                                </a:cubicBezTo>
                                <a:cubicBezTo>
                                  <a:pt x="86" y="20"/>
                                  <a:pt x="81" y="14"/>
                                  <a:pt x="71" y="13"/>
                                </a:cubicBezTo>
                                <a:cubicBezTo>
                                  <a:pt x="69" y="13"/>
                                  <a:pt x="68" y="12"/>
                                  <a:pt x="66" y="12"/>
                                </a:cubicBezTo>
                                <a:cubicBezTo>
                                  <a:pt x="61" y="12"/>
                                  <a:pt x="61" y="12"/>
                                  <a:pt x="61" y="12"/>
                                </a:cubicBezTo>
                                <a:cubicBezTo>
                                  <a:pt x="60" y="12"/>
                                  <a:pt x="60" y="12"/>
                                  <a:pt x="60" y="12"/>
                                </a:cubicBezTo>
                                <a:cubicBezTo>
                                  <a:pt x="58" y="12"/>
                                  <a:pt x="58" y="12"/>
                                  <a:pt x="58" y="12"/>
                                </a:cubicBezTo>
                                <a:cubicBezTo>
                                  <a:pt x="58" y="14"/>
                                  <a:pt x="57" y="16"/>
                                  <a:pt x="56" y="18"/>
                                </a:cubicBezTo>
                                <a:cubicBezTo>
                                  <a:pt x="59" y="19"/>
                                  <a:pt x="61" y="20"/>
                                  <a:pt x="64" y="22"/>
                                </a:cubicBezTo>
                                <a:cubicBezTo>
                                  <a:pt x="65" y="23"/>
                                  <a:pt x="66" y="24"/>
                                  <a:pt x="67" y="25"/>
                                </a:cubicBezTo>
                                <a:cubicBezTo>
                                  <a:pt x="69" y="26"/>
                                  <a:pt x="71" y="27"/>
                                  <a:pt x="72" y="29"/>
                                </a:cubicBezTo>
                                <a:cubicBezTo>
                                  <a:pt x="73" y="32"/>
                                  <a:pt x="73" y="34"/>
                                  <a:pt x="74" y="36"/>
                                </a:cubicBezTo>
                                <a:cubicBezTo>
                                  <a:pt x="77" y="39"/>
                                  <a:pt x="81" y="40"/>
                                  <a:pt x="81" y="44"/>
                                </a:cubicBezTo>
                                <a:cubicBezTo>
                                  <a:pt x="81" y="49"/>
                                  <a:pt x="81" y="49"/>
                                  <a:pt x="81" y="49"/>
                                </a:cubicBezTo>
                                <a:cubicBezTo>
                                  <a:pt x="81" y="53"/>
                                  <a:pt x="86" y="53"/>
                                  <a:pt x="86" y="57"/>
                                </a:cubicBezTo>
                                <a:cubicBezTo>
                                  <a:pt x="86" y="59"/>
                                  <a:pt x="85" y="60"/>
                                  <a:pt x="83" y="60"/>
                                </a:cubicBezTo>
                                <a:cubicBezTo>
                                  <a:pt x="78" y="60"/>
                                  <a:pt x="78" y="60"/>
                                  <a:pt x="78" y="60"/>
                                </a:cubicBezTo>
                                <a:cubicBezTo>
                                  <a:pt x="77" y="60"/>
                                  <a:pt x="76" y="61"/>
                                  <a:pt x="74" y="61"/>
                                </a:cubicBezTo>
                                <a:cubicBezTo>
                                  <a:pt x="72" y="62"/>
                                  <a:pt x="70" y="62"/>
                                  <a:pt x="70" y="65"/>
                                </a:cubicBezTo>
                                <a:cubicBezTo>
                                  <a:pt x="70" y="68"/>
                                  <a:pt x="79" y="66"/>
                                  <a:pt x="79" y="70"/>
                                </a:cubicBezTo>
                                <a:cubicBezTo>
                                  <a:pt x="79" y="71"/>
                                  <a:pt x="77" y="71"/>
                                  <a:pt x="77" y="72"/>
                                </a:cubicBezTo>
                                <a:cubicBezTo>
                                  <a:pt x="76" y="74"/>
                                  <a:pt x="76" y="75"/>
                                  <a:pt x="76" y="77"/>
                                </a:cubicBezTo>
                                <a:cubicBezTo>
                                  <a:pt x="74" y="77"/>
                                  <a:pt x="72" y="77"/>
                                  <a:pt x="72" y="79"/>
                                </a:cubicBezTo>
                                <a:cubicBezTo>
                                  <a:pt x="72" y="81"/>
                                  <a:pt x="73" y="82"/>
                                  <a:pt x="74" y="83"/>
                                </a:cubicBezTo>
                                <a:cubicBezTo>
                                  <a:pt x="75" y="84"/>
                                  <a:pt x="76" y="84"/>
                                  <a:pt x="76" y="85"/>
                                </a:cubicBezTo>
                                <a:cubicBezTo>
                                  <a:pt x="77" y="85"/>
                                  <a:pt x="76" y="86"/>
                                  <a:pt x="76" y="87"/>
                                </a:cubicBezTo>
                                <a:cubicBezTo>
                                  <a:pt x="77" y="88"/>
                                  <a:pt x="78" y="89"/>
                                  <a:pt x="79" y="89"/>
                                </a:cubicBezTo>
                                <a:cubicBezTo>
                                  <a:pt x="85" y="89"/>
                                  <a:pt x="85" y="89"/>
                                  <a:pt x="85" y="89"/>
                                </a:cubicBezTo>
                                <a:cubicBezTo>
                                  <a:pt x="87" y="89"/>
                                  <a:pt x="89" y="90"/>
                                  <a:pt x="92" y="90"/>
                                </a:cubicBezTo>
                                <a:cubicBezTo>
                                  <a:pt x="92" y="92"/>
                                  <a:pt x="91" y="93"/>
                                  <a:pt x="91" y="96"/>
                                </a:cubicBezTo>
                                <a:cubicBezTo>
                                  <a:pt x="91" y="97"/>
                                  <a:pt x="92" y="99"/>
                                  <a:pt x="93" y="99"/>
                                </a:cubicBezTo>
                                <a:cubicBezTo>
                                  <a:pt x="96" y="99"/>
                                  <a:pt x="97" y="99"/>
                                  <a:pt x="100" y="99"/>
                                </a:cubicBezTo>
                                <a:cubicBezTo>
                                  <a:pt x="99" y="96"/>
                                  <a:pt x="98" y="94"/>
                                  <a:pt x="98" y="91"/>
                                </a:cubicBezTo>
                                <a:cubicBezTo>
                                  <a:pt x="98" y="86"/>
                                  <a:pt x="98" y="86"/>
                                  <a:pt x="98" y="86"/>
                                </a:cubicBezTo>
                                <a:cubicBezTo>
                                  <a:pt x="103" y="86"/>
                                  <a:pt x="103" y="86"/>
                                  <a:pt x="103" y="86"/>
                                </a:cubicBezTo>
                                <a:cubicBezTo>
                                  <a:pt x="103" y="86"/>
                                  <a:pt x="104" y="87"/>
                                  <a:pt x="105" y="87"/>
                                </a:cubicBezTo>
                                <a:cubicBezTo>
                                  <a:pt x="107" y="87"/>
                                  <a:pt x="110" y="86"/>
                                  <a:pt x="110" y="84"/>
                                </a:cubicBezTo>
                                <a:cubicBezTo>
                                  <a:pt x="110" y="82"/>
                                  <a:pt x="108" y="81"/>
                                  <a:pt x="106" y="81"/>
                                </a:cubicBezTo>
                                <a:cubicBezTo>
                                  <a:pt x="102" y="81"/>
                                  <a:pt x="102" y="81"/>
                                  <a:pt x="102" y="81"/>
                                </a:cubicBezTo>
                                <a:cubicBezTo>
                                  <a:pt x="100" y="81"/>
                                  <a:pt x="100" y="79"/>
                                  <a:pt x="98" y="79"/>
                                </a:cubicBezTo>
                                <a:cubicBezTo>
                                  <a:pt x="95" y="79"/>
                                  <a:pt x="94" y="81"/>
                                  <a:pt x="92" y="81"/>
                                </a:cubicBezTo>
                                <a:cubicBezTo>
                                  <a:pt x="89" y="82"/>
                                  <a:pt x="87" y="81"/>
                                  <a:pt x="85" y="82"/>
                                </a:cubicBezTo>
                                <a:cubicBezTo>
                                  <a:pt x="84" y="82"/>
                                  <a:pt x="84" y="82"/>
                                  <a:pt x="84" y="81"/>
                                </a:cubicBezTo>
                                <a:cubicBezTo>
                                  <a:pt x="84" y="78"/>
                                  <a:pt x="85" y="77"/>
                                  <a:pt x="85" y="74"/>
                                </a:cubicBezTo>
                                <a:cubicBezTo>
                                  <a:pt x="86" y="72"/>
                                  <a:pt x="87" y="71"/>
                                  <a:pt x="89" y="71"/>
                                </a:cubicBezTo>
                                <a:cubicBezTo>
                                  <a:pt x="90" y="71"/>
                                  <a:pt x="90" y="72"/>
                                  <a:pt x="91" y="72"/>
                                </a:cubicBezTo>
                                <a:cubicBezTo>
                                  <a:pt x="93" y="73"/>
                                  <a:pt x="94" y="73"/>
                                  <a:pt x="96" y="75"/>
                                </a:cubicBezTo>
                                <a:cubicBezTo>
                                  <a:pt x="97" y="72"/>
                                  <a:pt x="98" y="71"/>
                                  <a:pt x="99" y="68"/>
                                </a:cubicBezTo>
                                <a:cubicBezTo>
                                  <a:pt x="100" y="66"/>
                                  <a:pt x="102" y="63"/>
                                  <a:pt x="105" y="63"/>
                                </a:cubicBezTo>
                                <a:cubicBezTo>
                                  <a:pt x="108" y="63"/>
                                  <a:pt x="109" y="65"/>
                                  <a:pt x="112" y="65"/>
                                </a:cubicBezTo>
                                <a:cubicBezTo>
                                  <a:pt x="115" y="65"/>
                                  <a:pt x="116" y="64"/>
                                  <a:pt x="119" y="64"/>
                                </a:cubicBezTo>
                                <a:cubicBezTo>
                                  <a:pt x="123" y="64"/>
                                  <a:pt x="123" y="64"/>
                                  <a:pt x="123" y="64"/>
                                </a:cubicBezTo>
                                <a:cubicBezTo>
                                  <a:pt x="141" y="61"/>
                                  <a:pt x="141" y="61"/>
                                  <a:pt x="141" y="61"/>
                                </a:cubicBezTo>
                                <a:cubicBezTo>
                                  <a:pt x="141" y="60"/>
                                  <a:pt x="140" y="59"/>
                                  <a:pt x="138" y="58"/>
                                </a:cubicBezTo>
                                <a:cubicBezTo>
                                  <a:pt x="136" y="55"/>
                                  <a:pt x="134" y="53"/>
                                  <a:pt x="134" y="50"/>
                                </a:cubicBezTo>
                                <a:cubicBezTo>
                                  <a:pt x="134" y="46"/>
                                  <a:pt x="134" y="46"/>
                                  <a:pt x="134" y="46"/>
                                </a:cubicBezTo>
                                <a:cubicBezTo>
                                  <a:pt x="133" y="38"/>
                                  <a:pt x="133" y="38"/>
                                  <a:pt x="133" y="38"/>
                                </a:cubicBezTo>
                                <a:cubicBezTo>
                                  <a:pt x="134" y="35"/>
                                  <a:pt x="137" y="35"/>
                                  <a:pt x="139" y="33"/>
                                </a:cubicBezTo>
                                <a:cubicBezTo>
                                  <a:pt x="141" y="31"/>
                                  <a:pt x="141" y="29"/>
                                  <a:pt x="143" y="26"/>
                                </a:cubicBezTo>
                                <a:cubicBezTo>
                                  <a:pt x="144" y="25"/>
                                  <a:pt x="145" y="25"/>
                                  <a:pt x="146" y="23"/>
                                </a:cubicBezTo>
                                <a:cubicBezTo>
                                  <a:pt x="148" y="20"/>
                                  <a:pt x="149" y="18"/>
                                  <a:pt x="150" y="14"/>
                                </a:cubicBezTo>
                                <a:cubicBezTo>
                                  <a:pt x="150" y="13"/>
                                  <a:pt x="150" y="13"/>
                                  <a:pt x="150" y="13"/>
                                </a:cubicBezTo>
                                <a:cubicBezTo>
                                  <a:pt x="149" y="14"/>
                                  <a:pt x="149" y="15"/>
                                  <a:pt x="148" y="15"/>
                                </a:cubicBezTo>
                                <a:cubicBezTo>
                                  <a:pt x="146" y="17"/>
                                  <a:pt x="144" y="17"/>
                                  <a:pt x="142" y="17"/>
                                </a:cubicBezTo>
                                <a:cubicBezTo>
                                  <a:pt x="141" y="16"/>
                                  <a:pt x="142" y="14"/>
                                  <a:pt x="141" y="13"/>
                                </a:cubicBezTo>
                                <a:cubicBezTo>
                                  <a:pt x="140" y="12"/>
                                  <a:pt x="139" y="12"/>
                                  <a:pt x="137" y="12"/>
                                </a:cubicBezTo>
                                <a:cubicBezTo>
                                  <a:pt x="136" y="12"/>
                                  <a:pt x="136" y="10"/>
                                  <a:pt x="135" y="10"/>
                                </a:cubicBezTo>
                                <a:cubicBezTo>
                                  <a:pt x="132" y="7"/>
                                  <a:pt x="130" y="6"/>
                                  <a:pt x="129" y="3"/>
                                </a:cubicBezTo>
                                <a:cubicBezTo>
                                  <a:pt x="128" y="1"/>
                                  <a:pt x="128" y="0"/>
                                  <a:pt x="127" y="0"/>
                                </a:cubicBezTo>
                                <a:close/>
                              </a:path>
                            </a:pathLst>
                          </a:custGeom>
                          <a:solidFill>
                            <a:schemeClr val="accent2"/>
                          </a:solid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407" name="Freeform 47"/>
                          <p:cNvSpPr>
                            <a:spLocks noEditPoints="1"/>
                          </p:cNvSpPr>
                          <p:nvPr/>
                        </p:nvSpPr>
                        <p:spPr bwMode="auto">
                          <a:xfrm>
                            <a:off x="6811642" y="4168977"/>
                            <a:ext cx="2203409" cy="841392"/>
                          </a:xfrm>
                          <a:custGeom>
                            <a:avLst/>
                            <a:gdLst>
                              <a:gd name="T0" fmla="*/ 453 w 1081"/>
                              <a:gd name="T1" fmla="*/ 392 h 413"/>
                              <a:gd name="T2" fmla="*/ 329 w 1081"/>
                              <a:gd name="T3" fmla="*/ 386 h 413"/>
                              <a:gd name="T4" fmla="*/ 241 w 1081"/>
                              <a:gd name="T5" fmla="*/ 399 h 413"/>
                              <a:gd name="T6" fmla="*/ 341 w 1081"/>
                              <a:gd name="T7" fmla="*/ 405 h 413"/>
                              <a:gd name="T8" fmla="*/ 279 w 1081"/>
                              <a:gd name="T9" fmla="*/ 287 h 413"/>
                              <a:gd name="T10" fmla="*/ 245 w 1081"/>
                              <a:gd name="T11" fmla="*/ 368 h 413"/>
                              <a:gd name="T12" fmla="*/ 142 w 1081"/>
                              <a:gd name="T13" fmla="*/ 310 h 413"/>
                              <a:gd name="T14" fmla="*/ 50 w 1081"/>
                              <a:gd name="T15" fmla="*/ 184 h 413"/>
                              <a:gd name="T16" fmla="*/ 35 w 1081"/>
                              <a:gd name="T17" fmla="*/ 134 h 413"/>
                              <a:gd name="T18" fmla="*/ 135 w 1081"/>
                              <a:gd name="T19" fmla="*/ 199 h 413"/>
                              <a:gd name="T20" fmla="*/ 211 w 1081"/>
                              <a:gd name="T21" fmla="*/ 236 h 413"/>
                              <a:gd name="T22" fmla="*/ 235 w 1081"/>
                              <a:gd name="T23" fmla="*/ 291 h 413"/>
                              <a:gd name="T24" fmla="*/ 253 w 1081"/>
                              <a:gd name="T25" fmla="*/ 367 h 413"/>
                              <a:gd name="T26" fmla="*/ 64 w 1081"/>
                              <a:gd name="T27" fmla="*/ 242 h 413"/>
                              <a:gd name="T28" fmla="*/ 1015 w 1081"/>
                              <a:gd name="T29" fmla="*/ 177 h 413"/>
                              <a:gd name="T30" fmla="*/ 974 w 1081"/>
                              <a:gd name="T31" fmla="*/ 25 h 413"/>
                              <a:gd name="T32" fmla="*/ 956 w 1081"/>
                              <a:gd name="T33" fmla="*/ 18 h 413"/>
                              <a:gd name="T34" fmla="*/ 853 w 1081"/>
                              <a:gd name="T35" fmla="*/ 73 h 413"/>
                              <a:gd name="T36" fmla="*/ 800 w 1081"/>
                              <a:gd name="T37" fmla="*/ 30 h 413"/>
                              <a:gd name="T38" fmla="*/ 781 w 1081"/>
                              <a:gd name="T39" fmla="*/ 72 h 413"/>
                              <a:gd name="T40" fmla="*/ 836 w 1081"/>
                              <a:gd name="T41" fmla="*/ 102 h 413"/>
                              <a:gd name="T42" fmla="*/ 781 w 1081"/>
                              <a:gd name="T43" fmla="*/ 117 h 413"/>
                              <a:gd name="T44" fmla="*/ 797 w 1081"/>
                              <a:gd name="T45" fmla="*/ 162 h 413"/>
                              <a:gd name="T46" fmla="*/ 738 w 1081"/>
                              <a:gd name="T47" fmla="*/ 187 h 413"/>
                              <a:gd name="T48" fmla="*/ 716 w 1081"/>
                              <a:gd name="T49" fmla="*/ 152 h 413"/>
                              <a:gd name="T50" fmla="*/ 669 w 1081"/>
                              <a:gd name="T51" fmla="*/ 154 h 413"/>
                              <a:gd name="T52" fmla="*/ 629 w 1081"/>
                              <a:gd name="T53" fmla="*/ 117 h 413"/>
                              <a:gd name="T54" fmla="*/ 663 w 1081"/>
                              <a:gd name="T55" fmla="*/ 137 h 413"/>
                              <a:gd name="T56" fmla="*/ 649 w 1081"/>
                              <a:gd name="T57" fmla="*/ 218 h 413"/>
                              <a:gd name="T58" fmla="*/ 629 w 1081"/>
                              <a:gd name="T59" fmla="*/ 240 h 413"/>
                              <a:gd name="T60" fmla="*/ 604 w 1081"/>
                              <a:gd name="T61" fmla="*/ 264 h 413"/>
                              <a:gd name="T62" fmla="*/ 567 w 1081"/>
                              <a:gd name="T63" fmla="*/ 241 h 413"/>
                              <a:gd name="T64" fmla="*/ 591 w 1081"/>
                              <a:gd name="T65" fmla="*/ 170 h 413"/>
                              <a:gd name="T66" fmla="*/ 613 w 1081"/>
                              <a:gd name="T67" fmla="*/ 106 h 413"/>
                              <a:gd name="T68" fmla="*/ 647 w 1081"/>
                              <a:gd name="T69" fmla="*/ 252 h 413"/>
                              <a:gd name="T70" fmla="*/ 664 w 1081"/>
                              <a:gd name="T71" fmla="*/ 254 h 413"/>
                              <a:gd name="T72" fmla="*/ 925 w 1081"/>
                              <a:gd name="T73" fmla="*/ 172 h 413"/>
                              <a:gd name="T74" fmla="*/ 927 w 1081"/>
                              <a:gd name="T75" fmla="*/ 197 h 413"/>
                              <a:gd name="T76" fmla="*/ 811 w 1081"/>
                              <a:gd name="T77" fmla="*/ 262 h 413"/>
                              <a:gd name="T78" fmla="*/ 646 w 1081"/>
                              <a:gd name="T79" fmla="*/ 334 h 413"/>
                              <a:gd name="T80" fmla="*/ 608 w 1081"/>
                              <a:gd name="T81" fmla="*/ 367 h 413"/>
                              <a:gd name="T82" fmla="*/ 656 w 1081"/>
                              <a:gd name="T83" fmla="*/ 395 h 413"/>
                              <a:gd name="T84" fmla="*/ 547 w 1081"/>
                              <a:gd name="T85" fmla="*/ 370 h 413"/>
                              <a:gd name="T86" fmla="*/ 556 w 1081"/>
                              <a:gd name="T87" fmla="*/ 376 h 413"/>
                              <a:gd name="T88" fmla="*/ 478 w 1081"/>
                              <a:gd name="T89" fmla="*/ 386 h 413"/>
                              <a:gd name="T90" fmla="*/ 500 w 1081"/>
                              <a:gd name="T91" fmla="*/ 265 h 413"/>
                              <a:gd name="T92" fmla="*/ 712 w 1081"/>
                              <a:gd name="T93" fmla="*/ 348 h 413"/>
                              <a:gd name="T94" fmla="*/ 1081 w 1081"/>
                              <a:gd name="T95" fmla="*/ 10 h 413"/>
                              <a:gd name="T96" fmla="*/ 1031 w 1081"/>
                              <a:gd name="T97" fmla="*/ 169 h 413"/>
                              <a:gd name="T98" fmla="*/ 934 w 1081"/>
                              <a:gd name="T99" fmla="*/ 117 h 413"/>
                              <a:gd name="T100" fmla="*/ 894 w 1081"/>
                              <a:gd name="T101" fmla="*/ 122 h 413"/>
                              <a:gd name="T102" fmla="*/ 876 w 1081"/>
                              <a:gd name="T103" fmla="*/ 91 h 413"/>
                              <a:gd name="T104" fmla="*/ 922 w 1081"/>
                              <a:gd name="T105" fmla="*/ 43 h 413"/>
                              <a:gd name="T106" fmla="*/ 979 w 1081"/>
                              <a:gd name="T107" fmla="*/ 56 h 413"/>
                              <a:gd name="T108" fmla="*/ 348 w 1081"/>
                              <a:gd name="T109" fmla="*/ 159 h 413"/>
                              <a:gd name="T110" fmla="*/ 362 w 1081"/>
                              <a:gd name="T111" fmla="*/ 242 h 413"/>
                              <a:gd name="T112" fmla="*/ 411 w 1081"/>
                              <a:gd name="T113" fmla="*/ 279 h 413"/>
                              <a:gd name="T114" fmla="*/ 471 w 1081"/>
                              <a:gd name="T115" fmla="*/ 286 h 413"/>
                              <a:gd name="T116" fmla="*/ 514 w 1081"/>
                              <a:gd name="T117" fmla="*/ 205 h 413"/>
                              <a:gd name="T118" fmla="*/ 566 w 1081"/>
                              <a:gd name="T119" fmla="*/ 121 h 413"/>
                              <a:gd name="T120" fmla="*/ 536 w 1081"/>
                              <a:gd name="T121" fmla="*/ 55 h 413"/>
                              <a:gd name="T122" fmla="*/ 420 w 1081"/>
                              <a:gd name="T123" fmla="*/ 162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81" h="413">
                                <a:moveTo>
                                  <a:pt x="357" y="405"/>
                                </a:moveTo>
                                <a:cubicBezTo>
                                  <a:pt x="359" y="405"/>
                                  <a:pt x="361" y="406"/>
                                  <a:pt x="362" y="407"/>
                                </a:cubicBezTo>
                                <a:cubicBezTo>
                                  <a:pt x="364" y="408"/>
                                  <a:pt x="365" y="408"/>
                                  <a:pt x="366" y="408"/>
                                </a:cubicBezTo>
                                <a:cubicBezTo>
                                  <a:pt x="368" y="408"/>
                                  <a:pt x="369" y="410"/>
                                  <a:pt x="370" y="410"/>
                                </a:cubicBezTo>
                                <a:cubicBezTo>
                                  <a:pt x="374" y="410"/>
                                  <a:pt x="374" y="410"/>
                                  <a:pt x="374" y="410"/>
                                </a:cubicBezTo>
                                <a:cubicBezTo>
                                  <a:pt x="375" y="410"/>
                                  <a:pt x="376" y="409"/>
                                  <a:pt x="377" y="408"/>
                                </a:cubicBezTo>
                                <a:cubicBezTo>
                                  <a:pt x="380" y="407"/>
                                  <a:pt x="382" y="406"/>
                                  <a:pt x="386" y="406"/>
                                </a:cubicBezTo>
                                <a:cubicBezTo>
                                  <a:pt x="391" y="406"/>
                                  <a:pt x="391" y="406"/>
                                  <a:pt x="391" y="406"/>
                                </a:cubicBezTo>
                                <a:cubicBezTo>
                                  <a:pt x="398" y="406"/>
                                  <a:pt x="401" y="404"/>
                                  <a:pt x="408" y="404"/>
                                </a:cubicBezTo>
                                <a:cubicBezTo>
                                  <a:pt x="411" y="404"/>
                                  <a:pt x="413" y="405"/>
                                  <a:pt x="417" y="405"/>
                                </a:cubicBezTo>
                                <a:cubicBezTo>
                                  <a:pt x="422" y="405"/>
                                  <a:pt x="425" y="400"/>
                                  <a:pt x="430" y="400"/>
                                </a:cubicBezTo>
                                <a:cubicBezTo>
                                  <a:pt x="435" y="400"/>
                                  <a:pt x="435" y="400"/>
                                  <a:pt x="435" y="400"/>
                                </a:cubicBezTo>
                                <a:cubicBezTo>
                                  <a:pt x="436" y="400"/>
                                  <a:pt x="436" y="401"/>
                                  <a:pt x="437" y="401"/>
                                </a:cubicBezTo>
                                <a:cubicBezTo>
                                  <a:pt x="440" y="402"/>
                                  <a:pt x="442" y="402"/>
                                  <a:pt x="446" y="402"/>
                                </a:cubicBezTo>
                                <a:cubicBezTo>
                                  <a:pt x="446" y="402"/>
                                  <a:pt x="446" y="402"/>
                                  <a:pt x="447" y="402"/>
                                </a:cubicBezTo>
                                <a:cubicBezTo>
                                  <a:pt x="451" y="402"/>
                                  <a:pt x="453" y="405"/>
                                  <a:pt x="457" y="405"/>
                                </a:cubicBezTo>
                                <a:cubicBezTo>
                                  <a:pt x="458" y="405"/>
                                  <a:pt x="460" y="406"/>
                                  <a:pt x="460" y="405"/>
                                </a:cubicBezTo>
                                <a:cubicBezTo>
                                  <a:pt x="459" y="404"/>
                                  <a:pt x="457" y="404"/>
                                  <a:pt x="456" y="402"/>
                                </a:cubicBezTo>
                                <a:cubicBezTo>
                                  <a:pt x="454" y="400"/>
                                  <a:pt x="454" y="398"/>
                                  <a:pt x="454" y="395"/>
                                </a:cubicBezTo>
                                <a:cubicBezTo>
                                  <a:pt x="454" y="394"/>
                                  <a:pt x="453" y="393"/>
                                  <a:pt x="453" y="392"/>
                                </a:cubicBezTo>
                                <a:cubicBezTo>
                                  <a:pt x="453" y="384"/>
                                  <a:pt x="453" y="384"/>
                                  <a:pt x="453" y="384"/>
                                </a:cubicBezTo>
                                <a:cubicBezTo>
                                  <a:pt x="453" y="382"/>
                                  <a:pt x="454" y="380"/>
                                  <a:pt x="452" y="378"/>
                                </a:cubicBezTo>
                                <a:cubicBezTo>
                                  <a:pt x="448" y="379"/>
                                  <a:pt x="446" y="379"/>
                                  <a:pt x="442" y="380"/>
                                </a:cubicBezTo>
                                <a:cubicBezTo>
                                  <a:pt x="438" y="380"/>
                                  <a:pt x="437" y="382"/>
                                  <a:pt x="433" y="383"/>
                                </a:cubicBezTo>
                                <a:cubicBezTo>
                                  <a:pt x="429" y="384"/>
                                  <a:pt x="426" y="384"/>
                                  <a:pt x="421" y="384"/>
                                </a:cubicBezTo>
                                <a:cubicBezTo>
                                  <a:pt x="417" y="382"/>
                                  <a:pt x="419" y="377"/>
                                  <a:pt x="416" y="373"/>
                                </a:cubicBezTo>
                                <a:cubicBezTo>
                                  <a:pt x="416" y="372"/>
                                  <a:pt x="414" y="372"/>
                                  <a:pt x="413" y="371"/>
                                </a:cubicBezTo>
                                <a:cubicBezTo>
                                  <a:pt x="411" y="369"/>
                                  <a:pt x="411" y="367"/>
                                  <a:pt x="409" y="365"/>
                                </a:cubicBezTo>
                                <a:cubicBezTo>
                                  <a:pt x="408" y="365"/>
                                  <a:pt x="408" y="365"/>
                                  <a:pt x="408" y="365"/>
                                </a:cubicBezTo>
                                <a:cubicBezTo>
                                  <a:pt x="407" y="366"/>
                                  <a:pt x="407" y="367"/>
                                  <a:pt x="406" y="367"/>
                                </a:cubicBezTo>
                                <a:cubicBezTo>
                                  <a:pt x="400" y="370"/>
                                  <a:pt x="397" y="369"/>
                                  <a:pt x="391" y="369"/>
                                </a:cubicBezTo>
                                <a:cubicBezTo>
                                  <a:pt x="384" y="369"/>
                                  <a:pt x="380" y="365"/>
                                  <a:pt x="373" y="365"/>
                                </a:cubicBezTo>
                                <a:cubicBezTo>
                                  <a:pt x="371" y="365"/>
                                  <a:pt x="370" y="367"/>
                                  <a:pt x="370" y="369"/>
                                </a:cubicBezTo>
                                <a:cubicBezTo>
                                  <a:pt x="370" y="371"/>
                                  <a:pt x="369" y="371"/>
                                  <a:pt x="368" y="373"/>
                                </a:cubicBezTo>
                                <a:cubicBezTo>
                                  <a:pt x="368" y="374"/>
                                  <a:pt x="368" y="375"/>
                                  <a:pt x="368" y="376"/>
                                </a:cubicBezTo>
                                <a:cubicBezTo>
                                  <a:pt x="367" y="378"/>
                                  <a:pt x="364" y="378"/>
                                  <a:pt x="361" y="379"/>
                                </a:cubicBezTo>
                                <a:cubicBezTo>
                                  <a:pt x="359" y="380"/>
                                  <a:pt x="357" y="380"/>
                                  <a:pt x="354" y="381"/>
                                </a:cubicBezTo>
                                <a:cubicBezTo>
                                  <a:pt x="350" y="383"/>
                                  <a:pt x="347" y="384"/>
                                  <a:pt x="343" y="384"/>
                                </a:cubicBezTo>
                                <a:cubicBezTo>
                                  <a:pt x="338" y="384"/>
                                  <a:pt x="338" y="384"/>
                                  <a:pt x="338" y="384"/>
                                </a:cubicBezTo>
                                <a:cubicBezTo>
                                  <a:pt x="335" y="384"/>
                                  <a:pt x="333" y="386"/>
                                  <a:pt x="329" y="386"/>
                                </a:cubicBezTo>
                                <a:cubicBezTo>
                                  <a:pt x="325" y="386"/>
                                  <a:pt x="321" y="385"/>
                                  <a:pt x="319" y="381"/>
                                </a:cubicBezTo>
                                <a:cubicBezTo>
                                  <a:pt x="317" y="378"/>
                                  <a:pt x="316" y="377"/>
                                  <a:pt x="314" y="375"/>
                                </a:cubicBezTo>
                                <a:cubicBezTo>
                                  <a:pt x="313" y="374"/>
                                  <a:pt x="313" y="374"/>
                                  <a:pt x="312" y="374"/>
                                </a:cubicBezTo>
                                <a:cubicBezTo>
                                  <a:pt x="306" y="374"/>
                                  <a:pt x="306" y="374"/>
                                  <a:pt x="306" y="374"/>
                                </a:cubicBezTo>
                                <a:cubicBezTo>
                                  <a:pt x="304" y="374"/>
                                  <a:pt x="302" y="375"/>
                                  <a:pt x="300" y="375"/>
                                </a:cubicBezTo>
                                <a:cubicBezTo>
                                  <a:pt x="297" y="374"/>
                                  <a:pt x="295" y="374"/>
                                  <a:pt x="293" y="373"/>
                                </a:cubicBezTo>
                                <a:cubicBezTo>
                                  <a:pt x="291" y="373"/>
                                  <a:pt x="290" y="372"/>
                                  <a:pt x="289" y="372"/>
                                </a:cubicBezTo>
                                <a:cubicBezTo>
                                  <a:pt x="287" y="372"/>
                                  <a:pt x="286" y="373"/>
                                  <a:pt x="284" y="373"/>
                                </a:cubicBezTo>
                                <a:cubicBezTo>
                                  <a:pt x="273" y="373"/>
                                  <a:pt x="273" y="373"/>
                                  <a:pt x="273" y="373"/>
                                </a:cubicBezTo>
                                <a:cubicBezTo>
                                  <a:pt x="271" y="373"/>
                                  <a:pt x="270" y="374"/>
                                  <a:pt x="269" y="376"/>
                                </a:cubicBezTo>
                                <a:cubicBezTo>
                                  <a:pt x="267" y="378"/>
                                  <a:pt x="265" y="378"/>
                                  <a:pt x="262" y="378"/>
                                </a:cubicBezTo>
                                <a:cubicBezTo>
                                  <a:pt x="260" y="378"/>
                                  <a:pt x="259" y="375"/>
                                  <a:pt x="257" y="374"/>
                                </a:cubicBezTo>
                                <a:cubicBezTo>
                                  <a:pt x="257" y="379"/>
                                  <a:pt x="257" y="379"/>
                                  <a:pt x="257" y="379"/>
                                </a:cubicBezTo>
                                <a:cubicBezTo>
                                  <a:pt x="255" y="382"/>
                                  <a:pt x="255" y="382"/>
                                  <a:pt x="255" y="382"/>
                                </a:cubicBezTo>
                                <a:cubicBezTo>
                                  <a:pt x="255" y="387"/>
                                  <a:pt x="255" y="387"/>
                                  <a:pt x="255" y="387"/>
                                </a:cubicBezTo>
                                <a:cubicBezTo>
                                  <a:pt x="255" y="389"/>
                                  <a:pt x="253" y="390"/>
                                  <a:pt x="252" y="391"/>
                                </a:cubicBezTo>
                                <a:cubicBezTo>
                                  <a:pt x="251" y="391"/>
                                  <a:pt x="249" y="390"/>
                                  <a:pt x="249" y="391"/>
                                </a:cubicBezTo>
                                <a:cubicBezTo>
                                  <a:pt x="248" y="392"/>
                                  <a:pt x="248" y="392"/>
                                  <a:pt x="248" y="393"/>
                                </a:cubicBezTo>
                                <a:cubicBezTo>
                                  <a:pt x="247" y="396"/>
                                  <a:pt x="247" y="398"/>
                                  <a:pt x="245" y="399"/>
                                </a:cubicBezTo>
                                <a:cubicBezTo>
                                  <a:pt x="243" y="400"/>
                                  <a:pt x="242" y="399"/>
                                  <a:pt x="241" y="399"/>
                                </a:cubicBezTo>
                                <a:cubicBezTo>
                                  <a:pt x="242" y="401"/>
                                  <a:pt x="241" y="402"/>
                                  <a:pt x="241" y="404"/>
                                </a:cubicBezTo>
                                <a:cubicBezTo>
                                  <a:pt x="244" y="404"/>
                                  <a:pt x="245" y="401"/>
                                  <a:pt x="248" y="400"/>
                                </a:cubicBezTo>
                                <a:cubicBezTo>
                                  <a:pt x="250" y="399"/>
                                  <a:pt x="251" y="400"/>
                                  <a:pt x="253" y="400"/>
                                </a:cubicBezTo>
                                <a:cubicBezTo>
                                  <a:pt x="254" y="400"/>
                                  <a:pt x="255" y="401"/>
                                  <a:pt x="256" y="401"/>
                                </a:cubicBezTo>
                                <a:cubicBezTo>
                                  <a:pt x="257" y="401"/>
                                  <a:pt x="258" y="401"/>
                                  <a:pt x="260" y="401"/>
                                </a:cubicBezTo>
                                <a:cubicBezTo>
                                  <a:pt x="262" y="401"/>
                                  <a:pt x="262" y="402"/>
                                  <a:pt x="264" y="402"/>
                                </a:cubicBezTo>
                                <a:cubicBezTo>
                                  <a:pt x="264" y="405"/>
                                  <a:pt x="264" y="405"/>
                                  <a:pt x="264" y="405"/>
                                </a:cubicBezTo>
                                <a:cubicBezTo>
                                  <a:pt x="264" y="406"/>
                                  <a:pt x="263" y="407"/>
                                  <a:pt x="263" y="408"/>
                                </a:cubicBezTo>
                                <a:cubicBezTo>
                                  <a:pt x="263" y="409"/>
                                  <a:pt x="263" y="409"/>
                                  <a:pt x="263" y="409"/>
                                </a:cubicBezTo>
                                <a:cubicBezTo>
                                  <a:pt x="267" y="409"/>
                                  <a:pt x="267" y="409"/>
                                  <a:pt x="267" y="409"/>
                                </a:cubicBezTo>
                                <a:cubicBezTo>
                                  <a:pt x="270" y="409"/>
                                  <a:pt x="272" y="409"/>
                                  <a:pt x="276" y="408"/>
                                </a:cubicBezTo>
                                <a:cubicBezTo>
                                  <a:pt x="291" y="408"/>
                                  <a:pt x="291" y="408"/>
                                  <a:pt x="291" y="408"/>
                                </a:cubicBezTo>
                                <a:cubicBezTo>
                                  <a:pt x="294" y="408"/>
                                  <a:pt x="295" y="410"/>
                                  <a:pt x="298" y="410"/>
                                </a:cubicBezTo>
                                <a:cubicBezTo>
                                  <a:pt x="304" y="412"/>
                                  <a:pt x="307" y="412"/>
                                  <a:pt x="313" y="412"/>
                                </a:cubicBezTo>
                                <a:cubicBezTo>
                                  <a:pt x="314" y="412"/>
                                  <a:pt x="315" y="413"/>
                                  <a:pt x="316" y="412"/>
                                </a:cubicBezTo>
                                <a:cubicBezTo>
                                  <a:pt x="318" y="412"/>
                                  <a:pt x="317" y="410"/>
                                  <a:pt x="318" y="409"/>
                                </a:cubicBezTo>
                                <a:cubicBezTo>
                                  <a:pt x="321" y="406"/>
                                  <a:pt x="324" y="409"/>
                                  <a:pt x="327" y="408"/>
                                </a:cubicBezTo>
                                <a:cubicBezTo>
                                  <a:pt x="331" y="407"/>
                                  <a:pt x="331" y="403"/>
                                  <a:pt x="335" y="403"/>
                                </a:cubicBezTo>
                                <a:cubicBezTo>
                                  <a:pt x="336" y="403"/>
                                  <a:pt x="337" y="405"/>
                                  <a:pt x="338" y="405"/>
                                </a:cubicBezTo>
                                <a:cubicBezTo>
                                  <a:pt x="339" y="406"/>
                                  <a:pt x="340" y="405"/>
                                  <a:pt x="341" y="405"/>
                                </a:cubicBezTo>
                                <a:cubicBezTo>
                                  <a:pt x="345" y="405"/>
                                  <a:pt x="347" y="404"/>
                                  <a:pt x="350" y="404"/>
                                </a:cubicBezTo>
                                <a:cubicBezTo>
                                  <a:pt x="353" y="404"/>
                                  <a:pt x="354" y="405"/>
                                  <a:pt x="357" y="405"/>
                                </a:cubicBezTo>
                                <a:close/>
                                <a:moveTo>
                                  <a:pt x="257" y="266"/>
                                </a:moveTo>
                                <a:cubicBezTo>
                                  <a:pt x="257" y="267"/>
                                  <a:pt x="257" y="267"/>
                                  <a:pt x="257" y="267"/>
                                </a:cubicBezTo>
                                <a:cubicBezTo>
                                  <a:pt x="257" y="274"/>
                                  <a:pt x="257" y="274"/>
                                  <a:pt x="257" y="274"/>
                                </a:cubicBezTo>
                                <a:cubicBezTo>
                                  <a:pt x="255" y="272"/>
                                  <a:pt x="254" y="269"/>
                                  <a:pt x="252" y="269"/>
                                </a:cubicBezTo>
                                <a:cubicBezTo>
                                  <a:pt x="250" y="269"/>
                                  <a:pt x="248" y="270"/>
                                  <a:pt x="248" y="272"/>
                                </a:cubicBezTo>
                                <a:cubicBezTo>
                                  <a:pt x="248" y="274"/>
                                  <a:pt x="249" y="275"/>
                                  <a:pt x="249" y="276"/>
                                </a:cubicBezTo>
                                <a:cubicBezTo>
                                  <a:pt x="249" y="279"/>
                                  <a:pt x="245" y="279"/>
                                  <a:pt x="245" y="282"/>
                                </a:cubicBezTo>
                                <a:cubicBezTo>
                                  <a:pt x="252" y="282"/>
                                  <a:pt x="252" y="282"/>
                                  <a:pt x="252" y="282"/>
                                </a:cubicBezTo>
                                <a:cubicBezTo>
                                  <a:pt x="253" y="282"/>
                                  <a:pt x="254" y="283"/>
                                  <a:pt x="254" y="284"/>
                                </a:cubicBezTo>
                                <a:cubicBezTo>
                                  <a:pt x="255" y="286"/>
                                  <a:pt x="255" y="288"/>
                                  <a:pt x="255" y="290"/>
                                </a:cubicBezTo>
                                <a:cubicBezTo>
                                  <a:pt x="256" y="293"/>
                                  <a:pt x="258" y="295"/>
                                  <a:pt x="260" y="296"/>
                                </a:cubicBezTo>
                                <a:cubicBezTo>
                                  <a:pt x="262" y="296"/>
                                  <a:pt x="262" y="297"/>
                                  <a:pt x="264" y="298"/>
                                </a:cubicBezTo>
                                <a:cubicBezTo>
                                  <a:pt x="266" y="299"/>
                                  <a:pt x="268" y="297"/>
                                  <a:pt x="270" y="298"/>
                                </a:cubicBezTo>
                                <a:cubicBezTo>
                                  <a:pt x="272" y="299"/>
                                  <a:pt x="273" y="301"/>
                                  <a:pt x="275" y="301"/>
                                </a:cubicBezTo>
                                <a:cubicBezTo>
                                  <a:pt x="276" y="301"/>
                                  <a:pt x="276" y="301"/>
                                  <a:pt x="277" y="301"/>
                                </a:cubicBezTo>
                                <a:cubicBezTo>
                                  <a:pt x="276" y="298"/>
                                  <a:pt x="275" y="297"/>
                                  <a:pt x="275" y="294"/>
                                </a:cubicBezTo>
                                <a:cubicBezTo>
                                  <a:pt x="275" y="292"/>
                                  <a:pt x="279" y="291"/>
                                  <a:pt x="279" y="288"/>
                                </a:cubicBezTo>
                                <a:cubicBezTo>
                                  <a:pt x="279" y="287"/>
                                  <a:pt x="279" y="287"/>
                                  <a:pt x="279" y="287"/>
                                </a:cubicBezTo>
                                <a:cubicBezTo>
                                  <a:pt x="277" y="287"/>
                                  <a:pt x="277" y="287"/>
                                  <a:pt x="277" y="287"/>
                                </a:cubicBezTo>
                                <a:cubicBezTo>
                                  <a:pt x="275" y="287"/>
                                  <a:pt x="274" y="288"/>
                                  <a:pt x="272" y="288"/>
                                </a:cubicBezTo>
                                <a:cubicBezTo>
                                  <a:pt x="269" y="288"/>
                                  <a:pt x="268" y="285"/>
                                  <a:pt x="267" y="282"/>
                                </a:cubicBezTo>
                                <a:cubicBezTo>
                                  <a:pt x="265" y="279"/>
                                  <a:pt x="265" y="277"/>
                                  <a:pt x="264" y="273"/>
                                </a:cubicBezTo>
                                <a:cubicBezTo>
                                  <a:pt x="264" y="271"/>
                                  <a:pt x="263" y="271"/>
                                  <a:pt x="262" y="270"/>
                                </a:cubicBezTo>
                                <a:cubicBezTo>
                                  <a:pt x="262" y="267"/>
                                  <a:pt x="260" y="266"/>
                                  <a:pt x="257" y="266"/>
                                </a:cubicBezTo>
                                <a:close/>
                                <a:moveTo>
                                  <a:pt x="299" y="286"/>
                                </a:moveTo>
                                <a:cubicBezTo>
                                  <a:pt x="299" y="297"/>
                                  <a:pt x="299" y="297"/>
                                  <a:pt x="299" y="297"/>
                                </a:cubicBezTo>
                                <a:cubicBezTo>
                                  <a:pt x="302" y="297"/>
                                  <a:pt x="303" y="299"/>
                                  <a:pt x="305" y="299"/>
                                </a:cubicBezTo>
                                <a:cubicBezTo>
                                  <a:pt x="306" y="299"/>
                                  <a:pt x="306" y="299"/>
                                  <a:pt x="307" y="298"/>
                                </a:cubicBezTo>
                                <a:cubicBezTo>
                                  <a:pt x="308" y="297"/>
                                  <a:pt x="310" y="297"/>
                                  <a:pt x="311" y="295"/>
                                </a:cubicBezTo>
                                <a:cubicBezTo>
                                  <a:pt x="312" y="293"/>
                                  <a:pt x="315" y="292"/>
                                  <a:pt x="315" y="290"/>
                                </a:cubicBezTo>
                                <a:cubicBezTo>
                                  <a:pt x="315" y="289"/>
                                  <a:pt x="314" y="289"/>
                                  <a:pt x="313" y="288"/>
                                </a:cubicBezTo>
                                <a:cubicBezTo>
                                  <a:pt x="311" y="287"/>
                                  <a:pt x="311" y="287"/>
                                  <a:pt x="309" y="286"/>
                                </a:cubicBezTo>
                                <a:cubicBezTo>
                                  <a:pt x="308" y="286"/>
                                  <a:pt x="308" y="286"/>
                                  <a:pt x="307" y="285"/>
                                </a:cubicBezTo>
                                <a:cubicBezTo>
                                  <a:pt x="304" y="284"/>
                                  <a:pt x="302" y="286"/>
                                  <a:pt x="299" y="286"/>
                                </a:cubicBezTo>
                                <a:close/>
                                <a:moveTo>
                                  <a:pt x="253" y="367"/>
                                </a:moveTo>
                                <a:cubicBezTo>
                                  <a:pt x="253" y="369"/>
                                  <a:pt x="253" y="371"/>
                                  <a:pt x="252" y="371"/>
                                </a:cubicBezTo>
                                <a:cubicBezTo>
                                  <a:pt x="251" y="371"/>
                                  <a:pt x="251" y="370"/>
                                  <a:pt x="250" y="370"/>
                                </a:cubicBezTo>
                                <a:cubicBezTo>
                                  <a:pt x="248" y="369"/>
                                  <a:pt x="247" y="368"/>
                                  <a:pt x="245" y="368"/>
                                </a:cubicBezTo>
                                <a:cubicBezTo>
                                  <a:pt x="243" y="368"/>
                                  <a:pt x="243" y="368"/>
                                  <a:pt x="243" y="368"/>
                                </a:cubicBezTo>
                                <a:cubicBezTo>
                                  <a:pt x="243" y="371"/>
                                  <a:pt x="241" y="373"/>
                                  <a:pt x="238" y="373"/>
                                </a:cubicBezTo>
                                <a:cubicBezTo>
                                  <a:pt x="235" y="373"/>
                                  <a:pt x="233" y="370"/>
                                  <a:pt x="230" y="370"/>
                                </a:cubicBezTo>
                                <a:cubicBezTo>
                                  <a:pt x="229" y="370"/>
                                  <a:pt x="227" y="370"/>
                                  <a:pt x="227" y="371"/>
                                </a:cubicBezTo>
                                <a:cubicBezTo>
                                  <a:pt x="227" y="373"/>
                                  <a:pt x="230" y="374"/>
                                  <a:pt x="230" y="376"/>
                                </a:cubicBezTo>
                                <a:cubicBezTo>
                                  <a:pt x="230" y="377"/>
                                  <a:pt x="229" y="377"/>
                                  <a:pt x="229" y="377"/>
                                </a:cubicBezTo>
                                <a:cubicBezTo>
                                  <a:pt x="228" y="377"/>
                                  <a:pt x="228" y="377"/>
                                  <a:pt x="228" y="377"/>
                                </a:cubicBezTo>
                                <a:cubicBezTo>
                                  <a:pt x="225" y="377"/>
                                  <a:pt x="224" y="375"/>
                                  <a:pt x="222" y="373"/>
                                </a:cubicBezTo>
                                <a:cubicBezTo>
                                  <a:pt x="220" y="371"/>
                                  <a:pt x="218" y="370"/>
                                  <a:pt x="216" y="368"/>
                                </a:cubicBezTo>
                                <a:cubicBezTo>
                                  <a:pt x="215" y="367"/>
                                  <a:pt x="214" y="366"/>
                                  <a:pt x="212" y="365"/>
                                </a:cubicBezTo>
                                <a:cubicBezTo>
                                  <a:pt x="211" y="365"/>
                                  <a:pt x="212" y="364"/>
                                  <a:pt x="211" y="363"/>
                                </a:cubicBezTo>
                                <a:cubicBezTo>
                                  <a:pt x="208" y="361"/>
                                  <a:pt x="206" y="360"/>
                                  <a:pt x="204" y="358"/>
                                </a:cubicBezTo>
                                <a:cubicBezTo>
                                  <a:pt x="200" y="356"/>
                                  <a:pt x="198" y="356"/>
                                  <a:pt x="195" y="353"/>
                                </a:cubicBezTo>
                                <a:cubicBezTo>
                                  <a:pt x="187" y="348"/>
                                  <a:pt x="183" y="344"/>
                                  <a:pt x="174" y="340"/>
                                </a:cubicBezTo>
                                <a:cubicBezTo>
                                  <a:pt x="172" y="340"/>
                                  <a:pt x="170" y="339"/>
                                  <a:pt x="169" y="337"/>
                                </a:cubicBezTo>
                                <a:cubicBezTo>
                                  <a:pt x="169" y="336"/>
                                  <a:pt x="169" y="335"/>
                                  <a:pt x="169" y="334"/>
                                </a:cubicBezTo>
                                <a:cubicBezTo>
                                  <a:pt x="167" y="332"/>
                                  <a:pt x="166" y="331"/>
                                  <a:pt x="164" y="330"/>
                                </a:cubicBezTo>
                                <a:cubicBezTo>
                                  <a:pt x="160" y="330"/>
                                  <a:pt x="159" y="328"/>
                                  <a:pt x="155" y="327"/>
                                </a:cubicBezTo>
                                <a:cubicBezTo>
                                  <a:pt x="153" y="326"/>
                                  <a:pt x="152" y="326"/>
                                  <a:pt x="150" y="324"/>
                                </a:cubicBezTo>
                                <a:cubicBezTo>
                                  <a:pt x="146" y="320"/>
                                  <a:pt x="145" y="316"/>
                                  <a:pt x="142" y="310"/>
                                </a:cubicBezTo>
                                <a:cubicBezTo>
                                  <a:pt x="140" y="307"/>
                                  <a:pt x="137" y="306"/>
                                  <a:pt x="135" y="302"/>
                                </a:cubicBezTo>
                                <a:cubicBezTo>
                                  <a:pt x="134" y="300"/>
                                  <a:pt x="134" y="299"/>
                                  <a:pt x="134" y="296"/>
                                </a:cubicBezTo>
                                <a:cubicBezTo>
                                  <a:pt x="134" y="292"/>
                                  <a:pt x="134" y="292"/>
                                  <a:pt x="134" y="292"/>
                                </a:cubicBezTo>
                                <a:cubicBezTo>
                                  <a:pt x="134" y="288"/>
                                  <a:pt x="131" y="286"/>
                                  <a:pt x="129" y="283"/>
                                </a:cubicBezTo>
                                <a:cubicBezTo>
                                  <a:pt x="126" y="279"/>
                                  <a:pt x="125" y="277"/>
                                  <a:pt x="124" y="273"/>
                                </a:cubicBezTo>
                                <a:cubicBezTo>
                                  <a:pt x="121" y="267"/>
                                  <a:pt x="118" y="266"/>
                                  <a:pt x="115" y="260"/>
                                </a:cubicBezTo>
                                <a:cubicBezTo>
                                  <a:pt x="113" y="258"/>
                                  <a:pt x="113" y="256"/>
                                  <a:pt x="111" y="253"/>
                                </a:cubicBezTo>
                                <a:cubicBezTo>
                                  <a:pt x="108" y="253"/>
                                  <a:pt x="107" y="250"/>
                                  <a:pt x="105" y="250"/>
                                </a:cubicBezTo>
                                <a:cubicBezTo>
                                  <a:pt x="102" y="249"/>
                                  <a:pt x="101" y="250"/>
                                  <a:pt x="98" y="249"/>
                                </a:cubicBezTo>
                                <a:cubicBezTo>
                                  <a:pt x="96" y="248"/>
                                  <a:pt x="97" y="246"/>
                                  <a:pt x="96" y="244"/>
                                </a:cubicBezTo>
                                <a:cubicBezTo>
                                  <a:pt x="91" y="238"/>
                                  <a:pt x="92" y="233"/>
                                  <a:pt x="89" y="226"/>
                                </a:cubicBezTo>
                                <a:cubicBezTo>
                                  <a:pt x="87" y="224"/>
                                  <a:pt x="85" y="223"/>
                                  <a:pt x="84" y="220"/>
                                </a:cubicBezTo>
                                <a:cubicBezTo>
                                  <a:pt x="83" y="219"/>
                                  <a:pt x="84" y="217"/>
                                  <a:pt x="82" y="217"/>
                                </a:cubicBezTo>
                                <a:cubicBezTo>
                                  <a:pt x="81" y="216"/>
                                  <a:pt x="81" y="216"/>
                                  <a:pt x="80" y="216"/>
                                </a:cubicBezTo>
                                <a:cubicBezTo>
                                  <a:pt x="77" y="215"/>
                                  <a:pt x="77" y="213"/>
                                  <a:pt x="75" y="212"/>
                                </a:cubicBezTo>
                                <a:cubicBezTo>
                                  <a:pt x="71" y="210"/>
                                  <a:pt x="69" y="210"/>
                                  <a:pt x="65" y="207"/>
                                </a:cubicBezTo>
                                <a:cubicBezTo>
                                  <a:pt x="62" y="205"/>
                                  <a:pt x="60" y="203"/>
                                  <a:pt x="60" y="199"/>
                                </a:cubicBezTo>
                                <a:cubicBezTo>
                                  <a:pt x="60" y="195"/>
                                  <a:pt x="60" y="195"/>
                                  <a:pt x="60" y="195"/>
                                </a:cubicBezTo>
                                <a:cubicBezTo>
                                  <a:pt x="60" y="191"/>
                                  <a:pt x="55" y="190"/>
                                  <a:pt x="52" y="188"/>
                                </a:cubicBezTo>
                                <a:cubicBezTo>
                                  <a:pt x="51" y="187"/>
                                  <a:pt x="51" y="185"/>
                                  <a:pt x="50" y="184"/>
                                </a:cubicBezTo>
                                <a:cubicBezTo>
                                  <a:pt x="49" y="182"/>
                                  <a:pt x="47" y="181"/>
                                  <a:pt x="45" y="180"/>
                                </a:cubicBezTo>
                                <a:cubicBezTo>
                                  <a:pt x="43" y="178"/>
                                  <a:pt x="42" y="178"/>
                                  <a:pt x="41" y="177"/>
                                </a:cubicBezTo>
                                <a:cubicBezTo>
                                  <a:pt x="39" y="175"/>
                                  <a:pt x="39" y="172"/>
                                  <a:pt x="36" y="171"/>
                                </a:cubicBezTo>
                                <a:cubicBezTo>
                                  <a:pt x="33" y="169"/>
                                  <a:pt x="29" y="170"/>
                                  <a:pt x="26" y="167"/>
                                </a:cubicBezTo>
                                <a:cubicBezTo>
                                  <a:pt x="23" y="164"/>
                                  <a:pt x="21" y="162"/>
                                  <a:pt x="18" y="161"/>
                                </a:cubicBezTo>
                                <a:cubicBezTo>
                                  <a:pt x="16" y="160"/>
                                  <a:pt x="15" y="158"/>
                                  <a:pt x="13" y="157"/>
                                </a:cubicBezTo>
                                <a:cubicBezTo>
                                  <a:pt x="12" y="156"/>
                                  <a:pt x="12" y="155"/>
                                  <a:pt x="11" y="154"/>
                                </a:cubicBezTo>
                                <a:cubicBezTo>
                                  <a:pt x="10" y="153"/>
                                  <a:pt x="9" y="152"/>
                                  <a:pt x="7" y="151"/>
                                </a:cubicBezTo>
                                <a:cubicBezTo>
                                  <a:pt x="6" y="151"/>
                                  <a:pt x="6" y="150"/>
                                  <a:pt x="6" y="149"/>
                                </a:cubicBezTo>
                                <a:cubicBezTo>
                                  <a:pt x="4" y="146"/>
                                  <a:pt x="4" y="145"/>
                                  <a:pt x="3" y="142"/>
                                </a:cubicBezTo>
                                <a:cubicBezTo>
                                  <a:pt x="2" y="138"/>
                                  <a:pt x="0" y="136"/>
                                  <a:pt x="0" y="132"/>
                                </a:cubicBezTo>
                                <a:cubicBezTo>
                                  <a:pt x="0" y="129"/>
                                  <a:pt x="4" y="128"/>
                                  <a:pt x="7" y="128"/>
                                </a:cubicBezTo>
                                <a:cubicBezTo>
                                  <a:pt x="9" y="128"/>
                                  <a:pt x="10" y="129"/>
                                  <a:pt x="12" y="129"/>
                                </a:cubicBezTo>
                                <a:cubicBezTo>
                                  <a:pt x="12" y="129"/>
                                  <a:pt x="12" y="128"/>
                                  <a:pt x="12" y="128"/>
                                </a:cubicBezTo>
                                <a:cubicBezTo>
                                  <a:pt x="14" y="128"/>
                                  <a:pt x="14" y="130"/>
                                  <a:pt x="14" y="131"/>
                                </a:cubicBezTo>
                                <a:cubicBezTo>
                                  <a:pt x="17" y="133"/>
                                  <a:pt x="18" y="135"/>
                                  <a:pt x="20" y="135"/>
                                </a:cubicBezTo>
                                <a:cubicBezTo>
                                  <a:pt x="25" y="135"/>
                                  <a:pt x="25" y="135"/>
                                  <a:pt x="25" y="135"/>
                                </a:cubicBezTo>
                                <a:cubicBezTo>
                                  <a:pt x="27" y="136"/>
                                  <a:pt x="27" y="136"/>
                                  <a:pt x="27" y="136"/>
                                </a:cubicBezTo>
                                <a:cubicBezTo>
                                  <a:pt x="32" y="136"/>
                                  <a:pt x="32" y="136"/>
                                  <a:pt x="32" y="136"/>
                                </a:cubicBezTo>
                                <a:cubicBezTo>
                                  <a:pt x="33" y="136"/>
                                  <a:pt x="33" y="134"/>
                                  <a:pt x="35" y="134"/>
                                </a:cubicBezTo>
                                <a:cubicBezTo>
                                  <a:pt x="36" y="133"/>
                                  <a:pt x="38" y="133"/>
                                  <a:pt x="40" y="133"/>
                                </a:cubicBezTo>
                                <a:cubicBezTo>
                                  <a:pt x="43" y="133"/>
                                  <a:pt x="44" y="133"/>
                                  <a:pt x="47" y="133"/>
                                </a:cubicBezTo>
                                <a:cubicBezTo>
                                  <a:pt x="48" y="134"/>
                                  <a:pt x="48" y="135"/>
                                  <a:pt x="49" y="135"/>
                                </a:cubicBezTo>
                                <a:cubicBezTo>
                                  <a:pt x="51" y="135"/>
                                  <a:pt x="52" y="133"/>
                                  <a:pt x="54" y="133"/>
                                </a:cubicBezTo>
                                <a:cubicBezTo>
                                  <a:pt x="56" y="133"/>
                                  <a:pt x="57" y="135"/>
                                  <a:pt x="58" y="136"/>
                                </a:cubicBezTo>
                                <a:cubicBezTo>
                                  <a:pt x="61" y="138"/>
                                  <a:pt x="64" y="139"/>
                                  <a:pt x="65" y="142"/>
                                </a:cubicBezTo>
                                <a:cubicBezTo>
                                  <a:pt x="67" y="144"/>
                                  <a:pt x="67" y="146"/>
                                  <a:pt x="68" y="148"/>
                                </a:cubicBezTo>
                                <a:cubicBezTo>
                                  <a:pt x="69" y="150"/>
                                  <a:pt x="72" y="150"/>
                                  <a:pt x="72" y="152"/>
                                </a:cubicBezTo>
                                <a:cubicBezTo>
                                  <a:pt x="72" y="154"/>
                                  <a:pt x="70" y="155"/>
                                  <a:pt x="70" y="157"/>
                                </a:cubicBezTo>
                                <a:cubicBezTo>
                                  <a:pt x="70" y="159"/>
                                  <a:pt x="72" y="160"/>
                                  <a:pt x="74" y="161"/>
                                </a:cubicBezTo>
                                <a:cubicBezTo>
                                  <a:pt x="77" y="162"/>
                                  <a:pt x="80" y="162"/>
                                  <a:pt x="84" y="163"/>
                                </a:cubicBezTo>
                                <a:cubicBezTo>
                                  <a:pt x="87" y="163"/>
                                  <a:pt x="89" y="165"/>
                                  <a:pt x="93" y="167"/>
                                </a:cubicBezTo>
                                <a:cubicBezTo>
                                  <a:pt x="95" y="168"/>
                                  <a:pt x="97" y="168"/>
                                  <a:pt x="99" y="169"/>
                                </a:cubicBezTo>
                                <a:cubicBezTo>
                                  <a:pt x="101" y="170"/>
                                  <a:pt x="102" y="170"/>
                                  <a:pt x="103" y="170"/>
                                </a:cubicBezTo>
                                <a:cubicBezTo>
                                  <a:pt x="107" y="172"/>
                                  <a:pt x="109" y="173"/>
                                  <a:pt x="112" y="176"/>
                                </a:cubicBezTo>
                                <a:cubicBezTo>
                                  <a:pt x="113" y="177"/>
                                  <a:pt x="115" y="177"/>
                                  <a:pt x="116" y="179"/>
                                </a:cubicBezTo>
                                <a:cubicBezTo>
                                  <a:pt x="120" y="182"/>
                                  <a:pt x="121" y="186"/>
                                  <a:pt x="125" y="190"/>
                                </a:cubicBezTo>
                                <a:cubicBezTo>
                                  <a:pt x="125" y="189"/>
                                  <a:pt x="126" y="189"/>
                                  <a:pt x="126" y="189"/>
                                </a:cubicBezTo>
                                <a:cubicBezTo>
                                  <a:pt x="128" y="189"/>
                                  <a:pt x="129" y="191"/>
                                  <a:pt x="130" y="193"/>
                                </a:cubicBezTo>
                                <a:cubicBezTo>
                                  <a:pt x="131" y="195"/>
                                  <a:pt x="133" y="196"/>
                                  <a:pt x="135" y="199"/>
                                </a:cubicBezTo>
                                <a:cubicBezTo>
                                  <a:pt x="136" y="201"/>
                                  <a:pt x="137" y="203"/>
                                  <a:pt x="139" y="204"/>
                                </a:cubicBezTo>
                                <a:cubicBezTo>
                                  <a:pt x="139" y="203"/>
                                  <a:pt x="139" y="203"/>
                                  <a:pt x="139" y="203"/>
                                </a:cubicBezTo>
                                <a:cubicBezTo>
                                  <a:pt x="137" y="198"/>
                                  <a:pt x="137" y="198"/>
                                  <a:pt x="137" y="198"/>
                                </a:cubicBezTo>
                                <a:cubicBezTo>
                                  <a:pt x="137" y="196"/>
                                  <a:pt x="137" y="196"/>
                                  <a:pt x="137" y="196"/>
                                </a:cubicBezTo>
                                <a:cubicBezTo>
                                  <a:pt x="139" y="196"/>
                                  <a:pt x="139" y="196"/>
                                  <a:pt x="139" y="196"/>
                                </a:cubicBezTo>
                                <a:cubicBezTo>
                                  <a:pt x="140" y="196"/>
                                  <a:pt x="140" y="197"/>
                                  <a:pt x="141" y="197"/>
                                </a:cubicBezTo>
                                <a:cubicBezTo>
                                  <a:pt x="146" y="199"/>
                                  <a:pt x="147" y="202"/>
                                  <a:pt x="151" y="205"/>
                                </a:cubicBezTo>
                                <a:cubicBezTo>
                                  <a:pt x="156" y="209"/>
                                  <a:pt x="161" y="208"/>
                                  <a:pt x="168" y="212"/>
                                </a:cubicBezTo>
                                <a:cubicBezTo>
                                  <a:pt x="170" y="213"/>
                                  <a:pt x="171" y="214"/>
                                  <a:pt x="173" y="216"/>
                                </a:cubicBezTo>
                                <a:cubicBezTo>
                                  <a:pt x="175" y="220"/>
                                  <a:pt x="176" y="225"/>
                                  <a:pt x="181" y="225"/>
                                </a:cubicBezTo>
                                <a:cubicBezTo>
                                  <a:pt x="186" y="225"/>
                                  <a:pt x="186" y="225"/>
                                  <a:pt x="186" y="225"/>
                                </a:cubicBezTo>
                                <a:cubicBezTo>
                                  <a:pt x="187" y="225"/>
                                  <a:pt x="188" y="226"/>
                                  <a:pt x="189" y="226"/>
                                </a:cubicBezTo>
                                <a:cubicBezTo>
                                  <a:pt x="190" y="227"/>
                                  <a:pt x="191" y="228"/>
                                  <a:pt x="191" y="229"/>
                                </a:cubicBezTo>
                                <a:cubicBezTo>
                                  <a:pt x="191" y="231"/>
                                  <a:pt x="190" y="231"/>
                                  <a:pt x="189" y="232"/>
                                </a:cubicBezTo>
                                <a:cubicBezTo>
                                  <a:pt x="188" y="234"/>
                                  <a:pt x="188" y="235"/>
                                  <a:pt x="188" y="237"/>
                                </a:cubicBezTo>
                                <a:cubicBezTo>
                                  <a:pt x="190" y="236"/>
                                  <a:pt x="190" y="234"/>
                                  <a:pt x="192" y="232"/>
                                </a:cubicBezTo>
                                <a:cubicBezTo>
                                  <a:pt x="193" y="230"/>
                                  <a:pt x="195" y="230"/>
                                  <a:pt x="196" y="228"/>
                                </a:cubicBezTo>
                                <a:cubicBezTo>
                                  <a:pt x="197" y="227"/>
                                  <a:pt x="198" y="226"/>
                                  <a:pt x="199" y="226"/>
                                </a:cubicBezTo>
                                <a:cubicBezTo>
                                  <a:pt x="203" y="226"/>
                                  <a:pt x="203" y="230"/>
                                  <a:pt x="206" y="231"/>
                                </a:cubicBezTo>
                                <a:cubicBezTo>
                                  <a:pt x="208" y="232"/>
                                  <a:pt x="211" y="234"/>
                                  <a:pt x="211" y="236"/>
                                </a:cubicBezTo>
                                <a:cubicBezTo>
                                  <a:pt x="211" y="238"/>
                                  <a:pt x="210" y="239"/>
                                  <a:pt x="208" y="240"/>
                                </a:cubicBezTo>
                                <a:cubicBezTo>
                                  <a:pt x="207" y="240"/>
                                  <a:pt x="207" y="240"/>
                                  <a:pt x="205" y="240"/>
                                </a:cubicBezTo>
                                <a:cubicBezTo>
                                  <a:pt x="203" y="241"/>
                                  <a:pt x="202" y="242"/>
                                  <a:pt x="202" y="245"/>
                                </a:cubicBezTo>
                                <a:cubicBezTo>
                                  <a:pt x="202" y="245"/>
                                  <a:pt x="202" y="245"/>
                                  <a:pt x="203" y="245"/>
                                </a:cubicBezTo>
                                <a:cubicBezTo>
                                  <a:pt x="205" y="244"/>
                                  <a:pt x="205" y="244"/>
                                  <a:pt x="205" y="244"/>
                                </a:cubicBezTo>
                                <a:cubicBezTo>
                                  <a:pt x="209" y="244"/>
                                  <a:pt x="209" y="244"/>
                                  <a:pt x="209" y="244"/>
                                </a:cubicBezTo>
                                <a:cubicBezTo>
                                  <a:pt x="210" y="245"/>
                                  <a:pt x="210" y="245"/>
                                  <a:pt x="210" y="245"/>
                                </a:cubicBezTo>
                                <a:cubicBezTo>
                                  <a:pt x="207" y="249"/>
                                  <a:pt x="202" y="249"/>
                                  <a:pt x="202" y="254"/>
                                </a:cubicBezTo>
                                <a:cubicBezTo>
                                  <a:pt x="202" y="255"/>
                                  <a:pt x="203" y="255"/>
                                  <a:pt x="204" y="256"/>
                                </a:cubicBezTo>
                                <a:cubicBezTo>
                                  <a:pt x="206" y="259"/>
                                  <a:pt x="208" y="260"/>
                                  <a:pt x="212" y="260"/>
                                </a:cubicBezTo>
                                <a:cubicBezTo>
                                  <a:pt x="214" y="260"/>
                                  <a:pt x="215" y="258"/>
                                  <a:pt x="218" y="258"/>
                                </a:cubicBezTo>
                                <a:cubicBezTo>
                                  <a:pt x="221" y="258"/>
                                  <a:pt x="221" y="258"/>
                                  <a:pt x="221" y="258"/>
                                </a:cubicBezTo>
                                <a:cubicBezTo>
                                  <a:pt x="223" y="258"/>
                                  <a:pt x="224" y="259"/>
                                  <a:pt x="224" y="260"/>
                                </a:cubicBezTo>
                                <a:cubicBezTo>
                                  <a:pt x="224" y="265"/>
                                  <a:pt x="224" y="265"/>
                                  <a:pt x="224" y="265"/>
                                </a:cubicBezTo>
                                <a:cubicBezTo>
                                  <a:pt x="224" y="268"/>
                                  <a:pt x="224" y="270"/>
                                  <a:pt x="226" y="273"/>
                                </a:cubicBezTo>
                                <a:cubicBezTo>
                                  <a:pt x="227" y="275"/>
                                  <a:pt x="227" y="276"/>
                                  <a:pt x="228" y="277"/>
                                </a:cubicBezTo>
                                <a:cubicBezTo>
                                  <a:pt x="229" y="280"/>
                                  <a:pt x="229" y="282"/>
                                  <a:pt x="231" y="283"/>
                                </a:cubicBezTo>
                                <a:cubicBezTo>
                                  <a:pt x="232" y="283"/>
                                  <a:pt x="234" y="283"/>
                                  <a:pt x="235" y="283"/>
                                </a:cubicBezTo>
                                <a:cubicBezTo>
                                  <a:pt x="236" y="284"/>
                                  <a:pt x="236" y="285"/>
                                  <a:pt x="236" y="286"/>
                                </a:cubicBezTo>
                                <a:cubicBezTo>
                                  <a:pt x="236" y="288"/>
                                  <a:pt x="235" y="289"/>
                                  <a:pt x="235" y="291"/>
                                </a:cubicBezTo>
                                <a:cubicBezTo>
                                  <a:pt x="235" y="291"/>
                                  <a:pt x="236" y="291"/>
                                  <a:pt x="236" y="291"/>
                                </a:cubicBezTo>
                                <a:cubicBezTo>
                                  <a:pt x="238" y="291"/>
                                  <a:pt x="238" y="290"/>
                                  <a:pt x="239" y="290"/>
                                </a:cubicBezTo>
                                <a:cubicBezTo>
                                  <a:pt x="241" y="290"/>
                                  <a:pt x="242" y="291"/>
                                  <a:pt x="243" y="291"/>
                                </a:cubicBezTo>
                                <a:cubicBezTo>
                                  <a:pt x="245" y="291"/>
                                  <a:pt x="247" y="289"/>
                                  <a:pt x="249" y="289"/>
                                </a:cubicBezTo>
                                <a:cubicBezTo>
                                  <a:pt x="251" y="289"/>
                                  <a:pt x="251" y="292"/>
                                  <a:pt x="252" y="293"/>
                                </a:cubicBezTo>
                                <a:cubicBezTo>
                                  <a:pt x="253" y="295"/>
                                  <a:pt x="255" y="294"/>
                                  <a:pt x="256" y="295"/>
                                </a:cubicBezTo>
                                <a:cubicBezTo>
                                  <a:pt x="256" y="299"/>
                                  <a:pt x="256" y="299"/>
                                  <a:pt x="256" y="299"/>
                                </a:cubicBezTo>
                                <a:cubicBezTo>
                                  <a:pt x="257" y="300"/>
                                  <a:pt x="258" y="301"/>
                                  <a:pt x="259" y="301"/>
                                </a:cubicBezTo>
                                <a:cubicBezTo>
                                  <a:pt x="260" y="302"/>
                                  <a:pt x="262" y="302"/>
                                  <a:pt x="262" y="303"/>
                                </a:cubicBezTo>
                                <a:cubicBezTo>
                                  <a:pt x="262" y="307"/>
                                  <a:pt x="262" y="307"/>
                                  <a:pt x="262" y="307"/>
                                </a:cubicBezTo>
                                <a:cubicBezTo>
                                  <a:pt x="262" y="308"/>
                                  <a:pt x="261" y="308"/>
                                  <a:pt x="260" y="309"/>
                                </a:cubicBezTo>
                                <a:cubicBezTo>
                                  <a:pt x="260" y="310"/>
                                  <a:pt x="259" y="311"/>
                                  <a:pt x="258" y="312"/>
                                </a:cubicBezTo>
                                <a:cubicBezTo>
                                  <a:pt x="257" y="315"/>
                                  <a:pt x="256" y="316"/>
                                  <a:pt x="256" y="318"/>
                                </a:cubicBezTo>
                                <a:cubicBezTo>
                                  <a:pt x="256" y="323"/>
                                  <a:pt x="256" y="323"/>
                                  <a:pt x="256" y="323"/>
                                </a:cubicBezTo>
                                <a:cubicBezTo>
                                  <a:pt x="257" y="323"/>
                                  <a:pt x="258" y="323"/>
                                  <a:pt x="259" y="323"/>
                                </a:cubicBezTo>
                                <a:cubicBezTo>
                                  <a:pt x="259" y="323"/>
                                  <a:pt x="259" y="323"/>
                                  <a:pt x="259" y="324"/>
                                </a:cubicBezTo>
                                <a:cubicBezTo>
                                  <a:pt x="259" y="328"/>
                                  <a:pt x="255" y="329"/>
                                  <a:pt x="255" y="333"/>
                                </a:cubicBezTo>
                                <a:cubicBezTo>
                                  <a:pt x="255" y="352"/>
                                  <a:pt x="255" y="352"/>
                                  <a:pt x="255" y="352"/>
                                </a:cubicBezTo>
                                <a:cubicBezTo>
                                  <a:pt x="255" y="354"/>
                                  <a:pt x="254" y="356"/>
                                  <a:pt x="254" y="358"/>
                                </a:cubicBezTo>
                                <a:cubicBezTo>
                                  <a:pt x="254" y="362"/>
                                  <a:pt x="255" y="364"/>
                                  <a:pt x="253" y="367"/>
                                </a:cubicBezTo>
                                <a:close/>
                                <a:moveTo>
                                  <a:pt x="14" y="198"/>
                                </a:moveTo>
                                <a:cubicBezTo>
                                  <a:pt x="13" y="198"/>
                                  <a:pt x="12" y="198"/>
                                  <a:pt x="11" y="198"/>
                                </a:cubicBezTo>
                                <a:cubicBezTo>
                                  <a:pt x="10" y="198"/>
                                  <a:pt x="10" y="198"/>
                                  <a:pt x="9" y="198"/>
                                </a:cubicBezTo>
                                <a:cubicBezTo>
                                  <a:pt x="9" y="201"/>
                                  <a:pt x="10" y="204"/>
                                  <a:pt x="14" y="205"/>
                                </a:cubicBezTo>
                                <a:cubicBezTo>
                                  <a:pt x="15" y="205"/>
                                  <a:pt x="16" y="206"/>
                                  <a:pt x="17" y="206"/>
                                </a:cubicBezTo>
                                <a:cubicBezTo>
                                  <a:pt x="19" y="206"/>
                                  <a:pt x="21" y="206"/>
                                  <a:pt x="22" y="207"/>
                                </a:cubicBezTo>
                                <a:cubicBezTo>
                                  <a:pt x="23" y="208"/>
                                  <a:pt x="24" y="209"/>
                                  <a:pt x="25" y="209"/>
                                </a:cubicBezTo>
                                <a:cubicBezTo>
                                  <a:pt x="27" y="209"/>
                                  <a:pt x="29" y="208"/>
                                  <a:pt x="29" y="206"/>
                                </a:cubicBezTo>
                                <a:cubicBezTo>
                                  <a:pt x="29" y="205"/>
                                  <a:pt x="29" y="205"/>
                                  <a:pt x="29" y="205"/>
                                </a:cubicBezTo>
                                <a:cubicBezTo>
                                  <a:pt x="27" y="205"/>
                                  <a:pt x="26" y="205"/>
                                  <a:pt x="24" y="205"/>
                                </a:cubicBezTo>
                                <a:cubicBezTo>
                                  <a:pt x="22" y="204"/>
                                  <a:pt x="22" y="203"/>
                                  <a:pt x="20" y="202"/>
                                </a:cubicBezTo>
                                <a:cubicBezTo>
                                  <a:pt x="18" y="200"/>
                                  <a:pt x="17" y="199"/>
                                  <a:pt x="14" y="198"/>
                                </a:cubicBezTo>
                                <a:close/>
                                <a:moveTo>
                                  <a:pt x="53" y="225"/>
                                </a:moveTo>
                                <a:cubicBezTo>
                                  <a:pt x="52" y="228"/>
                                  <a:pt x="49" y="228"/>
                                  <a:pt x="46" y="229"/>
                                </a:cubicBezTo>
                                <a:cubicBezTo>
                                  <a:pt x="46" y="231"/>
                                  <a:pt x="48" y="230"/>
                                  <a:pt x="48" y="231"/>
                                </a:cubicBezTo>
                                <a:cubicBezTo>
                                  <a:pt x="51" y="234"/>
                                  <a:pt x="52" y="236"/>
                                  <a:pt x="54" y="238"/>
                                </a:cubicBezTo>
                                <a:cubicBezTo>
                                  <a:pt x="56" y="239"/>
                                  <a:pt x="56" y="241"/>
                                  <a:pt x="57" y="243"/>
                                </a:cubicBezTo>
                                <a:cubicBezTo>
                                  <a:pt x="57" y="244"/>
                                  <a:pt x="59" y="243"/>
                                  <a:pt x="60" y="244"/>
                                </a:cubicBezTo>
                                <a:cubicBezTo>
                                  <a:pt x="61" y="244"/>
                                  <a:pt x="61" y="245"/>
                                  <a:pt x="62" y="245"/>
                                </a:cubicBezTo>
                                <a:cubicBezTo>
                                  <a:pt x="63" y="245"/>
                                  <a:pt x="64" y="243"/>
                                  <a:pt x="64" y="242"/>
                                </a:cubicBezTo>
                                <a:cubicBezTo>
                                  <a:pt x="65" y="240"/>
                                  <a:pt x="65" y="239"/>
                                  <a:pt x="65" y="236"/>
                                </a:cubicBezTo>
                                <a:cubicBezTo>
                                  <a:pt x="65" y="233"/>
                                  <a:pt x="62" y="233"/>
                                  <a:pt x="60" y="231"/>
                                </a:cubicBezTo>
                                <a:cubicBezTo>
                                  <a:pt x="58" y="229"/>
                                  <a:pt x="57" y="229"/>
                                  <a:pt x="56" y="228"/>
                                </a:cubicBezTo>
                                <a:cubicBezTo>
                                  <a:pt x="55" y="226"/>
                                  <a:pt x="55" y="226"/>
                                  <a:pt x="53" y="225"/>
                                </a:cubicBezTo>
                                <a:close/>
                                <a:moveTo>
                                  <a:pt x="91" y="280"/>
                                </a:moveTo>
                                <a:cubicBezTo>
                                  <a:pt x="91" y="280"/>
                                  <a:pt x="90" y="281"/>
                                  <a:pt x="90" y="281"/>
                                </a:cubicBezTo>
                                <a:cubicBezTo>
                                  <a:pt x="89" y="282"/>
                                  <a:pt x="87" y="282"/>
                                  <a:pt x="86" y="282"/>
                                </a:cubicBezTo>
                                <a:cubicBezTo>
                                  <a:pt x="86" y="283"/>
                                  <a:pt x="86" y="284"/>
                                  <a:pt x="86" y="285"/>
                                </a:cubicBezTo>
                                <a:cubicBezTo>
                                  <a:pt x="86" y="288"/>
                                  <a:pt x="88" y="290"/>
                                  <a:pt x="90" y="293"/>
                                </a:cubicBezTo>
                                <a:cubicBezTo>
                                  <a:pt x="91" y="294"/>
                                  <a:pt x="92" y="295"/>
                                  <a:pt x="93" y="296"/>
                                </a:cubicBezTo>
                                <a:cubicBezTo>
                                  <a:pt x="93" y="297"/>
                                  <a:pt x="93" y="298"/>
                                  <a:pt x="94" y="298"/>
                                </a:cubicBezTo>
                                <a:cubicBezTo>
                                  <a:pt x="96" y="298"/>
                                  <a:pt x="96" y="297"/>
                                  <a:pt x="97" y="296"/>
                                </a:cubicBezTo>
                                <a:cubicBezTo>
                                  <a:pt x="98" y="296"/>
                                  <a:pt x="99" y="295"/>
                                  <a:pt x="99" y="294"/>
                                </a:cubicBezTo>
                                <a:cubicBezTo>
                                  <a:pt x="99" y="293"/>
                                  <a:pt x="98" y="293"/>
                                  <a:pt x="98" y="291"/>
                                </a:cubicBezTo>
                                <a:cubicBezTo>
                                  <a:pt x="97" y="289"/>
                                  <a:pt x="96" y="288"/>
                                  <a:pt x="95" y="286"/>
                                </a:cubicBezTo>
                                <a:cubicBezTo>
                                  <a:pt x="94" y="285"/>
                                  <a:pt x="94" y="284"/>
                                  <a:pt x="93" y="282"/>
                                </a:cubicBezTo>
                                <a:cubicBezTo>
                                  <a:pt x="93" y="281"/>
                                  <a:pt x="92" y="280"/>
                                  <a:pt x="91" y="280"/>
                                </a:cubicBezTo>
                                <a:close/>
                                <a:moveTo>
                                  <a:pt x="1021" y="173"/>
                                </a:moveTo>
                                <a:cubicBezTo>
                                  <a:pt x="1020" y="173"/>
                                  <a:pt x="1019" y="174"/>
                                  <a:pt x="1018" y="175"/>
                                </a:cubicBezTo>
                                <a:cubicBezTo>
                                  <a:pt x="1017" y="176"/>
                                  <a:pt x="1016" y="176"/>
                                  <a:pt x="1015" y="177"/>
                                </a:cubicBezTo>
                                <a:cubicBezTo>
                                  <a:pt x="1014" y="180"/>
                                  <a:pt x="1013" y="181"/>
                                  <a:pt x="1012" y="184"/>
                                </a:cubicBezTo>
                                <a:cubicBezTo>
                                  <a:pt x="1011" y="185"/>
                                  <a:pt x="1011" y="185"/>
                                  <a:pt x="1011" y="186"/>
                                </a:cubicBezTo>
                                <a:cubicBezTo>
                                  <a:pt x="1010" y="188"/>
                                  <a:pt x="1009" y="189"/>
                                  <a:pt x="1009" y="190"/>
                                </a:cubicBezTo>
                                <a:cubicBezTo>
                                  <a:pt x="1009" y="191"/>
                                  <a:pt x="1009" y="191"/>
                                  <a:pt x="1008" y="192"/>
                                </a:cubicBezTo>
                                <a:cubicBezTo>
                                  <a:pt x="1008" y="193"/>
                                  <a:pt x="1007" y="194"/>
                                  <a:pt x="1007" y="196"/>
                                </a:cubicBezTo>
                                <a:cubicBezTo>
                                  <a:pt x="1007" y="198"/>
                                  <a:pt x="1009" y="199"/>
                                  <a:pt x="1011" y="199"/>
                                </a:cubicBezTo>
                                <a:cubicBezTo>
                                  <a:pt x="1013" y="199"/>
                                  <a:pt x="1014" y="198"/>
                                  <a:pt x="1015" y="197"/>
                                </a:cubicBezTo>
                                <a:cubicBezTo>
                                  <a:pt x="1017" y="195"/>
                                  <a:pt x="1019" y="195"/>
                                  <a:pt x="1021" y="194"/>
                                </a:cubicBezTo>
                                <a:cubicBezTo>
                                  <a:pt x="1023" y="193"/>
                                  <a:pt x="1024" y="192"/>
                                  <a:pt x="1026" y="190"/>
                                </a:cubicBezTo>
                                <a:cubicBezTo>
                                  <a:pt x="1027" y="190"/>
                                  <a:pt x="1027" y="188"/>
                                  <a:pt x="1027" y="187"/>
                                </a:cubicBezTo>
                                <a:cubicBezTo>
                                  <a:pt x="1027" y="183"/>
                                  <a:pt x="1027" y="181"/>
                                  <a:pt x="1026" y="178"/>
                                </a:cubicBezTo>
                                <a:cubicBezTo>
                                  <a:pt x="1026" y="177"/>
                                  <a:pt x="1026" y="176"/>
                                  <a:pt x="1025" y="175"/>
                                </a:cubicBezTo>
                                <a:cubicBezTo>
                                  <a:pt x="1024" y="174"/>
                                  <a:pt x="1022" y="174"/>
                                  <a:pt x="1021" y="173"/>
                                </a:cubicBezTo>
                                <a:cubicBezTo>
                                  <a:pt x="1021" y="173"/>
                                  <a:pt x="1021" y="173"/>
                                  <a:pt x="1021" y="173"/>
                                </a:cubicBezTo>
                                <a:close/>
                                <a:moveTo>
                                  <a:pt x="964" y="15"/>
                                </a:moveTo>
                                <a:cubicBezTo>
                                  <a:pt x="962" y="15"/>
                                  <a:pt x="960" y="18"/>
                                  <a:pt x="960" y="21"/>
                                </a:cubicBezTo>
                                <a:cubicBezTo>
                                  <a:pt x="960" y="24"/>
                                  <a:pt x="962" y="26"/>
                                  <a:pt x="963" y="29"/>
                                </a:cubicBezTo>
                                <a:cubicBezTo>
                                  <a:pt x="964" y="29"/>
                                  <a:pt x="964" y="29"/>
                                  <a:pt x="964" y="29"/>
                                </a:cubicBezTo>
                                <a:cubicBezTo>
                                  <a:pt x="966" y="29"/>
                                  <a:pt x="966" y="28"/>
                                  <a:pt x="968" y="28"/>
                                </a:cubicBezTo>
                                <a:cubicBezTo>
                                  <a:pt x="970" y="27"/>
                                  <a:pt x="974" y="27"/>
                                  <a:pt x="974" y="25"/>
                                </a:cubicBezTo>
                                <a:cubicBezTo>
                                  <a:pt x="974" y="23"/>
                                  <a:pt x="972" y="22"/>
                                  <a:pt x="971" y="21"/>
                                </a:cubicBezTo>
                                <a:cubicBezTo>
                                  <a:pt x="970" y="19"/>
                                  <a:pt x="970" y="18"/>
                                  <a:pt x="969" y="17"/>
                                </a:cubicBezTo>
                                <a:cubicBezTo>
                                  <a:pt x="967" y="15"/>
                                  <a:pt x="966" y="15"/>
                                  <a:pt x="964" y="15"/>
                                </a:cubicBezTo>
                                <a:close/>
                                <a:moveTo>
                                  <a:pt x="983" y="32"/>
                                </a:moveTo>
                                <a:cubicBezTo>
                                  <a:pt x="982" y="32"/>
                                  <a:pt x="981" y="31"/>
                                  <a:pt x="979" y="31"/>
                                </a:cubicBezTo>
                                <a:cubicBezTo>
                                  <a:pt x="977" y="31"/>
                                  <a:pt x="976" y="34"/>
                                  <a:pt x="974" y="35"/>
                                </a:cubicBezTo>
                                <a:cubicBezTo>
                                  <a:pt x="970" y="36"/>
                                  <a:pt x="967" y="36"/>
                                  <a:pt x="963" y="37"/>
                                </a:cubicBezTo>
                                <a:cubicBezTo>
                                  <a:pt x="961" y="38"/>
                                  <a:pt x="959" y="39"/>
                                  <a:pt x="958" y="41"/>
                                </a:cubicBezTo>
                                <a:cubicBezTo>
                                  <a:pt x="958" y="42"/>
                                  <a:pt x="957" y="42"/>
                                  <a:pt x="957" y="43"/>
                                </a:cubicBezTo>
                                <a:cubicBezTo>
                                  <a:pt x="955" y="46"/>
                                  <a:pt x="955" y="47"/>
                                  <a:pt x="954" y="50"/>
                                </a:cubicBezTo>
                                <a:cubicBezTo>
                                  <a:pt x="954" y="50"/>
                                  <a:pt x="955" y="50"/>
                                  <a:pt x="955" y="50"/>
                                </a:cubicBezTo>
                                <a:cubicBezTo>
                                  <a:pt x="957" y="50"/>
                                  <a:pt x="958" y="49"/>
                                  <a:pt x="959" y="48"/>
                                </a:cubicBezTo>
                                <a:cubicBezTo>
                                  <a:pt x="963" y="45"/>
                                  <a:pt x="965" y="45"/>
                                  <a:pt x="969" y="43"/>
                                </a:cubicBezTo>
                                <a:cubicBezTo>
                                  <a:pt x="972" y="43"/>
                                  <a:pt x="972" y="41"/>
                                  <a:pt x="974" y="40"/>
                                </a:cubicBezTo>
                                <a:cubicBezTo>
                                  <a:pt x="978" y="37"/>
                                  <a:pt x="980" y="36"/>
                                  <a:pt x="983" y="32"/>
                                </a:cubicBezTo>
                                <a:close/>
                                <a:moveTo>
                                  <a:pt x="950" y="18"/>
                                </a:moveTo>
                                <a:cubicBezTo>
                                  <a:pt x="950" y="19"/>
                                  <a:pt x="949" y="19"/>
                                  <a:pt x="949" y="20"/>
                                </a:cubicBezTo>
                                <a:cubicBezTo>
                                  <a:pt x="949" y="20"/>
                                  <a:pt x="950" y="21"/>
                                  <a:pt x="951" y="22"/>
                                </a:cubicBezTo>
                                <a:cubicBezTo>
                                  <a:pt x="951" y="23"/>
                                  <a:pt x="952" y="24"/>
                                  <a:pt x="953" y="25"/>
                                </a:cubicBezTo>
                                <a:cubicBezTo>
                                  <a:pt x="954" y="22"/>
                                  <a:pt x="956" y="21"/>
                                  <a:pt x="956" y="18"/>
                                </a:cubicBezTo>
                                <a:cubicBezTo>
                                  <a:pt x="954" y="18"/>
                                  <a:pt x="952" y="18"/>
                                  <a:pt x="950" y="18"/>
                                </a:cubicBezTo>
                                <a:close/>
                                <a:moveTo>
                                  <a:pt x="856" y="51"/>
                                </a:moveTo>
                                <a:cubicBezTo>
                                  <a:pt x="853" y="51"/>
                                  <a:pt x="853" y="56"/>
                                  <a:pt x="849" y="56"/>
                                </a:cubicBezTo>
                                <a:cubicBezTo>
                                  <a:pt x="848" y="56"/>
                                  <a:pt x="848" y="56"/>
                                  <a:pt x="847" y="56"/>
                                </a:cubicBezTo>
                                <a:cubicBezTo>
                                  <a:pt x="843" y="56"/>
                                  <a:pt x="841" y="58"/>
                                  <a:pt x="839" y="61"/>
                                </a:cubicBezTo>
                                <a:cubicBezTo>
                                  <a:pt x="839" y="61"/>
                                  <a:pt x="840" y="61"/>
                                  <a:pt x="840" y="61"/>
                                </a:cubicBezTo>
                                <a:cubicBezTo>
                                  <a:pt x="843" y="61"/>
                                  <a:pt x="844" y="61"/>
                                  <a:pt x="846" y="61"/>
                                </a:cubicBezTo>
                                <a:cubicBezTo>
                                  <a:pt x="848" y="61"/>
                                  <a:pt x="849" y="62"/>
                                  <a:pt x="851" y="62"/>
                                </a:cubicBezTo>
                                <a:cubicBezTo>
                                  <a:pt x="851" y="61"/>
                                  <a:pt x="850" y="61"/>
                                  <a:pt x="850" y="60"/>
                                </a:cubicBezTo>
                                <a:cubicBezTo>
                                  <a:pt x="850" y="58"/>
                                  <a:pt x="853" y="58"/>
                                  <a:pt x="855" y="57"/>
                                </a:cubicBezTo>
                                <a:cubicBezTo>
                                  <a:pt x="857" y="57"/>
                                  <a:pt x="859" y="56"/>
                                  <a:pt x="859" y="54"/>
                                </a:cubicBezTo>
                                <a:cubicBezTo>
                                  <a:pt x="859" y="52"/>
                                  <a:pt x="858" y="51"/>
                                  <a:pt x="856" y="51"/>
                                </a:cubicBezTo>
                                <a:close/>
                                <a:moveTo>
                                  <a:pt x="853" y="73"/>
                                </a:moveTo>
                                <a:cubicBezTo>
                                  <a:pt x="853" y="72"/>
                                  <a:pt x="852" y="72"/>
                                  <a:pt x="851" y="72"/>
                                </a:cubicBezTo>
                                <a:cubicBezTo>
                                  <a:pt x="851" y="72"/>
                                  <a:pt x="850" y="73"/>
                                  <a:pt x="850" y="73"/>
                                </a:cubicBezTo>
                                <a:cubicBezTo>
                                  <a:pt x="847" y="74"/>
                                  <a:pt x="845" y="75"/>
                                  <a:pt x="843" y="77"/>
                                </a:cubicBezTo>
                                <a:cubicBezTo>
                                  <a:pt x="845" y="78"/>
                                  <a:pt x="846" y="79"/>
                                  <a:pt x="848" y="81"/>
                                </a:cubicBezTo>
                                <a:cubicBezTo>
                                  <a:pt x="849" y="82"/>
                                  <a:pt x="850" y="83"/>
                                  <a:pt x="851" y="83"/>
                                </a:cubicBezTo>
                                <a:cubicBezTo>
                                  <a:pt x="853" y="83"/>
                                  <a:pt x="852" y="81"/>
                                  <a:pt x="852" y="80"/>
                                </a:cubicBezTo>
                                <a:cubicBezTo>
                                  <a:pt x="853" y="77"/>
                                  <a:pt x="853" y="76"/>
                                  <a:pt x="853" y="73"/>
                                </a:cubicBezTo>
                                <a:close/>
                                <a:moveTo>
                                  <a:pt x="790" y="6"/>
                                </a:moveTo>
                                <a:cubicBezTo>
                                  <a:pt x="790" y="10"/>
                                  <a:pt x="791" y="12"/>
                                  <a:pt x="791" y="16"/>
                                </a:cubicBezTo>
                                <a:cubicBezTo>
                                  <a:pt x="791" y="22"/>
                                  <a:pt x="791" y="22"/>
                                  <a:pt x="791" y="22"/>
                                </a:cubicBezTo>
                                <a:cubicBezTo>
                                  <a:pt x="792" y="23"/>
                                  <a:pt x="792" y="23"/>
                                  <a:pt x="792" y="23"/>
                                </a:cubicBezTo>
                                <a:cubicBezTo>
                                  <a:pt x="793" y="23"/>
                                  <a:pt x="793" y="23"/>
                                  <a:pt x="793" y="23"/>
                                </a:cubicBezTo>
                                <a:cubicBezTo>
                                  <a:pt x="794" y="21"/>
                                  <a:pt x="795" y="20"/>
                                  <a:pt x="797" y="18"/>
                                </a:cubicBezTo>
                                <a:cubicBezTo>
                                  <a:pt x="798" y="17"/>
                                  <a:pt x="800" y="17"/>
                                  <a:pt x="800" y="16"/>
                                </a:cubicBezTo>
                                <a:cubicBezTo>
                                  <a:pt x="800" y="12"/>
                                  <a:pt x="800" y="12"/>
                                  <a:pt x="800" y="12"/>
                                </a:cubicBezTo>
                                <a:cubicBezTo>
                                  <a:pt x="800" y="8"/>
                                  <a:pt x="796" y="7"/>
                                  <a:pt x="795" y="4"/>
                                </a:cubicBezTo>
                                <a:cubicBezTo>
                                  <a:pt x="795" y="3"/>
                                  <a:pt x="794" y="3"/>
                                  <a:pt x="793" y="2"/>
                                </a:cubicBezTo>
                                <a:cubicBezTo>
                                  <a:pt x="793" y="2"/>
                                  <a:pt x="792" y="0"/>
                                  <a:pt x="791" y="1"/>
                                </a:cubicBezTo>
                                <a:cubicBezTo>
                                  <a:pt x="790" y="2"/>
                                  <a:pt x="790" y="4"/>
                                  <a:pt x="790" y="6"/>
                                </a:cubicBezTo>
                                <a:close/>
                                <a:moveTo>
                                  <a:pt x="781" y="23"/>
                                </a:moveTo>
                                <a:cubicBezTo>
                                  <a:pt x="782" y="25"/>
                                  <a:pt x="781" y="25"/>
                                  <a:pt x="781" y="27"/>
                                </a:cubicBezTo>
                                <a:cubicBezTo>
                                  <a:pt x="781" y="33"/>
                                  <a:pt x="784" y="36"/>
                                  <a:pt x="784" y="42"/>
                                </a:cubicBezTo>
                                <a:cubicBezTo>
                                  <a:pt x="784" y="45"/>
                                  <a:pt x="785" y="46"/>
                                  <a:pt x="784" y="49"/>
                                </a:cubicBezTo>
                                <a:cubicBezTo>
                                  <a:pt x="787" y="49"/>
                                  <a:pt x="787" y="46"/>
                                  <a:pt x="788" y="44"/>
                                </a:cubicBezTo>
                                <a:cubicBezTo>
                                  <a:pt x="789" y="42"/>
                                  <a:pt x="790" y="41"/>
                                  <a:pt x="790" y="39"/>
                                </a:cubicBezTo>
                                <a:cubicBezTo>
                                  <a:pt x="792" y="34"/>
                                  <a:pt x="796" y="33"/>
                                  <a:pt x="800" y="30"/>
                                </a:cubicBezTo>
                                <a:cubicBezTo>
                                  <a:pt x="800" y="30"/>
                                  <a:pt x="800" y="30"/>
                                  <a:pt x="800" y="30"/>
                                </a:cubicBezTo>
                                <a:cubicBezTo>
                                  <a:pt x="800" y="34"/>
                                  <a:pt x="800" y="34"/>
                                  <a:pt x="800" y="34"/>
                                </a:cubicBezTo>
                                <a:cubicBezTo>
                                  <a:pt x="800" y="37"/>
                                  <a:pt x="798" y="39"/>
                                  <a:pt x="797" y="41"/>
                                </a:cubicBezTo>
                                <a:cubicBezTo>
                                  <a:pt x="796" y="43"/>
                                  <a:pt x="796" y="45"/>
                                  <a:pt x="795" y="47"/>
                                </a:cubicBezTo>
                                <a:cubicBezTo>
                                  <a:pt x="793" y="49"/>
                                  <a:pt x="791" y="50"/>
                                  <a:pt x="791" y="53"/>
                                </a:cubicBezTo>
                                <a:cubicBezTo>
                                  <a:pt x="791" y="54"/>
                                  <a:pt x="792" y="55"/>
                                  <a:pt x="793" y="55"/>
                                </a:cubicBezTo>
                                <a:cubicBezTo>
                                  <a:pt x="794" y="55"/>
                                  <a:pt x="795" y="54"/>
                                  <a:pt x="796" y="54"/>
                                </a:cubicBezTo>
                                <a:cubicBezTo>
                                  <a:pt x="798" y="54"/>
                                  <a:pt x="800" y="55"/>
                                  <a:pt x="801" y="56"/>
                                </a:cubicBezTo>
                                <a:cubicBezTo>
                                  <a:pt x="803" y="57"/>
                                  <a:pt x="805" y="57"/>
                                  <a:pt x="805" y="59"/>
                                </a:cubicBezTo>
                                <a:cubicBezTo>
                                  <a:pt x="805" y="61"/>
                                  <a:pt x="802" y="62"/>
                                  <a:pt x="800" y="62"/>
                                </a:cubicBezTo>
                                <a:cubicBezTo>
                                  <a:pt x="794" y="62"/>
                                  <a:pt x="790" y="62"/>
                                  <a:pt x="784" y="62"/>
                                </a:cubicBezTo>
                                <a:cubicBezTo>
                                  <a:pt x="784" y="65"/>
                                  <a:pt x="784" y="65"/>
                                  <a:pt x="784" y="65"/>
                                </a:cubicBezTo>
                                <a:cubicBezTo>
                                  <a:pt x="784" y="66"/>
                                  <a:pt x="785" y="67"/>
                                  <a:pt x="785" y="68"/>
                                </a:cubicBezTo>
                                <a:cubicBezTo>
                                  <a:pt x="785" y="76"/>
                                  <a:pt x="785" y="76"/>
                                  <a:pt x="785" y="76"/>
                                </a:cubicBezTo>
                                <a:cubicBezTo>
                                  <a:pt x="785" y="78"/>
                                  <a:pt x="786" y="78"/>
                                  <a:pt x="787" y="80"/>
                                </a:cubicBezTo>
                                <a:cubicBezTo>
                                  <a:pt x="789" y="83"/>
                                  <a:pt x="790" y="85"/>
                                  <a:pt x="793" y="87"/>
                                </a:cubicBezTo>
                                <a:cubicBezTo>
                                  <a:pt x="795" y="88"/>
                                  <a:pt x="796" y="88"/>
                                  <a:pt x="796" y="90"/>
                                </a:cubicBezTo>
                                <a:cubicBezTo>
                                  <a:pt x="794" y="90"/>
                                  <a:pt x="794" y="90"/>
                                  <a:pt x="794" y="90"/>
                                </a:cubicBezTo>
                                <a:cubicBezTo>
                                  <a:pt x="791" y="90"/>
                                  <a:pt x="789" y="87"/>
                                  <a:pt x="786" y="85"/>
                                </a:cubicBezTo>
                                <a:cubicBezTo>
                                  <a:pt x="784" y="83"/>
                                  <a:pt x="782" y="82"/>
                                  <a:pt x="781" y="79"/>
                                </a:cubicBezTo>
                                <a:cubicBezTo>
                                  <a:pt x="781" y="76"/>
                                  <a:pt x="781" y="75"/>
                                  <a:pt x="781" y="72"/>
                                </a:cubicBezTo>
                                <a:cubicBezTo>
                                  <a:pt x="779" y="68"/>
                                  <a:pt x="777" y="66"/>
                                  <a:pt x="777" y="61"/>
                                </a:cubicBezTo>
                                <a:cubicBezTo>
                                  <a:pt x="777" y="58"/>
                                  <a:pt x="778" y="57"/>
                                  <a:pt x="778" y="54"/>
                                </a:cubicBezTo>
                                <a:cubicBezTo>
                                  <a:pt x="778" y="51"/>
                                  <a:pt x="774" y="52"/>
                                  <a:pt x="772" y="50"/>
                                </a:cubicBezTo>
                                <a:cubicBezTo>
                                  <a:pt x="771" y="47"/>
                                  <a:pt x="771" y="45"/>
                                  <a:pt x="771" y="42"/>
                                </a:cubicBezTo>
                                <a:cubicBezTo>
                                  <a:pt x="771" y="37"/>
                                  <a:pt x="774" y="35"/>
                                  <a:pt x="776" y="30"/>
                                </a:cubicBezTo>
                                <a:cubicBezTo>
                                  <a:pt x="777" y="28"/>
                                  <a:pt x="779" y="28"/>
                                  <a:pt x="779" y="26"/>
                                </a:cubicBezTo>
                                <a:cubicBezTo>
                                  <a:pt x="779" y="18"/>
                                  <a:pt x="779" y="18"/>
                                  <a:pt x="779" y="18"/>
                                </a:cubicBezTo>
                                <a:cubicBezTo>
                                  <a:pt x="780" y="18"/>
                                  <a:pt x="780" y="18"/>
                                  <a:pt x="780" y="18"/>
                                </a:cubicBezTo>
                                <a:cubicBezTo>
                                  <a:pt x="781" y="20"/>
                                  <a:pt x="781" y="21"/>
                                  <a:pt x="781" y="23"/>
                                </a:cubicBezTo>
                                <a:close/>
                                <a:moveTo>
                                  <a:pt x="783" y="91"/>
                                </a:moveTo>
                                <a:cubicBezTo>
                                  <a:pt x="781" y="89"/>
                                  <a:pt x="779" y="86"/>
                                  <a:pt x="776" y="86"/>
                                </a:cubicBezTo>
                                <a:cubicBezTo>
                                  <a:pt x="775" y="86"/>
                                  <a:pt x="775" y="87"/>
                                  <a:pt x="774" y="88"/>
                                </a:cubicBezTo>
                                <a:cubicBezTo>
                                  <a:pt x="774" y="89"/>
                                  <a:pt x="773" y="89"/>
                                  <a:pt x="773" y="90"/>
                                </a:cubicBezTo>
                                <a:cubicBezTo>
                                  <a:pt x="773" y="91"/>
                                  <a:pt x="775" y="91"/>
                                  <a:pt x="775" y="92"/>
                                </a:cubicBezTo>
                                <a:cubicBezTo>
                                  <a:pt x="777" y="94"/>
                                  <a:pt x="778" y="95"/>
                                  <a:pt x="780" y="95"/>
                                </a:cubicBezTo>
                                <a:cubicBezTo>
                                  <a:pt x="781" y="95"/>
                                  <a:pt x="781" y="94"/>
                                  <a:pt x="782" y="94"/>
                                </a:cubicBezTo>
                                <a:cubicBezTo>
                                  <a:pt x="784" y="94"/>
                                  <a:pt x="787" y="94"/>
                                  <a:pt x="787" y="92"/>
                                </a:cubicBezTo>
                                <a:cubicBezTo>
                                  <a:pt x="787" y="91"/>
                                  <a:pt x="787" y="91"/>
                                  <a:pt x="786" y="91"/>
                                </a:cubicBezTo>
                                <a:cubicBezTo>
                                  <a:pt x="785" y="91"/>
                                  <a:pt x="784" y="91"/>
                                  <a:pt x="783" y="91"/>
                                </a:cubicBezTo>
                                <a:close/>
                                <a:moveTo>
                                  <a:pt x="836" y="102"/>
                                </a:moveTo>
                                <a:cubicBezTo>
                                  <a:pt x="835" y="102"/>
                                  <a:pt x="834" y="103"/>
                                  <a:pt x="833" y="104"/>
                                </a:cubicBezTo>
                                <a:cubicBezTo>
                                  <a:pt x="832" y="105"/>
                                  <a:pt x="831" y="106"/>
                                  <a:pt x="829" y="107"/>
                                </a:cubicBezTo>
                                <a:cubicBezTo>
                                  <a:pt x="828" y="108"/>
                                  <a:pt x="825" y="108"/>
                                  <a:pt x="825" y="111"/>
                                </a:cubicBezTo>
                                <a:cubicBezTo>
                                  <a:pt x="825" y="111"/>
                                  <a:pt x="825" y="112"/>
                                  <a:pt x="825" y="113"/>
                                </a:cubicBezTo>
                                <a:cubicBezTo>
                                  <a:pt x="825" y="113"/>
                                  <a:pt x="826" y="113"/>
                                  <a:pt x="826" y="113"/>
                                </a:cubicBezTo>
                                <a:cubicBezTo>
                                  <a:pt x="828" y="113"/>
                                  <a:pt x="829" y="110"/>
                                  <a:pt x="831" y="110"/>
                                </a:cubicBezTo>
                                <a:cubicBezTo>
                                  <a:pt x="834" y="110"/>
                                  <a:pt x="834" y="110"/>
                                  <a:pt x="834" y="110"/>
                                </a:cubicBezTo>
                                <a:cubicBezTo>
                                  <a:pt x="836" y="110"/>
                                  <a:pt x="836" y="110"/>
                                  <a:pt x="836" y="110"/>
                                </a:cubicBezTo>
                                <a:cubicBezTo>
                                  <a:pt x="836" y="110"/>
                                  <a:pt x="837" y="110"/>
                                  <a:pt x="838" y="110"/>
                                </a:cubicBezTo>
                                <a:cubicBezTo>
                                  <a:pt x="839" y="110"/>
                                  <a:pt x="839" y="109"/>
                                  <a:pt x="839" y="108"/>
                                </a:cubicBezTo>
                                <a:cubicBezTo>
                                  <a:pt x="839" y="103"/>
                                  <a:pt x="839" y="103"/>
                                  <a:pt x="839" y="103"/>
                                </a:cubicBezTo>
                                <a:cubicBezTo>
                                  <a:pt x="837" y="103"/>
                                  <a:pt x="837" y="103"/>
                                  <a:pt x="836" y="102"/>
                                </a:cubicBezTo>
                                <a:close/>
                                <a:moveTo>
                                  <a:pt x="782" y="117"/>
                                </a:moveTo>
                                <a:cubicBezTo>
                                  <a:pt x="781" y="116"/>
                                  <a:pt x="781" y="116"/>
                                  <a:pt x="780" y="116"/>
                                </a:cubicBezTo>
                                <a:cubicBezTo>
                                  <a:pt x="778" y="116"/>
                                  <a:pt x="778" y="118"/>
                                  <a:pt x="776" y="118"/>
                                </a:cubicBezTo>
                                <a:cubicBezTo>
                                  <a:pt x="774" y="119"/>
                                  <a:pt x="772" y="119"/>
                                  <a:pt x="772" y="121"/>
                                </a:cubicBezTo>
                                <a:cubicBezTo>
                                  <a:pt x="772" y="123"/>
                                  <a:pt x="774" y="123"/>
                                  <a:pt x="775" y="123"/>
                                </a:cubicBezTo>
                                <a:cubicBezTo>
                                  <a:pt x="778" y="123"/>
                                  <a:pt x="780" y="123"/>
                                  <a:pt x="783" y="122"/>
                                </a:cubicBezTo>
                                <a:cubicBezTo>
                                  <a:pt x="785" y="121"/>
                                  <a:pt x="787" y="122"/>
                                  <a:pt x="787" y="120"/>
                                </a:cubicBezTo>
                                <a:cubicBezTo>
                                  <a:pt x="787" y="117"/>
                                  <a:pt x="784" y="118"/>
                                  <a:pt x="781" y="117"/>
                                </a:cubicBezTo>
                                <a:cubicBezTo>
                                  <a:pt x="782" y="117"/>
                                  <a:pt x="782" y="117"/>
                                  <a:pt x="782" y="117"/>
                                </a:cubicBezTo>
                                <a:close/>
                                <a:moveTo>
                                  <a:pt x="839" y="137"/>
                                </a:moveTo>
                                <a:cubicBezTo>
                                  <a:pt x="836" y="137"/>
                                  <a:pt x="835" y="137"/>
                                  <a:pt x="832" y="137"/>
                                </a:cubicBezTo>
                                <a:cubicBezTo>
                                  <a:pt x="828" y="137"/>
                                  <a:pt x="827" y="140"/>
                                  <a:pt x="823" y="140"/>
                                </a:cubicBezTo>
                                <a:cubicBezTo>
                                  <a:pt x="816" y="140"/>
                                  <a:pt x="816" y="140"/>
                                  <a:pt x="816" y="140"/>
                                </a:cubicBezTo>
                                <a:cubicBezTo>
                                  <a:pt x="815" y="140"/>
                                  <a:pt x="815" y="141"/>
                                  <a:pt x="814" y="142"/>
                                </a:cubicBezTo>
                                <a:cubicBezTo>
                                  <a:pt x="811" y="144"/>
                                  <a:pt x="809" y="146"/>
                                  <a:pt x="805" y="146"/>
                                </a:cubicBezTo>
                                <a:cubicBezTo>
                                  <a:pt x="804" y="146"/>
                                  <a:pt x="803" y="145"/>
                                  <a:pt x="802" y="145"/>
                                </a:cubicBezTo>
                                <a:cubicBezTo>
                                  <a:pt x="801" y="145"/>
                                  <a:pt x="800" y="146"/>
                                  <a:pt x="799" y="146"/>
                                </a:cubicBezTo>
                                <a:cubicBezTo>
                                  <a:pt x="795" y="148"/>
                                  <a:pt x="793" y="150"/>
                                  <a:pt x="788" y="152"/>
                                </a:cubicBezTo>
                                <a:cubicBezTo>
                                  <a:pt x="787" y="152"/>
                                  <a:pt x="786" y="152"/>
                                  <a:pt x="785" y="153"/>
                                </a:cubicBezTo>
                                <a:cubicBezTo>
                                  <a:pt x="784" y="154"/>
                                  <a:pt x="784" y="156"/>
                                  <a:pt x="784" y="157"/>
                                </a:cubicBezTo>
                                <a:cubicBezTo>
                                  <a:pt x="783" y="159"/>
                                  <a:pt x="781" y="160"/>
                                  <a:pt x="781" y="162"/>
                                </a:cubicBezTo>
                                <a:cubicBezTo>
                                  <a:pt x="781" y="170"/>
                                  <a:pt x="781" y="170"/>
                                  <a:pt x="781" y="170"/>
                                </a:cubicBezTo>
                                <a:cubicBezTo>
                                  <a:pt x="783" y="169"/>
                                  <a:pt x="783" y="167"/>
                                  <a:pt x="784" y="165"/>
                                </a:cubicBezTo>
                                <a:cubicBezTo>
                                  <a:pt x="786" y="164"/>
                                  <a:pt x="787" y="163"/>
                                  <a:pt x="788" y="162"/>
                                </a:cubicBezTo>
                                <a:cubicBezTo>
                                  <a:pt x="789" y="162"/>
                                  <a:pt x="789" y="161"/>
                                  <a:pt x="790" y="161"/>
                                </a:cubicBezTo>
                                <a:cubicBezTo>
                                  <a:pt x="792" y="161"/>
                                  <a:pt x="793" y="163"/>
                                  <a:pt x="795" y="163"/>
                                </a:cubicBezTo>
                                <a:cubicBezTo>
                                  <a:pt x="796" y="163"/>
                                  <a:pt x="796" y="163"/>
                                  <a:pt x="796" y="163"/>
                                </a:cubicBezTo>
                                <a:cubicBezTo>
                                  <a:pt x="796" y="163"/>
                                  <a:pt x="797" y="162"/>
                                  <a:pt x="797" y="162"/>
                                </a:cubicBezTo>
                                <a:cubicBezTo>
                                  <a:pt x="797" y="161"/>
                                  <a:pt x="796" y="160"/>
                                  <a:pt x="796" y="160"/>
                                </a:cubicBezTo>
                                <a:cubicBezTo>
                                  <a:pt x="796" y="159"/>
                                  <a:pt x="796" y="159"/>
                                  <a:pt x="796" y="159"/>
                                </a:cubicBezTo>
                                <a:cubicBezTo>
                                  <a:pt x="799" y="158"/>
                                  <a:pt x="801" y="156"/>
                                  <a:pt x="803" y="154"/>
                                </a:cubicBezTo>
                                <a:cubicBezTo>
                                  <a:pt x="804" y="155"/>
                                  <a:pt x="804" y="157"/>
                                  <a:pt x="806" y="157"/>
                                </a:cubicBezTo>
                                <a:cubicBezTo>
                                  <a:pt x="809" y="157"/>
                                  <a:pt x="811" y="155"/>
                                  <a:pt x="814" y="155"/>
                                </a:cubicBezTo>
                                <a:cubicBezTo>
                                  <a:pt x="816" y="155"/>
                                  <a:pt x="817" y="156"/>
                                  <a:pt x="818" y="155"/>
                                </a:cubicBezTo>
                                <a:cubicBezTo>
                                  <a:pt x="819" y="155"/>
                                  <a:pt x="820" y="154"/>
                                  <a:pt x="820" y="152"/>
                                </a:cubicBezTo>
                                <a:cubicBezTo>
                                  <a:pt x="821" y="152"/>
                                  <a:pt x="821" y="152"/>
                                  <a:pt x="821" y="152"/>
                                </a:cubicBezTo>
                                <a:cubicBezTo>
                                  <a:pt x="822" y="153"/>
                                  <a:pt x="822" y="153"/>
                                  <a:pt x="822" y="153"/>
                                </a:cubicBezTo>
                                <a:cubicBezTo>
                                  <a:pt x="836" y="153"/>
                                  <a:pt x="836" y="153"/>
                                  <a:pt x="836" y="153"/>
                                </a:cubicBezTo>
                                <a:cubicBezTo>
                                  <a:pt x="841" y="153"/>
                                  <a:pt x="846" y="151"/>
                                  <a:pt x="846" y="146"/>
                                </a:cubicBezTo>
                                <a:cubicBezTo>
                                  <a:pt x="846" y="144"/>
                                  <a:pt x="844" y="144"/>
                                  <a:pt x="842" y="143"/>
                                </a:cubicBezTo>
                                <a:cubicBezTo>
                                  <a:pt x="841" y="143"/>
                                  <a:pt x="842" y="142"/>
                                  <a:pt x="842" y="141"/>
                                </a:cubicBezTo>
                                <a:cubicBezTo>
                                  <a:pt x="842" y="139"/>
                                  <a:pt x="841" y="137"/>
                                  <a:pt x="839" y="137"/>
                                </a:cubicBezTo>
                                <a:close/>
                                <a:moveTo>
                                  <a:pt x="747" y="176"/>
                                </a:moveTo>
                                <a:cubicBezTo>
                                  <a:pt x="746" y="177"/>
                                  <a:pt x="745" y="176"/>
                                  <a:pt x="743" y="177"/>
                                </a:cubicBezTo>
                                <a:cubicBezTo>
                                  <a:pt x="740" y="178"/>
                                  <a:pt x="738" y="179"/>
                                  <a:pt x="735" y="181"/>
                                </a:cubicBezTo>
                                <a:cubicBezTo>
                                  <a:pt x="734" y="182"/>
                                  <a:pt x="733" y="182"/>
                                  <a:pt x="733" y="183"/>
                                </a:cubicBezTo>
                                <a:cubicBezTo>
                                  <a:pt x="733" y="184"/>
                                  <a:pt x="734" y="184"/>
                                  <a:pt x="735" y="185"/>
                                </a:cubicBezTo>
                                <a:cubicBezTo>
                                  <a:pt x="736" y="185"/>
                                  <a:pt x="737" y="186"/>
                                  <a:pt x="738" y="187"/>
                                </a:cubicBezTo>
                                <a:cubicBezTo>
                                  <a:pt x="740" y="188"/>
                                  <a:pt x="740" y="191"/>
                                  <a:pt x="742" y="191"/>
                                </a:cubicBezTo>
                                <a:cubicBezTo>
                                  <a:pt x="744" y="191"/>
                                  <a:pt x="745" y="189"/>
                                  <a:pt x="747" y="189"/>
                                </a:cubicBezTo>
                                <a:cubicBezTo>
                                  <a:pt x="749" y="188"/>
                                  <a:pt x="751" y="187"/>
                                  <a:pt x="753" y="186"/>
                                </a:cubicBezTo>
                                <a:cubicBezTo>
                                  <a:pt x="755" y="186"/>
                                  <a:pt x="756" y="184"/>
                                  <a:pt x="758" y="183"/>
                                </a:cubicBezTo>
                                <a:cubicBezTo>
                                  <a:pt x="760" y="181"/>
                                  <a:pt x="763" y="180"/>
                                  <a:pt x="763" y="178"/>
                                </a:cubicBezTo>
                                <a:cubicBezTo>
                                  <a:pt x="763" y="175"/>
                                  <a:pt x="763" y="175"/>
                                  <a:pt x="763" y="175"/>
                                </a:cubicBezTo>
                                <a:cubicBezTo>
                                  <a:pt x="757" y="175"/>
                                  <a:pt x="757" y="175"/>
                                  <a:pt x="757" y="175"/>
                                </a:cubicBezTo>
                                <a:cubicBezTo>
                                  <a:pt x="757" y="172"/>
                                  <a:pt x="757" y="172"/>
                                  <a:pt x="757" y="172"/>
                                </a:cubicBezTo>
                                <a:cubicBezTo>
                                  <a:pt x="758" y="172"/>
                                  <a:pt x="758" y="172"/>
                                  <a:pt x="758" y="172"/>
                                </a:cubicBezTo>
                                <a:cubicBezTo>
                                  <a:pt x="754" y="170"/>
                                  <a:pt x="750" y="173"/>
                                  <a:pt x="747" y="176"/>
                                </a:cubicBezTo>
                                <a:close/>
                                <a:moveTo>
                                  <a:pt x="730" y="144"/>
                                </a:moveTo>
                                <a:cubicBezTo>
                                  <a:pt x="728" y="145"/>
                                  <a:pt x="726" y="146"/>
                                  <a:pt x="726" y="149"/>
                                </a:cubicBezTo>
                                <a:cubicBezTo>
                                  <a:pt x="729" y="148"/>
                                  <a:pt x="731" y="146"/>
                                  <a:pt x="734" y="145"/>
                                </a:cubicBezTo>
                                <a:cubicBezTo>
                                  <a:pt x="737" y="144"/>
                                  <a:pt x="740" y="144"/>
                                  <a:pt x="740" y="140"/>
                                </a:cubicBezTo>
                                <a:cubicBezTo>
                                  <a:pt x="737" y="140"/>
                                  <a:pt x="735" y="142"/>
                                  <a:pt x="730" y="144"/>
                                </a:cubicBezTo>
                                <a:close/>
                                <a:moveTo>
                                  <a:pt x="698" y="155"/>
                                </a:moveTo>
                                <a:cubicBezTo>
                                  <a:pt x="698" y="157"/>
                                  <a:pt x="698" y="159"/>
                                  <a:pt x="700" y="159"/>
                                </a:cubicBezTo>
                                <a:cubicBezTo>
                                  <a:pt x="701" y="159"/>
                                  <a:pt x="701" y="158"/>
                                  <a:pt x="703" y="157"/>
                                </a:cubicBezTo>
                                <a:cubicBezTo>
                                  <a:pt x="705" y="155"/>
                                  <a:pt x="708" y="155"/>
                                  <a:pt x="711" y="153"/>
                                </a:cubicBezTo>
                                <a:cubicBezTo>
                                  <a:pt x="713" y="153"/>
                                  <a:pt x="714" y="152"/>
                                  <a:pt x="716" y="152"/>
                                </a:cubicBezTo>
                                <a:cubicBezTo>
                                  <a:pt x="718" y="151"/>
                                  <a:pt x="721" y="151"/>
                                  <a:pt x="721" y="148"/>
                                </a:cubicBezTo>
                                <a:cubicBezTo>
                                  <a:pt x="721" y="147"/>
                                  <a:pt x="719" y="147"/>
                                  <a:pt x="718" y="147"/>
                                </a:cubicBezTo>
                                <a:cubicBezTo>
                                  <a:pt x="717" y="148"/>
                                  <a:pt x="716" y="149"/>
                                  <a:pt x="715" y="149"/>
                                </a:cubicBezTo>
                                <a:cubicBezTo>
                                  <a:pt x="713" y="149"/>
                                  <a:pt x="711" y="149"/>
                                  <a:pt x="709" y="150"/>
                                </a:cubicBezTo>
                                <a:cubicBezTo>
                                  <a:pt x="708" y="150"/>
                                  <a:pt x="707" y="151"/>
                                  <a:pt x="706" y="151"/>
                                </a:cubicBezTo>
                                <a:cubicBezTo>
                                  <a:pt x="703" y="152"/>
                                  <a:pt x="702" y="151"/>
                                  <a:pt x="700" y="152"/>
                                </a:cubicBezTo>
                                <a:cubicBezTo>
                                  <a:pt x="698" y="152"/>
                                  <a:pt x="698" y="154"/>
                                  <a:pt x="698" y="155"/>
                                </a:cubicBezTo>
                                <a:close/>
                                <a:moveTo>
                                  <a:pt x="678" y="151"/>
                                </a:moveTo>
                                <a:cubicBezTo>
                                  <a:pt x="678" y="152"/>
                                  <a:pt x="678" y="152"/>
                                  <a:pt x="678" y="152"/>
                                </a:cubicBezTo>
                                <a:cubicBezTo>
                                  <a:pt x="678" y="152"/>
                                  <a:pt x="679" y="152"/>
                                  <a:pt x="679" y="152"/>
                                </a:cubicBezTo>
                                <a:cubicBezTo>
                                  <a:pt x="680" y="152"/>
                                  <a:pt x="680" y="151"/>
                                  <a:pt x="680" y="150"/>
                                </a:cubicBezTo>
                                <a:cubicBezTo>
                                  <a:pt x="680" y="149"/>
                                  <a:pt x="680" y="148"/>
                                  <a:pt x="680" y="147"/>
                                </a:cubicBezTo>
                                <a:cubicBezTo>
                                  <a:pt x="678" y="147"/>
                                  <a:pt x="678" y="147"/>
                                  <a:pt x="678" y="147"/>
                                </a:cubicBezTo>
                                <a:cubicBezTo>
                                  <a:pt x="676" y="147"/>
                                  <a:pt x="676" y="150"/>
                                  <a:pt x="674" y="150"/>
                                </a:cubicBezTo>
                                <a:cubicBezTo>
                                  <a:pt x="673" y="150"/>
                                  <a:pt x="674" y="148"/>
                                  <a:pt x="673" y="148"/>
                                </a:cubicBezTo>
                                <a:cubicBezTo>
                                  <a:pt x="670" y="148"/>
                                  <a:pt x="669" y="150"/>
                                  <a:pt x="667" y="152"/>
                                </a:cubicBezTo>
                                <a:cubicBezTo>
                                  <a:pt x="665" y="153"/>
                                  <a:pt x="662" y="152"/>
                                  <a:pt x="662" y="154"/>
                                </a:cubicBezTo>
                                <a:cubicBezTo>
                                  <a:pt x="662" y="156"/>
                                  <a:pt x="662" y="157"/>
                                  <a:pt x="663" y="158"/>
                                </a:cubicBezTo>
                                <a:cubicBezTo>
                                  <a:pt x="664" y="158"/>
                                  <a:pt x="664" y="159"/>
                                  <a:pt x="665" y="159"/>
                                </a:cubicBezTo>
                                <a:cubicBezTo>
                                  <a:pt x="667" y="159"/>
                                  <a:pt x="667" y="154"/>
                                  <a:pt x="669" y="154"/>
                                </a:cubicBezTo>
                                <a:cubicBezTo>
                                  <a:pt x="670" y="154"/>
                                  <a:pt x="670" y="157"/>
                                  <a:pt x="672" y="157"/>
                                </a:cubicBezTo>
                                <a:cubicBezTo>
                                  <a:pt x="672" y="157"/>
                                  <a:pt x="672" y="157"/>
                                  <a:pt x="673" y="156"/>
                                </a:cubicBezTo>
                                <a:cubicBezTo>
                                  <a:pt x="673" y="154"/>
                                  <a:pt x="673" y="154"/>
                                  <a:pt x="673" y="154"/>
                                </a:cubicBezTo>
                                <a:cubicBezTo>
                                  <a:pt x="675" y="153"/>
                                  <a:pt x="676" y="152"/>
                                  <a:pt x="678" y="151"/>
                                </a:cubicBezTo>
                                <a:close/>
                                <a:moveTo>
                                  <a:pt x="714" y="57"/>
                                </a:moveTo>
                                <a:cubicBezTo>
                                  <a:pt x="715" y="57"/>
                                  <a:pt x="715" y="57"/>
                                  <a:pt x="715" y="57"/>
                                </a:cubicBezTo>
                                <a:cubicBezTo>
                                  <a:pt x="719" y="57"/>
                                  <a:pt x="719" y="57"/>
                                  <a:pt x="719" y="57"/>
                                </a:cubicBezTo>
                                <a:cubicBezTo>
                                  <a:pt x="720" y="57"/>
                                  <a:pt x="720" y="59"/>
                                  <a:pt x="720" y="60"/>
                                </a:cubicBezTo>
                                <a:cubicBezTo>
                                  <a:pt x="720" y="64"/>
                                  <a:pt x="719" y="66"/>
                                  <a:pt x="717" y="70"/>
                                </a:cubicBezTo>
                                <a:cubicBezTo>
                                  <a:pt x="714" y="77"/>
                                  <a:pt x="712" y="80"/>
                                  <a:pt x="707" y="87"/>
                                </a:cubicBezTo>
                                <a:cubicBezTo>
                                  <a:pt x="704" y="91"/>
                                  <a:pt x="703" y="96"/>
                                  <a:pt x="697" y="97"/>
                                </a:cubicBezTo>
                                <a:cubicBezTo>
                                  <a:pt x="692" y="98"/>
                                  <a:pt x="691" y="106"/>
                                  <a:pt x="686" y="106"/>
                                </a:cubicBezTo>
                                <a:cubicBezTo>
                                  <a:pt x="680" y="106"/>
                                  <a:pt x="680" y="106"/>
                                  <a:pt x="680" y="106"/>
                                </a:cubicBezTo>
                                <a:cubicBezTo>
                                  <a:pt x="676" y="106"/>
                                  <a:pt x="674" y="108"/>
                                  <a:pt x="670" y="108"/>
                                </a:cubicBezTo>
                                <a:cubicBezTo>
                                  <a:pt x="666" y="108"/>
                                  <a:pt x="666" y="108"/>
                                  <a:pt x="666" y="108"/>
                                </a:cubicBezTo>
                                <a:cubicBezTo>
                                  <a:pt x="662" y="106"/>
                                  <a:pt x="662" y="106"/>
                                  <a:pt x="662" y="106"/>
                                </a:cubicBezTo>
                                <a:cubicBezTo>
                                  <a:pt x="658" y="106"/>
                                  <a:pt x="658" y="106"/>
                                  <a:pt x="658" y="106"/>
                                </a:cubicBezTo>
                                <a:cubicBezTo>
                                  <a:pt x="643" y="114"/>
                                  <a:pt x="643" y="114"/>
                                  <a:pt x="643" y="114"/>
                                </a:cubicBezTo>
                                <a:cubicBezTo>
                                  <a:pt x="641" y="113"/>
                                  <a:pt x="640" y="113"/>
                                  <a:pt x="638" y="113"/>
                                </a:cubicBezTo>
                                <a:cubicBezTo>
                                  <a:pt x="634" y="113"/>
                                  <a:pt x="632" y="114"/>
                                  <a:pt x="629" y="117"/>
                                </a:cubicBezTo>
                                <a:cubicBezTo>
                                  <a:pt x="627" y="119"/>
                                  <a:pt x="626" y="122"/>
                                  <a:pt x="623" y="122"/>
                                </a:cubicBezTo>
                                <a:cubicBezTo>
                                  <a:pt x="621" y="122"/>
                                  <a:pt x="621" y="122"/>
                                  <a:pt x="620" y="122"/>
                                </a:cubicBezTo>
                                <a:cubicBezTo>
                                  <a:pt x="617" y="122"/>
                                  <a:pt x="615" y="123"/>
                                  <a:pt x="613" y="125"/>
                                </a:cubicBezTo>
                                <a:cubicBezTo>
                                  <a:pt x="612" y="126"/>
                                  <a:pt x="610" y="127"/>
                                  <a:pt x="610" y="128"/>
                                </a:cubicBezTo>
                                <a:cubicBezTo>
                                  <a:pt x="609" y="131"/>
                                  <a:pt x="608" y="133"/>
                                  <a:pt x="607" y="137"/>
                                </a:cubicBezTo>
                                <a:cubicBezTo>
                                  <a:pt x="606" y="141"/>
                                  <a:pt x="606" y="144"/>
                                  <a:pt x="605" y="148"/>
                                </a:cubicBezTo>
                                <a:cubicBezTo>
                                  <a:pt x="605" y="152"/>
                                  <a:pt x="604" y="154"/>
                                  <a:pt x="604" y="158"/>
                                </a:cubicBezTo>
                                <a:cubicBezTo>
                                  <a:pt x="604" y="162"/>
                                  <a:pt x="604" y="162"/>
                                  <a:pt x="604" y="162"/>
                                </a:cubicBezTo>
                                <a:cubicBezTo>
                                  <a:pt x="607" y="162"/>
                                  <a:pt x="609" y="162"/>
                                  <a:pt x="611" y="163"/>
                                </a:cubicBezTo>
                                <a:cubicBezTo>
                                  <a:pt x="613" y="165"/>
                                  <a:pt x="614" y="167"/>
                                  <a:pt x="617" y="167"/>
                                </a:cubicBezTo>
                                <a:cubicBezTo>
                                  <a:pt x="620" y="167"/>
                                  <a:pt x="620" y="164"/>
                                  <a:pt x="621" y="161"/>
                                </a:cubicBezTo>
                                <a:cubicBezTo>
                                  <a:pt x="622" y="158"/>
                                  <a:pt x="625" y="158"/>
                                  <a:pt x="626" y="155"/>
                                </a:cubicBezTo>
                                <a:cubicBezTo>
                                  <a:pt x="627" y="153"/>
                                  <a:pt x="628" y="150"/>
                                  <a:pt x="630" y="150"/>
                                </a:cubicBezTo>
                                <a:cubicBezTo>
                                  <a:pt x="632" y="150"/>
                                  <a:pt x="633" y="153"/>
                                  <a:pt x="635" y="153"/>
                                </a:cubicBezTo>
                                <a:cubicBezTo>
                                  <a:pt x="636" y="153"/>
                                  <a:pt x="636" y="152"/>
                                  <a:pt x="637" y="151"/>
                                </a:cubicBezTo>
                                <a:cubicBezTo>
                                  <a:pt x="638" y="151"/>
                                  <a:pt x="639" y="150"/>
                                  <a:pt x="640" y="150"/>
                                </a:cubicBezTo>
                                <a:cubicBezTo>
                                  <a:pt x="644" y="147"/>
                                  <a:pt x="646" y="147"/>
                                  <a:pt x="650" y="145"/>
                                </a:cubicBezTo>
                                <a:cubicBezTo>
                                  <a:pt x="653" y="144"/>
                                  <a:pt x="655" y="143"/>
                                  <a:pt x="658" y="142"/>
                                </a:cubicBezTo>
                                <a:cubicBezTo>
                                  <a:pt x="661" y="141"/>
                                  <a:pt x="663" y="141"/>
                                  <a:pt x="664" y="139"/>
                                </a:cubicBezTo>
                                <a:cubicBezTo>
                                  <a:pt x="664" y="138"/>
                                  <a:pt x="663" y="137"/>
                                  <a:pt x="663" y="137"/>
                                </a:cubicBezTo>
                                <a:cubicBezTo>
                                  <a:pt x="667" y="136"/>
                                  <a:pt x="668" y="134"/>
                                  <a:pt x="672" y="134"/>
                                </a:cubicBezTo>
                                <a:cubicBezTo>
                                  <a:pt x="674" y="134"/>
                                  <a:pt x="675" y="135"/>
                                  <a:pt x="676" y="136"/>
                                </a:cubicBezTo>
                                <a:cubicBezTo>
                                  <a:pt x="678" y="137"/>
                                  <a:pt x="679" y="138"/>
                                  <a:pt x="679" y="141"/>
                                </a:cubicBezTo>
                                <a:cubicBezTo>
                                  <a:pt x="679" y="142"/>
                                  <a:pt x="678" y="143"/>
                                  <a:pt x="677" y="143"/>
                                </a:cubicBezTo>
                                <a:cubicBezTo>
                                  <a:pt x="675" y="143"/>
                                  <a:pt x="675" y="142"/>
                                  <a:pt x="673" y="142"/>
                                </a:cubicBezTo>
                                <a:cubicBezTo>
                                  <a:pt x="666" y="142"/>
                                  <a:pt x="661" y="146"/>
                                  <a:pt x="657" y="153"/>
                                </a:cubicBezTo>
                                <a:cubicBezTo>
                                  <a:pt x="655" y="157"/>
                                  <a:pt x="655" y="160"/>
                                  <a:pt x="651" y="163"/>
                                </a:cubicBezTo>
                                <a:cubicBezTo>
                                  <a:pt x="649" y="166"/>
                                  <a:pt x="649" y="169"/>
                                  <a:pt x="646" y="170"/>
                                </a:cubicBezTo>
                                <a:cubicBezTo>
                                  <a:pt x="645" y="171"/>
                                  <a:pt x="644" y="172"/>
                                  <a:pt x="642" y="172"/>
                                </a:cubicBezTo>
                                <a:cubicBezTo>
                                  <a:pt x="638" y="175"/>
                                  <a:pt x="637" y="177"/>
                                  <a:pt x="634" y="180"/>
                                </a:cubicBezTo>
                                <a:cubicBezTo>
                                  <a:pt x="633" y="181"/>
                                  <a:pt x="632" y="183"/>
                                  <a:pt x="630" y="183"/>
                                </a:cubicBezTo>
                                <a:cubicBezTo>
                                  <a:pt x="628" y="183"/>
                                  <a:pt x="627" y="182"/>
                                  <a:pt x="626" y="182"/>
                                </a:cubicBezTo>
                                <a:cubicBezTo>
                                  <a:pt x="624" y="182"/>
                                  <a:pt x="625" y="185"/>
                                  <a:pt x="625" y="187"/>
                                </a:cubicBezTo>
                                <a:cubicBezTo>
                                  <a:pt x="628" y="187"/>
                                  <a:pt x="630" y="187"/>
                                  <a:pt x="633" y="188"/>
                                </a:cubicBezTo>
                                <a:cubicBezTo>
                                  <a:pt x="636" y="191"/>
                                  <a:pt x="638" y="193"/>
                                  <a:pt x="642" y="195"/>
                                </a:cubicBezTo>
                                <a:cubicBezTo>
                                  <a:pt x="645" y="196"/>
                                  <a:pt x="647" y="198"/>
                                  <a:pt x="648" y="201"/>
                                </a:cubicBezTo>
                                <a:cubicBezTo>
                                  <a:pt x="648" y="202"/>
                                  <a:pt x="649" y="203"/>
                                  <a:pt x="649" y="205"/>
                                </a:cubicBezTo>
                                <a:cubicBezTo>
                                  <a:pt x="650" y="207"/>
                                  <a:pt x="652" y="207"/>
                                  <a:pt x="652" y="209"/>
                                </a:cubicBezTo>
                                <a:cubicBezTo>
                                  <a:pt x="652" y="212"/>
                                  <a:pt x="647" y="211"/>
                                  <a:pt x="647" y="214"/>
                                </a:cubicBezTo>
                                <a:cubicBezTo>
                                  <a:pt x="647" y="216"/>
                                  <a:pt x="649" y="216"/>
                                  <a:pt x="649" y="218"/>
                                </a:cubicBezTo>
                                <a:cubicBezTo>
                                  <a:pt x="649" y="225"/>
                                  <a:pt x="649" y="225"/>
                                  <a:pt x="649" y="225"/>
                                </a:cubicBezTo>
                                <a:cubicBezTo>
                                  <a:pt x="651" y="225"/>
                                  <a:pt x="653" y="225"/>
                                  <a:pt x="654" y="227"/>
                                </a:cubicBezTo>
                                <a:cubicBezTo>
                                  <a:pt x="654" y="228"/>
                                  <a:pt x="654" y="230"/>
                                  <a:pt x="655" y="231"/>
                                </a:cubicBezTo>
                                <a:cubicBezTo>
                                  <a:pt x="657" y="230"/>
                                  <a:pt x="656" y="227"/>
                                  <a:pt x="658" y="227"/>
                                </a:cubicBezTo>
                                <a:cubicBezTo>
                                  <a:pt x="659" y="227"/>
                                  <a:pt x="659" y="227"/>
                                  <a:pt x="659" y="227"/>
                                </a:cubicBezTo>
                                <a:cubicBezTo>
                                  <a:pt x="659" y="232"/>
                                  <a:pt x="659" y="232"/>
                                  <a:pt x="659" y="232"/>
                                </a:cubicBezTo>
                                <a:cubicBezTo>
                                  <a:pt x="659" y="233"/>
                                  <a:pt x="660" y="233"/>
                                  <a:pt x="660" y="234"/>
                                </a:cubicBezTo>
                                <a:cubicBezTo>
                                  <a:pt x="660" y="236"/>
                                  <a:pt x="660" y="236"/>
                                  <a:pt x="660" y="236"/>
                                </a:cubicBezTo>
                                <a:cubicBezTo>
                                  <a:pt x="658" y="236"/>
                                  <a:pt x="657" y="236"/>
                                  <a:pt x="655" y="237"/>
                                </a:cubicBezTo>
                                <a:cubicBezTo>
                                  <a:pt x="653" y="238"/>
                                  <a:pt x="652" y="240"/>
                                  <a:pt x="650" y="241"/>
                                </a:cubicBezTo>
                                <a:cubicBezTo>
                                  <a:pt x="647" y="242"/>
                                  <a:pt x="645" y="242"/>
                                  <a:pt x="643" y="244"/>
                                </a:cubicBezTo>
                                <a:cubicBezTo>
                                  <a:pt x="642" y="245"/>
                                  <a:pt x="640" y="245"/>
                                  <a:pt x="640" y="247"/>
                                </a:cubicBezTo>
                                <a:cubicBezTo>
                                  <a:pt x="640" y="249"/>
                                  <a:pt x="642" y="250"/>
                                  <a:pt x="642" y="253"/>
                                </a:cubicBezTo>
                                <a:cubicBezTo>
                                  <a:pt x="642" y="254"/>
                                  <a:pt x="641" y="254"/>
                                  <a:pt x="639" y="254"/>
                                </a:cubicBezTo>
                                <a:cubicBezTo>
                                  <a:pt x="638" y="254"/>
                                  <a:pt x="638" y="255"/>
                                  <a:pt x="636" y="255"/>
                                </a:cubicBezTo>
                                <a:cubicBezTo>
                                  <a:pt x="631" y="255"/>
                                  <a:pt x="631" y="255"/>
                                  <a:pt x="631" y="255"/>
                                </a:cubicBezTo>
                                <a:cubicBezTo>
                                  <a:pt x="630" y="255"/>
                                  <a:pt x="630" y="255"/>
                                  <a:pt x="629" y="255"/>
                                </a:cubicBezTo>
                                <a:cubicBezTo>
                                  <a:pt x="628" y="255"/>
                                  <a:pt x="628" y="255"/>
                                  <a:pt x="628" y="255"/>
                                </a:cubicBezTo>
                                <a:cubicBezTo>
                                  <a:pt x="628" y="252"/>
                                  <a:pt x="627" y="249"/>
                                  <a:pt x="627" y="246"/>
                                </a:cubicBezTo>
                                <a:cubicBezTo>
                                  <a:pt x="627" y="243"/>
                                  <a:pt x="629" y="243"/>
                                  <a:pt x="629" y="240"/>
                                </a:cubicBezTo>
                                <a:cubicBezTo>
                                  <a:pt x="629" y="239"/>
                                  <a:pt x="628" y="239"/>
                                  <a:pt x="627" y="237"/>
                                </a:cubicBezTo>
                                <a:cubicBezTo>
                                  <a:pt x="627" y="236"/>
                                  <a:pt x="627" y="236"/>
                                  <a:pt x="626" y="235"/>
                                </a:cubicBezTo>
                                <a:cubicBezTo>
                                  <a:pt x="624" y="234"/>
                                  <a:pt x="623" y="235"/>
                                  <a:pt x="621" y="234"/>
                                </a:cubicBezTo>
                                <a:cubicBezTo>
                                  <a:pt x="619" y="232"/>
                                  <a:pt x="618" y="231"/>
                                  <a:pt x="617" y="230"/>
                                </a:cubicBezTo>
                                <a:cubicBezTo>
                                  <a:pt x="616" y="229"/>
                                  <a:pt x="615" y="229"/>
                                  <a:pt x="615" y="228"/>
                                </a:cubicBezTo>
                                <a:cubicBezTo>
                                  <a:pt x="615" y="225"/>
                                  <a:pt x="617" y="223"/>
                                  <a:pt x="618" y="220"/>
                                </a:cubicBezTo>
                                <a:cubicBezTo>
                                  <a:pt x="619" y="218"/>
                                  <a:pt x="619" y="216"/>
                                  <a:pt x="619" y="213"/>
                                </a:cubicBezTo>
                                <a:cubicBezTo>
                                  <a:pt x="619" y="212"/>
                                  <a:pt x="620" y="211"/>
                                  <a:pt x="620" y="210"/>
                                </a:cubicBezTo>
                                <a:cubicBezTo>
                                  <a:pt x="620" y="208"/>
                                  <a:pt x="620" y="208"/>
                                  <a:pt x="620" y="208"/>
                                </a:cubicBezTo>
                                <a:cubicBezTo>
                                  <a:pt x="616" y="208"/>
                                  <a:pt x="616" y="208"/>
                                  <a:pt x="616" y="208"/>
                                </a:cubicBezTo>
                                <a:cubicBezTo>
                                  <a:pt x="613" y="208"/>
                                  <a:pt x="610" y="208"/>
                                  <a:pt x="607" y="210"/>
                                </a:cubicBezTo>
                                <a:cubicBezTo>
                                  <a:pt x="605" y="212"/>
                                  <a:pt x="604" y="215"/>
                                  <a:pt x="601" y="216"/>
                                </a:cubicBezTo>
                                <a:cubicBezTo>
                                  <a:pt x="602" y="218"/>
                                  <a:pt x="602" y="219"/>
                                  <a:pt x="603" y="221"/>
                                </a:cubicBezTo>
                                <a:cubicBezTo>
                                  <a:pt x="603" y="223"/>
                                  <a:pt x="603" y="224"/>
                                  <a:pt x="604" y="226"/>
                                </a:cubicBezTo>
                                <a:cubicBezTo>
                                  <a:pt x="605" y="226"/>
                                  <a:pt x="606" y="226"/>
                                  <a:pt x="606" y="227"/>
                                </a:cubicBezTo>
                                <a:cubicBezTo>
                                  <a:pt x="606" y="228"/>
                                  <a:pt x="606" y="229"/>
                                  <a:pt x="605" y="230"/>
                                </a:cubicBezTo>
                                <a:cubicBezTo>
                                  <a:pt x="604" y="233"/>
                                  <a:pt x="604" y="234"/>
                                  <a:pt x="603" y="237"/>
                                </a:cubicBezTo>
                                <a:cubicBezTo>
                                  <a:pt x="602" y="240"/>
                                  <a:pt x="600" y="242"/>
                                  <a:pt x="600" y="246"/>
                                </a:cubicBezTo>
                                <a:cubicBezTo>
                                  <a:pt x="600" y="251"/>
                                  <a:pt x="600" y="255"/>
                                  <a:pt x="602" y="260"/>
                                </a:cubicBezTo>
                                <a:cubicBezTo>
                                  <a:pt x="603" y="261"/>
                                  <a:pt x="604" y="262"/>
                                  <a:pt x="604" y="264"/>
                                </a:cubicBezTo>
                                <a:cubicBezTo>
                                  <a:pt x="604" y="269"/>
                                  <a:pt x="600" y="271"/>
                                  <a:pt x="600" y="276"/>
                                </a:cubicBezTo>
                                <a:cubicBezTo>
                                  <a:pt x="600" y="279"/>
                                  <a:pt x="603" y="280"/>
                                  <a:pt x="603" y="283"/>
                                </a:cubicBezTo>
                                <a:cubicBezTo>
                                  <a:pt x="603" y="286"/>
                                  <a:pt x="599" y="287"/>
                                  <a:pt x="596" y="287"/>
                                </a:cubicBezTo>
                                <a:cubicBezTo>
                                  <a:pt x="595" y="287"/>
                                  <a:pt x="595" y="287"/>
                                  <a:pt x="594" y="287"/>
                                </a:cubicBezTo>
                                <a:cubicBezTo>
                                  <a:pt x="591" y="287"/>
                                  <a:pt x="589" y="287"/>
                                  <a:pt x="587" y="288"/>
                                </a:cubicBezTo>
                                <a:cubicBezTo>
                                  <a:pt x="585" y="289"/>
                                  <a:pt x="584" y="290"/>
                                  <a:pt x="583" y="291"/>
                                </a:cubicBezTo>
                                <a:cubicBezTo>
                                  <a:pt x="582" y="292"/>
                                  <a:pt x="582" y="293"/>
                                  <a:pt x="580" y="293"/>
                                </a:cubicBezTo>
                                <a:cubicBezTo>
                                  <a:pt x="578" y="293"/>
                                  <a:pt x="575" y="292"/>
                                  <a:pt x="575" y="289"/>
                                </a:cubicBezTo>
                                <a:cubicBezTo>
                                  <a:pt x="575" y="286"/>
                                  <a:pt x="577" y="285"/>
                                  <a:pt x="578" y="283"/>
                                </a:cubicBezTo>
                                <a:cubicBezTo>
                                  <a:pt x="579" y="281"/>
                                  <a:pt x="579" y="279"/>
                                  <a:pt x="580" y="277"/>
                                </a:cubicBezTo>
                                <a:cubicBezTo>
                                  <a:pt x="581" y="273"/>
                                  <a:pt x="583" y="271"/>
                                  <a:pt x="583" y="267"/>
                                </a:cubicBezTo>
                                <a:cubicBezTo>
                                  <a:pt x="583" y="261"/>
                                  <a:pt x="583" y="261"/>
                                  <a:pt x="583" y="261"/>
                                </a:cubicBezTo>
                                <a:cubicBezTo>
                                  <a:pt x="583" y="258"/>
                                  <a:pt x="582" y="255"/>
                                  <a:pt x="581" y="252"/>
                                </a:cubicBezTo>
                                <a:cubicBezTo>
                                  <a:pt x="580" y="250"/>
                                  <a:pt x="579" y="250"/>
                                  <a:pt x="579" y="248"/>
                                </a:cubicBezTo>
                                <a:cubicBezTo>
                                  <a:pt x="579" y="243"/>
                                  <a:pt x="579" y="243"/>
                                  <a:pt x="579" y="243"/>
                                </a:cubicBezTo>
                                <a:cubicBezTo>
                                  <a:pt x="579" y="243"/>
                                  <a:pt x="579" y="243"/>
                                  <a:pt x="579" y="242"/>
                                </a:cubicBezTo>
                                <a:cubicBezTo>
                                  <a:pt x="579" y="243"/>
                                  <a:pt x="579" y="243"/>
                                  <a:pt x="579" y="243"/>
                                </a:cubicBezTo>
                                <a:cubicBezTo>
                                  <a:pt x="576" y="244"/>
                                  <a:pt x="574" y="243"/>
                                  <a:pt x="572" y="243"/>
                                </a:cubicBezTo>
                                <a:cubicBezTo>
                                  <a:pt x="571" y="244"/>
                                  <a:pt x="571" y="245"/>
                                  <a:pt x="569" y="245"/>
                                </a:cubicBezTo>
                                <a:cubicBezTo>
                                  <a:pt x="568" y="245"/>
                                  <a:pt x="568" y="243"/>
                                  <a:pt x="567" y="241"/>
                                </a:cubicBezTo>
                                <a:cubicBezTo>
                                  <a:pt x="566" y="239"/>
                                  <a:pt x="566" y="238"/>
                                  <a:pt x="566" y="236"/>
                                </a:cubicBezTo>
                                <a:cubicBezTo>
                                  <a:pt x="565" y="234"/>
                                  <a:pt x="564" y="233"/>
                                  <a:pt x="564" y="232"/>
                                </a:cubicBezTo>
                                <a:cubicBezTo>
                                  <a:pt x="564" y="230"/>
                                  <a:pt x="567" y="229"/>
                                  <a:pt x="567" y="227"/>
                                </a:cubicBezTo>
                                <a:cubicBezTo>
                                  <a:pt x="567" y="225"/>
                                  <a:pt x="565" y="225"/>
                                  <a:pt x="564" y="225"/>
                                </a:cubicBezTo>
                                <a:cubicBezTo>
                                  <a:pt x="564" y="224"/>
                                  <a:pt x="565" y="223"/>
                                  <a:pt x="565" y="221"/>
                                </a:cubicBezTo>
                                <a:cubicBezTo>
                                  <a:pt x="565" y="220"/>
                                  <a:pt x="565" y="219"/>
                                  <a:pt x="566" y="219"/>
                                </a:cubicBezTo>
                                <a:cubicBezTo>
                                  <a:pt x="568" y="219"/>
                                  <a:pt x="568" y="221"/>
                                  <a:pt x="570" y="221"/>
                                </a:cubicBezTo>
                                <a:cubicBezTo>
                                  <a:pt x="571" y="221"/>
                                  <a:pt x="572" y="220"/>
                                  <a:pt x="573" y="219"/>
                                </a:cubicBezTo>
                                <a:cubicBezTo>
                                  <a:pt x="574" y="218"/>
                                  <a:pt x="576" y="217"/>
                                  <a:pt x="576" y="215"/>
                                </a:cubicBezTo>
                                <a:cubicBezTo>
                                  <a:pt x="576" y="210"/>
                                  <a:pt x="576" y="210"/>
                                  <a:pt x="576" y="210"/>
                                </a:cubicBezTo>
                                <a:cubicBezTo>
                                  <a:pt x="576" y="209"/>
                                  <a:pt x="576" y="209"/>
                                  <a:pt x="576" y="209"/>
                                </a:cubicBezTo>
                                <a:cubicBezTo>
                                  <a:pt x="576" y="204"/>
                                  <a:pt x="576" y="204"/>
                                  <a:pt x="576" y="204"/>
                                </a:cubicBezTo>
                                <a:cubicBezTo>
                                  <a:pt x="576" y="203"/>
                                  <a:pt x="576" y="201"/>
                                  <a:pt x="577" y="200"/>
                                </a:cubicBezTo>
                                <a:cubicBezTo>
                                  <a:pt x="578" y="198"/>
                                  <a:pt x="579" y="199"/>
                                  <a:pt x="581" y="199"/>
                                </a:cubicBezTo>
                                <a:cubicBezTo>
                                  <a:pt x="581" y="195"/>
                                  <a:pt x="581" y="195"/>
                                  <a:pt x="581" y="195"/>
                                </a:cubicBezTo>
                                <a:cubicBezTo>
                                  <a:pt x="581" y="190"/>
                                  <a:pt x="579" y="188"/>
                                  <a:pt x="579" y="183"/>
                                </a:cubicBezTo>
                                <a:cubicBezTo>
                                  <a:pt x="579" y="181"/>
                                  <a:pt x="580" y="179"/>
                                  <a:pt x="581" y="177"/>
                                </a:cubicBezTo>
                                <a:cubicBezTo>
                                  <a:pt x="582" y="174"/>
                                  <a:pt x="584" y="173"/>
                                  <a:pt x="585" y="170"/>
                                </a:cubicBezTo>
                                <a:cubicBezTo>
                                  <a:pt x="585" y="169"/>
                                  <a:pt x="585" y="167"/>
                                  <a:pt x="587" y="167"/>
                                </a:cubicBezTo>
                                <a:cubicBezTo>
                                  <a:pt x="589" y="167"/>
                                  <a:pt x="590" y="168"/>
                                  <a:pt x="591" y="170"/>
                                </a:cubicBezTo>
                                <a:cubicBezTo>
                                  <a:pt x="592" y="170"/>
                                  <a:pt x="592" y="170"/>
                                  <a:pt x="592" y="170"/>
                                </a:cubicBezTo>
                                <a:cubicBezTo>
                                  <a:pt x="593" y="170"/>
                                  <a:pt x="593" y="170"/>
                                  <a:pt x="593" y="170"/>
                                </a:cubicBezTo>
                                <a:cubicBezTo>
                                  <a:pt x="593" y="168"/>
                                  <a:pt x="592" y="168"/>
                                  <a:pt x="592" y="166"/>
                                </a:cubicBezTo>
                                <a:cubicBezTo>
                                  <a:pt x="592" y="164"/>
                                  <a:pt x="593" y="162"/>
                                  <a:pt x="593" y="160"/>
                                </a:cubicBezTo>
                                <a:cubicBezTo>
                                  <a:pt x="593" y="157"/>
                                  <a:pt x="592" y="156"/>
                                  <a:pt x="591" y="153"/>
                                </a:cubicBezTo>
                                <a:cubicBezTo>
                                  <a:pt x="591" y="152"/>
                                  <a:pt x="589" y="152"/>
                                  <a:pt x="589" y="150"/>
                                </a:cubicBezTo>
                                <a:cubicBezTo>
                                  <a:pt x="589" y="145"/>
                                  <a:pt x="589" y="145"/>
                                  <a:pt x="589" y="145"/>
                                </a:cubicBezTo>
                                <a:cubicBezTo>
                                  <a:pt x="589" y="144"/>
                                  <a:pt x="588" y="144"/>
                                  <a:pt x="588" y="143"/>
                                </a:cubicBezTo>
                                <a:cubicBezTo>
                                  <a:pt x="588" y="142"/>
                                  <a:pt x="589" y="142"/>
                                  <a:pt x="589" y="141"/>
                                </a:cubicBezTo>
                                <a:cubicBezTo>
                                  <a:pt x="590" y="141"/>
                                  <a:pt x="591" y="142"/>
                                  <a:pt x="592" y="141"/>
                                </a:cubicBezTo>
                                <a:cubicBezTo>
                                  <a:pt x="594" y="140"/>
                                  <a:pt x="594" y="138"/>
                                  <a:pt x="594" y="136"/>
                                </a:cubicBezTo>
                                <a:cubicBezTo>
                                  <a:pt x="594" y="132"/>
                                  <a:pt x="594" y="132"/>
                                  <a:pt x="594" y="132"/>
                                </a:cubicBezTo>
                                <a:cubicBezTo>
                                  <a:pt x="594" y="130"/>
                                  <a:pt x="596" y="128"/>
                                  <a:pt x="598" y="126"/>
                                </a:cubicBezTo>
                                <a:cubicBezTo>
                                  <a:pt x="599" y="125"/>
                                  <a:pt x="600" y="124"/>
                                  <a:pt x="601" y="123"/>
                                </a:cubicBezTo>
                                <a:cubicBezTo>
                                  <a:pt x="602" y="122"/>
                                  <a:pt x="601" y="120"/>
                                  <a:pt x="603" y="120"/>
                                </a:cubicBezTo>
                                <a:cubicBezTo>
                                  <a:pt x="604" y="120"/>
                                  <a:pt x="605" y="121"/>
                                  <a:pt x="607" y="121"/>
                                </a:cubicBezTo>
                                <a:cubicBezTo>
                                  <a:pt x="608" y="121"/>
                                  <a:pt x="609" y="119"/>
                                  <a:pt x="610" y="117"/>
                                </a:cubicBezTo>
                                <a:cubicBezTo>
                                  <a:pt x="611" y="115"/>
                                  <a:pt x="613" y="114"/>
                                  <a:pt x="613" y="112"/>
                                </a:cubicBezTo>
                                <a:cubicBezTo>
                                  <a:pt x="613" y="111"/>
                                  <a:pt x="612" y="110"/>
                                  <a:pt x="612" y="109"/>
                                </a:cubicBezTo>
                                <a:cubicBezTo>
                                  <a:pt x="612" y="108"/>
                                  <a:pt x="613" y="107"/>
                                  <a:pt x="613" y="106"/>
                                </a:cubicBezTo>
                                <a:cubicBezTo>
                                  <a:pt x="613" y="105"/>
                                  <a:pt x="613" y="102"/>
                                  <a:pt x="615" y="102"/>
                                </a:cubicBezTo>
                                <a:cubicBezTo>
                                  <a:pt x="623" y="102"/>
                                  <a:pt x="623" y="102"/>
                                  <a:pt x="623" y="102"/>
                                </a:cubicBezTo>
                                <a:cubicBezTo>
                                  <a:pt x="625" y="102"/>
                                  <a:pt x="626" y="99"/>
                                  <a:pt x="628" y="99"/>
                                </a:cubicBezTo>
                                <a:cubicBezTo>
                                  <a:pt x="630" y="99"/>
                                  <a:pt x="631" y="100"/>
                                  <a:pt x="632" y="102"/>
                                </a:cubicBezTo>
                                <a:cubicBezTo>
                                  <a:pt x="632" y="102"/>
                                  <a:pt x="632" y="103"/>
                                  <a:pt x="633" y="103"/>
                                </a:cubicBezTo>
                                <a:cubicBezTo>
                                  <a:pt x="635" y="103"/>
                                  <a:pt x="636" y="102"/>
                                  <a:pt x="637" y="102"/>
                                </a:cubicBezTo>
                                <a:cubicBezTo>
                                  <a:pt x="645" y="101"/>
                                  <a:pt x="649" y="99"/>
                                  <a:pt x="657" y="99"/>
                                </a:cubicBezTo>
                                <a:cubicBezTo>
                                  <a:pt x="661" y="99"/>
                                  <a:pt x="661" y="99"/>
                                  <a:pt x="661" y="99"/>
                                </a:cubicBezTo>
                                <a:cubicBezTo>
                                  <a:pt x="666" y="99"/>
                                  <a:pt x="669" y="97"/>
                                  <a:pt x="674" y="95"/>
                                </a:cubicBezTo>
                                <a:cubicBezTo>
                                  <a:pt x="677" y="93"/>
                                  <a:pt x="680" y="93"/>
                                  <a:pt x="683" y="91"/>
                                </a:cubicBezTo>
                                <a:cubicBezTo>
                                  <a:pt x="687" y="88"/>
                                  <a:pt x="691" y="88"/>
                                  <a:pt x="694" y="85"/>
                                </a:cubicBezTo>
                                <a:cubicBezTo>
                                  <a:pt x="696" y="83"/>
                                  <a:pt x="696" y="82"/>
                                  <a:pt x="698" y="80"/>
                                </a:cubicBezTo>
                                <a:cubicBezTo>
                                  <a:pt x="699" y="79"/>
                                  <a:pt x="700" y="78"/>
                                  <a:pt x="701" y="77"/>
                                </a:cubicBezTo>
                                <a:cubicBezTo>
                                  <a:pt x="702" y="77"/>
                                  <a:pt x="703" y="77"/>
                                  <a:pt x="703" y="76"/>
                                </a:cubicBezTo>
                                <a:cubicBezTo>
                                  <a:pt x="703" y="75"/>
                                  <a:pt x="703" y="75"/>
                                  <a:pt x="703" y="74"/>
                                </a:cubicBezTo>
                                <a:cubicBezTo>
                                  <a:pt x="703" y="70"/>
                                  <a:pt x="709" y="70"/>
                                  <a:pt x="709" y="66"/>
                                </a:cubicBezTo>
                                <a:cubicBezTo>
                                  <a:pt x="709" y="64"/>
                                  <a:pt x="710" y="62"/>
                                  <a:pt x="712" y="60"/>
                                </a:cubicBezTo>
                                <a:cubicBezTo>
                                  <a:pt x="713" y="59"/>
                                  <a:pt x="713" y="57"/>
                                  <a:pt x="714" y="57"/>
                                </a:cubicBezTo>
                                <a:close/>
                                <a:moveTo>
                                  <a:pt x="651" y="249"/>
                                </a:moveTo>
                                <a:cubicBezTo>
                                  <a:pt x="649" y="250"/>
                                  <a:pt x="647" y="250"/>
                                  <a:pt x="647" y="252"/>
                                </a:cubicBezTo>
                                <a:cubicBezTo>
                                  <a:pt x="647" y="254"/>
                                  <a:pt x="649" y="254"/>
                                  <a:pt x="649" y="255"/>
                                </a:cubicBezTo>
                                <a:cubicBezTo>
                                  <a:pt x="649" y="257"/>
                                  <a:pt x="647" y="257"/>
                                  <a:pt x="647" y="258"/>
                                </a:cubicBezTo>
                                <a:cubicBezTo>
                                  <a:pt x="647" y="263"/>
                                  <a:pt x="647" y="263"/>
                                  <a:pt x="647" y="263"/>
                                </a:cubicBezTo>
                                <a:cubicBezTo>
                                  <a:pt x="647" y="263"/>
                                  <a:pt x="647" y="263"/>
                                  <a:pt x="648" y="263"/>
                                </a:cubicBezTo>
                                <a:cubicBezTo>
                                  <a:pt x="649" y="263"/>
                                  <a:pt x="649" y="262"/>
                                  <a:pt x="650" y="261"/>
                                </a:cubicBezTo>
                                <a:cubicBezTo>
                                  <a:pt x="651" y="260"/>
                                  <a:pt x="651" y="260"/>
                                  <a:pt x="652" y="260"/>
                                </a:cubicBezTo>
                                <a:cubicBezTo>
                                  <a:pt x="652" y="258"/>
                                  <a:pt x="652" y="257"/>
                                  <a:pt x="652" y="256"/>
                                </a:cubicBezTo>
                                <a:cubicBezTo>
                                  <a:pt x="653" y="254"/>
                                  <a:pt x="654" y="253"/>
                                  <a:pt x="654" y="251"/>
                                </a:cubicBezTo>
                                <a:cubicBezTo>
                                  <a:pt x="654" y="246"/>
                                  <a:pt x="653" y="248"/>
                                  <a:pt x="651" y="249"/>
                                </a:cubicBezTo>
                                <a:close/>
                                <a:moveTo>
                                  <a:pt x="665" y="243"/>
                                </a:moveTo>
                                <a:cubicBezTo>
                                  <a:pt x="665" y="242"/>
                                  <a:pt x="665" y="241"/>
                                  <a:pt x="664" y="240"/>
                                </a:cubicBezTo>
                                <a:cubicBezTo>
                                  <a:pt x="664" y="239"/>
                                  <a:pt x="664" y="237"/>
                                  <a:pt x="663" y="237"/>
                                </a:cubicBezTo>
                                <a:cubicBezTo>
                                  <a:pt x="660" y="237"/>
                                  <a:pt x="660" y="240"/>
                                  <a:pt x="660" y="242"/>
                                </a:cubicBezTo>
                                <a:cubicBezTo>
                                  <a:pt x="659" y="244"/>
                                  <a:pt x="659" y="245"/>
                                  <a:pt x="659" y="247"/>
                                </a:cubicBezTo>
                                <a:cubicBezTo>
                                  <a:pt x="659" y="257"/>
                                  <a:pt x="659" y="257"/>
                                  <a:pt x="659" y="257"/>
                                </a:cubicBezTo>
                                <a:cubicBezTo>
                                  <a:pt x="659" y="260"/>
                                  <a:pt x="655" y="261"/>
                                  <a:pt x="655" y="264"/>
                                </a:cubicBezTo>
                                <a:cubicBezTo>
                                  <a:pt x="655" y="269"/>
                                  <a:pt x="655" y="269"/>
                                  <a:pt x="655" y="269"/>
                                </a:cubicBezTo>
                                <a:cubicBezTo>
                                  <a:pt x="656" y="270"/>
                                  <a:pt x="656" y="270"/>
                                  <a:pt x="657" y="270"/>
                                </a:cubicBezTo>
                                <a:cubicBezTo>
                                  <a:pt x="658" y="267"/>
                                  <a:pt x="658" y="265"/>
                                  <a:pt x="659" y="262"/>
                                </a:cubicBezTo>
                                <a:cubicBezTo>
                                  <a:pt x="661" y="259"/>
                                  <a:pt x="664" y="258"/>
                                  <a:pt x="664" y="254"/>
                                </a:cubicBezTo>
                                <a:cubicBezTo>
                                  <a:pt x="664" y="253"/>
                                  <a:pt x="662" y="253"/>
                                  <a:pt x="662" y="251"/>
                                </a:cubicBezTo>
                                <a:cubicBezTo>
                                  <a:pt x="662" y="250"/>
                                  <a:pt x="663" y="249"/>
                                  <a:pt x="663" y="248"/>
                                </a:cubicBezTo>
                                <a:cubicBezTo>
                                  <a:pt x="663" y="247"/>
                                  <a:pt x="662" y="246"/>
                                  <a:pt x="663" y="245"/>
                                </a:cubicBezTo>
                                <a:cubicBezTo>
                                  <a:pt x="664" y="244"/>
                                  <a:pt x="665" y="244"/>
                                  <a:pt x="665" y="243"/>
                                </a:cubicBezTo>
                                <a:close/>
                                <a:moveTo>
                                  <a:pt x="744" y="291"/>
                                </a:moveTo>
                                <a:cubicBezTo>
                                  <a:pt x="741" y="291"/>
                                  <a:pt x="740" y="293"/>
                                  <a:pt x="737" y="295"/>
                                </a:cubicBezTo>
                                <a:cubicBezTo>
                                  <a:pt x="735" y="296"/>
                                  <a:pt x="733" y="296"/>
                                  <a:pt x="730" y="296"/>
                                </a:cubicBezTo>
                                <a:cubicBezTo>
                                  <a:pt x="729" y="296"/>
                                  <a:pt x="728" y="296"/>
                                  <a:pt x="726" y="295"/>
                                </a:cubicBezTo>
                                <a:cubicBezTo>
                                  <a:pt x="725" y="295"/>
                                  <a:pt x="725" y="295"/>
                                  <a:pt x="725" y="295"/>
                                </a:cubicBezTo>
                                <a:cubicBezTo>
                                  <a:pt x="725" y="298"/>
                                  <a:pt x="725" y="298"/>
                                  <a:pt x="725" y="298"/>
                                </a:cubicBezTo>
                                <a:cubicBezTo>
                                  <a:pt x="725" y="300"/>
                                  <a:pt x="726" y="302"/>
                                  <a:pt x="727" y="304"/>
                                </a:cubicBezTo>
                                <a:cubicBezTo>
                                  <a:pt x="729" y="303"/>
                                  <a:pt x="730" y="301"/>
                                  <a:pt x="733" y="301"/>
                                </a:cubicBezTo>
                                <a:cubicBezTo>
                                  <a:pt x="735" y="300"/>
                                  <a:pt x="737" y="300"/>
                                  <a:pt x="739" y="300"/>
                                </a:cubicBezTo>
                                <a:cubicBezTo>
                                  <a:pt x="742" y="299"/>
                                  <a:pt x="742" y="297"/>
                                  <a:pt x="744" y="295"/>
                                </a:cubicBezTo>
                                <a:cubicBezTo>
                                  <a:pt x="745" y="293"/>
                                  <a:pt x="746" y="293"/>
                                  <a:pt x="747" y="292"/>
                                </a:cubicBezTo>
                                <a:cubicBezTo>
                                  <a:pt x="747" y="291"/>
                                  <a:pt x="747" y="291"/>
                                  <a:pt x="747" y="291"/>
                                </a:cubicBezTo>
                                <a:cubicBezTo>
                                  <a:pt x="747" y="291"/>
                                  <a:pt x="746" y="291"/>
                                  <a:pt x="746" y="291"/>
                                </a:cubicBezTo>
                                <a:cubicBezTo>
                                  <a:pt x="743" y="292"/>
                                  <a:pt x="743" y="292"/>
                                  <a:pt x="743" y="292"/>
                                </a:cubicBezTo>
                                <a:cubicBezTo>
                                  <a:pt x="744" y="291"/>
                                  <a:pt x="744" y="291"/>
                                  <a:pt x="744" y="291"/>
                                </a:cubicBezTo>
                                <a:close/>
                                <a:moveTo>
                                  <a:pt x="925" y="172"/>
                                </a:moveTo>
                                <a:cubicBezTo>
                                  <a:pt x="929" y="173"/>
                                  <a:pt x="931" y="172"/>
                                  <a:pt x="935" y="172"/>
                                </a:cubicBezTo>
                                <a:cubicBezTo>
                                  <a:pt x="935" y="172"/>
                                  <a:pt x="935" y="171"/>
                                  <a:pt x="935" y="170"/>
                                </a:cubicBezTo>
                                <a:cubicBezTo>
                                  <a:pt x="935" y="169"/>
                                  <a:pt x="935" y="168"/>
                                  <a:pt x="934" y="167"/>
                                </a:cubicBezTo>
                                <a:cubicBezTo>
                                  <a:pt x="933" y="167"/>
                                  <a:pt x="932" y="167"/>
                                  <a:pt x="931" y="167"/>
                                </a:cubicBezTo>
                                <a:cubicBezTo>
                                  <a:pt x="928" y="167"/>
                                  <a:pt x="928" y="171"/>
                                  <a:pt x="925" y="172"/>
                                </a:cubicBezTo>
                                <a:close/>
                                <a:moveTo>
                                  <a:pt x="934" y="176"/>
                                </a:moveTo>
                                <a:cubicBezTo>
                                  <a:pt x="932" y="176"/>
                                  <a:pt x="931" y="176"/>
                                  <a:pt x="929" y="177"/>
                                </a:cubicBezTo>
                                <a:cubicBezTo>
                                  <a:pt x="927" y="177"/>
                                  <a:pt x="925" y="177"/>
                                  <a:pt x="923" y="178"/>
                                </a:cubicBezTo>
                                <a:cubicBezTo>
                                  <a:pt x="925" y="180"/>
                                  <a:pt x="927" y="180"/>
                                  <a:pt x="929" y="181"/>
                                </a:cubicBezTo>
                                <a:cubicBezTo>
                                  <a:pt x="931" y="181"/>
                                  <a:pt x="932" y="183"/>
                                  <a:pt x="933" y="183"/>
                                </a:cubicBezTo>
                                <a:cubicBezTo>
                                  <a:pt x="935" y="183"/>
                                  <a:pt x="935" y="180"/>
                                  <a:pt x="935" y="179"/>
                                </a:cubicBezTo>
                                <a:cubicBezTo>
                                  <a:pt x="935" y="177"/>
                                  <a:pt x="934" y="177"/>
                                  <a:pt x="934" y="176"/>
                                </a:cubicBezTo>
                                <a:close/>
                                <a:moveTo>
                                  <a:pt x="920" y="186"/>
                                </a:moveTo>
                                <a:cubicBezTo>
                                  <a:pt x="919" y="186"/>
                                  <a:pt x="919" y="186"/>
                                  <a:pt x="919" y="186"/>
                                </a:cubicBezTo>
                                <a:cubicBezTo>
                                  <a:pt x="919" y="187"/>
                                  <a:pt x="919" y="187"/>
                                  <a:pt x="919" y="187"/>
                                </a:cubicBezTo>
                                <a:cubicBezTo>
                                  <a:pt x="919" y="190"/>
                                  <a:pt x="923" y="191"/>
                                  <a:pt x="923" y="194"/>
                                </a:cubicBezTo>
                                <a:cubicBezTo>
                                  <a:pt x="923" y="195"/>
                                  <a:pt x="921" y="196"/>
                                  <a:pt x="921" y="198"/>
                                </a:cubicBezTo>
                                <a:cubicBezTo>
                                  <a:pt x="921" y="200"/>
                                  <a:pt x="921" y="202"/>
                                  <a:pt x="923" y="202"/>
                                </a:cubicBezTo>
                                <a:cubicBezTo>
                                  <a:pt x="924" y="202"/>
                                  <a:pt x="924" y="201"/>
                                  <a:pt x="925" y="201"/>
                                </a:cubicBezTo>
                                <a:cubicBezTo>
                                  <a:pt x="926" y="200"/>
                                  <a:pt x="926" y="199"/>
                                  <a:pt x="927" y="197"/>
                                </a:cubicBezTo>
                                <a:cubicBezTo>
                                  <a:pt x="928" y="196"/>
                                  <a:pt x="929" y="195"/>
                                  <a:pt x="929" y="194"/>
                                </a:cubicBezTo>
                                <a:cubicBezTo>
                                  <a:pt x="929" y="193"/>
                                  <a:pt x="927" y="192"/>
                                  <a:pt x="927" y="191"/>
                                </a:cubicBezTo>
                                <a:cubicBezTo>
                                  <a:pt x="927" y="188"/>
                                  <a:pt x="924" y="187"/>
                                  <a:pt x="920" y="186"/>
                                </a:cubicBezTo>
                                <a:close/>
                                <a:moveTo>
                                  <a:pt x="854" y="245"/>
                                </a:moveTo>
                                <a:cubicBezTo>
                                  <a:pt x="854" y="249"/>
                                  <a:pt x="854" y="249"/>
                                  <a:pt x="854" y="249"/>
                                </a:cubicBezTo>
                                <a:cubicBezTo>
                                  <a:pt x="854" y="250"/>
                                  <a:pt x="853" y="250"/>
                                  <a:pt x="853" y="251"/>
                                </a:cubicBezTo>
                                <a:cubicBezTo>
                                  <a:pt x="852" y="254"/>
                                  <a:pt x="852" y="255"/>
                                  <a:pt x="851" y="257"/>
                                </a:cubicBezTo>
                                <a:cubicBezTo>
                                  <a:pt x="853" y="258"/>
                                  <a:pt x="853" y="258"/>
                                  <a:pt x="853" y="258"/>
                                </a:cubicBezTo>
                                <a:cubicBezTo>
                                  <a:pt x="854" y="256"/>
                                  <a:pt x="856" y="256"/>
                                  <a:pt x="857" y="254"/>
                                </a:cubicBezTo>
                                <a:cubicBezTo>
                                  <a:pt x="858" y="253"/>
                                  <a:pt x="857" y="251"/>
                                  <a:pt x="858" y="249"/>
                                </a:cubicBezTo>
                                <a:cubicBezTo>
                                  <a:pt x="860" y="245"/>
                                  <a:pt x="862" y="243"/>
                                  <a:pt x="862" y="239"/>
                                </a:cubicBezTo>
                                <a:cubicBezTo>
                                  <a:pt x="862" y="237"/>
                                  <a:pt x="862" y="235"/>
                                  <a:pt x="860" y="235"/>
                                </a:cubicBezTo>
                                <a:cubicBezTo>
                                  <a:pt x="858" y="235"/>
                                  <a:pt x="854" y="244"/>
                                  <a:pt x="854" y="245"/>
                                </a:cubicBezTo>
                                <a:close/>
                                <a:moveTo>
                                  <a:pt x="811" y="262"/>
                                </a:moveTo>
                                <a:cubicBezTo>
                                  <a:pt x="811" y="263"/>
                                  <a:pt x="811" y="263"/>
                                  <a:pt x="811" y="264"/>
                                </a:cubicBezTo>
                                <a:cubicBezTo>
                                  <a:pt x="811" y="265"/>
                                  <a:pt x="812" y="265"/>
                                  <a:pt x="813" y="266"/>
                                </a:cubicBezTo>
                                <a:cubicBezTo>
                                  <a:pt x="814" y="267"/>
                                  <a:pt x="815" y="268"/>
                                  <a:pt x="817" y="268"/>
                                </a:cubicBezTo>
                                <a:cubicBezTo>
                                  <a:pt x="819" y="268"/>
                                  <a:pt x="819" y="266"/>
                                  <a:pt x="819" y="264"/>
                                </a:cubicBezTo>
                                <a:cubicBezTo>
                                  <a:pt x="819" y="263"/>
                                  <a:pt x="818" y="263"/>
                                  <a:pt x="817" y="263"/>
                                </a:cubicBezTo>
                                <a:cubicBezTo>
                                  <a:pt x="815" y="261"/>
                                  <a:pt x="813" y="262"/>
                                  <a:pt x="811" y="262"/>
                                </a:cubicBezTo>
                                <a:close/>
                                <a:moveTo>
                                  <a:pt x="698" y="320"/>
                                </a:moveTo>
                                <a:cubicBezTo>
                                  <a:pt x="697" y="320"/>
                                  <a:pt x="696" y="320"/>
                                  <a:pt x="695" y="320"/>
                                </a:cubicBezTo>
                                <a:cubicBezTo>
                                  <a:pt x="691" y="320"/>
                                  <a:pt x="691" y="320"/>
                                  <a:pt x="691" y="320"/>
                                </a:cubicBezTo>
                                <a:cubicBezTo>
                                  <a:pt x="690" y="320"/>
                                  <a:pt x="690" y="321"/>
                                  <a:pt x="689" y="321"/>
                                </a:cubicBezTo>
                                <a:cubicBezTo>
                                  <a:pt x="690" y="323"/>
                                  <a:pt x="691" y="323"/>
                                  <a:pt x="692" y="324"/>
                                </a:cubicBezTo>
                                <a:cubicBezTo>
                                  <a:pt x="691" y="325"/>
                                  <a:pt x="690" y="325"/>
                                  <a:pt x="690" y="326"/>
                                </a:cubicBezTo>
                                <a:cubicBezTo>
                                  <a:pt x="690" y="328"/>
                                  <a:pt x="690" y="329"/>
                                  <a:pt x="692" y="329"/>
                                </a:cubicBezTo>
                                <a:cubicBezTo>
                                  <a:pt x="694" y="329"/>
                                  <a:pt x="695" y="327"/>
                                  <a:pt x="698" y="326"/>
                                </a:cubicBezTo>
                                <a:cubicBezTo>
                                  <a:pt x="703" y="324"/>
                                  <a:pt x="708" y="323"/>
                                  <a:pt x="708" y="318"/>
                                </a:cubicBezTo>
                                <a:cubicBezTo>
                                  <a:pt x="704" y="317"/>
                                  <a:pt x="702" y="320"/>
                                  <a:pt x="698" y="320"/>
                                </a:cubicBezTo>
                                <a:close/>
                                <a:moveTo>
                                  <a:pt x="666" y="334"/>
                                </a:moveTo>
                                <a:cubicBezTo>
                                  <a:pt x="665" y="336"/>
                                  <a:pt x="665" y="337"/>
                                  <a:pt x="665" y="339"/>
                                </a:cubicBezTo>
                                <a:cubicBezTo>
                                  <a:pt x="665" y="341"/>
                                  <a:pt x="665" y="341"/>
                                  <a:pt x="665" y="341"/>
                                </a:cubicBezTo>
                                <a:cubicBezTo>
                                  <a:pt x="667" y="341"/>
                                  <a:pt x="667" y="341"/>
                                  <a:pt x="667" y="341"/>
                                </a:cubicBezTo>
                                <a:cubicBezTo>
                                  <a:pt x="668" y="340"/>
                                  <a:pt x="668" y="339"/>
                                  <a:pt x="669" y="338"/>
                                </a:cubicBezTo>
                                <a:cubicBezTo>
                                  <a:pt x="671" y="336"/>
                                  <a:pt x="675" y="336"/>
                                  <a:pt x="675" y="333"/>
                                </a:cubicBezTo>
                                <a:cubicBezTo>
                                  <a:pt x="675" y="332"/>
                                  <a:pt x="673" y="332"/>
                                  <a:pt x="672" y="332"/>
                                </a:cubicBezTo>
                                <a:cubicBezTo>
                                  <a:pt x="670" y="334"/>
                                  <a:pt x="668" y="334"/>
                                  <a:pt x="666" y="334"/>
                                </a:cubicBezTo>
                                <a:close/>
                                <a:moveTo>
                                  <a:pt x="651" y="330"/>
                                </a:moveTo>
                                <a:cubicBezTo>
                                  <a:pt x="649" y="330"/>
                                  <a:pt x="647" y="332"/>
                                  <a:pt x="646" y="334"/>
                                </a:cubicBezTo>
                                <a:cubicBezTo>
                                  <a:pt x="646" y="334"/>
                                  <a:pt x="646" y="335"/>
                                  <a:pt x="647" y="335"/>
                                </a:cubicBezTo>
                                <a:cubicBezTo>
                                  <a:pt x="648" y="335"/>
                                  <a:pt x="648" y="334"/>
                                  <a:pt x="649" y="334"/>
                                </a:cubicBezTo>
                                <a:cubicBezTo>
                                  <a:pt x="649" y="335"/>
                                  <a:pt x="649" y="335"/>
                                  <a:pt x="649" y="335"/>
                                </a:cubicBezTo>
                                <a:cubicBezTo>
                                  <a:pt x="649" y="337"/>
                                  <a:pt x="648" y="338"/>
                                  <a:pt x="647" y="339"/>
                                </a:cubicBezTo>
                                <a:cubicBezTo>
                                  <a:pt x="644" y="344"/>
                                  <a:pt x="642" y="348"/>
                                  <a:pt x="636" y="349"/>
                                </a:cubicBezTo>
                                <a:cubicBezTo>
                                  <a:pt x="635" y="349"/>
                                  <a:pt x="634" y="350"/>
                                  <a:pt x="633" y="351"/>
                                </a:cubicBezTo>
                                <a:cubicBezTo>
                                  <a:pt x="631" y="352"/>
                                  <a:pt x="630" y="351"/>
                                  <a:pt x="628" y="351"/>
                                </a:cubicBezTo>
                                <a:cubicBezTo>
                                  <a:pt x="625" y="352"/>
                                  <a:pt x="624" y="352"/>
                                  <a:pt x="621" y="353"/>
                                </a:cubicBezTo>
                                <a:cubicBezTo>
                                  <a:pt x="620" y="354"/>
                                  <a:pt x="620" y="355"/>
                                  <a:pt x="619" y="355"/>
                                </a:cubicBezTo>
                                <a:cubicBezTo>
                                  <a:pt x="618" y="355"/>
                                  <a:pt x="617" y="355"/>
                                  <a:pt x="616" y="354"/>
                                </a:cubicBezTo>
                                <a:cubicBezTo>
                                  <a:pt x="614" y="354"/>
                                  <a:pt x="612" y="355"/>
                                  <a:pt x="610" y="354"/>
                                </a:cubicBezTo>
                                <a:cubicBezTo>
                                  <a:pt x="609" y="353"/>
                                  <a:pt x="608" y="352"/>
                                  <a:pt x="606" y="352"/>
                                </a:cubicBezTo>
                                <a:cubicBezTo>
                                  <a:pt x="603" y="352"/>
                                  <a:pt x="602" y="354"/>
                                  <a:pt x="598" y="354"/>
                                </a:cubicBezTo>
                                <a:cubicBezTo>
                                  <a:pt x="596" y="355"/>
                                  <a:pt x="594" y="354"/>
                                  <a:pt x="593" y="356"/>
                                </a:cubicBezTo>
                                <a:cubicBezTo>
                                  <a:pt x="592" y="359"/>
                                  <a:pt x="591" y="361"/>
                                  <a:pt x="588" y="361"/>
                                </a:cubicBezTo>
                                <a:cubicBezTo>
                                  <a:pt x="586" y="362"/>
                                  <a:pt x="583" y="363"/>
                                  <a:pt x="583" y="365"/>
                                </a:cubicBezTo>
                                <a:cubicBezTo>
                                  <a:pt x="583" y="367"/>
                                  <a:pt x="584" y="369"/>
                                  <a:pt x="586" y="369"/>
                                </a:cubicBezTo>
                                <a:cubicBezTo>
                                  <a:pt x="589" y="369"/>
                                  <a:pt x="591" y="367"/>
                                  <a:pt x="594" y="367"/>
                                </a:cubicBezTo>
                                <a:cubicBezTo>
                                  <a:pt x="598" y="365"/>
                                  <a:pt x="601" y="365"/>
                                  <a:pt x="605" y="365"/>
                                </a:cubicBezTo>
                                <a:cubicBezTo>
                                  <a:pt x="606" y="365"/>
                                  <a:pt x="607" y="367"/>
                                  <a:pt x="608" y="367"/>
                                </a:cubicBezTo>
                                <a:cubicBezTo>
                                  <a:pt x="609" y="368"/>
                                  <a:pt x="610" y="368"/>
                                  <a:pt x="611" y="368"/>
                                </a:cubicBezTo>
                                <a:cubicBezTo>
                                  <a:pt x="613" y="368"/>
                                  <a:pt x="613" y="365"/>
                                  <a:pt x="614" y="364"/>
                                </a:cubicBezTo>
                                <a:cubicBezTo>
                                  <a:pt x="616" y="361"/>
                                  <a:pt x="619" y="361"/>
                                  <a:pt x="623" y="360"/>
                                </a:cubicBezTo>
                                <a:cubicBezTo>
                                  <a:pt x="625" y="360"/>
                                  <a:pt x="626" y="359"/>
                                  <a:pt x="628" y="358"/>
                                </a:cubicBezTo>
                                <a:cubicBezTo>
                                  <a:pt x="632" y="356"/>
                                  <a:pt x="634" y="355"/>
                                  <a:pt x="638" y="354"/>
                                </a:cubicBezTo>
                                <a:cubicBezTo>
                                  <a:pt x="641" y="353"/>
                                  <a:pt x="642" y="352"/>
                                  <a:pt x="645" y="351"/>
                                </a:cubicBezTo>
                                <a:cubicBezTo>
                                  <a:pt x="646" y="350"/>
                                  <a:pt x="647" y="350"/>
                                  <a:pt x="647" y="349"/>
                                </a:cubicBezTo>
                                <a:cubicBezTo>
                                  <a:pt x="649" y="347"/>
                                  <a:pt x="650" y="346"/>
                                  <a:pt x="650" y="344"/>
                                </a:cubicBezTo>
                                <a:cubicBezTo>
                                  <a:pt x="651" y="342"/>
                                  <a:pt x="650" y="341"/>
                                  <a:pt x="651" y="339"/>
                                </a:cubicBezTo>
                                <a:cubicBezTo>
                                  <a:pt x="652" y="337"/>
                                  <a:pt x="653" y="335"/>
                                  <a:pt x="653" y="333"/>
                                </a:cubicBezTo>
                                <a:cubicBezTo>
                                  <a:pt x="653" y="332"/>
                                  <a:pt x="653" y="332"/>
                                  <a:pt x="653" y="331"/>
                                </a:cubicBezTo>
                                <a:cubicBezTo>
                                  <a:pt x="651" y="330"/>
                                  <a:pt x="651" y="330"/>
                                  <a:pt x="651" y="330"/>
                                </a:cubicBezTo>
                                <a:close/>
                                <a:moveTo>
                                  <a:pt x="653" y="398"/>
                                </a:moveTo>
                                <a:cubicBezTo>
                                  <a:pt x="653" y="399"/>
                                  <a:pt x="653" y="399"/>
                                  <a:pt x="653" y="400"/>
                                </a:cubicBezTo>
                                <a:cubicBezTo>
                                  <a:pt x="653" y="400"/>
                                  <a:pt x="653" y="401"/>
                                  <a:pt x="654" y="401"/>
                                </a:cubicBezTo>
                                <a:cubicBezTo>
                                  <a:pt x="656" y="401"/>
                                  <a:pt x="656" y="399"/>
                                  <a:pt x="658" y="398"/>
                                </a:cubicBezTo>
                                <a:cubicBezTo>
                                  <a:pt x="661" y="396"/>
                                  <a:pt x="664" y="395"/>
                                  <a:pt x="664" y="392"/>
                                </a:cubicBezTo>
                                <a:cubicBezTo>
                                  <a:pt x="664" y="390"/>
                                  <a:pt x="662" y="389"/>
                                  <a:pt x="661" y="389"/>
                                </a:cubicBezTo>
                                <a:cubicBezTo>
                                  <a:pt x="659" y="390"/>
                                  <a:pt x="658" y="391"/>
                                  <a:pt x="657" y="393"/>
                                </a:cubicBezTo>
                                <a:cubicBezTo>
                                  <a:pt x="656" y="394"/>
                                  <a:pt x="657" y="395"/>
                                  <a:pt x="656" y="395"/>
                                </a:cubicBezTo>
                                <a:cubicBezTo>
                                  <a:pt x="655" y="396"/>
                                  <a:pt x="653" y="396"/>
                                  <a:pt x="653" y="398"/>
                                </a:cubicBezTo>
                                <a:close/>
                                <a:moveTo>
                                  <a:pt x="587" y="383"/>
                                </a:moveTo>
                                <a:cubicBezTo>
                                  <a:pt x="582" y="382"/>
                                  <a:pt x="582" y="382"/>
                                  <a:pt x="582" y="382"/>
                                </a:cubicBezTo>
                                <a:cubicBezTo>
                                  <a:pt x="580" y="383"/>
                                  <a:pt x="579" y="386"/>
                                  <a:pt x="576" y="386"/>
                                </a:cubicBezTo>
                                <a:cubicBezTo>
                                  <a:pt x="575" y="386"/>
                                  <a:pt x="575" y="385"/>
                                  <a:pt x="574" y="385"/>
                                </a:cubicBezTo>
                                <a:cubicBezTo>
                                  <a:pt x="572" y="385"/>
                                  <a:pt x="571" y="387"/>
                                  <a:pt x="569" y="389"/>
                                </a:cubicBezTo>
                                <a:cubicBezTo>
                                  <a:pt x="567" y="390"/>
                                  <a:pt x="565" y="392"/>
                                  <a:pt x="565" y="395"/>
                                </a:cubicBezTo>
                                <a:cubicBezTo>
                                  <a:pt x="565" y="397"/>
                                  <a:pt x="567" y="399"/>
                                  <a:pt x="568" y="399"/>
                                </a:cubicBezTo>
                                <a:cubicBezTo>
                                  <a:pt x="572" y="399"/>
                                  <a:pt x="574" y="396"/>
                                  <a:pt x="577" y="396"/>
                                </a:cubicBezTo>
                                <a:cubicBezTo>
                                  <a:pt x="580" y="396"/>
                                  <a:pt x="582" y="397"/>
                                  <a:pt x="584" y="398"/>
                                </a:cubicBezTo>
                                <a:cubicBezTo>
                                  <a:pt x="587" y="397"/>
                                  <a:pt x="587" y="397"/>
                                  <a:pt x="587" y="397"/>
                                </a:cubicBezTo>
                                <a:cubicBezTo>
                                  <a:pt x="589" y="397"/>
                                  <a:pt x="590" y="399"/>
                                  <a:pt x="592" y="399"/>
                                </a:cubicBezTo>
                                <a:cubicBezTo>
                                  <a:pt x="594" y="399"/>
                                  <a:pt x="595" y="397"/>
                                  <a:pt x="597" y="396"/>
                                </a:cubicBezTo>
                                <a:cubicBezTo>
                                  <a:pt x="598" y="396"/>
                                  <a:pt x="599" y="396"/>
                                  <a:pt x="600" y="396"/>
                                </a:cubicBezTo>
                                <a:cubicBezTo>
                                  <a:pt x="603" y="396"/>
                                  <a:pt x="606" y="396"/>
                                  <a:pt x="606" y="393"/>
                                </a:cubicBezTo>
                                <a:cubicBezTo>
                                  <a:pt x="606" y="388"/>
                                  <a:pt x="600" y="386"/>
                                  <a:pt x="595" y="386"/>
                                </a:cubicBezTo>
                                <a:cubicBezTo>
                                  <a:pt x="594" y="386"/>
                                  <a:pt x="594" y="387"/>
                                  <a:pt x="592" y="387"/>
                                </a:cubicBezTo>
                                <a:cubicBezTo>
                                  <a:pt x="590" y="387"/>
                                  <a:pt x="590" y="384"/>
                                  <a:pt x="587" y="383"/>
                                </a:cubicBezTo>
                                <a:close/>
                                <a:moveTo>
                                  <a:pt x="551" y="370"/>
                                </a:moveTo>
                                <a:cubicBezTo>
                                  <a:pt x="547" y="370"/>
                                  <a:pt x="547" y="370"/>
                                  <a:pt x="547" y="370"/>
                                </a:cubicBezTo>
                                <a:cubicBezTo>
                                  <a:pt x="545" y="370"/>
                                  <a:pt x="544" y="371"/>
                                  <a:pt x="543" y="371"/>
                                </a:cubicBezTo>
                                <a:cubicBezTo>
                                  <a:pt x="542" y="371"/>
                                  <a:pt x="541" y="369"/>
                                  <a:pt x="540" y="369"/>
                                </a:cubicBezTo>
                                <a:cubicBezTo>
                                  <a:pt x="538" y="369"/>
                                  <a:pt x="538" y="370"/>
                                  <a:pt x="537" y="371"/>
                                </a:cubicBezTo>
                                <a:cubicBezTo>
                                  <a:pt x="536" y="372"/>
                                  <a:pt x="535" y="373"/>
                                  <a:pt x="534" y="374"/>
                                </a:cubicBezTo>
                                <a:cubicBezTo>
                                  <a:pt x="535" y="375"/>
                                  <a:pt x="536" y="375"/>
                                  <a:pt x="538" y="375"/>
                                </a:cubicBezTo>
                                <a:cubicBezTo>
                                  <a:pt x="539" y="376"/>
                                  <a:pt x="541" y="377"/>
                                  <a:pt x="543" y="377"/>
                                </a:cubicBezTo>
                                <a:cubicBezTo>
                                  <a:pt x="542" y="379"/>
                                  <a:pt x="541" y="379"/>
                                  <a:pt x="539" y="381"/>
                                </a:cubicBezTo>
                                <a:cubicBezTo>
                                  <a:pt x="538" y="382"/>
                                  <a:pt x="537" y="383"/>
                                  <a:pt x="535" y="384"/>
                                </a:cubicBezTo>
                                <a:cubicBezTo>
                                  <a:pt x="534" y="381"/>
                                  <a:pt x="532" y="379"/>
                                  <a:pt x="529" y="379"/>
                                </a:cubicBezTo>
                                <a:cubicBezTo>
                                  <a:pt x="525" y="379"/>
                                  <a:pt x="523" y="381"/>
                                  <a:pt x="519" y="383"/>
                                </a:cubicBezTo>
                                <a:cubicBezTo>
                                  <a:pt x="515" y="385"/>
                                  <a:pt x="511" y="388"/>
                                  <a:pt x="511" y="392"/>
                                </a:cubicBezTo>
                                <a:cubicBezTo>
                                  <a:pt x="511" y="394"/>
                                  <a:pt x="511" y="395"/>
                                  <a:pt x="512" y="396"/>
                                </a:cubicBezTo>
                                <a:cubicBezTo>
                                  <a:pt x="513" y="396"/>
                                  <a:pt x="514" y="395"/>
                                  <a:pt x="515" y="394"/>
                                </a:cubicBezTo>
                                <a:cubicBezTo>
                                  <a:pt x="519" y="393"/>
                                  <a:pt x="522" y="393"/>
                                  <a:pt x="525" y="390"/>
                                </a:cubicBezTo>
                                <a:cubicBezTo>
                                  <a:pt x="528" y="389"/>
                                  <a:pt x="530" y="385"/>
                                  <a:pt x="533" y="385"/>
                                </a:cubicBezTo>
                                <a:cubicBezTo>
                                  <a:pt x="536" y="385"/>
                                  <a:pt x="537" y="387"/>
                                  <a:pt x="539" y="387"/>
                                </a:cubicBezTo>
                                <a:cubicBezTo>
                                  <a:pt x="541" y="387"/>
                                  <a:pt x="542" y="385"/>
                                  <a:pt x="544" y="383"/>
                                </a:cubicBezTo>
                                <a:cubicBezTo>
                                  <a:pt x="546" y="381"/>
                                  <a:pt x="548" y="380"/>
                                  <a:pt x="549" y="377"/>
                                </a:cubicBezTo>
                                <a:cubicBezTo>
                                  <a:pt x="550" y="378"/>
                                  <a:pt x="550" y="379"/>
                                  <a:pt x="551" y="379"/>
                                </a:cubicBezTo>
                                <a:cubicBezTo>
                                  <a:pt x="553" y="379"/>
                                  <a:pt x="556" y="378"/>
                                  <a:pt x="556" y="376"/>
                                </a:cubicBezTo>
                                <a:cubicBezTo>
                                  <a:pt x="556" y="376"/>
                                  <a:pt x="556" y="376"/>
                                  <a:pt x="555" y="375"/>
                                </a:cubicBezTo>
                                <a:cubicBezTo>
                                  <a:pt x="557" y="375"/>
                                  <a:pt x="558" y="375"/>
                                  <a:pt x="560" y="375"/>
                                </a:cubicBezTo>
                                <a:cubicBezTo>
                                  <a:pt x="561" y="374"/>
                                  <a:pt x="562" y="374"/>
                                  <a:pt x="562" y="373"/>
                                </a:cubicBezTo>
                                <a:cubicBezTo>
                                  <a:pt x="562" y="372"/>
                                  <a:pt x="560" y="372"/>
                                  <a:pt x="560" y="371"/>
                                </a:cubicBezTo>
                                <a:cubicBezTo>
                                  <a:pt x="559" y="370"/>
                                  <a:pt x="559" y="369"/>
                                  <a:pt x="558" y="368"/>
                                </a:cubicBezTo>
                                <a:cubicBezTo>
                                  <a:pt x="555" y="368"/>
                                  <a:pt x="554" y="370"/>
                                  <a:pt x="551" y="370"/>
                                </a:cubicBezTo>
                                <a:close/>
                                <a:moveTo>
                                  <a:pt x="507" y="380"/>
                                </a:moveTo>
                                <a:cubicBezTo>
                                  <a:pt x="503" y="380"/>
                                  <a:pt x="500" y="381"/>
                                  <a:pt x="497" y="382"/>
                                </a:cubicBezTo>
                                <a:cubicBezTo>
                                  <a:pt x="495" y="383"/>
                                  <a:pt x="493" y="384"/>
                                  <a:pt x="493" y="385"/>
                                </a:cubicBezTo>
                                <a:cubicBezTo>
                                  <a:pt x="493" y="390"/>
                                  <a:pt x="493" y="390"/>
                                  <a:pt x="493" y="390"/>
                                </a:cubicBezTo>
                                <a:cubicBezTo>
                                  <a:pt x="493" y="394"/>
                                  <a:pt x="488" y="394"/>
                                  <a:pt x="488" y="398"/>
                                </a:cubicBezTo>
                                <a:cubicBezTo>
                                  <a:pt x="489" y="398"/>
                                  <a:pt x="489" y="398"/>
                                  <a:pt x="490" y="398"/>
                                </a:cubicBezTo>
                                <a:cubicBezTo>
                                  <a:pt x="491" y="398"/>
                                  <a:pt x="492" y="398"/>
                                  <a:pt x="493" y="398"/>
                                </a:cubicBezTo>
                                <a:cubicBezTo>
                                  <a:pt x="494" y="398"/>
                                  <a:pt x="495" y="399"/>
                                  <a:pt x="496" y="399"/>
                                </a:cubicBezTo>
                                <a:cubicBezTo>
                                  <a:pt x="500" y="399"/>
                                  <a:pt x="502" y="396"/>
                                  <a:pt x="504" y="393"/>
                                </a:cubicBezTo>
                                <a:cubicBezTo>
                                  <a:pt x="505" y="389"/>
                                  <a:pt x="507" y="387"/>
                                  <a:pt x="507" y="382"/>
                                </a:cubicBezTo>
                                <a:cubicBezTo>
                                  <a:pt x="507" y="382"/>
                                  <a:pt x="507" y="381"/>
                                  <a:pt x="507" y="380"/>
                                </a:cubicBezTo>
                                <a:close/>
                                <a:moveTo>
                                  <a:pt x="461" y="389"/>
                                </a:moveTo>
                                <a:cubicBezTo>
                                  <a:pt x="466" y="389"/>
                                  <a:pt x="469" y="388"/>
                                  <a:pt x="472" y="385"/>
                                </a:cubicBezTo>
                                <a:cubicBezTo>
                                  <a:pt x="474" y="384"/>
                                  <a:pt x="476" y="385"/>
                                  <a:pt x="478" y="386"/>
                                </a:cubicBezTo>
                                <a:cubicBezTo>
                                  <a:pt x="480" y="386"/>
                                  <a:pt x="482" y="387"/>
                                  <a:pt x="482" y="388"/>
                                </a:cubicBezTo>
                                <a:cubicBezTo>
                                  <a:pt x="482" y="390"/>
                                  <a:pt x="481" y="391"/>
                                  <a:pt x="480" y="392"/>
                                </a:cubicBezTo>
                                <a:cubicBezTo>
                                  <a:pt x="478" y="393"/>
                                  <a:pt x="476" y="393"/>
                                  <a:pt x="476" y="394"/>
                                </a:cubicBezTo>
                                <a:cubicBezTo>
                                  <a:pt x="474" y="397"/>
                                  <a:pt x="473" y="398"/>
                                  <a:pt x="471" y="401"/>
                                </a:cubicBezTo>
                                <a:cubicBezTo>
                                  <a:pt x="468" y="400"/>
                                  <a:pt x="467" y="397"/>
                                  <a:pt x="465" y="395"/>
                                </a:cubicBezTo>
                                <a:cubicBezTo>
                                  <a:pt x="463" y="393"/>
                                  <a:pt x="460" y="394"/>
                                  <a:pt x="458" y="392"/>
                                </a:cubicBezTo>
                                <a:cubicBezTo>
                                  <a:pt x="458" y="391"/>
                                  <a:pt x="457" y="391"/>
                                  <a:pt x="457" y="390"/>
                                </a:cubicBezTo>
                                <a:cubicBezTo>
                                  <a:pt x="457" y="390"/>
                                  <a:pt x="457" y="389"/>
                                  <a:pt x="457" y="389"/>
                                </a:cubicBezTo>
                                <a:cubicBezTo>
                                  <a:pt x="459" y="389"/>
                                  <a:pt x="459" y="389"/>
                                  <a:pt x="459" y="389"/>
                                </a:cubicBezTo>
                                <a:cubicBezTo>
                                  <a:pt x="460" y="389"/>
                                  <a:pt x="461" y="389"/>
                                  <a:pt x="461" y="389"/>
                                </a:cubicBezTo>
                                <a:close/>
                                <a:moveTo>
                                  <a:pt x="444" y="361"/>
                                </a:moveTo>
                                <a:cubicBezTo>
                                  <a:pt x="446" y="361"/>
                                  <a:pt x="448" y="361"/>
                                  <a:pt x="448" y="362"/>
                                </a:cubicBezTo>
                                <a:cubicBezTo>
                                  <a:pt x="448" y="365"/>
                                  <a:pt x="445" y="365"/>
                                  <a:pt x="442" y="366"/>
                                </a:cubicBezTo>
                                <a:cubicBezTo>
                                  <a:pt x="441" y="366"/>
                                  <a:pt x="440" y="367"/>
                                  <a:pt x="438" y="368"/>
                                </a:cubicBezTo>
                                <a:cubicBezTo>
                                  <a:pt x="433" y="369"/>
                                  <a:pt x="430" y="372"/>
                                  <a:pt x="425" y="372"/>
                                </a:cubicBezTo>
                                <a:cubicBezTo>
                                  <a:pt x="424" y="372"/>
                                  <a:pt x="422" y="372"/>
                                  <a:pt x="422" y="370"/>
                                </a:cubicBezTo>
                                <a:cubicBezTo>
                                  <a:pt x="422" y="366"/>
                                  <a:pt x="428" y="365"/>
                                  <a:pt x="432" y="365"/>
                                </a:cubicBezTo>
                                <a:cubicBezTo>
                                  <a:pt x="435" y="365"/>
                                  <a:pt x="437" y="364"/>
                                  <a:pt x="440" y="363"/>
                                </a:cubicBezTo>
                                <a:cubicBezTo>
                                  <a:pt x="442" y="362"/>
                                  <a:pt x="443" y="361"/>
                                  <a:pt x="444" y="361"/>
                                </a:cubicBezTo>
                                <a:close/>
                                <a:moveTo>
                                  <a:pt x="500" y="265"/>
                                </a:moveTo>
                                <a:cubicBezTo>
                                  <a:pt x="500" y="268"/>
                                  <a:pt x="502" y="269"/>
                                  <a:pt x="502" y="271"/>
                                </a:cubicBezTo>
                                <a:cubicBezTo>
                                  <a:pt x="502" y="275"/>
                                  <a:pt x="502" y="275"/>
                                  <a:pt x="502" y="275"/>
                                </a:cubicBezTo>
                                <a:cubicBezTo>
                                  <a:pt x="502" y="275"/>
                                  <a:pt x="502" y="275"/>
                                  <a:pt x="502" y="276"/>
                                </a:cubicBezTo>
                                <a:cubicBezTo>
                                  <a:pt x="504" y="275"/>
                                  <a:pt x="505" y="274"/>
                                  <a:pt x="506" y="274"/>
                                </a:cubicBezTo>
                                <a:cubicBezTo>
                                  <a:pt x="507" y="273"/>
                                  <a:pt x="508" y="272"/>
                                  <a:pt x="508" y="271"/>
                                </a:cubicBezTo>
                                <a:cubicBezTo>
                                  <a:pt x="508" y="270"/>
                                  <a:pt x="508" y="270"/>
                                  <a:pt x="508" y="269"/>
                                </a:cubicBezTo>
                                <a:cubicBezTo>
                                  <a:pt x="508" y="265"/>
                                  <a:pt x="508" y="265"/>
                                  <a:pt x="508" y="265"/>
                                </a:cubicBezTo>
                                <a:cubicBezTo>
                                  <a:pt x="508" y="264"/>
                                  <a:pt x="508" y="264"/>
                                  <a:pt x="508" y="264"/>
                                </a:cubicBezTo>
                                <a:cubicBezTo>
                                  <a:pt x="508" y="260"/>
                                  <a:pt x="508" y="260"/>
                                  <a:pt x="508" y="260"/>
                                </a:cubicBezTo>
                                <a:cubicBezTo>
                                  <a:pt x="508" y="258"/>
                                  <a:pt x="508" y="254"/>
                                  <a:pt x="506" y="255"/>
                                </a:cubicBezTo>
                                <a:cubicBezTo>
                                  <a:pt x="506" y="255"/>
                                  <a:pt x="506" y="255"/>
                                  <a:pt x="506" y="255"/>
                                </a:cubicBezTo>
                                <a:cubicBezTo>
                                  <a:pt x="505" y="256"/>
                                  <a:pt x="505" y="256"/>
                                  <a:pt x="505" y="257"/>
                                </a:cubicBezTo>
                                <a:cubicBezTo>
                                  <a:pt x="503" y="260"/>
                                  <a:pt x="500" y="262"/>
                                  <a:pt x="500" y="265"/>
                                </a:cubicBezTo>
                                <a:close/>
                                <a:moveTo>
                                  <a:pt x="702" y="336"/>
                                </a:moveTo>
                                <a:cubicBezTo>
                                  <a:pt x="703" y="341"/>
                                  <a:pt x="703" y="341"/>
                                  <a:pt x="703" y="341"/>
                                </a:cubicBezTo>
                                <a:cubicBezTo>
                                  <a:pt x="706" y="341"/>
                                  <a:pt x="706" y="341"/>
                                  <a:pt x="706" y="341"/>
                                </a:cubicBezTo>
                                <a:cubicBezTo>
                                  <a:pt x="709" y="341"/>
                                  <a:pt x="709" y="338"/>
                                  <a:pt x="712" y="337"/>
                                </a:cubicBezTo>
                                <a:cubicBezTo>
                                  <a:pt x="712" y="338"/>
                                  <a:pt x="713" y="339"/>
                                  <a:pt x="713" y="340"/>
                                </a:cubicBezTo>
                                <a:cubicBezTo>
                                  <a:pt x="713" y="343"/>
                                  <a:pt x="711" y="344"/>
                                  <a:pt x="711" y="347"/>
                                </a:cubicBezTo>
                                <a:cubicBezTo>
                                  <a:pt x="711" y="347"/>
                                  <a:pt x="712" y="348"/>
                                  <a:pt x="712" y="348"/>
                                </a:cubicBezTo>
                                <a:cubicBezTo>
                                  <a:pt x="712" y="348"/>
                                  <a:pt x="712" y="348"/>
                                  <a:pt x="712" y="348"/>
                                </a:cubicBezTo>
                                <a:cubicBezTo>
                                  <a:pt x="711" y="349"/>
                                  <a:pt x="710" y="350"/>
                                  <a:pt x="709" y="351"/>
                                </a:cubicBezTo>
                                <a:cubicBezTo>
                                  <a:pt x="705" y="359"/>
                                  <a:pt x="702" y="363"/>
                                  <a:pt x="697" y="369"/>
                                </a:cubicBezTo>
                                <a:cubicBezTo>
                                  <a:pt x="696" y="371"/>
                                  <a:pt x="695" y="372"/>
                                  <a:pt x="693" y="372"/>
                                </a:cubicBezTo>
                                <a:cubicBezTo>
                                  <a:pt x="692" y="373"/>
                                  <a:pt x="691" y="372"/>
                                  <a:pt x="689" y="373"/>
                                </a:cubicBezTo>
                                <a:cubicBezTo>
                                  <a:pt x="687" y="373"/>
                                  <a:pt x="686" y="374"/>
                                  <a:pt x="684" y="375"/>
                                </a:cubicBezTo>
                                <a:cubicBezTo>
                                  <a:pt x="680" y="376"/>
                                  <a:pt x="678" y="377"/>
                                  <a:pt x="675" y="380"/>
                                </a:cubicBezTo>
                                <a:cubicBezTo>
                                  <a:pt x="674" y="382"/>
                                  <a:pt x="674" y="384"/>
                                  <a:pt x="671" y="384"/>
                                </a:cubicBezTo>
                                <a:cubicBezTo>
                                  <a:pt x="670" y="384"/>
                                  <a:pt x="670" y="384"/>
                                  <a:pt x="670" y="384"/>
                                </a:cubicBezTo>
                                <a:cubicBezTo>
                                  <a:pt x="670" y="382"/>
                                  <a:pt x="670" y="382"/>
                                  <a:pt x="670" y="382"/>
                                </a:cubicBezTo>
                                <a:cubicBezTo>
                                  <a:pt x="670" y="380"/>
                                  <a:pt x="674" y="379"/>
                                  <a:pt x="674" y="377"/>
                                </a:cubicBezTo>
                                <a:cubicBezTo>
                                  <a:pt x="674" y="376"/>
                                  <a:pt x="672" y="375"/>
                                  <a:pt x="670" y="375"/>
                                </a:cubicBezTo>
                                <a:cubicBezTo>
                                  <a:pt x="670" y="374"/>
                                  <a:pt x="670" y="373"/>
                                  <a:pt x="670" y="372"/>
                                </a:cubicBezTo>
                                <a:cubicBezTo>
                                  <a:pt x="670" y="368"/>
                                  <a:pt x="670" y="365"/>
                                  <a:pt x="672" y="362"/>
                                </a:cubicBezTo>
                                <a:cubicBezTo>
                                  <a:pt x="673" y="361"/>
                                  <a:pt x="674" y="361"/>
                                  <a:pt x="674" y="360"/>
                                </a:cubicBezTo>
                                <a:cubicBezTo>
                                  <a:pt x="679" y="356"/>
                                  <a:pt x="681" y="354"/>
                                  <a:pt x="686" y="351"/>
                                </a:cubicBezTo>
                                <a:cubicBezTo>
                                  <a:pt x="692" y="348"/>
                                  <a:pt x="694" y="346"/>
                                  <a:pt x="699" y="341"/>
                                </a:cubicBezTo>
                                <a:cubicBezTo>
                                  <a:pt x="701" y="340"/>
                                  <a:pt x="701" y="338"/>
                                  <a:pt x="702" y="336"/>
                                </a:cubicBezTo>
                                <a:cubicBezTo>
                                  <a:pt x="702" y="336"/>
                                  <a:pt x="702" y="336"/>
                                  <a:pt x="702" y="336"/>
                                </a:cubicBezTo>
                                <a:close/>
                                <a:moveTo>
                                  <a:pt x="1081" y="10"/>
                                </a:moveTo>
                                <a:cubicBezTo>
                                  <a:pt x="1078" y="110"/>
                                  <a:pt x="1078" y="110"/>
                                  <a:pt x="1078" y="110"/>
                                </a:cubicBezTo>
                                <a:cubicBezTo>
                                  <a:pt x="1078" y="111"/>
                                  <a:pt x="1078" y="111"/>
                                  <a:pt x="1078" y="112"/>
                                </a:cubicBezTo>
                                <a:cubicBezTo>
                                  <a:pt x="1078" y="114"/>
                                  <a:pt x="1076" y="114"/>
                                  <a:pt x="1075" y="116"/>
                                </a:cubicBezTo>
                                <a:cubicBezTo>
                                  <a:pt x="1073" y="118"/>
                                  <a:pt x="1072" y="120"/>
                                  <a:pt x="1072" y="123"/>
                                </a:cubicBezTo>
                                <a:cubicBezTo>
                                  <a:pt x="1072" y="128"/>
                                  <a:pt x="1075" y="131"/>
                                  <a:pt x="1077" y="135"/>
                                </a:cubicBezTo>
                                <a:cubicBezTo>
                                  <a:pt x="1077" y="190"/>
                                  <a:pt x="1077" y="190"/>
                                  <a:pt x="1077" y="190"/>
                                </a:cubicBezTo>
                                <a:cubicBezTo>
                                  <a:pt x="1077" y="190"/>
                                  <a:pt x="1077" y="190"/>
                                  <a:pt x="1077" y="190"/>
                                </a:cubicBezTo>
                                <a:cubicBezTo>
                                  <a:pt x="1076" y="190"/>
                                  <a:pt x="1075" y="191"/>
                                  <a:pt x="1073" y="191"/>
                                </a:cubicBezTo>
                                <a:cubicBezTo>
                                  <a:pt x="1072" y="192"/>
                                  <a:pt x="1072" y="192"/>
                                  <a:pt x="1071" y="192"/>
                                </a:cubicBezTo>
                                <a:cubicBezTo>
                                  <a:pt x="1068" y="192"/>
                                  <a:pt x="1068" y="190"/>
                                  <a:pt x="1066" y="188"/>
                                </a:cubicBezTo>
                                <a:cubicBezTo>
                                  <a:pt x="1062" y="185"/>
                                  <a:pt x="1061" y="182"/>
                                  <a:pt x="1056" y="180"/>
                                </a:cubicBezTo>
                                <a:cubicBezTo>
                                  <a:pt x="1055" y="179"/>
                                  <a:pt x="1054" y="178"/>
                                  <a:pt x="1052" y="178"/>
                                </a:cubicBezTo>
                                <a:cubicBezTo>
                                  <a:pt x="1050" y="178"/>
                                  <a:pt x="1049" y="180"/>
                                  <a:pt x="1047" y="180"/>
                                </a:cubicBezTo>
                                <a:cubicBezTo>
                                  <a:pt x="1045" y="181"/>
                                  <a:pt x="1044" y="180"/>
                                  <a:pt x="1042" y="181"/>
                                </a:cubicBezTo>
                                <a:cubicBezTo>
                                  <a:pt x="1040" y="182"/>
                                  <a:pt x="1039" y="183"/>
                                  <a:pt x="1037" y="185"/>
                                </a:cubicBezTo>
                                <a:cubicBezTo>
                                  <a:pt x="1033" y="189"/>
                                  <a:pt x="1032" y="193"/>
                                  <a:pt x="1032" y="187"/>
                                </a:cubicBezTo>
                                <a:cubicBezTo>
                                  <a:pt x="1032" y="186"/>
                                  <a:pt x="1031" y="185"/>
                                  <a:pt x="1031" y="183"/>
                                </a:cubicBezTo>
                                <a:cubicBezTo>
                                  <a:pt x="1031" y="179"/>
                                  <a:pt x="1031" y="179"/>
                                  <a:pt x="1031" y="179"/>
                                </a:cubicBezTo>
                                <a:cubicBezTo>
                                  <a:pt x="1031" y="177"/>
                                  <a:pt x="1033" y="176"/>
                                  <a:pt x="1033" y="174"/>
                                </a:cubicBezTo>
                                <a:cubicBezTo>
                                  <a:pt x="1033" y="172"/>
                                  <a:pt x="1031" y="171"/>
                                  <a:pt x="1031" y="169"/>
                                </a:cubicBezTo>
                                <a:cubicBezTo>
                                  <a:pt x="1030" y="168"/>
                                  <a:pt x="1030" y="167"/>
                                  <a:pt x="1030" y="165"/>
                                </a:cubicBezTo>
                                <a:cubicBezTo>
                                  <a:pt x="1030" y="161"/>
                                  <a:pt x="1028" y="160"/>
                                  <a:pt x="1027" y="156"/>
                                </a:cubicBezTo>
                                <a:cubicBezTo>
                                  <a:pt x="1026" y="152"/>
                                  <a:pt x="1027" y="150"/>
                                  <a:pt x="1025" y="147"/>
                                </a:cubicBezTo>
                                <a:cubicBezTo>
                                  <a:pt x="1024" y="145"/>
                                  <a:pt x="1023" y="143"/>
                                  <a:pt x="1021" y="142"/>
                                </a:cubicBezTo>
                                <a:cubicBezTo>
                                  <a:pt x="1020" y="142"/>
                                  <a:pt x="1018" y="142"/>
                                  <a:pt x="1018" y="140"/>
                                </a:cubicBezTo>
                                <a:cubicBezTo>
                                  <a:pt x="1017" y="137"/>
                                  <a:pt x="1017" y="134"/>
                                  <a:pt x="1015" y="131"/>
                                </a:cubicBezTo>
                                <a:cubicBezTo>
                                  <a:pt x="1011" y="125"/>
                                  <a:pt x="1006" y="123"/>
                                  <a:pt x="998" y="122"/>
                                </a:cubicBezTo>
                                <a:cubicBezTo>
                                  <a:pt x="992" y="121"/>
                                  <a:pt x="989" y="120"/>
                                  <a:pt x="983" y="119"/>
                                </a:cubicBezTo>
                                <a:cubicBezTo>
                                  <a:pt x="982" y="119"/>
                                  <a:pt x="981" y="118"/>
                                  <a:pt x="980" y="118"/>
                                </a:cubicBezTo>
                                <a:cubicBezTo>
                                  <a:pt x="979" y="118"/>
                                  <a:pt x="978" y="119"/>
                                  <a:pt x="978" y="119"/>
                                </a:cubicBezTo>
                                <a:cubicBezTo>
                                  <a:pt x="977" y="120"/>
                                  <a:pt x="976" y="121"/>
                                  <a:pt x="975" y="122"/>
                                </a:cubicBezTo>
                                <a:cubicBezTo>
                                  <a:pt x="974" y="123"/>
                                  <a:pt x="974" y="124"/>
                                  <a:pt x="973" y="124"/>
                                </a:cubicBezTo>
                                <a:cubicBezTo>
                                  <a:pt x="972" y="124"/>
                                  <a:pt x="971" y="122"/>
                                  <a:pt x="969" y="121"/>
                                </a:cubicBezTo>
                                <a:cubicBezTo>
                                  <a:pt x="967" y="120"/>
                                  <a:pt x="966" y="120"/>
                                  <a:pt x="963" y="119"/>
                                </a:cubicBezTo>
                                <a:cubicBezTo>
                                  <a:pt x="962" y="118"/>
                                  <a:pt x="961" y="118"/>
                                  <a:pt x="959" y="118"/>
                                </a:cubicBezTo>
                                <a:cubicBezTo>
                                  <a:pt x="956" y="118"/>
                                  <a:pt x="954" y="120"/>
                                  <a:pt x="952" y="122"/>
                                </a:cubicBezTo>
                                <a:cubicBezTo>
                                  <a:pt x="950" y="124"/>
                                  <a:pt x="949" y="126"/>
                                  <a:pt x="946" y="126"/>
                                </a:cubicBezTo>
                                <a:cubicBezTo>
                                  <a:pt x="944" y="126"/>
                                  <a:pt x="943" y="124"/>
                                  <a:pt x="941" y="124"/>
                                </a:cubicBezTo>
                                <a:cubicBezTo>
                                  <a:pt x="939" y="123"/>
                                  <a:pt x="937" y="124"/>
                                  <a:pt x="935" y="122"/>
                                </a:cubicBezTo>
                                <a:cubicBezTo>
                                  <a:pt x="934" y="121"/>
                                  <a:pt x="935" y="119"/>
                                  <a:pt x="934" y="117"/>
                                </a:cubicBezTo>
                                <a:cubicBezTo>
                                  <a:pt x="932" y="120"/>
                                  <a:pt x="931" y="122"/>
                                  <a:pt x="928" y="122"/>
                                </a:cubicBezTo>
                                <a:cubicBezTo>
                                  <a:pt x="926" y="122"/>
                                  <a:pt x="925" y="119"/>
                                  <a:pt x="924" y="117"/>
                                </a:cubicBezTo>
                                <a:cubicBezTo>
                                  <a:pt x="924" y="117"/>
                                  <a:pt x="923" y="116"/>
                                  <a:pt x="922" y="116"/>
                                </a:cubicBezTo>
                                <a:cubicBezTo>
                                  <a:pt x="919" y="116"/>
                                  <a:pt x="918" y="120"/>
                                  <a:pt x="915" y="120"/>
                                </a:cubicBezTo>
                                <a:cubicBezTo>
                                  <a:pt x="913" y="120"/>
                                  <a:pt x="913" y="118"/>
                                  <a:pt x="913" y="116"/>
                                </a:cubicBezTo>
                                <a:cubicBezTo>
                                  <a:pt x="913" y="112"/>
                                  <a:pt x="914" y="110"/>
                                  <a:pt x="914" y="105"/>
                                </a:cubicBezTo>
                                <a:cubicBezTo>
                                  <a:pt x="914" y="105"/>
                                  <a:pt x="914" y="104"/>
                                  <a:pt x="914" y="103"/>
                                </a:cubicBezTo>
                                <a:cubicBezTo>
                                  <a:pt x="912" y="107"/>
                                  <a:pt x="912" y="110"/>
                                  <a:pt x="910" y="114"/>
                                </a:cubicBezTo>
                                <a:cubicBezTo>
                                  <a:pt x="908" y="117"/>
                                  <a:pt x="908" y="119"/>
                                  <a:pt x="907" y="122"/>
                                </a:cubicBezTo>
                                <a:cubicBezTo>
                                  <a:pt x="906" y="123"/>
                                  <a:pt x="904" y="124"/>
                                  <a:pt x="904" y="126"/>
                                </a:cubicBezTo>
                                <a:cubicBezTo>
                                  <a:pt x="904" y="127"/>
                                  <a:pt x="905" y="128"/>
                                  <a:pt x="906" y="130"/>
                                </a:cubicBezTo>
                                <a:cubicBezTo>
                                  <a:pt x="906" y="131"/>
                                  <a:pt x="907" y="131"/>
                                  <a:pt x="907" y="132"/>
                                </a:cubicBezTo>
                                <a:cubicBezTo>
                                  <a:pt x="907" y="133"/>
                                  <a:pt x="906" y="133"/>
                                  <a:pt x="905" y="134"/>
                                </a:cubicBezTo>
                                <a:cubicBezTo>
                                  <a:pt x="904" y="135"/>
                                  <a:pt x="903" y="135"/>
                                  <a:pt x="902" y="136"/>
                                </a:cubicBezTo>
                                <a:cubicBezTo>
                                  <a:pt x="901" y="137"/>
                                  <a:pt x="900" y="137"/>
                                  <a:pt x="899" y="138"/>
                                </a:cubicBezTo>
                                <a:cubicBezTo>
                                  <a:pt x="898" y="139"/>
                                  <a:pt x="898" y="141"/>
                                  <a:pt x="896" y="141"/>
                                </a:cubicBezTo>
                                <a:cubicBezTo>
                                  <a:pt x="895" y="141"/>
                                  <a:pt x="895" y="138"/>
                                  <a:pt x="894" y="137"/>
                                </a:cubicBezTo>
                                <a:cubicBezTo>
                                  <a:pt x="893" y="135"/>
                                  <a:pt x="890" y="134"/>
                                  <a:pt x="890" y="132"/>
                                </a:cubicBezTo>
                                <a:cubicBezTo>
                                  <a:pt x="890" y="130"/>
                                  <a:pt x="892" y="131"/>
                                  <a:pt x="894" y="131"/>
                                </a:cubicBezTo>
                                <a:cubicBezTo>
                                  <a:pt x="894" y="127"/>
                                  <a:pt x="894" y="125"/>
                                  <a:pt x="894" y="122"/>
                                </a:cubicBezTo>
                                <a:cubicBezTo>
                                  <a:pt x="894" y="120"/>
                                  <a:pt x="892" y="119"/>
                                  <a:pt x="890" y="119"/>
                                </a:cubicBezTo>
                                <a:cubicBezTo>
                                  <a:pt x="888" y="118"/>
                                  <a:pt x="888" y="115"/>
                                  <a:pt x="885" y="114"/>
                                </a:cubicBezTo>
                                <a:cubicBezTo>
                                  <a:pt x="883" y="113"/>
                                  <a:pt x="882" y="114"/>
                                  <a:pt x="880" y="113"/>
                                </a:cubicBezTo>
                                <a:cubicBezTo>
                                  <a:pt x="878" y="112"/>
                                  <a:pt x="877" y="110"/>
                                  <a:pt x="877" y="108"/>
                                </a:cubicBezTo>
                                <a:cubicBezTo>
                                  <a:pt x="877" y="106"/>
                                  <a:pt x="879" y="105"/>
                                  <a:pt x="880" y="105"/>
                                </a:cubicBezTo>
                                <a:cubicBezTo>
                                  <a:pt x="884" y="103"/>
                                  <a:pt x="886" y="103"/>
                                  <a:pt x="890" y="103"/>
                                </a:cubicBezTo>
                                <a:cubicBezTo>
                                  <a:pt x="894" y="102"/>
                                  <a:pt x="895" y="100"/>
                                  <a:pt x="897" y="97"/>
                                </a:cubicBezTo>
                                <a:cubicBezTo>
                                  <a:pt x="897" y="95"/>
                                  <a:pt x="897" y="94"/>
                                  <a:pt x="897" y="93"/>
                                </a:cubicBezTo>
                                <a:cubicBezTo>
                                  <a:pt x="898" y="92"/>
                                  <a:pt x="900" y="91"/>
                                  <a:pt x="901" y="91"/>
                                </a:cubicBezTo>
                                <a:cubicBezTo>
                                  <a:pt x="905" y="91"/>
                                  <a:pt x="905" y="91"/>
                                  <a:pt x="905" y="91"/>
                                </a:cubicBezTo>
                                <a:cubicBezTo>
                                  <a:pt x="905" y="91"/>
                                  <a:pt x="906" y="92"/>
                                  <a:pt x="906" y="92"/>
                                </a:cubicBezTo>
                                <a:cubicBezTo>
                                  <a:pt x="909" y="92"/>
                                  <a:pt x="910" y="90"/>
                                  <a:pt x="912" y="89"/>
                                </a:cubicBezTo>
                                <a:cubicBezTo>
                                  <a:pt x="913" y="89"/>
                                  <a:pt x="913" y="88"/>
                                  <a:pt x="915" y="88"/>
                                </a:cubicBezTo>
                                <a:cubicBezTo>
                                  <a:pt x="916" y="87"/>
                                  <a:pt x="918" y="88"/>
                                  <a:pt x="918" y="86"/>
                                </a:cubicBezTo>
                                <a:cubicBezTo>
                                  <a:pt x="918" y="84"/>
                                  <a:pt x="916" y="84"/>
                                  <a:pt x="914" y="83"/>
                                </a:cubicBezTo>
                                <a:cubicBezTo>
                                  <a:pt x="913" y="82"/>
                                  <a:pt x="913" y="80"/>
                                  <a:pt x="911" y="80"/>
                                </a:cubicBezTo>
                                <a:cubicBezTo>
                                  <a:pt x="907" y="80"/>
                                  <a:pt x="905" y="82"/>
                                  <a:pt x="902" y="83"/>
                                </a:cubicBezTo>
                                <a:cubicBezTo>
                                  <a:pt x="897" y="85"/>
                                  <a:pt x="894" y="85"/>
                                  <a:pt x="890" y="88"/>
                                </a:cubicBezTo>
                                <a:cubicBezTo>
                                  <a:pt x="886" y="90"/>
                                  <a:pt x="885" y="92"/>
                                  <a:pt x="881" y="92"/>
                                </a:cubicBezTo>
                                <a:cubicBezTo>
                                  <a:pt x="879" y="92"/>
                                  <a:pt x="878" y="92"/>
                                  <a:pt x="876" y="91"/>
                                </a:cubicBezTo>
                                <a:cubicBezTo>
                                  <a:pt x="875" y="89"/>
                                  <a:pt x="876" y="87"/>
                                  <a:pt x="875" y="85"/>
                                </a:cubicBezTo>
                                <a:cubicBezTo>
                                  <a:pt x="874" y="84"/>
                                  <a:pt x="872" y="85"/>
                                  <a:pt x="871" y="84"/>
                                </a:cubicBezTo>
                                <a:cubicBezTo>
                                  <a:pt x="870" y="83"/>
                                  <a:pt x="870" y="81"/>
                                  <a:pt x="868" y="81"/>
                                </a:cubicBezTo>
                                <a:cubicBezTo>
                                  <a:pt x="868" y="83"/>
                                  <a:pt x="866" y="83"/>
                                  <a:pt x="864" y="84"/>
                                </a:cubicBezTo>
                                <a:cubicBezTo>
                                  <a:pt x="862" y="84"/>
                                  <a:pt x="861" y="84"/>
                                  <a:pt x="859" y="85"/>
                                </a:cubicBezTo>
                                <a:cubicBezTo>
                                  <a:pt x="858" y="86"/>
                                  <a:pt x="858" y="87"/>
                                  <a:pt x="858" y="87"/>
                                </a:cubicBezTo>
                                <a:cubicBezTo>
                                  <a:pt x="856" y="87"/>
                                  <a:pt x="856" y="85"/>
                                  <a:pt x="856" y="84"/>
                                </a:cubicBezTo>
                                <a:cubicBezTo>
                                  <a:pt x="856" y="82"/>
                                  <a:pt x="856" y="80"/>
                                  <a:pt x="858" y="78"/>
                                </a:cubicBezTo>
                                <a:cubicBezTo>
                                  <a:pt x="858" y="77"/>
                                  <a:pt x="859" y="77"/>
                                  <a:pt x="859" y="76"/>
                                </a:cubicBezTo>
                                <a:cubicBezTo>
                                  <a:pt x="859" y="72"/>
                                  <a:pt x="859" y="72"/>
                                  <a:pt x="859" y="72"/>
                                </a:cubicBezTo>
                                <a:cubicBezTo>
                                  <a:pt x="859" y="70"/>
                                  <a:pt x="857" y="69"/>
                                  <a:pt x="856" y="67"/>
                                </a:cubicBezTo>
                                <a:cubicBezTo>
                                  <a:pt x="862" y="64"/>
                                  <a:pt x="866" y="64"/>
                                  <a:pt x="871" y="60"/>
                                </a:cubicBezTo>
                                <a:cubicBezTo>
                                  <a:pt x="874" y="58"/>
                                  <a:pt x="876" y="57"/>
                                  <a:pt x="877" y="54"/>
                                </a:cubicBezTo>
                                <a:cubicBezTo>
                                  <a:pt x="877" y="52"/>
                                  <a:pt x="877" y="51"/>
                                  <a:pt x="878" y="49"/>
                                </a:cubicBezTo>
                                <a:cubicBezTo>
                                  <a:pt x="879" y="48"/>
                                  <a:pt x="880" y="48"/>
                                  <a:pt x="882" y="47"/>
                                </a:cubicBezTo>
                                <a:cubicBezTo>
                                  <a:pt x="883" y="46"/>
                                  <a:pt x="883" y="45"/>
                                  <a:pt x="884" y="44"/>
                                </a:cubicBezTo>
                                <a:cubicBezTo>
                                  <a:pt x="888" y="42"/>
                                  <a:pt x="890" y="42"/>
                                  <a:pt x="894" y="42"/>
                                </a:cubicBezTo>
                                <a:cubicBezTo>
                                  <a:pt x="900" y="42"/>
                                  <a:pt x="903" y="44"/>
                                  <a:pt x="909" y="44"/>
                                </a:cubicBezTo>
                                <a:cubicBezTo>
                                  <a:pt x="913" y="44"/>
                                  <a:pt x="914" y="41"/>
                                  <a:pt x="918" y="40"/>
                                </a:cubicBezTo>
                                <a:cubicBezTo>
                                  <a:pt x="920" y="41"/>
                                  <a:pt x="922" y="41"/>
                                  <a:pt x="922" y="43"/>
                                </a:cubicBezTo>
                                <a:cubicBezTo>
                                  <a:pt x="922" y="44"/>
                                  <a:pt x="922" y="45"/>
                                  <a:pt x="922" y="47"/>
                                </a:cubicBezTo>
                                <a:cubicBezTo>
                                  <a:pt x="922" y="50"/>
                                  <a:pt x="926" y="51"/>
                                  <a:pt x="926" y="54"/>
                                </a:cubicBezTo>
                                <a:cubicBezTo>
                                  <a:pt x="923" y="70"/>
                                  <a:pt x="923" y="70"/>
                                  <a:pt x="923" y="70"/>
                                </a:cubicBezTo>
                                <a:cubicBezTo>
                                  <a:pt x="923" y="73"/>
                                  <a:pt x="923" y="76"/>
                                  <a:pt x="924" y="79"/>
                                </a:cubicBezTo>
                                <a:cubicBezTo>
                                  <a:pt x="925" y="82"/>
                                  <a:pt x="926" y="84"/>
                                  <a:pt x="928" y="87"/>
                                </a:cubicBezTo>
                                <a:cubicBezTo>
                                  <a:pt x="928" y="89"/>
                                  <a:pt x="928" y="90"/>
                                  <a:pt x="930" y="90"/>
                                </a:cubicBezTo>
                                <a:cubicBezTo>
                                  <a:pt x="930" y="90"/>
                                  <a:pt x="930" y="90"/>
                                  <a:pt x="931" y="90"/>
                                </a:cubicBezTo>
                                <a:cubicBezTo>
                                  <a:pt x="931" y="84"/>
                                  <a:pt x="931" y="84"/>
                                  <a:pt x="931" y="84"/>
                                </a:cubicBezTo>
                                <a:cubicBezTo>
                                  <a:pt x="931" y="84"/>
                                  <a:pt x="931" y="84"/>
                                  <a:pt x="932" y="83"/>
                                </a:cubicBezTo>
                                <a:cubicBezTo>
                                  <a:pt x="932" y="85"/>
                                  <a:pt x="933" y="86"/>
                                  <a:pt x="934" y="87"/>
                                </a:cubicBezTo>
                                <a:cubicBezTo>
                                  <a:pt x="935" y="90"/>
                                  <a:pt x="936" y="91"/>
                                  <a:pt x="937" y="93"/>
                                </a:cubicBezTo>
                                <a:cubicBezTo>
                                  <a:pt x="938" y="94"/>
                                  <a:pt x="938" y="95"/>
                                  <a:pt x="939" y="96"/>
                                </a:cubicBezTo>
                                <a:cubicBezTo>
                                  <a:pt x="941" y="97"/>
                                  <a:pt x="942" y="96"/>
                                  <a:pt x="945" y="96"/>
                                </a:cubicBezTo>
                                <a:cubicBezTo>
                                  <a:pt x="951" y="96"/>
                                  <a:pt x="956" y="93"/>
                                  <a:pt x="958" y="87"/>
                                </a:cubicBezTo>
                                <a:cubicBezTo>
                                  <a:pt x="959" y="86"/>
                                  <a:pt x="958" y="86"/>
                                  <a:pt x="959" y="84"/>
                                </a:cubicBezTo>
                                <a:cubicBezTo>
                                  <a:pt x="960" y="81"/>
                                  <a:pt x="963" y="79"/>
                                  <a:pt x="964" y="75"/>
                                </a:cubicBezTo>
                                <a:cubicBezTo>
                                  <a:pt x="965" y="74"/>
                                  <a:pt x="965" y="72"/>
                                  <a:pt x="966" y="71"/>
                                </a:cubicBezTo>
                                <a:cubicBezTo>
                                  <a:pt x="966" y="69"/>
                                  <a:pt x="968" y="68"/>
                                  <a:pt x="970" y="67"/>
                                </a:cubicBezTo>
                                <a:cubicBezTo>
                                  <a:pt x="971" y="65"/>
                                  <a:pt x="972" y="64"/>
                                  <a:pt x="974" y="62"/>
                                </a:cubicBezTo>
                                <a:cubicBezTo>
                                  <a:pt x="976" y="60"/>
                                  <a:pt x="977" y="59"/>
                                  <a:pt x="979" y="56"/>
                                </a:cubicBezTo>
                                <a:cubicBezTo>
                                  <a:pt x="980" y="53"/>
                                  <a:pt x="982" y="51"/>
                                  <a:pt x="985" y="51"/>
                                </a:cubicBezTo>
                                <a:cubicBezTo>
                                  <a:pt x="986" y="51"/>
                                  <a:pt x="987" y="52"/>
                                  <a:pt x="988" y="52"/>
                                </a:cubicBezTo>
                                <a:cubicBezTo>
                                  <a:pt x="989" y="52"/>
                                  <a:pt x="989" y="52"/>
                                  <a:pt x="989" y="52"/>
                                </a:cubicBezTo>
                                <a:cubicBezTo>
                                  <a:pt x="989" y="40"/>
                                  <a:pt x="989" y="40"/>
                                  <a:pt x="989" y="40"/>
                                </a:cubicBezTo>
                                <a:cubicBezTo>
                                  <a:pt x="989" y="37"/>
                                  <a:pt x="991" y="36"/>
                                  <a:pt x="992" y="33"/>
                                </a:cubicBezTo>
                                <a:cubicBezTo>
                                  <a:pt x="994" y="30"/>
                                  <a:pt x="996" y="29"/>
                                  <a:pt x="998" y="26"/>
                                </a:cubicBezTo>
                                <a:cubicBezTo>
                                  <a:pt x="1001" y="23"/>
                                  <a:pt x="1002" y="22"/>
                                  <a:pt x="1005" y="20"/>
                                </a:cubicBezTo>
                                <a:cubicBezTo>
                                  <a:pt x="1006" y="20"/>
                                  <a:pt x="1006" y="19"/>
                                  <a:pt x="1006" y="18"/>
                                </a:cubicBezTo>
                                <a:cubicBezTo>
                                  <a:pt x="1007" y="17"/>
                                  <a:pt x="1008" y="18"/>
                                  <a:pt x="1009" y="18"/>
                                </a:cubicBezTo>
                                <a:cubicBezTo>
                                  <a:pt x="1011" y="20"/>
                                  <a:pt x="1012" y="21"/>
                                  <a:pt x="1014" y="22"/>
                                </a:cubicBezTo>
                                <a:cubicBezTo>
                                  <a:pt x="1022" y="24"/>
                                  <a:pt x="1026" y="25"/>
                                  <a:pt x="1035" y="25"/>
                                </a:cubicBezTo>
                                <a:cubicBezTo>
                                  <a:pt x="1039" y="25"/>
                                  <a:pt x="1041" y="21"/>
                                  <a:pt x="1045" y="21"/>
                                </a:cubicBezTo>
                                <a:cubicBezTo>
                                  <a:pt x="1047" y="21"/>
                                  <a:pt x="1048" y="21"/>
                                  <a:pt x="1050" y="21"/>
                                </a:cubicBezTo>
                                <a:cubicBezTo>
                                  <a:pt x="1054" y="21"/>
                                  <a:pt x="1056" y="20"/>
                                  <a:pt x="1059" y="18"/>
                                </a:cubicBezTo>
                                <a:cubicBezTo>
                                  <a:pt x="1063" y="16"/>
                                  <a:pt x="1065" y="15"/>
                                  <a:pt x="1069" y="13"/>
                                </a:cubicBezTo>
                                <a:cubicBezTo>
                                  <a:pt x="1071" y="12"/>
                                  <a:pt x="1073" y="11"/>
                                  <a:pt x="1075" y="11"/>
                                </a:cubicBezTo>
                                <a:cubicBezTo>
                                  <a:pt x="1077" y="10"/>
                                  <a:pt x="1079" y="10"/>
                                  <a:pt x="1081" y="10"/>
                                </a:cubicBezTo>
                                <a:cubicBezTo>
                                  <a:pt x="1081" y="10"/>
                                  <a:pt x="1081" y="10"/>
                                  <a:pt x="1081" y="10"/>
                                </a:cubicBezTo>
                                <a:close/>
                                <a:moveTo>
                                  <a:pt x="348" y="159"/>
                                </a:moveTo>
                                <a:cubicBezTo>
                                  <a:pt x="348" y="159"/>
                                  <a:pt x="348" y="159"/>
                                  <a:pt x="348" y="159"/>
                                </a:cubicBezTo>
                                <a:cubicBezTo>
                                  <a:pt x="347" y="159"/>
                                  <a:pt x="345" y="160"/>
                                  <a:pt x="344" y="160"/>
                                </a:cubicBezTo>
                                <a:cubicBezTo>
                                  <a:pt x="342" y="161"/>
                                  <a:pt x="339" y="161"/>
                                  <a:pt x="339" y="163"/>
                                </a:cubicBezTo>
                                <a:cubicBezTo>
                                  <a:pt x="339" y="164"/>
                                  <a:pt x="340" y="164"/>
                                  <a:pt x="340" y="165"/>
                                </a:cubicBezTo>
                                <a:cubicBezTo>
                                  <a:pt x="340" y="169"/>
                                  <a:pt x="340" y="169"/>
                                  <a:pt x="340" y="169"/>
                                </a:cubicBezTo>
                                <a:cubicBezTo>
                                  <a:pt x="340" y="172"/>
                                  <a:pt x="338" y="173"/>
                                  <a:pt x="336" y="175"/>
                                </a:cubicBezTo>
                                <a:cubicBezTo>
                                  <a:pt x="334" y="178"/>
                                  <a:pt x="333" y="180"/>
                                  <a:pt x="332" y="184"/>
                                </a:cubicBezTo>
                                <a:cubicBezTo>
                                  <a:pt x="331" y="186"/>
                                  <a:pt x="329" y="187"/>
                                  <a:pt x="329" y="189"/>
                                </a:cubicBezTo>
                                <a:cubicBezTo>
                                  <a:pt x="329" y="190"/>
                                  <a:pt x="330" y="191"/>
                                  <a:pt x="330" y="192"/>
                                </a:cubicBezTo>
                                <a:cubicBezTo>
                                  <a:pt x="331" y="195"/>
                                  <a:pt x="331" y="197"/>
                                  <a:pt x="332" y="199"/>
                                </a:cubicBezTo>
                                <a:cubicBezTo>
                                  <a:pt x="332" y="202"/>
                                  <a:pt x="331" y="204"/>
                                  <a:pt x="333" y="205"/>
                                </a:cubicBezTo>
                                <a:cubicBezTo>
                                  <a:pt x="334" y="207"/>
                                  <a:pt x="336" y="206"/>
                                  <a:pt x="337" y="208"/>
                                </a:cubicBezTo>
                                <a:cubicBezTo>
                                  <a:pt x="340" y="211"/>
                                  <a:pt x="340" y="214"/>
                                  <a:pt x="341" y="219"/>
                                </a:cubicBezTo>
                                <a:cubicBezTo>
                                  <a:pt x="341" y="222"/>
                                  <a:pt x="343" y="223"/>
                                  <a:pt x="343" y="226"/>
                                </a:cubicBezTo>
                                <a:cubicBezTo>
                                  <a:pt x="344" y="228"/>
                                  <a:pt x="343" y="230"/>
                                  <a:pt x="344" y="232"/>
                                </a:cubicBezTo>
                                <a:cubicBezTo>
                                  <a:pt x="344" y="235"/>
                                  <a:pt x="347" y="235"/>
                                  <a:pt x="349" y="235"/>
                                </a:cubicBezTo>
                                <a:cubicBezTo>
                                  <a:pt x="350" y="237"/>
                                  <a:pt x="349" y="238"/>
                                  <a:pt x="349" y="239"/>
                                </a:cubicBezTo>
                                <a:cubicBezTo>
                                  <a:pt x="349" y="240"/>
                                  <a:pt x="350" y="241"/>
                                  <a:pt x="350" y="241"/>
                                </a:cubicBezTo>
                                <a:cubicBezTo>
                                  <a:pt x="353" y="239"/>
                                  <a:pt x="353" y="237"/>
                                  <a:pt x="357" y="237"/>
                                </a:cubicBezTo>
                                <a:cubicBezTo>
                                  <a:pt x="358" y="237"/>
                                  <a:pt x="359" y="237"/>
                                  <a:pt x="361" y="238"/>
                                </a:cubicBezTo>
                                <a:cubicBezTo>
                                  <a:pt x="361" y="239"/>
                                  <a:pt x="362" y="240"/>
                                  <a:pt x="362" y="242"/>
                                </a:cubicBezTo>
                                <a:cubicBezTo>
                                  <a:pt x="362" y="245"/>
                                  <a:pt x="359" y="246"/>
                                  <a:pt x="359" y="249"/>
                                </a:cubicBezTo>
                                <a:cubicBezTo>
                                  <a:pt x="359" y="251"/>
                                  <a:pt x="360" y="251"/>
                                  <a:pt x="361" y="253"/>
                                </a:cubicBezTo>
                                <a:cubicBezTo>
                                  <a:pt x="362" y="256"/>
                                  <a:pt x="364" y="257"/>
                                  <a:pt x="365" y="261"/>
                                </a:cubicBezTo>
                                <a:cubicBezTo>
                                  <a:pt x="366" y="266"/>
                                  <a:pt x="366" y="269"/>
                                  <a:pt x="366" y="274"/>
                                </a:cubicBezTo>
                                <a:cubicBezTo>
                                  <a:pt x="367" y="274"/>
                                  <a:pt x="367" y="275"/>
                                  <a:pt x="368" y="275"/>
                                </a:cubicBezTo>
                                <a:cubicBezTo>
                                  <a:pt x="369" y="273"/>
                                  <a:pt x="370" y="270"/>
                                  <a:pt x="372" y="270"/>
                                </a:cubicBezTo>
                                <a:cubicBezTo>
                                  <a:pt x="375" y="270"/>
                                  <a:pt x="375" y="270"/>
                                  <a:pt x="375" y="270"/>
                                </a:cubicBezTo>
                                <a:cubicBezTo>
                                  <a:pt x="375" y="272"/>
                                  <a:pt x="375" y="273"/>
                                  <a:pt x="375" y="275"/>
                                </a:cubicBezTo>
                                <a:cubicBezTo>
                                  <a:pt x="376" y="275"/>
                                  <a:pt x="376" y="275"/>
                                  <a:pt x="377" y="275"/>
                                </a:cubicBezTo>
                                <a:cubicBezTo>
                                  <a:pt x="379" y="275"/>
                                  <a:pt x="379" y="273"/>
                                  <a:pt x="381" y="273"/>
                                </a:cubicBezTo>
                                <a:cubicBezTo>
                                  <a:pt x="384" y="273"/>
                                  <a:pt x="385" y="276"/>
                                  <a:pt x="388" y="276"/>
                                </a:cubicBezTo>
                                <a:cubicBezTo>
                                  <a:pt x="389" y="276"/>
                                  <a:pt x="389" y="273"/>
                                  <a:pt x="390" y="272"/>
                                </a:cubicBezTo>
                                <a:cubicBezTo>
                                  <a:pt x="392" y="271"/>
                                  <a:pt x="393" y="271"/>
                                  <a:pt x="395" y="271"/>
                                </a:cubicBezTo>
                                <a:cubicBezTo>
                                  <a:pt x="398" y="271"/>
                                  <a:pt x="398" y="271"/>
                                  <a:pt x="398" y="271"/>
                                </a:cubicBezTo>
                                <a:cubicBezTo>
                                  <a:pt x="401" y="271"/>
                                  <a:pt x="402" y="268"/>
                                  <a:pt x="405" y="268"/>
                                </a:cubicBezTo>
                                <a:cubicBezTo>
                                  <a:pt x="405" y="268"/>
                                  <a:pt x="406" y="268"/>
                                  <a:pt x="406" y="269"/>
                                </a:cubicBezTo>
                                <a:cubicBezTo>
                                  <a:pt x="406" y="273"/>
                                  <a:pt x="401" y="275"/>
                                  <a:pt x="401" y="280"/>
                                </a:cubicBezTo>
                                <a:cubicBezTo>
                                  <a:pt x="401" y="282"/>
                                  <a:pt x="401" y="284"/>
                                  <a:pt x="403" y="284"/>
                                </a:cubicBezTo>
                                <a:cubicBezTo>
                                  <a:pt x="404" y="284"/>
                                  <a:pt x="404" y="283"/>
                                  <a:pt x="406" y="283"/>
                                </a:cubicBezTo>
                                <a:cubicBezTo>
                                  <a:pt x="408" y="281"/>
                                  <a:pt x="409" y="281"/>
                                  <a:pt x="411" y="279"/>
                                </a:cubicBezTo>
                                <a:cubicBezTo>
                                  <a:pt x="412" y="278"/>
                                  <a:pt x="413" y="277"/>
                                  <a:pt x="415" y="277"/>
                                </a:cubicBezTo>
                                <a:cubicBezTo>
                                  <a:pt x="417" y="277"/>
                                  <a:pt x="417" y="279"/>
                                  <a:pt x="419" y="279"/>
                                </a:cubicBezTo>
                                <a:cubicBezTo>
                                  <a:pt x="421" y="279"/>
                                  <a:pt x="422" y="277"/>
                                  <a:pt x="424" y="276"/>
                                </a:cubicBezTo>
                                <a:cubicBezTo>
                                  <a:pt x="427" y="275"/>
                                  <a:pt x="429" y="274"/>
                                  <a:pt x="429" y="271"/>
                                </a:cubicBezTo>
                                <a:cubicBezTo>
                                  <a:pt x="429" y="270"/>
                                  <a:pt x="429" y="269"/>
                                  <a:pt x="430" y="268"/>
                                </a:cubicBezTo>
                                <a:cubicBezTo>
                                  <a:pt x="430" y="267"/>
                                  <a:pt x="430" y="266"/>
                                  <a:pt x="431" y="266"/>
                                </a:cubicBezTo>
                                <a:cubicBezTo>
                                  <a:pt x="434" y="266"/>
                                  <a:pt x="434" y="270"/>
                                  <a:pt x="437" y="270"/>
                                </a:cubicBezTo>
                                <a:cubicBezTo>
                                  <a:pt x="440" y="270"/>
                                  <a:pt x="441" y="268"/>
                                  <a:pt x="445" y="268"/>
                                </a:cubicBezTo>
                                <a:cubicBezTo>
                                  <a:pt x="446" y="268"/>
                                  <a:pt x="446" y="270"/>
                                  <a:pt x="446" y="272"/>
                                </a:cubicBezTo>
                                <a:cubicBezTo>
                                  <a:pt x="446" y="272"/>
                                  <a:pt x="447" y="272"/>
                                  <a:pt x="447" y="272"/>
                                </a:cubicBezTo>
                                <a:cubicBezTo>
                                  <a:pt x="449" y="272"/>
                                  <a:pt x="450" y="271"/>
                                  <a:pt x="453" y="271"/>
                                </a:cubicBezTo>
                                <a:cubicBezTo>
                                  <a:pt x="454" y="271"/>
                                  <a:pt x="454" y="271"/>
                                  <a:pt x="456" y="271"/>
                                </a:cubicBezTo>
                                <a:cubicBezTo>
                                  <a:pt x="457" y="271"/>
                                  <a:pt x="458" y="271"/>
                                  <a:pt x="459" y="271"/>
                                </a:cubicBezTo>
                                <a:cubicBezTo>
                                  <a:pt x="459" y="271"/>
                                  <a:pt x="460" y="271"/>
                                  <a:pt x="460" y="271"/>
                                </a:cubicBezTo>
                                <a:cubicBezTo>
                                  <a:pt x="459" y="271"/>
                                  <a:pt x="459" y="271"/>
                                  <a:pt x="459" y="271"/>
                                </a:cubicBezTo>
                                <a:cubicBezTo>
                                  <a:pt x="461" y="272"/>
                                  <a:pt x="463" y="272"/>
                                  <a:pt x="464" y="273"/>
                                </a:cubicBezTo>
                                <a:cubicBezTo>
                                  <a:pt x="466" y="276"/>
                                  <a:pt x="465" y="278"/>
                                  <a:pt x="466" y="281"/>
                                </a:cubicBezTo>
                                <a:cubicBezTo>
                                  <a:pt x="466" y="283"/>
                                  <a:pt x="467" y="285"/>
                                  <a:pt x="467" y="288"/>
                                </a:cubicBezTo>
                                <a:cubicBezTo>
                                  <a:pt x="467" y="288"/>
                                  <a:pt x="467" y="288"/>
                                  <a:pt x="467" y="288"/>
                                </a:cubicBezTo>
                                <a:cubicBezTo>
                                  <a:pt x="469" y="288"/>
                                  <a:pt x="469" y="286"/>
                                  <a:pt x="471" y="286"/>
                                </a:cubicBezTo>
                                <a:cubicBezTo>
                                  <a:pt x="474" y="284"/>
                                  <a:pt x="476" y="282"/>
                                  <a:pt x="479" y="280"/>
                                </a:cubicBezTo>
                                <a:cubicBezTo>
                                  <a:pt x="484" y="278"/>
                                  <a:pt x="485" y="274"/>
                                  <a:pt x="489" y="271"/>
                                </a:cubicBezTo>
                                <a:cubicBezTo>
                                  <a:pt x="493" y="267"/>
                                  <a:pt x="495" y="265"/>
                                  <a:pt x="498" y="260"/>
                                </a:cubicBezTo>
                                <a:cubicBezTo>
                                  <a:pt x="501" y="256"/>
                                  <a:pt x="503" y="253"/>
                                  <a:pt x="503" y="248"/>
                                </a:cubicBezTo>
                                <a:cubicBezTo>
                                  <a:pt x="503" y="247"/>
                                  <a:pt x="503" y="246"/>
                                  <a:pt x="503" y="244"/>
                                </a:cubicBezTo>
                                <a:cubicBezTo>
                                  <a:pt x="503" y="242"/>
                                  <a:pt x="505" y="243"/>
                                  <a:pt x="507" y="243"/>
                                </a:cubicBezTo>
                                <a:cubicBezTo>
                                  <a:pt x="508" y="242"/>
                                  <a:pt x="508" y="241"/>
                                  <a:pt x="508" y="240"/>
                                </a:cubicBezTo>
                                <a:cubicBezTo>
                                  <a:pt x="508" y="232"/>
                                  <a:pt x="508" y="232"/>
                                  <a:pt x="508" y="232"/>
                                </a:cubicBezTo>
                                <a:cubicBezTo>
                                  <a:pt x="509" y="232"/>
                                  <a:pt x="509" y="232"/>
                                  <a:pt x="509" y="232"/>
                                </a:cubicBezTo>
                                <a:cubicBezTo>
                                  <a:pt x="510" y="232"/>
                                  <a:pt x="511" y="233"/>
                                  <a:pt x="512" y="233"/>
                                </a:cubicBezTo>
                                <a:cubicBezTo>
                                  <a:pt x="513" y="233"/>
                                  <a:pt x="514" y="231"/>
                                  <a:pt x="514" y="230"/>
                                </a:cubicBezTo>
                                <a:cubicBezTo>
                                  <a:pt x="515" y="228"/>
                                  <a:pt x="515" y="226"/>
                                  <a:pt x="515" y="224"/>
                                </a:cubicBezTo>
                                <a:cubicBezTo>
                                  <a:pt x="515" y="223"/>
                                  <a:pt x="515" y="223"/>
                                  <a:pt x="515" y="223"/>
                                </a:cubicBezTo>
                                <a:cubicBezTo>
                                  <a:pt x="515" y="223"/>
                                  <a:pt x="514" y="224"/>
                                  <a:pt x="513" y="224"/>
                                </a:cubicBezTo>
                                <a:cubicBezTo>
                                  <a:pt x="509" y="224"/>
                                  <a:pt x="510" y="219"/>
                                  <a:pt x="510" y="215"/>
                                </a:cubicBezTo>
                                <a:cubicBezTo>
                                  <a:pt x="508" y="215"/>
                                  <a:pt x="507" y="216"/>
                                  <a:pt x="506" y="215"/>
                                </a:cubicBezTo>
                                <a:cubicBezTo>
                                  <a:pt x="506" y="215"/>
                                  <a:pt x="506" y="214"/>
                                  <a:pt x="505" y="213"/>
                                </a:cubicBezTo>
                                <a:cubicBezTo>
                                  <a:pt x="507" y="213"/>
                                  <a:pt x="508" y="213"/>
                                  <a:pt x="509" y="213"/>
                                </a:cubicBezTo>
                                <a:cubicBezTo>
                                  <a:pt x="511" y="213"/>
                                  <a:pt x="511" y="210"/>
                                  <a:pt x="512" y="209"/>
                                </a:cubicBezTo>
                                <a:cubicBezTo>
                                  <a:pt x="512" y="207"/>
                                  <a:pt x="513" y="206"/>
                                  <a:pt x="514" y="205"/>
                                </a:cubicBezTo>
                                <a:cubicBezTo>
                                  <a:pt x="515" y="203"/>
                                  <a:pt x="516" y="203"/>
                                  <a:pt x="518" y="202"/>
                                </a:cubicBezTo>
                                <a:cubicBezTo>
                                  <a:pt x="519" y="201"/>
                                  <a:pt x="520" y="200"/>
                                  <a:pt x="521" y="198"/>
                                </a:cubicBezTo>
                                <a:cubicBezTo>
                                  <a:pt x="523" y="195"/>
                                  <a:pt x="525" y="194"/>
                                  <a:pt x="527" y="191"/>
                                </a:cubicBezTo>
                                <a:cubicBezTo>
                                  <a:pt x="528" y="189"/>
                                  <a:pt x="527" y="187"/>
                                  <a:pt x="529" y="185"/>
                                </a:cubicBezTo>
                                <a:cubicBezTo>
                                  <a:pt x="530" y="183"/>
                                  <a:pt x="532" y="184"/>
                                  <a:pt x="534" y="184"/>
                                </a:cubicBezTo>
                                <a:cubicBezTo>
                                  <a:pt x="534" y="180"/>
                                  <a:pt x="534" y="180"/>
                                  <a:pt x="534" y="180"/>
                                </a:cubicBezTo>
                                <a:cubicBezTo>
                                  <a:pt x="534" y="177"/>
                                  <a:pt x="536" y="176"/>
                                  <a:pt x="537" y="174"/>
                                </a:cubicBezTo>
                                <a:cubicBezTo>
                                  <a:pt x="536" y="174"/>
                                  <a:pt x="536" y="174"/>
                                  <a:pt x="535" y="174"/>
                                </a:cubicBezTo>
                                <a:cubicBezTo>
                                  <a:pt x="534" y="174"/>
                                  <a:pt x="534" y="173"/>
                                  <a:pt x="534" y="171"/>
                                </a:cubicBezTo>
                                <a:cubicBezTo>
                                  <a:pt x="534" y="167"/>
                                  <a:pt x="535" y="165"/>
                                  <a:pt x="535" y="160"/>
                                </a:cubicBezTo>
                                <a:cubicBezTo>
                                  <a:pt x="538" y="155"/>
                                  <a:pt x="537" y="151"/>
                                  <a:pt x="539" y="146"/>
                                </a:cubicBezTo>
                                <a:cubicBezTo>
                                  <a:pt x="541" y="143"/>
                                  <a:pt x="540" y="139"/>
                                  <a:pt x="543" y="138"/>
                                </a:cubicBezTo>
                                <a:cubicBezTo>
                                  <a:pt x="545" y="137"/>
                                  <a:pt x="547" y="137"/>
                                  <a:pt x="549" y="135"/>
                                </a:cubicBezTo>
                                <a:cubicBezTo>
                                  <a:pt x="548" y="134"/>
                                  <a:pt x="548" y="133"/>
                                  <a:pt x="548" y="132"/>
                                </a:cubicBezTo>
                                <a:cubicBezTo>
                                  <a:pt x="548" y="132"/>
                                  <a:pt x="548" y="131"/>
                                  <a:pt x="549" y="131"/>
                                </a:cubicBezTo>
                                <a:cubicBezTo>
                                  <a:pt x="551" y="131"/>
                                  <a:pt x="551" y="133"/>
                                  <a:pt x="553" y="133"/>
                                </a:cubicBezTo>
                                <a:cubicBezTo>
                                  <a:pt x="555" y="133"/>
                                  <a:pt x="556" y="131"/>
                                  <a:pt x="558" y="131"/>
                                </a:cubicBezTo>
                                <a:cubicBezTo>
                                  <a:pt x="560" y="130"/>
                                  <a:pt x="561" y="130"/>
                                  <a:pt x="563" y="130"/>
                                </a:cubicBezTo>
                                <a:cubicBezTo>
                                  <a:pt x="566" y="131"/>
                                  <a:pt x="571" y="129"/>
                                  <a:pt x="571" y="126"/>
                                </a:cubicBezTo>
                                <a:cubicBezTo>
                                  <a:pt x="571" y="123"/>
                                  <a:pt x="568" y="122"/>
                                  <a:pt x="566" y="121"/>
                                </a:cubicBezTo>
                                <a:cubicBezTo>
                                  <a:pt x="563" y="118"/>
                                  <a:pt x="561" y="116"/>
                                  <a:pt x="558" y="114"/>
                                </a:cubicBezTo>
                                <a:cubicBezTo>
                                  <a:pt x="553" y="110"/>
                                  <a:pt x="548" y="109"/>
                                  <a:pt x="547" y="103"/>
                                </a:cubicBezTo>
                                <a:cubicBezTo>
                                  <a:pt x="549" y="102"/>
                                  <a:pt x="552" y="102"/>
                                  <a:pt x="552" y="100"/>
                                </a:cubicBezTo>
                                <a:cubicBezTo>
                                  <a:pt x="552" y="98"/>
                                  <a:pt x="550" y="97"/>
                                  <a:pt x="550" y="96"/>
                                </a:cubicBezTo>
                                <a:cubicBezTo>
                                  <a:pt x="548" y="93"/>
                                  <a:pt x="547" y="91"/>
                                  <a:pt x="544" y="88"/>
                                </a:cubicBezTo>
                                <a:cubicBezTo>
                                  <a:pt x="542" y="85"/>
                                  <a:pt x="540" y="84"/>
                                  <a:pt x="538" y="82"/>
                                </a:cubicBezTo>
                                <a:cubicBezTo>
                                  <a:pt x="537" y="80"/>
                                  <a:pt x="536" y="78"/>
                                  <a:pt x="533" y="78"/>
                                </a:cubicBezTo>
                                <a:cubicBezTo>
                                  <a:pt x="531" y="78"/>
                                  <a:pt x="529" y="80"/>
                                  <a:pt x="527" y="80"/>
                                </a:cubicBezTo>
                                <a:cubicBezTo>
                                  <a:pt x="525" y="80"/>
                                  <a:pt x="525" y="80"/>
                                  <a:pt x="525" y="80"/>
                                </a:cubicBezTo>
                                <a:cubicBezTo>
                                  <a:pt x="525" y="80"/>
                                  <a:pt x="525" y="80"/>
                                  <a:pt x="525" y="80"/>
                                </a:cubicBezTo>
                                <a:cubicBezTo>
                                  <a:pt x="525" y="77"/>
                                  <a:pt x="530" y="78"/>
                                  <a:pt x="530" y="75"/>
                                </a:cubicBezTo>
                                <a:cubicBezTo>
                                  <a:pt x="530" y="72"/>
                                  <a:pt x="527" y="71"/>
                                  <a:pt x="524" y="70"/>
                                </a:cubicBezTo>
                                <a:cubicBezTo>
                                  <a:pt x="523" y="69"/>
                                  <a:pt x="522" y="68"/>
                                  <a:pt x="522" y="66"/>
                                </a:cubicBezTo>
                                <a:cubicBezTo>
                                  <a:pt x="522" y="66"/>
                                  <a:pt x="522" y="66"/>
                                  <a:pt x="523" y="66"/>
                                </a:cubicBezTo>
                                <a:cubicBezTo>
                                  <a:pt x="526" y="66"/>
                                  <a:pt x="527" y="67"/>
                                  <a:pt x="531" y="67"/>
                                </a:cubicBezTo>
                                <a:cubicBezTo>
                                  <a:pt x="533" y="67"/>
                                  <a:pt x="534" y="65"/>
                                  <a:pt x="537" y="65"/>
                                </a:cubicBezTo>
                                <a:cubicBezTo>
                                  <a:pt x="541" y="65"/>
                                  <a:pt x="541" y="65"/>
                                  <a:pt x="541" y="65"/>
                                </a:cubicBezTo>
                                <a:cubicBezTo>
                                  <a:pt x="541" y="64"/>
                                  <a:pt x="541" y="64"/>
                                  <a:pt x="541" y="64"/>
                                </a:cubicBezTo>
                                <a:cubicBezTo>
                                  <a:pt x="541" y="63"/>
                                  <a:pt x="541" y="63"/>
                                  <a:pt x="540" y="62"/>
                                </a:cubicBezTo>
                                <a:cubicBezTo>
                                  <a:pt x="539" y="60"/>
                                  <a:pt x="537" y="59"/>
                                  <a:pt x="536" y="55"/>
                                </a:cubicBezTo>
                                <a:cubicBezTo>
                                  <a:pt x="534" y="55"/>
                                  <a:pt x="533" y="55"/>
                                  <a:pt x="532" y="54"/>
                                </a:cubicBezTo>
                                <a:cubicBezTo>
                                  <a:pt x="532" y="54"/>
                                  <a:pt x="532" y="54"/>
                                  <a:pt x="532" y="54"/>
                                </a:cubicBezTo>
                                <a:cubicBezTo>
                                  <a:pt x="527" y="53"/>
                                  <a:pt x="524" y="56"/>
                                  <a:pt x="519" y="57"/>
                                </a:cubicBezTo>
                                <a:cubicBezTo>
                                  <a:pt x="514" y="57"/>
                                  <a:pt x="511" y="56"/>
                                  <a:pt x="507" y="58"/>
                                </a:cubicBezTo>
                                <a:cubicBezTo>
                                  <a:pt x="504" y="60"/>
                                  <a:pt x="504" y="63"/>
                                  <a:pt x="502" y="66"/>
                                </a:cubicBezTo>
                                <a:cubicBezTo>
                                  <a:pt x="499" y="70"/>
                                  <a:pt x="495" y="70"/>
                                  <a:pt x="494" y="75"/>
                                </a:cubicBezTo>
                                <a:cubicBezTo>
                                  <a:pt x="492" y="83"/>
                                  <a:pt x="492" y="90"/>
                                  <a:pt x="486" y="93"/>
                                </a:cubicBezTo>
                                <a:cubicBezTo>
                                  <a:pt x="486" y="96"/>
                                  <a:pt x="489" y="98"/>
                                  <a:pt x="489" y="101"/>
                                </a:cubicBezTo>
                                <a:cubicBezTo>
                                  <a:pt x="489" y="104"/>
                                  <a:pt x="485" y="104"/>
                                  <a:pt x="482" y="106"/>
                                </a:cubicBezTo>
                                <a:cubicBezTo>
                                  <a:pt x="480" y="109"/>
                                  <a:pt x="480" y="111"/>
                                  <a:pt x="478" y="115"/>
                                </a:cubicBezTo>
                                <a:cubicBezTo>
                                  <a:pt x="477" y="117"/>
                                  <a:pt x="475" y="118"/>
                                  <a:pt x="474" y="120"/>
                                </a:cubicBezTo>
                                <a:cubicBezTo>
                                  <a:pt x="473" y="124"/>
                                  <a:pt x="476" y="128"/>
                                  <a:pt x="473" y="131"/>
                                </a:cubicBezTo>
                                <a:cubicBezTo>
                                  <a:pt x="469" y="134"/>
                                  <a:pt x="464" y="133"/>
                                  <a:pt x="461" y="137"/>
                                </a:cubicBezTo>
                                <a:cubicBezTo>
                                  <a:pt x="459" y="139"/>
                                  <a:pt x="460" y="141"/>
                                  <a:pt x="458" y="143"/>
                                </a:cubicBezTo>
                                <a:cubicBezTo>
                                  <a:pt x="457" y="144"/>
                                  <a:pt x="456" y="144"/>
                                  <a:pt x="454" y="145"/>
                                </a:cubicBezTo>
                                <a:cubicBezTo>
                                  <a:pt x="450" y="147"/>
                                  <a:pt x="448" y="149"/>
                                  <a:pt x="443" y="149"/>
                                </a:cubicBezTo>
                                <a:cubicBezTo>
                                  <a:pt x="441" y="149"/>
                                  <a:pt x="441" y="146"/>
                                  <a:pt x="439" y="146"/>
                                </a:cubicBezTo>
                                <a:cubicBezTo>
                                  <a:pt x="435" y="146"/>
                                  <a:pt x="435" y="149"/>
                                  <a:pt x="431" y="150"/>
                                </a:cubicBezTo>
                                <a:cubicBezTo>
                                  <a:pt x="428" y="152"/>
                                  <a:pt x="423" y="149"/>
                                  <a:pt x="421" y="153"/>
                                </a:cubicBezTo>
                                <a:cubicBezTo>
                                  <a:pt x="420" y="156"/>
                                  <a:pt x="420" y="159"/>
                                  <a:pt x="420" y="162"/>
                                </a:cubicBezTo>
                                <a:cubicBezTo>
                                  <a:pt x="419" y="165"/>
                                  <a:pt x="416" y="164"/>
                                  <a:pt x="415" y="167"/>
                                </a:cubicBezTo>
                                <a:cubicBezTo>
                                  <a:pt x="413" y="170"/>
                                  <a:pt x="412" y="173"/>
                                  <a:pt x="408" y="175"/>
                                </a:cubicBezTo>
                                <a:cubicBezTo>
                                  <a:pt x="406" y="176"/>
                                  <a:pt x="405" y="175"/>
                                  <a:pt x="403" y="175"/>
                                </a:cubicBezTo>
                                <a:cubicBezTo>
                                  <a:pt x="397" y="177"/>
                                  <a:pt x="394" y="177"/>
                                  <a:pt x="389" y="180"/>
                                </a:cubicBezTo>
                                <a:cubicBezTo>
                                  <a:pt x="387" y="181"/>
                                  <a:pt x="387" y="184"/>
                                  <a:pt x="385" y="184"/>
                                </a:cubicBezTo>
                                <a:cubicBezTo>
                                  <a:pt x="383" y="184"/>
                                  <a:pt x="382" y="182"/>
                                  <a:pt x="380" y="181"/>
                                </a:cubicBezTo>
                                <a:cubicBezTo>
                                  <a:pt x="377" y="181"/>
                                  <a:pt x="376" y="182"/>
                                  <a:pt x="373" y="181"/>
                                </a:cubicBezTo>
                                <a:cubicBezTo>
                                  <a:pt x="369" y="179"/>
                                  <a:pt x="368" y="177"/>
                                  <a:pt x="364" y="175"/>
                                </a:cubicBezTo>
                                <a:cubicBezTo>
                                  <a:pt x="360" y="172"/>
                                  <a:pt x="355" y="173"/>
                                  <a:pt x="352" y="169"/>
                                </a:cubicBezTo>
                                <a:cubicBezTo>
                                  <a:pt x="349" y="166"/>
                                  <a:pt x="350" y="162"/>
                                  <a:pt x="348" y="159"/>
                                </a:cubicBezTo>
                                <a:close/>
                              </a:path>
                            </a:pathLst>
                          </a:custGeom>
                          <a:solidFill>
                            <a:schemeClr val="accent1"/>
                          </a:solid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79" name="Freeform 49"/>
                        <p:cNvSpPr>
                          <a:spLocks noEditPoints="1"/>
                        </p:cNvSpPr>
                        <p:nvPr/>
                      </p:nvSpPr>
                      <p:spPr bwMode="auto">
                        <a:xfrm>
                          <a:off x="7049763" y="4141989"/>
                          <a:ext cx="933433" cy="446097"/>
                        </a:xfrm>
                        <a:custGeom>
                          <a:avLst/>
                          <a:gdLst>
                            <a:gd name="T0" fmla="*/ 359 w 458"/>
                            <a:gd name="T1" fmla="*/ 71 h 219"/>
                            <a:gd name="T2" fmla="*/ 369 w 458"/>
                            <a:gd name="T3" fmla="*/ 73 h 219"/>
                            <a:gd name="T4" fmla="*/ 367 w 458"/>
                            <a:gd name="T5" fmla="*/ 60 h 219"/>
                            <a:gd name="T6" fmla="*/ 365 w 458"/>
                            <a:gd name="T7" fmla="*/ 51 h 219"/>
                            <a:gd name="T8" fmla="*/ 373 w 458"/>
                            <a:gd name="T9" fmla="*/ 47 h 219"/>
                            <a:gd name="T10" fmla="*/ 379 w 458"/>
                            <a:gd name="T11" fmla="*/ 35 h 219"/>
                            <a:gd name="T12" fmla="*/ 392 w 458"/>
                            <a:gd name="T13" fmla="*/ 8 h 219"/>
                            <a:gd name="T14" fmla="*/ 399 w 458"/>
                            <a:gd name="T15" fmla="*/ 10 h 219"/>
                            <a:gd name="T16" fmla="*/ 401 w 458"/>
                            <a:gd name="T17" fmla="*/ 0 h 219"/>
                            <a:gd name="T18" fmla="*/ 412 w 458"/>
                            <a:gd name="T19" fmla="*/ 10 h 219"/>
                            <a:gd name="T20" fmla="*/ 421 w 458"/>
                            <a:gd name="T21" fmla="*/ 10 h 219"/>
                            <a:gd name="T22" fmla="*/ 423 w 458"/>
                            <a:gd name="T23" fmla="*/ 22 h 219"/>
                            <a:gd name="T24" fmla="*/ 431 w 458"/>
                            <a:gd name="T25" fmla="*/ 19 h 219"/>
                            <a:gd name="T26" fmla="*/ 433 w 458"/>
                            <a:gd name="T27" fmla="*/ 28 h 219"/>
                            <a:gd name="T28" fmla="*/ 446 w 458"/>
                            <a:gd name="T29" fmla="*/ 25 h 219"/>
                            <a:gd name="T30" fmla="*/ 452 w 458"/>
                            <a:gd name="T31" fmla="*/ 36 h 219"/>
                            <a:gd name="T32" fmla="*/ 442 w 458"/>
                            <a:gd name="T33" fmla="*/ 41 h 219"/>
                            <a:gd name="T34" fmla="*/ 439 w 458"/>
                            <a:gd name="T35" fmla="*/ 48 h 219"/>
                            <a:gd name="T36" fmla="*/ 435 w 458"/>
                            <a:gd name="T37" fmla="*/ 60 h 219"/>
                            <a:gd name="T38" fmla="*/ 428 w 458"/>
                            <a:gd name="T39" fmla="*/ 60 h 219"/>
                            <a:gd name="T40" fmla="*/ 418 w 458"/>
                            <a:gd name="T41" fmla="*/ 66 h 219"/>
                            <a:gd name="T42" fmla="*/ 415 w 458"/>
                            <a:gd name="T43" fmla="*/ 66 h 219"/>
                            <a:gd name="T44" fmla="*/ 402 w 458"/>
                            <a:gd name="T45" fmla="*/ 70 h 219"/>
                            <a:gd name="T46" fmla="*/ 377 w 458"/>
                            <a:gd name="T47" fmla="*/ 88 h 219"/>
                            <a:gd name="T48" fmla="*/ 365 w 458"/>
                            <a:gd name="T49" fmla="*/ 119 h 219"/>
                            <a:gd name="T50" fmla="*/ 356 w 458"/>
                            <a:gd name="T51" fmla="*/ 144 h 219"/>
                            <a:gd name="T52" fmla="*/ 337 w 458"/>
                            <a:gd name="T53" fmla="*/ 158 h 219"/>
                            <a:gd name="T54" fmla="*/ 314 w 458"/>
                            <a:gd name="T55" fmla="*/ 163 h 219"/>
                            <a:gd name="T56" fmla="*/ 298 w 458"/>
                            <a:gd name="T57" fmla="*/ 180 h 219"/>
                            <a:gd name="T58" fmla="*/ 272 w 458"/>
                            <a:gd name="T59" fmla="*/ 193 h 219"/>
                            <a:gd name="T60" fmla="*/ 256 w 458"/>
                            <a:gd name="T61" fmla="*/ 194 h 219"/>
                            <a:gd name="T62" fmla="*/ 231 w 458"/>
                            <a:gd name="T63" fmla="*/ 172 h 219"/>
                            <a:gd name="T64" fmla="*/ 235 w 458"/>
                            <a:gd name="T65" fmla="*/ 173 h 219"/>
                            <a:gd name="T66" fmla="*/ 250 w 458"/>
                            <a:gd name="T67" fmla="*/ 173 h 219"/>
                            <a:gd name="T68" fmla="*/ 265 w 458"/>
                            <a:gd name="T69" fmla="*/ 174 h 219"/>
                            <a:gd name="T70" fmla="*/ 269 w 458"/>
                            <a:gd name="T71" fmla="*/ 172 h 219"/>
                            <a:gd name="T72" fmla="*/ 275 w 458"/>
                            <a:gd name="T73" fmla="*/ 152 h 219"/>
                            <a:gd name="T74" fmla="*/ 276 w 458"/>
                            <a:gd name="T75" fmla="*/ 142 h 219"/>
                            <a:gd name="T76" fmla="*/ 301 w 458"/>
                            <a:gd name="T77" fmla="*/ 124 h 219"/>
                            <a:gd name="T78" fmla="*/ 315 w 458"/>
                            <a:gd name="T79" fmla="*/ 106 h 219"/>
                            <a:gd name="T80" fmla="*/ 323 w 458"/>
                            <a:gd name="T81" fmla="*/ 98 h 219"/>
                            <a:gd name="T82" fmla="*/ 331 w 458"/>
                            <a:gd name="T83" fmla="*/ 80 h 219"/>
                            <a:gd name="T84" fmla="*/ 341 w 458"/>
                            <a:gd name="T85" fmla="*/ 75 h 219"/>
                            <a:gd name="T86" fmla="*/ 62 w 458"/>
                            <a:gd name="T87" fmla="*/ 109 h 219"/>
                            <a:gd name="T88" fmla="*/ 79 w 458"/>
                            <a:gd name="T89" fmla="*/ 142 h 219"/>
                            <a:gd name="T90" fmla="*/ 80 w 458"/>
                            <a:gd name="T91" fmla="*/ 162 h 219"/>
                            <a:gd name="T92" fmla="*/ 83 w 458"/>
                            <a:gd name="T93" fmla="*/ 180 h 219"/>
                            <a:gd name="T94" fmla="*/ 98 w 458"/>
                            <a:gd name="T95" fmla="*/ 201 h 219"/>
                            <a:gd name="T96" fmla="*/ 91 w 458"/>
                            <a:gd name="T97" fmla="*/ 219 h 219"/>
                            <a:gd name="T98" fmla="*/ 69 w 458"/>
                            <a:gd name="T99" fmla="*/ 207 h 219"/>
                            <a:gd name="T100" fmla="*/ 35 w 458"/>
                            <a:gd name="T101" fmla="*/ 191 h 219"/>
                            <a:gd name="T102" fmla="*/ 17 w 458"/>
                            <a:gd name="T103" fmla="*/ 166 h 219"/>
                            <a:gd name="T104" fmla="*/ 7 w 458"/>
                            <a:gd name="T105" fmla="*/ 139 h 219"/>
                            <a:gd name="T106" fmla="*/ 8 w 458"/>
                            <a:gd name="T107" fmla="*/ 123 h 219"/>
                            <a:gd name="T108" fmla="*/ 0 w 458"/>
                            <a:gd name="T109" fmla="*/ 105 h 219"/>
                            <a:gd name="T110" fmla="*/ 20 w 458"/>
                            <a:gd name="T111" fmla="*/ 110 h 219"/>
                            <a:gd name="T112" fmla="*/ 37 w 458"/>
                            <a:gd name="T113" fmla="*/ 112 h 219"/>
                            <a:gd name="T114" fmla="*/ 46 w 458"/>
                            <a:gd name="T115" fmla="*/ 10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8" h="219">
                              <a:moveTo>
                                <a:pt x="341" y="75"/>
                              </a:moveTo>
                              <a:cubicBezTo>
                                <a:pt x="345" y="78"/>
                                <a:pt x="347" y="82"/>
                                <a:pt x="350" y="86"/>
                              </a:cubicBezTo>
                              <a:cubicBezTo>
                                <a:pt x="356" y="82"/>
                                <a:pt x="352" y="71"/>
                                <a:pt x="359" y="71"/>
                              </a:cubicBezTo>
                              <a:cubicBezTo>
                                <a:pt x="362" y="71"/>
                                <a:pt x="363" y="77"/>
                                <a:pt x="366" y="77"/>
                              </a:cubicBezTo>
                              <a:cubicBezTo>
                                <a:pt x="367" y="77"/>
                                <a:pt x="368" y="76"/>
                                <a:pt x="369" y="76"/>
                              </a:cubicBezTo>
                              <a:cubicBezTo>
                                <a:pt x="369" y="73"/>
                                <a:pt x="369" y="73"/>
                                <a:pt x="369" y="73"/>
                              </a:cubicBezTo>
                              <a:cubicBezTo>
                                <a:pt x="369" y="68"/>
                                <a:pt x="368" y="66"/>
                                <a:pt x="366" y="61"/>
                              </a:cubicBezTo>
                              <a:cubicBezTo>
                                <a:pt x="366" y="61"/>
                                <a:pt x="366" y="61"/>
                                <a:pt x="366" y="61"/>
                              </a:cubicBezTo>
                              <a:cubicBezTo>
                                <a:pt x="366" y="61"/>
                                <a:pt x="367" y="61"/>
                                <a:pt x="367" y="60"/>
                              </a:cubicBezTo>
                              <a:cubicBezTo>
                                <a:pt x="367" y="60"/>
                                <a:pt x="369" y="60"/>
                                <a:pt x="369" y="59"/>
                              </a:cubicBezTo>
                              <a:cubicBezTo>
                                <a:pt x="369" y="56"/>
                                <a:pt x="367" y="55"/>
                                <a:pt x="366" y="53"/>
                              </a:cubicBezTo>
                              <a:cubicBezTo>
                                <a:pt x="366" y="53"/>
                                <a:pt x="365" y="52"/>
                                <a:pt x="365" y="51"/>
                              </a:cubicBezTo>
                              <a:cubicBezTo>
                                <a:pt x="365" y="50"/>
                                <a:pt x="366" y="50"/>
                                <a:pt x="367" y="49"/>
                              </a:cubicBezTo>
                              <a:cubicBezTo>
                                <a:pt x="368" y="47"/>
                                <a:pt x="368" y="45"/>
                                <a:pt x="370" y="45"/>
                              </a:cubicBezTo>
                              <a:cubicBezTo>
                                <a:pt x="371" y="45"/>
                                <a:pt x="371" y="47"/>
                                <a:pt x="373" y="47"/>
                              </a:cubicBezTo>
                              <a:cubicBezTo>
                                <a:pt x="374" y="47"/>
                                <a:pt x="374" y="46"/>
                                <a:pt x="375" y="45"/>
                              </a:cubicBezTo>
                              <a:cubicBezTo>
                                <a:pt x="376" y="45"/>
                                <a:pt x="377" y="45"/>
                                <a:pt x="377" y="44"/>
                              </a:cubicBezTo>
                              <a:cubicBezTo>
                                <a:pt x="377" y="40"/>
                                <a:pt x="378" y="38"/>
                                <a:pt x="379" y="35"/>
                              </a:cubicBezTo>
                              <a:cubicBezTo>
                                <a:pt x="381" y="30"/>
                                <a:pt x="381" y="26"/>
                                <a:pt x="385" y="22"/>
                              </a:cubicBezTo>
                              <a:cubicBezTo>
                                <a:pt x="387" y="19"/>
                                <a:pt x="388" y="17"/>
                                <a:pt x="389" y="14"/>
                              </a:cubicBezTo>
                              <a:cubicBezTo>
                                <a:pt x="390" y="12"/>
                                <a:pt x="392" y="11"/>
                                <a:pt x="392" y="8"/>
                              </a:cubicBezTo>
                              <a:cubicBezTo>
                                <a:pt x="393" y="5"/>
                                <a:pt x="392" y="3"/>
                                <a:pt x="394" y="1"/>
                              </a:cubicBezTo>
                              <a:cubicBezTo>
                                <a:pt x="396" y="2"/>
                                <a:pt x="397" y="4"/>
                                <a:pt x="397" y="7"/>
                              </a:cubicBezTo>
                              <a:cubicBezTo>
                                <a:pt x="397" y="8"/>
                                <a:pt x="397" y="10"/>
                                <a:pt x="399" y="10"/>
                              </a:cubicBezTo>
                              <a:cubicBezTo>
                                <a:pt x="400" y="10"/>
                                <a:pt x="401" y="9"/>
                                <a:pt x="401" y="8"/>
                              </a:cubicBezTo>
                              <a:cubicBezTo>
                                <a:pt x="401" y="3"/>
                                <a:pt x="401" y="3"/>
                                <a:pt x="401" y="3"/>
                              </a:cubicBezTo>
                              <a:cubicBezTo>
                                <a:pt x="401" y="2"/>
                                <a:pt x="401" y="1"/>
                                <a:pt x="401" y="0"/>
                              </a:cubicBezTo>
                              <a:cubicBezTo>
                                <a:pt x="402" y="0"/>
                                <a:pt x="403" y="0"/>
                                <a:pt x="405" y="0"/>
                              </a:cubicBezTo>
                              <a:cubicBezTo>
                                <a:pt x="406" y="0"/>
                                <a:pt x="406" y="0"/>
                                <a:pt x="407" y="0"/>
                              </a:cubicBezTo>
                              <a:cubicBezTo>
                                <a:pt x="408" y="4"/>
                                <a:pt x="408" y="9"/>
                                <a:pt x="412" y="10"/>
                              </a:cubicBezTo>
                              <a:cubicBezTo>
                                <a:pt x="413" y="9"/>
                                <a:pt x="413" y="7"/>
                                <a:pt x="414" y="7"/>
                              </a:cubicBezTo>
                              <a:cubicBezTo>
                                <a:pt x="415" y="7"/>
                                <a:pt x="415" y="9"/>
                                <a:pt x="416" y="9"/>
                              </a:cubicBezTo>
                              <a:cubicBezTo>
                                <a:pt x="418" y="10"/>
                                <a:pt x="420" y="9"/>
                                <a:pt x="421" y="10"/>
                              </a:cubicBezTo>
                              <a:cubicBezTo>
                                <a:pt x="423" y="11"/>
                                <a:pt x="423" y="12"/>
                                <a:pt x="423" y="13"/>
                              </a:cubicBezTo>
                              <a:cubicBezTo>
                                <a:pt x="423" y="15"/>
                                <a:pt x="422" y="16"/>
                                <a:pt x="422" y="17"/>
                              </a:cubicBezTo>
                              <a:cubicBezTo>
                                <a:pt x="422" y="19"/>
                                <a:pt x="423" y="20"/>
                                <a:pt x="423" y="22"/>
                              </a:cubicBezTo>
                              <a:cubicBezTo>
                                <a:pt x="424" y="22"/>
                                <a:pt x="424" y="22"/>
                                <a:pt x="424" y="22"/>
                              </a:cubicBezTo>
                              <a:cubicBezTo>
                                <a:pt x="426" y="20"/>
                                <a:pt x="427" y="19"/>
                                <a:pt x="429" y="17"/>
                              </a:cubicBezTo>
                              <a:cubicBezTo>
                                <a:pt x="430" y="18"/>
                                <a:pt x="430" y="18"/>
                                <a:pt x="431" y="19"/>
                              </a:cubicBezTo>
                              <a:cubicBezTo>
                                <a:pt x="432" y="19"/>
                                <a:pt x="434" y="19"/>
                                <a:pt x="434" y="20"/>
                              </a:cubicBezTo>
                              <a:cubicBezTo>
                                <a:pt x="434" y="22"/>
                                <a:pt x="431" y="23"/>
                                <a:pt x="431" y="25"/>
                              </a:cubicBezTo>
                              <a:cubicBezTo>
                                <a:pt x="431" y="26"/>
                                <a:pt x="432" y="28"/>
                                <a:pt x="433" y="28"/>
                              </a:cubicBezTo>
                              <a:cubicBezTo>
                                <a:pt x="437" y="28"/>
                                <a:pt x="437" y="22"/>
                                <a:pt x="441" y="22"/>
                              </a:cubicBezTo>
                              <a:cubicBezTo>
                                <a:pt x="442" y="22"/>
                                <a:pt x="442" y="22"/>
                                <a:pt x="442" y="23"/>
                              </a:cubicBezTo>
                              <a:cubicBezTo>
                                <a:pt x="443" y="24"/>
                                <a:pt x="444" y="25"/>
                                <a:pt x="446" y="25"/>
                              </a:cubicBezTo>
                              <a:cubicBezTo>
                                <a:pt x="448" y="25"/>
                                <a:pt x="449" y="25"/>
                                <a:pt x="450" y="26"/>
                              </a:cubicBezTo>
                              <a:cubicBezTo>
                                <a:pt x="455" y="27"/>
                                <a:pt x="457" y="29"/>
                                <a:pt x="458" y="33"/>
                              </a:cubicBezTo>
                              <a:cubicBezTo>
                                <a:pt x="456" y="35"/>
                                <a:pt x="454" y="35"/>
                                <a:pt x="452" y="36"/>
                              </a:cubicBezTo>
                              <a:cubicBezTo>
                                <a:pt x="450" y="37"/>
                                <a:pt x="450" y="38"/>
                                <a:pt x="449" y="39"/>
                              </a:cubicBezTo>
                              <a:cubicBezTo>
                                <a:pt x="447" y="40"/>
                                <a:pt x="446" y="39"/>
                                <a:pt x="444" y="41"/>
                              </a:cubicBezTo>
                              <a:cubicBezTo>
                                <a:pt x="444" y="41"/>
                                <a:pt x="443" y="41"/>
                                <a:pt x="442" y="41"/>
                              </a:cubicBezTo>
                              <a:cubicBezTo>
                                <a:pt x="441" y="41"/>
                                <a:pt x="439" y="41"/>
                                <a:pt x="437" y="41"/>
                              </a:cubicBezTo>
                              <a:cubicBezTo>
                                <a:pt x="437" y="43"/>
                                <a:pt x="435" y="44"/>
                                <a:pt x="435" y="46"/>
                              </a:cubicBezTo>
                              <a:cubicBezTo>
                                <a:pt x="435" y="48"/>
                                <a:pt x="437" y="48"/>
                                <a:pt x="439" y="48"/>
                              </a:cubicBezTo>
                              <a:cubicBezTo>
                                <a:pt x="442" y="49"/>
                                <a:pt x="444" y="50"/>
                                <a:pt x="447" y="50"/>
                              </a:cubicBezTo>
                              <a:cubicBezTo>
                                <a:pt x="446" y="53"/>
                                <a:pt x="444" y="54"/>
                                <a:pt x="441" y="56"/>
                              </a:cubicBezTo>
                              <a:cubicBezTo>
                                <a:pt x="439" y="57"/>
                                <a:pt x="437" y="58"/>
                                <a:pt x="435" y="60"/>
                              </a:cubicBezTo>
                              <a:cubicBezTo>
                                <a:pt x="434" y="61"/>
                                <a:pt x="434" y="62"/>
                                <a:pt x="432" y="62"/>
                              </a:cubicBezTo>
                              <a:cubicBezTo>
                                <a:pt x="431" y="62"/>
                                <a:pt x="431" y="61"/>
                                <a:pt x="430" y="61"/>
                              </a:cubicBezTo>
                              <a:cubicBezTo>
                                <a:pt x="429" y="60"/>
                                <a:pt x="429" y="60"/>
                                <a:pt x="428" y="60"/>
                              </a:cubicBezTo>
                              <a:cubicBezTo>
                                <a:pt x="426" y="59"/>
                                <a:pt x="426" y="57"/>
                                <a:pt x="424" y="57"/>
                              </a:cubicBezTo>
                              <a:cubicBezTo>
                                <a:pt x="422" y="57"/>
                                <a:pt x="423" y="59"/>
                                <a:pt x="423" y="61"/>
                              </a:cubicBezTo>
                              <a:cubicBezTo>
                                <a:pt x="422" y="63"/>
                                <a:pt x="421" y="66"/>
                                <a:pt x="418" y="66"/>
                              </a:cubicBezTo>
                              <a:cubicBezTo>
                                <a:pt x="417" y="66"/>
                                <a:pt x="417" y="65"/>
                                <a:pt x="416" y="65"/>
                              </a:cubicBezTo>
                              <a:cubicBezTo>
                                <a:pt x="415" y="65"/>
                                <a:pt x="415" y="65"/>
                                <a:pt x="415" y="66"/>
                              </a:cubicBezTo>
                              <a:cubicBezTo>
                                <a:pt x="415" y="66"/>
                                <a:pt x="415" y="66"/>
                                <a:pt x="415" y="66"/>
                              </a:cubicBezTo>
                              <a:cubicBezTo>
                                <a:pt x="415" y="66"/>
                                <a:pt x="415" y="67"/>
                                <a:pt x="415" y="67"/>
                              </a:cubicBezTo>
                              <a:cubicBezTo>
                                <a:pt x="415" y="67"/>
                                <a:pt x="415" y="67"/>
                                <a:pt x="415" y="67"/>
                              </a:cubicBezTo>
                              <a:cubicBezTo>
                                <a:pt x="410" y="66"/>
                                <a:pt x="407" y="69"/>
                                <a:pt x="402" y="70"/>
                              </a:cubicBezTo>
                              <a:cubicBezTo>
                                <a:pt x="397" y="70"/>
                                <a:pt x="394" y="69"/>
                                <a:pt x="390" y="71"/>
                              </a:cubicBezTo>
                              <a:cubicBezTo>
                                <a:pt x="387" y="73"/>
                                <a:pt x="387" y="76"/>
                                <a:pt x="385" y="79"/>
                              </a:cubicBezTo>
                              <a:cubicBezTo>
                                <a:pt x="382" y="83"/>
                                <a:pt x="378" y="83"/>
                                <a:pt x="377" y="88"/>
                              </a:cubicBezTo>
                              <a:cubicBezTo>
                                <a:pt x="375" y="96"/>
                                <a:pt x="375" y="103"/>
                                <a:pt x="369" y="106"/>
                              </a:cubicBezTo>
                              <a:cubicBezTo>
                                <a:pt x="369" y="109"/>
                                <a:pt x="372" y="111"/>
                                <a:pt x="372" y="114"/>
                              </a:cubicBezTo>
                              <a:cubicBezTo>
                                <a:pt x="372" y="117"/>
                                <a:pt x="368" y="117"/>
                                <a:pt x="365" y="119"/>
                              </a:cubicBezTo>
                              <a:cubicBezTo>
                                <a:pt x="363" y="122"/>
                                <a:pt x="363" y="124"/>
                                <a:pt x="361" y="128"/>
                              </a:cubicBezTo>
                              <a:cubicBezTo>
                                <a:pt x="360" y="130"/>
                                <a:pt x="358" y="131"/>
                                <a:pt x="357" y="133"/>
                              </a:cubicBezTo>
                              <a:cubicBezTo>
                                <a:pt x="356" y="137"/>
                                <a:pt x="359" y="141"/>
                                <a:pt x="356" y="144"/>
                              </a:cubicBezTo>
                              <a:cubicBezTo>
                                <a:pt x="352" y="147"/>
                                <a:pt x="347" y="146"/>
                                <a:pt x="344" y="150"/>
                              </a:cubicBezTo>
                              <a:cubicBezTo>
                                <a:pt x="342" y="152"/>
                                <a:pt x="343" y="154"/>
                                <a:pt x="341" y="156"/>
                              </a:cubicBezTo>
                              <a:cubicBezTo>
                                <a:pt x="340" y="157"/>
                                <a:pt x="339" y="157"/>
                                <a:pt x="337" y="158"/>
                              </a:cubicBezTo>
                              <a:cubicBezTo>
                                <a:pt x="333" y="160"/>
                                <a:pt x="331" y="162"/>
                                <a:pt x="326" y="162"/>
                              </a:cubicBezTo>
                              <a:cubicBezTo>
                                <a:pt x="324" y="162"/>
                                <a:pt x="324" y="159"/>
                                <a:pt x="322" y="159"/>
                              </a:cubicBezTo>
                              <a:cubicBezTo>
                                <a:pt x="318" y="159"/>
                                <a:pt x="318" y="162"/>
                                <a:pt x="314" y="163"/>
                              </a:cubicBezTo>
                              <a:cubicBezTo>
                                <a:pt x="311" y="165"/>
                                <a:pt x="306" y="162"/>
                                <a:pt x="304" y="166"/>
                              </a:cubicBezTo>
                              <a:cubicBezTo>
                                <a:pt x="303" y="169"/>
                                <a:pt x="303" y="172"/>
                                <a:pt x="303" y="175"/>
                              </a:cubicBezTo>
                              <a:cubicBezTo>
                                <a:pt x="302" y="178"/>
                                <a:pt x="299" y="177"/>
                                <a:pt x="298" y="180"/>
                              </a:cubicBezTo>
                              <a:cubicBezTo>
                                <a:pt x="296" y="183"/>
                                <a:pt x="295" y="186"/>
                                <a:pt x="291" y="188"/>
                              </a:cubicBezTo>
                              <a:cubicBezTo>
                                <a:pt x="289" y="189"/>
                                <a:pt x="288" y="188"/>
                                <a:pt x="286" y="188"/>
                              </a:cubicBezTo>
                              <a:cubicBezTo>
                                <a:pt x="280" y="190"/>
                                <a:pt x="277" y="190"/>
                                <a:pt x="272" y="193"/>
                              </a:cubicBezTo>
                              <a:cubicBezTo>
                                <a:pt x="270" y="194"/>
                                <a:pt x="270" y="197"/>
                                <a:pt x="268" y="197"/>
                              </a:cubicBezTo>
                              <a:cubicBezTo>
                                <a:pt x="266" y="197"/>
                                <a:pt x="265" y="195"/>
                                <a:pt x="263" y="194"/>
                              </a:cubicBezTo>
                              <a:cubicBezTo>
                                <a:pt x="260" y="194"/>
                                <a:pt x="259" y="195"/>
                                <a:pt x="256" y="194"/>
                              </a:cubicBezTo>
                              <a:cubicBezTo>
                                <a:pt x="252" y="192"/>
                                <a:pt x="251" y="190"/>
                                <a:pt x="247" y="188"/>
                              </a:cubicBezTo>
                              <a:cubicBezTo>
                                <a:pt x="243" y="185"/>
                                <a:pt x="238" y="186"/>
                                <a:pt x="235" y="182"/>
                              </a:cubicBezTo>
                              <a:cubicBezTo>
                                <a:pt x="232" y="179"/>
                                <a:pt x="233" y="175"/>
                                <a:pt x="231" y="172"/>
                              </a:cubicBezTo>
                              <a:cubicBezTo>
                                <a:pt x="231" y="172"/>
                                <a:pt x="231" y="172"/>
                                <a:pt x="231" y="172"/>
                              </a:cubicBezTo>
                              <a:cubicBezTo>
                                <a:pt x="232" y="171"/>
                                <a:pt x="232" y="170"/>
                                <a:pt x="233" y="170"/>
                              </a:cubicBezTo>
                              <a:cubicBezTo>
                                <a:pt x="234" y="171"/>
                                <a:pt x="234" y="172"/>
                                <a:pt x="235" y="173"/>
                              </a:cubicBezTo>
                              <a:cubicBezTo>
                                <a:pt x="236" y="174"/>
                                <a:pt x="237" y="174"/>
                                <a:pt x="238" y="175"/>
                              </a:cubicBezTo>
                              <a:cubicBezTo>
                                <a:pt x="240" y="176"/>
                                <a:pt x="241" y="177"/>
                                <a:pt x="243" y="177"/>
                              </a:cubicBezTo>
                              <a:cubicBezTo>
                                <a:pt x="246" y="177"/>
                                <a:pt x="248" y="175"/>
                                <a:pt x="250" y="173"/>
                              </a:cubicBezTo>
                              <a:cubicBezTo>
                                <a:pt x="251" y="173"/>
                                <a:pt x="251" y="172"/>
                                <a:pt x="252" y="172"/>
                              </a:cubicBezTo>
                              <a:cubicBezTo>
                                <a:pt x="256" y="172"/>
                                <a:pt x="256" y="172"/>
                                <a:pt x="256" y="172"/>
                              </a:cubicBezTo>
                              <a:cubicBezTo>
                                <a:pt x="260" y="172"/>
                                <a:pt x="262" y="172"/>
                                <a:pt x="265" y="174"/>
                              </a:cubicBezTo>
                              <a:cubicBezTo>
                                <a:pt x="266" y="175"/>
                                <a:pt x="267" y="177"/>
                                <a:pt x="269" y="177"/>
                              </a:cubicBezTo>
                              <a:cubicBezTo>
                                <a:pt x="269" y="177"/>
                                <a:pt x="269" y="177"/>
                                <a:pt x="269" y="177"/>
                              </a:cubicBezTo>
                              <a:cubicBezTo>
                                <a:pt x="269" y="172"/>
                                <a:pt x="269" y="172"/>
                                <a:pt x="269" y="172"/>
                              </a:cubicBezTo>
                              <a:cubicBezTo>
                                <a:pt x="269" y="171"/>
                                <a:pt x="269" y="171"/>
                                <a:pt x="269" y="170"/>
                              </a:cubicBezTo>
                              <a:cubicBezTo>
                                <a:pt x="269" y="166"/>
                                <a:pt x="271" y="163"/>
                                <a:pt x="272" y="159"/>
                              </a:cubicBezTo>
                              <a:cubicBezTo>
                                <a:pt x="273" y="156"/>
                                <a:pt x="273" y="154"/>
                                <a:pt x="275" y="152"/>
                              </a:cubicBezTo>
                              <a:cubicBezTo>
                                <a:pt x="275" y="151"/>
                                <a:pt x="277" y="151"/>
                                <a:pt x="277" y="149"/>
                              </a:cubicBezTo>
                              <a:cubicBezTo>
                                <a:pt x="277" y="148"/>
                                <a:pt x="276" y="147"/>
                                <a:pt x="276" y="146"/>
                              </a:cubicBezTo>
                              <a:cubicBezTo>
                                <a:pt x="276" y="142"/>
                                <a:pt x="276" y="142"/>
                                <a:pt x="276" y="142"/>
                              </a:cubicBezTo>
                              <a:cubicBezTo>
                                <a:pt x="276" y="139"/>
                                <a:pt x="278" y="138"/>
                                <a:pt x="280" y="137"/>
                              </a:cubicBezTo>
                              <a:cubicBezTo>
                                <a:pt x="283" y="135"/>
                                <a:pt x="285" y="135"/>
                                <a:pt x="288" y="134"/>
                              </a:cubicBezTo>
                              <a:cubicBezTo>
                                <a:pt x="294" y="132"/>
                                <a:pt x="297" y="129"/>
                                <a:pt x="301" y="124"/>
                              </a:cubicBezTo>
                              <a:cubicBezTo>
                                <a:pt x="306" y="120"/>
                                <a:pt x="311" y="118"/>
                                <a:pt x="312" y="112"/>
                              </a:cubicBezTo>
                              <a:cubicBezTo>
                                <a:pt x="312" y="110"/>
                                <a:pt x="312" y="108"/>
                                <a:pt x="313" y="106"/>
                              </a:cubicBezTo>
                              <a:cubicBezTo>
                                <a:pt x="313" y="106"/>
                                <a:pt x="314" y="106"/>
                                <a:pt x="315" y="106"/>
                              </a:cubicBezTo>
                              <a:cubicBezTo>
                                <a:pt x="315" y="105"/>
                                <a:pt x="316" y="104"/>
                                <a:pt x="317" y="103"/>
                              </a:cubicBezTo>
                              <a:cubicBezTo>
                                <a:pt x="318" y="102"/>
                                <a:pt x="319" y="102"/>
                                <a:pt x="320" y="100"/>
                              </a:cubicBezTo>
                              <a:cubicBezTo>
                                <a:pt x="321" y="99"/>
                                <a:pt x="322" y="99"/>
                                <a:pt x="323" y="98"/>
                              </a:cubicBezTo>
                              <a:cubicBezTo>
                                <a:pt x="326" y="95"/>
                                <a:pt x="328" y="92"/>
                                <a:pt x="329" y="88"/>
                              </a:cubicBezTo>
                              <a:cubicBezTo>
                                <a:pt x="329" y="86"/>
                                <a:pt x="329" y="84"/>
                                <a:pt x="330" y="82"/>
                              </a:cubicBezTo>
                              <a:cubicBezTo>
                                <a:pt x="330" y="81"/>
                                <a:pt x="331" y="80"/>
                                <a:pt x="331" y="80"/>
                              </a:cubicBezTo>
                              <a:cubicBezTo>
                                <a:pt x="333" y="78"/>
                                <a:pt x="334" y="77"/>
                                <a:pt x="336" y="77"/>
                              </a:cubicBezTo>
                              <a:cubicBezTo>
                                <a:pt x="338" y="77"/>
                                <a:pt x="340" y="76"/>
                                <a:pt x="341" y="75"/>
                              </a:cubicBezTo>
                              <a:cubicBezTo>
                                <a:pt x="341" y="75"/>
                                <a:pt x="341" y="75"/>
                                <a:pt x="341" y="75"/>
                              </a:cubicBezTo>
                              <a:close/>
                              <a:moveTo>
                                <a:pt x="50" y="103"/>
                              </a:moveTo>
                              <a:cubicBezTo>
                                <a:pt x="51" y="104"/>
                                <a:pt x="52" y="105"/>
                                <a:pt x="54" y="106"/>
                              </a:cubicBezTo>
                              <a:cubicBezTo>
                                <a:pt x="57" y="107"/>
                                <a:pt x="59" y="107"/>
                                <a:pt x="62" y="109"/>
                              </a:cubicBezTo>
                              <a:cubicBezTo>
                                <a:pt x="65" y="111"/>
                                <a:pt x="66" y="113"/>
                                <a:pt x="68" y="116"/>
                              </a:cubicBezTo>
                              <a:cubicBezTo>
                                <a:pt x="74" y="121"/>
                                <a:pt x="77" y="125"/>
                                <a:pt x="78" y="132"/>
                              </a:cubicBezTo>
                              <a:cubicBezTo>
                                <a:pt x="78" y="136"/>
                                <a:pt x="78" y="138"/>
                                <a:pt x="79" y="142"/>
                              </a:cubicBezTo>
                              <a:cubicBezTo>
                                <a:pt x="80" y="145"/>
                                <a:pt x="83" y="145"/>
                                <a:pt x="83" y="148"/>
                              </a:cubicBezTo>
                              <a:cubicBezTo>
                                <a:pt x="83" y="153"/>
                                <a:pt x="83" y="153"/>
                                <a:pt x="83" y="153"/>
                              </a:cubicBezTo>
                              <a:cubicBezTo>
                                <a:pt x="83" y="157"/>
                                <a:pt x="80" y="158"/>
                                <a:pt x="80" y="162"/>
                              </a:cubicBezTo>
                              <a:cubicBezTo>
                                <a:pt x="80" y="172"/>
                                <a:pt x="80" y="172"/>
                                <a:pt x="80" y="172"/>
                              </a:cubicBezTo>
                              <a:cubicBezTo>
                                <a:pt x="80" y="174"/>
                                <a:pt x="81" y="175"/>
                                <a:pt x="82" y="177"/>
                              </a:cubicBezTo>
                              <a:cubicBezTo>
                                <a:pt x="83" y="178"/>
                                <a:pt x="83" y="179"/>
                                <a:pt x="83" y="180"/>
                              </a:cubicBezTo>
                              <a:cubicBezTo>
                                <a:pt x="85" y="181"/>
                                <a:pt x="87" y="180"/>
                                <a:pt x="89" y="181"/>
                              </a:cubicBezTo>
                              <a:cubicBezTo>
                                <a:pt x="91" y="183"/>
                                <a:pt x="91" y="185"/>
                                <a:pt x="92" y="187"/>
                              </a:cubicBezTo>
                              <a:cubicBezTo>
                                <a:pt x="94" y="193"/>
                                <a:pt x="95" y="196"/>
                                <a:pt x="98" y="201"/>
                              </a:cubicBezTo>
                              <a:cubicBezTo>
                                <a:pt x="100" y="203"/>
                                <a:pt x="101" y="205"/>
                                <a:pt x="101" y="208"/>
                              </a:cubicBezTo>
                              <a:cubicBezTo>
                                <a:pt x="101" y="210"/>
                                <a:pt x="100" y="211"/>
                                <a:pt x="98" y="214"/>
                              </a:cubicBezTo>
                              <a:cubicBezTo>
                                <a:pt x="96" y="217"/>
                                <a:pt x="94" y="219"/>
                                <a:pt x="91" y="219"/>
                              </a:cubicBezTo>
                              <a:cubicBezTo>
                                <a:pt x="86" y="219"/>
                                <a:pt x="84" y="216"/>
                                <a:pt x="81" y="212"/>
                              </a:cubicBezTo>
                              <a:cubicBezTo>
                                <a:pt x="80" y="211"/>
                                <a:pt x="78" y="211"/>
                                <a:pt x="77" y="210"/>
                              </a:cubicBezTo>
                              <a:cubicBezTo>
                                <a:pt x="74" y="209"/>
                                <a:pt x="72" y="208"/>
                                <a:pt x="69" y="207"/>
                              </a:cubicBezTo>
                              <a:cubicBezTo>
                                <a:pt x="64" y="205"/>
                                <a:pt x="61" y="204"/>
                                <a:pt x="56" y="202"/>
                              </a:cubicBezTo>
                              <a:cubicBezTo>
                                <a:pt x="51" y="199"/>
                                <a:pt x="49" y="197"/>
                                <a:pt x="44" y="195"/>
                              </a:cubicBezTo>
                              <a:cubicBezTo>
                                <a:pt x="41" y="194"/>
                                <a:pt x="39" y="193"/>
                                <a:pt x="35" y="191"/>
                              </a:cubicBezTo>
                              <a:cubicBezTo>
                                <a:pt x="33" y="190"/>
                                <a:pt x="32" y="189"/>
                                <a:pt x="30" y="187"/>
                              </a:cubicBezTo>
                              <a:cubicBezTo>
                                <a:pt x="29" y="183"/>
                                <a:pt x="28" y="181"/>
                                <a:pt x="25" y="178"/>
                              </a:cubicBezTo>
                              <a:cubicBezTo>
                                <a:pt x="22" y="174"/>
                                <a:pt x="20" y="171"/>
                                <a:pt x="17" y="166"/>
                              </a:cubicBezTo>
                              <a:cubicBezTo>
                                <a:pt x="15" y="161"/>
                                <a:pt x="11" y="159"/>
                                <a:pt x="11" y="154"/>
                              </a:cubicBezTo>
                              <a:cubicBezTo>
                                <a:pt x="11" y="148"/>
                                <a:pt x="11" y="148"/>
                                <a:pt x="11" y="148"/>
                              </a:cubicBezTo>
                              <a:cubicBezTo>
                                <a:pt x="11" y="144"/>
                                <a:pt x="7" y="143"/>
                                <a:pt x="7" y="139"/>
                              </a:cubicBezTo>
                              <a:cubicBezTo>
                                <a:pt x="7" y="135"/>
                                <a:pt x="7" y="135"/>
                                <a:pt x="7" y="135"/>
                              </a:cubicBezTo>
                              <a:cubicBezTo>
                                <a:pt x="7" y="132"/>
                                <a:pt x="8" y="130"/>
                                <a:pt x="8" y="127"/>
                              </a:cubicBezTo>
                              <a:cubicBezTo>
                                <a:pt x="8" y="123"/>
                                <a:pt x="8" y="123"/>
                                <a:pt x="8" y="123"/>
                              </a:cubicBezTo>
                              <a:cubicBezTo>
                                <a:pt x="8" y="117"/>
                                <a:pt x="4" y="114"/>
                                <a:pt x="1" y="109"/>
                              </a:cubicBezTo>
                              <a:cubicBezTo>
                                <a:pt x="1" y="108"/>
                                <a:pt x="0" y="107"/>
                                <a:pt x="0" y="105"/>
                              </a:cubicBezTo>
                              <a:cubicBezTo>
                                <a:pt x="0" y="105"/>
                                <a:pt x="0" y="105"/>
                                <a:pt x="0" y="105"/>
                              </a:cubicBezTo>
                              <a:cubicBezTo>
                                <a:pt x="2" y="105"/>
                                <a:pt x="3" y="103"/>
                                <a:pt x="5" y="103"/>
                              </a:cubicBezTo>
                              <a:cubicBezTo>
                                <a:pt x="8" y="103"/>
                                <a:pt x="10" y="105"/>
                                <a:pt x="13" y="107"/>
                              </a:cubicBezTo>
                              <a:cubicBezTo>
                                <a:pt x="15" y="109"/>
                                <a:pt x="17" y="109"/>
                                <a:pt x="20" y="110"/>
                              </a:cubicBezTo>
                              <a:cubicBezTo>
                                <a:pt x="22" y="110"/>
                                <a:pt x="24" y="110"/>
                                <a:pt x="25" y="111"/>
                              </a:cubicBezTo>
                              <a:cubicBezTo>
                                <a:pt x="27" y="114"/>
                                <a:pt x="26" y="119"/>
                                <a:pt x="29" y="119"/>
                              </a:cubicBezTo>
                              <a:cubicBezTo>
                                <a:pt x="33" y="119"/>
                                <a:pt x="33" y="112"/>
                                <a:pt x="37" y="112"/>
                              </a:cubicBezTo>
                              <a:cubicBezTo>
                                <a:pt x="40" y="112"/>
                                <a:pt x="41" y="116"/>
                                <a:pt x="44" y="116"/>
                              </a:cubicBezTo>
                              <a:cubicBezTo>
                                <a:pt x="44" y="116"/>
                                <a:pt x="45" y="115"/>
                                <a:pt x="46" y="115"/>
                              </a:cubicBezTo>
                              <a:cubicBezTo>
                                <a:pt x="46" y="108"/>
                                <a:pt x="46" y="108"/>
                                <a:pt x="46" y="108"/>
                              </a:cubicBezTo>
                              <a:cubicBezTo>
                                <a:pt x="46" y="106"/>
                                <a:pt x="48" y="104"/>
                                <a:pt x="50" y="103"/>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75" name="Freeform 14"/>
                      <p:cNvSpPr>
                        <a:spLocks/>
                      </p:cNvSpPr>
                      <p:nvPr/>
                    </p:nvSpPr>
                    <p:spPr bwMode="auto">
                      <a:xfrm>
                        <a:off x="4149455" y="2625896"/>
                        <a:ext cx="85723" cy="36513"/>
                      </a:xfrm>
                      <a:custGeom>
                        <a:avLst/>
                        <a:gdLst>
                          <a:gd name="T0" fmla="*/ 0 w 42"/>
                          <a:gd name="T1" fmla="*/ 3 h 18"/>
                          <a:gd name="T2" fmla="*/ 2 w 42"/>
                          <a:gd name="T3" fmla="*/ 4 h 18"/>
                          <a:gd name="T4" fmla="*/ 2 w 42"/>
                          <a:gd name="T5" fmla="*/ 5 h 18"/>
                          <a:gd name="T6" fmla="*/ 5 w 42"/>
                          <a:gd name="T7" fmla="*/ 6 h 18"/>
                          <a:gd name="T8" fmla="*/ 5 w 42"/>
                          <a:gd name="T9" fmla="*/ 6 h 18"/>
                          <a:gd name="T10" fmla="*/ 11 w 42"/>
                          <a:gd name="T11" fmla="*/ 9 h 18"/>
                          <a:gd name="T12" fmla="*/ 12 w 42"/>
                          <a:gd name="T13" fmla="*/ 9 h 18"/>
                          <a:gd name="T14" fmla="*/ 12 w 42"/>
                          <a:gd name="T15" fmla="*/ 9 h 18"/>
                          <a:gd name="T16" fmla="*/ 12 w 42"/>
                          <a:gd name="T17" fmla="*/ 9 h 18"/>
                          <a:gd name="T18" fmla="*/ 13 w 42"/>
                          <a:gd name="T19" fmla="*/ 10 h 18"/>
                          <a:gd name="T20" fmla="*/ 13 w 42"/>
                          <a:gd name="T21" fmla="*/ 10 h 18"/>
                          <a:gd name="T22" fmla="*/ 13 w 42"/>
                          <a:gd name="T23" fmla="*/ 10 h 18"/>
                          <a:gd name="T24" fmla="*/ 15 w 42"/>
                          <a:gd name="T25" fmla="*/ 11 h 18"/>
                          <a:gd name="T26" fmla="*/ 15 w 42"/>
                          <a:gd name="T27" fmla="*/ 11 h 18"/>
                          <a:gd name="T28" fmla="*/ 15 w 42"/>
                          <a:gd name="T29" fmla="*/ 12 h 18"/>
                          <a:gd name="T30" fmla="*/ 16 w 42"/>
                          <a:gd name="T31" fmla="*/ 13 h 18"/>
                          <a:gd name="T32" fmla="*/ 16 w 42"/>
                          <a:gd name="T33" fmla="*/ 13 h 18"/>
                          <a:gd name="T34" fmla="*/ 16 w 42"/>
                          <a:gd name="T35" fmla="*/ 13 h 18"/>
                          <a:gd name="T36" fmla="*/ 17 w 42"/>
                          <a:gd name="T37" fmla="*/ 13 h 18"/>
                          <a:gd name="T38" fmla="*/ 17 w 42"/>
                          <a:gd name="T39" fmla="*/ 13 h 18"/>
                          <a:gd name="T40" fmla="*/ 17 w 42"/>
                          <a:gd name="T41" fmla="*/ 13 h 18"/>
                          <a:gd name="T42" fmla="*/ 18 w 42"/>
                          <a:gd name="T43" fmla="*/ 14 h 18"/>
                          <a:gd name="T44" fmla="*/ 19 w 42"/>
                          <a:gd name="T45" fmla="*/ 14 h 18"/>
                          <a:gd name="T46" fmla="*/ 19 w 42"/>
                          <a:gd name="T47" fmla="*/ 14 h 18"/>
                          <a:gd name="T48" fmla="*/ 20 w 42"/>
                          <a:gd name="T49" fmla="*/ 15 h 18"/>
                          <a:gd name="T50" fmla="*/ 20 w 42"/>
                          <a:gd name="T51" fmla="*/ 15 h 18"/>
                          <a:gd name="T52" fmla="*/ 21 w 42"/>
                          <a:gd name="T53" fmla="*/ 16 h 18"/>
                          <a:gd name="T54" fmla="*/ 22 w 42"/>
                          <a:gd name="T55" fmla="*/ 17 h 18"/>
                          <a:gd name="T56" fmla="*/ 22 w 42"/>
                          <a:gd name="T57" fmla="*/ 17 h 18"/>
                          <a:gd name="T58" fmla="*/ 24 w 42"/>
                          <a:gd name="T59" fmla="*/ 18 h 18"/>
                          <a:gd name="T60" fmla="*/ 24 w 42"/>
                          <a:gd name="T61" fmla="*/ 18 h 18"/>
                          <a:gd name="T62" fmla="*/ 25 w 42"/>
                          <a:gd name="T63" fmla="*/ 18 h 18"/>
                          <a:gd name="T64" fmla="*/ 26 w 42"/>
                          <a:gd name="T65" fmla="*/ 16 h 18"/>
                          <a:gd name="T66" fmla="*/ 26 w 42"/>
                          <a:gd name="T67" fmla="*/ 15 h 18"/>
                          <a:gd name="T68" fmla="*/ 31 w 42"/>
                          <a:gd name="T69" fmla="*/ 14 h 18"/>
                          <a:gd name="T70" fmla="*/ 37 w 42"/>
                          <a:gd name="T71" fmla="*/ 13 h 18"/>
                          <a:gd name="T72" fmla="*/ 38 w 42"/>
                          <a:gd name="T73" fmla="*/ 13 h 18"/>
                          <a:gd name="T74" fmla="*/ 42 w 42"/>
                          <a:gd name="T75" fmla="*/ 12 h 18"/>
                          <a:gd name="T76" fmla="*/ 38 w 42"/>
                          <a:gd name="T77" fmla="*/ 9 h 18"/>
                          <a:gd name="T78" fmla="*/ 34 w 42"/>
                          <a:gd name="T79" fmla="*/ 7 h 18"/>
                          <a:gd name="T80" fmla="*/ 26 w 42"/>
                          <a:gd name="T81" fmla="*/ 5 h 18"/>
                          <a:gd name="T82" fmla="*/ 18 w 42"/>
                          <a:gd name="T83" fmla="*/ 3 h 18"/>
                          <a:gd name="T84" fmla="*/ 15 w 42"/>
                          <a:gd name="T85" fmla="*/ 2 h 18"/>
                          <a:gd name="T86" fmla="*/ 12 w 42"/>
                          <a:gd name="T87" fmla="*/ 0 h 18"/>
                          <a:gd name="T88" fmla="*/ 10 w 42"/>
                          <a:gd name="T89" fmla="*/ 1 h 18"/>
                          <a:gd name="T90" fmla="*/ 6 w 42"/>
                          <a:gd name="T91" fmla="*/ 3 h 18"/>
                          <a:gd name="T92" fmla="*/ 3 w 42"/>
                          <a:gd name="T93" fmla="*/ 2 h 18"/>
                          <a:gd name="T94" fmla="*/ 0 w 42"/>
                          <a:gd name="T95"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18">
                            <a:moveTo>
                              <a:pt x="0" y="3"/>
                            </a:moveTo>
                            <a:cubicBezTo>
                              <a:pt x="1" y="3"/>
                              <a:pt x="1" y="4"/>
                              <a:pt x="2" y="4"/>
                            </a:cubicBezTo>
                            <a:cubicBezTo>
                              <a:pt x="2" y="5"/>
                              <a:pt x="2" y="5"/>
                              <a:pt x="2" y="5"/>
                            </a:cubicBezTo>
                            <a:cubicBezTo>
                              <a:pt x="3" y="5"/>
                              <a:pt x="5" y="6"/>
                              <a:pt x="5" y="6"/>
                            </a:cubicBezTo>
                            <a:cubicBezTo>
                              <a:pt x="5" y="6"/>
                              <a:pt x="5" y="6"/>
                              <a:pt x="5" y="6"/>
                            </a:cubicBezTo>
                            <a:cubicBezTo>
                              <a:pt x="6" y="7"/>
                              <a:pt x="10" y="9"/>
                              <a:pt x="11" y="9"/>
                            </a:cubicBezTo>
                            <a:cubicBezTo>
                              <a:pt x="12" y="9"/>
                              <a:pt x="12" y="9"/>
                              <a:pt x="12" y="9"/>
                            </a:cubicBezTo>
                            <a:cubicBezTo>
                              <a:pt x="12" y="9"/>
                              <a:pt x="12" y="9"/>
                              <a:pt x="12" y="9"/>
                            </a:cubicBezTo>
                            <a:cubicBezTo>
                              <a:pt x="12" y="9"/>
                              <a:pt x="12" y="9"/>
                              <a:pt x="12" y="9"/>
                            </a:cubicBezTo>
                            <a:cubicBezTo>
                              <a:pt x="13" y="9"/>
                              <a:pt x="13" y="10"/>
                              <a:pt x="13" y="10"/>
                            </a:cubicBezTo>
                            <a:cubicBezTo>
                              <a:pt x="13" y="10"/>
                              <a:pt x="13" y="10"/>
                              <a:pt x="13" y="10"/>
                            </a:cubicBezTo>
                            <a:cubicBezTo>
                              <a:pt x="13" y="10"/>
                              <a:pt x="13" y="10"/>
                              <a:pt x="13" y="10"/>
                            </a:cubicBezTo>
                            <a:cubicBezTo>
                              <a:pt x="14" y="10"/>
                              <a:pt x="14" y="11"/>
                              <a:pt x="15" y="11"/>
                            </a:cubicBezTo>
                            <a:cubicBezTo>
                              <a:pt x="15" y="11"/>
                              <a:pt x="15" y="11"/>
                              <a:pt x="15" y="11"/>
                            </a:cubicBezTo>
                            <a:cubicBezTo>
                              <a:pt x="15" y="11"/>
                              <a:pt x="15" y="11"/>
                              <a:pt x="15" y="12"/>
                            </a:cubicBezTo>
                            <a:cubicBezTo>
                              <a:pt x="15" y="12"/>
                              <a:pt x="16" y="12"/>
                              <a:pt x="16" y="13"/>
                            </a:cubicBezTo>
                            <a:cubicBezTo>
                              <a:pt x="16" y="13"/>
                              <a:pt x="16" y="13"/>
                              <a:pt x="16" y="13"/>
                            </a:cubicBezTo>
                            <a:cubicBezTo>
                              <a:pt x="16" y="13"/>
                              <a:pt x="16" y="13"/>
                              <a:pt x="16" y="13"/>
                            </a:cubicBezTo>
                            <a:cubicBezTo>
                              <a:pt x="17" y="13"/>
                              <a:pt x="17" y="13"/>
                              <a:pt x="17" y="13"/>
                            </a:cubicBezTo>
                            <a:cubicBezTo>
                              <a:pt x="17" y="13"/>
                              <a:pt x="17" y="13"/>
                              <a:pt x="17" y="13"/>
                            </a:cubicBezTo>
                            <a:cubicBezTo>
                              <a:pt x="17" y="13"/>
                              <a:pt x="17" y="13"/>
                              <a:pt x="17" y="13"/>
                            </a:cubicBezTo>
                            <a:cubicBezTo>
                              <a:pt x="18" y="13"/>
                              <a:pt x="18" y="13"/>
                              <a:pt x="18" y="14"/>
                            </a:cubicBezTo>
                            <a:cubicBezTo>
                              <a:pt x="18" y="14"/>
                              <a:pt x="18" y="14"/>
                              <a:pt x="19" y="14"/>
                            </a:cubicBezTo>
                            <a:cubicBezTo>
                              <a:pt x="19" y="14"/>
                              <a:pt x="19" y="14"/>
                              <a:pt x="19" y="14"/>
                            </a:cubicBezTo>
                            <a:cubicBezTo>
                              <a:pt x="19" y="14"/>
                              <a:pt x="19" y="15"/>
                              <a:pt x="20" y="15"/>
                            </a:cubicBezTo>
                            <a:cubicBezTo>
                              <a:pt x="20" y="15"/>
                              <a:pt x="20" y="15"/>
                              <a:pt x="20" y="15"/>
                            </a:cubicBezTo>
                            <a:cubicBezTo>
                              <a:pt x="20" y="15"/>
                              <a:pt x="21" y="16"/>
                              <a:pt x="21" y="16"/>
                            </a:cubicBezTo>
                            <a:cubicBezTo>
                              <a:pt x="21" y="16"/>
                              <a:pt x="22" y="17"/>
                              <a:pt x="22" y="17"/>
                            </a:cubicBezTo>
                            <a:cubicBezTo>
                              <a:pt x="22" y="17"/>
                              <a:pt x="22" y="17"/>
                              <a:pt x="22" y="17"/>
                            </a:cubicBezTo>
                            <a:cubicBezTo>
                              <a:pt x="24" y="18"/>
                              <a:pt x="24" y="18"/>
                              <a:pt x="24" y="18"/>
                            </a:cubicBezTo>
                            <a:cubicBezTo>
                              <a:pt x="24" y="18"/>
                              <a:pt x="24" y="18"/>
                              <a:pt x="24" y="18"/>
                            </a:cubicBezTo>
                            <a:cubicBezTo>
                              <a:pt x="24" y="18"/>
                              <a:pt x="25" y="18"/>
                              <a:pt x="25" y="18"/>
                            </a:cubicBezTo>
                            <a:cubicBezTo>
                              <a:pt x="25" y="17"/>
                              <a:pt x="25" y="17"/>
                              <a:pt x="26" y="16"/>
                            </a:cubicBezTo>
                            <a:cubicBezTo>
                              <a:pt x="26" y="16"/>
                              <a:pt x="26" y="15"/>
                              <a:pt x="26" y="15"/>
                            </a:cubicBezTo>
                            <a:cubicBezTo>
                              <a:pt x="28" y="14"/>
                              <a:pt x="29" y="14"/>
                              <a:pt x="31" y="14"/>
                            </a:cubicBezTo>
                            <a:cubicBezTo>
                              <a:pt x="33" y="14"/>
                              <a:pt x="35" y="13"/>
                              <a:pt x="37" y="13"/>
                            </a:cubicBezTo>
                            <a:cubicBezTo>
                              <a:pt x="37" y="13"/>
                              <a:pt x="38" y="13"/>
                              <a:pt x="38" y="13"/>
                            </a:cubicBezTo>
                            <a:cubicBezTo>
                              <a:pt x="39" y="12"/>
                              <a:pt x="40" y="12"/>
                              <a:pt x="42" y="12"/>
                            </a:cubicBezTo>
                            <a:cubicBezTo>
                              <a:pt x="41" y="10"/>
                              <a:pt x="40" y="10"/>
                              <a:pt x="38" y="9"/>
                            </a:cubicBezTo>
                            <a:cubicBezTo>
                              <a:pt x="37" y="8"/>
                              <a:pt x="36" y="7"/>
                              <a:pt x="34" y="7"/>
                            </a:cubicBezTo>
                            <a:cubicBezTo>
                              <a:pt x="31" y="6"/>
                              <a:pt x="29" y="6"/>
                              <a:pt x="26" y="5"/>
                            </a:cubicBezTo>
                            <a:cubicBezTo>
                              <a:pt x="23" y="5"/>
                              <a:pt x="21" y="4"/>
                              <a:pt x="18" y="3"/>
                            </a:cubicBezTo>
                            <a:cubicBezTo>
                              <a:pt x="17" y="3"/>
                              <a:pt x="16" y="3"/>
                              <a:pt x="15" y="2"/>
                            </a:cubicBezTo>
                            <a:cubicBezTo>
                              <a:pt x="13" y="2"/>
                              <a:pt x="13" y="0"/>
                              <a:pt x="12" y="0"/>
                            </a:cubicBezTo>
                            <a:cubicBezTo>
                              <a:pt x="11" y="0"/>
                              <a:pt x="11" y="1"/>
                              <a:pt x="10" y="1"/>
                            </a:cubicBezTo>
                            <a:cubicBezTo>
                              <a:pt x="9" y="2"/>
                              <a:pt x="8" y="3"/>
                              <a:pt x="6" y="3"/>
                            </a:cubicBezTo>
                            <a:cubicBezTo>
                              <a:pt x="5" y="3"/>
                              <a:pt x="4" y="2"/>
                              <a:pt x="3" y="2"/>
                            </a:cubicBezTo>
                            <a:cubicBezTo>
                              <a:pt x="2" y="2"/>
                              <a:pt x="1" y="2"/>
                              <a:pt x="0" y="3"/>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p:nvSpPr>
                      <p:cNvPr id="376" name="Freeform 15"/>
                      <p:cNvSpPr>
                        <a:spLocks/>
                      </p:cNvSpPr>
                      <p:nvPr/>
                    </p:nvSpPr>
                    <p:spPr bwMode="auto">
                      <a:xfrm>
                        <a:off x="4127230" y="2630658"/>
                        <a:ext cx="71436" cy="39688"/>
                      </a:xfrm>
                      <a:custGeom>
                        <a:avLst/>
                        <a:gdLst>
                          <a:gd name="T0" fmla="*/ 11 w 35"/>
                          <a:gd name="T1" fmla="*/ 1 h 20"/>
                          <a:gd name="T2" fmla="*/ 13 w 35"/>
                          <a:gd name="T3" fmla="*/ 2 h 20"/>
                          <a:gd name="T4" fmla="*/ 13 w 35"/>
                          <a:gd name="T5" fmla="*/ 3 h 20"/>
                          <a:gd name="T6" fmla="*/ 16 w 35"/>
                          <a:gd name="T7" fmla="*/ 4 h 20"/>
                          <a:gd name="T8" fmla="*/ 16 w 35"/>
                          <a:gd name="T9" fmla="*/ 4 h 20"/>
                          <a:gd name="T10" fmla="*/ 22 w 35"/>
                          <a:gd name="T11" fmla="*/ 7 h 20"/>
                          <a:gd name="T12" fmla="*/ 23 w 35"/>
                          <a:gd name="T13" fmla="*/ 7 h 20"/>
                          <a:gd name="T14" fmla="*/ 23 w 35"/>
                          <a:gd name="T15" fmla="*/ 7 h 20"/>
                          <a:gd name="T16" fmla="*/ 23 w 35"/>
                          <a:gd name="T17" fmla="*/ 7 h 20"/>
                          <a:gd name="T18" fmla="*/ 24 w 35"/>
                          <a:gd name="T19" fmla="*/ 8 h 20"/>
                          <a:gd name="T20" fmla="*/ 24 w 35"/>
                          <a:gd name="T21" fmla="*/ 8 h 20"/>
                          <a:gd name="T22" fmla="*/ 24 w 35"/>
                          <a:gd name="T23" fmla="*/ 8 h 20"/>
                          <a:gd name="T24" fmla="*/ 26 w 35"/>
                          <a:gd name="T25" fmla="*/ 9 h 20"/>
                          <a:gd name="T26" fmla="*/ 26 w 35"/>
                          <a:gd name="T27" fmla="*/ 9 h 20"/>
                          <a:gd name="T28" fmla="*/ 26 w 35"/>
                          <a:gd name="T29" fmla="*/ 10 h 20"/>
                          <a:gd name="T30" fmla="*/ 27 w 35"/>
                          <a:gd name="T31" fmla="*/ 11 h 20"/>
                          <a:gd name="T32" fmla="*/ 27 w 35"/>
                          <a:gd name="T33" fmla="*/ 11 h 20"/>
                          <a:gd name="T34" fmla="*/ 27 w 35"/>
                          <a:gd name="T35" fmla="*/ 11 h 20"/>
                          <a:gd name="T36" fmla="*/ 28 w 35"/>
                          <a:gd name="T37" fmla="*/ 11 h 20"/>
                          <a:gd name="T38" fmla="*/ 28 w 35"/>
                          <a:gd name="T39" fmla="*/ 11 h 20"/>
                          <a:gd name="T40" fmla="*/ 28 w 35"/>
                          <a:gd name="T41" fmla="*/ 11 h 20"/>
                          <a:gd name="T42" fmla="*/ 29 w 35"/>
                          <a:gd name="T43" fmla="*/ 12 h 20"/>
                          <a:gd name="T44" fmla="*/ 30 w 35"/>
                          <a:gd name="T45" fmla="*/ 12 h 20"/>
                          <a:gd name="T46" fmla="*/ 30 w 35"/>
                          <a:gd name="T47" fmla="*/ 12 h 20"/>
                          <a:gd name="T48" fmla="*/ 31 w 35"/>
                          <a:gd name="T49" fmla="*/ 13 h 20"/>
                          <a:gd name="T50" fmla="*/ 31 w 35"/>
                          <a:gd name="T51" fmla="*/ 13 h 20"/>
                          <a:gd name="T52" fmla="*/ 32 w 35"/>
                          <a:gd name="T53" fmla="*/ 14 h 20"/>
                          <a:gd name="T54" fmla="*/ 33 w 35"/>
                          <a:gd name="T55" fmla="*/ 15 h 20"/>
                          <a:gd name="T56" fmla="*/ 33 w 35"/>
                          <a:gd name="T57" fmla="*/ 15 h 20"/>
                          <a:gd name="T58" fmla="*/ 35 w 35"/>
                          <a:gd name="T59" fmla="*/ 16 h 20"/>
                          <a:gd name="T60" fmla="*/ 35 w 35"/>
                          <a:gd name="T61" fmla="*/ 16 h 20"/>
                          <a:gd name="T62" fmla="*/ 35 w 35"/>
                          <a:gd name="T63" fmla="*/ 19 h 20"/>
                          <a:gd name="T64" fmla="*/ 30 w 35"/>
                          <a:gd name="T65" fmla="*/ 17 h 20"/>
                          <a:gd name="T66" fmla="*/ 26 w 35"/>
                          <a:gd name="T67" fmla="*/ 17 h 20"/>
                          <a:gd name="T68" fmla="*/ 18 w 35"/>
                          <a:gd name="T69" fmla="*/ 16 h 20"/>
                          <a:gd name="T70" fmla="*/ 13 w 35"/>
                          <a:gd name="T71" fmla="*/ 17 h 20"/>
                          <a:gd name="T72" fmla="*/ 11 w 35"/>
                          <a:gd name="T73" fmla="*/ 20 h 20"/>
                          <a:gd name="T74" fmla="*/ 10 w 35"/>
                          <a:gd name="T75" fmla="*/ 20 h 20"/>
                          <a:gd name="T76" fmla="*/ 9 w 35"/>
                          <a:gd name="T77" fmla="*/ 15 h 20"/>
                          <a:gd name="T78" fmla="*/ 4 w 35"/>
                          <a:gd name="T79" fmla="*/ 11 h 20"/>
                          <a:gd name="T80" fmla="*/ 2 w 35"/>
                          <a:gd name="T81" fmla="*/ 6 h 20"/>
                          <a:gd name="T82" fmla="*/ 1 w 35"/>
                          <a:gd name="T83" fmla="*/ 2 h 20"/>
                          <a:gd name="T84" fmla="*/ 0 w 35"/>
                          <a:gd name="T85" fmla="*/ 0 h 20"/>
                          <a:gd name="T86" fmla="*/ 1 w 35"/>
                          <a:gd name="T87" fmla="*/ 0 h 20"/>
                          <a:gd name="T88" fmla="*/ 8 w 35"/>
                          <a:gd name="T89" fmla="*/ 1 h 20"/>
                          <a:gd name="T90" fmla="*/ 11 w 35"/>
                          <a:gd name="T91"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 h="20">
                            <a:moveTo>
                              <a:pt x="11" y="1"/>
                            </a:moveTo>
                            <a:cubicBezTo>
                              <a:pt x="12" y="1"/>
                              <a:pt x="12" y="2"/>
                              <a:pt x="13" y="2"/>
                            </a:cubicBezTo>
                            <a:cubicBezTo>
                              <a:pt x="13" y="3"/>
                              <a:pt x="13" y="3"/>
                              <a:pt x="13" y="3"/>
                            </a:cubicBezTo>
                            <a:cubicBezTo>
                              <a:pt x="14" y="3"/>
                              <a:pt x="16" y="4"/>
                              <a:pt x="16" y="4"/>
                            </a:cubicBezTo>
                            <a:cubicBezTo>
                              <a:pt x="16" y="4"/>
                              <a:pt x="16" y="4"/>
                              <a:pt x="16" y="4"/>
                            </a:cubicBezTo>
                            <a:cubicBezTo>
                              <a:pt x="17" y="5"/>
                              <a:pt x="21" y="7"/>
                              <a:pt x="22" y="7"/>
                            </a:cubicBezTo>
                            <a:cubicBezTo>
                              <a:pt x="23" y="7"/>
                              <a:pt x="23" y="7"/>
                              <a:pt x="23" y="7"/>
                            </a:cubicBezTo>
                            <a:cubicBezTo>
                              <a:pt x="23" y="7"/>
                              <a:pt x="23" y="7"/>
                              <a:pt x="23" y="7"/>
                            </a:cubicBezTo>
                            <a:cubicBezTo>
                              <a:pt x="23" y="7"/>
                              <a:pt x="23" y="7"/>
                              <a:pt x="23" y="7"/>
                            </a:cubicBezTo>
                            <a:cubicBezTo>
                              <a:pt x="24" y="7"/>
                              <a:pt x="24" y="8"/>
                              <a:pt x="24" y="8"/>
                            </a:cubicBezTo>
                            <a:cubicBezTo>
                              <a:pt x="24" y="8"/>
                              <a:pt x="24" y="8"/>
                              <a:pt x="24" y="8"/>
                            </a:cubicBezTo>
                            <a:cubicBezTo>
                              <a:pt x="24" y="8"/>
                              <a:pt x="24" y="8"/>
                              <a:pt x="24" y="8"/>
                            </a:cubicBezTo>
                            <a:cubicBezTo>
                              <a:pt x="25" y="8"/>
                              <a:pt x="25" y="9"/>
                              <a:pt x="26" y="9"/>
                            </a:cubicBezTo>
                            <a:cubicBezTo>
                              <a:pt x="26" y="9"/>
                              <a:pt x="26" y="9"/>
                              <a:pt x="26" y="9"/>
                            </a:cubicBezTo>
                            <a:cubicBezTo>
                              <a:pt x="26" y="9"/>
                              <a:pt x="26" y="9"/>
                              <a:pt x="26" y="10"/>
                            </a:cubicBezTo>
                            <a:cubicBezTo>
                              <a:pt x="26" y="10"/>
                              <a:pt x="27" y="10"/>
                              <a:pt x="27" y="11"/>
                            </a:cubicBezTo>
                            <a:cubicBezTo>
                              <a:pt x="27" y="11"/>
                              <a:pt x="27" y="11"/>
                              <a:pt x="27" y="11"/>
                            </a:cubicBezTo>
                            <a:cubicBezTo>
                              <a:pt x="27" y="11"/>
                              <a:pt x="27" y="11"/>
                              <a:pt x="27" y="11"/>
                            </a:cubicBezTo>
                            <a:cubicBezTo>
                              <a:pt x="28" y="11"/>
                              <a:pt x="28" y="11"/>
                              <a:pt x="28" y="11"/>
                            </a:cubicBezTo>
                            <a:cubicBezTo>
                              <a:pt x="28" y="11"/>
                              <a:pt x="28" y="11"/>
                              <a:pt x="28" y="11"/>
                            </a:cubicBezTo>
                            <a:cubicBezTo>
                              <a:pt x="28" y="11"/>
                              <a:pt x="28" y="11"/>
                              <a:pt x="28" y="11"/>
                            </a:cubicBezTo>
                            <a:cubicBezTo>
                              <a:pt x="29" y="11"/>
                              <a:pt x="29" y="11"/>
                              <a:pt x="29" y="12"/>
                            </a:cubicBezTo>
                            <a:cubicBezTo>
                              <a:pt x="29" y="12"/>
                              <a:pt x="29" y="12"/>
                              <a:pt x="30" y="12"/>
                            </a:cubicBezTo>
                            <a:cubicBezTo>
                              <a:pt x="30" y="12"/>
                              <a:pt x="30" y="12"/>
                              <a:pt x="30" y="12"/>
                            </a:cubicBezTo>
                            <a:cubicBezTo>
                              <a:pt x="30" y="12"/>
                              <a:pt x="30" y="13"/>
                              <a:pt x="31" y="13"/>
                            </a:cubicBezTo>
                            <a:cubicBezTo>
                              <a:pt x="31" y="13"/>
                              <a:pt x="31" y="13"/>
                              <a:pt x="31" y="13"/>
                            </a:cubicBezTo>
                            <a:cubicBezTo>
                              <a:pt x="31" y="13"/>
                              <a:pt x="32" y="14"/>
                              <a:pt x="32" y="14"/>
                            </a:cubicBezTo>
                            <a:cubicBezTo>
                              <a:pt x="32" y="14"/>
                              <a:pt x="33" y="15"/>
                              <a:pt x="33" y="15"/>
                            </a:cubicBezTo>
                            <a:cubicBezTo>
                              <a:pt x="33" y="15"/>
                              <a:pt x="33" y="15"/>
                              <a:pt x="33" y="15"/>
                            </a:cubicBezTo>
                            <a:cubicBezTo>
                              <a:pt x="35" y="16"/>
                              <a:pt x="35" y="16"/>
                              <a:pt x="35" y="16"/>
                            </a:cubicBezTo>
                            <a:cubicBezTo>
                              <a:pt x="35" y="16"/>
                              <a:pt x="35" y="16"/>
                              <a:pt x="35" y="16"/>
                            </a:cubicBezTo>
                            <a:cubicBezTo>
                              <a:pt x="35" y="17"/>
                              <a:pt x="35" y="18"/>
                              <a:pt x="35" y="19"/>
                            </a:cubicBezTo>
                            <a:cubicBezTo>
                              <a:pt x="33" y="18"/>
                              <a:pt x="32" y="17"/>
                              <a:pt x="30" y="17"/>
                            </a:cubicBezTo>
                            <a:cubicBezTo>
                              <a:pt x="29" y="17"/>
                              <a:pt x="28" y="17"/>
                              <a:pt x="26" y="17"/>
                            </a:cubicBezTo>
                            <a:cubicBezTo>
                              <a:pt x="23" y="17"/>
                              <a:pt x="21" y="16"/>
                              <a:pt x="18" y="16"/>
                            </a:cubicBezTo>
                            <a:cubicBezTo>
                              <a:pt x="16" y="16"/>
                              <a:pt x="14" y="16"/>
                              <a:pt x="13" y="17"/>
                            </a:cubicBezTo>
                            <a:cubicBezTo>
                              <a:pt x="12" y="18"/>
                              <a:pt x="12" y="19"/>
                              <a:pt x="11" y="20"/>
                            </a:cubicBezTo>
                            <a:cubicBezTo>
                              <a:pt x="11" y="20"/>
                              <a:pt x="11" y="20"/>
                              <a:pt x="10" y="20"/>
                            </a:cubicBezTo>
                            <a:cubicBezTo>
                              <a:pt x="10" y="18"/>
                              <a:pt x="10" y="17"/>
                              <a:pt x="9" y="15"/>
                            </a:cubicBezTo>
                            <a:cubicBezTo>
                              <a:pt x="7" y="13"/>
                              <a:pt x="5" y="13"/>
                              <a:pt x="4" y="11"/>
                            </a:cubicBezTo>
                            <a:cubicBezTo>
                              <a:pt x="2" y="9"/>
                              <a:pt x="2" y="8"/>
                              <a:pt x="2" y="6"/>
                            </a:cubicBezTo>
                            <a:cubicBezTo>
                              <a:pt x="2" y="4"/>
                              <a:pt x="2" y="3"/>
                              <a:pt x="1" y="2"/>
                            </a:cubicBezTo>
                            <a:cubicBezTo>
                              <a:pt x="1" y="1"/>
                              <a:pt x="0" y="1"/>
                              <a:pt x="0" y="0"/>
                            </a:cubicBezTo>
                            <a:cubicBezTo>
                              <a:pt x="0" y="0"/>
                              <a:pt x="1" y="0"/>
                              <a:pt x="1" y="0"/>
                            </a:cubicBezTo>
                            <a:cubicBezTo>
                              <a:pt x="4" y="0"/>
                              <a:pt x="5" y="1"/>
                              <a:pt x="8" y="1"/>
                            </a:cubicBezTo>
                            <a:cubicBezTo>
                              <a:pt x="9" y="1"/>
                              <a:pt x="10" y="1"/>
                              <a:pt x="11" y="1"/>
                            </a:cubicBezTo>
                            <a:close/>
                          </a:path>
                        </a:pathLst>
                      </a:custGeom>
                      <a:grpFill/>
                      <a:ln w="9525" cap="flat">
                        <a:solidFill>
                          <a:schemeClr val="bg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grpSp>
              </p:grpSp>
            </p:grpSp>
          </p:grpSp>
        </p:grpSp>
      </p:grpSp>
      <p:grpSp>
        <p:nvGrpSpPr>
          <p:cNvPr id="410" name="Group 409"/>
          <p:cNvGrpSpPr/>
          <p:nvPr/>
        </p:nvGrpSpPr>
        <p:grpSpPr>
          <a:xfrm>
            <a:off x="4260074" y="968352"/>
            <a:ext cx="878287" cy="255164"/>
            <a:chOff x="1109973" y="2549921"/>
            <a:chExt cx="878286" cy="255164"/>
          </a:xfrm>
        </p:grpSpPr>
        <p:sp>
          <p:nvSpPr>
            <p:cNvPr id="411" name="Rectangular Callout 410"/>
            <p:cNvSpPr/>
            <p:nvPr/>
          </p:nvSpPr>
          <p:spPr bwMode="auto">
            <a:xfrm>
              <a:off x="1109973" y="2549921"/>
              <a:ext cx="878286" cy="255164"/>
            </a:xfrm>
            <a:prstGeom prst="wedgeRectCallout">
              <a:avLst>
                <a:gd name="adj1" fmla="val 76566"/>
                <a:gd name="adj2" fmla="val 255754"/>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412" name="Rectangle 411"/>
            <p:cNvSpPr/>
            <p:nvPr/>
          </p:nvSpPr>
          <p:spPr>
            <a:xfrm>
              <a:off x="1156877" y="2600568"/>
              <a:ext cx="784478" cy="153888"/>
            </a:xfrm>
            <a:prstGeom prst="rect">
              <a:avLst/>
            </a:prstGeom>
            <a:noFill/>
          </p:spPr>
          <p:txBody>
            <a:bodyPr wrap="square" lIns="0" tIns="0" rIns="0" bIns="0" anchor="ctr">
              <a:spAutoFit/>
            </a:bodyPr>
            <a:lstStyle/>
            <a:p>
              <a:pPr algn="ctr"/>
              <a:r>
                <a:rPr lang="en-US" sz="1000" dirty="0">
                  <a:solidFill>
                    <a:schemeClr val="bg1"/>
                  </a:solidFill>
                </a:rPr>
                <a:t>RUSSIA</a:t>
              </a:r>
            </a:p>
          </p:txBody>
        </p:sp>
      </p:grpSp>
      <p:grpSp>
        <p:nvGrpSpPr>
          <p:cNvPr id="413" name="Group 412"/>
          <p:cNvGrpSpPr/>
          <p:nvPr/>
        </p:nvGrpSpPr>
        <p:grpSpPr>
          <a:xfrm>
            <a:off x="3936987" y="1968947"/>
            <a:ext cx="878287" cy="255164"/>
            <a:chOff x="1109973" y="2549921"/>
            <a:chExt cx="878286" cy="255164"/>
          </a:xfrm>
        </p:grpSpPr>
        <p:sp>
          <p:nvSpPr>
            <p:cNvPr id="414" name="Rectangular Callout 413"/>
            <p:cNvSpPr/>
            <p:nvPr/>
          </p:nvSpPr>
          <p:spPr bwMode="auto">
            <a:xfrm>
              <a:off x="1109973" y="2549921"/>
              <a:ext cx="878286" cy="255164"/>
            </a:xfrm>
            <a:prstGeom prst="wedgeRectCallout">
              <a:avLst>
                <a:gd name="adj1" fmla="val 25487"/>
                <a:gd name="adj2" fmla="val 161494"/>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415" name="Rectangle 414"/>
            <p:cNvSpPr/>
            <p:nvPr/>
          </p:nvSpPr>
          <p:spPr>
            <a:xfrm>
              <a:off x="1156877" y="2600568"/>
              <a:ext cx="784478" cy="153888"/>
            </a:xfrm>
            <a:prstGeom prst="rect">
              <a:avLst/>
            </a:prstGeom>
            <a:noFill/>
          </p:spPr>
          <p:txBody>
            <a:bodyPr wrap="square" lIns="0" tIns="0" rIns="0" bIns="0" anchor="ctr">
              <a:spAutoFit/>
            </a:bodyPr>
            <a:lstStyle/>
            <a:p>
              <a:pPr algn="ctr"/>
              <a:r>
                <a:rPr lang="en-US" sz="1000" dirty="0">
                  <a:solidFill>
                    <a:schemeClr val="bg1"/>
                  </a:solidFill>
                </a:rPr>
                <a:t>TURKEY</a:t>
              </a:r>
            </a:p>
          </p:txBody>
        </p:sp>
      </p:grpSp>
      <p:grpSp>
        <p:nvGrpSpPr>
          <p:cNvPr id="416" name="Group 415"/>
          <p:cNvGrpSpPr/>
          <p:nvPr/>
        </p:nvGrpSpPr>
        <p:grpSpPr>
          <a:xfrm>
            <a:off x="4978358" y="4368285"/>
            <a:ext cx="878287" cy="255164"/>
            <a:chOff x="1109973" y="2549921"/>
            <a:chExt cx="878286" cy="255164"/>
          </a:xfrm>
        </p:grpSpPr>
        <p:sp>
          <p:nvSpPr>
            <p:cNvPr id="417" name="Rectangular Callout 416"/>
            <p:cNvSpPr/>
            <p:nvPr/>
          </p:nvSpPr>
          <p:spPr bwMode="auto">
            <a:xfrm>
              <a:off x="1109973" y="2549921"/>
              <a:ext cx="878286" cy="255164"/>
            </a:xfrm>
            <a:prstGeom prst="wedgeRectCallout">
              <a:avLst>
                <a:gd name="adj1" fmla="val 60223"/>
                <a:gd name="adj2" fmla="val -287973"/>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418" name="Rectangle 417"/>
            <p:cNvSpPr/>
            <p:nvPr/>
          </p:nvSpPr>
          <p:spPr>
            <a:xfrm>
              <a:off x="1156877" y="2600568"/>
              <a:ext cx="784478" cy="153888"/>
            </a:xfrm>
            <a:prstGeom prst="rect">
              <a:avLst/>
            </a:prstGeom>
            <a:noFill/>
          </p:spPr>
          <p:txBody>
            <a:bodyPr wrap="square" lIns="0" tIns="0" rIns="0" bIns="0" anchor="ctr">
              <a:spAutoFit/>
            </a:bodyPr>
            <a:lstStyle/>
            <a:p>
              <a:pPr algn="ctr"/>
              <a:r>
                <a:rPr lang="en-US" sz="1000" dirty="0">
                  <a:solidFill>
                    <a:schemeClr val="bg1"/>
                  </a:solidFill>
                </a:rPr>
                <a:t>INDIA</a:t>
              </a:r>
            </a:p>
          </p:txBody>
        </p:sp>
      </p:grpSp>
      <p:grpSp>
        <p:nvGrpSpPr>
          <p:cNvPr id="419" name="Group 418"/>
          <p:cNvGrpSpPr/>
          <p:nvPr/>
        </p:nvGrpSpPr>
        <p:grpSpPr>
          <a:xfrm>
            <a:off x="4847261" y="3759237"/>
            <a:ext cx="878287" cy="255164"/>
            <a:chOff x="1109973" y="2549921"/>
            <a:chExt cx="878286" cy="255164"/>
          </a:xfrm>
        </p:grpSpPr>
        <p:sp>
          <p:nvSpPr>
            <p:cNvPr id="420" name="Rectangular Callout 419"/>
            <p:cNvSpPr/>
            <p:nvPr/>
          </p:nvSpPr>
          <p:spPr bwMode="auto">
            <a:xfrm>
              <a:off x="1109973" y="2549921"/>
              <a:ext cx="878286" cy="255164"/>
            </a:xfrm>
            <a:prstGeom prst="wedgeRectCallout">
              <a:avLst>
                <a:gd name="adj1" fmla="val -28114"/>
                <a:gd name="adj2" fmla="val -195669"/>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421" name="Rectangle 420"/>
            <p:cNvSpPr/>
            <p:nvPr/>
          </p:nvSpPr>
          <p:spPr>
            <a:xfrm>
              <a:off x="1156877" y="2569788"/>
              <a:ext cx="784478" cy="215444"/>
            </a:xfrm>
            <a:prstGeom prst="rect">
              <a:avLst/>
            </a:prstGeom>
            <a:noFill/>
          </p:spPr>
          <p:txBody>
            <a:bodyPr wrap="square" lIns="0" tIns="0" rIns="0" bIns="0" anchor="ctr">
              <a:spAutoFit/>
            </a:bodyPr>
            <a:lstStyle/>
            <a:p>
              <a:pPr algn="ctr"/>
              <a:r>
                <a:rPr lang="en-US" sz="700" dirty="0">
                  <a:solidFill>
                    <a:schemeClr val="bg1"/>
                  </a:solidFill>
                </a:rPr>
                <a:t>UNITED ARAB EMIRATES</a:t>
              </a:r>
            </a:p>
          </p:txBody>
        </p:sp>
      </p:grpSp>
      <p:grpSp>
        <p:nvGrpSpPr>
          <p:cNvPr id="422" name="Group 421"/>
          <p:cNvGrpSpPr/>
          <p:nvPr/>
        </p:nvGrpSpPr>
        <p:grpSpPr>
          <a:xfrm>
            <a:off x="7867951" y="2954131"/>
            <a:ext cx="878287" cy="255164"/>
            <a:chOff x="1109973" y="2549921"/>
            <a:chExt cx="878286" cy="255164"/>
          </a:xfrm>
        </p:grpSpPr>
        <p:sp>
          <p:nvSpPr>
            <p:cNvPr id="423" name="Rectangular Callout 422"/>
            <p:cNvSpPr/>
            <p:nvPr/>
          </p:nvSpPr>
          <p:spPr bwMode="auto">
            <a:xfrm>
              <a:off x="1109973" y="2549921"/>
              <a:ext cx="878286" cy="255164"/>
            </a:xfrm>
            <a:prstGeom prst="wedgeRectCallout">
              <a:avLst>
                <a:gd name="adj1" fmla="val -114875"/>
                <a:gd name="adj2" fmla="val -11060"/>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424" name="Rectangle 423"/>
            <p:cNvSpPr/>
            <p:nvPr/>
          </p:nvSpPr>
          <p:spPr>
            <a:xfrm>
              <a:off x="1156877" y="2600568"/>
              <a:ext cx="784478" cy="153888"/>
            </a:xfrm>
            <a:prstGeom prst="rect">
              <a:avLst/>
            </a:prstGeom>
            <a:noFill/>
          </p:spPr>
          <p:txBody>
            <a:bodyPr wrap="square" lIns="0" tIns="0" rIns="0" bIns="0" anchor="ctr">
              <a:spAutoFit/>
            </a:bodyPr>
            <a:lstStyle/>
            <a:p>
              <a:pPr algn="ctr"/>
              <a:r>
                <a:rPr lang="en-US" sz="1000" dirty="0">
                  <a:solidFill>
                    <a:schemeClr val="bg1"/>
                  </a:solidFill>
                </a:rPr>
                <a:t>CHINA</a:t>
              </a:r>
            </a:p>
          </p:txBody>
        </p:sp>
      </p:grpSp>
      <p:grpSp>
        <p:nvGrpSpPr>
          <p:cNvPr id="425" name="Group 424"/>
          <p:cNvGrpSpPr/>
          <p:nvPr/>
        </p:nvGrpSpPr>
        <p:grpSpPr>
          <a:xfrm>
            <a:off x="8063298" y="1676433"/>
            <a:ext cx="878287" cy="255164"/>
            <a:chOff x="1109973" y="2549921"/>
            <a:chExt cx="878286" cy="255164"/>
          </a:xfrm>
        </p:grpSpPr>
        <p:sp>
          <p:nvSpPr>
            <p:cNvPr id="426" name="Rectangular Callout 425"/>
            <p:cNvSpPr/>
            <p:nvPr/>
          </p:nvSpPr>
          <p:spPr bwMode="auto">
            <a:xfrm>
              <a:off x="1109973" y="2549921"/>
              <a:ext cx="878286" cy="255164"/>
            </a:xfrm>
            <a:prstGeom prst="wedgeRectCallout">
              <a:avLst>
                <a:gd name="adj1" fmla="val -42312"/>
                <a:gd name="adj2" fmla="val 178978"/>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427" name="Rectangle 426"/>
            <p:cNvSpPr/>
            <p:nvPr/>
          </p:nvSpPr>
          <p:spPr>
            <a:xfrm>
              <a:off x="1156877" y="2600568"/>
              <a:ext cx="784478" cy="153888"/>
            </a:xfrm>
            <a:prstGeom prst="rect">
              <a:avLst/>
            </a:prstGeom>
            <a:noFill/>
          </p:spPr>
          <p:txBody>
            <a:bodyPr wrap="square" lIns="0" tIns="0" rIns="0" bIns="0" anchor="ctr">
              <a:spAutoFit/>
            </a:bodyPr>
            <a:lstStyle/>
            <a:p>
              <a:pPr algn="ctr"/>
              <a:r>
                <a:rPr lang="en-US" sz="1000" dirty="0">
                  <a:solidFill>
                    <a:schemeClr val="bg1"/>
                  </a:solidFill>
                </a:rPr>
                <a:t>JAPAN</a:t>
              </a:r>
            </a:p>
          </p:txBody>
        </p:sp>
      </p:grpSp>
      <p:grpSp>
        <p:nvGrpSpPr>
          <p:cNvPr id="428" name="Group 427"/>
          <p:cNvGrpSpPr/>
          <p:nvPr/>
        </p:nvGrpSpPr>
        <p:grpSpPr>
          <a:xfrm>
            <a:off x="5774340" y="1753385"/>
            <a:ext cx="1076040" cy="255164"/>
            <a:chOff x="1011096" y="2549921"/>
            <a:chExt cx="1076040" cy="255164"/>
          </a:xfrm>
        </p:grpSpPr>
        <p:sp>
          <p:nvSpPr>
            <p:cNvPr id="429" name="Rectangular Callout 428"/>
            <p:cNvSpPr/>
            <p:nvPr/>
          </p:nvSpPr>
          <p:spPr bwMode="auto">
            <a:xfrm>
              <a:off x="1109973" y="2549921"/>
              <a:ext cx="878286" cy="255164"/>
            </a:xfrm>
            <a:prstGeom prst="wedgeRectCallout">
              <a:avLst>
                <a:gd name="adj1" fmla="val -62819"/>
                <a:gd name="adj2" fmla="val 135541"/>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430" name="Rectangle 429"/>
            <p:cNvSpPr/>
            <p:nvPr/>
          </p:nvSpPr>
          <p:spPr>
            <a:xfrm>
              <a:off x="1011096" y="2608261"/>
              <a:ext cx="1076040" cy="138499"/>
            </a:xfrm>
            <a:prstGeom prst="rect">
              <a:avLst/>
            </a:prstGeom>
            <a:noFill/>
          </p:spPr>
          <p:txBody>
            <a:bodyPr wrap="square" lIns="0" tIns="0" rIns="0" bIns="0" anchor="ctr">
              <a:spAutoFit/>
            </a:bodyPr>
            <a:lstStyle/>
            <a:p>
              <a:pPr algn="ctr" defTabSz="1714414"/>
              <a:r>
                <a:rPr lang="en-US" sz="900" dirty="0">
                  <a:solidFill>
                    <a:schemeClr val="bg1"/>
                  </a:solidFill>
                </a:rPr>
                <a:t>KAZAKHSTAN</a:t>
              </a:r>
            </a:p>
          </p:txBody>
        </p:sp>
      </p:grpSp>
      <p:grpSp>
        <p:nvGrpSpPr>
          <p:cNvPr id="431" name="Group 430"/>
          <p:cNvGrpSpPr/>
          <p:nvPr/>
        </p:nvGrpSpPr>
        <p:grpSpPr>
          <a:xfrm>
            <a:off x="6870797" y="1974334"/>
            <a:ext cx="563267" cy="163642"/>
            <a:chOff x="1109973" y="2549921"/>
            <a:chExt cx="878286" cy="255164"/>
          </a:xfrm>
        </p:grpSpPr>
        <p:sp>
          <p:nvSpPr>
            <p:cNvPr id="432" name="Rectangular Callout 431"/>
            <p:cNvSpPr/>
            <p:nvPr/>
          </p:nvSpPr>
          <p:spPr bwMode="auto">
            <a:xfrm>
              <a:off x="1109973" y="2549921"/>
              <a:ext cx="878286" cy="255164"/>
            </a:xfrm>
            <a:prstGeom prst="wedgeRectCallout">
              <a:avLst>
                <a:gd name="adj1" fmla="val -62819"/>
                <a:gd name="adj2" fmla="val 135541"/>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100" dirty="0"/>
            </a:p>
          </p:txBody>
        </p:sp>
        <p:sp>
          <p:nvSpPr>
            <p:cNvPr id="433" name="Rectangle 432"/>
            <p:cNvSpPr/>
            <p:nvPr/>
          </p:nvSpPr>
          <p:spPr>
            <a:xfrm>
              <a:off x="1156876" y="2605523"/>
              <a:ext cx="784479" cy="143973"/>
            </a:xfrm>
            <a:prstGeom prst="rect">
              <a:avLst/>
            </a:prstGeom>
            <a:noFill/>
          </p:spPr>
          <p:txBody>
            <a:bodyPr wrap="square" lIns="0" tIns="0" rIns="0" bIns="0" anchor="ctr">
              <a:spAutoFit/>
            </a:bodyPr>
            <a:lstStyle/>
            <a:p>
              <a:pPr algn="ctr" defTabSz="1714414"/>
              <a:r>
                <a:rPr lang="en-US" sz="600" dirty="0">
                  <a:solidFill>
                    <a:schemeClr val="bg1"/>
                  </a:solidFill>
                </a:rPr>
                <a:t>MONGOLIA</a:t>
              </a:r>
            </a:p>
          </p:txBody>
        </p:sp>
      </p:grpSp>
      <p:grpSp>
        <p:nvGrpSpPr>
          <p:cNvPr id="434" name="Group 433"/>
          <p:cNvGrpSpPr/>
          <p:nvPr/>
        </p:nvGrpSpPr>
        <p:grpSpPr>
          <a:xfrm>
            <a:off x="5313977" y="2705344"/>
            <a:ext cx="563267" cy="163643"/>
            <a:chOff x="1109973" y="2549921"/>
            <a:chExt cx="878286" cy="255164"/>
          </a:xfrm>
        </p:grpSpPr>
        <p:sp>
          <p:nvSpPr>
            <p:cNvPr id="435" name="Rectangular Callout 434"/>
            <p:cNvSpPr/>
            <p:nvPr/>
          </p:nvSpPr>
          <p:spPr bwMode="auto">
            <a:xfrm>
              <a:off x="1109973" y="2549921"/>
              <a:ext cx="878286" cy="255164"/>
            </a:xfrm>
            <a:prstGeom prst="wedgeRectCallout">
              <a:avLst>
                <a:gd name="adj1" fmla="val -62819"/>
                <a:gd name="adj2" fmla="val 135541"/>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100" dirty="0"/>
            </a:p>
          </p:txBody>
        </p:sp>
        <p:sp>
          <p:nvSpPr>
            <p:cNvPr id="436" name="Rectangle 435"/>
            <p:cNvSpPr/>
            <p:nvPr/>
          </p:nvSpPr>
          <p:spPr>
            <a:xfrm>
              <a:off x="1156876" y="2581527"/>
              <a:ext cx="784479" cy="191964"/>
            </a:xfrm>
            <a:prstGeom prst="rect">
              <a:avLst/>
            </a:prstGeom>
            <a:noFill/>
          </p:spPr>
          <p:txBody>
            <a:bodyPr wrap="square" lIns="0" tIns="0" rIns="0" bIns="0" anchor="ctr">
              <a:spAutoFit/>
            </a:bodyPr>
            <a:lstStyle/>
            <a:p>
              <a:pPr algn="ctr" defTabSz="1714414"/>
              <a:r>
                <a:rPr lang="en-US" sz="800" dirty="0">
                  <a:solidFill>
                    <a:schemeClr val="bg1"/>
                  </a:solidFill>
                </a:rPr>
                <a:t>IRAN</a:t>
              </a:r>
            </a:p>
          </p:txBody>
        </p:sp>
      </p:grpSp>
      <p:grpSp>
        <p:nvGrpSpPr>
          <p:cNvPr id="440" name="Group 439"/>
          <p:cNvGrpSpPr/>
          <p:nvPr/>
        </p:nvGrpSpPr>
        <p:grpSpPr>
          <a:xfrm>
            <a:off x="7803563" y="3649621"/>
            <a:ext cx="1007063" cy="255164"/>
            <a:chOff x="1045585" y="2549921"/>
            <a:chExt cx="1007062" cy="255164"/>
          </a:xfrm>
        </p:grpSpPr>
        <p:sp>
          <p:nvSpPr>
            <p:cNvPr id="441" name="Rectangular Callout 440"/>
            <p:cNvSpPr/>
            <p:nvPr/>
          </p:nvSpPr>
          <p:spPr bwMode="auto">
            <a:xfrm>
              <a:off x="1109973" y="2549921"/>
              <a:ext cx="878286" cy="255164"/>
            </a:xfrm>
            <a:prstGeom prst="wedgeRectCallout">
              <a:avLst>
                <a:gd name="adj1" fmla="val -74098"/>
                <a:gd name="adj2" fmla="val 221873"/>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442" name="Rectangle 441"/>
            <p:cNvSpPr/>
            <p:nvPr/>
          </p:nvSpPr>
          <p:spPr>
            <a:xfrm>
              <a:off x="1045585" y="2600568"/>
              <a:ext cx="1007062" cy="153888"/>
            </a:xfrm>
            <a:prstGeom prst="rect">
              <a:avLst/>
            </a:prstGeom>
            <a:noFill/>
          </p:spPr>
          <p:txBody>
            <a:bodyPr wrap="square" lIns="0" tIns="0" rIns="0" bIns="0" anchor="ctr">
              <a:spAutoFit/>
            </a:bodyPr>
            <a:lstStyle/>
            <a:p>
              <a:pPr algn="ctr"/>
              <a:r>
                <a:rPr lang="en-US" sz="1000" dirty="0">
                  <a:solidFill>
                    <a:schemeClr val="bg1"/>
                  </a:solidFill>
                </a:rPr>
                <a:t>INDONESIA</a:t>
              </a:r>
            </a:p>
          </p:txBody>
        </p:sp>
      </p:grpSp>
      <p:grpSp>
        <p:nvGrpSpPr>
          <p:cNvPr id="149" name="Group 148">
            <a:extLst>
              <a:ext uri="{FF2B5EF4-FFF2-40B4-BE49-F238E27FC236}">
                <a16:creationId xmlns:a16="http://schemas.microsoft.com/office/drawing/2014/main" id="{6F59C832-F00B-474D-9B6D-91532FB8BD6F}"/>
              </a:ext>
            </a:extLst>
          </p:cNvPr>
          <p:cNvGrpSpPr/>
          <p:nvPr/>
        </p:nvGrpSpPr>
        <p:grpSpPr>
          <a:xfrm>
            <a:off x="2219479" y="2721720"/>
            <a:ext cx="1722547" cy="1963595"/>
            <a:chOff x="2219479" y="2651760"/>
            <a:chExt cx="1722547" cy="1963595"/>
          </a:xfrm>
        </p:grpSpPr>
        <p:sp>
          <p:nvSpPr>
            <p:cNvPr id="150" name="Rectangle: Rounded Corners 9">
              <a:extLst>
                <a:ext uri="{FF2B5EF4-FFF2-40B4-BE49-F238E27FC236}">
                  <a16:creationId xmlns:a16="http://schemas.microsoft.com/office/drawing/2014/main" id="{AB1CC43F-5982-4D6C-98B3-0F4F8D2FCE94}"/>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51" name="Freeform: Shape 150">
              <a:extLst>
                <a:ext uri="{FF2B5EF4-FFF2-40B4-BE49-F238E27FC236}">
                  <a16:creationId xmlns:a16="http://schemas.microsoft.com/office/drawing/2014/main" id="{6FC26BDF-2A3A-46A8-872E-A8D30100CE29}"/>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52" name="Group 151">
            <a:extLst>
              <a:ext uri="{FF2B5EF4-FFF2-40B4-BE49-F238E27FC236}">
                <a16:creationId xmlns:a16="http://schemas.microsoft.com/office/drawing/2014/main" id="{223FD081-2A1E-4D5D-A5B9-36660D925A3D}"/>
              </a:ext>
            </a:extLst>
          </p:cNvPr>
          <p:cNvGrpSpPr/>
          <p:nvPr/>
        </p:nvGrpSpPr>
        <p:grpSpPr>
          <a:xfrm>
            <a:off x="381115" y="2721720"/>
            <a:ext cx="1722547" cy="1963595"/>
            <a:chOff x="381115" y="2651760"/>
            <a:chExt cx="1722547" cy="1963595"/>
          </a:xfrm>
        </p:grpSpPr>
        <p:sp>
          <p:nvSpPr>
            <p:cNvPr id="153" name="Rectangle: Rounded Corners 9">
              <a:extLst>
                <a:ext uri="{FF2B5EF4-FFF2-40B4-BE49-F238E27FC236}">
                  <a16:creationId xmlns:a16="http://schemas.microsoft.com/office/drawing/2014/main" id="{53D80D5B-DDD8-43BC-960B-5F467CFD9A72}"/>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54" name="Freeform: Shape 153">
              <a:extLst>
                <a:ext uri="{FF2B5EF4-FFF2-40B4-BE49-F238E27FC236}">
                  <a16:creationId xmlns:a16="http://schemas.microsoft.com/office/drawing/2014/main" id="{CC154C81-5B06-44A5-8ABF-BA294348E126}"/>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55" name="Group 154">
            <a:extLst>
              <a:ext uri="{FF2B5EF4-FFF2-40B4-BE49-F238E27FC236}">
                <a16:creationId xmlns:a16="http://schemas.microsoft.com/office/drawing/2014/main" id="{CC172F34-39A1-4C34-A8EF-CDAB550F986E}"/>
              </a:ext>
            </a:extLst>
          </p:cNvPr>
          <p:cNvGrpSpPr/>
          <p:nvPr/>
        </p:nvGrpSpPr>
        <p:grpSpPr>
          <a:xfrm>
            <a:off x="659050" y="2966292"/>
            <a:ext cx="1166676" cy="1166676"/>
            <a:chOff x="4419962" y="4767072"/>
            <a:chExt cx="1103462" cy="1103462"/>
          </a:xfrm>
        </p:grpSpPr>
        <p:grpSp>
          <p:nvGrpSpPr>
            <p:cNvPr id="156" name="Group 155">
              <a:extLst>
                <a:ext uri="{FF2B5EF4-FFF2-40B4-BE49-F238E27FC236}">
                  <a16:creationId xmlns:a16="http://schemas.microsoft.com/office/drawing/2014/main" id="{62A12ED2-597A-4468-BAA6-CD0C0F342B6B}"/>
                </a:ext>
              </a:extLst>
            </p:cNvPr>
            <p:cNvGrpSpPr/>
            <p:nvPr/>
          </p:nvGrpSpPr>
          <p:grpSpPr>
            <a:xfrm>
              <a:off x="4419962" y="4767072"/>
              <a:ext cx="1103462" cy="1103462"/>
              <a:chOff x="4946650" y="377825"/>
              <a:chExt cx="4387854" cy="4387851"/>
            </a:xfrm>
            <a:solidFill>
              <a:schemeClr val="bg1">
                <a:lumMod val="95000"/>
              </a:schemeClr>
            </a:solidFill>
          </p:grpSpPr>
          <p:sp>
            <p:nvSpPr>
              <p:cNvPr id="158" name="Freeform 230">
                <a:extLst>
                  <a:ext uri="{FF2B5EF4-FFF2-40B4-BE49-F238E27FC236}">
                    <a16:creationId xmlns:a16="http://schemas.microsoft.com/office/drawing/2014/main" id="{6765069D-BACB-4D4A-BA10-355FBD692E2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59" name="Freeform 231">
                <a:extLst>
                  <a:ext uri="{FF2B5EF4-FFF2-40B4-BE49-F238E27FC236}">
                    <a16:creationId xmlns:a16="http://schemas.microsoft.com/office/drawing/2014/main" id="{E8249D42-1C43-4497-BFBD-66CF71301D0F}"/>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0" name="Freeform 232">
                <a:extLst>
                  <a:ext uri="{FF2B5EF4-FFF2-40B4-BE49-F238E27FC236}">
                    <a16:creationId xmlns:a16="http://schemas.microsoft.com/office/drawing/2014/main" id="{78753F92-D3F5-4474-9D35-AD6ED392B65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1" name="Freeform 233">
                <a:extLst>
                  <a:ext uri="{FF2B5EF4-FFF2-40B4-BE49-F238E27FC236}">
                    <a16:creationId xmlns:a16="http://schemas.microsoft.com/office/drawing/2014/main" id="{452D7F28-F3C9-4341-8984-83D332027A3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2" name="Freeform 234">
                <a:extLst>
                  <a:ext uri="{FF2B5EF4-FFF2-40B4-BE49-F238E27FC236}">
                    <a16:creationId xmlns:a16="http://schemas.microsoft.com/office/drawing/2014/main" id="{9606304F-DD86-4EB7-82C8-8DA29358674C}"/>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3" name="Freeform 235">
                <a:extLst>
                  <a:ext uri="{FF2B5EF4-FFF2-40B4-BE49-F238E27FC236}">
                    <a16:creationId xmlns:a16="http://schemas.microsoft.com/office/drawing/2014/main" id="{5469B16C-5406-4B2E-A4ED-634C13EF2BAE}"/>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4" name="Freeform 236">
                <a:extLst>
                  <a:ext uri="{FF2B5EF4-FFF2-40B4-BE49-F238E27FC236}">
                    <a16:creationId xmlns:a16="http://schemas.microsoft.com/office/drawing/2014/main" id="{15691053-9828-491B-BAD2-15E8C9DFD295}"/>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5" name="Freeform 237">
                <a:extLst>
                  <a:ext uri="{FF2B5EF4-FFF2-40B4-BE49-F238E27FC236}">
                    <a16:creationId xmlns:a16="http://schemas.microsoft.com/office/drawing/2014/main" id="{31197F4C-E69B-4455-896A-ACF2417A672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6" name="Freeform 238">
                <a:extLst>
                  <a:ext uri="{FF2B5EF4-FFF2-40B4-BE49-F238E27FC236}">
                    <a16:creationId xmlns:a16="http://schemas.microsoft.com/office/drawing/2014/main" id="{D94F02F4-C89B-47FA-9FA6-BFC6E6ED5F76}"/>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7" name="Freeform 239">
                <a:extLst>
                  <a:ext uri="{FF2B5EF4-FFF2-40B4-BE49-F238E27FC236}">
                    <a16:creationId xmlns:a16="http://schemas.microsoft.com/office/drawing/2014/main" id="{827A2D55-4CF9-4E62-8793-6F06C5CF8FF9}"/>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7" name="Freeform 240">
                <a:extLst>
                  <a:ext uri="{FF2B5EF4-FFF2-40B4-BE49-F238E27FC236}">
                    <a16:creationId xmlns:a16="http://schemas.microsoft.com/office/drawing/2014/main" id="{8574C450-867C-42AC-BE20-C4F81B070814}"/>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8" name="Freeform 241">
                <a:extLst>
                  <a:ext uri="{FF2B5EF4-FFF2-40B4-BE49-F238E27FC236}">
                    <a16:creationId xmlns:a16="http://schemas.microsoft.com/office/drawing/2014/main" id="{BA08C63D-A596-4EFC-A1CD-CDA15434BCF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9" name="Freeform 242">
                <a:extLst>
                  <a:ext uri="{FF2B5EF4-FFF2-40B4-BE49-F238E27FC236}">
                    <a16:creationId xmlns:a16="http://schemas.microsoft.com/office/drawing/2014/main" id="{2BE60EB0-01DE-48B0-B3FE-38071E32E56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0" name="Freeform 243">
                <a:extLst>
                  <a:ext uri="{FF2B5EF4-FFF2-40B4-BE49-F238E27FC236}">
                    <a16:creationId xmlns:a16="http://schemas.microsoft.com/office/drawing/2014/main" id="{767DF323-E395-45F5-8039-E89DB225EA7E}"/>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1" name="Freeform 244">
                <a:extLst>
                  <a:ext uri="{FF2B5EF4-FFF2-40B4-BE49-F238E27FC236}">
                    <a16:creationId xmlns:a16="http://schemas.microsoft.com/office/drawing/2014/main" id="{FBC6AA9E-46BF-4153-AB9C-803B847CDAC4}"/>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2" name="Freeform 245">
                <a:extLst>
                  <a:ext uri="{FF2B5EF4-FFF2-40B4-BE49-F238E27FC236}">
                    <a16:creationId xmlns:a16="http://schemas.microsoft.com/office/drawing/2014/main" id="{D2AC2BBE-62D2-4518-B3EE-FE6C0C3D1D1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3" name="Freeform 246">
                <a:extLst>
                  <a:ext uri="{FF2B5EF4-FFF2-40B4-BE49-F238E27FC236}">
                    <a16:creationId xmlns:a16="http://schemas.microsoft.com/office/drawing/2014/main" id="{24531FE6-2A3C-4CC7-B3BD-128D6D863285}"/>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4" name="Freeform 247">
                <a:extLst>
                  <a:ext uri="{FF2B5EF4-FFF2-40B4-BE49-F238E27FC236}">
                    <a16:creationId xmlns:a16="http://schemas.microsoft.com/office/drawing/2014/main" id="{F4264661-3BC7-4158-8CE2-7E3BC4A2B73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5" name="Freeform 248">
                <a:extLst>
                  <a:ext uri="{FF2B5EF4-FFF2-40B4-BE49-F238E27FC236}">
                    <a16:creationId xmlns:a16="http://schemas.microsoft.com/office/drawing/2014/main" id="{0EE2A13C-D672-407C-B86C-68E41DA60D70}"/>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6" name="Freeform 249">
                <a:extLst>
                  <a:ext uri="{FF2B5EF4-FFF2-40B4-BE49-F238E27FC236}">
                    <a16:creationId xmlns:a16="http://schemas.microsoft.com/office/drawing/2014/main" id="{D8B5B3DD-B80A-4275-93D0-13D603395F80}"/>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57" name="Oval 156">
              <a:extLst>
                <a:ext uri="{FF2B5EF4-FFF2-40B4-BE49-F238E27FC236}">
                  <a16:creationId xmlns:a16="http://schemas.microsoft.com/office/drawing/2014/main" id="{92C95C73-F498-48CA-9A54-555B39E75784}"/>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237" name="Inhaltsplatzhalter 4">
            <a:extLst>
              <a:ext uri="{FF2B5EF4-FFF2-40B4-BE49-F238E27FC236}">
                <a16:creationId xmlns:a16="http://schemas.microsoft.com/office/drawing/2014/main" id="{8A2CEEAA-F117-4ACA-B57D-126E67B8CDD4}"/>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238" name="Group 237">
            <a:extLst>
              <a:ext uri="{FF2B5EF4-FFF2-40B4-BE49-F238E27FC236}">
                <a16:creationId xmlns:a16="http://schemas.microsoft.com/office/drawing/2014/main" id="{8603AE39-2D5A-4CC9-9B9D-D6D87CE47127}"/>
              </a:ext>
            </a:extLst>
          </p:cNvPr>
          <p:cNvGrpSpPr/>
          <p:nvPr/>
        </p:nvGrpSpPr>
        <p:grpSpPr>
          <a:xfrm>
            <a:off x="2497414" y="2966292"/>
            <a:ext cx="1166676" cy="1166676"/>
            <a:chOff x="4419962" y="4767072"/>
            <a:chExt cx="1103462" cy="1103462"/>
          </a:xfrm>
        </p:grpSpPr>
        <p:grpSp>
          <p:nvGrpSpPr>
            <p:cNvPr id="239" name="Group 238">
              <a:extLst>
                <a:ext uri="{FF2B5EF4-FFF2-40B4-BE49-F238E27FC236}">
                  <a16:creationId xmlns:a16="http://schemas.microsoft.com/office/drawing/2014/main" id="{F2C1ED92-38B8-4A4B-AC82-FD4DC13361A2}"/>
                </a:ext>
              </a:extLst>
            </p:cNvPr>
            <p:cNvGrpSpPr/>
            <p:nvPr/>
          </p:nvGrpSpPr>
          <p:grpSpPr>
            <a:xfrm>
              <a:off x="4419962" y="4767072"/>
              <a:ext cx="1103462" cy="1103462"/>
              <a:chOff x="4946650" y="377825"/>
              <a:chExt cx="4387854" cy="4387851"/>
            </a:xfrm>
            <a:solidFill>
              <a:schemeClr val="bg1">
                <a:lumMod val="95000"/>
              </a:schemeClr>
            </a:solidFill>
          </p:grpSpPr>
          <p:sp>
            <p:nvSpPr>
              <p:cNvPr id="241" name="Freeform 230">
                <a:extLst>
                  <a:ext uri="{FF2B5EF4-FFF2-40B4-BE49-F238E27FC236}">
                    <a16:creationId xmlns:a16="http://schemas.microsoft.com/office/drawing/2014/main" id="{ACD0EAFA-8A53-450E-9364-75B559009633}"/>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42" name="Freeform 231">
                <a:extLst>
                  <a:ext uri="{FF2B5EF4-FFF2-40B4-BE49-F238E27FC236}">
                    <a16:creationId xmlns:a16="http://schemas.microsoft.com/office/drawing/2014/main" id="{BF4F21AC-064B-45CF-8B83-946782E45F56}"/>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3" name="Freeform 232">
                <a:extLst>
                  <a:ext uri="{FF2B5EF4-FFF2-40B4-BE49-F238E27FC236}">
                    <a16:creationId xmlns:a16="http://schemas.microsoft.com/office/drawing/2014/main" id="{4753E599-1146-4638-B092-37721E407366}"/>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4" name="Freeform 233">
                <a:extLst>
                  <a:ext uri="{FF2B5EF4-FFF2-40B4-BE49-F238E27FC236}">
                    <a16:creationId xmlns:a16="http://schemas.microsoft.com/office/drawing/2014/main" id="{39B7295A-20F9-45D3-8400-20069933014E}"/>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5" name="Freeform 234">
                <a:extLst>
                  <a:ext uri="{FF2B5EF4-FFF2-40B4-BE49-F238E27FC236}">
                    <a16:creationId xmlns:a16="http://schemas.microsoft.com/office/drawing/2014/main" id="{0BDBEBA1-123E-49AB-91A9-AEA0CDEF4AC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6" name="Freeform 235">
                <a:extLst>
                  <a:ext uri="{FF2B5EF4-FFF2-40B4-BE49-F238E27FC236}">
                    <a16:creationId xmlns:a16="http://schemas.microsoft.com/office/drawing/2014/main" id="{16F91E08-EA49-478B-A4AE-E677E32CFBCE}"/>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7" name="Freeform 236">
                <a:extLst>
                  <a:ext uri="{FF2B5EF4-FFF2-40B4-BE49-F238E27FC236}">
                    <a16:creationId xmlns:a16="http://schemas.microsoft.com/office/drawing/2014/main" id="{D90F1B64-10ED-4E32-ADEA-6DA9EF33262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8" name="Freeform 237">
                <a:extLst>
                  <a:ext uri="{FF2B5EF4-FFF2-40B4-BE49-F238E27FC236}">
                    <a16:creationId xmlns:a16="http://schemas.microsoft.com/office/drawing/2014/main" id="{BBE23777-F13A-47CC-8B37-B2CC362F026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9" name="Freeform 238">
                <a:extLst>
                  <a:ext uri="{FF2B5EF4-FFF2-40B4-BE49-F238E27FC236}">
                    <a16:creationId xmlns:a16="http://schemas.microsoft.com/office/drawing/2014/main" id="{6BCEA8E2-B863-4806-818F-03752D6687B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0" name="Freeform 239">
                <a:extLst>
                  <a:ext uri="{FF2B5EF4-FFF2-40B4-BE49-F238E27FC236}">
                    <a16:creationId xmlns:a16="http://schemas.microsoft.com/office/drawing/2014/main" id="{3E00D605-6A93-425E-BD00-7DB0BE5AE918}"/>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1" name="Freeform 240">
                <a:extLst>
                  <a:ext uri="{FF2B5EF4-FFF2-40B4-BE49-F238E27FC236}">
                    <a16:creationId xmlns:a16="http://schemas.microsoft.com/office/drawing/2014/main" id="{09E28E31-3CC0-40C4-A870-2321517E13A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2" name="Freeform 241">
                <a:extLst>
                  <a:ext uri="{FF2B5EF4-FFF2-40B4-BE49-F238E27FC236}">
                    <a16:creationId xmlns:a16="http://schemas.microsoft.com/office/drawing/2014/main" id="{9D714EE8-8BF0-4D04-93D7-21678602F99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3" name="Freeform 242">
                <a:extLst>
                  <a:ext uri="{FF2B5EF4-FFF2-40B4-BE49-F238E27FC236}">
                    <a16:creationId xmlns:a16="http://schemas.microsoft.com/office/drawing/2014/main" id="{DC038B3C-2583-4F1B-84B9-7458B7F9C60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4" name="Freeform 243">
                <a:extLst>
                  <a:ext uri="{FF2B5EF4-FFF2-40B4-BE49-F238E27FC236}">
                    <a16:creationId xmlns:a16="http://schemas.microsoft.com/office/drawing/2014/main" id="{73CA80CD-EFFA-497C-8491-4544C0BA211C}"/>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5" name="Freeform 244">
                <a:extLst>
                  <a:ext uri="{FF2B5EF4-FFF2-40B4-BE49-F238E27FC236}">
                    <a16:creationId xmlns:a16="http://schemas.microsoft.com/office/drawing/2014/main" id="{C297F4DA-BDA0-4338-A435-9E8845E98A75}"/>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6" name="Freeform 245">
                <a:extLst>
                  <a:ext uri="{FF2B5EF4-FFF2-40B4-BE49-F238E27FC236}">
                    <a16:creationId xmlns:a16="http://schemas.microsoft.com/office/drawing/2014/main" id="{45A1FCAC-1E6E-40EC-9F00-819A564F390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7" name="Freeform 246">
                <a:extLst>
                  <a:ext uri="{FF2B5EF4-FFF2-40B4-BE49-F238E27FC236}">
                    <a16:creationId xmlns:a16="http://schemas.microsoft.com/office/drawing/2014/main" id="{202EB7BA-ABB4-4570-930A-75F43688E864}"/>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8" name="Freeform 247">
                <a:extLst>
                  <a:ext uri="{FF2B5EF4-FFF2-40B4-BE49-F238E27FC236}">
                    <a16:creationId xmlns:a16="http://schemas.microsoft.com/office/drawing/2014/main" id="{B33A4E7C-50A5-4972-992D-25E50AC34F0C}"/>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9" name="Freeform 248">
                <a:extLst>
                  <a:ext uri="{FF2B5EF4-FFF2-40B4-BE49-F238E27FC236}">
                    <a16:creationId xmlns:a16="http://schemas.microsoft.com/office/drawing/2014/main" id="{D9F3E827-6D92-44D1-BD3A-D1694D9C20EA}"/>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0" name="Freeform 249">
                <a:extLst>
                  <a:ext uri="{FF2B5EF4-FFF2-40B4-BE49-F238E27FC236}">
                    <a16:creationId xmlns:a16="http://schemas.microsoft.com/office/drawing/2014/main" id="{26093F89-8966-4DF0-BA16-4A8AAD94DD5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40" name="Oval 239">
              <a:extLst>
                <a:ext uri="{FF2B5EF4-FFF2-40B4-BE49-F238E27FC236}">
                  <a16:creationId xmlns:a16="http://schemas.microsoft.com/office/drawing/2014/main" id="{F8FAECF9-A1A5-4013-8ADA-874DFF6BBAAD}"/>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61" name="Inhaltsplatzhalter 4">
            <a:extLst>
              <a:ext uri="{FF2B5EF4-FFF2-40B4-BE49-F238E27FC236}">
                <a16:creationId xmlns:a16="http://schemas.microsoft.com/office/drawing/2014/main" id="{68598DF9-9A13-43CC-9219-2438CF0345DA}"/>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62" name="3">
            <a:extLst>
              <a:ext uri="{FF2B5EF4-FFF2-40B4-BE49-F238E27FC236}">
                <a16:creationId xmlns:a16="http://schemas.microsoft.com/office/drawing/2014/main" id="{50A5C609-1099-4E8F-AA29-9E74490D52F3}"/>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63" name="Freeform 317">
            <a:extLst>
              <a:ext uri="{FF2B5EF4-FFF2-40B4-BE49-F238E27FC236}">
                <a16:creationId xmlns:a16="http://schemas.microsoft.com/office/drawing/2014/main" id="{DFB14E58-EA01-45CA-9730-E5D4B5EE7590}"/>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64" name="Freeform 319">
            <a:extLst>
              <a:ext uri="{FF2B5EF4-FFF2-40B4-BE49-F238E27FC236}">
                <a16:creationId xmlns:a16="http://schemas.microsoft.com/office/drawing/2014/main" id="{E8696032-CBE4-4181-9F9A-5042886FDEB0}"/>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65" name="Rounded Rectangle 318">
            <a:extLst>
              <a:ext uri="{FF2B5EF4-FFF2-40B4-BE49-F238E27FC236}">
                <a16:creationId xmlns:a16="http://schemas.microsoft.com/office/drawing/2014/main" id="{EFED2A3E-4377-4AE6-8C16-73296BA9ADEC}"/>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66" name="Rounded Rectangle 320">
            <a:extLst>
              <a:ext uri="{FF2B5EF4-FFF2-40B4-BE49-F238E27FC236}">
                <a16:creationId xmlns:a16="http://schemas.microsoft.com/office/drawing/2014/main" id="{0D2F4C4A-93F2-4D3A-BCBA-157D06A3A214}"/>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24484455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China Map</a:t>
            </a:r>
          </a:p>
        </p:txBody>
      </p:sp>
      <p:grpSp>
        <p:nvGrpSpPr>
          <p:cNvPr id="107" name="Group 4"/>
          <p:cNvGrpSpPr>
            <a:grpSpLocks noChangeAspect="1"/>
          </p:cNvGrpSpPr>
          <p:nvPr/>
        </p:nvGrpSpPr>
        <p:grpSpPr bwMode="auto">
          <a:xfrm>
            <a:off x="4544864" y="1581151"/>
            <a:ext cx="4036953" cy="2969631"/>
            <a:chOff x="180" y="-533"/>
            <a:chExt cx="7315" cy="5381"/>
          </a:xfrm>
          <a:solidFill>
            <a:srgbClr val="D9D9D9"/>
          </a:solidFill>
        </p:grpSpPr>
        <p:sp>
          <p:nvSpPr>
            <p:cNvPr id="134" name="Freeform 133"/>
            <p:cNvSpPr>
              <a:spLocks/>
            </p:cNvSpPr>
            <p:nvPr/>
          </p:nvSpPr>
          <p:spPr bwMode="auto">
            <a:xfrm>
              <a:off x="5119" y="2646"/>
              <a:ext cx="568" cy="740"/>
            </a:xfrm>
            <a:custGeom>
              <a:avLst/>
              <a:gdLst>
                <a:gd name="T0" fmla="*/ 225 w 568"/>
                <a:gd name="T1" fmla="*/ 28 h 740"/>
                <a:gd name="T2" fmla="*/ 255 w 568"/>
                <a:gd name="T3" fmla="*/ 69 h 740"/>
                <a:gd name="T4" fmla="*/ 303 w 568"/>
                <a:gd name="T5" fmla="*/ 92 h 740"/>
                <a:gd name="T6" fmla="*/ 343 w 568"/>
                <a:gd name="T7" fmla="*/ 111 h 740"/>
                <a:gd name="T8" fmla="*/ 390 w 568"/>
                <a:gd name="T9" fmla="*/ 135 h 740"/>
                <a:gd name="T10" fmla="*/ 374 w 568"/>
                <a:gd name="T11" fmla="*/ 185 h 740"/>
                <a:gd name="T12" fmla="*/ 376 w 568"/>
                <a:gd name="T13" fmla="*/ 218 h 740"/>
                <a:gd name="T14" fmla="*/ 400 w 568"/>
                <a:gd name="T15" fmla="*/ 248 h 740"/>
                <a:gd name="T16" fmla="*/ 426 w 568"/>
                <a:gd name="T17" fmla="*/ 274 h 740"/>
                <a:gd name="T18" fmla="*/ 468 w 568"/>
                <a:gd name="T19" fmla="*/ 258 h 740"/>
                <a:gd name="T20" fmla="*/ 494 w 568"/>
                <a:gd name="T21" fmla="*/ 251 h 740"/>
                <a:gd name="T22" fmla="*/ 518 w 568"/>
                <a:gd name="T23" fmla="*/ 293 h 740"/>
                <a:gd name="T24" fmla="*/ 490 w 568"/>
                <a:gd name="T25" fmla="*/ 308 h 740"/>
                <a:gd name="T26" fmla="*/ 466 w 568"/>
                <a:gd name="T27" fmla="*/ 296 h 740"/>
                <a:gd name="T28" fmla="*/ 454 w 568"/>
                <a:gd name="T29" fmla="*/ 312 h 740"/>
                <a:gd name="T30" fmla="*/ 430 w 568"/>
                <a:gd name="T31" fmla="*/ 362 h 740"/>
                <a:gd name="T32" fmla="*/ 435 w 568"/>
                <a:gd name="T33" fmla="*/ 414 h 740"/>
                <a:gd name="T34" fmla="*/ 459 w 568"/>
                <a:gd name="T35" fmla="*/ 431 h 740"/>
                <a:gd name="T36" fmla="*/ 468 w 568"/>
                <a:gd name="T37" fmla="*/ 466 h 740"/>
                <a:gd name="T38" fmla="*/ 513 w 568"/>
                <a:gd name="T39" fmla="*/ 476 h 740"/>
                <a:gd name="T40" fmla="*/ 534 w 568"/>
                <a:gd name="T41" fmla="*/ 490 h 740"/>
                <a:gd name="T42" fmla="*/ 558 w 568"/>
                <a:gd name="T43" fmla="*/ 530 h 740"/>
                <a:gd name="T44" fmla="*/ 542 w 568"/>
                <a:gd name="T45" fmla="*/ 568 h 740"/>
                <a:gd name="T46" fmla="*/ 525 w 568"/>
                <a:gd name="T47" fmla="*/ 587 h 740"/>
                <a:gd name="T48" fmla="*/ 523 w 568"/>
                <a:gd name="T49" fmla="*/ 608 h 740"/>
                <a:gd name="T50" fmla="*/ 480 w 568"/>
                <a:gd name="T51" fmla="*/ 625 h 740"/>
                <a:gd name="T52" fmla="*/ 480 w 568"/>
                <a:gd name="T53" fmla="*/ 662 h 740"/>
                <a:gd name="T54" fmla="*/ 438 w 568"/>
                <a:gd name="T55" fmla="*/ 710 h 740"/>
                <a:gd name="T56" fmla="*/ 402 w 568"/>
                <a:gd name="T57" fmla="*/ 733 h 740"/>
                <a:gd name="T58" fmla="*/ 364 w 568"/>
                <a:gd name="T59" fmla="*/ 717 h 740"/>
                <a:gd name="T60" fmla="*/ 315 w 568"/>
                <a:gd name="T61" fmla="*/ 707 h 740"/>
                <a:gd name="T62" fmla="*/ 296 w 568"/>
                <a:gd name="T63" fmla="*/ 681 h 740"/>
                <a:gd name="T64" fmla="*/ 270 w 568"/>
                <a:gd name="T65" fmla="*/ 669 h 740"/>
                <a:gd name="T66" fmla="*/ 234 w 568"/>
                <a:gd name="T67" fmla="*/ 714 h 740"/>
                <a:gd name="T68" fmla="*/ 211 w 568"/>
                <a:gd name="T69" fmla="*/ 698 h 740"/>
                <a:gd name="T70" fmla="*/ 232 w 568"/>
                <a:gd name="T71" fmla="*/ 655 h 740"/>
                <a:gd name="T72" fmla="*/ 189 w 568"/>
                <a:gd name="T73" fmla="*/ 669 h 740"/>
                <a:gd name="T74" fmla="*/ 142 w 568"/>
                <a:gd name="T75" fmla="*/ 662 h 740"/>
                <a:gd name="T76" fmla="*/ 123 w 568"/>
                <a:gd name="T77" fmla="*/ 610 h 740"/>
                <a:gd name="T78" fmla="*/ 111 w 568"/>
                <a:gd name="T79" fmla="*/ 575 h 740"/>
                <a:gd name="T80" fmla="*/ 116 w 568"/>
                <a:gd name="T81" fmla="*/ 537 h 740"/>
                <a:gd name="T82" fmla="*/ 97 w 568"/>
                <a:gd name="T83" fmla="*/ 490 h 740"/>
                <a:gd name="T84" fmla="*/ 66 w 568"/>
                <a:gd name="T85" fmla="*/ 468 h 740"/>
                <a:gd name="T86" fmla="*/ 73 w 568"/>
                <a:gd name="T87" fmla="*/ 423 h 740"/>
                <a:gd name="T88" fmla="*/ 121 w 568"/>
                <a:gd name="T89" fmla="*/ 395 h 740"/>
                <a:gd name="T90" fmla="*/ 123 w 568"/>
                <a:gd name="T91" fmla="*/ 298 h 740"/>
                <a:gd name="T92" fmla="*/ 92 w 568"/>
                <a:gd name="T93" fmla="*/ 322 h 740"/>
                <a:gd name="T94" fmla="*/ 50 w 568"/>
                <a:gd name="T95" fmla="*/ 296 h 740"/>
                <a:gd name="T96" fmla="*/ 7 w 568"/>
                <a:gd name="T97" fmla="*/ 246 h 740"/>
                <a:gd name="T98" fmla="*/ 17 w 568"/>
                <a:gd name="T99" fmla="*/ 225 h 740"/>
                <a:gd name="T100" fmla="*/ 55 w 568"/>
                <a:gd name="T101" fmla="*/ 166 h 740"/>
                <a:gd name="T102" fmla="*/ 81 w 568"/>
                <a:gd name="T103" fmla="*/ 128 h 740"/>
                <a:gd name="T104" fmla="*/ 109 w 568"/>
                <a:gd name="T105" fmla="*/ 85 h 740"/>
                <a:gd name="T106" fmla="*/ 140 w 568"/>
                <a:gd name="T107" fmla="*/ 114 h 740"/>
                <a:gd name="T108" fmla="*/ 196 w 568"/>
                <a:gd name="T109" fmla="*/ 114 h 740"/>
                <a:gd name="T110" fmla="*/ 199 w 568"/>
                <a:gd name="T111" fmla="*/ 62 h 740"/>
                <a:gd name="T112" fmla="*/ 177 w 568"/>
                <a:gd name="T113" fmla="*/ 50 h 740"/>
                <a:gd name="T114" fmla="*/ 161 w 568"/>
                <a:gd name="T115" fmla="*/ 17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68" h="740">
                  <a:moveTo>
                    <a:pt x="177" y="2"/>
                  </a:moveTo>
                  <a:lnTo>
                    <a:pt x="185" y="0"/>
                  </a:lnTo>
                  <a:lnTo>
                    <a:pt x="192" y="14"/>
                  </a:lnTo>
                  <a:lnTo>
                    <a:pt x="203" y="21"/>
                  </a:lnTo>
                  <a:lnTo>
                    <a:pt x="201" y="24"/>
                  </a:lnTo>
                  <a:lnTo>
                    <a:pt x="225" y="28"/>
                  </a:lnTo>
                  <a:lnTo>
                    <a:pt x="232" y="38"/>
                  </a:lnTo>
                  <a:lnTo>
                    <a:pt x="241" y="36"/>
                  </a:lnTo>
                  <a:lnTo>
                    <a:pt x="248" y="38"/>
                  </a:lnTo>
                  <a:lnTo>
                    <a:pt x="248" y="54"/>
                  </a:lnTo>
                  <a:lnTo>
                    <a:pt x="258" y="62"/>
                  </a:lnTo>
                  <a:lnTo>
                    <a:pt x="255" y="69"/>
                  </a:lnTo>
                  <a:lnTo>
                    <a:pt x="267" y="76"/>
                  </a:lnTo>
                  <a:lnTo>
                    <a:pt x="267" y="80"/>
                  </a:lnTo>
                  <a:lnTo>
                    <a:pt x="274" y="85"/>
                  </a:lnTo>
                  <a:lnTo>
                    <a:pt x="289" y="85"/>
                  </a:lnTo>
                  <a:lnTo>
                    <a:pt x="296" y="83"/>
                  </a:lnTo>
                  <a:lnTo>
                    <a:pt x="303" y="92"/>
                  </a:lnTo>
                  <a:lnTo>
                    <a:pt x="312" y="85"/>
                  </a:lnTo>
                  <a:lnTo>
                    <a:pt x="322" y="97"/>
                  </a:lnTo>
                  <a:lnTo>
                    <a:pt x="326" y="90"/>
                  </a:lnTo>
                  <a:lnTo>
                    <a:pt x="331" y="95"/>
                  </a:lnTo>
                  <a:lnTo>
                    <a:pt x="336" y="111"/>
                  </a:lnTo>
                  <a:lnTo>
                    <a:pt x="343" y="111"/>
                  </a:lnTo>
                  <a:lnTo>
                    <a:pt x="341" y="135"/>
                  </a:lnTo>
                  <a:lnTo>
                    <a:pt x="364" y="133"/>
                  </a:lnTo>
                  <a:lnTo>
                    <a:pt x="367" y="128"/>
                  </a:lnTo>
                  <a:lnTo>
                    <a:pt x="386" y="128"/>
                  </a:lnTo>
                  <a:lnTo>
                    <a:pt x="395" y="133"/>
                  </a:lnTo>
                  <a:lnTo>
                    <a:pt x="390" y="135"/>
                  </a:lnTo>
                  <a:lnTo>
                    <a:pt x="390" y="144"/>
                  </a:lnTo>
                  <a:lnTo>
                    <a:pt x="386" y="149"/>
                  </a:lnTo>
                  <a:lnTo>
                    <a:pt x="386" y="170"/>
                  </a:lnTo>
                  <a:lnTo>
                    <a:pt x="378" y="168"/>
                  </a:lnTo>
                  <a:lnTo>
                    <a:pt x="376" y="170"/>
                  </a:lnTo>
                  <a:lnTo>
                    <a:pt x="374" y="185"/>
                  </a:lnTo>
                  <a:lnTo>
                    <a:pt x="369" y="189"/>
                  </a:lnTo>
                  <a:lnTo>
                    <a:pt x="371" y="194"/>
                  </a:lnTo>
                  <a:lnTo>
                    <a:pt x="364" y="206"/>
                  </a:lnTo>
                  <a:lnTo>
                    <a:pt x="369" y="206"/>
                  </a:lnTo>
                  <a:lnTo>
                    <a:pt x="371" y="213"/>
                  </a:lnTo>
                  <a:lnTo>
                    <a:pt x="376" y="218"/>
                  </a:lnTo>
                  <a:lnTo>
                    <a:pt x="390" y="213"/>
                  </a:lnTo>
                  <a:lnTo>
                    <a:pt x="393" y="206"/>
                  </a:lnTo>
                  <a:lnTo>
                    <a:pt x="397" y="208"/>
                  </a:lnTo>
                  <a:lnTo>
                    <a:pt x="402" y="239"/>
                  </a:lnTo>
                  <a:lnTo>
                    <a:pt x="409" y="244"/>
                  </a:lnTo>
                  <a:lnTo>
                    <a:pt x="400" y="248"/>
                  </a:lnTo>
                  <a:lnTo>
                    <a:pt x="402" y="260"/>
                  </a:lnTo>
                  <a:lnTo>
                    <a:pt x="407" y="258"/>
                  </a:lnTo>
                  <a:lnTo>
                    <a:pt x="407" y="270"/>
                  </a:lnTo>
                  <a:lnTo>
                    <a:pt x="416" y="270"/>
                  </a:lnTo>
                  <a:lnTo>
                    <a:pt x="416" y="277"/>
                  </a:lnTo>
                  <a:lnTo>
                    <a:pt x="426" y="274"/>
                  </a:lnTo>
                  <a:lnTo>
                    <a:pt x="442" y="277"/>
                  </a:lnTo>
                  <a:lnTo>
                    <a:pt x="449" y="274"/>
                  </a:lnTo>
                  <a:lnTo>
                    <a:pt x="456" y="277"/>
                  </a:lnTo>
                  <a:lnTo>
                    <a:pt x="461" y="274"/>
                  </a:lnTo>
                  <a:lnTo>
                    <a:pt x="461" y="258"/>
                  </a:lnTo>
                  <a:lnTo>
                    <a:pt x="468" y="258"/>
                  </a:lnTo>
                  <a:lnTo>
                    <a:pt x="468" y="248"/>
                  </a:lnTo>
                  <a:lnTo>
                    <a:pt x="473" y="248"/>
                  </a:lnTo>
                  <a:lnTo>
                    <a:pt x="473" y="244"/>
                  </a:lnTo>
                  <a:lnTo>
                    <a:pt x="482" y="246"/>
                  </a:lnTo>
                  <a:lnTo>
                    <a:pt x="494" y="244"/>
                  </a:lnTo>
                  <a:lnTo>
                    <a:pt x="494" y="251"/>
                  </a:lnTo>
                  <a:lnTo>
                    <a:pt x="497" y="251"/>
                  </a:lnTo>
                  <a:lnTo>
                    <a:pt x="504" y="263"/>
                  </a:lnTo>
                  <a:lnTo>
                    <a:pt x="513" y="263"/>
                  </a:lnTo>
                  <a:lnTo>
                    <a:pt x="516" y="277"/>
                  </a:lnTo>
                  <a:lnTo>
                    <a:pt x="516" y="284"/>
                  </a:lnTo>
                  <a:lnTo>
                    <a:pt x="518" y="293"/>
                  </a:lnTo>
                  <a:lnTo>
                    <a:pt x="518" y="298"/>
                  </a:lnTo>
                  <a:lnTo>
                    <a:pt x="513" y="293"/>
                  </a:lnTo>
                  <a:lnTo>
                    <a:pt x="508" y="310"/>
                  </a:lnTo>
                  <a:lnTo>
                    <a:pt x="501" y="315"/>
                  </a:lnTo>
                  <a:lnTo>
                    <a:pt x="497" y="305"/>
                  </a:lnTo>
                  <a:lnTo>
                    <a:pt x="490" y="308"/>
                  </a:lnTo>
                  <a:lnTo>
                    <a:pt x="485" y="300"/>
                  </a:lnTo>
                  <a:lnTo>
                    <a:pt x="478" y="300"/>
                  </a:lnTo>
                  <a:lnTo>
                    <a:pt x="480" y="296"/>
                  </a:lnTo>
                  <a:lnTo>
                    <a:pt x="473" y="298"/>
                  </a:lnTo>
                  <a:lnTo>
                    <a:pt x="471" y="293"/>
                  </a:lnTo>
                  <a:lnTo>
                    <a:pt x="466" y="296"/>
                  </a:lnTo>
                  <a:lnTo>
                    <a:pt x="456" y="293"/>
                  </a:lnTo>
                  <a:lnTo>
                    <a:pt x="440" y="296"/>
                  </a:lnTo>
                  <a:lnTo>
                    <a:pt x="440" y="300"/>
                  </a:lnTo>
                  <a:lnTo>
                    <a:pt x="445" y="305"/>
                  </a:lnTo>
                  <a:lnTo>
                    <a:pt x="442" y="312"/>
                  </a:lnTo>
                  <a:lnTo>
                    <a:pt x="454" y="312"/>
                  </a:lnTo>
                  <a:lnTo>
                    <a:pt x="454" y="324"/>
                  </a:lnTo>
                  <a:lnTo>
                    <a:pt x="456" y="331"/>
                  </a:lnTo>
                  <a:lnTo>
                    <a:pt x="449" y="336"/>
                  </a:lnTo>
                  <a:lnTo>
                    <a:pt x="452" y="348"/>
                  </a:lnTo>
                  <a:lnTo>
                    <a:pt x="433" y="353"/>
                  </a:lnTo>
                  <a:lnTo>
                    <a:pt x="430" y="362"/>
                  </a:lnTo>
                  <a:lnTo>
                    <a:pt x="419" y="367"/>
                  </a:lnTo>
                  <a:lnTo>
                    <a:pt x="416" y="388"/>
                  </a:lnTo>
                  <a:lnTo>
                    <a:pt x="428" y="400"/>
                  </a:lnTo>
                  <a:lnTo>
                    <a:pt x="433" y="400"/>
                  </a:lnTo>
                  <a:lnTo>
                    <a:pt x="430" y="407"/>
                  </a:lnTo>
                  <a:lnTo>
                    <a:pt x="435" y="414"/>
                  </a:lnTo>
                  <a:lnTo>
                    <a:pt x="447" y="412"/>
                  </a:lnTo>
                  <a:lnTo>
                    <a:pt x="452" y="416"/>
                  </a:lnTo>
                  <a:lnTo>
                    <a:pt x="454" y="419"/>
                  </a:lnTo>
                  <a:lnTo>
                    <a:pt x="449" y="423"/>
                  </a:lnTo>
                  <a:lnTo>
                    <a:pt x="452" y="428"/>
                  </a:lnTo>
                  <a:lnTo>
                    <a:pt x="459" y="431"/>
                  </a:lnTo>
                  <a:lnTo>
                    <a:pt x="464" y="423"/>
                  </a:lnTo>
                  <a:lnTo>
                    <a:pt x="468" y="431"/>
                  </a:lnTo>
                  <a:lnTo>
                    <a:pt x="475" y="431"/>
                  </a:lnTo>
                  <a:lnTo>
                    <a:pt x="478" y="445"/>
                  </a:lnTo>
                  <a:lnTo>
                    <a:pt x="475" y="459"/>
                  </a:lnTo>
                  <a:lnTo>
                    <a:pt x="468" y="466"/>
                  </a:lnTo>
                  <a:lnTo>
                    <a:pt x="461" y="468"/>
                  </a:lnTo>
                  <a:lnTo>
                    <a:pt x="456" y="476"/>
                  </a:lnTo>
                  <a:lnTo>
                    <a:pt x="464" y="480"/>
                  </a:lnTo>
                  <a:lnTo>
                    <a:pt x="466" y="485"/>
                  </a:lnTo>
                  <a:lnTo>
                    <a:pt x="501" y="485"/>
                  </a:lnTo>
                  <a:lnTo>
                    <a:pt x="513" y="476"/>
                  </a:lnTo>
                  <a:lnTo>
                    <a:pt x="516" y="480"/>
                  </a:lnTo>
                  <a:lnTo>
                    <a:pt x="525" y="483"/>
                  </a:lnTo>
                  <a:lnTo>
                    <a:pt x="532" y="483"/>
                  </a:lnTo>
                  <a:lnTo>
                    <a:pt x="534" y="476"/>
                  </a:lnTo>
                  <a:lnTo>
                    <a:pt x="537" y="480"/>
                  </a:lnTo>
                  <a:lnTo>
                    <a:pt x="534" y="490"/>
                  </a:lnTo>
                  <a:lnTo>
                    <a:pt x="539" y="490"/>
                  </a:lnTo>
                  <a:lnTo>
                    <a:pt x="539" y="492"/>
                  </a:lnTo>
                  <a:lnTo>
                    <a:pt x="568" y="499"/>
                  </a:lnTo>
                  <a:lnTo>
                    <a:pt x="568" y="499"/>
                  </a:lnTo>
                  <a:lnTo>
                    <a:pt x="568" y="516"/>
                  </a:lnTo>
                  <a:lnTo>
                    <a:pt x="558" y="530"/>
                  </a:lnTo>
                  <a:lnTo>
                    <a:pt x="560" y="542"/>
                  </a:lnTo>
                  <a:lnTo>
                    <a:pt x="556" y="549"/>
                  </a:lnTo>
                  <a:lnTo>
                    <a:pt x="551" y="549"/>
                  </a:lnTo>
                  <a:lnTo>
                    <a:pt x="551" y="558"/>
                  </a:lnTo>
                  <a:lnTo>
                    <a:pt x="544" y="565"/>
                  </a:lnTo>
                  <a:lnTo>
                    <a:pt x="542" y="568"/>
                  </a:lnTo>
                  <a:lnTo>
                    <a:pt x="537" y="561"/>
                  </a:lnTo>
                  <a:lnTo>
                    <a:pt x="530" y="570"/>
                  </a:lnTo>
                  <a:lnTo>
                    <a:pt x="520" y="572"/>
                  </a:lnTo>
                  <a:lnTo>
                    <a:pt x="523" y="577"/>
                  </a:lnTo>
                  <a:lnTo>
                    <a:pt x="520" y="582"/>
                  </a:lnTo>
                  <a:lnTo>
                    <a:pt x="525" y="587"/>
                  </a:lnTo>
                  <a:lnTo>
                    <a:pt x="530" y="582"/>
                  </a:lnTo>
                  <a:lnTo>
                    <a:pt x="534" y="599"/>
                  </a:lnTo>
                  <a:lnTo>
                    <a:pt x="539" y="606"/>
                  </a:lnTo>
                  <a:lnTo>
                    <a:pt x="534" y="608"/>
                  </a:lnTo>
                  <a:lnTo>
                    <a:pt x="530" y="606"/>
                  </a:lnTo>
                  <a:lnTo>
                    <a:pt x="523" y="608"/>
                  </a:lnTo>
                  <a:lnTo>
                    <a:pt x="518" y="615"/>
                  </a:lnTo>
                  <a:lnTo>
                    <a:pt x="501" y="610"/>
                  </a:lnTo>
                  <a:lnTo>
                    <a:pt x="497" y="613"/>
                  </a:lnTo>
                  <a:lnTo>
                    <a:pt x="487" y="606"/>
                  </a:lnTo>
                  <a:lnTo>
                    <a:pt x="478" y="613"/>
                  </a:lnTo>
                  <a:lnTo>
                    <a:pt x="480" y="625"/>
                  </a:lnTo>
                  <a:lnTo>
                    <a:pt x="482" y="627"/>
                  </a:lnTo>
                  <a:lnTo>
                    <a:pt x="473" y="634"/>
                  </a:lnTo>
                  <a:lnTo>
                    <a:pt x="480" y="634"/>
                  </a:lnTo>
                  <a:lnTo>
                    <a:pt x="475" y="641"/>
                  </a:lnTo>
                  <a:lnTo>
                    <a:pt x="480" y="653"/>
                  </a:lnTo>
                  <a:lnTo>
                    <a:pt x="480" y="662"/>
                  </a:lnTo>
                  <a:lnTo>
                    <a:pt x="473" y="665"/>
                  </a:lnTo>
                  <a:lnTo>
                    <a:pt x="471" y="672"/>
                  </a:lnTo>
                  <a:lnTo>
                    <a:pt x="464" y="677"/>
                  </a:lnTo>
                  <a:lnTo>
                    <a:pt x="461" y="693"/>
                  </a:lnTo>
                  <a:lnTo>
                    <a:pt x="449" y="705"/>
                  </a:lnTo>
                  <a:lnTo>
                    <a:pt x="438" y="710"/>
                  </a:lnTo>
                  <a:lnTo>
                    <a:pt x="430" y="724"/>
                  </a:lnTo>
                  <a:lnTo>
                    <a:pt x="423" y="724"/>
                  </a:lnTo>
                  <a:lnTo>
                    <a:pt x="421" y="729"/>
                  </a:lnTo>
                  <a:lnTo>
                    <a:pt x="409" y="726"/>
                  </a:lnTo>
                  <a:lnTo>
                    <a:pt x="409" y="736"/>
                  </a:lnTo>
                  <a:lnTo>
                    <a:pt x="402" y="733"/>
                  </a:lnTo>
                  <a:lnTo>
                    <a:pt x="395" y="740"/>
                  </a:lnTo>
                  <a:lnTo>
                    <a:pt x="395" y="740"/>
                  </a:lnTo>
                  <a:lnTo>
                    <a:pt x="388" y="736"/>
                  </a:lnTo>
                  <a:lnTo>
                    <a:pt x="388" y="724"/>
                  </a:lnTo>
                  <a:lnTo>
                    <a:pt x="374" y="714"/>
                  </a:lnTo>
                  <a:lnTo>
                    <a:pt x="364" y="717"/>
                  </a:lnTo>
                  <a:lnTo>
                    <a:pt x="350" y="714"/>
                  </a:lnTo>
                  <a:lnTo>
                    <a:pt x="336" y="719"/>
                  </a:lnTo>
                  <a:lnTo>
                    <a:pt x="331" y="710"/>
                  </a:lnTo>
                  <a:lnTo>
                    <a:pt x="324" y="712"/>
                  </a:lnTo>
                  <a:lnTo>
                    <a:pt x="317" y="712"/>
                  </a:lnTo>
                  <a:lnTo>
                    <a:pt x="315" y="707"/>
                  </a:lnTo>
                  <a:lnTo>
                    <a:pt x="317" y="703"/>
                  </a:lnTo>
                  <a:lnTo>
                    <a:pt x="308" y="698"/>
                  </a:lnTo>
                  <a:lnTo>
                    <a:pt x="308" y="691"/>
                  </a:lnTo>
                  <a:lnTo>
                    <a:pt x="300" y="684"/>
                  </a:lnTo>
                  <a:lnTo>
                    <a:pt x="303" y="677"/>
                  </a:lnTo>
                  <a:lnTo>
                    <a:pt x="296" y="681"/>
                  </a:lnTo>
                  <a:lnTo>
                    <a:pt x="293" y="677"/>
                  </a:lnTo>
                  <a:lnTo>
                    <a:pt x="286" y="681"/>
                  </a:lnTo>
                  <a:lnTo>
                    <a:pt x="284" y="679"/>
                  </a:lnTo>
                  <a:lnTo>
                    <a:pt x="284" y="669"/>
                  </a:lnTo>
                  <a:lnTo>
                    <a:pt x="277" y="667"/>
                  </a:lnTo>
                  <a:lnTo>
                    <a:pt x="270" y="669"/>
                  </a:lnTo>
                  <a:lnTo>
                    <a:pt x="267" y="674"/>
                  </a:lnTo>
                  <a:lnTo>
                    <a:pt x="260" y="679"/>
                  </a:lnTo>
                  <a:lnTo>
                    <a:pt x="270" y="686"/>
                  </a:lnTo>
                  <a:lnTo>
                    <a:pt x="265" y="695"/>
                  </a:lnTo>
                  <a:lnTo>
                    <a:pt x="253" y="700"/>
                  </a:lnTo>
                  <a:lnTo>
                    <a:pt x="234" y="714"/>
                  </a:lnTo>
                  <a:lnTo>
                    <a:pt x="227" y="714"/>
                  </a:lnTo>
                  <a:lnTo>
                    <a:pt x="225" y="712"/>
                  </a:lnTo>
                  <a:lnTo>
                    <a:pt x="220" y="717"/>
                  </a:lnTo>
                  <a:lnTo>
                    <a:pt x="211" y="705"/>
                  </a:lnTo>
                  <a:lnTo>
                    <a:pt x="215" y="700"/>
                  </a:lnTo>
                  <a:lnTo>
                    <a:pt x="211" y="698"/>
                  </a:lnTo>
                  <a:lnTo>
                    <a:pt x="222" y="684"/>
                  </a:lnTo>
                  <a:lnTo>
                    <a:pt x="229" y="681"/>
                  </a:lnTo>
                  <a:lnTo>
                    <a:pt x="241" y="662"/>
                  </a:lnTo>
                  <a:lnTo>
                    <a:pt x="237" y="660"/>
                  </a:lnTo>
                  <a:lnTo>
                    <a:pt x="232" y="660"/>
                  </a:lnTo>
                  <a:lnTo>
                    <a:pt x="232" y="655"/>
                  </a:lnTo>
                  <a:lnTo>
                    <a:pt x="229" y="655"/>
                  </a:lnTo>
                  <a:lnTo>
                    <a:pt x="227" y="651"/>
                  </a:lnTo>
                  <a:lnTo>
                    <a:pt x="213" y="646"/>
                  </a:lnTo>
                  <a:lnTo>
                    <a:pt x="203" y="648"/>
                  </a:lnTo>
                  <a:lnTo>
                    <a:pt x="196" y="669"/>
                  </a:lnTo>
                  <a:lnTo>
                    <a:pt x="189" y="669"/>
                  </a:lnTo>
                  <a:lnTo>
                    <a:pt x="163" y="686"/>
                  </a:lnTo>
                  <a:lnTo>
                    <a:pt x="159" y="679"/>
                  </a:lnTo>
                  <a:lnTo>
                    <a:pt x="149" y="681"/>
                  </a:lnTo>
                  <a:lnTo>
                    <a:pt x="149" y="681"/>
                  </a:lnTo>
                  <a:lnTo>
                    <a:pt x="149" y="672"/>
                  </a:lnTo>
                  <a:lnTo>
                    <a:pt x="142" y="662"/>
                  </a:lnTo>
                  <a:lnTo>
                    <a:pt x="144" y="651"/>
                  </a:lnTo>
                  <a:lnTo>
                    <a:pt x="140" y="627"/>
                  </a:lnTo>
                  <a:lnTo>
                    <a:pt x="133" y="622"/>
                  </a:lnTo>
                  <a:lnTo>
                    <a:pt x="130" y="615"/>
                  </a:lnTo>
                  <a:lnTo>
                    <a:pt x="121" y="613"/>
                  </a:lnTo>
                  <a:lnTo>
                    <a:pt x="123" y="610"/>
                  </a:lnTo>
                  <a:lnTo>
                    <a:pt x="118" y="603"/>
                  </a:lnTo>
                  <a:lnTo>
                    <a:pt x="125" y="599"/>
                  </a:lnTo>
                  <a:lnTo>
                    <a:pt x="121" y="594"/>
                  </a:lnTo>
                  <a:lnTo>
                    <a:pt x="123" y="584"/>
                  </a:lnTo>
                  <a:lnTo>
                    <a:pt x="118" y="575"/>
                  </a:lnTo>
                  <a:lnTo>
                    <a:pt x="111" y="575"/>
                  </a:lnTo>
                  <a:lnTo>
                    <a:pt x="109" y="568"/>
                  </a:lnTo>
                  <a:lnTo>
                    <a:pt x="104" y="563"/>
                  </a:lnTo>
                  <a:lnTo>
                    <a:pt x="107" y="551"/>
                  </a:lnTo>
                  <a:lnTo>
                    <a:pt x="116" y="549"/>
                  </a:lnTo>
                  <a:lnTo>
                    <a:pt x="114" y="542"/>
                  </a:lnTo>
                  <a:lnTo>
                    <a:pt x="116" y="537"/>
                  </a:lnTo>
                  <a:lnTo>
                    <a:pt x="142" y="523"/>
                  </a:lnTo>
                  <a:lnTo>
                    <a:pt x="137" y="516"/>
                  </a:lnTo>
                  <a:lnTo>
                    <a:pt x="125" y="511"/>
                  </a:lnTo>
                  <a:lnTo>
                    <a:pt x="118" y="497"/>
                  </a:lnTo>
                  <a:lnTo>
                    <a:pt x="107" y="502"/>
                  </a:lnTo>
                  <a:lnTo>
                    <a:pt x="97" y="490"/>
                  </a:lnTo>
                  <a:lnTo>
                    <a:pt x="92" y="490"/>
                  </a:lnTo>
                  <a:lnTo>
                    <a:pt x="83" y="497"/>
                  </a:lnTo>
                  <a:lnTo>
                    <a:pt x="76" y="483"/>
                  </a:lnTo>
                  <a:lnTo>
                    <a:pt x="69" y="480"/>
                  </a:lnTo>
                  <a:lnTo>
                    <a:pt x="69" y="473"/>
                  </a:lnTo>
                  <a:lnTo>
                    <a:pt x="66" y="468"/>
                  </a:lnTo>
                  <a:lnTo>
                    <a:pt x="59" y="471"/>
                  </a:lnTo>
                  <a:lnTo>
                    <a:pt x="57" y="461"/>
                  </a:lnTo>
                  <a:lnTo>
                    <a:pt x="57" y="461"/>
                  </a:lnTo>
                  <a:lnTo>
                    <a:pt x="59" y="449"/>
                  </a:lnTo>
                  <a:lnTo>
                    <a:pt x="71" y="433"/>
                  </a:lnTo>
                  <a:lnTo>
                    <a:pt x="73" y="423"/>
                  </a:lnTo>
                  <a:lnTo>
                    <a:pt x="95" y="409"/>
                  </a:lnTo>
                  <a:lnTo>
                    <a:pt x="99" y="412"/>
                  </a:lnTo>
                  <a:lnTo>
                    <a:pt x="104" y="409"/>
                  </a:lnTo>
                  <a:lnTo>
                    <a:pt x="111" y="412"/>
                  </a:lnTo>
                  <a:lnTo>
                    <a:pt x="123" y="407"/>
                  </a:lnTo>
                  <a:lnTo>
                    <a:pt x="121" y="395"/>
                  </a:lnTo>
                  <a:lnTo>
                    <a:pt x="123" y="390"/>
                  </a:lnTo>
                  <a:lnTo>
                    <a:pt x="125" y="355"/>
                  </a:lnTo>
                  <a:lnTo>
                    <a:pt x="121" y="348"/>
                  </a:lnTo>
                  <a:lnTo>
                    <a:pt x="118" y="310"/>
                  </a:lnTo>
                  <a:lnTo>
                    <a:pt x="114" y="308"/>
                  </a:lnTo>
                  <a:lnTo>
                    <a:pt x="123" y="298"/>
                  </a:lnTo>
                  <a:lnTo>
                    <a:pt x="121" y="298"/>
                  </a:lnTo>
                  <a:lnTo>
                    <a:pt x="107" y="312"/>
                  </a:lnTo>
                  <a:lnTo>
                    <a:pt x="104" y="308"/>
                  </a:lnTo>
                  <a:lnTo>
                    <a:pt x="104" y="312"/>
                  </a:lnTo>
                  <a:lnTo>
                    <a:pt x="97" y="310"/>
                  </a:lnTo>
                  <a:lnTo>
                    <a:pt x="92" y="322"/>
                  </a:lnTo>
                  <a:lnTo>
                    <a:pt x="85" y="319"/>
                  </a:lnTo>
                  <a:lnTo>
                    <a:pt x="78" y="322"/>
                  </a:lnTo>
                  <a:lnTo>
                    <a:pt x="81" y="319"/>
                  </a:lnTo>
                  <a:lnTo>
                    <a:pt x="62" y="298"/>
                  </a:lnTo>
                  <a:lnTo>
                    <a:pt x="50" y="300"/>
                  </a:lnTo>
                  <a:lnTo>
                    <a:pt x="50" y="296"/>
                  </a:lnTo>
                  <a:lnTo>
                    <a:pt x="38" y="296"/>
                  </a:lnTo>
                  <a:lnTo>
                    <a:pt x="38" y="258"/>
                  </a:lnTo>
                  <a:lnTo>
                    <a:pt x="29" y="251"/>
                  </a:lnTo>
                  <a:lnTo>
                    <a:pt x="17" y="251"/>
                  </a:lnTo>
                  <a:lnTo>
                    <a:pt x="14" y="246"/>
                  </a:lnTo>
                  <a:lnTo>
                    <a:pt x="7" y="246"/>
                  </a:lnTo>
                  <a:lnTo>
                    <a:pt x="0" y="239"/>
                  </a:lnTo>
                  <a:lnTo>
                    <a:pt x="5" y="234"/>
                  </a:lnTo>
                  <a:lnTo>
                    <a:pt x="0" y="225"/>
                  </a:lnTo>
                  <a:lnTo>
                    <a:pt x="3" y="220"/>
                  </a:lnTo>
                  <a:lnTo>
                    <a:pt x="5" y="215"/>
                  </a:lnTo>
                  <a:lnTo>
                    <a:pt x="17" y="225"/>
                  </a:lnTo>
                  <a:lnTo>
                    <a:pt x="31" y="225"/>
                  </a:lnTo>
                  <a:lnTo>
                    <a:pt x="36" y="220"/>
                  </a:lnTo>
                  <a:lnTo>
                    <a:pt x="47" y="218"/>
                  </a:lnTo>
                  <a:lnTo>
                    <a:pt x="57" y="192"/>
                  </a:lnTo>
                  <a:lnTo>
                    <a:pt x="50" y="185"/>
                  </a:lnTo>
                  <a:lnTo>
                    <a:pt x="55" y="166"/>
                  </a:lnTo>
                  <a:lnTo>
                    <a:pt x="57" y="163"/>
                  </a:lnTo>
                  <a:lnTo>
                    <a:pt x="62" y="166"/>
                  </a:lnTo>
                  <a:lnTo>
                    <a:pt x="62" y="159"/>
                  </a:lnTo>
                  <a:lnTo>
                    <a:pt x="81" y="159"/>
                  </a:lnTo>
                  <a:lnTo>
                    <a:pt x="90" y="154"/>
                  </a:lnTo>
                  <a:lnTo>
                    <a:pt x="81" y="128"/>
                  </a:lnTo>
                  <a:lnTo>
                    <a:pt x="88" y="125"/>
                  </a:lnTo>
                  <a:lnTo>
                    <a:pt x="90" y="114"/>
                  </a:lnTo>
                  <a:lnTo>
                    <a:pt x="78" y="111"/>
                  </a:lnTo>
                  <a:lnTo>
                    <a:pt x="85" y="90"/>
                  </a:lnTo>
                  <a:lnTo>
                    <a:pt x="90" y="85"/>
                  </a:lnTo>
                  <a:lnTo>
                    <a:pt x="109" y="85"/>
                  </a:lnTo>
                  <a:lnTo>
                    <a:pt x="116" y="95"/>
                  </a:lnTo>
                  <a:lnTo>
                    <a:pt x="118" y="90"/>
                  </a:lnTo>
                  <a:lnTo>
                    <a:pt x="130" y="95"/>
                  </a:lnTo>
                  <a:lnTo>
                    <a:pt x="133" y="99"/>
                  </a:lnTo>
                  <a:lnTo>
                    <a:pt x="130" y="109"/>
                  </a:lnTo>
                  <a:lnTo>
                    <a:pt x="140" y="114"/>
                  </a:lnTo>
                  <a:lnTo>
                    <a:pt x="137" y="118"/>
                  </a:lnTo>
                  <a:lnTo>
                    <a:pt x="142" y="125"/>
                  </a:lnTo>
                  <a:lnTo>
                    <a:pt x="151" y="137"/>
                  </a:lnTo>
                  <a:lnTo>
                    <a:pt x="185" y="123"/>
                  </a:lnTo>
                  <a:lnTo>
                    <a:pt x="185" y="116"/>
                  </a:lnTo>
                  <a:lnTo>
                    <a:pt x="196" y="114"/>
                  </a:lnTo>
                  <a:lnTo>
                    <a:pt x="201" y="109"/>
                  </a:lnTo>
                  <a:lnTo>
                    <a:pt x="211" y="111"/>
                  </a:lnTo>
                  <a:lnTo>
                    <a:pt x="211" y="99"/>
                  </a:lnTo>
                  <a:lnTo>
                    <a:pt x="196" y="78"/>
                  </a:lnTo>
                  <a:lnTo>
                    <a:pt x="201" y="71"/>
                  </a:lnTo>
                  <a:lnTo>
                    <a:pt x="199" y="62"/>
                  </a:lnTo>
                  <a:lnTo>
                    <a:pt x="201" y="54"/>
                  </a:lnTo>
                  <a:lnTo>
                    <a:pt x="194" y="52"/>
                  </a:lnTo>
                  <a:lnTo>
                    <a:pt x="187" y="57"/>
                  </a:lnTo>
                  <a:lnTo>
                    <a:pt x="187" y="52"/>
                  </a:lnTo>
                  <a:lnTo>
                    <a:pt x="177" y="57"/>
                  </a:lnTo>
                  <a:lnTo>
                    <a:pt x="177" y="50"/>
                  </a:lnTo>
                  <a:lnTo>
                    <a:pt x="159" y="40"/>
                  </a:lnTo>
                  <a:lnTo>
                    <a:pt x="151" y="28"/>
                  </a:lnTo>
                  <a:lnTo>
                    <a:pt x="156" y="21"/>
                  </a:lnTo>
                  <a:lnTo>
                    <a:pt x="156" y="12"/>
                  </a:lnTo>
                  <a:lnTo>
                    <a:pt x="156" y="12"/>
                  </a:lnTo>
                  <a:lnTo>
                    <a:pt x="161" y="17"/>
                  </a:lnTo>
                  <a:lnTo>
                    <a:pt x="166" y="7"/>
                  </a:lnTo>
                  <a:lnTo>
                    <a:pt x="170" y="10"/>
                  </a:lnTo>
                  <a:lnTo>
                    <a:pt x="177"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5" name="Freeform 134"/>
            <p:cNvSpPr>
              <a:spLocks/>
            </p:cNvSpPr>
            <p:nvPr/>
          </p:nvSpPr>
          <p:spPr bwMode="auto">
            <a:xfrm>
              <a:off x="5183" y="1681"/>
              <a:ext cx="248" cy="251"/>
            </a:xfrm>
            <a:custGeom>
              <a:avLst/>
              <a:gdLst>
                <a:gd name="T0" fmla="*/ 163 w 248"/>
                <a:gd name="T1" fmla="*/ 227 h 251"/>
                <a:gd name="T2" fmla="*/ 154 w 248"/>
                <a:gd name="T3" fmla="*/ 229 h 251"/>
                <a:gd name="T4" fmla="*/ 137 w 248"/>
                <a:gd name="T5" fmla="*/ 225 h 251"/>
                <a:gd name="T6" fmla="*/ 118 w 248"/>
                <a:gd name="T7" fmla="*/ 241 h 251"/>
                <a:gd name="T8" fmla="*/ 109 w 248"/>
                <a:gd name="T9" fmla="*/ 251 h 251"/>
                <a:gd name="T10" fmla="*/ 97 w 248"/>
                <a:gd name="T11" fmla="*/ 234 h 251"/>
                <a:gd name="T12" fmla="*/ 85 w 248"/>
                <a:gd name="T13" fmla="*/ 232 h 251"/>
                <a:gd name="T14" fmla="*/ 64 w 248"/>
                <a:gd name="T15" fmla="*/ 232 h 251"/>
                <a:gd name="T16" fmla="*/ 57 w 248"/>
                <a:gd name="T17" fmla="*/ 232 h 251"/>
                <a:gd name="T18" fmla="*/ 45 w 248"/>
                <a:gd name="T19" fmla="*/ 241 h 251"/>
                <a:gd name="T20" fmla="*/ 31 w 248"/>
                <a:gd name="T21" fmla="*/ 227 h 251"/>
                <a:gd name="T22" fmla="*/ 7 w 248"/>
                <a:gd name="T23" fmla="*/ 218 h 251"/>
                <a:gd name="T24" fmla="*/ 0 w 248"/>
                <a:gd name="T25" fmla="*/ 201 h 251"/>
                <a:gd name="T26" fmla="*/ 12 w 248"/>
                <a:gd name="T27" fmla="*/ 189 h 251"/>
                <a:gd name="T28" fmla="*/ 0 w 248"/>
                <a:gd name="T29" fmla="*/ 173 h 251"/>
                <a:gd name="T30" fmla="*/ 24 w 248"/>
                <a:gd name="T31" fmla="*/ 147 h 251"/>
                <a:gd name="T32" fmla="*/ 43 w 248"/>
                <a:gd name="T33" fmla="*/ 137 h 251"/>
                <a:gd name="T34" fmla="*/ 54 w 248"/>
                <a:gd name="T35" fmla="*/ 130 h 251"/>
                <a:gd name="T36" fmla="*/ 59 w 248"/>
                <a:gd name="T37" fmla="*/ 109 h 251"/>
                <a:gd name="T38" fmla="*/ 43 w 248"/>
                <a:gd name="T39" fmla="*/ 95 h 251"/>
                <a:gd name="T40" fmla="*/ 38 w 248"/>
                <a:gd name="T41" fmla="*/ 88 h 251"/>
                <a:gd name="T42" fmla="*/ 59 w 248"/>
                <a:gd name="T43" fmla="*/ 69 h 251"/>
                <a:gd name="T44" fmla="*/ 80 w 248"/>
                <a:gd name="T45" fmla="*/ 69 h 251"/>
                <a:gd name="T46" fmla="*/ 104 w 248"/>
                <a:gd name="T47" fmla="*/ 47 h 251"/>
                <a:gd name="T48" fmla="*/ 123 w 248"/>
                <a:gd name="T49" fmla="*/ 45 h 251"/>
                <a:gd name="T50" fmla="*/ 109 w 248"/>
                <a:gd name="T51" fmla="*/ 24 h 251"/>
                <a:gd name="T52" fmla="*/ 113 w 248"/>
                <a:gd name="T53" fmla="*/ 19 h 251"/>
                <a:gd name="T54" fmla="*/ 125 w 248"/>
                <a:gd name="T55" fmla="*/ 26 h 251"/>
                <a:gd name="T56" fmla="*/ 139 w 248"/>
                <a:gd name="T57" fmla="*/ 12 h 251"/>
                <a:gd name="T58" fmla="*/ 147 w 248"/>
                <a:gd name="T59" fmla="*/ 0 h 251"/>
                <a:gd name="T60" fmla="*/ 149 w 248"/>
                <a:gd name="T61" fmla="*/ 12 h 251"/>
                <a:gd name="T62" fmla="*/ 163 w 248"/>
                <a:gd name="T63" fmla="*/ 33 h 251"/>
                <a:gd name="T64" fmla="*/ 189 w 248"/>
                <a:gd name="T65" fmla="*/ 57 h 251"/>
                <a:gd name="T66" fmla="*/ 225 w 248"/>
                <a:gd name="T67" fmla="*/ 64 h 251"/>
                <a:gd name="T68" fmla="*/ 248 w 248"/>
                <a:gd name="T69" fmla="*/ 62 h 251"/>
                <a:gd name="T70" fmla="*/ 241 w 248"/>
                <a:gd name="T71" fmla="*/ 64 h 251"/>
                <a:gd name="T72" fmla="*/ 241 w 248"/>
                <a:gd name="T73" fmla="*/ 76 h 251"/>
                <a:gd name="T74" fmla="*/ 217 w 248"/>
                <a:gd name="T75" fmla="*/ 80 h 251"/>
                <a:gd name="T76" fmla="*/ 213 w 248"/>
                <a:gd name="T77" fmla="*/ 88 h 251"/>
                <a:gd name="T78" fmla="*/ 215 w 248"/>
                <a:gd name="T79" fmla="*/ 106 h 251"/>
                <a:gd name="T80" fmla="*/ 234 w 248"/>
                <a:gd name="T81" fmla="*/ 130 h 251"/>
                <a:gd name="T82" fmla="*/ 234 w 248"/>
                <a:gd name="T83" fmla="*/ 137 h 251"/>
                <a:gd name="T84" fmla="*/ 213 w 248"/>
                <a:gd name="T85" fmla="*/ 151 h 251"/>
                <a:gd name="T86" fmla="*/ 189 w 248"/>
                <a:gd name="T87" fmla="*/ 161 h 251"/>
                <a:gd name="T88" fmla="*/ 163 w 248"/>
                <a:gd name="T89" fmla="*/ 161 h 251"/>
                <a:gd name="T90" fmla="*/ 163 w 248"/>
                <a:gd name="T91" fmla="*/ 180 h 251"/>
                <a:gd name="T92" fmla="*/ 182 w 248"/>
                <a:gd name="T93" fmla="*/ 199 h 251"/>
                <a:gd name="T94" fmla="*/ 177 w 248"/>
                <a:gd name="T95" fmla="*/ 213 h 251"/>
                <a:gd name="T96" fmla="*/ 177 w 248"/>
                <a:gd name="T97" fmla="*/ 215 h 251"/>
                <a:gd name="T98" fmla="*/ 165 w 248"/>
                <a:gd name="T99" fmla="*/ 2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8" h="251">
                  <a:moveTo>
                    <a:pt x="165" y="225"/>
                  </a:moveTo>
                  <a:lnTo>
                    <a:pt x="163" y="227"/>
                  </a:lnTo>
                  <a:lnTo>
                    <a:pt x="154" y="225"/>
                  </a:lnTo>
                  <a:lnTo>
                    <a:pt x="154" y="229"/>
                  </a:lnTo>
                  <a:lnTo>
                    <a:pt x="142" y="222"/>
                  </a:lnTo>
                  <a:lnTo>
                    <a:pt x="137" y="225"/>
                  </a:lnTo>
                  <a:lnTo>
                    <a:pt x="128" y="237"/>
                  </a:lnTo>
                  <a:lnTo>
                    <a:pt x="118" y="241"/>
                  </a:lnTo>
                  <a:lnTo>
                    <a:pt x="123" y="251"/>
                  </a:lnTo>
                  <a:lnTo>
                    <a:pt x="109" y="251"/>
                  </a:lnTo>
                  <a:lnTo>
                    <a:pt x="99" y="241"/>
                  </a:lnTo>
                  <a:lnTo>
                    <a:pt x="97" y="234"/>
                  </a:lnTo>
                  <a:lnTo>
                    <a:pt x="92" y="229"/>
                  </a:lnTo>
                  <a:lnTo>
                    <a:pt x="85" y="232"/>
                  </a:lnTo>
                  <a:lnTo>
                    <a:pt x="69" y="229"/>
                  </a:lnTo>
                  <a:lnTo>
                    <a:pt x="64" y="232"/>
                  </a:lnTo>
                  <a:lnTo>
                    <a:pt x="59" y="227"/>
                  </a:lnTo>
                  <a:lnTo>
                    <a:pt x="57" y="232"/>
                  </a:lnTo>
                  <a:lnTo>
                    <a:pt x="50" y="234"/>
                  </a:lnTo>
                  <a:lnTo>
                    <a:pt x="45" y="241"/>
                  </a:lnTo>
                  <a:lnTo>
                    <a:pt x="40" y="241"/>
                  </a:lnTo>
                  <a:lnTo>
                    <a:pt x="31" y="227"/>
                  </a:lnTo>
                  <a:lnTo>
                    <a:pt x="17" y="227"/>
                  </a:lnTo>
                  <a:lnTo>
                    <a:pt x="7" y="218"/>
                  </a:lnTo>
                  <a:lnTo>
                    <a:pt x="7" y="206"/>
                  </a:lnTo>
                  <a:lnTo>
                    <a:pt x="0" y="201"/>
                  </a:lnTo>
                  <a:lnTo>
                    <a:pt x="17" y="194"/>
                  </a:lnTo>
                  <a:lnTo>
                    <a:pt x="12" y="189"/>
                  </a:lnTo>
                  <a:lnTo>
                    <a:pt x="12" y="177"/>
                  </a:lnTo>
                  <a:lnTo>
                    <a:pt x="0" y="173"/>
                  </a:lnTo>
                  <a:lnTo>
                    <a:pt x="2" y="161"/>
                  </a:lnTo>
                  <a:lnTo>
                    <a:pt x="24" y="147"/>
                  </a:lnTo>
                  <a:lnTo>
                    <a:pt x="40" y="144"/>
                  </a:lnTo>
                  <a:lnTo>
                    <a:pt x="43" y="137"/>
                  </a:lnTo>
                  <a:lnTo>
                    <a:pt x="50" y="144"/>
                  </a:lnTo>
                  <a:lnTo>
                    <a:pt x="54" y="130"/>
                  </a:lnTo>
                  <a:lnTo>
                    <a:pt x="64" y="123"/>
                  </a:lnTo>
                  <a:lnTo>
                    <a:pt x="59" y="109"/>
                  </a:lnTo>
                  <a:lnTo>
                    <a:pt x="54" y="109"/>
                  </a:lnTo>
                  <a:lnTo>
                    <a:pt x="43" y="95"/>
                  </a:lnTo>
                  <a:lnTo>
                    <a:pt x="43" y="88"/>
                  </a:lnTo>
                  <a:lnTo>
                    <a:pt x="38" y="88"/>
                  </a:lnTo>
                  <a:lnTo>
                    <a:pt x="40" y="80"/>
                  </a:lnTo>
                  <a:lnTo>
                    <a:pt x="59" y="69"/>
                  </a:lnTo>
                  <a:lnTo>
                    <a:pt x="66" y="73"/>
                  </a:lnTo>
                  <a:lnTo>
                    <a:pt x="80" y="69"/>
                  </a:lnTo>
                  <a:lnTo>
                    <a:pt x="97" y="43"/>
                  </a:lnTo>
                  <a:lnTo>
                    <a:pt x="104" y="47"/>
                  </a:lnTo>
                  <a:lnTo>
                    <a:pt x="118" y="43"/>
                  </a:lnTo>
                  <a:lnTo>
                    <a:pt x="123" y="45"/>
                  </a:lnTo>
                  <a:lnTo>
                    <a:pt x="123" y="40"/>
                  </a:lnTo>
                  <a:lnTo>
                    <a:pt x="109" y="24"/>
                  </a:lnTo>
                  <a:lnTo>
                    <a:pt x="109" y="19"/>
                  </a:lnTo>
                  <a:lnTo>
                    <a:pt x="113" y="19"/>
                  </a:lnTo>
                  <a:lnTo>
                    <a:pt x="116" y="24"/>
                  </a:lnTo>
                  <a:lnTo>
                    <a:pt x="125" y="26"/>
                  </a:lnTo>
                  <a:lnTo>
                    <a:pt x="123" y="12"/>
                  </a:lnTo>
                  <a:lnTo>
                    <a:pt x="139" y="12"/>
                  </a:lnTo>
                  <a:lnTo>
                    <a:pt x="142" y="2"/>
                  </a:lnTo>
                  <a:lnTo>
                    <a:pt x="147" y="0"/>
                  </a:lnTo>
                  <a:lnTo>
                    <a:pt x="151" y="2"/>
                  </a:lnTo>
                  <a:lnTo>
                    <a:pt x="149" y="12"/>
                  </a:lnTo>
                  <a:lnTo>
                    <a:pt x="156" y="24"/>
                  </a:lnTo>
                  <a:lnTo>
                    <a:pt x="163" y="33"/>
                  </a:lnTo>
                  <a:lnTo>
                    <a:pt x="170" y="35"/>
                  </a:lnTo>
                  <a:lnTo>
                    <a:pt x="189" y="57"/>
                  </a:lnTo>
                  <a:lnTo>
                    <a:pt x="206" y="54"/>
                  </a:lnTo>
                  <a:lnTo>
                    <a:pt x="225" y="64"/>
                  </a:lnTo>
                  <a:lnTo>
                    <a:pt x="236" y="59"/>
                  </a:lnTo>
                  <a:lnTo>
                    <a:pt x="248" y="62"/>
                  </a:lnTo>
                  <a:lnTo>
                    <a:pt x="248" y="66"/>
                  </a:lnTo>
                  <a:lnTo>
                    <a:pt x="241" y="64"/>
                  </a:lnTo>
                  <a:lnTo>
                    <a:pt x="239" y="66"/>
                  </a:lnTo>
                  <a:lnTo>
                    <a:pt x="241" y="76"/>
                  </a:lnTo>
                  <a:lnTo>
                    <a:pt x="225" y="76"/>
                  </a:lnTo>
                  <a:lnTo>
                    <a:pt x="217" y="80"/>
                  </a:lnTo>
                  <a:lnTo>
                    <a:pt x="217" y="85"/>
                  </a:lnTo>
                  <a:lnTo>
                    <a:pt x="213" y="88"/>
                  </a:lnTo>
                  <a:lnTo>
                    <a:pt x="217" y="97"/>
                  </a:lnTo>
                  <a:lnTo>
                    <a:pt x="215" y="106"/>
                  </a:lnTo>
                  <a:lnTo>
                    <a:pt x="229" y="128"/>
                  </a:lnTo>
                  <a:lnTo>
                    <a:pt x="234" y="130"/>
                  </a:lnTo>
                  <a:lnTo>
                    <a:pt x="234" y="130"/>
                  </a:lnTo>
                  <a:lnTo>
                    <a:pt x="234" y="137"/>
                  </a:lnTo>
                  <a:lnTo>
                    <a:pt x="213" y="151"/>
                  </a:lnTo>
                  <a:lnTo>
                    <a:pt x="213" y="151"/>
                  </a:lnTo>
                  <a:lnTo>
                    <a:pt x="196" y="156"/>
                  </a:lnTo>
                  <a:lnTo>
                    <a:pt x="189" y="161"/>
                  </a:lnTo>
                  <a:lnTo>
                    <a:pt x="182" y="158"/>
                  </a:lnTo>
                  <a:lnTo>
                    <a:pt x="163" y="161"/>
                  </a:lnTo>
                  <a:lnTo>
                    <a:pt x="161" y="170"/>
                  </a:lnTo>
                  <a:lnTo>
                    <a:pt x="163" y="180"/>
                  </a:lnTo>
                  <a:lnTo>
                    <a:pt x="180" y="189"/>
                  </a:lnTo>
                  <a:lnTo>
                    <a:pt x="182" y="199"/>
                  </a:lnTo>
                  <a:lnTo>
                    <a:pt x="177" y="203"/>
                  </a:lnTo>
                  <a:lnTo>
                    <a:pt x="177" y="213"/>
                  </a:lnTo>
                  <a:lnTo>
                    <a:pt x="177" y="213"/>
                  </a:lnTo>
                  <a:lnTo>
                    <a:pt x="177" y="215"/>
                  </a:lnTo>
                  <a:lnTo>
                    <a:pt x="170" y="218"/>
                  </a:lnTo>
                  <a:lnTo>
                    <a:pt x="165" y="22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6" name="Freeform 135"/>
            <p:cNvSpPr>
              <a:spLocks/>
            </p:cNvSpPr>
            <p:nvPr/>
          </p:nvSpPr>
          <p:spPr bwMode="auto">
            <a:xfrm>
              <a:off x="3972" y="2996"/>
              <a:ext cx="587" cy="556"/>
            </a:xfrm>
            <a:custGeom>
              <a:avLst/>
              <a:gdLst>
                <a:gd name="T0" fmla="*/ 431 w 587"/>
                <a:gd name="T1" fmla="*/ 29 h 556"/>
                <a:gd name="T2" fmla="*/ 476 w 587"/>
                <a:gd name="T3" fmla="*/ 62 h 556"/>
                <a:gd name="T4" fmla="*/ 532 w 587"/>
                <a:gd name="T5" fmla="*/ 83 h 556"/>
                <a:gd name="T6" fmla="*/ 556 w 587"/>
                <a:gd name="T7" fmla="*/ 102 h 556"/>
                <a:gd name="T8" fmla="*/ 582 w 587"/>
                <a:gd name="T9" fmla="*/ 170 h 556"/>
                <a:gd name="T10" fmla="*/ 551 w 587"/>
                <a:gd name="T11" fmla="*/ 185 h 556"/>
                <a:gd name="T12" fmla="*/ 513 w 587"/>
                <a:gd name="T13" fmla="*/ 215 h 556"/>
                <a:gd name="T14" fmla="*/ 480 w 587"/>
                <a:gd name="T15" fmla="*/ 220 h 556"/>
                <a:gd name="T16" fmla="*/ 438 w 587"/>
                <a:gd name="T17" fmla="*/ 220 h 556"/>
                <a:gd name="T18" fmla="*/ 402 w 587"/>
                <a:gd name="T19" fmla="*/ 232 h 556"/>
                <a:gd name="T20" fmla="*/ 393 w 587"/>
                <a:gd name="T21" fmla="*/ 272 h 556"/>
                <a:gd name="T22" fmla="*/ 386 w 587"/>
                <a:gd name="T23" fmla="*/ 324 h 556"/>
                <a:gd name="T24" fmla="*/ 374 w 587"/>
                <a:gd name="T25" fmla="*/ 331 h 556"/>
                <a:gd name="T26" fmla="*/ 395 w 587"/>
                <a:gd name="T27" fmla="*/ 327 h 556"/>
                <a:gd name="T28" fmla="*/ 419 w 587"/>
                <a:gd name="T29" fmla="*/ 350 h 556"/>
                <a:gd name="T30" fmla="*/ 433 w 587"/>
                <a:gd name="T31" fmla="*/ 362 h 556"/>
                <a:gd name="T32" fmla="*/ 452 w 587"/>
                <a:gd name="T33" fmla="*/ 390 h 556"/>
                <a:gd name="T34" fmla="*/ 471 w 587"/>
                <a:gd name="T35" fmla="*/ 426 h 556"/>
                <a:gd name="T36" fmla="*/ 473 w 587"/>
                <a:gd name="T37" fmla="*/ 473 h 556"/>
                <a:gd name="T38" fmla="*/ 469 w 587"/>
                <a:gd name="T39" fmla="*/ 497 h 556"/>
                <a:gd name="T40" fmla="*/ 466 w 587"/>
                <a:gd name="T41" fmla="*/ 516 h 556"/>
                <a:gd name="T42" fmla="*/ 447 w 587"/>
                <a:gd name="T43" fmla="*/ 549 h 556"/>
                <a:gd name="T44" fmla="*/ 414 w 587"/>
                <a:gd name="T45" fmla="*/ 551 h 556"/>
                <a:gd name="T46" fmla="*/ 400 w 587"/>
                <a:gd name="T47" fmla="*/ 516 h 556"/>
                <a:gd name="T48" fmla="*/ 393 w 587"/>
                <a:gd name="T49" fmla="*/ 530 h 556"/>
                <a:gd name="T50" fmla="*/ 393 w 587"/>
                <a:gd name="T51" fmla="*/ 490 h 556"/>
                <a:gd name="T52" fmla="*/ 367 w 587"/>
                <a:gd name="T53" fmla="*/ 459 h 556"/>
                <a:gd name="T54" fmla="*/ 348 w 587"/>
                <a:gd name="T55" fmla="*/ 433 h 556"/>
                <a:gd name="T56" fmla="*/ 305 w 587"/>
                <a:gd name="T57" fmla="*/ 447 h 556"/>
                <a:gd name="T58" fmla="*/ 282 w 587"/>
                <a:gd name="T59" fmla="*/ 419 h 556"/>
                <a:gd name="T60" fmla="*/ 253 w 587"/>
                <a:gd name="T61" fmla="*/ 419 h 556"/>
                <a:gd name="T62" fmla="*/ 258 w 587"/>
                <a:gd name="T63" fmla="*/ 450 h 556"/>
                <a:gd name="T64" fmla="*/ 230 w 587"/>
                <a:gd name="T65" fmla="*/ 466 h 556"/>
                <a:gd name="T66" fmla="*/ 204 w 587"/>
                <a:gd name="T67" fmla="*/ 473 h 556"/>
                <a:gd name="T68" fmla="*/ 190 w 587"/>
                <a:gd name="T69" fmla="*/ 485 h 556"/>
                <a:gd name="T70" fmla="*/ 175 w 587"/>
                <a:gd name="T71" fmla="*/ 511 h 556"/>
                <a:gd name="T72" fmla="*/ 156 w 587"/>
                <a:gd name="T73" fmla="*/ 509 h 556"/>
                <a:gd name="T74" fmla="*/ 142 w 587"/>
                <a:gd name="T75" fmla="*/ 466 h 556"/>
                <a:gd name="T76" fmla="*/ 145 w 587"/>
                <a:gd name="T77" fmla="*/ 506 h 556"/>
                <a:gd name="T78" fmla="*/ 126 w 587"/>
                <a:gd name="T79" fmla="*/ 492 h 556"/>
                <a:gd name="T80" fmla="*/ 90 w 587"/>
                <a:gd name="T81" fmla="*/ 457 h 556"/>
                <a:gd name="T82" fmla="*/ 62 w 587"/>
                <a:gd name="T83" fmla="*/ 452 h 556"/>
                <a:gd name="T84" fmla="*/ 48 w 587"/>
                <a:gd name="T85" fmla="*/ 405 h 556"/>
                <a:gd name="T86" fmla="*/ 17 w 587"/>
                <a:gd name="T87" fmla="*/ 400 h 556"/>
                <a:gd name="T88" fmla="*/ 5 w 587"/>
                <a:gd name="T89" fmla="*/ 383 h 556"/>
                <a:gd name="T90" fmla="*/ 22 w 587"/>
                <a:gd name="T91" fmla="*/ 350 h 556"/>
                <a:gd name="T92" fmla="*/ 52 w 587"/>
                <a:gd name="T93" fmla="*/ 327 h 556"/>
                <a:gd name="T94" fmla="*/ 43 w 587"/>
                <a:gd name="T95" fmla="*/ 277 h 556"/>
                <a:gd name="T96" fmla="*/ 64 w 587"/>
                <a:gd name="T97" fmla="*/ 246 h 556"/>
                <a:gd name="T98" fmla="*/ 121 w 587"/>
                <a:gd name="T99" fmla="*/ 279 h 556"/>
                <a:gd name="T100" fmla="*/ 161 w 587"/>
                <a:gd name="T101" fmla="*/ 270 h 556"/>
                <a:gd name="T102" fmla="*/ 206 w 587"/>
                <a:gd name="T103" fmla="*/ 301 h 556"/>
                <a:gd name="T104" fmla="*/ 251 w 587"/>
                <a:gd name="T105" fmla="*/ 239 h 556"/>
                <a:gd name="T106" fmla="*/ 282 w 587"/>
                <a:gd name="T107" fmla="*/ 194 h 556"/>
                <a:gd name="T108" fmla="*/ 317 w 587"/>
                <a:gd name="T109" fmla="*/ 178 h 556"/>
                <a:gd name="T110" fmla="*/ 327 w 587"/>
                <a:gd name="T111" fmla="*/ 137 h 556"/>
                <a:gd name="T112" fmla="*/ 350 w 587"/>
                <a:gd name="T113" fmla="*/ 104 h 556"/>
                <a:gd name="T114" fmla="*/ 381 w 587"/>
                <a:gd name="T115" fmla="*/ 78 h 556"/>
                <a:gd name="T116" fmla="*/ 379 w 587"/>
                <a:gd name="T117" fmla="*/ 59 h 556"/>
                <a:gd name="T118" fmla="*/ 367 w 587"/>
                <a:gd name="T119" fmla="*/ 31 h 556"/>
                <a:gd name="T120" fmla="*/ 374 w 587"/>
                <a:gd name="T121" fmla="*/ 10 h 556"/>
                <a:gd name="T122" fmla="*/ 386 w 587"/>
                <a:gd name="T123" fmla="*/ 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7" h="556">
                  <a:moveTo>
                    <a:pt x="386" y="0"/>
                  </a:moveTo>
                  <a:lnTo>
                    <a:pt x="405" y="14"/>
                  </a:lnTo>
                  <a:lnTo>
                    <a:pt x="414" y="14"/>
                  </a:lnTo>
                  <a:lnTo>
                    <a:pt x="414" y="19"/>
                  </a:lnTo>
                  <a:lnTo>
                    <a:pt x="431" y="29"/>
                  </a:lnTo>
                  <a:lnTo>
                    <a:pt x="447" y="33"/>
                  </a:lnTo>
                  <a:lnTo>
                    <a:pt x="466" y="47"/>
                  </a:lnTo>
                  <a:lnTo>
                    <a:pt x="466" y="52"/>
                  </a:lnTo>
                  <a:lnTo>
                    <a:pt x="476" y="57"/>
                  </a:lnTo>
                  <a:lnTo>
                    <a:pt x="476" y="62"/>
                  </a:lnTo>
                  <a:lnTo>
                    <a:pt x="478" y="69"/>
                  </a:lnTo>
                  <a:lnTo>
                    <a:pt x="513" y="66"/>
                  </a:lnTo>
                  <a:lnTo>
                    <a:pt x="513" y="66"/>
                  </a:lnTo>
                  <a:lnTo>
                    <a:pt x="530" y="71"/>
                  </a:lnTo>
                  <a:lnTo>
                    <a:pt x="532" y="83"/>
                  </a:lnTo>
                  <a:lnTo>
                    <a:pt x="530" y="90"/>
                  </a:lnTo>
                  <a:lnTo>
                    <a:pt x="542" y="90"/>
                  </a:lnTo>
                  <a:lnTo>
                    <a:pt x="549" y="95"/>
                  </a:lnTo>
                  <a:lnTo>
                    <a:pt x="561" y="97"/>
                  </a:lnTo>
                  <a:lnTo>
                    <a:pt x="556" y="102"/>
                  </a:lnTo>
                  <a:lnTo>
                    <a:pt x="580" y="114"/>
                  </a:lnTo>
                  <a:lnTo>
                    <a:pt x="587" y="147"/>
                  </a:lnTo>
                  <a:lnTo>
                    <a:pt x="577" y="154"/>
                  </a:lnTo>
                  <a:lnTo>
                    <a:pt x="577" y="163"/>
                  </a:lnTo>
                  <a:lnTo>
                    <a:pt x="582" y="170"/>
                  </a:lnTo>
                  <a:lnTo>
                    <a:pt x="573" y="196"/>
                  </a:lnTo>
                  <a:lnTo>
                    <a:pt x="566" y="192"/>
                  </a:lnTo>
                  <a:lnTo>
                    <a:pt x="563" y="182"/>
                  </a:lnTo>
                  <a:lnTo>
                    <a:pt x="558" y="187"/>
                  </a:lnTo>
                  <a:lnTo>
                    <a:pt x="551" y="185"/>
                  </a:lnTo>
                  <a:lnTo>
                    <a:pt x="537" y="189"/>
                  </a:lnTo>
                  <a:lnTo>
                    <a:pt x="523" y="201"/>
                  </a:lnTo>
                  <a:lnTo>
                    <a:pt x="521" y="208"/>
                  </a:lnTo>
                  <a:lnTo>
                    <a:pt x="513" y="211"/>
                  </a:lnTo>
                  <a:lnTo>
                    <a:pt x="513" y="215"/>
                  </a:lnTo>
                  <a:lnTo>
                    <a:pt x="509" y="213"/>
                  </a:lnTo>
                  <a:lnTo>
                    <a:pt x="499" y="220"/>
                  </a:lnTo>
                  <a:lnTo>
                    <a:pt x="485" y="239"/>
                  </a:lnTo>
                  <a:lnTo>
                    <a:pt x="485" y="230"/>
                  </a:lnTo>
                  <a:lnTo>
                    <a:pt x="480" y="220"/>
                  </a:lnTo>
                  <a:lnTo>
                    <a:pt x="459" y="232"/>
                  </a:lnTo>
                  <a:lnTo>
                    <a:pt x="454" y="230"/>
                  </a:lnTo>
                  <a:lnTo>
                    <a:pt x="457" y="218"/>
                  </a:lnTo>
                  <a:lnTo>
                    <a:pt x="447" y="215"/>
                  </a:lnTo>
                  <a:lnTo>
                    <a:pt x="438" y="220"/>
                  </a:lnTo>
                  <a:lnTo>
                    <a:pt x="424" y="239"/>
                  </a:lnTo>
                  <a:lnTo>
                    <a:pt x="412" y="237"/>
                  </a:lnTo>
                  <a:lnTo>
                    <a:pt x="407" y="225"/>
                  </a:lnTo>
                  <a:lnTo>
                    <a:pt x="400" y="225"/>
                  </a:lnTo>
                  <a:lnTo>
                    <a:pt x="402" y="232"/>
                  </a:lnTo>
                  <a:lnTo>
                    <a:pt x="393" y="241"/>
                  </a:lnTo>
                  <a:lnTo>
                    <a:pt x="386" y="237"/>
                  </a:lnTo>
                  <a:lnTo>
                    <a:pt x="374" y="239"/>
                  </a:lnTo>
                  <a:lnTo>
                    <a:pt x="372" y="253"/>
                  </a:lnTo>
                  <a:lnTo>
                    <a:pt x="393" y="272"/>
                  </a:lnTo>
                  <a:lnTo>
                    <a:pt x="391" y="286"/>
                  </a:lnTo>
                  <a:lnTo>
                    <a:pt x="383" y="298"/>
                  </a:lnTo>
                  <a:lnTo>
                    <a:pt x="388" y="298"/>
                  </a:lnTo>
                  <a:lnTo>
                    <a:pt x="388" y="308"/>
                  </a:lnTo>
                  <a:lnTo>
                    <a:pt x="386" y="324"/>
                  </a:lnTo>
                  <a:lnTo>
                    <a:pt x="376" y="322"/>
                  </a:lnTo>
                  <a:lnTo>
                    <a:pt x="372" y="324"/>
                  </a:lnTo>
                  <a:lnTo>
                    <a:pt x="369" y="331"/>
                  </a:lnTo>
                  <a:lnTo>
                    <a:pt x="372" y="329"/>
                  </a:lnTo>
                  <a:lnTo>
                    <a:pt x="374" y="331"/>
                  </a:lnTo>
                  <a:lnTo>
                    <a:pt x="376" y="343"/>
                  </a:lnTo>
                  <a:lnTo>
                    <a:pt x="386" y="345"/>
                  </a:lnTo>
                  <a:lnTo>
                    <a:pt x="388" y="343"/>
                  </a:lnTo>
                  <a:lnTo>
                    <a:pt x="388" y="336"/>
                  </a:lnTo>
                  <a:lnTo>
                    <a:pt x="395" y="327"/>
                  </a:lnTo>
                  <a:lnTo>
                    <a:pt x="402" y="327"/>
                  </a:lnTo>
                  <a:lnTo>
                    <a:pt x="405" y="348"/>
                  </a:lnTo>
                  <a:lnTo>
                    <a:pt x="409" y="348"/>
                  </a:lnTo>
                  <a:lnTo>
                    <a:pt x="414" y="355"/>
                  </a:lnTo>
                  <a:lnTo>
                    <a:pt x="419" y="350"/>
                  </a:lnTo>
                  <a:lnTo>
                    <a:pt x="419" y="357"/>
                  </a:lnTo>
                  <a:lnTo>
                    <a:pt x="426" y="355"/>
                  </a:lnTo>
                  <a:lnTo>
                    <a:pt x="428" y="357"/>
                  </a:lnTo>
                  <a:lnTo>
                    <a:pt x="428" y="362"/>
                  </a:lnTo>
                  <a:lnTo>
                    <a:pt x="433" y="362"/>
                  </a:lnTo>
                  <a:lnTo>
                    <a:pt x="428" y="379"/>
                  </a:lnTo>
                  <a:lnTo>
                    <a:pt x="435" y="386"/>
                  </a:lnTo>
                  <a:lnTo>
                    <a:pt x="433" y="400"/>
                  </a:lnTo>
                  <a:lnTo>
                    <a:pt x="440" y="398"/>
                  </a:lnTo>
                  <a:lnTo>
                    <a:pt x="452" y="390"/>
                  </a:lnTo>
                  <a:lnTo>
                    <a:pt x="457" y="393"/>
                  </a:lnTo>
                  <a:lnTo>
                    <a:pt x="457" y="402"/>
                  </a:lnTo>
                  <a:lnTo>
                    <a:pt x="459" y="407"/>
                  </a:lnTo>
                  <a:lnTo>
                    <a:pt x="457" y="416"/>
                  </a:lnTo>
                  <a:lnTo>
                    <a:pt x="471" y="426"/>
                  </a:lnTo>
                  <a:lnTo>
                    <a:pt x="471" y="426"/>
                  </a:lnTo>
                  <a:lnTo>
                    <a:pt x="471" y="431"/>
                  </a:lnTo>
                  <a:lnTo>
                    <a:pt x="483" y="438"/>
                  </a:lnTo>
                  <a:lnTo>
                    <a:pt x="471" y="459"/>
                  </a:lnTo>
                  <a:lnTo>
                    <a:pt x="473" y="473"/>
                  </a:lnTo>
                  <a:lnTo>
                    <a:pt x="480" y="480"/>
                  </a:lnTo>
                  <a:lnTo>
                    <a:pt x="473" y="485"/>
                  </a:lnTo>
                  <a:lnTo>
                    <a:pt x="476" y="487"/>
                  </a:lnTo>
                  <a:lnTo>
                    <a:pt x="466" y="495"/>
                  </a:lnTo>
                  <a:lnTo>
                    <a:pt x="469" y="497"/>
                  </a:lnTo>
                  <a:lnTo>
                    <a:pt x="478" y="495"/>
                  </a:lnTo>
                  <a:lnTo>
                    <a:pt x="483" y="499"/>
                  </a:lnTo>
                  <a:lnTo>
                    <a:pt x="476" y="511"/>
                  </a:lnTo>
                  <a:lnTo>
                    <a:pt x="476" y="511"/>
                  </a:lnTo>
                  <a:lnTo>
                    <a:pt x="466" y="516"/>
                  </a:lnTo>
                  <a:lnTo>
                    <a:pt x="461" y="523"/>
                  </a:lnTo>
                  <a:lnTo>
                    <a:pt x="459" y="537"/>
                  </a:lnTo>
                  <a:lnTo>
                    <a:pt x="454" y="544"/>
                  </a:lnTo>
                  <a:lnTo>
                    <a:pt x="454" y="551"/>
                  </a:lnTo>
                  <a:lnTo>
                    <a:pt x="447" y="549"/>
                  </a:lnTo>
                  <a:lnTo>
                    <a:pt x="443" y="556"/>
                  </a:lnTo>
                  <a:lnTo>
                    <a:pt x="433" y="549"/>
                  </a:lnTo>
                  <a:lnTo>
                    <a:pt x="426" y="551"/>
                  </a:lnTo>
                  <a:lnTo>
                    <a:pt x="421" y="544"/>
                  </a:lnTo>
                  <a:lnTo>
                    <a:pt x="414" y="551"/>
                  </a:lnTo>
                  <a:lnTo>
                    <a:pt x="412" y="542"/>
                  </a:lnTo>
                  <a:lnTo>
                    <a:pt x="417" y="537"/>
                  </a:lnTo>
                  <a:lnTo>
                    <a:pt x="417" y="521"/>
                  </a:lnTo>
                  <a:lnTo>
                    <a:pt x="409" y="511"/>
                  </a:lnTo>
                  <a:lnTo>
                    <a:pt x="400" y="516"/>
                  </a:lnTo>
                  <a:lnTo>
                    <a:pt x="407" y="523"/>
                  </a:lnTo>
                  <a:lnTo>
                    <a:pt x="402" y="530"/>
                  </a:lnTo>
                  <a:lnTo>
                    <a:pt x="405" y="532"/>
                  </a:lnTo>
                  <a:lnTo>
                    <a:pt x="398" y="535"/>
                  </a:lnTo>
                  <a:lnTo>
                    <a:pt x="393" y="530"/>
                  </a:lnTo>
                  <a:lnTo>
                    <a:pt x="395" y="521"/>
                  </a:lnTo>
                  <a:lnTo>
                    <a:pt x="393" y="506"/>
                  </a:lnTo>
                  <a:lnTo>
                    <a:pt x="398" y="504"/>
                  </a:lnTo>
                  <a:lnTo>
                    <a:pt x="400" y="492"/>
                  </a:lnTo>
                  <a:lnTo>
                    <a:pt x="393" y="490"/>
                  </a:lnTo>
                  <a:lnTo>
                    <a:pt x="381" y="495"/>
                  </a:lnTo>
                  <a:lnTo>
                    <a:pt x="365" y="487"/>
                  </a:lnTo>
                  <a:lnTo>
                    <a:pt x="369" y="471"/>
                  </a:lnTo>
                  <a:lnTo>
                    <a:pt x="365" y="464"/>
                  </a:lnTo>
                  <a:lnTo>
                    <a:pt x="367" y="459"/>
                  </a:lnTo>
                  <a:lnTo>
                    <a:pt x="362" y="447"/>
                  </a:lnTo>
                  <a:lnTo>
                    <a:pt x="360" y="431"/>
                  </a:lnTo>
                  <a:lnTo>
                    <a:pt x="357" y="433"/>
                  </a:lnTo>
                  <a:lnTo>
                    <a:pt x="353" y="438"/>
                  </a:lnTo>
                  <a:lnTo>
                    <a:pt x="348" y="433"/>
                  </a:lnTo>
                  <a:lnTo>
                    <a:pt x="343" y="435"/>
                  </a:lnTo>
                  <a:lnTo>
                    <a:pt x="331" y="431"/>
                  </a:lnTo>
                  <a:lnTo>
                    <a:pt x="327" y="440"/>
                  </a:lnTo>
                  <a:lnTo>
                    <a:pt x="317" y="438"/>
                  </a:lnTo>
                  <a:lnTo>
                    <a:pt x="305" y="447"/>
                  </a:lnTo>
                  <a:lnTo>
                    <a:pt x="298" y="435"/>
                  </a:lnTo>
                  <a:lnTo>
                    <a:pt x="301" y="424"/>
                  </a:lnTo>
                  <a:lnTo>
                    <a:pt x="296" y="419"/>
                  </a:lnTo>
                  <a:lnTo>
                    <a:pt x="287" y="424"/>
                  </a:lnTo>
                  <a:lnTo>
                    <a:pt x="282" y="419"/>
                  </a:lnTo>
                  <a:lnTo>
                    <a:pt x="275" y="421"/>
                  </a:lnTo>
                  <a:lnTo>
                    <a:pt x="272" y="414"/>
                  </a:lnTo>
                  <a:lnTo>
                    <a:pt x="263" y="419"/>
                  </a:lnTo>
                  <a:lnTo>
                    <a:pt x="258" y="416"/>
                  </a:lnTo>
                  <a:lnTo>
                    <a:pt x="253" y="419"/>
                  </a:lnTo>
                  <a:lnTo>
                    <a:pt x="256" y="428"/>
                  </a:lnTo>
                  <a:lnTo>
                    <a:pt x="249" y="428"/>
                  </a:lnTo>
                  <a:lnTo>
                    <a:pt x="251" y="438"/>
                  </a:lnTo>
                  <a:lnTo>
                    <a:pt x="249" y="442"/>
                  </a:lnTo>
                  <a:lnTo>
                    <a:pt x="258" y="450"/>
                  </a:lnTo>
                  <a:lnTo>
                    <a:pt x="251" y="464"/>
                  </a:lnTo>
                  <a:lnTo>
                    <a:pt x="246" y="464"/>
                  </a:lnTo>
                  <a:lnTo>
                    <a:pt x="244" y="468"/>
                  </a:lnTo>
                  <a:lnTo>
                    <a:pt x="232" y="473"/>
                  </a:lnTo>
                  <a:lnTo>
                    <a:pt x="230" y="466"/>
                  </a:lnTo>
                  <a:lnTo>
                    <a:pt x="220" y="459"/>
                  </a:lnTo>
                  <a:lnTo>
                    <a:pt x="213" y="461"/>
                  </a:lnTo>
                  <a:lnTo>
                    <a:pt x="206" y="459"/>
                  </a:lnTo>
                  <a:lnTo>
                    <a:pt x="201" y="464"/>
                  </a:lnTo>
                  <a:lnTo>
                    <a:pt x="204" y="473"/>
                  </a:lnTo>
                  <a:lnTo>
                    <a:pt x="199" y="473"/>
                  </a:lnTo>
                  <a:lnTo>
                    <a:pt x="192" y="468"/>
                  </a:lnTo>
                  <a:lnTo>
                    <a:pt x="185" y="473"/>
                  </a:lnTo>
                  <a:lnTo>
                    <a:pt x="182" y="478"/>
                  </a:lnTo>
                  <a:lnTo>
                    <a:pt x="190" y="485"/>
                  </a:lnTo>
                  <a:lnTo>
                    <a:pt x="182" y="499"/>
                  </a:lnTo>
                  <a:lnTo>
                    <a:pt x="178" y="495"/>
                  </a:lnTo>
                  <a:lnTo>
                    <a:pt x="178" y="502"/>
                  </a:lnTo>
                  <a:lnTo>
                    <a:pt x="173" y="506"/>
                  </a:lnTo>
                  <a:lnTo>
                    <a:pt x="175" y="511"/>
                  </a:lnTo>
                  <a:lnTo>
                    <a:pt x="173" y="516"/>
                  </a:lnTo>
                  <a:lnTo>
                    <a:pt x="168" y="516"/>
                  </a:lnTo>
                  <a:lnTo>
                    <a:pt x="168" y="511"/>
                  </a:lnTo>
                  <a:lnTo>
                    <a:pt x="164" y="513"/>
                  </a:lnTo>
                  <a:lnTo>
                    <a:pt x="156" y="509"/>
                  </a:lnTo>
                  <a:lnTo>
                    <a:pt x="154" y="511"/>
                  </a:lnTo>
                  <a:lnTo>
                    <a:pt x="164" y="490"/>
                  </a:lnTo>
                  <a:lnTo>
                    <a:pt x="154" y="485"/>
                  </a:lnTo>
                  <a:lnTo>
                    <a:pt x="156" y="480"/>
                  </a:lnTo>
                  <a:lnTo>
                    <a:pt x="142" y="466"/>
                  </a:lnTo>
                  <a:lnTo>
                    <a:pt x="138" y="466"/>
                  </a:lnTo>
                  <a:lnTo>
                    <a:pt x="140" y="473"/>
                  </a:lnTo>
                  <a:lnTo>
                    <a:pt x="147" y="487"/>
                  </a:lnTo>
                  <a:lnTo>
                    <a:pt x="140" y="499"/>
                  </a:lnTo>
                  <a:lnTo>
                    <a:pt x="145" y="506"/>
                  </a:lnTo>
                  <a:lnTo>
                    <a:pt x="133" y="502"/>
                  </a:lnTo>
                  <a:lnTo>
                    <a:pt x="130" y="506"/>
                  </a:lnTo>
                  <a:lnTo>
                    <a:pt x="130" y="506"/>
                  </a:lnTo>
                  <a:lnTo>
                    <a:pt x="126" y="504"/>
                  </a:lnTo>
                  <a:lnTo>
                    <a:pt x="126" y="492"/>
                  </a:lnTo>
                  <a:lnTo>
                    <a:pt x="121" y="492"/>
                  </a:lnTo>
                  <a:lnTo>
                    <a:pt x="116" y="471"/>
                  </a:lnTo>
                  <a:lnTo>
                    <a:pt x="116" y="464"/>
                  </a:lnTo>
                  <a:lnTo>
                    <a:pt x="112" y="457"/>
                  </a:lnTo>
                  <a:lnTo>
                    <a:pt x="90" y="457"/>
                  </a:lnTo>
                  <a:lnTo>
                    <a:pt x="90" y="450"/>
                  </a:lnTo>
                  <a:lnTo>
                    <a:pt x="83" y="445"/>
                  </a:lnTo>
                  <a:lnTo>
                    <a:pt x="74" y="457"/>
                  </a:lnTo>
                  <a:lnTo>
                    <a:pt x="71" y="452"/>
                  </a:lnTo>
                  <a:lnTo>
                    <a:pt x="62" y="452"/>
                  </a:lnTo>
                  <a:lnTo>
                    <a:pt x="55" y="438"/>
                  </a:lnTo>
                  <a:lnTo>
                    <a:pt x="57" y="433"/>
                  </a:lnTo>
                  <a:lnTo>
                    <a:pt x="52" y="428"/>
                  </a:lnTo>
                  <a:lnTo>
                    <a:pt x="55" y="426"/>
                  </a:lnTo>
                  <a:lnTo>
                    <a:pt x="48" y="405"/>
                  </a:lnTo>
                  <a:lnTo>
                    <a:pt x="43" y="409"/>
                  </a:lnTo>
                  <a:lnTo>
                    <a:pt x="41" y="405"/>
                  </a:lnTo>
                  <a:lnTo>
                    <a:pt x="19" y="405"/>
                  </a:lnTo>
                  <a:lnTo>
                    <a:pt x="22" y="400"/>
                  </a:lnTo>
                  <a:lnTo>
                    <a:pt x="17" y="400"/>
                  </a:lnTo>
                  <a:lnTo>
                    <a:pt x="15" y="395"/>
                  </a:lnTo>
                  <a:lnTo>
                    <a:pt x="17" y="388"/>
                  </a:lnTo>
                  <a:lnTo>
                    <a:pt x="12" y="386"/>
                  </a:lnTo>
                  <a:lnTo>
                    <a:pt x="12" y="381"/>
                  </a:lnTo>
                  <a:lnTo>
                    <a:pt x="5" y="383"/>
                  </a:lnTo>
                  <a:lnTo>
                    <a:pt x="0" y="369"/>
                  </a:lnTo>
                  <a:lnTo>
                    <a:pt x="3" y="360"/>
                  </a:lnTo>
                  <a:lnTo>
                    <a:pt x="8" y="362"/>
                  </a:lnTo>
                  <a:lnTo>
                    <a:pt x="15" y="350"/>
                  </a:lnTo>
                  <a:lnTo>
                    <a:pt x="22" y="350"/>
                  </a:lnTo>
                  <a:lnTo>
                    <a:pt x="24" y="345"/>
                  </a:lnTo>
                  <a:lnTo>
                    <a:pt x="29" y="348"/>
                  </a:lnTo>
                  <a:lnTo>
                    <a:pt x="34" y="343"/>
                  </a:lnTo>
                  <a:lnTo>
                    <a:pt x="38" y="329"/>
                  </a:lnTo>
                  <a:lnTo>
                    <a:pt x="52" y="327"/>
                  </a:lnTo>
                  <a:lnTo>
                    <a:pt x="50" y="317"/>
                  </a:lnTo>
                  <a:lnTo>
                    <a:pt x="55" y="303"/>
                  </a:lnTo>
                  <a:lnTo>
                    <a:pt x="48" y="301"/>
                  </a:lnTo>
                  <a:lnTo>
                    <a:pt x="29" y="282"/>
                  </a:lnTo>
                  <a:lnTo>
                    <a:pt x="43" y="277"/>
                  </a:lnTo>
                  <a:lnTo>
                    <a:pt x="41" y="267"/>
                  </a:lnTo>
                  <a:lnTo>
                    <a:pt x="52" y="272"/>
                  </a:lnTo>
                  <a:lnTo>
                    <a:pt x="50" y="265"/>
                  </a:lnTo>
                  <a:lnTo>
                    <a:pt x="55" y="258"/>
                  </a:lnTo>
                  <a:lnTo>
                    <a:pt x="64" y="246"/>
                  </a:lnTo>
                  <a:lnTo>
                    <a:pt x="67" y="253"/>
                  </a:lnTo>
                  <a:lnTo>
                    <a:pt x="71" y="251"/>
                  </a:lnTo>
                  <a:lnTo>
                    <a:pt x="102" y="263"/>
                  </a:lnTo>
                  <a:lnTo>
                    <a:pt x="114" y="282"/>
                  </a:lnTo>
                  <a:lnTo>
                    <a:pt x="121" y="279"/>
                  </a:lnTo>
                  <a:lnTo>
                    <a:pt x="121" y="275"/>
                  </a:lnTo>
                  <a:lnTo>
                    <a:pt x="138" y="272"/>
                  </a:lnTo>
                  <a:lnTo>
                    <a:pt x="138" y="265"/>
                  </a:lnTo>
                  <a:lnTo>
                    <a:pt x="152" y="265"/>
                  </a:lnTo>
                  <a:lnTo>
                    <a:pt x="161" y="270"/>
                  </a:lnTo>
                  <a:lnTo>
                    <a:pt x="159" y="277"/>
                  </a:lnTo>
                  <a:lnTo>
                    <a:pt x="175" y="303"/>
                  </a:lnTo>
                  <a:lnTo>
                    <a:pt x="197" y="301"/>
                  </a:lnTo>
                  <a:lnTo>
                    <a:pt x="201" y="296"/>
                  </a:lnTo>
                  <a:lnTo>
                    <a:pt x="206" y="301"/>
                  </a:lnTo>
                  <a:lnTo>
                    <a:pt x="213" y="298"/>
                  </a:lnTo>
                  <a:lnTo>
                    <a:pt x="232" y="275"/>
                  </a:lnTo>
                  <a:lnTo>
                    <a:pt x="239" y="260"/>
                  </a:lnTo>
                  <a:lnTo>
                    <a:pt x="249" y="251"/>
                  </a:lnTo>
                  <a:lnTo>
                    <a:pt x="251" y="239"/>
                  </a:lnTo>
                  <a:lnTo>
                    <a:pt x="265" y="218"/>
                  </a:lnTo>
                  <a:lnTo>
                    <a:pt x="256" y="204"/>
                  </a:lnTo>
                  <a:lnTo>
                    <a:pt x="265" y="189"/>
                  </a:lnTo>
                  <a:lnTo>
                    <a:pt x="275" y="189"/>
                  </a:lnTo>
                  <a:lnTo>
                    <a:pt x="282" y="194"/>
                  </a:lnTo>
                  <a:lnTo>
                    <a:pt x="291" y="185"/>
                  </a:lnTo>
                  <a:lnTo>
                    <a:pt x="296" y="194"/>
                  </a:lnTo>
                  <a:lnTo>
                    <a:pt x="308" y="194"/>
                  </a:lnTo>
                  <a:lnTo>
                    <a:pt x="322" y="182"/>
                  </a:lnTo>
                  <a:lnTo>
                    <a:pt x="317" y="178"/>
                  </a:lnTo>
                  <a:lnTo>
                    <a:pt x="317" y="170"/>
                  </a:lnTo>
                  <a:lnTo>
                    <a:pt x="331" y="161"/>
                  </a:lnTo>
                  <a:lnTo>
                    <a:pt x="327" y="154"/>
                  </a:lnTo>
                  <a:lnTo>
                    <a:pt x="334" y="140"/>
                  </a:lnTo>
                  <a:lnTo>
                    <a:pt x="327" y="137"/>
                  </a:lnTo>
                  <a:lnTo>
                    <a:pt x="327" y="133"/>
                  </a:lnTo>
                  <a:lnTo>
                    <a:pt x="346" y="121"/>
                  </a:lnTo>
                  <a:lnTo>
                    <a:pt x="343" y="116"/>
                  </a:lnTo>
                  <a:lnTo>
                    <a:pt x="350" y="111"/>
                  </a:lnTo>
                  <a:lnTo>
                    <a:pt x="350" y="104"/>
                  </a:lnTo>
                  <a:lnTo>
                    <a:pt x="348" y="99"/>
                  </a:lnTo>
                  <a:lnTo>
                    <a:pt x="365" y="97"/>
                  </a:lnTo>
                  <a:lnTo>
                    <a:pt x="376" y="81"/>
                  </a:lnTo>
                  <a:lnTo>
                    <a:pt x="381" y="81"/>
                  </a:lnTo>
                  <a:lnTo>
                    <a:pt x="381" y="78"/>
                  </a:lnTo>
                  <a:lnTo>
                    <a:pt x="388" y="73"/>
                  </a:lnTo>
                  <a:lnTo>
                    <a:pt x="386" y="66"/>
                  </a:lnTo>
                  <a:lnTo>
                    <a:pt x="388" y="62"/>
                  </a:lnTo>
                  <a:lnTo>
                    <a:pt x="383" y="59"/>
                  </a:lnTo>
                  <a:lnTo>
                    <a:pt x="379" y="59"/>
                  </a:lnTo>
                  <a:lnTo>
                    <a:pt x="379" y="55"/>
                  </a:lnTo>
                  <a:lnTo>
                    <a:pt x="367" y="47"/>
                  </a:lnTo>
                  <a:lnTo>
                    <a:pt x="355" y="33"/>
                  </a:lnTo>
                  <a:lnTo>
                    <a:pt x="360" y="29"/>
                  </a:lnTo>
                  <a:lnTo>
                    <a:pt x="367" y="31"/>
                  </a:lnTo>
                  <a:lnTo>
                    <a:pt x="365" y="26"/>
                  </a:lnTo>
                  <a:lnTo>
                    <a:pt x="367" y="21"/>
                  </a:lnTo>
                  <a:lnTo>
                    <a:pt x="365" y="19"/>
                  </a:lnTo>
                  <a:lnTo>
                    <a:pt x="379" y="19"/>
                  </a:lnTo>
                  <a:lnTo>
                    <a:pt x="374" y="10"/>
                  </a:lnTo>
                  <a:lnTo>
                    <a:pt x="369" y="7"/>
                  </a:lnTo>
                  <a:lnTo>
                    <a:pt x="369" y="3"/>
                  </a:lnTo>
                  <a:lnTo>
                    <a:pt x="374" y="0"/>
                  </a:lnTo>
                  <a:lnTo>
                    <a:pt x="381" y="3"/>
                  </a:lnTo>
                  <a:lnTo>
                    <a:pt x="386"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7" name="Freeform 136"/>
            <p:cNvSpPr>
              <a:spLocks noEditPoints="1"/>
            </p:cNvSpPr>
            <p:nvPr/>
          </p:nvSpPr>
          <p:spPr bwMode="auto">
            <a:xfrm>
              <a:off x="5235" y="3533"/>
              <a:ext cx="549" cy="627"/>
            </a:xfrm>
            <a:custGeom>
              <a:avLst/>
              <a:gdLst>
                <a:gd name="T0" fmla="*/ 189 w 549"/>
                <a:gd name="T1" fmla="*/ 625 h 627"/>
                <a:gd name="T2" fmla="*/ 440 w 549"/>
                <a:gd name="T3" fmla="*/ 416 h 627"/>
                <a:gd name="T4" fmla="*/ 478 w 549"/>
                <a:gd name="T5" fmla="*/ 367 h 627"/>
                <a:gd name="T6" fmla="*/ 468 w 549"/>
                <a:gd name="T7" fmla="*/ 386 h 627"/>
                <a:gd name="T8" fmla="*/ 468 w 549"/>
                <a:gd name="T9" fmla="*/ 353 h 627"/>
                <a:gd name="T10" fmla="*/ 265 w 549"/>
                <a:gd name="T11" fmla="*/ 511 h 627"/>
                <a:gd name="T12" fmla="*/ 244 w 549"/>
                <a:gd name="T13" fmla="*/ 516 h 627"/>
                <a:gd name="T14" fmla="*/ 255 w 549"/>
                <a:gd name="T15" fmla="*/ 542 h 627"/>
                <a:gd name="T16" fmla="*/ 225 w 549"/>
                <a:gd name="T17" fmla="*/ 584 h 627"/>
                <a:gd name="T18" fmla="*/ 208 w 549"/>
                <a:gd name="T19" fmla="*/ 584 h 627"/>
                <a:gd name="T20" fmla="*/ 184 w 549"/>
                <a:gd name="T21" fmla="*/ 599 h 627"/>
                <a:gd name="T22" fmla="*/ 142 w 549"/>
                <a:gd name="T23" fmla="*/ 608 h 627"/>
                <a:gd name="T24" fmla="*/ 118 w 549"/>
                <a:gd name="T25" fmla="*/ 516 h 627"/>
                <a:gd name="T26" fmla="*/ 66 w 549"/>
                <a:gd name="T27" fmla="*/ 476 h 627"/>
                <a:gd name="T28" fmla="*/ 47 w 549"/>
                <a:gd name="T29" fmla="*/ 464 h 627"/>
                <a:gd name="T30" fmla="*/ 2 w 549"/>
                <a:gd name="T31" fmla="*/ 438 h 627"/>
                <a:gd name="T32" fmla="*/ 17 w 549"/>
                <a:gd name="T33" fmla="*/ 379 h 627"/>
                <a:gd name="T34" fmla="*/ 61 w 549"/>
                <a:gd name="T35" fmla="*/ 312 h 627"/>
                <a:gd name="T36" fmla="*/ 92 w 549"/>
                <a:gd name="T37" fmla="*/ 246 h 627"/>
                <a:gd name="T38" fmla="*/ 130 w 549"/>
                <a:gd name="T39" fmla="*/ 173 h 627"/>
                <a:gd name="T40" fmla="*/ 149 w 549"/>
                <a:gd name="T41" fmla="*/ 109 h 627"/>
                <a:gd name="T42" fmla="*/ 161 w 549"/>
                <a:gd name="T43" fmla="*/ 83 h 627"/>
                <a:gd name="T44" fmla="*/ 199 w 549"/>
                <a:gd name="T45" fmla="*/ 43 h 627"/>
                <a:gd name="T46" fmla="*/ 267 w 549"/>
                <a:gd name="T47" fmla="*/ 45 h 627"/>
                <a:gd name="T48" fmla="*/ 317 w 549"/>
                <a:gd name="T49" fmla="*/ 2 h 627"/>
                <a:gd name="T50" fmla="*/ 352 w 549"/>
                <a:gd name="T51" fmla="*/ 24 h 627"/>
                <a:gd name="T52" fmla="*/ 362 w 549"/>
                <a:gd name="T53" fmla="*/ 107 h 627"/>
                <a:gd name="T54" fmla="*/ 390 w 549"/>
                <a:gd name="T55" fmla="*/ 116 h 627"/>
                <a:gd name="T56" fmla="*/ 452 w 549"/>
                <a:gd name="T57" fmla="*/ 95 h 627"/>
                <a:gd name="T58" fmla="*/ 475 w 549"/>
                <a:gd name="T59" fmla="*/ 135 h 627"/>
                <a:gd name="T60" fmla="*/ 497 w 549"/>
                <a:gd name="T61" fmla="*/ 123 h 627"/>
                <a:gd name="T62" fmla="*/ 539 w 549"/>
                <a:gd name="T63" fmla="*/ 128 h 627"/>
                <a:gd name="T64" fmla="*/ 532 w 549"/>
                <a:gd name="T65" fmla="*/ 135 h 627"/>
                <a:gd name="T66" fmla="*/ 532 w 549"/>
                <a:gd name="T67" fmla="*/ 147 h 627"/>
                <a:gd name="T68" fmla="*/ 527 w 549"/>
                <a:gd name="T69" fmla="*/ 166 h 627"/>
                <a:gd name="T70" fmla="*/ 508 w 549"/>
                <a:gd name="T71" fmla="*/ 192 h 627"/>
                <a:gd name="T72" fmla="*/ 508 w 549"/>
                <a:gd name="T73" fmla="*/ 222 h 627"/>
                <a:gd name="T74" fmla="*/ 482 w 549"/>
                <a:gd name="T75" fmla="*/ 239 h 627"/>
                <a:gd name="T76" fmla="*/ 480 w 549"/>
                <a:gd name="T77" fmla="*/ 222 h 627"/>
                <a:gd name="T78" fmla="*/ 473 w 549"/>
                <a:gd name="T79" fmla="*/ 199 h 627"/>
                <a:gd name="T80" fmla="*/ 447 w 549"/>
                <a:gd name="T81" fmla="*/ 208 h 627"/>
                <a:gd name="T82" fmla="*/ 475 w 549"/>
                <a:gd name="T83" fmla="*/ 248 h 627"/>
                <a:gd name="T84" fmla="*/ 480 w 549"/>
                <a:gd name="T85" fmla="*/ 263 h 627"/>
                <a:gd name="T86" fmla="*/ 456 w 549"/>
                <a:gd name="T87" fmla="*/ 279 h 627"/>
                <a:gd name="T88" fmla="*/ 435 w 549"/>
                <a:gd name="T89" fmla="*/ 353 h 627"/>
                <a:gd name="T90" fmla="*/ 447 w 549"/>
                <a:gd name="T91" fmla="*/ 376 h 627"/>
                <a:gd name="T92" fmla="*/ 435 w 549"/>
                <a:gd name="T93" fmla="*/ 381 h 627"/>
                <a:gd name="T94" fmla="*/ 407 w 549"/>
                <a:gd name="T95" fmla="*/ 376 h 627"/>
                <a:gd name="T96" fmla="*/ 421 w 549"/>
                <a:gd name="T97" fmla="*/ 405 h 627"/>
                <a:gd name="T98" fmla="*/ 381 w 549"/>
                <a:gd name="T99" fmla="*/ 423 h 627"/>
                <a:gd name="T100" fmla="*/ 383 w 549"/>
                <a:gd name="T101" fmla="*/ 405 h 627"/>
                <a:gd name="T102" fmla="*/ 374 w 549"/>
                <a:gd name="T103" fmla="*/ 426 h 627"/>
                <a:gd name="T104" fmla="*/ 378 w 549"/>
                <a:gd name="T105" fmla="*/ 447 h 627"/>
                <a:gd name="T106" fmla="*/ 338 w 549"/>
                <a:gd name="T107" fmla="*/ 459 h 627"/>
                <a:gd name="T108" fmla="*/ 336 w 549"/>
                <a:gd name="T109" fmla="*/ 490 h 627"/>
                <a:gd name="T110" fmla="*/ 307 w 549"/>
                <a:gd name="T111" fmla="*/ 492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9" h="627">
                  <a:moveTo>
                    <a:pt x="184" y="599"/>
                  </a:moveTo>
                  <a:lnTo>
                    <a:pt x="189" y="606"/>
                  </a:lnTo>
                  <a:lnTo>
                    <a:pt x="199" y="603"/>
                  </a:lnTo>
                  <a:lnTo>
                    <a:pt x="199" y="608"/>
                  </a:lnTo>
                  <a:lnTo>
                    <a:pt x="196" y="608"/>
                  </a:lnTo>
                  <a:lnTo>
                    <a:pt x="196" y="615"/>
                  </a:lnTo>
                  <a:lnTo>
                    <a:pt x="187" y="615"/>
                  </a:lnTo>
                  <a:lnTo>
                    <a:pt x="189" y="625"/>
                  </a:lnTo>
                  <a:lnTo>
                    <a:pt x="175" y="627"/>
                  </a:lnTo>
                  <a:lnTo>
                    <a:pt x="187" y="613"/>
                  </a:lnTo>
                  <a:lnTo>
                    <a:pt x="177" y="610"/>
                  </a:lnTo>
                  <a:lnTo>
                    <a:pt x="184" y="599"/>
                  </a:lnTo>
                  <a:close/>
                  <a:moveTo>
                    <a:pt x="433" y="407"/>
                  </a:moveTo>
                  <a:lnTo>
                    <a:pt x="440" y="414"/>
                  </a:lnTo>
                  <a:lnTo>
                    <a:pt x="444" y="412"/>
                  </a:lnTo>
                  <a:lnTo>
                    <a:pt x="440" y="416"/>
                  </a:lnTo>
                  <a:lnTo>
                    <a:pt x="442" y="419"/>
                  </a:lnTo>
                  <a:lnTo>
                    <a:pt x="428" y="414"/>
                  </a:lnTo>
                  <a:lnTo>
                    <a:pt x="428" y="409"/>
                  </a:lnTo>
                  <a:lnTo>
                    <a:pt x="433" y="407"/>
                  </a:lnTo>
                  <a:close/>
                  <a:moveTo>
                    <a:pt x="468" y="353"/>
                  </a:moveTo>
                  <a:lnTo>
                    <a:pt x="470" y="360"/>
                  </a:lnTo>
                  <a:lnTo>
                    <a:pt x="473" y="360"/>
                  </a:lnTo>
                  <a:lnTo>
                    <a:pt x="478" y="367"/>
                  </a:lnTo>
                  <a:lnTo>
                    <a:pt x="482" y="367"/>
                  </a:lnTo>
                  <a:lnTo>
                    <a:pt x="478" y="369"/>
                  </a:lnTo>
                  <a:lnTo>
                    <a:pt x="473" y="369"/>
                  </a:lnTo>
                  <a:lnTo>
                    <a:pt x="473" y="376"/>
                  </a:lnTo>
                  <a:lnTo>
                    <a:pt x="480" y="379"/>
                  </a:lnTo>
                  <a:lnTo>
                    <a:pt x="466" y="383"/>
                  </a:lnTo>
                  <a:lnTo>
                    <a:pt x="466" y="386"/>
                  </a:lnTo>
                  <a:lnTo>
                    <a:pt x="468" y="386"/>
                  </a:lnTo>
                  <a:lnTo>
                    <a:pt x="466" y="388"/>
                  </a:lnTo>
                  <a:lnTo>
                    <a:pt x="456" y="379"/>
                  </a:lnTo>
                  <a:lnTo>
                    <a:pt x="459" y="374"/>
                  </a:lnTo>
                  <a:lnTo>
                    <a:pt x="466" y="374"/>
                  </a:lnTo>
                  <a:lnTo>
                    <a:pt x="463" y="362"/>
                  </a:lnTo>
                  <a:lnTo>
                    <a:pt x="461" y="364"/>
                  </a:lnTo>
                  <a:lnTo>
                    <a:pt x="459" y="362"/>
                  </a:lnTo>
                  <a:lnTo>
                    <a:pt x="468" y="353"/>
                  </a:lnTo>
                  <a:close/>
                  <a:moveTo>
                    <a:pt x="277" y="483"/>
                  </a:moveTo>
                  <a:lnTo>
                    <a:pt x="270" y="494"/>
                  </a:lnTo>
                  <a:lnTo>
                    <a:pt x="270" y="499"/>
                  </a:lnTo>
                  <a:lnTo>
                    <a:pt x="279" y="502"/>
                  </a:lnTo>
                  <a:lnTo>
                    <a:pt x="277" y="511"/>
                  </a:lnTo>
                  <a:lnTo>
                    <a:pt x="272" y="516"/>
                  </a:lnTo>
                  <a:lnTo>
                    <a:pt x="267" y="513"/>
                  </a:lnTo>
                  <a:lnTo>
                    <a:pt x="265" y="511"/>
                  </a:lnTo>
                  <a:lnTo>
                    <a:pt x="267" y="497"/>
                  </a:lnTo>
                  <a:lnTo>
                    <a:pt x="265" y="497"/>
                  </a:lnTo>
                  <a:lnTo>
                    <a:pt x="260" y="499"/>
                  </a:lnTo>
                  <a:lnTo>
                    <a:pt x="265" y="504"/>
                  </a:lnTo>
                  <a:lnTo>
                    <a:pt x="258" y="509"/>
                  </a:lnTo>
                  <a:lnTo>
                    <a:pt x="260" y="513"/>
                  </a:lnTo>
                  <a:lnTo>
                    <a:pt x="246" y="509"/>
                  </a:lnTo>
                  <a:lnTo>
                    <a:pt x="244" y="516"/>
                  </a:lnTo>
                  <a:lnTo>
                    <a:pt x="246" y="520"/>
                  </a:lnTo>
                  <a:lnTo>
                    <a:pt x="265" y="518"/>
                  </a:lnTo>
                  <a:lnTo>
                    <a:pt x="260" y="525"/>
                  </a:lnTo>
                  <a:lnTo>
                    <a:pt x="267" y="525"/>
                  </a:lnTo>
                  <a:lnTo>
                    <a:pt x="272" y="535"/>
                  </a:lnTo>
                  <a:lnTo>
                    <a:pt x="260" y="544"/>
                  </a:lnTo>
                  <a:lnTo>
                    <a:pt x="258" y="539"/>
                  </a:lnTo>
                  <a:lnTo>
                    <a:pt x="255" y="542"/>
                  </a:lnTo>
                  <a:lnTo>
                    <a:pt x="255" y="546"/>
                  </a:lnTo>
                  <a:lnTo>
                    <a:pt x="251" y="542"/>
                  </a:lnTo>
                  <a:lnTo>
                    <a:pt x="246" y="546"/>
                  </a:lnTo>
                  <a:lnTo>
                    <a:pt x="251" y="549"/>
                  </a:lnTo>
                  <a:lnTo>
                    <a:pt x="244" y="558"/>
                  </a:lnTo>
                  <a:lnTo>
                    <a:pt x="246" y="565"/>
                  </a:lnTo>
                  <a:lnTo>
                    <a:pt x="236" y="568"/>
                  </a:lnTo>
                  <a:lnTo>
                    <a:pt x="225" y="584"/>
                  </a:lnTo>
                  <a:lnTo>
                    <a:pt x="225" y="580"/>
                  </a:lnTo>
                  <a:lnTo>
                    <a:pt x="234" y="565"/>
                  </a:lnTo>
                  <a:lnTo>
                    <a:pt x="220" y="568"/>
                  </a:lnTo>
                  <a:lnTo>
                    <a:pt x="222" y="577"/>
                  </a:lnTo>
                  <a:lnTo>
                    <a:pt x="213" y="584"/>
                  </a:lnTo>
                  <a:lnTo>
                    <a:pt x="213" y="599"/>
                  </a:lnTo>
                  <a:lnTo>
                    <a:pt x="208" y="608"/>
                  </a:lnTo>
                  <a:lnTo>
                    <a:pt x="208" y="584"/>
                  </a:lnTo>
                  <a:lnTo>
                    <a:pt x="196" y="582"/>
                  </a:lnTo>
                  <a:lnTo>
                    <a:pt x="189" y="577"/>
                  </a:lnTo>
                  <a:lnTo>
                    <a:pt x="187" y="577"/>
                  </a:lnTo>
                  <a:lnTo>
                    <a:pt x="187" y="582"/>
                  </a:lnTo>
                  <a:lnTo>
                    <a:pt x="194" y="582"/>
                  </a:lnTo>
                  <a:lnTo>
                    <a:pt x="196" y="594"/>
                  </a:lnTo>
                  <a:lnTo>
                    <a:pt x="189" y="603"/>
                  </a:lnTo>
                  <a:lnTo>
                    <a:pt x="184" y="599"/>
                  </a:lnTo>
                  <a:lnTo>
                    <a:pt x="175" y="603"/>
                  </a:lnTo>
                  <a:lnTo>
                    <a:pt x="175" y="603"/>
                  </a:lnTo>
                  <a:lnTo>
                    <a:pt x="168" y="606"/>
                  </a:lnTo>
                  <a:lnTo>
                    <a:pt x="170" y="617"/>
                  </a:lnTo>
                  <a:lnTo>
                    <a:pt x="163" y="620"/>
                  </a:lnTo>
                  <a:lnTo>
                    <a:pt x="158" y="620"/>
                  </a:lnTo>
                  <a:lnTo>
                    <a:pt x="158" y="620"/>
                  </a:lnTo>
                  <a:lnTo>
                    <a:pt x="142" y="608"/>
                  </a:lnTo>
                  <a:lnTo>
                    <a:pt x="139" y="594"/>
                  </a:lnTo>
                  <a:lnTo>
                    <a:pt x="132" y="584"/>
                  </a:lnTo>
                  <a:lnTo>
                    <a:pt x="135" y="570"/>
                  </a:lnTo>
                  <a:lnTo>
                    <a:pt x="128" y="561"/>
                  </a:lnTo>
                  <a:lnTo>
                    <a:pt x="135" y="546"/>
                  </a:lnTo>
                  <a:lnTo>
                    <a:pt x="128" y="542"/>
                  </a:lnTo>
                  <a:lnTo>
                    <a:pt x="125" y="523"/>
                  </a:lnTo>
                  <a:lnTo>
                    <a:pt x="118" y="516"/>
                  </a:lnTo>
                  <a:lnTo>
                    <a:pt x="118" y="509"/>
                  </a:lnTo>
                  <a:lnTo>
                    <a:pt x="106" y="499"/>
                  </a:lnTo>
                  <a:lnTo>
                    <a:pt x="113" y="487"/>
                  </a:lnTo>
                  <a:lnTo>
                    <a:pt x="111" y="483"/>
                  </a:lnTo>
                  <a:lnTo>
                    <a:pt x="87" y="487"/>
                  </a:lnTo>
                  <a:lnTo>
                    <a:pt x="78" y="492"/>
                  </a:lnTo>
                  <a:lnTo>
                    <a:pt x="76" y="478"/>
                  </a:lnTo>
                  <a:lnTo>
                    <a:pt x="66" y="476"/>
                  </a:lnTo>
                  <a:lnTo>
                    <a:pt x="66" y="471"/>
                  </a:lnTo>
                  <a:lnTo>
                    <a:pt x="61" y="466"/>
                  </a:lnTo>
                  <a:lnTo>
                    <a:pt x="66" y="461"/>
                  </a:lnTo>
                  <a:lnTo>
                    <a:pt x="64" y="457"/>
                  </a:lnTo>
                  <a:lnTo>
                    <a:pt x="59" y="457"/>
                  </a:lnTo>
                  <a:lnTo>
                    <a:pt x="54" y="466"/>
                  </a:lnTo>
                  <a:lnTo>
                    <a:pt x="45" y="468"/>
                  </a:lnTo>
                  <a:lnTo>
                    <a:pt x="47" y="464"/>
                  </a:lnTo>
                  <a:lnTo>
                    <a:pt x="40" y="459"/>
                  </a:lnTo>
                  <a:lnTo>
                    <a:pt x="26" y="459"/>
                  </a:lnTo>
                  <a:lnTo>
                    <a:pt x="19" y="454"/>
                  </a:lnTo>
                  <a:lnTo>
                    <a:pt x="2" y="450"/>
                  </a:lnTo>
                  <a:lnTo>
                    <a:pt x="2" y="450"/>
                  </a:lnTo>
                  <a:lnTo>
                    <a:pt x="2" y="445"/>
                  </a:lnTo>
                  <a:lnTo>
                    <a:pt x="5" y="442"/>
                  </a:lnTo>
                  <a:lnTo>
                    <a:pt x="2" y="438"/>
                  </a:lnTo>
                  <a:lnTo>
                    <a:pt x="9" y="433"/>
                  </a:lnTo>
                  <a:lnTo>
                    <a:pt x="2" y="426"/>
                  </a:lnTo>
                  <a:lnTo>
                    <a:pt x="0" y="412"/>
                  </a:lnTo>
                  <a:lnTo>
                    <a:pt x="9" y="409"/>
                  </a:lnTo>
                  <a:lnTo>
                    <a:pt x="19" y="397"/>
                  </a:lnTo>
                  <a:lnTo>
                    <a:pt x="17" y="390"/>
                  </a:lnTo>
                  <a:lnTo>
                    <a:pt x="19" y="381"/>
                  </a:lnTo>
                  <a:lnTo>
                    <a:pt x="17" y="379"/>
                  </a:lnTo>
                  <a:lnTo>
                    <a:pt x="24" y="364"/>
                  </a:lnTo>
                  <a:lnTo>
                    <a:pt x="24" y="350"/>
                  </a:lnTo>
                  <a:lnTo>
                    <a:pt x="31" y="348"/>
                  </a:lnTo>
                  <a:lnTo>
                    <a:pt x="33" y="341"/>
                  </a:lnTo>
                  <a:lnTo>
                    <a:pt x="38" y="341"/>
                  </a:lnTo>
                  <a:lnTo>
                    <a:pt x="38" y="338"/>
                  </a:lnTo>
                  <a:lnTo>
                    <a:pt x="33" y="327"/>
                  </a:lnTo>
                  <a:lnTo>
                    <a:pt x="61" y="312"/>
                  </a:lnTo>
                  <a:lnTo>
                    <a:pt x="64" y="303"/>
                  </a:lnTo>
                  <a:lnTo>
                    <a:pt x="76" y="293"/>
                  </a:lnTo>
                  <a:lnTo>
                    <a:pt x="73" y="284"/>
                  </a:lnTo>
                  <a:lnTo>
                    <a:pt x="64" y="284"/>
                  </a:lnTo>
                  <a:lnTo>
                    <a:pt x="64" y="272"/>
                  </a:lnTo>
                  <a:lnTo>
                    <a:pt x="78" y="256"/>
                  </a:lnTo>
                  <a:lnTo>
                    <a:pt x="90" y="258"/>
                  </a:lnTo>
                  <a:lnTo>
                    <a:pt x="92" y="246"/>
                  </a:lnTo>
                  <a:lnTo>
                    <a:pt x="80" y="234"/>
                  </a:lnTo>
                  <a:lnTo>
                    <a:pt x="85" y="222"/>
                  </a:lnTo>
                  <a:lnTo>
                    <a:pt x="78" y="213"/>
                  </a:lnTo>
                  <a:lnTo>
                    <a:pt x="83" y="206"/>
                  </a:lnTo>
                  <a:lnTo>
                    <a:pt x="83" y="196"/>
                  </a:lnTo>
                  <a:lnTo>
                    <a:pt x="99" y="177"/>
                  </a:lnTo>
                  <a:lnTo>
                    <a:pt x="125" y="170"/>
                  </a:lnTo>
                  <a:lnTo>
                    <a:pt x="130" y="173"/>
                  </a:lnTo>
                  <a:lnTo>
                    <a:pt x="142" y="161"/>
                  </a:lnTo>
                  <a:lnTo>
                    <a:pt x="144" y="151"/>
                  </a:lnTo>
                  <a:lnTo>
                    <a:pt x="156" y="137"/>
                  </a:lnTo>
                  <a:lnTo>
                    <a:pt x="156" y="135"/>
                  </a:lnTo>
                  <a:lnTo>
                    <a:pt x="149" y="130"/>
                  </a:lnTo>
                  <a:lnTo>
                    <a:pt x="149" y="123"/>
                  </a:lnTo>
                  <a:lnTo>
                    <a:pt x="151" y="121"/>
                  </a:lnTo>
                  <a:lnTo>
                    <a:pt x="149" y="109"/>
                  </a:lnTo>
                  <a:lnTo>
                    <a:pt x="147" y="99"/>
                  </a:lnTo>
                  <a:lnTo>
                    <a:pt x="144" y="102"/>
                  </a:lnTo>
                  <a:lnTo>
                    <a:pt x="139" y="99"/>
                  </a:lnTo>
                  <a:lnTo>
                    <a:pt x="139" y="88"/>
                  </a:lnTo>
                  <a:lnTo>
                    <a:pt x="144" y="85"/>
                  </a:lnTo>
                  <a:lnTo>
                    <a:pt x="149" y="90"/>
                  </a:lnTo>
                  <a:lnTo>
                    <a:pt x="149" y="83"/>
                  </a:lnTo>
                  <a:lnTo>
                    <a:pt x="161" y="83"/>
                  </a:lnTo>
                  <a:lnTo>
                    <a:pt x="161" y="81"/>
                  </a:lnTo>
                  <a:lnTo>
                    <a:pt x="173" y="71"/>
                  </a:lnTo>
                  <a:lnTo>
                    <a:pt x="170" y="59"/>
                  </a:lnTo>
                  <a:lnTo>
                    <a:pt x="175" y="54"/>
                  </a:lnTo>
                  <a:lnTo>
                    <a:pt x="177" y="59"/>
                  </a:lnTo>
                  <a:lnTo>
                    <a:pt x="189" y="50"/>
                  </a:lnTo>
                  <a:lnTo>
                    <a:pt x="194" y="50"/>
                  </a:lnTo>
                  <a:lnTo>
                    <a:pt x="199" y="43"/>
                  </a:lnTo>
                  <a:lnTo>
                    <a:pt x="206" y="50"/>
                  </a:lnTo>
                  <a:lnTo>
                    <a:pt x="208" y="59"/>
                  </a:lnTo>
                  <a:lnTo>
                    <a:pt x="225" y="66"/>
                  </a:lnTo>
                  <a:lnTo>
                    <a:pt x="229" y="62"/>
                  </a:lnTo>
                  <a:lnTo>
                    <a:pt x="232" y="54"/>
                  </a:lnTo>
                  <a:lnTo>
                    <a:pt x="239" y="47"/>
                  </a:lnTo>
                  <a:lnTo>
                    <a:pt x="260" y="43"/>
                  </a:lnTo>
                  <a:lnTo>
                    <a:pt x="267" y="45"/>
                  </a:lnTo>
                  <a:lnTo>
                    <a:pt x="272" y="33"/>
                  </a:lnTo>
                  <a:lnTo>
                    <a:pt x="298" y="28"/>
                  </a:lnTo>
                  <a:lnTo>
                    <a:pt x="300" y="17"/>
                  </a:lnTo>
                  <a:lnTo>
                    <a:pt x="293" y="10"/>
                  </a:lnTo>
                  <a:lnTo>
                    <a:pt x="307" y="2"/>
                  </a:lnTo>
                  <a:lnTo>
                    <a:pt x="307" y="2"/>
                  </a:lnTo>
                  <a:lnTo>
                    <a:pt x="314" y="10"/>
                  </a:lnTo>
                  <a:lnTo>
                    <a:pt x="317" y="2"/>
                  </a:lnTo>
                  <a:lnTo>
                    <a:pt x="324" y="2"/>
                  </a:lnTo>
                  <a:lnTo>
                    <a:pt x="329" y="7"/>
                  </a:lnTo>
                  <a:lnTo>
                    <a:pt x="340" y="0"/>
                  </a:lnTo>
                  <a:lnTo>
                    <a:pt x="348" y="7"/>
                  </a:lnTo>
                  <a:lnTo>
                    <a:pt x="352" y="7"/>
                  </a:lnTo>
                  <a:lnTo>
                    <a:pt x="348" y="17"/>
                  </a:lnTo>
                  <a:lnTo>
                    <a:pt x="352" y="19"/>
                  </a:lnTo>
                  <a:lnTo>
                    <a:pt x="352" y="24"/>
                  </a:lnTo>
                  <a:lnTo>
                    <a:pt x="343" y="33"/>
                  </a:lnTo>
                  <a:lnTo>
                    <a:pt x="343" y="45"/>
                  </a:lnTo>
                  <a:lnTo>
                    <a:pt x="355" y="54"/>
                  </a:lnTo>
                  <a:lnTo>
                    <a:pt x="364" y="81"/>
                  </a:lnTo>
                  <a:lnTo>
                    <a:pt x="359" y="83"/>
                  </a:lnTo>
                  <a:lnTo>
                    <a:pt x="364" y="99"/>
                  </a:lnTo>
                  <a:lnTo>
                    <a:pt x="359" y="104"/>
                  </a:lnTo>
                  <a:lnTo>
                    <a:pt x="362" y="107"/>
                  </a:lnTo>
                  <a:lnTo>
                    <a:pt x="362" y="107"/>
                  </a:lnTo>
                  <a:lnTo>
                    <a:pt x="364" y="114"/>
                  </a:lnTo>
                  <a:lnTo>
                    <a:pt x="371" y="114"/>
                  </a:lnTo>
                  <a:lnTo>
                    <a:pt x="371" y="114"/>
                  </a:lnTo>
                  <a:lnTo>
                    <a:pt x="376" y="109"/>
                  </a:lnTo>
                  <a:lnTo>
                    <a:pt x="383" y="111"/>
                  </a:lnTo>
                  <a:lnTo>
                    <a:pt x="390" y="111"/>
                  </a:lnTo>
                  <a:lnTo>
                    <a:pt x="390" y="116"/>
                  </a:lnTo>
                  <a:lnTo>
                    <a:pt x="404" y="118"/>
                  </a:lnTo>
                  <a:lnTo>
                    <a:pt x="421" y="104"/>
                  </a:lnTo>
                  <a:lnTo>
                    <a:pt x="430" y="107"/>
                  </a:lnTo>
                  <a:lnTo>
                    <a:pt x="435" y="88"/>
                  </a:lnTo>
                  <a:lnTo>
                    <a:pt x="440" y="90"/>
                  </a:lnTo>
                  <a:lnTo>
                    <a:pt x="442" y="85"/>
                  </a:lnTo>
                  <a:lnTo>
                    <a:pt x="452" y="85"/>
                  </a:lnTo>
                  <a:lnTo>
                    <a:pt x="452" y="95"/>
                  </a:lnTo>
                  <a:lnTo>
                    <a:pt x="461" y="107"/>
                  </a:lnTo>
                  <a:lnTo>
                    <a:pt x="461" y="107"/>
                  </a:lnTo>
                  <a:lnTo>
                    <a:pt x="459" y="118"/>
                  </a:lnTo>
                  <a:lnTo>
                    <a:pt x="468" y="130"/>
                  </a:lnTo>
                  <a:lnTo>
                    <a:pt x="468" y="130"/>
                  </a:lnTo>
                  <a:lnTo>
                    <a:pt x="468" y="135"/>
                  </a:lnTo>
                  <a:lnTo>
                    <a:pt x="468" y="135"/>
                  </a:lnTo>
                  <a:lnTo>
                    <a:pt x="475" y="135"/>
                  </a:lnTo>
                  <a:lnTo>
                    <a:pt x="475" y="135"/>
                  </a:lnTo>
                  <a:lnTo>
                    <a:pt x="478" y="133"/>
                  </a:lnTo>
                  <a:lnTo>
                    <a:pt x="480" y="135"/>
                  </a:lnTo>
                  <a:lnTo>
                    <a:pt x="489" y="133"/>
                  </a:lnTo>
                  <a:lnTo>
                    <a:pt x="489" y="130"/>
                  </a:lnTo>
                  <a:lnTo>
                    <a:pt x="489" y="130"/>
                  </a:lnTo>
                  <a:lnTo>
                    <a:pt x="497" y="123"/>
                  </a:lnTo>
                  <a:lnTo>
                    <a:pt x="497" y="123"/>
                  </a:lnTo>
                  <a:lnTo>
                    <a:pt x="499" y="130"/>
                  </a:lnTo>
                  <a:lnTo>
                    <a:pt x="513" y="118"/>
                  </a:lnTo>
                  <a:lnTo>
                    <a:pt x="525" y="118"/>
                  </a:lnTo>
                  <a:lnTo>
                    <a:pt x="530" y="123"/>
                  </a:lnTo>
                  <a:lnTo>
                    <a:pt x="530" y="123"/>
                  </a:lnTo>
                  <a:lnTo>
                    <a:pt x="537" y="121"/>
                  </a:lnTo>
                  <a:lnTo>
                    <a:pt x="539" y="128"/>
                  </a:lnTo>
                  <a:lnTo>
                    <a:pt x="539" y="128"/>
                  </a:lnTo>
                  <a:lnTo>
                    <a:pt x="546" y="140"/>
                  </a:lnTo>
                  <a:lnTo>
                    <a:pt x="544" y="142"/>
                  </a:lnTo>
                  <a:lnTo>
                    <a:pt x="549" y="151"/>
                  </a:lnTo>
                  <a:lnTo>
                    <a:pt x="549" y="151"/>
                  </a:lnTo>
                  <a:lnTo>
                    <a:pt x="546" y="154"/>
                  </a:lnTo>
                  <a:lnTo>
                    <a:pt x="539" y="142"/>
                  </a:lnTo>
                  <a:lnTo>
                    <a:pt x="532" y="144"/>
                  </a:lnTo>
                  <a:lnTo>
                    <a:pt x="532" y="135"/>
                  </a:lnTo>
                  <a:lnTo>
                    <a:pt x="527" y="137"/>
                  </a:lnTo>
                  <a:lnTo>
                    <a:pt x="525" y="135"/>
                  </a:lnTo>
                  <a:lnTo>
                    <a:pt x="525" y="140"/>
                  </a:lnTo>
                  <a:lnTo>
                    <a:pt x="520" y="137"/>
                  </a:lnTo>
                  <a:lnTo>
                    <a:pt x="518" y="147"/>
                  </a:lnTo>
                  <a:lnTo>
                    <a:pt x="523" y="142"/>
                  </a:lnTo>
                  <a:lnTo>
                    <a:pt x="527" y="142"/>
                  </a:lnTo>
                  <a:lnTo>
                    <a:pt x="532" y="147"/>
                  </a:lnTo>
                  <a:lnTo>
                    <a:pt x="541" y="144"/>
                  </a:lnTo>
                  <a:lnTo>
                    <a:pt x="541" y="151"/>
                  </a:lnTo>
                  <a:lnTo>
                    <a:pt x="546" y="156"/>
                  </a:lnTo>
                  <a:lnTo>
                    <a:pt x="541" y="159"/>
                  </a:lnTo>
                  <a:lnTo>
                    <a:pt x="541" y="163"/>
                  </a:lnTo>
                  <a:lnTo>
                    <a:pt x="527" y="161"/>
                  </a:lnTo>
                  <a:lnTo>
                    <a:pt x="530" y="168"/>
                  </a:lnTo>
                  <a:lnTo>
                    <a:pt x="527" y="166"/>
                  </a:lnTo>
                  <a:lnTo>
                    <a:pt x="525" y="170"/>
                  </a:lnTo>
                  <a:lnTo>
                    <a:pt x="527" y="170"/>
                  </a:lnTo>
                  <a:lnTo>
                    <a:pt x="527" y="175"/>
                  </a:lnTo>
                  <a:lnTo>
                    <a:pt x="515" y="180"/>
                  </a:lnTo>
                  <a:lnTo>
                    <a:pt x="523" y="180"/>
                  </a:lnTo>
                  <a:lnTo>
                    <a:pt x="523" y="187"/>
                  </a:lnTo>
                  <a:lnTo>
                    <a:pt x="511" y="185"/>
                  </a:lnTo>
                  <a:lnTo>
                    <a:pt x="508" y="192"/>
                  </a:lnTo>
                  <a:lnTo>
                    <a:pt x="501" y="189"/>
                  </a:lnTo>
                  <a:lnTo>
                    <a:pt x="501" y="199"/>
                  </a:lnTo>
                  <a:lnTo>
                    <a:pt x="506" y="204"/>
                  </a:lnTo>
                  <a:lnTo>
                    <a:pt x="513" y="204"/>
                  </a:lnTo>
                  <a:lnTo>
                    <a:pt x="506" y="208"/>
                  </a:lnTo>
                  <a:lnTo>
                    <a:pt x="515" y="211"/>
                  </a:lnTo>
                  <a:lnTo>
                    <a:pt x="508" y="215"/>
                  </a:lnTo>
                  <a:lnTo>
                    <a:pt x="508" y="222"/>
                  </a:lnTo>
                  <a:lnTo>
                    <a:pt x="513" y="222"/>
                  </a:lnTo>
                  <a:lnTo>
                    <a:pt x="506" y="227"/>
                  </a:lnTo>
                  <a:lnTo>
                    <a:pt x="506" y="222"/>
                  </a:lnTo>
                  <a:lnTo>
                    <a:pt x="497" y="227"/>
                  </a:lnTo>
                  <a:lnTo>
                    <a:pt x="489" y="227"/>
                  </a:lnTo>
                  <a:lnTo>
                    <a:pt x="487" y="232"/>
                  </a:lnTo>
                  <a:lnTo>
                    <a:pt x="489" y="234"/>
                  </a:lnTo>
                  <a:lnTo>
                    <a:pt x="482" y="239"/>
                  </a:lnTo>
                  <a:lnTo>
                    <a:pt x="475" y="239"/>
                  </a:lnTo>
                  <a:lnTo>
                    <a:pt x="478" y="230"/>
                  </a:lnTo>
                  <a:lnTo>
                    <a:pt x="492" y="225"/>
                  </a:lnTo>
                  <a:lnTo>
                    <a:pt x="492" y="218"/>
                  </a:lnTo>
                  <a:lnTo>
                    <a:pt x="506" y="204"/>
                  </a:lnTo>
                  <a:lnTo>
                    <a:pt x="487" y="206"/>
                  </a:lnTo>
                  <a:lnTo>
                    <a:pt x="485" y="220"/>
                  </a:lnTo>
                  <a:lnTo>
                    <a:pt x="480" y="222"/>
                  </a:lnTo>
                  <a:lnTo>
                    <a:pt x="475" y="215"/>
                  </a:lnTo>
                  <a:lnTo>
                    <a:pt x="473" y="218"/>
                  </a:lnTo>
                  <a:lnTo>
                    <a:pt x="470" y="215"/>
                  </a:lnTo>
                  <a:lnTo>
                    <a:pt x="473" y="206"/>
                  </a:lnTo>
                  <a:lnTo>
                    <a:pt x="478" y="204"/>
                  </a:lnTo>
                  <a:lnTo>
                    <a:pt x="478" y="201"/>
                  </a:lnTo>
                  <a:lnTo>
                    <a:pt x="470" y="204"/>
                  </a:lnTo>
                  <a:lnTo>
                    <a:pt x="473" y="199"/>
                  </a:lnTo>
                  <a:lnTo>
                    <a:pt x="468" y="199"/>
                  </a:lnTo>
                  <a:lnTo>
                    <a:pt x="468" y="208"/>
                  </a:lnTo>
                  <a:lnTo>
                    <a:pt x="463" y="215"/>
                  </a:lnTo>
                  <a:lnTo>
                    <a:pt x="454" y="208"/>
                  </a:lnTo>
                  <a:lnTo>
                    <a:pt x="449" y="208"/>
                  </a:lnTo>
                  <a:lnTo>
                    <a:pt x="452" y="204"/>
                  </a:lnTo>
                  <a:lnTo>
                    <a:pt x="447" y="206"/>
                  </a:lnTo>
                  <a:lnTo>
                    <a:pt x="447" y="208"/>
                  </a:lnTo>
                  <a:lnTo>
                    <a:pt x="456" y="213"/>
                  </a:lnTo>
                  <a:lnTo>
                    <a:pt x="449" y="222"/>
                  </a:lnTo>
                  <a:lnTo>
                    <a:pt x="444" y="225"/>
                  </a:lnTo>
                  <a:lnTo>
                    <a:pt x="447" y="230"/>
                  </a:lnTo>
                  <a:lnTo>
                    <a:pt x="463" y="227"/>
                  </a:lnTo>
                  <a:lnTo>
                    <a:pt x="470" y="232"/>
                  </a:lnTo>
                  <a:lnTo>
                    <a:pt x="468" y="237"/>
                  </a:lnTo>
                  <a:lnTo>
                    <a:pt x="475" y="248"/>
                  </a:lnTo>
                  <a:lnTo>
                    <a:pt x="468" y="253"/>
                  </a:lnTo>
                  <a:lnTo>
                    <a:pt x="454" y="244"/>
                  </a:lnTo>
                  <a:lnTo>
                    <a:pt x="447" y="251"/>
                  </a:lnTo>
                  <a:lnTo>
                    <a:pt x="456" y="253"/>
                  </a:lnTo>
                  <a:lnTo>
                    <a:pt x="459" y="263"/>
                  </a:lnTo>
                  <a:lnTo>
                    <a:pt x="478" y="251"/>
                  </a:lnTo>
                  <a:lnTo>
                    <a:pt x="480" y="258"/>
                  </a:lnTo>
                  <a:lnTo>
                    <a:pt x="480" y="263"/>
                  </a:lnTo>
                  <a:lnTo>
                    <a:pt x="492" y="258"/>
                  </a:lnTo>
                  <a:lnTo>
                    <a:pt x="482" y="265"/>
                  </a:lnTo>
                  <a:lnTo>
                    <a:pt x="478" y="263"/>
                  </a:lnTo>
                  <a:lnTo>
                    <a:pt x="470" y="267"/>
                  </a:lnTo>
                  <a:lnTo>
                    <a:pt x="473" y="272"/>
                  </a:lnTo>
                  <a:lnTo>
                    <a:pt x="470" y="270"/>
                  </a:lnTo>
                  <a:lnTo>
                    <a:pt x="454" y="272"/>
                  </a:lnTo>
                  <a:lnTo>
                    <a:pt x="456" y="279"/>
                  </a:lnTo>
                  <a:lnTo>
                    <a:pt x="437" y="298"/>
                  </a:lnTo>
                  <a:lnTo>
                    <a:pt x="461" y="308"/>
                  </a:lnTo>
                  <a:lnTo>
                    <a:pt x="459" y="319"/>
                  </a:lnTo>
                  <a:lnTo>
                    <a:pt x="452" y="322"/>
                  </a:lnTo>
                  <a:lnTo>
                    <a:pt x="449" y="329"/>
                  </a:lnTo>
                  <a:lnTo>
                    <a:pt x="452" y="338"/>
                  </a:lnTo>
                  <a:lnTo>
                    <a:pt x="447" y="350"/>
                  </a:lnTo>
                  <a:lnTo>
                    <a:pt x="435" y="353"/>
                  </a:lnTo>
                  <a:lnTo>
                    <a:pt x="433" y="355"/>
                  </a:lnTo>
                  <a:lnTo>
                    <a:pt x="437" y="364"/>
                  </a:lnTo>
                  <a:lnTo>
                    <a:pt x="447" y="362"/>
                  </a:lnTo>
                  <a:lnTo>
                    <a:pt x="449" y="367"/>
                  </a:lnTo>
                  <a:lnTo>
                    <a:pt x="449" y="369"/>
                  </a:lnTo>
                  <a:lnTo>
                    <a:pt x="444" y="371"/>
                  </a:lnTo>
                  <a:lnTo>
                    <a:pt x="449" y="374"/>
                  </a:lnTo>
                  <a:lnTo>
                    <a:pt x="447" y="376"/>
                  </a:lnTo>
                  <a:lnTo>
                    <a:pt x="454" y="383"/>
                  </a:lnTo>
                  <a:lnTo>
                    <a:pt x="454" y="393"/>
                  </a:lnTo>
                  <a:lnTo>
                    <a:pt x="447" y="395"/>
                  </a:lnTo>
                  <a:lnTo>
                    <a:pt x="444" y="381"/>
                  </a:lnTo>
                  <a:lnTo>
                    <a:pt x="440" y="386"/>
                  </a:lnTo>
                  <a:lnTo>
                    <a:pt x="444" y="388"/>
                  </a:lnTo>
                  <a:lnTo>
                    <a:pt x="437" y="390"/>
                  </a:lnTo>
                  <a:lnTo>
                    <a:pt x="435" y="381"/>
                  </a:lnTo>
                  <a:lnTo>
                    <a:pt x="430" y="379"/>
                  </a:lnTo>
                  <a:lnTo>
                    <a:pt x="430" y="374"/>
                  </a:lnTo>
                  <a:lnTo>
                    <a:pt x="423" y="374"/>
                  </a:lnTo>
                  <a:lnTo>
                    <a:pt x="426" y="371"/>
                  </a:lnTo>
                  <a:lnTo>
                    <a:pt x="418" y="369"/>
                  </a:lnTo>
                  <a:lnTo>
                    <a:pt x="418" y="383"/>
                  </a:lnTo>
                  <a:lnTo>
                    <a:pt x="411" y="386"/>
                  </a:lnTo>
                  <a:lnTo>
                    <a:pt x="407" y="376"/>
                  </a:lnTo>
                  <a:lnTo>
                    <a:pt x="397" y="383"/>
                  </a:lnTo>
                  <a:lnTo>
                    <a:pt x="395" y="388"/>
                  </a:lnTo>
                  <a:lnTo>
                    <a:pt x="402" y="393"/>
                  </a:lnTo>
                  <a:lnTo>
                    <a:pt x="404" y="400"/>
                  </a:lnTo>
                  <a:lnTo>
                    <a:pt x="400" y="400"/>
                  </a:lnTo>
                  <a:lnTo>
                    <a:pt x="402" y="405"/>
                  </a:lnTo>
                  <a:lnTo>
                    <a:pt x="407" y="397"/>
                  </a:lnTo>
                  <a:lnTo>
                    <a:pt x="421" y="405"/>
                  </a:lnTo>
                  <a:lnTo>
                    <a:pt x="411" y="409"/>
                  </a:lnTo>
                  <a:lnTo>
                    <a:pt x="411" y="416"/>
                  </a:lnTo>
                  <a:lnTo>
                    <a:pt x="397" y="416"/>
                  </a:lnTo>
                  <a:lnTo>
                    <a:pt x="392" y="412"/>
                  </a:lnTo>
                  <a:lnTo>
                    <a:pt x="388" y="416"/>
                  </a:lnTo>
                  <a:lnTo>
                    <a:pt x="395" y="423"/>
                  </a:lnTo>
                  <a:lnTo>
                    <a:pt x="388" y="426"/>
                  </a:lnTo>
                  <a:lnTo>
                    <a:pt x="381" y="423"/>
                  </a:lnTo>
                  <a:lnTo>
                    <a:pt x="381" y="416"/>
                  </a:lnTo>
                  <a:lnTo>
                    <a:pt x="385" y="419"/>
                  </a:lnTo>
                  <a:lnTo>
                    <a:pt x="385" y="409"/>
                  </a:lnTo>
                  <a:lnTo>
                    <a:pt x="383" y="407"/>
                  </a:lnTo>
                  <a:lnTo>
                    <a:pt x="376" y="412"/>
                  </a:lnTo>
                  <a:lnTo>
                    <a:pt x="374" y="412"/>
                  </a:lnTo>
                  <a:lnTo>
                    <a:pt x="376" y="405"/>
                  </a:lnTo>
                  <a:lnTo>
                    <a:pt x="383" y="405"/>
                  </a:lnTo>
                  <a:lnTo>
                    <a:pt x="376" y="402"/>
                  </a:lnTo>
                  <a:lnTo>
                    <a:pt x="364" y="407"/>
                  </a:lnTo>
                  <a:lnTo>
                    <a:pt x="362" y="409"/>
                  </a:lnTo>
                  <a:lnTo>
                    <a:pt x="366" y="409"/>
                  </a:lnTo>
                  <a:lnTo>
                    <a:pt x="366" y="414"/>
                  </a:lnTo>
                  <a:lnTo>
                    <a:pt x="374" y="414"/>
                  </a:lnTo>
                  <a:lnTo>
                    <a:pt x="369" y="421"/>
                  </a:lnTo>
                  <a:lnTo>
                    <a:pt x="374" y="426"/>
                  </a:lnTo>
                  <a:lnTo>
                    <a:pt x="362" y="423"/>
                  </a:lnTo>
                  <a:lnTo>
                    <a:pt x="359" y="428"/>
                  </a:lnTo>
                  <a:lnTo>
                    <a:pt x="371" y="440"/>
                  </a:lnTo>
                  <a:lnTo>
                    <a:pt x="378" y="433"/>
                  </a:lnTo>
                  <a:lnTo>
                    <a:pt x="374" y="442"/>
                  </a:lnTo>
                  <a:lnTo>
                    <a:pt x="378" y="445"/>
                  </a:lnTo>
                  <a:lnTo>
                    <a:pt x="381" y="445"/>
                  </a:lnTo>
                  <a:lnTo>
                    <a:pt x="378" y="447"/>
                  </a:lnTo>
                  <a:lnTo>
                    <a:pt x="366" y="445"/>
                  </a:lnTo>
                  <a:lnTo>
                    <a:pt x="366" y="452"/>
                  </a:lnTo>
                  <a:lnTo>
                    <a:pt x="376" y="457"/>
                  </a:lnTo>
                  <a:lnTo>
                    <a:pt x="362" y="454"/>
                  </a:lnTo>
                  <a:lnTo>
                    <a:pt x="345" y="459"/>
                  </a:lnTo>
                  <a:lnTo>
                    <a:pt x="340" y="459"/>
                  </a:lnTo>
                  <a:lnTo>
                    <a:pt x="340" y="454"/>
                  </a:lnTo>
                  <a:lnTo>
                    <a:pt x="338" y="459"/>
                  </a:lnTo>
                  <a:lnTo>
                    <a:pt x="333" y="459"/>
                  </a:lnTo>
                  <a:lnTo>
                    <a:pt x="336" y="466"/>
                  </a:lnTo>
                  <a:lnTo>
                    <a:pt x="343" y="464"/>
                  </a:lnTo>
                  <a:lnTo>
                    <a:pt x="345" y="471"/>
                  </a:lnTo>
                  <a:lnTo>
                    <a:pt x="350" y="471"/>
                  </a:lnTo>
                  <a:lnTo>
                    <a:pt x="343" y="483"/>
                  </a:lnTo>
                  <a:lnTo>
                    <a:pt x="336" y="483"/>
                  </a:lnTo>
                  <a:lnTo>
                    <a:pt x="336" y="490"/>
                  </a:lnTo>
                  <a:lnTo>
                    <a:pt x="338" y="487"/>
                  </a:lnTo>
                  <a:lnTo>
                    <a:pt x="338" y="492"/>
                  </a:lnTo>
                  <a:lnTo>
                    <a:pt x="329" y="502"/>
                  </a:lnTo>
                  <a:lnTo>
                    <a:pt x="326" y="494"/>
                  </a:lnTo>
                  <a:lnTo>
                    <a:pt x="312" y="487"/>
                  </a:lnTo>
                  <a:lnTo>
                    <a:pt x="310" y="478"/>
                  </a:lnTo>
                  <a:lnTo>
                    <a:pt x="307" y="483"/>
                  </a:lnTo>
                  <a:lnTo>
                    <a:pt x="307" y="492"/>
                  </a:lnTo>
                  <a:lnTo>
                    <a:pt x="298" y="494"/>
                  </a:lnTo>
                  <a:lnTo>
                    <a:pt x="293" y="492"/>
                  </a:lnTo>
                  <a:lnTo>
                    <a:pt x="284" y="502"/>
                  </a:lnTo>
                  <a:lnTo>
                    <a:pt x="279" y="497"/>
                  </a:lnTo>
                  <a:lnTo>
                    <a:pt x="281" y="485"/>
                  </a:lnTo>
                  <a:lnTo>
                    <a:pt x="277" y="48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8" name="Freeform 137"/>
            <p:cNvSpPr>
              <a:spLocks noEditPoints="1"/>
            </p:cNvSpPr>
            <p:nvPr/>
          </p:nvSpPr>
          <p:spPr bwMode="auto">
            <a:xfrm>
              <a:off x="4495" y="3904"/>
              <a:ext cx="898" cy="684"/>
            </a:xfrm>
            <a:custGeom>
              <a:avLst/>
              <a:gdLst>
                <a:gd name="T0" fmla="*/ 374 w 898"/>
                <a:gd name="T1" fmla="*/ 500 h 684"/>
                <a:gd name="T2" fmla="*/ 426 w 898"/>
                <a:gd name="T3" fmla="*/ 466 h 684"/>
                <a:gd name="T4" fmla="*/ 109 w 898"/>
                <a:gd name="T5" fmla="*/ 604 h 684"/>
                <a:gd name="T6" fmla="*/ 343 w 898"/>
                <a:gd name="T7" fmla="*/ 509 h 684"/>
                <a:gd name="T8" fmla="*/ 343 w 898"/>
                <a:gd name="T9" fmla="*/ 511 h 684"/>
                <a:gd name="T10" fmla="*/ 882 w 898"/>
                <a:gd name="T11" fmla="*/ 237 h 684"/>
                <a:gd name="T12" fmla="*/ 858 w 898"/>
                <a:gd name="T13" fmla="*/ 145 h 684"/>
                <a:gd name="T14" fmla="*/ 806 w 898"/>
                <a:gd name="T15" fmla="*/ 105 h 684"/>
                <a:gd name="T16" fmla="*/ 787 w 898"/>
                <a:gd name="T17" fmla="*/ 93 h 684"/>
                <a:gd name="T18" fmla="*/ 728 w 898"/>
                <a:gd name="T19" fmla="*/ 102 h 684"/>
                <a:gd name="T20" fmla="*/ 688 w 898"/>
                <a:gd name="T21" fmla="*/ 97 h 684"/>
                <a:gd name="T22" fmla="*/ 622 w 898"/>
                <a:gd name="T23" fmla="*/ 126 h 684"/>
                <a:gd name="T24" fmla="*/ 556 w 898"/>
                <a:gd name="T25" fmla="*/ 126 h 684"/>
                <a:gd name="T26" fmla="*/ 584 w 898"/>
                <a:gd name="T27" fmla="*/ 57 h 684"/>
                <a:gd name="T28" fmla="*/ 603 w 898"/>
                <a:gd name="T29" fmla="*/ 26 h 684"/>
                <a:gd name="T30" fmla="*/ 546 w 898"/>
                <a:gd name="T31" fmla="*/ 31 h 684"/>
                <a:gd name="T32" fmla="*/ 513 w 898"/>
                <a:gd name="T33" fmla="*/ 10 h 684"/>
                <a:gd name="T34" fmla="*/ 468 w 898"/>
                <a:gd name="T35" fmla="*/ 24 h 684"/>
                <a:gd name="T36" fmla="*/ 426 w 898"/>
                <a:gd name="T37" fmla="*/ 0 h 684"/>
                <a:gd name="T38" fmla="*/ 383 w 898"/>
                <a:gd name="T39" fmla="*/ 36 h 684"/>
                <a:gd name="T40" fmla="*/ 381 w 898"/>
                <a:gd name="T41" fmla="*/ 83 h 684"/>
                <a:gd name="T42" fmla="*/ 343 w 898"/>
                <a:gd name="T43" fmla="*/ 52 h 684"/>
                <a:gd name="T44" fmla="*/ 293 w 898"/>
                <a:gd name="T45" fmla="*/ 71 h 684"/>
                <a:gd name="T46" fmla="*/ 279 w 898"/>
                <a:gd name="T47" fmla="*/ 128 h 684"/>
                <a:gd name="T48" fmla="*/ 260 w 898"/>
                <a:gd name="T49" fmla="*/ 206 h 684"/>
                <a:gd name="T50" fmla="*/ 232 w 898"/>
                <a:gd name="T51" fmla="*/ 246 h 684"/>
                <a:gd name="T52" fmla="*/ 203 w 898"/>
                <a:gd name="T53" fmla="*/ 317 h 684"/>
                <a:gd name="T54" fmla="*/ 165 w 898"/>
                <a:gd name="T55" fmla="*/ 374 h 684"/>
                <a:gd name="T56" fmla="*/ 125 w 898"/>
                <a:gd name="T57" fmla="*/ 400 h 684"/>
                <a:gd name="T58" fmla="*/ 116 w 898"/>
                <a:gd name="T59" fmla="*/ 438 h 684"/>
                <a:gd name="T60" fmla="*/ 83 w 898"/>
                <a:gd name="T61" fmla="*/ 459 h 684"/>
                <a:gd name="T62" fmla="*/ 38 w 898"/>
                <a:gd name="T63" fmla="*/ 474 h 684"/>
                <a:gd name="T64" fmla="*/ 28 w 898"/>
                <a:gd name="T65" fmla="*/ 528 h 684"/>
                <a:gd name="T66" fmla="*/ 5 w 898"/>
                <a:gd name="T67" fmla="*/ 578 h 684"/>
                <a:gd name="T68" fmla="*/ 38 w 898"/>
                <a:gd name="T69" fmla="*/ 658 h 684"/>
                <a:gd name="T70" fmla="*/ 38 w 898"/>
                <a:gd name="T71" fmla="*/ 675 h 684"/>
                <a:gd name="T72" fmla="*/ 104 w 898"/>
                <a:gd name="T73" fmla="*/ 653 h 684"/>
                <a:gd name="T74" fmla="*/ 85 w 898"/>
                <a:gd name="T75" fmla="*/ 608 h 684"/>
                <a:gd name="T76" fmla="*/ 64 w 898"/>
                <a:gd name="T77" fmla="*/ 589 h 684"/>
                <a:gd name="T78" fmla="*/ 80 w 898"/>
                <a:gd name="T79" fmla="*/ 578 h 684"/>
                <a:gd name="T80" fmla="*/ 170 w 898"/>
                <a:gd name="T81" fmla="*/ 526 h 684"/>
                <a:gd name="T82" fmla="*/ 191 w 898"/>
                <a:gd name="T83" fmla="*/ 533 h 684"/>
                <a:gd name="T84" fmla="*/ 243 w 898"/>
                <a:gd name="T85" fmla="*/ 490 h 684"/>
                <a:gd name="T86" fmla="*/ 258 w 898"/>
                <a:gd name="T87" fmla="*/ 514 h 684"/>
                <a:gd name="T88" fmla="*/ 293 w 898"/>
                <a:gd name="T89" fmla="*/ 483 h 684"/>
                <a:gd name="T90" fmla="*/ 374 w 898"/>
                <a:gd name="T91" fmla="*/ 464 h 684"/>
                <a:gd name="T92" fmla="*/ 414 w 898"/>
                <a:gd name="T93" fmla="*/ 438 h 684"/>
                <a:gd name="T94" fmla="*/ 449 w 898"/>
                <a:gd name="T95" fmla="*/ 450 h 684"/>
                <a:gd name="T96" fmla="*/ 461 w 898"/>
                <a:gd name="T97" fmla="*/ 436 h 684"/>
                <a:gd name="T98" fmla="*/ 478 w 898"/>
                <a:gd name="T99" fmla="*/ 381 h 684"/>
                <a:gd name="T100" fmla="*/ 489 w 898"/>
                <a:gd name="T101" fmla="*/ 362 h 684"/>
                <a:gd name="T102" fmla="*/ 537 w 898"/>
                <a:gd name="T103" fmla="*/ 386 h 684"/>
                <a:gd name="T104" fmla="*/ 589 w 898"/>
                <a:gd name="T105" fmla="*/ 388 h 684"/>
                <a:gd name="T106" fmla="*/ 586 w 898"/>
                <a:gd name="T107" fmla="*/ 369 h 684"/>
                <a:gd name="T108" fmla="*/ 624 w 898"/>
                <a:gd name="T109" fmla="*/ 381 h 684"/>
                <a:gd name="T110" fmla="*/ 627 w 898"/>
                <a:gd name="T111" fmla="*/ 362 h 684"/>
                <a:gd name="T112" fmla="*/ 660 w 898"/>
                <a:gd name="T113" fmla="*/ 351 h 684"/>
                <a:gd name="T114" fmla="*/ 683 w 898"/>
                <a:gd name="T115" fmla="*/ 369 h 684"/>
                <a:gd name="T116" fmla="*/ 714 w 898"/>
                <a:gd name="T117" fmla="*/ 346 h 684"/>
                <a:gd name="T118" fmla="*/ 766 w 898"/>
                <a:gd name="T119" fmla="*/ 348 h 684"/>
                <a:gd name="T120" fmla="*/ 823 w 898"/>
                <a:gd name="T121" fmla="*/ 308 h 684"/>
                <a:gd name="T122" fmla="*/ 858 w 898"/>
                <a:gd name="T123" fmla="*/ 272 h 684"/>
                <a:gd name="T124" fmla="*/ 896 w 898"/>
                <a:gd name="T125" fmla="*/ 27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98" h="684">
                  <a:moveTo>
                    <a:pt x="383" y="488"/>
                  </a:moveTo>
                  <a:lnTo>
                    <a:pt x="376" y="497"/>
                  </a:lnTo>
                  <a:lnTo>
                    <a:pt x="376" y="502"/>
                  </a:lnTo>
                  <a:lnTo>
                    <a:pt x="374" y="507"/>
                  </a:lnTo>
                  <a:lnTo>
                    <a:pt x="376" y="511"/>
                  </a:lnTo>
                  <a:lnTo>
                    <a:pt x="371" y="514"/>
                  </a:lnTo>
                  <a:lnTo>
                    <a:pt x="366" y="507"/>
                  </a:lnTo>
                  <a:lnTo>
                    <a:pt x="374" y="500"/>
                  </a:lnTo>
                  <a:lnTo>
                    <a:pt x="366" y="500"/>
                  </a:lnTo>
                  <a:lnTo>
                    <a:pt x="364" y="497"/>
                  </a:lnTo>
                  <a:lnTo>
                    <a:pt x="376" y="488"/>
                  </a:lnTo>
                  <a:lnTo>
                    <a:pt x="383" y="488"/>
                  </a:lnTo>
                  <a:close/>
                  <a:moveTo>
                    <a:pt x="426" y="471"/>
                  </a:moveTo>
                  <a:lnTo>
                    <a:pt x="433" y="471"/>
                  </a:lnTo>
                  <a:lnTo>
                    <a:pt x="430" y="464"/>
                  </a:lnTo>
                  <a:lnTo>
                    <a:pt x="426" y="466"/>
                  </a:lnTo>
                  <a:lnTo>
                    <a:pt x="426" y="471"/>
                  </a:lnTo>
                  <a:close/>
                  <a:moveTo>
                    <a:pt x="104" y="575"/>
                  </a:moveTo>
                  <a:lnTo>
                    <a:pt x="109" y="573"/>
                  </a:lnTo>
                  <a:lnTo>
                    <a:pt x="116" y="559"/>
                  </a:lnTo>
                  <a:lnTo>
                    <a:pt x="104" y="561"/>
                  </a:lnTo>
                  <a:lnTo>
                    <a:pt x="102" y="568"/>
                  </a:lnTo>
                  <a:lnTo>
                    <a:pt x="104" y="575"/>
                  </a:lnTo>
                  <a:close/>
                  <a:moveTo>
                    <a:pt x="109" y="604"/>
                  </a:moveTo>
                  <a:lnTo>
                    <a:pt x="113" y="604"/>
                  </a:lnTo>
                  <a:lnTo>
                    <a:pt x="118" y="594"/>
                  </a:lnTo>
                  <a:lnTo>
                    <a:pt x="111" y="592"/>
                  </a:lnTo>
                  <a:lnTo>
                    <a:pt x="106" y="599"/>
                  </a:lnTo>
                  <a:lnTo>
                    <a:pt x="109" y="604"/>
                  </a:lnTo>
                  <a:close/>
                  <a:moveTo>
                    <a:pt x="343" y="511"/>
                  </a:moveTo>
                  <a:lnTo>
                    <a:pt x="345" y="511"/>
                  </a:lnTo>
                  <a:lnTo>
                    <a:pt x="343" y="509"/>
                  </a:lnTo>
                  <a:lnTo>
                    <a:pt x="348" y="507"/>
                  </a:lnTo>
                  <a:lnTo>
                    <a:pt x="352" y="509"/>
                  </a:lnTo>
                  <a:lnTo>
                    <a:pt x="357" y="504"/>
                  </a:lnTo>
                  <a:lnTo>
                    <a:pt x="355" y="502"/>
                  </a:lnTo>
                  <a:lnTo>
                    <a:pt x="359" y="497"/>
                  </a:lnTo>
                  <a:lnTo>
                    <a:pt x="357" y="495"/>
                  </a:lnTo>
                  <a:lnTo>
                    <a:pt x="350" y="497"/>
                  </a:lnTo>
                  <a:lnTo>
                    <a:pt x="343" y="511"/>
                  </a:lnTo>
                  <a:close/>
                  <a:moveTo>
                    <a:pt x="868" y="251"/>
                  </a:moveTo>
                  <a:lnTo>
                    <a:pt x="875" y="249"/>
                  </a:lnTo>
                  <a:lnTo>
                    <a:pt x="879" y="251"/>
                  </a:lnTo>
                  <a:lnTo>
                    <a:pt x="884" y="246"/>
                  </a:lnTo>
                  <a:lnTo>
                    <a:pt x="887" y="258"/>
                  </a:lnTo>
                  <a:lnTo>
                    <a:pt x="898" y="249"/>
                  </a:lnTo>
                  <a:lnTo>
                    <a:pt x="898" y="249"/>
                  </a:lnTo>
                  <a:lnTo>
                    <a:pt x="882" y="237"/>
                  </a:lnTo>
                  <a:lnTo>
                    <a:pt x="879" y="223"/>
                  </a:lnTo>
                  <a:lnTo>
                    <a:pt x="872" y="213"/>
                  </a:lnTo>
                  <a:lnTo>
                    <a:pt x="875" y="199"/>
                  </a:lnTo>
                  <a:lnTo>
                    <a:pt x="868" y="187"/>
                  </a:lnTo>
                  <a:lnTo>
                    <a:pt x="875" y="175"/>
                  </a:lnTo>
                  <a:lnTo>
                    <a:pt x="868" y="171"/>
                  </a:lnTo>
                  <a:lnTo>
                    <a:pt x="865" y="152"/>
                  </a:lnTo>
                  <a:lnTo>
                    <a:pt x="858" y="145"/>
                  </a:lnTo>
                  <a:lnTo>
                    <a:pt x="858" y="138"/>
                  </a:lnTo>
                  <a:lnTo>
                    <a:pt x="846" y="128"/>
                  </a:lnTo>
                  <a:lnTo>
                    <a:pt x="853" y="116"/>
                  </a:lnTo>
                  <a:lnTo>
                    <a:pt x="853" y="112"/>
                  </a:lnTo>
                  <a:lnTo>
                    <a:pt x="827" y="116"/>
                  </a:lnTo>
                  <a:lnTo>
                    <a:pt x="818" y="121"/>
                  </a:lnTo>
                  <a:lnTo>
                    <a:pt x="816" y="107"/>
                  </a:lnTo>
                  <a:lnTo>
                    <a:pt x="806" y="105"/>
                  </a:lnTo>
                  <a:lnTo>
                    <a:pt x="809" y="100"/>
                  </a:lnTo>
                  <a:lnTo>
                    <a:pt x="801" y="95"/>
                  </a:lnTo>
                  <a:lnTo>
                    <a:pt x="806" y="90"/>
                  </a:lnTo>
                  <a:lnTo>
                    <a:pt x="804" y="86"/>
                  </a:lnTo>
                  <a:lnTo>
                    <a:pt x="799" y="86"/>
                  </a:lnTo>
                  <a:lnTo>
                    <a:pt x="794" y="95"/>
                  </a:lnTo>
                  <a:lnTo>
                    <a:pt x="787" y="97"/>
                  </a:lnTo>
                  <a:lnTo>
                    <a:pt x="787" y="93"/>
                  </a:lnTo>
                  <a:lnTo>
                    <a:pt x="780" y="88"/>
                  </a:lnTo>
                  <a:lnTo>
                    <a:pt x="766" y="88"/>
                  </a:lnTo>
                  <a:lnTo>
                    <a:pt x="759" y="83"/>
                  </a:lnTo>
                  <a:lnTo>
                    <a:pt x="742" y="79"/>
                  </a:lnTo>
                  <a:lnTo>
                    <a:pt x="742" y="79"/>
                  </a:lnTo>
                  <a:lnTo>
                    <a:pt x="745" y="86"/>
                  </a:lnTo>
                  <a:lnTo>
                    <a:pt x="735" y="83"/>
                  </a:lnTo>
                  <a:lnTo>
                    <a:pt x="728" y="102"/>
                  </a:lnTo>
                  <a:lnTo>
                    <a:pt x="733" y="109"/>
                  </a:lnTo>
                  <a:lnTo>
                    <a:pt x="728" y="114"/>
                  </a:lnTo>
                  <a:lnTo>
                    <a:pt x="738" y="126"/>
                  </a:lnTo>
                  <a:lnTo>
                    <a:pt x="723" y="131"/>
                  </a:lnTo>
                  <a:lnTo>
                    <a:pt x="719" y="121"/>
                  </a:lnTo>
                  <a:lnTo>
                    <a:pt x="707" y="119"/>
                  </a:lnTo>
                  <a:lnTo>
                    <a:pt x="695" y="100"/>
                  </a:lnTo>
                  <a:lnTo>
                    <a:pt x="688" y="97"/>
                  </a:lnTo>
                  <a:lnTo>
                    <a:pt x="681" y="100"/>
                  </a:lnTo>
                  <a:lnTo>
                    <a:pt x="681" y="105"/>
                  </a:lnTo>
                  <a:lnTo>
                    <a:pt x="671" y="102"/>
                  </a:lnTo>
                  <a:lnTo>
                    <a:pt x="650" y="114"/>
                  </a:lnTo>
                  <a:lnTo>
                    <a:pt x="645" y="107"/>
                  </a:lnTo>
                  <a:lnTo>
                    <a:pt x="631" y="116"/>
                  </a:lnTo>
                  <a:lnTo>
                    <a:pt x="627" y="114"/>
                  </a:lnTo>
                  <a:lnTo>
                    <a:pt x="622" y="126"/>
                  </a:lnTo>
                  <a:lnTo>
                    <a:pt x="608" y="121"/>
                  </a:lnTo>
                  <a:lnTo>
                    <a:pt x="603" y="131"/>
                  </a:lnTo>
                  <a:lnTo>
                    <a:pt x="596" y="126"/>
                  </a:lnTo>
                  <a:lnTo>
                    <a:pt x="589" y="131"/>
                  </a:lnTo>
                  <a:lnTo>
                    <a:pt x="582" y="128"/>
                  </a:lnTo>
                  <a:lnTo>
                    <a:pt x="570" y="138"/>
                  </a:lnTo>
                  <a:lnTo>
                    <a:pt x="560" y="123"/>
                  </a:lnTo>
                  <a:lnTo>
                    <a:pt x="556" y="126"/>
                  </a:lnTo>
                  <a:lnTo>
                    <a:pt x="551" y="119"/>
                  </a:lnTo>
                  <a:lnTo>
                    <a:pt x="539" y="112"/>
                  </a:lnTo>
                  <a:lnTo>
                    <a:pt x="558" y="102"/>
                  </a:lnTo>
                  <a:lnTo>
                    <a:pt x="558" y="95"/>
                  </a:lnTo>
                  <a:lnTo>
                    <a:pt x="565" y="86"/>
                  </a:lnTo>
                  <a:lnTo>
                    <a:pt x="565" y="76"/>
                  </a:lnTo>
                  <a:lnTo>
                    <a:pt x="582" y="67"/>
                  </a:lnTo>
                  <a:lnTo>
                    <a:pt x="584" y="57"/>
                  </a:lnTo>
                  <a:lnTo>
                    <a:pt x="596" y="60"/>
                  </a:lnTo>
                  <a:lnTo>
                    <a:pt x="598" y="55"/>
                  </a:lnTo>
                  <a:lnTo>
                    <a:pt x="605" y="55"/>
                  </a:lnTo>
                  <a:lnTo>
                    <a:pt x="603" y="48"/>
                  </a:lnTo>
                  <a:lnTo>
                    <a:pt x="598" y="48"/>
                  </a:lnTo>
                  <a:lnTo>
                    <a:pt x="608" y="38"/>
                  </a:lnTo>
                  <a:lnTo>
                    <a:pt x="605" y="34"/>
                  </a:lnTo>
                  <a:lnTo>
                    <a:pt x="603" y="26"/>
                  </a:lnTo>
                  <a:lnTo>
                    <a:pt x="593" y="26"/>
                  </a:lnTo>
                  <a:lnTo>
                    <a:pt x="582" y="15"/>
                  </a:lnTo>
                  <a:lnTo>
                    <a:pt x="577" y="19"/>
                  </a:lnTo>
                  <a:lnTo>
                    <a:pt x="570" y="19"/>
                  </a:lnTo>
                  <a:lnTo>
                    <a:pt x="565" y="26"/>
                  </a:lnTo>
                  <a:lnTo>
                    <a:pt x="553" y="26"/>
                  </a:lnTo>
                  <a:lnTo>
                    <a:pt x="556" y="29"/>
                  </a:lnTo>
                  <a:lnTo>
                    <a:pt x="546" y="31"/>
                  </a:lnTo>
                  <a:lnTo>
                    <a:pt x="532" y="29"/>
                  </a:lnTo>
                  <a:lnTo>
                    <a:pt x="522" y="36"/>
                  </a:lnTo>
                  <a:lnTo>
                    <a:pt x="520" y="31"/>
                  </a:lnTo>
                  <a:lnTo>
                    <a:pt x="522" y="22"/>
                  </a:lnTo>
                  <a:lnTo>
                    <a:pt x="515" y="17"/>
                  </a:lnTo>
                  <a:lnTo>
                    <a:pt x="518" y="12"/>
                  </a:lnTo>
                  <a:lnTo>
                    <a:pt x="513" y="10"/>
                  </a:lnTo>
                  <a:lnTo>
                    <a:pt x="513" y="10"/>
                  </a:lnTo>
                  <a:lnTo>
                    <a:pt x="504" y="12"/>
                  </a:lnTo>
                  <a:lnTo>
                    <a:pt x="496" y="26"/>
                  </a:lnTo>
                  <a:lnTo>
                    <a:pt x="489" y="26"/>
                  </a:lnTo>
                  <a:lnTo>
                    <a:pt x="489" y="22"/>
                  </a:lnTo>
                  <a:lnTo>
                    <a:pt x="489" y="22"/>
                  </a:lnTo>
                  <a:lnTo>
                    <a:pt x="468" y="29"/>
                  </a:lnTo>
                  <a:lnTo>
                    <a:pt x="468" y="29"/>
                  </a:lnTo>
                  <a:lnTo>
                    <a:pt x="468" y="24"/>
                  </a:lnTo>
                  <a:lnTo>
                    <a:pt x="463" y="22"/>
                  </a:lnTo>
                  <a:lnTo>
                    <a:pt x="452" y="22"/>
                  </a:lnTo>
                  <a:lnTo>
                    <a:pt x="442" y="17"/>
                  </a:lnTo>
                  <a:lnTo>
                    <a:pt x="440" y="12"/>
                  </a:lnTo>
                  <a:lnTo>
                    <a:pt x="435" y="10"/>
                  </a:lnTo>
                  <a:lnTo>
                    <a:pt x="433" y="0"/>
                  </a:lnTo>
                  <a:lnTo>
                    <a:pt x="433" y="3"/>
                  </a:lnTo>
                  <a:lnTo>
                    <a:pt x="426" y="0"/>
                  </a:lnTo>
                  <a:lnTo>
                    <a:pt x="418" y="5"/>
                  </a:lnTo>
                  <a:lnTo>
                    <a:pt x="414" y="15"/>
                  </a:lnTo>
                  <a:lnTo>
                    <a:pt x="411" y="15"/>
                  </a:lnTo>
                  <a:lnTo>
                    <a:pt x="400" y="24"/>
                  </a:lnTo>
                  <a:lnTo>
                    <a:pt x="392" y="24"/>
                  </a:lnTo>
                  <a:lnTo>
                    <a:pt x="390" y="29"/>
                  </a:lnTo>
                  <a:lnTo>
                    <a:pt x="381" y="26"/>
                  </a:lnTo>
                  <a:lnTo>
                    <a:pt x="383" y="36"/>
                  </a:lnTo>
                  <a:lnTo>
                    <a:pt x="395" y="36"/>
                  </a:lnTo>
                  <a:lnTo>
                    <a:pt x="402" y="43"/>
                  </a:lnTo>
                  <a:lnTo>
                    <a:pt x="395" y="48"/>
                  </a:lnTo>
                  <a:lnTo>
                    <a:pt x="400" y="57"/>
                  </a:lnTo>
                  <a:lnTo>
                    <a:pt x="395" y="67"/>
                  </a:lnTo>
                  <a:lnTo>
                    <a:pt x="400" y="71"/>
                  </a:lnTo>
                  <a:lnTo>
                    <a:pt x="400" y="79"/>
                  </a:lnTo>
                  <a:lnTo>
                    <a:pt x="381" y="83"/>
                  </a:lnTo>
                  <a:lnTo>
                    <a:pt x="371" y="83"/>
                  </a:lnTo>
                  <a:lnTo>
                    <a:pt x="371" y="76"/>
                  </a:lnTo>
                  <a:lnTo>
                    <a:pt x="366" y="74"/>
                  </a:lnTo>
                  <a:lnTo>
                    <a:pt x="366" y="69"/>
                  </a:lnTo>
                  <a:lnTo>
                    <a:pt x="362" y="67"/>
                  </a:lnTo>
                  <a:lnTo>
                    <a:pt x="364" y="62"/>
                  </a:lnTo>
                  <a:lnTo>
                    <a:pt x="357" y="52"/>
                  </a:lnTo>
                  <a:lnTo>
                    <a:pt x="343" y="52"/>
                  </a:lnTo>
                  <a:lnTo>
                    <a:pt x="333" y="50"/>
                  </a:lnTo>
                  <a:lnTo>
                    <a:pt x="331" y="45"/>
                  </a:lnTo>
                  <a:lnTo>
                    <a:pt x="326" y="50"/>
                  </a:lnTo>
                  <a:lnTo>
                    <a:pt x="322" y="43"/>
                  </a:lnTo>
                  <a:lnTo>
                    <a:pt x="310" y="48"/>
                  </a:lnTo>
                  <a:lnTo>
                    <a:pt x="303" y="43"/>
                  </a:lnTo>
                  <a:lnTo>
                    <a:pt x="295" y="67"/>
                  </a:lnTo>
                  <a:lnTo>
                    <a:pt x="293" y="71"/>
                  </a:lnTo>
                  <a:lnTo>
                    <a:pt x="300" y="81"/>
                  </a:lnTo>
                  <a:lnTo>
                    <a:pt x="298" y="90"/>
                  </a:lnTo>
                  <a:lnTo>
                    <a:pt x="291" y="90"/>
                  </a:lnTo>
                  <a:lnTo>
                    <a:pt x="281" y="102"/>
                  </a:lnTo>
                  <a:lnTo>
                    <a:pt x="281" y="102"/>
                  </a:lnTo>
                  <a:lnTo>
                    <a:pt x="274" y="107"/>
                  </a:lnTo>
                  <a:lnTo>
                    <a:pt x="269" y="119"/>
                  </a:lnTo>
                  <a:lnTo>
                    <a:pt x="279" y="128"/>
                  </a:lnTo>
                  <a:lnTo>
                    <a:pt x="277" y="138"/>
                  </a:lnTo>
                  <a:lnTo>
                    <a:pt x="286" y="154"/>
                  </a:lnTo>
                  <a:lnTo>
                    <a:pt x="277" y="166"/>
                  </a:lnTo>
                  <a:lnTo>
                    <a:pt x="274" y="166"/>
                  </a:lnTo>
                  <a:lnTo>
                    <a:pt x="262" y="173"/>
                  </a:lnTo>
                  <a:lnTo>
                    <a:pt x="265" y="187"/>
                  </a:lnTo>
                  <a:lnTo>
                    <a:pt x="269" y="204"/>
                  </a:lnTo>
                  <a:lnTo>
                    <a:pt x="260" y="206"/>
                  </a:lnTo>
                  <a:lnTo>
                    <a:pt x="262" y="211"/>
                  </a:lnTo>
                  <a:lnTo>
                    <a:pt x="255" y="213"/>
                  </a:lnTo>
                  <a:lnTo>
                    <a:pt x="255" y="223"/>
                  </a:lnTo>
                  <a:lnTo>
                    <a:pt x="243" y="220"/>
                  </a:lnTo>
                  <a:lnTo>
                    <a:pt x="236" y="223"/>
                  </a:lnTo>
                  <a:lnTo>
                    <a:pt x="232" y="235"/>
                  </a:lnTo>
                  <a:lnTo>
                    <a:pt x="239" y="237"/>
                  </a:lnTo>
                  <a:lnTo>
                    <a:pt x="232" y="246"/>
                  </a:lnTo>
                  <a:lnTo>
                    <a:pt x="217" y="246"/>
                  </a:lnTo>
                  <a:lnTo>
                    <a:pt x="217" y="258"/>
                  </a:lnTo>
                  <a:lnTo>
                    <a:pt x="208" y="268"/>
                  </a:lnTo>
                  <a:lnTo>
                    <a:pt x="201" y="287"/>
                  </a:lnTo>
                  <a:lnTo>
                    <a:pt x="206" y="289"/>
                  </a:lnTo>
                  <a:lnTo>
                    <a:pt x="201" y="291"/>
                  </a:lnTo>
                  <a:lnTo>
                    <a:pt x="206" y="308"/>
                  </a:lnTo>
                  <a:lnTo>
                    <a:pt x="203" y="317"/>
                  </a:lnTo>
                  <a:lnTo>
                    <a:pt x="210" y="325"/>
                  </a:lnTo>
                  <a:lnTo>
                    <a:pt x="201" y="334"/>
                  </a:lnTo>
                  <a:lnTo>
                    <a:pt x="203" y="339"/>
                  </a:lnTo>
                  <a:lnTo>
                    <a:pt x="201" y="343"/>
                  </a:lnTo>
                  <a:lnTo>
                    <a:pt x="184" y="362"/>
                  </a:lnTo>
                  <a:lnTo>
                    <a:pt x="165" y="365"/>
                  </a:lnTo>
                  <a:lnTo>
                    <a:pt x="170" y="369"/>
                  </a:lnTo>
                  <a:lnTo>
                    <a:pt x="165" y="374"/>
                  </a:lnTo>
                  <a:lnTo>
                    <a:pt x="154" y="377"/>
                  </a:lnTo>
                  <a:lnTo>
                    <a:pt x="154" y="379"/>
                  </a:lnTo>
                  <a:lnTo>
                    <a:pt x="137" y="384"/>
                  </a:lnTo>
                  <a:lnTo>
                    <a:pt x="135" y="386"/>
                  </a:lnTo>
                  <a:lnTo>
                    <a:pt x="132" y="384"/>
                  </a:lnTo>
                  <a:lnTo>
                    <a:pt x="128" y="398"/>
                  </a:lnTo>
                  <a:lnTo>
                    <a:pt x="121" y="398"/>
                  </a:lnTo>
                  <a:lnTo>
                    <a:pt x="125" y="400"/>
                  </a:lnTo>
                  <a:lnTo>
                    <a:pt x="125" y="412"/>
                  </a:lnTo>
                  <a:lnTo>
                    <a:pt x="128" y="412"/>
                  </a:lnTo>
                  <a:lnTo>
                    <a:pt x="135" y="421"/>
                  </a:lnTo>
                  <a:lnTo>
                    <a:pt x="128" y="419"/>
                  </a:lnTo>
                  <a:lnTo>
                    <a:pt x="123" y="421"/>
                  </a:lnTo>
                  <a:lnTo>
                    <a:pt x="118" y="429"/>
                  </a:lnTo>
                  <a:lnTo>
                    <a:pt x="121" y="433"/>
                  </a:lnTo>
                  <a:lnTo>
                    <a:pt x="116" y="438"/>
                  </a:lnTo>
                  <a:lnTo>
                    <a:pt x="109" y="433"/>
                  </a:lnTo>
                  <a:lnTo>
                    <a:pt x="99" y="438"/>
                  </a:lnTo>
                  <a:lnTo>
                    <a:pt x="90" y="431"/>
                  </a:lnTo>
                  <a:lnTo>
                    <a:pt x="85" y="436"/>
                  </a:lnTo>
                  <a:lnTo>
                    <a:pt x="80" y="433"/>
                  </a:lnTo>
                  <a:lnTo>
                    <a:pt x="78" y="438"/>
                  </a:lnTo>
                  <a:lnTo>
                    <a:pt x="83" y="440"/>
                  </a:lnTo>
                  <a:lnTo>
                    <a:pt x="83" y="459"/>
                  </a:lnTo>
                  <a:lnTo>
                    <a:pt x="85" y="464"/>
                  </a:lnTo>
                  <a:lnTo>
                    <a:pt x="85" y="474"/>
                  </a:lnTo>
                  <a:lnTo>
                    <a:pt x="78" y="474"/>
                  </a:lnTo>
                  <a:lnTo>
                    <a:pt x="76" y="469"/>
                  </a:lnTo>
                  <a:lnTo>
                    <a:pt x="69" y="474"/>
                  </a:lnTo>
                  <a:lnTo>
                    <a:pt x="54" y="471"/>
                  </a:lnTo>
                  <a:lnTo>
                    <a:pt x="47" y="476"/>
                  </a:lnTo>
                  <a:lnTo>
                    <a:pt x="38" y="474"/>
                  </a:lnTo>
                  <a:lnTo>
                    <a:pt x="33" y="481"/>
                  </a:lnTo>
                  <a:lnTo>
                    <a:pt x="28" y="502"/>
                  </a:lnTo>
                  <a:lnTo>
                    <a:pt x="17" y="504"/>
                  </a:lnTo>
                  <a:lnTo>
                    <a:pt x="12" y="500"/>
                  </a:lnTo>
                  <a:lnTo>
                    <a:pt x="9" y="514"/>
                  </a:lnTo>
                  <a:lnTo>
                    <a:pt x="9" y="514"/>
                  </a:lnTo>
                  <a:lnTo>
                    <a:pt x="17" y="526"/>
                  </a:lnTo>
                  <a:lnTo>
                    <a:pt x="28" y="528"/>
                  </a:lnTo>
                  <a:lnTo>
                    <a:pt x="28" y="530"/>
                  </a:lnTo>
                  <a:lnTo>
                    <a:pt x="33" y="530"/>
                  </a:lnTo>
                  <a:lnTo>
                    <a:pt x="28" y="533"/>
                  </a:lnTo>
                  <a:lnTo>
                    <a:pt x="31" y="540"/>
                  </a:lnTo>
                  <a:lnTo>
                    <a:pt x="12" y="542"/>
                  </a:lnTo>
                  <a:lnTo>
                    <a:pt x="12" y="559"/>
                  </a:lnTo>
                  <a:lnTo>
                    <a:pt x="0" y="571"/>
                  </a:lnTo>
                  <a:lnTo>
                    <a:pt x="5" y="578"/>
                  </a:lnTo>
                  <a:lnTo>
                    <a:pt x="0" y="599"/>
                  </a:lnTo>
                  <a:lnTo>
                    <a:pt x="12" y="623"/>
                  </a:lnTo>
                  <a:lnTo>
                    <a:pt x="9" y="632"/>
                  </a:lnTo>
                  <a:lnTo>
                    <a:pt x="17" y="632"/>
                  </a:lnTo>
                  <a:lnTo>
                    <a:pt x="19" y="639"/>
                  </a:lnTo>
                  <a:lnTo>
                    <a:pt x="19" y="649"/>
                  </a:lnTo>
                  <a:lnTo>
                    <a:pt x="28" y="651"/>
                  </a:lnTo>
                  <a:lnTo>
                    <a:pt x="38" y="658"/>
                  </a:lnTo>
                  <a:lnTo>
                    <a:pt x="43" y="656"/>
                  </a:lnTo>
                  <a:lnTo>
                    <a:pt x="38" y="665"/>
                  </a:lnTo>
                  <a:lnTo>
                    <a:pt x="28" y="658"/>
                  </a:lnTo>
                  <a:lnTo>
                    <a:pt x="28" y="663"/>
                  </a:lnTo>
                  <a:lnTo>
                    <a:pt x="24" y="660"/>
                  </a:lnTo>
                  <a:lnTo>
                    <a:pt x="31" y="670"/>
                  </a:lnTo>
                  <a:lnTo>
                    <a:pt x="31" y="684"/>
                  </a:lnTo>
                  <a:lnTo>
                    <a:pt x="38" y="675"/>
                  </a:lnTo>
                  <a:lnTo>
                    <a:pt x="43" y="679"/>
                  </a:lnTo>
                  <a:lnTo>
                    <a:pt x="47" y="675"/>
                  </a:lnTo>
                  <a:lnTo>
                    <a:pt x="57" y="682"/>
                  </a:lnTo>
                  <a:lnTo>
                    <a:pt x="61" y="682"/>
                  </a:lnTo>
                  <a:lnTo>
                    <a:pt x="64" y="677"/>
                  </a:lnTo>
                  <a:lnTo>
                    <a:pt x="76" y="679"/>
                  </a:lnTo>
                  <a:lnTo>
                    <a:pt x="92" y="672"/>
                  </a:lnTo>
                  <a:lnTo>
                    <a:pt x="104" y="653"/>
                  </a:lnTo>
                  <a:lnTo>
                    <a:pt x="99" y="641"/>
                  </a:lnTo>
                  <a:lnTo>
                    <a:pt x="95" y="627"/>
                  </a:lnTo>
                  <a:lnTo>
                    <a:pt x="87" y="630"/>
                  </a:lnTo>
                  <a:lnTo>
                    <a:pt x="83" y="625"/>
                  </a:lnTo>
                  <a:lnTo>
                    <a:pt x="80" y="625"/>
                  </a:lnTo>
                  <a:lnTo>
                    <a:pt x="80" y="618"/>
                  </a:lnTo>
                  <a:lnTo>
                    <a:pt x="85" y="623"/>
                  </a:lnTo>
                  <a:lnTo>
                    <a:pt x="85" y="608"/>
                  </a:lnTo>
                  <a:lnTo>
                    <a:pt x="78" y="604"/>
                  </a:lnTo>
                  <a:lnTo>
                    <a:pt x="64" y="604"/>
                  </a:lnTo>
                  <a:lnTo>
                    <a:pt x="59" y="587"/>
                  </a:lnTo>
                  <a:lnTo>
                    <a:pt x="66" y="580"/>
                  </a:lnTo>
                  <a:lnTo>
                    <a:pt x="69" y="582"/>
                  </a:lnTo>
                  <a:lnTo>
                    <a:pt x="76" y="573"/>
                  </a:lnTo>
                  <a:lnTo>
                    <a:pt x="76" y="578"/>
                  </a:lnTo>
                  <a:lnTo>
                    <a:pt x="64" y="589"/>
                  </a:lnTo>
                  <a:lnTo>
                    <a:pt x="64" y="592"/>
                  </a:lnTo>
                  <a:lnTo>
                    <a:pt x="83" y="587"/>
                  </a:lnTo>
                  <a:lnTo>
                    <a:pt x="95" y="587"/>
                  </a:lnTo>
                  <a:lnTo>
                    <a:pt x="102" y="594"/>
                  </a:lnTo>
                  <a:lnTo>
                    <a:pt x="106" y="578"/>
                  </a:lnTo>
                  <a:lnTo>
                    <a:pt x="92" y="580"/>
                  </a:lnTo>
                  <a:lnTo>
                    <a:pt x="87" y="573"/>
                  </a:lnTo>
                  <a:lnTo>
                    <a:pt x="80" y="578"/>
                  </a:lnTo>
                  <a:lnTo>
                    <a:pt x="80" y="573"/>
                  </a:lnTo>
                  <a:lnTo>
                    <a:pt x="90" y="561"/>
                  </a:lnTo>
                  <a:lnTo>
                    <a:pt x="99" y="556"/>
                  </a:lnTo>
                  <a:lnTo>
                    <a:pt x="104" y="559"/>
                  </a:lnTo>
                  <a:lnTo>
                    <a:pt x="116" y="556"/>
                  </a:lnTo>
                  <a:lnTo>
                    <a:pt x="132" y="535"/>
                  </a:lnTo>
                  <a:lnTo>
                    <a:pt x="147" y="537"/>
                  </a:lnTo>
                  <a:lnTo>
                    <a:pt x="170" y="526"/>
                  </a:lnTo>
                  <a:lnTo>
                    <a:pt x="165" y="523"/>
                  </a:lnTo>
                  <a:lnTo>
                    <a:pt x="161" y="526"/>
                  </a:lnTo>
                  <a:lnTo>
                    <a:pt x="161" y="521"/>
                  </a:lnTo>
                  <a:lnTo>
                    <a:pt x="163" y="518"/>
                  </a:lnTo>
                  <a:lnTo>
                    <a:pt x="168" y="521"/>
                  </a:lnTo>
                  <a:lnTo>
                    <a:pt x="173" y="528"/>
                  </a:lnTo>
                  <a:lnTo>
                    <a:pt x="194" y="523"/>
                  </a:lnTo>
                  <a:lnTo>
                    <a:pt x="191" y="533"/>
                  </a:lnTo>
                  <a:lnTo>
                    <a:pt x="213" y="514"/>
                  </a:lnTo>
                  <a:lnTo>
                    <a:pt x="217" y="521"/>
                  </a:lnTo>
                  <a:lnTo>
                    <a:pt x="232" y="518"/>
                  </a:lnTo>
                  <a:lnTo>
                    <a:pt x="236" y="521"/>
                  </a:lnTo>
                  <a:lnTo>
                    <a:pt x="243" y="509"/>
                  </a:lnTo>
                  <a:lnTo>
                    <a:pt x="253" y="502"/>
                  </a:lnTo>
                  <a:lnTo>
                    <a:pt x="253" y="495"/>
                  </a:lnTo>
                  <a:lnTo>
                    <a:pt x="243" y="490"/>
                  </a:lnTo>
                  <a:lnTo>
                    <a:pt x="243" y="488"/>
                  </a:lnTo>
                  <a:lnTo>
                    <a:pt x="255" y="485"/>
                  </a:lnTo>
                  <a:lnTo>
                    <a:pt x="262" y="500"/>
                  </a:lnTo>
                  <a:lnTo>
                    <a:pt x="269" y="497"/>
                  </a:lnTo>
                  <a:lnTo>
                    <a:pt x="267" y="504"/>
                  </a:lnTo>
                  <a:lnTo>
                    <a:pt x="260" y="502"/>
                  </a:lnTo>
                  <a:lnTo>
                    <a:pt x="262" y="509"/>
                  </a:lnTo>
                  <a:lnTo>
                    <a:pt x="258" y="514"/>
                  </a:lnTo>
                  <a:lnTo>
                    <a:pt x="262" y="514"/>
                  </a:lnTo>
                  <a:lnTo>
                    <a:pt x="269" y="509"/>
                  </a:lnTo>
                  <a:lnTo>
                    <a:pt x="281" y="504"/>
                  </a:lnTo>
                  <a:lnTo>
                    <a:pt x="279" y="502"/>
                  </a:lnTo>
                  <a:lnTo>
                    <a:pt x="272" y="502"/>
                  </a:lnTo>
                  <a:lnTo>
                    <a:pt x="269" y="497"/>
                  </a:lnTo>
                  <a:lnTo>
                    <a:pt x="272" y="495"/>
                  </a:lnTo>
                  <a:lnTo>
                    <a:pt x="293" y="483"/>
                  </a:lnTo>
                  <a:lnTo>
                    <a:pt x="303" y="483"/>
                  </a:lnTo>
                  <a:lnTo>
                    <a:pt x="305" y="490"/>
                  </a:lnTo>
                  <a:lnTo>
                    <a:pt x="310" y="497"/>
                  </a:lnTo>
                  <a:lnTo>
                    <a:pt x="326" y="492"/>
                  </a:lnTo>
                  <a:lnTo>
                    <a:pt x="329" y="481"/>
                  </a:lnTo>
                  <a:lnTo>
                    <a:pt x="345" y="488"/>
                  </a:lnTo>
                  <a:lnTo>
                    <a:pt x="352" y="488"/>
                  </a:lnTo>
                  <a:lnTo>
                    <a:pt x="374" y="464"/>
                  </a:lnTo>
                  <a:lnTo>
                    <a:pt x="383" y="466"/>
                  </a:lnTo>
                  <a:lnTo>
                    <a:pt x="383" y="471"/>
                  </a:lnTo>
                  <a:lnTo>
                    <a:pt x="390" y="476"/>
                  </a:lnTo>
                  <a:lnTo>
                    <a:pt x="402" y="464"/>
                  </a:lnTo>
                  <a:lnTo>
                    <a:pt x="400" y="445"/>
                  </a:lnTo>
                  <a:lnTo>
                    <a:pt x="409" y="436"/>
                  </a:lnTo>
                  <a:lnTo>
                    <a:pt x="409" y="429"/>
                  </a:lnTo>
                  <a:lnTo>
                    <a:pt x="414" y="438"/>
                  </a:lnTo>
                  <a:lnTo>
                    <a:pt x="411" y="450"/>
                  </a:lnTo>
                  <a:lnTo>
                    <a:pt x="421" y="464"/>
                  </a:lnTo>
                  <a:lnTo>
                    <a:pt x="428" y="457"/>
                  </a:lnTo>
                  <a:lnTo>
                    <a:pt x="428" y="452"/>
                  </a:lnTo>
                  <a:lnTo>
                    <a:pt x="430" y="450"/>
                  </a:lnTo>
                  <a:lnTo>
                    <a:pt x="435" y="457"/>
                  </a:lnTo>
                  <a:lnTo>
                    <a:pt x="442" y="459"/>
                  </a:lnTo>
                  <a:lnTo>
                    <a:pt x="449" y="450"/>
                  </a:lnTo>
                  <a:lnTo>
                    <a:pt x="444" y="448"/>
                  </a:lnTo>
                  <a:lnTo>
                    <a:pt x="444" y="440"/>
                  </a:lnTo>
                  <a:lnTo>
                    <a:pt x="449" y="438"/>
                  </a:lnTo>
                  <a:lnTo>
                    <a:pt x="447" y="433"/>
                  </a:lnTo>
                  <a:lnTo>
                    <a:pt x="449" y="433"/>
                  </a:lnTo>
                  <a:lnTo>
                    <a:pt x="459" y="448"/>
                  </a:lnTo>
                  <a:lnTo>
                    <a:pt x="463" y="443"/>
                  </a:lnTo>
                  <a:lnTo>
                    <a:pt x="461" y="436"/>
                  </a:lnTo>
                  <a:lnTo>
                    <a:pt x="468" y="426"/>
                  </a:lnTo>
                  <a:lnTo>
                    <a:pt x="466" y="419"/>
                  </a:lnTo>
                  <a:lnTo>
                    <a:pt x="470" y="417"/>
                  </a:lnTo>
                  <a:lnTo>
                    <a:pt x="468" y="412"/>
                  </a:lnTo>
                  <a:lnTo>
                    <a:pt x="473" y="410"/>
                  </a:lnTo>
                  <a:lnTo>
                    <a:pt x="463" y="407"/>
                  </a:lnTo>
                  <a:lnTo>
                    <a:pt x="463" y="403"/>
                  </a:lnTo>
                  <a:lnTo>
                    <a:pt x="478" y="381"/>
                  </a:lnTo>
                  <a:lnTo>
                    <a:pt x="466" y="362"/>
                  </a:lnTo>
                  <a:lnTo>
                    <a:pt x="473" y="360"/>
                  </a:lnTo>
                  <a:lnTo>
                    <a:pt x="468" y="355"/>
                  </a:lnTo>
                  <a:lnTo>
                    <a:pt x="470" y="353"/>
                  </a:lnTo>
                  <a:lnTo>
                    <a:pt x="478" y="358"/>
                  </a:lnTo>
                  <a:lnTo>
                    <a:pt x="478" y="362"/>
                  </a:lnTo>
                  <a:lnTo>
                    <a:pt x="485" y="360"/>
                  </a:lnTo>
                  <a:lnTo>
                    <a:pt x="489" y="362"/>
                  </a:lnTo>
                  <a:lnTo>
                    <a:pt x="499" y="386"/>
                  </a:lnTo>
                  <a:lnTo>
                    <a:pt x="506" y="388"/>
                  </a:lnTo>
                  <a:lnTo>
                    <a:pt x="501" y="393"/>
                  </a:lnTo>
                  <a:lnTo>
                    <a:pt x="504" y="398"/>
                  </a:lnTo>
                  <a:lnTo>
                    <a:pt x="511" y="391"/>
                  </a:lnTo>
                  <a:lnTo>
                    <a:pt x="522" y="393"/>
                  </a:lnTo>
                  <a:lnTo>
                    <a:pt x="522" y="393"/>
                  </a:lnTo>
                  <a:lnTo>
                    <a:pt x="537" y="386"/>
                  </a:lnTo>
                  <a:lnTo>
                    <a:pt x="546" y="388"/>
                  </a:lnTo>
                  <a:lnTo>
                    <a:pt x="546" y="388"/>
                  </a:lnTo>
                  <a:lnTo>
                    <a:pt x="551" y="381"/>
                  </a:lnTo>
                  <a:lnTo>
                    <a:pt x="565" y="379"/>
                  </a:lnTo>
                  <a:lnTo>
                    <a:pt x="577" y="388"/>
                  </a:lnTo>
                  <a:lnTo>
                    <a:pt x="577" y="400"/>
                  </a:lnTo>
                  <a:lnTo>
                    <a:pt x="591" y="393"/>
                  </a:lnTo>
                  <a:lnTo>
                    <a:pt x="589" y="388"/>
                  </a:lnTo>
                  <a:lnTo>
                    <a:pt x="584" y="384"/>
                  </a:lnTo>
                  <a:lnTo>
                    <a:pt x="577" y="386"/>
                  </a:lnTo>
                  <a:lnTo>
                    <a:pt x="579" y="381"/>
                  </a:lnTo>
                  <a:lnTo>
                    <a:pt x="584" y="381"/>
                  </a:lnTo>
                  <a:lnTo>
                    <a:pt x="589" y="374"/>
                  </a:lnTo>
                  <a:lnTo>
                    <a:pt x="577" y="374"/>
                  </a:lnTo>
                  <a:lnTo>
                    <a:pt x="579" y="367"/>
                  </a:lnTo>
                  <a:lnTo>
                    <a:pt x="586" y="369"/>
                  </a:lnTo>
                  <a:lnTo>
                    <a:pt x="586" y="362"/>
                  </a:lnTo>
                  <a:lnTo>
                    <a:pt x="600" y="355"/>
                  </a:lnTo>
                  <a:lnTo>
                    <a:pt x="610" y="358"/>
                  </a:lnTo>
                  <a:lnTo>
                    <a:pt x="612" y="351"/>
                  </a:lnTo>
                  <a:lnTo>
                    <a:pt x="617" y="355"/>
                  </a:lnTo>
                  <a:lnTo>
                    <a:pt x="608" y="362"/>
                  </a:lnTo>
                  <a:lnTo>
                    <a:pt x="605" y="379"/>
                  </a:lnTo>
                  <a:lnTo>
                    <a:pt x="624" y="381"/>
                  </a:lnTo>
                  <a:lnTo>
                    <a:pt x="624" y="388"/>
                  </a:lnTo>
                  <a:lnTo>
                    <a:pt x="627" y="386"/>
                  </a:lnTo>
                  <a:lnTo>
                    <a:pt x="627" y="377"/>
                  </a:lnTo>
                  <a:lnTo>
                    <a:pt x="634" y="369"/>
                  </a:lnTo>
                  <a:lnTo>
                    <a:pt x="629" y="365"/>
                  </a:lnTo>
                  <a:lnTo>
                    <a:pt x="624" y="367"/>
                  </a:lnTo>
                  <a:lnTo>
                    <a:pt x="622" y="358"/>
                  </a:lnTo>
                  <a:lnTo>
                    <a:pt x="627" y="362"/>
                  </a:lnTo>
                  <a:lnTo>
                    <a:pt x="631" y="358"/>
                  </a:lnTo>
                  <a:lnTo>
                    <a:pt x="636" y="369"/>
                  </a:lnTo>
                  <a:lnTo>
                    <a:pt x="641" y="367"/>
                  </a:lnTo>
                  <a:lnTo>
                    <a:pt x="638" y="365"/>
                  </a:lnTo>
                  <a:lnTo>
                    <a:pt x="643" y="355"/>
                  </a:lnTo>
                  <a:lnTo>
                    <a:pt x="655" y="353"/>
                  </a:lnTo>
                  <a:lnTo>
                    <a:pt x="660" y="358"/>
                  </a:lnTo>
                  <a:lnTo>
                    <a:pt x="660" y="351"/>
                  </a:lnTo>
                  <a:lnTo>
                    <a:pt x="662" y="351"/>
                  </a:lnTo>
                  <a:lnTo>
                    <a:pt x="667" y="351"/>
                  </a:lnTo>
                  <a:lnTo>
                    <a:pt x="664" y="358"/>
                  </a:lnTo>
                  <a:lnTo>
                    <a:pt x="688" y="355"/>
                  </a:lnTo>
                  <a:lnTo>
                    <a:pt x="686" y="362"/>
                  </a:lnTo>
                  <a:lnTo>
                    <a:pt x="679" y="360"/>
                  </a:lnTo>
                  <a:lnTo>
                    <a:pt x="679" y="365"/>
                  </a:lnTo>
                  <a:lnTo>
                    <a:pt x="683" y="369"/>
                  </a:lnTo>
                  <a:lnTo>
                    <a:pt x="693" y="367"/>
                  </a:lnTo>
                  <a:lnTo>
                    <a:pt x="705" y="374"/>
                  </a:lnTo>
                  <a:lnTo>
                    <a:pt x="705" y="367"/>
                  </a:lnTo>
                  <a:lnTo>
                    <a:pt x="709" y="360"/>
                  </a:lnTo>
                  <a:lnTo>
                    <a:pt x="705" y="360"/>
                  </a:lnTo>
                  <a:lnTo>
                    <a:pt x="702" y="365"/>
                  </a:lnTo>
                  <a:lnTo>
                    <a:pt x="700" y="360"/>
                  </a:lnTo>
                  <a:lnTo>
                    <a:pt x="714" y="346"/>
                  </a:lnTo>
                  <a:lnTo>
                    <a:pt x="719" y="343"/>
                  </a:lnTo>
                  <a:lnTo>
                    <a:pt x="721" y="348"/>
                  </a:lnTo>
                  <a:lnTo>
                    <a:pt x="728" y="348"/>
                  </a:lnTo>
                  <a:lnTo>
                    <a:pt x="735" y="362"/>
                  </a:lnTo>
                  <a:lnTo>
                    <a:pt x="742" y="355"/>
                  </a:lnTo>
                  <a:lnTo>
                    <a:pt x="745" y="355"/>
                  </a:lnTo>
                  <a:lnTo>
                    <a:pt x="757" y="351"/>
                  </a:lnTo>
                  <a:lnTo>
                    <a:pt x="766" y="348"/>
                  </a:lnTo>
                  <a:lnTo>
                    <a:pt x="768" y="353"/>
                  </a:lnTo>
                  <a:lnTo>
                    <a:pt x="773" y="351"/>
                  </a:lnTo>
                  <a:lnTo>
                    <a:pt x="790" y="334"/>
                  </a:lnTo>
                  <a:lnTo>
                    <a:pt x="801" y="339"/>
                  </a:lnTo>
                  <a:lnTo>
                    <a:pt x="816" y="336"/>
                  </a:lnTo>
                  <a:lnTo>
                    <a:pt x="823" y="325"/>
                  </a:lnTo>
                  <a:lnTo>
                    <a:pt x="820" y="313"/>
                  </a:lnTo>
                  <a:lnTo>
                    <a:pt x="823" y="308"/>
                  </a:lnTo>
                  <a:lnTo>
                    <a:pt x="825" y="306"/>
                  </a:lnTo>
                  <a:lnTo>
                    <a:pt x="835" y="308"/>
                  </a:lnTo>
                  <a:lnTo>
                    <a:pt x="842" y="296"/>
                  </a:lnTo>
                  <a:lnTo>
                    <a:pt x="851" y="301"/>
                  </a:lnTo>
                  <a:lnTo>
                    <a:pt x="853" y="298"/>
                  </a:lnTo>
                  <a:lnTo>
                    <a:pt x="849" y="296"/>
                  </a:lnTo>
                  <a:lnTo>
                    <a:pt x="846" y="284"/>
                  </a:lnTo>
                  <a:lnTo>
                    <a:pt x="858" y="272"/>
                  </a:lnTo>
                  <a:lnTo>
                    <a:pt x="863" y="256"/>
                  </a:lnTo>
                  <a:lnTo>
                    <a:pt x="872" y="258"/>
                  </a:lnTo>
                  <a:lnTo>
                    <a:pt x="868" y="251"/>
                  </a:lnTo>
                  <a:close/>
                  <a:moveTo>
                    <a:pt x="879" y="272"/>
                  </a:moveTo>
                  <a:lnTo>
                    <a:pt x="875" y="270"/>
                  </a:lnTo>
                  <a:lnTo>
                    <a:pt x="870" y="275"/>
                  </a:lnTo>
                  <a:lnTo>
                    <a:pt x="891" y="280"/>
                  </a:lnTo>
                  <a:lnTo>
                    <a:pt x="896" y="272"/>
                  </a:lnTo>
                  <a:lnTo>
                    <a:pt x="891" y="268"/>
                  </a:lnTo>
                  <a:lnTo>
                    <a:pt x="879" y="27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9" name="Freeform 138"/>
            <p:cNvSpPr>
              <a:spLocks/>
            </p:cNvSpPr>
            <p:nvPr/>
          </p:nvSpPr>
          <p:spPr bwMode="auto">
            <a:xfrm>
              <a:off x="2476" y="1407"/>
              <a:ext cx="1905" cy="1535"/>
            </a:xfrm>
            <a:custGeom>
              <a:avLst/>
              <a:gdLst>
                <a:gd name="T0" fmla="*/ 657 w 1905"/>
                <a:gd name="T1" fmla="*/ 357 h 1535"/>
                <a:gd name="T2" fmla="*/ 853 w 1905"/>
                <a:gd name="T3" fmla="*/ 406 h 1535"/>
                <a:gd name="T4" fmla="*/ 964 w 1905"/>
                <a:gd name="T5" fmla="*/ 560 h 1535"/>
                <a:gd name="T6" fmla="*/ 1024 w 1905"/>
                <a:gd name="T7" fmla="*/ 626 h 1535"/>
                <a:gd name="T8" fmla="*/ 1158 w 1905"/>
                <a:gd name="T9" fmla="*/ 553 h 1535"/>
                <a:gd name="T10" fmla="*/ 1364 w 1905"/>
                <a:gd name="T11" fmla="*/ 603 h 1535"/>
                <a:gd name="T12" fmla="*/ 1376 w 1905"/>
                <a:gd name="T13" fmla="*/ 832 h 1535"/>
                <a:gd name="T14" fmla="*/ 1428 w 1905"/>
                <a:gd name="T15" fmla="*/ 865 h 1535"/>
                <a:gd name="T16" fmla="*/ 1487 w 1905"/>
                <a:gd name="T17" fmla="*/ 939 h 1535"/>
                <a:gd name="T18" fmla="*/ 1501 w 1905"/>
                <a:gd name="T19" fmla="*/ 1059 h 1535"/>
                <a:gd name="T20" fmla="*/ 1546 w 1905"/>
                <a:gd name="T21" fmla="*/ 1085 h 1535"/>
                <a:gd name="T22" fmla="*/ 1570 w 1905"/>
                <a:gd name="T23" fmla="*/ 1123 h 1535"/>
                <a:gd name="T24" fmla="*/ 1643 w 1905"/>
                <a:gd name="T25" fmla="*/ 1126 h 1535"/>
                <a:gd name="T26" fmla="*/ 1678 w 1905"/>
                <a:gd name="T27" fmla="*/ 1085 h 1535"/>
                <a:gd name="T28" fmla="*/ 1695 w 1905"/>
                <a:gd name="T29" fmla="*/ 1024 h 1535"/>
                <a:gd name="T30" fmla="*/ 1643 w 1905"/>
                <a:gd name="T31" fmla="*/ 986 h 1535"/>
                <a:gd name="T32" fmla="*/ 1660 w 1905"/>
                <a:gd name="T33" fmla="*/ 922 h 1535"/>
                <a:gd name="T34" fmla="*/ 1671 w 1905"/>
                <a:gd name="T35" fmla="*/ 882 h 1535"/>
                <a:gd name="T36" fmla="*/ 1759 w 1905"/>
                <a:gd name="T37" fmla="*/ 910 h 1535"/>
                <a:gd name="T38" fmla="*/ 1830 w 1905"/>
                <a:gd name="T39" fmla="*/ 955 h 1535"/>
                <a:gd name="T40" fmla="*/ 1905 w 1905"/>
                <a:gd name="T41" fmla="*/ 1024 h 1535"/>
                <a:gd name="T42" fmla="*/ 1865 w 1905"/>
                <a:gd name="T43" fmla="*/ 1147 h 1535"/>
                <a:gd name="T44" fmla="*/ 1778 w 1905"/>
                <a:gd name="T45" fmla="*/ 1154 h 1535"/>
                <a:gd name="T46" fmla="*/ 1721 w 1905"/>
                <a:gd name="T47" fmla="*/ 1199 h 1535"/>
                <a:gd name="T48" fmla="*/ 1641 w 1905"/>
                <a:gd name="T49" fmla="*/ 1227 h 1535"/>
                <a:gd name="T50" fmla="*/ 1667 w 1905"/>
                <a:gd name="T51" fmla="*/ 1279 h 1535"/>
                <a:gd name="T52" fmla="*/ 1631 w 1905"/>
                <a:gd name="T53" fmla="*/ 1350 h 1535"/>
                <a:gd name="T54" fmla="*/ 1636 w 1905"/>
                <a:gd name="T55" fmla="*/ 1400 h 1535"/>
                <a:gd name="T56" fmla="*/ 1556 w 1905"/>
                <a:gd name="T57" fmla="*/ 1440 h 1535"/>
                <a:gd name="T58" fmla="*/ 1520 w 1905"/>
                <a:gd name="T59" fmla="*/ 1490 h 1535"/>
                <a:gd name="T60" fmla="*/ 1442 w 1905"/>
                <a:gd name="T61" fmla="*/ 1525 h 1535"/>
                <a:gd name="T62" fmla="*/ 1388 w 1905"/>
                <a:gd name="T63" fmla="*/ 1478 h 1535"/>
                <a:gd name="T64" fmla="*/ 1362 w 1905"/>
                <a:gd name="T65" fmla="*/ 1400 h 1535"/>
                <a:gd name="T66" fmla="*/ 1274 w 1905"/>
                <a:gd name="T67" fmla="*/ 1369 h 1535"/>
                <a:gd name="T68" fmla="*/ 1217 w 1905"/>
                <a:gd name="T69" fmla="*/ 1291 h 1535"/>
                <a:gd name="T70" fmla="*/ 1132 w 1905"/>
                <a:gd name="T71" fmla="*/ 1341 h 1535"/>
                <a:gd name="T72" fmla="*/ 1158 w 1905"/>
                <a:gd name="T73" fmla="*/ 1409 h 1535"/>
                <a:gd name="T74" fmla="*/ 1083 w 1905"/>
                <a:gd name="T75" fmla="*/ 1459 h 1535"/>
                <a:gd name="T76" fmla="*/ 1076 w 1905"/>
                <a:gd name="T77" fmla="*/ 1400 h 1535"/>
                <a:gd name="T78" fmla="*/ 1002 w 1905"/>
                <a:gd name="T79" fmla="*/ 1357 h 1535"/>
                <a:gd name="T80" fmla="*/ 1024 w 1905"/>
                <a:gd name="T81" fmla="*/ 1296 h 1535"/>
                <a:gd name="T82" fmla="*/ 1099 w 1905"/>
                <a:gd name="T83" fmla="*/ 1310 h 1535"/>
                <a:gd name="T84" fmla="*/ 1104 w 1905"/>
                <a:gd name="T85" fmla="*/ 1256 h 1535"/>
                <a:gd name="T86" fmla="*/ 1111 w 1905"/>
                <a:gd name="T87" fmla="*/ 1196 h 1535"/>
                <a:gd name="T88" fmla="*/ 1137 w 1905"/>
                <a:gd name="T89" fmla="*/ 1135 h 1535"/>
                <a:gd name="T90" fmla="*/ 1215 w 1905"/>
                <a:gd name="T91" fmla="*/ 1052 h 1535"/>
                <a:gd name="T92" fmla="*/ 1175 w 1905"/>
                <a:gd name="T93" fmla="*/ 936 h 1535"/>
                <a:gd name="T94" fmla="*/ 1147 w 1905"/>
                <a:gd name="T95" fmla="*/ 854 h 1535"/>
                <a:gd name="T96" fmla="*/ 1073 w 1905"/>
                <a:gd name="T97" fmla="*/ 816 h 1535"/>
                <a:gd name="T98" fmla="*/ 922 w 1905"/>
                <a:gd name="T99" fmla="*/ 702 h 1535"/>
                <a:gd name="T100" fmla="*/ 884 w 1905"/>
                <a:gd name="T101" fmla="*/ 695 h 1535"/>
                <a:gd name="T102" fmla="*/ 745 w 1905"/>
                <a:gd name="T103" fmla="*/ 600 h 1535"/>
                <a:gd name="T104" fmla="*/ 591 w 1905"/>
                <a:gd name="T105" fmla="*/ 598 h 1535"/>
                <a:gd name="T106" fmla="*/ 503 w 1905"/>
                <a:gd name="T107" fmla="*/ 638 h 1535"/>
                <a:gd name="T108" fmla="*/ 425 w 1905"/>
                <a:gd name="T109" fmla="*/ 648 h 1535"/>
                <a:gd name="T110" fmla="*/ 336 w 1905"/>
                <a:gd name="T111" fmla="*/ 591 h 1535"/>
                <a:gd name="T112" fmla="*/ 165 w 1905"/>
                <a:gd name="T113" fmla="*/ 544 h 1535"/>
                <a:gd name="T114" fmla="*/ 33 w 1905"/>
                <a:gd name="T115" fmla="*/ 570 h 1535"/>
                <a:gd name="T116" fmla="*/ 71 w 1905"/>
                <a:gd name="T117" fmla="*/ 366 h 1535"/>
                <a:gd name="T118" fmla="*/ 392 w 1905"/>
                <a:gd name="T119" fmla="*/ 123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5" h="1535">
                  <a:moveTo>
                    <a:pt x="527" y="0"/>
                  </a:moveTo>
                  <a:lnTo>
                    <a:pt x="607" y="177"/>
                  </a:lnTo>
                  <a:lnTo>
                    <a:pt x="579" y="203"/>
                  </a:lnTo>
                  <a:lnTo>
                    <a:pt x="579" y="210"/>
                  </a:lnTo>
                  <a:lnTo>
                    <a:pt x="622" y="267"/>
                  </a:lnTo>
                  <a:lnTo>
                    <a:pt x="626" y="265"/>
                  </a:lnTo>
                  <a:lnTo>
                    <a:pt x="652" y="291"/>
                  </a:lnTo>
                  <a:lnTo>
                    <a:pt x="664" y="295"/>
                  </a:lnTo>
                  <a:lnTo>
                    <a:pt x="667" y="300"/>
                  </a:lnTo>
                  <a:lnTo>
                    <a:pt x="669" y="307"/>
                  </a:lnTo>
                  <a:lnTo>
                    <a:pt x="657" y="357"/>
                  </a:lnTo>
                  <a:lnTo>
                    <a:pt x="702" y="354"/>
                  </a:lnTo>
                  <a:lnTo>
                    <a:pt x="730" y="321"/>
                  </a:lnTo>
                  <a:lnTo>
                    <a:pt x="766" y="305"/>
                  </a:lnTo>
                  <a:lnTo>
                    <a:pt x="813" y="307"/>
                  </a:lnTo>
                  <a:lnTo>
                    <a:pt x="825" y="293"/>
                  </a:lnTo>
                  <a:lnTo>
                    <a:pt x="868" y="298"/>
                  </a:lnTo>
                  <a:lnTo>
                    <a:pt x="875" y="300"/>
                  </a:lnTo>
                  <a:lnTo>
                    <a:pt x="891" y="326"/>
                  </a:lnTo>
                  <a:lnTo>
                    <a:pt x="894" y="345"/>
                  </a:lnTo>
                  <a:lnTo>
                    <a:pt x="868" y="378"/>
                  </a:lnTo>
                  <a:lnTo>
                    <a:pt x="853" y="406"/>
                  </a:lnTo>
                  <a:lnTo>
                    <a:pt x="818" y="430"/>
                  </a:lnTo>
                  <a:lnTo>
                    <a:pt x="799" y="459"/>
                  </a:lnTo>
                  <a:lnTo>
                    <a:pt x="837" y="456"/>
                  </a:lnTo>
                  <a:lnTo>
                    <a:pt x="865" y="480"/>
                  </a:lnTo>
                  <a:lnTo>
                    <a:pt x="894" y="487"/>
                  </a:lnTo>
                  <a:lnTo>
                    <a:pt x="901" y="496"/>
                  </a:lnTo>
                  <a:lnTo>
                    <a:pt x="903" y="513"/>
                  </a:lnTo>
                  <a:lnTo>
                    <a:pt x="924" y="520"/>
                  </a:lnTo>
                  <a:lnTo>
                    <a:pt x="924" y="532"/>
                  </a:lnTo>
                  <a:lnTo>
                    <a:pt x="967" y="532"/>
                  </a:lnTo>
                  <a:lnTo>
                    <a:pt x="964" y="560"/>
                  </a:lnTo>
                  <a:lnTo>
                    <a:pt x="967" y="574"/>
                  </a:lnTo>
                  <a:lnTo>
                    <a:pt x="964" y="582"/>
                  </a:lnTo>
                  <a:lnTo>
                    <a:pt x="967" y="591"/>
                  </a:lnTo>
                  <a:lnTo>
                    <a:pt x="976" y="586"/>
                  </a:lnTo>
                  <a:lnTo>
                    <a:pt x="986" y="600"/>
                  </a:lnTo>
                  <a:lnTo>
                    <a:pt x="1009" y="589"/>
                  </a:lnTo>
                  <a:lnTo>
                    <a:pt x="1005" y="600"/>
                  </a:lnTo>
                  <a:lnTo>
                    <a:pt x="1009" y="603"/>
                  </a:lnTo>
                  <a:lnTo>
                    <a:pt x="1014" y="612"/>
                  </a:lnTo>
                  <a:lnTo>
                    <a:pt x="1024" y="617"/>
                  </a:lnTo>
                  <a:lnTo>
                    <a:pt x="1024" y="626"/>
                  </a:lnTo>
                  <a:lnTo>
                    <a:pt x="1047" y="636"/>
                  </a:lnTo>
                  <a:lnTo>
                    <a:pt x="1057" y="645"/>
                  </a:lnTo>
                  <a:lnTo>
                    <a:pt x="1064" y="641"/>
                  </a:lnTo>
                  <a:lnTo>
                    <a:pt x="1073" y="641"/>
                  </a:lnTo>
                  <a:lnTo>
                    <a:pt x="1078" y="645"/>
                  </a:lnTo>
                  <a:lnTo>
                    <a:pt x="1085" y="643"/>
                  </a:lnTo>
                  <a:lnTo>
                    <a:pt x="1087" y="636"/>
                  </a:lnTo>
                  <a:lnTo>
                    <a:pt x="1113" y="610"/>
                  </a:lnTo>
                  <a:lnTo>
                    <a:pt x="1080" y="577"/>
                  </a:lnTo>
                  <a:lnTo>
                    <a:pt x="1128" y="567"/>
                  </a:lnTo>
                  <a:lnTo>
                    <a:pt x="1158" y="553"/>
                  </a:lnTo>
                  <a:lnTo>
                    <a:pt x="1177" y="565"/>
                  </a:lnTo>
                  <a:lnTo>
                    <a:pt x="1222" y="577"/>
                  </a:lnTo>
                  <a:lnTo>
                    <a:pt x="1239" y="563"/>
                  </a:lnTo>
                  <a:lnTo>
                    <a:pt x="1253" y="555"/>
                  </a:lnTo>
                  <a:lnTo>
                    <a:pt x="1267" y="539"/>
                  </a:lnTo>
                  <a:lnTo>
                    <a:pt x="1324" y="522"/>
                  </a:lnTo>
                  <a:lnTo>
                    <a:pt x="1336" y="522"/>
                  </a:lnTo>
                  <a:lnTo>
                    <a:pt x="1355" y="529"/>
                  </a:lnTo>
                  <a:lnTo>
                    <a:pt x="1350" y="548"/>
                  </a:lnTo>
                  <a:lnTo>
                    <a:pt x="1366" y="579"/>
                  </a:lnTo>
                  <a:lnTo>
                    <a:pt x="1364" y="603"/>
                  </a:lnTo>
                  <a:lnTo>
                    <a:pt x="1347" y="610"/>
                  </a:lnTo>
                  <a:lnTo>
                    <a:pt x="1329" y="648"/>
                  </a:lnTo>
                  <a:lnTo>
                    <a:pt x="1272" y="683"/>
                  </a:lnTo>
                  <a:lnTo>
                    <a:pt x="1281" y="695"/>
                  </a:lnTo>
                  <a:lnTo>
                    <a:pt x="1288" y="721"/>
                  </a:lnTo>
                  <a:lnTo>
                    <a:pt x="1267" y="731"/>
                  </a:lnTo>
                  <a:lnTo>
                    <a:pt x="1272" y="768"/>
                  </a:lnTo>
                  <a:lnTo>
                    <a:pt x="1303" y="778"/>
                  </a:lnTo>
                  <a:lnTo>
                    <a:pt x="1329" y="806"/>
                  </a:lnTo>
                  <a:lnTo>
                    <a:pt x="1364" y="835"/>
                  </a:lnTo>
                  <a:lnTo>
                    <a:pt x="1376" y="832"/>
                  </a:lnTo>
                  <a:lnTo>
                    <a:pt x="1376" y="832"/>
                  </a:lnTo>
                  <a:lnTo>
                    <a:pt x="1392" y="835"/>
                  </a:lnTo>
                  <a:lnTo>
                    <a:pt x="1399" y="830"/>
                  </a:lnTo>
                  <a:lnTo>
                    <a:pt x="1421" y="835"/>
                  </a:lnTo>
                  <a:lnTo>
                    <a:pt x="1430" y="832"/>
                  </a:lnTo>
                  <a:lnTo>
                    <a:pt x="1423" y="842"/>
                  </a:lnTo>
                  <a:lnTo>
                    <a:pt x="1428" y="844"/>
                  </a:lnTo>
                  <a:lnTo>
                    <a:pt x="1414" y="854"/>
                  </a:lnTo>
                  <a:lnTo>
                    <a:pt x="1418" y="861"/>
                  </a:lnTo>
                  <a:lnTo>
                    <a:pt x="1423" y="865"/>
                  </a:lnTo>
                  <a:lnTo>
                    <a:pt x="1428" y="865"/>
                  </a:lnTo>
                  <a:lnTo>
                    <a:pt x="1437" y="858"/>
                  </a:lnTo>
                  <a:lnTo>
                    <a:pt x="1444" y="863"/>
                  </a:lnTo>
                  <a:lnTo>
                    <a:pt x="1452" y="880"/>
                  </a:lnTo>
                  <a:lnTo>
                    <a:pt x="1459" y="889"/>
                  </a:lnTo>
                  <a:lnTo>
                    <a:pt x="1482" y="896"/>
                  </a:lnTo>
                  <a:lnTo>
                    <a:pt x="1485" y="913"/>
                  </a:lnTo>
                  <a:lnTo>
                    <a:pt x="1489" y="910"/>
                  </a:lnTo>
                  <a:lnTo>
                    <a:pt x="1494" y="915"/>
                  </a:lnTo>
                  <a:lnTo>
                    <a:pt x="1501" y="927"/>
                  </a:lnTo>
                  <a:lnTo>
                    <a:pt x="1496" y="932"/>
                  </a:lnTo>
                  <a:lnTo>
                    <a:pt x="1487" y="939"/>
                  </a:lnTo>
                  <a:lnTo>
                    <a:pt x="1494" y="958"/>
                  </a:lnTo>
                  <a:lnTo>
                    <a:pt x="1492" y="962"/>
                  </a:lnTo>
                  <a:lnTo>
                    <a:pt x="1504" y="969"/>
                  </a:lnTo>
                  <a:lnTo>
                    <a:pt x="1511" y="991"/>
                  </a:lnTo>
                  <a:lnTo>
                    <a:pt x="1518" y="1000"/>
                  </a:lnTo>
                  <a:lnTo>
                    <a:pt x="1518" y="1007"/>
                  </a:lnTo>
                  <a:lnTo>
                    <a:pt x="1522" y="1021"/>
                  </a:lnTo>
                  <a:lnTo>
                    <a:pt x="1520" y="1029"/>
                  </a:lnTo>
                  <a:lnTo>
                    <a:pt x="1513" y="1029"/>
                  </a:lnTo>
                  <a:lnTo>
                    <a:pt x="1501" y="1040"/>
                  </a:lnTo>
                  <a:lnTo>
                    <a:pt x="1501" y="1059"/>
                  </a:lnTo>
                  <a:lnTo>
                    <a:pt x="1508" y="1064"/>
                  </a:lnTo>
                  <a:lnTo>
                    <a:pt x="1506" y="1071"/>
                  </a:lnTo>
                  <a:lnTo>
                    <a:pt x="1513" y="1069"/>
                  </a:lnTo>
                  <a:lnTo>
                    <a:pt x="1515" y="1081"/>
                  </a:lnTo>
                  <a:lnTo>
                    <a:pt x="1520" y="1083"/>
                  </a:lnTo>
                  <a:lnTo>
                    <a:pt x="1527" y="1083"/>
                  </a:lnTo>
                  <a:lnTo>
                    <a:pt x="1530" y="1090"/>
                  </a:lnTo>
                  <a:lnTo>
                    <a:pt x="1539" y="1081"/>
                  </a:lnTo>
                  <a:lnTo>
                    <a:pt x="1551" y="1083"/>
                  </a:lnTo>
                  <a:lnTo>
                    <a:pt x="1551" y="1088"/>
                  </a:lnTo>
                  <a:lnTo>
                    <a:pt x="1546" y="1085"/>
                  </a:lnTo>
                  <a:lnTo>
                    <a:pt x="1544" y="1090"/>
                  </a:lnTo>
                  <a:lnTo>
                    <a:pt x="1556" y="1107"/>
                  </a:lnTo>
                  <a:lnTo>
                    <a:pt x="1560" y="1107"/>
                  </a:lnTo>
                  <a:lnTo>
                    <a:pt x="1563" y="1118"/>
                  </a:lnTo>
                  <a:lnTo>
                    <a:pt x="1570" y="1109"/>
                  </a:lnTo>
                  <a:lnTo>
                    <a:pt x="1584" y="1114"/>
                  </a:lnTo>
                  <a:lnTo>
                    <a:pt x="1584" y="1116"/>
                  </a:lnTo>
                  <a:lnTo>
                    <a:pt x="1591" y="1116"/>
                  </a:lnTo>
                  <a:lnTo>
                    <a:pt x="1586" y="1123"/>
                  </a:lnTo>
                  <a:lnTo>
                    <a:pt x="1589" y="1118"/>
                  </a:lnTo>
                  <a:lnTo>
                    <a:pt x="1570" y="1123"/>
                  </a:lnTo>
                  <a:lnTo>
                    <a:pt x="1570" y="1130"/>
                  </a:lnTo>
                  <a:lnTo>
                    <a:pt x="1591" y="1123"/>
                  </a:lnTo>
                  <a:lnTo>
                    <a:pt x="1589" y="1128"/>
                  </a:lnTo>
                  <a:lnTo>
                    <a:pt x="1596" y="1137"/>
                  </a:lnTo>
                  <a:lnTo>
                    <a:pt x="1603" y="1126"/>
                  </a:lnTo>
                  <a:lnTo>
                    <a:pt x="1605" y="1130"/>
                  </a:lnTo>
                  <a:lnTo>
                    <a:pt x="1610" y="1130"/>
                  </a:lnTo>
                  <a:lnTo>
                    <a:pt x="1612" y="1140"/>
                  </a:lnTo>
                  <a:lnTo>
                    <a:pt x="1624" y="1156"/>
                  </a:lnTo>
                  <a:lnTo>
                    <a:pt x="1641" y="1137"/>
                  </a:lnTo>
                  <a:lnTo>
                    <a:pt x="1643" y="1126"/>
                  </a:lnTo>
                  <a:lnTo>
                    <a:pt x="1638" y="1123"/>
                  </a:lnTo>
                  <a:lnTo>
                    <a:pt x="1638" y="1121"/>
                  </a:lnTo>
                  <a:lnTo>
                    <a:pt x="1634" y="1114"/>
                  </a:lnTo>
                  <a:lnTo>
                    <a:pt x="1638" y="1104"/>
                  </a:lnTo>
                  <a:lnTo>
                    <a:pt x="1634" y="1088"/>
                  </a:lnTo>
                  <a:lnTo>
                    <a:pt x="1645" y="1081"/>
                  </a:lnTo>
                  <a:lnTo>
                    <a:pt x="1657" y="1085"/>
                  </a:lnTo>
                  <a:lnTo>
                    <a:pt x="1662" y="1085"/>
                  </a:lnTo>
                  <a:lnTo>
                    <a:pt x="1669" y="1090"/>
                  </a:lnTo>
                  <a:lnTo>
                    <a:pt x="1671" y="1083"/>
                  </a:lnTo>
                  <a:lnTo>
                    <a:pt x="1678" y="1085"/>
                  </a:lnTo>
                  <a:lnTo>
                    <a:pt x="1681" y="1081"/>
                  </a:lnTo>
                  <a:lnTo>
                    <a:pt x="1686" y="1081"/>
                  </a:lnTo>
                  <a:lnTo>
                    <a:pt x="1686" y="1076"/>
                  </a:lnTo>
                  <a:lnTo>
                    <a:pt x="1690" y="1078"/>
                  </a:lnTo>
                  <a:lnTo>
                    <a:pt x="1688" y="1071"/>
                  </a:lnTo>
                  <a:lnTo>
                    <a:pt x="1693" y="1071"/>
                  </a:lnTo>
                  <a:lnTo>
                    <a:pt x="1683" y="1059"/>
                  </a:lnTo>
                  <a:lnTo>
                    <a:pt x="1693" y="1055"/>
                  </a:lnTo>
                  <a:lnTo>
                    <a:pt x="1688" y="1050"/>
                  </a:lnTo>
                  <a:lnTo>
                    <a:pt x="1695" y="1045"/>
                  </a:lnTo>
                  <a:lnTo>
                    <a:pt x="1695" y="1024"/>
                  </a:lnTo>
                  <a:lnTo>
                    <a:pt x="1690" y="1026"/>
                  </a:lnTo>
                  <a:lnTo>
                    <a:pt x="1681" y="1010"/>
                  </a:lnTo>
                  <a:lnTo>
                    <a:pt x="1671" y="1012"/>
                  </a:lnTo>
                  <a:lnTo>
                    <a:pt x="1662" y="1005"/>
                  </a:lnTo>
                  <a:lnTo>
                    <a:pt x="1655" y="1005"/>
                  </a:lnTo>
                  <a:lnTo>
                    <a:pt x="1650" y="1000"/>
                  </a:lnTo>
                  <a:lnTo>
                    <a:pt x="1648" y="1005"/>
                  </a:lnTo>
                  <a:lnTo>
                    <a:pt x="1641" y="1005"/>
                  </a:lnTo>
                  <a:lnTo>
                    <a:pt x="1638" y="998"/>
                  </a:lnTo>
                  <a:lnTo>
                    <a:pt x="1643" y="1000"/>
                  </a:lnTo>
                  <a:lnTo>
                    <a:pt x="1643" y="986"/>
                  </a:lnTo>
                  <a:lnTo>
                    <a:pt x="1638" y="981"/>
                  </a:lnTo>
                  <a:lnTo>
                    <a:pt x="1643" y="974"/>
                  </a:lnTo>
                  <a:lnTo>
                    <a:pt x="1624" y="960"/>
                  </a:lnTo>
                  <a:lnTo>
                    <a:pt x="1636" y="960"/>
                  </a:lnTo>
                  <a:lnTo>
                    <a:pt x="1634" y="953"/>
                  </a:lnTo>
                  <a:lnTo>
                    <a:pt x="1638" y="951"/>
                  </a:lnTo>
                  <a:lnTo>
                    <a:pt x="1643" y="936"/>
                  </a:lnTo>
                  <a:lnTo>
                    <a:pt x="1650" y="932"/>
                  </a:lnTo>
                  <a:lnTo>
                    <a:pt x="1657" y="936"/>
                  </a:lnTo>
                  <a:lnTo>
                    <a:pt x="1655" y="934"/>
                  </a:lnTo>
                  <a:lnTo>
                    <a:pt x="1660" y="922"/>
                  </a:lnTo>
                  <a:lnTo>
                    <a:pt x="1655" y="917"/>
                  </a:lnTo>
                  <a:lnTo>
                    <a:pt x="1657" y="913"/>
                  </a:lnTo>
                  <a:lnTo>
                    <a:pt x="1652" y="910"/>
                  </a:lnTo>
                  <a:lnTo>
                    <a:pt x="1645" y="898"/>
                  </a:lnTo>
                  <a:lnTo>
                    <a:pt x="1650" y="903"/>
                  </a:lnTo>
                  <a:lnTo>
                    <a:pt x="1652" y="901"/>
                  </a:lnTo>
                  <a:lnTo>
                    <a:pt x="1657" y="901"/>
                  </a:lnTo>
                  <a:lnTo>
                    <a:pt x="1660" y="887"/>
                  </a:lnTo>
                  <a:lnTo>
                    <a:pt x="1655" y="875"/>
                  </a:lnTo>
                  <a:lnTo>
                    <a:pt x="1667" y="877"/>
                  </a:lnTo>
                  <a:lnTo>
                    <a:pt x="1671" y="882"/>
                  </a:lnTo>
                  <a:lnTo>
                    <a:pt x="1674" y="872"/>
                  </a:lnTo>
                  <a:lnTo>
                    <a:pt x="1688" y="880"/>
                  </a:lnTo>
                  <a:lnTo>
                    <a:pt x="1688" y="872"/>
                  </a:lnTo>
                  <a:lnTo>
                    <a:pt x="1702" y="880"/>
                  </a:lnTo>
                  <a:lnTo>
                    <a:pt x="1704" y="875"/>
                  </a:lnTo>
                  <a:lnTo>
                    <a:pt x="1712" y="877"/>
                  </a:lnTo>
                  <a:lnTo>
                    <a:pt x="1721" y="872"/>
                  </a:lnTo>
                  <a:lnTo>
                    <a:pt x="1733" y="884"/>
                  </a:lnTo>
                  <a:lnTo>
                    <a:pt x="1733" y="884"/>
                  </a:lnTo>
                  <a:lnTo>
                    <a:pt x="1738" y="908"/>
                  </a:lnTo>
                  <a:lnTo>
                    <a:pt x="1759" y="910"/>
                  </a:lnTo>
                  <a:lnTo>
                    <a:pt x="1766" y="922"/>
                  </a:lnTo>
                  <a:lnTo>
                    <a:pt x="1778" y="922"/>
                  </a:lnTo>
                  <a:lnTo>
                    <a:pt x="1783" y="920"/>
                  </a:lnTo>
                  <a:lnTo>
                    <a:pt x="1785" y="924"/>
                  </a:lnTo>
                  <a:lnTo>
                    <a:pt x="1809" y="932"/>
                  </a:lnTo>
                  <a:lnTo>
                    <a:pt x="1813" y="946"/>
                  </a:lnTo>
                  <a:lnTo>
                    <a:pt x="1823" y="943"/>
                  </a:lnTo>
                  <a:lnTo>
                    <a:pt x="1823" y="946"/>
                  </a:lnTo>
                  <a:lnTo>
                    <a:pt x="1820" y="948"/>
                  </a:lnTo>
                  <a:lnTo>
                    <a:pt x="1825" y="955"/>
                  </a:lnTo>
                  <a:lnTo>
                    <a:pt x="1830" y="955"/>
                  </a:lnTo>
                  <a:lnTo>
                    <a:pt x="1839" y="960"/>
                  </a:lnTo>
                  <a:lnTo>
                    <a:pt x="1846" y="951"/>
                  </a:lnTo>
                  <a:lnTo>
                    <a:pt x="1846" y="960"/>
                  </a:lnTo>
                  <a:lnTo>
                    <a:pt x="1856" y="962"/>
                  </a:lnTo>
                  <a:lnTo>
                    <a:pt x="1861" y="962"/>
                  </a:lnTo>
                  <a:lnTo>
                    <a:pt x="1872" y="979"/>
                  </a:lnTo>
                  <a:lnTo>
                    <a:pt x="1882" y="974"/>
                  </a:lnTo>
                  <a:lnTo>
                    <a:pt x="1905" y="988"/>
                  </a:lnTo>
                  <a:lnTo>
                    <a:pt x="1903" y="1000"/>
                  </a:lnTo>
                  <a:lnTo>
                    <a:pt x="1898" y="1005"/>
                  </a:lnTo>
                  <a:lnTo>
                    <a:pt x="1905" y="1024"/>
                  </a:lnTo>
                  <a:lnTo>
                    <a:pt x="1903" y="1040"/>
                  </a:lnTo>
                  <a:lnTo>
                    <a:pt x="1898" y="1052"/>
                  </a:lnTo>
                  <a:lnTo>
                    <a:pt x="1889" y="1052"/>
                  </a:lnTo>
                  <a:lnTo>
                    <a:pt x="1879" y="1059"/>
                  </a:lnTo>
                  <a:lnTo>
                    <a:pt x="1884" y="1069"/>
                  </a:lnTo>
                  <a:lnTo>
                    <a:pt x="1882" y="1095"/>
                  </a:lnTo>
                  <a:lnTo>
                    <a:pt x="1894" y="1109"/>
                  </a:lnTo>
                  <a:lnTo>
                    <a:pt x="1894" y="1140"/>
                  </a:lnTo>
                  <a:lnTo>
                    <a:pt x="1891" y="1144"/>
                  </a:lnTo>
                  <a:lnTo>
                    <a:pt x="1879" y="1149"/>
                  </a:lnTo>
                  <a:lnTo>
                    <a:pt x="1865" y="1147"/>
                  </a:lnTo>
                  <a:lnTo>
                    <a:pt x="1861" y="1144"/>
                  </a:lnTo>
                  <a:lnTo>
                    <a:pt x="1849" y="1152"/>
                  </a:lnTo>
                  <a:lnTo>
                    <a:pt x="1846" y="1147"/>
                  </a:lnTo>
                  <a:lnTo>
                    <a:pt x="1842" y="1144"/>
                  </a:lnTo>
                  <a:lnTo>
                    <a:pt x="1816" y="1154"/>
                  </a:lnTo>
                  <a:lnTo>
                    <a:pt x="1816" y="1152"/>
                  </a:lnTo>
                  <a:lnTo>
                    <a:pt x="1804" y="1152"/>
                  </a:lnTo>
                  <a:lnTo>
                    <a:pt x="1794" y="1144"/>
                  </a:lnTo>
                  <a:lnTo>
                    <a:pt x="1787" y="1144"/>
                  </a:lnTo>
                  <a:lnTo>
                    <a:pt x="1787" y="1154"/>
                  </a:lnTo>
                  <a:lnTo>
                    <a:pt x="1778" y="1154"/>
                  </a:lnTo>
                  <a:lnTo>
                    <a:pt x="1790" y="1178"/>
                  </a:lnTo>
                  <a:lnTo>
                    <a:pt x="1804" y="1189"/>
                  </a:lnTo>
                  <a:lnTo>
                    <a:pt x="1797" y="1196"/>
                  </a:lnTo>
                  <a:lnTo>
                    <a:pt x="1778" y="1201"/>
                  </a:lnTo>
                  <a:lnTo>
                    <a:pt x="1775" y="1194"/>
                  </a:lnTo>
                  <a:lnTo>
                    <a:pt x="1768" y="1194"/>
                  </a:lnTo>
                  <a:lnTo>
                    <a:pt x="1764" y="1204"/>
                  </a:lnTo>
                  <a:lnTo>
                    <a:pt x="1735" y="1199"/>
                  </a:lnTo>
                  <a:lnTo>
                    <a:pt x="1733" y="1204"/>
                  </a:lnTo>
                  <a:lnTo>
                    <a:pt x="1723" y="1206"/>
                  </a:lnTo>
                  <a:lnTo>
                    <a:pt x="1721" y="1199"/>
                  </a:lnTo>
                  <a:lnTo>
                    <a:pt x="1712" y="1194"/>
                  </a:lnTo>
                  <a:lnTo>
                    <a:pt x="1712" y="1187"/>
                  </a:lnTo>
                  <a:lnTo>
                    <a:pt x="1702" y="1185"/>
                  </a:lnTo>
                  <a:lnTo>
                    <a:pt x="1690" y="1175"/>
                  </a:lnTo>
                  <a:lnTo>
                    <a:pt x="1648" y="1178"/>
                  </a:lnTo>
                  <a:lnTo>
                    <a:pt x="1641" y="1189"/>
                  </a:lnTo>
                  <a:lnTo>
                    <a:pt x="1641" y="1199"/>
                  </a:lnTo>
                  <a:lnTo>
                    <a:pt x="1650" y="1215"/>
                  </a:lnTo>
                  <a:lnTo>
                    <a:pt x="1645" y="1220"/>
                  </a:lnTo>
                  <a:lnTo>
                    <a:pt x="1648" y="1225"/>
                  </a:lnTo>
                  <a:lnTo>
                    <a:pt x="1641" y="1227"/>
                  </a:lnTo>
                  <a:lnTo>
                    <a:pt x="1634" y="1234"/>
                  </a:lnTo>
                  <a:lnTo>
                    <a:pt x="1636" y="1241"/>
                  </a:lnTo>
                  <a:lnTo>
                    <a:pt x="1631" y="1241"/>
                  </a:lnTo>
                  <a:lnTo>
                    <a:pt x="1619" y="1251"/>
                  </a:lnTo>
                  <a:lnTo>
                    <a:pt x="1622" y="1258"/>
                  </a:lnTo>
                  <a:lnTo>
                    <a:pt x="1629" y="1260"/>
                  </a:lnTo>
                  <a:lnTo>
                    <a:pt x="1636" y="1258"/>
                  </a:lnTo>
                  <a:lnTo>
                    <a:pt x="1645" y="1265"/>
                  </a:lnTo>
                  <a:lnTo>
                    <a:pt x="1650" y="1263"/>
                  </a:lnTo>
                  <a:lnTo>
                    <a:pt x="1657" y="1277"/>
                  </a:lnTo>
                  <a:lnTo>
                    <a:pt x="1667" y="1279"/>
                  </a:lnTo>
                  <a:lnTo>
                    <a:pt x="1662" y="1298"/>
                  </a:lnTo>
                  <a:lnTo>
                    <a:pt x="1652" y="1298"/>
                  </a:lnTo>
                  <a:lnTo>
                    <a:pt x="1650" y="1293"/>
                  </a:lnTo>
                  <a:lnTo>
                    <a:pt x="1643" y="1291"/>
                  </a:lnTo>
                  <a:lnTo>
                    <a:pt x="1641" y="1298"/>
                  </a:lnTo>
                  <a:lnTo>
                    <a:pt x="1641" y="1301"/>
                  </a:lnTo>
                  <a:lnTo>
                    <a:pt x="1648" y="1298"/>
                  </a:lnTo>
                  <a:lnTo>
                    <a:pt x="1652" y="1315"/>
                  </a:lnTo>
                  <a:lnTo>
                    <a:pt x="1641" y="1319"/>
                  </a:lnTo>
                  <a:lnTo>
                    <a:pt x="1638" y="1338"/>
                  </a:lnTo>
                  <a:lnTo>
                    <a:pt x="1631" y="1350"/>
                  </a:lnTo>
                  <a:lnTo>
                    <a:pt x="1631" y="1353"/>
                  </a:lnTo>
                  <a:lnTo>
                    <a:pt x="1638" y="1353"/>
                  </a:lnTo>
                  <a:lnTo>
                    <a:pt x="1641" y="1355"/>
                  </a:lnTo>
                  <a:lnTo>
                    <a:pt x="1636" y="1364"/>
                  </a:lnTo>
                  <a:lnTo>
                    <a:pt x="1638" y="1367"/>
                  </a:lnTo>
                  <a:lnTo>
                    <a:pt x="1638" y="1376"/>
                  </a:lnTo>
                  <a:lnTo>
                    <a:pt x="1645" y="1379"/>
                  </a:lnTo>
                  <a:lnTo>
                    <a:pt x="1652" y="1393"/>
                  </a:lnTo>
                  <a:lnTo>
                    <a:pt x="1643" y="1405"/>
                  </a:lnTo>
                  <a:lnTo>
                    <a:pt x="1641" y="1402"/>
                  </a:lnTo>
                  <a:lnTo>
                    <a:pt x="1636" y="1400"/>
                  </a:lnTo>
                  <a:lnTo>
                    <a:pt x="1634" y="1388"/>
                  </a:lnTo>
                  <a:lnTo>
                    <a:pt x="1624" y="1393"/>
                  </a:lnTo>
                  <a:lnTo>
                    <a:pt x="1615" y="1390"/>
                  </a:lnTo>
                  <a:lnTo>
                    <a:pt x="1603" y="1400"/>
                  </a:lnTo>
                  <a:lnTo>
                    <a:pt x="1593" y="1395"/>
                  </a:lnTo>
                  <a:lnTo>
                    <a:pt x="1593" y="1390"/>
                  </a:lnTo>
                  <a:lnTo>
                    <a:pt x="1577" y="1390"/>
                  </a:lnTo>
                  <a:lnTo>
                    <a:pt x="1563" y="1407"/>
                  </a:lnTo>
                  <a:lnTo>
                    <a:pt x="1560" y="1424"/>
                  </a:lnTo>
                  <a:lnTo>
                    <a:pt x="1546" y="1424"/>
                  </a:lnTo>
                  <a:lnTo>
                    <a:pt x="1556" y="1440"/>
                  </a:lnTo>
                  <a:lnTo>
                    <a:pt x="1572" y="1442"/>
                  </a:lnTo>
                  <a:lnTo>
                    <a:pt x="1577" y="1447"/>
                  </a:lnTo>
                  <a:lnTo>
                    <a:pt x="1577" y="1457"/>
                  </a:lnTo>
                  <a:lnTo>
                    <a:pt x="1572" y="1450"/>
                  </a:lnTo>
                  <a:lnTo>
                    <a:pt x="1570" y="1457"/>
                  </a:lnTo>
                  <a:lnTo>
                    <a:pt x="1572" y="1457"/>
                  </a:lnTo>
                  <a:lnTo>
                    <a:pt x="1572" y="1478"/>
                  </a:lnTo>
                  <a:lnTo>
                    <a:pt x="1565" y="1485"/>
                  </a:lnTo>
                  <a:lnTo>
                    <a:pt x="1560" y="1483"/>
                  </a:lnTo>
                  <a:lnTo>
                    <a:pt x="1539" y="1495"/>
                  </a:lnTo>
                  <a:lnTo>
                    <a:pt x="1520" y="1490"/>
                  </a:lnTo>
                  <a:lnTo>
                    <a:pt x="1520" y="1490"/>
                  </a:lnTo>
                  <a:lnTo>
                    <a:pt x="1513" y="1487"/>
                  </a:lnTo>
                  <a:lnTo>
                    <a:pt x="1508" y="1495"/>
                  </a:lnTo>
                  <a:lnTo>
                    <a:pt x="1515" y="1513"/>
                  </a:lnTo>
                  <a:lnTo>
                    <a:pt x="1496" y="1525"/>
                  </a:lnTo>
                  <a:lnTo>
                    <a:pt x="1489" y="1525"/>
                  </a:lnTo>
                  <a:lnTo>
                    <a:pt x="1485" y="1530"/>
                  </a:lnTo>
                  <a:lnTo>
                    <a:pt x="1475" y="1535"/>
                  </a:lnTo>
                  <a:lnTo>
                    <a:pt x="1466" y="1528"/>
                  </a:lnTo>
                  <a:lnTo>
                    <a:pt x="1449" y="1535"/>
                  </a:lnTo>
                  <a:lnTo>
                    <a:pt x="1442" y="1525"/>
                  </a:lnTo>
                  <a:lnTo>
                    <a:pt x="1430" y="1528"/>
                  </a:lnTo>
                  <a:lnTo>
                    <a:pt x="1426" y="1523"/>
                  </a:lnTo>
                  <a:lnTo>
                    <a:pt x="1418" y="1525"/>
                  </a:lnTo>
                  <a:lnTo>
                    <a:pt x="1411" y="1516"/>
                  </a:lnTo>
                  <a:lnTo>
                    <a:pt x="1397" y="1511"/>
                  </a:lnTo>
                  <a:lnTo>
                    <a:pt x="1385" y="1502"/>
                  </a:lnTo>
                  <a:lnTo>
                    <a:pt x="1378" y="1502"/>
                  </a:lnTo>
                  <a:lnTo>
                    <a:pt x="1376" y="1492"/>
                  </a:lnTo>
                  <a:lnTo>
                    <a:pt x="1376" y="1485"/>
                  </a:lnTo>
                  <a:lnTo>
                    <a:pt x="1385" y="1485"/>
                  </a:lnTo>
                  <a:lnTo>
                    <a:pt x="1388" y="1478"/>
                  </a:lnTo>
                  <a:lnTo>
                    <a:pt x="1392" y="1476"/>
                  </a:lnTo>
                  <a:lnTo>
                    <a:pt x="1383" y="1471"/>
                  </a:lnTo>
                  <a:lnTo>
                    <a:pt x="1388" y="1461"/>
                  </a:lnTo>
                  <a:lnTo>
                    <a:pt x="1378" y="1433"/>
                  </a:lnTo>
                  <a:lnTo>
                    <a:pt x="1390" y="1435"/>
                  </a:lnTo>
                  <a:lnTo>
                    <a:pt x="1395" y="1431"/>
                  </a:lnTo>
                  <a:lnTo>
                    <a:pt x="1388" y="1428"/>
                  </a:lnTo>
                  <a:lnTo>
                    <a:pt x="1378" y="1428"/>
                  </a:lnTo>
                  <a:lnTo>
                    <a:pt x="1373" y="1421"/>
                  </a:lnTo>
                  <a:lnTo>
                    <a:pt x="1369" y="1419"/>
                  </a:lnTo>
                  <a:lnTo>
                    <a:pt x="1362" y="1400"/>
                  </a:lnTo>
                  <a:lnTo>
                    <a:pt x="1362" y="1390"/>
                  </a:lnTo>
                  <a:lnTo>
                    <a:pt x="1347" y="1379"/>
                  </a:lnTo>
                  <a:lnTo>
                    <a:pt x="1314" y="1383"/>
                  </a:lnTo>
                  <a:lnTo>
                    <a:pt x="1293" y="1374"/>
                  </a:lnTo>
                  <a:lnTo>
                    <a:pt x="1288" y="1381"/>
                  </a:lnTo>
                  <a:lnTo>
                    <a:pt x="1284" y="1379"/>
                  </a:lnTo>
                  <a:lnTo>
                    <a:pt x="1281" y="1372"/>
                  </a:lnTo>
                  <a:lnTo>
                    <a:pt x="1286" y="1364"/>
                  </a:lnTo>
                  <a:lnTo>
                    <a:pt x="1284" y="1362"/>
                  </a:lnTo>
                  <a:lnTo>
                    <a:pt x="1279" y="1362"/>
                  </a:lnTo>
                  <a:lnTo>
                    <a:pt x="1274" y="1369"/>
                  </a:lnTo>
                  <a:lnTo>
                    <a:pt x="1265" y="1372"/>
                  </a:lnTo>
                  <a:lnTo>
                    <a:pt x="1241" y="1362"/>
                  </a:lnTo>
                  <a:lnTo>
                    <a:pt x="1243" y="1348"/>
                  </a:lnTo>
                  <a:lnTo>
                    <a:pt x="1236" y="1338"/>
                  </a:lnTo>
                  <a:lnTo>
                    <a:pt x="1241" y="1334"/>
                  </a:lnTo>
                  <a:lnTo>
                    <a:pt x="1239" y="1327"/>
                  </a:lnTo>
                  <a:lnTo>
                    <a:pt x="1243" y="1319"/>
                  </a:lnTo>
                  <a:lnTo>
                    <a:pt x="1239" y="1317"/>
                  </a:lnTo>
                  <a:lnTo>
                    <a:pt x="1236" y="1308"/>
                  </a:lnTo>
                  <a:lnTo>
                    <a:pt x="1220" y="1305"/>
                  </a:lnTo>
                  <a:lnTo>
                    <a:pt x="1217" y="1291"/>
                  </a:lnTo>
                  <a:lnTo>
                    <a:pt x="1210" y="1289"/>
                  </a:lnTo>
                  <a:lnTo>
                    <a:pt x="1203" y="1296"/>
                  </a:lnTo>
                  <a:lnTo>
                    <a:pt x="1199" y="1293"/>
                  </a:lnTo>
                  <a:lnTo>
                    <a:pt x="1191" y="1296"/>
                  </a:lnTo>
                  <a:lnTo>
                    <a:pt x="1187" y="1305"/>
                  </a:lnTo>
                  <a:lnTo>
                    <a:pt x="1175" y="1310"/>
                  </a:lnTo>
                  <a:lnTo>
                    <a:pt x="1182" y="1322"/>
                  </a:lnTo>
                  <a:lnTo>
                    <a:pt x="1154" y="1322"/>
                  </a:lnTo>
                  <a:lnTo>
                    <a:pt x="1149" y="1338"/>
                  </a:lnTo>
                  <a:lnTo>
                    <a:pt x="1135" y="1336"/>
                  </a:lnTo>
                  <a:lnTo>
                    <a:pt x="1132" y="1341"/>
                  </a:lnTo>
                  <a:lnTo>
                    <a:pt x="1125" y="1341"/>
                  </a:lnTo>
                  <a:lnTo>
                    <a:pt x="1135" y="1355"/>
                  </a:lnTo>
                  <a:lnTo>
                    <a:pt x="1132" y="1364"/>
                  </a:lnTo>
                  <a:lnTo>
                    <a:pt x="1142" y="1369"/>
                  </a:lnTo>
                  <a:lnTo>
                    <a:pt x="1139" y="1374"/>
                  </a:lnTo>
                  <a:lnTo>
                    <a:pt x="1144" y="1372"/>
                  </a:lnTo>
                  <a:lnTo>
                    <a:pt x="1142" y="1381"/>
                  </a:lnTo>
                  <a:lnTo>
                    <a:pt x="1144" y="1388"/>
                  </a:lnTo>
                  <a:lnTo>
                    <a:pt x="1156" y="1395"/>
                  </a:lnTo>
                  <a:lnTo>
                    <a:pt x="1161" y="1412"/>
                  </a:lnTo>
                  <a:lnTo>
                    <a:pt x="1158" y="1409"/>
                  </a:lnTo>
                  <a:lnTo>
                    <a:pt x="1158" y="1412"/>
                  </a:lnTo>
                  <a:lnTo>
                    <a:pt x="1147" y="1421"/>
                  </a:lnTo>
                  <a:lnTo>
                    <a:pt x="1135" y="1416"/>
                  </a:lnTo>
                  <a:lnTo>
                    <a:pt x="1125" y="1428"/>
                  </a:lnTo>
                  <a:lnTo>
                    <a:pt x="1130" y="1433"/>
                  </a:lnTo>
                  <a:lnTo>
                    <a:pt x="1128" y="1445"/>
                  </a:lnTo>
                  <a:lnTo>
                    <a:pt x="1116" y="1438"/>
                  </a:lnTo>
                  <a:lnTo>
                    <a:pt x="1111" y="1450"/>
                  </a:lnTo>
                  <a:lnTo>
                    <a:pt x="1102" y="1447"/>
                  </a:lnTo>
                  <a:lnTo>
                    <a:pt x="1087" y="1461"/>
                  </a:lnTo>
                  <a:lnTo>
                    <a:pt x="1083" y="1459"/>
                  </a:lnTo>
                  <a:lnTo>
                    <a:pt x="1085" y="1447"/>
                  </a:lnTo>
                  <a:lnTo>
                    <a:pt x="1076" y="1440"/>
                  </a:lnTo>
                  <a:lnTo>
                    <a:pt x="1087" y="1433"/>
                  </a:lnTo>
                  <a:lnTo>
                    <a:pt x="1090" y="1424"/>
                  </a:lnTo>
                  <a:lnTo>
                    <a:pt x="1097" y="1414"/>
                  </a:lnTo>
                  <a:lnTo>
                    <a:pt x="1092" y="1407"/>
                  </a:lnTo>
                  <a:lnTo>
                    <a:pt x="1092" y="1400"/>
                  </a:lnTo>
                  <a:lnTo>
                    <a:pt x="1085" y="1390"/>
                  </a:lnTo>
                  <a:lnTo>
                    <a:pt x="1080" y="1388"/>
                  </a:lnTo>
                  <a:lnTo>
                    <a:pt x="1080" y="1395"/>
                  </a:lnTo>
                  <a:lnTo>
                    <a:pt x="1076" y="1400"/>
                  </a:lnTo>
                  <a:lnTo>
                    <a:pt x="1076" y="1400"/>
                  </a:lnTo>
                  <a:lnTo>
                    <a:pt x="1071" y="1405"/>
                  </a:lnTo>
                  <a:lnTo>
                    <a:pt x="1059" y="1405"/>
                  </a:lnTo>
                  <a:lnTo>
                    <a:pt x="1054" y="1381"/>
                  </a:lnTo>
                  <a:lnTo>
                    <a:pt x="1045" y="1376"/>
                  </a:lnTo>
                  <a:lnTo>
                    <a:pt x="1035" y="1379"/>
                  </a:lnTo>
                  <a:lnTo>
                    <a:pt x="1031" y="1383"/>
                  </a:lnTo>
                  <a:lnTo>
                    <a:pt x="1012" y="1379"/>
                  </a:lnTo>
                  <a:lnTo>
                    <a:pt x="1005" y="1383"/>
                  </a:lnTo>
                  <a:lnTo>
                    <a:pt x="1007" y="1364"/>
                  </a:lnTo>
                  <a:lnTo>
                    <a:pt x="1002" y="1357"/>
                  </a:lnTo>
                  <a:lnTo>
                    <a:pt x="990" y="1355"/>
                  </a:lnTo>
                  <a:lnTo>
                    <a:pt x="983" y="1348"/>
                  </a:lnTo>
                  <a:lnTo>
                    <a:pt x="962" y="1312"/>
                  </a:lnTo>
                  <a:lnTo>
                    <a:pt x="955" y="1308"/>
                  </a:lnTo>
                  <a:lnTo>
                    <a:pt x="962" y="1289"/>
                  </a:lnTo>
                  <a:lnTo>
                    <a:pt x="969" y="1286"/>
                  </a:lnTo>
                  <a:lnTo>
                    <a:pt x="972" y="1279"/>
                  </a:lnTo>
                  <a:lnTo>
                    <a:pt x="983" y="1279"/>
                  </a:lnTo>
                  <a:lnTo>
                    <a:pt x="990" y="1286"/>
                  </a:lnTo>
                  <a:lnTo>
                    <a:pt x="1014" y="1291"/>
                  </a:lnTo>
                  <a:lnTo>
                    <a:pt x="1024" y="1296"/>
                  </a:lnTo>
                  <a:lnTo>
                    <a:pt x="1021" y="1298"/>
                  </a:lnTo>
                  <a:lnTo>
                    <a:pt x="1057" y="1308"/>
                  </a:lnTo>
                  <a:lnTo>
                    <a:pt x="1061" y="1312"/>
                  </a:lnTo>
                  <a:lnTo>
                    <a:pt x="1061" y="1317"/>
                  </a:lnTo>
                  <a:lnTo>
                    <a:pt x="1068" y="1317"/>
                  </a:lnTo>
                  <a:lnTo>
                    <a:pt x="1073" y="1322"/>
                  </a:lnTo>
                  <a:lnTo>
                    <a:pt x="1076" y="1317"/>
                  </a:lnTo>
                  <a:lnTo>
                    <a:pt x="1085" y="1315"/>
                  </a:lnTo>
                  <a:lnTo>
                    <a:pt x="1085" y="1312"/>
                  </a:lnTo>
                  <a:lnTo>
                    <a:pt x="1097" y="1319"/>
                  </a:lnTo>
                  <a:lnTo>
                    <a:pt x="1099" y="1310"/>
                  </a:lnTo>
                  <a:lnTo>
                    <a:pt x="1102" y="1310"/>
                  </a:lnTo>
                  <a:lnTo>
                    <a:pt x="1104" y="1301"/>
                  </a:lnTo>
                  <a:lnTo>
                    <a:pt x="1109" y="1301"/>
                  </a:lnTo>
                  <a:lnTo>
                    <a:pt x="1111" y="1293"/>
                  </a:lnTo>
                  <a:lnTo>
                    <a:pt x="1121" y="1296"/>
                  </a:lnTo>
                  <a:lnTo>
                    <a:pt x="1125" y="1282"/>
                  </a:lnTo>
                  <a:lnTo>
                    <a:pt x="1135" y="1282"/>
                  </a:lnTo>
                  <a:lnTo>
                    <a:pt x="1123" y="1267"/>
                  </a:lnTo>
                  <a:lnTo>
                    <a:pt x="1123" y="1260"/>
                  </a:lnTo>
                  <a:lnTo>
                    <a:pt x="1113" y="1256"/>
                  </a:lnTo>
                  <a:lnTo>
                    <a:pt x="1104" y="1256"/>
                  </a:lnTo>
                  <a:lnTo>
                    <a:pt x="1094" y="1249"/>
                  </a:lnTo>
                  <a:lnTo>
                    <a:pt x="1092" y="1237"/>
                  </a:lnTo>
                  <a:lnTo>
                    <a:pt x="1083" y="1244"/>
                  </a:lnTo>
                  <a:lnTo>
                    <a:pt x="1071" y="1232"/>
                  </a:lnTo>
                  <a:lnTo>
                    <a:pt x="1083" y="1227"/>
                  </a:lnTo>
                  <a:lnTo>
                    <a:pt x="1085" y="1223"/>
                  </a:lnTo>
                  <a:lnTo>
                    <a:pt x="1092" y="1227"/>
                  </a:lnTo>
                  <a:lnTo>
                    <a:pt x="1094" y="1206"/>
                  </a:lnTo>
                  <a:lnTo>
                    <a:pt x="1102" y="1204"/>
                  </a:lnTo>
                  <a:lnTo>
                    <a:pt x="1102" y="1199"/>
                  </a:lnTo>
                  <a:lnTo>
                    <a:pt x="1111" y="1196"/>
                  </a:lnTo>
                  <a:lnTo>
                    <a:pt x="1118" y="1187"/>
                  </a:lnTo>
                  <a:lnTo>
                    <a:pt x="1130" y="1182"/>
                  </a:lnTo>
                  <a:lnTo>
                    <a:pt x="1137" y="1182"/>
                  </a:lnTo>
                  <a:lnTo>
                    <a:pt x="1144" y="1166"/>
                  </a:lnTo>
                  <a:lnTo>
                    <a:pt x="1151" y="1163"/>
                  </a:lnTo>
                  <a:lnTo>
                    <a:pt x="1149" y="1154"/>
                  </a:lnTo>
                  <a:lnTo>
                    <a:pt x="1144" y="1154"/>
                  </a:lnTo>
                  <a:lnTo>
                    <a:pt x="1144" y="1149"/>
                  </a:lnTo>
                  <a:lnTo>
                    <a:pt x="1137" y="1144"/>
                  </a:lnTo>
                  <a:lnTo>
                    <a:pt x="1142" y="1140"/>
                  </a:lnTo>
                  <a:lnTo>
                    <a:pt x="1137" y="1135"/>
                  </a:lnTo>
                  <a:lnTo>
                    <a:pt x="1139" y="1128"/>
                  </a:lnTo>
                  <a:lnTo>
                    <a:pt x="1154" y="1128"/>
                  </a:lnTo>
                  <a:lnTo>
                    <a:pt x="1168" y="1107"/>
                  </a:lnTo>
                  <a:lnTo>
                    <a:pt x="1173" y="1111"/>
                  </a:lnTo>
                  <a:lnTo>
                    <a:pt x="1189" y="1114"/>
                  </a:lnTo>
                  <a:lnTo>
                    <a:pt x="1194" y="1100"/>
                  </a:lnTo>
                  <a:lnTo>
                    <a:pt x="1187" y="1083"/>
                  </a:lnTo>
                  <a:lnTo>
                    <a:pt x="1187" y="1073"/>
                  </a:lnTo>
                  <a:lnTo>
                    <a:pt x="1196" y="1064"/>
                  </a:lnTo>
                  <a:lnTo>
                    <a:pt x="1217" y="1066"/>
                  </a:lnTo>
                  <a:lnTo>
                    <a:pt x="1215" y="1052"/>
                  </a:lnTo>
                  <a:lnTo>
                    <a:pt x="1220" y="1038"/>
                  </a:lnTo>
                  <a:lnTo>
                    <a:pt x="1208" y="1031"/>
                  </a:lnTo>
                  <a:lnTo>
                    <a:pt x="1215" y="1029"/>
                  </a:lnTo>
                  <a:lnTo>
                    <a:pt x="1222" y="1014"/>
                  </a:lnTo>
                  <a:lnTo>
                    <a:pt x="1229" y="1012"/>
                  </a:lnTo>
                  <a:lnTo>
                    <a:pt x="1225" y="1005"/>
                  </a:lnTo>
                  <a:lnTo>
                    <a:pt x="1203" y="993"/>
                  </a:lnTo>
                  <a:lnTo>
                    <a:pt x="1189" y="953"/>
                  </a:lnTo>
                  <a:lnTo>
                    <a:pt x="1180" y="948"/>
                  </a:lnTo>
                  <a:lnTo>
                    <a:pt x="1175" y="939"/>
                  </a:lnTo>
                  <a:lnTo>
                    <a:pt x="1175" y="936"/>
                  </a:lnTo>
                  <a:lnTo>
                    <a:pt x="1189" y="929"/>
                  </a:lnTo>
                  <a:lnTo>
                    <a:pt x="1180" y="915"/>
                  </a:lnTo>
                  <a:lnTo>
                    <a:pt x="1170" y="913"/>
                  </a:lnTo>
                  <a:lnTo>
                    <a:pt x="1170" y="906"/>
                  </a:lnTo>
                  <a:lnTo>
                    <a:pt x="1158" y="898"/>
                  </a:lnTo>
                  <a:lnTo>
                    <a:pt x="1163" y="891"/>
                  </a:lnTo>
                  <a:lnTo>
                    <a:pt x="1161" y="882"/>
                  </a:lnTo>
                  <a:lnTo>
                    <a:pt x="1175" y="870"/>
                  </a:lnTo>
                  <a:lnTo>
                    <a:pt x="1161" y="863"/>
                  </a:lnTo>
                  <a:lnTo>
                    <a:pt x="1154" y="851"/>
                  </a:lnTo>
                  <a:lnTo>
                    <a:pt x="1147" y="854"/>
                  </a:lnTo>
                  <a:lnTo>
                    <a:pt x="1144" y="846"/>
                  </a:lnTo>
                  <a:lnTo>
                    <a:pt x="1128" y="832"/>
                  </a:lnTo>
                  <a:lnTo>
                    <a:pt x="1128" y="835"/>
                  </a:lnTo>
                  <a:lnTo>
                    <a:pt x="1116" y="828"/>
                  </a:lnTo>
                  <a:lnTo>
                    <a:pt x="1104" y="825"/>
                  </a:lnTo>
                  <a:lnTo>
                    <a:pt x="1113" y="809"/>
                  </a:lnTo>
                  <a:lnTo>
                    <a:pt x="1104" y="804"/>
                  </a:lnTo>
                  <a:lnTo>
                    <a:pt x="1102" y="780"/>
                  </a:lnTo>
                  <a:lnTo>
                    <a:pt x="1087" y="794"/>
                  </a:lnTo>
                  <a:lnTo>
                    <a:pt x="1083" y="818"/>
                  </a:lnTo>
                  <a:lnTo>
                    <a:pt x="1073" y="816"/>
                  </a:lnTo>
                  <a:lnTo>
                    <a:pt x="1071" y="806"/>
                  </a:lnTo>
                  <a:lnTo>
                    <a:pt x="1061" y="804"/>
                  </a:lnTo>
                  <a:lnTo>
                    <a:pt x="1026" y="775"/>
                  </a:lnTo>
                  <a:lnTo>
                    <a:pt x="1007" y="768"/>
                  </a:lnTo>
                  <a:lnTo>
                    <a:pt x="995" y="754"/>
                  </a:lnTo>
                  <a:lnTo>
                    <a:pt x="979" y="745"/>
                  </a:lnTo>
                  <a:lnTo>
                    <a:pt x="974" y="747"/>
                  </a:lnTo>
                  <a:lnTo>
                    <a:pt x="962" y="738"/>
                  </a:lnTo>
                  <a:lnTo>
                    <a:pt x="941" y="731"/>
                  </a:lnTo>
                  <a:lnTo>
                    <a:pt x="936" y="707"/>
                  </a:lnTo>
                  <a:lnTo>
                    <a:pt x="922" y="702"/>
                  </a:lnTo>
                  <a:lnTo>
                    <a:pt x="920" y="705"/>
                  </a:lnTo>
                  <a:lnTo>
                    <a:pt x="915" y="700"/>
                  </a:lnTo>
                  <a:lnTo>
                    <a:pt x="903" y="697"/>
                  </a:lnTo>
                  <a:lnTo>
                    <a:pt x="901" y="688"/>
                  </a:lnTo>
                  <a:lnTo>
                    <a:pt x="896" y="688"/>
                  </a:lnTo>
                  <a:lnTo>
                    <a:pt x="891" y="676"/>
                  </a:lnTo>
                  <a:lnTo>
                    <a:pt x="877" y="671"/>
                  </a:lnTo>
                  <a:lnTo>
                    <a:pt x="879" y="678"/>
                  </a:lnTo>
                  <a:lnTo>
                    <a:pt x="875" y="683"/>
                  </a:lnTo>
                  <a:lnTo>
                    <a:pt x="879" y="693"/>
                  </a:lnTo>
                  <a:lnTo>
                    <a:pt x="884" y="695"/>
                  </a:lnTo>
                  <a:lnTo>
                    <a:pt x="884" y="712"/>
                  </a:lnTo>
                  <a:lnTo>
                    <a:pt x="875" y="702"/>
                  </a:lnTo>
                  <a:lnTo>
                    <a:pt x="825" y="678"/>
                  </a:lnTo>
                  <a:lnTo>
                    <a:pt x="808" y="662"/>
                  </a:lnTo>
                  <a:lnTo>
                    <a:pt x="806" y="652"/>
                  </a:lnTo>
                  <a:lnTo>
                    <a:pt x="799" y="652"/>
                  </a:lnTo>
                  <a:lnTo>
                    <a:pt x="787" y="636"/>
                  </a:lnTo>
                  <a:lnTo>
                    <a:pt x="754" y="610"/>
                  </a:lnTo>
                  <a:lnTo>
                    <a:pt x="759" y="600"/>
                  </a:lnTo>
                  <a:lnTo>
                    <a:pt x="747" y="596"/>
                  </a:lnTo>
                  <a:lnTo>
                    <a:pt x="745" y="600"/>
                  </a:lnTo>
                  <a:lnTo>
                    <a:pt x="723" y="582"/>
                  </a:lnTo>
                  <a:lnTo>
                    <a:pt x="716" y="582"/>
                  </a:lnTo>
                  <a:lnTo>
                    <a:pt x="695" y="603"/>
                  </a:lnTo>
                  <a:lnTo>
                    <a:pt x="690" y="600"/>
                  </a:lnTo>
                  <a:lnTo>
                    <a:pt x="681" y="600"/>
                  </a:lnTo>
                  <a:lnTo>
                    <a:pt x="671" y="589"/>
                  </a:lnTo>
                  <a:lnTo>
                    <a:pt x="659" y="589"/>
                  </a:lnTo>
                  <a:lnTo>
                    <a:pt x="657" y="600"/>
                  </a:lnTo>
                  <a:lnTo>
                    <a:pt x="636" y="624"/>
                  </a:lnTo>
                  <a:lnTo>
                    <a:pt x="626" y="615"/>
                  </a:lnTo>
                  <a:lnTo>
                    <a:pt x="591" y="598"/>
                  </a:lnTo>
                  <a:lnTo>
                    <a:pt x="586" y="591"/>
                  </a:lnTo>
                  <a:lnTo>
                    <a:pt x="565" y="582"/>
                  </a:lnTo>
                  <a:lnTo>
                    <a:pt x="548" y="567"/>
                  </a:lnTo>
                  <a:lnTo>
                    <a:pt x="508" y="563"/>
                  </a:lnTo>
                  <a:lnTo>
                    <a:pt x="499" y="577"/>
                  </a:lnTo>
                  <a:lnTo>
                    <a:pt x="506" y="584"/>
                  </a:lnTo>
                  <a:lnTo>
                    <a:pt x="506" y="605"/>
                  </a:lnTo>
                  <a:lnTo>
                    <a:pt x="501" y="612"/>
                  </a:lnTo>
                  <a:lnTo>
                    <a:pt x="506" y="617"/>
                  </a:lnTo>
                  <a:lnTo>
                    <a:pt x="503" y="622"/>
                  </a:lnTo>
                  <a:lnTo>
                    <a:pt x="503" y="638"/>
                  </a:lnTo>
                  <a:lnTo>
                    <a:pt x="499" y="643"/>
                  </a:lnTo>
                  <a:lnTo>
                    <a:pt x="499" y="650"/>
                  </a:lnTo>
                  <a:lnTo>
                    <a:pt x="506" y="655"/>
                  </a:lnTo>
                  <a:lnTo>
                    <a:pt x="501" y="695"/>
                  </a:lnTo>
                  <a:lnTo>
                    <a:pt x="482" y="690"/>
                  </a:lnTo>
                  <a:lnTo>
                    <a:pt x="470" y="681"/>
                  </a:lnTo>
                  <a:lnTo>
                    <a:pt x="461" y="681"/>
                  </a:lnTo>
                  <a:lnTo>
                    <a:pt x="451" y="678"/>
                  </a:lnTo>
                  <a:lnTo>
                    <a:pt x="449" y="674"/>
                  </a:lnTo>
                  <a:lnTo>
                    <a:pt x="449" y="664"/>
                  </a:lnTo>
                  <a:lnTo>
                    <a:pt x="425" y="648"/>
                  </a:lnTo>
                  <a:lnTo>
                    <a:pt x="414" y="652"/>
                  </a:lnTo>
                  <a:lnTo>
                    <a:pt x="404" y="643"/>
                  </a:lnTo>
                  <a:lnTo>
                    <a:pt x="397" y="648"/>
                  </a:lnTo>
                  <a:lnTo>
                    <a:pt x="392" y="643"/>
                  </a:lnTo>
                  <a:lnTo>
                    <a:pt x="392" y="634"/>
                  </a:lnTo>
                  <a:lnTo>
                    <a:pt x="373" y="629"/>
                  </a:lnTo>
                  <a:lnTo>
                    <a:pt x="359" y="612"/>
                  </a:lnTo>
                  <a:lnTo>
                    <a:pt x="357" y="615"/>
                  </a:lnTo>
                  <a:lnTo>
                    <a:pt x="350" y="612"/>
                  </a:lnTo>
                  <a:lnTo>
                    <a:pt x="338" y="598"/>
                  </a:lnTo>
                  <a:lnTo>
                    <a:pt x="336" y="591"/>
                  </a:lnTo>
                  <a:lnTo>
                    <a:pt x="326" y="591"/>
                  </a:lnTo>
                  <a:lnTo>
                    <a:pt x="317" y="582"/>
                  </a:lnTo>
                  <a:lnTo>
                    <a:pt x="302" y="563"/>
                  </a:lnTo>
                  <a:lnTo>
                    <a:pt x="286" y="567"/>
                  </a:lnTo>
                  <a:lnTo>
                    <a:pt x="258" y="555"/>
                  </a:lnTo>
                  <a:lnTo>
                    <a:pt x="255" y="560"/>
                  </a:lnTo>
                  <a:lnTo>
                    <a:pt x="236" y="555"/>
                  </a:lnTo>
                  <a:lnTo>
                    <a:pt x="222" y="546"/>
                  </a:lnTo>
                  <a:lnTo>
                    <a:pt x="182" y="546"/>
                  </a:lnTo>
                  <a:lnTo>
                    <a:pt x="177" y="541"/>
                  </a:lnTo>
                  <a:lnTo>
                    <a:pt x="165" y="544"/>
                  </a:lnTo>
                  <a:lnTo>
                    <a:pt x="163" y="551"/>
                  </a:lnTo>
                  <a:lnTo>
                    <a:pt x="149" y="553"/>
                  </a:lnTo>
                  <a:lnTo>
                    <a:pt x="132" y="553"/>
                  </a:lnTo>
                  <a:lnTo>
                    <a:pt x="127" y="551"/>
                  </a:lnTo>
                  <a:lnTo>
                    <a:pt x="111" y="553"/>
                  </a:lnTo>
                  <a:lnTo>
                    <a:pt x="87" y="548"/>
                  </a:lnTo>
                  <a:lnTo>
                    <a:pt x="80" y="560"/>
                  </a:lnTo>
                  <a:lnTo>
                    <a:pt x="64" y="560"/>
                  </a:lnTo>
                  <a:lnTo>
                    <a:pt x="45" y="567"/>
                  </a:lnTo>
                  <a:lnTo>
                    <a:pt x="42" y="565"/>
                  </a:lnTo>
                  <a:lnTo>
                    <a:pt x="33" y="570"/>
                  </a:lnTo>
                  <a:lnTo>
                    <a:pt x="26" y="570"/>
                  </a:lnTo>
                  <a:lnTo>
                    <a:pt x="21" y="567"/>
                  </a:lnTo>
                  <a:lnTo>
                    <a:pt x="21" y="567"/>
                  </a:lnTo>
                  <a:lnTo>
                    <a:pt x="19" y="548"/>
                  </a:lnTo>
                  <a:lnTo>
                    <a:pt x="21" y="544"/>
                  </a:lnTo>
                  <a:lnTo>
                    <a:pt x="21" y="522"/>
                  </a:lnTo>
                  <a:lnTo>
                    <a:pt x="14" y="508"/>
                  </a:lnTo>
                  <a:lnTo>
                    <a:pt x="0" y="459"/>
                  </a:lnTo>
                  <a:lnTo>
                    <a:pt x="19" y="423"/>
                  </a:lnTo>
                  <a:lnTo>
                    <a:pt x="19" y="362"/>
                  </a:lnTo>
                  <a:lnTo>
                    <a:pt x="71" y="366"/>
                  </a:lnTo>
                  <a:lnTo>
                    <a:pt x="104" y="343"/>
                  </a:lnTo>
                  <a:lnTo>
                    <a:pt x="125" y="302"/>
                  </a:lnTo>
                  <a:lnTo>
                    <a:pt x="149" y="269"/>
                  </a:lnTo>
                  <a:lnTo>
                    <a:pt x="198" y="220"/>
                  </a:lnTo>
                  <a:lnTo>
                    <a:pt x="229" y="184"/>
                  </a:lnTo>
                  <a:lnTo>
                    <a:pt x="276" y="158"/>
                  </a:lnTo>
                  <a:lnTo>
                    <a:pt x="331" y="146"/>
                  </a:lnTo>
                  <a:lnTo>
                    <a:pt x="350" y="151"/>
                  </a:lnTo>
                  <a:lnTo>
                    <a:pt x="369" y="149"/>
                  </a:lnTo>
                  <a:lnTo>
                    <a:pt x="385" y="139"/>
                  </a:lnTo>
                  <a:lnTo>
                    <a:pt x="392" y="123"/>
                  </a:lnTo>
                  <a:lnTo>
                    <a:pt x="390" y="106"/>
                  </a:lnTo>
                  <a:lnTo>
                    <a:pt x="397" y="26"/>
                  </a:lnTo>
                  <a:lnTo>
                    <a:pt x="430" y="7"/>
                  </a:lnTo>
                  <a:lnTo>
                    <a:pt x="430" y="7"/>
                  </a:lnTo>
                  <a:lnTo>
                    <a:pt x="468" y="4"/>
                  </a:lnTo>
                  <a:lnTo>
                    <a:pt x="499" y="9"/>
                  </a:lnTo>
                  <a:lnTo>
                    <a:pt x="527"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0" name="Freeform 139"/>
            <p:cNvSpPr>
              <a:spLocks/>
            </p:cNvSpPr>
            <p:nvPr/>
          </p:nvSpPr>
          <p:spPr bwMode="auto">
            <a:xfrm>
              <a:off x="3875" y="3791"/>
              <a:ext cx="906" cy="648"/>
            </a:xfrm>
            <a:custGeom>
              <a:avLst/>
              <a:gdLst>
                <a:gd name="T0" fmla="*/ 629 w 906"/>
                <a:gd name="T1" fmla="*/ 64 h 648"/>
                <a:gd name="T2" fmla="*/ 655 w 906"/>
                <a:gd name="T3" fmla="*/ 24 h 648"/>
                <a:gd name="T4" fmla="*/ 691 w 906"/>
                <a:gd name="T5" fmla="*/ 54 h 648"/>
                <a:gd name="T6" fmla="*/ 733 w 906"/>
                <a:gd name="T7" fmla="*/ 7 h 648"/>
                <a:gd name="T8" fmla="*/ 771 w 906"/>
                <a:gd name="T9" fmla="*/ 2 h 648"/>
                <a:gd name="T10" fmla="*/ 811 w 906"/>
                <a:gd name="T11" fmla="*/ 33 h 648"/>
                <a:gd name="T12" fmla="*/ 833 w 906"/>
                <a:gd name="T13" fmla="*/ 80 h 648"/>
                <a:gd name="T14" fmla="*/ 778 w 906"/>
                <a:gd name="T15" fmla="*/ 161 h 648"/>
                <a:gd name="T16" fmla="*/ 802 w 906"/>
                <a:gd name="T17" fmla="*/ 173 h 648"/>
                <a:gd name="T18" fmla="*/ 830 w 906"/>
                <a:gd name="T19" fmla="*/ 184 h 648"/>
                <a:gd name="T20" fmla="*/ 856 w 906"/>
                <a:gd name="T21" fmla="*/ 225 h 648"/>
                <a:gd name="T22" fmla="*/ 894 w 906"/>
                <a:gd name="T23" fmla="*/ 220 h 648"/>
                <a:gd name="T24" fmla="*/ 882 w 906"/>
                <a:gd name="T25" fmla="*/ 286 h 648"/>
                <a:gd name="T26" fmla="*/ 863 w 906"/>
                <a:gd name="T27" fmla="*/ 333 h 648"/>
                <a:gd name="T28" fmla="*/ 828 w 906"/>
                <a:gd name="T29" fmla="*/ 381 h 648"/>
                <a:gd name="T30" fmla="*/ 821 w 906"/>
                <a:gd name="T31" fmla="*/ 447 h 648"/>
                <a:gd name="T32" fmla="*/ 774 w 906"/>
                <a:gd name="T33" fmla="*/ 490 h 648"/>
                <a:gd name="T34" fmla="*/ 745 w 906"/>
                <a:gd name="T35" fmla="*/ 513 h 648"/>
                <a:gd name="T36" fmla="*/ 741 w 906"/>
                <a:gd name="T37" fmla="*/ 546 h 648"/>
                <a:gd name="T38" fmla="*/ 698 w 906"/>
                <a:gd name="T39" fmla="*/ 551 h 648"/>
                <a:gd name="T40" fmla="*/ 689 w 906"/>
                <a:gd name="T41" fmla="*/ 587 h 648"/>
                <a:gd name="T42" fmla="*/ 632 w 906"/>
                <a:gd name="T43" fmla="*/ 613 h 648"/>
                <a:gd name="T44" fmla="*/ 613 w 906"/>
                <a:gd name="T45" fmla="*/ 624 h 648"/>
                <a:gd name="T46" fmla="*/ 594 w 906"/>
                <a:gd name="T47" fmla="*/ 641 h 648"/>
                <a:gd name="T48" fmla="*/ 556 w 906"/>
                <a:gd name="T49" fmla="*/ 627 h 648"/>
                <a:gd name="T50" fmla="*/ 521 w 906"/>
                <a:gd name="T51" fmla="*/ 610 h 648"/>
                <a:gd name="T52" fmla="*/ 490 w 906"/>
                <a:gd name="T53" fmla="*/ 589 h 648"/>
                <a:gd name="T54" fmla="*/ 478 w 906"/>
                <a:gd name="T55" fmla="*/ 627 h 648"/>
                <a:gd name="T56" fmla="*/ 459 w 906"/>
                <a:gd name="T57" fmla="*/ 615 h 648"/>
                <a:gd name="T58" fmla="*/ 436 w 906"/>
                <a:gd name="T59" fmla="*/ 634 h 648"/>
                <a:gd name="T60" fmla="*/ 384 w 906"/>
                <a:gd name="T61" fmla="*/ 622 h 648"/>
                <a:gd name="T62" fmla="*/ 329 w 906"/>
                <a:gd name="T63" fmla="*/ 608 h 648"/>
                <a:gd name="T64" fmla="*/ 279 w 906"/>
                <a:gd name="T65" fmla="*/ 575 h 648"/>
                <a:gd name="T66" fmla="*/ 268 w 906"/>
                <a:gd name="T67" fmla="*/ 544 h 648"/>
                <a:gd name="T68" fmla="*/ 265 w 906"/>
                <a:gd name="T69" fmla="*/ 499 h 648"/>
                <a:gd name="T70" fmla="*/ 261 w 906"/>
                <a:gd name="T71" fmla="*/ 461 h 648"/>
                <a:gd name="T72" fmla="*/ 216 w 906"/>
                <a:gd name="T73" fmla="*/ 459 h 648"/>
                <a:gd name="T74" fmla="*/ 152 w 906"/>
                <a:gd name="T75" fmla="*/ 438 h 648"/>
                <a:gd name="T76" fmla="*/ 126 w 906"/>
                <a:gd name="T77" fmla="*/ 411 h 648"/>
                <a:gd name="T78" fmla="*/ 159 w 906"/>
                <a:gd name="T79" fmla="*/ 383 h 648"/>
                <a:gd name="T80" fmla="*/ 197 w 906"/>
                <a:gd name="T81" fmla="*/ 364 h 648"/>
                <a:gd name="T82" fmla="*/ 194 w 906"/>
                <a:gd name="T83" fmla="*/ 310 h 648"/>
                <a:gd name="T84" fmla="*/ 159 w 906"/>
                <a:gd name="T85" fmla="*/ 305 h 648"/>
                <a:gd name="T86" fmla="*/ 102 w 906"/>
                <a:gd name="T87" fmla="*/ 298 h 648"/>
                <a:gd name="T88" fmla="*/ 74 w 906"/>
                <a:gd name="T89" fmla="*/ 258 h 648"/>
                <a:gd name="T90" fmla="*/ 17 w 906"/>
                <a:gd name="T91" fmla="*/ 262 h 648"/>
                <a:gd name="T92" fmla="*/ 36 w 906"/>
                <a:gd name="T93" fmla="*/ 227 h 648"/>
                <a:gd name="T94" fmla="*/ 95 w 906"/>
                <a:gd name="T95" fmla="*/ 192 h 648"/>
                <a:gd name="T96" fmla="*/ 190 w 906"/>
                <a:gd name="T97" fmla="*/ 222 h 648"/>
                <a:gd name="T98" fmla="*/ 261 w 906"/>
                <a:gd name="T99" fmla="*/ 161 h 648"/>
                <a:gd name="T100" fmla="*/ 310 w 906"/>
                <a:gd name="T101" fmla="*/ 113 h 648"/>
                <a:gd name="T102" fmla="*/ 353 w 906"/>
                <a:gd name="T103" fmla="*/ 144 h 648"/>
                <a:gd name="T104" fmla="*/ 395 w 906"/>
                <a:gd name="T105" fmla="*/ 165 h 648"/>
                <a:gd name="T106" fmla="*/ 440 w 906"/>
                <a:gd name="T107" fmla="*/ 125 h 648"/>
                <a:gd name="T108" fmla="*/ 480 w 906"/>
                <a:gd name="T109" fmla="*/ 123 h 648"/>
                <a:gd name="T110" fmla="*/ 499 w 906"/>
                <a:gd name="T111" fmla="*/ 106 h 648"/>
                <a:gd name="T112" fmla="*/ 549 w 906"/>
                <a:gd name="T113" fmla="*/ 111 h 648"/>
                <a:gd name="T114" fmla="*/ 528 w 906"/>
                <a:gd name="T115" fmla="*/ 90 h 648"/>
                <a:gd name="T116" fmla="*/ 561 w 906"/>
                <a:gd name="T117" fmla="*/ 76 h 648"/>
                <a:gd name="T118" fmla="*/ 599 w 906"/>
                <a:gd name="T119" fmla="*/ 47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06" h="648">
                  <a:moveTo>
                    <a:pt x="599" y="47"/>
                  </a:moveTo>
                  <a:lnTo>
                    <a:pt x="603" y="50"/>
                  </a:lnTo>
                  <a:lnTo>
                    <a:pt x="618" y="45"/>
                  </a:lnTo>
                  <a:lnTo>
                    <a:pt x="618" y="47"/>
                  </a:lnTo>
                  <a:lnTo>
                    <a:pt x="627" y="52"/>
                  </a:lnTo>
                  <a:lnTo>
                    <a:pt x="620" y="66"/>
                  </a:lnTo>
                  <a:lnTo>
                    <a:pt x="629" y="64"/>
                  </a:lnTo>
                  <a:lnTo>
                    <a:pt x="634" y="69"/>
                  </a:lnTo>
                  <a:lnTo>
                    <a:pt x="639" y="61"/>
                  </a:lnTo>
                  <a:lnTo>
                    <a:pt x="634" y="47"/>
                  </a:lnTo>
                  <a:lnTo>
                    <a:pt x="639" y="45"/>
                  </a:lnTo>
                  <a:lnTo>
                    <a:pt x="644" y="45"/>
                  </a:lnTo>
                  <a:lnTo>
                    <a:pt x="648" y="31"/>
                  </a:lnTo>
                  <a:lnTo>
                    <a:pt x="655" y="24"/>
                  </a:lnTo>
                  <a:lnTo>
                    <a:pt x="663" y="28"/>
                  </a:lnTo>
                  <a:lnTo>
                    <a:pt x="670" y="28"/>
                  </a:lnTo>
                  <a:lnTo>
                    <a:pt x="667" y="45"/>
                  </a:lnTo>
                  <a:lnTo>
                    <a:pt x="679" y="47"/>
                  </a:lnTo>
                  <a:lnTo>
                    <a:pt x="684" y="40"/>
                  </a:lnTo>
                  <a:lnTo>
                    <a:pt x="689" y="47"/>
                  </a:lnTo>
                  <a:lnTo>
                    <a:pt x="691" y="54"/>
                  </a:lnTo>
                  <a:lnTo>
                    <a:pt x="698" y="54"/>
                  </a:lnTo>
                  <a:lnTo>
                    <a:pt x="705" y="38"/>
                  </a:lnTo>
                  <a:lnTo>
                    <a:pt x="717" y="26"/>
                  </a:lnTo>
                  <a:lnTo>
                    <a:pt x="722" y="26"/>
                  </a:lnTo>
                  <a:lnTo>
                    <a:pt x="724" y="16"/>
                  </a:lnTo>
                  <a:lnTo>
                    <a:pt x="729" y="14"/>
                  </a:lnTo>
                  <a:lnTo>
                    <a:pt x="733" y="7"/>
                  </a:lnTo>
                  <a:lnTo>
                    <a:pt x="745" y="12"/>
                  </a:lnTo>
                  <a:lnTo>
                    <a:pt x="748" y="9"/>
                  </a:lnTo>
                  <a:lnTo>
                    <a:pt x="748" y="14"/>
                  </a:lnTo>
                  <a:lnTo>
                    <a:pt x="750" y="16"/>
                  </a:lnTo>
                  <a:lnTo>
                    <a:pt x="767" y="14"/>
                  </a:lnTo>
                  <a:lnTo>
                    <a:pt x="771" y="16"/>
                  </a:lnTo>
                  <a:lnTo>
                    <a:pt x="771" y="2"/>
                  </a:lnTo>
                  <a:lnTo>
                    <a:pt x="776" y="0"/>
                  </a:lnTo>
                  <a:lnTo>
                    <a:pt x="778" y="7"/>
                  </a:lnTo>
                  <a:lnTo>
                    <a:pt x="800" y="9"/>
                  </a:lnTo>
                  <a:lnTo>
                    <a:pt x="804" y="14"/>
                  </a:lnTo>
                  <a:lnTo>
                    <a:pt x="811" y="16"/>
                  </a:lnTo>
                  <a:lnTo>
                    <a:pt x="814" y="16"/>
                  </a:lnTo>
                  <a:lnTo>
                    <a:pt x="811" y="33"/>
                  </a:lnTo>
                  <a:lnTo>
                    <a:pt x="804" y="50"/>
                  </a:lnTo>
                  <a:lnTo>
                    <a:pt x="807" y="64"/>
                  </a:lnTo>
                  <a:lnTo>
                    <a:pt x="814" y="71"/>
                  </a:lnTo>
                  <a:lnTo>
                    <a:pt x="819" y="64"/>
                  </a:lnTo>
                  <a:lnTo>
                    <a:pt x="837" y="69"/>
                  </a:lnTo>
                  <a:lnTo>
                    <a:pt x="830" y="73"/>
                  </a:lnTo>
                  <a:lnTo>
                    <a:pt x="833" y="80"/>
                  </a:lnTo>
                  <a:lnTo>
                    <a:pt x="816" y="87"/>
                  </a:lnTo>
                  <a:lnTo>
                    <a:pt x="816" y="97"/>
                  </a:lnTo>
                  <a:lnTo>
                    <a:pt x="819" y="102"/>
                  </a:lnTo>
                  <a:lnTo>
                    <a:pt x="814" y="123"/>
                  </a:lnTo>
                  <a:lnTo>
                    <a:pt x="790" y="144"/>
                  </a:lnTo>
                  <a:lnTo>
                    <a:pt x="793" y="154"/>
                  </a:lnTo>
                  <a:lnTo>
                    <a:pt x="778" y="161"/>
                  </a:lnTo>
                  <a:lnTo>
                    <a:pt x="774" y="175"/>
                  </a:lnTo>
                  <a:lnTo>
                    <a:pt x="774" y="182"/>
                  </a:lnTo>
                  <a:lnTo>
                    <a:pt x="778" y="192"/>
                  </a:lnTo>
                  <a:lnTo>
                    <a:pt x="785" y="192"/>
                  </a:lnTo>
                  <a:lnTo>
                    <a:pt x="790" y="189"/>
                  </a:lnTo>
                  <a:lnTo>
                    <a:pt x="790" y="177"/>
                  </a:lnTo>
                  <a:lnTo>
                    <a:pt x="802" y="173"/>
                  </a:lnTo>
                  <a:lnTo>
                    <a:pt x="811" y="163"/>
                  </a:lnTo>
                  <a:lnTo>
                    <a:pt x="821" y="170"/>
                  </a:lnTo>
                  <a:lnTo>
                    <a:pt x="826" y="165"/>
                  </a:lnTo>
                  <a:lnTo>
                    <a:pt x="830" y="170"/>
                  </a:lnTo>
                  <a:lnTo>
                    <a:pt x="828" y="177"/>
                  </a:lnTo>
                  <a:lnTo>
                    <a:pt x="835" y="180"/>
                  </a:lnTo>
                  <a:lnTo>
                    <a:pt x="830" y="184"/>
                  </a:lnTo>
                  <a:lnTo>
                    <a:pt x="835" y="192"/>
                  </a:lnTo>
                  <a:lnTo>
                    <a:pt x="833" y="201"/>
                  </a:lnTo>
                  <a:lnTo>
                    <a:pt x="837" y="208"/>
                  </a:lnTo>
                  <a:lnTo>
                    <a:pt x="830" y="225"/>
                  </a:lnTo>
                  <a:lnTo>
                    <a:pt x="847" y="229"/>
                  </a:lnTo>
                  <a:lnTo>
                    <a:pt x="849" y="222"/>
                  </a:lnTo>
                  <a:lnTo>
                    <a:pt x="856" y="225"/>
                  </a:lnTo>
                  <a:lnTo>
                    <a:pt x="856" y="218"/>
                  </a:lnTo>
                  <a:lnTo>
                    <a:pt x="863" y="210"/>
                  </a:lnTo>
                  <a:lnTo>
                    <a:pt x="882" y="213"/>
                  </a:lnTo>
                  <a:lnTo>
                    <a:pt x="894" y="213"/>
                  </a:lnTo>
                  <a:lnTo>
                    <a:pt x="901" y="218"/>
                  </a:lnTo>
                  <a:lnTo>
                    <a:pt x="901" y="218"/>
                  </a:lnTo>
                  <a:lnTo>
                    <a:pt x="894" y="220"/>
                  </a:lnTo>
                  <a:lnTo>
                    <a:pt x="889" y="232"/>
                  </a:lnTo>
                  <a:lnTo>
                    <a:pt x="899" y="241"/>
                  </a:lnTo>
                  <a:lnTo>
                    <a:pt x="897" y="253"/>
                  </a:lnTo>
                  <a:lnTo>
                    <a:pt x="906" y="267"/>
                  </a:lnTo>
                  <a:lnTo>
                    <a:pt x="897" y="279"/>
                  </a:lnTo>
                  <a:lnTo>
                    <a:pt x="892" y="279"/>
                  </a:lnTo>
                  <a:lnTo>
                    <a:pt x="882" y="286"/>
                  </a:lnTo>
                  <a:lnTo>
                    <a:pt x="885" y="300"/>
                  </a:lnTo>
                  <a:lnTo>
                    <a:pt x="889" y="317"/>
                  </a:lnTo>
                  <a:lnTo>
                    <a:pt x="880" y="319"/>
                  </a:lnTo>
                  <a:lnTo>
                    <a:pt x="882" y="324"/>
                  </a:lnTo>
                  <a:lnTo>
                    <a:pt x="875" y="326"/>
                  </a:lnTo>
                  <a:lnTo>
                    <a:pt x="875" y="336"/>
                  </a:lnTo>
                  <a:lnTo>
                    <a:pt x="863" y="333"/>
                  </a:lnTo>
                  <a:lnTo>
                    <a:pt x="856" y="336"/>
                  </a:lnTo>
                  <a:lnTo>
                    <a:pt x="852" y="348"/>
                  </a:lnTo>
                  <a:lnTo>
                    <a:pt x="859" y="350"/>
                  </a:lnTo>
                  <a:lnTo>
                    <a:pt x="852" y="359"/>
                  </a:lnTo>
                  <a:lnTo>
                    <a:pt x="837" y="362"/>
                  </a:lnTo>
                  <a:lnTo>
                    <a:pt x="835" y="371"/>
                  </a:lnTo>
                  <a:lnTo>
                    <a:pt x="828" y="381"/>
                  </a:lnTo>
                  <a:lnTo>
                    <a:pt x="821" y="400"/>
                  </a:lnTo>
                  <a:lnTo>
                    <a:pt x="826" y="402"/>
                  </a:lnTo>
                  <a:lnTo>
                    <a:pt x="821" y="404"/>
                  </a:lnTo>
                  <a:lnTo>
                    <a:pt x="826" y="421"/>
                  </a:lnTo>
                  <a:lnTo>
                    <a:pt x="823" y="430"/>
                  </a:lnTo>
                  <a:lnTo>
                    <a:pt x="830" y="438"/>
                  </a:lnTo>
                  <a:lnTo>
                    <a:pt x="821" y="447"/>
                  </a:lnTo>
                  <a:lnTo>
                    <a:pt x="823" y="452"/>
                  </a:lnTo>
                  <a:lnTo>
                    <a:pt x="821" y="456"/>
                  </a:lnTo>
                  <a:lnTo>
                    <a:pt x="804" y="475"/>
                  </a:lnTo>
                  <a:lnTo>
                    <a:pt x="785" y="478"/>
                  </a:lnTo>
                  <a:lnTo>
                    <a:pt x="790" y="482"/>
                  </a:lnTo>
                  <a:lnTo>
                    <a:pt x="785" y="487"/>
                  </a:lnTo>
                  <a:lnTo>
                    <a:pt x="774" y="490"/>
                  </a:lnTo>
                  <a:lnTo>
                    <a:pt x="774" y="492"/>
                  </a:lnTo>
                  <a:lnTo>
                    <a:pt x="757" y="497"/>
                  </a:lnTo>
                  <a:lnTo>
                    <a:pt x="755" y="499"/>
                  </a:lnTo>
                  <a:lnTo>
                    <a:pt x="752" y="497"/>
                  </a:lnTo>
                  <a:lnTo>
                    <a:pt x="748" y="511"/>
                  </a:lnTo>
                  <a:lnTo>
                    <a:pt x="741" y="511"/>
                  </a:lnTo>
                  <a:lnTo>
                    <a:pt x="745" y="513"/>
                  </a:lnTo>
                  <a:lnTo>
                    <a:pt x="745" y="525"/>
                  </a:lnTo>
                  <a:lnTo>
                    <a:pt x="748" y="525"/>
                  </a:lnTo>
                  <a:lnTo>
                    <a:pt x="752" y="534"/>
                  </a:lnTo>
                  <a:lnTo>
                    <a:pt x="748" y="532"/>
                  </a:lnTo>
                  <a:lnTo>
                    <a:pt x="743" y="534"/>
                  </a:lnTo>
                  <a:lnTo>
                    <a:pt x="738" y="542"/>
                  </a:lnTo>
                  <a:lnTo>
                    <a:pt x="741" y="546"/>
                  </a:lnTo>
                  <a:lnTo>
                    <a:pt x="736" y="551"/>
                  </a:lnTo>
                  <a:lnTo>
                    <a:pt x="729" y="546"/>
                  </a:lnTo>
                  <a:lnTo>
                    <a:pt x="719" y="551"/>
                  </a:lnTo>
                  <a:lnTo>
                    <a:pt x="710" y="544"/>
                  </a:lnTo>
                  <a:lnTo>
                    <a:pt x="705" y="549"/>
                  </a:lnTo>
                  <a:lnTo>
                    <a:pt x="700" y="546"/>
                  </a:lnTo>
                  <a:lnTo>
                    <a:pt x="698" y="551"/>
                  </a:lnTo>
                  <a:lnTo>
                    <a:pt x="703" y="556"/>
                  </a:lnTo>
                  <a:lnTo>
                    <a:pt x="703" y="572"/>
                  </a:lnTo>
                  <a:lnTo>
                    <a:pt x="705" y="577"/>
                  </a:lnTo>
                  <a:lnTo>
                    <a:pt x="705" y="587"/>
                  </a:lnTo>
                  <a:lnTo>
                    <a:pt x="698" y="587"/>
                  </a:lnTo>
                  <a:lnTo>
                    <a:pt x="696" y="582"/>
                  </a:lnTo>
                  <a:lnTo>
                    <a:pt x="689" y="587"/>
                  </a:lnTo>
                  <a:lnTo>
                    <a:pt x="674" y="584"/>
                  </a:lnTo>
                  <a:lnTo>
                    <a:pt x="667" y="589"/>
                  </a:lnTo>
                  <a:lnTo>
                    <a:pt x="658" y="587"/>
                  </a:lnTo>
                  <a:lnTo>
                    <a:pt x="653" y="594"/>
                  </a:lnTo>
                  <a:lnTo>
                    <a:pt x="648" y="615"/>
                  </a:lnTo>
                  <a:lnTo>
                    <a:pt x="637" y="617"/>
                  </a:lnTo>
                  <a:lnTo>
                    <a:pt x="632" y="613"/>
                  </a:lnTo>
                  <a:lnTo>
                    <a:pt x="629" y="627"/>
                  </a:lnTo>
                  <a:lnTo>
                    <a:pt x="629" y="627"/>
                  </a:lnTo>
                  <a:lnTo>
                    <a:pt x="629" y="641"/>
                  </a:lnTo>
                  <a:lnTo>
                    <a:pt x="618" y="634"/>
                  </a:lnTo>
                  <a:lnTo>
                    <a:pt x="620" y="622"/>
                  </a:lnTo>
                  <a:lnTo>
                    <a:pt x="615" y="627"/>
                  </a:lnTo>
                  <a:lnTo>
                    <a:pt x="613" y="624"/>
                  </a:lnTo>
                  <a:lnTo>
                    <a:pt x="608" y="610"/>
                  </a:lnTo>
                  <a:lnTo>
                    <a:pt x="608" y="605"/>
                  </a:lnTo>
                  <a:lnTo>
                    <a:pt x="606" y="605"/>
                  </a:lnTo>
                  <a:lnTo>
                    <a:pt x="603" y="608"/>
                  </a:lnTo>
                  <a:lnTo>
                    <a:pt x="608" y="627"/>
                  </a:lnTo>
                  <a:lnTo>
                    <a:pt x="606" y="634"/>
                  </a:lnTo>
                  <a:lnTo>
                    <a:pt x="594" y="641"/>
                  </a:lnTo>
                  <a:lnTo>
                    <a:pt x="570" y="646"/>
                  </a:lnTo>
                  <a:lnTo>
                    <a:pt x="570" y="639"/>
                  </a:lnTo>
                  <a:lnTo>
                    <a:pt x="568" y="646"/>
                  </a:lnTo>
                  <a:lnTo>
                    <a:pt x="558" y="648"/>
                  </a:lnTo>
                  <a:lnTo>
                    <a:pt x="544" y="641"/>
                  </a:lnTo>
                  <a:lnTo>
                    <a:pt x="558" y="634"/>
                  </a:lnTo>
                  <a:lnTo>
                    <a:pt x="556" y="627"/>
                  </a:lnTo>
                  <a:lnTo>
                    <a:pt x="549" y="624"/>
                  </a:lnTo>
                  <a:lnTo>
                    <a:pt x="547" y="620"/>
                  </a:lnTo>
                  <a:lnTo>
                    <a:pt x="537" y="622"/>
                  </a:lnTo>
                  <a:lnTo>
                    <a:pt x="530" y="622"/>
                  </a:lnTo>
                  <a:lnTo>
                    <a:pt x="523" y="613"/>
                  </a:lnTo>
                  <a:lnTo>
                    <a:pt x="525" y="601"/>
                  </a:lnTo>
                  <a:lnTo>
                    <a:pt x="521" y="610"/>
                  </a:lnTo>
                  <a:lnTo>
                    <a:pt x="525" y="620"/>
                  </a:lnTo>
                  <a:lnTo>
                    <a:pt x="516" y="617"/>
                  </a:lnTo>
                  <a:lnTo>
                    <a:pt x="509" y="622"/>
                  </a:lnTo>
                  <a:lnTo>
                    <a:pt x="497" y="603"/>
                  </a:lnTo>
                  <a:lnTo>
                    <a:pt x="492" y="608"/>
                  </a:lnTo>
                  <a:lnTo>
                    <a:pt x="490" y="603"/>
                  </a:lnTo>
                  <a:lnTo>
                    <a:pt x="490" y="589"/>
                  </a:lnTo>
                  <a:lnTo>
                    <a:pt x="485" y="584"/>
                  </a:lnTo>
                  <a:lnTo>
                    <a:pt x="478" y="594"/>
                  </a:lnTo>
                  <a:lnTo>
                    <a:pt x="488" y="603"/>
                  </a:lnTo>
                  <a:lnTo>
                    <a:pt x="485" y="605"/>
                  </a:lnTo>
                  <a:lnTo>
                    <a:pt x="490" y="608"/>
                  </a:lnTo>
                  <a:lnTo>
                    <a:pt x="490" y="615"/>
                  </a:lnTo>
                  <a:lnTo>
                    <a:pt x="478" y="627"/>
                  </a:lnTo>
                  <a:lnTo>
                    <a:pt x="469" y="629"/>
                  </a:lnTo>
                  <a:lnTo>
                    <a:pt x="471" y="615"/>
                  </a:lnTo>
                  <a:lnTo>
                    <a:pt x="469" y="615"/>
                  </a:lnTo>
                  <a:lnTo>
                    <a:pt x="464" y="622"/>
                  </a:lnTo>
                  <a:lnTo>
                    <a:pt x="462" y="620"/>
                  </a:lnTo>
                  <a:lnTo>
                    <a:pt x="466" y="615"/>
                  </a:lnTo>
                  <a:lnTo>
                    <a:pt x="459" y="615"/>
                  </a:lnTo>
                  <a:lnTo>
                    <a:pt x="459" y="627"/>
                  </a:lnTo>
                  <a:lnTo>
                    <a:pt x="447" y="636"/>
                  </a:lnTo>
                  <a:lnTo>
                    <a:pt x="452" y="627"/>
                  </a:lnTo>
                  <a:lnTo>
                    <a:pt x="450" y="620"/>
                  </a:lnTo>
                  <a:lnTo>
                    <a:pt x="440" y="627"/>
                  </a:lnTo>
                  <a:lnTo>
                    <a:pt x="445" y="631"/>
                  </a:lnTo>
                  <a:lnTo>
                    <a:pt x="436" y="634"/>
                  </a:lnTo>
                  <a:lnTo>
                    <a:pt x="433" y="629"/>
                  </a:lnTo>
                  <a:lnTo>
                    <a:pt x="431" y="631"/>
                  </a:lnTo>
                  <a:lnTo>
                    <a:pt x="426" y="629"/>
                  </a:lnTo>
                  <a:lnTo>
                    <a:pt x="417" y="631"/>
                  </a:lnTo>
                  <a:lnTo>
                    <a:pt x="405" y="615"/>
                  </a:lnTo>
                  <a:lnTo>
                    <a:pt x="395" y="615"/>
                  </a:lnTo>
                  <a:lnTo>
                    <a:pt x="384" y="622"/>
                  </a:lnTo>
                  <a:lnTo>
                    <a:pt x="372" y="620"/>
                  </a:lnTo>
                  <a:lnTo>
                    <a:pt x="365" y="624"/>
                  </a:lnTo>
                  <a:lnTo>
                    <a:pt x="358" y="615"/>
                  </a:lnTo>
                  <a:lnTo>
                    <a:pt x="346" y="622"/>
                  </a:lnTo>
                  <a:lnTo>
                    <a:pt x="346" y="613"/>
                  </a:lnTo>
                  <a:lnTo>
                    <a:pt x="339" y="605"/>
                  </a:lnTo>
                  <a:lnTo>
                    <a:pt x="329" y="608"/>
                  </a:lnTo>
                  <a:lnTo>
                    <a:pt x="313" y="596"/>
                  </a:lnTo>
                  <a:lnTo>
                    <a:pt x="305" y="594"/>
                  </a:lnTo>
                  <a:lnTo>
                    <a:pt x="310" y="579"/>
                  </a:lnTo>
                  <a:lnTo>
                    <a:pt x="303" y="579"/>
                  </a:lnTo>
                  <a:lnTo>
                    <a:pt x="298" y="582"/>
                  </a:lnTo>
                  <a:lnTo>
                    <a:pt x="291" y="575"/>
                  </a:lnTo>
                  <a:lnTo>
                    <a:pt x="279" y="575"/>
                  </a:lnTo>
                  <a:lnTo>
                    <a:pt x="275" y="570"/>
                  </a:lnTo>
                  <a:lnTo>
                    <a:pt x="268" y="575"/>
                  </a:lnTo>
                  <a:lnTo>
                    <a:pt x="265" y="575"/>
                  </a:lnTo>
                  <a:lnTo>
                    <a:pt x="268" y="558"/>
                  </a:lnTo>
                  <a:lnTo>
                    <a:pt x="268" y="551"/>
                  </a:lnTo>
                  <a:lnTo>
                    <a:pt x="263" y="549"/>
                  </a:lnTo>
                  <a:lnTo>
                    <a:pt x="268" y="544"/>
                  </a:lnTo>
                  <a:lnTo>
                    <a:pt x="265" y="537"/>
                  </a:lnTo>
                  <a:lnTo>
                    <a:pt x="261" y="527"/>
                  </a:lnTo>
                  <a:lnTo>
                    <a:pt x="249" y="527"/>
                  </a:lnTo>
                  <a:lnTo>
                    <a:pt x="253" y="523"/>
                  </a:lnTo>
                  <a:lnTo>
                    <a:pt x="249" y="513"/>
                  </a:lnTo>
                  <a:lnTo>
                    <a:pt x="256" y="494"/>
                  </a:lnTo>
                  <a:lnTo>
                    <a:pt x="265" y="499"/>
                  </a:lnTo>
                  <a:lnTo>
                    <a:pt x="270" y="497"/>
                  </a:lnTo>
                  <a:lnTo>
                    <a:pt x="275" y="475"/>
                  </a:lnTo>
                  <a:lnTo>
                    <a:pt x="282" y="468"/>
                  </a:lnTo>
                  <a:lnTo>
                    <a:pt x="275" y="466"/>
                  </a:lnTo>
                  <a:lnTo>
                    <a:pt x="268" y="456"/>
                  </a:lnTo>
                  <a:lnTo>
                    <a:pt x="263" y="456"/>
                  </a:lnTo>
                  <a:lnTo>
                    <a:pt x="261" y="461"/>
                  </a:lnTo>
                  <a:lnTo>
                    <a:pt x="253" y="452"/>
                  </a:lnTo>
                  <a:lnTo>
                    <a:pt x="251" y="454"/>
                  </a:lnTo>
                  <a:lnTo>
                    <a:pt x="246" y="449"/>
                  </a:lnTo>
                  <a:lnTo>
                    <a:pt x="242" y="454"/>
                  </a:lnTo>
                  <a:lnTo>
                    <a:pt x="227" y="459"/>
                  </a:lnTo>
                  <a:lnTo>
                    <a:pt x="225" y="461"/>
                  </a:lnTo>
                  <a:lnTo>
                    <a:pt x="216" y="459"/>
                  </a:lnTo>
                  <a:lnTo>
                    <a:pt x="206" y="445"/>
                  </a:lnTo>
                  <a:lnTo>
                    <a:pt x="183" y="445"/>
                  </a:lnTo>
                  <a:lnTo>
                    <a:pt x="183" y="449"/>
                  </a:lnTo>
                  <a:lnTo>
                    <a:pt x="173" y="449"/>
                  </a:lnTo>
                  <a:lnTo>
                    <a:pt x="168" y="452"/>
                  </a:lnTo>
                  <a:lnTo>
                    <a:pt x="161" y="442"/>
                  </a:lnTo>
                  <a:lnTo>
                    <a:pt x="152" y="438"/>
                  </a:lnTo>
                  <a:lnTo>
                    <a:pt x="152" y="435"/>
                  </a:lnTo>
                  <a:lnTo>
                    <a:pt x="131" y="433"/>
                  </a:lnTo>
                  <a:lnTo>
                    <a:pt x="131" y="428"/>
                  </a:lnTo>
                  <a:lnTo>
                    <a:pt x="133" y="423"/>
                  </a:lnTo>
                  <a:lnTo>
                    <a:pt x="128" y="419"/>
                  </a:lnTo>
                  <a:lnTo>
                    <a:pt x="128" y="419"/>
                  </a:lnTo>
                  <a:lnTo>
                    <a:pt x="126" y="411"/>
                  </a:lnTo>
                  <a:lnTo>
                    <a:pt x="133" y="402"/>
                  </a:lnTo>
                  <a:lnTo>
                    <a:pt x="140" y="397"/>
                  </a:lnTo>
                  <a:lnTo>
                    <a:pt x="145" y="400"/>
                  </a:lnTo>
                  <a:lnTo>
                    <a:pt x="140" y="390"/>
                  </a:lnTo>
                  <a:lnTo>
                    <a:pt x="147" y="390"/>
                  </a:lnTo>
                  <a:lnTo>
                    <a:pt x="154" y="383"/>
                  </a:lnTo>
                  <a:lnTo>
                    <a:pt x="159" y="383"/>
                  </a:lnTo>
                  <a:lnTo>
                    <a:pt x="161" y="376"/>
                  </a:lnTo>
                  <a:lnTo>
                    <a:pt x="168" y="374"/>
                  </a:lnTo>
                  <a:lnTo>
                    <a:pt x="171" y="378"/>
                  </a:lnTo>
                  <a:lnTo>
                    <a:pt x="180" y="378"/>
                  </a:lnTo>
                  <a:lnTo>
                    <a:pt x="183" y="385"/>
                  </a:lnTo>
                  <a:lnTo>
                    <a:pt x="199" y="369"/>
                  </a:lnTo>
                  <a:lnTo>
                    <a:pt x="197" y="364"/>
                  </a:lnTo>
                  <a:lnTo>
                    <a:pt x="201" y="350"/>
                  </a:lnTo>
                  <a:lnTo>
                    <a:pt x="199" y="341"/>
                  </a:lnTo>
                  <a:lnTo>
                    <a:pt x="206" y="336"/>
                  </a:lnTo>
                  <a:lnTo>
                    <a:pt x="204" y="331"/>
                  </a:lnTo>
                  <a:lnTo>
                    <a:pt x="206" y="329"/>
                  </a:lnTo>
                  <a:lnTo>
                    <a:pt x="199" y="324"/>
                  </a:lnTo>
                  <a:lnTo>
                    <a:pt x="194" y="310"/>
                  </a:lnTo>
                  <a:lnTo>
                    <a:pt x="183" y="296"/>
                  </a:lnTo>
                  <a:lnTo>
                    <a:pt x="173" y="298"/>
                  </a:lnTo>
                  <a:lnTo>
                    <a:pt x="171" y="305"/>
                  </a:lnTo>
                  <a:lnTo>
                    <a:pt x="166" y="305"/>
                  </a:lnTo>
                  <a:lnTo>
                    <a:pt x="164" y="310"/>
                  </a:lnTo>
                  <a:lnTo>
                    <a:pt x="157" y="307"/>
                  </a:lnTo>
                  <a:lnTo>
                    <a:pt x="159" y="305"/>
                  </a:lnTo>
                  <a:lnTo>
                    <a:pt x="154" y="303"/>
                  </a:lnTo>
                  <a:lnTo>
                    <a:pt x="142" y="307"/>
                  </a:lnTo>
                  <a:lnTo>
                    <a:pt x="135" y="296"/>
                  </a:lnTo>
                  <a:lnTo>
                    <a:pt x="126" y="296"/>
                  </a:lnTo>
                  <a:lnTo>
                    <a:pt x="121" y="310"/>
                  </a:lnTo>
                  <a:lnTo>
                    <a:pt x="112" y="307"/>
                  </a:lnTo>
                  <a:lnTo>
                    <a:pt x="102" y="298"/>
                  </a:lnTo>
                  <a:lnTo>
                    <a:pt x="95" y="303"/>
                  </a:lnTo>
                  <a:lnTo>
                    <a:pt x="86" y="293"/>
                  </a:lnTo>
                  <a:lnTo>
                    <a:pt x="90" y="288"/>
                  </a:lnTo>
                  <a:lnTo>
                    <a:pt x="86" y="277"/>
                  </a:lnTo>
                  <a:lnTo>
                    <a:pt x="86" y="270"/>
                  </a:lnTo>
                  <a:lnTo>
                    <a:pt x="76" y="265"/>
                  </a:lnTo>
                  <a:lnTo>
                    <a:pt x="74" y="258"/>
                  </a:lnTo>
                  <a:lnTo>
                    <a:pt x="69" y="255"/>
                  </a:lnTo>
                  <a:lnTo>
                    <a:pt x="57" y="260"/>
                  </a:lnTo>
                  <a:lnTo>
                    <a:pt x="34" y="253"/>
                  </a:lnTo>
                  <a:lnTo>
                    <a:pt x="29" y="255"/>
                  </a:lnTo>
                  <a:lnTo>
                    <a:pt x="29" y="267"/>
                  </a:lnTo>
                  <a:lnTo>
                    <a:pt x="27" y="270"/>
                  </a:lnTo>
                  <a:lnTo>
                    <a:pt x="17" y="262"/>
                  </a:lnTo>
                  <a:lnTo>
                    <a:pt x="17" y="260"/>
                  </a:lnTo>
                  <a:lnTo>
                    <a:pt x="3" y="239"/>
                  </a:lnTo>
                  <a:lnTo>
                    <a:pt x="0" y="227"/>
                  </a:lnTo>
                  <a:lnTo>
                    <a:pt x="8" y="218"/>
                  </a:lnTo>
                  <a:lnTo>
                    <a:pt x="8" y="218"/>
                  </a:lnTo>
                  <a:lnTo>
                    <a:pt x="31" y="232"/>
                  </a:lnTo>
                  <a:lnTo>
                    <a:pt x="36" y="227"/>
                  </a:lnTo>
                  <a:lnTo>
                    <a:pt x="45" y="225"/>
                  </a:lnTo>
                  <a:lnTo>
                    <a:pt x="48" y="215"/>
                  </a:lnTo>
                  <a:lnTo>
                    <a:pt x="67" y="208"/>
                  </a:lnTo>
                  <a:lnTo>
                    <a:pt x="69" y="199"/>
                  </a:lnTo>
                  <a:lnTo>
                    <a:pt x="71" y="194"/>
                  </a:lnTo>
                  <a:lnTo>
                    <a:pt x="88" y="182"/>
                  </a:lnTo>
                  <a:lnTo>
                    <a:pt x="95" y="192"/>
                  </a:lnTo>
                  <a:lnTo>
                    <a:pt x="114" y="192"/>
                  </a:lnTo>
                  <a:lnTo>
                    <a:pt x="123" y="208"/>
                  </a:lnTo>
                  <a:lnTo>
                    <a:pt x="135" y="208"/>
                  </a:lnTo>
                  <a:lnTo>
                    <a:pt x="159" y="220"/>
                  </a:lnTo>
                  <a:lnTo>
                    <a:pt x="175" y="218"/>
                  </a:lnTo>
                  <a:lnTo>
                    <a:pt x="185" y="229"/>
                  </a:lnTo>
                  <a:lnTo>
                    <a:pt x="190" y="222"/>
                  </a:lnTo>
                  <a:lnTo>
                    <a:pt x="204" y="213"/>
                  </a:lnTo>
                  <a:lnTo>
                    <a:pt x="206" y="199"/>
                  </a:lnTo>
                  <a:lnTo>
                    <a:pt x="201" y="187"/>
                  </a:lnTo>
                  <a:lnTo>
                    <a:pt x="218" y="184"/>
                  </a:lnTo>
                  <a:lnTo>
                    <a:pt x="235" y="180"/>
                  </a:lnTo>
                  <a:lnTo>
                    <a:pt x="253" y="170"/>
                  </a:lnTo>
                  <a:lnTo>
                    <a:pt x="261" y="161"/>
                  </a:lnTo>
                  <a:lnTo>
                    <a:pt x="289" y="158"/>
                  </a:lnTo>
                  <a:lnTo>
                    <a:pt x="294" y="149"/>
                  </a:lnTo>
                  <a:lnTo>
                    <a:pt x="301" y="151"/>
                  </a:lnTo>
                  <a:lnTo>
                    <a:pt x="303" y="137"/>
                  </a:lnTo>
                  <a:lnTo>
                    <a:pt x="301" y="135"/>
                  </a:lnTo>
                  <a:lnTo>
                    <a:pt x="298" y="125"/>
                  </a:lnTo>
                  <a:lnTo>
                    <a:pt x="310" y="113"/>
                  </a:lnTo>
                  <a:lnTo>
                    <a:pt x="310" y="109"/>
                  </a:lnTo>
                  <a:lnTo>
                    <a:pt x="329" y="102"/>
                  </a:lnTo>
                  <a:lnTo>
                    <a:pt x="329" y="109"/>
                  </a:lnTo>
                  <a:lnTo>
                    <a:pt x="343" y="118"/>
                  </a:lnTo>
                  <a:lnTo>
                    <a:pt x="339" y="125"/>
                  </a:lnTo>
                  <a:lnTo>
                    <a:pt x="353" y="130"/>
                  </a:lnTo>
                  <a:lnTo>
                    <a:pt x="353" y="144"/>
                  </a:lnTo>
                  <a:lnTo>
                    <a:pt x="360" y="142"/>
                  </a:lnTo>
                  <a:lnTo>
                    <a:pt x="358" y="154"/>
                  </a:lnTo>
                  <a:lnTo>
                    <a:pt x="381" y="139"/>
                  </a:lnTo>
                  <a:lnTo>
                    <a:pt x="386" y="156"/>
                  </a:lnTo>
                  <a:lnTo>
                    <a:pt x="391" y="151"/>
                  </a:lnTo>
                  <a:lnTo>
                    <a:pt x="395" y="161"/>
                  </a:lnTo>
                  <a:lnTo>
                    <a:pt x="395" y="165"/>
                  </a:lnTo>
                  <a:lnTo>
                    <a:pt x="402" y="165"/>
                  </a:lnTo>
                  <a:lnTo>
                    <a:pt x="421" y="156"/>
                  </a:lnTo>
                  <a:lnTo>
                    <a:pt x="433" y="156"/>
                  </a:lnTo>
                  <a:lnTo>
                    <a:pt x="440" y="139"/>
                  </a:lnTo>
                  <a:lnTo>
                    <a:pt x="438" y="132"/>
                  </a:lnTo>
                  <a:lnTo>
                    <a:pt x="443" y="130"/>
                  </a:lnTo>
                  <a:lnTo>
                    <a:pt x="440" y="125"/>
                  </a:lnTo>
                  <a:lnTo>
                    <a:pt x="445" y="123"/>
                  </a:lnTo>
                  <a:lnTo>
                    <a:pt x="450" y="125"/>
                  </a:lnTo>
                  <a:lnTo>
                    <a:pt x="450" y="121"/>
                  </a:lnTo>
                  <a:lnTo>
                    <a:pt x="459" y="113"/>
                  </a:lnTo>
                  <a:lnTo>
                    <a:pt x="469" y="118"/>
                  </a:lnTo>
                  <a:lnTo>
                    <a:pt x="471" y="125"/>
                  </a:lnTo>
                  <a:lnTo>
                    <a:pt x="480" y="123"/>
                  </a:lnTo>
                  <a:lnTo>
                    <a:pt x="492" y="139"/>
                  </a:lnTo>
                  <a:lnTo>
                    <a:pt x="497" y="137"/>
                  </a:lnTo>
                  <a:lnTo>
                    <a:pt x="492" y="121"/>
                  </a:lnTo>
                  <a:lnTo>
                    <a:pt x="497" y="118"/>
                  </a:lnTo>
                  <a:lnTo>
                    <a:pt x="497" y="116"/>
                  </a:lnTo>
                  <a:lnTo>
                    <a:pt x="502" y="113"/>
                  </a:lnTo>
                  <a:lnTo>
                    <a:pt x="499" y="106"/>
                  </a:lnTo>
                  <a:lnTo>
                    <a:pt x="506" y="102"/>
                  </a:lnTo>
                  <a:lnTo>
                    <a:pt x="516" y="99"/>
                  </a:lnTo>
                  <a:lnTo>
                    <a:pt x="514" y="104"/>
                  </a:lnTo>
                  <a:lnTo>
                    <a:pt x="518" y="113"/>
                  </a:lnTo>
                  <a:lnTo>
                    <a:pt x="532" y="109"/>
                  </a:lnTo>
                  <a:lnTo>
                    <a:pt x="544" y="113"/>
                  </a:lnTo>
                  <a:lnTo>
                    <a:pt x="549" y="111"/>
                  </a:lnTo>
                  <a:lnTo>
                    <a:pt x="547" y="106"/>
                  </a:lnTo>
                  <a:lnTo>
                    <a:pt x="544" y="97"/>
                  </a:lnTo>
                  <a:lnTo>
                    <a:pt x="549" y="85"/>
                  </a:lnTo>
                  <a:lnTo>
                    <a:pt x="542" y="87"/>
                  </a:lnTo>
                  <a:lnTo>
                    <a:pt x="535" y="95"/>
                  </a:lnTo>
                  <a:lnTo>
                    <a:pt x="530" y="95"/>
                  </a:lnTo>
                  <a:lnTo>
                    <a:pt x="528" y="90"/>
                  </a:lnTo>
                  <a:lnTo>
                    <a:pt x="537" y="87"/>
                  </a:lnTo>
                  <a:lnTo>
                    <a:pt x="540" y="80"/>
                  </a:lnTo>
                  <a:lnTo>
                    <a:pt x="549" y="80"/>
                  </a:lnTo>
                  <a:lnTo>
                    <a:pt x="554" y="76"/>
                  </a:lnTo>
                  <a:lnTo>
                    <a:pt x="556" y="85"/>
                  </a:lnTo>
                  <a:lnTo>
                    <a:pt x="563" y="83"/>
                  </a:lnTo>
                  <a:lnTo>
                    <a:pt x="561" y="76"/>
                  </a:lnTo>
                  <a:lnTo>
                    <a:pt x="568" y="87"/>
                  </a:lnTo>
                  <a:lnTo>
                    <a:pt x="580" y="85"/>
                  </a:lnTo>
                  <a:lnTo>
                    <a:pt x="577" y="80"/>
                  </a:lnTo>
                  <a:lnTo>
                    <a:pt x="580" y="73"/>
                  </a:lnTo>
                  <a:lnTo>
                    <a:pt x="592" y="61"/>
                  </a:lnTo>
                  <a:lnTo>
                    <a:pt x="589" y="54"/>
                  </a:lnTo>
                  <a:lnTo>
                    <a:pt x="599" y="47"/>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1" name="Freeform 140"/>
            <p:cNvSpPr>
              <a:spLocks noEditPoints="1"/>
            </p:cNvSpPr>
            <p:nvPr/>
          </p:nvSpPr>
          <p:spPr bwMode="auto">
            <a:xfrm>
              <a:off x="3771" y="3410"/>
              <a:ext cx="714" cy="613"/>
            </a:xfrm>
            <a:custGeom>
              <a:avLst/>
              <a:gdLst>
                <a:gd name="T0" fmla="*/ 714 w 714"/>
                <a:gd name="T1" fmla="*/ 334 h 613"/>
                <a:gd name="T2" fmla="*/ 341 w 714"/>
                <a:gd name="T3" fmla="*/ 59 h 613"/>
                <a:gd name="T4" fmla="*/ 357 w 714"/>
                <a:gd name="T5" fmla="*/ 95 h 613"/>
                <a:gd name="T6" fmla="*/ 379 w 714"/>
                <a:gd name="T7" fmla="*/ 88 h 613"/>
                <a:gd name="T8" fmla="*/ 400 w 714"/>
                <a:gd name="T9" fmla="*/ 59 h 613"/>
                <a:gd name="T10" fmla="*/ 433 w 714"/>
                <a:gd name="T11" fmla="*/ 59 h 613"/>
                <a:gd name="T12" fmla="*/ 450 w 714"/>
                <a:gd name="T13" fmla="*/ 14 h 613"/>
                <a:gd name="T14" fmla="*/ 483 w 714"/>
                <a:gd name="T15" fmla="*/ 5 h 613"/>
                <a:gd name="T16" fmla="*/ 528 w 714"/>
                <a:gd name="T17" fmla="*/ 26 h 613"/>
                <a:gd name="T18" fmla="*/ 563 w 714"/>
                <a:gd name="T19" fmla="*/ 33 h 613"/>
                <a:gd name="T20" fmla="*/ 601 w 714"/>
                <a:gd name="T21" fmla="*/ 78 h 613"/>
                <a:gd name="T22" fmla="*/ 603 w 714"/>
                <a:gd name="T23" fmla="*/ 116 h 613"/>
                <a:gd name="T24" fmla="*/ 615 w 714"/>
                <a:gd name="T25" fmla="*/ 137 h 613"/>
                <a:gd name="T26" fmla="*/ 655 w 714"/>
                <a:gd name="T27" fmla="*/ 133 h 613"/>
                <a:gd name="T28" fmla="*/ 681 w 714"/>
                <a:gd name="T29" fmla="*/ 128 h 613"/>
                <a:gd name="T30" fmla="*/ 691 w 714"/>
                <a:gd name="T31" fmla="*/ 161 h 613"/>
                <a:gd name="T32" fmla="*/ 681 w 714"/>
                <a:gd name="T33" fmla="*/ 234 h 613"/>
                <a:gd name="T34" fmla="*/ 651 w 714"/>
                <a:gd name="T35" fmla="*/ 253 h 613"/>
                <a:gd name="T36" fmla="*/ 639 w 714"/>
                <a:gd name="T37" fmla="*/ 296 h 613"/>
                <a:gd name="T38" fmla="*/ 677 w 714"/>
                <a:gd name="T39" fmla="*/ 282 h 613"/>
                <a:gd name="T40" fmla="*/ 696 w 714"/>
                <a:gd name="T41" fmla="*/ 315 h 613"/>
                <a:gd name="T42" fmla="*/ 679 w 714"/>
                <a:gd name="T43" fmla="*/ 338 h 613"/>
                <a:gd name="T44" fmla="*/ 677 w 714"/>
                <a:gd name="T45" fmla="*/ 388 h 613"/>
                <a:gd name="T46" fmla="*/ 698 w 714"/>
                <a:gd name="T47" fmla="*/ 407 h 613"/>
                <a:gd name="T48" fmla="*/ 684 w 714"/>
                <a:gd name="T49" fmla="*/ 454 h 613"/>
                <a:gd name="T50" fmla="*/ 658 w 714"/>
                <a:gd name="T51" fmla="*/ 457 h 613"/>
                <a:gd name="T52" fmla="*/ 646 w 714"/>
                <a:gd name="T53" fmla="*/ 466 h 613"/>
                <a:gd name="T54" fmla="*/ 622 w 714"/>
                <a:gd name="T55" fmla="*/ 494 h 613"/>
                <a:gd name="T56" fmla="*/ 601 w 714"/>
                <a:gd name="T57" fmla="*/ 499 h 613"/>
                <a:gd name="T58" fmla="*/ 563 w 714"/>
                <a:gd name="T59" fmla="*/ 492 h 613"/>
                <a:gd name="T60" fmla="*/ 542 w 714"/>
                <a:gd name="T61" fmla="*/ 520 h 613"/>
                <a:gd name="T62" fmla="*/ 488 w 714"/>
                <a:gd name="T63" fmla="*/ 537 h 613"/>
                <a:gd name="T64" fmla="*/ 445 w 714"/>
                <a:gd name="T65" fmla="*/ 499 h 613"/>
                <a:gd name="T66" fmla="*/ 407 w 714"/>
                <a:gd name="T67" fmla="*/ 518 h 613"/>
                <a:gd name="T68" fmla="*/ 322 w 714"/>
                <a:gd name="T69" fmla="*/ 565 h 613"/>
                <a:gd name="T70" fmla="*/ 263 w 714"/>
                <a:gd name="T71" fmla="*/ 601 h 613"/>
                <a:gd name="T72" fmla="*/ 171 w 714"/>
                <a:gd name="T73" fmla="*/ 577 h 613"/>
                <a:gd name="T74" fmla="*/ 112 w 714"/>
                <a:gd name="T75" fmla="*/ 599 h 613"/>
                <a:gd name="T76" fmla="*/ 145 w 714"/>
                <a:gd name="T77" fmla="*/ 542 h 613"/>
                <a:gd name="T78" fmla="*/ 97 w 714"/>
                <a:gd name="T79" fmla="*/ 485 h 613"/>
                <a:gd name="T80" fmla="*/ 102 w 714"/>
                <a:gd name="T81" fmla="*/ 428 h 613"/>
                <a:gd name="T82" fmla="*/ 114 w 714"/>
                <a:gd name="T83" fmla="*/ 353 h 613"/>
                <a:gd name="T84" fmla="*/ 55 w 714"/>
                <a:gd name="T85" fmla="*/ 360 h 613"/>
                <a:gd name="T86" fmla="*/ 15 w 714"/>
                <a:gd name="T87" fmla="*/ 317 h 613"/>
                <a:gd name="T88" fmla="*/ 3 w 714"/>
                <a:gd name="T89" fmla="*/ 282 h 613"/>
                <a:gd name="T90" fmla="*/ 62 w 714"/>
                <a:gd name="T91" fmla="*/ 253 h 613"/>
                <a:gd name="T92" fmla="*/ 112 w 714"/>
                <a:gd name="T93" fmla="*/ 253 h 613"/>
                <a:gd name="T94" fmla="*/ 175 w 714"/>
                <a:gd name="T95" fmla="*/ 241 h 613"/>
                <a:gd name="T96" fmla="*/ 204 w 714"/>
                <a:gd name="T97" fmla="*/ 204 h 613"/>
                <a:gd name="T98" fmla="*/ 268 w 714"/>
                <a:gd name="T99" fmla="*/ 204 h 613"/>
                <a:gd name="T100" fmla="*/ 322 w 714"/>
                <a:gd name="T101" fmla="*/ 177 h 613"/>
                <a:gd name="T102" fmla="*/ 279 w 714"/>
                <a:gd name="T103" fmla="*/ 144 h 613"/>
                <a:gd name="T104" fmla="*/ 244 w 714"/>
                <a:gd name="T105" fmla="*/ 121 h 613"/>
                <a:gd name="T106" fmla="*/ 282 w 714"/>
                <a:gd name="T107" fmla="*/ 62 h 613"/>
                <a:gd name="T108" fmla="*/ 331 w 714"/>
                <a:gd name="T109" fmla="*/ 92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4" h="613">
                  <a:moveTo>
                    <a:pt x="710" y="336"/>
                  </a:moveTo>
                  <a:lnTo>
                    <a:pt x="710" y="336"/>
                  </a:lnTo>
                  <a:lnTo>
                    <a:pt x="710" y="336"/>
                  </a:lnTo>
                  <a:lnTo>
                    <a:pt x="710" y="331"/>
                  </a:lnTo>
                  <a:lnTo>
                    <a:pt x="714" y="329"/>
                  </a:lnTo>
                  <a:lnTo>
                    <a:pt x="714" y="334"/>
                  </a:lnTo>
                  <a:lnTo>
                    <a:pt x="714" y="334"/>
                  </a:lnTo>
                  <a:lnTo>
                    <a:pt x="710" y="336"/>
                  </a:lnTo>
                  <a:close/>
                  <a:moveTo>
                    <a:pt x="331" y="92"/>
                  </a:moveTo>
                  <a:lnTo>
                    <a:pt x="334" y="88"/>
                  </a:lnTo>
                  <a:lnTo>
                    <a:pt x="346" y="92"/>
                  </a:lnTo>
                  <a:lnTo>
                    <a:pt x="343" y="85"/>
                  </a:lnTo>
                  <a:lnTo>
                    <a:pt x="348" y="73"/>
                  </a:lnTo>
                  <a:lnTo>
                    <a:pt x="341" y="59"/>
                  </a:lnTo>
                  <a:lnTo>
                    <a:pt x="339" y="52"/>
                  </a:lnTo>
                  <a:lnTo>
                    <a:pt x="343" y="52"/>
                  </a:lnTo>
                  <a:lnTo>
                    <a:pt x="357" y="66"/>
                  </a:lnTo>
                  <a:lnTo>
                    <a:pt x="355" y="71"/>
                  </a:lnTo>
                  <a:lnTo>
                    <a:pt x="365" y="76"/>
                  </a:lnTo>
                  <a:lnTo>
                    <a:pt x="355" y="97"/>
                  </a:lnTo>
                  <a:lnTo>
                    <a:pt x="357" y="95"/>
                  </a:lnTo>
                  <a:lnTo>
                    <a:pt x="365" y="99"/>
                  </a:lnTo>
                  <a:lnTo>
                    <a:pt x="369" y="97"/>
                  </a:lnTo>
                  <a:lnTo>
                    <a:pt x="369" y="102"/>
                  </a:lnTo>
                  <a:lnTo>
                    <a:pt x="374" y="102"/>
                  </a:lnTo>
                  <a:lnTo>
                    <a:pt x="376" y="97"/>
                  </a:lnTo>
                  <a:lnTo>
                    <a:pt x="374" y="92"/>
                  </a:lnTo>
                  <a:lnTo>
                    <a:pt x="379" y="88"/>
                  </a:lnTo>
                  <a:lnTo>
                    <a:pt x="379" y="81"/>
                  </a:lnTo>
                  <a:lnTo>
                    <a:pt x="386" y="85"/>
                  </a:lnTo>
                  <a:lnTo>
                    <a:pt x="393" y="71"/>
                  </a:lnTo>
                  <a:lnTo>
                    <a:pt x="383" y="64"/>
                  </a:lnTo>
                  <a:lnTo>
                    <a:pt x="386" y="59"/>
                  </a:lnTo>
                  <a:lnTo>
                    <a:pt x="393" y="54"/>
                  </a:lnTo>
                  <a:lnTo>
                    <a:pt x="400" y="59"/>
                  </a:lnTo>
                  <a:lnTo>
                    <a:pt x="405" y="59"/>
                  </a:lnTo>
                  <a:lnTo>
                    <a:pt x="402" y="50"/>
                  </a:lnTo>
                  <a:lnTo>
                    <a:pt x="407" y="45"/>
                  </a:lnTo>
                  <a:lnTo>
                    <a:pt x="414" y="47"/>
                  </a:lnTo>
                  <a:lnTo>
                    <a:pt x="421" y="45"/>
                  </a:lnTo>
                  <a:lnTo>
                    <a:pt x="431" y="52"/>
                  </a:lnTo>
                  <a:lnTo>
                    <a:pt x="433" y="59"/>
                  </a:lnTo>
                  <a:lnTo>
                    <a:pt x="445" y="54"/>
                  </a:lnTo>
                  <a:lnTo>
                    <a:pt x="447" y="50"/>
                  </a:lnTo>
                  <a:lnTo>
                    <a:pt x="452" y="50"/>
                  </a:lnTo>
                  <a:lnTo>
                    <a:pt x="459" y="36"/>
                  </a:lnTo>
                  <a:lnTo>
                    <a:pt x="450" y="28"/>
                  </a:lnTo>
                  <a:lnTo>
                    <a:pt x="452" y="24"/>
                  </a:lnTo>
                  <a:lnTo>
                    <a:pt x="450" y="14"/>
                  </a:lnTo>
                  <a:lnTo>
                    <a:pt x="457" y="14"/>
                  </a:lnTo>
                  <a:lnTo>
                    <a:pt x="454" y="5"/>
                  </a:lnTo>
                  <a:lnTo>
                    <a:pt x="459" y="2"/>
                  </a:lnTo>
                  <a:lnTo>
                    <a:pt x="464" y="5"/>
                  </a:lnTo>
                  <a:lnTo>
                    <a:pt x="473" y="0"/>
                  </a:lnTo>
                  <a:lnTo>
                    <a:pt x="476" y="7"/>
                  </a:lnTo>
                  <a:lnTo>
                    <a:pt x="483" y="5"/>
                  </a:lnTo>
                  <a:lnTo>
                    <a:pt x="488" y="10"/>
                  </a:lnTo>
                  <a:lnTo>
                    <a:pt x="497" y="5"/>
                  </a:lnTo>
                  <a:lnTo>
                    <a:pt x="502" y="10"/>
                  </a:lnTo>
                  <a:lnTo>
                    <a:pt x="499" y="21"/>
                  </a:lnTo>
                  <a:lnTo>
                    <a:pt x="506" y="33"/>
                  </a:lnTo>
                  <a:lnTo>
                    <a:pt x="518" y="24"/>
                  </a:lnTo>
                  <a:lnTo>
                    <a:pt x="528" y="26"/>
                  </a:lnTo>
                  <a:lnTo>
                    <a:pt x="532" y="17"/>
                  </a:lnTo>
                  <a:lnTo>
                    <a:pt x="544" y="21"/>
                  </a:lnTo>
                  <a:lnTo>
                    <a:pt x="549" y="19"/>
                  </a:lnTo>
                  <a:lnTo>
                    <a:pt x="554" y="26"/>
                  </a:lnTo>
                  <a:lnTo>
                    <a:pt x="558" y="19"/>
                  </a:lnTo>
                  <a:lnTo>
                    <a:pt x="561" y="19"/>
                  </a:lnTo>
                  <a:lnTo>
                    <a:pt x="563" y="33"/>
                  </a:lnTo>
                  <a:lnTo>
                    <a:pt x="568" y="45"/>
                  </a:lnTo>
                  <a:lnTo>
                    <a:pt x="566" y="50"/>
                  </a:lnTo>
                  <a:lnTo>
                    <a:pt x="570" y="57"/>
                  </a:lnTo>
                  <a:lnTo>
                    <a:pt x="566" y="73"/>
                  </a:lnTo>
                  <a:lnTo>
                    <a:pt x="582" y="81"/>
                  </a:lnTo>
                  <a:lnTo>
                    <a:pt x="594" y="76"/>
                  </a:lnTo>
                  <a:lnTo>
                    <a:pt x="601" y="78"/>
                  </a:lnTo>
                  <a:lnTo>
                    <a:pt x="599" y="90"/>
                  </a:lnTo>
                  <a:lnTo>
                    <a:pt x="594" y="92"/>
                  </a:lnTo>
                  <a:lnTo>
                    <a:pt x="596" y="107"/>
                  </a:lnTo>
                  <a:lnTo>
                    <a:pt x="594" y="116"/>
                  </a:lnTo>
                  <a:lnTo>
                    <a:pt x="599" y="121"/>
                  </a:lnTo>
                  <a:lnTo>
                    <a:pt x="606" y="118"/>
                  </a:lnTo>
                  <a:lnTo>
                    <a:pt x="603" y="116"/>
                  </a:lnTo>
                  <a:lnTo>
                    <a:pt x="608" y="111"/>
                  </a:lnTo>
                  <a:lnTo>
                    <a:pt x="601" y="102"/>
                  </a:lnTo>
                  <a:lnTo>
                    <a:pt x="610" y="97"/>
                  </a:lnTo>
                  <a:lnTo>
                    <a:pt x="618" y="107"/>
                  </a:lnTo>
                  <a:lnTo>
                    <a:pt x="618" y="123"/>
                  </a:lnTo>
                  <a:lnTo>
                    <a:pt x="613" y="128"/>
                  </a:lnTo>
                  <a:lnTo>
                    <a:pt x="615" y="137"/>
                  </a:lnTo>
                  <a:lnTo>
                    <a:pt x="622" y="133"/>
                  </a:lnTo>
                  <a:lnTo>
                    <a:pt x="627" y="137"/>
                  </a:lnTo>
                  <a:lnTo>
                    <a:pt x="634" y="135"/>
                  </a:lnTo>
                  <a:lnTo>
                    <a:pt x="644" y="142"/>
                  </a:lnTo>
                  <a:lnTo>
                    <a:pt x="648" y="135"/>
                  </a:lnTo>
                  <a:lnTo>
                    <a:pt x="655" y="140"/>
                  </a:lnTo>
                  <a:lnTo>
                    <a:pt x="655" y="133"/>
                  </a:lnTo>
                  <a:lnTo>
                    <a:pt x="660" y="123"/>
                  </a:lnTo>
                  <a:lnTo>
                    <a:pt x="662" y="109"/>
                  </a:lnTo>
                  <a:lnTo>
                    <a:pt x="667" y="102"/>
                  </a:lnTo>
                  <a:lnTo>
                    <a:pt x="677" y="97"/>
                  </a:lnTo>
                  <a:lnTo>
                    <a:pt x="677" y="97"/>
                  </a:lnTo>
                  <a:lnTo>
                    <a:pt x="677" y="121"/>
                  </a:lnTo>
                  <a:lnTo>
                    <a:pt x="681" y="128"/>
                  </a:lnTo>
                  <a:lnTo>
                    <a:pt x="686" y="125"/>
                  </a:lnTo>
                  <a:lnTo>
                    <a:pt x="686" y="130"/>
                  </a:lnTo>
                  <a:lnTo>
                    <a:pt x="691" y="128"/>
                  </a:lnTo>
                  <a:lnTo>
                    <a:pt x="681" y="156"/>
                  </a:lnTo>
                  <a:lnTo>
                    <a:pt x="681" y="159"/>
                  </a:lnTo>
                  <a:lnTo>
                    <a:pt x="686" y="156"/>
                  </a:lnTo>
                  <a:lnTo>
                    <a:pt x="691" y="161"/>
                  </a:lnTo>
                  <a:lnTo>
                    <a:pt x="681" y="170"/>
                  </a:lnTo>
                  <a:lnTo>
                    <a:pt x="686" y="187"/>
                  </a:lnTo>
                  <a:lnTo>
                    <a:pt x="681" y="194"/>
                  </a:lnTo>
                  <a:lnTo>
                    <a:pt x="691" y="201"/>
                  </a:lnTo>
                  <a:lnTo>
                    <a:pt x="696" y="199"/>
                  </a:lnTo>
                  <a:lnTo>
                    <a:pt x="700" y="222"/>
                  </a:lnTo>
                  <a:lnTo>
                    <a:pt x="681" y="234"/>
                  </a:lnTo>
                  <a:lnTo>
                    <a:pt x="681" y="241"/>
                  </a:lnTo>
                  <a:lnTo>
                    <a:pt x="674" y="241"/>
                  </a:lnTo>
                  <a:lnTo>
                    <a:pt x="670" y="239"/>
                  </a:lnTo>
                  <a:lnTo>
                    <a:pt x="662" y="244"/>
                  </a:lnTo>
                  <a:lnTo>
                    <a:pt x="660" y="239"/>
                  </a:lnTo>
                  <a:lnTo>
                    <a:pt x="658" y="251"/>
                  </a:lnTo>
                  <a:lnTo>
                    <a:pt x="651" y="253"/>
                  </a:lnTo>
                  <a:lnTo>
                    <a:pt x="651" y="260"/>
                  </a:lnTo>
                  <a:lnTo>
                    <a:pt x="634" y="270"/>
                  </a:lnTo>
                  <a:lnTo>
                    <a:pt x="634" y="277"/>
                  </a:lnTo>
                  <a:lnTo>
                    <a:pt x="629" y="284"/>
                  </a:lnTo>
                  <a:lnTo>
                    <a:pt x="620" y="286"/>
                  </a:lnTo>
                  <a:lnTo>
                    <a:pt x="629" y="298"/>
                  </a:lnTo>
                  <a:lnTo>
                    <a:pt x="639" y="296"/>
                  </a:lnTo>
                  <a:lnTo>
                    <a:pt x="639" y="291"/>
                  </a:lnTo>
                  <a:lnTo>
                    <a:pt x="646" y="286"/>
                  </a:lnTo>
                  <a:lnTo>
                    <a:pt x="658" y="282"/>
                  </a:lnTo>
                  <a:lnTo>
                    <a:pt x="658" y="289"/>
                  </a:lnTo>
                  <a:lnTo>
                    <a:pt x="665" y="289"/>
                  </a:lnTo>
                  <a:lnTo>
                    <a:pt x="674" y="277"/>
                  </a:lnTo>
                  <a:lnTo>
                    <a:pt x="677" y="282"/>
                  </a:lnTo>
                  <a:lnTo>
                    <a:pt x="691" y="277"/>
                  </a:lnTo>
                  <a:lnTo>
                    <a:pt x="698" y="282"/>
                  </a:lnTo>
                  <a:lnTo>
                    <a:pt x="700" y="279"/>
                  </a:lnTo>
                  <a:lnTo>
                    <a:pt x="700" y="289"/>
                  </a:lnTo>
                  <a:lnTo>
                    <a:pt x="705" y="289"/>
                  </a:lnTo>
                  <a:lnTo>
                    <a:pt x="710" y="305"/>
                  </a:lnTo>
                  <a:lnTo>
                    <a:pt x="696" y="315"/>
                  </a:lnTo>
                  <a:lnTo>
                    <a:pt x="703" y="312"/>
                  </a:lnTo>
                  <a:lnTo>
                    <a:pt x="705" y="315"/>
                  </a:lnTo>
                  <a:lnTo>
                    <a:pt x="703" y="322"/>
                  </a:lnTo>
                  <a:lnTo>
                    <a:pt x="705" y="329"/>
                  </a:lnTo>
                  <a:lnTo>
                    <a:pt x="698" y="331"/>
                  </a:lnTo>
                  <a:lnTo>
                    <a:pt x="688" y="338"/>
                  </a:lnTo>
                  <a:lnTo>
                    <a:pt x="679" y="338"/>
                  </a:lnTo>
                  <a:lnTo>
                    <a:pt x="681" y="343"/>
                  </a:lnTo>
                  <a:lnTo>
                    <a:pt x="686" y="343"/>
                  </a:lnTo>
                  <a:lnTo>
                    <a:pt x="693" y="360"/>
                  </a:lnTo>
                  <a:lnTo>
                    <a:pt x="688" y="369"/>
                  </a:lnTo>
                  <a:lnTo>
                    <a:pt x="691" y="371"/>
                  </a:lnTo>
                  <a:lnTo>
                    <a:pt x="684" y="374"/>
                  </a:lnTo>
                  <a:lnTo>
                    <a:pt x="677" y="388"/>
                  </a:lnTo>
                  <a:lnTo>
                    <a:pt x="684" y="397"/>
                  </a:lnTo>
                  <a:lnTo>
                    <a:pt x="698" y="393"/>
                  </a:lnTo>
                  <a:lnTo>
                    <a:pt x="698" y="390"/>
                  </a:lnTo>
                  <a:lnTo>
                    <a:pt x="700" y="393"/>
                  </a:lnTo>
                  <a:lnTo>
                    <a:pt x="696" y="400"/>
                  </a:lnTo>
                  <a:lnTo>
                    <a:pt x="700" y="405"/>
                  </a:lnTo>
                  <a:lnTo>
                    <a:pt x="698" y="407"/>
                  </a:lnTo>
                  <a:lnTo>
                    <a:pt x="705" y="414"/>
                  </a:lnTo>
                  <a:lnTo>
                    <a:pt x="700" y="421"/>
                  </a:lnTo>
                  <a:lnTo>
                    <a:pt x="703" y="426"/>
                  </a:lnTo>
                  <a:lnTo>
                    <a:pt x="703" y="426"/>
                  </a:lnTo>
                  <a:lnTo>
                    <a:pt x="693" y="435"/>
                  </a:lnTo>
                  <a:lnTo>
                    <a:pt x="696" y="440"/>
                  </a:lnTo>
                  <a:lnTo>
                    <a:pt x="684" y="454"/>
                  </a:lnTo>
                  <a:lnTo>
                    <a:pt x="681" y="461"/>
                  </a:lnTo>
                  <a:lnTo>
                    <a:pt x="684" y="466"/>
                  </a:lnTo>
                  <a:lnTo>
                    <a:pt x="672" y="468"/>
                  </a:lnTo>
                  <a:lnTo>
                    <a:pt x="665" y="457"/>
                  </a:lnTo>
                  <a:lnTo>
                    <a:pt x="665" y="461"/>
                  </a:lnTo>
                  <a:lnTo>
                    <a:pt x="660" y="464"/>
                  </a:lnTo>
                  <a:lnTo>
                    <a:pt x="658" y="457"/>
                  </a:lnTo>
                  <a:lnTo>
                    <a:pt x="653" y="461"/>
                  </a:lnTo>
                  <a:lnTo>
                    <a:pt x="644" y="459"/>
                  </a:lnTo>
                  <a:lnTo>
                    <a:pt x="641" y="466"/>
                  </a:lnTo>
                  <a:lnTo>
                    <a:pt x="632" y="468"/>
                  </a:lnTo>
                  <a:lnTo>
                    <a:pt x="634" y="473"/>
                  </a:lnTo>
                  <a:lnTo>
                    <a:pt x="636" y="476"/>
                  </a:lnTo>
                  <a:lnTo>
                    <a:pt x="646" y="466"/>
                  </a:lnTo>
                  <a:lnTo>
                    <a:pt x="653" y="466"/>
                  </a:lnTo>
                  <a:lnTo>
                    <a:pt x="648" y="478"/>
                  </a:lnTo>
                  <a:lnTo>
                    <a:pt x="648" y="487"/>
                  </a:lnTo>
                  <a:lnTo>
                    <a:pt x="653" y="492"/>
                  </a:lnTo>
                  <a:lnTo>
                    <a:pt x="648" y="494"/>
                  </a:lnTo>
                  <a:lnTo>
                    <a:pt x="636" y="490"/>
                  </a:lnTo>
                  <a:lnTo>
                    <a:pt x="622" y="494"/>
                  </a:lnTo>
                  <a:lnTo>
                    <a:pt x="618" y="485"/>
                  </a:lnTo>
                  <a:lnTo>
                    <a:pt x="618" y="480"/>
                  </a:lnTo>
                  <a:lnTo>
                    <a:pt x="610" y="480"/>
                  </a:lnTo>
                  <a:lnTo>
                    <a:pt x="603" y="487"/>
                  </a:lnTo>
                  <a:lnTo>
                    <a:pt x="606" y="494"/>
                  </a:lnTo>
                  <a:lnTo>
                    <a:pt x="601" y="494"/>
                  </a:lnTo>
                  <a:lnTo>
                    <a:pt x="601" y="499"/>
                  </a:lnTo>
                  <a:lnTo>
                    <a:pt x="596" y="502"/>
                  </a:lnTo>
                  <a:lnTo>
                    <a:pt x="599" y="516"/>
                  </a:lnTo>
                  <a:lnTo>
                    <a:pt x="596" y="520"/>
                  </a:lnTo>
                  <a:lnTo>
                    <a:pt x="584" y="504"/>
                  </a:lnTo>
                  <a:lnTo>
                    <a:pt x="575" y="504"/>
                  </a:lnTo>
                  <a:lnTo>
                    <a:pt x="573" y="499"/>
                  </a:lnTo>
                  <a:lnTo>
                    <a:pt x="563" y="492"/>
                  </a:lnTo>
                  <a:lnTo>
                    <a:pt x="554" y="502"/>
                  </a:lnTo>
                  <a:lnTo>
                    <a:pt x="554" y="506"/>
                  </a:lnTo>
                  <a:lnTo>
                    <a:pt x="549" y="504"/>
                  </a:lnTo>
                  <a:lnTo>
                    <a:pt x="542" y="504"/>
                  </a:lnTo>
                  <a:lnTo>
                    <a:pt x="547" y="509"/>
                  </a:lnTo>
                  <a:lnTo>
                    <a:pt x="542" y="513"/>
                  </a:lnTo>
                  <a:lnTo>
                    <a:pt x="542" y="520"/>
                  </a:lnTo>
                  <a:lnTo>
                    <a:pt x="537" y="537"/>
                  </a:lnTo>
                  <a:lnTo>
                    <a:pt x="525" y="537"/>
                  </a:lnTo>
                  <a:lnTo>
                    <a:pt x="506" y="546"/>
                  </a:lnTo>
                  <a:lnTo>
                    <a:pt x="499" y="546"/>
                  </a:lnTo>
                  <a:lnTo>
                    <a:pt x="499" y="542"/>
                  </a:lnTo>
                  <a:lnTo>
                    <a:pt x="495" y="530"/>
                  </a:lnTo>
                  <a:lnTo>
                    <a:pt x="488" y="537"/>
                  </a:lnTo>
                  <a:lnTo>
                    <a:pt x="485" y="520"/>
                  </a:lnTo>
                  <a:lnTo>
                    <a:pt x="462" y="535"/>
                  </a:lnTo>
                  <a:lnTo>
                    <a:pt x="464" y="523"/>
                  </a:lnTo>
                  <a:lnTo>
                    <a:pt x="457" y="525"/>
                  </a:lnTo>
                  <a:lnTo>
                    <a:pt x="457" y="511"/>
                  </a:lnTo>
                  <a:lnTo>
                    <a:pt x="443" y="506"/>
                  </a:lnTo>
                  <a:lnTo>
                    <a:pt x="445" y="499"/>
                  </a:lnTo>
                  <a:lnTo>
                    <a:pt x="433" y="490"/>
                  </a:lnTo>
                  <a:lnTo>
                    <a:pt x="433" y="483"/>
                  </a:lnTo>
                  <a:lnTo>
                    <a:pt x="412" y="490"/>
                  </a:lnTo>
                  <a:lnTo>
                    <a:pt x="414" y="494"/>
                  </a:lnTo>
                  <a:lnTo>
                    <a:pt x="400" y="506"/>
                  </a:lnTo>
                  <a:lnTo>
                    <a:pt x="402" y="513"/>
                  </a:lnTo>
                  <a:lnTo>
                    <a:pt x="407" y="518"/>
                  </a:lnTo>
                  <a:lnTo>
                    <a:pt x="405" y="530"/>
                  </a:lnTo>
                  <a:lnTo>
                    <a:pt x="395" y="530"/>
                  </a:lnTo>
                  <a:lnTo>
                    <a:pt x="393" y="537"/>
                  </a:lnTo>
                  <a:lnTo>
                    <a:pt x="365" y="539"/>
                  </a:lnTo>
                  <a:lnTo>
                    <a:pt x="355" y="551"/>
                  </a:lnTo>
                  <a:lnTo>
                    <a:pt x="339" y="558"/>
                  </a:lnTo>
                  <a:lnTo>
                    <a:pt x="322" y="565"/>
                  </a:lnTo>
                  <a:lnTo>
                    <a:pt x="303" y="568"/>
                  </a:lnTo>
                  <a:lnTo>
                    <a:pt x="310" y="580"/>
                  </a:lnTo>
                  <a:lnTo>
                    <a:pt x="308" y="594"/>
                  </a:lnTo>
                  <a:lnTo>
                    <a:pt x="294" y="603"/>
                  </a:lnTo>
                  <a:lnTo>
                    <a:pt x="289" y="610"/>
                  </a:lnTo>
                  <a:lnTo>
                    <a:pt x="277" y="599"/>
                  </a:lnTo>
                  <a:lnTo>
                    <a:pt x="263" y="601"/>
                  </a:lnTo>
                  <a:lnTo>
                    <a:pt x="237" y="587"/>
                  </a:lnTo>
                  <a:lnTo>
                    <a:pt x="227" y="587"/>
                  </a:lnTo>
                  <a:lnTo>
                    <a:pt x="218" y="570"/>
                  </a:lnTo>
                  <a:lnTo>
                    <a:pt x="199" y="570"/>
                  </a:lnTo>
                  <a:lnTo>
                    <a:pt x="192" y="563"/>
                  </a:lnTo>
                  <a:lnTo>
                    <a:pt x="175" y="573"/>
                  </a:lnTo>
                  <a:lnTo>
                    <a:pt x="171" y="577"/>
                  </a:lnTo>
                  <a:lnTo>
                    <a:pt x="171" y="589"/>
                  </a:lnTo>
                  <a:lnTo>
                    <a:pt x="152" y="596"/>
                  </a:lnTo>
                  <a:lnTo>
                    <a:pt x="147" y="606"/>
                  </a:lnTo>
                  <a:lnTo>
                    <a:pt x="138" y="608"/>
                  </a:lnTo>
                  <a:lnTo>
                    <a:pt x="135" y="613"/>
                  </a:lnTo>
                  <a:lnTo>
                    <a:pt x="112" y="599"/>
                  </a:lnTo>
                  <a:lnTo>
                    <a:pt x="112" y="599"/>
                  </a:lnTo>
                  <a:lnTo>
                    <a:pt x="112" y="587"/>
                  </a:lnTo>
                  <a:lnTo>
                    <a:pt x="133" y="563"/>
                  </a:lnTo>
                  <a:lnTo>
                    <a:pt x="128" y="556"/>
                  </a:lnTo>
                  <a:lnTo>
                    <a:pt x="121" y="554"/>
                  </a:lnTo>
                  <a:lnTo>
                    <a:pt x="128" y="554"/>
                  </a:lnTo>
                  <a:lnTo>
                    <a:pt x="135" y="535"/>
                  </a:lnTo>
                  <a:lnTo>
                    <a:pt x="145" y="542"/>
                  </a:lnTo>
                  <a:lnTo>
                    <a:pt x="145" y="530"/>
                  </a:lnTo>
                  <a:lnTo>
                    <a:pt x="126" y="523"/>
                  </a:lnTo>
                  <a:lnTo>
                    <a:pt x="123" y="516"/>
                  </a:lnTo>
                  <a:lnTo>
                    <a:pt x="112" y="509"/>
                  </a:lnTo>
                  <a:lnTo>
                    <a:pt x="114" y="494"/>
                  </a:lnTo>
                  <a:lnTo>
                    <a:pt x="100" y="499"/>
                  </a:lnTo>
                  <a:lnTo>
                    <a:pt x="97" y="485"/>
                  </a:lnTo>
                  <a:lnTo>
                    <a:pt x="86" y="483"/>
                  </a:lnTo>
                  <a:lnTo>
                    <a:pt x="83" y="476"/>
                  </a:lnTo>
                  <a:lnTo>
                    <a:pt x="86" y="464"/>
                  </a:lnTo>
                  <a:lnTo>
                    <a:pt x="93" y="466"/>
                  </a:lnTo>
                  <a:lnTo>
                    <a:pt x="100" y="447"/>
                  </a:lnTo>
                  <a:lnTo>
                    <a:pt x="97" y="442"/>
                  </a:lnTo>
                  <a:lnTo>
                    <a:pt x="102" y="428"/>
                  </a:lnTo>
                  <a:lnTo>
                    <a:pt x="102" y="421"/>
                  </a:lnTo>
                  <a:lnTo>
                    <a:pt x="109" y="419"/>
                  </a:lnTo>
                  <a:lnTo>
                    <a:pt x="112" y="397"/>
                  </a:lnTo>
                  <a:lnTo>
                    <a:pt x="128" y="381"/>
                  </a:lnTo>
                  <a:lnTo>
                    <a:pt x="126" y="374"/>
                  </a:lnTo>
                  <a:lnTo>
                    <a:pt x="116" y="362"/>
                  </a:lnTo>
                  <a:lnTo>
                    <a:pt x="114" y="353"/>
                  </a:lnTo>
                  <a:lnTo>
                    <a:pt x="104" y="353"/>
                  </a:lnTo>
                  <a:lnTo>
                    <a:pt x="102" y="350"/>
                  </a:lnTo>
                  <a:lnTo>
                    <a:pt x="102" y="343"/>
                  </a:lnTo>
                  <a:lnTo>
                    <a:pt x="95" y="336"/>
                  </a:lnTo>
                  <a:lnTo>
                    <a:pt x="88" y="348"/>
                  </a:lnTo>
                  <a:lnTo>
                    <a:pt x="62" y="345"/>
                  </a:lnTo>
                  <a:lnTo>
                    <a:pt x="55" y="360"/>
                  </a:lnTo>
                  <a:lnTo>
                    <a:pt x="48" y="362"/>
                  </a:lnTo>
                  <a:lnTo>
                    <a:pt x="24" y="360"/>
                  </a:lnTo>
                  <a:lnTo>
                    <a:pt x="17" y="348"/>
                  </a:lnTo>
                  <a:lnTo>
                    <a:pt x="19" y="334"/>
                  </a:lnTo>
                  <a:lnTo>
                    <a:pt x="15" y="334"/>
                  </a:lnTo>
                  <a:lnTo>
                    <a:pt x="12" y="324"/>
                  </a:lnTo>
                  <a:lnTo>
                    <a:pt x="15" y="317"/>
                  </a:lnTo>
                  <a:lnTo>
                    <a:pt x="19" y="315"/>
                  </a:lnTo>
                  <a:lnTo>
                    <a:pt x="19" y="305"/>
                  </a:lnTo>
                  <a:lnTo>
                    <a:pt x="12" y="291"/>
                  </a:lnTo>
                  <a:lnTo>
                    <a:pt x="0" y="298"/>
                  </a:lnTo>
                  <a:lnTo>
                    <a:pt x="0" y="289"/>
                  </a:lnTo>
                  <a:lnTo>
                    <a:pt x="8" y="289"/>
                  </a:lnTo>
                  <a:lnTo>
                    <a:pt x="3" y="282"/>
                  </a:lnTo>
                  <a:lnTo>
                    <a:pt x="12" y="279"/>
                  </a:lnTo>
                  <a:lnTo>
                    <a:pt x="17" y="270"/>
                  </a:lnTo>
                  <a:lnTo>
                    <a:pt x="31" y="258"/>
                  </a:lnTo>
                  <a:lnTo>
                    <a:pt x="38" y="239"/>
                  </a:lnTo>
                  <a:lnTo>
                    <a:pt x="50" y="239"/>
                  </a:lnTo>
                  <a:lnTo>
                    <a:pt x="48" y="248"/>
                  </a:lnTo>
                  <a:lnTo>
                    <a:pt x="62" y="253"/>
                  </a:lnTo>
                  <a:lnTo>
                    <a:pt x="69" y="263"/>
                  </a:lnTo>
                  <a:lnTo>
                    <a:pt x="78" y="258"/>
                  </a:lnTo>
                  <a:lnTo>
                    <a:pt x="76" y="253"/>
                  </a:lnTo>
                  <a:lnTo>
                    <a:pt x="83" y="248"/>
                  </a:lnTo>
                  <a:lnTo>
                    <a:pt x="90" y="237"/>
                  </a:lnTo>
                  <a:lnTo>
                    <a:pt x="109" y="244"/>
                  </a:lnTo>
                  <a:lnTo>
                    <a:pt x="112" y="253"/>
                  </a:lnTo>
                  <a:lnTo>
                    <a:pt x="121" y="258"/>
                  </a:lnTo>
                  <a:lnTo>
                    <a:pt x="135" y="253"/>
                  </a:lnTo>
                  <a:lnTo>
                    <a:pt x="140" y="256"/>
                  </a:lnTo>
                  <a:lnTo>
                    <a:pt x="145" y="251"/>
                  </a:lnTo>
                  <a:lnTo>
                    <a:pt x="149" y="253"/>
                  </a:lnTo>
                  <a:lnTo>
                    <a:pt x="149" y="260"/>
                  </a:lnTo>
                  <a:lnTo>
                    <a:pt x="175" y="241"/>
                  </a:lnTo>
                  <a:lnTo>
                    <a:pt x="187" y="244"/>
                  </a:lnTo>
                  <a:lnTo>
                    <a:pt x="190" y="248"/>
                  </a:lnTo>
                  <a:lnTo>
                    <a:pt x="197" y="230"/>
                  </a:lnTo>
                  <a:lnTo>
                    <a:pt x="194" y="225"/>
                  </a:lnTo>
                  <a:lnTo>
                    <a:pt x="204" y="215"/>
                  </a:lnTo>
                  <a:lnTo>
                    <a:pt x="204" y="204"/>
                  </a:lnTo>
                  <a:lnTo>
                    <a:pt x="204" y="204"/>
                  </a:lnTo>
                  <a:lnTo>
                    <a:pt x="213" y="196"/>
                  </a:lnTo>
                  <a:lnTo>
                    <a:pt x="225" y="194"/>
                  </a:lnTo>
                  <a:lnTo>
                    <a:pt x="237" y="201"/>
                  </a:lnTo>
                  <a:lnTo>
                    <a:pt x="242" y="211"/>
                  </a:lnTo>
                  <a:lnTo>
                    <a:pt x="251" y="208"/>
                  </a:lnTo>
                  <a:lnTo>
                    <a:pt x="253" y="204"/>
                  </a:lnTo>
                  <a:lnTo>
                    <a:pt x="268" y="204"/>
                  </a:lnTo>
                  <a:lnTo>
                    <a:pt x="272" y="199"/>
                  </a:lnTo>
                  <a:lnTo>
                    <a:pt x="289" y="199"/>
                  </a:lnTo>
                  <a:lnTo>
                    <a:pt x="296" y="194"/>
                  </a:lnTo>
                  <a:lnTo>
                    <a:pt x="310" y="196"/>
                  </a:lnTo>
                  <a:lnTo>
                    <a:pt x="327" y="187"/>
                  </a:lnTo>
                  <a:lnTo>
                    <a:pt x="327" y="180"/>
                  </a:lnTo>
                  <a:lnTo>
                    <a:pt x="322" y="177"/>
                  </a:lnTo>
                  <a:lnTo>
                    <a:pt x="324" y="168"/>
                  </a:lnTo>
                  <a:lnTo>
                    <a:pt x="317" y="161"/>
                  </a:lnTo>
                  <a:lnTo>
                    <a:pt x="315" y="151"/>
                  </a:lnTo>
                  <a:lnTo>
                    <a:pt x="303" y="142"/>
                  </a:lnTo>
                  <a:lnTo>
                    <a:pt x="291" y="144"/>
                  </a:lnTo>
                  <a:lnTo>
                    <a:pt x="289" y="149"/>
                  </a:lnTo>
                  <a:lnTo>
                    <a:pt x="279" y="144"/>
                  </a:lnTo>
                  <a:lnTo>
                    <a:pt x="272" y="147"/>
                  </a:lnTo>
                  <a:lnTo>
                    <a:pt x="270" y="142"/>
                  </a:lnTo>
                  <a:lnTo>
                    <a:pt x="272" y="130"/>
                  </a:lnTo>
                  <a:lnTo>
                    <a:pt x="265" y="123"/>
                  </a:lnTo>
                  <a:lnTo>
                    <a:pt x="261" y="118"/>
                  </a:lnTo>
                  <a:lnTo>
                    <a:pt x="253" y="128"/>
                  </a:lnTo>
                  <a:lnTo>
                    <a:pt x="244" y="121"/>
                  </a:lnTo>
                  <a:lnTo>
                    <a:pt x="242" y="99"/>
                  </a:lnTo>
                  <a:lnTo>
                    <a:pt x="249" y="83"/>
                  </a:lnTo>
                  <a:lnTo>
                    <a:pt x="256" y="81"/>
                  </a:lnTo>
                  <a:lnTo>
                    <a:pt x="258" y="83"/>
                  </a:lnTo>
                  <a:lnTo>
                    <a:pt x="272" y="83"/>
                  </a:lnTo>
                  <a:lnTo>
                    <a:pt x="272" y="76"/>
                  </a:lnTo>
                  <a:lnTo>
                    <a:pt x="282" y="62"/>
                  </a:lnTo>
                  <a:lnTo>
                    <a:pt x="298" y="78"/>
                  </a:lnTo>
                  <a:lnTo>
                    <a:pt x="305" y="78"/>
                  </a:lnTo>
                  <a:lnTo>
                    <a:pt x="308" y="85"/>
                  </a:lnTo>
                  <a:lnTo>
                    <a:pt x="320" y="92"/>
                  </a:lnTo>
                  <a:lnTo>
                    <a:pt x="324" y="97"/>
                  </a:lnTo>
                  <a:lnTo>
                    <a:pt x="331" y="99"/>
                  </a:lnTo>
                  <a:lnTo>
                    <a:pt x="331" y="9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2" name="Freeform 141"/>
            <p:cNvSpPr>
              <a:spLocks/>
            </p:cNvSpPr>
            <p:nvPr/>
          </p:nvSpPr>
          <p:spPr bwMode="auto">
            <a:xfrm>
              <a:off x="4370" y="4595"/>
              <a:ext cx="288" cy="253"/>
            </a:xfrm>
            <a:custGeom>
              <a:avLst/>
              <a:gdLst>
                <a:gd name="T0" fmla="*/ 253 w 288"/>
                <a:gd name="T1" fmla="*/ 12 h 253"/>
                <a:gd name="T2" fmla="*/ 279 w 288"/>
                <a:gd name="T3" fmla="*/ 21 h 253"/>
                <a:gd name="T4" fmla="*/ 283 w 288"/>
                <a:gd name="T5" fmla="*/ 66 h 253"/>
                <a:gd name="T6" fmla="*/ 264 w 288"/>
                <a:gd name="T7" fmla="*/ 73 h 253"/>
                <a:gd name="T8" fmla="*/ 260 w 288"/>
                <a:gd name="T9" fmla="*/ 71 h 253"/>
                <a:gd name="T10" fmla="*/ 257 w 288"/>
                <a:gd name="T11" fmla="*/ 95 h 253"/>
                <a:gd name="T12" fmla="*/ 248 w 288"/>
                <a:gd name="T13" fmla="*/ 107 h 253"/>
                <a:gd name="T14" fmla="*/ 236 w 288"/>
                <a:gd name="T15" fmla="*/ 128 h 253"/>
                <a:gd name="T16" fmla="*/ 234 w 288"/>
                <a:gd name="T17" fmla="*/ 130 h 253"/>
                <a:gd name="T18" fmla="*/ 229 w 288"/>
                <a:gd name="T19" fmla="*/ 142 h 253"/>
                <a:gd name="T20" fmla="*/ 229 w 288"/>
                <a:gd name="T21" fmla="*/ 173 h 253"/>
                <a:gd name="T22" fmla="*/ 215 w 288"/>
                <a:gd name="T23" fmla="*/ 189 h 253"/>
                <a:gd name="T24" fmla="*/ 189 w 288"/>
                <a:gd name="T25" fmla="*/ 196 h 253"/>
                <a:gd name="T26" fmla="*/ 172 w 288"/>
                <a:gd name="T27" fmla="*/ 225 h 253"/>
                <a:gd name="T28" fmla="*/ 158 w 288"/>
                <a:gd name="T29" fmla="*/ 220 h 253"/>
                <a:gd name="T30" fmla="*/ 144 w 288"/>
                <a:gd name="T31" fmla="*/ 222 h 253"/>
                <a:gd name="T32" fmla="*/ 132 w 288"/>
                <a:gd name="T33" fmla="*/ 234 h 253"/>
                <a:gd name="T34" fmla="*/ 132 w 288"/>
                <a:gd name="T35" fmla="*/ 246 h 253"/>
                <a:gd name="T36" fmla="*/ 127 w 288"/>
                <a:gd name="T37" fmla="*/ 244 h 253"/>
                <a:gd name="T38" fmla="*/ 115 w 288"/>
                <a:gd name="T39" fmla="*/ 253 h 253"/>
                <a:gd name="T40" fmla="*/ 108 w 288"/>
                <a:gd name="T41" fmla="*/ 246 h 253"/>
                <a:gd name="T42" fmla="*/ 106 w 288"/>
                <a:gd name="T43" fmla="*/ 241 h 253"/>
                <a:gd name="T44" fmla="*/ 85 w 288"/>
                <a:gd name="T45" fmla="*/ 234 h 253"/>
                <a:gd name="T46" fmla="*/ 59 w 288"/>
                <a:gd name="T47" fmla="*/ 227 h 253"/>
                <a:gd name="T48" fmla="*/ 42 w 288"/>
                <a:gd name="T49" fmla="*/ 222 h 253"/>
                <a:gd name="T50" fmla="*/ 9 w 288"/>
                <a:gd name="T51" fmla="*/ 182 h 253"/>
                <a:gd name="T52" fmla="*/ 4 w 288"/>
                <a:gd name="T53" fmla="*/ 156 h 253"/>
                <a:gd name="T54" fmla="*/ 7 w 288"/>
                <a:gd name="T55" fmla="*/ 126 h 253"/>
                <a:gd name="T56" fmla="*/ 2 w 288"/>
                <a:gd name="T57" fmla="*/ 121 h 253"/>
                <a:gd name="T58" fmla="*/ 9 w 288"/>
                <a:gd name="T59" fmla="*/ 99 h 253"/>
                <a:gd name="T60" fmla="*/ 47 w 288"/>
                <a:gd name="T61" fmla="*/ 73 h 253"/>
                <a:gd name="T62" fmla="*/ 75 w 288"/>
                <a:gd name="T63" fmla="*/ 57 h 253"/>
                <a:gd name="T64" fmla="*/ 78 w 288"/>
                <a:gd name="T65" fmla="*/ 50 h 253"/>
                <a:gd name="T66" fmla="*/ 66 w 288"/>
                <a:gd name="T67" fmla="*/ 47 h 253"/>
                <a:gd name="T68" fmla="*/ 78 w 288"/>
                <a:gd name="T69" fmla="*/ 40 h 253"/>
                <a:gd name="T70" fmla="*/ 82 w 288"/>
                <a:gd name="T71" fmla="*/ 31 h 253"/>
                <a:gd name="T72" fmla="*/ 92 w 288"/>
                <a:gd name="T73" fmla="*/ 36 h 253"/>
                <a:gd name="T74" fmla="*/ 101 w 288"/>
                <a:gd name="T75" fmla="*/ 38 h 253"/>
                <a:gd name="T76" fmla="*/ 108 w 288"/>
                <a:gd name="T77" fmla="*/ 40 h 253"/>
                <a:gd name="T78" fmla="*/ 120 w 288"/>
                <a:gd name="T79" fmla="*/ 21 h 253"/>
                <a:gd name="T80" fmla="*/ 142 w 288"/>
                <a:gd name="T81" fmla="*/ 26 h 253"/>
                <a:gd name="T82" fmla="*/ 144 w 288"/>
                <a:gd name="T83" fmla="*/ 24 h 253"/>
                <a:gd name="T84" fmla="*/ 158 w 288"/>
                <a:gd name="T85" fmla="*/ 24 h 253"/>
                <a:gd name="T86" fmla="*/ 168 w 288"/>
                <a:gd name="T87" fmla="*/ 29 h 253"/>
                <a:gd name="T88" fmla="*/ 184 w 288"/>
                <a:gd name="T89" fmla="*/ 14 h 253"/>
                <a:gd name="T90" fmla="*/ 203 w 288"/>
                <a:gd name="T91" fmla="*/ 17 h 253"/>
                <a:gd name="T92" fmla="*/ 210 w 288"/>
                <a:gd name="T93" fmla="*/ 12 h 253"/>
                <a:gd name="T94" fmla="*/ 238 w 288"/>
                <a:gd name="T95" fmla="*/ 31 h 253"/>
                <a:gd name="T96" fmla="*/ 234 w 288"/>
                <a:gd name="T97" fmla="*/ 17 h 253"/>
                <a:gd name="T98" fmla="*/ 243 w 288"/>
                <a:gd name="T99" fmla="*/ 1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53">
                  <a:moveTo>
                    <a:pt x="248" y="0"/>
                  </a:moveTo>
                  <a:lnTo>
                    <a:pt x="253" y="12"/>
                  </a:lnTo>
                  <a:lnTo>
                    <a:pt x="260" y="19"/>
                  </a:lnTo>
                  <a:lnTo>
                    <a:pt x="279" y="21"/>
                  </a:lnTo>
                  <a:lnTo>
                    <a:pt x="288" y="66"/>
                  </a:lnTo>
                  <a:lnTo>
                    <a:pt x="283" y="66"/>
                  </a:lnTo>
                  <a:lnTo>
                    <a:pt x="269" y="83"/>
                  </a:lnTo>
                  <a:lnTo>
                    <a:pt x="264" y="73"/>
                  </a:lnTo>
                  <a:lnTo>
                    <a:pt x="272" y="71"/>
                  </a:lnTo>
                  <a:lnTo>
                    <a:pt x="260" y="71"/>
                  </a:lnTo>
                  <a:lnTo>
                    <a:pt x="264" y="81"/>
                  </a:lnTo>
                  <a:lnTo>
                    <a:pt x="257" y="95"/>
                  </a:lnTo>
                  <a:lnTo>
                    <a:pt x="246" y="99"/>
                  </a:lnTo>
                  <a:lnTo>
                    <a:pt x="248" y="107"/>
                  </a:lnTo>
                  <a:lnTo>
                    <a:pt x="241" y="109"/>
                  </a:lnTo>
                  <a:lnTo>
                    <a:pt x="236" y="128"/>
                  </a:lnTo>
                  <a:lnTo>
                    <a:pt x="231" y="128"/>
                  </a:lnTo>
                  <a:lnTo>
                    <a:pt x="234" y="130"/>
                  </a:lnTo>
                  <a:lnTo>
                    <a:pt x="234" y="142"/>
                  </a:lnTo>
                  <a:lnTo>
                    <a:pt x="229" y="142"/>
                  </a:lnTo>
                  <a:lnTo>
                    <a:pt x="227" y="156"/>
                  </a:lnTo>
                  <a:lnTo>
                    <a:pt x="229" y="173"/>
                  </a:lnTo>
                  <a:lnTo>
                    <a:pt x="222" y="178"/>
                  </a:lnTo>
                  <a:lnTo>
                    <a:pt x="215" y="189"/>
                  </a:lnTo>
                  <a:lnTo>
                    <a:pt x="198" y="189"/>
                  </a:lnTo>
                  <a:lnTo>
                    <a:pt x="189" y="196"/>
                  </a:lnTo>
                  <a:lnTo>
                    <a:pt x="177" y="208"/>
                  </a:lnTo>
                  <a:lnTo>
                    <a:pt x="172" y="225"/>
                  </a:lnTo>
                  <a:lnTo>
                    <a:pt x="165" y="227"/>
                  </a:lnTo>
                  <a:lnTo>
                    <a:pt x="158" y="220"/>
                  </a:lnTo>
                  <a:lnTo>
                    <a:pt x="144" y="225"/>
                  </a:lnTo>
                  <a:lnTo>
                    <a:pt x="144" y="222"/>
                  </a:lnTo>
                  <a:lnTo>
                    <a:pt x="137" y="225"/>
                  </a:lnTo>
                  <a:lnTo>
                    <a:pt x="132" y="234"/>
                  </a:lnTo>
                  <a:lnTo>
                    <a:pt x="134" y="241"/>
                  </a:lnTo>
                  <a:lnTo>
                    <a:pt x="132" y="246"/>
                  </a:lnTo>
                  <a:lnTo>
                    <a:pt x="130" y="249"/>
                  </a:lnTo>
                  <a:lnTo>
                    <a:pt x="127" y="244"/>
                  </a:lnTo>
                  <a:lnTo>
                    <a:pt x="123" y="244"/>
                  </a:lnTo>
                  <a:lnTo>
                    <a:pt x="115" y="253"/>
                  </a:lnTo>
                  <a:lnTo>
                    <a:pt x="115" y="246"/>
                  </a:lnTo>
                  <a:lnTo>
                    <a:pt x="108" y="246"/>
                  </a:lnTo>
                  <a:lnTo>
                    <a:pt x="104" y="249"/>
                  </a:lnTo>
                  <a:lnTo>
                    <a:pt x="106" y="241"/>
                  </a:lnTo>
                  <a:lnTo>
                    <a:pt x="101" y="237"/>
                  </a:lnTo>
                  <a:lnTo>
                    <a:pt x="85" y="234"/>
                  </a:lnTo>
                  <a:lnTo>
                    <a:pt x="68" y="237"/>
                  </a:lnTo>
                  <a:lnTo>
                    <a:pt x="59" y="227"/>
                  </a:lnTo>
                  <a:lnTo>
                    <a:pt x="45" y="227"/>
                  </a:lnTo>
                  <a:lnTo>
                    <a:pt x="42" y="222"/>
                  </a:lnTo>
                  <a:lnTo>
                    <a:pt x="9" y="211"/>
                  </a:lnTo>
                  <a:lnTo>
                    <a:pt x="9" y="182"/>
                  </a:lnTo>
                  <a:lnTo>
                    <a:pt x="2" y="168"/>
                  </a:lnTo>
                  <a:lnTo>
                    <a:pt x="4" y="156"/>
                  </a:lnTo>
                  <a:lnTo>
                    <a:pt x="0" y="135"/>
                  </a:lnTo>
                  <a:lnTo>
                    <a:pt x="7" y="126"/>
                  </a:lnTo>
                  <a:lnTo>
                    <a:pt x="7" y="121"/>
                  </a:lnTo>
                  <a:lnTo>
                    <a:pt x="2" y="121"/>
                  </a:lnTo>
                  <a:lnTo>
                    <a:pt x="2" y="111"/>
                  </a:lnTo>
                  <a:lnTo>
                    <a:pt x="9" y="99"/>
                  </a:lnTo>
                  <a:lnTo>
                    <a:pt x="16" y="99"/>
                  </a:lnTo>
                  <a:lnTo>
                    <a:pt x="47" y="73"/>
                  </a:lnTo>
                  <a:lnTo>
                    <a:pt x="68" y="66"/>
                  </a:lnTo>
                  <a:lnTo>
                    <a:pt x="75" y="57"/>
                  </a:lnTo>
                  <a:lnTo>
                    <a:pt x="80" y="57"/>
                  </a:lnTo>
                  <a:lnTo>
                    <a:pt x="78" y="50"/>
                  </a:lnTo>
                  <a:lnTo>
                    <a:pt x="68" y="55"/>
                  </a:lnTo>
                  <a:lnTo>
                    <a:pt x="66" y="47"/>
                  </a:lnTo>
                  <a:lnTo>
                    <a:pt x="73" y="40"/>
                  </a:lnTo>
                  <a:lnTo>
                    <a:pt x="78" y="40"/>
                  </a:lnTo>
                  <a:lnTo>
                    <a:pt x="78" y="33"/>
                  </a:lnTo>
                  <a:lnTo>
                    <a:pt x="82" y="31"/>
                  </a:lnTo>
                  <a:lnTo>
                    <a:pt x="85" y="36"/>
                  </a:lnTo>
                  <a:lnTo>
                    <a:pt x="92" y="36"/>
                  </a:lnTo>
                  <a:lnTo>
                    <a:pt x="97" y="40"/>
                  </a:lnTo>
                  <a:lnTo>
                    <a:pt x="101" y="38"/>
                  </a:lnTo>
                  <a:lnTo>
                    <a:pt x="106" y="43"/>
                  </a:lnTo>
                  <a:lnTo>
                    <a:pt x="108" y="40"/>
                  </a:lnTo>
                  <a:lnTo>
                    <a:pt x="111" y="29"/>
                  </a:lnTo>
                  <a:lnTo>
                    <a:pt x="120" y="21"/>
                  </a:lnTo>
                  <a:lnTo>
                    <a:pt x="130" y="21"/>
                  </a:lnTo>
                  <a:lnTo>
                    <a:pt x="142" y="26"/>
                  </a:lnTo>
                  <a:lnTo>
                    <a:pt x="142" y="31"/>
                  </a:lnTo>
                  <a:lnTo>
                    <a:pt x="144" y="24"/>
                  </a:lnTo>
                  <a:lnTo>
                    <a:pt x="149" y="29"/>
                  </a:lnTo>
                  <a:lnTo>
                    <a:pt x="158" y="24"/>
                  </a:lnTo>
                  <a:lnTo>
                    <a:pt x="163" y="29"/>
                  </a:lnTo>
                  <a:lnTo>
                    <a:pt x="168" y="29"/>
                  </a:lnTo>
                  <a:lnTo>
                    <a:pt x="179" y="21"/>
                  </a:lnTo>
                  <a:lnTo>
                    <a:pt x="184" y="14"/>
                  </a:lnTo>
                  <a:lnTo>
                    <a:pt x="198" y="19"/>
                  </a:lnTo>
                  <a:lnTo>
                    <a:pt x="203" y="17"/>
                  </a:lnTo>
                  <a:lnTo>
                    <a:pt x="203" y="12"/>
                  </a:lnTo>
                  <a:lnTo>
                    <a:pt x="210" y="12"/>
                  </a:lnTo>
                  <a:lnTo>
                    <a:pt x="236" y="21"/>
                  </a:lnTo>
                  <a:lnTo>
                    <a:pt x="238" y="31"/>
                  </a:lnTo>
                  <a:lnTo>
                    <a:pt x="238" y="19"/>
                  </a:lnTo>
                  <a:lnTo>
                    <a:pt x="234" y="17"/>
                  </a:lnTo>
                  <a:lnTo>
                    <a:pt x="234" y="10"/>
                  </a:lnTo>
                  <a:lnTo>
                    <a:pt x="243" y="10"/>
                  </a:lnTo>
                  <a:lnTo>
                    <a:pt x="248"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3" name="Freeform 142"/>
            <p:cNvSpPr>
              <a:spLocks noEditPoints="1"/>
            </p:cNvSpPr>
            <p:nvPr/>
          </p:nvSpPr>
          <p:spPr bwMode="auto">
            <a:xfrm>
              <a:off x="4949" y="1433"/>
              <a:ext cx="761" cy="1012"/>
            </a:xfrm>
            <a:custGeom>
              <a:avLst/>
              <a:gdLst>
                <a:gd name="T0" fmla="*/ 447 w 761"/>
                <a:gd name="T1" fmla="*/ 449 h 1012"/>
                <a:gd name="T2" fmla="*/ 416 w 761"/>
                <a:gd name="T3" fmla="*/ 447 h 1012"/>
                <a:gd name="T4" fmla="*/ 80 w 761"/>
                <a:gd name="T5" fmla="*/ 298 h 1012"/>
                <a:gd name="T6" fmla="*/ 54 w 761"/>
                <a:gd name="T7" fmla="*/ 213 h 1012"/>
                <a:gd name="T8" fmla="*/ 90 w 761"/>
                <a:gd name="T9" fmla="*/ 130 h 1012"/>
                <a:gd name="T10" fmla="*/ 168 w 761"/>
                <a:gd name="T11" fmla="*/ 78 h 1012"/>
                <a:gd name="T12" fmla="*/ 196 w 761"/>
                <a:gd name="T13" fmla="*/ 156 h 1012"/>
                <a:gd name="T14" fmla="*/ 265 w 761"/>
                <a:gd name="T15" fmla="*/ 118 h 1012"/>
                <a:gd name="T16" fmla="*/ 314 w 761"/>
                <a:gd name="T17" fmla="*/ 132 h 1012"/>
                <a:gd name="T18" fmla="*/ 362 w 761"/>
                <a:gd name="T19" fmla="*/ 101 h 1012"/>
                <a:gd name="T20" fmla="*/ 411 w 761"/>
                <a:gd name="T21" fmla="*/ 66 h 1012"/>
                <a:gd name="T22" fmla="*/ 494 w 761"/>
                <a:gd name="T23" fmla="*/ 7 h 1012"/>
                <a:gd name="T24" fmla="*/ 560 w 761"/>
                <a:gd name="T25" fmla="*/ 85 h 1012"/>
                <a:gd name="T26" fmla="*/ 582 w 761"/>
                <a:gd name="T27" fmla="*/ 123 h 1012"/>
                <a:gd name="T28" fmla="*/ 579 w 761"/>
                <a:gd name="T29" fmla="*/ 168 h 1012"/>
                <a:gd name="T30" fmla="*/ 631 w 761"/>
                <a:gd name="T31" fmla="*/ 205 h 1012"/>
                <a:gd name="T32" fmla="*/ 681 w 761"/>
                <a:gd name="T33" fmla="*/ 222 h 1012"/>
                <a:gd name="T34" fmla="*/ 643 w 761"/>
                <a:gd name="T35" fmla="*/ 288 h 1012"/>
                <a:gd name="T36" fmla="*/ 733 w 761"/>
                <a:gd name="T37" fmla="*/ 343 h 1012"/>
                <a:gd name="T38" fmla="*/ 754 w 761"/>
                <a:gd name="T39" fmla="*/ 421 h 1012"/>
                <a:gd name="T40" fmla="*/ 690 w 761"/>
                <a:gd name="T41" fmla="*/ 513 h 1012"/>
                <a:gd name="T42" fmla="*/ 567 w 761"/>
                <a:gd name="T43" fmla="*/ 558 h 1012"/>
                <a:gd name="T44" fmla="*/ 527 w 761"/>
                <a:gd name="T45" fmla="*/ 475 h 1012"/>
                <a:gd name="T46" fmla="*/ 487 w 761"/>
                <a:gd name="T47" fmla="*/ 416 h 1012"/>
                <a:gd name="T48" fmla="*/ 499 w 761"/>
                <a:gd name="T49" fmla="*/ 397 h 1012"/>
                <a:gd name="T50" fmla="*/ 449 w 761"/>
                <a:gd name="T51" fmla="*/ 345 h 1012"/>
                <a:gd name="T52" fmla="*/ 482 w 761"/>
                <a:gd name="T53" fmla="*/ 310 h 1012"/>
                <a:gd name="T54" fmla="*/ 385 w 761"/>
                <a:gd name="T55" fmla="*/ 250 h 1012"/>
                <a:gd name="T56" fmla="*/ 343 w 761"/>
                <a:gd name="T57" fmla="*/ 272 h 1012"/>
                <a:gd name="T58" fmla="*/ 274 w 761"/>
                <a:gd name="T59" fmla="*/ 328 h 1012"/>
                <a:gd name="T60" fmla="*/ 277 w 761"/>
                <a:gd name="T61" fmla="*/ 385 h 1012"/>
                <a:gd name="T62" fmla="*/ 241 w 761"/>
                <a:gd name="T63" fmla="*/ 454 h 1012"/>
                <a:gd name="T64" fmla="*/ 298 w 761"/>
                <a:gd name="T65" fmla="*/ 480 h 1012"/>
                <a:gd name="T66" fmla="*/ 359 w 761"/>
                <a:gd name="T67" fmla="*/ 485 h 1012"/>
                <a:gd name="T68" fmla="*/ 402 w 761"/>
                <a:gd name="T69" fmla="*/ 487 h 1012"/>
                <a:gd name="T70" fmla="*/ 407 w 761"/>
                <a:gd name="T71" fmla="*/ 541 h 1012"/>
                <a:gd name="T72" fmla="*/ 425 w 761"/>
                <a:gd name="T73" fmla="*/ 612 h 1012"/>
                <a:gd name="T74" fmla="*/ 489 w 761"/>
                <a:gd name="T75" fmla="*/ 619 h 1012"/>
                <a:gd name="T76" fmla="*/ 492 w 761"/>
                <a:gd name="T77" fmla="*/ 709 h 1012"/>
                <a:gd name="T78" fmla="*/ 343 w 761"/>
                <a:gd name="T79" fmla="*/ 785 h 1012"/>
                <a:gd name="T80" fmla="*/ 321 w 761"/>
                <a:gd name="T81" fmla="*/ 813 h 1012"/>
                <a:gd name="T82" fmla="*/ 241 w 761"/>
                <a:gd name="T83" fmla="*/ 906 h 1012"/>
                <a:gd name="T84" fmla="*/ 239 w 761"/>
                <a:gd name="T85" fmla="*/ 981 h 1012"/>
                <a:gd name="T86" fmla="*/ 173 w 761"/>
                <a:gd name="T87" fmla="*/ 1012 h 1012"/>
                <a:gd name="T88" fmla="*/ 87 w 761"/>
                <a:gd name="T89" fmla="*/ 981 h 1012"/>
                <a:gd name="T90" fmla="*/ 45 w 761"/>
                <a:gd name="T91" fmla="*/ 969 h 1012"/>
                <a:gd name="T92" fmla="*/ 9 w 761"/>
                <a:gd name="T93" fmla="*/ 927 h 1012"/>
                <a:gd name="T94" fmla="*/ 33 w 761"/>
                <a:gd name="T95" fmla="*/ 891 h 1012"/>
                <a:gd name="T96" fmla="*/ 50 w 761"/>
                <a:gd name="T97" fmla="*/ 835 h 1012"/>
                <a:gd name="T98" fmla="*/ 64 w 761"/>
                <a:gd name="T99" fmla="*/ 764 h 1012"/>
                <a:gd name="T100" fmla="*/ 31 w 761"/>
                <a:gd name="T101" fmla="*/ 690 h 1012"/>
                <a:gd name="T102" fmla="*/ 16 w 761"/>
                <a:gd name="T103" fmla="*/ 622 h 1012"/>
                <a:gd name="T104" fmla="*/ 50 w 761"/>
                <a:gd name="T105" fmla="*/ 558 h 1012"/>
                <a:gd name="T106" fmla="*/ 109 w 761"/>
                <a:gd name="T107" fmla="*/ 541 h 1012"/>
                <a:gd name="T108" fmla="*/ 116 w 761"/>
                <a:gd name="T109" fmla="*/ 473 h 1012"/>
                <a:gd name="T110" fmla="*/ 52 w 761"/>
                <a:gd name="T111" fmla="*/ 411 h 1012"/>
                <a:gd name="T112" fmla="*/ 118 w 761"/>
                <a:gd name="T113" fmla="*/ 373 h 1012"/>
                <a:gd name="T114" fmla="*/ 80 w 761"/>
                <a:gd name="T115" fmla="*/ 298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1" h="1012">
                  <a:moveTo>
                    <a:pt x="447" y="399"/>
                  </a:moveTo>
                  <a:lnTo>
                    <a:pt x="449" y="402"/>
                  </a:lnTo>
                  <a:lnTo>
                    <a:pt x="444" y="404"/>
                  </a:lnTo>
                  <a:lnTo>
                    <a:pt x="444" y="416"/>
                  </a:lnTo>
                  <a:lnTo>
                    <a:pt x="440" y="425"/>
                  </a:lnTo>
                  <a:lnTo>
                    <a:pt x="442" y="433"/>
                  </a:lnTo>
                  <a:lnTo>
                    <a:pt x="454" y="437"/>
                  </a:lnTo>
                  <a:lnTo>
                    <a:pt x="442" y="440"/>
                  </a:lnTo>
                  <a:lnTo>
                    <a:pt x="447" y="449"/>
                  </a:lnTo>
                  <a:lnTo>
                    <a:pt x="442" y="454"/>
                  </a:lnTo>
                  <a:lnTo>
                    <a:pt x="442" y="470"/>
                  </a:lnTo>
                  <a:lnTo>
                    <a:pt x="425" y="466"/>
                  </a:lnTo>
                  <a:lnTo>
                    <a:pt x="421" y="468"/>
                  </a:lnTo>
                  <a:lnTo>
                    <a:pt x="416" y="459"/>
                  </a:lnTo>
                  <a:lnTo>
                    <a:pt x="411" y="461"/>
                  </a:lnTo>
                  <a:lnTo>
                    <a:pt x="411" y="461"/>
                  </a:lnTo>
                  <a:lnTo>
                    <a:pt x="411" y="451"/>
                  </a:lnTo>
                  <a:lnTo>
                    <a:pt x="416" y="447"/>
                  </a:lnTo>
                  <a:lnTo>
                    <a:pt x="414" y="437"/>
                  </a:lnTo>
                  <a:lnTo>
                    <a:pt x="397" y="428"/>
                  </a:lnTo>
                  <a:lnTo>
                    <a:pt x="395" y="418"/>
                  </a:lnTo>
                  <a:lnTo>
                    <a:pt x="397" y="409"/>
                  </a:lnTo>
                  <a:lnTo>
                    <a:pt x="416" y="406"/>
                  </a:lnTo>
                  <a:lnTo>
                    <a:pt x="423" y="409"/>
                  </a:lnTo>
                  <a:lnTo>
                    <a:pt x="430" y="404"/>
                  </a:lnTo>
                  <a:lnTo>
                    <a:pt x="447" y="399"/>
                  </a:lnTo>
                  <a:close/>
                  <a:moveTo>
                    <a:pt x="80" y="298"/>
                  </a:moveTo>
                  <a:lnTo>
                    <a:pt x="68" y="283"/>
                  </a:lnTo>
                  <a:lnTo>
                    <a:pt x="73" y="279"/>
                  </a:lnTo>
                  <a:lnTo>
                    <a:pt x="61" y="260"/>
                  </a:lnTo>
                  <a:lnTo>
                    <a:pt x="42" y="241"/>
                  </a:lnTo>
                  <a:lnTo>
                    <a:pt x="50" y="239"/>
                  </a:lnTo>
                  <a:lnTo>
                    <a:pt x="54" y="229"/>
                  </a:lnTo>
                  <a:lnTo>
                    <a:pt x="61" y="229"/>
                  </a:lnTo>
                  <a:lnTo>
                    <a:pt x="66" y="220"/>
                  </a:lnTo>
                  <a:lnTo>
                    <a:pt x="54" y="213"/>
                  </a:lnTo>
                  <a:lnTo>
                    <a:pt x="52" y="208"/>
                  </a:lnTo>
                  <a:lnTo>
                    <a:pt x="57" y="196"/>
                  </a:lnTo>
                  <a:lnTo>
                    <a:pt x="50" y="191"/>
                  </a:lnTo>
                  <a:lnTo>
                    <a:pt x="47" y="187"/>
                  </a:lnTo>
                  <a:lnTo>
                    <a:pt x="66" y="175"/>
                  </a:lnTo>
                  <a:lnTo>
                    <a:pt x="94" y="177"/>
                  </a:lnTo>
                  <a:lnTo>
                    <a:pt x="90" y="170"/>
                  </a:lnTo>
                  <a:lnTo>
                    <a:pt x="92" y="163"/>
                  </a:lnTo>
                  <a:lnTo>
                    <a:pt x="90" y="130"/>
                  </a:lnTo>
                  <a:lnTo>
                    <a:pt x="104" y="111"/>
                  </a:lnTo>
                  <a:lnTo>
                    <a:pt x="123" y="104"/>
                  </a:lnTo>
                  <a:lnTo>
                    <a:pt x="120" y="90"/>
                  </a:lnTo>
                  <a:lnTo>
                    <a:pt x="125" y="80"/>
                  </a:lnTo>
                  <a:lnTo>
                    <a:pt x="132" y="75"/>
                  </a:lnTo>
                  <a:lnTo>
                    <a:pt x="154" y="80"/>
                  </a:lnTo>
                  <a:lnTo>
                    <a:pt x="158" y="71"/>
                  </a:lnTo>
                  <a:lnTo>
                    <a:pt x="163" y="71"/>
                  </a:lnTo>
                  <a:lnTo>
                    <a:pt x="168" y="78"/>
                  </a:lnTo>
                  <a:lnTo>
                    <a:pt x="163" y="90"/>
                  </a:lnTo>
                  <a:lnTo>
                    <a:pt x="173" y="99"/>
                  </a:lnTo>
                  <a:lnTo>
                    <a:pt x="177" y="125"/>
                  </a:lnTo>
                  <a:lnTo>
                    <a:pt x="168" y="130"/>
                  </a:lnTo>
                  <a:lnTo>
                    <a:pt x="173" y="146"/>
                  </a:lnTo>
                  <a:lnTo>
                    <a:pt x="168" y="163"/>
                  </a:lnTo>
                  <a:lnTo>
                    <a:pt x="177" y="158"/>
                  </a:lnTo>
                  <a:lnTo>
                    <a:pt x="191" y="160"/>
                  </a:lnTo>
                  <a:lnTo>
                    <a:pt x="196" y="156"/>
                  </a:lnTo>
                  <a:lnTo>
                    <a:pt x="213" y="165"/>
                  </a:lnTo>
                  <a:lnTo>
                    <a:pt x="217" y="158"/>
                  </a:lnTo>
                  <a:lnTo>
                    <a:pt x="220" y="163"/>
                  </a:lnTo>
                  <a:lnTo>
                    <a:pt x="227" y="158"/>
                  </a:lnTo>
                  <a:lnTo>
                    <a:pt x="220" y="149"/>
                  </a:lnTo>
                  <a:lnTo>
                    <a:pt x="222" y="144"/>
                  </a:lnTo>
                  <a:lnTo>
                    <a:pt x="234" y="142"/>
                  </a:lnTo>
                  <a:lnTo>
                    <a:pt x="260" y="125"/>
                  </a:lnTo>
                  <a:lnTo>
                    <a:pt x="265" y="118"/>
                  </a:lnTo>
                  <a:lnTo>
                    <a:pt x="269" y="118"/>
                  </a:lnTo>
                  <a:lnTo>
                    <a:pt x="272" y="116"/>
                  </a:lnTo>
                  <a:lnTo>
                    <a:pt x="274" y="116"/>
                  </a:lnTo>
                  <a:lnTo>
                    <a:pt x="281" y="108"/>
                  </a:lnTo>
                  <a:lnTo>
                    <a:pt x="293" y="106"/>
                  </a:lnTo>
                  <a:lnTo>
                    <a:pt x="303" y="125"/>
                  </a:lnTo>
                  <a:lnTo>
                    <a:pt x="303" y="132"/>
                  </a:lnTo>
                  <a:lnTo>
                    <a:pt x="310" y="134"/>
                  </a:lnTo>
                  <a:lnTo>
                    <a:pt x="314" y="132"/>
                  </a:lnTo>
                  <a:lnTo>
                    <a:pt x="317" y="120"/>
                  </a:lnTo>
                  <a:lnTo>
                    <a:pt x="326" y="120"/>
                  </a:lnTo>
                  <a:lnTo>
                    <a:pt x="329" y="108"/>
                  </a:lnTo>
                  <a:lnTo>
                    <a:pt x="338" y="104"/>
                  </a:lnTo>
                  <a:lnTo>
                    <a:pt x="343" y="97"/>
                  </a:lnTo>
                  <a:lnTo>
                    <a:pt x="352" y="99"/>
                  </a:lnTo>
                  <a:lnTo>
                    <a:pt x="350" y="106"/>
                  </a:lnTo>
                  <a:lnTo>
                    <a:pt x="357" y="106"/>
                  </a:lnTo>
                  <a:lnTo>
                    <a:pt x="362" y="101"/>
                  </a:lnTo>
                  <a:lnTo>
                    <a:pt x="369" y="108"/>
                  </a:lnTo>
                  <a:lnTo>
                    <a:pt x="383" y="106"/>
                  </a:lnTo>
                  <a:lnTo>
                    <a:pt x="390" y="108"/>
                  </a:lnTo>
                  <a:lnTo>
                    <a:pt x="392" y="101"/>
                  </a:lnTo>
                  <a:lnTo>
                    <a:pt x="399" y="101"/>
                  </a:lnTo>
                  <a:lnTo>
                    <a:pt x="409" y="94"/>
                  </a:lnTo>
                  <a:lnTo>
                    <a:pt x="409" y="80"/>
                  </a:lnTo>
                  <a:lnTo>
                    <a:pt x="397" y="66"/>
                  </a:lnTo>
                  <a:lnTo>
                    <a:pt x="411" y="66"/>
                  </a:lnTo>
                  <a:lnTo>
                    <a:pt x="409" y="45"/>
                  </a:lnTo>
                  <a:lnTo>
                    <a:pt x="414" y="33"/>
                  </a:lnTo>
                  <a:lnTo>
                    <a:pt x="433" y="19"/>
                  </a:lnTo>
                  <a:lnTo>
                    <a:pt x="468" y="23"/>
                  </a:lnTo>
                  <a:lnTo>
                    <a:pt x="478" y="11"/>
                  </a:lnTo>
                  <a:lnTo>
                    <a:pt x="480" y="2"/>
                  </a:lnTo>
                  <a:lnTo>
                    <a:pt x="487" y="4"/>
                  </a:lnTo>
                  <a:lnTo>
                    <a:pt x="487" y="0"/>
                  </a:lnTo>
                  <a:lnTo>
                    <a:pt x="494" y="7"/>
                  </a:lnTo>
                  <a:lnTo>
                    <a:pt x="518" y="0"/>
                  </a:lnTo>
                  <a:lnTo>
                    <a:pt x="518" y="4"/>
                  </a:lnTo>
                  <a:lnTo>
                    <a:pt x="544" y="33"/>
                  </a:lnTo>
                  <a:lnTo>
                    <a:pt x="544" y="42"/>
                  </a:lnTo>
                  <a:lnTo>
                    <a:pt x="548" y="49"/>
                  </a:lnTo>
                  <a:lnTo>
                    <a:pt x="539" y="59"/>
                  </a:lnTo>
                  <a:lnTo>
                    <a:pt x="553" y="71"/>
                  </a:lnTo>
                  <a:lnTo>
                    <a:pt x="553" y="80"/>
                  </a:lnTo>
                  <a:lnTo>
                    <a:pt x="560" y="85"/>
                  </a:lnTo>
                  <a:lnTo>
                    <a:pt x="556" y="92"/>
                  </a:lnTo>
                  <a:lnTo>
                    <a:pt x="565" y="92"/>
                  </a:lnTo>
                  <a:lnTo>
                    <a:pt x="567" y="85"/>
                  </a:lnTo>
                  <a:lnTo>
                    <a:pt x="572" y="85"/>
                  </a:lnTo>
                  <a:lnTo>
                    <a:pt x="577" y="92"/>
                  </a:lnTo>
                  <a:lnTo>
                    <a:pt x="570" y="94"/>
                  </a:lnTo>
                  <a:lnTo>
                    <a:pt x="579" y="101"/>
                  </a:lnTo>
                  <a:lnTo>
                    <a:pt x="572" y="111"/>
                  </a:lnTo>
                  <a:lnTo>
                    <a:pt x="582" y="123"/>
                  </a:lnTo>
                  <a:lnTo>
                    <a:pt x="574" y="134"/>
                  </a:lnTo>
                  <a:lnTo>
                    <a:pt x="572" y="134"/>
                  </a:lnTo>
                  <a:lnTo>
                    <a:pt x="570" y="127"/>
                  </a:lnTo>
                  <a:lnTo>
                    <a:pt x="563" y="127"/>
                  </a:lnTo>
                  <a:lnTo>
                    <a:pt x="558" y="139"/>
                  </a:lnTo>
                  <a:lnTo>
                    <a:pt x="560" y="149"/>
                  </a:lnTo>
                  <a:lnTo>
                    <a:pt x="567" y="156"/>
                  </a:lnTo>
                  <a:lnTo>
                    <a:pt x="567" y="163"/>
                  </a:lnTo>
                  <a:lnTo>
                    <a:pt x="579" y="168"/>
                  </a:lnTo>
                  <a:lnTo>
                    <a:pt x="579" y="175"/>
                  </a:lnTo>
                  <a:lnTo>
                    <a:pt x="574" y="182"/>
                  </a:lnTo>
                  <a:lnTo>
                    <a:pt x="584" y="189"/>
                  </a:lnTo>
                  <a:lnTo>
                    <a:pt x="586" y="205"/>
                  </a:lnTo>
                  <a:lnTo>
                    <a:pt x="589" y="208"/>
                  </a:lnTo>
                  <a:lnTo>
                    <a:pt x="593" y="203"/>
                  </a:lnTo>
                  <a:lnTo>
                    <a:pt x="605" y="201"/>
                  </a:lnTo>
                  <a:lnTo>
                    <a:pt x="622" y="201"/>
                  </a:lnTo>
                  <a:lnTo>
                    <a:pt x="631" y="205"/>
                  </a:lnTo>
                  <a:lnTo>
                    <a:pt x="634" y="201"/>
                  </a:lnTo>
                  <a:lnTo>
                    <a:pt x="643" y="198"/>
                  </a:lnTo>
                  <a:lnTo>
                    <a:pt x="648" y="210"/>
                  </a:lnTo>
                  <a:lnTo>
                    <a:pt x="655" y="205"/>
                  </a:lnTo>
                  <a:lnTo>
                    <a:pt x="686" y="213"/>
                  </a:lnTo>
                  <a:lnTo>
                    <a:pt x="690" y="208"/>
                  </a:lnTo>
                  <a:lnTo>
                    <a:pt x="690" y="208"/>
                  </a:lnTo>
                  <a:lnTo>
                    <a:pt x="688" y="217"/>
                  </a:lnTo>
                  <a:lnTo>
                    <a:pt x="681" y="222"/>
                  </a:lnTo>
                  <a:lnTo>
                    <a:pt x="683" y="229"/>
                  </a:lnTo>
                  <a:lnTo>
                    <a:pt x="671" y="236"/>
                  </a:lnTo>
                  <a:lnTo>
                    <a:pt x="669" y="243"/>
                  </a:lnTo>
                  <a:lnTo>
                    <a:pt x="655" y="246"/>
                  </a:lnTo>
                  <a:lnTo>
                    <a:pt x="652" y="253"/>
                  </a:lnTo>
                  <a:lnTo>
                    <a:pt x="664" y="257"/>
                  </a:lnTo>
                  <a:lnTo>
                    <a:pt x="660" y="265"/>
                  </a:lnTo>
                  <a:lnTo>
                    <a:pt x="648" y="262"/>
                  </a:lnTo>
                  <a:lnTo>
                    <a:pt x="643" y="288"/>
                  </a:lnTo>
                  <a:lnTo>
                    <a:pt x="667" y="310"/>
                  </a:lnTo>
                  <a:lnTo>
                    <a:pt x="681" y="305"/>
                  </a:lnTo>
                  <a:lnTo>
                    <a:pt x="678" y="319"/>
                  </a:lnTo>
                  <a:lnTo>
                    <a:pt x="688" y="319"/>
                  </a:lnTo>
                  <a:lnTo>
                    <a:pt x="688" y="324"/>
                  </a:lnTo>
                  <a:lnTo>
                    <a:pt x="693" y="331"/>
                  </a:lnTo>
                  <a:lnTo>
                    <a:pt x="728" y="328"/>
                  </a:lnTo>
                  <a:lnTo>
                    <a:pt x="726" y="333"/>
                  </a:lnTo>
                  <a:lnTo>
                    <a:pt x="733" y="343"/>
                  </a:lnTo>
                  <a:lnTo>
                    <a:pt x="733" y="359"/>
                  </a:lnTo>
                  <a:lnTo>
                    <a:pt x="738" y="371"/>
                  </a:lnTo>
                  <a:lnTo>
                    <a:pt x="735" y="378"/>
                  </a:lnTo>
                  <a:lnTo>
                    <a:pt x="749" y="383"/>
                  </a:lnTo>
                  <a:lnTo>
                    <a:pt x="754" y="406"/>
                  </a:lnTo>
                  <a:lnTo>
                    <a:pt x="761" y="406"/>
                  </a:lnTo>
                  <a:lnTo>
                    <a:pt x="761" y="414"/>
                  </a:lnTo>
                  <a:lnTo>
                    <a:pt x="761" y="414"/>
                  </a:lnTo>
                  <a:lnTo>
                    <a:pt x="754" y="421"/>
                  </a:lnTo>
                  <a:lnTo>
                    <a:pt x="728" y="428"/>
                  </a:lnTo>
                  <a:lnTo>
                    <a:pt x="726" y="430"/>
                  </a:lnTo>
                  <a:lnTo>
                    <a:pt x="726" y="442"/>
                  </a:lnTo>
                  <a:lnTo>
                    <a:pt x="716" y="442"/>
                  </a:lnTo>
                  <a:lnTo>
                    <a:pt x="704" y="454"/>
                  </a:lnTo>
                  <a:lnTo>
                    <a:pt x="693" y="487"/>
                  </a:lnTo>
                  <a:lnTo>
                    <a:pt x="697" y="503"/>
                  </a:lnTo>
                  <a:lnTo>
                    <a:pt x="693" y="511"/>
                  </a:lnTo>
                  <a:lnTo>
                    <a:pt x="690" y="513"/>
                  </a:lnTo>
                  <a:lnTo>
                    <a:pt x="688" y="511"/>
                  </a:lnTo>
                  <a:lnTo>
                    <a:pt x="693" y="508"/>
                  </a:lnTo>
                  <a:lnTo>
                    <a:pt x="686" y="508"/>
                  </a:lnTo>
                  <a:lnTo>
                    <a:pt x="671" y="529"/>
                  </a:lnTo>
                  <a:lnTo>
                    <a:pt x="662" y="537"/>
                  </a:lnTo>
                  <a:lnTo>
                    <a:pt x="631" y="546"/>
                  </a:lnTo>
                  <a:lnTo>
                    <a:pt x="615" y="541"/>
                  </a:lnTo>
                  <a:lnTo>
                    <a:pt x="582" y="563"/>
                  </a:lnTo>
                  <a:lnTo>
                    <a:pt x="567" y="558"/>
                  </a:lnTo>
                  <a:lnTo>
                    <a:pt x="560" y="544"/>
                  </a:lnTo>
                  <a:lnTo>
                    <a:pt x="551" y="534"/>
                  </a:lnTo>
                  <a:lnTo>
                    <a:pt x="551" y="534"/>
                  </a:lnTo>
                  <a:lnTo>
                    <a:pt x="544" y="513"/>
                  </a:lnTo>
                  <a:lnTo>
                    <a:pt x="534" y="506"/>
                  </a:lnTo>
                  <a:lnTo>
                    <a:pt x="527" y="506"/>
                  </a:lnTo>
                  <a:lnTo>
                    <a:pt x="527" y="499"/>
                  </a:lnTo>
                  <a:lnTo>
                    <a:pt x="534" y="480"/>
                  </a:lnTo>
                  <a:lnTo>
                    <a:pt x="527" y="475"/>
                  </a:lnTo>
                  <a:lnTo>
                    <a:pt x="513" y="475"/>
                  </a:lnTo>
                  <a:lnTo>
                    <a:pt x="508" y="485"/>
                  </a:lnTo>
                  <a:lnTo>
                    <a:pt x="506" y="477"/>
                  </a:lnTo>
                  <a:lnTo>
                    <a:pt x="496" y="475"/>
                  </a:lnTo>
                  <a:lnTo>
                    <a:pt x="501" y="466"/>
                  </a:lnTo>
                  <a:lnTo>
                    <a:pt x="487" y="449"/>
                  </a:lnTo>
                  <a:lnTo>
                    <a:pt x="489" y="444"/>
                  </a:lnTo>
                  <a:lnTo>
                    <a:pt x="485" y="430"/>
                  </a:lnTo>
                  <a:lnTo>
                    <a:pt x="487" y="416"/>
                  </a:lnTo>
                  <a:lnTo>
                    <a:pt x="492" y="414"/>
                  </a:lnTo>
                  <a:lnTo>
                    <a:pt x="499" y="418"/>
                  </a:lnTo>
                  <a:lnTo>
                    <a:pt x="508" y="416"/>
                  </a:lnTo>
                  <a:lnTo>
                    <a:pt x="513" y="418"/>
                  </a:lnTo>
                  <a:lnTo>
                    <a:pt x="518" y="416"/>
                  </a:lnTo>
                  <a:lnTo>
                    <a:pt x="518" y="411"/>
                  </a:lnTo>
                  <a:lnTo>
                    <a:pt x="511" y="409"/>
                  </a:lnTo>
                  <a:lnTo>
                    <a:pt x="511" y="402"/>
                  </a:lnTo>
                  <a:lnTo>
                    <a:pt x="499" y="397"/>
                  </a:lnTo>
                  <a:lnTo>
                    <a:pt x="499" y="392"/>
                  </a:lnTo>
                  <a:lnTo>
                    <a:pt x="492" y="388"/>
                  </a:lnTo>
                  <a:lnTo>
                    <a:pt x="487" y="378"/>
                  </a:lnTo>
                  <a:lnTo>
                    <a:pt x="475" y="376"/>
                  </a:lnTo>
                  <a:lnTo>
                    <a:pt x="468" y="378"/>
                  </a:lnTo>
                  <a:lnTo>
                    <a:pt x="468" y="378"/>
                  </a:lnTo>
                  <a:lnTo>
                    <a:pt x="463" y="376"/>
                  </a:lnTo>
                  <a:lnTo>
                    <a:pt x="449" y="354"/>
                  </a:lnTo>
                  <a:lnTo>
                    <a:pt x="449" y="345"/>
                  </a:lnTo>
                  <a:lnTo>
                    <a:pt x="447" y="336"/>
                  </a:lnTo>
                  <a:lnTo>
                    <a:pt x="451" y="333"/>
                  </a:lnTo>
                  <a:lnTo>
                    <a:pt x="451" y="328"/>
                  </a:lnTo>
                  <a:lnTo>
                    <a:pt x="459" y="324"/>
                  </a:lnTo>
                  <a:lnTo>
                    <a:pt x="475" y="324"/>
                  </a:lnTo>
                  <a:lnTo>
                    <a:pt x="473" y="314"/>
                  </a:lnTo>
                  <a:lnTo>
                    <a:pt x="475" y="312"/>
                  </a:lnTo>
                  <a:lnTo>
                    <a:pt x="482" y="314"/>
                  </a:lnTo>
                  <a:lnTo>
                    <a:pt x="482" y="310"/>
                  </a:lnTo>
                  <a:lnTo>
                    <a:pt x="470" y="307"/>
                  </a:lnTo>
                  <a:lnTo>
                    <a:pt x="459" y="312"/>
                  </a:lnTo>
                  <a:lnTo>
                    <a:pt x="440" y="302"/>
                  </a:lnTo>
                  <a:lnTo>
                    <a:pt x="421" y="305"/>
                  </a:lnTo>
                  <a:lnTo>
                    <a:pt x="404" y="283"/>
                  </a:lnTo>
                  <a:lnTo>
                    <a:pt x="397" y="281"/>
                  </a:lnTo>
                  <a:lnTo>
                    <a:pt x="388" y="272"/>
                  </a:lnTo>
                  <a:lnTo>
                    <a:pt x="383" y="260"/>
                  </a:lnTo>
                  <a:lnTo>
                    <a:pt x="385" y="250"/>
                  </a:lnTo>
                  <a:lnTo>
                    <a:pt x="378" y="248"/>
                  </a:lnTo>
                  <a:lnTo>
                    <a:pt x="373" y="250"/>
                  </a:lnTo>
                  <a:lnTo>
                    <a:pt x="373" y="260"/>
                  </a:lnTo>
                  <a:lnTo>
                    <a:pt x="357" y="260"/>
                  </a:lnTo>
                  <a:lnTo>
                    <a:pt x="359" y="274"/>
                  </a:lnTo>
                  <a:lnTo>
                    <a:pt x="350" y="272"/>
                  </a:lnTo>
                  <a:lnTo>
                    <a:pt x="345" y="267"/>
                  </a:lnTo>
                  <a:lnTo>
                    <a:pt x="343" y="267"/>
                  </a:lnTo>
                  <a:lnTo>
                    <a:pt x="343" y="272"/>
                  </a:lnTo>
                  <a:lnTo>
                    <a:pt x="357" y="288"/>
                  </a:lnTo>
                  <a:lnTo>
                    <a:pt x="357" y="293"/>
                  </a:lnTo>
                  <a:lnTo>
                    <a:pt x="352" y="291"/>
                  </a:lnTo>
                  <a:lnTo>
                    <a:pt x="338" y="295"/>
                  </a:lnTo>
                  <a:lnTo>
                    <a:pt x="331" y="291"/>
                  </a:lnTo>
                  <a:lnTo>
                    <a:pt x="314" y="317"/>
                  </a:lnTo>
                  <a:lnTo>
                    <a:pt x="300" y="321"/>
                  </a:lnTo>
                  <a:lnTo>
                    <a:pt x="291" y="317"/>
                  </a:lnTo>
                  <a:lnTo>
                    <a:pt x="274" y="328"/>
                  </a:lnTo>
                  <a:lnTo>
                    <a:pt x="269" y="336"/>
                  </a:lnTo>
                  <a:lnTo>
                    <a:pt x="274" y="336"/>
                  </a:lnTo>
                  <a:lnTo>
                    <a:pt x="274" y="343"/>
                  </a:lnTo>
                  <a:lnTo>
                    <a:pt x="286" y="357"/>
                  </a:lnTo>
                  <a:lnTo>
                    <a:pt x="291" y="357"/>
                  </a:lnTo>
                  <a:lnTo>
                    <a:pt x="298" y="371"/>
                  </a:lnTo>
                  <a:lnTo>
                    <a:pt x="288" y="378"/>
                  </a:lnTo>
                  <a:lnTo>
                    <a:pt x="284" y="390"/>
                  </a:lnTo>
                  <a:lnTo>
                    <a:pt x="277" y="385"/>
                  </a:lnTo>
                  <a:lnTo>
                    <a:pt x="272" y="392"/>
                  </a:lnTo>
                  <a:lnTo>
                    <a:pt x="255" y="395"/>
                  </a:lnTo>
                  <a:lnTo>
                    <a:pt x="236" y="409"/>
                  </a:lnTo>
                  <a:lnTo>
                    <a:pt x="234" y="421"/>
                  </a:lnTo>
                  <a:lnTo>
                    <a:pt x="243" y="425"/>
                  </a:lnTo>
                  <a:lnTo>
                    <a:pt x="243" y="437"/>
                  </a:lnTo>
                  <a:lnTo>
                    <a:pt x="251" y="442"/>
                  </a:lnTo>
                  <a:lnTo>
                    <a:pt x="234" y="447"/>
                  </a:lnTo>
                  <a:lnTo>
                    <a:pt x="241" y="454"/>
                  </a:lnTo>
                  <a:lnTo>
                    <a:pt x="241" y="466"/>
                  </a:lnTo>
                  <a:lnTo>
                    <a:pt x="251" y="475"/>
                  </a:lnTo>
                  <a:lnTo>
                    <a:pt x="265" y="475"/>
                  </a:lnTo>
                  <a:lnTo>
                    <a:pt x="274" y="489"/>
                  </a:lnTo>
                  <a:lnTo>
                    <a:pt x="279" y="489"/>
                  </a:lnTo>
                  <a:lnTo>
                    <a:pt x="284" y="482"/>
                  </a:lnTo>
                  <a:lnTo>
                    <a:pt x="291" y="480"/>
                  </a:lnTo>
                  <a:lnTo>
                    <a:pt x="293" y="475"/>
                  </a:lnTo>
                  <a:lnTo>
                    <a:pt x="298" y="480"/>
                  </a:lnTo>
                  <a:lnTo>
                    <a:pt x="300" y="477"/>
                  </a:lnTo>
                  <a:lnTo>
                    <a:pt x="317" y="480"/>
                  </a:lnTo>
                  <a:lnTo>
                    <a:pt x="324" y="477"/>
                  </a:lnTo>
                  <a:lnTo>
                    <a:pt x="331" y="482"/>
                  </a:lnTo>
                  <a:lnTo>
                    <a:pt x="333" y="489"/>
                  </a:lnTo>
                  <a:lnTo>
                    <a:pt x="343" y="499"/>
                  </a:lnTo>
                  <a:lnTo>
                    <a:pt x="357" y="499"/>
                  </a:lnTo>
                  <a:lnTo>
                    <a:pt x="350" y="489"/>
                  </a:lnTo>
                  <a:lnTo>
                    <a:pt x="359" y="485"/>
                  </a:lnTo>
                  <a:lnTo>
                    <a:pt x="371" y="473"/>
                  </a:lnTo>
                  <a:lnTo>
                    <a:pt x="373" y="470"/>
                  </a:lnTo>
                  <a:lnTo>
                    <a:pt x="388" y="477"/>
                  </a:lnTo>
                  <a:lnTo>
                    <a:pt x="385" y="473"/>
                  </a:lnTo>
                  <a:lnTo>
                    <a:pt x="397" y="475"/>
                  </a:lnTo>
                  <a:lnTo>
                    <a:pt x="399" y="473"/>
                  </a:lnTo>
                  <a:lnTo>
                    <a:pt x="399" y="473"/>
                  </a:lnTo>
                  <a:lnTo>
                    <a:pt x="397" y="482"/>
                  </a:lnTo>
                  <a:lnTo>
                    <a:pt x="402" y="487"/>
                  </a:lnTo>
                  <a:lnTo>
                    <a:pt x="397" y="496"/>
                  </a:lnTo>
                  <a:lnTo>
                    <a:pt x="404" y="501"/>
                  </a:lnTo>
                  <a:lnTo>
                    <a:pt x="402" y="515"/>
                  </a:lnTo>
                  <a:lnTo>
                    <a:pt x="407" y="513"/>
                  </a:lnTo>
                  <a:lnTo>
                    <a:pt x="409" y="515"/>
                  </a:lnTo>
                  <a:lnTo>
                    <a:pt x="407" y="522"/>
                  </a:lnTo>
                  <a:lnTo>
                    <a:pt x="409" y="532"/>
                  </a:lnTo>
                  <a:lnTo>
                    <a:pt x="404" y="537"/>
                  </a:lnTo>
                  <a:lnTo>
                    <a:pt x="407" y="541"/>
                  </a:lnTo>
                  <a:lnTo>
                    <a:pt x="414" y="544"/>
                  </a:lnTo>
                  <a:lnTo>
                    <a:pt x="414" y="546"/>
                  </a:lnTo>
                  <a:lnTo>
                    <a:pt x="411" y="558"/>
                  </a:lnTo>
                  <a:lnTo>
                    <a:pt x="392" y="563"/>
                  </a:lnTo>
                  <a:lnTo>
                    <a:pt x="388" y="577"/>
                  </a:lnTo>
                  <a:lnTo>
                    <a:pt x="392" y="608"/>
                  </a:lnTo>
                  <a:lnTo>
                    <a:pt x="402" y="608"/>
                  </a:lnTo>
                  <a:lnTo>
                    <a:pt x="411" y="615"/>
                  </a:lnTo>
                  <a:lnTo>
                    <a:pt x="425" y="612"/>
                  </a:lnTo>
                  <a:lnTo>
                    <a:pt x="435" y="631"/>
                  </a:lnTo>
                  <a:lnTo>
                    <a:pt x="449" y="624"/>
                  </a:lnTo>
                  <a:lnTo>
                    <a:pt x="451" y="626"/>
                  </a:lnTo>
                  <a:lnTo>
                    <a:pt x="449" y="631"/>
                  </a:lnTo>
                  <a:lnTo>
                    <a:pt x="454" y="634"/>
                  </a:lnTo>
                  <a:lnTo>
                    <a:pt x="475" y="626"/>
                  </a:lnTo>
                  <a:lnTo>
                    <a:pt x="487" y="626"/>
                  </a:lnTo>
                  <a:lnTo>
                    <a:pt x="489" y="619"/>
                  </a:lnTo>
                  <a:lnTo>
                    <a:pt x="489" y="619"/>
                  </a:lnTo>
                  <a:lnTo>
                    <a:pt x="496" y="645"/>
                  </a:lnTo>
                  <a:lnTo>
                    <a:pt x="506" y="662"/>
                  </a:lnTo>
                  <a:lnTo>
                    <a:pt x="525" y="681"/>
                  </a:lnTo>
                  <a:lnTo>
                    <a:pt x="525" y="681"/>
                  </a:lnTo>
                  <a:lnTo>
                    <a:pt x="520" y="686"/>
                  </a:lnTo>
                  <a:lnTo>
                    <a:pt x="518" y="695"/>
                  </a:lnTo>
                  <a:lnTo>
                    <a:pt x="515" y="697"/>
                  </a:lnTo>
                  <a:lnTo>
                    <a:pt x="506" y="707"/>
                  </a:lnTo>
                  <a:lnTo>
                    <a:pt x="492" y="709"/>
                  </a:lnTo>
                  <a:lnTo>
                    <a:pt x="473" y="742"/>
                  </a:lnTo>
                  <a:lnTo>
                    <a:pt x="397" y="745"/>
                  </a:lnTo>
                  <a:lnTo>
                    <a:pt x="392" y="757"/>
                  </a:lnTo>
                  <a:lnTo>
                    <a:pt x="383" y="761"/>
                  </a:lnTo>
                  <a:lnTo>
                    <a:pt x="376" y="775"/>
                  </a:lnTo>
                  <a:lnTo>
                    <a:pt x="357" y="792"/>
                  </a:lnTo>
                  <a:lnTo>
                    <a:pt x="355" y="799"/>
                  </a:lnTo>
                  <a:lnTo>
                    <a:pt x="345" y="785"/>
                  </a:lnTo>
                  <a:lnTo>
                    <a:pt x="343" y="785"/>
                  </a:lnTo>
                  <a:lnTo>
                    <a:pt x="336" y="787"/>
                  </a:lnTo>
                  <a:lnTo>
                    <a:pt x="336" y="792"/>
                  </a:lnTo>
                  <a:lnTo>
                    <a:pt x="338" y="794"/>
                  </a:lnTo>
                  <a:lnTo>
                    <a:pt x="336" y="802"/>
                  </a:lnTo>
                  <a:lnTo>
                    <a:pt x="331" y="799"/>
                  </a:lnTo>
                  <a:lnTo>
                    <a:pt x="331" y="806"/>
                  </a:lnTo>
                  <a:lnTo>
                    <a:pt x="336" y="811"/>
                  </a:lnTo>
                  <a:lnTo>
                    <a:pt x="331" y="816"/>
                  </a:lnTo>
                  <a:lnTo>
                    <a:pt x="321" y="813"/>
                  </a:lnTo>
                  <a:lnTo>
                    <a:pt x="300" y="820"/>
                  </a:lnTo>
                  <a:lnTo>
                    <a:pt x="298" y="835"/>
                  </a:lnTo>
                  <a:lnTo>
                    <a:pt x="291" y="839"/>
                  </a:lnTo>
                  <a:lnTo>
                    <a:pt x="286" y="858"/>
                  </a:lnTo>
                  <a:lnTo>
                    <a:pt x="277" y="870"/>
                  </a:lnTo>
                  <a:lnTo>
                    <a:pt x="277" y="875"/>
                  </a:lnTo>
                  <a:lnTo>
                    <a:pt x="267" y="889"/>
                  </a:lnTo>
                  <a:lnTo>
                    <a:pt x="265" y="898"/>
                  </a:lnTo>
                  <a:lnTo>
                    <a:pt x="241" y="906"/>
                  </a:lnTo>
                  <a:lnTo>
                    <a:pt x="236" y="915"/>
                  </a:lnTo>
                  <a:lnTo>
                    <a:pt x="225" y="927"/>
                  </a:lnTo>
                  <a:lnTo>
                    <a:pt x="217" y="946"/>
                  </a:lnTo>
                  <a:lnTo>
                    <a:pt x="217" y="958"/>
                  </a:lnTo>
                  <a:lnTo>
                    <a:pt x="222" y="960"/>
                  </a:lnTo>
                  <a:lnTo>
                    <a:pt x="227" y="967"/>
                  </a:lnTo>
                  <a:lnTo>
                    <a:pt x="227" y="972"/>
                  </a:lnTo>
                  <a:lnTo>
                    <a:pt x="234" y="969"/>
                  </a:lnTo>
                  <a:lnTo>
                    <a:pt x="239" y="981"/>
                  </a:lnTo>
                  <a:lnTo>
                    <a:pt x="241" y="993"/>
                  </a:lnTo>
                  <a:lnTo>
                    <a:pt x="241" y="993"/>
                  </a:lnTo>
                  <a:lnTo>
                    <a:pt x="222" y="1005"/>
                  </a:lnTo>
                  <a:lnTo>
                    <a:pt x="213" y="991"/>
                  </a:lnTo>
                  <a:lnTo>
                    <a:pt x="199" y="986"/>
                  </a:lnTo>
                  <a:lnTo>
                    <a:pt x="196" y="993"/>
                  </a:lnTo>
                  <a:lnTo>
                    <a:pt x="189" y="993"/>
                  </a:lnTo>
                  <a:lnTo>
                    <a:pt x="184" y="1007"/>
                  </a:lnTo>
                  <a:lnTo>
                    <a:pt x="173" y="1012"/>
                  </a:lnTo>
                  <a:lnTo>
                    <a:pt x="170" y="1010"/>
                  </a:lnTo>
                  <a:lnTo>
                    <a:pt x="173" y="1005"/>
                  </a:lnTo>
                  <a:lnTo>
                    <a:pt x="170" y="998"/>
                  </a:lnTo>
                  <a:lnTo>
                    <a:pt x="156" y="1000"/>
                  </a:lnTo>
                  <a:lnTo>
                    <a:pt x="154" y="998"/>
                  </a:lnTo>
                  <a:lnTo>
                    <a:pt x="135" y="1000"/>
                  </a:lnTo>
                  <a:lnTo>
                    <a:pt x="111" y="986"/>
                  </a:lnTo>
                  <a:lnTo>
                    <a:pt x="94" y="979"/>
                  </a:lnTo>
                  <a:lnTo>
                    <a:pt x="87" y="981"/>
                  </a:lnTo>
                  <a:lnTo>
                    <a:pt x="80" y="977"/>
                  </a:lnTo>
                  <a:lnTo>
                    <a:pt x="71" y="979"/>
                  </a:lnTo>
                  <a:lnTo>
                    <a:pt x="66" y="967"/>
                  </a:lnTo>
                  <a:lnTo>
                    <a:pt x="59" y="965"/>
                  </a:lnTo>
                  <a:lnTo>
                    <a:pt x="61" y="972"/>
                  </a:lnTo>
                  <a:lnTo>
                    <a:pt x="59" y="965"/>
                  </a:lnTo>
                  <a:lnTo>
                    <a:pt x="54" y="969"/>
                  </a:lnTo>
                  <a:lnTo>
                    <a:pt x="45" y="965"/>
                  </a:lnTo>
                  <a:lnTo>
                    <a:pt x="45" y="969"/>
                  </a:lnTo>
                  <a:lnTo>
                    <a:pt x="33" y="962"/>
                  </a:lnTo>
                  <a:lnTo>
                    <a:pt x="31" y="965"/>
                  </a:lnTo>
                  <a:lnTo>
                    <a:pt x="31" y="965"/>
                  </a:lnTo>
                  <a:lnTo>
                    <a:pt x="28" y="955"/>
                  </a:lnTo>
                  <a:lnTo>
                    <a:pt x="14" y="951"/>
                  </a:lnTo>
                  <a:lnTo>
                    <a:pt x="9" y="946"/>
                  </a:lnTo>
                  <a:lnTo>
                    <a:pt x="14" y="934"/>
                  </a:lnTo>
                  <a:lnTo>
                    <a:pt x="9" y="932"/>
                  </a:lnTo>
                  <a:lnTo>
                    <a:pt x="9" y="927"/>
                  </a:lnTo>
                  <a:lnTo>
                    <a:pt x="2" y="925"/>
                  </a:lnTo>
                  <a:lnTo>
                    <a:pt x="5" y="915"/>
                  </a:lnTo>
                  <a:lnTo>
                    <a:pt x="0" y="913"/>
                  </a:lnTo>
                  <a:lnTo>
                    <a:pt x="2" y="910"/>
                  </a:lnTo>
                  <a:lnTo>
                    <a:pt x="7" y="910"/>
                  </a:lnTo>
                  <a:lnTo>
                    <a:pt x="26" y="901"/>
                  </a:lnTo>
                  <a:lnTo>
                    <a:pt x="28" y="887"/>
                  </a:lnTo>
                  <a:lnTo>
                    <a:pt x="31" y="887"/>
                  </a:lnTo>
                  <a:lnTo>
                    <a:pt x="33" y="891"/>
                  </a:lnTo>
                  <a:lnTo>
                    <a:pt x="38" y="889"/>
                  </a:lnTo>
                  <a:lnTo>
                    <a:pt x="35" y="877"/>
                  </a:lnTo>
                  <a:lnTo>
                    <a:pt x="38" y="870"/>
                  </a:lnTo>
                  <a:lnTo>
                    <a:pt x="35" y="868"/>
                  </a:lnTo>
                  <a:lnTo>
                    <a:pt x="38" y="861"/>
                  </a:lnTo>
                  <a:lnTo>
                    <a:pt x="35" y="858"/>
                  </a:lnTo>
                  <a:lnTo>
                    <a:pt x="35" y="849"/>
                  </a:lnTo>
                  <a:lnTo>
                    <a:pt x="42" y="844"/>
                  </a:lnTo>
                  <a:lnTo>
                    <a:pt x="50" y="835"/>
                  </a:lnTo>
                  <a:lnTo>
                    <a:pt x="52" y="823"/>
                  </a:lnTo>
                  <a:lnTo>
                    <a:pt x="59" y="818"/>
                  </a:lnTo>
                  <a:lnTo>
                    <a:pt x="61" y="811"/>
                  </a:lnTo>
                  <a:lnTo>
                    <a:pt x="66" y="806"/>
                  </a:lnTo>
                  <a:lnTo>
                    <a:pt x="68" y="797"/>
                  </a:lnTo>
                  <a:lnTo>
                    <a:pt x="78" y="783"/>
                  </a:lnTo>
                  <a:lnTo>
                    <a:pt x="80" y="768"/>
                  </a:lnTo>
                  <a:lnTo>
                    <a:pt x="71" y="761"/>
                  </a:lnTo>
                  <a:lnTo>
                    <a:pt x="64" y="764"/>
                  </a:lnTo>
                  <a:lnTo>
                    <a:pt x="68" y="754"/>
                  </a:lnTo>
                  <a:lnTo>
                    <a:pt x="59" y="747"/>
                  </a:lnTo>
                  <a:lnTo>
                    <a:pt x="59" y="733"/>
                  </a:lnTo>
                  <a:lnTo>
                    <a:pt x="50" y="719"/>
                  </a:lnTo>
                  <a:lnTo>
                    <a:pt x="50" y="709"/>
                  </a:lnTo>
                  <a:lnTo>
                    <a:pt x="42" y="702"/>
                  </a:lnTo>
                  <a:lnTo>
                    <a:pt x="42" y="695"/>
                  </a:lnTo>
                  <a:lnTo>
                    <a:pt x="31" y="693"/>
                  </a:lnTo>
                  <a:lnTo>
                    <a:pt x="31" y="690"/>
                  </a:lnTo>
                  <a:lnTo>
                    <a:pt x="21" y="686"/>
                  </a:lnTo>
                  <a:lnTo>
                    <a:pt x="14" y="686"/>
                  </a:lnTo>
                  <a:lnTo>
                    <a:pt x="9" y="679"/>
                  </a:lnTo>
                  <a:lnTo>
                    <a:pt x="9" y="669"/>
                  </a:lnTo>
                  <a:lnTo>
                    <a:pt x="7" y="662"/>
                  </a:lnTo>
                  <a:lnTo>
                    <a:pt x="14" y="650"/>
                  </a:lnTo>
                  <a:lnTo>
                    <a:pt x="12" y="636"/>
                  </a:lnTo>
                  <a:lnTo>
                    <a:pt x="16" y="631"/>
                  </a:lnTo>
                  <a:lnTo>
                    <a:pt x="16" y="622"/>
                  </a:lnTo>
                  <a:lnTo>
                    <a:pt x="28" y="622"/>
                  </a:lnTo>
                  <a:lnTo>
                    <a:pt x="28" y="612"/>
                  </a:lnTo>
                  <a:lnTo>
                    <a:pt x="35" y="615"/>
                  </a:lnTo>
                  <a:lnTo>
                    <a:pt x="40" y="605"/>
                  </a:lnTo>
                  <a:lnTo>
                    <a:pt x="45" y="605"/>
                  </a:lnTo>
                  <a:lnTo>
                    <a:pt x="47" y="593"/>
                  </a:lnTo>
                  <a:lnTo>
                    <a:pt x="35" y="586"/>
                  </a:lnTo>
                  <a:lnTo>
                    <a:pt x="35" y="572"/>
                  </a:lnTo>
                  <a:lnTo>
                    <a:pt x="50" y="558"/>
                  </a:lnTo>
                  <a:lnTo>
                    <a:pt x="54" y="558"/>
                  </a:lnTo>
                  <a:lnTo>
                    <a:pt x="57" y="553"/>
                  </a:lnTo>
                  <a:lnTo>
                    <a:pt x="64" y="553"/>
                  </a:lnTo>
                  <a:lnTo>
                    <a:pt x="68" y="546"/>
                  </a:lnTo>
                  <a:lnTo>
                    <a:pt x="76" y="560"/>
                  </a:lnTo>
                  <a:lnTo>
                    <a:pt x="87" y="560"/>
                  </a:lnTo>
                  <a:lnTo>
                    <a:pt x="97" y="548"/>
                  </a:lnTo>
                  <a:lnTo>
                    <a:pt x="106" y="556"/>
                  </a:lnTo>
                  <a:lnTo>
                    <a:pt x="109" y="541"/>
                  </a:lnTo>
                  <a:lnTo>
                    <a:pt x="116" y="541"/>
                  </a:lnTo>
                  <a:lnTo>
                    <a:pt x="118" y="537"/>
                  </a:lnTo>
                  <a:lnTo>
                    <a:pt x="113" y="532"/>
                  </a:lnTo>
                  <a:lnTo>
                    <a:pt x="113" y="522"/>
                  </a:lnTo>
                  <a:lnTo>
                    <a:pt x="120" y="513"/>
                  </a:lnTo>
                  <a:lnTo>
                    <a:pt x="120" y="506"/>
                  </a:lnTo>
                  <a:lnTo>
                    <a:pt x="130" y="485"/>
                  </a:lnTo>
                  <a:lnTo>
                    <a:pt x="123" y="475"/>
                  </a:lnTo>
                  <a:lnTo>
                    <a:pt x="116" y="473"/>
                  </a:lnTo>
                  <a:lnTo>
                    <a:pt x="111" y="468"/>
                  </a:lnTo>
                  <a:lnTo>
                    <a:pt x="113" y="449"/>
                  </a:lnTo>
                  <a:lnTo>
                    <a:pt x="116" y="447"/>
                  </a:lnTo>
                  <a:lnTo>
                    <a:pt x="111" y="435"/>
                  </a:lnTo>
                  <a:lnTo>
                    <a:pt x="90" y="435"/>
                  </a:lnTo>
                  <a:lnTo>
                    <a:pt x="87" y="430"/>
                  </a:lnTo>
                  <a:lnTo>
                    <a:pt x="71" y="425"/>
                  </a:lnTo>
                  <a:lnTo>
                    <a:pt x="66" y="414"/>
                  </a:lnTo>
                  <a:lnTo>
                    <a:pt x="52" y="411"/>
                  </a:lnTo>
                  <a:lnTo>
                    <a:pt x="59" y="406"/>
                  </a:lnTo>
                  <a:lnTo>
                    <a:pt x="64" y="395"/>
                  </a:lnTo>
                  <a:lnTo>
                    <a:pt x="68" y="404"/>
                  </a:lnTo>
                  <a:lnTo>
                    <a:pt x="73" y="402"/>
                  </a:lnTo>
                  <a:lnTo>
                    <a:pt x="73" y="385"/>
                  </a:lnTo>
                  <a:lnTo>
                    <a:pt x="78" y="388"/>
                  </a:lnTo>
                  <a:lnTo>
                    <a:pt x="92" y="383"/>
                  </a:lnTo>
                  <a:lnTo>
                    <a:pt x="94" y="378"/>
                  </a:lnTo>
                  <a:lnTo>
                    <a:pt x="118" y="373"/>
                  </a:lnTo>
                  <a:lnTo>
                    <a:pt x="128" y="362"/>
                  </a:lnTo>
                  <a:lnTo>
                    <a:pt x="116" y="354"/>
                  </a:lnTo>
                  <a:lnTo>
                    <a:pt x="111" y="359"/>
                  </a:lnTo>
                  <a:lnTo>
                    <a:pt x="102" y="357"/>
                  </a:lnTo>
                  <a:lnTo>
                    <a:pt x="94" y="338"/>
                  </a:lnTo>
                  <a:lnTo>
                    <a:pt x="97" y="321"/>
                  </a:lnTo>
                  <a:lnTo>
                    <a:pt x="87" y="317"/>
                  </a:lnTo>
                  <a:lnTo>
                    <a:pt x="87" y="312"/>
                  </a:lnTo>
                  <a:lnTo>
                    <a:pt x="80" y="29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4" name="Freeform 143"/>
            <p:cNvSpPr>
              <a:spLocks/>
            </p:cNvSpPr>
            <p:nvPr/>
          </p:nvSpPr>
          <p:spPr bwMode="auto">
            <a:xfrm>
              <a:off x="4578" y="2395"/>
              <a:ext cx="752" cy="717"/>
            </a:xfrm>
            <a:custGeom>
              <a:avLst/>
              <a:gdLst>
                <a:gd name="T0" fmla="*/ 430 w 752"/>
                <a:gd name="T1" fmla="*/ 3 h 717"/>
                <a:gd name="T2" fmla="*/ 458 w 752"/>
                <a:gd name="T3" fmla="*/ 19 h 717"/>
                <a:gd name="T4" fmla="*/ 541 w 752"/>
                <a:gd name="T5" fmla="*/ 36 h 717"/>
                <a:gd name="T6" fmla="*/ 567 w 752"/>
                <a:gd name="T7" fmla="*/ 31 h 717"/>
                <a:gd name="T8" fmla="*/ 607 w 752"/>
                <a:gd name="T9" fmla="*/ 55 h 717"/>
                <a:gd name="T10" fmla="*/ 612 w 752"/>
                <a:gd name="T11" fmla="*/ 67 h 717"/>
                <a:gd name="T12" fmla="*/ 685 w 752"/>
                <a:gd name="T13" fmla="*/ 38 h 717"/>
                <a:gd name="T14" fmla="*/ 648 w 752"/>
                <a:gd name="T15" fmla="*/ 76 h 717"/>
                <a:gd name="T16" fmla="*/ 598 w 752"/>
                <a:gd name="T17" fmla="*/ 119 h 717"/>
                <a:gd name="T18" fmla="*/ 558 w 752"/>
                <a:gd name="T19" fmla="*/ 147 h 717"/>
                <a:gd name="T20" fmla="*/ 534 w 752"/>
                <a:gd name="T21" fmla="*/ 201 h 717"/>
                <a:gd name="T22" fmla="*/ 579 w 752"/>
                <a:gd name="T23" fmla="*/ 213 h 717"/>
                <a:gd name="T24" fmla="*/ 619 w 752"/>
                <a:gd name="T25" fmla="*/ 263 h 717"/>
                <a:gd name="T26" fmla="*/ 678 w 752"/>
                <a:gd name="T27" fmla="*/ 261 h 717"/>
                <a:gd name="T28" fmla="*/ 692 w 752"/>
                <a:gd name="T29" fmla="*/ 279 h 717"/>
                <a:gd name="T30" fmla="*/ 735 w 752"/>
                <a:gd name="T31" fmla="*/ 303 h 717"/>
                <a:gd name="T32" fmla="*/ 752 w 752"/>
                <a:gd name="T33" fmla="*/ 362 h 717"/>
                <a:gd name="T34" fmla="*/ 683 w 752"/>
                <a:gd name="T35" fmla="*/ 376 h 717"/>
                <a:gd name="T36" fmla="*/ 659 w 752"/>
                <a:gd name="T37" fmla="*/ 341 h 717"/>
                <a:gd name="T38" fmla="*/ 631 w 752"/>
                <a:gd name="T39" fmla="*/ 365 h 717"/>
                <a:gd name="T40" fmla="*/ 603 w 752"/>
                <a:gd name="T41" fmla="*/ 417 h 717"/>
                <a:gd name="T42" fmla="*/ 577 w 752"/>
                <a:gd name="T43" fmla="*/ 471 h 717"/>
                <a:gd name="T44" fmla="*/ 546 w 752"/>
                <a:gd name="T45" fmla="*/ 485 h 717"/>
                <a:gd name="T46" fmla="*/ 579 w 752"/>
                <a:gd name="T47" fmla="*/ 509 h 717"/>
                <a:gd name="T48" fmla="*/ 619 w 752"/>
                <a:gd name="T49" fmla="*/ 573 h 717"/>
                <a:gd name="T50" fmla="*/ 648 w 752"/>
                <a:gd name="T51" fmla="*/ 563 h 717"/>
                <a:gd name="T52" fmla="*/ 666 w 752"/>
                <a:gd name="T53" fmla="*/ 606 h 717"/>
                <a:gd name="T54" fmla="*/ 640 w 752"/>
                <a:gd name="T55" fmla="*/ 663 h 717"/>
                <a:gd name="T56" fmla="*/ 598 w 752"/>
                <a:gd name="T57" fmla="*/ 712 h 717"/>
                <a:gd name="T58" fmla="*/ 567 w 752"/>
                <a:gd name="T59" fmla="*/ 698 h 717"/>
                <a:gd name="T60" fmla="*/ 527 w 752"/>
                <a:gd name="T61" fmla="*/ 696 h 717"/>
                <a:gd name="T62" fmla="*/ 496 w 752"/>
                <a:gd name="T63" fmla="*/ 663 h 717"/>
                <a:gd name="T64" fmla="*/ 451 w 752"/>
                <a:gd name="T65" fmla="*/ 653 h 717"/>
                <a:gd name="T66" fmla="*/ 421 w 752"/>
                <a:gd name="T67" fmla="*/ 651 h 717"/>
                <a:gd name="T68" fmla="*/ 406 w 752"/>
                <a:gd name="T69" fmla="*/ 613 h 717"/>
                <a:gd name="T70" fmla="*/ 395 w 752"/>
                <a:gd name="T71" fmla="*/ 570 h 717"/>
                <a:gd name="T72" fmla="*/ 354 w 752"/>
                <a:gd name="T73" fmla="*/ 585 h 717"/>
                <a:gd name="T74" fmla="*/ 314 w 752"/>
                <a:gd name="T75" fmla="*/ 573 h 717"/>
                <a:gd name="T76" fmla="*/ 262 w 752"/>
                <a:gd name="T77" fmla="*/ 573 h 717"/>
                <a:gd name="T78" fmla="*/ 203 w 752"/>
                <a:gd name="T79" fmla="*/ 563 h 717"/>
                <a:gd name="T80" fmla="*/ 153 w 752"/>
                <a:gd name="T81" fmla="*/ 540 h 717"/>
                <a:gd name="T82" fmla="*/ 123 w 752"/>
                <a:gd name="T83" fmla="*/ 514 h 717"/>
                <a:gd name="T84" fmla="*/ 104 w 752"/>
                <a:gd name="T85" fmla="*/ 483 h 717"/>
                <a:gd name="T86" fmla="*/ 75 w 752"/>
                <a:gd name="T87" fmla="*/ 452 h 717"/>
                <a:gd name="T88" fmla="*/ 78 w 752"/>
                <a:gd name="T89" fmla="*/ 407 h 717"/>
                <a:gd name="T90" fmla="*/ 30 w 752"/>
                <a:gd name="T91" fmla="*/ 341 h 717"/>
                <a:gd name="T92" fmla="*/ 16 w 752"/>
                <a:gd name="T93" fmla="*/ 298 h 717"/>
                <a:gd name="T94" fmla="*/ 2 w 752"/>
                <a:gd name="T95" fmla="*/ 258 h 717"/>
                <a:gd name="T96" fmla="*/ 73 w 752"/>
                <a:gd name="T97" fmla="*/ 244 h 717"/>
                <a:gd name="T98" fmla="*/ 144 w 752"/>
                <a:gd name="T99" fmla="*/ 223 h 717"/>
                <a:gd name="T100" fmla="*/ 198 w 752"/>
                <a:gd name="T101" fmla="*/ 192 h 717"/>
                <a:gd name="T102" fmla="*/ 229 w 752"/>
                <a:gd name="T103" fmla="*/ 164 h 717"/>
                <a:gd name="T104" fmla="*/ 274 w 752"/>
                <a:gd name="T105" fmla="*/ 164 h 717"/>
                <a:gd name="T106" fmla="*/ 314 w 752"/>
                <a:gd name="T107" fmla="*/ 156 h 717"/>
                <a:gd name="T108" fmla="*/ 352 w 752"/>
                <a:gd name="T109" fmla="*/ 133 h 717"/>
                <a:gd name="T110" fmla="*/ 385 w 752"/>
                <a:gd name="T111" fmla="*/ 83 h 717"/>
                <a:gd name="T112" fmla="*/ 397 w 752"/>
                <a:gd name="T113" fmla="*/ 45 h 717"/>
                <a:gd name="T114" fmla="*/ 399 w 752"/>
                <a:gd name="T115" fmla="*/ 24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2" h="717">
                  <a:moveTo>
                    <a:pt x="402" y="3"/>
                  </a:moveTo>
                  <a:lnTo>
                    <a:pt x="406" y="0"/>
                  </a:lnTo>
                  <a:lnTo>
                    <a:pt x="416" y="7"/>
                  </a:lnTo>
                  <a:lnTo>
                    <a:pt x="416" y="3"/>
                  </a:lnTo>
                  <a:lnTo>
                    <a:pt x="425" y="5"/>
                  </a:lnTo>
                  <a:lnTo>
                    <a:pt x="430" y="3"/>
                  </a:lnTo>
                  <a:lnTo>
                    <a:pt x="432" y="7"/>
                  </a:lnTo>
                  <a:lnTo>
                    <a:pt x="432" y="3"/>
                  </a:lnTo>
                  <a:lnTo>
                    <a:pt x="437" y="3"/>
                  </a:lnTo>
                  <a:lnTo>
                    <a:pt x="442" y="15"/>
                  </a:lnTo>
                  <a:lnTo>
                    <a:pt x="451" y="15"/>
                  </a:lnTo>
                  <a:lnTo>
                    <a:pt x="458" y="19"/>
                  </a:lnTo>
                  <a:lnTo>
                    <a:pt x="465" y="17"/>
                  </a:lnTo>
                  <a:lnTo>
                    <a:pt x="484" y="22"/>
                  </a:lnTo>
                  <a:lnTo>
                    <a:pt x="506" y="38"/>
                  </a:lnTo>
                  <a:lnTo>
                    <a:pt x="525" y="33"/>
                  </a:lnTo>
                  <a:lnTo>
                    <a:pt x="527" y="36"/>
                  </a:lnTo>
                  <a:lnTo>
                    <a:pt x="541" y="36"/>
                  </a:lnTo>
                  <a:lnTo>
                    <a:pt x="546" y="41"/>
                  </a:lnTo>
                  <a:lnTo>
                    <a:pt x="544" y="48"/>
                  </a:lnTo>
                  <a:lnTo>
                    <a:pt x="546" y="48"/>
                  </a:lnTo>
                  <a:lnTo>
                    <a:pt x="555" y="45"/>
                  </a:lnTo>
                  <a:lnTo>
                    <a:pt x="562" y="31"/>
                  </a:lnTo>
                  <a:lnTo>
                    <a:pt x="567" y="31"/>
                  </a:lnTo>
                  <a:lnTo>
                    <a:pt x="570" y="24"/>
                  </a:lnTo>
                  <a:lnTo>
                    <a:pt x="584" y="29"/>
                  </a:lnTo>
                  <a:lnTo>
                    <a:pt x="593" y="43"/>
                  </a:lnTo>
                  <a:lnTo>
                    <a:pt x="612" y="31"/>
                  </a:lnTo>
                  <a:lnTo>
                    <a:pt x="612" y="31"/>
                  </a:lnTo>
                  <a:lnTo>
                    <a:pt x="607" y="55"/>
                  </a:lnTo>
                  <a:lnTo>
                    <a:pt x="598" y="59"/>
                  </a:lnTo>
                  <a:lnTo>
                    <a:pt x="598" y="69"/>
                  </a:lnTo>
                  <a:lnTo>
                    <a:pt x="593" y="83"/>
                  </a:lnTo>
                  <a:lnTo>
                    <a:pt x="598" y="88"/>
                  </a:lnTo>
                  <a:lnTo>
                    <a:pt x="612" y="74"/>
                  </a:lnTo>
                  <a:lnTo>
                    <a:pt x="612" y="67"/>
                  </a:lnTo>
                  <a:lnTo>
                    <a:pt x="617" y="71"/>
                  </a:lnTo>
                  <a:lnTo>
                    <a:pt x="619" y="71"/>
                  </a:lnTo>
                  <a:lnTo>
                    <a:pt x="650" y="55"/>
                  </a:lnTo>
                  <a:lnTo>
                    <a:pt x="674" y="48"/>
                  </a:lnTo>
                  <a:lnTo>
                    <a:pt x="681" y="41"/>
                  </a:lnTo>
                  <a:lnTo>
                    <a:pt x="685" y="38"/>
                  </a:lnTo>
                  <a:lnTo>
                    <a:pt x="688" y="43"/>
                  </a:lnTo>
                  <a:lnTo>
                    <a:pt x="678" y="59"/>
                  </a:lnTo>
                  <a:lnTo>
                    <a:pt x="664" y="59"/>
                  </a:lnTo>
                  <a:lnTo>
                    <a:pt x="657" y="69"/>
                  </a:lnTo>
                  <a:lnTo>
                    <a:pt x="659" y="76"/>
                  </a:lnTo>
                  <a:lnTo>
                    <a:pt x="648" y="76"/>
                  </a:lnTo>
                  <a:lnTo>
                    <a:pt x="643" y="81"/>
                  </a:lnTo>
                  <a:lnTo>
                    <a:pt x="640" y="78"/>
                  </a:lnTo>
                  <a:lnTo>
                    <a:pt x="638" y="85"/>
                  </a:lnTo>
                  <a:lnTo>
                    <a:pt x="633" y="95"/>
                  </a:lnTo>
                  <a:lnTo>
                    <a:pt x="614" y="95"/>
                  </a:lnTo>
                  <a:lnTo>
                    <a:pt x="598" y="119"/>
                  </a:lnTo>
                  <a:lnTo>
                    <a:pt x="593" y="116"/>
                  </a:lnTo>
                  <a:lnTo>
                    <a:pt x="596" y="130"/>
                  </a:lnTo>
                  <a:lnTo>
                    <a:pt x="586" y="133"/>
                  </a:lnTo>
                  <a:lnTo>
                    <a:pt x="581" y="140"/>
                  </a:lnTo>
                  <a:lnTo>
                    <a:pt x="574" y="138"/>
                  </a:lnTo>
                  <a:lnTo>
                    <a:pt x="558" y="147"/>
                  </a:lnTo>
                  <a:lnTo>
                    <a:pt x="555" y="159"/>
                  </a:lnTo>
                  <a:lnTo>
                    <a:pt x="546" y="171"/>
                  </a:lnTo>
                  <a:lnTo>
                    <a:pt x="536" y="175"/>
                  </a:lnTo>
                  <a:lnTo>
                    <a:pt x="536" y="187"/>
                  </a:lnTo>
                  <a:lnTo>
                    <a:pt x="532" y="199"/>
                  </a:lnTo>
                  <a:lnTo>
                    <a:pt x="534" y="201"/>
                  </a:lnTo>
                  <a:lnTo>
                    <a:pt x="539" y="199"/>
                  </a:lnTo>
                  <a:lnTo>
                    <a:pt x="546" y="206"/>
                  </a:lnTo>
                  <a:lnTo>
                    <a:pt x="567" y="199"/>
                  </a:lnTo>
                  <a:lnTo>
                    <a:pt x="572" y="206"/>
                  </a:lnTo>
                  <a:lnTo>
                    <a:pt x="579" y="206"/>
                  </a:lnTo>
                  <a:lnTo>
                    <a:pt x="579" y="213"/>
                  </a:lnTo>
                  <a:lnTo>
                    <a:pt x="586" y="216"/>
                  </a:lnTo>
                  <a:lnTo>
                    <a:pt x="584" y="223"/>
                  </a:lnTo>
                  <a:lnTo>
                    <a:pt x="591" y="220"/>
                  </a:lnTo>
                  <a:lnTo>
                    <a:pt x="605" y="232"/>
                  </a:lnTo>
                  <a:lnTo>
                    <a:pt x="607" y="249"/>
                  </a:lnTo>
                  <a:lnTo>
                    <a:pt x="619" y="263"/>
                  </a:lnTo>
                  <a:lnTo>
                    <a:pt x="636" y="265"/>
                  </a:lnTo>
                  <a:lnTo>
                    <a:pt x="638" y="258"/>
                  </a:lnTo>
                  <a:lnTo>
                    <a:pt x="655" y="265"/>
                  </a:lnTo>
                  <a:lnTo>
                    <a:pt x="671" y="261"/>
                  </a:lnTo>
                  <a:lnTo>
                    <a:pt x="674" y="256"/>
                  </a:lnTo>
                  <a:lnTo>
                    <a:pt x="678" y="261"/>
                  </a:lnTo>
                  <a:lnTo>
                    <a:pt x="685" y="258"/>
                  </a:lnTo>
                  <a:lnTo>
                    <a:pt x="690" y="265"/>
                  </a:lnTo>
                  <a:lnTo>
                    <a:pt x="697" y="263"/>
                  </a:lnTo>
                  <a:lnTo>
                    <a:pt x="697" y="263"/>
                  </a:lnTo>
                  <a:lnTo>
                    <a:pt x="697" y="272"/>
                  </a:lnTo>
                  <a:lnTo>
                    <a:pt x="692" y="279"/>
                  </a:lnTo>
                  <a:lnTo>
                    <a:pt x="700" y="291"/>
                  </a:lnTo>
                  <a:lnTo>
                    <a:pt x="718" y="301"/>
                  </a:lnTo>
                  <a:lnTo>
                    <a:pt x="718" y="308"/>
                  </a:lnTo>
                  <a:lnTo>
                    <a:pt x="728" y="303"/>
                  </a:lnTo>
                  <a:lnTo>
                    <a:pt x="728" y="308"/>
                  </a:lnTo>
                  <a:lnTo>
                    <a:pt x="735" y="303"/>
                  </a:lnTo>
                  <a:lnTo>
                    <a:pt x="742" y="305"/>
                  </a:lnTo>
                  <a:lnTo>
                    <a:pt x="740" y="313"/>
                  </a:lnTo>
                  <a:lnTo>
                    <a:pt x="742" y="322"/>
                  </a:lnTo>
                  <a:lnTo>
                    <a:pt x="737" y="329"/>
                  </a:lnTo>
                  <a:lnTo>
                    <a:pt x="752" y="350"/>
                  </a:lnTo>
                  <a:lnTo>
                    <a:pt x="752" y="362"/>
                  </a:lnTo>
                  <a:lnTo>
                    <a:pt x="742" y="360"/>
                  </a:lnTo>
                  <a:lnTo>
                    <a:pt x="737" y="365"/>
                  </a:lnTo>
                  <a:lnTo>
                    <a:pt x="726" y="367"/>
                  </a:lnTo>
                  <a:lnTo>
                    <a:pt x="726" y="374"/>
                  </a:lnTo>
                  <a:lnTo>
                    <a:pt x="692" y="388"/>
                  </a:lnTo>
                  <a:lnTo>
                    <a:pt x="683" y="376"/>
                  </a:lnTo>
                  <a:lnTo>
                    <a:pt x="678" y="369"/>
                  </a:lnTo>
                  <a:lnTo>
                    <a:pt x="681" y="365"/>
                  </a:lnTo>
                  <a:lnTo>
                    <a:pt x="671" y="360"/>
                  </a:lnTo>
                  <a:lnTo>
                    <a:pt x="674" y="350"/>
                  </a:lnTo>
                  <a:lnTo>
                    <a:pt x="671" y="346"/>
                  </a:lnTo>
                  <a:lnTo>
                    <a:pt x="659" y="341"/>
                  </a:lnTo>
                  <a:lnTo>
                    <a:pt x="657" y="346"/>
                  </a:lnTo>
                  <a:lnTo>
                    <a:pt x="650" y="336"/>
                  </a:lnTo>
                  <a:lnTo>
                    <a:pt x="631" y="336"/>
                  </a:lnTo>
                  <a:lnTo>
                    <a:pt x="626" y="341"/>
                  </a:lnTo>
                  <a:lnTo>
                    <a:pt x="619" y="362"/>
                  </a:lnTo>
                  <a:lnTo>
                    <a:pt x="631" y="365"/>
                  </a:lnTo>
                  <a:lnTo>
                    <a:pt x="629" y="376"/>
                  </a:lnTo>
                  <a:lnTo>
                    <a:pt x="622" y="379"/>
                  </a:lnTo>
                  <a:lnTo>
                    <a:pt x="631" y="405"/>
                  </a:lnTo>
                  <a:lnTo>
                    <a:pt x="622" y="410"/>
                  </a:lnTo>
                  <a:lnTo>
                    <a:pt x="603" y="410"/>
                  </a:lnTo>
                  <a:lnTo>
                    <a:pt x="603" y="417"/>
                  </a:lnTo>
                  <a:lnTo>
                    <a:pt x="598" y="414"/>
                  </a:lnTo>
                  <a:lnTo>
                    <a:pt x="596" y="417"/>
                  </a:lnTo>
                  <a:lnTo>
                    <a:pt x="591" y="436"/>
                  </a:lnTo>
                  <a:lnTo>
                    <a:pt x="598" y="443"/>
                  </a:lnTo>
                  <a:lnTo>
                    <a:pt x="588" y="469"/>
                  </a:lnTo>
                  <a:lnTo>
                    <a:pt x="577" y="471"/>
                  </a:lnTo>
                  <a:lnTo>
                    <a:pt x="572" y="476"/>
                  </a:lnTo>
                  <a:lnTo>
                    <a:pt x="558" y="476"/>
                  </a:lnTo>
                  <a:lnTo>
                    <a:pt x="546" y="466"/>
                  </a:lnTo>
                  <a:lnTo>
                    <a:pt x="544" y="471"/>
                  </a:lnTo>
                  <a:lnTo>
                    <a:pt x="541" y="476"/>
                  </a:lnTo>
                  <a:lnTo>
                    <a:pt x="546" y="485"/>
                  </a:lnTo>
                  <a:lnTo>
                    <a:pt x="541" y="490"/>
                  </a:lnTo>
                  <a:lnTo>
                    <a:pt x="548" y="497"/>
                  </a:lnTo>
                  <a:lnTo>
                    <a:pt x="555" y="497"/>
                  </a:lnTo>
                  <a:lnTo>
                    <a:pt x="558" y="502"/>
                  </a:lnTo>
                  <a:lnTo>
                    <a:pt x="570" y="502"/>
                  </a:lnTo>
                  <a:lnTo>
                    <a:pt x="579" y="509"/>
                  </a:lnTo>
                  <a:lnTo>
                    <a:pt x="579" y="547"/>
                  </a:lnTo>
                  <a:lnTo>
                    <a:pt x="591" y="547"/>
                  </a:lnTo>
                  <a:lnTo>
                    <a:pt x="591" y="551"/>
                  </a:lnTo>
                  <a:lnTo>
                    <a:pt x="603" y="549"/>
                  </a:lnTo>
                  <a:lnTo>
                    <a:pt x="622" y="570"/>
                  </a:lnTo>
                  <a:lnTo>
                    <a:pt x="619" y="573"/>
                  </a:lnTo>
                  <a:lnTo>
                    <a:pt x="626" y="570"/>
                  </a:lnTo>
                  <a:lnTo>
                    <a:pt x="633" y="573"/>
                  </a:lnTo>
                  <a:lnTo>
                    <a:pt x="638" y="561"/>
                  </a:lnTo>
                  <a:lnTo>
                    <a:pt x="645" y="563"/>
                  </a:lnTo>
                  <a:lnTo>
                    <a:pt x="645" y="559"/>
                  </a:lnTo>
                  <a:lnTo>
                    <a:pt x="648" y="563"/>
                  </a:lnTo>
                  <a:lnTo>
                    <a:pt x="662" y="549"/>
                  </a:lnTo>
                  <a:lnTo>
                    <a:pt x="664" y="549"/>
                  </a:lnTo>
                  <a:lnTo>
                    <a:pt x="655" y="559"/>
                  </a:lnTo>
                  <a:lnTo>
                    <a:pt x="659" y="561"/>
                  </a:lnTo>
                  <a:lnTo>
                    <a:pt x="662" y="599"/>
                  </a:lnTo>
                  <a:lnTo>
                    <a:pt x="666" y="606"/>
                  </a:lnTo>
                  <a:lnTo>
                    <a:pt x="664" y="641"/>
                  </a:lnTo>
                  <a:lnTo>
                    <a:pt x="662" y="646"/>
                  </a:lnTo>
                  <a:lnTo>
                    <a:pt x="664" y="658"/>
                  </a:lnTo>
                  <a:lnTo>
                    <a:pt x="652" y="663"/>
                  </a:lnTo>
                  <a:lnTo>
                    <a:pt x="645" y="660"/>
                  </a:lnTo>
                  <a:lnTo>
                    <a:pt x="640" y="663"/>
                  </a:lnTo>
                  <a:lnTo>
                    <a:pt x="636" y="660"/>
                  </a:lnTo>
                  <a:lnTo>
                    <a:pt x="614" y="674"/>
                  </a:lnTo>
                  <a:lnTo>
                    <a:pt x="612" y="684"/>
                  </a:lnTo>
                  <a:lnTo>
                    <a:pt x="600" y="700"/>
                  </a:lnTo>
                  <a:lnTo>
                    <a:pt x="598" y="712"/>
                  </a:lnTo>
                  <a:lnTo>
                    <a:pt x="598" y="712"/>
                  </a:lnTo>
                  <a:lnTo>
                    <a:pt x="591" y="717"/>
                  </a:lnTo>
                  <a:lnTo>
                    <a:pt x="581" y="710"/>
                  </a:lnTo>
                  <a:lnTo>
                    <a:pt x="584" y="691"/>
                  </a:lnTo>
                  <a:lnTo>
                    <a:pt x="574" y="684"/>
                  </a:lnTo>
                  <a:lnTo>
                    <a:pt x="570" y="686"/>
                  </a:lnTo>
                  <a:lnTo>
                    <a:pt x="567" y="698"/>
                  </a:lnTo>
                  <a:lnTo>
                    <a:pt x="558" y="696"/>
                  </a:lnTo>
                  <a:lnTo>
                    <a:pt x="555" y="703"/>
                  </a:lnTo>
                  <a:lnTo>
                    <a:pt x="551" y="700"/>
                  </a:lnTo>
                  <a:lnTo>
                    <a:pt x="534" y="705"/>
                  </a:lnTo>
                  <a:lnTo>
                    <a:pt x="529" y="700"/>
                  </a:lnTo>
                  <a:lnTo>
                    <a:pt x="527" y="696"/>
                  </a:lnTo>
                  <a:lnTo>
                    <a:pt x="517" y="696"/>
                  </a:lnTo>
                  <a:lnTo>
                    <a:pt x="510" y="686"/>
                  </a:lnTo>
                  <a:lnTo>
                    <a:pt x="501" y="691"/>
                  </a:lnTo>
                  <a:lnTo>
                    <a:pt x="503" y="663"/>
                  </a:lnTo>
                  <a:lnTo>
                    <a:pt x="499" y="665"/>
                  </a:lnTo>
                  <a:lnTo>
                    <a:pt x="496" y="663"/>
                  </a:lnTo>
                  <a:lnTo>
                    <a:pt x="496" y="667"/>
                  </a:lnTo>
                  <a:lnTo>
                    <a:pt x="489" y="667"/>
                  </a:lnTo>
                  <a:lnTo>
                    <a:pt x="470" y="665"/>
                  </a:lnTo>
                  <a:lnTo>
                    <a:pt x="463" y="653"/>
                  </a:lnTo>
                  <a:lnTo>
                    <a:pt x="456" y="651"/>
                  </a:lnTo>
                  <a:lnTo>
                    <a:pt x="451" y="653"/>
                  </a:lnTo>
                  <a:lnTo>
                    <a:pt x="447" y="660"/>
                  </a:lnTo>
                  <a:lnTo>
                    <a:pt x="432" y="663"/>
                  </a:lnTo>
                  <a:lnTo>
                    <a:pt x="428" y="658"/>
                  </a:lnTo>
                  <a:lnTo>
                    <a:pt x="430" y="648"/>
                  </a:lnTo>
                  <a:lnTo>
                    <a:pt x="425" y="646"/>
                  </a:lnTo>
                  <a:lnTo>
                    <a:pt x="421" y="651"/>
                  </a:lnTo>
                  <a:lnTo>
                    <a:pt x="416" y="651"/>
                  </a:lnTo>
                  <a:lnTo>
                    <a:pt x="413" y="634"/>
                  </a:lnTo>
                  <a:lnTo>
                    <a:pt x="406" y="630"/>
                  </a:lnTo>
                  <a:lnTo>
                    <a:pt x="409" y="625"/>
                  </a:lnTo>
                  <a:lnTo>
                    <a:pt x="404" y="613"/>
                  </a:lnTo>
                  <a:lnTo>
                    <a:pt x="406" y="613"/>
                  </a:lnTo>
                  <a:lnTo>
                    <a:pt x="409" y="601"/>
                  </a:lnTo>
                  <a:lnTo>
                    <a:pt x="404" y="594"/>
                  </a:lnTo>
                  <a:lnTo>
                    <a:pt x="409" y="580"/>
                  </a:lnTo>
                  <a:lnTo>
                    <a:pt x="404" y="580"/>
                  </a:lnTo>
                  <a:lnTo>
                    <a:pt x="404" y="570"/>
                  </a:lnTo>
                  <a:lnTo>
                    <a:pt x="395" y="570"/>
                  </a:lnTo>
                  <a:lnTo>
                    <a:pt x="390" y="580"/>
                  </a:lnTo>
                  <a:lnTo>
                    <a:pt x="387" y="577"/>
                  </a:lnTo>
                  <a:lnTo>
                    <a:pt x="387" y="580"/>
                  </a:lnTo>
                  <a:lnTo>
                    <a:pt x="366" y="592"/>
                  </a:lnTo>
                  <a:lnTo>
                    <a:pt x="357" y="587"/>
                  </a:lnTo>
                  <a:lnTo>
                    <a:pt x="354" y="585"/>
                  </a:lnTo>
                  <a:lnTo>
                    <a:pt x="354" y="582"/>
                  </a:lnTo>
                  <a:lnTo>
                    <a:pt x="340" y="570"/>
                  </a:lnTo>
                  <a:lnTo>
                    <a:pt x="335" y="570"/>
                  </a:lnTo>
                  <a:lnTo>
                    <a:pt x="333" y="577"/>
                  </a:lnTo>
                  <a:lnTo>
                    <a:pt x="319" y="570"/>
                  </a:lnTo>
                  <a:lnTo>
                    <a:pt x="314" y="573"/>
                  </a:lnTo>
                  <a:lnTo>
                    <a:pt x="314" y="577"/>
                  </a:lnTo>
                  <a:lnTo>
                    <a:pt x="305" y="575"/>
                  </a:lnTo>
                  <a:lnTo>
                    <a:pt x="300" y="577"/>
                  </a:lnTo>
                  <a:lnTo>
                    <a:pt x="300" y="573"/>
                  </a:lnTo>
                  <a:lnTo>
                    <a:pt x="288" y="582"/>
                  </a:lnTo>
                  <a:lnTo>
                    <a:pt x="262" y="573"/>
                  </a:lnTo>
                  <a:lnTo>
                    <a:pt x="248" y="580"/>
                  </a:lnTo>
                  <a:lnTo>
                    <a:pt x="239" y="577"/>
                  </a:lnTo>
                  <a:lnTo>
                    <a:pt x="234" y="585"/>
                  </a:lnTo>
                  <a:lnTo>
                    <a:pt x="224" y="575"/>
                  </a:lnTo>
                  <a:lnTo>
                    <a:pt x="212" y="575"/>
                  </a:lnTo>
                  <a:lnTo>
                    <a:pt x="203" y="563"/>
                  </a:lnTo>
                  <a:lnTo>
                    <a:pt x="196" y="566"/>
                  </a:lnTo>
                  <a:lnTo>
                    <a:pt x="191" y="556"/>
                  </a:lnTo>
                  <a:lnTo>
                    <a:pt x="182" y="559"/>
                  </a:lnTo>
                  <a:lnTo>
                    <a:pt x="163" y="544"/>
                  </a:lnTo>
                  <a:lnTo>
                    <a:pt x="153" y="544"/>
                  </a:lnTo>
                  <a:lnTo>
                    <a:pt x="153" y="540"/>
                  </a:lnTo>
                  <a:lnTo>
                    <a:pt x="144" y="547"/>
                  </a:lnTo>
                  <a:lnTo>
                    <a:pt x="137" y="535"/>
                  </a:lnTo>
                  <a:lnTo>
                    <a:pt x="127" y="528"/>
                  </a:lnTo>
                  <a:lnTo>
                    <a:pt x="132" y="521"/>
                  </a:lnTo>
                  <a:lnTo>
                    <a:pt x="125" y="523"/>
                  </a:lnTo>
                  <a:lnTo>
                    <a:pt x="123" y="514"/>
                  </a:lnTo>
                  <a:lnTo>
                    <a:pt x="111" y="509"/>
                  </a:lnTo>
                  <a:lnTo>
                    <a:pt x="111" y="502"/>
                  </a:lnTo>
                  <a:lnTo>
                    <a:pt x="106" y="504"/>
                  </a:lnTo>
                  <a:lnTo>
                    <a:pt x="106" y="497"/>
                  </a:lnTo>
                  <a:lnTo>
                    <a:pt x="108" y="492"/>
                  </a:lnTo>
                  <a:lnTo>
                    <a:pt x="104" y="483"/>
                  </a:lnTo>
                  <a:lnTo>
                    <a:pt x="94" y="483"/>
                  </a:lnTo>
                  <a:lnTo>
                    <a:pt x="99" y="476"/>
                  </a:lnTo>
                  <a:lnTo>
                    <a:pt x="87" y="464"/>
                  </a:lnTo>
                  <a:lnTo>
                    <a:pt x="80" y="466"/>
                  </a:lnTo>
                  <a:lnTo>
                    <a:pt x="82" y="462"/>
                  </a:lnTo>
                  <a:lnTo>
                    <a:pt x="75" y="452"/>
                  </a:lnTo>
                  <a:lnTo>
                    <a:pt x="75" y="452"/>
                  </a:lnTo>
                  <a:lnTo>
                    <a:pt x="75" y="443"/>
                  </a:lnTo>
                  <a:lnTo>
                    <a:pt x="80" y="440"/>
                  </a:lnTo>
                  <a:lnTo>
                    <a:pt x="75" y="426"/>
                  </a:lnTo>
                  <a:lnTo>
                    <a:pt x="80" y="421"/>
                  </a:lnTo>
                  <a:lnTo>
                    <a:pt x="78" y="407"/>
                  </a:lnTo>
                  <a:lnTo>
                    <a:pt x="56" y="393"/>
                  </a:lnTo>
                  <a:lnTo>
                    <a:pt x="49" y="374"/>
                  </a:lnTo>
                  <a:lnTo>
                    <a:pt x="30" y="367"/>
                  </a:lnTo>
                  <a:lnTo>
                    <a:pt x="28" y="360"/>
                  </a:lnTo>
                  <a:lnTo>
                    <a:pt x="38" y="353"/>
                  </a:lnTo>
                  <a:lnTo>
                    <a:pt x="30" y="341"/>
                  </a:lnTo>
                  <a:lnTo>
                    <a:pt x="28" y="341"/>
                  </a:lnTo>
                  <a:lnTo>
                    <a:pt x="28" y="331"/>
                  </a:lnTo>
                  <a:lnTo>
                    <a:pt x="33" y="322"/>
                  </a:lnTo>
                  <a:lnTo>
                    <a:pt x="9" y="310"/>
                  </a:lnTo>
                  <a:lnTo>
                    <a:pt x="9" y="305"/>
                  </a:lnTo>
                  <a:lnTo>
                    <a:pt x="16" y="298"/>
                  </a:lnTo>
                  <a:lnTo>
                    <a:pt x="14" y="287"/>
                  </a:lnTo>
                  <a:lnTo>
                    <a:pt x="9" y="287"/>
                  </a:lnTo>
                  <a:lnTo>
                    <a:pt x="0" y="272"/>
                  </a:lnTo>
                  <a:lnTo>
                    <a:pt x="4" y="265"/>
                  </a:lnTo>
                  <a:lnTo>
                    <a:pt x="2" y="263"/>
                  </a:lnTo>
                  <a:lnTo>
                    <a:pt x="2" y="258"/>
                  </a:lnTo>
                  <a:lnTo>
                    <a:pt x="2" y="258"/>
                  </a:lnTo>
                  <a:lnTo>
                    <a:pt x="40" y="261"/>
                  </a:lnTo>
                  <a:lnTo>
                    <a:pt x="47" y="251"/>
                  </a:lnTo>
                  <a:lnTo>
                    <a:pt x="64" y="251"/>
                  </a:lnTo>
                  <a:lnTo>
                    <a:pt x="68" y="239"/>
                  </a:lnTo>
                  <a:lnTo>
                    <a:pt x="73" y="244"/>
                  </a:lnTo>
                  <a:lnTo>
                    <a:pt x="87" y="237"/>
                  </a:lnTo>
                  <a:lnTo>
                    <a:pt x="94" y="230"/>
                  </a:lnTo>
                  <a:lnTo>
                    <a:pt x="104" y="232"/>
                  </a:lnTo>
                  <a:lnTo>
                    <a:pt x="118" y="227"/>
                  </a:lnTo>
                  <a:lnTo>
                    <a:pt x="123" y="230"/>
                  </a:lnTo>
                  <a:lnTo>
                    <a:pt x="144" y="223"/>
                  </a:lnTo>
                  <a:lnTo>
                    <a:pt x="158" y="208"/>
                  </a:lnTo>
                  <a:lnTo>
                    <a:pt x="156" y="204"/>
                  </a:lnTo>
                  <a:lnTo>
                    <a:pt x="172" y="197"/>
                  </a:lnTo>
                  <a:lnTo>
                    <a:pt x="175" y="192"/>
                  </a:lnTo>
                  <a:lnTo>
                    <a:pt x="191" y="190"/>
                  </a:lnTo>
                  <a:lnTo>
                    <a:pt x="198" y="192"/>
                  </a:lnTo>
                  <a:lnTo>
                    <a:pt x="201" y="197"/>
                  </a:lnTo>
                  <a:lnTo>
                    <a:pt x="203" y="192"/>
                  </a:lnTo>
                  <a:lnTo>
                    <a:pt x="203" y="161"/>
                  </a:lnTo>
                  <a:lnTo>
                    <a:pt x="222" y="164"/>
                  </a:lnTo>
                  <a:lnTo>
                    <a:pt x="222" y="168"/>
                  </a:lnTo>
                  <a:lnTo>
                    <a:pt x="229" y="164"/>
                  </a:lnTo>
                  <a:lnTo>
                    <a:pt x="229" y="168"/>
                  </a:lnTo>
                  <a:lnTo>
                    <a:pt x="236" y="171"/>
                  </a:lnTo>
                  <a:lnTo>
                    <a:pt x="243" y="166"/>
                  </a:lnTo>
                  <a:lnTo>
                    <a:pt x="250" y="168"/>
                  </a:lnTo>
                  <a:lnTo>
                    <a:pt x="269" y="168"/>
                  </a:lnTo>
                  <a:lnTo>
                    <a:pt x="274" y="164"/>
                  </a:lnTo>
                  <a:lnTo>
                    <a:pt x="276" y="168"/>
                  </a:lnTo>
                  <a:lnTo>
                    <a:pt x="286" y="173"/>
                  </a:lnTo>
                  <a:lnTo>
                    <a:pt x="293" y="164"/>
                  </a:lnTo>
                  <a:lnTo>
                    <a:pt x="307" y="166"/>
                  </a:lnTo>
                  <a:lnTo>
                    <a:pt x="309" y="159"/>
                  </a:lnTo>
                  <a:lnTo>
                    <a:pt x="314" y="156"/>
                  </a:lnTo>
                  <a:lnTo>
                    <a:pt x="314" y="149"/>
                  </a:lnTo>
                  <a:lnTo>
                    <a:pt x="319" y="149"/>
                  </a:lnTo>
                  <a:lnTo>
                    <a:pt x="328" y="154"/>
                  </a:lnTo>
                  <a:lnTo>
                    <a:pt x="340" y="138"/>
                  </a:lnTo>
                  <a:lnTo>
                    <a:pt x="352" y="140"/>
                  </a:lnTo>
                  <a:lnTo>
                    <a:pt x="352" y="133"/>
                  </a:lnTo>
                  <a:lnTo>
                    <a:pt x="357" y="133"/>
                  </a:lnTo>
                  <a:lnTo>
                    <a:pt x="364" y="128"/>
                  </a:lnTo>
                  <a:lnTo>
                    <a:pt x="376" y="123"/>
                  </a:lnTo>
                  <a:lnTo>
                    <a:pt x="380" y="107"/>
                  </a:lnTo>
                  <a:lnTo>
                    <a:pt x="390" y="109"/>
                  </a:lnTo>
                  <a:lnTo>
                    <a:pt x="385" y="83"/>
                  </a:lnTo>
                  <a:lnTo>
                    <a:pt x="395" y="78"/>
                  </a:lnTo>
                  <a:lnTo>
                    <a:pt x="392" y="57"/>
                  </a:lnTo>
                  <a:lnTo>
                    <a:pt x="397" y="57"/>
                  </a:lnTo>
                  <a:lnTo>
                    <a:pt x="399" y="52"/>
                  </a:lnTo>
                  <a:lnTo>
                    <a:pt x="395" y="50"/>
                  </a:lnTo>
                  <a:lnTo>
                    <a:pt x="397" y="45"/>
                  </a:lnTo>
                  <a:lnTo>
                    <a:pt x="395" y="38"/>
                  </a:lnTo>
                  <a:lnTo>
                    <a:pt x="399" y="36"/>
                  </a:lnTo>
                  <a:lnTo>
                    <a:pt x="395" y="31"/>
                  </a:lnTo>
                  <a:lnTo>
                    <a:pt x="399" y="29"/>
                  </a:lnTo>
                  <a:lnTo>
                    <a:pt x="395" y="26"/>
                  </a:lnTo>
                  <a:lnTo>
                    <a:pt x="399" y="24"/>
                  </a:lnTo>
                  <a:lnTo>
                    <a:pt x="397" y="24"/>
                  </a:lnTo>
                  <a:lnTo>
                    <a:pt x="402" y="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5" name="Freeform 144"/>
            <p:cNvSpPr>
              <a:spLocks noEditPoints="1"/>
            </p:cNvSpPr>
            <p:nvPr/>
          </p:nvSpPr>
          <p:spPr bwMode="auto">
            <a:xfrm>
              <a:off x="4994" y="4290"/>
              <a:ext cx="68" cy="47"/>
            </a:xfrm>
            <a:custGeom>
              <a:avLst/>
              <a:gdLst>
                <a:gd name="T0" fmla="*/ 47 w 68"/>
                <a:gd name="T1" fmla="*/ 35 h 47"/>
                <a:gd name="T2" fmla="*/ 52 w 68"/>
                <a:gd name="T3" fmla="*/ 45 h 47"/>
                <a:gd name="T4" fmla="*/ 45 w 68"/>
                <a:gd name="T5" fmla="*/ 43 h 47"/>
                <a:gd name="T6" fmla="*/ 45 w 68"/>
                <a:gd name="T7" fmla="*/ 47 h 47"/>
                <a:gd name="T8" fmla="*/ 42 w 68"/>
                <a:gd name="T9" fmla="*/ 40 h 47"/>
                <a:gd name="T10" fmla="*/ 40 w 68"/>
                <a:gd name="T11" fmla="*/ 43 h 47"/>
                <a:gd name="T12" fmla="*/ 33 w 68"/>
                <a:gd name="T13" fmla="*/ 38 h 47"/>
                <a:gd name="T14" fmla="*/ 47 w 68"/>
                <a:gd name="T15" fmla="*/ 35 h 47"/>
                <a:gd name="T16" fmla="*/ 26 w 68"/>
                <a:gd name="T17" fmla="*/ 28 h 47"/>
                <a:gd name="T18" fmla="*/ 21 w 68"/>
                <a:gd name="T19" fmla="*/ 45 h 47"/>
                <a:gd name="T20" fmla="*/ 16 w 68"/>
                <a:gd name="T21" fmla="*/ 40 h 47"/>
                <a:gd name="T22" fmla="*/ 9 w 68"/>
                <a:gd name="T23" fmla="*/ 45 h 47"/>
                <a:gd name="T24" fmla="*/ 0 w 68"/>
                <a:gd name="T25" fmla="*/ 45 h 47"/>
                <a:gd name="T26" fmla="*/ 7 w 68"/>
                <a:gd name="T27" fmla="*/ 35 h 47"/>
                <a:gd name="T28" fmla="*/ 16 w 68"/>
                <a:gd name="T29" fmla="*/ 33 h 47"/>
                <a:gd name="T30" fmla="*/ 26 w 68"/>
                <a:gd name="T31" fmla="*/ 28 h 47"/>
                <a:gd name="T32" fmla="*/ 9 w 68"/>
                <a:gd name="T33" fmla="*/ 21 h 47"/>
                <a:gd name="T34" fmla="*/ 23 w 68"/>
                <a:gd name="T35" fmla="*/ 7 h 47"/>
                <a:gd name="T36" fmla="*/ 23 w 68"/>
                <a:gd name="T37" fmla="*/ 7 h 47"/>
                <a:gd name="T38" fmla="*/ 40 w 68"/>
                <a:gd name="T39" fmla="*/ 0 h 47"/>
                <a:gd name="T40" fmla="*/ 47 w 68"/>
                <a:gd name="T41" fmla="*/ 2 h 47"/>
                <a:gd name="T42" fmla="*/ 47 w 68"/>
                <a:gd name="T43" fmla="*/ 2 h 47"/>
                <a:gd name="T44" fmla="*/ 45 w 68"/>
                <a:gd name="T45" fmla="*/ 5 h 47"/>
                <a:gd name="T46" fmla="*/ 49 w 68"/>
                <a:gd name="T47" fmla="*/ 2 h 47"/>
                <a:gd name="T48" fmla="*/ 52 w 68"/>
                <a:gd name="T49" fmla="*/ 7 h 47"/>
                <a:gd name="T50" fmla="*/ 57 w 68"/>
                <a:gd name="T51" fmla="*/ 5 h 47"/>
                <a:gd name="T52" fmla="*/ 59 w 68"/>
                <a:gd name="T53" fmla="*/ 7 h 47"/>
                <a:gd name="T54" fmla="*/ 49 w 68"/>
                <a:gd name="T55" fmla="*/ 14 h 47"/>
                <a:gd name="T56" fmla="*/ 47 w 68"/>
                <a:gd name="T57" fmla="*/ 12 h 47"/>
                <a:gd name="T58" fmla="*/ 40 w 68"/>
                <a:gd name="T59" fmla="*/ 14 h 47"/>
                <a:gd name="T60" fmla="*/ 52 w 68"/>
                <a:gd name="T61" fmla="*/ 19 h 47"/>
                <a:gd name="T62" fmla="*/ 59 w 68"/>
                <a:gd name="T63" fmla="*/ 9 h 47"/>
                <a:gd name="T64" fmla="*/ 61 w 68"/>
                <a:gd name="T65" fmla="*/ 14 h 47"/>
                <a:gd name="T66" fmla="*/ 68 w 68"/>
                <a:gd name="T67" fmla="*/ 17 h 47"/>
                <a:gd name="T68" fmla="*/ 64 w 68"/>
                <a:gd name="T69" fmla="*/ 28 h 47"/>
                <a:gd name="T70" fmla="*/ 54 w 68"/>
                <a:gd name="T71" fmla="*/ 21 h 47"/>
                <a:gd name="T72" fmla="*/ 49 w 68"/>
                <a:gd name="T73" fmla="*/ 26 h 47"/>
                <a:gd name="T74" fmla="*/ 57 w 68"/>
                <a:gd name="T75" fmla="*/ 33 h 47"/>
                <a:gd name="T76" fmla="*/ 57 w 68"/>
                <a:gd name="T77" fmla="*/ 38 h 47"/>
                <a:gd name="T78" fmla="*/ 45 w 68"/>
                <a:gd name="T79" fmla="*/ 31 h 47"/>
                <a:gd name="T80" fmla="*/ 42 w 68"/>
                <a:gd name="T81" fmla="*/ 33 h 47"/>
                <a:gd name="T82" fmla="*/ 33 w 68"/>
                <a:gd name="T83" fmla="*/ 24 h 47"/>
                <a:gd name="T84" fmla="*/ 9 w 68"/>
                <a:gd name="T85" fmla="*/ 26 h 47"/>
                <a:gd name="T86" fmla="*/ 9 w 68"/>
                <a:gd name="T87" fmla="*/ 2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 h="47">
                  <a:moveTo>
                    <a:pt x="47" y="35"/>
                  </a:moveTo>
                  <a:lnTo>
                    <a:pt x="52" y="45"/>
                  </a:lnTo>
                  <a:lnTo>
                    <a:pt x="45" y="43"/>
                  </a:lnTo>
                  <a:lnTo>
                    <a:pt x="45" y="47"/>
                  </a:lnTo>
                  <a:lnTo>
                    <a:pt x="42" y="40"/>
                  </a:lnTo>
                  <a:lnTo>
                    <a:pt x="40" y="43"/>
                  </a:lnTo>
                  <a:lnTo>
                    <a:pt x="33" y="38"/>
                  </a:lnTo>
                  <a:lnTo>
                    <a:pt x="47" y="35"/>
                  </a:lnTo>
                  <a:close/>
                  <a:moveTo>
                    <a:pt x="26" y="28"/>
                  </a:moveTo>
                  <a:lnTo>
                    <a:pt x="21" y="45"/>
                  </a:lnTo>
                  <a:lnTo>
                    <a:pt x="16" y="40"/>
                  </a:lnTo>
                  <a:lnTo>
                    <a:pt x="9" y="45"/>
                  </a:lnTo>
                  <a:lnTo>
                    <a:pt x="0" y="45"/>
                  </a:lnTo>
                  <a:lnTo>
                    <a:pt x="7" y="35"/>
                  </a:lnTo>
                  <a:lnTo>
                    <a:pt x="16" y="33"/>
                  </a:lnTo>
                  <a:lnTo>
                    <a:pt x="26" y="28"/>
                  </a:lnTo>
                  <a:close/>
                  <a:moveTo>
                    <a:pt x="9" y="21"/>
                  </a:moveTo>
                  <a:lnTo>
                    <a:pt x="23" y="7"/>
                  </a:lnTo>
                  <a:lnTo>
                    <a:pt x="23" y="7"/>
                  </a:lnTo>
                  <a:lnTo>
                    <a:pt x="40" y="0"/>
                  </a:lnTo>
                  <a:lnTo>
                    <a:pt x="47" y="2"/>
                  </a:lnTo>
                  <a:lnTo>
                    <a:pt x="47" y="2"/>
                  </a:lnTo>
                  <a:lnTo>
                    <a:pt x="45" y="5"/>
                  </a:lnTo>
                  <a:lnTo>
                    <a:pt x="49" y="2"/>
                  </a:lnTo>
                  <a:lnTo>
                    <a:pt x="52" y="7"/>
                  </a:lnTo>
                  <a:lnTo>
                    <a:pt x="57" y="5"/>
                  </a:lnTo>
                  <a:lnTo>
                    <a:pt x="59" y="7"/>
                  </a:lnTo>
                  <a:lnTo>
                    <a:pt x="49" y="14"/>
                  </a:lnTo>
                  <a:lnTo>
                    <a:pt x="47" y="12"/>
                  </a:lnTo>
                  <a:lnTo>
                    <a:pt x="40" y="14"/>
                  </a:lnTo>
                  <a:lnTo>
                    <a:pt x="52" y="19"/>
                  </a:lnTo>
                  <a:lnTo>
                    <a:pt x="59" y="9"/>
                  </a:lnTo>
                  <a:lnTo>
                    <a:pt x="61" y="14"/>
                  </a:lnTo>
                  <a:lnTo>
                    <a:pt x="68" y="17"/>
                  </a:lnTo>
                  <a:lnTo>
                    <a:pt x="64" y="28"/>
                  </a:lnTo>
                  <a:lnTo>
                    <a:pt x="54" y="21"/>
                  </a:lnTo>
                  <a:lnTo>
                    <a:pt x="49" y="26"/>
                  </a:lnTo>
                  <a:lnTo>
                    <a:pt x="57" y="33"/>
                  </a:lnTo>
                  <a:lnTo>
                    <a:pt x="57" y="38"/>
                  </a:lnTo>
                  <a:lnTo>
                    <a:pt x="45" y="31"/>
                  </a:lnTo>
                  <a:lnTo>
                    <a:pt x="42" y="33"/>
                  </a:lnTo>
                  <a:lnTo>
                    <a:pt x="33" y="24"/>
                  </a:lnTo>
                  <a:lnTo>
                    <a:pt x="9" y="26"/>
                  </a:lnTo>
                  <a:lnTo>
                    <a:pt x="9" y="2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6" name="Freeform 145"/>
            <p:cNvSpPr>
              <a:spLocks/>
            </p:cNvSpPr>
            <p:nvPr/>
          </p:nvSpPr>
          <p:spPr bwMode="auto">
            <a:xfrm>
              <a:off x="5871" y="-533"/>
              <a:ext cx="1624" cy="1836"/>
            </a:xfrm>
            <a:custGeom>
              <a:avLst/>
              <a:gdLst>
                <a:gd name="T0" fmla="*/ 340 w 1624"/>
                <a:gd name="T1" fmla="*/ 33 h 1836"/>
                <a:gd name="T2" fmla="*/ 444 w 1624"/>
                <a:gd name="T3" fmla="*/ 80 h 1836"/>
                <a:gd name="T4" fmla="*/ 549 w 1624"/>
                <a:gd name="T5" fmla="*/ 132 h 1836"/>
                <a:gd name="T6" fmla="*/ 601 w 1624"/>
                <a:gd name="T7" fmla="*/ 203 h 1836"/>
                <a:gd name="T8" fmla="*/ 631 w 1624"/>
                <a:gd name="T9" fmla="*/ 319 h 1836"/>
                <a:gd name="T10" fmla="*/ 686 w 1624"/>
                <a:gd name="T11" fmla="*/ 454 h 1836"/>
                <a:gd name="T12" fmla="*/ 740 w 1624"/>
                <a:gd name="T13" fmla="*/ 608 h 1836"/>
                <a:gd name="T14" fmla="*/ 804 w 1624"/>
                <a:gd name="T15" fmla="*/ 766 h 1836"/>
                <a:gd name="T16" fmla="*/ 920 w 1624"/>
                <a:gd name="T17" fmla="*/ 783 h 1836"/>
                <a:gd name="T18" fmla="*/ 1014 w 1624"/>
                <a:gd name="T19" fmla="*/ 818 h 1836"/>
                <a:gd name="T20" fmla="*/ 1135 w 1624"/>
                <a:gd name="T21" fmla="*/ 899 h 1836"/>
                <a:gd name="T22" fmla="*/ 1135 w 1624"/>
                <a:gd name="T23" fmla="*/ 1043 h 1836"/>
                <a:gd name="T24" fmla="*/ 1258 w 1624"/>
                <a:gd name="T25" fmla="*/ 1102 h 1836"/>
                <a:gd name="T26" fmla="*/ 1390 w 1624"/>
                <a:gd name="T27" fmla="*/ 1064 h 1836"/>
                <a:gd name="T28" fmla="*/ 1520 w 1624"/>
                <a:gd name="T29" fmla="*/ 1003 h 1836"/>
                <a:gd name="T30" fmla="*/ 1598 w 1624"/>
                <a:gd name="T31" fmla="*/ 1053 h 1836"/>
                <a:gd name="T32" fmla="*/ 1546 w 1624"/>
                <a:gd name="T33" fmla="*/ 1216 h 1836"/>
                <a:gd name="T34" fmla="*/ 1518 w 1624"/>
                <a:gd name="T35" fmla="*/ 1360 h 1836"/>
                <a:gd name="T36" fmla="*/ 1473 w 1624"/>
                <a:gd name="T37" fmla="*/ 1438 h 1836"/>
                <a:gd name="T38" fmla="*/ 1452 w 1624"/>
                <a:gd name="T39" fmla="*/ 1488 h 1836"/>
                <a:gd name="T40" fmla="*/ 1315 w 1624"/>
                <a:gd name="T41" fmla="*/ 1578 h 1836"/>
                <a:gd name="T42" fmla="*/ 1215 w 1624"/>
                <a:gd name="T43" fmla="*/ 1573 h 1836"/>
                <a:gd name="T44" fmla="*/ 1208 w 1624"/>
                <a:gd name="T45" fmla="*/ 1729 h 1836"/>
                <a:gd name="T46" fmla="*/ 1177 w 1624"/>
                <a:gd name="T47" fmla="*/ 1819 h 1836"/>
                <a:gd name="T48" fmla="*/ 1095 w 1624"/>
                <a:gd name="T49" fmla="*/ 1729 h 1836"/>
                <a:gd name="T50" fmla="*/ 1024 w 1624"/>
                <a:gd name="T51" fmla="*/ 1757 h 1836"/>
                <a:gd name="T52" fmla="*/ 908 w 1624"/>
                <a:gd name="T53" fmla="*/ 1784 h 1836"/>
                <a:gd name="T54" fmla="*/ 823 w 1624"/>
                <a:gd name="T55" fmla="*/ 1677 h 1836"/>
                <a:gd name="T56" fmla="*/ 816 w 1624"/>
                <a:gd name="T57" fmla="*/ 1722 h 1836"/>
                <a:gd name="T58" fmla="*/ 759 w 1624"/>
                <a:gd name="T59" fmla="*/ 1651 h 1836"/>
                <a:gd name="T60" fmla="*/ 695 w 1624"/>
                <a:gd name="T61" fmla="*/ 1611 h 1836"/>
                <a:gd name="T62" fmla="*/ 627 w 1624"/>
                <a:gd name="T63" fmla="*/ 1533 h 1836"/>
                <a:gd name="T64" fmla="*/ 565 w 1624"/>
                <a:gd name="T65" fmla="*/ 1538 h 1836"/>
                <a:gd name="T66" fmla="*/ 511 w 1624"/>
                <a:gd name="T67" fmla="*/ 1495 h 1836"/>
                <a:gd name="T68" fmla="*/ 442 w 1624"/>
                <a:gd name="T69" fmla="*/ 1495 h 1836"/>
                <a:gd name="T70" fmla="*/ 369 w 1624"/>
                <a:gd name="T71" fmla="*/ 1471 h 1836"/>
                <a:gd name="T72" fmla="*/ 343 w 1624"/>
                <a:gd name="T73" fmla="*/ 1419 h 1836"/>
                <a:gd name="T74" fmla="*/ 319 w 1624"/>
                <a:gd name="T75" fmla="*/ 1348 h 1836"/>
                <a:gd name="T76" fmla="*/ 222 w 1624"/>
                <a:gd name="T77" fmla="*/ 1301 h 1836"/>
                <a:gd name="T78" fmla="*/ 286 w 1624"/>
                <a:gd name="T79" fmla="*/ 1247 h 1836"/>
                <a:gd name="T80" fmla="*/ 220 w 1624"/>
                <a:gd name="T81" fmla="*/ 1277 h 1836"/>
                <a:gd name="T82" fmla="*/ 199 w 1624"/>
                <a:gd name="T83" fmla="*/ 1109 h 1836"/>
                <a:gd name="T84" fmla="*/ 374 w 1624"/>
                <a:gd name="T85" fmla="*/ 986 h 1836"/>
                <a:gd name="T86" fmla="*/ 402 w 1624"/>
                <a:gd name="T87" fmla="*/ 956 h 1836"/>
                <a:gd name="T88" fmla="*/ 435 w 1624"/>
                <a:gd name="T89" fmla="*/ 863 h 1836"/>
                <a:gd name="T90" fmla="*/ 487 w 1624"/>
                <a:gd name="T91" fmla="*/ 814 h 1836"/>
                <a:gd name="T92" fmla="*/ 482 w 1624"/>
                <a:gd name="T93" fmla="*/ 738 h 1836"/>
                <a:gd name="T94" fmla="*/ 492 w 1624"/>
                <a:gd name="T95" fmla="*/ 686 h 1836"/>
                <a:gd name="T96" fmla="*/ 504 w 1624"/>
                <a:gd name="T97" fmla="*/ 650 h 1836"/>
                <a:gd name="T98" fmla="*/ 518 w 1624"/>
                <a:gd name="T99" fmla="*/ 613 h 1836"/>
                <a:gd name="T100" fmla="*/ 549 w 1624"/>
                <a:gd name="T101" fmla="*/ 589 h 1836"/>
                <a:gd name="T102" fmla="*/ 563 w 1624"/>
                <a:gd name="T103" fmla="*/ 527 h 1836"/>
                <a:gd name="T104" fmla="*/ 575 w 1624"/>
                <a:gd name="T105" fmla="*/ 485 h 1836"/>
                <a:gd name="T106" fmla="*/ 489 w 1624"/>
                <a:gd name="T107" fmla="*/ 378 h 1836"/>
                <a:gd name="T108" fmla="*/ 395 w 1624"/>
                <a:gd name="T109" fmla="*/ 428 h 1836"/>
                <a:gd name="T110" fmla="*/ 312 w 1624"/>
                <a:gd name="T111" fmla="*/ 431 h 1836"/>
                <a:gd name="T112" fmla="*/ 206 w 1624"/>
                <a:gd name="T113" fmla="*/ 421 h 1836"/>
                <a:gd name="T114" fmla="*/ 173 w 1624"/>
                <a:gd name="T115" fmla="*/ 296 h 1836"/>
                <a:gd name="T116" fmla="*/ 147 w 1624"/>
                <a:gd name="T117" fmla="*/ 234 h 1836"/>
                <a:gd name="T118" fmla="*/ 64 w 1624"/>
                <a:gd name="T119" fmla="*/ 246 h 1836"/>
                <a:gd name="T120" fmla="*/ 50 w 1624"/>
                <a:gd name="T121" fmla="*/ 135 h 1836"/>
                <a:gd name="T122" fmla="*/ 38 w 1624"/>
                <a:gd name="T123" fmla="*/ 47 h 1836"/>
                <a:gd name="T124" fmla="*/ 244 w 1624"/>
                <a:gd name="T125" fmla="*/ 2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24" h="1836">
                  <a:moveTo>
                    <a:pt x="272" y="12"/>
                  </a:moveTo>
                  <a:lnTo>
                    <a:pt x="277" y="12"/>
                  </a:lnTo>
                  <a:lnTo>
                    <a:pt x="274" y="5"/>
                  </a:lnTo>
                  <a:lnTo>
                    <a:pt x="279" y="2"/>
                  </a:lnTo>
                  <a:lnTo>
                    <a:pt x="284" y="5"/>
                  </a:lnTo>
                  <a:lnTo>
                    <a:pt x="281" y="14"/>
                  </a:lnTo>
                  <a:lnTo>
                    <a:pt x="286" y="12"/>
                  </a:lnTo>
                  <a:lnTo>
                    <a:pt x="288" y="2"/>
                  </a:lnTo>
                  <a:lnTo>
                    <a:pt x="296" y="7"/>
                  </a:lnTo>
                  <a:lnTo>
                    <a:pt x="300" y="14"/>
                  </a:lnTo>
                  <a:lnTo>
                    <a:pt x="322" y="17"/>
                  </a:lnTo>
                  <a:lnTo>
                    <a:pt x="340" y="33"/>
                  </a:lnTo>
                  <a:lnTo>
                    <a:pt x="345" y="36"/>
                  </a:lnTo>
                  <a:lnTo>
                    <a:pt x="352" y="45"/>
                  </a:lnTo>
                  <a:lnTo>
                    <a:pt x="366" y="40"/>
                  </a:lnTo>
                  <a:lnTo>
                    <a:pt x="376" y="50"/>
                  </a:lnTo>
                  <a:lnTo>
                    <a:pt x="383" y="64"/>
                  </a:lnTo>
                  <a:lnTo>
                    <a:pt x="392" y="71"/>
                  </a:lnTo>
                  <a:lnTo>
                    <a:pt x="421" y="76"/>
                  </a:lnTo>
                  <a:lnTo>
                    <a:pt x="423" y="83"/>
                  </a:lnTo>
                  <a:lnTo>
                    <a:pt x="437" y="85"/>
                  </a:lnTo>
                  <a:lnTo>
                    <a:pt x="442" y="95"/>
                  </a:lnTo>
                  <a:lnTo>
                    <a:pt x="444" y="92"/>
                  </a:lnTo>
                  <a:lnTo>
                    <a:pt x="444" y="80"/>
                  </a:lnTo>
                  <a:lnTo>
                    <a:pt x="454" y="73"/>
                  </a:lnTo>
                  <a:lnTo>
                    <a:pt x="480" y="76"/>
                  </a:lnTo>
                  <a:lnTo>
                    <a:pt x="513" y="92"/>
                  </a:lnTo>
                  <a:lnTo>
                    <a:pt x="518" y="104"/>
                  </a:lnTo>
                  <a:lnTo>
                    <a:pt x="527" y="97"/>
                  </a:lnTo>
                  <a:lnTo>
                    <a:pt x="530" y="97"/>
                  </a:lnTo>
                  <a:lnTo>
                    <a:pt x="537" y="111"/>
                  </a:lnTo>
                  <a:lnTo>
                    <a:pt x="546" y="116"/>
                  </a:lnTo>
                  <a:lnTo>
                    <a:pt x="544" y="125"/>
                  </a:lnTo>
                  <a:lnTo>
                    <a:pt x="537" y="130"/>
                  </a:lnTo>
                  <a:lnTo>
                    <a:pt x="537" y="140"/>
                  </a:lnTo>
                  <a:lnTo>
                    <a:pt x="549" y="132"/>
                  </a:lnTo>
                  <a:lnTo>
                    <a:pt x="556" y="132"/>
                  </a:lnTo>
                  <a:lnTo>
                    <a:pt x="572" y="159"/>
                  </a:lnTo>
                  <a:lnTo>
                    <a:pt x="582" y="154"/>
                  </a:lnTo>
                  <a:lnTo>
                    <a:pt x="589" y="159"/>
                  </a:lnTo>
                  <a:lnTo>
                    <a:pt x="589" y="163"/>
                  </a:lnTo>
                  <a:lnTo>
                    <a:pt x="582" y="163"/>
                  </a:lnTo>
                  <a:lnTo>
                    <a:pt x="584" y="177"/>
                  </a:lnTo>
                  <a:lnTo>
                    <a:pt x="572" y="180"/>
                  </a:lnTo>
                  <a:lnTo>
                    <a:pt x="575" y="189"/>
                  </a:lnTo>
                  <a:lnTo>
                    <a:pt x="577" y="194"/>
                  </a:lnTo>
                  <a:lnTo>
                    <a:pt x="584" y="192"/>
                  </a:lnTo>
                  <a:lnTo>
                    <a:pt x="601" y="203"/>
                  </a:lnTo>
                  <a:lnTo>
                    <a:pt x="598" y="218"/>
                  </a:lnTo>
                  <a:lnTo>
                    <a:pt x="608" y="218"/>
                  </a:lnTo>
                  <a:lnTo>
                    <a:pt x="617" y="232"/>
                  </a:lnTo>
                  <a:lnTo>
                    <a:pt x="615" y="248"/>
                  </a:lnTo>
                  <a:lnTo>
                    <a:pt x="629" y="253"/>
                  </a:lnTo>
                  <a:lnTo>
                    <a:pt x="617" y="260"/>
                  </a:lnTo>
                  <a:lnTo>
                    <a:pt x="612" y="267"/>
                  </a:lnTo>
                  <a:lnTo>
                    <a:pt x="631" y="277"/>
                  </a:lnTo>
                  <a:lnTo>
                    <a:pt x="643" y="284"/>
                  </a:lnTo>
                  <a:lnTo>
                    <a:pt x="638" y="303"/>
                  </a:lnTo>
                  <a:lnTo>
                    <a:pt x="629" y="305"/>
                  </a:lnTo>
                  <a:lnTo>
                    <a:pt x="631" y="319"/>
                  </a:lnTo>
                  <a:lnTo>
                    <a:pt x="655" y="355"/>
                  </a:lnTo>
                  <a:lnTo>
                    <a:pt x="655" y="362"/>
                  </a:lnTo>
                  <a:lnTo>
                    <a:pt x="662" y="364"/>
                  </a:lnTo>
                  <a:lnTo>
                    <a:pt x="664" y="378"/>
                  </a:lnTo>
                  <a:lnTo>
                    <a:pt x="657" y="386"/>
                  </a:lnTo>
                  <a:lnTo>
                    <a:pt x="676" y="400"/>
                  </a:lnTo>
                  <a:lnTo>
                    <a:pt x="671" y="419"/>
                  </a:lnTo>
                  <a:lnTo>
                    <a:pt x="686" y="426"/>
                  </a:lnTo>
                  <a:lnTo>
                    <a:pt x="686" y="435"/>
                  </a:lnTo>
                  <a:lnTo>
                    <a:pt x="674" y="438"/>
                  </a:lnTo>
                  <a:lnTo>
                    <a:pt x="676" y="452"/>
                  </a:lnTo>
                  <a:lnTo>
                    <a:pt x="686" y="454"/>
                  </a:lnTo>
                  <a:lnTo>
                    <a:pt x="686" y="449"/>
                  </a:lnTo>
                  <a:lnTo>
                    <a:pt x="681" y="440"/>
                  </a:lnTo>
                  <a:lnTo>
                    <a:pt x="693" y="440"/>
                  </a:lnTo>
                  <a:lnTo>
                    <a:pt x="683" y="461"/>
                  </a:lnTo>
                  <a:lnTo>
                    <a:pt x="686" y="487"/>
                  </a:lnTo>
                  <a:lnTo>
                    <a:pt x="709" y="513"/>
                  </a:lnTo>
                  <a:lnTo>
                    <a:pt x="723" y="542"/>
                  </a:lnTo>
                  <a:lnTo>
                    <a:pt x="731" y="549"/>
                  </a:lnTo>
                  <a:lnTo>
                    <a:pt x="731" y="558"/>
                  </a:lnTo>
                  <a:lnTo>
                    <a:pt x="740" y="580"/>
                  </a:lnTo>
                  <a:lnTo>
                    <a:pt x="731" y="598"/>
                  </a:lnTo>
                  <a:lnTo>
                    <a:pt x="740" y="608"/>
                  </a:lnTo>
                  <a:lnTo>
                    <a:pt x="738" y="629"/>
                  </a:lnTo>
                  <a:lnTo>
                    <a:pt x="745" y="636"/>
                  </a:lnTo>
                  <a:lnTo>
                    <a:pt x="766" y="646"/>
                  </a:lnTo>
                  <a:lnTo>
                    <a:pt x="766" y="658"/>
                  </a:lnTo>
                  <a:lnTo>
                    <a:pt x="754" y="684"/>
                  </a:lnTo>
                  <a:lnTo>
                    <a:pt x="761" y="700"/>
                  </a:lnTo>
                  <a:lnTo>
                    <a:pt x="759" y="721"/>
                  </a:lnTo>
                  <a:lnTo>
                    <a:pt x="766" y="726"/>
                  </a:lnTo>
                  <a:lnTo>
                    <a:pt x="773" y="729"/>
                  </a:lnTo>
                  <a:lnTo>
                    <a:pt x="778" y="747"/>
                  </a:lnTo>
                  <a:lnTo>
                    <a:pt x="792" y="762"/>
                  </a:lnTo>
                  <a:lnTo>
                    <a:pt x="804" y="766"/>
                  </a:lnTo>
                  <a:lnTo>
                    <a:pt x="811" y="759"/>
                  </a:lnTo>
                  <a:lnTo>
                    <a:pt x="823" y="771"/>
                  </a:lnTo>
                  <a:lnTo>
                    <a:pt x="844" y="776"/>
                  </a:lnTo>
                  <a:lnTo>
                    <a:pt x="844" y="781"/>
                  </a:lnTo>
                  <a:lnTo>
                    <a:pt x="861" y="764"/>
                  </a:lnTo>
                  <a:lnTo>
                    <a:pt x="880" y="762"/>
                  </a:lnTo>
                  <a:lnTo>
                    <a:pt x="901" y="769"/>
                  </a:lnTo>
                  <a:lnTo>
                    <a:pt x="903" y="762"/>
                  </a:lnTo>
                  <a:lnTo>
                    <a:pt x="910" y="769"/>
                  </a:lnTo>
                  <a:lnTo>
                    <a:pt x="903" y="781"/>
                  </a:lnTo>
                  <a:lnTo>
                    <a:pt x="906" y="783"/>
                  </a:lnTo>
                  <a:lnTo>
                    <a:pt x="920" y="783"/>
                  </a:lnTo>
                  <a:lnTo>
                    <a:pt x="934" y="788"/>
                  </a:lnTo>
                  <a:lnTo>
                    <a:pt x="946" y="807"/>
                  </a:lnTo>
                  <a:lnTo>
                    <a:pt x="950" y="807"/>
                  </a:lnTo>
                  <a:lnTo>
                    <a:pt x="960" y="797"/>
                  </a:lnTo>
                  <a:lnTo>
                    <a:pt x="976" y="807"/>
                  </a:lnTo>
                  <a:lnTo>
                    <a:pt x="979" y="804"/>
                  </a:lnTo>
                  <a:lnTo>
                    <a:pt x="981" y="792"/>
                  </a:lnTo>
                  <a:lnTo>
                    <a:pt x="991" y="792"/>
                  </a:lnTo>
                  <a:lnTo>
                    <a:pt x="998" y="795"/>
                  </a:lnTo>
                  <a:lnTo>
                    <a:pt x="1000" y="818"/>
                  </a:lnTo>
                  <a:lnTo>
                    <a:pt x="1005" y="821"/>
                  </a:lnTo>
                  <a:lnTo>
                    <a:pt x="1014" y="818"/>
                  </a:lnTo>
                  <a:lnTo>
                    <a:pt x="1021" y="821"/>
                  </a:lnTo>
                  <a:lnTo>
                    <a:pt x="1024" y="826"/>
                  </a:lnTo>
                  <a:lnTo>
                    <a:pt x="1024" y="835"/>
                  </a:lnTo>
                  <a:lnTo>
                    <a:pt x="1036" y="840"/>
                  </a:lnTo>
                  <a:lnTo>
                    <a:pt x="1036" y="849"/>
                  </a:lnTo>
                  <a:lnTo>
                    <a:pt x="1045" y="854"/>
                  </a:lnTo>
                  <a:lnTo>
                    <a:pt x="1045" y="863"/>
                  </a:lnTo>
                  <a:lnTo>
                    <a:pt x="1081" y="894"/>
                  </a:lnTo>
                  <a:lnTo>
                    <a:pt x="1104" y="889"/>
                  </a:lnTo>
                  <a:lnTo>
                    <a:pt x="1116" y="896"/>
                  </a:lnTo>
                  <a:lnTo>
                    <a:pt x="1135" y="894"/>
                  </a:lnTo>
                  <a:lnTo>
                    <a:pt x="1135" y="899"/>
                  </a:lnTo>
                  <a:lnTo>
                    <a:pt x="1128" y="913"/>
                  </a:lnTo>
                  <a:lnTo>
                    <a:pt x="1118" y="941"/>
                  </a:lnTo>
                  <a:lnTo>
                    <a:pt x="1125" y="946"/>
                  </a:lnTo>
                  <a:lnTo>
                    <a:pt x="1128" y="963"/>
                  </a:lnTo>
                  <a:lnTo>
                    <a:pt x="1142" y="960"/>
                  </a:lnTo>
                  <a:lnTo>
                    <a:pt x="1144" y="963"/>
                  </a:lnTo>
                  <a:lnTo>
                    <a:pt x="1142" y="975"/>
                  </a:lnTo>
                  <a:lnTo>
                    <a:pt x="1154" y="998"/>
                  </a:lnTo>
                  <a:lnTo>
                    <a:pt x="1147" y="1008"/>
                  </a:lnTo>
                  <a:lnTo>
                    <a:pt x="1144" y="1017"/>
                  </a:lnTo>
                  <a:lnTo>
                    <a:pt x="1133" y="1034"/>
                  </a:lnTo>
                  <a:lnTo>
                    <a:pt x="1135" y="1043"/>
                  </a:lnTo>
                  <a:lnTo>
                    <a:pt x="1161" y="1069"/>
                  </a:lnTo>
                  <a:lnTo>
                    <a:pt x="1168" y="1083"/>
                  </a:lnTo>
                  <a:lnTo>
                    <a:pt x="1168" y="1100"/>
                  </a:lnTo>
                  <a:lnTo>
                    <a:pt x="1173" y="1105"/>
                  </a:lnTo>
                  <a:lnTo>
                    <a:pt x="1185" y="1107"/>
                  </a:lnTo>
                  <a:lnTo>
                    <a:pt x="1203" y="1098"/>
                  </a:lnTo>
                  <a:lnTo>
                    <a:pt x="1218" y="1100"/>
                  </a:lnTo>
                  <a:lnTo>
                    <a:pt x="1227" y="1098"/>
                  </a:lnTo>
                  <a:lnTo>
                    <a:pt x="1234" y="1100"/>
                  </a:lnTo>
                  <a:lnTo>
                    <a:pt x="1244" y="1112"/>
                  </a:lnTo>
                  <a:lnTo>
                    <a:pt x="1248" y="1112"/>
                  </a:lnTo>
                  <a:lnTo>
                    <a:pt x="1258" y="1102"/>
                  </a:lnTo>
                  <a:lnTo>
                    <a:pt x="1270" y="1109"/>
                  </a:lnTo>
                  <a:lnTo>
                    <a:pt x="1279" y="1107"/>
                  </a:lnTo>
                  <a:lnTo>
                    <a:pt x="1289" y="1109"/>
                  </a:lnTo>
                  <a:lnTo>
                    <a:pt x="1293" y="1102"/>
                  </a:lnTo>
                  <a:lnTo>
                    <a:pt x="1324" y="1102"/>
                  </a:lnTo>
                  <a:lnTo>
                    <a:pt x="1331" y="1095"/>
                  </a:lnTo>
                  <a:lnTo>
                    <a:pt x="1338" y="1095"/>
                  </a:lnTo>
                  <a:lnTo>
                    <a:pt x="1355" y="1102"/>
                  </a:lnTo>
                  <a:lnTo>
                    <a:pt x="1362" y="1102"/>
                  </a:lnTo>
                  <a:lnTo>
                    <a:pt x="1374" y="1072"/>
                  </a:lnTo>
                  <a:lnTo>
                    <a:pt x="1374" y="1060"/>
                  </a:lnTo>
                  <a:lnTo>
                    <a:pt x="1390" y="1064"/>
                  </a:lnTo>
                  <a:lnTo>
                    <a:pt x="1397" y="1050"/>
                  </a:lnTo>
                  <a:lnTo>
                    <a:pt x="1414" y="1048"/>
                  </a:lnTo>
                  <a:lnTo>
                    <a:pt x="1416" y="1041"/>
                  </a:lnTo>
                  <a:lnTo>
                    <a:pt x="1433" y="1031"/>
                  </a:lnTo>
                  <a:lnTo>
                    <a:pt x="1447" y="1036"/>
                  </a:lnTo>
                  <a:lnTo>
                    <a:pt x="1454" y="1031"/>
                  </a:lnTo>
                  <a:lnTo>
                    <a:pt x="1471" y="1038"/>
                  </a:lnTo>
                  <a:lnTo>
                    <a:pt x="1478" y="1036"/>
                  </a:lnTo>
                  <a:lnTo>
                    <a:pt x="1480" y="1029"/>
                  </a:lnTo>
                  <a:lnTo>
                    <a:pt x="1506" y="1015"/>
                  </a:lnTo>
                  <a:lnTo>
                    <a:pt x="1518" y="1017"/>
                  </a:lnTo>
                  <a:lnTo>
                    <a:pt x="1520" y="1003"/>
                  </a:lnTo>
                  <a:lnTo>
                    <a:pt x="1534" y="1001"/>
                  </a:lnTo>
                  <a:lnTo>
                    <a:pt x="1534" y="996"/>
                  </a:lnTo>
                  <a:lnTo>
                    <a:pt x="1539" y="991"/>
                  </a:lnTo>
                  <a:lnTo>
                    <a:pt x="1579" y="982"/>
                  </a:lnTo>
                  <a:lnTo>
                    <a:pt x="1594" y="989"/>
                  </a:lnTo>
                  <a:lnTo>
                    <a:pt x="1601" y="986"/>
                  </a:lnTo>
                  <a:lnTo>
                    <a:pt x="1608" y="998"/>
                  </a:lnTo>
                  <a:lnTo>
                    <a:pt x="1617" y="1001"/>
                  </a:lnTo>
                  <a:lnTo>
                    <a:pt x="1612" y="1010"/>
                  </a:lnTo>
                  <a:lnTo>
                    <a:pt x="1612" y="1024"/>
                  </a:lnTo>
                  <a:lnTo>
                    <a:pt x="1598" y="1046"/>
                  </a:lnTo>
                  <a:lnTo>
                    <a:pt x="1598" y="1053"/>
                  </a:lnTo>
                  <a:lnTo>
                    <a:pt x="1603" y="1067"/>
                  </a:lnTo>
                  <a:lnTo>
                    <a:pt x="1610" y="1069"/>
                  </a:lnTo>
                  <a:lnTo>
                    <a:pt x="1612" y="1083"/>
                  </a:lnTo>
                  <a:lnTo>
                    <a:pt x="1624" y="1095"/>
                  </a:lnTo>
                  <a:lnTo>
                    <a:pt x="1622" y="1107"/>
                  </a:lnTo>
                  <a:lnTo>
                    <a:pt x="1591" y="1150"/>
                  </a:lnTo>
                  <a:lnTo>
                    <a:pt x="1572" y="1150"/>
                  </a:lnTo>
                  <a:lnTo>
                    <a:pt x="1553" y="1171"/>
                  </a:lnTo>
                  <a:lnTo>
                    <a:pt x="1551" y="1185"/>
                  </a:lnTo>
                  <a:lnTo>
                    <a:pt x="1558" y="1192"/>
                  </a:lnTo>
                  <a:lnTo>
                    <a:pt x="1558" y="1206"/>
                  </a:lnTo>
                  <a:lnTo>
                    <a:pt x="1546" y="1216"/>
                  </a:lnTo>
                  <a:lnTo>
                    <a:pt x="1534" y="1258"/>
                  </a:lnTo>
                  <a:lnTo>
                    <a:pt x="1539" y="1265"/>
                  </a:lnTo>
                  <a:lnTo>
                    <a:pt x="1534" y="1287"/>
                  </a:lnTo>
                  <a:lnTo>
                    <a:pt x="1523" y="1301"/>
                  </a:lnTo>
                  <a:lnTo>
                    <a:pt x="1516" y="1320"/>
                  </a:lnTo>
                  <a:lnTo>
                    <a:pt x="1525" y="1332"/>
                  </a:lnTo>
                  <a:lnTo>
                    <a:pt x="1518" y="1341"/>
                  </a:lnTo>
                  <a:lnTo>
                    <a:pt x="1523" y="1346"/>
                  </a:lnTo>
                  <a:lnTo>
                    <a:pt x="1520" y="1348"/>
                  </a:lnTo>
                  <a:lnTo>
                    <a:pt x="1523" y="1355"/>
                  </a:lnTo>
                  <a:lnTo>
                    <a:pt x="1516" y="1358"/>
                  </a:lnTo>
                  <a:lnTo>
                    <a:pt x="1518" y="1360"/>
                  </a:lnTo>
                  <a:lnTo>
                    <a:pt x="1516" y="1365"/>
                  </a:lnTo>
                  <a:lnTo>
                    <a:pt x="1511" y="1362"/>
                  </a:lnTo>
                  <a:lnTo>
                    <a:pt x="1506" y="1370"/>
                  </a:lnTo>
                  <a:lnTo>
                    <a:pt x="1494" y="1374"/>
                  </a:lnTo>
                  <a:lnTo>
                    <a:pt x="1501" y="1393"/>
                  </a:lnTo>
                  <a:lnTo>
                    <a:pt x="1492" y="1412"/>
                  </a:lnTo>
                  <a:lnTo>
                    <a:pt x="1485" y="1412"/>
                  </a:lnTo>
                  <a:lnTo>
                    <a:pt x="1482" y="1424"/>
                  </a:lnTo>
                  <a:lnTo>
                    <a:pt x="1475" y="1419"/>
                  </a:lnTo>
                  <a:lnTo>
                    <a:pt x="1471" y="1424"/>
                  </a:lnTo>
                  <a:lnTo>
                    <a:pt x="1468" y="1436"/>
                  </a:lnTo>
                  <a:lnTo>
                    <a:pt x="1473" y="1438"/>
                  </a:lnTo>
                  <a:lnTo>
                    <a:pt x="1468" y="1438"/>
                  </a:lnTo>
                  <a:lnTo>
                    <a:pt x="1471" y="1445"/>
                  </a:lnTo>
                  <a:lnTo>
                    <a:pt x="1464" y="1452"/>
                  </a:lnTo>
                  <a:lnTo>
                    <a:pt x="1471" y="1455"/>
                  </a:lnTo>
                  <a:lnTo>
                    <a:pt x="1471" y="1459"/>
                  </a:lnTo>
                  <a:lnTo>
                    <a:pt x="1466" y="1459"/>
                  </a:lnTo>
                  <a:lnTo>
                    <a:pt x="1468" y="1467"/>
                  </a:lnTo>
                  <a:lnTo>
                    <a:pt x="1461" y="1467"/>
                  </a:lnTo>
                  <a:lnTo>
                    <a:pt x="1464" y="1474"/>
                  </a:lnTo>
                  <a:lnTo>
                    <a:pt x="1456" y="1474"/>
                  </a:lnTo>
                  <a:lnTo>
                    <a:pt x="1454" y="1478"/>
                  </a:lnTo>
                  <a:lnTo>
                    <a:pt x="1452" y="1488"/>
                  </a:lnTo>
                  <a:lnTo>
                    <a:pt x="1445" y="1483"/>
                  </a:lnTo>
                  <a:lnTo>
                    <a:pt x="1433" y="1493"/>
                  </a:lnTo>
                  <a:lnTo>
                    <a:pt x="1423" y="1530"/>
                  </a:lnTo>
                  <a:lnTo>
                    <a:pt x="1428" y="1535"/>
                  </a:lnTo>
                  <a:lnTo>
                    <a:pt x="1428" y="1549"/>
                  </a:lnTo>
                  <a:lnTo>
                    <a:pt x="1409" y="1566"/>
                  </a:lnTo>
                  <a:lnTo>
                    <a:pt x="1395" y="1561"/>
                  </a:lnTo>
                  <a:lnTo>
                    <a:pt x="1376" y="1623"/>
                  </a:lnTo>
                  <a:lnTo>
                    <a:pt x="1359" y="1644"/>
                  </a:lnTo>
                  <a:lnTo>
                    <a:pt x="1331" y="1634"/>
                  </a:lnTo>
                  <a:lnTo>
                    <a:pt x="1307" y="1613"/>
                  </a:lnTo>
                  <a:lnTo>
                    <a:pt x="1315" y="1578"/>
                  </a:lnTo>
                  <a:lnTo>
                    <a:pt x="1300" y="1530"/>
                  </a:lnTo>
                  <a:lnTo>
                    <a:pt x="1286" y="1523"/>
                  </a:lnTo>
                  <a:lnTo>
                    <a:pt x="1281" y="1514"/>
                  </a:lnTo>
                  <a:lnTo>
                    <a:pt x="1272" y="1519"/>
                  </a:lnTo>
                  <a:lnTo>
                    <a:pt x="1267" y="1535"/>
                  </a:lnTo>
                  <a:lnTo>
                    <a:pt x="1255" y="1533"/>
                  </a:lnTo>
                  <a:lnTo>
                    <a:pt x="1251" y="1545"/>
                  </a:lnTo>
                  <a:lnTo>
                    <a:pt x="1255" y="1547"/>
                  </a:lnTo>
                  <a:lnTo>
                    <a:pt x="1255" y="1552"/>
                  </a:lnTo>
                  <a:lnTo>
                    <a:pt x="1232" y="1571"/>
                  </a:lnTo>
                  <a:lnTo>
                    <a:pt x="1232" y="1575"/>
                  </a:lnTo>
                  <a:lnTo>
                    <a:pt x="1215" y="1573"/>
                  </a:lnTo>
                  <a:lnTo>
                    <a:pt x="1208" y="1582"/>
                  </a:lnTo>
                  <a:lnTo>
                    <a:pt x="1199" y="1585"/>
                  </a:lnTo>
                  <a:lnTo>
                    <a:pt x="1192" y="1580"/>
                  </a:lnTo>
                  <a:lnTo>
                    <a:pt x="1187" y="1582"/>
                  </a:lnTo>
                  <a:lnTo>
                    <a:pt x="1185" y="1590"/>
                  </a:lnTo>
                  <a:lnTo>
                    <a:pt x="1168" y="1594"/>
                  </a:lnTo>
                  <a:lnTo>
                    <a:pt x="1168" y="1599"/>
                  </a:lnTo>
                  <a:lnTo>
                    <a:pt x="1175" y="1601"/>
                  </a:lnTo>
                  <a:lnTo>
                    <a:pt x="1175" y="1606"/>
                  </a:lnTo>
                  <a:lnTo>
                    <a:pt x="1187" y="1623"/>
                  </a:lnTo>
                  <a:lnTo>
                    <a:pt x="1208" y="1724"/>
                  </a:lnTo>
                  <a:lnTo>
                    <a:pt x="1208" y="1729"/>
                  </a:lnTo>
                  <a:lnTo>
                    <a:pt x="1203" y="1734"/>
                  </a:lnTo>
                  <a:lnTo>
                    <a:pt x="1201" y="1743"/>
                  </a:lnTo>
                  <a:lnTo>
                    <a:pt x="1206" y="1748"/>
                  </a:lnTo>
                  <a:lnTo>
                    <a:pt x="1199" y="1767"/>
                  </a:lnTo>
                  <a:lnTo>
                    <a:pt x="1201" y="1805"/>
                  </a:lnTo>
                  <a:lnTo>
                    <a:pt x="1199" y="1807"/>
                  </a:lnTo>
                  <a:lnTo>
                    <a:pt x="1196" y="1817"/>
                  </a:lnTo>
                  <a:lnTo>
                    <a:pt x="1208" y="1824"/>
                  </a:lnTo>
                  <a:lnTo>
                    <a:pt x="1208" y="1824"/>
                  </a:lnTo>
                  <a:lnTo>
                    <a:pt x="1194" y="1828"/>
                  </a:lnTo>
                  <a:lnTo>
                    <a:pt x="1192" y="1836"/>
                  </a:lnTo>
                  <a:lnTo>
                    <a:pt x="1177" y="1819"/>
                  </a:lnTo>
                  <a:lnTo>
                    <a:pt x="1159" y="1831"/>
                  </a:lnTo>
                  <a:lnTo>
                    <a:pt x="1151" y="1819"/>
                  </a:lnTo>
                  <a:lnTo>
                    <a:pt x="1130" y="1805"/>
                  </a:lnTo>
                  <a:lnTo>
                    <a:pt x="1130" y="1800"/>
                  </a:lnTo>
                  <a:lnTo>
                    <a:pt x="1116" y="1798"/>
                  </a:lnTo>
                  <a:lnTo>
                    <a:pt x="1111" y="1793"/>
                  </a:lnTo>
                  <a:lnTo>
                    <a:pt x="1109" y="1779"/>
                  </a:lnTo>
                  <a:lnTo>
                    <a:pt x="1104" y="1779"/>
                  </a:lnTo>
                  <a:lnTo>
                    <a:pt x="1099" y="1753"/>
                  </a:lnTo>
                  <a:lnTo>
                    <a:pt x="1095" y="1746"/>
                  </a:lnTo>
                  <a:lnTo>
                    <a:pt x="1097" y="1739"/>
                  </a:lnTo>
                  <a:lnTo>
                    <a:pt x="1095" y="1729"/>
                  </a:lnTo>
                  <a:lnTo>
                    <a:pt x="1085" y="1741"/>
                  </a:lnTo>
                  <a:lnTo>
                    <a:pt x="1083" y="1746"/>
                  </a:lnTo>
                  <a:lnTo>
                    <a:pt x="1076" y="1750"/>
                  </a:lnTo>
                  <a:lnTo>
                    <a:pt x="1066" y="1765"/>
                  </a:lnTo>
                  <a:lnTo>
                    <a:pt x="1057" y="1762"/>
                  </a:lnTo>
                  <a:lnTo>
                    <a:pt x="1054" y="1739"/>
                  </a:lnTo>
                  <a:lnTo>
                    <a:pt x="1047" y="1731"/>
                  </a:lnTo>
                  <a:lnTo>
                    <a:pt x="1038" y="1739"/>
                  </a:lnTo>
                  <a:lnTo>
                    <a:pt x="1038" y="1736"/>
                  </a:lnTo>
                  <a:lnTo>
                    <a:pt x="1028" y="1743"/>
                  </a:lnTo>
                  <a:lnTo>
                    <a:pt x="1028" y="1753"/>
                  </a:lnTo>
                  <a:lnTo>
                    <a:pt x="1024" y="1757"/>
                  </a:lnTo>
                  <a:lnTo>
                    <a:pt x="993" y="1757"/>
                  </a:lnTo>
                  <a:lnTo>
                    <a:pt x="976" y="1772"/>
                  </a:lnTo>
                  <a:lnTo>
                    <a:pt x="965" y="1769"/>
                  </a:lnTo>
                  <a:lnTo>
                    <a:pt x="960" y="1774"/>
                  </a:lnTo>
                  <a:lnTo>
                    <a:pt x="960" y="1791"/>
                  </a:lnTo>
                  <a:lnTo>
                    <a:pt x="962" y="1798"/>
                  </a:lnTo>
                  <a:lnTo>
                    <a:pt x="960" y="1807"/>
                  </a:lnTo>
                  <a:lnTo>
                    <a:pt x="936" y="1817"/>
                  </a:lnTo>
                  <a:lnTo>
                    <a:pt x="929" y="1812"/>
                  </a:lnTo>
                  <a:lnTo>
                    <a:pt x="920" y="1812"/>
                  </a:lnTo>
                  <a:lnTo>
                    <a:pt x="915" y="1805"/>
                  </a:lnTo>
                  <a:lnTo>
                    <a:pt x="908" y="1784"/>
                  </a:lnTo>
                  <a:lnTo>
                    <a:pt x="903" y="1781"/>
                  </a:lnTo>
                  <a:lnTo>
                    <a:pt x="906" y="1776"/>
                  </a:lnTo>
                  <a:lnTo>
                    <a:pt x="898" y="1757"/>
                  </a:lnTo>
                  <a:lnTo>
                    <a:pt x="894" y="1755"/>
                  </a:lnTo>
                  <a:lnTo>
                    <a:pt x="877" y="1717"/>
                  </a:lnTo>
                  <a:lnTo>
                    <a:pt x="870" y="1713"/>
                  </a:lnTo>
                  <a:lnTo>
                    <a:pt x="872" y="1675"/>
                  </a:lnTo>
                  <a:lnTo>
                    <a:pt x="868" y="1661"/>
                  </a:lnTo>
                  <a:lnTo>
                    <a:pt x="858" y="1653"/>
                  </a:lnTo>
                  <a:lnTo>
                    <a:pt x="839" y="1668"/>
                  </a:lnTo>
                  <a:lnTo>
                    <a:pt x="835" y="1682"/>
                  </a:lnTo>
                  <a:lnTo>
                    <a:pt x="823" y="1677"/>
                  </a:lnTo>
                  <a:lnTo>
                    <a:pt x="820" y="1679"/>
                  </a:lnTo>
                  <a:lnTo>
                    <a:pt x="823" y="1687"/>
                  </a:lnTo>
                  <a:lnTo>
                    <a:pt x="828" y="1691"/>
                  </a:lnTo>
                  <a:lnTo>
                    <a:pt x="823" y="1696"/>
                  </a:lnTo>
                  <a:lnTo>
                    <a:pt x="828" y="1698"/>
                  </a:lnTo>
                  <a:lnTo>
                    <a:pt x="828" y="1701"/>
                  </a:lnTo>
                  <a:lnTo>
                    <a:pt x="825" y="1708"/>
                  </a:lnTo>
                  <a:lnTo>
                    <a:pt x="820" y="1708"/>
                  </a:lnTo>
                  <a:lnTo>
                    <a:pt x="828" y="1715"/>
                  </a:lnTo>
                  <a:lnTo>
                    <a:pt x="820" y="1720"/>
                  </a:lnTo>
                  <a:lnTo>
                    <a:pt x="818" y="1717"/>
                  </a:lnTo>
                  <a:lnTo>
                    <a:pt x="816" y="1722"/>
                  </a:lnTo>
                  <a:lnTo>
                    <a:pt x="804" y="1727"/>
                  </a:lnTo>
                  <a:lnTo>
                    <a:pt x="794" y="1724"/>
                  </a:lnTo>
                  <a:lnTo>
                    <a:pt x="790" y="1727"/>
                  </a:lnTo>
                  <a:lnTo>
                    <a:pt x="783" y="1722"/>
                  </a:lnTo>
                  <a:lnTo>
                    <a:pt x="780" y="1705"/>
                  </a:lnTo>
                  <a:lnTo>
                    <a:pt x="778" y="1710"/>
                  </a:lnTo>
                  <a:lnTo>
                    <a:pt x="768" y="1703"/>
                  </a:lnTo>
                  <a:lnTo>
                    <a:pt x="768" y="1691"/>
                  </a:lnTo>
                  <a:lnTo>
                    <a:pt x="752" y="1672"/>
                  </a:lnTo>
                  <a:lnTo>
                    <a:pt x="757" y="1665"/>
                  </a:lnTo>
                  <a:lnTo>
                    <a:pt x="749" y="1653"/>
                  </a:lnTo>
                  <a:lnTo>
                    <a:pt x="759" y="1651"/>
                  </a:lnTo>
                  <a:lnTo>
                    <a:pt x="761" y="1642"/>
                  </a:lnTo>
                  <a:lnTo>
                    <a:pt x="745" y="1632"/>
                  </a:lnTo>
                  <a:lnTo>
                    <a:pt x="740" y="1634"/>
                  </a:lnTo>
                  <a:lnTo>
                    <a:pt x="728" y="1632"/>
                  </a:lnTo>
                  <a:lnTo>
                    <a:pt x="726" y="1637"/>
                  </a:lnTo>
                  <a:lnTo>
                    <a:pt x="716" y="1630"/>
                  </a:lnTo>
                  <a:lnTo>
                    <a:pt x="714" y="1634"/>
                  </a:lnTo>
                  <a:lnTo>
                    <a:pt x="707" y="1634"/>
                  </a:lnTo>
                  <a:lnTo>
                    <a:pt x="702" y="1644"/>
                  </a:lnTo>
                  <a:lnTo>
                    <a:pt x="700" y="1639"/>
                  </a:lnTo>
                  <a:lnTo>
                    <a:pt x="700" y="1620"/>
                  </a:lnTo>
                  <a:lnTo>
                    <a:pt x="695" y="1611"/>
                  </a:lnTo>
                  <a:lnTo>
                    <a:pt x="695" y="1601"/>
                  </a:lnTo>
                  <a:lnTo>
                    <a:pt x="695" y="1590"/>
                  </a:lnTo>
                  <a:lnTo>
                    <a:pt x="705" y="1585"/>
                  </a:lnTo>
                  <a:lnTo>
                    <a:pt x="705" y="1578"/>
                  </a:lnTo>
                  <a:lnTo>
                    <a:pt x="693" y="1559"/>
                  </a:lnTo>
                  <a:lnTo>
                    <a:pt x="690" y="1549"/>
                  </a:lnTo>
                  <a:lnTo>
                    <a:pt x="671" y="1547"/>
                  </a:lnTo>
                  <a:lnTo>
                    <a:pt x="667" y="1542"/>
                  </a:lnTo>
                  <a:lnTo>
                    <a:pt x="657" y="1540"/>
                  </a:lnTo>
                  <a:lnTo>
                    <a:pt x="643" y="1528"/>
                  </a:lnTo>
                  <a:lnTo>
                    <a:pt x="638" y="1533"/>
                  </a:lnTo>
                  <a:lnTo>
                    <a:pt x="627" y="1533"/>
                  </a:lnTo>
                  <a:lnTo>
                    <a:pt x="619" y="1540"/>
                  </a:lnTo>
                  <a:lnTo>
                    <a:pt x="610" y="1540"/>
                  </a:lnTo>
                  <a:lnTo>
                    <a:pt x="610" y="1542"/>
                  </a:lnTo>
                  <a:lnTo>
                    <a:pt x="605" y="1547"/>
                  </a:lnTo>
                  <a:lnTo>
                    <a:pt x="598" y="1545"/>
                  </a:lnTo>
                  <a:lnTo>
                    <a:pt x="596" y="1549"/>
                  </a:lnTo>
                  <a:lnTo>
                    <a:pt x="584" y="1542"/>
                  </a:lnTo>
                  <a:lnTo>
                    <a:pt x="579" y="1545"/>
                  </a:lnTo>
                  <a:lnTo>
                    <a:pt x="575" y="1542"/>
                  </a:lnTo>
                  <a:lnTo>
                    <a:pt x="572" y="1542"/>
                  </a:lnTo>
                  <a:lnTo>
                    <a:pt x="570" y="1538"/>
                  </a:lnTo>
                  <a:lnTo>
                    <a:pt x="565" y="1538"/>
                  </a:lnTo>
                  <a:lnTo>
                    <a:pt x="558" y="1530"/>
                  </a:lnTo>
                  <a:lnTo>
                    <a:pt x="553" y="1530"/>
                  </a:lnTo>
                  <a:lnTo>
                    <a:pt x="553" y="1526"/>
                  </a:lnTo>
                  <a:lnTo>
                    <a:pt x="546" y="1523"/>
                  </a:lnTo>
                  <a:lnTo>
                    <a:pt x="544" y="1514"/>
                  </a:lnTo>
                  <a:lnTo>
                    <a:pt x="539" y="1514"/>
                  </a:lnTo>
                  <a:lnTo>
                    <a:pt x="541" y="1497"/>
                  </a:lnTo>
                  <a:lnTo>
                    <a:pt x="539" y="1485"/>
                  </a:lnTo>
                  <a:lnTo>
                    <a:pt x="530" y="1483"/>
                  </a:lnTo>
                  <a:lnTo>
                    <a:pt x="515" y="1490"/>
                  </a:lnTo>
                  <a:lnTo>
                    <a:pt x="511" y="1488"/>
                  </a:lnTo>
                  <a:lnTo>
                    <a:pt x="511" y="1495"/>
                  </a:lnTo>
                  <a:lnTo>
                    <a:pt x="499" y="1504"/>
                  </a:lnTo>
                  <a:lnTo>
                    <a:pt x="492" y="1500"/>
                  </a:lnTo>
                  <a:lnTo>
                    <a:pt x="492" y="1504"/>
                  </a:lnTo>
                  <a:lnTo>
                    <a:pt x="487" y="1500"/>
                  </a:lnTo>
                  <a:lnTo>
                    <a:pt x="473" y="1502"/>
                  </a:lnTo>
                  <a:lnTo>
                    <a:pt x="468" y="1507"/>
                  </a:lnTo>
                  <a:lnTo>
                    <a:pt x="461" y="1497"/>
                  </a:lnTo>
                  <a:lnTo>
                    <a:pt x="461" y="1488"/>
                  </a:lnTo>
                  <a:lnTo>
                    <a:pt x="452" y="1488"/>
                  </a:lnTo>
                  <a:lnTo>
                    <a:pt x="447" y="1481"/>
                  </a:lnTo>
                  <a:lnTo>
                    <a:pt x="442" y="1488"/>
                  </a:lnTo>
                  <a:lnTo>
                    <a:pt x="442" y="1495"/>
                  </a:lnTo>
                  <a:lnTo>
                    <a:pt x="437" y="1497"/>
                  </a:lnTo>
                  <a:lnTo>
                    <a:pt x="430" y="1497"/>
                  </a:lnTo>
                  <a:lnTo>
                    <a:pt x="428" y="1493"/>
                  </a:lnTo>
                  <a:lnTo>
                    <a:pt x="414" y="1497"/>
                  </a:lnTo>
                  <a:lnTo>
                    <a:pt x="407" y="1495"/>
                  </a:lnTo>
                  <a:lnTo>
                    <a:pt x="402" y="1502"/>
                  </a:lnTo>
                  <a:lnTo>
                    <a:pt x="392" y="1493"/>
                  </a:lnTo>
                  <a:lnTo>
                    <a:pt x="383" y="1497"/>
                  </a:lnTo>
                  <a:lnTo>
                    <a:pt x="378" y="1488"/>
                  </a:lnTo>
                  <a:lnTo>
                    <a:pt x="378" y="1478"/>
                  </a:lnTo>
                  <a:lnTo>
                    <a:pt x="369" y="1478"/>
                  </a:lnTo>
                  <a:lnTo>
                    <a:pt x="369" y="1471"/>
                  </a:lnTo>
                  <a:lnTo>
                    <a:pt x="364" y="1469"/>
                  </a:lnTo>
                  <a:lnTo>
                    <a:pt x="364" y="1464"/>
                  </a:lnTo>
                  <a:lnTo>
                    <a:pt x="355" y="1467"/>
                  </a:lnTo>
                  <a:lnTo>
                    <a:pt x="352" y="1455"/>
                  </a:lnTo>
                  <a:lnTo>
                    <a:pt x="343" y="1450"/>
                  </a:lnTo>
                  <a:lnTo>
                    <a:pt x="345" y="1445"/>
                  </a:lnTo>
                  <a:lnTo>
                    <a:pt x="338" y="1443"/>
                  </a:lnTo>
                  <a:lnTo>
                    <a:pt x="338" y="1438"/>
                  </a:lnTo>
                  <a:lnTo>
                    <a:pt x="345" y="1436"/>
                  </a:lnTo>
                  <a:lnTo>
                    <a:pt x="340" y="1431"/>
                  </a:lnTo>
                  <a:lnTo>
                    <a:pt x="345" y="1426"/>
                  </a:lnTo>
                  <a:lnTo>
                    <a:pt x="343" y="1419"/>
                  </a:lnTo>
                  <a:lnTo>
                    <a:pt x="336" y="1417"/>
                  </a:lnTo>
                  <a:lnTo>
                    <a:pt x="331" y="1410"/>
                  </a:lnTo>
                  <a:lnTo>
                    <a:pt x="338" y="1403"/>
                  </a:lnTo>
                  <a:lnTo>
                    <a:pt x="336" y="1398"/>
                  </a:lnTo>
                  <a:lnTo>
                    <a:pt x="343" y="1396"/>
                  </a:lnTo>
                  <a:lnTo>
                    <a:pt x="338" y="1391"/>
                  </a:lnTo>
                  <a:lnTo>
                    <a:pt x="338" y="1374"/>
                  </a:lnTo>
                  <a:lnTo>
                    <a:pt x="333" y="1372"/>
                  </a:lnTo>
                  <a:lnTo>
                    <a:pt x="331" y="1351"/>
                  </a:lnTo>
                  <a:lnTo>
                    <a:pt x="326" y="1358"/>
                  </a:lnTo>
                  <a:lnTo>
                    <a:pt x="326" y="1348"/>
                  </a:lnTo>
                  <a:lnTo>
                    <a:pt x="319" y="1348"/>
                  </a:lnTo>
                  <a:lnTo>
                    <a:pt x="310" y="1355"/>
                  </a:lnTo>
                  <a:lnTo>
                    <a:pt x="291" y="1358"/>
                  </a:lnTo>
                  <a:lnTo>
                    <a:pt x="286" y="1362"/>
                  </a:lnTo>
                  <a:lnTo>
                    <a:pt x="279" y="1358"/>
                  </a:lnTo>
                  <a:lnTo>
                    <a:pt x="262" y="1362"/>
                  </a:lnTo>
                  <a:lnTo>
                    <a:pt x="246" y="1353"/>
                  </a:lnTo>
                  <a:lnTo>
                    <a:pt x="239" y="1358"/>
                  </a:lnTo>
                  <a:lnTo>
                    <a:pt x="239" y="1358"/>
                  </a:lnTo>
                  <a:lnTo>
                    <a:pt x="220" y="1329"/>
                  </a:lnTo>
                  <a:lnTo>
                    <a:pt x="215" y="1315"/>
                  </a:lnTo>
                  <a:lnTo>
                    <a:pt x="218" y="1301"/>
                  </a:lnTo>
                  <a:lnTo>
                    <a:pt x="222" y="1301"/>
                  </a:lnTo>
                  <a:lnTo>
                    <a:pt x="225" y="1294"/>
                  </a:lnTo>
                  <a:lnTo>
                    <a:pt x="227" y="1296"/>
                  </a:lnTo>
                  <a:lnTo>
                    <a:pt x="239" y="1296"/>
                  </a:lnTo>
                  <a:lnTo>
                    <a:pt x="244" y="1299"/>
                  </a:lnTo>
                  <a:lnTo>
                    <a:pt x="251" y="1294"/>
                  </a:lnTo>
                  <a:lnTo>
                    <a:pt x="251" y="1287"/>
                  </a:lnTo>
                  <a:lnTo>
                    <a:pt x="288" y="1282"/>
                  </a:lnTo>
                  <a:lnTo>
                    <a:pt x="293" y="1261"/>
                  </a:lnTo>
                  <a:lnTo>
                    <a:pt x="286" y="1258"/>
                  </a:lnTo>
                  <a:lnTo>
                    <a:pt x="291" y="1256"/>
                  </a:lnTo>
                  <a:lnTo>
                    <a:pt x="288" y="1247"/>
                  </a:lnTo>
                  <a:lnTo>
                    <a:pt x="286" y="1247"/>
                  </a:lnTo>
                  <a:lnTo>
                    <a:pt x="284" y="1258"/>
                  </a:lnTo>
                  <a:lnTo>
                    <a:pt x="277" y="1258"/>
                  </a:lnTo>
                  <a:lnTo>
                    <a:pt x="274" y="1254"/>
                  </a:lnTo>
                  <a:lnTo>
                    <a:pt x="281" y="1235"/>
                  </a:lnTo>
                  <a:lnTo>
                    <a:pt x="267" y="1237"/>
                  </a:lnTo>
                  <a:lnTo>
                    <a:pt x="255" y="1225"/>
                  </a:lnTo>
                  <a:lnTo>
                    <a:pt x="255" y="1232"/>
                  </a:lnTo>
                  <a:lnTo>
                    <a:pt x="262" y="1239"/>
                  </a:lnTo>
                  <a:lnTo>
                    <a:pt x="260" y="1251"/>
                  </a:lnTo>
                  <a:lnTo>
                    <a:pt x="244" y="1254"/>
                  </a:lnTo>
                  <a:lnTo>
                    <a:pt x="236" y="1273"/>
                  </a:lnTo>
                  <a:lnTo>
                    <a:pt x="220" y="1277"/>
                  </a:lnTo>
                  <a:lnTo>
                    <a:pt x="218" y="1270"/>
                  </a:lnTo>
                  <a:lnTo>
                    <a:pt x="206" y="1258"/>
                  </a:lnTo>
                  <a:lnTo>
                    <a:pt x="206" y="1235"/>
                  </a:lnTo>
                  <a:lnTo>
                    <a:pt x="194" y="1237"/>
                  </a:lnTo>
                  <a:lnTo>
                    <a:pt x="189" y="1232"/>
                  </a:lnTo>
                  <a:lnTo>
                    <a:pt x="199" y="1218"/>
                  </a:lnTo>
                  <a:lnTo>
                    <a:pt x="170" y="1206"/>
                  </a:lnTo>
                  <a:lnTo>
                    <a:pt x="144" y="1166"/>
                  </a:lnTo>
                  <a:lnTo>
                    <a:pt x="158" y="1157"/>
                  </a:lnTo>
                  <a:lnTo>
                    <a:pt x="166" y="1133"/>
                  </a:lnTo>
                  <a:lnTo>
                    <a:pt x="189" y="1119"/>
                  </a:lnTo>
                  <a:lnTo>
                    <a:pt x="199" y="1109"/>
                  </a:lnTo>
                  <a:lnTo>
                    <a:pt x="239" y="1086"/>
                  </a:lnTo>
                  <a:lnTo>
                    <a:pt x="255" y="1057"/>
                  </a:lnTo>
                  <a:lnTo>
                    <a:pt x="286" y="1043"/>
                  </a:lnTo>
                  <a:lnTo>
                    <a:pt x="305" y="1019"/>
                  </a:lnTo>
                  <a:lnTo>
                    <a:pt x="338" y="984"/>
                  </a:lnTo>
                  <a:lnTo>
                    <a:pt x="369" y="956"/>
                  </a:lnTo>
                  <a:lnTo>
                    <a:pt x="376" y="965"/>
                  </a:lnTo>
                  <a:lnTo>
                    <a:pt x="374" y="967"/>
                  </a:lnTo>
                  <a:lnTo>
                    <a:pt x="376" y="975"/>
                  </a:lnTo>
                  <a:lnTo>
                    <a:pt x="374" y="979"/>
                  </a:lnTo>
                  <a:lnTo>
                    <a:pt x="376" y="984"/>
                  </a:lnTo>
                  <a:lnTo>
                    <a:pt x="374" y="986"/>
                  </a:lnTo>
                  <a:lnTo>
                    <a:pt x="381" y="993"/>
                  </a:lnTo>
                  <a:lnTo>
                    <a:pt x="378" y="1001"/>
                  </a:lnTo>
                  <a:lnTo>
                    <a:pt x="388" y="1008"/>
                  </a:lnTo>
                  <a:lnTo>
                    <a:pt x="385" y="1017"/>
                  </a:lnTo>
                  <a:lnTo>
                    <a:pt x="395" y="1022"/>
                  </a:lnTo>
                  <a:lnTo>
                    <a:pt x="388" y="1036"/>
                  </a:lnTo>
                  <a:lnTo>
                    <a:pt x="397" y="1029"/>
                  </a:lnTo>
                  <a:lnTo>
                    <a:pt x="407" y="998"/>
                  </a:lnTo>
                  <a:lnTo>
                    <a:pt x="400" y="984"/>
                  </a:lnTo>
                  <a:lnTo>
                    <a:pt x="400" y="970"/>
                  </a:lnTo>
                  <a:lnTo>
                    <a:pt x="402" y="967"/>
                  </a:lnTo>
                  <a:lnTo>
                    <a:pt x="402" y="956"/>
                  </a:lnTo>
                  <a:lnTo>
                    <a:pt x="400" y="953"/>
                  </a:lnTo>
                  <a:lnTo>
                    <a:pt x="402" y="949"/>
                  </a:lnTo>
                  <a:lnTo>
                    <a:pt x="404" y="949"/>
                  </a:lnTo>
                  <a:lnTo>
                    <a:pt x="409" y="937"/>
                  </a:lnTo>
                  <a:lnTo>
                    <a:pt x="409" y="918"/>
                  </a:lnTo>
                  <a:lnTo>
                    <a:pt x="414" y="913"/>
                  </a:lnTo>
                  <a:lnTo>
                    <a:pt x="414" y="904"/>
                  </a:lnTo>
                  <a:lnTo>
                    <a:pt x="421" y="899"/>
                  </a:lnTo>
                  <a:lnTo>
                    <a:pt x="421" y="885"/>
                  </a:lnTo>
                  <a:lnTo>
                    <a:pt x="426" y="885"/>
                  </a:lnTo>
                  <a:lnTo>
                    <a:pt x="430" y="870"/>
                  </a:lnTo>
                  <a:lnTo>
                    <a:pt x="435" y="863"/>
                  </a:lnTo>
                  <a:lnTo>
                    <a:pt x="433" y="852"/>
                  </a:lnTo>
                  <a:lnTo>
                    <a:pt x="444" y="837"/>
                  </a:lnTo>
                  <a:lnTo>
                    <a:pt x="454" y="842"/>
                  </a:lnTo>
                  <a:lnTo>
                    <a:pt x="461" y="840"/>
                  </a:lnTo>
                  <a:lnTo>
                    <a:pt x="461" y="842"/>
                  </a:lnTo>
                  <a:lnTo>
                    <a:pt x="471" y="849"/>
                  </a:lnTo>
                  <a:lnTo>
                    <a:pt x="478" y="837"/>
                  </a:lnTo>
                  <a:lnTo>
                    <a:pt x="482" y="837"/>
                  </a:lnTo>
                  <a:lnTo>
                    <a:pt x="482" y="826"/>
                  </a:lnTo>
                  <a:lnTo>
                    <a:pt x="485" y="823"/>
                  </a:lnTo>
                  <a:lnTo>
                    <a:pt x="482" y="821"/>
                  </a:lnTo>
                  <a:lnTo>
                    <a:pt x="487" y="814"/>
                  </a:lnTo>
                  <a:lnTo>
                    <a:pt x="489" y="788"/>
                  </a:lnTo>
                  <a:lnTo>
                    <a:pt x="480" y="773"/>
                  </a:lnTo>
                  <a:lnTo>
                    <a:pt x="485" y="773"/>
                  </a:lnTo>
                  <a:lnTo>
                    <a:pt x="485" y="762"/>
                  </a:lnTo>
                  <a:lnTo>
                    <a:pt x="480" y="764"/>
                  </a:lnTo>
                  <a:lnTo>
                    <a:pt x="478" y="755"/>
                  </a:lnTo>
                  <a:lnTo>
                    <a:pt x="473" y="757"/>
                  </a:lnTo>
                  <a:lnTo>
                    <a:pt x="471" y="752"/>
                  </a:lnTo>
                  <a:lnTo>
                    <a:pt x="475" y="747"/>
                  </a:lnTo>
                  <a:lnTo>
                    <a:pt x="480" y="757"/>
                  </a:lnTo>
                  <a:lnTo>
                    <a:pt x="482" y="750"/>
                  </a:lnTo>
                  <a:lnTo>
                    <a:pt x="482" y="738"/>
                  </a:lnTo>
                  <a:lnTo>
                    <a:pt x="480" y="736"/>
                  </a:lnTo>
                  <a:lnTo>
                    <a:pt x="482" y="724"/>
                  </a:lnTo>
                  <a:lnTo>
                    <a:pt x="478" y="719"/>
                  </a:lnTo>
                  <a:lnTo>
                    <a:pt x="482" y="717"/>
                  </a:lnTo>
                  <a:lnTo>
                    <a:pt x="485" y="714"/>
                  </a:lnTo>
                  <a:lnTo>
                    <a:pt x="482" y="712"/>
                  </a:lnTo>
                  <a:lnTo>
                    <a:pt x="485" y="712"/>
                  </a:lnTo>
                  <a:lnTo>
                    <a:pt x="482" y="700"/>
                  </a:lnTo>
                  <a:lnTo>
                    <a:pt x="478" y="695"/>
                  </a:lnTo>
                  <a:lnTo>
                    <a:pt x="485" y="695"/>
                  </a:lnTo>
                  <a:lnTo>
                    <a:pt x="485" y="688"/>
                  </a:lnTo>
                  <a:lnTo>
                    <a:pt x="492" y="686"/>
                  </a:lnTo>
                  <a:lnTo>
                    <a:pt x="492" y="681"/>
                  </a:lnTo>
                  <a:lnTo>
                    <a:pt x="485" y="679"/>
                  </a:lnTo>
                  <a:lnTo>
                    <a:pt x="497" y="677"/>
                  </a:lnTo>
                  <a:lnTo>
                    <a:pt x="489" y="674"/>
                  </a:lnTo>
                  <a:lnTo>
                    <a:pt x="489" y="665"/>
                  </a:lnTo>
                  <a:lnTo>
                    <a:pt x="494" y="662"/>
                  </a:lnTo>
                  <a:lnTo>
                    <a:pt x="497" y="665"/>
                  </a:lnTo>
                  <a:lnTo>
                    <a:pt x="497" y="662"/>
                  </a:lnTo>
                  <a:lnTo>
                    <a:pt x="501" y="662"/>
                  </a:lnTo>
                  <a:lnTo>
                    <a:pt x="497" y="658"/>
                  </a:lnTo>
                  <a:lnTo>
                    <a:pt x="504" y="655"/>
                  </a:lnTo>
                  <a:lnTo>
                    <a:pt x="504" y="650"/>
                  </a:lnTo>
                  <a:lnTo>
                    <a:pt x="508" y="650"/>
                  </a:lnTo>
                  <a:lnTo>
                    <a:pt x="508" y="646"/>
                  </a:lnTo>
                  <a:lnTo>
                    <a:pt x="511" y="646"/>
                  </a:lnTo>
                  <a:lnTo>
                    <a:pt x="508" y="639"/>
                  </a:lnTo>
                  <a:lnTo>
                    <a:pt x="513" y="639"/>
                  </a:lnTo>
                  <a:lnTo>
                    <a:pt x="511" y="634"/>
                  </a:lnTo>
                  <a:lnTo>
                    <a:pt x="518" y="629"/>
                  </a:lnTo>
                  <a:lnTo>
                    <a:pt x="518" y="622"/>
                  </a:lnTo>
                  <a:lnTo>
                    <a:pt x="523" y="620"/>
                  </a:lnTo>
                  <a:lnTo>
                    <a:pt x="518" y="620"/>
                  </a:lnTo>
                  <a:lnTo>
                    <a:pt x="520" y="615"/>
                  </a:lnTo>
                  <a:lnTo>
                    <a:pt x="518" y="613"/>
                  </a:lnTo>
                  <a:lnTo>
                    <a:pt x="520" y="608"/>
                  </a:lnTo>
                  <a:lnTo>
                    <a:pt x="525" y="613"/>
                  </a:lnTo>
                  <a:lnTo>
                    <a:pt x="523" y="606"/>
                  </a:lnTo>
                  <a:lnTo>
                    <a:pt x="527" y="606"/>
                  </a:lnTo>
                  <a:lnTo>
                    <a:pt x="527" y="603"/>
                  </a:lnTo>
                  <a:lnTo>
                    <a:pt x="532" y="606"/>
                  </a:lnTo>
                  <a:lnTo>
                    <a:pt x="534" y="598"/>
                  </a:lnTo>
                  <a:lnTo>
                    <a:pt x="541" y="598"/>
                  </a:lnTo>
                  <a:lnTo>
                    <a:pt x="537" y="596"/>
                  </a:lnTo>
                  <a:lnTo>
                    <a:pt x="544" y="589"/>
                  </a:lnTo>
                  <a:lnTo>
                    <a:pt x="546" y="594"/>
                  </a:lnTo>
                  <a:lnTo>
                    <a:pt x="549" y="589"/>
                  </a:lnTo>
                  <a:lnTo>
                    <a:pt x="556" y="584"/>
                  </a:lnTo>
                  <a:lnTo>
                    <a:pt x="551" y="561"/>
                  </a:lnTo>
                  <a:lnTo>
                    <a:pt x="556" y="556"/>
                  </a:lnTo>
                  <a:lnTo>
                    <a:pt x="549" y="551"/>
                  </a:lnTo>
                  <a:lnTo>
                    <a:pt x="551" y="549"/>
                  </a:lnTo>
                  <a:lnTo>
                    <a:pt x="546" y="546"/>
                  </a:lnTo>
                  <a:lnTo>
                    <a:pt x="551" y="544"/>
                  </a:lnTo>
                  <a:lnTo>
                    <a:pt x="558" y="546"/>
                  </a:lnTo>
                  <a:lnTo>
                    <a:pt x="556" y="539"/>
                  </a:lnTo>
                  <a:lnTo>
                    <a:pt x="560" y="539"/>
                  </a:lnTo>
                  <a:lnTo>
                    <a:pt x="567" y="532"/>
                  </a:lnTo>
                  <a:lnTo>
                    <a:pt x="563" y="527"/>
                  </a:lnTo>
                  <a:lnTo>
                    <a:pt x="570" y="527"/>
                  </a:lnTo>
                  <a:lnTo>
                    <a:pt x="572" y="518"/>
                  </a:lnTo>
                  <a:lnTo>
                    <a:pt x="577" y="523"/>
                  </a:lnTo>
                  <a:lnTo>
                    <a:pt x="575" y="518"/>
                  </a:lnTo>
                  <a:lnTo>
                    <a:pt x="579" y="518"/>
                  </a:lnTo>
                  <a:lnTo>
                    <a:pt x="579" y="513"/>
                  </a:lnTo>
                  <a:lnTo>
                    <a:pt x="582" y="513"/>
                  </a:lnTo>
                  <a:lnTo>
                    <a:pt x="586" y="506"/>
                  </a:lnTo>
                  <a:lnTo>
                    <a:pt x="579" y="499"/>
                  </a:lnTo>
                  <a:lnTo>
                    <a:pt x="582" y="494"/>
                  </a:lnTo>
                  <a:lnTo>
                    <a:pt x="584" y="494"/>
                  </a:lnTo>
                  <a:lnTo>
                    <a:pt x="575" y="485"/>
                  </a:lnTo>
                  <a:lnTo>
                    <a:pt x="575" y="478"/>
                  </a:lnTo>
                  <a:lnTo>
                    <a:pt x="570" y="480"/>
                  </a:lnTo>
                  <a:lnTo>
                    <a:pt x="567" y="475"/>
                  </a:lnTo>
                  <a:lnTo>
                    <a:pt x="560" y="473"/>
                  </a:lnTo>
                  <a:lnTo>
                    <a:pt x="563" y="471"/>
                  </a:lnTo>
                  <a:lnTo>
                    <a:pt x="558" y="461"/>
                  </a:lnTo>
                  <a:lnTo>
                    <a:pt x="546" y="457"/>
                  </a:lnTo>
                  <a:lnTo>
                    <a:pt x="546" y="452"/>
                  </a:lnTo>
                  <a:lnTo>
                    <a:pt x="539" y="438"/>
                  </a:lnTo>
                  <a:lnTo>
                    <a:pt x="499" y="381"/>
                  </a:lnTo>
                  <a:lnTo>
                    <a:pt x="494" y="383"/>
                  </a:lnTo>
                  <a:lnTo>
                    <a:pt x="489" y="378"/>
                  </a:lnTo>
                  <a:lnTo>
                    <a:pt x="473" y="378"/>
                  </a:lnTo>
                  <a:lnTo>
                    <a:pt x="471" y="374"/>
                  </a:lnTo>
                  <a:lnTo>
                    <a:pt x="466" y="381"/>
                  </a:lnTo>
                  <a:lnTo>
                    <a:pt x="463" y="397"/>
                  </a:lnTo>
                  <a:lnTo>
                    <a:pt x="447" y="404"/>
                  </a:lnTo>
                  <a:lnTo>
                    <a:pt x="449" y="414"/>
                  </a:lnTo>
                  <a:lnTo>
                    <a:pt x="442" y="428"/>
                  </a:lnTo>
                  <a:lnTo>
                    <a:pt x="428" y="426"/>
                  </a:lnTo>
                  <a:lnTo>
                    <a:pt x="423" y="435"/>
                  </a:lnTo>
                  <a:lnTo>
                    <a:pt x="411" y="438"/>
                  </a:lnTo>
                  <a:lnTo>
                    <a:pt x="404" y="431"/>
                  </a:lnTo>
                  <a:lnTo>
                    <a:pt x="395" y="428"/>
                  </a:lnTo>
                  <a:lnTo>
                    <a:pt x="388" y="433"/>
                  </a:lnTo>
                  <a:lnTo>
                    <a:pt x="385" y="449"/>
                  </a:lnTo>
                  <a:lnTo>
                    <a:pt x="378" y="449"/>
                  </a:lnTo>
                  <a:lnTo>
                    <a:pt x="378" y="445"/>
                  </a:lnTo>
                  <a:lnTo>
                    <a:pt x="369" y="442"/>
                  </a:lnTo>
                  <a:lnTo>
                    <a:pt x="364" y="433"/>
                  </a:lnTo>
                  <a:lnTo>
                    <a:pt x="348" y="435"/>
                  </a:lnTo>
                  <a:lnTo>
                    <a:pt x="345" y="440"/>
                  </a:lnTo>
                  <a:lnTo>
                    <a:pt x="336" y="438"/>
                  </a:lnTo>
                  <a:lnTo>
                    <a:pt x="329" y="442"/>
                  </a:lnTo>
                  <a:lnTo>
                    <a:pt x="317" y="431"/>
                  </a:lnTo>
                  <a:lnTo>
                    <a:pt x="312" y="431"/>
                  </a:lnTo>
                  <a:lnTo>
                    <a:pt x="303" y="423"/>
                  </a:lnTo>
                  <a:lnTo>
                    <a:pt x="296" y="440"/>
                  </a:lnTo>
                  <a:lnTo>
                    <a:pt x="284" y="445"/>
                  </a:lnTo>
                  <a:lnTo>
                    <a:pt x="274" y="445"/>
                  </a:lnTo>
                  <a:lnTo>
                    <a:pt x="272" y="449"/>
                  </a:lnTo>
                  <a:lnTo>
                    <a:pt x="258" y="449"/>
                  </a:lnTo>
                  <a:lnTo>
                    <a:pt x="253" y="452"/>
                  </a:lnTo>
                  <a:lnTo>
                    <a:pt x="225" y="440"/>
                  </a:lnTo>
                  <a:lnTo>
                    <a:pt x="218" y="440"/>
                  </a:lnTo>
                  <a:lnTo>
                    <a:pt x="213" y="435"/>
                  </a:lnTo>
                  <a:lnTo>
                    <a:pt x="213" y="426"/>
                  </a:lnTo>
                  <a:lnTo>
                    <a:pt x="206" y="421"/>
                  </a:lnTo>
                  <a:lnTo>
                    <a:pt x="206" y="416"/>
                  </a:lnTo>
                  <a:lnTo>
                    <a:pt x="201" y="409"/>
                  </a:lnTo>
                  <a:lnTo>
                    <a:pt x="203" y="397"/>
                  </a:lnTo>
                  <a:lnTo>
                    <a:pt x="196" y="388"/>
                  </a:lnTo>
                  <a:lnTo>
                    <a:pt x="201" y="386"/>
                  </a:lnTo>
                  <a:lnTo>
                    <a:pt x="187" y="357"/>
                  </a:lnTo>
                  <a:lnTo>
                    <a:pt x="189" y="350"/>
                  </a:lnTo>
                  <a:lnTo>
                    <a:pt x="182" y="329"/>
                  </a:lnTo>
                  <a:lnTo>
                    <a:pt x="184" y="312"/>
                  </a:lnTo>
                  <a:lnTo>
                    <a:pt x="180" y="312"/>
                  </a:lnTo>
                  <a:lnTo>
                    <a:pt x="175" y="298"/>
                  </a:lnTo>
                  <a:lnTo>
                    <a:pt x="173" y="296"/>
                  </a:lnTo>
                  <a:lnTo>
                    <a:pt x="173" y="281"/>
                  </a:lnTo>
                  <a:lnTo>
                    <a:pt x="187" y="279"/>
                  </a:lnTo>
                  <a:lnTo>
                    <a:pt x="189" y="274"/>
                  </a:lnTo>
                  <a:lnTo>
                    <a:pt x="192" y="260"/>
                  </a:lnTo>
                  <a:lnTo>
                    <a:pt x="189" y="258"/>
                  </a:lnTo>
                  <a:lnTo>
                    <a:pt x="182" y="258"/>
                  </a:lnTo>
                  <a:lnTo>
                    <a:pt x="180" y="255"/>
                  </a:lnTo>
                  <a:lnTo>
                    <a:pt x="168" y="258"/>
                  </a:lnTo>
                  <a:lnTo>
                    <a:pt x="156" y="251"/>
                  </a:lnTo>
                  <a:lnTo>
                    <a:pt x="156" y="241"/>
                  </a:lnTo>
                  <a:lnTo>
                    <a:pt x="151" y="232"/>
                  </a:lnTo>
                  <a:lnTo>
                    <a:pt x="147" y="234"/>
                  </a:lnTo>
                  <a:lnTo>
                    <a:pt x="139" y="227"/>
                  </a:lnTo>
                  <a:lnTo>
                    <a:pt x="135" y="215"/>
                  </a:lnTo>
                  <a:lnTo>
                    <a:pt x="123" y="218"/>
                  </a:lnTo>
                  <a:lnTo>
                    <a:pt x="118" y="208"/>
                  </a:lnTo>
                  <a:lnTo>
                    <a:pt x="106" y="222"/>
                  </a:lnTo>
                  <a:lnTo>
                    <a:pt x="109" y="225"/>
                  </a:lnTo>
                  <a:lnTo>
                    <a:pt x="102" y="227"/>
                  </a:lnTo>
                  <a:lnTo>
                    <a:pt x="102" y="234"/>
                  </a:lnTo>
                  <a:lnTo>
                    <a:pt x="92" y="251"/>
                  </a:lnTo>
                  <a:lnTo>
                    <a:pt x="87" y="253"/>
                  </a:lnTo>
                  <a:lnTo>
                    <a:pt x="78" y="253"/>
                  </a:lnTo>
                  <a:lnTo>
                    <a:pt x="64" y="246"/>
                  </a:lnTo>
                  <a:lnTo>
                    <a:pt x="57" y="222"/>
                  </a:lnTo>
                  <a:lnTo>
                    <a:pt x="40" y="220"/>
                  </a:lnTo>
                  <a:lnTo>
                    <a:pt x="26" y="206"/>
                  </a:lnTo>
                  <a:lnTo>
                    <a:pt x="21" y="206"/>
                  </a:lnTo>
                  <a:lnTo>
                    <a:pt x="17" y="196"/>
                  </a:lnTo>
                  <a:lnTo>
                    <a:pt x="5" y="196"/>
                  </a:lnTo>
                  <a:lnTo>
                    <a:pt x="0" y="192"/>
                  </a:lnTo>
                  <a:lnTo>
                    <a:pt x="14" y="180"/>
                  </a:lnTo>
                  <a:lnTo>
                    <a:pt x="24" y="175"/>
                  </a:lnTo>
                  <a:lnTo>
                    <a:pt x="35" y="156"/>
                  </a:lnTo>
                  <a:lnTo>
                    <a:pt x="50" y="144"/>
                  </a:lnTo>
                  <a:lnTo>
                    <a:pt x="50" y="135"/>
                  </a:lnTo>
                  <a:lnTo>
                    <a:pt x="57" y="130"/>
                  </a:lnTo>
                  <a:lnTo>
                    <a:pt x="64" y="114"/>
                  </a:lnTo>
                  <a:lnTo>
                    <a:pt x="73" y="109"/>
                  </a:lnTo>
                  <a:lnTo>
                    <a:pt x="76" y="99"/>
                  </a:lnTo>
                  <a:lnTo>
                    <a:pt x="71" y="95"/>
                  </a:lnTo>
                  <a:lnTo>
                    <a:pt x="69" y="83"/>
                  </a:lnTo>
                  <a:lnTo>
                    <a:pt x="64" y="83"/>
                  </a:lnTo>
                  <a:lnTo>
                    <a:pt x="57" y="76"/>
                  </a:lnTo>
                  <a:lnTo>
                    <a:pt x="59" y="73"/>
                  </a:lnTo>
                  <a:lnTo>
                    <a:pt x="59" y="64"/>
                  </a:lnTo>
                  <a:lnTo>
                    <a:pt x="52" y="62"/>
                  </a:lnTo>
                  <a:lnTo>
                    <a:pt x="38" y="47"/>
                  </a:lnTo>
                  <a:lnTo>
                    <a:pt x="38" y="47"/>
                  </a:lnTo>
                  <a:lnTo>
                    <a:pt x="83" y="28"/>
                  </a:lnTo>
                  <a:lnTo>
                    <a:pt x="109" y="28"/>
                  </a:lnTo>
                  <a:lnTo>
                    <a:pt x="116" y="19"/>
                  </a:lnTo>
                  <a:lnTo>
                    <a:pt x="128" y="19"/>
                  </a:lnTo>
                  <a:lnTo>
                    <a:pt x="137" y="12"/>
                  </a:lnTo>
                  <a:lnTo>
                    <a:pt x="151" y="24"/>
                  </a:lnTo>
                  <a:lnTo>
                    <a:pt x="175" y="21"/>
                  </a:lnTo>
                  <a:lnTo>
                    <a:pt x="199" y="21"/>
                  </a:lnTo>
                  <a:lnTo>
                    <a:pt x="222" y="9"/>
                  </a:lnTo>
                  <a:lnTo>
                    <a:pt x="234" y="12"/>
                  </a:lnTo>
                  <a:lnTo>
                    <a:pt x="244" y="2"/>
                  </a:lnTo>
                  <a:lnTo>
                    <a:pt x="248" y="0"/>
                  </a:lnTo>
                  <a:lnTo>
                    <a:pt x="272" y="7"/>
                  </a:lnTo>
                  <a:lnTo>
                    <a:pt x="272" y="12"/>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7" name="Freeform 146"/>
            <p:cNvSpPr>
              <a:spLocks noEditPoints="1"/>
            </p:cNvSpPr>
            <p:nvPr/>
          </p:nvSpPr>
          <p:spPr bwMode="auto">
            <a:xfrm>
              <a:off x="4391" y="3285"/>
              <a:ext cx="652" cy="735"/>
            </a:xfrm>
            <a:custGeom>
              <a:avLst/>
              <a:gdLst>
                <a:gd name="T0" fmla="*/ 68 w 652"/>
                <a:gd name="T1" fmla="*/ 97 h 735"/>
                <a:gd name="T2" fmla="*/ 92 w 652"/>
                <a:gd name="T3" fmla="*/ 71 h 735"/>
                <a:gd name="T4" fmla="*/ 128 w 652"/>
                <a:gd name="T5" fmla="*/ 47 h 735"/>
                <a:gd name="T6" fmla="*/ 199 w 652"/>
                <a:gd name="T7" fmla="*/ 56 h 735"/>
                <a:gd name="T8" fmla="*/ 203 w 652"/>
                <a:gd name="T9" fmla="*/ 14 h 735"/>
                <a:gd name="T10" fmla="*/ 255 w 652"/>
                <a:gd name="T11" fmla="*/ 2 h 735"/>
                <a:gd name="T12" fmla="*/ 329 w 652"/>
                <a:gd name="T13" fmla="*/ 33 h 735"/>
                <a:gd name="T14" fmla="*/ 390 w 652"/>
                <a:gd name="T15" fmla="*/ 61 h 735"/>
                <a:gd name="T16" fmla="*/ 421 w 652"/>
                <a:gd name="T17" fmla="*/ 80 h 735"/>
                <a:gd name="T18" fmla="*/ 489 w 652"/>
                <a:gd name="T19" fmla="*/ 45 h 735"/>
                <a:gd name="T20" fmla="*/ 511 w 652"/>
                <a:gd name="T21" fmla="*/ 94 h 735"/>
                <a:gd name="T22" fmla="*/ 582 w 652"/>
                <a:gd name="T23" fmla="*/ 66 h 735"/>
                <a:gd name="T24" fmla="*/ 582 w 652"/>
                <a:gd name="T25" fmla="*/ 101 h 735"/>
                <a:gd name="T26" fmla="*/ 600 w 652"/>
                <a:gd name="T27" fmla="*/ 139 h 735"/>
                <a:gd name="T28" fmla="*/ 622 w 652"/>
                <a:gd name="T29" fmla="*/ 161 h 735"/>
                <a:gd name="T30" fmla="*/ 648 w 652"/>
                <a:gd name="T31" fmla="*/ 224 h 735"/>
                <a:gd name="T32" fmla="*/ 617 w 652"/>
                <a:gd name="T33" fmla="*/ 284 h 735"/>
                <a:gd name="T34" fmla="*/ 574 w 652"/>
                <a:gd name="T35" fmla="*/ 338 h 735"/>
                <a:gd name="T36" fmla="*/ 586 w 652"/>
                <a:gd name="T37" fmla="*/ 378 h 735"/>
                <a:gd name="T38" fmla="*/ 615 w 652"/>
                <a:gd name="T39" fmla="*/ 430 h 735"/>
                <a:gd name="T40" fmla="*/ 626 w 652"/>
                <a:gd name="T41" fmla="*/ 515 h 735"/>
                <a:gd name="T42" fmla="*/ 650 w 652"/>
                <a:gd name="T43" fmla="*/ 537 h 735"/>
                <a:gd name="T44" fmla="*/ 622 w 652"/>
                <a:gd name="T45" fmla="*/ 615 h 735"/>
                <a:gd name="T46" fmla="*/ 593 w 652"/>
                <a:gd name="T47" fmla="*/ 641 h 735"/>
                <a:gd name="T48" fmla="*/ 546 w 652"/>
                <a:gd name="T49" fmla="*/ 636 h 735"/>
                <a:gd name="T50" fmla="*/ 518 w 652"/>
                <a:gd name="T51" fmla="*/ 634 h 735"/>
                <a:gd name="T52" fmla="*/ 501 w 652"/>
                <a:gd name="T53" fmla="*/ 655 h 735"/>
                <a:gd name="T54" fmla="*/ 487 w 652"/>
                <a:gd name="T55" fmla="*/ 702 h 735"/>
                <a:gd name="T56" fmla="*/ 461 w 652"/>
                <a:gd name="T57" fmla="*/ 671 h 735"/>
                <a:gd name="T58" fmla="*/ 409 w 652"/>
                <a:gd name="T59" fmla="*/ 662 h 735"/>
                <a:gd name="T60" fmla="*/ 385 w 652"/>
                <a:gd name="T61" fmla="*/ 724 h 735"/>
                <a:gd name="T62" fmla="*/ 331 w 652"/>
                <a:gd name="T63" fmla="*/ 735 h 735"/>
                <a:gd name="T64" fmla="*/ 314 w 652"/>
                <a:gd name="T65" fmla="*/ 683 h 735"/>
                <a:gd name="T66" fmla="*/ 277 w 652"/>
                <a:gd name="T67" fmla="*/ 695 h 735"/>
                <a:gd name="T68" fmla="*/ 277 w 652"/>
                <a:gd name="T69" fmla="*/ 650 h 735"/>
                <a:gd name="T70" fmla="*/ 321 w 652"/>
                <a:gd name="T71" fmla="*/ 575 h 735"/>
                <a:gd name="T72" fmla="*/ 295 w 652"/>
                <a:gd name="T73" fmla="*/ 522 h 735"/>
                <a:gd name="T74" fmla="*/ 253 w 652"/>
                <a:gd name="T75" fmla="*/ 520 h 735"/>
                <a:gd name="T76" fmla="*/ 210 w 652"/>
                <a:gd name="T77" fmla="*/ 522 h 735"/>
                <a:gd name="T78" fmla="*/ 168 w 652"/>
                <a:gd name="T79" fmla="*/ 546 h 735"/>
                <a:gd name="T80" fmla="*/ 130 w 652"/>
                <a:gd name="T81" fmla="*/ 551 h 735"/>
                <a:gd name="T82" fmla="*/ 111 w 652"/>
                <a:gd name="T83" fmla="*/ 558 h 735"/>
                <a:gd name="T84" fmla="*/ 85 w 652"/>
                <a:gd name="T85" fmla="*/ 539 h 735"/>
                <a:gd name="T86" fmla="*/ 66 w 652"/>
                <a:gd name="T87" fmla="*/ 522 h 735"/>
                <a:gd name="T88" fmla="*/ 61 w 652"/>
                <a:gd name="T89" fmla="*/ 468 h 735"/>
                <a:gd name="T90" fmla="*/ 83 w 652"/>
                <a:gd name="T91" fmla="*/ 437 h 735"/>
                <a:gd name="T92" fmla="*/ 73 w 652"/>
                <a:gd name="T93" fmla="*/ 402 h 735"/>
                <a:gd name="T94" fmla="*/ 19 w 652"/>
                <a:gd name="T95" fmla="*/ 416 h 735"/>
                <a:gd name="T96" fmla="*/ 33 w 652"/>
                <a:gd name="T97" fmla="*/ 385 h 735"/>
                <a:gd name="T98" fmla="*/ 61 w 652"/>
                <a:gd name="T99" fmla="*/ 366 h 735"/>
                <a:gd name="T100" fmla="*/ 61 w 652"/>
                <a:gd name="T101" fmla="*/ 295 h 735"/>
                <a:gd name="T102" fmla="*/ 66 w 652"/>
                <a:gd name="T103" fmla="*/ 250 h 735"/>
                <a:gd name="T104" fmla="*/ 50 w 652"/>
                <a:gd name="T105" fmla="*/ 208 h 735"/>
                <a:gd name="T106" fmla="*/ 64 w 652"/>
                <a:gd name="T107" fmla="*/ 149 h 735"/>
                <a:gd name="T108" fmla="*/ 94 w 652"/>
                <a:gd name="T109" fmla="*/ 459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52" h="735">
                  <a:moveTo>
                    <a:pt x="52" y="137"/>
                  </a:moveTo>
                  <a:lnTo>
                    <a:pt x="57" y="135"/>
                  </a:lnTo>
                  <a:lnTo>
                    <a:pt x="54" y="123"/>
                  </a:lnTo>
                  <a:lnTo>
                    <a:pt x="66" y="113"/>
                  </a:lnTo>
                  <a:lnTo>
                    <a:pt x="66" y="106"/>
                  </a:lnTo>
                  <a:lnTo>
                    <a:pt x="71" y="101"/>
                  </a:lnTo>
                  <a:lnTo>
                    <a:pt x="68" y="97"/>
                  </a:lnTo>
                  <a:lnTo>
                    <a:pt x="73" y="92"/>
                  </a:lnTo>
                  <a:lnTo>
                    <a:pt x="73" y="87"/>
                  </a:lnTo>
                  <a:lnTo>
                    <a:pt x="78" y="87"/>
                  </a:lnTo>
                  <a:lnTo>
                    <a:pt x="76" y="83"/>
                  </a:lnTo>
                  <a:lnTo>
                    <a:pt x="80" y="83"/>
                  </a:lnTo>
                  <a:lnTo>
                    <a:pt x="87" y="68"/>
                  </a:lnTo>
                  <a:lnTo>
                    <a:pt x="92" y="71"/>
                  </a:lnTo>
                  <a:lnTo>
                    <a:pt x="97" y="68"/>
                  </a:lnTo>
                  <a:lnTo>
                    <a:pt x="104" y="73"/>
                  </a:lnTo>
                  <a:lnTo>
                    <a:pt x="111" y="71"/>
                  </a:lnTo>
                  <a:lnTo>
                    <a:pt x="109" y="64"/>
                  </a:lnTo>
                  <a:lnTo>
                    <a:pt x="116" y="59"/>
                  </a:lnTo>
                  <a:lnTo>
                    <a:pt x="118" y="52"/>
                  </a:lnTo>
                  <a:lnTo>
                    <a:pt x="128" y="47"/>
                  </a:lnTo>
                  <a:lnTo>
                    <a:pt x="158" y="47"/>
                  </a:lnTo>
                  <a:lnTo>
                    <a:pt x="173" y="54"/>
                  </a:lnTo>
                  <a:lnTo>
                    <a:pt x="180" y="64"/>
                  </a:lnTo>
                  <a:lnTo>
                    <a:pt x="184" y="64"/>
                  </a:lnTo>
                  <a:lnTo>
                    <a:pt x="187" y="68"/>
                  </a:lnTo>
                  <a:lnTo>
                    <a:pt x="196" y="64"/>
                  </a:lnTo>
                  <a:lnTo>
                    <a:pt x="199" y="56"/>
                  </a:lnTo>
                  <a:lnTo>
                    <a:pt x="208" y="59"/>
                  </a:lnTo>
                  <a:lnTo>
                    <a:pt x="220" y="47"/>
                  </a:lnTo>
                  <a:lnTo>
                    <a:pt x="217" y="40"/>
                  </a:lnTo>
                  <a:lnTo>
                    <a:pt x="210" y="38"/>
                  </a:lnTo>
                  <a:lnTo>
                    <a:pt x="203" y="28"/>
                  </a:lnTo>
                  <a:lnTo>
                    <a:pt x="210" y="19"/>
                  </a:lnTo>
                  <a:lnTo>
                    <a:pt x="203" y="14"/>
                  </a:lnTo>
                  <a:lnTo>
                    <a:pt x="206" y="9"/>
                  </a:lnTo>
                  <a:lnTo>
                    <a:pt x="222" y="7"/>
                  </a:lnTo>
                  <a:lnTo>
                    <a:pt x="229" y="12"/>
                  </a:lnTo>
                  <a:lnTo>
                    <a:pt x="234" y="12"/>
                  </a:lnTo>
                  <a:lnTo>
                    <a:pt x="234" y="2"/>
                  </a:lnTo>
                  <a:lnTo>
                    <a:pt x="243" y="0"/>
                  </a:lnTo>
                  <a:lnTo>
                    <a:pt x="255" y="2"/>
                  </a:lnTo>
                  <a:lnTo>
                    <a:pt x="255" y="9"/>
                  </a:lnTo>
                  <a:lnTo>
                    <a:pt x="293" y="12"/>
                  </a:lnTo>
                  <a:lnTo>
                    <a:pt x="305" y="26"/>
                  </a:lnTo>
                  <a:lnTo>
                    <a:pt x="310" y="23"/>
                  </a:lnTo>
                  <a:lnTo>
                    <a:pt x="310" y="28"/>
                  </a:lnTo>
                  <a:lnTo>
                    <a:pt x="326" y="28"/>
                  </a:lnTo>
                  <a:lnTo>
                    <a:pt x="329" y="33"/>
                  </a:lnTo>
                  <a:lnTo>
                    <a:pt x="343" y="33"/>
                  </a:lnTo>
                  <a:lnTo>
                    <a:pt x="352" y="28"/>
                  </a:lnTo>
                  <a:lnTo>
                    <a:pt x="378" y="40"/>
                  </a:lnTo>
                  <a:lnTo>
                    <a:pt x="381" y="47"/>
                  </a:lnTo>
                  <a:lnTo>
                    <a:pt x="390" y="52"/>
                  </a:lnTo>
                  <a:lnTo>
                    <a:pt x="390" y="49"/>
                  </a:lnTo>
                  <a:lnTo>
                    <a:pt x="390" y="61"/>
                  </a:lnTo>
                  <a:lnTo>
                    <a:pt x="404" y="64"/>
                  </a:lnTo>
                  <a:lnTo>
                    <a:pt x="407" y="68"/>
                  </a:lnTo>
                  <a:lnTo>
                    <a:pt x="411" y="64"/>
                  </a:lnTo>
                  <a:lnTo>
                    <a:pt x="411" y="68"/>
                  </a:lnTo>
                  <a:lnTo>
                    <a:pt x="418" y="75"/>
                  </a:lnTo>
                  <a:lnTo>
                    <a:pt x="416" y="87"/>
                  </a:lnTo>
                  <a:lnTo>
                    <a:pt x="421" y="80"/>
                  </a:lnTo>
                  <a:lnTo>
                    <a:pt x="428" y="80"/>
                  </a:lnTo>
                  <a:lnTo>
                    <a:pt x="430" y="78"/>
                  </a:lnTo>
                  <a:lnTo>
                    <a:pt x="437" y="68"/>
                  </a:lnTo>
                  <a:lnTo>
                    <a:pt x="447" y="71"/>
                  </a:lnTo>
                  <a:lnTo>
                    <a:pt x="452" y="68"/>
                  </a:lnTo>
                  <a:lnTo>
                    <a:pt x="466" y="73"/>
                  </a:lnTo>
                  <a:lnTo>
                    <a:pt x="489" y="45"/>
                  </a:lnTo>
                  <a:lnTo>
                    <a:pt x="494" y="59"/>
                  </a:lnTo>
                  <a:lnTo>
                    <a:pt x="506" y="49"/>
                  </a:lnTo>
                  <a:lnTo>
                    <a:pt x="504" y="59"/>
                  </a:lnTo>
                  <a:lnTo>
                    <a:pt x="492" y="66"/>
                  </a:lnTo>
                  <a:lnTo>
                    <a:pt x="496" y="90"/>
                  </a:lnTo>
                  <a:lnTo>
                    <a:pt x="508" y="85"/>
                  </a:lnTo>
                  <a:lnTo>
                    <a:pt x="511" y="94"/>
                  </a:lnTo>
                  <a:lnTo>
                    <a:pt x="513" y="92"/>
                  </a:lnTo>
                  <a:lnTo>
                    <a:pt x="518" y="94"/>
                  </a:lnTo>
                  <a:lnTo>
                    <a:pt x="546" y="59"/>
                  </a:lnTo>
                  <a:lnTo>
                    <a:pt x="570" y="38"/>
                  </a:lnTo>
                  <a:lnTo>
                    <a:pt x="567" y="61"/>
                  </a:lnTo>
                  <a:lnTo>
                    <a:pt x="582" y="61"/>
                  </a:lnTo>
                  <a:lnTo>
                    <a:pt x="582" y="66"/>
                  </a:lnTo>
                  <a:lnTo>
                    <a:pt x="586" y="68"/>
                  </a:lnTo>
                  <a:lnTo>
                    <a:pt x="591" y="75"/>
                  </a:lnTo>
                  <a:lnTo>
                    <a:pt x="577" y="83"/>
                  </a:lnTo>
                  <a:lnTo>
                    <a:pt x="584" y="85"/>
                  </a:lnTo>
                  <a:lnTo>
                    <a:pt x="591" y="92"/>
                  </a:lnTo>
                  <a:lnTo>
                    <a:pt x="589" y="99"/>
                  </a:lnTo>
                  <a:lnTo>
                    <a:pt x="582" y="101"/>
                  </a:lnTo>
                  <a:lnTo>
                    <a:pt x="574" y="118"/>
                  </a:lnTo>
                  <a:lnTo>
                    <a:pt x="586" y="123"/>
                  </a:lnTo>
                  <a:lnTo>
                    <a:pt x="582" y="132"/>
                  </a:lnTo>
                  <a:lnTo>
                    <a:pt x="584" y="142"/>
                  </a:lnTo>
                  <a:lnTo>
                    <a:pt x="589" y="139"/>
                  </a:lnTo>
                  <a:lnTo>
                    <a:pt x="591" y="146"/>
                  </a:lnTo>
                  <a:lnTo>
                    <a:pt x="600" y="139"/>
                  </a:lnTo>
                  <a:lnTo>
                    <a:pt x="603" y="146"/>
                  </a:lnTo>
                  <a:lnTo>
                    <a:pt x="608" y="144"/>
                  </a:lnTo>
                  <a:lnTo>
                    <a:pt x="608" y="149"/>
                  </a:lnTo>
                  <a:lnTo>
                    <a:pt x="615" y="146"/>
                  </a:lnTo>
                  <a:lnTo>
                    <a:pt x="615" y="146"/>
                  </a:lnTo>
                  <a:lnTo>
                    <a:pt x="617" y="161"/>
                  </a:lnTo>
                  <a:lnTo>
                    <a:pt x="622" y="161"/>
                  </a:lnTo>
                  <a:lnTo>
                    <a:pt x="624" y="168"/>
                  </a:lnTo>
                  <a:lnTo>
                    <a:pt x="629" y="168"/>
                  </a:lnTo>
                  <a:lnTo>
                    <a:pt x="629" y="175"/>
                  </a:lnTo>
                  <a:lnTo>
                    <a:pt x="641" y="177"/>
                  </a:lnTo>
                  <a:lnTo>
                    <a:pt x="638" y="208"/>
                  </a:lnTo>
                  <a:lnTo>
                    <a:pt x="631" y="215"/>
                  </a:lnTo>
                  <a:lnTo>
                    <a:pt x="648" y="224"/>
                  </a:lnTo>
                  <a:lnTo>
                    <a:pt x="643" y="229"/>
                  </a:lnTo>
                  <a:lnTo>
                    <a:pt x="652" y="236"/>
                  </a:lnTo>
                  <a:lnTo>
                    <a:pt x="652" y="246"/>
                  </a:lnTo>
                  <a:lnTo>
                    <a:pt x="634" y="265"/>
                  </a:lnTo>
                  <a:lnTo>
                    <a:pt x="622" y="265"/>
                  </a:lnTo>
                  <a:lnTo>
                    <a:pt x="626" y="281"/>
                  </a:lnTo>
                  <a:lnTo>
                    <a:pt x="617" y="284"/>
                  </a:lnTo>
                  <a:lnTo>
                    <a:pt x="612" y="291"/>
                  </a:lnTo>
                  <a:lnTo>
                    <a:pt x="605" y="288"/>
                  </a:lnTo>
                  <a:lnTo>
                    <a:pt x="603" y="291"/>
                  </a:lnTo>
                  <a:lnTo>
                    <a:pt x="593" y="298"/>
                  </a:lnTo>
                  <a:lnTo>
                    <a:pt x="591" y="305"/>
                  </a:lnTo>
                  <a:lnTo>
                    <a:pt x="593" y="317"/>
                  </a:lnTo>
                  <a:lnTo>
                    <a:pt x="574" y="338"/>
                  </a:lnTo>
                  <a:lnTo>
                    <a:pt x="572" y="350"/>
                  </a:lnTo>
                  <a:lnTo>
                    <a:pt x="577" y="355"/>
                  </a:lnTo>
                  <a:lnTo>
                    <a:pt x="572" y="359"/>
                  </a:lnTo>
                  <a:lnTo>
                    <a:pt x="577" y="369"/>
                  </a:lnTo>
                  <a:lnTo>
                    <a:pt x="574" y="371"/>
                  </a:lnTo>
                  <a:lnTo>
                    <a:pt x="577" y="376"/>
                  </a:lnTo>
                  <a:lnTo>
                    <a:pt x="586" y="378"/>
                  </a:lnTo>
                  <a:lnTo>
                    <a:pt x="608" y="371"/>
                  </a:lnTo>
                  <a:lnTo>
                    <a:pt x="605" y="383"/>
                  </a:lnTo>
                  <a:lnTo>
                    <a:pt x="608" y="385"/>
                  </a:lnTo>
                  <a:lnTo>
                    <a:pt x="596" y="409"/>
                  </a:lnTo>
                  <a:lnTo>
                    <a:pt x="598" y="411"/>
                  </a:lnTo>
                  <a:lnTo>
                    <a:pt x="600" y="418"/>
                  </a:lnTo>
                  <a:lnTo>
                    <a:pt x="615" y="430"/>
                  </a:lnTo>
                  <a:lnTo>
                    <a:pt x="603" y="449"/>
                  </a:lnTo>
                  <a:lnTo>
                    <a:pt x="605" y="470"/>
                  </a:lnTo>
                  <a:lnTo>
                    <a:pt x="612" y="475"/>
                  </a:lnTo>
                  <a:lnTo>
                    <a:pt x="636" y="478"/>
                  </a:lnTo>
                  <a:lnTo>
                    <a:pt x="634" y="501"/>
                  </a:lnTo>
                  <a:lnTo>
                    <a:pt x="626" y="506"/>
                  </a:lnTo>
                  <a:lnTo>
                    <a:pt x="626" y="515"/>
                  </a:lnTo>
                  <a:lnTo>
                    <a:pt x="615" y="534"/>
                  </a:lnTo>
                  <a:lnTo>
                    <a:pt x="619" y="537"/>
                  </a:lnTo>
                  <a:lnTo>
                    <a:pt x="626" y="532"/>
                  </a:lnTo>
                  <a:lnTo>
                    <a:pt x="631" y="534"/>
                  </a:lnTo>
                  <a:lnTo>
                    <a:pt x="643" y="530"/>
                  </a:lnTo>
                  <a:lnTo>
                    <a:pt x="648" y="530"/>
                  </a:lnTo>
                  <a:lnTo>
                    <a:pt x="650" y="537"/>
                  </a:lnTo>
                  <a:lnTo>
                    <a:pt x="636" y="544"/>
                  </a:lnTo>
                  <a:lnTo>
                    <a:pt x="634" y="546"/>
                  </a:lnTo>
                  <a:lnTo>
                    <a:pt x="626" y="546"/>
                  </a:lnTo>
                  <a:lnTo>
                    <a:pt x="624" y="556"/>
                  </a:lnTo>
                  <a:lnTo>
                    <a:pt x="626" y="567"/>
                  </a:lnTo>
                  <a:lnTo>
                    <a:pt x="612" y="593"/>
                  </a:lnTo>
                  <a:lnTo>
                    <a:pt x="622" y="615"/>
                  </a:lnTo>
                  <a:lnTo>
                    <a:pt x="615" y="624"/>
                  </a:lnTo>
                  <a:lnTo>
                    <a:pt x="617" y="629"/>
                  </a:lnTo>
                  <a:lnTo>
                    <a:pt x="617" y="629"/>
                  </a:lnTo>
                  <a:lnTo>
                    <a:pt x="610" y="631"/>
                  </a:lnTo>
                  <a:lnTo>
                    <a:pt x="600" y="645"/>
                  </a:lnTo>
                  <a:lnTo>
                    <a:pt x="593" y="645"/>
                  </a:lnTo>
                  <a:lnTo>
                    <a:pt x="593" y="641"/>
                  </a:lnTo>
                  <a:lnTo>
                    <a:pt x="593" y="641"/>
                  </a:lnTo>
                  <a:lnTo>
                    <a:pt x="572" y="648"/>
                  </a:lnTo>
                  <a:lnTo>
                    <a:pt x="572" y="648"/>
                  </a:lnTo>
                  <a:lnTo>
                    <a:pt x="572" y="643"/>
                  </a:lnTo>
                  <a:lnTo>
                    <a:pt x="567" y="641"/>
                  </a:lnTo>
                  <a:lnTo>
                    <a:pt x="556" y="641"/>
                  </a:lnTo>
                  <a:lnTo>
                    <a:pt x="546" y="636"/>
                  </a:lnTo>
                  <a:lnTo>
                    <a:pt x="546" y="631"/>
                  </a:lnTo>
                  <a:lnTo>
                    <a:pt x="539" y="629"/>
                  </a:lnTo>
                  <a:lnTo>
                    <a:pt x="539" y="619"/>
                  </a:lnTo>
                  <a:lnTo>
                    <a:pt x="537" y="622"/>
                  </a:lnTo>
                  <a:lnTo>
                    <a:pt x="530" y="622"/>
                  </a:lnTo>
                  <a:lnTo>
                    <a:pt x="522" y="624"/>
                  </a:lnTo>
                  <a:lnTo>
                    <a:pt x="518" y="634"/>
                  </a:lnTo>
                  <a:lnTo>
                    <a:pt x="515" y="634"/>
                  </a:lnTo>
                  <a:lnTo>
                    <a:pt x="504" y="643"/>
                  </a:lnTo>
                  <a:lnTo>
                    <a:pt x="496" y="643"/>
                  </a:lnTo>
                  <a:lnTo>
                    <a:pt x="494" y="648"/>
                  </a:lnTo>
                  <a:lnTo>
                    <a:pt x="487" y="645"/>
                  </a:lnTo>
                  <a:lnTo>
                    <a:pt x="487" y="655"/>
                  </a:lnTo>
                  <a:lnTo>
                    <a:pt x="501" y="655"/>
                  </a:lnTo>
                  <a:lnTo>
                    <a:pt x="506" y="662"/>
                  </a:lnTo>
                  <a:lnTo>
                    <a:pt x="499" y="667"/>
                  </a:lnTo>
                  <a:lnTo>
                    <a:pt x="504" y="676"/>
                  </a:lnTo>
                  <a:lnTo>
                    <a:pt x="499" y="686"/>
                  </a:lnTo>
                  <a:lnTo>
                    <a:pt x="504" y="690"/>
                  </a:lnTo>
                  <a:lnTo>
                    <a:pt x="504" y="698"/>
                  </a:lnTo>
                  <a:lnTo>
                    <a:pt x="487" y="702"/>
                  </a:lnTo>
                  <a:lnTo>
                    <a:pt x="475" y="702"/>
                  </a:lnTo>
                  <a:lnTo>
                    <a:pt x="478" y="695"/>
                  </a:lnTo>
                  <a:lnTo>
                    <a:pt x="473" y="693"/>
                  </a:lnTo>
                  <a:lnTo>
                    <a:pt x="473" y="688"/>
                  </a:lnTo>
                  <a:lnTo>
                    <a:pt x="468" y="686"/>
                  </a:lnTo>
                  <a:lnTo>
                    <a:pt x="470" y="681"/>
                  </a:lnTo>
                  <a:lnTo>
                    <a:pt x="461" y="671"/>
                  </a:lnTo>
                  <a:lnTo>
                    <a:pt x="447" y="671"/>
                  </a:lnTo>
                  <a:lnTo>
                    <a:pt x="437" y="669"/>
                  </a:lnTo>
                  <a:lnTo>
                    <a:pt x="437" y="664"/>
                  </a:lnTo>
                  <a:lnTo>
                    <a:pt x="430" y="669"/>
                  </a:lnTo>
                  <a:lnTo>
                    <a:pt x="426" y="662"/>
                  </a:lnTo>
                  <a:lnTo>
                    <a:pt x="414" y="667"/>
                  </a:lnTo>
                  <a:lnTo>
                    <a:pt x="409" y="662"/>
                  </a:lnTo>
                  <a:lnTo>
                    <a:pt x="402" y="686"/>
                  </a:lnTo>
                  <a:lnTo>
                    <a:pt x="397" y="690"/>
                  </a:lnTo>
                  <a:lnTo>
                    <a:pt x="404" y="700"/>
                  </a:lnTo>
                  <a:lnTo>
                    <a:pt x="402" y="709"/>
                  </a:lnTo>
                  <a:lnTo>
                    <a:pt x="395" y="709"/>
                  </a:lnTo>
                  <a:lnTo>
                    <a:pt x="385" y="724"/>
                  </a:lnTo>
                  <a:lnTo>
                    <a:pt x="385" y="724"/>
                  </a:lnTo>
                  <a:lnTo>
                    <a:pt x="378" y="719"/>
                  </a:lnTo>
                  <a:lnTo>
                    <a:pt x="369" y="719"/>
                  </a:lnTo>
                  <a:lnTo>
                    <a:pt x="347" y="716"/>
                  </a:lnTo>
                  <a:lnTo>
                    <a:pt x="340" y="724"/>
                  </a:lnTo>
                  <a:lnTo>
                    <a:pt x="340" y="731"/>
                  </a:lnTo>
                  <a:lnTo>
                    <a:pt x="333" y="728"/>
                  </a:lnTo>
                  <a:lnTo>
                    <a:pt x="331" y="735"/>
                  </a:lnTo>
                  <a:lnTo>
                    <a:pt x="317" y="731"/>
                  </a:lnTo>
                  <a:lnTo>
                    <a:pt x="321" y="714"/>
                  </a:lnTo>
                  <a:lnTo>
                    <a:pt x="317" y="707"/>
                  </a:lnTo>
                  <a:lnTo>
                    <a:pt x="319" y="698"/>
                  </a:lnTo>
                  <a:lnTo>
                    <a:pt x="314" y="690"/>
                  </a:lnTo>
                  <a:lnTo>
                    <a:pt x="319" y="686"/>
                  </a:lnTo>
                  <a:lnTo>
                    <a:pt x="314" y="683"/>
                  </a:lnTo>
                  <a:lnTo>
                    <a:pt x="317" y="676"/>
                  </a:lnTo>
                  <a:lnTo>
                    <a:pt x="312" y="671"/>
                  </a:lnTo>
                  <a:lnTo>
                    <a:pt x="305" y="676"/>
                  </a:lnTo>
                  <a:lnTo>
                    <a:pt x="295" y="669"/>
                  </a:lnTo>
                  <a:lnTo>
                    <a:pt x="286" y="679"/>
                  </a:lnTo>
                  <a:lnTo>
                    <a:pt x="277" y="683"/>
                  </a:lnTo>
                  <a:lnTo>
                    <a:pt x="277" y="695"/>
                  </a:lnTo>
                  <a:lnTo>
                    <a:pt x="269" y="698"/>
                  </a:lnTo>
                  <a:lnTo>
                    <a:pt x="262" y="698"/>
                  </a:lnTo>
                  <a:lnTo>
                    <a:pt x="258" y="688"/>
                  </a:lnTo>
                  <a:lnTo>
                    <a:pt x="258" y="681"/>
                  </a:lnTo>
                  <a:lnTo>
                    <a:pt x="262" y="667"/>
                  </a:lnTo>
                  <a:lnTo>
                    <a:pt x="277" y="660"/>
                  </a:lnTo>
                  <a:lnTo>
                    <a:pt x="277" y="650"/>
                  </a:lnTo>
                  <a:lnTo>
                    <a:pt x="300" y="629"/>
                  </a:lnTo>
                  <a:lnTo>
                    <a:pt x="305" y="608"/>
                  </a:lnTo>
                  <a:lnTo>
                    <a:pt x="300" y="603"/>
                  </a:lnTo>
                  <a:lnTo>
                    <a:pt x="300" y="593"/>
                  </a:lnTo>
                  <a:lnTo>
                    <a:pt x="317" y="586"/>
                  </a:lnTo>
                  <a:lnTo>
                    <a:pt x="314" y="579"/>
                  </a:lnTo>
                  <a:lnTo>
                    <a:pt x="321" y="575"/>
                  </a:lnTo>
                  <a:lnTo>
                    <a:pt x="303" y="570"/>
                  </a:lnTo>
                  <a:lnTo>
                    <a:pt x="298" y="577"/>
                  </a:lnTo>
                  <a:lnTo>
                    <a:pt x="291" y="570"/>
                  </a:lnTo>
                  <a:lnTo>
                    <a:pt x="288" y="556"/>
                  </a:lnTo>
                  <a:lnTo>
                    <a:pt x="295" y="539"/>
                  </a:lnTo>
                  <a:lnTo>
                    <a:pt x="298" y="522"/>
                  </a:lnTo>
                  <a:lnTo>
                    <a:pt x="295" y="522"/>
                  </a:lnTo>
                  <a:lnTo>
                    <a:pt x="288" y="520"/>
                  </a:lnTo>
                  <a:lnTo>
                    <a:pt x="284" y="515"/>
                  </a:lnTo>
                  <a:lnTo>
                    <a:pt x="265" y="513"/>
                  </a:lnTo>
                  <a:lnTo>
                    <a:pt x="260" y="506"/>
                  </a:lnTo>
                  <a:lnTo>
                    <a:pt x="258" y="508"/>
                  </a:lnTo>
                  <a:lnTo>
                    <a:pt x="255" y="522"/>
                  </a:lnTo>
                  <a:lnTo>
                    <a:pt x="253" y="520"/>
                  </a:lnTo>
                  <a:lnTo>
                    <a:pt x="236" y="522"/>
                  </a:lnTo>
                  <a:lnTo>
                    <a:pt x="232" y="520"/>
                  </a:lnTo>
                  <a:lnTo>
                    <a:pt x="234" y="515"/>
                  </a:lnTo>
                  <a:lnTo>
                    <a:pt x="229" y="518"/>
                  </a:lnTo>
                  <a:lnTo>
                    <a:pt x="217" y="513"/>
                  </a:lnTo>
                  <a:lnTo>
                    <a:pt x="213" y="520"/>
                  </a:lnTo>
                  <a:lnTo>
                    <a:pt x="210" y="522"/>
                  </a:lnTo>
                  <a:lnTo>
                    <a:pt x="206" y="532"/>
                  </a:lnTo>
                  <a:lnTo>
                    <a:pt x="201" y="532"/>
                  </a:lnTo>
                  <a:lnTo>
                    <a:pt x="189" y="544"/>
                  </a:lnTo>
                  <a:lnTo>
                    <a:pt x="184" y="560"/>
                  </a:lnTo>
                  <a:lnTo>
                    <a:pt x="175" y="560"/>
                  </a:lnTo>
                  <a:lnTo>
                    <a:pt x="175" y="553"/>
                  </a:lnTo>
                  <a:lnTo>
                    <a:pt x="168" y="546"/>
                  </a:lnTo>
                  <a:lnTo>
                    <a:pt x="163" y="553"/>
                  </a:lnTo>
                  <a:lnTo>
                    <a:pt x="154" y="551"/>
                  </a:lnTo>
                  <a:lnTo>
                    <a:pt x="156" y="534"/>
                  </a:lnTo>
                  <a:lnTo>
                    <a:pt x="149" y="534"/>
                  </a:lnTo>
                  <a:lnTo>
                    <a:pt x="142" y="530"/>
                  </a:lnTo>
                  <a:lnTo>
                    <a:pt x="135" y="537"/>
                  </a:lnTo>
                  <a:lnTo>
                    <a:pt x="130" y="551"/>
                  </a:lnTo>
                  <a:lnTo>
                    <a:pt x="123" y="551"/>
                  </a:lnTo>
                  <a:lnTo>
                    <a:pt x="121" y="553"/>
                  </a:lnTo>
                  <a:lnTo>
                    <a:pt x="123" y="567"/>
                  </a:lnTo>
                  <a:lnTo>
                    <a:pt x="121" y="575"/>
                  </a:lnTo>
                  <a:lnTo>
                    <a:pt x="113" y="570"/>
                  </a:lnTo>
                  <a:lnTo>
                    <a:pt x="104" y="572"/>
                  </a:lnTo>
                  <a:lnTo>
                    <a:pt x="111" y="558"/>
                  </a:lnTo>
                  <a:lnTo>
                    <a:pt x="104" y="553"/>
                  </a:lnTo>
                  <a:lnTo>
                    <a:pt x="102" y="551"/>
                  </a:lnTo>
                  <a:lnTo>
                    <a:pt x="87" y="556"/>
                  </a:lnTo>
                  <a:lnTo>
                    <a:pt x="83" y="553"/>
                  </a:lnTo>
                  <a:lnTo>
                    <a:pt x="83" y="553"/>
                  </a:lnTo>
                  <a:lnTo>
                    <a:pt x="80" y="546"/>
                  </a:lnTo>
                  <a:lnTo>
                    <a:pt x="85" y="539"/>
                  </a:lnTo>
                  <a:lnTo>
                    <a:pt x="78" y="532"/>
                  </a:lnTo>
                  <a:lnTo>
                    <a:pt x="80" y="530"/>
                  </a:lnTo>
                  <a:lnTo>
                    <a:pt x="78" y="525"/>
                  </a:lnTo>
                  <a:lnTo>
                    <a:pt x="83" y="518"/>
                  </a:lnTo>
                  <a:lnTo>
                    <a:pt x="80" y="515"/>
                  </a:lnTo>
                  <a:lnTo>
                    <a:pt x="78" y="518"/>
                  </a:lnTo>
                  <a:lnTo>
                    <a:pt x="66" y="522"/>
                  </a:lnTo>
                  <a:lnTo>
                    <a:pt x="57" y="513"/>
                  </a:lnTo>
                  <a:lnTo>
                    <a:pt x="64" y="499"/>
                  </a:lnTo>
                  <a:lnTo>
                    <a:pt x="71" y="496"/>
                  </a:lnTo>
                  <a:lnTo>
                    <a:pt x="68" y="494"/>
                  </a:lnTo>
                  <a:lnTo>
                    <a:pt x="73" y="485"/>
                  </a:lnTo>
                  <a:lnTo>
                    <a:pt x="68" y="468"/>
                  </a:lnTo>
                  <a:lnTo>
                    <a:pt x="61" y="468"/>
                  </a:lnTo>
                  <a:lnTo>
                    <a:pt x="59" y="463"/>
                  </a:lnTo>
                  <a:lnTo>
                    <a:pt x="68" y="463"/>
                  </a:lnTo>
                  <a:lnTo>
                    <a:pt x="78" y="456"/>
                  </a:lnTo>
                  <a:lnTo>
                    <a:pt x="87" y="456"/>
                  </a:lnTo>
                  <a:lnTo>
                    <a:pt x="85" y="447"/>
                  </a:lnTo>
                  <a:lnTo>
                    <a:pt x="87" y="440"/>
                  </a:lnTo>
                  <a:lnTo>
                    <a:pt x="83" y="437"/>
                  </a:lnTo>
                  <a:lnTo>
                    <a:pt x="78" y="440"/>
                  </a:lnTo>
                  <a:lnTo>
                    <a:pt x="92" y="430"/>
                  </a:lnTo>
                  <a:lnTo>
                    <a:pt x="87" y="414"/>
                  </a:lnTo>
                  <a:lnTo>
                    <a:pt x="80" y="414"/>
                  </a:lnTo>
                  <a:lnTo>
                    <a:pt x="83" y="404"/>
                  </a:lnTo>
                  <a:lnTo>
                    <a:pt x="78" y="407"/>
                  </a:lnTo>
                  <a:lnTo>
                    <a:pt x="73" y="402"/>
                  </a:lnTo>
                  <a:lnTo>
                    <a:pt x="59" y="407"/>
                  </a:lnTo>
                  <a:lnTo>
                    <a:pt x="54" y="402"/>
                  </a:lnTo>
                  <a:lnTo>
                    <a:pt x="45" y="414"/>
                  </a:lnTo>
                  <a:lnTo>
                    <a:pt x="38" y="414"/>
                  </a:lnTo>
                  <a:lnTo>
                    <a:pt x="40" y="407"/>
                  </a:lnTo>
                  <a:lnTo>
                    <a:pt x="28" y="411"/>
                  </a:lnTo>
                  <a:lnTo>
                    <a:pt x="19" y="416"/>
                  </a:lnTo>
                  <a:lnTo>
                    <a:pt x="19" y="421"/>
                  </a:lnTo>
                  <a:lnTo>
                    <a:pt x="12" y="423"/>
                  </a:lnTo>
                  <a:lnTo>
                    <a:pt x="0" y="414"/>
                  </a:lnTo>
                  <a:lnTo>
                    <a:pt x="12" y="409"/>
                  </a:lnTo>
                  <a:lnTo>
                    <a:pt x="16" y="402"/>
                  </a:lnTo>
                  <a:lnTo>
                    <a:pt x="14" y="395"/>
                  </a:lnTo>
                  <a:lnTo>
                    <a:pt x="33" y="385"/>
                  </a:lnTo>
                  <a:lnTo>
                    <a:pt x="31" y="381"/>
                  </a:lnTo>
                  <a:lnTo>
                    <a:pt x="38" y="376"/>
                  </a:lnTo>
                  <a:lnTo>
                    <a:pt x="42" y="364"/>
                  </a:lnTo>
                  <a:lnTo>
                    <a:pt x="45" y="369"/>
                  </a:lnTo>
                  <a:lnTo>
                    <a:pt x="50" y="364"/>
                  </a:lnTo>
                  <a:lnTo>
                    <a:pt x="54" y="366"/>
                  </a:lnTo>
                  <a:lnTo>
                    <a:pt x="61" y="366"/>
                  </a:lnTo>
                  <a:lnTo>
                    <a:pt x="61" y="359"/>
                  </a:lnTo>
                  <a:lnTo>
                    <a:pt x="80" y="347"/>
                  </a:lnTo>
                  <a:lnTo>
                    <a:pt x="78" y="324"/>
                  </a:lnTo>
                  <a:lnTo>
                    <a:pt x="71" y="326"/>
                  </a:lnTo>
                  <a:lnTo>
                    <a:pt x="64" y="319"/>
                  </a:lnTo>
                  <a:lnTo>
                    <a:pt x="66" y="312"/>
                  </a:lnTo>
                  <a:lnTo>
                    <a:pt x="61" y="295"/>
                  </a:lnTo>
                  <a:lnTo>
                    <a:pt x="71" y="286"/>
                  </a:lnTo>
                  <a:lnTo>
                    <a:pt x="68" y="281"/>
                  </a:lnTo>
                  <a:lnTo>
                    <a:pt x="61" y="284"/>
                  </a:lnTo>
                  <a:lnTo>
                    <a:pt x="61" y="281"/>
                  </a:lnTo>
                  <a:lnTo>
                    <a:pt x="71" y="253"/>
                  </a:lnTo>
                  <a:lnTo>
                    <a:pt x="68" y="255"/>
                  </a:lnTo>
                  <a:lnTo>
                    <a:pt x="66" y="250"/>
                  </a:lnTo>
                  <a:lnTo>
                    <a:pt x="61" y="253"/>
                  </a:lnTo>
                  <a:lnTo>
                    <a:pt x="59" y="246"/>
                  </a:lnTo>
                  <a:lnTo>
                    <a:pt x="59" y="222"/>
                  </a:lnTo>
                  <a:lnTo>
                    <a:pt x="59" y="222"/>
                  </a:lnTo>
                  <a:lnTo>
                    <a:pt x="64" y="210"/>
                  </a:lnTo>
                  <a:lnTo>
                    <a:pt x="61" y="206"/>
                  </a:lnTo>
                  <a:lnTo>
                    <a:pt x="50" y="208"/>
                  </a:lnTo>
                  <a:lnTo>
                    <a:pt x="47" y="206"/>
                  </a:lnTo>
                  <a:lnTo>
                    <a:pt x="59" y="198"/>
                  </a:lnTo>
                  <a:lnTo>
                    <a:pt x="57" y="196"/>
                  </a:lnTo>
                  <a:lnTo>
                    <a:pt x="61" y="191"/>
                  </a:lnTo>
                  <a:lnTo>
                    <a:pt x="54" y="184"/>
                  </a:lnTo>
                  <a:lnTo>
                    <a:pt x="54" y="170"/>
                  </a:lnTo>
                  <a:lnTo>
                    <a:pt x="64" y="149"/>
                  </a:lnTo>
                  <a:lnTo>
                    <a:pt x="52" y="142"/>
                  </a:lnTo>
                  <a:lnTo>
                    <a:pt x="52" y="137"/>
                  </a:lnTo>
                  <a:close/>
                  <a:moveTo>
                    <a:pt x="90" y="461"/>
                  </a:moveTo>
                  <a:lnTo>
                    <a:pt x="90" y="456"/>
                  </a:lnTo>
                  <a:lnTo>
                    <a:pt x="94" y="454"/>
                  </a:lnTo>
                  <a:lnTo>
                    <a:pt x="94" y="459"/>
                  </a:lnTo>
                  <a:lnTo>
                    <a:pt x="94" y="459"/>
                  </a:lnTo>
                  <a:lnTo>
                    <a:pt x="90" y="46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8" name="Freeform 147"/>
            <p:cNvSpPr>
              <a:spLocks/>
            </p:cNvSpPr>
            <p:nvPr/>
          </p:nvSpPr>
          <p:spPr bwMode="auto">
            <a:xfrm>
              <a:off x="4341" y="2845"/>
              <a:ext cx="927" cy="589"/>
            </a:xfrm>
            <a:custGeom>
              <a:avLst/>
              <a:gdLst>
                <a:gd name="T0" fmla="*/ 149 w 927"/>
                <a:gd name="T1" fmla="*/ 165 h 589"/>
                <a:gd name="T2" fmla="*/ 152 w 927"/>
                <a:gd name="T3" fmla="*/ 104 h 589"/>
                <a:gd name="T4" fmla="*/ 204 w 927"/>
                <a:gd name="T5" fmla="*/ 92 h 589"/>
                <a:gd name="T6" fmla="*/ 171 w 927"/>
                <a:gd name="T7" fmla="*/ 57 h 589"/>
                <a:gd name="T8" fmla="*/ 147 w 927"/>
                <a:gd name="T9" fmla="*/ 4 h 589"/>
                <a:gd name="T10" fmla="*/ 223 w 927"/>
                <a:gd name="T11" fmla="*/ 16 h 589"/>
                <a:gd name="T12" fmla="*/ 291 w 927"/>
                <a:gd name="T13" fmla="*/ 16 h 589"/>
                <a:gd name="T14" fmla="*/ 324 w 927"/>
                <a:gd name="T15" fmla="*/ 14 h 589"/>
                <a:gd name="T16" fmla="*/ 348 w 927"/>
                <a:gd name="T17" fmla="*/ 52 h 589"/>
                <a:gd name="T18" fmla="*/ 381 w 927"/>
                <a:gd name="T19" fmla="*/ 97 h 589"/>
                <a:gd name="T20" fmla="*/ 440 w 927"/>
                <a:gd name="T21" fmla="*/ 113 h 589"/>
                <a:gd name="T22" fmla="*/ 525 w 927"/>
                <a:gd name="T23" fmla="*/ 132 h 589"/>
                <a:gd name="T24" fmla="*/ 570 w 927"/>
                <a:gd name="T25" fmla="*/ 127 h 589"/>
                <a:gd name="T26" fmla="*/ 624 w 927"/>
                <a:gd name="T27" fmla="*/ 130 h 589"/>
                <a:gd name="T28" fmla="*/ 641 w 927"/>
                <a:gd name="T29" fmla="*/ 144 h 589"/>
                <a:gd name="T30" fmla="*/ 653 w 927"/>
                <a:gd name="T31" fmla="*/ 201 h 589"/>
                <a:gd name="T32" fmla="*/ 688 w 927"/>
                <a:gd name="T33" fmla="*/ 203 h 589"/>
                <a:gd name="T34" fmla="*/ 736 w 927"/>
                <a:gd name="T35" fmla="*/ 215 h 589"/>
                <a:gd name="T36" fmla="*/ 771 w 927"/>
                <a:gd name="T37" fmla="*/ 255 h 589"/>
                <a:gd name="T38" fmla="*/ 821 w 927"/>
                <a:gd name="T39" fmla="*/ 241 h 589"/>
                <a:gd name="T40" fmla="*/ 847 w 927"/>
                <a:gd name="T41" fmla="*/ 274 h 589"/>
                <a:gd name="T42" fmla="*/ 896 w 927"/>
                <a:gd name="T43" fmla="*/ 298 h 589"/>
                <a:gd name="T44" fmla="*/ 885 w 927"/>
                <a:gd name="T45" fmla="*/ 352 h 589"/>
                <a:gd name="T46" fmla="*/ 903 w 927"/>
                <a:gd name="T47" fmla="*/ 400 h 589"/>
                <a:gd name="T48" fmla="*/ 922 w 927"/>
                <a:gd name="T49" fmla="*/ 452 h 589"/>
                <a:gd name="T50" fmla="*/ 889 w 927"/>
                <a:gd name="T51" fmla="*/ 492 h 589"/>
                <a:gd name="T52" fmla="*/ 809 w 927"/>
                <a:gd name="T53" fmla="*/ 504 h 589"/>
                <a:gd name="T54" fmla="*/ 804 w 927"/>
                <a:gd name="T55" fmla="*/ 518 h 589"/>
                <a:gd name="T56" fmla="*/ 783 w 927"/>
                <a:gd name="T57" fmla="*/ 527 h 589"/>
                <a:gd name="T58" fmla="*/ 733 w 927"/>
                <a:gd name="T59" fmla="*/ 551 h 589"/>
                <a:gd name="T60" fmla="*/ 665 w 927"/>
                <a:gd name="T61" fmla="*/ 589 h 589"/>
                <a:gd name="T62" fmla="*/ 639 w 927"/>
                <a:gd name="T63" fmla="*/ 579 h 589"/>
                <a:gd name="T64" fmla="*/ 641 w 927"/>
                <a:gd name="T65" fmla="*/ 532 h 589"/>
                <a:gd name="T66" fmla="*/ 617 w 927"/>
                <a:gd name="T67" fmla="*/ 501 h 589"/>
                <a:gd name="T68" fmla="*/ 546 w 927"/>
                <a:gd name="T69" fmla="*/ 530 h 589"/>
                <a:gd name="T70" fmla="*/ 502 w 927"/>
                <a:gd name="T71" fmla="*/ 508 h 589"/>
                <a:gd name="T72" fmla="*/ 468 w 927"/>
                <a:gd name="T73" fmla="*/ 515 h 589"/>
                <a:gd name="T74" fmla="*/ 440 w 927"/>
                <a:gd name="T75" fmla="*/ 492 h 589"/>
                <a:gd name="T76" fmla="*/ 360 w 927"/>
                <a:gd name="T77" fmla="*/ 468 h 589"/>
                <a:gd name="T78" fmla="*/ 284 w 927"/>
                <a:gd name="T79" fmla="*/ 442 h 589"/>
                <a:gd name="T80" fmla="*/ 256 w 927"/>
                <a:gd name="T81" fmla="*/ 468 h 589"/>
                <a:gd name="T82" fmla="*/ 239 w 927"/>
                <a:gd name="T83" fmla="*/ 508 h 589"/>
                <a:gd name="T84" fmla="*/ 166 w 927"/>
                <a:gd name="T85" fmla="*/ 499 h 589"/>
                <a:gd name="T86" fmla="*/ 130 w 927"/>
                <a:gd name="T87" fmla="*/ 523 h 589"/>
                <a:gd name="T88" fmla="*/ 116 w 927"/>
                <a:gd name="T89" fmla="*/ 546 h 589"/>
                <a:gd name="T90" fmla="*/ 90 w 927"/>
                <a:gd name="T91" fmla="*/ 558 h 589"/>
                <a:gd name="T92" fmla="*/ 59 w 927"/>
                <a:gd name="T93" fmla="*/ 530 h 589"/>
                <a:gd name="T94" fmla="*/ 45 w 927"/>
                <a:gd name="T95" fmla="*/ 506 h 589"/>
                <a:gd name="T96" fmla="*/ 17 w 927"/>
                <a:gd name="T97" fmla="*/ 496 h 589"/>
                <a:gd name="T98" fmla="*/ 17 w 927"/>
                <a:gd name="T99" fmla="*/ 475 h 589"/>
                <a:gd name="T100" fmla="*/ 5 w 927"/>
                <a:gd name="T101" fmla="*/ 390 h 589"/>
                <a:gd name="T102" fmla="*/ 55 w 927"/>
                <a:gd name="T103" fmla="*/ 390 h 589"/>
                <a:gd name="T104" fmla="*/ 116 w 927"/>
                <a:gd name="T105" fmla="*/ 381 h 589"/>
                <a:gd name="T106" fmla="*/ 154 w 927"/>
                <a:gd name="T107" fmla="*/ 352 h 589"/>
                <a:gd name="T108" fmla="*/ 213 w 927"/>
                <a:gd name="T109" fmla="*/ 321 h 589"/>
                <a:gd name="T110" fmla="*/ 180 w 927"/>
                <a:gd name="T111" fmla="*/ 246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27" h="589">
                  <a:moveTo>
                    <a:pt x="144" y="217"/>
                  </a:moveTo>
                  <a:lnTo>
                    <a:pt x="144" y="210"/>
                  </a:lnTo>
                  <a:lnTo>
                    <a:pt x="152" y="206"/>
                  </a:lnTo>
                  <a:lnTo>
                    <a:pt x="144" y="194"/>
                  </a:lnTo>
                  <a:lnTo>
                    <a:pt x="149" y="187"/>
                  </a:lnTo>
                  <a:lnTo>
                    <a:pt x="144" y="177"/>
                  </a:lnTo>
                  <a:lnTo>
                    <a:pt x="149" y="165"/>
                  </a:lnTo>
                  <a:lnTo>
                    <a:pt x="144" y="158"/>
                  </a:lnTo>
                  <a:lnTo>
                    <a:pt x="147" y="151"/>
                  </a:lnTo>
                  <a:lnTo>
                    <a:pt x="140" y="149"/>
                  </a:lnTo>
                  <a:lnTo>
                    <a:pt x="133" y="137"/>
                  </a:lnTo>
                  <a:lnTo>
                    <a:pt x="137" y="118"/>
                  </a:lnTo>
                  <a:lnTo>
                    <a:pt x="144" y="109"/>
                  </a:lnTo>
                  <a:lnTo>
                    <a:pt x="152" y="104"/>
                  </a:lnTo>
                  <a:lnTo>
                    <a:pt x="149" y="97"/>
                  </a:lnTo>
                  <a:lnTo>
                    <a:pt x="161" y="94"/>
                  </a:lnTo>
                  <a:lnTo>
                    <a:pt x="173" y="99"/>
                  </a:lnTo>
                  <a:lnTo>
                    <a:pt x="182" y="97"/>
                  </a:lnTo>
                  <a:lnTo>
                    <a:pt x="197" y="101"/>
                  </a:lnTo>
                  <a:lnTo>
                    <a:pt x="204" y="97"/>
                  </a:lnTo>
                  <a:lnTo>
                    <a:pt x="204" y="92"/>
                  </a:lnTo>
                  <a:lnTo>
                    <a:pt x="213" y="97"/>
                  </a:lnTo>
                  <a:lnTo>
                    <a:pt x="218" y="90"/>
                  </a:lnTo>
                  <a:lnTo>
                    <a:pt x="213" y="83"/>
                  </a:lnTo>
                  <a:lnTo>
                    <a:pt x="211" y="66"/>
                  </a:lnTo>
                  <a:lnTo>
                    <a:pt x="197" y="57"/>
                  </a:lnTo>
                  <a:lnTo>
                    <a:pt x="178" y="52"/>
                  </a:lnTo>
                  <a:lnTo>
                    <a:pt x="171" y="57"/>
                  </a:lnTo>
                  <a:lnTo>
                    <a:pt x="166" y="52"/>
                  </a:lnTo>
                  <a:lnTo>
                    <a:pt x="168" y="28"/>
                  </a:lnTo>
                  <a:lnTo>
                    <a:pt x="156" y="21"/>
                  </a:lnTo>
                  <a:lnTo>
                    <a:pt x="144" y="23"/>
                  </a:lnTo>
                  <a:lnTo>
                    <a:pt x="128" y="16"/>
                  </a:lnTo>
                  <a:lnTo>
                    <a:pt x="135" y="7"/>
                  </a:lnTo>
                  <a:lnTo>
                    <a:pt x="147" y="4"/>
                  </a:lnTo>
                  <a:lnTo>
                    <a:pt x="152" y="0"/>
                  </a:lnTo>
                  <a:lnTo>
                    <a:pt x="152" y="2"/>
                  </a:lnTo>
                  <a:lnTo>
                    <a:pt x="161" y="4"/>
                  </a:lnTo>
                  <a:lnTo>
                    <a:pt x="175" y="4"/>
                  </a:lnTo>
                  <a:lnTo>
                    <a:pt x="197" y="12"/>
                  </a:lnTo>
                  <a:lnTo>
                    <a:pt x="213" y="9"/>
                  </a:lnTo>
                  <a:lnTo>
                    <a:pt x="223" y="16"/>
                  </a:lnTo>
                  <a:lnTo>
                    <a:pt x="244" y="14"/>
                  </a:lnTo>
                  <a:lnTo>
                    <a:pt x="260" y="2"/>
                  </a:lnTo>
                  <a:lnTo>
                    <a:pt x="265" y="16"/>
                  </a:lnTo>
                  <a:lnTo>
                    <a:pt x="272" y="16"/>
                  </a:lnTo>
                  <a:lnTo>
                    <a:pt x="279" y="26"/>
                  </a:lnTo>
                  <a:lnTo>
                    <a:pt x="284" y="19"/>
                  </a:lnTo>
                  <a:lnTo>
                    <a:pt x="291" y="16"/>
                  </a:lnTo>
                  <a:lnTo>
                    <a:pt x="293" y="9"/>
                  </a:lnTo>
                  <a:lnTo>
                    <a:pt x="303" y="9"/>
                  </a:lnTo>
                  <a:lnTo>
                    <a:pt x="312" y="2"/>
                  </a:lnTo>
                  <a:lnTo>
                    <a:pt x="312" y="2"/>
                  </a:lnTo>
                  <a:lnTo>
                    <a:pt x="319" y="12"/>
                  </a:lnTo>
                  <a:lnTo>
                    <a:pt x="317" y="16"/>
                  </a:lnTo>
                  <a:lnTo>
                    <a:pt x="324" y="14"/>
                  </a:lnTo>
                  <a:lnTo>
                    <a:pt x="336" y="26"/>
                  </a:lnTo>
                  <a:lnTo>
                    <a:pt x="331" y="33"/>
                  </a:lnTo>
                  <a:lnTo>
                    <a:pt x="341" y="33"/>
                  </a:lnTo>
                  <a:lnTo>
                    <a:pt x="345" y="42"/>
                  </a:lnTo>
                  <a:lnTo>
                    <a:pt x="343" y="47"/>
                  </a:lnTo>
                  <a:lnTo>
                    <a:pt x="343" y="54"/>
                  </a:lnTo>
                  <a:lnTo>
                    <a:pt x="348" y="52"/>
                  </a:lnTo>
                  <a:lnTo>
                    <a:pt x="348" y="59"/>
                  </a:lnTo>
                  <a:lnTo>
                    <a:pt x="360" y="64"/>
                  </a:lnTo>
                  <a:lnTo>
                    <a:pt x="362" y="73"/>
                  </a:lnTo>
                  <a:lnTo>
                    <a:pt x="369" y="71"/>
                  </a:lnTo>
                  <a:lnTo>
                    <a:pt x="364" y="78"/>
                  </a:lnTo>
                  <a:lnTo>
                    <a:pt x="374" y="85"/>
                  </a:lnTo>
                  <a:lnTo>
                    <a:pt x="381" y="97"/>
                  </a:lnTo>
                  <a:lnTo>
                    <a:pt x="390" y="90"/>
                  </a:lnTo>
                  <a:lnTo>
                    <a:pt x="390" y="94"/>
                  </a:lnTo>
                  <a:lnTo>
                    <a:pt x="400" y="94"/>
                  </a:lnTo>
                  <a:lnTo>
                    <a:pt x="419" y="109"/>
                  </a:lnTo>
                  <a:lnTo>
                    <a:pt x="428" y="106"/>
                  </a:lnTo>
                  <a:lnTo>
                    <a:pt x="433" y="116"/>
                  </a:lnTo>
                  <a:lnTo>
                    <a:pt x="440" y="113"/>
                  </a:lnTo>
                  <a:lnTo>
                    <a:pt x="449" y="125"/>
                  </a:lnTo>
                  <a:lnTo>
                    <a:pt x="461" y="125"/>
                  </a:lnTo>
                  <a:lnTo>
                    <a:pt x="471" y="135"/>
                  </a:lnTo>
                  <a:lnTo>
                    <a:pt x="476" y="127"/>
                  </a:lnTo>
                  <a:lnTo>
                    <a:pt x="485" y="130"/>
                  </a:lnTo>
                  <a:lnTo>
                    <a:pt x="499" y="123"/>
                  </a:lnTo>
                  <a:lnTo>
                    <a:pt x="525" y="132"/>
                  </a:lnTo>
                  <a:lnTo>
                    <a:pt x="537" y="123"/>
                  </a:lnTo>
                  <a:lnTo>
                    <a:pt x="537" y="127"/>
                  </a:lnTo>
                  <a:lnTo>
                    <a:pt x="542" y="125"/>
                  </a:lnTo>
                  <a:lnTo>
                    <a:pt x="551" y="127"/>
                  </a:lnTo>
                  <a:lnTo>
                    <a:pt x="551" y="123"/>
                  </a:lnTo>
                  <a:lnTo>
                    <a:pt x="556" y="120"/>
                  </a:lnTo>
                  <a:lnTo>
                    <a:pt x="570" y="127"/>
                  </a:lnTo>
                  <a:lnTo>
                    <a:pt x="572" y="120"/>
                  </a:lnTo>
                  <a:lnTo>
                    <a:pt x="577" y="120"/>
                  </a:lnTo>
                  <a:lnTo>
                    <a:pt x="591" y="132"/>
                  </a:lnTo>
                  <a:lnTo>
                    <a:pt x="591" y="135"/>
                  </a:lnTo>
                  <a:lnTo>
                    <a:pt x="594" y="137"/>
                  </a:lnTo>
                  <a:lnTo>
                    <a:pt x="603" y="142"/>
                  </a:lnTo>
                  <a:lnTo>
                    <a:pt x="624" y="130"/>
                  </a:lnTo>
                  <a:lnTo>
                    <a:pt x="624" y="127"/>
                  </a:lnTo>
                  <a:lnTo>
                    <a:pt x="627" y="130"/>
                  </a:lnTo>
                  <a:lnTo>
                    <a:pt x="632" y="120"/>
                  </a:lnTo>
                  <a:lnTo>
                    <a:pt x="641" y="120"/>
                  </a:lnTo>
                  <a:lnTo>
                    <a:pt x="641" y="130"/>
                  </a:lnTo>
                  <a:lnTo>
                    <a:pt x="646" y="130"/>
                  </a:lnTo>
                  <a:lnTo>
                    <a:pt x="641" y="144"/>
                  </a:lnTo>
                  <a:lnTo>
                    <a:pt x="646" y="151"/>
                  </a:lnTo>
                  <a:lnTo>
                    <a:pt x="643" y="163"/>
                  </a:lnTo>
                  <a:lnTo>
                    <a:pt x="641" y="163"/>
                  </a:lnTo>
                  <a:lnTo>
                    <a:pt x="646" y="175"/>
                  </a:lnTo>
                  <a:lnTo>
                    <a:pt x="643" y="180"/>
                  </a:lnTo>
                  <a:lnTo>
                    <a:pt x="650" y="184"/>
                  </a:lnTo>
                  <a:lnTo>
                    <a:pt x="653" y="201"/>
                  </a:lnTo>
                  <a:lnTo>
                    <a:pt x="658" y="201"/>
                  </a:lnTo>
                  <a:lnTo>
                    <a:pt x="662" y="196"/>
                  </a:lnTo>
                  <a:lnTo>
                    <a:pt x="667" y="198"/>
                  </a:lnTo>
                  <a:lnTo>
                    <a:pt x="665" y="208"/>
                  </a:lnTo>
                  <a:lnTo>
                    <a:pt x="669" y="213"/>
                  </a:lnTo>
                  <a:lnTo>
                    <a:pt x="684" y="210"/>
                  </a:lnTo>
                  <a:lnTo>
                    <a:pt x="688" y="203"/>
                  </a:lnTo>
                  <a:lnTo>
                    <a:pt x="693" y="201"/>
                  </a:lnTo>
                  <a:lnTo>
                    <a:pt x="700" y="203"/>
                  </a:lnTo>
                  <a:lnTo>
                    <a:pt x="707" y="215"/>
                  </a:lnTo>
                  <a:lnTo>
                    <a:pt x="726" y="217"/>
                  </a:lnTo>
                  <a:lnTo>
                    <a:pt x="733" y="217"/>
                  </a:lnTo>
                  <a:lnTo>
                    <a:pt x="733" y="213"/>
                  </a:lnTo>
                  <a:lnTo>
                    <a:pt x="736" y="215"/>
                  </a:lnTo>
                  <a:lnTo>
                    <a:pt x="740" y="213"/>
                  </a:lnTo>
                  <a:lnTo>
                    <a:pt x="738" y="241"/>
                  </a:lnTo>
                  <a:lnTo>
                    <a:pt x="747" y="236"/>
                  </a:lnTo>
                  <a:lnTo>
                    <a:pt x="754" y="246"/>
                  </a:lnTo>
                  <a:lnTo>
                    <a:pt x="764" y="246"/>
                  </a:lnTo>
                  <a:lnTo>
                    <a:pt x="766" y="250"/>
                  </a:lnTo>
                  <a:lnTo>
                    <a:pt x="771" y="255"/>
                  </a:lnTo>
                  <a:lnTo>
                    <a:pt x="788" y="250"/>
                  </a:lnTo>
                  <a:lnTo>
                    <a:pt x="792" y="253"/>
                  </a:lnTo>
                  <a:lnTo>
                    <a:pt x="795" y="246"/>
                  </a:lnTo>
                  <a:lnTo>
                    <a:pt x="804" y="248"/>
                  </a:lnTo>
                  <a:lnTo>
                    <a:pt x="807" y="236"/>
                  </a:lnTo>
                  <a:lnTo>
                    <a:pt x="811" y="234"/>
                  </a:lnTo>
                  <a:lnTo>
                    <a:pt x="821" y="241"/>
                  </a:lnTo>
                  <a:lnTo>
                    <a:pt x="818" y="260"/>
                  </a:lnTo>
                  <a:lnTo>
                    <a:pt x="828" y="267"/>
                  </a:lnTo>
                  <a:lnTo>
                    <a:pt x="835" y="262"/>
                  </a:lnTo>
                  <a:lnTo>
                    <a:pt x="835" y="262"/>
                  </a:lnTo>
                  <a:lnTo>
                    <a:pt x="837" y="272"/>
                  </a:lnTo>
                  <a:lnTo>
                    <a:pt x="844" y="269"/>
                  </a:lnTo>
                  <a:lnTo>
                    <a:pt x="847" y="274"/>
                  </a:lnTo>
                  <a:lnTo>
                    <a:pt x="847" y="281"/>
                  </a:lnTo>
                  <a:lnTo>
                    <a:pt x="854" y="284"/>
                  </a:lnTo>
                  <a:lnTo>
                    <a:pt x="861" y="298"/>
                  </a:lnTo>
                  <a:lnTo>
                    <a:pt x="870" y="291"/>
                  </a:lnTo>
                  <a:lnTo>
                    <a:pt x="875" y="291"/>
                  </a:lnTo>
                  <a:lnTo>
                    <a:pt x="885" y="303"/>
                  </a:lnTo>
                  <a:lnTo>
                    <a:pt x="896" y="298"/>
                  </a:lnTo>
                  <a:lnTo>
                    <a:pt x="903" y="312"/>
                  </a:lnTo>
                  <a:lnTo>
                    <a:pt x="915" y="317"/>
                  </a:lnTo>
                  <a:lnTo>
                    <a:pt x="920" y="324"/>
                  </a:lnTo>
                  <a:lnTo>
                    <a:pt x="894" y="338"/>
                  </a:lnTo>
                  <a:lnTo>
                    <a:pt x="892" y="343"/>
                  </a:lnTo>
                  <a:lnTo>
                    <a:pt x="894" y="350"/>
                  </a:lnTo>
                  <a:lnTo>
                    <a:pt x="885" y="352"/>
                  </a:lnTo>
                  <a:lnTo>
                    <a:pt x="882" y="364"/>
                  </a:lnTo>
                  <a:lnTo>
                    <a:pt x="887" y="369"/>
                  </a:lnTo>
                  <a:lnTo>
                    <a:pt x="889" y="376"/>
                  </a:lnTo>
                  <a:lnTo>
                    <a:pt x="896" y="376"/>
                  </a:lnTo>
                  <a:lnTo>
                    <a:pt x="901" y="385"/>
                  </a:lnTo>
                  <a:lnTo>
                    <a:pt x="899" y="395"/>
                  </a:lnTo>
                  <a:lnTo>
                    <a:pt x="903" y="400"/>
                  </a:lnTo>
                  <a:lnTo>
                    <a:pt x="896" y="404"/>
                  </a:lnTo>
                  <a:lnTo>
                    <a:pt x="901" y="411"/>
                  </a:lnTo>
                  <a:lnTo>
                    <a:pt x="899" y="414"/>
                  </a:lnTo>
                  <a:lnTo>
                    <a:pt x="908" y="416"/>
                  </a:lnTo>
                  <a:lnTo>
                    <a:pt x="911" y="423"/>
                  </a:lnTo>
                  <a:lnTo>
                    <a:pt x="918" y="428"/>
                  </a:lnTo>
                  <a:lnTo>
                    <a:pt x="922" y="452"/>
                  </a:lnTo>
                  <a:lnTo>
                    <a:pt x="920" y="463"/>
                  </a:lnTo>
                  <a:lnTo>
                    <a:pt x="927" y="473"/>
                  </a:lnTo>
                  <a:lnTo>
                    <a:pt x="927" y="482"/>
                  </a:lnTo>
                  <a:lnTo>
                    <a:pt x="927" y="482"/>
                  </a:lnTo>
                  <a:lnTo>
                    <a:pt x="918" y="492"/>
                  </a:lnTo>
                  <a:lnTo>
                    <a:pt x="903" y="494"/>
                  </a:lnTo>
                  <a:lnTo>
                    <a:pt x="889" y="492"/>
                  </a:lnTo>
                  <a:lnTo>
                    <a:pt x="873" y="478"/>
                  </a:lnTo>
                  <a:lnTo>
                    <a:pt x="851" y="480"/>
                  </a:lnTo>
                  <a:lnTo>
                    <a:pt x="849" y="485"/>
                  </a:lnTo>
                  <a:lnTo>
                    <a:pt x="847" y="492"/>
                  </a:lnTo>
                  <a:lnTo>
                    <a:pt x="825" y="508"/>
                  </a:lnTo>
                  <a:lnTo>
                    <a:pt x="823" y="504"/>
                  </a:lnTo>
                  <a:lnTo>
                    <a:pt x="809" y="504"/>
                  </a:lnTo>
                  <a:lnTo>
                    <a:pt x="804" y="501"/>
                  </a:lnTo>
                  <a:lnTo>
                    <a:pt x="809" y="506"/>
                  </a:lnTo>
                  <a:lnTo>
                    <a:pt x="807" y="513"/>
                  </a:lnTo>
                  <a:lnTo>
                    <a:pt x="811" y="513"/>
                  </a:lnTo>
                  <a:lnTo>
                    <a:pt x="811" y="523"/>
                  </a:lnTo>
                  <a:lnTo>
                    <a:pt x="799" y="523"/>
                  </a:lnTo>
                  <a:lnTo>
                    <a:pt x="804" y="518"/>
                  </a:lnTo>
                  <a:lnTo>
                    <a:pt x="792" y="515"/>
                  </a:lnTo>
                  <a:lnTo>
                    <a:pt x="785" y="520"/>
                  </a:lnTo>
                  <a:lnTo>
                    <a:pt x="785" y="525"/>
                  </a:lnTo>
                  <a:lnTo>
                    <a:pt x="781" y="523"/>
                  </a:lnTo>
                  <a:lnTo>
                    <a:pt x="776" y="527"/>
                  </a:lnTo>
                  <a:lnTo>
                    <a:pt x="778" y="532"/>
                  </a:lnTo>
                  <a:lnTo>
                    <a:pt x="783" y="527"/>
                  </a:lnTo>
                  <a:lnTo>
                    <a:pt x="785" y="530"/>
                  </a:lnTo>
                  <a:lnTo>
                    <a:pt x="778" y="539"/>
                  </a:lnTo>
                  <a:lnTo>
                    <a:pt x="773" y="539"/>
                  </a:lnTo>
                  <a:lnTo>
                    <a:pt x="762" y="544"/>
                  </a:lnTo>
                  <a:lnTo>
                    <a:pt x="759" y="539"/>
                  </a:lnTo>
                  <a:lnTo>
                    <a:pt x="752" y="539"/>
                  </a:lnTo>
                  <a:lnTo>
                    <a:pt x="733" y="551"/>
                  </a:lnTo>
                  <a:lnTo>
                    <a:pt x="714" y="549"/>
                  </a:lnTo>
                  <a:lnTo>
                    <a:pt x="710" y="544"/>
                  </a:lnTo>
                  <a:lnTo>
                    <a:pt x="705" y="546"/>
                  </a:lnTo>
                  <a:lnTo>
                    <a:pt x="702" y="563"/>
                  </a:lnTo>
                  <a:lnTo>
                    <a:pt x="679" y="565"/>
                  </a:lnTo>
                  <a:lnTo>
                    <a:pt x="667" y="579"/>
                  </a:lnTo>
                  <a:lnTo>
                    <a:pt x="665" y="589"/>
                  </a:lnTo>
                  <a:lnTo>
                    <a:pt x="665" y="589"/>
                  </a:lnTo>
                  <a:lnTo>
                    <a:pt x="658" y="589"/>
                  </a:lnTo>
                  <a:lnTo>
                    <a:pt x="658" y="584"/>
                  </a:lnTo>
                  <a:lnTo>
                    <a:pt x="653" y="586"/>
                  </a:lnTo>
                  <a:lnTo>
                    <a:pt x="650" y="579"/>
                  </a:lnTo>
                  <a:lnTo>
                    <a:pt x="641" y="586"/>
                  </a:lnTo>
                  <a:lnTo>
                    <a:pt x="639" y="579"/>
                  </a:lnTo>
                  <a:lnTo>
                    <a:pt x="634" y="582"/>
                  </a:lnTo>
                  <a:lnTo>
                    <a:pt x="632" y="572"/>
                  </a:lnTo>
                  <a:lnTo>
                    <a:pt x="636" y="563"/>
                  </a:lnTo>
                  <a:lnTo>
                    <a:pt x="624" y="558"/>
                  </a:lnTo>
                  <a:lnTo>
                    <a:pt x="632" y="541"/>
                  </a:lnTo>
                  <a:lnTo>
                    <a:pt x="639" y="539"/>
                  </a:lnTo>
                  <a:lnTo>
                    <a:pt x="641" y="532"/>
                  </a:lnTo>
                  <a:lnTo>
                    <a:pt x="634" y="525"/>
                  </a:lnTo>
                  <a:lnTo>
                    <a:pt x="627" y="523"/>
                  </a:lnTo>
                  <a:lnTo>
                    <a:pt x="641" y="515"/>
                  </a:lnTo>
                  <a:lnTo>
                    <a:pt x="636" y="508"/>
                  </a:lnTo>
                  <a:lnTo>
                    <a:pt x="632" y="506"/>
                  </a:lnTo>
                  <a:lnTo>
                    <a:pt x="632" y="501"/>
                  </a:lnTo>
                  <a:lnTo>
                    <a:pt x="617" y="501"/>
                  </a:lnTo>
                  <a:lnTo>
                    <a:pt x="620" y="478"/>
                  </a:lnTo>
                  <a:lnTo>
                    <a:pt x="598" y="499"/>
                  </a:lnTo>
                  <a:lnTo>
                    <a:pt x="568" y="534"/>
                  </a:lnTo>
                  <a:lnTo>
                    <a:pt x="563" y="532"/>
                  </a:lnTo>
                  <a:lnTo>
                    <a:pt x="561" y="534"/>
                  </a:lnTo>
                  <a:lnTo>
                    <a:pt x="558" y="525"/>
                  </a:lnTo>
                  <a:lnTo>
                    <a:pt x="546" y="530"/>
                  </a:lnTo>
                  <a:lnTo>
                    <a:pt x="542" y="508"/>
                  </a:lnTo>
                  <a:lnTo>
                    <a:pt x="554" y="499"/>
                  </a:lnTo>
                  <a:lnTo>
                    <a:pt x="556" y="489"/>
                  </a:lnTo>
                  <a:lnTo>
                    <a:pt x="544" y="501"/>
                  </a:lnTo>
                  <a:lnTo>
                    <a:pt x="539" y="485"/>
                  </a:lnTo>
                  <a:lnTo>
                    <a:pt x="516" y="513"/>
                  </a:lnTo>
                  <a:lnTo>
                    <a:pt x="502" y="508"/>
                  </a:lnTo>
                  <a:lnTo>
                    <a:pt x="497" y="513"/>
                  </a:lnTo>
                  <a:lnTo>
                    <a:pt x="487" y="508"/>
                  </a:lnTo>
                  <a:lnTo>
                    <a:pt x="480" y="518"/>
                  </a:lnTo>
                  <a:lnTo>
                    <a:pt x="478" y="520"/>
                  </a:lnTo>
                  <a:lnTo>
                    <a:pt x="471" y="520"/>
                  </a:lnTo>
                  <a:lnTo>
                    <a:pt x="466" y="527"/>
                  </a:lnTo>
                  <a:lnTo>
                    <a:pt x="468" y="515"/>
                  </a:lnTo>
                  <a:lnTo>
                    <a:pt x="461" y="508"/>
                  </a:lnTo>
                  <a:lnTo>
                    <a:pt x="461" y="504"/>
                  </a:lnTo>
                  <a:lnTo>
                    <a:pt x="457" y="508"/>
                  </a:lnTo>
                  <a:lnTo>
                    <a:pt x="454" y="504"/>
                  </a:lnTo>
                  <a:lnTo>
                    <a:pt x="440" y="501"/>
                  </a:lnTo>
                  <a:lnTo>
                    <a:pt x="440" y="489"/>
                  </a:lnTo>
                  <a:lnTo>
                    <a:pt x="440" y="492"/>
                  </a:lnTo>
                  <a:lnTo>
                    <a:pt x="431" y="487"/>
                  </a:lnTo>
                  <a:lnTo>
                    <a:pt x="428" y="480"/>
                  </a:lnTo>
                  <a:lnTo>
                    <a:pt x="402" y="468"/>
                  </a:lnTo>
                  <a:lnTo>
                    <a:pt x="393" y="473"/>
                  </a:lnTo>
                  <a:lnTo>
                    <a:pt x="379" y="473"/>
                  </a:lnTo>
                  <a:lnTo>
                    <a:pt x="376" y="468"/>
                  </a:lnTo>
                  <a:lnTo>
                    <a:pt x="360" y="468"/>
                  </a:lnTo>
                  <a:lnTo>
                    <a:pt x="360" y="463"/>
                  </a:lnTo>
                  <a:lnTo>
                    <a:pt x="355" y="466"/>
                  </a:lnTo>
                  <a:lnTo>
                    <a:pt x="343" y="452"/>
                  </a:lnTo>
                  <a:lnTo>
                    <a:pt x="305" y="449"/>
                  </a:lnTo>
                  <a:lnTo>
                    <a:pt x="305" y="442"/>
                  </a:lnTo>
                  <a:lnTo>
                    <a:pt x="293" y="440"/>
                  </a:lnTo>
                  <a:lnTo>
                    <a:pt x="284" y="442"/>
                  </a:lnTo>
                  <a:lnTo>
                    <a:pt x="284" y="452"/>
                  </a:lnTo>
                  <a:lnTo>
                    <a:pt x="279" y="452"/>
                  </a:lnTo>
                  <a:lnTo>
                    <a:pt x="272" y="447"/>
                  </a:lnTo>
                  <a:lnTo>
                    <a:pt x="256" y="449"/>
                  </a:lnTo>
                  <a:lnTo>
                    <a:pt x="253" y="454"/>
                  </a:lnTo>
                  <a:lnTo>
                    <a:pt x="260" y="459"/>
                  </a:lnTo>
                  <a:lnTo>
                    <a:pt x="256" y="468"/>
                  </a:lnTo>
                  <a:lnTo>
                    <a:pt x="260" y="478"/>
                  </a:lnTo>
                  <a:lnTo>
                    <a:pt x="267" y="480"/>
                  </a:lnTo>
                  <a:lnTo>
                    <a:pt x="270" y="487"/>
                  </a:lnTo>
                  <a:lnTo>
                    <a:pt x="258" y="499"/>
                  </a:lnTo>
                  <a:lnTo>
                    <a:pt x="249" y="496"/>
                  </a:lnTo>
                  <a:lnTo>
                    <a:pt x="246" y="504"/>
                  </a:lnTo>
                  <a:lnTo>
                    <a:pt x="239" y="508"/>
                  </a:lnTo>
                  <a:lnTo>
                    <a:pt x="234" y="504"/>
                  </a:lnTo>
                  <a:lnTo>
                    <a:pt x="230" y="504"/>
                  </a:lnTo>
                  <a:lnTo>
                    <a:pt x="223" y="494"/>
                  </a:lnTo>
                  <a:lnTo>
                    <a:pt x="208" y="487"/>
                  </a:lnTo>
                  <a:lnTo>
                    <a:pt x="178" y="487"/>
                  </a:lnTo>
                  <a:lnTo>
                    <a:pt x="168" y="492"/>
                  </a:lnTo>
                  <a:lnTo>
                    <a:pt x="166" y="499"/>
                  </a:lnTo>
                  <a:lnTo>
                    <a:pt x="159" y="504"/>
                  </a:lnTo>
                  <a:lnTo>
                    <a:pt x="161" y="511"/>
                  </a:lnTo>
                  <a:lnTo>
                    <a:pt x="154" y="513"/>
                  </a:lnTo>
                  <a:lnTo>
                    <a:pt x="147" y="508"/>
                  </a:lnTo>
                  <a:lnTo>
                    <a:pt x="142" y="511"/>
                  </a:lnTo>
                  <a:lnTo>
                    <a:pt x="137" y="508"/>
                  </a:lnTo>
                  <a:lnTo>
                    <a:pt x="130" y="523"/>
                  </a:lnTo>
                  <a:lnTo>
                    <a:pt x="126" y="523"/>
                  </a:lnTo>
                  <a:lnTo>
                    <a:pt x="128" y="527"/>
                  </a:lnTo>
                  <a:lnTo>
                    <a:pt x="123" y="527"/>
                  </a:lnTo>
                  <a:lnTo>
                    <a:pt x="126" y="532"/>
                  </a:lnTo>
                  <a:lnTo>
                    <a:pt x="118" y="537"/>
                  </a:lnTo>
                  <a:lnTo>
                    <a:pt x="121" y="541"/>
                  </a:lnTo>
                  <a:lnTo>
                    <a:pt x="116" y="546"/>
                  </a:lnTo>
                  <a:lnTo>
                    <a:pt x="116" y="553"/>
                  </a:lnTo>
                  <a:lnTo>
                    <a:pt x="104" y="563"/>
                  </a:lnTo>
                  <a:lnTo>
                    <a:pt x="107" y="577"/>
                  </a:lnTo>
                  <a:lnTo>
                    <a:pt x="102" y="577"/>
                  </a:lnTo>
                  <a:lnTo>
                    <a:pt x="102" y="577"/>
                  </a:lnTo>
                  <a:lnTo>
                    <a:pt x="88" y="567"/>
                  </a:lnTo>
                  <a:lnTo>
                    <a:pt x="90" y="558"/>
                  </a:lnTo>
                  <a:lnTo>
                    <a:pt x="88" y="553"/>
                  </a:lnTo>
                  <a:lnTo>
                    <a:pt x="88" y="544"/>
                  </a:lnTo>
                  <a:lnTo>
                    <a:pt x="83" y="541"/>
                  </a:lnTo>
                  <a:lnTo>
                    <a:pt x="71" y="549"/>
                  </a:lnTo>
                  <a:lnTo>
                    <a:pt x="64" y="551"/>
                  </a:lnTo>
                  <a:lnTo>
                    <a:pt x="66" y="537"/>
                  </a:lnTo>
                  <a:lnTo>
                    <a:pt x="59" y="530"/>
                  </a:lnTo>
                  <a:lnTo>
                    <a:pt x="64" y="513"/>
                  </a:lnTo>
                  <a:lnTo>
                    <a:pt x="59" y="513"/>
                  </a:lnTo>
                  <a:lnTo>
                    <a:pt x="59" y="508"/>
                  </a:lnTo>
                  <a:lnTo>
                    <a:pt x="57" y="506"/>
                  </a:lnTo>
                  <a:lnTo>
                    <a:pt x="50" y="508"/>
                  </a:lnTo>
                  <a:lnTo>
                    <a:pt x="50" y="501"/>
                  </a:lnTo>
                  <a:lnTo>
                    <a:pt x="45" y="506"/>
                  </a:lnTo>
                  <a:lnTo>
                    <a:pt x="40" y="499"/>
                  </a:lnTo>
                  <a:lnTo>
                    <a:pt x="36" y="499"/>
                  </a:lnTo>
                  <a:lnTo>
                    <a:pt x="33" y="478"/>
                  </a:lnTo>
                  <a:lnTo>
                    <a:pt x="26" y="478"/>
                  </a:lnTo>
                  <a:lnTo>
                    <a:pt x="19" y="487"/>
                  </a:lnTo>
                  <a:lnTo>
                    <a:pt x="19" y="494"/>
                  </a:lnTo>
                  <a:lnTo>
                    <a:pt x="17" y="496"/>
                  </a:lnTo>
                  <a:lnTo>
                    <a:pt x="7" y="494"/>
                  </a:lnTo>
                  <a:lnTo>
                    <a:pt x="5" y="482"/>
                  </a:lnTo>
                  <a:lnTo>
                    <a:pt x="3" y="480"/>
                  </a:lnTo>
                  <a:lnTo>
                    <a:pt x="0" y="482"/>
                  </a:lnTo>
                  <a:lnTo>
                    <a:pt x="3" y="475"/>
                  </a:lnTo>
                  <a:lnTo>
                    <a:pt x="7" y="473"/>
                  </a:lnTo>
                  <a:lnTo>
                    <a:pt x="17" y="475"/>
                  </a:lnTo>
                  <a:lnTo>
                    <a:pt x="19" y="459"/>
                  </a:lnTo>
                  <a:lnTo>
                    <a:pt x="19" y="449"/>
                  </a:lnTo>
                  <a:lnTo>
                    <a:pt x="14" y="449"/>
                  </a:lnTo>
                  <a:lnTo>
                    <a:pt x="22" y="437"/>
                  </a:lnTo>
                  <a:lnTo>
                    <a:pt x="24" y="423"/>
                  </a:lnTo>
                  <a:lnTo>
                    <a:pt x="3" y="404"/>
                  </a:lnTo>
                  <a:lnTo>
                    <a:pt x="5" y="390"/>
                  </a:lnTo>
                  <a:lnTo>
                    <a:pt x="17" y="388"/>
                  </a:lnTo>
                  <a:lnTo>
                    <a:pt x="24" y="392"/>
                  </a:lnTo>
                  <a:lnTo>
                    <a:pt x="33" y="383"/>
                  </a:lnTo>
                  <a:lnTo>
                    <a:pt x="31" y="376"/>
                  </a:lnTo>
                  <a:lnTo>
                    <a:pt x="38" y="376"/>
                  </a:lnTo>
                  <a:lnTo>
                    <a:pt x="43" y="388"/>
                  </a:lnTo>
                  <a:lnTo>
                    <a:pt x="55" y="390"/>
                  </a:lnTo>
                  <a:lnTo>
                    <a:pt x="69" y="371"/>
                  </a:lnTo>
                  <a:lnTo>
                    <a:pt x="78" y="366"/>
                  </a:lnTo>
                  <a:lnTo>
                    <a:pt x="88" y="369"/>
                  </a:lnTo>
                  <a:lnTo>
                    <a:pt x="85" y="381"/>
                  </a:lnTo>
                  <a:lnTo>
                    <a:pt x="90" y="383"/>
                  </a:lnTo>
                  <a:lnTo>
                    <a:pt x="111" y="371"/>
                  </a:lnTo>
                  <a:lnTo>
                    <a:pt x="116" y="381"/>
                  </a:lnTo>
                  <a:lnTo>
                    <a:pt x="116" y="390"/>
                  </a:lnTo>
                  <a:lnTo>
                    <a:pt x="130" y="371"/>
                  </a:lnTo>
                  <a:lnTo>
                    <a:pt x="140" y="364"/>
                  </a:lnTo>
                  <a:lnTo>
                    <a:pt x="144" y="366"/>
                  </a:lnTo>
                  <a:lnTo>
                    <a:pt x="144" y="362"/>
                  </a:lnTo>
                  <a:lnTo>
                    <a:pt x="152" y="359"/>
                  </a:lnTo>
                  <a:lnTo>
                    <a:pt x="154" y="352"/>
                  </a:lnTo>
                  <a:lnTo>
                    <a:pt x="168" y="340"/>
                  </a:lnTo>
                  <a:lnTo>
                    <a:pt x="182" y="336"/>
                  </a:lnTo>
                  <a:lnTo>
                    <a:pt x="189" y="338"/>
                  </a:lnTo>
                  <a:lnTo>
                    <a:pt x="194" y="333"/>
                  </a:lnTo>
                  <a:lnTo>
                    <a:pt x="197" y="343"/>
                  </a:lnTo>
                  <a:lnTo>
                    <a:pt x="204" y="347"/>
                  </a:lnTo>
                  <a:lnTo>
                    <a:pt x="213" y="321"/>
                  </a:lnTo>
                  <a:lnTo>
                    <a:pt x="208" y="314"/>
                  </a:lnTo>
                  <a:lnTo>
                    <a:pt x="208" y="305"/>
                  </a:lnTo>
                  <a:lnTo>
                    <a:pt x="218" y="298"/>
                  </a:lnTo>
                  <a:lnTo>
                    <a:pt x="211" y="265"/>
                  </a:lnTo>
                  <a:lnTo>
                    <a:pt x="187" y="253"/>
                  </a:lnTo>
                  <a:lnTo>
                    <a:pt x="192" y="248"/>
                  </a:lnTo>
                  <a:lnTo>
                    <a:pt x="180" y="246"/>
                  </a:lnTo>
                  <a:lnTo>
                    <a:pt x="173" y="241"/>
                  </a:lnTo>
                  <a:lnTo>
                    <a:pt x="161" y="241"/>
                  </a:lnTo>
                  <a:lnTo>
                    <a:pt x="163" y="234"/>
                  </a:lnTo>
                  <a:lnTo>
                    <a:pt x="161" y="222"/>
                  </a:lnTo>
                  <a:lnTo>
                    <a:pt x="144" y="21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9" name="Freeform 148"/>
            <p:cNvSpPr>
              <a:spLocks/>
            </p:cNvSpPr>
            <p:nvPr/>
          </p:nvSpPr>
          <p:spPr bwMode="auto">
            <a:xfrm>
              <a:off x="5925" y="815"/>
              <a:ext cx="1157" cy="894"/>
            </a:xfrm>
            <a:custGeom>
              <a:avLst/>
              <a:gdLst>
                <a:gd name="T0" fmla="*/ 265 w 1157"/>
                <a:gd name="T1" fmla="*/ 0 h 894"/>
                <a:gd name="T2" fmla="*/ 282 w 1157"/>
                <a:gd name="T3" fmla="*/ 50 h 894"/>
                <a:gd name="T4" fmla="*/ 284 w 1157"/>
                <a:gd name="T5" fmla="*/ 90 h 894"/>
                <a:gd name="T6" fmla="*/ 315 w 1157"/>
                <a:gd name="T7" fmla="*/ 123 h 894"/>
                <a:gd name="T8" fmla="*/ 360 w 1157"/>
                <a:gd name="T9" fmla="*/ 149 h 894"/>
                <a:gd name="T10" fmla="*/ 407 w 1157"/>
                <a:gd name="T11" fmla="*/ 140 h 894"/>
                <a:gd name="T12" fmla="*/ 457 w 1157"/>
                <a:gd name="T13" fmla="*/ 147 h 894"/>
                <a:gd name="T14" fmla="*/ 492 w 1157"/>
                <a:gd name="T15" fmla="*/ 175 h 894"/>
                <a:gd name="T16" fmla="*/ 525 w 1157"/>
                <a:gd name="T17" fmla="*/ 197 h 894"/>
                <a:gd name="T18" fmla="*/ 573 w 1157"/>
                <a:gd name="T19" fmla="*/ 185 h 894"/>
                <a:gd name="T20" fmla="*/ 651 w 1157"/>
                <a:gd name="T21" fmla="*/ 230 h 894"/>
                <a:gd name="T22" fmla="*/ 653 w 1157"/>
                <a:gd name="T23" fmla="*/ 286 h 894"/>
                <a:gd name="T24" fmla="*/ 705 w 1157"/>
                <a:gd name="T25" fmla="*/ 303 h 894"/>
                <a:gd name="T26" fmla="*/ 729 w 1157"/>
                <a:gd name="T27" fmla="*/ 374 h 894"/>
                <a:gd name="T28" fmla="*/ 766 w 1157"/>
                <a:gd name="T29" fmla="*/ 360 h 894"/>
                <a:gd name="T30" fmla="*/ 769 w 1157"/>
                <a:gd name="T31" fmla="*/ 329 h 894"/>
                <a:gd name="T32" fmla="*/ 840 w 1157"/>
                <a:gd name="T33" fmla="*/ 407 h 894"/>
                <a:gd name="T34" fmla="*/ 882 w 1157"/>
                <a:gd name="T35" fmla="*/ 469 h 894"/>
                <a:gd name="T36" fmla="*/ 970 w 1157"/>
                <a:gd name="T37" fmla="*/ 409 h 894"/>
                <a:gd name="T38" fmla="*/ 1012 w 1157"/>
                <a:gd name="T39" fmla="*/ 417 h 894"/>
                <a:gd name="T40" fmla="*/ 1050 w 1157"/>
                <a:gd name="T41" fmla="*/ 431 h 894"/>
                <a:gd name="T42" fmla="*/ 1123 w 1157"/>
                <a:gd name="T43" fmla="*/ 471 h 894"/>
                <a:gd name="T44" fmla="*/ 1152 w 1157"/>
                <a:gd name="T45" fmla="*/ 506 h 894"/>
                <a:gd name="T46" fmla="*/ 1100 w 1157"/>
                <a:gd name="T47" fmla="*/ 575 h 894"/>
                <a:gd name="T48" fmla="*/ 1064 w 1157"/>
                <a:gd name="T49" fmla="*/ 603 h 894"/>
                <a:gd name="T50" fmla="*/ 1057 w 1157"/>
                <a:gd name="T51" fmla="*/ 615 h 894"/>
                <a:gd name="T52" fmla="*/ 1031 w 1157"/>
                <a:gd name="T53" fmla="*/ 570 h 894"/>
                <a:gd name="T54" fmla="*/ 996 w 1157"/>
                <a:gd name="T55" fmla="*/ 559 h 894"/>
                <a:gd name="T56" fmla="*/ 970 w 1157"/>
                <a:gd name="T57" fmla="*/ 611 h 894"/>
                <a:gd name="T58" fmla="*/ 953 w 1157"/>
                <a:gd name="T59" fmla="*/ 648 h 894"/>
                <a:gd name="T60" fmla="*/ 911 w 1157"/>
                <a:gd name="T61" fmla="*/ 663 h 894"/>
                <a:gd name="T62" fmla="*/ 830 w 1157"/>
                <a:gd name="T63" fmla="*/ 715 h 894"/>
                <a:gd name="T64" fmla="*/ 795 w 1157"/>
                <a:gd name="T65" fmla="*/ 790 h 894"/>
                <a:gd name="T66" fmla="*/ 719 w 1157"/>
                <a:gd name="T67" fmla="*/ 807 h 894"/>
                <a:gd name="T68" fmla="*/ 677 w 1157"/>
                <a:gd name="T69" fmla="*/ 795 h 894"/>
                <a:gd name="T70" fmla="*/ 651 w 1157"/>
                <a:gd name="T71" fmla="*/ 762 h 894"/>
                <a:gd name="T72" fmla="*/ 617 w 1157"/>
                <a:gd name="T73" fmla="*/ 764 h 894"/>
                <a:gd name="T74" fmla="*/ 582 w 1157"/>
                <a:gd name="T75" fmla="*/ 807 h 894"/>
                <a:gd name="T76" fmla="*/ 542 w 1157"/>
                <a:gd name="T77" fmla="*/ 861 h 894"/>
                <a:gd name="T78" fmla="*/ 516 w 1157"/>
                <a:gd name="T79" fmla="*/ 894 h 894"/>
                <a:gd name="T80" fmla="*/ 483 w 1157"/>
                <a:gd name="T81" fmla="*/ 878 h 894"/>
                <a:gd name="T82" fmla="*/ 478 w 1157"/>
                <a:gd name="T83" fmla="*/ 821 h 894"/>
                <a:gd name="T84" fmla="*/ 438 w 1157"/>
                <a:gd name="T85" fmla="*/ 731 h 894"/>
                <a:gd name="T86" fmla="*/ 447 w 1157"/>
                <a:gd name="T87" fmla="*/ 686 h 894"/>
                <a:gd name="T88" fmla="*/ 414 w 1157"/>
                <a:gd name="T89" fmla="*/ 618 h 894"/>
                <a:gd name="T90" fmla="*/ 386 w 1157"/>
                <a:gd name="T91" fmla="*/ 556 h 894"/>
                <a:gd name="T92" fmla="*/ 338 w 1157"/>
                <a:gd name="T93" fmla="*/ 577 h 894"/>
                <a:gd name="T94" fmla="*/ 334 w 1157"/>
                <a:gd name="T95" fmla="*/ 542 h 894"/>
                <a:gd name="T96" fmla="*/ 265 w 1157"/>
                <a:gd name="T97" fmla="*/ 485 h 894"/>
                <a:gd name="T98" fmla="*/ 234 w 1157"/>
                <a:gd name="T99" fmla="*/ 492 h 894"/>
                <a:gd name="T100" fmla="*/ 225 w 1157"/>
                <a:gd name="T101" fmla="*/ 457 h 894"/>
                <a:gd name="T102" fmla="*/ 190 w 1157"/>
                <a:gd name="T103" fmla="*/ 336 h 894"/>
                <a:gd name="T104" fmla="*/ 85 w 1157"/>
                <a:gd name="T105" fmla="*/ 350 h 894"/>
                <a:gd name="T106" fmla="*/ 59 w 1157"/>
                <a:gd name="T107" fmla="*/ 270 h 894"/>
                <a:gd name="T108" fmla="*/ 57 w 1157"/>
                <a:gd name="T109" fmla="*/ 197 h 894"/>
                <a:gd name="T110" fmla="*/ 41 w 1157"/>
                <a:gd name="T111" fmla="*/ 104 h 894"/>
                <a:gd name="T112" fmla="*/ 26 w 1157"/>
                <a:gd name="T113" fmla="*/ 48 h 894"/>
                <a:gd name="T114" fmla="*/ 88 w 1157"/>
                <a:gd name="T115" fmla="*/ 74 h 894"/>
                <a:gd name="T116" fmla="*/ 142 w 1157"/>
                <a:gd name="T117" fmla="*/ 74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57" h="894">
                  <a:moveTo>
                    <a:pt x="185" y="10"/>
                  </a:moveTo>
                  <a:lnTo>
                    <a:pt x="192" y="5"/>
                  </a:lnTo>
                  <a:lnTo>
                    <a:pt x="208" y="14"/>
                  </a:lnTo>
                  <a:lnTo>
                    <a:pt x="225" y="10"/>
                  </a:lnTo>
                  <a:lnTo>
                    <a:pt x="232" y="14"/>
                  </a:lnTo>
                  <a:lnTo>
                    <a:pt x="237" y="10"/>
                  </a:lnTo>
                  <a:lnTo>
                    <a:pt x="256" y="7"/>
                  </a:lnTo>
                  <a:lnTo>
                    <a:pt x="265" y="0"/>
                  </a:lnTo>
                  <a:lnTo>
                    <a:pt x="272" y="0"/>
                  </a:lnTo>
                  <a:lnTo>
                    <a:pt x="272" y="10"/>
                  </a:lnTo>
                  <a:lnTo>
                    <a:pt x="277" y="3"/>
                  </a:lnTo>
                  <a:lnTo>
                    <a:pt x="279" y="24"/>
                  </a:lnTo>
                  <a:lnTo>
                    <a:pt x="284" y="26"/>
                  </a:lnTo>
                  <a:lnTo>
                    <a:pt x="284" y="43"/>
                  </a:lnTo>
                  <a:lnTo>
                    <a:pt x="289" y="48"/>
                  </a:lnTo>
                  <a:lnTo>
                    <a:pt x="282" y="50"/>
                  </a:lnTo>
                  <a:lnTo>
                    <a:pt x="284" y="55"/>
                  </a:lnTo>
                  <a:lnTo>
                    <a:pt x="277" y="62"/>
                  </a:lnTo>
                  <a:lnTo>
                    <a:pt x="282" y="69"/>
                  </a:lnTo>
                  <a:lnTo>
                    <a:pt x="289" y="71"/>
                  </a:lnTo>
                  <a:lnTo>
                    <a:pt x="291" y="78"/>
                  </a:lnTo>
                  <a:lnTo>
                    <a:pt x="286" y="83"/>
                  </a:lnTo>
                  <a:lnTo>
                    <a:pt x="291" y="88"/>
                  </a:lnTo>
                  <a:lnTo>
                    <a:pt x="284" y="90"/>
                  </a:lnTo>
                  <a:lnTo>
                    <a:pt x="284" y="95"/>
                  </a:lnTo>
                  <a:lnTo>
                    <a:pt x="291" y="97"/>
                  </a:lnTo>
                  <a:lnTo>
                    <a:pt x="289" y="102"/>
                  </a:lnTo>
                  <a:lnTo>
                    <a:pt x="298" y="107"/>
                  </a:lnTo>
                  <a:lnTo>
                    <a:pt x="301" y="119"/>
                  </a:lnTo>
                  <a:lnTo>
                    <a:pt x="310" y="116"/>
                  </a:lnTo>
                  <a:lnTo>
                    <a:pt x="310" y="121"/>
                  </a:lnTo>
                  <a:lnTo>
                    <a:pt x="315" y="123"/>
                  </a:lnTo>
                  <a:lnTo>
                    <a:pt x="315" y="130"/>
                  </a:lnTo>
                  <a:lnTo>
                    <a:pt x="324" y="130"/>
                  </a:lnTo>
                  <a:lnTo>
                    <a:pt x="324" y="140"/>
                  </a:lnTo>
                  <a:lnTo>
                    <a:pt x="329" y="149"/>
                  </a:lnTo>
                  <a:lnTo>
                    <a:pt x="338" y="145"/>
                  </a:lnTo>
                  <a:lnTo>
                    <a:pt x="348" y="154"/>
                  </a:lnTo>
                  <a:lnTo>
                    <a:pt x="353" y="147"/>
                  </a:lnTo>
                  <a:lnTo>
                    <a:pt x="360" y="149"/>
                  </a:lnTo>
                  <a:lnTo>
                    <a:pt x="374" y="145"/>
                  </a:lnTo>
                  <a:lnTo>
                    <a:pt x="376" y="149"/>
                  </a:lnTo>
                  <a:lnTo>
                    <a:pt x="383" y="149"/>
                  </a:lnTo>
                  <a:lnTo>
                    <a:pt x="388" y="147"/>
                  </a:lnTo>
                  <a:lnTo>
                    <a:pt x="388" y="140"/>
                  </a:lnTo>
                  <a:lnTo>
                    <a:pt x="393" y="133"/>
                  </a:lnTo>
                  <a:lnTo>
                    <a:pt x="398" y="140"/>
                  </a:lnTo>
                  <a:lnTo>
                    <a:pt x="407" y="140"/>
                  </a:lnTo>
                  <a:lnTo>
                    <a:pt x="407" y="149"/>
                  </a:lnTo>
                  <a:lnTo>
                    <a:pt x="414" y="159"/>
                  </a:lnTo>
                  <a:lnTo>
                    <a:pt x="419" y="154"/>
                  </a:lnTo>
                  <a:lnTo>
                    <a:pt x="433" y="152"/>
                  </a:lnTo>
                  <a:lnTo>
                    <a:pt x="438" y="156"/>
                  </a:lnTo>
                  <a:lnTo>
                    <a:pt x="438" y="152"/>
                  </a:lnTo>
                  <a:lnTo>
                    <a:pt x="445" y="156"/>
                  </a:lnTo>
                  <a:lnTo>
                    <a:pt x="457" y="147"/>
                  </a:lnTo>
                  <a:lnTo>
                    <a:pt x="457" y="140"/>
                  </a:lnTo>
                  <a:lnTo>
                    <a:pt x="461" y="142"/>
                  </a:lnTo>
                  <a:lnTo>
                    <a:pt x="476" y="135"/>
                  </a:lnTo>
                  <a:lnTo>
                    <a:pt x="485" y="137"/>
                  </a:lnTo>
                  <a:lnTo>
                    <a:pt x="487" y="149"/>
                  </a:lnTo>
                  <a:lnTo>
                    <a:pt x="485" y="166"/>
                  </a:lnTo>
                  <a:lnTo>
                    <a:pt x="490" y="166"/>
                  </a:lnTo>
                  <a:lnTo>
                    <a:pt x="492" y="175"/>
                  </a:lnTo>
                  <a:lnTo>
                    <a:pt x="499" y="178"/>
                  </a:lnTo>
                  <a:lnTo>
                    <a:pt x="499" y="182"/>
                  </a:lnTo>
                  <a:lnTo>
                    <a:pt x="504" y="182"/>
                  </a:lnTo>
                  <a:lnTo>
                    <a:pt x="511" y="190"/>
                  </a:lnTo>
                  <a:lnTo>
                    <a:pt x="516" y="190"/>
                  </a:lnTo>
                  <a:lnTo>
                    <a:pt x="518" y="194"/>
                  </a:lnTo>
                  <a:lnTo>
                    <a:pt x="521" y="194"/>
                  </a:lnTo>
                  <a:lnTo>
                    <a:pt x="525" y="197"/>
                  </a:lnTo>
                  <a:lnTo>
                    <a:pt x="530" y="194"/>
                  </a:lnTo>
                  <a:lnTo>
                    <a:pt x="542" y="201"/>
                  </a:lnTo>
                  <a:lnTo>
                    <a:pt x="544" y="197"/>
                  </a:lnTo>
                  <a:lnTo>
                    <a:pt x="551" y="199"/>
                  </a:lnTo>
                  <a:lnTo>
                    <a:pt x="556" y="194"/>
                  </a:lnTo>
                  <a:lnTo>
                    <a:pt x="556" y="192"/>
                  </a:lnTo>
                  <a:lnTo>
                    <a:pt x="565" y="192"/>
                  </a:lnTo>
                  <a:lnTo>
                    <a:pt x="573" y="185"/>
                  </a:lnTo>
                  <a:lnTo>
                    <a:pt x="584" y="185"/>
                  </a:lnTo>
                  <a:lnTo>
                    <a:pt x="589" y="180"/>
                  </a:lnTo>
                  <a:lnTo>
                    <a:pt x="603" y="192"/>
                  </a:lnTo>
                  <a:lnTo>
                    <a:pt x="613" y="194"/>
                  </a:lnTo>
                  <a:lnTo>
                    <a:pt x="617" y="199"/>
                  </a:lnTo>
                  <a:lnTo>
                    <a:pt x="636" y="201"/>
                  </a:lnTo>
                  <a:lnTo>
                    <a:pt x="639" y="211"/>
                  </a:lnTo>
                  <a:lnTo>
                    <a:pt x="651" y="230"/>
                  </a:lnTo>
                  <a:lnTo>
                    <a:pt x="651" y="237"/>
                  </a:lnTo>
                  <a:lnTo>
                    <a:pt x="641" y="242"/>
                  </a:lnTo>
                  <a:lnTo>
                    <a:pt x="641" y="253"/>
                  </a:lnTo>
                  <a:lnTo>
                    <a:pt x="641" y="263"/>
                  </a:lnTo>
                  <a:lnTo>
                    <a:pt x="646" y="272"/>
                  </a:lnTo>
                  <a:lnTo>
                    <a:pt x="646" y="291"/>
                  </a:lnTo>
                  <a:lnTo>
                    <a:pt x="648" y="296"/>
                  </a:lnTo>
                  <a:lnTo>
                    <a:pt x="653" y="286"/>
                  </a:lnTo>
                  <a:lnTo>
                    <a:pt x="660" y="286"/>
                  </a:lnTo>
                  <a:lnTo>
                    <a:pt x="662" y="282"/>
                  </a:lnTo>
                  <a:lnTo>
                    <a:pt x="672" y="289"/>
                  </a:lnTo>
                  <a:lnTo>
                    <a:pt x="674" y="284"/>
                  </a:lnTo>
                  <a:lnTo>
                    <a:pt x="686" y="286"/>
                  </a:lnTo>
                  <a:lnTo>
                    <a:pt x="691" y="284"/>
                  </a:lnTo>
                  <a:lnTo>
                    <a:pt x="707" y="294"/>
                  </a:lnTo>
                  <a:lnTo>
                    <a:pt x="705" y="303"/>
                  </a:lnTo>
                  <a:lnTo>
                    <a:pt x="695" y="305"/>
                  </a:lnTo>
                  <a:lnTo>
                    <a:pt x="703" y="317"/>
                  </a:lnTo>
                  <a:lnTo>
                    <a:pt x="698" y="324"/>
                  </a:lnTo>
                  <a:lnTo>
                    <a:pt x="714" y="343"/>
                  </a:lnTo>
                  <a:lnTo>
                    <a:pt x="714" y="355"/>
                  </a:lnTo>
                  <a:lnTo>
                    <a:pt x="724" y="362"/>
                  </a:lnTo>
                  <a:lnTo>
                    <a:pt x="726" y="357"/>
                  </a:lnTo>
                  <a:lnTo>
                    <a:pt x="729" y="374"/>
                  </a:lnTo>
                  <a:lnTo>
                    <a:pt x="736" y="379"/>
                  </a:lnTo>
                  <a:lnTo>
                    <a:pt x="740" y="376"/>
                  </a:lnTo>
                  <a:lnTo>
                    <a:pt x="750" y="379"/>
                  </a:lnTo>
                  <a:lnTo>
                    <a:pt x="762" y="374"/>
                  </a:lnTo>
                  <a:lnTo>
                    <a:pt x="764" y="369"/>
                  </a:lnTo>
                  <a:lnTo>
                    <a:pt x="766" y="372"/>
                  </a:lnTo>
                  <a:lnTo>
                    <a:pt x="774" y="367"/>
                  </a:lnTo>
                  <a:lnTo>
                    <a:pt x="766" y="360"/>
                  </a:lnTo>
                  <a:lnTo>
                    <a:pt x="771" y="360"/>
                  </a:lnTo>
                  <a:lnTo>
                    <a:pt x="774" y="353"/>
                  </a:lnTo>
                  <a:lnTo>
                    <a:pt x="774" y="350"/>
                  </a:lnTo>
                  <a:lnTo>
                    <a:pt x="769" y="348"/>
                  </a:lnTo>
                  <a:lnTo>
                    <a:pt x="774" y="343"/>
                  </a:lnTo>
                  <a:lnTo>
                    <a:pt x="769" y="339"/>
                  </a:lnTo>
                  <a:lnTo>
                    <a:pt x="766" y="331"/>
                  </a:lnTo>
                  <a:lnTo>
                    <a:pt x="769" y="329"/>
                  </a:lnTo>
                  <a:lnTo>
                    <a:pt x="781" y="334"/>
                  </a:lnTo>
                  <a:lnTo>
                    <a:pt x="785" y="320"/>
                  </a:lnTo>
                  <a:lnTo>
                    <a:pt x="804" y="305"/>
                  </a:lnTo>
                  <a:lnTo>
                    <a:pt x="814" y="313"/>
                  </a:lnTo>
                  <a:lnTo>
                    <a:pt x="818" y="327"/>
                  </a:lnTo>
                  <a:lnTo>
                    <a:pt x="816" y="365"/>
                  </a:lnTo>
                  <a:lnTo>
                    <a:pt x="823" y="369"/>
                  </a:lnTo>
                  <a:lnTo>
                    <a:pt x="840" y="407"/>
                  </a:lnTo>
                  <a:lnTo>
                    <a:pt x="844" y="409"/>
                  </a:lnTo>
                  <a:lnTo>
                    <a:pt x="852" y="428"/>
                  </a:lnTo>
                  <a:lnTo>
                    <a:pt x="849" y="433"/>
                  </a:lnTo>
                  <a:lnTo>
                    <a:pt x="854" y="436"/>
                  </a:lnTo>
                  <a:lnTo>
                    <a:pt x="861" y="457"/>
                  </a:lnTo>
                  <a:lnTo>
                    <a:pt x="866" y="464"/>
                  </a:lnTo>
                  <a:lnTo>
                    <a:pt x="875" y="464"/>
                  </a:lnTo>
                  <a:lnTo>
                    <a:pt x="882" y="469"/>
                  </a:lnTo>
                  <a:lnTo>
                    <a:pt x="906" y="459"/>
                  </a:lnTo>
                  <a:lnTo>
                    <a:pt x="908" y="450"/>
                  </a:lnTo>
                  <a:lnTo>
                    <a:pt x="906" y="443"/>
                  </a:lnTo>
                  <a:lnTo>
                    <a:pt x="906" y="426"/>
                  </a:lnTo>
                  <a:lnTo>
                    <a:pt x="911" y="421"/>
                  </a:lnTo>
                  <a:lnTo>
                    <a:pt x="922" y="424"/>
                  </a:lnTo>
                  <a:lnTo>
                    <a:pt x="939" y="409"/>
                  </a:lnTo>
                  <a:lnTo>
                    <a:pt x="970" y="409"/>
                  </a:lnTo>
                  <a:lnTo>
                    <a:pt x="974" y="405"/>
                  </a:lnTo>
                  <a:lnTo>
                    <a:pt x="974" y="395"/>
                  </a:lnTo>
                  <a:lnTo>
                    <a:pt x="984" y="388"/>
                  </a:lnTo>
                  <a:lnTo>
                    <a:pt x="984" y="391"/>
                  </a:lnTo>
                  <a:lnTo>
                    <a:pt x="993" y="383"/>
                  </a:lnTo>
                  <a:lnTo>
                    <a:pt x="1000" y="391"/>
                  </a:lnTo>
                  <a:lnTo>
                    <a:pt x="1003" y="414"/>
                  </a:lnTo>
                  <a:lnTo>
                    <a:pt x="1012" y="417"/>
                  </a:lnTo>
                  <a:lnTo>
                    <a:pt x="1022" y="402"/>
                  </a:lnTo>
                  <a:lnTo>
                    <a:pt x="1029" y="398"/>
                  </a:lnTo>
                  <a:lnTo>
                    <a:pt x="1031" y="393"/>
                  </a:lnTo>
                  <a:lnTo>
                    <a:pt x="1041" y="381"/>
                  </a:lnTo>
                  <a:lnTo>
                    <a:pt x="1043" y="391"/>
                  </a:lnTo>
                  <a:lnTo>
                    <a:pt x="1041" y="398"/>
                  </a:lnTo>
                  <a:lnTo>
                    <a:pt x="1045" y="405"/>
                  </a:lnTo>
                  <a:lnTo>
                    <a:pt x="1050" y="431"/>
                  </a:lnTo>
                  <a:lnTo>
                    <a:pt x="1055" y="431"/>
                  </a:lnTo>
                  <a:lnTo>
                    <a:pt x="1057" y="445"/>
                  </a:lnTo>
                  <a:lnTo>
                    <a:pt x="1062" y="450"/>
                  </a:lnTo>
                  <a:lnTo>
                    <a:pt x="1076" y="452"/>
                  </a:lnTo>
                  <a:lnTo>
                    <a:pt x="1076" y="457"/>
                  </a:lnTo>
                  <a:lnTo>
                    <a:pt x="1097" y="471"/>
                  </a:lnTo>
                  <a:lnTo>
                    <a:pt x="1105" y="483"/>
                  </a:lnTo>
                  <a:lnTo>
                    <a:pt x="1123" y="471"/>
                  </a:lnTo>
                  <a:lnTo>
                    <a:pt x="1138" y="488"/>
                  </a:lnTo>
                  <a:lnTo>
                    <a:pt x="1140" y="480"/>
                  </a:lnTo>
                  <a:lnTo>
                    <a:pt x="1154" y="476"/>
                  </a:lnTo>
                  <a:lnTo>
                    <a:pt x="1154" y="476"/>
                  </a:lnTo>
                  <a:lnTo>
                    <a:pt x="1157" y="478"/>
                  </a:lnTo>
                  <a:lnTo>
                    <a:pt x="1157" y="490"/>
                  </a:lnTo>
                  <a:lnTo>
                    <a:pt x="1152" y="495"/>
                  </a:lnTo>
                  <a:lnTo>
                    <a:pt x="1152" y="506"/>
                  </a:lnTo>
                  <a:lnTo>
                    <a:pt x="1142" y="521"/>
                  </a:lnTo>
                  <a:lnTo>
                    <a:pt x="1145" y="532"/>
                  </a:lnTo>
                  <a:lnTo>
                    <a:pt x="1131" y="551"/>
                  </a:lnTo>
                  <a:lnTo>
                    <a:pt x="1135" y="566"/>
                  </a:lnTo>
                  <a:lnTo>
                    <a:pt x="1131" y="568"/>
                  </a:lnTo>
                  <a:lnTo>
                    <a:pt x="1121" y="568"/>
                  </a:lnTo>
                  <a:lnTo>
                    <a:pt x="1121" y="577"/>
                  </a:lnTo>
                  <a:lnTo>
                    <a:pt x="1100" y="575"/>
                  </a:lnTo>
                  <a:lnTo>
                    <a:pt x="1093" y="582"/>
                  </a:lnTo>
                  <a:lnTo>
                    <a:pt x="1088" y="580"/>
                  </a:lnTo>
                  <a:lnTo>
                    <a:pt x="1086" y="582"/>
                  </a:lnTo>
                  <a:lnTo>
                    <a:pt x="1083" y="580"/>
                  </a:lnTo>
                  <a:lnTo>
                    <a:pt x="1060" y="589"/>
                  </a:lnTo>
                  <a:lnTo>
                    <a:pt x="1050" y="599"/>
                  </a:lnTo>
                  <a:lnTo>
                    <a:pt x="1055" y="606"/>
                  </a:lnTo>
                  <a:lnTo>
                    <a:pt x="1064" y="603"/>
                  </a:lnTo>
                  <a:lnTo>
                    <a:pt x="1076" y="615"/>
                  </a:lnTo>
                  <a:lnTo>
                    <a:pt x="1074" y="627"/>
                  </a:lnTo>
                  <a:lnTo>
                    <a:pt x="1069" y="625"/>
                  </a:lnTo>
                  <a:lnTo>
                    <a:pt x="1067" y="629"/>
                  </a:lnTo>
                  <a:lnTo>
                    <a:pt x="1074" y="646"/>
                  </a:lnTo>
                  <a:lnTo>
                    <a:pt x="1069" y="646"/>
                  </a:lnTo>
                  <a:lnTo>
                    <a:pt x="1062" y="618"/>
                  </a:lnTo>
                  <a:lnTo>
                    <a:pt x="1057" y="615"/>
                  </a:lnTo>
                  <a:lnTo>
                    <a:pt x="1057" y="625"/>
                  </a:lnTo>
                  <a:lnTo>
                    <a:pt x="1053" y="627"/>
                  </a:lnTo>
                  <a:lnTo>
                    <a:pt x="1050" y="622"/>
                  </a:lnTo>
                  <a:lnTo>
                    <a:pt x="1053" y="618"/>
                  </a:lnTo>
                  <a:lnTo>
                    <a:pt x="1045" y="618"/>
                  </a:lnTo>
                  <a:lnTo>
                    <a:pt x="1031" y="601"/>
                  </a:lnTo>
                  <a:lnTo>
                    <a:pt x="1029" y="589"/>
                  </a:lnTo>
                  <a:lnTo>
                    <a:pt x="1031" y="570"/>
                  </a:lnTo>
                  <a:lnTo>
                    <a:pt x="1015" y="568"/>
                  </a:lnTo>
                  <a:lnTo>
                    <a:pt x="1012" y="568"/>
                  </a:lnTo>
                  <a:lnTo>
                    <a:pt x="1017" y="566"/>
                  </a:lnTo>
                  <a:lnTo>
                    <a:pt x="1015" y="561"/>
                  </a:lnTo>
                  <a:lnTo>
                    <a:pt x="1017" y="559"/>
                  </a:lnTo>
                  <a:lnTo>
                    <a:pt x="1012" y="556"/>
                  </a:lnTo>
                  <a:lnTo>
                    <a:pt x="1003" y="559"/>
                  </a:lnTo>
                  <a:lnTo>
                    <a:pt x="996" y="559"/>
                  </a:lnTo>
                  <a:lnTo>
                    <a:pt x="996" y="554"/>
                  </a:lnTo>
                  <a:lnTo>
                    <a:pt x="989" y="554"/>
                  </a:lnTo>
                  <a:lnTo>
                    <a:pt x="984" y="559"/>
                  </a:lnTo>
                  <a:lnTo>
                    <a:pt x="984" y="566"/>
                  </a:lnTo>
                  <a:lnTo>
                    <a:pt x="982" y="568"/>
                  </a:lnTo>
                  <a:lnTo>
                    <a:pt x="972" y="599"/>
                  </a:lnTo>
                  <a:lnTo>
                    <a:pt x="974" y="606"/>
                  </a:lnTo>
                  <a:lnTo>
                    <a:pt x="970" y="611"/>
                  </a:lnTo>
                  <a:lnTo>
                    <a:pt x="974" y="618"/>
                  </a:lnTo>
                  <a:lnTo>
                    <a:pt x="970" y="622"/>
                  </a:lnTo>
                  <a:lnTo>
                    <a:pt x="970" y="641"/>
                  </a:lnTo>
                  <a:lnTo>
                    <a:pt x="967" y="646"/>
                  </a:lnTo>
                  <a:lnTo>
                    <a:pt x="958" y="646"/>
                  </a:lnTo>
                  <a:lnTo>
                    <a:pt x="956" y="641"/>
                  </a:lnTo>
                  <a:lnTo>
                    <a:pt x="951" y="644"/>
                  </a:lnTo>
                  <a:lnTo>
                    <a:pt x="953" y="648"/>
                  </a:lnTo>
                  <a:lnTo>
                    <a:pt x="946" y="655"/>
                  </a:lnTo>
                  <a:lnTo>
                    <a:pt x="934" y="644"/>
                  </a:lnTo>
                  <a:lnTo>
                    <a:pt x="930" y="644"/>
                  </a:lnTo>
                  <a:lnTo>
                    <a:pt x="925" y="646"/>
                  </a:lnTo>
                  <a:lnTo>
                    <a:pt x="922" y="644"/>
                  </a:lnTo>
                  <a:lnTo>
                    <a:pt x="918" y="653"/>
                  </a:lnTo>
                  <a:lnTo>
                    <a:pt x="908" y="655"/>
                  </a:lnTo>
                  <a:lnTo>
                    <a:pt x="911" y="663"/>
                  </a:lnTo>
                  <a:lnTo>
                    <a:pt x="904" y="674"/>
                  </a:lnTo>
                  <a:lnTo>
                    <a:pt x="906" y="684"/>
                  </a:lnTo>
                  <a:lnTo>
                    <a:pt x="875" y="703"/>
                  </a:lnTo>
                  <a:lnTo>
                    <a:pt x="875" y="712"/>
                  </a:lnTo>
                  <a:lnTo>
                    <a:pt x="852" y="708"/>
                  </a:lnTo>
                  <a:lnTo>
                    <a:pt x="844" y="715"/>
                  </a:lnTo>
                  <a:lnTo>
                    <a:pt x="837" y="710"/>
                  </a:lnTo>
                  <a:lnTo>
                    <a:pt x="830" y="715"/>
                  </a:lnTo>
                  <a:lnTo>
                    <a:pt x="823" y="717"/>
                  </a:lnTo>
                  <a:lnTo>
                    <a:pt x="800" y="710"/>
                  </a:lnTo>
                  <a:lnTo>
                    <a:pt x="769" y="719"/>
                  </a:lnTo>
                  <a:lnTo>
                    <a:pt x="771" y="745"/>
                  </a:lnTo>
                  <a:lnTo>
                    <a:pt x="778" y="760"/>
                  </a:lnTo>
                  <a:lnTo>
                    <a:pt x="797" y="774"/>
                  </a:lnTo>
                  <a:lnTo>
                    <a:pt x="800" y="778"/>
                  </a:lnTo>
                  <a:lnTo>
                    <a:pt x="795" y="790"/>
                  </a:lnTo>
                  <a:lnTo>
                    <a:pt x="778" y="814"/>
                  </a:lnTo>
                  <a:lnTo>
                    <a:pt x="774" y="816"/>
                  </a:lnTo>
                  <a:lnTo>
                    <a:pt x="764" y="807"/>
                  </a:lnTo>
                  <a:lnTo>
                    <a:pt x="752" y="805"/>
                  </a:lnTo>
                  <a:lnTo>
                    <a:pt x="745" y="807"/>
                  </a:lnTo>
                  <a:lnTo>
                    <a:pt x="745" y="809"/>
                  </a:lnTo>
                  <a:lnTo>
                    <a:pt x="733" y="807"/>
                  </a:lnTo>
                  <a:lnTo>
                    <a:pt x="719" y="807"/>
                  </a:lnTo>
                  <a:lnTo>
                    <a:pt x="719" y="809"/>
                  </a:lnTo>
                  <a:lnTo>
                    <a:pt x="707" y="805"/>
                  </a:lnTo>
                  <a:lnTo>
                    <a:pt x="705" y="800"/>
                  </a:lnTo>
                  <a:lnTo>
                    <a:pt x="691" y="802"/>
                  </a:lnTo>
                  <a:lnTo>
                    <a:pt x="688" y="797"/>
                  </a:lnTo>
                  <a:lnTo>
                    <a:pt x="684" y="802"/>
                  </a:lnTo>
                  <a:lnTo>
                    <a:pt x="672" y="797"/>
                  </a:lnTo>
                  <a:lnTo>
                    <a:pt x="677" y="795"/>
                  </a:lnTo>
                  <a:lnTo>
                    <a:pt x="674" y="793"/>
                  </a:lnTo>
                  <a:lnTo>
                    <a:pt x="669" y="795"/>
                  </a:lnTo>
                  <a:lnTo>
                    <a:pt x="667" y="790"/>
                  </a:lnTo>
                  <a:lnTo>
                    <a:pt x="655" y="788"/>
                  </a:lnTo>
                  <a:lnTo>
                    <a:pt x="662" y="781"/>
                  </a:lnTo>
                  <a:lnTo>
                    <a:pt x="658" y="778"/>
                  </a:lnTo>
                  <a:lnTo>
                    <a:pt x="646" y="767"/>
                  </a:lnTo>
                  <a:lnTo>
                    <a:pt x="651" y="762"/>
                  </a:lnTo>
                  <a:lnTo>
                    <a:pt x="648" y="757"/>
                  </a:lnTo>
                  <a:lnTo>
                    <a:pt x="634" y="752"/>
                  </a:lnTo>
                  <a:lnTo>
                    <a:pt x="636" y="748"/>
                  </a:lnTo>
                  <a:lnTo>
                    <a:pt x="634" y="745"/>
                  </a:lnTo>
                  <a:lnTo>
                    <a:pt x="627" y="748"/>
                  </a:lnTo>
                  <a:lnTo>
                    <a:pt x="622" y="760"/>
                  </a:lnTo>
                  <a:lnTo>
                    <a:pt x="620" y="757"/>
                  </a:lnTo>
                  <a:lnTo>
                    <a:pt x="617" y="764"/>
                  </a:lnTo>
                  <a:lnTo>
                    <a:pt x="610" y="757"/>
                  </a:lnTo>
                  <a:lnTo>
                    <a:pt x="603" y="755"/>
                  </a:lnTo>
                  <a:lnTo>
                    <a:pt x="610" y="762"/>
                  </a:lnTo>
                  <a:lnTo>
                    <a:pt x="603" y="769"/>
                  </a:lnTo>
                  <a:lnTo>
                    <a:pt x="596" y="769"/>
                  </a:lnTo>
                  <a:lnTo>
                    <a:pt x="589" y="778"/>
                  </a:lnTo>
                  <a:lnTo>
                    <a:pt x="591" y="786"/>
                  </a:lnTo>
                  <a:lnTo>
                    <a:pt x="582" y="807"/>
                  </a:lnTo>
                  <a:lnTo>
                    <a:pt x="584" y="819"/>
                  </a:lnTo>
                  <a:lnTo>
                    <a:pt x="582" y="816"/>
                  </a:lnTo>
                  <a:lnTo>
                    <a:pt x="575" y="819"/>
                  </a:lnTo>
                  <a:lnTo>
                    <a:pt x="565" y="831"/>
                  </a:lnTo>
                  <a:lnTo>
                    <a:pt x="565" y="835"/>
                  </a:lnTo>
                  <a:lnTo>
                    <a:pt x="558" y="840"/>
                  </a:lnTo>
                  <a:lnTo>
                    <a:pt x="556" y="849"/>
                  </a:lnTo>
                  <a:lnTo>
                    <a:pt x="542" y="861"/>
                  </a:lnTo>
                  <a:lnTo>
                    <a:pt x="537" y="861"/>
                  </a:lnTo>
                  <a:lnTo>
                    <a:pt x="539" y="866"/>
                  </a:lnTo>
                  <a:lnTo>
                    <a:pt x="530" y="875"/>
                  </a:lnTo>
                  <a:lnTo>
                    <a:pt x="530" y="880"/>
                  </a:lnTo>
                  <a:lnTo>
                    <a:pt x="525" y="885"/>
                  </a:lnTo>
                  <a:lnTo>
                    <a:pt x="521" y="887"/>
                  </a:lnTo>
                  <a:lnTo>
                    <a:pt x="525" y="890"/>
                  </a:lnTo>
                  <a:lnTo>
                    <a:pt x="516" y="894"/>
                  </a:lnTo>
                  <a:lnTo>
                    <a:pt x="513" y="887"/>
                  </a:lnTo>
                  <a:lnTo>
                    <a:pt x="513" y="887"/>
                  </a:lnTo>
                  <a:lnTo>
                    <a:pt x="499" y="894"/>
                  </a:lnTo>
                  <a:lnTo>
                    <a:pt x="497" y="890"/>
                  </a:lnTo>
                  <a:lnTo>
                    <a:pt x="487" y="894"/>
                  </a:lnTo>
                  <a:lnTo>
                    <a:pt x="480" y="887"/>
                  </a:lnTo>
                  <a:lnTo>
                    <a:pt x="471" y="890"/>
                  </a:lnTo>
                  <a:lnTo>
                    <a:pt x="483" y="878"/>
                  </a:lnTo>
                  <a:lnTo>
                    <a:pt x="483" y="871"/>
                  </a:lnTo>
                  <a:lnTo>
                    <a:pt x="490" y="864"/>
                  </a:lnTo>
                  <a:lnTo>
                    <a:pt x="487" y="859"/>
                  </a:lnTo>
                  <a:lnTo>
                    <a:pt x="497" y="847"/>
                  </a:lnTo>
                  <a:lnTo>
                    <a:pt x="490" y="845"/>
                  </a:lnTo>
                  <a:lnTo>
                    <a:pt x="492" y="838"/>
                  </a:lnTo>
                  <a:lnTo>
                    <a:pt x="478" y="833"/>
                  </a:lnTo>
                  <a:lnTo>
                    <a:pt x="478" y="821"/>
                  </a:lnTo>
                  <a:lnTo>
                    <a:pt x="466" y="807"/>
                  </a:lnTo>
                  <a:lnTo>
                    <a:pt x="466" y="800"/>
                  </a:lnTo>
                  <a:lnTo>
                    <a:pt x="457" y="778"/>
                  </a:lnTo>
                  <a:lnTo>
                    <a:pt x="457" y="769"/>
                  </a:lnTo>
                  <a:lnTo>
                    <a:pt x="440" y="767"/>
                  </a:lnTo>
                  <a:lnTo>
                    <a:pt x="443" y="755"/>
                  </a:lnTo>
                  <a:lnTo>
                    <a:pt x="438" y="741"/>
                  </a:lnTo>
                  <a:lnTo>
                    <a:pt x="438" y="731"/>
                  </a:lnTo>
                  <a:lnTo>
                    <a:pt x="443" y="726"/>
                  </a:lnTo>
                  <a:lnTo>
                    <a:pt x="438" y="722"/>
                  </a:lnTo>
                  <a:lnTo>
                    <a:pt x="445" y="715"/>
                  </a:lnTo>
                  <a:lnTo>
                    <a:pt x="452" y="708"/>
                  </a:lnTo>
                  <a:lnTo>
                    <a:pt x="452" y="700"/>
                  </a:lnTo>
                  <a:lnTo>
                    <a:pt x="457" y="700"/>
                  </a:lnTo>
                  <a:lnTo>
                    <a:pt x="461" y="693"/>
                  </a:lnTo>
                  <a:lnTo>
                    <a:pt x="447" y="686"/>
                  </a:lnTo>
                  <a:lnTo>
                    <a:pt x="440" y="693"/>
                  </a:lnTo>
                  <a:lnTo>
                    <a:pt x="435" y="672"/>
                  </a:lnTo>
                  <a:lnTo>
                    <a:pt x="438" y="670"/>
                  </a:lnTo>
                  <a:lnTo>
                    <a:pt x="433" y="665"/>
                  </a:lnTo>
                  <a:lnTo>
                    <a:pt x="424" y="665"/>
                  </a:lnTo>
                  <a:lnTo>
                    <a:pt x="424" y="648"/>
                  </a:lnTo>
                  <a:lnTo>
                    <a:pt x="412" y="634"/>
                  </a:lnTo>
                  <a:lnTo>
                    <a:pt x="414" y="618"/>
                  </a:lnTo>
                  <a:lnTo>
                    <a:pt x="405" y="615"/>
                  </a:lnTo>
                  <a:lnTo>
                    <a:pt x="405" y="608"/>
                  </a:lnTo>
                  <a:lnTo>
                    <a:pt x="400" y="606"/>
                  </a:lnTo>
                  <a:lnTo>
                    <a:pt x="400" y="587"/>
                  </a:lnTo>
                  <a:lnTo>
                    <a:pt x="393" y="585"/>
                  </a:lnTo>
                  <a:lnTo>
                    <a:pt x="388" y="589"/>
                  </a:lnTo>
                  <a:lnTo>
                    <a:pt x="386" y="587"/>
                  </a:lnTo>
                  <a:lnTo>
                    <a:pt x="386" y="556"/>
                  </a:lnTo>
                  <a:lnTo>
                    <a:pt x="383" y="551"/>
                  </a:lnTo>
                  <a:lnTo>
                    <a:pt x="388" y="542"/>
                  </a:lnTo>
                  <a:lnTo>
                    <a:pt x="388" y="532"/>
                  </a:lnTo>
                  <a:lnTo>
                    <a:pt x="376" y="535"/>
                  </a:lnTo>
                  <a:lnTo>
                    <a:pt x="364" y="544"/>
                  </a:lnTo>
                  <a:lnTo>
                    <a:pt x="360" y="559"/>
                  </a:lnTo>
                  <a:lnTo>
                    <a:pt x="346" y="575"/>
                  </a:lnTo>
                  <a:lnTo>
                    <a:pt x="338" y="577"/>
                  </a:lnTo>
                  <a:lnTo>
                    <a:pt x="338" y="582"/>
                  </a:lnTo>
                  <a:lnTo>
                    <a:pt x="336" y="575"/>
                  </a:lnTo>
                  <a:lnTo>
                    <a:pt x="327" y="570"/>
                  </a:lnTo>
                  <a:lnTo>
                    <a:pt x="334" y="563"/>
                  </a:lnTo>
                  <a:lnTo>
                    <a:pt x="334" y="561"/>
                  </a:lnTo>
                  <a:lnTo>
                    <a:pt x="327" y="559"/>
                  </a:lnTo>
                  <a:lnTo>
                    <a:pt x="324" y="554"/>
                  </a:lnTo>
                  <a:lnTo>
                    <a:pt x="334" y="542"/>
                  </a:lnTo>
                  <a:lnTo>
                    <a:pt x="317" y="528"/>
                  </a:lnTo>
                  <a:lnTo>
                    <a:pt x="317" y="518"/>
                  </a:lnTo>
                  <a:lnTo>
                    <a:pt x="310" y="514"/>
                  </a:lnTo>
                  <a:lnTo>
                    <a:pt x="298" y="514"/>
                  </a:lnTo>
                  <a:lnTo>
                    <a:pt x="294" y="506"/>
                  </a:lnTo>
                  <a:lnTo>
                    <a:pt x="286" y="506"/>
                  </a:lnTo>
                  <a:lnTo>
                    <a:pt x="272" y="495"/>
                  </a:lnTo>
                  <a:lnTo>
                    <a:pt x="265" y="485"/>
                  </a:lnTo>
                  <a:lnTo>
                    <a:pt x="265" y="480"/>
                  </a:lnTo>
                  <a:lnTo>
                    <a:pt x="258" y="473"/>
                  </a:lnTo>
                  <a:lnTo>
                    <a:pt x="249" y="485"/>
                  </a:lnTo>
                  <a:lnTo>
                    <a:pt x="246" y="492"/>
                  </a:lnTo>
                  <a:lnTo>
                    <a:pt x="246" y="492"/>
                  </a:lnTo>
                  <a:lnTo>
                    <a:pt x="246" y="492"/>
                  </a:lnTo>
                  <a:lnTo>
                    <a:pt x="246" y="492"/>
                  </a:lnTo>
                  <a:lnTo>
                    <a:pt x="234" y="492"/>
                  </a:lnTo>
                  <a:lnTo>
                    <a:pt x="220" y="478"/>
                  </a:lnTo>
                  <a:lnTo>
                    <a:pt x="216" y="485"/>
                  </a:lnTo>
                  <a:lnTo>
                    <a:pt x="201" y="473"/>
                  </a:lnTo>
                  <a:lnTo>
                    <a:pt x="204" y="462"/>
                  </a:lnTo>
                  <a:lnTo>
                    <a:pt x="216" y="464"/>
                  </a:lnTo>
                  <a:lnTo>
                    <a:pt x="218" y="462"/>
                  </a:lnTo>
                  <a:lnTo>
                    <a:pt x="213" y="454"/>
                  </a:lnTo>
                  <a:lnTo>
                    <a:pt x="225" y="457"/>
                  </a:lnTo>
                  <a:lnTo>
                    <a:pt x="227" y="452"/>
                  </a:lnTo>
                  <a:lnTo>
                    <a:pt x="223" y="436"/>
                  </a:lnTo>
                  <a:lnTo>
                    <a:pt x="220" y="431"/>
                  </a:lnTo>
                  <a:lnTo>
                    <a:pt x="220" y="412"/>
                  </a:lnTo>
                  <a:lnTo>
                    <a:pt x="204" y="379"/>
                  </a:lnTo>
                  <a:lnTo>
                    <a:pt x="208" y="362"/>
                  </a:lnTo>
                  <a:lnTo>
                    <a:pt x="199" y="357"/>
                  </a:lnTo>
                  <a:lnTo>
                    <a:pt x="190" y="336"/>
                  </a:lnTo>
                  <a:lnTo>
                    <a:pt x="180" y="329"/>
                  </a:lnTo>
                  <a:lnTo>
                    <a:pt x="180" y="303"/>
                  </a:lnTo>
                  <a:lnTo>
                    <a:pt x="166" y="305"/>
                  </a:lnTo>
                  <a:lnTo>
                    <a:pt x="149" y="322"/>
                  </a:lnTo>
                  <a:lnTo>
                    <a:pt x="135" y="327"/>
                  </a:lnTo>
                  <a:lnTo>
                    <a:pt x="126" y="339"/>
                  </a:lnTo>
                  <a:lnTo>
                    <a:pt x="102" y="350"/>
                  </a:lnTo>
                  <a:lnTo>
                    <a:pt x="85" y="350"/>
                  </a:lnTo>
                  <a:lnTo>
                    <a:pt x="76" y="346"/>
                  </a:lnTo>
                  <a:lnTo>
                    <a:pt x="78" y="334"/>
                  </a:lnTo>
                  <a:lnTo>
                    <a:pt x="78" y="313"/>
                  </a:lnTo>
                  <a:lnTo>
                    <a:pt x="71" y="313"/>
                  </a:lnTo>
                  <a:lnTo>
                    <a:pt x="69" y="298"/>
                  </a:lnTo>
                  <a:lnTo>
                    <a:pt x="57" y="294"/>
                  </a:lnTo>
                  <a:lnTo>
                    <a:pt x="55" y="284"/>
                  </a:lnTo>
                  <a:lnTo>
                    <a:pt x="59" y="270"/>
                  </a:lnTo>
                  <a:lnTo>
                    <a:pt x="55" y="265"/>
                  </a:lnTo>
                  <a:lnTo>
                    <a:pt x="57" y="263"/>
                  </a:lnTo>
                  <a:lnTo>
                    <a:pt x="62" y="265"/>
                  </a:lnTo>
                  <a:lnTo>
                    <a:pt x="64" y="260"/>
                  </a:lnTo>
                  <a:lnTo>
                    <a:pt x="57" y="258"/>
                  </a:lnTo>
                  <a:lnTo>
                    <a:pt x="48" y="239"/>
                  </a:lnTo>
                  <a:lnTo>
                    <a:pt x="55" y="237"/>
                  </a:lnTo>
                  <a:lnTo>
                    <a:pt x="57" y="197"/>
                  </a:lnTo>
                  <a:lnTo>
                    <a:pt x="71" y="185"/>
                  </a:lnTo>
                  <a:lnTo>
                    <a:pt x="74" y="178"/>
                  </a:lnTo>
                  <a:lnTo>
                    <a:pt x="62" y="171"/>
                  </a:lnTo>
                  <a:lnTo>
                    <a:pt x="64" y="149"/>
                  </a:lnTo>
                  <a:lnTo>
                    <a:pt x="48" y="140"/>
                  </a:lnTo>
                  <a:lnTo>
                    <a:pt x="41" y="128"/>
                  </a:lnTo>
                  <a:lnTo>
                    <a:pt x="45" y="114"/>
                  </a:lnTo>
                  <a:lnTo>
                    <a:pt x="41" y="104"/>
                  </a:lnTo>
                  <a:lnTo>
                    <a:pt x="26" y="102"/>
                  </a:lnTo>
                  <a:lnTo>
                    <a:pt x="19" y="107"/>
                  </a:lnTo>
                  <a:lnTo>
                    <a:pt x="12" y="107"/>
                  </a:lnTo>
                  <a:lnTo>
                    <a:pt x="0" y="95"/>
                  </a:lnTo>
                  <a:lnTo>
                    <a:pt x="15" y="88"/>
                  </a:lnTo>
                  <a:lnTo>
                    <a:pt x="24" y="64"/>
                  </a:lnTo>
                  <a:lnTo>
                    <a:pt x="17" y="52"/>
                  </a:lnTo>
                  <a:lnTo>
                    <a:pt x="26" y="48"/>
                  </a:lnTo>
                  <a:lnTo>
                    <a:pt x="38" y="57"/>
                  </a:lnTo>
                  <a:lnTo>
                    <a:pt x="43" y="55"/>
                  </a:lnTo>
                  <a:lnTo>
                    <a:pt x="55" y="74"/>
                  </a:lnTo>
                  <a:lnTo>
                    <a:pt x="62" y="76"/>
                  </a:lnTo>
                  <a:lnTo>
                    <a:pt x="74" y="85"/>
                  </a:lnTo>
                  <a:lnTo>
                    <a:pt x="81" y="83"/>
                  </a:lnTo>
                  <a:lnTo>
                    <a:pt x="83" y="76"/>
                  </a:lnTo>
                  <a:lnTo>
                    <a:pt x="88" y="74"/>
                  </a:lnTo>
                  <a:lnTo>
                    <a:pt x="88" y="69"/>
                  </a:lnTo>
                  <a:lnTo>
                    <a:pt x="95" y="69"/>
                  </a:lnTo>
                  <a:lnTo>
                    <a:pt x="102" y="76"/>
                  </a:lnTo>
                  <a:lnTo>
                    <a:pt x="109" y="90"/>
                  </a:lnTo>
                  <a:lnTo>
                    <a:pt x="126" y="100"/>
                  </a:lnTo>
                  <a:lnTo>
                    <a:pt x="130" y="104"/>
                  </a:lnTo>
                  <a:lnTo>
                    <a:pt x="140" y="90"/>
                  </a:lnTo>
                  <a:lnTo>
                    <a:pt x="142" y="74"/>
                  </a:lnTo>
                  <a:lnTo>
                    <a:pt x="138" y="40"/>
                  </a:lnTo>
                  <a:lnTo>
                    <a:pt x="168" y="36"/>
                  </a:lnTo>
                  <a:lnTo>
                    <a:pt x="171" y="31"/>
                  </a:lnTo>
                  <a:lnTo>
                    <a:pt x="178" y="29"/>
                  </a:lnTo>
                  <a:lnTo>
                    <a:pt x="175" y="24"/>
                  </a:lnTo>
                  <a:lnTo>
                    <a:pt x="185" y="1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0" name="Freeform 149"/>
            <p:cNvSpPr>
              <a:spLocks/>
            </p:cNvSpPr>
            <p:nvPr/>
          </p:nvSpPr>
          <p:spPr bwMode="auto">
            <a:xfrm>
              <a:off x="5296" y="2580"/>
              <a:ext cx="665" cy="617"/>
            </a:xfrm>
            <a:custGeom>
              <a:avLst/>
              <a:gdLst>
                <a:gd name="T0" fmla="*/ 5 w 665"/>
                <a:gd name="T1" fmla="*/ 38 h 617"/>
                <a:gd name="T2" fmla="*/ 71 w 665"/>
                <a:gd name="T3" fmla="*/ 35 h 617"/>
                <a:gd name="T4" fmla="*/ 90 w 665"/>
                <a:gd name="T5" fmla="*/ 68 h 617"/>
                <a:gd name="T6" fmla="*/ 119 w 665"/>
                <a:gd name="T7" fmla="*/ 76 h 617"/>
                <a:gd name="T8" fmla="*/ 157 w 665"/>
                <a:gd name="T9" fmla="*/ 83 h 617"/>
                <a:gd name="T10" fmla="*/ 190 w 665"/>
                <a:gd name="T11" fmla="*/ 64 h 617"/>
                <a:gd name="T12" fmla="*/ 211 w 665"/>
                <a:gd name="T13" fmla="*/ 92 h 617"/>
                <a:gd name="T14" fmla="*/ 249 w 665"/>
                <a:gd name="T15" fmla="*/ 85 h 617"/>
                <a:gd name="T16" fmla="*/ 265 w 665"/>
                <a:gd name="T17" fmla="*/ 57 h 617"/>
                <a:gd name="T18" fmla="*/ 287 w 665"/>
                <a:gd name="T19" fmla="*/ 47 h 617"/>
                <a:gd name="T20" fmla="*/ 305 w 665"/>
                <a:gd name="T21" fmla="*/ 7 h 617"/>
                <a:gd name="T22" fmla="*/ 346 w 665"/>
                <a:gd name="T23" fmla="*/ 0 h 617"/>
                <a:gd name="T24" fmla="*/ 343 w 665"/>
                <a:gd name="T25" fmla="*/ 47 h 617"/>
                <a:gd name="T26" fmla="*/ 369 w 665"/>
                <a:gd name="T27" fmla="*/ 64 h 617"/>
                <a:gd name="T28" fmla="*/ 409 w 665"/>
                <a:gd name="T29" fmla="*/ 94 h 617"/>
                <a:gd name="T30" fmla="*/ 509 w 665"/>
                <a:gd name="T31" fmla="*/ 236 h 617"/>
                <a:gd name="T32" fmla="*/ 521 w 665"/>
                <a:gd name="T33" fmla="*/ 265 h 617"/>
                <a:gd name="T34" fmla="*/ 532 w 665"/>
                <a:gd name="T35" fmla="*/ 281 h 617"/>
                <a:gd name="T36" fmla="*/ 537 w 665"/>
                <a:gd name="T37" fmla="*/ 338 h 617"/>
                <a:gd name="T38" fmla="*/ 599 w 665"/>
                <a:gd name="T39" fmla="*/ 388 h 617"/>
                <a:gd name="T40" fmla="*/ 641 w 665"/>
                <a:gd name="T41" fmla="*/ 440 h 617"/>
                <a:gd name="T42" fmla="*/ 589 w 665"/>
                <a:gd name="T43" fmla="*/ 461 h 617"/>
                <a:gd name="T44" fmla="*/ 594 w 665"/>
                <a:gd name="T45" fmla="*/ 515 h 617"/>
                <a:gd name="T46" fmla="*/ 563 w 665"/>
                <a:gd name="T47" fmla="*/ 546 h 617"/>
                <a:gd name="T48" fmla="*/ 537 w 665"/>
                <a:gd name="T49" fmla="*/ 570 h 617"/>
                <a:gd name="T50" fmla="*/ 532 w 665"/>
                <a:gd name="T51" fmla="*/ 584 h 617"/>
                <a:gd name="T52" fmla="*/ 511 w 665"/>
                <a:gd name="T53" fmla="*/ 605 h 617"/>
                <a:gd name="T54" fmla="*/ 485 w 665"/>
                <a:gd name="T55" fmla="*/ 596 h 617"/>
                <a:gd name="T56" fmla="*/ 466 w 665"/>
                <a:gd name="T57" fmla="*/ 594 h 617"/>
                <a:gd name="T58" fmla="*/ 407 w 665"/>
                <a:gd name="T59" fmla="*/ 560 h 617"/>
                <a:gd name="T60" fmla="*/ 362 w 665"/>
                <a:gd name="T61" fmla="*/ 556 h 617"/>
                <a:gd name="T62" fmla="*/ 348 w 665"/>
                <a:gd name="T63" fmla="*/ 549 h 617"/>
                <a:gd name="T64" fmla="*/ 287 w 665"/>
                <a:gd name="T65" fmla="*/ 546 h 617"/>
                <a:gd name="T66" fmla="*/ 301 w 665"/>
                <a:gd name="T67" fmla="*/ 511 h 617"/>
                <a:gd name="T68" fmla="*/ 275 w 665"/>
                <a:gd name="T69" fmla="*/ 494 h 617"/>
                <a:gd name="T70" fmla="*/ 258 w 665"/>
                <a:gd name="T71" fmla="*/ 480 h 617"/>
                <a:gd name="T72" fmla="*/ 242 w 665"/>
                <a:gd name="T73" fmla="*/ 433 h 617"/>
                <a:gd name="T74" fmla="*/ 279 w 665"/>
                <a:gd name="T75" fmla="*/ 397 h 617"/>
                <a:gd name="T76" fmla="*/ 263 w 665"/>
                <a:gd name="T77" fmla="*/ 366 h 617"/>
                <a:gd name="T78" fmla="*/ 296 w 665"/>
                <a:gd name="T79" fmla="*/ 364 h 617"/>
                <a:gd name="T80" fmla="*/ 317 w 665"/>
                <a:gd name="T81" fmla="*/ 374 h 617"/>
                <a:gd name="T82" fmla="*/ 341 w 665"/>
                <a:gd name="T83" fmla="*/ 359 h 617"/>
                <a:gd name="T84" fmla="*/ 320 w 665"/>
                <a:gd name="T85" fmla="*/ 317 h 617"/>
                <a:gd name="T86" fmla="*/ 296 w 665"/>
                <a:gd name="T87" fmla="*/ 314 h 617"/>
                <a:gd name="T88" fmla="*/ 279 w 665"/>
                <a:gd name="T89" fmla="*/ 343 h 617"/>
                <a:gd name="T90" fmla="*/ 239 w 665"/>
                <a:gd name="T91" fmla="*/ 336 h 617"/>
                <a:gd name="T92" fmla="*/ 232 w 665"/>
                <a:gd name="T93" fmla="*/ 310 h 617"/>
                <a:gd name="T94" fmla="*/ 199 w 665"/>
                <a:gd name="T95" fmla="*/ 284 h 617"/>
                <a:gd name="T96" fmla="*/ 192 w 665"/>
                <a:gd name="T97" fmla="*/ 255 h 617"/>
                <a:gd name="T98" fmla="*/ 209 w 665"/>
                <a:gd name="T99" fmla="*/ 217 h 617"/>
                <a:gd name="T100" fmla="*/ 190 w 665"/>
                <a:gd name="T101" fmla="*/ 196 h 617"/>
                <a:gd name="T102" fmla="*/ 154 w 665"/>
                <a:gd name="T103" fmla="*/ 163 h 617"/>
                <a:gd name="T104" fmla="*/ 119 w 665"/>
                <a:gd name="T105" fmla="*/ 149 h 617"/>
                <a:gd name="T106" fmla="*/ 78 w 665"/>
                <a:gd name="T107" fmla="*/ 137 h 617"/>
                <a:gd name="T108" fmla="*/ 55 w 665"/>
                <a:gd name="T109" fmla="*/ 106 h 617"/>
                <a:gd name="T110" fmla="*/ 8 w 665"/>
                <a:gd name="T111" fmla="*/ 68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65" h="617">
                  <a:moveTo>
                    <a:pt x="0" y="68"/>
                  </a:moveTo>
                  <a:lnTo>
                    <a:pt x="3" y="59"/>
                  </a:lnTo>
                  <a:lnTo>
                    <a:pt x="0" y="54"/>
                  </a:lnTo>
                  <a:lnTo>
                    <a:pt x="5" y="52"/>
                  </a:lnTo>
                  <a:lnTo>
                    <a:pt x="5" y="38"/>
                  </a:lnTo>
                  <a:lnTo>
                    <a:pt x="10" y="31"/>
                  </a:lnTo>
                  <a:lnTo>
                    <a:pt x="31" y="26"/>
                  </a:lnTo>
                  <a:lnTo>
                    <a:pt x="48" y="28"/>
                  </a:lnTo>
                  <a:lnTo>
                    <a:pt x="50" y="26"/>
                  </a:lnTo>
                  <a:lnTo>
                    <a:pt x="71" y="35"/>
                  </a:lnTo>
                  <a:lnTo>
                    <a:pt x="74" y="42"/>
                  </a:lnTo>
                  <a:lnTo>
                    <a:pt x="81" y="50"/>
                  </a:lnTo>
                  <a:lnTo>
                    <a:pt x="86" y="59"/>
                  </a:lnTo>
                  <a:lnTo>
                    <a:pt x="83" y="66"/>
                  </a:lnTo>
                  <a:lnTo>
                    <a:pt x="90" y="68"/>
                  </a:lnTo>
                  <a:lnTo>
                    <a:pt x="93" y="85"/>
                  </a:lnTo>
                  <a:lnTo>
                    <a:pt x="100" y="94"/>
                  </a:lnTo>
                  <a:lnTo>
                    <a:pt x="107" y="94"/>
                  </a:lnTo>
                  <a:lnTo>
                    <a:pt x="107" y="85"/>
                  </a:lnTo>
                  <a:lnTo>
                    <a:pt x="119" y="76"/>
                  </a:lnTo>
                  <a:lnTo>
                    <a:pt x="123" y="78"/>
                  </a:lnTo>
                  <a:lnTo>
                    <a:pt x="131" y="90"/>
                  </a:lnTo>
                  <a:lnTo>
                    <a:pt x="142" y="94"/>
                  </a:lnTo>
                  <a:lnTo>
                    <a:pt x="154" y="90"/>
                  </a:lnTo>
                  <a:lnTo>
                    <a:pt x="157" y="83"/>
                  </a:lnTo>
                  <a:lnTo>
                    <a:pt x="171" y="85"/>
                  </a:lnTo>
                  <a:lnTo>
                    <a:pt x="173" y="68"/>
                  </a:lnTo>
                  <a:lnTo>
                    <a:pt x="183" y="68"/>
                  </a:lnTo>
                  <a:lnTo>
                    <a:pt x="185" y="64"/>
                  </a:lnTo>
                  <a:lnTo>
                    <a:pt x="190" y="64"/>
                  </a:lnTo>
                  <a:lnTo>
                    <a:pt x="206" y="68"/>
                  </a:lnTo>
                  <a:lnTo>
                    <a:pt x="209" y="73"/>
                  </a:lnTo>
                  <a:lnTo>
                    <a:pt x="204" y="80"/>
                  </a:lnTo>
                  <a:lnTo>
                    <a:pt x="216" y="83"/>
                  </a:lnTo>
                  <a:lnTo>
                    <a:pt x="211" y="92"/>
                  </a:lnTo>
                  <a:lnTo>
                    <a:pt x="216" y="97"/>
                  </a:lnTo>
                  <a:lnTo>
                    <a:pt x="216" y="104"/>
                  </a:lnTo>
                  <a:lnTo>
                    <a:pt x="220" y="106"/>
                  </a:lnTo>
                  <a:lnTo>
                    <a:pt x="244" y="99"/>
                  </a:lnTo>
                  <a:lnTo>
                    <a:pt x="249" y="85"/>
                  </a:lnTo>
                  <a:lnTo>
                    <a:pt x="246" y="73"/>
                  </a:lnTo>
                  <a:lnTo>
                    <a:pt x="251" y="71"/>
                  </a:lnTo>
                  <a:lnTo>
                    <a:pt x="251" y="64"/>
                  </a:lnTo>
                  <a:lnTo>
                    <a:pt x="258" y="59"/>
                  </a:lnTo>
                  <a:lnTo>
                    <a:pt x="265" y="57"/>
                  </a:lnTo>
                  <a:lnTo>
                    <a:pt x="277" y="64"/>
                  </a:lnTo>
                  <a:lnTo>
                    <a:pt x="287" y="57"/>
                  </a:lnTo>
                  <a:lnTo>
                    <a:pt x="282" y="52"/>
                  </a:lnTo>
                  <a:lnTo>
                    <a:pt x="282" y="47"/>
                  </a:lnTo>
                  <a:lnTo>
                    <a:pt x="287" y="47"/>
                  </a:lnTo>
                  <a:lnTo>
                    <a:pt x="287" y="40"/>
                  </a:lnTo>
                  <a:lnTo>
                    <a:pt x="289" y="38"/>
                  </a:lnTo>
                  <a:lnTo>
                    <a:pt x="298" y="23"/>
                  </a:lnTo>
                  <a:lnTo>
                    <a:pt x="298" y="12"/>
                  </a:lnTo>
                  <a:lnTo>
                    <a:pt x="305" y="7"/>
                  </a:lnTo>
                  <a:lnTo>
                    <a:pt x="308" y="9"/>
                  </a:lnTo>
                  <a:lnTo>
                    <a:pt x="327" y="9"/>
                  </a:lnTo>
                  <a:lnTo>
                    <a:pt x="331" y="2"/>
                  </a:lnTo>
                  <a:lnTo>
                    <a:pt x="339" y="0"/>
                  </a:lnTo>
                  <a:lnTo>
                    <a:pt x="346" y="0"/>
                  </a:lnTo>
                  <a:lnTo>
                    <a:pt x="350" y="2"/>
                  </a:lnTo>
                  <a:lnTo>
                    <a:pt x="350" y="2"/>
                  </a:lnTo>
                  <a:lnTo>
                    <a:pt x="341" y="9"/>
                  </a:lnTo>
                  <a:lnTo>
                    <a:pt x="336" y="38"/>
                  </a:lnTo>
                  <a:lnTo>
                    <a:pt x="343" y="47"/>
                  </a:lnTo>
                  <a:lnTo>
                    <a:pt x="350" y="54"/>
                  </a:lnTo>
                  <a:lnTo>
                    <a:pt x="357" y="52"/>
                  </a:lnTo>
                  <a:lnTo>
                    <a:pt x="372" y="57"/>
                  </a:lnTo>
                  <a:lnTo>
                    <a:pt x="372" y="59"/>
                  </a:lnTo>
                  <a:lnTo>
                    <a:pt x="369" y="64"/>
                  </a:lnTo>
                  <a:lnTo>
                    <a:pt x="391" y="80"/>
                  </a:lnTo>
                  <a:lnTo>
                    <a:pt x="393" y="85"/>
                  </a:lnTo>
                  <a:lnTo>
                    <a:pt x="400" y="85"/>
                  </a:lnTo>
                  <a:lnTo>
                    <a:pt x="409" y="90"/>
                  </a:lnTo>
                  <a:lnTo>
                    <a:pt x="409" y="94"/>
                  </a:lnTo>
                  <a:lnTo>
                    <a:pt x="436" y="99"/>
                  </a:lnTo>
                  <a:lnTo>
                    <a:pt x="469" y="118"/>
                  </a:lnTo>
                  <a:lnTo>
                    <a:pt x="476" y="149"/>
                  </a:lnTo>
                  <a:lnTo>
                    <a:pt x="516" y="239"/>
                  </a:lnTo>
                  <a:lnTo>
                    <a:pt x="509" y="236"/>
                  </a:lnTo>
                  <a:lnTo>
                    <a:pt x="509" y="246"/>
                  </a:lnTo>
                  <a:lnTo>
                    <a:pt x="514" y="248"/>
                  </a:lnTo>
                  <a:lnTo>
                    <a:pt x="514" y="255"/>
                  </a:lnTo>
                  <a:lnTo>
                    <a:pt x="521" y="253"/>
                  </a:lnTo>
                  <a:lnTo>
                    <a:pt x="521" y="265"/>
                  </a:lnTo>
                  <a:lnTo>
                    <a:pt x="523" y="265"/>
                  </a:lnTo>
                  <a:lnTo>
                    <a:pt x="523" y="269"/>
                  </a:lnTo>
                  <a:lnTo>
                    <a:pt x="525" y="274"/>
                  </a:lnTo>
                  <a:lnTo>
                    <a:pt x="528" y="269"/>
                  </a:lnTo>
                  <a:lnTo>
                    <a:pt x="532" y="281"/>
                  </a:lnTo>
                  <a:lnTo>
                    <a:pt x="537" y="296"/>
                  </a:lnTo>
                  <a:lnTo>
                    <a:pt x="532" y="298"/>
                  </a:lnTo>
                  <a:lnTo>
                    <a:pt x="542" y="300"/>
                  </a:lnTo>
                  <a:lnTo>
                    <a:pt x="544" y="322"/>
                  </a:lnTo>
                  <a:lnTo>
                    <a:pt x="537" y="338"/>
                  </a:lnTo>
                  <a:lnTo>
                    <a:pt x="542" y="357"/>
                  </a:lnTo>
                  <a:lnTo>
                    <a:pt x="554" y="364"/>
                  </a:lnTo>
                  <a:lnTo>
                    <a:pt x="554" y="369"/>
                  </a:lnTo>
                  <a:lnTo>
                    <a:pt x="563" y="371"/>
                  </a:lnTo>
                  <a:lnTo>
                    <a:pt x="599" y="388"/>
                  </a:lnTo>
                  <a:lnTo>
                    <a:pt x="603" y="409"/>
                  </a:lnTo>
                  <a:lnTo>
                    <a:pt x="599" y="416"/>
                  </a:lnTo>
                  <a:lnTo>
                    <a:pt x="606" y="423"/>
                  </a:lnTo>
                  <a:lnTo>
                    <a:pt x="606" y="428"/>
                  </a:lnTo>
                  <a:lnTo>
                    <a:pt x="641" y="440"/>
                  </a:lnTo>
                  <a:lnTo>
                    <a:pt x="655" y="456"/>
                  </a:lnTo>
                  <a:lnTo>
                    <a:pt x="665" y="482"/>
                  </a:lnTo>
                  <a:lnTo>
                    <a:pt x="658" y="489"/>
                  </a:lnTo>
                  <a:lnTo>
                    <a:pt x="629" y="482"/>
                  </a:lnTo>
                  <a:lnTo>
                    <a:pt x="589" y="461"/>
                  </a:lnTo>
                  <a:lnTo>
                    <a:pt x="566" y="475"/>
                  </a:lnTo>
                  <a:lnTo>
                    <a:pt x="563" y="485"/>
                  </a:lnTo>
                  <a:lnTo>
                    <a:pt x="584" y="501"/>
                  </a:lnTo>
                  <a:lnTo>
                    <a:pt x="594" y="515"/>
                  </a:lnTo>
                  <a:lnTo>
                    <a:pt x="594" y="515"/>
                  </a:lnTo>
                  <a:lnTo>
                    <a:pt x="573" y="523"/>
                  </a:lnTo>
                  <a:lnTo>
                    <a:pt x="573" y="530"/>
                  </a:lnTo>
                  <a:lnTo>
                    <a:pt x="566" y="532"/>
                  </a:lnTo>
                  <a:lnTo>
                    <a:pt x="570" y="546"/>
                  </a:lnTo>
                  <a:lnTo>
                    <a:pt x="563" y="546"/>
                  </a:lnTo>
                  <a:lnTo>
                    <a:pt x="561" y="549"/>
                  </a:lnTo>
                  <a:lnTo>
                    <a:pt x="563" y="563"/>
                  </a:lnTo>
                  <a:lnTo>
                    <a:pt x="561" y="565"/>
                  </a:lnTo>
                  <a:lnTo>
                    <a:pt x="540" y="568"/>
                  </a:lnTo>
                  <a:lnTo>
                    <a:pt x="537" y="570"/>
                  </a:lnTo>
                  <a:lnTo>
                    <a:pt x="542" y="572"/>
                  </a:lnTo>
                  <a:lnTo>
                    <a:pt x="542" y="584"/>
                  </a:lnTo>
                  <a:lnTo>
                    <a:pt x="542" y="584"/>
                  </a:lnTo>
                  <a:lnTo>
                    <a:pt x="535" y="586"/>
                  </a:lnTo>
                  <a:lnTo>
                    <a:pt x="532" y="584"/>
                  </a:lnTo>
                  <a:lnTo>
                    <a:pt x="523" y="589"/>
                  </a:lnTo>
                  <a:lnTo>
                    <a:pt x="518" y="589"/>
                  </a:lnTo>
                  <a:lnTo>
                    <a:pt x="516" y="591"/>
                  </a:lnTo>
                  <a:lnTo>
                    <a:pt x="518" y="598"/>
                  </a:lnTo>
                  <a:lnTo>
                    <a:pt x="511" y="605"/>
                  </a:lnTo>
                  <a:lnTo>
                    <a:pt x="504" y="605"/>
                  </a:lnTo>
                  <a:lnTo>
                    <a:pt x="495" y="617"/>
                  </a:lnTo>
                  <a:lnTo>
                    <a:pt x="490" y="610"/>
                  </a:lnTo>
                  <a:lnTo>
                    <a:pt x="485" y="596"/>
                  </a:lnTo>
                  <a:lnTo>
                    <a:pt x="485" y="596"/>
                  </a:lnTo>
                  <a:lnTo>
                    <a:pt x="485" y="598"/>
                  </a:lnTo>
                  <a:lnTo>
                    <a:pt x="485" y="598"/>
                  </a:lnTo>
                  <a:lnTo>
                    <a:pt x="478" y="601"/>
                  </a:lnTo>
                  <a:lnTo>
                    <a:pt x="478" y="591"/>
                  </a:lnTo>
                  <a:lnTo>
                    <a:pt x="466" y="594"/>
                  </a:lnTo>
                  <a:lnTo>
                    <a:pt x="452" y="594"/>
                  </a:lnTo>
                  <a:lnTo>
                    <a:pt x="433" y="582"/>
                  </a:lnTo>
                  <a:lnTo>
                    <a:pt x="424" y="560"/>
                  </a:lnTo>
                  <a:lnTo>
                    <a:pt x="409" y="563"/>
                  </a:lnTo>
                  <a:lnTo>
                    <a:pt x="407" y="560"/>
                  </a:lnTo>
                  <a:lnTo>
                    <a:pt x="395" y="563"/>
                  </a:lnTo>
                  <a:lnTo>
                    <a:pt x="391" y="565"/>
                  </a:lnTo>
                  <a:lnTo>
                    <a:pt x="391" y="565"/>
                  </a:lnTo>
                  <a:lnTo>
                    <a:pt x="362" y="560"/>
                  </a:lnTo>
                  <a:lnTo>
                    <a:pt x="362" y="556"/>
                  </a:lnTo>
                  <a:lnTo>
                    <a:pt x="357" y="556"/>
                  </a:lnTo>
                  <a:lnTo>
                    <a:pt x="360" y="549"/>
                  </a:lnTo>
                  <a:lnTo>
                    <a:pt x="357" y="544"/>
                  </a:lnTo>
                  <a:lnTo>
                    <a:pt x="355" y="549"/>
                  </a:lnTo>
                  <a:lnTo>
                    <a:pt x="348" y="549"/>
                  </a:lnTo>
                  <a:lnTo>
                    <a:pt x="339" y="546"/>
                  </a:lnTo>
                  <a:lnTo>
                    <a:pt x="336" y="542"/>
                  </a:lnTo>
                  <a:lnTo>
                    <a:pt x="324" y="551"/>
                  </a:lnTo>
                  <a:lnTo>
                    <a:pt x="289" y="553"/>
                  </a:lnTo>
                  <a:lnTo>
                    <a:pt x="287" y="546"/>
                  </a:lnTo>
                  <a:lnTo>
                    <a:pt x="279" y="542"/>
                  </a:lnTo>
                  <a:lnTo>
                    <a:pt x="284" y="534"/>
                  </a:lnTo>
                  <a:lnTo>
                    <a:pt x="291" y="532"/>
                  </a:lnTo>
                  <a:lnTo>
                    <a:pt x="298" y="525"/>
                  </a:lnTo>
                  <a:lnTo>
                    <a:pt x="301" y="511"/>
                  </a:lnTo>
                  <a:lnTo>
                    <a:pt x="298" y="499"/>
                  </a:lnTo>
                  <a:lnTo>
                    <a:pt x="291" y="497"/>
                  </a:lnTo>
                  <a:lnTo>
                    <a:pt x="287" y="489"/>
                  </a:lnTo>
                  <a:lnTo>
                    <a:pt x="282" y="497"/>
                  </a:lnTo>
                  <a:lnTo>
                    <a:pt x="275" y="494"/>
                  </a:lnTo>
                  <a:lnTo>
                    <a:pt x="272" y="489"/>
                  </a:lnTo>
                  <a:lnTo>
                    <a:pt x="277" y="487"/>
                  </a:lnTo>
                  <a:lnTo>
                    <a:pt x="275" y="482"/>
                  </a:lnTo>
                  <a:lnTo>
                    <a:pt x="270" y="478"/>
                  </a:lnTo>
                  <a:lnTo>
                    <a:pt x="258" y="480"/>
                  </a:lnTo>
                  <a:lnTo>
                    <a:pt x="253" y="473"/>
                  </a:lnTo>
                  <a:lnTo>
                    <a:pt x="256" y="466"/>
                  </a:lnTo>
                  <a:lnTo>
                    <a:pt x="251" y="466"/>
                  </a:lnTo>
                  <a:lnTo>
                    <a:pt x="239" y="454"/>
                  </a:lnTo>
                  <a:lnTo>
                    <a:pt x="242" y="433"/>
                  </a:lnTo>
                  <a:lnTo>
                    <a:pt x="253" y="428"/>
                  </a:lnTo>
                  <a:lnTo>
                    <a:pt x="256" y="419"/>
                  </a:lnTo>
                  <a:lnTo>
                    <a:pt x="275" y="414"/>
                  </a:lnTo>
                  <a:lnTo>
                    <a:pt x="272" y="402"/>
                  </a:lnTo>
                  <a:lnTo>
                    <a:pt x="279" y="397"/>
                  </a:lnTo>
                  <a:lnTo>
                    <a:pt x="277" y="390"/>
                  </a:lnTo>
                  <a:lnTo>
                    <a:pt x="277" y="378"/>
                  </a:lnTo>
                  <a:lnTo>
                    <a:pt x="265" y="378"/>
                  </a:lnTo>
                  <a:lnTo>
                    <a:pt x="268" y="374"/>
                  </a:lnTo>
                  <a:lnTo>
                    <a:pt x="263" y="366"/>
                  </a:lnTo>
                  <a:lnTo>
                    <a:pt x="263" y="362"/>
                  </a:lnTo>
                  <a:lnTo>
                    <a:pt x="279" y="359"/>
                  </a:lnTo>
                  <a:lnTo>
                    <a:pt x="289" y="362"/>
                  </a:lnTo>
                  <a:lnTo>
                    <a:pt x="294" y="359"/>
                  </a:lnTo>
                  <a:lnTo>
                    <a:pt x="296" y="364"/>
                  </a:lnTo>
                  <a:lnTo>
                    <a:pt x="303" y="362"/>
                  </a:lnTo>
                  <a:lnTo>
                    <a:pt x="301" y="366"/>
                  </a:lnTo>
                  <a:lnTo>
                    <a:pt x="305" y="366"/>
                  </a:lnTo>
                  <a:lnTo>
                    <a:pt x="313" y="374"/>
                  </a:lnTo>
                  <a:lnTo>
                    <a:pt x="317" y="374"/>
                  </a:lnTo>
                  <a:lnTo>
                    <a:pt x="324" y="381"/>
                  </a:lnTo>
                  <a:lnTo>
                    <a:pt x="331" y="376"/>
                  </a:lnTo>
                  <a:lnTo>
                    <a:pt x="336" y="362"/>
                  </a:lnTo>
                  <a:lnTo>
                    <a:pt x="341" y="364"/>
                  </a:lnTo>
                  <a:lnTo>
                    <a:pt x="341" y="359"/>
                  </a:lnTo>
                  <a:lnTo>
                    <a:pt x="336" y="350"/>
                  </a:lnTo>
                  <a:lnTo>
                    <a:pt x="339" y="343"/>
                  </a:lnTo>
                  <a:lnTo>
                    <a:pt x="336" y="329"/>
                  </a:lnTo>
                  <a:lnTo>
                    <a:pt x="327" y="329"/>
                  </a:lnTo>
                  <a:lnTo>
                    <a:pt x="320" y="317"/>
                  </a:lnTo>
                  <a:lnTo>
                    <a:pt x="317" y="317"/>
                  </a:lnTo>
                  <a:lnTo>
                    <a:pt x="317" y="310"/>
                  </a:lnTo>
                  <a:lnTo>
                    <a:pt x="305" y="312"/>
                  </a:lnTo>
                  <a:lnTo>
                    <a:pt x="296" y="310"/>
                  </a:lnTo>
                  <a:lnTo>
                    <a:pt x="296" y="314"/>
                  </a:lnTo>
                  <a:lnTo>
                    <a:pt x="291" y="314"/>
                  </a:lnTo>
                  <a:lnTo>
                    <a:pt x="291" y="324"/>
                  </a:lnTo>
                  <a:lnTo>
                    <a:pt x="284" y="326"/>
                  </a:lnTo>
                  <a:lnTo>
                    <a:pt x="284" y="340"/>
                  </a:lnTo>
                  <a:lnTo>
                    <a:pt x="279" y="343"/>
                  </a:lnTo>
                  <a:lnTo>
                    <a:pt x="270" y="340"/>
                  </a:lnTo>
                  <a:lnTo>
                    <a:pt x="265" y="343"/>
                  </a:lnTo>
                  <a:lnTo>
                    <a:pt x="249" y="340"/>
                  </a:lnTo>
                  <a:lnTo>
                    <a:pt x="239" y="343"/>
                  </a:lnTo>
                  <a:lnTo>
                    <a:pt x="239" y="336"/>
                  </a:lnTo>
                  <a:lnTo>
                    <a:pt x="230" y="336"/>
                  </a:lnTo>
                  <a:lnTo>
                    <a:pt x="230" y="324"/>
                  </a:lnTo>
                  <a:lnTo>
                    <a:pt x="225" y="326"/>
                  </a:lnTo>
                  <a:lnTo>
                    <a:pt x="223" y="314"/>
                  </a:lnTo>
                  <a:lnTo>
                    <a:pt x="232" y="310"/>
                  </a:lnTo>
                  <a:lnTo>
                    <a:pt x="225" y="305"/>
                  </a:lnTo>
                  <a:lnTo>
                    <a:pt x="220" y="277"/>
                  </a:lnTo>
                  <a:lnTo>
                    <a:pt x="216" y="274"/>
                  </a:lnTo>
                  <a:lnTo>
                    <a:pt x="213" y="279"/>
                  </a:lnTo>
                  <a:lnTo>
                    <a:pt x="199" y="284"/>
                  </a:lnTo>
                  <a:lnTo>
                    <a:pt x="194" y="279"/>
                  </a:lnTo>
                  <a:lnTo>
                    <a:pt x="192" y="272"/>
                  </a:lnTo>
                  <a:lnTo>
                    <a:pt x="187" y="272"/>
                  </a:lnTo>
                  <a:lnTo>
                    <a:pt x="192" y="260"/>
                  </a:lnTo>
                  <a:lnTo>
                    <a:pt x="192" y="255"/>
                  </a:lnTo>
                  <a:lnTo>
                    <a:pt x="197" y="251"/>
                  </a:lnTo>
                  <a:lnTo>
                    <a:pt x="199" y="236"/>
                  </a:lnTo>
                  <a:lnTo>
                    <a:pt x="201" y="234"/>
                  </a:lnTo>
                  <a:lnTo>
                    <a:pt x="209" y="236"/>
                  </a:lnTo>
                  <a:lnTo>
                    <a:pt x="209" y="217"/>
                  </a:lnTo>
                  <a:lnTo>
                    <a:pt x="213" y="210"/>
                  </a:lnTo>
                  <a:lnTo>
                    <a:pt x="213" y="201"/>
                  </a:lnTo>
                  <a:lnTo>
                    <a:pt x="218" y="199"/>
                  </a:lnTo>
                  <a:lnTo>
                    <a:pt x="209" y="196"/>
                  </a:lnTo>
                  <a:lnTo>
                    <a:pt x="190" y="196"/>
                  </a:lnTo>
                  <a:lnTo>
                    <a:pt x="187" y="201"/>
                  </a:lnTo>
                  <a:lnTo>
                    <a:pt x="164" y="201"/>
                  </a:lnTo>
                  <a:lnTo>
                    <a:pt x="166" y="177"/>
                  </a:lnTo>
                  <a:lnTo>
                    <a:pt x="159" y="177"/>
                  </a:lnTo>
                  <a:lnTo>
                    <a:pt x="154" y="163"/>
                  </a:lnTo>
                  <a:lnTo>
                    <a:pt x="149" y="158"/>
                  </a:lnTo>
                  <a:lnTo>
                    <a:pt x="145" y="163"/>
                  </a:lnTo>
                  <a:lnTo>
                    <a:pt x="135" y="154"/>
                  </a:lnTo>
                  <a:lnTo>
                    <a:pt x="126" y="158"/>
                  </a:lnTo>
                  <a:lnTo>
                    <a:pt x="119" y="149"/>
                  </a:lnTo>
                  <a:lnTo>
                    <a:pt x="112" y="151"/>
                  </a:lnTo>
                  <a:lnTo>
                    <a:pt x="97" y="151"/>
                  </a:lnTo>
                  <a:lnTo>
                    <a:pt x="90" y="146"/>
                  </a:lnTo>
                  <a:lnTo>
                    <a:pt x="90" y="144"/>
                  </a:lnTo>
                  <a:lnTo>
                    <a:pt x="78" y="137"/>
                  </a:lnTo>
                  <a:lnTo>
                    <a:pt x="81" y="128"/>
                  </a:lnTo>
                  <a:lnTo>
                    <a:pt x="71" y="120"/>
                  </a:lnTo>
                  <a:lnTo>
                    <a:pt x="71" y="104"/>
                  </a:lnTo>
                  <a:lnTo>
                    <a:pt x="64" y="104"/>
                  </a:lnTo>
                  <a:lnTo>
                    <a:pt x="55" y="106"/>
                  </a:lnTo>
                  <a:lnTo>
                    <a:pt x="48" y="94"/>
                  </a:lnTo>
                  <a:lnTo>
                    <a:pt x="24" y="92"/>
                  </a:lnTo>
                  <a:lnTo>
                    <a:pt x="26" y="87"/>
                  </a:lnTo>
                  <a:lnTo>
                    <a:pt x="15" y="80"/>
                  </a:lnTo>
                  <a:lnTo>
                    <a:pt x="8" y="68"/>
                  </a:lnTo>
                  <a:lnTo>
                    <a:pt x="0" y="6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1" name="Freeform 150"/>
            <p:cNvSpPr>
              <a:spLocks/>
            </p:cNvSpPr>
            <p:nvPr/>
          </p:nvSpPr>
          <p:spPr bwMode="auto">
            <a:xfrm>
              <a:off x="4963" y="3292"/>
              <a:ext cx="586" cy="747"/>
            </a:xfrm>
            <a:custGeom>
              <a:avLst/>
              <a:gdLst>
                <a:gd name="T0" fmla="*/ 352 w 586"/>
                <a:gd name="T1" fmla="*/ 23 h 747"/>
                <a:gd name="T2" fmla="*/ 388 w 586"/>
                <a:gd name="T3" fmla="*/ 9 h 747"/>
                <a:gd name="T4" fmla="*/ 378 w 586"/>
                <a:gd name="T5" fmla="*/ 38 h 747"/>
                <a:gd name="T6" fmla="*/ 381 w 586"/>
                <a:gd name="T7" fmla="*/ 66 h 747"/>
                <a:gd name="T8" fmla="*/ 426 w 586"/>
                <a:gd name="T9" fmla="*/ 40 h 747"/>
                <a:gd name="T10" fmla="*/ 440 w 586"/>
                <a:gd name="T11" fmla="*/ 23 h 747"/>
                <a:gd name="T12" fmla="*/ 459 w 586"/>
                <a:gd name="T13" fmla="*/ 31 h 747"/>
                <a:gd name="T14" fmla="*/ 471 w 586"/>
                <a:gd name="T15" fmla="*/ 61 h 747"/>
                <a:gd name="T16" fmla="*/ 506 w 586"/>
                <a:gd name="T17" fmla="*/ 68 h 747"/>
                <a:gd name="T18" fmla="*/ 551 w 586"/>
                <a:gd name="T19" fmla="*/ 94 h 747"/>
                <a:gd name="T20" fmla="*/ 537 w 586"/>
                <a:gd name="T21" fmla="*/ 116 h 747"/>
                <a:gd name="T22" fmla="*/ 553 w 586"/>
                <a:gd name="T23" fmla="*/ 156 h 747"/>
                <a:gd name="T24" fmla="*/ 579 w 586"/>
                <a:gd name="T25" fmla="*/ 191 h 747"/>
                <a:gd name="T26" fmla="*/ 579 w 586"/>
                <a:gd name="T27" fmla="*/ 243 h 747"/>
                <a:gd name="T28" fmla="*/ 544 w 586"/>
                <a:gd name="T29" fmla="*/ 274 h 747"/>
                <a:gd name="T30" fmla="*/ 501 w 586"/>
                <a:gd name="T31" fmla="*/ 303 h 747"/>
                <a:gd name="T32" fmla="*/ 466 w 586"/>
                <a:gd name="T33" fmla="*/ 291 h 747"/>
                <a:gd name="T34" fmla="*/ 445 w 586"/>
                <a:gd name="T35" fmla="*/ 312 h 747"/>
                <a:gd name="T36" fmla="*/ 416 w 586"/>
                <a:gd name="T37" fmla="*/ 326 h 747"/>
                <a:gd name="T38" fmla="*/ 421 w 586"/>
                <a:gd name="T39" fmla="*/ 350 h 747"/>
                <a:gd name="T40" fmla="*/ 428 w 586"/>
                <a:gd name="T41" fmla="*/ 381 h 747"/>
                <a:gd name="T42" fmla="*/ 371 w 586"/>
                <a:gd name="T43" fmla="*/ 418 h 747"/>
                <a:gd name="T44" fmla="*/ 352 w 586"/>
                <a:gd name="T45" fmla="*/ 475 h 747"/>
                <a:gd name="T46" fmla="*/ 336 w 586"/>
                <a:gd name="T47" fmla="*/ 525 h 747"/>
                <a:gd name="T48" fmla="*/ 305 w 586"/>
                <a:gd name="T49" fmla="*/ 568 h 747"/>
                <a:gd name="T50" fmla="*/ 296 w 586"/>
                <a:gd name="T51" fmla="*/ 591 h 747"/>
                <a:gd name="T52" fmla="*/ 291 w 586"/>
                <a:gd name="T53" fmla="*/ 638 h 747"/>
                <a:gd name="T54" fmla="*/ 274 w 586"/>
                <a:gd name="T55" fmla="*/ 679 h 747"/>
                <a:gd name="T56" fmla="*/ 277 w 586"/>
                <a:gd name="T57" fmla="*/ 698 h 747"/>
                <a:gd name="T58" fmla="*/ 270 w 586"/>
                <a:gd name="T59" fmla="*/ 738 h 747"/>
                <a:gd name="T60" fmla="*/ 220 w 586"/>
                <a:gd name="T61" fmla="*/ 709 h 747"/>
                <a:gd name="T62" fmla="*/ 177 w 586"/>
                <a:gd name="T63" fmla="*/ 719 h 747"/>
                <a:gd name="T64" fmla="*/ 135 w 586"/>
                <a:gd name="T65" fmla="*/ 743 h 747"/>
                <a:gd name="T66" fmla="*/ 92 w 586"/>
                <a:gd name="T67" fmla="*/ 735 h 747"/>
                <a:gd name="T68" fmla="*/ 90 w 586"/>
                <a:gd name="T69" fmla="*/ 707 h 747"/>
                <a:gd name="T70" fmla="*/ 128 w 586"/>
                <a:gd name="T71" fmla="*/ 672 h 747"/>
                <a:gd name="T72" fmla="*/ 140 w 586"/>
                <a:gd name="T73" fmla="*/ 650 h 747"/>
                <a:gd name="T74" fmla="*/ 109 w 586"/>
                <a:gd name="T75" fmla="*/ 631 h 747"/>
                <a:gd name="T76" fmla="*/ 78 w 586"/>
                <a:gd name="T77" fmla="*/ 643 h 747"/>
                <a:gd name="T78" fmla="*/ 47 w 586"/>
                <a:gd name="T79" fmla="*/ 629 h 747"/>
                <a:gd name="T80" fmla="*/ 50 w 586"/>
                <a:gd name="T81" fmla="*/ 608 h 747"/>
                <a:gd name="T82" fmla="*/ 62 w 586"/>
                <a:gd name="T83" fmla="*/ 539 h 747"/>
                <a:gd name="T84" fmla="*/ 59 w 586"/>
                <a:gd name="T85" fmla="*/ 527 h 747"/>
                <a:gd name="T86" fmla="*/ 54 w 586"/>
                <a:gd name="T87" fmla="*/ 499 h 747"/>
                <a:gd name="T88" fmla="*/ 31 w 586"/>
                <a:gd name="T89" fmla="*/ 442 h 747"/>
                <a:gd name="T90" fmla="*/ 36 w 586"/>
                <a:gd name="T91" fmla="*/ 378 h 747"/>
                <a:gd name="T92" fmla="*/ 2 w 586"/>
                <a:gd name="T93" fmla="*/ 364 h 747"/>
                <a:gd name="T94" fmla="*/ 2 w 586"/>
                <a:gd name="T95" fmla="*/ 331 h 747"/>
                <a:gd name="T96" fmla="*/ 33 w 586"/>
                <a:gd name="T97" fmla="*/ 281 h 747"/>
                <a:gd name="T98" fmla="*/ 62 w 586"/>
                <a:gd name="T99" fmla="*/ 258 h 747"/>
                <a:gd name="T100" fmla="*/ 59 w 586"/>
                <a:gd name="T101" fmla="*/ 208 h 747"/>
                <a:gd name="T102" fmla="*/ 52 w 586"/>
                <a:gd name="T103" fmla="*/ 161 h 747"/>
                <a:gd name="T104" fmla="*/ 45 w 586"/>
                <a:gd name="T105" fmla="*/ 132 h 747"/>
                <a:gd name="T106" fmla="*/ 92 w 586"/>
                <a:gd name="T107" fmla="*/ 102 h 747"/>
                <a:gd name="T108" fmla="*/ 151 w 586"/>
                <a:gd name="T109" fmla="*/ 92 h 747"/>
                <a:gd name="T110" fmla="*/ 154 w 586"/>
                <a:gd name="T111" fmla="*/ 80 h 747"/>
                <a:gd name="T112" fmla="*/ 182 w 586"/>
                <a:gd name="T113" fmla="*/ 71 h 747"/>
                <a:gd name="T114" fmla="*/ 187 w 586"/>
                <a:gd name="T115" fmla="*/ 59 h 747"/>
                <a:gd name="T116" fmla="*/ 225 w 586"/>
                <a:gd name="T117" fmla="*/ 45 h 747"/>
                <a:gd name="T118" fmla="*/ 281 w 586"/>
                <a:gd name="T119" fmla="*/ 47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6" h="747">
                  <a:moveTo>
                    <a:pt x="305" y="35"/>
                  </a:moveTo>
                  <a:lnTo>
                    <a:pt x="315" y="33"/>
                  </a:lnTo>
                  <a:lnTo>
                    <a:pt x="319" y="40"/>
                  </a:lnTo>
                  <a:lnTo>
                    <a:pt x="345" y="23"/>
                  </a:lnTo>
                  <a:lnTo>
                    <a:pt x="352" y="23"/>
                  </a:lnTo>
                  <a:lnTo>
                    <a:pt x="359" y="2"/>
                  </a:lnTo>
                  <a:lnTo>
                    <a:pt x="369" y="0"/>
                  </a:lnTo>
                  <a:lnTo>
                    <a:pt x="383" y="5"/>
                  </a:lnTo>
                  <a:lnTo>
                    <a:pt x="385" y="9"/>
                  </a:lnTo>
                  <a:lnTo>
                    <a:pt x="388" y="9"/>
                  </a:lnTo>
                  <a:lnTo>
                    <a:pt x="388" y="14"/>
                  </a:lnTo>
                  <a:lnTo>
                    <a:pt x="393" y="14"/>
                  </a:lnTo>
                  <a:lnTo>
                    <a:pt x="397" y="16"/>
                  </a:lnTo>
                  <a:lnTo>
                    <a:pt x="385" y="35"/>
                  </a:lnTo>
                  <a:lnTo>
                    <a:pt x="378" y="38"/>
                  </a:lnTo>
                  <a:lnTo>
                    <a:pt x="367" y="52"/>
                  </a:lnTo>
                  <a:lnTo>
                    <a:pt x="371" y="54"/>
                  </a:lnTo>
                  <a:lnTo>
                    <a:pt x="367" y="59"/>
                  </a:lnTo>
                  <a:lnTo>
                    <a:pt x="376" y="71"/>
                  </a:lnTo>
                  <a:lnTo>
                    <a:pt x="381" y="66"/>
                  </a:lnTo>
                  <a:lnTo>
                    <a:pt x="383" y="68"/>
                  </a:lnTo>
                  <a:lnTo>
                    <a:pt x="390" y="68"/>
                  </a:lnTo>
                  <a:lnTo>
                    <a:pt x="409" y="54"/>
                  </a:lnTo>
                  <a:lnTo>
                    <a:pt x="421" y="49"/>
                  </a:lnTo>
                  <a:lnTo>
                    <a:pt x="426" y="40"/>
                  </a:lnTo>
                  <a:lnTo>
                    <a:pt x="416" y="33"/>
                  </a:lnTo>
                  <a:lnTo>
                    <a:pt x="423" y="28"/>
                  </a:lnTo>
                  <a:lnTo>
                    <a:pt x="426" y="23"/>
                  </a:lnTo>
                  <a:lnTo>
                    <a:pt x="433" y="21"/>
                  </a:lnTo>
                  <a:lnTo>
                    <a:pt x="440" y="23"/>
                  </a:lnTo>
                  <a:lnTo>
                    <a:pt x="440" y="33"/>
                  </a:lnTo>
                  <a:lnTo>
                    <a:pt x="442" y="35"/>
                  </a:lnTo>
                  <a:lnTo>
                    <a:pt x="449" y="31"/>
                  </a:lnTo>
                  <a:lnTo>
                    <a:pt x="452" y="35"/>
                  </a:lnTo>
                  <a:lnTo>
                    <a:pt x="459" y="31"/>
                  </a:lnTo>
                  <a:lnTo>
                    <a:pt x="456" y="38"/>
                  </a:lnTo>
                  <a:lnTo>
                    <a:pt x="464" y="45"/>
                  </a:lnTo>
                  <a:lnTo>
                    <a:pt x="464" y="52"/>
                  </a:lnTo>
                  <a:lnTo>
                    <a:pt x="473" y="57"/>
                  </a:lnTo>
                  <a:lnTo>
                    <a:pt x="471" y="61"/>
                  </a:lnTo>
                  <a:lnTo>
                    <a:pt x="473" y="66"/>
                  </a:lnTo>
                  <a:lnTo>
                    <a:pt x="480" y="66"/>
                  </a:lnTo>
                  <a:lnTo>
                    <a:pt x="487" y="64"/>
                  </a:lnTo>
                  <a:lnTo>
                    <a:pt x="492" y="73"/>
                  </a:lnTo>
                  <a:lnTo>
                    <a:pt x="506" y="68"/>
                  </a:lnTo>
                  <a:lnTo>
                    <a:pt x="520" y="71"/>
                  </a:lnTo>
                  <a:lnTo>
                    <a:pt x="530" y="68"/>
                  </a:lnTo>
                  <a:lnTo>
                    <a:pt x="544" y="78"/>
                  </a:lnTo>
                  <a:lnTo>
                    <a:pt x="544" y="90"/>
                  </a:lnTo>
                  <a:lnTo>
                    <a:pt x="551" y="94"/>
                  </a:lnTo>
                  <a:lnTo>
                    <a:pt x="551" y="94"/>
                  </a:lnTo>
                  <a:lnTo>
                    <a:pt x="553" y="99"/>
                  </a:lnTo>
                  <a:lnTo>
                    <a:pt x="549" y="106"/>
                  </a:lnTo>
                  <a:lnTo>
                    <a:pt x="537" y="106"/>
                  </a:lnTo>
                  <a:lnTo>
                    <a:pt x="537" y="116"/>
                  </a:lnTo>
                  <a:lnTo>
                    <a:pt x="532" y="123"/>
                  </a:lnTo>
                  <a:lnTo>
                    <a:pt x="534" y="135"/>
                  </a:lnTo>
                  <a:lnTo>
                    <a:pt x="539" y="149"/>
                  </a:lnTo>
                  <a:lnTo>
                    <a:pt x="551" y="149"/>
                  </a:lnTo>
                  <a:lnTo>
                    <a:pt x="553" y="156"/>
                  </a:lnTo>
                  <a:lnTo>
                    <a:pt x="551" y="158"/>
                  </a:lnTo>
                  <a:lnTo>
                    <a:pt x="560" y="158"/>
                  </a:lnTo>
                  <a:lnTo>
                    <a:pt x="565" y="170"/>
                  </a:lnTo>
                  <a:lnTo>
                    <a:pt x="575" y="175"/>
                  </a:lnTo>
                  <a:lnTo>
                    <a:pt x="579" y="191"/>
                  </a:lnTo>
                  <a:lnTo>
                    <a:pt x="579" y="215"/>
                  </a:lnTo>
                  <a:lnTo>
                    <a:pt x="584" y="217"/>
                  </a:lnTo>
                  <a:lnTo>
                    <a:pt x="582" y="227"/>
                  </a:lnTo>
                  <a:lnTo>
                    <a:pt x="586" y="236"/>
                  </a:lnTo>
                  <a:lnTo>
                    <a:pt x="579" y="243"/>
                  </a:lnTo>
                  <a:lnTo>
                    <a:pt x="579" y="243"/>
                  </a:lnTo>
                  <a:lnTo>
                    <a:pt x="565" y="253"/>
                  </a:lnTo>
                  <a:lnTo>
                    <a:pt x="572" y="258"/>
                  </a:lnTo>
                  <a:lnTo>
                    <a:pt x="570" y="269"/>
                  </a:lnTo>
                  <a:lnTo>
                    <a:pt x="544" y="274"/>
                  </a:lnTo>
                  <a:lnTo>
                    <a:pt x="539" y="286"/>
                  </a:lnTo>
                  <a:lnTo>
                    <a:pt x="532" y="284"/>
                  </a:lnTo>
                  <a:lnTo>
                    <a:pt x="511" y="288"/>
                  </a:lnTo>
                  <a:lnTo>
                    <a:pt x="504" y="295"/>
                  </a:lnTo>
                  <a:lnTo>
                    <a:pt x="501" y="303"/>
                  </a:lnTo>
                  <a:lnTo>
                    <a:pt x="497" y="310"/>
                  </a:lnTo>
                  <a:lnTo>
                    <a:pt x="480" y="300"/>
                  </a:lnTo>
                  <a:lnTo>
                    <a:pt x="478" y="291"/>
                  </a:lnTo>
                  <a:lnTo>
                    <a:pt x="471" y="284"/>
                  </a:lnTo>
                  <a:lnTo>
                    <a:pt x="466" y="291"/>
                  </a:lnTo>
                  <a:lnTo>
                    <a:pt x="461" y="291"/>
                  </a:lnTo>
                  <a:lnTo>
                    <a:pt x="449" y="300"/>
                  </a:lnTo>
                  <a:lnTo>
                    <a:pt x="447" y="295"/>
                  </a:lnTo>
                  <a:lnTo>
                    <a:pt x="442" y="300"/>
                  </a:lnTo>
                  <a:lnTo>
                    <a:pt x="445" y="312"/>
                  </a:lnTo>
                  <a:lnTo>
                    <a:pt x="433" y="322"/>
                  </a:lnTo>
                  <a:lnTo>
                    <a:pt x="433" y="324"/>
                  </a:lnTo>
                  <a:lnTo>
                    <a:pt x="421" y="324"/>
                  </a:lnTo>
                  <a:lnTo>
                    <a:pt x="421" y="333"/>
                  </a:lnTo>
                  <a:lnTo>
                    <a:pt x="416" y="326"/>
                  </a:lnTo>
                  <a:lnTo>
                    <a:pt x="411" y="329"/>
                  </a:lnTo>
                  <a:lnTo>
                    <a:pt x="411" y="340"/>
                  </a:lnTo>
                  <a:lnTo>
                    <a:pt x="416" y="343"/>
                  </a:lnTo>
                  <a:lnTo>
                    <a:pt x="419" y="340"/>
                  </a:lnTo>
                  <a:lnTo>
                    <a:pt x="421" y="350"/>
                  </a:lnTo>
                  <a:lnTo>
                    <a:pt x="423" y="362"/>
                  </a:lnTo>
                  <a:lnTo>
                    <a:pt x="421" y="364"/>
                  </a:lnTo>
                  <a:lnTo>
                    <a:pt x="421" y="371"/>
                  </a:lnTo>
                  <a:lnTo>
                    <a:pt x="428" y="376"/>
                  </a:lnTo>
                  <a:lnTo>
                    <a:pt x="428" y="381"/>
                  </a:lnTo>
                  <a:lnTo>
                    <a:pt x="416" y="392"/>
                  </a:lnTo>
                  <a:lnTo>
                    <a:pt x="414" y="402"/>
                  </a:lnTo>
                  <a:lnTo>
                    <a:pt x="402" y="414"/>
                  </a:lnTo>
                  <a:lnTo>
                    <a:pt x="397" y="411"/>
                  </a:lnTo>
                  <a:lnTo>
                    <a:pt x="371" y="418"/>
                  </a:lnTo>
                  <a:lnTo>
                    <a:pt x="355" y="437"/>
                  </a:lnTo>
                  <a:lnTo>
                    <a:pt x="355" y="447"/>
                  </a:lnTo>
                  <a:lnTo>
                    <a:pt x="350" y="454"/>
                  </a:lnTo>
                  <a:lnTo>
                    <a:pt x="357" y="463"/>
                  </a:lnTo>
                  <a:lnTo>
                    <a:pt x="352" y="475"/>
                  </a:lnTo>
                  <a:lnTo>
                    <a:pt x="364" y="487"/>
                  </a:lnTo>
                  <a:lnTo>
                    <a:pt x="362" y="499"/>
                  </a:lnTo>
                  <a:lnTo>
                    <a:pt x="350" y="497"/>
                  </a:lnTo>
                  <a:lnTo>
                    <a:pt x="336" y="513"/>
                  </a:lnTo>
                  <a:lnTo>
                    <a:pt x="336" y="525"/>
                  </a:lnTo>
                  <a:lnTo>
                    <a:pt x="345" y="525"/>
                  </a:lnTo>
                  <a:lnTo>
                    <a:pt x="348" y="534"/>
                  </a:lnTo>
                  <a:lnTo>
                    <a:pt x="336" y="544"/>
                  </a:lnTo>
                  <a:lnTo>
                    <a:pt x="333" y="553"/>
                  </a:lnTo>
                  <a:lnTo>
                    <a:pt x="305" y="568"/>
                  </a:lnTo>
                  <a:lnTo>
                    <a:pt x="310" y="579"/>
                  </a:lnTo>
                  <a:lnTo>
                    <a:pt x="310" y="582"/>
                  </a:lnTo>
                  <a:lnTo>
                    <a:pt x="305" y="582"/>
                  </a:lnTo>
                  <a:lnTo>
                    <a:pt x="303" y="589"/>
                  </a:lnTo>
                  <a:lnTo>
                    <a:pt x="296" y="591"/>
                  </a:lnTo>
                  <a:lnTo>
                    <a:pt x="296" y="605"/>
                  </a:lnTo>
                  <a:lnTo>
                    <a:pt x="289" y="620"/>
                  </a:lnTo>
                  <a:lnTo>
                    <a:pt x="291" y="622"/>
                  </a:lnTo>
                  <a:lnTo>
                    <a:pt x="289" y="631"/>
                  </a:lnTo>
                  <a:lnTo>
                    <a:pt x="291" y="638"/>
                  </a:lnTo>
                  <a:lnTo>
                    <a:pt x="281" y="650"/>
                  </a:lnTo>
                  <a:lnTo>
                    <a:pt x="272" y="653"/>
                  </a:lnTo>
                  <a:lnTo>
                    <a:pt x="274" y="667"/>
                  </a:lnTo>
                  <a:lnTo>
                    <a:pt x="281" y="674"/>
                  </a:lnTo>
                  <a:lnTo>
                    <a:pt x="274" y="679"/>
                  </a:lnTo>
                  <a:lnTo>
                    <a:pt x="277" y="683"/>
                  </a:lnTo>
                  <a:lnTo>
                    <a:pt x="274" y="686"/>
                  </a:lnTo>
                  <a:lnTo>
                    <a:pt x="274" y="691"/>
                  </a:lnTo>
                  <a:lnTo>
                    <a:pt x="274" y="691"/>
                  </a:lnTo>
                  <a:lnTo>
                    <a:pt x="277" y="698"/>
                  </a:lnTo>
                  <a:lnTo>
                    <a:pt x="267" y="693"/>
                  </a:lnTo>
                  <a:lnTo>
                    <a:pt x="260" y="714"/>
                  </a:lnTo>
                  <a:lnTo>
                    <a:pt x="265" y="721"/>
                  </a:lnTo>
                  <a:lnTo>
                    <a:pt x="260" y="726"/>
                  </a:lnTo>
                  <a:lnTo>
                    <a:pt x="270" y="738"/>
                  </a:lnTo>
                  <a:lnTo>
                    <a:pt x="255" y="743"/>
                  </a:lnTo>
                  <a:lnTo>
                    <a:pt x="251" y="733"/>
                  </a:lnTo>
                  <a:lnTo>
                    <a:pt x="239" y="731"/>
                  </a:lnTo>
                  <a:lnTo>
                    <a:pt x="227" y="712"/>
                  </a:lnTo>
                  <a:lnTo>
                    <a:pt x="220" y="709"/>
                  </a:lnTo>
                  <a:lnTo>
                    <a:pt x="213" y="712"/>
                  </a:lnTo>
                  <a:lnTo>
                    <a:pt x="213" y="714"/>
                  </a:lnTo>
                  <a:lnTo>
                    <a:pt x="203" y="714"/>
                  </a:lnTo>
                  <a:lnTo>
                    <a:pt x="182" y="726"/>
                  </a:lnTo>
                  <a:lnTo>
                    <a:pt x="177" y="719"/>
                  </a:lnTo>
                  <a:lnTo>
                    <a:pt x="163" y="726"/>
                  </a:lnTo>
                  <a:lnTo>
                    <a:pt x="159" y="726"/>
                  </a:lnTo>
                  <a:lnTo>
                    <a:pt x="154" y="738"/>
                  </a:lnTo>
                  <a:lnTo>
                    <a:pt x="140" y="731"/>
                  </a:lnTo>
                  <a:lnTo>
                    <a:pt x="135" y="743"/>
                  </a:lnTo>
                  <a:lnTo>
                    <a:pt x="128" y="735"/>
                  </a:lnTo>
                  <a:lnTo>
                    <a:pt x="121" y="743"/>
                  </a:lnTo>
                  <a:lnTo>
                    <a:pt x="114" y="740"/>
                  </a:lnTo>
                  <a:lnTo>
                    <a:pt x="102" y="747"/>
                  </a:lnTo>
                  <a:lnTo>
                    <a:pt x="92" y="735"/>
                  </a:lnTo>
                  <a:lnTo>
                    <a:pt x="88" y="738"/>
                  </a:lnTo>
                  <a:lnTo>
                    <a:pt x="83" y="731"/>
                  </a:lnTo>
                  <a:lnTo>
                    <a:pt x="71" y="724"/>
                  </a:lnTo>
                  <a:lnTo>
                    <a:pt x="90" y="714"/>
                  </a:lnTo>
                  <a:lnTo>
                    <a:pt x="90" y="707"/>
                  </a:lnTo>
                  <a:lnTo>
                    <a:pt x="97" y="698"/>
                  </a:lnTo>
                  <a:lnTo>
                    <a:pt x="97" y="688"/>
                  </a:lnTo>
                  <a:lnTo>
                    <a:pt x="114" y="679"/>
                  </a:lnTo>
                  <a:lnTo>
                    <a:pt x="118" y="669"/>
                  </a:lnTo>
                  <a:lnTo>
                    <a:pt x="128" y="672"/>
                  </a:lnTo>
                  <a:lnTo>
                    <a:pt x="130" y="667"/>
                  </a:lnTo>
                  <a:lnTo>
                    <a:pt x="137" y="664"/>
                  </a:lnTo>
                  <a:lnTo>
                    <a:pt x="135" y="660"/>
                  </a:lnTo>
                  <a:lnTo>
                    <a:pt x="132" y="657"/>
                  </a:lnTo>
                  <a:lnTo>
                    <a:pt x="140" y="650"/>
                  </a:lnTo>
                  <a:lnTo>
                    <a:pt x="137" y="646"/>
                  </a:lnTo>
                  <a:lnTo>
                    <a:pt x="135" y="638"/>
                  </a:lnTo>
                  <a:lnTo>
                    <a:pt x="125" y="638"/>
                  </a:lnTo>
                  <a:lnTo>
                    <a:pt x="114" y="627"/>
                  </a:lnTo>
                  <a:lnTo>
                    <a:pt x="109" y="631"/>
                  </a:lnTo>
                  <a:lnTo>
                    <a:pt x="102" y="631"/>
                  </a:lnTo>
                  <a:lnTo>
                    <a:pt x="97" y="638"/>
                  </a:lnTo>
                  <a:lnTo>
                    <a:pt x="85" y="638"/>
                  </a:lnTo>
                  <a:lnTo>
                    <a:pt x="88" y="641"/>
                  </a:lnTo>
                  <a:lnTo>
                    <a:pt x="78" y="643"/>
                  </a:lnTo>
                  <a:lnTo>
                    <a:pt x="64" y="641"/>
                  </a:lnTo>
                  <a:lnTo>
                    <a:pt x="54" y="648"/>
                  </a:lnTo>
                  <a:lnTo>
                    <a:pt x="52" y="643"/>
                  </a:lnTo>
                  <a:lnTo>
                    <a:pt x="54" y="634"/>
                  </a:lnTo>
                  <a:lnTo>
                    <a:pt x="47" y="629"/>
                  </a:lnTo>
                  <a:lnTo>
                    <a:pt x="50" y="624"/>
                  </a:lnTo>
                  <a:lnTo>
                    <a:pt x="45" y="622"/>
                  </a:lnTo>
                  <a:lnTo>
                    <a:pt x="45" y="622"/>
                  </a:lnTo>
                  <a:lnTo>
                    <a:pt x="43" y="617"/>
                  </a:lnTo>
                  <a:lnTo>
                    <a:pt x="50" y="608"/>
                  </a:lnTo>
                  <a:lnTo>
                    <a:pt x="40" y="586"/>
                  </a:lnTo>
                  <a:lnTo>
                    <a:pt x="54" y="560"/>
                  </a:lnTo>
                  <a:lnTo>
                    <a:pt x="52" y="546"/>
                  </a:lnTo>
                  <a:lnTo>
                    <a:pt x="54" y="539"/>
                  </a:lnTo>
                  <a:lnTo>
                    <a:pt x="62" y="539"/>
                  </a:lnTo>
                  <a:lnTo>
                    <a:pt x="64" y="537"/>
                  </a:lnTo>
                  <a:lnTo>
                    <a:pt x="78" y="530"/>
                  </a:lnTo>
                  <a:lnTo>
                    <a:pt x="76" y="523"/>
                  </a:lnTo>
                  <a:lnTo>
                    <a:pt x="71" y="520"/>
                  </a:lnTo>
                  <a:lnTo>
                    <a:pt x="59" y="527"/>
                  </a:lnTo>
                  <a:lnTo>
                    <a:pt x="54" y="525"/>
                  </a:lnTo>
                  <a:lnTo>
                    <a:pt x="47" y="530"/>
                  </a:lnTo>
                  <a:lnTo>
                    <a:pt x="43" y="527"/>
                  </a:lnTo>
                  <a:lnTo>
                    <a:pt x="54" y="508"/>
                  </a:lnTo>
                  <a:lnTo>
                    <a:pt x="54" y="499"/>
                  </a:lnTo>
                  <a:lnTo>
                    <a:pt x="59" y="494"/>
                  </a:lnTo>
                  <a:lnTo>
                    <a:pt x="64" y="471"/>
                  </a:lnTo>
                  <a:lnTo>
                    <a:pt x="40" y="468"/>
                  </a:lnTo>
                  <a:lnTo>
                    <a:pt x="33" y="461"/>
                  </a:lnTo>
                  <a:lnTo>
                    <a:pt x="31" y="442"/>
                  </a:lnTo>
                  <a:lnTo>
                    <a:pt x="40" y="423"/>
                  </a:lnTo>
                  <a:lnTo>
                    <a:pt x="28" y="411"/>
                  </a:lnTo>
                  <a:lnTo>
                    <a:pt x="26" y="402"/>
                  </a:lnTo>
                  <a:lnTo>
                    <a:pt x="24" y="402"/>
                  </a:lnTo>
                  <a:lnTo>
                    <a:pt x="36" y="378"/>
                  </a:lnTo>
                  <a:lnTo>
                    <a:pt x="33" y="376"/>
                  </a:lnTo>
                  <a:lnTo>
                    <a:pt x="36" y="364"/>
                  </a:lnTo>
                  <a:lnTo>
                    <a:pt x="14" y="371"/>
                  </a:lnTo>
                  <a:lnTo>
                    <a:pt x="5" y="369"/>
                  </a:lnTo>
                  <a:lnTo>
                    <a:pt x="2" y="364"/>
                  </a:lnTo>
                  <a:lnTo>
                    <a:pt x="5" y="362"/>
                  </a:lnTo>
                  <a:lnTo>
                    <a:pt x="0" y="355"/>
                  </a:lnTo>
                  <a:lnTo>
                    <a:pt x="5" y="348"/>
                  </a:lnTo>
                  <a:lnTo>
                    <a:pt x="0" y="345"/>
                  </a:lnTo>
                  <a:lnTo>
                    <a:pt x="2" y="331"/>
                  </a:lnTo>
                  <a:lnTo>
                    <a:pt x="21" y="310"/>
                  </a:lnTo>
                  <a:lnTo>
                    <a:pt x="19" y="298"/>
                  </a:lnTo>
                  <a:lnTo>
                    <a:pt x="21" y="291"/>
                  </a:lnTo>
                  <a:lnTo>
                    <a:pt x="31" y="286"/>
                  </a:lnTo>
                  <a:lnTo>
                    <a:pt x="33" y="281"/>
                  </a:lnTo>
                  <a:lnTo>
                    <a:pt x="40" y="284"/>
                  </a:lnTo>
                  <a:lnTo>
                    <a:pt x="45" y="277"/>
                  </a:lnTo>
                  <a:lnTo>
                    <a:pt x="54" y="274"/>
                  </a:lnTo>
                  <a:lnTo>
                    <a:pt x="50" y="258"/>
                  </a:lnTo>
                  <a:lnTo>
                    <a:pt x="62" y="258"/>
                  </a:lnTo>
                  <a:lnTo>
                    <a:pt x="80" y="239"/>
                  </a:lnTo>
                  <a:lnTo>
                    <a:pt x="80" y="229"/>
                  </a:lnTo>
                  <a:lnTo>
                    <a:pt x="71" y="225"/>
                  </a:lnTo>
                  <a:lnTo>
                    <a:pt x="76" y="217"/>
                  </a:lnTo>
                  <a:lnTo>
                    <a:pt x="59" y="208"/>
                  </a:lnTo>
                  <a:lnTo>
                    <a:pt x="66" y="201"/>
                  </a:lnTo>
                  <a:lnTo>
                    <a:pt x="69" y="170"/>
                  </a:lnTo>
                  <a:lnTo>
                    <a:pt x="57" y="168"/>
                  </a:lnTo>
                  <a:lnTo>
                    <a:pt x="57" y="161"/>
                  </a:lnTo>
                  <a:lnTo>
                    <a:pt x="52" y="161"/>
                  </a:lnTo>
                  <a:lnTo>
                    <a:pt x="50" y="154"/>
                  </a:lnTo>
                  <a:lnTo>
                    <a:pt x="45" y="154"/>
                  </a:lnTo>
                  <a:lnTo>
                    <a:pt x="43" y="142"/>
                  </a:lnTo>
                  <a:lnTo>
                    <a:pt x="43" y="142"/>
                  </a:lnTo>
                  <a:lnTo>
                    <a:pt x="45" y="132"/>
                  </a:lnTo>
                  <a:lnTo>
                    <a:pt x="57" y="118"/>
                  </a:lnTo>
                  <a:lnTo>
                    <a:pt x="80" y="116"/>
                  </a:lnTo>
                  <a:lnTo>
                    <a:pt x="83" y="99"/>
                  </a:lnTo>
                  <a:lnTo>
                    <a:pt x="88" y="97"/>
                  </a:lnTo>
                  <a:lnTo>
                    <a:pt x="92" y="102"/>
                  </a:lnTo>
                  <a:lnTo>
                    <a:pt x="111" y="104"/>
                  </a:lnTo>
                  <a:lnTo>
                    <a:pt x="130" y="92"/>
                  </a:lnTo>
                  <a:lnTo>
                    <a:pt x="137" y="92"/>
                  </a:lnTo>
                  <a:lnTo>
                    <a:pt x="140" y="97"/>
                  </a:lnTo>
                  <a:lnTo>
                    <a:pt x="151" y="92"/>
                  </a:lnTo>
                  <a:lnTo>
                    <a:pt x="156" y="92"/>
                  </a:lnTo>
                  <a:lnTo>
                    <a:pt x="163" y="83"/>
                  </a:lnTo>
                  <a:lnTo>
                    <a:pt x="161" y="80"/>
                  </a:lnTo>
                  <a:lnTo>
                    <a:pt x="156" y="85"/>
                  </a:lnTo>
                  <a:lnTo>
                    <a:pt x="154" y="80"/>
                  </a:lnTo>
                  <a:lnTo>
                    <a:pt x="159" y="76"/>
                  </a:lnTo>
                  <a:lnTo>
                    <a:pt x="163" y="78"/>
                  </a:lnTo>
                  <a:lnTo>
                    <a:pt x="163" y="73"/>
                  </a:lnTo>
                  <a:lnTo>
                    <a:pt x="170" y="68"/>
                  </a:lnTo>
                  <a:lnTo>
                    <a:pt x="182" y="71"/>
                  </a:lnTo>
                  <a:lnTo>
                    <a:pt x="177" y="76"/>
                  </a:lnTo>
                  <a:lnTo>
                    <a:pt x="189" y="76"/>
                  </a:lnTo>
                  <a:lnTo>
                    <a:pt x="189" y="66"/>
                  </a:lnTo>
                  <a:lnTo>
                    <a:pt x="185" y="66"/>
                  </a:lnTo>
                  <a:lnTo>
                    <a:pt x="187" y="59"/>
                  </a:lnTo>
                  <a:lnTo>
                    <a:pt x="182" y="54"/>
                  </a:lnTo>
                  <a:lnTo>
                    <a:pt x="187" y="57"/>
                  </a:lnTo>
                  <a:lnTo>
                    <a:pt x="201" y="57"/>
                  </a:lnTo>
                  <a:lnTo>
                    <a:pt x="203" y="61"/>
                  </a:lnTo>
                  <a:lnTo>
                    <a:pt x="225" y="45"/>
                  </a:lnTo>
                  <a:lnTo>
                    <a:pt x="227" y="38"/>
                  </a:lnTo>
                  <a:lnTo>
                    <a:pt x="229" y="33"/>
                  </a:lnTo>
                  <a:lnTo>
                    <a:pt x="251" y="31"/>
                  </a:lnTo>
                  <a:lnTo>
                    <a:pt x="267" y="45"/>
                  </a:lnTo>
                  <a:lnTo>
                    <a:pt x="281" y="47"/>
                  </a:lnTo>
                  <a:lnTo>
                    <a:pt x="296" y="45"/>
                  </a:lnTo>
                  <a:lnTo>
                    <a:pt x="305" y="3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2" name="Freeform 151"/>
            <p:cNvSpPr>
              <a:spLocks/>
            </p:cNvSpPr>
            <p:nvPr/>
          </p:nvSpPr>
          <p:spPr bwMode="auto">
            <a:xfrm>
              <a:off x="5592" y="1288"/>
              <a:ext cx="846" cy="755"/>
            </a:xfrm>
            <a:custGeom>
              <a:avLst/>
              <a:gdLst>
                <a:gd name="T0" fmla="*/ 314 w 846"/>
                <a:gd name="T1" fmla="*/ 639 h 755"/>
                <a:gd name="T2" fmla="*/ 307 w 846"/>
                <a:gd name="T3" fmla="*/ 618 h 755"/>
                <a:gd name="T4" fmla="*/ 314 w 846"/>
                <a:gd name="T5" fmla="*/ 587 h 755"/>
                <a:gd name="T6" fmla="*/ 364 w 846"/>
                <a:gd name="T7" fmla="*/ 556 h 755"/>
                <a:gd name="T8" fmla="*/ 390 w 846"/>
                <a:gd name="T9" fmla="*/ 516 h 755"/>
                <a:gd name="T10" fmla="*/ 395 w 846"/>
                <a:gd name="T11" fmla="*/ 464 h 755"/>
                <a:gd name="T12" fmla="*/ 345 w 846"/>
                <a:gd name="T13" fmla="*/ 426 h 755"/>
                <a:gd name="T14" fmla="*/ 255 w 846"/>
                <a:gd name="T15" fmla="*/ 424 h 755"/>
                <a:gd name="T16" fmla="*/ 234 w 846"/>
                <a:gd name="T17" fmla="*/ 464 h 755"/>
                <a:gd name="T18" fmla="*/ 199 w 846"/>
                <a:gd name="T19" fmla="*/ 507 h 755"/>
                <a:gd name="T20" fmla="*/ 118 w 846"/>
                <a:gd name="T21" fmla="*/ 559 h 755"/>
                <a:gd name="T22" fmla="*/ 90 w 846"/>
                <a:gd name="T23" fmla="*/ 504 h 755"/>
                <a:gd name="T24" fmla="*/ 35 w 846"/>
                <a:gd name="T25" fmla="*/ 464 h 755"/>
                <a:gd name="T26" fmla="*/ 9 w 846"/>
                <a:gd name="T27" fmla="*/ 398 h 755"/>
                <a:gd name="T28" fmla="*/ 47 w 846"/>
                <a:gd name="T29" fmla="*/ 353 h 755"/>
                <a:gd name="T30" fmla="*/ 66 w 846"/>
                <a:gd name="T31" fmla="*/ 327 h 755"/>
                <a:gd name="T32" fmla="*/ 57 w 846"/>
                <a:gd name="T33" fmla="*/ 265 h 755"/>
                <a:gd name="T34" fmla="*/ 54 w 846"/>
                <a:gd name="T35" fmla="*/ 223 h 755"/>
                <a:gd name="T36" fmla="*/ 90 w 846"/>
                <a:gd name="T37" fmla="*/ 201 h 755"/>
                <a:gd name="T38" fmla="*/ 154 w 846"/>
                <a:gd name="T39" fmla="*/ 287 h 755"/>
                <a:gd name="T40" fmla="*/ 208 w 846"/>
                <a:gd name="T41" fmla="*/ 216 h 755"/>
                <a:gd name="T42" fmla="*/ 298 w 846"/>
                <a:gd name="T43" fmla="*/ 171 h 755"/>
                <a:gd name="T44" fmla="*/ 336 w 846"/>
                <a:gd name="T45" fmla="*/ 173 h 755"/>
                <a:gd name="T46" fmla="*/ 383 w 846"/>
                <a:gd name="T47" fmla="*/ 126 h 755"/>
                <a:gd name="T48" fmla="*/ 421 w 846"/>
                <a:gd name="T49" fmla="*/ 119 h 755"/>
                <a:gd name="T50" fmla="*/ 480 w 846"/>
                <a:gd name="T51" fmla="*/ 126 h 755"/>
                <a:gd name="T52" fmla="*/ 525 w 846"/>
                <a:gd name="T53" fmla="*/ 83 h 755"/>
                <a:gd name="T54" fmla="*/ 582 w 846"/>
                <a:gd name="T55" fmla="*/ 36 h 755"/>
                <a:gd name="T56" fmla="*/ 582 w 846"/>
                <a:gd name="T57" fmla="*/ 12 h 755"/>
                <a:gd name="T58" fmla="*/ 631 w 846"/>
                <a:gd name="T59" fmla="*/ 41 h 755"/>
                <a:gd name="T60" fmla="*/ 667 w 846"/>
                <a:gd name="T61" fmla="*/ 88 h 755"/>
                <a:gd name="T62" fmla="*/ 693 w 846"/>
                <a:gd name="T63" fmla="*/ 86 h 755"/>
                <a:gd name="T64" fmla="*/ 719 w 846"/>
                <a:gd name="T65" fmla="*/ 114 h 755"/>
                <a:gd name="T66" fmla="*/ 747 w 846"/>
                <a:gd name="T67" fmla="*/ 145 h 755"/>
                <a:gd name="T68" fmla="*/ 773 w 846"/>
                <a:gd name="T69" fmla="*/ 220 h 755"/>
                <a:gd name="T70" fmla="*/ 771 w 846"/>
                <a:gd name="T71" fmla="*/ 249 h 755"/>
                <a:gd name="T72" fmla="*/ 787 w 846"/>
                <a:gd name="T73" fmla="*/ 305 h 755"/>
                <a:gd name="T74" fmla="*/ 830 w 846"/>
                <a:gd name="T75" fmla="*/ 374 h 755"/>
                <a:gd name="T76" fmla="*/ 820 w 846"/>
                <a:gd name="T77" fmla="*/ 424 h 755"/>
                <a:gd name="T78" fmla="*/ 820 w 846"/>
                <a:gd name="T79" fmla="*/ 424 h 755"/>
                <a:gd name="T80" fmla="*/ 785 w 846"/>
                <a:gd name="T81" fmla="*/ 455 h 755"/>
                <a:gd name="T82" fmla="*/ 742 w 846"/>
                <a:gd name="T83" fmla="*/ 483 h 755"/>
                <a:gd name="T84" fmla="*/ 688 w 846"/>
                <a:gd name="T85" fmla="*/ 516 h 755"/>
                <a:gd name="T86" fmla="*/ 636 w 846"/>
                <a:gd name="T87" fmla="*/ 587 h 755"/>
                <a:gd name="T88" fmla="*/ 570 w 846"/>
                <a:gd name="T89" fmla="*/ 582 h 755"/>
                <a:gd name="T90" fmla="*/ 530 w 846"/>
                <a:gd name="T91" fmla="*/ 587 h 755"/>
                <a:gd name="T92" fmla="*/ 492 w 846"/>
                <a:gd name="T93" fmla="*/ 615 h 755"/>
                <a:gd name="T94" fmla="*/ 447 w 846"/>
                <a:gd name="T95" fmla="*/ 641 h 755"/>
                <a:gd name="T96" fmla="*/ 409 w 846"/>
                <a:gd name="T97" fmla="*/ 663 h 755"/>
                <a:gd name="T98" fmla="*/ 385 w 846"/>
                <a:gd name="T99" fmla="*/ 703 h 755"/>
                <a:gd name="T100" fmla="*/ 362 w 846"/>
                <a:gd name="T101" fmla="*/ 719 h 755"/>
                <a:gd name="T102" fmla="*/ 336 w 846"/>
                <a:gd name="T103" fmla="*/ 712 h 755"/>
                <a:gd name="T104" fmla="*/ 300 w 846"/>
                <a:gd name="T105" fmla="*/ 738 h 755"/>
                <a:gd name="T106" fmla="*/ 270 w 846"/>
                <a:gd name="T107" fmla="*/ 736 h 755"/>
                <a:gd name="T108" fmla="*/ 274 w 846"/>
                <a:gd name="T109" fmla="*/ 719 h 755"/>
                <a:gd name="T110" fmla="*/ 338 w 846"/>
                <a:gd name="T111" fmla="*/ 701 h 755"/>
                <a:gd name="T112" fmla="*/ 336 w 846"/>
                <a:gd name="T113" fmla="*/ 674 h 755"/>
                <a:gd name="T114" fmla="*/ 371 w 846"/>
                <a:gd name="T115" fmla="*/ 651 h 755"/>
                <a:gd name="T116" fmla="*/ 345 w 846"/>
                <a:gd name="T117" fmla="*/ 64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46" h="755">
                  <a:moveTo>
                    <a:pt x="345" y="641"/>
                  </a:moveTo>
                  <a:lnTo>
                    <a:pt x="340" y="641"/>
                  </a:lnTo>
                  <a:lnTo>
                    <a:pt x="340" y="648"/>
                  </a:lnTo>
                  <a:lnTo>
                    <a:pt x="329" y="646"/>
                  </a:lnTo>
                  <a:lnTo>
                    <a:pt x="322" y="653"/>
                  </a:lnTo>
                  <a:lnTo>
                    <a:pt x="314" y="646"/>
                  </a:lnTo>
                  <a:lnTo>
                    <a:pt x="314" y="639"/>
                  </a:lnTo>
                  <a:lnTo>
                    <a:pt x="310" y="634"/>
                  </a:lnTo>
                  <a:lnTo>
                    <a:pt x="303" y="630"/>
                  </a:lnTo>
                  <a:lnTo>
                    <a:pt x="293" y="637"/>
                  </a:lnTo>
                  <a:lnTo>
                    <a:pt x="291" y="634"/>
                  </a:lnTo>
                  <a:lnTo>
                    <a:pt x="284" y="632"/>
                  </a:lnTo>
                  <a:lnTo>
                    <a:pt x="293" y="620"/>
                  </a:lnTo>
                  <a:lnTo>
                    <a:pt x="307" y="618"/>
                  </a:lnTo>
                  <a:lnTo>
                    <a:pt x="312" y="615"/>
                  </a:lnTo>
                  <a:lnTo>
                    <a:pt x="324" y="620"/>
                  </a:lnTo>
                  <a:lnTo>
                    <a:pt x="319" y="604"/>
                  </a:lnTo>
                  <a:lnTo>
                    <a:pt x="317" y="606"/>
                  </a:lnTo>
                  <a:lnTo>
                    <a:pt x="312" y="599"/>
                  </a:lnTo>
                  <a:lnTo>
                    <a:pt x="317" y="592"/>
                  </a:lnTo>
                  <a:lnTo>
                    <a:pt x="314" y="587"/>
                  </a:lnTo>
                  <a:lnTo>
                    <a:pt x="322" y="580"/>
                  </a:lnTo>
                  <a:lnTo>
                    <a:pt x="331" y="580"/>
                  </a:lnTo>
                  <a:lnTo>
                    <a:pt x="340" y="568"/>
                  </a:lnTo>
                  <a:lnTo>
                    <a:pt x="350" y="570"/>
                  </a:lnTo>
                  <a:lnTo>
                    <a:pt x="352" y="566"/>
                  </a:lnTo>
                  <a:lnTo>
                    <a:pt x="364" y="559"/>
                  </a:lnTo>
                  <a:lnTo>
                    <a:pt x="364" y="556"/>
                  </a:lnTo>
                  <a:lnTo>
                    <a:pt x="357" y="554"/>
                  </a:lnTo>
                  <a:lnTo>
                    <a:pt x="364" y="551"/>
                  </a:lnTo>
                  <a:lnTo>
                    <a:pt x="369" y="544"/>
                  </a:lnTo>
                  <a:lnTo>
                    <a:pt x="378" y="537"/>
                  </a:lnTo>
                  <a:lnTo>
                    <a:pt x="378" y="530"/>
                  </a:lnTo>
                  <a:lnTo>
                    <a:pt x="388" y="521"/>
                  </a:lnTo>
                  <a:lnTo>
                    <a:pt x="390" y="516"/>
                  </a:lnTo>
                  <a:lnTo>
                    <a:pt x="388" y="514"/>
                  </a:lnTo>
                  <a:lnTo>
                    <a:pt x="400" y="502"/>
                  </a:lnTo>
                  <a:lnTo>
                    <a:pt x="402" y="492"/>
                  </a:lnTo>
                  <a:lnTo>
                    <a:pt x="416" y="483"/>
                  </a:lnTo>
                  <a:lnTo>
                    <a:pt x="416" y="476"/>
                  </a:lnTo>
                  <a:lnTo>
                    <a:pt x="409" y="476"/>
                  </a:lnTo>
                  <a:lnTo>
                    <a:pt x="395" y="464"/>
                  </a:lnTo>
                  <a:lnTo>
                    <a:pt x="397" y="452"/>
                  </a:lnTo>
                  <a:lnTo>
                    <a:pt x="371" y="436"/>
                  </a:lnTo>
                  <a:lnTo>
                    <a:pt x="366" y="428"/>
                  </a:lnTo>
                  <a:lnTo>
                    <a:pt x="366" y="431"/>
                  </a:lnTo>
                  <a:lnTo>
                    <a:pt x="359" y="428"/>
                  </a:lnTo>
                  <a:lnTo>
                    <a:pt x="355" y="407"/>
                  </a:lnTo>
                  <a:lnTo>
                    <a:pt x="345" y="426"/>
                  </a:lnTo>
                  <a:lnTo>
                    <a:pt x="324" y="426"/>
                  </a:lnTo>
                  <a:lnTo>
                    <a:pt x="317" y="419"/>
                  </a:lnTo>
                  <a:lnTo>
                    <a:pt x="279" y="414"/>
                  </a:lnTo>
                  <a:lnTo>
                    <a:pt x="267" y="424"/>
                  </a:lnTo>
                  <a:lnTo>
                    <a:pt x="267" y="428"/>
                  </a:lnTo>
                  <a:lnTo>
                    <a:pt x="260" y="428"/>
                  </a:lnTo>
                  <a:lnTo>
                    <a:pt x="255" y="424"/>
                  </a:lnTo>
                  <a:lnTo>
                    <a:pt x="251" y="433"/>
                  </a:lnTo>
                  <a:lnTo>
                    <a:pt x="255" y="436"/>
                  </a:lnTo>
                  <a:lnTo>
                    <a:pt x="251" y="436"/>
                  </a:lnTo>
                  <a:lnTo>
                    <a:pt x="248" y="443"/>
                  </a:lnTo>
                  <a:lnTo>
                    <a:pt x="258" y="445"/>
                  </a:lnTo>
                  <a:lnTo>
                    <a:pt x="236" y="452"/>
                  </a:lnTo>
                  <a:lnTo>
                    <a:pt x="234" y="464"/>
                  </a:lnTo>
                  <a:lnTo>
                    <a:pt x="218" y="476"/>
                  </a:lnTo>
                  <a:lnTo>
                    <a:pt x="218" y="483"/>
                  </a:lnTo>
                  <a:lnTo>
                    <a:pt x="208" y="488"/>
                  </a:lnTo>
                  <a:lnTo>
                    <a:pt x="210" y="490"/>
                  </a:lnTo>
                  <a:lnTo>
                    <a:pt x="206" y="497"/>
                  </a:lnTo>
                  <a:lnTo>
                    <a:pt x="208" y="502"/>
                  </a:lnTo>
                  <a:lnTo>
                    <a:pt x="199" y="507"/>
                  </a:lnTo>
                  <a:lnTo>
                    <a:pt x="199" y="518"/>
                  </a:lnTo>
                  <a:lnTo>
                    <a:pt x="192" y="528"/>
                  </a:lnTo>
                  <a:lnTo>
                    <a:pt x="175" y="530"/>
                  </a:lnTo>
                  <a:lnTo>
                    <a:pt x="156" y="540"/>
                  </a:lnTo>
                  <a:lnTo>
                    <a:pt x="130" y="549"/>
                  </a:lnTo>
                  <a:lnTo>
                    <a:pt x="128" y="556"/>
                  </a:lnTo>
                  <a:lnTo>
                    <a:pt x="118" y="559"/>
                  </a:lnTo>
                  <a:lnTo>
                    <a:pt x="118" y="559"/>
                  </a:lnTo>
                  <a:lnTo>
                    <a:pt x="118" y="551"/>
                  </a:lnTo>
                  <a:lnTo>
                    <a:pt x="111" y="551"/>
                  </a:lnTo>
                  <a:lnTo>
                    <a:pt x="106" y="528"/>
                  </a:lnTo>
                  <a:lnTo>
                    <a:pt x="92" y="521"/>
                  </a:lnTo>
                  <a:lnTo>
                    <a:pt x="95" y="516"/>
                  </a:lnTo>
                  <a:lnTo>
                    <a:pt x="90" y="504"/>
                  </a:lnTo>
                  <a:lnTo>
                    <a:pt x="90" y="488"/>
                  </a:lnTo>
                  <a:lnTo>
                    <a:pt x="85" y="478"/>
                  </a:lnTo>
                  <a:lnTo>
                    <a:pt x="87" y="473"/>
                  </a:lnTo>
                  <a:lnTo>
                    <a:pt x="52" y="473"/>
                  </a:lnTo>
                  <a:lnTo>
                    <a:pt x="45" y="469"/>
                  </a:lnTo>
                  <a:lnTo>
                    <a:pt x="45" y="464"/>
                  </a:lnTo>
                  <a:lnTo>
                    <a:pt x="35" y="464"/>
                  </a:lnTo>
                  <a:lnTo>
                    <a:pt x="40" y="450"/>
                  </a:lnTo>
                  <a:lnTo>
                    <a:pt x="24" y="455"/>
                  </a:lnTo>
                  <a:lnTo>
                    <a:pt x="0" y="433"/>
                  </a:lnTo>
                  <a:lnTo>
                    <a:pt x="5" y="407"/>
                  </a:lnTo>
                  <a:lnTo>
                    <a:pt x="17" y="410"/>
                  </a:lnTo>
                  <a:lnTo>
                    <a:pt x="21" y="402"/>
                  </a:lnTo>
                  <a:lnTo>
                    <a:pt x="9" y="398"/>
                  </a:lnTo>
                  <a:lnTo>
                    <a:pt x="12" y="391"/>
                  </a:lnTo>
                  <a:lnTo>
                    <a:pt x="26" y="388"/>
                  </a:lnTo>
                  <a:lnTo>
                    <a:pt x="28" y="381"/>
                  </a:lnTo>
                  <a:lnTo>
                    <a:pt x="40" y="372"/>
                  </a:lnTo>
                  <a:lnTo>
                    <a:pt x="38" y="367"/>
                  </a:lnTo>
                  <a:lnTo>
                    <a:pt x="47" y="362"/>
                  </a:lnTo>
                  <a:lnTo>
                    <a:pt x="47" y="353"/>
                  </a:lnTo>
                  <a:lnTo>
                    <a:pt x="47" y="353"/>
                  </a:lnTo>
                  <a:lnTo>
                    <a:pt x="54" y="346"/>
                  </a:lnTo>
                  <a:lnTo>
                    <a:pt x="57" y="350"/>
                  </a:lnTo>
                  <a:lnTo>
                    <a:pt x="57" y="341"/>
                  </a:lnTo>
                  <a:lnTo>
                    <a:pt x="54" y="339"/>
                  </a:lnTo>
                  <a:lnTo>
                    <a:pt x="61" y="336"/>
                  </a:lnTo>
                  <a:lnTo>
                    <a:pt x="66" y="327"/>
                  </a:lnTo>
                  <a:lnTo>
                    <a:pt x="61" y="315"/>
                  </a:lnTo>
                  <a:lnTo>
                    <a:pt x="66" y="308"/>
                  </a:lnTo>
                  <a:lnTo>
                    <a:pt x="61" y="305"/>
                  </a:lnTo>
                  <a:lnTo>
                    <a:pt x="54" y="291"/>
                  </a:lnTo>
                  <a:lnTo>
                    <a:pt x="57" y="284"/>
                  </a:lnTo>
                  <a:lnTo>
                    <a:pt x="52" y="277"/>
                  </a:lnTo>
                  <a:lnTo>
                    <a:pt x="57" y="265"/>
                  </a:lnTo>
                  <a:lnTo>
                    <a:pt x="57" y="253"/>
                  </a:lnTo>
                  <a:lnTo>
                    <a:pt x="57" y="253"/>
                  </a:lnTo>
                  <a:lnTo>
                    <a:pt x="57" y="249"/>
                  </a:lnTo>
                  <a:lnTo>
                    <a:pt x="61" y="244"/>
                  </a:lnTo>
                  <a:lnTo>
                    <a:pt x="61" y="244"/>
                  </a:lnTo>
                  <a:lnTo>
                    <a:pt x="64" y="227"/>
                  </a:lnTo>
                  <a:lnTo>
                    <a:pt x="54" y="223"/>
                  </a:lnTo>
                  <a:lnTo>
                    <a:pt x="47" y="209"/>
                  </a:lnTo>
                  <a:lnTo>
                    <a:pt x="52" y="199"/>
                  </a:lnTo>
                  <a:lnTo>
                    <a:pt x="73" y="190"/>
                  </a:lnTo>
                  <a:lnTo>
                    <a:pt x="78" y="180"/>
                  </a:lnTo>
                  <a:lnTo>
                    <a:pt x="83" y="185"/>
                  </a:lnTo>
                  <a:lnTo>
                    <a:pt x="83" y="194"/>
                  </a:lnTo>
                  <a:lnTo>
                    <a:pt x="90" y="201"/>
                  </a:lnTo>
                  <a:lnTo>
                    <a:pt x="109" y="209"/>
                  </a:lnTo>
                  <a:lnTo>
                    <a:pt x="118" y="209"/>
                  </a:lnTo>
                  <a:lnTo>
                    <a:pt x="118" y="227"/>
                  </a:lnTo>
                  <a:lnTo>
                    <a:pt x="142" y="272"/>
                  </a:lnTo>
                  <a:lnTo>
                    <a:pt x="142" y="287"/>
                  </a:lnTo>
                  <a:lnTo>
                    <a:pt x="149" y="291"/>
                  </a:lnTo>
                  <a:lnTo>
                    <a:pt x="154" y="287"/>
                  </a:lnTo>
                  <a:lnTo>
                    <a:pt x="154" y="279"/>
                  </a:lnTo>
                  <a:lnTo>
                    <a:pt x="173" y="251"/>
                  </a:lnTo>
                  <a:lnTo>
                    <a:pt x="182" y="244"/>
                  </a:lnTo>
                  <a:lnTo>
                    <a:pt x="189" y="246"/>
                  </a:lnTo>
                  <a:lnTo>
                    <a:pt x="194" y="239"/>
                  </a:lnTo>
                  <a:lnTo>
                    <a:pt x="194" y="225"/>
                  </a:lnTo>
                  <a:lnTo>
                    <a:pt x="208" y="216"/>
                  </a:lnTo>
                  <a:lnTo>
                    <a:pt x="213" y="218"/>
                  </a:lnTo>
                  <a:lnTo>
                    <a:pt x="227" y="209"/>
                  </a:lnTo>
                  <a:lnTo>
                    <a:pt x="236" y="206"/>
                  </a:lnTo>
                  <a:lnTo>
                    <a:pt x="244" y="199"/>
                  </a:lnTo>
                  <a:lnTo>
                    <a:pt x="262" y="201"/>
                  </a:lnTo>
                  <a:lnTo>
                    <a:pt x="291" y="182"/>
                  </a:lnTo>
                  <a:lnTo>
                    <a:pt x="298" y="171"/>
                  </a:lnTo>
                  <a:lnTo>
                    <a:pt x="314" y="164"/>
                  </a:lnTo>
                  <a:lnTo>
                    <a:pt x="317" y="166"/>
                  </a:lnTo>
                  <a:lnTo>
                    <a:pt x="317" y="166"/>
                  </a:lnTo>
                  <a:lnTo>
                    <a:pt x="322" y="164"/>
                  </a:lnTo>
                  <a:lnTo>
                    <a:pt x="322" y="164"/>
                  </a:lnTo>
                  <a:lnTo>
                    <a:pt x="329" y="159"/>
                  </a:lnTo>
                  <a:lnTo>
                    <a:pt x="336" y="173"/>
                  </a:lnTo>
                  <a:lnTo>
                    <a:pt x="343" y="171"/>
                  </a:lnTo>
                  <a:lnTo>
                    <a:pt x="357" y="156"/>
                  </a:lnTo>
                  <a:lnTo>
                    <a:pt x="359" y="159"/>
                  </a:lnTo>
                  <a:lnTo>
                    <a:pt x="366" y="147"/>
                  </a:lnTo>
                  <a:lnTo>
                    <a:pt x="364" y="142"/>
                  </a:lnTo>
                  <a:lnTo>
                    <a:pt x="369" y="133"/>
                  </a:lnTo>
                  <a:lnTo>
                    <a:pt x="383" y="126"/>
                  </a:lnTo>
                  <a:lnTo>
                    <a:pt x="397" y="133"/>
                  </a:lnTo>
                  <a:lnTo>
                    <a:pt x="400" y="130"/>
                  </a:lnTo>
                  <a:lnTo>
                    <a:pt x="402" y="126"/>
                  </a:lnTo>
                  <a:lnTo>
                    <a:pt x="416" y="135"/>
                  </a:lnTo>
                  <a:lnTo>
                    <a:pt x="423" y="133"/>
                  </a:lnTo>
                  <a:lnTo>
                    <a:pt x="430" y="121"/>
                  </a:lnTo>
                  <a:lnTo>
                    <a:pt x="421" y="119"/>
                  </a:lnTo>
                  <a:lnTo>
                    <a:pt x="418" y="109"/>
                  </a:lnTo>
                  <a:lnTo>
                    <a:pt x="421" y="107"/>
                  </a:lnTo>
                  <a:lnTo>
                    <a:pt x="442" y="109"/>
                  </a:lnTo>
                  <a:lnTo>
                    <a:pt x="452" y="119"/>
                  </a:lnTo>
                  <a:lnTo>
                    <a:pt x="463" y="116"/>
                  </a:lnTo>
                  <a:lnTo>
                    <a:pt x="475" y="126"/>
                  </a:lnTo>
                  <a:lnTo>
                    <a:pt x="480" y="126"/>
                  </a:lnTo>
                  <a:lnTo>
                    <a:pt x="482" y="119"/>
                  </a:lnTo>
                  <a:lnTo>
                    <a:pt x="504" y="119"/>
                  </a:lnTo>
                  <a:lnTo>
                    <a:pt x="508" y="112"/>
                  </a:lnTo>
                  <a:lnTo>
                    <a:pt x="525" y="109"/>
                  </a:lnTo>
                  <a:lnTo>
                    <a:pt x="518" y="104"/>
                  </a:lnTo>
                  <a:lnTo>
                    <a:pt x="518" y="93"/>
                  </a:lnTo>
                  <a:lnTo>
                    <a:pt x="525" y="83"/>
                  </a:lnTo>
                  <a:lnTo>
                    <a:pt x="553" y="74"/>
                  </a:lnTo>
                  <a:lnTo>
                    <a:pt x="565" y="81"/>
                  </a:lnTo>
                  <a:lnTo>
                    <a:pt x="577" y="50"/>
                  </a:lnTo>
                  <a:lnTo>
                    <a:pt x="575" y="48"/>
                  </a:lnTo>
                  <a:lnTo>
                    <a:pt x="577" y="41"/>
                  </a:lnTo>
                  <a:lnTo>
                    <a:pt x="575" y="38"/>
                  </a:lnTo>
                  <a:lnTo>
                    <a:pt x="582" y="36"/>
                  </a:lnTo>
                  <a:lnTo>
                    <a:pt x="579" y="36"/>
                  </a:lnTo>
                  <a:lnTo>
                    <a:pt x="582" y="29"/>
                  </a:lnTo>
                  <a:lnTo>
                    <a:pt x="579" y="22"/>
                  </a:lnTo>
                  <a:lnTo>
                    <a:pt x="579" y="22"/>
                  </a:lnTo>
                  <a:lnTo>
                    <a:pt x="579" y="19"/>
                  </a:lnTo>
                  <a:lnTo>
                    <a:pt x="579" y="19"/>
                  </a:lnTo>
                  <a:lnTo>
                    <a:pt x="582" y="12"/>
                  </a:lnTo>
                  <a:lnTo>
                    <a:pt x="591" y="0"/>
                  </a:lnTo>
                  <a:lnTo>
                    <a:pt x="598" y="7"/>
                  </a:lnTo>
                  <a:lnTo>
                    <a:pt x="598" y="12"/>
                  </a:lnTo>
                  <a:lnTo>
                    <a:pt x="605" y="22"/>
                  </a:lnTo>
                  <a:lnTo>
                    <a:pt x="619" y="36"/>
                  </a:lnTo>
                  <a:lnTo>
                    <a:pt x="627" y="33"/>
                  </a:lnTo>
                  <a:lnTo>
                    <a:pt x="631" y="41"/>
                  </a:lnTo>
                  <a:lnTo>
                    <a:pt x="641" y="41"/>
                  </a:lnTo>
                  <a:lnTo>
                    <a:pt x="650" y="45"/>
                  </a:lnTo>
                  <a:lnTo>
                    <a:pt x="650" y="55"/>
                  </a:lnTo>
                  <a:lnTo>
                    <a:pt x="664" y="69"/>
                  </a:lnTo>
                  <a:lnTo>
                    <a:pt x="655" y="81"/>
                  </a:lnTo>
                  <a:lnTo>
                    <a:pt x="660" y="86"/>
                  </a:lnTo>
                  <a:lnTo>
                    <a:pt x="667" y="88"/>
                  </a:lnTo>
                  <a:lnTo>
                    <a:pt x="667" y="90"/>
                  </a:lnTo>
                  <a:lnTo>
                    <a:pt x="660" y="100"/>
                  </a:lnTo>
                  <a:lnTo>
                    <a:pt x="669" y="104"/>
                  </a:lnTo>
                  <a:lnTo>
                    <a:pt x="671" y="109"/>
                  </a:lnTo>
                  <a:lnTo>
                    <a:pt x="671" y="104"/>
                  </a:lnTo>
                  <a:lnTo>
                    <a:pt x="679" y="102"/>
                  </a:lnTo>
                  <a:lnTo>
                    <a:pt x="693" y="86"/>
                  </a:lnTo>
                  <a:lnTo>
                    <a:pt x="697" y="71"/>
                  </a:lnTo>
                  <a:lnTo>
                    <a:pt x="709" y="62"/>
                  </a:lnTo>
                  <a:lnTo>
                    <a:pt x="721" y="59"/>
                  </a:lnTo>
                  <a:lnTo>
                    <a:pt x="721" y="69"/>
                  </a:lnTo>
                  <a:lnTo>
                    <a:pt x="716" y="78"/>
                  </a:lnTo>
                  <a:lnTo>
                    <a:pt x="719" y="86"/>
                  </a:lnTo>
                  <a:lnTo>
                    <a:pt x="719" y="114"/>
                  </a:lnTo>
                  <a:lnTo>
                    <a:pt x="721" y="116"/>
                  </a:lnTo>
                  <a:lnTo>
                    <a:pt x="726" y="112"/>
                  </a:lnTo>
                  <a:lnTo>
                    <a:pt x="733" y="114"/>
                  </a:lnTo>
                  <a:lnTo>
                    <a:pt x="733" y="133"/>
                  </a:lnTo>
                  <a:lnTo>
                    <a:pt x="735" y="138"/>
                  </a:lnTo>
                  <a:lnTo>
                    <a:pt x="738" y="142"/>
                  </a:lnTo>
                  <a:lnTo>
                    <a:pt x="747" y="145"/>
                  </a:lnTo>
                  <a:lnTo>
                    <a:pt x="745" y="161"/>
                  </a:lnTo>
                  <a:lnTo>
                    <a:pt x="757" y="175"/>
                  </a:lnTo>
                  <a:lnTo>
                    <a:pt x="757" y="192"/>
                  </a:lnTo>
                  <a:lnTo>
                    <a:pt x="766" y="192"/>
                  </a:lnTo>
                  <a:lnTo>
                    <a:pt x="771" y="197"/>
                  </a:lnTo>
                  <a:lnTo>
                    <a:pt x="768" y="199"/>
                  </a:lnTo>
                  <a:lnTo>
                    <a:pt x="773" y="220"/>
                  </a:lnTo>
                  <a:lnTo>
                    <a:pt x="778" y="213"/>
                  </a:lnTo>
                  <a:lnTo>
                    <a:pt x="792" y="220"/>
                  </a:lnTo>
                  <a:lnTo>
                    <a:pt x="790" y="227"/>
                  </a:lnTo>
                  <a:lnTo>
                    <a:pt x="785" y="227"/>
                  </a:lnTo>
                  <a:lnTo>
                    <a:pt x="785" y="235"/>
                  </a:lnTo>
                  <a:lnTo>
                    <a:pt x="778" y="242"/>
                  </a:lnTo>
                  <a:lnTo>
                    <a:pt x="771" y="249"/>
                  </a:lnTo>
                  <a:lnTo>
                    <a:pt x="776" y="253"/>
                  </a:lnTo>
                  <a:lnTo>
                    <a:pt x="771" y="258"/>
                  </a:lnTo>
                  <a:lnTo>
                    <a:pt x="771" y="268"/>
                  </a:lnTo>
                  <a:lnTo>
                    <a:pt x="776" y="282"/>
                  </a:lnTo>
                  <a:lnTo>
                    <a:pt x="773" y="294"/>
                  </a:lnTo>
                  <a:lnTo>
                    <a:pt x="790" y="296"/>
                  </a:lnTo>
                  <a:lnTo>
                    <a:pt x="787" y="305"/>
                  </a:lnTo>
                  <a:lnTo>
                    <a:pt x="799" y="327"/>
                  </a:lnTo>
                  <a:lnTo>
                    <a:pt x="799" y="334"/>
                  </a:lnTo>
                  <a:lnTo>
                    <a:pt x="811" y="348"/>
                  </a:lnTo>
                  <a:lnTo>
                    <a:pt x="811" y="360"/>
                  </a:lnTo>
                  <a:lnTo>
                    <a:pt x="825" y="365"/>
                  </a:lnTo>
                  <a:lnTo>
                    <a:pt x="823" y="372"/>
                  </a:lnTo>
                  <a:lnTo>
                    <a:pt x="830" y="374"/>
                  </a:lnTo>
                  <a:lnTo>
                    <a:pt x="820" y="386"/>
                  </a:lnTo>
                  <a:lnTo>
                    <a:pt x="823" y="391"/>
                  </a:lnTo>
                  <a:lnTo>
                    <a:pt x="816" y="398"/>
                  </a:lnTo>
                  <a:lnTo>
                    <a:pt x="816" y="405"/>
                  </a:lnTo>
                  <a:lnTo>
                    <a:pt x="804" y="417"/>
                  </a:lnTo>
                  <a:lnTo>
                    <a:pt x="813" y="414"/>
                  </a:lnTo>
                  <a:lnTo>
                    <a:pt x="820" y="424"/>
                  </a:lnTo>
                  <a:lnTo>
                    <a:pt x="830" y="417"/>
                  </a:lnTo>
                  <a:lnTo>
                    <a:pt x="832" y="421"/>
                  </a:lnTo>
                  <a:lnTo>
                    <a:pt x="846" y="417"/>
                  </a:lnTo>
                  <a:lnTo>
                    <a:pt x="846" y="417"/>
                  </a:lnTo>
                  <a:lnTo>
                    <a:pt x="832" y="424"/>
                  </a:lnTo>
                  <a:lnTo>
                    <a:pt x="828" y="419"/>
                  </a:lnTo>
                  <a:lnTo>
                    <a:pt x="820" y="424"/>
                  </a:lnTo>
                  <a:lnTo>
                    <a:pt x="813" y="431"/>
                  </a:lnTo>
                  <a:lnTo>
                    <a:pt x="818" y="438"/>
                  </a:lnTo>
                  <a:lnTo>
                    <a:pt x="804" y="438"/>
                  </a:lnTo>
                  <a:lnTo>
                    <a:pt x="802" y="445"/>
                  </a:lnTo>
                  <a:lnTo>
                    <a:pt x="792" y="447"/>
                  </a:lnTo>
                  <a:lnTo>
                    <a:pt x="790" y="455"/>
                  </a:lnTo>
                  <a:lnTo>
                    <a:pt x="785" y="455"/>
                  </a:lnTo>
                  <a:lnTo>
                    <a:pt x="787" y="459"/>
                  </a:lnTo>
                  <a:lnTo>
                    <a:pt x="768" y="457"/>
                  </a:lnTo>
                  <a:lnTo>
                    <a:pt x="764" y="464"/>
                  </a:lnTo>
                  <a:lnTo>
                    <a:pt x="757" y="464"/>
                  </a:lnTo>
                  <a:lnTo>
                    <a:pt x="738" y="476"/>
                  </a:lnTo>
                  <a:lnTo>
                    <a:pt x="735" y="481"/>
                  </a:lnTo>
                  <a:lnTo>
                    <a:pt x="742" y="483"/>
                  </a:lnTo>
                  <a:lnTo>
                    <a:pt x="740" y="488"/>
                  </a:lnTo>
                  <a:lnTo>
                    <a:pt x="726" y="488"/>
                  </a:lnTo>
                  <a:lnTo>
                    <a:pt x="723" y="483"/>
                  </a:lnTo>
                  <a:lnTo>
                    <a:pt x="716" y="495"/>
                  </a:lnTo>
                  <a:lnTo>
                    <a:pt x="705" y="499"/>
                  </a:lnTo>
                  <a:lnTo>
                    <a:pt x="705" y="509"/>
                  </a:lnTo>
                  <a:lnTo>
                    <a:pt x="688" y="516"/>
                  </a:lnTo>
                  <a:lnTo>
                    <a:pt x="662" y="540"/>
                  </a:lnTo>
                  <a:lnTo>
                    <a:pt x="655" y="549"/>
                  </a:lnTo>
                  <a:lnTo>
                    <a:pt x="660" y="559"/>
                  </a:lnTo>
                  <a:lnTo>
                    <a:pt x="650" y="563"/>
                  </a:lnTo>
                  <a:lnTo>
                    <a:pt x="650" y="568"/>
                  </a:lnTo>
                  <a:lnTo>
                    <a:pt x="643" y="573"/>
                  </a:lnTo>
                  <a:lnTo>
                    <a:pt x="636" y="587"/>
                  </a:lnTo>
                  <a:lnTo>
                    <a:pt x="627" y="585"/>
                  </a:lnTo>
                  <a:lnTo>
                    <a:pt x="617" y="589"/>
                  </a:lnTo>
                  <a:lnTo>
                    <a:pt x="612" y="585"/>
                  </a:lnTo>
                  <a:lnTo>
                    <a:pt x="601" y="585"/>
                  </a:lnTo>
                  <a:lnTo>
                    <a:pt x="601" y="580"/>
                  </a:lnTo>
                  <a:lnTo>
                    <a:pt x="582" y="585"/>
                  </a:lnTo>
                  <a:lnTo>
                    <a:pt x="570" y="582"/>
                  </a:lnTo>
                  <a:lnTo>
                    <a:pt x="563" y="589"/>
                  </a:lnTo>
                  <a:lnTo>
                    <a:pt x="553" y="592"/>
                  </a:lnTo>
                  <a:lnTo>
                    <a:pt x="551" y="596"/>
                  </a:lnTo>
                  <a:lnTo>
                    <a:pt x="546" y="601"/>
                  </a:lnTo>
                  <a:lnTo>
                    <a:pt x="546" y="587"/>
                  </a:lnTo>
                  <a:lnTo>
                    <a:pt x="532" y="589"/>
                  </a:lnTo>
                  <a:lnTo>
                    <a:pt x="530" y="587"/>
                  </a:lnTo>
                  <a:lnTo>
                    <a:pt x="530" y="596"/>
                  </a:lnTo>
                  <a:lnTo>
                    <a:pt x="525" y="599"/>
                  </a:lnTo>
                  <a:lnTo>
                    <a:pt x="530" y="606"/>
                  </a:lnTo>
                  <a:lnTo>
                    <a:pt x="523" y="606"/>
                  </a:lnTo>
                  <a:lnTo>
                    <a:pt x="513" y="611"/>
                  </a:lnTo>
                  <a:lnTo>
                    <a:pt x="497" y="608"/>
                  </a:lnTo>
                  <a:lnTo>
                    <a:pt x="492" y="615"/>
                  </a:lnTo>
                  <a:lnTo>
                    <a:pt x="473" y="622"/>
                  </a:lnTo>
                  <a:lnTo>
                    <a:pt x="468" y="620"/>
                  </a:lnTo>
                  <a:lnTo>
                    <a:pt x="471" y="625"/>
                  </a:lnTo>
                  <a:lnTo>
                    <a:pt x="459" y="632"/>
                  </a:lnTo>
                  <a:lnTo>
                    <a:pt x="456" y="627"/>
                  </a:lnTo>
                  <a:lnTo>
                    <a:pt x="452" y="637"/>
                  </a:lnTo>
                  <a:lnTo>
                    <a:pt x="447" y="641"/>
                  </a:lnTo>
                  <a:lnTo>
                    <a:pt x="440" y="639"/>
                  </a:lnTo>
                  <a:lnTo>
                    <a:pt x="433" y="644"/>
                  </a:lnTo>
                  <a:lnTo>
                    <a:pt x="428" y="641"/>
                  </a:lnTo>
                  <a:lnTo>
                    <a:pt x="423" y="644"/>
                  </a:lnTo>
                  <a:lnTo>
                    <a:pt x="416" y="653"/>
                  </a:lnTo>
                  <a:lnTo>
                    <a:pt x="407" y="660"/>
                  </a:lnTo>
                  <a:lnTo>
                    <a:pt x="409" y="663"/>
                  </a:lnTo>
                  <a:lnTo>
                    <a:pt x="407" y="670"/>
                  </a:lnTo>
                  <a:lnTo>
                    <a:pt x="390" y="679"/>
                  </a:lnTo>
                  <a:lnTo>
                    <a:pt x="390" y="684"/>
                  </a:lnTo>
                  <a:lnTo>
                    <a:pt x="395" y="689"/>
                  </a:lnTo>
                  <a:lnTo>
                    <a:pt x="388" y="696"/>
                  </a:lnTo>
                  <a:lnTo>
                    <a:pt x="381" y="693"/>
                  </a:lnTo>
                  <a:lnTo>
                    <a:pt x="385" y="703"/>
                  </a:lnTo>
                  <a:lnTo>
                    <a:pt x="378" y="701"/>
                  </a:lnTo>
                  <a:lnTo>
                    <a:pt x="374" y="708"/>
                  </a:lnTo>
                  <a:lnTo>
                    <a:pt x="366" y="701"/>
                  </a:lnTo>
                  <a:lnTo>
                    <a:pt x="357" y="705"/>
                  </a:lnTo>
                  <a:lnTo>
                    <a:pt x="357" y="710"/>
                  </a:lnTo>
                  <a:lnTo>
                    <a:pt x="366" y="712"/>
                  </a:lnTo>
                  <a:lnTo>
                    <a:pt x="362" y="719"/>
                  </a:lnTo>
                  <a:lnTo>
                    <a:pt x="357" y="719"/>
                  </a:lnTo>
                  <a:lnTo>
                    <a:pt x="350" y="708"/>
                  </a:lnTo>
                  <a:lnTo>
                    <a:pt x="343" y="708"/>
                  </a:lnTo>
                  <a:lnTo>
                    <a:pt x="348" y="710"/>
                  </a:lnTo>
                  <a:lnTo>
                    <a:pt x="345" y="712"/>
                  </a:lnTo>
                  <a:lnTo>
                    <a:pt x="338" y="708"/>
                  </a:lnTo>
                  <a:lnTo>
                    <a:pt x="336" y="712"/>
                  </a:lnTo>
                  <a:lnTo>
                    <a:pt x="338" y="717"/>
                  </a:lnTo>
                  <a:lnTo>
                    <a:pt x="329" y="722"/>
                  </a:lnTo>
                  <a:lnTo>
                    <a:pt x="343" y="727"/>
                  </a:lnTo>
                  <a:lnTo>
                    <a:pt x="340" y="734"/>
                  </a:lnTo>
                  <a:lnTo>
                    <a:pt x="329" y="731"/>
                  </a:lnTo>
                  <a:lnTo>
                    <a:pt x="314" y="741"/>
                  </a:lnTo>
                  <a:lnTo>
                    <a:pt x="300" y="738"/>
                  </a:lnTo>
                  <a:lnTo>
                    <a:pt x="288" y="745"/>
                  </a:lnTo>
                  <a:lnTo>
                    <a:pt x="286" y="743"/>
                  </a:lnTo>
                  <a:lnTo>
                    <a:pt x="281" y="755"/>
                  </a:lnTo>
                  <a:lnTo>
                    <a:pt x="274" y="755"/>
                  </a:lnTo>
                  <a:lnTo>
                    <a:pt x="272" y="745"/>
                  </a:lnTo>
                  <a:lnTo>
                    <a:pt x="274" y="743"/>
                  </a:lnTo>
                  <a:lnTo>
                    <a:pt x="270" y="736"/>
                  </a:lnTo>
                  <a:lnTo>
                    <a:pt x="274" y="731"/>
                  </a:lnTo>
                  <a:lnTo>
                    <a:pt x="277" y="734"/>
                  </a:lnTo>
                  <a:lnTo>
                    <a:pt x="279" y="729"/>
                  </a:lnTo>
                  <a:lnTo>
                    <a:pt x="274" y="727"/>
                  </a:lnTo>
                  <a:lnTo>
                    <a:pt x="270" y="729"/>
                  </a:lnTo>
                  <a:lnTo>
                    <a:pt x="270" y="722"/>
                  </a:lnTo>
                  <a:lnTo>
                    <a:pt x="274" y="719"/>
                  </a:lnTo>
                  <a:lnTo>
                    <a:pt x="284" y="722"/>
                  </a:lnTo>
                  <a:lnTo>
                    <a:pt x="291" y="717"/>
                  </a:lnTo>
                  <a:lnTo>
                    <a:pt x="298" y="717"/>
                  </a:lnTo>
                  <a:lnTo>
                    <a:pt x="296" y="710"/>
                  </a:lnTo>
                  <a:lnTo>
                    <a:pt x="303" y="703"/>
                  </a:lnTo>
                  <a:lnTo>
                    <a:pt x="310" y="710"/>
                  </a:lnTo>
                  <a:lnTo>
                    <a:pt x="338" y="701"/>
                  </a:lnTo>
                  <a:lnTo>
                    <a:pt x="340" y="691"/>
                  </a:lnTo>
                  <a:lnTo>
                    <a:pt x="333" y="684"/>
                  </a:lnTo>
                  <a:lnTo>
                    <a:pt x="329" y="686"/>
                  </a:lnTo>
                  <a:lnTo>
                    <a:pt x="329" y="682"/>
                  </a:lnTo>
                  <a:lnTo>
                    <a:pt x="338" y="677"/>
                  </a:lnTo>
                  <a:lnTo>
                    <a:pt x="333" y="677"/>
                  </a:lnTo>
                  <a:lnTo>
                    <a:pt x="336" y="674"/>
                  </a:lnTo>
                  <a:lnTo>
                    <a:pt x="331" y="674"/>
                  </a:lnTo>
                  <a:lnTo>
                    <a:pt x="329" y="670"/>
                  </a:lnTo>
                  <a:lnTo>
                    <a:pt x="345" y="670"/>
                  </a:lnTo>
                  <a:lnTo>
                    <a:pt x="348" y="665"/>
                  </a:lnTo>
                  <a:lnTo>
                    <a:pt x="348" y="658"/>
                  </a:lnTo>
                  <a:lnTo>
                    <a:pt x="362" y="658"/>
                  </a:lnTo>
                  <a:lnTo>
                    <a:pt x="371" y="651"/>
                  </a:lnTo>
                  <a:lnTo>
                    <a:pt x="371" y="646"/>
                  </a:lnTo>
                  <a:lnTo>
                    <a:pt x="369" y="644"/>
                  </a:lnTo>
                  <a:lnTo>
                    <a:pt x="364" y="646"/>
                  </a:lnTo>
                  <a:lnTo>
                    <a:pt x="364" y="651"/>
                  </a:lnTo>
                  <a:lnTo>
                    <a:pt x="348" y="653"/>
                  </a:lnTo>
                  <a:lnTo>
                    <a:pt x="345" y="651"/>
                  </a:lnTo>
                  <a:lnTo>
                    <a:pt x="345" y="64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3" name="Freeform 152"/>
            <p:cNvSpPr>
              <a:spLocks noEditPoints="1"/>
            </p:cNvSpPr>
            <p:nvPr/>
          </p:nvSpPr>
          <p:spPr bwMode="auto">
            <a:xfrm>
              <a:off x="4958" y="4335"/>
              <a:ext cx="7" cy="14"/>
            </a:xfrm>
            <a:custGeom>
              <a:avLst/>
              <a:gdLst>
                <a:gd name="T0" fmla="*/ 3 w 7"/>
                <a:gd name="T1" fmla="*/ 7 h 14"/>
                <a:gd name="T2" fmla="*/ 7 w 7"/>
                <a:gd name="T3" fmla="*/ 12 h 14"/>
                <a:gd name="T4" fmla="*/ 3 w 7"/>
                <a:gd name="T5" fmla="*/ 14 h 14"/>
                <a:gd name="T6" fmla="*/ 0 w 7"/>
                <a:gd name="T7" fmla="*/ 7 h 14"/>
                <a:gd name="T8" fmla="*/ 3 w 7"/>
                <a:gd name="T9" fmla="*/ 7 h 14"/>
                <a:gd name="T10" fmla="*/ 3 w 7"/>
                <a:gd name="T11" fmla="*/ 0 h 14"/>
                <a:gd name="T12" fmla="*/ 5 w 7"/>
                <a:gd name="T13" fmla="*/ 5 h 14"/>
                <a:gd name="T14" fmla="*/ 0 w 7"/>
                <a:gd name="T15" fmla="*/ 5 h 14"/>
                <a:gd name="T16" fmla="*/ 3 w 7"/>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3" y="7"/>
                  </a:moveTo>
                  <a:lnTo>
                    <a:pt x="7" y="12"/>
                  </a:lnTo>
                  <a:lnTo>
                    <a:pt x="3" y="14"/>
                  </a:lnTo>
                  <a:lnTo>
                    <a:pt x="0" y="7"/>
                  </a:lnTo>
                  <a:lnTo>
                    <a:pt x="3" y="7"/>
                  </a:lnTo>
                  <a:close/>
                  <a:moveTo>
                    <a:pt x="3" y="0"/>
                  </a:moveTo>
                  <a:lnTo>
                    <a:pt x="5" y="5"/>
                  </a:lnTo>
                  <a:lnTo>
                    <a:pt x="0" y="5"/>
                  </a:lnTo>
                  <a:lnTo>
                    <a:pt x="3"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4" name="Freeform 153"/>
            <p:cNvSpPr>
              <a:spLocks/>
            </p:cNvSpPr>
            <p:nvPr/>
          </p:nvSpPr>
          <p:spPr bwMode="auto">
            <a:xfrm>
              <a:off x="3003" y="-486"/>
              <a:ext cx="3454" cy="2728"/>
            </a:xfrm>
            <a:custGeom>
              <a:avLst/>
              <a:gdLst>
                <a:gd name="T0" fmla="*/ 2870 w 3454"/>
                <a:gd name="T1" fmla="*/ 145 h 2728"/>
                <a:gd name="T2" fmla="*/ 3007 w 3454"/>
                <a:gd name="T3" fmla="*/ 180 h 2728"/>
                <a:gd name="T4" fmla="*/ 3057 w 3454"/>
                <a:gd name="T5" fmla="*/ 303 h 2728"/>
                <a:gd name="T6" fmla="*/ 3171 w 3454"/>
                <a:gd name="T7" fmla="*/ 376 h 2728"/>
                <a:gd name="T8" fmla="*/ 3310 w 3454"/>
                <a:gd name="T9" fmla="*/ 381 h 2728"/>
                <a:gd name="T10" fmla="*/ 3443 w 3454"/>
                <a:gd name="T11" fmla="*/ 431 h 2728"/>
                <a:gd name="T12" fmla="*/ 3419 w 3454"/>
                <a:gd name="T13" fmla="*/ 497 h 2728"/>
                <a:gd name="T14" fmla="*/ 3388 w 3454"/>
                <a:gd name="T15" fmla="*/ 561 h 2728"/>
                <a:gd name="T16" fmla="*/ 3365 w 3454"/>
                <a:gd name="T17" fmla="*/ 618 h 2728"/>
                <a:gd name="T18" fmla="*/ 3348 w 3454"/>
                <a:gd name="T19" fmla="*/ 689 h 2728"/>
                <a:gd name="T20" fmla="*/ 3346 w 3454"/>
                <a:gd name="T21" fmla="*/ 790 h 2728"/>
                <a:gd name="T22" fmla="*/ 3268 w 3454"/>
                <a:gd name="T23" fmla="*/ 906 h 2728"/>
                <a:gd name="T24" fmla="*/ 3244 w 3454"/>
                <a:gd name="T25" fmla="*/ 916 h 2728"/>
                <a:gd name="T26" fmla="*/ 3086 w 3454"/>
                <a:gd name="T27" fmla="*/ 1223 h 2728"/>
                <a:gd name="T28" fmla="*/ 3156 w 3454"/>
                <a:gd name="T29" fmla="*/ 1235 h 2728"/>
                <a:gd name="T30" fmla="*/ 3064 w 3454"/>
                <a:gd name="T31" fmla="*/ 1375 h 2728"/>
                <a:gd name="T32" fmla="*/ 2944 w 3454"/>
                <a:gd name="T33" fmla="*/ 1365 h 2728"/>
                <a:gd name="T34" fmla="*/ 2986 w 3454"/>
                <a:gd name="T35" fmla="*/ 1561 h 2728"/>
                <a:gd name="T36" fmla="*/ 3102 w 3454"/>
                <a:gd name="T37" fmla="*/ 1604 h 2728"/>
                <a:gd name="T38" fmla="*/ 3156 w 3454"/>
                <a:gd name="T39" fmla="*/ 1793 h 2728"/>
                <a:gd name="T40" fmla="*/ 3097 w 3454"/>
                <a:gd name="T41" fmla="*/ 1886 h 2728"/>
                <a:gd name="T42" fmla="*/ 2958 w 3454"/>
                <a:gd name="T43" fmla="*/ 1907 h 2728"/>
                <a:gd name="T44" fmla="*/ 2814 w 3454"/>
                <a:gd name="T45" fmla="*/ 1980 h 2728"/>
                <a:gd name="T46" fmla="*/ 2672 w 3454"/>
                <a:gd name="T47" fmla="*/ 1959 h 2728"/>
                <a:gd name="T48" fmla="*/ 2650 w 3454"/>
                <a:gd name="T49" fmla="*/ 2089 h 2728"/>
                <a:gd name="T50" fmla="*/ 2535 w 3454"/>
                <a:gd name="T51" fmla="*/ 2127 h 2728"/>
                <a:gd name="T52" fmla="*/ 2523 w 3454"/>
                <a:gd name="T53" fmla="*/ 2011 h 2728"/>
                <a:gd name="T54" fmla="*/ 2424 w 3454"/>
                <a:gd name="T55" fmla="*/ 1930 h 2728"/>
                <a:gd name="T56" fmla="*/ 2289 w 3454"/>
                <a:gd name="T57" fmla="*/ 2016 h 2728"/>
                <a:gd name="T58" fmla="*/ 2166 w 3454"/>
                <a:gd name="T59" fmla="*/ 2068 h 2728"/>
                <a:gd name="T60" fmla="*/ 2078 w 3454"/>
                <a:gd name="T61" fmla="*/ 1994 h 2728"/>
                <a:gd name="T62" fmla="*/ 1996 w 3454"/>
                <a:gd name="T63" fmla="*/ 2158 h 2728"/>
                <a:gd name="T64" fmla="*/ 1958 w 3454"/>
                <a:gd name="T65" fmla="*/ 2276 h 2728"/>
                <a:gd name="T66" fmla="*/ 1695 w 3454"/>
                <a:gd name="T67" fmla="*/ 2411 h 2728"/>
                <a:gd name="T68" fmla="*/ 1582 w 3454"/>
                <a:gd name="T69" fmla="*/ 2434 h 2728"/>
                <a:gd name="T70" fmla="*/ 1445 w 3454"/>
                <a:gd name="T71" fmla="*/ 2543 h 2728"/>
                <a:gd name="T72" fmla="*/ 1362 w 3454"/>
                <a:gd name="T73" fmla="*/ 2685 h 2728"/>
                <a:gd name="T74" fmla="*/ 1175 w 3454"/>
                <a:gd name="T75" fmla="*/ 2619 h 2728"/>
                <a:gd name="T76" fmla="*/ 1125 w 3454"/>
                <a:gd name="T77" fmla="*/ 2430 h 2728"/>
                <a:gd name="T78" fmla="*/ 1036 w 3454"/>
                <a:gd name="T79" fmla="*/ 2638 h 2728"/>
                <a:gd name="T80" fmla="*/ 802 w 3454"/>
                <a:gd name="T81" fmla="*/ 2699 h 2728"/>
                <a:gd name="T82" fmla="*/ 695 w 3454"/>
                <a:gd name="T83" fmla="*/ 2470 h 2728"/>
                <a:gd name="T84" fmla="*/ 482 w 3454"/>
                <a:gd name="T85" fmla="*/ 2482 h 2728"/>
                <a:gd name="T86" fmla="*/ 341 w 3454"/>
                <a:gd name="T87" fmla="*/ 2269 h 2728"/>
                <a:gd name="T88" fmla="*/ 52 w 3454"/>
                <a:gd name="T89" fmla="*/ 2096 h 2728"/>
                <a:gd name="T90" fmla="*/ 818 w 3454"/>
                <a:gd name="T91" fmla="*/ 2046 h 2728"/>
                <a:gd name="T92" fmla="*/ 1386 w 3454"/>
                <a:gd name="T93" fmla="*/ 1949 h 2728"/>
                <a:gd name="T94" fmla="*/ 1771 w 3454"/>
                <a:gd name="T95" fmla="*/ 1720 h 2728"/>
                <a:gd name="T96" fmla="*/ 1965 w 3454"/>
                <a:gd name="T97" fmla="*/ 1566 h 2728"/>
                <a:gd name="T98" fmla="*/ 2277 w 3454"/>
                <a:gd name="T99" fmla="*/ 1403 h 2728"/>
                <a:gd name="T100" fmla="*/ 2473 w 3454"/>
                <a:gd name="T101" fmla="*/ 1254 h 2728"/>
                <a:gd name="T102" fmla="*/ 2662 w 3454"/>
                <a:gd name="T103" fmla="*/ 1256 h 2728"/>
                <a:gd name="T104" fmla="*/ 2705 w 3454"/>
                <a:gd name="T105" fmla="*/ 1152 h 2728"/>
                <a:gd name="T106" fmla="*/ 2504 w 3454"/>
                <a:gd name="T107" fmla="*/ 996 h 2728"/>
                <a:gd name="T108" fmla="*/ 2192 w 3454"/>
                <a:gd name="T109" fmla="*/ 970 h 2728"/>
                <a:gd name="T110" fmla="*/ 2535 w 3454"/>
                <a:gd name="T111" fmla="*/ 672 h 2728"/>
                <a:gd name="T112" fmla="*/ 2627 w 3454"/>
                <a:gd name="T113" fmla="*/ 563 h 2728"/>
                <a:gd name="T114" fmla="*/ 2702 w 3454"/>
                <a:gd name="T115" fmla="*/ 407 h 2728"/>
                <a:gd name="T116" fmla="*/ 2795 w 3454"/>
                <a:gd name="T117" fmla="*/ 277 h 2728"/>
                <a:gd name="T118" fmla="*/ 2759 w 3454"/>
                <a:gd name="T119" fmla="*/ 140 h 2728"/>
                <a:gd name="T120" fmla="*/ 2828 w 3454"/>
                <a:gd name="T121" fmla="*/ 10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54" h="2728">
                  <a:moveTo>
                    <a:pt x="2906" y="0"/>
                  </a:moveTo>
                  <a:lnTo>
                    <a:pt x="2920" y="15"/>
                  </a:lnTo>
                  <a:lnTo>
                    <a:pt x="2925" y="17"/>
                  </a:lnTo>
                  <a:lnTo>
                    <a:pt x="2927" y="26"/>
                  </a:lnTo>
                  <a:lnTo>
                    <a:pt x="2925" y="29"/>
                  </a:lnTo>
                  <a:lnTo>
                    <a:pt x="2932" y="36"/>
                  </a:lnTo>
                  <a:lnTo>
                    <a:pt x="2937" y="36"/>
                  </a:lnTo>
                  <a:lnTo>
                    <a:pt x="2939" y="48"/>
                  </a:lnTo>
                  <a:lnTo>
                    <a:pt x="2944" y="52"/>
                  </a:lnTo>
                  <a:lnTo>
                    <a:pt x="2941" y="62"/>
                  </a:lnTo>
                  <a:lnTo>
                    <a:pt x="2932" y="67"/>
                  </a:lnTo>
                  <a:lnTo>
                    <a:pt x="2925" y="83"/>
                  </a:lnTo>
                  <a:lnTo>
                    <a:pt x="2918" y="88"/>
                  </a:lnTo>
                  <a:lnTo>
                    <a:pt x="2918" y="97"/>
                  </a:lnTo>
                  <a:lnTo>
                    <a:pt x="2903" y="109"/>
                  </a:lnTo>
                  <a:lnTo>
                    <a:pt x="2892" y="128"/>
                  </a:lnTo>
                  <a:lnTo>
                    <a:pt x="2882" y="133"/>
                  </a:lnTo>
                  <a:lnTo>
                    <a:pt x="2870" y="145"/>
                  </a:lnTo>
                  <a:lnTo>
                    <a:pt x="2873" y="149"/>
                  </a:lnTo>
                  <a:lnTo>
                    <a:pt x="2885" y="149"/>
                  </a:lnTo>
                  <a:lnTo>
                    <a:pt x="2889" y="159"/>
                  </a:lnTo>
                  <a:lnTo>
                    <a:pt x="2894" y="159"/>
                  </a:lnTo>
                  <a:lnTo>
                    <a:pt x="2908" y="173"/>
                  </a:lnTo>
                  <a:lnTo>
                    <a:pt x="2925" y="175"/>
                  </a:lnTo>
                  <a:lnTo>
                    <a:pt x="2932" y="199"/>
                  </a:lnTo>
                  <a:lnTo>
                    <a:pt x="2946" y="206"/>
                  </a:lnTo>
                  <a:lnTo>
                    <a:pt x="2955" y="206"/>
                  </a:lnTo>
                  <a:lnTo>
                    <a:pt x="2960" y="204"/>
                  </a:lnTo>
                  <a:lnTo>
                    <a:pt x="2970" y="187"/>
                  </a:lnTo>
                  <a:lnTo>
                    <a:pt x="2970" y="180"/>
                  </a:lnTo>
                  <a:lnTo>
                    <a:pt x="2977" y="178"/>
                  </a:lnTo>
                  <a:lnTo>
                    <a:pt x="2974" y="175"/>
                  </a:lnTo>
                  <a:lnTo>
                    <a:pt x="2986" y="161"/>
                  </a:lnTo>
                  <a:lnTo>
                    <a:pt x="2991" y="171"/>
                  </a:lnTo>
                  <a:lnTo>
                    <a:pt x="3003" y="168"/>
                  </a:lnTo>
                  <a:lnTo>
                    <a:pt x="3007" y="180"/>
                  </a:lnTo>
                  <a:lnTo>
                    <a:pt x="3015" y="187"/>
                  </a:lnTo>
                  <a:lnTo>
                    <a:pt x="3019" y="185"/>
                  </a:lnTo>
                  <a:lnTo>
                    <a:pt x="3024" y="194"/>
                  </a:lnTo>
                  <a:lnTo>
                    <a:pt x="3024" y="204"/>
                  </a:lnTo>
                  <a:lnTo>
                    <a:pt x="3036" y="208"/>
                  </a:lnTo>
                  <a:lnTo>
                    <a:pt x="3048" y="208"/>
                  </a:lnTo>
                  <a:lnTo>
                    <a:pt x="3050" y="211"/>
                  </a:lnTo>
                  <a:lnTo>
                    <a:pt x="3057" y="208"/>
                  </a:lnTo>
                  <a:lnTo>
                    <a:pt x="3060" y="213"/>
                  </a:lnTo>
                  <a:lnTo>
                    <a:pt x="3057" y="227"/>
                  </a:lnTo>
                  <a:lnTo>
                    <a:pt x="3055" y="232"/>
                  </a:lnTo>
                  <a:lnTo>
                    <a:pt x="3041" y="234"/>
                  </a:lnTo>
                  <a:lnTo>
                    <a:pt x="3041" y="249"/>
                  </a:lnTo>
                  <a:lnTo>
                    <a:pt x="3043" y="251"/>
                  </a:lnTo>
                  <a:lnTo>
                    <a:pt x="3048" y="265"/>
                  </a:lnTo>
                  <a:lnTo>
                    <a:pt x="3052" y="265"/>
                  </a:lnTo>
                  <a:lnTo>
                    <a:pt x="3050" y="282"/>
                  </a:lnTo>
                  <a:lnTo>
                    <a:pt x="3057" y="303"/>
                  </a:lnTo>
                  <a:lnTo>
                    <a:pt x="3055" y="310"/>
                  </a:lnTo>
                  <a:lnTo>
                    <a:pt x="3069" y="336"/>
                  </a:lnTo>
                  <a:lnTo>
                    <a:pt x="3064" y="341"/>
                  </a:lnTo>
                  <a:lnTo>
                    <a:pt x="3071" y="350"/>
                  </a:lnTo>
                  <a:lnTo>
                    <a:pt x="3069" y="362"/>
                  </a:lnTo>
                  <a:lnTo>
                    <a:pt x="3074" y="367"/>
                  </a:lnTo>
                  <a:lnTo>
                    <a:pt x="3074" y="374"/>
                  </a:lnTo>
                  <a:lnTo>
                    <a:pt x="3081" y="379"/>
                  </a:lnTo>
                  <a:lnTo>
                    <a:pt x="3081" y="388"/>
                  </a:lnTo>
                  <a:lnTo>
                    <a:pt x="3086" y="393"/>
                  </a:lnTo>
                  <a:lnTo>
                    <a:pt x="3093" y="393"/>
                  </a:lnTo>
                  <a:lnTo>
                    <a:pt x="3121" y="405"/>
                  </a:lnTo>
                  <a:lnTo>
                    <a:pt x="3126" y="400"/>
                  </a:lnTo>
                  <a:lnTo>
                    <a:pt x="3140" y="402"/>
                  </a:lnTo>
                  <a:lnTo>
                    <a:pt x="3142" y="398"/>
                  </a:lnTo>
                  <a:lnTo>
                    <a:pt x="3152" y="398"/>
                  </a:lnTo>
                  <a:lnTo>
                    <a:pt x="3164" y="393"/>
                  </a:lnTo>
                  <a:lnTo>
                    <a:pt x="3171" y="376"/>
                  </a:lnTo>
                  <a:lnTo>
                    <a:pt x="3180" y="384"/>
                  </a:lnTo>
                  <a:lnTo>
                    <a:pt x="3185" y="384"/>
                  </a:lnTo>
                  <a:lnTo>
                    <a:pt x="3197" y="395"/>
                  </a:lnTo>
                  <a:lnTo>
                    <a:pt x="3204" y="391"/>
                  </a:lnTo>
                  <a:lnTo>
                    <a:pt x="3213" y="393"/>
                  </a:lnTo>
                  <a:lnTo>
                    <a:pt x="3216" y="388"/>
                  </a:lnTo>
                  <a:lnTo>
                    <a:pt x="3232" y="386"/>
                  </a:lnTo>
                  <a:lnTo>
                    <a:pt x="3237" y="395"/>
                  </a:lnTo>
                  <a:lnTo>
                    <a:pt x="3246" y="398"/>
                  </a:lnTo>
                  <a:lnTo>
                    <a:pt x="3246" y="402"/>
                  </a:lnTo>
                  <a:lnTo>
                    <a:pt x="3253" y="402"/>
                  </a:lnTo>
                  <a:lnTo>
                    <a:pt x="3258" y="386"/>
                  </a:lnTo>
                  <a:lnTo>
                    <a:pt x="3263" y="381"/>
                  </a:lnTo>
                  <a:lnTo>
                    <a:pt x="3275" y="384"/>
                  </a:lnTo>
                  <a:lnTo>
                    <a:pt x="3279" y="391"/>
                  </a:lnTo>
                  <a:lnTo>
                    <a:pt x="3291" y="388"/>
                  </a:lnTo>
                  <a:lnTo>
                    <a:pt x="3298" y="379"/>
                  </a:lnTo>
                  <a:lnTo>
                    <a:pt x="3310" y="381"/>
                  </a:lnTo>
                  <a:lnTo>
                    <a:pt x="3317" y="367"/>
                  </a:lnTo>
                  <a:lnTo>
                    <a:pt x="3315" y="357"/>
                  </a:lnTo>
                  <a:lnTo>
                    <a:pt x="3331" y="350"/>
                  </a:lnTo>
                  <a:lnTo>
                    <a:pt x="3334" y="334"/>
                  </a:lnTo>
                  <a:lnTo>
                    <a:pt x="3339" y="327"/>
                  </a:lnTo>
                  <a:lnTo>
                    <a:pt x="3341" y="331"/>
                  </a:lnTo>
                  <a:lnTo>
                    <a:pt x="3357" y="331"/>
                  </a:lnTo>
                  <a:lnTo>
                    <a:pt x="3362" y="336"/>
                  </a:lnTo>
                  <a:lnTo>
                    <a:pt x="3367" y="334"/>
                  </a:lnTo>
                  <a:lnTo>
                    <a:pt x="3407" y="391"/>
                  </a:lnTo>
                  <a:lnTo>
                    <a:pt x="3414" y="405"/>
                  </a:lnTo>
                  <a:lnTo>
                    <a:pt x="3414" y="410"/>
                  </a:lnTo>
                  <a:lnTo>
                    <a:pt x="3426" y="414"/>
                  </a:lnTo>
                  <a:lnTo>
                    <a:pt x="3431" y="424"/>
                  </a:lnTo>
                  <a:lnTo>
                    <a:pt x="3428" y="426"/>
                  </a:lnTo>
                  <a:lnTo>
                    <a:pt x="3435" y="428"/>
                  </a:lnTo>
                  <a:lnTo>
                    <a:pt x="3438" y="433"/>
                  </a:lnTo>
                  <a:lnTo>
                    <a:pt x="3443" y="431"/>
                  </a:lnTo>
                  <a:lnTo>
                    <a:pt x="3443" y="438"/>
                  </a:lnTo>
                  <a:lnTo>
                    <a:pt x="3452" y="447"/>
                  </a:lnTo>
                  <a:lnTo>
                    <a:pt x="3450" y="447"/>
                  </a:lnTo>
                  <a:lnTo>
                    <a:pt x="3447" y="452"/>
                  </a:lnTo>
                  <a:lnTo>
                    <a:pt x="3454" y="459"/>
                  </a:lnTo>
                  <a:lnTo>
                    <a:pt x="3450" y="466"/>
                  </a:lnTo>
                  <a:lnTo>
                    <a:pt x="3447" y="466"/>
                  </a:lnTo>
                  <a:lnTo>
                    <a:pt x="3447" y="471"/>
                  </a:lnTo>
                  <a:lnTo>
                    <a:pt x="3443" y="471"/>
                  </a:lnTo>
                  <a:lnTo>
                    <a:pt x="3445" y="476"/>
                  </a:lnTo>
                  <a:lnTo>
                    <a:pt x="3440" y="471"/>
                  </a:lnTo>
                  <a:lnTo>
                    <a:pt x="3438" y="480"/>
                  </a:lnTo>
                  <a:lnTo>
                    <a:pt x="3431" y="480"/>
                  </a:lnTo>
                  <a:lnTo>
                    <a:pt x="3435" y="485"/>
                  </a:lnTo>
                  <a:lnTo>
                    <a:pt x="3428" y="492"/>
                  </a:lnTo>
                  <a:lnTo>
                    <a:pt x="3424" y="492"/>
                  </a:lnTo>
                  <a:lnTo>
                    <a:pt x="3426" y="499"/>
                  </a:lnTo>
                  <a:lnTo>
                    <a:pt x="3419" y="497"/>
                  </a:lnTo>
                  <a:lnTo>
                    <a:pt x="3414" y="499"/>
                  </a:lnTo>
                  <a:lnTo>
                    <a:pt x="3419" y="502"/>
                  </a:lnTo>
                  <a:lnTo>
                    <a:pt x="3417" y="504"/>
                  </a:lnTo>
                  <a:lnTo>
                    <a:pt x="3424" y="509"/>
                  </a:lnTo>
                  <a:lnTo>
                    <a:pt x="3419" y="514"/>
                  </a:lnTo>
                  <a:lnTo>
                    <a:pt x="3424" y="537"/>
                  </a:lnTo>
                  <a:lnTo>
                    <a:pt x="3417" y="542"/>
                  </a:lnTo>
                  <a:lnTo>
                    <a:pt x="3414" y="547"/>
                  </a:lnTo>
                  <a:lnTo>
                    <a:pt x="3412" y="542"/>
                  </a:lnTo>
                  <a:lnTo>
                    <a:pt x="3405" y="549"/>
                  </a:lnTo>
                  <a:lnTo>
                    <a:pt x="3407" y="551"/>
                  </a:lnTo>
                  <a:lnTo>
                    <a:pt x="3402" y="551"/>
                  </a:lnTo>
                  <a:lnTo>
                    <a:pt x="3400" y="559"/>
                  </a:lnTo>
                  <a:lnTo>
                    <a:pt x="3395" y="556"/>
                  </a:lnTo>
                  <a:lnTo>
                    <a:pt x="3395" y="559"/>
                  </a:lnTo>
                  <a:lnTo>
                    <a:pt x="3391" y="559"/>
                  </a:lnTo>
                  <a:lnTo>
                    <a:pt x="3393" y="566"/>
                  </a:lnTo>
                  <a:lnTo>
                    <a:pt x="3388" y="561"/>
                  </a:lnTo>
                  <a:lnTo>
                    <a:pt x="3386" y="566"/>
                  </a:lnTo>
                  <a:lnTo>
                    <a:pt x="3388" y="568"/>
                  </a:lnTo>
                  <a:lnTo>
                    <a:pt x="3386" y="573"/>
                  </a:lnTo>
                  <a:lnTo>
                    <a:pt x="3391" y="573"/>
                  </a:lnTo>
                  <a:lnTo>
                    <a:pt x="3386" y="575"/>
                  </a:lnTo>
                  <a:lnTo>
                    <a:pt x="3386" y="582"/>
                  </a:lnTo>
                  <a:lnTo>
                    <a:pt x="3379" y="587"/>
                  </a:lnTo>
                  <a:lnTo>
                    <a:pt x="3381" y="592"/>
                  </a:lnTo>
                  <a:lnTo>
                    <a:pt x="3376" y="592"/>
                  </a:lnTo>
                  <a:lnTo>
                    <a:pt x="3379" y="599"/>
                  </a:lnTo>
                  <a:lnTo>
                    <a:pt x="3376" y="599"/>
                  </a:lnTo>
                  <a:lnTo>
                    <a:pt x="3376" y="603"/>
                  </a:lnTo>
                  <a:lnTo>
                    <a:pt x="3369" y="603"/>
                  </a:lnTo>
                  <a:lnTo>
                    <a:pt x="3372" y="608"/>
                  </a:lnTo>
                  <a:lnTo>
                    <a:pt x="3365" y="611"/>
                  </a:lnTo>
                  <a:lnTo>
                    <a:pt x="3369" y="615"/>
                  </a:lnTo>
                  <a:lnTo>
                    <a:pt x="3365" y="615"/>
                  </a:lnTo>
                  <a:lnTo>
                    <a:pt x="3365" y="618"/>
                  </a:lnTo>
                  <a:lnTo>
                    <a:pt x="3362" y="613"/>
                  </a:lnTo>
                  <a:lnTo>
                    <a:pt x="3357" y="618"/>
                  </a:lnTo>
                  <a:lnTo>
                    <a:pt x="3357" y="625"/>
                  </a:lnTo>
                  <a:lnTo>
                    <a:pt x="3365" y="630"/>
                  </a:lnTo>
                  <a:lnTo>
                    <a:pt x="3353" y="632"/>
                  </a:lnTo>
                  <a:lnTo>
                    <a:pt x="3360" y="634"/>
                  </a:lnTo>
                  <a:lnTo>
                    <a:pt x="3360" y="639"/>
                  </a:lnTo>
                  <a:lnTo>
                    <a:pt x="3353" y="641"/>
                  </a:lnTo>
                  <a:lnTo>
                    <a:pt x="3353" y="648"/>
                  </a:lnTo>
                  <a:lnTo>
                    <a:pt x="3346" y="648"/>
                  </a:lnTo>
                  <a:lnTo>
                    <a:pt x="3350" y="653"/>
                  </a:lnTo>
                  <a:lnTo>
                    <a:pt x="3353" y="665"/>
                  </a:lnTo>
                  <a:lnTo>
                    <a:pt x="3350" y="665"/>
                  </a:lnTo>
                  <a:lnTo>
                    <a:pt x="3353" y="667"/>
                  </a:lnTo>
                  <a:lnTo>
                    <a:pt x="3350" y="670"/>
                  </a:lnTo>
                  <a:lnTo>
                    <a:pt x="3346" y="672"/>
                  </a:lnTo>
                  <a:lnTo>
                    <a:pt x="3350" y="677"/>
                  </a:lnTo>
                  <a:lnTo>
                    <a:pt x="3348" y="689"/>
                  </a:lnTo>
                  <a:lnTo>
                    <a:pt x="3350" y="691"/>
                  </a:lnTo>
                  <a:lnTo>
                    <a:pt x="3350" y="703"/>
                  </a:lnTo>
                  <a:lnTo>
                    <a:pt x="3348" y="708"/>
                  </a:lnTo>
                  <a:lnTo>
                    <a:pt x="3343" y="700"/>
                  </a:lnTo>
                  <a:lnTo>
                    <a:pt x="3339" y="705"/>
                  </a:lnTo>
                  <a:lnTo>
                    <a:pt x="3341" y="710"/>
                  </a:lnTo>
                  <a:lnTo>
                    <a:pt x="3346" y="708"/>
                  </a:lnTo>
                  <a:lnTo>
                    <a:pt x="3348" y="715"/>
                  </a:lnTo>
                  <a:lnTo>
                    <a:pt x="3353" y="715"/>
                  </a:lnTo>
                  <a:lnTo>
                    <a:pt x="3353" y="726"/>
                  </a:lnTo>
                  <a:lnTo>
                    <a:pt x="3348" y="726"/>
                  </a:lnTo>
                  <a:lnTo>
                    <a:pt x="3355" y="741"/>
                  </a:lnTo>
                  <a:lnTo>
                    <a:pt x="3355" y="767"/>
                  </a:lnTo>
                  <a:lnTo>
                    <a:pt x="3350" y="774"/>
                  </a:lnTo>
                  <a:lnTo>
                    <a:pt x="3353" y="776"/>
                  </a:lnTo>
                  <a:lnTo>
                    <a:pt x="3350" y="779"/>
                  </a:lnTo>
                  <a:lnTo>
                    <a:pt x="3350" y="790"/>
                  </a:lnTo>
                  <a:lnTo>
                    <a:pt x="3346" y="790"/>
                  </a:lnTo>
                  <a:lnTo>
                    <a:pt x="3339" y="800"/>
                  </a:lnTo>
                  <a:lnTo>
                    <a:pt x="3329" y="795"/>
                  </a:lnTo>
                  <a:lnTo>
                    <a:pt x="3329" y="793"/>
                  </a:lnTo>
                  <a:lnTo>
                    <a:pt x="3322" y="795"/>
                  </a:lnTo>
                  <a:lnTo>
                    <a:pt x="3312" y="790"/>
                  </a:lnTo>
                  <a:lnTo>
                    <a:pt x="3301" y="802"/>
                  </a:lnTo>
                  <a:lnTo>
                    <a:pt x="3303" y="816"/>
                  </a:lnTo>
                  <a:lnTo>
                    <a:pt x="3298" y="821"/>
                  </a:lnTo>
                  <a:lnTo>
                    <a:pt x="3294" y="838"/>
                  </a:lnTo>
                  <a:lnTo>
                    <a:pt x="3289" y="838"/>
                  </a:lnTo>
                  <a:lnTo>
                    <a:pt x="3289" y="852"/>
                  </a:lnTo>
                  <a:lnTo>
                    <a:pt x="3282" y="857"/>
                  </a:lnTo>
                  <a:lnTo>
                    <a:pt x="3282" y="864"/>
                  </a:lnTo>
                  <a:lnTo>
                    <a:pt x="3277" y="868"/>
                  </a:lnTo>
                  <a:lnTo>
                    <a:pt x="3277" y="890"/>
                  </a:lnTo>
                  <a:lnTo>
                    <a:pt x="3272" y="902"/>
                  </a:lnTo>
                  <a:lnTo>
                    <a:pt x="3270" y="902"/>
                  </a:lnTo>
                  <a:lnTo>
                    <a:pt x="3268" y="906"/>
                  </a:lnTo>
                  <a:lnTo>
                    <a:pt x="3270" y="909"/>
                  </a:lnTo>
                  <a:lnTo>
                    <a:pt x="3270" y="920"/>
                  </a:lnTo>
                  <a:lnTo>
                    <a:pt x="3268" y="923"/>
                  </a:lnTo>
                  <a:lnTo>
                    <a:pt x="3268" y="937"/>
                  </a:lnTo>
                  <a:lnTo>
                    <a:pt x="3275" y="951"/>
                  </a:lnTo>
                  <a:lnTo>
                    <a:pt x="3265" y="982"/>
                  </a:lnTo>
                  <a:lnTo>
                    <a:pt x="3256" y="989"/>
                  </a:lnTo>
                  <a:lnTo>
                    <a:pt x="3263" y="975"/>
                  </a:lnTo>
                  <a:lnTo>
                    <a:pt x="3253" y="970"/>
                  </a:lnTo>
                  <a:lnTo>
                    <a:pt x="3256" y="961"/>
                  </a:lnTo>
                  <a:lnTo>
                    <a:pt x="3246" y="951"/>
                  </a:lnTo>
                  <a:lnTo>
                    <a:pt x="3249" y="946"/>
                  </a:lnTo>
                  <a:lnTo>
                    <a:pt x="3242" y="939"/>
                  </a:lnTo>
                  <a:lnTo>
                    <a:pt x="3244" y="937"/>
                  </a:lnTo>
                  <a:lnTo>
                    <a:pt x="3242" y="932"/>
                  </a:lnTo>
                  <a:lnTo>
                    <a:pt x="3244" y="928"/>
                  </a:lnTo>
                  <a:lnTo>
                    <a:pt x="3242" y="920"/>
                  </a:lnTo>
                  <a:lnTo>
                    <a:pt x="3244" y="916"/>
                  </a:lnTo>
                  <a:lnTo>
                    <a:pt x="3237" y="909"/>
                  </a:lnTo>
                  <a:lnTo>
                    <a:pt x="3206" y="937"/>
                  </a:lnTo>
                  <a:lnTo>
                    <a:pt x="3171" y="972"/>
                  </a:lnTo>
                  <a:lnTo>
                    <a:pt x="3154" y="996"/>
                  </a:lnTo>
                  <a:lnTo>
                    <a:pt x="3123" y="1010"/>
                  </a:lnTo>
                  <a:lnTo>
                    <a:pt x="3107" y="1039"/>
                  </a:lnTo>
                  <a:lnTo>
                    <a:pt x="3067" y="1062"/>
                  </a:lnTo>
                  <a:lnTo>
                    <a:pt x="3057" y="1072"/>
                  </a:lnTo>
                  <a:lnTo>
                    <a:pt x="3034" y="1086"/>
                  </a:lnTo>
                  <a:lnTo>
                    <a:pt x="3026" y="1110"/>
                  </a:lnTo>
                  <a:lnTo>
                    <a:pt x="3012" y="1119"/>
                  </a:lnTo>
                  <a:lnTo>
                    <a:pt x="3038" y="1159"/>
                  </a:lnTo>
                  <a:lnTo>
                    <a:pt x="3067" y="1171"/>
                  </a:lnTo>
                  <a:lnTo>
                    <a:pt x="3057" y="1183"/>
                  </a:lnTo>
                  <a:lnTo>
                    <a:pt x="3062" y="1190"/>
                  </a:lnTo>
                  <a:lnTo>
                    <a:pt x="3071" y="1188"/>
                  </a:lnTo>
                  <a:lnTo>
                    <a:pt x="3074" y="1211"/>
                  </a:lnTo>
                  <a:lnTo>
                    <a:pt x="3086" y="1223"/>
                  </a:lnTo>
                  <a:lnTo>
                    <a:pt x="3088" y="1228"/>
                  </a:lnTo>
                  <a:lnTo>
                    <a:pt x="3104" y="1226"/>
                  </a:lnTo>
                  <a:lnTo>
                    <a:pt x="3112" y="1207"/>
                  </a:lnTo>
                  <a:lnTo>
                    <a:pt x="3128" y="1204"/>
                  </a:lnTo>
                  <a:lnTo>
                    <a:pt x="3130" y="1192"/>
                  </a:lnTo>
                  <a:lnTo>
                    <a:pt x="3123" y="1185"/>
                  </a:lnTo>
                  <a:lnTo>
                    <a:pt x="3123" y="1178"/>
                  </a:lnTo>
                  <a:lnTo>
                    <a:pt x="3135" y="1190"/>
                  </a:lnTo>
                  <a:lnTo>
                    <a:pt x="3149" y="1188"/>
                  </a:lnTo>
                  <a:lnTo>
                    <a:pt x="3142" y="1207"/>
                  </a:lnTo>
                  <a:lnTo>
                    <a:pt x="3145" y="1211"/>
                  </a:lnTo>
                  <a:lnTo>
                    <a:pt x="3152" y="1211"/>
                  </a:lnTo>
                  <a:lnTo>
                    <a:pt x="3154" y="1200"/>
                  </a:lnTo>
                  <a:lnTo>
                    <a:pt x="3156" y="1200"/>
                  </a:lnTo>
                  <a:lnTo>
                    <a:pt x="3159" y="1209"/>
                  </a:lnTo>
                  <a:lnTo>
                    <a:pt x="3154" y="1211"/>
                  </a:lnTo>
                  <a:lnTo>
                    <a:pt x="3161" y="1214"/>
                  </a:lnTo>
                  <a:lnTo>
                    <a:pt x="3156" y="1235"/>
                  </a:lnTo>
                  <a:lnTo>
                    <a:pt x="3119" y="1240"/>
                  </a:lnTo>
                  <a:lnTo>
                    <a:pt x="3116" y="1247"/>
                  </a:lnTo>
                  <a:lnTo>
                    <a:pt x="3112" y="1252"/>
                  </a:lnTo>
                  <a:lnTo>
                    <a:pt x="3107" y="1247"/>
                  </a:lnTo>
                  <a:lnTo>
                    <a:pt x="3095" y="1249"/>
                  </a:lnTo>
                  <a:lnTo>
                    <a:pt x="3090" y="1247"/>
                  </a:lnTo>
                  <a:lnTo>
                    <a:pt x="3090" y="1254"/>
                  </a:lnTo>
                  <a:lnTo>
                    <a:pt x="3086" y="1254"/>
                  </a:lnTo>
                  <a:lnTo>
                    <a:pt x="3083" y="1268"/>
                  </a:lnTo>
                  <a:lnTo>
                    <a:pt x="3088" y="1280"/>
                  </a:lnTo>
                  <a:lnTo>
                    <a:pt x="3107" y="1311"/>
                  </a:lnTo>
                  <a:lnTo>
                    <a:pt x="3107" y="1311"/>
                  </a:lnTo>
                  <a:lnTo>
                    <a:pt x="3097" y="1323"/>
                  </a:lnTo>
                  <a:lnTo>
                    <a:pt x="3100" y="1330"/>
                  </a:lnTo>
                  <a:lnTo>
                    <a:pt x="3093" y="1332"/>
                  </a:lnTo>
                  <a:lnTo>
                    <a:pt x="3090" y="1337"/>
                  </a:lnTo>
                  <a:lnTo>
                    <a:pt x="3060" y="1341"/>
                  </a:lnTo>
                  <a:lnTo>
                    <a:pt x="3064" y="1375"/>
                  </a:lnTo>
                  <a:lnTo>
                    <a:pt x="3062" y="1391"/>
                  </a:lnTo>
                  <a:lnTo>
                    <a:pt x="3052" y="1405"/>
                  </a:lnTo>
                  <a:lnTo>
                    <a:pt x="3048" y="1401"/>
                  </a:lnTo>
                  <a:lnTo>
                    <a:pt x="3031" y="1391"/>
                  </a:lnTo>
                  <a:lnTo>
                    <a:pt x="3024" y="1375"/>
                  </a:lnTo>
                  <a:lnTo>
                    <a:pt x="3017" y="1368"/>
                  </a:lnTo>
                  <a:lnTo>
                    <a:pt x="3010" y="1368"/>
                  </a:lnTo>
                  <a:lnTo>
                    <a:pt x="3010" y="1375"/>
                  </a:lnTo>
                  <a:lnTo>
                    <a:pt x="3005" y="1377"/>
                  </a:lnTo>
                  <a:lnTo>
                    <a:pt x="3000" y="1384"/>
                  </a:lnTo>
                  <a:lnTo>
                    <a:pt x="2996" y="1386"/>
                  </a:lnTo>
                  <a:lnTo>
                    <a:pt x="2984" y="1377"/>
                  </a:lnTo>
                  <a:lnTo>
                    <a:pt x="2977" y="1375"/>
                  </a:lnTo>
                  <a:lnTo>
                    <a:pt x="2965" y="1356"/>
                  </a:lnTo>
                  <a:lnTo>
                    <a:pt x="2960" y="1356"/>
                  </a:lnTo>
                  <a:lnTo>
                    <a:pt x="2946" y="1349"/>
                  </a:lnTo>
                  <a:lnTo>
                    <a:pt x="2939" y="1353"/>
                  </a:lnTo>
                  <a:lnTo>
                    <a:pt x="2944" y="1365"/>
                  </a:lnTo>
                  <a:lnTo>
                    <a:pt x="2937" y="1389"/>
                  </a:lnTo>
                  <a:lnTo>
                    <a:pt x="2922" y="1396"/>
                  </a:lnTo>
                  <a:lnTo>
                    <a:pt x="2934" y="1408"/>
                  </a:lnTo>
                  <a:lnTo>
                    <a:pt x="2941" y="1408"/>
                  </a:lnTo>
                  <a:lnTo>
                    <a:pt x="2948" y="1401"/>
                  </a:lnTo>
                  <a:lnTo>
                    <a:pt x="2963" y="1405"/>
                  </a:lnTo>
                  <a:lnTo>
                    <a:pt x="2965" y="1415"/>
                  </a:lnTo>
                  <a:lnTo>
                    <a:pt x="2963" y="1429"/>
                  </a:lnTo>
                  <a:lnTo>
                    <a:pt x="2970" y="1441"/>
                  </a:lnTo>
                  <a:lnTo>
                    <a:pt x="2984" y="1450"/>
                  </a:lnTo>
                  <a:lnTo>
                    <a:pt x="2984" y="1472"/>
                  </a:lnTo>
                  <a:lnTo>
                    <a:pt x="2993" y="1479"/>
                  </a:lnTo>
                  <a:lnTo>
                    <a:pt x="2993" y="1486"/>
                  </a:lnTo>
                  <a:lnTo>
                    <a:pt x="2979" y="1498"/>
                  </a:lnTo>
                  <a:lnTo>
                    <a:pt x="2977" y="1538"/>
                  </a:lnTo>
                  <a:lnTo>
                    <a:pt x="2970" y="1540"/>
                  </a:lnTo>
                  <a:lnTo>
                    <a:pt x="2977" y="1559"/>
                  </a:lnTo>
                  <a:lnTo>
                    <a:pt x="2986" y="1561"/>
                  </a:lnTo>
                  <a:lnTo>
                    <a:pt x="2984" y="1566"/>
                  </a:lnTo>
                  <a:lnTo>
                    <a:pt x="2977" y="1564"/>
                  </a:lnTo>
                  <a:lnTo>
                    <a:pt x="2974" y="1566"/>
                  </a:lnTo>
                  <a:lnTo>
                    <a:pt x="2981" y="1569"/>
                  </a:lnTo>
                  <a:lnTo>
                    <a:pt x="2977" y="1585"/>
                  </a:lnTo>
                  <a:lnTo>
                    <a:pt x="2979" y="1595"/>
                  </a:lnTo>
                  <a:lnTo>
                    <a:pt x="2991" y="1599"/>
                  </a:lnTo>
                  <a:lnTo>
                    <a:pt x="2993" y="1614"/>
                  </a:lnTo>
                  <a:lnTo>
                    <a:pt x="3000" y="1614"/>
                  </a:lnTo>
                  <a:lnTo>
                    <a:pt x="3000" y="1635"/>
                  </a:lnTo>
                  <a:lnTo>
                    <a:pt x="2998" y="1647"/>
                  </a:lnTo>
                  <a:lnTo>
                    <a:pt x="3007" y="1651"/>
                  </a:lnTo>
                  <a:lnTo>
                    <a:pt x="3024" y="1651"/>
                  </a:lnTo>
                  <a:lnTo>
                    <a:pt x="3045" y="1640"/>
                  </a:lnTo>
                  <a:lnTo>
                    <a:pt x="3057" y="1628"/>
                  </a:lnTo>
                  <a:lnTo>
                    <a:pt x="3069" y="1623"/>
                  </a:lnTo>
                  <a:lnTo>
                    <a:pt x="3088" y="1606"/>
                  </a:lnTo>
                  <a:lnTo>
                    <a:pt x="3102" y="1604"/>
                  </a:lnTo>
                  <a:lnTo>
                    <a:pt x="3102" y="1630"/>
                  </a:lnTo>
                  <a:lnTo>
                    <a:pt x="3112" y="1635"/>
                  </a:lnTo>
                  <a:lnTo>
                    <a:pt x="3121" y="1658"/>
                  </a:lnTo>
                  <a:lnTo>
                    <a:pt x="3130" y="1663"/>
                  </a:lnTo>
                  <a:lnTo>
                    <a:pt x="3123" y="1680"/>
                  </a:lnTo>
                  <a:lnTo>
                    <a:pt x="3142" y="1713"/>
                  </a:lnTo>
                  <a:lnTo>
                    <a:pt x="3140" y="1732"/>
                  </a:lnTo>
                  <a:lnTo>
                    <a:pt x="3145" y="1734"/>
                  </a:lnTo>
                  <a:lnTo>
                    <a:pt x="3149" y="1753"/>
                  </a:lnTo>
                  <a:lnTo>
                    <a:pt x="3145" y="1758"/>
                  </a:lnTo>
                  <a:lnTo>
                    <a:pt x="3135" y="1755"/>
                  </a:lnTo>
                  <a:lnTo>
                    <a:pt x="3140" y="1763"/>
                  </a:lnTo>
                  <a:lnTo>
                    <a:pt x="3138" y="1765"/>
                  </a:lnTo>
                  <a:lnTo>
                    <a:pt x="3123" y="1763"/>
                  </a:lnTo>
                  <a:lnTo>
                    <a:pt x="3123" y="1774"/>
                  </a:lnTo>
                  <a:lnTo>
                    <a:pt x="3138" y="1786"/>
                  </a:lnTo>
                  <a:lnTo>
                    <a:pt x="3142" y="1777"/>
                  </a:lnTo>
                  <a:lnTo>
                    <a:pt x="3156" y="1793"/>
                  </a:lnTo>
                  <a:lnTo>
                    <a:pt x="3168" y="1793"/>
                  </a:lnTo>
                  <a:lnTo>
                    <a:pt x="3168" y="1793"/>
                  </a:lnTo>
                  <a:lnTo>
                    <a:pt x="3168" y="1793"/>
                  </a:lnTo>
                  <a:lnTo>
                    <a:pt x="3168" y="1793"/>
                  </a:lnTo>
                  <a:lnTo>
                    <a:pt x="3171" y="1803"/>
                  </a:lnTo>
                  <a:lnTo>
                    <a:pt x="3166" y="1807"/>
                  </a:lnTo>
                  <a:lnTo>
                    <a:pt x="3168" y="1810"/>
                  </a:lnTo>
                  <a:lnTo>
                    <a:pt x="3164" y="1812"/>
                  </a:lnTo>
                  <a:lnTo>
                    <a:pt x="3166" y="1815"/>
                  </a:lnTo>
                  <a:lnTo>
                    <a:pt x="3164" y="1822"/>
                  </a:lnTo>
                  <a:lnTo>
                    <a:pt x="3166" y="1824"/>
                  </a:lnTo>
                  <a:lnTo>
                    <a:pt x="3154" y="1855"/>
                  </a:lnTo>
                  <a:lnTo>
                    <a:pt x="3142" y="1848"/>
                  </a:lnTo>
                  <a:lnTo>
                    <a:pt x="3114" y="1857"/>
                  </a:lnTo>
                  <a:lnTo>
                    <a:pt x="3107" y="1867"/>
                  </a:lnTo>
                  <a:lnTo>
                    <a:pt x="3107" y="1878"/>
                  </a:lnTo>
                  <a:lnTo>
                    <a:pt x="3114" y="1883"/>
                  </a:lnTo>
                  <a:lnTo>
                    <a:pt x="3097" y="1886"/>
                  </a:lnTo>
                  <a:lnTo>
                    <a:pt x="3093" y="1893"/>
                  </a:lnTo>
                  <a:lnTo>
                    <a:pt x="3071" y="1893"/>
                  </a:lnTo>
                  <a:lnTo>
                    <a:pt x="3069" y="1900"/>
                  </a:lnTo>
                  <a:lnTo>
                    <a:pt x="3064" y="1900"/>
                  </a:lnTo>
                  <a:lnTo>
                    <a:pt x="3052" y="1890"/>
                  </a:lnTo>
                  <a:lnTo>
                    <a:pt x="3041" y="1893"/>
                  </a:lnTo>
                  <a:lnTo>
                    <a:pt x="3031" y="1883"/>
                  </a:lnTo>
                  <a:lnTo>
                    <a:pt x="3010" y="1881"/>
                  </a:lnTo>
                  <a:lnTo>
                    <a:pt x="3005" y="1883"/>
                  </a:lnTo>
                  <a:lnTo>
                    <a:pt x="3010" y="1890"/>
                  </a:lnTo>
                  <a:lnTo>
                    <a:pt x="3019" y="1893"/>
                  </a:lnTo>
                  <a:lnTo>
                    <a:pt x="3012" y="1907"/>
                  </a:lnTo>
                  <a:lnTo>
                    <a:pt x="3005" y="1907"/>
                  </a:lnTo>
                  <a:lnTo>
                    <a:pt x="2989" y="1900"/>
                  </a:lnTo>
                  <a:lnTo>
                    <a:pt x="2989" y="1904"/>
                  </a:lnTo>
                  <a:lnTo>
                    <a:pt x="2984" y="1907"/>
                  </a:lnTo>
                  <a:lnTo>
                    <a:pt x="2972" y="1900"/>
                  </a:lnTo>
                  <a:lnTo>
                    <a:pt x="2958" y="1907"/>
                  </a:lnTo>
                  <a:lnTo>
                    <a:pt x="2953" y="1914"/>
                  </a:lnTo>
                  <a:lnTo>
                    <a:pt x="2955" y="1921"/>
                  </a:lnTo>
                  <a:lnTo>
                    <a:pt x="2948" y="1930"/>
                  </a:lnTo>
                  <a:lnTo>
                    <a:pt x="2946" y="1930"/>
                  </a:lnTo>
                  <a:lnTo>
                    <a:pt x="2932" y="1945"/>
                  </a:lnTo>
                  <a:lnTo>
                    <a:pt x="2925" y="1947"/>
                  </a:lnTo>
                  <a:lnTo>
                    <a:pt x="2918" y="1933"/>
                  </a:lnTo>
                  <a:lnTo>
                    <a:pt x="2908" y="1938"/>
                  </a:lnTo>
                  <a:lnTo>
                    <a:pt x="2908" y="1938"/>
                  </a:lnTo>
                  <a:lnTo>
                    <a:pt x="2906" y="1940"/>
                  </a:lnTo>
                  <a:lnTo>
                    <a:pt x="2906" y="1940"/>
                  </a:lnTo>
                  <a:lnTo>
                    <a:pt x="2903" y="1938"/>
                  </a:lnTo>
                  <a:lnTo>
                    <a:pt x="2885" y="1942"/>
                  </a:lnTo>
                  <a:lnTo>
                    <a:pt x="2877" y="1956"/>
                  </a:lnTo>
                  <a:lnTo>
                    <a:pt x="2851" y="1975"/>
                  </a:lnTo>
                  <a:lnTo>
                    <a:pt x="2833" y="1973"/>
                  </a:lnTo>
                  <a:lnTo>
                    <a:pt x="2825" y="1980"/>
                  </a:lnTo>
                  <a:lnTo>
                    <a:pt x="2814" y="1980"/>
                  </a:lnTo>
                  <a:lnTo>
                    <a:pt x="2802" y="1992"/>
                  </a:lnTo>
                  <a:lnTo>
                    <a:pt x="2797" y="1990"/>
                  </a:lnTo>
                  <a:lnTo>
                    <a:pt x="2783" y="1999"/>
                  </a:lnTo>
                  <a:lnTo>
                    <a:pt x="2783" y="2013"/>
                  </a:lnTo>
                  <a:lnTo>
                    <a:pt x="2776" y="2020"/>
                  </a:lnTo>
                  <a:lnTo>
                    <a:pt x="2771" y="2018"/>
                  </a:lnTo>
                  <a:lnTo>
                    <a:pt x="2762" y="2025"/>
                  </a:lnTo>
                  <a:lnTo>
                    <a:pt x="2743" y="2053"/>
                  </a:lnTo>
                  <a:lnTo>
                    <a:pt x="2743" y="2061"/>
                  </a:lnTo>
                  <a:lnTo>
                    <a:pt x="2738" y="2065"/>
                  </a:lnTo>
                  <a:lnTo>
                    <a:pt x="2731" y="2061"/>
                  </a:lnTo>
                  <a:lnTo>
                    <a:pt x="2731" y="2046"/>
                  </a:lnTo>
                  <a:lnTo>
                    <a:pt x="2707" y="1999"/>
                  </a:lnTo>
                  <a:lnTo>
                    <a:pt x="2707" y="1983"/>
                  </a:lnTo>
                  <a:lnTo>
                    <a:pt x="2695" y="1983"/>
                  </a:lnTo>
                  <a:lnTo>
                    <a:pt x="2679" y="1975"/>
                  </a:lnTo>
                  <a:lnTo>
                    <a:pt x="2672" y="1968"/>
                  </a:lnTo>
                  <a:lnTo>
                    <a:pt x="2672" y="1959"/>
                  </a:lnTo>
                  <a:lnTo>
                    <a:pt x="2667" y="1954"/>
                  </a:lnTo>
                  <a:lnTo>
                    <a:pt x="2662" y="1964"/>
                  </a:lnTo>
                  <a:lnTo>
                    <a:pt x="2641" y="1973"/>
                  </a:lnTo>
                  <a:lnTo>
                    <a:pt x="2636" y="1983"/>
                  </a:lnTo>
                  <a:lnTo>
                    <a:pt x="2643" y="1997"/>
                  </a:lnTo>
                  <a:lnTo>
                    <a:pt x="2653" y="2001"/>
                  </a:lnTo>
                  <a:lnTo>
                    <a:pt x="2650" y="2016"/>
                  </a:lnTo>
                  <a:lnTo>
                    <a:pt x="2650" y="2016"/>
                  </a:lnTo>
                  <a:lnTo>
                    <a:pt x="2646" y="2023"/>
                  </a:lnTo>
                  <a:lnTo>
                    <a:pt x="2646" y="2027"/>
                  </a:lnTo>
                  <a:lnTo>
                    <a:pt x="2646" y="2027"/>
                  </a:lnTo>
                  <a:lnTo>
                    <a:pt x="2646" y="2039"/>
                  </a:lnTo>
                  <a:lnTo>
                    <a:pt x="2641" y="2051"/>
                  </a:lnTo>
                  <a:lnTo>
                    <a:pt x="2646" y="2058"/>
                  </a:lnTo>
                  <a:lnTo>
                    <a:pt x="2643" y="2063"/>
                  </a:lnTo>
                  <a:lnTo>
                    <a:pt x="2648" y="2079"/>
                  </a:lnTo>
                  <a:lnTo>
                    <a:pt x="2655" y="2082"/>
                  </a:lnTo>
                  <a:lnTo>
                    <a:pt x="2650" y="2089"/>
                  </a:lnTo>
                  <a:lnTo>
                    <a:pt x="2655" y="2101"/>
                  </a:lnTo>
                  <a:lnTo>
                    <a:pt x="2650" y="2110"/>
                  </a:lnTo>
                  <a:lnTo>
                    <a:pt x="2643" y="2113"/>
                  </a:lnTo>
                  <a:lnTo>
                    <a:pt x="2646" y="2115"/>
                  </a:lnTo>
                  <a:lnTo>
                    <a:pt x="2646" y="2122"/>
                  </a:lnTo>
                  <a:lnTo>
                    <a:pt x="2643" y="2120"/>
                  </a:lnTo>
                  <a:lnTo>
                    <a:pt x="2636" y="2124"/>
                  </a:lnTo>
                  <a:lnTo>
                    <a:pt x="2636" y="2124"/>
                  </a:lnTo>
                  <a:lnTo>
                    <a:pt x="2632" y="2132"/>
                  </a:lnTo>
                  <a:lnTo>
                    <a:pt x="2601" y="2124"/>
                  </a:lnTo>
                  <a:lnTo>
                    <a:pt x="2594" y="2127"/>
                  </a:lnTo>
                  <a:lnTo>
                    <a:pt x="2589" y="2115"/>
                  </a:lnTo>
                  <a:lnTo>
                    <a:pt x="2580" y="2120"/>
                  </a:lnTo>
                  <a:lnTo>
                    <a:pt x="2577" y="2124"/>
                  </a:lnTo>
                  <a:lnTo>
                    <a:pt x="2568" y="2120"/>
                  </a:lnTo>
                  <a:lnTo>
                    <a:pt x="2551" y="2120"/>
                  </a:lnTo>
                  <a:lnTo>
                    <a:pt x="2539" y="2122"/>
                  </a:lnTo>
                  <a:lnTo>
                    <a:pt x="2535" y="2127"/>
                  </a:lnTo>
                  <a:lnTo>
                    <a:pt x="2532" y="2124"/>
                  </a:lnTo>
                  <a:lnTo>
                    <a:pt x="2530" y="2108"/>
                  </a:lnTo>
                  <a:lnTo>
                    <a:pt x="2520" y="2101"/>
                  </a:lnTo>
                  <a:lnTo>
                    <a:pt x="2525" y="2094"/>
                  </a:lnTo>
                  <a:lnTo>
                    <a:pt x="2525" y="2084"/>
                  </a:lnTo>
                  <a:lnTo>
                    <a:pt x="2513" y="2082"/>
                  </a:lnTo>
                  <a:lnTo>
                    <a:pt x="2513" y="2072"/>
                  </a:lnTo>
                  <a:lnTo>
                    <a:pt x="2506" y="2068"/>
                  </a:lnTo>
                  <a:lnTo>
                    <a:pt x="2504" y="2058"/>
                  </a:lnTo>
                  <a:lnTo>
                    <a:pt x="2509" y="2046"/>
                  </a:lnTo>
                  <a:lnTo>
                    <a:pt x="2516" y="2046"/>
                  </a:lnTo>
                  <a:lnTo>
                    <a:pt x="2518" y="2051"/>
                  </a:lnTo>
                  <a:lnTo>
                    <a:pt x="2520" y="2053"/>
                  </a:lnTo>
                  <a:lnTo>
                    <a:pt x="2528" y="2039"/>
                  </a:lnTo>
                  <a:lnTo>
                    <a:pt x="2518" y="2027"/>
                  </a:lnTo>
                  <a:lnTo>
                    <a:pt x="2525" y="2018"/>
                  </a:lnTo>
                  <a:lnTo>
                    <a:pt x="2516" y="2013"/>
                  </a:lnTo>
                  <a:lnTo>
                    <a:pt x="2523" y="2011"/>
                  </a:lnTo>
                  <a:lnTo>
                    <a:pt x="2518" y="2001"/>
                  </a:lnTo>
                  <a:lnTo>
                    <a:pt x="2513" y="2004"/>
                  </a:lnTo>
                  <a:lnTo>
                    <a:pt x="2511" y="2011"/>
                  </a:lnTo>
                  <a:lnTo>
                    <a:pt x="2502" y="2011"/>
                  </a:lnTo>
                  <a:lnTo>
                    <a:pt x="2506" y="2004"/>
                  </a:lnTo>
                  <a:lnTo>
                    <a:pt x="2499" y="1999"/>
                  </a:lnTo>
                  <a:lnTo>
                    <a:pt x="2502" y="1987"/>
                  </a:lnTo>
                  <a:lnTo>
                    <a:pt x="2485" y="1978"/>
                  </a:lnTo>
                  <a:lnTo>
                    <a:pt x="2494" y="1968"/>
                  </a:lnTo>
                  <a:lnTo>
                    <a:pt x="2490" y="1959"/>
                  </a:lnTo>
                  <a:lnTo>
                    <a:pt x="2490" y="1952"/>
                  </a:lnTo>
                  <a:lnTo>
                    <a:pt x="2464" y="1923"/>
                  </a:lnTo>
                  <a:lnTo>
                    <a:pt x="2464" y="1916"/>
                  </a:lnTo>
                  <a:lnTo>
                    <a:pt x="2440" y="1926"/>
                  </a:lnTo>
                  <a:lnTo>
                    <a:pt x="2433" y="1916"/>
                  </a:lnTo>
                  <a:lnTo>
                    <a:pt x="2433" y="1921"/>
                  </a:lnTo>
                  <a:lnTo>
                    <a:pt x="2426" y="1921"/>
                  </a:lnTo>
                  <a:lnTo>
                    <a:pt x="2424" y="1930"/>
                  </a:lnTo>
                  <a:lnTo>
                    <a:pt x="2414" y="1942"/>
                  </a:lnTo>
                  <a:lnTo>
                    <a:pt x="2379" y="1938"/>
                  </a:lnTo>
                  <a:lnTo>
                    <a:pt x="2360" y="1949"/>
                  </a:lnTo>
                  <a:lnTo>
                    <a:pt x="2355" y="1964"/>
                  </a:lnTo>
                  <a:lnTo>
                    <a:pt x="2357" y="1985"/>
                  </a:lnTo>
                  <a:lnTo>
                    <a:pt x="2343" y="1985"/>
                  </a:lnTo>
                  <a:lnTo>
                    <a:pt x="2355" y="1999"/>
                  </a:lnTo>
                  <a:lnTo>
                    <a:pt x="2355" y="2013"/>
                  </a:lnTo>
                  <a:lnTo>
                    <a:pt x="2345" y="2018"/>
                  </a:lnTo>
                  <a:lnTo>
                    <a:pt x="2338" y="2018"/>
                  </a:lnTo>
                  <a:lnTo>
                    <a:pt x="2336" y="2025"/>
                  </a:lnTo>
                  <a:lnTo>
                    <a:pt x="2329" y="2025"/>
                  </a:lnTo>
                  <a:lnTo>
                    <a:pt x="2315" y="2027"/>
                  </a:lnTo>
                  <a:lnTo>
                    <a:pt x="2308" y="2018"/>
                  </a:lnTo>
                  <a:lnTo>
                    <a:pt x="2303" y="2025"/>
                  </a:lnTo>
                  <a:lnTo>
                    <a:pt x="2296" y="2025"/>
                  </a:lnTo>
                  <a:lnTo>
                    <a:pt x="2298" y="2016"/>
                  </a:lnTo>
                  <a:lnTo>
                    <a:pt x="2289" y="2016"/>
                  </a:lnTo>
                  <a:lnTo>
                    <a:pt x="2284" y="2020"/>
                  </a:lnTo>
                  <a:lnTo>
                    <a:pt x="2275" y="2027"/>
                  </a:lnTo>
                  <a:lnTo>
                    <a:pt x="2272" y="2037"/>
                  </a:lnTo>
                  <a:lnTo>
                    <a:pt x="2263" y="2039"/>
                  </a:lnTo>
                  <a:lnTo>
                    <a:pt x="2260" y="2049"/>
                  </a:lnTo>
                  <a:lnTo>
                    <a:pt x="2256" y="2051"/>
                  </a:lnTo>
                  <a:lnTo>
                    <a:pt x="2249" y="2051"/>
                  </a:lnTo>
                  <a:lnTo>
                    <a:pt x="2249" y="2044"/>
                  </a:lnTo>
                  <a:lnTo>
                    <a:pt x="2239" y="2025"/>
                  </a:lnTo>
                  <a:lnTo>
                    <a:pt x="2227" y="2025"/>
                  </a:lnTo>
                  <a:lnTo>
                    <a:pt x="2220" y="2035"/>
                  </a:lnTo>
                  <a:lnTo>
                    <a:pt x="2218" y="2032"/>
                  </a:lnTo>
                  <a:lnTo>
                    <a:pt x="2215" y="2037"/>
                  </a:lnTo>
                  <a:lnTo>
                    <a:pt x="2211" y="2037"/>
                  </a:lnTo>
                  <a:lnTo>
                    <a:pt x="2206" y="2044"/>
                  </a:lnTo>
                  <a:lnTo>
                    <a:pt x="2180" y="2058"/>
                  </a:lnTo>
                  <a:lnTo>
                    <a:pt x="2168" y="2063"/>
                  </a:lnTo>
                  <a:lnTo>
                    <a:pt x="2166" y="2068"/>
                  </a:lnTo>
                  <a:lnTo>
                    <a:pt x="2173" y="2077"/>
                  </a:lnTo>
                  <a:lnTo>
                    <a:pt x="2166" y="2079"/>
                  </a:lnTo>
                  <a:lnTo>
                    <a:pt x="2163" y="2075"/>
                  </a:lnTo>
                  <a:lnTo>
                    <a:pt x="2159" y="2084"/>
                  </a:lnTo>
                  <a:lnTo>
                    <a:pt x="2142" y="2075"/>
                  </a:lnTo>
                  <a:lnTo>
                    <a:pt x="2137" y="2079"/>
                  </a:lnTo>
                  <a:lnTo>
                    <a:pt x="2123" y="2077"/>
                  </a:lnTo>
                  <a:lnTo>
                    <a:pt x="2114" y="2082"/>
                  </a:lnTo>
                  <a:lnTo>
                    <a:pt x="2119" y="2065"/>
                  </a:lnTo>
                  <a:lnTo>
                    <a:pt x="2114" y="2049"/>
                  </a:lnTo>
                  <a:lnTo>
                    <a:pt x="2123" y="2044"/>
                  </a:lnTo>
                  <a:lnTo>
                    <a:pt x="2119" y="2016"/>
                  </a:lnTo>
                  <a:lnTo>
                    <a:pt x="2109" y="2009"/>
                  </a:lnTo>
                  <a:lnTo>
                    <a:pt x="2114" y="1997"/>
                  </a:lnTo>
                  <a:lnTo>
                    <a:pt x="2109" y="1990"/>
                  </a:lnTo>
                  <a:lnTo>
                    <a:pt x="2104" y="1990"/>
                  </a:lnTo>
                  <a:lnTo>
                    <a:pt x="2100" y="1999"/>
                  </a:lnTo>
                  <a:lnTo>
                    <a:pt x="2078" y="1994"/>
                  </a:lnTo>
                  <a:lnTo>
                    <a:pt x="2071" y="1999"/>
                  </a:lnTo>
                  <a:lnTo>
                    <a:pt x="2066" y="2009"/>
                  </a:lnTo>
                  <a:lnTo>
                    <a:pt x="2069" y="2020"/>
                  </a:lnTo>
                  <a:lnTo>
                    <a:pt x="2050" y="2027"/>
                  </a:lnTo>
                  <a:lnTo>
                    <a:pt x="2036" y="2049"/>
                  </a:lnTo>
                  <a:lnTo>
                    <a:pt x="2038" y="2082"/>
                  </a:lnTo>
                  <a:lnTo>
                    <a:pt x="2036" y="2089"/>
                  </a:lnTo>
                  <a:lnTo>
                    <a:pt x="2040" y="2094"/>
                  </a:lnTo>
                  <a:lnTo>
                    <a:pt x="2012" y="2091"/>
                  </a:lnTo>
                  <a:lnTo>
                    <a:pt x="1993" y="2106"/>
                  </a:lnTo>
                  <a:lnTo>
                    <a:pt x="1996" y="2110"/>
                  </a:lnTo>
                  <a:lnTo>
                    <a:pt x="2003" y="2115"/>
                  </a:lnTo>
                  <a:lnTo>
                    <a:pt x="1998" y="2124"/>
                  </a:lnTo>
                  <a:lnTo>
                    <a:pt x="2000" y="2129"/>
                  </a:lnTo>
                  <a:lnTo>
                    <a:pt x="2012" y="2139"/>
                  </a:lnTo>
                  <a:lnTo>
                    <a:pt x="2007" y="2146"/>
                  </a:lnTo>
                  <a:lnTo>
                    <a:pt x="2000" y="2148"/>
                  </a:lnTo>
                  <a:lnTo>
                    <a:pt x="1996" y="2158"/>
                  </a:lnTo>
                  <a:lnTo>
                    <a:pt x="1988" y="2160"/>
                  </a:lnTo>
                  <a:lnTo>
                    <a:pt x="2007" y="2176"/>
                  </a:lnTo>
                  <a:lnTo>
                    <a:pt x="2019" y="2198"/>
                  </a:lnTo>
                  <a:lnTo>
                    <a:pt x="2014" y="2202"/>
                  </a:lnTo>
                  <a:lnTo>
                    <a:pt x="2026" y="2217"/>
                  </a:lnTo>
                  <a:lnTo>
                    <a:pt x="2026" y="2217"/>
                  </a:lnTo>
                  <a:lnTo>
                    <a:pt x="2026" y="2217"/>
                  </a:lnTo>
                  <a:lnTo>
                    <a:pt x="2026" y="2217"/>
                  </a:lnTo>
                  <a:lnTo>
                    <a:pt x="2017" y="2219"/>
                  </a:lnTo>
                  <a:lnTo>
                    <a:pt x="2014" y="2236"/>
                  </a:lnTo>
                  <a:lnTo>
                    <a:pt x="2019" y="2243"/>
                  </a:lnTo>
                  <a:lnTo>
                    <a:pt x="2017" y="2250"/>
                  </a:lnTo>
                  <a:lnTo>
                    <a:pt x="2005" y="2250"/>
                  </a:lnTo>
                  <a:lnTo>
                    <a:pt x="1993" y="2259"/>
                  </a:lnTo>
                  <a:lnTo>
                    <a:pt x="1986" y="2250"/>
                  </a:lnTo>
                  <a:lnTo>
                    <a:pt x="1981" y="2257"/>
                  </a:lnTo>
                  <a:lnTo>
                    <a:pt x="1972" y="2262"/>
                  </a:lnTo>
                  <a:lnTo>
                    <a:pt x="1958" y="2276"/>
                  </a:lnTo>
                  <a:lnTo>
                    <a:pt x="1929" y="2281"/>
                  </a:lnTo>
                  <a:lnTo>
                    <a:pt x="1920" y="2266"/>
                  </a:lnTo>
                  <a:lnTo>
                    <a:pt x="1889" y="2276"/>
                  </a:lnTo>
                  <a:lnTo>
                    <a:pt x="1877" y="2281"/>
                  </a:lnTo>
                  <a:lnTo>
                    <a:pt x="1873" y="2299"/>
                  </a:lnTo>
                  <a:lnTo>
                    <a:pt x="1861" y="2304"/>
                  </a:lnTo>
                  <a:lnTo>
                    <a:pt x="1825" y="2285"/>
                  </a:lnTo>
                  <a:lnTo>
                    <a:pt x="1809" y="2292"/>
                  </a:lnTo>
                  <a:lnTo>
                    <a:pt x="1769" y="2361"/>
                  </a:lnTo>
                  <a:lnTo>
                    <a:pt x="1764" y="2392"/>
                  </a:lnTo>
                  <a:lnTo>
                    <a:pt x="1743" y="2394"/>
                  </a:lnTo>
                  <a:lnTo>
                    <a:pt x="1731" y="2387"/>
                  </a:lnTo>
                  <a:lnTo>
                    <a:pt x="1712" y="2385"/>
                  </a:lnTo>
                  <a:lnTo>
                    <a:pt x="1705" y="2387"/>
                  </a:lnTo>
                  <a:lnTo>
                    <a:pt x="1707" y="2392"/>
                  </a:lnTo>
                  <a:lnTo>
                    <a:pt x="1702" y="2389"/>
                  </a:lnTo>
                  <a:lnTo>
                    <a:pt x="1702" y="2406"/>
                  </a:lnTo>
                  <a:lnTo>
                    <a:pt x="1695" y="2411"/>
                  </a:lnTo>
                  <a:lnTo>
                    <a:pt x="1693" y="2420"/>
                  </a:lnTo>
                  <a:lnTo>
                    <a:pt x="1672" y="2420"/>
                  </a:lnTo>
                  <a:lnTo>
                    <a:pt x="1667" y="2425"/>
                  </a:lnTo>
                  <a:lnTo>
                    <a:pt x="1667" y="2430"/>
                  </a:lnTo>
                  <a:lnTo>
                    <a:pt x="1667" y="2430"/>
                  </a:lnTo>
                  <a:lnTo>
                    <a:pt x="1662" y="2430"/>
                  </a:lnTo>
                  <a:lnTo>
                    <a:pt x="1657" y="2420"/>
                  </a:lnTo>
                  <a:lnTo>
                    <a:pt x="1669" y="2401"/>
                  </a:lnTo>
                  <a:lnTo>
                    <a:pt x="1667" y="2396"/>
                  </a:lnTo>
                  <a:lnTo>
                    <a:pt x="1662" y="2399"/>
                  </a:lnTo>
                  <a:lnTo>
                    <a:pt x="1655" y="2399"/>
                  </a:lnTo>
                  <a:lnTo>
                    <a:pt x="1636" y="2408"/>
                  </a:lnTo>
                  <a:lnTo>
                    <a:pt x="1620" y="2432"/>
                  </a:lnTo>
                  <a:lnTo>
                    <a:pt x="1617" y="2441"/>
                  </a:lnTo>
                  <a:lnTo>
                    <a:pt x="1605" y="2446"/>
                  </a:lnTo>
                  <a:lnTo>
                    <a:pt x="1594" y="2427"/>
                  </a:lnTo>
                  <a:lnTo>
                    <a:pt x="1582" y="2430"/>
                  </a:lnTo>
                  <a:lnTo>
                    <a:pt x="1582" y="2434"/>
                  </a:lnTo>
                  <a:lnTo>
                    <a:pt x="1579" y="2437"/>
                  </a:lnTo>
                  <a:lnTo>
                    <a:pt x="1561" y="2418"/>
                  </a:lnTo>
                  <a:lnTo>
                    <a:pt x="1549" y="2415"/>
                  </a:lnTo>
                  <a:lnTo>
                    <a:pt x="1546" y="2418"/>
                  </a:lnTo>
                  <a:lnTo>
                    <a:pt x="1549" y="2422"/>
                  </a:lnTo>
                  <a:lnTo>
                    <a:pt x="1558" y="2441"/>
                  </a:lnTo>
                  <a:lnTo>
                    <a:pt x="1527" y="2456"/>
                  </a:lnTo>
                  <a:lnTo>
                    <a:pt x="1516" y="2470"/>
                  </a:lnTo>
                  <a:lnTo>
                    <a:pt x="1499" y="2475"/>
                  </a:lnTo>
                  <a:lnTo>
                    <a:pt x="1494" y="2496"/>
                  </a:lnTo>
                  <a:lnTo>
                    <a:pt x="1482" y="2505"/>
                  </a:lnTo>
                  <a:lnTo>
                    <a:pt x="1480" y="2515"/>
                  </a:lnTo>
                  <a:lnTo>
                    <a:pt x="1473" y="2512"/>
                  </a:lnTo>
                  <a:lnTo>
                    <a:pt x="1464" y="2515"/>
                  </a:lnTo>
                  <a:lnTo>
                    <a:pt x="1461" y="2529"/>
                  </a:lnTo>
                  <a:lnTo>
                    <a:pt x="1452" y="2531"/>
                  </a:lnTo>
                  <a:lnTo>
                    <a:pt x="1454" y="2543"/>
                  </a:lnTo>
                  <a:lnTo>
                    <a:pt x="1445" y="2543"/>
                  </a:lnTo>
                  <a:lnTo>
                    <a:pt x="1438" y="2550"/>
                  </a:lnTo>
                  <a:lnTo>
                    <a:pt x="1430" y="2553"/>
                  </a:lnTo>
                  <a:lnTo>
                    <a:pt x="1428" y="2564"/>
                  </a:lnTo>
                  <a:lnTo>
                    <a:pt x="1419" y="2569"/>
                  </a:lnTo>
                  <a:lnTo>
                    <a:pt x="1409" y="2586"/>
                  </a:lnTo>
                  <a:lnTo>
                    <a:pt x="1404" y="2609"/>
                  </a:lnTo>
                  <a:lnTo>
                    <a:pt x="1419" y="2624"/>
                  </a:lnTo>
                  <a:lnTo>
                    <a:pt x="1419" y="2633"/>
                  </a:lnTo>
                  <a:lnTo>
                    <a:pt x="1404" y="2650"/>
                  </a:lnTo>
                  <a:lnTo>
                    <a:pt x="1395" y="2635"/>
                  </a:lnTo>
                  <a:lnTo>
                    <a:pt x="1388" y="2635"/>
                  </a:lnTo>
                  <a:lnTo>
                    <a:pt x="1393" y="2640"/>
                  </a:lnTo>
                  <a:lnTo>
                    <a:pt x="1386" y="2647"/>
                  </a:lnTo>
                  <a:lnTo>
                    <a:pt x="1386" y="2685"/>
                  </a:lnTo>
                  <a:lnTo>
                    <a:pt x="1378" y="2685"/>
                  </a:lnTo>
                  <a:lnTo>
                    <a:pt x="1376" y="2690"/>
                  </a:lnTo>
                  <a:lnTo>
                    <a:pt x="1362" y="2690"/>
                  </a:lnTo>
                  <a:lnTo>
                    <a:pt x="1362" y="2685"/>
                  </a:lnTo>
                  <a:lnTo>
                    <a:pt x="1357" y="2685"/>
                  </a:lnTo>
                  <a:lnTo>
                    <a:pt x="1338" y="2687"/>
                  </a:lnTo>
                  <a:lnTo>
                    <a:pt x="1331" y="2692"/>
                  </a:lnTo>
                  <a:lnTo>
                    <a:pt x="1324" y="2687"/>
                  </a:lnTo>
                  <a:lnTo>
                    <a:pt x="1310" y="2694"/>
                  </a:lnTo>
                  <a:lnTo>
                    <a:pt x="1296" y="2687"/>
                  </a:lnTo>
                  <a:lnTo>
                    <a:pt x="1289" y="2668"/>
                  </a:lnTo>
                  <a:lnTo>
                    <a:pt x="1265" y="2664"/>
                  </a:lnTo>
                  <a:lnTo>
                    <a:pt x="1256" y="2654"/>
                  </a:lnTo>
                  <a:lnTo>
                    <a:pt x="1251" y="2657"/>
                  </a:lnTo>
                  <a:lnTo>
                    <a:pt x="1251" y="2657"/>
                  </a:lnTo>
                  <a:lnTo>
                    <a:pt x="1237" y="2654"/>
                  </a:lnTo>
                  <a:lnTo>
                    <a:pt x="1222" y="2645"/>
                  </a:lnTo>
                  <a:lnTo>
                    <a:pt x="1225" y="2638"/>
                  </a:lnTo>
                  <a:lnTo>
                    <a:pt x="1213" y="2624"/>
                  </a:lnTo>
                  <a:lnTo>
                    <a:pt x="1206" y="2624"/>
                  </a:lnTo>
                  <a:lnTo>
                    <a:pt x="1194" y="2614"/>
                  </a:lnTo>
                  <a:lnTo>
                    <a:pt x="1175" y="2619"/>
                  </a:lnTo>
                  <a:lnTo>
                    <a:pt x="1151" y="2614"/>
                  </a:lnTo>
                  <a:lnTo>
                    <a:pt x="1121" y="2598"/>
                  </a:lnTo>
                  <a:lnTo>
                    <a:pt x="1114" y="2590"/>
                  </a:lnTo>
                  <a:lnTo>
                    <a:pt x="1114" y="2583"/>
                  </a:lnTo>
                  <a:lnTo>
                    <a:pt x="1128" y="2571"/>
                  </a:lnTo>
                  <a:lnTo>
                    <a:pt x="1135" y="2555"/>
                  </a:lnTo>
                  <a:lnTo>
                    <a:pt x="1137" y="2529"/>
                  </a:lnTo>
                  <a:lnTo>
                    <a:pt x="1142" y="2527"/>
                  </a:lnTo>
                  <a:lnTo>
                    <a:pt x="1151" y="2512"/>
                  </a:lnTo>
                  <a:lnTo>
                    <a:pt x="1170" y="2493"/>
                  </a:lnTo>
                  <a:lnTo>
                    <a:pt x="1170" y="2489"/>
                  </a:lnTo>
                  <a:lnTo>
                    <a:pt x="1168" y="2477"/>
                  </a:lnTo>
                  <a:lnTo>
                    <a:pt x="1156" y="2472"/>
                  </a:lnTo>
                  <a:lnTo>
                    <a:pt x="1156" y="2465"/>
                  </a:lnTo>
                  <a:lnTo>
                    <a:pt x="1149" y="2448"/>
                  </a:lnTo>
                  <a:lnTo>
                    <a:pt x="1149" y="2430"/>
                  </a:lnTo>
                  <a:lnTo>
                    <a:pt x="1144" y="2427"/>
                  </a:lnTo>
                  <a:lnTo>
                    <a:pt x="1125" y="2430"/>
                  </a:lnTo>
                  <a:lnTo>
                    <a:pt x="1111" y="2441"/>
                  </a:lnTo>
                  <a:lnTo>
                    <a:pt x="1088" y="2444"/>
                  </a:lnTo>
                  <a:lnTo>
                    <a:pt x="1088" y="2463"/>
                  </a:lnTo>
                  <a:lnTo>
                    <a:pt x="1085" y="2465"/>
                  </a:lnTo>
                  <a:lnTo>
                    <a:pt x="1073" y="2460"/>
                  </a:lnTo>
                  <a:lnTo>
                    <a:pt x="1071" y="2463"/>
                  </a:lnTo>
                  <a:lnTo>
                    <a:pt x="1066" y="2472"/>
                  </a:lnTo>
                  <a:lnTo>
                    <a:pt x="1064" y="2489"/>
                  </a:lnTo>
                  <a:lnTo>
                    <a:pt x="1050" y="2501"/>
                  </a:lnTo>
                  <a:lnTo>
                    <a:pt x="1052" y="2508"/>
                  </a:lnTo>
                  <a:lnTo>
                    <a:pt x="1043" y="2519"/>
                  </a:lnTo>
                  <a:lnTo>
                    <a:pt x="1036" y="2543"/>
                  </a:lnTo>
                  <a:lnTo>
                    <a:pt x="1038" y="2548"/>
                  </a:lnTo>
                  <a:lnTo>
                    <a:pt x="1033" y="2574"/>
                  </a:lnTo>
                  <a:lnTo>
                    <a:pt x="1038" y="2598"/>
                  </a:lnTo>
                  <a:lnTo>
                    <a:pt x="1029" y="2607"/>
                  </a:lnTo>
                  <a:lnTo>
                    <a:pt x="1026" y="2616"/>
                  </a:lnTo>
                  <a:lnTo>
                    <a:pt x="1036" y="2638"/>
                  </a:lnTo>
                  <a:lnTo>
                    <a:pt x="1031" y="2647"/>
                  </a:lnTo>
                  <a:lnTo>
                    <a:pt x="1031" y="2659"/>
                  </a:lnTo>
                  <a:lnTo>
                    <a:pt x="1026" y="2668"/>
                  </a:lnTo>
                  <a:lnTo>
                    <a:pt x="1012" y="2671"/>
                  </a:lnTo>
                  <a:lnTo>
                    <a:pt x="1007" y="2683"/>
                  </a:lnTo>
                  <a:lnTo>
                    <a:pt x="981" y="2680"/>
                  </a:lnTo>
                  <a:lnTo>
                    <a:pt x="962" y="2687"/>
                  </a:lnTo>
                  <a:lnTo>
                    <a:pt x="948" y="2692"/>
                  </a:lnTo>
                  <a:lnTo>
                    <a:pt x="934" y="2706"/>
                  </a:lnTo>
                  <a:lnTo>
                    <a:pt x="910" y="2706"/>
                  </a:lnTo>
                  <a:lnTo>
                    <a:pt x="901" y="2711"/>
                  </a:lnTo>
                  <a:lnTo>
                    <a:pt x="884" y="2706"/>
                  </a:lnTo>
                  <a:lnTo>
                    <a:pt x="865" y="2711"/>
                  </a:lnTo>
                  <a:lnTo>
                    <a:pt x="863" y="2718"/>
                  </a:lnTo>
                  <a:lnTo>
                    <a:pt x="849" y="2723"/>
                  </a:lnTo>
                  <a:lnTo>
                    <a:pt x="849" y="2723"/>
                  </a:lnTo>
                  <a:lnTo>
                    <a:pt x="837" y="2728"/>
                  </a:lnTo>
                  <a:lnTo>
                    <a:pt x="802" y="2699"/>
                  </a:lnTo>
                  <a:lnTo>
                    <a:pt x="776" y="2671"/>
                  </a:lnTo>
                  <a:lnTo>
                    <a:pt x="745" y="2661"/>
                  </a:lnTo>
                  <a:lnTo>
                    <a:pt x="740" y="2624"/>
                  </a:lnTo>
                  <a:lnTo>
                    <a:pt x="761" y="2614"/>
                  </a:lnTo>
                  <a:lnTo>
                    <a:pt x="754" y="2588"/>
                  </a:lnTo>
                  <a:lnTo>
                    <a:pt x="745" y="2576"/>
                  </a:lnTo>
                  <a:lnTo>
                    <a:pt x="802" y="2541"/>
                  </a:lnTo>
                  <a:lnTo>
                    <a:pt x="820" y="2503"/>
                  </a:lnTo>
                  <a:lnTo>
                    <a:pt x="837" y="2493"/>
                  </a:lnTo>
                  <a:lnTo>
                    <a:pt x="839" y="2472"/>
                  </a:lnTo>
                  <a:lnTo>
                    <a:pt x="823" y="2439"/>
                  </a:lnTo>
                  <a:lnTo>
                    <a:pt x="828" y="2422"/>
                  </a:lnTo>
                  <a:lnTo>
                    <a:pt x="809" y="2415"/>
                  </a:lnTo>
                  <a:lnTo>
                    <a:pt x="797" y="2415"/>
                  </a:lnTo>
                  <a:lnTo>
                    <a:pt x="740" y="2432"/>
                  </a:lnTo>
                  <a:lnTo>
                    <a:pt x="726" y="2448"/>
                  </a:lnTo>
                  <a:lnTo>
                    <a:pt x="712" y="2456"/>
                  </a:lnTo>
                  <a:lnTo>
                    <a:pt x="695" y="2470"/>
                  </a:lnTo>
                  <a:lnTo>
                    <a:pt x="650" y="2458"/>
                  </a:lnTo>
                  <a:lnTo>
                    <a:pt x="631" y="2446"/>
                  </a:lnTo>
                  <a:lnTo>
                    <a:pt x="601" y="2460"/>
                  </a:lnTo>
                  <a:lnTo>
                    <a:pt x="556" y="2470"/>
                  </a:lnTo>
                  <a:lnTo>
                    <a:pt x="586" y="2501"/>
                  </a:lnTo>
                  <a:lnTo>
                    <a:pt x="560" y="2529"/>
                  </a:lnTo>
                  <a:lnTo>
                    <a:pt x="558" y="2534"/>
                  </a:lnTo>
                  <a:lnTo>
                    <a:pt x="551" y="2536"/>
                  </a:lnTo>
                  <a:lnTo>
                    <a:pt x="546" y="2534"/>
                  </a:lnTo>
                  <a:lnTo>
                    <a:pt x="537" y="2534"/>
                  </a:lnTo>
                  <a:lnTo>
                    <a:pt x="530" y="2538"/>
                  </a:lnTo>
                  <a:lnTo>
                    <a:pt x="520" y="2527"/>
                  </a:lnTo>
                  <a:lnTo>
                    <a:pt x="497" y="2519"/>
                  </a:lnTo>
                  <a:lnTo>
                    <a:pt x="497" y="2510"/>
                  </a:lnTo>
                  <a:lnTo>
                    <a:pt x="487" y="2505"/>
                  </a:lnTo>
                  <a:lnTo>
                    <a:pt x="482" y="2496"/>
                  </a:lnTo>
                  <a:lnTo>
                    <a:pt x="478" y="2493"/>
                  </a:lnTo>
                  <a:lnTo>
                    <a:pt x="482" y="2482"/>
                  </a:lnTo>
                  <a:lnTo>
                    <a:pt x="459" y="2493"/>
                  </a:lnTo>
                  <a:lnTo>
                    <a:pt x="449" y="2479"/>
                  </a:lnTo>
                  <a:lnTo>
                    <a:pt x="440" y="2484"/>
                  </a:lnTo>
                  <a:lnTo>
                    <a:pt x="437" y="2475"/>
                  </a:lnTo>
                  <a:lnTo>
                    <a:pt x="440" y="2467"/>
                  </a:lnTo>
                  <a:lnTo>
                    <a:pt x="437" y="2453"/>
                  </a:lnTo>
                  <a:lnTo>
                    <a:pt x="440" y="2425"/>
                  </a:lnTo>
                  <a:lnTo>
                    <a:pt x="397" y="2425"/>
                  </a:lnTo>
                  <a:lnTo>
                    <a:pt x="397" y="2413"/>
                  </a:lnTo>
                  <a:lnTo>
                    <a:pt x="376" y="2406"/>
                  </a:lnTo>
                  <a:lnTo>
                    <a:pt x="374" y="2389"/>
                  </a:lnTo>
                  <a:lnTo>
                    <a:pt x="367" y="2380"/>
                  </a:lnTo>
                  <a:lnTo>
                    <a:pt x="338" y="2373"/>
                  </a:lnTo>
                  <a:lnTo>
                    <a:pt x="310" y="2349"/>
                  </a:lnTo>
                  <a:lnTo>
                    <a:pt x="272" y="2352"/>
                  </a:lnTo>
                  <a:lnTo>
                    <a:pt x="291" y="2321"/>
                  </a:lnTo>
                  <a:lnTo>
                    <a:pt x="326" y="2299"/>
                  </a:lnTo>
                  <a:lnTo>
                    <a:pt x="341" y="2269"/>
                  </a:lnTo>
                  <a:lnTo>
                    <a:pt x="367" y="2238"/>
                  </a:lnTo>
                  <a:lnTo>
                    <a:pt x="364" y="2219"/>
                  </a:lnTo>
                  <a:lnTo>
                    <a:pt x="348" y="2193"/>
                  </a:lnTo>
                  <a:lnTo>
                    <a:pt x="338" y="2191"/>
                  </a:lnTo>
                  <a:lnTo>
                    <a:pt x="298" y="2186"/>
                  </a:lnTo>
                  <a:lnTo>
                    <a:pt x="286" y="2198"/>
                  </a:lnTo>
                  <a:lnTo>
                    <a:pt x="239" y="2195"/>
                  </a:lnTo>
                  <a:lnTo>
                    <a:pt x="201" y="2214"/>
                  </a:lnTo>
                  <a:lnTo>
                    <a:pt x="175" y="2247"/>
                  </a:lnTo>
                  <a:lnTo>
                    <a:pt x="130" y="2250"/>
                  </a:lnTo>
                  <a:lnTo>
                    <a:pt x="142" y="2200"/>
                  </a:lnTo>
                  <a:lnTo>
                    <a:pt x="140" y="2193"/>
                  </a:lnTo>
                  <a:lnTo>
                    <a:pt x="137" y="2188"/>
                  </a:lnTo>
                  <a:lnTo>
                    <a:pt x="125" y="2184"/>
                  </a:lnTo>
                  <a:lnTo>
                    <a:pt x="99" y="2158"/>
                  </a:lnTo>
                  <a:lnTo>
                    <a:pt x="95" y="2160"/>
                  </a:lnTo>
                  <a:lnTo>
                    <a:pt x="52" y="2103"/>
                  </a:lnTo>
                  <a:lnTo>
                    <a:pt x="52" y="2096"/>
                  </a:lnTo>
                  <a:lnTo>
                    <a:pt x="78" y="2070"/>
                  </a:lnTo>
                  <a:lnTo>
                    <a:pt x="0" y="1890"/>
                  </a:lnTo>
                  <a:lnTo>
                    <a:pt x="0" y="1890"/>
                  </a:lnTo>
                  <a:lnTo>
                    <a:pt x="102" y="1904"/>
                  </a:lnTo>
                  <a:lnTo>
                    <a:pt x="128" y="1914"/>
                  </a:lnTo>
                  <a:lnTo>
                    <a:pt x="277" y="1923"/>
                  </a:lnTo>
                  <a:lnTo>
                    <a:pt x="336" y="1912"/>
                  </a:lnTo>
                  <a:lnTo>
                    <a:pt x="371" y="1914"/>
                  </a:lnTo>
                  <a:lnTo>
                    <a:pt x="376" y="1904"/>
                  </a:lnTo>
                  <a:lnTo>
                    <a:pt x="447" y="1912"/>
                  </a:lnTo>
                  <a:lnTo>
                    <a:pt x="553" y="1940"/>
                  </a:lnTo>
                  <a:lnTo>
                    <a:pt x="584" y="1980"/>
                  </a:lnTo>
                  <a:lnTo>
                    <a:pt x="627" y="1992"/>
                  </a:lnTo>
                  <a:lnTo>
                    <a:pt x="664" y="1994"/>
                  </a:lnTo>
                  <a:lnTo>
                    <a:pt x="693" y="2011"/>
                  </a:lnTo>
                  <a:lnTo>
                    <a:pt x="733" y="2030"/>
                  </a:lnTo>
                  <a:lnTo>
                    <a:pt x="799" y="2046"/>
                  </a:lnTo>
                  <a:lnTo>
                    <a:pt x="818" y="2046"/>
                  </a:lnTo>
                  <a:lnTo>
                    <a:pt x="880" y="2035"/>
                  </a:lnTo>
                  <a:lnTo>
                    <a:pt x="880" y="2070"/>
                  </a:lnTo>
                  <a:lnTo>
                    <a:pt x="927" y="2072"/>
                  </a:lnTo>
                  <a:lnTo>
                    <a:pt x="939" y="2084"/>
                  </a:lnTo>
                  <a:lnTo>
                    <a:pt x="967" y="2058"/>
                  </a:lnTo>
                  <a:lnTo>
                    <a:pt x="972" y="2058"/>
                  </a:lnTo>
                  <a:lnTo>
                    <a:pt x="1031" y="2023"/>
                  </a:lnTo>
                  <a:lnTo>
                    <a:pt x="1135" y="1973"/>
                  </a:lnTo>
                  <a:lnTo>
                    <a:pt x="1206" y="1959"/>
                  </a:lnTo>
                  <a:lnTo>
                    <a:pt x="1208" y="1949"/>
                  </a:lnTo>
                  <a:lnTo>
                    <a:pt x="1227" y="1942"/>
                  </a:lnTo>
                  <a:lnTo>
                    <a:pt x="1237" y="1940"/>
                  </a:lnTo>
                  <a:lnTo>
                    <a:pt x="1239" y="1947"/>
                  </a:lnTo>
                  <a:lnTo>
                    <a:pt x="1282" y="1949"/>
                  </a:lnTo>
                  <a:lnTo>
                    <a:pt x="1322" y="1942"/>
                  </a:lnTo>
                  <a:lnTo>
                    <a:pt x="1329" y="1945"/>
                  </a:lnTo>
                  <a:lnTo>
                    <a:pt x="1355" y="1942"/>
                  </a:lnTo>
                  <a:lnTo>
                    <a:pt x="1386" y="1949"/>
                  </a:lnTo>
                  <a:lnTo>
                    <a:pt x="1390" y="1954"/>
                  </a:lnTo>
                  <a:lnTo>
                    <a:pt x="1409" y="1942"/>
                  </a:lnTo>
                  <a:lnTo>
                    <a:pt x="1445" y="1947"/>
                  </a:lnTo>
                  <a:lnTo>
                    <a:pt x="1478" y="1940"/>
                  </a:lnTo>
                  <a:lnTo>
                    <a:pt x="1513" y="1914"/>
                  </a:lnTo>
                  <a:lnTo>
                    <a:pt x="1551" y="1914"/>
                  </a:lnTo>
                  <a:lnTo>
                    <a:pt x="1572" y="1900"/>
                  </a:lnTo>
                  <a:lnTo>
                    <a:pt x="1587" y="1888"/>
                  </a:lnTo>
                  <a:lnTo>
                    <a:pt x="1587" y="1876"/>
                  </a:lnTo>
                  <a:lnTo>
                    <a:pt x="1605" y="1867"/>
                  </a:lnTo>
                  <a:lnTo>
                    <a:pt x="1617" y="1845"/>
                  </a:lnTo>
                  <a:lnTo>
                    <a:pt x="1657" y="1798"/>
                  </a:lnTo>
                  <a:lnTo>
                    <a:pt x="1702" y="1777"/>
                  </a:lnTo>
                  <a:lnTo>
                    <a:pt x="1721" y="1774"/>
                  </a:lnTo>
                  <a:lnTo>
                    <a:pt x="1743" y="1741"/>
                  </a:lnTo>
                  <a:lnTo>
                    <a:pt x="1766" y="1734"/>
                  </a:lnTo>
                  <a:lnTo>
                    <a:pt x="1771" y="1727"/>
                  </a:lnTo>
                  <a:lnTo>
                    <a:pt x="1771" y="1720"/>
                  </a:lnTo>
                  <a:lnTo>
                    <a:pt x="1754" y="1692"/>
                  </a:lnTo>
                  <a:lnTo>
                    <a:pt x="1731" y="1684"/>
                  </a:lnTo>
                  <a:lnTo>
                    <a:pt x="1726" y="1680"/>
                  </a:lnTo>
                  <a:lnTo>
                    <a:pt x="1698" y="1632"/>
                  </a:lnTo>
                  <a:lnTo>
                    <a:pt x="1700" y="1621"/>
                  </a:lnTo>
                  <a:lnTo>
                    <a:pt x="1714" y="1592"/>
                  </a:lnTo>
                  <a:lnTo>
                    <a:pt x="1719" y="1569"/>
                  </a:lnTo>
                  <a:lnTo>
                    <a:pt x="1740" y="1528"/>
                  </a:lnTo>
                  <a:lnTo>
                    <a:pt x="1757" y="1509"/>
                  </a:lnTo>
                  <a:lnTo>
                    <a:pt x="1769" y="1507"/>
                  </a:lnTo>
                  <a:lnTo>
                    <a:pt x="1821" y="1512"/>
                  </a:lnTo>
                  <a:lnTo>
                    <a:pt x="1830" y="1517"/>
                  </a:lnTo>
                  <a:lnTo>
                    <a:pt x="1840" y="1531"/>
                  </a:lnTo>
                  <a:lnTo>
                    <a:pt x="1861" y="1545"/>
                  </a:lnTo>
                  <a:lnTo>
                    <a:pt x="1880" y="1545"/>
                  </a:lnTo>
                  <a:lnTo>
                    <a:pt x="1906" y="1557"/>
                  </a:lnTo>
                  <a:lnTo>
                    <a:pt x="1946" y="1557"/>
                  </a:lnTo>
                  <a:lnTo>
                    <a:pt x="1965" y="1566"/>
                  </a:lnTo>
                  <a:lnTo>
                    <a:pt x="1986" y="1547"/>
                  </a:lnTo>
                  <a:lnTo>
                    <a:pt x="2017" y="1531"/>
                  </a:lnTo>
                  <a:lnTo>
                    <a:pt x="2055" y="1495"/>
                  </a:lnTo>
                  <a:lnTo>
                    <a:pt x="2069" y="1474"/>
                  </a:lnTo>
                  <a:lnTo>
                    <a:pt x="2071" y="1460"/>
                  </a:lnTo>
                  <a:lnTo>
                    <a:pt x="2088" y="1450"/>
                  </a:lnTo>
                  <a:lnTo>
                    <a:pt x="2100" y="1446"/>
                  </a:lnTo>
                  <a:lnTo>
                    <a:pt x="2130" y="1455"/>
                  </a:lnTo>
                  <a:lnTo>
                    <a:pt x="2130" y="1462"/>
                  </a:lnTo>
                  <a:lnTo>
                    <a:pt x="2152" y="1457"/>
                  </a:lnTo>
                  <a:lnTo>
                    <a:pt x="2171" y="1457"/>
                  </a:lnTo>
                  <a:lnTo>
                    <a:pt x="2199" y="1450"/>
                  </a:lnTo>
                  <a:lnTo>
                    <a:pt x="2215" y="1448"/>
                  </a:lnTo>
                  <a:lnTo>
                    <a:pt x="2220" y="1438"/>
                  </a:lnTo>
                  <a:lnTo>
                    <a:pt x="2241" y="1420"/>
                  </a:lnTo>
                  <a:lnTo>
                    <a:pt x="2258" y="1408"/>
                  </a:lnTo>
                  <a:lnTo>
                    <a:pt x="2270" y="1408"/>
                  </a:lnTo>
                  <a:lnTo>
                    <a:pt x="2277" y="1403"/>
                  </a:lnTo>
                  <a:lnTo>
                    <a:pt x="2282" y="1394"/>
                  </a:lnTo>
                  <a:lnTo>
                    <a:pt x="2284" y="1382"/>
                  </a:lnTo>
                  <a:lnTo>
                    <a:pt x="2279" y="1372"/>
                  </a:lnTo>
                  <a:lnTo>
                    <a:pt x="2282" y="1360"/>
                  </a:lnTo>
                  <a:lnTo>
                    <a:pt x="2293" y="1337"/>
                  </a:lnTo>
                  <a:lnTo>
                    <a:pt x="2315" y="1313"/>
                  </a:lnTo>
                  <a:lnTo>
                    <a:pt x="2319" y="1304"/>
                  </a:lnTo>
                  <a:lnTo>
                    <a:pt x="2341" y="1299"/>
                  </a:lnTo>
                  <a:lnTo>
                    <a:pt x="2353" y="1287"/>
                  </a:lnTo>
                  <a:lnTo>
                    <a:pt x="2367" y="1294"/>
                  </a:lnTo>
                  <a:lnTo>
                    <a:pt x="2412" y="1292"/>
                  </a:lnTo>
                  <a:lnTo>
                    <a:pt x="2414" y="1278"/>
                  </a:lnTo>
                  <a:lnTo>
                    <a:pt x="2421" y="1263"/>
                  </a:lnTo>
                  <a:lnTo>
                    <a:pt x="2421" y="1254"/>
                  </a:lnTo>
                  <a:lnTo>
                    <a:pt x="2440" y="1252"/>
                  </a:lnTo>
                  <a:lnTo>
                    <a:pt x="2450" y="1263"/>
                  </a:lnTo>
                  <a:lnTo>
                    <a:pt x="2466" y="1263"/>
                  </a:lnTo>
                  <a:lnTo>
                    <a:pt x="2473" y="1254"/>
                  </a:lnTo>
                  <a:lnTo>
                    <a:pt x="2494" y="1245"/>
                  </a:lnTo>
                  <a:lnTo>
                    <a:pt x="2509" y="1228"/>
                  </a:lnTo>
                  <a:lnTo>
                    <a:pt x="2520" y="1226"/>
                  </a:lnTo>
                  <a:lnTo>
                    <a:pt x="2520" y="1216"/>
                  </a:lnTo>
                  <a:lnTo>
                    <a:pt x="2542" y="1218"/>
                  </a:lnTo>
                  <a:lnTo>
                    <a:pt x="2549" y="1214"/>
                  </a:lnTo>
                  <a:lnTo>
                    <a:pt x="2561" y="1221"/>
                  </a:lnTo>
                  <a:lnTo>
                    <a:pt x="2565" y="1221"/>
                  </a:lnTo>
                  <a:lnTo>
                    <a:pt x="2568" y="1214"/>
                  </a:lnTo>
                  <a:lnTo>
                    <a:pt x="2584" y="1218"/>
                  </a:lnTo>
                  <a:lnTo>
                    <a:pt x="2606" y="1211"/>
                  </a:lnTo>
                  <a:lnTo>
                    <a:pt x="2606" y="1216"/>
                  </a:lnTo>
                  <a:lnTo>
                    <a:pt x="2620" y="1218"/>
                  </a:lnTo>
                  <a:lnTo>
                    <a:pt x="2617" y="1226"/>
                  </a:lnTo>
                  <a:lnTo>
                    <a:pt x="2622" y="1228"/>
                  </a:lnTo>
                  <a:lnTo>
                    <a:pt x="2634" y="1226"/>
                  </a:lnTo>
                  <a:lnTo>
                    <a:pt x="2655" y="1245"/>
                  </a:lnTo>
                  <a:lnTo>
                    <a:pt x="2662" y="1256"/>
                  </a:lnTo>
                  <a:lnTo>
                    <a:pt x="2655" y="1261"/>
                  </a:lnTo>
                  <a:lnTo>
                    <a:pt x="2655" y="1271"/>
                  </a:lnTo>
                  <a:lnTo>
                    <a:pt x="2669" y="1280"/>
                  </a:lnTo>
                  <a:lnTo>
                    <a:pt x="2669" y="1273"/>
                  </a:lnTo>
                  <a:lnTo>
                    <a:pt x="2676" y="1268"/>
                  </a:lnTo>
                  <a:lnTo>
                    <a:pt x="2679" y="1259"/>
                  </a:lnTo>
                  <a:lnTo>
                    <a:pt x="2700" y="1245"/>
                  </a:lnTo>
                  <a:lnTo>
                    <a:pt x="2707" y="1230"/>
                  </a:lnTo>
                  <a:lnTo>
                    <a:pt x="2719" y="1223"/>
                  </a:lnTo>
                  <a:lnTo>
                    <a:pt x="2705" y="1192"/>
                  </a:lnTo>
                  <a:lnTo>
                    <a:pt x="2705" y="1183"/>
                  </a:lnTo>
                  <a:lnTo>
                    <a:pt x="2702" y="1174"/>
                  </a:lnTo>
                  <a:lnTo>
                    <a:pt x="2707" y="1174"/>
                  </a:lnTo>
                  <a:lnTo>
                    <a:pt x="2707" y="1159"/>
                  </a:lnTo>
                  <a:lnTo>
                    <a:pt x="2702" y="1157"/>
                  </a:lnTo>
                  <a:lnTo>
                    <a:pt x="2691" y="1145"/>
                  </a:lnTo>
                  <a:lnTo>
                    <a:pt x="2700" y="1140"/>
                  </a:lnTo>
                  <a:lnTo>
                    <a:pt x="2705" y="1152"/>
                  </a:lnTo>
                  <a:lnTo>
                    <a:pt x="2712" y="1152"/>
                  </a:lnTo>
                  <a:lnTo>
                    <a:pt x="2707" y="1136"/>
                  </a:lnTo>
                  <a:lnTo>
                    <a:pt x="2693" y="1124"/>
                  </a:lnTo>
                  <a:lnTo>
                    <a:pt x="2686" y="1124"/>
                  </a:lnTo>
                  <a:lnTo>
                    <a:pt x="2674" y="1119"/>
                  </a:lnTo>
                  <a:lnTo>
                    <a:pt x="2665" y="1122"/>
                  </a:lnTo>
                  <a:lnTo>
                    <a:pt x="2646" y="1105"/>
                  </a:lnTo>
                  <a:lnTo>
                    <a:pt x="2648" y="1098"/>
                  </a:lnTo>
                  <a:lnTo>
                    <a:pt x="2646" y="1084"/>
                  </a:lnTo>
                  <a:lnTo>
                    <a:pt x="2632" y="1088"/>
                  </a:lnTo>
                  <a:lnTo>
                    <a:pt x="2627" y="1086"/>
                  </a:lnTo>
                  <a:lnTo>
                    <a:pt x="2622" y="1055"/>
                  </a:lnTo>
                  <a:lnTo>
                    <a:pt x="2582" y="1039"/>
                  </a:lnTo>
                  <a:lnTo>
                    <a:pt x="2546" y="1003"/>
                  </a:lnTo>
                  <a:lnTo>
                    <a:pt x="2518" y="1003"/>
                  </a:lnTo>
                  <a:lnTo>
                    <a:pt x="2511" y="999"/>
                  </a:lnTo>
                  <a:lnTo>
                    <a:pt x="2502" y="1001"/>
                  </a:lnTo>
                  <a:lnTo>
                    <a:pt x="2504" y="996"/>
                  </a:lnTo>
                  <a:lnTo>
                    <a:pt x="2468" y="999"/>
                  </a:lnTo>
                  <a:lnTo>
                    <a:pt x="2459" y="1006"/>
                  </a:lnTo>
                  <a:lnTo>
                    <a:pt x="2435" y="1041"/>
                  </a:lnTo>
                  <a:lnTo>
                    <a:pt x="2426" y="1048"/>
                  </a:lnTo>
                  <a:lnTo>
                    <a:pt x="2414" y="1067"/>
                  </a:lnTo>
                  <a:lnTo>
                    <a:pt x="2381" y="1036"/>
                  </a:lnTo>
                  <a:lnTo>
                    <a:pt x="2345" y="1020"/>
                  </a:lnTo>
                  <a:lnTo>
                    <a:pt x="2327" y="1022"/>
                  </a:lnTo>
                  <a:lnTo>
                    <a:pt x="2308" y="1032"/>
                  </a:lnTo>
                  <a:lnTo>
                    <a:pt x="2279" y="1025"/>
                  </a:lnTo>
                  <a:lnTo>
                    <a:pt x="2275" y="1027"/>
                  </a:lnTo>
                  <a:lnTo>
                    <a:pt x="2265" y="1032"/>
                  </a:lnTo>
                  <a:lnTo>
                    <a:pt x="2241" y="1060"/>
                  </a:lnTo>
                  <a:lnTo>
                    <a:pt x="2199" y="1015"/>
                  </a:lnTo>
                  <a:lnTo>
                    <a:pt x="2187" y="1008"/>
                  </a:lnTo>
                  <a:lnTo>
                    <a:pt x="2185" y="1003"/>
                  </a:lnTo>
                  <a:lnTo>
                    <a:pt x="2197" y="1003"/>
                  </a:lnTo>
                  <a:lnTo>
                    <a:pt x="2192" y="970"/>
                  </a:lnTo>
                  <a:lnTo>
                    <a:pt x="2230" y="956"/>
                  </a:lnTo>
                  <a:lnTo>
                    <a:pt x="2227" y="909"/>
                  </a:lnTo>
                  <a:lnTo>
                    <a:pt x="2263" y="861"/>
                  </a:lnTo>
                  <a:lnTo>
                    <a:pt x="2256" y="845"/>
                  </a:lnTo>
                  <a:lnTo>
                    <a:pt x="2334" y="670"/>
                  </a:lnTo>
                  <a:lnTo>
                    <a:pt x="2362" y="691"/>
                  </a:lnTo>
                  <a:lnTo>
                    <a:pt x="2402" y="708"/>
                  </a:lnTo>
                  <a:lnTo>
                    <a:pt x="2426" y="710"/>
                  </a:lnTo>
                  <a:lnTo>
                    <a:pt x="2471" y="731"/>
                  </a:lnTo>
                  <a:lnTo>
                    <a:pt x="2473" y="726"/>
                  </a:lnTo>
                  <a:lnTo>
                    <a:pt x="2490" y="712"/>
                  </a:lnTo>
                  <a:lnTo>
                    <a:pt x="2497" y="712"/>
                  </a:lnTo>
                  <a:lnTo>
                    <a:pt x="2497" y="710"/>
                  </a:lnTo>
                  <a:lnTo>
                    <a:pt x="2502" y="703"/>
                  </a:lnTo>
                  <a:lnTo>
                    <a:pt x="2509" y="703"/>
                  </a:lnTo>
                  <a:lnTo>
                    <a:pt x="2518" y="689"/>
                  </a:lnTo>
                  <a:lnTo>
                    <a:pt x="2535" y="682"/>
                  </a:lnTo>
                  <a:lnTo>
                    <a:pt x="2535" y="672"/>
                  </a:lnTo>
                  <a:lnTo>
                    <a:pt x="2539" y="674"/>
                  </a:lnTo>
                  <a:lnTo>
                    <a:pt x="2544" y="670"/>
                  </a:lnTo>
                  <a:lnTo>
                    <a:pt x="2556" y="653"/>
                  </a:lnTo>
                  <a:lnTo>
                    <a:pt x="2601" y="644"/>
                  </a:lnTo>
                  <a:lnTo>
                    <a:pt x="2606" y="646"/>
                  </a:lnTo>
                  <a:lnTo>
                    <a:pt x="2617" y="644"/>
                  </a:lnTo>
                  <a:lnTo>
                    <a:pt x="2622" y="639"/>
                  </a:lnTo>
                  <a:lnTo>
                    <a:pt x="2632" y="639"/>
                  </a:lnTo>
                  <a:lnTo>
                    <a:pt x="2643" y="622"/>
                  </a:lnTo>
                  <a:lnTo>
                    <a:pt x="2650" y="608"/>
                  </a:lnTo>
                  <a:lnTo>
                    <a:pt x="2650" y="599"/>
                  </a:lnTo>
                  <a:lnTo>
                    <a:pt x="2646" y="589"/>
                  </a:lnTo>
                  <a:lnTo>
                    <a:pt x="2653" y="582"/>
                  </a:lnTo>
                  <a:lnTo>
                    <a:pt x="2648" y="575"/>
                  </a:lnTo>
                  <a:lnTo>
                    <a:pt x="2629" y="575"/>
                  </a:lnTo>
                  <a:lnTo>
                    <a:pt x="2627" y="570"/>
                  </a:lnTo>
                  <a:lnTo>
                    <a:pt x="2622" y="568"/>
                  </a:lnTo>
                  <a:lnTo>
                    <a:pt x="2627" y="563"/>
                  </a:lnTo>
                  <a:lnTo>
                    <a:pt x="2632" y="563"/>
                  </a:lnTo>
                  <a:lnTo>
                    <a:pt x="2639" y="551"/>
                  </a:lnTo>
                  <a:lnTo>
                    <a:pt x="2636" y="547"/>
                  </a:lnTo>
                  <a:lnTo>
                    <a:pt x="2639" y="544"/>
                  </a:lnTo>
                  <a:lnTo>
                    <a:pt x="2641" y="528"/>
                  </a:lnTo>
                  <a:lnTo>
                    <a:pt x="2648" y="523"/>
                  </a:lnTo>
                  <a:lnTo>
                    <a:pt x="2653" y="514"/>
                  </a:lnTo>
                  <a:lnTo>
                    <a:pt x="2660" y="511"/>
                  </a:lnTo>
                  <a:lnTo>
                    <a:pt x="2665" y="502"/>
                  </a:lnTo>
                  <a:lnTo>
                    <a:pt x="2669" y="471"/>
                  </a:lnTo>
                  <a:lnTo>
                    <a:pt x="2681" y="452"/>
                  </a:lnTo>
                  <a:lnTo>
                    <a:pt x="2691" y="450"/>
                  </a:lnTo>
                  <a:lnTo>
                    <a:pt x="2693" y="440"/>
                  </a:lnTo>
                  <a:lnTo>
                    <a:pt x="2698" y="436"/>
                  </a:lnTo>
                  <a:lnTo>
                    <a:pt x="2700" y="421"/>
                  </a:lnTo>
                  <a:lnTo>
                    <a:pt x="2698" y="412"/>
                  </a:lnTo>
                  <a:lnTo>
                    <a:pt x="2705" y="412"/>
                  </a:lnTo>
                  <a:lnTo>
                    <a:pt x="2702" y="407"/>
                  </a:lnTo>
                  <a:lnTo>
                    <a:pt x="2705" y="400"/>
                  </a:lnTo>
                  <a:lnTo>
                    <a:pt x="2712" y="395"/>
                  </a:lnTo>
                  <a:lnTo>
                    <a:pt x="2714" y="388"/>
                  </a:lnTo>
                  <a:lnTo>
                    <a:pt x="2719" y="386"/>
                  </a:lnTo>
                  <a:lnTo>
                    <a:pt x="2717" y="379"/>
                  </a:lnTo>
                  <a:lnTo>
                    <a:pt x="2721" y="376"/>
                  </a:lnTo>
                  <a:lnTo>
                    <a:pt x="2726" y="367"/>
                  </a:lnTo>
                  <a:lnTo>
                    <a:pt x="2724" y="360"/>
                  </a:lnTo>
                  <a:lnTo>
                    <a:pt x="2733" y="348"/>
                  </a:lnTo>
                  <a:lnTo>
                    <a:pt x="2731" y="339"/>
                  </a:lnTo>
                  <a:lnTo>
                    <a:pt x="2740" y="329"/>
                  </a:lnTo>
                  <a:lnTo>
                    <a:pt x="2738" y="324"/>
                  </a:lnTo>
                  <a:lnTo>
                    <a:pt x="2747" y="322"/>
                  </a:lnTo>
                  <a:lnTo>
                    <a:pt x="2766" y="303"/>
                  </a:lnTo>
                  <a:lnTo>
                    <a:pt x="2783" y="291"/>
                  </a:lnTo>
                  <a:lnTo>
                    <a:pt x="2785" y="284"/>
                  </a:lnTo>
                  <a:lnTo>
                    <a:pt x="2792" y="284"/>
                  </a:lnTo>
                  <a:lnTo>
                    <a:pt x="2795" y="277"/>
                  </a:lnTo>
                  <a:lnTo>
                    <a:pt x="2804" y="275"/>
                  </a:lnTo>
                  <a:lnTo>
                    <a:pt x="2811" y="261"/>
                  </a:lnTo>
                  <a:lnTo>
                    <a:pt x="2809" y="253"/>
                  </a:lnTo>
                  <a:lnTo>
                    <a:pt x="2816" y="246"/>
                  </a:lnTo>
                  <a:lnTo>
                    <a:pt x="2821" y="230"/>
                  </a:lnTo>
                  <a:lnTo>
                    <a:pt x="2816" y="220"/>
                  </a:lnTo>
                  <a:lnTo>
                    <a:pt x="2818" y="213"/>
                  </a:lnTo>
                  <a:lnTo>
                    <a:pt x="2811" y="211"/>
                  </a:lnTo>
                  <a:lnTo>
                    <a:pt x="2802" y="201"/>
                  </a:lnTo>
                  <a:lnTo>
                    <a:pt x="2799" y="194"/>
                  </a:lnTo>
                  <a:lnTo>
                    <a:pt x="2804" y="190"/>
                  </a:lnTo>
                  <a:lnTo>
                    <a:pt x="2811" y="168"/>
                  </a:lnTo>
                  <a:lnTo>
                    <a:pt x="2809" y="161"/>
                  </a:lnTo>
                  <a:lnTo>
                    <a:pt x="2814" y="156"/>
                  </a:lnTo>
                  <a:lnTo>
                    <a:pt x="2809" y="156"/>
                  </a:lnTo>
                  <a:lnTo>
                    <a:pt x="2781" y="135"/>
                  </a:lnTo>
                  <a:lnTo>
                    <a:pt x="2771" y="142"/>
                  </a:lnTo>
                  <a:lnTo>
                    <a:pt x="2759" y="140"/>
                  </a:lnTo>
                  <a:lnTo>
                    <a:pt x="2750" y="149"/>
                  </a:lnTo>
                  <a:lnTo>
                    <a:pt x="2736" y="147"/>
                  </a:lnTo>
                  <a:lnTo>
                    <a:pt x="2731" y="138"/>
                  </a:lnTo>
                  <a:lnTo>
                    <a:pt x="2733" y="123"/>
                  </a:lnTo>
                  <a:lnTo>
                    <a:pt x="2731" y="109"/>
                  </a:lnTo>
                  <a:lnTo>
                    <a:pt x="2743" y="102"/>
                  </a:lnTo>
                  <a:lnTo>
                    <a:pt x="2747" y="104"/>
                  </a:lnTo>
                  <a:lnTo>
                    <a:pt x="2762" y="93"/>
                  </a:lnTo>
                  <a:lnTo>
                    <a:pt x="2762" y="85"/>
                  </a:lnTo>
                  <a:lnTo>
                    <a:pt x="2766" y="85"/>
                  </a:lnTo>
                  <a:lnTo>
                    <a:pt x="2769" y="78"/>
                  </a:lnTo>
                  <a:lnTo>
                    <a:pt x="2776" y="74"/>
                  </a:lnTo>
                  <a:lnTo>
                    <a:pt x="2790" y="50"/>
                  </a:lnTo>
                  <a:lnTo>
                    <a:pt x="2802" y="45"/>
                  </a:lnTo>
                  <a:lnTo>
                    <a:pt x="2809" y="31"/>
                  </a:lnTo>
                  <a:lnTo>
                    <a:pt x="2825" y="17"/>
                  </a:lnTo>
                  <a:lnTo>
                    <a:pt x="2825" y="15"/>
                  </a:lnTo>
                  <a:lnTo>
                    <a:pt x="2828" y="10"/>
                  </a:lnTo>
                  <a:lnTo>
                    <a:pt x="2851" y="7"/>
                  </a:lnTo>
                  <a:lnTo>
                    <a:pt x="2856" y="5"/>
                  </a:lnTo>
                  <a:lnTo>
                    <a:pt x="2861" y="10"/>
                  </a:lnTo>
                  <a:lnTo>
                    <a:pt x="2873" y="10"/>
                  </a:lnTo>
                  <a:lnTo>
                    <a:pt x="2885" y="0"/>
                  </a:lnTo>
                  <a:lnTo>
                    <a:pt x="2906" y="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5" name="Freeform 154"/>
            <p:cNvSpPr>
              <a:spLocks/>
            </p:cNvSpPr>
            <p:nvPr/>
          </p:nvSpPr>
          <p:spPr bwMode="auto">
            <a:xfrm>
              <a:off x="3852" y="1941"/>
              <a:ext cx="402" cy="622"/>
            </a:xfrm>
            <a:custGeom>
              <a:avLst/>
              <a:gdLst>
                <a:gd name="T0" fmla="*/ 35 w 402"/>
                <a:gd name="T1" fmla="*/ 282 h 622"/>
                <a:gd name="T2" fmla="*/ 99 w 402"/>
                <a:gd name="T3" fmla="*/ 267 h 622"/>
                <a:gd name="T4" fmla="*/ 163 w 402"/>
                <a:gd name="T5" fmla="*/ 244 h 622"/>
                <a:gd name="T6" fmla="*/ 187 w 402"/>
                <a:gd name="T7" fmla="*/ 211 h 622"/>
                <a:gd name="T8" fmla="*/ 184 w 402"/>
                <a:gd name="T9" fmla="*/ 149 h 622"/>
                <a:gd name="T10" fmla="*/ 203 w 402"/>
                <a:gd name="T11" fmla="*/ 81 h 622"/>
                <a:gd name="T12" fmla="*/ 222 w 402"/>
                <a:gd name="T13" fmla="*/ 36 h 622"/>
                <a:gd name="T14" fmla="*/ 239 w 402"/>
                <a:gd name="T15" fmla="*/ 17 h 622"/>
                <a:gd name="T16" fmla="*/ 300 w 402"/>
                <a:gd name="T17" fmla="*/ 3 h 622"/>
                <a:gd name="T18" fmla="*/ 319 w 402"/>
                <a:gd name="T19" fmla="*/ 50 h 622"/>
                <a:gd name="T20" fmla="*/ 293 w 402"/>
                <a:gd name="T21" fmla="*/ 100 h 622"/>
                <a:gd name="T22" fmla="*/ 265 w 402"/>
                <a:gd name="T23" fmla="*/ 156 h 622"/>
                <a:gd name="T24" fmla="*/ 326 w 402"/>
                <a:gd name="T25" fmla="*/ 194 h 622"/>
                <a:gd name="T26" fmla="*/ 376 w 402"/>
                <a:gd name="T27" fmla="*/ 211 h 622"/>
                <a:gd name="T28" fmla="*/ 402 w 402"/>
                <a:gd name="T29" fmla="*/ 230 h 622"/>
                <a:gd name="T30" fmla="*/ 371 w 402"/>
                <a:gd name="T31" fmla="*/ 258 h 622"/>
                <a:gd name="T32" fmla="*/ 359 w 402"/>
                <a:gd name="T33" fmla="*/ 289 h 622"/>
                <a:gd name="T34" fmla="*/ 357 w 402"/>
                <a:gd name="T35" fmla="*/ 327 h 622"/>
                <a:gd name="T36" fmla="*/ 357 w 402"/>
                <a:gd name="T37" fmla="*/ 350 h 622"/>
                <a:gd name="T38" fmla="*/ 328 w 402"/>
                <a:gd name="T39" fmla="*/ 341 h 622"/>
                <a:gd name="T40" fmla="*/ 298 w 402"/>
                <a:gd name="T41" fmla="*/ 338 h 622"/>
                <a:gd name="T42" fmla="*/ 284 w 402"/>
                <a:gd name="T43" fmla="*/ 353 h 622"/>
                <a:gd name="T44" fmla="*/ 269 w 402"/>
                <a:gd name="T45" fmla="*/ 364 h 622"/>
                <a:gd name="T46" fmla="*/ 284 w 402"/>
                <a:gd name="T47" fmla="*/ 388 h 622"/>
                <a:gd name="T48" fmla="*/ 267 w 402"/>
                <a:gd name="T49" fmla="*/ 402 h 622"/>
                <a:gd name="T50" fmla="*/ 248 w 402"/>
                <a:gd name="T51" fmla="*/ 426 h 622"/>
                <a:gd name="T52" fmla="*/ 267 w 402"/>
                <a:gd name="T53" fmla="*/ 466 h 622"/>
                <a:gd name="T54" fmla="*/ 274 w 402"/>
                <a:gd name="T55" fmla="*/ 466 h 622"/>
                <a:gd name="T56" fmla="*/ 305 w 402"/>
                <a:gd name="T57" fmla="*/ 476 h 622"/>
                <a:gd name="T58" fmla="*/ 312 w 402"/>
                <a:gd name="T59" fmla="*/ 516 h 622"/>
                <a:gd name="T60" fmla="*/ 312 w 402"/>
                <a:gd name="T61" fmla="*/ 537 h 622"/>
                <a:gd name="T62" fmla="*/ 305 w 402"/>
                <a:gd name="T63" fmla="*/ 547 h 622"/>
                <a:gd name="T64" fmla="*/ 286 w 402"/>
                <a:gd name="T65" fmla="*/ 551 h 622"/>
                <a:gd name="T66" fmla="*/ 262 w 402"/>
                <a:gd name="T67" fmla="*/ 570 h 622"/>
                <a:gd name="T68" fmla="*/ 267 w 402"/>
                <a:gd name="T69" fmla="*/ 592 h 622"/>
                <a:gd name="T70" fmla="*/ 234 w 402"/>
                <a:gd name="T71" fmla="*/ 596 h 622"/>
                <a:gd name="T72" fmla="*/ 213 w 402"/>
                <a:gd name="T73" fmla="*/ 594 h 622"/>
                <a:gd name="T74" fmla="*/ 213 w 402"/>
                <a:gd name="T75" fmla="*/ 584 h 622"/>
                <a:gd name="T76" fmla="*/ 208 w 402"/>
                <a:gd name="T77" fmla="*/ 580 h 622"/>
                <a:gd name="T78" fmla="*/ 180 w 402"/>
                <a:gd name="T79" fmla="*/ 573 h 622"/>
                <a:gd name="T80" fmla="*/ 175 w 402"/>
                <a:gd name="T81" fmla="*/ 549 h 622"/>
                <a:gd name="T82" fmla="*/ 144 w 402"/>
                <a:gd name="T83" fmla="*/ 549 h 622"/>
                <a:gd name="T84" fmla="*/ 132 w 402"/>
                <a:gd name="T85" fmla="*/ 530 h 622"/>
                <a:gd name="T86" fmla="*/ 144 w 402"/>
                <a:gd name="T87" fmla="*/ 495 h 622"/>
                <a:gd name="T88" fmla="*/ 135 w 402"/>
                <a:gd name="T89" fmla="*/ 457 h 622"/>
                <a:gd name="T90" fmla="*/ 111 w 402"/>
                <a:gd name="T91" fmla="*/ 405 h 622"/>
                <a:gd name="T92" fmla="*/ 113 w 402"/>
                <a:gd name="T93" fmla="*/ 376 h 622"/>
                <a:gd name="T94" fmla="*/ 76 w 402"/>
                <a:gd name="T95" fmla="*/ 346 h 622"/>
                <a:gd name="T96" fmla="*/ 47 w 402"/>
                <a:gd name="T97" fmla="*/ 331 h 622"/>
                <a:gd name="T98" fmla="*/ 47 w 402"/>
                <a:gd name="T99" fmla="*/ 308 h 622"/>
                <a:gd name="T100" fmla="*/ 16 w 402"/>
                <a:gd name="T101" fmla="*/ 301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2" h="622">
                  <a:moveTo>
                    <a:pt x="0" y="298"/>
                  </a:moveTo>
                  <a:lnTo>
                    <a:pt x="14" y="291"/>
                  </a:lnTo>
                  <a:lnTo>
                    <a:pt x="16" y="284"/>
                  </a:lnTo>
                  <a:lnTo>
                    <a:pt x="35" y="282"/>
                  </a:lnTo>
                  <a:lnTo>
                    <a:pt x="52" y="286"/>
                  </a:lnTo>
                  <a:lnTo>
                    <a:pt x="61" y="282"/>
                  </a:lnTo>
                  <a:lnTo>
                    <a:pt x="85" y="279"/>
                  </a:lnTo>
                  <a:lnTo>
                    <a:pt x="99" y="267"/>
                  </a:lnTo>
                  <a:lnTo>
                    <a:pt x="111" y="260"/>
                  </a:lnTo>
                  <a:lnTo>
                    <a:pt x="132" y="256"/>
                  </a:lnTo>
                  <a:lnTo>
                    <a:pt x="158" y="256"/>
                  </a:lnTo>
                  <a:lnTo>
                    <a:pt x="163" y="244"/>
                  </a:lnTo>
                  <a:lnTo>
                    <a:pt x="177" y="241"/>
                  </a:lnTo>
                  <a:lnTo>
                    <a:pt x="182" y="232"/>
                  </a:lnTo>
                  <a:lnTo>
                    <a:pt x="182" y="220"/>
                  </a:lnTo>
                  <a:lnTo>
                    <a:pt x="187" y="211"/>
                  </a:lnTo>
                  <a:lnTo>
                    <a:pt x="177" y="192"/>
                  </a:lnTo>
                  <a:lnTo>
                    <a:pt x="180" y="180"/>
                  </a:lnTo>
                  <a:lnTo>
                    <a:pt x="189" y="171"/>
                  </a:lnTo>
                  <a:lnTo>
                    <a:pt x="184" y="149"/>
                  </a:lnTo>
                  <a:lnTo>
                    <a:pt x="189" y="121"/>
                  </a:lnTo>
                  <a:lnTo>
                    <a:pt x="187" y="116"/>
                  </a:lnTo>
                  <a:lnTo>
                    <a:pt x="194" y="92"/>
                  </a:lnTo>
                  <a:lnTo>
                    <a:pt x="203" y="81"/>
                  </a:lnTo>
                  <a:lnTo>
                    <a:pt x="201" y="74"/>
                  </a:lnTo>
                  <a:lnTo>
                    <a:pt x="215" y="62"/>
                  </a:lnTo>
                  <a:lnTo>
                    <a:pt x="217" y="48"/>
                  </a:lnTo>
                  <a:lnTo>
                    <a:pt x="222" y="36"/>
                  </a:lnTo>
                  <a:lnTo>
                    <a:pt x="224" y="33"/>
                  </a:lnTo>
                  <a:lnTo>
                    <a:pt x="234" y="38"/>
                  </a:lnTo>
                  <a:lnTo>
                    <a:pt x="239" y="38"/>
                  </a:lnTo>
                  <a:lnTo>
                    <a:pt x="239" y="17"/>
                  </a:lnTo>
                  <a:lnTo>
                    <a:pt x="262" y="14"/>
                  </a:lnTo>
                  <a:lnTo>
                    <a:pt x="276" y="3"/>
                  </a:lnTo>
                  <a:lnTo>
                    <a:pt x="295" y="0"/>
                  </a:lnTo>
                  <a:lnTo>
                    <a:pt x="300" y="3"/>
                  </a:lnTo>
                  <a:lnTo>
                    <a:pt x="300" y="24"/>
                  </a:lnTo>
                  <a:lnTo>
                    <a:pt x="307" y="38"/>
                  </a:lnTo>
                  <a:lnTo>
                    <a:pt x="307" y="45"/>
                  </a:lnTo>
                  <a:lnTo>
                    <a:pt x="319" y="50"/>
                  </a:lnTo>
                  <a:lnTo>
                    <a:pt x="321" y="62"/>
                  </a:lnTo>
                  <a:lnTo>
                    <a:pt x="319" y="66"/>
                  </a:lnTo>
                  <a:lnTo>
                    <a:pt x="302" y="85"/>
                  </a:lnTo>
                  <a:lnTo>
                    <a:pt x="293" y="100"/>
                  </a:lnTo>
                  <a:lnTo>
                    <a:pt x="288" y="102"/>
                  </a:lnTo>
                  <a:lnTo>
                    <a:pt x="286" y="130"/>
                  </a:lnTo>
                  <a:lnTo>
                    <a:pt x="279" y="144"/>
                  </a:lnTo>
                  <a:lnTo>
                    <a:pt x="265" y="156"/>
                  </a:lnTo>
                  <a:lnTo>
                    <a:pt x="265" y="163"/>
                  </a:lnTo>
                  <a:lnTo>
                    <a:pt x="272" y="171"/>
                  </a:lnTo>
                  <a:lnTo>
                    <a:pt x="302" y="187"/>
                  </a:lnTo>
                  <a:lnTo>
                    <a:pt x="326" y="194"/>
                  </a:lnTo>
                  <a:lnTo>
                    <a:pt x="345" y="187"/>
                  </a:lnTo>
                  <a:lnTo>
                    <a:pt x="357" y="197"/>
                  </a:lnTo>
                  <a:lnTo>
                    <a:pt x="364" y="197"/>
                  </a:lnTo>
                  <a:lnTo>
                    <a:pt x="376" y="211"/>
                  </a:lnTo>
                  <a:lnTo>
                    <a:pt x="373" y="220"/>
                  </a:lnTo>
                  <a:lnTo>
                    <a:pt x="388" y="227"/>
                  </a:lnTo>
                  <a:lnTo>
                    <a:pt x="402" y="230"/>
                  </a:lnTo>
                  <a:lnTo>
                    <a:pt x="402" y="230"/>
                  </a:lnTo>
                  <a:lnTo>
                    <a:pt x="399" y="244"/>
                  </a:lnTo>
                  <a:lnTo>
                    <a:pt x="385" y="246"/>
                  </a:lnTo>
                  <a:lnTo>
                    <a:pt x="381" y="258"/>
                  </a:lnTo>
                  <a:lnTo>
                    <a:pt x="371" y="258"/>
                  </a:lnTo>
                  <a:lnTo>
                    <a:pt x="371" y="265"/>
                  </a:lnTo>
                  <a:lnTo>
                    <a:pt x="362" y="270"/>
                  </a:lnTo>
                  <a:lnTo>
                    <a:pt x="369" y="279"/>
                  </a:lnTo>
                  <a:lnTo>
                    <a:pt x="359" y="289"/>
                  </a:lnTo>
                  <a:lnTo>
                    <a:pt x="355" y="308"/>
                  </a:lnTo>
                  <a:lnTo>
                    <a:pt x="357" y="322"/>
                  </a:lnTo>
                  <a:lnTo>
                    <a:pt x="362" y="327"/>
                  </a:lnTo>
                  <a:lnTo>
                    <a:pt x="357" y="327"/>
                  </a:lnTo>
                  <a:lnTo>
                    <a:pt x="364" y="336"/>
                  </a:lnTo>
                  <a:lnTo>
                    <a:pt x="362" y="346"/>
                  </a:lnTo>
                  <a:lnTo>
                    <a:pt x="357" y="341"/>
                  </a:lnTo>
                  <a:lnTo>
                    <a:pt x="357" y="350"/>
                  </a:lnTo>
                  <a:lnTo>
                    <a:pt x="357" y="350"/>
                  </a:lnTo>
                  <a:lnTo>
                    <a:pt x="345" y="338"/>
                  </a:lnTo>
                  <a:lnTo>
                    <a:pt x="336" y="343"/>
                  </a:lnTo>
                  <a:lnTo>
                    <a:pt x="328" y="341"/>
                  </a:lnTo>
                  <a:lnTo>
                    <a:pt x="326" y="346"/>
                  </a:lnTo>
                  <a:lnTo>
                    <a:pt x="312" y="338"/>
                  </a:lnTo>
                  <a:lnTo>
                    <a:pt x="312" y="346"/>
                  </a:lnTo>
                  <a:lnTo>
                    <a:pt x="298" y="338"/>
                  </a:lnTo>
                  <a:lnTo>
                    <a:pt x="295" y="348"/>
                  </a:lnTo>
                  <a:lnTo>
                    <a:pt x="291" y="343"/>
                  </a:lnTo>
                  <a:lnTo>
                    <a:pt x="279" y="341"/>
                  </a:lnTo>
                  <a:lnTo>
                    <a:pt x="284" y="353"/>
                  </a:lnTo>
                  <a:lnTo>
                    <a:pt x="281" y="367"/>
                  </a:lnTo>
                  <a:lnTo>
                    <a:pt x="276" y="367"/>
                  </a:lnTo>
                  <a:lnTo>
                    <a:pt x="274" y="369"/>
                  </a:lnTo>
                  <a:lnTo>
                    <a:pt x="269" y="364"/>
                  </a:lnTo>
                  <a:lnTo>
                    <a:pt x="276" y="376"/>
                  </a:lnTo>
                  <a:lnTo>
                    <a:pt x="281" y="379"/>
                  </a:lnTo>
                  <a:lnTo>
                    <a:pt x="279" y="383"/>
                  </a:lnTo>
                  <a:lnTo>
                    <a:pt x="284" y="388"/>
                  </a:lnTo>
                  <a:lnTo>
                    <a:pt x="279" y="400"/>
                  </a:lnTo>
                  <a:lnTo>
                    <a:pt x="281" y="402"/>
                  </a:lnTo>
                  <a:lnTo>
                    <a:pt x="274" y="398"/>
                  </a:lnTo>
                  <a:lnTo>
                    <a:pt x="267" y="402"/>
                  </a:lnTo>
                  <a:lnTo>
                    <a:pt x="262" y="417"/>
                  </a:lnTo>
                  <a:lnTo>
                    <a:pt x="258" y="419"/>
                  </a:lnTo>
                  <a:lnTo>
                    <a:pt x="260" y="426"/>
                  </a:lnTo>
                  <a:lnTo>
                    <a:pt x="248" y="426"/>
                  </a:lnTo>
                  <a:lnTo>
                    <a:pt x="267" y="440"/>
                  </a:lnTo>
                  <a:lnTo>
                    <a:pt x="262" y="447"/>
                  </a:lnTo>
                  <a:lnTo>
                    <a:pt x="267" y="452"/>
                  </a:lnTo>
                  <a:lnTo>
                    <a:pt x="267" y="466"/>
                  </a:lnTo>
                  <a:lnTo>
                    <a:pt x="262" y="464"/>
                  </a:lnTo>
                  <a:lnTo>
                    <a:pt x="265" y="471"/>
                  </a:lnTo>
                  <a:lnTo>
                    <a:pt x="272" y="471"/>
                  </a:lnTo>
                  <a:lnTo>
                    <a:pt x="274" y="466"/>
                  </a:lnTo>
                  <a:lnTo>
                    <a:pt x="279" y="471"/>
                  </a:lnTo>
                  <a:lnTo>
                    <a:pt x="286" y="471"/>
                  </a:lnTo>
                  <a:lnTo>
                    <a:pt x="295" y="478"/>
                  </a:lnTo>
                  <a:lnTo>
                    <a:pt x="305" y="476"/>
                  </a:lnTo>
                  <a:lnTo>
                    <a:pt x="314" y="492"/>
                  </a:lnTo>
                  <a:lnTo>
                    <a:pt x="319" y="490"/>
                  </a:lnTo>
                  <a:lnTo>
                    <a:pt x="319" y="511"/>
                  </a:lnTo>
                  <a:lnTo>
                    <a:pt x="312" y="516"/>
                  </a:lnTo>
                  <a:lnTo>
                    <a:pt x="317" y="521"/>
                  </a:lnTo>
                  <a:lnTo>
                    <a:pt x="307" y="525"/>
                  </a:lnTo>
                  <a:lnTo>
                    <a:pt x="317" y="537"/>
                  </a:lnTo>
                  <a:lnTo>
                    <a:pt x="312" y="537"/>
                  </a:lnTo>
                  <a:lnTo>
                    <a:pt x="314" y="544"/>
                  </a:lnTo>
                  <a:lnTo>
                    <a:pt x="310" y="542"/>
                  </a:lnTo>
                  <a:lnTo>
                    <a:pt x="310" y="547"/>
                  </a:lnTo>
                  <a:lnTo>
                    <a:pt x="305" y="547"/>
                  </a:lnTo>
                  <a:lnTo>
                    <a:pt x="302" y="551"/>
                  </a:lnTo>
                  <a:lnTo>
                    <a:pt x="295" y="549"/>
                  </a:lnTo>
                  <a:lnTo>
                    <a:pt x="293" y="556"/>
                  </a:lnTo>
                  <a:lnTo>
                    <a:pt x="286" y="551"/>
                  </a:lnTo>
                  <a:lnTo>
                    <a:pt x="281" y="551"/>
                  </a:lnTo>
                  <a:lnTo>
                    <a:pt x="269" y="547"/>
                  </a:lnTo>
                  <a:lnTo>
                    <a:pt x="258" y="554"/>
                  </a:lnTo>
                  <a:lnTo>
                    <a:pt x="262" y="570"/>
                  </a:lnTo>
                  <a:lnTo>
                    <a:pt x="258" y="580"/>
                  </a:lnTo>
                  <a:lnTo>
                    <a:pt x="262" y="587"/>
                  </a:lnTo>
                  <a:lnTo>
                    <a:pt x="262" y="589"/>
                  </a:lnTo>
                  <a:lnTo>
                    <a:pt x="267" y="592"/>
                  </a:lnTo>
                  <a:lnTo>
                    <a:pt x="265" y="603"/>
                  </a:lnTo>
                  <a:lnTo>
                    <a:pt x="248" y="622"/>
                  </a:lnTo>
                  <a:lnTo>
                    <a:pt x="236" y="606"/>
                  </a:lnTo>
                  <a:lnTo>
                    <a:pt x="234" y="596"/>
                  </a:lnTo>
                  <a:lnTo>
                    <a:pt x="229" y="596"/>
                  </a:lnTo>
                  <a:lnTo>
                    <a:pt x="227" y="592"/>
                  </a:lnTo>
                  <a:lnTo>
                    <a:pt x="220" y="603"/>
                  </a:lnTo>
                  <a:lnTo>
                    <a:pt x="213" y="594"/>
                  </a:lnTo>
                  <a:lnTo>
                    <a:pt x="215" y="589"/>
                  </a:lnTo>
                  <a:lnTo>
                    <a:pt x="194" y="596"/>
                  </a:lnTo>
                  <a:lnTo>
                    <a:pt x="194" y="589"/>
                  </a:lnTo>
                  <a:lnTo>
                    <a:pt x="213" y="584"/>
                  </a:lnTo>
                  <a:lnTo>
                    <a:pt x="210" y="589"/>
                  </a:lnTo>
                  <a:lnTo>
                    <a:pt x="215" y="582"/>
                  </a:lnTo>
                  <a:lnTo>
                    <a:pt x="208" y="582"/>
                  </a:lnTo>
                  <a:lnTo>
                    <a:pt x="208" y="580"/>
                  </a:lnTo>
                  <a:lnTo>
                    <a:pt x="194" y="575"/>
                  </a:lnTo>
                  <a:lnTo>
                    <a:pt x="187" y="584"/>
                  </a:lnTo>
                  <a:lnTo>
                    <a:pt x="184" y="573"/>
                  </a:lnTo>
                  <a:lnTo>
                    <a:pt x="180" y="573"/>
                  </a:lnTo>
                  <a:lnTo>
                    <a:pt x="168" y="556"/>
                  </a:lnTo>
                  <a:lnTo>
                    <a:pt x="170" y="551"/>
                  </a:lnTo>
                  <a:lnTo>
                    <a:pt x="175" y="554"/>
                  </a:lnTo>
                  <a:lnTo>
                    <a:pt x="175" y="549"/>
                  </a:lnTo>
                  <a:lnTo>
                    <a:pt x="163" y="547"/>
                  </a:lnTo>
                  <a:lnTo>
                    <a:pt x="154" y="556"/>
                  </a:lnTo>
                  <a:lnTo>
                    <a:pt x="151" y="549"/>
                  </a:lnTo>
                  <a:lnTo>
                    <a:pt x="144" y="549"/>
                  </a:lnTo>
                  <a:lnTo>
                    <a:pt x="139" y="547"/>
                  </a:lnTo>
                  <a:lnTo>
                    <a:pt x="137" y="535"/>
                  </a:lnTo>
                  <a:lnTo>
                    <a:pt x="130" y="537"/>
                  </a:lnTo>
                  <a:lnTo>
                    <a:pt x="132" y="530"/>
                  </a:lnTo>
                  <a:lnTo>
                    <a:pt x="125" y="525"/>
                  </a:lnTo>
                  <a:lnTo>
                    <a:pt x="125" y="506"/>
                  </a:lnTo>
                  <a:lnTo>
                    <a:pt x="137" y="495"/>
                  </a:lnTo>
                  <a:lnTo>
                    <a:pt x="144" y="495"/>
                  </a:lnTo>
                  <a:lnTo>
                    <a:pt x="146" y="487"/>
                  </a:lnTo>
                  <a:lnTo>
                    <a:pt x="142" y="473"/>
                  </a:lnTo>
                  <a:lnTo>
                    <a:pt x="142" y="466"/>
                  </a:lnTo>
                  <a:lnTo>
                    <a:pt x="135" y="457"/>
                  </a:lnTo>
                  <a:lnTo>
                    <a:pt x="128" y="435"/>
                  </a:lnTo>
                  <a:lnTo>
                    <a:pt x="116" y="428"/>
                  </a:lnTo>
                  <a:lnTo>
                    <a:pt x="118" y="424"/>
                  </a:lnTo>
                  <a:lnTo>
                    <a:pt x="111" y="405"/>
                  </a:lnTo>
                  <a:lnTo>
                    <a:pt x="120" y="398"/>
                  </a:lnTo>
                  <a:lnTo>
                    <a:pt x="125" y="393"/>
                  </a:lnTo>
                  <a:lnTo>
                    <a:pt x="118" y="381"/>
                  </a:lnTo>
                  <a:lnTo>
                    <a:pt x="113" y="376"/>
                  </a:lnTo>
                  <a:lnTo>
                    <a:pt x="109" y="379"/>
                  </a:lnTo>
                  <a:lnTo>
                    <a:pt x="106" y="362"/>
                  </a:lnTo>
                  <a:lnTo>
                    <a:pt x="83" y="355"/>
                  </a:lnTo>
                  <a:lnTo>
                    <a:pt x="76" y="346"/>
                  </a:lnTo>
                  <a:lnTo>
                    <a:pt x="68" y="329"/>
                  </a:lnTo>
                  <a:lnTo>
                    <a:pt x="61" y="324"/>
                  </a:lnTo>
                  <a:lnTo>
                    <a:pt x="52" y="331"/>
                  </a:lnTo>
                  <a:lnTo>
                    <a:pt x="47" y="331"/>
                  </a:lnTo>
                  <a:lnTo>
                    <a:pt x="42" y="327"/>
                  </a:lnTo>
                  <a:lnTo>
                    <a:pt x="38" y="320"/>
                  </a:lnTo>
                  <a:lnTo>
                    <a:pt x="52" y="310"/>
                  </a:lnTo>
                  <a:lnTo>
                    <a:pt x="47" y="308"/>
                  </a:lnTo>
                  <a:lnTo>
                    <a:pt x="54" y="298"/>
                  </a:lnTo>
                  <a:lnTo>
                    <a:pt x="45" y="301"/>
                  </a:lnTo>
                  <a:lnTo>
                    <a:pt x="23" y="296"/>
                  </a:lnTo>
                  <a:lnTo>
                    <a:pt x="16" y="301"/>
                  </a:lnTo>
                  <a:lnTo>
                    <a:pt x="0" y="29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6" name="Freeform 155"/>
            <p:cNvSpPr>
              <a:spLocks/>
            </p:cNvSpPr>
            <p:nvPr/>
          </p:nvSpPr>
          <p:spPr bwMode="auto">
            <a:xfrm>
              <a:off x="2074" y="1948"/>
              <a:ext cx="1631" cy="1140"/>
            </a:xfrm>
            <a:custGeom>
              <a:avLst/>
              <a:gdLst>
                <a:gd name="T0" fmla="*/ 529 w 1631"/>
                <a:gd name="T1" fmla="*/ 10 h 1140"/>
                <a:gd name="T2" fmla="*/ 660 w 1631"/>
                <a:gd name="T3" fmla="*/ 14 h 1140"/>
                <a:gd name="T4" fmla="*/ 775 w 1631"/>
                <a:gd name="T5" fmla="*/ 88 h 1140"/>
                <a:gd name="T6" fmla="*/ 863 w 1631"/>
                <a:gd name="T7" fmla="*/ 140 h 1140"/>
                <a:gd name="T8" fmla="*/ 903 w 1631"/>
                <a:gd name="T9" fmla="*/ 71 h 1140"/>
                <a:gd name="T10" fmla="*/ 1038 w 1631"/>
                <a:gd name="T11" fmla="*/ 83 h 1140"/>
                <a:gd name="T12" fmla="*/ 1149 w 1631"/>
                <a:gd name="T13" fmla="*/ 55 h 1140"/>
                <a:gd name="T14" fmla="*/ 1286 w 1631"/>
                <a:gd name="T15" fmla="*/ 154 h 1140"/>
                <a:gd name="T16" fmla="*/ 1322 w 1631"/>
                <a:gd name="T17" fmla="*/ 164 h 1140"/>
                <a:gd name="T18" fmla="*/ 1463 w 1631"/>
                <a:gd name="T19" fmla="*/ 263 h 1140"/>
                <a:gd name="T20" fmla="*/ 1530 w 1631"/>
                <a:gd name="T21" fmla="*/ 294 h 1140"/>
                <a:gd name="T22" fmla="*/ 1572 w 1631"/>
                <a:gd name="T23" fmla="*/ 365 h 1140"/>
                <a:gd name="T24" fmla="*/ 1631 w 1631"/>
                <a:gd name="T25" fmla="*/ 471 h 1140"/>
                <a:gd name="T26" fmla="*/ 1596 w 1631"/>
                <a:gd name="T27" fmla="*/ 559 h 1140"/>
                <a:gd name="T28" fmla="*/ 1546 w 1631"/>
                <a:gd name="T29" fmla="*/ 613 h 1140"/>
                <a:gd name="T30" fmla="*/ 1496 w 1631"/>
                <a:gd name="T31" fmla="*/ 665 h 1140"/>
                <a:gd name="T32" fmla="*/ 1525 w 1631"/>
                <a:gd name="T33" fmla="*/ 719 h 1140"/>
                <a:gd name="T34" fmla="*/ 1499 w 1631"/>
                <a:gd name="T35" fmla="*/ 778 h 1140"/>
                <a:gd name="T36" fmla="*/ 1426 w 1631"/>
                <a:gd name="T37" fmla="*/ 755 h 1140"/>
                <a:gd name="T38" fmla="*/ 1392 w 1631"/>
                <a:gd name="T39" fmla="*/ 814 h 1140"/>
                <a:gd name="T40" fmla="*/ 1473 w 1631"/>
                <a:gd name="T41" fmla="*/ 864 h 1140"/>
                <a:gd name="T42" fmla="*/ 1433 w 1631"/>
                <a:gd name="T43" fmla="*/ 904 h 1140"/>
                <a:gd name="T44" fmla="*/ 1409 w 1631"/>
                <a:gd name="T45" fmla="*/ 980 h 1140"/>
                <a:gd name="T46" fmla="*/ 1338 w 1631"/>
                <a:gd name="T47" fmla="*/ 1015 h 1140"/>
                <a:gd name="T48" fmla="*/ 1291 w 1631"/>
                <a:gd name="T49" fmla="*/ 991 h 1140"/>
                <a:gd name="T50" fmla="*/ 1239 w 1631"/>
                <a:gd name="T51" fmla="*/ 944 h 1140"/>
                <a:gd name="T52" fmla="*/ 1170 w 1631"/>
                <a:gd name="T53" fmla="*/ 930 h 1140"/>
                <a:gd name="T54" fmla="*/ 1106 w 1631"/>
                <a:gd name="T55" fmla="*/ 852 h 1140"/>
                <a:gd name="T56" fmla="*/ 1007 w 1631"/>
                <a:gd name="T57" fmla="*/ 814 h 1140"/>
                <a:gd name="T58" fmla="*/ 953 w 1631"/>
                <a:gd name="T59" fmla="*/ 816 h 1140"/>
                <a:gd name="T60" fmla="*/ 979 w 1631"/>
                <a:gd name="T61" fmla="*/ 899 h 1140"/>
                <a:gd name="T62" fmla="*/ 995 w 1631"/>
                <a:gd name="T63" fmla="*/ 1003 h 1140"/>
                <a:gd name="T64" fmla="*/ 953 w 1631"/>
                <a:gd name="T65" fmla="*/ 1039 h 1140"/>
                <a:gd name="T66" fmla="*/ 901 w 1631"/>
                <a:gd name="T67" fmla="*/ 1072 h 1140"/>
                <a:gd name="T68" fmla="*/ 889 w 1631"/>
                <a:gd name="T69" fmla="*/ 1114 h 1140"/>
                <a:gd name="T70" fmla="*/ 813 w 1631"/>
                <a:gd name="T71" fmla="*/ 1098 h 1140"/>
                <a:gd name="T72" fmla="*/ 801 w 1631"/>
                <a:gd name="T73" fmla="*/ 1117 h 1140"/>
                <a:gd name="T74" fmla="*/ 721 w 1631"/>
                <a:gd name="T75" fmla="*/ 1077 h 1140"/>
                <a:gd name="T76" fmla="*/ 657 w 1631"/>
                <a:gd name="T77" fmla="*/ 1024 h 1140"/>
                <a:gd name="T78" fmla="*/ 596 w 1631"/>
                <a:gd name="T79" fmla="*/ 991 h 1140"/>
                <a:gd name="T80" fmla="*/ 527 w 1631"/>
                <a:gd name="T81" fmla="*/ 998 h 1140"/>
                <a:gd name="T82" fmla="*/ 437 w 1631"/>
                <a:gd name="T83" fmla="*/ 989 h 1140"/>
                <a:gd name="T84" fmla="*/ 338 w 1631"/>
                <a:gd name="T85" fmla="*/ 958 h 1140"/>
                <a:gd name="T86" fmla="*/ 248 w 1631"/>
                <a:gd name="T87" fmla="*/ 920 h 1140"/>
                <a:gd name="T88" fmla="*/ 172 w 1631"/>
                <a:gd name="T89" fmla="*/ 920 h 1140"/>
                <a:gd name="T90" fmla="*/ 61 w 1631"/>
                <a:gd name="T91" fmla="*/ 831 h 1140"/>
                <a:gd name="T92" fmla="*/ 57 w 1631"/>
                <a:gd name="T93" fmla="*/ 745 h 1140"/>
                <a:gd name="T94" fmla="*/ 50 w 1631"/>
                <a:gd name="T95" fmla="*/ 667 h 1140"/>
                <a:gd name="T96" fmla="*/ 12 w 1631"/>
                <a:gd name="T97" fmla="*/ 606 h 1140"/>
                <a:gd name="T98" fmla="*/ 14 w 1631"/>
                <a:gd name="T99" fmla="*/ 521 h 1140"/>
                <a:gd name="T100" fmla="*/ 66 w 1631"/>
                <a:gd name="T101" fmla="*/ 490 h 1140"/>
                <a:gd name="T102" fmla="*/ 163 w 1631"/>
                <a:gd name="T103" fmla="*/ 490 h 1140"/>
                <a:gd name="T104" fmla="*/ 194 w 1631"/>
                <a:gd name="T105" fmla="*/ 436 h 1140"/>
                <a:gd name="T106" fmla="*/ 203 w 1631"/>
                <a:gd name="T107" fmla="*/ 357 h 1140"/>
                <a:gd name="T108" fmla="*/ 175 w 1631"/>
                <a:gd name="T109" fmla="*/ 275 h 1140"/>
                <a:gd name="T110" fmla="*/ 113 w 1631"/>
                <a:gd name="T111" fmla="*/ 187 h 1140"/>
                <a:gd name="T112" fmla="*/ 163 w 1631"/>
                <a:gd name="T113" fmla="*/ 104 h 1140"/>
                <a:gd name="T114" fmla="*/ 371 w 1631"/>
                <a:gd name="T115" fmla="*/ 36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1" h="1140">
                  <a:moveTo>
                    <a:pt x="423" y="26"/>
                  </a:moveTo>
                  <a:lnTo>
                    <a:pt x="428" y="29"/>
                  </a:lnTo>
                  <a:lnTo>
                    <a:pt x="435" y="29"/>
                  </a:lnTo>
                  <a:lnTo>
                    <a:pt x="444" y="24"/>
                  </a:lnTo>
                  <a:lnTo>
                    <a:pt x="447" y="26"/>
                  </a:lnTo>
                  <a:lnTo>
                    <a:pt x="466" y="19"/>
                  </a:lnTo>
                  <a:lnTo>
                    <a:pt x="482" y="19"/>
                  </a:lnTo>
                  <a:lnTo>
                    <a:pt x="489" y="7"/>
                  </a:lnTo>
                  <a:lnTo>
                    <a:pt x="513" y="12"/>
                  </a:lnTo>
                  <a:lnTo>
                    <a:pt x="529" y="10"/>
                  </a:lnTo>
                  <a:lnTo>
                    <a:pt x="534" y="12"/>
                  </a:lnTo>
                  <a:lnTo>
                    <a:pt x="551" y="12"/>
                  </a:lnTo>
                  <a:lnTo>
                    <a:pt x="565" y="10"/>
                  </a:lnTo>
                  <a:lnTo>
                    <a:pt x="567" y="3"/>
                  </a:lnTo>
                  <a:lnTo>
                    <a:pt x="579" y="0"/>
                  </a:lnTo>
                  <a:lnTo>
                    <a:pt x="584" y="5"/>
                  </a:lnTo>
                  <a:lnTo>
                    <a:pt x="624" y="5"/>
                  </a:lnTo>
                  <a:lnTo>
                    <a:pt x="638" y="14"/>
                  </a:lnTo>
                  <a:lnTo>
                    <a:pt x="657" y="19"/>
                  </a:lnTo>
                  <a:lnTo>
                    <a:pt x="660" y="14"/>
                  </a:lnTo>
                  <a:lnTo>
                    <a:pt x="688" y="26"/>
                  </a:lnTo>
                  <a:lnTo>
                    <a:pt x="704" y="22"/>
                  </a:lnTo>
                  <a:lnTo>
                    <a:pt x="719" y="41"/>
                  </a:lnTo>
                  <a:lnTo>
                    <a:pt x="728" y="50"/>
                  </a:lnTo>
                  <a:lnTo>
                    <a:pt x="738" y="50"/>
                  </a:lnTo>
                  <a:lnTo>
                    <a:pt x="740" y="57"/>
                  </a:lnTo>
                  <a:lnTo>
                    <a:pt x="752" y="71"/>
                  </a:lnTo>
                  <a:lnTo>
                    <a:pt x="759" y="74"/>
                  </a:lnTo>
                  <a:lnTo>
                    <a:pt x="761" y="71"/>
                  </a:lnTo>
                  <a:lnTo>
                    <a:pt x="775" y="88"/>
                  </a:lnTo>
                  <a:lnTo>
                    <a:pt x="794" y="93"/>
                  </a:lnTo>
                  <a:lnTo>
                    <a:pt x="794" y="102"/>
                  </a:lnTo>
                  <a:lnTo>
                    <a:pt x="799" y="107"/>
                  </a:lnTo>
                  <a:lnTo>
                    <a:pt x="806" y="102"/>
                  </a:lnTo>
                  <a:lnTo>
                    <a:pt x="816" y="111"/>
                  </a:lnTo>
                  <a:lnTo>
                    <a:pt x="827" y="107"/>
                  </a:lnTo>
                  <a:lnTo>
                    <a:pt x="851" y="123"/>
                  </a:lnTo>
                  <a:lnTo>
                    <a:pt x="851" y="133"/>
                  </a:lnTo>
                  <a:lnTo>
                    <a:pt x="853" y="137"/>
                  </a:lnTo>
                  <a:lnTo>
                    <a:pt x="863" y="140"/>
                  </a:lnTo>
                  <a:lnTo>
                    <a:pt x="872" y="140"/>
                  </a:lnTo>
                  <a:lnTo>
                    <a:pt x="884" y="149"/>
                  </a:lnTo>
                  <a:lnTo>
                    <a:pt x="903" y="154"/>
                  </a:lnTo>
                  <a:lnTo>
                    <a:pt x="908" y="114"/>
                  </a:lnTo>
                  <a:lnTo>
                    <a:pt x="901" y="109"/>
                  </a:lnTo>
                  <a:lnTo>
                    <a:pt x="901" y="102"/>
                  </a:lnTo>
                  <a:lnTo>
                    <a:pt x="905" y="97"/>
                  </a:lnTo>
                  <a:lnTo>
                    <a:pt x="905" y="81"/>
                  </a:lnTo>
                  <a:lnTo>
                    <a:pt x="908" y="76"/>
                  </a:lnTo>
                  <a:lnTo>
                    <a:pt x="903" y="71"/>
                  </a:lnTo>
                  <a:lnTo>
                    <a:pt x="908" y="64"/>
                  </a:lnTo>
                  <a:lnTo>
                    <a:pt x="908" y="43"/>
                  </a:lnTo>
                  <a:lnTo>
                    <a:pt x="901" y="36"/>
                  </a:lnTo>
                  <a:lnTo>
                    <a:pt x="910" y="22"/>
                  </a:lnTo>
                  <a:lnTo>
                    <a:pt x="950" y="26"/>
                  </a:lnTo>
                  <a:lnTo>
                    <a:pt x="967" y="41"/>
                  </a:lnTo>
                  <a:lnTo>
                    <a:pt x="988" y="50"/>
                  </a:lnTo>
                  <a:lnTo>
                    <a:pt x="993" y="57"/>
                  </a:lnTo>
                  <a:lnTo>
                    <a:pt x="1028" y="74"/>
                  </a:lnTo>
                  <a:lnTo>
                    <a:pt x="1038" y="83"/>
                  </a:lnTo>
                  <a:lnTo>
                    <a:pt x="1059" y="59"/>
                  </a:lnTo>
                  <a:lnTo>
                    <a:pt x="1061" y="48"/>
                  </a:lnTo>
                  <a:lnTo>
                    <a:pt x="1073" y="48"/>
                  </a:lnTo>
                  <a:lnTo>
                    <a:pt x="1083" y="59"/>
                  </a:lnTo>
                  <a:lnTo>
                    <a:pt x="1092" y="59"/>
                  </a:lnTo>
                  <a:lnTo>
                    <a:pt x="1097" y="62"/>
                  </a:lnTo>
                  <a:lnTo>
                    <a:pt x="1118" y="41"/>
                  </a:lnTo>
                  <a:lnTo>
                    <a:pt x="1125" y="41"/>
                  </a:lnTo>
                  <a:lnTo>
                    <a:pt x="1147" y="59"/>
                  </a:lnTo>
                  <a:lnTo>
                    <a:pt x="1149" y="55"/>
                  </a:lnTo>
                  <a:lnTo>
                    <a:pt x="1161" y="59"/>
                  </a:lnTo>
                  <a:lnTo>
                    <a:pt x="1156" y="69"/>
                  </a:lnTo>
                  <a:lnTo>
                    <a:pt x="1189" y="95"/>
                  </a:lnTo>
                  <a:lnTo>
                    <a:pt x="1201" y="111"/>
                  </a:lnTo>
                  <a:lnTo>
                    <a:pt x="1208" y="111"/>
                  </a:lnTo>
                  <a:lnTo>
                    <a:pt x="1210" y="121"/>
                  </a:lnTo>
                  <a:lnTo>
                    <a:pt x="1227" y="137"/>
                  </a:lnTo>
                  <a:lnTo>
                    <a:pt x="1277" y="161"/>
                  </a:lnTo>
                  <a:lnTo>
                    <a:pt x="1286" y="171"/>
                  </a:lnTo>
                  <a:lnTo>
                    <a:pt x="1286" y="154"/>
                  </a:lnTo>
                  <a:lnTo>
                    <a:pt x="1281" y="152"/>
                  </a:lnTo>
                  <a:lnTo>
                    <a:pt x="1277" y="142"/>
                  </a:lnTo>
                  <a:lnTo>
                    <a:pt x="1281" y="137"/>
                  </a:lnTo>
                  <a:lnTo>
                    <a:pt x="1279" y="130"/>
                  </a:lnTo>
                  <a:lnTo>
                    <a:pt x="1293" y="135"/>
                  </a:lnTo>
                  <a:lnTo>
                    <a:pt x="1298" y="147"/>
                  </a:lnTo>
                  <a:lnTo>
                    <a:pt x="1303" y="147"/>
                  </a:lnTo>
                  <a:lnTo>
                    <a:pt x="1305" y="156"/>
                  </a:lnTo>
                  <a:lnTo>
                    <a:pt x="1317" y="159"/>
                  </a:lnTo>
                  <a:lnTo>
                    <a:pt x="1322" y="164"/>
                  </a:lnTo>
                  <a:lnTo>
                    <a:pt x="1324" y="161"/>
                  </a:lnTo>
                  <a:lnTo>
                    <a:pt x="1338" y="166"/>
                  </a:lnTo>
                  <a:lnTo>
                    <a:pt x="1343" y="190"/>
                  </a:lnTo>
                  <a:lnTo>
                    <a:pt x="1364" y="197"/>
                  </a:lnTo>
                  <a:lnTo>
                    <a:pt x="1376" y="206"/>
                  </a:lnTo>
                  <a:lnTo>
                    <a:pt x="1381" y="204"/>
                  </a:lnTo>
                  <a:lnTo>
                    <a:pt x="1397" y="213"/>
                  </a:lnTo>
                  <a:lnTo>
                    <a:pt x="1409" y="227"/>
                  </a:lnTo>
                  <a:lnTo>
                    <a:pt x="1428" y="234"/>
                  </a:lnTo>
                  <a:lnTo>
                    <a:pt x="1463" y="263"/>
                  </a:lnTo>
                  <a:lnTo>
                    <a:pt x="1473" y="265"/>
                  </a:lnTo>
                  <a:lnTo>
                    <a:pt x="1475" y="275"/>
                  </a:lnTo>
                  <a:lnTo>
                    <a:pt x="1485" y="277"/>
                  </a:lnTo>
                  <a:lnTo>
                    <a:pt x="1489" y="253"/>
                  </a:lnTo>
                  <a:lnTo>
                    <a:pt x="1504" y="239"/>
                  </a:lnTo>
                  <a:lnTo>
                    <a:pt x="1506" y="263"/>
                  </a:lnTo>
                  <a:lnTo>
                    <a:pt x="1515" y="268"/>
                  </a:lnTo>
                  <a:lnTo>
                    <a:pt x="1506" y="284"/>
                  </a:lnTo>
                  <a:lnTo>
                    <a:pt x="1518" y="287"/>
                  </a:lnTo>
                  <a:lnTo>
                    <a:pt x="1530" y="294"/>
                  </a:lnTo>
                  <a:lnTo>
                    <a:pt x="1530" y="291"/>
                  </a:lnTo>
                  <a:lnTo>
                    <a:pt x="1546" y="305"/>
                  </a:lnTo>
                  <a:lnTo>
                    <a:pt x="1549" y="313"/>
                  </a:lnTo>
                  <a:lnTo>
                    <a:pt x="1556" y="310"/>
                  </a:lnTo>
                  <a:lnTo>
                    <a:pt x="1563" y="322"/>
                  </a:lnTo>
                  <a:lnTo>
                    <a:pt x="1577" y="329"/>
                  </a:lnTo>
                  <a:lnTo>
                    <a:pt x="1563" y="341"/>
                  </a:lnTo>
                  <a:lnTo>
                    <a:pt x="1565" y="350"/>
                  </a:lnTo>
                  <a:lnTo>
                    <a:pt x="1560" y="357"/>
                  </a:lnTo>
                  <a:lnTo>
                    <a:pt x="1572" y="365"/>
                  </a:lnTo>
                  <a:lnTo>
                    <a:pt x="1572" y="372"/>
                  </a:lnTo>
                  <a:lnTo>
                    <a:pt x="1582" y="374"/>
                  </a:lnTo>
                  <a:lnTo>
                    <a:pt x="1591" y="388"/>
                  </a:lnTo>
                  <a:lnTo>
                    <a:pt x="1577" y="395"/>
                  </a:lnTo>
                  <a:lnTo>
                    <a:pt x="1577" y="398"/>
                  </a:lnTo>
                  <a:lnTo>
                    <a:pt x="1582" y="407"/>
                  </a:lnTo>
                  <a:lnTo>
                    <a:pt x="1591" y="412"/>
                  </a:lnTo>
                  <a:lnTo>
                    <a:pt x="1605" y="452"/>
                  </a:lnTo>
                  <a:lnTo>
                    <a:pt x="1627" y="464"/>
                  </a:lnTo>
                  <a:lnTo>
                    <a:pt x="1631" y="471"/>
                  </a:lnTo>
                  <a:lnTo>
                    <a:pt x="1624" y="473"/>
                  </a:lnTo>
                  <a:lnTo>
                    <a:pt x="1617" y="488"/>
                  </a:lnTo>
                  <a:lnTo>
                    <a:pt x="1610" y="490"/>
                  </a:lnTo>
                  <a:lnTo>
                    <a:pt x="1622" y="497"/>
                  </a:lnTo>
                  <a:lnTo>
                    <a:pt x="1617" y="511"/>
                  </a:lnTo>
                  <a:lnTo>
                    <a:pt x="1619" y="525"/>
                  </a:lnTo>
                  <a:lnTo>
                    <a:pt x="1598" y="523"/>
                  </a:lnTo>
                  <a:lnTo>
                    <a:pt x="1589" y="532"/>
                  </a:lnTo>
                  <a:lnTo>
                    <a:pt x="1589" y="542"/>
                  </a:lnTo>
                  <a:lnTo>
                    <a:pt x="1596" y="559"/>
                  </a:lnTo>
                  <a:lnTo>
                    <a:pt x="1591" y="573"/>
                  </a:lnTo>
                  <a:lnTo>
                    <a:pt x="1575" y="570"/>
                  </a:lnTo>
                  <a:lnTo>
                    <a:pt x="1570" y="566"/>
                  </a:lnTo>
                  <a:lnTo>
                    <a:pt x="1556" y="587"/>
                  </a:lnTo>
                  <a:lnTo>
                    <a:pt x="1541" y="587"/>
                  </a:lnTo>
                  <a:lnTo>
                    <a:pt x="1539" y="594"/>
                  </a:lnTo>
                  <a:lnTo>
                    <a:pt x="1544" y="599"/>
                  </a:lnTo>
                  <a:lnTo>
                    <a:pt x="1539" y="603"/>
                  </a:lnTo>
                  <a:lnTo>
                    <a:pt x="1546" y="608"/>
                  </a:lnTo>
                  <a:lnTo>
                    <a:pt x="1546" y="613"/>
                  </a:lnTo>
                  <a:lnTo>
                    <a:pt x="1551" y="613"/>
                  </a:lnTo>
                  <a:lnTo>
                    <a:pt x="1553" y="622"/>
                  </a:lnTo>
                  <a:lnTo>
                    <a:pt x="1546" y="625"/>
                  </a:lnTo>
                  <a:lnTo>
                    <a:pt x="1539" y="641"/>
                  </a:lnTo>
                  <a:lnTo>
                    <a:pt x="1532" y="641"/>
                  </a:lnTo>
                  <a:lnTo>
                    <a:pt x="1520" y="646"/>
                  </a:lnTo>
                  <a:lnTo>
                    <a:pt x="1513" y="655"/>
                  </a:lnTo>
                  <a:lnTo>
                    <a:pt x="1504" y="658"/>
                  </a:lnTo>
                  <a:lnTo>
                    <a:pt x="1504" y="663"/>
                  </a:lnTo>
                  <a:lnTo>
                    <a:pt x="1496" y="665"/>
                  </a:lnTo>
                  <a:lnTo>
                    <a:pt x="1494" y="686"/>
                  </a:lnTo>
                  <a:lnTo>
                    <a:pt x="1487" y="682"/>
                  </a:lnTo>
                  <a:lnTo>
                    <a:pt x="1485" y="686"/>
                  </a:lnTo>
                  <a:lnTo>
                    <a:pt x="1473" y="691"/>
                  </a:lnTo>
                  <a:lnTo>
                    <a:pt x="1485" y="703"/>
                  </a:lnTo>
                  <a:lnTo>
                    <a:pt x="1494" y="696"/>
                  </a:lnTo>
                  <a:lnTo>
                    <a:pt x="1496" y="708"/>
                  </a:lnTo>
                  <a:lnTo>
                    <a:pt x="1506" y="715"/>
                  </a:lnTo>
                  <a:lnTo>
                    <a:pt x="1515" y="715"/>
                  </a:lnTo>
                  <a:lnTo>
                    <a:pt x="1525" y="719"/>
                  </a:lnTo>
                  <a:lnTo>
                    <a:pt x="1525" y="726"/>
                  </a:lnTo>
                  <a:lnTo>
                    <a:pt x="1537" y="741"/>
                  </a:lnTo>
                  <a:lnTo>
                    <a:pt x="1527" y="741"/>
                  </a:lnTo>
                  <a:lnTo>
                    <a:pt x="1523" y="755"/>
                  </a:lnTo>
                  <a:lnTo>
                    <a:pt x="1513" y="752"/>
                  </a:lnTo>
                  <a:lnTo>
                    <a:pt x="1511" y="760"/>
                  </a:lnTo>
                  <a:lnTo>
                    <a:pt x="1506" y="760"/>
                  </a:lnTo>
                  <a:lnTo>
                    <a:pt x="1504" y="769"/>
                  </a:lnTo>
                  <a:lnTo>
                    <a:pt x="1501" y="769"/>
                  </a:lnTo>
                  <a:lnTo>
                    <a:pt x="1499" y="778"/>
                  </a:lnTo>
                  <a:lnTo>
                    <a:pt x="1487" y="771"/>
                  </a:lnTo>
                  <a:lnTo>
                    <a:pt x="1487" y="774"/>
                  </a:lnTo>
                  <a:lnTo>
                    <a:pt x="1478" y="776"/>
                  </a:lnTo>
                  <a:lnTo>
                    <a:pt x="1475" y="781"/>
                  </a:lnTo>
                  <a:lnTo>
                    <a:pt x="1470" y="776"/>
                  </a:lnTo>
                  <a:lnTo>
                    <a:pt x="1463" y="776"/>
                  </a:lnTo>
                  <a:lnTo>
                    <a:pt x="1463" y="771"/>
                  </a:lnTo>
                  <a:lnTo>
                    <a:pt x="1459" y="767"/>
                  </a:lnTo>
                  <a:lnTo>
                    <a:pt x="1423" y="757"/>
                  </a:lnTo>
                  <a:lnTo>
                    <a:pt x="1426" y="755"/>
                  </a:lnTo>
                  <a:lnTo>
                    <a:pt x="1416" y="750"/>
                  </a:lnTo>
                  <a:lnTo>
                    <a:pt x="1392" y="745"/>
                  </a:lnTo>
                  <a:lnTo>
                    <a:pt x="1385" y="738"/>
                  </a:lnTo>
                  <a:lnTo>
                    <a:pt x="1374" y="738"/>
                  </a:lnTo>
                  <a:lnTo>
                    <a:pt x="1371" y="745"/>
                  </a:lnTo>
                  <a:lnTo>
                    <a:pt x="1364" y="748"/>
                  </a:lnTo>
                  <a:lnTo>
                    <a:pt x="1357" y="767"/>
                  </a:lnTo>
                  <a:lnTo>
                    <a:pt x="1364" y="771"/>
                  </a:lnTo>
                  <a:lnTo>
                    <a:pt x="1385" y="807"/>
                  </a:lnTo>
                  <a:lnTo>
                    <a:pt x="1392" y="814"/>
                  </a:lnTo>
                  <a:lnTo>
                    <a:pt x="1404" y="816"/>
                  </a:lnTo>
                  <a:lnTo>
                    <a:pt x="1409" y="823"/>
                  </a:lnTo>
                  <a:lnTo>
                    <a:pt x="1407" y="842"/>
                  </a:lnTo>
                  <a:lnTo>
                    <a:pt x="1414" y="838"/>
                  </a:lnTo>
                  <a:lnTo>
                    <a:pt x="1433" y="842"/>
                  </a:lnTo>
                  <a:lnTo>
                    <a:pt x="1437" y="838"/>
                  </a:lnTo>
                  <a:lnTo>
                    <a:pt x="1447" y="835"/>
                  </a:lnTo>
                  <a:lnTo>
                    <a:pt x="1456" y="840"/>
                  </a:lnTo>
                  <a:lnTo>
                    <a:pt x="1461" y="864"/>
                  </a:lnTo>
                  <a:lnTo>
                    <a:pt x="1473" y="864"/>
                  </a:lnTo>
                  <a:lnTo>
                    <a:pt x="1478" y="859"/>
                  </a:lnTo>
                  <a:lnTo>
                    <a:pt x="1478" y="859"/>
                  </a:lnTo>
                  <a:lnTo>
                    <a:pt x="1478" y="871"/>
                  </a:lnTo>
                  <a:lnTo>
                    <a:pt x="1470" y="873"/>
                  </a:lnTo>
                  <a:lnTo>
                    <a:pt x="1463" y="885"/>
                  </a:lnTo>
                  <a:lnTo>
                    <a:pt x="1463" y="890"/>
                  </a:lnTo>
                  <a:lnTo>
                    <a:pt x="1473" y="897"/>
                  </a:lnTo>
                  <a:lnTo>
                    <a:pt x="1463" y="920"/>
                  </a:lnTo>
                  <a:lnTo>
                    <a:pt x="1442" y="904"/>
                  </a:lnTo>
                  <a:lnTo>
                    <a:pt x="1433" y="904"/>
                  </a:lnTo>
                  <a:lnTo>
                    <a:pt x="1433" y="913"/>
                  </a:lnTo>
                  <a:lnTo>
                    <a:pt x="1426" y="906"/>
                  </a:lnTo>
                  <a:lnTo>
                    <a:pt x="1404" y="913"/>
                  </a:lnTo>
                  <a:lnTo>
                    <a:pt x="1407" y="920"/>
                  </a:lnTo>
                  <a:lnTo>
                    <a:pt x="1400" y="930"/>
                  </a:lnTo>
                  <a:lnTo>
                    <a:pt x="1400" y="949"/>
                  </a:lnTo>
                  <a:lnTo>
                    <a:pt x="1409" y="951"/>
                  </a:lnTo>
                  <a:lnTo>
                    <a:pt x="1414" y="961"/>
                  </a:lnTo>
                  <a:lnTo>
                    <a:pt x="1414" y="972"/>
                  </a:lnTo>
                  <a:lnTo>
                    <a:pt x="1409" y="980"/>
                  </a:lnTo>
                  <a:lnTo>
                    <a:pt x="1400" y="987"/>
                  </a:lnTo>
                  <a:lnTo>
                    <a:pt x="1400" y="982"/>
                  </a:lnTo>
                  <a:lnTo>
                    <a:pt x="1395" y="982"/>
                  </a:lnTo>
                  <a:lnTo>
                    <a:pt x="1378" y="991"/>
                  </a:lnTo>
                  <a:lnTo>
                    <a:pt x="1348" y="982"/>
                  </a:lnTo>
                  <a:lnTo>
                    <a:pt x="1352" y="991"/>
                  </a:lnTo>
                  <a:lnTo>
                    <a:pt x="1345" y="989"/>
                  </a:lnTo>
                  <a:lnTo>
                    <a:pt x="1345" y="1003"/>
                  </a:lnTo>
                  <a:lnTo>
                    <a:pt x="1340" y="1006"/>
                  </a:lnTo>
                  <a:lnTo>
                    <a:pt x="1338" y="1015"/>
                  </a:lnTo>
                  <a:lnTo>
                    <a:pt x="1329" y="1020"/>
                  </a:lnTo>
                  <a:lnTo>
                    <a:pt x="1319" y="1010"/>
                  </a:lnTo>
                  <a:lnTo>
                    <a:pt x="1326" y="1001"/>
                  </a:lnTo>
                  <a:lnTo>
                    <a:pt x="1336" y="998"/>
                  </a:lnTo>
                  <a:lnTo>
                    <a:pt x="1331" y="996"/>
                  </a:lnTo>
                  <a:lnTo>
                    <a:pt x="1322" y="980"/>
                  </a:lnTo>
                  <a:lnTo>
                    <a:pt x="1314" y="970"/>
                  </a:lnTo>
                  <a:lnTo>
                    <a:pt x="1307" y="975"/>
                  </a:lnTo>
                  <a:lnTo>
                    <a:pt x="1298" y="972"/>
                  </a:lnTo>
                  <a:lnTo>
                    <a:pt x="1291" y="991"/>
                  </a:lnTo>
                  <a:lnTo>
                    <a:pt x="1281" y="987"/>
                  </a:lnTo>
                  <a:lnTo>
                    <a:pt x="1277" y="982"/>
                  </a:lnTo>
                  <a:lnTo>
                    <a:pt x="1284" y="975"/>
                  </a:lnTo>
                  <a:lnTo>
                    <a:pt x="1279" y="956"/>
                  </a:lnTo>
                  <a:lnTo>
                    <a:pt x="1270" y="951"/>
                  </a:lnTo>
                  <a:lnTo>
                    <a:pt x="1270" y="944"/>
                  </a:lnTo>
                  <a:lnTo>
                    <a:pt x="1262" y="944"/>
                  </a:lnTo>
                  <a:lnTo>
                    <a:pt x="1253" y="928"/>
                  </a:lnTo>
                  <a:lnTo>
                    <a:pt x="1251" y="944"/>
                  </a:lnTo>
                  <a:lnTo>
                    <a:pt x="1239" y="944"/>
                  </a:lnTo>
                  <a:lnTo>
                    <a:pt x="1241" y="954"/>
                  </a:lnTo>
                  <a:lnTo>
                    <a:pt x="1236" y="975"/>
                  </a:lnTo>
                  <a:lnTo>
                    <a:pt x="1232" y="970"/>
                  </a:lnTo>
                  <a:lnTo>
                    <a:pt x="1225" y="965"/>
                  </a:lnTo>
                  <a:lnTo>
                    <a:pt x="1220" y="968"/>
                  </a:lnTo>
                  <a:lnTo>
                    <a:pt x="1215" y="961"/>
                  </a:lnTo>
                  <a:lnTo>
                    <a:pt x="1189" y="949"/>
                  </a:lnTo>
                  <a:lnTo>
                    <a:pt x="1184" y="954"/>
                  </a:lnTo>
                  <a:lnTo>
                    <a:pt x="1180" y="951"/>
                  </a:lnTo>
                  <a:lnTo>
                    <a:pt x="1170" y="930"/>
                  </a:lnTo>
                  <a:lnTo>
                    <a:pt x="1147" y="923"/>
                  </a:lnTo>
                  <a:lnTo>
                    <a:pt x="1130" y="913"/>
                  </a:lnTo>
                  <a:lnTo>
                    <a:pt x="1123" y="904"/>
                  </a:lnTo>
                  <a:lnTo>
                    <a:pt x="1125" y="899"/>
                  </a:lnTo>
                  <a:lnTo>
                    <a:pt x="1118" y="894"/>
                  </a:lnTo>
                  <a:lnTo>
                    <a:pt x="1121" y="885"/>
                  </a:lnTo>
                  <a:lnTo>
                    <a:pt x="1116" y="875"/>
                  </a:lnTo>
                  <a:lnTo>
                    <a:pt x="1116" y="866"/>
                  </a:lnTo>
                  <a:lnTo>
                    <a:pt x="1106" y="859"/>
                  </a:lnTo>
                  <a:lnTo>
                    <a:pt x="1106" y="852"/>
                  </a:lnTo>
                  <a:lnTo>
                    <a:pt x="1102" y="847"/>
                  </a:lnTo>
                  <a:lnTo>
                    <a:pt x="1106" y="842"/>
                  </a:lnTo>
                  <a:lnTo>
                    <a:pt x="1083" y="814"/>
                  </a:lnTo>
                  <a:lnTo>
                    <a:pt x="1076" y="812"/>
                  </a:lnTo>
                  <a:lnTo>
                    <a:pt x="1059" y="816"/>
                  </a:lnTo>
                  <a:lnTo>
                    <a:pt x="1059" y="807"/>
                  </a:lnTo>
                  <a:lnTo>
                    <a:pt x="1031" y="800"/>
                  </a:lnTo>
                  <a:lnTo>
                    <a:pt x="1021" y="802"/>
                  </a:lnTo>
                  <a:lnTo>
                    <a:pt x="1017" y="807"/>
                  </a:lnTo>
                  <a:lnTo>
                    <a:pt x="1007" y="814"/>
                  </a:lnTo>
                  <a:lnTo>
                    <a:pt x="1000" y="812"/>
                  </a:lnTo>
                  <a:lnTo>
                    <a:pt x="998" y="809"/>
                  </a:lnTo>
                  <a:lnTo>
                    <a:pt x="1002" y="802"/>
                  </a:lnTo>
                  <a:lnTo>
                    <a:pt x="1002" y="797"/>
                  </a:lnTo>
                  <a:lnTo>
                    <a:pt x="988" y="790"/>
                  </a:lnTo>
                  <a:lnTo>
                    <a:pt x="983" y="805"/>
                  </a:lnTo>
                  <a:lnTo>
                    <a:pt x="979" y="802"/>
                  </a:lnTo>
                  <a:lnTo>
                    <a:pt x="955" y="809"/>
                  </a:lnTo>
                  <a:lnTo>
                    <a:pt x="955" y="814"/>
                  </a:lnTo>
                  <a:lnTo>
                    <a:pt x="953" y="816"/>
                  </a:lnTo>
                  <a:lnTo>
                    <a:pt x="960" y="838"/>
                  </a:lnTo>
                  <a:lnTo>
                    <a:pt x="957" y="847"/>
                  </a:lnTo>
                  <a:lnTo>
                    <a:pt x="962" y="852"/>
                  </a:lnTo>
                  <a:lnTo>
                    <a:pt x="969" y="852"/>
                  </a:lnTo>
                  <a:lnTo>
                    <a:pt x="969" y="861"/>
                  </a:lnTo>
                  <a:lnTo>
                    <a:pt x="974" y="868"/>
                  </a:lnTo>
                  <a:lnTo>
                    <a:pt x="1000" y="875"/>
                  </a:lnTo>
                  <a:lnTo>
                    <a:pt x="988" y="887"/>
                  </a:lnTo>
                  <a:lnTo>
                    <a:pt x="983" y="887"/>
                  </a:lnTo>
                  <a:lnTo>
                    <a:pt x="979" y="899"/>
                  </a:lnTo>
                  <a:lnTo>
                    <a:pt x="967" y="911"/>
                  </a:lnTo>
                  <a:lnTo>
                    <a:pt x="967" y="920"/>
                  </a:lnTo>
                  <a:lnTo>
                    <a:pt x="974" y="930"/>
                  </a:lnTo>
                  <a:lnTo>
                    <a:pt x="967" y="932"/>
                  </a:lnTo>
                  <a:lnTo>
                    <a:pt x="969" y="937"/>
                  </a:lnTo>
                  <a:lnTo>
                    <a:pt x="955" y="942"/>
                  </a:lnTo>
                  <a:lnTo>
                    <a:pt x="950" y="949"/>
                  </a:lnTo>
                  <a:lnTo>
                    <a:pt x="960" y="977"/>
                  </a:lnTo>
                  <a:lnTo>
                    <a:pt x="995" y="1003"/>
                  </a:lnTo>
                  <a:lnTo>
                    <a:pt x="995" y="1003"/>
                  </a:lnTo>
                  <a:lnTo>
                    <a:pt x="988" y="1006"/>
                  </a:lnTo>
                  <a:lnTo>
                    <a:pt x="988" y="1010"/>
                  </a:lnTo>
                  <a:lnTo>
                    <a:pt x="953" y="1003"/>
                  </a:lnTo>
                  <a:lnTo>
                    <a:pt x="955" y="1006"/>
                  </a:lnTo>
                  <a:lnTo>
                    <a:pt x="948" y="1015"/>
                  </a:lnTo>
                  <a:lnTo>
                    <a:pt x="955" y="1017"/>
                  </a:lnTo>
                  <a:lnTo>
                    <a:pt x="957" y="1027"/>
                  </a:lnTo>
                  <a:lnTo>
                    <a:pt x="950" y="1029"/>
                  </a:lnTo>
                  <a:lnTo>
                    <a:pt x="957" y="1034"/>
                  </a:lnTo>
                  <a:lnTo>
                    <a:pt x="953" y="1039"/>
                  </a:lnTo>
                  <a:lnTo>
                    <a:pt x="948" y="1034"/>
                  </a:lnTo>
                  <a:lnTo>
                    <a:pt x="943" y="1036"/>
                  </a:lnTo>
                  <a:lnTo>
                    <a:pt x="939" y="1051"/>
                  </a:lnTo>
                  <a:lnTo>
                    <a:pt x="946" y="1065"/>
                  </a:lnTo>
                  <a:lnTo>
                    <a:pt x="939" y="1065"/>
                  </a:lnTo>
                  <a:lnTo>
                    <a:pt x="934" y="1062"/>
                  </a:lnTo>
                  <a:lnTo>
                    <a:pt x="936" y="1069"/>
                  </a:lnTo>
                  <a:lnTo>
                    <a:pt x="927" y="1072"/>
                  </a:lnTo>
                  <a:lnTo>
                    <a:pt x="903" y="1067"/>
                  </a:lnTo>
                  <a:lnTo>
                    <a:pt x="901" y="1072"/>
                  </a:lnTo>
                  <a:lnTo>
                    <a:pt x="903" y="1077"/>
                  </a:lnTo>
                  <a:lnTo>
                    <a:pt x="901" y="1079"/>
                  </a:lnTo>
                  <a:lnTo>
                    <a:pt x="896" y="1074"/>
                  </a:lnTo>
                  <a:lnTo>
                    <a:pt x="891" y="1079"/>
                  </a:lnTo>
                  <a:lnTo>
                    <a:pt x="886" y="1074"/>
                  </a:lnTo>
                  <a:lnTo>
                    <a:pt x="875" y="1072"/>
                  </a:lnTo>
                  <a:lnTo>
                    <a:pt x="877" y="1084"/>
                  </a:lnTo>
                  <a:lnTo>
                    <a:pt x="884" y="1091"/>
                  </a:lnTo>
                  <a:lnTo>
                    <a:pt x="879" y="1098"/>
                  </a:lnTo>
                  <a:lnTo>
                    <a:pt x="889" y="1114"/>
                  </a:lnTo>
                  <a:lnTo>
                    <a:pt x="884" y="1124"/>
                  </a:lnTo>
                  <a:lnTo>
                    <a:pt x="877" y="1121"/>
                  </a:lnTo>
                  <a:lnTo>
                    <a:pt x="870" y="1114"/>
                  </a:lnTo>
                  <a:lnTo>
                    <a:pt x="865" y="1117"/>
                  </a:lnTo>
                  <a:lnTo>
                    <a:pt x="860" y="1114"/>
                  </a:lnTo>
                  <a:lnTo>
                    <a:pt x="853" y="1114"/>
                  </a:lnTo>
                  <a:lnTo>
                    <a:pt x="842" y="1107"/>
                  </a:lnTo>
                  <a:lnTo>
                    <a:pt x="827" y="1086"/>
                  </a:lnTo>
                  <a:lnTo>
                    <a:pt x="811" y="1091"/>
                  </a:lnTo>
                  <a:lnTo>
                    <a:pt x="813" y="1098"/>
                  </a:lnTo>
                  <a:lnTo>
                    <a:pt x="806" y="1098"/>
                  </a:lnTo>
                  <a:lnTo>
                    <a:pt x="804" y="1103"/>
                  </a:lnTo>
                  <a:lnTo>
                    <a:pt x="816" y="1112"/>
                  </a:lnTo>
                  <a:lnTo>
                    <a:pt x="818" y="1121"/>
                  </a:lnTo>
                  <a:lnTo>
                    <a:pt x="816" y="1131"/>
                  </a:lnTo>
                  <a:lnTo>
                    <a:pt x="820" y="1133"/>
                  </a:lnTo>
                  <a:lnTo>
                    <a:pt x="818" y="1138"/>
                  </a:lnTo>
                  <a:lnTo>
                    <a:pt x="813" y="1140"/>
                  </a:lnTo>
                  <a:lnTo>
                    <a:pt x="806" y="1119"/>
                  </a:lnTo>
                  <a:lnTo>
                    <a:pt x="801" y="1117"/>
                  </a:lnTo>
                  <a:lnTo>
                    <a:pt x="773" y="1117"/>
                  </a:lnTo>
                  <a:lnTo>
                    <a:pt x="766" y="1121"/>
                  </a:lnTo>
                  <a:lnTo>
                    <a:pt x="759" y="1110"/>
                  </a:lnTo>
                  <a:lnTo>
                    <a:pt x="745" y="1107"/>
                  </a:lnTo>
                  <a:lnTo>
                    <a:pt x="738" y="1112"/>
                  </a:lnTo>
                  <a:lnTo>
                    <a:pt x="730" y="1112"/>
                  </a:lnTo>
                  <a:lnTo>
                    <a:pt x="723" y="1105"/>
                  </a:lnTo>
                  <a:lnTo>
                    <a:pt x="714" y="1081"/>
                  </a:lnTo>
                  <a:lnTo>
                    <a:pt x="716" y="1077"/>
                  </a:lnTo>
                  <a:lnTo>
                    <a:pt x="721" y="1077"/>
                  </a:lnTo>
                  <a:lnTo>
                    <a:pt x="719" y="1072"/>
                  </a:lnTo>
                  <a:lnTo>
                    <a:pt x="723" y="1067"/>
                  </a:lnTo>
                  <a:lnTo>
                    <a:pt x="721" y="1055"/>
                  </a:lnTo>
                  <a:lnTo>
                    <a:pt x="716" y="1051"/>
                  </a:lnTo>
                  <a:lnTo>
                    <a:pt x="712" y="1053"/>
                  </a:lnTo>
                  <a:lnTo>
                    <a:pt x="707" y="1041"/>
                  </a:lnTo>
                  <a:lnTo>
                    <a:pt x="678" y="1041"/>
                  </a:lnTo>
                  <a:lnTo>
                    <a:pt x="671" y="1032"/>
                  </a:lnTo>
                  <a:lnTo>
                    <a:pt x="657" y="1027"/>
                  </a:lnTo>
                  <a:lnTo>
                    <a:pt x="657" y="1024"/>
                  </a:lnTo>
                  <a:lnTo>
                    <a:pt x="662" y="1022"/>
                  </a:lnTo>
                  <a:lnTo>
                    <a:pt x="657" y="1013"/>
                  </a:lnTo>
                  <a:lnTo>
                    <a:pt x="648" y="1008"/>
                  </a:lnTo>
                  <a:lnTo>
                    <a:pt x="641" y="1001"/>
                  </a:lnTo>
                  <a:lnTo>
                    <a:pt x="643" y="998"/>
                  </a:lnTo>
                  <a:lnTo>
                    <a:pt x="624" y="982"/>
                  </a:lnTo>
                  <a:lnTo>
                    <a:pt x="615" y="991"/>
                  </a:lnTo>
                  <a:lnTo>
                    <a:pt x="605" y="991"/>
                  </a:lnTo>
                  <a:lnTo>
                    <a:pt x="603" y="996"/>
                  </a:lnTo>
                  <a:lnTo>
                    <a:pt x="596" y="991"/>
                  </a:lnTo>
                  <a:lnTo>
                    <a:pt x="593" y="1003"/>
                  </a:lnTo>
                  <a:lnTo>
                    <a:pt x="574" y="1003"/>
                  </a:lnTo>
                  <a:lnTo>
                    <a:pt x="572" y="1013"/>
                  </a:lnTo>
                  <a:lnTo>
                    <a:pt x="565" y="1015"/>
                  </a:lnTo>
                  <a:lnTo>
                    <a:pt x="555" y="1010"/>
                  </a:lnTo>
                  <a:lnTo>
                    <a:pt x="551" y="1015"/>
                  </a:lnTo>
                  <a:lnTo>
                    <a:pt x="546" y="1008"/>
                  </a:lnTo>
                  <a:lnTo>
                    <a:pt x="539" y="1013"/>
                  </a:lnTo>
                  <a:lnTo>
                    <a:pt x="532" y="1010"/>
                  </a:lnTo>
                  <a:lnTo>
                    <a:pt x="527" y="998"/>
                  </a:lnTo>
                  <a:lnTo>
                    <a:pt x="515" y="996"/>
                  </a:lnTo>
                  <a:lnTo>
                    <a:pt x="508" y="996"/>
                  </a:lnTo>
                  <a:lnTo>
                    <a:pt x="503" y="1003"/>
                  </a:lnTo>
                  <a:lnTo>
                    <a:pt x="492" y="1010"/>
                  </a:lnTo>
                  <a:lnTo>
                    <a:pt x="487" y="1006"/>
                  </a:lnTo>
                  <a:lnTo>
                    <a:pt x="485" y="998"/>
                  </a:lnTo>
                  <a:lnTo>
                    <a:pt x="475" y="1003"/>
                  </a:lnTo>
                  <a:lnTo>
                    <a:pt x="459" y="984"/>
                  </a:lnTo>
                  <a:lnTo>
                    <a:pt x="451" y="982"/>
                  </a:lnTo>
                  <a:lnTo>
                    <a:pt x="437" y="989"/>
                  </a:lnTo>
                  <a:lnTo>
                    <a:pt x="433" y="972"/>
                  </a:lnTo>
                  <a:lnTo>
                    <a:pt x="414" y="977"/>
                  </a:lnTo>
                  <a:lnTo>
                    <a:pt x="392" y="968"/>
                  </a:lnTo>
                  <a:lnTo>
                    <a:pt x="388" y="975"/>
                  </a:lnTo>
                  <a:lnTo>
                    <a:pt x="364" y="968"/>
                  </a:lnTo>
                  <a:lnTo>
                    <a:pt x="355" y="970"/>
                  </a:lnTo>
                  <a:lnTo>
                    <a:pt x="343" y="975"/>
                  </a:lnTo>
                  <a:lnTo>
                    <a:pt x="336" y="970"/>
                  </a:lnTo>
                  <a:lnTo>
                    <a:pt x="333" y="963"/>
                  </a:lnTo>
                  <a:lnTo>
                    <a:pt x="338" y="958"/>
                  </a:lnTo>
                  <a:lnTo>
                    <a:pt x="329" y="951"/>
                  </a:lnTo>
                  <a:lnTo>
                    <a:pt x="307" y="961"/>
                  </a:lnTo>
                  <a:lnTo>
                    <a:pt x="298" y="949"/>
                  </a:lnTo>
                  <a:lnTo>
                    <a:pt x="293" y="949"/>
                  </a:lnTo>
                  <a:lnTo>
                    <a:pt x="291" y="944"/>
                  </a:lnTo>
                  <a:lnTo>
                    <a:pt x="286" y="944"/>
                  </a:lnTo>
                  <a:lnTo>
                    <a:pt x="272" y="937"/>
                  </a:lnTo>
                  <a:lnTo>
                    <a:pt x="258" y="928"/>
                  </a:lnTo>
                  <a:lnTo>
                    <a:pt x="255" y="920"/>
                  </a:lnTo>
                  <a:lnTo>
                    <a:pt x="248" y="920"/>
                  </a:lnTo>
                  <a:lnTo>
                    <a:pt x="236" y="899"/>
                  </a:lnTo>
                  <a:lnTo>
                    <a:pt x="236" y="897"/>
                  </a:lnTo>
                  <a:lnTo>
                    <a:pt x="241" y="894"/>
                  </a:lnTo>
                  <a:lnTo>
                    <a:pt x="236" y="890"/>
                  </a:lnTo>
                  <a:lnTo>
                    <a:pt x="217" y="890"/>
                  </a:lnTo>
                  <a:lnTo>
                    <a:pt x="213" y="892"/>
                  </a:lnTo>
                  <a:lnTo>
                    <a:pt x="210" y="901"/>
                  </a:lnTo>
                  <a:lnTo>
                    <a:pt x="191" y="904"/>
                  </a:lnTo>
                  <a:lnTo>
                    <a:pt x="189" y="901"/>
                  </a:lnTo>
                  <a:lnTo>
                    <a:pt x="172" y="920"/>
                  </a:lnTo>
                  <a:lnTo>
                    <a:pt x="156" y="916"/>
                  </a:lnTo>
                  <a:lnTo>
                    <a:pt x="130" y="899"/>
                  </a:lnTo>
                  <a:lnTo>
                    <a:pt x="116" y="897"/>
                  </a:lnTo>
                  <a:lnTo>
                    <a:pt x="99" y="878"/>
                  </a:lnTo>
                  <a:lnTo>
                    <a:pt x="99" y="864"/>
                  </a:lnTo>
                  <a:lnTo>
                    <a:pt x="92" y="857"/>
                  </a:lnTo>
                  <a:lnTo>
                    <a:pt x="71" y="845"/>
                  </a:lnTo>
                  <a:lnTo>
                    <a:pt x="73" y="838"/>
                  </a:lnTo>
                  <a:lnTo>
                    <a:pt x="68" y="831"/>
                  </a:lnTo>
                  <a:lnTo>
                    <a:pt x="61" y="831"/>
                  </a:lnTo>
                  <a:lnTo>
                    <a:pt x="64" y="821"/>
                  </a:lnTo>
                  <a:lnTo>
                    <a:pt x="52" y="812"/>
                  </a:lnTo>
                  <a:lnTo>
                    <a:pt x="47" y="812"/>
                  </a:lnTo>
                  <a:lnTo>
                    <a:pt x="35" y="797"/>
                  </a:lnTo>
                  <a:lnTo>
                    <a:pt x="28" y="786"/>
                  </a:lnTo>
                  <a:lnTo>
                    <a:pt x="35" y="774"/>
                  </a:lnTo>
                  <a:lnTo>
                    <a:pt x="42" y="774"/>
                  </a:lnTo>
                  <a:lnTo>
                    <a:pt x="50" y="769"/>
                  </a:lnTo>
                  <a:lnTo>
                    <a:pt x="52" y="750"/>
                  </a:lnTo>
                  <a:lnTo>
                    <a:pt x="57" y="745"/>
                  </a:lnTo>
                  <a:lnTo>
                    <a:pt x="47" y="736"/>
                  </a:lnTo>
                  <a:lnTo>
                    <a:pt x="50" y="729"/>
                  </a:lnTo>
                  <a:lnTo>
                    <a:pt x="50" y="715"/>
                  </a:lnTo>
                  <a:lnTo>
                    <a:pt x="45" y="708"/>
                  </a:lnTo>
                  <a:lnTo>
                    <a:pt x="47" y="703"/>
                  </a:lnTo>
                  <a:lnTo>
                    <a:pt x="40" y="700"/>
                  </a:lnTo>
                  <a:lnTo>
                    <a:pt x="40" y="689"/>
                  </a:lnTo>
                  <a:lnTo>
                    <a:pt x="47" y="684"/>
                  </a:lnTo>
                  <a:lnTo>
                    <a:pt x="57" y="674"/>
                  </a:lnTo>
                  <a:lnTo>
                    <a:pt x="50" y="667"/>
                  </a:lnTo>
                  <a:lnTo>
                    <a:pt x="47" y="660"/>
                  </a:lnTo>
                  <a:lnTo>
                    <a:pt x="35" y="660"/>
                  </a:lnTo>
                  <a:lnTo>
                    <a:pt x="28" y="665"/>
                  </a:lnTo>
                  <a:lnTo>
                    <a:pt x="21" y="663"/>
                  </a:lnTo>
                  <a:lnTo>
                    <a:pt x="19" y="658"/>
                  </a:lnTo>
                  <a:lnTo>
                    <a:pt x="21" y="632"/>
                  </a:lnTo>
                  <a:lnTo>
                    <a:pt x="14" y="629"/>
                  </a:lnTo>
                  <a:lnTo>
                    <a:pt x="7" y="615"/>
                  </a:lnTo>
                  <a:lnTo>
                    <a:pt x="14" y="608"/>
                  </a:lnTo>
                  <a:lnTo>
                    <a:pt x="12" y="606"/>
                  </a:lnTo>
                  <a:lnTo>
                    <a:pt x="12" y="596"/>
                  </a:lnTo>
                  <a:lnTo>
                    <a:pt x="35" y="587"/>
                  </a:lnTo>
                  <a:lnTo>
                    <a:pt x="42" y="580"/>
                  </a:lnTo>
                  <a:lnTo>
                    <a:pt x="35" y="575"/>
                  </a:lnTo>
                  <a:lnTo>
                    <a:pt x="35" y="568"/>
                  </a:lnTo>
                  <a:lnTo>
                    <a:pt x="38" y="566"/>
                  </a:lnTo>
                  <a:lnTo>
                    <a:pt x="42" y="563"/>
                  </a:lnTo>
                  <a:lnTo>
                    <a:pt x="38" y="554"/>
                  </a:lnTo>
                  <a:lnTo>
                    <a:pt x="47" y="523"/>
                  </a:lnTo>
                  <a:lnTo>
                    <a:pt x="14" y="521"/>
                  </a:lnTo>
                  <a:lnTo>
                    <a:pt x="19" y="521"/>
                  </a:lnTo>
                  <a:lnTo>
                    <a:pt x="2" y="514"/>
                  </a:lnTo>
                  <a:lnTo>
                    <a:pt x="2" y="504"/>
                  </a:lnTo>
                  <a:lnTo>
                    <a:pt x="0" y="502"/>
                  </a:lnTo>
                  <a:lnTo>
                    <a:pt x="2" y="497"/>
                  </a:lnTo>
                  <a:lnTo>
                    <a:pt x="12" y="499"/>
                  </a:lnTo>
                  <a:lnTo>
                    <a:pt x="26" y="490"/>
                  </a:lnTo>
                  <a:lnTo>
                    <a:pt x="40" y="490"/>
                  </a:lnTo>
                  <a:lnTo>
                    <a:pt x="40" y="490"/>
                  </a:lnTo>
                  <a:lnTo>
                    <a:pt x="66" y="490"/>
                  </a:lnTo>
                  <a:lnTo>
                    <a:pt x="64" y="483"/>
                  </a:lnTo>
                  <a:lnTo>
                    <a:pt x="71" y="476"/>
                  </a:lnTo>
                  <a:lnTo>
                    <a:pt x="73" y="462"/>
                  </a:lnTo>
                  <a:lnTo>
                    <a:pt x="87" y="466"/>
                  </a:lnTo>
                  <a:lnTo>
                    <a:pt x="87" y="471"/>
                  </a:lnTo>
                  <a:lnTo>
                    <a:pt x="99" y="478"/>
                  </a:lnTo>
                  <a:lnTo>
                    <a:pt x="125" y="483"/>
                  </a:lnTo>
                  <a:lnTo>
                    <a:pt x="135" y="480"/>
                  </a:lnTo>
                  <a:lnTo>
                    <a:pt x="154" y="483"/>
                  </a:lnTo>
                  <a:lnTo>
                    <a:pt x="163" y="490"/>
                  </a:lnTo>
                  <a:lnTo>
                    <a:pt x="172" y="499"/>
                  </a:lnTo>
                  <a:lnTo>
                    <a:pt x="182" y="497"/>
                  </a:lnTo>
                  <a:lnTo>
                    <a:pt x="189" y="488"/>
                  </a:lnTo>
                  <a:lnTo>
                    <a:pt x="203" y="488"/>
                  </a:lnTo>
                  <a:lnTo>
                    <a:pt x="203" y="471"/>
                  </a:lnTo>
                  <a:lnTo>
                    <a:pt x="196" y="464"/>
                  </a:lnTo>
                  <a:lnTo>
                    <a:pt x="198" y="459"/>
                  </a:lnTo>
                  <a:lnTo>
                    <a:pt x="194" y="454"/>
                  </a:lnTo>
                  <a:lnTo>
                    <a:pt x="196" y="438"/>
                  </a:lnTo>
                  <a:lnTo>
                    <a:pt x="194" y="436"/>
                  </a:lnTo>
                  <a:lnTo>
                    <a:pt x="194" y="424"/>
                  </a:lnTo>
                  <a:lnTo>
                    <a:pt x="158" y="414"/>
                  </a:lnTo>
                  <a:lnTo>
                    <a:pt x="156" y="400"/>
                  </a:lnTo>
                  <a:lnTo>
                    <a:pt x="161" y="395"/>
                  </a:lnTo>
                  <a:lnTo>
                    <a:pt x="156" y="386"/>
                  </a:lnTo>
                  <a:lnTo>
                    <a:pt x="158" y="381"/>
                  </a:lnTo>
                  <a:lnTo>
                    <a:pt x="172" y="367"/>
                  </a:lnTo>
                  <a:lnTo>
                    <a:pt x="191" y="365"/>
                  </a:lnTo>
                  <a:lnTo>
                    <a:pt x="196" y="360"/>
                  </a:lnTo>
                  <a:lnTo>
                    <a:pt x="203" y="357"/>
                  </a:lnTo>
                  <a:lnTo>
                    <a:pt x="213" y="350"/>
                  </a:lnTo>
                  <a:lnTo>
                    <a:pt x="227" y="350"/>
                  </a:lnTo>
                  <a:lnTo>
                    <a:pt x="224" y="331"/>
                  </a:lnTo>
                  <a:lnTo>
                    <a:pt x="213" y="322"/>
                  </a:lnTo>
                  <a:lnTo>
                    <a:pt x="213" y="313"/>
                  </a:lnTo>
                  <a:lnTo>
                    <a:pt x="206" y="303"/>
                  </a:lnTo>
                  <a:lnTo>
                    <a:pt x="201" y="284"/>
                  </a:lnTo>
                  <a:lnTo>
                    <a:pt x="191" y="279"/>
                  </a:lnTo>
                  <a:lnTo>
                    <a:pt x="184" y="282"/>
                  </a:lnTo>
                  <a:lnTo>
                    <a:pt x="175" y="275"/>
                  </a:lnTo>
                  <a:lnTo>
                    <a:pt x="175" y="268"/>
                  </a:lnTo>
                  <a:lnTo>
                    <a:pt x="168" y="260"/>
                  </a:lnTo>
                  <a:lnTo>
                    <a:pt x="151" y="249"/>
                  </a:lnTo>
                  <a:lnTo>
                    <a:pt x="135" y="244"/>
                  </a:lnTo>
                  <a:lnTo>
                    <a:pt x="130" y="239"/>
                  </a:lnTo>
                  <a:lnTo>
                    <a:pt x="123" y="237"/>
                  </a:lnTo>
                  <a:lnTo>
                    <a:pt x="125" y="234"/>
                  </a:lnTo>
                  <a:lnTo>
                    <a:pt x="120" y="223"/>
                  </a:lnTo>
                  <a:lnTo>
                    <a:pt x="130" y="211"/>
                  </a:lnTo>
                  <a:lnTo>
                    <a:pt x="113" y="187"/>
                  </a:lnTo>
                  <a:lnTo>
                    <a:pt x="102" y="159"/>
                  </a:lnTo>
                  <a:lnTo>
                    <a:pt x="90" y="147"/>
                  </a:lnTo>
                  <a:lnTo>
                    <a:pt x="90" y="140"/>
                  </a:lnTo>
                  <a:lnTo>
                    <a:pt x="123" y="128"/>
                  </a:lnTo>
                  <a:lnTo>
                    <a:pt x="128" y="123"/>
                  </a:lnTo>
                  <a:lnTo>
                    <a:pt x="125" y="121"/>
                  </a:lnTo>
                  <a:lnTo>
                    <a:pt x="144" y="114"/>
                  </a:lnTo>
                  <a:lnTo>
                    <a:pt x="149" y="107"/>
                  </a:lnTo>
                  <a:lnTo>
                    <a:pt x="146" y="102"/>
                  </a:lnTo>
                  <a:lnTo>
                    <a:pt x="163" y="104"/>
                  </a:lnTo>
                  <a:lnTo>
                    <a:pt x="206" y="95"/>
                  </a:lnTo>
                  <a:lnTo>
                    <a:pt x="227" y="90"/>
                  </a:lnTo>
                  <a:lnTo>
                    <a:pt x="243" y="81"/>
                  </a:lnTo>
                  <a:lnTo>
                    <a:pt x="274" y="71"/>
                  </a:lnTo>
                  <a:lnTo>
                    <a:pt x="293" y="71"/>
                  </a:lnTo>
                  <a:lnTo>
                    <a:pt x="317" y="59"/>
                  </a:lnTo>
                  <a:lnTo>
                    <a:pt x="357" y="52"/>
                  </a:lnTo>
                  <a:lnTo>
                    <a:pt x="359" y="45"/>
                  </a:lnTo>
                  <a:lnTo>
                    <a:pt x="364" y="45"/>
                  </a:lnTo>
                  <a:lnTo>
                    <a:pt x="371" y="36"/>
                  </a:lnTo>
                  <a:lnTo>
                    <a:pt x="414" y="31"/>
                  </a:lnTo>
                  <a:lnTo>
                    <a:pt x="423" y="26"/>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7" name="Freeform 156"/>
            <p:cNvSpPr>
              <a:spLocks/>
            </p:cNvSpPr>
            <p:nvPr/>
          </p:nvSpPr>
          <p:spPr bwMode="auto">
            <a:xfrm>
              <a:off x="3996" y="1910"/>
              <a:ext cx="688" cy="1155"/>
            </a:xfrm>
            <a:custGeom>
              <a:avLst/>
              <a:gdLst>
                <a:gd name="T0" fmla="*/ 331 w 688"/>
                <a:gd name="T1" fmla="*/ 294 h 1155"/>
                <a:gd name="T2" fmla="*/ 385 w 688"/>
                <a:gd name="T3" fmla="*/ 289 h 1155"/>
                <a:gd name="T4" fmla="*/ 426 w 688"/>
                <a:gd name="T5" fmla="*/ 237 h 1155"/>
                <a:gd name="T6" fmla="*/ 445 w 688"/>
                <a:gd name="T7" fmla="*/ 154 h 1155"/>
                <a:gd name="T8" fmla="*/ 487 w 688"/>
                <a:gd name="T9" fmla="*/ 119 h 1155"/>
                <a:gd name="T10" fmla="*/ 556 w 688"/>
                <a:gd name="T11" fmla="*/ 29 h 1155"/>
                <a:gd name="T12" fmla="*/ 601 w 688"/>
                <a:gd name="T13" fmla="*/ 31 h 1155"/>
                <a:gd name="T14" fmla="*/ 674 w 688"/>
                <a:gd name="T15" fmla="*/ 0 h 1155"/>
                <a:gd name="T16" fmla="*/ 681 w 688"/>
                <a:gd name="T17" fmla="*/ 36 h 1155"/>
                <a:gd name="T18" fmla="*/ 655 w 688"/>
                <a:gd name="T19" fmla="*/ 95 h 1155"/>
                <a:gd name="T20" fmla="*/ 641 w 688"/>
                <a:gd name="T21" fmla="*/ 175 h 1155"/>
                <a:gd name="T22" fmla="*/ 601 w 688"/>
                <a:gd name="T23" fmla="*/ 216 h 1155"/>
                <a:gd name="T24" fmla="*/ 629 w 688"/>
                <a:gd name="T25" fmla="*/ 296 h 1155"/>
                <a:gd name="T26" fmla="*/ 622 w 688"/>
                <a:gd name="T27" fmla="*/ 351 h 1155"/>
                <a:gd name="T28" fmla="*/ 589 w 688"/>
                <a:gd name="T29" fmla="*/ 407 h 1155"/>
                <a:gd name="T30" fmla="*/ 594 w 688"/>
                <a:gd name="T31" fmla="*/ 433 h 1155"/>
                <a:gd name="T32" fmla="*/ 605 w 688"/>
                <a:gd name="T33" fmla="*/ 608 h 1155"/>
                <a:gd name="T34" fmla="*/ 575 w 688"/>
                <a:gd name="T35" fmla="*/ 743 h 1155"/>
                <a:gd name="T36" fmla="*/ 596 w 688"/>
                <a:gd name="T37" fmla="*/ 772 h 1155"/>
                <a:gd name="T38" fmla="*/ 612 w 688"/>
                <a:gd name="T39" fmla="*/ 826 h 1155"/>
                <a:gd name="T40" fmla="*/ 662 w 688"/>
                <a:gd name="T41" fmla="*/ 906 h 1155"/>
                <a:gd name="T42" fmla="*/ 638 w 688"/>
                <a:gd name="T43" fmla="*/ 944 h 1155"/>
                <a:gd name="T44" fmla="*/ 589 w 688"/>
                <a:gd name="T45" fmla="*/ 949 h 1155"/>
                <a:gd name="T46" fmla="*/ 497 w 688"/>
                <a:gd name="T47" fmla="*/ 935 h 1155"/>
                <a:gd name="T48" fmla="*/ 511 w 688"/>
                <a:gd name="T49" fmla="*/ 987 h 1155"/>
                <a:gd name="T50" fmla="*/ 558 w 688"/>
                <a:gd name="T51" fmla="*/ 1032 h 1155"/>
                <a:gd name="T52" fmla="*/ 494 w 688"/>
                <a:gd name="T53" fmla="*/ 1032 h 1155"/>
                <a:gd name="T54" fmla="*/ 489 w 688"/>
                <a:gd name="T55" fmla="*/ 1093 h 1155"/>
                <a:gd name="T56" fmla="*/ 489 w 688"/>
                <a:gd name="T57" fmla="*/ 1152 h 1155"/>
                <a:gd name="T58" fmla="*/ 423 w 688"/>
                <a:gd name="T59" fmla="*/ 1119 h 1155"/>
                <a:gd name="T60" fmla="*/ 357 w 688"/>
                <a:gd name="T61" fmla="*/ 1077 h 1155"/>
                <a:gd name="T62" fmla="*/ 310 w 688"/>
                <a:gd name="T63" fmla="*/ 1081 h 1155"/>
                <a:gd name="T64" fmla="*/ 265 w 688"/>
                <a:gd name="T65" fmla="*/ 1070 h 1155"/>
                <a:gd name="T66" fmla="*/ 225 w 688"/>
                <a:gd name="T67" fmla="*/ 1039 h 1155"/>
                <a:gd name="T68" fmla="*/ 187 w 688"/>
                <a:gd name="T69" fmla="*/ 1015 h 1155"/>
                <a:gd name="T70" fmla="*/ 135 w 688"/>
                <a:gd name="T71" fmla="*/ 1022 h 1155"/>
                <a:gd name="T72" fmla="*/ 73 w 688"/>
                <a:gd name="T73" fmla="*/ 1001 h 1155"/>
                <a:gd name="T74" fmla="*/ 12 w 688"/>
                <a:gd name="T75" fmla="*/ 1015 h 1155"/>
                <a:gd name="T76" fmla="*/ 52 w 688"/>
                <a:gd name="T77" fmla="*/ 975 h 1155"/>
                <a:gd name="T78" fmla="*/ 36 w 688"/>
                <a:gd name="T79" fmla="*/ 937 h 1155"/>
                <a:gd name="T80" fmla="*/ 83 w 688"/>
                <a:gd name="T81" fmla="*/ 897 h 1155"/>
                <a:gd name="T82" fmla="*/ 132 w 688"/>
                <a:gd name="T83" fmla="*/ 890 h 1155"/>
                <a:gd name="T84" fmla="*/ 111 w 688"/>
                <a:gd name="T85" fmla="*/ 850 h 1155"/>
                <a:gd name="T86" fmla="*/ 121 w 688"/>
                <a:gd name="T87" fmla="*/ 795 h 1155"/>
                <a:gd name="T88" fmla="*/ 130 w 688"/>
                <a:gd name="T89" fmla="*/ 760 h 1155"/>
                <a:gd name="T90" fmla="*/ 116 w 688"/>
                <a:gd name="T91" fmla="*/ 738 h 1155"/>
                <a:gd name="T92" fmla="*/ 121 w 688"/>
                <a:gd name="T93" fmla="*/ 686 h 1155"/>
                <a:gd name="T94" fmla="*/ 203 w 688"/>
                <a:gd name="T95" fmla="*/ 703 h 1155"/>
                <a:gd name="T96" fmla="*/ 277 w 688"/>
                <a:gd name="T97" fmla="*/ 693 h 1155"/>
                <a:gd name="T98" fmla="*/ 284 w 688"/>
                <a:gd name="T99" fmla="*/ 649 h 1155"/>
                <a:gd name="T100" fmla="*/ 345 w 688"/>
                <a:gd name="T101" fmla="*/ 644 h 1155"/>
                <a:gd name="T102" fmla="*/ 359 w 688"/>
                <a:gd name="T103" fmla="*/ 556 h 1155"/>
                <a:gd name="T104" fmla="*/ 385 w 688"/>
                <a:gd name="T105" fmla="*/ 485 h 1155"/>
                <a:gd name="T106" fmla="*/ 319 w 688"/>
                <a:gd name="T107" fmla="*/ 457 h 1155"/>
                <a:gd name="T108" fmla="*/ 289 w 688"/>
                <a:gd name="T109" fmla="*/ 429 h 1155"/>
                <a:gd name="T110" fmla="*/ 213 w 688"/>
                <a:gd name="T111" fmla="*/ 381 h 1155"/>
                <a:gd name="T112" fmla="*/ 213 w 688"/>
                <a:gd name="T113" fmla="*/ 353 h 1155"/>
                <a:gd name="T114" fmla="*/ 237 w 688"/>
                <a:gd name="T115" fmla="*/ 289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8" h="1155">
                  <a:moveTo>
                    <a:pt x="258" y="261"/>
                  </a:moveTo>
                  <a:lnTo>
                    <a:pt x="263" y="261"/>
                  </a:lnTo>
                  <a:lnTo>
                    <a:pt x="272" y="268"/>
                  </a:lnTo>
                  <a:lnTo>
                    <a:pt x="296" y="275"/>
                  </a:lnTo>
                  <a:lnTo>
                    <a:pt x="303" y="294"/>
                  </a:lnTo>
                  <a:lnTo>
                    <a:pt x="317" y="301"/>
                  </a:lnTo>
                  <a:lnTo>
                    <a:pt x="331" y="294"/>
                  </a:lnTo>
                  <a:lnTo>
                    <a:pt x="338" y="298"/>
                  </a:lnTo>
                  <a:lnTo>
                    <a:pt x="343" y="291"/>
                  </a:lnTo>
                  <a:lnTo>
                    <a:pt x="364" y="289"/>
                  </a:lnTo>
                  <a:lnTo>
                    <a:pt x="369" y="289"/>
                  </a:lnTo>
                  <a:lnTo>
                    <a:pt x="369" y="296"/>
                  </a:lnTo>
                  <a:lnTo>
                    <a:pt x="383" y="294"/>
                  </a:lnTo>
                  <a:lnTo>
                    <a:pt x="385" y="289"/>
                  </a:lnTo>
                  <a:lnTo>
                    <a:pt x="393" y="289"/>
                  </a:lnTo>
                  <a:lnTo>
                    <a:pt x="393" y="251"/>
                  </a:lnTo>
                  <a:lnTo>
                    <a:pt x="400" y="244"/>
                  </a:lnTo>
                  <a:lnTo>
                    <a:pt x="395" y="239"/>
                  </a:lnTo>
                  <a:lnTo>
                    <a:pt x="402" y="239"/>
                  </a:lnTo>
                  <a:lnTo>
                    <a:pt x="411" y="254"/>
                  </a:lnTo>
                  <a:lnTo>
                    <a:pt x="426" y="237"/>
                  </a:lnTo>
                  <a:lnTo>
                    <a:pt x="426" y="230"/>
                  </a:lnTo>
                  <a:lnTo>
                    <a:pt x="411" y="216"/>
                  </a:lnTo>
                  <a:lnTo>
                    <a:pt x="416" y="192"/>
                  </a:lnTo>
                  <a:lnTo>
                    <a:pt x="426" y="175"/>
                  </a:lnTo>
                  <a:lnTo>
                    <a:pt x="435" y="168"/>
                  </a:lnTo>
                  <a:lnTo>
                    <a:pt x="437" y="157"/>
                  </a:lnTo>
                  <a:lnTo>
                    <a:pt x="445" y="154"/>
                  </a:lnTo>
                  <a:lnTo>
                    <a:pt x="452" y="147"/>
                  </a:lnTo>
                  <a:lnTo>
                    <a:pt x="461" y="149"/>
                  </a:lnTo>
                  <a:lnTo>
                    <a:pt x="459" y="135"/>
                  </a:lnTo>
                  <a:lnTo>
                    <a:pt x="468" y="135"/>
                  </a:lnTo>
                  <a:lnTo>
                    <a:pt x="471" y="121"/>
                  </a:lnTo>
                  <a:lnTo>
                    <a:pt x="480" y="116"/>
                  </a:lnTo>
                  <a:lnTo>
                    <a:pt x="487" y="119"/>
                  </a:lnTo>
                  <a:lnTo>
                    <a:pt x="489" y="109"/>
                  </a:lnTo>
                  <a:lnTo>
                    <a:pt x="501" y="100"/>
                  </a:lnTo>
                  <a:lnTo>
                    <a:pt x="506" y="81"/>
                  </a:lnTo>
                  <a:lnTo>
                    <a:pt x="523" y="76"/>
                  </a:lnTo>
                  <a:lnTo>
                    <a:pt x="534" y="62"/>
                  </a:lnTo>
                  <a:lnTo>
                    <a:pt x="565" y="48"/>
                  </a:lnTo>
                  <a:lnTo>
                    <a:pt x="556" y="29"/>
                  </a:lnTo>
                  <a:lnTo>
                    <a:pt x="553" y="24"/>
                  </a:lnTo>
                  <a:lnTo>
                    <a:pt x="556" y="19"/>
                  </a:lnTo>
                  <a:lnTo>
                    <a:pt x="568" y="22"/>
                  </a:lnTo>
                  <a:lnTo>
                    <a:pt x="586" y="43"/>
                  </a:lnTo>
                  <a:lnTo>
                    <a:pt x="589" y="38"/>
                  </a:lnTo>
                  <a:lnTo>
                    <a:pt x="589" y="34"/>
                  </a:lnTo>
                  <a:lnTo>
                    <a:pt x="601" y="31"/>
                  </a:lnTo>
                  <a:lnTo>
                    <a:pt x="612" y="52"/>
                  </a:lnTo>
                  <a:lnTo>
                    <a:pt x="624" y="45"/>
                  </a:lnTo>
                  <a:lnTo>
                    <a:pt x="627" y="36"/>
                  </a:lnTo>
                  <a:lnTo>
                    <a:pt x="643" y="15"/>
                  </a:lnTo>
                  <a:lnTo>
                    <a:pt x="662" y="3"/>
                  </a:lnTo>
                  <a:lnTo>
                    <a:pt x="669" y="5"/>
                  </a:lnTo>
                  <a:lnTo>
                    <a:pt x="674" y="0"/>
                  </a:lnTo>
                  <a:lnTo>
                    <a:pt x="676" y="5"/>
                  </a:lnTo>
                  <a:lnTo>
                    <a:pt x="667" y="26"/>
                  </a:lnTo>
                  <a:lnTo>
                    <a:pt x="669" y="34"/>
                  </a:lnTo>
                  <a:lnTo>
                    <a:pt x="674" y="34"/>
                  </a:lnTo>
                  <a:lnTo>
                    <a:pt x="674" y="34"/>
                  </a:lnTo>
                  <a:lnTo>
                    <a:pt x="676" y="38"/>
                  </a:lnTo>
                  <a:lnTo>
                    <a:pt x="681" y="36"/>
                  </a:lnTo>
                  <a:lnTo>
                    <a:pt x="681" y="43"/>
                  </a:lnTo>
                  <a:lnTo>
                    <a:pt x="688" y="43"/>
                  </a:lnTo>
                  <a:lnTo>
                    <a:pt x="683" y="48"/>
                  </a:lnTo>
                  <a:lnTo>
                    <a:pt x="679" y="71"/>
                  </a:lnTo>
                  <a:lnTo>
                    <a:pt x="674" y="83"/>
                  </a:lnTo>
                  <a:lnTo>
                    <a:pt x="660" y="88"/>
                  </a:lnTo>
                  <a:lnTo>
                    <a:pt x="655" y="95"/>
                  </a:lnTo>
                  <a:lnTo>
                    <a:pt x="660" y="109"/>
                  </a:lnTo>
                  <a:lnTo>
                    <a:pt x="646" y="145"/>
                  </a:lnTo>
                  <a:lnTo>
                    <a:pt x="650" y="154"/>
                  </a:lnTo>
                  <a:lnTo>
                    <a:pt x="648" y="164"/>
                  </a:lnTo>
                  <a:lnTo>
                    <a:pt x="643" y="164"/>
                  </a:lnTo>
                  <a:lnTo>
                    <a:pt x="643" y="173"/>
                  </a:lnTo>
                  <a:lnTo>
                    <a:pt x="641" y="175"/>
                  </a:lnTo>
                  <a:lnTo>
                    <a:pt x="634" y="175"/>
                  </a:lnTo>
                  <a:lnTo>
                    <a:pt x="627" y="187"/>
                  </a:lnTo>
                  <a:lnTo>
                    <a:pt x="617" y="197"/>
                  </a:lnTo>
                  <a:lnTo>
                    <a:pt x="608" y="197"/>
                  </a:lnTo>
                  <a:lnTo>
                    <a:pt x="605" y="209"/>
                  </a:lnTo>
                  <a:lnTo>
                    <a:pt x="601" y="211"/>
                  </a:lnTo>
                  <a:lnTo>
                    <a:pt x="601" y="216"/>
                  </a:lnTo>
                  <a:lnTo>
                    <a:pt x="601" y="249"/>
                  </a:lnTo>
                  <a:lnTo>
                    <a:pt x="610" y="256"/>
                  </a:lnTo>
                  <a:lnTo>
                    <a:pt x="620" y="272"/>
                  </a:lnTo>
                  <a:lnTo>
                    <a:pt x="629" y="280"/>
                  </a:lnTo>
                  <a:lnTo>
                    <a:pt x="622" y="287"/>
                  </a:lnTo>
                  <a:lnTo>
                    <a:pt x="634" y="294"/>
                  </a:lnTo>
                  <a:lnTo>
                    <a:pt x="629" y="296"/>
                  </a:lnTo>
                  <a:lnTo>
                    <a:pt x="634" y="310"/>
                  </a:lnTo>
                  <a:lnTo>
                    <a:pt x="629" y="325"/>
                  </a:lnTo>
                  <a:lnTo>
                    <a:pt x="615" y="329"/>
                  </a:lnTo>
                  <a:lnTo>
                    <a:pt x="615" y="336"/>
                  </a:lnTo>
                  <a:lnTo>
                    <a:pt x="624" y="341"/>
                  </a:lnTo>
                  <a:lnTo>
                    <a:pt x="620" y="346"/>
                  </a:lnTo>
                  <a:lnTo>
                    <a:pt x="622" y="351"/>
                  </a:lnTo>
                  <a:lnTo>
                    <a:pt x="617" y="351"/>
                  </a:lnTo>
                  <a:lnTo>
                    <a:pt x="603" y="377"/>
                  </a:lnTo>
                  <a:lnTo>
                    <a:pt x="589" y="388"/>
                  </a:lnTo>
                  <a:lnTo>
                    <a:pt x="594" y="391"/>
                  </a:lnTo>
                  <a:lnTo>
                    <a:pt x="584" y="391"/>
                  </a:lnTo>
                  <a:lnTo>
                    <a:pt x="591" y="398"/>
                  </a:lnTo>
                  <a:lnTo>
                    <a:pt x="589" y="407"/>
                  </a:lnTo>
                  <a:lnTo>
                    <a:pt x="584" y="412"/>
                  </a:lnTo>
                  <a:lnTo>
                    <a:pt x="589" y="414"/>
                  </a:lnTo>
                  <a:lnTo>
                    <a:pt x="589" y="421"/>
                  </a:lnTo>
                  <a:lnTo>
                    <a:pt x="584" y="426"/>
                  </a:lnTo>
                  <a:lnTo>
                    <a:pt x="591" y="429"/>
                  </a:lnTo>
                  <a:lnTo>
                    <a:pt x="589" y="433"/>
                  </a:lnTo>
                  <a:lnTo>
                    <a:pt x="594" y="433"/>
                  </a:lnTo>
                  <a:lnTo>
                    <a:pt x="591" y="440"/>
                  </a:lnTo>
                  <a:lnTo>
                    <a:pt x="586" y="438"/>
                  </a:lnTo>
                  <a:lnTo>
                    <a:pt x="586" y="440"/>
                  </a:lnTo>
                  <a:lnTo>
                    <a:pt x="598" y="455"/>
                  </a:lnTo>
                  <a:lnTo>
                    <a:pt x="594" y="516"/>
                  </a:lnTo>
                  <a:lnTo>
                    <a:pt x="612" y="594"/>
                  </a:lnTo>
                  <a:lnTo>
                    <a:pt x="605" y="608"/>
                  </a:lnTo>
                  <a:lnTo>
                    <a:pt x="601" y="627"/>
                  </a:lnTo>
                  <a:lnTo>
                    <a:pt x="586" y="646"/>
                  </a:lnTo>
                  <a:lnTo>
                    <a:pt x="582" y="672"/>
                  </a:lnTo>
                  <a:lnTo>
                    <a:pt x="572" y="691"/>
                  </a:lnTo>
                  <a:lnTo>
                    <a:pt x="572" y="717"/>
                  </a:lnTo>
                  <a:lnTo>
                    <a:pt x="568" y="731"/>
                  </a:lnTo>
                  <a:lnTo>
                    <a:pt x="575" y="743"/>
                  </a:lnTo>
                  <a:lnTo>
                    <a:pt x="584" y="743"/>
                  </a:lnTo>
                  <a:lnTo>
                    <a:pt x="584" y="743"/>
                  </a:lnTo>
                  <a:lnTo>
                    <a:pt x="584" y="748"/>
                  </a:lnTo>
                  <a:lnTo>
                    <a:pt x="586" y="750"/>
                  </a:lnTo>
                  <a:lnTo>
                    <a:pt x="582" y="757"/>
                  </a:lnTo>
                  <a:lnTo>
                    <a:pt x="591" y="772"/>
                  </a:lnTo>
                  <a:lnTo>
                    <a:pt x="596" y="772"/>
                  </a:lnTo>
                  <a:lnTo>
                    <a:pt x="598" y="783"/>
                  </a:lnTo>
                  <a:lnTo>
                    <a:pt x="591" y="790"/>
                  </a:lnTo>
                  <a:lnTo>
                    <a:pt x="591" y="795"/>
                  </a:lnTo>
                  <a:lnTo>
                    <a:pt x="615" y="807"/>
                  </a:lnTo>
                  <a:lnTo>
                    <a:pt x="610" y="816"/>
                  </a:lnTo>
                  <a:lnTo>
                    <a:pt x="610" y="826"/>
                  </a:lnTo>
                  <a:lnTo>
                    <a:pt x="612" y="826"/>
                  </a:lnTo>
                  <a:lnTo>
                    <a:pt x="620" y="838"/>
                  </a:lnTo>
                  <a:lnTo>
                    <a:pt x="610" y="845"/>
                  </a:lnTo>
                  <a:lnTo>
                    <a:pt x="612" y="852"/>
                  </a:lnTo>
                  <a:lnTo>
                    <a:pt x="631" y="859"/>
                  </a:lnTo>
                  <a:lnTo>
                    <a:pt x="638" y="878"/>
                  </a:lnTo>
                  <a:lnTo>
                    <a:pt x="660" y="892"/>
                  </a:lnTo>
                  <a:lnTo>
                    <a:pt x="662" y="906"/>
                  </a:lnTo>
                  <a:lnTo>
                    <a:pt x="657" y="911"/>
                  </a:lnTo>
                  <a:lnTo>
                    <a:pt x="662" y="925"/>
                  </a:lnTo>
                  <a:lnTo>
                    <a:pt x="657" y="928"/>
                  </a:lnTo>
                  <a:lnTo>
                    <a:pt x="657" y="937"/>
                  </a:lnTo>
                  <a:lnTo>
                    <a:pt x="657" y="937"/>
                  </a:lnTo>
                  <a:lnTo>
                    <a:pt x="648" y="944"/>
                  </a:lnTo>
                  <a:lnTo>
                    <a:pt x="638" y="944"/>
                  </a:lnTo>
                  <a:lnTo>
                    <a:pt x="636" y="951"/>
                  </a:lnTo>
                  <a:lnTo>
                    <a:pt x="629" y="954"/>
                  </a:lnTo>
                  <a:lnTo>
                    <a:pt x="624" y="961"/>
                  </a:lnTo>
                  <a:lnTo>
                    <a:pt x="617" y="951"/>
                  </a:lnTo>
                  <a:lnTo>
                    <a:pt x="610" y="951"/>
                  </a:lnTo>
                  <a:lnTo>
                    <a:pt x="605" y="937"/>
                  </a:lnTo>
                  <a:lnTo>
                    <a:pt x="589" y="949"/>
                  </a:lnTo>
                  <a:lnTo>
                    <a:pt x="568" y="951"/>
                  </a:lnTo>
                  <a:lnTo>
                    <a:pt x="558" y="944"/>
                  </a:lnTo>
                  <a:lnTo>
                    <a:pt x="542" y="947"/>
                  </a:lnTo>
                  <a:lnTo>
                    <a:pt x="520" y="939"/>
                  </a:lnTo>
                  <a:lnTo>
                    <a:pt x="506" y="939"/>
                  </a:lnTo>
                  <a:lnTo>
                    <a:pt x="497" y="937"/>
                  </a:lnTo>
                  <a:lnTo>
                    <a:pt x="497" y="935"/>
                  </a:lnTo>
                  <a:lnTo>
                    <a:pt x="492" y="939"/>
                  </a:lnTo>
                  <a:lnTo>
                    <a:pt x="480" y="942"/>
                  </a:lnTo>
                  <a:lnTo>
                    <a:pt x="473" y="951"/>
                  </a:lnTo>
                  <a:lnTo>
                    <a:pt x="489" y="958"/>
                  </a:lnTo>
                  <a:lnTo>
                    <a:pt x="501" y="956"/>
                  </a:lnTo>
                  <a:lnTo>
                    <a:pt x="513" y="963"/>
                  </a:lnTo>
                  <a:lnTo>
                    <a:pt x="511" y="987"/>
                  </a:lnTo>
                  <a:lnTo>
                    <a:pt x="516" y="992"/>
                  </a:lnTo>
                  <a:lnTo>
                    <a:pt x="523" y="987"/>
                  </a:lnTo>
                  <a:lnTo>
                    <a:pt x="542" y="992"/>
                  </a:lnTo>
                  <a:lnTo>
                    <a:pt x="556" y="1001"/>
                  </a:lnTo>
                  <a:lnTo>
                    <a:pt x="558" y="1018"/>
                  </a:lnTo>
                  <a:lnTo>
                    <a:pt x="563" y="1025"/>
                  </a:lnTo>
                  <a:lnTo>
                    <a:pt x="558" y="1032"/>
                  </a:lnTo>
                  <a:lnTo>
                    <a:pt x="549" y="1027"/>
                  </a:lnTo>
                  <a:lnTo>
                    <a:pt x="549" y="1032"/>
                  </a:lnTo>
                  <a:lnTo>
                    <a:pt x="542" y="1036"/>
                  </a:lnTo>
                  <a:lnTo>
                    <a:pt x="527" y="1032"/>
                  </a:lnTo>
                  <a:lnTo>
                    <a:pt x="518" y="1034"/>
                  </a:lnTo>
                  <a:lnTo>
                    <a:pt x="506" y="1029"/>
                  </a:lnTo>
                  <a:lnTo>
                    <a:pt x="494" y="1032"/>
                  </a:lnTo>
                  <a:lnTo>
                    <a:pt x="497" y="1039"/>
                  </a:lnTo>
                  <a:lnTo>
                    <a:pt x="489" y="1044"/>
                  </a:lnTo>
                  <a:lnTo>
                    <a:pt x="482" y="1053"/>
                  </a:lnTo>
                  <a:lnTo>
                    <a:pt x="478" y="1072"/>
                  </a:lnTo>
                  <a:lnTo>
                    <a:pt x="485" y="1084"/>
                  </a:lnTo>
                  <a:lnTo>
                    <a:pt x="492" y="1086"/>
                  </a:lnTo>
                  <a:lnTo>
                    <a:pt x="489" y="1093"/>
                  </a:lnTo>
                  <a:lnTo>
                    <a:pt x="494" y="1100"/>
                  </a:lnTo>
                  <a:lnTo>
                    <a:pt x="489" y="1112"/>
                  </a:lnTo>
                  <a:lnTo>
                    <a:pt x="494" y="1122"/>
                  </a:lnTo>
                  <a:lnTo>
                    <a:pt x="489" y="1129"/>
                  </a:lnTo>
                  <a:lnTo>
                    <a:pt x="497" y="1141"/>
                  </a:lnTo>
                  <a:lnTo>
                    <a:pt x="489" y="1145"/>
                  </a:lnTo>
                  <a:lnTo>
                    <a:pt x="489" y="1152"/>
                  </a:lnTo>
                  <a:lnTo>
                    <a:pt x="489" y="1152"/>
                  </a:lnTo>
                  <a:lnTo>
                    <a:pt x="454" y="1155"/>
                  </a:lnTo>
                  <a:lnTo>
                    <a:pt x="452" y="1148"/>
                  </a:lnTo>
                  <a:lnTo>
                    <a:pt x="452" y="1143"/>
                  </a:lnTo>
                  <a:lnTo>
                    <a:pt x="442" y="1138"/>
                  </a:lnTo>
                  <a:lnTo>
                    <a:pt x="442" y="1133"/>
                  </a:lnTo>
                  <a:lnTo>
                    <a:pt x="423" y="1119"/>
                  </a:lnTo>
                  <a:lnTo>
                    <a:pt x="407" y="1115"/>
                  </a:lnTo>
                  <a:lnTo>
                    <a:pt x="390" y="1105"/>
                  </a:lnTo>
                  <a:lnTo>
                    <a:pt x="390" y="1100"/>
                  </a:lnTo>
                  <a:lnTo>
                    <a:pt x="381" y="1100"/>
                  </a:lnTo>
                  <a:lnTo>
                    <a:pt x="362" y="1086"/>
                  </a:lnTo>
                  <a:lnTo>
                    <a:pt x="362" y="1086"/>
                  </a:lnTo>
                  <a:lnTo>
                    <a:pt x="357" y="1077"/>
                  </a:lnTo>
                  <a:lnTo>
                    <a:pt x="343" y="1077"/>
                  </a:lnTo>
                  <a:lnTo>
                    <a:pt x="338" y="1081"/>
                  </a:lnTo>
                  <a:lnTo>
                    <a:pt x="329" y="1077"/>
                  </a:lnTo>
                  <a:lnTo>
                    <a:pt x="322" y="1084"/>
                  </a:lnTo>
                  <a:lnTo>
                    <a:pt x="319" y="1081"/>
                  </a:lnTo>
                  <a:lnTo>
                    <a:pt x="317" y="1084"/>
                  </a:lnTo>
                  <a:lnTo>
                    <a:pt x="310" y="1081"/>
                  </a:lnTo>
                  <a:lnTo>
                    <a:pt x="303" y="1084"/>
                  </a:lnTo>
                  <a:lnTo>
                    <a:pt x="303" y="1091"/>
                  </a:lnTo>
                  <a:lnTo>
                    <a:pt x="298" y="1093"/>
                  </a:lnTo>
                  <a:lnTo>
                    <a:pt x="289" y="1086"/>
                  </a:lnTo>
                  <a:lnTo>
                    <a:pt x="281" y="1086"/>
                  </a:lnTo>
                  <a:lnTo>
                    <a:pt x="272" y="1070"/>
                  </a:lnTo>
                  <a:lnTo>
                    <a:pt x="265" y="1070"/>
                  </a:lnTo>
                  <a:lnTo>
                    <a:pt x="260" y="1058"/>
                  </a:lnTo>
                  <a:lnTo>
                    <a:pt x="253" y="1058"/>
                  </a:lnTo>
                  <a:lnTo>
                    <a:pt x="244" y="1060"/>
                  </a:lnTo>
                  <a:lnTo>
                    <a:pt x="239" y="1055"/>
                  </a:lnTo>
                  <a:lnTo>
                    <a:pt x="234" y="1055"/>
                  </a:lnTo>
                  <a:lnTo>
                    <a:pt x="232" y="1039"/>
                  </a:lnTo>
                  <a:lnTo>
                    <a:pt x="225" y="1039"/>
                  </a:lnTo>
                  <a:lnTo>
                    <a:pt x="218" y="1046"/>
                  </a:lnTo>
                  <a:lnTo>
                    <a:pt x="213" y="1058"/>
                  </a:lnTo>
                  <a:lnTo>
                    <a:pt x="208" y="1055"/>
                  </a:lnTo>
                  <a:lnTo>
                    <a:pt x="192" y="1041"/>
                  </a:lnTo>
                  <a:lnTo>
                    <a:pt x="192" y="1022"/>
                  </a:lnTo>
                  <a:lnTo>
                    <a:pt x="187" y="1020"/>
                  </a:lnTo>
                  <a:lnTo>
                    <a:pt x="187" y="1015"/>
                  </a:lnTo>
                  <a:lnTo>
                    <a:pt x="182" y="1013"/>
                  </a:lnTo>
                  <a:lnTo>
                    <a:pt x="170" y="1015"/>
                  </a:lnTo>
                  <a:lnTo>
                    <a:pt x="163" y="1013"/>
                  </a:lnTo>
                  <a:lnTo>
                    <a:pt x="154" y="1018"/>
                  </a:lnTo>
                  <a:lnTo>
                    <a:pt x="154" y="1010"/>
                  </a:lnTo>
                  <a:lnTo>
                    <a:pt x="149" y="1010"/>
                  </a:lnTo>
                  <a:lnTo>
                    <a:pt x="135" y="1022"/>
                  </a:lnTo>
                  <a:lnTo>
                    <a:pt x="116" y="1022"/>
                  </a:lnTo>
                  <a:lnTo>
                    <a:pt x="111" y="1027"/>
                  </a:lnTo>
                  <a:lnTo>
                    <a:pt x="102" y="1020"/>
                  </a:lnTo>
                  <a:lnTo>
                    <a:pt x="95" y="1020"/>
                  </a:lnTo>
                  <a:lnTo>
                    <a:pt x="76" y="1013"/>
                  </a:lnTo>
                  <a:lnTo>
                    <a:pt x="69" y="1006"/>
                  </a:lnTo>
                  <a:lnTo>
                    <a:pt x="73" y="1001"/>
                  </a:lnTo>
                  <a:lnTo>
                    <a:pt x="66" y="992"/>
                  </a:lnTo>
                  <a:lnTo>
                    <a:pt x="62" y="999"/>
                  </a:lnTo>
                  <a:lnTo>
                    <a:pt x="57" y="996"/>
                  </a:lnTo>
                  <a:lnTo>
                    <a:pt x="40" y="999"/>
                  </a:lnTo>
                  <a:lnTo>
                    <a:pt x="36" y="1008"/>
                  </a:lnTo>
                  <a:lnTo>
                    <a:pt x="31" y="1006"/>
                  </a:lnTo>
                  <a:lnTo>
                    <a:pt x="12" y="1015"/>
                  </a:lnTo>
                  <a:lnTo>
                    <a:pt x="7" y="1010"/>
                  </a:lnTo>
                  <a:lnTo>
                    <a:pt x="0" y="987"/>
                  </a:lnTo>
                  <a:lnTo>
                    <a:pt x="0" y="987"/>
                  </a:lnTo>
                  <a:lnTo>
                    <a:pt x="19" y="992"/>
                  </a:lnTo>
                  <a:lnTo>
                    <a:pt x="40" y="980"/>
                  </a:lnTo>
                  <a:lnTo>
                    <a:pt x="45" y="982"/>
                  </a:lnTo>
                  <a:lnTo>
                    <a:pt x="52" y="975"/>
                  </a:lnTo>
                  <a:lnTo>
                    <a:pt x="52" y="954"/>
                  </a:lnTo>
                  <a:lnTo>
                    <a:pt x="50" y="954"/>
                  </a:lnTo>
                  <a:lnTo>
                    <a:pt x="52" y="947"/>
                  </a:lnTo>
                  <a:lnTo>
                    <a:pt x="57" y="954"/>
                  </a:lnTo>
                  <a:lnTo>
                    <a:pt x="57" y="944"/>
                  </a:lnTo>
                  <a:lnTo>
                    <a:pt x="52" y="939"/>
                  </a:lnTo>
                  <a:lnTo>
                    <a:pt x="36" y="937"/>
                  </a:lnTo>
                  <a:lnTo>
                    <a:pt x="26" y="921"/>
                  </a:lnTo>
                  <a:lnTo>
                    <a:pt x="40" y="921"/>
                  </a:lnTo>
                  <a:lnTo>
                    <a:pt x="43" y="904"/>
                  </a:lnTo>
                  <a:lnTo>
                    <a:pt x="57" y="887"/>
                  </a:lnTo>
                  <a:lnTo>
                    <a:pt x="73" y="887"/>
                  </a:lnTo>
                  <a:lnTo>
                    <a:pt x="73" y="892"/>
                  </a:lnTo>
                  <a:lnTo>
                    <a:pt x="83" y="897"/>
                  </a:lnTo>
                  <a:lnTo>
                    <a:pt x="95" y="887"/>
                  </a:lnTo>
                  <a:lnTo>
                    <a:pt x="104" y="890"/>
                  </a:lnTo>
                  <a:lnTo>
                    <a:pt x="114" y="885"/>
                  </a:lnTo>
                  <a:lnTo>
                    <a:pt x="116" y="897"/>
                  </a:lnTo>
                  <a:lnTo>
                    <a:pt x="121" y="899"/>
                  </a:lnTo>
                  <a:lnTo>
                    <a:pt x="123" y="902"/>
                  </a:lnTo>
                  <a:lnTo>
                    <a:pt x="132" y="890"/>
                  </a:lnTo>
                  <a:lnTo>
                    <a:pt x="125" y="876"/>
                  </a:lnTo>
                  <a:lnTo>
                    <a:pt x="118" y="873"/>
                  </a:lnTo>
                  <a:lnTo>
                    <a:pt x="118" y="864"/>
                  </a:lnTo>
                  <a:lnTo>
                    <a:pt x="116" y="861"/>
                  </a:lnTo>
                  <a:lnTo>
                    <a:pt x="121" y="852"/>
                  </a:lnTo>
                  <a:lnTo>
                    <a:pt x="118" y="850"/>
                  </a:lnTo>
                  <a:lnTo>
                    <a:pt x="111" y="850"/>
                  </a:lnTo>
                  <a:lnTo>
                    <a:pt x="111" y="847"/>
                  </a:lnTo>
                  <a:lnTo>
                    <a:pt x="118" y="835"/>
                  </a:lnTo>
                  <a:lnTo>
                    <a:pt x="121" y="816"/>
                  </a:lnTo>
                  <a:lnTo>
                    <a:pt x="132" y="812"/>
                  </a:lnTo>
                  <a:lnTo>
                    <a:pt x="128" y="795"/>
                  </a:lnTo>
                  <a:lnTo>
                    <a:pt x="121" y="798"/>
                  </a:lnTo>
                  <a:lnTo>
                    <a:pt x="121" y="795"/>
                  </a:lnTo>
                  <a:lnTo>
                    <a:pt x="123" y="788"/>
                  </a:lnTo>
                  <a:lnTo>
                    <a:pt x="130" y="790"/>
                  </a:lnTo>
                  <a:lnTo>
                    <a:pt x="132" y="795"/>
                  </a:lnTo>
                  <a:lnTo>
                    <a:pt x="142" y="795"/>
                  </a:lnTo>
                  <a:lnTo>
                    <a:pt x="147" y="776"/>
                  </a:lnTo>
                  <a:lnTo>
                    <a:pt x="137" y="774"/>
                  </a:lnTo>
                  <a:lnTo>
                    <a:pt x="130" y="760"/>
                  </a:lnTo>
                  <a:lnTo>
                    <a:pt x="125" y="762"/>
                  </a:lnTo>
                  <a:lnTo>
                    <a:pt x="116" y="755"/>
                  </a:lnTo>
                  <a:lnTo>
                    <a:pt x="109" y="757"/>
                  </a:lnTo>
                  <a:lnTo>
                    <a:pt x="102" y="755"/>
                  </a:lnTo>
                  <a:lnTo>
                    <a:pt x="99" y="748"/>
                  </a:lnTo>
                  <a:lnTo>
                    <a:pt x="111" y="738"/>
                  </a:lnTo>
                  <a:lnTo>
                    <a:pt x="116" y="738"/>
                  </a:lnTo>
                  <a:lnTo>
                    <a:pt x="114" y="731"/>
                  </a:lnTo>
                  <a:lnTo>
                    <a:pt x="121" y="724"/>
                  </a:lnTo>
                  <a:lnTo>
                    <a:pt x="128" y="722"/>
                  </a:lnTo>
                  <a:lnTo>
                    <a:pt x="125" y="717"/>
                  </a:lnTo>
                  <a:lnTo>
                    <a:pt x="130" y="712"/>
                  </a:lnTo>
                  <a:lnTo>
                    <a:pt x="121" y="696"/>
                  </a:lnTo>
                  <a:lnTo>
                    <a:pt x="121" y="686"/>
                  </a:lnTo>
                  <a:lnTo>
                    <a:pt x="128" y="675"/>
                  </a:lnTo>
                  <a:lnTo>
                    <a:pt x="170" y="672"/>
                  </a:lnTo>
                  <a:lnTo>
                    <a:pt x="182" y="682"/>
                  </a:lnTo>
                  <a:lnTo>
                    <a:pt x="192" y="684"/>
                  </a:lnTo>
                  <a:lnTo>
                    <a:pt x="192" y="691"/>
                  </a:lnTo>
                  <a:lnTo>
                    <a:pt x="201" y="696"/>
                  </a:lnTo>
                  <a:lnTo>
                    <a:pt x="203" y="703"/>
                  </a:lnTo>
                  <a:lnTo>
                    <a:pt x="213" y="701"/>
                  </a:lnTo>
                  <a:lnTo>
                    <a:pt x="215" y="696"/>
                  </a:lnTo>
                  <a:lnTo>
                    <a:pt x="244" y="701"/>
                  </a:lnTo>
                  <a:lnTo>
                    <a:pt x="248" y="691"/>
                  </a:lnTo>
                  <a:lnTo>
                    <a:pt x="255" y="691"/>
                  </a:lnTo>
                  <a:lnTo>
                    <a:pt x="258" y="698"/>
                  </a:lnTo>
                  <a:lnTo>
                    <a:pt x="277" y="693"/>
                  </a:lnTo>
                  <a:lnTo>
                    <a:pt x="284" y="686"/>
                  </a:lnTo>
                  <a:lnTo>
                    <a:pt x="270" y="675"/>
                  </a:lnTo>
                  <a:lnTo>
                    <a:pt x="258" y="651"/>
                  </a:lnTo>
                  <a:lnTo>
                    <a:pt x="267" y="651"/>
                  </a:lnTo>
                  <a:lnTo>
                    <a:pt x="267" y="641"/>
                  </a:lnTo>
                  <a:lnTo>
                    <a:pt x="274" y="641"/>
                  </a:lnTo>
                  <a:lnTo>
                    <a:pt x="284" y="649"/>
                  </a:lnTo>
                  <a:lnTo>
                    <a:pt x="296" y="649"/>
                  </a:lnTo>
                  <a:lnTo>
                    <a:pt x="296" y="651"/>
                  </a:lnTo>
                  <a:lnTo>
                    <a:pt x="322" y="641"/>
                  </a:lnTo>
                  <a:lnTo>
                    <a:pt x="326" y="644"/>
                  </a:lnTo>
                  <a:lnTo>
                    <a:pt x="329" y="649"/>
                  </a:lnTo>
                  <a:lnTo>
                    <a:pt x="341" y="641"/>
                  </a:lnTo>
                  <a:lnTo>
                    <a:pt x="345" y="644"/>
                  </a:lnTo>
                  <a:lnTo>
                    <a:pt x="359" y="646"/>
                  </a:lnTo>
                  <a:lnTo>
                    <a:pt x="371" y="641"/>
                  </a:lnTo>
                  <a:lnTo>
                    <a:pt x="374" y="637"/>
                  </a:lnTo>
                  <a:lnTo>
                    <a:pt x="374" y="606"/>
                  </a:lnTo>
                  <a:lnTo>
                    <a:pt x="362" y="592"/>
                  </a:lnTo>
                  <a:lnTo>
                    <a:pt x="364" y="566"/>
                  </a:lnTo>
                  <a:lnTo>
                    <a:pt x="359" y="556"/>
                  </a:lnTo>
                  <a:lnTo>
                    <a:pt x="369" y="549"/>
                  </a:lnTo>
                  <a:lnTo>
                    <a:pt x="378" y="549"/>
                  </a:lnTo>
                  <a:lnTo>
                    <a:pt x="383" y="537"/>
                  </a:lnTo>
                  <a:lnTo>
                    <a:pt x="385" y="521"/>
                  </a:lnTo>
                  <a:lnTo>
                    <a:pt x="378" y="502"/>
                  </a:lnTo>
                  <a:lnTo>
                    <a:pt x="383" y="497"/>
                  </a:lnTo>
                  <a:lnTo>
                    <a:pt x="385" y="485"/>
                  </a:lnTo>
                  <a:lnTo>
                    <a:pt x="362" y="471"/>
                  </a:lnTo>
                  <a:lnTo>
                    <a:pt x="352" y="476"/>
                  </a:lnTo>
                  <a:lnTo>
                    <a:pt x="341" y="459"/>
                  </a:lnTo>
                  <a:lnTo>
                    <a:pt x="336" y="459"/>
                  </a:lnTo>
                  <a:lnTo>
                    <a:pt x="326" y="457"/>
                  </a:lnTo>
                  <a:lnTo>
                    <a:pt x="326" y="448"/>
                  </a:lnTo>
                  <a:lnTo>
                    <a:pt x="319" y="457"/>
                  </a:lnTo>
                  <a:lnTo>
                    <a:pt x="310" y="452"/>
                  </a:lnTo>
                  <a:lnTo>
                    <a:pt x="305" y="452"/>
                  </a:lnTo>
                  <a:lnTo>
                    <a:pt x="300" y="445"/>
                  </a:lnTo>
                  <a:lnTo>
                    <a:pt x="303" y="443"/>
                  </a:lnTo>
                  <a:lnTo>
                    <a:pt x="303" y="440"/>
                  </a:lnTo>
                  <a:lnTo>
                    <a:pt x="293" y="443"/>
                  </a:lnTo>
                  <a:lnTo>
                    <a:pt x="289" y="429"/>
                  </a:lnTo>
                  <a:lnTo>
                    <a:pt x="265" y="421"/>
                  </a:lnTo>
                  <a:lnTo>
                    <a:pt x="263" y="417"/>
                  </a:lnTo>
                  <a:lnTo>
                    <a:pt x="258" y="419"/>
                  </a:lnTo>
                  <a:lnTo>
                    <a:pt x="246" y="419"/>
                  </a:lnTo>
                  <a:lnTo>
                    <a:pt x="239" y="407"/>
                  </a:lnTo>
                  <a:lnTo>
                    <a:pt x="218" y="405"/>
                  </a:lnTo>
                  <a:lnTo>
                    <a:pt x="213" y="381"/>
                  </a:lnTo>
                  <a:lnTo>
                    <a:pt x="213" y="381"/>
                  </a:lnTo>
                  <a:lnTo>
                    <a:pt x="213" y="372"/>
                  </a:lnTo>
                  <a:lnTo>
                    <a:pt x="218" y="377"/>
                  </a:lnTo>
                  <a:lnTo>
                    <a:pt x="220" y="367"/>
                  </a:lnTo>
                  <a:lnTo>
                    <a:pt x="213" y="358"/>
                  </a:lnTo>
                  <a:lnTo>
                    <a:pt x="218" y="358"/>
                  </a:lnTo>
                  <a:lnTo>
                    <a:pt x="213" y="353"/>
                  </a:lnTo>
                  <a:lnTo>
                    <a:pt x="211" y="339"/>
                  </a:lnTo>
                  <a:lnTo>
                    <a:pt x="215" y="320"/>
                  </a:lnTo>
                  <a:lnTo>
                    <a:pt x="225" y="310"/>
                  </a:lnTo>
                  <a:lnTo>
                    <a:pt x="218" y="301"/>
                  </a:lnTo>
                  <a:lnTo>
                    <a:pt x="227" y="296"/>
                  </a:lnTo>
                  <a:lnTo>
                    <a:pt x="227" y="289"/>
                  </a:lnTo>
                  <a:lnTo>
                    <a:pt x="237" y="289"/>
                  </a:lnTo>
                  <a:lnTo>
                    <a:pt x="241" y="277"/>
                  </a:lnTo>
                  <a:lnTo>
                    <a:pt x="255" y="275"/>
                  </a:lnTo>
                  <a:lnTo>
                    <a:pt x="258" y="26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8" name="Freeform 157"/>
            <p:cNvSpPr>
              <a:spLocks/>
            </p:cNvSpPr>
            <p:nvPr/>
          </p:nvSpPr>
          <p:spPr bwMode="auto">
            <a:xfrm>
              <a:off x="3024" y="2696"/>
              <a:ext cx="1336" cy="1140"/>
            </a:xfrm>
            <a:custGeom>
              <a:avLst/>
              <a:gdLst>
                <a:gd name="T0" fmla="*/ 528 w 1336"/>
                <a:gd name="T1" fmla="*/ 151 h 1140"/>
                <a:gd name="T2" fmla="*/ 587 w 1336"/>
                <a:gd name="T3" fmla="*/ 127 h 1140"/>
                <a:gd name="T4" fmla="*/ 594 w 1336"/>
                <a:gd name="T5" fmla="*/ 80 h 1140"/>
                <a:gd name="T6" fmla="*/ 639 w 1336"/>
                <a:gd name="T7" fmla="*/ 16 h 1140"/>
                <a:gd name="T8" fmla="*/ 691 w 1336"/>
                <a:gd name="T9" fmla="*/ 38 h 1140"/>
                <a:gd name="T10" fmla="*/ 733 w 1336"/>
                <a:gd name="T11" fmla="*/ 83 h 1140"/>
                <a:gd name="T12" fmla="*/ 830 w 1336"/>
                <a:gd name="T13" fmla="*/ 139 h 1140"/>
                <a:gd name="T14" fmla="*/ 828 w 1336"/>
                <a:gd name="T15" fmla="*/ 196 h 1140"/>
                <a:gd name="T16" fmla="*/ 901 w 1336"/>
                <a:gd name="T17" fmla="*/ 246 h 1140"/>
                <a:gd name="T18" fmla="*/ 972 w 1336"/>
                <a:gd name="T19" fmla="*/ 201 h 1140"/>
                <a:gd name="T20" fmla="*/ 1041 w 1336"/>
                <a:gd name="T21" fmla="*/ 220 h 1140"/>
                <a:gd name="T22" fmla="*/ 1135 w 1336"/>
                <a:gd name="T23" fmla="*/ 227 h 1140"/>
                <a:gd name="T24" fmla="*/ 1197 w 1336"/>
                <a:gd name="T25" fmla="*/ 253 h 1140"/>
                <a:gd name="T26" fmla="*/ 1261 w 1336"/>
                <a:gd name="T27" fmla="*/ 300 h 1140"/>
                <a:gd name="T28" fmla="*/ 1315 w 1336"/>
                <a:gd name="T29" fmla="*/ 291 h 1140"/>
                <a:gd name="T30" fmla="*/ 1313 w 1336"/>
                <a:gd name="T31" fmla="*/ 319 h 1140"/>
                <a:gd name="T32" fmla="*/ 1336 w 1336"/>
                <a:gd name="T33" fmla="*/ 362 h 1140"/>
                <a:gd name="T34" fmla="*/ 1291 w 1336"/>
                <a:gd name="T35" fmla="*/ 416 h 1140"/>
                <a:gd name="T36" fmla="*/ 1256 w 1336"/>
                <a:gd name="T37" fmla="*/ 494 h 1140"/>
                <a:gd name="T38" fmla="*/ 1187 w 1336"/>
                <a:gd name="T39" fmla="*/ 560 h 1140"/>
                <a:gd name="T40" fmla="*/ 1086 w 1336"/>
                <a:gd name="T41" fmla="*/ 565 h 1140"/>
                <a:gd name="T42" fmla="*/ 998 w 1336"/>
                <a:gd name="T43" fmla="*/ 565 h 1140"/>
                <a:gd name="T44" fmla="*/ 982 w 1336"/>
                <a:gd name="T45" fmla="*/ 643 h 1140"/>
                <a:gd name="T46" fmla="*/ 960 w 1336"/>
                <a:gd name="T47" fmla="*/ 686 h 1140"/>
                <a:gd name="T48" fmla="*/ 1000 w 1336"/>
                <a:gd name="T49" fmla="*/ 728 h 1140"/>
                <a:gd name="T50" fmla="*/ 1064 w 1336"/>
                <a:gd name="T51" fmla="*/ 764 h 1140"/>
                <a:gd name="T52" fmla="*/ 1055 w 1336"/>
                <a:gd name="T53" fmla="*/ 799 h 1140"/>
                <a:gd name="T54" fmla="*/ 991 w 1336"/>
                <a:gd name="T55" fmla="*/ 835 h 1140"/>
                <a:gd name="T56" fmla="*/ 1050 w 1336"/>
                <a:gd name="T57" fmla="*/ 856 h 1140"/>
                <a:gd name="T58" fmla="*/ 1019 w 1336"/>
                <a:gd name="T59" fmla="*/ 913 h 1140"/>
                <a:gd name="T60" fmla="*/ 948 w 1336"/>
                <a:gd name="T61" fmla="*/ 908 h 1140"/>
                <a:gd name="T62" fmla="*/ 899 w 1336"/>
                <a:gd name="T63" fmla="*/ 891 h 1140"/>
                <a:gd name="T64" fmla="*/ 842 w 1336"/>
                <a:gd name="T65" fmla="*/ 851 h 1140"/>
                <a:gd name="T66" fmla="*/ 837 w 1336"/>
                <a:gd name="T67" fmla="*/ 790 h 1140"/>
                <a:gd name="T68" fmla="*/ 776 w 1336"/>
                <a:gd name="T69" fmla="*/ 787 h 1140"/>
                <a:gd name="T70" fmla="*/ 736 w 1336"/>
                <a:gd name="T71" fmla="*/ 882 h 1140"/>
                <a:gd name="T72" fmla="*/ 667 w 1336"/>
                <a:gd name="T73" fmla="*/ 958 h 1140"/>
                <a:gd name="T74" fmla="*/ 674 w 1336"/>
                <a:gd name="T75" fmla="*/ 1081 h 1140"/>
                <a:gd name="T76" fmla="*/ 622 w 1336"/>
                <a:gd name="T77" fmla="*/ 1097 h 1140"/>
                <a:gd name="T78" fmla="*/ 532 w 1336"/>
                <a:gd name="T79" fmla="*/ 1123 h 1140"/>
                <a:gd name="T80" fmla="*/ 492 w 1336"/>
                <a:gd name="T81" fmla="*/ 1064 h 1140"/>
                <a:gd name="T82" fmla="*/ 468 w 1336"/>
                <a:gd name="T83" fmla="*/ 1024 h 1140"/>
                <a:gd name="T84" fmla="*/ 424 w 1336"/>
                <a:gd name="T85" fmla="*/ 951 h 1140"/>
                <a:gd name="T86" fmla="*/ 393 w 1336"/>
                <a:gd name="T87" fmla="*/ 889 h 1140"/>
                <a:gd name="T88" fmla="*/ 320 w 1336"/>
                <a:gd name="T89" fmla="*/ 858 h 1140"/>
                <a:gd name="T90" fmla="*/ 303 w 1336"/>
                <a:gd name="T91" fmla="*/ 797 h 1140"/>
                <a:gd name="T92" fmla="*/ 244 w 1336"/>
                <a:gd name="T93" fmla="*/ 828 h 1140"/>
                <a:gd name="T94" fmla="*/ 218 w 1336"/>
                <a:gd name="T95" fmla="*/ 799 h 1140"/>
                <a:gd name="T96" fmla="*/ 201 w 1336"/>
                <a:gd name="T97" fmla="*/ 596 h 1140"/>
                <a:gd name="T98" fmla="*/ 149 w 1336"/>
                <a:gd name="T99" fmla="*/ 442 h 1140"/>
                <a:gd name="T100" fmla="*/ 128 w 1336"/>
                <a:gd name="T101" fmla="*/ 338 h 1140"/>
                <a:gd name="T102" fmla="*/ 0 w 1336"/>
                <a:gd name="T103" fmla="*/ 201 h 1140"/>
                <a:gd name="T104" fmla="*/ 50 w 1336"/>
                <a:gd name="T105" fmla="*/ 127 h 1140"/>
                <a:gd name="T106" fmla="*/ 29 w 1336"/>
                <a:gd name="T107" fmla="*/ 54 h 1140"/>
                <a:gd name="T108" fmla="*/ 81 w 1336"/>
                <a:gd name="T109" fmla="*/ 52 h 1140"/>
                <a:gd name="T110" fmla="*/ 166 w 1336"/>
                <a:gd name="T111" fmla="*/ 127 h 1140"/>
                <a:gd name="T112" fmla="*/ 239 w 1336"/>
                <a:gd name="T113" fmla="*/ 201 h 1140"/>
                <a:gd name="T114" fmla="*/ 312 w 1336"/>
                <a:gd name="T115" fmla="*/ 196 h 1140"/>
                <a:gd name="T116" fmla="*/ 364 w 1336"/>
                <a:gd name="T117" fmla="*/ 222 h 1140"/>
                <a:gd name="T118" fmla="*/ 395 w 1336"/>
                <a:gd name="T119" fmla="*/ 241 h 1140"/>
                <a:gd name="T120" fmla="*/ 459 w 1336"/>
                <a:gd name="T121" fmla="*/ 203 h 1140"/>
                <a:gd name="T122" fmla="*/ 523 w 1336"/>
                <a:gd name="T123" fmla="*/ 149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36" h="1140">
                  <a:moveTo>
                    <a:pt x="528" y="111"/>
                  </a:moveTo>
                  <a:lnTo>
                    <a:pt x="532" y="106"/>
                  </a:lnTo>
                  <a:lnTo>
                    <a:pt x="532" y="99"/>
                  </a:lnTo>
                  <a:lnTo>
                    <a:pt x="537" y="101"/>
                  </a:lnTo>
                  <a:lnTo>
                    <a:pt x="544" y="111"/>
                  </a:lnTo>
                  <a:lnTo>
                    <a:pt x="544" y="118"/>
                  </a:lnTo>
                  <a:lnTo>
                    <a:pt x="549" y="125"/>
                  </a:lnTo>
                  <a:lnTo>
                    <a:pt x="542" y="135"/>
                  </a:lnTo>
                  <a:lnTo>
                    <a:pt x="539" y="144"/>
                  </a:lnTo>
                  <a:lnTo>
                    <a:pt x="528" y="151"/>
                  </a:lnTo>
                  <a:lnTo>
                    <a:pt x="537" y="158"/>
                  </a:lnTo>
                  <a:lnTo>
                    <a:pt x="535" y="170"/>
                  </a:lnTo>
                  <a:lnTo>
                    <a:pt x="539" y="172"/>
                  </a:lnTo>
                  <a:lnTo>
                    <a:pt x="554" y="158"/>
                  </a:lnTo>
                  <a:lnTo>
                    <a:pt x="563" y="161"/>
                  </a:lnTo>
                  <a:lnTo>
                    <a:pt x="568" y="149"/>
                  </a:lnTo>
                  <a:lnTo>
                    <a:pt x="580" y="156"/>
                  </a:lnTo>
                  <a:lnTo>
                    <a:pt x="582" y="144"/>
                  </a:lnTo>
                  <a:lnTo>
                    <a:pt x="577" y="139"/>
                  </a:lnTo>
                  <a:lnTo>
                    <a:pt x="587" y="127"/>
                  </a:lnTo>
                  <a:lnTo>
                    <a:pt x="599" y="132"/>
                  </a:lnTo>
                  <a:lnTo>
                    <a:pt x="610" y="123"/>
                  </a:lnTo>
                  <a:lnTo>
                    <a:pt x="610" y="120"/>
                  </a:lnTo>
                  <a:lnTo>
                    <a:pt x="613" y="123"/>
                  </a:lnTo>
                  <a:lnTo>
                    <a:pt x="608" y="106"/>
                  </a:lnTo>
                  <a:lnTo>
                    <a:pt x="596" y="99"/>
                  </a:lnTo>
                  <a:lnTo>
                    <a:pt x="594" y="92"/>
                  </a:lnTo>
                  <a:lnTo>
                    <a:pt x="596" y="83"/>
                  </a:lnTo>
                  <a:lnTo>
                    <a:pt x="591" y="85"/>
                  </a:lnTo>
                  <a:lnTo>
                    <a:pt x="594" y="80"/>
                  </a:lnTo>
                  <a:lnTo>
                    <a:pt x="584" y="75"/>
                  </a:lnTo>
                  <a:lnTo>
                    <a:pt x="587" y="66"/>
                  </a:lnTo>
                  <a:lnTo>
                    <a:pt x="577" y="52"/>
                  </a:lnTo>
                  <a:lnTo>
                    <a:pt x="584" y="52"/>
                  </a:lnTo>
                  <a:lnTo>
                    <a:pt x="587" y="47"/>
                  </a:lnTo>
                  <a:lnTo>
                    <a:pt x="601" y="49"/>
                  </a:lnTo>
                  <a:lnTo>
                    <a:pt x="606" y="33"/>
                  </a:lnTo>
                  <a:lnTo>
                    <a:pt x="634" y="33"/>
                  </a:lnTo>
                  <a:lnTo>
                    <a:pt x="627" y="21"/>
                  </a:lnTo>
                  <a:lnTo>
                    <a:pt x="639" y="16"/>
                  </a:lnTo>
                  <a:lnTo>
                    <a:pt x="643" y="7"/>
                  </a:lnTo>
                  <a:lnTo>
                    <a:pt x="651" y="4"/>
                  </a:lnTo>
                  <a:lnTo>
                    <a:pt x="655" y="7"/>
                  </a:lnTo>
                  <a:lnTo>
                    <a:pt x="662" y="0"/>
                  </a:lnTo>
                  <a:lnTo>
                    <a:pt x="669" y="2"/>
                  </a:lnTo>
                  <a:lnTo>
                    <a:pt x="672" y="16"/>
                  </a:lnTo>
                  <a:lnTo>
                    <a:pt x="688" y="19"/>
                  </a:lnTo>
                  <a:lnTo>
                    <a:pt x="691" y="28"/>
                  </a:lnTo>
                  <a:lnTo>
                    <a:pt x="695" y="30"/>
                  </a:lnTo>
                  <a:lnTo>
                    <a:pt x="691" y="38"/>
                  </a:lnTo>
                  <a:lnTo>
                    <a:pt x="693" y="45"/>
                  </a:lnTo>
                  <a:lnTo>
                    <a:pt x="688" y="49"/>
                  </a:lnTo>
                  <a:lnTo>
                    <a:pt x="695" y="59"/>
                  </a:lnTo>
                  <a:lnTo>
                    <a:pt x="693" y="73"/>
                  </a:lnTo>
                  <a:lnTo>
                    <a:pt x="717" y="83"/>
                  </a:lnTo>
                  <a:lnTo>
                    <a:pt x="726" y="80"/>
                  </a:lnTo>
                  <a:lnTo>
                    <a:pt x="731" y="73"/>
                  </a:lnTo>
                  <a:lnTo>
                    <a:pt x="736" y="73"/>
                  </a:lnTo>
                  <a:lnTo>
                    <a:pt x="738" y="75"/>
                  </a:lnTo>
                  <a:lnTo>
                    <a:pt x="733" y="83"/>
                  </a:lnTo>
                  <a:lnTo>
                    <a:pt x="736" y="90"/>
                  </a:lnTo>
                  <a:lnTo>
                    <a:pt x="740" y="92"/>
                  </a:lnTo>
                  <a:lnTo>
                    <a:pt x="745" y="85"/>
                  </a:lnTo>
                  <a:lnTo>
                    <a:pt x="766" y="94"/>
                  </a:lnTo>
                  <a:lnTo>
                    <a:pt x="799" y="90"/>
                  </a:lnTo>
                  <a:lnTo>
                    <a:pt x="814" y="101"/>
                  </a:lnTo>
                  <a:lnTo>
                    <a:pt x="814" y="111"/>
                  </a:lnTo>
                  <a:lnTo>
                    <a:pt x="821" y="130"/>
                  </a:lnTo>
                  <a:lnTo>
                    <a:pt x="825" y="132"/>
                  </a:lnTo>
                  <a:lnTo>
                    <a:pt x="830" y="139"/>
                  </a:lnTo>
                  <a:lnTo>
                    <a:pt x="840" y="139"/>
                  </a:lnTo>
                  <a:lnTo>
                    <a:pt x="847" y="142"/>
                  </a:lnTo>
                  <a:lnTo>
                    <a:pt x="842" y="146"/>
                  </a:lnTo>
                  <a:lnTo>
                    <a:pt x="830" y="144"/>
                  </a:lnTo>
                  <a:lnTo>
                    <a:pt x="840" y="172"/>
                  </a:lnTo>
                  <a:lnTo>
                    <a:pt x="835" y="182"/>
                  </a:lnTo>
                  <a:lnTo>
                    <a:pt x="844" y="187"/>
                  </a:lnTo>
                  <a:lnTo>
                    <a:pt x="840" y="189"/>
                  </a:lnTo>
                  <a:lnTo>
                    <a:pt x="837" y="196"/>
                  </a:lnTo>
                  <a:lnTo>
                    <a:pt x="828" y="196"/>
                  </a:lnTo>
                  <a:lnTo>
                    <a:pt x="828" y="203"/>
                  </a:lnTo>
                  <a:lnTo>
                    <a:pt x="830" y="213"/>
                  </a:lnTo>
                  <a:lnTo>
                    <a:pt x="837" y="213"/>
                  </a:lnTo>
                  <a:lnTo>
                    <a:pt x="849" y="222"/>
                  </a:lnTo>
                  <a:lnTo>
                    <a:pt x="863" y="227"/>
                  </a:lnTo>
                  <a:lnTo>
                    <a:pt x="870" y="236"/>
                  </a:lnTo>
                  <a:lnTo>
                    <a:pt x="878" y="234"/>
                  </a:lnTo>
                  <a:lnTo>
                    <a:pt x="882" y="239"/>
                  </a:lnTo>
                  <a:lnTo>
                    <a:pt x="894" y="236"/>
                  </a:lnTo>
                  <a:lnTo>
                    <a:pt x="901" y="246"/>
                  </a:lnTo>
                  <a:lnTo>
                    <a:pt x="918" y="239"/>
                  </a:lnTo>
                  <a:lnTo>
                    <a:pt x="927" y="246"/>
                  </a:lnTo>
                  <a:lnTo>
                    <a:pt x="937" y="241"/>
                  </a:lnTo>
                  <a:lnTo>
                    <a:pt x="941" y="236"/>
                  </a:lnTo>
                  <a:lnTo>
                    <a:pt x="948" y="236"/>
                  </a:lnTo>
                  <a:lnTo>
                    <a:pt x="967" y="224"/>
                  </a:lnTo>
                  <a:lnTo>
                    <a:pt x="960" y="206"/>
                  </a:lnTo>
                  <a:lnTo>
                    <a:pt x="965" y="198"/>
                  </a:lnTo>
                  <a:lnTo>
                    <a:pt x="972" y="201"/>
                  </a:lnTo>
                  <a:lnTo>
                    <a:pt x="972" y="201"/>
                  </a:lnTo>
                  <a:lnTo>
                    <a:pt x="979" y="224"/>
                  </a:lnTo>
                  <a:lnTo>
                    <a:pt x="984" y="229"/>
                  </a:lnTo>
                  <a:lnTo>
                    <a:pt x="1003" y="220"/>
                  </a:lnTo>
                  <a:lnTo>
                    <a:pt x="1008" y="222"/>
                  </a:lnTo>
                  <a:lnTo>
                    <a:pt x="1012" y="213"/>
                  </a:lnTo>
                  <a:lnTo>
                    <a:pt x="1029" y="210"/>
                  </a:lnTo>
                  <a:lnTo>
                    <a:pt x="1034" y="213"/>
                  </a:lnTo>
                  <a:lnTo>
                    <a:pt x="1038" y="206"/>
                  </a:lnTo>
                  <a:lnTo>
                    <a:pt x="1045" y="215"/>
                  </a:lnTo>
                  <a:lnTo>
                    <a:pt x="1041" y="220"/>
                  </a:lnTo>
                  <a:lnTo>
                    <a:pt x="1048" y="227"/>
                  </a:lnTo>
                  <a:lnTo>
                    <a:pt x="1067" y="234"/>
                  </a:lnTo>
                  <a:lnTo>
                    <a:pt x="1074" y="234"/>
                  </a:lnTo>
                  <a:lnTo>
                    <a:pt x="1083" y="241"/>
                  </a:lnTo>
                  <a:lnTo>
                    <a:pt x="1088" y="236"/>
                  </a:lnTo>
                  <a:lnTo>
                    <a:pt x="1107" y="236"/>
                  </a:lnTo>
                  <a:lnTo>
                    <a:pt x="1121" y="224"/>
                  </a:lnTo>
                  <a:lnTo>
                    <a:pt x="1126" y="224"/>
                  </a:lnTo>
                  <a:lnTo>
                    <a:pt x="1126" y="232"/>
                  </a:lnTo>
                  <a:lnTo>
                    <a:pt x="1135" y="227"/>
                  </a:lnTo>
                  <a:lnTo>
                    <a:pt x="1142" y="229"/>
                  </a:lnTo>
                  <a:lnTo>
                    <a:pt x="1154" y="227"/>
                  </a:lnTo>
                  <a:lnTo>
                    <a:pt x="1159" y="229"/>
                  </a:lnTo>
                  <a:lnTo>
                    <a:pt x="1159" y="234"/>
                  </a:lnTo>
                  <a:lnTo>
                    <a:pt x="1164" y="236"/>
                  </a:lnTo>
                  <a:lnTo>
                    <a:pt x="1164" y="255"/>
                  </a:lnTo>
                  <a:lnTo>
                    <a:pt x="1180" y="269"/>
                  </a:lnTo>
                  <a:lnTo>
                    <a:pt x="1185" y="272"/>
                  </a:lnTo>
                  <a:lnTo>
                    <a:pt x="1190" y="260"/>
                  </a:lnTo>
                  <a:lnTo>
                    <a:pt x="1197" y="253"/>
                  </a:lnTo>
                  <a:lnTo>
                    <a:pt x="1204" y="253"/>
                  </a:lnTo>
                  <a:lnTo>
                    <a:pt x="1206" y="269"/>
                  </a:lnTo>
                  <a:lnTo>
                    <a:pt x="1211" y="269"/>
                  </a:lnTo>
                  <a:lnTo>
                    <a:pt x="1216" y="274"/>
                  </a:lnTo>
                  <a:lnTo>
                    <a:pt x="1225" y="272"/>
                  </a:lnTo>
                  <a:lnTo>
                    <a:pt x="1232" y="272"/>
                  </a:lnTo>
                  <a:lnTo>
                    <a:pt x="1237" y="284"/>
                  </a:lnTo>
                  <a:lnTo>
                    <a:pt x="1244" y="284"/>
                  </a:lnTo>
                  <a:lnTo>
                    <a:pt x="1253" y="300"/>
                  </a:lnTo>
                  <a:lnTo>
                    <a:pt x="1261" y="300"/>
                  </a:lnTo>
                  <a:lnTo>
                    <a:pt x="1270" y="307"/>
                  </a:lnTo>
                  <a:lnTo>
                    <a:pt x="1275" y="305"/>
                  </a:lnTo>
                  <a:lnTo>
                    <a:pt x="1275" y="298"/>
                  </a:lnTo>
                  <a:lnTo>
                    <a:pt x="1282" y="295"/>
                  </a:lnTo>
                  <a:lnTo>
                    <a:pt x="1289" y="298"/>
                  </a:lnTo>
                  <a:lnTo>
                    <a:pt x="1291" y="295"/>
                  </a:lnTo>
                  <a:lnTo>
                    <a:pt x="1294" y="298"/>
                  </a:lnTo>
                  <a:lnTo>
                    <a:pt x="1301" y="291"/>
                  </a:lnTo>
                  <a:lnTo>
                    <a:pt x="1310" y="295"/>
                  </a:lnTo>
                  <a:lnTo>
                    <a:pt x="1315" y="291"/>
                  </a:lnTo>
                  <a:lnTo>
                    <a:pt x="1329" y="291"/>
                  </a:lnTo>
                  <a:lnTo>
                    <a:pt x="1334" y="300"/>
                  </a:lnTo>
                  <a:lnTo>
                    <a:pt x="1334" y="300"/>
                  </a:lnTo>
                  <a:lnTo>
                    <a:pt x="1329" y="303"/>
                  </a:lnTo>
                  <a:lnTo>
                    <a:pt x="1322" y="300"/>
                  </a:lnTo>
                  <a:lnTo>
                    <a:pt x="1317" y="303"/>
                  </a:lnTo>
                  <a:lnTo>
                    <a:pt x="1317" y="307"/>
                  </a:lnTo>
                  <a:lnTo>
                    <a:pt x="1322" y="310"/>
                  </a:lnTo>
                  <a:lnTo>
                    <a:pt x="1327" y="319"/>
                  </a:lnTo>
                  <a:lnTo>
                    <a:pt x="1313" y="319"/>
                  </a:lnTo>
                  <a:lnTo>
                    <a:pt x="1315" y="321"/>
                  </a:lnTo>
                  <a:lnTo>
                    <a:pt x="1313" y="326"/>
                  </a:lnTo>
                  <a:lnTo>
                    <a:pt x="1315" y="331"/>
                  </a:lnTo>
                  <a:lnTo>
                    <a:pt x="1308" y="329"/>
                  </a:lnTo>
                  <a:lnTo>
                    <a:pt x="1303" y="333"/>
                  </a:lnTo>
                  <a:lnTo>
                    <a:pt x="1315" y="347"/>
                  </a:lnTo>
                  <a:lnTo>
                    <a:pt x="1327" y="355"/>
                  </a:lnTo>
                  <a:lnTo>
                    <a:pt x="1327" y="359"/>
                  </a:lnTo>
                  <a:lnTo>
                    <a:pt x="1331" y="359"/>
                  </a:lnTo>
                  <a:lnTo>
                    <a:pt x="1336" y="362"/>
                  </a:lnTo>
                  <a:lnTo>
                    <a:pt x="1334" y="366"/>
                  </a:lnTo>
                  <a:lnTo>
                    <a:pt x="1336" y="373"/>
                  </a:lnTo>
                  <a:lnTo>
                    <a:pt x="1329" y="378"/>
                  </a:lnTo>
                  <a:lnTo>
                    <a:pt x="1329" y="381"/>
                  </a:lnTo>
                  <a:lnTo>
                    <a:pt x="1324" y="381"/>
                  </a:lnTo>
                  <a:lnTo>
                    <a:pt x="1313" y="397"/>
                  </a:lnTo>
                  <a:lnTo>
                    <a:pt x="1296" y="399"/>
                  </a:lnTo>
                  <a:lnTo>
                    <a:pt x="1298" y="404"/>
                  </a:lnTo>
                  <a:lnTo>
                    <a:pt x="1298" y="411"/>
                  </a:lnTo>
                  <a:lnTo>
                    <a:pt x="1291" y="416"/>
                  </a:lnTo>
                  <a:lnTo>
                    <a:pt x="1294" y="421"/>
                  </a:lnTo>
                  <a:lnTo>
                    <a:pt x="1275" y="433"/>
                  </a:lnTo>
                  <a:lnTo>
                    <a:pt x="1275" y="437"/>
                  </a:lnTo>
                  <a:lnTo>
                    <a:pt x="1282" y="440"/>
                  </a:lnTo>
                  <a:lnTo>
                    <a:pt x="1275" y="454"/>
                  </a:lnTo>
                  <a:lnTo>
                    <a:pt x="1279" y="461"/>
                  </a:lnTo>
                  <a:lnTo>
                    <a:pt x="1265" y="470"/>
                  </a:lnTo>
                  <a:lnTo>
                    <a:pt x="1265" y="478"/>
                  </a:lnTo>
                  <a:lnTo>
                    <a:pt x="1270" y="482"/>
                  </a:lnTo>
                  <a:lnTo>
                    <a:pt x="1256" y="494"/>
                  </a:lnTo>
                  <a:lnTo>
                    <a:pt x="1244" y="494"/>
                  </a:lnTo>
                  <a:lnTo>
                    <a:pt x="1239" y="485"/>
                  </a:lnTo>
                  <a:lnTo>
                    <a:pt x="1230" y="494"/>
                  </a:lnTo>
                  <a:lnTo>
                    <a:pt x="1223" y="489"/>
                  </a:lnTo>
                  <a:lnTo>
                    <a:pt x="1213" y="489"/>
                  </a:lnTo>
                  <a:lnTo>
                    <a:pt x="1204" y="504"/>
                  </a:lnTo>
                  <a:lnTo>
                    <a:pt x="1213" y="518"/>
                  </a:lnTo>
                  <a:lnTo>
                    <a:pt x="1199" y="539"/>
                  </a:lnTo>
                  <a:lnTo>
                    <a:pt x="1197" y="551"/>
                  </a:lnTo>
                  <a:lnTo>
                    <a:pt x="1187" y="560"/>
                  </a:lnTo>
                  <a:lnTo>
                    <a:pt x="1180" y="575"/>
                  </a:lnTo>
                  <a:lnTo>
                    <a:pt x="1161" y="598"/>
                  </a:lnTo>
                  <a:lnTo>
                    <a:pt x="1154" y="601"/>
                  </a:lnTo>
                  <a:lnTo>
                    <a:pt x="1149" y="596"/>
                  </a:lnTo>
                  <a:lnTo>
                    <a:pt x="1145" y="601"/>
                  </a:lnTo>
                  <a:lnTo>
                    <a:pt x="1123" y="603"/>
                  </a:lnTo>
                  <a:lnTo>
                    <a:pt x="1107" y="577"/>
                  </a:lnTo>
                  <a:lnTo>
                    <a:pt x="1109" y="570"/>
                  </a:lnTo>
                  <a:lnTo>
                    <a:pt x="1100" y="565"/>
                  </a:lnTo>
                  <a:lnTo>
                    <a:pt x="1086" y="565"/>
                  </a:lnTo>
                  <a:lnTo>
                    <a:pt x="1086" y="572"/>
                  </a:lnTo>
                  <a:lnTo>
                    <a:pt x="1069" y="575"/>
                  </a:lnTo>
                  <a:lnTo>
                    <a:pt x="1069" y="579"/>
                  </a:lnTo>
                  <a:lnTo>
                    <a:pt x="1062" y="582"/>
                  </a:lnTo>
                  <a:lnTo>
                    <a:pt x="1050" y="563"/>
                  </a:lnTo>
                  <a:lnTo>
                    <a:pt x="1019" y="551"/>
                  </a:lnTo>
                  <a:lnTo>
                    <a:pt x="1015" y="553"/>
                  </a:lnTo>
                  <a:lnTo>
                    <a:pt x="1012" y="546"/>
                  </a:lnTo>
                  <a:lnTo>
                    <a:pt x="1003" y="558"/>
                  </a:lnTo>
                  <a:lnTo>
                    <a:pt x="998" y="565"/>
                  </a:lnTo>
                  <a:lnTo>
                    <a:pt x="1000" y="572"/>
                  </a:lnTo>
                  <a:lnTo>
                    <a:pt x="989" y="567"/>
                  </a:lnTo>
                  <a:lnTo>
                    <a:pt x="991" y="577"/>
                  </a:lnTo>
                  <a:lnTo>
                    <a:pt x="977" y="582"/>
                  </a:lnTo>
                  <a:lnTo>
                    <a:pt x="996" y="601"/>
                  </a:lnTo>
                  <a:lnTo>
                    <a:pt x="1003" y="603"/>
                  </a:lnTo>
                  <a:lnTo>
                    <a:pt x="998" y="617"/>
                  </a:lnTo>
                  <a:lnTo>
                    <a:pt x="1000" y="627"/>
                  </a:lnTo>
                  <a:lnTo>
                    <a:pt x="986" y="629"/>
                  </a:lnTo>
                  <a:lnTo>
                    <a:pt x="982" y="643"/>
                  </a:lnTo>
                  <a:lnTo>
                    <a:pt x="977" y="648"/>
                  </a:lnTo>
                  <a:lnTo>
                    <a:pt x="972" y="645"/>
                  </a:lnTo>
                  <a:lnTo>
                    <a:pt x="970" y="650"/>
                  </a:lnTo>
                  <a:lnTo>
                    <a:pt x="963" y="650"/>
                  </a:lnTo>
                  <a:lnTo>
                    <a:pt x="956" y="662"/>
                  </a:lnTo>
                  <a:lnTo>
                    <a:pt x="951" y="660"/>
                  </a:lnTo>
                  <a:lnTo>
                    <a:pt x="948" y="669"/>
                  </a:lnTo>
                  <a:lnTo>
                    <a:pt x="953" y="683"/>
                  </a:lnTo>
                  <a:lnTo>
                    <a:pt x="960" y="681"/>
                  </a:lnTo>
                  <a:lnTo>
                    <a:pt x="960" y="686"/>
                  </a:lnTo>
                  <a:lnTo>
                    <a:pt x="965" y="688"/>
                  </a:lnTo>
                  <a:lnTo>
                    <a:pt x="963" y="695"/>
                  </a:lnTo>
                  <a:lnTo>
                    <a:pt x="965" y="700"/>
                  </a:lnTo>
                  <a:lnTo>
                    <a:pt x="970" y="700"/>
                  </a:lnTo>
                  <a:lnTo>
                    <a:pt x="967" y="705"/>
                  </a:lnTo>
                  <a:lnTo>
                    <a:pt x="989" y="705"/>
                  </a:lnTo>
                  <a:lnTo>
                    <a:pt x="991" y="709"/>
                  </a:lnTo>
                  <a:lnTo>
                    <a:pt x="996" y="705"/>
                  </a:lnTo>
                  <a:lnTo>
                    <a:pt x="1003" y="726"/>
                  </a:lnTo>
                  <a:lnTo>
                    <a:pt x="1000" y="728"/>
                  </a:lnTo>
                  <a:lnTo>
                    <a:pt x="1005" y="733"/>
                  </a:lnTo>
                  <a:lnTo>
                    <a:pt x="1003" y="738"/>
                  </a:lnTo>
                  <a:lnTo>
                    <a:pt x="1010" y="752"/>
                  </a:lnTo>
                  <a:lnTo>
                    <a:pt x="1019" y="752"/>
                  </a:lnTo>
                  <a:lnTo>
                    <a:pt x="1022" y="757"/>
                  </a:lnTo>
                  <a:lnTo>
                    <a:pt x="1031" y="745"/>
                  </a:lnTo>
                  <a:lnTo>
                    <a:pt x="1038" y="750"/>
                  </a:lnTo>
                  <a:lnTo>
                    <a:pt x="1038" y="757"/>
                  </a:lnTo>
                  <a:lnTo>
                    <a:pt x="1060" y="757"/>
                  </a:lnTo>
                  <a:lnTo>
                    <a:pt x="1064" y="764"/>
                  </a:lnTo>
                  <a:lnTo>
                    <a:pt x="1064" y="771"/>
                  </a:lnTo>
                  <a:lnTo>
                    <a:pt x="1069" y="792"/>
                  </a:lnTo>
                  <a:lnTo>
                    <a:pt x="1074" y="792"/>
                  </a:lnTo>
                  <a:lnTo>
                    <a:pt x="1074" y="804"/>
                  </a:lnTo>
                  <a:lnTo>
                    <a:pt x="1078" y="806"/>
                  </a:lnTo>
                  <a:lnTo>
                    <a:pt x="1078" y="806"/>
                  </a:lnTo>
                  <a:lnTo>
                    <a:pt x="1078" y="813"/>
                  </a:lnTo>
                  <a:lnTo>
                    <a:pt x="1071" y="811"/>
                  </a:lnTo>
                  <a:lnTo>
                    <a:pt x="1067" y="806"/>
                  </a:lnTo>
                  <a:lnTo>
                    <a:pt x="1055" y="799"/>
                  </a:lnTo>
                  <a:lnTo>
                    <a:pt x="1052" y="792"/>
                  </a:lnTo>
                  <a:lnTo>
                    <a:pt x="1045" y="792"/>
                  </a:lnTo>
                  <a:lnTo>
                    <a:pt x="1029" y="776"/>
                  </a:lnTo>
                  <a:lnTo>
                    <a:pt x="1019" y="790"/>
                  </a:lnTo>
                  <a:lnTo>
                    <a:pt x="1019" y="797"/>
                  </a:lnTo>
                  <a:lnTo>
                    <a:pt x="1005" y="799"/>
                  </a:lnTo>
                  <a:lnTo>
                    <a:pt x="1003" y="795"/>
                  </a:lnTo>
                  <a:lnTo>
                    <a:pt x="996" y="799"/>
                  </a:lnTo>
                  <a:lnTo>
                    <a:pt x="989" y="813"/>
                  </a:lnTo>
                  <a:lnTo>
                    <a:pt x="991" y="835"/>
                  </a:lnTo>
                  <a:lnTo>
                    <a:pt x="1000" y="842"/>
                  </a:lnTo>
                  <a:lnTo>
                    <a:pt x="1008" y="832"/>
                  </a:lnTo>
                  <a:lnTo>
                    <a:pt x="1012" y="837"/>
                  </a:lnTo>
                  <a:lnTo>
                    <a:pt x="1019" y="844"/>
                  </a:lnTo>
                  <a:lnTo>
                    <a:pt x="1017" y="856"/>
                  </a:lnTo>
                  <a:lnTo>
                    <a:pt x="1019" y="861"/>
                  </a:lnTo>
                  <a:lnTo>
                    <a:pt x="1026" y="858"/>
                  </a:lnTo>
                  <a:lnTo>
                    <a:pt x="1036" y="863"/>
                  </a:lnTo>
                  <a:lnTo>
                    <a:pt x="1038" y="858"/>
                  </a:lnTo>
                  <a:lnTo>
                    <a:pt x="1050" y="856"/>
                  </a:lnTo>
                  <a:lnTo>
                    <a:pt x="1062" y="865"/>
                  </a:lnTo>
                  <a:lnTo>
                    <a:pt x="1064" y="875"/>
                  </a:lnTo>
                  <a:lnTo>
                    <a:pt x="1071" y="882"/>
                  </a:lnTo>
                  <a:lnTo>
                    <a:pt x="1069" y="891"/>
                  </a:lnTo>
                  <a:lnTo>
                    <a:pt x="1074" y="894"/>
                  </a:lnTo>
                  <a:lnTo>
                    <a:pt x="1074" y="901"/>
                  </a:lnTo>
                  <a:lnTo>
                    <a:pt x="1057" y="910"/>
                  </a:lnTo>
                  <a:lnTo>
                    <a:pt x="1043" y="908"/>
                  </a:lnTo>
                  <a:lnTo>
                    <a:pt x="1036" y="913"/>
                  </a:lnTo>
                  <a:lnTo>
                    <a:pt x="1019" y="913"/>
                  </a:lnTo>
                  <a:lnTo>
                    <a:pt x="1015" y="918"/>
                  </a:lnTo>
                  <a:lnTo>
                    <a:pt x="1000" y="918"/>
                  </a:lnTo>
                  <a:lnTo>
                    <a:pt x="998" y="922"/>
                  </a:lnTo>
                  <a:lnTo>
                    <a:pt x="989" y="925"/>
                  </a:lnTo>
                  <a:lnTo>
                    <a:pt x="986" y="915"/>
                  </a:lnTo>
                  <a:lnTo>
                    <a:pt x="972" y="908"/>
                  </a:lnTo>
                  <a:lnTo>
                    <a:pt x="960" y="910"/>
                  </a:lnTo>
                  <a:lnTo>
                    <a:pt x="951" y="918"/>
                  </a:lnTo>
                  <a:lnTo>
                    <a:pt x="951" y="918"/>
                  </a:lnTo>
                  <a:lnTo>
                    <a:pt x="948" y="908"/>
                  </a:lnTo>
                  <a:lnTo>
                    <a:pt x="951" y="903"/>
                  </a:lnTo>
                  <a:lnTo>
                    <a:pt x="944" y="901"/>
                  </a:lnTo>
                  <a:lnTo>
                    <a:pt x="941" y="894"/>
                  </a:lnTo>
                  <a:lnTo>
                    <a:pt x="948" y="887"/>
                  </a:lnTo>
                  <a:lnTo>
                    <a:pt x="946" y="880"/>
                  </a:lnTo>
                  <a:lnTo>
                    <a:pt x="937" y="880"/>
                  </a:lnTo>
                  <a:lnTo>
                    <a:pt x="937" y="870"/>
                  </a:lnTo>
                  <a:lnTo>
                    <a:pt x="920" y="865"/>
                  </a:lnTo>
                  <a:lnTo>
                    <a:pt x="911" y="870"/>
                  </a:lnTo>
                  <a:lnTo>
                    <a:pt x="899" y="891"/>
                  </a:lnTo>
                  <a:lnTo>
                    <a:pt x="882" y="891"/>
                  </a:lnTo>
                  <a:lnTo>
                    <a:pt x="863" y="899"/>
                  </a:lnTo>
                  <a:lnTo>
                    <a:pt x="854" y="894"/>
                  </a:lnTo>
                  <a:lnTo>
                    <a:pt x="830" y="873"/>
                  </a:lnTo>
                  <a:lnTo>
                    <a:pt x="840" y="870"/>
                  </a:lnTo>
                  <a:lnTo>
                    <a:pt x="842" y="865"/>
                  </a:lnTo>
                  <a:lnTo>
                    <a:pt x="847" y="863"/>
                  </a:lnTo>
                  <a:lnTo>
                    <a:pt x="849" y="854"/>
                  </a:lnTo>
                  <a:lnTo>
                    <a:pt x="844" y="856"/>
                  </a:lnTo>
                  <a:lnTo>
                    <a:pt x="842" y="851"/>
                  </a:lnTo>
                  <a:lnTo>
                    <a:pt x="849" y="844"/>
                  </a:lnTo>
                  <a:lnTo>
                    <a:pt x="847" y="842"/>
                  </a:lnTo>
                  <a:lnTo>
                    <a:pt x="842" y="842"/>
                  </a:lnTo>
                  <a:lnTo>
                    <a:pt x="840" y="832"/>
                  </a:lnTo>
                  <a:lnTo>
                    <a:pt x="830" y="835"/>
                  </a:lnTo>
                  <a:lnTo>
                    <a:pt x="825" y="825"/>
                  </a:lnTo>
                  <a:lnTo>
                    <a:pt x="823" y="806"/>
                  </a:lnTo>
                  <a:lnTo>
                    <a:pt x="837" y="802"/>
                  </a:lnTo>
                  <a:lnTo>
                    <a:pt x="844" y="792"/>
                  </a:lnTo>
                  <a:lnTo>
                    <a:pt x="837" y="790"/>
                  </a:lnTo>
                  <a:lnTo>
                    <a:pt x="830" y="795"/>
                  </a:lnTo>
                  <a:lnTo>
                    <a:pt x="823" y="787"/>
                  </a:lnTo>
                  <a:lnTo>
                    <a:pt x="823" y="792"/>
                  </a:lnTo>
                  <a:lnTo>
                    <a:pt x="809" y="792"/>
                  </a:lnTo>
                  <a:lnTo>
                    <a:pt x="807" y="797"/>
                  </a:lnTo>
                  <a:lnTo>
                    <a:pt x="799" y="795"/>
                  </a:lnTo>
                  <a:lnTo>
                    <a:pt x="788" y="797"/>
                  </a:lnTo>
                  <a:lnTo>
                    <a:pt x="781" y="795"/>
                  </a:lnTo>
                  <a:lnTo>
                    <a:pt x="778" y="787"/>
                  </a:lnTo>
                  <a:lnTo>
                    <a:pt x="776" y="787"/>
                  </a:lnTo>
                  <a:lnTo>
                    <a:pt x="773" y="799"/>
                  </a:lnTo>
                  <a:lnTo>
                    <a:pt x="769" y="809"/>
                  </a:lnTo>
                  <a:lnTo>
                    <a:pt x="776" y="825"/>
                  </a:lnTo>
                  <a:lnTo>
                    <a:pt x="778" y="837"/>
                  </a:lnTo>
                  <a:lnTo>
                    <a:pt x="759" y="851"/>
                  </a:lnTo>
                  <a:lnTo>
                    <a:pt x="750" y="842"/>
                  </a:lnTo>
                  <a:lnTo>
                    <a:pt x="729" y="861"/>
                  </a:lnTo>
                  <a:lnTo>
                    <a:pt x="729" y="875"/>
                  </a:lnTo>
                  <a:lnTo>
                    <a:pt x="733" y="875"/>
                  </a:lnTo>
                  <a:lnTo>
                    <a:pt x="736" y="882"/>
                  </a:lnTo>
                  <a:lnTo>
                    <a:pt x="743" y="882"/>
                  </a:lnTo>
                  <a:lnTo>
                    <a:pt x="736" y="889"/>
                  </a:lnTo>
                  <a:lnTo>
                    <a:pt x="733" y="903"/>
                  </a:lnTo>
                  <a:lnTo>
                    <a:pt x="707" y="927"/>
                  </a:lnTo>
                  <a:lnTo>
                    <a:pt x="710" y="936"/>
                  </a:lnTo>
                  <a:lnTo>
                    <a:pt x="703" y="936"/>
                  </a:lnTo>
                  <a:lnTo>
                    <a:pt x="691" y="955"/>
                  </a:lnTo>
                  <a:lnTo>
                    <a:pt x="681" y="958"/>
                  </a:lnTo>
                  <a:lnTo>
                    <a:pt x="674" y="962"/>
                  </a:lnTo>
                  <a:lnTo>
                    <a:pt x="667" y="958"/>
                  </a:lnTo>
                  <a:lnTo>
                    <a:pt x="660" y="972"/>
                  </a:lnTo>
                  <a:lnTo>
                    <a:pt x="665" y="996"/>
                  </a:lnTo>
                  <a:lnTo>
                    <a:pt x="660" y="1007"/>
                  </a:lnTo>
                  <a:lnTo>
                    <a:pt x="662" y="1024"/>
                  </a:lnTo>
                  <a:lnTo>
                    <a:pt x="672" y="1041"/>
                  </a:lnTo>
                  <a:lnTo>
                    <a:pt x="677" y="1057"/>
                  </a:lnTo>
                  <a:lnTo>
                    <a:pt x="677" y="1067"/>
                  </a:lnTo>
                  <a:lnTo>
                    <a:pt x="681" y="1074"/>
                  </a:lnTo>
                  <a:lnTo>
                    <a:pt x="677" y="1081"/>
                  </a:lnTo>
                  <a:lnTo>
                    <a:pt x="674" y="1081"/>
                  </a:lnTo>
                  <a:lnTo>
                    <a:pt x="672" y="1100"/>
                  </a:lnTo>
                  <a:lnTo>
                    <a:pt x="662" y="1100"/>
                  </a:lnTo>
                  <a:lnTo>
                    <a:pt x="660" y="1097"/>
                  </a:lnTo>
                  <a:lnTo>
                    <a:pt x="655" y="1102"/>
                  </a:lnTo>
                  <a:lnTo>
                    <a:pt x="643" y="1109"/>
                  </a:lnTo>
                  <a:lnTo>
                    <a:pt x="641" y="1116"/>
                  </a:lnTo>
                  <a:lnTo>
                    <a:pt x="636" y="1119"/>
                  </a:lnTo>
                  <a:lnTo>
                    <a:pt x="627" y="1111"/>
                  </a:lnTo>
                  <a:lnTo>
                    <a:pt x="629" y="1100"/>
                  </a:lnTo>
                  <a:lnTo>
                    <a:pt x="622" y="1097"/>
                  </a:lnTo>
                  <a:lnTo>
                    <a:pt x="620" y="1100"/>
                  </a:lnTo>
                  <a:lnTo>
                    <a:pt x="601" y="1107"/>
                  </a:lnTo>
                  <a:lnTo>
                    <a:pt x="594" y="1114"/>
                  </a:lnTo>
                  <a:lnTo>
                    <a:pt x="587" y="1116"/>
                  </a:lnTo>
                  <a:lnTo>
                    <a:pt x="568" y="1135"/>
                  </a:lnTo>
                  <a:lnTo>
                    <a:pt x="558" y="1133"/>
                  </a:lnTo>
                  <a:lnTo>
                    <a:pt x="549" y="1133"/>
                  </a:lnTo>
                  <a:lnTo>
                    <a:pt x="546" y="1130"/>
                  </a:lnTo>
                  <a:lnTo>
                    <a:pt x="537" y="1140"/>
                  </a:lnTo>
                  <a:lnTo>
                    <a:pt x="532" y="1123"/>
                  </a:lnTo>
                  <a:lnTo>
                    <a:pt x="525" y="1116"/>
                  </a:lnTo>
                  <a:lnTo>
                    <a:pt x="518" y="1114"/>
                  </a:lnTo>
                  <a:lnTo>
                    <a:pt x="509" y="1119"/>
                  </a:lnTo>
                  <a:lnTo>
                    <a:pt x="506" y="1107"/>
                  </a:lnTo>
                  <a:lnTo>
                    <a:pt x="509" y="1104"/>
                  </a:lnTo>
                  <a:lnTo>
                    <a:pt x="513" y="1104"/>
                  </a:lnTo>
                  <a:lnTo>
                    <a:pt x="511" y="1093"/>
                  </a:lnTo>
                  <a:lnTo>
                    <a:pt x="483" y="1071"/>
                  </a:lnTo>
                  <a:lnTo>
                    <a:pt x="483" y="1067"/>
                  </a:lnTo>
                  <a:lnTo>
                    <a:pt x="492" y="1064"/>
                  </a:lnTo>
                  <a:lnTo>
                    <a:pt x="494" y="1055"/>
                  </a:lnTo>
                  <a:lnTo>
                    <a:pt x="490" y="1052"/>
                  </a:lnTo>
                  <a:lnTo>
                    <a:pt x="497" y="1043"/>
                  </a:lnTo>
                  <a:lnTo>
                    <a:pt x="490" y="1041"/>
                  </a:lnTo>
                  <a:lnTo>
                    <a:pt x="492" y="1048"/>
                  </a:lnTo>
                  <a:lnTo>
                    <a:pt x="483" y="1050"/>
                  </a:lnTo>
                  <a:lnTo>
                    <a:pt x="480" y="1043"/>
                  </a:lnTo>
                  <a:lnTo>
                    <a:pt x="485" y="1033"/>
                  </a:lnTo>
                  <a:lnTo>
                    <a:pt x="480" y="1029"/>
                  </a:lnTo>
                  <a:lnTo>
                    <a:pt x="468" y="1024"/>
                  </a:lnTo>
                  <a:lnTo>
                    <a:pt x="468" y="1019"/>
                  </a:lnTo>
                  <a:lnTo>
                    <a:pt x="454" y="1010"/>
                  </a:lnTo>
                  <a:lnTo>
                    <a:pt x="457" y="986"/>
                  </a:lnTo>
                  <a:lnTo>
                    <a:pt x="445" y="986"/>
                  </a:lnTo>
                  <a:lnTo>
                    <a:pt x="442" y="984"/>
                  </a:lnTo>
                  <a:lnTo>
                    <a:pt x="442" y="974"/>
                  </a:lnTo>
                  <a:lnTo>
                    <a:pt x="438" y="970"/>
                  </a:lnTo>
                  <a:lnTo>
                    <a:pt x="438" y="967"/>
                  </a:lnTo>
                  <a:lnTo>
                    <a:pt x="428" y="948"/>
                  </a:lnTo>
                  <a:lnTo>
                    <a:pt x="424" y="951"/>
                  </a:lnTo>
                  <a:lnTo>
                    <a:pt x="421" y="948"/>
                  </a:lnTo>
                  <a:lnTo>
                    <a:pt x="421" y="932"/>
                  </a:lnTo>
                  <a:lnTo>
                    <a:pt x="416" y="929"/>
                  </a:lnTo>
                  <a:lnTo>
                    <a:pt x="416" y="922"/>
                  </a:lnTo>
                  <a:lnTo>
                    <a:pt x="412" y="920"/>
                  </a:lnTo>
                  <a:lnTo>
                    <a:pt x="409" y="913"/>
                  </a:lnTo>
                  <a:lnTo>
                    <a:pt x="402" y="906"/>
                  </a:lnTo>
                  <a:lnTo>
                    <a:pt x="402" y="896"/>
                  </a:lnTo>
                  <a:lnTo>
                    <a:pt x="400" y="889"/>
                  </a:lnTo>
                  <a:lnTo>
                    <a:pt x="393" y="889"/>
                  </a:lnTo>
                  <a:lnTo>
                    <a:pt x="381" y="903"/>
                  </a:lnTo>
                  <a:lnTo>
                    <a:pt x="369" y="896"/>
                  </a:lnTo>
                  <a:lnTo>
                    <a:pt x="362" y="910"/>
                  </a:lnTo>
                  <a:lnTo>
                    <a:pt x="355" y="915"/>
                  </a:lnTo>
                  <a:lnTo>
                    <a:pt x="350" y="903"/>
                  </a:lnTo>
                  <a:lnTo>
                    <a:pt x="353" y="896"/>
                  </a:lnTo>
                  <a:lnTo>
                    <a:pt x="336" y="891"/>
                  </a:lnTo>
                  <a:lnTo>
                    <a:pt x="338" y="884"/>
                  </a:lnTo>
                  <a:lnTo>
                    <a:pt x="327" y="873"/>
                  </a:lnTo>
                  <a:lnTo>
                    <a:pt x="320" y="858"/>
                  </a:lnTo>
                  <a:lnTo>
                    <a:pt x="322" y="854"/>
                  </a:lnTo>
                  <a:lnTo>
                    <a:pt x="336" y="849"/>
                  </a:lnTo>
                  <a:lnTo>
                    <a:pt x="341" y="844"/>
                  </a:lnTo>
                  <a:lnTo>
                    <a:pt x="334" y="839"/>
                  </a:lnTo>
                  <a:lnTo>
                    <a:pt x="338" y="835"/>
                  </a:lnTo>
                  <a:lnTo>
                    <a:pt x="324" y="828"/>
                  </a:lnTo>
                  <a:lnTo>
                    <a:pt x="324" y="821"/>
                  </a:lnTo>
                  <a:lnTo>
                    <a:pt x="315" y="813"/>
                  </a:lnTo>
                  <a:lnTo>
                    <a:pt x="310" y="799"/>
                  </a:lnTo>
                  <a:lnTo>
                    <a:pt x="303" y="797"/>
                  </a:lnTo>
                  <a:lnTo>
                    <a:pt x="296" y="802"/>
                  </a:lnTo>
                  <a:lnTo>
                    <a:pt x="296" y="787"/>
                  </a:lnTo>
                  <a:lnTo>
                    <a:pt x="286" y="783"/>
                  </a:lnTo>
                  <a:lnTo>
                    <a:pt x="282" y="764"/>
                  </a:lnTo>
                  <a:lnTo>
                    <a:pt x="272" y="768"/>
                  </a:lnTo>
                  <a:lnTo>
                    <a:pt x="270" y="780"/>
                  </a:lnTo>
                  <a:lnTo>
                    <a:pt x="260" y="785"/>
                  </a:lnTo>
                  <a:lnTo>
                    <a:pt x="258" y="799"/>
                  </a:lnTo>
                  <a:lnTo>
                    <a:pt x="241" y="806"/>
                  </a:lnTo>
                  <a:lnTo>
                    <a:pt x="244" y="828"/>
                  </a:lnTo>
                  <a:lnTo>
                    <a:pt x="246" y="830"/>
                  </a:lnTo>
                  <a:lnTo>
                    <a:pt x="244" y="837"/>
                  </a:lnTo>
                  <a:lnTo>
                    <a:pt x="246" y="842"/>
                  </a:lnTo>
                  <a:lnTo>
                    <a:pt x="244" y="847"/>
                  </a:lnTo>
                  <a:lnTo>
                    <a:pt x="244" y="856"/>
                  </a:lnTo>
                  <a:lnTo>
                    <a:pt x="234" y="849"/>
                  </a:lnTo>
                  <a:lnTo>
                    <a:pt x="232" y="837"/>
                  </a:lnTo>
                  <a:lnTo>
                    <a:pt x="227" y="837"/>
                  </a:lnTo>
                  <a:lnTo>
                    <a:pt x="218" y="823"/>
                  </a:lnTo>
                  <a:lnTo>
                    <a:pt x="218" y="799"/>
                  </a:lnTo>
                  <a:lnTo>
                    <a:pt x="211" y="768"/>
                  </a:lnTo>
                  <a:lnTo>
                    <a:pt x="213" y="750"/>
                  </a:lnTo>
                  <a:lnTo>
                    <a:pt x="211" y="709"/>
                  </a:lnTo>
                  <a:lnTo>
                    <a:pt x="211" y="709"/>
                  </a:lnTo>
                  <a:lnTo>
                    <a:pt x="204" y="698"/>
                  </a:lnTo>
                  <a:lnTo>
                    <a:pt x="204" y="667"/>
                  </a:lnTo>
                  <a:lnTo>
                    <a:pt x="197" y="650"/>
                  </a:lnTo>
                  <a:lnTo>
                    <a:pt x="199" y="629"/>
                  </a:lnTo>
                  <a:lnTo>
                    <a:pt x="206" y="617"/>
                  </a:lnTo>
                  <a:lnTo>
                    <a:pt x="201" y="596"/>
                  </a:lnTo>
                  <a:lnTo>
                    <a:pt x="194" y="584"/>
                  </a:lnTo>
                  <a:lnTo>
                    <a:pt x="194" y="553"/>
                  </a:lnTo>
                  <a:lnTo>
                    <a:pt x="185" y="511"/>
                  </a:lnTo>
                  <a:lnTo>
                    <a:pt x="192" y="506"/>
                  </a:lnTo>
                  <a:lnTo>
                    <a:pt x="192" y="501"/>
                  </a:lnTo>
                  <a:lnTo>
                    <a:pt x="171" y="482"/>
                  </a:lnTo>
                  <a:lnTo>
                    <a:pt x="173" y="468"/>
                  </a:lnTo>
                  <a:lnTo>
                    <a:pt x="166" y="461"/>
                  </a:lnTo>
                  <a:lnTo>
                    <a:pt x="159" y="447"/>
                  </a:lnTo>
                  <a:lnTo>
                    <a:pt x="149" y="442"/>
                  </a:lnTo>
                  <a:lnTo>
                    <a:pt x="154" y="421"/>
                  </a:lnTo>
                  <a:lnTo>
                    <a:pt x="159" y="421"/>
                  </a:lnTo>
                  <a:lnTo>
                    <a:pt x="171" y="433"/>
                  </a:lnTo>
                  <a:lnTo>
                    <a:pt x="182" y="416"/>
                  </a:lnTo>
                  <a:lnTo>
                    <a:pt x="152" y="385"/>
                  </a:lnTo>
                  <a:lnTo>
                    <a:pt x="145" y="378"/>
                  </a:lnTo>
                  <a:lnTo>
                    <a:pt x="142" y="369"/>
                  </a:lnTo>
                  <a:lnTo>
                    <a:pt x="128" y="352"/>
                  </a:lnTo>
                  <a:lnTo>
                    <a:pt x="126" y="343"/>
                  </a:lnTo>
                  <a:lnTo>
                    <a:pt x="128" y="338"/>
                  </a:lnTo>
                  <a:lnTo>
                    <a:pt x="128" y="326"/>
                  </a:lnTo>
                  <a:lnTo>
                    <a:pt x="114" y="312"/>
                  </a:lnTo>
                  <a:lnTo>
                    <a:pt x="104" y="295"/>
                  </a:lnTo>
                  <a:lnTo>
                    <a:pt x="102" y="279"/>
                  </a:lnTo>
                  <a:lnTo>
                    <a:pt x="88" y="272"/>
                  </a:lnTo>
                  <a:lnTo>
                    <a:pt x="74" y="262"/>
                  </a:lnTo>
                  <a:lnTo>
                    <a:pt x="45" y="255"/>
                  </a:lnTo>
                  <a:lnTo>
                    <a:pt x="45" y="255"/>
                  </a:lnTo>
                  <a:lnTo>
                    <a:pt x="10" y="229"/>
                  </a:lnTo>
                  <a:lnTo>
                    <a:pt x="0" y="201"/>
                  </a:lnTo>
                  <a:lnTo>
                    <a:pt x="5" y="194"/>
                  </a:lnTo>
                  <a:lnTo>
                    <a:pt x="19" y="189"/>
                  </a:lnTo>
                  <a:lnTo>
                    <a:pt x="17" y="184"/>
                  </a:lnTo>
                  <a:lnTo>
                    <a:pt x="24" y="182"/>
                  </a:lnTo>
                  <a:lnTo>
                    <a:pt x="17" y="172"/>
                  </a:lnTo>
                  <a:lnTo>
                    <a:pt x="17" y="163"/>
                  </a:lnTo>
                  <a:lnTo>
                    <a:pt x="29" y="151"/>
                  </a:lnTo>
                  <a:lnTo>
                    <a:pt x="33" y="139"/>
                  </a:lnTo>
                  <a:lnTo>
                    <a:pt x="38" y="139"/>
                  </a:lnTo>
                  <a:lnTo>
                    <a:pt x="50" y="127"/>
                  </a:lnTo>
                  <a:lnTo>
                    <a:pt x="24" y="120"/>
                  </a:lnTo>
                  <a:lnTo>
                    <a:pt x="19" y="113"/>
                  </a:lnTo>
                  <a:lnTo>
                    <a:pt x="19" y="104"/>
                  </a:lnTo>
                  <a:lnTo>
                    <a:pt x="12" y="104"/>
                  </a:lnTo>
                  <a:lnTo>
                    <a:pt x="7" y="99"/>
                  </a:lnTo>
                  <a:lnTo>
                    <a:pt x="10" y="90"/>
                  </a:lnTo>
                  <a:lnTo>
                    <a:pt x="3" y="68"/>
                  </a:lnTo>
                  <a:lnTo>
                    <a:pt x="5" y="66"/>
                  </a:lnTo>
                  <a:lnTo>
                    <a:pt x="5" y="61"/>
                  </a:lnTo>
                  <a:lnTo>
                    <a:pt x="29" y="54"/>
                  </a:lnTo>
                  <a:lnTo>
                    <a:pt x="33" y="57"/>
                  </a:lnTo>
                  <a:lnTo>
                    <a:pt x="38" y="42"/>
                  </a:lnTo>
                  <a:lnTo>
                    <a:pt x="52" y="49"/>
                  </a:lnTo>
                  <a:lnTo>
                    <a:pt x="52" y="54"/>
                  </a:lnTo>
                  <a:lnTo>
                    <a:pt x="48" y="61"/>
                  </a:lnTo>
                  <a:lnTo>
                    <a:pt x="50" y="64"/>
                  </a:lnTo>
                  <a:lnTo>
                    <a:pt x="57" y="66"/>
                  </a:lnTo>
                  <a:lnTo>
                    <a:pt x="67" y="59"/>
                  </a:lnTo>
                  <a:lnTo>
                    <a:pt x="71" y="54"/>
                  </a:lnTo>
                  <a:lnTo>
                    <a:pt x="81" y="52"/>
                  </a:lnTo>
                  <a:lnTo>
                    <a:pt x="109" y="59"/>
                  </a:lnTo>
                  <a:lnTo>
                    <a:pt x="109" y="68"/>
                  </a:lnTo>
                  <a:lnTo>
                    <a:pt x="126" y="64"/>
                  </a:lnTo>
                  <a:lnTo>
                    <a:pt x="133" y="66"/>
                  </a:lnTo>
                  <a:lnTo>
                    <a:pt x="156" y="94"/>
                  </a:lnTo>
                  <a:lnTo>
                    <a:pt x="152" y="99"/>
                  </a:lnTo>
                  <a:lnTo>
                    <a:pt x="156" y="104"/>
                  </a:lnTo>
                  <a:lnTo>
                    <a:pt x="156" y="111"/>
                  </a:lnTo>
                  <a:lnTo>
                    <a:pt x="166" y="118"/>
                  </a:lnTo>
                  <a:lnTo>
                    <a:pt x="166" y="127"/>
                  </a:lnTo>
                  <a:lnTo>
                    <a:pt x="171" y="137"/>
                  </a:lnTo>
                  <a:lnTo>
                    <a:pt x="168" y="146"/>
                  </a:lnTo>
                  <a:lnTo>
                    <a:pt x="175" y="151"/>
                  </a:lnTo>
                  <a:lnTo>
                    <a:pt x="173" y="156"/>
                  </a:lnTo>
                  <a:lnTo>
                    <a:pt x="180" y="165"/>
                  </a:lnTo>
                  <a:lnTo>
                    <a:pt x="197" y="175"/>
                  </a:lnTo>
                  <a:lnTo>
                    <a:pt x="220" y="182"/>
                  </a:lnTo>
                  <a:lnTo>
                    <a:pt x="230" y="203"/>
                  </a:lnTo>
                  <a:lnTo>
                    <a:pt x="234" y="206"/>
                  </a:lnTo>
                  <a:lnTo>
                    <a:pt x="239" y="201"/>
                  </a:lnTo>
                  <a:lnTo>
                    <a:pt x="265" y="213"/>
                  </a:lnTo>
                  <a:lnTo>
                    <a:pt x="270" y="220"/>
                  </a:lnTo>
                  <a:lnTo>
                    <a:pt x="275" y="217"/>
                  </a:lnTo>
                  <a:lnTo>
                    <a:pt x="282" y="222"/>
                  </a:lnTo>
                  <a:lnTo>
                    <a:pt x="286" y="227"/>
                  </a:lnTo>
                  <a:lnTo>
                    <a:pt x="291" y="206"/>
                  </a:lnTo>
                  <a:lnTo>
                    <a:pt x="289" y="196"/>
                  </a:lnTo>
                  <a:lnTo>
                    <a:pt x="301" y="196"/>
                  </a:lnTo>
                  <a:lnTo>
                    <a:pt x="303" y="180"/>
                  </a:lnTo>
                  <a:lnTo>
                    <a:pt x="312" y="196"/>
                  </a:lnTo>
                  <a:lnTo>
                    <a:pt x="320" y="196"/>
                  </a:lnTo>
                  <a:lnTo>
                    <a:pt x="320" y="203"/>
                  </a:lnTo>
                  <a:lnTo>
                    <a:pt x="329" y="208"/>
                  </a:lnTo>
                  <a:lnTo>
                    <a:pt x="334" y="227"/>
                  </a:lnTo>
                  <a:lnTo>
                    <a:pt x="327" y="234"/>
                  </a:lnTo>
                  <a:lnTo>
                    <a:pt x="331" y="239"/>
                  </a:lnTo>
                  <a:lnTo>
                    <a:pt x="341" y="243"/>
                  </a:lnTo>
                  <a:lnTo>
                    <a:pt x="348" y="224"/>
                  </a:lnTo>
                  <a:lnTo>
                    <a:pt x="357" y="227"/>
                  </a:lnTo>
                  <a:lnTo>
                    <a:pt x="364" y="222"/>
                  </a:lnTo>
                  <a:lnTo>
                    <a:pt x="372" y="232"/>
                  </a:lnTo>
                  <a:lnTo>
                    <a:pt x="381" y="248"/>
                  </a:lnTo>
                  <a:lnTo>
                    <a:pt x="386" y="250"/>
                  </a:lnTo>
                  <a:lnTo>
                    <a:pt x="376" y="253"/>
                  </a:lnTo>
                  <a:lnTo>
                    <a:pt x="369" y="262"/>
                  </a:lnTo>
                  <a:lnTo>
                    <a:pt x="379" y="272"/>
                  </a:lnTo>
                  <a:lnTo>
                    <a:pt x="388" y="267"/>
                  </a:lnTo>
                  <a:lnTo>
                    <a:pt x="390" y="258"/>
                  </a:lnTo>
                  <a:lnTo>
                    <a:pt x="395" y="255"/>
                  </a:lnTo>
                  <a:lnTo>
                    <a:pt x="395" y="241"/>
                  </a:lnTo>
                  <a:lnTo>
                    <a:pt x="402" y="243"/>
                  </a:lnTo>
                  <a:lnTo>
                    <a:pt x="398" y="234"/>
                  </a:lnTo>
                  <a:lnTo>
                    <a:pt x="428" y="243"/>
                  </a:lnTo>
                  <a:lnTo>
                    <a:pt x="445" y="234"/>
                  </a:lnTo>
                  <a:lnTo>
                    <a:pt x="450" y="234"/>
                  </a:lnTo>
                  <a:lnTo>
                    <a:pt x="450" y="239"/>
                  </a:lnTo>
                  <a:lnTo>
                    <a:pt x="459" y="232"/>
                  </a:lnTo>
                  <a:lnTo>
                    <a:pt x="464" y="224"/>
                  </a:lnTo>
                  <a:lnTo>
                    <a:pt x="464" y="213"/>
                  </a:lnTo>
                  <a:lnTo>
                    <a:pt x="459" y="203"/>
                  </a:lnTo>
                  <a:lnTo>
                    <a:pt x="450" y="201"/>
                  </a:lnTo>
                  <a:lnTo>
                    <a:pt x="450" y="182"/>
                  </a:lnTo>
                  <a:lnTo>
                    <a:pt x="457" y="172"/>
                  </a:lnTo>
                  <a:lnTo>
                    <a:pt x="454" y="165"/>
                  </a:lnTo>
                  <a:lnTo>
                    <a:pt x="476" y="158"/>
                  </a:lnTo>
                  <a:lnTo>
                    <a:pt x="483" y="165"/>
                  </a:lnTo>
                  <a:lnTo>
                    <a:pt x="483" y="156"/>
                  </a:lnTo>
                  <a:lnTo>
                    <a:pt x="492" y="156"/>
                  </a:lnTo>
                  <a:lnTo>
                    <a:pt x="513" y="172"/>
                  </a:lnTo>
                  <a:lnTo>
                    <a:pt x="523" y="149"/>
                  </a:lnTo>
                  <a:lnTo>
                    <a:pt x="513" y="142"/>
                  </a:lnTo>
                  <a:lnTo>
                    <a:pt x="513" y="137"/>
                  </a:lnTo>
                  <a:lnTo>
                    <a:pt x="520" y="125"/>
                  </a:lnTo>
                  <a:lnTo>
                    <a:pt x="528" y="123"/>
                  </a:lnTo>
                  <a:lnTo>
                    <a:pt x="528" y="11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9" name="Freeform 158"/>
            <p:cNvSpPr>
              <a:spLocks/>
            </p:cNvSpPr>
            <p:nvPr/>
          </p:nvSpPr>
          <p:spPr bwMode="auto">
            <a:xfrm>
              <a:off x="5110" y="2112"/>
              <a:ext cx="943" cy="574"/>
            </a:xfrm>
            <a:custGeom>
              <a:avLst/>
              <a:gdLst>
                <a:gd name="T0" fmla="*/ 449 w 943"/>
                <a:gd name="T1" fmla="*/ 30 h 574"/>
                <a:gd name="T2" fmla="*/ 510 w 943"/>
                <a:gd name="T3" fmla="*/ 66 h 574"/>
                <a:gd name="T4" fmla="*/ 536 w 943"/>
                <a:gd name="T5" fmla="*/ 96 h 574"/>
                <a:gd name="T6" fmla="*/ 494 w 943"/>
                <a:gd name="T7" fmla="*/ 139 h 574"/>
                <a:gd name="T8" fmla="*/ 532 w 943"/>
                <a:gd name="T9" fmla="*/ 172 h 574"/>
                <a:gd name="T10" fmla="*/ 567 w 943"/>
                <a:gd name="T11" fmla="*/ 172 h 574"/>
                <a:gd name="T12" fmla="*/ 610 w 943"/>
                <a:gd name="T13" fmla="*/ 146 h 574"/>
                <a:gd name="T14" fmla="*/ 674 w 943"/>
                <a:gd name="T15" fmla="*/ 80 h 574"/>
                <a:gd name="T16" fmla="*/ 740 w 943"/>
                <a:gd name="T17" fmla="*/ 78 h 574"/>
                <a:gd name="T18" fmla="*/ 780 w 943"/>
                <a:gd name="T19" fmla="*/ 104 h 574"/>
                <a:gd name="T20" fmla="*/ 794 w 943"/>
                <a:gd name="T21" fmla="*/ 118 h 574"/>
                <a:gd name="T22" fmla="*/ 853 w 943"/>
                <a:gd name="T23" fmla="*/ 120 h 574"/>
                <a:gd name="T24" fmla="*/ 867 w 943"/>
                <a:gd name="T25" fmla="*/ 108 h 574"/>
                <a:gd name="T26" fmla="*/ 898 w 943"/>
                <a:gd name="T27" fmla="*/ 130 h 574"/>
                <a:gd name="T28" fmla="*/ 936 w 943"/>
                <a:gd name="T29" fmla="*/ 127 h 574"/>
                <a:gd name="T30" fmla="*/ 924 w 943"/>
                <a:gd name="T31" fmla="*/ 149 h 574"/>
                <a:gd name="T32" fmla="*/ 908 w 943"/>
                <a:gd name="T33" fmla="*/ 191 h 574"/>
                <a:gd name="T34" fmla="*/ 919 w 943"/>
                <a:gd name="T35" fmla="*/ 201 h 574"/>
                <a:gd name="T36" fmla="*/ 879 w 943"/>
                <a:gd name="T37" fmla="*/ 203 h 574"/>
                <a:gd name="T38" fmla="*/ 830 w 943"/>
                <a:gd name="T39" fmla="*/ 215 h 574"/>
                <a:gd name="T40" fmla="*/ 796 w 943"/>
                <a:gd name="T41" fmla="*/ 224 h 574"/>
                <a:gd name="T42" fmla="*/ 782 w 943"/>
                <a:gd name="T43" fmla="*/ 234 h 574"/>
                <a:gd name="T44" fmla="*/ 716 w 943"/>
                <a:gd name="T45" fmla="*/ 250 h 574"/>
                <a:gd name="T46" fmla="*/ 728 w 943"/>
                <a:gd name="T47" fmla="*/ 272 h 574"/>
                <a:gd name="T48" fmla="*/ 702 w 943"/>
                <a:gd name="T49" fmla="*/ 286 h 574"/>
                <a:gd name="T50" fmla="*/ 692 w 943"/>
                <a:gd name="T51" fmla="*/ 321 h 574"/>
                <a:gd name="T52" fmla="*/ 664 w 943"/>
                <a:gd name="T53" fmla="*/ 309 h 574"/>
                <a:gd name="T54" fmla="*/ 640 w 943"/>
                <a:gd name="T55" fmla="*/ 331 h 574"/>
                <a:gd name="T56" fmla="*/ 648 w 943"/>
                <a:gd name="T57" fmla="*/ 345 h 574"/>
                <a:gd name="T58" fmla="*/ 622 w 943"/>
                <a:gd name="T59" fmla="*/ 380 h 574"/>
                <a:gd name="T60" fmla="*/ 600 w 943"/>
                <a:gd name="T61" fmla="*/ 395 h 574"/>
                <a:gd name="T62" fmla="*/ 577 w 943"/>
                <a:gd name="T63" fmla="*/ 397 h 574"/>
                <a:gd name="T64" fmla="*/ 532 w 943"/>
                <a:gd name="T65" fmla="*/ 468 h 574"/>
                <a:gd name="T66" fmla="*/ 484 w 943"/>
                <a:gd name="T67" fmla="*/ 491 h 574"/>
                <a:gd name="T68" fmla="*/ 463 w 943"/>
                <a:gd name="T69" fmla="*/ 532 h 574"/>
                <a:gd name="T70" fmla="*/ 430 w 943"/>
                <a:gd name="T71" fmla="*/ 567 h 574"/>
                <a:gd name="T72" fmla="*/ 395 w 943"/>
                <a:gd name="T73" fmla="*/ 541 h 574"/>
                <a:gd name="T74" fmla="*/ 343 w 943"/>
                <a:gd name="T75" fmla="*/ 551 h 574"/>
                <a:gd name="T76" fmla="*/ 293 w 943"/>
                <a:gd name="T77" fmla="*/ 562 h 574"/>
                <a:gd name="T78" fmla="*/ 260 w 943"/>
                <a:gd name="T79" fmla="*/ 510 h 574"/>
                <a:gd name="T80" fmla="*/ 191 w 943"/>
                <a:gd name="T81" fmla="*/ 520 h 574"/>
                <a:gd name="T82" fmla="*/ 179 w 943"/>
                <a:gd name="T83" fmla="*/ 544 h 574"/>
                <a:gd name="T84" fmla="*/ 146 w 943"/>
                <a:gd name="T85" fmla="*/ 544 h 574"/>
                <a:gd name="T86" fmla="*/ 75 w 943"/>
                <a:gd name="T87" fmla="*/ 532 h 574"/>
                <a:gd name="T88" fmla="*/ 40 w 943"/>
                <a:gd name="T89" fmla="*/ 489 h 574"/>
                <a:gd name="T90" fmla="*/ 4 w 943"/>
                <a:gd name="T91" fmla="*/ 458 h 574"/>
                <a:gd name="T92" fmla="*/ 64 w 943"/>
                <a:gd name="T93" fmla="*/ 413 h 574"/>
                <a:gd name="T94" fmla="*/ 111 w 943"/>
                <a:gd name="T95" fmla="*/ 364 h 574"/>
                <a:gd name="T96" fmla="*/ 153 w 943"/>
                <a:gd name="T97" fmla="*/ 321 h 574"/>
                <a:gd name="T98" fmla="*/ 80 w 943"/>
                <a:gd name="T99" fmla="*/ 357 h 574"/>
                <a:gd name="T100" fmla="*/ 80 w 943"/>
                <a:gd name="T101" fmla="*/ 314 h 574"/>
                <a:gd name="T102" fmla="*/ 56 w 943"/>
                <a:gd name="T103" fmla="*/ 264 h 574"/>
                <a:gd name="T104" fmla="*/ 116 w 943"/>
                <a:gd name="T105" fmla="*/ 191 h 574"/>
                <a:gd name="T106" fmla="*/ 177 w 943"/>
                <a:gd name="T107" fmla="*/ 130 h 574"/>
                <a:gd name="T108" fmla="*/ 182 w 943"/>
                <a:gd name="T109" fmla="*/ 104 h 574"/>
                <a:gd name="T110" fmla="*/ 238 w 943"/>
                <a:gd name="T111" fmla="*/ 66 h 574"/>
                <a:gd name="T112" fmla="*/ 366 w 943"/>
                <a:gd name="T113"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3" h="574">
                  <a:moveTo>
                    <a:pt x="366" y="2"/>
                  </a:moveTo>
                  <a:lnTo>
                    <a:pt x="385" y="14"/>
                  </a:lnTo>
                  <a:lnTo>
                    <a:pt x="387" y="21"/>
                  </a:lnTo>
                  <a:lnTo>
                    <a:pt x="397" y="18"/>
                  </a:lnTo>
                  <a:lnTo>
                    <a:pt x="439" y="23"/>
                  </a:lnTo>
                  <a:lnTo>
                    <a:pt x="444" y="30"/>
                  </a:lnTo>
                  <a:lnTo>
                    <a:pt x="449" y="30"/>
                  </a:lnTo>
                  <a:lnTo>
                    <a:pt x="456" y="18"/>
                  </a:lnTo>
                  <a:lnTo>
                    <a:pt x="470" y="21"/>
                  </a:lnTo>
                  <a:lnTo>
                    <a:pt x="482" y="18"/>
                  </a:lnTo>
                  <a:lnTo>
                    <a:pt x="494" y="26"/>
                  </a:lnTo>
                  <a:lnTo>
                    <a:pt x="501" y="47"/>
                  </a:lnTo>
                  <a:lnTo>
                    <a:pt x="513" y="54"/>
                  </a:lnTo>
                  <a:lnTo>
                    <a:pt x="510" y="66"/>
                  </a:lnTo>
                  <a:lnTo>
                    <a:pt x="522" y="70"/>
                  </a:lnTo>
                  <a:lnTo>
                    <a:pt x="522" y="75"/>
                  </a:lnTo>
                  <a:lnTo>
                    <a:pt x="532" y="68"/>
                  </a:lnTo>
                  <a:lnTo>
                    <a:pt x="534" y="73"/>
                  </a:lnTo>
                  <a:lnTo>
                    <a:pt x="525" y="75"/>
                  </a:lnTo>
                  <a:lnTo>
                    <a:pt x="539" y="94"/>
                  </a:lnTo>
                  <a:lnTo>
                    <a:pt x="536" y="96"/>
                  </a:lnTo>
                  <a:lnTo>
                    <a:pt x="525" y="89"/>
                  </a:lnTo>
                  <a:lnTo>
                    <a:pt x="515" y="89"/>
                  </a:lnTo>
                  <a:lnTo>
                    <a:pt x="515" y="85"/>
                  </a:lnTo>
                  <a:lnTo>
                    <a:pt x="508" y="87"/>
                  </a:lnTo>
                  <a:lnTo>
                    <a:pt x="499" y="96"/>
                  </a:lnTo>
                  <a:lnTo>
                    <a:pt x="491" y="111"/>
                  </a:lnTo>
                  <a:lnTo>
                    <a:pt x="494" y="139"/>
                  </a:lnTo>
                  <a:lnTo>
                    <a:pt x="496" y="149"/>
                  </a:lnTo>
                  <a:lnTo>
                    <a:pt x="515" y="160"/>
                  </a:lnTo>
                  <a:lnTo>
                    <a:pt x="517" y="172"/>
                  </a:lnTo>
                  <a:lnTo>
                    <a:pt x="520" y="167"/>
                  </a:lnTo>
                  <a:lnTo>
                    <a:pt x="522" y="167"/>
                  </a:lnTo>
                  <a:lnTo>
                    <a:pt x="525" y="172"/>
                  </a:lnTo>
                  <a:lnTo>
                    <a:pt x="532" y="172"/>
                  </a:lnTo>
                  <a:lnTo>
                    <a:pt x="529" y="182"/>
                  </a:lnTo>
                  <a:lnTo>
                    <a:pt x="536" y="182"/>
                  </a:lnTo>
                  <a:lnTo>
                    <a:pt x="553" y="177"/>
                  </a:lnTo>
                  <a:lnTo>
                    <a:pt x="553" y="175"/>
                  </a:lnTo>
                  <a:lnTo>
                    <a:pt x="558" y="177"/>
                  </a:lnTo>
                  <a:lnTo>
                    <a:pt x="565" y="172"/>
                  </a:lnTo>
                  <a:lnTo>
                    <a:pt x="567" y="172"/>
                  </a:lnTo>
                  <a:lnTo>
                    <a:pt x="567" y="182"/>
                  </a:lnTo>
                  <a:lnTo>
                    <a:pt x="569" y="184"/>
                  </a:lnTo>
                  <a:lnTo>
                    <a:pt x="572" y="175"/>
                  </a:lnTo>
                  <a:lnTo>
                    <a:pt x="591" y="172"/>
                  </a:lnTo>
                  <a:lnTo>
                    <a:pt x="595" y="163"/>
                  </a:lnTo>
                  <a:lnTo>
                    <a:pt x="607" y="153"/>
                  </a:lnTo>
                  <a:lnTo>
                    <a:pt x="610" y="146"/>
                  </a:lnTo>
                  <a:lnTo>
                    <a:pt x="600" y="134"/>
                  </a:lnTo>
                  <a:lnTo>
                    <a:pt x="631" y="125"/>
                  </a:lnTo>
                  <a:lnTo>
                    <a:pt x="655" y="104"/>
                  </a:lnTo>
                  <a:lnTo>
                    <a:pt x="659" y="92"/>
                  </a:lnTo>
                  <a:lnTo>
                    <a:pt x="648" y="87"/>
                  </a:lnTo>
                  <a:lnTo>
                    <a:pt x="664" y="87"/>
                  </a:lnTo>
                  <a:lnTo>
                    <a:pt x="674" y="80"/>
                  </a:lnTo>
                  <a:lnTo>
                    <a:pt x="690" y="78"/>
                  </a:lnTo>
                  <a:lnTo>
                    <a:pt x="709" y="66"/>
                  </a:lnTo>
                  <a:lnTo>
                    <a:pt x="718" y="68"/>
                  </a:lnTo>
                  <a:lnTo>
                    <a:pt x="726" y="66"/>
                  </a:lnTo>
                  <a:lnTo>
                    <a:pt x="733" y="68"/>
                  </a:lnTo>
                  <a:lnTo>
                    <a:pt x="733" y="75"/>
                  </a:lnTo>
                  <a:lnTo>
                    <a:pt x="740" y="78"/>
                  </a:lnTo>
                  <a:lnTo>
                    <a:pt x="740" y="82"/>
                  </a:lnTo>
                  <a:lnTo>
                    <a:pt x="756" y="85"/>
                  </a:lnTo>
                  <a:lnTo>
                    <a:pt x="754" y="92"/>
                  </a:lnTo>
                  <a:lnTo>
                    <a:pt x="759" y="94"/>
                  </a:lnTo>
                  <a:lnTo>
                    <a:pt x="756" y="99"/>
                  </a:lnTo>
                  <a:lnTo>
                    <a:pt x="761" y="104"/>
                  </a:lnTo>
                  <a:lnTo>
                    <a:pt x="780" y="104"/>
                  </a:lnTo>
                  <a:lnTo>
                    <a:pt x="785" y="99"/>
                  </a:lnTo>
                  <a:lnTo>
                    <a:pt x="782" y="96"/>
                  </a:lnTo>
                  <a:lnTo>
                    <a:pt x="792" y="101"/>
                  </a:lnTo>
                  <a:lnTo>
                    <a:pt x="785" y="101"/>
                  </a:lnTo>
                  <a:lnTo>
                    <a:pt x="785" y="104"/>
                  </a:lnTo>
                  <a:lnTo>
                    <a:pt x="794" y="113"/>
                  </a:lnTo>
                  <a:lnTo>
                    <a:pt x="794" y="118"/>
                  </a:lnTo>
                  <a:lnTo>
                    <a:pt x="808" y="127"/>
                  </a:lnTo>
                  <a:lnTo>
                    <a:pt x="820" y="127"/>
                  </a:lnTo>
                  <a:lnTo>
                    <a:pt x="820" y="123"/>
                  </a:lnTo>
                  <a:lnTo>
                    <a:pt x="830" y="123"/>
                  </a:lnTo>
                  <a:lnTo>
                    <a:pt x="832" y="130"/>
                  </a:lnTo>
                  <a:lnTo>
                    <a:pt x="832" y="123"/>
                  </a:lnTo>
                  <a:lnTo>
                    <a:pt x="853" y="120"/>
                  </a:lnTo>
                  <a:lnTo>
                    <a:pt x="856" y="123"/>
                  </a:lnTo>
                  <a:lnTo>
                    <a:pt x="851" y="123"/>
                  </a:lnTo>
                  <a:lnTo>
                    <a:pt x="853" y="127"/>
                  </a:lnTo>
                  <a:lnTo>
                    <a:pt x="858" y="127"/>
                  </a:lnTo>
                  <a:lnTo>
                    <a:pt x="856" y="118"/>
                  </a:lnTo>
                  <a:lnTo>
                    <a:pt x="867" y="111"/>
                  </a:lnTo>
                  <a:lnTo>
                    <a:pt x="867" y="108"/>
                  </a:lnTo>
                  <a:lnTo>
                    <a:pt x="872" y="111"/>
                  </a:lnTo>
                  <a:lnTo>
                    <a:pt x="877" y="108"/>
                  </a:lnTo>
                  <a:lnTo>
                    <a:pt x="879" y="113"/>
                  </a:lnTo>
                  <a:lnTo>
                    <a:pt x="874" y="115"/>
                  </a:lnTo>
                  <a:lnTo>
                    <a:pt x="879" y="127"/>
                  </a:lnTo>
                  <a:lnTo>
                    <a:pt x="889" y="123"/>
                  </a:lnTo>
                  <a:lnTo>
                    <a:pt x="898" y="130"/>
                  </a:lnTo>
                  <a:lnTo>
                    <a:pt x="917" y="127"/>
                  </a:lnTo>
                  <a:lnTo>
                    <a:pt x="915" y="134"/>
                  </a:lnTo>
                  <a:lnTo>
                    <a:pt x="919" y="134"/>
                  </a:lnTo>
                  <a:lnTo>
                    <a:pt x="922" y="134"/>
                  </a:lnTo>
                  <a:lnTo>
                    <a:pt x="919" y="130"/>
                  </a:lnTo>
                  <a:lnTo>
                    <a:pt x="927" y="132"/>
                  </a:lnTo>
                  <a:lnTo>
                    <a:pt x="936" y="127"/>
                  </a:lnTo>
                  <a:lnTo>
                    <a:pt x="943" y="132"/>
                  </a:lnTo>
                  <a:lnTo>
                    <a:pt x="927" y="139"/>
                  </a:lnTo>
                  <a:lnTo>
                    <a:pt x="929" y="141"/>
                  </a:lnTo>
                  <a:lnTo>
                    <a:pt x="929" y="144"/>
                  </a:lnTo>
                  <a:lnTo>
                    <a:pt x="924" y="141"/>
                  </a:lnTo>
                  <a:lnTo>
                    <a:pt x="927" y="146"/>
                  </a:lnTo>
                  <a:lnTo>
                    <a:pt x="924" y="149"/>
                  </a:lnTo>
                  <a:lnTo>
                    <a:pt x="934" y="163"/>
                  </a:lnTo>
                  <a:lnTo>
                    <a:pt x="927" y="163"/>
                  </a:lnTo>
                  <a:lnTo>
                    <a:pt x="929" y="170"/>
                  </a:lnTo>
                  <a:lnTo>
                    <a:pt x="917" y="167"/>
                  </a:lnTo>
                  <a:lnTo>
                    <a:pt x="915" y="179"/>
                  </a:lnTo>
                  <a:lnTo>
                    <a:pt x="908" y="186"/>
                  </a:lnTo>
                  <a:lnTo>
                    <a:pt x="908" y="191"/>
                  </a:lnTo>
                  <a:lnTo>
                    <a:pt x="915" y="186"/>
                  </a:lnTo>
                  <a:lnTo>
                    <a:pt x="924" y="186"/>
                  </a:lnTo>
                  <a:lnTo>
                    <a:pt x="922" y="198"/>
                  </a:lnTo>
                  <a:lnTo>
                    <a:pt x="924" y="203"/>
                  </a:lnTo>
                  <a:lnTo>
                    <a:pt x="922" y="208"/>
                  </a:lnTo>
                  <a:lnTo>
                    <a:pt x="917" y="208"/>
                  </a:lnTo>
                  <a:lnTo>
                    <a:pt x="919" y="201"/>
                  </a:lnTo>
                  <a:lnTo>
                    <a:pt x="910" y="203"/>
                  </a:lnTo>
                  <a:lnTo>
                    <a:pt x="910" y="210"/>
                  </a:lnTo>
                  <a:lnTo>
                    <a:pt x="905" y="210"/>
                  </a:lnTo>
                  <a:lnTo>
                    <a:pt x="903" y="215"/>
                  </a:lnTo>
                  <a:lnTo>
                    <a:pt x="879" y="215"/>
                  </a:lnTo>
                  <a:lnTo>
                    <a:pt x="884" y="205"/>
                  </a:lnTo>
                  <a:lnTo>
                    <a:pt x="879" y="203"/>
                  </a:lnTo>
                  <a:lnTo>
                    <a:pt x="877" y="198"/>
                  </a:lnTo>
                  <a:lnTo>
                    <a:pt x="872" y="198"/>
                  </a:lnTo>
                  <a:lnTo>
                    <a:pt x="865" y="205"/>
                  </a:lnTo>
                  <a:lnTo>
                    <a:pt x="860" y="196"/>
                  </a:lnTo>
                  <a:lnTo>
                    <a:pt x="856" y="196"/>
                  </a:lnTo>
                  <a:lnTo>
                    <a:pt x="832" y="208"/>
                  </a:lnTo>
                  <a:lnTo>
                    <a:pt x="830" y="215"/>
                  </a:lnTo>
                  <a:lnTo>
                    <a:pt x="815" y="219"/>
                  </a:lnTo>
                  <a:lnTo>
                    <a:pt x="818" y="231"/>
                  </a:lnTo>
                  <a:lnTo>
                    <a:pt x="811" y="229"/>
                  </a:lnTo>
                  <a:lnTo>
                    <a:pt x="811" y="224"/>
                  </a:lnTo>
                  <a:lnTo>
                    <a:pt x="806" y="224"/>
                  </a:lnTo>
                  <a:lnTo>
                    <a:pt x="801" y="229"/>
                  </a:lnTo>
                  <a:lnTo>
                    <a:pt x="796" y="224"/>
                  </a:lnTo>
                  <a:lnTo>
                    <a:pt x="811" y="215"/>
                  </a:lnTo>
                  <a:lnTo>
                    <a:pt x="799" y="219"/>
                  </a:lnTo>
                  <a:lnTo>
                    <a:pt x="799" y="215"/>
                  </a:lnTo>
                  <a:lnTo>
                    <a:pt x="796" y="217"/>
                  </a:lnTo>
                  <a:lnTo>
                    <a:pt x="794" y="227"/>
                  </a:lnTo>
                  <a:lnTo>
                    <a:pt x="789" y="227"/>
                  </a:lnTo>
                  <a:lnTo>
                    <a:pt x="782" y="234"/>
                  </a:lnTo>
                  <a:lnTo>
                    <a:pt x="761" y="238"/>
                  </a:lnTo>
                  <a:lnTo>
                    <a:pt x="742" y="253"/>
                  </a:lnTo>
                  <a:lnTo>
                    <a:pt x="740" y="250"/>
                  </a:lnTo>
                  <a:lnTo>
                    <a:pt x="730" y="253"/>
                  </a:lnTo>
                  <a:lnTo>
                    <a:pt x="728" y="243"/>
                  </a:lnTo>
                  <a:lnTo>
                    <a:pt x="723" y="243"/>
                  </a:lnTo>
                  <a:lnTo>
                    <a:pt x="716" y="250"/>
                  </a:lnTo>
                  <a:lnTo>
                    <a:pt x="726" y="250"/>
                  </a:lnTo>
                  <a:lnTo>
                    <a:pt x="728" y="255"/>
                  </a:lnTo>
                  <a:lnTo>
                    <a:pt x="735" y="255"/>
                  </a:lnTo>
                  <a:lnTo>
                    <a:pt x="737" y="260"/>
                  </a:lnTo>
                  <a:lnTo>
                    <a:pt x="733" y="267"/>
                  </a:lnTo>
                  <a:lnTo>
                    <a:pt x="735" y="269"/>
                  </a:lnTo>
                  <a:lnTo>
                    <a:pt x="728" y="272"/>
                  </a:lnTo>
                  <a:lnTo>
                    <a:pt x="726" y="283"/>
                  </a:lnTo>
                  <a:lnTo>
                    <a:pt x="721" y="283"/>
                  </a:lnTo>
                  <a:lnTo>
                    <a:pt x="723" y="279"/>
                  </a:lnTo>
                  <a:lnTo>
                    <a:pt x="718" y="269"/>
                  </a:lnTo>
                  <a:lnTo>
                    <a:pt x="709" y="272"/>
                  </a:lnTo>
                  <a:lnTo>
                    <a:pt x="702" y="281"/>
                  </a:lnTo>
                  <a:lnTo>
                    <a:pt x="702" y="286"/>
                  </a:lnTo>
                  <a:lnTo>
                    <a:pt x="707" y="290"/>
                  </a:lnTo>
                  <a:lnTo>
                    <a:pt x="700" y="288"/>
                  </a:lnTo>
                  <a:lnTo>
                    <a:pt x="697" y="298"/>
                  </a:lnTo>
                  <a:lnTo>
                    <a:pt x="702" y="298"/>
                  </a:lnTo>
                  <a:lnTo>
                    <a:pt x="702" y="314"/>
                  </a:lnTo>
                  <a:lnTo>
                    <a:pt x="707" y="319"/>
                  </a:lnTo>
                  <a:lnTo>
                    <a:pt x="692" y="321"/>
                  </a:lnTo>
                  <a:lnTo>
                    <a:pt x="690" y="324"/>
                  </a:lnTo>
                  <a:lnTo>
                    <a:pt x="685" y="321"/>
                  </a:lnTo>
                  <a:lnTo>
                    <a:pt x="671" y="331"/>
                  </a:lnTo>
                  <a:lnTo>
                    <a:pt x="662" y="333"/>
                  </a:lnTo>
                  <a:lnTo>
                    <a:pt x="655" y="331"/>
                  </a:lnTo>
                  <a:lnTo>
                    <a:pt x="664" y="314"/>
                  </a:lnTo>
                  <a:lnTo>
                    <a:pt x="664" y="309"/>
                  </a:lnTo>
                  <a:lnTo>
                    <a:pt x="659" y="305"/>
                  </a:lnTo>
                  <a:lnTo>
                    <a:pt x="655" y="307"/>
                  </a:lnTo>
                  <a:lnTo>
                    <a:pt x="657" y="312"/>
                  </a:lnTo>
                  <a:lnTo>
                    <a:pt x="640" y="309"/>
                  </a:lnTo>
                  <a:lnTo>
                    <a:pt x="633" y="316"/>
                  </a:lnTo>
                  <a:lnTo>
                    <a:pt x="633" y="324"/>
                  </a:lnTo>
                  <a:lnTo>
                    <a:pt x="640" y="331"/>
                  </a:lnTo>
                  <a:lnTo>
                    <a:pt x="640" y="335"/>
                  </a:lnTo>
                  <a:lnTo>
                    <a:pt x="648" y="331"/>
                  </a:lnTo>
                  <a:lnTo>
                    <a:pt x="645" y="335"/>
                  </a:lnTo>
                  <a:lnTo>
                    <a:pt x="640" y="338"/>
                  </a:lnTo>
                  <a:lnTo>
                    <a:pt x="643" y="342"/>
                  </a:lnTo>
                  <a:lnTo>
                    <a:pt x="648" y="338"/>
                  </a:lnTo>
                  <a:lnTo>
                    <a:pt x="648" y="345"/>
                  </a:lnTo>
                  <a:lnTo>
                    <a:pt x="655" y="338"/>
                  </a:lnTo>
                  <a:lnTo>
                    <a:pt x="657" y="342"/>
                  </a:lnTo>
                  <a:lnTo>
                    <a:pt x="650" y="345"/>
                  </a:lnTo>
                  <a:lnTo>
                    <a:pt x="640" y="354"/>
                  </a:lnTo>
                  <a:lnTo>
                    <a:pt x="645" y="347"/>
                  </a:lnTo>
                  <a:lnTo>
                    <a:pt x="626" y="357"/>
                  </a:lnTo>
                  <a:lnTo>
                    <a:pt x="622" y="380"/>
                  </a:lnTo>
                  <a:lnTo>
                    <a:pt x="610" y="373"/>
                  </a:lnTo>
                  <a:lnTo>
                    <a:pt x="610" y="378"/>
                  </a:lnTo>
                  <a:lnTo>
                    <a:pt x="614" y="380"/>
                  </a:lnTo>
                  <a:lnTo>
                    <a:pt x="607" y="385"/>
                  </a:lnTo>
                  <a:lnTo>
                    <a:pt x="610" y="392"/>
                  </a:lnTo>
                  <a:lnTo>
                    <a:pt x="605" y="395"/>
                  </a:lnTo>
                  <a:lnTo>
                    <a:pt x="600" y="395"/>
                  </a:lnTo>
                  <a:lnTo>
                    <a:pt x="603" y="390"/>
                  </a:lnTo>
                  <a:lnTo>
                    <a:pt x="600" y="387"/>
                  </a:lnTo>
                  <a:lnTo>
                    <a:pt x="593" y="399"/>
                  </a:lnTo>
                  <a:lnTo>
                    <a:pt x="588" y="390"/>
                  </a:lnTo>
                  <a:lnTo>
                    <a:pt x="588" y="395"/>
                  </a:lnTo>
                  <a:lnTo>
                    <a:pt x="581" y="399"/>
                  </a:lnTo>
                  <a:lnTo>
                    <a:pt x="577" y="397"/>
                  </a:lnTo>
                  <a:lnTo>
                    <a:pt x="577" y="402"/>
                  </a:lnTo>
                  <a:lnTo>
                    <a:pt x="567" y="428"/>
                  </a:lnTo>
                  <a:lnTo>
                    <a:pt x="548" y="447"/>
                  </a:lnTo>
                  <a:lnTo>
                    <a:pt x="543" y="470"/>
                  </a:lnTo>
                  <a:lnTo>
                    <a:pt x="536" y="470"/>
                  </a:lnTo>
                  <a:lnTo>
                    <a:pt x="536" y="470"/>
                  </a:lnTo>
                  <a:lnTo>
                    <a:pt x="532" y="468"/>
                  </a:lnTo>
                  <a:lnTo>
                    <a:pt x="525" y="468"/>
                  </a:lnTo>
                  <a:lnTo>
                    <a:pt x="517" y="470"/>
                  </a:lnTo>
                  <a:lnTo>
                    <a:pt x="513" y="477"/>
                  </a:lnTo>
                  <a:lnTo>
                    <a:pt x="494" y="480"/>
                  </a:lnTo>
                  <a:lnTo>
                    <a:pt x="491" y="475"/>
                  </a:lnTo>
                  <a:lnTo>
                    <a:pt x="484" y="480"/>
                  </a:lnTo>
                  <a:lnTo>
                    <a:pt x="484" y="491"/>
                  </a:lnTo>
                  <a:lnTo>
                    <a:pt x="475" y="508"/>
                  </a:lnTo>
                  <a:lnTo>
                    <a:pt x="473" y="508"/>
                  </a:lnTo>
                  <a:lnTo>
                    <a:pt x="473" y="515"/>
                  </a:lnTo>
                  <a:lnTo>
                    <a:pt x="468" y="515"/>
                  </a:lnTo>
                  <a:lnTo>
                    <a:pt x="468" y="520"/>
                  </a:lnTo>
                  <a:lnTo>
                    <a:pt x="473" y="525"/>
                  </a:lnTo>
                  <a:lnTo>
                    <a:pt x="463" y="532"/>
                  </a:lnTo>
                  <a:lnTo>
                    <a:pt x="451" y="527"/>
                  </a:lnTo>
                  <a:lnTo>
                    <a:pt x="444" y="527"/>
                  </a:lnTo>
                  <a:lnTo>
                    <a:pt x="437" y="532"/>
                  </a:lnTo>
                  <a:lnTo>
                    <a:pt x="437" y="539"/>
                  </a:lnTo>
                  <a:lnTo>
                    <a:pt x="432" y="541"/>
                  </a:lnTo>
                  <a:lnTo>
                    <a:pt x="435" y="553"/>
                  </a:lnTo>
                  <a:lnTo>
                    <a:pt x="430" y="567"/>
                  </a:lnTo>
                  <a:lnTo>
                    <a:pt x="406" y="574"/>
                  </a:lnTo>
                  <a:lnTo>
                    <a:pt x="402" y="572"/>
                  </a:lnTo>
                  <a:lnTo>
                    <a:pt x="402" y="565"/>
                  </a:lnTo>
                  <a:lnTo>
                    <a:pt x="397" y="560"/>
                  </a:lnTo>
                  <a:lnTo>
                    <a:pt x="402" y="551"/>
                  </a:lnTo>
                  <a:lnTo>
                    <a:pt x="390" y="548"/>
                  </a:lnTo>
                  <a:lnTo>
                    <a:pt x="395" y="541"/>
                  </a:lnTo>
                  <a:lnTo>
                    <a:pt x="392" y="536"/>
                  </a:lnTo>
                  <a:lnTo>
                    <a:pt x="376" y="532"/>
                  </a:lnTo>
                  <a:lnTo>
                    <a:pt x="371" y="532"/>
                  </a:lnTo>
                  <a:lnTo>
                    <a:pt x="369" y="536"/>
                  </a:lnTo>
                  <a:lnTo>
                    <a:pt x="359" y="536"/>
                  </a:lnTo>
                  <a:lnTo>
                    <a:pt x="357" y="555"/>
                  </a:lnTo>
                  <a:lnTo>
                    <a:pt x="343" y="551"/>
                  </a:lnTo>
                  <a:lnTo>
                    <a:pt x="340" y="558"/>
                  </a:lnTo>
                  <a:lnTo>
                    <a:pt x="328" y="562"/>
                  </a:lnTo>
                  <a:lnTo>
                    <a:pt x="317" y="558"/>
                  </a:lnTo>
                  <a:lnTo>
                    <a:pt x="309" y="546"/>
                  </a:lnTo>
                  <a:lnTo>
                    <a:pt x="305" y="544"/>
                  </a:lnTo>
                  <a:lnTo>
                    <a:pt x="293" y="553"/>
                  </a:lnTo>
                  <a:lnTo>
                    <a:pt x="293" y="562"/>
                  </a:lnTo>
                  <a:lnTo>
                    <a:pt x="286" y="562"/>
                  </a:lnTo>
                  <a:lnTo>
                    <a:pt x="279" y="553"/>
                  </a:lnTo>
                  <a:lnTo>
                    <a:pt x="276" y="536"/>
                  </a:lnTo>
                  <a:lnTo>
                    <a:pt x="269" y="534"/>
                  </a:lnTo>
                  <a:lnTo>
                    <a:pt x="272" y="527"/>
                  </a:lnTo>
                  <a:lnTo>
                    <a:pt x="267" y="518"/>
                  </a:lnTo>
                  <a:lnTo>
                    <a:pt x="260" y="510"/>
                  </a:lnTo>
                  <a:lnTo>
                    <a:pt x="260" y="503"/>
                  </a:lnTo>
                  <a:lnTo>
                    <a:pt x="236" y="494"/>
                  </a:lnTo>
                  <a:lnTo>
                    <a:pt x="234" y="496"/>
                  </a:lnTo>
                  <a:lnTo>
                    <a:pt x="217" y="494"/>
                  </a:lnTo>
                  <a:lnTo>
                    <a:pt x="196" y="499"/>
                  </a:lnTo>
                  <a:lnTo>
                    <a:pt x="191" y="506"/>
                  </a:lnTo>
                  <a:lnTo>
                    <a:pt x="191" y="520"/>
                  </a:lnTo>
                  <a:lnTo>
                    <a:pt x="186" y="522"/>
                  </a:lnTo>
                  <a:lnTo>
                    <a:pt x="189" y="527"/>
                  </a:lnTo>
                  <a:lnTo>
                    <a:pt x="186" y="536"/>
                  </a:lnTo>
                  <a:lnTo>
                    <a:pt x="186" y="536"/>
                  </a:lnTo>
                  <a:lnTo>
                    <a:pt x="186" y="536"/>
                  </a:lnTo>
                  <a:lnTo>
                    <a:pt x="186" y="536"/>
                  </a:lnTo>
                  <a:lnTo>
                    <a:pt x="179" y="544"/>
                  </a:lnTo>
                  <a:lnTo>
                    <a:pt x="175" y="541"/>
                  </a:lnTo>
                  <a:lnTo>
                    <a:pt x="170" y="551"/>
                  </a:lnTo>
                  <a:lnTo>
                    <a:pt x="165" y="546"/>
                  </a:lnTo>
                  <a:lnTo>
                    <a:pt x="165" y="546"/>
                  </a:lnTo>
                  <a:lnTo>
                    <a:pt x="158" y="548"/>
                  </a:lnTo>
                  <a:lnTo>
                    <a:pt x="153" y="541"/>
                  </a:lnTo>
                  <a:lnTo>
                    <a:pt x="146" y="544"/>
                  </a:lnTo>
                  <a:lnTo>
                    <a:pt x="142" y="539"/>
                  </a:lnTo>
                  <a:lnTo>
                    <a:pt x="139" y="544"/>
                  </a:lnTo>
                  <a:lnTo>
                    <a:pt x="123" y="548"/>
                  </a:lnTo>
                  <a:lnTo>
                    <a:pt x="106" y="541"/>
                  </a:lnTo>
                  <a:lnTo>
                    <a:pt x="104" y="548"/>
                  </a:lnTo>
                  <a:lnTo>
                    <a:pt x="87" y="546"/>
                  </a:lnTo>
                  <a:lnTo>
                    <a:pt x="75" y="532"/>
                  </a:lnTo>
                  <a:lnTo>
                    <a:pt x="73" y="515"/>
                  </a:lnTo>
                  <a:lnTo>
                    <a:pt x="59" y="503"/>
                  </a:lnTo>
                  <a:lnTo>
                    <a:pt x="52" y="506"/>
                  </a:lnTo>
                  <a:lnTo>
                    <a:pt x="54" y="499"/>
                  </a:lnTo>
                  <a:lnTo>
                    <a:pt x="47" y="496"/>
                  </a:lnTo>
                  <a:lnTo>
                    <a:pt x="49" y="489"/>
                  </a:lnTo>
                  <a:lnTo>
                    <a:pt x="40" y="489"/>
                  </a:lnTo>
                  <a:lnTo>
                    <a:pt x="35" y="484"/>
                  </a:lnTo>
                  <a:lnTo>
                    <a:pt x="14" y="489"/>
                  </a:lnTo>
                  <a:lnTo>
                    <a:pt x="7" y="482"/>
                  </a:lnTo>
                  <a:lnTo>
                    <a:pt x="2" y="484"/>
                  </a:lnTo>
                  <a:lnTo>
                    <a:pt x="0" y="482"/>
                  </a:lnTo>
                  <a:lnTo>
                    <a:pt x="4" y="470"/>
                  </a:lnTo>
                  <a:lnTo>
                    <a:pt x="4" y="458"/>
                  </a:lnTo>
                  <a:lnTo>
                    <a:pt x="14" y="454"/>
                  </a:lnTo>
                  <a:lnTo>
                    <a:pt x="23" y="442"/>
                  </a:lnTo>
                  <a:lnTo>
                    <a:pt x="26" y="430"/>
                  </a:lnTo>
                  <a:lnTo>
                    <a:pt x="45" y="421"/>
                  </a:lnTo>
                  <a:lnTo>
                    <a:pt x="49" y="423"/>
                  </a:lnTo>
                  <a:lnTo>
                    <a:pt x="54" y="416"/>
                  </a:lnTo>
                  <a:lnTo>
                    <a:pt x="64" y="413"/>
                  </a:lnTo>
                  <a:lnTo>
                    <a:pt x="61" y="399"/>
                  </a:lnTo>
                  <a:lnTo>
                    <a:pt x="66" y="402"/>
                  </a:lnTo>
                  <a:lnTo>
                    <a:pt x="82" y="378"/>
                  </a:lnTo>
                  <a:lnTo>
                    <a:pt x="101" y="376"/>
                  </a:lnTo>
                  <a:lnTo>
                    <a:pt x="108" y="368"/>
                  </a:lnTo>
                  <a:lnTo>
                    <a:pt x="108" y="361"/>
                  </a:lnTo>
                  <a:lnTo>
                    <a:pt x="111" y="364"/>
                  </a:lnTo>
                  <a:lnTo>
                    <a:pt x="116" y="359"/>
                  </a:lnTo>
                  <a:lnTo>
                    <a:pt x="127" y="359"/>
                  </a:lnTo>
                  <a:lnTo>
                    <a:pt x="125" y="352"/>
                  </a:lnTo>
                  <a:lnTo>
                    <a:pt x="132" y="342"/>
                  </a:lnTo>
                  <a:lnTo>
                    <a:pt x="146" y="342"/>
                  </a:lnTo>
                  <a:lnTo>
                    <a:pt x="156" y="326"/>
                  </a:lnTo>
                  <a:lnTo>
                    <a:pt x="153" y="321"/>
                  </a:lnTo>
                  <a:lnTo>
                    <a:pt x="149" y="324"/>
                  </a:lnTo>
                  <a:lnTo>
                    <a:pt x="142" y="331"/>
                  </a:lnTo>
                  <a:lnTo>
                    <a:pt x="120" y="338"/>
                  </a:lnTo>
                  <a:lnTo>
                    <a:pt x="87" y="354"/>
                  </a:lnTo>
                  <a:lnTo>
                    <a:pt x="85" y="354"/>
                  </a:lnTo>
                  <a:lnTo>
                    <a:pt x="80" y="350"/>
                  </a:lnTo>
                  <a:lnTo>
                    <a:pt x="80" y="357"/>
                  </a:lnTo>
                  <a:lnTo>
                    <a:pt x="66" y="371"/>
                  </a:lnTo>
                  <a:lnTo>
                    <a:pt x="64" y="366"/>
                  </a:lnTo>
                  <a:lnTo>
                    <a:pt x="66" y="352"/>
                  </a:lnTo>
                  <a:lnTo>
                    <a:pt x="66" y="342"/>
                  </a:lnTo>
                  <a:lnTo>
                    <a:pt x="75" y="335"/>
                  </a:lnTo>
                  <a:lnTo>
                    <a:pt x="80" y="314"/>
                  </a:lnTo>
                  <a:lnTo>
                    <a:pt x="80" y="314"/>
                  </a:lnTo>
                  <a:lnTo>
                    <a:pt x="78" y="300"/>
                  </a:lnTo>
                  <a:lnTo>
                    <a:pt x="73" y="290"/>
                  </a:lnTo>
                  <a:lnTo>
                    <a:pt x="66" y="293"/>
                  </a:lnTo>
                  <a:lnTo>
                    <a:pt x="66" y="288"/>
                  </a:lnTo>
                  <a:lnTo>
                    <a:pt x="64" y="279"/>
                  </a:lnTo>
                  <a:lnTo>
                    <a:pt x="59" y="279"/>
                  </a:lnTo>
                  <a:lnTo>
                    <a:pt x="56" y="264"/>
                  </a:lnTo>
                  <a:lnTo>
                    <a:pt x="64" y="248"/>
                  </a:lnTo>
                  <a:lnTo>
                    <a:pt x="75" y="236"/>
                  </a:lnTo>
                  <a:lnTo>
                    <a:pt x="80" y="227"/>
                  </a:lnTo>
                  <a:lnTo>
                    <a:pt x="104" y="217"/>
                  </a:lnTo>
                  <a:lnTo>
                    <a:pt x="106" y="208"/>
                  </a:lnTo>
                  <a:lnTo>
                    <a:pt x="118" y="196"/>
                  </a:lnTo>
                  <a:lnTo>
                    <a:pt x="116" y="191"/>
                  </a:lnTo>
                  <a:lnTo>
                    <a:pt x="127" y="179"/>
                  </a:lnTo>
                  <a:lnTo>
                    <a:pt x="132" y="160"/>
                  </a:lnTo>
                  <a:lnTo>
                    <a:pt x="137" y="156"/>
                  </a:lnTo>
                  <a:lnTo>
                    <a:pt x="139" y="141"/>
                  </a:lnTo>
                  <a:lnTo>
                    <a:pt x="160" y="134"/>
                  </a:lnTo>
                  <a:lnTo>
                    <a:pt x="172" y="137"/>
                  </a:lnTo>
                  <a:lnTo>
                    <a:pt x="177" y="130"/>
                  </a:lnTo>
                  <a:lnTo>
                    <a:pt x="170" y="127"/>
                  </a:lnTo>
                  <a:lnTo>
                    <a:pt x="170" y="120"/>
                  </a:lnTo>
                  <a:lnTo>
                    <a:pt x="175" y="120"/>
                  </a:lnTo>
                  <a:lnTo>
                    <a:pt x="179" y="115"/>
                  </a:lnTo>
                  <a:lnTo>
                    <a:pt x="175" y="113"/>
                  </a:lnTo>
                  <a:lnTo>
                    <a:pt x="177" y="108"/>
                  </a:lnTo>
                  <a:lnTo>
                    <a:pt x="182" y="104"/>
                  </a:lnTo>
                  <a:lnTo>
                    <a:pt x="186" y="106"/>
                  </a:lnTo>
                  <a:lnTo>
                    <a:pt x="194" y="120"/>
                  </a:lnTo>
                  <a:lnTo>
                    <a:pt x="196" y="113"/>
                  </a:lnTo>
                  <a:lnTo>
                    <a:pt x="215" y="96"/>
                  </a:lnTo>
                  <a:lnTo>
                    <a:pt x="224" y="82"/>
                  </a:lnTo>
                  <a:lnTo>
                    <a:pt x="231" y="78"/>
                  </a:lnTo>
                  <a:lnTo>
                    <a:pt x="238" y="66"/>
                  </a:lnTo>
                  <a:lnTo>
                    <a:pt x="314" y="63"/>
                  </a:lnTo>
                  <a:lnTo>
                    <a:pt x="331" y="30"/>
                  </a:lnTo>
                  <a:lnTo>
                    <a:pt x="345" y="28"/>
                  </a:lnTo>
                  <a:lnTo>
                    <a:pt x="354" y="16"/>
                  </a:lnTo>
                  <a:lnTo>
                    <a:pt x="357" y="16"/>
                  </a:lnTo>
                  <a:lnTo>
                    <a:pt x="359" y="7"/>
                  </a:lnTo>
                  <a:lnTo>
                    <a:pt x="366" y="0"/>
                  </a:lnTo>
                  <a:lnTo>
                    <a:pt x="366" y="0"/>
                  </a:lnTo>
                  <a:lnTo>
                    <a:pt x="366" y="2"/>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0" name="Freeform 159"/>
            <p:cNvSpPr>
              <a:spLocks noEditPoints="1"/>
            </p:cNvSpPr>
            <p:nvPr/>
          </p:nvSpPr>
          <p:spPr bwMode="auto">
            <a:xfrm>
              <a:off x="5833" y="3043"/>
              <a:ext cx="199" cy="164"/>
            </a:xfrm>
            <a:custGeom>
              <a:avLst/>
              <a:gdLst>
                <a:gd name="T0" fmla="*/ 192 w 199"/>
                <a:gd name="T1" fmla="*/ 161 h 164"/>
                <a:gd name="T2" fmla="*/ 199 w 199"/>
                <a:gd name="T3" fmla="*/ 164 h 164"/>
                <a:gd name="T4" fmla="*/ 189 w 199"/>
                <a:gd name="T5" fmla="*/ 154 h 164"/>
                <a:gd name="T6" fmla="*/ 123 w 199"/>
                <a:gd name="T7" fmla="*/ 71 h 164"/>
                <a:gd name="T8" fmla="*/ 114 w 199"/>
                <a:gd name="T9" fmla="*/ 76 h 164"/>
                <a:gd name="T10" fmla="*/ 78 w 199"/>
                <a:gd name="T11" fmla="*/ 52 h 164"/>
                <a:gd name="T12" fmla="*/ 111 w 199"/>
                <a:gd name="T13" fmla="*/ 76 h 164"/>
                <a:gd name="T14" fmla="*/ 78 w 199"/>
                <a:gd name="T15" fmla="*/ 52 h 164"/>
                <a:gd name="T16" fmla="*/ 66 w 199"/>
                <a:gd name="T17" fmla="*/ 55 h 164"/>
                <a:gd name="T18" fmla="*/ 88 w 199"/>
                <a:gd name="T19" fmla="*/ 71 h 164"/>
                <a:gd name="T20" fmla="*/ 121 w 199"/>
                <a:gd name="T21" fmla="*/ 105 h 164"/>
                <a:gd name="T22" fmla="*/ 128 w 199"/>
                <a:gd name="T23" fmla="*/ 140 h 164"/>
                <a:gd name="T24" fmla="*/ 114 w 199"/>
                <a:gd name="T25" fmla="*/ 140 h 164"/>
                <a:gd name="T26" fmla="*/ 57 w 199"/>
                <a:gd name="T27" fmla="*/ 164 h 164"/>
                <a:gd name="T28" fmla="*/ 50 w 199"/>
                <a:gd name="T29" fmla="*/ 164 h 164"/>
                <a:gd name="T30" fmla="*/ 43 w 199"/>
                <a:gd name="T31" fmla="*/ 152 h 164"/>
                <a:gd name="T32" fmla="*/ 29 w 199"/>
                <a:gd name="T33" fmla="*/ 142 h 164"/>
                <a:gd name="T34" fmla="*/ 19 w 199"/>
                <a:gd name="T35" fmla="*/ 140 h 164"/>
                <a:gd name="T36" fmla="*/ 17 w 199"/>
                <a:gd name="T37" fmla="*/ 121 h 164"/>
                <a:gd name="T38" fmla="*/ 5 w 199"/>
                <a:gd name="T39" fmla="*/ 121 h 164"/>
                <a:gd name="T40" fmla="*/ 5 w 199"/>
                <a:gd name="T41" fmla="*/ 109 h 164"/>
                <a:gd name="T42" fmla="*/ 3 w 199"/>
                <a:gd name="T43" fmla="*/ 102 h 164"/>
                <a:gd name="T44" fmla="*/ 26 w 199"/>
                <a:gd name="T45" fmla="*/ 100 h 164"/>
                <a:gd name="T46" fmla="*/ 26 w 199"/>
                <a:gd name="T47" fmla="*/ 81 h 164"/>
                <a:gd name="T48" fmla="*/ 29 w 199"/>
                <a:gd name="T49" fmla="*/ 69 h 164"/>
                <a:gd name="T50" fmla="*/ 36 w 199"/>
                <a:gd name="T51" fmla="*/ 60 h 164"/>
                <a:gd name="T52" fmla="*/ 57 w 199"/>
                <a:gd name="T53" fmla="*/ 50 h 164"/>
                <a:gd name="T54" fmla="*/ 52 w 199"/>
                <a:gd name="T55" fmla="*/ 0 h 164"/>
                <a:gd name="T56" fmla="*/ 125 w 199"/>
                <a:gd name="T57" fmla="*/ 38 h 164"/>
                <a:gd name="T58" fmla="*/ 133 w 199"/>
                <a:gd name="T59" fmla="*/ 52 h 164"/>
                <a:gd name="T60" fmla="*/ 116 w 199"/>
                <a:gd name="T61" fmla="*/ 60 h 164"/>
                <a:gd name="T62" fmla="*/ 36 w 199"/>
                <a:gd name="T63" fmla="*/ 1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9" h="164">
                  <a:moveTo>
                    <a:pt x="189" y="154"/>
                  </a:moveTo>
                  <a:lnTo>
                    <a:pt x="192" y="161"/>
                  </a:lnTo>
                  <a:lnTo>
                    <a:pt x="199" y="159"/>
                  </a:lnTo>
                  <a:lnTo>
                    <a:pt x="199" y="164"/>
                  </a:lnTo>
                  <a:lnTo>
                    <a:pt x="187" y="164"/>
                  </a:lnTo>
                  <a:lnTo>
                    <a:pt x="189" y="154"/>
                  </a:lnTo>
                  <a:close/>
                  <a:moveTo>
                    <a:pt x="114" y="69"/>
                  </a:moveTo>
                  <a:lnTo>
                    <a:pt x="123" y="71"/>
                  </a:lnTo>
                  <a:lnTo>
                    <a:pt x="121" y="81"/>
                  </a:lnTo>
                  <a:lnTo>
                    <a:pt x="114" y="76"/>
                  </a:lnTo>
                  <a:lnTo>
                    <a:pt x="114" y="69"/>
                  </a:lnTo>
                  <a:close/>
                  <a:moveTo>
                    <a:pt x="78" y="52"/>
                  </a:moveTo>
                  <a:lnTo>
                    <a:pt x="109" y="67"/>
                  </a:lnTo>
                  <a:lnTo>
                    <a:pt x="111" y="76"/>
                  </a:lnTo>
                  <a:lnTo>
                    <a:pt x="76" y="55"/>
                  </a:lnTo>
                  <a:lnTo>
                    <a:pt x="78" y="52"/>
                  </a:lnTo>
                  <a:close/>
                  <a:moveTo>
                    <a:pt x="57" y="52"/>
                  </a:moveTo>
                  <a:lnTo>
                    <a:pt x="66" y="55"/>
                  </a:lnTo>
                  <a:lnTo>
                    <a:pt x="78" y="67"/>
                  </a:lnTo>
                  <a:lnTo>
                    <a:pt x="88" y="71"/>
                  </a:lnTo>
                  <a:lnTo>
                    <a:pt x="107" y="86"/>
                  </a:lnTo>
                  <a:lnTo>
                    <a:pt x="121" y="105"/>
                  </a:lnTo>
                  <a:lnTo>
                    <a:pt x="128" y="131"/>
                  </a:lnTo>
                  <a:lnTo>
                    <a:pt x="128" y="140"/>
                  </a:lnTo>
                  <a:lnTo>
                    <a:pt x="123" y="142"/>
                  </a:lnTo>
                  <a:lnTo>
                    <a:pt x="114" y="140"/>
                  </a:lnTo>
                  <a:lnTo>
                    <a:pt x="81" y="147"/>
                  </a:lnTo>
                  <a:lnTo>
                    <a:pt x="57" y="164"/>
                  </a:lnTo>
                  <a:lnTo>
                    <a:pt x="50" y="164"/>
                  </a:lnTo>
                  <a:lnTo>
                    <a:pt x="50" y="164"/>
                  </a:lnTo>
                  <a:lnTo>
                    <a:pt x="47" y="157"/>
                  </a:lnTo>
                  <a:lnTo>
                    <a:pt x="43" y="152"/>
                  </a:lnTo>
                  <a:lnTo>
                    <a:pt x="33" y="152"/>
                  </a:lnTo>
                  <a:lnTo>
                    <a:pt x="29" y="142"/>
                  </a:lnTo>
                  <a:lnTo>
                    <a:pt x="14" y="145"/>
                  </a:lnTo>
                  <a:lnTo>
                    <a:pt x="19" y="140"/>
                  </a:lnTo>
                  <a:lnTo>
                    <a:pt x="14" y="135"/>
                  </a:lnTo>
                  <a:lnTo>
                    <a:pt x="17" y="121"/>
                  </a:lnTo>
                  <a:lnTo>
                    <a:pt x="12" y="119"/>
                  </a:lnTo>
                  <a:lnTo>
                    <a:pt x="5" y="121"/>
                  </a:lnTo>
                  <a:lnTo>
                    <a:pt x="5" y="121"/>
                  </a:lnTo>
                  <a:lnTo>
                    <a:pt x="5" y="109"/>
                  </a:lnTo>
                  <a:lnTo>
                    <a:pt x="0" y="107"/>
                  </a:lnTo>
                  <a:lnTo>
                    <a:pt x="3" y="102"/>
                  </a:lnTo>
                  <a:lnTo>
                    <a:pt x="24" y="102"/>
                  </a:lnTo>
                  <a:lnTo>
                    <a:pt x="26" y="100"/>
                  </a:lnTo>
                  <a:lnTo>
                    <a:pt x="24" y="86"/>
                  </a:lnTo>
                  <a:lnTo>
                    <a:pt x="26" y="81"/>
                  </a:lnTo>
                  <a:lnTo>
                    <a:pt x="33" y="83"/>
                  </a:lnTo>
                  <a:lnTo>
                    <a:pt x="29" y="69"/>
                  </a:lnTo>
                  <a:lnTo>
                    <a:pt x="36" y="67"/>
                  </a:lnTo>
                  <a:lnTo>
                    <a:pt x="36" y="60"/>
                  </a:lnTo>
                  <a:lnTo>
                    <a:pt x="57" y="50"/>
                  </a:lnTo>
                  <a:lnTo>
                    <a:pt x="57" y="50"/>
                  </a:lnTo>
                  <a:lnTo>
                    <a:pt x="57" y="52"/>
                  </a:lnTo>
                  <a:close/>
                  <a:moveTo>
                    <a:pt x="52" y="0"/>
                  </a:moveTo>
                  <a:lnTo>
                    <a:pt x="97" y="31"/>
                  </a:lnTo>
                  <a:lnTo>
                    <a:pt x="125" y="38"/>
                  </a:lnTo>
                  <a:lnTo>
                    <a:pt x="133" y="45"/>
                  </a:lnTo>
                  <a:lnTo>
                    <a:pt x="133" y="52"/>
                  </a:lnTo>
                  <a:lnTo>
                    <a:pt x="125" y="60"/>
                  </a:lnTo>
                  <a:lnTo>
                    <a:pt x="116" y="60"/>
                  </a:lnTo>
                  <a:lnTo>
                    <a:pt x="62" y="36"/>
                  </a:lnTo>
                  <a:lnTo>
                    <a:pt x="36" y="12"/>
                  </a:lnTo>
                  <a:lnTo>
                    <a:pt x="52"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1" name="Freeform 160"/>
            <p:cNvSpPr>
              <a:spLocks/>
            </p:cNvSpPr>
            <p:nvPr/>
          </p:nvSpPr>
          <p:spPr bwMode="auto">
            <a:xfrm>
              <a:off x="4564" y="1731"/>
              <a:ext cx="515" cy="925"/>
            </a:xfrm>
            <a:custGeom>
              <a:avLst/>
              <a:gdLst>
                <a:gd name="T0" fmla="*/ 482 w 515"/>
                <a:gd name="T1" fmla="*/ 40 h 925"/>
                <a:gd name="T2" fmla="*/ 503 w 515"/>
                <a:gd name="T3" fmla="*/ 75 h 925"/>
                <a:gd name="T4" fmla="*/ 458 w 515"/>
                <a:gd name="T5" fmla="*/ 104 h 925"/>
                <a:gd name="T6" fmla="*/ 451 w 515"/>
                <a:gd name="T7" fmla="*/ 116 h 925"/>
                <a:gd name="T8" fmla="*/ 501 w 515"/>
                <a:gd name="T9" fmla="*/ 146 h 925"/>
                <a:gd name="T10" fmla="*/ 515 w 515"/>
                <a:gd name="T11" fmla="*/ 184 h 925"/>
                <a:gd name="T12" fmla="*/ 503 w 515"/>
                <a:gd name="T13" fmla="*/ 236 h 925"/>
                <a:gd name="T14" fmla="*/ 472 w 515"/>
                <a:gd name="T15" fmla="*/ 262 h 925"/>
                <a:gd name="T16" fmla="*/ 442 w 515"/>
                <a:gd name="T17" fmla="*/ 260 h 925"/>
                <a:gd name="T18" fmla="*/ 430 w 515"/>
                <a:gd name="T19" fmla="*/ 307 h 925"/>
                <a:gd name="T20" fmla="*/ 401 w 515"/>
                <a:gd name="T21" fmla="*/ 324 h 925"/>
                <a:gd name="T22" fmla="*/ 397 w 515"/>
                <a:gd name="T23" fmla="*/ 369 h 925"/>
                <a:gd name="T24" fmla="*/ 416 w 515"/>
                <a:gd name="T25" fmla="*/ 395 h 925"/>
                <a:gd name="T26" fmla="*/ 444 w 515"/>
                <a:gd name="T27" fmla="*/ 435 h 925"/>
                <a:gd name="T28" fmla="*/ 465 w 515"/>
                <a:gd name="T29" fmla="*/ 470 h 925"/>
                <a:gd name="T30" fmla="*/ 444 w 515"/>
                <a:gd name="T31" fmla="*/ 520 h 925"/>
                <a:gd name="T32" fmla="*/ 420 w 515"/>
                <a:gd name="T33" fmla="*/ 560 h 925"/>
                <a:gd name="T34" fmla="*/ 423 w 515"/>
                <a:gd name="T35" fmla="*/ 591 h 925"/>
                <a:gd name="T36" fmla="*/ 394 w 515"/>
                <a:gd name="T37" fmla="*/ 612 h 925"/>
                <a:gd name="T38" fmla="*/ 394 w 515"/>
                <a:gd name="T39" fmla="*/ 627 h 925"/>
                <a:gd name="T40" fmla="*/ 413 w 515"/>
                <a:gd name="T41" fmla="*/ 657 h 925"/>
                <a:gd name="T42" fmla="*/ 409 w 515"/>
                <a:gd name="T43" fmla="*/ 690 h 925"/>
                <a:gd name="T44" fmla="*/ 411 w 515"/>
                <a:gd name="T45" fmla="*/ 709 h 925"/>
                <a:gd name="T46" fmla="*/ 409 w 515"/>
                <a:gd name="T47" fmla="*/ 742 h 925"/>
                <a:gd name="T48" fmla="*/ 378 w 515"/>
                <a:gd name="T49" fmla="*/ 792 h 925"/>
                <a:gd name="T50" fmla="*/ 342 w 515"/>
                <a:gd name="T51" fmla="*/ 818 h 925"/>
                <a:gd name="T52" fmla="*/ 321 w 515"/>
                <a:gd name="T53" fmla="*/ 830 h 925"/>
                <a:gd name="T54" fmla="*/ 283 w 515"/>
                <a:gd name="T55" fmla="*/ 832 h 925"/>
                <a:gd name="T56" fmla="*/ 243 w 515"/>
                <a:gd name="T57" fmla="*/ 828 h 925"/>
                <a:gd name="T58" fmla="*/ 215 w 515"/>
                <a:gd name="T59" fmla="*/ 861 h 925"/>
                <a:gd name="T60" fmla="*/ 170 w 515"/>
                <a:gd name="T61" fmla="*/ 868 h 925"/>
                <a:gd name="T62" fmla="*/ 118 w 515"/>
                <a:gd name="T63" fmla="*/ 896 h 925"/>
                <a:gd name="T64" fmla="*/ 78 w 515"/>
                <a:gd name="T65" fmla="*/ 915 h 925"/>
                <a:gd name="T66" fmla="*/ 7 w 515"/>
                <a:gd name="T67" fmla="*/ 922 h 925"/>
                <a:gd name="T68" fmla="*/ 18 w 515"/>
                <a:gd name="T69" fmla="*/ 825 h 925"/>
                <a:gd name="T70" fmla="*/ 30 w 515"/>
                <a:gd name="T71" fmla="*/ 634 h 925"/>
                <a:gd name="T72" fmla="*/ 21 w 515"/>
                <a:gd name="T73" fmla="*/ 612 h 925"/>
                <a:gd name="T74" fmla="*/ 16 w 515"/>
                <a:gd name="T75" fmla="*/ 591 h 925"/>
                <a:gd name="T76" fmla="*/ 21 w 515"/>
                <a:gd name="T77" fmla="*/ 567 h 925"/>
                <a:gd name="T78" fmla="*/ 56 w 515"/>
                <a:gd name="T79" fmla="*/ 520 h 925"/>
                <a:gd name="T80" fmla="*/ 61 w 515"/>
                <a:gd name="T81" fmla="*/ 475 h 925"/>
                <a:gd name="T82" fmla="*/ 42 w 515"/>
                <a:gd name="T83" fmla="*/ 435 h 925"/>
                <a:gd name="T84" fmla="*/ 40 w 515"/>
                <a:gd name="T85" fmla="*/ 376 h 925"/>
                <a:gd name="T86" fmla="*/ 75 w 515"/>
                <a:gd name="T87" fmla="*/ 352 h 925"/>
                <a:gd name="T88" fmla="*/ 92 w 515"/>
                <a:gd name="T89" fmla="*/ 288 h 925"/>
                <a:gd name="T90" fmla="*/ 115 w 515"/>
                <a:gd name="T91" fmla="*/ 227 h 925"/>
                <a:gd name="T92" fmla="*/ 106 w 515"/>
                <a:gd name="T93" fmla="*/ 213 h 925"/>
                <a:gd name="T94" fmla="*/ 134 w 515"/>
                <a:gd name="T95" fmla="*/ 196 h 925"/>
                <a:gd name="T96" fmla="*/ 151 w 515"/>
                <a:gd name="T97" fmla="*/ 168 h 925"/>
                <a:gd name="T98" fmla="*/ 248 w 515"/>
                <a:gd name="T99" fmla="*/ 75 h 925"/>
                <a:gd name="T100" fmla="*/ 328 w 515"/>
                <a:gd name="T101" fmla="*/ 59 h 925"/>
                <a:gd name="T102" fmla="*/ 420 w 515"/>
                <a:gd name="T103" fmla="*/ 40 h 925"/>
                <a:gd name="T104" fmla="*/ 458 w 515"/>
                <a:gd name="T105" fmla="*/ 2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5" h="925">
                  <a:moveTo>
                    <a:pt x="465" y="0"/>
                  </a:moveTo>
                  <a:lnTo>
                    <a:pt x="472" y="14"/>
                  </a:lnTo>
                  <a:lnTo>
                    <a:pt x="472" y="16"/>
                  </a:lnTo>
                  <a:lnTo>
                    <a:pt x="482" y="23"/>
                  </a:lnTo>
                  <a:lnTo>
                    <a:pt x="482" y="40"/>
                  </a:lnTo>
                  <a:lnTo>
                    <a:pt x="487" y="56"/>
                  </a:lnTo>
                  <a:lnTo>
                    <a:pt x="496" y="61"/>
                  </a:lnTo>
                  <a:lnTo>
                    <a:pt x="503" y="56"/>
                  </a:lnTo>
                  <a:lnTo>
                    <a:pt x="513" y="64"/>
                  </a:lnTo>
                  <a:lnTo>
                    <a:pt x="503" y="75"/>
                  </a:lnTo>
                  <a:lnTo>
                    <a:pt x="479" y="78"/>
                  </a:lnTo>
                  <a:lnTo>
                    <a:pt x="477" y="85"/>
                  </a:lnTo>
                  <a:lnTo>
                    <a:pt x="465" y="87"/>
                  </a:lnTo>
                  <a:lnTo>
                    <a:pt x="458" y="87"/>
                  </a:lnTo>
                  <a:lnTo>
                    <a:pt x="458" y="104"/>
                  </a:lnTo>
                  <a:lnTo>
                    <a:pt x="453" y="106"/>
                  </a:lnTo>
                  <a:lnTo>
                    <a:pt x="449" y="94"/>
                  </a:lnTo>
                  <a:lnTo>
                    <a:pt x="446" y="108"/>
                  </a:lnTo>
                  <a:lnTo>
                    <a:pt x="439" y="113"/>
                  </a:lnTo>
                  <a:lnTo>
                    <a:pt x="451" y="116"/>
                  </a:lnTo>
                  <a:lnTo>
                    <a:pt x="456" y="127"/>
                  </a:lnTo>
                  <a:lnTo>
                    <a:pt x="472" y="132"/>
                  </a:lnTo>
                  <a:lnTo>
                    <a:pt x="475" y="135"/>
                  </a:lnTo>
                  <a:lnTo>
                    <a:pt x="496" y="135"/>
                  </a:lnTo>
                  <a:lnTo>
                    <a:pt x="501" y="146"/>
                  </a:lnTo>
                  <a:lnTo>
                    <a:pt x="498" y="151"/>
                  </a:lnTo>
                  <a:lnTo>
                    <a:pt x="498" y="170"/>
                  </a:lnTo>
                  <a:lnTo>
                    <a:pt x="501" y="175"/>
                  </a:lnTo>
                  <a:lnTo>
                    <a:pt x="508" y="175"/>
                  </a:lnTo>
                  <a:lnTo>
                    <a:pt x="515" y="184"/>
                  </a:lnTo>
                  <a:lnTo>
                    <a:pt x="505" y="205"/>
                  </a:lnTo>
                  <a:lnTo>
                    <a:pt x="505" y="215"/>
                  </a:lnTo>
                  <a:lnTo>
                    <a:pt x="498" y="224"/>
                  </a:lnTo>
                  <a:lnTo>
                    <a:pt x="498" y="231"/>
                  </a:lnTo>
                  <a:lnTo>
                    <a:pt x="503" y="236"/>
                  </a:lnTo>
                  <a:lnTo>
                    <a:pt x="501" y="241"/>
                  </a:lnTo>
                  <a:lnTo>
                    <a:pt x="494" y="243"/>
                  </a:lnTo>
                  <a:lnTo>
                    <a:pt x="491" y="255"/>
                  </a:lnTo>
                  <a:lnTo>
                    <a:pt x="482" y="250"/>
                  </a:lnTo>
                  <a:lnTo>
                    <a:pt x="472" y="262"/>
                  </a:lnTo>
                  <a:lnTo>
                    <a:pt x="463" y="262"/>
                  </a:lnTo>
                  <a:lnTo>
                    <a:pt x="453" y="248"/>
                  </a:lnTo>
                  <a:lnTo>
                    <a:pt x="449" y="255"/>
                  </a:lnTo>
                  <a:lnTo>
                    <a:pt x="442" y="255"/>
                  </a:lnTo>
                  <a:lnTo>
                    <a:pt x="442" y="260"/>
                  </a:lnTo>
                  <a:lnTo>
                    <a:pt x="435" y="260"/>
                  </a:lnTo>
                  <a:lnTo>
                    <a:pt x="420" y="274"/>
                  </a:lnTo>
                  <a:lnTo>
                    <a:pt x="423" y="286"/>
                  </a:lnTo>
                  <a:lnTo>
                    <a:pt x="432" y="295"/>
                  </a:lnTo>
                  <a:lnTo>
                    <a:pt x="430" y="307"/>
                  </a:lnTo>
                  <a:lnTo>
                    <a:pt x="425" y="305"/>
                  </a:lnTo>
                  <a:lnTo>
                    <a:pt x="420" y="314"/>
                  </a:lnTo>
                  <a:lnTo>
                    <a:pt x="416" y="314"/>
                  </a:lnTo>
                  <a:lnTo>
                    <a:pt x="413" y="321"/>
                  </a:lnTo>
                  <a:lnTo>
                    <a:pt x="401" y="324"/>
                  </a:lnTo>
                  <a:lnTo>
                    <a:pt x="401" y="331"/>
                  </a:lnTo>
                  <a:lnTo>
                    <a:pt x="397" y="338"/>
                  </a:lnTo>
                  <a:lnTo>
                    <a:pt x="399" y="350"/>
                  </a:lnTo>
                  <a:lnTo>
                    <a:pt x="392" y="364"/>
                  </a:lnTo>
                  <a:lnTo>
                    <a:pt x="397" y="369"/>
                  </a:lnTo>
                  <a:lnTo>
                    <a:pt x="394" y="381"/>
                  </a:lnTo>
                  <a:lnTo>
                    <a:pt x="399" y="388"/>
                  </a:lnTo>
                  <a:lnTo>
                    <a:pt x="406" y="385"/>
                  </a:lnTo>
                  <a:lnTo>
                    <a:pt x="418" y="392"/>
                  </a:lnTo>
                  <a:lnTo>
                    <a:pt x="416" y="395"/>
                  </a:lnTo>
                  <a:lnTo>
                    <a:pt x="430" y="397"/>
                  </a:lnTo>
                  <a:lnTo>
                    <a:pt x="427" y="404"/>
                  </a:lnTo>
                  <a:lnTo>
                    <a:pt x="435" y="411"/>
                  </a:lnTo>
                  <a:lnTo>
                    <a:pt x="435" y="421"/>
                  </a:lnTo>
                  <a:lnTo>
                    <a:pt x="444" y="435"/>
                  </a:lnTo>
                  <a:lnTo>
                    <a:pt x="446" y="449"/>
                  </a:lnTo>
                  <a:lnTo>
                    <a:pt x="453" y="456"/>
                  </a:lnTo>
                  <a:lnTo>
                    <a:pt x="449" y="466"/>
                  </a:lnTo>
                  <a:lnTo>
                    <a:pt x="456" y="463"/>
                  </a:lnTo>
                  <a:lnTo>
                    <a:pt x="465" y="470"/>
                  </a:lnTo>
                  <a:lnTo>
                    <a:pt x="463" y="482"/>
                  </a:lnTo>
                  <a:lnTo>
                    <a:pt x="453" y="499"/>
                  </a:lnTo>
                  <a:lnTo>
                    <a:pt x="451" y="508"/>
                  </a:lnTo>
                  <a:lnTo>
                    <a:pt x="446" y="511"/>
                  </a:lnTo>
                  <a:lnTo>
                    <a:pt x="444" y="520"/>
                  </a:lnTo>
                  <a:lnTo>
                    <a:pt x="437" y="525"/>
                  </a:lnTo>
                  <a:lnTo>
                    <a:pt x="435" y="537"/>
                  </a:lnTo>
                  <a:lnTo>
                    <a:pt x="430" y="546"/>
                  </a:lnTo>
                  <a:lnTo>
                    <a:pt x="420" y="551"/>
                  </a:lnTo>
                  <a:lnTo>
                    <a:pt x="420" y="560"/>
                  </a:lnTo>
                  <a:lnTo>
                    <a:pt x="423" y="563"/>
                  </a:lnTo>
                  <a:lnTo>
                    <a:pt x="420" y="570"/>
                  </a:lnTo>
                  <a:lnTo>
                    <a:pt x="425" y="572"/>
                  </a:lnTo>
                  <a:lnTo>
                    <a:pt x="420" y="579"/>
                  </a:lnTo>
                  <a:lnTo>
                    <a:pt x="423" y="591"/>
                  </a:lnTo>
                  <a:lnTo>
                    <a:pt x="418" y="593"/>
                  </a:lnTo>
                  <a:lnTo>
                    <a:pt x="416" y="589"/>
                  </a:lnTo>
                  <a:lnTo>
                    <a:pt x="413" y="589"/>
                  </a:lnTo>
                  <a:lnTo>
                    <a:pt x="411" y="603"/>
                  </a:lnTo>
                  <a:lnTo>
                    <a:pt x="394" y="612"/>
                  </a:lnTo>
                  <a:lnTo>
                    <a:pt x="387" y="610"/>
                  </a:lnTo>
                  <a:lnTo>
                    <a:pt x="385" y="615"/>
                  </a:lnTo>
                  <a:lnTo>
                    <a:pt x="390" y="615"/>
                  </a:lnTo>
                  <a:lnTo>
                    <a:pt x="387" y="624"/>
                  </a:lnTo>
                  <a:lnTo>
                    <a:pt x="394" y="627"/>
                  </a:lnTo>
                  <a:lnTo>
                    <a:pt x="394" y="631"/>
                  </a:lnTo>
                  <a:lnTo>
                    <a:pt x="399" y="636"/>
                  </a:lnTo>
                  <a:lnTo>
                    <a:pt x="397" y="645"/>
                  </a:lnTo>
                  <a:lnTo>
                    <a:pt x="401" y="653"/>
                  </a:lnTo>
                  <a:lnTo>
                    <a:pt x="413" y="657"/>
                  </a:lnTo>
                  <a:lnTo>
                    <a:pt x="416" y="667"/>
                  </a:lnTo>
                  <a:lnTo>
                    <a:pt x="416" y="667"/>
                  </a:lnTo>
                  <a:lnTo>
                    <a:pt x="411" y="688"/>
                  </a:lnTo>
                  <a:lnTo>
                    <a:pt x="413" y="688"/>
                  </a:lnTo>
                  <a:lnTo>
                    <a:pt x="409" y="690"/>
                  </a:lnTo>
                  <a:lnTo>
                    <a:pt x="413" y="693"/>
                  </a:lnTo>
                  <a:lnTo>
                    <a:pt x="409" y="695"/>
                  </a:lnTo>
                  <a:lnTo>
                    <a:pt x="413" y="700"/>
                  </a:lnTo>
                  <a:lnTo>
                    <a:pt x="409" y="702"/>
                  </a:lnTo>
                  <a:lnTo>
                    <a:pt x="411" y="709"/>
                  </a:lnTo>
                  <a:lnTo>
                    <a:pt x="409" y="714"/>
                  </a:lnTo>
                  <a:lnTo>
                    <a:pt x="413" y="716"/>
                  </a:lnTo>
                  <a:lnTo>
                    <a:pt x="411" y="721"/>
                  </a:lnTo>
                  <a:lnTo>
                    <a:pt x="406" y="721"/>
                  </a:lnTo>
                  <a:lnTo>
                    <a:pt x="409" y="742"/>
                  </a:lnTo>
                  <a:lnTo>
                    <a:pt x="399" y="747"/>
                  </a:lnTo>
                  <a:lnTo>
                    <a:pt x="404" y="773"/>
                  </a:lnTo>
                  <a:lnTo>
                    <a:pt x="394" y="771"/>
                  </a:lnTo>
                  <a:lnTo>
                    <a:pt x="390" y="787"/>
                  </a:lnTo>
                  <a:lnTo>
                    <a:pt x="378" y="792"/>
                  </a:lnTo>
                  <a:lnTo>
                    <a:pt x="371" y="797"/>
                  </a:lnTo>
                  <a:lnTo>
                    <a:pt x="366" y="797"/>
                  </a:lnTo>
                  <a:lnTo>
                    <a:pt x="366" y="804"/>
                  </a:lnTo>
                  <a:lnTo>
                    <a:pt x="354" y="802"/>
                  </a:lnTo>
                  <a:lnTo>
                    <a:pt x="342" y="818"/>
                  </a:lnTo>
                  <a:lnTo>
                    <a:pt x="333" y="813"/>
                  </a:lnTo>
                  <a:lnTo>
                    <a:pt x="328" y="813"/>
                  </a:lnTo>
                  <a:lnTo>
                    <a:pt x="328" y="820"/>
                  </a:lnTo>
                  <a:lnTo>
                    <a:pt x="323" y="823"/>
                  </a:lnTo>
                  <a:lnTo>
                    <a:pt x="321" y="830"/>
                  </a:lnTo>
                  <a:lnTo>
                    <a:pt x="307" y="828"/>
                  </a:lnTo>
                  <a:lnTo>
                    <a:pt x="300" y="837"/>
                  </a:lnTo>
                  <a:lnTo>
                    <a:pt x="290" y="832"/>
                  </a:lnTo>
                  <a:lnTo>
                    <a:pt x="288" y="828"/>
                  </a:lnTo>
                  <a:lnTo>
                    <a:pt x="283" y="832"/>
                  </a:lnTo>
                  <a:lnTo>
                    <a:pt x="264" y="832"/>
                  </a:lnTo>
                  <a:lnTo>
                    <a:pt x="257" y="830"/>
                  </a:lnTo>
                  <a:lnTo>
                    <a:pt x="250" y="835"/>
                  </a:lnTo>
                  <a:lnTo>
                    <a:pt x="243" y="832"/>
                  </a:lnTo>
                  <a:lnTo>
                    <a:pt x="243" y="828"/>
                  </a:lnTo>
                  <a:lnTo>
                    <a:pt x="236" y="832"/>
                  </a:lnTo>
                  <a:lnTo>
                    <a:pt x="236" y="828"/>
                  </a:lnTo>
                  <a:lnTo>
                    <a:pt x="217" y="825"/>
                  </a:lnTo>
                  <a:lnTo>
                    <a:pt x="217" y="856"/>
                  </a:lnTo>
                  <a:lnTo>
                    <a:pt x="215" y="861"/>
                  </a:lnTo>
                  <a:lnTo>
                    <a:pt x="212" y="856"/>
                  </a:lnTo>
                  <a:lnTo>
                    <a:pt x="205" y="854"/>
                  </a:lnTo>
                  <a:lnTo>
                    <a:pt x="189" y="856"/>
                  </a:lnTo>
                  <a:lnTo>
                    <a:pt x="186" y="861"/>
                  </a:lnTo>
                  <a:lnTo>
                    <a:pt x="170" y="868"/>
                  </a:lnTo>
                  <a:lnTo>
                    <a:pt x="172" y="872"/>
                  </a:lnTo>
                  <a:lnTo>
                    <a:pt x="158" y="887"/>
                  </a:lnTo>
                  <a:lnTo>
                    <a:pt x="137" y="894"/>
                  </a:lnTo>
                  <a:lnTo>
                    <a:pt x="132" y="891"/>
                  </a:lnTo>
                  <a:lnTo>
                    <a:pt x="118" y="896"/>
                  </a:lnTo>
                  <a:lnTo>
                    <a:pt x="108" y="894"/>
                  </a:lnTo>
                  <a:lnTo>
                    <a:pt x="101" y="901"/>
                  </a:lnTo>
                  <a:lnTo>
                    <a:pt x="87" y="908"/>
                  </a:lnTo>
                  <a:lnTo>
                    <a:pt x="82" y="903"/>
                  </a:lnTo>
                  <a:lnTo>
                    <a:pt x="78" y="915"/>
                  </a:lnTo>
                  <a:lnTo>
                    <a:pt x="61" y="915"/>
                  </a:lnTo>
                  <a:lnTo>
                    <a:pt x="54" y="925"/>
                  </a:lnTo>
                  <a:lnTo>
                    <a:pt x="16" y="922"/>
                  </a:lnTo>
                  <a:lnTo>
                    <a:pt x="16" y="922"/>
                  </a:lnTo>
                  <a:lnTo>
                    <a:pt x="7" y="922"/>
                  </a:lnTo>
                  <a:lnTo>
                    <a:pt x="0" y="910"/>
                  </a:lnTo>
                  <a:lnTo>
                    <a:pt x="4" y="896"/>
                  </a:lnTo>
                  <a:lnTo>
                    <a:pt x="4" y="870"/>
                  </a:lnTo>
                  <a:lnTo>
                    <a:pt x="14" y="851"/>
                  </a:lnTo>
                  <a:lnTo>
                    <a:pt x="18" y="825"/>
                  </a:lnTo>
                  <a:lnTo>
                    <a:pt x="33" y="806"/>
                  </a:lnTo>
                  <a:lnTo>
                    <a:pt x="37" y="787"/>
                  </a:lnTo>
                  <a:lnTo>
                    <a:pt x="44" y="773"/>
                  </a:lnTo>
                  <a:lnTo>
                    <a:pt x="26" y="695"/>
                  </a:lnTo>
                  <a:lnTo>
                    <a:pt x="30" y="634"/>
                  </a:lnTo>
                  <a:lnTo>
                    <a:pt x="18" y="619"/>
                  </a:lnTo>
                  <a:lnTo>
                    <a:pt x="18" y="617"/>
                  </a:lnTo>
                  <a:lnTo>
                    <a:pt x="23" y="619"/>
                  </a:lnTo>
                  <a:lnTo>
                    <a:pt x="26" y="612"/>
                  </a:lnTo>
                  <a:lnTo>
                    <a:pt x="21" y="612"/>
                  </a:lnTo>
                  <a:lnTo>
                    <a:pt x="23" y="608"/>
                  </a:lnTo>
                  <a:lnTo>
                    <a:pt x="16" y="605"/>
                  </a:lnTo>
                  <a:lnTo>
                    <a:pt x="21" y="600"/>
                  </a:lnTo>
                  <a:lnTo>
                    <a:pt x="21" y="593"/>
                  </a:lnTo>
                  <a:lnTo>
                    <a:pt x="16" y="591"/>
                  </a:lnTo>
                  <a:lnTo>
                    <a:pt x="21" y="586"/>
                  </a:lnTo>
                  <a:lnTo>
                    <a:pt x="23" y="577"/>
                  </a:lnTo>
                  <a:lnTo>
                    <a:pt x="16" y="570"/>
                  </a:lnTo>
                  <a:lnTo>
                    <a:pt x="26" y="570"/>
                  </a:lnTo>
                  <a:lnTo>
                    <a:pt x="21" y="567"/>
                  </a:lnTo>
                  <a:lnTo>
                    <a:pt x="35" y="556"/>
                  </a:lnTo>
                  <a:lnTo>
                    <a:pt x="49" y="530"/>
                  </a:lnTo>
                  <a:lnTo>
                    <a:pt x="54" y="530"/>
                  </a:lnTo>
                  <a:lnTo>
                    <a:pt x="52" y="525"/>
                  </a:lnTo>
                  <a:lnTo>
                    <a:pt x="56" y="520"/>
                  </a:lnTo>
                  <a:lnTo>
                    <a:pt x="47" y="515"/>
                  </a:lnTo>
                  <a:lnTo>
                    <a:pt x="47" y="508"/>
                  </a:lnTo>
                  <a:lnTo>
                    <a:pt x="61" y="504"/>
                  </a:lnTo>
                  <a:lnTo>
                    <a:pt x="66" y="489"/>
                  </a:lnTo>
                  <a:lnTo>
                    <a:pt x="61" y="475"/>
                  </a:lnTo>
                  <a:lnTo>
                    <a:pt x="66" y="473"/>
                  </a:lnTo>
                  <a:lnTo>
                    <a:pt x="54" y="466"/>
                  </a:lnTo>
                  <a:lnTo>
                    <a:pt x="61" y="459"/>
                  </a:lnTo>
                  <a:lnTo>
                    <a:pt x="52" y="451"/>
                  </a:lnTo>
                  <a:lnTo>
                    <a:pt x="42" y="435"/>
                  </a:lnTo>
                  <a:lnTo>
                    <a:pt x="33" y="428"/>
                  </a:lnTo>
                  <a:lnTo>
                    <a:pt x="33" y="395"/>
                  </a:lnTo>
                  <a:lnTo>
                    <a:pt x="33" y="390"/>
                  </a:lnTo>
                  <a:lnTo>
                    <a:pt x="37" y="388"/>
                  </a:lnTo>
                  <a:lnTo>
                    <a:pt x="40" y="376"/>
                  </a:lnTo>
                  <a:lnTo>
                    <a:pt x="49" y="376"/>
                  </a:lnTo>
                  <a:lnTo>
                    <a:pt x="59" y="366"/>
                  </a:lnTo>
                  <a:lnTo>
                    <a:pt x="66" y="354"/>
                  </a:lnTo>
                  <a:lnTo>
                    <a:pt x="73" y="354"/>
                  </a:lnTo>
                  <a:lnTo>
                    <a:pt x="75" y="352"/>
                  </a:lnTo>
                  <a:lnTo>
                    <a:pt x="75" y="343"/>
                  </a:lnTo>
                  <a:lnTo>
                    <a:pt x="80" y="343"/>
                  </a:lnTo>
                  <a:lnTo>
                    <a:pt x="82" y="333"/>
                  </a:lnTo>
                  <a:lnTo>
                    <a:pt x="78" y="324"/>
                  </a:lnTo>
                  <a:lnTo>
                    <a:pt x="92" y="288"/>
                  </a:lnTo>
                  <a:lnTo>
                    <a:pt x="87" y="274"/>
                  </a:lnTo>
                  <a:lnTo>
                    <a:pt x="92" y="267"/>
                  </a:lnTo>
                  <a:lnTo>
                    <a:pt x="106" y="262"/>
                  </a:lnTo>
                  <a:lnTo>
                    <a:pt x="111" y="250"/>
                  </a:lnTo>
                  <a:lnTo>
                    <a:pt x="115" y="227"/>
                  </a:lnTo>
                  <a:lnTo>
                    <a:pt x="120" y="222"/>
                  </a:lnTo>
                  <a:lnTo>
                    <a:pt x="113" y="222"/>
                  </a:lnTo>
                  <a:lnTo>
                    <a:pt x="113" y="215"/>
                  </a:lnTo>
                  <a:lnTo>
                    <a:pt x="108" y="217"/>
                  </a:lnTo>
                  <a:lnTo>
                    <a:pt x="106" y="213"/>
                  </a:lnTo>
                  <a:lnTo>
                    <a:pt x="106" y="213"/>
                  </a:lnTo>
                  <a:lnTo>
                    <a:pt x="106" y="208"/>
                  </a:lnTo>
                  <a:lnTo>
                    <a:pt x="111" y="205"/>
                  </a:lnTo>
                  <a:lnTo>
                    <a:pt x="132" y="203"/>
                  </a:lnTo>
                  <a:lnTo>
                    <a:pt x="134" y="196"/>
                  </a:lnTo>
                  <a:lnTo>
                    <a:pt x="141" y="189"/>
                  </a:lnTo>
                  <a:lnTo>
                    <a:pt x="141" y="175"/>
                  </a:lnTo>
                  <a:lnTo>
                    <a:pt x="146" y="175"/>
                  </a:lnTo>
                  <a:lnTo>
                    <a:pt x="144" y="170"/>
                  </a:lnTo>
                  <a:lnTo>
                    <a:pt x="151" y="168"/>
                  </a:lnTo>
                  <a:lnTo>
                    <a:pt x="170" y="172"/>
                  </a:lnTo>
                  <a:lnTo>
                    <a:pt x="182" y="179"/>
                  </a:lnTo>
                  <a:lnTo>
                    <a:pt x="203" y="175"/>
                  </a:lnTo>
                  <a:lnTo>
                    <a:pt x="208" y="146"/>
                  </a:lnTo>
                  <a:lnTo>
                    <a:pt x="248" y="75"/>
                  </a:lnTo>
                  <a:lnTo>
                    <a:pt x="264" y="68"/>
                  </a:lnTo>
                  <a:lnTo>
                    <a:pt x="300" y="90"/>
                  </a:lnTo>
                  <a:lnTo>
                    <a:pt x="312" y="82"/>
                  </a:lnTo>
                  <a:lnTo>
                    <a:pt x="316" y="64"/>
                  </a:lnTo>
                  <a:lnTo>
                    <a:pt x="328" y="59"/>
                  </a:lnTo>
                  <a:lnTo>
                    <a:pt x="359" y="52"/>
                  </a:lnTo>
                  <a:lnTo>
                    <a:pt x="366" y="66"/>
                  </a:lnTo>
                  <a:lnTo>
                    <a:pt x="397" y="61"/>
                  </a:lnTo>
                  <a:lnTo>
                    <a:pt x="411" y="47"/>
                  </a:lnTo>
                  <a:lnTo>
                    <a:pt x="420" y="40"/>
                  </a:lnTo>
                  <a:lnTo>
                    <a:pt x="425" y="35"/>
                  </a:lnTo>
                  <a:lnTo>
                    <a:pt x="432" y="45"/>
                  </a:lnTo>
                  <a:lnTo>
                    <a:pt x="444" y="35"/>
                  </a:lnTo>
                  <a:lnTo>
                    <a:pt x="456" y="33"/>
                  </a:lnTo>
                  <a:lnTo>
                    <a:pt x="458" y="26"/>
                  </a:lnTo>
                  <a:lnTo>
                    <a:pt x="453" y="21"/>
                  </a:lnTo>
                  <a:lnTo>
                    <a:pt x="456" y="4"/>
                  </a:lnTo>
                  <a:lnTo>
                    <a:pt x="465"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2" name="Freeform 161"/>
            <p:cNvSpPr>
              <a:spLocks/>
            </p:cNvSpPr>
            <p:nvPr/>
          </p:nvSpPr>
          <p:spPr bwMode="auto">
            <a:xfrm>
              <a:off x="5337" y="1809"/>
              <a:ext cx="163" cy="258"/>
            </a:xfrm>
            <a:custGeom>
              <a:avLst/>
              <a:gdLst>
                <a:gd name="T0" fmla="*/ 87 w 163"/>
                <a:gd name="T1" fmla="*/ 0 h 258"/>
                <a:gd name="T2" fmla="*/ 106 w 163"/>
                <a:gd name="T3" fmla="*/ 12 h 258"/>
                <a:gd name="T4" fmla="*/ 111 w 163"/>
                <a:gd name="T5" fmla="*/ 21 h 258"/>
                <a:gd name="T6" fmla="*/ 123 w 163"/>
                <a:gd name="T7" fmla="*/ 33 h 258"/>
                <a:gd name="T8" fmla="*/ 132 w 163"/>
                <a:gd name="T9" fmla="*/ 40 h 258"/>
                <a:gd name="T10" fmla="*/ 120 w 163"/>
                <a:gd name="T11" fmla="*/ 40 h 258"/>
                <a:gd name="T12" fmla="*/ 106 w 163"/>
                <a:gd name="T13" fmla="*/ 38 h 258"/>
                <a:gd name="T14" fmla="*/ 97 w 163"/>
                <a:gd name="T15" fmla="*/ 54 h 258"/>
                <a:gd name="T16" fmla="*/ 101 w 163"/>
                <a:gd name="T17" fmla="*/ 73 h 258"/>
                <a:gd name="T18" fmla="*/ 108 w 163"/>
                <a:gd name="T19" fmla="*/ 99 h 258"/>
                <a:gd name="T20" fmla="*/ 120 w 163"/>
                <a:gd name="T21" fmla="*/ 109 h 258"/>
                <a:gd name="T22" fmla="*/ 139 w 163"/>
                <a:gd name="T23" fmla="*/ 99 h 258"/>
                <a:gd name="T24" fmla="*/ 139 w 163"/>
                <a:gd name="T25" fmla="*/ 123 h 258"/>
                <a:gd name="T26" fmla="*/ 149 w 163"/>
                <a:gd name="T27" fmla="*/ 130 h 258"/>
                <a:gd name="T28" fmla="*/ 163 w 163"/>
                <a:gd name="T29" fmla="*/ 158 h 258"/>
                <a:gd name="T30" fmla="*/ 144 w 163"/>
                <a:gd name="T31" fmla="*/ 158 h 258"/>
                <a:gd name="T32" fmla="*/ 123 w 163"/>
                <a:gd name="T33" fmla="*/ 177 h 258"/>
                <a:gd name="T34" fmla="*/ 120 w 163"/>
                <a:gd name="T35" fmla="*/ 196 h 258"/>
                <a:gd name="T36" fmla="*/ 104 w 163"/>
                <a:gd name="T37" fmla="*/ 229 h 258"/>
                <a:gd name="T38" fmla="*/ 104 w 163"/>
                <a:gd name="T39" fmla="*/ 243 h 258"/>
                <a:gd name="T40" fmla="*/ 90 w 163"/>
                <a:gd name="T41" fmla="*/ 250 h 258"/>
                <a:gd name="T42" fmla="*/ 63 w 163"/>
                <a:gd name="T43" fmla="*/ 255 h 258"/>
                <a:gd name="T44" fmla="*/ 61 w 163"/>
                <a:gd name="T45" fmla="*/ 248 h 258"/>
                <a:gd name="T46" fmla="*/ 37 w 163"/>
                <a:gd name="T47" fmla="*/ 236 h 258"/>
                <a:gd name="T48" fmla="*/ 16 w 163"/>
                <a:gd name="T49" fmla="*/ 232 h 258"/>
                <a:gd name="T50" fmla="*/ 0 w 163"/>
                <a:gd name="T51" fmla="*/ 201 h 258"/>
                <a:gd name="T52" fmla="*/ 23 w 163"/>
                <a:gd name="T53" fmla="*/ 182 h 258"/>
                <a:gd name="T54" fmla="*/ 26 w 163"/>
                <a:gd name="T55" fmla="*/ 168 h 258"/>
                <a:gd name="T56" fmla="*/ 19 w 163"/>
                <a:gd name="T57" fmla="*/ 161 h 258"/>
                <a:gd name="T58" fmla="*/ 19 w 163"/>
                <a:gd name="T59" fmla="*/ 146 h 258"/>
                <a:gd name="T60" fmla="*/ 19 w 163"/>
                <a:gd name="T61" fmla="*/ 137 h 258"/>
                <a:gd name="T62" fmla="*/ 19 w 163"/>
                <a:gd name="T63" fmla="*/ 125 h 258"/>
                <a:gd name="T64" fmla="*/ 14 w 163"/>
                <a:gd name="T65" fmla="*/ 111 h 258"/>
                <a:gd name="T66" fmla="*/ 11 w 163"/>
                <a:gd name="T67" fmla="*/ 97 h 258"/>
                <a:gd name="T68" fmla="*/ 16 w 163"/>
                <a:gd name="T69" fmla="*/ 90 h 258"/>
                <a:gd name="T70" fmla="*/ 23 w 163"/>
                <a:gd name="T71" fmla="*/ 85 h 258"/>
                <a:gd name="T72" fmla="*/ 28 w 163"/>
                <a:gd name="T73" fmla="*/ 83 h 258"/>
                <a:gd name="T74" fmla="*/ 37 w 163"/>
                <a:gd name="T75" fmla="*/ 90 h 258"/>
                <a:gd name="T76" fmla="*/ 54 w 163"/>
                <a:gd name="T77" fmla="*/ 78 h 258"/>
                <a:gd name="T78" fmla="*/ 54 w 163"/>
                <a:gd name="T79" fmla="*/ 64 h 258"/>
                <a:gd name="T80" fmla="*/ 54 w 163"/>
                <a:gd name="T81" fmla="*/ 57 h 258"/>
                <a:gd name="T82" fmla="*/ 56 w 163"/>
                <a:gd name="T83" fmla="*/ 40 h 258"/>
                <a:gd name="T84" fmla="*/ 61 w 163"/>
                <a:gd name="T85" fmla="*/ 26 h 258"/>
                <a:gd name="T86" fmla="*/ 59 w 163"/>
                <a:gd name="T87" fmla="*/ 23 h 258"/>
                <a:gd name="T88" fmla="*/ 80 w 163"/>
                <a:gd name="T89" fmla="*/ 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 h="258">
                  <a:moveTo>
                    <a:pt x="80" y="2"/>
                  </a:moveTo>
                  <a:lnTo>
                    <a:pt x="87" y="0"/>
                  </a:lnTo>
                  <a:lnTo>
                    <a:pt x="99" y="2"/>
                  </a:lnTo>
                  <a:lnTo>
                    <a:pt x="106" y="12"/>
                  </a:lnTo>
                  <a:lnTo>
                    <a:pt x="111" y="16"/>
                  </a:lnTo>
                  <a:lnTo>
                    <a:pt x="111" y="21"/>
                  </a:lnTo>
                  <a:lnTo>
                    <a:pt x="125" y="26"/>
                  </a:lnTo>
                  <a:lnTo>
                    <a:pt x="123" y="33"/>
                  </a:lnTo>
                  <a:lnTo>
                    <a:pt x="130" y="35"/>
                  </a:lnTo>
                  <a:lnTo>
                    <a:pt x="132" y="40"/>
                  </a:lnTo>
                  <a:lnTo>
                    <a:pt x="127" y="42"/>
                  </a:lnTo>
                  <a:lnTo>
                    <a:pt x="120" y="40"/>
                  </a:lnTo>
                  <a:lnTo>
                    <a:pt x="113" y="42"/>
                  </a:lnTo>
                  <a:lnTo>
                    <a:pt x="106" y="38"/>
                  </a:lnTo>
                  <a:lnTo>
                    <a:pt x="99" y="40"/>
                  </a:lnTo>
                  <a:lnTo>
                    <a:pt x="97" y="54"/>
                  </a:lnTo>
                  <a:lnTo>
                    <a:pt x="104" y="68"/>
                  </a:lnTo>
                  <a:lnTo>
                    <a:pt x="101" y="73"/>
                  </a:lnTo>
                  <a:lnTo>
                    <a:pt x="116" y="90"/>
                  </a:lnTo>
                  <a:lnTo>
                    <a:pt x="108" y="99"/>
                  </a:lnTo>
                  <a:lnTo>
                    <a:pt x="118" y="101"/>
                  </a:lnTo>
                  <a:lnTo>
                    <a:pt x="120" y="109"/>
                  </a:lnTo>
                  <a:lnTo>
                    <a:pt x="127" y="99"/>
                  </a:lnTo>
                  <a:lnTo>
                    <a:pt x="139" y="99"/>
                  </a:lnTo>
                  <a:lnTo>
                    <a:pt x="146" y="101"/>
                  </a:lnTo>
                  <a:lnTo>
                    <a:pt x="139" y="123"/>
                  </a:lnTo>
                  <a:lnTo>
                    <a:pt x="139" y="130"/>
                  </a:lnTo>
                  <a:lnTo>
                    <a:pt x="149" y="130"/>
                  </a:lnTo>
                  <a:lnTo>
                    <a:pt x="156" y="135"/>
                  </a:lnTo>
                  <a:lnTo>
                    <a:pt x="163" y="158"/>
                  </a:lnTo>
                  <a:lnTo>
                    <a:pt x="163" y="158"/>
                  </a:lnTo>
                  <a:lnTo>
                    <a:pt x="144" y="158"/>
                  </a:lnTo>
                  <a:lnTo>
                    <a:pt x="134" y="165"/>
                  </a:lnTo>
                  <a:lnTo>
                    <a:pt x="123" y="177"/>
                  </a:lnTo>
                  <a:lnTo>
                    <a:pt x="130" y="194"/>
                  </a:lnTo>
                  <a:lnTo>
                    <a:pt x="120" y="196"/>
                  </a:lnTo>
                  <a:lnTo>
                    <a:pt x="111" y="213"/>
                  </a:lnTo>
                  <a:lnTo>
                    <a:pt x="104" y="229"/>
                  </a:lnTo>
                  <a:lnTo>
                    <a:pt x="104" y="243"/>
                  </a:lnTo>
                  <a:lnTo>
                    <a:pt x="104" y="243"/>
                  </a:lnTo>
                  <a:lnTo>
                    <a:pt x="101" y="250"/>
                  </a:lnTo>
                  <a:lnTo>
                    <a:pt x="90" y="250"/>
                  </a:lnTo>
                  <a:lnTo>
                    <a:pt x="66" y="258"/>
                  </a:lnTo>
                  <a:lnTo>
                    <a:pt x="63" y="255"/>
                  </a:lnTo>
                  <a:lnTo>
                    <a:pt x="66" y="250"/>
                  </a:lnTo>
                  <a:lnTo>
                    <a:pt x="61" y="248"/>
                  </a:lnTo>
                  <a:lnTo>
                    <a:pt x="47" y="255"/>
                  </a:lnTo>
                  <a:lnTo>
                    <a:pt x="37" y="236"/>
                  </a:lnTo>
                  <a:lnTo>
                    <a:pt x="26" y="239"/>
                  </a:lnTo>
                  <a:lnTo>
                    <a:pt x="16" y="232"/>
                  </a:lnTo>
                  <a:lnTo>
                    <a:pt x="4" y="232"/>
                  </a:lnTo>
                  <a:lnTo>
                    <a:pt x="0" y="201"/>
                  </a:lnTo>
                  <a:lnTo>
                    <a:pt x="7" y="187"/>
                  </a:lnTo>
                  <a:lnTo>
                    <a:pt x="23" y="182"/>
                  </a:lnTo>
                  <a:lnTo>
                    <a:pt x="26" y="170"/>
                  </a:lnTo>
                  <a:lnTo>
                    <a:pt x="26" y="168"/>
                  </a:lnTo>
                  <a:lnTo>
                    <a:pt x="19" y="165"/>
                  </a:lnTo>
                  <a:lnTo>
                    <a:pt x="19" y="161"/>
                  </a:lnTo>
                  <a:lnTo>
                    <a:pt x="21" y="156"/>
                  </a:lnTo>
                  <a:lnTo>
                    <a:pt x="19" y="146"/>
                  </a:lnTo>
                  <a:lnTo>
                    <a:pt x="21" y="139"/>
                  </a:lnTo>
                  <a:lnTo>
                    <a:pt x="19" y="137"/>
                  </a:lnTo>
                  <a:lnTo>
                    <a:pt x="14" y="139"/>
                  </a:lnTo>
                  <a:lnTo>
                    <a:pt x="19" y="125"/>
                  </a:lnTo>
                  <a:lnTo>
                    <a:pt x="11" y="120"/>
                  </a:lnTo>
                  <a:lnTo>
                    <a:pt x="14" y="111"/>
                  </a:lnTo>
                  <a:lnTo>
                    <a:pt x="11" y="106"/>
                  </a:lnTo>
                  <a:lnTo>
                    <a:pt x="11" y="97"/>
                  </a:lnTo>
                  <a:lnTo>
                    <a:pt x="11" y="97"/>
                  </a:lnTo>
                  <a:lnTo>
                    <a:pt x="16" y="90"/>
                  </a:lnTo>
                  <a:lnTo>
                    <a:pt x="23" y="87"/>
                  </a:lnTo>
                  <a:lnTo>
                    <a:pt x="23" y="85"/>
                  </a:lnTo>
                  <a:lnTo>
                    <a:pt x="23" y="85"/>
                  </a:lnTo>
                  <a:lnTo>
                    <a:pt x="28" y="83"/>
                  </a:lnTo>
                  <a:lnTo>
                    <a:pt x="33" y="92"/>
                  </a:lnTo>
                  <a:lnTo>
                    <a:pt x="37" y="90"/>
                  </a:lnTo>
                  <a:lnTo>
                    <a:pt x="54" y="94"/>
                  </a:lnTo>
                  <a:lnTo>
                    <a:pt x="54" y="78"/>
                  </a:lnTo>
                  <a:lnTo>
                    <a:pt x="59" y="73"/>
                  </a:lnTo>
                  <a:lnTo>
                    <a:pt x="54" y="64"/>
                  </a:lnTo>
                  <a:lnTo>
                    <a:pt x="66" y="61"/>
                  </a:lnTo>
                  <a:lnTo>
                    <a:pt x="54" y="57"/>
                  </a:lnTo>
                  <a:lnTo>
                    <a:pt x="52" y="49"/>
                  </a:lnTo>
                  <a:lnTo>
                    <a:pt x="56" y="40"/>
                  </a:lnTo>
                  <a:lnTo>
                    <a:pt x="56" y="28"/>
                  </a:lnTo>
                  <a:lnTo>
                    <a:pt x="61" y="26"/>
                  </a:lnTo>
                  <a:lnTo>
                    <a:pt x="59" y="23"/>
                  </a:lnTo>
                  <a:lnTo>
                    <a:pt x="59" y="23"/>
                  </a:lnTo>
                  <a:lnTo>
                    <a:pt x="80" y="9"/>
                  </a:lnTo>
                  <a:lnTo>
                    <a:pt x="80"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3" name="Freeform 162"/>
            <p:cNvSpPr>
              <a:spLocks noEditPoints="1"/>
            </p:cNvSpPr>
            <p:nvPr/>
          </p:nvSpPr>
          <p:spPr bwMode="auto">
            <a:xfrm>
              <a:off x="5523" y="3935"/>
              <a:ext cx="447" cy="440"/>
            </a:xfrm>
            <a:custGeom>
              <a:avLst/>
              <a:gdLst>
                <a:gd name="T0" fmla="*/ 398 w 447"/>
                <a:gd name="T1" fmla="*/ 426 h 440"/>
                <a:gd name="T2" fmla="*/ 386 w 447"/>
                <a:gd name="T3" fmla="*/ 417 h 440"/>
                <a:gd name="T4" fmla="*/ 166 w 447"/>
                <a:gd name="T5" fmla="*/ 220 h 440"/>
                <a:gd name="T6" fmla="*/ 166 w 447"/>
                <a:gd name="T7" fmla="*/ 225 h 440"/>
                <a:gd name="T8" fmla="*/ 152 w 447"/>
                <a:gd name="T9" fmla="*/ 230 h 440"/>
                <a:gd name="T10" fmla="*/ 166 w 447"/>
                <a:gd name="T11" fmla="*/ 220 h 440"/>
                <a:gd name="T12" fmla="*/ 161 w 447"/>
                <a:gd name="T13" fmla="*/ 215 h 440"/>
                <a:gd name="T14" fmla="*/ 156 w 447"/>
                <a:gd name="T15" fmla="*/ 213 h 440"/>
                <a:gd name="T16" fmla="*/ 149 w 447"/>
                <a:gd name="T17" fmla="*/ 225 h 440"/>
                <a:gd name="T18" fmla="*/ 149 w 447"/>
                <a:gd name="T19" fmla="*/ 213 h 440"/>
                <a:gd name="T20" fmla="*/ 19 w 447"/>
                <a:gd name="T21" fmla="*/ 100 h 440"/>
                <a:gd name="T22" fmla="*/ 24 w 447"/>
                <a:gd name="T23" fmla="*/ 114 h 440"/>
                <a:gd name="T24" fmla="*/ 8 w 447"/>
                <a:gd name="T25" fmla="*/ 118 h 440"/>
                <a:gd name="T26" fmla="*/ 0 w 447"/>
                <a:gd name="T27" fmla="*/ 114 h 440"/>
                <a:gd name="T28" fmla="*/ 3 w 447"/>
                <a:gd name="T29" fmla="*/ 107 h 440"/>
                <a:gd name="T30" fmla="*/ 15 w 447"/>
                <a:gd name="T31" fmla="*/ 102 h 440"/>
                <a:gd name="T32" fmla="*/ 237 w 447"/>
                <a:gd name="T33" fmla="*/ 331 h 440"/>
                <a:gd name="T34" fmla="*/ 211 w 447"/>
                <a:gd name="T35" fmla="*/ 289 h 440"/>
                <a:gd name="T36" fmla="*/ 216 w 447"/>
                <a:gd name="T37" fmla="*/ 275 h 440"/>
                <a:gd name="T38" fmla="*/ 220 w 447"/>
                <a:gd name="T39" fmla="*/ 260 h 440"/>
                <a:gd name="T40" fmla="*/ 227 w 447"/>
                <a:gd name="T41" fmla="*/ 249 h 440"/>
                <a:gd name="T42" fmla="*/ 223 w 447"/>
                <a:gd name="T43" fmla="*/ 234 h 440"/>
                <a:gd name="T44" fmla="*/ 225 w 447"/>
                <a:gd name="T45" fmla="*/ 215 h 440"/>
                <a:gd name="T46" fmla="*/ 230 w 447"/>
                <a:gd name="T47" fmla="*/ 194 h 440"/>
                <a:gd name="T48" fmla="*/ 237 w 447"/>
                <a:gd name="T49" fmla="*/ 187 h 440"/>
                <a:gd name="T50" fmla="*/ 246 w 447"/>
                <a:gd name="T51" fmla="*/ 171 h 440"/>
                <a:gd name="T52" fmla="*/ 253 w 447"/>
                <a:gd name="T53" fmla="*/ 156 h 440"/>
                <a:gd name="T54" fmla="*/ 265 w 447"/>
                <a:gd name="T55" fmla="*/ 135 h 440"/>
                <a:gd name="T56" fmla="*/ 272 w 447"/>
                <a:gd name="T57" fmla="*/ 130 h 440"/>
                <a:gd name="T58" fmla="*/ 315 w 447"/>
                <a:gd name="T59" fmla="*/ 71 h 440"/>
                <a:gd name="T60" fmla="*/ 334 w 447"/>
                <a:gd name="T61" fmla="*/ 33 h 440"/>
                <a:gd name="T62" fmla="*/ 374 w 447"/>
                <a:gd name="T63" fmla="*/ 19 h 440"/>
                <a:gd name="T64" fmla="*/ 398 w 447"/>
                <a:gd name="T65" fmla="*/ 0 h 440"/>
                <a:gd name="T66" fmla="*/ 438 w 447"/>
                <a:gd name="T67" fmla="*/ 24 h 440"/>
                <a:gd name="T68" fmla="*/ 447 w 447"/>
                <a:gd name="T69" fmla="*/ 36 h 440"/>
                <a:gd name="T70" fmla="*/ 426 w 447"/>
                <a:gd name="T71" fmla="*/ 59 h 440"/>
                <a:gd name="T72" fmla="*/ 428 w 447"/>
                <a:gd name="T73" fmla="*/ 83 h 440"/>
                <a:gd name="T74" fmla="*/ 431 w 447"/>
                <a:gd name="T75" fmla="*/ 100 h 440"/>
                <a:gd name="T76" fmla="*/ 428 w 447"/>
                <a:gd name="T77" fmla="*/ 107 h 440"/>
                <a:gd name="T78" fmla="*/ 419 w 447"/>
                <a:gd name="T79" fmla="*/ 128 h 440"/>
                <a:gd name="T80" fmla="*/ 407 w 447"/>
                <a:gd name="T81" fmla="*/ 152 h 440"/>
                <a:gd name="T82" fmla="*/ 405 w 447"/>
                <a:gd name="T83" fmla="*/ 168 h 440"/>
                <a:gd name="T84" fmla="*/ 388 w 447"/>
                <a:gd name="T85" fmla="*/ 232 h 440"/>
                <a:gd name="T86" fmla="*/ 374 w 447"/>
                <a:gd name="T87" fmla="*/ 272 h 440"/>
                <a:gd name="T88" fmla="*/ 369 w 447"/>
                <a:gd name="T89" fmla="*/ 286 h 440"/>
                <a:gd name="T90" fmla="*/ 350 w 447"/>
                <a:gd name="T91" fmla="*/ 317 h 440"/>
                <a:gd name="T92" fmla="*/ 348 w 447"/>
                <a:gd name="T93" fmla="*/ 329 h 440"/>
                <a:gd name="T94" fmla="*/ 315 w 447"/>
                <a:gd name="T95" fmla="*/ 386 h 440"/>
                <a:gd name="T96" fmla="*/ 308 w 447"/>
                <a:gd name="T97" fmla="*/ 428 h 440"/>
                <a:gd name="T98" fmla="*/ 298 w 447"/>
                <a:gd name="T99" fmla="*/ 433 h 440"/>
                <a:gd name="T100" fmla="*/ 294 w 447"/>
                <a:gd name="T101" fmla="*/ 435 h 440"/>
                <a:gd name="T102" fmla="*/ 294 w 447"/>
                <a:gd name="T103" fmla="*/ 414 h 440"/>
                <a:gd name="T104" fmla="*/ 277 w 447"/>
                <a:gd name="T105" fmla="*/ 381 h 440"/>
                <a:gd name="T106" fmla="*/ 237 w 447"/>
                <a:gd name="T107" fmla="*/ 343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7" h="440">
                  <a:moveTo>
                    <a:pt x="395" y="417"/>
                  </a:moveTo>
                  <a:lnTo>
                    <a:pt x="398" y="426"/>
                  </a:lnTo>
                  <a:lnTo>
                    <a:pt x="391" y="424"/>
                  </a:lnTo>
                  <a:lnTo>
                    <a:pt x="386" y="417"/>
                  </a:lnTo>
                  <a:lnTo>
                    <a:pt x="395" y="417"/>
                  </a:lnTo>
                  <a:close/>
                  <a:moveTo>
                    <a:pt x="166" y="220"/>
                  </a:moveTo>
                  <a:lnTo>
                    <a:pt x="171" y="227"/>
                  </a:lnTo>
                  <a:lnTo>
                    <a:pt x="166" y="225"/>
                  </a:lnTo>
                  <a:lnTo>
                    <a:pt x="156" y="232"/>
                  </a:lnTo>
                  <a:lnTo>
                    <a:pt x="152" y="230"/>
                  </a:lnTo>
                  <a:lnTo>
                    <a:pt x="154" y="223"/>
                  </a:lnTo>
                  <a:lnTo>
                    <a:pt x="166" y="220"/>
                  </a:lnTo>
                  <a:close/>
                  <a:moveTo>
                    <a:pt x="159" y="211"/>
                  </a:moveTo>
                  <a:lnTo>
                    <a:pt x="161" y="215"/>
                  </a:lnTo>
                  <a:lnTo>
                    <a:pt x="159" y="218"/>
                  </a:lnTo>
                  <a:lnTo>
                    <a:pt x="156" y="213"/>
                  </a:lnTo>
                  <a:lnTo>
                    <a:pt x="149" y="218"/>
                  </a:lnTo>
                  <a:lnTo>
                    <a:pt x="149" y="225"/>
                  </a:lnTo>
                  <a:lnTo>
                    <a:pt x="145" y="225"/>
                  </a:lnTo>
                  <a:lnTo>
                    <a:pt x="149" y="213"/>
                  </a:lnTo>
                  <a:lnTo>
                    <a:pt x="159" y="211"/>
                  </a:lnTo>
                  <a:close/>
                  <a:moveTo>
                    <a:pt x="19" y="100"/>
                  </a:moveTo>
                  <a:lnTo>
                    <a:pt x="24" y="107"/>
                  </a:lnTo>
                  <a:lnTo>
                    <a:pt x="24" y="114"/>
                  </a:lnTo>
                  <a:lnTo>
                    <a:pt x="15" y="111"/>
                  </a:lnTo>
                  <a:lnTo>
                    <a:pt x="8" y="118"/>
                  </a:lnTo>
                  <a:lnTo>
                    <a:pt x="3" y="116"/>
                  </a:lnTo>
                  <a:lnTo>
                    <a:pt x="0" y="114"/>
                  </a:lnTo>
                  <a:lnTo>
                    <a:pt x="5" y="114"/>
                  </a:lnTo>
                  <a:lnTo>
                    <a:pt x="3" y="107"/>
                  </a:lnTo>
                  <a:lnTo>
                    <a:pt x="15" y="109"/>
                  </a:lnTo>
                  <a:lnTo>
                    <a:pt x="15" y="102"/>
                  </a:lnTo>
                  <a:lnTo>
                    <a:pt x="19" y="100"/>
                  </a:lnTo>
                  <a:close/>
                  <a:moveTo>
                    <a:pt x="237" y="331"/>
                  </a:moveTo>
                  <a:lnTo>
                    <a:pt x="227" y="303"/>
                  </a:lnTo>
                  <a:lnTo>
                    <a:pt x="211" y="289"/>
                  </a:lnTo>
                  <a:lnTo>
                    <a:pt x="218" y="282"/>
                  </a:lnTo>
                  <a:lnTo>
                    <a:pt x="216" y="275"/>
                  </a:lnTo>
                  <a:lnTo>
                    <a:pt x="220" y="265"/>
                  </a:lnTo>
                  <a:lnTo>
                    <a:pt x="220" y="260"/>
                  </a:lnTo>
                  <a:lnTo>
                    <a:pt x="223" y="249"/>
                  </a:lnTo>
                  <a:lnTo>
                    <a:pt x="227" y="249"/>
                  </a:lnTo>
                  <a:lnTo>
                    <a:pt x="225" y="234"/>
                  </a:lnTo>
                  <a:lnTo>
                    <a:pt x="223" y="234"/>
                  </a:lnTo>
                  <a:lnTo>
                    <a:pt x="225" y="230"/>
                  </a:lnTo>
                  <a:lnTo>
                    <a:pt x="225" y="215"/>
                  </a:lnTo>
                  <a:lnTo>
                    <a:pt x="230" y="208"/>
                  </a:lnTo>
                  <a:lnTo>
                    <a:pt x="230" y="194"/>
                  </a:lnTo>
                  <a:lnTo>
                    <a:pt x="239" y="192"/>
                  </a:lnTo>
                  <a:lnTo>
                    <a:pt x="237" y="187"/>
                  </a:lnTo>
                  <a:lnTo>
                    <a:pt x="242" y="185"/>
                  </a:lnTo>
                  <a:lnTo>
                    <a:pt x="246" y="171"/>
                  </a:lnTo>
                  <a:lnTo>
                    <a:pt x="258" y="159"/>
                  </a:lnTo>
                  <a:lnTo>
                    <a:pt x="253" y="156"/>
                  </a:lnTo>
                  <a:lnTo>
                    <a:pt x="265" y="142"/>
                  </a:lnTo>
                  <a:lnTo>
                    <a:pt x="265" y="135"/>
                  </a:lnTo>
                  <a:lnTo>
                    <a:pt x="270" y="128"/>
                  </a:lnTo>
                  <a:lnTo>
                    <a:pt x="272" y="130"/>
                  </a:lnTo>
                  <a:lnTo>
                    <a:pt x="294" y="90"/>
                  </a:lnTo>
                  <a:lnTo>
                    <a:pt x="315" y="71"/>
                  </a:lnTo>
                  <a:lnTo>
                    <a:pt x="317" y="59"/>
                  </a:lnTo>
                  <a:lnTo>
                    <a:pt x="334" y="33"/>
                  </a:lnTo>
                  <a:lnTo>
                    <a:pt x="353" y="24"/>
                  </a:lnTo>
                  <a:lnTo>
                    <a:pt x="374" y="19"/>
                  </a:lnTo>
                  <a:lnTo>
                    <a:pt x="381" y="5"/>
                  </a:lnTo>
                  <a:lnTo>
                    <a:pt x="398" y="0"/>
                  </a:lnTo>
                  <a:lnTo>
                    <a:pt x="414" y="17"/>
                  </a:lnTo>
                  <a:lnTo>
                    <a:pt x="438" y="24"/>
                  </a:lnTo>
                  <a:lnTo>
                    <a:pt x="440" y="36"/>
                  </a:lnTo>
                  <a:lnTo>
                    <a:pt x="447" y="36"/>
                  </a:lnTo>
                  <a:lnTo>
                    <a:pt x="438" y="43"/>
                  </a:lnTo>
                  <a:lnTo>
                    <a:pt x="426" y="59"/>
                  </a:lnTo>
                  <a:lnTo>
                    <a:pt x="424" y="69"/>
                  </a:lnTo>
                  <a:lnTo>
                    <a:pt x="428" y="83"/>
                  </a:lnTo>
                  <a:lnTo>
                    <a:pt x="433" y="90"/>
                  </a:lnTo>
                  <a:lnTo>
                    <a:pt x="431" y="100"/>
                  </a:lnTo>
                  <a:lnTo>
                    <a:pt x="428" y="102"/>
                  </a:lnTo>
                  <a:lnTo>
                    <a:pt x="428" y="107"/>
                  </a:lnTo>
                  <a:lnTo>
                    <a:pt x="424" y="114"/>
                  </a:lnTo>
                  <a:lnTo>
                    <a:pt x="419" y="128"/>
                  </a:lnTo>
                  <a:lnTo>
                    <a:pt x="407" y="142"/>
                  </a:lnTo>
                  <a:lnTo>
                    <a:pt x="407" y="152"/>
                  </a:lnTo>
                  <a:lnTo>
                    <a:pt x="400" y="159"/>
                  </a:lnTo>
                  <a:lnTo>
                    <a:pt x="405" y="168"/>
                  </a:lnTo>
                  <a:lnTo>
                    <a:pt x="400" y="173"/>
                  </a:lnTo>
                  <a:lnTo>
                    <a:pt x="388" y="232"/>
                  </a:lnTo>
                  <a:lnTo>
                    <a:pt x="388" y="237"/>
                  </a:lnTo>
                  <a:lnTo>
                    <a:pt x="374" y="272"/>
                  </a:lnTo>
                  <a:lnTo>
                    <a:pt x="376" y="284"/>
                  </a:lnTo>
                  <a:lnTo>
                    <a:pt x="369" y="286"/>
                  </a:lnTo>
                  <a:lnTo>
                    <a:pt x="357" y="315"/>
                  </a:lnTo>
                  <a:lnTo>
                    <a:pt x="350" y="317"/>
                  </a:lnTo>
                  <a:lnTo>
                    <a:pt x="350" y="324"/>
                  </a:lnTo>
                  <a:lnTo>
                    <a:pt x="348" y="329"/>
                  </a:lnTo>
                  <a:lnTo>
                    <a:pt x="331" y="341"/>
                  </a:lnTo>
                  <a:lnTo>
                    <a:pt x="315" y="386"/>
                  </a:lnTo>
                  <a:lnTo>
                    <a:pt x="315" y="424"/>
                  </a:lnTo>
                  <a:lnTo>
                    <a:pt x="308" y="428"/>
                  </a:lnTo>
                  <a:lnTo>
                    <a:pt x="310" y="440"/>
                  </a:lnTo>
                  <a:lnTo>
                    <a:pt x="298" y="433"/>
                  </a:lnTo>
                  <a:lnTo>
                    <a:pt x="296" y="438"/>
                  </a:lnTo>
                  <a:lnTo>
                    <a:pt x="294" y="435"/>
                  </a:lnTo>
                  <a:lnTo>
                    <a:pt x="289" y="424"/>
                  </a:lnTo>
                  <a:lnTo>
                    <a:pt x="294" y="414"/>
                  </a:lnTo>
                  <a:lnTo>
                    <a:pt x="284" y="388"/>
                  </a:lnTo>
                  <a:lnTo>
                    <a:pt x="277" y="381"/>
                  </a:lnTo>
                  <a:lnTo>
                    <a:pt x="251" y="362"/>
                  </a:lnTo>
                  <a:lnTo>
                    <a:pt x="237" y="343"/>
                  </a:lnTo>
                  <a:lnTo>
                    <a:pt x="237" y="33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4" name="Freeform 163"/>
            <p:cNvSpPr>
              <a:spLocks/>
            </p:cNvSpPr>
            <p:nvPr/>
          </p:nvSpPr>
          <p:spPr bwMode="auto">
            <a:xfrm>
              <a:off x="180" y="307"/>
              <a:ext cx="2726" cy="2386"/>
            </a:xfrm>
            <a:custGeom>
              <a:avLst/>
              <a:gdLst>
                <a:gd name="T0" fmla="*/ 1735 w 2726"/>
                <a:gd name="T1" fmla="*/ 85 h 2386"/>
                <a:gd name="T2" fmla="*/ 1818 w 2726"/>
                <a:gd name="T3" fmla="*/ 187 h 2386"/>
                <a:gd name="T4" fmla="*/ 1918 w 2726"/>
                <a:gd name="T5" fmla="*/ 206 h 2386"/>
                <a:gd name="T6" fmla="*/ 2005 w 2726"/>
                <a:gd name="T7" fmla="*/ 279 h 2386"/>
                <a:gd name="T8" fmla="*/ 2088 w 2726"/>
                <a:gd name="T9" fmla="*/ 459 h 2386"/>
                <a:gd name="T10" fmla="*/ 2062 w 2726"/>
                <a:gd name="T11" fmla="*/ 681 h 2386"/>
                <a:gd name="T12" fmla="*/ 2249 w 2726"/>
                <a:gd name="T13" fmla="*/ 721 h 2386"/>
                <a:gd name="T14" fmla="*/ 2556 w 2726"/>
                <a:gd name="T15" fmla="*/ 849 h 2386"/>
                <a:gd name="T16" fmla="*/ 2691 w 2726"/>
                <a:gd name="T17" fmla="*/ 1040 h 2386"/>
                <a:gd name="T18" fmla="*/ 2572 w 2726"/>
                <a:gd name="T19" fmla="*/ 1258 h 2386"/>
                <a:gd name="T20" fmla="*/ 2317 w 2726"/>
                <a:gd name="T21" fmla="*/ 1644 h 2386"/>
                <a:gd name="T22" fmla="*/ 2137 w 2726"/>
                <a:gd name="T23" fmla="*/ 1722 h 2386"/>
                <a:gd name="T24" fmla="*/ 1996 w 2726"/>
                <a:gd name="T25" fmla="*/ 1800 h 2386"/>
                <a:gd name="T26" fmla="*/ 2078 w 2726"/>
                <a:gd name="T27" fmla="*/ 1923 h 2386"/>
                <a:gd name="T28" fmla="*/ 2066 w 2726"/>
                <a:gd name="T29" fmla="*/ 2008 h 2386"/>
                <a:gd name="T30" fmla="*/ 2097 w 2726"/>
                <a:gd name="T31" fmla="*/ 2112 h 2386"/>
                <a:gd name="T32" fmla="*/ 1967 w 2726"/>
                <a:gd name="T33" fmla="*/ 2103 h 2386"/>
                <a:gd name="T34" fmla="*/ 1837 w 2726"/>
                <a:gd name="T35" fmla="*/ 2091 h 2386"/>
                <a:gd name="T36" fmla="*/ 1724 w 2726"/>
                <a:gd name="T37" fmla="*/ 2079 h 2386"/>
                <a:gd name="T38" fmla="*/ 1591 w 2726"/>
                <a:gd name="T39" fmla="*/ 2098 h 2386"/>
                <a:gd name="T40" fmla="*/ 1501 w 2726"/>
                <a:gd name="T41" fmla="*/ 2152 h 2386"/>
                <a:gd name="T42" fmla="*/ 1386 w 2726"/>
                <a:gd name="T43" fmla="*/ 2181 h 2386"/>
                <a:gd name="T44" fmla="*/ 1232 w 2726"/>
                <a:gd name="T45" fmla="*/ 2237 h 2386"/>
                <a:gd name="T46" fmla="*/ 1104 w 2726"/>
                <a:gd name="T47" fmla="*/ 2190 h 2386"/>
                <a:gd name="T48" fmla="*/ 1000 w 2726"/>
                <a:gd name="T49" fmla="*/ 2242 h 2386"/>
                <a:gd name="T50" fmla="*/ 901 w 2726"/>
                <a:gd name="T51" fmla="*/ 2230 h 2386"/>
                <a:gd name="T52" fmla="*/ 813 w 2726"/>
                <a:gd name="T53" fmla="*/ 2235 h 2386"/>
                <a:gd name="T54" fmla="*/ 754 w 2726"/>
                <a:gd name="T55" fmla="*/ 2339 h 2386"/>
                <a:gd name="T56" fmla="*/ 660 w 2726"/>
                <a:gd name="T57" fmla="*/ 2375 h 2386"/>
                <a:gd name="T58" fmla="*/ 541 w 2726"/>
                <a:gd name="T59" fmla="*/ 2278 h 2386"/>
                <a:gd name="T60" fmla="*/ 461 w 2726"/>
                <a:gd name="T61" fmla="*/ 2221 h 2386"/>
                <a:gd name="T62" fmla="*/ 319 w 2726"/>
                <a:gd name="T63" fmla="*/ 2166 h 2386"/>
                <a:gd name="T64" fmla="*/ 296 w 2726"/>
                <a:gd name="T65" fmla="*/ 2086 h 2386"/>
                <a:gd name="T66" fmla="*/ 192 w 2726"/>
                <a:gd name="T67" fmla="*/ 1991 h 2386"/>
                <a:gd name="T68" fmla="*/ 111 w 2726"/>
                <a:gd name="T69" fmla="*/ 1958 h 2386"/>
                <a:gd name="T70" fmla="*/ 163 w 2726"/>
                <a:gd name="T71" fmla="*/ 1913 h 2386"/>
                <a:gd name="T72" fmla="*/ 151 w 2726"/>
                <a:gd name="T73" fmla="*/ 1771 h 2386"/>
                <a:gd name="T74" fmla="*/ 21 w 2726"/>
                <a:gd name="T75" fmla="*/ 1719 h 2386"/>
                <a:gd name="T76" fmla="*/ 12 w 2726"/>
                <a:gd name="T77" fmla="*/ 1622 h 2386"/>
                <a:gd name="T78" fmla="*/ 69 w 2726"/>
                <a:gd name="T79" fmla="*/ 1523 h 2386"/>
                <a:gd name="T80" fmla="*/ 151 w 2726"/>
                <a:gd name="T81" fmla="*/ 1457 h 2386"/>
                <a:gd name="T82" fmla="*/ 267 w 2726"/>
                <a:gd name="T83" fmla="*/ 1492 h 2386"/>
                <a:gd name="T84" fmla="*/ 369 w 2726"/>
                <a:gd name="T85" fmla="*/ 1440 h 2386"/>
                <a:gd name="T86" fmla="*/ 492 w 2726"/>
                <a:gd name="T87" fmla="*/ 1383 h 2386"/>
                <a:gd name="T88" fmla="*/ 601 w 2726"/>
                <a:gd name="T89" fmla="*/ 1308 h 2386"/>
                <a:gd name="T90" fmla="*/ 709 w 2726"/>
                <a:gd name="T91" fmla="*/ 1251 h 2386"/>
                <a:gd name="T92" fmla="*/ 799 w 2726"/>
                <a:gd name="T93" fmla="*/ 1187 h 2386"/>
                <a:gd name="T94" fmla="*/ 839 w 2726"/>
                <a:gd name="T95" fmla="*/ 1074 h 2386"/>
                <a:gd name="T96" fmla="*/ 832 w 2726"/>
                <a:gd name="T97" fmla="*/ 925 h 2386"/>
                <a:gd name="T98" fmla="*/ 768 w 2726"/>
                <a:gd name="T99" fmla="*/ 761 h 2386"/>
                <a:gd name="T100" fmla="*/ 842 w 2726"/>
                <a:gd name="T101" fmla="*/ 712 h 2386"/>
                <a:gd name="T102" fmla="*/ 941 w 2726"/>
                <a:gd name="T103" fmla="*/ 686 h 2386"/>
                <a:gd name="T104" fmla="*/ 1085 w 2726"/>
                <a:gd name="T105" fmla="*/ 669 h 2386"/>
                <a:gd name="T106" fmla="*/ 1128 w 2726"/>
                <a:gd name="T107" fmla="*/ 378 h 2386"/>
                <a:gd name="T108" fmla="*/ 1310 w 2726"/>
                <a:gd name="T109" fmla="*/ 390 h 2386"/>
                <a:gd name="T110" fmla="*/ 1452 w 2726"/>
                <a:gd name="T111" fmla="*/ 347 h 2386"/>
                <a:gd name="T112" fmla="*/ 1534 w 2726"/>
                <a:gd name="T113" fmla="*/ 120 h 2386"/>
                <a:gd name="T114" fmla="*/ 1603 w 2726"/>
                <a:gd name="T115" fmla="*/ 12 h 2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26" h="2386">
                  <a:moveTo>
                    <a:pt x="1707" y="0"/>
                  </a:moveTo>
                  <a:lnTo>
                    <a:pt x="1709" y="9"/>
                  </a:lnTo>
                  <a:lnTo>
                    <a:pt x="1707" y="21"/>
                  </a:lnTo>
                  <a:lnTo>
                    <a:pt x="1717" y="33"/>
                  </a:lnTo>
                  <a:lnTo>
                    <a:pt x="1712" y="40"/>
                  </a:lnTo>
                  <a:lnTo>
                    <a:pt x="1698" y="42"/>
                  </a:lnTo>
                  <a:lnTo>
                    <a:pt x="1698" y="52"/>
                  </a:lnTo>
                  <a:lnTo>
                    <a:pt x="1705" y="59"/>
                  </a:lnTo>
                  <a:lnTo>
                    <a:pt x="1702" y="66"/>
                  </a:lnTo>
                  <a:lnTo>
                    <a:pt x="1717" y="73"/>
                  </a:lnTo>
                  <a:lnTo>
                    <a:pt x="1726" y="73"/>
                  </a:lnTo>
                  <a:lnTo>
                    <a:pt x="1735" y="85"/>
                  </a:lnTo>
                  <a:lnTo>
                    <a:pt x="1728" y="94"/>
                  </a:lnTo>
                  <a:lnTo>
                    <a:pt x="1724" y="113"/>
                  </a:lnTo>
                  <a:lnTo>
                    <a:pt x="1724" y="120"/>
                  </a:lnTo>
                  <a:lnTo>
                    <a:pt x="1726" y="109"/>
                  </a:lnTo>
                  <a:lnTo>
                    <a:pt x="1766" y="125"/>
                  </a:lnTo>
                  <a:lnTo>
                    <a:pt x="1776" y="142"/>
                  </a:lnTo>
                  <a:lnTo>
                    <a:pt x="1787" y="137"/>
                  </a:lnTo>
                  <a:lnTo>
                    <a:pt x="1787" y="142"/>
                  </a:lnTo>
                  <a:lnTo>
                    <a:pt x="1799" y="151"/>
                  </a:lnTo>
                  <a:lnTo>
                    <a:pt x="1795" y="161"/>
                  </a:lnTo>
                  <a:lnTo>
                    <a:pt x="1797" y="170"/>
                  </a:lnTo>
                  <a:lnTo>
                    <a:pt x="1818" y="187"/>
                  </a:lnTo>
                  <a:lnTo>
                    <a:pt x="1825" y="191"/>
                  </a:lnTo>
                  <a:lnTo>
                    <a:pt x="1835" y="189"/>
                  </a:lnTo>
                  <a:lnTo>
                    <a:pt x="1844" y="196"/>
                  </a:lnTo>
                  <a:lnTo>
                    <a:pt x="1851" y="206"/>
                  </a:lnTo>
                  <a:lnTo>
                    <a:pt x="1849" y="217"/>
                  </a:lnTo>
                  <a:lnTo>
                    <a:pt x="1851" y="220"/>
                  </a:lnTo>
                  <a:lnTo>
                    <a:pt x="1870" y="220"/>
                  </a:lnTo>
                  <a:lnTo>
                    <a:pt x="1880" y="208"/>
                  </a:lnTo>
                  <a:lnTo>
                    <a:pt x="1889" y="206"/>
                  </a:lnTo>
                  <a:lnTo>
                    <a:pt x="1889" y="203"/>
                  </a:lnTo>
                  <a:lnTo>
                    <a:pt x="1913" y="203"/>
                  </a:lnTo>
                  <a:lnTo>
                    <a:pt x="1918" y="206"/>
                  </a:lnTo>
                  <a:lnTo>
                    <a:pt x="1915" y="210"/>
                  </a:lnTo>
                  <a:lnTo>
                    <a:pt x="1920" y="220"/>
                  </a:lnTo>
                  <a:lnTo>
                    <a:pt x="1932" y="229"/>
                  </a:lnTo>
                  <a:lnTo>
                    <a:pt x="1941" y="243"/>
                  </a:lnTo>
                  <a:lnTo>
                    <a:pt x="1953" y="241"/>
                  </a:lnTo>
                  <a:lnTo>
                    <a:pt x="1958" y="243"/>
                  </a:lnTo>
                  <a:lnTo>
                    <a:pt x="1960" y="232"/>
                  </a:lnTo>
                  <a:lnTo>
                    <a:pt x="1974" y="236"/>
                  </a:lnTo>
                  <a:lnTo>
                    <a:pt x="1974" y="253"/>
                  </a:lnTo>
                  <a:lnTo>
                    <a:pt x="1984" y="260"/>
                  </a:lnTo>
                  <a:lnTo>
                    <a:pt x="2005" y="272"/>
                  </a:lnTo>
                  <a:lnTo>
                    <a:pt x="2005" y="279"/>
                  </a:lnTo>
                  <a:lnTo>
                    <a:pt x="2019" y="302"/>
                  </a:lnTo>
                  <a:lnTo>
                    <a:pt x="2019" y="314"/>
                  </a:lnTo>
                  <a:lnTo>
                    <a:pt x="2024" y="321"/>
                  </a:lnTo>
                  <a:lnTo>
                    <a:pt x="2022" y="331"/>
                  </a:lnTo>
                  <a:lnTo>
                    <a:pt x="2026" y="345"/>
                  </a:lnTo>
                  <a:lnTo>
                    <a:pt x="2052" y="388"/>
                  </a:lnTo>
                  <a:lnTo>
                    <a:pt x="2069" y="390"/>
                  </a:lnTo>
                  <a:lnTo>
                    <a:pt x="2074" y="395"/>
                  </a:lnTo>
                  <a:lnTo>
                    <a:pt x="2081" y="409"/>
                  </a:lnTo>
                  <a:lnTo>
                    <a:pt x="2081" y="418"/>
                  </a:lnTo>
                  <a:lnTo>
                    <a:pt x="2092" y="440"/>
                  </a:lnTo>
                  <a:lnTo>
                    <a:pt x="2088" y="459"/>
                  </a:lnTo>
                  <a:lnTo>
                    <a:pt x="2095" y="463"/>
                  </a:lnTo>
                  <a:lnTo>
                    <a:pt x="2083" y="496"/>
                  </a:lnTo>
                  <a:lnTo>
                    <a:pt x="2074" y="508"/>
                  </a:lnTo>
                  <a:lnTo>
                    <a:pt x="2078" y="520"/>
                  </a:lnTo>
                  <a:lnTo>
                    <a:pt x="2078" y="525"/>
                  </a:lnTo>
                  <a:lnTo>
                    <a:pt x="2088" y="541"/>
                  </a:lnTo>
                  <a:lnTo>
                    <a:pt x="2088" y="556"/>
                  </a:lnTo>
                  <a:lnTo>
                    <a:pt x="2069" y="577"/>
                  </a:lnTo>
                  <a:lnTo>
                    <a:pt x="2050" y="610"/>
                  </a:lnTo>
                  <a:lnTo>
                    <a:pt x="2045" y="643"/>
                  </a:lnTo>
                  <a:lnTo>
                    <a:pt x="2062" y="667"/>
                  </a:lnTo>
                  <a:lnTo>
                    <a:pt x="2062" y="681"/>
                  </a:lnTo>
                  <a:lnTo>
                    <a:pt x="2069" y="681"/>
                  </a:lnTo>
                  <a:lnTo>
                    <a:pt x="2074" y="686"/>
                  </a:lnTo>
                  <a:lnTo>
                    <a:pt x="2071" y="698"/>
                  </a:lnTo>
                  <a:lnTo>
                    <a:pt x="2102" y="695"/>
                  </a:lnTo>
                  <a:lnTo>
                    <a:pt x="2114" y="707"/>
                  </a:lnTo>
                  <a:lnTo>
                    <a:pt x="2130" y="712"/>
                  </a:lnTo>
                  <a:lnTo>
                    <a:pt x="2140" y="707"/>
                  </a:lnTo>
                  <a:lnTo>
                    <a:pt x="2147" y="716"/>
                  </a:lnTo>
                  <a:lnTo>
                    <a:pt x="2156" y="721"/>
                  </a:lnTo>
                  <a:lnTo>
                    <a:pt x="2206" y="719"/>
                  </a:lnTo>
                  <a:lnTo>
                    <a:pt x="2225" y="726"/>
                  </a:lnTo>
                  <a:lnTo>
                    <a:pt x="2249" y="721"/>
                  </a:lnTo>
                  <a:lnTo>
                    <a:pt x="2265" y="728"/>
                  </a:lnTo>
                  <a:lnTo>
                    <a:pt x="2331" y="728"/>
                  </a:lnTo>
                  <a:lnTo>
                    <a:pt x="2386" y="735"/>
                  </a:lnTo>
                  <a:lnTo>
                    <a:pt x="2409" y="750"/>
                  </a:lnTo>
                  <a:lnTo>
                    <a:pt x="2414" y="757"/>
                  </a:lnTo>
                  <a:lnTo>
                    <a:pt x="2466" y="787"/>
                  </a:lnTo>
                  <a:lnTo>
                    <a:pt x="2480" y="799"/>
                  </a:lnTo>
                  <a:lnTo>
                    <a:pt x="2483" y="809"/>
                  </a:lnTo>
                  <a:lnTo>
                    <a:pt x="2494" y="813"/>
                  </a:lnTo>
                  <a:lnTo>
                    <a:pt x="2513" y="823"/>
                  </a:lnTo>
                  <a:lnTo>
                    <a:pt x="2528" y="839"/>
                  </a:lnTo>
                  <a:lnTo>
                    <a:pt x="2556" y="849"/>
                  </a:lnTo>
                  <a:lnTo>
                    <a:pt x="2563" y="856"/>
                  </a:lnTo>
                  <a:lnTo>
                    <a:pt x="2613" y="849"/>
                  </a:lnTo>
                  <a:lnTo>
                    <a:pt x="2615" y="854"/>
                  </a:lnTo>
                  <a:lnTo>
                    <a:pt x="2608" y="863"/>
                  </a:lnTo>
                  <a:lnTo>
                    <a:pt x="2603" y="889"/>
                  </a:lnTo>
                  <a:lnTo>
                    <a:pt x="2608" y="894"/>
                  </a:lnTo>
                  <a:lnTo>
                    <a:pt x="2629" y="899"/>
                  </a:lnTo>
                  <a:lnTo>
                    <a:pt x="2641" y="934"/>
                  </a:lnTo>
                  <a:lnTo>
                    <a:pt x="2646" y="951"/>
                  </a:lnTo>
                  <a:lnTo>
                    <a:pt x="2669" y="996"/>
                  </a:lnTo>
                  <a:lnTo>
                    <a:pt x="2669" y="1019"/>
                  </a:lnTo>
                  <a:lnTo>
                    <a:pt x="2691" y="1040"/>
                  </a:lnTo>
                  <a:lnTo>
                    <a:pt x="2700" y="1059"/>
                  </a:lnTo>
                  <a:lnTo>
                    <a:pt x="2721" y="1081"/>
                  </a:lnTo>
                  <a:lnTo>
                    <a:pt x="2726" y="1107"/>
                  </a:lnTo>
                  <a:lnTo>
                    <a:pt x="2726" y="1107"/>
                  </a:lnTo>
                  <a:lnTo>
                    <a:pt x="2693" y="1126"/>
                  </a:lnTo>
                  <a:lnTo>
                    <a:pt x="2686" y="1206"/>
                  </a:lnTo>
                  <a:lnTo>
                    <a:pt x="2688" y="1223"/>
                  </a:lnTo>
                  <a:lnTo>
                    <a:pt x="2681" y="1239"/>
                  </a:lnTo>
                  <a:lnTo>
                    <a:pt x="2665" y="1249"/>
                  </a:lnTo>
                  <a:lnTo>
                    <a:pt x="2646" y="1251"/>
                  </a:lnTo>
                  <a:lnTo>
                    <a:pt x="2627" y="1246"/>
                  </a:lnTo>
                  <a:lnTo>
                    <a:pt x="2572" y="1258"/>
                  </a:lnTo>
                  <a:lnTo>
                    <a:pt x="2525" y="1284"/>
                  </a:lnTo>
                  <a:lnTo>
                    <a:pt x="2494" y="1320"/>
                  </a:lnTo>
                  <a:lnTo>
                    <a:pt x="2445" y="1369"/>
                  </a:lnTo>
                  <a:lnTo>
                    <a:pt x="2421" y="1402"/>
                  </a:lnTo>
                  <a:lnTo>
                    <a:pt x="2400" y="1443"/>
                  </a:lnTo>
                  <a:lnTo>
                    <a:pt x="2367" y="1466"/>
                  </a:lnTo>
                  <a:lnTo>
                    <a:pt x="2315" y="1462"/>
                  </a:lnTo>
                  <a:lnTo>
                    <a:pt x="2315" y="1523"/>
                  </a:lnTo>
                  <a:lnTo>
                    <a:pt x="2296" y="1559"/>
                  </a:lnTo>
                  <a:lnTo>
                    <a:pt x="2310" y="1608"/>
                  </a:lnTo>
                  <a:lnTo>
                    <a:pt x="2317" y="1622"/>
                  </a:lnTo>
                  <a:lnTo>
                    <a:pt x="2317" y="1644"/>
                  </a:lnTo>
                  <a:lnTo>
                    <a:pt x="2315" y="1648"/>
                  </a:lnTo>
                  <a:lnTo>
                    <a:pt x="2317" y="1667"/>
                  </a:lnTo>
                  <a:lnTo>
                    <a:pt x="2317" y="1667"/>
                  </a:lnTo>
                  <a:lnTo>
                    <a:pt x="2308" y="1672"/>
                  </a:lnTo>
                  <a:lnTo>
                    <a:pt x="2265" y="1677"/>
                  </a:lnTo>
                  <a:lnTo>
                    <a:pt x="2258" y="1686"/>
                  </a:lnTo>
                  <a:lnTo>
                    <a:pt x="2253" y="1686"/>
                  </a:lnTo>
                  <a:lnTo>
                    <a:pt x="2251" y="1693"/>
                  </a:lnTo>
                  <a:lnTo>
                    <a:pt x="2211" y="1700"/>
                  </a:lnTo>
                  <a:lnTo>
                    <a:pt x="2187" y="1712"/>
                  </a:lnTo>
                  <a:lnTo>
                    <a:pt x="2168" y="1712"/>
                  </a:lnTo>
                  <a:lnTo>
                    <a:pt x="2137" y="1722"/>
                  </a:lnTo>
                  <a:lnTo>
                    <a:pt x="2121" y="1731"/>
                  </a:lnTo>
                  <a:lnTo>
                    <a:pt x="2100" y="1736"/>
                  </a:lnTo>
                  <a:lnTo>
                    <a:pt x="2057" y="1745"/>
                  </a:lnTo>
                  <a:lnTo>
                    <a:pt x="2040" y="1743"/>
                  </a:lnTo>
                  <a:lnTo>
                    <a:pt x="2043" y="1748"/>
                  </a:lnTo>
                  <a:lnTo>
                    <a:pt x="2038" y="1755"/>
                  </a:lnTo>
                  <a:lnTo>
                    <a:pt x="2019" y="1762"/>
                  </a:lnTo>
                  <a:lnTo>
                    <a:pt x="2022" y="1764"/>
                  </a:lnTo>
                  <a:lnTo>
                    <a:pt x="2017" y="1769"/>
                  </a:lnTo>
                  <a:lnTo>
                    <a:pt x="1984" y="1781"/>
                  </a:lnTo>
                  <a:lnTo>
                    <a:pt x="1984" y="1788"/>
                  </a:lnTo>
                  <a:lnTo>
                    <a:pt x="1996" y="1800"/>
                  </a:lnTo>
                  <a:lnTo>
                    <a:pt x="2007" y="1828"/>
                  </a:lnTo>
                  <a:lnTo>
                    <a:pt x="2024" y="1852"/>
                  </a:lnTo>
                  <a:lnTo>
                    <a:pt x="2014" y="1864"/>
                  </a:lnTo>
                  <a:lnTo>
                    <a:pt x="2019" y="1875"/>
                  </a:lnTo>
                  <a:lnTo>
                    <a:pt x="2017" y="1878"/>
                  </a:lnTo>
                  <a:lnTo>
                    <a:pt x="2024" y="1880"/>
                  </a:lnTo>
                  <a:lnTo>
                    <a:pt x="2029" y="1885"/>
                  </a:lnTo>
                  <a:lnTo>
                    <a:pt x="2045" y="1890"/>
                  </a:lnTo>
                  <a:lnTo>
                    <a:pt x="2062" y="1901"/>
                  </a:lnTo>
                  <a:lnTo>
                    <a:pt x="2069" y="1909"/>
                  </a:lnTo>
                  <a:lnTo>
                    <a:pt x="2069" y="1916"/>
                  </a:lnTo>
                  <a:lnTo>
                    <a:pt x="2078" y="1923"/>
                  </a:lnTo>
                  <a:lnTo>
                    <a:pt x="2085" y="1920"/>
                  </a:lnTo>
                  <a:lnTo>
                    <a:pt x="2095" y="1925"/>
                  </a:lnTo>
                  <a:lnTo>
                    <a:pt x="2100" y="1944"/>
                  </a:lnTo>
                  <a:lnTo>
                    <a:pt x="2107" y="1954"/>
                  </a:lnTo>
                  <a:lnTo>
                    <a:pt x="2107" y="1963"/>
                  </a:lnTo>
                  <a:lnTo>
                    <a:pt x="2118" y="1972"/>
                  </a:lnTo>
                  <a:lnTo>
                    <a:pt x="2121" y="1991"/>
                  </a:lnTo>
                  <a:lnTo>
                    <a:pt x="2107" y="1991"/>
                  </a:lnTo>
                  <a:lnTo>
                    <a:pt x="2097" y="1998"/>
                  </a:lnTo>
                  <a:lnTo>
                    <a:pt x="2090" y="2001"/>
                  </a:lnTo>
                  <a:lnTo>
                    <a:pt x="2085" y="2006"/>
                  </a:lnTo>
                  <a:lnTo>
                    <a:pt x="2066" y="2008"/>
                  </a:lnTo>
                  <a:lnTo>
                    <a:pt x="2052" y="2022"/>
                  </a:lnTo>
                  <a:lnTo>
                    <a:pt x="2050" y="2027"/>
                  </a:lnTo>
                  <a:lnTo>
                    <a:pt x="2055" y="2036"/>
                  </a:lnTo>
                  <a:lnTo>
                    <a:pt x="2050" y="2041"/>
                  </a:lnTo>
                  <a:lnTo>
                    <a:pt x="2052" y="2055"/>
                  </a:lnTo>
                  <a:lnTo>
                    <a:pt x="2088" y="2065"/>
                  </a:lnTo>
                  <a:lnTo>
                    <a:pt x="2088" y="2077"/>
                  </a:lnTo>
                  <a:lnTo>
                    <a:pt x="2090" y="2079"/>
                  </a:lnTo>
                  <a:lnTo>
                    <a:pt x="2088" y="2095"/>
                  </a:lnTo>
                  <a:lnTo>
                    <a:pt x="2092" y="2100"/>
                  </a:lnTo>
                  <a:lnTo>
                    <a:pt x="2090" y="2105"/>
                  </a:lnTo>
                  <a:lnTo>
                    <a:pt x="2097" y="2112"/>
                  </a:lnTo>
                  <a:lnTo>
                    <a:pt x="2097" y="2129"/>
                  </a:lnTo>
                  <a:lnTo>
                    <a:pt x="2083" y="2129"/>
                  </a:lnTo>
                  <a:lnTo>
                    <a:pt x="2076" y="2138"/>
                  </a:lnTo>
                  <a:lnTo>
                    <a:pt x="2066" y="2140"/>
                  </a:lnTo>
                  <a:lnTo>
                    <a:pt x="2057" y="2131"/>
                  </a:lnTo>
                  <a:lnTo>
                    <a:pt x="2048" y="2124"/>
                  </a:lnTo>
                  <a:lnTo>
                    <a:pt x="2029" y="2121"/>
                  </a:lnTo>
                  <a:lnTo>
                    <a:pt x="2019" y="2124"/>
                  </a:lnTo>
                  <a:lnTo>
                    <a:pt x="1993" y="2119"/>
                  </a:lnTo>
                  <a:lnTo>
                    <a:pt x="1981" y="2112"/>
                  </a:lnTo>
                  <a:lnTo>
                    <a:pt x="1981" y="2107"/>
                  </a:lnTo>
                  <a:lnTo>
                    <a:pt x="1967" y="2103"/>
                  </a:lnTo>
                  <a:lnTo>
                    <a:pt x="1965" y="2117"/>
                  </a:lnTo>
                  <a:lnTo>
                    <a:pt x="1958" y="2124"/>
                  </a:lnTo>
                  <a:lnTo>
                    <a:pt x="1960" y="2131"/>
                  </a:lnTo>
                  <a:lnTo>
                    <a:pt x="1934" y="2131"/>
                  </a:lnTo>
                  <a:lnTo>
                    <a:pt x="1934" y="2131"/>
                  </a:lnTo>
                  <a:lnTo>
                    <a:pt x="1903" y="2121"/>
                  </a:lnTo>
                  <a:lnTo>
                    <a:pt x="1875" y="2100"/>
                  </a:lnTo>
                  <a:lnTo>
                    <a:pt x="1868" y="2107"/>
                  </a:lnTo>
                  <a:lnTo>
                    <a:pt x="1861" y="2107"/>
                  </a:lnTo>
                  <a:lnTo>
                    <a:pt x="1851" y="2098"/>
                  </a:lnTo>
                  <a:lnTo>
                    <a:pt x="1842" y="2095"/>
                  </a:lnTo>
                  <a:lnTo>
                    <a:pt x="1837" y="2091"/>
                  </a:lnTo>
                  <a:lnTo>
                    <a:pt x="1825" y="2091"/>
                  </a:lnTo>
                  <a:lnTo>
                    <a:pt x="1818" y="2100"/>
                  </a:lnTo>
                  <a:lnTo>
                    <a:pt x="1809" y="2088"/>
                  </a:lnTo>
                  <a:lnTo>
                    <a:pt x="1802" y="2086"/>
                  </a:lnTo>
                  <a:lnTo>
                    <a:pt x="1797" y="2077"/>
                  </a:lnTo>
                  <a:lnTo>
                    <a:pt x="1785" y="2077"/>
                  </a:lnTo>
                  <a:lnTo>
                    <a:pt x="1783" y="2072"/>
                  </a:lnTo>
                  <a:lnTo>
                    <a:pt x="1771" y="2072"/>
                  </a:lnTo>
                  <a:lnTo>
                    <a:pt x="1766" y="2077"/>
                  </a:lnTo>
                  <a:lnTo>
                    <a:pt x="1757" y="2074"/>
                  </a:lnTo>
                  <a:lnTo>
                    <a:pt x="1743" y="2081"/>
                  </a:lnTo>
                  <a:lnTo>
                    <a:pt x="1724" y="2079"/>
                  </a:lnTo>
                  <a:lnTo>
                    <a:pt x="1714" y="2088"/>
                  </a:lnTo>
                  <a:lnTo>
                    <a:pt x="1695" y="2086"/>
                  </a:lnTo>
                  <a:lnTo>
                    <a:pt x="1674" y="2093"/>
                  </a:lnTo>
                  <a:lnTo>
                    <a:pt x="1662" y="2091"/>
                  </a:lnTo>
                  <a:lnTo>
                    <a:pt x="1662" y="2081"/>
                  </a:lnTo>
                  <a:lnTo>
                    <a:pt x="1653" y="2081"/>
                  </a:lnTo>
                  <a:lnTo>
                    <a:pt x="1643" y="2091"/>
                  </a:lnTo>
                  <a:lnTo>
                    <a:pt x="1629" y="2093"/>
                  </a:lnTo>
                  <a:lnTo>
                    <a:pt x="1624" y="2100"/>
                  </a:lnTo>
                  <a:lnTo>
                    <a:pt x="1605" y="2098"/>
                  </a:lnTo>
                  <a:lnTo>
                    <a:pt x="1596" y="2105"/>
                  </a:lnTo>
                  <a:lnTo>
                    <a:pt x="1591" y="2098"/>
                  </a:lnTo>
                  <a:lnTo>
                    <a:pt x="1577" y="2100"/>
                  </a:lnTo>
                  <a:lnTo>
                    <a:pt x="1568" y="2110"/>
                  </a:lnTo>
                  <a:lnTo>
                    <a:pt x="1551" y="2110"/>
                  </a:lnTo>
                  <a:lnTo>
                    <a:pt x="1549" y="2114"/>
                  </a:lnTo>
                  <a:lnTo>
                    <a:pt x="1542" y="2112"/>
                  </a:lnTo>
                  <a:lnTo>
                    <a:pt x="1534" y="2112"/>
                  </a:lnTo>
                  <a:lnTo>
                    <a:pt x="1530" y="2119"/>
                  </a:lnTo>
                  <a:lnTo>
                    <a:pt x="1518" y="2119"/>
                  </a:lnTo>
                  <a:lnTo>
                    <a:pt x="1511" y="2124"/>
                  </a:lnTo>
                  <a:lnTo>
                    <a:pt x="1508" y="2138"/>
                  </a:lnTo>
                  <a:lnTo>
                    <a:pt x="1504" y="2143"/>
                  </a:lnTo>
                  <a:lnTo>
                    <a:pt x="1501" y="2152"/>
                  </a:lnTo>
                  <a:lnTo>
                    <a:pt x="1494" y="2166"/>
                  </a:lnTo>
                  <a:lnTo>
                    <a:pt x="1482" y="2176"/>
                  </a:lnTo>
                  <a:lnTo>
                    <a:pt x="1464" y="2176"/>
                  </a:lnTo>
                  <a:lnTo>
                    <a:pt x="1452" y="2181"/>
                  </a:lnTo>
                  <a:lnTo>
                    <a:pt x="1440" y="2195"/>
                  </a:lnTo>
                  <a:lnTo>
                    <a:pt x="1430" y="2192"/>
                  </a:lnTo>
                  <a:lnTo>
                    <a:pt x="1430" y="2185"/>
                  </a:lnTo>
                  <a:lnTo>
                    <a:pt x="1414" y="2183"/>
                  </a:lnTo>
                  <a:lnTo>
                    <a:pt x="1400" y="2176"/>
                  </a:lnTo>
                  <a:lnTo>
                    <a:pt x="1393" y="2176"/>
                  </a:lnTo>
                  <a:lnTo>
                    <a:pt x="1393" y="2178"/>
                  </a:lnTo>
                  <a:lnTo>
                    <a:pt x="1386" y="2181"/>
                  </a:lnTo>
                  <a:lnTo>
                    <a:pt x="1371" y="2181"/>
                  </a:lnTo>
                  <a:lnTo>
                    <a:pt x="1352" y="2190"/>
                  </a:lnTo>
                  <a:lnTo>
                    <a:pt x="1348" y="2197"/>
                  </a:lnTo>
                  <a:lnTo>
                    <a:pt x="1303" y="2209"/>
                  </a:lnTo>
                  <a:lnTo>
                    <a:pt x="1305" y="2214"/>
                  </a:lnTo>
                  <a:lnTo>
                    <a:pt x="1303" y="2221"/>
                  </a:lnTo>
                  <a:lnTo>
                    <a:pt x="1270" y="2237"/>
                  </a:lnTo>
                  <a:lnTo>
                    <a:pt x="1260" y="2237"/>
                  </a:lnTo>
                  <a:lnTo>
                    <a:pt x="1255" y="2230"/>
                  </a:lnTo>
                  <a:lnTo>
                    <a:pt x="1248" y="2228"/>
                  </a:lnTo>
                  <a:lnTo>
                    <a:pt x="1239" y="2230"/>
                  </a:lnTo>
                  <a:lnTo>
                    <a:pt x="1232" y="2237"/>
                  </a:lnTo>
                  <a:lnTo>
                    <a:pt x="1211" y="2237"/>
                  </a:lnTo>
                  <a:lnTo>
                    <a:pt x="1203" y="2240"/>
                  </a:lnTo>
                  <a:lnTo>
                    <a:pt x="1194" y="2240"/>
                  </a:lnTo>
                  <a:lnTo>
                    <a:pt x="1187" y="2233"/>
                  </a:lnTo>
                  <a:lnTo>
                    <a:pt x="1175" y="2235"/>
                  </a:lnTo>
                  <a:lnTo>
                    <a:pt x="1159" y="2228"/>
                  </a:lnTo>
                  <a:lnTo>
                    <a:pt x="1151" y="2233"/>
                  </a:lnTo>
                  <a:lnTo>
                    <a:pt x="1144" y="2233"/>
                  </a:lnTo>
                  <a:lnTo>
                    <a:pt x="1137" y="2223"/>
                  </a:lnTo>
                  <a:lnTo>
                    <a:pt x="1128" y="2218"/>
                  </a:lnTo>
                  <a:lnTo>
                    <a:pt x="1123" y="2192"/>
                  </a:lnTo>
                  <a:lnTo>
                    <a:pt x="1104" y="2190"/>
                  </a:lnTo>
                  <a:lnTo>
                    <a:pt x="1097" y="2197"/>
                  </a:lnTo>
                  <a:lnTo>
                    <a:pt x="1085" y="2188"/>
                  </a:lnTo>
                  <a:lnTo>
                    <a:pt x="1064" y="2185"/>
                  </a:lnTo>
                  <a:lnTo>
                    <a:pt x="1059" y="2185"/>
                  </a:lnTo>
                  <a:lnTo>
                    <a:pt x="1057" y="2195"/>
                  </a:lnTo>
                  <a:lnTo>
                    <a:pt x="1050" y="2195"/>
                  </a:lnTo>
                  <a:lnTo>
                    <a:pt x="1052" y="2200"/>
                  </a:lnTo>
                  <a:lnTo>
                    <a:pt x="1047" y="2209"/>
                  </a:lnTo>
                  <a:lnTo>
                    <a:pt x="1014" y="2223"/>
                  </a:lnTo>
                  <a:lnTo>
                    <a:pt x="1014" y="2237"/>
                  </a:lnTo>
                  <a:lnTo>
                    <a:pt x="1012" y="2242"/>
                  </a:lnTo>
                  <a:lnTo>
                    <a:pt x="1000" y="2242"/>
                  </a:lnTo>
                  <a:lnTo>
                    <a:pt x="1003" y="2247"/>
                  </a:lnTo>
                  <a:lnTo>
                    <a:pt x="993" y="2252"/>
                  </a:lnTo>
                  <a:lnTo>
                    <a:pt x="977" y="2252"/>
                  </a:lnTo>
                  <a:lnTo>
                    <a:pt x="969" y="2256"/>
                  </a:lnTo>
                  <a:lnTo>
                    <a:pt x="955" y="2254"/>
                  </a:lnTo>
                  <a:lnTo>
                    <a:pt x="941" y="2237"/>
                  </a:lnTo>
                  <a:lnTo>
                    <a:pt x="936" y="2240"/>
                  </a:lnTo>
                  <a:lnTo>
                    <a:pt x="929" y="2237"/>
                  </a:lnTo>
                  <a:lnTo>
                    <a:pt x="915" y="2242"/>
                  </a:lnTo>
                  <a:lnTo>
                    <a:pt x="913" y="2237"/>
                  </a:lnTo>
                  <a:lnTo>
                    <a:pt x="906" y="2237"/>
                  </a:lnTo>
                  <a:lnTo>
                    <a:pt x="901" y="2230"/>
                  </a:lnTo>
                  <a:lnTo>
                    <a:pt x="894" y="2235"/>
                  </a:lnTo>
                  <a:lnTo>
                    <a:pt x="896" y="2240"/>
                  </a:lnTo>
                  <a:lnTo>
                    <a:pt x="894" y="2244"/>
                  </a:lnTo>
                  <a:lnTo>
                    <a:pt x="870" y="2240"/>
                  </a:lnTo>
                  <a:lnTo>
                    <a:pt x="856" y="2240"/>
                  </a:lnTo>
                  <a:lnTo>
                    <a:pt x="854" y="2240"/>
                  </a:lnTo>
                  <a:lnTo>
                    <a:pt x="849" y="2233"/>
                  </a:lnTo>
                  <a:lnTo>
                    <a:pt x="842" y="2230"/>
                  </a:lnTo>
                  <a:lnTo>
                    <a:pt x="837" y="2233"/>
                  </a:lnTo>
                  <a:lnTo>
                    <a:pt x="835" y="2223"/>
                  </a:lnTo>
                  <a:lnTo>
                    <a:pt x="825" y="2223"/>
                  </a:lnTo>
                  <a:lnTo>
                    <a:pt x="813" y="2235"/>
                  </a:lnTo>
                  <a:lnTo>
                    <a:pt x="806" y="2237"/>
                  </a:lnTo>
                  <a:lnTo>
                    <a:pt x="804" y="2247"/>
                  </a:lnTo>
                  <a:lnTo>
                    <a:pt x="806" y="2252"/>
                  </a:lnTo>
                  <a:lnTo>
                    <a:pt x="802" y="2256"/>
                  </a:lnTo>
                  <a:lnTo>
                    <a:pt x="797" y="2259"/>
                  </a:lnTo>
                  <a:lnTo>
                    <a:pt x="787" y="2275"/>
                  </a:lnTo>
                  <a:lnTo>
                    <a:pt x="776" y="2280"/>
                  </a:lnTo>
                  <a:lnTo>
                    <a:pt x="768" y="2311"/>
                  </a:lnTo>
                  <a:lnTo>
                    <a:pt x="757" y="2311"/>
                  </a:lnTo>
                  <a:lnTo>
                    <a:pt x="754" y="2325"/>
                  </a:lnTo>
                  <a:lnTo>
                    <a:pt x="761" y="2332"/>
                  </a:lnTo>
                  <a:lnTo>
                    <a:pt x="754" y="2339"/>
                  </a:lnTo>
                  <a:lnTo>
                    <a:pt x="757" y="2344"/>
                  </a:lnTo>
                  <a:lnTo>
                    <a:pt x="752" y="2353"/>
                  </a:lnTo>
                  <a:lnTo>
                    <a:pt x="754" y="2358"/>
                  </a:lnTo>
                  <a:lnTo>
                    <a:pt x="747" y="2365"/>
                  </a:lnTo>
                  <a:lnTo>
                    <a:pt x="735" y="2365"/>
                  </a:lnTo>
                  <a:lnTo>
                    <a:pt x="728" y="2370"/>
                  </a:lnTo>
                  <a:lnTo>
                    <a:pt x="716" y="2365"/>
                  </a:lnTo>
                  <a:lnTo>
                    <a:pt x="712" y="2370"/>
                  </a:lnTo>
                  <a:lnTo>
                    <a:pt x="686" y="2370"/>
                  </a:lnTo>
                  <a:lnTo>
                    <a:pt x="679" y="2375"/>
                  </a:lnTo>
                  <a:lnTo>
                    <a:pt x="669" y="2370"/>
                  </a:lnTo>
                  <a:lnTo>
                    <a:pt x="660" y="2375"/>
                  </a:lnTo>
                  <a:lnTo>
                    <a:pt x="655" y="2386"/>
                  </a:lnTo>
                  <a:lnTo>
                    <a:pt x="645" y="2379"/>
                  </a:lnTo>
                  <a:lnTo>
                    <a:pt x="643" y="2382"/>
                  </a:lnTo>
                  <a:lnTo>
                    <a:pt x="643" y="2382"/>
                  </a:lnTo>
                  <a:lnTo>
                    <a:pt x="629" y="2375"/>
                  </a:lnTo>
                  <a:lnTo>
                    <a:pt x="601" y="2346"/>
                  </a:lnTo>
                  <a:lnTo>
                    <a:pt x="582" y="2346"/>
                  </a:lnTo>
                  <a:lnTo>
                    <a:pt x="579" y="2341"/>
                  </a:lnTo>
                  <a:lnTo>
                    <a:pt x="565" y="2339"/>
                  </a:lnTo>
                  <a:lnTo>
                    <a:pt x="558" y="2330"/>
                  </a:lnTo>
                  <a:lnTo>
                    <a:pt x="553" y="2306"/>
                  </a:lnTo>
                  <a:lnTo>
                    <a:pt x="541" y="2278"/>
                  </a:lnTo>
                  <a:lnTo>
                    <a:pt x="546" y="2270"/>
                  </a:lnTo>
                  <a:lnTo>
                    <a:pt x="537" y="2261"/>
                  </a:lnTo>
                  <a:lnTo>
                    <a:pt x="530" y="2240"/>
                  </a:lnTo>
                  <a:lnTo>
                    <a:pt x="532" y="2233"/>
                  </a:lnTo>
                  <a:lnTo>
                    <a:pt x="544" y="2223"/>
                  </a:lnTo>
                  <a:lnTo>
                    <a:pt x="544" y="2218"/>
                  </a:lnTo>
                  <a:lnTo>
                    <a:pt x="527" y="2221"/>
                  </a:lnTo>
                  <a:lnTo>
                    <a:pt x="520" y="2228"/>
                  </a:lnTo>
                  <a:lnTo>
                    <a:pt x="508" y="2214"/>
                  </a:lnTo>
                  <a:lnTo>
                    <a:pt x="494" y="2221"/>
                  </a:lnTo>
                  <a:lnTo>
                    <a:pt x="475" y="2218"/>
                  </a:lnTo>
                  <a:lnTo>
                    <a:pt x="461" y="2221"/>
                  </a:lnTo>
                  <a:lnTo>
                    <a:pt x="449" y="2211"/>
                  </a:lnTo>
                  <a:lnTo>
                    <a:pt x="435" y="2214"/>
                  </a:lnTo>
                  <a:lnTo>
                    <a:pt x="419" y="2202"/>
                  </a:lnTo>
                  <a:lnTo>
                    <a:pt x="407" y="2202"/>
                  </a:lnTo>
                  <a:lnTo>
                    <a:pt x="395" y="2192"/>
                  </a:lnTo>
                  <a:lnTo>
                    <a:pt x="383" y="2192"/>
                  </a:lnTo>
                  <a:lnTo>
                    <a:pt x="371" y="2178"/>
                  </a:lnTo>
                  <a:lnTo>
                    <a:pt x="364" y="2176"/>
                  </a:lnTo>
                  <a:lnTo>
                    <a:pt x="359" y="2155"/>
                  </a:lnTo>
                  <a:lnTo>
                    <a:pt x="340" y="2162"/>
                  </a:lnTo>
                  <a:lnTo>
                    <a:pt x="333" y="2169"/>
                  </a:lnTo>
                  <a:lnTo>
                    <a:pt x="319" y="2166"/>
                  </a:lnTo>
                  <a:lnTo>
                    <a:pt x="314" y="2169"/>
                  </a:lnTo>
                  <a:lnTo>
                    <a:pt x="312" y="2155"/>
                  </a:lnTo>
                  <a:lnTo>
                    <a:pt x="303" y="2140"/>
                  </a:lnTo>
                  <a:lnTo>
                    <a:pt x="293" y="2140"/>
                  </a:lnTo>
                  <a:lnTo>
                    <a:pt x="286" y="2133"/>
                  </a:lnTo>
                  <a:lnTo>
                    <a:pt x="284" y="2124"/>
                  </a:lnTo>
                  <a:lnTo>
                    <a:pt x="296" y="2119"/>
                  </a:lnTo>
                  <a:lnTo>
                    <a:pt x="293" y="2112"/>
                  </a:lnTo>
                  <a:lnTo>
                    <a:pt x="298" y="2110"/>
                  </a:lnTo>
                  <a:lnTo>
                    <a:pt x="291" y="2100"/>
                  </a:lnTo>
                  <a:lnTo>
                    <a:pt x="291" y="2093"/>
                  </a:lnTo>
                  <a:lnTo>
                    <a:pt x="296" y="2086"/>
                  </a:lnTo>
                  <a:lnTo>
                    <a:pt x="293" y="2077"/>
                  </a:lnTo>
                  <a:lnTo>
                    <a:pt x="284" y="2062"/>
                  </a:lnTo>
                  <a:lnTo>
                    <a:pt x="284" y="2053"/>
                  </a:lnTo>
                  <a:lnTo>
                    <a:pt x="274" y="2043"/>
                  </a:lnTo>
                  <a:lnTo>
                    <a:pt x="251" y="2029"/>
                  </a:lnTo>
                  <a:lnTo>
                    <a:pt x="239" y="2029"/>
                  </a:lnTo>
                  <a:lnTo>
                    <a:pt x="236" y="2036"/>
                  </a:lnTo>
                  <a:lnTo>
                    <a:pt x="227" y="2036"/>
                  </a:lnTo>
                  <a:lnTo>
                    <a:pt x="220" y="2008"/>
                  </a:lnTo>
                  <a:lnTo>
                    <a:pt x="220" y="2003"/>
                  </a:lnTo>
                  <a:lnTo>
                    <a:pt x="201" y="2001"/>
                  </a:lnTo>
                  <a:lnTo>
                    <a:pt x="192" y="1991"/>
                  </a:lnTo>
                  <a:lnTo>
                    <a:pt x="175" y="1994"/>
                  </a:lnTo>
                  <a:lnTo>
                    <a:pt x="163" y="2006"/>
                  </a:lnTo>
                  <a:lnTo>
                    <a:pt x="156" y="1996"/>
                  </a:lnTo>
                  <a:lnTo>
                    <a:pt x="154" y="1987"/>
                  </a:lnTo>
                  <a:lnTo>
                    <a:pt x="142" y="1991"/>
                  </a:lnTo>
                  <a:lnTo>
                    <a:pt x="135" y="1982"/>
                  </a:lnTo>
                  <a:lnTo>
                    <a:pt x="130" y="1982"/>
                  </a:lnTo>
                  <a:lnTo>
                    <a:pt x="121" y="1991"/>
                  </a:lnTo>
                  <a:lnTo>
                    <a:pt x="104" y="1977"/>
                  </a:lnTo>
                  <a:lnTo>
                    <a:pt x="111" y="1970"/>
                  </a:lnTo>
                  <a:lnTo>
                    <a:pt x="109" y="1965"/>
                  </a:lnTo>
                  <a:lnTo>
                    <a:pt x="111" y="1958"/>
                  </a:lnTo>
                  <a:lnTo>
                    <a:pt x="132" y="1961"/>
                  </a:lnTo>
                  <a:lnTo>
                    <a:pt x="142" y="1954"/>
                  </a:lnTo>
                  <a:lnTo>
                    <a:pt x="149" y="1963"/>
                  </a:lnTo>
                  <a:lnTo>
                    <a:pt x="161" y="1963"/>
                  </a:lnTo>
                  <a:lnTo>
                    <a:pt x="166" y="1951"/>
                  </a:lnTo>
                  <a:lnTo>
                    <a:pt x="187" y="1946"/>
                  </a:lnTo>
                  <a:lnTo>
                    <a:pt x="184" y="1939"/>
                  </a:lnTo>
                  <a:lnTo>
                    <a:pt x="189" y="1930"/>
                  </a:lnTo>
                  <a:lnTo>
                    <a:pt x="180" y="1916"/>
                  </a:lnTo>
                  <a:lnTo>
                    <a:pt x="175" y="1913"/>
                  </a:lnTo>
                  <a:lnTo>
                    <a:pt x="173" y="1918"/>
                  </a:lnTo>
                  <a:lnTo>
                    <a:pt x="163" y="1913"/>
                  </a:lnTo>
                  <a:lnTo>
                    <a:pt x="161" y="1897"/>
                  </a:lnTo>
                  <a:lnTo>
                    <a:pt x="173" y="1880"/>
                  </a:lnTo>
                  <a:lnTo>
                    <a:pt x="161" y="1871"/>
                  </a:lnTo>
                  <a:lnTo>
                    <a:pt x="166" y="1864"/>
                  </a:lnTo>
                  <a:lnTo>
                    <a:pt x="163" y="1845"/>
                  </a:lnTo>
                  <a:lnTo>
                    <a:pt x="156" y="1840"/>
                  </a:lnTo>
                  <a:lnTo>
                    <a:pt x="147" y="1816"/>
                  </a:lnTo>
                  <a:lnTo>
                    <a:pt x="149" y="1812"/>
                  </a:lnTo>
                  <a:lnTo>
                    <a:pt x="147" y="1793"/>
                  </a:lnTo>
                  <a:lnTo>
                    <a:pt x="156" y="1786"/>
                  </a:lnTo>
                  <a:lnTo>
                    <a:pt x="156" y="1769"/>
                  </a:lnTo>
                  <a:lnTo>
                    <a:pt x="151" y="1771"/>
                  </a:lnTo>
                  <a:lnTo>
                    <a:pt x="147" y="1767"/>
                  </a:lnTo>
                  <a:lnTo>
                    <a:pt x="140" y="1767"/>
                  </a:lnTo>
                  <a:lnTo>
                    <a:pt x="128" y="1757"/>
                  </a:lnTo>
                  <a:lnTo>
                    <a:pt x="97" y="1745"/>
                  </a:lnTo>
                  <a:lnTo>
                    <a:pt x="69" y="1745"/>
                  </a:lnTo>
                  <a:lnTo>
                    <a:pt x="62" y="1764"/>
                  </a:lnTo>
                  <a:lnTo>
                    <a:pt x="45" y="1764"/>
                  </a:lnTo>
                  <a:lnTo>
                    <a:pt x="40" y="1760"/>
                  </a:lnTo>
                  <a:lnTo>
                    <a:pt x="28" y="1752"/>
                  </a:lnTo>
                  <a:lnTo>
                    <a:pt x="31" y="1748"/>
                  </a:lnTo>
                  <a:lnTo>
                    <a:pt x="24" y="1736"/>
                  </a:lnTo>
                  <a:lnTo>
                    <a:pt x="21" y="1719"/>
                  </a:lnTo>
                  <a:lnTo>
                    <a:pt x="19" y="1715"/>
                  </a:lnTo>
                  <a:lnTo>
                    <a:pt x="24" y="1703"/>
                  </a:lnTo>
                  <a:lnTo>
                    <a:pt x="33" y="1703"/>
                  </a:lnTo>
                  <a:lnTo>
                    <a:pt x="35" y="1696"/>
                  </a:lnTo>
                  <a:lnTo>
                    <a:pt x="31" y="1689"/>
                  </a:lnTo>
                  <a:lnTo>
                    <a:pt x="24" y="1689"/>
                  </a:lnTo>
                  <a:lnTo>
                    <a:pt x="17" y="1667"/>
                  </a:lnTo>
                  <a:lnTo>
                    <a:pt x="7" y="1658"/>
                  </a:lnTo>
                  <a:lnTo>
                    <a:pt x="2" y="1655"/>
                  </a:lnTo>
                  <a:lnTo>
                    <a:pt x="0" y="1653"/>
                  </a:lnTo>
                  <a:lnTo>
                    <a:pt x="14" y="1639"/>
                  </a:lnTo>
                  <a:lnTo>
                    <a:pt x="12" y="1622"/>
                  </a:lnTo>
                  <a:lnTo>
                    <a:pt x="35" y="1622"/>
                  </a:lnTo>
                  <a:lnTo>
                    <a:pt x="45" y="1601"/>
                  </a:lnTo>
                  <a:lnTo>
                    <a:pt x="43" y="1582"/>
                  </a:lnTo>
                  <a:lnTo>
                    <a:pt x="33" y="1575"/>
                  </a:lnTo>
                  <a:lnTo>
                    <a:pt x="38" y="1563"/>
                  </a:lnTo>
                  <a:lnTo>
                    <a:pt x="43" y="1559"/>
                  </a:lnTo>
                  <a:lnTo>
                    <a:pt x="43" y="1551"/>
                  </a:lnTo>
                  <a:lnTo>
                    <a:pt x="52" y="1540"/>
                  </a:lnTo>
                  <a:lnTo>
                    <a:pt x="47" y="1535"/>
                  </a:lnTo>
                  <a:lnTo>
                    <a:pt x="59" y="1525"/>
                  </a:lnTo>
                  <a:lnTo>
                    <a:pt x="66" y="1528"/>
                  </a:lnTo>
                  <a:lnTo>
                    <a:pt x="69" y="1523"/>
                  </a:lnTo>
                  <a:lnTo>
                    <a:pt x="80" y="1521"/>
                  </a:lnTo>
                  <a:lnTo>
                    <a:pt x="95" y="1525"/>
                  </a:lnTo>
                  <a:lnTo>
                    <a:pt x="116" y="1506"/>
                  </a:lnTo>
                  <a:lnTo>
                    <a:pt x="123" y="1497"/>
                  </a:lnTo>
                  <a:lnTo>
                    <a:pt x="135" y="1497"/>
                  </a:lnTo>
                  <a:lnTo>
                    <a:pt x="137" y="1485"/>
                  </a:lnTo>
                  <a:lnTo>
                    <a:pt x="149" y="1485"/>
                  </a:lnTo>
                  <a:lnTo>
                    <a:pt x="156" y="1490"/>
                  </a:lnTo>
                  <a:lnTo>
                    <a:pt x="161" y="1485"/>
                  </a:lnTo>
                  <a:lnTo>
                    <a:pt x="147" y="1469"/>
                  </a:lnTo>
                  <a:lnTo>
                    <a:pt x="151" y="1466"/>
                  </a:lnTo>
                  <a:lnTo>
                    <a:pt x="151" y="1457"/>
                  </a:lnTo>
                  <a:lnTo>
                    <a:pt x="173" y="1469"/>
                  </a:lnTo>
                  <a:lnTo>
                    <a:pt x="199" y="1471"/>
                  </a:lnTo>
                  <a:lnTo>
                    <a:pt x="222" y="1452"/>
                  </a:lnTo>
                  <a:lnTo>
                    <a:pt x="227" y="1445"/>
                  </a:lnTo>
                  <a:lnTo>
                    <a:pt x="244" y="1436"/>
                  </a:lnTo>
                  <a:lnTo>
                    <a:pt x="251" y="1459"/>
                  </a:lnTo>
                  <a:lnTo>
                    <a:pt x="260" y="1464"/>
                  </a:lnTo>
                  <a:lnTo>
                    <a:pt x="258" y="1471"/>
                  </a:lnTo>
                  <a:lnTo>
                    <a:pt x="251" y="1478"/>
                  </a:lnTo>
                  <a:lnTo>
                    <a:pt x="255" y="1488"/>
                  </a:lnTo>
                  <a:lnTo>
                    <a:pt x="258" y="1495"/>
                  </a:lnTo>
                  <a:lnTo>
                    <a:pt x="267" y="1492"/>
                  </a:lnTo>
                  <a:lnTo>
                    <a:pt x="272" y="1485"/>
                  </a:lnTo>
                  <a:lnTo>
                    <a:pt x="272" y="1490"/>
                  </a:lnTo>
                  <a:lnTo>
                    <a:pt x="284" y="1495"/>
                  </a:lnTo>
                  <a:lnTo>
                    <a:pt x="288" y="1480"/>
                  </a:lnTo>
                  <a:lnTo>
                    <a:pt x="303" y="1476"/>
                  </a:lnTo>
                  <a:lnTo>
                    <a:pt x="314" y="1478"/>
                  </a:lnTo>
                  <a:lnTo>
                    <a:pt x="326" y="1466"/>
                  </a:lnTo>
                  <a:lnTo>
                    <a:pt x="331" y="1483"/>
                  </a:lnTo>
                  <a:lnTo>
                    <a:pt x="348" y="1476"/>
                  </a:lnTo>
                  <a:lnTo>
                    <a:pt x="355" y="1466"/>
                  </a:lnTo>
                  <a:lnTo>
                    <a:pt x="357" y="1454"/>
                  </a:lnTo>
                  <a:lnTo>
                    <a:pt x="369" y="1440"/>
                  </a:lnTo>
                  <a:lnTo>
                    <a:pt x="369" y="1421"/>
                  </a:lnTo>
                  <a:lnTo>
                    <a:pt x="385" y="1405"/>
                  </a:lnTo>
                  <a:lnTo>
                    <a:pt x="385" y="1388"/>
                  </a:lnTo>
                  <a:lnTo>
                    <a:pt x="395" y="1379"/>
                  </a:lnTo>
                  <a:lnTo>
                    <a:pt x="419" y="1374"/>
                  </a:lnTo>
                  <a:lnTo>
                    <a:pt x="430" y="1379"/>
                  </a:lnTo>
                  <a:lnTo>
                    <a:pt x="440" y="1379"/>
                  </a:lnTo>
                  <a:lnTo>
                    <a:pt x="445" y="1381"/>
                  </a:lnTo>
                  <a:lnTo>
                    <a:pt x="454" y="1376"/>
                  </a:lnTo>
                  <a:lnTo>
                    <a:pt x="478" y="1383"/>
                  </a:lnTo>
                  <a:lnTo>
                    <a:pt x="487" y="1381"/>
                  </a:lnTo>
                  <a:lnTo>
                    <a:pt x="492" y="1383"/>
                  </a:lnTo>
                  <a:lnTo>
                    <a:pt x="518" y="1372"/>
                  </a:lnTo>
                  <a:lnTo>
                    <a:pt x="530" y="1369"/>
                  </a:lnTo>
                  <a:lnTo>
                    <a:pt x="539" y="1376"/>
                  </a:lnTo>
                  <a:lnTo>
                    <a:pt x="546" y="1372"/>
                  </a:lnTo>
                  <a:lnTo>
                    <a:pt x="553" y="1369"/>
                  </a:lnTo>
                  <a:lnTo>
                    <a:pt x="565" y="1348"/>
                  </a:lnTo>
                  <a:lnTo>
                    <a:pt x="577" y="1339"/>
                  </a:lnTo>
                  <a:lnTo>
                    <a:pt x="579" y="1331"/>
                  </a:lnTo>
                  <a:lnTo>
                    <a:pt x="577" y="1327"/>
                  </a:lnTo>
                  <a:lnTo>
                    <a:pt x="579" y="1317"/>
                  </a:lnTo>
                  <a:lnTo>
                    <a:pt x="589" y="1315"/>
                  </a:lnTo>
                  <a:lnTo>
                    <a:pt x="601" y="1308"/>
                  </a:lnTo>
                  <a:lnTo>
                    <a:pt x="608" y="1308"/>
                  </a:lnTo>
                  <a:lnTo>
                    <a:pt x="617" y="1296"/>
                  </a:lnTo>
                  <a:lnTo>
                    <a:pt x="631" y="1291"/>
                  </a:lnTo>
                  <a:lnTo>
                    <a:pt x="643" y="1279"/>
                  </a:lnTo>
                  <a:lnTo>
                    <a:pt x="653" y="1277"/>
                  </a:lnTo>
                  <a:lnTo>
                    <a:pt x="669" y="1268"/>
                  </a:lnTo>
                  <a:lnTo>
                    <a:pt x="676" y="1265"/>
                  </a:lnTo>
                  <a:lnTo>
                    <a:pt x="683" y="1258"/>
                  </a:lnTo>
                  <a:lnTo>
                    <a:pt x="695" y="1256"/>
                  </a:lnTo>
                  <a:lnTo>
                    <a:pt x="700" y="1249"/>
                  </a:lnTo>
                  <a:lnTo>
                    <a:pt x="707" y="1249"/>
                  </a:lnTo>
                  <a:lnTo>
                    <a:pt x="709" y="1251"/>
                  </a:lnTo>
                  <a:lnTo>
                    <a:pt x="707" y="1256"/>
                  </a:lnTo>
                  <a:lnTo>
                    <a:pt x="709" y="1258"/>
                  </a:lnTo>
                  <a:lnTo>
                    <a:pt x="731" y="1256"/>
                  </a:lnTo>
                  <a:lnTo>
                    <a:pt x="742" y="1246"/>
                  </a:lnTo>
                  <a:lnTo>
                    <a:pt x="752" y="1220"/>
                  </a:lnTo>
                  <a:lnTo>
                    <a:pt x="757" y="1218"/>
                  </a:lnTo>
                  <a:lnTo>
                    <a:pt x="773" y="1216"/>
                  </a:lnTo>
                  <a:lnTo>
                    <a:pt x="785" y="1218"/>
                  </a:lnTo>
                  <a:lnTo>
                    <a:pt x="804" y="1213"/>
                  </a:lnTo>
                  <a:lnTo>
                    <a:pt x="799" y="1208"/>
                  </a:lnTo>
                  <a:lnTo>
                    <a:pt x="804" y="1201"/>
                  </a:lnTo>
                  <a:lnTo>
                    <a:pt x="799" y="1187"/>
                  </a:lnTo>
                  <a:lnTo>
                    <a:pt x="804" y="1185"/>
                  </a:lnTo>
                  <a:lnTo>
                    <a:pt x="804" y="1180"/>
                  </a:lnTo>
                  <a:lnTo>
                    <a:pt x="794" y="1154"/>
                  </a:lnTo>
                  <a:lnTo>
                    <a:pt x="797" y="1145"/>
                  </a:lnTo>
                  <a:lnTo>
                    <a:pt x="804" y="1140"/>
                  </a:lnTo>
                  <a:lnTo>
                    <a:pt x="794" y="1130"/>
                  </a:lnTo>
                  <a:lnTo>
                    <a:pt x="792" y="1116"/>
                  </a:lnTo>
                  <a:lnTo>
                    <a:pt x="797" y="1109"/>
                  </a:lnTo>
                  <a:lnTo>
                    <a:pt x="802" y="1090"/>
                  </a:lnTo>
                  <a:lnTo>
                    <a:pt x="818" y="1090"/>
                  </a:lnTo>
                  <a:lnTo>
                    <a:pt x="842" y="1078"/>
                  </a:lnTo>
                  <a:lnTo>
                    <a:pt x="839" y="1074"/>
                  </a:lnTo>
                  <a:lnTo>
                    <a:pt x="828" y="1071"/>
                  </a:lnTo>
                  <a:lnTo>
                    <a:pt x="818" y="1064"/>
                  </a:lnTo>
                  <a:lnTo>
                    <a:pt x="818" y="1055"/>
                  </a:lnTo>
                  <a:lnTo>
                    <a:pt x="830" y="1050"/>
                  </a:lnTo>
                  <a:lnTo>
                    <a:pt x="842" y="1040"/>
                  </a:lnTo>
                  <a:lnTo>
                    <a:pt x="863" y="1038"/>
                  </a:lnTo>
                  <a:lnTo>
                    <a:pt x="865" y="1033"/>
                  </a:lnTo>
                  <a:lnTo>
                    <a:pt x="861" y="1014"/>
                  </a:lnTo>
                  <a:lnTo>
                    <a:pt x="851" y="1014"/>
                  </a:lnTo>
                  <a:lnTo>
                    <a:pt x="849" y="1010"/>
                  </a:lnTo>
                  <a:lnTo>
                    <a:pt x="861" y="986"/>
                  </a:lnTo>
                  <a:lnTo>
                    <a:pt x="832" y="925"/>
                  </a:lnTo>
                  <a:lnTo>
                    <a:pt x="820" y="873"/>
                  </a:lnTo>
                  <a:lnTo>
                    <a:pt x="811" y="818"/>
                  </a:lnTo>
                  <a:lnTo>
                    <a:pt x="818" y="797"/>
                  </a:lnTo>
                  <a:lnTo>
                    <a:pt x="813" y="787"/>
                  </a:lnTo>
                  <a:lnTo>
                    <a:pt x="828" y="780"/>
                  </a:lnTo>
                  <a:lnTo>
                    <a:pt x="828" y="776"/>
                  </a:lnTo>
                  <a:lnTo>
                    <a:pt x="813" y="766"/>
                  </a:lnTo>
                  <a:lnTo>
                    <a:pt x="811" y="761"/>
                  </a:lnTo>
                  <a:lnTo>
                    <a:pt x="804" y="761"/>
                  </a:lnTo>
                  <a:lnTo>
                    <a:pt x="804" y="757"/>
                  </a:lnTo>
                  <a:lnTo>
                    <a:pt x="773" y="764"/>
                  </a:lnTo>
                  <a:lnTo>
                    <a:pt x="768" y="761"/>
                  </a:lnTo>
                  <a:lnTo>
                    <a:pt x="766" y="752"/>
                  </a:lnTo>
                  <a:lnTo>
                    <a:pt x="759" y="747"/>
                  </a:lnTo>
                  <a:lnTo>
                    <a:pt x="752" y="750"/>
                  </a:lnTo>
                  <a:lnTo>
                    <a:pt x="752" y="747"/>
                  </a:lnTo>
                  <a:lnTo>
                    <a:pt x="778" y="728"/>
                  </a:lnTo>
                  <a:lnTo>
                    <a:pt x="780" y="728"/>
                  </a:lnTo>
                  <a:lnTo>
                    <a:pt x="780" y="721"/>
                  </a:lnTo>
                  <a:lnTo>
                    <a:pt x="797" y="726"/>
                  </a:lnTo>
                  <a:lnTo>
                    <a:pt x="806" y="719"/>
                  </a:lnTo>
                  <a:lnTo>
                    <a:pt x="816" y="724"/>
                  </a:lnTo>
                  <a:lnTo>
                    <a:pt x="828" y="709"/>
                  </a:lnTo>
                  <a:lnTo>
                    <a:pt x="842" y="712"/>
                  </a:lnTo>
                  <a:lnTo>
                    <a:pt x="854" y="707"/>
                  </a:lnTo>
                  <a:lnTo>
                    <a:pt x="858" y="700"/>
                  </a:lnTo>
                  <a:lnTo>
                    <a:pt x="877" y="709"/>
                  </a:lnTo>
                  <a:lnTo>
                    <a:pt x="884" y="702"/>
                  </a:lnTo>
                  <a:lnTo>
                    <a:pt x="898" y="700"/>
                  </a:lnTo>
                  <a:lnTo>
                    <a:pt x="903" y="693"/>
                  </a:lnTo>
                  <a:lnTo>
                    <a:pt x="910" y="695"/>
                  </a:lnTo>
                  <a:lnTo>
                    <a:pt x="910" y="690"/>
                  </a:lnTo>
                  <a:lnTo>
                    <a:pt x="929" y="686"/>
                  </a:lnTo>
                  <a:lnTo>
                    <a:pt x="934" y="688"/>
                  </a:lnTo>
                  <a:lnTo>
                    <a:pt x="939" y="681"/>
                  </a:lnTo>
                  <a:lnTo>
                    <a:pt x="941" y="686"/>
                  </a:lnTo>
                  <a:lnTo>
                    <a:pt x="948" y="683"/>
                  </a:lnTo>
                  <a:lnTo>
                    <a:pt x="965" y="671"/>
                  </a:lnTo>
                  <a:lnTo>
                    <a:pt x="972" y="669"/>
                  </a:lnTo>
                  <a:lnTo>
                    <a:pt x="984" y="679"/>
                  </a:lnTo>
                  <a:lnTo>
                    <a:pt x="988" y="695"/>
                  </a:lnTo>
                  <a:lnTo>
                    <a:pt x="998" y="695"/>
                  </a:lnTo>
                  <a:lnTo>
                    <a:pt x="1005" y="705"/>
                  </a:lnTo>
                  <a:lnTo>
                    <a:pt x="1040" y="690"/>
                  </a:lnTo>
                  <a:lnTo>
                    <a:pt x="1045" y="693"/>
                  </a:lnTo>
                  <a:lnTo>
                    <a:pt x="1069" y="709"/>
                  </a:lnTo>
                  <a:lnTo>
                    <a:pt x="1081" y="690"/>
                  </a:lnTo>
                  <a:lnTo>
                    <a:pt x="1085" y="669"/>
                  </a:lnTo>
                  <a:lnTo>
                    <a:pt x="1081" y="657"/>
                  </a:lnTo>
                  <a:lnTo>
                    <a:pt x="1059" y="650"/>
                  </a:lnTo>
                  <a:lnTo>
                    <a:pt x="1045" y="641"/>
                  </a:lnTo>
                  <a:lnTo>
                    <a:pt x="1043" y="634"/>
                  </a:lnTo>
                  <a:lnTo>
                    <a:pt x="1047" y="617"/>
                  </a:lnTo>
                  <a:lnTo>
                    <a:pt x="1069" y="563"/>
                  </a:lnTo>
                  <a:lnTo>
                    <a:pt x="1073" y="530"/>
                  </a:lnTo>
                  <a:lnTo>
                    <a:pt x="1097" y="470"/>
                  </a:lnTo>
                  <a:lnTo>
                    <a:pt x="1107" y="430"/>
                  </a:lnTo>
                  <a:lnTo>
                    <a:pt x="1116" y="409"/>
                  </a:lnTo>
                  <a:lnTo>
                    <a:pt x="1121" y="385"/>
                  </a:lnTo>
                  <a:lnTo>
                    <a:pt x="1128" y="378"/>
                  </a:lnTo>
                  <a:lnTo>
                    <a:pt x="1133" y="350"/>
                  </a:lnTo>
                  <a:lnTo>
                    <a:pt x="1149" y="347"/>
                  </a:lnTo>
                  <a:lnTo>
                    <a:pt x="1159" y="357"/>
                  </a:lnTo>
                  <a:lnTo>
                    <a:pt x="1170" y="357"/>
                  </a:lnTo>
                  <a:lnTo>
                    <a:pt x="1177" y="366"/>
                  </a:lnTo>
                  <a:lnTo>
                    <a:pt x="1185" y="364"/>
                  </a:lnTo>
                  <a:lnTo>
                    <a:pt x="1199" y="378"/>
                  </a:lnTo>
                  <a:lnTo>
                    <a:pt x="1246" y="388"/>
                  </a:lnTo>
                  <a:lnTo>
                    <a:pt x="1253" y="392"/>
                  </a:lnTo>
                  <a:lnTo>
                    <a:pt x="1274" y="388"/>
                  </a:lnTo>
                  <a:lnTo>
                    <a:pt x="1300" y="385"/>
                  </a:lnTo>
                  <a:lnTo>
                    <a:pt x="1310" y="390"/>
                  </a:lnTo>
                  <a:lnTo>
                    <a:pt x="1331" y="385"/>
                  </a:lnTo>
                  <a:lnTo>
                    <a:pt x="1343" y="404"/>
                  </a:lnTo>
                  <a:lnTo>
                    <a:pt x="1331" y="416"/>
                  </a:lnTo>
                  <a:lnTo>
                    <a:pt x="1345" y="418"/>
                  </a:lnTo>
                  <a:lnTo>
                    <a:pt x="1364" y="409"/>
                  </a:lnTo>
                  <a:lnTo>
                    <a:pt x="1364" y="402"/>
                  </a:lnTo>
                  <a:lnTo>
                    <a:pt x="1376" y="399"/>
                  </a:lnTo>
                  <a:lnTo>
                    <a:pt x="1390" y="385"/>
                  </a:lnTo>
                  <a:lnTo>
                    <a:pt x="1395" y="378"/>
                  </a:lnTo>
                  <a:lnTo>
                    <a:pt x="1430" y="376"/>
                  </a:lnTo>
                  <a:lnTo>
                    <a:pt x="1438" y="355"/>
                  </a:lnTo>
                  <a:lnTo>
                    <a:pt x="1452" y="347"/>
                  </a:lnTo>
                  <a:lnTo>
                    <a:pt x="1452" y="321"/>
                  </a:lnTo>
                  <a:lnTo>
                    <a:pt x="1440" y="295"/>
                  </a:lnTo>
                  <a:lnTo>
                    <a:pt x="1442" y="281"/>
                  </a:lnTo>
                  <a:lnTo>
                    <a:pt x="1433" y="222"/>
                  </a:lnTo>
                  <a:lnTo>
                    <a:pt x="1442" y="196"/>
                  </a:lnTo>
                  <a:lnTo>
                    <a:pt x="1440" y="182"/>
                  </a:lnTo>
                  <a:lnTo>
                    <a:pt x="1456" y="144"/>
                  </a:lnTo>
                  <a:lnTo>
                    <a:pt x="1471" y="135"/>
                  </a:lnTo>
                  <a:lnTo>
                    <a:pt x="1490" y="130"/>
                  </a:lnTo>
                  <a:lnTo>
                    <a:pt x="1513" y="132"/>
                  </a:lnTo>
                  <a:lnTo>
                    <a:pt x="1525" y="120"/>
                  </a:lnTo>
                  <a:lnTo>
                    <a:pt x="1534" y="120"/>
                  </a:lnTo>
                  <a:lnTo>
                    <a:pt x="1539" y="123"/>
                  </a:lnTo>
                  <a:lnTo>
                    <a:pt x="1558" y="113"/>
                  </a:lnTo>
                  <a:lnTo>
                    <a:pt x="1563" y="99"/>
                  </a:lnTo>
                  <a:lnTo>
                    <a:pt x="1570" y="97"/>
                  </a:lnTo>
                  <a:lnTo>
                    <a:pt x="1579" y="83"/>
                  </a:lnTo>
                  <a:lnTo>
                    <a:pt x="1577" y="71"/>
                  </a:lnTo>
                  <a:lnTo>
                    <a:pt x="1584" y="59"/>
                  </a:lnTo>
                  <a:lnTo>
                    <a:pt x="1575" y="47"/>
                  </a:lnTo>
                  <a:lnTo>
                    <a:pt x="1575" y="33"/>
                  </a:lnTo>
                  <a:lnTo>
                    <a:pt x="1587" y="21"/>
                  </a:lnTo>
                  <a:lnTo>
                    <a:pt x="1591" y="12"/>
                  </a:lnTo>
                  <a:lnTo>
                    <a:pt x="1603" y="12"/>
                  </a:lnTo>
                  <a:lnTo>
                    <a:pt x="1622" y="4"/>
                  </a:lnTo>
                  <a:lnTo>
                    <a:pt x="1634" y="9"/>
                  </a:lnTo>
                  <a:lnTo>
                    <a:pt x="1657" y="16"/>
                  </a:lnTo>
                  <a:lnTo>
                    <a:pt x="1667" y="12"/>
                  </a:lnTo>
                  <a:lnTo>
                    <a:pt x="1669" y="4"/>
                  </a:lnTo>
                  <a:lnTo>
                    <a:pt x="1674" y="7"/>
                  </a:lnTo>
                  <a:lnTo>
                    <a:pt x="1691" y="0"/>
                  </a:lnTo>
                  <a:lnTo>
                    <a:pt x="1707" y="0"/>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5" name="Freeform 164"/>
            <p:cNvSpPr>
              <a:spLocks/>
            </p:cNvSpPr>
            <p:nvPr/>
          </p:nvSpPr>
          <p:spPr bwMode="auto">
            <a:xfrm>
              <a:off x="759" y="2379"/>
              <a:ext cx="2476" cy="1294"/>
            </a:xfrm>
            <a:custGeom>
              <a:avLst/>
              <a:gdLst>
                <a:gd name="T0" fmla="*/ 175 w 2476"/>
                <a:gd name="T1" fmla="*/ 286 h 1294"/>
                <a:gd name="T2" fmla="*/ 225 w 2476"/>
                <a:gd name="T3" fmla="*/ 175 h 1294"/>
                <a:gd name="T4" fmla="*/ 315 w 2476"/>
                <a:gd name="T5" fmla="*/ 163 h 1294"/>
                <a:gd name="T6" fmla="*/ 421 w 2476"/>
                <a:gd name="T7" fmla="*/ 170 h 1294"/>
                <a:gd name="T8" fmla="*/ 544 w 2476"/>
                <a:gd name="T9" fmla="*/ 120 h 1294"/>
                <a:gd name="T10" fmla="*/ 669 w 2476"/>
                <a:gd name="T11" fmla="*/ 156 h 1294"/>
                <a:gd name="T12" fmla="*/ 821 w 2476"/>
                <a:gd name="T13" fmla="*/ 104 h 1294"/>
                <a:gd name="T14" fmla="*/ 939 w 2476"/>
                <a:gd name="T15" fmla="*/ 47 h 1294"/>
                <a:gd name="T16" fmla="*/ 1064 w 2476"/>
                <a:gd name="T17" fmla="*/ 19 h 1294"/>
                <a:gd name="T18" fmla="*/ 1206 w 2476"/>
                <a:gd name="T19" fmla="*/ 5 h 1294"/>
                <a:gd name="T20" fmla="*/ 1355 w 2476"/>
                <a:gd name="T21" fmla="*/ 59 h 1294"/>
                <a:gd name="T22" fmla="*/ 1353 w 2476"/>
                <a:gd name="T23" fmla="*/ 135 h 1294"/>
                <a:gd name="T24" fmla="*/ 1343 w 2476"/>
                <a:gd name="T25" fmla="*/ 234 h 1294"/>
                <a:gd name="T26" fmla="*/ 1372 w 2476"/>
                <a:gd name="T27" fmla="*/ 314 h 1294"/>
                <a:gd name="T28" fmla="*/ 1386 w 2476"/>
                <a:gd name="T29" fmla="*/ 414 h 1294"/>
                <a:gd name="T30" fmla="*/ 1551 w 2476"/>
                <a:gd name="T31" fmla="*/ 459 h 1294"/>
                <a:gd name="T32" fmla="*/ 1644 w 2476"/>
                <a:gd name="T33" fmla="*/ 520 h 1294"/>
                <a:gd name="T34" fmla="*/ 1774 w 2476"/>
                <a:gd name="T35" fmla="*/ 553 h 1294"/>
                <a:gd name="T36" fmla="*/ 1870 w 2476"/>
                <a:gd name="T37" fmla="*/ 579 h 1294"/>
                <a:gd name="T38" fmla="*/ 1972 w 2476"/>
                <a:gd name="T39" fmla="*/ 582 h 1294"/>
                <a:gd name="T40" fmla="*/ 2031 w 2476"/>
                <a:gd name="T41" fmla="*/ 646 h 1294"/>
                <a:gd name="T42" fmla="*/ 2135 w 2476"/>
                <a:gd name="T43" fmla="*/ 702 h 1294"/>
                <a:gd name="T44" fmla="*/ 2185 w 2476"/>
                <a:gd name="T45" fmla="*/ 683 h 1294"/>
                <a:gd name="T46" fmla="*/ 2216 w 2476"/>
                <a:gd name="T47" fmla="*/ 641 h 1294"/>
                <a:gd name="T48" fmla="*/ 2272 w 2476"/>
                <a:gd name="T49" fmla="*/ 596 h 1294"/>
                <a:gd name="T50" fmla="*/ 2379 w 2476"/>
                <a:gd name="T51" fmla="*/ 629 h 1294"/>
                <a:gd name="T52" fmla="*/ 2424 w 2476"/>
                <a:gd name="T53" fmla="*/ 764 h 1294"/>
                <a:gd name="T54" fmla="*/ 2469 w 2476"/>
                <a:gd name="T55" fmla="*/ 984 h 1294"/>
                <a:gd name="T56" fmla="*/ 2443 w 2476"/>
                <a:gd name="T57" fmla="*/ 1085 h 1294"/>
                <a:gd name="T58" fmla="*/ 2391 w 2476"/>
                <a:gd name="T59" fmla="*/ 1180 h 1294"/>
                <a:gd name="T60" fmla="*/ 2320 w 2476"/>
                <a:gd name="T61" fmla="*/ 1149 h 1294"/>
                <a:gd name="T62" fmla="*/ 2213 w 2476"/>
                <a:gd name="T63" fmla="*/ 1149 h 1294"/>
                <a:gd name="T64" fmla="*/ 2152 w 2476"/>
                <a:gd name="T65" fmla="*/ 1119 h 1294"/>
                <a:gd name="T66" fmla="*/ 2145 w 2476"/>
                <a:gd name="T67" fmla="*/ 1055 h 1294"/>
                <a:gd name="T68" fmla="*/ 2126 w 2476"/>
                <a:gd name="T69" fmla="*/ 1017 h 1294"/>
                <a:gd name="T70" fmla="*/ 2043 w 2476"/>
                <a:gd name="T71" fmla="*/ 1050 h 1294"/>
                <a:gd name="T72" fmla="*/ 1908 w 2476"/>
                <a:gd name="T73" fmla="*/ 1041 h 1294"/>
                <a:gd name="T74" fmla="*/ 1797 w 2476"/>
                <a:gd name="T75" fmla="*/ 1104 h 1294"/>
                <a:gd name="T76" fmla="*/ 1707 w 2476"/>
                <a:gd name="T77" fmla="*/ 1178 h 1294"/>
                <a:gd name="T78" fmla="*/ 1608 w 2476"/>
                <a:gd name="T79" fmla="*/ 1230 h 1294"/>
                <a:gd name="T80" fmla="*/ 1478 w 2476"/>
                <a:gd name="T81" fmla="*/ 1190 h 1294"/>
                <a:gd name="T82" fmla="*/ 1374 w 2476"/>
                <a:gd name="T83" fmla="*/ 1154 h 1294"/>
                <a:gd name="T84" fmla="*/ 1260 w 2476"/>
                <a:gd name="T85" fmla="*/ 1277 h 1294"/>
                <a:gd name="T86" fmla="*/ 1223 w 2476"/>
                <a:gd name="T87" fmla="*/ 1178 h 1294"/>
                <a:gd name="T88" fmla="*/ 1138 w 2476"/>
                <a:gd name="T89" fmla="*/ 1220 h 1294"/>
                <a:gd name="T90" fmla="*/ 1055 w 2476"/>
                <a:gd name="T91" fmla="*/ 1220 h 1294"/>
                <a:gd name="T92" fmla="*/ 965 w 2476"/>
                <a:gd name="T93" fmla="*/ 1204 h 1294"/>
                <a:gd name="T94" fmla="*/ 908 w 2476"/>
                <a:gd name="T95" fmla="*/ 1206 h 1294"/>
                <a:gd name="T96" fmla="*/ 802 w 2476"/>
                <a:gd name="T97" fmla="*/ 1152 h 1294"/>
                <a:gd name="T98" fmla="*/ 705 w 2476"/>
                <a:gd name="T99" fmla="*/ 1076 h 1294"/>
                <a:gd name="T100" fmla="*/ 613 w 2476"/>
                <a:gd name="T101" fmla="*/ 1031 h 1294"/>
                <a:gd name="T102" fmla="*/ 457 w 2476"/>
                <a:gd name="T103" fmla="*/ 899 h 1294"/>
                <a:gd name="T104" fmla="*/ 334 w 2476"/>
                <a:gd name="T105" fmla="*/ 920 h 1294"/>
                <a:gd name="T106" fmla="*/ 220 w 2476"/>
                <a:gd name="T107" fmla="*/ 821 h 1294"/>
                <a:gd name="T108" fmla="*/ 104 w 2476"/>
                <a:gd name="T109" fmla="*/ 754 h 1294"/>
                <a:gd name="T110" fmla="*/ 43 w 2476"/>
                <a:gd name="T111" fmla="*/ 716 h 1294"/>
                <a:gd name="T112" fmla="*/ 24 w 2476"/>
                <a:gd name="T113" fmla="*/ 615 h 1294"/>
                <a:gd name="T114" fmla="*/ 45 w 2476"/>
                <a:gd name="T115" fmla="*/ 563 h 1294"/>
                <a:gd name="T116" fmla="*/ 128 w 2476"/>
                <a:gd name="T117" fmla="*/ 532 h 1294"/>
                <a:gd name="T118" fmla="*/ 36 w 2476"/>
                <a:gd name="T119" fmla="*/ 352 h 1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76" h="1294">
                  <a:moveTo>
                    <a:pt x="64" y="310"/>
                  </a:moveTo>
                  <a:lnTo>
                    <a:pt x="66" y="307"/>
                  </a:lnTo>
                  <a:lnTo>
                    <a:pt x="76" y="314"/>
                  </a:lnTo>
                  <a:lnTo>
                    <a:pt x="81" y="303"/>
                  </a:lnTo>
                  <a:lnTo>
                    <a:pt x="90" y="298"/>
                  </a:lnTo>
                  <a:lnTo>
                    <a:pt x="100" y="303"/>
                  </a:lnTo>
                  <a:lnTo>
                    <a:pt x="107" y="298"/>
                  </a:lnTo>
                  <a:lnTo>
                    <a:pt x="133" y="298"/>
                  </a:lnTo>
                  <a:lnTo>
                    <a:pt x="137" y="293"/>
                  </a:lnTo>
                  <a:lnTo>
                    <a:pt x="149" y="298"/>
                  </a:lnTo>
                  <a:lnTo>
                    <a:pt x="156" y="293"/>
                  </a:lnTo>
                  <a:lnTo>
                    <a:pt x="168" y="293"/>
                  </a:lnTo>
                  <a:lnTo>
                    <a:pt x="175" y="286"/>
                  </a:lnTo>
                  <a:lnTo>
                    <a:pt x="173" y="281"/>
                  </a:lnTo>
                  <a:lnTo>
                    <a:pt x="178" y="272"/>
                  </a:lnTo>
                  <a:lnTo>
                    <a:pt x="175" y="267"/>
                  </a:lnTo>
                  <a:lnTo>
                    <a:pt x="182" y="260"/>
                  </a:lnTo>
                  <a:lnTo>
                    <a:pt x="175" y="253"/>
                  </a:lnTo>
                  <a:lnTo>
                    <a:pt x="178" y="239"/>
                  </a:lnTo>
                  <a:lnTo>
                    <a:pt x="189" y="239"/>
                  </a:lnTo>
                  <a:lnTo>
                    <a:pt x="197" y="208"/>
                  </a:lnTo>
                  <a:lnTo>
                    <a:pt x="208" y="203"/>
                  </a:lnTo>
                  <a:lnTo>
                    <a:pt x="218" y="187"/>
                  </a:lnTo>
                  <a:lnTo>
                    <a:pt x="223" y="184"/>
                  </a:lnTo>
                  <a:lnTo>
                    <a:pt x="227" y="180"/>
                  </a:lnTo>
                  <a:lnTo>
                    <a:pt x="225" y="175"/>
                  </a:lnTo>
                  <a:lnTo>
                    <a:pt x="227" y="165"/>
                  </a:lnTo>
                  <a:lnTo>
                    <a:pt x="234" y="163"/>
                  </a:lnTo>
                  <a:lnTo>
                    <a:pt x="246" y="151"/>
                  </a:lnTo>
                  <a:lnTo>
                    <a:pt x="256" y="151"/>
                  </a:lnTo>
                  <a:lnTo>
                    <a:pt x="258" y="161"/>
                  </a:lnTo>
                  <a:lnTo>
                    <a:pt x="263" y="158"/>
                  </a:lnTo>
                  <a:lnTo>
                    <a:pt x="270" y="161"/>
                  </a:lnTo>
                  <a:lnTo>
                    <a:pt x="275" y="168"/>
                  </a:lnTo>
                  <a:lnTo>
                    <a:pt x="277" y="168"/>
                  </a:lnTo>
                  <a:lnTo>
                    <a:pt x="291" y="168"/>
                  </a:lnTo>
                  <a:lnTo>
                    <a:pt x="315" y="172"/>
                  </a:lnTo>
                  <a:lnTo>
                    <a:pt x="317" y="168"/>
                  </a:lnTo>
                  <a:lnTo>
                    <a:pt x="315" y="163"/>
                  </a:lnTo>
                  <a:lnTo>
                    <a:pt x="322" y="158"/>
                  </a:lnTo>
                  <a:lnTo>
                    <a:pt x="327" y="165"/>
                  </a:lnTo>
                  <a:lnTo>
                    <a:pt x="334" y="165"/>
                  </a:lnTo>
                  <a:lnTo>
                    <a:pt x="336" y="170"/>
                  </a:lnTo>
                  <a:lnTo>
                    <a:pt x="350" y="165"/>
                  </a:lnTo>
                  <a:lnTo>
                    <a:pt x="357" y="168"/>
                  </a:lnTo>
                  <a:lnTo>
                    <a:pt x="362" y="165"/>
                  </a:lnTo>
                  <a:lnTo>
                    <a:pt x="376" y="182"/>
                  </a:lnTo>
                  <a:lnTo>
                    <a:pt x="390" y="184"/>
                  </a:lnTo>
                  <a:lnTo>
                    <a:pt x="398" y="180"/>
                  </a:lnTo>
                  <a:lnTo>
                    <a:pt x="414" y="180"/>
                  </a:lnTo>
                  <a:lnTo>
                    <a:pt x="424" y="175"/>
                  </a:lnTo>
                  <a:lnTo>
                    <a:pt x="421" y="170"/>
                  </a:lnTo>
                  <a:lnTo>
                    <a:pt x="433" y="170"/>
                  </a:lnTo>
                  <a:lnTo>
                    <a:pt x="435" y="165"/>
                  </a:lnTo>
                  <a:lnTo>
                    <a:pt x="435" y="151"/>
                  </a:lnTo>
                  <a:lnTo>
                    <a:pt x="468" y="137"/>
                  </a:lnTo>
                  <a:lnTo>
                    <a:pt x="473" y="128"/>
                  </a:lnTo>
                  <a:lnTo>
                    <a:pt x="471" y="123"/>
                  </a:lnTo>
                  <a:lnTo>
                    <a:pt x="478" y="123"/>
                  </a:lnTo>
                  <a:lnTo>
                    <a:pt x="480" y="113"/>
                  </a:lnTo>
                  <a:lnTo>
                    <a:pt x="485" y="113"/>
                  </a:lnTo>
                  <a:lnTo>
                    <a:pt x="506" y="116"/>
                  </a:lnTo>
                  <a:lnTo>
                    <a:pt x="518" y="125"/>
                  </a:lnTo>
                  <a:lnTo>
                    <a:pt x="525" y="118"/>
                  </a:lnTo>
                  <a:lnTo>
                    <a:pt x="544" y="120"/>
                  </a:lnTo>
                  <a:lnTo>
                    <a:pt x="549" y="146"/>
                  </a:lnTo>
                  <a:lnTo>
                    <a:pt x="558" y="151"/>
                  </a:lnTo>
                  <a:lnTo>
                    <a:pt x="565" y="161"/>
                  </a:lnTo>
                  <a:lnTo>
                    <a:pt x="572" y="161"/>
                  </a:lnTo>
                  <a:lnTo>
                    <a:pt x="580" y="156"/>
                  </a:lnTo>
                  <a:lnTo>
                    <a:pt x="596" y="163"/>
                  </a:lnTo>
                  <a:lnTo>
                    <a:pt x="608" y="161"/>
                  </a:lnTo>
                  <a:lnTo>
                    <a:pt x="615" y="168"/>
                  </a:lnTo>
                  <a:lnTo>
                    <a:pt x="624" y="168"/>
                  </a:lnTo>
                  <a:lnTo>
                    <a:pt x="632" y="165"/>
                  </a:lnTo>
                  <a:lnTo>
                    <a:pt x="653" y="165"/>
                  </a:lnTo>
                  <a:lnTo>
                    <a:pt x="660" y="158"/>
                  </a:lnTo>
                  <a:lnTo>
                    <a:pt x="669" y="156"/>
                  </a:lnTo>
                  <a:lnTo>
                    <a:pt x="676" y="158"/>
                  </a:lnTo>
                  <a:lnTo>
                    <a:pt x="681" y="165"/>
                  </a:lnTo>
                  <a:lnTo>
                    <a:pt x="691" y="165"/>
                  </a:lnTo>
                  <a:lnTo>
                    <a:pt x="724" y="149"/>
                  </a:lnTo>
                  <a:lnTo>
                    <a:pt x="726" y="142"/>
                  </a:lnTo>
                  <a:lnTo>
                    <a:pt x="724" y="137"/>
                  </a:lnTo>
                  <a:lnTo>
                    <a:pt x="769" y="125"/>
                  </a:lnTo>
                  <a:lnTo>
                    <a:pt x="773" y="118"/>
                  </a:lnTo>
                  <a:lnTo>
                    <a:pt x="792" y="109"/>
                  </a:lnTo>
                  <a:lnTo>
                    <a:pt x="807" y="109"/>
                  </a:lnTo>
                  <a:lnTo>
                    <a:pt x="814" y="106"/>
                  </a:lnTo>
                  <a:lnTo>
                    <a:pt x="814" y="104"/>
                  </a:lnTo>
                  <a:lnTo>
                    <a:pt x="821" y="104"/>
                  </a:lnTo>
                  <a:lnTo>
                    <a:pt x="835" y="111"/>
                  </a:lnTo>
                  <a:lnTo>
                    <a:pt x="851" y="113"/>
                  </a:lnTo>
                  <a:lnTo>
                    <a:pt x="851" y="120"/>
                  </a:lnTo>
                  <a:lnTo>
                    <a:pt x="861" y="123"/>
                  </a:lnTo>
                  <a:lnTo>
                    <a:pt x="873" y="109"/>
                  </a:lnTo>
                  <a:lnTo>
                    <a:pt x="885" y="104"/>
                  </a:lnTo>
                  <a:lnTo>
                    <a:pt x="903" y="104"/>
                  </a:lnTo>
                  <a:lnTo>
                    <a:pt x="915" y="94"/>
                  </a:lnTo>
                  <a:lnTo>
                    <a:pt x="922" y="80"/>
                  </a:lnTo>
                  <a:lnTo>
                    <a:pt x="925" y="71"/>
                  </a:lnTo>
                  <a:lnTo>
                    <a:pt x="929" y="66"/>
                  </a:lnTo>
                  <a:lnTo>
                    <a:pt x="932" y="52"/>
                  </a:lnTo>
                  <a:lnTo>
                    <a:pt x="939" y="47"/>
                  </a:lnTo>
                  <a:lnTo>
                    <a:pt x="951" y="47"/>
                  </a:lnTo>
                  <a:lnTo>
                    <a:pt x="955" y="40"/>
                  </a:lnTo>
                  <a:lnTo>
                    <a:pt x="963" y="40"/>
                  </a:lnTo>
                  <a:lnTo>
                    <a:pt x="970" y="42"/>
                  </a:lnTo>
                  <a:lnTo>
                    <a:pt x="972" y="38"/>
                  </a:lnTo>
                  <a:lnTo>
                    <a:pt x="989" y="38"/>
                  </a:lnTo>
                  <a:lnTo>
                    <a:pt x="998" y="28"/>
                  </a:lnTo>
                  <a:lnTo>
                    <a:pt x="1012" y="26"/>
                  </a:lnTo>
                  <a:lnTo>
                    <a:pt x="1017" y="33"/>
                  </a:lnTo>
                  <a:lnTo>
                    <a:pt x="1026" y="26"/>
                  </a:lnTo>
                  <a:lnTo>
                    <a:pt x="1045" y="28"/>
                  </a:lnTo>
                  <a:lnTo>
                    <a:pt x="1050" y="21"/>
                  </a:lnTo>
                  <a:lnTo>
                    <a:pt x="1064" y="19"/>
                  </a:lnTo>
                  <a:lnTo>
                    <a:pt x="1074" y="9"/>
                  </a:lnTo>
                  <a:lnTo>
                    <a:pt x="1083" y="9"/>
                  </a:lnTo>
                  <a:lnTo>
                    <a:pt x="1083" y="19"/>
                  </a:lnTo>
                  <a:lnTo>
                    <a:pt x="1095" y="21"/>
                  </a:lnTo>
                  <a:lnTo>
                    <a:pt x="1116" y="14"/>
                  </a:lnTo>
                  <a:lnTo>
                    <a:pt x="1135" y="16"/>
                  </a:lnTo>
                  <a:lnTo>
                    <a:pt x="1145" y="7"/>
                  </a:lnTo>
                  <a:lnTo>
                    <a:pt x="1164" y="9"/>
                  </a:lnTo>
                  <a:lnTo>
                    <a:pt x="1178" y="2"/>
                  </a:lnTo>
                  <a:lnTo>
                    <a:pt x="1187" y="5"/>
                  </a:lnTo>
                  <a:lnTo>
                    <a:pt x="1192" y="0"/>
                  </a:lnTo>
                  <a:lnTo>
                    <a:pt x="1204" y="0"/>
                  </a:lnTo>
                  <a:lnTo>
                    <a:pt x="1206" y="5"/>
                  </a:lnTo>
                  <a:lnTo>
                    <a:pt x="1218" y="5"/>
                  </a:lnTo>
                  <a:lnTo>
                    <a:pt x="1223" y="14"/>
                  </a:lnTo>
                  <a:lnTo>
                    <a:pt x="1230" y="16"/>
                  </a:lnTo>
                  <a:lnTo>
                    <a:pt x="1239" y="28"/>
                  </a:lnTo>
                  <a:lnTo>
                    <a:pt x="1246" y="19"/>
                  </a:lnTo>
                  <a:lnTo>
                    <a:pt x="1258" y="19"/>
                  </a:lnTo>
                  <a:lnTo>
                    <a:pt x="1263" y="23"/>
                  </a:lnTo>
                  <a:lnTo>
                    <a:pt x="1272" y="26"/>
                  </a:lnTo>
                  <a:lnTo>
                    <a:pt x="1282" y="35"/>
                  </a:lnTo>
                  <a:lnTo>
                    <a:pt x="1289" y="35"/>
                  </a:lnTo>
                  <a:lnTo>
                    <a:pt x="1296" y="28"/>
                  </a:lnTo>
                  <a:lnTo>
                    <a:pt x="1324" y="49"/>
                  </a:lnTo>
                  <a:lnTo>
                    <a:pt x="1355" y="59"/>
                  </a:lnTo>
                  <a:lnTo>
                    <a:pt x="1355" y="59"/>
                  </a:lnTo>
                  <a:lnTo>
                    <a:pt x="1341" y="59"/>
                  </a:lnTo>
                  <a:lnTo>
                    <a:pt x="1327" y="68"/>
                  </a:lnTo>
                  <a:lnTo>
                    <a:pt x="1317" y="66"/>
                  </a:lnTo>
                  <a:lnTo>
                    <a:pt x="1315" y="71"/>
                  </a:lnTo>
                  <a:lnTo>
                    <a:pt x="1317" y="73"/>
                  </a:lnTo>
                  <a:lnTo>
                    <a:pt x="1317" y="83"/>
                  </a:lnTo>
                  <a:lnTo>
                    <a:pt x="1334" y="90"/>
                  </a:lnTo>
                  <a:lnTo>
                    <a:pt x="1329" y="90"/>
                  </a:lnTo>
                  <a:lnTo>
                    <a:pt x="1362" y="92"/>
                  </a:lnTo>
                  <a:lnTo>
                    <a:pt x="1353" y="123"/>
                  </a:lnTo>
                  <a:lnTo>
                    <a:pt x="1357" y="132"/>
                  </a:lnTo>
                  <a:lnTo>
                    <a:pt x="1353" y="135"/>
                  </a:lnTo>
                  <a:lnTo>
                    <a:pt x="1350" y="137"/>
                  </a:lnTo>
                  <a:lnTo>
                    <a:pt x="1350" y="144"/>
                  </a:lnTo>
                  <a:lnTo>
                    <a:pt x="1357" y="149"/>
                  </a:lnTo>
                  <a:lnTo>
                    <a:pt x="1350" y="156"/>
                  </a:lnTo>
                  <a:lnTo>
                    <a:pt x="1327" y="165"/>
                  </a:lnTo>
                  <a:lnTo>
                    <a:pt x="1327" y="175"/>
                  </a:lnTo>
                  <a:lnTo>
                    <a:pt x="1329" y="177"/>
                  </a:lnTo>
                  <a:lnTo>
                    <a:pt x="1322" y="184"/>
                  </a:lnTo>
                  <a:lnTo>
                    <a:pt x="1329" y="198"/>
                  </a:lnTo>
                  <a:lnTo>
                    <a:pt x="1336" y="201"/>
                  </a:lnTo>
                  <a:lnTo>
                    <a:pt x="1334" y="227"/>
                  </a:lnTo>
                  <a:lnTo>
                    <a:pt x="1336" y="232"/>
                  </a:lnTo>
                  <a:lnTo>
                    <a:pt x="1343" y="234"/>
                  </a:lnTo>
                  <a:lnTo>
                    <a:pt x="1350" y="229"/>
                  </a:lnTo>
                  <a:lnTo>
                    <a:pt x="1362" y="229"/>
                  </a:lnTo>
                  <a:lnTo>
                    <a:pt x="1365" y="236"/>
                  </a:lnTo>
                  <a:lnTo>
                    <a:pt x="1372" y="243"/>
                  </a:lnTo>
                  <a:lnTo>
                    <a:pt x="1362" y="253"/>
                  </a:lnTo>
                  <a:lnTo>
                    <a:pt x="1355" y="258"/>
                  </a:lnTo>
                  <a:lnTo>
                    <a:pt x="1355" y="269"/>
                  </a:lnTo>
                  <a:lnTo>
                    <a:pt x="1362" y="272"/>
                  </a:lnTo>
                  <a:lnTo>
                    <a:pt x="1360" y="277"/>
                  </a:lnTo>
                  <a:lnTo>
                    <a:pt x="1365" y="284"/>
                  </a:lnTo>
                  <a:lnTo>
                    <a:pt x="1365" y="298"/>
                  </a:lnTo>
                  <a:lnTo>
                    <a:pt x="1362" y="305"/>
                  </a:lnTo>
                  <a:lnTo>
                    <a:pt x="1372" y="314"/>
                  </a:lnTo>
                  <a:lnTo>
                    <a:pt x="1367" y="319"/>
                  </a:lnTo>
                  <a:lnTo>
                    <a:pt x="1365" y="338"/>
                  </a:lnTo>
                  <a:lnTo>
                    <a:pt x="1357" y="343"/>
                  </a:lnTo>
                  <a:lnTo>
                    <a:pt x="1350" y="343"/>
                  </a:lnTo>
                  <a:lnTo>
                    <a:pt x="1343" y="355"/>
                  </a:lnTo>
                  <a:lnTo>
                    <a:pt x="1350" y="366"/>
                  </a:lnTo>
                  <a:lnTo>
                    <a:pt x="1362" y="381"/>
                  </a:lnTo>
                  <a:lnTo>
                    <a:pt x="1367" y="381"/>
                  </a:lnTo>
                  <a:lnTo>
                    <a:pt x="1379" y="390"/>
                  </a:lnTo>
                  <a:lnTo>
                    <a:pt x="1376" y="400"/>
                  </a:lnTo>
                  <a:lnTo>
                    <a:pt x="1383" y="400"/>
                  </a:lnTo>
                  <a:lnTo>
                    <a:pt x="1388" y="407"/>
                  </a:lnTo>
                  <a:lnTo>
                    <a:pt x="1386" y="414"/>
                  </a:lnTo>
                  <a:lnTo>
                    <a:pt x="1407" y="426"/>
                  </a:lnTo>
                  <a:lnTo>
                    <a:pt x="1414" y="433"/>
                  </a:lnTo>
                  <a:lnTo>
                    <a:pt x="1414" y="447"/>
                  </a:lnTo>
                  <a:lnTo>
                    <a:pt x="1431" y="466"/>
                  </a:lnTo>
                  <a:lnTo>
                    <a:pt x="1445" y="468"/>
                  </a:lnTo>
                  <a:lnTo>
                    <a:pt x="1471" y="485"/>
                  </a:lnTo>
                  <a:lnTo>
                    <a:pt x="1487" y="489"/>
                  </a:lnTo>
                  <a:lnTo>
                    <a:pt x="1504" y="470"/>
                  </a:lnTo>
                  <a:lnTo>
                    <a:pt x="1506" y="473"/>
                  </a:lnTo>
                  <a:lnTo>
                    <a:pt x="1525" y="470"/>
                  </a:lnTo>
                  <a:lnTo>
                    <a:pt x="1528" y="461"/>
                  </a:lnTo>
                  <a:lnTo>
                    <a:pt x="1532" y="459"/>
                  </a:lnTo>
                  <a:lnTo>
                    <a:pt x="1551" y="459"/>
                  </a:lnTo>
                  <a:lnTo>
                    <a:pt x="1556" y="463"/>
                  </a:lnTo>
                  <a:lnTo>
                    <a:pt x="1551" y="466"/>
                  </a:lnTo>
                  <a:lnTo>
                    <a:pt x="1551" y="468"/>
                  </a:lnTo>
                  <a:lnTo>
                    <a:pt x="1563" y="489"/>
                  </a:lnTo>
                  <a:lnTo>
                    <a:pt x="1570" y="489"/>
                  </a:lnTo>
                  <a:lnTo>
                    <a:pt x="1573" y="497"/>
                  </a:lnTo>
                  <a:lnTo>
                    <a:pt x="1587" y="506"/>
                  </a:lnTo>
                  <a:lnTo>
                    <a:pt x="1601" y="513"/>
                  </a:lnTo>
                  <a:lnTo>
                    <a:pt x="1606" y="513"/>
                  </a:lnTo>
                  <a:lnTo>
                    <a:pt x="1608" y="518"/>
                  </a:lnTo>
                  <a:lnTo>
                    <a:pt x="1613" y="518"/>
                  </a:lnTo>
                  <a:lnTo>
                    <a:pt x="1622" y="530"/>
                  </a:lnTo>
                  <a:lnTo>
                    <a:pt x="1644" y="520"/>
                  </a:lnTo>
                  <a:lnTo>
                    <a:pt x="1653" y="527"/>
                  </a:lnTo>
                  <a:lnTo>
                    <a:pt x="1648" y="532"/>
                  </a:lnTo>
                  <a:lnTo>
                    <a:pt x="1651" y="539"/>
                  </a:lnTo>
                  <a:lnTo>
                    <a:pt x="1658" y="544"/>
                  </a:lnTo>
                  <a:lnTo>
                    <a:pt x="1670" y="539"/>
                  </a:lnTo>
                  <a:lnTo>
                    <a:pt x="1679" y="537"/>
                  </a:lnTo>
                  <a:lnTo>
                    <a:pt x="1703" y="544"/>
                  </a:lnTo>
                  <a:lnTo>
                    <a:pt x="1707" y="537"/>
                  </a:lnTo>
                  <a:lnTo>
                    <a:pt x="1729" y="546"/>
                  </a:lnTo>
                  <a:lnTo>
                    <a:pt x="1748" y="541"/>
                  </a:lnTo>
                  <a:lnTo>
                    <a:pt x="1752" y="558"/>
                  </a:lnTo>
                  <a:lnTo>
                    <a:pt x="1766" y="551"/>
                  </a:lnTo>
                  <a:lnTo>
                    <a:pt x="1774" y="553"/>
                  </a:lnTo>
                  <a:lnTo>
                    <a:pt x="1790" y="572"/>
                  </a:lnTo>
                  <a:lnTo>
                    <a:pt x="1800" y="567"/>
                  </a:lnTo>
                  <a:lnTo>
                    <a:pt x="1802" y="575"/>
                  </a:lnTo>
                  <a:lnTo>
                    <a:pt x="1807" y="579"/>
                  </a:lnTo>
                  <a:lnTo>
                    <a:pt x="1818" y="572"/>
                  </a:lnTo>
                  <a:lnTo>
                    <a:pt x="1823" y="565"/>
                  </a:lnTo>
                  <a:lnTo>
                    <a:pt x="1830" y="565"/>
                  </a:lnTo>
                  <a:lnTo>
                    <a:pt x="1842" y="567"/>
                  </a:lnTo>
                  <a:lnTo>
                    <a:pt x="1847" y="579"/>
                  </a:lnTo>
                  <a:lnTo>
                    <a:pt x="1854" y="582"/>
                  </a:lnTo>
                  <a:lnTo>
                    <a:pt x="1861" y="577"/>
                  </a:lnTo>
                  <a:lnTo>
                    <a:pt x="1866" y="584"/>
                  </a:lnTo>
                  <a:lnTo>
                    <a:pt x="1870" y="579"/>
                  </a:lnTo>
                  <a:lnTo>
                    <a:pt x="1880" y="584"/>
                  </a:lnTo>
                  <a:lnTo>
                    <a:pt x="1887" y="582"/>
                  </a:lnTo>
                  <a:lnTo>
                    <a:pt x="1889" y="572"/>
                  </a:lnTo>
                  <a:lnTo>
                    <a:pt x="1908" y="572"/>
                  </a:lnTo>
                  <a:lnTo>
                    <a:pt x="1911" y="560"/>
                  </a:lnTo>
                  <a:lnTo>
                    <a:pt x="1918" y="565"/>
                  </a:lnTo>
                  <a:lnTo>
                    <a:pt x="1920" y="560"/>
                  </a:lnTo>
                  <a:lnTo>
                    <a:pt x="1930" y="560"/>
                  </a:lnTo>
                  <a:lnTo>
                    <a:pt x="1939" y="551"/>
                  </a:lnTo>
                  <a:lnTo>
                    <a:pt x="1958" y="567"/>
                  </a:lnTo>
                  <a:lnTo>
                    <a:pt x="1956" y="570"/>
                  </a:lnTo>
                  <a:lnTo>
                    <a:pt x="1963" y="577"/>
                  </a:lnTo>
                  <a:lnTo>
                    <a:pt x="1972" y="582"/>
                  </a:lnTo>
                  <a:lnTo>
                    <a:pt x="1977" y="591"/>
                  </a:lnTo>
                  <a:lnTo>
                    <a:pt x="1972" y="593"/>
                  </a:lnTo>
                  <a:lnTo>
                    <a:pt x="1972" y="596"/>
                  </a:lnTo>
                  <a:lnTo>
                    <a:pt x="1986" y="601"/>
                  </a:lnTo>
                  <a:lnTo>
                    <a:pt x="1993" y="610"/>
                  </a:lnTo>
                  <a:lnTo>
                    <a:pt x="2022" y="610"/>
                  </a:lnTo>
                  <a:lnTo>
                    <a:pt x="2027" y="622"/>
                  </a:lnTo>
                  <a:lnTo>
                    <a:pt x="2031" y="620"/>
                  </a:lnTo>
                  <a:lnTo>
                    <a:pt x="2036" y="624"/>
                  </a:lnTo>
                  <a:lnTo>
                    <a:pt x="2038" y="636"/>
                  </a:lnTo>
                  <a:lnTo>
                    <a:pt x="2034" y="641"/>
                  </a:lnTo>
                  <a:lnTo>
                    <a:pt x="2036" y="646"/>
                  </a:lnTo>
                  <a:lnTo>
                    <a:pt x="2031" y="646"/>
                  </a:lnTo>
                  <a:lnTo>
                    <a:pt x="2029" y="650"/>
                  </a:lnTo>
                  <a:lnTo>
                    <a:pt x="2038" y="674"/>
                  </a:lnTo>
                  <a:lnTo>
                    <a:pt x="2045" y="681"/>
                  </a:lnTo>
                  <a:lnTo>
                    <a:pt x="2053" y="681"/>
                  </a:lnTo>
                  <a:lnTo>
                    <a:pt x="2060" y="676"/>
                  </a:lnTo>
                  <a:lnTo>
                    <a:pt x="2074" y="679"/>
                  </a:lnTo>
                  <a:lnTo>
                    <a:pt x="2081" y="690"/>
                  </a:lnTo>
                  <a:lnTo>
                    <a:pt x="2088" y="686"/>
                  </a:lnTo>
                  <a:lnTo>
                    <a:pt x="2116" y="686"/>
                  </a:lnTo>
                  <a:lnTo>
                    <a:pt x="2121" y="688"/>
                  </a:lnTo>
                  <a:lnTo>
                    <a:pt x="2128" y="709"/>
                  </a:lnTo>
                  <a:lnTo>
                    <a:pt x="2133" y="707"/>
                  </a:lnTo>
                  <a:lnTo>
                    <a:pt x="2135" y="702"/>
                  </a:lnTo>
                  <a:lnTo>
                    <a:pt x="2131" y="700"/>
                  </a:lnTo>
                  <a:lnTo>
                    <a:pt x="2133" y="690"/>
                  </a:lnTo>
                  <a:lnTo>
                    <a:pt x="2131" y="681"/>
                  </a:lnTo>
                  <a:lnTo>
                    <a:pt x="2119" y="672"/>
                  </a:lnTo>
                  <a:lnTo>
                    <a:pt x="2121" y="667"/>
                  </a:lnTo>
                  <a:lnTo>
                    <a:pt x="2128" y="667"/>
                  </a:lnTo>
                  <a:lnTo>
                    <a:pt x="2126" y="660"/>
                  </a:lnTo>
                  <a:lnTo>
                    <a:pt x="2142" y="655"/>
                  </a:lnTo>
                  <a:lnTo>
                    <a:pt x="2157" y="676"/>
                  </a:lnTo>
                  <a:lnTo>
                    <a:pt x="2168" y="683"/>
                  </a:lnTo>
                  <a:lnTo>
                    <a:pt x="2175" y="683"/>
                  </a:lnTo>
                  <a:lnTo>
                    <a:pt x="2180" y="686"/>
                  </a:lnTo>
                  <a:lnTo>
                    <a:pt x="2185" y="683"/>
                  </a:lnTo>
                  <a:lnTo>
                    <a:pt x="2192" y="690"/>
                  </a:lnTo>
                  <a:lnTo>
                    <a:pt x="2199" y="693"/>
                  </a:lnTo>
                  <a:lnTo>
                    <a:pt x="2204" y="683"/>
                  </a:lnTo>
                  <a:lnTo>
                    <a:pt x="2194" y="667"/>
                  </a:lnTo>
                  <a:lnTo>
                    <a:pt x="2199" y="660"/>
                  </a:lnTo>
                  <a:lnTo>
                    <a:pt x="2192" y="653"/>
                  </a:lnTo>
                  <a:lnTo>
                    <a:pt x="2190" y="641"/>
                  </a:lnTo>
                  <a:lnTo>
                    <a:pt x="2201" y="643"/>
                  </a:lnTo>
                  <a:lnTo>
                    <a:pt x="2206" y="648"/>
                  </a:lnTo>
                  <a:lnTo>
                    <a:pt x="2211" y="643"/>
                  </a:lnTo>
                  <a:lnTo>
                    <a:pt x="2216" y="648"/>
                  </a:lnTo>
                  <a:lnTo>
                    <a:pt x="2218" y="646"/>
                  </a:lnTo>
                  <a:lnTo>
                    <a:pt x="2216" y="641"/>
                  </a:lnTo>
                  <a:lnTo>
                    <a:pt x="2218" y="636"/>
                  </a:lnTo>
                  <a:lnTo>
                    <a:pt x="2242" y="641"/>
                  </a:lnTo>
                  <a:lnTo>
                    <a:pt x="2251" y="638"/>
                  </a:lnTo>
                  <a:lnTo>
                    <a:pt x="2249" y="631"/>
                  </a:lnTo>
                  <a:lnTo>
                    <a:pt x="2254" y="634"/>
                  </a:lnTo>
                  <a:lnTo>
                    <a:pt x="2261" y="634"/>
                  </a:lnTo>
                  <a:lnTo>
                    <a:pt x="2254" y="620"/>
                  </a:lnTo>
                  <a:lnTo>
                    <a:pt x="2258" y="605"/>
                  </a:lnTo>
                  <a:lnTo>
                    <a:pt x="2263" y="603"/>
                  </a:lnTo>
                  <a:lnTo>
                    <a:pt x="2268" y="608"/>
                  </a:lnTo>
                  <a:lnTo>
                    <a:pt x="2272" y="603"/>
                  </a:lnTo>
                  <a:lnTo>
                    <a:pt x="2265" y="598"/>
                  </a:lnTo>
                  <a:lnTo>
                    <a:pt x="2272" y="596"/>
                  </a:lnTo>
                  <a:lnTo>
                    <a:pt x="2270" y="586"/>
                  </a:lnTo>
                  <a:lnTo>
                    <a:pt x="2263" y="584"/>
                  </a:lnTo>
                  <a:lnTo>
                    <a:pt x="2270" y="575"/>
                  </a:lnTo>
                  <a:lnTo>
                    <a:pt x="2268" y="572"/>
                  </a:lnTo>
                  <a:lnTo>
                    <a:pt x="2303" y="579"/>
                  </a:lnTo>
                  <a:lnTo>
                    <a:pt x="2303" y="575"/>
                  </a:lnTo>
                  <a:lnTo>
                    <a:pt x="2310" y="572"/>
                  </a:lnTo>
                  <a:lnTo>
                    <a:pt x="2310" y="572"/>
                  </a:lnTo>
                  <a:lnTo>
                    <a:pt x="2339" y="579"/>
                  </a:lnTo>
                  <a:lnTo>
                    <a:pt x="2353" y="589"/>
                  </a:lnTo>
                  <a:lnTo>
                    <a:pt x="2367" y="596"/>
                  </a:lnTo>
                  <a:lnTo>
                    <a:pt x="2369" y="612"/>
                  </a:lnTo>
                  <a:lnTo>
                    <a:pt x="2379" y="629"/>
                  </a:lnTo>
                  <a:lnTo>
                    <a:pt x="2393" y="643"/>
                  </a:lnTo>
                  <a:lnTo>
                    <a:pt x="2393" y="655"/>
                  </a:lnTo>
                  <a:lnTo>
                    <a:pt x="2391" y="660"/>
                  </a:lnTo>
                  <a:lnTo>
                    <a:pt x="2393" y="669"/>
                  </a:lnTo>
                  <a:lnTo>
                    <a:pt x="2407" y="686"/>
                  </a:lnTo>
                  <a:lnTo>
                    <a:pt x="2410" y="695"/>
                  </a:lnTo>
                  <a:lnTo>
                    <a:pt x="2417" y="702"/>
                  </a:lnTo>
                  <a:lnTo>
                    <a:pt x="2447" y="733"/>
                  </a:lnTo>
                  <a:lnTo>
                    <a:pt x="2436" y="750"/>
                  </a:lnTo>
                  <a:lnTo>
                    <a:pt x="2424" y="738"/>
                  </a:lnTo>
                  <a:lnTo>
                    <a:pt x="2419" y="738"/>
                  </a:lnTo>
                  <a:lnTo>
                    <a:pt x="2414" y="759"/>
                  </a:lnTo>
                  <a:lnTo>
                    <a:pt x="2424" y="764"/>
                  </a:lnTo>
                  <a:lnTo>
                    <a:pt x="2431" y="778"/>
                  </a:lnTo>
                  <a:lnTo>
                    <a:pt x="2438" y="785"/>
                  </a:lnTo>
                  <a:lnTo>
                    <a:pt x="2436" y="799"/>
                  </a:lnTo>
                  <a:lnTo>
                    <a:pt x="2457" y="818"/>
                  </a:lnTo>
                  <a:lnTo>
                    <a:pt x="2457" y="823"/>
                  </a:lnTo>
                  <a:lnTo>
                    <a:pt x="2450" y="828"/>
                  </a:lnTo>
                  <a:lnTo>
                    <a:pt x="2459" y="870"/>
                  </a:lnTo>
                  <a:lnTo>
                    <a:pt x="2459" y="901"/>
                  </a:lnTo>
                  <a:lnTo>
                    <a:pt x="2466" y="913"/>
                  </a:lnTo>
                  <a:lnTo>
                    <a:pt x="2471" y="934"/>
                  </a:lnTo>
                  <a:lnTo>
                    <a:pt x="2464" y="946"/>
                  </a:lnTo>
                  <a:lnTo>
                    <a:pt x="2462" y="967"/>
                  </a:lnTo>
                  <a:lnTo>
                    <a:pt x="2469" y="984"/>
                  </a:lnTo>
                  <a:lnTo>
                    <a:pt x="2469" y="1015"/>
                  </a:lnTo>
                  <a:lnTo>
                    <a:pt x="2476" y="1026"/>
                  </a:lnTo>
                  <a:lnTo>
                    <a:pt x="2476" y="1026"/>
                  </a:lnTo>
                  <a:lnTo>
                    <a:pt x="2464" y="1033"/>
                  </a:lnTo>
                  <a:lnTo>
                    <a:pt x="2459" y="1031"/>
                  </a:lnTo>
                  <a:lnTo>
                    <a:pt x="2457" y="1036"/>
                  </a:lnTo>
                  <a:lnTo>
                    <a:pt x="2464" y="1052"/>
                  </a:lnTo>
                  <a:lnTo>
                    <a:pt x="2452" y="1064"/>
                  </a:lnTo>
                  <a:lnTo>
                    <a:pt x="2452" y="1074"/>
                  </a:lnTo>
                  <a:lnTo>
                    <a:pt x="2459" y="1078"/>
                  </a:lnTo>
                  <a:lnTo>
                    <a:pt x="2457" y="1083"/>
                  </a:lnTo>
                  <a:lnTo>
                    <a:pt x="2450" y="1088"/>
                  </a:lnTo>
                  <a:lnTo>
                    <a:pt x="2443" y="1085"/>
                  </a:lnTo>
                  <a:lnTo>
                    <a:pt x="2436" y="1059"/>
                  </a:lnTo>
                  <a:lnTo>
                    <a:pt x="2426" y="1064"/>
                  </a:lnTo>
                  <a:lnTo>
                    <a:pt x="2419" y="1064"/>
                  </a:lnTo>
                  <a:lnTo>
                    <a:pt x="2424" y="1095"/>
                  </a:lnTo>
                  <a:lnTo>
                    <a:pt x="2414" y="1104"/>
                  </a:lnTo>
                  <a:lnTo>
                    <a:pt x="2417" y="1128"/>
                  </a:lnTo>
                  <a:lnTo>
                    <a:pt x="2424" y="1130"/>
                  </a:lnTo>
                  <a:lnTo>
                    <a:pt x="2433" y="1149"/>
                  </a:lnTo>
                  <a:lnTo>
                    <a:pt x="2428" y="1154"/>
                  </a:lnTo>
                  <a:lnTo>
                    <a:pt x="2426" y="1164"/>
                  </a:lnTo>
                  <a:lnTo>
                    <a:pt x="2417" y="1173"/>
                  </a:lnTo>
                  <a:lnTo>
                    <a:pt x="2407" y="1171"/>
                  </a:lnTo>
                  <a:lnTo>
                    <a:pt x="2391" y="1180"/>
                  </a:lnTo>
                  <a:lnTo>
                    <a:pt x="2386" y="1156"/>
                  </a:lnTo>
                  <a:lnTo>
                    <a:pt x="2376" y="1142"/>
                  </a:lnTo>
                  <a:lnTo>
                    <a:pt x="2367" y="1147"/>
                  </a:lnTo>
                  <a:lnTo>
                    <a:pt x="2374" y="1164"/>
                  </a:lnTo>
                  <a:lnTo>
                    <a:pt x="2362" y="1168"/>
                  </a:lnTo>
                  <a:lnTo>
                    <a:pt x="2365" y="1173"/>
                  </a:lnTo>
                  <a:lnTo>
                    <a:pt x="2360" y="1175"/>
                  </a:lnTo>
                  <a:lnTo>
                    <a:pt x="2360" y="1175"/>
                  </a:lnTo>
                  <a:lnTo>
                    <a:pt x="2350" y="1168"/>
                  </a:lnTo>
                  <a:lnTo>
                    <a:pt x="2343" y="1168"/>
                  </a:lnTo>
                  <a:lnTo>
                    <a:pt x="2346" y="1159"/>
                  </a:lnTo>
                  <a:lnTo>
                    <a:pt x="2329" y="1145"/>
                  </a:lnTo>
                  <a:lnTo>
                    <a:pt x="2320" y="1149"/>
                  </a:lnTo>
                  <a:lnTo>
                    <a:pt x="2308" y="1126"/>
                  </a:lnTo>
                  <a:lnTo>
                    <a:pt x="2298" y="1133"/>
                  </a:lnTo>
                  <a:lnTo>
                    <a:pt x="2291" y="1123"/>
                  </a:lnTo>
                  <a:lnTo>
                    <a:pt x="2280" y="1145"/>
                  </a:lnTo>
                  <a:lnTo>
                    <a:pt x="2280" y="1159"/>
                  </a:lnTo>
                  <a:lnTo>
                    <a:pt x="2272" y="1156"/>
                  </a:lnTo>
                  <a:lnTo>
                    <a:pt x="2272" y="1161"/>
                  </a:lnTo>
                  <a:lnTo>
                    <a:pt x="2265" y="1164"/>
                  </a:lnTo>
                  <a:lnTo>
                    <a:pt x="2249" y="1154"/>
                  </a:lnTo>
                  <a:lnTo>
                    <a:pt x="2244" y="1154"/>
                  </a:lnTo>
                  <a:lnTo>
                    <a:pt x="2235" y="1145"/>
                  </a:lnTo>
                  <a:lnTo>
                    <a:pt x="2223" y="1152"/>
                  </a:lnTo>
                  <a:lnTo>
                    <a:pt x="2213" y="1149"/>
                  </a:lnTo>
                  <a:lnTo>
                    <a:pt x="2211" y="1145"/>
                  </a:lnTo>
                  <a:lnTo>
                    <a:pt x="2197" y="1145"/>
                  </a:lnTo>
                  <a:lnTo>
                    <a:pt x="2194" y="1138"/>
                  </a:lnTo>
                  <a:lnTo>
                    <a:pt x="2183" y="1133"/>
                  </a:lnTo>
                  <a:lnTo>
                    <a:pt x="2173" y="1133"/>
                  </a:lnTo>
                  <a:lnTo>
                    <a:pt x="2164" y="1140"/>
                  </a:lnTo>
                  <a:lnTo>
                    <a:pt x="2159" y="1140"/>
                  </a:lnTo>
                  <a:lnTo>
                    <a:pt x="2152" y="1149"/>
                  </a:lnTo>
                  <a:lnTo>
                    <a:pt x="2147" y="1142"/>
                  </a:lnTo>
                  <a:lnTo>
                    <a:pt x="2135" y="1140"/>
                  </a:lnTo>
                  <a:lnTo>
                    <a:pt x="2147" y="1130"/>
                  </a:lnTo>
                  <a:lnTo>
                    <a:pt x="2142" y="1123"/>
                  </a:lnTo>
                  <a:lnTo>
                    <a:pt x="2152" y="1119"/>
                  </a:lnTo>
                  <a:lnTo>
                    <a:pt x="2152" y="1116"/>
                  </a:lnTo>
                  <a:lnTo>
                    <a:pt x="2154" y="1116"/>
                  </a:lnTo>
                  <a:lnTo>
                    <a:pt x="2164" y="1109"/>
                  </a:lnTo>
                  <a:lnTo>
                    <a:pt x="2159" y="1102"/>
                  </a:lnTo>
                  <a:lnTo>
                    <a:pt x="2173" y="1097"/>
                  </a:lnTo>
                  <a:lnTo>
                    <a:pt x="2178" y="1090"/>
                  </a:lnTo>
                  <a:lnTo>
                    <a:pt x="2168" y="1076"/>
                  </a:lnTo>
                  <a:lnTo>
                    <a:pt x="2166" y="1064"/>
                  </a:lnTo>
                  <a:lnTo>
                    <a:pt x="2161" y="1064"/>
                  </a:lnTo>
                  <a:lnTo>
                    <a:pt x="2161" y="1062"/>
                  </a:lnTo>
                  <a:lnTo>
                    <a:pt x="2166" y="1050"/>
                  </a:lnTo>
                  <a:lnTo>
                    <a:pt x="2157" y="1055"/>
                  </a:lnTo>
                  <a:lnTo>
                    <a:pt x="2145" y="1055"/>
                  </a:lnTo>
                  <a:lnTo>
                    <a:pt x="2133" y="1069"/>
                  </a:lnTo>
                  <a:lnTo>
                    <a:pt x="2123" y="1074"/>
                  </a:lnTo>
                  <a:lnTo>
                    <a:pt x="2121" y="1069"/>
                  </a:lnTo>
                  <a:lnTo>
                    <a:pt x="2126" y="1062"/>
                  </a:lnTo>
                  <a:lnTo>
                    <a:pt x="2116" y="1050"/>
                  </a:lnTo>
                  <a:lnTo>
                    <a:pt x="2126" y="1048"/>
                  </a:lnTo>
                  <a:lnTo>
                    <a:pt x="2135" y="1038"/>
                  </a:lnTo>
                  <a:lnTo>
                    <a:pt x="2145" y="1036"/>
                  </a:lnTo>
                  <a:lnTo>
                    <a:pt x="2149" y="1026"/>
                  </a:lnTo>
                  <a:lnTo>
                    <a:pt x="2147" y="1022"/>
                  </a:lnTo>
                  <a:lnTo>
                    <a:pt x="2138" y="1029"/>
                  </a:lnTo>
                  <a:lnTo>
                    <a:pt x="2133" y="1029"/>
                  </a:lnTo>
                  <a:lnTo>
                    <a:pt x="2126" y="1017"/>
                  </a:lnTo>
                  <a:lnTo>
                    <a:pt x="2123" y="1010"/>
                  </a:lnTo>
                  <a:lnTo>
                    <a:pt x="2114" y="998"/>
                  </a:lnTo>
                  <a:lnTo>
                    <a:pt x="2097" y="1007"/>
                  </a:lnTo>
                  <a:lnTo>
                    <a:pt x="2090" y="1007"/>
                  </a:lnTo>
                  <a:lnTo>
                    <a:pt x="2079" y="1015"/>
                  </a:lnTo>
                  <a:lnTo>
                    <a:pt x="2076" y="1012"/>
                  </a:lnTo>
                  <a:lnTo>
                    <a:pt x="2060" y="1026"/>
                  </a:lnTo>
                  <a:lnTo>
                    <a:pt x="2055" y="1024"/>
                  </a:lnTo>
                  <a:lnTo>
                    <a:pt x="2055" y="1031"/>
                  </a:lnTo>
                  <a:lnTo>
                    <a:pt x="2048" y="1031"/>
                  </a:lnTo>
                  <a:lnTo>
                    <a:pt x="2050" y="1043"/>
                  </a:lnTo>
                  <a:lnTo>
                    <a:pt x="2043" y="1041"/>
                  </a:lnTo>
                  <a:lnTo>
                    <a:pt x="2043" y="1050"/>
                  </a:lnTo>
                  <a:lnTo>
                    <a:pt x="2038" y="1055"/>
                  </a:lnTo>
                  <a:lnTo>
                    <a:pt x="2015" y="1052"/>
                  </a:lnTo>
                  <a:lnTo>
                    <a:pt x="2015" y="1045"/>
                  </a:lnTo>
                  <a:lnTo>
                    <a:pt x="1998" y="1045"/>
                  </a:lnTo>
                  <a:lnTo>
                    <a:pt x="1984" y="1036"/>
                  </a:lnTo>
                  <a:lnTo>
                    <a:pt x="1986" y="1043"/>
                  </a:lnTo>
                  <a:lnTo>
                    <a:pt x="1970" y="1036"/>
                  </a:lnTo>
                  <a:lnTo>
                    <a:pt x="1960" y="1038"/>
                  </a:lnTo>
                  <a:lnTo>
                    <a:pt x="1958" y="1026"/>
                  </a:lnTo>
                  <a:lnTo>
                    <a:pt x="1939" y="1012"/>
                  </a:lnTo>
                  <a:lnTo>
                    <a:pt x="1932" y="1029"/>
                  </a:lnTo>
                  <a:lnTo>
                    <a:pt x="1915" y="1029"/>
                  </a:lnTo>
                  <a:lnTo>
                    <a:pt x="1908" y="1041"/>
                  </a:lnTo>
                  <a:lnTo>
                    <a:pt x="1899" y="1041"/>
                  </a:lnTo>
                  <a:lnTo>
                    <a:pt x="1889" y="1048"/>
                  </a:lnTo>
                  <a:lnTo>
                    <a:pt x="1882" y="1067"/>
                  </a:lnTo>
                  <a:lnTo>
                    <a:pt x="1863" y="1081"/>
                  </a:lnTo>
                  <a:lnTo>
                    <a:pt x="1866" y="1090"/>
                  </a:lnTo>
                  <a:lnTo>
                    <a:pt x="1856" y="1104"/>
                  </a:lnTo>
                  <a:lnTo>
                    <a:pt x="1847" y="1100"/>
                  </a:lnTo>
                  <a:lnTo>
                    <a:pt x="1837" y="1104"/>
                  </a:lnTo>
                  <a:lnTo>
                    <a:pt x="1833" y="1102"/>
                  </a:lnTo>
                  <a:lnTo>
                    <a:pt x="1809" y="1107"/>
                  </a:lnTo>
                  <a:lnTo>
                    <a:pt x="1804" y="1102"/>
                  </a:lnTo>
                  <a:lnTo>
                    <a:pt x="1802" y="1107"/>
                  </a:lnTo>
                  <a:lnTo>
                    <a:pt x="1797" y="1104"/>
                  </a:lnTo>
                  <a:lnTo>
                    <a:pt x="1785" y="1109"/>
                  </a:lnTo>
                  <a:lnTo>
                    <a:pt x="1778" y="1128"/>
                  </a:lnTo>
                  <a:lnTo>
                    <a:pt x="1766" y="1135"/>
                  </a:lnTo>
                  <a:lnTo>
                    <a:pt x="1774" y="1142"/>
                  </a:lnTo>
                  <a:lnTo>
                    <a:pt x="1771" y="1149"/>
                  </a:lnTo>
                  <a:lnTo>
                    <a:pt x="1748" y="1154"/>
                  </a:lnTo>
                  <a:lnTo>
                    <a:pt x="1750" y="1161"/>
                  </a:lnTo>
                  <a:lnTo>
                    <a:pt x="1745" y="1164"/>
                  </a:lnTo>
                  <a:lnTo>
                    <a:pt x="1740" y="1161"/>
                  </a:lnTo>
                  <a:lnTo>
                    <a:pt x="1733" y="1168"/>
                  </a:lnTo>
                  <a:lnTo>
                    <a:pt x="1724" y="1173"/>
                  </a:lnTo>
                  <a:lnTo>
                    <a:pt x="1722" y="1168"/>
                  </a:lnTo>
                  <a:lnTo>
                    <a:pt x="1707" y="1178"/>
                  </a:lnTo>
                  <a:lnTo>
                    <a:pt x="1705" y="1187"/>
                  </a:lnTo>
                  <a:lnTo>
                    <a:pt x="1714" y="1197"/>
                  </a:lnTo>
                  <a:lnTo>
                    <a:pt x="1693" y="1220"/>
                  </a:lnTo>
                  <a:lnTo>
                    <a:pt x="1686" y="1218"/>
                  </a:lnTo>
                  <a:lnTo>
                    <a:pt x="1679" y="1223"/>
                  </a:lnTo>
                  <a:lnTo>
                    <a:pt x="1672" y="1220"/>
                  </a:lnTo>
                  <a:lnTo>
                    <a:pt x="1662" y="1225"/>
                  </a:lnTo>
                  <a:lnTo>
                    <a:pt x="1658" y="1216"/>
                  </a:lnTo>
                  <a:lnTo>
                    <a:pt x="1651" y="1216"/>
                  </a:lnTo>
                  <a:lnTo>
                    <a:pt x="1632" y="1227"/>
                  </a:lnTo>
                  <a:lnTo>
                    <a:pt x="1625" y="1227"/>
                  </a:lnTo>
                  <a:lnTo>
                    <a:pt x="1615" y="1235"/>
                  </a:lnTo>
                  <a:lnTo>
                    <a:pt x="1608" y="1230"/>
                  </a:lnTo>
                  <a:lnTo>
                    <a:pt x="1603" y="1220"/>
                  </a:lnTo>
                  <a:lnTo>
                    <a:pt x="1596" y="1223"/>
                  </a:lnTo>
                  <a:lnTo>
                    <a:pt x="1582" y="1216"/>
                  </a:lnTo>
                  <a:lnTo>
                    <a:pt x="1587" y="1211"/>
                  </a:lnTo>
                  <a:lnTo>
                    <a:pt x="1587" y="1204"/>
                  </a:lnTo>
                  <a:lnTo>
                    <a:pt x="1582" y="1201"/>
                  </a:lnTo>
                  <a:lnTo>
                    <a:pt x="1563" y="1199"/>
                  </a:lnTo>
                  <a:lnTo>
                    <a:pt x="1544" y="1182"/>
                  </a:lnTo>
                  <a:lnTo>
                    <a:pt x="1530" y="1190"/>
                  </a:lnTo>
                  <a:lnTo>
                    <a:pt x="1518" y="1199"/>
                  </a:lnTo>
                  <a:lnTo>
                    <a:pt x="1509" y="1199"/>
                  </a:lnTo>
                  <a:lnTo>
                    <a:pt x="1497" y="1190"/>
                  </a:lnTo>
                  <a:lnTo>
                    <a:pt x="1478" y="1190"/>
                  </a:lnTo>
                  <a:lnTo>
                    <a:pt x="1473" y="1182"/>
                  </a:lnTo>
                  <a:lnTo>
                    <a:pt x="1440" y="1190"/>
                  </a:lnTo>
                  <a:lnTo>
                    <a:pt x="1440" y="1187"/>
                  </a:lnTo>
                  <a:lnTo>
                    <a:pt x="1450" y="1175"/>
                  </a:lnTo>
                  <a:lnTo>
                    <a:pt x="1461" y="1166"/>
                  </a:lnTo>
                  <a:lnTo>
                    <a:pt x="1445" y="1166"/>
                  </a:lnTo>
                  <a:lnTo>
                    <a:pt x="1431" y="1159"/>
                  </a:lnTo>
                  <a:lnTo>
                    <a:pt x="1428" y="1161"/>
                  </a:lnTo>
                  <a:lnTo>
                    <a:pt x="1412" y="1152"/>
                  </a:lnTo>
                  <a:lnTo>
                    <a:pt x="1402" y="1156"/>
                  </a:lnTo>
                  <a:lnTo>
                    <a:pt x="1386" y="1152"/>
                  </a:lnTo>
                  <a:lnTo>
                    <a:pt x="1379" y="1156"/>
                  </a:lnTo>
                  <a:lnTo>
                    <a:pt x="1374" y="1154"/>
                  </a:lnTo>
                  <a:lnTo>
                    <a:pt x="1362" y="1166"/>
                  </a:lnTo>
                  <a:lnTo>
                    <a:pt x="1362" y="1173"/>
                  </a:lnTo>
                  <a:lnTo>
                    <a:pt x="1353" y="1175"/>
                  </a:lnTo>
                  <a:lnTo>
                    <a:pt x="1341" y="1175"/>
                  </a:lnTo>
                  <a:lnTo>
                    <a:pt x="1324" y="1190"/>
                  </a:lnTo>
                  <a:lnTo>
                    <a:pt x="1320" y="1199"/>
                  </a:lnTo>
                  <a:lnTo>
                    <a:pt x="1310" y="1201"/>
                  </a:lnTo>
                  <a:lnTo>
                    <a:pt x="1310" y="1213"/>
                  </a:lnTo>
                  <a:lnTo>
                    <a:pt x="1298" y="1218"/>
                  </a:lnTo>
                  <a:lnTo>
                    <a:pt x="1282" y="1246"/>
                  </a:lnTo>
                  <a:lnTo>
                    <a:pt x="1277" y="1246"/>
                  </a:lnTo>
                  <a:lnTo>
                    <a:pt x="1265" y="1263"/>
                  </a:lnTo>
                  <a:lnTo>
                    <a:pt x="1260" y="1277"/>
                  </a:lnTo>
                  <a:lnTo>
                    <a:pt x="1268" y="1289"/>
                  </a:lnTo>
                  <a:lnTo>
                    <a:pt x="1263" y="1294"/>
                  </a:lnTo>
                  <a:lnTo>
                    <a:pt x="1244" y="1275"/>
                  </a:lnTo>
                  <a:lnTo>
                    <a:pt x="1242" y="1268"/>
                  </a:lnTo>
                  <a:lnTo>
                    <a:pt x="1239" y="1253"/>
                  </a:lnTo>
                  <a:lnTo>
                    <a:pt x="1249" y="1239"/>
                  </a:lnTo>
                  <a:lnTo>
                    <a:pt x="1249" y="1220"/>
                  </a:lnTo>
                  <a:lnTo>
                    <a:pt x="1253" y="1216"/>
                  </a:lnTo>
                  <a:lnTo>
                    <a:pt x="1246" y="1204"/>
                  </a:lnTo>
                  <a:lnTo>
                    <a:pt x="1246" y="1194"/>
                  </a:lnTo>
                  <a:lnTo>
                    <a:pt x="1237" y="1185"/>
                  </a:lnTo>
                  <a:lnTo>
                    <a:pt x="1227" y="1185"/>
                  </a:lnTo>
                  <a:lnTo>
                    <a:pt x="1223" y="1178"/>
                  </a:lnTo>
                  <a:lnTo>
                    <a:pt x="1220" y="1182"/>
                  </a:lnTo>
                  <a:lnTo>
                    <a:pt x="1213" y="1185"/>
                  </a:lnTo>
                  <a:lnTo>
                    <a:pt x="1211" y="1190"/>
                  </a:lnTo>
                  <a:lnTo>
                    <a:pt x="1206" y="1190"/>
                  </a:lnTo>
                  <a:lnTo>
                    <a:pt x="1194" y="1199"/>
                  </a:lnTo>
                  <a:lnTo>
                    <a:pt x="1187" y="1197"/>
                  </a:lnTo>
                  <a:lnTo>
                    <a:pt x="1178" y="1201"/>
                  </a:lnTo>
                  <a:lnTo>
                    <a:pt x="1175" y="1199"/>
                  </a:lnTo>
                  <a:lnTo>
                    <a:pt x="1171" y="1204"/>
                  </a:lnTo>
                  <a:lnTo>
                    <a:pt x="1164" y="1201"/>
                  </a:lnTo>
                  <a:lnTo>
                    <a:pt x="1161" y="1213"/>
                  </a:lnTo>
                  <a:lnTo>
                    <a:pt x="1147" y="1206"/>
                  </a:lnTo>
                  <a:lnTo>
                    <a:pt x="1138" y="1220"/>
                  </a:lnTo>
                  <a:lnTo>
                    <a:pt x="1133" y="1223"/>
                  </a:lnTo>
                  <a:lnTo>
                    <a:pt x="1126" y="1218"/>
                  </a:lnTo>
                  <a:lnTo>
                    <a:pt x="1123" y="1220"/>
                  </a:lnTo>
                  <a:lnTo>
                    <a:pt x="1119" y="1218"/>
                  </a:lnTo>
                  <a:lnTo>
                    <a:pt x="1114" y="1220"/>
                  </a:lnTo>
                  <a:lnTo>
                    <a:pt x="1112" y="1216"/>
                  </a:lnTo>
                  <a:lnTo>
                    <a:pt x="1100" y="1220"/>
                  </a:lnTo>
                  <a:lnTo>
                    <a:pt x="1097" y="1213"/>
                  </a:lnTo>
                  <a:lnTo>
                    <a:pt x="1083" y="1220"/>
                  </a:lnTo>
                  <a:lnTo>
                    <a:pt x="1078" y="1216"/>
                  </a:lnTo>
                  <a:lnTo>
                    <a:pt x="1069" y="1218"/>
                  </a:lnTo>
                  <a:lnTo>
                    <a:pt x="1060" y="1216"/>
                  </a:lnTo>
                  <a:lnTo>
                    <a:pt x="1055" y="1220"/>
                  </a:lnTo>
                  <a:lnTo>
                    <a:pt x="1045" y="1220"/>
                  </a:lnTo>
                  <a:lnTo>
                    <a:pt x="1045" y="1213"/>
                  </a:lnTo>
                  <a:lnTo>
                    <a:pt x="1034" y="1204"/>
                  </a:lnTo>
                  <a:lnTo>
                    <a:pt x="1019" y="1201"/>
                  </a:lnTo>
                  <a:lnTo>
                    <a:pt x="1010" y="1192"/>
                  </a:lnTo>
                  <a:lnTo>
                    <a:pt x="1003" y="1192"/>
                  </a:lnTo>
                  <a:lnTo>
                    <a:pt x="993" y="1180"/>
                  </a:lnTo>
                  <a:lnTo>
                    <a:pt x="984" y="1185"/>
                  </a:lnTo>
                  <a:lnTo>
                    <a:pt x="979" y="1185"/>
                  </a:lnTo>
                  <a:lnTo>
                    <a:pt x="970" y="1192"/>
                  </a:lnTo>
                  <a:lnTo>
                    <a:pt x="967" y="1199"/>
                  </a:lnTo>
                  <a:lnTo>
                    <a:pt x="972" y="1206"/>
                  </a:lnTo>
                  <a:lnTo>
                    <a:pt x="965" y="1204"/>
                  </a:lnTo>
                  <a:lnTo>
                    <a:pt x="958" y="1208"/>
                  </a:lnTo>
                  <a:lnTo>
                    <a:pt x="960" y="1199"/>
                  </a:lnTo>
                  <a:lnTo>
                    <a:pt x="951" y="1204"/>
                  </a:lnTo>
                  <a:lnTo>
                    <a:pt x="946" y="1199"/>
                  </a:lnTo>
                  <a:lnTo>
                    <a:pt x="934" y="1197"/>
                  </a:lnTo>
                  <a:lnTo>
                    <a:pt x="932" y="1185"/>
                  </a:lnTo>
                  <a:lnTo>
                    <a:pt x="934" y="1182"/>
                  </a:lnTo>
                  <a:lnTo>
                    <a:pt x="929" y="1173"/>
                  </a:lnTo>
                  <a:lnTo>
                    <a:pt x="918" y="1182"/>
                  </a:lnTo>
                  <a:lnTo>
                    <a:pt x="918" y="1194"/>
                  </a:lnTo>
                  <a:lnTo>
                    <a:pt x="925" y="1204"/>
                  </a:lnTo>
                  <a:lnTo>
                    <a:pt x="915" y="1208"/>
                  </a:lnTo>
                  <a:lnTo>
                    <a:pt x="908" y="1206"/>
                  </a:lnTo>
                  <a:lnTo>
                    <a:pt x="903" y="1204"/>
                  </a:lnTo>
                  <a:lnTo>
                    <a:pt x="903" y="1197"/>
                  </a:lnTo>
                  <a:lnTo>
                    <a:pt x="896" y="1180"/>
                  </a:lnTo>
                  <a:lnTo>
                    <a:pt x="880" y="1168"/>
                  </a:lnTo>
                  <a:lnTo>
                    <a:pt x="877" y="1168"/>
                  </a:lnTo>
                  <a:lnTo>
                    <a:pt x="863" y="1161"/>
                  </a:lnTo>
                  <a:lnTo>
                    <a:pt x="856" y="1154"/>
                  </a:lnTo>
                  <a:lnTo>
                    <a:pt x="842" y="1152"/>
                  </a:lnTo>
                  <a:lnTo>
                    <a:pt x="835" y="1156"/>
                  </a:lnTo>
                  <a:lnTo>
                    <a:pt x="830" y="1154"/>
                  </a:lnTo>
                  <a:lnTo>
                    <a:pt x="818" y="1156"/>
                  </a:lnTo>
                  <a:lnTo>
                    <a:pt x="814" y="1149"/>
                  </a:lnTo>
                  <a:lnTo>
                    <a:pt x="802" y="1152"/>
                  </a:lnTo>
                  <a:lnTo>
                    <a:pt x="811" y="1112"/>
                  </a:lnTo>
                  <a:lnTo>
                    <a:pt x="804" y="1104"/>
                  </a:lnTo>
                  <a:lnTo>
                    <a:pt x="795" y="1107"/>
                  </a:lnTo>
                  <a:lnTo>
                    <a:pt x="790" y="1114"/>
                  </a:lnTo>
                  <a:lnTo>
                    <a:pt x="781" y="1112"/>
                  </a:lnTo>
                  <a:lnTo>
                    <a:pt x="771" y="1119"/>
                  </a:lnTo>
                  <a:lnTo>
                    <a:pt x="752" y="1114"/>
                  </a:lnTo>
                  <a:lnTo>
                    <a:pt x="755" y="1107"/>
                  </a:lnTo>
                  <a:lnTo>
                    <a:pt x="747" y="1097"/>
                  </a:lnTo>
                  <a:lnTo>
                    <a:pt x="719" y="1095"/>
                  </a:lnTo>
                  <a:lnTo>
                    <a:pt x="721" y="1085"/>
                  </a:lnTo>
                  <a:lnTo>
                    <a:pt x="717" y="1081"/>
                  </a:lnTo>
                  <a:lnTo>
                    <a:pt x="705" y="1076"/>
                  </a:lnTo>
                  <a:lnTo>
                    <a:pt x="700" y="1071"/>
                  </a:lnTo>
                  <a:lnTo>
                    <a:pt x="688" y="1076"/>
                  </a:lnTo>
                  <a:lnTo>
                    <a:pt x="688" y="1062"/>
                  </a:lnTo>
                  <a:lnTo>
                    <a:pt x="684" y="1052"/>
                  </a:lnTo>
                  <a:lnTo>
                    <a:pt x="693" y="1031"/>
                  </a:lnTo>
                  <a:lnTo>
                    <a:pt x="681" y="1022"/>
                  </a:lnTo>
                  <a:lnTo>
                    <a:pt x="672" y="1024"/>
                  </a:lnTo>
                  <a:lnTo>
                    <a:pt x="669" y="1019"/>
                  </a:lnTo>
                  <a:lnTo>
                    <a:pt x="660" y="1017"/>
                  </a:lnTo>
                  <a:lnTo>
                    <a:pt x="643" y="1029"/>
                  </a:lnTo>
                  <a:lnTo>
                    <a:pt x="634" y="1026"/>
                  </a:lnTo>
                  <a:lnTo>
                    <a:pt x="624" y="1038"/>
                  </a:lnTo>
                  <a:lnTo>
                    <a:pt x="613" y="1031"/>
                  </a:lnTo>
                  <a:lnTo>
                    <a:pt x="603" y="1022"/>
                  </a:lnTo>
                  <a:lnTo>
                    <a:pt x="596" y="1005"/>
                  </a:lnTo>
                  <a:lnTo>
                    <a:pt x="589" y="998"/>
                  </a:lnTo>
                  <a:lnTo>
                    <a:pt x="589" y="991"/>
                  </a:lnTo>
                  <a:lnTo>
                    <a:pt x="580" y="989"/>
                  </a:lnTo>
                  <a:lnTo>
                    <a:pt x="580" y="981"/>
                  </a:lnTo>
                  <a:lnTo>
                    <a:pt x="539" y="965"/>
                  </a:lnTo>
                  <a:lnTo>
                    <a:pt x="532" y="962"/>
                  </a:lnTo>
                  <a:lnTo>
                    <a:pt x="520" y="955"/>
                  </a:lnTo>
                  <a:lnTo>
                    <a:pt x="513" y="946"/>
                  </a:lnTo>
                  <a:lnTo>
                    <a:pt x="490" y="922"/>
                  </a:lnTo>
                  <a:lnTo>
                    <a:pt x="454" y="910"/>
                  </a:lnTo>
                  <a:lnTo>
                    <a:pt x="457" y="899"/>
                  </a:lnTo>
                  <a:lnTo>
                    <a:pt x="450" y="892"/>
                  </a:lnTo>
                  <a:lnTo>
                    <a:pt x="447" y="877"/>
                  </a:lnTo>
                  <a:lnTo>
                    <a:pt x="431" y="877"/>
                  </a:lnTo>
                  <a:lnTo>
                    <a:pt x="386" y="863"/>
                  </a:lnTo>
                  <a:lnTo>
                    <a:pt x="381" y="866"/>
                  </a:lnTo>
                  <a:lnTo>
                    <a:pt x="381" y="873"/>
                  </a:lnTo>
                  <a:lnTo>
                    <a:pt x="369" y="866"/>
                  </a:lnTo>
                  <a:lnTo>
                    <a:pt x="360" y="866"/>
                  </a:lnTo>
                  <a:lnTo>
                    <a:pt x="357" y="896"/>
                  </a:lnTo>
                  <a:lnTo>
                    <a:pt x="353" y="903"/>
                  </a:lnTo>
                  <a:lnTo>
                    <a:pt x="343" y="903"/>
                  </a:lnTo>
                  <a:lnTo>
                    <a:pt x="341" y="915"/>
                  </a:lnTo>
                  <a:lnTo>
                    <a:pt x="334" y="920"/>
                  </a:lnTo>
                  <a:lnTo>
                    <a:pt x="322" y="913"/>
                  </a:lnTo>
                  <a:lnTo>
                    <a:pt x="324" y="903"/>
                  </a:lnTo>
                  <a:lnTo>
                    <a:pt x="317" y="896"/>
                  </a:lnTo>
                  <a:lnTo>
                    <a:pt x="315" y="896"/>
                  </a:lnTo>
                  <a:lnTo>
                    <a:pt x="312" y="887"/>
                  </a:lnTo>
                  <a:lnTo>
                    <a:pt x="289" y="880"/>
                  </a:lnTo>
                  <a:lnTo>
                    <a:pt x="279" y="868"/>
                  </a:lnTo>
                  <a:lnTo>
                    <a:pt x="260" y="856"/>
                  </a:lnTo>
                  <a:lnTo>
                    <a:pt x="253" y="861"/>
                  </a:lnTo>
                  <a:lnTo>
                    <a:pt x="239" y="851"/>
                  </a:lnTo>
                  <a:lnTo>
                    <a:pt x="218" y="844"/>
                  </a:lnTo>
                  <a:lnTo>
                    <a:pt x="213" y="830"/>
                  </a:lnTo>
                  <a:lnTo>
                    <a:pt x="220" y="821"/>
                  </a:lnTo>
                  <a:lnTo>
                    <a:pt x="211" y="811"/>
                  </a:lnTo>
                  <a:lnTo>
                    <a:pt x="204" y="816"/>
                  </a:lnTo>
                  <a:lnTo>
                    <a:pt x="197" y="806"/>
                  </a:lnTo>
                  <a:lnTo>
                    <a:pt x="182" y="799"/>
                  </a:lnTo>
                  <a:lnTo>
                    <a:pt x="173" y="787"/>
                  </a:lnTo>
                  <a:lnTo>
                    <a:pt x="161" y="785"/>
                  </a:lnTo>
                  <a:lnTo>
                    <a:pt x="140" y="792"/>
                  </a:lnTo>
                  <a:lnTo>
                    <a:pt x="135" y="790"/>
                  </a:lnTo>
                  <a:lnTo>
                    <a:pt x="133" y="780"/>
                  </a:lnTo>
                  <a:lnTo>
                    <a:pt x="121" y="780"/>
                  </a:lnTo>
                  <a:lnTo>
                    <a:pt x="119" y="769"/>
                  </a:lnTo>
                  <a:lnTo>
                    <a:pt x="107" y="764"/>
                  </a:lnTo>
                  <a:lnTo>
                    <a:pt x="104" y="754"/>
                  </a:lnTo>
                  <a:lnTo>
                    <a:pt x="100" y="750"/>
                  </a:lnTo>
                  <a:lnTo>
                    <a:pt x="102" y="745"/>
                  </a:lnTo>
                  <a:lnTo>
                    <a:pt x="88" y="724"/>
                  </a:lnTo>
                  <a:lnTo>
                    <a:pt x="78" y="719"/>
                  </a:lnTo>
                  <a:lnTo>
                    <a:pt x="71" y="735"/>
                  </a:lnTo>
                  <a:lnTo>
                    <a:pt x="64" y="740"/>
                  </a:lnTo>
                  <a:lnTo>
                    <a:pt x="62" y="750"/>
                  </a:lnTo>
                  <a:lnTo>
                    <a:pt x="57" y="747"/>
                  </a:lnTo>
                  <a:lnTo>
                    <a:pt x="52" y="740"/>
                  </a:lnTo>
                  <a:lnTo>
                    <a:pt x="52" y="733"/>
                  </a:lnTo>
                  <a:lnTo>
                    <a:pt x="45" y="731"/>
                  </a:lnTo>
                  <a:lnTo>
                    <a:pt x="48" y="724"/>
                  </a:lnTo>
                  <a:lnTo>
                    <a:pt x="43" y="716"/>
                  </a:lnTo>
                  <a:lnTo>
                    <a:pt x="38" y="719"/>
                  </a:lnTo>
                  <a:lnTo>
                    <a:pt x="36" y="714"/>
                  </a:lnTo>
                  <a:lnTo>
                    <a:pt x="52" y="700"/>
                  </a:lnTo>
                  <a:lnTo>
                    <a:pt x="45" y="690"/>
                  </a:lnTo>
                  <a:lnTo>
                    <a:pt x="40" y="688"/>
                  </a:lnTo>
                  <a:lnTo>
                    <a:pt x="38" y="679"/>
                  </a:lnTo>
                  <a:lnTo>
                    <a:pt x="36" y="674"/>
                  </a:lnTo>
                  <a:lnTo>
                    <a:pt x="45" y="646"/>
                  </a:lnTo>
                  <a:lnTo>
                    <a:pt x="40" y="646"/>
                  </a:lnTo>
                  <a:lnTo>
                    <a:pt x="31" y="631"/>
                  </a:lnTo>
                  <a:lnTo>
                    <a:pt x="24" y="629"/>
                  </a:lnTo>
                  <a:lnTo>
                    <a:pt x="22" y="624"/>
                  </a:lnTo>
                  <a:lnTo>
                    <a:pt x="24" y="615"/>
                  </a:lnTo>
                  <a:lnTo>
                    <a:pt x="17" y="610"/>
                  </a:lnTo>
                  <a:lnTo>
                    <a:pt x="5" y="612"/>
                  </a:lnTo>
                  <a:lnTo>
                    <a:pt x="7" y="596"/>
                  </a:lnTo>
                  <a:lnTo>
                    <a:pt x="14" y="586"/>
                  </a:lnTo>
                  <a:lnTo>
                    <a:pt x="5" y="582"/>
                  </a:lnTo>
                  <a:lnTo>
                    <a:pt x="5" y="577"/>
                  </a:lnTo>
                  <a:lnTo>
                    <a:pt x="0" y="572"/>
                  </a:lnTo>
                  <a:lnTo>
                    <a:pt x="3" y="567"/>
                  </a:lnTo>
                  <a:lnTo>
                    <a:pt x="17" y="560"/>
                  </a:lnTo>
                  <a:lnTo>
                    <a:pt x="26" y="560"/>
                  </a:lnTo>
                  <a:lnTo>
                    <a:pt x="31" y="556"/>
                  </a:lnTo>
                  <a:lnTo>
                    <a:pt x="40" y="549"/>
                  </a:lnTo>
                  <a:lnTo>
                    <a:pt x="45" y="563"/>
                  </a:lnTo>
                  <a:lnTo>
                    <a:pt x="45" y="579"/>
                  </a:lnTo>
                  <a:lnTo>
                    <a:pt x="69" y="598"/>
                  </a:lnTo>
                  <a:lnTo>
                    <a:pt x="78" y="591"/>
                  </a:lnTo>
                  <a:lnTo>
                    <a:pt x="85" y="593"/>
                  </a:lnTo>
                  <a:lnTo>
                    <a:pt x="88" y="582"/>
                  </a:lnTo>
                  <a:lnTo>
                    <a:pt x="97" y="575"/>
                  </a:lnTo>
                  <a:lnTo>
                    <a:pt x="102" y="572"/>
                  </a:lnTo>
                  <a:lnTo>
                    <a:pt x="109" y="577"/>
                  </a:lnTo>
                  <a:lnTo>
                    <a:pt x="126" y="563"/>
                  </a:lnTo>
                  <a:lnTo>
                    <a:pt x="137" y="560"/>
                  </a:lnTo>
                  <a:lnTo>
                    <a:pt x="140" y="551"/>
                  </a:lnTo>
                  <a:lnTo>
                    <a:pt x="135" y="539"/>
                  </a:lnTo>
                  <a:lnTo>
                    <a:pt x="128" y="532"/>
                  </a:lnTo>
                  <a:lnTo>
                    <a:pt x="126" y="520"/>
                  </a:lnTo>
                  <a:lnTo>
                    <a:pt x="114" y="508"/>
                  </a:lnTo>
                  <a:lnTo>
                    <a:pt x="121" y="480"/>
                  </a:lnTo>
                  <a:lnTo>
                    <a:pt x="95" y="478"/>
                  </a:lnTo>
                  <a:lnTo>
                    <a:pt x="81" y="473"/>
                  </a:lnTo>
                  <a:lnTo>
                    <a:pt x="81" y="463"/>
                  </a:lnTo>
                  <a:lnTo>
                    <a:pt x="50" y="435"/>
                  </a:lnTo>
                  <a:lnTo>
                    <a:pt x="38" y="411"/>
                  </a:lnTo>
                  <a:lnTo>
                    <a:pt x="45" y="395"/>
                  </a:lnTo>
                  <a:lnTo>
                    <a:pt x="38" y="374"/>
                  </a:lnTo>
                  <a:lnTo>
                    <a:pt x="38" y="366"/>
                  </a:lnTo>
                  <a:lnTo>
                    <a:pt x="45" y="359"/>
                  </a:lnTo>
                  <a:lnTo>
                    <a:pt x="36" y="352"/>
                  </a:lnTo>
                  <a:lnTo>
                    <a:pt x="59" y="338"/>
                  </a:lnTo>
                  <a:lnTo>
                    <a:pt x="69" y="326"/>
                  </a:lnTo>
                  <a:lnTo>
                    <a:pt x="71" y="317"/>
                  </a:lnTo>
                  <a:lnTo>
                    <a:pt x="64" y="310"/>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6" name="Freeform 165"/>
            <p:cNvSpPr>
              <a:spLocks/>
            </p:cNvSpPr>
            <p:nvPr/>
          </p:nvSpPr>
          <p:spPr bwMode="auto">
            <a:xfrm>
              <a:off x="3046" y="3405"/>
              <a:ext cx="1035" cy="1067"/>
            </a:xfrm>
            <a:custGeom>
              <a:avLst/>
              <a:gdLst>
                <a:gd name="T0" fmla="*/ 222 w 1035"/>
                <a:gd name="T1" fmla="*/ 138 h 1067"/>
                <a:gd name="T2" fmla="*/ 260 w 1035"/>
                <a:gd name="T3" fmla="*/ 55 h 1067"/>
                <a:gd name="T4" fmla="*/ 312 w 1035"/>
                <a:gd name="T5" fmla="*/ 130 h 1067"/>
                <a:gd name="T6" fmla="*/ 333 w 1035"/>
                <a:gd name="T7" fmla="*/ 206 h 1067"/>
                <a:gd name="T8" fmla="*/ 394 w 1035"/>
                <a:gd name="T9" fmla="*/ 213 h 1067"/>
                <a:gd name="T10" fmla="*/ 423 w 1035"/>
                <a:gd name="T11" fmla="*/ 277 h 1067"/>
                <a:gd name="T12" fmla="*/ 468 w 1035"/>
                <a:gd name="T13" fmla="*/ 332 h 1067"/>
                <a:gd name="T14" fmla="*/ 484 w 1035"/>
                <a:gd name="T15" fmla="*/ 398 h 1067"/>
                <a:gd name="T16" fmla="*/ 565 w 1035"/>
                <a:gd name="T17" fmla="*/ 407 h 1067"/>
                <a:gd name="T18" fmla="*/ 633 w 1035"/>
                <a:gd name="T19" fmla="*/ 393 h 1067"/>
                <a:gd name="T20" fmla="*/ 640 w 1035"/>
                <a:gd name="T21" fmla="*/ 315 h 1067"/>
                <a:gd name="T22" fmla="*/ 685 w 1035"/>
                <a:gd name="T23" fmla="*/ 218 h 1067"/>
                <a:gd name="T24" fmla="*/ 756 w 1035"/>
                <a:gd name="T25" fmla="*/ 128 h 1067"/>
                <a:gd name="T26" fmla="*/ 787 w 1035"/>
                <a:gd name="T27" fmla="*/ 83 h 1067"/>
                <a:gd name="T28" fmla="*/ 818 w 1035"/>
                <a:gd name="T29" fmla="*/ 123 h 1067"/>
                <a:gd name="T30" fmla="*/ 808 w 1035"/>
                <a:gd name="T31" fmla="*/ 164 h 1067"/>
                <a:gd name="T32" fmla="*/ 926 w 1035"/>
                <a:gd name="T33" fmla="*/ 178 h 1067"/>
                <a:gd name="T34" fmla="*/ 915 w 1035"/>
                <a:gd name="T35" fmla="*/ 253 h 1067"/>
                <a:gd name="T36" fmla="*/ 834 w 1035"/>
                <a:gd name="T37" fmla="*/ 249 h 1067"/>
                <a:gd name="T38" fmla="*/ 756 w 1035"/>
                <a:gd name="T39" fmla="*/ 263 h 1067"/>
                <a:gd name="T40" fmla="*/ 740 w 1035"/>
                <a:gd name="T41" fmla="*/ 322 h 1067"/>
                <a:gd name="T42" fmla="*/ 820 w 1035"/>
                <a:gd name="T43" fmla="*/ 341 h 1067"/>
                <a:gd name="T44" fmla="*/ 827 w 1035"/>
                <a:gd name="T45" fmla="*/ 426 h 1067"/>
                <a:gd name="T46" fmla="*/ 839 w 1035"/>
                <a:gd name="T47" fmla="*/ 499 h 1067"/>
                <a:gd name="T48" fmla="*/ 858 w 1035"/>
                <a:gd name="T49" fmla="*/ 568 h 1067"/>
                <a:gd name="T50" fmla="*/ 858 w 1035"/>
                <a:gd name="T51" fmla="*/ 641 h 1067"/>
                <a:gd name="T52" fmla="*/ 922 w 1035"/>
                <a:gd name="T53" fmla="*/ 689 h 1067"/>
                <a:gd name="T54" fmla="*/ 993 w 1035"/>
                <a:gd name="T55" fmla="*/ 696 h 1067"/>
                <a:gd name="T56" fmla="*/ 1028 w 1035"/>
                <a:gd name="T57" fmla="*/ 724 h 1067"/>
                <a:gd name="T58" fmla="*/ 983 w 1035"/>
                <a:gd name="T59" fmla="*/ 769 h 1067"/>
                <a:gd name="T60" fmla="*/ 945 w 1035"/>
                <a:gd name="T61" fmla="*/ 790 h 1067"/>
                <a:gd name="T62" fmla="*/ 886 w 1035"/>
                <a:gd name="T63" fmla="*/ 802 h 1067"/>
                <a:gd name="T64" fmla="*/ 815 w 1035"/>
                <a:gd name="T65" fmla="*/ 868 h 1067"/>
                <a:gd name="T66" fmla="*/ 723 w 1035"/>
                <a:gd name="T67" fmla="*/ 873 h 1067"/>
                <a:gd name="T68" fmla="*/ 662 w 1035"/>
                <a:gd name="T69" fmla="*/ 899 h 1067"/>
                <a:gd name="T70" fmla="*/ 586 w 1035"/>
                <a:gd name="T71" fmla="*/ 866 h 1067"/>
                <a:gd name="T72" fmla="*/ 520 w 1035"/>
                <a:gd name="T73" fmla="*/ 909 h 1067"/>
                <a:gd name="T74" fmla="*/ 489 w 1035"/>
                <a:gd name="T75" fmla="*/ 956 h 1067"/>
                <a:gd name="T76" fmla="*/ 503 w 1035"/>
                <a:gd name="T77" fmla="*/ 1022 h 1067"/>
                <a:gd name="T78" fmla="*/ 482 w 1035"/>
                <a:gd name="T79" fmla="*/ 1053 h 1067"/>
                <a:gd name="T80" fmla="*/ 430 w 1035"/>
                <a:gd name="T81" fmla="*/ 987 h 1067"/>
                <a:gd name="T82" fmla="*/ 312 w 1035"/>
                <a:gd name="T83" fmla="*/ 1020 h 1067"/>
                <a:gd name="T84" fmla="*/ 276 w 1035"/>
                <a:gd name="T85" fmla="*/ 954 h 1067"/>
                <a:gd name="T86" fmla="*/ 196 w 1035"/>
                <a:gd name="T87" fmla="*/ 932 h 1067"/>
                <a:gd name="T88" fmla="*/ 236 w 1035"/>
                <a:gd name="T89" fmla="*/ 840 h 1067"/>
                <a:gd name="T90" fmla="*/ 160 w 1035"/>
                <a:gd name="T91" fmla="*/ 805 h 1067"/>
                <a:gd name="T92" fmla="*/ 153 w 1035"/>
                <a:gd name="T93" fmla="*/ 738 h 1067"/>
                <a:gd name="T94" fmla="*/ 127 w 1035"/>
                <a:gd name="T95" fmla="*/ 686 h 1067"/>
                <a:gd name="T96" fmla="*/ 26 w 1035"/>
                <a:gd name="T97" fmla="*/ 677 h 1067"/>
                <a:gd name="T98" fmla="*/ 21 w 1035"/>
                <a:gd name="T99" fmla="*/ 589 h 1067"/>
                <a:gd name="T100" fmla="*/ 68 w 1035"/>
                <a:gd name="T101" fmla="*/ 516 h 1067"/>
                <a:gd name="T102" fmla="*/ 139 w 1035"/>
                <a:gd name="T103" fmla="*/ 455 h 1067"/>
                <a:gd name="T104" fmla="*/ 137 w 1035"/>
                <a:gd name="T105" fmla="*/ 395 h 1067"/>
                <a:gd name="T106" fmla="*/ 144 w 1035"/>
                <a:gd name="T107" fmla="*/ 261 h 1067"/>
                <a:gd name="T108" fmla="*/ 99 w 1035"/>
                <a:gd name="T109" fmla="*/ 232 h 1067"/>
                <a:gd name="T110" fmla="*/ 73 w 1035"/>
                <a:gd name="T111" fmla="*/ 149 h 1067"/>
                <a:gd name="T112" fmla="*/ 139 w 1035"/>
                <a:gd name="T113" fmla="*/ 138 h 1067"/>
                <a:gd name="T114" fmla="*/ 156 w 1035"/>
                <a:gd name="T115" fmla="*/ 59 h 1067"/>
                <a:gd name="T116" fmla="*/ 189 w 1035"/>
                <a:gd name="T117"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35" h="1067">
                  <a:moveTo>
                    <a:pt x="189" y="0"/>
                  </a:moveTo>
                  <a:lnTo>
                    <a:pt x="191" y="41"/>
                  </a:lnTo>
                  <a:lnTo>
                    <a:pt x="189" y="59"/>
                  </a:lnTo>
                  <a:lnTo>
                    <a:pt x="196" y="90"/>
                  </a:lnTo>
                  <a:lnTo>
                    <a:pt x="196" y="114"/>
                  </a:lnTo>
                  <a:lnTo>
                    <a:pt x="205" y="128"/>
                  </a:lnTo>
                  <a:lnTo>
                    <a:pt x="210" y="128"/>
                  </a:lnTo>
                  <a:lnTo>
                    <a:pt x="212" y="140"/>
                  </a:lnTo>
                  <a:lnTo>
                    <a:pt x="222" y="147"/>
                  </a:lnTo>
                  <a:lnTo>
                    <a:pt x="222" y="138"/>
                  </a:lnTo>
                  <a:lnTo>
                    <a:pt x="224" y="133"/>
                  </a:lnTo>
                  <a:lnTo>
                    <a:pt x="222" y="128"/>
                  </a:lnTo>
                  <a:lnTo>
                    <a:pt x="224" y="121"/>
                  </a:lnTo>
                  <a:lnTo>
                    <a:pt x="222" y="119"/>
                  </a:lnTo>
                  <a:lnTo>
                    <a:pt x="219" y="97"/>
                  </a:lnTo>
                  <a:lnTo>
                    <a:pt x="236" y="90"/>
                  </a:lnTo>
                  <a:lnTo>
                    <a:pt x="238" y="76"/>
                  </a:lnTo>
                  <a:lnTo>
                    <a:pt x="248" y="71"/>
                  </a:lnTo>
                  <a:lnTo>
                    <a:pt x="250" y="59"/>
                  </a:lnTo>
                  <a:lnTo>
                    <a:pt x="260" y="55"/>
                  </a:lnTo>
                  <a:lnTo>
                    <a:pt x="264" y="74"/>
                  </a:lnTo>
                  <a:lnTo>
                    <a:pt x="274" y="78"/>
                  </a:lnTo>
                  <a:lnTo>
                    <a:pt x="274" y="93"/>
                  </a:lnTo>
                  <a:lnTo>
                    <a:pt x="281" y="88"/>
                  </a:lnTo>
                  <a:lnTo>
                    <a:pt x="288" y="90"/>
                  </a:lnTo>
                  <a:lnTo>
                    <a:pt x="293" y="104"/>
                  </a:lnTo>
                  <a:lnTo>
                    <a:pt x="302" y="112"/>
                  </a:lnTo>
                  <a:lnTo>
                    <a:pt x="302" y="119"/>
                  </a:lnTo>
                  <a:lnTo>
                    <a:pt x="316" y="126"/>
                  </a:lnTo>
                  <a:lnTo>
                    <a:pt x="312" y="130"/>
                  </a:lnTo>
                  <a:lnTo>
                    <a:pt x="319" y="135"/>
                  </a:lnTo>
                  <a:lnTo>
                    <a:pt x="314" y="140"/>
                  </a:lnTo>
                  <a:lnTo>
                    <a:pt x="300" y="145"/>
                  </a:lnTo>
                  <a:lnTo>
                    <a:pt x="298" y="149"/>
                  </a:lnTo>
                  <a:lnTo>
                    <a:pt x="305" y="164"/>
                  </a:lnTo>
                  <a:lnTo>
                    <a:pt x="316" y="175"/>
                  </a:lnTo>
                  <a:lnTo>
                    <a:pt x="314" y="182"/>
                  </a:lnTo>
                  <a:lnTo>
                    <a:pt x="331" y="187"/>
                  </a:lnTo>
                  <a:lnTo>
                    <a:pt x="328" y="194"/>
                  </a:lnTo>
                  <a:lnTo>
                    <a:pt x="333" y="206"/>
                  </a:lnTo>
                  <a:lnTo>
                    <a:pt x="340" y="201"/>
                  </a:lnTo>
                  <a:lnTo>
                    <a:pt x="347" y="187"/>
                  </a:lnTo>
                  <a:lnTo>
                    <a:pt x="359" y="194"/>
                  </a:lnTo>
                  <a:lnTo>
                    <a:pt x="371" y="180"/>
                  </a:lnTo>
                  <a:lnTo>
                    <a:pt x="378" y="180"/>
                  </a:lnTo>
                  <a:lnTo>
                    <a:pt x="380" y="187"/>
                  </a:lnTo>
                  <a:lnTo>
                    <a:pt x="380" y="197"/>
                  </a:lnTo>
                  <a:lnTo>
                    <a:pt x="387" y="204"/>
                  </a:lnTo>
                  <a:lnTo>
                    <a:pt x="390" y="211"/>
                  </a:lnTo>
                  <a:lnTo>
                    <a:pt x="394" y="213"/>
                  </a:lnTo>
                  <a:lnTo>
                    <a:pt x="394" y="220"/>
                  </a:lnTo>
                  <a:lnTo>
                    <a:pt x="399" y="223"/>
                  </a:lnTo>
                  <a:lnTo>
                    <a:pt x="399" y="239"/>
                  </a:lnTo>
                  <a:lnTo>
                    <a:pt x="402" y="242"/>
                  </a:lnTo>
                  <a:lnTo>
                    <a:pt x="406" y="239"/>
                  </a:lnTo>
                  <a:lnTo>
                    <a:pt x="416" y="258"/>
                  </a:lnTo>
                  <a:lnTo>
                    <a:pt x="416" y="261"/>
                  </a:lnTo>
                  <a:lnTo>
                    <a:pt x="420" y="265"/>
                  </a:lnTo>
                  <a:lnTo>
                    <a:pt x="420" y="275"/>
                  </a:lnTo>
                  <a:lnTo>
                    <a:pt x="423" y="277"/>
                  </a:lnTo>
                  <a:lnTo>
                    <a:pt x="435" y="277"/>
                  </a:lnTo>
                  <a:lnTo>
                    <a:pt x="432" y="301"/>
                  </a:lnTo>
                  <a:lnTo>
                    <a:pt x="446" y="310"/>
                  </a:lnTo>
                  <a:lnTo>
                    <a:pt x="446" y="315"/>
                  </a:lnTo>
                  <a:lnTo>
                    <a:pt x="458" y="320"/>
                  </a:lnTo>
                  <a:lnTo>
                    <a:pt x="463" y="324"/>
                  </a:lnTo>
                  <a:lnTo>
                    <a:pt x="458" y="334"/>
                  </a:lnTo>
                  <a:lnTo>
                    <a:pt x="461" y="341"/>
                  </a:lnTo>
                  <a:lnTo>
                    <a:pt x="470" y="339"/>
                  </a:lnTo>
                  <a:lnTo>
                    <a:pt x="468" y="332"/>
                  </a:lnTo>
                  <a:lnTo>
                    <a:pt x="475" y="334"/>
                  </a:lnTo>
                  <a:lnTo>
                    <a:pt x="468" y="343"/>
                  </a:lnTo>
                  <a:lnTo>
                    <a:pt x="472" y="346"/>
                  </a:lnTo>
                  <a:lnTo>
                    <a:pt x="470" y="355"/>
                  </a:lnTo>
                  <a:lnTo>
                    <a:pt x="461" y="358"/>
                  </a:lnTo>
                  <a:lnTo>
                    <a:pt x="461" y="362"/>
                  </a:lnTo>
                  <a:lnTo>
                    <a:pt x="489" y="384"/>
                  </a:lnTo>
                  <a:lnTo>
                    <a:pt x="491" y="395"/>
                  </a:lnTo>
                  <a:lnTo>
                    <a:pt x="487" y="395"/>
                  </a:lnTo>
                  <a:lnTo>
                    <a:pt x="484" y="398"/>
                  </a:lnTo>
                  <a:lnTo>
                    <a:pt x="487" y="410"/>
                  </a:lnTo>
                  <a:lnTo>
                    <a:pt x="496" y="405"/>
                  </a:lnTo>
                  <a:lnTo>
                    <a:pt x="503" y="407"/>
                  </a:lnTo>
                  <a:lnTo>
                    <a:pt x="510" y="414"/>
                  </a:lnTo>
                  <a:lnTo>
                    <a:pt x="515" y="431"/>
                  </a:lnTo>
                  <a:lnTo>
                    <a:pt x="524" y="421"/>
                  </a:lnTo>
                  <a:lnTo>
                    <a:pt x="527" y="424"/>
                  </a:lnTo>
                  <a:lnTo>
                    <a:pt x="536" y="424"/>
                  </a:lnTo>
                  <a:lnTo>
                    <a:pt x="546" y="426"/>
                  </a:lnTo>
                  <a:lnTo>
                    <a:pt x="565" y="407"/>
                  </a:lnTo>
                  <a:lnTo>
                    <a:pt x="572" y="405"/>
                  </a:lnTo>
                  <a:lnTo>
                    <a:pt x="579" y="398"/>
                  </a:lnTo>
                  <a:lnTo>
                    <a:pt x="598" y="391"/>
                  </a:lnTo>
                  <a:lnTo>
                    <a:pt x="600" y="388"/>
                  </a:lnTo>
                  <a:lnTo>
                    <a:pt x="607" y="391"/>
                  </a:lnTo>
                  <a:lnTo>
                    <a:pt x="605" y="402"/>
                  </a:lnTo>
                  <a:lnTo>
                    <a:pt x="614" y="410"/>
                  </a:lnTo>
                  <a:lnTo>
                    <a:pt x="619" y="407"/>
                  </a:lnTo>
                  <a:lnTo>
                    <a:pt x="621" y="400"/>
                  </a:lnTo>
                  <a:lnTo>
                    <a:pt x="633" y="393"/>
                  </a:lnTo>
                  <a:lnTo>
                    <a:pt x="638" y="388"/>
                  </a:lnTo>
                  <a:lnTo>
                    <a:pt x="640" y="391"/>
                  </a:lnTo>
                  <a:lnTo>
                    <a:pt x="650" y="391"/>
                  </a:lnTo>
                  <a:lnTo>
                    <a:pt x="652" y="372"/>
                  </a:lnTo>
                  <a:lnTo>
                    <a:pt x="655" y="372"/>
                  </a:lnTo>
                  <a:lnTo>
                    <a:pt x="659" y="365"/>
                  </a:lnTo>
                  <a:lnTo>
                    <a:pt x="655" y="358"/>
                  </a:lnTo>
                  <a:lnTo>
                    <a:pt x="655" y="348"/>
                  </a:lnTo>
                  <a:lnTo>
                    <a:pt x="650" y="332"/>
                  </a:lnTo>
                  <a:lnTo>
                    <a:pt x="640" y="315"/>
                  </a:lnTo>
                  <a:lnTo>
                    <a:pt x="638" y="298"/>
                  </a:lnTo>
                  <a:lnTo>
                    <a:pt x="643" y="287"/>
                  </a:lnTo>
                  <a:lnTo>
                    <a:pt x="638" y="263"/>
                  </a:lnTo>
                  <a:lnTo>
                    <a:pt x="645" y="249"/>
                  </a:lnTo>
                  <a:lnTo>
                    <a:pt x="652" y="253"/>
                  </a:lnTo>
                  <a:lnTo>
                    <a:pt x="659" y="249"/>
                  </a:lnTo>
                  <a:lnTo>
                    <a:pt x="669" y="246"/>
                  </a:lnTo>
                  <a:lnTo>
                    <a:pt x="681" y="227"/>
                  </a:lnTo>
                  <a:lnTo>
                    <a:pt x="688" y="227"/>
                  </a:lnTo>
                  <a:lnTo>
                    <a:pt x="685" y="218"/>
                  </a:lnTo>
                  <a:lnTo>
                    <a:pt x="711" y="194"/>
                  </a:lnTo>
                  <a:lnTo>
                    <a:pt x="714" y="180"/>
                  </a:lnTo>
                  <a:lnTo>
                    <a:pt x="721" y="173"/>
                  </a:lnTo>
                  <a:lnTo>
                    <a:pt x="714" y="173"/>
                  </a:lnTo>
                  <a:lnTo>
                    <a:pt x="711" y="166"/>
                  </a:lnTo>
                  <a:lnTo>
                    <a:pt x="707" y="166"/>
                  </a:lnTo>
                  <a:lnTo>
                    <a:pt x="707" y="152"/>
                  </a:lnTo>
                  <a:lnTo>
                    <a:pt x="728" y="133"/>
                  </a:lnTo>
                  <a:lnTo>
                    <a:pt x="737" y="142"/>
                  </a:lnTo>
                  <a:lnTo>
                    <a:pt x="756" y="128"/>
                  </a:lnTo>
                  <a:lnTo>
                    <a:pt x="754" y="116"/>
                  </a:lnTo>
                  <a:lnTo>
                    <a:pt x="747" y="100"/>
                  </a:lnTo>
                  <a:lnTo>
                    <a:pt x="751" y="90"/>
                  </a:lnTo>
                  <a:lnTo>
                    <a:pt x="754" y="78"/>
                  </a:lnTo>
                  <a:lnTo>
                    <a:pt x="756" y="78"/>
                  </a:lnTo>
                  <a:lnTo>
                    <a:pt x="759" y="86"/>
                  </a:lnTo>
                  <a:lnTo>
                    <a:pt x="766" y="88"/>
                  </a:lnTo>
                  <a:lnTo>
                    <a:pt x="777" y="86"/>
                  </a:lnTo>
                  <a:lnTo>
                    <a:pt x="785" y="88"/>
                  </a:lnTo>
                  <a:lnTo>
                    <a:pt x="787" y="83"/>
                  </a:lnTo>
                  <a:lnTo>
                    <a:pt x="801" y="83"/>
                  </a:lnTo>
                  <a:lnTo>
                    <a:pt x="801" y="78"/>
                  </a:lnTo>
                  <a:lnTo>
                    <a:pt x="808" y="86"/>
                  </a:lnTo>
                  <a:lnTo>
                    <a:pt x="815" y="81"/>
                  </a:lnTo>
                  <a:lnTo>
                    <a:pt x="822" y="83"/>
                  </a:lnTo>
                  <a:lnTo>
                    <a:pt x="815" y="93"/>
                  </a:lnTo>
                  <a:lnTo>
                    <a:pt x="801" y="97"/>
                  </a:lnTo>
                  <a:lnTo>
                    <a:pt x="803" y="116"/>
                  </a:lnTo>
                  <a:lnTo>
                    <a:pt x="808" y="126"/>
                  </a:lnTo>
                  <a:lnTo>
                    <a:pt x="818" y="123"/>
                  </a:lnTo>
                  <a:lnTo>
                    <a:pt x="820" y="133"/>
                  </a:lnTo>
                  <a:lnTo>
                    <a:pt x="825" y="133"/>
                  </a:lnTo>
                  <a:lnTo>
                    <a:pt x="827" y="135"/>
                  </a:lnTo>
                  <a:lnTo>
                    <a:pt x="820" y="142"/>
                  </a:lnTo>
                  <a:lnTo>
                    <a:pt x="822" y="147"/>
                  </a:lnTo>
                  <a:lnTo>
                    <a:pt x="827" y="145"/>
                  </a:lnTo>
                  <a:lnTo>
                    <a:pt x="825" y="154"/>
                  </a:lnTo>
                  <a:lnTo>
                    <a:pt x="820" y="156"/>
                  </a:lnTo>
                  <a:lnTo>
                    <a:pt x="818" y="161"/>
                  </a:lnTo>
                  <a:lnTo>
                    <a:pt x="808" y="164"/>
                  </a:lnTo>
                  <a:lnTo>
                    <a:pt x="832" y="185"/>
                  </a:lnTo>
                  <a:lnTo>
                    <a:pt x="841" y="190"/>
                  </a:lnTo>
                  <a:lnTo>
                    <a:pt x="860" y="182"/>
                  </a:lnTo>
                  <a:lnTo>
                    <a:pt x="877" y="182"/>
                  </a:lnTo>
                  <a:lnTo>
                    <a:pt x="889" y="161"/>
                  </a:lnTo>
                  <a:lnTo>
                    <a:pt x="898" y="156"/>
                  </a:lnTo>
                  <a:lnTo>
                    <a:pt x="915" y="161"/>
                  </a:lnTo>
                  <a:lnTo>
                    <a:pt x="915" y="171"/>
                  </a:lnTo>
                  <a:lnTo>
                    <a:pt x="924" y="171"/>
                  </a:lnTo>
                  <a:lnTo>
                    <a:pt x="926" y="178"/>
                  </a:lnTo>
                  <a:lnTo>
                    <a:pt x="919" y="185"/>
                  </a:lnTo>
                  <a:lnTo>
                    <a:pt x="922" y="192"/>
                  </a:lnTo>
                  <a:lnTo>
                    <a:pt x="929" y="194"/>
                  </a:lnTo>
                  <a:lnTo>
                    <a:pt x="926" y="199"/>
                  </a:lnTo>
                  <a:lnTo>
                    <a:pt x="929" y="209"/>
                  </a:lnTo>
                  <a:lnTo>
                    <a:pt x="929" y="209"/>
                  </a:lnTo>
                  <a:lnTo>
                    <a:pt x="929" y="220"/>
                  </a:lnTo>
                  <a:lnTo>
                    <a:pt x="919" y="230"/>
                  </a:lnTo>
                  <a:lnTo>
                    <a:pt x="922" y="235"/>
                  </a:lnTo>
                  <a:lnTo>
                    <a:pt x="915" y="253"/>
                  </a:lnTo>
                  <a:lnTo>
                    <a:pt x="912" y="249"/>
                  </a:lnTo>
                  <a:lnTo>
                    <a:pt x="900" y="246"/>
                  </a:lnTo>
                  <a:lnTo>
                    <a:pt x="877" y="265"/>
                  </a:lnTo>
                  <a:lnTo>
                    <a:pt x="874" y="258"/>
                  </a:lnTo>
                  <a:lnTo>
                    <a:pt x="870" y="256"/>
                  </a:lnTo>
                  <a:lnTo>
                    <a:pt x="865" y="261"/>
                  </a:lnTo>
                  <a:lnTo>
                    <a:pt x="860" y="258"/>
                  </a:lnTo>
                  <a:lnTo>
                    <a:pt x="846" y="263"/>
                  </a:lnTo>
                  <a:lnTo>
                    <a:pt x="837" y="258"/>
                  </a:lnTo>
                  <a:lnTo>
                    <a:pt x="834" y="249"/>
                  </a:lnTo>
                  <a:lnTo>
                    <a:pt x="815" y="242"/>
                  </a:lnTo>
                  <a:lnTo>
                    <a:pt x="808" y="253"/>
                  </a:lnTo>
                  <a:lnTo>
                    <a:pt x="801" y="258"/>
                  </a:lnTo>
                  <a:lnTo>
                    <a:pt x="803" y="263"/>
                  </a:lnTo>
                  <a:lnTo>
                    <a:pt x="794" y="268"/>
                  </a:lnTo>
                  <a:lnTo>
                    <a:pt x="787" y="258"/>
                  </a:lnTo>
                  <a:lnTo>
                    <a:pt x="775" y="253"/>
                  </a:lnTo>
                  <a:lnTo>
                    <a:pt x="775" y="244"/>
                  </a:lnTo>
                  <a:lnTo>
                    <a:pt x="763" y="244"/>
                  </a:lnTo>
                  <a:lnTo>
                    <a:pt x="756" y="263"/>
                  </a:lnTo>
                  <a:lnTo>
                    <a:pt x="742" y="275"/>
                  </a:lnTo>
                  <a:lnTo>
                    <a:pt x="737" y="284"/>
                  </a:lnTo>
                  <a:lnTo>
                    <a:pt x="728" y="287"/>
                  </a:lnTo>
                  <a:lnTo>
                    <a:pt x="733" y="294"/>
                  </a:lnTo>
                  <a:lnTo>
                    <a:pt x="725" y="294"/>
                  </a:lnTo>
                  <a:lnTo>
                    <a:pt x="725" y="303"/>
                  </a:lnTo>
                  <a:lnTo>
                    <a:pt x="737" y="296"/>
                  </a:lnTo>
                  <a:lnTo>
                    <a:pt x="747" y="310"/>
                  </a:lnTo>
                  <a:lnTo>
                    <a:pt x="744" y="320"/>
                  </a:lnTo>
                  <a:lnTo>
                    <a:pt x="740" y="322"/>
                  </a:lnTo>
                  <a:lnTo>
                    <a:pt x="737" y="329"/>
                  </a:lnTo>
                  <a:lnTo>
                    <a:pt x="740" y="339"/>
                  </a:lnTo>
                  <a:lnTo>
                    <a:pt x="744" y="339"/>
                  </a:lnTo>
                  <a:lnTo>
                    <a:pt x="742" y="353"/>
                  </a:lnTo>
                  <a:lnTo>
                    <a:pt x="749" y="365"/>
                  </a:lnTo>
                  <a:lnTo>
                    <a:pt x="773" y="367"/>
                  </a:lnTo>
                  <a:lnTo>
                    <a:pt x="780" y="365"/>
                  </a:lnTo>
                  <a:lnTo>
                    <a:pt x="787" y="350"/>
                  </a:lnTo>
                  <a:lnTo>
                    <a:pt x="813" y="353"/>
                  </a:lnTo>
                  <a:lnTo>
                    <a:pt x="820" y="341"/>
                  </a:lnTo>
                  <a:lnTo>
                    <a:pt x="827" y="350"/>
                  </a:lnTo>
                  <a:lnTo>
                    <a:pt x="827" y="355"/>
                  </a:lnTo>
                  <a:lnTo>
                    <a:pt x="829" y="360"/>
                  </a:lnTo>
                  <a:lnTo>
                    <a:pt x="839" y="360"/>
                  </a:lnTo>
                  <a:lnTo>
                    <a:pt x="841" y="367"/>
                  </a:lnTo>
                  <a:lnTo>
                    <a:pt x="851" y="379"/>
                  </a:lnTo>
                  <a:lnTo>
                    <a:pt x="853" y="386"/>
                  </a:lnTo>
                  <a:lnTo>
                    <a:pt x="837" y="402"/>
                  </a:lnTo>
                  <a:lnTo>
                    <a:pt x="834" y="424"/>
                  </a:lnTo>
                  <a:lnTo>
                    <a:pt x="827" y="426"/>
                  </a:lnTo>
                  <a:lnTo>
                    <a:pt x="827" y="436"/>
                  </a:lnTo>
                  <a:lnTo>
                    <a:pt x="822" y="450"/>
                  </a:lnTo>
                  <a:lnTo>
                    <a:pt x="825" y="452"/>
                  </a:lnTo>
                  <a:lnTo>
                    <a:pt x="818" y="471"/>
                  </a:lnTo>
                  <a:lnTo>
                    <a:pt x="811" y="469"/>
                  </a:lnTo>
                  <a:lnTo>
                    <a:pt x="808" y="481"/>
                  </a:lnTo>
                  <a:lnTo>
                    <a:pt x="811" y="488"/>
                  </a:lnTo>
                  <a:lnTo>
                    <a:pt x="822" y="492"/>
                  </a:lnTo>
                  <a:lnTo>
                    <a:pt x="825" y="504"/>
                  </a:lnTo>
                  <a:lnTo>
                    <a:pt x="839" y="499"/>
                  </a:lnTo>
                  <a:lnTo>
                    <a:pt x="837" y="514"/>
                  </a:lnTo>
                  <a:lnTo>
                    <a:pt x="848" y="521"/>
                  </a:lnTo>
                  <a:lnTo>
                    <a:pt x="851" y="528"/>
                  </a:lnTo>
                  <a:lnTo>
                    <a:pt x="870" y="535"/>
                  </a:lnTo>
                  <a:lnTo>
                    <a:pt x="870" y="547"/>
                  </a:lnTo>
                  <a:lnTo>
                    <a:pt x="860" y="540"/>
                  </a:lnTo>
                  <a:lnTo>
                    <a:pt x="853" y="559"/>
                  </a:lnTo>
                  <a:lnTo>
                    <a:pt x="846" y="559"/>
                  </a:lnTo>
                  <a:lnTo>
                    <a:pt x="853" y="561"/>
                  </a:lnTo>
                  <a:lnTo>
                    <a:pt x="858" y="568"/>
                  </a:lnTo>
                  <a:lnTo>
                    <a:pt x="837" y="592"/>
                  </a:lnTo>
                  <a:lnTo>
                    <a:pt x="837" y="604"/>
                  </a:lnTo>
                  <a:lnTo>
                    <a:pt x="837" y="604"/>
                  </a:lnTo>
                  <a:lnTo>
                    <a:pt x="829" y="613"/>
                  </a:lnTo>
                  <a:lnTo>
                    <a:pt x="832" y="622"/>
                  </a:lnTo>
                  <a:lnTo>
                    <a:pt x="846" y="646"/>
                  </a:lnTo>
                  <a:lnTo>
                    <a:pt x="846" y="648"/>
                  </a:lnTo>
                  <a:lnTo>
                    <a:pt x="856" y="656"/>
                  </a:lnTo>
                  <a:lnTo>
                    <a:pt x="858" y="653"/>
                  </a:lnTo>
                  <a:lnTo>
                    <a:pt x="858" y="641"/>
                  </a:lnTo>
                  <a:lnTo>
                    <a:pt x="863" y="639"/>
                  </a:lnTo>
                  <a:lnTo>
                    <a:pt x="884" y="646"/>
                  </a:lnTo>
                  <a:lnTo>
                    <a:pt x="898" y="641"/>
                  </a:lnTo>
                  <a:lnTo>
                    <a:pt x="903" y="644"/>
                  </a:lnTo>
                  <a:lnTo>
                    <a:pt x="905" y="651"/>
                  </a:lnTo>
                  <a:lnTo>
                    <a:pt x="915" y="656"/>
                  </a:lnTo>
                  <a:lnTo>
                    <a:pt x="915" y="663"/>
                  </a:lnTo>
                  <a:lnTo>
                    <a:pt x="919" y="674"/>
                  </a:lnTo>
                  <a:lnTo>
                    <a:pt x="912" y="679"/>
                  </a:lnTo>
                  <a:lnTo>
                    <a:pt x="922" y="689"/>
                  </a:lnTo>
                  <a:lnTo>
                    <a:pt x="931" y="684"/>
                  </a:lnTo>
                  <a:lnTo>
                    <a:pt x="941" y="693"/>
                  </a:lnTo>
                  <a:lnTo>
                    <a:pt x="950" y="696"/>
                  </a:lnTo>
                  <a:lnTo>
                    <a:pt x="955" y="682"/>
                  </a:lnTo>
                  <a:lnTo>
                    <a:pt x="964" y="679"/>
                  </a:lnTo>
                  <a:lnTo>
                    <a:pt x="971" y="693"/>
                  </a:lnTo>
                  <a:lnTo>
                    <a:pt x="983" y="689"/>
                  </a:lnTo>
                  <a:lnTo>
                    <a:pt x="988" y="691"/>
                  </a:lnTo>
                  <a:lnTo>
                    <a:pt x="986" y="693"/>
                  </a:lnTo>
                  <a:lnTo>
                    <a:pt x="993" y="696"/>
                  </a:lnTo>
                  <a:lnTo>
                    <a:pt x="995" y="691"/>
                  </a:lnTo>
                  <a:lnTo>
                    <a:pt x="1000" y="691"/>
                  </a:lnTo>
                  <a:lnTo>
                    <a:pt x="1002" y="682"/>
                  </a:lnTo>
                  <a:lnTo>
                    <a:pt x="1012" y="682"/>
                  </a:lnTo>
                  <a:lnTo>
                    <a:pt x="1023" y="696"/>
                  </a:lnTo>
                  <a:lnTo>
                    <a:pt x="1028" y="710"/>
                  </a:lnTo>
                  <a:lnTo>
                    <a:pt x="1035" y="715"/>
                  </a:lnTo>
                  <a:lnTo>
                    <a:pt x="1033" y="717"/>
                  </a:lnTo>
                  <a:lnTo>
                    <a:pt x="1035" y="722"/>
                  </a:lnTo>
                  <a:lnTo>
                    <a:pt x="1028" y="724"/>
                  </a:lnTo>
                  <a:lnTo>
                    <a:pt x="1030" y="736"/>
                  </a:lnTo>
                  <a:lnTo>
                    <a:pt x="1026" y="750"/>
                  </a:lnTo>
                  <a:lnTo>
                    <a:pt x="1028" y="755"/>
                  </a:lnTo>
                  <a:lnTo>
                    <a:pt x="1012" y="769"/>
                  </a:lnTo>
                  <a:lnTo>
                    <a:pt x="1009" y="764"/>
                  </a:lnTo>
                  <a:lnTo>
                    <a:pt x="1000" y="764"/>
                  </a:lnTo>
                  <a:lnTo>
                    <a:pt x="997" y="760"/>
                  </a:lnTo>
                  <a:lnTo>
                    <a:pt x="990" y="762"/>
                  </a:lnTo>
                  <a:lnTo>
                    <a:pt x="988" y="767"/>
                  </a:lnTo>
                  <a:lnTo>
                    <a:pt x="983" y="769"/>
                  </a:lnTo>
                  <a:lnTo>
                    <a:pt x="976" y="776"/>
                  </a:lnTo>
                  <a:lnTo>
                    <a:pt x="969" y="776"/>
                  </a:lnTo>
                  <a:lnTo>
                    <a:pt x="974" y="786"/>
                  </a:lnTo>
                  <a:lnTo>
                    <a:pt x="969" y="783"/>
                  </a:lnTo>
                  <a:lnTo>
                    <a:pt x="962" y="788"/>
                  </a:lnTo>
                  <a:lnTo>
                    <a:pt x="955" y="797"/>
                  </a:lnTo>
                  <a:lnTo>
                    <a:pt x="957" y="805"/>
                  </a:lnTo>
                  <a:lnTo>
                    <a:pt x="957" y="805"/>
                  </a:lnTo>
                  <a:lnTo>
                    <a:pt x="952" y="802"/>
                  </a:lnTo>
                  <a:lnTo>
                    <a:pt x="945" y="790"/>
                  </a:lnTo>
                  <a:lnTo>
                    <a:pt x="941" y="790"/>
                  </a:lnTo>
                  <a:lnTo>
                    <a:pt x="936" y="788"/>
                  </a:lnTo>
                  <a:lnTo>
                    <a:pt x="931" y="779"/>
                  </a:lnTo>
                  <a:lnTo>
                    <a:pt x="922" y="786"/>
                  </a:lnTo>
                  <a:lnTo>
                    <a:pt x="919" y="793"/>
                  </a:lnTo>
                  <a:lnTo>
                    <a:pt x="912" y="790"/>
                  </a:lnTo>
                  <a:lnTo>
                    <a:pt x="905" y="797"/>
                  </a:lnTo>
                  <a:lnTo>
                    <a:pt x="903" y="793"/>
                  </a:lnTo>
                  <a:lnTo>
                    <a:pt x="891" y="802"/>
                  </a:lnTo>
                  <a:lnTo>
                    <a:pt x="886" y="802"/>
                  </a:lnTo>
                  <a:lnTo>
                    <a:pt x="886" y="807"/>
                  </a:lnTo>
                  <a:lnTo>
                    <a:pt x="879" y="807"/>
                  </a:lnTo>
                  <a:lnTo>
                    <a:pt x="877" y="812"/>
                  </a:lnTo>
                  <a:lnTo>
                    <a:pt x="867" y="812"/>
                  </a:lnTo>
                  <a:lnTo>
                    <a:pt x="874" y="835"/>
                  </a:lnTo>
                  <a:lnTo>
                    <a:pt x="860" y="847"/>
                  </a:lnTo>
                  <a:lnTo>
                    <a:pt x="860" y="852"/>
                  </a:lnTo>
                  <a:lnTo>
                    <a:pt x="844" y="850"/>
                  </a:lnTo>
                  <a:lnTo>
                    <a:pt x="841" y="847"/>
                  </a:lnTo>
                  <a:lnTo>
                    <a:pt x="815" y="868"/>
                  </a:lnTo>
                  <a:lnTo>
                    <a:pt x="803" y="861"/>
                  </a:lnTo>
                  <a:lnTo>
                    <a:pt x="806" y="850"/>
                  </a:lnTo>
                  <a:lnTo>
                    <a:pt x="787" y="852"/>
                  </a:lnTo>
                  <a:lnTo>
                    <a:pt x="777" y="864"/>
                  </a:lnTo>
                  <a:lnTo>
                    <a:pt x="770" y="892"/>
                  </a:lnTo>
                  <a:lnTo>
                    <a:pt x="751" y="878"/>
                  </a:lnTo>
                  <a:lnTo>
                    <a:pt x="733" y="857"/>
                  </a:lnTo>
                  <a:lnTo>
                    <a:pt x="728" y="857"/>
                  </a:lnTo>
                  <a:lnTo>
                    <a:pt x="721" y="866"/>
                  </a:lnTo>
                  <a:lnTo>
                    <a:pt x="723" y="873"/>
                  </a:lnTo>
                  <a:lnTo>
                    <a:pt x="716" y="880"/>
                  </a:lnTo>
                  <a:lnTo>
                    <a:pt x="704" y="866"/>
                  </a:lnTo>
                  <a:lnTo>
                    <a:pt x="704" y="859"/>
                  </a:lnTo>
                  <a:lnTo>
                    <a:pt x="692" y="852"/>
                  </a:lnTo>
                  <a:lnTo>
                    <a:pt x="685" y="871"/>
                  </a:lnTo>
                  <a:lnTo>
                    <a:pt x="676" y="876"/>
                  </a:lnTo>
                  <a:lnTo>
                    <a:pt x="671" y="880"/>
                  </a:lnTo>
                  <a:lnTo>
                    <a:pt x="676" y="885"/>
                  </a:lnTo>
                  <a:lnTo>
                    <a:pt x="664" y="892"/>
                  </a:lnTo>
                  <a:lnTo>
                    <a:pt x="662" y="899"/>
                  </a:lnTo>
                  <a:lnTo>
                    <a:pt x="645" y="894"/>
                  </a:lnTo>
                  <a:lnTo>
                    <a:pt x="636" y="878"/>
                  </a:lnTo>
                  <a:lnTo>
                    <a:pt x="629" y="876"/>
                  </a:lnTo>
                  <a:lnTo>
                    <a:pt x="617" y="868"/>
                  </a:lnTo>
                  <a:lnTo>
                    <a:pt x="612" y="868"/>
                  </a:lnTo>
                  <a:lnTo>
                    <a:pt x="605" y="864"/>
                  </a:lnTo>
                  <a:lnTo>
                    <a:pt x="603" y="866"/>
                  </a:lnTo>
                  <a:lnTo>
                    <a:pt x="593" y="857"/>
                  </a:lnTo>
                  <a:lnTo>
                    <a:pt x="588" y="859"/>
                  </a:lnTo>
                  <a:lnTo>
                    <a:pt x="586" y="866"/>
                  </a:lnTo>
                  <a:lnTo>
                    <a:pt x="579" y="868"/>
                  </a:lnTo>
                  <a:lnTo>
                    <a:pt x="581" y="876"/>
                  </a:lnTo>
                  <a:lnTo>
                    <a:pt x="567" y="892"/>
                  </a:lnTo>
                  <a:lnTo>
                    <a:pt x="565" y="904"/>
                  </a:lnTo>
                  <a:lnTo>
                    <a:pt x="555" y="902"/>
                  </a:lnTo>
                  <a:lnTo>
                    <a:pt x="551" y="906"/>
                  </a:lnTo>
                  <a:lnTo>
                    <a:pt x="548" y="902"/>
                  </a:lnTo>
                  <a:lnTo>
                    <a:pt x="536" y="899"/>
                  </a:lnTo>
                  <a:lnTo>
                    <a:pt x="524" y="902"/>
                  </a:lnTo>
                  <a:lnTo>
                    <a:pt x="520" y="909"/>
                  </a:lnTo>
                  <a:lnTo>
                    <a:pt x="508" y="894"/>
                  </a:lnTo>
                  <a:lnTo>
                    <a:pt x="496" y="897"/>
                  </a:lnTo>
                  <a:lnTo>
                    <a:pt x="494" y="904"/>
                  </a:lnTo>
                  <a:lnTo>
                    <a:pt x="496" y="909"/>
                  </a:lnTo>
                  <a:lnTo>
                    <a:pt x="489" y="920"/>
                  </a:lnTo>
                  <a:lnTo>
                    <a:pt x="482" y="920"/>
                  </a:lnTo>
                  <a:lnTo>
                    <a:pt x="480" y="925"/>
                  </a:lnTo>
                  <a:lnTo>
                    <a:pt x="487" y="937"/>
                  </a:lnTo>
                  <a:lnTo>
                    <a:pt x="482" y="942"/>
                  </a:lnTo>
                  <a:lnTo>
                    <a:pt x="489" y="956"/>
                  </a:lnTo>
                  <a:lnTo>
                    <a:pt x="489" y="961"/>
                  </a:lnTo>
                  <a:lnTo>
                    <a:pt x="494" y="965"/>
                  </a:lnTo>
                  <a:lnTo>
                    <a:pt x="498" y="965"/>
                  </a:lnTo>
                  <a:lnTo>
                    <a:pt x="498" y="970"/>
                  </a:lnTo>
                  <a:lnTo>
                    <a:pt x="508" y="980"/>
                  </a:lnTo>
                  <a:lnTo>
                    <a:pt x="503" y="991"/>
                  </a:lnTo>
                  <a:lnTo>
                    <a:pt x="513" y="1008"/>
                  </a:lnTo>
                  <a:lnTo>
                    <a:pt x="506" y="1010"/>
                  </a:lnTo>
                  <a:lnTo>
                    <a:pt x="508" y="1020"/>
                  </a:lnTo>
                  <a:lnTo>
                    <a:pt x="503" y="1022"/>
                  </a:lnTo>
                  <a:lnTo>
                    <a:pt x="503" y="1046"/>
                  </a:lnTo>
                  <a:lnTo>
                    <a:pt x="515" y="1053"/>
                  </a:lnTo>
                  <a:lnTo>
                    <a:pt x="515" y="1058"/>
                  </a:lnTo>
                  <a:lnTo>
                    <a:pt x="508" y="1060"/>
                  </a:lnTo>
                  <a:lnTo>
                    <a:pt x="508" y="1067"/>
                  </a:lnTo>
                  <a:lnTo>
                    <a:pt x="498" y="1065"/>
                  </a:lnTo>
                  <a:lnTo>
                    <a:pt x="494" y="1060"/>
                  </a:lnTo>
                  <a:lnTo>
                    <a:pt x="487" y="1062"/>
                  </a:lnTo>
                  <a:lnTo>
                    <a:pt x="487" y="1055"/>
                  </a:lnTo>
                  <a:lnTo>
                    <a:pt x="482" y="1053"/>
                  </a:lnTo>
                  <a:lnTo>
                    <a:pt x="461" y="1055"/>
                  </a:lnTo>
                  <a:lnTo>
                    <a:pt x="449" y="1062"/>
                  </a:lnTo>
                  <a:lnTo>
                    <a:pt x="442" y="1046"/>
                  </a:lnTo>
                  <a:lnTo>
                    <a:pt x="446" y="1036"/>
                  </a:lnTo>
                  <a:lnTo>
                    <a:pt x="437" y="1032"/>
                  </a:lnTo>
                  <a:lnTo>
                    <a:pt x="439" y="1015"/>
                  </a:lnTo>
                  <a:lnTo>
                    <a:pt x="432" y="1013"/>
                  </a:lnTo>
                  <a:lnTo>
                    <a:pt x="435" y="1003"/>
                  </a:lnTo>
                  <a:lnTo>
                    <a:pt x="428" y="1001"/>
                  </a:lnTo>
                  <a:lnTo>
                    <a:pt x="430" y="987"/>
                  </a:lnTo>
                  <a:lnTo>
                    <a:pt x="394" y="1003"/>
                  </a:lnTo>
                  <a:lnTo>
                    <a:pt x="390" y="1010"/>
                  </a:lnTo>
                  <a:lnTo>
                    <a:pt x="376" y="1022"/>
                  </a:lnTo>
                  <a:lnTo>
                    <a:pt x="364" y="1027"/>
                  </a:lnTo>
                  <a:lnTo>
                    <a:pt x="354" y="1027"/>
                  </a:lnTo>
                  <a:lnTo>
                    <a:pt x="347" y="1017"/>
                  </a:lnTo>
                  <a:lnTo>
                    <a:pt x="340" y="1015"/>
                  </a:lnTo>
                  <a:lnTo>
                    <a:pt x="331" y="1025"/>
                  </a:lnTo>
                  <a:lnTo>
                    <a:pt x="319" y="1029"/>
                  </a:lnTo>
                  <a:lnTo>
                    <a:pt x="312" y="1020"/>
                  </a:lnTo>
                  <a:lnTo>
                    <a:pt x="307" y="1010"/>
                  </a:lnTo>
                  <a:lnTo>
                    <a:pt x="314" y="1001"/>
                  </a:lnTo>
                  <a:lnTo>
                    <a:pt x="312" y="996"/>
                  </a:lnTo>
                  <a:lnTo>
                    <a:pt x="295" y="996"/>
                  </a:lnTo>
                  <a:lnTo>
                    <a:pt x="293" y="991"/>
                  </a:lnTo>
                  <a:lnTo>
                    <a:pt x="288" y="980"/>
                  </a:lnTo>
                  <a:lnTo>
                    <a:pt x="295" y="961"/>
                  </a:lnTo>
                  <a:lnTo>
                    <a:pt x="290" y="951"/>
                  </a:lnTo>
                  <a:lnTo>
                    <a:pt x="281" y="949"/>
                  </a:lnTo>
                  <a:lnTo>
                    <a:pt x="276" y="954"/>
                  </a:lnTo>
                  <a:lnTo>
                    <a:pt x="264" y="947"/>
                  </a:lnTo>
                  <a:lnTo>
                    <a:pt x="260" y="951"/>
                  </a:lnTo>
                  <a:lnTo>
                    <a:pt x="253" y="944"/>
                  </a:lnTo>
                  <a:lnTo>
                    <a:pt x="238" y="944"/>
                  </a:lnTo>
                  <a:lnTo>
                    <a:pt x="231" y="939"/>
                  </a:lnTo>
                  <a:lnTo>
                    <a:pt x="215" y="944"/>
                  </a:lnTo>
                  <a:lnTo>
                    <a:pt x="203" y="942"/>
                  </a:lnTo>
                  <a:lnTo>
                    <a:pt x="196" y="937"/>
                  </a:lnTo>
                  <a:lnTo>
                    <a:pt x="198" y="935"/>
                  </a:lnTo>
                  <a:lnTo>
                    <a:pt x="196" y="932"/>
                  </a:lnTo>
                  <a:lnTo>
                    <a:pt x="208" y="913"/>
                  </a:lnTo>
                  <a:lnTo>
                    <a:pt x="205" y="906"/>
                  </a:lnTo>
                  <a:lnTo>
                    <a:pt x="222" y="892"/>
                  </a:lnTo>
                  <a:lnTo>
                    <a:pt x="219" y="890"/>
                  </a:lnTo>
                  <a:lnTo>
                    <a:pt x="222" y="883"/>
                  </a:lnTo>
                  <a:lnTo>
                    <a:pt x="215" y="861"/>
                  </a:lnTo>
                  <a:lnTo>
                    <a:pt x="219" y="859"/>
                  </a:lnTo>
                  <a:lnTo>
                    <a:pt x="229" y="847"/>
                  </a:lnTo>
                  <a:lnTo>
                    <a:pt x="229" y="835"/>
                  </a:lnTo>
                  <a:lnTo>
                    <a:pt x="236" y="840"/>
                  </a:lnTo>
                  <a:lnTo>
                    <a:pt x="243" y="835"/>
                  </a:lnTo>
                  <a:lnTo>
                    <a:pt x="236" y="828"/>
                  </a:lnTo>
                  <a:lnTo>
                    <a:pt x="236" y="819"/>
                  </a:lnTo>
                  <a:lnTo>
                    <a:pt x="217" y="812"/>
                  </a:lnTo>
                  <a:lnTo>
                    <a:pt x="201" y="816"/>
                  </a:lnTo>
                  <a:lnTo>
                    <a:pt x="193" y="814"/>
                  </a:lnTo>
                  <a:lnTo>
                    <a:pt x="189" y="816"/>
                  </a:lnTo>
                  <a:lnTo>
                    <a:pt x="182" y="812"/>
                  </a:lnTo>
                  <a:lnTo>
                    <a:pt x="182" y="807"/>
                  </a:lnTo>
                  <a:lnTo>
                    <a:pt x="160" y="805"/>
                  </a:lnTo>
                  <a:lnTo>
                    <a:pt x="167" y="790"/>
                  </a:lnTo>
                  <a:lnTo>
                    <a:pt x="167" y="786"/>
                  </a:lnTo>
                  <a:lnTo>
                    <a:pt x="160" y="786"/>
                  </a:lnTo>
                  <a:lnTo>
                    <a:pt x="165" y="783"/>
                  </a:lnTo>
                  <a:lnTo>
                    <a:pt x="165" y="774"/>
                  </a:lnTo>
                  <a:lnTo>
                    <a:pt x="160" y="764"/>
                  </a:lnTo>
                  <a:lnTo>
                    <a:pt x="156" y="767"/>
                  </a:lnTo>
                  <a:lnTo>
                    <a:pt x="151" y="757"/>
                  </a:lnTo>
                  <a:lnTo>
                    <a:pt x="163" y="748"/>
                  </a:lnTo>
                  <a:lnTo>
                    <a:pt x="153" y="738"/>
                  </a:lnTo>
                  <a:lnTo>
                    <a:pt x="153" y="729"/>
                  </a:lnTo>
                  <a:lnTo>
                    <a:pt x="137" y="724"/>
                  </a:lnTo>
                  <a:lnTo>
                    <a:pt x="139" y="722"/>
                  </a:lnTo>
                  <a:lnTo>
                    <a:pt x="139" y="710"/>
                  </a:lnTo>
                  <a:lnTo>
                    <a:pt x="141" y="708"/>
                  </a:lnTo>
                  <a:lnTo>
                    <a:pt x="137" y="705"/>
                  </a:lnTo>
                  <a:lnTo>
                    <a:pt x="156" y="693"/>
                  </a:lnTo>
                  <a:lnTo>
                    <a:pt x="163" y="686"/>
                  </a:lnTo>
                  <a:lnTo>
                    <a:pt x="160" y="679"/>
                  </a:lnTo>
                  <a:lnTo>
                    <a:pt x="127" y="686"/>
                  </a:lnTo>
                  <a:lnTo>
                    <a:pt x="120" y="682"/>
                  </a:lnTo>
                  <a:lnTo>
                    <a:pt x="73" y="686"/>
                  </a:lnTo>
                  <a:lnTo>
                    <a:pt x="42" y="698"/>
                  </a:lnTo>
                  <a:lnTo>
                    <a:pt x="42" y="701"/>
                  </a:lnTo>
                  <a:lnTo>
                    <a:pt x="14" y="719"/>
                  </a:lnTo>
                  <a:lnTo>
                    <a:pt x="11" y="712"/>
                  </a:lnTo>
                  <a:lnTo>
                    <a:pt x="0" y="708"/>
                  </a:lnTo>
                  <a:lnTo>
                    <a:pt x="7" y="701"/>
                  </a:lnTo>
                  <a:lnTo>
                    <a:pt x="11" y="698"/>
                  </a:lnTo>
                  <a:lnTo>
                    <a:pt x="26" y="677"/>
                  </a:lnTo>
                  <a:lnTo>
                    <a:pt x="23" y="672"/>
                  </a:lnTo>
                  <a:lnTo>
                    <a:pt x="28" y="663"/>
                  </a:lnTo>
                  <a:lnTo>
                    <a:pt x="16" y="658"/>
                  </a:lnTo>
                  <a:lnTo>
                    <a:pt x="16" y="653"/>
                  </a:lnTo>
                  <a:lnTo>
                    <a:pt x="21" y="653"/>
                  </a:lnTo>
                  <a:lnTo>
                    <a:pt x="16" y="641"/>
                  </a:lnTo>
                  <a:lnTo>
                    <a:pt x="0" y="641"/>
                  </a:lnTo>
                  <a:lnTo>
                    <a:pt x="4" y="618"/>
                  </a:lnTo>
                  <a:lnTo>
                    <a:pt x="2" y="601"/>
                  </a:lnTo>
                  <a:lnTo>
                    <a:pt x="21" y="589"/>
                  </a:lnTo>
                  <a:lnTo>
                    <a:pt x="28" y="592"/>
                  </a:lnTo>
                  <a:lnTo>
                    <a:pt x="30" y="589"/>
                  </a:lnTo>
                  <a:lnTo>
                    <a:pt x="21" y="570"/>
                  </a:lnTo>
                  <a:lnTo>
                    <a:pt x="23" y="559"/>
                  </a:lnTo>
                  <a:lnTo>
                    <a:pt x="37" y="533"/>
                  </a:lnTo>
                  <a:lnTo>
                    <a:pt x="45" y="540"/>
                  </a:lnTo>
                  <a:lnTo>
                    <a:pt x="49" y="540"/>
                  </a:lnTo>
                  <a:lnTo>
                    <a:pt x="59" y="528"/>
                  </a:lnTo>
                  <a:lnTo>
                    <a:pt x="63" y="525"/>
                  </a:lnTo>
                  <a:lnTo>
                    <a:pt x="68" y="516"/>
                  </a:lnTo>
                  <a:lnTo>
                    <a:pt x="73" y="516"/>
                  </a:lnTo>
                  <a:lnTo>
                    <a:pt x="71" y="502"/>
                  </a:lnTo>
                  <a:lnTo>
                    <a:pt x="78" y="495"/>
                  </a:lnTo>
                  <a:lnTo>
                    <a:pt x="75" y="485"/>
                  </a:lnTo>
                  <a:lnTo>
                    <a:pt x="92" y="497"/>
                  </a:lnTo>
                  <a:lnTo>
                    <a:pt x="99" y="495"/>
                  </a:lnTo>
                  <a:lnTo>
                    <a:pt x="113" y="462"/>
                  </a:lnTo>
                  <a:lnTo>
                    <a:pt x="123" y="457"/>
                  </a:lnTo>
                  <a:lnTo>
                    <a:pt x="132" y="462"/>
                  </a:lnTo>
                  <a:lnTo>
                    <a:pt x="139" y="455"/>
                  </a:lnTo>
                  <a:lnTo>
                    <a:pt x="141" y="450"/>
                  </a:lnTo>
                  <a:lnTo>
                    <a:pt x="130" y="438"/>
                  </a:lnTo>
                  <a:lnTo>
                    <a:pt x="125" y="421"/>
                  </a:lnTo>
                  <a:lnTo>
                    <a:pt x="132" y="417"/>
                  </a:lnTo>
                  <a:lnTo>
                    <a:pt x="134" y="424"/>
                  </a:lnTo>
                  <a:lnTo>
                    <a:pt x="141" y="419"/>
                  </a:lnTo>
                  <a:lnTo>
                    <a:pt x="144" y="412"/>
                  </a:lnTo>
                  <a:lnTo>
                    <a:pt x="139" y="405"/>
                  </a:lnTo>
                  <a:lnTo>
                    <a:pt x="137" y="402"/>
                  </a:lnTo>
                  <a:lnTo>
                    <a:pt x="137" y="395"/>
                  </a:lnTo>
                  <a:lnTo>
                    <a:pt x="144" y="386"/>
                  </a:lnTo>
                  <a:lnTo>
                    <a:pt x="149" y="355"/>
                  </a:lnTo>
                  <a:lnTo>
                    <a:pt x="146" y="329"/>
                  </a:lnTo>
                  <a:lnTo>
                    <a:pt x="144" y="322"/>
                  </a:lnTo>
                  <a:lnTo>
                    <a:pt x="146" y="315"/>
                  </a:lnTo>
                  <a:lnTo>
                    <a:pt x="144" y="303"/>
                  </a:lnTo>
                  <a:lnTo>
                    <a:pt x="146" y="296"/>
                  </a:lnTo>
                  <a:lnTo>
                    <a:pt x="139" y="289"/>
                  </a:lnTo>
                  <a:lnTo>
                    <a:pt x="137" y="275"/>
                  </a:lnTo>
                  <a:lnTo>
                    <a:pt x="144" y="261"/>
                  </a:lnTo>
                  <a:lnTo>
                    <a:pt x="137" y="242"/>
                  </a:lnTo>
                  <a:lnTo>
                    <a:pt x="139" y="227"/>
                  </a:lnTo>
                  <a:lnTo>
                    <a:pt x="134" y="220"/>
                  </a:lnTo>
                  <a:lnTo>
                    <a:pt x="127" y="223"/>
                  </a:lnTo>
                  <a:lnTo>
                    <a:pt x="123" y="216"/>
                  </a:lnTo>
                  <a:lnTo>
                    <a:pt x="118" y="218"/>
                  </a:lnTo>
                  <a:lnTo>
                    <a:pt x="111" y="211"/>
                  </a:lnTo>
                  <a:lnTo>
                    <a:pt x="106" y="211"/>
                  </a:lnTo>
                  <a:lnTo>
                    <a:pt x="106" y="227"/>
                  </a:lnTo>
                  <a:lnTo>
                    <a:pt x="99" y="232"/>
                  </a:lnTo>
                  <a:lnTo>
                    <a:pt x="94" y="232"/>
                  </a:lnTo>
                  <a:lnTo>
                    <a:pt x="89" y="216"/>
                  </a:lnTo>
                  <a:lnTo>
                    <a:pt x="82" y="206"/>
                  </a:lnTo>
                  <a:lnTo>
                    <a:pt x="82" y="192"/>
                  </a:lnTo>
                  <a:lnTo>
                    <a:pt x="75" y="190"/>
                  </a:lnTo>
                  <a:lnTo>
                    <a:pt x="80" y="182"/>
                  </a:lnTo>
                  <a:lnTo>
                    <a:pt x="73" y="173"/>
                  </a:lnTo>
                  <a:lnTo>
                    <a:pt x="75" y="156"/>
                  </a:lnTo>
                  <a:lnTo>
                    <a:pt x="73" y="149"/>
                  </a:lnTo>
                  <a:lnTo>
                    <a:pt x="73" y="149"/>
                  </a:lnTo>
                  <a:lnTo>
                    <a:pt x="78" y="147"/>
                  </a:lnTo>
                  <a:lnTo>
                    <a:pt x="75" y="142"/>
                  </a:lnTo>
                  <a:lnTo>
                    <a:pt x="87" y="138"/>
                  </a:lnTo>
                  <a:lnTo>
                    <a:pt x="80" y="121"/>
                  </a:lnTo>
                  <a:lnTo>
                    <a:pt x="89" y="116"/>
                  </a:lnTo>
                  <a:lnTo>
                    <a:pt x="99" y="130"/>
                  </a:lnTo>
                  <a:lnTo>
                    <a:pt x="104" y="154"/>
                  </a:lnTo>
                  <a:lnTo>
                    <a:pt x="120" y="145"/>
                  </a:lnTo>
                  <a:lnTo>
                    <a:pt x="130" y="147"/>
                  </a:lnTo>
                  <a:lnTo>
                    <a:pt x="139" y="138"/>
                  </a:lnTo>
                  <a:lnTo>
                    <a:pt x="141" y="128"/>
                  </a:lnTo>
                  <a:lnTo>
                    <a:pt x="146" y="123"/>
                  </a:lnTo>
                  <a:lnTo>
                    <a:pt x="137" y="104"/>
                  </a:lnTo>
                  <a:lnTo>
                    <a:pt x="130" y="102"/>
                  </a:lnTo>
                  <a:lnTo>
                    <a:pt x="127" y="78"/>
                  </a:lnTo>
                  <a:lnTo>
                    <a:pt x="137" y="69"/>
                  </a:lnTo>
                  <a:lnTo>
                    <a:pt x="132" y="38"/>
                  </a:lnTo>
                  <a:lnTo>
                    <a:pt x="139" y="38"/>
                  </a:lnTo>
                  <a:lnTo>
                    <a:pt x="149" y="33"/>
                  </a:lnTo>
                  <a:lnTo>
                    <a:pt x="156" y="59"/>
                  </a:lnTo>
                  <a:lnTo>
                    <a:pt x="163" y="62"/>
                  </a:lnTo>
                  <a:lnTo>
                    <a:pt x="170" y="57"/>
                  </a:lnTo>
                  <a:lnTo>
                    <a:pt x="172" y="52"/>
                  </a:lnTo>
                  <a:lnTo>
                    <a:pt x="165" y="48"/>
                  </a:lnTo>
                  <a:lnTo>
                    <a:pt x="165" y="38"/>
                  </a:lnTo>
                  <a:lnTo>
                    <a:pt x="177" y="26"/>
                  </a:lnTo>
                  <a:lnTo>
                    <a:pt x="170" y="10"/>
                  </a:lnTo>
                  <a:lnTo>
                    <a:pt x="172" y="5"/>
                  </a:lnTo>
                  <a:lnTo>
                    <a:pt x="177" y="7"/>
                  </a:lnTo>
                  <a:lnTo>
                    <a:pt x="189"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7" name="Freeform 166"/>
            <p:cNvSpPr>
              <a:spLocks noEditPoints="1"/>
            </p:cNvSpPr>
            <p:nvPr/>
          </p:nvSpPr>
          <p:spPr bwMode="auto">
            <a:xfrm>
              <a:off x="5495" y="3140"/>
              <a:ext cx="527" cy="547"/>
            </a:xfrm>
            <a:custGeom>
              <a:avLst/>
              <a:gdLst>
                <a:gd name="T0" fmla="*/ 466 w 527"/>
                <a:gd name="T1" fmla="*/ 161 h 547"/>
                <a:gd name="T2" fmla="*/ 515 w 527"/>
                <a:gd name="T3" fmla="*/ 159 h 547"/>
                <a:gd name="T4" fmla="*/ 473 w 527"/>
                <a:gd name="T5" fmla="*/ 154 h 547"/>
                <a:gd name="T6" fmla="*/ 508 w 527"/>
                <a:gd name="T7" fmla="*/ 105 h 547"/>
                <a:gd name="T8" fmla="*/ 520 w 527"/>
                <a:gd name="T9" fmla="*/ 128 h 547"/>
                <a:gd name="T10" fmla="*/ 480 w 527"/>
                <a:gd name="T11" fmla="*/ 121 h 547"/>
                <a:gd name="T12" fmla="*/ 487 w 527"/>
                <a:gd name="T13" fmla="*/ 201 h 547"/>
                <a:gd name="T14" fmla="*/ 513 w 527"/>
                <a:gd name="T15" fmla="*/ 171 h 547"/>
                <a:gd name="T16" fmla="*/ 511 w 527"/>
                <a:gd name="T17" fmla="*/ 194 h 547"/>
                <a:gd name="T18" fmla="*/ 371 w 527"/>
                <a:gd name="T19" fmla="*/ 417 h 547"/>
                <a:gd name="T20" fmla="*/ 473 w 527"/>
                <a:gd name="T21" fmla="*/ 261 h 547"/>
                <a:gd name="T22" fmla="*/ 452 w 527"/>
                <a:gd name="T23" fmla="*/ 249 h 547"/>
                <a:gd name="T24" fmla="*/ 426 w 527"/>
                <a:gd name="T25" fmla="*/ 265 h 547"/>
                <a:gd name="T26" fmla="*/ 409 w 527"/>
                <a:gd name="T27" fmla="*/ 284 h 547"/>
                <a:gd name="T28" fmla="*/ 430 w 527"/>
                <a:gd name="T29" fmla="*/ 313 h 547"/>
                <a:gd name="T30" fmla="*/ 435 w 527"/>
                <a:gd name="T31" fmla="*/ 322 h 547"/>
                <a:gd name="T32" fmla="*/ 416 w 527"/>
                <a:gd name="T33" fmla="*/ 346 h 547"/>
                <a:gd name="T34" fmla="*/ 428 w 527"/>
                <a:gd name="T35" fmla="*/ 388 h 547"/>
                <a:gd name="T36" fmla="*/ 411 w 527"/>
                <a:gd name="T37" fmla="*/ 391 h 547"/>
                <a:gd name="T38" fmla="*/ 395 w 527"/>
                <a:gd name="T39" fmla="*/ 417 h 547"/>
                <a:gd name="T40" fmla="*/ 371 w 527"/>
                <a:gd name="T41" fmla="*/ 403 h 547"/>
                <a:gd name="T42" fmla="*/ 324 w 527"/>
                <a:gd name="T43" fmla="*/ 436 h 547"/>
                <a:gd name="T44" fmla="*/ 310 w 527"/>
                <a:gd name="T45" fmla="*/ 502 h 547"/>
                <a:gd name="T46" fmla="*/ 296 w 527"/>
                <a:gd name="T47" fmla="*/ 523 h 547"/>
                <a:gd name="T48" fmla="*/ 293 w 527"/>
                <a:gd name="T49" fmla="*/ 547 h 547"/>
                <a:gd name="T50" fmla="*/ 277 w 527"/>
                <a:gd name="T51" fmla="*/ 523 h 547"/>
                <a:gd name="T52" fmla="*/ 239 w 527"/>
                <a:gd name="T53" fmla="*/ 523 h 547"/>
                <a:gd name="T54" fmla="*/ 220 w 527"/>
                <a:gd name="T55" fmla="*/ 528 h 547"/>
                <a:gd name="T56" fmla="*/ 208 w 527"/>
                <a:gd name="T57" fmla="*/ 526 h 547"/>
                <a:gd name="T58" fmla="*/ 192 w 527"/>
                <a:gd name="T59" fmla="*/ 478 h 547"/>
                <a:gd name="T60" fmla="*/ 144 w 527"/>
                <a:gd name="T61" fmla="*/ 511 h 547"/>
                <a:gd name="T62" fmla="*/ 111 w 527"/>
                <a:gd name="T63" fmla="*/ 507 h 547"/>
                <a:gd name="T64" fmla="*/ 99 w 527"/>
                <a:gd name="T65" fmla="*/ 476 h 547"/>
                <a:gd name="T66" fmla="*/ 92 w 527"/>
                <a:gd name="T67" fmla="*/ 412 h 547"/>
                <a:gd name="T68" fmla="*/ 64 w 527"/>
                <a:gd name="T69" fmla="*/ 395 h 547"/>
                <a:gd name="T70" fmla="*/ 50 w 527"/>
                <a:gd name="T71" fmla="*/ 379 h 547"/>
                <a:gd name="T72" fmla="*/ 28 w 527"/>
                <a:gd name="T73" fmla="*/ 310 h 547"/>
                <a:gd name="T74" fmla="*/ 0 w 527"/>
                <a:gd name="T75" fmla="*/ 275 h 547"/>
                <a:gd name="T76" fmla="*/ 19 w 527"/>
                <a:gd name="T77" fmla="*/ 246 h 547"/>
                <a:gd name="T78" fmla="*/ 54 w 527"/>
                <a:gd name="T79" fmla="*/ 230 h 547"/>
                <a:gd name="T80" fmla="*/ 97 w 527"/>
                <a:gd name="T81" fmla="*/ 171 h 547"/>
                <a:gd name="T82" fmla="*/ 106 w 527"/>
                <a:gd name="T83" fmla="*/ 133 h 547"/>
                <a:gd name="T84" fmla="*/ 142 w 527"/>
                <a:gd name="T85" fmla="*/ 121 h 547"/>
                <a:gd name="T86" fmla="*/ 154 w 527"/>
                <a:gd name="T87" fmla="*/ 90 h 547"/>
                <a:gd name="T88" fmla="*/ 161 w 527"/>
                <a:gd name="T89" fmla="*/ 69 h 547"/>
                <a:gd name="T90" fmla="*/ 184 w 527"/>
                <a:gd name="T91" fmla="*/ 48 h 547"/>
                <a:gd name="T92" fmla="*/ 208 w 527"/>
                <a:gd name="T93" fmla="*/ 0 h 547"/>
                <a:gd name="T94" fmla="*/ 279 w 527"/>
                <a:gd name="T95" fmla="*/ 31 h 547"/>
                <a:gd name="T96" fmla="*/ 289 w 527"/>
                <a:gd name="T97" fmla="*/ 50 h 547"/>
                <a:gd name="T98" fmla="*/ 319 w 527"/>
                <a:gd name="T99" fmla="*/ 29 h 547"/>
                <a:gd name="T100" fmla="*/ 350 w 527"/>
                <a:gd name="T101" fmla="*/ 22 h 547"/>
                <a:gd name="T102" fmla="*/ 369 w 527"/>
                <a:gd name="T103" fmla="*/ 55 h 547"/>
                <a:gd name="T104" fmla="*/ 371 w 527"/>
                <a:gd name="T105" fmla="*/ 78 h 547"/>
                <a:gd name="T106" fmla="*/ 326 w 527"/>
                <a:gd name="T107" fmla="*/ 119 h 547"/>
                <a:gd name="T108" fmla="*/ 338 w 527"/>
                <a:gd name="T109" fmla="*/ 140 h 547"/>
                <a:gd name="T110" fmla="*/ 449 w 527"/>
                <a:gd name="T111" fmla="*/ 166 h 547"/>
                <a:gd name="T112" fmla="*/ 463 w 527"/>
                <a:gd name="T113" fmla="*/ 197 h 547"/>
                <a:gd name="T114" fmla="*/ 416 w 527"/>
                <a:gd name="T115" fmla="*/ 228 h 547"/>
                <a:gd name="T116" fmla="*/ 416 w 527"/>
                <a:gd name="T117" fmla="*/ 237 h 547"/>
                <a:gd name="T118" fmla="*/ 445 w 527"/>
                <a:gd name="T119" fmla="*/ 225 h 547"/>
                <a:gd name="T120" fmla="*/ 473 w 527"/>
                <a:gd name="T121" fmla="*/ 237 h 547"/>
                <a:gd name="T122" fmla="*/ 463 w 527"/>
                <a:gd name="T123" fmla="*/ 258 h 547"/>
                <a:gd name="T124" fmla="*/ 463 w 527"/>
                <a:gd name="T125" fmla="*/ 284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27" h="547">
                  <a:moveTo>
                    <a:pt x="459" y="166"/>
                  </a:moveTo>
                  <a:lnTo>
                    <a:pt x="454" y="164"/>
                  </a:lnTo>
                  <a:lnTo>
                    <a:pt x="454" y="157"/>
                  </a:lnTo>
                  <a:lnTo>
                    <a:pt x="459" y="149"/>
                  </a:lnTo>
                  <a:lnTo>
                    <a:pt x="466" y="157"/>
                  </a:lnTo>
                  <a:lnTo>
                    <a:pt x="466" y="161"/>
                  </a:lnTo>
                  <a:lnTo>
                    <a:pt x="459" y="166"/>
                  </a:lnTo>
                  <a:close/>
                  <a:moveTo>
                    <a:pt x="478" y="164"/>
                  </a:moveTo>
                  <a:lnTo>
                    <a:pt x="482" y="161"/>
                  </a:lnTo>
                  <a:lnTo>
                    <a:pt x="494" y="164"/>
                  </a:lnTo>
                  <a:lnTo>
                    <a:pt x="508" y="173"/>
                  </a:lnTo>
                  <a:lnTo>
                    <a:pt x="515" y="159"/>
                  </a:lnTo>
                  <a:lnTo>
                    <a:pt x="487" y="140"/>
                  </a:lnTo>
                  <a:lnTo>
                    <a:pt x="473" y="142"/>
                  </a:lnTo>
                  <a:lnTo>
                    <a:pt x="468" y="138"/>
                  </a:lnTo>
                  <a:lnTo>
                    <a:pt x="466" y="140"/>
                  </a:lnTo>
                  <a:lnTo>
                    <a:pt x="473" y="147"/>
                  </a:lnTo>
                  <a:lnTo>
                    <a:pt x="473" y="154"/>
                  </a:lnTo>
                  <a:lnTo>
                    <a:pt x="478" y="164"/>
                  </a:lnTo>
                  <a:close/>
                  <a:moveTo>
                    <a:pt x="527" y="105"/>
                  </a:moveTo>
                  <a:lnTo>
                    <a:pt x="525" y="100"/>
                  </a:lnTo>
                  <a:lnTo>
                    <a:pt x="518" y="97"/>
                  </a:lnTo>
                  <a:lnTo>
                    <a:pt x="508" y="97"/>
                  </a:lnTo>
                  <a:lnTo>
                    <a:pt x="508" y="105"/>
                  </a:lnTo>
                  <a:lnTo>
                    <a:pt x="527" y="105"/>
                  </a:lnTo>
                  <a:close/>
                  <a:moveTo>
                    <a:pt x="523" y="131"/>
                  </a:moveTo>
                  <a:lnTo>
                    <a:pt x="523" y="126"/>
                  </a:lnTo>
                  <a:lnTo>
                    <a:pt x="515" y="126"/>
                  </a:lnTo>
                  <a:lnTo>
                    <a:pt x="506" y="131"/>
                  </a:lnTo>
                  <a:lnTo>
                    <a:pt x="520" y="128"/>
                  </a:lnTo>
                  <a:lnTo>
                    <a:pt x="523" y="131"/>
                  </a:lnTo>
                  <a:close/>
                  <a:moveTo>
                    <a:pt x="501" y="131"/>
                  </a:moveTo>
                  <a:lnTo>
                    <a:pt x="501" y="116"/>
                  </a:lnTo>
                  <a:lnTo>
                    <a:pt x="497" y="116"/>
                  </a:lnTo>
                  <a:lnTo>
                    <a:pt x="485" y="121"/>
                  </a:lnTo>
                  <a:lnTo>
                    <a:pt x="480" y="121"/>
                  </a:lnTo>
                  <a:lnTo>
                    <a:pt x="492" y="128"/>
                  </a:lnTo>
                  <a:lnTo>
                    <a:pt x="501" y="131"/>
                  </a:lnTo>
                  <a:close/>
                  <a:moveTo>
                    <a:pt x="489" y="192"/>
                  </a:moveTo>
                  <a:lnTo>
                    <a:pt x="482" y="192"/>
                  </a:lnTo>
                  <a:lnTo>
                    <a:pt x="480" y="201"/>
                  </a:lnTo>
                  <a:lnTo>
                    <a:pt x="487" y="201"/>
                  </a:lnTo>
                  <a:lnTo>
                    <a:pt x="489" y="209"/>
                  </a:lnTo>
                  <a:lnTo>
                    <a:pt x="497" y="211"/>
                  </a:lnTo>
                  <a:lnTo>
                    <a:pt x="499" y="204"/>
                  </a:lnTo>
                  <a:lnTo>
                    <a:pt x="489" y="197"/>
                  </a:lnTo>
                  <a:lnTo>
                    <a:pt x="489" y="192"/>
                  </a:lnTo>
                  <a:close/>
                  <a:moveTo>
                    <a:pt x="513" y="171"/>
                  </a:moveTo>
                  <a:lnTo>
                    <a:pt x="523" y="185"/>
                  </a:lnTo>
                  <a:lnTo>
                    <a:pt x="525" y="171"/>
                  </a:lnTo>
                  <a:lnTo>
                    <a:pt x="515" y="168"/>
                  </a:lnTo>
                  <a:lnTo>
                    <a:pt x="513" y="171"/>
                  </a:lnTo>
                  <a:close/>
                  <a:moveTo>
                    <a:pt x="501" y="185"/>
                  </a:moveTo>
                  <a:lnTo>
                    <a:pt x="511" y="194"/>
                  </a:lnTo>
                  <a:lnTo>
                    <a:pt x="511" y="185"/>
                  </a:lnTo>
                  <a:lnTo>
                    <a:pt x="501" y="185"/>
                  </a:lnTo>
                  <a:close/>
                  <a:moveTo>
                    <a:pt x="388" y="410"/>
                  </a:moveTo>
                  <a:lnTo>
                    <a:pt x="383" y="405"/>
                  </a:lnTo>
                  <a:lnTo>
                    <a:pt x="378" y="412"/>
                  </a:lnTo>
                  <a:lnTo>
                    <a:pt x="371" y="417"/>
                  </a:lnTo>
                  <a:lnTo>
                    <a:pt x="374" y="429"/>
                  </a:lnTo>
                  <a:lnTo>
                    <a:pt x="390" y="421"/>
                  </a:lnTo>
                  <a:lnTo>
                    <a:pt x="385" y="414"/>
                  </a:lnTo>
                  <a:lnTo>
                    <a:pt x="388" y="410"/>
                  </a:lnTo>
                  <a:close/>
                  <a:moveTo>
                    <a:pt x="471" y="261"/>
                  </a:moveTo>
                  <a:lnTo>
                    <a:pt x="473" y="261"/>
                  </a:lnTo>
                  <a:lnTo>
                    <a:pt x="475" y="263"/>
                  </a:lnTo>
                  <a:lnTo>
                    <a:pt x="466" y="272"/>
                  </a:lnTo>
                  <a:lnTo>
                    <a:pt x="452" y="277"/>
                  </a:lnTo>
                  <a:lnTo>
                    <a:pt x="449" y="272"/>
                  </a:lnTo>
                  <a:lnTo>
                    <a:pt x="454" y="254"/>
                  </a:lnTo>
                  <a:lnTo>
                    <a:pt x="452" y="249"/>
                  </a:lnTo>
                  <a:lnTo>
                    <a:pt x="447" y="251"/>
                  </a:lnTo>
                  <a:lnTo>
                    <a:pt x="449" y="263"/>
                  </a:lnTo>
                  <a:lnTo>
                    <a:pt x="445" y="275"/>
                  </a:lnTo>
                  <a:lnTo>
                    <a:pt x="437" y="277"/>
                  </a:lnTo>
                  <a:lnTo>
                    <a:pt x="430" y="275"/>
                  </a:lnTo>
                  <a:lnTo>
                    <a:pt x="426" y="265"/>
                  </a:lnTo>
                  <a:lnTo>
                    <a:pt x="426" y="268"/>
                  </a:lnTo>
                  <a:lnTo>
                    <a:pt x="419" y="270"/>
                  </a:lnTo>
                  <a:lnTo>
                    <a:pt x="419" y="272"/>
                  </a:lnTo>
                  <a:lnTo>
                    <a:pt x="428" y="280"/>
                  </a:lnTo>
                  <a:lnTo>
                    <a:pt x="409" y="277"/>
                  </a:lnTo>
                  <a:lnTo>
                    <a:pt x="409" y="284"/>
                  </a:lnTo>
                  <a:lnTo>
                    <a:pt x="433" y="284"/>
                  </a:lnTo>
                  <a:lnTo>
                    <a:pt x="430" y="291"/>
                  </a:lnTo>
                  <a:lnTo>
                    <a:pt x="440" y="298"/>
                  </a:lnTo>
                  <a:lnTo>
                    <a:pt x="435" y="303"/>
                  </a:lnTo>
                  <a:lnTo>
                    <a:pt x="442" y="306"/>
                  </a:lnTo>
                  <a:lnTo>
                    <a:pt x="430" y="313"/>
                  </a:lnTo>
                  <a:lnTo>
                    <a:pt x="421" y="306"/>
                  </a:lnTo>
                  <a:lnTo>
                    <a:pt x="416" y="306"/>
                  </a:lnTo>
                  <a:lnTo>
                    <a:pt x="421" y="313"/>
                  </a:lnTo>
                  <a:lnTo>
                    <a:pt x="433" y="315"/>
                  </a:lnTo>
                  <a:lnTo>
                    <a:pt x="430" y="320"/>
                  </a:lnTo>
                  <a:lnTo>
                    <a:pt x="435" y="322"/>
                  </a:lnTo>
                  <a:lnTo>
                    <a:pt x="433" y="327"/>
                  </a:lnTo>
                  <a:lnTo>
                    <a:pt x="437" y="329"/>
                  </a:lnTo>
                  <a:lnTo>
                    <a:pt x="433" y="329"/>
                  </a:lnTo>
                  <a:lnTo>
                    <a:pt x="428" y="339"/>
                  </a:lnTo>
                  <a:lnTo>
                    <a:pt x="409" y="343"/>
                  </a:lnTo>
                  <a:lnTo>
                    <a:pt x="416" y="346"/>
                  </a:lnTo>
                  <a:lnTo>
                    <a:pt x="421" y="362"/>
                  </a:lnTo>
                  <a:lnTo>
                    <a:pt x="426" y="365"/>
                  </a:lnTo>
                  <a:lnTo>
                    <a:pt x="426" y="362"/>
                  </a:lnTo>
                  <a:lnTo>
                    <a:pt x="430" y="362"/>
                  </a:lnTo>
                  <a:lnTo>
                    <a:pt x="423" y="377"/>
                  </a:lnTo>
                  <a:lnTo>
                    <a:pt x="428" y="388"/>
                  </a:lnTo>
                  <a:lnTo>
                    <a:pt x="428" y="391"/>
                  </a:lnTo>
                  <a:lnTo>
                    <a:pt x="435" y="388"/>
                  </a:lnTo>
                  <a:lnTo>
                    <a:pt x="433" y="395"/>
                  </a:lnTo>
                  <a:lnTo>
                    <a:pt x="426" y="400"/>
                  </a:lnTo>
                  <a:lnTo>
                    <a:pt x="426" y="393"/>
                  </a:lnTo>
                  <a:lnTo>
                    <a:pt x="411" y="391"/>
                  </a:lnTo>
                  <a:lnTo>
                    <a:pt x="409" y="395"/>
                  </a:lnTo>
                  <a:lnTo>
                    <a:pt x="404" y="393"/>
                  </a:lnTo>
                  <a:lnTo>
                    <a:pt x="407" y="400"/>
                  </a:lnTo>
                  <a:lnTo>
                    <a:pt x="400" y="405"/>
                  </a:lnTo>
                  <a:lnTo>
                    <a:pt x="402" y="410"/>
                  </a:lnTo>
                  <a:lnTo>
                    <a:pt x="395" y="417"/>
                  </a:lnTo>
                  <a:lnTo>
                    <a:pt x="388" y="410"/>
                  </a:lnTo>
                  <a:lnTo>
                    <a:pt x="388" y="403"/>
                  </a:lnTo>
                  <a:lnTo>
                    <a:pt x="383" y="400"/>
                  </a:lnTo>
                  <a:lnTo>
                    <a:pt x="378" y="381"/>
                  </a:lnTo>
                  <a:lnTo>
                    <a:pt x="369" y="398"/>
                  </a:lnTo>
                  <a:lnTo>
                    <a:pt x="371" y="403"/>
                  </a:lnTo>
                  <a:lnTo>
                    <a:pt x="367" y="412"/>
                  </a:lnTo>
                  <a:lnTo>
                    <a:pt x="357" y="414"/>
                  </a:lnTo>
                  <a:lnTo>
                    <a:pt x="350" y="436"/>
                  </a:lnTo>
                  <a:lnTo>
                    <a:pt x="333" y="436"/>
                  </a:lnTo>
                  <a:lnTo>
                    <a:pt x="322" y="429"/>
                  </a:lnTo>
                  <a:lnTo>
                    <a:pt x="324" y="436"/>
                  </a:lnTo>
                  <a:lnTo>
                    <a:pt x="341" y="443"/>
                  </a:lnTo>
                  <a:lnTo>
                    <a:pt x="338" y="452"/>
                  </a:lnTo>
                  <a:lnTo>
                    <a:pt x="317" y="476"/>
                  </a:lnTo>
                  <a:lnTo>
                    <a:pt x="315" y="485"/>
                  </a:lnTo>
                  <a:lnTo>
                    <a:pt x="307" y="490"/>
                  </a:lnTo>
                  <a:lnTo>
                    <a:pt x="310" y="502"/>
                  </a:lnTo>
                  <a:lnTo>
                    <a:pt x="317" y="504"/>
                  </a:lnTo>
                  <a:lnTo>
                    <a:pt x="312" y="511"/>
                  </a:lnTo>
                  <a:lnTo>
                    <a:pt x="312" y="521"/>
                  </a:lnTo>
                  <a:lnTo>
                    <a:pt x="300" y="514"/>
                  </a:lnTo>
                  <a:lnTo>
                    <a:pt x="303" y="518"/>
                  </a:lnTo>
                  <a:lnTo>
                    <a:pt x="296" y="523"/>
                  </a:lnTo>
                  <a:lnTo>
                    <a:pt x="303" y="526"/>
                  </a:lnTo>
                  <a:lnTo>
                    <a:pt x="300" y="530"/>
                  </a:lnTo>
                  <a:lnTo>
                    <a:pt x="298" y="533"/>
                  </a:lnTo>
                  <a:lnTo>
                    <a:pt x="300" y="535"/>
                  </a:lnTo>
                  <a:lnTo>
                    <a:pt x="298" y="542"/>
                  </a:lnTo>
                  <a:lnTo>
                    <a:pt x="293" y="547"/>
                  </a:lnTo>
                  <a:lnTo>
                    <a:pt x="289" y="540"/>
                  </a:lnTo>
                  <a:lnTo>
                    <a:pt x="286" y="544"/>
                  </a:lnTo>
                  <a:lnTo>
                    <a:pt x="284" y="535"/>
                  </a:lnTo>
                  <a:lnTo>
                    <a:pt x="286" y="533"/>
                  </a:lnTo>
                  <a:lnTo>
                    <a:pt x="277" y="523"/>
                  </a:lnTo>
                  <a:lnTo>
                    <a:pt x="277" y="523"/>
                  </a:lnTo>
                  <a:lnTo>
                    <a:pt x="277" y="516"/>
                  </a:lnTo>
                  <a:lnTo>
                    <a:pt x="267" y="516"/>
                  </a:lnTo>
                  <a:lnTo>
                    <a:pt x="267" y="516"/>
                  </a:lnTo>
                  <a:lnTo>
                    <a:pt x="265" y="511"/>
                  </a:lnTo>
                  <a:lnTo>
                    <a:pt x="251" y="511"/>
                  </a:lnTo>
                  <a:lnTo>
                    <a:pt x="239" y="523"/>
                  </a:lnTo>
                  <a:lnTo>
                    <a:pt x="237" y="518"/>
                  </a:lnTo>
                  <a:lnTo>
                    <a:pt x="237" y="518"/>
                  </a:lnTo>
                  <a:lnTo>
                    <a:pt x="227" y="523"/>
                  </a:lnTo>
                  <a:lnTo>
                    <a:pt x="227" y="523"/>
                  </a:lnTo>
                  <a:lnTo>
                    <a:pt x="227" y="526"/>
                  </a:lnTo>
                  <a:lnTo>
                    <a:pt x="220" y="528"/>
                  </a:lnTo>
                  <a:lnTo>
                    <a:pt x="218" y="526"/>
                  </a:lnTo>
                  <a:lnTo>
                    <a:pt x="215" y="528"/>
                  </a:lnTo>
                  <a:lnTo>
                    <a:pt x="215" y="528"/>
                  </a:lnTo>
                  <a:lnTo>
                    <a:pt x="208" y="528"/>
                  </a:lnTo>
                  <a:lnTo>
                    <a:pt x="208" y="528"/>
                  </a:lnTo>
                  <a:lnTo>
                    <a:pt x="208" y="526"/>
                  </a:lnTo>
                  <a:lnTo>
                    <a:pt x="208" y="526"/>
                  </a:lnTo>
                  <a:lnTo>
                    <a:pt x="199" y="509"/>
                  </a:lnTo>
                  <a:lnTo>
                    <a:pt x="201" y="502"/>
                  </a:lnTo>
                  <a:lnTo>
                    <a:pt x="201" y="502"/>
                  </a:lnTo>
                  <a:lnTo>
                    <a:pt x="192" y="490"/>
                  </a:lnTo>
                  <a:lnTo>
                    <a:pt x="192" y="478"/>
                  </a:lnTo>
                  <a:lnTo>
                    <a:pt x="182" y="478"/>
                  </a:lnTo>
                  <a:lnTo>
                    <a:pt x="180" y="483"/>
                  </a:lnTo>
                  <a:lnTo>
                    <a:pt x="175" y="481"/>
                  </a:lnTo>
                  <a:lnTo>
                    <a:pt x="170" y="500"/>
                  </a:lnTo>
                  <a:lnTo>
                    <a:pt x="161" y="497"/>
                  </a:lnTo>
                  <a:lnTo>
                    <a:pt x="144" y="511"/>
                  </a:lnTo>
                  <a:lnTo>
                    <a:pt x="130" y="511"/>
                  </a:lnTo>
                  <a:lnTo>
                    <a:pt x="130" y="504"/>
                  </a:lnTo>
                  <a:lnTo>
                    <a:pt x="123" y="507"/>
                  </a:lnTo>
                  <a:lnTo>
                    <a:pt x="116" y="502"/>
                  </a:lnTo>
                  <a:lnTo>
                    <a:pt x="111" y="507"/>
                  </a:lnTo>
                  <a:lnTo>
                    <a:pt x="111" y="507"/>
                  </a:lnTo>
                  <a:lnTo>
                    <a:pt x="106" y="507"/>
                  </a:lnTo>
                  <a:lnTo>
                    <a:pt x="102" y="500"/>
                  </a:lnTo>
                  <a:lnTo>
                    <a:pt x="102" y="500"/>
                  </a:lnTo>
                  <a:lnTo>
                    <a:pt x="99" y="500"/>
                  </a:lnTo>
                  <a:lnTo>
                    <a:pt x="104" y="492"/>
                  </a:lnTo>
                  <a:lnTo>
                    <a:pt x="99" y="476"/>
                  </a:lnTo>
                  <a:lnTo>
                    <a:pt x="102" y="474"/>
                  </a:lnTo>
                  <a:lnTo>
                    <a:pt x="92" y="447"/>
                  </a:lnTo>
                  <a:lnTo>
                    <a:pt x="83" y="438"/>
                  </a:lnTo>
                  <a:lnTo>
                    <a:pt x="80" y="426"/>
                  </a:lnTo>
                  <a:lnTo>
                    <a:pt x="92" y="419"/>
                  </a:lnTo>
                  <a:lnTo>
                    <a:pt x="92" y="412"/>
                  </a:lnTo>
                  <a:lnTo>
                    <a:pt x="88" y="410"/>
                  </a:lnTo>
                  <a:lnTo>
                    <a:pt x="92" y="403"/>
                  </a:lnTo>
                  <a:lnTo>
                    <a:pt x="88" y="400"/>
                  </a:lnTo>
                  <a:lnTo>
                    <a:pt x="80" y="393"/>
                  </a:lnTo>
                  <a:lnTo>
                    <a:pt x="69" y="400"/>
                  </a:lnTo>
                  <a:lnTo>
                    <a:pt x="64" y="395"/>
                  </a:lnTo>
                  <a:lnTo>
                    <a:pt x="54" y="398"/>
                  </a:lnTo>
                  <a:lnTo>
                    <a:pt x="54" y="403"/>
                  </a:lnTo>
                  <a:lnTo>
                    <a:pt x="47" y="395"/>
                  </a:lnTo>
                  <a:lnTo>
                    <a:pt x="47" y="395"/>
                  </a:lnTo>
                  <a:lnTo>
                    <a:pt x="54" y="391"/>
                  </a:lnTo>
                  <a:lnTo>
                    <a:pt x="50" y="379"/>
                  </a:lnTo>
                  <a:lnTo>
                    <a:pt x="52" y="372"/>
                  </a:lnTo>
                  <a:lnTo>
                    <a:pt x="47" y="367"/>
                  </a:lnTo>
                  <a:lnTo>
                    <a:pt x="47" y="343"/>
                  </a:lnTo>
                  <a:lnTo>
                    <a:pt x="43" y="329"/>
                  </a:lnTo>
                  <a:lnTo>
                    <a:pt x="33" y="322"/>
                  </a:lnTo>
                  <a:lnTo>
                    <a:pt x="28" y="310"/>
                  </a:lnTo>
                  <a:lnTo>
                    <a:pt x="19" y="310"/>
                  </a:lnTo>
                  <a:lnTo>
                    <a:pt x="21" y="308"/>
                  </a:lnTo>
                  <a:lnTo>
                    <a:pt x="19" y="301"/>
                  </a:lnTo>
                  <a:lnTo>
                    <a:pt x="7" y="301"/>
                  </a:lnTo>
                  <a:lnTo>
                    <a:pt x="2" y="287"/>
                  </a:lnTo>
                  <a:lnTo>
                    <a:pt x="0" y="275"/>
                  </a:lnTo>
                  <a:lnTo>
                    <a:pt x="5" y="268"/>
                  </a:lnTo>
                  <a:lnTo>
                    <a:pt x="5" y="258"/>
                  </a:lnTo>
                  <a:lnTo>
                    <a:pt x="17" y="258"/>
                  </a:lnTo>
                  <a:lnTo>
                    <a:pt x="21" y="251"/>
                  </a:lnTo>
                  <a:lnTo>
                    <a:pt x="19" y="246"/>
                  </a:lnTo>
                  <a:lnTo>
                    <a:pt x="19" y="246"/>
                  </a:lnTo>
                  <a:lnTo>
                    <a:pt x="26" y="239"/>
                  </a:lnTo>
                  <a:lnTo>
                    <a:pt x="33" y="242"/>
                  </a:lnTo>
                  <a:lnTo>
                    <a:pt x="33" y="232"/>
                  </a:lnTo>
                  <a:lnTo>
                    <a:pt x="45" y="235"/>
                  </a:lnTo>
                  <a:lnTo>
                    <a:pt x="45" y="230"/>
                  </a:lnTo>
                  <a:lnTo>
                    <a:pt x="54" y="230"/>
                  </a:lnTo>
                  <a:lnTo>
                    <a:pt x="62" y="216"/>
                  </a:lnTo>
                  <a:lnTo>
                    <a:pt x="73" y="211"/>
                  </a:lnTo>
                  <a:lnTo>
                    <a:pt x="85" y="199"/>
                  </a:lnTo>
                  <a:lnTo>
                    <a:pt x="85" y="185"/>
                  </a:lnTo>
                  <a:lnTo>
                    <a:pt x="95" y="178"/>
                  </a:lnTo>
                  <a:lnTo>
                    <a:pt x="97" y="171"/>
                  </a:lnTo>
                  <a:lnTo>
                    <a:pt x="102" y="171"/>
                  </a:lnTo>
                  <a:lnTo>
                    <a:pt x="104" y="159"/>
                  </a:lnTo>
                  <a:lnTo>
                    <a:pt x="99" y="147"/>
                  </a:lnTo>
                  <a:lnTo>
                    <a:pt x="102" y="142"/>
                  </a:lnTo>
                  <a:lnTo>
                    <a:pt x="97" y="140"/>
                  </a:lnTo>
                  <a:lnTo>
                    <a:pt x="106" y="133"/>
                  </a:lnTo>
                  <a:lnTo>
                    <a:pt x="102" y="131"/>
                  </a:lnTo>
                  <a:lnTo>
                    <a:pt x="102" y="119"/>
                  </a:lnTo>
                  <a:lnTo>
                    <a:pt x="111" y="112"/>
                  </a:lnTo>
                  <a:lnTo>
                    <a:pt x="121" y="121"/>
                  </a:lnTo>
                  <a:lnTo>
                    <a:pt x="125" y="116"/>
                  </a:lnTo>
                  <a:lnTo>
                    <a:pt x="142" y="121"/>
                  </a:lnTo>
                  <a:lnTo>
                    <a:pt x="144" y="116"/>
                  </a:lnTo>
                  <a:lnTo>
                    <a:pt x="154" y="112"/>
                  </a:lnTo>
                  <a:lnTo>
                    <a:pt x="158" y="114"/>
                  </a:lnTo>
                  <a:lnTo>
                    <a:pt x="163" y="112"/>
                  </a:lnTo>
                  <a:lnTo>
                    <a:pt x="156" y="105"/>
                  </a:lnTo>
                  <a:lnTo>
                    <a:pt x="154" y="90"/>
                  </a:lnTo>
                  <a:lnTo>
                    <a:pt x="149" y="93"/>
                  </a:lnTo>
                  <a:lnTo>
                    <a:pt x="144" y="88"/>
                  </a:lnTo>
                  <a:lnTo>
                    <a:pt x="147" y="83"/>
                  </a:lnTo>
                  <a:lnTo>
                    <a:pt x="144" y="78"/>
                  </a:lnTo>
                  <a:lnTo>
                    <a:pt x="154" y="76"/>
                  </a:lnTo>
                  <a:lnTo>
                    <a:pt x="161" y="69"/>
                  </a:lnTo>
                  <a:lnTo>
                    <a:pt x="166" y="74"/>
                  </a:lnTo>
                  <a:lnTo>
                    <a:pt x="168" y="74"/>
                  </a:lnTo>
                  <a:lnTo>
                    <a:pt x="173" y="64"/>
                  </a:lnTo>
                  <a:lnTo>
                    <a:pt x="173" y="55"/>
                  </a:lnTo>
                  <a:lnTo>
                    <a:pt x="180" y="55"/>
                  </a:lnTo>
                  <a:lnTo>
                    <a:pt x="184" y="48"/>
                  </a:lnTo>
                  <a:lnTo>
                    <a:pt x="182" y="36"/>
                  </a:lnTo>
                  <a:lnTo>
                    <a:pt x="192" y="22"/>
                  </a:lnTo>
                  <a:lnTo>
                    <a:pt x="192" y="5"/>
                  </a:lnTo>
                  <a:lnTo>
                    <a:pt x="192" y="5"/>
                  </a:lnTo>
                  <a:lnTo>
                    <a:pt x="196" y="0"/>
                  </a:lnTo>
                  <a:lnTo>
                    <a:pt x="208" y="0"/>
                  </a:lnTo>
                  <a:lnTo>
                    <a:pt x="210" y="3"/>
                  </a:lnTo>
                  <a:lnTo>
                    <a:pt x="225" y="0"/>
                  </a:lnTo>
                  <a:lnTo>
                    <a:pt x="234" y="22"/>
                  </a:lnTo>
                  <a:lnTo>
                    <a:pt x="253" y="34"/>
                  </a:lnTo>
                  <a:lnTo>
                    <a:pt x="267" y="34"/>
                  </a:lnTo>
                  <a:lnTo>
                    <a:pt x="279" y="31"/>
                  </a:lnTo>
                  <a:lnTo>
                    <a:pt x="279" y="41"/>
                  </a:lnTo>
                  <a:lnTo>
                    <a:pt x="284" y="38"/>
                  </a:lnTo>
                  <a:lnTo>
                    <a:pt x="284" y="38"/>
                  </a:lnTo>
                  <a:lnTo>
                    <a:pt x="286" y="36"/>
                  </a:lnTo>
                  <a:lnTo>
                    <a:pt x="286" y="36"/>
                  </a:lnTo>
                  <a:lnTo>
                    <a:pt x="289" y="50"/>
                  </a:lnTo>
                  <a:lnTo>
                    <a:pt x="296" y="57"/>
                  </a:lnTo>
                  <a:lnTo>
                    <a:pt x="305" y="45"/>
                  </a:lnTo>
                  <a:lnTo>
                    <a:pt x="312" y="45"/>
                  </a:lnTo>
                  <a:lnTo>
                    <a:pt x="319" y="38"/>
                  </a:lnTo>
                  <a:lnTo>
                    <a:pt x="317" y="31"/>
                  </a:lnTo>
                  <a:lnTo>
                    <a:pt x="319" y="29"/>
                  </a:lnTo>
                  <a:lnTo>
                    <a:pt x="324" y="29"/>
                  </a:lnTo>
                  <a:lnTo>
                    <a:pt x="333" y="24"/>
                  </a:lnTo>
                  <a:lnTo>
                    <a:pt x="336" y="26"/>
                  </a:lnTo>
                  <a:lnTo>
                    <a:pt x="343" y="24"/>
                  </a:lnTo>
                  <a:lnTo>
                    <a:pt x="343" y="24"/>
                  </a:lnTo>
                  <a:lnTo>
                    <a:pt x="350" y="22"/>
                  </a:lnTo>
                  <a:lnTo>
                    <a:pt x="355" y="24"/>
                  </a:lnTo>
                  <a:lnTo>
                    <a:pt x="352" y="38"/>
                  </a:lnTo>
                  <a:lnTo>
                    <a:pt x="357" y="43"/>
                  </a:lnTo>
                  <a:lnTo>
                    <a:pt x="352" y="48"/>
                  </a:lnTo>
                  <a:lnTo>
                    <a:pt x="367" y="45"/>
                  </a:lnTo>
                  <a:lnTo>
                    <a:pt x="369" y="55"/>
                  </a:lnTo>
                  <a:lnTo>
                    <a:pt x="381" y="55"/>
                  </a:lnTo>
                  <a:lnTo>
                    <a:pt x="385" y="60"/>
                  </a:lnTo>
                  <a:lnTo>
                    <a:pt x="385" y="67"/>
                  </a:lnTo>
                  <a:lnTo>
                    <a:pt x="385" y="67"/>
                  </a:lnTo>
                  <a:lnTo>
                    <a:pt x="376" y="74"/>
                  </a:lnTo>
                  <a:lnTo>
                    <a:pt x="371" y="78"/>
                  </a:lnTo>
                  <a:lnTo>
                    <a:pt x="355" y="86"/>
                  </a:lnTo>
                  <a:lnTo>
                    <a:pt x="348" y="97"/>
                  </a:lnTo>
                  <a:lnTo>
                    <a:pt x="350" y="102"/>
                  </a:lnTo>
                  <a:lnTo>
                    <a:pt x="343" y="107"/>
                  </a:lnTo>
                  <a:lnTo>
                    <a:pt x="343" y="112"/>
                  </a:lnTo>
                  <a:lnTo>
                    <a:pt x="326" y="119"/>
                  </a:lnTo>
                  <a:lnTo>
                    <a:pt x="322" y="109"/>
                  </a:lnTo>
                  <a:lnTo>
                    <a:pt x="312" y="107"/>
                  </a:lnTo>
                  <a:lnTo>
                    <a:pt x="317" y="126"/>
                  </a:lnTo>
                  <a:lnTo>
                    <a:pt x="322" y="131"/>
                  </a:lnTo>
                  <a:lnTo>
                    <a:pt x="333" y="131"/>
                  </a:lnTo>
                  <a:lnTo>
                    <a:pt x="338" y="140"/>
                  </a:lnTo>
                  <a:lnTo>
                    <a:pt x="376" y="116"/>
                  </a:lnTo>
                  <a:lnTo>
                    <a:pt x="395" y="116"/>
                  </a:lnTo>
                  <a:lnTo>
                    <a:pt x="407" y="123"/>
                  </a:lnTo>
                  <a:lnTo>
                    <a:pt x="416" y="133"/>
                  </a:lnTo>
                  <a:lnTo>
                    <a:pt x="437" y="164"/>
                  </a:lnTo>
                  <a:lnTo>
                    <a:pt x="449" y="166"/>
                  </a:lnTo>
                  <a:lnTo>
                    <a:pt x="463" y="173"/>
                  </a:lnTo>
                  <a:lnTo>
                    <a:pt x="466" y="178"/>
                  </a:lnTo>
                  <a:lnTo>
                    <a:pt x="489" y="175"/>
                  </a:lnTo>
                  <a:lnTo>
                    <a:pt x="492" y="178"/>
                  </a:lnTo>
                  <a:lnTo>
                    <a:pt x="473" y="187"/>
                  </a:lnTo>
                  <a:lnTo>
                    <a:pt x="463" y="197"/>
                  </a:lnTo>
                  <a:lnTo>
                    <a:pt x="459" y="197"/>
                  </a:lnTo>
                  <a:lnTo>
                    <a:pt x="456" y="204"/>
                  </a:lnTo>
                  <a:lnTo>
                    <a:pt x="447" y="211"/>
                  </a:lnTo>
                  <a:lnTo>
                    <a:pt x="437" y="223"/>
                  </a:lnTo>
                  <a:lnTo>
                    <a:pt x="423" y="225"/>
                  </a:lnTo>
                  <a:lnTo>
                    <a:pt x="416" y="228"/>
                  </a:lnTo>
                  <a:lnTo>
                    <a:pt x="416" y="223"/>
                  </a:lnTo>
                  <a:lnTo>
                    <a:pt x="414" y="225"/>
                  </a:lnTo>
                  <a:lnTo>
                    <a:pt x="407" y="235"/>
                  </a:lnTo>
                  <a:lnTo>
                    <a:pt x="409" y="242"/>
                  </a:lnTo>
                  <a:lnTo>
                    <a:pt x="416" y="232"/>
                  </a:lnTo>
                  <a:lnTo>
                    <a:pt x="416" y="237"/>
                  </a:lnTo>
                  <a:lnTo>
                    <a:pt x="414" y="246"/>
                  </a:lnTo>
                  <a:lnTo>
                    <a:pt x="423" y="235"/>
                  </a:lnTo>
                  <a:lnTo>
                    <a:pt x="440" y="225"/>
                  </a:lnTo>
                  <a:lnTo>
                    <a:pt x="452" y="235"/>
                  </a:lnTo>
                  <a:lnTo>
                    <a:pt x="454" y="225"/>
                  </a:lnTo>
                  <a:lnTo>
                    <a:pt x="445" y="225"/>
                  </a:lnTo>
                  <a:lnTo>
                    <a:pt x="445" y="223"/>
                  </a:lnTo>
                  <a:lnTo>
                    <a:pt x="449" y="216"/>
                  </a:lnTo>
                  <a:lnTo>
                    <a:pt x="463" y="211"/>
                  </a:lnTo>
                  <a:lnTo>
                    <a:pt x="473" y="218"/>
                  </a:lnTo>
                  <a:lnTo>
                    <a:pt x="466" y="225"/>
                  </a:lnTo>
                  <a:lnTo>
                    <a:pt x="473" y="237"/>
                  </a:lnTo>
                  <a:lnTo>
                    <a:pt x="463" y="242"/>
                  </a:lnTo>
                  <a:lnTo>
                    <a:pt x="466" y="244"/>
                  </a:lnTo>
                  <a:lnTo>
                    <a:pt x="463" y="251"/>
                  </a:lnTo>
                  <a:lnTo>
                    <a:pt x="468" y="254"/>
                  </a:lnTo>
                  <a:lnTo>
                    <a:pt x="463" y="254"/>
                  </a:lnTo>
                  <a:lnTo>
                    <a:pt x="463" y="258"/>
                  </a:lnTo>
                  <a:lnTo>
                    <a:pt x="471" y="261"/>
                  </a:lnTo>
                  <a:close/>
                  <a:moveTo>
                    <a:pt x="459" y="280"/>
                  </a:moveTo>
                  <a:lnTo>
                    <a:pt x="449" y="280"/>
                  </a:lnTo>
                  <a:lnTo>
                    <a:pt x="449" y="284"/>
                  </a:lnTo>
                  <a:lnTo>
                    <a:pt x="454" y="287"/>
                  </a:lnTo>
                  <a:lnTo>
                    <a:pt x="463" y="284"/>
                  </a:lnTo>
                  <a:lnTo>
                    <a:pt x="466" y="291"/>
                  </a:lnTo>
                  <a:lnTo>
                    <a:pt x="468" y="291"/>
                  </a:lnTo>
                  <a:lnTo>
                    <a:pt x="473" y="287"/>
                  </a:lnTo>
                  <a:lnTo>
                    <a:pt x="468" y="275"/>
                  </a:lnTo>
                  <a:lnTo>
                    <a:pt x="459" y="28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168" name="Group 167"/>
          <p:cNvGrpSpPr/>
          <p:nvPr/>
        </p:nvGrpSpPr>
        <p:grpSpPr>
          <a:xfrm flipH="1">
            <a:off x="4089437" y="2225411"/>
            <a:ext cx="798371" cy="260544"/>
            <a:chOff x="1149931" y="2547231"/>
            <a:chExt cx="798370" cy="260544"/>
          </a:xfrm>
        </p:grpSpPr>
        <p:sp>
          <p:nvSpPr>
            <p:cNvPr id="169" name="Rectangular Callout 168"/>
            <p:cNvSpPr/>
            <p:nvPr/>
          </p:nvSpPr>
          <p:spPr bwMode="auto">
            <a:xfrm>
              <a:off x="1154925" y="2547231"/>
              <a:ext cx="788382" cy="260544"/>
            </a:xfrm>
            <a:prstGeom prst="wedgeRectCallout">
              <a:avLst>
                <a:gd name="adj1" fmla="val -75351"/>
                <a:gd name="adj2" fmla="val 4907"/>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70" name="Rectangle 169"/>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XINJIANG</a:t>
              </a:r>
            </a:p>
          </p:txBody>
        </p:sp>
      </p:grpSp>
      <p:grpSp>
        <p:nvGrpSpPr>
          <p:cNvPr id="171" name="Group 170"/>
          <p:cNvGrpSpPr/>
          <p:nvPr/>
        </p:nvGrpSpPr>
        <p:grpSpPr>
          <a:xfrm flipH="1">
            <a:off x="4329741" y="3939297"/>
            <a:ext cx="798371" cy="260544"/>
            <a:chOff x="1149931" y="2547231"/>
            <a:chExt cx="798370" cy="260544"/>
          </a:xfrm>
        </p:grpSpPr>
        <p:sp>
          <p:nvSpPr>
            <p:cNvPr id="172" name="Rectangular Callout 171"/>
            <p:cNvSpPr/>
            <p:nvPr/>
          </p:nvSpPr>
          <p:spPr bwMode="auto">
            <a:xfrm>
              <a:off x="1154925" y="2547231"/>
              <a:ext cx="788382" cy="260544"/>
            </a:xfrm>
            <a:prstGeom prst="wedgeRectCallout">
              <a:avLst>
                <a:gd name="adj1" fmla="val -52154"/>
                <a:gd name="adj2" fmla="val -112079"/>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73" name="Rectangle 172"/>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TIBET</a:t>
              </a:r>
            </a:p>
          </p:txBody>
        </p:sp>
      </p:grpSp>
      <p:grpSp>
        <p:nvGrpSpPr>
          <p:cNvPr id="174" name="Group 173"/>
          <p:cNvGrpSpPr/>
          <p:nvPr/>
        </p:nvGrpSpPr>
        <p:grpSpPr>
          <a:xfrm flipH="1">
            <a:off x="6210609" y="2159934"/>
            <a:ext cx="798371" cy="260544"/>
            <a:chOff x="1149931" y="2547231"/>
            <a:chExt cx="798370" cy="260544"/>
          </a:xfrm>
        </p:grpSpPr>
        <p:sp>
          <p:nvSpPr>
            <p:cNvPr id="175" name="Rectangular Callout 174"/>
            <p:cNvSpPr/>
            <p:nvPr/>
          </p:nvSpPr>
          <p:spPr bwMode="auto">
            <a:xfrm>
              <a:off x="1154925" y="2547231"/>
              <a:ext cx="788382" cy="260544"/>
            </a:xfrm>
            <a:prstGeom prst="wedgeRectCallout">
              <a:avLst>
                <a:gd name="adj1" fmla="val -18905"/>
                <a:gd name="adj2" fmla="val 152310"/>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76" name="Rectangle 175"/>
            <p:cNvSpPr/>
            <p:nvPr/>
          </p:nvSpPr>
          <p:spPr>
            <a:xfrm>
              <a:off x="1149931" y="2569781"/>
              <a:ext cx="798370" cy="215444"/>
            </a:xfrm>
            <a:prstGeom prst="rect">
              <a:avLst/>
            </a:prstGeom>
            <a:noFill/>
          </p:spPr>
          <p:txBody>
            <a:bodyPr wrap="square" lIns="0" tIns="0" rIns="0" bIns="0" anchor="ctr">
              <a:spAutoFit/>
            </a:bodyPr>
            <a:lstStyle/>
            <a:p>
              <a:pPr algn="ctr" defTabSz="1714414"/>
              <a:r>
                <a:rPr lang="en-US" sz="700" dirty="0">
                  <a:solidFill>
                    <a:schemeClr val="bg1"/>
                  </a:solidFill>
                </a:rPr>
                <a:t>INNER</a:t>
              </a:r>
            </a:p>
            <a:p>
              <a:pPr algn="ctr" defTabSz="1714414"/>
              <a:r>
                <a:rPr lang="en-US" sz="700" dirty="0">
                  <a:solidFill>
                    <a:schemeClr val="bg1"/>
                  </a:solidFill>
                </a:rPr>
                <a:t>MONGOLIA</a:t>
              </a:r>
            </a:p>
          </p:txBody>
        </p:sp>
      </p:grpSp>
      <p:grpSp>
        <p:nvGrpSpPr>
          <p:cNvPr id="177" name="Group 176"/>
          <p:cNvGrpSpPr/>
          <p:nvPr/>
        </p:nvGrpSpPr>
        <p:grpSpPr>
          <a:xfrm flipH="1">
            <a:off x="4092879" y="3366401"/>
            <a:ext cx="798371" cy="260544"/>
            <a:chOff x="1149931" y="2547231"/>
            <a:chExt cx="798370" cy="260544"/>
          </a:xfrm>
        </p:grpSpPr>
        <p:sp>
          <p:nvSpPr>
            <p:cNvPr id="178" name="Rectangular Callout 177"/>
            <p:cNvSpPr/>
            <p:nvPr/>
          </p:nvSpPr>
          <p:spPr bwMode="auto">
            <a:xfrm>
              <a:off x="1154925" y="2547231"/>
              <a:ext cx="788382" cy="260544"/>
            </a:xfrm>
            <a:prstGeom prst="wedgeRectCallout">
              <a:avLst>
                <a:gd name="adj1" fmla="val -166592"/>
                <a:gd name="adj2" fmla="val -88682"/>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79" name="Rectangle 178"/>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QINGHAI</a:t>
              </a:r>
            </a:p>
          </p:txBody>
        </p:sp>
      </p:grpSp>
      <p:grpSp>
        <p:nvGrpSpPr>
          <p:cNvPr id="180" name="Group 179"/>
          <p:cNvGrpSpPr/>
          <p:nvPr/>
        </p:nvGrpSpPr>
        <p:grpSpPr>
          <a:xfrm flipH="1">
            <a:off x="5925288" y="4433230"/>
            <a:ext cx="798371" cy="260544"/>
            <a:chOff x="1149931" y="2547231"/>
            <a:chExt cx="798370" cy="260544"/>
          </a:xfrm>
        </p:grpSpPr>
        <p:sp>
          <p:nvSpPr>
            <p:cNvPr id="181" name="Rectangular Callout 180"/>
            <p:cNvSpPr/>
            <p:nvPr/>
          </p:nvSpPr>
          <p:spPr bwMode="auto">
            <a:xfrm>
              <a:off x="1154925" y="2547231"/>
              <a:ext cx="788382" cy="260544"/>
            </a:xfrm>
            <a:prstGeom prst="wedgeRectCallout">
              <a:avLst>
                <a:gd name="adj1" fmla="val -52154"/>
                <a:gd name="adj2" fmla="val -112079"/>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82" name="Rectangle 181"/>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GUANGXI</a:t>
              </a:r>
            </a:p>
          </p:txBody>
        </p:sp>
      </p:grpSp>
      <p:grpSp>
        <p:nvGrpSpPr>
          <p:cNvPr id="183" name="Group 182"/>
          <p:cNvGrpSpPr/>
          <p:nvPr/>
        </p:nvGrpSpPr>
        <p:grpSpPr>
          <a:xfrm flipH="1">
            <a:off x="7892456" y="3283090"/>
            <a:ext cx="798371" cy="260544"/>
            <a:chOff x="1149931" y="2547231"/>
            <a:chExt cx="798370" cy="260544"/>
          </a:xfrm>
        </p:grpSpPr>
        <p:sp>
          <p:nvSpPr>
            <p:cNvPr id="184" name="Rectangular Callout 183"/>
            <p:cNvSpPr/>
            <p:nvPr/>
          </p:nvSpPr>
          <p:spPr bwMode="auto">
            <a:xfrm>
              <a:off x="1154925" y="2547231"/>
              <a:ext cx="788382" cy="260544"/>
            </a:xfrm>
            <a:prstGeom prst="wedgeRectCallout">
              <a:avLst>
                <a:gd name="adj1" fmla="val 82388"/>
                <a:gd name="adj2" fmla="val -58265"/>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85" name="Rectangle 184"/>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SHANDONG</a:t>
              </a:r>
            </a:p>
          </p:txBody>
        </p:sp>
      </p:grpSp>
      <p:grpSp>
        <p:nvGrpSpPr>
          <p:cNvPr id="186" name="Group 185"/>
          <p:cNvGrpSpPr/>
          <p:nvPr/>
        </p:nvGrpSpPr>
        <p:grpSpPr>
          <a:xfrm flipH="1">
            <a:off x="8133693" y="1303576"/>
            <a:ext cx="798371" cy="260544"/>
            <a:chOff x="1149931" y="2547231"/>
            <a:chExt cx="798370" cy="260544"/>
          </a:xfrm>
        </p:grpSpPr>
        <p:sp>
          <p:nvSpPr>
            <p:cNvPr id="187" name="Rectangular Callout 186"/>
            <p:cNvSpPr/>
            <p:nvPr/>
          </p:nvSpPr>
          <p:spPr bwMode="auto">
            <a:xfrm>
              <a:off x="1154925" y="2547231"/>
              <a:ext cx="788382" cy="260544"/>
            </a:xfrm>
            <a:prstGeom prst="wedgeRectCallout">
              <a:avLst>
                <a:gd name="adj1" fmla="val 53005"/>
                <a:gd name="adj2" fmla="val 156989"/>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88" name="Rectangle 187"/>
            <p:cNvSpPr/>
            <p:nvPr/>
          </p:nvSpPr>
          <p:spPr>
            <a:xfrm>
              <a:off x="1149931" y="2615950"/>
              <a:ext cx="798370" cy="123111"/>
            </a:xfrm>
            <a:prstGeom prst="rect">
              <a:avLst/>
            </a:prstGeom>
            <a:noFill/>
          </p:spPr>
          <p:txBody>
            <a:bodyPr wrap="square" lIns="0" tIns="0" rIns="0" bIns="0" anchor="ctr">
              <a:spAutoFit/>
            </a:bodyPr>
            <a:lstStyle/>
            <a:p>
              <a:pPr algn="ctr" defTabSz="1714414"/>
              <a:r>
                <a:rPr lang="en-US" sz="800" dirty="0">
                  <a:solidFill>
                    <a:schemeClr val="bg1"/>
                  </a:solidFill>
                </a:rPr>
                <a:t>HEILONGJIANG</a:t>
              </a:r>
            </a:p>
          </p:txBody>
        </p:sp>
      </p:grpSp>
      <p:grpSp>
        <p:nvGrpSpPr>
          <p:cNvPr id="119" name="Group 118">
            <a:extLst>
              <a:ext uri="{FF2B5EF4-FFF2-40B4-BE49-F238E27FC236}">
                <a16:creationId xmlns:a16="http://schemas.microsoft.com/office/drawing/2014/main" id="{CF2544D9-8441-47C5-BDED-27C3D910660D}"/>
              </a:ext>
            </a:extLst>
          </p:cNvPr>
          <p:cNvGrpSpPr/>
          <p:nvPr/>
        </p:nvGrpSpPr>
        <p:grpSpPr>
          <a:xfrm>
            <a:off x="2219479" y="2721720"/>
            <a:ext cx="1722547" cy="1963595"/>
            <a:chOff x="2219479" y="2651760"/>
            <a:chExt cx="1722547" cy="1963595"/>
          </a:xfrm>
        </p:grpSpPr>
        <p:sp>
          <p:nvSpPr>
            <p:cNvPr id="120" name="Rectangle: Rounded Corners 9">
              <a:extLst>
                <a:ext uri="{FF2B5EF4-FFF2-40B4-BE49-F238E27FC236}">
                  <a16:creationId xmlns:a16="http://schemas.microsoft.com/office/drawing/2014/main" id="{708C87FA-D66A-48BE-84F5-A963DF1BFF6B}"/>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21" name="Freeform: Shape 120">
              <a:extLst>
                <a:ext uri="{FF2B5EF4-FFF2-40B4-BE49-F238E27FC236}">
                  <a16:creationId xmlns:a16="http://schemas.microsoft.com/office/drawing/2014/main" id="{FCE2722B-B28E-4CEC-AE2B-8432A26783C3}"/>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B48B68FA-E5B8-4889-B38C-3D26BE5A9E85}"/>
              </a:ext>
            </a:extLst>
          </p:cNvPr>
          <p:cNvGrpSpPr/>
          <p:nvPr/>
        </p:nvGrpSpPr>
        <p:grpSpPr>
          <a:xfrm>
            <a:off x="381115" y="2721720"/>
            <a:ext cx="1722547" cy="1963595"/>
            <a:chOff x="381115" y="2651760"/>
            <a:chExt cx="1722547" cy="1963595"/>
          </a:xfrm>
        </p:grpSpPr>
        <p:sp>
          <p:nvSpPr>
            <p:cNvPr id="123" name="Rectangle: Rounded Corners 9">
              <a:extLst>
                <a:ext uri="{FF2B5EF4-FFF2-40B4-BE49-F238E27FC236}">
                  <a16:creationId xmlns:a16="http://schemas.microsoft.com/office/drawing/2014/main" id="{9776533B-A9E4-4F55-9D2F-55864AD5F9D2}"/>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24" name="Freeform: Shape 123">
              <a:extLst>
                <a:ext uri="{FF2B5EF4-FFF2-40B4-BE49-F238E27FC236}">
                  <a16:creationId xmlns:a16="http://schemas.microsoft.com/office/drawing/2014/main" id="{4854D4C3-961B-4762-B262-38C633B4FB55}"/>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25" name="Group 124">
            <a:extLst>
              <a:ext uri="{FF2B5EF4-FFF2-40B4-BE49-F238E27FC236}">
                <a16:creationId xmlns:a16="http://schemas.microsoft.com/office/drawing/2014/main" id="{234B8244-9D7B-4FFB-88DB-043E36494E65}"/>
              </a:ext>
            </a:extLst>
          </p:cNvPr>
          <p:cNvGrpSpPr/>
          <p:nvPr/>
        </p:nvGrpSpPr>
        <p:grpSpPr>
          <a:xfrm>
            <a:off x="659050" y="2966292"/>
            <a:ext cx="1166676" cy="1166676"/>
            <a:chOff x="4419962" y="4767072"/>
            <a:chExt cx="1103462" cy="1103462"/>
          </a:xfrm>
        </p:grpSpPr>
        <p:grpSp>
          <p:nvGrpSpPr>
            <p:cNvPr id="126" name="Group 125">
              <a:extLst>
                <a:ext uri="{FF2B5EF4-FFF2-40B4-BE49-F238E27FC236}">
                  <a16:creationId xmlns:a16="http://schemas.microsoft.com/office/drawing/2014/main" id="{BC14CBFC-3003-46BA-876D-8EF4547F355C}"/>
                </a:ext>
              </a:extLst>
            </p:cNvPr>
            <p:cNvGrpSpPr/>
            <p:nvPr/>
          </p:nvGrpSpPr>
          <p:grpSpPr>
            <a:xfrm>
              <a:off x="4419962" y="4767072"/>
              <a:ext cx="1103462" cy="1103462"/>
              <a:chOff x="4946650" y="377825"/>
              <a:chExt cx="4387854" cy="4387851"/>
            </a:xfrm>
            <a:solidFill>
              <a:schemeClr val="bg1">
                <a:lumMod val="95000"/>
              </a:schemeClr>
            </a:solidFill>
          </p:grpSpPr>
          <p:sp>
            <p:nvSpPr>
              <p:cNvPr id="128" name="Freeform 230">
                <a:extLst>
                  <a:ext uri="{FF2B5EF4-FFF2-40B4-BE49-F238E27FC236}">
                    <a16:creationId xmlns:a16="http://schemas.microsoft.com/office/drawing/2014/main" id="{123B1D28-6FF7-437D-B6E7-8926B9EB28DD}"/>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29" name="Freeform 231">
                <a:extLst>
                  <a:ext uri="{FF2B5EF4-FFF2-40B4-BE49-F238E27FC236}">
                    <a16:creationId xmlns:a16="http://schemas.microsoft.com/office/drawing/2014/main" id="{2EF9FD8D-1162-44D5-8270-A1E6530104C5}"/>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0" name="Freeform 232">
                <a:extLst>
                  <a:ext uri="{FF2B5EF4-FFF2-40B4-BE49-F238E27FC236}">
                    <a16:creationId xmlns:a16="http://schemas.microsoft.com/office/drawing/2014/main" id="{9140D58D-BD70-4408-89CD-25BEDAAAA209}"/>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1" name="Freeform 233">
                <a:extLst>
                  <a:ext uri="{FF2B5EF4-FFF2-40B4-BE49-F238E27FC236}">
                    <a16:creationId xmlns:a16="http://schemas.microsoft.com/office/drawing/2014/main" id="{944352C1-E189-4106-93E2-B1D463781E53}"/>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2" name="Freeform 234">
                <a:extLst>
                  <a:ext uri="{FF2B5EF4-FFF2-40B4-BE49-F238E27FC236}">
                    <a16:creationId xmlns:a16="http://schemas.microsoft.com/office/drawing/2014/main" id="{80DC5FCC-9B26-46F9-B7F4-A8221E32E3C1}"/>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3" name="Freeform 235">
                <a:extLst>
                  <a:ext uri="{FF2B5EF4-FFF2-40B4-BE49-F238E27FC236}">
                    <a16:creationId xmlns:a16="http://schemas.microsoft.com/office/drawing/2014/main" id="{86611308-AB58-4B15-89FF-3007335028F4}"/>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89" name="Freeform 236">
                <a:extLst>
                  <a:ext uri="{FF2B5EF4-FFF2-40B4-BE49-F238E27FC236}">
                    <a16:creationId xmlns:a16="http://schemas.microsoft.com/office/drawing/2014/main" id="{9A85F554-1716-4226-AE29-509627D21328}"/>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0" name="Freeform 237">
                <a:extLst>
                  <a:ext uri="{FF2B5EF4-FFF2-40B4-BE49-F238E27FC236}">
                    <a16:creationId xmlns:a16="http://schemas.microsoft.com/office/drawing/2014/main" id="{8E8667C6-D70D-4937-BCCC-06781D33ABC1}"/>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1" name="Freeform 238">
                <a:extLst>
                  <a:ext uri="{FF2B5EF4-FFF2-40B4-BE49-F238E27FC236}">
                    <a16:creationId xmlns:a16="http://schemas.microsoft.com/office/drawing/2014/main" id="{30369657-C680-4EE4-9142-08A1EE36DDE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2" name="Freeform 239">
                <a:extLst>
                  <a:ext uri="{FF2B5EF4-FFF2-40B4-BE49-F238E27FC236}">
                    <a16:creationId xmlns:a16="http://schemas.microsoft.com/office/drawing/2014/main" id="{9CC8F184-6A89-49DC-A200-CC78F79E4760}"/>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3" name="Freeform 240">
                <a:extLst>
                  <a:ext uri="{FF2B5EF4-FFF2-40B4-BE49-F238E27FC236}">
                    <a16:creationId xmlns:a16="http://schemas.microsoft.com/office/drawing/2014/main" id="{A70EAA22-EF44-4BBC-A455-2A86F9B6584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4" name="Freeform 241">
                <a:extLst>
                  <a:ext uri="{FF2B5EF4-FFF2-40B4-BE49-F238E27FC236}">
                    <a16:creationId xmlns:a16="http://schemas.microsoft.com/office/drawing/2014/main" id="{AC217F17-57E3-4E2B-B4C6-F168CBFCB8C5}"/>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5" name="Freeform 242">
                <a:extLst>
                  <a:ext uri="{FF2B5EF4-FFF2-40B4-BE49-F238E27FC236}">
                    <a16:creationId xmlns:a16="http://schemas.microsoft.com/office/drawing/2014/main" id="{1102F65A-F97B-4342-8FD0-F209A505BA13}"/>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6" name="Freeform 243">
                <a:extLst>
                  <a:ext uri="{FF2B5EF4-FFF2-40B4-BE49-F238E27FC236}">
                    <a16:creationId xmlns:a16="http://schemas.microsoft.com/office/drawing/2014/main" id="{C50EACA7-FF20-49D7-8786-39C0C78263D4}"/>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7" name="Freeform 244">
                <a:extLst>
                  <a:ext uri="{FF2B5EF4-FFF2-40B4-BE49-F238E27FC236}">
                    <a16:creationId xmlns:a16="http://schemas.microsoft.com/office/drawing/2014/main" id="{A029DCC2-6A2A-4E61-8351-3ABD550FAFC1}"/>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8" name="Freeform 245">
                <a:extLst>
                  <a:ext uri="{FF2B5EF4-FFF2-40B4-BE49-F238E27FC236}">
                    <a16:creationId xmlns:a16="http://schemas.microsoft.com/office/drawing/2014/main" id="{0AEC87F2-D730-46A6-A369-DBDF086AFC24}"/>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99" name="Freeform 246">
                <a:extLst>
                  <a:ext uri="{FF2B5EF4-FFF2-40B4-BE49-F238E27FC236}">
                    <a16:creationId xmlns:a16="http://schemas.microsoft.com/office/drawing/2014/main" id="{2A6EA7FE-AB90-49DF-86D3-442022CD9589}"/>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0" name="Freeform 247">
                <a:extLst>
                  <a:ext uri="{FF2B5EF4-FFF2-40B4-BE49-F238E27FC236}">
                    <a16:creationId xmlns:a16="http://schemas.microsoft.com/office/drawing/2014/main" id="{908818F8-704E-4905-931D-9C72274BD960}"/>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1" name="Freeform 248">
                <a:extLst>
                  <a:ext uri="{FF2B5EF4-FFF2-40B4-BE49-F238E27FC236}">
                    <a16:creationId xmlns:a16="http://schemas.microsoft.com/office/drawing/2014/main" id="{7D368AB1-BB1F-4528-9A27-94B14A832C3E}"/>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2" name="Freeform 249">
                <a:extLst>
                  <a:ext uri="{FF2B5EF4-FFF2-40B4-BE49-F238E27FC236}">
                    <a16:creationId xmlns:a16="http://schemas.microsoft.com/office/drawing/2014/main" id="{29A1FEDD-5F46-4912-B1EB-BB70077449CC}"/>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27" name="Oval 126">
              <a:extLst>
                <a:ext uri="{FF2B5EF4-FFF2-40B4-BE49-F238E27FC236}">
                  <a16:creationId xmlns:a16="http://schemas.microsoft.com/office/drawing/2014/main" id="{2BA7FF2B-6851-42A5-B24E-E54711A7580A}"/>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203" name="Inhaltsplatzhalter 4">
            <a:extLst>
              <a:ext uri="{FF2B5EF4-FFF2-40B4-BE49-F238E27FC236}">
                <a16:creationId xmlns:a16="http://schemas.microsoft.com/office/drawing/2014/main" id="{93C0212C-2D2C-4A68-A1C6-BA66AF167B76}"/>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204" name="Group 203">
            <a:extLst>
              <a:ext uri="{FF2B5EF4-FFF2-40B4-BE49-F238E27FC236}">
                <a16:creationId xmlns:a16="http://schemas.microsoft.com/office/drawing/2014/main" id="{47F38424-B1C9-48E0-ACA8-59A15A959A2C}"/>
              </a:ext>
            </a:extLst>
          </p:cNvPr>
          <p:cNvGrpSpPr/>
          <p:nvPr/>
        </p:nvGrpSpPr>
        <p:grpSpPr>
          <a:xfrm>
            <a:off x="2497414" y="2966292"/>
            <a:ext cx="1166676" cy="1166676"/>
            <a:chOff x="4419962" y="4767072"/>
            <a:chExt cx="1103462" cy="1103462"/>
          </a:xfrm>
        </p:grpSpPr>
        <p:grpSp>
          <p:nvGrpSpPr>
            <p:cNvPr id="205" name="Group 204">
              <a:extLst>
                <a:ext uri="{FF2B5EF4-FFF2-40B4-BE49-F238E27FC236}">
                  <a16:creationId xmlns:a16="http://schemas.microsoft.com/office/drawing/2014/main" id="{DFEFEF18-C081-4800-8B17-B212B6633D0E}"/>
                </a:ext>
              </a:extLst>
            </p:cNvPr>
            <p:cNvGrpSpPr/>
            <p:nvPr/>
          </p:nvGrpSpPr>
          <p:grpSpPr>
            <a:xfrm>
              <a:off x="4419962" y="4767072"/>
              <a:ext cx="1103462" cy="1103462"/>
              <a:chOff x="4946650" y="377825"/>
              <a:chExt cx="4387854" cy="4387851"/>
            </a:xfrm>
            <a:solidFill>
              <a:schemeClr val="bg1">
                <a:lumMod val="95000"/>
              </a:schemeClr>
            </a:solidFill>
          </p:grpSpPr>
          <p:sp>
            <p:nvSpPr>
              <p:cNvPr id="207" name="Freeform 230">
                <a:extLst>
                  <a:ext uri="{FF2B5EF4-FFF2-40B4-BE49-F238E27FC236}">
                    <a16:creationId xmlns:a16="http://schemas.microsoft.com/office/drawing/2014/main" id="{D8090CEE-543E-4460-88A3-A9C1E8B5DB5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08" name="Freeform 231">
                <a:extLst>
                  <a:ext uri="{FF2B5EF4-FFF2-40B4-BE49-F238E27FC236}">
                    <a16:creationId xmlns:a16="http://schemas.microsoft.com/office/drawing/2014/main" id="{ADAA1DD4-2838-45D4-84C8-EE6C00AED741}"/>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09" name="Freeform 232">
                <a:extLst>
                  <a:ext uri="{FF2B5EF4-FFF2-40B4-BE49-F238E27FC236}">
                    <a16:creationId xmlns:a16="http://schemas.microsoft.com/office/drawing/2014/main" id="{BFFACB78-E565-4DF0-9A51-B311B9F6176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0" name="Freeform 233">
                <a:extLst>
                  <a:ext uri="{FF2B5EF4-FFF2-40B4-BE49-F238E27FC236}">
                    <a16:creationId xmlns:a16="http://schemas.microsoft.com/office/drawing/2014/main" id="{853D1B45-D523-48AC-92A8-7DFC5C331B89}"/>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1" name="Freeform 234">
                <a:extLst>
                  <a:ext uri="{FF2B5EF4-FFF2-40B4-BE49-F238E27FC236}">
                    <a16:creationId xmlns:a16="http://schemas.microsoft.com/office/drawing/2014/main" id="{8A85B157-D158-4249-81AC-698F2C9845F0}"/>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2" name="Freeform 235">
                <a:extLst>
                  <a:ext uri="{FF2B5EF4-FFF2-40B4-BE49-F238E27FC236}">
                    <a16:creationId xmlns:a16="http://schemas.microsoft.com/office/drawing/2014/main" id="{41743413-D5DA-4E96-92C9-FF7A2FD62824}"/>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3" name="Freeform 236">
                <a:extLst>
                  <a:ext uri="{FF2B5EF4-FFF2-40B4-BE49-F238E27FC236}">
                    <a16:creationId xmlns:a16="http://schemas.microsoft.com/office/drawing/2014/main" id="{831B0333-917C-4EE6-B1B1-76AE188A44CE}"/>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4" name="Freeform 237">
                <a:extLst>
                  <a:ext uri="{FF2B5EF4-FFF2-40B4-BE49-F238E27FC236}">
                    <a16:creationId xmlns:a16="http://schemas.microsoft.com/office/drawing/2014/main" id="{F07C0AB8-28ED-4026-8C8B-77AA91DCB56E}"/>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5" name="Freeform 238">
                <a:extLst>
                  <a:ext uri="{FF2B5EF4-FFF2-40B4-BE49-F238E27FC236}">
                    <a16:creationId xmlns:a16="http://schemas.microsoft.com/office/drawing/2014/main" id="{822ADDC3-69E3-4B21-94FA-4667D071D7DE}"/>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6" name="Freeform 239">
                <a:extLst>
                  <a:ext uri="{FF2B5EF4-FFF2-40B4-BE49-F238E27FC236}">
                    <a16:creationId xmlns:a16="http://schemas.microsoft.com/office/drawing/2014/main" id="{9E23FBA3-E19C-4F7D-A756-1CF4DC9B168D}"/>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7" name="Freeform 240">
                <a:extLst>
                  <a:ext uri="{FF2B5EF4-FFF2-40B4-BE49-F238E27FC236}">
                    <a16:creationId xmlns:a16="http://schemas.microsoft.com/office/drawing/2014/main" id="{ACBACABA-88CA-4240-B8FC-E9995FED0EAA}"/>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8" name="Freeform 241">
                <a:extLst>
                  <a:ext uri="{FF2B5EF4-FFF2-40B4-BE49-F238E27FC236}">
                    <a16:creationId xmlns:a16="http://schemas.microsoft.com/office/drawing/2014/main" id="{45C61B37-FFF7-41FA-A2DC-CB3894A1B2A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9" name="Freeform 242">
                <a:extLst>
                  <a:ext uri="{FF2B5EF4-FFF2-40B4-BE49-F238E27FC236}">
                    <a16:creationId xmlns:a16="http://schemas.microsoft.com/office/drawing/2014/main" id="{EFB8DFF8-7EAD-4CDA-902F-6CE7EE97B35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0" name="Freeform 243">
                <a:extLst>
                  <a:ext uri="{FF2B5EF4-FFF2-40B4-BE49-F238E27FC236}">
                    <a16:creationId xmlns:a16="http://schemas.microsoft.com/office/drawing/2014/main" id="{2F042A5C-F4AA-4F56-91D9-E2AC59BF2728}"/>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1" name="Freeform 244">
                <a:extLst>
                  <a:ext uri="{FF2B5EF4-FFF2-40B4-BE49-F238E27FC236}">
                    <a16:creationId xmlns:a16="http://schemas.microsoft.com/office/drawing/2014/main" id="{9419B819-5B1E-4668-9959-472BAA7B9B36}"/>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2" name="Freeform 245">
                <a:extLst>
                  <a:ext uri="{FF2B5EF4-FFF2-40B4-BE49-F238E27FC236}">
                    <a16:creationId xmlns:a16="http://schemas.microsoft.com/office/drawing/2014/main" id="{863559F7-0B28-4868-BA03-DEBB2B80032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3" name="Freeform 246">
                <a:extLst>
                  <a:ext uri="{FF2B5EF4-FFF2-40B4-BE49-F238E27FC236}">
                    <a16:creationId xmlns:a16="http://schemas.microsoft.com/office/drawing/2014/main" id="{95CD6C1A-0023-43F9-A120-DC7B3444CABF}"/>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4" name="Freeform 247">
                <a:extLst>
                  <a:ext uri="{FF2B5EF4-FFF2-40B4-BE49-F238E27FC236}">
                    <a16:creationId xmlns:a16="http://schemas.microsoft.com/office/drawing/2014/main" id="{095B1268-E972-401E-BDCA-31B9CF4596C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5" name="Freeform 248">
                <a:extLst>
                  <a:ext uri="{FF2B5EF4-FFF2-40B4-BE49-F238E27FC236}">
                    <a16:creationId xmlns:a16="http://schemas.microsoft.com/office/drawing/2014/main" id="{758B9E59-9C96-487A-AB41-A73D11231BD3}"/>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6" name="Freeform 249">
                <a:extLst>
                  <a:ext uri="{FF2B5EF4-FFF2-40B4-BE49-F238E27FC236}">
                    <a16:creationId xmlns:a16="http://schemas.microsoft.com/office/drawing/2014/main" id="{A4774504-0E21-4B5E-A76A-8BCE84AF24A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06" name="Oval 205">
              <a:extLst>
                <a:ext uri="{FF2B5EF4-FFF2-40B4-BE49-F238E27FC236}">
                  <a16:creationId xmlns:a16="http://schemas.microsoft.com/office/drawing/2014/main" id="{E681B29E-6DDF-42C8-BB2C-41CC30BF419D}"/>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27" name="Inhaltsplatzhalter 4">
            <a:extLst>
              <a:ext uri="{FF2B5EF4-FFF2-40B4-BE49-F238E27FC236}">
                <a16:creationId xmlns:a16="http://schemas.microsoft.com/office/drawing/2014/main" id="{ED4BAE7E-E549-42DE-BB5B-DFF051EABA66}"/>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28" name="3">
            <a:extLst>
              <a:ext uri="{FF2B5EF4-FFF2-40B4-BE49-F238E27FC236}">
                <a16:creationId xmlns:a16="http://schemas.microsoft.com/office/drawing/2014/main" id="{ED81D801-3FBC-43C6-8421-D4037A8E5547}"/>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29" name="Freeform 317">
            <a:extLst>
              <a:ext uri="{FF2B5EF4-FFF2-40B4-BE49-F238E27FC236}">
                <a16:creationId xmlns:a16="http://schemas.microsoft.com/office/drawing/2014/main" id="{A2BF9808-FB34-4EE5-A5D3-AE38FE864BFA}"/>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30" name="Freeform 319">
            <a:extLst>
              <a:ext uri="{FF2B5EF4-FFF2-40B4-BE49-F238E27FC236}">
                <a16:creationId xmlns:a16="http://schemas.microsoft.com/office/drawing/2014/main" id="{C2B11AC6-47E5-491F-A9B2-79C8D767EB57}"/>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31" name="Rounded Rectangle 318">
            <a:extLst>
              <a:ext uri="{FF2B5EF4-FFF2-40B4-BE49-F238E27FC236}">
                <a16:creationId xmlns:a16="http://schemas.microsoft.com/office/drawing/2014/main" id="{F69B5351-F78B-4E6C-B77C-5E2C167E276A}"/>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32" name="Rounded Rectangle 320">
            <a:extLst>
              <a:ext uri="{FF2B5EF4-FFF2-40B4-BE49-F238E27FC236}">
                <a16:creationId xmlns:a16="http://schemas.microsoft.com/office/drawing/2014/main" id="{04BE0011-AAF7-41FA-AD44-62773246FD3D}"/>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28676123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India Map</a:t>
            </a:r>
          </a:p>
        </p:txBody>
      </p:sp>
      <p:grpSp>
        <p:nvGrpSpPr>
          <p:cNvPr id="118" name="Group 117"/>
          <p:cNvGrpSpPr/>
          <p:nvPr/>
        </p:nvGrpSpPr>
        <p:grpSpPr>
          <a:xfrm>
            <a:off x="5181601" y="1306830"/>
            <a:ext cx="2995619" cy="3379515"/>
            <a:chOff x="3729038" y="654139"/>
            <a:chExt cx="5063402" cy="5712287"/>
          </a:xfrm>
          <a:solidFill>
            <a:srgbClr val="D9D9D9"/>
          </a:solidFill>
        </p:grpSpPr>
        <p:sp>
          <p:nvSpPr>
            <p:cNvPr id="119" name="Freeform 118"/>
            <p:cNvSpPr>
              <a:spLocks noEditPoints="1"/>
            </p:cNvSpPr>
            <p:nvPr/>
          </p:nvSpPr>
          <p:spPr bwMode="auto">
            <a:xfrm>
              <a:off x="7890822" y="4937480"/>
              <a:ext cx="299956" cy="1428946"/>
            </a:xfrm>
            <a:custGeom>
              <a:avLst/>
              <a:gdLst>
                <a:gd name="T0" fmla="*/ 343 w 343"/>
                <a:gd name="T1" fmla="*/ 1594 h 1634"/>
                <a:gd name="T2" fmla="*/ 314 w 343"/>
                <a:gd name="T3" fmla="*/ 1632 h 1634"/>
                <a:gd name="T4" fmla="*/ 286 w 343"/>
                <a:gd name="T5" fmla="*/ 1584 h 1634"/>
                <a:gd name="T6" fmla="*/ 314 w 343"/>
                <a:gd name="T7" fmla="*/ 1544 h 1634"/>
                <a:gd name="T8" fmla="*/ 281 w 343"/>
                <a:gd name="T9" fmla="*/ 1511 h 1634"/>
                <a:gd name="T10" fmla="*/ 248 w 343"/>
                <a:gd name="T11" fmla="*/ 1400 h 1634"/>
                <a:gd name="T12" fmla="*/ 220 w 343"/>
                <a:gd name="T13" fmla="*/ 1386 h 1634"/>
                <a:gd name="T14" fmla="*/ 265 w 343"/>
                <a:gd name="T15" fmla="*/ 1388 h 1634"/>
                <a:gd name="T16" fmla="*/ 265 w 343"/>
                <a:gd name="T17" fmla="*/ 1348 h 1634"/>
                <a:gd name="T18" fmla="*/ 253 w 343"/>
                <a:gd name="T19" fmla="*/ 1379 h 1634"/>
                <a:gd name="T20" fmla="*/ 246 w 343"/>
                <a:gd name="T21" fmla="*/ 1362 h 1634"/>
                <a:gd name="T22" fmla="*/ 182 w 343"/>
                <a:gd name="T23" fmla="*/ 1315 h 1634"/>
                <a:gd name="T24" fmla="*/ 175 w 343"/>
                <a:gd name="T25" fmla="*/ 1320 h 1634"/>
                <a:gd name="T26" fmla="*/ 284 w 343"/>
                <a:gd name="T27" fmla="*/ 1294 h 1634"/>
                <a:gd name="T28" fmla="*/ 120 w 343"/>
                <a:gd name="T29" fmla="*/ 1149 h 1634"/>
                <a:gd name="T30" fmla="*/ 113 w 343"/>
                <a:gd name="T31" fmla="*/ 1140 h 1634"/>
                <a:gd name="T32" fmla="*/ 75 w 343"/>
                <a:gd name="T33" fmla="*/ 851 h 1634"/>
                <a:gd name="T34" fmla="*/ 33 w 343"/>
                <a:gd name="T35" fmla="*/ 854 h 1634"/>
                <a:gd name="T36" fmla="*/ 85 w 343"/>
                <a:gd name="T37" fmla="*/ 686 h 1634"/>
                <a:gd name="T38" fmla="*/ 73 w 343"/>
                <a:gd name="T39" fmla="*/ 707 h 1634"/>
                <a:gd name="T40" fmla="*/ 75 w 343"/>
                <a:gd name="T41" fmla="*/ 679 h 1634"/>
                <a:gd name="T42" fmla="*/ 71 w 343"/>
                <a:gd name="T43" fmla="*/ 669 h 1634"/>
                <a:gd name="T44" fmla="*/ 161 w 343"/>
                <a:gd name="T45" fmla="*/ 620 h 1634"/>
                <a:gd name="T46" fmla="*/ 151 w 343"/>
                <a:gd name="T47" fmla="*/ 598 h 1634"/>
                <a:gd name="T48" fmla="*/ 149 w 343"/>
                <a:gd name="T49" fmla="*/ 565 h 1634"/>
                <a:gd name="T50" fmla="*/ 154 w 343"/>
                <a:gd name="T51" fmla="*/ 558 h 1634"/>
                <a:gd name="T52" fmla="*/ 170 w 343"/>
                <a:gd name="T53" fmla="*/ 544 h 1634"/>
                <a:gd name="T54" fmla="*/ 104 w 343"/>
                <a:gd name="T55" fmla="*/ 579 h 1634"/>
                <a:gd name="T56" fmla="*/ 113 w 343"/>
                <a:gd name="T57" fmla="*/ 608 h 1634"/>
                <a:gd name="T58" fmla="*/ 92 w 343"/>
                <a:gd name="T59" fmla="*/ 662 h 1634"/>
                <a:gd name="T60" fmla="*/ 97 w 343"/>
                <a:gd name="T61" fmla="*/ 686 h 1634"/>
                <a:gd name="T62" fmla="*/ 83 w 343"/>
                <a:gd name="T63" fmla="*/ 657 h 1634"/>
                <a:gd name="T64" fmla="*/ 68 w 343"/>
                <a:gd name="T65" fmla="*/ 598 h 1634"/>
                <a:gd name="T66" fmla="*/ 104 w 343"/>
                <a:gd name="T67" fmla="*/ 544 h 1634"/>
                <a:gd name="T68" fmla="*/ 135 w 343"/>
                <a:gd name="T69" fmla="*/ 539 h 1634"/>
                <a:gd name="T70" fmla="*/ 175 w 343"/>
                <a:gd name="T71" fmla="*/ 546 h 1634"/>
                <a:gd name="T72" fmla="*/ 142 w 343"/>
                <a:gd name="T73" fmla="*/ 525 h 1634"/>
                <a:gd name="T74" fmla="*/ 132 w 343"/>
                <a:gd name="T75" fmla="*/ 549 h 1634"/>
                <a:gd name="T76" fmla="*/ 104 w 343"/>
                <a:gd name="T77" fmla="*/ 567 h 1634"/>
                <a:gd name="T78" fmla="*/ 321 w 343"/>
                <a:gd name="T79" fmla="*/ 523 h 1634"/>
                <a:gd name="T80" fmla="*/ 142 w 343"/>
                <a:gd name="T81" fmla="*/ 515 h 1634"/>
                <a:gd name="T82" fmla="*/ 99 w 343"/>
                <a:gd name="T83" fmla="*/ 421 h 1634"/>
                <a:gd name="T84" fmla="*/ 151 w 343"/>
                <a:gd name="T85" fmla="*/ 445 h 1634"/>
                <a:gd name="T86" fmla="*/ 139 w 343"/>
                <a:gd name="T87" fmla="*/ 506 h 1634"/>
                <a:gd name="T88" fmla="*/ 97 w 343"/>
                <a:gd name="T89" fmla="*/ 520 h 1634"/>
                <a:gd name="T90" fmla="*/ 102 w 343"/>
                <a:gd name="T91" fmla="*/ 421 h 1634"/>
                <a:gd name="T92" fmla="*/ 137 w 343"/>
                <a:gd name="T93" fmla="*/ 402 h 1634"/>
                <a:gd name="T94" fmla="*/ 90 w 343"/>
                <a:gd name="T95" fmla="*/ 430 h 1634"/>
                <a:gd name="T96" fmla="*/ 146 w 343"/>
                <a:gd name="T97" fmla="*/ 397 h 1634"/>
                <a:gd name="T98" fmla="*/ 165 w 343"/>
                <a:gd name="T99" fmla="*/ 305 h 1634"/>
                <a:gd name="T100" fmla="*/ 156 w 343"/>
                <a:gd name="T101" fmla="*/ 314 h 1634"/>
                <a:gd name="T102" fmla="*/ 165 w 343"/>
                <a:gd name="T103" fmla="*/ 333 h 1634"/>
                <a:gd name="T104" fmla="*/ 144 w 343"/>
                <a:gd name="T105" fmla="*/ 374 h 1634"/>
                <a:gd name="T106" fmla="*/ 128 w 343"/>
                <a:gd name="T107" fmla="*/ 400 h 1634"/>
                <a:gd name="T108" fmla="*/ 120 w 343"/>
                <a:gd name="T109" fmla="*/ 388 h 1634"/>
                <a:gd name="T110" fmla="*/ 118 w 343"/>
                <a:gd name="T111" fmla="*/ 355 h 1634"/>
                <a:gd name="T112" fmla="*/ 130 w 343"/>
                <a:gd name="T113" fmla="*/ 307 h 1634"/>
                <a:gd name="T114" fmla="*/ 149 w 343"/>
                <a:gd name="T115" fmla="*/ 277 h 1634"/>
                <a:gd name="T116" fmla="*/ 151 w 343"/>
                <a:gd name="T117" fmla="*/ 253 h 1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3" h="1634">
                  <a:moveTo>
                    <a:pt x="324" y="1537"/>
                  </a:moveTo>
                  <a:lnTo>
                    <a:pt x="324" y="1542"/>
                  </a:lnTo>
                  <a:lnTo>
                    <a:pt x="331" y="1544"/>
                  </a:lnTo>
                  <a:lnTo>
                    <a:pt x="331" y="1568"/>
                  </a:lnTo>
                  <a:lnTo>
                    <a:pt x="343" y="1584"/>
                  </a:lnTo>
                  <a:lnTo>
                    <a:pt x="336" y="1584"/>
                  </a:lnTo>
                  <a:lnTo>
                    <a:pt x="343" y="1594"/>
                  </a:lnTo>
                  <a:lnTo>
                    <a:pt x="338" y="1596"/>
                  </a:lnTo>
                  <a:lnTo>
                    <a:pt x="333" y="1603"/>
                  </a:lnTo>
                  <a:lnTo>
                    <a:pt x="336" y="1622"/>
                  </a:lnTo>
                  <a:lnTo>
                    <a:pt x="331" y="1627"/>
                  </a:lnTo>
                  <a:lnTo>
                    <a:pt x="324" y="1622"/>
                  </a:lnTo>
                  <a:lnTo>
                    <a:pt x="319" y="1634"/>
                  </a:lnTo>
                  <a:lnTo>
                    <a:pt x="314" y="1632"/>
                  </a:lnTo>
                  <a:lnTo>
                    <a:pt x="317" y="1622"/>
                  </a:lnTo>
                  <a:lnTo>
                    <a:pt x="312" y="1617"/>
                  </a:lnTo>
                  <a:lnTo>
                    <a:pt x="310" y="1606"/>
                  </a:lnTo>
                  <a:lnTo>
                    <a:pt x="303" y="1599"/>
                  </a:lnTo>
                  <a:lnTo>
                    <a:pt x="303" y="1591"/>
                  </a:lnTo>
                  <a:lnTo>
                    <a:pt x="293" y="1582"/>
                  </a:lnTo>
                  <a:lnTo>
                    <a:pt x="286" y="1584"/>
                  </a:lnTo>
                  <a:lnTo>
                    <a:pt x="286" y="1565"/>
                  </a:lnTo>
                  <a:lnTo>
                    <a:pt x="288" y="1563"/>
                  </a:lnTo>
                  <a:lnTo>
                    <a:pt x="286" y="1561"/>
                  </a:lnTo>
                  <a:lnTo>
                    <a:pt x="291" y="1547"/>
                  </a:lnTo>
                  <a:lnTo>
                    <a:pt x="300" y="1547"/>
                  </a:lnTo>
                  <a:lnTo>
                    <a:pt x="307" y="1542"/>
                  </a:lnTo>
                  <a:lnTo>
                    <a:pt x="314" y="1544"/>
                  </a:lnTo>
                  <a:lnTo>
                    <a:pt x="317" y="1539"/>
                  </a:lnTo>
                  <a:lnTo>
                    <a:pt x="324" y="1537"/>
                  </a:lnTo>
                  <a:close/>
                  <a:moveTo>
                    <a:pt x="298" y="1497"/>
                  </a:moveTo>
                  <a:lnTo>
                    <a:pt x="305" y="1513"/>
                  </a:lnTo>
                  <a:lnTo>
                    <a:pt x="284" y="1537"/>
                  </a:lnTo>
                  <a:lnTo>
                    <a:pt x="279" y="1523"/>
                  </a:lnTo>
                  <a:lnTo>
                    <a:pt x="281" y="1511"/>
                  </a:lnTo>
                  <a:lnTo>
                    <a:pt x="298" y="1506"/>
                  </a:lnTo>
                  <a:lnTo>
                    <a:pt x="298" y="1497"/>
                  </a:lnTo>
                  <a:close/>
                  <a:moveTo>
                    <a:pt x="232" y="1381"/>
                  </a:moveTo>
                  <a:lnTo>
                    <a:pt x="236" y="1386"/>
                  </a:lnTo>
                  <a:lnTo>
                    <a:pt x="236" y="1393"/>
                  </a:lnTo>
                  <a:lnTo>
                    <a:pt x="241" y="1393"/>
                  </a:lnTo>
                  <a:lnTo>
                    <a:pt x="248" y="1400"/>
                  </a:lnTo>
                  <a:lnTo>
                    <a:pt x="248" y="1412"/>
                  </a:lnTo>
                  <a:lnTo>
                    <a:pt x="239" y="1405"/>
                  </a:lnTo>
                  <a:lnTo>
                    <a:pt x="227" y="1409"/>
                  </a:lnTo>
                  <a:lnTo>
                    <a:pt x="224" y="1402"/>
                  </a:lnTo>
                  <a:lnTo>
                    <a:pt x="227" y="1398"/>
                  </a:lnTo>
                  <a:lnTo>
                    <a:pt x="220" y="1400"/>
                  </a:lnTo>
                  <a:lnTo>
                    <a:pt x="220" y="1386"/>
                  </a:lnTo>
                  <a:lnTo>
                    <a:pt x="232" y="1381"/>
                  </a:lnTo>
                  <a:close/>
                  <a:moveTo>
                    <a:pt x="265" y="1381"/>
                  </a:moveTo>
                  <a:lnTo>
                    <a:pt x="272" y="1388"/>
                  </a:lnTo>
                  <a:lnTo>
                    <a:pt x="269" y="1400"/>
                  </a:lnTo>
                  <a:lnTo>
                    <a:pt x="255" y="1390"/>
                  </a:lnTo>
                  <a:lnTo>
                    <a:pt x="262" y="1381"/>
                  </a:lnTo>
                  <a:lnTo>
                    <a:pt x="265" y="1388"/>
                  </a:lnTo>
                  <a:lnTo>
                    <a:pt x="265" y="1381"/>
                  </a:lnTo>
                  <a:close/>
                  <a:moveTo>
                    <a:pt x="269" y="1362"/>
                  </a:moveTo>
                  <a:lnTo>
                    <a:pt x="274" y="1379"/>
                  </a:lnTo>
                  <a:lnTo>
                    <a:pt x="267" y="1362"/>
                  </a:lnTo>
                  <a:lnTo>
                    <a:pt x="269" y="1362"/>
                  </a:lnTo>
                  <a:close/>
                  <a:moveTo>
                    <a:pt x="260" y="1341"/>
                  </a:moveTo>
                  <a:lnTo>
                    <a:pt x="265" y="1348"/>
                  </a:lnTo>
                  <a:lnTo>
                    <a:pt x="255" y="1357"/>
                  </a:lnTo>
                  <a:lnTo>
                    <a:pt x="265" y="1369"/>
                  </a:lnTo>
                  <a:lnTo>
                    <a:pt x="265" y="1379"/>
                  </a:lnTo>
                  <a:lnTo>
                    <a:pt x="260" y="1376"/>
                  </a:lnTo>
                  <a:lnTo>
                    <a:pt x="258" y="1379"/>
                  </a:lnTo>
                  <a:lnTo>
                    <a:pt x="255" y="1386"/>
                  </a:lnTo>
                  <a:lnTo>
                    <a:pt x="253" y="1379"/>
                  </a:lnTo>
                  <a:lnTo>
                    <a:pt x="255" y="1379"/>
                  </a:lnTo>
                  <a:lnTo>
                    <a:pt x="258" y="1372"/>
                  </a:lnTo>
                  <a:lnTo>
                    <a:pt x="258" y="1376"/>
                  </a:lnTo>
                  <a:lnTo>
                    <a:pt x="260" y="1372"/>
                  </a:lnTo>
                  <a:lnTo>
                    <a:pt x="253" y="1376"/>
                  </a:lnTo>
                  <a:lnTo>
                    <a:pt x="253" y="1369"/>
                  </a:lnTo>
                  <a:lnTo>
                    <a:pt x="246" y="1362"/>
                  </a:lnTo>
                  <a:lnTo>
                    <a:pt x="246" y="1353"/>
                  </a:lnTo>
                  <a:lnTo>
                    <a:pt x="260" y="1341"/>
                  </a:lnTo>
                  <a:close/>
                  <a:moveTo>
                    <a:pt x="203" y="1334"/>
                  </a:moveTo>
                  <a:lnTo>
                    <a:pt x="203" y="1343"/>
                  </a:lnTo>
                  <a:lnTo>
                    <a:pt x="198" y="1338"/>
                  </a:lnTo>
                  <a:lnTo>
                    <a:pt x="203" y="1334"/>
                  </a:lnTo>
                  <a:close/>
                  <a:moveTo>
                    <a:pt x="182" y="1315"/>
                  </a:moveTo>
                  <a:lnTo>
                    <a:pt x="184" y="1317"/>
                  </a:lnTo>
                  <a:lnTo>
                    <a:pt x="182" y="1331"/>
                  </a:lnTo>
                  <a:lnTo>
                    <a:pt x="196" y="1343"/>
                  </a:lnTo>
                  <a:lnTo>
                    <a:pt x="196" y="1348"/>
                  </a:lnTo>
                  <a:lnTo>
                    <a:pt x="180" y="1343"/>
                  </a:lnTo>
                  <a:lnTo>
                    <a:pt x="172" y="1334"/>
                  </a:lnTo>
                  <a:lnTo>
                    <a:pt x="175" y="1320"/>
                  </a:lnTo>
                  <a:lnTo>
                    <a:pt x="182" y="1315"/>
                  </a:lnTo>
                  <a:close/>
                  <a:moveTo>
                    <a:pt x="165" y="1291"/>
                  </a:moveTo>
                  <a:lnTo>
                    <a:pt x="168" y="1298"/>
                  </a:lnTo>
                  <a:lnTo>
                    <a:pt x="163" y="1298"/>
                  </a:lnTo>
                  <a:lnTo>
                    <a:pt x="165" y="1291"/>
                  </a:lnTo>
                  <a:close/>
                  <a:moveTo>
                    <a:pt x="279" y="1272"/>
                  </a:moveTo>
                  <a:lnTo>
                    <a:pt x="284" y="1294"/>
                  </a:lnTo>
                  <a:lnTo>
                    <a:pt x="279" y="1294"/>
                  </a:lnTo>
                  <a:lnTo>
                    <a:pt x="279" y="1303"/>
                  </a:lnTo>
                  <a:lnTo>
                    <a:pt x="279" y="1272"/>
                  </a:lnTo>
                  <a:close/>
                  <a:moveTo>
                    <a:pt x="113" y="1140"/>
                  </a:moveTo>
                  <a:lnTo>
                    <a:pt x="120" y="1149"/>
                  </a:lnTo>
                  <a:lnTo>
                    <a:pt x="128" y="1147"/>
                  </a:lnTo>
                  <a:lnTo>
                    <a:pt x="120" y="1149"/>
                  </a:lnTo>
                  <a:lnTo>
                    <a:pt x="123" y="1159"/>
                  </a:lnTo>
                  <a:lnTo>
                    <a:pt x="113" y="1163"/>
                  </a:lnTo>
                  <a:lnTo>
                    <a:pt x="104" y="1163"/>
                  </a:lnTo>
                  <a:lnTo>
                    <a:pt x="102" y="1145"/>
                  </a:lnTo>
                  <a:lnTo>
                    <a:pt x="109" y="1145"/>
                  </a:lnTo>
                  <a:lnTo>
                    <a:pt x="111" y="1137"/>
                  </a:lnTo>
                  <a:lnTo>
                    <a:pt x="113" y="1140"/>
                  </a:lnTo>
                  <a:close/>
                  <a:moveTo>
                    <a:pt x="59" y="809"/>
                  </a:moveTo>
                  <a:lnTo>
                    <a:pt x="64" y="816"/>
                  </a:lnTo>
                  <a:lnTo>
                    <a:pt x="64" y="811"/>
                  </a:lnTo>
                  <a:lnTo>
                    <a:pt x="68" y="816"/>
                  </a:lnTo>
                  <a:lnTo>
                    <a:pt x="68" y="828"/>
                  </a:lnTo>
                  <a:lnTo>
                    <a:pt x="73" y="830"/>
                  </a:lnTo>
                  <a:lnTo>
                    <a:pt x="75" y="851"/>
                  </a:lnTo>
                  <a:lnTo>
                    <a:pt x="64" y="865"/>
                  </a:lnTo>
                  <a:lnTo>
                    <a:pt x="71" y="873"/>
                  </a:lnTo>
                  <a:lnTo>
                    <a:pt x="59" y="887"/>
                  </a:lnTo>
                  <a:lnTo>
                    <a:pt x="45" y="877"/>
                  </a:lnTo>
                  <a:lnTo>
                    <a:pt x="33" y="882"/>
                  </a:lnTo>
                  <a:lnTo>
                    <a:pt x="40" y="865"/>
                  </a:lnTo>
                  <a:lnTo>
                    <a:pt x="33" y="854"/>
                  </a:lnTo>
                  <a:lnTo>
                    <a:pt x="33" y="832"/>
                  </a:lnTo>
                  <a:lnTo>
                    <a:pt x="38" y="835"/>
                  </a:lnTo>
                  <a:lnTo>
                    <a:pt x="47" y="816"/>
                  </a:lnTo>
                  <a:lnTo>
                    <a:pt x="57" y="809"/>
                  </a:lnTo>
                  <a:lnTo>
                    <a:pt x="59" y="813"/>
                  </a:lnTo>
                  <a:lnTo>
                    <a:pt x="59" y="809"/>
                  </a:lnTo>
                  <a:close/>
                  <a:moveTo>
                    <a:pt x="85" y="686"/>
                  </a:moveTo>
                  <a:lnTo>
                    <a:pt x="94" y="700"/>
                  </a:lnTo>
                  <a:lnTo>
                    <a:pt x="87" y="707"/>
                  </a:lnTo>
                  <a:lnTo>
                    <a:pt x="94" y="709"/>
                  </a:lnTo>
                  <a:lnTo>
                    <a:pt x="94" y="714"/>
                  </a:lnTo>
                  <a:lnTo>
                    <a:pt x="78" y="719"/>
                  </a:lnTo>
                  <a:lnTo>
                    <a:pt x="73" y="714"/>
                  </a:lnTo>
                  <a:lnTo>
                    <a:pt x="73" y="707"/>
                  </a:lnTo>
                  <a:lnTo>
                    <a:pt x="80" y="707"/>
                  </a:lnTo>
                  <a:lnTo>
                    <a:pt x="80" y="693"/>
                  </a:lnTo>
                  <a:lnTo>
                    <a:pt x="85" y="686"/>
                  </a:lnTo>
                  <a:close/>
                  <a:moveTo>
                    <a:pt x="75" y="679"/>
                  </a:moveTo>
                  <a:lnTo>
                    <a:pt x="73" y="681"/>
                  </a:lnTo>
                  <a:lnTo>
                    <a:pt x="75" y="672"/>
                  </a:lnTo>
                  <a:lnTo>
                    <a:pt x="75" y="679"/>
                  </a:lnTo>
                  <a:close/>
                  <a:moveTo>
                    <a:pt x="2" y="669"/>
                  </a:moveTo>
                  <a:lnTo>
                    <a:pt x="12" y="672"/>
                  </a:lnTo>
                  <a:lnTo>
                    <a:pt x="12" y="683"/>
                  </a:lnTo>
                  <a:lnTo>
                    <a:pt x="0" y="681"/>
                  </a:lnTo>
                  <a:lnTo>
                    <a:pt x="2" y="669"/>
                  </a:lnTo>
                  <a:close/>
                  <a:moveTo>
                    <a:pt x="64" y="667"/>
                  </a:moveTo>
                  <a:lnTo>
                    <a:pt x="71" y="669"/>
                  </a:lnTo>
                  <a:lnTo>
                    <a:pt x="64" y="676"/>
                  </a:lnTo>
                  <a:lnTo>
                    <a:pt x="64" y="667"/>
                  </a:lnTo>
                  <a:close/>
                  <a:moveTo>
                    <a:pt x="161" y="620"/>
                  </a:moveTo>
                  <a:lnTo>
                    <a:pt x="170" y="620"/>
                  </a:lnTo>
                  <a:lnTo>
                    <a:pt x="165" y="624"/>
                  </a:lnTo>
                  <a:lnTo>
                    <a:pt x="158" y="622"/>
                  </a:lnTo>
                  <a:lnTo>
                    <a:pt x="161" y="620"/>
                  </a:lnTo>
                  <a:close/>
                  <a:moveTo>
                    <a:pt x="149" y="579"/>
                  </a:moveTo>
                  <a:lnTo>
                    <a:pt x="154" y="579"/>
                  </a:lnTo>
                  <a:lnTo>
                    <a:pt x="158" y="584"/>
                  </a:lnTo>
                  <a:lnTo>
                    <a:pt x="165" y="608"/>
                  </a:lnTo>
                  <a:lnTo>
                    <a:pt x="165" y="610"/>
                  </a:lnTo>
                  <a:lnTo>
                    <a:pt x="156" y="598"/>
                  </a:lnTo>
                  <a:lnTo>
                    <a:pt x="151" y="598"/>
                  </a:lnTo>
                  <a:lnTo>
                    <a:pt x="142" y="589"/>
                  </a:lnTo>
                  <a:lnTo>
                    <a:pt x="149" y="577"/>
                  </a:lnTo>
                  <a:lnTo>
                    <a:pt x="149" y="579"/>
                  </a:lnTo>
                  <a:close/>
                  <a:moveTo>
                    <a:pt x="154" y="567"/>
                  </a:moveTo>
                  <a:lnTo>
                    <a:pt x="154" y="579"/>
                  </a:lnTo>
                  <a:lnTo>
                    <a:pt x="149" y="572"/>
                  </a:lnTo>
                  <a:lnTo>
                    <a:pt x="149" y="565"/>
                  </a:lnTo>
                  <a:lnTo>
                    <a:pt x="154" y="567"/>
                  </a:lnTo>
                  <a:close/>
                  <a:moveTo>
                    <a:pt x="161" y="556"/>
                  </a:moveTo>
                  <a:lnTo>
                    <a:pt x="165" y="577"/>
                  </a:lnTo>
                  <a:lnTo>
                    <a:pt x="158" y="572"/>
                  </a:lnTo>
                  <a:lnTo>
                    <a:pt x="158" y="565"/>
                  </a:lnTo>
                  <a:lnTo>
                    <a:pt x="146" y="558"/>
                  </a:lnTo>
                  <a:lnTo>
                    <a:pt x="154" y="558"/>
                  </a:lnTo>
                  <a:lnTo>
                    <a:pt x="156" y="563"/>
                  </a:lnTo>
                  <a:lnTo>
                    <a:pt x="161" y="556"/>
                  </a:lnTo>
                  <a:close/>
                  <a:moveTo>
                    <a:pt x="170" y="544"/>
                  </a:moveTo>
                  <a:lnTo>
                    <a:pt x="175" y="558"/>
                  </a:lnTo>
                  <a:lnTo>
                    <a:pt x="170" y="570"/>
                  </a:lnTo>
                  <a:lnTo>
                    <a:pt x="163" y="560"/>
                  </a:lnTo>
                  <a:lnTo>
                    <a:pt x="170" y="544"/>
                  </a:lnTo>
                  <a:close/>
                  <a:moveTo>
                    <a:pt x="97" y="539"/>
                  </a:moveTo>
                  <a:lnTo>
                    <a:pt x="97" y="553"/>
                  </a:lnTo>
                  <a:lnTo>
                    <a:pt x="106" y="553"/>
                  </a:lnTo>
                  <a:lnTo>
                    <a:pt x="102" y="572"/>
                  </a:lnTo>
                  <a:lnTo>
                    <a:pt x="113" y="577"/>
                  </a:lnTo>
                  <a:lnTo>
                    <a:pt x="109" y="584"/>
                  </a:lnTo>
                  <a:lnTo>
                    <a:pt x="104" y="579"/>
                  </a:lnTo>
                  <a:lnTo>
                    <a:pt x="104" y="584"/>
                  </a:lnTo>
                  <a:lnTo>
                    <a:pt x="111" y="586"/>
                  </a:lnTo>
                  <a:lnTo>
                    <a:pt x="99" y="596"/>
                  </a:lnTo>
                  <a:lnTo>
                    <a:pt x="102" y="617"/>
                  </a:lnTo>
                  <a:lnTo>
                    <a:pt x="106" y="601"/>
                  </a:lnTo>
                  <a:lnTo>
                    <a:pt x="113" y="601"/>
                  </a:lnTo>
                  <a:lnTo>
                    <a:pt x="113" y="608"/>
                  </a:lnTo>
                  <a:lnTo>
                    <a:pt x="109" y="648"/>
                  </a:lnTo>
                  <a:lnTo>
                    <a:pt x="104" y="646"/>
                  </a:lnTo>
                  <a:lnTo>
                    <a:pt x="104" y="650"/>
                  </a:lnTo>
                  <a:lnTo>
                    <a:pt x="97" y="646"/>
                  </a:lnTo>
                  <a:lnTo>
                    <a:pt x="99" y="653"/>
                  </a:lnTo>
                  <a:lnTo>
                    <a:pt x="90" y="657"/>
                  </a:lnTo>
                  <a:lnTo>
                    <a:pt x="92" y="662"/>
                  </a:lnTo>
                  <a:lnTo>
                    <a:pt x="94" y="660"/>
                  </a:lnTo>
                  <a:lnTo>
                    <a:pt x="94" y="662"/>
                  </a:lnTo>
                  <a:lnTo>
                    <a:pt x="102" y="655"/>
                  </a:lnTo>
                  <a:lnTo>
                    <a:pt x="102" y="650"/>
                  </a:lnTo>
                  <a:lnTo>
                    <a:pt x="109" y="655"/>
                  </a:lnTo>
                  <a:lnTo>
                    <a:pt x="99" y="693"/>
                  </a:lnTo>
                  <a:lnTo>
                    <a:pt x="97" y="686"/>
                  </a:lnTo>
                  <a:lnTo>
                    <a:pt x="85" y="683"/>
                  </a:lnTo>
                  <a:lnTo>
                    <a:pt x="85" y="674"/>
                  </a:lnTo>
                  <a:lnTo>
                    <a:pt x="80" y="674"/>
                  </a:lnTo>
                  <a:lnTo>
                    <a:pt x="78" y="664"/>
                  </a:lnTo>
                  <a:lnTo>
                    <a:pt x="83" y="664"/>
                  </a:lnTo>
                  <a:lnTo>
                    <a:pt x="85" y="660"/>
                  </a:lnTo>
                  <a:lnTo>
                    <a:pt x="83" y="657"/>
                  </a:lnTo>
                  <a:lnTo>
                    <a:pt x="78" y="660"/>
                  </a:lnTo>
                  <a:lnTo>
                    <a:pt x="73" y="643"/>
                  </a:lnTo>
                  <a:lnTo>
                    <a:pt x="68" y="648"/>
                  </a:lnTo>
                  <a:lnTo>
                    <a:pt x="66" y="620"/>
                  </a:lnTo>
                  <a:lnTo>
                    <a:pt x="61" y="622"/>
                  </a:lnTo>
                  <a:lnTo>
                    <a:pt x="59" y="617"/>
                  </a:lnTo>
                  <a:lnTo>
                    <a:pt x="68" y="598"/>
                  </a:lnTo>
                  <a:lnTo>
                    <a:pt x="73" y="610"/>
                  </a:lnTo>
                  <a:lnTo>
                    <a:pt x="78" y="608"/>
                  </a:lnTo>
                  <a:lnTo>
                    <a:pt x="78" y="615"/>
                  </a:lnTo>
                  <a:lnTo>
                    <a:pt x="78" y="612"/>
                  </a:lnTo>
                  <a:lnTo>
                    <a:pt x="80" y="567"/>
                  </a:lnTo>
                  <a:lnTo>
                    <a:pt x="97" y="539"/>
                  </a:lnTo>
                  <a:close/>
                  <a:moveTo>
                    <a:pt x="104" y="544"/>
                  </a:moveTo>
                  <a:lnTo>
                    <a:pt x="106" y="544"/>
                  </a:lnTo>
                  <a:lnTo>
                    <a:pt x="106" y="551"/>
                  </a:lnTo>
                  <a:lnTo>
                    <a:pt x="102" y="549"/>
                  </a:lnTo>
                  <a:lnTo>
                    <a:pt x="104" y="544"/>
                  </a:lnTo>
                  <a:close/>
                  <a:moveTo>
                    <a:pt x="137" y="537"/>
                  </a:moveTo>
                  <a:lnTo>
                    <a:pt x="139" y="541"/>
                  </a:lnTo>
                  <a:lnTo>
                    <a:pt x="135" y="539"/>
                  </a:lnTo>
                  <a:lnTo>
                    <a:pt x="135" y="544"/>
                  </a:lnTo>
                  <a:lnTo>
                    <a:pt x="132" y="539"/>
                  </a:lnTo>
                  <a:lnTo>
                    <a:pt x="137" y="537"/>
                  </a:lnTo>
                  <a:close/>
                  <a:moveTo>
                    <a:pt x="170" y="534"/>
                  </a:moveTo>
                  <a:lnTo>
                    <a:pt x="172" y="539"/>
                  </a:lnTo>
                  <a:lnTo>
                    <a:pt x="177" y="534"/>
                  </a:lnTo>
                  <a:lnTo>
                    <a:pt x="175" y="546"/>
                  </a:lnTo>
                  <a:lnTo>
                    <a:pt x="168" y="541"/>
                  </a:lnTo>
                  <a:lnTo>
                    <a:pt x="170" y="534"/>
                  </a:lnTo>
                  <a:close/>
                  <a:moveTo>
                    <a:pt x="144" y="530"/>
                  </a:moveTo>
                  <a:lnTo>
                    <a:pt x="139" y="541"/>
                  </a:lnTo>
                  <a:lnTo>
                    <a:pt x="137" y="530"/>
                  </a:lnTo>
                  <a:lnTo>
                    <a:pt x="142" y="530"/>
                  </a:lnTo>
                  <a:lnTo>
                    <a:pt x="142" y="525"/>
                  </a:lnTo>
                  <a:lnTo>
                    <a:pt x="144" y="530"/>
                  </a:lnTo>
                  <a:close/>
                  <a:moveTo>
                    <a:pt x="111" y="525"/>
                  </a:moveTo>
                  <a:lnTo>
                    <a:pt x="123" y="527"/>
                  </a:lnTo>
                  <a:lnTo>
                    <a:pt x="130" y="525"/>
                  </a:lnTo>
                  <a:lnTo>
                    <a:pt x="135" y="534"/>
                  </a:lnTo>
                  <a:lnTo>
                    <a:pt x="128" y="537"/>
                  </a:lnTo>
                  <a:lnTo>
                    <a:pt x="132" y="549"/>
                  </a:lnTo>
                  <a:lnTo>
                    <a:pt x="125" y="546"/>
                  </a:lnTo>
                  <a:lnTo>
                    <a:pt x="125" y="556"/>
                  </a:lnTo>
                  <a:lnTo>
                    <a:pt x="120" y="553"/>
                  </a:lnTo>
                  <a:lnTo>
                    <a:pt x="116" y="560"/>
                  </a:lnTo>
                  <a:lnTo>
                    <a:pt x="118" y="565"/>
                  </a:lnTo>
                  <a:lnTo>
                    <a:pt x="109" y="575"/>
                  </a:lnTo>
                  <a:lnTo>
                    <a:pt x="104" y="567"/>
                  </a:lnTo>
                  <a:lnTo>
                    <a:pt x="111" y="539"/>
                  </a:lnTo>
                  <a:lnTo>
                    <a:pt x="104" y="537"/>
                  </a:lnTo>
                  <a:lnTo>
                    <a:pt x="106" y="532"/>
                  </a:lnTo>
                  <a:lnTo>
                    <a:pt x="109" y="534"/>
                  </a:lnTo>
                  <a:lnTo>
                    <a:pt x="113" y="530"/>
                  </a:lnTo>
                  <a:lnTo>
                    <a:pt x="111" y="525"/>
                  </a:lnTo>
                  <a:close/>
                  <a:moveTo>
                    <a:pt x="321" y="523"/>
                  </a:moveTo>
                  <a:lnTo>
                    <a:pt x="329" y="530"/>
                  </a:lnTo>
                  <a:lnTo>
                    <a:pt x="331" y="539"/>
                  </a:lnTo>
                  <a:lnTo>
                    <a:pt x="319" y="537"/>
                  </a:lnTo>
                  <a:lnTo>
                    <a:pt x="317" y="530"/>
                  </a:lnTo>
                  <a:lnTo>
                    <a:pt x="321" y="523"/>
                  </a:lnTo>
                  <a:close/>
                  <a:moveTo>
                    <a:pt x="146" y="504"/>
                  </a:moveTo>
                  <a:lnTo>
                    <a:pt x="142" y="515"/>
                  </a:lnTo>
                  <a:lnTo>
                    <a:pt x="139" y="513"/>
                  </a:lnTo>
                  <a:lnTo>
                    <a:pt x="142" y="504"/>
                  </a:lnTo>
                  <a:lnTo>
                    <a:pt x="146" y="504"/>
                  </a:lnTo>
                  <a:close/>
                  <a:moveTo>
                    <a:pt x="99" y="421"/>
                  </a:moveTo>
                  <a:lnTo>
                    <a:pt x="99" y="442"/>
                  </a:lnTo>
                  <a:lnTo>
                    <a:pt x="94" y="426"/>
                  </a:lnTo>
                  <a:lnTo>
                    <a:pt x="99" y="421"/>
                  </a:lnTo>
                  <a:close/>
                  <a:moveTo>
                    <a:pt x="137" y="402"/>
                  </a:moveTo>
                  <a:lnTo>
                    <a:pt x="139" y="404"/>
                  </a:lnTo>
                  <a:lnTo>
                    <a:pt x="137" y="409"/>
                  </a:lnTo>
                  <a:lnTo>
                    <a:pt x="142" y="409"/>
                  </a:lnTo>
                  <a:lnTo>
                    <a:pt x="146" y="426"/>
                  </a:lnTo>
                  <a:lnTo>
                    <a:pt x="142" y="430"/>
                  </a:lnTo>
                  <a:lnTo>
                    <a:pt x="151" y="445"/>
                  </a:lnTo>
                  <a:lnTo>
                    <a:pt x="146" y="459"/>
                  </a:lnTo>
                  <a:lnTo>
                    <a:pt x="149" y="487"/>
                  </a:lnTo>
                  <a:lnTo>
                    <a:pt x="142" y="489"/>
                  </a:lnTo>
                  <a:lnTo>
                    <a:pt x="142" y="494"/>
                  </a:lnTo>
                  <a:lnTo>
                    <a:pt x="146" y="492"/>
                  </a:lnTo>
                  <a:lnTo>
                    <a:pt x="139" y="499"/>
                  </a:lnTo>
                  <a:lnTo>
                    <a:pt x="139" y="506"/>
                  </a:lnTo>
                  <a:lnTo>
                    <a:pt x="123" y="501"/>
                  </a:lnTo>
                  <a:lnTo>
                    <a:pt x="135" y="523"/>
                  </a:lnTo>
                  <a:lnTo>
                    <a:pt x="123" y="527"/>
                  </a:lnTo>
                  <a:lnTo>
                    <a:pt x="111" y="523"/>
                  </a:lnTo>
                  <a:lnTo>
                    <a:pt x="106" y="527"/>
                  </a:lnTo>
                  <a:lnTo>
                    <a:pt x="102" y="527"/>
                  </a:lnTo>
                  <a:lnTo>
                    <a:pt x="97" y="520"/>
                  </a:lnTo>
                  <a:lnTo>
                    <a:pt x="97" y="466"/>
                  </a:lnTo>
                  <a:lnTo>
                    <a:pt x="94" y="463"/>
                  </a:lnTo>
                  <a:lnTo>
                    <a:pt x="97" y="466"/>
                  </a:lnTo>
                  <a:lnTo>
                    <a:pt x="106" y="452"/>
                  </a:lnTo>
                  <a:lnTo>
                    <a:pt x="102" y="447"/>
                  </a:lnTo>
                  <a:lnTo>
                    <a:pt x="106" y="442"/>
                  </a:lnTo>
                  <a:lnTo>
                    <a:pt x="102" y="421"/>
                  </a:lnTo>
                  <a:lnTo>
                    <a:pt x="104" y="423"/>
                  </a:lnTo>
                  <a:lnTo>
                    <a:pt x="118" y="407"/>
                  </a:lnTo>
                  <a:lnTo>
                    <a:pt x="125" y="411"/>
                  </a:lnTo>
                  <a:lnTo>
                    <a:pt x="125" y="411"/>
                  </a:lnTo>
                  <a:lnTo>
                    <a:pt x="130" y="409"/>
                  </a:lnTo>
                  <a:lnTo>
                    <a:pt x="130" y="409"/>
                  </a:lnTo>
                  <a:lnTo>
                    <a:pt x="137" y="402"/>
                  </a:lnTo>
                  <a:close/>
                  <a:moveTo>
                    <a:pt x="94" y="388"/>
                  </a:moveTo>
                  <a:lnTo>
                    <a:pt x="102" y="390"/>
                  </a:lnTo>
                  <a:lnTo>
                    <a:pt x="102" y="409"/>
                  </a:lnTo>
                  <a:lnTo>
                    <a:pt x="97" y="419"/>
                  </a:lnTo>
                  <a:lnTo>
                    <a:pt x="92" y="419"/>
                  </a:lnTo>
                  <a:lnTo>
                    <a:pt x="94" y="423"/>
                  </a:lnTo>
                  <a:lnTo>
                    <a:pt x="90" y="430"/>
                  </a:lnTo>
                  <a:lnTo>
                    <a:pt x="87" y="414"/>
                  </a:lnTo>
                  <a:lnTo>
                    <a:pt x="90" y="393"/>
                  </a:lnTo>
                  <a:lnTo>
                    <a:pt x="94" y="388"/>
                  </a:lnTo>
                  <a:close/>
                  <a:moveTo>
                    <a:pt x="158" y="385"/>
                  </a:moveTo>
                  <a:lnTo>
                    <a:pt x="151" y="393"/>
                  </a:lnTo>
                  <a:lnTo>
                    <a:pt x="154" y="400"/>
                  </a:lnTo>
                  <a:lnTo>
                    <a:pt x="146" y="397"/>
                  </a:lnTo>
                  <a:lnTo>
                    <a:pt x="149" y="388"/>
                  </a:lnTo>
                  <a:lnTo>
                    <a:pt x="151" y="393"/>
                  </a:lnTo>
                  <a:lnTo>
                    <a:pt x="158" y="385"/>
                  </a:lnTo>
                  <a:close/>
                  <a:moveTo>
                    <a:pt x="161" y="270"/>
                  </a:moveTo>
                  <a:lnTo>
                    <a:pt x="165" y="279"/>
                  </a:lnTo>
                  <a:lnTo>
                    <a:pt x="163" y="298"/>
                  </a:lnTo>
                  <a:lnTo>
                    <a:pt x="165" y="305"/>
                  </a:lnTo>
                  <a:lnTo>
                    <a:pt x="168" y="300"/>
                  </a:lnTo>
                  <a:lnTo>
                    <a:pt x="170" y="303"/>
                  </a:lnTo>
                  <a:lnTo>
                    <a:pt x="168" y="307"/>
                  </a:lnTo>
                  <a:lnTo>
                    <a:pt x="175" y="317"/>
                  </a:lnTo>
                  <a:lnTo>
                    <a:pt x="168" y="324"/>
                  </a:lnTo>
                  <a:lnTo>
                    <a:pt x="163" y="317"/>
                  </a:lnTo>
                  <a:lnTo>
                    <a:pt x="156" y="314"/>
                  </a:lnTo>
                  <a:lnTo>
                    <a:pt x="154" y="319"/>
                  </a:lnTo>
                  <a:lnTo>
                    <a:pt x="149" y="312"/>
                  </a:lnTo>
                  <a:lnTo>
                    <a:pt x="146" y="317"/>
                  </a:lnTo>
                  <a:lnTo>
                    <a:pt x="158" y="322"/>
                  </a:lnTo>
                  <a:lnTo>
                    <a:pt x="158" y="329"/>
                  </a:lnTo>
                  <a:lnTo>
                    <a:pt x="165" y="329"/>
                  </a:lnTo>
                  <a:lnTo>
                    <a:pt x="165" y="333"/>
                  </a:lnTo>
                  <a:lnTo>
                    <a:pt x="170" y="331"/>
                  </a:lnTo>
                  <a:lnTo>
                    <a:pt x="163" y="350"/>
                  </a:lnTo>
                  <a:lnTo>
                    <a:pt x="163" y="369"/>
                  </a:lnTo>
                  <a:lnTo>
                    <a:pt x="156" y="381"/>
                  </a:lnTo>
                  <a:lnTo>
                    <a:pt x="149" y="378"/>
                  </a:lnTo>
                  <a:lnTo>
                    <a:pt x="151" y="383"/>
                  </a:lnTo>
                  <a:lnTo>
                    <a:pt x="144" y="374"/>
                  </a:lnTo>
                  <a:lnTo>
                    <a:pt x="139" y="374"/>
                  </a:lnTo>
                  <a:lnTo>
                    <a:pt x="137" y="381"/>
                  </a:lnTo>
                  <a:lnTo>
                    <a:pt x="144" y="393"/>
                  </a:lnTo>
                  <a:lnTo>
                    <a:pt x="139" y="397"/>
                  </a:lnTo>
                  <a:lnTo>
                    <a:pt x="137" y="388"/>
                  </a:lnTo>
                  <a:lnTo>
                    <a:pt x="132" y="390"/>
                  </a:lnTo>
                  <a:lnTo>
                    <a:pt x="128" y="400"/>
                  </a:lnTo>
                  <a:lnTo>
                    <a:pt x="130" y="409"/>
                  </a:lnTo>
                  <a:lnTo>
                    <a:pt x="130" y="409"/>
                  </a:lnTo>
                  <a:lnTo>
                    <a:pt x="125" y="411"/>
                  </a:lnTo>
                  <a:lnTo>
                    <a:pt x="125" y="411"/>
                  </a:lnTo>
                  <a:lnTo>
                    <a:pt x="116" y="402"/>
                  </a:lnTo>
                  <a:lnTo>
                    <a:pt x="116" y="388"/>
                  </a:lnTo>
                  <a:lnTo>
                    <a:pt x="120" y="388"/>
                  </a:lnTo>
                  <a:lnTo>
                    <a:pt x="120" y="383"/>
                  </a:lnTo>
                  <a:lnTo>
                    <a:pt x="113" y="381"/>
                  </a:lnTo>
                  <a:lnTo>
                    <a:pt x="116" y="366"/>
                  </a:lnTo>
                  <a:lnTo>
                    <a:pt x="120" y="366"/>
                  </a:lnTo>
                  <a:lnTo>
                    <a:pt x="118" y="359"/>
                  </a:lnTo>
                  <a:lnTo>
                    <a:pt x="125" y="357"/>
                  </a:lnTo>
                  <a:lnTo>
                    <a:pt x="118" y="355"/>
                  </a:lnTo>
                  <a:lnTo>
                    <a:pt x="123" y="338"/>
                  </a:lnTo>
                  <a:lnTo>
                    <a:pt x="128" y="333"/>
                  </a:lnTo>
                  <a:lnTo>
                    <a:pt x="120" y="329"/>
                  </a:lnTo>
                  <a:lnTo>
                    <a:pt x="125" y="324"/>
                  </a:lnTo>
                  <a:lnTo>
                    <a:pt x="120" y="324"/>
                  </a:lnTo>
                  <a:lnTo>
                    <a:pt x="125" y="310"/>
                  </a:lnTo>
                  <a:lnTo>
                    <a:pt x="130" y="307"/>
                  </a:lnTo>
                  <a:lnTo>
                    <a:pt x="125" y="305"/>
                  </a:lnTo>
                  <a:lnTo>
                    <a:pt x="130" y="305"/>
                  </a:lnTo>
                  <a:lnTo>
                    <a:pt x="132" y="298"/>
                  </a:lnTo>
                  <a:lnTo>
                    <a:pt x="130" y="291"/>
                  </a:lnTo>
                  <a:lnTo>
                    <a:pt x="142" y="284"/>
                  </a:lnTo>
                  <a:lnTo>
                    <a:pt x="139" y="277"/>
                  </a:lnTo>
                  <a:lnTo>
                    <a:pt x="149" y="277"/>
                  </a:lnTo>
                  <a:lnTo>
                    <a:pt x="154" y="279"/>
                  </a:lnTo>
                  <a:lnTo>
                    <a:pt x="154" y="270"/>
                  </a:lnTo>
                  <a:lnTo>
                    <a:pt x="158" y="277"/>
                  </a:lnTo>
                  <a:lnTo>
                    <a:pt x="161" y="270"/>
                  </a:lnTo>
                  <a:close/>
                  <a:moveTo>
                    <a:pt x="158" y="248"/>
                  </a:moveTo>
                  <a:lnTo>
                    <a:pt x="161" y="258"/>
                  </a:lnTo>
                  <a:lnTo>
                    <a:pt x="151" y="253"/>
                  </a:lnTo>
                  <a:lnTo>
                    <a:pt x="158" y="248"/>
                  </a:lnTo>
                  <a:close/>
                  <a:moveTo>
                    <a:pt x="284" y="0"/>
                  </a:moveTo>
                  <a:lnTo>
                    <a:pt x="277" y="14"/>
                  </a:lnTo>
                  <a:lnTo>
                    <a:pt x="277" y="5"/>
                  </a:lnTo>
                  <a:lnTo>
                    <a:pt x="284"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0" name="Freeform 119"/>
            <p:cNvSpPr>
              <a:spLocks noEditPoints="1"/>
            </p:cNvSpPr>
            <p:nvPr/>
          </p:nvSpPr>
          <p:spPr bwMode="auto">
            <a:xfrm>
              <a:off x="5213953" y="4172285"/>
              <a:ext cx="1386095" cy="1170092"/>
            </a:xfrm>
            <a:custGeom>
              <a:avLst/>
              <a:gdLst>
                <a:gd name="T0" fmla="*/ 1098 w 1585"/>
                <a:gd name="T1" fmla="*/ 504 h 1338"/>
                <a:gd name="T2" fmla="*/ 1100 w 1585"/>
                <a:gd name="T3" fmla="*/ 534 h 1338"/>
                <a:gd name="T4" fmla="*/ 842 w 1585"/>
                <a:gd name="T5" fmla="*/ 698 h 1338"/>
                <a:gd name="T6" fmla="*/ 710 w 1585"/>
                <a:gd name="T7" fmla="*/ 702 h 1338"/>
                <a:gd name="T8" fmla="*/ 705 w 1585"/>
                <a:gd name="T9" fmla="*/ 1173 h 1338"/>
                <a:gd name="T10" fmla="*/ 705 w 1585"/>
                <a:gd name="T11" fmla="*/ 1175 h 1338"/>
                <a:gd name="T12" fmla="*/ 648 w 1585"/>
                <a:gd name="T13" fmla="*/ 1163 h 1338"/>
                <a:gd name="T14" fmla="*/ 599 w 1585"/>
                <a:gd name="T15" fmla="*/ 1204 h 1338"/>
                <a:gd name="T16" fmla="*/ 558 w 1585"/>
                <a:gd name="T17" fmla="*/ 1211 h 1338"/>
                <a:gd name="T18" fmla="*/ 528 w 1585"/>
                <a:gd name="T19" fmla="*/ 1223 h 1338"/>
                <a:gd name="T20" fmla="*/ 440 w 1585"/>
                <a:gd name="T21" fmla="*/ 1246 h 1338"/>
                <a:gd name="T22" fmla="*/ 367 w 1585"/>
                <a:gd name="T23" fmla="*/ 1265 h 1338"/>
                <a:gd name="T24" fmla="*/ 348 w 1585"/>
                <a:gd name="T25" fmla="*/ 1320 h 1338"/>
                <a:gd name="T26" fmla="*/ 291 w 1585"/>
                <a:gd name="T27" fmla="*/ 1317 h 1338"/>
                <a:gd name="T28" fmla="*/ 336 w 1585"/>
                <a:gd name="T29" fmla="*/ 1253 h 1338"/>
                <a:gd name="T30" fmla="*/ 350 w 1585"/>
                <a:gd name="T31" fmla="*/ 1208 h 1338"/>
                <a:gd name="T32" fmla="*/ 282 w 1585"/>
                <a:gd name="T33" fmla="*/ 1147 h 1338"/>
                <a:gd name="T34" fmla="*/ 270 w 1585"/>
                <a:gd name="T35" fmla="*/ 1104 h 1338"/>
                <a:gd name="T36" fmla="*/ 230 w 1585"/>
                <a:gd name="T37" fmla="*/ 1078 h 1338"/>
                <a:gd name="T38" fmla="*/ 180 w 1585"/>
                <a:gd name="T39" fmla="*/ 1109 h 1338"/>
                <a:gd name="T40" fmla="*/ 145 w 1585"/>
                <a:gd name="T41" fmla="*/ 1119 h 1338"/>
                <a:gd name="T42" fmla="*/ 95 w 1585"/>
                <a:gd name="T43" fmla="*/ 1078 h 1338"/>
                <a:gd name="T44" fmla="*/ 66 w 1585"/>
                <a:gd name="T45" fmla="*/ 1107 h 1338"/>
                <a:gd name="T46" fmla="*/ 43 w 1585"/>
                <a:gd name="T47" fmla="*/ 1045 h 1338"/>
                <a:gd name="T48" fmla="*/ 78 w 1585"/>
                <a:gd name="T49" fmla="*/ 1059 h 1338"/>
                <a:gd name="T50" fmla="*/ 123 w 1585"/>
                <a:gd name="T51" fmla="*/ 1057 h 1338"/>
                <a:gd name="T52" fmla="*/ 137 w 1585"/>
                <a:gd name="T53" fmla="*/ 1003 h 1338"/>
                <a:gd name="T54" fmla="*/ 95 w 1585"/>
                <a:gd name="T55" fmla="*/ 996 h 1338"/>
                <a:gd name="T56" fmla="*/ 24 w 1585"/>
                <a:gd name="T57" fmla="*/ 979 h 1338"/>
                <a:gd name="T58" fmla="*/ 5 w 1585"/>
                <a:gd name="T59" fmla="*/ 901 h 1338"/>
                <a:gd name="T60" fmla="*/ 48 w 1585"/>
                <a:gd name="T61" fmla="*/ 849 h 1338"/>
                <a:gd name="T62" fmla="*/ 78 w 1585"/>
                <a:gd name="T63" fmla="*/ 797 h 1338"/>
                <a:gd name="T64" fmla="*/ 71 w 1585"/>
                <a:gd name="T65" fmla="*/ 728 h 1338"/>
                <a:gd name="T66" fmla="*/ 168 w 1585"/>
                <a:gd name="T67" fmla="*/ 669 h 1338"/>
                <a:gd name="T68" fmla="*/ 279 w 1585"/>
                <a:gd name="T69" fmla="*/ 681 h 1338"/>
                <a:gd name="T70" fmla="*/ 412 w 1585"/>
                <a:gd name="T71" fmla="*/ 634 h 1338"/>
                <a:gd name="T72" fmla="*/ 490 w 1585"/>
                <a:gd name="T73" fmla="*/ 546 h 1338"/>
                <a:gd name="T74" fmla="*/ 651 w 1585"/>
                <a:gd name="T75" fmla="*/ 499 h 1338"/>
                <a:gd name="T76" fmla="*/ 703 w 1585"/>
                <a:gd name="T77" fmla="*/ 454 h 1338"/>
                <a:gd name="T78" fmla="*/ 755 w 1585"/>
                <a:gd name="T79" fmla="*/ 473 h 1338"/>
                <a:gd name="T80" fmla="*/ 731 w 1585"/>
                <a:gd name="T81" fmla="*/ 442 h 1338"/>
                <a:gd name="T82" fmla="*/ 823 w 1585"/>
                <a:gd name="T83" fmla="*/ 416 h 1338"/>
                <a:gd name="T84" fmla="*/ 937 w 1585"/>
                <a:gd name="T85" fmla="*/ 352 h 1338"/>
                <a:gd name="T86" fmla="*/ 998 w 1585"/>
                <a:gd name="T87" fmla="*/ 253 h 1338"/>
                <a:gd name="T88" fmla="*/ 1105 w 1585"/>
                <a:gd name="T89" fmla="*/ 232 h 1338"/>
                <a:gd name="T90" fmla="*/ 1114 w 1585"/>
                <a:gd name="T91" fmla="*/ 163 h 1338"/>
                <a:gd name="T92" fmla="*/ 1152 w 1585"/>
                <a:gd name="T93" fmla="*/ 175 h 1338"/>
                <a:gd name="T94" fmla="*/ 1216 w 1585"/>
                <a:gd name="T95" fmla="*/ 163 h 1338"/>
                <a:gd name="T96" fmla="*/ 1247 w 1585"/>
                <a:gd name="T97" fmla="*/ 118 h 1338"/>
                <a:gd name="T98" fmla="*/ 1306 w 1585"/>
                <a:gd name="T99" fmla="*/ 73 h 1338"/>
                <a:gd name="T100" fmla="*/ 1318 w 1585"/>
                <a:gd name="T101" fmla="*/ 33 h 1338"/>
                <a:gd name="T102" fmla="*/ 1334 w 1585"/>
                <a:gd name="T103" fmla="*/ 26 h 1338"/>
                <a:gd name="T104" fmla="*/ 1377 w 1585"/>
                <a:gd name="T105" fmla="*/ 35 h 1338"/>
                <a:gd name="T106" fmla="*/ 1464 w 1585"/>
                <a:gd name="T107" fmla="*/ 78 h 1338"/>
                <a:gd name="T108" fmla="*/ 1516 w 1585"/>
                <a:gd name="T109" fmla="*/ 45 h 1338"/>
                <a:gd name="T110" fmla="*/ 1557 w 1585"/>
                <a:gd name="T111" fmla="*/ 17 h 1338"/>
                <a:gd name="T112" fmla="*/ 1545 w 1585"/>
                <a:gd name="T113" fmla="*/ 76 h 1338"/>
                <a:gd name="T114" fmla="*/ 1303 w 1585"/>
                <a:gd name="T115" fmla="*/ 296 h 1338"/>
                <a:gd name="T116" fmla="*/ 1107 w 1585"/>
                <a:gd name="T117" fmla="*/ 499 h 1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85" h="1338">
                  <a:moveTo>
                    <a:pt x="1098" y="504"/>
                  </a:moveTo>
                  <a:lnTo>
                    <a:pt x="1098" y="504"/>
                  </a:lnTo>
                  <a:lnTo>
                    <a:pt x="1098" y="504"/>
                  </a:lnTo>
                  <a:lnTo>
                    <a:pt x="1098" y="504"/>
                  </a:lnTo>
                  <a:close/>
                  <a:moveTo>
                    <a:pt x="1105" y="504"/>
                  </a:moveTo>
                  <a:lnTo>
                    <a:pt x="1100" y="527"/>
                  </a:lnTo>
                  <a:lnTo>
                    <a:pt x="1093" y="518"/>
                  </a:lnTo>
                  <a:lnTo>
                    <a:pt x="1093" y="508"/>
                  </a:lnTo>
                  <a:lnTo>
                    <a:pt x="1105" y="504"/>
                  </a:lnTo>
                  <a:close/>
                  <a:moveTo>
                    <a:pt x="1098" y="504"/>
                  </a:moveTo>
                  <a:lnTo>
                    <a:pt x="1095" y="499"/>
                  </a:lnTo>
                  <a:lnTo>
                    <a:pt x="1093" y="501"/>
                  </a:lnTo>
                  <a:lnTo>
                    <a:pt x="1081" y="504"/>
                  </a:lnTo>
                  <a:lnTo>
                    <a:pt x="1081" y="497"/>
                  </a:lnTo>
                  <a:lnTo>
                    <a:pt x="1074" y="501"/>
                  </a:lnTo>
                  <a:lnTo>
                    <a:pt x="1088" y="508"/>
                  </a:lnTo>
                  <a:lnTo>
                    <a:pt x="1088" y="508"/>
                  </a:lnTo>
                  <a:lnTo>
                    <a:pt x="1088" y="518"/>
                  </a:lnTo>
                  <a:lnTo>
                    <a:pt x="1093" y="520"/>
                  </a:lnTo>
                  <a:lnTo>
                    <a:pt x="1100" y="534"/>
                  </a:lnTo>
                  <a:lnTo>
                    <a:pt x="1027" y="570"/>
                  </a:lnTo>
                  <a:lnTo>
                    <a:pt x="982" y="586"/>
                  </a:lnTo>
                  <a:lnTo>
                    <a:pt x="946" y="577"/>
                  </a:lnTo>
                  <a:lnTo>
                    <a:pt x="918" y="582"/>
                  </a:lnTo>
                  <a:lnTo>
                    <a:pt x="892" y="594"/>
                  </a:lnTo>
                  <a:lnTo>
                    <a:pt x="868" y="648"/>
                  </a:lnTo>
                  <a:lnTo>
                    <a:pt x="868" y="655"/>
                  </a:lnTo>
                  <a:lnTo>
                    <a:pt x="842" y="686"/>
                  </a:lnTo>
                  <a:lnTo>
                    <a:pt x="840" y="690"/>
                  </a:lnTo>
                  <a:lnTo>
                    <a:pt x="842" y="698"/>
                  </a:lnTo>
                  <a:lnTo>
                    <a:pt x="833" y="705"/>
                  </a:lnTo>
                  <a:lnTo>
                    <a:pt x="804" y="709"/>
                  </a:lnTo>
                  <a:lnTo>
                    <a:pt x="797" y="695"/>
                  </a:lnTo>
                  <a:lnTo>
                    <a:pt x="800" y="688"/>
                  </a:lnTo>
                  <a:lnTo>
                    <a:pt x="802" y="688"/>
                  </a:lnTo>
                  <a:lnTo>
                    <a:pt x="802" y="683"/>
                  </a:lnTo>
                  <a:lnTo>
                    <a:pt x="778" y="674"/>
                  </a:lnTo>
                  <a:lnTo>
                    <a:pt x="748" y="681"/>
                  </a:lnTo>
                  <a:lnTo>
                    <a:pt x="729" y="690"/>
                  </a:lnTo>
                  <a:lnTo>
                    <a:pt x="710" y="702"/>
                  </a:lnTo>
                  <a:lnTo>
                    <a:pt x="696" y="719"/>
                  </a:lnTo>
                  <a:lnTo>
                    <a:pt x="681" y="759"/>
                  </a:lnTo>
                  <a:lnTo>
                    <a:pt x="662" y="792"/>
                  </a:lnTo>
                  <a:lnTo>
                    <a:pt x="651" y="839"/>
                  </a:lnTo>
                  <a:lnTo>
                    <a:pt x="665" y="910"/>
                  </a:lnTo>
                  <a:lnTo>
                    <a:pt x="681" y="939"/>
                  </a:lnTo>
                  <a:lnTo>
                    <a:pt x="667" y="1033"/>
                  </a:lnTo>
                  <a:lnTo>
                    <a:pt x="691" y="1095"/>
                  </a:lnTo>
                  <a:lnTo>
                    <a:pt x="689" y="1130"/>
                  </a:lnTo>
                  <a:lnTo>
                    <a:pt x="705" y="1173"/>
                  </a:lnTo>
                  <a:lnTo>
                    <a:pt x="677" y="1121"/>
                  </a:lnTo>
                  <a:lnTo>
                    <a:pt x="670" y="1119"/>
                  </a:lnTo>
                  <a:lnTo>
                    <a:pt x="670" y="1137"/>
                  </a:lnTo>
                  <a:lnTo>
                    <a:pt x="665" y="1130"/>
                  </a:lnTo>
                  <a:lnTo>
                    <a:pt x="667" y="1126"/>
                  </a:lnTo>
                  <a:lnTo>
                    <a:pt x="662" y="1123"/>
                  </a:lnTo>
                  <a:lnTo>
                    <a:pt x="653" y="1142"/>
                  </a:lnTo>
                  <a:lnTo>
                    <a:pt x="674" y="1161"/>
                  </a:lnTo>
                  <a:lnTo>
                    <a:pt x="689" y="1161"/>
                  </a:lnTo>
                  <a:lnTo>
                    <a:pt x="705" y="1175"/>
                  </a:lnTo>
                  <a:lnTo>
                    <a:pt x="705" y="1175"/>
                  </a:lnTo>
                  <a:lnTo>
                    <a:pt x="705" y="1185"/>
                  </a:lnTo>
                  <a:lnTo>
                    <a:pt x="698" y="1182"/>
                  </a:lnTo>
                  <a:lnTo>
                    <a:pt x="689" y="1163"/>
                  </a:lnTo>
                  <a:lnTo>
                    <a:pt x="672" y="1163"/>
                  </a:lnTo>
                  <a:lnTo>
                    <a:pt x="655" y="1152"/>
                  </a:lnTo>
                  <a:lnTo>
                    <a:pt x="641" y="1154"/>
                  </a:lnTo>
                  <a:lnTo>
                    <a:pt x="641" y="1156"/>
                  </a:lnTo>
                  <a:lnTo>
                    <a:pt x="648" y="1159"/>
                  </a:lnTo>
                  <a:lnTo>
                    <a:pt x="648" y="1163"/>
                  </a:lnTo>
                  <a:lnTo>
                    <a:pt x="644" y="1161"/>
                  </a:lnTo>
                  <a:lnTo>
                    <a:pt x="641" y="1168"/>
                  </a:lnTo>
                  <a:lnTo>
                    <a:pt x="634" y="1168"/>
                  </a:lnTo>
                  <a:lnTo>
                    <a:pt x="634" y="1175"/>
                  </a:lnTo>
                  <a:lnTo>
                    <a:pt x="629" y="1178"/>
                  </a:lnTo>
                  <a:lnTo>
                    <a:pt x="634" y="1185"/>
                  </a:lnTo>
                  <a:lnTo>
                    <a:pt x="627" y="1192"/>
                  </a:lnTo>
                  <a:lnTo>
                    <a:pt x="613" y="1199"/>
                  </a:lnTo>
                  <a:lnTo>
                    <a:pt x="603" y="1199"/>
                  </a:lnTo>
                  <a:lnTo>
                    <a:pt x="599" y="1204"/>
                  </a:lnTo>
                  <a:lnTo>
                    <a:pt x="594" y="1199"/>
                  </a:lnTo>
                  <a:lnTo>
                    <a:pt x="587" y="1206"/>
                  </a:lnTo>
                  <a:lnTo>
                    <a:pt x="599" y="1215"/>
                  </a:lnTo>
                  <a:lnTo>
                    <a:pt x="592" y="1220"/>
                  </a:lnTo>
                  <a:lnTo>
                    <a:pt x="587" y="1215"/>
                  </a:lnTo>
                  <a:lnTo>
                    <a:pt x="580" y="1218"/>
                  </a:lnTo>
                  <a:lnTo>
                    <a:pt x="582" y="1213"/>
                  </a:lnTo>
                  <a:lnTo>
                    <a:pt x="577" y="1213"/>
                  </a:lnTo>
                  <a:lnTo>
                    <a:pt x="577" y="1204"/>
                  </a:lnTo>
                  <a:lnTo>
                    <a:pt x="558" y="1211"/>
                  </a:lnTo>
                  <a:lnTo>
                    <a:pt x="554" y="1206"/>
                  </a:lnTo>
                  <a:lnTo>
                    <a:pt x="551" y="1197"/>
                  </a:lnTo>
                  <a:lnTo>
                    <a:pt x="530" y="1194"/>
                  </a:lnTo>
                  <a:lnTo>
                    <a:pt x="518" y="1199"/>
                  </a:lnTo>
                  <a:lnTo>
                    <a:pt x="528" y="1204"/>
                  </a:lnTo>
                  <a:lnTo>
                    <a:pt x="525" y="1218"/>
                  </a:lnTo>
                  <a:lnTo>
                    <a:pt x="530" y="1213"/>
                  </a:lnTo>
                  <a:lnTo>
                    <a:pt x="532" y="1218"/>
                  </a:lnTo>
                  <a:lnTo>
                    <a:pt x="528" y="1218"/>
                  </a:lnTo>
                  <a:lnTo>
                    <a:pt x="528" y="1223"/>
                  </a:lnTo>
                  <a:lnTo>
                    <a:pt x="513" y="1227"/>
                  </a:lnTo>
                  <a:lnTo>
                    <a:pt x="513" y="1234"/>
                  </a:lnTo>
                  <a:lnTo>
                    <a:pt x="504" y="1241"/>
                  </a:lnTo>
                  <a:lnTo>
                    <a:pt x="497" y="1232"/>
                  </a:lnTo>
                  <a:lnTo>
                    <a:pt x="487" y="1232"/>
                  </a:lnTo>
                  <a:lnTo>
                    <a:pt x="487" y="1239"/>
                  </a:lnTo>
                  <a:lnTo>
                    <a:pt x="483" y="1244"/>
                  </a:lnTo>
                  <a:lnTo>
                    <a:pt x="473" y="1258"/>
                  </a:lnTo>
                  <a:lnTo>
                    <a:pt x="457" y="1258"/>
                  </a:lnTo>
                  <a:lnTo>
                    <a:pt x="440" y="1246"/>
                  </a:lnTo>
                  <a:lnTo>
                    <a:pt x="428" y="1246"/>
                  </a:lnTo>
                  <a:lnTo>
                    <a:pt x="424" y="1253"/>
                  </a:lnTo>
                  <a:lnTo>
                    <a:pt x="428" y="1256"/>
                  </a:lnTo>
                  <a:lnTo>
                    <a:pt x="421" y="1256"/>
                  </a:lnTo>
                  <a:lnTo>
                    <a:pt x="419" y="1244"/>
                  </a:lnTo>
                  <a:lnTo>
                    <a:pt x="393" y="1251"/>
                  </a:lnTo>
                  <a:lnTo>
                    <a:pt x="386" y="1249"/>
                  </a:lnTo>
                  <a:lnTo>
                    <a:pt x="383" y="1260"/>
                  </a:lnTo>
                  <a:lnTo>
                    <a:pt x="374" y="1258"/>
                  </a:lnTo>
                  <a:lnTo>
                    <a:pt x="367" y="1265"/>
                  </a:lnTo>
                  <a:lnTo>
                    <a:pt x="374" y="1277"/>
                  </a:lnTo>
                  <a:lnTo>
                    <a:pt x="369" y="1277"/>
                  </a:lnTo>
                  <a:lnTo>
                    <a:pt x="362" y="1308"/>
                  </a:lnTo>
                  <a:lnTo>
                    <a:pt x="355" y="1312"/>
                  </a:lnTo>
                  <a:lnTo>
                    <a:pt x="355" y="1324"/>
                  </a:lnTo>
                  <a:lnTo>
                    <a:pt x="350" y="1324"/>
                  </a:lnTo>
                  <a:lnTo>
                    <a:pt x="348" y="1320"/>
                  </a:lnTo>
                  <a:lnTo>
                    <a:pt x="348" y="1320"/>
                  </a:lnTo>
                  <a:lnTo>
                    <a:pt x="348" y="1320"/>
                  </a:lnTo>
                  <a:lnTo>
                    <a:pt x="348" y="1320"/>
                  </a:lnTo>
                  <a:lnTo>
                    <a:pt x="348" y="1320"/>
                  </a:lnTo>
                  <a:lnTo>
                    <a:pt x="343" y="1320"/>
                  </a:lnTo>
                  <a:lnTo>
                    <a:pt x="343" y="1329"/>
                  </a:lnTo>
                  <a:lnTo>
                    <a:pt x="336" y="1329"/>
                  </a:lnTo>
                  <a:lnTo>
                    <a:pt x="336" y="1338"/>
                  </a:lnTo>
                  <a:lnTo>
                    <a:pt x="320" y="1338"/>
                  </a:lnTo>
                  <a:lnTo>
                    <a:pt x="303" y="1331"/>
                  </a:lnTo>
                  <a:lnTo>
                    <a:pt x="298" y="1322"/>
                  </a:lnTo>
                  <a:lnTo>
                    <a:pt x="284" y="1324"/>
                  </a:lnTo>
                  <a:lnTo>
                    <a:pt x="291" y="1317"/>
                  </a:lnTo>
                  <a:lnTo>
                    <a:pt x="289" y="1310"/>
                  </a:lnTo>
                  <a:lnTo>
                    <a:pt x="289" y="1310"/>
                  </a:lnTo>
                  <a:lnTo>
                    <a:pt x="294" y="1291"/>
                  </a:lnTo>
                  <a:lnTo>
                    <a:pt x="305" y="1291"/>
                  </a:lnTo>
                  <a:lnTo>
                    <a:pt x="315" y="1275"/>
                  </a:lnTo>
                  <a:lnTo>
                    <a:pt x="322" y="1282"/>
                  </a:lnTo>
                  <a:lnTo>
                    <a:pt x="331" y="1282"/>
                  </a:lnTo>
                  <a:lnTo>
                    <a:pt x="329" y="1268"/>
                  </a:lnTo>
                  <a:lnTo>
                    <a:pt x="336" y="1268"/>
                  </a:lnTo>
                  <a:lnTo>
                    <a:pt x="336" y="1253"/>
                  </a:lnTo>
                  <a:lnTo>
                    <a:pt x="346" y="1251"/>
                  </a:lnTo>
                  <a:lnTo>
                    <a:pt x="346" y="1244"/>
                  </a:lnTo>
                  <a:lnTo>
                    <a:pt x="350" y="1241"/>
                  </a:lnTo>
                  <a:lnTo>
                    <a:pt x="348" y="1237"/>
                  </a:lnTo>
                  <a:lnTo>
                    <a:pt x="360" y="1230"/>
                  </a:lnTo>
                  <a:lnTo>
                    <a:pt x="353" y="1223"/>
                  </a:lnTo>
                  <a:lnTo>
                    <a:pt x="360" y="1220"/>
                  </a:lnTo>
                  <a:lnTo>
                    <a:pt x="360" y="1208"/>
                  </a:lnTo>
                  <a:lnTo>
                    <a:pt x="355" y="1199"/>
                  </a:lnTo>
                  <a:lnTo>
                    <a:pt x="350" y="1208"/>
                  </a:lnTo>
                  <a:lnTo>
                    <a:pt x="338" y="1199"/>
                  </a:lnTo>
                  <a:lnTo>
                    <a:pt x="331" y="1201"/>
                  </a:lnTo>
                  <a:lnTo>
                    <a:pt x="331" y="1197"/>
                  </a:lnTo>
                  <a:lnTo>
                    <a:pt x="324" y="1199"/>
                  </a:lnTo>
                  <a:lnTo>
                    <a:pt x="320" y="1197"/>
                  </a:lnTo>
                  <a:lnTo>
                    <a:pt x="324" y="1194"/>
                  </a:lnTo>
                  <a:lnTo>
                    <a:pt x="317" y="1189"/>
                  </a:lnTo>
                  <a:lnTo>
                    <a:pt x="324" y="1145"/>
                  </a:lnTo>
                  <a:lnTo>
                    <a:pt x="291" y="1142"/>
                  </a:lnTo>
                  <a:lnTo>
                    <a:pt x="282" y="1147"/>
                  </a:lnTo>
                  <a:lnTo>
                    <a:pt x="284" y="1135"/>
                  </a:lnTo>
                  <a:lnTo>
                    <a:pt x="277" y="1135"/>
                  </a:lnTo>
                  <a:lnTo>
                    <a:pt x="277" y="1130"/>
                  </a:lnTo>
                  <a:lnTo>
                    <a:pt x="263" y="1133"/>
                  </a:lnTo>
                  <a:lnTo>
                    <a:pt x="258" y="1126"/>
                  </a:lnTo>
                  <a:lnTo>
                    <a:pt x="258" y="1121"/>
                  </a:lnTo>
                  <a:lnTo>
                    <a:pt x="268" y="1123"/>
                  </a:lnTo>
                  <a:lnTo>
                    <a:pt x="268" y="1116"/>
                  </a:lnTo>
                  <a:lnTo>
                    <a:pt x="263" y="1111"/>
                  </a:lnTo>
                  <a:lnTo>
                    <a:pt x="270" y="1104"/>
                  </a:lnTo>
                  <a:lnTo>
                    <a:pt x="268" y="1090"/>
                  </a:lnTo>
                  <a:lnTo>
                    <a:pt x="253" y="1081"/>
                  </a:lnTo>
                  <a:lnTo>
                    <a:pt x="253" y="1088"/>
                  </a:lnTo>
                  <a:lnTo>
                    <a:pt x="244" y="1085"/>
                  </a:lnTo>
                  <a:lnTo>
                    <a:pt x="239" y="1095"/>
                  </a:lnTo>
                  <a:lnTo>
                    <a:pt x="234" y="1095"/>
                  </a:lnTo>
                  <a:lnTo>
                    <a:pt x="234" y="1083"/>
                  </a:lnTo>
                  <a:lnTo>
                    <a:pt x="241" y="1081"/>
                  </a:lnTo>
                  <a:lnTo>
                    <a:pt x="239" y="1069"/>
                  </a:lnTo>
                  <a:lnTo>
                    <a:pt x="230" y="1078"/>
                  </a:lnTo>
                  <a:lnTo>
                    <a:pt x="225" y="1071"/>
                  </a:lnTo>
                  <a:lnTo>
                    <a:pt x="211" y="1071"/>
                  </a:lnTo>
                  <a:lnTo>
                    <a:pt x="208" y="1076"/>
                  </a:lnTo>
                  <a:lnTo>
                    <a:pt x="213" y="1085"/>
                  </a:lnTo>
                  <a:lnTo>
                    <a:pt x="201" y="1093"/>
                  </a:lnTo>
                  <a:lnTo>
                    <a:pt x="201" y="1097"/>
                  </a:lnTo>
                  <a:lnTo>
                    <a:pt x="189" y="1100"/>
                  </a:lnTo>
                  <a:lnTo>
                    <a:pt x="189" y="1111"/>
                  </a:lnTo>
                  <a:lnTo>
                    <a:pt x="185" y="1107"/>
                  </a:lnTo>
                  <a:lnTo>
                    <a:pt x="180" y="1109"/>
                  </a:lnTo>
                  <a:lnTo>
                    <a:pt x="180" y="1104"/>
                  </a:lnTo>
                  <a:lnTo>
                    <a:pt x="178" y="1104"/>
                  </a:lnTo>
                  <a:lnTo>
                    <a:pt x="168" y="1107"/>
                  </a:lnTo>
                  <a:lnTo>
                    <a:pt x="175" y="1111"/>
                  </a:lnTo>
                  <a:lnTo>
                    <a:pt x="171" y="1114"/>
                  </a:lnTo>
                  <a:lnTo>
                    <a:pt x="166" y="1109"/>
                  </a:lnTo>
                  <a:lnTo>
                    <a:pt x="159" y="1116"/>
                  </a:lnTo>
                  <a:lnTo>
                    <a:pt x="152" y="1109"/>
                  </a:lnTo>
                  <a:lnTo>
                    <a:pt x="149" y="1121"/>
                  </a:lnTo>
                  <a:lnTo>
                    <a:pt x="145" y="1119"/>
                  </a:lnTo>
                  <a:lnTo>
                    <a:pt x="145" y="1123"/>
                  </a:lnTo>
                  <a:lnTo>
                    <a:pt x="137" y="1123"/>
                  </a:lnTo>
                  <a:lnTo>
                    <a:pt x="140" y="1100"/>
                  </a:lnTo>
                  <a:lnTo>
                    <a:pt x="128" y="1100"/>
                  </a:lnTo>
                  <a:lnTo>
                    <a:pt x="133" y="1093"/>
                  </a:lnTo>
                  <a:lnTo>
                    <a:pt x="119" y="1090"/>
                  </a:lnTo>
                  <a:lnTo>
                    <a:pt x="111" y="1093"/>
                  </a:lnTo>
                  <a:lnTo>
                    <a:pt x="109" y="1088"/>
                  </a:lnTo>
                  <a:lnTo>
                    <a:pt x="97" y="1090"/>
                  </a:lnTo>
                  <a:lnTo>
                    <a:pt x="95" y="1078"/>
                  </a:lnTo>
                  <a:lnTo>
                    <a:pt x="90" y="1085"/>
                  </a:lnTo>
                  <a:lnTo>
                    <a:pt x="88" y="1083"/>
                  </a:lnTo>
                  <a:lnTo>
                    <a:pt x="83" y="1085"/>
                  </a:lnTo>
                  <a:lnTo>
                    <a:pt x="83" y="1076"/>
                  </a:lnTo>
                  <a:lnTo>
                    <a:pt x="78" y="1078"/>
                  </a:lnTo>
                  <a:lnTo>
                    <a:pt x="81" y="1088"/>
                  </a:lnTo>
                  <a:lnTo>
                    <a:pt x="74" y="1088"/>
                  </a:lnTo>
                  <a:lnTo>
                    <a:pt x="81" y="1095"/>
                  </a:lnTo>
                  <a:lnTo>
                    <a:pt x="81" y="1109"/>
                  </a:lnTo>
                  <a:lnTo>
                    <a:pt x="66" y="1107"/>
                  </a:lnTo>
                  <a:lnTo>
                    <a:pt x="59" y="1111"/>
                  </a:lnTo>
                  <a:lnTo>
                    <a:pt x="52" y="1104"/>
                  </a:lnTo>
                  <a:lnTo>
                    <a:pt x="50" y="1111"/>
                  </a:lnTo>
                  <a:lnTo>
                    <a:pt x="48" y="1111"/>
                  </a:lnTo>
                  <a:lnTo>
                    <a:pt x="43" y="1095"/>
                  </a:lnTo>
                  <a:lnTo>
                    <a:pt x="52" y="1081"/>
                  </a:lnTo>
                  <a:lnTo>
                    <a:pt x="57" y="1078"/>
                  </a:lnTo>
                  <a:lnTo>
                    <a:pt x="55" y="1074"/>
                  </a:lnTo>
                  <a:lnTo>
                    <a:pt x="33" y="1055"/>
                  </a:lnTo>
                  <a:lnTo>
                    <a:pt x="43" y="1045"/>
                  </a:lnTo>
                  <a:lnTo>
                    <a:pt x="33" y="1033"/>
                  </a:lnTo>
                  <a:lnTo>
                    <a:pt x="24" y="1031"/>
                  </a:lnTo>
                  <a:lnTo>
                    <a:pt x="26" y="1026"/>
                  </a:lnTo>
                  <a:lnTo>
                    <a:pt x="36" y="1024"/>
                  </a:lnTo>
                  <a:lnTo>
                    <a:pt x="36" y="1019"/>
                  </a:lnTo>
                  <a:lnTo>
                    <a:pt x="52" y="1024"/>
                  </a:lnTo>
                  <a:lnTo>
                    <a:pt x="50" y="1038"/>
                  </a:lnTo>
                  <a:lnTo>
                    <a:pt x="52" y="1048"/>
                  </a:lnTo>
                  <a:lnTo>
                    <a:pt x="71" y="1050"/>
                  </a:lnTo>
                  <a:lnTo>
                    <a:pt x="78" y="1059"/>
                  </a:lnTo>
                  <a:lnTo>
                    <a:pt x="109" y="1052"/>
                  </a:lnTo>
                  <a:lnTo>
                    <a:pt x="119" y="1062"/>
                  </a:lnTo>
                  <a:lnTo>
                    <a:pt x="116" y="1078"/>
                  </a:lnTo>
                  <a:lnTo>
                    <a:pt x="126" y="1078"/>
                  </a:lnTo>
                  <a:lnTo>
                    <a:pt x="126" y="1083"/>
                  </a:lnTo>
                  <a:lnTo>
                    <a:pt x="133" y="1076"/>
                  </a:lnTo>
                  <a:lnTo>
                    <a:pt x="128" y="1071"/>
                  </a:lnTo>
                  <a:lnTo>
                    <a:pt x="133" y="1064"/>
                  </a:lnTo>
                  <a:lnTo>
                    <a:pt x="123" y="1064"/>
                  </a:lnTo>
                  <a:lnTo>
                    <a:pt x="123" y="1057"/>
                  </a:lnTo>
                  <a:lnTo>
                    <a:pt x="114" y="1055"/>
                  </a:lnTo>
                  <a:lnTo>
                    <a:pt x="126" y="1038"/>
                  </a:lnTo>
                  <a:lnTo>
                    <a:pt x="126" y="1033"/>
                  </a:lnTo>
                  <a:lnTo>
                    <a:pt x="116" y="1038"/>
                  </a:lnTo>
                  <a:lnTo>
                    <a:pt x="116" y="1033"/>
                  </a:lnTo>
                  <a:lnTo>
                    <a:pt x="123" y="1031"/>
                  </a:lnTo>
                  <a:lnTo>
                    <a:pt x="126" y="1024"/>
                  </a:lnTo>
                  <a:lnTo>
                    <a:pt x="147" y="1029"/>
                  </a:lnTo>
                  <a:lnTo>
                    <a:pt x="147" y="1003"/>
                  </a:lnTo>
                  <a:lnTo>
                    <a:pt x="137" y="1003"/>
                  </a:lnTo>
                  <a:lnTo>
                    <a:pt x="135" y="996"/>
                  </a:lnTo>
                  <a:lnTo>
                    <a:pt x="126" y="993"/>
                  </a:lnTo>
                  <a:lnTo>
                    <a:pt x="123" y="998"/>
                  </a:lnTo>
                  <a:lnTo>
                    <a:pt x="130" y="1014"/>
                  </a:lnTo>
                  <a:lnTo>
                    <a:pt x="123" y="1019"/>
                  </a:lnTo>
                  <a:lnTo>
                    <a:pt x="119" y="1012"/>
                  </a:lnTo>
                  <a:lnTo>
                    <a:pt x="119" y="1003"/>
                  </a:lnTo>
                  <a:lnTo>
                    <a:pt x="104" y="1003"/>
                  </a:lnTo>
                  <a:lnTo>
                    <a:pt x="104" y="991"/>
                  </a:lnTo>
                  <a:lnTo>
                    <a:pt x="95" y="996"/>
                  </a:lnTo>
                  <a:lnTo>
                    <a:pt x="78" y="988"/>
                  </a:lnTo>
                  <a:lnTo>
                    <a:pt x="71" y="1000"/>
                  </a:lnTo>
                  <a:lnTo>
                    <a:pt x="69" y="1014"/>
                  </a:lnTo>
                  <a:lnTo>
                    <a:pt x="64" y="1017"/>
                  </a:lnTo>
                  <a:lnTo>
                    <a:pt x="57" y="1010"/>
                  </a:lnTo>
                  <a:lnTo>
                    <a:pt x="36" y="1010"/>
                  </a:lnTo>
                  <a:lnTo>
                    <a:pt x="33" y="1003"/>
                  </a:lnTo>
                  <a:lnTo>
                    <a:pt x="38" y="998"/>
                  </a:lnTo>
                  <a:lnTo>
                    <a:pt x="24" y="988"/>
                  </a:lnTo>
                  <a:lnTo>
                    <a:pt x="24" y="979"/>
                  </a:lnTo>
                  <a:lnTo>
                    <a:pt x="31" y="974"/>
                  </a:lnTo>
                  <a:lnTo>
                    <a:pt x="36" y="977"/>
                  </a:lnTo>
                  <a:lnTo>
                    <a:pt x="38" y="967"/>
                  </a:lnTo>
                  <a:lnTo>
                    <a:pt x="43" y="960"/>
                  </a:lnTo>
                  <a:lnTo>
                    <a:pt x="22" y="962"/>
                  </a:lnTo>
                  <a:lnTo>
                    <a:pt x="14" y="953"/>
                  </a:lnTo>
                  <a:lnTo>
                    <a:pt x="7" y="951"/>
                  </a:lnTo>
                  <a:lnTo>
                    <a:pt x="0" y="936"/>
                  </a:lnTo>
                  <a:lnTo>
                    <a:pt x="7" y="908"/>
                  </a:lnTo>
                  <a:lnTo>
                    <a:pt x="5" y="901"/>
                  </a:lnTo>
                  <a:lnTo>
                    <a:pt x="19" y="894"/>
                  </a:lnTo>
                  <a:lnTo>
                    <a:pt x="22" y="863"/>
                  </a:lnTo>
                  <a:lnTo>
                    <a:pt x="14" y="865"/>
                  </a:lnTo>
                  <a:lnTo>
                    <a:pt x="0" y="861"/>
                  </a:lnTo>
                  <a:lnTo>
                    <a:pt x="5" y="851"/>
                  </a:lnTo>
                  <a:lnTo>
                    <a:pt x="3" y="839"/>
                  </a:lnTo>
                  <a:lnTo>
                    <a:pt x="7" y="837"/>
                  </a:lnTo>
                  <a:lnTo>
                    <a:pt x="24" y="849"/>
                  </a:lnTo>
                  <a:lnTo>
                    <a:pt x="45" y="854"/>
                  </a:lnTo>
                  <a:lnTo>
                    <a:pt x="48" y="849"/>
                  </a:lnTo>
                  <a:lnTo>
                    <a:pt x="57" y="849"/>
                  </a:lnTo>
                  <a:lnTo>
                    <a:pt x="57" y="854"/>
                  </a:lnTo>
                  <a:lnTo>
                    <a:pt x="64" y="856"/>
                  </a:lnTo>
                  <a:lnTo>
                    <a:pt x="78" y="830"/>
                  </a:lnTo>
                  <a:lnTo>
                    <a:pt x="74" y="825"/>
                  </a:lnTo>
                  <a:lnTo>
                    <a:pt x="78" y="825"/>
                  </a:lnTo>
                  <a:lnTo>
                    <a:pt x="78" y="816"/>
                  </a:lnTo>
                  <a:lnTo>
                    <a:pt x="71" y="809"/>
                  </a:lnTo>
                  <a:lnTo>
                    <a:pt x="81" y="802"/>
                  </a:lnTo>
                  <a:lnTo>
                    <a:pt x="78" y="797"/>
                  </a:lnTo>
                  <a:lnTo>
                    <a:pt x="71" y="797"/>
                  </a:lnTo>
                  <a:lnTo>
                    <a:pt x="69" y="787"/>
                  </a:lnTo>
                  <a:lnTo>
                    <a:pt x="59" y="790"/>
                  </a:lnTo>
                  <a:lnTo>
                    <a:pt x="55" y="766"/>
                  </a:lnTo>
                  <a:lnTo>
                    <a:pt x="43" y="754"/>
                  </a:lnTo>
                  <a:lnTo>
                    <a:pt x="43" y="752"/>
                  </a:lnTo>
                  <a:lnTo>
                    <a:pt x="52" y="752"/>
                  </a:lnTo>
                  <a:lnTo>
                    <a:pt x="55" y="726"/>
                  </a:lnTo>
                  <a:lnTo>
                    <a:pt x="64" y="721"/>
                  </a:lnTo>
                  <a:lnTo>
                    <a:pt x="71" y="728"/>
                  </a:lnTo>
                  <a:lnTo>
                    <a:pt x="74" y="721"/>
                  </a:lnTo>
                  <a:lnTo>
                    <a:pt x="57" y="705"/>
                  </a:lnTo>
                  <a:lnTo>
                    <a:pt x="62" y="686"/>
                  </a:lnTo>
                  <a:lnTo>
                    <a:pt x="52" y="686"/>
                  </a:lnTo>
                  <a:lnTo>
                    <a:pt x="62" y="672"/>
                  </a:lnTo>
                  <a:lnTo>
                    <a:pt x="76" y="662"/>
                  </a:lnTo>
                  <a:lnTo>
                    <a:pt x="97" y="660"/>
                  </a:lnTo>
                  <a:lnTo>
                    <a:pt x="149" y="667"/>
                  </a:lnTo>
                  <a:lnTo>
                    <a:pt x="149" y="667"/>
                  </a:lnTo>
                  <a:lnTo>
                    <a:pt x="168" y="669"/>
                  </a:lnTo>
                  <a:lnTo>
                    <a:pt x="178" y="676"/>
                  </a:lnTo>
                  <a:lnTo>
                    <a:pt x="189" y="674"/>
                  </a:lnTo>
                  <a:lnTo>
                    <a:pt x="206" y="679"/>
                  </a:lnTo>
                  <a:lnTo>
                    <a:pt x="225" y="672"/>
                  </a:lnTo>
                  <a:lnTo>
                    <a:pt x="246" y="679"/>
                  </a:lnTo>
                  <a:lnTo>
                    <a:pt x="253" y="672"/>
                  </a:lnTo>
                  <a:lnTo>
                    <a:pt x="258" y="683"/>
                  </a:lnTo>
                  <a:lnTo>
                    <a:pt x="268" y="686"/>
                  </a:lnTo>
                  <a:lnTo>
                    <a:pt x="272" y="681"/>
                  </a:lnTo>
                  <a:lnTo>
                    <a:pt x="279" y="681"/>
                  </a:lnTo>
                  <a:lnTo>
                    <a:pt x="282" y="672"/>
                  </a:lnTo>
                  <a:lnTo>
                    <a:pt x="294" y="664"/>
                  </a:lnTo>
                  <a:lnTo>
                    <a:pt x="296" y="643"/>
                  </a:lnTo>
                  <a:lnTo>
                    <a:pt x="308" y="646"/>
                  </a:lnTo>
                  <a:lnTo>
                    <a:pt x="327" y="634"/>
                  </a:lnTo>
                  <a:lnTo>
                    <a:pt x="357" y="638"/>
                  </a:lnTo>
                  <a:lnTo>
                    <a:pt x="369" y="631"/>
                  </a:lnTo>
                  <a:lnTo>
                    <a:pt x="388" y="646"/>
                  </a:lnTo>
                  <a:lnTo>
                    <a:pt x="400" y="646"/>
                  </a:lnTo>
                  <a:lnTo>
                    <a:pt x="412" y="634"/>
                  </a:lnTo>
                  <a:lnTo>
                    <a:pt x="412" y="620"/>
                  </a:lnTo>
                  <a:lnTo>
                    <a:pt x="417" y="620"/>
                  </a:lnTo>
                  <a:lnTo>
                    <a:pt x="419" y="629"/>
                  </a:lnTo>
                  <a:lnTo>
                    <a:pt x="426" y="629"/>
                  </a:lnTo>
                  <a:lnTo>
                    <a:pt x="426" y="612"/>
                  </a:lnTo>
                  <a:lnTo>
                    <a:pt x="428" y="610"/>
                  </a:lnTo>
                  <a:lnTo>
                    <a:pt x="450" y="601"/>
                  </a:lnTo>
                  <a:lnTo>
                    <a:pt x="478" y="605"/>
                  </a:lnTo>
                  <a:lnTo>
                    <a:pt x="487" y="601"/>
                  </a:lnTo>
                  <a:lnTo>
                    <a:pt x="490" y="546"/>
                  </a:lnTo>
                  <a:lnTo>
                    <a:pt x="497" y="537"/>
                  </a:lnTo>
                  <a:lnTo>
                    <a:pt x="528" y="532"/>
                  </a:lnTo>
                  <a:lnTo>
                    <a:pt x="542" y="523"/>
                  </a:lnTo>
                  <a:lnTo>
                    <a:pt x="573" y="515"/>
                  </a:lnTo>
                  <a:lnTo>
                    <a:pt x="599" y="501"/>
                  </a:lnTo>
                  <a:lnTo>
                    <a:pt x="606" y="508"/>
                  </a:lnTo>
                  <a:lnTo>
                    <a:pt x="615" y="508"/>
                  </a:lnTo>
                  <a:lnTo>
                    <a:pt x="622" y="520"/>
                  </a:lnTo>
                  <a:lnTo>
                    <a:pt x="634" y="520"/>
                  </a:lnTo>
                  <a:lnTo>
                    <a:pt x="651" y="499"/>
                  </a:lnTo>
                  <a:lnTo>
                    <a:pt x="655" y="485"/>
                  </a:lnTo>
                  <a:lnTo>
                    <a:pt x="648" y="475"/>
                  </a:lnTo>
                  <a:lnTo>
                    <a:pt x="641" y="473"/>
                  </a:lnTo>
                  <a:lnTo>
                    <a:pt x="644" y="463"/>
                  </a:lnTo>
                  <a:lnTo>
                    <a:pt x="651" y="452"/>
                  </a:lnTo>
                  <a:lnTo>
                    <a:pt x="670" y="449"/>
                  </a:lnTo>
                  <a:lnTo>
                    <a:pt x="679" y="435"/>
                  </a:lnTo>
                  <a:lnTo>
                    <a:pt x="681" y="442"/>
                  </a:lnTo>
                  <a:lnTo>
                    <a:pt x="693" y="442"/>
                  </a:lnTo>
                  <a:lnTo>
                    <a:pt x="703" y="454"/>
                  </a:lnTo>
                  <a:lnTo>
                    <a:pt x="705" y="473"/>
                  </a:lnTo>
                  <a:lnTo>
                    <a:pt x="712" y="475"/>
                  </a:lnTo>
                  <a:lnTo>
                    <a:pt x="717" y="485"/>
                  </a:lnTo>
                  <a:lnTo>
                    <a:pt x="722" y="475"/>
                  </a:lnTo>
                  <a:lnTo>
                    <a:pt x="731" y="482"/>
                  </a:lnTo>
                  <a:lnTo>
                    <a:pt x="733" y="489"/>
                  </a:lnTo>
                  <a:lnTo>
                    <a:pt x="755" y="494"/>
                  </a:lnTo>
                  <a:lnTo>
                    <a:pt x="762" y="489"/>
                  </a:lnTo>
                  <a:lnTo>
                    <a:pt x="752" y="482"/>
                  </a:lnTo>
                  <a:lnTo>
                    <a:pt x="755" y="473"/>
                  </a:lnTo>
                  <a:lnTo>
                    <a:pt x="759" y="471"/>
                  </a:lnTo>
                  <a:lnTo>
                    <a:pt x="757" y="461"/>
                  </a:lnTo>
                  <a:lnTo>
                    <a:pt x="741" y="456"/>
                  </a:lnTo>
                  <a:lnTo>
                    <a:pt x="738" y="463"/>
                  </a:lnTo>
                  <a:lnTo>
                    <a:pt x="712" y="452"/>
                  </a:lnTo>
                  <a:lnTo>
                    <a:pt x="719" y="442"/>
                  </a:lnTo>
                  <a:lnTo>
                    <a:pt x="715" y="433"/>
                  </a:lnTo>
                  <a:lnTo>
                    <a:pt x="722" y="430"/>
                  </a:lnTo>
                  <a:lnTo>
                    <a:pt x="726" y="440"/>
                  </a:lnTo>
                  <a:lnTo>
                    <a:pt x="731" y="442"/>
                  </a:lnTo>
                  <a:lnTo>
                    <a:pt x="738" y="435"/>
                  </a:lnTo>
                  <a:lnTo>
                    <a:pt x="741" y="423"/>
                  </a:lnTo>
                  <a:lnTo>
                    <a:pt x="752" y="416"/>
                  </a:lnTo>
                  <a:lnTo>
                    <a:pt x="771" y="428"/>
                  </a:lnTo>
                  <a:lnTo>
                    <a:pt x="769" y="435"/>
                  </a:lnTo>
                  <a:lnTo>
                    <a:pt x="785" y="433"/>
                  </a:lnTo>
                  <a:lnTo>
                    <a:pt x="807" y="440"/>
                  </a:lnTo>
                  <a:lnTo>
                    <a:pt x="812" y="435"/>
                  </a:lnTo>
                  <a:lnTo>
                    <a:pt x="814" y="416"/>
                  </a:lnTo>
                  <a:lnTo>
                    <a:pt x="823" y="416"/>
                  </a:lnTo>
                  <a:lnTo>
                    <a:pt x="821" y="404"/>
                  </a:lnTo>
                  <a:lnTo>
                    <a:pt x="838" y="409"/>
                  </a:lnTo>
                  <a:lnTo>
                    <a:pt x="849" y="402"/>
                  </a:lnTo>
                  <a:lnTo>
                    <a:pt x="873" y="397"/>
                  </a:lnTo>
                  <a:lnTo>
                    <a:pt x="875" y="378"/>
                  </a:lnTo>
                  <a:lnTo>
                    <a:pt x="894" y="381"/>
                  </a:lnTo>
                  <a:lnTo>
                    <a:pt x="904" y="364"/>
                  </a:lnTo>
                  <a:lnTo>
                    <a:pt x="913" y="371"/>
                  </a:lnTo>
                  <a:lnTo>
                    <a:pt x="923" y="371"/>
                  </a:lnTo>
                  <a:lnTo>
                    <a:pt x="937" y="352"/>
                  </a:lnTo>
                  <a:lnTo>
                    <a:pt x="939" y="333"/>
                  </a:lnTo>
                  <a:lnTo>
                    <a:pt x="944" y="329"/>
                  </a:lnTo>
                  <a:lnTo>
                    <a:pt x="939" y="324"/>
                  </a:lnTo>
                  <a:lnTo>
                    <a:pt x="953" y="303"/>
                  </a:lnTo>
                  <a:lnTo>
                    <a:pt x="953" y="296"/>
                  </a:lnTo>
                  <a:lnTo>
                    <a:pt x="996" y="274"/>
                  </a:lnTo>
                  <a:lnTo>
                    <a:pt x="998" y="270"/>
                  </a:lnTo>
                  <a:lnTo>
                    <a:pt x="991" y="260"/>
                  </a:lnTo>
                  <a:lnTo>
                    <a:pt x="991" y="260"/>
                  </a:lnTo>
                  <a:lnTo>
                    <a:pt x="998" y="253"/>
                  </a:lnTo>
                  <a:lnTo>
                    <a:pt x="1029" y="241"/>
                  </a:lnTo>
                  <a:lnTo>
                    <a:pt x="1043" y="227"/>
                  </a:lnTo>
                  <a:lnTo>
                    <a:pt x="1069" y="229"/>
                  </a:lnTo>
                  <a:lnTo>
                    <a:pt x="1074" y="236"/>
                  </a:lnTo>
                  <a:lnTo>
                    <a:pt x="1086" y="244"/>
                  </a:lnTo>
                  <a:lnTo>
                    <a:pt x="1091" y="241"/>
                  </a:lnTo>
                  <a:lnTo>
                    <a:pt x="1091" y="229"/>
                  </a:lnTo>
                  <a:lnTo>
                    <a:pt x="1098" y="227"/>
                  </a:lnTo>
                  <a:lnTo>
                    <a:pt x="1098" y="232"/>
                  </a:lnTo>
                  <a:lnTo>
                    <a:pt x="1105" y="232"/>
                  </a:lnTo>
                  <a:lnTo>
                    <a:pt x="1105" y="210"/>
                  </a:lnTo>
                  <a:lnTo>
                    <a:pt x="1110" y="213"/>
                  </a:lnTo>
                  <a:lnTo>
                    <a:pt x="1110" y="210"/>
                  </a:lnTo>
                  <a:lnTo>
                    <a:pt x="1100" y="199"/>
                  </a:lnTo>
                  <a:lnTo>
                    <a:pt x="1105" y="194"/>
                  </a:lnTo>
                  <a:lnTo>
                    <a:pt x="1105" y="184"/>
                  </a:lnTo>
                  <a:lnTo>
                    <a:pt x="1112" y="182"/>
                  </a:lnTo>
                  <a:lnTo>
                    <a:pt x="1117" y="175"/>
                  </a:lnTo>
                  <a:lnTo>
                    <a:pt x="1105" y="173"/>
                  </a:lnTo>
                  <a:lnTo>
                    <a:pt x="1114" y="163"/>
                  </a:lnTo>
                  <a:lnTo>
                    <a:pt x="1110" y="154"/>
                  </a:lnTo>
                  <a:lnTo>
                    <a:pt x="1133" y="128"/>
                  </a:lnTo>
                  <a:lnTo>
                    <a:pt x="1138" y="135"/>
                  </a:lnTo>
                  <a:lnTo>
                    <a:pt x="1143" y="135"/>
                  </a:lnTo>
                  <a:lnTo>
                    <a:pt x="1143" y="149"/>
                  </a:lnTo>
                  <a:lnTo>
                    <a:pt x="1147" y="149"/>
                  </a:lnTo>
                  <a:lnTo>
                    <a:pt x="1145" y="158"/>
                  </a:lnTo>
                  <a:lnTo>
                    <a:pt x="1157" y="163"/>
                  </a:lnTo>
                  <a:lnTo>
                    <a:pt x="1159" y="168"/>
                  </a:lnTo>
                  <a:lnTo>
                    <a:pt x="1152" y="175"/>
                  </a:lnTo>
                  <a:lnTo>
                    <a:pt x="1154" y="182"/>
                  </a:lnTo>
                  <a:lnTo>
                    <a:pt x="1162" y="191"/>
                  </a:lnTo>
                  <a:lnTo>
                    <a:pt x="1169" y="180"/>
                  </a:lnTo>
                  <a:lnTo>
                    <a:pt x="1190" y="170"/>
                  </a:lnTo>
                  <a:lnTo>
                    <a:pt x="1195" y="158"/>
                  </a:lnTo>
                  <a:lnTo>
                    <a:pt x="1192" y="151"/>
                  </a:lnTo>
                  <a:lnTo>
                    <a:pt x="1197" y="149"/>
                  </a:lnTo>
                  <a:lnTo>
                    <a:pt x="1206" y="154"/>
                  </a:lnTo>
                  <a:lnTo>
                    <a:pt x="1214" y="154"/>
                  </a:lnTo>
                  <a:lnTo>
                    <a:pt x="1216" y="163"/>
                  </a:lnTo>
                  <a:lnTo>
                    <a:pt x="1223" y="165"/>
                  </a:lnTo>
                  <a:lnTo>
                    <a:pt x="1240" y="158"/>
                  </a:lnTo>
                  <a:lnTo>
                    <a:pt x="1247" y="161"/>
                  </a:lnTo>
                  <a:lnTo>
                    <a:pt x="1249" y="151"/>
                  </a:lnTo>
                  <a:lnTo>
                    <a:pt x="1244" y="151"/>
                  </a:lnTo>
                  <a:lnTo>
                    <a:pt x="1240" y="147"/>
                  </a:lnTo>
                  <a:lnTo>
                    <a:pt x="1254" y="128"/>
                  </a:lnTo>
                  <a:lnTo>
                    <a:pt x="1242" y="125"/>
                  </a:lnTo>
                  <a:lnTo>
                    <a:pt x="1242" y="121"/>
                  </a:lnTo>
                  <a:lnTo>
                    <a:pt x="1247" y="118"/>
                  </a:lnTo>
                  <a:lnTo>
                    <a:pt x="1237" y="118"/>
                  </a:lnTo>
                  <a:lnTo>
                    <a:pt x="1240" y="106"/>
                  </a:lnTo>
                  <a:lnTo>
                    <a:pt x="1247" y="104"/>
                  </a:lnTo>
                  <a:lnTo>
                    <a:pt x="1263" y="78"/>
                  </a:lnTo>
                  <a:lnTo>
                    <a:pt x="1277" y="85"/>
                  </a:lnTo>
                  <a:lnTo>
                    <a:pt x="1277" y="90"/>
                  </a:lnTo>
                  <a:lnTo>
                    <a:pt x="1280" y="80"/>
                  </a:lnTo>
                  <a:lnTo>
                    <a:pt x="1289" y="83"/>
                  </a:lnTo>
                  <a:lnTo>
                    <a:pt x="1292" y="76"/>
                  </a:lnTo>
                  <a:lnTo>
                    <a:pt x="1306" y="73"/>
                  </a:lnTo>
                  <a:lnTo>
                    <a:pt x="1308" y="66"/>
                  </a:lnTo>
                  <a:lnTo>
                    <a:pt x="1315" y="66"/>
                  </a:lnTo>
                  <a:lnTo>
                    <a:pt x="1318" y="61"/>
                  </a:lnTo>
                  <a:lnTo>
                    <a:pt x="1306" y="47"/>
                  </a:lnTo>
                  <a:lnTo>
                    <a:pt x="1311" y="47"/>
                  </a:lnTo>
                  <a:lnTo>
                    <a:pt x="1306" y="40"/>
                  </a:lnTo>
                  <a:lnTo>
                    <a:pt x="1301" y="50"/>
                  </a:lnTo>
                  <a:lnTo>
                    <a:pt x="1296" y="33"/>
                  </a:lnTo>
                  <a:lnTo>
                    <a:pt x="1306" y="28"/>
                  </a:lnTo>
                  <a:lnTo>
                    <a:pt x="1318" y="33"/>
                  </a:lnTo>
                  <a:lnTo>
                    <a:pt x="1327" y="43"/>
                  </a:lnTo>
                  <a:lnTo>
                    <a:pt x="1325" y="31"/>
                  </a:lnTo>
                  <a:lnTo>
                    <a:pt x="1329" y="31"/>
                  </a:lnTo>
                  <a:lnTo>
                    <a:pt x="1332" y="26"/>
                  </a:lnTo>
                  <a:lnTo>
                    <a:pt x="1327" y="17"/>
                  </a:lnTo>
                  <a:lnTo>
                    <a:pt x="1329" y="17"/>
                  </a:lnTo>
                  <a:lnTo>
                    <a:pt x="1334" y="21"/>
                  </a:lnTo>
                  <a:lnTo>
                    <a:pt x="1337" y="19"/>
                  </a:lnTo>
                  <a:lnTo>
                    <a:pt x="1339" y="26"/>
                  </a:lnTo>
                  <a:lnTo>
                    <a:pt x="1334" y="26"/>
                  </a:lnTo>
                  <a:lnTo>
                    <a:pt x="1334" y="28"/>
                  </a:lnTo>
                  <a:lnTo>
                    <a:pt x="1341" y="31"/>
                  </a:lnTo>
                  <a:lnTo>
                    <a:pt x="1344" y="17"/>
                  </a:lnTo>
                  <a:lnTo>
                    <a:pt x="1351" y="21"/>
                  </a:lnTo>
                  <a:lnTo>
                    <a:pt x="1355" y="14"/>
                  </a:lnTo>
                  <a:lnTo>
                    <a:pt x="1353" y="7"/>
                  </a:lnTo>
                  <a:lnTo>
                    <a:pt x="1360" y="0"/>
                  </a:lnTo>
                  <a:lnTo>
                    <a:pt x="1374" y="28"/>
                  </a:lnTo>
                  <a:lnTo>
                    <a:pt x="1379" y="28"/>
                  </a:lnTo>
                  <a:lnTo>
                    <a:pt x="1377" y="35"/>
                  </a:lnTo>
                  <a:lnTo>
                    <a:pt x="1384" y="50"/>
                  </a:lnTo>
                  <a:lnTo>
                    <a:pt x="1391" y="50"/>
                  </a:lnTo>
                  <a:lnTo>
                    <a:pt x="1384" y="35"/>
                  </a:lnTo>
                  <a:lnTo>
                    <a:pt x="1393" y="31"/>
                  </a:lnTo>
                  <a:lnTo>
                    <a:pt x="1408" y="69"/>
                  </a:lnTo>
                  <a:lnTo>
                    <a:pt x="1422" y="73"/>
                  </a:lnTo>
                  <a:lnTo>
                    <a:pt x="1441" y="73"/>
                  </a:lnTo>
                  <a:lnTo>
                    <a:pt x="1450" y="85"/>
                  </a:lnTo>
                  <a:lnTo>
                    <a:pt x="1460" y="85"/>
                  </a:lnTo>
                  <a:lnTo>
                    <a:pt x="1464" y="78"/>
                  </a:lnTo>
                  <a:lnTo>
                    <a:pt x="1500" y="76"/>
                  </a:lnTo>
                  <a:lnTo>
                    <a:pt x="1500" y="59"/>
                  </a:lnTo>
                  <a:lnTo>
                    <a:pt x="1507" y="61"/>
                  </a:lnTo>
                  <a:lnTo>
                    <a:pt x="1507" y="59"/>
                  </a:lnTo>
                  <a:lnTo>
                    <a:pt x="1505" y="57"/>
                  </a:lnTo>
                  <a:lnTo>
                    <a:pt x="1512" y="57"/>
                  </a:lnTo>
                  <a:lnTo>
                    <a:pt x="1507" y="52"/>
                  </a:lnTo>
                  <a:lnTo>
                    <a:pt x="1514" y="54"/>
                  </a:lnTo>
                  <a:lnTo>
                    <a:pt x="1519" y="50"/>
                  </a:lnTo>
                  <a:lnTo>
                    <a:pt x="1516" y="45"/>
                  </a:lnTo>
                  <a:lnTo>
                    <a:pt x="1521" y="38"/>
                  </a:lnTo>
                  <a:lnTo>
                    <a:pt x="1516" y="28"/>
                  </a:lnTo>
                  <a:lnTo>
                    <a:pt x="1528" y="35"/>
                  </a:lnTo>
                  <a:lnTo>
                    <a:pt x="1531" y="28"/>
                  </a:lnTo>
                  <a:lnTo>
                    <a:pt x="1547" y="19"/>
                  </a:lnTo>
                  <a:lnTo>
                    <a:pt x="1552" y="28"/>
                  </a:lnTo>
                  <a:lnTo>
                    <a:pt x="1557" y="21"/>
                  </a:lnTo>
                  <a:lnTo>
                    <a:pt x="1564" y="21"/>
                  </a:lnTo>
                  <a:lnTo>
                    <a:pt x="1564" y="14"/>
                  </a:lnTo>
                  <a:lnTo>
                    <a:pt x="1557" y="17"/>
                  </a:lnTo>
                  <a:lnTo>
                    <a:pt x="1552" y="5"/>
                  </a:lnTo>
                  <a:lnTo>
                    <a:pt x="1566" y="7"/>
                  </a:lnTo>
                  <a:lnTo>
                    <a:pt x="1566" y="0"/>
                  </a:lnTo>
                  <a:lnTo>
                    <a:pt x="1573" y="0"/>
                  </a:lnTo>
                  <a:lnTo>
                    <a:pt x="1571" y="7"/>
                  </a:lnTo>
                  <a:lnTo>
                    <a:pt x="1578" y="12"/>
                  </a:lnTo>
                  <a:lnTo>
                    <a:pt x="1578" y="12"/>
                  </a:lnTo>
                  <a:lnTo>
                    <a:pt x="1585" y="17"/>
                  </a:lnTo>
                  <a:lnTo>
                    <a:pt x="1549" y="57"/>
                  </a:lnTo>
                  <a:lnTo>
                    <a:pt x="1545" y="76"/>
                  </a:lnTo>
                  <a:lnTo>
                    <a:pt x="1526" y="92"/>
                  </a:lnTo>
                  <a:lnTo>
                    <a:pt x="1505" y="123"/>
                  </a:lnTo>
                  <a:lnTo>
                    <a:pt x="1460" y="165"/>
                  </a:lnTo>
                  <a:lnTo>
                    <a:pt x="1460" y="175"/>
                  </a:lnTo>
                  <a:lnTo>
                    <a:pt x="1379" y="215"/>
                  </a:lnTo>
                  <a:lnTo>
                    <a:pt x="1351" y="236"/>
                  </a:lnTo>
                  <a:lnTo>
                    <a:pt x="1341" y="251"/>
                  </a:lnTo>
                  <a:lnTo>
                    <a:pt x="1318" y="272"/>
                  </a:lnTo>
                  <a:lnTo>
                    <a:pt x="1318" y="279"/>
                  </a:lnTo>
                  <a:lnTo>
                    <a:pt x="1303" y="296"/>
                  </a:lnTo>
                  <a:lnTo>
                    <a:pt x="1277" y="324"/>
                  </a:lnTo>
                  <a:lnTo>
                    <a:pt x="1159" y="385"/>
                  </a:lnTo>
                  <a:lnTo>
                    <a:pt x="1112" y="421"/>
                  </a:lnTo>
                  <a:lnTo>
                    <a:pt x="1098" y="440"/>
                  </a:lnTo>
                  <a:lnTo>
                    <a:pt x="1093" y="459"/>
                  </a:lnTo>
                  <a:lnTo>
                    <a:pt x="1088" y="459"/>
                  </a:lnTo>
                  <a:lnTo>
                    <a:pt x="1088" y="468"/>
                  </a:lnTo>
                  <a:lnTo>
                    <a:pt x="1100" y="478"/>
                  </a:lnTo>
                  <a:lnTo>
                    <a:pt x="1110" y="475"/>
                  </a:lnTo>
                  <a:lnTo>
                    <a:pt x="1107" y="499"/>
                  </a:lnTo>
                  <a:lnTo>
                    <a:pt x="1098" y="504"/>
                  </a:lnTo>
                  <a:close/>
                </a:path>
              </a:pathLst>
            </a:custGeom>
            <a:solidFill>
              <a:schemeClr val="accent4"/>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1" name="Freeform 120"/>
            <p:cNvSpPr>
              <a:spLocks/>
            </p:cNvSpPr>
            <p:nvPr/>
          </p:nvSpPr>
          <p:spPr bwMode="auto">
            <a:xfrm>
              <a:off x="7774513" y="2220383"/>
              <a:ext cx="1017927" cy="547442"/>
            </a:xfrm>
            <a:custGeom>
              <a:avLst/>
              <a:gdLst>
                <a:gd name="T0" fmla="*/ 942 w 1164"/>
                <a:gd name="T1" fmla="*/ 52 h 626"/>
                <a:gd name="T2" fmla="*/ 920 w 1164"/>
                <a:gd name="T3" fmla="*/ 82 h 626"/>
                <a:gd name="T4" fmla="*/ 916 w 1164"/>
                <a:gd name="T5" fmla="*/ 125 h 626"/>
                <a:gd name="T6" fmla="*/ 977 w 1164"/>
                <a:gd name="T7" fmla="*/ 106 h 626"/>
                <a:gd name="T8" fmla="*/ 998 w 1164"/>
                <a:gd name="T9" fmla="*/ 167 h 626"/>
                <a:gd name="T10" fmla="*/ 963 w 1164"/>
                <a:gd name="T11" fmla="*/ 203 h 626"/>
                <a:gd name="T12" fmla="*/ 946 w 1164"/>
                <a:gd name="T13" fmla="*/ 243 h 626"/>
                <a:gd name="T14" fmla="*/ 984 w 1164"/>
                <a:gd name="T15" fmla="*/ 236 h 626"/>
                <a:gd name="T16" fmla="*/ 1053 w 1164"/>
                <a:gd name="T17" fmla="*/ 245 h 626"/>
                <a:gd name="T18" fmla="*/ 1114 w 1164"/>
                <a:gd name="T19" fmla="*/ 262 h 626"/>
                <a:gd name="T20" fmla="*/ 1147 w 1164"/>
                <a:gd name="T21" fmla="*/ 302 h 626"/>
                <a:gd name="T22" fmla="*/ 1157 w 1164"/>
                <a:gd name="T23" fmla="*/ 331 h 626"/>
                <a:gd name="T24" fmla="*/ 1100 w 1164"/>
                <a:gd name="T25" fmla="*/ 376 h 626"/>
                <a:gd name="T26" fmla="*/ 1060 w 1164"/>
                <a:gd name="T27" fmla="*/ 413 h 626"/>
                <a:gd name="T28" fmla="*/ 1103 w 1164"/>
                <a:gd name="T29" fmla="*/ 525 h 626"/>
                <a:gd name="T30" fmla="*/ 1060 w 1164"/>
                <a:gd name="T31" fmla="*/ 499 h 626"/>
                <a:gd name="T32" fmla="*/ 1022 w 1164"/>
                <a:gd name="T33" fmla="*/ 470 h 626"/>
                <a:gd name="T34" fmla="*/ 890 w 1164"/>
                <a:gd name="T35" fmla="*/ 508 h 626"/>
                <a:gd name="T36" fmla="*/ 819 w 1164"/>
                <a:gd name="T37" fmla="*/ 569 h 626"/>
                <a:gd name="T38" fmla="*/ 731 w 1164"/>
                <a:gd name="T39" fmla="*/ 619 h 626"/>
                <a:gd name="T40" fmla="*/ 726 w 1164"/>
                <a:gd name="T41" fmla="*/ 584 h 626"/>
                <a:gd name="T42" fmla="*/ 734 w 1164"/>
                <a:gd name="T43" fmla="*/ 543 h 626"/>
                <a:gd name="T44" fmla="*/ 802 w 1164"/>
                <a:gd name="T45" fmla="*/ 499 h 626"/>
                <a:gd name="T46" fmla="*/ 887 w 1164"/>
                <a:gd name="T47" fmla="*/ 470 h 626"/>
                <a:gd name="T48" fmla="*/ 861 w 1164"/>
                <a:gd name="T49" fmla="*/ 461 h 626"/>
                <a:gd name="T50" fmla="*/ 859 w 1164"/>
                <a:gd name="T51" fmla="*/ 428 h 626"/>
                <a:gd name="T52" fmla="*/ 840 w 1164"/>
                <a:gd name="T53" fmla="*/ 402 h 626"/>
                <a:gd name="T54" fmla="*/ 847 w 1164"/>
                <a:gd name="T55" fmla="*/ 371 h 626"/>
                <a:gd name="T56" fmla="*/ 788 w 1164"/>
                <a:gd name="T57" fmla="*/ 354 h 626"/>
                <a:gd name="T58" fmla="*/ 653 w 1164"/>
                <a:gd name="T59" fmla="*/ 394 h 626"/>
                <a:gd name="T60" fmla="*/ 577 w 1164"/>
                <a:gd name="T61" fmla="*/ 428 h 626"/>
                <a:gd name="T62" fmla="*/ 537 w 1164"/>
                <a:gd name="T63" fmla="*/ 409 h 626"/>
                <a:gd name="T64" fmla="*/ 499 w 1164"/>
                <a:gd name="T65" fmla="*/ 470 h 626"/>
                <a:gd name="T66" fmla="*/ 443 w 1164"/>
                <a:gd name="T67" fmla="*/ 536 h 626"/>
                <a:gd name="T68" fmla="*/ 272 w 1164"/>
                <a:gd name="T69" fmla="*/ 558 h 626"/>
                <a:gd name="T70" fmla="*/ 218 w 1164"/>
                <a:gd name="T71" fmla="*/ 553 h 626"/>
                <a:gd name="T72" fmla="*/ 145 w 1164"/>
                <a:gd name="T73" fmla="*/ 572 h 626"/>
                <a:gd name="T74" fmla="*/ 95 w 1164"/>
                <a:gd name="T75" fmla="*/ 515 h 626"/>
                <a:gd name="T76" fmla="*/ 102 w 1164"/>
                <a:gd name="T77" fmla="*/ 477 h 626"/>
                <a:gd name="T78" fmla="*/ 36 w 1164"/>
                <a:gd name="T79" fmla="*/ 446 h 626"/>
                <a:gd name="T80" fmla="*/ 3 w 1164"/>
                <a:gd name="T81" fmla="*/ 411 h 626"/>
                <a:gd name="T82" fmla="*/ 5 w 1164"/>
                <a:gd name="T83" fmla="*/ 368 h 626"/>
                <a:gd name="T84" fmla="*/ 64 w 1164"/>
                <a:gd name="T85" fmla="*/ 387 h 626"/>
                <a:gd name="T86" fmla="*/ 142 w 1164"/>
                <a:gd name="T87" fmla="*/ 359 h 626"/>
                <a:gd name="T88" fmla="*/ 190 w 1164"/>
                <a:gd name="T89" fmla="*/ 364 h 626"/>
                <a:gd name="T90" fmla="*/ 223 w 1164"/>
                <a:gd name="T91" fmla="*/ 314 h 626"/>
                <a:gd name="T92" fmla="*/ 282 w 1164"/>
                <a:gd name="T93" fmla="*/ 269 h 626"/>
                <a:gd name="T94" fmla="*/ 334 w 1164"/>
                <a:gd name="T95" fmla="*/ 238 h 626"/>
                <a:gd name="T96" fmla="*/ 353 w 1164"/>
                <a:gd name="T97" fmla="*/ 193 h 626"/>
                <a:gd name="T98" fmla="*/ 395 w 1164"/>
                <a:gd name="T99" fmla="*/ 182 h 626"/>
                <a:gd name="T100" fmla="*/ 473 w 1164"/>
                <a:gd name="T101" fmla="*/ 177 h 626"/>
                <a:gd name="T102" fmla="*/ 530 w 1164"/>
                <a:gd name="T103" fmla="*/ 85 h 626"/>
                <a:gd name="T104" fmla="*/ 596 w 1164"/>
                <a:gd name="T105" fmla="*/ 52 h 626"/>
                <a:gd name="T106" fmla="*/ 660 w 1164"/>
                <a:gd name="T107" fmla="*/ 63 h 626"/>
                <a:gd name="T108" fmla="*/ 734 w 1164"/>
                <a:gd name="T109" fmla="*/ 80 h 626"/>
                <a:gd name="T110" fmla="*/ 783 w 1164"/>
                <a:gd name="T111" fmla="*/ 73 h 626"/>
                <a:gd name="T112" fmla="*/ 812 w 1164"/>
                <a:gd name="T113" fmla="*/ 47 h 626"/>
                <a:gd name="T114" fmla="*/ 899 w 1164"/>
                <a:gd name="T115" fmla="*/ 0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64" h="626">
                  <a:moveTo>
                    <a:pt x="913" y="18"/>
                  </a:moveTo>
                  <a:lnTo>
                    <a:pt x="920" y="26"/>
                  </a:lnTo>
                  <a:lnTo>
                    <a:pt x="920" y="35"/>
                  </a:lnTo>
                  <a:lnTo>
                    <a:pt x="932" y="52"/>
                  </a:lnTo>
                  <a:lnTo>
                    <a:pt x="942" y="52"/>
                  </a:lnTo>
                  <a:lnTo>
                    <a:pt x="956" y="40"/>
                  </a:lnTo>
                  <a:lnTo>
                    <a:pt x="961" y="47"/>
                  </a:lnTo>
                  <a:lnTo>
                    <a:pt x="951" y="66"/>
                  </a:lnTo>
                  <a:lnTo>
                    <a:pt x="935" y="68"/>
                  </a:lnTo>
                  <a:lnTo>
                    <a:pt x="920" y="82"/>
                  </a:lnTo>
                  <a:lnTo>
                    <a:pt x="906" y="87"/>
                  </a:lnTo>
                  <a:lnTo>
                    <a:pt x="913" y="92"/>
                  </a:lnTo>
                  <a:lnTo>
                    <a:pt x="920" y="106"/>
                  </a:lnTo>
                  <a:lnTo>
                    <a:pt x="911" y="118"/>
                  </a:lnTo>
                  <a:lnTo>
                    <a:pt x="916" y="125"/>
                  </a:lnTo>
                  <a:lnTo>
                    <a:pt x="932" y="118"/>
                  </a:lnTo>
                  <a:lnTo>
                    <a:pt x="951" y="96"/>
                  </a:lnTo>
                  <a:lnTo>
                    <a:pt x="970" y="96"/>
                  </a:lnTo>
                  <a:lnTo>
                    <a:pt x="987" y="87"/>
                  </a:lnTo>
                  <a:lnTo>
                    <a:pt x="977" y="106"/>
                  </a:lnTo>
                  <a:lnTo>
                    <a:pt x="980" y="113"/>
                  </a:lnTo>
                  <a:lnTo>
                    <a:pt x="987" y="111"/>
                  </a:lnTo>
                  <a:lnTo>
                    <a:pt x="989" y="130"/>
                  </a:lnTo>
                  <a:lnTo>
                    <a:pt x="1006" y="153"/>
                  </a:lnTo>
                  <a:lnTo>
                    <a:pt x="998" y="167"/>
                  </a:lnTo>
                  <a:lnTo>
                    <a:pt x="977" y="175"/>
                  </a:lnTo>
                  <a:lnTo>
                    <a:pt x="982" y="186"/>
                  </a:lnTo>
                  <a:lnTo>
                    <a:pt x="968" y="198"/>
                  </a:lnTo>
                  <a:lnTo>
                    <a:pt x="963" y="196"/>
                  </a:lnTo>
                  <a:lnTo>
                    <a:pt x="963" y="203"/>
                  </a:lnTo>
                  <a:lnTo>
                    <a:pt x="954" y="203"/>
                  </a:lnTo>
                  <a:lnTo>
                    <a:pt x="946" y="210"/>
                  </a:lnTo>
                  <a:lnTo>
                    <a:pt x="956" y="219"/>
                  </a:lnTo>
                  <a:lnTo>
                    <a:pt x="935" y="236"/>
                  </a:lnTo>
                  <a:lnTo>
                    <a:pt x="946" y="243"/>
                  </a:lnTo>
                  <a:lnTo>
                    <a:pt x="956" y="241"/>
                  </a:lnTo>
                  <a:lnTo>
                    <a:pt x="963" y="253"/>
                  </a:lnTo>
                  <a:lnTo>
                    <a:pt x="968" y="250"/>
                  </a:lnTo>
                  <a:lnTo>
                    <a:pt x="975" y="234"/>
                  </a:lnTo>
                  <a:lnTo>
                    <a:pt x="984" y="236"/>
                  </a:lnTo>
                  <a:lnTo>
                    <a:pt x="998" y="224"/>
                  </a:lnTo>
                  <a:lnTo>
                    <a:pt x="1015" y="224"/>
                  </a:lnTo>
                  <a:lnTo>
                    <a:pt x="1032" y="234"/>
                  </a:lnTo>
                  <a:lnTo>
                    <a:pt x="1036" y="245"/>
                  </a:lnTo>
                  <a:lnTo>
                    <a:pt x="1053" y="245"/>
                  </a:lnTo>
                  <a:lnTo>
                    <a:pt x="1060" y="243"/>
                  </a:lnTo>
                  <a:lnTo>
                    <a:pt x="1067" y="250"/>
                  </a:lnTo>
                  <a:lnTo>
                    <a:pt x="1081" y="257"/>
                  </a:lnTo>
                  <a:lnTo>
                    <a:pt x="1100" y="245"/>
                  </a:lnTo>
                  <a:lnTo>
                    <a:pt x="1114" y="262"/>
                  </a:lnTo>
                  <a:lnTo>
                    <a:pt x="1138" y="267"/>
                  </a:lnTo>
                  <a:lnTo>
                    <a:pt x="1159" y="283"/>
                  </a:lnTo>
                  <a:lnTo>
                    <a:pt x="1152" y="286"/>
                  </a:lnTo>
                  <a:lnTo>
                    <a:pt x="1147" y="293"/>
                  </a:lnTo>
                  <a:lnTo>
                    <a:pt x="1147" y="302"/>
                  </a:lnTo>
                  <a:lnTo>
                    <a:pt x="1143" y="312"/>
                  </a:lnTo>
                  <a:lnTo>
                    <a:pt x="1155" y="312"/>
                  </a:lnTo>
                  <a:lnTo>
                    <a:pt x="1155" y="319"/>
                  </a:lnTo>
                  <a:lnTo>
                    <a:pt x="1164" y="324"/>
                  </a:lnTo>
                  <a:lnTo>
                    <a:pt x="1157" y="331"/>
                  </a:lnTo>
                  <a:lnTo>
                    <a:pt x="1157" y="352"/>
                  </a:lnTo>
                  <a:lnTo>
                    <a:pt x="1145" y="352"/>
                  </a:lnTo>
                  <a:lnTo>
                    <a:pt x="1143" y="345"/>
                  </a:lnTo>
                  <a:lnTo>
                    <a:pt x="1131" y="350"/>
                  </a:lnTo>
                  <a:lnTo>
                    <a:pt x="1100" y="376"/>
                  </a:lnTo>
                  <a:lnTo>
                    <a:pt x="1100" y="385"/>
                  </a:lnTo>
                  <a:lnTo>
                    <a:pt x="1086" y="385"/>
                  </a:lnTo>
                  <a:lnTo>
                    <a:pt x="1077" y="402"/>
                  </a:lnTo>
                  <a:lnTo>
                    <a:pt x="1069" y="402"/>
                  </a:lnTo>
                  <a:lnTo>
                    <a:pt x="1060" y="413"/>
                  </a:lnTo>
                  <a:lnTo>
                    <a:pt x="1069" y="432"/>
                  </a:lnTo>
                  <a:lnTo>
                    <a:pt x="1065" y="449"/>
                  </a:lnTo>
                  <a:lnTo>
                    <a:pt x="1114" y="520"/>
                  </a:lnTo>
                  <a:lnTo>
                    <a:pt x="1110" y="527"/>
                  </a:lnTo>
                  <a:lnTo>
                    <a:pt x="1103" y="525"/>
                  </a:lnTo>
                  <a:lnTo>
                    <a:pt x="1095" y="527"/>
                  </a:lnTo>
                  <a:lnTo>
                    <a:pt x="1079" y="513"/>
                  </a:lnTo>
                  <a:lnTo>
                    <a:pt x="1055" y="508"/>
                  </a:lnTo>
                  <a:lnTo>
                    <a:pt x="1053" y="501"/>
                  </a:lnTo>
                  <a:lnTo>
                    <a:pt x="1060" y="499"/>
                  </a:lnTo>
                  <a:lnTo>
                    <a:pt x="1058" y="491"/>
                  </a:lnTo>
                  <a:lnTo>
                    <a:pt x="1053" y="489"/>
                  </a:lnTo>
                  <a:lnTo>
                    <a:pt x="1041" y="473"/>
                  </a:lnTo>
                  <a:lnTo>
                    <a:pt x="1024" y="465"/>
                  </a:lnTo>
                  <a:lnTo>
                    <a:pt x="1022" y="470"/>
                  </a:lnTo>
                  <a:lnTo>
                    <a:pt x="1003" y="468"/>
                  </a:lnTo>
                  <a:lnTo>
                    <a:pt x="987" y="484"/>
                  </a:lnTo>
                  <a:lnTo>
                    <a:pt x="977" y="482"/>
                  </a:lnTo>
                  <a:lnTo>
                    <a:pt x="930" y="487"/>
                  </a:lnTo>
                  <a:lnTo>
                    <a:pt x="890" y="508"/>
                  </a:lnTo>
                  <a:lnTo>
                    <a:pt x="871" y="539"/>
                  </a:lnTo>
                  <a:lnTo>
                    <a:pt x="859" y="546"/>
                  </a:lnTo>
                  <a:lnTo>
                    <a:pt x="845" y="546"/>
                  </a:lnTo>
                  <a:lnTo>
                    <a:pt x="831" y="574"/>
                  </a:lnTo>
                  <a:lnTo>
                    <a:pt x="819" y="569"/>
                  </a:lnTo>
                  <a:lnTo>
                    <a:pt x="807" y="591"/>
                  </a:lnTo>
                  <a:lnTo>
                    <a:pt x="790" y="588"/>
                  </a:lnTo>
                  <a:lnTo>
                    <a:pt x="769" y="617"/>
                  </a:lnTo>
                  <a:lnTo>
                    <a:pt x="745" y="626"/>
                  </a:lnTo>
                  <a:lnTo>
                    <a:pt x="731" y="619"/>
                  </a:lnTo>
                  <a:lnTo>
                    <a:pt x="731" y="619"/>
                  </a:lnTo>
                  <a:lnTo>
                    <a:pt x="729" y="610"/>
                  </a:lnTo>
                  <a:lnTo>
                    <a:pt x="734" y="598"/>
                  </a:lnTo>
                  <a:lnTo>
                    <a:pt x="726" y="595"/>
                  </a:lnTo>
                  <a:lnTo>
                    <a:pt x="726" y="584"/>
                  </a:lnTo>
                  <a:lnTo>
                    <a:pt x="722" y="581"/>
                  </a:lnTo>
                  <a:lnTo>
                    <a:pt x="731" y="574"/>
                  </a:lnTo>
                  <a:lnTo>
                    <a:pt x="724" y="541"/>
                  </a:lnTo>
                  <a:lnTo>
                    <a:pt x="724" y="541"/>
                  </a:lnTo>
                  <a:lnTo>
                    <a:pt x="734" y="543"/>
                  </a:lnTo>
                  <a:lnTo>
                    <a:pt x="755" y="527"/>
                  </a:lnTo>
                  <a:lnTo>
                    <a:pt x="776" y="520"/>
                  </a:lnTo>
                  <a:lnTo>
                    <a:pt x="776" y="503"/>
                  </a:lnTo>
                  <a:lnTo>
                    <a:pt x="788" y="491"/>
                  </a:lnTo>
                  <a:lnTo>
                    <a:pt x="802" y="499"/>
                  </a:lnTo>
                  <a:lnTo>
                    <a:pt x="845" y="487"/>
                  </a:lnTo>
                  <a:lnTo>
                    <a:pt x="854" y="484"/>
                  </a:lnTo>
                  <a:lnTo>
                    <a:pt x="861" y="491"/>
                  </a:lnTo>
                  <a:lnTo>
                    <a:pt x="864" y="487"/>
                  </a:lnTo>
                  <a:lnTo>
                    <a:pt x="887" y="470"/>
                  </a:lnTo>
                  <a:lnTo>
                    <a:pt x="878" y="454"/>
                  </a:lnTo>
                  <a:lnTo>
                    <a:pt x="878" y="456"/>
                  </a:lnTo>
                  <a:lnTo>
                    <a:pt x="873" y="451"/>
                  </a:lnTo>
                  <a:lnTo>
                    <a:pt x="866" y="451"/>
                  </a:lnTo>
                  <a:lnTo>
                    <a:pt x="861" y="461"/>
                  </a:lnTo>
                  <a:lnTo>
                    <a:pt x="861" y="451"/>
                  </a:lnTo>
                  <a:lnTo>
                    <a:pt x="857" y="458"/>
                  </a:lnTo>
                  <a:lnTo>
                    <a:pt x="854" y="456"/>
                  </a:lnTo>
                  <a:lnTo>
                    <a:pt x="861" y="439"/>
                  </a:lnTo>
                  <a:lnTo>
                    <a:pt x="859" y="428"/>
                  </a:lnTo>
                  <a:lnTo>
                    <a:pt x="852" y="425"/>
                  </a:lnTo>
                  <a:lnTo>
                    <a:pt x="847" y="416"/>
                  </a:lnTo>
                  <a:lnTo>
                    <a:pt x="840" y="413"/>
                  </a:lnTo>
                  <a:lnTo>
                    <a:pt x="845" y="406"/>
                  </a:lnTo>
                  <a:lnTo>
                    <a:pt x="840" y="402"/>
                  </a:lnTo>
                  <a:lnTo>
                    <a:pt x="842" y="397"/>
                  </a:lnTo>
                  <a:lnTo>
                    <a:pt x="835" y="387"/>
                  </a:lnTo>
                  <a:lnTo>
                    <a:pt x="840" y="385"/>
                  </a:lnTo>
                  <a:lnTo>
                    <a:pt x="840" y="383"/>
                  </a:lnTo>
                  <a:lnTo>
                    <a:pt x="847" y="371"/>
                  </a:lnTo>
                  <a:lnTo>
                    <a:pt x="868" y="354"/>
                  </a:lnTo>
                  <a:lnTo>
                    <a:pt x="878" y="335"/>
                  </a:lnTo>
                  <a:lnTo>
                    <a:pt x="849" y="333"/>
                  </a:lnTo>
                  <a:lnTo>
                    <a:pt x="805" y="338"/>
                  </a:lnTo>
                  <a:lnTo>
                    <a:pt x="788" y="354"/>
                  </a:lnTo>
                  <a:lnTo>
                    <a:pt x="762" y="364"/>
                  </a:lnTo>
                  <a:lnTo>
                    <a:pt x="748" y="357"/>
                  </a:lnTo>
                  <a:lnTo>
                    <a:pt x="691" y="378"/>
                  </a:lnTo>
                  <a:lnTo>
                    <a:pt x="658" y="387"/>
                  </a:lnTo>
                  <a:lnTo>
                    <a:pt x="653" y="394"/>
                  </a:lnTo>
                  <a:lnTo>
                    <a:pt x="644" y="397"/>
                  </a:lnTo>
                  <a:lnTo>
                    <a:pt x="637" y="402"/>
                  </a:lnTo>
                  <a:lnTo>
                    <a:pt x="622" y="402"/>
                  </a:lnTo>
                  <a:lnTo>
                    <a:pt x="622" y="406"/>
                  </a:lnTo>
                  <a:lnTo>
                    <a:pt x="577" y="428"/>
                  </a:lnTo>
                  <a:lnTo>
                    <a:pt x="573" y="416"/>
                  </a:lnTo>
                  <a:lnTo>
                    <a:pt x="559" y="423"/>
                  </a:lnTo>
                  <a:lnTo>
                    <a:pt x="547" y="416"/>
                  </a:lnTo>
                  <a:lnTo>
                    <a:pt x="542" y="418"/>
                  </a:lnTo>
                  <a:lnTo>
                    <a:pt x="537" y="409"/>
                  </a:lnTo>
                  <a:lnTo>
                    <a:pt x="528" y="416"/>
                  </a:lnTo>
                  <a:lnTo>
                    <a:pt x="537" y="428"/>
                  </a:lnTo>
                  <a:lnTo>
                    <a:pt x="537" y="435"/>
                  </a:lnTo>
                  <a:lnTo>
                    <a:pt x="518" y="444"/>
                  </a:lnTo>
                  <a:lnTo>
                    <a:pt x="499" y="470"/>
                  </a:lnTo>
                  <a:lnTo>
                    <a:pt x="478" y="484"/>
                  </a:lnTo>
                  <a:lnTo>
                    <a:pt x="447" y="520"/>
                  </a:lnTo>
                  <a:lnTo>
                    <a:pt x="452" y="525"/>
                  </a:lnTo>
                  <a:lnTo>
                    <a:pt x="454" y="534"/>
                  </a:lnTo>
                  <a:lnTo>
                    <a:pt x="443" y="536"/>
                  </a:lnTo>
                  <a:lnTo>
                    <a:pt x="424" y="558"/>
                  </a:lnTo>
                  <a:lnTo>
                    <a:pt x="386" y="565"/>
                  </a:lnTo>
                  <a:lnTo>
                    <a:pt x="357" y="558"/>
                  </a:lnTo>
                  <a:lnTo>
                    <a:pt x="294" y="569"/>
                  </a:lnTo>
                  <a:lnTo>
                    <a:pt x="272" y="558"/>
                  </a:lnTo>
                  <a:lnTo>
                    <a:pt x="272" y="553"/>
                  </a:lnTo>
                  <a:lnTo>
                    <a:pt x="263" y="548"/>
                  </a:lnTo>
                  <a:lnTo>
                    <a:pt x="220" y="541"/>
                  </a:lnTo>
                  <a:lnTo>
                    <a:pt x="218" y="546"/>
                  </a:lnTo>
                  <a:lnTo>
                    <a:pt x="218" y="553"/>
                  </a:lnTo>
                  <a:lnTo>
                    <a:pt x="206" y="560"/>
                  </a:lnTo>
                  <a:lnTo>
                    <a:pt x="182" y="558"/>
                  </a:lnTo>
                  <a:lnTo>
                    <a:pt x="171" y="567"/>
                  </a:lnTo>
                  <a:lnTo>
                    <a:pt x="161" y="565"/>
                  </a:lnTo>
                  <a:lnTo>
                    <a:pt x="145" y="572"/>
                  </a:lnTo>
                  <a:lnTo>
                    <a:pt x="112" y="574"/>
                  </a:lnTo>
                  <a:lnTo>
                    <a:pt x="112" y="574"/>
                  </a:lnTo>
                  <a:lnTo>
                    <a:pt x="112" y="548"/>
                  </a:lnTo>
                  <a:lnTo>
                    <a:pt x="97" y="536"/>
                  </a:lnTo>
                  <a:lnTo>
                    <a:pt x="95" y="515"/>
                  </a:lnTo>
                  <a:lnTo>
                    <a:pt x="104" y="501"/>
                  </a:lnTo>
                  <a:lnTo>
                    <a:pt x="100" y="491"/>
                  </a:lnTo>
                  <a:lnTo>
                    <a:pt x="112" y="491"/>
                  </a:lnTo>
                  <a:lnTo>
                    <a:pt x="114" y="487"/>
                  </a:lnTo>
                  <a:lnTo>
                    <a:pt x="102" y="477"/>
                  </a:lnTo>
                  <a:lnTo>
                    <a:pt x="102" y="461"/>
                  </a:lnTo>
                  <a:lnTo>
                    <a:pt x="95" y="444"/>
                  </a:lnTo>
                  <a:lnTo>
                    <a:pt x="78" y="449"/>
                  </a:lnTo>
                  <a:lnTo>
                    <a:pt x="64" y="444"/>
                  </a:lnTo>
                  <a:lnTo>
                    <a:pt x="36" y="446"/>
                  </a:lnTo>
                  <a:lnTo>
                    <a:pt x="29" y="439"/>
                  </a:lnTo>
                  <a:lnTo>
                    <a:pt x="22" y="444"/>
                  </a:lnTo>
                  <a:lnTo>
                    <a:pt x="5" y="423"/>
                  </a:lnTo>
                  <a:lnTo>
                    <a:pt x="7" y="416"/>
                  </a:lnTo>
                  <a:lnTo>
                    <a:pt x="3" y="411"/>
                  </a:lnTo>
                  <a:lnTo>
                    <a:pt x="17" y="394"/>
                  </a:lnTo>
                  <a:lnTo>
                    <a:pt x="19" y="380"/>
                  </a:lnTo>
                  <a:lnTo>
                    <a:pt x="17" y="373"/>
                  </a:lnTo>
                  <a:lnTo>
                    <a:pt x="12" y="368"/>
                  </a:lnTo>
                  <a:lnTo>
                    <a:pt x="5" y="368"/>
                  </a:lnTo>
                  <a:lnTo>
                    <a:pt x="0" y="361"/>
                  </a:lnTo>
                  <a:lnTo>
                    <a:pt x="24" y="359"/>
                  </a:lnTo>
                  <a:lnTo>
                    <a:pt x="33" y="371"/>
                  </a:lnTo>
                  <a:lnTo>
                    <a:pt x="57" y="371"/>
                  </a:lnTo>
                  <a:lnTo>
                    <a:pt x="64" y="387"/>
                  </a:lnTo>
                  <a:lnTo>
                    <a:pt x="74" y="392"/>
                  </a:lnTo>
                  <a:lnTo>
                    <a:pt x="88" y="380"/>
                  </a:lnTo>
                  <a:lnTo>
                    <a:pt x="102" y="383"/>
                  </a:lnTo>
                  <a:lnTo>
                    <a:pt x="133" y="359"/>
                  </a:lnTo>
                  <a:lnTo>
                    <a:pt x="142" y="359"/>
                  </a:lnTo>
                  <a:lnTo>
                    <a:pt x="154" y="378"/>
                  </a:lnTo>
                  <a:lnTo>
                    <a:pt x="166" y="373"/>
                  </a:lnTo>
                  <a:lnTo>
                    <a:pt x="171" y="368"/>
                  </a:lnTo>
                  <a:lnTo>
                    <a:pt x="180" y="373"/>
                  </a:lnTo>
                  <a:lnTo>
                    <a:pt x="190" y="364"/>
                  </a:lnTo>
                  <a:lnTo>
                    <a:pt x="201" y="368"/>
                  </a:lnTo>
                  <a:lnTo>
                    <a:pt x="211" y="357"/>
                  </a:lnTo>
                  <a:lnTo>
                    <a:pt x="223" y="350"/>
                  </a:lnTo>
                  <a:lnTo>
                    <a:pt x="237" y="331"/>
                  </a:lnTo>
                  <a:lnTo>
                    <a:pt x="223" y="314"/>
                  </a:lnTo>
                  <a:lnTo>
                    <a:pt x="227" y="300"/>
                  </a:lnTo>
                  <a:lnTo>
                    <a:pt x="249" y="283"/>
                  </a:lnTo>
                  <a:lnTo>
                    <a:pt x="253" y="290"/>
                  </a:lnTo>
                  <a:lnTo>
                    <a:pt x="268" y="283"/>
                  </a:lnTo>
                  <a:lnTo>
                    <a:pt x="282" y="269"/>
                  </a:lnTo>
                  <a:lnTo>
                    <a:pt x="289" y="276"/>
                  </a:lnTo>
                  <a:lnTo>
                    <a:pt x="296" y="269"/>
                  </a:lnTo>
                  <a:lnTo>
                    <a:pt x="294" y="260"/>
                  </a:lnTo>
                  <a:lnTo>
                    <a:pt x="331" y="255"/>
                  </a:lnTo>
                  <a:lnTo>
                    <a:pt x="334" y="238"/>
                  </a:lnTo>
                  <a:lnTo>
                    <a:pt x="324" y="229"/>
                  </a:lnTo>
                  <a:lnTo>
                    <a:pt x="343" y="215"/>
                  </a:lnTo>
                  <a:lnTo>
                    <a:pt x="350" y="201"/>
                  </a:lnTo>
                  <a:lnTo>
                    <a:pt x="348" y="193"/>
                  </a:lnTo>
                  <a:lnTo>
                    <a:pt x="353" y="193"/>
                  </a:lnTo>
                  <a:lnTo>
                    <a:pt x="355" y="184"/>
                  </a:lnTo>
                  <a:lnTo>
                    <a:pt x="376" y="177"/>
                  </a:lnTo>
                  <a:lnTo>
                    <a:pt x="384" y="182"/>
                  </a:lnTo>
                  <a:lnTo>
                    <a:pt x="386" y="175"/>
                  </a:lnTo>
                  <a:lnTo>
                    <a:pt x="395" y="182"/>
                  </a:lnTo>
                  <a:lnTo>
                    <a:pt x="412" y="182"/>
                  </a:lnTo>
                  <a:lnTo>
                    <a:pt x="433" y="175"/>
                  </a:lnTo>
                  <a:lnTo>
                    <a:pt x="443" y="179"/>
                  </a:lnTo>
                  <a:lnTo>
                    <a:pt x="457" y="170"/>
                  </a:lnTo>
                  <a:lnTo>
                    <a:pt x="473" y="177"/>
                  </a:lnTo>
                  <a:lnTo>
                    <a:pt x="488" y="156"/>
                  </a:lnTo>
                  <a:lnTo>
                    <a:pt x="483" y="149"/>
                  </a:lnTo>
                  <a:lnTo>
                    <a:pt x="485" y="139"/>
                  </a:lnTo>
                  <a:lnTo>
                    <a:pt x="518" y="115"/>
                  </a:lnTo>
                  <a:lnTo>
                    <a:pt x="530" y="85"/>
                  </a:lnTo>
                  <a:lnTo>
                    <a:pt x="544" y="70"/>
                  </a:lnTo>
                  <a:lnTo>
                    <a:pt x="559" y="70"/>
                  </a:lnTo>
                  <a:lnTo>
                    <a:pt x="561" y="61"/>
                  </a:lnTo>
                  <a:lnTo>
                    <a:pt x="573" y="54"/>
                  </a:lnTo>
                  <a:lnTo>
                    <a:pt x="596" y="52"/>
                  </a:lnTo>
                  <a:lnTo>
                    <a:pt x="611" y="26"/>
                  </a:lnTo>
                  <a:lnTo>
                    <a:pt x="627" y="35"/>
                  </a:lnTo>
                  <a:lnTo>
                    <a:pt x="641" y="49"/>
                  </a:lnTo>
                  <a:lnTo>
                    <a:pt x="646" y="68"/>
                  </a:lnTo>
                  <a:lnTo>
                    <a:pt x="660" y="63"/>
                  </a:lnTo>
                  <a:lnTo>
                    <a:pt x="689" y="75"/>
                  </a:lnTo>
                  <a:lnTo>
                    <a:pt x="684" y="66"/>
                  </a:lnTo>
                  <a:lnTo>
                    <a:pt x="705" y="73"/>
                  </a:lnTo>
                  <a:lnTo>
                    <a:pt x="710" y="78"/>
                  </a:lnTo>
                  <a:lnTo>
                    <a:pt x="734" y="80"/>
                  </a:lnTo>
                  <a:lnTo>
                    <a:pt x="738" y="92"/>
                  </a:lnTo>
                  <a:lnTo>
                    <a:pt x="767" y="96"/>
                  </a:lnTo>
                  <a:lnTo>
                    <a:pt x="774" y="96"/>
                  </a:lnTo>
                  <a:lnTo>
                    <a:pt x="781" y="87"/>
                  </a:lnTo>
                  <a:lnTo>
                    <a:pt x="783" y="73"/>
                  </a:lnTo>
                  <a:lnTo>
                    <a:pt x="793" y="75"/>
                  </a:lnTo>
                  <a:lnTo>
                    <a:pt x="790" y="56"/>
                  </a:lnTo>
                  <a:lnTo>
                    <a:pt x="800" y="54"/>
                  </a:lnTo>
                  <a:lnTo>
                    <a:pt x="805" y="44"/>
                  </a:lnTo>
                  <a:lnTo>
                    <a:pt x="812" y="47"/>
                  </a:lnTo>
                  <a:lnTo>
                    <a:pt x="840" y="23"/>
                  </a:lnTo>
                  <a:lnTo>
                    <a:pt x="842" y="28"/>
                  </a:lnTo>
                  <a:lnTo>
                    <a:pt x="859" y="16"/>
                  </a:lnTo>
                  <a:lnTo>
                    <a:pt x="875" y="18"/>
                  </a:lnTo>
                  <a:lnTo>
                    <a:pt x="899" y="0"/>
                  </a:lnTo>
                  <a:lnTo>
                    <a:pt x="913" y="1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2" name="Freeform 121"/>
            <p:cNvSpPr>
              <a:spLocks noEditPoints="1"/>
            </p:cNvSpPr>
            <p:nvPr/>
          </p:nvSpPr>
          <p:spPr bwMode="auto">
            <a:xfrm>
              <a:off x="7454443" y="2511594"/>
              <a:ext cx="1095759" cy="736336"/>
            </a:xfrm>
            <a:custGeom>
              <a:avLst/>
              <a:gdLst>
                <a:gd name="T0" fmla="*/ 478 w 1253"/>
                <a:gd name="T1" fmla="*/ 241 h 842"/>
                <a:gd name="T2" fmla="*/ 584 w 1253"/>
                <a:gd name="T3" fmla="*/ 220 h 842"/>
                <a:gd name="T4" fmla="*/ 660 w 1253"/>
                <a:gd name="T5" fmla="*/ 236 h 842"/>
                <a:gd name="T6" fmla="*/ 818 w 1253"/>
                <a:gd name="T7" fmla="*/ 192 h 842"/>
                <a:gd name="T8" fmla="*/ 903 w 1253"/>
                <a:gd name="T9" fmla="*/ 95 h 842"/>
                <a:gd name="T10" fmla="*/ 939 w 1253"/>
                <a:gd name="T11" fmla="*/ 83 h 842"/>
                <a:gd name="T12" fmla="*/ 1019 w 1253"/>
                <a:gd name="T13" fmla="*/ 61 h 842"/>
                <a:gd name="T14" fmla="*/ 1171 w 1253"/>
                <a:gd name="T15" fmla="*/ 5 h 842"/>
                <a:gd name="T16" fmla="*/ 1206 w 1253"/>
                <a:gd name="T17" fmla="*/ 52 h 842"/>
                <a:gd name="T18" fmla="*/ 1213 w 1253"/>
                <a:gd name="T19" fmla="*/ 83 h 842"/>
                <a:gd name="T20" fmla="*/ 1227 w 1253"/>
                <a:gd name="T21" fmla="*/ 118 h 842"/>
                <a:gd name="T22" fmla="*/ 1253 w 1253"/>
                <a:gd name="T23" fmla="*/ 137 h 842"/>
                <a:gd name="T24" fmla="*/ 1154 w 1253"/>
                <a:gd name="T25" fmla="*/ 158 h 842"/>
                <a:gd name="T26" fmla="*/ 1090 w 1253"/>
                <a:gd name="T27" fmla="*/ 208 h 842"/>
                <a:gd name="T28" fmla="*/ 1012 w 1253"/>
                <a:gd name="T29" fmla="*/ 260 h 842"/>
                <a:gd name="T30" fmla="*/ 946 w 1253"/>
                <a:gd name="T31" fmla="*/ 291 h 842"/>
                <a:gd name="T32" fmla="*/ 910 w 1253"/>
                <a:gd name="T33" fmla="*/ 331 h 842"/>
                <a:gd name="T34" fmla="*/ 854 w 1253"/>
                <a:gd name="T35" fmla="*/ 400 h 842"/>
                <a:gd name="T36" fmla="*/ 820 w 1253"/>
                <a:gd name="T37" fmla="*/ 468 h 842"/>
                <a:gd name="T38" fmla="*/ 792 w 1253"/>
                <a:gd name="T39" fmla="*/ 456 h 842"/>
                <a:gd name="T40" fmla="*/ 733 w 1253"/>
                <a:gd name="T41" fmla="*/ 556 h 842"/>
                <a:gd name="T42" fmla="*/ 733 w 1253"/>
                <a:gd name="T43" fmla="*/ 603 h 842"/>
                <a:gd name="T44" fmla="*/ 702 w 1253"/>
                <a:gd name="T45" fmla="*/ 669 h 842"/>
                <a:gd name="T46" fmla="*/ 679 w 1253"/>
                <a:gd name="T47" fmla="*/ 695 h 842"/>
                <a:gd name="T48" fmla="*/ 676 w 1253"/>
                <a:gd name="T49" fmla="*/ 747 h 842"/>
                <a:gd name="T50" fmla="*/ 655 w 1253"/>
                <a:gd name="T51" fmla="*/ 785 h 842"/>
                <a:gd name="T52" fmla="*/ 608 w 1253"/>
                <a:gd name="T53" fmla="*/ 759 h 842"/>
                <a:gd name="T54" fmla="*/ 553 w 1253"/>
                <a:gd name="T55" fmla="*/ 837 h 842"/>
                <a:gd name="T56" fmla="*/ 499 w 1253"/>
                <a:gd name="T57" fmla="*/ 818 h 842"/>
                <a:gd name="T58" fmla="*/ 515 w 1253"/>
                <a:gd name="T59" fmla="*/ 712 h 842"/>
                <a:gd name="T60" fmla="*/ 553 w 1253"/>
                <a:gd name="T61" fmla="*/ 683 h 842"/>
                <a:gd name="T62" fmla="*/ 548 w 1253"/>
                <a:gd name="T63" fmla="*/ 662 h 842"/>
                <a:gd name="T64" fmla="*/ 565 w 1253"/>
                <a:gd name="T65" fmla="*/ 634 h 842"/>
                <a:gd name="T66" fmla="*/ 615 w 1253"/>
                <a:gd name="T67" fmla="*/ 594 h 842"/>
                <a:gd name="T68" fmla="*/ 586 w 1253"/>
                <a:gd name="T69" fmla="*/ 568 h 842"/>
                <a:gd name="T70" fmla="*/ 586 w 1253"/>
                <a:gd name="T71" fmla="*/ 527 h 842"/>
                <a:gd name="T72" fmla="*/ 541 w 1253"/>
                <a:gd name="T73" fmla="*/ 506 h 842"/>
                <a:gd name="T74" fmla="*/ 487 w 1253"/>
                <a:gd name="T75" fmla="*/ 478 h 842"/>
                <a:gd name="T76" fmla="*/ 504 w 1253"/>
                <a:gd name="T77" fmla="*/ 423 h 842"/>
                <a:gd name="T78" fmla="*/ 430 w 1253"/>
                <a:gd name="T79" fmla="*/ 426 h 842"/>
                <a:gd name="T80" fmla="*/ 381 w 1253"/>
                <a:gd name="T81" fmla="*/ 452 h 842"/>
                <a:gd name="T82" fmla="*/ 352 w 1253"/>
                <a:gd name="T83" fmla="*/ 466 h 842"/>
                <a:gd name="T84" fmla="*/ 324 w 1253"/>
                <a:gd name="T85" fmla="*/ 473 h 842"/>
                <a:gd name="T86" fmla="*/ 272 w 1253"/>
                <a:gd name="T87" fmla="*/ 478 h 842"/>
                <a:gd name="T88" fmla="*/ 253 w 1253"/>
                <a:gd name="T89" fmla="*/ 461 h 842"/>
                <a:gd name="T90" fmla="*/ 222 w 1253"/>
                <a:gd name="T91" fmla="*/ 447 h 842"/>
                <a:gd name="T92" fmla="*/ 182 w 1253"/>
                <a:gd name="T93" fmla="*/ 456 h 842"/>
                <a:gd name="T94" fmla="*/ 146 w 1253"/>
                <a:gd name="T95" fmla="*/ 440 h 842"/>
                <a:gd name="T96" fmla="*/ 61 w 1253"/>
                <a:gd name="T97" fmla="*/ 463 h 842"/>
                <a:gd name="T98" fmla="*/ 40 w 1253"/>
                <a:gd name="T99" fmla="*/ 497 h 842"/>
                <a:gd name="T100" fmla="*/ 30 w 1253"/>
                <a:gd name="T101" fmla="*/ 490 h 842"/>
                <a:gd name="T102" fmla="*/ 28 w 1253"/>
                <a:gd name="T103" fmla="*/ 435 h 842"/>
                <a:gd name="T104" fmla="*/ 21 w 1253"/>
                <a:gd name="T105" fmla="*/ 419 h 842"/>
                <a:gd name="T106" fmla="*/ 7 w 1253"/>
                <a:gd name="T107" fmla="*/ 400 h 842"/>
                <a:gd name="T108" fmla="*/ 7 w 1253"/>
                <a:gd name="T109" fmla="*/ 381 h 842"/>
                <a:gd name="T110" fmla="*/ 16 w 1253"/>
                <a:gd name="T111" fmla="*/ 359 h 842"/>
                <a:gd name="T112" fmla="*/ 33 w 1253"/>
                <a:gd name="T113" fmla="*/ 310 h 842"/>
                <a:gd name="T114" fmla="*/ 33 w 1253"/>
                <a:gd name="T115" fmla="*/ 277 h 842"/>
                <a:gd name="T116" fmla="*/ 120 w 1253"/>
                <a:gd name="T117" fmla="*/ 251 h 842"/>
                <a:gd name="T118" fmla="*/ 279 w 1253"/>
                <a:gd name="T119" fmla="*/ 258 h 842"/>
                <a:gd name="T120" fmla="*/ 395 w 1253"/>
                <a:gd name="T121" fmla="*/ 260 h 842"/>
                <a:gd name="T122" fmla="*/ 475 w 1253"/>
                <a:gd name="T123" fmla="*/ 24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3" h="842">
                  <a:moveTo>
                    <a:pt x="35" y="537"/>
                  </a:moveTo>
                  <a:lnTo>
                    <a:pt x="38" y="549"/>
                  </a:lnTo>
                  <a:lnTo>
                    <a:pt x="33" y="551"/>
                  </a:lnTo>
                  <a:lnTo>
                    <a:pt x="33" y="551"/>
                  </a:lnTo>
                  <a:lnTo>
                    <a:pt x="35" y="537"/>
                  </a:lnTo>
                  <a:close/>
                  <a:moveTo>
                    <a:pt x="478" y="241"/>
                  </a:moveTo>
                  <a:lnTo>
                    <a:pt x="511" y="239"/>
                  </a:lnTo>
                  <a:lnTo>
                    <a:pt x="527" y="232"/>
                  </a:lnTo>
                  <a:lnTo>
                    <a:pt x="537" y="234"/>
                  </a:lnTo>
                  <a:lnTo>
                    <a:pt x="548" y="225"/>
                  </a:lnTo>
                  <a:lnTo>
                    <a:pt x="572" y="227"/>
                  </a:lnTo>
                  <a:lnTo>
                    <a:pt x="584" y="220"/>
                  </a:lnTo>
                  <a:lnTo>
                    <a:pt x="584" y="213"/>
                  </a:lnTo>
                  <a:lnTo>
                    <a:pt x="586" y="208"/>
                  </a:lnTo>
                  <a:lnTo>
                    <a:pt x="629" y="215"/>
                  </a:lnTo>
                  <a:lnTo>
                    <a:pt x="638" y="220"/>
                  </a:lnTo>
                  <a:lnTo>
                    <a:pt x="638" y="225"/>
                  </a:lnTo>
                  <a:lnTo>
                    <a:pt x="660" y="236"/>
                  </a:lnTo>
                  <a:lnTo>
                    <a:pt x="723" y="225"/>
                  </a:lnTo>
                  <a:lnTo>
                    <a:pt x="752" y="232"/>
                  </a:lnTo>
                  <a:lnTo>
                    <a:pt x="790" y="225"/>
                  </a:lnTo>
                  <a:lnTo>
                    <a:pt x="809" y="203"/>
                  </a:lnTo>
                  <a:lnTo>
                    <a:pt x="820" y="201"/>
                  </a:lnTo>
                  <a:lnTo>
                    <a:pt x="818" y="192"/>
                  </a:lnTo>
                  <a:lnTo>
                    <a:pt x="813" y="187"/>
                  </a:lnTo>
                  <a:lnTo>
                    <a:pt x="844" y="151"/>
                  </a:lnTo>
                  <a:lnTo>
                    <a:pt x="865" y="137"/>
                  </a:lnTo>
                  <a:lnTo>
                    <a:pt x="884" y="111"/>
                  </a:lnTo>
                  <a:lnTo>
                    <a:pt x="903" y="102"/>
                  </a:lnTo>
                  <a:lnTo>
                    <a:pt x="903" y="95"/>
                  </a:lnTo>
                  <a:lnTo>
                    <a:pt x="894" y="83"/>
                  </a:lnTo>
                  <a:lnTo>
                    <a:pt x="903" y="76"/>
                  </a:lnTo>
                  <a:lnTo>
                    <a:pt x="908" y="85"/>
                  </a:lnTo>
                  <a:lnTo>
                    <a:pt x="913" y="83"/>
                  </a:lnTo>
                  <a:lnTo>
                    <a:pt x="925" y="90"/>
                  </a:lnTo>
                  <a:lnTo>
                    <a:pt x="939" y="83"/>
                  </a:lnTo>
                  <a:lnTo>
                    <a:pt x="943" y="95"/>
                  </a:lnTo>
                  <a:lnTo>
                    <a:pt x="988" y="73"/>
                  </a:lnTo>
                  <a:lnTo>
                    <a:pt x="988" y="69"/>
                  </a:lnTo>
                  <a:lnTo>
                    <a:pt x="1003" y="69"/>
                  </a:lnTo>
                  <a:lnTo>
                    <a:pt x="1010" y="64"/>
                  </a:lnTo>
                  <a:lnTo>
                    <a:pt x="1019" y="61"/>
                  </a:lnTo>
                  <a:lnTo>
                    <a:pt x="1024" y="54"/>
                  </a:lnTo>
                  <a:lnTo>
                    <a:pt x="1057" y="45"/>
                  </a:lnTo>
                  <a:lnTo>
                    <a:pt x="1114" y="24"/>
                  </a:lnTo>
                  <a:lnTo>
                    <a:pt x="1128" y="31"/>
                  </a:lnTo>
                  <a:lnTo>
                    <a:pt x="1154" y="21"/>
                  </a:lnTo>
                  <a:lnTo>
                    <a:pt x="1171" y="5"/>
                  </a:lnTo>
                  <a:lnTo>
                    <a:pt x="1215" y="0"/>
                  </a:lnTo>
                  <a:lnTo>
                    <a:pt x="1244" y="2"/>
                  </a:lnTo>
                  <a:lnTo>
                    <a:pt x="1234" y="21"/>
                  </a:lnTo>
                  <a:lnTo>
                    <a:pt x="1213" y="38"/>
                  </a:lnTo>
                  <a:lnTo>
                    <a:pt x="1206" y="50"/>
                  </a:lnTo>
                  <a:lnTo>
                    <a:pt x="1206" y="52"/>
                  </a:lnTo>
                  <a:lnTo>
                    <a:pt x="1201" y="54"/>
                  </a:lnTo>
                  <a:lnTo>
                    <a:pt x="1208" y="64"/>
                  </a:lnTo>
                  <a:lnTo>
                    <a:pt x="1206" y="69"/>
                  </a:lnTo>
                  <a:lnTo>
                    <a:pt x="1211" y="73"/>
                  </a:lnTo>
                  <a:lnTo>
                    <a:pt x="1206" y="80"/>
                  </a:lnTo>
                  <a:lnTo>
                    <a:pt x="1213" y="83"/>
                  </a:lnTo>
                  <a:lnTo>
                    <a:pt x="1218" y="92"/>
                  </a:lnTo>
                  <a:lnTo>
                    <a:pt x="1225" y="95"/>
                  </a:lnTo>
                  <a:lnTo>
                    <a:pt x="1227" y="106"/>
                  </a:lnTo>
                  <a:lnTo>
                    <a:pt x="1220" y="123"/>
                  </a:lnTo>
                  <a:lnTo>
                    <a:pt x="1223" y="125"/>
                  </a:lnTo>
                  <a:lnTo>
                    <a:pt x="1227" y="118"/>
                  </a:lnTo>
                  <a:lnTo>
                    <a:pt x="1227" y="128"/>
                  </a:lnTo>
                  <a:lnTo>
                    <a:pt x="1232" y="118"/>
                  </a:lnTo>
                  <a:lnTo>
                    <a:pt x="1239" y="118"/>
                  </a:lnTo>
                  <a:lnTo>
                    <a:pt x="1241" y="123"/>
                  </a:lnTo>
                  <a:lnTo>
                    <a:pt x="1244" y="121"/>
                  </a:lnTo>
                  <a:lnTo>
                    <a:pt x="1253" y="137"/>
                  </a:lnTo>
                  <a:lnTo>
                    <a:pt x="1230" y="154"/>
                  </a:lnTo>
                  <a:lnTo>
                    <a:pt x="1227" y="158"/>
                  </a:lnTo>
                  <a:lnTo>
                    <a:pt x="1220" y="151"/>
                  </a:lnTo>
                  <a:lnTo>
                    <a:pt x="1211" y="154"/>
                  </a:lnTo>
                  <a:lnTo>
                    <a:pt x="1168" y="166"/>
                  </a:lnTo>
                  <a:lnTo>
                    <a:pt x="1154" y="158"/>
                  </a:lnTo>
                  <a:lnTo>
                    <a:pt x="1142" y="170"/>
                  </a:lnTo>
                  <a:lnTo>
                    <a:pt x="1142" y="187"/>
                  </a:lnTo>
                  <a:lnTo>
                    <a:pt x="1121" y="194"/>
                  </a:lnTo>
                  <a:lnTo>
                    <a:pt x="1100" y="210"/>
                  </a:lnTo>
                  <a:lnTo>
                    <a:pt x="1090" y="208"/>
                  </a:lnTo>
                  <a:lnTo>
                    <a:pt x="1090" y="208"/>
                  </a:lnTo>
                  <a:lnTo>
                    <a:pt x="1074" y="225"/>
                  </a:lnTo>
                  <a:lnTo>
                    <a:pt x="1055" y="234"/>
                  </a:lnTo>
                  <a:lnTo>
                    <a:pt x="1048" y="236"/>
                  </a:lnTo>
                  <a:lnTo>
                    <a:pt x="1036" y="227"/>
                  </a:lnTo>
                  <a:lnTo>
                    <a:pt x="1029" y="232"/>
                  </a:lnTo>
                  <a:lnTo>
                    <a:pt x="1012" y="260"/>
                  </a:lnTo>
                  <a:lnTo>
                    <a:pt x="988" y="277"/>
                  </a:lnTo>
                  <a:lnTo>
                    <a:pt x="977" y="279"/>
                  </a:lnTo>
                  <a:lnTo>
                    <a:pt x="972" y="274"/>
                  </a:lnTo>
                  <a:lnTo>
                    <a:pt x="967" y="286"/>
                  </a:lnTo>
                  <a:lnTo>
                    <a:pt x="960" y="281"/>
                  </a:lnTo>
                  <a:lnTo>
                    <a:pt x="946" y="291"/>
                  </a:lnTo>
                  <a:lnTo>
                    <a:pt x="943" y="298"/>
                  </a:lnTo>
                  <a:lnTo>
                    <a:pt x="934" y="303"/>
                  </a:lnTo>
                  <a:lnTo>
                    <a:pt x="932" y="322"/>
                  </a:lnTo>
                  <a:lnTo>
                    <a:pt x="922" y="326"/>
                  </a:lnTo>
                  <a:lnTo>
                    <a:pt x="915" y="336"/>
                  </a:lnTo>
                  <a:lnTo>
                    <a:pt x="910" y="331"/>
                  </a:lnTo>
                  <a:lnTo>
                    <a:pt x="910" y="315"/>
                  </a:lnTo>
                  <a:lnTo>
                    <a:pt x="908" y="315"/>
                  </a:lnTo>
                  <a:lnTo>
                    <a:pt x="889" y="336"/>
                  </a:lnTo>
                  <a:lnTo>
                    <a:pt x="887" y="362"/>
                  </a:lnTo>
                  <a:lnTo>
                    <a:pt x="875" y="367"/>
                  </a:lnTo>
                  <a:lnTo>
                    <a:pt x="854" y="400"/>
                  </a:lnTo>
                  <a:lnTo>
                    <a:pt x="851" y="421"/>
                  </a:lnTo>
                  <a:lnTo>
                    <a:pt x="844" y="435"/>
                  </a:lnTo>
                  <a:lnTo>
                    <a:pt x="849" y="454"/>
                  </a:lnTo>
                  <a:lnTo>
                    <a:pt x="837" y="461"/>
                  </a:lnTo>
                  <a:lnTo>
                    <a:pt x="830" y="471"/>
                  </a:lnTo>
                  <a:lnTo>
                    <a:pt x="820" y="468"/>
                  </a:lnTo>
                  <a:lnTo>
                    <a:pt x="813" y="478"/>
                  </a:lnTo>
                  <a:lnTo>
                    <a:pt x="809" y="471"/>
                  </a:lnTo>
                  <a:lnTo>
                    <a:pt x="813" y="456"/>
                  </a:lnTo>
                  <a:lnTo>
                    <a:pt x="809" y="445"/>
                  </a:lnTo>
                  <a:lnTo>
                    <a:pt x="804" y="452"/>
                  </a:lnTo>
                  <a:lnTo>
                    <a:pt x="792" y="456"/>
                  </a:lnTo>
                  <a:lnTo>
                    <a:pt x="794" y="471"/>
                  </a:lnTo>
                  <a:lnTo>
                    <a:pt x="768" y="490"/>
                  </a:lnTo>
                  <a:lnTo>
                    <a:pt x="754" y="513"/>
                  </a:lnTo>
                  <a:lnTo>
                    <a:pt x="740" y="518"/>
                  </a:lnTo>
                  <a:lnTo>
                    <a:pt x="721" y="537"/>
                  </a:lnTo>
                  <a:lnTo>
                    <a:pt x="733" y="556"/>
                  </a:lnTo>
                  <a:lnTo>
                    <a:pt x="747" y="560"/>
                  </a:lnTo>
                  <a:lnTo>
                    <a:pt x="750" y="572"/>
                  </a:lnTo>
                  <a:lnTo>
                    <a:pt x="745" y="582"/>
                  </a:lnTo>
                  <a:lnTo>
                    <a:pt x="750" y="589"/>
                  </a:lnTo>
                  <a:lnTo>
                    <a:pt x="750" y="589"/>
                  </a:lnTo>
                  <a:lnTo>
                    <a:pt x="733" y="603"/>
                  </a:lnTo>
                  <a:lnTo>
                    <a:pt x="721" y="634"/>
                  </a:lnTo>
                  <a:lnTo>
                    <a:pt x="714" y="646"/>
                  </a:lnTo>
                  <a:lnTo>
                    <a:pt x="707" y="646"/>
                  </a:lnTo>
                  <a:lnTo>
                    <a:pt x="705" y="653"/>
                  </a:lnTo>
                  <a:lnTo>
                    <a:pt x="707" y="667"/>
                  </a:lnTo>
                  <a:lnTo>
                    <a:pt x="702" y="669"/>
                  </a:lnTo>
                  <a:lnTo>
                    <a:pt x="705" y="674"/>
                  </a:lnTo>
                  <a:lnTo>
                    <a:pt x="700" y="683"/>
                  </a:lnTo>
                  <a:lnTo>
                    <a:pt x="693" y="686"/>
                  </a:lnTo>
                  <a:lnTo>
                    <a:pt x="693" y="698"/>
                  </a:lnTo>
                  <a:lnTo>
                    <a:pt x="686" y="702"/>
                  </a:lnTo>
                  <a:lnTo>
                    <a:pt x="679" y="695"/>
                  </a:lnTo>
                  <a:lnTo>
                    <a:pt x="676" y="698"/>
                  </a:lnTo>
                  <a:lnTo>
                    <a:pt x="676" y="712"/>
                  </a:lnTo>
                  <a:lnTo>
                    <a:pt x="669" y="719"/>
                  </a:lnTo>
                  <a:lnTo>
                    <a:pt x="676" y="726"/>
                  </a:lnTo>
                  <a:lnTo>
                    <a:pt x="669" y="743"/>
                  </a:lnTo>
                  <a:lnTo>
                    <a:pt x="676" y="747"/>
                  </a:lnTo>
                  <a:lnTo>
                    <a:pt x="667" y="747"/>
                  </a:lnTo>
                  <a:lnTo>
                    <a:pt x="669" y="752"/>
                  </a:lnTo>
                  <a:lnTo>
                    <a:pt x="662" y="764"/>
                  </a:lnTo>
                  <a:lnTo>
                    <a:pt x="662" y="783"/>
                  </a:lnTo>
                  <a:lnTo>
                    <a:pt x="655" y="785"/>
                  </a:lnTo>
                  <a:lnTo>
                    <a:pt x="655" y="785"/>
                  </a:lnTo>
                  <a:lnTo>
                    <a:pt x="643" y="787"/>
                  </a:lnTo>
                  <a:lnTo>
                    <a:pt x="638" y="783"/>
                  </a:lnTo>
                  <a:lnTo>
                    <a:pt x="636" y="787"/>
                  </a:lnTo>
                  <a:lnTo>
                    <a:pt x="627" y="785"/>
                  </a:lnTo>
                  <a:lnTo>
                    <a:pt x="622" y="790"/>
                  </a:lnTo>
                  <a:lnTo>
                    <a:pt x="608" y="759"/>
                  </a:lnTo>
                  <a:lnTo>
                    <a:pt x="593" y="795"/>
                  </a:lnTo>
                  <a:lnTo>
                    <a:pt x="579" y="799"/>
                  </a:lnTo>
                  <a:lnTo>
                    <a:pt x="577" y="818"/>
                  </a:lnTo>
                  <a:lnTo>
                    <a:pt x="565" y="818"/>
                  </a:lnTo>
                  <a:lnTo>
                    <a:pt x="563" y="835"/>
                  </a:lnTo>
                  <a:lnTo>
                    <a:pt x="553" y="837"/>
                  </a:lnTo>
                  <a:lnTo>
                    <a:pt x="551" y="842"/>
                  </a:lnTo>
                  <a:lnTo>
                    <a:pt x="544" y="839"/>
                  </a:lnTo>
                  <a:lnTo>
                    <a:pt x="541" y="818"/>
                  </a:lnTo>
                  <a:lnTo>
                    <a:pt x="515" y="818"/>
                  </a:lnTo>
                  <a:lnTo>
                    <a:pt x="515" y="818"/>
                  </a:lnTo>
                  <a:lnTo>
                    <a:pt x="499" y="818"/>
                  </a:lnTo>
                  <a:lnTo>
                    <a:pt x="511" y="790"/>
                  </a:lnTo>
                  <a:lnTo>
                    <a:pt x="504" y="773"/>
                  </a:lnTo>
                  <a:lnTo>
                    <a:pt x="504" y="764"/>
                  </a:lnTo>
                  <a:lnTo>
                    <a:pt x="504" y="764"/>
                  </a:lnTo>
                  <a:lnTo>
                    <a:pt x="506" y="731"/>
                  </a:lnTo>
                  <a:lnTo>
                    <a:pt x="515" y="712"/>
                  </a:lnTo>
                  <a:lnTo>
                    <a:pt x="504" y="679"/>
                  </a:lnTo>
                  <a:lnTo>
                    <a:pt x="515" y="674"/>
                  </a:lnTo>
                  <a:lnTo>
                    <a:pt x="534" y="688"/>
                  </a:lnTo>
                  <a:lnTo>
                    <a:pt x="541" y="688"/>
                  </a:lnTo>
                  <a:lnTo>
                    <a:pt x="546" y="683"/>
                  </a:lnTo>
                  <a:lnTo>
                    <a:pt x="553" y="683"/>
                  </a:lnTo>
                  <a:lnTo>
                    <a:pt x="556" y="676"/>
                  </a:lnTo>
                  <a:lnTo>
                    <a:pt x="553" y="667"/>
                  </a:lnTo>
                  <a:lnTo>
                    <a:pt x="548" y="669"/>
                  </a:lnTo>
                  <a:lnTo>
                    <a:pt x="546" y="667"/>
                  </a:lnTo>
                  <a:lnTo>
                    <a:pt x="551" y="664"/>
                  </a:lnTo>
                  <a:lnTo>
                    <a:pt x="548" y="662"/>
                  </a:lnTo>
                  <a:lnTo>
                    <a:pt x="541" y="662"/>
                  </a:lnTo>
                  <a:lnTo>
                    <a:pt x="541" y="648"/>
                  </a:lnTo>
                  <a:lnTo>
                    <a:pt x="541" y="648"/>
                  </a:lnTo>
                  <a:lnTo>
                    <a:pt x="548" y="648"/>
                  </a:lnTo>
                  <a:lnTo>
                    <a:pt x="553" y="631"/>
                  </a:lnTo>
                  <a:lnTo>
                    <a:pt x="565" y="634"/>
                  </a:lnTo>
                  <a:lnTo>
                    <a:pt x="560" y="624"/>
                  </a:lnTo>
                  <a:lnTo>
                    <a:pt x="579" y="629"/>
                  </a:lnTo>
                  <a:lnTo>
                    <a:pt x="589" y="617"/>
                  </a:lnTo>
                  <a:lnTo>
                    <a:pt x="617" y="608"/>
                  </a:lnTo>
                  <a:lnTo>
                    <a:pt x="608" y="601"/>
                  </a:lnTo>
                  <a:lnTo>
                    <a:pt x="615" y="594"/>
                  </a:lnTo>
                  <a:lnTo>
                    <a:pt x="612" y="584"/>
                  </a:lnTo>
                  <a:lnTo>
                    <a:pt x="608" y="582"/>
                  </a:lnTo>
                  <a:lnTo>
                    <a:pt x="603" y="572"/>
                  </a:lnTo>
                  <a:lnTo>
                    <a:pt x="598" y="575"/>
                  </a:lnTo>
                  <a:lnTo>
                    <a:pt x="591" y="565"/>
                  </a:lnTo>
                  <a:lnTo>
                    <a:pt x="586" y="568"/>
                  </a:lnTo>
                  <a:lnTo>
                    <a:pt x="586" y="560"/>
                  </a:lnTo>
                  <a:lnTo>
                    <a:pt x="577" y="565"/>
                  </a:lnTo>
                  <a:lnTo>
                    <a:pt x="574" y="553"/>
                  </a:lnTo>
                  <a:lnTo>
                    <a:pt x="570" y="553"/>
                  </a:lnTo>
                  <a:lnTo>
                    <a:pt x="584" y="539"/>
                  </a:lnTo>
                  <a:lnTo>
                    <a:pt x="586" y="527"/>
                  </a:lnTo>
                  <a:lnTo>
                    <a:pt x="577" y="534"/>
                  </a:lnTo>
                  <a:lnTo>
                    <a:pt x="570" y="534"/>
                  </a:lnTo>
                  <a:lnTo>
                    <a:pt x="567" y="523"/>
                  </a:lnTo>
                  <a:lnTo>
                    <a:pt x="556" y="520"/>
                  </a:lnTo>
                  <a:lnTo>
                    <a:pt x="548" y="506"/>
                  </a:lnTo>
                  <a:lnTo>
                    <a:pt x="541" y="506"/>
                  </a:lnTo>
                  <a:lnTo>
                    <a:pt x="541" y="497"/>
                  </a:lnTo>
                  <a:lnTo>
                    <a:pt x="532" y="492"/>
                  </a:lnTo>
                  <a:lnTo>
                    <a:pt x="522" y="497"/>
                  </a:lnTo>
                  <a:lnTo>
                    <a:pt x="501" y="499"/>
                  </a:lnTo>
                  <a:lnTo>
                    <a:pt x="489" y="508"/>
                  </a:lnTo>
                  <a:lnTo>
                    <a:pt x="487" y="478"/>
                  </a:lnTo>
                  <a:lnTo>
                    <a:pt x="492" y="466"/>
                  </a:lnTo>
                  <a:lnTo>
                    <a:pt x="501" y="459"/>
                  </a:lnTo>
                  <a:lnTo>
                    <a:pt x="489" y="456"/>
                  </a:lnTo>
                  <a:lnTo>
                    <a:pt x="487" y="449"/>
                  </a:lnTo>
                  <a:lnTo>
                    <a:pt x="515" y="421"/>
                  </a:lnTo>
                  <a:lnTo>
                    <a:pt x="504" y="423"/>
                  </a:lnTo>
                  <a:lnTo>
                    <a:pt x="492" y="421"/>
                  </a:lnTo>
                  <a:lnTo>
                    <a:pt x="482" y="428"/>
                  </a:lnTo>
                  <a:lnTo>
                    <a:pt x="468" y="430"/>
                  </a:lnTo>
                  <a:lnTo>
                    <a:pt x="454" y="428"/>
                  </a:lnTo>
                  <a:lnTo>
                    <a:pt x="442" y="437"/>
                  </a:lnTo>
                  <a:lnTo>
                    <a:pt x="430" y="426"/>
                  </a:lnTo>
                  <a:lnTo>
                    <a:pt x="433" y="416"/>
                  </a:lnTo>
                  <a:lnTo>
                    <a:pt x="421" y="411"/>
                  </a:lnTo>
                  <a:lnTo>
                    <a:pt x="404" y="426"/>
                  </a:lnTo>
                  <a:lnTo>
                    <a:pt x="402" y="447"/>
                  </a:lnTo>
                  <a:lnTo>
                    <a:pt x="392" y="459"/>
                  </a:lnTo>
                  <a:lnTo>
                    <a:pt x="381" y="452"/>
                  </a:lnTo>
                  <a:lnTo>
                    <a:pt x="385" y="445"/>
                  </a:lnTo>
                  <a:lnTo>
                    <a:pt x="383" y="433"/>
                  </a:lnTo>
                  <a:lnTo>
                    <a:pt x="373" y="430"/>
                  </a:lnTo>
                  <a:lnTo>
                    <a:pt x="359" y="454"/>
                  </a:lnTo>
                  <a:lnTo>
                    <a:pt x="364" y="454"/>
                  </a:lnTo>
                  <a:lnTo>
                    <a:pt x="352" y="466"/>
                  </a:lnTo>
                  <a:lnTo>
                    <a:pt x="359" y="466"/>
                  </a:lnTo>
                  <a:lnTo>
                    <a:pt x="364" y="461"/>
                  </a:lnTo>
                  <a:lnTo>
                    <a:pt x="362" y="466"/>
                  </a:lnTo>
                  <a:lnTo>
                    <a:pt x="347" y="473"/>
                  </a:lnTo>
                  <a:lnTo>
                    <a:pt x="343" y="471"/>
                  </a:lnTo>
                  <a:lnTo>
                    <a:pt x="324" y="473"/>
                  </a:lnTo>
                  <a:lnTo>
                    <a:pt x="314" y="492"/>
                  </a:lnTo>
                  <a:lnTo>
                    <a:pt x="302" y="499"/>
                  </a:lnTo>
                  <a:lnTo>
                    <a:pt x="298" y="497"/>
                  </a:lnTo>
                  <a:lnTo>
                    <a:pt x="295" y="487"/>
                  </a:lnTo>
                  <a:lnTo>
                    <a:pt x="298" y="468"/>
                  </a:lnTo>
                  <a:lnTo>
                    <a:pt x="272" y="478"/>
                  </a:lnTo>
                  <a:lnTo>
                    <a:pt x="269" y="475"/>
                  </a:lnTo>
                  <a:lnTo>
                    <a:pt x="274" y="471"/>
                  </a:lnTo>
                  <a:lnTo>
                    <a:pt x="269" y="471"/>
                  </a:lnTo>
                  <a:lnTo>
                    <a:pt x="260" y="478"/>
                  </a:lnTo>
                  <a:lnTo>
                    <a:pt x="265" y="461"/>
                  </a:lnTo>
                  <a:lnTo>
                    <a:pt x="253" y="461"/>
                  </a:lnTo>
                  <a:lnTo>
                    <a:pt x="248" y="449"/>
                  </a:lnTo>
                  <a:lnTo>
                    <a:pt x="241" y="449"/>
                  </a:lnTo>
                  <a:lnTo>
                    <a:pt x="243" y="456"/>
                  </a:lnTo>
                  <a:lnTo>
                    <a:pt x="236" y="449"/>
                  </a:lnTo>
                  <a:lnTo>
                    <a:pt x="227" y="452"/>
                  </a:lnTo>
                  <a:lnTo>
                    <a:pt x="222" y="447"/>
                  </a:lnTo>
                  <a:lnTo>
                    <a:pt x="215" y="459"/>
                  </a:lnTo>
                  <a:lnTo>
                    <a:pt x="208" y="456"/>
                  </a:lnTo>
                  <a:lnTo>
                    <a:pt x="208" y="447"/>
                  </a:lnTo>
                  <a:lnTo>
                    <a:pt x="196" y="449"/>
                  </a:lnTo>
                  <a:lnTo>
                    <a:pt x="184" y="459"/>
                  </a:lnTo>
                  <a:lnTo>
                    <a:pt x="182" y="456"/>
                  </a:lnTo>
                  <a:lnTo>
                    <a:pt x="184" y="452"/>
                  </a:lnTo>
                  <a:lnTo>
                    <a:pt x="177" y="447"/>
                  </a:lnTo>
                  <a:lnTo>
                    <a:pt x="163" y="461"/>
                  </a:lnTo>
                  <a:lnTo>
                    <a:pt x="168" y="447"/>
                  </a:lnTo>
                  <a:lnTo>
                    <a:pt x="156" y="435"/>
                  </a:lnTo>
                  <a:lnTo>
                    <a:pt x="146" y="440"/>
                  </a:lnTo>
                  <a:lnTo>
                    <a:pt x="139" y="435"/>
                  </a:lnTo>
                  <a:lnTo>
                    <a:pt x="132" y="435"/>
                  </a:lnTo>
                  <a:lnTo>
                    <a:pt x="125" y="442"/>
                  </a:lnTo>
                  <a:lnTo>
                    <a:pt x="97" y="449"/>
                  </a:lnTo>
                  <a:lnTo>
                    <a:pt x="85" y="447"/>
                  </a:lnTo>
                  <a:lnTo>
                    <a:pt x="61" y="463"/>
                  </a:lnTo>
                  <a:lnTo>
                    <a:pt x="66" y="466"/>
                  </a:lnTo>
                  <a:lnTo>
                    <a:pt x="61" y="471"/>
                  </a:lnTo>
                  <a:lnTo>
                    <a:pt x="49" y="475"/>
                  </a:lnTo>
                  <a:lnTo>
                    <a:pt x="52" y="487"/>
                  </a:lnTo>
                  <a:lnTo>
                    <a:pt x="47" y="494"/>
                  </a:lnTo>
                  <a:lnTo>
                    <a:pt x="40" y="497"/>
                  </a:lnTo>
                  <a:lnTo>
                    <a:pt x="64" y="525"/>
                  </a:lnTo>
                  <a:lnTo>
                    <a:pt x="35" y="537"/>
                  </a:lnTo>
                  <a:lnTo>
                    <a:pt x="35" y="537"/>
                  </a:lnTo>
                  <a:lnTo>
                    <a:pt x="38" y="518"/>
                  </a:lnTo>
                  <a:lnTo>
                    <a:pt x="28" y="499"/>
                  </a:lnTo>
                  <a:lnTo>
                    <a:pt x="30" y="490"/>
                  </a:lnTo>
                  <a:lnTo>
                    <a:pt x="23" y="478"/>
                  </a:lnTo>
                  <a:lnTo>
                    <a:pt x="40" y="452"/>
                  </a:lnTo>
                  <a:lnTo>
                    <a:pt x="30" y="449"/>
                  </a:lnTo>
                  <a:lnTo>
                    <a:pt x="28" y="445"/>
                  </a:lnTo>
                  <a:lnTo>
                    <a:pt x="35" y="442"/>
                  </a:lnTo>
                  <a:lnTo>
                    <a:pt x="28" y="435"/>
                  </a:lnTo>
                  <a:lnTo>
                    <a:pt x="28" y="442"/>
                  </a:lnTo>
                  <a:lnTo>
                    <a:pt x="26" y="440"/>
                  </a:lnTo>
                  <a:lnTo>
                    <a:pt x="21" y="428"/>
                  </a:lnTo>
                  <a:lnTo>
                    <a:pt x="16" y="430"/>
                  </a:lnTo>
                  <a:lnTo>
                    <a:pt x="21" y="426"/>
                  </a:lnTo>
                  <a:lnTo>
                    <a:pt x="21" y="419"/>
                  </a:lnTo>
                  <a:lnTo>
                    <a:pt x="14" y="414"/>
                  </a:lnTo>
                  <a:lnTo>
                    <a:pt x="16" y="409"/>
                  </a:lnTo>
                  <a:lnTo>
                    <a:pt x="12" y="404"/>
                  </a:lnTo>
                  <a:lnTo>
                    <a:pt x="4" y="402"/>
                  </a:lnTo>
                  <a:lnTo>
                    <a:pt x="4" y="402"/>
                  </a:lnTo>
                  <a:lnTo>
                    <a:pt x="7" y="400"/>
                  </a:lnTo>
                  <a:lnTo>
                    <a:pt x="0" y="397"/>
                  </a:lnTo>
                  <a:lnTo>
                    <a:pt x="7" y="390"/>
                  </a:lnTo>
                  <a:lnTo>
                    <a:pt x="0" y="390"/>
                  </a:lnTo>
                  <a:lnTo>
                    <a:pt x="7" y="385"/>
                  </a:lnTo>
                  <a:lnTo>
                    <a:pt x="2" y="378"/>
                  </a:lnTo>
                  <a:lnTo>
                    <a:pt x="7" y="381"/>
                  </a:lnTo>
                  <a:lnTo>
                    <a:pt x="9" y="378"/>
                  </a:lnTo>
                  <a:lnTo>
                    <a:pt x="4" y="371"/>
                  </a:lnTo>
                  <a:lnTo>
                    <a:pt x="14" y="374"/>
                  </a:lnTo>
                  <a:lnTo>
                    <a:pt x="12" y="367"/>
                  </a:lnTo>
                  <a:lnTo>
                    <a:pt x="16" y="364"/>
                  </a:lnTo>
                  <a:lnTo>
                    <a:pt x="16" y="359"/>
                  </a:lnTo>
                  <a:lnTo>
                    <a:pt x="33" y="352"/>
                  </a:lnTo>
                  <a:lnTo>
                    <a:pt x="30" y="350"/>
                  </a:lnTo>
                  <a:lnTo>
                    <a:pt x="26" y="350"/>
                  </a:lnTo>
                  <a:lnTo>
                    <a:pt x="35" y="336"/>
                  </a:lnTo>
                  <a:lnTo>
                    <a:pt x="30" y="331"/>
                  </a:lnTo>
                  <a:lnTo>
                    <a:pt x="33" y="310"/>
                  </a:lnTo>
                  <a:lnTo>
                    <a:pt x="35" y="310"/>
                  </a:lnTo>
                  <a:lnTo>
                    <a:pt x="33" y="300"/>
                  </a:lnTo>
                  <a:lnTo>
                    <a:pt x="35" y="296"/>
                  </a:lnTo>
                  <a:lnTo>
                    <a:pt x="33" y="284"/>
                  </a:lnTo>
                  <a:lnTo>
                    <a:pt x="33" y="284"/>
                  </a:lnTo>
                  <a:lnTo>
                    <a:pt x="33" y="277"/>
                  </a:lnTo>
                  <a:lnTo>
                    <a:pt x="52" y="279"/>
                  </a:lnTo>
                  <a:lnTo>
                    <a:pt x="90" y="272"/>
                  </a:lnTo>
                  <a:lnTo>
                    <a:pt x="99" y="267"/>
                  </a:lnTo>
                  <a:lnTo>
                    <a:pt x="97" y="260"/>
                  </a:lnTo>
                  <a:lnTo>
                    <a:pt x="104" y="251"/>
                  </a:lnTo>
                  <a:lnTo>
                    <a:pt x="120" y="251"/>
                  </a:lnTo>
                  <a:lnTo>
                    <a:pt x="130" y="241"/>
                  </a:lnTo>
                  <a:lnTo>
                    <a:pt x="142" y="239"/>
                  </a:lnTo>
                  <a:lnTo>
                    <a:pt x="172" y="262"/>
                  </a:lnTo>
                  <a:lnTo>
                    <a:pt x="201" y="270"/>
                  </a:lnTo>
                  <a:lnTo>
                    <a:pt x="269" y="267"/>
                  </a:lnTo>
                  <a:lnTo>
                    <a:pt x="279" y="258"/>
                  </a:lnTo>
                  <a:lnTo>
                    <a:pt x="310" y="260"/>
                  </a:lnTo>
                  <a:lnTo>
                    <a:pt x="326" y="267"/>
                  </a:lnTo>
                  <a:lnTo>
                    <a:pt x="340" y="253"/>
                  </a:lnTo>
                  <a:lnTo>
                    <a:pt x="357" y="265"/>
                  </a:lnTo>
                  <a:lnTo>
                    <a:pt x="383" y="258"/>
                  </a:lnTo>
                  <a:lnTo>
                    <a:pt x="395" y="260"/>
                  </a:lnTo>
                  <a:lnTo>
                    <a:pt x="418" y="251"/>
                  </a:lnTo>
                  <a:lnTo>
                    <a:pt x="428" y="236"/>
                  </a:lnTo>
                  <a:lnTo>
                    <a:pt x="437" y="236"/>
                  </a:lnTo>
                  <a:lnTo>
                    <a:pt x="454" y="248"/>
                  </a:lnTo>
                  <a:lnTo>
                    <a:pt x="466" y="251"/>
                  </a:lnTo>
                  <a:lnTo>
                    <a:pt x="475" y="248"/>
                  </a:lnTo>
                  <a:lnTo>
                    <a:pt x="478" y="241"/>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3" name="Freeform 122"/>
            <p:cNvSpPr>
              <a:spLocks noEditPoints="1"/>
            </p:cNvSpPr>
            <p:nvPr/>
          </p:nvSpPr>
          <p:spPr bwMode="auto">
            <a:xfrm>
              <a:off x="6349939" y="2602543"/>
              <a:ext cx="862265" cy="618277"/>
            </a:xfrm>
            <a:custGeom>
              <a:avLst/>
              <a:gdLst>
                <a:gd name="T0" fmla="*/ 165 w 986"/>
                <a:gd name="T1" fmla="*/ 5 h 707"/>
                <a:gd name="T2" fmla="*/ 269 w 986"/>
                <a:gd name="T3" fmla="*/ 92 h 707"/>
                <a:gd name="T4" fmla="*/ 326 w 986"/>
                <a:gd name="T5" fmla="*/ 123 h 707"/>
                <a:gd name="T6" fmla="*/ 376 w 986"/>
                <a:gd name="T7" fmla="*/ 166 h 707"/>
                <a:gd name="T8" fmla="*/ 496 w 986"/>
                <a:gd name="T9" fmla="*/ 201 h 707"/>
                <a:gd name="T10" fmla="*/ 558 w 986"/>
                <a:gd name="T11" fmla="*/ 201 h 707"/>
                <a:gd name="T12" fmla="*/ 676 w 986"/>
                <a:gd name="T13" fmla="*/ 241 h 707"/>
                <a:gd name="T14" fmla="*/ 733 w 986"/>
                <a:gd name="T15" fmla="*/ 218 h 707"/>
                <a:gd name="T16" fmla="*/ 792 w 986"/>
                <a:gd name="T17" fmla="*/ 253 h 707"/>
                <a:gd name="T18" fmla="*/ 875 w 986"/>
                <a:gd name="T19" fmla="*/ 244 h 707"/>
                <a:gd name="T20" fmla="*/ 927 w 986"/>
                <a:gd name="T21" fmla="*/ 253 h 707"/>
                <a:gd name="T22" fmla="*/ 960 w 986"/>
                <a:gd name="T23" fmla="*/ 215 h 707"/>
                <a:gd name="T24" fmla="*/ 981 w 986"/>
                <a:gd name="T25" fmla="*/ 241 h 707"/>
                <a:gd name="T26" fmla="*/ 941 w 986"/>
                <a:gd name="T27" fmla="*/ 296 h 707"/>
                <a:gd name="T28" fmla="*/ 910 w 986"/>
                <a:gd name="T29" fmla="*/ 315 h 707"/>
                <a:gd name="T30" fmla="*/ 910 w 986"/>
                <a:gd name="T31" fmla="*/ 374 h 707"/>
                <a:gd name="T32" fmla="*/ 932 w 986"/>
                <a:gd name="T33" fmla="*/ 423 h 707"/>
                <a:gd name="T34" fmla="*/ 925 w 986"/>
                <a:gd name="T35" fmla="*/ 442 h 707"/>
                <a:gd name="T36" fmla="*/ 889 w 986"/>
                <a:gd name="T37" fmla="*/ 456 h 707"/>
                <a:gd name="T38" fmla="*/ 891 w 986"/>
                <a:gd name="T39" fmla="*/ 501 h 707"/>
                <a:gd name="T40" fmla="*/ 849 w 986"/>
                <a:gd name="T41" fmla="*/ 485 h 707"/>
                <a:gd name="T42" fmla="*/ 823 w 986"/>
                <a:gd name="T43" fmla="*/ 508 h 707"/>
                <a:gd name="T44" fmla="*/ 759 w 986"/>
                <a:gd name="T45" fmla="*/ 546 h 707"/>
                <a:gd name="T46" fmla="*/ 716 w 986"/>
                <a:gd name="T47" fmla="*/ 629 h 707"/>
                <a:gd name="T48" fmla="*/ 690 w 986"/>
                <a:gd name="T49" fmla="*/ 639 h 707"/>
                <a:gd name="T50" fmla="*/ 631 w 986"/>
                <a:gd name="T51" fmla="*/ 657 h 707"/>
                <a:gd name="T52" fmla="*/ 593 w 986"/>
                <a:gd name="T53" fmla="*/ 657 h 707"/>
                <a:gd name="T54" fmla="*/ 556 w 986"/>
                <a:gd name="T55" fmla="*/ 615 h 707"/>
                <a:gd name="T56" fmla="*/ 480 w 986"/>
                <a:gd name="T57" fmla="*/ 591 h 707"/>
                <a:gd name="T58" fmla="*/ 435 w 986"/>
                <a:gd name="T59" fmla="*/ 655 h 707"/>
                <a:gd name="T60" fmla="*/ 347 w 986"/>
                <a:gd name="T61" fmla="*/ 683 h 707"/>
                <a:gd name="T62" fmla="*/ 300 w 986"/>
                <a:gd name="T63" fmla="*/ 669 h 707"/>
                <a:gd name="T64" fmla="*/ 239 w 986"/>
                <a:gd name="T65" fmla="*/ 686 h 707"/>
                <a:gd name="T66" fmla="*/ 201 w 986"/>
                <a:gd name="T67" fmla="*/ 683 h 707"/>
                <a:gd name="T68" fmla="*/ 189 w 986"/>
                <a:gd name="T69" fmla="*/ 646 h 707"/>
                <a:gd name="T70" fmla="*/ 170 w 986"/>
                <a:gd name="T71" fmla="*/ 657 h 707"/>
                <a:gd name="T72" fmla="*/ 109 w 986"/>
                <a:gd name="T73" fmla="*/ 653 h 707"/>
                <a:gd name="T74" fmla="*/ 33 w 986"/>
                <a:gd name="T75" fmla="*/ 615 h 707"/>
                <a:gd name="T76" fmla="*/ 0 w 986"/>
                <a:gd name="T77" fmla="*/ 549 h 707"/>
                <a:gd name="T78" fmla="*/ 45 w 986"/>
                <a:gd name="T79" fmla="*/ 482 h 707"/>
                <a:gd name="T80" fmla="*/ 78 w 986"/>
                <a:gd name="T81" fmla="*/ 468 h 707"/>
                <a:gd name="T82" fmla="*/ 106 w 986"/>
                <a:gd name="T83" fmla="*/ 449 h 707"/>
                <a:gd name="T84" fmla="*/ 175 w 986"/>
                <a:gd name="T85" fmla="*/ 407 h 707"/>
                <a:gd name="T86" fmla="*/ 224 w 986"/>
                <a:gd name="T87" fmla="*/ 395 h 707"/>
                <a:gd name="T88" fmla="*/ 260 w 986"/>
                <a:gd name="T89" fmla="*/ 393 h 707"/>
                <a:gd name="T90" fmla="*/ 217 w 986"/>
                <a:gd name="T91" fmla="*/ 348 h 707"/>
                <a:gd name="T92" fmla="*/ 144 w 986"/>
                <a:gd name="T93" fmla="*/ 312 h 707"/>
                <a:gd name="T94" fmla="*/ 170 w 986"/>
                <a:gd name="T95" fmla="*/ 251 h 707"/>
                <a:gd name="T96" fmla="*/ 130 w 986"/>
                <a:gd name="T97" fmla="*/ 218 h 707"/>
                <a:gd name="T98" fmla="*/ 201 w 986"/>
                <a:gd name="T99" fmla="*/ 182 h 707"/>
                <a:gd name="T100" fmla="*/ 177 w 986"/>
                <a:gd name="T101" fmla="*/ 142 h 707"/>
                <a:gd name="T102" fmla="*/ 144 w 986"/>
                <a:gd name="T103" fmla="*/ 128 h 707"/>
                <a:gd name="T104" fmla="*/ 132 w 986"/>
                <a:gd name="T105" fmla="*/ 69 h 707"/>
                <a:gd name="T106" fmla="*/ 106 w 986"/>
                <a:gd name="T107" fmla="*/ 36 h 707"/>
                <a:gd name="T108" fmla="*/ 156 w 986"/>
                <a:gd name="T109" fmla="*/ 5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86" h="707">
                  <a:moveTo>
                    <a:pt x="948" y="215"/>
                  </a:moveTo>
                  <a:lnTo>
                    <a:pt x="948" y="215"/>
                  </a:lnTo>
                  <a:lnTo>
                    <a:pt x="948" y="215"/>
                  </a:lnTo>
                  <a:lnTo>
                    <a:pt x="948" y="215"/>
                  </a:lnTo>
                  <a:close/>
                  <a:moveTo>
                    <a:pt x="158" y="0"/>
                  </a:moveTo>
                  <a:lnTo>
                    <a:pt x="165" y="0"/>
                  </a:lnTo>
                  <a:lnTo>
                    <a:pt x="165" y="5"/>
                  </a:lnTo>
                  <a:lnTo>
                    <a:pt x="177" y="9"/>
                  </a:lnTo>
                  <a:lnTo>
                    <a:pt x="177" y="17"/>
                  </a:lnTo>
                  <a:lnTo>
                    <a:pt x="187" y="14"/>
                  </a:lnTo>
                  <a:lnTo>
                    <a:pt x="194" y="28"/>
                  </a:lnTo>
                  <a:lnTo>
                    <a:pt x="258" y="38"/>
                  </a:lnTo>
                  <a:lnTo>
                    <a:pt x="272" y="66"/>
                  </a:lnTo>
                  <a:lnTo>
                    <a:pt x="269" y="92"/>
                  </a:lnTo>
                  <a:lnTo>
                    <a:pt x="262" y="104"/>
                  </a:lnTo>
                  <a:lnTo>
                    <a:pt x="286" y="114"/>
                  </a:lnTo>
                  <a:lnTo>
                    <a:pt x="288" y="109"/>
                  </a:lnTo>
                  <a:lnTo>
                    <a:pt x="293" y="114"/>
                  </a:lnTo>
                  <a:lnTo>
                    <a:pt x="300" y="109"/>
                  </a:lnTo>
                  <a:lnTo>
                    <a:pt x="312" y="121"/>
                  </a:lnTo>
                  <a:lnTo>
                    <a:pt x="326" y="123"/>
                  </a:lnTo>
                  <a:lnTo>
                    <a:pt x="328" y="128"/>
                  </a:lnTo>
                  <a:lnTo>
                    <a:pt x="328" y="132"/>
                  </a:lnTo>
                  <a:lnTo>
                    <a:pt x="345" y="140"/>
                  </a:lnTo>
                  <a:lnTo>
                    <a:pt x="338" y="144"/>
                  </a:lnTo>
                  <a:lnTo>
                    <a:pt x="373" y="142"/>
                  </a:lnTo>
                  <a:lnTo>
                    <a:pt x="369" y="156"/>
                  </a:lnTo>
                  <a:lnTo>
                    <a:pt x="376" y="166"/>
                  </a:lnTo>
                  <a:lnTo>
                    <a:pt x="399" y="170"/>
                  </a:lnTo>
                  <a:lnTo>
                    <a:pt x="414" y="158"/>
                  </a:lnTo>
                  <a:lnTo>
                    <a:pt x="423" y="161"/>
                  </a:lnTo>
                  <a:lnTo>
                    <a:pt x="459" y="142"/>
                  </a:lnTo>
                  <a:lnTo>
                    <a:pt x="480" y="158"/>
                  </a:lnTo>
                  <a:lnTo>
                    <a:pt x="480" y="189"/>
                  </a:lnTo>
                  <a:lnTo>
                    <a:pt x="496" y="201"/>
                  </a:lnTo>
                  <a:lnTo>
                    <a:pt x="504" y="199"/>
                  </a:lnTo>
                  <a:lnTo>
                    <a:pt x="501" y="208"/>
                  </a:lnTo>
                  <a:lnTo>
                    <a:pt x="522" y="199"/>
                  </a:lnTo>
                  <a:lnTo>
                    <a:pt x="525" y="192"/>
                  </a:lnTo>
                  <a:lnTo>
                    <a:pt x="537" y="187"/>
                  </a:lnTo>
                  <a:lnTo>
                    <a:pt x="560" y="196"/>
                  </a:lnTo>
                  <a:lnTo>
                    <a:pt x="558" y="201"/>
                  </a:lnTo>
                  <a:lnTo>
                    <a:pt x="570" y="199"/>
                  </a:lnTo>
                  <a:lnTo>
                    <a:pt x="574" y="203"/>
                  </a:lnTo>
                  <a:lnTo>
                    <a:pt x="582" y="199"/>
                  </a:lnTo>
                  <a:lnTo>
                    <a:pt x="596" y="196"/>
                  </a:lnTo>
                  <a:lnTo>
                    <a:pt x="638" y="215"/>
                  </a:lnTo>
                  <a:lnTo>
                    <a:pt x="645" y="225"/>
                  </a:lnTo>
                  <a:lnTo>
                    <a:pt x="676" y="241"/>
                  </a:lnTo>
                  <a:lnTo>
                    <a:pt x="683" y="232"/>
                  </a:lnTo>
                  <a:lnTo>
                    <a:pt x="697" y="237"/>
                  </a:lnTo>
                  <a:lnTo>
                    <a:pt x="709" y="232"/>
                  </a:lnTo>
                  <a:lnTo>
                    <a:pt x="709" y="227"/>
                  </a:lnTo>
                  <a:lnTo>
                    <a:pt x="716" y="227"/>
                  </a:lnTo>
                  <a:lnTo>
                    <a:pt x="716" y="220"/>
                  </a:lnTo>
                  <a:lnTo>
                    <a:pt x="733" y="218"/>
                  </a:lnTo>
                  <a:lnTo>
                    <a:pt x="740" y="203"/>
                  </a:lnTo>
                  <a:lnTo>
                    <a:pt x="745" y="206"/>
                  </a:lnTo>
                  <a:lnTo>
                    <a:pt x="747" y="234"/>
                  </a:lnTo>
                  <a:lnTo>
                    <a:pt x="761" y="246"/>
                  </a:lnTo>
                  <a:lnTo>
                    <a:pt x="780" y="244"/>
                  </a:lnTo>
                  <a:lnTo>
                    <a:pt x="783" y="251"/>
                  </a:lnTo>
                  <a:lnTo>
                    <a:pt x="792" y="253"/>
                  </a:lnTo>
                  <a:lnTo>
                    <a:pt x="797" y="258"/>
                  </a:lnTo>
                  <a:lnTo>
                    <a:pt x="804" y="244"/>
                  </a:lnTo>
                  <a:lnTo>
                    <a:pt x="823" y="237"/>
                  </a:lnTo>
                  <a:lnTo>
                    <a:pt x="851" y="251"/>
                  </a:lnTo>
                  <a:lnTo>
                    <a:pt x="858" y="248"/>
                  </a:lnTo>
                  <a:lnTo>
                    <a:pt x="865" y="239"/>
                  </a:lnTo>
                  <a:lnTo>
                    <a:pt x="875" y="244"/>
                  </a:lnTo>
                  <a:lnTo>
                    <a:pt x="882" y="244"/>
                  </a:lnTo>
                  <a:lnTo>
                    <a:pt x="887" y="229"/>
                  </a:lnTo>
                  <a:lnTo>
                    <a:pt x="899" y="239"/>
                  </a:lnTo>
                  <a:lnTo>
                    <a:pt x="906" y="227"/>
                  </a:lnTo>
                  <a:lnTo>
                    <a:pt x="913" y="241"/>
                  </a:lnTo>
                  <a:lnTo>
                    <a:pt x="927" y="248"/>
                  </a:lnTo>
                  <a:lnTo>
                    <a:pt x="927" y="253"/>
                  </a:lnTo>
                  <a:lnTo>
                    <a:pt x="934" y="253"/>
                  </a:lnTo>
                  <a:lnTo>
                    <a:pt x="934" y="248"/>
                  </a:lnTo>
                  <a:lnTo>
                    <a:pt x="946" y="237"/>
                  </a:lnTo>
                  <a:lnTo>
                    <a:pt x="948" y="215"/>
                  </a:lnTo>
                  <a:lnTo>
                    <a:pt x="948" y="215"/>
                  </a:lnTo>
                  <a:lnTo>
                    <a:pt x="955" y="222"/>
                  </a:lnTo>
                  <a:lnTo>
                    <a:pt x="960" y="215"/>
                  </a:lnTo>
                  <a:lnTo>
                    <a:pt x="974" y="213"/>
                  </a:lnTo>
                  <a:lnTo>
                    <a:pt x="974" y="218"/>
                  </a:lnTo>
                  <a:lnTo>
                    <a:pt x="962" y="225"/>
                  </a:lnTo>
                  <a:lnTo>
                    <a:pt x="967" y="229"/>
                  </a:lnTo>
                  <a:lnTo>
                    <a:pt x="972" y="229"/>
                  </a:lnTo>
                  <a:lnTo>
                    <a:pt x="972" y="237"/>
                  </a:lnTo>
                  <a:lnTo>
                    <a:pt x="981" y="241"/>
                  </a:lnTo>
                  <a:lnTo>
                    <a:pt x="974" y="246"/>
                  </a:lnTo>
                  <a:lnTo>
                    <a:pt x="974" y="251"/>
                  </a:lnTo>
                  <a:lnTo>
                    <a:pt x="981" y="251"/>
                  </a:lnTo>
                  <a:lnTo>
                    <a:pt x="986" y="255"/>
                  </a:lnTo>
                  <a:lnTo>
                    <a:pt x="969" y="272"/>
                  </a:lnTo>
                  <a:lnTo>
                    <a:pt x="955" y="279"/>
                  </a:lnTo>
                  <a:lnTo>
                    <a:pt x="941" y="296"/>
                  </a:lnTo>
                  <a:lnTo>
                    <a:pt x="934" y="296"/>
                  </a:lnTo>
                  <a:lnTo>
                    <a:pt x="929" y="303"/>
                  </a:lnTo>
                  <a:lnTo>
                    <a:pt x="920" y="300"/>
                  </a:lnTo>
                  <a:lnTo>
                    <a:pt x="922" y="315"/>
                  </a:lnTo>
                  <a:lnTo>
                    <a:pt x="915" y="315"/>
                  </a:lnTo>
                  <a:lnTo>
                    <a:pt x="915" y="319"/>
                  </a:lnTo>
                  <a:lnTo>
                    <a:pt x="910" y="315"/>
                  </a:lnTo>
                  <a:lnTo>
                    <a:pt x="896" y="324"/>
                  </a:lnTo>
                  <a:lnTo>
                    <a:pt x="894" y="348"/>
                  </a:lnTo>
                  <a:lnTo>
                    <a:pt x="889" y="352"/>
                  </a:lnTo>
                  <a:lnTo>
                    <a:pt x="891" y="362"/>
                  </a:lnTo>
                  <a:lnTo>
                    <a:pt x="910" y="367"/>
                  </a:lnTo>
                  <a:lnTo>
                    <a:pt x="906" y="371"/>
                  </a:lnTo>
                  <a:lnTo>
                    <a:pt x="910" y="374"/>
                  </a:lnTo>
                  <a:lnTo>
                    <a:pt x="908" y="383"/>
                  </a:lnTo>
                  <a:lnTo>
                    <a:pt x="915" y="383"/>
                  </a:lnTo>
                  <a:lnTo>
                    <a:pt x="920" y="393"/>
                  </a:lnTo>
                  <a:lnTo>
                    <a:pt x="936" y="402"/>
                  </a:lnTo>
                  <a:lnTo>
                    <a:pt x="934" y="414"/>
                  </a:lnTo>
                  <a:lnTo>
                    <a:pt x="939" y="414"/>
                  </a:lnTo>
                  <a:lnTo>
                    <a:pt x="932" y="423"/>
                  </a:lnTo>
                  <a:lnTo>
                    <a:pt x="934" y="435"/>
                  </a:lnTo>
                  <a:lnTo>
                    <a:pt x="941" y="442"/>
                  </a:lnTo>
                  <a:lnTo>
                    <a:pt x="941" y="447"/>
                  </a:lnTo>
                  <a:lnTo>
                    <a:pt x="934" y="447"/>
                  </a:lnTo>
                  <a:lnTo>
                    <a:pt x="929" y="440"/>
                  </a:lnTo>
                  <a:lnTo>
                    <a:pt x="929" y="445"/>
                  </a:lnTo>
                  <a:lnTo>
                    <a:pt x="925" y="442"/>
                  </a:lnTo>
                  <a:lnTo>
                    <a:pt x="925" y="438"/>
                  </a:lnTo>
                  <a:lnTo>
                    <a:pt x="913" y="435"/>
                  </a:lnTo>
                  <a:lnTo>
                    <a:pt x="908" y="442"/>
                  </a:lnTo>
                  <a:lnTo>
                    <a:pt x="903" y="440"/>
                  </a:lnTo>
                  <a:lnTo>
                    <a:pt x="901" y="449"/>
                  </a:lnTo>
                  <a:lnTo>
                    <a:pt x="894" y="452"/>
                  </a:lnTo>
                  <a:lnTo>
                    <a:pt x="889" y="456"/>
                  </a:lnTo>
                  <a:lnTo>
                    <a:pt x="884" y="454"/>
                  </a:lnTo>
                  <a:lnTo>
                    <a:pt x="880" y="464"/>
                  </a:lnTo>
                  <a:lnTo>
                    <a:pt x="882" y="471"/>
                  </a:lnTo>
                  <a:lnTo>
                    <a:pt x="887" y="471"/>
                  </a:lnTo>
                  <a:lnTo>
                    <a:pt x="884" y="480"/>
                  </a:lnTo>
                  <a:lnTo>
                    <a:pt x="899" y="492"/>
                  </a:lnTo>
                  <a:lnTo>
                    <a:pt x="891" y="501"/>
                  </a:lnTo>
                  <a:lnTo>
                    <a:pt x="896" y="508"/>
                  </a:lnTo>
                  <a:lnTo>
                    <a:pt x="887" y="504"/>
                  </a:lnTo>
                  <a:lnTo>
                    <a:pt x="887" y="504"/>
                  </a:lnTo>
                  <a:lnTo>
                    <a:pt x="884" y="499"/>
                  </a:lnTo>
                  <a:lnTo>
                    <a:pt x="870" y="497"/>
                  </a:lnTo>
                  <a:lnTo>
                    <a:pt x="865" y="485"/>
                  </a:lnTo>
                  <a:lnTo>
                    <a:pt x="849" y="485"/>
                  </a:lnTo>
                  <a:lnTo>
                    <a:pt x="844" y="475"/>
                  </a:lnTo>
                  <a:lnTo>
                    <a:pt x="837" y="480"/>
                  </a:lnTo>
                  <a:lnTo>
                    <a:pt x="837" y="490"/>
                  </a:lnTo>
                  <a:lnTo>
                    <a:pt x="825" y="487"/>
                  </a:lnTo>
                  <a:lnTo>
                    <a:pt x="828" y="494"/>
                  </a:lnTo>
                  <a:lnTo>
                    <a:pt x="823" y="499"/>
                  </a:lnTo>
                  <a:lnTo>
                    <a:pt x="823" y="508"/>
                  </a:lnTo>
                  <a:lnTo>
                    <a:pt x="806" y="501"/>
                  </a:lnTo>
                  <a:lnTo>
                    <a:pt x="804" y="506"/>
                  </a:lnTo>
                  <a:lnTo>
                    <a:pt x="794" y="504"/>
                  </a:lnTo>
                  <a:lnTo>
                    <a:pt x="787" y="532"/>
                  </a:lnTo>
                  <a:lnTo>
                    <a:pt x="780" y="530"/>
                  </a:lnTo>
                  <a:lnTo>
                    <a:pt x="771" y="532"/>
                  </a:lnTo>
                  <a:lnTo>
                    <a:pt x="759" y="546"/>
                  </a:lnTo>
                  <a:lnTo>
                    <a:pt x="761" y="577"/>
                  </a:lnTo>
                  <a:lnTo>
                    <a:pt x="759" y="582"/>
                  </a:lnTo>
                  <a:lnTo>
                    <a:pt x="752" y="584"/>
                  </a:lnTo>
                  <a:lnTo>
                    <a:pt x="745" y="591"/>
                  </a:lnTo>
                  <a:lnTo>
                    <a:pt x="750" y="596"/>
                  </a:lnTo>
                  <a:lnTo>
                    <a:pt x="740" y="636"/>
                  </a:lnTo>
                  <a:lnTo>
                    <a:pt x="716" y="629"/>
                  </a:lnTo>
                  <a:lnTo>
                    <a:pt x="709" y="641"/>
                  </a:lnTo>
                  <a:lnTo>
                    <a:pt x="712" y="653"/>
                  </a:lnTo>
                  <a:lnTo>
                    <a:pt x="705" y="646"/>
                  </a:lnTo>
                  <a:lnTo>
                    <a:pt x="700" y="650"/>
                  </a:lnTo>
                  <a:lnTo>
                    <a:pt x="697" y="646"/>
                  </a:lnTo>
                  <a:lnTo>
                    <a:pt x="690" y="646"/>
                  </a:lnTo>
                  <a:lnTo>
                    <a:pt x="690" y="639"/>
                  </a:lnTo>
                  <a:lnTo>
                    <a:pt x="686" y="634"/>
                  </a:lnTo>
                  <a:lnTo>
                    <a:pt x="681" y="634"/>
                  </a:lnTo>
                  <a:lnTo>
                    <a:pt x="676" y="643"/>
                  </a:lnTo>
                  <a:lnTo>
                    <a:pt x="664" y="648"/>
                  </a:lnTo>
                  <a:lnTo>
                    <a:pt x="650" y="639"/>
                  </a:lnTo>
                  <a:lnTo>
                    <a:pt x="641" y="653"/>
                  </a:lnTo>
                  <a:lnTo>
                    <a:pt x="631" y="657"/>
                  </a:lnTo>
                  <a:lnTo>
                    <a:pt x="629" y="676"/>
                  </a:lnTo>
                  <a:lnTo>
                    <a:pt x="624" y="676"/>
                  </a:lnTo>
                  <a:lnTo>
                    <a:pt x="622" y="688"/>
                  </a:lnTo>
                  <a:lnTo>
                    <a:pt x="615" y="686"/>
                  </a:lnTo>
                  <a:lnTo>
                    <a:pt x="600" y="672"/>
                  </a:lnTo>
                  <a:lnTo>
                    <a:pt x="586" y="669"/>
                  </a:lnTo>
                  <a:lnTo>
                    <a:pt x="593" y="657"/>
                  </a:lnTo>
                  <a:lnTo>
                    <a:pt x="591" y="648"/>
                  </a:lnTo>
                  <a:lnTo>
                    <a:pt x="596" y="641"/>
                  </a:lnTo>
                  <a:lnTo>
                    <a:pt x="584" y="643"/>
                  </a:lnTo>
                  <a:lnTo>
                    <a:pt x="574" y="636"/>
                  </a:lnTo>
                  <a:lnTo>
                    <a:pt x="570" y="641"/>
                  </a:lnTo>
                  <a:lnTo>
                    <a:pt x="558" y="639"/>
                  </a:lnTo>
                  <a:lnTo>
                    <a:pt x="556" y="615"/>
                  </a:lnTo>
                  <a:lnTo>
                    <a:pt x="548" y="608"/>
                  </a:lnTo>
                  <a:lnTo>
                    <a:pt x="539" y="608"/>
                  </a:lnTo>
                  <a:lnTo>
                    <a:pt x="541" y="601"/>
                  </a:lnTo>
                  <a:lnTo>
                    <a:pt x="522" y="610"/>
                  </a:lnTo>
                  <a:lnTo>
                    <a:pt x="508" y="596"/>
                  </a:lnTo>
                  <a:lnTo>
                    <a:pt x="487" y="596"/>
                  </a:lnTo>
                  <a:lnTo>
                    <a:pt x="480" y="591"/>
                  </a:lnTo>
                  <a:lnTo>
                    <a:pt x="470" y="615"/>
                  </a:lnTo>
                  <a:lnTo>
                    <a:pt x="461" y="620"/>
                  </a:lnTo>
                  <a:lnTo>
                    <a:pt x="466" y="643"/>
                  </a:lnTo>
                  <a:lnTo>
                    <a:pt x="447" y="639"/>
                  </a:lnTo>
                  <a:lnTo>
                    <a:pt x="447" y="646"/>
                  </a:lnTo>
                  <a:lnTo>
                    <a:pt x="440" y="646"/>
                  </a:lnTo>
                  <a:lnTo>
                    <a:pt x="435" y="655"/>
                  </a:lnTo>
                  <a:lnTo>
                    <a:pt x="430" y="648"/>
                  </a:lnTo>
                  <a:lnTo>
                    <a:pt x="390" y="655"/>
                  </a:lnTo>
                  <a:lnTo>
                    <a:pt x="390" y="660"/>
                  </a:lnTo>
                  <a:lnTo>
                    <a:pt x="364" y="669"/>
                  </a:lnTo>
                  <a:lnTo>
                    <a:pt x="366" y="676"/>
                  </a:lnTo>
                  <a:lnTo>
                    <a:pt x="352" y="686"/>
                  </a:lnTo>
                  <a:lnTo>
                    <a:pt x="347" y="683"/>
                  </a:lnTo>
                  <a:lnTo>
                    <a:pt x="347" y="674"/>
                  </a:lnTo>
                  <a:lnTo>
                    <a:pt x="345" y="679"/>
                  </a:lnTo>
                  <a:lnTo>
                    <a:pt x="331" y="679"/>
                  </a:lnTo>
                  <a:lnTo>
                    <a:pt x="326" y="686"/>
                  </a:lnTo>
                  <a:lnTo>
                    <a:pt x="314" y="688"/>
                  </a:lnTo>
                  <a:lnTo>
                    <a:pt x="310" y="669"/>
                  </a:lnTo>
                  <a:lnTo>
                    <a:pt x="300" y="669"/>
                  </a:lnTo>
                  <a:lnTo>
                    <a:pt x="300" y="657"/>
                  </a:lnTo>
                  <a:lnTo>
                    <a:pt x="293" y="653"/>
                  </a:lnTo>
                  <a:lnTo>
                    <a:pt x="269" y="669"/>
                  </a:lnTo>
                  <a:lnTo>
                    <a:pt x="265" y="683"/>
                  </a:lnTo>
                  <a:lnTo>
                    <a:pt x="248" y="679"/>
                  </a:lnTo>
                  <a:lnTo>
                    <a:pt x="248" y="686"/>
                  </a:lnTo>
                  <a:lnTo>
                    <a:pt x="239" y="686"/>
                  </a:lnTo>
                  <a:lnTo>
                    <a:pt x="239" y="695"/>
                  </a:lnTo>
                  <a:lnTo>
                    <a:pt x="234" y="707"/>
                  </a:lnTo>
                  <a:lnTo>
                    <a:pt x="224" y="695"/>
                  </a:lnTo>
                  <a:lnTo>
                    <a:pt x="217" y="698"/>
                  </a:lnTo>
                  <a:lnTo>
                    <a:pt x="220" y="691"/>
                  </a:lnTo>
                  <a:lnTo>
                    <a:pt x="210" y="683"/>
                  </a:lnTo>
                  <a:lnTo>
                    <a:pt x="201" y="683"/>
                  </a:lnTo>
                  <a:lnTo>
                    <a:pt x="198" y="676"/>
                  </a:lnTo>
                  <a:lnTo>
                    <a:pt x="201" y="674"/>
                  </a:lnTo>
                  <a:lnTo>
                    <a:pt x="194" y="672"/>
                  </a:lnTo>
                  <a:lnTo>
                    <a:pt x="194" y="665"/>
                  </a:lnTo>
                  <a:lnTo>
                    <a:pt x="201" y="660"/>
                  </a:lnTo>
                  <a:lnTo>
                    <a:pt x="194" y="646"/>
                  </a:lnTo>
                  <a:lnTo>
                    <a:pt x="189" y="646"/>
                  </a:lnTo>
                  <a:lnTo>
                    <a:pt x="191" y="648"/>
                  </a:lnTo>
                  <a:lnTo>
                    <a:pt x="187" y="653"/>
                  </a:lnTo>
                  <a:lnTo>
                    <a:pt x="182" y="648"/>
                  </a:lnTo>
                  <a:lnTo>
                    <a:pt x="179" y="653"/>
                  </a:lnTo>
                  <a:lnTo>
                    <a:pt x="172" y="648"/>
                  </a:lnTo>
                  <a:lnTo>
                    <a:pt x="170" y="650"/>
                  </a:lnTo>
                  <a:lnTo>
                    <a:pt x="170" y="657"/>
                  </a:lnTo>
                  <a:lnTo>
                    <a:pt x="165" y="650"/>
                  </a:lnTo>
                  <a:lnTo>
                    <a:pt x="163" y="660"/>
                  </a:lnTo>
                  <a:lnTo>
                    <a:pt x="158" y="665"/>
                  </a:lnTo>
                  <a:lnTo>
                    <a:pt x="144" y="636"/>
                  </a:lnTo>
                  <a:lnTo>
                    <a:pt x="135" y="629"/>
                  </a:lnTo>
                  <a:lnTo>
                    <a:pt x="120" y="650"/>
                  </a:lnTo>
                  <a:lnTo>
                    <a:pt x="109" y="653"/>
                  </a:lnTo>
                  <a:lnTo>
                    <a:pt x="80" y="660"/>
                  </a:lnTo>
                  <a:lnTo>
                    <a:pt x="35" y="655"/>
                  </a:lnTo>
                  <a:lnTo>
                    <a:pt x="35" y="655"/>
                  </a:lnTo>
                  <a:lnTo>
                    <a:pt x="45" y="634"/>
                  </a:lnTo>
                  <a:lnTo>
                    <a:pt x="35" y="627"/>
                  </a:lnTo>
                  <a:lnTo>
                    <a:pt x="40" y="622"/>
                  </a:lnTo>
                  <a:lnTo>
                    <a:pt x="33" y="615"/>
                  </a:lnTo>
                  <a:lnTo>
                    <a:pt x="33" y="608"/>
                  </a:lnTo>
                  <a:lnTo>
                    <a:pt x="28" y="610"/>
                  </a:lnTo>
                  <a:lnTo>
                    <a:pt x="14" y="598"/>
                  </a:lnTo>
                  <a:lnTo>
                    <a:pt x="14" y="589"/>
                  </a:lnTo>
                  <a:lnTo>
                    <a:pt x="7" y="579"/>
                  </a:lnTo>
                  <a:lnTo>
                    <a:pt x="4" y="549"/>
                  </a:lnTo>
                  <a:lnTo>
                    <a:pt x="0" y="549"/>
                  </a:lnTo>
                  <a:lnTo>
                    <a:pt x="9" y="525"/>
                  </a:lnTo>
                  <a:lnTo>
                    <a:pt x="4" y="513"/>
                  </a:lnTo>
                  <a:lnTo>
                    <a:pt x="7" y="508"/>
                  </a:lnTo>
                  <a:lnTo>
                    <a:pt x="14" y="506"/>
                  </a:lnTo>
                  <a:lnTo>
                    <a:pt x="19" y="497"/>
                  </a:lnTo>
                  <a:lnTo>
                    <a:pt x="28" y="497"/>
                  </a:lnTo>
                  <a:lnTo>
                    <a:pt x="45" y="482"/>
                  </a:lnTo>
                  <a:lnTo>
                    <a:pt x="49" y="485"/>
                  </a:lnTo>
                  <a:lnTo>
                    <a:pt x="61" y="480"/>
                  </a:lnTo>
                  <a:lnTo>
                    <a:pt x="66" y="471"/>
                  </a:lnTo>
                  <a:lnTo>
                    <a:pt x="73" y="471"/>
                  </a:lnTo>
                  <a:lnTo>
                    <a:pt x="71" y="468"/>
                  </a:lnTo>
                  <a:lnTo>
                    <a:pt x="75" y="466"/>
                  </a:lnTo>
                  <a:lnTo>
                    <a:pt x="78" y="468"/>
                  </a:lnTo>
                  <a:lnTo>
                    <a:pt x="83" y="461"/>
                  </a:lnTo>
                  <a:lnTo>
                    <a:pt x="87" y="468"/>
                  </a:lnTo>
                  <a:lnTo>
                    <a:pt x="97" y="461"/>
                  </a:lnTo>
                  <a:lnTo>
                    <a:pt x="94" y="459"/>
                  </a:lnTo>
                  <a:lnTo>
                    <a:pt x="104" y="456"/>
                  </a:lnTo>
                  <a:lnTo>
                    <a:pt x="97" y="449"/>
                  </a:lnTo>
                  <a:lnTo>
                    <a:pt x="106" y="449"/>
                  </a:lnTo>
                  <a:lnTo>
                    <a:pt x="118" y="430"/>
                  </a:lnTo>
                  <a:lnTo>
                    <a:pt x="151" y="414"/>
                  </a:lnTo>
                  <a:lnTo>
                    <a:pt x="149" y="400"/>
                  </a:lnTo>
                  <a:lnTo>
                    <a:pt x="153" y="395"/>
                  </a:lnTo>
                  <a:lnTo>
                    <a:pt x="165" y="393"/>
                  </a:lnTo>
                  <a:lnTo>
                    <a:pt x="175" y="397"/>
                  </a:lnTo>
                  <a:lnTo>
                    <a:pt x="175" y="407"/>
                  </a:lnTo>
                  <a:lnTo>
                    <a:pt x="191" y="407"/>
                  </a:lnTo>
                  <a:lnTo>
                    <a:pt x="191" y="404"/>
                  </a:lnTo>
                  <a:lnTo>
                    <a:pt x="198" y="404"/>
                  </a:lnTo>
                  <a:lnTo>
                    <a:pt x="201" y="390"/>
                  </a:lnTo>
                  <a:lnTo>
                    <a:pt x="210" y="388"/>
                  </a:lnTo>
                  <a:lnTo>
                    <a:pt x="215" y="400"/>
                  </a:lnTo>
                  <a:lnTo>
                    <a:pt x="224" y="395"/>
                  </a:lnTo>
                  <a:lnTo>
                    <a:pt x="232" y="404"/>
                  </a:lnTo>
                  <a:lnTo>
                    <a:pt x="239" y="402"/>
                  </a:lnTo>
                  <a:lnTo>
                    <a:pt x="241" y="393"/>
                  </a:lnTo>
                  <a:lnTo>
                    <a:pt x="241" y="400"/>
                  </a:lnTo>
                  <a:lnTo>
                    <a:pt x="246" y="402"/>
                  </a:lnTo>
                  <a:lnTo>
                    <a:pt x="246" y="390"/>
                  </a:lnTo>
                  <a:lnTo>
                    <a:pt x="260" y="393"/>
                  </a:lnTo>
                  <a:lnTo>
                    <a:pt x="255" y="386"/>
                  </a:lnTo>
                  <a:lnTo>
                    <a:pt x="258" y="378"/>
                  </a:lnTo>
                  <a:lnTo>
                    <a:pt x="246" y="369"/>
                  </a:lnTo>
                  <a:lnTo>
                    <a:pt x="239" y="369"/>
                  </a:lnTo>
                  <a:lnTo>
                    <a:pt x="241" y="359"/>
                  </a:lnTo>
                  <a:lnTo>
                    <a:pt x="220" y="357"/>
                  </a:lnTo>
                  <a:lnTo>
                    <a:pt x="217" y="348"/>
                  </a:lnTo>
                  <a:lnTo>
                    <a:pt x="206" y="343"/>
                  </a:lnTo>
                  <a:lnTo>
                    <a:pt x="194" y="345"/>
                  </a:lnTo>
                  <a:lnTo>
                    <a:pt x="175" y="333"/>
                  </a:lnTo>
                  <a:lnTo>
                    <a:pt x="168" y="336"/>
                  </a:lnTo>
                  <a:lnTo>
                    <a:pt x="168" y="329"/>
                  </a:lnTo>
                  <a:lnTo>
                    <a:pt x="153" y="312"/>
                  </a:lnTo>
                  <a:lnTo>
                    <a:pt x="144" y="312"/>
                  </a:lnTo>
                  <a:lnTo>
                    <a:pt x="139" y="303"/>
                  </a:lnTo>
                  <a:lnTo>
                    <a:pt x="137" y="281"/>
                  </a:lnTo>
                  <a:lnTo>
                    <a:pt x="151" y="284"/>
                  </a:lnTo>
                  <a:lnTo>
                    <a:pt x="158" y="277"/>
                  </a:lnTo>
                  <a:lnTo>
                    <a:pt x="168" y="279"/>
                  </a:lnTo>
                  <a:lnTo>
                    <a:pt x="172" y="265"/>
                  </a:lnTo>
                  <a:lnTo>
                    <a:pt x="170" y="251"/>
                  </a:lnTo>
                  <a:lnTo>
                    <a:pt x="149" y="248"/>
                  </a:lnTo>
                  <a:lnTo>
                    <a:pt x="137" y="234"/>
                  </a:lnTo>
                  <a:lnTo>
                    <a:pt x="132" y="239"/>
                  </a:lnTo>
                  <a:lnTo>
                    <a:pt x="116" y="234"/>
                  </a:lnTo>
                  <a:lnTo>
                    <a:pt x="116" y="220"/>
                  </a:lnTo>
                  <a:lnTo>
                    <a:pt x="127" y="222"/>
                  </a:lnTo>
                  <a:lnTo>
                    <a:pt x="130" y="218"/>
                  </a:lnTo>
                  <a:lnTo>
                    <a:pt x="144" y="215"/>
                  </a:lnTo>
                  <a:lnTo>
                    <a:pt x="151" y="201"/>
                  </a:lnTo>
                  <a:lnTo>
                    <a:pt x="151" y="192"/>
                  </a:lnTo>
                  <a:lnTo>
                    <a:pt x="189" y="201"/>
                  </a:lnTo>
                  <a:lnTo>
                    <a:pt x="217" y="196"/>
                  </a:lnTo>
                  <a:lnTo>
                    <a:pt x="215" y="187"/>
                  </a:lnTo>
                  <a:lnTo>
                    <a:pt x="201" y="182"/>
                  </a:lnTo>
                  <a:lnTo>
                    <a:pt x="194" y="168"/>
                  </a:lnTo>
                  <a:lnTo>
                    <a:pt x="184" y="173"/>
                  </a:lnTo>
                  <a:lnTo>
                    <a:pt x="182" y="170"/>
                  </a:lnTo>
                  <a:lnTo>
                    <a:pt x="179" y="168"/>
                  </a:lnTo>
                  <a:lnTo>
                    <a:pt x="184" y="156"/>
                  </a:lnTo>
                  <a:lnTo>
                    <a:pt x="184" y="144"/>
                  </a:lnTo>
                  <a:lnTo>
                    <a:pt x="177" y="142"/>
                  </a:lnTo>
                  <a:lnTo>
                    <a:pt x="168" y="149"/>
                  </a:lnTo>
                  <a:lnTo>
                    <a:pt x="161" y="144"/>
                  </a:lnTo>
                  <a:lnTo>
                    <a:pt x="163" y="137"/>
                  </a:lnTo>
                  <a:lnTo>
                    <a:pt x="156" y="135"/>
                  </a:lnTo>
                  <a:lnTo>
                    <a:pt x="153" y="140"/>
                  </a:lnTo>
                  <a:lnTo>
                    <a:pt x="146" y="137"/>
                  </a:lnTo>
                  <a:lnTo>
                    <a:pt x="144" y="128"/>
                  </a:lnTo>
                  <a:lnTo>
                    <a:pt x="139" y="125"/>
                  </a:lnTo>
                  <a:lnTo>
                    <a:pt x="144" y="121"/>
                  </a:lnTo>
                  <a:lnTo>
                    <a:pt x="144" y="104"/>
                  </a:lnTo>
                  <a:lnTo>
                    <a:pt x="135" y="99"/>
                  </a:lnTo>
                  <a:lnTo>
                    <a:pt x="139" y="92"/>
                  </a:lnTo>
                  <a:lnTo>
                    <a:pt x="123" y="92"/>
                  </a:lnTo>
                  <a:lnTo>
                    <a:pt x="132" y="69"/>
                  </a:lnTo>
                  <a:lnTo>
                    <a:pt x="127" y="62"/>
                  </a:lnTo>
                  <a:lnTo>
                    <a:pt x="116" y="57"/>
                  </a:lnTo>
                  <a:lnTo>
                    <a:pt x="120" y="45"/>
                  </a:lnTo>
                  <a:lnTo>
                    <a:pt x="118" y="40"/>
                  </a:lnTo>
                  <a:lnTo>
                    <a:pt x="106" y="45"/>
                  </a:lnTo>
                  <a:lnTo>
                    <a:pt x="101" y="43"/>
                  </a:lnTo>
                  <a:lnTo>
                    <a:pt x="106" y="36"/>
                  </a:lnTo>
                  <a:lnTo>
                    <a:pt x="106" y="36"/>
                  </a:lnTo>
                  <a:lnTo>
                    <a:pt x="118" y="28"/>
                  </a:lnTo>
                  <a:lnTo>
                    <a:pt x="111" y="26"/>
                  </a:lnTo>
                  <a:lnTo>
                    <a:pt x="109" y="19"/>
                  </a:lnTo>
                  <a:lnTo>
                    <a:pt x="123" y="14"/>
                  </a:lnTo>
                  <a:lnTo>
                    <a:pt x="142" y="17"/>
                  </a:lnTo>
                  <a:lnTo>
                    <a:pt x="156" y="5"/>
                  </a:lnTo>
                  <a:lnTo>
                    <a:pt x="156" y="0"/>
                  </a:lnTo>
                  <a:lnTo>
                    <a:pt x="158"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4" name="Freeform 123"/>
            <p:cNvSpPr>
              <a:spLocks/>
            </p:cNvSpPr>
            <p:nvPr/>
          </p:nvSpPr>
          <p:spPr bwMode="auto">
            <a:xfrm>
              <a:off x="5201710" y="1952784"/>
              <a:ext cx="24486" cy="27110"/>
            </a:xfrm>
            <a:custGeom>
              <a:avLst/>
              <a:gdLst>
                <a:gd name="T0" fmla="*/ 26 w 28"/>
                <a:gd name="T1" fmla="*/ 26 h 31"/>
                <a:gd name="T2" fmla="*/ 21 w 28"/>
                <a:gd name="T3" fmla="*/ 31 h 31"/>
                <a:gd name="T4" fmla="*/ 7 w 28"/>
                <a:gd name="T5" fmla="*/ 24 h 31"/>
                <a:gd name="T6" fmla="*/ 0 w 28"/>
                <a:gd name="T7" fmla="*/ 10 h 31"/>
                <a:gd name="T8" fmla="*/ 14 w 28"/>
                <a:gd name="T9" fmla="*/ 0 h 31"/>
                <a:gd name="T10" fmla="*/ 17 w 28"/>
                <a:gd name="T11" fmla="*/ 8 h 31"/>
                <a:gd name="T12" fmla="*/ 21 w 28"/>
                <a:gd name="T13" fmla="*/ 5 h 31"/>
                <a:gd name="T14" fmla="*/ 21 w 28"/>
                <a:gd name="T15" fmla="*/ 10 h 31"/>
                <a:gd name="T16" fmla="*/ 28 w 28"/>
                <a:gd name="T17" fmla="*/ 10 h 31"/>
                <a:gd name="T18" fmla="*/ 28 w 28"/>
                <a:gd name="T19" fmla="*/ 10 h 31"/>
                <a:gd name="T20" fmla="*/ 26 w 28"/>
                <a:gd name="T21"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31">
                  <a:moveTo>
                    <a:pt x="26" y="26"/>
                  </a:moveTo>
                  <a:lnTo>
                    <a:pt x="21" y="31"/>
                  </a:lnTo>
                  <a:lnTo>
                    <a:pt x="7" y="24"/>
                  </a:lnTo>
                  <a:lnTo>
                    <a:pt x="0" y="10"/>
                  </a:lnTo>
                  <a:lnTo>
                    <a:pt x="14" y="0"/>
                  </a:lnTo>
                  <a:lnTo>
                    <a:pt x="17" y="8"/>
                  </a:lnTo>
                  <a:lnTo>
                    <a:pt x="21" y="5"/>
                  </a:lnTo>
                  <a:lnTo>
                    <a:pt x="21" y="10"/>
                  </a:lnTo>
                  <a:lnTo>
                    <a:pt x="28" y="10"/>
                  </a:lnTo>
                  <a:lnTo>
                    <a:pt x="28" y="10"/>
                  </a:lnTo>
                  <a:lnTo>
                    <a:pt x="26" y="2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5" name="Freeform 124"/>
            <p:cNvSpPr>
              <a:spLocks/>
            </p:cNvSpPr>
            <p:nvPr/>
          </p:nvSpPr>
          <p:spPr bwMode="auto">
            <a:xfrm>
              <a:off x="5818238" y="3255801"/>
              <a:ext cx="717971" cy="1164845"/>
            </a:xfrm>
            <a:custGeom>
              <a:avLst/>
              <a:gdLst>
                <a:gd name="T0" fmla="*/ 657 w 821"/>
                <a:gd name="T1" fmla="*/ 50 h 1332"/>
                <a:gd name="T2" fmla="*/ 745 w 821"/>
                <a:gd name="T3" fmla="*/ 100 h 1332"/>
                <a:gd name="T4" fmla="*/ 750 w 821"/>
                <a:gd name="T5" fmla="*/ 206 h 1332"/>
                <a:gd name="T6" fmla="*/ 816 w 821"/>
                <a:gd name="T7" fmla="*/ 242 h 1332"/>
                <a:gd name="T8" fmla="*/ 787 w 821"/>
                <a:gd name="T9" fmla="*/ 308 h 1332"/>
                <a:gd name="T10" fmla="*/ 738 w 821"/>
                <a:gd name="T11" fmla="*/ 343 h 1332"/>
                <a:gd name="T12" fmla="*/ 655 w 821"/>
                <a:gd name="T13" fmla="*/ 426 h 1332"/>
                <a:gd name="T14" fmla="*/ 662 w 821"/>
                <a:gd name="T15" fmla="*/ 483 h 1332"/>
                <a:gd name="T16" fmla="*/ 641 w 821"/>
                <a:gd name="T17" fmla="*/ 528 h 1332"/>
                <a:gd name="T18" fmla="*/ 624 w 821"/>
                <a:gd name="T19" fmla="*/ 587 h 1332"/>
                <a:gd name="T20" fmla="*/ 570 w 821"/>
                <a:gd name="T21" fmla="*/ 639 h 1332"/>
                <a:gd name="T22" fmla="*/ 473 w 821"/>
                <a:gd name="T23" fmla="*/ 629 h 1332"/>
                <a:gd name="T24" fmla="*/ 430 w 821"/>
                <a:gd name="T25" fmla="*/ 698 h 1332"/>
                <a:gd name="T26" fmla="*/ 423 w 821"/>
                <a:gd name="T27" fmla="*/ 776 h 1332"/>
                <a:gd name="T28" fmla="*/ 423 w 821"/>
                <a:gd name="T29" fmla="*/ 840 h 1332"/>
                <a:gd name="T30" fmla="*/ 487 w 821"/>
                <a:gd name="T31" fmla="*/ 906 h 1332"/>
                <a:gd name="T32" fmla="*/ 414 w 821"/>
                <a:gd name="T33" fmla="*/ 906 h 1332"/>
                <a:gd name="T34" fmla="*/ 314 w 821"/>
                <a:gd name="T35" fmla="*/ 880 h 1332"/>
                <a:gd name="T36" fmla="*/ 352 w 821"/>
                <a:gd name="T37" fmla="*/ 975 h 1332"/>
                <a:gd name="T38" fmla="*/ 378 w 821"/>
                <a:gd name="T39" fmla="*/ 1024 h 1332"/>
                <a:gd name="T40" fmla="*/ 395 w 821"/>
                <a:gd name="T41" fmla="*/ 1098 h 1332"/>
                <a:gd name="T42" fmla="*/ 340 w 821"/>
                <a:gd name="T43" fmla="*/ 1145 h 1332"/>
                <a:gd name="T44" fmla="*/ 326 w 821"/>
                <a:gd name="T45" fmla="*/ 1178 h 1332"/>
                <a:gd name="T46" fmla="*/ 253 w 821"/>
                <a:gd name="T47" fmla="*/ 1232 h 1332"/>
                <a:gd name="T48" fmla="*/ 227 w 821"/>
                <a:gd name="T49" fmla="*/ 1310 h 1332"/>
                <a:gd name="T50" fmla="*/ 137 w 821"/>
                <a:gd name="T51" fmla="*/ 1270 h 1332"/>
                <a:gd name="T52" fmla="*/ 97 w 821"/>
                <a:gd name="T53" fmla="*/ 1251 h 1332"/>
                <a:gd name="T54" fmla="*/ 90 w 821"/>
                <a:gd name="T55" fmla="*/ 1197 h 1332"/>
                <a:gd name="T56" fmla="*/ 0 w 821"/>
                <a:gd name="T57" fmla="*/ 1128 h 1332"/>
                <a:gd name="T58" fmla="*/ 28 w 821"/>
                <a:gd name="T59" fmla="*/ 1041 h 1332"/>
                <a:gd name="T60" fmla="*/ 87 w 821"/>
                <a:gd name="T61" fmla="*/ 1020 h 1332"/>
                <a:gd name="T62" fmla="*/ 116 w 821"/>
                <a:gd name="T63" fmla="*/ 963 h 1332"/>
                <a:gd name="T64" fmla="*/ 45 w 821"/>
                <a:gd name="T65" fmla="*/ 908 h 1332"/>
                <a:gd name="T66" fmla="*/ 47 w 821"/>
                <a:gd name="T67" fmla="*/ 892 h 1332"/>
                <a:gd name="T68" fmla="*/ 59 w 821"/>
                <a:gd name="T69" fmla="*/ 856 h 1332"/>
                <a:gd name="T70" fmla="*/ 52 w 821"/>
                <a:gd name="T71" fmla="*/ 814 h 1332"/>
                <a:gd name="T72" fmla="*/ 47 w 821"/>
                <a:gd name="T73" fmla="*/ 741 h 1332"/>
                <a:gd name="T74" fmla="*/ 40 w 821"/>
                <a:gd name="T75" fmla="*/ 653 h 1332"/>
                <a:gd name="T76" fmla="*/ 97 w 821"/>
                <a:gd name="T77" fmla="*/ 561 h 1332"/>
                <a:gd name="T78" fmla="*/ 113 w 821"/>
                <a:gd name="T79" fmla="*/ 459 h 1332"/>
                <a:gd name="T80" fmla="*/ 144 w 821"/>
                <a:gd name="T81" fmla="*/ 424 h 1332"/>
                <a:gd name="T82" fmla="*/ 191 w 821"/>
                <a:gd name="T83" fmla="*/ 353 h 1332"/>
                <a:gd name="T84" fmla="*/ 239 w 821"/>
                <a:gd name="T85" fmla="*/ 350 h 1332"/>
                <a:gd name="T86" fmla="*/ 279 w 821"/>
                <a:gd name="T87" fmla="*/ 315 h 1332"/>
                <a:gd name="T88" fmla="*/ 300 w 821"/>
                <a:gd name="T89" fmla="*/ 272 h 1332"/>
                <a:gd name="T90" fmla="*/ 352 w 821"/>
                <a:gd name="T91" fmla="*/ 218 h 1332"/>
                <a:gd name="T92" fmla="*/ 374 w 821"/>
                <a:gd name="T93" fmla="*/ 159 h 1332"/>
                <a:gd name="T94" fmla="*/ 331 w 821"/>
                <a:gd name="T95" fmla="*/ 121 h 1332"/>
                <a:gd name="T96" fmla="*/ 270 w 821"/>
                <a:gd name="T97" fmla="*/ 128 h 1332"/>
                <a:gd name="T98" fmla="*/ 286 w 821"/>
                <a:gd name="T99" fmla="*/ 81 h 1332"/>
                <a:gd name="T100" fmla="*/ 293 w 821"/>
                <a:gd name="T101" fmla="*/ 52 h 1332"/>
                <a:gd name="T102" fmla="*/ 357 w 821"/>
                <a:gd name="T103" fmla="*/ 59 h 1332"/>
                <a:gd name="T104" fmla="*/ 437 w 821"/>
                <a:gd name="T105" fmla="*/ 62 h 1332"/>
                <a:gd name="T106" fmla="*/ 497 w 821"/>
                <a:gd name="T107" fmla="*/ 38 h 1332"/>
                <a:gd name="T108" fmla="*/ 601 w 821"/>
                <a:gd name="T109" fmla="*/ 17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1" h="1332">
                  <a:moveTo>
                    <a:pt x="610" y="0"/>
                  </a:moveTo>
                  <a:lnTo>
                    <a:pt x="629" y="3"/>
                  </a:lnTo>
                  <a:lnTo>
                    <a:pt x="634" y="12"/>
                  </a:lnTo>
                  <a:lnTo>
                    <a:pt x="646" y="15"/>
                  </a:lnTo>
                  <a:lnTo>
                    <a:pt x="653" y="43"/>
                  </a:lnTo>
                  <a:lnTo>
                    <a:pt x="660" y="45"/>
                  </a:lnTo>
                  <a:lnTo>
                    <a:pt x="657" y="50"/>
                  </a:lnTo>
                  <a:lnTo>
                    <a:pt x="683" y="59"/>
                  </a:lnTo>
                  <a:lnTo>
                    <a:pt x="691" y="74"/>
                  </a:lnTo>
                  <a:lnTo>
                    <a:pt x="686" y="90"/>
                  </a:lnTo>
                  <a:lnTo>
                    <a:pt x="700" y="107"/>
                  </a:lnTo>
                  <a:lnTo>
                    <a:pt x="731" y="116"/>
                  </a:lnTo>
                  <a:lnTo>
                    <a:pt x="731" y="102"/>
                  </a:lnTo>
                  <a:lnTo>
                    <a:pt x="745" y="100"/>
                  </a:lnTo>
                  <a:lnTo>
                    <a:pt x="747" y="119"/>
                  </a:lnTo>
                  <a:lnTo>
                    <a:pt x="738" y="137"/>
                  </a:lnTo>
                  <a:lnTo>
                    <a:pt x="738" y="154"/>
                  </a:lnTo>
                  <a:lnTo>
                    <a:pt x="745" y="161"/>
                  </a:lnTo>
                  <a:lnTo>
                    <a:pt x="752" y="156"/>
                  </a:lnTo>
                  <a:lnTo>
                    <a:pt x="757" y="166"/>
                  </a:lnTo>
                  <a:lnTo>
                    <a:pt x="750" y="206"/>
                  </a:lnTo>
                  <a:lnTo>
                    <a:pt x="769" y="218"/>
                  </a:lnTo>
                  <a:lnTo>
                    <a:pt x="773" y="244"/>
                  </a:lnTo>
                  <a:lnTo>
                    <a:pt x="780" y="230"/>
                  </a:lnTo>
                  <a:lnTo>
                    <a:pt x="787" y="242"/>
                  </a:lnTo>
                  <a:lnTo>
                    <a:pt x="797" y="239"/>
                  </a:lnTo>
                  <a:lnTo>
                    <a:pt x="799" y="244"/>
                  </a:lnTo>
                  <a:lnTo>
                    <a:pt x="816" y="242"/>
                  </a:lnTo>
                  <a:lnTo>
                    <a:pt x="821" y="249"/>
                  </a:lnTo>
                  <a:lnTo>
                    <a:pt x="816" y="265"/>
                  </a:lnTo>
                  <a:lnTo>
                    <a:pt x="809" y="265"/>
                  </a:lnTo>
                  <a:lnTo>
                    <a:pt x="799" y="286"/>
                  </a:lnTo>
                  <a:lnTo>
                    <a:pt x="795" y="286"/>
                  </a:lnTo>
                  <a:lnTo>
                    <a:pt x="787" y="294"/>
                  </a:lnTo>
                  <a:lnTo>
                    <a:pt x="787" y="308"/>
                  </a:lnTo>
                  <a:lnTo>
                    <a:pt x="773" y="315"/>
                  </a:lnTo>
                  <a:lnTo>
                    <a:pt x="759" y="312"/>
                  </a:lnTo>
                  <a:lnTo>
                    <a:pt x="745" y="327"/>
                  </a:lnTo>
                  <a:lnTo>
                    <a:pt x="745" y="338"/>
                  </a:lnTo>
                  <a:lnTo>
                    <a:pt x="745" y="338"/>
                  </a:lnTo>
                  <a:lnTo>
                    <a:pt x="740" y="338"/>
                  </a:lnTo>
                  <a:lnTo>
                    <a:pt x="738" y="343"/>
                  </a:lnTo>
                  <a:lnTo>
                    <a:pt x="752" y="350"/>
                  </a:lnTo>
                  <a:lnTo>
                    <a:pt x="745" y="372"/>
                  </a:lnTo>
                  <a:lnTo>
                    <a:pt x="717" y="376"/>
                  </a:lnTo>
                  <a:lnTo>
                    <a:pt x="695" y="398"/>
                  </a:lnTo>
                  <a:lnTo>
                    <a:pt x="683" y="398"/>
                  </a:lnTo>
                  <a:lnTo>
                    <a:pt x="674" y="402"/>
                  </a:lnTo>
                  <a:lnTo>
                    <a:pt x="655" y="426"/>
                  </a:lnTo>
                  <a:lnTo>
                    <a:pt x="664" y="435"/>
                  </a:lnTo>
                  <a:lnTo>
                    <a:pt x="653" y="438"/>
                  </a:lnTo>
                  <a:lnTo>
                    <a:pt x="650" y="457"/>
                  </a:lnTo>
                  <a:lnTo>
                    <a:pt x="655" y="464"/>
                  </a:lnTo>
                  <a:lnTo>
                    <a:pt x="664" y="469"/>
                  </a:lnTo>
                  <a:lnTo>
                    <a:pt x="657" y="476"/>
                  </a:lnTo>
                  <a:lnTo>
                    <a:pt x="662" y="483"/>
                  </a:lnTo>
                  <a:lnTo>
                    <a:pt x="650" y="485"/>
                  </a:lnTo>
                  <a:lnTo>
                    <a:pt x="653" y="492"/>
                  </a:lnTo>
                  <a:lnTo>
                    <a:pt x="643" y="487"/>
                  </a:lnTo>
                  <a:lnTo>
                    <a:pt x="638" y="495"/>
                  </a:lnTo>
                  <a:lnTo>
                    <a:pt x="641" y="504"/>
                  </a:lnTo>
                  <a:lnTo>
                    <a:pt x="629" y="518"/>
                  </a:lnTo>
                  <a:lnTo>
                    <a:pt x="641" y="528"/>
                  </a:lnTo>
                  <a:lnTo>
                    <a:pt x="636" y="532"/>
                  </a:lnTo>
                  <a:lnTo>
                    <a:pt x="634" y="523"/>
                  </a:lnTo>
                  <a:lnTo>
                    <a:pt x="622" y="530"/>
                  </a:lnTo>
                  <a:lnTo>
                    <a:pt x="612" y="556"/>
                  </a:lnTo>
                  <a:lnTo>
                    <a:pt x="615" y="568"/>
                  </a:lnTo>
                  <a:lnTo>
                    <a:pt x="624" y="577"/>
                  </a:lnTo>
                  <a:lnTo>
                    <a:pt x="624" y="587"/>
                  </a:lnTo>
                  <a:lnTo>
                    <a:pt x="620" y="589"/>
                  </a:lnTo>
                  <a:lnTo>
                    <a:pt x="598" y="582"/>
                  </a:lnTo>
                  <a:lnTo>
                    <a:pt x="596" y="594"/>
                  </a:lnTo>
                  <a:lnTo>
                    <a:pt x="601" y="601"/>
                  </a:lnTo>
                  <a:lnTo>
                    <a:pt x="589" y="606"/>
                  </a:lnTo>
                  <a:lnTo>
                    <a:pt x="584" y="632"/>
                  </a:lnTo>
                  <a:lnTo>
                    <a:pt x="570" y="639"/>
                  </a:lnTo>
                  <a:lnTo>
                    <a:pt x="553" y="636"/>
                  </a:lnTo>
                  <a:lnTo>
                    <a:pt x="537" y="625"/>
                  </a:lnTo>
                  <a:lnTo>
                    <a:pt x="523" y="629"/>
                  </a:lnTo>
                  <a:lnTo>
                    <a:pt x="508" y="627"/>
                  </a:lnTo>
                  <a:lnTo>
                    <a:pt x="504" y="632"/>
                  </a:lnTo>
                  <a:lnTo>
                    <a:pt x="497" y="627"/>
                  </a:lnTo>
                  <a:lnTo>
                    <a:pt x="473" y="629"/>
                  </a:lnTo>
                  <a:lnTo>
                    <a:pt x="475" y="639"/>
                  </a:lnTo>
                  <a:lnTo>
                    <a:pt x="468" y="646"/>
                  </a:lnTo>
                  <a:lnTo>
                    <a:pt x="471" y="653"/>
                  </a:lnTo>
                  <a:lnTo>
                    <a:pt x="456" y="672"/>
                  </a:lnTo>
                  <a:lnTo>
                    <a:pt x="445" y="681"/>
                  </a:lnTo>
                  <a:lnTo>
                    <a:pt x="437" y="698"/>
                  </a:lnTo>
                  <a:lnTo>
                    <a:pt x="430" y="698"/>
                  </a:lnTo>
                  <a:lnTo>
                    <a:pt x="428" y="688"/>
                  </a:lnTo>
                  <a:lnTo>
                    <a:pt x="416" y="686"/>
                  </a:lnTo>
                  <a:lnTo>
                    <a:pt x="414" y="712"/>
                  </a:lnTo>
                  <a:lnTo>
                    <a:pt x="421" y="741"/>
                  </a:lnTo>
                  <a:lnTo>
                    <a:pt x="411" y="755"/>
                  </a:lnTo>
                  <a:lnTo>
                    <a:pt x="423" y="764"/>
                  </a:lnTo>
                  <a:lnTo>
                    <a:pt x="423" y="776"/>
                  </a:lnTo>
                  <a:lnTo>
                    <a:pt x="428" y="771"/>
                  </a:lnTo>
                  <a:lnTo>
                    <a:pt x="433" y="781"/>
                  </a:lnTo>
                  <a:lnTo>
                    <a:pt x="426" y="800"/>
                  </a:lnTo>
                  <a:lnTo>
                    <a:pt x="433" y="811"/>
                  </a:lnTo>
                  <a:lnTo>
                    <a:pt x="428" y="816"/>
                  </a:lnTo>
                  <a:lnTo>
                    <a:pt x="430" y="828"/>
                  </a:lnTo>
                  <a:lnTo>
                    <a:pt x="423" y="840"/>
                  </a:lnTo>
                  <a:lnTo>
                    <a:pt x="426" y="859"/>
                  </a:lnTo>
                  <a:lnTo>
                    <a:pt x="466" y="873"/>
                  </a:lnTo>
                  <a:lnTo>
                    <a:pt x="473" y="871"/>
                  </a:lnTo>
                  <a:lnTo>
                    <a:pt x="487" y="873"/>
                  </a:lnTo>
                  <a:lnTo>
                    <a:pt x="487" y="894"/>
                  </a:lnTo>
                  <a:lnTo>
                    <a:pt x="489" y="897"/>
                  </a:lnTo>
                  <a:lnTo>
                    <a:pt x="487" y="906"/>
                  </a:lnTo>
                  <a:lnTo>
                    <a:pt x="475" y="908"/>
                  </a:lnTo>
                  <a:lnTo>
                    <a:pt x="463" y="918"/>
                  </a:lnTo>
                  <a:lnTo>
                    <a:pt x="461" y="908"/>
                  </a:lnTo>
                  <a:lnTo>
                    <a:pt x="466" y="899"/>
                  </a:lnTo>
                  <a:lnTo>
                    <a:pt x="435" y="892"/>
                  </a:lnTo>
                  <a:lnTo>
                    <a:pt x="423" y="897"/>
                  </a:lnTo>
                  <a:lnTo>
                    <a:pt x="414" y="906"/>
                  </a:lnTo>
                  <a:lnTo>
                    <a:pt x="393" y="871"/>
                  </a:lnTo>
                  <a:lnTo>
                    <a:pt x="383" y="875"/>
                  </a:lnTo>
                  <a:lnTo>
                    <a:pt x="359" y="861"/>
                  </a:lnTo>
                  <a:lnTo>
                    <a:pt x="352" y="868"/>
                  </a:lnTo>
                  <a:lnTo>
                    <a:pt x="336" y="849"/>
                  </a:lnTo>
                  <a:lnTo>
                    <a:pt x="322" y="863"/>
                  </a:lnTo>
                  <a:lnTo>
                    <a:pt x="314" y="880"/>
                  </a:lnTo>
                  <a:lnTo>
                    <a:pt x="317" y="890"/>
                  </a:lnTo>
                  <a:lnTo>
                    <a:pt x="340" y="901"/>
                  </a:lnTo>
                  <a:lnTo>
                    <a:pt x="343" y="913"/>
                  </a:lnTo>
                  <a:lnTo>
                    <a:pt x="359" y="916"/>
                  </a:lnTo>
                  <a:lnTo>
                    <a:pt x="355" y="932"/>
                  </a:lnTo>
                  <a:lnTo>
                    <a:pt x="357" y="968"/>
                  </a:lnTo>
                  <a:lnTo>
                    <a:pt x="352" y="975"/>
                  </a:lnTo>
                  <a:lnTo>
                    <a:pt x="366" y="972"/>
                  </a:lnTo>
                  <a:lnTo>
                    <a:pt x="371" y="991"/>
                  </a:lnTo>
                  <a:lnTo>
                    <a:pt x="383" y="994"/>
                  </a:lnTo>
                  <a:lnTo>
                    <a:pt x="381" y="1003"/>
                  </a:lnTo>
                  <a:lnTo>
                    <a:pt x="376" y="1003"/>
                  </a:lnTo>
                  <a:lnTo>
                    <a:pt x="383" y="1012"/>
                  </a:lnTo>
                  <a:lnTo>
                    <a:pt x="378" y="1024"/>
                  </a:lnTo>
                  <a:lnTo>
                    <a:pt x="383" y="1046"/>
                  </a:lnTo>
                  <a:lnTo>
                    <a:pt x="378" y="1053"/>
                  </a:lnTo>
                  <a:lnTo>
                    <a:pt x="388" y="1055"/>
                  </a:lnTo>
                  <a:lnTo>
                    <a:pt x="390" y="1060"/>
                  </a:lnTo>
                  <a:lnTo>
                    <a:pt x="385" y="1067"/>
                  </a:lnTo>
                  <a:lnTo>
                    <a:pt x="393" y="1076"/>
                  </a:lnTo>
                  <a:lnTo>
                    <a:pt x="395" y="1098"/>
                  </a:lnTo>
                  <a:lnTo>
                    <a:pt x="381" y="1102"/>
                  </a:lnTo>
                  <a:lnTo>
                    <a:pt x="378" y="1124"/>
                  </a:lnTo>
                  <a:lnTo>
                    <a:pt x="374" y="1131"/>
                  </a:lnTo>
                  <a:lnTo>
                    <a:pt x="364" y="1131"/>
                  </a:lnTo>
                  <a:lnTo>
                    <a:pt x="362" y="1140"/>
                  </a:lnTo>
                  <a:lnTo>
                    <a:pt x="355" y="1138"/>
                  </a:lnTo>
                  <a:lnTo>
                    <a:pt x="340" y="1145"/>
                  </a:lnTo>
                  <a:lnTo>
                    <a:pt x="338" y="1157"/>
                  </a:lnTo>
                  <a:lnTo>
                    <a:pt x="324" y="1152"/>
                  </a:lnTo>
                  <a:lnTo>
                    <a:pt x="326" y="1159"/>
                  </a:lnTo>
                  <a:lnTo>
                    <a:pt x="338" y="1166"/>
                  </a:lnTo>
                  <a:lnTo>
                    <a:pt x="336" y="1171"/>
                  </a:lnTo>
                  <a:lnTo>
                    <a:pt x="329" y="1171"/>
                  </a:lnTo>
                  <a:lnTo>
                    <a:pt x="326" y="1178"/>
                  </a:lnTo>
                  <a:lnTo>
                    <a:pt x="319" y="1180"/>
                  </a:lnTo>
                  <a:lnTo>
                    <a:pt x="300" y="1202"/>
                  </a:lnTo>
                  <a:lnTo>
                    <a:pt x="298" y="1216"/>
                  </a:lnTo>
                  <a:lnTo>
                    <a:pt x="279" y="1216"/>
                  </a:lnTo>
                  <a:lnTo>
                    <a:pt x="279" y="1223"/>
                  </a:lnTo>
                  <a:lnTo>
                    <a:pt x="267" y="1225"/>
                  </a:lnTo>
                  <a:lnTo>
                    <a:pt x="253" y="1232"/>
                  </a:lnTo>
                  <a:lnTo>
                    <a:pt x="248" y="1249"/>
                  </a:lnTo>
                  <a:lnTo>
                    <a:pt x="253" y="1254"/>
                  </a:lnTo>
                  <a:lnTo>
                    <a:pt x="251" y="1268"/>
                  </a:lnTo>
                  <a:lnTo>
                    <a:pt x="243" y="1282"/>
                  </a:lnTo>
                  <a:lnTo>
                    <a:pt x="243" y="1294"/>
                  </a:lnTo>
                  <a:lnTo>
                    <a:pt x="236" y="1313"/>
                  </a:lnTo>
                  <a:lnTo>
                    <a:pt x="227" y="1310"/>
                  </a:lnTo>
                  <a:lnTo>
                    <a:pt x="225" y="1327"/>
                  </a:lnTo>
                  <a:lnTo>
                    <a:pt x="225" y="1327"/>
                  </a:lnTo>
                  <a:lnTo>
                    <a:pt x="199" y="1327"/>
                  </a:lnTo>
                  <a:lnTo>
                    <a:pt x="182" y="1318"/>
                  </a:lnTo>
                  <a:lnTo>
                    <a:pt x="163" y="1332"/>
                  </a:lnTo>
                  <a:lnTo>
                    <a:pt x="156" y="1332"/>
                  </a:lnTo>
                  <a:lnTo>
                    <a:pt x="137" y="1270"/>
                  </a:lnTo>
                  <a:lnTo>
                    <a:pt x="144" y="1251"/>
                  </a:lnTo>
                  <a:lnTo>
                    <a:pt x="123" y="1261"/>
                  </a:lnTo>
                  <a:lnTo>
                    <a:pt x="118" y="1247"/>
                  </a:lnTo>
                  <a:lnTo>
                    <a:pt x="123" y="1244"/>
                  </a:lnTo>
                  <a:lnTo>
                    <a:pt x="116" y="1239"/>
                  </a:lnTo>
                  <a:lnTo>
                    <a:pt x="109" y="1254"/>
                  </a:lnTo>
                  <a:lnTo>
                    <a:pt x="97" y="1251"/>
                  </a:lnTo>
                  <a:lnTo>
                    <a:pt x="97" y="1242"/>
                  </a:lnTo>
                  <a:lnTo>
                    <a:pt x="106" y="1235"/>
                  </a:lnTo>
                  <a:lnTo>
                    <a:pt x="99" y="1225"/>
                  </a:lnTo>
                  <a:lnTo>
                    <a:pt x="92" y="1209"/>
                  </a:lnTo>
                  <a:lnTo>
                    <a:pt x="94" y="1202"/>
                  </a:lnTo>
                  <a:lnTo>
                    <a:pt x="87" y="1199"/>
                  </a:lnTo>
                  <a:lnTo>
                    <a:pt x="90" y="1197"/>
                  </a:lnTo>
                  <a:lnTo>
                    <a:pt x="80" y="1190"/>
                  </a:lnTo>
                  <a:lnTo>
                    <a:pt x="76" y="1180"/>
                  </a:lnTo>
                  <a:lnTo>
                    <a:pt x="47" y="1157"/>
                  </a:lnTo>
                  <a:lnTo>
                    <a:pt x="19" y="1166"/>
                  </a:lnTo>
                  <a:lnTo>
                    <a:pt x="5" y="1138"/>
                  </a:lnTo>
                  <a:lnTo>
                    <a:pt x="5" y="1138"/>
                  </a:lnTo>
                  <a:lnTo>
                    <a:pt x="0" y="1128"/>
                  </a:lnTo>
                  <a:lnTo>
                    <a:pt x="7" y="1128"/>
                  </a:lnTo>
                  <a:lnTo>
                    <a:pt x="21" y="1117"/>
                  </a:lnTo>
                  <a:lnTo>
                    <a:pt x="5" y="1095"/>
                  </a:lnTo>
                  <a:lnTo>
                    <a:pt x="5" y="1081"/>
                  </a:lnTo>
                  <a:lnTo>
                    <a:pt x="14" y="1065"/>
                  </a:lnTo>
                  <a:lnTo>
                    <a:pt x="16" y="1050"/>
                  </a:lnTo>
                  <a:lnTo>
                    <a:pt x="28" y="1041"/>
                  </a:lnTo>
                  <a:lnTo>
                    <a:pt x="28" y="1029"/>
                  </a:lnTo>
                  <a:lnTo>
                    <a:pt x="38" y="1024"/>
                  </a:lnTo>
                  <a:lnTo>
                    <a:pt x="45" y="1010"/>
                  </a:lnTo>
                  <a:lnTo>
                    <a:pt x="64" y="996"/>
                  </a:lnTo>
                  <a:lnTo>
                    <a:pt x="73" y="1015"/>
                  </a:lnTo>
                  <a:lnTo>
                    <a:pt x="85" y="1012"/>
                  </a:lnTo>
                  <a:lnTo>
                    <a:pt x="87" y="1020"/>
                  </a:lnTo>
                  <a:lnTo>
                    <a:pt x="99" y="1020"/>
                  </a:lnTo>
                  <a:lnTo>
                    <a:pt x="118" y="1005"/>
                  </a:lnTo>
                  <a:lnTo>
                    <a:pt x="106" y="991"/>
                  </a:lnTo>
                  <a:lnTo>
                    <a:pt x="128" y="982"/>
                  </a:lnTo>
                  <a:lnTo>
                    <a:pt x="125" y="972"/>
                  </a:lnTo>
                  <a:lnTo>
                    <a:pt x="118" y="970"/>
                  </a:lnTo>
                  <a:lnTo>
                    <a:pt x="116" y="963"/>
                  </a:lnTo>
                  <a:lnTo>
                    <a:pt x="104" y="960"/>
                  </a:lnTo>
                  <a:lnTo>
                    <a:pt x="94" y="953"/>
                  </a:lnTo>
                  <a:lnTo>
                    <a:pt x="80" y="951"/>
                  </a:lnTo>
                  <a:lnTo>
                    <a:pt x="83" y="934"/>
                  </a:lnTo>
                  <a:lnTo>
                    <a:pt x="59" y="918"/>
                  </a:lnTo>
                  <a:lnTo>
                    <a:pt x="59" y="908"/>
                  </a:lnTo>
                  <a:lnTo>
                    <a:pt x="45" y="908"/>
                  </a:lnTo>
                  <a:lnTo>
                    <a:pt x="45" y="918"/>
                  </a:lnTo>
                  <a:lnTo>
                    <a:pt x="40" y="913"/>
                  </a:lnTo>
                  <a:lnTo>
                    <a:pt x="28" y="913"/>
                  </a:lnTo>
                  <a:lnTo>
                    <a:pt x="31" y="908"/>
                  </a:lnTo>
                  <a:lnTo>
                    <a:pt x="38" y="911"/>
                  </a:lnTo>
                  <a:lnTo>
                    <a:pt x="50" y="899"/>
                  </a:lnTo>
                  <a:lnTo>
                    <a:pt x="47" y="892"/>
                  </a:lnTo>
                  <a:lnTo>
                    <a:pt x="33" y="890"/>
                  </a:lnTo>
                  <a:lnTo>
                    <a:pt x="31" y="885"/>
                  </a:lnTo>
                  <a:lnTo>
                    <a:pt x="40" y="880"/>
                  </a:lnTo>
                  <a:lnTo>
                    <a:pt x="47" y="885"/>
                  </a:lnTo>
                  <a:lnTo>
                    <a:pt x="54" y="885"/>
                  </a:lnTo>
                  <a:lnTo>
                    <a:pt x="59" y="873"/>
                  </a:lnTo>
                  <a:lnTo>
                    <a:pt x="59" y="856"/>
                  </a:lnTo>
                  <a:lnTo>
                    <a:pt x="59" y="847"/>
                  </a:lnTo>
                  <a:lnTo>
                    <a:pt x="50" y="842"/>
                  </a:lnTo>
                  <a:lnTo>
                    <a:pt x="28" y="840"/>
                  </a:lnTo>
                  <a:lnTo>
                    <a:pt x="28" y="837"/>
                  </a:lnTo>
                  <a:lnTo>
                    <a:pt x="33" y="830"/>
                  </a:lnTo>
                  <a:lnTo>
                    <a:pt x="28" y="821"/>
                  </a:lnTo>
                  <a:lnTo>
                    <a:pt x="52" y="814"/>
                  </a:lnTo>
                  <a:lnTo>
                    <a:pt x="59" y="807"/>
                  </a:lnTo>
                  <a:lnTo>
                    <a:pt x="73" y="800"/>
                  </a:lnTo>
                  <a:lnTo>
                    <a:pt x="68" y="788"/>
                  </a:lnTo>
                  <a:lnTo>
                    <a:pt x="76" y="743"/>
                  </a:lnTo>
                  <a:lnTo>
                    <a:pt x="64" y="743"/>
                  </a:lnTo>
                  <a:lnTo>
                    <a:pt x="52" y="748"/>
                  </a:lnTo>
                  <a:lnTo>
                    <a:pt x="47" y="741"/>
                  </a:lnTo>
                  <a:lnTo>
                    <a:pt x="52" y="733"/>
                  </a:lnTo>
                  <a:lnTo>
                    <a:pt x="66" y="726"/>
                  </a:lnTo>
                  <a:lnTo>
                    <a:pt x="59" y="710"/>
                  </a:lnTo>
                  <a:lnTo>
                    <a:pt x="59" y="674"/>
                  </a:lnTo>
                  <a:lnTo>
                    <a:pt x="42" y="674"/>
                  </a:lnTo>
                  <a:lnTo>
                    <a:pt x="35" y="658"/>
                  </a:lnTo>
                  <a:lnTo>
                    <a:pt x="40" y="653"/>
                  </a:lnTo>
                  <a:lnTo>
                    <a:pt x="38" y="641"/>
                  </a:lnTo>
                  <a:lnTo>
                    <a:pt x="42" y="625"/>
                  </a:lnTo>
                  <a:lnTo>
                    <a:pt x="78" y="608"/>
                  </a:lnTo>
                  <a:lnTo>
                    <a:pt x="85" y="599"/>
                  </a:lnTo>
                  <a:lnTo>
                    <a:pt x="80" y="592"/>
                  </a:lnTo>
                  <a:lnTo>
                    <a:pt x="80" y="592"/>
                  </a:lnTo>
                  <a:lnTo>
                    <a:pt x="97" y="561"/>
                  </a:lnTo>
                  <a:lnTo>
                    <a:pt x="92" y="537"/>
                  </a:lnTo>
                  <a:lnTo>
                    <a:pt x="94" y="511"/>
                  </a:lnTo>
                  <a:lnTo>
                    <a:pt x="99" y="499"/>
                  </a:lnTo>
                  <a:lnTo>
                    <a:pt x="111" y="502"/>
                  </a:lnTo>
                  <a:lnTo>
                    <a:pt x="116" y="490"/>
                  </a:lnTo>
                  <a:lnTo>
                    <a:pt x="116" y="461"/>
                  </a:lnTo>
                  <a:lnTo>
                    <a:pt x="113" y="459"/>
                  </a:lnTo>
                  <a:lnTo>
                    <a:pt x="118" y="457"/>
                  </a:lnTo>
                  <a:lnTo>
                    <a:pt x="132" y="424"/>
                  </a:lnTo>
                  <a:lnTo>
                    <a:pt x="139" y="426"/>
                  </a:lnTo>
                  <a:lnTo>
                    <a:pt x="142" y="435"/>
                  </a:lnTo>
                  <a:lnTo>
                    <a:pt x="149" y="435"/>
                  </a:lnTo>
                  <a:lnTo>
                    <a:pt x="149" y="428"/>
                  </a:lnTo>
                  <a:lnTo>
                    <a:pt x="144" y="424"/>
                  </a:lnTo>
                  <a:lnTo>
                    <a:pt x="151" y="421"/>
                  </a:lnTo>
                  <a:lnTo>
                    <a:pt x="154" y="400"/>
                  </a:lnTo>
                  <a:lnTo>
                    <a:pt x="165" y="398"/>
                  </a:lnTo>
                  <a:lnTo>
                    <a:pt x="173" y="386"/>
                  </a:lnTo>
                  <a:lnTo>
                    <a:pt x="170" y="355"/>
                  </a:lnTo>
                  <a:lnTo>
                    <a:pt x="184" y="346"/>
                  </a:lnTo>
                  <a:lnTo>
                    <a:pt x="191" y="353"/>
                  </a:lnTo>
                  <a:lnTo>
                    <a:pt x="203" y="343"/>
                  </a:lnTo>
                  <a:lnTo>
                    <a:pt x="210" y="346"/>
                  </a:lnTo>
                  <a:lnTo>
                    <a:pt x="213" y="338"/>
                  </a:lnTo>
                  <a:lnTo>
                    <a:pt x="225" y="341"/>
                  </a:lnTo>
                  <a:lnTo>
                    <a:pt x="227" y="355"/>
                  </a:lnTo>
                  <a:lnTo>
                    <a:pt x="234" y="348"/>
                  </a:lnTo>
                  <a:lnTo>
                    <a:pt x="239" y="350"/>
                  </a:lnTo>
                  <a:lnTo>
                    <a:pt x="236" y="343"/>
                  </a:lnTo>
                  <a:lnTo>
                    <a:pt x="243" y="343"/>
                  </a:lnTo>
                  <a:lnTo>
                    <a:pt x="253" y="334"/>
                  </a:lnTo>
                  <a:lnTo>
                    <a:pt x="272" y="334"/>
                  </a:lnTo>
                  <a:lnTo>
                    <a:pt x="272" y="329"/>
                  </a:lnTo>
                  <a:lnTo>
                    <a:pt x="277" y="329"/>
                  </a:lnTo>
                  <a:lnTo>
                    <a:pt x="279" y="315"/>
                  </a:lnTo>
                  <a:lnTo>
                    <a:pt x="288" y="310"/>
                  </a:lnTo>
                  <a:lnTo>
                    <a:pt x="293" y="305"/>
                  </a:lnTo>
                  <a:lnTo>
                    <a:pt x="296" y="310"/>
                  </a:lnTo>
                  <a:lnTo>
                    <a:pt x="300" y="308"/>
                  </a:lnTo>
                  <a:lnTo>
                    <a:pt x="298" y="294"/>
                  </a:lnTo>
                  <a:lnTo>
                    <a:pt x="305" y="286"/>
                  </a:lnTo>
                  <a:lnTo>
                    <a:pt x="300" y="272"/>
                  </a:lnTo>
                  <a:lnTo>
                    <a:pt x="303" y="263"/>
                  </a:lnTo>
                  <a:lnTo>
                    <a:pt x="319" y="258"/>
                  </a:lnTo>
                  <a:lnTo>
                    <a:pt x="319" y="253"/>
                  </a:lnTo>
                  <a:lnTo>
                    <a:pt x="336" y="244"/>
                  </a:lnTo>
                  <a:lnTo>
                    <a:pt x="331" y="227"/>
                  </a:lnTo>
                  <a:lnTo>
                    <a:pt x="336" y="220"/>
                  </a:lnTo>
                  <a:lnTo>
                    <a:pt x="352" y="218"/>
                  </a:lnTo>
                  <a:lnTo>
                    <a:pt x="362" y="211"/>
                  </a:lnTo>
                  <a:lnTo>
                    <a:pt x="371" y="213"/>
                  </a:lnTo>
                  <a:lnTo>
                    <a:pt x="378" y="206"/>
                  </a:lnTo>
                  <a:lnTo>
                    <a:pt x="376" y="187"/>
                  </a:lnTo>
                  <a:lnTo>
                    <a:pt x="385" y="175"/>
                  </a:lnTo>
                  <a:lnTo>
                    <a:pt x="383" y="166"/>
                  </a:lnTo>
                  <a:lnTo>
                    <a:pt x="374" y="159"/>
                  </a:lnTo>
                  <a:lnTo>
                    <a:pt x="369" y="159"/>
                  </a:lnTo>
                  <a:lnTo>
                    <a:pt x="366" y="152"/>
                  </a:lnTo>
                  <a:lnTo>
                    <a:pt x="357" y="154"/>
                  </a:lnTo>
                  <a:lnTo>
                    <a:pt x="350" y="152"/>
                  </a:lnTo>
                  <a:lnTo>
                    <a:pt x="350" y="145"/>
                  </a:lnTo>
                  <a:lnTo>
                    <a:pt x="343" y="147"/>
                  </a:lnTo>
                  <a:lnTo>
                    <a:pt x="331" y="121"/>
                  </a:lnTo>
                  <a:lnTo>
                    <a:pt x="312" y="126"/>
                  </a:lnTo>
                  <a:lnTo>
                    <a:pt x="310" y="119"/>
                  </a:lnTo>
                  <a:lnTo>
                    <a:pt x="296" y="114"/>
                  </a:lnTo>
                  <a:lnTo>
                    <a:pt x="286" y="123"/>
                  </a:lnTo>
                  <a:lnTo>
                    <a:pt x="279" y="121"/>
                  </a:lnTo>
                  <a:lnTo>
                    <a:pt x="274" y="130"/>
                  </a:lnTo>
                  <a:lnTo>
                    <a:pt x="270" y="128"/>
                  </a:lnTo>
                  <a:lnTo>
                    <a:pt x="270" y="119"/>
                  </a:lnTo>
                  <a:lnTo>
                    <a:pt x="262" y="116"/>
                  </a:lnTo>
                  <a:lnTo>
                    <a:pt x="262" y="109"/>
                  </a:lnTo>
                  <a:lnTo>
                    <a:pt x="270" y="107"/>
                  </a:lnTo>
                  <a:lnTo>
                    <a:pt x="272" y="95"/>
                  </a:lnTo>
                  <a:lnTo>
                    <a:pt x="277" y="95"/>
                  </a:lnTo>
                  <a:lnTo>
                    <a:pt x="286" y="81"/>
                  </a:lnTo>
                  <a:lnTo>
                    <a:pt x="284" y="74"/>
                  </a:lnTo>
                  <a:lnTo>
                    <a:pt x="277" y="71"/>
                  </a:lnTo>
                  <a:lnTo>
                    <a:pt x="274" y="57"/>
                  </a:lnTo>
                  <a:lnTo>
                    <a:pt x="267" y="52"/>
                  </a:lnTo>
                  <a:lnTo>
                    <a:pt x="270" y="41"/>
                  </a:lnTo>
                  <a:lnTo>
                    <a:pt x="281" y="38"/>
                  </a:lnTo>
                  <a:lnTo>
                    <a:pt x="293" y="52"/>
                  </a:lnTo>
                  <a:lnTo>
                    <a:pt x="291" y="55"/>
                  </a:lnTo>
                  <a:lnTo>
                    <a:pt x="305" y="62"/>
                  </a:lnTo>
                  <a:lnTo>
                    <a:pt x="319" y="59"/>
                  </a:lnTo>
                  <a:lnTo>
                    <a:pt x="331" y="48"/>
                  </a:lnTo>
                  <a:lnTo>
                    <a:pt x="338" y="52"/>
                  </a:lnTo>
                  <a:lnTo>
                    <a:pt x="348" y="50"/>
                  </a:lnTo>
                  <a:lnTo>
                    <a:pt x="357" y="59"/>
                  </a:lnTo>
                  <a:lnTo>
                    <a:pt x="381" y="59"/>
                  </a:lnTo>
                  <a:lnTo>
                    <a:pt x="388" y="52"/>
                  </a:lnTo>
                  <a:lnTo>
                    <a:pt x="388" y="57"/>
                  </a:lnTo>
                  <a:lnTo>
                    <a:pt x="393" y="62"/>
                  </a:lnTo>
                  <a:lnTo>
                    <a:pt x="397" y="59"/>
                  </a:lnTo>
                  <a:lnTo>
                    <a:pt x="411" y="64"/>
                  </a:lnTo>
                  <a:lnTo>
                    <a:pt x="437" y="62"/>
                  </a:lnTo>
                  <a:lnTo>
                    <a:pt x="449" y="67"/>
                  </a:lnTo>
                  <a:lnTo>
                    <a:pt x="454" y="67"/>
                  </a:lnTo>
                  <a:lnTo>
                    <a:pt x="452" y="59"/>
                  </a:lnTo>
                  <a:lnTo>
                    <a:pt x="463" y="59"/>
                  </a:lnTo>
                  <a:lnTo>
                    <a:pt x="478" y="52"/>
                  </a:lnTo>
                  <a:lnTo>
                    <a:pt x="478" y="41"/>
                  </a:lnTo>
                  <a:lnTo>
                    <a:pt x="497" y="38"/>
                  </a:lnTo>
                  <a:lnTo>
                    <a:pt x="508" y="29"/>
                  </a:lnTo>
                  <a:lnTo>
                    <a:pt x="508" y="29"/>
                  </a:lnTo>
                  <a:lnTo>
                    <a:pt x="534" y="48"/>
                  </a:lnTo>
                  <a:lnTo>
                    <a:pt x="563" y="48"/>
                  </a:lnTo>
                  <a:lnTo>
                    <a:pt x="584" y="38"/>
                  </a:lnTo>
                  <a:lnTo>
                    <a:pt x="589" y="24"/>
                  </a:lnTo>
                  <a:lnTo>
                    <a:pt x="601" y="17"/>
                  </a:lnTo>
                  <a:lnTo>
                    <a:pt x="603" y="5"/>
                  </a:lnTo>
                  <a:lnTo>
                    <a:pt x="610"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6" name="Freeform 125"/>
            <p:cNvSpPr>
              <a:spLocks/>
            </p:cNvSpPr>
            <p:nvPr/>
          </p:nvSpPr>
          <p:spPr bwMode="auto">
            <a:xfrm>
              <a:off x="4161045" y="3834725"/>
              <a:ext cx="37604" cy="55969"/>
            </a:xfrm>
            <a:custGeom>
              <a:avLst/>
              <a:gdLst>
                <a:gd name="T0" fmla="*/ 0 w 43"/>
                <a:gd name="T1" fmla="*/ 48 h 64"/>
                <a:gd name="T2" fmla="*/ 0 w 43"/>
                <a:gd name="T3" fmla="*/ 31 h 64"/>
                <a:gd name="T4" fmla="*/ 12 w 43"/>
                <a:gd name="T5" fmla="*/ 0 h 64"/>
                <a:gd name="T6" fmla="*/ 19 w 43"/>
                <a:gd name="T7" fmla="*/ 8 h 64"/>
                <a:gd name="T8" fmla="*/ 33 w 43"/>
                <a:gd name="T9" fmla="*/ 5 h 64"/>
                <a:gd name="T10" fmla="*/ 41 w 43"/>
                <a:gd name="T11" fmla="*/ 10 h 64"/>
                <a:gd name="T12" fmla="*/ 43 w 43"/>
                <a:gd name="T13" fmla="*/ 22 h 64"/>
                <a:gd name="T14" fmla="*/ 29 w 43"/>
                <a:gd name="T15" fmla="*/ 29 h 64"/>
                <a:gd name="T16" fmla="*/ 43 w 43"/>
                <a:gd name="T17" fmla="*/ 36 h 64"/>
                <a:gd name="T18" fmla="*/ 43 w 43"/>
                <a:gd name="T19" fmla="*/ 41 h 64"/>
                <a:gd name="T20" fmla="*/ 38 w 43"/>
                <a:gd name="T21" fmla="*/ 41 h 64"/>
                <a:gd name="T22" fmla="*/ 38 w 43"/>
                <a:gd name="T23" fmla="*/ 48 h 64"/>
                <a:gd name="T24" fmla="*/ 33 w 43"/>
                <a:gd name="T25" fmla="*/ 48 h 64"/>
                <a:gd name="T26" fmla="*/ 43 w 43"/>
                <a:gd name="T27" fmla="*/ 60 h 64"/>
                <a:gd name="T28" fmla="*/ 43 w 43"/>
                <a:gd name="T29" fmla="*/ 60 h 64"/>
                <a:gd name="T30" fmla="*/ 38 w 43"/>
                <a:gd name="T31" fmla="*/ 57 h 64"/>
                <a:gd name="T32" fmla="*/ 38 w 43"/>
                <a:gd name="T33" fmla="*/ 62 h 64"/>
                <a:gd name="T34" fmla="*/ 29 w 43"/>
                <a:gd name="T35" fmla="*/ 64 h 64"/>
                <a:gd name="T36" fmla="*/ 0 w 43"/>
                <a:gd name="T37"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64">
                  <a:moveTo>
                    <a:pt x="0" y="48"/>
                  </a:moveTo>
                  <a:lnTo>
                    <a:pt x="0" y="31"/>
                  </a:lnTo>
                  <a:lnTo>
                    <a:pt x="12" y="0"/>
                  </a:lnTo>
                  <a:lnTo>
                    <a:pt x="19" y="8"/>
                  </a:lnTo>
                  <a:lnTo>
                    <a:pt x="33" y="5"/>
                  </a:lnTo>
                  <a:lnTo>
                    <a:pt x="41" y="10"/>
                  </a:lnTo>
                  <a:lnTo>
                    <a:pt x="43" y="22"/>
                  </a:lnTo>
                  <a:lnTo>
                    <a:pt x="29" y="29"/>
                  </a:lnTo>
                  <a:lnTo>
                    <a:pt x="43" y="36"/>
                  </a:lnTo>
                  <a:lnTo>
                    <a:pt x="43" y="41"/>
                  </a:lnTo>
                  <a:lnTo>
                    <a:pt x="38" y="41"/>
                  </a:lnTo>
                  <a:lnTo>
                    <a:pt x="38" y="48"/>
                  </a:lnTo>
                  <a:lnTo>
                    <a:pt x="33" y="48"/>
                  </a:lnTo>
                  <a:lnTo>
                    <a:pt x="43" y="60"/>
                  </a:lnTo>
                  <a:lnTo>
                    <a:pt x="43" y="60"/>
                  </a:lnTo>
                  <a:lnTo>
                    <a:pt x="38" y="57"/>
                  </a:lnTo>
                  <a:lnTo>
                    <a:pt x="38" y="62"/>
                  </a:lnTo>
                  <a:lnTo>
                    <a:pt x="29" y="64"/>
                  </a:lnTo>
                  <a:lnTo>
                    <a:pt x="0" y="4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9" name="Freeform 138"/>
            <p:cNvSpPr>
              <a:spLocks/>
            </p:cNvSpPr>
            <p:nvPr/>
          </p:nvSpPr>
          <p:spPr bwMode="auto">
            <a:xfrm>
              <a:off x="5226196" y="2334069"/>
              <a:ext cx="89200" cy="92698"/>
            </a:xfrm>
            <a:custGeom>
              <a:avLst/>
              <a:gdLst>
                <a:gd name="T0" fmla="*/ 71 w 102"/>
                <a:gd name="T1" fmla="*/ 4 h 106"/>
                <a:gd name="T2" fmla="*/ 76 w 102"/>
                <a:gd name="T3" fmla="*/ 11 h 106"/>
                <a:gd name="T4" fmla="*/ 74 w 102"/>
                <a:gd name="T5" fmla="*/ 21 h 106"/>
                <a:gd name="T6" fmla="*/ 78 w 102"/>
                <a:gd name="T7" fmla="*/ 21 h 106"/>
                <a:gd name="T8" fmla="*/ 90 w 102"/>
                <a:gd name="T9" fmla="*/ 40 h 106"/>
                <a:gd name="T10" fmla="*/ 97 w 102"/>
                <a:gd name="T11" fmla="*/ 37 h 106"/>
                <a:gd name="T12" fmla="*/ 95 w 102"/>
                <a:gd name="T13" fmla="*/ 54 h 106"/>
                <a:gd name="T14" fmla="*/ 100 w 102"/>
                <a:gd name="T15" fmla="*/ 61 h 106"/>
                <a:gd name="T16" fmla="*/ 93 w 102"/>
                <a:gd name="T17" fmla="*/ 71 h 106"/>
                <a:gd name="T18" fmla="*/ 102 w 102"/>
                <a:gd name="T19" fmla="*/ 85 h 106"/>
                <a:gd name="T20" fmla="*/ 102 w 102"/>
                <a:gd name="T21" fmla="*/ 85 h 106"/>
                <a:gd name="T22" fmla="*/ 83 w 102"/>
                <a:gd name="T23" fmla="*/ 89 h 106"/>
                <a:gd name="T24" fmla="*/ 78 w 102"/>
                <a:gd name="T25" fmla="*/ 94 h 106"/>
                <a:gd name="T26" fmla="*/ 81 w 102"/>
                <a:gd name="T27" fmla="*/ 104 h 106"/>
                <a:gd name="T28" fmla="*/ 67 w 102"/>
                <a:gd name="T29" fmla="*/ 106 h 106"/>
                <a:gd name="T30" fmla="*/ 57 w 102"/>
                <a:gd name="T31" fmla="*/ 99 h 106"/>
                <a:gd name="T32" fmla="*/ 55 w 102"/>
                <a:gd name="T33" fmla="*/ 87 h 106"/>
                <a:gd name="T34" fmla="*/ 48 w 102"/>
                <a:gd name="T35" fmla="*/ 82 h 106"/>
                <a:gd name="T36" fmla="*/ 43 w 102"/>
                <a:gd name="T37" fmla="*/ 82 h 106"/>
                <a:gd name="T38" fmla="*/ 36 w 102"/>
                <a:gd name="T39" fmla="*/ 78 h 106"/>
                <a:gd name="T40" fmla="*/ 36 w 102"/>
                <a:gd name="T41" fmla="*/ 82 h 106"/>
                <a:gd name="T42" fmla="*/ 29 w 102"/>
                <a:gd name="T43" fmla="*/ 80 h 106"/>
                <a:gd name="T44" fmla="*/ 10 w 102"/>
                <a:gd name="T45" fmla="*/ 85 h 106"/>
                <a:gd name="T46" fmla="*/ 3 w 102"/>
                <a:gd name="T47" fmla="*/ 73 h 106"/>
                <a:gd name="T48" fmla="*/ 0 w 102"/>
                <a:gd name="T49" fmla="*/ 66 h 106"/>
                <a:gd name="T50" fmla="*/ 5 w 102"/>
                <a:gd name="T51" fmla="*/ 66 h 106"/>
                <a:gd name="T52" fmla="*/ 10 w 102"/>
                <a:gd name="T53" fmla="*/ 56 h 106"/>
                <a:gd name="T54" fmla="*/ 22 w 102"/>
                <a:gd name="T55" fmla="*/ 56 h 106"/>
                <a:gd name="T56" fmla="*/ 17 w 102"/>
                <a:gd name="T57" fmla="*/ 52 h 106"/>
                <a:gd name="T58" fmla="*/ 24 w 102"/>
                <a:gd name="T59" fmla="*/ 40 h 106"/>
                <a:gd name="T60" fmla="*/ 22 w 102"/>
                <a:gd name="T61" fmla="*/ 14 h 106"/>
                <a:gd name="T62" fmla="*/ 41 w 102"/>
                <a:gd name="T63" fmla="*/ 11 h 106"/>
                <a:gd name="T64" fmla="*/ 50 w 102"/>
                <a:gd name="T65" fmla="*/ 0 h 106"/>
                <a:gd name="T66" fmla="*/ 60 w 102"/>
                <a:gd name="T67" fmla="*/ 4 h 106"/>
                <a:gd name="T68" fmla="*/ 62 w 102"/>
                <a:gd name="T69" fmla="*/ 9 h 106"/>
                <a:gd name="T70" fmla="*/ 71 w 102"/>
                <a:gd name="T71"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2" h="106">
                  <a:moveTo>
                    <a:pt x="71" y="4"/>
                  </a:moveTo>
                  <a:lnTo>
                    <a:pt x="76" y="11"/>
                  </a:lnTo>
                  <a:lnTo>
                    <a:pt x="74" y="21"/>
                  </a:lnTo>
                  <a:lnTo>
                    <a:pt x="78" y="21"/>
                  </a:lnTo>
                  <a:lnTo>
                    <a:pt x="90" y="40"/>
                  </a:lnTo>
                  <a:lnTo>
                    <a:pt x="97" y="37"/>
                  </a:lnTo>
                  <a:lnTo>
                    <a:pt x="95" y="54"/>
                  </a:lnTo>
                  <a:lnTo>
                    <a:pt x="100" y="61"/>
                  </a:lnTo>
                  <a:lnTo>
                    <a:pt x="93" y="71"/>
                  </a:lnTo>
                  <a:lnTo>
                    <a:pt x="102" y="85"/>
                  </a:lnTo>
                  <a:lnTo>
                    <a:pt x="102" y="85"/>
                  </a:lnTo>
                  <a:lnTo>
                    <a:pt x="83" y="89"/>
                  </a:lnTo>
                  <a:lnTo>
                    <a:pt x="78" y="94"/>
                  </a:lnTo>
                  <a:lnTo>
                    <a:pt x="81" y="104"/>
                  </a:lnTo>
                  <a:lnTo>
                    <a:pt x="67" y="106"/>
                  </a:lnTo>
                  <a:lnTo>
                    <a:pt x="57" y="99"/>
                  </a:lnTo>
                  <a:lnTo>
                    <a:pt x="55" y="87"/>
                  </a:lnTo>
                  <a:lnTo>
                    <a:pt x="48" y="82"/>
                  </a:lnTo>
                  <a:lnTo>
                    <a:pt x="43" y="82"/>
                  </a:lnTo>
                  <a:lnTo>
                    <a:pt x="36" y="78"/>
                  </a:lnTo>
                  <a:lnTo>
                    <a:pt x="36" y="82"/>
                  </a:lnTo>
                  <a:lnTo>
                    <a:pt x="29" y="80"/>
                  </a:lnTo>
                  <a:lnTo>
                    <a:pt x="10" y="85"/>
                  </a:lnTo>
                  <a:lnTo>
                    <a:pt x="3" y="73"/>
                  </a:lnTo>
                  <a:lnTo>
                    <a:pt x="0" y="66"/>
                  </a:lnTo>
                  <a:lnTo>
                    <a:pt x="5" y="66"/>
                  </a:lnTo>
                  <a:lnTo>
                    <a:pt x="10" y="56"/>
                  </a:lnTo>
                  <a:lnTo>
                    <a:pt x="22" y="56"/>
                  </a:lnTo>
                  <a:lnTo>
                    <a:pt x="17" y="52"/>
                  </a:lnTo>
                  <a:lnTo>
                    <a:pt x="24" y="40"/>
                  </a:lnTo>
                  <a:lnTo>
                    <a:pt x="22" y="14"/>
                  </a:lnTo>
                  <a:lnTo>
                    <a:pt x="41" y="11"/>
                  </a:lnTo>
                  <a:lnTo>
                    <a:pt x="50" y="0"/>
                  </a:lnTo>
                  <a:lnTo>
                    <a:pt x="60" y="4"/>
                  </a:lnTo>
                  <a:lnTo>
                    <a:pt x="62" y="9"/>
                  </a:lnTo>
                  <a:lnTo>
                    <a:pt x="71" y="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0" name="Freeform 139"/>
            <p:cNvSpPr>
              <a:spLocks/>
            </p:cNvSpPr>
            <p:nvPr/>
          </p:nvSpPr>
          <p:spPr bwMode="auto">
            <a:xfrm>
              <a:off x="4550201" y="3951035"/>
              <a:ext cx="51596" cy="55969"/>
            </a:xfrm>
            <a:custGeom>
              <a:avLst/>
              <a:gdLst>
                <a:gd name="T0" fmla="*/ 57 w 59"/>
                <a:gd name="T1" fmla="*/ 50 h 64"/>
                <a:gd name="T2" fmla="*/ 52 w 59"/>
                <a:gd name="T3" fmla="*/ 64 h 64"/>
                <a:gd name="T4" fmla="*/ 43 w 59"/>
                <a:gd name="T5" fmla="*/ 59 h 64"/>
                <a:gd name="T6" fmla="*/ 26 w 59"/>
                <a:gd name="T7" fmla="*/ 54 h 64"/>
                <a:gd name="T8" fmla="*/ 26 w 59"/>
                <a:gd name="T9" fmla="*/ 61 h 64"/>
                <a:gd name="T10" fmla="*/ 17 w 59"/>
                <a:gd name="T11" fmla="*/ 52 h 64"/>
                <a:gd name="T12" fmla="*/ 19 w 59"/>
                <a:gd name="T13" fmla="*/ 47 h 64"/>
                <a:gd name="T14" fmla="*/ 12 w 59"/>
                <a:gd name="T15" fmla="*/ 52 h 64"/>
                <a:gd name="T16" fmla="*/ 9 w 59"/>
                <a:gd name="T17" fmla="*/ 47 h 64"/>
                <a:gd name="T18" fmla="*/ 12 w 59"/>
                <a:gd name="T19" fmla="*/ 40 h 64"/>
                <a:gd name="T20" fmla="*/ 9 w 59"/>
                <a:gd name="T21" fmla="*/ 31 h 64"/>
                <a:gd name="T22" fmla="*/ 9 w 59"/>
                <a:gd name="T23" fmla="*/ 31 h 64"/>
                <a:gd name="T24" fmla="*/ 0 w 59"/>
                <a:gd name="T25" fmla="*/ 16 h 64"/>
                <a:gd name="T26" fmla="*/ 5 w 59"/>
                <a:gd name="T27" fmla="*/ 14 h 64"/>
                <a:gd name="T28" fmla="*/ 12 w 59"/>
                <a:gd name="T29" fmla="*/ 19 h 64"/>
                <a:gd name="T30" fmla="*/ 14 w 59"/>
                <a:gd name="T31" fmla="*/ 14 h 64"/>
                <a:gd name="T32" fmla="*/ 19 w 59"/>
                <a:gd name="T33" fmla="*/ 14 h 64"/>
                <a:gd name="T34" fmla="*/ 19 w 59"/>
                <a:gd name="T35" fmla="*/ 9 h 64"/>
                <a:gd name="T36" fmla="*/ 24 w 59"/>
                <a:gd name="T37" fmla="*/ 14 h 64"/>
                <a:gd name="T38" fmla="*/ 26 w 59"/>
                <a:gd name="T39" fmla="*/ 7 h 64"/>
                <a:gd name="T40" fmla="*/ 33 w 59"/>
                <a:gd name="T41" fmla="*/ 7 h 64"/>
                <a:gd name="T42" fmla="*/ 35 w 59"/>
                <a:gd name="T43" fmla="*/ 0 h 64"/>
                <a:gd name="T44" fmla="*/ 38 w 59"/>
                <a:gd name="T45" fmla="*/ 12 h 64"/>
                <a:gd name="T46" fmla="*/ 47 w 59"/>
                <a:gd name="T47" fmla="*/ 9 h 64"/>
                <a:gd name="T48" fmla="*/ 50 w 59"/>
                <a:gd name="T49" fmla="*/ 16 h 64"/>
                <a:gd name="T50" fmla="*/ 47 w 59"/>
                <a:gd name="T51" fmla="*/ 14 h 64"/>
                <a:gd name="T52" fmla="*/ 38 w 59"/>
                <a:gd name="T53" fmla="*/ 26 h 64"/>
                <a:gd name="T54" fmla="*/ 31 w 59"/>
                <a:gd name="T55" fmla="*/ 28 h 64"/>
                <a:gd name="T56" fmla="*/ 31 w 59"/>
                <a:gd name="T57" fmla="*/ 42 h 64"/>
                <a:gd name="T58" fmla="*/ 33 w 59"/>
                <a:gd name="T59" fmla="*/ 40 h 64"/>
                <a:gd name="T60" fmla="*/ 40 w 59"/>
                <a:gd name="T61" fmla="*/ 42 h 64"/>
                <a:gd name="T62" fmla="*/ 45 w 59"/>
                <a:gd name="T63" fmla="*/ 40 h 64"/>
                <a:gd name="T64" fmla="*/ 45 w 59"/>
                <a:gd name="T65" fmla="*/ 33 h 64"/>
                <a:gd name="T66" fmla="*/ 57 w 59"/>
                <a:gd name="T67" fmla="*/ 35 h 64"/>
                <a:gd name="T68" fmla="*/ 59 w 59"/>
                <a:gd name="T69" fmla="*/ 38 h 64"/>
                <a:gd name="T70" fmla="*/ 54 w 59"/>
                <a:gd name="T71" fmla="*/ 47 h 64"/>
                <a:gd name="T72" fmla="*/ 57 w 59"/>
                <a:gd name="T73" fmla="*/ 5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64">
                  <a:moveTo>
                    <a:pt x="57" y="50"/>
                  </a:moveTo>
                  <a:lnTo>
                    <a:pt x="52" y="64"/>
                  </a:lnTo>
                  <a:lnTo>
                    <a:pt x="43" y="59"/>
                  </a:lnTo>
                  <a:lnTo>
                    <a:pt x="26" y="54"/>
                  </a:lnTo>
                  <a:lnTo>
                    <a:pt x="26" y="61"/>
                  </a:lnTo>
                  <a:lnTo>
                    <a:pt x="17" y="52"/>
                  </a:lnTo>
                  <a:lnTo>
                    <a:pt x="19" y="47"/>
                  </a:lnTo>
                  <a:lnTo>
                    <a:pt x="12" y="52"/>
                  </a:lnTo>
                  <a:lnTo>
                    <a:pt x="9" y="47"/>
                  </a:lnTo>
                  <a:lnTo>
                    <a:pt x="12" y="40"/>
                  </a:lnTo>
                  <a:lnTo>
                    <a:pt x="9" y="31"/>
                  </a:lnTo>
                  <a:lnTo>
                    <a:pt x="9" y="31"/>
                  </a:lnTo>
                  <a:lnTo>
                    <a:pt x="0" y="16"/>
                  </a:lnTo>
                  <a:lnTo>
                    <a:pt x="5" y="14"/>
                  </a:lnTo>
                  <a:lnTo>
                    <a:pt x="12" y="19"/>
                  </a:lnTo>
                  <a:lnTo>
                    <a:pt x="14" y="14"/>
                  </a:lnTo>
                  <a:lnTo>
                    <a:pt x="19" y="14"/>
                  </a:lnTo>
                  <a:lnTo>
                    <a:pt x="19" y="9"/>
                  </a:lnTo>
                  <a:lnTo>
                    <a:pt x="24" y="14"/>
                  </a:lnTo>
                  <a:lnTo>
                    <a:pt x="26" y="7"/>
                  </a:lnTo>
                  <a:lnTo>
                    <a:pt x="33" y="7"/>
                  </a:lnTo>
                  <a:lnTo>
                    <a:pt x="35" y="0"/>
                  </a:lnTo>
                  <a:lnTo>
                    <a:pt x="38" y="12"/>
                  </a:lnTo>
                  <a:lnTo>
                    <a:pt x="47" y="9"/>
                  </a:lnTo>
                  <a:lnTo>
                    <a:pt x="50" y="16"/>
                  </a:lnTo>
                  <a:lnTo>
                    <a:pt x="47" y="14"/>
                  </a:lnTo>
                  <a:lnTo>
                    <a:pt x="38" y="26"/>
                  </a:lnTo>
                  <a:lnTo>
                    <a:pt x="31" y="28"/>
                  </a:lnTo>
                  <a:lnTo>
                    <a:pt x="31" y="42"/>
                  </a:lnTo>
                  <a:lnTo>
                    <a:pt x="33" y="40"/>
                  </a:lnTo>
                  <a:lnTo>
                    <a:pt x="40" y="42"/>
                  </a:lnTo>
                  <a:lnTo>
                    <a:pt x="45" y="40"/>
                  </a:lnTo>
                  <a:lnTo>
                    <a:pt x="45" y="33"/>
                  </a:lnTo>
                  <a:lnTo>
                    <a:pt x="57" y="35"/>
                  </a:lnTo>
                  <a:lnTo>
                    <a:pt x="59" y="38"/>
                  </a:lnTo>
                  <a:lnTo>
                    <a:pt x="54" y="47"/>
                  </a:lnTo>
                  <a:lnTo>
                    <a:pt x="57" y="5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1" name="Freeform 140"/>
            <p:cNvSpPr>
              <a:spLocks/>
            </p:cNvSpPr>
            <p:nvPr/>
          </p:nvSpPr>
          <p:spPr bwMode="auto">
            <a:xfrm>
              <a:off x="4680503" y="4778319"/>
              <a:ext cx="115435" cy="160909"/>
            </a:xfrm>
            <a:custGeom>
              <a:avLst/>
              <a:gdLst>
                <a:gd name="T0" fmla="*/ 0 w 132"/>
                <a:gd name="T1" fmla="*/ 14 h 184"/>
                <a:gd name="T2" fmla="*/ 31 w 132"/>
                <a:gd name="T3" fmla="*/ 12 h 184"/>
                <a:gd name="T4" fmla="*/ 38 w 132"/>
                <a:gd name="T5" fmla="*/ 0 h 184"/>
                <a:gd name="T6" fmla="*/ 40 w 132"/>
                <a:gd name="T7" fmla="*/ 9 h 184"/>
                <a:gd name="T8" fmla="*/ 52 w 132"/>
                <a:gd name="T9" fmla="*/ 12 h 184"/>
                <a:gd name="T10" fmla="*/ 57 w 132"/>
                <a:gd name="T11" fmla="*/ 31 h 184"/>
                <a:gd name="T12" fmla="*/ 64 w 132"/>
                <a:gd name="T13" fmla="*/ 38 h 184"/>
                <a:gd name="T14" fmla="*/ 69 w 132"/>
                <a:gd name="T15" fmla="*/ 38 h 184"/>
                <a:gd name="T16" fmla="*/ 90 w 132"/>
                <a:gd name="T17" fmla="*/ 28 h 184"/>
                <a:gd name="T18" fmla="*/ 90 w 132"/>
                <a:gd name="T19" fmla="*/ 28 h 184"/>
                <a:gd name="T20" fmla="*/ 99 w 132"/>
                <a:gd name="T21" fmla="*/ 28 h 184"/>
                <a:gd name="T22" fmla="*/ 102 w 132"/>
                <a:gd name="T23" fmla="*/ 23 h 184"/>
                <a:gd name="T24" fmla="*/ 106 w 132"/>
                <a:gd name="T25" fmla="*/ 31 h 184"/>
                <a:gd name="T26" fmla="*/ 109 w 132"/>
                <a:gd name="T27" fmla="*/ 26 h 184"/>
                <a:gd name="T28" fmla="*/ 114 w 132"/>
                <a:gd name="T29" fmla="*/ 28 h 184"/>
                <a:gd name="T30" fmla="*/ 118 w 132"/>
                <a:gd name="T31" fmla="*/ 38 h 184"/>
                <a:gd name="T32" fmla="*/ 114 w 132"/>
                <a:gd name="T33" fmla="*/ 47 h 184"/>
                <a:gd name="T34" fmla="*/ 121 w 132"/>
                <a:gd name="T35" fmla="*/ 54 h 184"/>
                <a:gd name="T36" fmla="*/ 116 w 132"/>
                <a:gd name="T37" fmla="*/ 61 h 184"/>
                <a:gd name="T38" fmla="*/ 121 w 132"/>
                <a:gd name="T39" fmla="*/ 71 h 184"/>
                <a:gd name="T40" fmla="*/ 121 w 132"/>
                <a:gd name="T41" fmla="*/ 83 h 184"/>
                <a:gd name="T42" fmla="*/ 130 w 132"/>
                <a:gd name="T43" fmla="*/ 87 h 184"/>
                <a:gd name="T44" fmla="*/ 132 w 132"/>
                <a:gd name="T45" fmla="*/ 102 h 184"/>
                <a:gd name="T46" fmla="*/ 116 w 132"/>
                <a:gd name="T47" fmla="*/ 109 h 184"/>
                <a:gd name="T48" fmla="*/ 125 w 132"/>
                <a:gd name="T49" fmla="*/ 116 h 184"/>
                <a:gd name="T50" fmla="*/ 128 w 132"/>
                <a:gd name="T51" fmla="*/ 125 h 184"/>
                <a:gd name="T52" fmla="*/ 121 w 132"/>
                <a:gd name="T53" fmla="*/ 132 h 184"/>
                <a:gd name="T54" fmla="*/ 118 w 132"/>
                <a:gd name="T55" fmla="*/ 142 h 184"/>
                <a:gd name="T56" fmla="*/ 123 w 132"/>
                <a:gd name="T57" fmla="*/ 154 h 184"/>
                <a:gd name="T58" fmla="*/ 116 w 132"/>
                <a:gd name="T59" fmla="*/ 163 h 184"/>
                <a:gd name="T60" fmla="*/ 118 w 132"/>
                <a:gd name="T61" fmla="*/ 168 h 184"/>
                <a:gd name="T62" fmla="*/ 106 w 132"/>
                <a:gd name="T63" fmla="*/ 177 h 184"/>
                <a:gd name="T64" fmla="*/ 97 w 132"/>
                <a:gd name="T65" fmla="*/ 172 h 184"/>
                <a:gd name="T66" fmla="*/ 99 w 132"/>
                <a:gd name="T67" fmla="*/ 180 h 184"/>
                <a:gd name="T68" fmla="*/ 92 w 132"/>
                <a:gd name="T69" fmla="*/ 177 h 184"/>
                <a:gd name="T70" fmla="*/ 83 w 132"/>
                <a:gd name="T71" fmla="*/ 184 h 184"/>
                <a:gd name="T72" fmla="*/ 83 w 132"/>
                <a:gd name="T73" fmla="*/ 184 h 184"/>
                <a:gd name="T74" fmla="*/ 73 w 132"/>
                <a:gd name="T75" fmla="*/ 180 h 184"/>
                <a:gd name="T76" fmla="*/ 76 w 132"/>
                <a:gd name="T77" fmla="*/ 170 h 184"/>
                <a:gd name="T78" fmla="*/ 57 w 132"/>
                <a:gd name="T79" fmla="*/ 149 h 184"/>
                <a:gd name="T80" fmla="*/ 47 w 132"/>
                <a:gd name="T81" fmla="*/ 144 h 184"/>
                <a:gd name="T82" fmla="*/ 54 w 132"/>
                <a:gd name="T83" fmla="*/ 132 h 184"/>
                <a:gd name="T84" fmla="*/ 43 w 132"/>
                <a:gd name="T85" fmla="*/ 94 h 184"/>
                <a:gd name="T86" fmla="*/ 38 w 132"/>
                <a:gd name="T87" fmla="*/ 87 h 184"/>
                <a:gd name="T88" fmla="*/ 33 w 132"/>
                <a:gd name="T89" fmla="*/ 87 h 184"/>
                <a:gd name="T90" fmla="*/ 21 w 132"/>
                <a:gd name="T91" fmla="*/ 78 h 184"/>
                <a:gd name="T92" fmla="*/ 40 w 132"/>
                <a:gd name="T93" fmla="*/ 80 h 184"/>
                <a:gd name="T94" fmla="*/ 43 w 132"/>
                <a:gd name="T95" fmla="*/ 78 h 184"/>
                <a:gd name="T96" fmla="*/ 33 w 132"/>
                <a:gd name="T97" fmla="*/ 71 h 184"/>
                <a:gd name="T98" fmla="*/ 21 w 132"/>
                <a:gd name="T99" fmla="*/ 68 h 184"/>
                <a:gd name="T100" fmla="*/ 26 w 132"/>
                <a:gd name="T101" fmla="*/ 61 h 184"/>
                <a:gd name="T102" fmla="*/ 17 w 132"/>
                <a:gd name="T103" fmla="*/ 61 h 184"/>
                <a:gd name="T104" fmla="*/ 12 w 132"/>
                <a:gd name="T105" fmla="*/ 38 h 184"/>
                <a:gd name="T106" fmla="*/ 0 w 132"/>
                <a:gd name="T107" fmla="*/ 1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184">
                  <a:moveTo>
                    <a:pt x="0" y="14"/>
                  </a:moveTo>
                  <a:lnTo>
                    <a:pt x="31" y="12"/>
                  </a:lnTo>
                  <a:lnTo>
                    <a:pt x="38" y="0"/>
                  </a:lnTo>
                  <a:lnTo>
                    <a:pt x="40" y="9"/>
                  </a:lnTo>
                  <a:lnTo>
                    <a:pt x="52" y="12"/>
                  </a:lnTo>
                  <a:lnTo>
                    <a:pt x="57" y="31"/>
                  </a:lnTo>
                  <a:lnTo>
                    <a:pt x="64" y="38"/>
                  </a:lnTo>
                  <a:lnTo>
                    <a:pt x="69" y="38"/>
                  </a:lnTo>
                  <a:lnTo>
                    <a:pt x="90" y="28"/>
                  </a:lnTo>
                  <a:lnTo>
                    <a:pt x="90" y="28"/>
                  </a:lnTo>
                  <a:lnTo>
                    <a:pt x="99" y="28"/>
                  </a:lnTo>
                  <a:lnTo>
                    <a:pt x="102" y="23"/>
                  </a:lnTo>
                  <a:lnTo>
                    <a:pt x="106" y="31"/>
                  </a:lnTo>
                  <a:lnTo>
                    <a:pt x="109" y="26"/>
                  </a:lnTo>
                  <a:lnTo>
                    <a:pt x="114" y="28"/>
                  </a:lnTo>
                  <a:lnTo>
                    <a:pt x="118" y="38"/>
                  </a:lnTo>
                  <a:lnTo>
                    <a:pt x="114" y="47"/>
                  </a:lnTo>
                  <a:lnTo>
                    <a:pt x="121" y="54"/>
                  </a:lnTo>
                  <a:lnTo>
                    <a:pt x="116" y="61"/>
                  </a:lnTo>
                  <a:lnTo>
                    <a:pt x="121" y="71"/>
                  </a:lnTo>
                  <a:lnTo>
                    <a:pt x="121" y="83"/>
                  </a:lnTo>
                  <a:lnTo>
                    <a:pt x="130" y="87"/>
                  </a:lnTo>
                  <a:lnTo>
                    <a:pt x="132" y="102"/>
                  </a:lnTo>
                  <a:lnTo>
                    <a:pt x="116" y="109"/>
                  </a:lnTo>
                  <a:lnTo>
                    <a:pt x="125" y="116"/>
                  </a:lnTo>
                  <a:lnTo>
                    <a:pt x="128" y="125"/>
                  </a:lnTo>
                  <a:lnTo>
                    <a:pt x="121" y="132"/>
                  </a:lnTo>
                  <a:lnTo>
                    <a:pt x="118" y="142"/>
                  </a:lnTo>
                  <a:lnTo>
                    <a:pt x="123" y="154"/>
                  </a:lnTo>
                  <a:lnTo>
                    <a:pt x="116" y="163"/>
                  </a:lnTo>
                  <a:lnTo>
                    <a:pt x="118" y="168"/>
                  </a:lnTo>
                  <a:lnTo>
                    <a:pt x="106" y="177"/>
                  </a:lnTo>
                  <a:lnTo>
                    <a:pt x="97" y="172"/>
                  </a:lnTo>
                  <a:lnTo>
                    <a:pt x="99" y="180"/>
                  </a:lnTo>
                  <a:lnTo>
                    <a:pt x="92" y="177"/>
                  </a:lnTo>
                  <a:lnTo>
                    <a:pt x="83" y="184"/>
                  </a:lnTo>
                  <a:lnTo>
                    <a:pt x="83" y="184"/>
                  </a:lnTo>
                  <a:lnTo>
                    <a:pt x="73" y="180"/>
                  </a:lnTo>
                  <a:lnTo>
                    <a:pt x="76" y="170"/>
                  </a:lnTo>
                  <a:lnTo>
                    <a:pt x="57" y="149"/>
                  </a:lnTo>
                  <a:lnTo>
                    <a:pt x="47" y="144"/>
                  </a:lnTo>
                  <a:lnTo>
                    <a:pt x="54" y="132"/>
                  </a:lnTo>
                  <a:lnTo>
                    <a:pt x="43" y="94"/>
                  </a:lnTo>
                  <a:lnTo>
                    <a:pt x="38" y="87"/>
                  </a:lnTo>
                  <a:lnTo>
                    <a:pt x="33" y="87"/>
                  </a:lnTo>
                  <a:lnTo>
                    <a:pt x="21" y="78"/>
                  </a:lnTo>
                  <a:lnTo>
                    <a:pt x="40" y="80"/>
                  </a:lnTo>
                  <a:lnTo>
                    <a:pt x="43" y="78"/>
                  </a:lnTo>
                  <a:lnTo>
                    <a:pt x="33" y="71"/>
                  </a:lnTo>
                  <a:lnTo>
                    <a:pt x="21" y="68"/>
                  </a:lnTo>
                  <a:lnTo>
                    <a:pt x="26" y="61"/>
                  </a:lnTo>
                  <a:lnTo>
                    <a:pt x="17" y="61"/>
                  </a:lnTo>
                  <a:lnTo>
                    <a:pt x="12" y="38"/>
                  </a:lnTo>
                  <a:lnTo>
                    <a:pt x="0" y="1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2" name="Freeform 141"/>
            <p:cNvSpPr>
              <a:spLocks noEditPoints="1"/>
            </p:cNvSpPr>
            <p:nvPr/>
          </p:nvSpPr>
          <p:spPr bwMode="auto">
            <a:xfrm>
              <a:off x="3729038" y="3140366"/>
              <a:ext cx="1089637" cy="854394"/>
            </a:xfrm>
            <a:custGeom>
              <a:avLst/>
              <a:gdLst>
                <a:gd name="T0" fmla="*/ 362 w 1246"/>
                <a:gd name="T1" fmla="*/ 454 h 977"/>
                <a:gd name="T2" fmla="*/ 76 w 1246"/>
                <a:gd name="T3" fmla="*/ 307 h 977"/>
                <a:gd name="T4" fmla="*/ 54 w 1246"/>
                <a:gd name="T5" fmla="*/ 279 h 977"/>
                <a:gd name="T6" fmla="*/ 57 w 1246"/>
                <a:gd name="T7" fmla="*/ 239 h 977"/>
                <a:gd name="T8" fmla="*/ 19 w 1246"/>
                <a:gd name="T9" fmla="*/ 236 h 977"/>
                <a:gd name="T10" fmla="*/ 26 w 1246"/>
                <a:gd name="T11" fmla="*/ 196 h 977"/>
                <a:gd name="T12" fmla="*/ 40 w 1246"/>
                <a:gd name="T13" fmla="*/ 182 h 977"/>
                <a:gd name="T14" fmla="*/ 52 w 1246"/>
                <a:gd name="T15" fmla="*/ 168 h 977"/>
                <a:gd name="T16" fmla="*/ 52 w 1246"/>
                <a:gd name="T17" fmla="*/ 187 h 977"/>
                <a:gd name="T18" fmla="*/ 24 w 1246"/>
                <a:gd name="T19" fmla="*/ 191 h 977"/>
                <a:gd name="T20" fmla="*/ 43 w 1246"/>
                <a:gd name="T21" fmla="*/ 161 h 977"/>
                <a:gd name="T22" fmla="*/ 729 w 1246"/>
                <a:gd name="T23" fmla="*/ 24 h 977"/>
                <a:gd name="T24" fmla="*/ 825 w 1246"/>
                <a:gd name="T25" fmla="*/ 19 h 977"/>
                <a:gd name="T26" fmla="*/ 847 w 1246"/>
                <a:gd name="T27" fmla="*/ 66 h 977"/>
                <a:gd name="T28" fmla="*/ 946 w 1246"/>
                <a:gd name="T29" fmla="*/ 71 h 977"/>
                <a:gd name="T30" fmla="*/ 991 w 1246"/>
                <a:gd name="T31" fmla="*/ 78 h 977"/>
                <a:gd name="T32" fmla="*/ 1029 w 1246"/>
                <a:gd name="T33" fmla="*/ 125 h 977"/>
                <a:gd name="T34" fmla="*/ 1055 w 1246"/>
                <a:gd name="T35" fmla="*/ 236 h 977"/>
                <a:gd name="T36" fmla="*/ 1119 w 1246"/>
                <a:gd name="T37" fmla="*/ 272 h 977"/>
                <a:gd name="T38" fmla="*/ 1187 w 1246"/>
                <a:gd name="T39" fmla="*/ 336 h 977"/>
                <a:gd name="T40" fmla="*/ 1242 w 1246"/>
                <a:gd name="T41" fmla="*/ 383 h 977"/>
                <a:gd name="T42" fmla="*/ 1173 w 1246"/>
                <a:gd name="T43" fmla="*/ 482 h 977"/>
                <a:gd name="T44" fmla="*/ 1192 w 1246"/>
                <a:gd name="T45" fmla="*/ 504 h 977"/>
                <a:gd name="T46" fmla="*/ 1187 w 1246"/>
                <a:gd name="T47" fmla="*/ 563 h 977"/>
                <a:gd name="T48" fmla="*/ 1116 w 1246"/>
                <a:gd name="T49" fmla="*/ 667 h 977"/>
                <a:gd name="T50" fmla="*/ 1197 w 1246"/>
                <a:gd name="T51" fmla="*/ 690 h 977"/>
                <a:gd name="T52" fmla="*/ 1116 w 1246"/>
                <a:gd name="T53" fmla="*/ 757 h 977"/>
                <a:gd name="T54" fmla="*/ 1114 w 1246"/>
                <a:gd name="T55" fmla="*/ 787 h 977"/>
                <a:gd name="T56" fmla="*/ 1119 w 1246"/>
                <a:gd name="T57" fmla="*/ 873 h 977"/>
                <a:gd name="T58" fmla="*/ 1034 w 1246"/>
                <a:gd name="T59" fmla="*/ 868 h 977"/>
                <a:gd name="T60" fmla="*/ 1024 w 1246"/>
                <a:gd name="T61" fmla="*/ 960 h 977"/>
                <a:gd name="T62" fmla="*/ 972 w 1246"/>
                <a:gd name="T63" fmla="*/ 967 h 977"/>
                <a:gd name="T64" fmla="*/ 963 w 1246"/>
                <a:gd name="T65" fmla="*/ 941 h 977"/>
                <a:gd name="T66" fmla="*/ 922 w 1246"/>
                <a:gd name="T67" fmla="*/ 972 h 977"/>
                <a:gd name="T68" fmla="*/ 908 w 1246"/>
                <a:gd name="T69" fmla="*/ 806 h 977"/>
                <a:gd name="T70" fmla="*/ 894 w 1246"/>
                <a:gd name="T71" fmla="*/ 695 h 977"/>
                <a:gd name="T72" fmla="*/ 911 w 1246"/>
                <a:gd name="T73" fmla="*/ 653 h 977"/>
                <a:gd name="T74" fmla="*/ 906 w 1246"/>
                <a:gd name="T75" fmla="*/ 544 h 977"/>
                <a:gd name="T76" fmla="*/ 863 w 1246"/>
                <a:gd name="T77" fmla="*/ 530 h 977"/>
                <a:gd name="T78" fmla="*/ 830 w 1246"/>
                <a:gd name="T79" fmla="*/ 515 h 977"/>
                <a:gd name="T80" fmla="*/ 811 w 1246"/>
                <a:gd name="T81" fmla="*/ 596 h 977"/>
                <a:gd name="T82" fmla="*/ 799 w 1246"/>
                <a:gd name="T83" fmla="*/ 700 h 977"/>
                <a:gd name="T84" fmla="*/ 719 w 1246"/>
                <a:gd name="T85" fmla="*/ 778 h 977"/>
                <a:gd name="T86" fmla="*/ 589 w 1246"/>
                <a:gd name="T87" fmla="*/ 839 h 977"/>
                <a:gd name="T88" fmla="*/ 527 w 1246"/>
                <a:gd name="T89" fmla="*/ 842 h 977"/>
                <a:gd name="T90" fmla="*/ 494 w 1246"/>
                <a:gd name="T91" fmla="*/ 825 h 977"/>
                <a:gd name="T92" fmla="*/ 303 w 1246"/>
                <a:gd name="T93" fmla="*/ 664 h 977"/>
                <a:gd name="T94" fmla="*/ 175 w 1246"/>
                <a:gd name="T95" fmla="*/ 497 h 977"/>
                <a:gd name="T96" fmla="*/ 270 w 1246"/>
                <a:gd name="T97" fmla="*/ 494 h 977"/>
                <a:gd name="T98" fmla="*/ 326 w 1246"/>
                <a:gd name="T99" fmla="*/ 485 h 977"/>
                <a:gd name="T100" fmla="*/ 430 w 1246"/>
                <a:gd name="T101" fmla="*/ 395 h 977"/>
                <a:gd name="T102" fmla="*/ 386 w 1246"/>
                <a:gd name="T103" fmla="*/ 383 h 977"/>
                <a:gd name="T104" fmla="*/ 114 w 1246"/>
                <a:gd name="T105" fmla="*/ 350 h 977"/>
                <a:gd name="T106" fmla="*/ 62 w 1246"/>
                <a:gd name="T107" fmla="*/ 232 h 977"/>
                <a:gd name="T108" fmla="*/ 71 w 1246"/>
                <a:gd name="T109" fmla="*/ 189 h 977"/>
                <a:gd name="T110" fmla="*/ 128 w 1246"/>
                <a:gd name="T111" fmla="*/ 87 h 977"/>
                <a:gd name="T112" fmla="*/ 360 w 1246"/>
                <a:gd name="T113" fmla="*/ 118 h 977"/>
                <a:gd name="T114" fmla="*/ 535 w 1246"/>
                <a:gd name="T115" fmla="*/ 90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46" h="977">
                  <a:moveTo>
                    <a:pt x="286" y="482"/>
                  </a:moveTo>
                  <a:lnTo>
                    <a:pt x="291" y="489"/>
                  </a:lnTo>
                  <a:lnTo>
                    <a:pt x="289" y="494"/>
                  </a:lnTo>
                  <a:lnTo>
                    <a:pt x="279" y="487"/>
                  </a:lnTo>
                  <a:lnTo>
                    <a:pt x="286" y="482"/>
                  </a:lnTo>
                  <a:close/>
                  <a:moveTo>
                    <a:pt x="189" y="480"/>
                  </a:moveTo>
                  <a:lnTo>
                    <a:pt x="192" y="482"/>
                  </a:lnTo>
                  <a:lnTo>
                    <a:pt x="177" y="492"/>
                  </a:lnTo>
                  <a:lnTo>
                    <a:pt x="180" y="482"/>
                  </a:lnTo>
                  <a:lnTo>
                    <a:pt x="189" y="480"/>
                  </a:lnTo>
                  <a:close/>
                  <a:moveTo>
                    <a:pt x="362" y="454"/>
                  </a:moveTo>
                  <a:lnTo>
                    <a:pt x="364" y="461"/>
                  </a:lnTo>
                  <a:lnTo>
                    <a:pt x="352" y="463"/>
                  </a:lnTo>
                  <a:lnTo>
                    <a:pt x="352" y="459"/>
                  </a:lnTo>
                  <a:lnTo>
                    <a:pt x="362" y="454"/>
                  </a:lnTo>
                  <a:close/>
                  <a:moveTo>
                    <a:pt x="73" y="300"/>
                  </a:moveTo>
                  <a:lnTo>
                    <a:pt x="85" y="305"/>
                  </a:lnTo>
                  <a:lnTo>
                    <a:pt x="85" y="310"/>
                  </a:lnTo>
                  <a:lnTo>
                    <a:pt x="78" y="312"/>
                  </a:lnTo>
                  <a:lnTo>
                    <a:pt x="78" y="314"/>
                  </a:lnTo>
                  <a:lnTo>
                    <a:pt x="71" y="310"/>
                  </a:lnTo>
                  <a:lnTo>
                    <a:pt x="76" y="307"/>
                  </a:lnTo>
                  <a:lnTo>
                    <a:pt x="73" y="300"/>
                  </a:lnTo>
                  <a:close/>
                  <a:moveTo>
                    <a:pt x="80" y="288"/>
                  </a:moveTo>
                  <a:lnTo>
                    <a:pt x="85" y="293"/>
                  </a:lnTo>
                  <a:lnTo>
                    <a:pt x="85" y="298"/>
                  </a:lnTo>
                  <a:lnTo>
                    <a:pt x="78" y="293"/>
                  </a:lnTo>
                  <a:lnTo>
                    <a:pt x="76" y="288"/>
                  </a:lnTo>
                  <a:lnTo>
                    <a:pt x="80" y="288"/>
                  </a:lnTo>
                  <a:close/>
                  <a:moveTo>
                    <a:pt x="57" y="265"/>
                  </a:moveTo>
                  <a:lnTo>
                    <a:pt x="62" y="269"/>
                  </a:lnTo>
                  <a:lnTo>
                    <a:pt x="59" y="281"/>
                  </a:lnTo>
                  <a:lnTo>
                    <a:pt x="54" y="279"/>
                  </a:lnTo>
                  <a:lnTo>
                    <a:pt x="54" y="272"/>
                  </a:lnTo>
                  <a:lnTo>
                    <a:pt x="47" y="279"/>
                  </a:lnTo>
                  <a:lnTo>
                    <a:pt x="45" y="274"/>
                  </a:lnTo>
                  <a:lnTo>
                    <a:pt x="57" y="265"/>
                  </a:lnTo>
                  <a:close/>
                  <a:moveTo>
                    <a:pt x="59" y="239"/>
                  </a:moveTo>
                  <a:lnTo>
                    <a:pt x="59" y="248"/>
                  </a:lnTo>
                  <a:lnTo>
                    <a:pt x="50" y="260"/>
                  </a:lnTo>
                  <a:lnTo>
                    <a:pt x="50" y="248"/>
                  </a:lnTo>
                  <a:lnTo>
                    <a:pt x="59" y="239"/>
                  </a:lnTo>
                  <a:close/>
                  <a:moveTo>
                    <a:pt x="54" y="234"/>
                  </a:moveTo>
                  <a:lnTo>
                    <a:pt x="57" y="239"/>
                  </a:lnTo>
                  <a:lnTo>
                    <a:pt x="52" y="241"/>
                  </a:lnTo>
                  <a:lnTo>
                    <a:pt x="50" y="236"/>
                  </a:lnTo>
                  <a:lnTo>
                    <a:pt x="54" y="234"/>
                  </a:lnTo>
                  <a:close/>
                  <a:moveTo>
                    <a:pt x="36" y="196"/>
                  </a:moveTo>
                  <a:lnTo>
                    <a:pt x="43" y="199"/>
                  </a:lnTo>
                  <a:lnTo>
                    <a:pt x="47" y="196"/>
                  </a:lnTo>
                  <a:lnTo>
                    <a:pt x="40" y="227"/>
                  </a:lnTo>
                  <a:lnTo>
                    <a:pt x="26" y="243"/>
                  </a:lnTo>
                  <a:lnTo>
                    <a:pt x="19" y="241"/>
                  </a:lnTo>
                  <a:lnTo>
                    <a:pt x="21" y="239"/>
                  </a:lnTo>
                  <a:lnTo>
                    <a:pt x="19" y="236"/>
                  </a:lnTo>
                  <a:lnTo>
                    <a:pt x="12" y="239"/>
                  </a:lnTo>
                  <a:lnTo>
                    <a:pt x="14" y="241"/>
                  </a:lnTo>
                  <a:lnTo>
                    <a:pt x="7" y="241"/>
                  </a:lnTo>
                  <a:lnTo>
                    <a:pt x="9" y="239"/>
                  </a:lnTo>
                  <a:lnTo>
                    <a:pt x="2" y="241"/>
                  </a:lnTo>
                  <a:lnTo>
                    <a:pt x="0" y="234"/>
                  </a:lnTo>
                  <a:lnTo>
                    <a:pt x="5" y="229"/>
                  </a:lnTo>
                  <a:lnTo>
                    <a:pt x="17" y="229"/>
                  </a:lnTo>
                  <a:lnTo>
                    <a:pt x="28" y="213"/>
                  </a:lnTo>
                  <a:lnTo>
                    <a:pt x="36" y="196"/>
                  </a:lnTo>
                  <a:close/>
                  <a:moveTo>
                    <a:pt x="26" y="196"/>
                  </a:moveTo>
                  <a:lnTo>
                    <a:pt x="28" y="210"/>
                  </a:lnTo>
                  <a:lnTo>
                    <a:pt x="19" y="217"/>
                  </a:lnTo>
                  <a:lnTo>
                    <a:pt x="19" y="199"/>
                  </a:lnTo>
                  <a:lnTo>
                    <a:pt x="26" y="196"/>
                  </a:lnTo>
                  <a:close/>
                  <a:moveTo>
                    <a:pt x="62" y="189"/>
                  </a:moveTo>
                  <a:lnTo>
                    <a:pt x="66" y="206"/>
                  </a:lnTo>
                  <a:lnTo>
                    <a:pt x="50" y="210"/>
                  </a:lnTo>
                  <a:lnTo>
                    <a:pt x="54" y="201"/>
                  </a:lnTo>
                  <a:lnTo>
                    <a:pt x="52" y="194"/>
                  </a:lnTo>
                  <a:lnTo>
                    <a:pt x="62" y="189"/>
                  </a:lnTo>
                  <a:close/>
                  <a:moveTo>
                    <a:pt x="40" y="182"/>
                  </a:moveTo>
                  <a:lnTo>
                    <a:pt x="45" y="182"/>
                  </a:lnTo>
                  <a:lnTo>
                    <a:pt x="47" y="194"/>
                  </a:lnTo>
                  <a:lnTo>
                    <a:pt x="36" y="194"/>
                  </a:lnTo>
                  <a:lnTo>
                    <a:pt x="36" y="189"/>
                  </a:lnTo>
                  <a:lnTo>
                    <a:pt x="40" y="182"/>
                  </a:lnTo>
                  <a:close/>
                  <a:moveTo>
                    <a:pt x="52" y="168"/>
                  </a:moveTo>
                  <a:lnTo>
                    <a:pt x="52" y="182"/>
                  </a:lnTo>
                  <a:lnTo>
                    <a:pt x="38" y="180"/>
                  </a:lnTo>
                  <a:lnTo>
                    <a:pt x="33" y="187"/>
                  </a:lnTo>
                  <a:lnTo>
                    <a:pt x="33" y="175"/>
                  </a:lnTo>
                  <a:lnTo>
                    <a:pt x="52" y="168"/>
                  </a:lnTo>
                  <a:close/>
                  <a:moveTo>
                    <a:pt x="69" y="165"/>
                  </a:moveTo>
                  <a:lnTo>
                    <a:pt x="73" y="170"/>
                  </a:lnTo>
                  <a:lnTo>
                    <a:pt x="78" y="173"/>
                  </a:lnTo>
                  <a:lnTo>
                    <a:pt x="66" y="184"/>
                  </a:lnTo>
                  <a:lnTo>
                    <a:pt x="62" y="182"/>
                  </a:lnTo>
                  <a:lnTo>
                    <a:pt x="62" y="177"/>
                  </a:lnTo>
                  <a:lnTo>
                    <a:pt x="71" y="170"/>
                  </a:lnTo>
                  <a:lnTo>
                    <a:pt x="69" y="165"/>
                  </a:lnTo>
                  <a:close/>
                  <a:moveTo>
                    <a:pt x="59" y="154"/>
                  </a:moveTo>
                  <a:lnTo>
                    <a:pt x="66" y="170"/>
                  </a:lnTo>
                  <a:lnTo>
                    <a:pt x="52" y="187"/>
                  </a:lnTo>
                  <a:lnTo>
                    <a:pt x="57" y="168"/>
                  </a:lnTo>
                  <a:lnTo>
                    <a:pt x="54" y="165"/>
                  </a:lnTo>
                  <a:lnTo>
                    <a:pt x="47" y="165"/>
                  </a:lnTo>
                  <a:lnTo>
                    <a:pt x="52" y="158"/>
                  </a:lnTo>
                  <a:lnTo>
                    <a:pt x="59" y="154"/>
                  </a:lnTo>
                  <a:close/>
                  <a:moveTo>
                    <a:pt x="50" y="154"/>
                  </a:moveTo>
                  <a:lnTo>
                    <a:pt x="45" y="168"/>
                  </a:lnTo>
                  <a:lnTo>
                    <a:pt x="33" y="175"/>
                  </a:lnTo>
                  <a:lnTo>
                    <a:pt x="31" y="191"/>
                  </a:lnTo>
                  <a:lnTo>
                    <a:pt x="28" y="194"/>
                  </a:lnTo>
                  <a:lnTo>
                    <a:pt x="24" y="191"/>
                  </a:lnTo>
                  <a:lnTo>
                    <a:pt x="17" y="199"/>
                  </a:lnTo>
                  <a:lnTo>
                    <a:pt x="17" y="220"/>
                  </a:lnTo>
                  <a:lnTo>
                    <a:pt x="12" y="222"/>
                  </a:lnTo>
                  <a:lnTo>
                    <a:pt x="2" y="210"/>
                  </a:lnTo>
                  <a:lnTo>
                    <a:pt x="9" y="201"/>
                  </a:lnTo>
                  <a:lnTo>
                    <a:pt x="5" y="189"/>
                  </a:lnTo>
                  <a:lnTo>
                    <a:pt x="9" y="189"/>
                  </a:lnTo>
                  <a:lnTo>
                    <a:pt x="19" y="173"/>
                  </a:lnTo>
                  <a:lnTo>
                    <a:pt x="31" y="170"/>
                  </a:lnTo>
                  <a:lnTo>
                    <a:pt x="36" y="158"/>
                  </a:lnTo>
                  <a:lnTo>
                    <a:pt x="43" y="161"/>
                  </a:lnTo>
                  <a:lnTo>
                    <a:pt x="50" y="154"/>
                  </a:lnTo>
                  <a:close/>
                  <a:moveTo>
                    <a:pt x="580" y="7"/>
                  </a:moveTo>
                  <a:lnTo>
                    <a:pt x="617" y="21"/>
                  </a:lnTo>
                  <a:lnTo>
                    <a:pt x="627" y="12"/>
                  </a:lnTo>
                  <a:lnTo>
                    <a:pt x="634" y="19"/>
                  </a:lnTo>
                  <a:lnTo>
                    <a:pt x="655" y="7"/>
                  </a:lnTo>
                  <a:lnTo>
                    <a:pt x="679" y="9"/>
                  </a:lnTo>
                  <a:lnTo>
                    <a:pt x="688" y="16"/>
                  </a:lnTo>
                  <a:lnTo>
                    <a:pt x="717" y="9"/>
                  </a:lnTo>
                  <a:lnTo>
                    <a:pt x="719" y="19"/>
                  </a:lnTo>
                  <a:lnTo>
                    <a:pt x="729" y="24"/>
                  </a:lnTo>
                  <a:lnTo>
                    <a:pt x="731" y="7"/>
                  </a:lnTo>
                  <a:lnTo>
                    <a:pt x="740" y="9"/>
                  </a:lnTo>
                  <a:lnTo>
                    <a:pt x="745" y="19"/>
                  </a:lnTo>
                  <a:lnTo>
                    <a:pt x="766" y="0"/>
                  </a:lnTo>
                  <a:lnTo>
                    <a:pt x="773" y="2"/>
                  </a:lnTo>
                  <a:lnTo>
                    <a:pt x="773" y="12"/>
                  </a:lnTo>
                  <a:lnTo>
                    <a:pt x="788" y="21"/>
                  </a:lnTo>
                  <a:lnTo>
                    <a:pt x="797" y="21"/>
                  </a:lnTo>
                  <a:lnTo>
                    <a:pt x="802" y="16"/>
                  </a:lnTo>
                  <a:lnTo>
                    <a:pt x="818" y="21"/>
                  </a:lnTo>
                  <a:lnTo>
                    <a:pt x="825" y="19"/>
                  </a:lnTo>
                  <a:lnTo>
                    <a:pt x="821" y="26"/>
                  </a:lnTo>
                  <a:lnTo>
                    <a:pt x="811" y="24"/>
                  </a:lnTo>
                  <a:lnTo>
                    <a:pt x="807" y="28"/>
                  </a:lnTo>
                  <a:lnTo>
                    <a:pt x="814" y="38"/>
                  </a:lnTo>
                  <a:lnTo>
                    <a:pt x="828" y="33"/>
                  </a:lnTo>
                  <a:lnTo>
                    <a:pt x="828" y="33"/>
                  </a:lnTo>
                  <a:lnTo>
                    <a:pt x="833" y="45"/>
                  </a:lnTo>
                  <a:lnTo>
                    <a:pt x="844" y="45"/>
                  </a:lnTo>
                  <a:lnTo>
                    <a:pt x="844" y="45"/>
                  </a:lnTo>
                  <a:lnTo>
                    <a:pt x="842" y="54"/>
                  </a:lnTo>
                  <a:lnTo>
                    <a:pt x="847" y="66"/>
                  </a:lnTo>
                  <a:lnTo>
                    <a:pt x="856" y="64"/>
                  </a:lnTo>
                  <a:lnTo>
                    <a:pt x="854" y="57"/>
                  </a:lnTo>
                  <a:lnTo>
                    <a:pt x="863" y="45"/>
                  </a:lnTo>
                  <a:lnTo>
                    <a:pt x="873" y="52"/>
                  </a:lnTo>
                  <a:lnTo>
                    <a:pt x="894" y="54"/>
                  </a:lnTo>
                  <a:lnTo>
                    <a:pt x="894" y="64"/>
                  </a:lnTo>
                  <a:lnTo>
                    <a:pt x="901" y="76"/>
                  </a:lnTo>
                  <a:lnTo>
                    <a:pt x="927" y="73"/>
                  </a:lnTo>
                  <a:lnTo>
                    <a:pt x="939" y="83"/>
                  </a:lnTo>
                  <a:lnTo>
                    <a:pt x="953" y="76"/>
                  </a:lnTo>
                  <a:lnTo>
                    <a:pt x="946" y="71"/>
                  </a:lnTo>
                  <a:lnTo>
                    <a:pt x="953" y="52"/>
                  </a:lnTo>
                  <a:lnTo>
                    <a:pt x="956" y="50"/>
                  </a:lnTo>
                  <a:lnTo>
                    <a:pt x="965" y="52"/>
                  </a:lnTo>
                  <a:lnTo>
                    <a:pt x="972" y="47"/>
                  </a:lnTo>
                  <a:lnTo>
                    <a:pt x="974" y="61"/>
                  </a:lnTo>
                  <a:lnTo>
                    <a:pt x="970" y="68"/>
                  </a:lnTo>
                  <a:lnTo>
                    <a:pt x="989" y="78"/>
                  </a:lnTo>
                  <a:lnTo>
                    <a:pt x="996" y="73"/>
                  </a:lnTo>
                  <a:lnTo>
                    <a:pt x="1001" y="76"/>
                  </a:lnTo>
                  <a:lnTo>
                    <a:pt x="996" y="80"/>
                  </a:lnTo>
                  <a:lnTo>
                    <a:pt x="991" y="78"/>
                  </a:lnTo>
                  <a:lnTo>
                    <a:pt x="989" y="87"/>
                  </a:lnTo>
                  <a:lnTo>
                    <a:pt x="982" y="87"/>
                  </a:lnTo>
                  <a:lnTo>
                    <a:pt x="970" y="113"/>
                  </a:lnTo>
                  <a:lnTo>
                    <a:pt x="977" y="123"/>
                  </a:lnTo>
                  <a:lnTo>
                    <a:pt x="998" y="132"/>
                  </a:lnTo>
                  <a:lnTo>
                    <a:pt x="993" y="142"/>
                  </a:lnTo>
                  <a:lnTo>
                    <a:pt x="1003" y="151"/>
                  </a:lnTo>
                  <a:lnTo>
                    <a:pt x="1012" y="147"/>
                  </a:lnTo>
                  <a:lnTo>
                    <a:pt x="1019" y="137"/>
                  </a:lnTo>
                  <a:lnTo>
                    <a:pt x="1019" y="128"/>
                  </a:lnTo>
                  <a:lnTo>
                    <a:pt x="1029" y="125"/>
                  </a:lnTo>
                  <a:lnTo>
                    <a:pt x="1027" y="135"/>
                  </a:lnTo>
                  <a:lnTo>
                    <a:pt x="1036" y="142"/>
                  </a:lnTo>
                  <a:lnTo>
                    <a:pt x="1034" y="156"/>
                  </a:lnTo>
                  <a:lnTo>
                    <a:pt x="1038" y="168"/>
                  </a:lnTo>
                  <a:lnTo>
                    <a:pt x="1027" y="182"/>
                  </a:lnTo>
                  <a:lnTo>
                    <a:pt x="1027" y="199"/>
                  </a:lnTo>
                  <a:lnTo>
                    <a:pt x="1029" y="203"/>
                  </a:lnTo>
                  <a:lnTo>
                    <a:pt x="1038" y="201"/>
                  </a:lnTo>
                  <a:lnTo>
                    <a:pt x="1048" y="215"/>
                  </a:lnTo>
                  <a:lnTo>
                    <a:pt x="1055" y="217"/>
                  </a:lnTo>
                  <a:lnTo>
                    <a:pt x="1055" y="236"/>
                  </a:lnTo>
                  <a:lnTo>
                    <a:pt x="1069" y="227"/>
                  </a:lnTo>
                  <a:lnTo>
                    <a:pt x="1086" y="234"/>
                  </a:lnTo>
                  <a:lnTo>
                    <a:pt x="1081" y="251"/>
                  </a:lnTo>
                  <a:lnTo>
                    <a:pt x="1083" y="260"/>
                  </a:lnTo>
                  <a:lnTo>
                    <a:pt x="1079" y="272"/>
                  </a:lnTo>
                  <a:lnTo>
                    <a:pt x="1083" y="274"/>
                  </a:lnTo>
                  <a:lnTo>
                    <a:pt x="1093" y="269"/>
                  </a:lnTo>
                  <a:lnTo>
                    <a:pt x="1097" y="279"/>
                  </a:lnTo>
                  <a:lnTo>
                    <a:pt x="1105" y="269"/>
                  </a:lnTo>
                  <a:lnTo>
                    <a:pt x="1109" y="274"/>
                  </a:lnTo>
                  <a:lnTo>
                    <a:pt x="1119" y="272"/>
                  </a:lnTo>
                  <a:lnTo>
                    <a:pt x="1131" y="295"/>
                  </a:lnTo>
                  <a:lnTo>
                    <a:pt x="1140" y="295"/>
                  </a:lnTo>
                  <a:lnTo>
                    <a:pt x="1142" y="288"/>
                  </a:lnTo>
                  <a:lnTo>
                    <a:pt x="1147" y="286"/>
                  </a:lnTo>
                  <a:lnTo>
                    <a:pt x="1150" y="295"/>
                  </a:lnTo>
                  <a:lnTo>
                    <a:pt x="1159" y="298"/>
                  </a:lnTo>
                  <a:lnTo>
                    <a:pt x="1161" y="305"/>
                  </a:lnTo>
                  <a:lnTo>
                    <a:pt x="1173" y="305"/>
                  </a:lnTo>
                  <a:lnTo>
                    <a:pt x="1178" y="310"/>
                  </a:lnTo>
                  <a:lnTo>
                    <a:pt x="1178" y="329"/>
                  </a:lnTo>
                  <a:lnTo>
                    <a:pt x="1187" y="336"/>
                  </a:lnTo>
                  <a:lnTo>
                    <a:pt x="1192" y="326"/>
                  </a:lnTo>
                  <a:lnTo>
                    <a:pt x="1202" y="329"/>
                  </a:lnTo>
                  <a:lnTo>
                    <a:pt x="1209" y="343"/>
                  </a:lnTo>
                  <a:lnTo>
                    <a:pt x="1209" y="348"/>
                  </a:lnTo>
                  <a:lnTo>
                    <a:pt x="1216" y="355"/>
                  </a:lnTo>
                  <a:lnTo>
                    <a:pt x="1216" y="355"/>
                  </a:lnTo>
                  <a:lnTo>
                    <a:pt x="1225" y="371"/>
                  </a:lnTo>
                  <a:lnTo>
                    <a:pt x="1220" y="376"/>
                  </a:lnTo>
                  <a:lnTo>
                    <a:pt x="1223" y="383"/>
                  </a:lnTo>
                  <a:lnTo>
                    <a:pt x="1232" y="390"/>
                  </a:lnTo>
                  <a:lnTo>
                    <a:pt x="1242" y="383"/>
                  </a:lnTo>
                  <a:lnTo>
                    <a:pt x="1246" y="397"/>
                  </a:lnTo>
                  <a:lnTo>
                    <a:pt x="1232" y="426"/>
                  </a:lnTo>
                  <a:lnTo>
                    <a:pt x="1228" y="444"/>
                  </a:lnTo>
                  <a:lnTo>
                    <a:pt x="1204" y="444"/>
                  </a:lnTo>
                  <a:lnTo>
                    <a:pt x="1183" y="470"/>
                  </a:lnTo>
                  <a:lnTo>
                    <a:pt x="1166" y="463"/>
                  </a:lnTo>
                  <a:lnTo>
                    <a:pt x="1159" y="473"/>
                  </a:lnTo>
                  <a:lnTo>
                    <a:pt x="1161" y="478"/>
                  </a:lnTo>
                  <a:lnTo>
                    <a:pt x="1168" y="473"/>
                  </a:lnTo>
                  <a:lnTo>
                    <a:pt x="1168" y="482"/>
                  </a:lnTo>
                  <a:lnTo>
                    <a:pt x="1173" y="482"/>
                  </a:lnTo>
                  <a:lnTo>
                    <a:pt x="1176" y="492"/>
                  </a:lnTo>
                  <a:lnTo>
                    <a:pt x="1180" y="485"/>
                  </a:lnTo>
                  <a:lnTo>
                    <a:pt x="1185" y="489"/>
                  </a:lnTo>
                  <a:lnTo>
                    <a:pt x="1190" y="487"/>
                  </a:lnTo>
                  <a:lnTo>
                    <a:pt x="1190" y="480"/>
                  </a:lnTo>
                  <a:lnTo>
                    <a:pt x="1192" y="487"/>
                  </a:lnTo>
                  <a:lnTo>
                    <a:pt x="1202" y="489"/>
                  </a:lnTo>
                  <a:lnTo>
                    <a:pt x="1211" y="497"/>
                  </a:lnTo>
                  <a:lnTo>
                    <a:pt x="1204" y="497"/>
                  </a:lnTo>
                  <a:lnTo>
                    <a:pt x="1197" y="504"/>
                  </a:lnTo>
                  <a:lnTo>
                    <a:pt x="1192" y="504"/>
                  </a:lnTo>
                  <a:lnTo>
                    <a:pt x="1190" y="513"/>
                  </a:lnTo>
                  <a:lnTo>
                    <a:pt x="1178" y="511"/>
                  </a:lnTo>
                  <a:lnTo>
                    <a:pt x="1173" y="501"/>
                  </a:lnTo>
                  <a:lnTo>
                    <a:pt x="1166" y="504"/>
                  </a:lnTo>
                  <a:lnTo>
                    <a:pt x="1164" y="520"/>
                  </a:lnTo>
                  <a:lnTo>
                    <a:pt x="1171" y="530"/>
                  </a:lnTo>
                  <a:lnTo>
                    <a:pt x="1166" y="534"/>
                  </a:lnTo>
                  <a:lnTo>
                    <a:pt x="1176" y="537"/>
                  </a:lnTo>
                  <a:lnTo>
                    <a:pt x="1178" y="560"/>
                  </a:lnTo>
                  <a:lnTo>
                    <a:pt x="1183" y="558"/>
                  </a:lnTo>
                  <a:lnTo>
                    <a:pt x="1187" y="563"/>
                  </a:lnTo>
                  <a:lnTo>
                    <a:pt x="1171" y="577"/>
                  </a:lnTo>
                  <a:lnTo>
                    <a:pt x="1183" y="584"/>
                  </a:lnTo>
                  <a:lnTo>
                    <a:pt x="1180" y="591"/>
                  </a:lnTo>
                  <a:lnTo>
                    <a:pt x="1180" y="591"/>
                  </a:lnTo>
                  <a:lnTo>
                    <a:pt x="1114" y="619"/>
                  </a:lnTo>
                  <a:lnTo>
                    <a:pt x="1121" y="627"/>
                  </a:lnTo>
                  <a:lnTo>
                    <a:pt x="1119" y="631"/>
                  </a:lnTo>
                  <a:lnTo>
                    <a:pt x="1131" y="645"/>
                  </a:lnTo>
                  <a:lnTo>
                    <a:pt x="1128" y="657"/>
                  </a:lnTo>
                  <a:lnTo>
                    <a:pt x="1109" y="660"/>
                  </a:lnTo>
                  <a:lnTo>
                    <a:pt x="1116" y="667"/>
                  </a:lnTo>
                  <a:lnTo>
                    <a:pt x="1123" y="688"/>
                  </a:lnTo>
                  <a:lnTo>
                    <a:pt x="1166" y="674"/>
                  </a:lnTo>
                  <a:lnTo>
                    <a:pt x="1190" y="674"/>
                  </a:lnTo>
                  <a:lnTo>
                    <a:pt x="1192" y="681"/>
                  </a:lnTo>
                  <a:lnTo>
                    <a:pt x="1199" y="676"/>
                  </a:lnTo>
                  <a:lnTo>
                    <a:pt x="1206" y="679"/>
                  </a:lnTo>
                  <a:lnTo>
                    <a:pt x="1213" y="674"/>
                  </a:lnTo>
                  <a:lnTo>
                    <a:pt x="1218" y="679"/>
                  </a:lnTo>
                  <a:lnTo>
                    <a:pt x="1216" y="688"/>
                  </a:lnTo>
                  <a:lnTo>
                    <a:pt x="1202" y="695"/>
                  </a:lnTo>
                  <a:lnTo>
                    <a:pt x="1197" y="690"/>
                  </a:lnTo>
                  <a:lnTo>
                    <a:pt x="1197" y="695"/>
                  </a:lnTo>
                  <a:lnTo>
                    <a:pt x="1178" y="695"/>
                  </a:lnTo>
                  <a:lnTo>
                    <a:pt x="1173" y="698"/>
                  </a:lnTo>
                  <a:lnTo>
                    <a:pt x="1166" y="690"/>
                  </a:lnTo>
                  <a:lnTo>
                    <a:pt x="1161" y="705"/>
                  </a:lnTo>
                  <a:lnTo>
                    <a:pt x="1145" y="709"/>
                  </a:lnTo>
                  <a:lnTo>
                    <a:pt x="1142" y="707"/>
                  </a:lnTo>
                  <a:lnTo>
                    <a:pt x="1142" y="731"/>
                  </a:lnTo>
                  <a:lnTo>
                    <a:pt x="1131" y="738"/>
                  </a:lnTo>
                  <a:lnTo>
                    <a:pt x="1119" y="735"/>
                  </a:lnTo>
                  <a:lnTo>
                    <a:pt x="1116" y="757"/>
                  </a:lnTo>
                  <a:lnTo>
                    <a:pt x="1100" y="757"/>
                  </a:lnTo>
                  <a:lnTo>
                    <a:pt x="1100" y="764"/>
                  </a:lnTo>
                  <a:lnTo>
                    <a:pt x="1088" y="761"/>
                  </a:lnTo>
                  <a:lnTo>
                    <a:pt x="1081" y="764"/>
                  </a:lnTo>
                  <a:lnTo>
                    <a:pt x="1076" y="754"/>
                  </a:lnTo>
                  <a:lnTo>
                    <a:pt x="1071" y="757"/>
                  </a:lnTo>
                  <a:lnTo>
                    <a:pt x="1086" y="771"/>
                  </a:lnTo>
                  <a:lnTo>
                    <a:pt x="1102" y="768"/>
                  </a:lnTo>
                  <a:lnTo>
                    <a:pt x="1100" y="780"/>
                  </a:lnTo>
                  <a:lnTo>
                    <a:pt x="1107" y="790"/>
                  </a:lnTo>
                  <a:lnTo>
                    <a:pt x="1114" y="787"/>
                  </a:lnTo>
                  <a:lnTo>
                    <a:pt x="1116" y="794"/>
                  </a:lnTo>
                  <a:lnTo>
                    <a:pt x="1133" y="797"/>
                  </a:lnTo>
                  <a:lnTo>
                    <a:pt x="1131" y="806"/>
                  </a:lnTo>
                  <a:lnTo>
                    <a:pt x="1140" y="825"/>
                  </a:lnTo>
                  <a:lnTo>
                    <a:pt x="1142" y="847"/>
                  </a:lnTo>
                  <a:lnTo>
                    <a:pt x="1135" y="851"/>
                  </a:lnTo>
                  <a:lnTo>
                    <a:pt x="1128" y="849"/>
                  </a:lnTo>
                  <a:lnTo>
                    <a:pt x="1126" y="856"/>
                  </a:lnTo>
                  <a:lnTo>
                    <a:pt x="1116" y="856"/>
                  </a:lnTo>
                  <a:lnTo>
                    <a:pt x="1121" y="863"/>
                  </a:lnTo>
                  <a:lnTo>
                    <a:pt x="1119" y="873"/>
                  </a:lnTo>
                  <a:lnTo>
                    <a:pt x="1102" y="884"/>
                  </a:lnTo>
                  <a:lnTo>
                    <a:pt x="1093" y="882"/>
                  </a:lnTo>
                  <a:lnTo>
                    <a:pt x="1086" y="884"/>
                  </a:lnTo>
                  <a:lnTo>
                    <a:pt x="1081" y="882"/>
                  </a:lnTo>
                  <a:lnTo>
                    <a:pt x="1074" y="870"/>
                  </a:lnTo>
                  <a:lnTo>
                    <a:pt x="1060" y="861"/>
                  </a:lnTo>
                  <a:lnTo>
                    <a:pt x="1053" y="865"/>
                  </a:lnTo>
                  <a:lnTo>
                    <a:pt x="1050" y="851"/>
                  </a:lnTo>
                  <a:lnTo>
                    <a:pt x="1043" y="854"/>
                  </a:lnTo>
                  <a:lnTo>
                    <a:pt x="1041" y="863"/>
                  </a:lnTo>
                  <a:lnTo>
                    <a:pt x="1034" y="868"/>
                  </a:lnTo>
                  <a:lnTo>
                    <a:pt x="1041" y="877"/>
                  </a:lnTo>
                  <a:lnTo>
                    <a:pt x="1050" y="880"/>
                  </a:lnTo>
                  <a:lnTo>
                    <a:pt x="1050" y="889"/>
                  </a:lnTo>
                  <a:lnTo>
                    <a:pt x="1053" y="889"/>
                  </a:lnTo>
                  <a:lnTo>
                    <a:pt x="1038" y="915"/>
                  </a:lnTo>
                  <a:lnTo>
                    <a:pt x="1031" y="920"/>
                  </a:lnTo>
                  <a:lnTo>
                    <a:pt x="1038" y="929"/>
                  </a:lnTo>
                  <a:lnTo>
                    <a:pt x="1038" y="960"/>
                  </a:lnTo>
                  <a:lnTo>
                    <a:pt x="1029" y="962"/>
                  </a:lnTo>
                  <a:lnTo>
                    <a:pt x="1027" y="958"/>
                  </a:lnTo>
                  <a:lnTo>
                    <a:pt x="1024" y="960"/>
                  </a:lnTo>
                  <a:lnTo>
                    <a:pt x="1015" y="960"/>
                  </a:lnTo>
                  <a:lnTo>
                    <a:pt x="1010" y="972"/>
                  </a:lnTo>
                  <a:lnTo>
                    <a:pt x="996" y="977"/>
                  </a:lnTo>
                  <a:lnTo>
                    <a:pt x="996" y="977"/>
                  </a:lnTo>
                  <a:lnTo>
                    <a:pt x="993" y="974"/>
                  </a:lnTo>
                  <a:lnTo>
                    <a:pt x="998" y="965"/>
                  </a:lnTo>
                  <a:lnTo>
                    <a:pt x="996" y="962"/>
                  </a:lnTo>
                  <a:lnTo>
                    <a:pt x="982" y="960"/>
                  </a:lnTo>
                  <a:lnTo>
                    <a:pt x="984" y="967"/>
                  </a:lnTo>
                  <a:lnTo>
                    <a:pt x="979" y="969"/>
                  </a:lnTo>
                  <a:lnTo>
                    <a:pt x="972" y="967"/>
                  </a:lnTo>
                  <a:lnTo>
                    <a:pt x="970" y="969"/>
                  </a:lnTo>
                  <a:lnTo>
                    <a:pt x="970" y="955"/>
                  </a:lnTo>
                  <a:lnTo>
                    <a:pt x="977" y="953"/>
                  </a:lnTo>
                  <a:lnTo>
                    <a:pt x="986" y="941"/>
                  </a:lnTo>
                  <a:lnTo>
                    <a:pt x="989" y="943"/>
                  </a:lnTo>
                  <a:lnTo>
                    <a:pt x="986" y="936"/>
                  </a:lnTo>
                  <a:lnTo>
                    <a:pt x="977" y="939"/>
                  </a:lnTo>
                  <a:lnTo>
                    <a:pt x="974" y="927"/>
                  </a:lnTo>
                  <a:lnTo>
                    <a:pt x="972" y="934"/>
                  </a:lnTo>
                  <a:lnTo>
                    <a:pt x="965" y="934"/>
                  </a:lnTo>
                  <a:lnTo>
                    <a:pt x="963" y="941"/>
                  </a:lnTo>
                  <a:lnTo>
                    <a:pt x="958" y="936"/>
                  </a:lnTo>
                  <a:lnTo>
                    <a:pt x="958" y="941"/>
                  </a:lnTo>
                  <a:lnTo>
                    <a:pt x="953" y="941"/>
                  </a:lnTo>
                  <a:lnTo>
                    <a:pt x="951" y="946"/>
                  </a:lnTo>
                  <a:lnTo>
                    <a:pt x="944" y="941"/>
                  </a:lnTo>
                  <a:lnTo>
                    <a:pt x="939" y="943"/>
                  </a:lnTo>
                  <a:lnTo>
                    <a:pt x="948" y="958"/>
                  </a:lnTo>
                  <a:lnTo>
                    <a:pt x="948" y="958"/>
                  </a:lnTo>
                  <a:lnTo>
                    <a:pt x="930" y="955"/>
                  </a:lnTo>
                  <a:lnTo>
                    <a:pt x="920" y="965"/>
                  </a:lnTo>
                  <a:lnTo>
                    <a:pt x="922" y="972"/>
                  </a:lnTo>
                  <a:lnTo>
                    <a:pt x="915" y="972"/>
                  </a:lnTo>
                  <a:lnTo>
                    <a:pt x="915" y="977"/>
                  </a:lnTo>
                  <a:lnTo>
                    <a:pt x="901" y="974"/>
                  </a:lnTo>
                  <a:lnTo>
                    <a:pt x="901" y="974"/>
                  </a:lnTo>
                  <a:lnTo>
                    <a:pt x="906" y="941"/>
                  </a:lnTo>
                  <a:lnTo>
                    <a:pt x="918" y="925"/>
                  </a:lnTo>
                  <a:lnTo>
                    <a:pt x="932" y="899"/>
                  </a:lnTo>
                  <a:lnTo>
                    <a:pt x="934" y="880"/>
                  </a:lnTo>
                  <a:lnTo>
                    <a:pt x="913" y="813"/>
                  </a:lnTo>
                  <a:lnTo>
                    <a:pt x="913" y="804"/>
                  </a:lnTo>
                  <a:lnTo>
                    <a:pt x="908" y="806"/>
                  </a:lnTo>
                  <a:lnTo>
                    <a:pt x="899" y="783"/>
                  </a:lnTo>
                  <a:lnTo>
                    <a:pt x="908" y="778"/>
                  </a:lnTo>
                  <a:lnTo>
                    <a:pt x="896" y="778"/>
                  </a:lnTo>
                  <a:lnTo>
                    <a:pt x="899" y="761"/>
                  </a:lnTo>
                  <a:lnTo>
                    <a:pt x="887" y="759"/>
                  </a:lnTo>
                  <a:lnTo>
                    <a:pt x="887" y="773"/>
                  </a:lnTo>
                  <a:lnTo>
                    <a:pt x="880" y="776"/>
                  </a:lnTo>
                  <a:lnTo>
                    <a:pt x="878" y="745"/>
                  </a:lnTo>
                  <a:lnTo>
                    <a:pt x="873" y="731"/>
                  </a:lnTo>
                  <a:lnTo>
                    <a:pt x="880" y="712"/>
                  </a:lnTo>
                  <a:lnTo>
                    <a:pt x="894" y="695"/>
                  </a:lnTo>
                  <a:lnTo>
                    <a:pt x="885" y="700"/>
                  </a:lnTo>
                  <a:lnTo>
                    <a:pt x="889" y="683"/>
                  </a:lnTo>
                  <a:lnTo>
                    <a:pt x="896" y="681"/>
                  </a:lnTo>
                  <a:lnTo>
                    <a:pt x="892" y="679"/>
                  </a:lnTo>
                  <a:lnTo>
                    <a:pt x="880" y="688"/>
                  </a:lnTo>
                  <a:lnTo>
                    <a:pt x="875" y="676"/>
                  </a:lnTo>
                  <a:lnTo>
                    <a:pt x="880" y="662"/>
                  </a:lnTo>
                  <a:lnTo>
                    <a:pt x="894" y="655"/>
                  </a:lnTo>
                  <a:lnTo>
                    <a:pt x="911" y="657"/>
                  </a:lnTo>
                  <a:lnTo>
                    <a:pt x="920" y="653"/>
                  </a:lnTo>
                  <a:lnTo>
                    <a:pt x="911" y="653"/>
                  </a:lnTo>
                  <a:lnTo>
                    <a:pt x="901" y="648"/>
                  </a:lnTo>
                  <a:lnTo>
                    <a:pt x="863" y="653"/>
                  </a:lnTo>
                  <a:lnTo>
                    <a:pt x="856" y="645"/>
                  </a:lnTo>
                  <a:lnTo>
                    <a:pt x="863" y="636"/>
                  </a:lnTo>
                  <a:lnTo>
                    <a:pt x="868" y="619"/>
                  </a:lnTo>
                  <a:lnTo>
                    <a:pt x="859" y="612"/>
                  </a:lnTo>
                  <a:lnTo>
                    <a:pt x="856" y="591"/>
                  </a:lnTo>
                  <a:lnTo>
                    <a:pt x="863" y="549"/>
                  </a:lnTo>
                  <a:lnTo>
                    <a:pt x="870" y="539"/>
                  </a:lnTo>
                  <a:lnTo>
                    <a:pt x="885" y="534"/>
                  </a:lnTo>
                  <a:lnTo>
                    <a:pt x="906" y="544"/>
                  </a:lnTo>
                  <a:lnTo>
                    <a:pt x="915" y="530"/>
                  </a:lnTo>
                  <a:lnTo>
                    <a:pt x="930" y="534"/>
                  </a:lnTo>
                  <a:lnTo>
                    <a:pt x="934" y="532"/>
                  </a:lnTo>
                  <a:lnTo>
                    <a:pt x="937" y="523"/>
                  </a:lnTo>
                  <a:lnTo>
                    <a:pt x="934" y="530"/>
                  </a:lnTo>
                  <a:lnTo>
                    <a:pt x="927" y="530"/>
                  </a:lnTo>
                  <a:lnTo>
                    <a:pt x="922" y="520"/>
                  </a:lnTo>
                  <a:lnTo>
                    <a:pt x="906" y="532"/>
                  </a:lnTo>
                  <a:lnTo>
                    <a:pt x="892" y="530"/>
                  </a:lnTo>
                  <a:lnTo>
                    <a:pt x="882" y="520"/>
                  </a:lnTo>
                  <a:lnTo>
                    <a:pt x="863" y="530"/>
                  </a:lnTo>
                  <a:lnTo>
                    <a:pt x="863" y="523"/>
                  </a:lnTo>
                  <a:lnTo>
                    <a:pt x="852" y="539"/>
                  </a:lnTo>
                  <a:lnTo>
                    <a:pt x="854" y="530"/>
                  </a:lnTo>
                  <a:lnTo>
                    <a:pt x="849" y="530"/>
                  </a:lnTo>
                  <a:lnTo>
                    <a:pt x="842" y="518"/>
                  </a:lnTo>
                  <a:lnTo>
                    <a:pt x="833" y="513"/>
                  </a:lnTo>
                  <a:lnTo>
                    <a:pt x="837" y="504"/>
                  </a:lnTo>
                  <a:lnTo>
                    <a:pt x="830" y="499"/>
                  </a:lnTo>
                  <a:lnTo>
                    <a:pt x="828" y="501"/>
                  </a:lnTo>
                  <a:lnTo>
                    <a:pt x="835" y="506"/>
                  </a:lnTo>
                  <a:lnTo>
                    <a:pt x="830" y="515"/>
                  </a:lnTo>
                  <a:lnTo>
                    <a:pt x="837" y="518"/>
                  </a:lnTo>
                  <a:lnTo>
                    <a:pt x="837" y="532"/>
                  </a:lnTo>
                  <a:lnTo>
                    <a:pt x="835" y="539"/>
                  </a:lnTo>
                  <a:lnTo>
                    <a:pt x="825" y="523"/>
                  </a:lnTo>
                  <a:lnTo>
                    <a:pt x="828" y="537"/>
                  </a:lnTo>
                  <a:lnTo>
                    <a:pt x="833" y="546"/>
                  </a:lnTo>
                  <a:lnTo>
                    <a:pt x="830" y="549"/>
                  </a:lnTo>
                  <a:lnTo>
                    <a:pt x="825" y="541"/>
                  </a:lnTo>
                  <a:lnTo>
                    <a:pt x="823" y="556"/>
                  </a:lnTo>
                  <a:lnTo>
                    <a:pt x="821" y="553"/>
                  </a:lnTo>
                  <a:lnTo>
                    <a:pt x="811" y="596"/>
                  </a:lnTo>
                  <a:lnTo>
                    <a:pt x="804" y="570"/>
                  </a:lnTo>
                  <a:lnTo>
                    <a:pt x="814" y="565"/>
                  </a:lnTo>
                  <a:lnTo>
                    <a:pt x="814" y="567"/>
                  </a:lnTo>
                  <a:lnTo>
                    <a:pt x="816" y="558"/>
                  </a:lnTo>
                  <a:lnTo>
                    <a:pt x="802" y="570"/>
                  </a:lnTo>
                  <a:lnTo>
                    <a:pt x="802" y="577"/>
                  </a:lnTo>
                  <a:lnTo>
                    <a:pt x="799" y="591"/>
                  </a:lnTo>
                  <a:lnTo>
                    <a:pt x="807" y="603"/>
                  </a:lnTo>
                  <a:lnTo>
                    <a:pt x="809" y="636"/>
                  </a:lnTo>
                  <a:lnTo>
                    <a:pt x="816" y="660"/>
                  </a:lnTo>
                  <a:lnTo>
                    <a:pt x="799" y="700"/>
                  </a:lnTo>
                  <a:lnTo>
                    <a:pt x="781" y="724"/>
                  </a:lnTo>
                  <a:lnTo>
                    <a:pt x="778" y="733"/>
                  </a:lnTo>
                  <a:lnTo>
                    <a:pt x="771" y="728"/>
                  </a:lnTo>
                  <a:lnTo>
                    <a:pt x="776" y="735"/>
                  </a:lnTo>
                  <a:lnTo>
                    <a:pt x="771" y="740"/>
                  </a:lnTo>
                  <a:lnTo>
                    <a:pt x="778" y="752"/>
                  </a:lnTo>
                  <a:lnTo>
                    <a:pt x="759" y="759"/>
                  </a:lnTo>
                  <a:lnTo>
                    <a:pt x="757" y="764"/>
                  </a:lnTo>
                  <a:lnTo>
                    <a:pt x="757" y="754"/>
                  </a:lnTo>
                  <a:lnTo>
                    <a:pt x="752" y="766"/>
                  </a:lnTo>
                  <a:lnTo>
                    <a:pt x="719" y="778"/>
                  </a:lnTo>
                  <a:lnTo>
                    <a:pt x="717" y="780"/>
                  </a:lnTo>
                  <a:lnTo>
                    <a:pt x="717" y="785"/>
                  </a:lnTo>
                  <a:lnTo>
                    <a:pt x="700" y="787"/>
                  </a:lnTo>
                  <a:lnTo>
                    <a:pt x="669" y="804"/>
                  </a:lnTo>
                  <a:lnTo>
                    <a:pt x="660" y="804"/>
                  </a:lnTo>
                  <a:lnTo>
                    <a:pt x="660" y="809"/>
                  </a:lnTo>
                  <a:lnTo>
                    <a:pt x="646" y="820"/>
                  </a:lnTo>
                  <a:lnTo>
                    <a:pt x="632" y="818"/>
                  </a:lnTo>
                  <a:lnTo>
                    <a:pt x="634" y="823"/>
                  </a:lnTo>
                  <a:lnTo>
                    <a:pt x="598" y="835"/>
                  </a:lnTo>
                  <a:lnTo>
                    <a:pt x="589" y="839"/>
                  </a:lnTo>
                  <a:lnTo>
                    <a:pt x="587" y="844"/>
                  </a:lnTo>
                  <a:lnTo>
                    <a:pt x="575" y="844"/>
                  </a:lnTo>
                  <a:lnTo>
                    <a:pt x="572" y="849"/>
                  </a:lnTo>
                  <a:lnTo>
                    <a:pt x="551" y="847"/>
                  </a:lnTo>
                  <a:lnTo>
                    <a:pt x="537" y="854"/>
                  </a:lnTo>
                  <a:lnTo>
                    <a:pt x="537" y="854"/>
                  </a:lnTo>
                  <a:lnTo>
                    <a:pt x="530" y="844"/>
                  </a:lnTo>
                  <a:lnTo>
                    <a:pt x="530" y="844"/>
                  </a:lnTo>
                  <a:lnTo>
                    <a:pt x="530" y="844"/>
                  </a:lnTo>
                  <a:lnTo>
                    <a:pt x="530" y="844"/>
                  </a:lnTo>
                  <a:lnTo>
                    <a:pt x="527" y="842"/>
                  </a:lnTo>
                  <a:lnTo>
                    <a:pt x="532" y="842"/>
                  </a:lnTo>
                  <a:lnTo>
                    <a:pt x="532" y="835"/>
                  </a:lnTo>
                  <a:lnTo>
                    <a:pt x="537" y="835"/>
                  </a:lnTo>
                  <a:lnTo>
                    <a:pt x="537" y="830"/>
                  </a:lnTo>
                  <a:lnTo>
                    <a:pt x="523" y="823"/>
                  </a:lnTo>
                  <a:lnTo>
                    <a:pt x="537" y="816"/>
                  </a:lnTo>
                  <a:lnTo>
                    <a:pt x="535" y="804"/>
                  </a:lnTo>
                  <a:lnTo>
                    <a:pt x="527" y="799"/>
                  </a:lnTo>
                  <a:lnTo>
                    <a:pt x="513" y="802"/>
                  </a:lnTo>
                  <a:lnTo>
                    <a:pt x="506" y="794"/>
                  </a:lnTo>
                  <a:lnTo>
                    <a:pt x="494" y="825"/>
                  </a:lnTo>
                  <a:lnTo>
                    <a:pt x="494" y="842"/>
                  </a:lnTo>
                  <a:lnTo>
                    <a:pt x="494" y="842"/>
                  </a:lnTo>
                  <a:lnTo>
                    <a:pt x="483" y="842"/>
                  </a:lnTo>
                  <a:lnTo>
                    <a:pt x="447" y="823"/>
                  </a:lnTo>
                  <a:lnTo>
                    <a:pt x="378" y="771"/>
                  </a:lnTo>
                  <a:lnTo>
                    <a:pt x="303" y="681"/>
                  </a:lnTo>
                  <a:lnTo>
                    <a:pt x="312" y="672"/>
                  </a:lnTo>
                  <a:lnTo>
                    <a:pt x="308" y="655"/>
                  </a:lnTo>
                  <a:lnTo>
                    <a:pt x="305" y="660"/>
                  </a:lnTo>
                  <a:lnTo>
                    <a:pt x="296" y="657"/>
                  </a:lnTo>
                  <a:lnTo>
                    <a:pt x="303" y="664"/>
                  </a:lnTo>
                  <a:lnTo>
                    <a:pt x="300" y="667"/>
                  </a:lnTo>
                  <a:lnTo>
                    <a:pt x="305" y="672"/>
                  </a:lnTo>
                  <a:lnTo>
                    <a:pt x="300" y="679"/>
                  </a:lnTo>
                  <a:lnTo>
                    <a:pt x="208" y="593"/>
                  </a:lnTo>
                  <a:lnTo>
                    <a:pt x="154" y="530"/>
                  </a:lnTo>
                  <a:lnTo>
                    <a:pt x="149" y="515"/>
                  </a:lnTo>
                  <a:lnTo>
                    <a:pt x="158" y="492"/>
                  </a:lnTo>
                  <a:lnTo>
                    <a:pt x="175" y="480"/>
                  </a:lnTo>
                  <a:lnTo>
                    <a:pt x="180" y="480"/>
                  </a:lnTo>
                  <a:lnTo>
                    <a:pt x="170" y="489"/>
                  </a:lnTo>
                  <a:lnTo>
                    <a:pt x="175" y="497"/>
                  </a:lnTo>
                  <a:lnTo>
                    <a:pt x="201" y="492"/>
                  </a:lnTo>
                  <a:lnTo>
                    <a:pt x="201" y="497"/>
                  </a:lnTo>
                  <a:lnTo>
                    <a:pt x="194" y="515"/>
                  </a:lnTo>
                  <a:lnTo>
                    <a:pt x="208" y="527"/>
                  </a:lnTo>
                  <a:lnTo>
                    <a:pt x="225" y="520"/>
                  </a:lnTo>
                  <a:lnTo>
                    <a:pt x="227" y="511"/>
                  </a:lnTo>
                  <a:lnTo>
                    <a:pt x="244" y="513"/>
                  </a:lnTo>
                  <a:lnTo>
                    <a:pt x="258" y="511"/>
                  </a:lnTo>
                  <a:lnTo>
                    <a:pt x="265" y="499"/>
                  </a:lnTo>
                  <a:lnTo>
                    <a:pt x="260" y="489"/>
                  </a:lnTo>
                  <a:lnTo>
                    <a:pt x="270" y="494"/>
                  </a:lnTo>
                  <a:lnTo>
                    <a:pt x="272" y="506"/>
                  </a:lnTo>
                  <a:lnTo>
                    <a:pt x="291" y="504"/>
                  </a:lnTo>
                  <a:lnTo>
                    <a:pt x="293" y="497"/>
                  </a:lnTo>
                  <a:lnTo>
                    <a:pt x="300" y="497"/>
                  </a:lnTo>
                  <a:lnTo>
                    <a:pt x="300" y="487"/>
                  </a:lnTo>
                  <a:lnTo>
                    <a:pt x="296" y="485"/>
                  </a:lnTo>
                  <a:lnTo>
                    <a:pt x="305" y="480"/>
                  </a:lnTo>
                  <a:lnTo>
                    <a:pt x="310" y="489"/>
                  </a:lnTo>
                  <a:lnTo>
                    <a:pt x="312" y="487"/>
                  </a:lnTo>
                  <a:lnTo>
                    <a:pt x="319" y="497"/>
                  </a:lnTo>
                  <a:lnTo>
                    <a:pt x="326" y="485"/>
                  </a:lnTo>
                  <a:lnTo>
                    <a:pt x="334" y="487"/>
                  </a:lnTo>
                  <a:lnTo>
                    <a:pt x="345" y="473"/>
                  </a:lnTo>
                  <a:lnTo>
                    <a:pt x="352" y="475"/>
                  </a:lnTo>
                  <a:lnTo>
                    <a:pt x="350" y="468"/>
                  </a:lnTo>
                  <a:lnTo>
                    <a:pt x="367" y="461"/>
                  </a:lnTo>
                  <a:lnTo>
                    <a:pt x="374" y="466"/>
                  </a:lnTo>
                  <a:lnTo>
                    <a:pt x="393" y="463"/>
                  </a:lnTo>
                  <a:lnTo>
                    <a:pt x="407" y="440"/>
                  </a:lnTo>
                  <a:lnTo>
                    <a:pt x="409" y="426"/>
                  </a:lnTo>
                  <a:lnTo>
                    <a:pt x="419" y="418"/>
                  </a:lnTo>
                  <a:lnTo>
                    <a:pt x="430" y="395"/>
                  </a:lnTo>
                  <a:lnTo>
                    <a:pt x="445" y="383"/>
                  </a:lnTo>
                  <a:lnTo>
                    <a:pt x="457" y="352"/>
                  </a:lnTo>
                  <a:lnTo>
                    <a:pt x="447" y="355"/>
                  </a:lnTo>
                  <a:lnTo>
                    <a:pt x="440" y="362"/>
                  </a:lnTo>
                  <a:lnTo>
                    <a:pt x="438" y="378"/>
                  </a:lnTo>
                  <a:lnTo>
                    <a:pt x="428" y="383"/>
                  </a:lnTo>
                  <a:lnTo>
                    <a:pt x="407" y="371"/>
                  </a:lnTo>
                  <a:lnTo>
                    <a:pt x="404" y="376"/>
                  </a:lnTo>
                  <a:lnTo>
                    <a:pt x="393" y="381"/>
                  </a:lnTo>
                  <a:lnTo>
                    <a:pt x="383" y="376"/>
                  </a:lnTo>
                  <a:lnTo>
                    <a:pt x="386" y="383"/>
                  </a:lnTo>
                  <a:lnTo>
                    <a:pt x="319" y="400"/>
                  </a:lnTo>
                  <a:lnTo>
                    <a:pt x="310" y="407"/>
                  </a:lnTo>
                  <a:lnTo>
                    <a:pt x="300" y="423"/>
                  </a:lnTo>
                  <a:lnTo>
                    <a:pt x="289" y="418"/>
                  </a:lnTo>
                  <a:lnTo>
                    <a:pt x="281" y="418"/>
                  </a:lnTo>
                  <a:lnTo>
                    <a:pt x="272" y="411"/>
                  </a:lnTo>
                  <a:lnTo>
                    <a:pt x="255" y="416"/>
                  </a:lnTo>
                  <a:lnTo>
                    <a:pt x="232" y="404"/>
                  </a:lnTo>
                  <a:lnTo>
                    <a:pt x="201" y="402"/>
                  </a:lnTo>
                  <a:lnTo>
                    <a:pt x="125" y="352"/>
                  </a:lnTo>
                  <a:lnTo>
                    <a:pt x="114" y="350"/>
                  </a:lnTo>
                  <a:lnTo>
                    <a:pt x="80" y="322"/>
                  </a:lnTo>
                  <a:lnTo>
                    <a:pt x="80" y="319"/>
                  </a:lnTo>
                  <a:lnTo>
                    <a:pt x="97" y="310"/>
                  </a:lnTo>
                  <a:lnTo>
                    <a:pt x="90" y="310"/>
                  </a:lnTo>
                  <a:lnTo>
                    <a:pt x="90" y="293"/>
                  </a:lnTo>
                  <a:lnTo>
                    <a:pt x="83" y="286"/>
                  </a:lnTo>
                  <a:lnTo>
                    <a:pt x="73" y="286"/>
                  </a:lnTo>
                  <a:lnTo>
                    <a:pt x="76" y="279"/>
                  </a:lnTo>
                  <a:lnTo>
                    <a:pt x="71" y="277"/>
                  </a:lnTo>
                  <a:lnTo>
                    <a:pt x="64" y="267"/>
                  </a:lnTo>
                  <a:lnTo>
                    <a:pt x="62" y="232"/>
                  </a:lnTo>
                  <a:lnTo>
                    <a:pt x="64" y="227"/>
                  </a:lnTo>
                  <a:lnTo>
                    <a:pt x="66" y="227"/>
                  </a:lnTo>
                  <a:lnTo>
                    <a:pt x="69" y="220"/>
                  </a:lnTo>
                  <a:lnTo>
                    <a:pt x="90" y="206"/>
                  </a:lnTo>
                  <a:lnTo>
                    <a:pt x="95" y="194"/>
                  </a:lnTo>
                  <a:lnTo>
                    <a:pt x="109" y="187"/>
                  </a:lnTo>
                  <a:lnTo>
                    <a:pt x="106" y="184"/>
                  </a:lnTo>
                  <a:lnTo>
                    <a:pt x="83" y="189"/>
                  </a:lnTo>
                  <a:lnTo>
                    <a:pt x="69" y="206"/>
                  </a:lnTo>
                  <a:lnTo>
                    <a:pt x="66" y="191"/>
                  </a:lnTo>
                  <a:lnTo>
                    <a:pt x="71" y="189"/>
                  </a:lnTo>
                  <a:lnTo>
                    <a:pt x="78" y="180"/>
                  </a:lnTo>
                  <a:lnTo>
                    <a:pt x="95" y="170"/>
                  </a:lnTo>
                  <a:lnTo>
                    <a:pt x="88" y="173"/>
                  </a:lnTo>
                  <a:lnTo>
                    <a:pt x="83" y="165"/>
                  </a:lnTo>
                  <a:lnTo>
                    <a:pt x="80" y="170"/>
                  </a:lnTo>
                  <a:lnTo>
                    <a:pt x="73" y="170"/>
                  </a:lnTo>
                  <a:lnTo>
                    <a:pt x="71" y="165"/>
                  </a:lnTo>
                  <a:lnTo>
                    <a:pt x="71" y="161"/>
                  </a:lnTo>
                  <a:lnTo>
                    <a:pt x="111" y="161"/>
                  </a:lnTo>
                  <a:lnTo>
                    <a:pt x="116" y="90"/>
                  </a:lnTo>
                  <a:lnTo>
                    <a:pt x="128" y="87"/>
                  </a:lnTo>
                  <a:lnTo>
                    <a:pt x="132" y="109"/>
                  </a:lnTo>
                  <a:lnTo>
                    <a:pt x="140" y="111"/>
                  </a:lnTo>
                  <a:lnTo>
                    <a:pt x="151" y="94"/>
                  </a:lnTo>
                  <a:lnTo>
                    <a:pt x="161" y="104"/>
                  </a:lnTo>
                  <a:lnTo>
                    <a:pt x="180" y="94"/>
                  </a:lnTo>
                  <a:lnTo>
                    <a:pt x="201" y="102"/>
                  </a:lnTo>
                  <a:lnTo>
                    <a:pt x="222" y="94"/>
                  </a:lnTo>
                  <a:lnTo>
                    <a:pt x="260" y="99"/>
                  </a:lnTo>
                  <a:lnTo>
                    <a:pt x="281" y="92"/>
                  </a:lnTo>
                  <a:lnTo>
                    <a:pt x="305" y="116"/>
                  </a:lnTo>
                  <a:lnTo>
                    <a:pt x="360" y="118"/>
                  </a:lnTo>
                  <a:lnTo>
                    <a:pt x="371" y="111"/>
                  </a:lnTo>
                  <a:lnTo>
                    <a:pt x="383" y="90"/>
                  </a:lnTo>
                  <a:lnTo>
                    <a:pt x="473" y="61"/>
                  </a:lnTo>
                  <a:lnTo>
                    <a:pt x="480" y="66"/>
                  </a:lnTo>
                  <a:lnTo>
                    <a:pt x="473" y="78"/>
                  </a:lnTo>
                  <a:lnTo>
                    <a:pt x="475" y="85"/>
                  </a:lnTo>
                  <a:lnTo>
                    <a:pt x="473" y="99"/>
                  </a:lnTo>
                  <a:lnTo>
                    <a:pt x="490" y="104"/>
                  </a:lnTo>
                  <a:lnTo>
                    <a:pt x="520" y="104"/>
                  </a:lnTo>
                  <a:lnTo>
                    <a:pt x="537" y="97"/>
                  </a:lnTo>
                  <a:lnTo>
                    <a:pt x="535" y="90"/>
                  </a:lnTo>
                  <a:lnTo>
                    <a:pt x="549" y="78"/>
                  </a:lnTo>
                  <a:lnTo>
                    <a:pt x="558" y="76"/>
                  </a:lnTo>
                  <a:lnTo>
                    <a:pt x="568" y="78"/>
                  </a:lnTo>
                  <a:lnTo>
                    <a:pt x="584" y="66"/>
                  </a:lnTo>
                  <a:lnTo>
                    <a:pt x="582" y="59"/>
                  </a:lnTo>
                  <a:lnTo>
                    <a:pt x="558" y="57"/>
                  </a:lnTo>
                  <a:lnTo>
                    <a:pt x="561" y="40"/>
                  </a:lnTo>
                  <a:lnTo>
                    <a:pt x="558" y="35"/>
                  </a:lnTo>
                  <a:lnTo>
                    <a:pt x="563" y="16"/>
                  </a:lnTo>
                  <a:lnTo>
                    <a:pt x="580" y="7"/>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3" name="Freeform 142"/>
            <p:cNvSpPr>
              <a:spLocks/>
            </p:cNvSpPr>
            <p:nvPr/>
          </p:nvSpPr>
          <p:spPr bwMode="auto">
            <a:xfrm>
              <a:off x="5009318" y="1455188"/>
              <a:ext cx="592042" cy="580673"/>
            </a:xfrm>
            <a:custGeom>
              <a:avLst/>
              <a:gdLst>
                <a:gd name="T0" fmla="*/ 66 w 677"/>
                <a:gd name="T1" fmla="*/ 115 h 664"/>
                <a:gd name="T2" fmla="*/ 57 w 677"/>
                <a:gd name="T3" fmla="*/ 75 h 664"/>
                <a:gd name="T4" fmla="*/ 130 w 677"/>
                <a:gd name="T5" fmla="*/ 52 h 664"/>
                <a:gd name="T6" fmla="*/ 192 w 677"/>
                <a:gd name="T7" fmla="*/ 9 h 664"/>
                <a:gd name="T8" fmla="*/ 234 w 677"/>
                <a:gd name="T9" fmla="*/ 0 h 664"/>
                <a:gd name="T10" fmla="*/ 244 w 677"/>
                <a:gd name="T11" fmla="*/ 23 h 664"/>
                <a:gd name="T12" fmla="*/ 282 w 677"/>
                <a:gd name="T13" fmla="*/ 61 h 664"/>
                <a:gd name="T14" fmla="*/ 310 w 677"/>
                <a:gd name="T15" fmla="*/ 80 h 664"/>
                <a:gd name="T16" fmla="*/ 334 w 677"/>
                <a:gd name="T17" fmla="*/ 89 h 664"/>
                <a:gd name="T18" fmla="*/ 360 w 677"/>
                <a:gd name="T19" fmla="*/ 87 h 664"/>
                <a:gd name="T20" fmla="*/ 397 w 677"/>
                <a:gd name="T21" fmla="*/ 73 h 664"/>
                <a:gd name="T22" fmla="*/ 438 w 677"/>
                <a:gd name="T23" fmla="*/ 82 h 664"/>
                <a:gd name="T24" fmla="*/ 464 w 677"/>
                <a:gd name="T25" fmla="*/ 115 h 664"/>
                <a:gd name="T26" fmla="*/ 487 w 677"/>
                <a:gd name="T27" fmla="*/ 144 h 664"/>
                <a:gd name="T28" fmla="*/ 511 w 677"/>
                <a:gd name="T29" fmla="*/ 134 h 664"/>
                <a:gd name="T30" fmla="*/ 554 w 677"/>
                <a:gd name="T31" fmla="*/ 115 h 664"/>
                <a:gd name="T32" fmla="*/ 539 w 677"/>
                <a:gd name="T33" fmla="*/ 170 h 664"/>
                <a:gd name="T34" fmla="*/ 561 w 677"/>
                <a:gd name="T35" fmla="*/ 175 h 664"/>
                <a:gd name="T36" fmla="*/ 582 w 677"/>
                <a:gd name="T37" fmla="*/ 196 h 664"/>
                <a:gd name="T38" fmla="*/ 587 w 677"/>
                <a:gd name="T39" fmla="*/ 236 h 664"/>
                <a:gd name="T40" fmla="*/ 608 w 677"/>
                <a:gd name="T41" fmla="*/ 269 h 664"/>
                <a:gd name="T42" fmla="*/ 624 w 677"/>
                <a:gd name="T43" fmla="*/ 347 h 664"/>
                <a:gd name="T44" fmla="*/ 646 w 677"/>
                <a:gd name="T45" fmla="*/ 383 h 664"/>
                <a:gd name="T46" fmla="*/ 639 w 677"/>
                <a:gd name="T47" fmla="*/ 420 h 664"/>
                <a:gd name="T48" fmla="*/ 660 w 677"/>
                <a:gd name="T49" fmla="*/ 465 h 664"/>
                <a:gd name="T50" fmla="*/ 677 w 677"/>
                <a:gd name="T51" fmla="*/ 499 h 664"/>
                <a:gd name="T52" fmla="*/ 608 w 677"/>
                <a:gd name="T53" fmla="*/ 480 h 664"/>
                <a:gd name="T54" fmla="*/ 572 w 677"/>
                <a:gd name="T55" fmla="*/ 477 h 664"/>
                <a:gd name="T56" fmla="*/ 551 w 677"/>
                <a:gd name="T57" fmla="*/ 458 h 664"/>
                <a:gd name="T58" fmla="*/ 525 w 677"/>
                <a:gd name="T59" fmla="*/ 470 h 664"/>
                <a:gd name="T60" fmla="*/ 483 w 677"/>
                <a:gd name="T61" fmla="*/ 489 h 664"/>
                <a:gd name="T62" fmla="*/ 440 w 677"/>
                <a:gd name="T63" fmla="*/ 510 h 664"/>
                <a:gd name="T64" fmla="*/ 433 w 677"/>
                <a:gd name="T65" fmla="*/ 529 h 664"/>
                <a:gd name="T66" fmla="*/ 438 w 677"/>
                <a:gd name="T67" fmla="*/ 558 h 664"/>
                <a:gd name="T68" fmla="*/ 428 w 677"/>
                <a:gd name="T69" fmla="*/ 591 h 664"/>
                <a:gd name="T70" fmla="*/ 426 w 677"/>
                <a:gd name="T71" fmla="*/ 617 h 664"/>
                <a:gd name="T72" fmla="*/ 440 w 677"/>
                <a:gd name="T73" fmla="*/ 636 h 664"/>
                <a:gd name="T74" fmla="*/ 393 w 677"/>
                <a:gd name="T75" fmla="*/ 662 h 664"/>
                <a:gd name="T76" fmla="*/ 383 w 677"/>
                <a:gd name="T77" fmla="*/ 650 h 664"/>
                <a:gd name="T78" fmla="*/ 371 w 677"/>
                <a:gd name="T79" fmla="*/ 648 h 664"/>
                <a:gd name="T80" fmla="*/ 331 w 677"/>
                <a:gd name="T81" fmla="*/ 643 h 664"/>
                <a:gd name="T82" fmla="*/ 305 w 677"/>
                <a:gd name="T83" fmla="*/ 624 h 664"/>
                <a:gd name="T84" fmla="*/ 289 w 677"/>
                <a:gd name="T85" fmla="*/ 581 h 664"/>
                <a:gd name="T86" fmla="*/ 277 w 677"/>
                <a:gd name="T87" fmla="*/ 569 h 664"/>
                <a:gd name="T88" fmla="*/ 246 w 677"/>
                <a:gd name="T89" fmla="*/ 548 h 664"/>
                <a:gd name="T90" fmla="*/ 225 w 677"/>
                <a:gd name="T91" fmla="*/ 532 h 664"/>
                <a:gd name="T92" fmla="*/ 201 w 677"/>
                <a:gd name="T93" fmla="*/ 494 h 664"/>
                <a:gd name="T94" fmla="*/ 199 w 677"/>
                <a:gd name="T95" fmla="*/ 475 h 664"/>
                <a:gd name="T96" fmla="*/ 189 w 677"/>
                <a:gd name="T97" fmla="*/ 458 h 664"/>
                <a:gd name="T98" fmla="*/ 177 w 677"/>
                <a:gd name="T99" fmla="*/ 454 h 664"/>
                <a:gd name="T100" fmla="*/ 156 w 677"/>
                <a:gd name="T101" fmla="*/ 423 h 664"/>
                <a:gd name="T102" fmla="*/ 142 w 677"/>
                <a:gd name="T103" fmla="*/ 446 h 664"/>
                <a:gd name="T104" fmla="*/ 111 w 677"/>
                <a:gd name="T105" fmla="*/ 442 h 664"/>
                <a:gd name="T106" fmla="*/ 78 w 677"/>
                <a:gd name="T107" fmla="*/ 335 h 664"/>
                <a:gd name="T108" fmla="*/ 14 w 677"/>
                <a:gd name="T109" fmla="*/ 276 h 664"/>
                <a:gd name="T110" fmla="*/ 10 w 677"/>
                <a:gd name="T111" fmla="*/ 250 h 664"/>
                <a:gd name="T112" fmla="*/ 71 w 677"/>
                <a:gd name="T113" fmla="*/ 196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7" h="664">
                  <a:moveTo>
                    <a:pt x="59" y="158"/>
                  </a:moveTo>
                  <a:lnTo>
                    <a:pt x="69" y="144"/>
                  </a:lnTo>
                  <a:lnTo>
                    <a:pt x="64" y="132"/>
                  </a:lnTo>
                  <a:lnTo>
                    <a:pt x="66" y="115"/>
                  </a:lnTo>
                  <a:lnTo>
                    <a:pt x="59" y="104"/>
                  </a:lnTo>
                  <a:lnTo>
                    <a:pt x="43" y="89"/>
                  </a:lnTo>
                  <a:lnTo>
                    <a:pt x="45" y="75"/>
                  </a:lnTo>
                  <a:lnTo>
                    <a:pt x="57" y="75"/>
                  </a:lnTo>
                  <a:lnTo>
                    <a:pt x="73" y="87"/>
                  </a:lnTo>
                  <a:lnTo>
                    <a:pt x="99" y="66"/>
                  </a:lnTo>
                  <a:lnTo>
                    <a:pt x="102" y="59"/>
                  </a:lnTo>
                  <a:lnTo>
                    <a:pt x="130" y="52"/>
                  </a:lnTo>
                  <a:lnTo>
                    <a:pt x="140" y="35"/>
                  </a:lnTo>
                  <a:lnTo>
                    <a:pt x="161" y="16"/>
                  </a:lnTo>
                  <a:lnTo>
                    <a:pt x="177" y="16"/>
                  </a:lnTo>
                  <a:lnTo>
                    <a:pt x="192" y="9"/>
                  </a:lnTo>
                  <a:lnTo>
                    <a:pt x="199" y="11"/>
                  </a:lnTo>
                  <a:lnTo>
                    <a:pt x="208" y="21"/>
                  </a:lnTo>
                  <a:lnTo>
                    <a:pt x="230" y="16"/>
                  </a:lnTo>
                  <a:lnTo>
                    <a:pt x="234" y="0"/>
                  </a:lnTo>
                  <a:lnTo>
                    <a:pt x="239" y="0"/>
                  </a:lnTo>
                  <a:lnTo>
                    <a:pt x="244" y="4"/>
                  </a:lnTo>
                  <a:lnTo>
                    <a:pt x="248" y="2"/>
                  </a:lnTo>
                  <a:lnTo>
                    <a:pt x="244" y="23"/>
                  </a:lnTo>
                  <a:lnTo>
                    <a:pt x="251" y="33"/>
                  </a:lnTo>
                  <a:lnTo>
                    <a:pt x="258" y="33"/>
                  </a:lnTo>
                  <a:lnTo>
                    <a:pt x="265" y="52"/>
                  </a:lnTo>
                  <a:lnTo>
                    <a:pt x="282" y="61"/>
                  </a:lnTo>
                  <a:lnTo>
                    <a:pt x="289" y="59"/>
                  </a:lnTo>
                  <a:lnTo>
                    <a:pt x="298" y="66"/>
                  </a:lnTo>
                  <a:lnTo>
                    <a:pt x="310" y="63"/>
                  </a:lnTo>
                  <a:lnTo>
                    <a:pt x="310" y="80"/>
                  </a:lnTo>
                  <a:lnTo>
                    <a:pt x="317" y="75"/>
                  </a:lnTo>
                  <a:lnTo>
                    <a:pt x="326" y="85"/>
                  </a:lnTo>
                  <a:lnTo>
                    <a:pt x="329" y="92"/>
                  </a:lnTo>
                  <a:lnTo>
                    <a:pt x="334" y="89"/>
                  </a:lnTo>
                  <a:lnTo>
                    <a:pt x="343" y="94"/>
                  </a:lnTo>
                  <a:lnTo>
                    <a:pt x="348" y="101"/>
                  </a:lnTo>
                  <a:lnTo>
                    <a:pt x="353" y="101"/>
                  </a:lnTo>
                  <a:lnTo>
                    <a:pt x="360" y="87"/>
                  </a:lnTo>
                  <a:lnTo>
                    <a:pt x="371" y="92"/>
                  </a:lnTo>
                  <a:lnTo>
                    <a:pt x="379" y="87"/>
                  </a:lnTo>
                  <a:lnTo>
                    <a:pt x="386" y="85"/>
                  </a:lnTo>
                  <a:lnTo>
                    <a:pt x="397" y="73"/>
                  </a:lnTo>
                  <a:lnTo>
                    <a:pt x="412" y="68"/>
                  </a:lnTo>
                  <a:lnTo>
                    <a:pt x="414" y="63"/>
                  </a:lnTo>
                  <a:lnTo>
                    <a:pt x="423" y="66"/>
                  </a:lnTo>
                  <a:lnTo>
                    <a:pt x="438" y="82"/>
                  </a:lnTo>
                  <a:lnTo>
                    <a:pt x="433" y="92"/>
                  </a:lnTo>
                  <a:lnTo>
                    <a:pt x="449" y="99"/>
                  </a:lnTo>
                  <a:lnTo>
                    <a:pt x="457" y="113"/>
                  </a:lnTo>
                  <a:lnTo>
                    <a:pt x="464" y="115"/>
                  </a:lnTo>
                  <a:lnTo>
                    <a:pt x="461" y="132"/>
                  </a:lnTo>
                  <a:lnTo>
                    <a:pt x="478" y="156"/>
                  </a:lnTo>
                  <a:lnTo>
                    <a:pt x="487" y="156"/>
                  </a:lnTo>
                  <a:lnTo>
                    <a:pt x="487" y="144"/>
                  </a:lnTo>
                  <a:lnTo>
                    <a:pt x="492" y="149"/>
                  </a:lnTo>
                  <a:lnTo>
                    <a:pt x="499" y="139"/>
                  </a:lnTo>
                  <a:lnTo>
                    <a:pt x="504" y="144"/>
                  </a:lnTo>
                  <a:lnTo>
                    <a:pt x="511" y="134"/>
                  </a:lnTo>
                  <a:lnTo>
                    <a:pt x="523" y="137"/>
                  </a:lnTo>
                  <a:lnTo>
                    <a:pt x="539" y="127"/>
                  </a:lnTo>
                  <a:lnTo>
                    <a:pt x="537" y="120"/>
                  </a:lnTo>
                  <a:lnTo>
                    <a:pt x="554" y="115"/>
                  </a:lnTo>
                  <a:lnTo>
                    <a:pt x="551" y="137"/>
                  </a:lnTo>
                  <a:lnTo>
                    <a:pt x="558" y="149"/>
                  </a:lnTo>
                  <a:lnTo>
                    <a:pt x="539" y="158"/>
                  </a:lnTo>
                  <a:lnTo>
                    <a:pt x="539" y="170"/>
                  </a:lnTo>
                  <a:lnTo>
                    <a:pt x="535" y="175"/>
                  </a:lnTo>
                  <a:lnTo>
                    <a:pt x="542" y="182"/>
                  </a:lnTo>
                  <a:lnTo>
                    <a:pt x="556" y="170"/>
                  </a:lnTo>
                  <a:lnTo>
                    <a:pt x="561" y="175"/>
                  </a:lnTo>
                  <a:lnTo>
                    <a:pt x="561" y="175"/>
                  </a:lnTo>
                  <a:lnTo>
                    <a:pt x="568" y="177"/>
                  </a:lnTo>
                  <a:lnTo>
                    <a:pt x="568" y="186"/>
                  </a:lnTo>
                  <a:lnTo>
                    <a:pt x="582" y="196"/>
                  </a:lnTo>
                  <a:lnTo>
                    <a:pt x="572" y="210"/>
                  </a:lnTo>
                  <a:lnTo>
                    <a:pt x="572" y="227"/>
                  </a:lnTo>
                  <a:lnTo>
                    <a:pt x="568" y="236"/>
                  </a:lnTo>
                  <a:lnTo>
                    <a:pt x="587" y="236"/>
                  </a:lnTo>
                  <a:lnTo>
                    <a:pt x="598" y="243"/>
                  </a:lnTo>
                  <a:lnTo>
                    <a:pt x="594" y="257"/>
                  </a:lnTo>
                  <a:lnTo>
                    <a:pt x="598" y="264"/>
                  </a:lnTo>
                  <a:lnTo>
                    <a:pt x="608" y="269"/>
                  </a:lnTo>
                  <a:lnTo>
                    <a:pt x="624" y="290"/>
                  </a:lnTo>
                  <a:lnTo>
                    <a:pt x="634" y="293"/>
                  </a:lnTo>
                  <a:lnTo>
                    <a:pt x="617" y="340"/>
                  </a:lnTo>
                  <a:lnTo>
                    <a:pt x="624" y="347"/>
                  </a:lnTo>
                  <a:lnTo>
                    <a:pt x="622" y="354"/>
                  </a:lnTo>
                  <a:lnTo>
                    <a:pt x="624" y="364"/>
                  </a:lnTo>
                  <a:lnTo>
                    <a:pt x="634" y="366"/>
                  </a:lnTo>
                  <a:lnTo>
                    <a:pt x="646" y="383"/>
                  </a:lnTo>
                  <a:lnTo>
                    <a:pt x="620" y="404"/>
                  </a:lnTo>
                  <a:lnTo>
                    <a:pt x="622" y="413"/>
                  </a:lnTo>
                  <a:lnTo>
                    <a:pt x="629" y="411"/>
                  </a:lnTo>
                  <a:lnTo>
                    <a:pt x="639" y="420"/>
                  </a:lnTo>
                  <a:lnTo>
                    <a:pt x="634" y="432"/>
                  </a:lnTo>
                  <a:lnTo>
                    <a:pt x="643" y="437"/>
                  </a:lnTo>
                  <a:lnTo>
                    <a:pt x="643" y="449"/>
                  </a:lnTo>
                  <a:lnTo>
                    <a:pt x="660" y="465"/>
                  </a:lnTo>
                  <a:lnTo>
                    <a:pt x="660" y="465"/>
                  </a:lnTo>
                  <a:lnTo>
                    <a:pt x="662" y="473"/>
                  </a:lnTo>
                  <a:lnTo>
                    <a:pt x="674" y="484"/>
                  </a:lnTo>
                  <a:lnTo>
                    <a:pt x="677" y="499"/>
                  </a:lnTo>
                  <a:lnTo>
                    <a:pt x="653" y="499"/>
                  </a:lnTo>
                  <a:lnTo>
                    <a:pt x="643" y="491"/>
                  </a:lnTo>
                  <a:lnTo>
                    <a:pt x="639" y="477"/>
                  </a:lnTo>
                  <a:lnTo>
                    <a:pt x="608" y="480"/>
                  </a:lnTo>
                  <a:lnTo>
                    <a:pt x="606" y="473"/>
                  </a:lnTo>
                  <a:lnTo>
                    <a:pt x="598" y="470"/>
                  </a:lnTo>
                  <a:lnTo>
                    <a:pt x="587" y="477"/>
                  </a:lnTo>
                  <a:lnTo>
                    <a:pt x="572" y="477"/>
                  </a:lnTo>
                  <a:lnTo>
                    <a:pt x="568" y="468"/>
                  </a:lnTo>
                  <a:lnTo>
                    <a:pt x="563" y="465"/>
                  </a:lnTo>
                  <a:lnTo>
                    <a:pt x="558" y="468"/>
                  </a:lnTo>
                  <a:lnTo>
                    <a:pt x="551" y="458"/>
                  </a:lnTo>
                  <a:lnTo>
                    <a:pt x="539" y="458"/>
                  </a:lnTo>
                  <a:lnTo>
                    <a:pt x="539" y="463"/>
                  </a:lnTo>
                  <a:lnTo>
                    <a:pt x="532" y="461"/>
                  </a:lnTo>
                  <a:lnTo>
                    <a:pt x="525" y="470"/>
                  </a:lnTo>
                  <a:lnTo>
                    <a:pt x="509" y="470"/>
                  </a:lnTo>
                  <a:lnTo>
                    <a:pt x="497" y="480"/>
                  </a:lnTo>
                  <a:lnTo>
                    <a:pt x="485" y="482"/>
                  </a:lnTo>
                  <a:lnTo>
                    <a:pt x="483" y="489"/>
                  </a:lnTo>
                  <a:lnTo>
                    <a:pt x="471" y="482"/>
                  </a:lnTo>
                  <a:lnTo>
                    <a:pt x="459" y="489"/>
                  </a:lnTo>
                  <a:lnTo>
                    <a:pt x="449" y="506"/>
                  </a:lnTo>
                  <a:lnTo>
                    <a:pt x="440" y="510"/>
                  </a:lnTo>
                  <a:lnTo>
                    <a:pt x="445" y="522"/>
                  </a:lnTo>
                  <a:lnTo>
                    <a:pt x="440" y="532"/>
                  </a:lnTo>
                  <a:lnTo>
                    <a:pt x="445" y="534"/>
                  </a:lnTo>
                  <a:lnTo>
                    <a:pt x="433" y="529"/>
                  </a:lnTo>
                  <a:lnTo>
                    <a:pt x="428" y="534"/>
                  </a:lnTo>
                  <a:lnTo>
                    <a:pt x="431" y="541"/>
                  </a:lnTo>
                  <a:lnTo>
                    <a:pt x="440" y="541"/>
                  </a:lnTo>
                  <a:lnTo>
                    <a:pt x="438" y="558"/>
                  </a:lnTo>
                  <a:lnTo>
                    <a:pt x="431" y="551"/>
                  </a:lnTo>
                  <a:lnTo>
                    <a:pt x="431" y="562"/>
                  </a:lnTo>
                  <a:lnTo>
                    <a:pt x="419" y="577"/>
                  </a:lnTo>
                  <a:lnTo>
                    <a:pt x="428" y="591"/>
                  </a:lnTo>
                  <a:lnTo>
                    <a:pt x="428" y="595"/>
                  </a:lnTo>
                  <a:lnTo>
                    <a:pt x="435" y="600"/>
                  </a:lnTo>
                  <a:lnTo>
                    <a:pt x="438" y="612"/>
                  </a:lnTo>
                  <a:lnTo>
                    <a:pt x="426" y="617"/>
                  </a:lnTo>
                  <a:lnTo>
                    <a:pt x="433" y="624"/>
                  </a:lnTo>
                  <a:lnTo>
                    <a:pt x="440" y="624"/>
                  </a:lnTo>
                  <a:lnTo>
                    <a:pt x="442" y="631"/>
                  </a:lnTo>
                  <a:lnTo>
                    <a:pt x="440" y="636"/>
                  </a:lnTo>
                  <a:lnTo>
                    <a:pt x="416" y="650"/>
                  </a:lnTo>
                  <a:lnTo>
                    <a:pt x="397" y="655"/>
                  </a:lnTo>
                  <a:lnTo>
                    <a:pt x="393" y="662"/>
                  </a:lnTo>
                  <a:lnTo>
                    <a:pt x="393" y="662"/>
                  </a:lnTo>
                  <a:lnTo>
                    <a:pt x="395" y="664"/>
                  </a:lnTo>
                  <a:lnTo>
                    <a:pt x="395" y="664"/>
                  </a:lnTo>
                  <a:lnTo>
                    <a:pt x="390" y="662"/>
                  </a:lnTo>
                  <a:lnTo>
                    <a:pt x="383" y="650"/>
                  </a:lnTo>
                  <a:lnTo>
                    <a:pt x="379" y="659"/>
                  </a:lnTo>
                  <a:lnTo>
                    <a:pt x="364" y="659"/>
                  </a:lnTo>
                  <a:lnTo>
                    <a:pt x="371" y="652"/>
                  </a:lnTo>
                  <a:lnTo>
                    <a:pt x="371" y="648"/>
                  </a:lnTo>
                  <a:lnTo>
                    <a:pt x="362" y="657"/>
                  </a:lnTo>
                  <a:lnTo>
                    <a:pt x="350" y="648"/>
                  </a:lnTo>
                  <a:lnTo>
                    <a:pt x="343" y="650"/>
                  </a:lnTo>
                  <a:lnTo>
                    <a:pt x="331" y="643"/>
                  </a:lnTo>
                  <a:lnTo>
                    <a:pt x="322" y="643"/>
                  </a:lnTo>
                  <a:lnTo>
                    <a:pt x="319" y="633"/>
                  </a:lnTo>
                  <a:lnTo>
                    <a:pt x="308" y="629"/>
                  </a:lnTo>
                  <a:lnTo>
                    <a:pt x="305" y="624"/>
                  </a:lnTo>
                  <a:lnTo>
                    <a:pt x="312" y="617"/>
                  </a:lnTo>
                  <a:lnTo>
                    <a:pt x="312" y="595"/>
                  </a:lnTo>
                  <a:lnTo>
                    <a:pt x="298" y="584"/>
                  </a:lnTo>
                  <a:lnTo>
                    <a:pt x="289" y="581"/>
                  </a:lnTo>
                  <a:lnTo>
                    <a:pt x="284" y="584"/>
                  </a:lnTo>
                  <a:lnTo>
                    <a:pt x="279" y="574"/>
                  </a:lnTo>
                  <a:lnTo>
                    <a:pt x="282" y="567"/>
                  </a:lnTo>
                  <a:lnTo>
                    <a:pt x="277" y="569"/>
                  </a:lnTo>
                  <a:lnTo>
                    <a:pt x="272" y="567"/>
                  </a:lnTo>
                  <a:lnTo>
                    <a:pt x="263" y="548"/>
                  </a:lnTo>
                  <a:lnTo>
                    <a:pt x="253" y="553"/>
                  </a:lnTo>
                  <a:lnTo>
                    <a:pt x="246" y="548"/>
                  </a:lnTo>
                  <a:lnTo>
                    <a:pt x="244" y="541"/>
                  </a:lnTo>
                  <a:lnTo>
                    <a:pt x="237" y="546"/>
                  </a:lnTo>
                  <a:lnTo>
                    <a:pt x="237" y="546"/>
                  </a:lnTo>
                  <a:lnTo>
                    <a:pt x="225" y="532"/>
                  </a:lnTo>
                  <a:lnTo>
                    <a:pt x="206" y="522"/>
                  </a:lnTo>
                  <a:lnTo>
                    <a:pt x="203" y="513"/>
                  </a:lnTo>
                  <a:lnTo>
                    <a:pt x="208" y="499"/>
                  </a:lnTo>
                  <a:lnTo>
                    <a:pt x="201" y="494"/>
                  </a:lnTo>
                  <a:lnTo>
                    <a:pt x="201" y="482"/>
                  </a:lnTo>
                  <a:lnTo>
                    <a:pt x="211" y="475"/>
                  </a:lnTo>
                  <a:lnTo>
                    <a:pt x="208" y="473"/>
                  </a:lnTo>
                  <a:lnTo>
                    <a:pt x="199" y="475"/>
                  </a:lnTo>
                  <a:lnTo>
                    <a:pt x="203" y="465"/>
                  </a:lnTo>
                  <a:lnTo>
                    <a:pt x="196" y="461"/>
                  </a:lnTo>
                  <a:lnTo>
                    <a:pt x="189" y="465"/>
                  </a:lnTo>
                  <a:lnTo>
                    <a:pt x="189" y="458"/>
                  </a:lnTo>
                  <a:lnTo>
                    <a:pt x="187" y="463"/>
                  </a:lnTo>
                  <a:lnTo>
                    <a:pt x="187" y="458"/>
                  </a:lnTo>
                  <a:lnTo>
                    <a:pt x="180" y="461"/>
                  </a:lnTo>
                  <a:lnTo>
                    <a:pt x="177" y="454"/>
                  </a:lnTo>
                  <a:lnTo>
                    <a:pt x="170" y="458"/>
                  </a:lnTo>
                  <a:lnTo>
                    <a:pt x="173" y="454"/>
                  </a:lnTo>
                  <a:lnTo>
                    <a:pt x="159" y="435"/>
                  </a:lnTo>
                  <a:lnTo>
                    <a:pt x="156" y="423"/>
                  </a:lnTo>
                  <a:lnTo>
                    <a:pt x="156" y="428"/>
                  </a:lnTo>
                  <a:lnTo>
                    <a:pt x="147" y="432"/>
                  </a:lnTo>
                  <a:lnTo>
                    <a:pt x="151" y="442"/>
                  </a:lnTo>
                  <a:lnTo>
                    <a:pt x="142" y="446"/>
                  </a:lnTo>
                  <a:lnTo>
                    <a:pt x="142" y="451"/>
                  </a:lnTo>
                  <a:lnTo>
                    <a:pt x="118" y="454"/>
                  </a:lnTo>
                  <a:lnTo>
                    <a:pt x="116" y="446"/>
                  </a:lnTo>
                  <a:lnTo>
                    <a:pt x="111" y="442"/>
                  </a:lnTo>
                  <a:lnTo>
                    <a:pt x="114" y="430"/>
                  </a:lnTo>
                  <a:lnTo>
                    <a:pt x="85" y="376"/>
                  </a:lnTo>
                  <a:lnTo>
                    <a:pt x="69" y="335"/>
                  </a:lnTo>
                  <a:lnTo>
                    <a:pt x="78" y="335"/>
                  </a:lnTo>
                  <a:lnTo>
                    <a:pt x="64" y="305"/>
                  </a:lnTo>
                  <a:lnTo>
                    <a:pt x="40" y="295"/>
                  </a:lnTo>
                  <a:lnTo>
                    <a:pt x="24" y="279"/>
                  </a:lnTo>
                  <a:lnTo>
                    <a:pt x="14" y="276"/>
                  </a:lnTo>
                  <a:lnTo>
                    <a:pt x="5" y="279"/>
                  </a:lnTo>
                  <a:lnTo>
                    <a:pt x="0" y="274"/>
                  </a:lnTo>
                  <a:lnTo>
                    <a:pt x="17" y="255"/>
                  </a:lnTo>
                  <a:lnTo>
                    <a:pt x="10" y="250"/>
                  </a:lnTo>
                  <a:lnTo>
                    <a:pt x="10" y="238"/>
                  </a:lnTo>
                  <a:lnTo>
                    <a:pt x="31" y="229"/>
                  </a:lnTo>
                  <a:lnTo>
                    <a:pt x="52" y="205"/>
                  </a:lnTo>
                  <a:lnTo>
                    <a:pt x="71" y="196"/>
                  </a:lnTo>
                  <a:lnTo>
                    <a:pt x="54" y="175"/>
                  </a:lnTo>
                  <a:lnTo>
                    <a:pt x="59" y="15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4" name="Freeform 143"/>
            <p:cNvSpPr>
              <a:spLocks/>
            </p:cNvSpPr>
            <p:nvPr/>
          </p:nvSpPr>
          <p:spPr bwMode="auto">
            <a:xfrm>
              <a:off x="4816926" y="1928297"/>
              <a:ext cx="542195" cy="645387"/>
            </a:xfrm>
            <a:custGeom>
              <a:avLst/>
              <a:gdLst>
                <a:gd name="T0" fmla="*/ 492 w 620"/>
                <a:gd name="T1" fmla="*/ 26 h 738"/>
                <a:gd name="T2" fmla="*/ 518 w 620"/>
                <a:gd name="T3" fmla="*/ 43 h 738"/>
                <a:gd name="T4" fmla="*/ 542 w 620"/>
                <a:gd name="T5" fmla="*/ 102 h 738"/>
                <a:gd name="T6" fmla="*/ 591 w 620"/>
                <a:gd name="T7" fmla="*/ 111 h 738"/>
                <a:gd name="T8" fmla="*/ 615 w 620"/>
                <a:gd name="T9" fmla="*/ 123 h 738"/>
                <a:gd name="T10" fmla="*/ 582 w 620"/>
                <a:gd name="T11" fmla="*/ 185 h 738"/>
                <a:gd name="T12" fmla="*/ 525 w 620"/>
                <a:gd name="T13" fmla="*/ 265 h 738"/>
                <a:gd name="T14" fmla="*/ 528 w 620"/>
                <a:gd name="T15" fmla="*/ 345 h 738"/>
                <a:gd name="T16" fmla="*/ 530 w 620"/>
                <a:gd name="T17" fmla="*/ 383 h 738"/>
                <a:gd name="T18" fmla="*/ 546 w 620"/>
                <a:gd name="T19" fmla="*/ 459 h 738"/>
                <a:gd name="T20" fmla="*/ 518 w 620"/>
                <a:gd name="T21" fmla="*/ 464 h 738"/>
                <a:gd name="T22" fmla="*/ 478 w 620"/>
                <a:gd name="T23" fmla="*/ 520 h 738"/>
                <a:gd name="T24" fmla="*/ 504 w 620"/>
                <a:gd name="T25" fmla="*/ 546 h 738"/>
                <a:gd name="T26" fmla="*/ 535 w 620"/>
                <a:gd name="T27" fmla="*/ 570 h 738"/>
                <a:gd name="T28" fmla="*/ 596 w 620"/>
                <a:gd name="T29" fmla="*/ 570 h 738"/>
                <a:gd name="T30" fmla="*/ 610 w 620"/>
                <a:gd name="T31" fmla="*/ 608 h 738"/>
                <a:gd name="T32" fmla="*/ 601 w 620"/>
                <a:gd name="T33" fmla="*/ 627 h 738"/>
                <a:gd name="T34" fmla="*/ 603 w 620"/>
                <a:gd name="T35" fmla="*/ 669 h 738"/>
                <a:gd name="T36" fmla="*/ 584 w 620"/>
                <a:gd name="T37" fmla="*/ 693 h 738"/>
                <a:gd name="T38" fmla="*/ 539 w 620"/>
                <a:gd name="T39" fmla="*/ 702 h 738"/>
                <a:gd name="T40" fmla="*/ 509 w 620"/>
                <a:gd name="T41" fmla="*/ 702 h 738"/>
                <a:gd name="T42" fmla="*/ 490 w 620"/>
                <a:gd name="T43" fmla="*/ 736 h 738"/>
                <a:gd name="T44" fmla="*/ 487 w 620"/>
                <a:gd name="T45" fmla="*/ 700 h 738"/>
                <a:gd name="T46" fmla="*/ 464 w 620"/>
                <a:gd name="T47" fmla="*/ 615 h 738"/>
                <a:gd name="T48" fmla="*/ 412 w 620"/>
                <a:gd name="T49" fmla="*/ 653 h 738"/>
                <a:gd name="T50" fmla="*/ 397 w 620"/>
                <a:gd name="T51" fmla="*/ 627 h 738"/>
                <a:gd name="T52" fmla="*/ 374 w 620"/>
                <a:gd name="T53" fmla="*/ 646 h 738"/>
                <a:gd name="T54" fmla="*/ 345 w 620"/>
                <a:gd name="T55" fmla="*/ 655 h 738"/>
                <a:gd name="T56" fmla="*/ 348 w 620"/>
                <a:gd name="T57" fmla="*/ 698 h 738"/>
                <a:gd name="T58" fmla="*/ 291 w 620"/>
                <a:gd name="T59" fmla="*/ 681 h 738"/>
                <a:gd name="T60" fmla="*/ 303 w 620"/>
                <a:gd name="T61" fmla="*/ 660 h 738"/>
                <a:gd name="T62" fmla="*/ 301 w 620"/>
                <a:gd name="T63" fmla="*/ 650 h 738"/>
                <a:gd name="T64" fmla="*/ 322 w 620"/>
                <a:gd name="T65" fmla="*/ 627 h 738"/>
                <a:gd name="T66" fmla="*/ 289 w 620"/>
                <a:gd name="T67" fmla="*/ 579 h 738"/>
                <a:gd name="T68" fmla="*/ 215 w 620"/>
                <a:gd name="T69" fmla="*/ 525 h 738"/>
                <a:gd name="T70" fmla="*/ 208 w 620"/>
                <a:gd name="T71" fmla="*/ 435 h 738"/>
                <a:gd name="T72" fmla="*/ 185 w 620"/>
                <a:gd name="T73" fmla="*/ 395 h 738"/>
                <a:gd name="T74" fmla="*/ 149 w 620"/>
                <a:gd name="T75" fmla="*/ 386 h 738"/>
                <a:gd name="T76" fmla="*/ 97 w 620"/>
                <a:gd name="T77" fmla="*/ 374 h 738"/>
                <a:gd name="T78" fmla="*/ 26 w 620"/>
                <a:gd name="T79" fmla="*/ 364 h 738"/>
                <a:gd name="T80" fmla="*/ 24 w 620"/>
                <a:gd name="T81" fmla="*/ 334 h 738"/>
                <a:gd name="T82" fmla="*/ 2 w 620"/>
                <a:gd name="T83" fmla="*/ 270 h 738"/>
                <a:gd name="T84" fmla="*/ 10 w 620"/>
                <a:gd name="T85" fmla="*/ 225 h 738"/>
                <a:gd name="T86" fmla="*/ 76 w 620"/>
                <a:gd name="T87" fmla="*/ 220 h 738"/>
                <a:gd name="T88" fmla="*/ 123 w 620"/>
                <a:gd name="T89" fmla="*/ 232 h 738"/>
                <a:gd name="T90" fmla="*/ 137 w 620"/>
                <a:gd name="T91" fmla="*/ 253 h 738"/>
                <a:gd name="T92" fmla="*/ 140 w 620"/>
                <a:gd name="T93" fmla="*/ 296 h 738"/>
                <a:gd name="T94" fmla="*/ 168 w 620"/>
                <a:gd name="T95" fmla="*/ 286 h 738"/>
                <a:gd name="T96" fmla="*/ 215 w 620"/>
                <a:gd name="T97" fmla="*/ 265 h 738"/>
                <a:gd name="T98" fmla="*/ 258 w 620"/>
                <a:gd name="T99" fmla="*/ 251 h 738"/>
                <a:gd name="T100" fmla="*/ 310 w 620"/>
                <a:gd name="T101" fmla="*/ 270 h 738"/>
                <a:gd name="T102" fmla="*/ 345 w 620"/>
                <a:gd name="T103" fmla="*/ 225 h 738"/>
                <a:gd name="T104" fmla="*/ 345 w 620"/>
                <a:gd name="T105" fmla="*/ 182 h 738"/>
                <a:gd name="T106" fmla="*/ 381 w 620"/>
                <a:gd name="T107" fmla="*/ 182 h 738"/>
                <a:gd name="T108" fmla="*/ 402 w 620"/>
                <a:gd name="T109" fmla="*/ 194 h 738"/>
                <a:gd name="T110" fmla="*/ 423 w 620"/>
                <a:gd name="T111" fmla="*/ 163 h 738"/>
                <a:gd name="T112" fmla="*/ 438 w 620"/>
                <a:gd name="T113" fmla="*/ 137 h 738"/>
                <a:gd name="T114" fmla="*/ 464 w 620"/>
                <a:gd name="T115" fmla="*/ 118 h 738"/>
                <a:gd name="T116" fmla="*/ 480 w 620"/>
                <a:gd name="T117" fmla="*/ 102 h 738"/>
                <a:gd name="T118" fmla="*/ 468 w 620"/>
                <a:gd name="T119" fmla="*/ 62 h 738"/>
                <a:gd name="T120" fmla="*/ 468 w 620"/>
                <a:gd name="T121" fmla="*/ 21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0" h="738">
                  <a:moveTo>
                    <a:pt x="457" y="5"/>
                  </a:moveTo>
                  <a:lnTo>
                    <a:pt x="464" y="0"/>
                  </a:lnTo>
                  <a:lnTo>
                    <a:pt x="466" y="7"/>
                  </a:lnTo>
                  <a:lnTo>
                    <a:pt x="473" y="12"/>
                  </a:lnTo>
                  <a:lnTo>
                    <a:pt x="483" y="7"/>
                  </a:lnTo>
                  <a:lnTo>
                    <a:pt x="492" y="26"/>
                  </a:lnTo>
                  <a:lnTo>
                    <a:pt x="497" y="28"/>
                  </a:lnTo>
                  <a:lnTo>
                    <a:pt x="502" y="26"/>
                  </a:lnTo>
                  <a:lnTo>
                    <a:pt x="499" y="33"/>
                  </a:lnTo>
                  <a:lnTo>
                    <a:pt x="504" y="43"/>
                  </a:lnTo>
                  <a:lnTo>
                    <a:pt x="509" y="40"/>
                  </a:lnTo>
                  <a:lnTo>
                    <a:pt x="518" y="43"/>
                  </a:lnTo>
                  <a:lnTo>
                    <a:pt x="532" y="54"/>
                  </a:lnTo>
                  <a:lnTo>
                    <a:pt x="532" y="76"/>
                  </a:lnTo>
                  <a:lnTo>
                    <a:pt x="525" y="83"/>
                  </a:lnTo>
                  <a:lnTo>
                    <a:pt x="528" y="88"/>
                  </a:lnTo>
                  <a:lnTo>
                    <a:pt x="539" y="92"/>
                  </a:lnTo>
                  <a:lnTo>
                    <a:pt x="542" y="102"/>
                  </a:lnTo>
                  <a:lnTo>
                    <a:pt x="551" y="102"/>
                  </a:lnTo>
                  <a:lnTo>
                    <a:pt x="563" y="109"/>
                  </a:lnTo>
                  <a:lnTo>
                    <a:pt x="570" y="107"/>
                  </a:lnTo>
                  <a:lnTo>
                    <a:pt x="582" y="116"/>
                  </a:lnTo>
                  <a:lnTo>
                    <a:pt x="591" y="107"/>
                  </a:lnTo>
                  <a:lnTo>
                    <a:pt x="591" y="111"/>
                  </a:lnTo>
                  <a:lnTo>
                    <a:pt x="584" y="118"/>
                  </a:lnTo>
                  <a:lnTo>
                    <a:pt x="599" y="118"/>
                  </a:lnTo>
                  <a:lnTo>
                    <a:pt x="603" y="109"/>
                  </a:lnTo>
                  <a:lnTo>
                    <a:pt x="610" y="121"/>
                  </a:lnTo>
                  <a:lnTo>
                    <a:pt x="615" y="123"/>
                  </a:lnTo>
                  <a:lnTo>
                    <a:pt x="615" y="123"/>
                  </a:lnTo>
                  <a:lnTo>
                    <a:pt x="620" y="128"/>
                  </a:lnTo>
                  <a:lnTo>
                    <a:pt x="615" y="142"/>
                  </a:lnTo>
                  <a:lnTo>
                    <a:pt x="606" y="147"/>
                  </a:lnTo>
                  <a:lnTo>
                    <a:pt x="596" y="168"/>
                  </a:lnTo>
                  <a:lnTo>
                    <a:pt x="587" y="173"/>
                  </a:lnTo>
                  <a:lnTo>
                    <a:pt x="582" y="185"/>
                  </a:lnTo>
                  <a:lnTo>
                    <a:pt x="584" y="187"/>
                  </a:lnTo>
                  <a:lnTo>
                    <a:pt x="556" y="201"/>
                  </a:lnTo>
                  <a:lnTo>
                    <a:pt x="554" y="211"/>
                  </a:lnTo>
                  <a:lnTo>
                    <a:pt x="537" y="234"/>
                  </a:lnTo>
                  <a:lnTo>
                    <a:pt x="532" y="258"/>
                  </a:lnTo>
                  <a:lnTo>
                    <a:pt x="525" y="265"/>
                  </a:lnTo>
                  <a:lnTo>
                    <a:pt x="530" y="279"/>
                  </a:lnTo>
                  <a:lnTo>
                    <a:pt x="518" y="303"/>
                  </a:lnTo>
                  <a:lnTo>
                    <a:pt x="523" y="312"/>
                  </a:lnTo>
                  <a:lnTo>
                    <a:pt x="518" y="317"/>
                  </a:lnTo>
                  <a:lnTo>
                    <a:pt x="530" y="338"/>
                  </a:lnTo>
                  <a:lnTo>
                    <a:pt x="528" y="345"/>
                  </a:lnTo>
                  <a:lnTo>
                    <a:pt x="532" y="350"/>
                  </a:lnTo>
                  <a:lnTo>
                    <a:pt x="525" y="352"/>
                  </a:lnTo>
                  <a:lnTo>
                    <a:pt x="525" y="360"/>
                  </a:lnTo>
                  <a:lnTo>
                    <a:pt x="532" y="362"/>
                  </a:lnTo>
                  <a:lnTo>
                    <a:pt x="528" y="376"/>
                  </a:lnTo>
                  <a:lnTo>
                    <a:pt x="530" y="383"/>
                  </a:lnTo>
                  <a:lnTo>
                    <a:pt x="528" y="388"/>
                  </a:lnTo>
                  <a:lnTo>
                    <a:pt x="530" y="397"/>
                  </a:lnTo>
                  <a:lnTo>
                    <a:pt x="525" y="414"/>
                  </a:lnTo>
                  <a:lnTo>
                    <a:pt x="544" y="438"/>
                  </a:lnTo>
                  <a:lnTo>
                    <a:pt x="539" y="447"/>
                  </a:lnTo>
                  <a:lnTo>
                    <a:pt x="546" y="459"/>
                  </a:lnTo>
                  <a:lnTo>
                    <a:pt x="537" y="464"/>
                  </a:lnTo>
                  <a:lnTo>
                    <a:pt x="539" y="468"/>
                  </a:lnTo>
                  <a:lnTo>
                    <a:pt x="539" y="468"/>
                  </a:lnTo>
                  <a:lnTo>
                    <a:pt x="530" y="473"/>
                  </a:lnTo>
                  <a:lnTo>
                    <a:pt x="528" y="468"/>
                  </a:lnTo>
                  <a:lnTo>
                    <a:pt x="518" y="464"/>
                  </a:lnTo>
                  <a:lnTo>
                    <a:pt x="509" y="475"/>
                  </a:lnTo>
                  <a:lnTo>
                    <a:pt x="490" y="478"/>
                  </a:lnTo>
                  <a:lnTo>
                    <a:pt x="492" y="504"/>
                  </a:lnTo>
                  <a:lnTo>
                    <a:pt x="485" y="516"/>
                  </a:lnTo>
                  <a:lnTo>
                    <a:pt x="490" y="520"/>
                  </a:lnTo>
                  <a:lnTo>
                    <a:pt x="478" y="520"/>
                  </a:lnTo>
                  <a:lnTo>
                    <a:pt x="473" y="530"/>
                  </a:lnTo>
                  <a:lnTo>
                    <a:pt x="468" y="530"/>
                  </a:lnTo>
                  <a:lnTo>
                    <a:pt x="471" y="537"/>
                  </a:lnTo>
                  <a:lnTo>
                    <a:pt x="478" y="549"/>
                  </a:lnTo>
                  <a:lnTo>
                    <a:pt x="497" y="544"/>
                  </a:lnTo>
                  <a:lnTo>
                    <a:pt x="504" y="546"/>
                  </a:lnTo>
                  <a:lnTo>
                    <a:pt x="504" y="542"/>
                  </a:lnTo>
                  <a:lnTo>
                    <a:pt x="511" y="546"/>
                  </a:lnTo>
                  <a:lnTo>
                    <a:pt x="516" y="546"/>
                  </a:lnTo>
                  <a:lnTo>
                    <a:pt x="523" y="551"/>
                  </a:lnTo>
                  <a:lnTo>
                    <a:pt x="525" y="563"/>
                  </a:lnTo>
                  <a:lnTo>
                    <a:pt x="535" y="570"/>
                  </a:lnTo>
                  <a:lnTo>
                    <a:pt x="549" y="568"/>
                  </a:lnTo>
                  <a:lnTo>
                    <a:pt x="546" y="558"/>
                  </a:lnTo>
                  <a:lnTo>
                    <a:pt x="551" y="553"/>
                  </a:lnTo>
                  <a:lnTo>
                    <a:pt x="570" y="549"/>
                  </a:lnTo>
                  <a:lnTo>
                    <a:pt x="570" y="549"/>
                  </a:lnTo>
                  <a:lnTo>
                    <a:pt x="596" y="570"/>
                  </a:lnTo>
                  <a:lnTo>
                    <a:pt x="601" y="582"/>
                  </a:lnTo>
                  <a:lnTo>
                    <a:pt x="594" y="587"/>
                  </a:lnTo>
                  <a:lnTo>
                    <a:pt x="601" y="594"/>
                  </a:lnTo>
                  <a:lnTo>
                    <a:pt x="599" y="601"/>
                  </a:lnTo>
                  <a:lnTo>
                    <a:pt x="594" y="603"/>
                  </a:lnTo>
                  <a:lnTo>
                    <a:pt x="610" y="608"/>
                  </a:lnTo>
                  <a:lnTo>
                    <a:pt x="603" y="610"/>
                  </a:lnTo>
                  <a:lnTo>
                    <a:pt x="606" y="617"/>
                  </a:lnTo>
                  <a:lnTo>
                    <a:pt x="599" y="615"/>
                  </a:lnTo>
                  <a:lnTo>
                    <a:pt x="599" y="622"/>
                  </a:lnTo>
                  <a:lnTo>
                    <a:pt x="610" y="622"/>
                  </a:lnTo>
                  <a:lnTo>
                    <a:pt x="601" y="627"/>
                  </a:lnTo>
                  <a:lnTo>
                    <a:pt x="599" y="641"/>
                  </a:lnTo>
                  <a:lnTo>
                    <a:pt x="596" y="639"/>
                  </a:lnTo>
                  <a:lnTo>
                    <a:pt x="594" y="643"/>
                  </a:lnTo>
                  <a:lnTo>
                    <a:pt x="596" y="653"/>
                  </a:lnTo>
                  <a:lnTo>
                    <a:pt x="608" y="665"/>
                  </a:lnTo>
                  <a:lnTo>
                    <a:pt x="603" y="669"/>
                  </a:lnTo>
                  <a:lnTo>
                    <a:pt x="608" y="672"/>
                  </a:lnTo>
                  <a:lnTo>
                    <a:pt x="606" y="676"/>
                  </a:lnTo>
                  <a:lnTo>
                    <a:pt x="594" y="676"/>
                  </a:lnTo>
                  <a:lnTo>
                    <a:pt x="594" y="688"/>
                  </a:lnTo>
                  <a:lnTo>
                    <a:pt x="584" y="686"/>
                  </a:lnTo>
                  <a:lnTo>
                    <a:pt x="584" y="693"/>
                  </a:lnTo>
                  <a:lnTo>
                    <a:pt x="570" y="693"/>
                  </a:lnTo>
                  <a:lnTo>
                    <a:pt x="556" y="705"/>
                  </a:lnTo>
                  <a:lnTo>
                    <a:pt x="556" y="705"/>
                  </a:lnTo>
                  <a:lnTo>
                    <a:pt x="554" y="702"/>
                  </a:lnTo>
                  <a:lnTo>
                    <a:pt x="549" y="710"/>
                  </a:lnTo>
                  <a:lnTo>
                    <a:pt x="539" y="702"/>
                  </a:lnTo>
                  <a:lnTo>
                    <a:pt x="535" y="710"/>
                  </a:lnTo>
                  <a:lnTo>
                    <a:pt x="537" y="705"/>
                  </a:lnTo>
                  <a:lnTo>
                    <a:pt x="532" y="702"/>
                  </a:lnTo>
                  <a:lnTo>
                    <a:pt x="532" y="710"/>
                  </a:lnTo>
                  <a:lnTo>
                    <a:pt x="528" y="712"/>
                  </a:lnTo>
                  <a:lnTo>
                    <a:pt x="509" y="702"/>
                  </a:lnTo>
                  <a:lnTo>
                    <a:pt x="506" y="712"/>
                  </a:lnTo>
                  <a:lnTo>
                    <a:pt x="516" y="714"/>
                  </a:lnTo>
                  <a:lnTo>
                    <a:pt x="518" y="721"/>
                  </a:lnTo>
                  <a:lnTo>
                    <a:pt x="502" y="719"/>
                  </a:lnTo>
                  <a:lnTo>
                    <a:pt x="497" y="738"/>
                  </a:lnTo>
                  <a:lnTo>
                    <a:pt x="490" y="736"/>
                  </a:lnTo>
                  <a:lnTo>
                    <a:pt x="483" y="738"/>
                  </a:lnTo>
                  <a:lnTo>
                    <a:pt x="478" y="728"/>
                  </a:lnTo>
                  <a:lnTo>
                    <a:pt x="485" y="728"/>
                  </a:lnTo>
                  <a:lnTo>
                    <a:pt x="480" y="721"/>
                  </a:lnTo>
                  <a:lnTo>
                    <a:pt x="483" y="700"/>
                  </a:lnTo>
                  <a:lnTo>
                    <a:pt x="487" y="700"/>
                  </a:lnTo>
                  <a:lnTo>
                    <a:pt x="490" y="681"/>
                  </a:lnTo>
                  <a:lnTo>
                    <a:pt x="485" y="679"/>
                  </a:lnTo>
                  <a:lnTo>
                    <a:pt x="485" y="662"/>
                  </a:lnTo>
                  <a:lnTo>
                    <a:pt x="494" y="629"/>
                  </a:lnTo>
                  <a:lnTo>
                    <a:pt x="473" y="613"/>
                  </a:lnTo>
                  <a:lnTo>
                    <a:pt x="464" y="615"/>
                  </a:lnTo>
                  <a:lnTo>
                    <a:pt x="461" y="627"/>
                  </a:lnTo>
                  <a:lnTo>
                    <a:pt x="433" y="641"/>
                  </a:lnTo>
                  <a:lnTo>
                    <a:pt x="435" y="658"/>
                  </a:lnTo>
                  <a:lnTo>
                    <a:pt x="423" y="660"/>
                  </a:lnTo>
                  <a:lnTo>
                    <a:pt x="412" y="669"/>
                  </a:lnTo>
                  <a:lnTo>
                    <a:pt x="412" y="653"/>
                  </a:lnTo>
                  <a:lnTo>
                    <a:pt x="393" y="650"/>
                  </a:lnTo>
                  <a:lnTo>
                    <a:pt x="402" y="648"/>
                  </a:lnTo>
                  <a:lnTo>
                    <a:pt x="393" y="641"/>
                  </a:lnTo>
                  <a:lnTo>
                    <a:pt x="395" y="636"/>
                  </a:lnTo>
                  <a:lnTo>
                    <a:pt x="402" y="639"/>
                  </a:lnTo>
                  <a:lnTo>
                    <a:pt x="397" y="627"/>
                  </a:lnTo>
                  <a:lnTo>
                    <a:pt x="379" y="632"/>
                  </a:lnTo>
                  <a:lnTo>
                    <a:pt x="371" y="622"/>
                  </a:lnTo>
                  <a:lnTo>
                    <a:pt x="360" y="622"/>
                  </a:lnTo>
                  <a:lnTo>
                    <a:pt x="374" y="634"/>
                  </a:lnTo>
                  <a:lnTo>
                    <a:pt x="362" y="641"/>
                  </a:lnTo>
                  <a:lnTo>
                    <a:pt x="374" y="646"/>
                  </a:lnTo>
                  <a:lnTo>
                    <a:pt x="371" y="655"/>
                  </a:lnTo>
                  <a:lnTo>
                    <a:pt x="362" y="658"/>
                  </a:lnTo>
                  <a:lnTo>
                    <a:pt x="360" y="648"/>
                  </a:lnTo>
                  <a:lnTo>
                    <a:pt x="355" y="646"/>
                  </a:lnTo>
                  <a:lnTo>
                    <a:pt x="338" y="648"/>
                  </a:lnTo>
                  <a:lnTo>
                    <a:pt x="345" y="655"/>
                  </a:lnTo>
                  <a:lnTo>
                    <a:pt x="334" y="662"/>
                  </a:lnTo>
                  <a:lnTo>
                    <a:pt x="341" y="669"/>
                  </a:lnTo>
                  <a:lnTo>
                    <a:pt x="336" y="681"/>
                  </a:lnTo>
                  <a:lnTo>
                    <a:pt x="343" y="686"/>
                  </a:lnTo>
                  <a:lnTo>
                    <a:pt x="343" y="693"/>
                  </a:lnTo>
                  <a:lnTo>
                    <a:pt x="348" y="698"/>
                  </a:lnTo>
                  <a:lnTo>
                    <a:pt x="338" y="705"/>
                  </a:lnTo>
                  <a:lnTo>
                    <a:pt x="322" y="691"/>
                  </a:lnTo>
                  <a:lnTo>
                    <a:pt x="315" y="695"/>
                  </a:lnTo>
                  <a:lnTo>
                    <a:pt x="296" y="693"/>
                  </a:lnTo>
                  <a:lnTo>
                    <a:pt x="301" y="684"/>
                  </a:lnTo>
                  <a:lnTo>
                    <a:pt x="291" y="681"/>
                  </a:lnTo>
                  <a:lnTo>
                    <a:pt x="289" y="676"/>
                  </a:lnTo>
                  <a:lnTo>
                    <a:pt x="291" y="674"/>
                  </a:lnTo>
                  <a:lnTo>
                    <a:pt x="296" y="676"/>
                  </a:lnTo>
                  <a:lnTo>
                    <a:pt x="301" y="667"/>
                  </a:lnTo>
                  <a:lnTo>
                    <a:pt x="296" y="662"/>
                  </a:lnTo>
                  <a:lnTo>
                    <a:pt x="303" y="660"/>
                  </a:lnTo>
                  <a:lnTo>
                    <a:pt x="298" y="655"/>
                  </a:lnTo>
                  <a:lnTo>
                    <a:pt x="305" y="655"/>
                  </a:lnTo>
                  <a:lnTo>
                    <a:pt x="305" y="650"/>
                  </a:lnTo>
                  <a:lnTo>
                    <a:pt x="310" y="646"/>
                  </a:lnTo>
                  <a:lnTo>
                    <a:pt x="308" y="643"/>
                  </a:lnTo>
                  <a:lnTo>
                    <a:pt x="301" y="650"/>
                  </a:lnTo>
                  <a:lnTo>
                    <a:pt x="301" y="643"/>
                  </a:lnTo>
                  <a:lnTo>
                    <a:pt x="291" y="641"/>
                  </a:lnTo>
                  <a:lnTo>
                    <a:pt x="310" y="624"/>
                  </a:lnTo>
                  <a:lnTo>
                    <a:pt x="317" y="624"/>
                  </a:lnTo>
                  <a:lnTo>
                    <a:pt x="317" y="629"/>
                  </a:lnTo>
                  <a:lnTo>
                    <a:pt x="322" y="627"/>
                  </a:lnTo>
                  <a:lnTo>
                    <a:pt x="312" y="617"/>
                  </a:lnTo>
                  <a:lnTo>
                    <a:pt x="315" y="613"/>
                  </a:lnTo>
                  <a:lnTo>
                    <a:pt x="305" y="608"/>
                  </a:lnTo>
                  <a:lnTo>
                    <a:pt x="308" y="601"/>
                  </a:lnTo>
                  <a:lnTo>
                    <a:pt x="296" y="591"/>
                  </a:lnTo>
                  <a:lnTo>
                    <a:pt x="289" y="579"/>
                  </a:lnTo>
                  <a:lnTo>
                    <a:pt x="282" y="575"/>
                  </a:lnTo>
                  <a:lnTo>
                    <a:pt x="258" y="572"/>
                  </a:lnTo>
                  <a:lnTo>
                    <a:pt x="260" y="561"/>
                  </a:lnTo>
                  <a:lnTo>
                    <a:pt x="230" y="539"/>
                  </a:lnTo>
                  <a:lnTo>
                    <a:pt x="230" y="527"/>
                  </a:lnTo>
                  <a:lnTo>
                    <a:pt x="215" y="525"/>
                  </a:lnTo>
                  <a:lnTo>
                    <a:pt x="211" y="494"/>
                  </a:lnTo>
                  <a:lnTo>
                    <a:pt x="206" y="485"/>
                  </a:lnTo>
                  <a:lnTo>
                    <a:pt x="208" y="475"/>
                  </a:lnTo>
                  <a:lnTo>
                    <a:pt x="199" y="454"/>
                  </a:lnTo>
                  <a:lnTo>
                    <a:pt x="208" y="445"/>
                  </a:lnTo>
                  <a:lnTo>
                    <a:pt x="208" y="435"/>
                  </a:lnTo>
                  <a:lnTo>
                    <a:pt x="192" y="435"/>
                  </a:lnTo>
                  <a:lnTo>
                    <a:pt x="192" y="423"/>
                  </a:lnTo>
                  <a:lnTo>
                    <a:pt x="182" y="423"/>
                  </a:lnTo>
                  <a:lnTo>
                    <a:pt x="185" y="409"/>
                  </a:lnTo>
                  <a:lnTo>
                    <a:pt x="178" y="407"/>
                  </a:lnTo>
                  <a:lnTo>
                    <a:pt x="185" y="395"/>
                  </a:lnTo>
                  <a:lnTo>
                    <a:pt x="185" y="378"/>
                  </a:lnTo>
                  <a:lnTo>
                    <a:pt x="178" y="381"/>
                  </a:lnTo>
                  <a:lnTo>
                    <a:pt x="175" y="388"/>
                  </a:lnTo>
                  <a:lnTo>
                    <a:pt x="168" y="386"/>
                  </a:lnTo>
                  <a:lnTo>
                    <a:pt x="170" y="371"/>
                  </a:lnTo>
                  <a:lnTo>
                    <a:pt x="149" y="386"/>
                  </a:lnTo>
                  <a:lnTo>
                    <a:pt x="142" y="378"/>
                  </a:lnTo>
                  <a:lnTo>
                    <a:pt x="128" y="388"/>
                  </a:lnTo>
                  <a:lnTo>
                    <a:pt x="121" y="386"/>
                  </a:lnTo>
                  <a:lnTo>
                    <a:pt x="114" y="374"/>
                  </a:lnTo>
                  <a:lnTo>
                    <a:pt x="104" y="376"/>
                  </a:lnTo>
                  <a:lnTo>
                    <a:pt x="97" y="374"/>
                  </a:lnTo>
                  <a:lnTo>
                    <a:pt x="92" y="355"/>
                  </a:lnTo>
                  <a:lnTo>
                    <a:pt x="73" y="348"/>
                  </a:lnTo>
                  <a:lnTo>
                    <a:pt x="57" y="357"/>
                  </a:lnTo>
                  <a:lnTo>
                    <a:pt x="36" y="355"/>
                  </a:lnTo>
                  <a:lnTo>
                    <a:pt x="36" y="364"/>
                  </a:lnTo>
                  <a:lnTo>
                    <a:pt x="26" y="364"/>
                  </a:lnTo>
                  <a:lnTo>
                    <a:pt x="26" y="357"/>
                  </a:lnTo>
                  <a:lnTo>
                    <a:pt x="19" y="343"/>
                  </a:lnTo>
                  <a:lnTo>
                    <a:pt x="14" y="343"/>
                  </a:lnTo>
                  <a:lnTo>
                    <a:pt x="12" y="336"/>
                  </a:lnTo>
                  <a:lnTo>
                    <a:pt x="14" y="334"/>
                  </a:lnTo>
                  <a:lnTo>
                    <a:pt x="24" y="334"/>
                  </a:lnTo>
                  <a:lnTo>
                    <a:pt x="29" y="319"/>
                  </a:lnTo>
                  <a:lnTo>
                    <a:pt x="19" y="310"/>
                  </a:lnTo>
                  <a:lnTo>
                    <a:pt x="29" y="267"/>
                  </a:lnTo>
                  <a:lnTo>
                    <a:pt x="24" y="265"/>
                  </a:lnTo>
                  <a:lnTo>
                    <a:pt x="12" y="270"/>
                  </a:lnTo>
                  <a:lnTo>
                    <a:pt x="2" y="270"/>
                  </a:lnTo>
                  <a:lnTo>
                    <a:pt x="0" y="260"/>
                  </a:lnTo>
                  <a:lnTo>
                    <a:pt x="17" y="241"/>
                  </a:lnTo>
                  <a:lnTo>
                    <a:pt x="14" y="234"/>
                  </a:lnTo>
                  <a:lnTo>
                    <a:pt x="7" y="232"/>
                  </a:lnTo>
                  <a:lnTo>
                    <a:pt x="10" y="225"/>
                  </a:lnTo>
                  <a:lnTo>
                    <a:pt x="10" y="225"/>
                  </a:lnTo>
                  <a:lnTo>
                    <a:pt x="36" y="234"/>
                  </a:lnTo>
                  <a:lnTo>
                    <a:pt x="36" y="229"/>
                  </a:lnTo>
                  <a:lnTo>
                    <a:pt x="45" y="220"/>
                  </a:lnTo>
                  <a:lnTo>
                    <a:pt x="52" y="220"/>
                  </a:lnTo>
                  <a:lnTo>
                    <a:pt x="66" y="213"/>
                  </a:lnTo>
                  <a:lnTo>
                    <a:pt x="76" y="220"/>
                  </a:lnTo>
                  <a:lnTo>
                    <a:pt x="83" y="220"/>
                  </a:lnTo>
                  <a:lnTo>
                    <a:pt x="83" y="225"/>
                  </a:lnTo>
                  <a:lnTo>
                    <a:pt x="90" y="222"/>
                  </a:lnTo>
                  <a:lnTo>
                    <a:pt x="104" y="244"/>
                  </a:lnTo>
                  <a:lnTo>
                    <a:pt x="118" y="239"/>
                  </a:lnTo>
                  <a:lnTo>
                    <a:pt x="123" y="232"/>
                  </a:lnTo>
                  <a:lnTo>
                    <a:pt x="125" y="241"/>
                  </a:lnTo>
                  <a:lnTo>
                    <a:pt x="123" y="246"/>
                  </a:lnTo>
                  <a:lnTo>
                    <a:pt x="128" y="251"/>
                  </a:lnTo>
                  <a:lnTo>
                    <a:pt x="123" y="255"/>
                  </a:lnTo>
                  <a:lnTo>
                    <a:pt x="137" y="263"/>
                  </a:lnTo>
                  <a:lnTo>
                    <a:pt x="137" y="253"/>
                  </a:lnTo>
                  <a:lnTo>
                    <a:pt x="142" y="248"/>
                  </a:lnTo>
                  <a:lnTo>
                    <a:pt x="151" y="267"/>
                  </a:lnTo>
                  <a:lnTo>
                    <a:pt x="144" y="274"/>
                  </a:lnTo>
                  <a:lnTo>
                    <a:pt x="144" y="284"/>
                  </a:lnTo>
                  <a:lnTo>
                    <a:pt x="137" y="289"/>
                  </a:lnTo>
                  <a:lnTo>
                    <a:pt x="140" y="296"/>
                  </a:lnTo>
                  <a:lnTo>
                    <a:pt x="149" y="300"/>
                  </a:lnTo>
                  <a:lnTo>
                    <a:pt x="149" y="315"/>
                  </a:lnTo>
                  <a:lnTo>
                    <a:pt x="166" y="310"/>
                  </a:lnTo>
                  <a:lnTo>
                    <a:pt x="166" y="305"/>
                  </a:lnTo>
                  <a:lnTo>
                    <a:pt x="161" y="300"/>
                  </a:lnTo>
                  <a:lnTo>
                    <a:pt x="168" y="286"/>
                  </a:lnTo>
                  <a:lnTo>
                    <a:pt x="175" y="289"/>
                  </a:lnTo>
                  <a:lnTo>
                    <a:pt x="173" y="282"/>
                  </a:lnTo>
                  <a:lnTo>
                    <a:pt x="180" y="277"/>
                  </a:lnTo>
                  <a:lnTo>
                    <a:pt x="194" y="255"/>
                  </a:lnTo>
                  <a:lnTo>
                    <a:pt x="208" y="267"/>
                  </a:lnTo>
                  <a:lnTo>
                    <a:pt x="215" y="265"/>
                  </a:lnTo>
                  <a:lnTo>
                    <a:pt x="218" y="270"/>
                  </a:lnTo>
                  <a:lnTo>
                    <a:pt x="227" y="270"/>
                  </a:lnTo>
                  <a:lnTo>
                    <a:pt x="230" y="263"/>
                  </a:lnTo>
                  <a:lnTo>
                    <a:pt x="244" y="267"/>
                  </a:lnTo>
                  <a:lnTo>
                    <a:pt x="246" y="255"/>
                  </a:lnTo>
                  <a:lnTo>
                    <a:pt x="258" y="251"/>
                  </a:lnTo>
                  <a:lnTo>
                    <a:pt x="263" y="255"/>
                  </a:lnTo>
                  <a:lnTo>
                    <a:pt x="270" y="255"/>
                  </a:lnTo>
                  <a:lnTo>
                    <a:pt x="279" y="270"/>
                  </a:lnTo>
                  <a:lnTo>
                    <a:pt x="298" y="272"/>
                  </a:lnTo>
                  <a:lnTo>
                    <a:pt x="308" y="267"/>
                  </a:lnTo>
                  <a:lnTo>
                    <a:pt x="310" y="270"/>
                  </a:lnTo>
                  <a:lnTo>
                    <a:pt x="319" y="255"/>
                  </a:lnTo>
                  <a:lnTo>
                    <a:pt x="327" y="258"/>
                  </a:lnTo>
                  <a:lnTo>
                    <a:pt x="353" y="241"/>
                  </a:lnTo>
                  <a:lnTo>
                    <a:pt x="341" y="237"/>
                  </a:lnTo>
                  <a:lnTo>
                    <a:pt x="336" y="227"/>
                  </a:lnTo>
                  <a:lnTo>
                    <a:pt x="345" y="225"/>
                  </a:lnTo>
                  <a:lnTo>
                    <a:pt x="341" y="208"/>
                  </a:lnTo>
                  <a:lnTo>
                    <a:pt x="348" y="206"/>
                  </a:lnTo>
                  <a:lnTo>
                    <a:pt x="343" y="203"/>
                  </a:lnTo>
                  <a:lnTo>
                    <a:pt x="355" y="187"/>
                  </a:lnTo>
                  <a:lnTo>
                    <a:pt x="341" y="182"/>
                  </a:lnTo>
                  <a:lnTo>
                    <a:pt x="345" y="182"/>
                  </a:lnTo>
                  <a:lnTo>
                    <a:pt x="345" y="175"/>
                  </a:lnTo>
                  <a:lnTo>
                    <a:pt x="355" y="185"/>
                  </a:lnTo>
                  <a:lnTo>
                    <a:pt x="369" y="187"/>
                  </a:lnTo>
                  <a:lnTo>
                    <a:pt x="374" y="182"/>
                  </a:lnTo>
                  <a:lnTo>
                    <a:pt x="369" y="177"/>
                  </a:lnTo>
                  <a:lnTo>
                    <a:pt x="381" y="182"/>
                  </a:lnTo>
                  <a:lnTo>
                    <a:pt x="383" y="175"/>
                  </a:lnTo>
                  <a:lnTo>
                    <a:pt x="379" y="170"/>
                  </a:lnTo>
                  <a:lnTo>
                    <a:pt x="386" y="166"/>
                  </a:lnTo>
                  <a:lnTo>
                    <a:pt x="393" y="189"/>
                  </a:lnTo>
                  <a:lnTo>
                    <a:pt x="402" y="189"/>
                  </a:lnTo>
                  <a:lnTo>
                    <a:pt x="402" y="194"/>
                  </a:lnTo>
                  <a:lnTo>
                    <a:pt x="414" y="189"/>
                  </a:lnTo>
                  <a:lnTo>
                    <a:pt x="419" y="194"/>
                  </a:lnTo>
                  <a:lnTo>
                    <a:pt x="423" y="194"/>
                  </a:lnTo>
                  <a:lnTo>
                    <a:pt x="428" y="187"/>
                  </a:lnTo>
                  <a:lnTo>
                    <a:pt x="431" y="166"/>
                  </a:lnTo>
                  <a:lnTo>
                    <a:pt x="423" y="163"/>
                  </a:lnTo>
                  <a:lnTo>
                    <a:pt x="426" y="159"/>
                  </a:lnTo>
                  <a:lnTo>
                    <a:pt x="419" y="154"/>
                  </a:lnTo>
                  <a:lnTo>
                    <a:pt x="409" y="161"/>
                  </a:lnTo>
                  <a:lnTo>
                    <a:pt x="412" y="151"/>
                  </a:lnTo>
                  <a:lnTo>
                    <a:pt x="426" y="149"/>
                  </a:lnTo>
                  <a:lnTo>
                    <a:pt x="438" y="137"/>
                  </a:lnTo>
                  <a:lnTo>
                    <a:pt x="445" y="135"/>
                  </a:lnTo>
                  <a:lnTo>
                    <a:pt x="450" y="130"/>
                  </a:lnTo>
                  <a:lnTo>
                    <a:pt x="445" y="128"/>
                  </a:lnTo>
                  <a:lnTo>
                    <a:pt x="442" y="123"/>
                  </a:lnTo>
                  <a:lnTo>
                    <a:pt x="454" y="111"/>
                  </a:lnTo>
                  <a:lnTo>
                    <a:pt x="464" y="118"/>
                  </a:lnTo>
                  <a:lnTo>
                    <a:pt x="468" y="114"/>
                  </a:lnTo>
                  <a:lnTo>
                    <a:pt x="478" y="123"/>
                  </a:lnTo>
                  <a:lnTo>
                    <a:pt x="478" y="130"/>
                  </a:lnTo>
                  <a:lnTo>
                    <a:pt x="487" y="123"/>
                  </a:lnTo>
                  <a:lnTo>
                    <a:pt x="480" y="111"/>
                  </a:lnTo>
                  <a:lnTo>
                    <a:pt x="480" y="102"/>
                  </a:lnTo>
                  <a:lnTo>
                    <a:pt x="487" y="95"/>
                  </a:lnTo>
                  <a:lnTo>
                    <a:pt x="480" y="88"/>
                  </a:lnTo>
                  <a:lnTo>
                    <a:pt x="485" y="76"/>
                  </a:lnTo>
                  <a:lnTo>
                    <a:pt x="473" y="66"/>
                  </a:lnTo>
                  <a:lnTo>
                    <a:pt x="476" y="57"/>
                  </a:lnTo>
                  <a:lnTo>
                    <a:pt x="468" y="62"/>
                  </a:lnTo>
                  <a:lnTo>
                    <a:pt x="466" y="54"/>
                  </a:lnTo>
                  <a:lnTo>
                    <a:pt x="466" y="54"/>
                  </a:lnTo>
                  <a:lnTo>
                    <a:pt x="468" y="38"/>
                  </a:lnTo>
                  <a:lnTo>
                    <a:pt x="468" y="38"/>
                  </a:lnTo>
                  <a:lnTo>
                    <a:pt x="471" y="31"/>
                  </a:lnTo>
                  <a:lnTo>
                    <a:pt x="468" y="21"/>
                  </a:lnTo>
                  <a:lnTo>
                    <a:pt x="457" y="12"/>
                  </a:lnTo>
                  <a:lnTo>
                    <a:pt x="457" y="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5" name="Freeform 144"/>
            <p:cNvSpPr>
              <a:spLocks/>
            </p:cNvSpPr>
            <p:nvPr/>
          </p:nvSpPr>
          <p:spPr bwMode="auto">
            <a:xfrm>
              <a:off x="6351688" y="3017934"/>
              <a:ext cx="804547" cy="637516"/>
            </a:xfrm>
            <a:custGeom>
              <a:avLst/>
              <a:gdLst>
                <a:gd name="T0" fmla="*/ 156 w 920"/>
                <a:gd name="T1" fmla="*/ 190 h 729"/>
                <a:gd name="T2" fmla="*/ 180 w 920"/>
                <a:gd name="T3" fmla="*/ 173 h 729"/>
                <a:gd name="T4" fmla="*/ 192 w 920"/>
                <a:gd name="T5" fmla="*/ 197 h 729"/>
                <a:gd name="T6" fmla="*/ 222 w 920"/>
                <a:gd name="T7" fmla="*/ 220 h 729"/>
                <a:gd name="T8" fmla="*/ 267 w 920"/>
                <a:gd name="T9" fmla="*/ 194 h 729"/>
                <a:gd name="T10" fmla="*/ 329 w 920"/>
                <a:gd name="T11" fmla="*/ 204 h 729"/>
                <a:gd name="T12" fmla="*/ 388 w 920"/>
                <a:gd name="T13" fmla="*/ 185 h 729"/>
                <a:gd name="T14" fmla="*/ 464 w 920"/>
                <a:gd name="T15" fmla="*/ 168 h 729"/>
                <a:gd name="T16" fmla="*/ 539 w 920"/>
                <a:gd name="T17" fmla="*/ 126 h 729"/>
                <a:gd name="T18" fmla="*/ 582 w 920"/>
                <a:gd name="T19" fmla="*/ 168 h 729"/>
                <a:gd name="T20" fmla="*/ 620 w 920"/>
                <a:gd name="T21" fmla="*/ 213 h 729"/>
                <a:gd name="T22" fmla="*/ 674 w 920"/>
                <a:gd name="T23" fmla="*/ 168 h 729"/>
                <a:gd name="T24" fmla="*/ 703 w 920"/>
                <a:gd name="T25" fmla="*/ 171 h 729"/>
                <a:gd name="T26" fmla="*/ 750 w 920"/>
                <a:gd name="T27" fmla="*/ 109 h 729"/>
                <a:gd name="T28" fmla="*/ 792 w 920"/>
                <a:gd name="T29" fmla="*/ 29 h 729"/>
                <a:gd name="T30" fmla="*/ 835 w 920"/>
                <a:gd name="T31" fmla="*/ 15 h 729"/>
                <a:gd name="T32" fmla="*/ 885 w 920"/>
                <a:gd name="T33" fmla="*/ 29 h 729"/>
                <a:gd name="T34" fmla="*/ 906 w 920"/>
                <a:gd name="T35" fmla="*/ 114 h 729"/>
                <a:gd name="T36" fmla="*/ 894 w 920"/>
                <a:gd name="T37" fmla="*/ 133 h 729"/>
                <a:gd name="T38" fmla="*/ 908 w 920"/>
                <a:gd name="T39" fmla="*/ 166 h 729"/>
                <a:gd name="T40" fmla="*/ 889 w 920"/>
                <a:gd name="T41" fmla="*/ 187 h 729"/>
                <a:gd name="T42" fmla="*/ 854 w 920"/>
                <a:gd name="T43" fmla="*/ 249 h 729"/>
                <a:gd name="T44" fmla="*/ 826 w 920"/>
                <a:gd name="T45" fmla="*/ 268 h 729"/>
                <a:gd name="T46" fmla="*/ 792 w 920"/>
                <a:gd name="T47" fmla="*/ 294 h 729"/>
                <a:gd name="T48" fmla="*/ 781 w 920"/>
                <a:gd name="T49" fmla="*/ 320 h 729"/>
                <a:gd name="T50" fmla="*/ 762 w 920"/>
                <a:gd name="T51" fmla="*/ 331 h 729"/>
                <a:gd name="T52" fmla="*/ 703 w 920"/>
                <a:gd name="T53" fmla="*/ 327 h 729"/>
                <a:gd name="T54" fmla="*/ 667 w 920"/>
                <a:gd name="T55" fmla="*/ 360 h 729"/>
                <a:gd name="T56" fmla="*/ 598 w 920"/>
                <a:gd name="T57" fmla="*/ 402 h 729"/>
                <a:gd name="T58" fmla="*/ 575 w 920"/>
                <a:gd name="T59" fmla="*/ 414 h 729"/>
                <a:gd name="T60" fmla="*/ 539 w 920"/>
                <a:gd name="T61" fmla="*/ 402 h 729"/>
                <a:gd name="T62" fmla="*/ 494 w 920"/>
                <a:gd name="T63" fmla="*/ 452 h 729"/>
                <a:gd name="T64" fmla="*/ 558 w 920"/>
                <a:gd name="T65" fmla="*/ 499 h 729"/>
                <a:gd name="T66" fmla="*/ 636 w 920"/>
                <a:gd name="T67" fmla="*/ 511 h 729"/>
                <a:gd name="T68" fmla="*/ 613 w 920"/>
                <a:gd name="T69" fmla="*/ 556 h 729"/>
                <a:gd name="T70" fmla="*/ 686 w 920"/>
                <a:gd name="T71" fmla="*/ 620 h 729"/>
                <a:gd name="T72" fmla="*/ 691 w 920"/>
                <a:gd name="T73" fmla="*/ 667 h 729"/>
                <a:gd name="T74" fmla="*/ 672 w 920"/>
                <a:gd name="T75" fmla="*/ 674 h 729"/>
                <a:gd name="T76" fmla="*/ 617 w 920"/>
                <a:gd name="T77" fmla="*/ 653 h 729"/>
                <a:gd name="T78" fmla="*/ 523 w 920"/>
                <a:gd name="T79" fmla="*/ 615 h 729"/>
                <a:gd name="T80" fmla="*/ 537 w 920"/>
                <a:gd name="T81" fmla="*/ 655 h 729"/>
                <a:gd name="T82" fmla="*/ 483 w 920"/>
                <a:gd name="T83" fmla="*/ 724 h 729"/>
                <a:gd name="T84" fmla="*/ 438 w 920"/>
                <a:gd name="T85" fmla="*/ 703 h 729"/>
                <a:gd name="T86" fmla="*/ 374 w 920"/>
                <a:gd name="T87" fmla="*/ 712 h 729"/>
                <a:gd name="T88" fmla="*/ 331 w 920"/>
                <a:gd name="T89" fmla="*/ 705 h 729"/>
                <a:gd name="T90" fmla="*/ 350 w 920"/>
                <a:gd name="T91" fmla="*/ 648 h 729"/>
                <a:gd name="T92" fmla="*/ 298 w 920"/>
                <a:gd name="T93" fmla="*/ 629 h 729"/>
                <a:gd name="T94" fmla="*/ 222 w 920"/>
                <a:gd name="T95" fmla="*/ 641 h 729"/>
                <a:gd name="T96" fmla="*/ 135 w 920"/>
                <a:gd name="T97" fmla="*/ 610 h 729"/>
                <a:gd name="T98" fmla="*/ 185 w 920"/>
                <a:gd name="T99" fmla="*/ 558 h 729"/>
                <a:gd name="T100" fmla="*/ 187 w 920"/>
                <a:gd name="T101" fmla="*/ 511 h 729"/>
                <a:gd name="T102" fmla="*/ 142 w 920"/>
                <a:gd name="T103" fmla="*/ 428 h 729"/>
                <a:gd name="T104" fmla="*/ 121 w 920"/>
                <a:gd name="T105" fmla="*/ 388 h 729"/>
                <a:gd name="T106" fmla="*/ 43 w 920"/>
                <a:gd name="T107" fmla="*/ 315 h 729"/>
                <a:gd name="T108" fmla="*/ 10 w 920"/>
                <a:gd name="T109" fmla="*/ 22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0" h="729">
                  <a:moveTo>
                    <a:pt x="33" y="180"/>
                  </a:moveTo>
                  <a:lnTo>
                    <a:pt x="78" y="185"/>
                  </a:lnTo>
                  <a:lnTo>
                    <a:pt x="107" y="178"/>
                  </a:lnTo>
                  <a:lnTo>
                    <a:pt x="118" y="175"/>
                  </a:lnTo>
                  <a:lnTo>
                    <a:pt x="133" y="156"/>
                  </a:lnTo>
                  <a:lnTo>
                    <a:pt x="142" y="161"/>
                  </a:lnTo>
                  <a:lnTo>
                    <a:pt x="156" y="190"/>
                  </a:lnTo>
                  <a:lnTo>
                    <a:pt x="161" y="185"/>
                  </a:lnTo>
                  <a:lnTo>
                    <a:pt x="163" y="175"/>
                  </a:lnTo>
                  <a:lnTo>
                    <a:pt x="168" y="182"/>
                  </a:lnTo>
                  <a:lnTo>
                    <a:pt x="168" y="175"/>
                  </a:lnTo>
                  <a:lnTo>
                    <a:pt x="170" y="173"/>
                  </a:lnTo>
                  <a:lnTo>
                    <a:pt x="177" y="178"/>
                  </a:lnTo>
                  <a:lnTo>
                    <a:pt x="180" y="173"/>
                  </a:lnTo>
                  <a:lnTo>
                    <a:pt x="185" y="178"/>
                  </a:lnTo>
                  <a:lnTo>
                    <a:pt x="189" y="173"/>
                  </a:lnTo>
                  <a:lnTo>
                    <a:pt x="187" y="171"/>
                  </a:lnTo>
                  <a:lnTo>
                    <a:pt x="192" y="171"/>
                  </a:lnTo>
                  <a:lnTo>
                    <a:pt x="199" y="185"/>
                  </a:lnTo>
                  <a:lnTo>
                    <a:pt x="192" y="190"/>
                  </a:lnTo>
                  <a:lnTo>
                    <a:pt x="192" y="197"/>
                  </a:lnTo>
                  <a:lnTo>
                    <a:pt x="199" y="199"/>
                  </a:lnTo>
                  <a:lnTo>
                    <a:pt x="196" y="201"/>
                  </a:lnTo>
                  <a:lnTo>
                    <a:pt x="199" y="208"/>
                  </a:lnTo>
                  <a:lnTo>
                    <a:pt x="208" y="208"/>
                  </a:lnTo>
                  <a:lnTo>
                    <a:pt x="218" y="216"/>
                  </a:lnTo>
                  <a:lnTo>
                    <a:pt x="215" y="223"/>
                  </a:lnTo>
                  <a:lnTo>
                    <a:pt x="222" y="220"/>
                  </a:lnTo>
                  <a:lnTo>
                    <a:pt x="232" y="232"/>
                  </a:lnTo>
                  <a:lnTo>
                    <a:pt x="237" y="220"/>
                  </a:lnTo>
                  <a:lnTo>
                    <a:pt x="237" y="211"/>
                  </a:lnTo>
                  <a:lnTo>
                    <a:pt x="246" y="211"/>
                  </a:lnTo>
                  <a:lnTo>
                    <a:pt x="246" y="204"/>
                  </a:lnTo>
                  <a:lnTo>
                    <a:pt x="263" y="208"/>
                  </a:lnTo>
                  <a:lnTo>
                    <a:pt x="267" y="194"/>
                  </a:lnTo>
                  <a:lnTo>
                    <a:pt x="291" y="178"/>
                  </a:lnTo>
                  <a:lnTo>
                    <a:pt x="298" y="182"/>
                  </a:lnTo>
                  <a:lnTo>
                    <a:pt x="298" y="194"/>
                  </a:lnTo>
                  <a:lnTo>
                    <a:pt x="308" y="194"/>
                  </a:lnTo>
                  <a:lnTo>
                    <a:pt x="312" y="213"/>
                  </a:lnTo>
                  <a:lnTo>
                    <a:pt x="324" y="211"/>
                  </a:lnTo>
                  <a:lnTo>
                    <a:pt x="329" y="204"/>
                  </a:lnTo>
                  <a:lnTo>
                    <a:pt x="343" y="204"/>
                  </a:lnTo>
                  <a:lnTo>
                    <a:pt x="345" y="199"/>
                  </a:lnTo>
                  <a:lnTo>
                    <a:pt x="345" y="208"/>
                  </a:lnTo>
                  <a:lnTo>
                    <a:pt x="350" y="211"/>
                  </a:lnTo>
                  <a:lnTo>
                    <a:pt x="364" y="201"/>
                  </a:lnTo>
                  <a:lnTo>
                    <a:pt x="362" y="194"/>
                  </a:lnTo>
                  <a:lnTo>
                    <a:pt x="388" y="185"/>
                  </a:lnTo>
                  <a:lnTo>
                    <a:pt x="388" y="180"/>
                  </a:lnTo>
                  <a:lnTo>
                    <a:pt x="428" y="173"/>
                  </a:lnTo>
                  <a:lnTo>
                    <a:pt x="435" y="180"/>
                  </a:lnTo>
                  <a:lnTo>
                    <a:pt x="438" y="171"/>
                  </a:lnTo>
                  <a:lnTo>
                    <a:pt x="445" y="171"/>
                  </a:lnTo>
                  <a:lnTo>
                    <a:pt x="445" y="164"/>
                  </a:lnTo>
                  <a:lnTo>
                    <a:pt x="464" y="168"/>
                  </a:lnTo>
                  <a:lnTo>
                    <a:pt x="459" y="145"/>
                  </a:lnTo>
                  <a:lnTo>
                    <a:pt x="468" y="140"/>
                  </a:lnTo>
                  <a:lnTo>
                    <a:pt x="478" y="116"/>
                  </a:lnTo>
                  <a:lnTo>
                    <a:pt x="485" y="121"/>
                  </a:lnTo>
                  <a:lnTo>
                    <a:pt x="506" y="121"/>
                  </a:lnTo>
                  <a:lnTo>
                    <a:pt x="520" y="135"/>
                  </a:lnTo>
                  <a:lnTo>
                    <a:pt x="539" y="126"/>
                  </a:lnTo>
                  <a:lnTo>
                    <a:pt x="537" y="133"/>
                  </a:lnTo>
                  <a:lnTo>
                    <a:pt x="546" y="133"/>
                  </a:lnTo>
                  <a:lnTo>
                    <a:pt x="554" y="140"/>
                  </a:lnTo>
                  <a:lnTo>
                    <a:pt x="556" y="164"/>
                  </a:lnTo>
                  <a:lnTo>
                    <a:pt x="568" y="166"/>
                  </a:lnTo>
                  <a:lnTo>
                    <a:pt x="572" y="161"/>
                  </a:lnTo>
                  <a:lnTo>
                    <a:pt x="582" y="168"/>
                  </a:lnTo>
                  <a:lnTo>
                    <a:pt x="594" y="166"/>
                  </a:lnTo>
                  <a:lnTo>
                    <a:pt x="589" y="173"/>
                  </a:lnTo>
                  <a:lnTo>
                    <a:pt x="591" y="182"/>
                  </a:lnTo>
                  <a:lnTo>
                    <a:pt x="584" y="194"/>
                  </a:lnTo>
                  <a:lnTo>
                    <a:pt x="598" y="197"/>
                  </a:lnTo>
                  <a:lnTo>
                    <a:pt x="613" y="211"/>
                  </a:lnTo>
                  <a:lnTo>
                    <a:pt x="620" y="213"/>
                  </a:lnTo>
                  <a:lnTo>
                    <a:pt x="622" y="201"/>
                  </a:lnTo>
                  <a:lnTo>
                    <a:pt x="627" y="201"/>
                  </a:lnTo>
                  <a:lnTo>
                    <a:pt x="629" y="182"/>
                  </a:lnTo>
                  <a:lnTo>
                    <a:pt x="639" y="178"/>
                  </a:lnTo>
                  <a:lnTo>
                    <a:pt x="648" y="164"/>
                  </a:lnTo>
                  <a:lnTo>
                    <a:pt x="662" y="173"/>
                  </a:lnTo>
                  <a:lnTo>
                    <a:pt x="674" y="168"/>
                  </a:lnTo>
                  <a:lnTo>
                    <a:pt x="679" y="159"/>
                  </a:lnTo>
                  <a:lnTo>
                    <a:pt x="684" y="159"/>
                  </a:lnTo>
                  <a:lnTo>
                    <a:pt x="688" y="164"/>
                  </a:lnTo>
                  <a:lnTo>
                    <a:pt x="688" y="171"/>
                  </a:lnTo>
                  <a:lnTo>
                    <a:pt x="695" y="171"/>
                  </a:lnTo>
                  <a:lnTo>
                    <a:pt x="698" y="175"/>
                  </a:lnTo>
                  <a:lnTo>
                    <a:pt x="703" y="171"/>
                  </a:lnTo>
                  <a:lnTo>
                    <a:pt x="710" y="178"/>
                  </a:lnTo>
                  <a:lnTo>
                    <a:pt x="707" y="166"/>
                  </a:lnTo>
                  <a:lnTo>
                    <a:pt x="714" y="154"/>
                  </a:lnTo>
                  <a:lnTo>
                    <a:pt x="738" y="161"/>
                  </a:lnTo>
                  <a:lnTo>
                    <a:pt x="748" y="121"/>
                  </a:lnTo>
                  <a:lnTo>
                    <a:pt x="743" y="116"/>
                  </a:lnTo>
                  <a:lnTo>
                    <a:pt x="750" y="109"/>
                  </a:lnTo>
                  <a:lnTo>
                    <a:pt x="757" y="107"/>
                  </a:lnTo>
                  <a:lnTo>
                    <a:pt x="759" y="102"/>
                  </a:lnTo>
                  <a:lnTo>
                    <a:pt x="757" y="71"/>
                  </a:lnTo>
                  <a:lnTo>
                    <a:pt x="769" y="57"/>
                  </a:lnTo>
                  <a:lnTo>
                    <a:pt x="778" y="55"/>
                  </a:lnTo>
                  <a:lnTo>
                    <a:pt x="785" y="57"/>
                  </a:lnTo>
                  <a:lnTo>
                    <a:pt x="792" y="29"/>
                  </a:lnTo>
                  <a:lnTo>
                    <a:pt x="802" y="31"/>
                  </a:lnTo>
                  <a:lnTo>
                    <a:pt x="804" y="26"/>
                  </a:lnTo>
                  <a:lnTo>
                    <a:pt x="821" y="33"/>
                  </a:lnTo>
                  <a:lnTo>
                    <a:pt x="821" y="24"/>
                  </a:lnTo>
                  <a:lnTo>
                    <a:pt x="826" y="19"/>
                  </a:lnTo>
                  <a:lnTo>
                    <a:pt x="823" y="12"/>
                  </a:lnTo>
                  <a:lnTo>
                    <a:pt x="835" y="15"/>
                  </a:lnTo>
                  <a:lnTo>
                    <a:pt x="835" y="5"/>
                  </a:lnTo>
                  <a:lnTo>
                    <a:pt x="842" y="0"/>
                  </a:lnTo>
                  <a:lnTo>
                    <a:pt x="847" y="10"/>
                  </a:lnTo>
                  <a:lnTo>
                    <a:pt x="863" y="10"/>
                  </a:lnTo>
                  <a:lnTo>
                    <a:pt x="868" y="22"/>
                  </a:lnTo>
                  <a:lnTo>
                    <a:pt x="882" y="24"/>
                  </a:lnTo>
                  <a:lnTo>
                    <a:pt x="885" y="29"/>
                  </a:lnTo>
                  <a:lnTo>
                    <a:pt x="885" y="29"/>
                  </a:lnTo>
                  <a:lnTo>
                    <a:pt x="882" y="57"/>
                  </a:lnTo>
                  <a:lnTo>
                    <a:pt x="901" y="71"/>
                  </a:lnTo>
                  <a:lnTo>
                    <a:pt x="920" y="93"/>
                  </a:lnTo>
                  <a:lnTo>
                    <a:pt x="920" y="100"/>
                  </a:lnTo>
                  <a:lnTo>
                    <a:pt x="904" y="109"/>
                  </a:lnTo>
                  <a:lnTo>
                    <a:pt x="906" y="114"/>
                  </a:lnTo>
                  <a:lnTo>
                    <a:pt x="899" y="116"/>
                  </a:lnTo>
                  <a:lnTo>
                    <a:pt x="901" y="121"/>
                  </a:lnTo>
                  <a:lnTo>
                    <a:pt x="897" y="128"/>
                  </a:lnTo>
                  <a:lnTo>
                    <a:pt x="894" y="128"/>
                  </a:lnTo>
                  <a:lnTo>
                    <a:pt x="894" y="123"/>
                  </a:lnTo>
                  <a:lnTo>
                    <a:pt x="889" y="128"/>
                  </a:lnTo>
                  <a:lnTo>
                    <a:pt x="894" y="133"/>
                  </a:lnTo>
                  <a:lnTo>
                    <a:pt x="906" y="138"/>
                  </a:lnTo>
                  <a:lnTo>
                    <a:pt x="904" y="147"/>
                  </a:lnTo>
                  <a:lnTo>
                    <a:pt x="908" y="152"/>
                  </a:lnTo>
                  <a:lnTo>
                    <a:pt x="904" y="159"/>
                  </a:lnTo>
                  <a:lnTo>
                    <a:pt x="906" y="161"/>
                  </a:lnTo>
                  <a:lnTo>
                    <a:pt x="901" y="161"/>
                  </a:lnTo>
                  <a:lnTo>
                    <a:pt x="908" y="166"/>
                  </a:lnTo>
                  <a:lnTo>
                    <a:pt x="904" y="171"/>
                  </a:lnTo>
                  <a:lnTo>
                    <a:pt x="897" y="173"/>
                  </a:lnTo>
                  <a:lnTo>
                    <a:pt x="880" y="168"/>
                  </a:lnTo>
                  <a:lnTo>
                    <a:pt x="887" y="175"/>
                  </a:lnTo>
                  <a:lnTo>
                    <a:pt x="885" y="187"/>
                  </a:lnTo>
                  <a:lnTo>
                    <a:pt x="887" y="182"/>
                  </a:lnTo>
                  <a:lnTo>
                    <a:pt x="889" y="187"/>
                  </a:lnTo>
                  <a:lnTo>
                    <a:pt x="882" y="204"/>
                  </a:lnTo>
                  <a:lnTo>
                    <a:pt x="887" y="206"/>
                  </a:lnTo>
                  <a:lnTo>
                    <a:pt x="878" y="227"/>
                  </a:lnTo>
                  <a:lnTo>
                    <a:pt x="868" y="230"/>
                  </a:lnTo>
                  <a:lnTo>
                    <a:pt x="863" y="239"/>
                  </a:lnTo>
                  <a:lnTo>
                    <a:pt x="854" y="242"/>
                  </a:lnTo>
                  <a:lnTo>
                    <a:pt x="854" y="249"/>
                  </a:lnTo>
                  <a:lnTo>
                    <a:pt x="866" y="253"/>
                  </a:lnTo>
                  <a:lnTo>
                    <a:pt x="863" y="260"/>
                  </a:lnTo>
                  <a:lnTo>
                    <a:pt x="840" y="260"/>
                  </a:lnTo>
                  <a:lnTo>
                    <a:pt x="847" y="265"/>
                  </a:lnTo>
                  <a:lnTo>
                    <a:pt x="840" y="270"/>
                  </a:lnTo>
                  <a:lnTo>
                    <a:pt x="842" y="275"/>
                  </a:lnTo>
                  <a:lnTo>
                    <a:pt x="826" y="268"/>
                  </a:lnTo>
                  <a:lnTo>
                    <a:pt x="826" y="282"/>
                  </a:lnTo>
                  <a:lnTo>
                    <a:pt x="828" y="284"/>
                  </a:lnTo>
                  <a:lnTo>
                    <a:pt x="823" y="291"/>
                  </a:lnTo>
                  <a:lnTo>
                    <a:pt x="814" y="291"/>
                  </a:lnTo>
                  <a:lnTo>
                    <a:pt x="818" y="296"/>
                  </a:lnTo>
                  <a:lnTo>
                    <a:pt x="797" y="291"/>
                  </a:lnTo>
                  <a:lnTo>
                    <a:pt x="792" y="294"/>
                  </a:lnTo>
                  <a:lnTo>
                    <a:pt x="790" y="291"/>
                  </a:lnTo>
                  <a:lnTo>
                    <a:pt x="792" y="287"/>
                  </a:lnTo>
                  <a:lnTo>
                    <a:pt x="774" y="284"/>
                  </a:lnTo>
                  <a:lnTo>
                    <a:pt x="778" y="301"/>
                  </a:lnTo>
                  <a:lnTo>
                    <a:pt x="785" y="303"/>
                  </a:lnTo>
                  <a:lnTo>
                    <a:pt x="785" y="315"/>
                  </a:lnTo>
                  <a:lnTo>
                    <a:pt x="781" y="320"/>
                  </a:lnTo>
                  <a:lnTo>
                    <a:pt x="776" y="313"/>
                  </a:lnTo>
                  <a:lnTo>
                    <a:pt x="776" y="331"/>
                  </a:lnTo>
                  <a:lnTo>
                    <a:pt x="771" y="329"/>
                  </a:lnTo>
                  <a:lnTo>
                    <a:pt x="764" y="327"/>
                  </a:lnTo>
                  <a:lnTo>
                    <a:pt x="766" y="324"/>
                  </a:lnTo>
                  <a:lnTo>
                    <a:pt x="755" y="322"/>
                  </a:lnTo>
                  <a:lnTo>
                    <a:pt x="762" y="331"/>
                  </a:lnTo>
                  <a:lnTo>
                    <a:pt x="757" y="339"/>
                  </a:lnTo>
                  <a:lnTo>
                    <a:pt x="752" y="336"/>
                  </a:lnTo>
                  <a:lnTo>
                    <a:pt x="721" y="322"/>
                  </a:lnTo>
                  <a:lnTo>
                    <a:pt x="714" y="327"/>
                  </a:lnTo>
                  <a:lnTo>
                    <a:pt x="707" y="320"/>
                  </a:lnTo>
                  <a:lnTo>
                    <a:pt x="703" y="322"/>
                  </a:lnTo>
                  <a:lnTo>
                    <a:pt x="703" y="327"/>
                  </a:lnTo>
                  <a:lnTo>
                    <a:pt x="693" y="334"/>
                  </a:lnTo>
                  <a:lnTo>
                    <a:pt x="686" y="329"/>
                  </a:lnTo>
                  <a:lnTo>
                    <a:pt x="691" y="346"/>
                  </a:lnTo>
                  <a:lnTo>
                    <a:pt x="686" y="360"/>
                  </a:lnTo>
                  <a:lnTo>
                    <a:pt x="677" y="362"/>
                  </a:lnTo>
                  <a:lnTo>
                    <a:pt x="674" y="360"/>
                  </a:lnTo>
                  <a:lnTo>
                    <a:pt x="667" y="360"/>
                  </a:lnTo>
                  <a:lnTo>
                    <a:pt x="646" y="365"/>
                  </a:lnTo>
                  <a:lnTo>
                    <a:pt x="634" y="374"/>
                  </a:lnTo>
                  <a:lnTo>
                    <a:pt x="617" y="374"/>
                  </a:lnTo>
                  <a:lnTo>
                    <a:pt x="617" y="376"/>
                  </a:lnTo>
                  <a:lnTo>
                    <a:pt x="606" y="383"/>
                  </a:lnTo>
                  <a:lnTo>
                    <a:pt x="601" y="391"/>
                  </a:lnTo>
                  <a:lnTo>
                    <a:pt x="598" y="402"/>
                  </a:lnTo>
                  <a:lnTo>
                    <a:pt x="603" y="405"/>
                  </a:lnTo>
                  <a:lnTo>
                    <a:pt x="589" y="412"/>
                  </a:lnTo>
                  <a:lnTo>
                    <a:pt x="591" y="417"/>
                  </a:lnTo>
                  <a:lnTo>
                    <a:pt x="589" y="419"/>
                  </a:lnTo>
                  <a:lnTo>
                    <a:pt x="584" y="414"/>
                  </a:lnTo>
                  <a:lnTo>
                    <a:pt x="577" y="419"/>
                  </a:lnTo>
                  <a:lnTo>
                    <a:pt x="575" y="414"/>
                  </a:lnTo>
                  <a:lnTo>
                    <a:pt x="577" y="407"/>
                  </a:lnTo>
                  <a:lnTo>
                    <a:pt x="572" y="409"/>
                  </a:lnTo>
                  <a:lnTo>
                    <a:pt x="558" y="407"/>
                  </a:lnTo>
                  <a:lnTo>
                    <a:pt x="558" y="386"/>
                  </a:lnTo>
                  <a:lnTo>
                    <a:pt x="539" y="383"/>
                  </a:lnTo>
                  <a:lnTo>
                    <a:pt x="532" y="391"/>
                  </a:lnTo>
                  <a:lnTo>
                    <a:pt x="539" y="402"/>
                  </a:lnTo>
                  <a:lnTo>
                    <a:pt x="518" y="409"/>
                  </a:lnTo>
                  <a:lnTo>
                    <a:pt x="504" y="407"/>
                  </a:lnTo>
                  <a:lnTo>
                    <a:pt x="502" y="419"/>
                  </a:lnTo>
                  <a:lnTo>
                    <a:pt x="509" y="428"/>
                  </a:lnTo>
                  <a:lnTo>
                    <a:pt x="504" y="431"/>
                  </a:lnTo>
                  <a:lnTo>
                    <a:pt x="506" y="438"/>
                  </a:lnTo>
                  <a:lnTo>
                    <a:pt x="494" y="452"/>
                  </a:lnTo>
                  <a:lnTo>
                    <a:pt x="497" y="466"/>
                  </a:lnTo>
                  <a:lnTo>
                    <a:pt x="502" y="466"/>
                  </a:lnTo>
                  <a:lnTo>
                    <a:pt x="513" y="480"/>
                  </a:lnTo>
                  <a:lnTo>
                    <a:pt x="537" y="478"/>
                  </a:lnTo>
                  <a:lnTo>
                    <a:pt x="539" y="485"/>
                  </a:lnTo>
                  <a:lnTo>
                    <a:pt x="556" y="490"/>
                  </a:lnTo>
                  <a:lnTo>
                    <a:pt x="558" y="499"/>
                  </a:lnTo>
                  <a:lnTo>
                    <a:pt x="572" y="509"/>
                  </a:lnTo>
                  <a:lnTo>
                    <a:pt x="589" y="504"/>
                  </a:lnTo>
                  <a:lnTo>
                    <a:pt x="608" y="514"/>
                  </a:lnTo>
                  <a:lnTo>
                    <a:pt x="613" y="509"/>
                  </a:lnTo>
                  <a:lnTo>
                    <a:pt x="627" y="511"/>
                  </a:lnTo>
                  <a:lnTo>
                    <a:pt x="632" y="516"/>
                  </a:lnTo>
                  <a:lnTo>
                    <a:pt x="636" y="511"/>
                  </a:lnTo>
                  <a:lnTo>
                    <a:pt x="632" y="521"/>
                  </a:lnTo>
                  <a:lnTo>
                    <a:pt x="625" y="523"/>
                  </a:lnTo>
                  <a:lnTo>
                    <a:pt x="622" y="518"/>
                  </a:lnTo>
                  <a:lnTo>
                    <a:pt x="615" y="525"/>
                  </a:lnTo>
                  <a:lnTo>
                    <a:pt x="622" y="530"/>
                  </a:lnTo>
                  <a:lnTo>
                    <a:pt x="615" y="537"/>
                  </a:lnTo>
                  <a:lnTo>
                    <a:pt x="613" y="556"/>
                  </a:lnTo>
                  <a:lnTo>
                    <a:pt x="629" y="573"/>
                  </a:lnTo>
                  <a:lnTo>
                    <a:pt x="636" y="568"/>
                  </a:lnTo>
                  <a:lnTo>
                    <a:pt x="653" y="577"/>
                  </a:lnTo>
                  <a:lnTo>
                    <a:pt x="658" y="599"/>
                  </a:lnTo>
                  <a:lnTo>
                    <a:pt x="679" y="599"/>
                  </a:lnTo>
                  <a:lnTo>
                    <a:pt x="688" y="615"/>
                  </a:lnTo>
                  <a:lnTo>
                    <a:pt x="686" y="620"/>
                  </a:lnTo>
                  <a:lnTo>
                    <a:pt x="677" y="620"/>
                  </a:lnTo>
                  <a:lnTo>
                    <a:pt x="681" y="629"/>
                  </a:lnTo>
                  <a:lnTo>
                    <a:pt x="698" y="637"/>
                  </a:lnTo>
                  <a:lnTo>
                    <a:pt x="693" y="653"/>
                  </a:lnTo>
                  <a:lnTo>
                    <a:pt x="705" y="658"/>
                  </a:lnTo>
                  <a:lnTo>
                    <a:pt x="705" y="667"/>
                  </a:lnTo>
                  <a:lnTo>
                    <a:pt x="691" y="667"/>
                  </a:lnTo>
                  <a:lnTo>
                    <a:pt x="691" y="665"/>
                  </a:lnTo>
                  <a:lnTo>
                    <a:pt x="691" y="670"/>
                  </a:lnTo>
                  <a:lnTo>
                    <a:pt x="688" y="677"/>
                  </a:lnTo>
                  <a:lnTo>
                    <a:pt x="684" y="677"/>
                  </a:lnTo>
                  <a:lnTo>
                    <a:pt x="681" y="677"/>
                  </a:lnTo>
                  <a:lnTo>
                    <a:pt x="672" y="674"/>
                  </a:lnTo>
                  <a:lnTo>
                    <a:pt x="672" y="674"/>
                  </a:lnTo>
                  <a:lnTo>
                    <a:pt x="658" y="672"/>
                  </a:lnTo>
                  <a:lnTo>
                    <a:pt x="658" y="665"/>
                  </a:lnTo>
                  <a:lnTo>
                    <a:pt x="646" y="663"/>
                  </a:lnTo>
                  <a:lnTo>
                    <a:pt x="643" y="658"/>
                  </a:lnTo>
                  <a:lnTo>
                    <a:pt x="634" y="658"/>
                  </a:lnTo>
                  <a:lnTo>
                    <a:pt x="629" y="648"/>
                  </a:lnTo>
                  <a:lnTo>
                    <a:pt x="617" y="653"/>
                  </a:lnTo>
                  <a:lnTo>
                    <a:pt x="615" y="658"/>
                  </a:lnTo>
                  <a:lnTo>
                    <a:pt x="598" y="648"/>
                  </a:lnTo>
                  <a:lnTo>
                    <a:pt x="584" y="627"/>
                  </a:lnTo>
                  <a:lnTo>
                    <a:pt x="551" y="618"/>
                  </a:lnTo>
                  <a:lnTo>
                    <a:pt x="537" y="601"/>
                  </a:lnTo>
                  <a:lnTo>
                    <a:pt x="535" y="610"/>
                  </a:lnTo>
                  <a:lnTo>
                    <a:pt x="523" y="615"/>
                  </a:lnTo>
                  <a:lnTo>
                    <a:pt x="520" y="625"/>
                  </a:lnTo>
                  <a:lnTo>
                    <a:pt x="532" y="632"/>
                  </a:lnTo>
                  <a:lnTo>
                    <a:pt x="535" y="641"/>
                  </a:lnTo>
                  <a:lnTo>
                    <a:pt x="528" y="648"/>
                  </a:lnTo>
                  <a:lnTo>
                    <a:pt x="535" y="651"/>
                  </a:lnTo>
                  <a:lnTo>
                    <a:pt x="532" y="655"/>
                  </a:lnTo>
                  <a:lnTo>
                    <a:pt x="537" y="655"/>
                  </a:lnTo>
                  <a:lnTo>
                    <a:pt x="523" y="670"/>
                  </a:lnTo>
                  <a:lnTo>
                    <a:pt x="535" y="681"/>
                  </a:lnTo>
                  <a:lnTo>
                    <a:pt x="530" y="698"/>
                  </a:lnTo>
                  <a:lnTo>
                    <a:pt x="518" y="717"/>
                  </a:lnTo>
                  <a:lnTo>
                    <a:pt x="511" y="719"/>
                  </a:lnTo>
                  <a:lnTo>
                    <a:pt x="511" y="729"/>
                  </a:lnTo>
                  <a:lnTo>
                    <a:pt x="483" y="724"/>
                  </a:lnTo>
                  <a:lnTo>
                    <a:pt x="487" y="705"/>
                  </a:lnTo>
                  <a:lnTo>
                    <a:pt x="497" y="705"/>
                  </a:lnTo>
                  <a:lnTo>
                    <a:pt x="490" y="698"/>
                  </a:lnTo>
                  <a:lnTo>
                    <a:pt x="466" y="710"/>
                  </a:lnTo>
                  <a:lnTo>
                    <a:pt x="459" y="703"/>
                  </a:lnTo>
                  <a:lnTo>
                    <a:pt x="449" y="705"/>
                  </a:lnTo>
                  <a:lnTo>
                    <a:pt x="438" y="703"/>
                  </a:lnTo>
                  <a:lnTo>
                    <a:pt x="409" y="686"/>
                  </a:lnTo>
                  <a:lnTo>
                    <a:pt x="405" y="689"/>
                  </a:lnTo>
                  <a:lnTo>
                    <a:pt x="402" y="696"/>
                  </a:lnTo>
                  <a:lnTo>
                    <a:pt x="395" y="693"/>
                  </a:lnTo>
                  <a:lnTo>
                    <a:pt x="390" y="698"/>
                  </a:lnTo>
                  <a:lnTo>
                    <a:pt x="376" y="722"/>
                  </a:lnTo>
                  <a:lnTo>
                    <a:pt x="374" y="712"/>
                  </a:lnTo>
                  <a:lnTo>
                    <a:pt x="367" y="707"/>
                  </a:lnTo>
                  <a:lnTo>
                    <a:pt x="364" y="710"/>
                  </a:lnTo>
                  <a:lnTo>
                    <a:pt x="362" y="705"/>
                  </a:lnTo>
                  <a:lnTo>
                    <a:pt x="355" y="707"/>
                  </a:lnTo>
                  <a:lnTo>
                    <a:pt x="350" y="700"/>
                  </a:lnTo>
                  <a:lnTo>
                    <a:pt x="341" y="698"/>
                  </a:lnTo>
                  <a:lnTo>
                    <a:pt x="331" y="705"/>
                  </a:lnTo>
                  <a:lnTo>
                    <a:pt x="326" y="703"/>
                  </a:lnTo>
                  <a:lnTo>
                    <a:pt x="336" y="698"/>
                  </a:lnTo>
                  <a:lnTo>
                    <a:pt x="345" y="663"/>
                  </a:lnTo>
                  <a:lnTo>
                    <a:pt x="355" y="660"/>
                  </a:lnTo>
                  <a:lnTo>
                    <a:pt x="355" y="653"/>
                  </a:lnTo>
                  <a:lnTo>
                    <a:pt x="348" y="653"/>
                  </a:lnTo>
                  <a:lnTo>
                    <a:pt x="350" y="648"/>
                  </a:lnTo>
                  <a:lnTo>
                    <a:pt x="345" y="646"/>
                  </a:lnTo>
                  <a:lnTo>
                    <a:pt x="343" y="620"/>
                  </a:lnTo>
                  <a:lnTo>
                    <a:pt x="322" y="627"/>
                  </a:lnTo>
                  <a:lnTo>
                    <a:pt x="322" y="625"/>
                  </a:lnTo>
                  <a:lnTo>
                    <a:pt x="310" y="632"/>
                  </a:lnTo>
                  <a:lnTo>
                    <a:pt x="308" y="627"/>
                  </a:lnTo>
                  <a:lnTo>
                    <a:pt x="298" y="629"/>
                  </a:lnTo>
                  <a:lnTo>
                    <a:pt x="293" y="627"/>
                  </a:lnTo>
                  <a:lnTo>
                    <a:pt x="282" y="627"/>
                  </a:lnTo>
                  <a:lnTo>
                    <a:pt x="282" y="632"/>
                  </a:lnTo>
                  <a:lnTo>
                    <a:pt x="237" y="632"/>
                  </a:lnTo>
                  <a:lnTo>
                    <a:pt x="227" y="634"/>
                  </a:lnTo>
                  <a:lnTo>
                    <a:pt x="227" y="639"/>
                  </a:lnTo>
                  <a:lnTo>
                    <a:pt x="222" y="641"/>
                  </a:lnTo>
                  <a:lnTo>
                    <a:pt x="218" y="646"/>
                  </a:lnTo>
                  <a:lnTo>
                    <a:pt x="192" y="648"/>
                  </a:lnTo>
                  <a:lnTo>
                    <a:pt x="182" y="641"/>
                  </a:lnTo>
                  <a:lnTo>
                    <a:pt x="173" y="641"/>
                  </a:lnTo>
                  <a:lnTo>
                    <a:pt x="163" y="637"/>
                  </a:lnTo>
                  <a:lnTo>
                    <a:pt x="161" y="620"/>
                  </a:lnTo>
                  <a:lnTo>
                    <a:pt x="135" y="610"/>
                  </a:lnTo>
                  <a:lnTo>
                    <a:pt x="135" y="610"/>
                  </a:lnTo>
                  <a:lnTo>
                    <a:pt x="135" y="599"/>
                  </a:lnTo>
                  <a:lnTo>
                    <a:pt x="149" y="584"/>
                  </a:lnTo>
                  <a:lnTo>
                    <a:pt x="163" y="587"/>
                  </a:lnTo>
                  <a:lnTo>
                    <a:pt x="177" y="580"/>
                  </a:lnTo>
                  <a:lnTo>
                    <a:pt x="177" y="566"/>
                  </a:lnTo>
                  <a:lnTo>
                    <a:pt x="185" y="558"/>
                  </a:lnTo>
                  <a:lnTo>
                    <a:pt x="189" y="558"/>
                  </a:lnTo>
                  <a:lnTo>
                    <a:pt x="199" y="537"/>
                  </a:lnTo>
                  <a:lnTo>
                    <a:pt x="206" y="537"/>
                  </a:lnTo>
                  <a:lnTo>
                    <a:pt x="211" y="521"/>
                  </a:lnTo>
                  <a:lnTo>
                    <a:pt x="206" y="514"/>
                  </a:lnTo>
                  <a:lnTo>
                    <a:pt x="189" y="516"/>
                  </a:lnTo>
                  <a:lnTo>
                    <a:pt x="187" y="511"/>
                  </a:lnTo>
                  <a:lnTo>
                    <a:pt x="177" y="514"/>
                  </a:lnTo>
                  <a:lnTo>
                    <a:pt x="170" y="502"/>
                  </a:lnTo>
                  <a:lnTo>
                    <a:pt x="163" y="516"/>
                  </a:lnTo>
                  <a:lnTo>
                    <a:pt x="159" y="490"/>
                  </a:lnTo>
                  <a:lnTo>
                    <a:pt x="140" y="478"/>
                  </a:lnTo>
                  <a:lnTo>
                    <a:pt x="147" y="438"/>
                  </a:lnTo>
                  <a:lnTo>
                    <a:pt x="142" y="428"/>
                  </a:lnTo>
                  <a:lnTo>
                    <a:pt x="135" y="433"/>
                  </a:lnTo>
                  <a:lnTo>
                    <a:pt x="128" y="426"/>
                  </a:lnTo>
                  <a:lnTo>
                    <a:pt x="128" y="409"/>
                  </a:lnTo>
                  <a:lnTo>
                    <a:pt x="137" y="391"/>
                  </a:lnTo>
                  <a:lnTo>
                    <a:pt x="135" y="372"/>
                  </a:lnTo>
                  <a:lnTo>
                    <a:pt x="121" y="374"/>
                  </a:lnTo>
                  <a:lnTo>
                    <a:pt x="121" y="388"/>
                  </a:lnTo>
                  <a:lnTo>
                    <a:pt x="90" y="379"/>
                  </a:lnTo>
                  <a:lnTo>
                    <a:pt x="76" y="362"/>
                  </a:lnTo>
                  <a:lnTo>
                    <a:pt x="81" y="346"/>
                  </a:lnTo>
                  <a:lnTo>
                    <a:pt x="73" y="331"/>
                  </a:lnTo>
                  <a:lnTo>
                    <a:pt x="47" y="322"/>
                  </a:lnTo>
                  <a:lnTo>
                    <a:pt x="50" y="317"/>
                  </a:lnTo>
                  <a:lnTo>
                    <a:pt x="43" y="315"/>
                  </a:lnTo>
                  <a:lnTo>
                    <a:pt x="36" y="287"/>
                  </a:lnTo>
                  <a:lnTo>
                    <a:pt x="24" y="284"/>
                  </a:lnTo>
                  <a:lnTo>
                    <a:pt x="19" y="275"/>
                  </a:lnTo>
                  <a:lnTo>
                    <a:pt x="0" y="272"/>
                  </a:lnTo>
                  <a:lnTo>
                    <a:pt x="0" y="272"/>
                  </a:lnTo>
                  <a:lnTo>
                    <a:pt x="14" y="237"/>
                  </a:lnTo>
                  <a:lnTo>
                    <a:pt x="10" y="225"/>
                  </a:lnTo>
                  <a:lnTo>
                    <a:pt x="24" y="216"/>
                  </a:lnTo>
                  <a:lnTo>
                    <a:pt x="21" y="206"/>
                  </a:lnTo>
                  <a:lnTo>
                    <a:pt x="14" y="204"/>
                  </a:lnTo>
                  <a:lnTo>
                    <a:pt x="12" y="194"/>
                  </a:lnTo>
                  <a:lnTo>
                    <a:pt x="14" y="185"/>
                  </a:lnTo>
                  <a:lnTo>
                    <a:pt x="33" y="18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6" name="Freeform 145"/>
            <p:cNvSpPr>
              <a:spLocks/>
            </p:cNvSpPr>
            <p:nvPr/>
          </p:nvSpPr>
          <p:spPr bwMode="auto">
            <a:xfrm>
              <a:off x="4496856" y="654139"/>
              <a:ext cx="1321382" cy="1001312"/>
            </a:xfrm>
            <a:custGeom>
              <a:avLst/>
              <a:gdLst>
                <a:gd name="T0" fmla="*/ 510 w 1511"/>
                <a:gd name="T1" fmla="*/ 10 h 1145"/>
                <a:gd name="T2" fmla="*/ 598 w 1511"/>
                <a:gd name="T3" fmla="*/ 93 h 1145"/>
                <a:gd name="T4" fmla="*/ 730 w 1511"/>
                <a:gd name="T5" fmla="*/ 182 h 1145"/>
                <a:gd name="T6" fmla="*/ 818 w 1511"/>
                <a:gd name="T7" fmla="*/ 265 h 1145"/>
                <a:gd name="T8" fmla="*/ 886 w 1511"/>
                <a:gd name="T9" fmla="*/ 322 h 1145"/>
                <a:gd name="T10" fmla="*/ 993 w 1511"/>
                <a:gd name="T11" fmla="*/ 395 h 1145"/>
                <a:gd name="T12" fmla="*/ 1130 w 1511"/>
                <a:gd name="T13" fmla="*/ 322 h 1145"/>
                <a:gd name="T14" fmla="*/ 1255 w 1511"/>
                <a:gd name="T15" fmla="*/ 298 h 1145"/>
                <a:gd name="T16" fmla="*/ 1312 w 1511"/>
                <a:gd name="T17" fmla="*/ 260 h 1145"/>
                <a:gd name="T18" fmla="*/ 1414 w 1511"/>
                <a:gd name="T19" fmla="*/ 310 h 1145"/>
                <a:gd name="T20" fmla="*/ 1487 w 1511"/>
                <a:gd name="T21" fmla="*/ 343 h 1145"/>
                <a:gd name="T22" fmla="*/ 1509 w 1511"/>
                <a:gd name="T23" fmla="*/ 419 h 1145"/>
                <a:gd name="T24" fmla="*/ 1490 w 1511"/>
                <a:gd name="T25" fmla="*/ 497 h 1145"/>
                <a:gd name="T26" fmla="*/ 1449 w 1511"/>
                <a:gd name="T27" fmla="*/ 575 h 1145"/>
                <a:gd name="T28" fmla="*/ 1390 w 1511"/>
                <a:gd name="T29" fmla="*/ 622 h 1145"/>
                <a:gd name="T30" fmla="*/ 1376 w 1511"/>
                <a:gd name="T31" fmla="*/ 677 h 1145"/>
                <a:gd name="T32" fmla="*/ 1296 w 1511"/>
                <a:gd name="T33" fmla="*/ 726 h 1145"/>
                <a:gd name="T34" fmla="*/ 1253 w 1511"/>
                <a:gd name="T35" fmla="*/ 767 h 1145"/>
                <a:gd name="T36" fmla="*/ 1267 w 1511"/>
                <a:gd name="T37" fmla="*/ 838 h 1145"/>
                <a:gd name="T38" fmla="*/ 1277 w 1511"/>
                <a:gd name="T39" fmla="*/ 906 h 1145"/>
                <a:gd name="T40" fmla="*/ 1333 w 1511"/>
                <a:gd name="T41" fmla="*/ 968 h 1145"/>
                <a:gd name="T42" fmla="*/ 1376 w 1511"/>
                <a:gd name="T43" fmla="*/ 1053 h 1145"/>
                <a:gd name="T44" fmla="*/ 1305 w 1511"/>
                <a:gd name="T45" fmla="*/ 1091 h 1145"/>
                <a:gd name="T46" fmla="*/ 1248 w 1511"/>
                <a:gd name="T47" fmla="*/ 1124 h 1145"/>
                <a:gd name="T48" fmla="*/ 1196 w 1511"/>
                <a:gd name="T49" fmla="*/ 1057 h 1145"/>
                <a:gd name="T50" fmla="*/ 1147 w 1511"/>
                <a:gd name="T51" fmla="*/ 1079 h 1145"/>
                <a:gd name="T52" fmla="*/ 1125 w 1511"/>
                <a:gd name="T53" fmla="*/ 1086 h 1145"/>
                <a:gd name="T54" fmla="*/ 1123 w 1511"/>
                <a:gd name="T55" fmla="*/ 1036 h 1145"/>
                <a:gd name="T56" fmla="*/ 1085 w 1511"/>
                <a:gd name="T57" fmla="*/ 1055 h 1145"/>
                <a:gd name="T58" fmla="*/ 1047 w 1511"/>
                <a:gd name="T59" fmla="*/ 1048 h 1145"/>
                <a:gd name="T60" fmla="*/ 1024 w 1511"/>
                <a:gd name="T61" fmla="*/ 998 h 1145"/>
                <a:gd name="T62" fmla="*/ 972 w 1511"/>
                <a:gd name="T63" fmla="*/ 1001 h 1145"/>
                <a:gd name="T64" fmla="*/ 934 w 1511"/>
                <a:gd name="T65" fmla="*/ 1017 h 1145"/>
                <a:gd name="T66" fmla="*/ 903 w 1511"/>
                <a:gd name="T67" fmla="*/ 991 h 1145"/>
                <a:gd name="T68" fmla="*/ 868 w 1511"/>
                <a:gd name="T69" fmla="*/ 977 h 1145"/>
                <a:gd name="T70" fmla="*/ 834 w 1511"/>
                <a:gd name="T71" fmla="*/ 918 h 1145"/>
                <a:gd name="T72" fmla="*/ 794 w 1511"/>
                <a:gd name="T73" fmla="*/ 937 h 1145"/>
                <a:gd name="T74" fmla="*/ 726 w 1511"/>
                <a:gd name="T75" fmla="*/ 951 h 1145"/>
                <a:gd name="T76" fmla="*/ 643 w 1511"/>
                <a:gd name="T77" fmla="*/ 991 h 1145"/>
                <a:gd name="T78" fmla="*/ 650 w 1511"/>
                <a:gd name="T79" fmla="*/ 1048 h 1145"/>
                <a:gd name="T80" fmla="*/ 612 w 1511"/>
                <a:gd name="T81" fmla="*/ 1112 h 1145"/>
                <a:gd name="T82" fmla="*/ 565 w 1511"/>
                <a:gd name="T83" fmla="*/ 1131 h 1145"/>
                <a:gd name="T84" fmla="*/ 499 w 1511"/>
                <a:gd name="T85" fmla="*/ 1112 h 1145"/>
                <a:gd name="T86" fmla="*/ 413 w 1511"/>
                <a:gd name="T87" fmla="*/ 1095 h 1145"/>
                <a:gd name="T88" fmla="*/ 402 w 1511"/>
                <a:gd name="T89" fmla="*/ 1017 h 1145"/>
                <a:gd name="T90" fmla="*/ 328 w 1511"/>
                <a:gd name="T91" fmla="*/ 1031 h 1145"/>
                <a:gd name="T92" fmla="*/ 219 w 1511"/>
                <a:gd name="T93" fmla="*/ 984 h 1145"/>
                <a:gd name="T94" fmla="*/ 186 w 1511"/>
                <a:gd name="T95" fmla="*/ 908 h 1145"/>
                <a:gd name="T96" fmla="*/ 191 w 1511"/>
                <a:gd name="T97" fmla="*/ 811 h 1145"/>
                <a:gd name="T98" fmla="*/ 167 w 1511"/>
                <a:gd name="T99" fmla="*/ 731 h 1145"/>
                <a:gd name="T100" fmla="*/ 158 w 1511"/>
                <a:gd name="T101" fmla="*/ 618 h 1145"/>
                <a:gd name="T102" fmla="*/ 222 w 1511"/>
                <a:gd name="T103" fmla="*/ 554 h 1145"/>
                <a:gd name="T104" fmla="*/ 293 w 1511"/>
                <a:gd name="T105" fmla="*/ 497 h 1145"/>
                <a:gd name="T106" fmla="*/ 224 w 1511"/>
                <a:gd name="T107" fmla="*/ 435 h 1145"/>
                <a:gd name="T108" fmla="*/ 229 w 1511"/>
                <a:gd name="T109" fmla="*/ 367 h 1145"/>
                <a:gd name="T110" fmla="*/ 118 w 1511"/>
                <a:gd name="T111" fmla="*/ 339 h 1145"/>
                <a:gd name="T112" fmla="*/ 30 w 1511"/>
                <a:gd name="T113" fmla="*/ 291 h 1145"/>
                <a:gd name="T114" fmla="*/ 0 w 1511"/>
                <a:gd name="T115" fmla="*/ 234 h 1145"/>
                <a:gd name="T116" fmla="*/ 80 w 1511"/>
                <a:gd name="T117" fmla="*/ 140 h 1145"/>
                <a:gd name="T118" fmla="*/ 196 w 1511"/>
                <a:gd name="T119" fmla="*/ 81 h 1145"/>
                <a:gd name="T120" fmla="*/ 231 w 1511"/>
                <a:gd name="T121" fmla="*/ 38 h 1145"/>
                <a:gd name="T122" fmla="*/ 321 w 1511"/>
                <a:gd name="T123" fmla="*/ 38 h 1145"/>
                <a:gd name="T124" fmla="*/ 404 w 1511"/>
                <a:gd name="T125" fmla="*/ 0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11" h="1145">
                  <a:moveTo>
                    <a:pt x="444" y="10"/>
                  </a:moveTo>
                  <a:lnTo>
                    <a:pt x="456" y="24"/>
                  </a:lnTo>
                  <a:lnTo>
                    <a:pt x="480" y="24"/>
                  </a:lnTo>
                  <a:lnTo>
                    <a:pt x="496" y="22"/>
                  </a:lnTo>
                  <a:lnTo>
                    <a:pt x="510" y="10"/>
                  </a:lnTo>
                  <a:lnTo>
                    <a:pt x="525" y="5"/>
                  </a:lnTo>
                  <a:lnTo>
                    <a:pt x="539" y="12"/>
                  </a:lnTo>
                  <a:lnTo>
                    <a:pt x="555" y="36"/>
                  </a:lnTo>
                  <a:lnTo>
                    <a:pt x="574" y="64"/>
                  </a:lnTo>
                  <a:lnTo>
                    <a:pt x="598" y="93"/>
                  </a:lnTo>
                  <a:lnTo>
                    <a:pt x="610" y="114"/>
                  </a:lnTo>
                  <a:lnTo>
                    <a:pt x="640" y="133"/>
                  </a:lnTo>
                  <a:lnTo>
                    <a:pt x="671" y="149"/>
                  </a:lnTo>
                  <a:lnTo>
                    <a:pt x="700" y="173"/>
                  </a:lnTo>
                  <a:lnTo>
                    <a:pt x="730" y="182"/>
                  </a:lnTo>
                  <a:lnTo>
                    <a:pt x="754" y="208"/>
                  </a:lnTo>
                  <a:lnTo>
                    <a:pt x="768" y="223"/>
                  </a:lnTo>
                  <a:lnTo>
                    <a:pt x="794" y="225"/>
                  </a:lnTo>
                  <a:lnTo>
                    <a:pt x="816" y="249"/>
                  </a:lnTo>
                  <a:lnTo>
                    <a:pt x="818" y="265"/>
                  </a:lnTo>
                  <a:lnTo>
                    <a:pt x="813" y="279"/>
                  </a:lnTo>
                  <a:lnTo>
                    <a:pt x="820" y="298"/>
                  </a:lnTo>
                  <a:lnTo>
                    <a:pt x="830" y="315"/>
                  </a:lnTo>
                  <a:lnTo>
                    <a:pt x="856" y="322"/>
                  </a:lnTo>
                  <a:lnTo>
                    <a:pt x="886" y="322"/>
                  </a:lnTo>
                  <a:lnTo>
                    <a:pt x="922" y="331"/>
                  </a:lnTo>
                  <a:lnTo>
                    <a:pt x="943" y="350"/>
                  </a:lnTo>
                  <a:lnTo>
                    <a:pt x="950" y="376"/>
                  </a:lnTo>
                  <a:lnTo>
                    <a:pt x="960" y="393"/>
                  </a:lnTo>
                  <a:lnTo>
                    <a:pt x="993" y="395"/>
                  </a:lnTo>
                  <a:lnTo>
                    <a:pt x="1031" y="379"/>
                  </a:lnTo>
                  <a:lnTo>
                    <a:pt x="1064" y="372"/>
                  </a:lnTo>
                  <a:lnTo>
                    <a:pt x="1090" y="372"/>
                  </a:lnTo>
                  <a:lnTo>
                    <a:pt x="1109" y="341"/>
                  </a:lnTo>
                  <a:lnTo>
                    <a:pt x="1130" y="322"/>
                  </a:lnTo>
                  <a:lnTo>
                    <a:pt x="1156" y="317"/>
                  </a:lnTo>
                  <a:lnTo>
                    <a:pt x="1177" y="308"/>
                  </a:lnTo>
                  <a:lnTo>
                    <a:pt x="1196" y="294"/>
                  </a:lnTo>
                  <a:lnTo>
                    <a:pt x="1229" y="291"/>
                  </a:lnTo>
                  <a:lnTo>
                    <a:pt x="1255" y="298"/>
                  </a:lnTo>
                  <a:lnTo>
                    <a:pt x="1274" y="308"/>
                  </a:lnTo>
                  <a:lnTo>
                    <a:pt x="1284" y="303"/>
                  </a:lnTo>
                  <a:lnTo>
                    <a:pt x="1284" y="277"/>
                  </a:lnTo>
                  <a:lnTo>
                    <a:pt x="1296" y="265"/>
                  </a:lnTo>
                  <a:lnTo>
                    <a:pt x="1312" y="260"/>
                  </a:lnTo>
                  <a:lnTo>
                    <a:pt x="1336" y="279"/>
                  </a:lnTo>
                  <a:lnTo>
                    <a:pt x="1348" y="294"/>
                  </a:lnTo>
                  <a:lnTo>
                    <a:pt x="1362" y="298"/>
                  </a:lnTo>
                  <a:lnTo>
                    <a:pt x="1393" y="303"/>
                  </a:lnTo>
                  <a:lnTo>
                    <a:pt x="1414" y="310"/>
                  </a:lnTo>
                  <a:lnTo>
                    <a:pt x="1433" y="303"/>
                  </a:lnTo>
                  <a:lnTo>
                    <a:pt x="1447" y="298"/>
                  </a:lnTo>
                  <a:lnTo>
                    <a:pt x="1459" y="317"/>
                  </a:lnTo>
                  <a:lnTo>
                    <a:pt x="1471" y="336"/>
                  </a:lnTo>
                  <a:lnTo>
                    <a:pt x="1487" y="343"/>
                  </a:lnTo>
                  <a:lnTo>
                    <a:pt x="1506" y="357"/>
                  </a:lnTo>
                  <a:lnTo>
                    <a:pt x="1511" y="374"/>
                  </a:lnTo>
                  <a:lnTo>
                    <a:pt x="1506" y="391"/>
                  </a:lnTo>
                  <a:lnTo>
                    <a:pt x="1509" y="407"/>
                  </a:lnTo>
                  <a:lnTo>
                    <a:pt x="1509" y="419"/>
                  </a:lnTo>
                  <a:lnTo>
                    <a:pt x="1499" y="435"/>
                  </a:lnTo>
                  <a:lnTo>
                    <a:pt x="1499" y="445"/>
                  </a:lnTo>
                  <a:lnTo>
                    <a:pt x="1490" y="459"/>
                  </a:lnTo>
                  <a:lnTo>
                    <a:pt x="1487" y="473"/>
                  </a:lnTo>
                  <a:lnTo>
                    <a:pt x="1490" y="497"/>
                  </a:lnTo>
                  <a:lnTo>
                    <a:pt x="1482" y="516"/>
                  </a:lnTo>
                  <a:lnTo>
                    <a:pt x="1473" y="535"/>
                  </a:lnTo>
                  <a:lnTo>
                    <a:pt x="1468" y="547"/>
                  </a:lnTo>
                  <a:lnTo>
                    <a:pt x="1464" y="568"/>
                  </a:lnTo>
                  <a:lnTo>
                    <a:pt x="1449" y="575"/>
                  </a:lnTo>
                  <a:lnTo>
                    <a:pt x="1435" y="582"/>
                  </a:lnTo>
                  <a:lnTo>
                    <a:pt x="1414" y="592"/>
                  </a:lnTo>
                  <a:lnTo>
                    <a:pt x="1414" y="610"/>
                  </a:lnTo>
                  <a:lnTo>
                    <a:pt x="1407" y="622"/>
                  </a:lnTo>
                  <a:lnTo>
                    <a:pt x="1390" y="622"/>
                  </a:lnTo>
                  <a:lnTo>
                    <a:pt x="1369" y="622"/>
                  </a:lnTo>
                  <a:lnTo>
                    <a:pt x="1360" y="632"/>
                  </a:lnTo>
                  <a:lnTo>
                    <a:pt x="1362" y="641"/>
                  </a:lnTo>
                  <a:lnTo>
                    <a:pt x="1371" y="658"/>
                  </a:lnTo>
                  <a:lnTo>
                    <a:pt x="1376" y="677"/>
                  </a:lnTo>
                  <a:lnTo>
                    <a:pt x="1367" y="712"/>
                  </a:lnTo>
                  <a:lnTo>
                    <a:pt x="1348" y="733"/>
                  </a:lnTo>
                  <a:lnTo>
                    <a:pt x="1336" y="738"/>
                  </a:lnTo>
                  <a:lnTo>
                    <a:pt x="1317" y="733"/>
                  </a:lnTo>
                  <a:lnTo>
                    <a:pt x="1296" y="726"/>
                  </a:lnTo>
                  <a:lnTo>
                    <a:pt x="1284" y="731"/>
                  </a:lnTo>
                  <a:lnTo>
                    <a:pt x="1265" y="736"/>
                  </a:lnTo>
                  <a:lnTo>
                    <a:pt x="1253" y="738"/>
                  </a:lnTo>
                  <a:lnTo>
                    <a:pt x="1248" y="750"/>
                  </a:lnTo>
                  <a:lnTo>
                    <a:pt x="1253" y="767"/>
                  </a:lnTo>
                  <a:lnTo>
                    <a:pt x="1260" y="781"/>
                  </a:lnTo>
                  <a:lnTo>
                    <a:pt x="1267" y="795"/>
                  </a:lnTo>
                  <a:lnTo>
                    <a:pt x="1281" y="816"/>
                  </a:lnTo>
                  <a:lnTo>
                    <a:pt x="1277" y="828"/>
                  </a:lnTo>
                  <a:lnTo>
                    <a:pt x="1267" y="838"/>
                  </a:lnTo>
                  <a:lnTo>
                    <a:pt x="1253" y="845"/>
                  </a:lnTo>
                  <a:lnTo>
                    <a:pt x="1251" y="856"/>
                  </a:lnTo>
                  <a:lnTo>
                    <a:pt x="1253" y="873"/>
                  </a:lnTo>
                  <a:lnTo>
                    <a:pt x="1248" y="880"/>
                  </a:lnTo>
                  <a:lnTo>
                    <a:pt x="1277" y="906"/>
                  </a:lnTo>
                  <a:lnTo>
                    <a:pt x="1279" y="923"/>
                  </a:lnTo>
                  <a:lnTo>
                    <a:pt x="1300" y="930"/>
                  </a:lnTo>
                  <a:lnTo>
                    <a:pt x="1345" y="934"/>
                  </a:lnTo>
                  <a:lnTo>
                    <a:pt x="1345" y="942"/>
                  </a:lnTo>
                  <a:lnTo>
                    <a:pt x="1333" y="968"/>
                  </a:lnTo>
                  <a:lnTo>
                    <a:pt x="1333" y="979"/>
                  </a:lnTo>
                  <a:lnTo>
                    <a:pt x="1352" y="1001"/>
                  </a:lnTo>
                  <a:lnTo>
                    <a:pt x="1357" y="1022"/>
                  </a:lnTo>
                  <a:lnTo>
                    <a:pt x="1369" y="1031"/>
                  </a:lnTo>
                  <a:lnTo>
                    <a:pt x="1376" y="1053"/>
                  </a:lnTo>
                  <a:lnTo>
                    <a:pt x="1371" y="1067"/>
                  </a:lnTo>
                  <a:lnTo>
                    <a:pt x="1352" y="1072"/>
                  </a:lnTo>
                  <a:lnTo>
                    <a:pt x="1326" y="1095"/>
                  </a:lnTo>
                  <a:lnTo>
                    <a:pt x="1315" y="1088"/>
                  </a:lnTo>
                  <a:lnTo>
                    <a:pt x="1305" y="1091"/>
                  </a:lnTo>
                  <a:lnTo>
                    <a:pt x="1289" y="1100"/>
                  </a:lnTo>
                  <a:lnTo>
                    <a:pt x="1284" y="1124"/>
                  </a:lnTo>
                  <a:lnTo>
                    <a:pt x="1274" y="1119"/>
                  </a:lnTo>
                  <a:lnTo>
                    <a:pt x="1260" y="1128"/>
                  </a:lnTo>
                  <a:lnTo>
                    <a:pt x="1248" y="1124"/>
                  </a:lnTo>
                  <a:lnTo>
                    <a:pt x="1220" y="1098"/>
                  </a:lnTo>
                  <a:lnTo>
                    <a:pt x="1218" y="1076"/>
                  </a:lnTo>
                  <a:lnTo>
                    <a:pt x="1220" y="1069"/>
                  </a:lnTo>
                  <a:lnTo>
                    <a:pt x="1213" y="1046"/>
                  </a:lnTo>
                  <a:lnTo>
                    <a:pt x="1196" y="1057"/>
                  </a:lnTo>
                  <a:lnTo>
                    <a:pt x="1189" y="1067"/>
                  </a:lnTo>
                  <a:lnTo>
                    <a:pt x="1175" y="1067"/>
                  </a:lnTo>
                  <a:lnTo>
                    <a:pt x="1163" y="1076"/>
                  </a:lnTo>
                  <a:lnTo>
                    <a:pt x="1156" y="1074"/>
                  </a:lnTo>
                  <a:lnTo>
                    <a:pt x="1147" y="1079"/>
                  </a:lnTo>
                  <a:lnTo>
                    <a:pt x="1147" y="1091"/>
                  </a:lnTo>
                  <a:lnTo>
                    <a:pt x="1142" y="1086"/>
                  </a:lnTo>
                  <a:lnTo>
                    <a:pt x="1128" y="1098"/>
                  </a:lnTo>
                  <a:lnTo>
                    <a:pt x="1121" y="1091"/>
                  </a:lnTo>
                  <a:lnTo>
                    <a:pt x="1125" y="1086"/>
                  </a:lnTo>
                  <a:lnTo>
                    <a:pt x="1125" y="1074"/>
                  </a:lnTo>
                  <a:lnTo>
                    <a:pt x="1144" y="1065"/>
                  </a:lnTo>
                  <a:lnTo>
                    <a:pt x="1137" y="1053"/>
                  </a:lnTo>
                  <a:lnTo>
                    <a:pt x="1140" y="1031"/>
                  </a:lnTo>
                  <a:lnTo>
                    <a:pt x="1123" y="1036"/>
                  </a:lnTo>
                  <a:lnTo>
                    <a:pt x="1125" y="1043"/>
                  </a:lnTo>
                  <a:lnTo>
                    <a:pt x="1109" y="1053"/>
                  </a:lnTo>
                  <a:lnTo>
                    <a:pt x="1097" y="1050"/>
                  </a:lnTo>
                  <a:lnTo>
                    <a:pt x="1090" y="1060"/>
                  </a:lnTo>
                  <a:lnTo>
                    <a:pt x="1085" y="1055"/>
                  </a:lnTo>
                  <a:lnTo>
                    <a:pt x="1078" y="1065"/>
                  </a:lnTo>
                  <a:lnTo>
                    <a:pt x="1073" y="1060"/>
                  </a:lnTo>
                  <a:lnTo>
                    <a:pt x="1073" y="1072"/>
                  </a:lnTo>
                  <a:lnTo>
                    <a:pt x="1064" y="1072"/>
                  </a:lnTo>
                  <a:lnTo>
                    <a:pt x="1047" y="1048"/>
                  </a:lnTo>
                  <a:lnTo>
                    <a:pt x="1050" y="1031"/>
                  </a:lnTo>
                  <a:lnTo>
                    <a:pt x="1043" y="1029"/>
                  </a:lnTo>
                  <a:lnTo>
                    <a:pt x="1035" y="1015"/>
                  </a:lnTo>
                  <a:lnTo>
                    <a:pt x="1019" y="1008"/>
                  </a:lnTo>
                  <a:lnTo>
                    <a:pt x="1024" y="998"/>
                  </a:lnTo>
                  <a:lnTo>
                    <a:pt x="1009" y="982"/>
                  </a:lnTo>
                  <a:lnTo>
                    <a:pt x="1000" y="979"/>
                  </a:lnTo>
                  <a:lnTo>
                    <a:pt x="998" y="984"/>
                  </a:lnTo>
                  <a:lnTo>
                    <a:pt x="983" y="989"/>
                  </a:lnTo>
                  <a:lnTo>
                    <a:pt x="972" y="1001"/>
                  </a:lnTo>
                  <a:lnTo>
                    <a:pt x="965" y="1003"/>
                  </a:lnTo>
                  <a:lnTo>
                    <a:pt x="957" y="1008"/>
                  </a:lnTo>
                  <a:lnTo>
                    <a:pt x="946" y="1003"/>
                  </a:lnTo>
                  <a:lnTo>
                    <a:pt x="939" y="1017"/>
                  </a:lnTo>
                  <a:lnTo>
                    <a:pt x="934" y="1017"/>
                  </a:lnTo>
                  <a:lnTo>
                    <a:pt x="929" y="1010"/>
                  </a:lnTo>
                  <a:lnTo>
                    <a:pt x="920" y="1005"/>
                  </a:lnTo>
                  <a:lnTo>
                    <a:pt x="915" y="1008"/>
                  </a:lnTo>
                  <a:lnTo>
                    <a:pt x="912" y="1001"/>
                  </a:lnTo>
                  <a:lnTo>
                    <a:pt x="903" y="991"/>
                  </a:lnTo>
                  <a:lnTo>
                    <a:pt x="896" y="996"/>
                  </a:lnTo>
                  <a:lnTo>
                    <a:pt x="896" y="979"/>
                  </a:lnTo>
                  <a:lnTo>
                    <a:pt x="884" y="982"/>
                  </a:lnTo>
                  <a:lnTo>
                    <a:pt x="875" y="975"/>
                  </a:lnTo>
                  <a:lnTo>
                    <a:pt x="868" y="977"/>
                  </a:lnTo>
                  <a:lnTo>
                    <a:pt x="851" y="968"/>
                  </a:lnTo>
                  <a:lnTo>
                    <a:pt x="844" y="949"/>
                  </a:lnTo>
                  <a:lnTo>
                    <a:pt x="837" y="949"/>
                  </a:lnTo>
                  <a:lnTo>
                    <a:pt x="830" y="939"/>
                  </a:lnTo>
                  <a:lnTo>
                    <a:pt x="834" y="918"/>
                  </a:lnTo>
                  <a:lnTo>
                    <a:pt x="830" y="920"/>
                  </a:lnTo>
                  <a:lnTo>
                    <a:pt x="825" y="916"/>
                  </a:lnTo>
                  <a:lnTo>
                    <a:pt x="820" y="916"/>
                  </a:lnTo>
                  <a:lnTo>
                    <a:pt x="816" y="932"/>
                  </a:lnTo>
                  <a:lnTo>
                    <a:pt x="794" y="937"/>
                  </a:lnTo>
                  <a:lnTo>
                    <a:pt x="785" y="927"/>
                  </a:lnTo>
                  <a:lnTo>
                    <a:pt x="778" y="925"/>
                  </a:lnTo>
                  <a:lnTo>
                    <a:pt x="763" y="932"/>
                  </a:lnTo>
                  <a:lnTo>
                    <a:pt x="747" y="932"/>
                  </a:lnTo>
                  <a:lnTo>
                    <a:pt x="726" y="951"/>
                  </a:lnTo>
                  <a:lnTo>
                    <a:pt x="716" y="968"/>
                  </a:lnTo>
                  <a:lnTo>
                    <a:pt x="688" y="975"/>
                  </a:lnTo>
                  <a:lnTo>
                    <a:pt x="685" y="982"/>
                  </a:lnTo>
                  <a:lnTo>
                    <a:pt x="659" y="1003"/>
                  </a:lnTo>
                  <a:lnTo>
                    <a:pt x="643" y="991"/>
                  </a:lnTo>
                  <a:lnTo>
                    <a:pt x="631" y="991"/>
                  </a:lnTo>
                  <a:lnTo>
                    <a:pt x="629" y="1005"/>
                  </a:lnTo>
                  <a:lnTo>
                    <a:pt x="645" y="1020"/>
                  </a:lnTo>
                  <a:lnTo>
                    <a:pt x="652" y="1031"/>
                  </a:lnTo>
                  <a:lnTo>
                    <a:pt x="650" y="1048"/>
                  </a:lnTo>
                  <a:lnTo>
                    <a:pt x="655" y="1060"/>
                  </a:lnTo>
                  <a:lnTo>
                    <a:pt x="645" y="1074"/>
                  </a:lnTo>
                  <a:lnTo>
                    <a:pt x="631" y="1095"/>
                  </a:lnTo>
                  <a:lnTo>
                    <a:pt x="619" y="1098"/>
                  </a:lnTo>
                  <a:lnTo>
                    <a:pt x="612" y="1112"/>
                  </a:lnTo>
                  <a:lnTo>
                    <a:pt x="577" y="1128"/>
                  </a:lnTo>
                  <a:lnTo>
                    <a:pt x="572" y="1145"/>
                  </a:lnTo>
                  <a:lnTo>
                    <a:pt x="570" y="1138"/>
                  </a:lnTo>
                  <a:lnTo>
                    <a:pt x="565" y="1135"/>
                  </a:lnTo>
                  <a:lnTo>
                    <a:pt x="565" y="1131"/>
                  </a:lnTo>
                  <a:lnTo>
                    <a:pt x="555" y="1133"/>
                  </a:lnTo>
                  <a:lnTo>
                    <a:pt x="536" y="1131"/>
                  </a:lnTo>
                  <a:lnTo>
                    <a:pt x="510" y="1114"/>
                  </a:lnTo>
                  <a:lnTo>
                    <a:pt x="510" y="1109"/>
                  </a:lnTo>
                  <a:lnTo>
                    <a:pt x="499" y="1112"/>
                  </a:lnTo>
                  <a:lnTo>
                    <a:pt x="489" y="1098"/>
                  </a:lnTo>
                  <a:lnTo>
                    <a:pt x="480" y="1095"/>
                  </a:lnTo>
                  <a:lnTo>
                    <a:pt x="468" y="1105"/>
                  </a:lnTo>
                  <a:lnTo>
                    <a:pt x="439" y="1093"/>
                  </a:lnTo>
                  <a:lnTo>
                    <a:pt x="413" y="1095"/>
                  </a:lnTo>
                  <a:lnTo>
                    <a:pt x="402" y="1067"/>
                  </a:lnTo>
                  <a:lnTo>
                    <a:pt x="409" y="1055"/>
                  </a:lnTo>
                  <a:lnTo>
                    <a:pt x="402" y="1041"/>
                  </a:lnTo>
                  <a:lnTo>
                    <a:pt x="411" y="1013"/>
                  </a:lnTo>
                  <a:lnTo>
                    <a:pt x="402" y="1017"/>
                  </a:lnTo>
                  <a:lnTo>
                    <a:pt x="395" y="1031"/>
                  </a:lnTo>
                  <a:lnTo>
                    <a:pt x="380" y="1036"/>
                  </a:lnTo>
                  <a:lnTo>
                    <a:pt x="368" y="1043"/>
                  </a:lnTo>
                  <a:lnTo>
                    <a:pt x="340" y="1041"/>
                  </a:lnTo>
                  <a:lnTo>
                    <a:pt x="328" y="1031"/>
                  </a:lnTo>
                  <a:lnTo>
                    <a:pt x="307" y="1022"/>
                  </a:lnTo>
                  <a:lnTo>
                    <a:pt x="293" y="1008"/>
                  </a:lnTo>
                  <a:lnTo>
                    <a:pt x="269" y="998"/>
                  </a:lnTo>
                  <a:lnTo>
                    <a:pt x="250" y="984"/>
                  </a:lnTo>
                  <a:lnTo>
                    <a:pt x="219" y="984"/>
                  </a:lnTo>
                  <a:lnTo>
                    <a:pt x="212" y="970"/>
                  </a:lnTo>
                  <a:lnTo>
                    <a:pt x="203" y="960"/>
                  </a:lnTo>
                  <a:lnTo>
                    <a:pt x="189" y="951"/>
                  </a:lnTo>
                  <a:lnTo>
                    <a:pt x="196" y="927"/>
                  </a:lnTo>
                  <a:lnTo>
                    <a:pt x="186" y="908"/>
                  </a:lnTo>
                  <a:lnTo>
                    <a:pt x="184" y="880"/>
                  </a:lnTo>
                  <a:lnTo>
                    <a:pt x="193" y="868"/>
                  </a:lnTo>
                  <a:lnTo>
                    <a:pt x="186" y="838"/>
                  </a:lnTo>
                  <a:lnTo>
                    <a:pt x="191" y="826"/>
                  </a:lnTo>
                  <a:lnTo>
                    <a:pt x="191" y="811"/>
                  </a:lnTo>
                  <a:lnTo>
                    <a:pt x="177" y="797"/>
                  </a:lnTo>
                  <a:lnTo>
                    <a:pt x="179" y="785"/>
                  </a:lnTo>
                  <a:lnTo>
                    <a:pt x="189" y="774"/>
                  </a:lnTo>
                  <a:lnTo>
                    <a:pt x="182" y="745"/>
                  </a:lnTo>
                  <a:lnTo>
                    <a:pt x="167" y="731"/>
                  </a:lnTo>
                  <a:lnTo>
                    <a:pt x="167" y="703"/>
                  </a:lnTo>
                  <a:lnTo>
                    <a:pt x="165" y="681"/>
                  </a:lnTo>
                  <a:lnTo>
                    <a:pt x="156" y="658"/>
                  </a:lnTo>
                  <a:lnTo>
                    <a:pt x="158" y="634"/>
                  </a:lnTo>
                  <a:lnTo>
                    <a:pt x="158" y="618"/>
                  </a:lnTo>
                  <a:lnTo>
                    <a:pt x="172" y="606"/>
                  </a:lnTo>
                  <a:lnTo>
                    <a:pt x="191" y="599"/>
                  </a:lnTo>
                  <a:lnTo>
                    <a:pt x="208" y="594"/>
                  </a:lnTo>
                  <a:lnTo>
                    <a:pt x="210" y="575"/>
                  </a:lnTo>
                  <a:lnTo>
                    <a:pt x="222" y="554"/>
                  </a:lnTo>
                  <a:lnTo>
                    <a:pt x="234" y="551"/>
                  </a:lnTo>
                  <a:lnTo>
                    <a:pt x="267" y="551"/>
                  </a:lnTo>
                  <a:lnTo>
                    <a:pt x="279" y="542"/>
                  </a:lnTo>
                  <a:lnTo>
                    <a:pt x="286" y="514"/>
                  </a:lnTo>
                  <a:lnTo>
                    <a:pt x="293" y="497"/>
                  </a:lnTo>
                  <a:lnTo>
                    <a:pt x="293" y="478"/>
                  </a:lnTo>
                  <a:lnTo>
                    <a:pt x="276" y="459"/>
                  </a:lnTo>
                  <a:lnTo>
                    <a:pt x="253" y="450"/>
                  </a:lnTo>
                  <a:lnTo>
                    <a:pt x="234" y="445"/>
                  </a:lnTo>
                  <a:lnTo>
                    <a:pt x="224" y="435"/>
                  </a:lnTo>
                  <a:lnTo>
                    <a:pt x="217" y="421"/>
                  </a:lnTo>
                  <a:lnTo>
                    <a:pt x="219" y="407"/>
                  </a:lnTo>
                  <a:lnTo>
                    <a:pt x="234" y="398"/>
                  </a:lnTo>
                  <a:lnTo>
                    <a:pt x="238" y="386"/>
                  </a:lnTo>
                  <a:lnTo>
                    <a:pt x="229" y="367"/>
                  </a:lnTo>
                  <a:lnTo>
                    <a:pt x="210" y="367"/>
                  </a:lnTo>
                  <a:lnTo>
                    <a:pt x="186" y="365"/>
                  </a:lnTo>
                  <a:lnTo>
                    <a:pt x="167" y="357"/>
                  </a:lnTo>
                  <a:lnTo>
                    <a:pt x="134" y="355"/>
                  </a:lnTo>
                  <a:lnTo>
                    <a:pt x="118" y="339"/>
                  </a:lnTo>
                  <a:lnTo>
                    <a:pt x="108" y="322"/>
                  </a:lnTo>
                  <a:lnTo>
                    <a:pt x="104" y="298"/>
                  </a:lnTo>
                  <a:lnTo>
                    <a:pt x="78" y="286"/>
                  </a:lnTo>
                  <a:lnTo>
                    <a:pt x="47" y="279"/>
                  </a:lnTo>
                  <a:lnTo>
                    <a:pt x="30" y="291"/>
                  </a:lnTo>
                  <a:lnTo>
                    <a:pt x="9" y="291"/>
                  </a:lnTo>
                  <a:lnTo>
                    <a:pt x="2" y="282"/>
                  </a:lnTo>
                  <a:lnTo>
                    <a:pt x="0" y="260"/>
                  </a:lnTo>
                  <a:lnTo>
                    <a:pt x="4" y="251"/>
                  </a:lnTo>
                  <a:lnTo>
                    <a:pt x="0" y="234"/>
                  </a:lnTo>
                  <a:lnTo>
                    <a:pt x="4" y="220"/>
                  </a:lnTo>
                  <a:lnTo>
                    <a:pt x="14" y="199"/>
                  </a:lnTo>
                  <a:lnTo>
                    <a:pt x="35" y="182"/>
                  </a:lnTo>
                  <a:lnTo>
                    <a:pt x="59" y="161"/>
                  </a:lnTo>
                  <a:lnTo>
                    <a:pt x="80" y="140"/>
                  </a:lnTo>
                  <a:lnTo>
                    <a:pt x="101" y="111"/>
                  </a:lnTo>
                  <a:lnTo>
                    <a:pt x="111" y="85"/>
                  </a:lnTo>
                  <a:lnTo>
                    <a:pt x="130" y="74"/>
                  </a:lnTo>
                  <a:lnTo>
                    <a:pt x="158" y="76"/>
                  </a:lnTo>
                  <a:lnTo>
                    <a:pt x="196" y="81"/>
                  </a:lnTo>
                  <a:lnTo>
                    <a:pt x="236" y="83"/>
                  </a:lnTo>
                  <a:lnTo>
                    <a:pt x="255" y="78"/>
                  </a:lnTo>
                  <a:lnTo>
                    <a:pt x="238" y="57"/>
                  </a:lnTo>
                  <a:lnTo>
                    <a:pt x="222" y="50"/>
                  </a:lnTo>
                  <a:lnTo>
                    <a:pt x="231" y="38"/>
                  </a:lnTo>
                  <a:lnTo>
                    <a:pt x="250" y="36"/>
                  </a:lnTo>
                  <a:lnTo>
                    <a:pt x="267" y="50"/>
                  </a:lnTo>
                  <a:lnTo>
                    <a:pt x="290" y="57"/>
                  </a:lnTo>
                  <a:lnTo>
                    <a:pt x="302" y="41"/>
                  </a:lnTo>
                  <a:lnTo>
                    <a:pt x="321" y="38"/>
                  </a:lnTo>
                  <a:lnTo>
                    <a:pt x="335" y="29"/>
                  </a:lnTo>
                  <a:lnTo>
                    <a:pt x="350" y="24"/>
                  </a:lnTo>
                  <a:lnTo>
                    <a:pt x="371" y="12"/>
                  </a:lnTo>
                  <a:lnTo>
                    <a:pt x="385" y="0"/>
                  </a:lnTo>
                  <a:lnTo>
                    <a:pt x="404" y="0"/>
                  </a:lnTo>
                  <a:lnTo>
                    <a:pt x="421" y="3"/>
                  </a:lnTo>
                  <a:lnTo>
                    <a:pt x="444" y="1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7" name="Freeform 146"/>
            <p:cNvSpPr>
              <a:spLocks/>
            </p:cNvSpPr>
            <p:nvPr/>
          </p:nvSpPr>
          <p:spPr bwMode="auto">
            <a:xfrm>
              <a:off x="4753087" y="4298214"/>
              <a:ext cx="775689" cy="1226935"/>
            </a:xfrm>
            <a:custGeom>
              <a:avLst/>
              <a:gdLst>
                <a:gd name="T0" fmla="*/ 59 w 887"/>
                <a:gd name="T1" fmla="*/ 539 h 1403"/>
                <a:gd name="T2" fmla="*/ 66 w 887"/>
                <a:gd name="T3" fmla="*/ 485 h 1403"/>
                <a:gd name="T4" fmla="*/ 45 w 887"/>
                <a:gd name="T5" fmla="*/ 440 h 1403"/>
                <a:gd name="T6" fmla="*/ 31 w 887"/>
                <a:gd name="T7" fmla="*/ 405 h 1403"/>
                <a:gd name="T8" fmla="*/ 75 w 887"/>
                <a:gd name="T9" fmla="*/ 371 h 1403"/>
                <a:gd name="T10" fmla="*/ 151 w 887"/>
                <a:gd name="T11" fmla="*/ 348 h 1403"/>
                <a:gd name="T12" fmla="*/ 208 w 887"/>
                <a:gd name="T13" fmla="*/ 327 h 1403"/>
                <a:gd name="T14" fmla="*/ 277 w 887"/>
                <a:gd name="T15" fmla="*/ 312 h 1403"/>
                <a:gd name="T16" fmla="*/ 314 w 887"/>
                <a:gd name="T17" fmla="*/ 282 h 1403"/>
                <a:gd name="T18" fmla="*/ 314 w 887"/>
                <a:gd name="T19" fmla="*/ 206 h 1403"/>
                <a:gd name="T20" fmla="*/ 392 w 887"/>
                <a:gd name="T21" fmla="*/ 234 h 1403"/>
                <a:gd name="T22" fmla="*/ 459 w 887"/>
                <a:gd name="T23" fmla="*/ 225 h 1403"/>
                <a:gd name="T24" fmla="*/ 459 w 887"/>
                <a:gd name="T25" fmla="*/ 178 h 1403"/>
                <a:gd name="T26" fmla="*/ 513 w 887"/>
                <a:gd name="T27" fmla="*/ 161 h 1403"/>
                <a:gd name="T28" fmla="*/ 558 w 887"/>
                <a:gd name="T29" fmla="*/ 88 h 1403"/>
                <a:gd name="T30" fmla="*/ 596 w 887"/>
                <a:gd name="T31" fmla="*/ 64 h 1403"/>
                <a:gd name="T32" fmla="*/ 648 w 887"/>
                <a:gd name="T33" fmla="*/ 3 h 1403"/>
                <a:gd name="T34" fmla="*/ 695 w 887"/>
                <a:gd name="T35" fmla="*/ 38 h 1403"/>
                <a:gd name="T36" fmla="*/ 698 w 887"/>
                <a:gd name="T37" fmla="*/ 116 h 1403"/>
                <a:gd name="T38" fmla="*/ 664 w 887"/>
                <a:gd name="T39" fmla="*/ 159 h 1403"/>
                <a:gd name="T40" fmla="*/ 702 w 887"/>
                <a:gd name="T41" fmla="*/ 201 h 1403"/>
                <a:gd name="T42" fmla="*/ 674 w 887"/>
                <a:gd name="T43" fmla="*/ 230 h 1403"/>
                <a:gd name="T44" fmla="*/ 669 w 887"/>
                <a:gd name="T45" fmla="*/ 348 h 1403"/>
                <a:gd name="T46" fmla="*/ 657 w 887"/>
                <a:gd name="T47" fmla="*/ 400 h 1403"/>
                <a:gd name="T48" fmla="*/ 693 w 887"/>
                <a:gd name="T49" fmla="*/ 438 h 1403"/>
                <a:gd name="T50" fmla="*/ 676 w 887"/>
                <a:gd name="T51" fmla="*/ 485 h 1403"/>
                <a:gd name="T52" fmla="*/ 584 w 887"/>
                <a:gd name="T53" fmla="*/ 561 h 1403"/>
                <a:gd name="T54" fmla="*/ 596 w 887"/>
                <a:gd name="T55" fmla="*/ 643 h 1403"/>
                <a:gd name="T56" fmla="*/ 584 w 887"/>
                <a:gd name="T57" fmla="*/ 710 h 1403"/>
                <a:gd name="T58" fmla="*/ 549 w 887"/>
                <a:gd name="T59" fmla="*/ 719 h 1403"/>
                <a:gd name="T60" fmla="*/ 563 w 887"/>
                <a:gd name="T61" fmla="*/ 833 h 1403"/>
                <a:gd name="T62" fmla="*/ 598 w 887"/>
                <a:gd name="T63" fmla="*/ 856 h 1403"/>
                <a:gd name="T64" fmla="*/ 650 w 887"/>
                <a:gd name="T65" fmla="*/ 849 h 1403"/>
                <a:gd name="T66" fmla="*/ 653 w 887"/>
                <a:gd name="T67" fmla="*/ 894 h 1403"/>
                <a:gd name="T68" fmla="*/ 646 w 887"/>
                <a:gd name="T69" fmla="*/ 918 h 1403"/>
                <a:gd name="T70" fmla="*/ 551 w 887"/>
                <a:gd name="T71" fmla="*/ 887 h 1403"/>
                <a:gd name="T72" fmla="*/ 579 w 887"/>
                <a:gd name="T73" fmla="*/ 960 h 1403"/>
                <a:gd name="T74" fmla="*/ 615 w 887"/>
                <a:gd name="T75" fmla="*/ 939 h 1403"/>
                <a:gd name="T76" fmla="*/ 664 w 887"/>
                <a:gd name="T77" fmla="*/ 979 h 1403"/>
                <a:gd name="T78" fmla="*/ 705 w 887"/>
                <a:gd name="T79" fmla="*/ 960 h 1403"/>
                <a:gd name="T80" fmla="*/ 738 w 887"/>
                <a:gd name="T81" fmla="*/ 927 h 1403"/>
                <a:gd name="T82" fmla="*/ 780 w 887"/>
                <a:gd name="T83" fmla="*/ 937 h 1403"/>
                <a:gd name="T84" fmla="*/ 804 w 887"/>
                <a:gd name="T85" fmla="*/ 991 h 1403"/>
                <a:gd name="T86" fmla="*/ 858 w 887"/>
                <a:gd name="T87" fmla="*/ 1057 h 1403"/>
                <a:gd name="T88" fmla="*/ 873 w 887"/>
                <a:gd name="T89" fmla="*/ 1100 h 1403"/>
                <a:gd name="T90" fmla="*/ 816 w 887"/>
                <a:gd name="T91" fmla="*/ 1166 h 1403"/>
                <a:gd name="T92" fmla="*/ 759 w 887"/>
                <a:gd name="T93" fmla="*/ 1145 h 1403"/>
                <a:gd name="T94" fmla="*/ 688 w 887"/>
                <a:gd name="T95" fmla="*/ 1206 h 1403"/>
                <a:gd name="T96" fmla="*/ 719 w 887"/>
                <a:gd name="T97" fmla="*/ 1284 h 1403"/>
                <a:gd name="T98" fmla="*/ 641 w 887"/>
                <a:gd name="T99" fmla="*/ 1367 h 1403"/>
                <a:gd name="T100" fmla="*/ 577 w 887"/>
                <a:gd name="T101" fmla="*/ 1358 h 1403"/>
                <a:gd name="T102" fmla="*/ 485 w 887"/>
                <a:gd name="T103" fmla="*/ 1384 h 1403"/>
                <a:gd name="T104" fmla="*/ 421 w 887"/>
                <a:gd name="T105" fmla="*/ 1358 h 1403"/>
                <a:gd name="T106" fmla="*/ 310 w 887"/>
                <a:gd name="T107" fmla="*/ 1301 h 1403"/>
                <a:gd name="T108" fmla="*/ 246 w 887"/>
                <a:gd name="T109" fmla="*/ 1225 h 1403"/>
                <a:gd name="T110" fmla="*/ 208 w 887"/>
                <a:gd name="T111" fmla="*/ 1183 h 1403"/>
                <a:gd name="T112" fmla="*/ 154 w 887"/>
                <a:gd name="T113" fmla="*/ 1166 h 1403"/>
                <a:gd name="T114" fmla="*/ 68 w 887"/>
                <a:gd name="T115" fmla="*/ 868 h 1403"/>
                <a:gd name="T116" fmla="*/ 28 w 887"/>
                <a:gd name="T117" fmla="*/ 762 h 1403"/>
                <a:gd name="T118" fmla="*/ 14 w 887"/>
                <a:gd name="T119" fmla="*/ 721 h 1403"/>
                <a:gd name="T120" fmla="*/ 49 w 887"/>
                <a:gd name="T121" fmla="*/ 651 h 1403"/>
                <a:gd name="T122" fmla="*/ 23 w 887"/>
                <a:gd name="T123" fmla="*/ 580 h 1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7" h="1403">
                  <a:moveTo>
                    <a:pt x="7" y="577"/>
                  </a:moveTo>
                  <a:lnTo>
                    <a:pt x="0" y="575"/>
                  </a:lnTo>
                  <a:lnTo>
                    <a:pt x="7" y="572"/>
                  </a:lnTo>
                  <a:lnTo>
                    <a:pt x="7" y="565"/>
                  </a:lnTo>
                  <a:lnTo>
                    <a:pt x="21" y="558"/>
                  </a:lnTo>
                  <a:lnTo>
                    <a:pt x="26" y="551"/>
                  </a:lnTo>
                  <a:lnTo>
                    <a:pt x="31" y="561"/>
                  </a:lnTo>
                  <a:lnTo>
                    <a:pt x="38" y="561"/>
                  </a:lnTo>
                  <a:lnTo>
                    <a:pt x="54" y="554"/>
                  </a:lnTo>
                  <a:lnTo>
                    <a:pt x="59" y="539"/>
                  </a:lnTo>
                  <a:lnTo>
                    <a:pt x="49" y="537"/>
                  </a:lnTo>
                  <a:lnTo>
                    <a:pt x="54" y="530"/>
                  </a:lnTo>
                  <a:lnTo>
                    <a:pt x="59" y="537"/>
                  </a:lnTo>
                  <a:lnTo>
                    <a:pt x="61" y="537"/>
                  </a:lnTo>
                  <a:lnTo>
                    <a:pt x="59" y="528"/>
                  </a:lnTo>
                  <a:lnTo>
                    <a:pt x="73" y="499"/>
                  </a:lnTo>
                  <a:lnTo>
                    <a:pt x="68" y="494"/>
                  </a:lnTo>
                  <a:lnTo>
                    <a:pt x="59" y="499"/>
                  </a:lnTo>
                  <a:lnTo>
                    <a:pt x="54" y="497"/>
                  </a:lnTo>
                  <a:lnTo>
                    <a:pt x="66" y="485"/>
                  </a:lnTo>
                  <a:lnTo>
                    <a:pt x="78" y="490"/>
                  </a:lnTo>
                  <a:lnTo>
                    <a:pt x="78" y="476"/>
                  </a:lnTo>
                  <a:lnTo>
                    <a:pt x="83" y="468"/>
                  </a:lnTo>
                  <a:lnTo>
                    <a:pt x="80" y="459"/>
                  </a:lnTo>
                  <a:lnTo>
                    <a:pt x="64" y="454"/>
                  </a:lnTo>
                  <a:lnTo>
                    <a:pt x="64" y="450"/>
                  </a:lnTo>
                  <a:lnTo>
                    <a:pt x="52" y="447"/>
                  </a:lnTo>
                  <a:lnTo>
                    <a:pt x="47" y="452"/>
                  </a:lnTo>
                  <a:lnTo>
                    <a:pt x="49" y="447"/>
                  </a:lnTo>
                  <a:lnTo>
                    <a:pt x="45" y="440"/>
                  </a:lnTo>
                  <a:lnTo>
                    <a:pt x="45" y="428"/>
                  </a:lnTo>
                  <a:lnTo>
                    <a:pt x="49" y="426"/>
                  </a:lnTo>
                  <a:lnTo>
                    <a:pt x="52" y="433"/>
                  </a:lnTo>
                  <a:lnTo>
                    <a:pt x="54" y="426"/>
                  </a:lnTo>
                  <a:lnTo>
                    <a:pt x="49" y="424"/>
                  </a:lnTo>
                  <a:lnTo>
                    <a:pt x="47" y="414"/>
                  </a:lnTo>
                  <a:lnTo>
                    <a:pt x="40" y="412"/>
                  </a:lnTo>
                  <a:lnTo>
                    <a:pt x="40" y="405"/>
                  </a:lnTo>
                  <a:lnTo>
                    <a:pt x="35" y="409"/>
                  </a:lnTo>
                  <a:lnTo>
                    <a:pt x="31" y="405"/>
                  </a:lnTo>
                  <a:lnTo>
                    <a:pt x="38" y="405"/>
                  </a:lnTo>
                  <a:lnTo>
                    <a:pt x="35" y="395"/>
                  </a:lnTo>
                  <a:lnTo>
                    <a:pt x="42" y="405"/>
                  </a:lnTo>
                  <a:lnTo>
                    <a:pt x="47" y="393"/>
                  </a:lnTo>
                  <a:lnTo>
                    <a:pt x="54" y="393"/>
                  </a:lnTo>
                  <a:lnTo>
                    <a:pt x="52" y="395"/>
                  </a:lnTo>
                  <a:lnTo>
                    <a:pt x="59" y="397"/>
                  </a:lnTo>
                  <a:lnTo>
                    <a:pt x="61" y="388"/>
                  </a:lnTo>
                  <a:lnTo>
                    <a:pt x="75" y="383"/>
                  </a:lnTo>
                  <a:lnTo>
                    <a:pt x="75" y="371"/>
                  </a:lnTo>
                  <a:lnTo>
                    <a:pt x="80" y="379"/>
                  </a:lnTo>
                  <a:lnTo>
                    <a:pt x="90" y="376"/>
                  </a:lnTo>
                  <a:lnTo>
                    <a:pt x="94" y="393"/>
                  </a:lnTo>
                  <a:lnTo>
                    <a:pt x="106" y="388"/>
                  </a:lnTo>
                  <a:lnTo>
                    <a:pt x="109" y="383"/>
                  </a:lnTo>
                  <a:lnTo>
                    <a:pt x="118" y="383"/>
                  </a:lnTo>
                  <a:lnTo>
                    <a:pt x="111" y="376"/>
                  </a:lnTo>
                  <a:lnTo>
                    <a:pt x="118" y="369"/>
                  </a:lnTo>
                  <a:lnTo>
                    <a:pt x="120" y="360"/>
                  </a:lnTo>
                  <a:lnTo>
                    <a:pt x="151" y="348"/>
                  </a:lnTo>
                  <a:lnTo>
                    <a:pt x="163" y="348"/>
                  </a:lnTo>
                  <a:lnTo>
                    <a:pt x="161" y="331"/>
                  </a:lnTo>
                  <a:lnTo>
                    <a:pt x="172" y="327"/>
                  </a:lnTo>
                  <a:lnTo>
                    <a:pt x="172" y="322"/>
                  </a:lnTo>
                  <a:lnTo>
                    <a:pt x="165" y="317"/>
                  </a:lnTo>
                  <a:lnTo>
                    <a:pt x="168" y="315"/>
                  </a:lnTo>
                  <a:lnTo>
                    <a:pt x="184" y="312"/>
                  </a:lnTo>
                  <a:lnTo>
                    <a:pt x="184" y="317"/>
                  </a:lnTo>
                  <a:lnTo>
                    <a:pt x="196" y="312"/>
                  </a:lnTo>
                  <a:lnTo>
                    <a:pt x="208" y="327"/>
                  </a:lnTo>
                  <a:lnTo>
                    <a:pt x="217" y="327"/>
                  </a:lnTo>
                  <a:lnTo>
                    <a:pt x="215" y="334"/>
                  </a:lnTo>
                  <a:lnTo>
                    <a:pt x="222" y="334"/>
                  </a:lnTo>
                  <a:lnTo>
                    <a:pt x="234" y="327"/>
                  </a:lnTo>
                  <a:lnTo>
                    <a:pt x="236" y="310"/>
                  </a:lnTo>
                  <a:lnTo>
                    <a:pt x="248" y="312"/>
                  </a:lnTo>
                  <a:lnTo>
                    <a:pt x="258" y="305"/>
                  </a:lnTo>
                  <a:lnTo>
                    <a:pt x="265" y="310"/>
                  </a:lnTo>
                  <a:lnTo>
                    <a:pt x="272" y="305"/>
                  </a:lnTo>
                  <a:lnTo>
                    <a:pt x="277" y="312"/>
                  </a:lnTo>
                  <a:lnTo>
                    <a:pt x="293" y="310"/>
                  </a:lnTo>
                  <a:lnTo>
                    <a:pt x="293" y="301"/>
                  </a:lnTo>
                  <a:lnTo>
                    <a:pt x="300" y="301"/>
                  </a:lnTo>
                  <a:lnTo>
                    <a:pt x="300" y="308"/>
                  </a:lnTo>
                  <a:lnTo>
                    <a:pt x="307" y="312"/>
                  </a:lnTo>
                  <a:lnTo>
                    <a:pt x="312" y="310"/>
                  </a:lnTo>
                  <a:lnTo>
                    <a:pt x="312" y="293"/>
                  </a:lnTo>
                  <a:lnTo>
                    <a:pt x="307" y="293"/>
                  </a:lnTo>
                  <a:lnTo>
                    <a:pt x="314" y="289"/>
                  </a:lnTo>
                  <a:lnTo>
                    <a:pt x="314" y="282"/>
                  </a:lnTo>
                  <a:lnTo>
                    <a:pt x="303" y="267"/>
                  </a:lnTo>
                  <a:lnTo>
                    <a:pt x="310" y="258"/>
                  </a:lnTo>
                  <a:lnTo>
                    <a:pt x="310" y="249"/>
                  </a:lnTo>
                  <a:lnTo>
                    <a:pt x="300" y="239"/>
                  </a:lnTo>
                  <a:lnTo>
                    <a:pt x="300" y="232"/>
                  </a:lnTo>
                  <a:lnTo>
                    <a:pt x="295" y="230"/>
                  </a:lnTo>
                  <a:lnTo>
                    <a:pt x="293" y="222"/>
                  </a:lnTo>
                  <a:lnTo>
                    <a:pt x="300" y="220"/>
                  </a:lnTo>
                  <a:lnTo>
                    <a:pt x="305" y="204"/>
                  </a:lnTo>
                  <a:lnTo>
                    <a:pt x="314" y="206"/>
                  </a:lnTo>
                  <a:lnTo>
                    <a:pt x="317" y="215"/>
                  </a:lnTo>
                  <a:lnTo>
                    <a:pt x="324" y="215"/>
                  </a:lnTo>
                  <a:lnTo>
                    <a:pt x="338" y="225"/>
                  </a:lnTo>
                  <a:lnTo>
                    <a:pt x="343" y="215"/>
                  </a:lnTo>
                  <a:lnTo>
                    <a:pt x="350" y="222"/>
                  </a:lnTo>
                  <a:lnTo>
                    <a:pt x="355" y="215"/>
                  </a:lnTo>
                  <a:lnTo>
                    <a:pt x="357" y="230"/>
                  </a:lnTo>
                  <a:lnTo>
                    <a:pt x="364" y="234"/>
                  </a:lnTo>
                  <a:lnTo>
                    <a:pt x="388" y="230"/>
                  </a:lnTo>
                  <a:lnTo>
                    <a:pt x="392" y="234"/>
                  </a:lnTo>
                  <a:lnTo>
                    <a:pt x="402" y="225"/>
                  </a:lnTo>
                  <a:lnTo>
                    <a:pt x="409" y="232"/>
                  </a:lnTo>
                  <a:lnTo>
                    <a:pt x="411" y="241"/>
                  </a:lnTo>
                  <a:lnTo>
                    <a:pt x="411" y="230"/>
                  </a:lnTo>
                  <a:lnTo>
                    <a:pt x="426" y="225"/>
                  </a:lnTo>
                  <a:lnTo>
                    <a:pt x="433" y="234"/>
                  </a:lnTo>
                  <a:lnTo>
                    <a:pt x="444" y="230"/>
                  </a:lnTo>
                  <a:lnTo>
                    <a:pt x="447" y="237"/>
                  </a:lnTo>
                  <a:lnTo>
                    <a:pt x="452" y="237"/>
                  </a:lnTo>
                  <a:lnTo>
                    <a:pt x="459" y="225"/>
                  </a:lnTo>
                  <a:lnTo>
                    <a:pt x="449" y="225"/>
                  </a:lnTo>
                  <a:lnTo>
                    <a:pt x="452" y="213"/>
                  </a:lnTo>
                  <a:lnTo>
                    <a:pt x="442" y="213"/>
                  </a:lnTo>
                  <a:lnTo>
                    <a:pt x="442" y="206"/>
                  </a:lnTo>
                  <a:lnTo>
                    <a:pt x="452" y="199"/>
                  </a:lnTo>
                  <a:lnTo>
                    <a:pt x="444" y="199"/>
                  </a:lnTo>
                  <a:lnTo>
                    <a:pt x="449" y="194"/>
                  </a:lnTo>
                  <a:lnTo>
                    <a:pt x="444" y="189"/>
                  </a:lnTo>
                  <a:lnTo>
                    <a:pt x="442" y="180"/>
                  </a:lnTo>
                  <a:lnTo>
                    <a:pt x="459" y="178"/>
                  </a:lnTo>
                  <a:lnTo>
                    <a:pt x="461" y="168"/>
                  </a:lnTo>
                  <a:lnTo>
                    <a:pt x="473" y="166"/>
                  </a:lnTo>
                  <a:lnTo>
                    <a:pt x="473" y="154"/>
                  </a:lnTo>
                  <a:lnTo>
                    <a:pt x="480" y="154"/>
                  </a:lnTo>
                  <a:lnTo>
                    <a:pt x="480" y="144"/>
                  </a:lnTo>
                  <a:lnTo>
                    <a:pt x="489" y="144"/>
                  </a:lnTo>
                  <a:lnTo>
                    <a:pt x="489" y="156"/>
                  </a:lnTo>
                  <a:lnTo>
                    <a:pt x="499" y="142"/>
                  </a:lnTo>
                  <a:lnTo>
                    <a:pt x="508" y="159"/>
                  </a:lnTo>
                  <a:lnTo>
                    <a:pt x="513" y="161"/>
                  </a:lnTo>
                  <a:lnTo>
                    <a:pt x="515" y="152"/>
                  </a:lnTo>
                  <a:lnTo>
                    <a:pt x="520" y="149"/>
                  </a:lnTo>
                  <a:lnTo>
                    <a:pt x="518" y="140"/>
                  </a:lnTo>
                  <a:lnTo>
                    <a:pt x="527" y="140"/>
                  </a:lnTo>
                  <a:lnTo>
                    <a:pt x="532" y="130"/>
                  </a:lnTo>
                  <a:lnTo>
                    <a:pt x="523" y="126"/>
                  </a:lnTo>
                  <a:lnTo>
                    <a:pt x="525" y="116"/>
                  </a:lnTo>
                  <a:lnTo>
                    <a:pt x="537" y="123"/>
                  </a:lnTo>
                  <a:lnTo>
                    <a:pt x="558" y="114"/>
                  </a:lnTo>
                  <a:lnTo>
                    <a:pt x="558" y="88"/>
                  </a:lnTo>
                  <a:lnTo>
                    <a:pt x="565" y="88"/>
                  </a:lnTo>
                  <a:lnTo>
                    <a:pt x="565" y="81"/>
                  </a:lnTo>
                  <a:lnTo>
                    <a:pt x="570" y="76"/>
                  </a:lnTo>
                  <a:lnTo>
                    <a:pt x="560" y="71"/>
                  </a:lnTo>
                  <a:lnTo>
                    <a:pt x="565" y="57"/>
                  </a:lnTo>
                  <a:lnTo>
                    <a:pt x="572" y="57"/>
                  </a:lnTo>
                  <a:lnTo>
                    <a:pt x="579" y="62"/>
                  </a:lnTo>
                  <a:lnTo>
                    <a:pt x="582" y="57"/>
                  </a:lnTo>
                  <a:lnTo>
                    <a:pt x="586" y="64"/>
                  </a:lnTo>
                  <a:lnTo>
                    <a:pt x="596" y="64"/>
                  </a:lnTo>
                  <a:lnTo>
                    <a:pt x="593" y="55"/>
                  </a:lnTo>
                  <a:lnTo>
                    <a:pt x="605" y="50"/>
                  </a:lnTo>
                  <a:lnTo>
                    <a:pt x="610" y="38"/>
                  </a:lnTo>
                  <a:lnTo>
                    <a:pt x="615" y="38"/>
                  </a:lnTo>
                  <a:lnTo>
                    <a:pt x="615" y="31"/>
                  </a:lnTo>
                  <a:lnTo>
                    <a:pt x="624" y="19"/>
                  </a:lnTo>
                  <a:lnTo>
                    <a:pt x="622" y="10"/>
                  </a:lnTo>
                  <a:lnTo>
                    <a:pt x="638" y="0"/>
                  </a:lnTo>
                  <a:lnTo>
                    <a:pt x="643" y="5"/>
                  </a:lnTo>
                  <a:lnTo>
                    <a:pt x="648" y="3"/>
                  </a:lnTo>
                  <a:lnTo>
                    <a:pt x="648" y="12"/>
                  </a:lnTo>
                  <a:lnTo>
                    <a:pt x="657" y="14"/>
                  </a:lnTo>
                  <a:lnTo>
                    <a:pt x="646" y="31"/>
                  </a:lnTo>
                  <a:lnTo>
                    <a:pt x="662" y="31"/>
                  </a:lnTo>
                  <a:lnTo>
                    <a:pt x="667" y="40"/>
                  </a:lnTo>
                  <a:lnTo>
                    <a:pt x="676" y="38"/>
                  </a:lnTo>
                  <a:lnTo>
                    <a:pt x="676" y="31"/>
                  </a:lnTo>
                  <a:lnTo>
                    <a:pt x="683" y="36"/>
                  </a:lnTo>
                  <a:lnTo>
                    <a:pt x="683" y="36"/>
                  </a:lnTo>
                  <a:lnTo>
                    <a:pt x="695" y="38"/>
                  </a:lnTo>
                  <a:lnTo>
                    <a:pt x="686" y="55"/>
                  </a:lnTo>
                  <a:lnTo>
                    <a:pt x="693" y="64"/>
                  </a:lnTo>
                  <a:lnTo>
                    <a:pt x="695" y="74"/>
                  </a:lnTo>
                  <a:lnTo>
                    <a:pt x="683" y="83"/>
                  </a:lnTo>
                  <a:lnTo>
                    <a:pt x="693" y="92"/>
                  </a:lnTo>
                  <a:lnTo>
                    <a:pt x="702" y="97"/>
                  </a:lnTo>
                  <a:lnTo>
                    <a:pt x="705" y="102"/>
                  </a:lnTo>
                  <a:lnTo>
                    <a:pt x="702" y="107"/>
                  </a:lnTo>
                  <a:lnTo>
                    <a:pt x="698" y="104"/>
                  </a:lnTo>
                  <a:lnTo>
                    <a:pt x="698" y="116"/>
                  </a:lnTo>
                  <a:lnTo>
                    <a:pt x="690" y="114"/>
                  </a:lnTo>
                  <a:lnTo>
                    <a:pt x="693" y="121"/>
                  </a:lnTo>
                  <a:lnTo>
                    <a:pt x="688" y="121"/>
                  </a:lnTo>
                  <a:lnTo>
                    <a:pt x="683" y="133"/>
                  </a:lnTo>
                  <a:lnTo>
                    <a:pt x="679" y="130"/>
                  </a:lnTo>
                  <a:lnTo>
                    <a:pt x="676" y="135"/>
                  </a:lnTo>
                  <a:lnTo>
                    <a:pt x="674" y="140"/>
                  </a:lnTo>
                  <a:lnTo>
                    <a:pt x="688" y="144"/>
                  </a:lnTo>
                  <a:lnTo>
                    <a:pt x="686" y="147"/>
                  </a:lnTo>
                  <a:lnTo>
                    <a:pt x="664" y="159"/>
                  </a:lnTo>
                  <a:lnTo>
                    <a:pt x="662" y="182"/>
                  </a:lnTo>
                  <a:lnTo>
                    <a:pt x="672" y="185"/>
                  </a:lnTo>
                  <a:lnTo>
                    <a:pt x="674" y="189"/>
                  </a:lnTo>
                  <a:lnTo>
                    <a:pt x="679" y="182"/>
                  </a:lnTo>
                  <a:lnTo>
                    <a:pt x="683" y="189"/>
                  </a:lnTo>
                  <a:lnTo>
                    <a:pt x="693" y="185"/>
                  </a:lnTo>
                  <a:lnTo>
                    <a:pt x="693" y="192"/>
                  </a:lnTo>
                  <a:lnTo>
                    <a:pt x="712" y="196"/>
                  </a:lnTo>
                  <a:lnTo>
                    <a:pt x="712" y="204"/>
                  </a:lnTo>
                  <a:lnTo>
                    <a:pt x="702" y="201"/>
                  </a:lnTo>
                  <a:lnTo>
                    <a:pt x="705" y="199"/>
                  </a:lnTo>
                  <a:lnTo>
                    <a:pt x="702" y="204"/>
                  </a:lnTo>
                  <a:lnTo>
                    <a:pt x="695" y="204"/>
                  </a:lnTo>
                  <a:lnTo>
                    <a:pt x="695" y="211"/>
                  </a:lnTo>
                  <a:lnTo>
                    <a:pt x="688" y="208"/>
                  </a:lnTo>
                  <a:lnTo>
                    <a:pt x="688" y="213"/>
                  </a:lnTo>
                  <a:lnTo>
                    <a:pt x="676" y="213"/>
                  </a:lnTo>
                  <a:lnTo>
                    <a:pt x="681" y="218"/>
                  </a:lnTo>
                  <a:lnTo>
                    <a:pt x="679" y="225"/>
                  </a:lnTo>
                  <a:lnTo>
                    <a:pt x="674" y="230"/>
                  </a:lnTo>
                  <a:lnTo>
                    <a:pt x="664" y="225"/>
                  </a:lnTo>
                  <a:lnTo>
                    <a:pt x="662" y="241"/>
                  </a:lnTo>
                  <a:lnTo>
                    <a:pt x="664" y="244"/>
                  </a:lnTo>
                  <a:lnTo>
                    <a:pt x="650" y="256"/>
                  </a:lnTo>
                  <a:lnTo>
                    <a:pt x="655" y="258"/>
                  </a:lnTo>
                  <a:lnTo>
                    <a:pt x="646" y="267"/>
                  </a:lnTo>
                  <a:lnTo>
                    <a:pt x="667" y="279"/>
                  </a:lnTo>
                  <a:lnTo>
                    <a:pt x="674" y="301"/>
                  </a:lnTo>
                  <a:lnTo>
                    <a:pt x="664" y="319"/>
                  </a:lnTo>
                  <a:lnTo>
                    <a:pt x="669" y="348"/>
                  </a:lnTo>
                  <a:lnTo>
                    <a:pt x="662" y="345"/>
                  </a:lnTo>
                  <a:lnTo>
                    <a:pt x="660" y="360"/>
                  </a:lnTo>
                  <a:lnTo>
                    <a:pt x="667" y="360"/>
                  </a:lnTo>
                  <a:lnTo>
                    <a:pt x="667" y="367"/>
                  </a:lnTo>
                  <a:lnTo>
                    <a:pt x="657" y="371"/>
                  </a:lnTo>
                  <a:lnTo>
                    <a:pt x="660" y="376"/>
                  </a:lnTo>
                  <a:lnTo>
                    <a:pt x="669" y="374"/>
                  </a:lnTo>
                  <a:lnTo>
                    <a:pt x="667" y="388"/>
                  </a:lnTo>
                  <a:lnTo>
                    <a:pt x="653" y="390"/>
                  </a:lnTo>
                  <a:lnTo>
                    <a:pt x="657" y="400"/>
                  </a:lnTo>
                  <a:lnTo>
                    <a:pt x="650" y="402"/>
                  </a:lnTo>
                  <a:lnTo>
                    <a:pt x="648" y="407"/>
                  </a:lnTo>
                  <a:lnTo>
                    <a:pt x="634" y="407"/>
                  </a:lnTo>
                  <a:lnTo>
                    <a:pt x="634" y="409"/>
                  </a:lnTo>
                  <a:lnTo>
                    <a:pt x="622" y="412"/>
                  </a:lnTo>
                  <a:lnTo>
                    <a:pt x="631" y="424"/>
                  </a:lnTo>
                  <a:lnTo>
                    <a:pt x="643" y="428"/>
                  </a:lnTo>
                  <a:lnTo>
                    <a:pt x="657" y="433"/>
                  </a:lnTo>
                  <a:lnTo>
                    <a:pt x="674" y="431"/>
                  </a:lnTo>
                  <a:lnTo>
                    <a:pt x="693" y="438"/>
                  </a:lnTo>
                  <a:lnTo>
                    <a:pt x="693" y="447"/>
                  </a:lnTo>
                  <a:lnTo>
                    <a:pt x="688" y="445"/>
                  </a:lnTo>
                  <a:lnTo>
                    <a:pt x="681" y="452"/>
                  </a:lnTo>
                  <a:lnTo>
                    <a:pt x="674" y="452"/>
                  </a:lnTo>
                  <a:lnTo>
                    <a:pt x="672" y="457"/>
                  </a:lnTo>
                  <a:lnTo>
                    <a:pt x="672" y="461"/>
                  </a:lnTo>
                  <a:lnTo>
                    <a:pt x="676" y="461"/>
                  </a:lnTo>
                  <a:lnTo>
                    <a:pt x="672" y="473"/>
                  </a:lnTo>
                  <a:lnTo>
                    <a:pt x="672" y="483"/>
                  </a:lnTo>
                  <a:lnTo>
                    <a:pt x="676" y="485"/>
                  </a:lnTo>
                  <a:lnTo>
                    <a:pt x="672" y="502"/>
                  </a:lnTo>
                  <a:lnTo>
                    <a:pt x="676" y="506"/>
                  </a:lnTo>
                  <a:lnTo>
                    <a:pt x="676" y="523"/>
                  </a:lnTo>
                  <a:lnTo>
                    <a:pt x="676" y="523"/>
                  </a:lnTo>
                  <a:lnTo>
                    <a:pt x="624" y="516"/>
                  </a:lnTo>
                  <a:lnTo>
                    <a:pt x="603" y="518"/>
                  </a:lnTo>
                  <a:lnTo>
                    <a:pt x="589" y="528"/>
                  </a:lnTo>
                  <a:lnTo>
                    <a:pt x="579" y="542"/>
                  </a:lnTo>
                  <a:lnTo>
                    <a:pt x="589" y="544"/>
                  </a:lnTo>
                  <a:lnTo>
                    <a:pt x="584" y="561"/>
                  </a:lnTo>
                  <a:lnTo>
                    <a:pt x="601" y="577"/>
                  </a:lnTo>
                  <a:lnTo>
                    <a:pt x="598" y="584"/>
                  </a:lnTo>
                  <a:lnTo>
                    <a:pt x="591" y="577"/>
                  </a:lnTo>
                  <a:lnTo>
                    <a:pt x="582" y="582"/>
                  </a:lnTo>
                  <a:lnTo>
                    <a:pt x="579" y="608"/>
                  </a:lnTo>
                  <a:lnTo>
                    <a:pt x="570" y="608"/>
                  </a:lnTo>
                  <a:lnTo>
                    <a:pt x="570" y="610"/>
                  </a:lnTo>
                  <a:lnTo>
                    <a:pt x="582" y="622"/>
                  </a:lnTo>
                  <a:lnTo>
                    <a:pt x="586" y="646"/>
                  </a:lnTo>
                  <a:lnTo>
                    <a:pt x="596" y="643"/>
                  </a:lnTo>
                  <a:lnTo>
                    <a:pt x="598" y="653"/>
                  </a:lnTo>
                  <a:lnTo>
                    <a:pt x="605" y="653"/>
                  </a:lnTo>
                  <a:lnTo>
                    <a:pt x="608" y="658"/>
                  </a:lnTo>
                  <a:lnTo>
                    <a:pt x="598" y="665"/>
                  </a:lnTo>
                  <a:lnTo>
                    <a:pt x="605" y="672"/>
                  </a:lnTo>
                  <a:lnTo>
                    <a:pt x="605" y="681"/>
                  </a:lnTo>
                  <a:lnTo>
                    <a:pt x="601" y="681"/>
                  </a:lnTo>
                  <a:lnTo>
                    <a:pt x="605" y="686"/>
                  </a:lnTo>
                  <a:lnTo>
                    <a:pt x="591" y="712"/>
                  </a:lnTo>
                  <a:lnTo>
                    <a:pt x="584" y="710"/>
                  </a:lnTo>
                  <a:lnTo>
                    <a:pt x="584" y="705"/>
                  </a:lnTo>
                  <a:lnTo>
                    <a:pt x="575" y="705"/>
                  </a:lnTo>
                  <a:lnTo>
                    <a:pt x="572" y="710"/>
                  </a:lnTo>
                  <a:lnTo>
                    <a:pt x="551" y="705"/>
                  </a:lnTo>
                  <a:lnTo>
                    <a:pt x="534" y="693"/>
                  </a:lnTo>
                  <a:lnTo>
                    <a:pt x="530" y="695"/>
                  </a:lnTo>
                  <a:lnTo>
                    <a:pt x="532" y="707"/>
                  </a:lnTo>
                  <a:lnTo>
                    <a:pt x="527" y="717"/>
                  </a:lnTo>
                  <a:lnTo>
                    <a:pt x="541" y="721"/>
                  </a:lnTo>
                  <a:lnTo>
                    <a:pt x="549" y="719"/>
                  </a:lnTo>
                  <a:lnTo>
                    <a:pt x="546" y="750"/>
                  </a:lnTo>
                  <a:lnTo>
                    <a:pt x="532" y="757"/>
                  </a:lnTo>
                  <a:lnTo>
                    <a:pt x="534" y="764"/>
                  </a:lnTo>
                  <a:lnTo>
                    <a:pt x="527" y="792"/>
                  </a:lnTo>
                  <a:lnTo>
                    <a:pt x="534" y="807"/>
                  </a:lnTo>
                  <a:lnTo>
                    <a:pt x="541" y="809"/>
                  </a:lnTo>
                  <a:lnTo>
                    <a:pt x="549" y="818"/>
                  </a:lnTo>
                  <a:lnTo>
                    <a:pt x="570" y="816"/>
                  </a:lnTo>
                  <a:lnTo>
                    <a:pt x="565" y="823"/>
                  </a:lnTo>
                  <a:lnTo>
                    <a:pt x="563" y="833"/>
                  </a:lnTo>
                  <a:lnTo>
                    <a:pt x="558" y="830"/>
                  </a:lnTo>
                  <a:lnTo>
                    <a:pt x="551" y="835"/>
                  </a:lnTo>
                  <a:lnTo>
                    <a:pt x="551" y="844"/>
                  </a:lnTo>
                  <a:lnTo>
                    <a:pt x="565" y="854"/>
                  </a:lnTo>
                  <a:lnTo>
                    <a:pt x="560" y="859"/>
                  </a:lnTo>
                  <a:lnTo>
                    <a:pt x="563" y="866"/>
                  </a:lnTo>
                  <a:lnTo>
                    <a:pt x="584" y="866"/>
                  </a:lnTo>
                  <a:lnTo>
                    <a:pt x="591" y="873"/>
                  </a:lnTo>
                  <a:lnTo>
                    <a:pt x="596" y="870"/>
                  </a:lnTo>
                  <a:lnTo>
                    <a:pt x="598" y="856"/>
                  </a:lnTo>
                  <a:lnTo>
                    <a:pt x="605" y="847"/>
                  </a:lnTo>
                  <a:lnTo>
                    <a:pt x="622" y="852"/>
                  </a:lnTo>
                  <a:lnTo>
                    <a:pt x="631" y="847"/>
                  </a:lnTo>
                  <a:lnTo>
                    <a:pt x="631" y="859"/>
                  </a:lnTo>
                  <a:lnTo>
                    <a:pt x="646" y="859"/>
                  </a:lnTo>
                  <a:lnTo>
                    <a:pt x="646" y="868"/>
                  </a:lnTo>
                  <a:lnTo>
                    <a:pt x="650" y="875"/>
                  </a:lnTo>
                  <a:lnTo>
                    <a:pt x="657" y="870"/>
                  </a:lnTo>
                  <a:lnTo>
                    <a:pt x="650" y="854"/>
                  </a:lnTo>
                  <a:lnTo>
                    <a:pt x="650" y="849"/>
                  </a:lnTo>
                  <a:lnTo>
                    <a:pt x="662" y="852"/>
                  </a:lnTo>
                  <a:lnTo>
                    <a:pt x="664" y="859"/>
                  </a:lnTo>
                  <a:lnTo>
                    <a:pt x="674" y="859"/>
                  </a:lnTo>
                  <a:lnTo>
                    <a:pt x="674" y="885"/>
                  </a:lnTo>
                  <a:lnTo>
                    <a:pt x="653" y="880"/>
                  </a:lnTo>
                  <a:lnTo>
                    <a:pt x="650" y="887"/>
                  </a:lnTo>
                  <a:lnTo>
                    <a:pt x="643" y="889"/>
                  </a:lnTo>
                  <a:lnTo>
                    <a:pt x="643" y="894"/>
                  </a:lnTo>
                  <a:lnTo>
                    <a:pt x="653" y="889"/>
                  </a:lnTo>
                  <a:lnTo>
                    <a:pt x="653" y="894"/>
                  </a:lnTo>
                  <a:lnTo>
                    <a:pt x="641" y="911"/>
                  </a:lnTo>
                  <a:lnTo>
                    <a:pt x="650" y="913"/>
                  </a:lnTo>
                  <a:lnTo>
                    <a:pt x="650" y="920"/>
                  </a:lnTo>
                  <a:lnTo>
                    <a:pt x="660" y="920"/>
                  </a:lnTo>
                  <a:lnTo>
                    <a:pt x="655" y="927"/>
                  </a:lnTo>
                  <a:lnTo>
                    <a:pt x="660" y="932"/>
                  </a:lnTo>
                  <a:lnTo>
                    <a:pt x="653" y="939"/>
                  </a:lnTo>
                  <a:lnTo>
                    <a:pt x="653" y="934"/>
                  </a:lnTo>
                  <a:lnTo>
                    <a:pt x="643" y="934"/>
                  </a:lnTo>
                  <a:lnTo>
                    <a:pt x="646" y="918"/>
                  </a:lnTo>
                  <a:lnTo>
                    <a:pt x="636" y="908"/>
                  </a:lnTo>
                  <a:lnTo>
                    <a:pt x="605" y="915"/>
                  </a:lnTo>
                  <a:lnTo>
                    <a:pt x="598" y="906"/>
                  </a:lnTo>
                  <a:lnTo>
                    <a:pt x="579" y="904"/>
                  </a:lnTo>
                  <a:lnTo>
                    <a:pt x="577" y="894"/>
                  </a:lnTo>
                  <a:lnTo>
                    <a:pt x="579" y="880"/>
                  </a:lnTo>
                  <a:lnTo>
                    <a:pt x="563" y="875"/>
                  </a:lnTo>
                  <a:lnTo>
                    <a:pt x="563" y="880"/>
                  </a:lnTo>
                  <a:lnTo>
                    <a:pt x="553" y="882"/>
                  </a:lnTo>
                  <a:lnTo>
                    <a:pt x="551" y="887"/>
                  </a:lnTo>
                  <a:lnTo>
                    <a:pt x="560" y="889"/>
                  </a:lnTo>
                  <a:lnTo>
                    <a:pt x="570" y="901"/>
                  </a:lnTo>
                  <a:lnTo>
                    <a:pt x="560" y="911"/>
                  </a:lnTo>
                  <a:lnTo>
                    <a:pt x="582" y="930"/>
                  </a:lnTo>
                  <a:lnTo>
                    <a:pt x="584" y="934"/>
                  </a:lnTo>
                  <a:lnTo>
                    <a:pt x="579" y="937"/>
                  </a:lnTo>
                  <a:lnTo>
                    <a:pt x="570" y="951"/>
                  </a:lnTo>
                  <a:lnTo>
                    <a:pt x="575" y="967"/>
                  </a:lnTo>
                  <a:lnTo>
                    <a:pt x="577" y="967"/>
                  </a:lnTo>
                  <a:lnTo>
                    <a:pt x="579" y="960"/>
                  </a:lnTo>
                  <a:lnTo>
                    <a:pt x="586" y="967"/>
                  </a:lnTo>
                  <a:lnTo>
                    <a:pt x="593" y="963"/>
                  </a:lnTo>
                  <a:lnTo>
                    <a:pt x="608" y="965"/>
                  </a:lnTo>
                  <a:lnTo>
                    <a:pt x="608" y="951"/>
                  </a:lnTo>
                  <a:lnTo>
                    <a:pt x="601" y="944"/>
                  </a:lnTo>
                  <a:lnTo>
                    <a:pt x="608" y="944"/>
                  </a:lnTo>
                  <a:lnTo>
                    <a:pt x="605" y="934"/>
                  </a:lnTo>
                  <a:lnTo>
                    <a:pt x="610" y="932"/>
                  </a:lnTo>
                  <a:lnTo>
                    <a:pt x="610" y="944"/>
                  </a:lnTo>
                  <a:lnTo>
                    <a:pt x="615" y="939"/>
                  </a:lnTo>
                  <a:lnTo>
                    <a:pt x="617" y="941"/>
                  </a:lnTo>
                  <a:lnTo>
                    <a:pt x="622" y="937"/>
                  </a:lnTo>
                  <a:lnTo>
                    <a:pt x="624" y="946"/>
                  </a:lnTo>
                  <a:lnTo>
                    <a:pt x="636" y="944"/>
                  </a:lnTo>
                  <a:lnTo>
                    <a:pt x="638" y="949"/>
                  </a:lnTo>
                  <a:lnTo>
                    <a:pt x="646" y="946"/>
                  </a:lnTo>
                  <a:lnTo>
                    <a:pt x="660" y="949"/>
                  </a:lnTo>
                  <a:lnTo>
                    <a:pt x="655" y="956"/>
                  </a:lnTo>
                  <a:lnTo>
                    <a:pt x="667" y="956"/>
                  </a:lnTo>
                  <a:lnTo>
                    <a:pt x="664" y="979"/>
                  </a:lnTo>
                  <a:lnTo>
                    <a:pt x="672" y="979"/>
                  </a:lnTo>
                  <a:lnTo>
                    <a:pt x="672" y="975"/>
                  </a:lnTo>
                  <a:lnTo>
                    <a:pt x="676" y="977"/>
                  </a:lnTo>
                  <a:lnTo>
                    <a:pt x="679" y="965"/>
                  </a:lnTo>
                  <a:lnTo>
                    <a:pt x="686" y="972"/>
                  </a:lnTo>
                  <a:lnTo>
                    <a:pt x="693" y="965"/>
                  </a:lnTo>
                  <a:lnTo>
                    <a:pt x="698" y="970"/>
                  </a:lnTo>
                  <a:lnTo>
                    <a:pt x="702" y="967"/>
                  </a:lnTo>
                  <a:lnTo>
                    <a:pt x="695" y="963"/>
                  </a:lnTo>
                  <a:lnTo>
                    <a:pt x="705" y="960"/>
                  </a:lnTo>
                  <a:lnTo>
                    <a:pt x="707" y="960"/>
                  </a:lnTo>
                  <a:lnTo>
                    <a:pt x="707" y="965"/>
                  </a:lnTo>
                  <a:lnTo>
                    <a:pt x="712" y="963"/>
                  </a:lnTo>
                  <a:lnTo>
                    <a:pt x="716" y="967"/>
                  </a:lnTo>
                  <a:lnTo>
                    <a:pt x="716" y="956"/>
                  </a:lnTo>
                  <a:lnTo>
                    <a:pt x="728" y="953"/>
                  </a:lnTo>
                  <a:lnTo>
                    <a:pt x="728" y="949"/>
                  </a:lnTo>
                  <a:lnTo>
                    <a:pt x="740" y="941"/>
                  </a:lnTo>
                  <a:lnTo>
                    <a:pt x="735" y="932"/>
                  </a:lnTo>
                  <a:lnTo>
                    <a:pt x="738" y="927"/>
                  </a:lnTo>
                  <a:lnTo>
                    <a:pt x="750" y="927"/>
                  </a:lnTo>
                  <a:lnTo>
                    <a:pt x="757" y="934"/>
                  </a:lnTo>
                  <a:lnTo>
                    <a:pt x="766" y="925"/>
                  </a:lnTo>
                  <a:lnTo>
                    <a:pt x="768" y="937"/>
                  </a:lnTo>
                  <a:lnTo>
                    <a:pt x="761" y="939"/>
                  </a:lnTo>
                  <a:lnTo>
                    <a:pt x="761" y="951"/>
                  </a:lnTo>
                  <a:lnTo>
                    <a:pt x="766" y="951"/>
                  </a:lnTo>
                  <a:lnTo>
                    <a:pt x="771" y="941"/>
                  </a:lnTo>
                  <a:lnTo>
                    <a:pt x="780" y="944"/>
                  </a:lnTo>
                  <a:lnTo>
                    <a:pt x="780" y="937"/>
                  </a:lnTo>
                  <a:lnTo>
                    <a:pt x="795" y="946"/>
                  </a:lnTo>
                  <a:lnTo>
                    <a:pt x="797" y="960"/>
                  </a:lnTo>
                  <a:lnTo>
                    <a:pt x="790" y="967"/>
                  </a:lnTo>
                  <a:lnTo>
                    <a:pt x="795" y="972"/>
                  </a:lnTo>
                  <a:lnTo>
                    <a:pt x="795" y="979"/>
                  </a:lnTo>
                  <a:lnTo>
                    <a:pt x="785" y="977"/>
                  </a:lnTo>
                  <a:lnTo>
                    <a:pt x="785" y="982"/>
                  </a:lnTo>
                  <a:lnTo>
                    <a:pt x="790" y="989"/>
                  </a:lnTo>
                  <a:lnTo>
                    <a:pt x="804" y="986"/>
                  </a:lnTo>
                  <a:lnTo>
                    <a:pt x="804" y="991"/>
                  </a:lnTo>
                  <a:lnTo>
                    <a:pt x="811" y="991"/>
                  </a:lnTo>
                  <a:lnTo>
                    <a:pt x="809" y="1005"/>
                  </a:lnTo>
                  <a:lnTo>
                    <a:pt x="818" y="998"/>
                  </a:lnTo>
                  <a:lnTo>
                    <a:pt x="851" y="1001"/>
                  </a:lnTo>
                  <a:lnTo>
                    <a:pt x="844" y="1045"/>
                  </a:lnTo>
                  <a:lnTo>
                    <a:pt x="851" y="1050"/>
                  </a:lnTo>
                  <a:lnTo>
                    <a:pt x="847" y="1053"/>
                  </a:lnTo>
                  <a:lnTo>
                    <a:pt x="851" y="1055"/>
                  </a:lnTo>
                  <a:lnTo>
                    <a:pt x="858" y="1053"/>
                  </a:lnTo>
                  <a:lnTo>
                    <a:pt x="858" y="1057"/>
                  </a:lnTo>
                  <a:lnTo>
                    <a:pt x="865" y="1055"/>
                  </a:lnTo>
                  <a:lnTo>
                    <a:pt x="877" y="1064"/>
                  </a:lnTo>
                  <a:lnTo>
                    <a:pt x="882" y="1055"/>
                  </a:lnTo>
                  <a:lnTo>
                    <a:pt x="887" y="1064"/>
                  </a:lnTo>
                  <a:lnTo>
                    <a:pt x="887" y="1076"/>
                  </a:lnTo>
                  <a:lnTo>
                    <a:pt x="880" y="1079"/>
                  </a:lnTo>
                  <a:lnTo>
                    <a:pt x="887" y="1086"/>
                  </a:lnTo>
                  <a:lnTo>
                    <a:pt x="875" y="1093"/>
                  </a:lnTo>
                  <a:lnTo>
                    <a:pt x="877" y="1097"/>
                  </a:lnTo>
                  <a:lnTo>
                    <a:pt x="873" y="1100"/>
                  </a:lnTo>
                  <a:lnTo>
                    <a:pt x="873" y="1107"/>
                  </a:lnTo>
                  <a:lnTo>
                    <a:pt x="863" y="1109"/>
                  </a:lnTo>
                  <a:lnTo>
                    <a:pt x="863" y="1124"/>
                  </a:lnTo>
                  <a:lnTo>
                    <a:pt x="856" y="1124"/>
                  </a:lnTo>
                  <a:lnTo>
                    <a:pt x="858" y="1138"/>
                  </a:lnTo>
                  <a:lnTo>
                    <a:pt x="849" y="1138"/>
                  </a:lnTo>
                  <a:lnTo>
                    <a:pt x="842" y="1131"/>
                  </a:lnTo>
                  <a:lnTo>
                    <a:pt x="832" y="1147"/>
                  </a:lnTo>
                  <a:lnTo>
                    <a:pt x="821" y="1147"/>
                  </a:lnTo>
                  <a:lnTo>
                    <a:pt x="816" y="1166"/>
                  </a:lnTo>
                  <a:lnTo>
                    <a:pt x="816" y="1166"/>
                  </a:lnTo>
                  <a:lnTo>
                    <a:pt x="797" y="1164"/>
                  </a:lnTo>
                  <a:lnTo>
                    <a:pt x="783" y="1150"/>
                  </a:lnTo>
                  <a:lnTo>
                    <a:pt x="776" y="1147"/>
                  </a:lnTo>
                  <a:lnTo>
                    <a:pt x="773" y="1159"/>
                  </a:lnTo>
                  <a:lnTo>
                    <a:pt x="768" y="1159"/>
                  </a:lnTo>
                  <a:lnTo>
                    <a:pt x="761" y="1147"/>
                  </a:lnTo>
                  <a:lnTo>
                    <a:pt x="759" y="1154"/>
                  </a:lnTo>
                  <a:lnTo>
                    <a:pt x="754" y="1152"/>
                  </a:lnTo>
                  <a:lnTo>
                    <a:pt x="759" y="1145"/>
                  </a:lnTo>
                  <a:lnTo>
                    <a:pt x="757" y="1140"/>
                  </a:lnTo>
                  <a:lnTo>
                    <a:pt x="731" y="1150"/>
                  </a:lnTo>
                  <a:lnTo>
                    <a:pt x="733" y="1159"/>
                  </a:lnTo>
                  <a:lnTo>
                    <a:pt x="719" y="1185"/>
                  </a:lnTo>
                  <a:lnTo>
                    <a:pt x="714" y="1183"/>
                  </a:lnTo>
                  <a:lnTo>
                    <a:pt x="709" y="1187"/>
                  </a:lnTo>
                  <a:lnTo>
                    <a:pt x="705" y="1183"/>
                  </a:lnTo>
                  <a:lnTo>
                    <a:pt x="693" y="1185"/>
                  </a:lnTo>
                  <a:lnTo>
                    <a:pt x="693" y="1192"/>
                  </a:lnTo>
                  <a:lnTo>
                    <a:pt x="688" y="1206"/>
                  </a:lnTo>
                  <a:lnTo>
                    <a:pt x="690" y="1216"/>
                  </a:lnTo>
                  <a:lnTo>
                    <a:pt x="695" y="1218"/>
                  </a:lnTo>
                  <a:lnTo>
                    <a:pt x="688" y="1223"/>
                  </a:lnTo>
                  <a:lnTo>
                    <a:pt x="700" y="1223"/>
                  </a:lnTo>
                  <a:lnTo>
                    <a:pt x="698" y="1237"/>
                  </a:lnTo>
                  <a:lnTo>
                    <a:pt x="695" y="1246"/>
                  </a:lnTo>
                  <a:lnTo>
                    <a:pt x="683" y="1261"/>
                  </a:lnTo>
                  <a:lnTo>
                    <a:pt x="669" y="1265"/>
                  </a:lnTo>
                  <a:lnTo>
                    <a:pt x="667" y="1277"/>
                  </a:lnTo>
                  <a:lnTo>
                    <a:pt x="719" y="1284"/>
                  </a:lnTo>
                  <a:lnTo>
                    <a:pt x="728" y="1296"/>
                  </a:lnTo>
                  <a:lnTo>
                    <a:pt x="712" y="1315"/>
                  </a:lnTo>
                  <a:lnTo>
                    <a:pt x="707" y="1332"/>
                  </a:lnTo>
                  <a:lnTo>
                    <a:pt x="672" y="1332"/>
                  </a:lnTo>
                  <a:lnTo>
                    <a:pt x="669" y="1343"/>
                  </a:lnTo>
                  <a:lnTo>
                    <a:pt x="664" y="1341"/>
                  </a:lnTo>
                  <a:lnTo>
                    <a:pt x="664" y="1351"/>
                  </a:lnTo>
                  <a:lnTo>
                    <a:pt x="657" y="1367"/>
                  </a:lnTo>
                  <a:lnTo>
                    <a:pt x="646" y="1362"/>
                  </a:lnTo>
                  <a:lnTo>
                    <a:pt x="641" y="1367"/>
                  </a:lnTo>
                  <a:lnTo>
                    <a:pt x="631" y="1358"/>
                  </a:lnTo>
                  <a:lnTo>
                    <a:pt x="622" y="1358"/>
                  </a:lnTo>
                  <a:lnTo>
                    <a:pt x="619" y="1362"/>
                  </a:lnTo>
                  <a:lnTo>
                    <a:pt x="596" y="1365"/>
                  </a:lnTo>
                  <a:lnTo>
                    <a:pt x="596" y="1377"/>
                  </a:lnTo>
                  <a:lnTo>
                    <a:pt x="589" y="1374"/>
                  </a:lnTo>
                  <a:lnTo>
                    <a:pt x="586" y="1362"/>
                  </a:lnTo>
                  <a:lnTo>
                    <a:pt x="579" y="1365"/>
                  </a:lnTo>
                  <a:lnTo>
                    <a:pt x="582" y="1362"/>
                  </a:lnTo>
                  <a:lnTo>
                    <a:pt x="577" y="1358"/>
                  </a:lnTo>
                  <a:lnTo>
                    <a:pt x="570" y="1358"/>
                  </a:lnTo>
                  <a:lnTo>
                    <a:pt x="567" y="1365"/>
                  </a:lnTo>
                  <a:lnTo>
                    <a:pt x="556" y="1362"/>
                  </a:lnTo>
                  <a:lnTo>
                    <a:pt x="541" y="1391"/>
                  </a:lnTo>
                  <a:lnTo>
                    <a:pt x="546" y="1398"/>
                  </a:lnTo>
                  <a:lnTo>
                    <a:pt x="544" y="1403"/>
                  </a:lnTo>
                  <a:lnTo>
                    <a:pt x="539" y="1400"/>
                  </a:lnTo>
                  <a:lnTo>
                    <a:pt x="525" y="1395"/>
                  </a:lnTo>
                  <a:lnTo>
                    <a:pt x="487" y="1395"/>
                  </a:lnTo>
                  <a:lnTo>
                    <a:pt x="485" y="1384"/>
                  </a:lnTo>
                  <a:lnTo>
                    <a:pt x="478" y="1379"/>
                  </a:lnTo>
                  <a:lnTo>
                    <a:pt x="466" y="1388"/>
                  </a:lnTo>
                  <a:lnTo>
                    <a:pt x="461" y="1386"/>
                  </a:lnTo>
                  <a:lnTo>
                    <a:pt x="461" y="1386"/>
                  </a:lnTo>
                  <a:lnTo>
                    <a:pt x="456" y="1379"/>
                  </a:lnTo>
                  <a:lnTo>
                    <a:pt x="461" y="1374"/>
                  </a:lnTo>
                  <a:lnTo>
                    <a:pt x="459" y="1367"/>
                  </a:lnTo>
                  <a:lnTo>
                    <a:pt x="444" y="1372"/>
                  </a:lnTo>
                  <a:lnTo>
                    <a:pt x="430" y="1358"/>
                  </a:lnTo>
                  <a:lnTo>
                    <a:pt x="421" y="1358"/>
                  </a:lnTo>
                  <a:lnTo>
                    <a:pt x="414" y="1346"/>
                  </a:lnTo>
                  <a:lnTo>
                    <a:pt x="400" y="1348"/>
                  </a:lnTo>
                  <a:lnTo>
                    <a:pt x="400" y="1325"/>
                  </a:lnTo>
                  <a:lnTo>
                    <a:pt x="376" y="1334"/>
                  </a:lnTo>
                  <a:lnTo>
                    <a:pt x="352" y="1329"/>
                  </a:lnTo>
                  <a:lnTo>
                    <a:pt x="343" y="1322"/>
                  </a:lnTo>
                  <a:lnTo>
                    <a:pt x="338" y="1303"/>
                  </a:lnTo>
                  <a:lnTo>
                    <a:pt x="321" y="1306"/>
                  </a:lnTo>
                  <a:lnTo>
                    <a:pt x="317" y="1298"/>
                  </a:lnTo>
                  <a:lnTo>
                    <a:pt x="310" y="1301"/>
                  </a:lnTo>
                  <a:lnTo>
                    <a:pt x="305" y="1289"/>
                  </a:lnTo>
                  <a:lnTo>
                    <a:pt x="293" y="1287"/>
                  </a:lnTo>
                  <a:lnTo>
                    <a:pt x="274" y="1261"/>
                  </a:lnTo>
                  <a:lnTo>
                    <a:pt x="262" y="1261"/>
                  </a:lnTo>
                  <a:lnTo>
                    <a:pt x="262" y="1244"/>
                  </a:lnTo>
                  <a:lnTo>
                    <a:pt x="251" y="1237"/>
                  </a:lnTo>
                  <a:lnTo>
                    <a:pt x="251" y="1228"/>
                  </a:lnTo>
                  <a:lnTo>
                    <a:pt x="262" y="1225"/>
                  </a:lnTo>
                  <a:lnTo>
                    <a:pt x="260" y="1218"/>
                  </a:lnTo>
                  <a:lnTo>
                    <a:pt x="246" y="1225"/>
                  </a:lnTo>
                  <a:lnTo>
                    <a:pt x="246" y="1220"/>
                  </a:lnTo>
                  <a:lnTo>
                    <a:pt x="234" y="1213"/>
                  </a:lnTo>
                  <a:lnTo>
                    <a:pt x="234" y="1204"/>
                  </a:lnTo>
                  <a:lnTo>
                    <a:pt x="243" y="1199"/>
                  </a:lnTo>
                  <a:lnTo>
                    <a:pt x="234" y="1194"/>
                  </a:lnTo>
                  <a:lnTo>
                    <a:pt x="222" y="1204"/>
                  </a:lnTo>
                  <a:lnTo>
                    <a:pt x="220" y="1192"/>
                  </a:lnTo>
                  <a:lnTo>
                    <a:pt x="210" y="1194"/>
                  </a:lnTo>
                  <a:lnTo>
                    <a:pt x="208" y="1190"/>
                  </a:lnTo>
                  <a:lnTo>
                    <a:pt x="208" y="1183"/>
                  </a:lnTo>
                  <a:lnTo>
                    <a:pt x="196" y="1178"/>
                  </a:lnTo>
                  <a:lnTo>
                    <a:pt x="196" y="1185"/>
                  </a:lnTo>
                  <a:lnTo>
                    <a:pt x="189" y="1185"/>
                  </a:lnTo>
                  <a:lnTo>
                    <a:pt x="189" y="1173"/>
                  </a:lnTo>
                  <a:lnTo>
                    <a:pt x="180" y="1176"/>
                  </a:lnTo>
                  <a:lnTo>
                    <a:pt x="182" y="1173"/>
                  </a:lnTo>
                  <a:lnTo>
                    <a:pt x="175" y="1171"/>
                  </a:lnTo>
                  <a:lnTo>
                    <a:pt x="180" y="1164"/>
                  </a:lnTo>
                  <a:lnTo>
                    <a:pt x="177" y="1159"/>
                  </a:lnTo>
                  <a:lnTo>
                    <a:pt x="154" y="1166"/>
                  </a:lnTo>
                  <a:lnTo>
                    <a:pt x="154" y="1166"/>
                  </a:lnTo>
                  <a:lnTo>
                    <a:pt x="144" y="1147"/>
                  </a:lnTo>
                  <a:lnTo>
                    <a:pt x="118" y="1045"/>
                  </a:lnTo>
                  <a:lnTo>
                    <a:pt x="113" y="989"/>
                  </a:lnTo>
                  <a:lnTo>
                    <a:pt x="102" y="941"/>
                  </a:lnTo>
                  <a:lnTo>
                    <a:pt x="94" y="925"/>
                  </a:lnTo>
                  <a:lnTo>
                    <a:pt x="87" y="920"/>
                  </a:lnTo>
                  <a:lnTo>
                    <a:pt x="80" y="911"/>
                  </a:lnTo>
                  <a:lnTo>
                    <a:pt x="73" y="878"/>
                  </a:lnTo>
                  <a:lnTo>
                    <a:pt x="68" y="868"/>
                  </a:lnTo>
                  <a:lnTo>
                    <a:pt x="52" y="811"/>
                  </a:lnTo>
                  <a:lnTo>
                    <a:pt x="59" y="807"/>
                  </a:lnTo>
                  <a:lnTo>
                    <a:pt x="54" y="802"/>
                  </a:lnTo>
                  <a:lnTo>
                    <a:pt x="52" y="809"/>
                  </a:lnTo>
                  <a:lnTo>
                    <a:pt x="42" y="809"/>
                  </a:lnTo>
                  <a:lnTo>
                    <a:pt x="40" y="792"/>
                  </a:lnTo>
                  <a:lnTo>
                    <a:pt x="35" y="788"/>
                  </a:lnTo>
                  <a:lnTo>
                    <a:pt x="38" y="785"/>
                  </a:lnTo>
                  <a:lnTo>
                    <a:pt x="33" y="769"/>
                  </a:lnTo>
                  <a:lnTo>
                    <a:pt x="28" y="762"/>
                  </a:lnTo>
                  <a:lnTo>
                    <a:pt x="21" y="769"/>
                  </a:lnTo>
                  <a:lnTo>
                    <a:pt x="0" y="752"/>
                  </a:lnTo>
                  <a:lnTo>
                    <a:pt x="5" y="750"/>
                  </a:lnTo>
                  <a:lnTo>
                    <a:pt x="7" y="743"/>
                  </a:lnTo>
                  <a:lnTo>
                    <a:pt x="2" y="743"/>
                  </a:lnTo>
                  <a:lnTo>
                    <a:pt x="0" y="733"/>
                  </a:lnTo>
                  <a:lnTo>
                    <a:pt x="0" y="733"/>
                  </a:lnTo>
                  <a:lnTo>
                    <a:pt x="9" y="726"/>
                  </a:lnTo>
                  <a:lnTo>
                    <a:pt x="16" y="729"/>
                  </a:lnTo>
                  <a:lnTo>
                    <a:pt x="14" y="721"/>
                  </a:lnTo>
                  <a:lnTo>
                    <a:pt x="23" y="726"/>
                  </a:lnTo>
                  <a:lnTo>
                    <a:pt x="35" y="717"/>
                  </a:lnTo>
                  <a:lnTo>
                    <a:pt x="33" y="712"/>
                  </a:lnTo>
                  <a:lnTo>
                    <a:pt x="40" y="703"/>
                  </a:lnTo>
                  <a:lnTo>
                    <a:pt x="35" y="691"/>
                  </a:lnTo>
                  <a:lnTo>
                    <a:pt x="38" y="681"/>
                  </a:lnTo>
                  <a:lnTo>
                    <a:pt x="45" y="674"/>
                  </a:lnTo>
                  <a:lnTo>
                    <a:pt x="42" y="665"/>
                  </a:lnTo>
                  <a:lnTo>
                    <a:pt x="33" y="658"/>
                  </a:lnTo>
                  <a:lnTo>
                    <a:pt x="49" y="651"/>
                  </a:lnTo>
                  <a:lnTo>
                    <a:pt x="47" y="636"/>
                  </a:lnTo>
                  <a:lnTo>
                    <a:pt x="38" y="632"/>
                  </a:lnTo>
                  <a:lnTo>
                    <a:pt x="38" y="620"/>
                  </a:lnTo>
                  <a:lnTo>
                    <a:pt x="31" y="610"/>
                  </a:lnTo>
                  <a:lnTo>
                    <a:pt x="38" y="603"/>
                  </a:lnTo>
                  <a:lnTo>
                    <a:pt x="31" y="596"/>
                  </a:lnTo>
                  <a:lnTo>
                    <a:pt x="33" y="587"/>
                  </a:lnTo>
                  <a:lnTo>
                    <a:pt x="31" y="577"/>
                  </a:lnTo>
                  <a:lnTo>
                    <a:pt x="26" y="575"/>
                  </a:lnTo>
                  <a:lnTo>
                    <a:pt x="23" y="580"/>
                  </a:lnTo>
                  <a:lnTo>
                    <a:pt x="19" y="572"/>
                  </a:lnTo>
                  <a:lnTo>
                    <a:pt x="16" y="577"/>
                  </a:lnTo>
                  <a:lnTo>
                    <a:pt x="7" y="577"/>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8" name="Freeform 147"/>
            <p:cNvSpPr>
              <a:spLocks/>
            </p:cNvSpPr>
            <p:nvPr/>
          </p:nvSpPr>
          <p:spPr bwMode="auto">
            <a:xfrm>
              <a:off x="4887761" y="5311769"/>
              <a:ext cx="436380" cy="786183"/>
            </a:xfrm>
            <a:custGeom>
              <a:avLst/>
              <a:gdLst>
                <a:gd name="T0" fmla="*/ 21 w 499"/>
                <a:gd name="T1" fmla="*/ 12 h 899"/>
                <a:gd name="T2" fmla="*/ 35 w 499"/>
                <a:gd name="T3" fmla="*/ 26 h 899"/>
                <a:gd name="T4" fmla="*/ 54 w 499"/>
                <a:gd name="T5" fmla="*/ 31 h 899"/>
                <a:gd name="T6" fmla="*/ 80 w 499"/>
                <a:gd name="T7" fmla="*/ 35 h 899"/>
                <a:gd name="T8" fmla="*/ 92 w 499"/>
                <a:gd name="T9" fmla="*/ 61 h 899"/>
                <a:gd name="T10" fmla="*/ 97 w 499"/>
                <a:gd name="T11" fmla="*/ 69 h 899"/>
                <a:gd name="T12" fmla="*/ 120 w 499"/>
                <a:gd name="T13" fmla="*/ 102 h 899"/>
                <a:gd name="T14" fmla="*/ 165 w 499"/>
                <a:gd name="T15" fmla="*/ 139 h 899"/>
                <a:gd name="T16" fmla="*/ 198 w 499"/>
                <a:gd name="T17" fmla="*/ 170 h 899"/>
                <a:gd name="T18" fmla="*/ 260 w 499"/>
                <a:gd name="T19" fmla="*/ 187 h 899"/>
                <a:gd name="T20" fmla="*/ 305 w 499"/>
                <a:gd name="T21" fmla="*/ 208 h 899"/>
                <a:gd name="T22" fmla="*/ 307 w 499"/>
                <a:gd name="T23" fmla="*/ 227 h 899"/>
                <a:gd name="T24" fmla="*/ 281 w 499"/>
                <a:gd name="T25" fmla="*/ 246 h 899"/>
                <a:gd name="T26" fmla="*/ 279 w 499"/>
                <a:gd name="T27" fmla="*/ 265 h 899"/>
                <a:gd name="T28" fmla="*/ 312 w 499"/>
                <a:gd name="T29" fmla="*/ 284 h 899"/>
                <a:gd name="T30" fmla="*/ 312 w 499"/>
                <a:gd name="T31" fmla="*/ 314 h 899"/>
                <a:gd name="T32" fmla="*/ 361 w 499"/>
                <a:gd name="T33" fmla="*/ 314 h 899"/>
                <a:gd name="T34" fmla="*/ 369 w 499"/>
                <a:gd name="T35" fmla="*/ 350 h 899"/>
                <a:gd name="T36" fmla="*/ 385 w 499"/>
                <a:gd name="T37" fmla="*/ 388 h 899"/>
                <a:gd name="T38" fmla="*/ 392 w 499"/>
                <a:gd name="T39" fmla="*/ 426 h 899"/>
                <a:gd name="T40" fmla="*/ 383 w 499"/>
                <a:gd name="T41" fmla="*/ 478 h 899"/>
                <a:gd name="T42" fmla="*/ 395 w 499"/>
                <a:gd name="T43" fmla="*/ 501 h 899"/>
                <a:gd name="T44" fmla="*/ 428 w 499"/>
                <a:gd name="T45" fmla="*/ 511 h 899"/>
                <a:gd name="T46" fmla="*/ 463 w 499"/>
                <a:gd name="T47" fmla="*/ 499 h 899"/>
                <a:gd name="T48" fmla="*/ 473 w 499"/>
                <a:gd name="T49" fmla="*/ 537 h 899"/>
                <a:gd name="T50" fmla="*/ 468 w 499"/>
                <a:gd name="T51" fmla="*/ 572 h 899"/>
                <a:gd name="T52" fmla="*/ 468 w 499"/>
                <a:gd name="T53" fmla="*/ 603 h 899"/>
                <a:gd name="T54" fmla="*/ 451 w 499"/>
                <a:gd name="T55" fmla="*/ 638 h 899"/>
                <a:gd name="T56" fmla="*/ 484 w 499"/>
                <a:gd name="T57" fmla="*/ 648 h 899"/>
                <a:gd name="T58" fmla="*/ 496 w 499"/>
                <a:gd name="T59" fmla="*/ 669 h 899"/>
                <a:gd name="T60" fmla="*/ 475 w 499"/>
                <a:gd name="T61" fmla="*/ 702 h 899"/>
                <a:gd name="T62" fmla="*/ 461 w 499"/>
                <a:gd name="T63" fmla="*/ 743 h 899"/>
                <a:gd name="T64" fmla="*/ 456 w 499"/>
                <a:gd name="T65" fmla="*/ 776 h 899"/>
                <a:gd name="T66" fmla="*/ 456 w 499"/>
                <a:gd name="T67" fmla="*/ 811 h 899"/>
                <a:gd name="T68" fmla="*/ 458 w 499"/>
                <a:gd name="T69" fmla="*/ 861 h 899"/>
                <a:gd name="T70" fmla="*/ 444 w 499"/>
                <a:gd name="T71" fmla="*/ 894 h 899"/>
                <a:gd name="T72" fmla="*/ 347 w 499"/>
                <a:gd name="T73" fmla="*/ 792 h 899"/>
                <a:gd name="T74" fmla="*/ 269 w 499"/>
                <a:gd name="T75" fmla="*/ 568 h 899"/>
                <a:gd name="T76" fmla="*/ 295 w 499"/>
                <a:gd name="T77" fmla="*/ 620 h 899"/>
                <a:gd name="T78" fmla="*/ 300 w 499"/>
                <a:gd name="T79" fmla="*/ 655 h 899"/>
                <a:gd name="T80" fmla="*/ 307 w 499"/>
                <a:gd name="T81" fmla="*/ 629 h 899"/>
                <a:gd name="T82" fmla="*/ 298 w 499"/>
                <a:gd name="T83" fmla="*/ 586 h 899"/>
                <a:gd name="T84" fmla="*/ 286 w 499"/>
                <a:gd name="T85" fmla="*/ 582 h 899"/>
                <a:gd name="T86" fmla="*/ 272 w 499"/>
                <a:gd name="T87" fmla="*/ 563 h 899"/>
                <a:gd name="T88" fmla="*/ 196 w 499"/>
                <a:gd name="T89" fmla="*/ 357 h 899"/>
                <a:gd name="T90" fmla="*/ 132 w 499"/>
                <a:gd name="T91" fmla="*/ 222 h 899"/>
                <a:gd name="T92" fmla="*/ 70 w 499"/>
                <a:gd name="T93" fmla="*/ 154 h 899"/>
                <a:gd name="T94" fmla="*/ 0 w 499"/>
                <a:gd name="T95" fmla="*/ 7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9" h="899">
                  <a:moveTo>
                    <a:pt x="0" y="7"/>
                  </a:moveTo>
                  <a:lnTo>
                    <a:pt x="23" y="0"/>
                  </a:lnTo>
                  <a:lnTo>
                    <a:pt x="26" y="5"/>
                  </a:lnTo>
                  <a:lnTo>
                    <a:pt x="21" y="12"/>
                  </a:lnTo>
                  <a:lnTo>
                    <a:pt x="28" y="14"/>
                  </a:lnTo>
                  <a:lnTo>
                    <a:pt x="26" y="17"/>
                  </a:lnTo>
                  <a:lnTo>
                    <a:pt x="35" y="14"/>
                  </a:lnTo>
                  <a:lnTo>
                    <a:pt x="35" y="26"/>
                  </a:lnTo>
                  <a:lnTo>
                    <a:pt x="42" y="26"/>
                  </a:lnTo>
                  <a:lnTo>
                    <a:pt x="42" y="19"/>
                  </a:lnTo>
                  <a:lnTo>
                    <a:pt x="54" y="24"/>
                  </a:lnTo>
                  <a:lnTo>
                    <a:pt x="54" y="31"/>
                  </a:lnTo>
                  <a:lnTo>
                    <a:pt x="56" y="35"/>
                  </a:lnTo>
                  <a:lnTo>
                    <a:pt x="66" y="33"/>
                  </a:lnTo>
                  <a:lnTo>
                    <a:pt x="68" y="45"/>
                  </a:lnTo>
                  <a:lnTo>
                    <a:pt x="80" y="35"/>
                  </a:lnTo>
                  <a:lnTo>
                    <a:pt x="89" y="40"/>
                  </a:lnTo>
                  <a:lnTo>
                    <a:pt x="80" y="45"/>
                  </a:lnTo>
                  <a:lnTo>
                    <a:pt x="80" y="54"/>
                  </a:lnTo>
                  <a:lnTo>
                    <a:pt x="92" y="61"/>
                  </a:lnTo>
                  <a:lnTo>
                    <a:pt x="92" y="66"/>
                  </a:lnTo>
                  <a:lnTo>
                    <a:pt x="106" y="59"/>
                  </a:lnTo>
                  <a:lnTo>
                    <a:pt x="108" y="66"/>
                  </a:lnTo>
                  <a:lnTo>
                    <a:pt x="97" y="69"/>
                  </a:lnTo>
                  <a:lnTo>
                    <a:pt x="97" y="78"/>
                  </a:lnTo>
                  <a:lnTo>
                    <a:pt x="108" y="85"/>
                  </a:lnTo>
                  <a:lnTo>
                    <a:pt x="108" y="102"/>
                  </a:lnTo>
                  <a:lnTo>
                    <a:pt x="120" y="102"/>
                  </a:lnTo>
                  <a:lnTo>
                    <a:pt x="139" y="128"/>
                  </a:lnTo>
                  <a:lnTo>
                    <a:pt x="151" y="130"/>
                  </a:lnTo>
                  <a:lnTo>
                    <a:pt x="156" y="142"/>
                  </a:lnTo>
                  <a:lnTo>
                    <a:pt x="165" y="139"/>
                  </a:lnTo>
                  <a:lnTo>
                    <a:pt x="167" y="147"/>
                  </a:lnTo>
                  <a:lnTo>
                    <a:pt x="184" y="144"/>
                  </a:lnTo>
                  <a:lnTo>
                    <a:pt x="189" y="163"/>
                  </a:lnTo>
                  <a:lnTo>
                    <a:pt x="198" y="170"/>
                  </a:lnTo>
                  <a:lnTo>
                    <a:pt x="222" y="175"/>
                  </a:lnTo>
                  <a:lnTo>
                    <a:pt x="246" y="166"/>
                  </a:lnTo>
                  <a:lnTo>
                    <a:pt x="246" y="189"/>
                  </a:lnTo>
                  <a:lnTo>
                    <a:pt x="260" y="187"/>
                  </a:lnTo>
                  <a:lnTo>
                    <a:pt x="267" y="199"/>
                  </a:lnTo>
                  <a:lnTo>
                    <a:pt x="276" y="199"/>
                  </a:lnTo>
                  <a:lnTo>
                    <a:pt x="290" y="213"/>
                  </a:lnTo>
                  <a:lnTo>
                    <a:pt x="305" y="208"/>
                  </a:lnTo>
                  <a:lnTo>
                    <a:pt x="307" y="215"/>
                  </a:lnTo>
                  <a:lnTo>
                    <a:pt x="302" y="220"/>
                  </a:lnTo>
                  <a:lnTo>
                    <a:pt x="307" y="227"/>
                  </a:lnTo>
                  <a:lnTo>
                    <a:pt x="307" y="227"/>
                  </a:lnTo>
                  <a:lnTo>
                    <a:pt x="307" y="234"/>
                  </a:lnTo>
                  <a:lnTo>
                    <a:pt x="298" y="234"/>
                  </a:lnTo>
                  <a:lnTo>
                    <a:pt x="293" y="244"/>
                  </a:lnTo>
                  <a:lnTo>
                    <a:pt x="281" y="246"/>
                  </a:lnTo>
                  <a:lnTo>
                    <a:pt x="276" y="241"/>
                  </a:lnTo>
                  <a:lnTo>
                    <a:pt x="267" y="246"/>
                  </a:lnTo>
                  <a:lnTo>
                    <a:pt x="272" y="267"/>
                  </a:lnTo>
                  <a:lnTo>
                    <a:pt x="279" y="265"/>
                  </a:lnTo>
                  <a:lnTo>
                    <a:pt x="286" y="270"/>
                  </a:lnTo>
                  <a:lnTo>
                    <a:pt x="288" y="267"/>
                  </a:lnTo>
                  <a:lnTo>
                    <a:pt x="305" y="272"/>
                  </a:lnTo>
                  <a:lnTo>
                    <a:pt x="312" y="284"/>
                  </a:lnTo>
                  <a:lnTo>
                    <a:pt x="324" y="291"/>
                  </a:lnTo>
                  <a:lnTo>
                    <a:pt x="331" y="288"/>
                  </a:lnTo>
                  <a:lnTo>
                    <a:pt x="331" y="300"/>
                  </a:lnTo>
                  <a:lnTo>
                    <a:pt x="312" y="314"/>
                  </a:lnTo>
                  <a:lnTo>
                    <a:pt x="312" y="324"/>
                  </a:lnTo>
                  <a:lnTo>
                    <a:pt x="319" y="319"/>
                  </a:lnTo>
                  <a:lnTo>
                    <a:pt x="347" y="322"/>
                  </a:lnTo>
                  <a:lnTo>
                    <a:pt x="361" y="314"/>
                  </a:lnTo>
                  <a:lnTo>
                    <a:pt x="366" y="317"/>
                  </a:lnTo>
                  <a:lnTo>
                    <a:pt x="359" y="331"/>
                  </a:lnTo>
                  <a:lnTo>
                    <a:pt x="369" y="336"/>
                  </a:lnTo>
                  <a:lnTo>
                    <a:pt x="369" y="350"/>
                  </a:lnTo>
                  <a:lnTo>
                    <a:pt x="380" y="352"/>
                  </a:lnTo>
                  <a:lnTo>
                    <a:pt x="364" y="355"/>
                  </a:lnTo>
                  <a:lnTo>
                    <a:pt x="352" y="376"/>
                  </a:lnTo>
                  <a:lnTo>
                    <a:pt x="385" y="388"/>
                  </a:lnTo>
                  <a:lnTo>
                    <a:pt x="390" y="397"/>
                  </a:lnTo>
                  <a:lnTo>
                    <a:pt x="399" y="400"/>
                  </a:lnTo>
                  <a:lnTo>
                    <a:pt x="402" y="407"/>
                  </a:lnTo>
                  <a:lnTo>
                    <a:pt x="392" y="426"/>
                  </a:lnTo>
                  <a:lnTo>
                    <a:pt x="397" y="435"/>
                  </a:lnTo>
                  <a:lnTo>
                    <a:pt x="383" y="435"/>
                  </a:lnTo>
                  <a:lnTo>
                    <a:pt x="387" y="442"/>
                  </a:lnTo>
                  <a:lnTo>
                    <a:pt x="383" y="478"/>
                  </a:lnTo>
                  <a:lnTo>
                    <a:pt x="390" y="487"/>
                  </a:lnTo>
                  <a:lnTo>
                    <a:pt x="385" y="501"/>
                  </a:lnTo>
                  <a:lnTo>
                    <a:pt x="390" y="504"/>
                  </a:lnTo>
                  <a:lnTo>
                    <a:pt x="395" y="501"/>
                  </a:lnTo>
                  <a:lnTo>
                    <a:pt x="395" y="506"/>
                  </a:lnTo>
                  <a:lnTo>
                    <a:pt x="402" y="516"/>
                  </a:lnTo>
                  <a:lnTo>
                    <a:pt x="416" y="518"/>
                  </a:lnTo>
                  <a:lnTo>
                    <a:pt x="428" y="511"/>
                  </a:lnTo>
                  <a:lnTo>
                    <a:pt x="432" y="504"/>
                  </a:lnTo>
                  <a:lnTo>
                    <a:pt x="454" y="492"/>
                  </a:lnTo>
                  <a:lnTo>
                    <a:pt x="465" y="492"/>
                  </a:lnTo>
                  <a:lnTo>
                    <a:pt x="463" y="499"/>
                  </a:lnTo>
                  <a:lnTo>
                    <a:pt x="470" y="508"/>
                  </a:lnTo>
                  <a:lnTo>
                    <a:pt x="470" y="516"/>
                  </a:lnTo>
                  <a:lnTo>
                    <a:pt x="477" y="518"/>
                  </a:lnTo>
                  <a:lnTo>
                    <a:pt x="473" y="537"/>
                  </a:lnTo>
                  <a:lnTo>
                    <a:pt x="458" y="542"/>
                  </a:lnTo>
                  <a:lnTo>
                    <a:pt x="470" y="556"/>
                  </a:lnTo>
                  <a:lnTo>
                    <a:pt x="473" y="570"/>
                  </a:lnTo>
                  <a:lnTo>
                    <a:pt x="468" y="572"/>
                  </a:lnTo>
                  <a:lnTo>
                    <a:pt x="461" y="586"/>
                  </a:lnTo>
                  <a:lnTo>
                    <a:pt x="465" y="591"/>
                  </a:lnTo>
                  <a:lnTo>
                    <a:pt x="463" y="596"/>
                  </a:lnTo>
                  <a:lnTo>
                    <a:pt x="468" y="603"/>
                  </a:lnTo>
                  <a:lnTo>
                    <a:pt x="463" y="603"/>
                  </a:lnTo>
                  <a:lnTo>
                    <a:pt x="463" y="615"/>
                  </a:lnTo>
                  <a:lnTo>
                    <a:pt x="458" y="617"/>
                  </a:lnTo>
                  <a:lnTo>
                    <a:pt x="451" y="638"/>
                  </a:lnTo>
                  <a:lnTo>
                    <a:pt x="461" y="638"/>
                  </a:lnTo>
                  <a:lnTo>
                    <a:pt x="473" y="648"/>
                  </a:lnTo>
                  <a:lnTo>
                    <a:pt x="482" y="641"/>
                  </a:lnTo>
                  <a:lnTo>
                    <a:pt x="484" y="648"/>
                  </a:lnTo>
                  <a:lnTo>
                    <a:pt x="489" y="641"/>
                  </a:lnTo>
                  <a:lnTo>
                    <a:pt x="492" y="655"/>
                  </a:lnTo>
                  <a:lnTo>
                    <a:pt x="499" y="660"/>
                  </a:lnTo>
                  <a:lnTo>
                    <a:pt x="496" y="669"/>
                  </a:lnTo>
                  <a:lnTo>
                    <a:pt x="487" y="674"/>
                  </a:lnTo>
                  <a:lnTo>
                    <a:pt x="482" y="695"/>
                  </a:lnTo>
                  <a:lnTo>
                    <a:pt x="477" y="695"/>
                  </a:lnTo>
                  <a:lnTo>
                    <a:pt x="475" y="702"/>
                  </a:lnTo>
                  <a:lnTo>
                    <a:pt x="475" y="719"/>
                  </a:lnTo>
                  <a:lnTo>
                    <a:pt x="468" y="724"/>
                  </a:lnTo>
                  <a:lnTo>
                    <a:pt x="470" y="731"/>
                  </a:lnTo>
                  <a:lnTo>
                    <a:pt x="461" y="743"/>
                  </a:lnTo>
                  <a:lnTo>
                    <a:pt x="456" y="752"/>
                  </a:lnTo>
                  <a:lnTo>
                    <a:pt x="447" y="757"/>
                  </a:lnTo>
                  <a:lnTo>
                    <a:pt x="456" y="771"/>
                  </a:lnTo>
                  <a:lnTo>
                    <a:pt x="456" y="776"/>
                  </a:lnTo>
                  <a:lnTo>
                    <a:pt x="461" y="776"/>
                  </a:lnTo>
                  <a:lnTo>
                    <a:pt x="470" y="787"/>
                  </a:lnTo>
                  <a:lnTo>
                    <a:pt x="463" y="804"/>
                  </a:lnTo>
                  <a:lnTo>
                    <a:pt x="456" y="811"/>
                  </a:lnTo>
                  <a:lnTo>
                    <a:pt x="451" y="811"/>
                  </a:lnTo>
                  <a:lnTo>
                    <a:pt x="473" y="851"/>
                  </a:lnTo>
                  <a:lnTo>
                    <a:pt x="470" y="858"/>
                  </a:lnTo>
                  <a:lnTo>
                    <a:pt x="458" y="861"/>
                  </a:lnTo>
                  <a:lnTo>
                    <a:pt x="463" y="870"/>
                  </a:lnTo>
                  <a:lnTo>
                    <a:pt x="449" y="882"/>
                  </a:lnTo>
                  <a:lnTo>
                    <a:pt x="454" y="896"/>
                  </a:lnTo>
                  <a:lnTo>
                    <a:pt x="444" y="894"/>
                  </a:lnTo>
                  <a:lnTo>
                    <a:pt x="439" y="899"/>
                  </a:lnTo>
                  <a:lnTo>
                    <a:pt x="439" y="899"/>
                  </a:lnTo>
                  <a:lnTo>
                    <a:pt x="416" y="882"/>
                  </a:lnTo>
                  <a:lnTo>
                    <a:pt x="347" y="792"/>
                  </a:lnTo>
                  <a:lnTo>
                    <a:pt x="331" y="778"/>
                  </a:lnTo>
                  <a:lnTo>
                    <a:pt x="326" y="757"/>
                  </a:lnTo>
                  <a:lnTo>
                    <a:pt x="290" y="676"/>
                  </a:lnTo>
                  <a:lnTo>
                    <a:pt x="269" y="568"/>
                  </a:lnTo>
                  <a:lnTo>
                    <a:pt x="274" y="565"/>
                  </a:lnTo>
                  <a:lnTo>
                    <a:pt x="281" y="582"/>
                  </a:lnTo>
                  <a:lnTo>
                    <a:pt x="295" y="596"/>
                  </a:lnTo>
                  <a:lnTo>
                    <a:pt x="295" y="620"/>
                  </a:lnTo>
                  <a:lnTo>
                    <a:pt x="300" y="624"/>
                  </a:lnTo>
                  <a:lnTo>
                    <a:pt x="293" y="655"/>
                  </a:lnTo>
                  <a:lnTo>
                    <a:pt x="300" y="657"/>
                  </a:lnTo>
                  <a:lnTo>
                    <a:pt x="300" y="655"/>
                  </a:lnTo>
                  <a:lnTo>
                    <a:pt x="324" y="653"/>
                  </a:lnTo>
                  <a:lnTo>
                    <a:pt x="305" y="646"/>
                  </a:lnTo>
                  <a:lnTo>
                    <a:pt x="309" y="638"/>
                  </a:lnTo>
                  <a:lnTo>
                    <a:pt x="307" y="629"/>
                  </a:lnTo>
                  <a:lnTo>
                    <a:pt x="302" y="631"/>
                  </a:lnTo>
                  <a:lnTo>
                    <a:pt x="305" y="620"/>
                  </a:lnTo>
                  <a:lnTo>
                    <a:pt x="300" y="620"/>
                  </a:lnTo>
                  <a:lnTo>
                    <a:pt x="298" y="586"/>
                  </a:lnTo>
                  <a:lnTo>
                    <a:pt x="290" y="577"/>
                  </a:lnTo>
                  <a:lnTo>
                    <a:pt x="288" y="577"/>
                  </a:lnTo>
                  <a:lnTo>
                    <a:pt x="290" y="584"/>
                  </a:lnTo>
                  <a:lnTo>
                    <a:pt x="286" y="582"/>
                  </a:lnTo>
                  <a:lnTo>
                    <a:pt x="272" y="553"/>
                  </a:lnTo>
                  <a:lnTo>
                    <a:pt x="276" y="544"/>
                  </a:lnTo>
                  <a:lnTo>
                    <a:pt x="264" y="530"/>
                  </a:lnTo>
                  <a:lnTo>
                    <a:pt x="272" y="563"/>
                  </a:lnTo>
                  <a:lnTo>
                    <a:pt x="267" y="565"/>
                  </a:lnTo>
                  <a:lnTo>
                    <a:pt x="243" y="485"/>
                  </a:lnTo>
                  <a:lnTo>
                    <a:pt x="205" y="402"/>
                  </a:lnTo>
                  <a:lnTo>
                    <a:pt x="196" y="357"/>
                  </a:lnTo>
                  <a:lnTo>
                    <a:pt x="170" y="288"/>
                  </a:lnTo>
                  <a:lnTo>
                    <a:pt x="160" y="270"/>
                  </a:lnTo>
                  <a:lnTo>
                    <a:pt x="146" y="265"/>
                  </a:lnTo>
                  <a:lnTo>
                    <a:pt x="132" y="222"/>
                  </a:lnTo>
                  <a:lnTo>
                    <a:pt x="106" y="192"/>
                  </a:lnTo>
                  <a:lnTo>
                    <a:pt x="97" y="187"/>
                  </a:lnTo>
                  <a:lnTo>
                    <a:pt x="78" y="158"/>
                  </a:lnTo>
                  <a:lnTo>
                    <a:pt x="70" y="154"/>
                  </a:lnTo>
                  <a:lnTo>
                    <a:pt x="66" y="158"/>
                  </a:lnTo>
                  <a:lnTo>
                    <a:pt x="61" y="139"/>
                  </a:lnTo>
                  <a:lnTo>
                    <a:pt x="21" y="59"/>
                  </a:lnTo>
                  <a:lnTo>
                    <a:pt x="0" y="7"/>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9" name="Freeform 148"/>
            <p:cNvSpPr>
              <a:spLocks noEditPoints="1"/>
            </p:cNvSpPr>
            <p:nvPr/>
          </p:nvSpPr>
          <p:spPr bwMode="auto">
            <a:xfrm>
              <a:off x="4407656" y="5502412"/>
              <a:ext cx="277219" cy="601662"/>
            </a:xfrm>
            <a:custGeom>
              <a:avLst/>
              <a:gdLst>
                <a:gd name="T0" fmla="*/ 191 w 317"/>
                <a:gd name="T1" fmla="*/ 683 h 688"/>
                <a:gd name="T2" fmla="*/ 184 w 317"/>
                <a:gd name="T3" fmla="*/ 688 h 688"/>
                <a:gd name="T4" fmla="*/ 182 w 317"/>
                <a:gd name="T5" fmla="*/ 685 h 688"/>
                <a:gd name="T6" fmla="*/ 187 w 317"/>
                <a:gd name="T7" fmla="*/ 685 h 688"/>
                <a:gd name="T8" fmla="*/ 191 w 317"/>
                <a:gd name="T9" fmla="*/ 681 h 688"/>
                <a:gd name="T10" fmla="*/ 307 w 317"/>
                <a:gd name="T11" fmla="*/ 331 h 688"/>
                <a:gd name="T12" fmla="*/ 305 w 317"/>
                <a:gd name="T13" fmla="*/ 328 h 688"/>
                <a:gd name="T14" fmla="*/ 307 w 317"/>
                <a:gd name="T15" fmla="*/ 326 h 688"/>
                <a:gd name="T16" fmla="*/ 45 w 317"/>
                <a:gd name="T17" fmla="*/ 314 h 688"/>
                <a:gd name="T18" fmla="*/ 45 w 317"/>
                <a:gd name="T19" fmla="*/ 316 h 688"/>
                <a:gd name="T20" fmla="*/ 310 w 317"/>
                <a:gd name="T21" fmla="*/ 312 h 688"/>
                <a:gd name="T22" fmla="*/ 310 w 317"/>
                <a:gd name="T23" fmla="*/ 316 h 688"/>
                <a:gd name="T24" fmla="*/ 109 w 317"/>
                <a:gd name="T25" fmla="*/ 227 h 688"/>
                <a:gd name="T26" fmla="*/ 109 w 317"/>
                <a:gd name="T27" fmla="*/ 229 h 688"/>
                <a:gd name="T28" fmla="*/ 109 w 317"/>
                <a:gd name="T29" fmla="*/ 227 h 688"/>
                <a:gd name="T30" fmla="*/ 312 w 317"/>
                <a:gd name="T31" fmla="*/ 179 h 688"/>
                <a:gd name="T32" fmla="*/ 312 w 317"/>
                <a:gd name="T33" fmla="*/ 182 h 688"/>
                <a:gd name="T34" fmla="*/ 310 w 317"/>
                <a:gd name="T35" fmla="*/ 179 h 688"/>
                <a:gd name="T36" fmla="*/ 14 w 317"/>
                <a:gd name="T37" fmla="*/ 179 h 688"/>
                <a:gd name="T38" fmla="*/ 19 w 317"/>
                <a:gd name="T39" fmla="*/ 167 h 688"/>
                <a:gd name="T40" fmla="*/ 21 w 317"/>
                <a:gd name="T41" fmla="*/ 167 h 688"/>
                <a:gd name="T42" fmla="*/ 38 w 317"/>
                <a:gd name="T43" fmla="*/ 153 h 688"/>
                <a:gd name="T44" fmla="*/ 38 w 317"/>
                <a:gd name="T45" fmla="*/ 156 h 688"/>
                <a:gd name="T46" fmla="*/ 38 w 317"/>
                <a:gd name="T47" fmla="*/ 153 h 688"/>
                <a:gd name="T48" fmla="*/ 45 w 317"/>
                <a:gd name="T49" fmla="*/ 151 h 688"/>
                <a:gd name="T50" fmla="*/ 42 w 317"/>
                <a:gd name="T51" fmla="*/ 153 h 688"/>
                <a:gd name="T52" fmla="*/ 125 w 317"/>
                <a:gd name="T53" fmla="*/ 115 h 688"/>
                <a:gd name="T54" fmla="*/ 123 w 317"/>
                <a:gd name="T55" fmla="*/ 120 h 688"/>
                <a:gd name="T56" fmla="*/ 123 w 317"/>
                <a:gd name="T57" fmla="*/ 118 h 688"/>
                <a:gd name="T58" fmla="*/ 0 w 317"/>
                <a:gd name="T59" fmla="*/ 99 h 688"/>
                <a:gd name="T60" fmla="*/ 0 w 317"/>
                <a:gd name="T61" fmla="*/ 99 h 688"/>
                <a:gd name="T62" fmla="*/ 137 w 317"/>
                <a:gd name="T63" fmla="*/ 89 h 688"/>
                <a:gd name="T64" fmla="*/ 132 w 317"/>
                <a:gd name="T65" fmla="*/ 106 h 688"/>
                <a:gd name="T66" fmla="*/ 137 w 317"/>
                <a:gd name="T67" fmla="*/ 89 h 688"/>
                <a:gd name="T68" fmla="*/ 180 w 317"/>
                <a:gd name="T69" fmla="*/ 44 h 688"/>
                <a:gd name="T70" fmla="*/ 180 w 317"/>
                <a:gd name="T71" fmla="*/ 49 h 688"/>
                <a:gd name="T72" fmla="*/ 177 w 317"/>
                <a:gd name="T73" fmla="*/ 42 h 688"/>
                <a:gd name="T74" fmla="*/ 16 w 317"/>
                <a:gd name="T75" fmla="*/ 21 h 688"/>
                <a:gd name="T76" fmla="*/ 16 w 317"/>
                <a:gd name="T77" fmla="*/ 23 h 688"/>
                <a:gd name="T78" fmla="*/ 123 w 317"/>
                <a:gd name="T79" fmla="*/ 0 h 688"/>
                <a:gd name="T80" fmla="*/ 120 w 317"/>
                <a:gd name="T81" fmla="*/ 7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7" h="688">
                  <a:moveTo>
                    <a:pt x="191" y="681"/>
                  </a:moveTo>
                  <a:lnTo>
                    <a:pt x="191" y="683"/>
                  </a:lnTo>
                  <a:lnTo>
                    <a:pt x="189" y="688"/>
                  </a:lnTo>
                  <a:lnTo>
                    <a:pt x="184" y="688"/>
                  </a:lnTo>
                  <a:lnTo>
                    <a:pt x="182" y="688"/>
                  </a:lnTo>
                  <a:lnTo>
                    <a:pt x="182" y="685"/>
                  </a:lnTo>
                  <a:lnTo>
                    <a:pt x="184" y="685"/>
                  </a:lnTo>
                  <a:lnTo>
                    <a:pt x="187" y="685"/>
                  </a:lnTo>
                  <a:lnTo>
                    <a:pt x="189" y="685"/>
                  </a:lnTo>
                  <a:lnTo>
                    <a:pt x="191" y="681"/>
                  </a:lnTo>
                  <a:close/>
                  <a:moveTo>
                    <a:pt x="307" y="321"/>
                  </a:moveTo>
                  <a:lnTo>
                    <a:pt x="307" y="331"/>
                  </a:lnTo>
                  <a:lnTo>
                    <a:pt x="305" y="331"/>
                  </a:lnTo>
                  <a:lnTo>
                    <a:pt x="305" y="328"/>
                  </a:lnTo>
                  <a:lnTo>
                    <a:pt x="305" y="328"/>
                  </a:lnTo>
                  <a:lnTo>
                    <a:pt x="307" y="326"/>
                  </a:lnTo>
                  <a:lnTo>
                    <a:pt x="307" y="321"/>
                  </a:lnTo>
                  <a:close/>
                  <a:moveTo>
                    <a:pt x="45" y="314"/>
                  </a:moveTo>
                  <a:lnTo>
                    <a:pt x="47" y="316"/>
                  </a:lnTo>
                  <a:lnTo>
                    <a:pt x="45" y="316"/>
                  </a:lnTo>
                  <a:lnTo>
                    <a:pt x="45" y="314"/>
                  </a:lnTo>
                  <a:close/>
                  <a:moveTo>
                    <a:pt x="310" y="312"/>
                  </a:moveTo>
                  <a:lnTo>
                    <a:pt x="310" y="314"/>
                  </a:lnTo>
                  <a:lnTo>
                    <a:pt x="310" y="316"/>
                  </a:lnTo>
                  <a:lnTo>
                    <a:pt x="310" y="312"/>
                  </a:lnTo>
                  <a:close/>
                  <a:moveTo>
                    <a:pt x="109" y="227"/>
                  </a:moveTo>
                  <a:lnTo>
                    <a:pt x="109" y="229"/>
                  </a:lnTo>
                  <a:lnTo>
                    <a:pt x="109" y="229"/>
                  </a:lnTo>
                  <a:lnTo>
                    <a:pt x="102" y="234"/>
                  </a:lnTo>
                  <a:lnTo>
                    <a:pt x="109" y="227"/>
                  </a:lnTo>
                  <a:close/>
                  <a:moveTo>
                    <a:pt x="312" y="177"/>
                  </a:moveTo>
                  <a:lnTo>
                    <a:pt x="312" y="179"/>
                  </a:lnTo>
                  <a:lnTo>
                    <a:pt x="317" y="179"/>
                  </a:lnTo>
                  <a:lnTo>
                    <a:pt x="312" y="182"/>
                  </a:lnTo>
                  <a:lnTo>
                    <a:pt x="310" y="182"/>
                  </a:lnTo>
                  <a:lnTo>
                    <a:pt x="310" y="179"/>
                  </a:lnTo>
                  <a:lnTo>
                    <a:pt x="312" y="177"/>
                  </a:lnTo>
                  <a:close/>
                  <a:moveTo>
                    <a:pt x="14" y="179"/>
                  </a:moveTo>
                  <a:lnTo>
                    <a:pt x="19" y="172"/>
                  </a:lnTo>
                  <a:lnTo>
                    <a:pt x="19" y="167"/>
                  </a:lnTo>
                  <a:lnTo>
                    <a:pt x="21" y="167"/>
                  </a:lnTo>
                  <a:lnTo>
                    <a:pt x="21" y="167"/>
                  </a:lnTo>
                  <a:lnTo>
                    <a:pt x="14" y="179"/>
                  </a:lnTo>
                  <a:close/>
                  <a:moveTo>
                    <a:pt x="38" y="153"/>
                  </a:moveTo>
                  <a:lnTo>
                    <a:pt x="38" y="153"/>
                  </a:lnTo>
                  <a:lnTo>
                    <a:pt x="38" y="156"/>
                  </a:lnTo>
                  <a:lnTo>
                    <a:pt x="38" y="156"/>
                  </a:lnTo>
                  <a:lnTo>
                    <a:pt x="38" y="153"/>
                  </a:lnTo>
                  <a:lnTo>
                    <a:pt x="38" y="153"/>
                  </a:lnTo>
                  <a:close/>
                  <a:moveTo>
                    <a:pt x="45" y="151"/>
                  </a:moveTo>
                  <a:lnTo>
                    <a:pt x="42" y="153"/>
                  </a:lnTo>
                  <a:lnTo>
                    <a:pt x="42" y="153"/>
                  </a:lnTo>
                  <a:lnTo>
                    <a:pt x="45" y="151"/>
                  </a:lnTo>
                  <a:close/>
                  <a:moveTo>
                    <a:pt x="125" y="115"/>
                  </a:moveTo>
                  <a:lnTo>
                    <a:pt x="125" y="115"/>
                  </a:lnTo>
                  <a:lnTo>
                    <a:pt x="123" y="120"/>
                  </a:lnTo>
                  <a:lnTo>
                    <a:pt x="123" y="118"/>
                  </a:lnTo>
                  <a:lnTo>
                    <a:pt x="123" y="118"/>
                  </a:lnTo>
                  <a:lnTo>
                    <a:pt x="125" y="115"/>
                  </a:lnTo>
                  <a:close/>
                  <a:moveTo>
                    <a:pt x="0" y="99"/>
                  </a:moveTo>
                  <a:lnTo>
                    <a:pt x="2" y="99"/>
                  </a:lnTo>
                  <a:lnTo>
                    <a:pt x="0" y="99"/>
                  </a:lnTo>
                  <a:lnTo>
                    <a:pt x="0" y="99"/>
                  </a:lnTo>
                  <a:close/>
                  <a:moveTo>
                    <a:pt x="137" y="89"/>
                  </a:moveTo>
                  <a:lnTo>
                    <a:pt x="135" y="99"/>
                  </a:lnTo>
                  <a:lnTo>
                    <a:pt x="132" y="106"/>
                  </a:lnTo>
                  <a:lnTo>
                    <a:pt x="135" y="94"/>
                  </a:lnTo>
                  <a:lnTo>
                    <a:pt x="137" y="89"/>
                  </a:lnTo>
                  <a:close/>
                  <a:moveTo>
                    <a:pt x="180" y="42"/>
                  </a:moveTo>
                  <a:lnTo>
                    <a:pt x="180" y="44"/>
                  </a:lnTo>
                  <a:lnTo>
                    <a:pt x="182" y="47"/>
                  </a:lnTo>
                  <a:lnTo>
                    <a:pt x="180" y="49"/>
                  </a:lnTo>
                  <a:lnTo>
                    <a:pt x="180" y="44"/>
                  </a:lnTo>
                  <a:lnTo>
                    <a:pt x="177" y="42"/>
                  </a:lnTo>
                  <a:lnTo>
                    <a:pt x="180" y="42"/>
                  </a:lnTo>
                  <a:close/>
                  <a:moveTo>
                    <a:pt x="16" y="21"/>
                  </a:moveTo>
                  <a:lnTo>
                    <a:pt x="19" y="23"/>
                  </a:lnTo>
                  <a:lnTo>
                    <a:pt x="16" y="23"/>
                  </a:lnTo>
                  <a:lnTo>
                    <a:pt x="16" y="21"/>
                  </a:lnTo>
                  <a:close/>
                  <a:moveTo>
                    <a:pt x="123" y="0"/>
                  </a:moveTo>
                  <a:lnTo>
                    <a:pt x="123" y="4"/>
                  </a:lnTo>
                  <a:lnTo>
                    <a:pt x="120" y="7"/>
                  </a:lnTo>
                  <a:lnTo>
                    <a:pt x="123"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0" name="Freeform 149"/>
            <p:cNvSpPr>
              <a:spLocks/>
            </p:cNvSpPr>
            <p:nvPr/>
          </p:nvSpPr>
          <p:spPr bwMode="auto">
            <a:xfrm>
              <a:off x="4502978" y="3643208"/>
              <a:ext cx="1427197" cy="1168343"/>
            </a:xfrm>
            <a:custGeom>
              <a:avLst/>
              <a:gdLst>
                <a:gd name="T0" fmla="*/ 369 w 1632"/>
                <a:gd name="T1" fmla="*/ 63 h 1336"/>
                <a:gd name="T2" fmla="*/ 558 w 1632"/>
                <a:gd name="T3" fmla="*/ 134 h 1336"/>
                <a:gd name="T4" fmla="*/ 686 w 1632"/>
                <a:gd name="T5" fmla="*/ 182 h 1336"/>
                <a:gd name="T6" fmla="*/ 813 w 1632"/>
                <a:gd name="T7" fmla="*/ 106 h 1336"/>
                <a:gd name="T8" fmla="*/ 917 w 1632"/>
                <a:gd name="T9" fmla="*/ 56 h 1336"/>
                <a:gd name="T10" fmla="*/ 976 w 1632"/>
                <a:gd name="T11" fmla="*/ 141 h 1336"/>
                <a:gd name="T12" fmla="*/ 1047 w 1632"/>
                <a:gd name="T13" fmla="*/ 137 h 1336"/>
                <a:gd name="T14" fmla="*/ 1170 w 1632"/>
                <a:gd name="T15" fmla="*/ 108 h 1336"/>
                <a:gd name="T16" fmla="*/ 1239 w 1632"/>
                <a:gd name="T17" fmla="*/ 92 h 1336"/>
                <a:gd name="T18" fmla="*/ 1386 w 1632"/>
                <a:gd name="T19" fmla="*/ 99 h 1336"/>
                <a:gd name="T20" fmla="*/ 1532 w 1632"/>
                <a:gd name="T21" fmla="*/ 132 h 1336"/>
                <a:gd name="T22" fmla="*/ 1544 w 1632"/>
                <a:gd name="T23" fmla="*/ 210 h 1336"/>
                <a:gd name="T24" fmla="*/ 1577 w 1632"/>
                <a:gd name="T25" fmla="*/ 357 h 1336"/>
                <a:gd name="T26" fmla="*/ 1551 w 1632"/>
                <a:gd name="T27" fmla="*/ 442 h 1336"/>
                <a:gd name="T28" fmla="*/ 1563 w 1632"/>
                <a:gd name="T29" fmla="*/ 465 h 1336"/>
                <a:gd name="T30" fmla="*/ 1603 w 1632"/>
                <a:gd name="T31" fmla="*/ 577 h 1336"/>
                <a:gd name="T32" fmla="*/ 1509 w 1632"/>
                <a:gd name="T33" fmla="*/ 652 h 1336"/>
                <a:gd name="T34" fmla="*/ 1435 w 1632"/>
                <a:gd name="T35" fmla="*/ 671 h 1336"/>
                <a:gd name="T36" fmla="*/ 1412 w 1632"/>
                <a:gd name="T37" fmla="*/ 513 h 1336"/>
                <a:gd name="T38" fmla="*/ 1298 w 1632"/>
                <a:gd name="T39" fmla="*/ 534 h 1336"/>
                <a:gd name="T40" fmla="*/ 1215 w 1632"/>
                <a:gd name="T41" fmla="*/ 475 h 1336"/>
                <a:gd name="T42" fmla="*/ 1133 w 1632"/>
                <a:gd name="T43" fmla="*/ 473 h 1336"/>
                <a:gd name="T44" fmla="*/ 1069 w 1632"/>
                <a:gd name="T45" fmla="*/ 586 h 1336"/>
                <a:gd name="T46" fmla="*/ 1019 w 1632"/>
                <a:gd name="T47" fmla="*/ 626 h 1336"/>
                <a:gd name="T48" fmla="*/ 1012 w 1632"/>
                <a:gd name="T49" fmla="*/ 697 h 1336"/>
                <a:gd name="T50" fmla="*/ 965 w 1632"/>
                <a:gd name="T51" fmla="*/ 773 h 1336"/>
                <a:gd name="T52" fmla="*/ 929 w 1632"/>
                <a:gd name="T53" fmla="*/ 754 h 1336"/>
                <a:gd name="T54" fmla="*/ 865 w 1632"/>
                <a:gd name="T55" fmla="*/ 811 h 1336"/>
                <a:gd name="T56" fmla="*/ 818 w 1632"/>
                <a:gd name="T57" fmla="*/ 879 h 1336"/>
                <a:gd name="T58" fmla="*/ 759 w 1632"/>
                <a:gd name="T59" fmla="*/ 903 h 1336"/>
                <a:gd name="T60" fmla="*/ 735 w 1632"/>
                <a:gd name="T61" fmla="*/ 974 h 1336"/>
                <a:gd name="T62" fmla="*/ 674 w 1632"/>
                <a:gd name="T63" fmla="*/ 979 h 1336"/>
                <a:gd name="T64" fmla="*/ 579 w 1632"/>
                <a:gd name="T65" fmla="*/ 971 h 1336"/>
                <a:gd name="T66" fmla="*/ 593 w 1632"/>
                <a:gd name="T67" fmla="*/ 1061 h 1336"/>
                <a:gd name="T68" fmla="*/ 508 w 1632"/>
                <a:gd name="T69" fmla="*/ 1083 h 1336"/>
                <a:gd name="T70" fmla="*/ 449 w 1632"/>
                <a:gd name="T71" fmla="*/ 1097 h 1336"/>
                <a:gd name="T72" fmla="*/ 361 w 1632"/>
                <a:gd name="T73" fmla="*/ 1132 h 1336"/>
                <a:gd name="T74" fmla="*/ 326 w 1632"/>
                <a:gd name="T75" fmla="*/ 1161 h 1336"/>
                <a:gd name="T76" fmla="*/ 350 w 1632"/>
                <a:gd name="T77" fmla="*/ 1203 h 1336"/>
                <a:gd name="T78" fmla="*/ 345 w 1632"/>
                <a:gd name="T79" fmla="*/ 1286 h 1336"/>
                <a:gd name="T80" fmla="*/ 293 w 1632"/>
                <a:gd name="T81" fmla="*/ 1326 h 1336"/>
                <a:gd name="T82" fmla="*/ 203 w 1632"/>
                <a:gd name="T83" fmla="*/ 1305 h 1336"/>
                <a:gd name="T84" fmla="*/ 132 w 1632"/>
                <a:gd name="T85" fmla="*/ 1151 h 1336"/>
                <a:gd name="T86" fmla="*/ 127 w 1632"/>
                <a:gd name="T87" fmla="*/ 1035 h 1336"/>
                <a:gd name="T88" fmla="*/ 97 w 1632"/>
                <a:gd name="T89" fmla="*/ 936 h 1336"/>
                <a:gd name="T90" fmla="*/ 63 w 1632"/>
                <a:gd name="T91" fmla="*/ 818 h 1336"/>
                <a:gd name="T92" fmla="*/ 59 w 1632"/>
                <a:gd name="T93" fmla="*/ 775 h 1336"/>
                <a:gd name="T94" fmla="*/ 54 w 1632"/>
                <a:gd name="T95" fmla="*/ 666 h 1336"/>
                <a:gd name="T96" fmla="*/ 42 w 1632"/>
                <a:gd name="T97" fmla="*/ 636 h 1336"/>
                <a:gd name="T98" fmla="*/ 28 w 1632"/>
                <a:gd name="T99" fmla="*/ 567 h 1336"/>
                <a:gd name="T100" fmla="*/ 7 w 1632"/>
                <a:gd name="T101" fmla="*/ 456 h 1336"/>
                <a:gd name="T102" fmla="*/ 63 w 1632"/>
                <a:gd name="T103" fmla="*/ 383 h 1336"/>
                <a:gd name="T104" fmla="*/ 125 w 1632"/>
                <a:gd name="T105" fmla="*/ 397 h 1336"/>
                <a:gd name="T106" fmla="*/ 156 w 1632"/>
                <a:gd name="T107" fmla="*/ 302 h 1336"/>
                <a:gd name="T108" fmla="*/ 234 w 1632"/>
                <a:gd name="T109" fmla="*/ 298 h 1336"/>
                <a:gd name="T110" fmla="*/ 222 w 1632"/>
                <a:gd name="T111" fmla="*/ 215 h 1336"/>
                <a:gd name="T112" fmla="*/ 246 w 1632"/>
                <a:gd name="T113" fmla="*/ 163 h 1336"/>
                <a:gd name="T114" fmla="*/ 333 w 1632"/>
                <a:gd name="T115" fmla="*/ 104 h 1336"/>
                <a:gd name="T116" fmla="*/ 234 w 1632"/>
                <a:gd name="T117" fmla="*/ 56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32" h="1336">
                  <a:moveTo>
                    <a:pt x="295" y="16"/>
                  </a:moveTo>
                  <a:lnTo>
                    <a:pt x="307" y="21"/>
                  </a:lnTo>
                  <a:lnTo>
                    <a:pt x="324" y="18"/>
                  </a:lnTo>
                  <a:lnTo>
                    <a:pt x="326" y="14"/>
                  </a:lnTo>
                  <a:lnTo>
                    <a:pt x="338" y="11"/>
                  </a:lnTo>
                  <a:lnTo>
                    <a:pt x="345" y="2"/>
                  </a:lnTo>
                  <a:lnTo>
                    <a:pt x="354" y="0"/>
                  </a:lnTo>
                  <a:lnTo>
                    <a:pt x="357" y="11"/>
                  </a:lnTo>
                  <a:lnTo>
                    <a:pt x="364" y="16"/>
                  </a:lnTo>
                  <a:lnTo>
                    <a:pt x="371" y="26"/>
                  </a:lnTo>
                  <a:lnTo>
                    <a:pt x="366" y="47"/>
                  </a:lnTo>
                  <a:lnTo>
                    <a:pt x="369" y="63"/>
                  </a:lnTo>
                  <a:lnTo>
                    <a:pt x="376" y="66"/>
                  </a:lnTo>
                  <a:lnTo>
                    <a:pt x="378" y="73"/>
                  </a:lnTo>
                  <a:lnTo>
                    <a:pt x="423" y="89"/>
                  </a:lnTo>
                  <a:lnTo>
                    <a:pt x="447" y="85"/>
                  </a:lnTo>
                  <a:lnTo>
                    <a:pt x="477" y="99"/>
                  </a:lnTo>
                  <a:lnTo>
                    <a:pt x="487" y="120"/>
                  </a:lnTo>
                  <a:lnTo>
                    <a:pt x="508" y="130"/>
                  </a:lnTo>
                  <a:lnTo>
                    <a:pt x="525" y="130"/>
                  </a:lnTo>
                  <a:lnTo>
                    <a:pt x="525" y="134"/>
                  </a:lnTo>
                  <a:lnTo>
                    <a:pt x="537" y="132"/>
                  </a:lnTo>
                  <a:lnTo>
                    <a:pt x="544" y="137"/>
                  </a:lnTo>
                  <a:lnTo>
                    <a:pt x="558" y="134"/>
                  </a:lnTo>
                  <a:lnTo>
                    <a:pt x="574" y="139"/>
                  </a:lnTo>
                  <a:lnTo>
                    <a:pt x="586" y="134"/>
                  </a:lnTo>
                  <a:lnTo>
                    <a:pt x="598" y="137"/>
                  </a:lnTo>
                  <a:lnTo>
                    <a:pt x="641" y="132"/>
                  </a:lnTo>
                  <a:lnTo>
                    <a:pt x="657" y="134"/>
                  </a:lnTo>
                  <a:lnTo>
                    <a:pt x="674" y="144"/>
                  </a:lnTo>
                  <a:lnTo>
                    <a:pt x="683" y="139"/>
                  </a:lnTo>
                  <a:lnTo>
                    <a:pt x="695" y="163"/>
                  </a:lnTo>
                  <a:lnTo>
                    <a:pt x="693" y="167"/>
                  </a:lnTo>
                  <a:lnTo>
                    <a:pt x="697" y="177"/>
                  </a:lnTo>
                  <a:lnTo>
                    <a:pt x="695" y="182"/>
                  </a:lnTo>
                  <a:lnTo>
                    <a:pt x="686" y="182"/>
                  </a:lnTo>
                  <a:lnTo>
                    <a:pt x="697" y="201"/>
                  </a:lnTo>
                  <a:lnTo>
                    <a:pt x="714" y="198"/>
                  </a:lnTo>
                  <a:lnTo>
                    <a:pt x="719" y="201"/>
                  </a:lnTo>
                  <a:lnTo>
                    <a:pt x="738" y="201"/>
                  </a:lnTo>
                  <a:lnTo>
                    <a:pt x="752" y="193"/>
                  </a:lnTo>
                  <a:lnTo>
                    <a:pt x="759" y="177"/>
                  </a:lnTo>
                  <a:lnTo>
                    <a:pt x="787" y="177"/>
                  </a:lnTo>
                  <a:lnTo>
                    <a:pt x="794" y="158"/>
                  </a:lnTo>
                  <a:lnTo>
                    <a:pt x="787" y="146"/>
                  </a:lnTo>
                  <a:lnTo>
                    <a:pt x="818" y="120"/>
                  </a:lnTo>
                  <a:lnTo>
                    <a:pt x="820" y="113"/>
                  </a:lnTo>
                  <a:lnTo>
                    <a:pt x="813" y="106"/>
                  </a:lnTo>
                  <a:lnTo>
                    <a:pt x="818" y="104"/>
                  </a:lnTo>
                  <a:lnTo>
                    <a:pt x="820" y="92"/>
                  </a:lnTo>
                  <a:lnTo>
                    <a:pt x="827" y="92"/>
                  </a:lnTo>
                  <a:lnTo>
                    <a:pt x="832" y="87"/>
                  </a:lnTo>
                  <a:lnTo>
                    <a:pt x="842" y="89"/>
                  </a:lnTo>
                  <a:lnTo>
                    <a:pt x="875" y="66"/>
                  </a:lnTo>
                  <a:lnTo>
                    <a:pt x="891" y="66"/>
                  </a:lnTo>
                  <a:lnTo>
                    <a:pt x="896" y="63"/>
                  </a:lnTo>
                  <a:lnTo>
                    <a:pt x="903" y="70"/>
                  </a:lnTo>
                  <a:lnTo>
                    <a:pt x="905" y="66"/>
                  </a:lnTo>
                  <a:lnTo>
                    <a:pt x="917" y="63"/>
                  </a:lnTo>
                  <a:lnTo>
                    <a:pt x="917" y="56"/>
                  </a:lnTo>
                  <a:lnTo>
                    <a:pt x="955" y="54"/>
                  </a:lnTo>
                  <a:lnTo>
                    <a:pt x="969" y="70"/>
                  </a:lnTo>
                  <a:lnTo>
                    <a:pt x="974" y="85"/>
                  </a:lnTo>
                  <a:lnTo>
                    <a:pt x="974" y="99"/>
                  </a:lnTo>
                  <a:lnTo>
                    <a:pt x="981" y="104"/>
                  </a:lnTo>
                  <a:lnTo>
                    <a:pt x="974" y="106"/>
                  </a:lnTo>
                  <a:lnTo>
                    <a:pt x="953" y="99"/>
                  </a:lnTo>
                  <a:lnTo>
                    <a:pt x="943" y="106"/>
                  </a:lnTo>
                  <a:lnTo>
                    <a:pt x="948" y="118"/>
                  </a:lnTo>
                  <a:lnTo>
                    <a:pt x="955" y="120"/>
                  </a:lnTo>
                  <a:lnTo>
                    <a:pt x="958" y="137"/>
                  </a:lnTo>
                  <a:lnTo>
                    <a:pt x="976" y="141"/>
                  </a:lnTo>
                  <a:lnTo>
                    <a:pt x="981" y="139"/>
                  </a:lnTo>
                  <a:lnTo>
                    <a:pt x="981" y="134"/>
                  </a:lnTo>
                  <a:lnTo>
                    <a:pt x="991" y="134"/>
                  </a:lnTo>
                  <a:lnTo>
                    <a:pt x="993" y="139"/>
                  </a:lnTo>
                  <a:lnTo>
                    <a:pt x="998" y="134"/>
                  </a:lnTo>
                  <a:lnTo>
                    <a:pt x="1000" y="141"/>
                  </a:lnTo>
                  <a:lnTo>
                    <a:pt x="1007" y="141"/>
                  </a:lnTo>
                  <a:lnTo>
                    <a:pt x="1010" y="137"/>
                  </a:lnTo>
                  <a:lnTo>
                    <a:pt x="1019" y="134"/>
                  </a:lnTo>
                  <a:lnTo>
                    <a:pt x="1019" y="130"/>
                  </a:lnTo>
                  <a:lnTo>
                    <a:pt x="1036" y="137"/>
                  </a:lnTo>
                  <a:lnTo>
                    <a:pt x="1047" y="137"/>
                  </a:lnTo>
                  <a:lnTo>
                    <a:pt x="1092" y="113"/>
                  </a:lnTo>
                  <a:lnTo>
                    <a:pt x="1095" y="99"/>
                  </a:lnTo>
                  <a:lnTo>
                    <a:pt x="1114" y="97"/>
                  </a:lnTo>
                  <a:lnTo>
                    <a:pt x="1111" y="92"/>
                  </a:lnTo>
                  <a:lnTo>
                    <a:pt x="1118" y="97"/>
                  </a:lnTo>
                  <a:lnTo>
                    <a:pt x="1125" y="92"/>
                  </a:lnTo>
                  <a:lnTo>
                    <a:pt x="1130" y="97"/>
                  </a:lnTo>
                  <a:lnTo>
                    <a:pt x="1135" y="87"/>
                  </a:lnTo>
                  <a:lnTo>
                    <a:pt x="1142" y="89"/>
                  </a:lnTo>
                  <a:lnTo>
                    <a:pt x="1144" y="111"/>
                  </a:lnTo>
                  <a:lnTo>
                    <a:pt x="1161" y="106"/>
                  </a:lnTo>
                  <a:lnTo>
                    <a:pt x="1170" y="108"/>
                  </a:lnTo>
                  <a:lnTo>
                    <a:pt x="1175" y="115"/>
                  </a:lnTo>
                  <a:lnTo>
                    <a:pt x="1201" y="120"/>
                  </a:lnTo>
                  <a:lnTo>
                    <a:pt x="1206" y="113"/>
                  </a:lnTo>
                  <a:lnTo>
                    <a:pt x="1213" y="118"/>
                  </a:lnTo>
                  <a:lnTo>
                    <a:pt x="1215" y="113"/>
                  </a:lnTo>
                  <a:lnTo>
                    <a:pt x="1234" y="115"/>
                  </a:lnTo>
                  <a:lnTo>
                    <a:pt x="1237" y="111"/>
                  </a:lnTo>
                  <a:lnTo>
                    <a:pt x="1244" y="115"/>
                  </a:lnTo>
                  <a:lnTo>
                    <a:pt x="1246" y="108"/>
                  </a:lnTo>
                  <a:lnTo>
                    <a:pt x="1239" y="101"/>
                  </a:lnTo>
                  <a:lnTo>
                    <a:pt x="1244" y="99"/>
                  </a:lnTo>
                  <a:lnTo>
                    <a:pt x="1239" y="92"/>
                  </a:lnTo>
                  <a:lnTo>
                    <a:pt x="1256" y="87"/>
                  </a:lnTo>
                  <a:lnTo>
                    <a:pt x="1258" y="89"/>
                  </a:lnTo>
                  <a:lnTo>
                    <a:pt x="1274" y="92"/>
                  </a:lnTo>
                  <a:lnTo>
                    <a:pt x="1286" y="78"/>
                  </a:lnTo>
                  <a:lnTo>
                    <a:pt x="1300" y="80"/>
                  </a:lnTo>
                  <a:lnTo>
                    <a:pt x="1303" y="63"/>
                  </a:lnTo>
                  <a:lnTo>
                    <a:pt x="1326" y="73"/>
                  </a:lnTo>
                  <a:lnTo>
                    <a:pt x="1336" y="75"/>
                  </a:lnTo>
                  <a:lnTo>
                    <a:pt x="1341" y="70"/>
                  </a:lnTo>
                  <a:lnTo>
                    <a:pt x="1355" y="75"/>
                  </a:lnTo>
                  <a:lnTo>
                    <a:pt x="1364" y="104"/>
                  </a:lnTo>
                  <a:lnTo>
                    <a:pt x="1386" y="99"/>
                  </a:lnTo>
                  <a:lnTo>
                    <a:pt x="1402" y="89"/>
                  </a:lnTo>
                  <a:lnTo>
                    <a:pt x="1426" y="106"/>
                  </a:lnTo>
                  <a:lnTo>
                    <a:pt x="1438" y="106"/>
                  </a:lnTo>
                  <a:lnTo>
                    <a:pt x="1442" y="99"/>
                  </a:lnTo>
                  <a:lnTo>
                    <a:pt x="1454" y="104"/>
                  </a:lnTo>
                  <a:lnTo>
                    <a:pt x="1468" y="101"/>
                  </a:lnTo>
                  <a:lnTo>
                    <a:pt x="1478" y="89"/>
                  </a:lnTo>
                  <a:lnTo>
                    <a:pt x="1492" y="85"/>
                  </a:lnTo>
                  <a:lnTo>
                    <a:pt x="1506" y="87"/>
                  </a:lnTo>
                  <a:lnTo>
                    <a:pt x="1528" y="108"/>
                  </a:lnTo>
                  <a:lnTo>
                    <a:pt x="1537" y="125"/>
                  </a:lnTo>
                  <a:lnTo>
                    <a:pt x="1532" y="132"/>
                  </a:lnTo>
                  <a:lnTo>
                    <a:pt x="1535" y="139"/>
                  </a:lnTo>
                  <a:lnTo>
                    <a:pt x="1542" y="139"/>
                  </a:lnTo>
                  <a:lnTo>
                    <a:pt x="1544" y="132"/>
                  </a:lnTo>
                  <a:lnTo>
                    <a:pt x="1551" y="134"/>
                  </a:lnTo>
                  <a:lnTo>
                    <a:pt x="1572" y="149"/>
                  </a:lnTo>
                  <a:lnTo>
                    <a:pt x="1584" y="149"/>
                  </a:lnTo>
                  <a:lnTo>
                    <a:pt x="1584" y="149"/>
                  </a:lnTo>
                  <a:lnTo>
                    <a:pt x="1589" y="156"/>
                  </a:lnTo>
                  <a:lnTo>
                    <a:pt x="1582" y="165"/>
                  </a:lnTo>
                  <a:lnTo>
                    <a:pt x="1546" y="182"/>
                  </a:lnTo>
                  <a:lnTo>
                    <a:pt x="1542" y="198"/>
                  </a:lnTo>
                  <a:lnTo>
                    <a:pt x="1544" y="210"/>
                  </a:lnTo>
                  <a:lnTo>
                    <a:pt x="1539" y="215"/>
                  </a:lnTo>
                  <a:lnTo>
                    <a:pt x="1546" y="231"/>
                  </a:lnTo>
                  <a:lnTo>
                    <a:pt x="1563" y="231"/>
                  </a:lnTo>
                  <a:lnTo>
                    <a:pt x="1563" y="267"/>
                  </a:lnTo>
                  <a:lnTo>
                    <a:pt x="1570" y="283"/>
                  </a:lnTo>
                  <a:lnTo>
                    <a:pt x="1556" y="290"/>
                  </a:lnTo>
                  <a:lnTo>
                    <a:pt x="1551" y="298"/>
                  </a:lnTo>
                  <a:lnTo>
                    <a:pt x="1556" y="305"/>
                  </a:lnTo>
                  <a:lnTo>
                    <a:pt x="1568" y="300"/>
                  </a:lnTo>
                  <a:lnTo>
                    <a:pt x="1580" y="300"/>
                  </a:lnTo>
                  <a:lnTo>
                    <a:pt x="1570" y="345"/>
                  </a:lnTo>
                  <a:lnTo>
                    <a:pt x="1577" y="357"/>
                  </a:lnTo>
                  <a:lnTo>
                    <a:pt x="1563" y="364"/>
                  </a:lnTo>
                  <a:lnTo>
                    <a:pt x="1556" y="371"/>
                  </a:lnTo>
                  <a:lnTo>
                    <a:pt x="1530" y="378"/>
                  </a:lnTo>
                  <a:lnTo>
                    <a:pt x="1537" y="387"/>
                  </a:lnTo>
                  <a:lnTo>
                    <a:pt x="1532" y="394"/>
                  </a:lnTo>
                  <a:lnTo>
                    <a:pt x="1532" y="397"/>
                  </a:lnTo>
                  <a:lnTo>
                    <a:pt x="1554" y="399"/>
                  </a:lnTo>
                  <a:lnTo>
                    <a:pt x="1563" y="404"/>
                  </a:lnTo>
                  <a:lnTo>
                    <a:pt x="1563" y="413"/>
                  </a:lnTo>
                  <a:lnTo>
                    <a:pt x="1563" y="430"/>
                  </a:lnTo>
                  <a:lnTo>
                    <a:pt x="1558" y="442"/>
                  </a:lnTo>
                  <a:lnTo>
                    <a:pt x="1551" y="442"/>
                  </a:lnTo>
                  <a:lnTo>
                    <a:pt x="1544" y="437"/>
                  </a:lnTo>
                  <a:lnTo>
                    <a:pt x="1535" y="442"/>
                  </a:lnTo>
                  <a:lnTo>
                    <a:pt x="1537" y="447"/>
                  </a:lnTo>
                  <a:lnTo>
                    <a:pt x="1551" y="449"/>
                  </a:lnTo>
                  <a:lnTo>
                    <a:pt x="1554" y="456"/>
                  </a:lnTo>
                  <a:lnTo>
                    <a:pt x="1542" y="468"/>
                  </a:lnTo>
                  <a:lnTo>
                    <a:pt x="1535" y="465"/>
                  </a:lnTo>
                  <a:lnTo>
                    <a:pt x="1532" y="470"/>
                  </a:lnTo>
                  <a:lnTo>
                    <a:pt x="1544" y="470"/>
                  </a:lnTo>
                  <a:lnTo>
                    <a:pt x="1549" y="475"/>
                  </a:lnTo>
                  <a:lnTo>
                    <a:pt x="1549" y="465"/>
                  </a:lnTo>
                  <a:lnTo>
                    <a:pt x="1563" y="465"/>
                  </a:lnTo>
                  <a:lnTo>
                    <a:pt x="1563" y="475"/>
                  </a:lnTo>
                  <a:lnTo>
                    <a:pt x="1587" y="491"/>
                  </a:lnTo>
                  <a:lnTo>
                    <a:pt x="1584" y="508"/>
                  </a:lnTo>
                  <a:lnTo>
                    <a:pt x="1598" y="510"/>
                  </a:lnTo>
                  <a:lnTo>
                    <a:pt x="1608" y="517"/>
                  </a:lnTo>
                  <a:lnTo>
                    <a:pt x="1620" y="520"/>
                  </a:lnTo>
                  <a:lnTo>
                    <a:pt x="1622" y="527"/>
                  </a:lnTo>
                  <a:lnTo>
                    <a:pt x="1629" y="529"/>
                  </a:lnTo>
                  <a:lnTo>
                    <a:pt x="1632" y="539"/>
                  </a:lnTo>
                  <a:lnTo>
                    <a:pt x="1610" y="548"/>
                  </a:lnTo>
                  <a:lnTo>
                    <a:pt x="1622" y="562"/>
                  </a:lnTo>
                  <a:lnTo>
                    <a:pt x="1603" y="577"/>
                  </a:lnTo>
                  <a:lnTo>
                    <a:pt x="1591" y="577"/>
                  </a:lnTo>
                  <a:lnTo>
                    <a:pt x="1589" y="569"/>
                  </a:lnTo>
                  <a:lnTo>
                    <a:pt x="1577" y="572"/>
                  </a:lnTo>
                  <a:lnTo>
                    <a:pt x="1568" y="553"/>
                  </a:lnTo>
                  <a:lnTo>
                    <a:pt x="1549" y="567"/>
                  </a:lnTo>
                  <a:lnTo>
                    <a:pt x="1542" y="581"/>
                  </a:lnTo>
                  <a:lnTo>
                    <a:pt x="1532" y="586"/>
                  </a:lnTo>
                  <a:lnTo>
                    <a:pt x="1532" y="598"/>
                  </a:lnTo>
                  <a:lnTo>
                    <a:pt x="1520" y="607"/>
                  </a:lnTo>
                  <a:lnTo>
                    <a:pt x="1518" y="622"/>
                  </a:lnTo>
                  <a:lnTo>
                    <a:pt x="1509" y="638"/>
                  </a:lnTo>
                  <a:lnTo>
                    <a:pt x="1509" y="652"/>
                  </a:lnTo>
                  <a:lnTo>
                    <a:pt x="1525" y="674"/>
                  </a:lnTo>
                  <a:lnTo>
                    <a:pt x="1511" y="685"/>
                  </a:lnTo>
                  <a:lnTo>
                    <a:pt x="1504" y="685"/>
                  </a:lnTo>
                  <a:lnTo>
                    <a:pt x="1509" y="695"/>
                  </a:lnTo>
                  <a:lnTo>
                    <a:pt x="1509" y="695"/>
                  </a:lnTo>
                  <a:lnTo>
                    <a:pt x="1494" y="700"/>
                  </a:lnTo>
                  <a:lnTo>
                    <a:pt x="1492" y="704"/>
                  </a:lnTo>
                  <a:lnTo>
                    <a:pt x="1487" y="700"/>
                  </a:lnTo>
                  <a:lnTo>
                    <a:pt x="1478" y="704"/>
                  </a:lnTo>
                  <a:lnTo>
                    <a:pt x="1457" y="685"/>
                  </a:lnTo>
                  <a:lnTo>
                    <a:pt x="1442" y="681"/>
                  </a:lnTo>
                  <a:lnTo>
                    <a:pt x="1435" y="671"/>
                  </a:lnTo>
                  <a:lnTo>
                    <a:pt x="1442" y="666"/>
                  </a:lnTo>
                  <a:lnTo>
                    <a:pt x="1442" y="631"/>
                  </a:lnTo>
                  <a:lnTo>
                    <a:pt x="1438" y="626"/>
                  </a:lnTo>
                  <a:lnTo>
                    <a:pt x="1428" y="629"/>
                  </a:lnTo>
                  <a:lnTo>
                    <a:pt x="1428" y="614"/>
                  </a:lnTo>
                  <a:lnTo>
                    <a:pt x="1445" y="600"/>
                  </a:lnTo>
                  <a:lnTo>
                    <a:pt x="1440" y="588"/>
                  </a:lnTo>
                  <a:lnTo>
                    <a:pt x="1447" y="574"/>
                  </a:lnTo>
                  <a:lnTo>
                    <a:pt x="1449" y="553"/>
                  </a:lnTo>
                  <a:lnTo>
                    <a:pt x="1442" y="539"/>
                  </a:lnTo>
                  <a:lnTo>
                    <a:pt x="1421" y="525"/>
                  </a:lnTo>
                  <a:lnTo>
                    <a:pt x="1412" y="513"/>
                  </a:lnTo>
                  <a:lnTo>
                    <a:pt x="1405" y="510"/>
                  </a:lnTo>
                  <a:lnTo>
                    <a:pt x="1383" y="517"/>
                  </a:lnTo>
                  <a:lnTo>
                    <a:pt x="1376" y="532"/>
                  </a:lnTo>
                  <a:lnTo>
                    <a:pt x="1367" y="527"/>
                  </a:lnTo>
                  <a:lnTo>
                    <a:pt x="1364" y="522"/>
                  </a:lnTo>
                  <a:lnTo>
                    <a:pt x="1350" y="532"/>
                  </a:lnTo>
                  <a:lnTo>
                    <a:pt x="1331" y="517"/>
                  </a:lnTo>
                  <a:lnTo>
                    <a:pt x="1319" y="517"/>
                  </a:lnTo>
                  <a:lnTo>
                    <a:pt x="1317" y="513"/>
                  </a:lnTo>
                  <a:lnTo>
                    <a:pt x="1305" y="508"/>
                  </a:lnTo>
                  <a:lnTo>
                    <a:pt x="1303" y="527"/>
                  </a:lnTo>
                  <a:lnTo>
                    <a:pt x="1298" y="534"/>
                  </a:lnTo>
                  <a:lnTo>
                    <a:pt x="1300" y="539"/>
                  </a:lnTo>
                  <a:lnTo>
                    <a:pt x="1293" y="541"/>
                  </a:lnTo>
                  <a:lnTo>
                    <a:pt x="1277" y="527"/>
                  </a:lnTo>
                  <a:lnTo>
                    <a:pt x="1260" y="525"/>
                  </a:lnTo>
                  <a:lnTo>
                    <a:pt x="1256" y="520"/>
                  </a:lnTo>
                  <a:lnTo>
                    <a:pt x="1248" y="522"/>
                  </a:lnTo>
                  <a:lnTo>
                    <a:pt x="1253" y="515"/>
                  </a:lnTo>
                  <a:lnTo>
                    <a:pt x="1251" y="501"/>
                  </a:lnTo>
                  <a:lnTo>
                    <a:pt x="1241" y="496"/>
                  </a:lnTo>
                  <a:lnTo>
                    <a:pt x="1230" y="499"/>
                  </a:lnTo>
                  <a:lnTo>
                    <a:pt x="1227" y="477"/>
                  </a:lnTo>
                  <a:lnTo>
                    <a:pt x="1215" y="475"/>
                  </a:lnTo>
                  <a:lnTo>
                    <a:pt x="1201" y="477"/>
                  </a:lnTo>
                  <a:lnTo>
                    <a:pt x="1177" y="465"/>
                  </a:lnTo>
                  <a:lnTo>
                    <a:pt x="1163" y="465"/>
                  </a:lnTo>
                  <a:lnTo>
                    <a:pt x="1156" y="470"/>
                  </a:lnTo>
                  <a:lnTo>
                    <a:pt x="1154" y="465"/>
                  </a:lnTo>
                  <a:lnTo>
                    <a:pt x="1137" y="463"/>
                  </a:lnTo>
                  <a:lnTo>
                    <a:pt x="1135" y="454"/>
                  </a:lnTo>
                  <a:lnTo>
                    <a:pt x="1125" y="451"/>
                  </a:lnTo>
                  <a:lnTo>
                    <a:pt x="1123" y="447"/>
                  </a:lnTo>
                  <a:lnTo>
                    <a:pt x="1118" y="458"/>
                  </a:lnTo>
                  <a:lnTo>
                    <a:pt x="1125" y="461"/>
                  </a:lnTo>
                  <a:lnTo>
                    <a:pt x="1133" y="473"/>
                  </a:lnTo>
                  <a:lnTo>
                    <a:pt x="1128" y="487"/>
                  </a:lnTo>
                  <a:lnTo>
                    <a:pt x="1116" y="494"/>
                  </a:lnTo>
                  <a:lnTo>
                    <a:pt x="1114" y="499"/>
                  </a:lnTo>
                  <a:lnTo>
                    <a:pt x="1121" y="510"/>
                  </a:lnTo>
                  <a:lnTo>
                    <a:pt x="1121" y="517"/>
                  </a:lnTo>
                  <a:lnTo>
                    <a:pt x="1114" y="520"/>
                  </a:lnTo>
                  <a:lnTo>
                    <a:pt x="1121" y="541"/>
                  </a:lnTo>
                  <a:lnTo>
                    <a:pt x="1095" y="551"/>
                  </a:lnTo>
                  <a:lnTo>
                    <a:pt x="1097" y="567"/>
                  </a:lnTo>
                  <a:lnTo>
                    <a:pt x="1092" y="588"/>
                  </a:lnTo>
                  <a:lnTo>
                    <a:pt x="1076" y="584"/>
                  </a:lnTo>
                  <a:lnTo>
                    <a:pt x="1069" y="586"/>
                  </a:lnTo>
                  <a:lnTo>
                    <a:pt x="1069" y="579"/>
                  </a:lnTo>
                  <a:lnTo>
                    <a:pt x="1050" y="565"/>
                  </a:lnTo>
                  <a:lnTo>
                    <a:pt x="1031" y="574"/>
                  </a:lnTo>
                  <a:lnTo>
                    <a:pt x="1031" y="577"/>
                  </a:lnTo>
                  <a:lnTo>
                    <a:pt x="1040" y="581"/>
                  </a:lnTo>
                  <a:lnTo>
                    <a:pt x="1033" y="584"/>
                  </a:lnTo>
                  <a:lnTo>
                    <a:pt x="1028" y="595"/>
                  </a:lnTo>
                  <a:lnTo>
                    <a:pt x="1031" y="598"/>
                  </a:lnTo>
                  <a:lnTo>
                    <a:pt x="1026" y="607"/>
                  </a:lnTo>
                  <a:lnTo>
                    <a:pt x="1028" y="617"/>
                  </a:lnTo>
                  <a:lnTo>
                    <a:pt x="1019" y="614"/>
                  </a:lnTo>
                  <a:lnTo>
                    <a:pt x="1019" y="626"/>
                  </a:lnTo>
                  <a:lnTo>
                    <a:pt x="1012" y="624"/>
                  </a:lnTo>
                  <a:lnTo>
                    <a:pt x="1012" y="631"/>
                  </a:lnTo>
                  <a:lnTo>
                    <a:pt x="1012" y="640"/>
                  </a:lnTo>
                  <a:lnTo>
                    <a:pt x="1024" y="640"/>
                  </a:lnTo>
                  <a:lnTo>
                    <a:pt x="1021" y="648"/>
                  </a:lnTo>
                  <a:lnTo>
                    <a:pt x="1031" y="648"/>
                  </a:lnTo>
                  <a:lnTo>
                    <a:pt x="1028" y="655"/>
                  </a:lnTo>
                  <a:lnTo>
                    <a:pt x="1036" y="655"/>
                  </a:lnTo>
                  <a:lnTo>
                    <a:pt x="1047" y="674"/>
                  </a:lnTo>
                  <a:lnTo>
                    <a:pt x="1026" y="676"/>
                  </a:lnTo>
                  <a:lnTo>
                    <a:pt x="1017" y="702"/>
                  </a:lnTo>
                  <a:lnTo>
                    <a:pt x="1012" y="697"/>
                  </a:lnTo>
                  <a:lnTo>
                    <a:pt x="1007" y="704"/>
                  </a:lnTo>
                  <a:lnTo>
                    <a:pt x="1007" y="728"/>
                  </a:lnTo>
                  <a:lnTo>
                    <a:pt x="991" y="735"/>
                  </a:lnTo>
                  <a:lnTo>
                    <a:pt x="991" y="730"/>
                  </a:lnTo>
                  <a:lnTo>
                    <a:pt x="979" y="730"/>
                  </a:lnTo>
                  <a:lnTo>
                    <a:pt x="981" y="747"/>
                  </a:lnTo>
                  <a:lnTo>
                    <a:pt x="974" y="744"/>
                  </a:lnTo>
                  <a:lnTo>
                    <a:pt x="969" y="749"/>
                  </a:lnTo>
                  <a:lnTo>
                    <a:pt x="976" y="752"/>
                  </a:lnTo>
                  <a:lnTo>
                    <a:pt x="965" y="756"/>
                  </a:lnTo>
                  <a:lnTo>
                    <a:pt x="972" y="759"/>
                  </a:lnTo>
                  <a:lnTo>
                    <a:pt x="965" y="773"/>
                  </a:lnTo>
                  <a:lnTo>
                    <a:pt x="974" y="778"/>
                  </a:lnTo>
                  <a:lnTo>
                    <a:pt x="969" y="785"/>
                  </a:lnTo>
                  <a:lnTo>
                    <a:pt x="969" y="785"/>
                  </a:lnTo>
                  <a:lnTo>
                    <a:pt x="962" y="780"/>
                  </a:lnTo>
                  <a:lnTo>
                    <a:pt x="962" y="787"/>
                  </a:lnTo>
                  <a:lnTo>
                    <a:pt x="953" y="789"/>
                  </a:lnTo>
                  <a:lnTo>
                    <a:pt x="948" y="780"/>
                  </a:lnTo>
                  <a:lnTo>
                    <a:pt x="932" y="780"/>
                  </a:lnTo>
                  <a:lnTo>
                    <a:pt x="943" y="763"/>
                  </a:lnTo>
                  <a:lnTo>
                    <a:pt x="934" y="761"/>
                  </a:lnTo>
                  <a:lnTo>
                    <a:pt x="934" y="752"/>
                  </a:lnTo>
                  <a:lnTo>
                    <a:pt x="929" y="754"/>
                  </a:lnTo>
                  <a:lnTo>
                    <a:pt x="924" y="749"/>
                  </a:lnTo>
                  <a:lnTo>
                    <a:pt x="908" y="759"/>
                  </a:lnTo>
                  <a:lnTo>
                    <a:pt x="910" y="768"/>
                  </a:lnTo>
                  <a:lnTo>
                    <a:pt x="901" y="780"/>
                  </a:lnTo>
                  <a:lnTo>
                    <a:pt x="901" y="787"/>
                  </a:lnTo>
                  <a:lnTo>
                    <a:pt x="894" y="787"/>
                  </a:lnTo>
                  <a:lnTo>
                    <a:pt x="891" y="799"/>
                  </a:lnTo>
                  <a:lnTo>
                    <a:pt x="879" y="804"/>
                  </a:lnTo>
                  <a:lnTo>
                    <a:pt x="882" y="813"/>
                  </a:lnTo>
                  <a:lnTo>
                    <a:pt x="872" y="813"/>
                  </a:lnTo>
                  <a:lnTo>
                    <a:pt x="868" y="806"/>
                  </a:lnTo>
                  <a:lnTo>
                    <a:pt x="865" y="811"/>
                  </a:lnTo>
                  <a:lnTo>
                    <a:pt x="858" y="806"/>
                  </a:lnTo>
                  <a:lnTo>
                    <a:pt x="851" y="806"/>
                  </a:lnTo>
                  <a:lnTo>
                    <a:pt x="846" y="820"/>
                  </a:lnTo>
                  <a:lnTo>
                    <a:pt x="856" y="825"/>
                  </a:lnTo>
                  <a:lnTo>
                    <a:pt x="851" y="830"/>
                  </a:lnTo>
                  <a:lnTo>
                    <a:pt x="851" y="837"/>
                  </a:lnTo>
                  <a:lnTo>
                    <a:pt x="844" y="837"/>
                  </a:lnTo>
                  <a:lnTo>
                    <a:pt x="844" y="863"/>
                  </a:lnTo>
                  <a:lnTo>
                    <a:pt x="823" y="872"/>
                  </a:lnTo>
                  <a:lnTo>
                    <a:pt x="809" y="865"/>
                  </a:lnTo>
                  <a:lnTo>
                    <a:pt x="809" y="875"/>
                  </a:lnTo>
                  <a:lnTo>
                    <a:pt x="818" y="879"/>
                  </a:lnTo>
                  <a:lnTo>
                    <a:pt x="813" y="889"/>
                  </a:lnTo>
                  <a:lnTo>
                    <a:pt x="804" y="889"/>
                  </a:lnTo>
                  <a:lnTo>
                    <a:pt x="806" y="898"/>
                  </a:lnTo>
                  <a:lnTo>
                    <a:pt x="801" y="901"/>
                  </a:lnTo>
                  <a:lnTo>
                    <a:pt x="799" y="910"/>
                  </a:lnTo>
                  <a:lnTo>
                    <a:pt x="794" y="908"/>
                  </a:lnTo>
                  <a:lnTo>
                    <a:pt x="785" y="891"/>
                  </a:lnTo>
                  <a:lnTo>
                    <a:pt x="775" y="905"/>
                  </a:lnTo>
                  <a:lnTo>
                    <a:pt x="775" y="893"/>
                  </a:lnTo>
                  <a:lnTo>
                    <a:pt x="766" y="893"/>
                  </a:lnTo>
                  <a:lnTo>
                    <a:pt x="766" y="903"/>
                  </a:lnTo>
                  <a:lnTo>
                    <a:pt x="759" y="903"/>
                  </a:lnTo>
                  <a:lnTo>
                    <a:pt x="759" y="915"/>
                  </a:lnTo>
                  <a:lnTo>
                    <a:pt x="747" y="917"/>
                  </a:lnTo>
                  <a:lnTo>
                    <a:pt x="745" y="927"/>
                  </a:lnTo>
                  <a:lnTo>
                    <a:pt x="728" y="929"/>
                  </a:lnTo>
                  <a:lnTo>
                    <a:pt x="730" y="938"/>
                  </a:lnTo>
                  <a:lnTo>
                    <a:pt x="735" y="943"/>
                  </a:lnTo>
                  <a:lnTo>
                    <a:pt x="730" y="948"/>
                  </a:lnTo>
                  <a:lnTo>
                    <a:pt x="738" y="948"/>
                  </a:lnTo>
                  <a:lnTo>
                    <a:pt x="728" y="955"/>
                  </a:lnTo>
                  <a:lnTo>
                    <a:pt x="728" y="962"/>
                  </a:lnTo>
                  <a:lnTo>
                    <a:pt x="738" y="962"/>
                  </a:lnTo>
                  <a:lnTo>
                    <a:pt x="735" y="974"/>
                  </a:lnTo>
                  <a:lnTo>
                    <a:pt x="745" y="974"/>
                  </a:lnTo>
                  <a:lnTo>
                    <a:pt x="738" y="986"/>
                  </a:lnTo>
                  <a:lnTo>
                    <a:pt x="733" y="986"/>
                  </a:lnTo>
                  <a:lnTo>
                    <a:pt x="730" y="979"/>
                  </a:lnTo>
                  <a:lnTo>
                    <a:pt x="719" y="983"/>
                  </a:lnTo>
                  <a:lnTo>
                    <a:pt x="712" y="974"/>
                  </a:lnTo>
                  <a:lnTo>
                    <a:pt x="697" y="979"/>
                  </a:lnTo>
                  <a:lnTo>
                    <a:pt x="697" y="990"/>
                  </a:lnTo>
                  <a:lnTo>
                    <a:pt x="695" y="981"/>
                  </a:lnTo>
                  <a:lnTo>
                    <a:pt x="688" y="974"/>
                  </a:lnTo>
                  <a:lnTo>
                    <a:pt x="678" y="983"/>
                  </a:lnTo>
                  <a:lnTo>
                    <a:pt x="674" y="979"/>
                  </a:lnTo>
                  <a:lnTo>
                    <a:pt x="650" y="983"/>
                  </a:lnTo>
                  <a:lnTo>
                    <a:pt x="643" y="979"/>
                  </a:lnTo>
                  <a:lnTo>
                    <a:pt x="641" y="964"/>
                  </a:lnTo>
                  <a:lnTo>
                    <a:pt x="636" y="971"/>
                  </a:lnTo>
                  <a:lnTo>
                    <a:pt x="629" y="964"/>
                  </a:lnTo>
                  <a:lnTo>
                    <a:pt x="624" y="974"/>
                  </a:lnTo>
                  <a:lnTo>
                    <a:pt x="610" y="964"/>
                  </a:lnTo>
                  <a:lnTo>
                    <a:pt x="603" y="964"/>
                  </a:lnTo>
                  <a:lnTo>
                    <a:pt x="600" y="955"/>
                  </a:lnTo>
                  <a:lnTo>
                    <a:pt x="591" y="953"/>
                  </a:lnTo>
                  <a:lnTo>
                    <a:pt x="586" y="969"/>
                  </a:lnTo>
                  <a:lnTo>
                    <a:pt x="579" y="971"/>
                  </a:lnTo>
                  <a:lnTo>
                    <a:pt x="581" y="979"/>
                  </a:lnTo>
                  <a:lnTo>
                    <a:pt x="586" y="981"/>
                  </a:lnTo>
                  <a:lnTo>
                    <a:pt x="586" y="988"/>
                  </a:lnTo>
                  <a:lnTo>
                    <a:pt x="596" y="998"/>
                  </a:lnTo>
                  <a:lnTo>
                    <a:pt x="596" y="1007"/>
                  </a:lnTo>
                  <a:lnTo>
                    <a:pt x="589" y="1016"/>
                  </a:lnTo>
                  <a:lnTo>
                    <a:pt x="600" y="1031"/>
                  </a:lnTo>
                  <a:lnTo>
                    <a:pt x="600" y="1038"/>
                  </a:lnTo>
                  <a:lnTo>
                    <a:pt x="593" y="1042"/>
                  </a:lnTo>
                  <a:lnTo>
                    <a:pt x="598" y="1042"/>
                  </a:lnTo>
                  <a:lnTo>
                    <a:pt x="598" y="1059"/>
                  </a:lnTo>
                  <a:lnTo>
                    <a:pt x="593" y="1061"/>
                  </a:lnTo>
                  <a:lnTo>
                    <a:pt x="586" y="1057"/>
                  </a:lnTo>
                  <a:lnTo>
                    <a:pt x="586" y="1050"/>
                  </a:lnTo>
                  <a:lnTo>
                    <a:pt x="579" y="1050"/>
                  </a:lnTo>
                  <a:lnTo>
                    <a:pt x="579" y="1059"/>
                  </a:lnTo>
                  <a:lnTo>
                    <a:pt x="563" y="1061"/>
                  </a:lnTo>
                  <a:lnTo>
                    <a:pt x="558" y="1054"/>
                  </a:lnTo>
                  <a:lnTo>
                    <a:pt x="551" y="1059"/>
                  </a:lnTo>
                  <a:lnTo>
                    <a:pt x="544" y="1054"/>
                  </a:lnTo>
                  <a:lnTo>
                    <a:pt x="534" y="1061"/>
                  </a:lnTo>
                  <a:lnTo>
                    <a:pt x="522" y="1059"/>
                  </a:lnTo>
                  <a:lnTo>
                    <a:pt x="520" y="1076"/>
                  </a:lnTo>
                  <a:lnTo>
                    <a:pt x="508" y="1083"/>
                  </a:lnTo>
                  <a:lnTo>
                    <a:pt x="501" y="1083"/>
                  </a:lnTo>
                  <a:lnTo>
                    <a:pt x="503" y="1076"/>
                  </a:lnTo>
                  <a:lnTo>
                    <a:pt x="494" y="1076"/>
                  </a:lnTo>
                  <a:lnTo>
                    <a:pt x="482" y="1061"/>
                  </a:lnTo>
                  <a:lnTo>
                    <a:pt x="470" y="1066"/>
                  </a:lnTo>
                  <a:lnTo>
                    <a:pt x="470" y="1061"/>
                  </a:lnTo>
                  <a:lnTo>
                    <a:pt x="454" y="1064"/>
                  </a:lnTo>
                  <a:lnTo>
                    <a:pt x="451" y="1066"/>
                  </a:lnTo>
                  <a:lnTo>
                    <a:pt x="458" y="1071"/>
                  </a:lnTo>
                  <a:lnTo>
                    <a:pt x="458" y="1076"/>
                  </a:lnTo>
                  <a:lnTo>
                    <a:pt x="447" y="1080"/>
                  </a:lnTo>
                  <a:lnTo>
                    <a:pt x="449" y="1097"/>
                  </a:lnTo>
                  <a:lnTo>
                    <a:pt x="437" y="1097"/>
                  </a:lnTo>
                  <a:lnTo>
                    <a:pt x="406" y="1109"/>
                  </a:lnTo>
                  <a:lnTo>
                    <a:pt x="404" y="1118"/>
                  </a:lnTo>
                  <a:lnTo>
                    <a:pt x="397" y="1125"/>
                  </a:lnTo>
                  <a:lnTo>
                    <a:pt x="404" y="1132"/>
                  </a:lnTo>
                  <a:lnTo>
                    <a:pt x="395" y="1132"/>
                  </a:lnTo>
                  <a:lnTo>
                    <a:pt x="392" y="1137"/>
                  </a:lnTo>
                  <a:lnTo>
                    <a:pt x="380" y="1142"/>
                  </a:lnTo>
                  <a:lnTo>
                    <a:pt x="376" y="1125"/>
                  </a:lnTo>
                  <a:lnTo>
                    <a:pt x="366" y="1128"/>
                  </a:lnTo>
                  <a:lnTo>
                    <a:pt x="361" y="1120"/>
                  </a:lnTo>
                  <a:lnTo>
                    <a:pt x="361" y="1132"/>
                  </a:lnTo>
                  <a:lnTo>
                    <a:pt x="347" y="1137"/>
                  </a:lnTo>
                  <a:lnTo>
                    <a:pt x="345" y="1146"/>
                  </a:lnTo>
                  <a:lnTo>
                    <a:pt x="338" y="1144"/>
                  </a:lnTo>
                  <a:lnTo>
                    <a:pt x="340" y="1142"/>
                  </a:lnTo>
                  <a:lnTo>
                    <a:pt x="333" y="1142"/>
                  </a:lnTo>
                  <a:lnTo>
                    <a:pt x="328" y="1154"/>
                  </a:lnTo>
                  <a:lnTo>
                    <a:pt x="321" y="1144"/>
                  </a:lnTo>
                  <a:lnTo>
                    <a:pt x="324" y="1154"/>
                  </a:lnTo>
                  <a:lnTo>
                    <a:pt x="317" y="1154"/>
                  </a:lnTo>
                  <a:lnTo>
                    <a:pt x="321" y="1158"/>
                  </a:lnTo>
                  <a:lnTo>
                    <a:pt x="326" y="1154"/>
                  </a:lnTo>
                  <a:lnTo>
                    <a:pt x="326" y="1161"/>
                  </a:lnTo>
                  <a:lnTo>
                    <a:pt x="333" y="1163"/>
                  </a:lnTo>
                  <a:lnTo>
                    <a:pt x="335" y="1173"/>
                  </a:lnTo>
                  <a:lnTo>
                    <a:pt x="340" y="1175"/>
                  </a:lnTo>
                  <a:lnTo>
                    <a:pt x="338" y="1182"/>
                  </a:lnTo>
                  <a:lnTo>
                    <a:pt x="335" y="1175"/>
                  </a:lnTo>
                  <a:lnTo>
                    <a:pt x="331" y="1177"/>
                  </a:lnTo>
                  <a:lnTo>
                    <a:pt x="331" y="1189"/>
                  </a:lnTo>
                  <a:lnTo>
                    <a:pt x="335" y="1196"/>
                  </a:lnTo>
                  <a:lnTo>
                    <a:pt x="333" y="1201"/>
                  </a:lnTo>
                  <a:lnTo>
                    <a:pt x="338" y="1196"/>
                  </a:lnTo>
                  <a:lnTo>
                    <a:pt x="350" y="1199"/>
                  </a:lnTo>
                  <a:lnTo>
                    <a:pt x="350" y="1203"/>
                  </a:lnTo>
                  <a:lnTo>
                    <a:pt x="366" y="1208"/>
                  </a:lnTo>
                  <a:lnTo>
                    <a:pt x="369" y="1217"/>
                  </a:lnTo>
                  <a:lnTo>
                    <a:pt x="364" y="1225"/>
                  </a:lnTo>
                  <a:lnTo>
                    <a:pt x="364" y="1239"/>
                  </a:lnTo>
                  <a:lnTo>
                    <a:pt x="352" y="1234"/>
                  </a:lnTo>
                  <a:lnTo>
                    <a:pt x="340" y="1246"/>
                  </a:lnTo>
                  <a:lnTo>
                    <a:pt x="345" y="1248"/>
                  </a:lnTo>
                  <a:lnTo>
                    <a:pt x="354" y="1243"/>
                  </a:lnTo>
                  <a:lnTo>
                    <a:pt x="359" y="1248"/>
                  </a:lnTo>
                  <a:lnTo>
                    <a:pt x="345" y="1277"/>
                  </a:lnTo>
                  <a:lnTo>
                    <a:pt x="347" y="1286"/>
                  </a:lnTo>
                  <a:lnTo>
                    <a:pt x="345" y="1286"/>
                  </a:lnTo>
                  <a:lnTo>
                    <a:pt x="340" y="1279"/>
                  </a:lnTo>
                  <a:lnTo>
                    <a:pt x="335" y="1286"/>
                  </a:lnTo>
                  <a:lnTo>
                    <a:pt x="345" y="1288"/>
                  </a:lnTo>
                  <a:lnTo>
                    <a:pt x="340" y="1303"/>
                  </a:lnTo>
                  <a:lnTo>
                    <a:pt x="324" y="1310"/>
                  </a:lnTo>
                  <a:lnTo>
                    <a:pt x="317" y="1310"/>
                  </a:lnTo>
                  <a:lnTo>
                    <a:pt x="312" y="1300"/>
                  </a:lnTo>
                  <a:lnTo>
                    <a:pt x="307" y="1307"/>
                  </a:lnTo>
                  <a:lnTo>
                    <a:pt x="293" y="1314"/>
                  </a:lnTo>
                  <a:lnTo>
                    <a:pt x="293" y="1321"/>
                  </a:lnTo>
                  <a:lnTo>
                    <a:pt x="286" y="1324"/>
                  </a:lnTo>
                  <a:lnTo>
                    <a:pt x="293" y="1326"/>
                  </a:lnTo>
                  <a:lnTo>
                    <a:pt x="293" y="1326"/>
                  </a:lnTo>
                  <a:lnTo>
                    <a:pt x="272" y="1336"/>
                  </a:lnTo>
                  <a:lnTo>
                    <a:pt x="267" y="1336"/>
                  </a:lnTo>
                  <a:lnTo>
                    <a:pt x="260" y="1329"/>
                  </a:lnTo>
                  <a:lnTo>
                    <a:pt x="255" y="1310"/>
                  </a:lnTo>
                  <a:lnTo>
                    <a:pt x="243" y="1307"/>
                  </a:lnTo>
                  <a:lnTo>
                    <a:pt x="241" y="1298"/>
                  </a:lnTo>
                  <a:lnTo>
                    <a:pt x="234" y="1310"/>
                  </a:lnTo>
                  <a:lnTo>
                    <a:pt x="203" y="1312"/>
                  </a:lnTo>
                  <a:lnTo>
                    <a:pt x="203" y="1312"/>
                  </a:lnTo>
                  <a:lnTo>
                    <a:pt x="198" y="1307"/>
                  </a:lnTo>
                  <a:lnTo>
                    <a:pt x="203" y="1305"/>
                  </a:lnTo>
                  <a:lnTo>
                    <a:pt x="186" y="1274"/>
                  </a:lnTo>
                  <a:lnTo>
                    <a:pt x="170" y="1269"/>
                  </a:lnTo>
                  <a:lnTo>
                    <a:pt x="165" y="1248"/>
                  </a:lnTo>
                  <a:lnTo>
                    <a:pt x="158" y="1243"/>
                  </a:lnTo>
                  <a:lnTo>
                    <a:pt x="160" y="1241"/>
                  </a:lnTo>
                  <a:lnTo>
                    <a:pt x="156" y="1215"/>
                  </a:lnTo>
                  <a:lnTo>
                    <a:pt x="146" y="1182"/>
                  </a:lnTo>
                  <a:lnTo>
                    <a:pt x="142" y="1182"/>
                  </a:lnTo>
                  <a:lnTo>
                    <a:pt x="149" y="1173"/>
                  </a:lnTo>
                  <a:lnTo>
                    <a:pt x="142" y="1175"/>
                  </a:lnTo>
                  <a:lnTo>
                    <a:pt x="142" y="1165"/>
                  </a:lnTo>
                  <a:lnTo>
                    <a:pt x="132" y="1151"/>
                  </a:lnTo>
                  <a:lnTo>
                    <a:pt x="132" y="1142"/>
                  </a:lnTo>
                  <a:lnTo>
                    <a:pt x="137" y="1139"/>
                  </a:lnTo>
                  <a:lnTo>
                    <a:pt x="132" y="1132"/>
                  </a:lnTo>
                  <a:lnTo>
                    <a:pt x="137" y="1125"/>
                  </a:lnTo>
                  <a:lnTo>
                    <a:pt x="132" y="1125"/>
                  </a:lnTo>
                  <a:lnTo>
                    <a:pt x="130" y="1090"/>
                  </a:lnTo>
                  <a:lnTo>
                    <a:pt x="125" y="1073"/>
                  </a:lnTo>
                  <a:lnTo>
                    <a:pt x="127" y="1054"/>
                  </a:lnTo>
                  <a:lnTo>
                    <a:pt x="123" y="1054"/>
                  </a:lnTo>
                  <a:lnTo>
                    <a:pt x="125" y="1047"/>
                  </a:lnTo>
                  <a:lnTo>
                    <a:pt x="120" y="1045"/>
                  </a:lnTo>
                  <a:lnTo>
                    <a:pt x="127" y="1035"/>
                  </a:lnTo>
                  <a:lnTo>
                    <a:pt x="123" y="1028"/>
                  </a:lnTo>
                  <a:lnTo>
                    <a:pt x="113" y="995"/>
                  </a:lnTo>
                  <a:lnTo>
                    <a:pt x="106" y="988"/>
                  </a:lnTo>
                  <a:lnTo>
                    <a:pt x="113" y="988"/>
                  </a:lnTo>
                  <a:lnTo>
                    <a:pt x="113" y="993"/>
                  </a:lnTo>
                  <a:lnTo>
                    <a:pt x="118" y="988"/>
                  </a:lnTo>
                  <a:lnTo>
                    <a:pt x="111" y="971"/>
                  </a:lnTo>
                  <a:lnTo>
                    <a:pt x="101" y="967"/>
                  </a:lnTo>
                  <a:lnTo>
                    <a:pt x="111" y="960"/>
                  </a:lnTo>
                  <a:lnTo>
                    <a:pt x="106" y="960"/>
                  </a:lnTo>
                  <a:lnTo>
                    <a:pt x="106" y="945"/>
                  </a:lnTo>
                  <a:lnTo>
                    <a:pt x="97" y="936"/>
                  </a:lnTo>
                  <a:lnTo>
                    <a:pt x="101" y="931"/>
                  </a:lnTo>
                  <a:lnTo>
                    <a:pt x="94" y="919"/>
                  </a:lnTo>
                  <a:lnTo>
                    <a:pt x="92" y="908"/>
                  </a:lnTo>
                  <a:lnTo>
                    <a:pt x="97" y="903"/>
                  </a:lnTo>
                  <a:lnTo>
                    <a:pt x="87" y="884"/>
                  </a:lnTo>
                  <a:lnTo>
                    <a:pt x="85" y="865"/>
                  </a:lnTo>
                  <a:lnTo>
                    <a:pt x="82" y="867"/>
                  </a:lnTo>
                  <a:lnTo>
                    <a:pt x="75" y="856"/>
                  </a:lnTo>
                  <a:lnTo>
                    <a:pt x="75" y="846"/>
                  </a:lnTo>
                  <a:lnTo>
                    <a:pt x="66" y="832"/>
                  </a:lnTo>
                  <a:lnTo>
                    <a:pt x="71" y="827"/>
                  </a:lnTo>
                  <a:lnTo>
                    <a:pt x="63" y="818"/>
                  </a:lnTo>
                  <a:lnTo>
                    <a:pt x="66" y="804"/>
                  </a:lnTo>
                  <a:lnTo>
                    <a:pt x="56" y="799"/>
                  </a:lnTo>
                  <a:lnTo>
                    <a:pt x="56" y="785"/>
                  </a:lnTo>
                  <a:lnTo>
                    <a:pt x="61" y="787"/>
                  </a:lnTo>
                  <a:lnTo>
                    <a:pt x="66" y="794"/>
                  </a:lnTo>
                  <a:lnTo>
                    <a:pt x="82" y="799"/>
                  </a:lnTo>
                  <a:lnTo>
                    <a:pt x="80" y="806"/>
                  </a:lnTo>
                  <a:lnTo>
                    <a:pt x="87" y="813"/>
                  </a:lnTo>
                  <a:lnTo>
                    <a:pt x="85" y="796"/>
                  </a:lnTo>
                  <a:lnTo>
                    <a:pt x="80" y="787"/>
                  </a:lnTo>
                  <a:lnTo>
                    <a:pt x="68" y="787"/>
                  </a:lnTo>
                  <a:lnTo>
                    <a:pt x="59" y="775"/>
                  </a:lnTo>
                  <a:lnTo>
                    <a:pt x="52" y="770"/>
                  </a:lnTo>
                  <a:lnTo>
                    <a:pt x="54" y="763"/>
                  </a:lnTo>
                  <a:lnTo>
                    <a:pt x="49" y="747"/>
                  </a:lnTo>
                  <a:lnTo>
                    <a:pt x="54" y="733"/>
                  </a:lnTo>
                  <a:lnTo>
                    <a:pt x="40" y="700"/>
                  </a:lnTo>
                  <a:lnTo>
                    <a:pt x="42" y="678"/>
                  </a:lnTo>
                  <a:lnTo>
                    <a:pt x="52" y="681"/>
                  </a:lnTo>
                  <a:lnTo>
                    <a:pt x="56" y="671"/>
                  </a:lnTo>
                  <a:lnTo>
                    <a:pt x="63" y="681"/>
                  </a:lnTo>
                  <a:lnTo>
                    <a:pt x="66" y="676"/>
                  </a:lnTo>
                  <a:lnTo>
                    <a:pt x="66" y="664"/>
                  </a:lnTo>
                  <a:lnTo>
                    <a:pt x="54" y="666"/>
                  </a:lnTo>
                  <a:lnTo>
                    <a:pt x="52" y="657"/>
                  </a:lnTo>
                  <a:lnTo>
                    <a:pt x="61" y="655"/>
                  </a:lnTo>
                  <a:lnTo>
                    <a:pt x="56" y="648"/>
                  </a:lnTo>
                  <a:lnTo>
                    <a:pt x="61" y="643"/>
                  </a:lnTo>
                  <a:lnTo>
                    <a:pt x="66" y="645"/>
                  </a:lnTo>
                  <a:lnTo>
                    <a:pt x="75" y="636"/>
                  </a:lnTo>
                  <a:lnTo>
                    <a:pt x="71" y="636"/>
                  </a:lnTo>
                  <a:lnTo>
                    <a:pt x="68" y="624"/>
                  </a:lnTo>
                  <a:lnTo>
                    <a:pt x="61" y="624"/>
                  </a:lnTo>
                  <a:lnTo>
                    <a:pt x="61" y="631"/>
                  </a:lnTo>
                  <a:lnTo>
                    <a:pt x="52" y="638"/>
                  </a:lnTo>
                  <a:lnTo>
                    <a:pt x="42" y="636"/>
                  </a:lnTo>
                  <a:lnTo>
                    <a:pt x="37" y="652"/>
                  </a:lnTo>
                  <a:lnTo>
                    <a:pt x="30" y="659"/>
                  </a:lnTo>
                  <a:lnTo>
                    <a:pt x="35" y="648"/>
                  </a:lnTo>
                  <a:lnTo>
                    <a:pt x="28" y="648"/>
                  </a:lnTo>
                  <a:lnTo>
                    <a:pt x="33" y="631"/>
                  </a:lnTo>
                  <a:lnTo>
                    <a:pt x="35" y="633"/>
                  </a:lnTo>
                  <a:lnTo>
                    <a:pt x="37" y="629"/>
                  </a:lnTo>
                  <a:lnTo>
                    <a:pt x="33" y="629"/>
                  </a:lnTo>
                  <a:lnTo>
                    <a:pt x="35" y="617"/>
                  </a:lnTo>
                  <a:lnTo>
                    <a:pt x="26" y="603"/>
                  </a:lnTo>
                  <a:lnTo>
                    <a:pt x="26" y="579"/>
                  </a:lnTo>
                  <a:lnTo>
                    <a:pt x="28" y="567"/>
                  </a:lnTo>
                  <a:lnTo>
                    <a:pt x="21" y="558"/>
                  </a:lnTo>
                  <a:lnTo>
                    <a:pt x="19" y="541"/>
                  </a:lnTo>
                  <a:lnTo>
                    <a:pt x="26" y="534"/>
                  </a:lnTo>
                  <a:lnTo>
                    <a:pt x="26" y="527"/>
                  </a:lnTo>
                  <a:lnTo>
                    <a:pt x="23" y="532"/>
                  </a:lnTo>
                  <a:lnTo>
                    <a:pt x="14" y="525"/>
                  </a:lnTo>
                  <a:lnTo>
                    <a:pt x="11" y="513"/>
                  </a:lnTo>
                  <a:lnTo>
                    <a:pt x="16" y="513"/>
                  </a:lnTo>
                  <a:lnTo>
                    <a:pt x="7" y="470"/>
                  </a:lnTo>
                  <a:lnTo>
                    <a:pt x="0" y="461"/>
                  </a:lnTo>
                  <a:lnTo>
                    <a:pt x="0" y="458"/>
                  </a:lnTo>
                  <a:lnTo>
                    <a:pt x="7" y="456"/>
                  </a:lnTo>
                  <a:lnTo>
                    <a:pt x="2" y="442"/>
                  </a:lnTo>
                  <a:lnTo>
                    <a:pt x="14" y="432"/>
                  </a:lnTo>
                  <a:lnTo>
                    <a:pt x="11" y="413"/>
                  </a:lnTo>
                  <a:lnTo>
                    <a:pt x="16" y="399"/>
                  </a:lnTo>
                  <a:lnTo>
                    <a:pt x="16" y="399"/>
                  </a:lnTo>
                  <a:lnTo>
                    <a:pt x="30" y="402"/>
                  </a:lnTo>
                  <a:lnTo>
                    <a:pt x="30" y="397"/>
                  </a:lnTo>
                  <a:lnTo>
                    <a:pt x="37" y="397"/>
                  </a:lnTo>
                  <a:lnTo>
                    <a:pt x="35" y="390"/>
                  </a:lnTo>
                  <a:lnTo>
                    <a:pt x="45" y="380"/>
                  </a:lnTo>
                  <a:lnTo>
                    <a:pt x="63" y="383"/>
                  </a:lnTo>
                  <a:lnTo>
                    <a:pt x="63" y="383"/>
                  </a:lnTo>
                  <a:lnTo>
                    <a:pt x="66" y="392"/>
                  </a:lnTo>
                  <a:lnTo>
                    <a:pt x="63" y="399"/>
                  </a:lnTo>
                  <a:lnTo>
                    <a:pt x="66" y="404"/>
                  </a:lnTo>
                  <a:lnTo>
                    <a:pt x="73" y="399"/>
                  </a:lnTo>
                  <a:lnTo>
                    <a:pt x="71" y="404"/>
                  </a:lnTo>
                  <a:lnTo>
                    <a:pt x="80" y="413"/>
                  </a:lnTo>
                  <a:lnTo>
                    <a:pt x="80" y="406"/>
                  </a:lnTo>
                  <a:lnTo>
                    <a:pt x="97" y="411"/>
                  </a:lnTo>
                  <a:lnTo>
                    <a:pt x="106" y="416"/>
                  </a:lnTo>
                  <a:lnTo>
                    <a:pt x="111" y="402"/>
                  </a:lnTo>
                  <a:lnTo>
                    <a:pt x="111" y="402"/>
                  </a:lnTo>
                  <a:lnTo>
                    <a:pt x="125" y="397"/>
                  </a:lnTo>
                  <a:lnTo>
                    <a:pt x="130" y="385"/>
                  </a:lnTo>
                  <a:lnTo>
                    <a:pt x="139" y="385"/>
                  </a:lnTo>
                  <a:lnTo>
                    <a:pt x="142" y="383"/>
                  </a:lnTo>
                  <a:lnTo>
                    <a:pt x="144" y="387"/>
                  </a:lnTo>
                  <a:lnTo>
                    <a:pt x="153" y="385"/>
                  </a:lnTo>
                  <a:lnTo>
                    <a:pt x="153" y="354"/>
                  </a:lnTo>
                  <a:lnTo>
                    <a:pt x="146" y="345"/>
                  </a:lnTo>
                  <a:lnTo>
                    <a:pt x="153" y="340"/>
                  </a:lnTo>
                  <a:lnTo>
                    <a:pt x="168" y="314"/>
                  </a:lnTo>
                  <a:lnTo>
                    <a:pt x="165" y="314"/>
                  </a:lnTo>
                  <a:lnTo>
                    <a:pt x="165" y="305"/>
                  </a:lnTo>
                  <a:lnTo>
                    <a:pt x="156" y="302"/>
                  </a:lnTo>
                  <a:lnTo>
                    <a:pt x="149" y="293"/>
                  </a:lnTo>
                  <a:lnTo>
                    <a:pt x="156" y="288"/>
                  </a:lnTo>
                  <a:lnTo>
                    <a:pt x="158" y="279"/>
                  </a:lnTo>
                  <a:lnTo>
                    <a:pt x="165" y="276"/>
                  </a:lnTo>
                  <a:lnTo>
                    <a:pt x="168" y="290"/>
                  </a:lnTo>
                  <a:lnTo>
                    <a:pt x="175" y="286"/>
                  </a:lnTo>
                  <a:lnTo>
                    <a:pt x="189" y="295"/>
                  </a:lnTo>
                  <a:lnTo>
                    <a:pt x="196" y="307"/>
                  </a:lnTo>
                  <a:lnTo>
                    <a:pt x="201" y="309"/>
                  </a:lnTo>
                  <a:lnTo>
                    <a:pt x="208" y="307"/>
                  </a:lnTo>
                  <a:lnTo>
                    <a:pt x="217" y="309"/>
                  </a:lnTo>
                  <a:lnTo>
                    <a:pt x="234" y="298"/>
                  </a:lnTo>
                  <a:lnTo>
                    <a:pt x="236" y="288"/>
                  </a:lnTo>
                  <a:lnTo>
                    <a:pt x="231" y="281"/>
                  </a:lnTo>
                  <a:lnTo>
                    <a:pt x="241" y="281"/>
                  </a:lnTo>
                  <a:lnTo>
                    <a:pt x="243" y="274"/>
                  </a:lnTo>
                  <a:lnTo>
                    <a:pt x="250" y="276"/>
                  </a:lnTo>
                  <a:lnTo>
                    <a:pt x="257" y="272"/>
                  </a:lnTo>
                  <a:lnTo>
                    <a:pt x="255" y="250"/>
                  </a:lnTo>
                  <a:lnTo>
                    <a:pt x="246" y="231"/>
                  </a:lnTo>
                  <a:lnTo>
                    <a:pt x="248" y="222"/>
                  </a:lnTo>
                  <a:lnTo>
                    <a:pt x="231" y="219"/>
                  </a:lnTo>
                  <a:lnTo>
                    <a:pt x="229" y="212"/>
                  </a:lnTo>
                  <a:lnTo>
                    <a:pt x="222" y="215"/>
                  </a:lnTo>
                  <a:lnTo>
                    <a:pt x="215" y="205"/>
                  </a:lnTo>
                  <a:lnTo>
                    <a:pt x="217" y="193"/>
                  </a:lnTo>
                  <a:lnTo>
                    <a:pt x="201" y="196"/>
                  </a:lnTo>
                  <a:lnTo>
                    <a:pt x="186" y="182"/>
                  </a:lnTo>
                  <a:lnTo>
                    <a:pt x="191" y="179"/>
                  </a:lnTo>
                  <a:lnTo>
                    <a:pt x="196" y="189"/>
                  </a:lnTo>
                  <a:lnTo>
                    <a:pt x="203" y="186"/>
                  </a:lnTo>
                  <a:lnTo>
                    <a:pt x="215" y="189"/>
                  </a:lnTo>
                  <a:lnTo>
                    <a:pt x="215" y="182"/>
                  </a:lnTo>
                  <a:lnTo>
                    <a:pt x="231" y="182"/>
                  </a:lnTo>
                  <a:lnTo>
                    <a:pt x="234" y="160"/>
                  </a:lnTo>
                  <a:lnTo>
                    <a:pt x="246" y="163"/>
                  </a:lnTo>
                  <a:lnTo>
                    <a:pt x="257" y="156"/>
                  </a:lnTo>
                  <a:lnTo>
                    <a:pt x="257" y="132"/>
                  </a:lnTo>
                  <a:lnTo>
                    <a:pt x="260" y="134"/>
                  </a:lnTo>
                  <a:lnTo>
                    <a:pt x="276" y="130"/>
                  </a:lnTo>
                  <a:lnTo>
                    <a:pt x="281" y="115"/>
                  </a:lnTo>
                  <a:lnTo>
                    <a:pt x="288" y="123"/>
                  </a:lnTo>
                  <a:lnTo>
                    <a:pt x="293" y="120"/>
                  </a:lnTo>
                  <a:lnTo>
                    <a:pt x="312" y="120"/>
                  </a:lnTo>
                  <a:lnTo>
                    <a:pt x="312" y="115"/>
                  </a:lnTo>
                  <a:lnTo>
                    <a:pt x="317" y="120"/>
                  </a:lnTo>
                  <a:lnTo>
                    <a:pt x="331" y="113"/>
                  </a:lnTo>
                  <a:lnTo>
                    <a:pt x="333" y="104"/>
                  </a:lnTo>
                  <a:lnTo>
                    <a:pt x="328" y="99"/>
                  </a:lnTo>
                  <a:lnTo>
                    <a:pt x="321" y="104"/>
                  </a:lnTo>
                  <a:lnTo>
                    <a:pt x="314" y="101"/>
                  </a:lnTo>
                  <a:lnTo>
                    <a:pt x="307" y="106"/>
                  </a:lnTo>
                  <a:lnTo>
                    <a:pt x="305" y="99"/>
                  </a:lnTo>
                  <a:lnTo>
                    <a:pt x="281" y="99"/>
                  </a:lnTo>
                  <a:lnTo>
                    <a:pt x="238" y="113"/>
                  </a:lnTo>
                  <a:lnTo>
                    <a:pt x="231" y="92"/>
                  </a:lnTo>
                  <a:lnTo>
                    <a:pt x="224" y="85"/>
                  </a:lnTo>
                  <a:lnTo>
                    <a:pt x="243" y="82"/>
                  </a:lnTo>
                  <a:lnTo>
                    <a:pt x="246" y="70"/>
                  </a:lnTo>
                  <a:lnTo>
                    <a:pt x="234" y="56"/>
                  </a:lnTo>
                  <a:lnTo>
                    <a:pt x="236" y="49"/>
                  </a:lnTo>
                  <a:lnTo>
                    <a:pt x="229" y="44"/>
                  </a:lnTo>
                  <a:lnTo>
                    <a:pt x="295" y="16"/>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1" name="Freeform 150"/>
            <p:cNvSpPr>
              <a:spLocks/>
            </p:cNvSpPr>
            <p:nvPr/>
          </p:nvSpPr>
          <p:spPr bwMode="auto">
            <a:xfrm>
              <a:off x="7477180" y="2871017"/>
              <a:ext cx="516834" cy="207258"/>
            </a:xfrm>
            <a:custGeom>
              <a:avLst/>
              <a:gdLst>
                <a:gd name="T0" fmla="*/ 14 w 591"/>
                <a:gd name="T1" fmla="*/ 86 h 237"/>
                <a:gd name="T2" fmla="*/ 23 w 591"/>
                <a:gd name="T3" fmla="*/ 64 h 237"/>
                <a:gd name="T4" fmla="*/ 35 w 591"/>
                <a:gd name="T5" fmla="*/ 52 h 237"/>
                <a:gd name="T6" fmla="*/ 99 w 591"/>
                <a:gd name="T7" fmla="*/ 31 h 237"/>
                <a:gd name="T8" fmla="*/ 120 w 591"/>
                <a:gd name="T9" fmla="*/ 29 h 237"/>
                <a:gd name="T10" fmla="*/ 137 w 591"/>
                <a:gd name="T11" fmla="*/ 50 h 237"/>
                <a:gd name="T12" fmla="*/ 156 w 591"/>
                <a:gd name="T13" fmla="*/ 45 h 237"/>
                <a:gd name="T14" fmla="*/ 182 w 591"/>
                <a:gd name="T15" fmla="*/ 36 h 237"/>
                <a:gd name="T16" fmla="*/ 196 w 591"/>
                <a:gd name="T17" fmla="*/ 36 h 237"/>
                <a:gd name="T18" fmla="*/ 217 w 591"/>
                <a:gd name="T19" fmla="*/ 45 h 237"/>
                <a:gd name="T20" fmla="*/ 227 w 591"/>
                <a:gd name="T21" fmla="*/ 50 h 237"/>
                <a:gd name="T22" fmla="*/ 243 w 591"/>
                <a:gd name="T23" fmla="*/ 60 h 237"/>
                <a:gd name="T24" fmla="*/ 246 w 591"/>
                <a:gd name="T25" fmla="*/ 67 h 237"/>
                <a:gd name="T26" fmla="*/ 272 w 591"/>
                <a:gd name="T27" fmla="*/ 86 h 237"/>
                <a:gd name="T28" fmla="*/ 298 w 591"/>
                <a:gd name="T29" fmla="*/ 62 h 237"/>
                <a:gd name="T30" fmla="*/ 338 w 591"/>
                <a:gd name="T31" fmla="*/ 55 h 237"/>
                <a:gd name="T32" fmla="*/ 326 w 591"/>
                <a:gd name="T33" fmla="*/ 55 h 237"/>
                <a:gd name="T34" fmla="*/ 347 w 591"/>
                <a:gd name="T35" fmla="*/ 19 h 237"/>
                <a:gd name="T36" fmla="*/ 355 w 591"/>
                <a:gd name="T37" fmla="*/ 41 h 237"/>
                <a:gd name="T38" fmla="*/ 378 w 591"/>
                <a:gd name="T39" fmla="*/ 15 h 237"/>
                <a:gd name="T40" fmla="*/ 404 w 591"/>
                <a:gd name="T41" fmla="*/ 15 h 237"/>
                <a:gd name="T42" fmla="*/ 442 w 591"/>
                <a:gd name="T43" fmla="*/ 19 h 237"/>
                <a:gd name="T44" fmla="*/ 478 w 591"/>
                <a:gd name="T45" fmla="*/ 12 h 237"/>
                <a:gd name="T46" fmla="*/ 463 w 591"/>
                <a:gd name="T47" fmla="*/ 45 h 237"/>
                <a:gd name="T48" fmla="*/ 461 w 591"/>
                <a:gd name="T49" fmla="*/ 67 h 237"/>
                <a:gd name="T50" fmla="*/ 496 w 591"/>
                <a:gd name="T51" fmla="*/ 86 h 237"/>
                <a:gd name="T52" fmla="*/ 515 w 591"/>
                <a:gd name="T53" fmla="*/ 95 h 237"/>
                <a:gd name="T54" fmla="*/ 541 w 591"/>
                <a:gd name="T55" fmla="*/ 112 h 237"/>
                <a:gd name="T56" fmla="*/ 560 w 591"/>
                <a:gd name="T57" fmla="*/ 116 h 237"/>
                <a:gd name="T58" fmla="*/ 548 w 591"/>
                <a:gd name="T59" fmla="*/ 142 h 237"/>
                <a:gd name="T60" fmla="*/ 563 w 591"/>
                <a:gd name="T61" fmla="*/ 157 h 237"/>
                <a:gd name="T62" fmla="*/ 577 w 591"/>
                <a:gd name="T63" fmla="*/ 161 h 237"/>
                <a:gd name="T64" fmla="*/ 589 w 591"/>
                <a:gd name="T65" fmla="*/ 183 h 237"/>
                <a:gd name="T66" fmla="*/ 563 w 591"/>
                <a:gd name="T67" fmla="*/ 206 h 237"/>
                <a:gd name="T68" fmla="*/ 539 w 591"/>
                <a:gd name="T69" fmla="*/ 223 h 237"/>
                <a:gd name="T70" fmla="*/ 515 w 591"/>
                <a:gd name="T71" fmla="*/ 237 h 237"/>
                <a:gd name="T72" fmla="*/ 499 w 591"/>
                <a:gd name="T73" fmla="*/ 227 h 237"/>
                <a:gd name="T74" fmla="*/ 388 w 591"/>
                <a:gd name="T75" fmla="*/ 209 h 237"/>
                <a:gd name="T76" fmla="*/ 373 w 591"/>
                <a:gd name="T77" fmla="*/ 211 h 237"/>
                <a:gd name="T78" fmla="*/ 355 w 591"/>
                <a:gd name="T79" fmla="*/ 206 h 237"/>
                <a:gd name="T80" fmla="*/ 300 w 591"/>
                <a:gd name="T81" fmla="*/ 206 h 237"/>
                <a:gd name="T82" fmla="*/ 206 w 591"/>
                <a:gd name="T83" fmla="*/ 211 h 237"/>
                <a:gd name="T84" fmla="*/ 172 w 591"/>
                <a:gd name="T85" fmla="*/ 209 h 237"/>
                <a:gd name="T86" fmla="*/ 101 w 591"/>
                <a:gd name="T87" fmla="*/ 201 h 237"/>
                <a:gd name="T88" fmla="*/ 2 w 591"/>
                <a:gd name="T89" fmla="*/ 180 h 237"/>
                <a:gd name="T90" fmla="*/ 7 w 591"/>
                <a:gd name="T91" fmla="*/ 140 h 237"/>
                <a:gd name="T92" fmla="*/ 9 w 591"/>
                <a:gd name="T93" fmla="*/ 12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91" h="237">
                  <a:moveTo>
                    <a:pt x="9" y="126"/>
                  </a:moveTo>
                  <a:lnTo>
                    <a:pt x="38" y="114"/>
                  </a:lnTo>
                  <a:lnTo>
                    <a:pt x="14" y="86"/>
                  </a:lnTo>
                  <a:lnTo>
                    <a:pt x="21" y="83"/>
                  </a:lnTo>
                  <a:lnTo>
                    <a:pt x="26" y="76"/>
                  </a:lnTo>
                  <a:lnTo>
                    <a:pt x="23" y="64"/>
                  </a:lnTo>
                  <a:lnTo>
                    <a:pt x="35" y="60"/>
                  </a:lnTo>
                  <a:lnTo>
                    <a:pt x="40" y="55"/>
                  </a:lnTo>
                  <a:lnTo>
                    <a:pt x="35" y="52"/>
                  </a:lnTo>
                  <a:lnTo>
                    <a:pt x="59" y="36"/>
                  </a:lnTo>
                  <a:lnTo>
                    <a:pt x="71" y="38"/>
                  </a:lnTo>
                  <a:lnTo>
                    <a:pt x="99" y="31"/>
                  </a:lnTo>
                  <a:lnTo>
                    <a:pt x="106" y="24"/>
                  </a:lnTo>
                  <a:lnTo>
                    <a:pt x="113" y="24"/>
                  </a:lnTo>
                  <a:lnTo>
                    <a:pt x="120" y="29"/>
                  </a:lnTo>
                  <a:lnTo>
                    <a:pt x="130" y="24"/>
                  </a:lnTo>
                  <a:lnTo>
                    <a:pt x="142" y="36"/>
                  </a:lnTo>
                  <a:lnTo>
                    <a:pt x="137" y="50"/>
                  </a:lnTo>
                  <a:lnTo>
                    <a:pt x="151" y="36"/>
                  </a:lnTo>
                  <a:lnTo>
                    <a:pt x="158" y="41"/>
                  </a:lnTo>
                  <a:lnTo>
                    <a:pt x="156" y="45"/>
                  </a:lnTo>
                  <a:lnTo>
                    <a:pt x="158" y="48"/>
                  </a:lnTo>
                  <a:lnTo>
                    <a:pt x="170" y="38"/>
                  </a:lnTo>
                  <a:lnTo>
                    <a:pt x="182" y="36"/>
                  </a:lnTo>
                  <a:lnTo>
                    <a:pt x="182" y="45"/>
                  </a:lnTo>
                  <a:lnTo>
                    <a:pt x="189" y="48"/>
                  </a:lnTo>
                  <a:lnTo>
                    <a:pt x="196" y="36"/>
                  </a:lnTo>
                  <a:lnTo>
                    <a:pt x="201" y="41"/>
                  </a:lnTo>
                  <a:lnTo>
                    <a:pt x="210" y="36"/>
                  </a:lnTo>
                  <a:lnTo>
                    <a:pt x="217" y="45"/>
                  </a:lnTo>
                  <a:lnTo>
                    <a:pt x="215" y="38"/>
                  </a:lnTo>
                  <a:lnTo>
                    <a:pt x="222" y="38"/>
                  </a:lnTo>
                  <a:lnTo>
                    <a:pt x="227" y="50"/>
                  </a:lnTo>
                  <a:lnTo>
                    <a:pt x="239" y="50"/>
                  </a:lnTo>
                  <a:lnTo>
                    <a:pt x="234" y="64"/>
                  </a:lnTo>
                  <a:lnTo>
                    <a:pt x="243" y="60"/>
                  </a:lnTo>
                  <a:lnTo>
                    <a:pt x="248" y="60"/>
                  </a:lnTo>
                  <a:lnTo>
                    <a:pt x="243" y="64"/>
                  </a:lnTo>
                  <a:lnTo>
                    <a:pt x="246" y="67"/>
                  </a:lnTo>
                  <a:lnTo>
                    <a:pt x="272" y="57"/>
                  </a:lnTo>
                  <a:lnTo>
                    <a:pt x="269" y="76"/>
                  </a:lnTo>
                  <a:lnTo>
                    <a:pt x="272" y="86"/>
                  </a:lnTo>
                  <a:lnTo>
                    <a:pt x="276" y="88"/>
                  </a:lnTo>
                  <a:lnTo>
                    <a:pt x="288" y="81"/>
                  </a:lnTo>
                  <a:lnTo>
                    <a:pt x="298" y="62"/>
                  </a:lnTo>
                  <a:lnTo>
                    <a:pt x="317" y="57"/>
                  </a:lnTo>
                  <a:lnTo>
                    <a:pt x="321" y="62"/>
                  </a:lnTo>
                  <a:lnTo>
                    <a:pt x="338" y="55"/>
                  </a:lnTo>
                  <a:lnTo>
                    <a:pt x="338" y="50"/>
                  </a:lnTo>
                  <a:lnTo>
                    <a:pt x="333" y="55"/>
                  </a:lnTo>
                  <a:lnTo>
                    <a:pt x="326" y="55"/>
                  </a:lnTo>
                  <a:lnTo>
                    <a:pt x="338" y="43"/>
                  </a:lnTo>
                  <a:lnTo>
                    <a:pt x="333" y="43"/>
                  </a:lnTo>
                  <a:lnTo>
                    <a:pt x="347" y="19"/>
                  </a:lnTo>
                  <a:lnTo>
                    <a:pt x="357" y="22"/>
                  </a:lnTo>
                  <a:lnTo>
                    <a:pt x="359" y="34"/>
                  </a:lnTo>
                  <a:lnTo>
                    <a:pt x="355" y="41"/>
                  </a:lnTo>
                  <a:lnTo>
                    <a:pt x="366" y="48"/>
                  </a:lnTo>
                  <a:lnTo>
                    <a:pt x="376" y="36"/>
                  </a:lnTo>
                  <a:lnTo>
                    <a:pt x="378" y="15"/>
                  </a:lnTo>
                  <a:lnTo>
                    <a:pt x="395" y="0"/>
                  </a:lnTo>
                  <a:lnTo>
                    <a:pt x="407" y="5"/>
                  </a:lnTo>
                  <a:lnTo>
                    <a:pt x="404" y="15"/>
                  </a:lnTo>
                  <a:lnTo>
                    <a:pt x="416" y="26"/>
                  </a:lnTo>
                  <a:lnTo>
                    <a:pt x="428" y="17"/>
                  </a:lnTo>
                  <a:lnTo>
                    <a:pt x="442" y="19"/>
                  </a:lnTo>
                  <a:lnTo>
                    <a:pt x="456" y="17"/>
                  </a:lnTo>
                  <a:lnTo>
                    <a:pt x="466" y="10"/>
                  </a:lnTo>
                  <a:lnTo>
                    <a:pt x="478" y="12"/>
                  </a:lnTo>
                  <a:lnTo>
                    <a:pt x="489" y="10"/>
                  </a:lnTo>
                  <a:lnTo>
                    <a:pt x="461" y="38"/>
                  </a:lnTo>
                  <a:lnTo>
                    <a:pt x="463" y="45"/>
                  </a:lnTo>
                  <a:lnTo>
                    <a:pt x="475" y="48"/>
                  </a:lnTo>
                  <a:lnTo>
                    <a:pt x="466" y="55"/>
                  </a:lnTo>
                  <a:lnTo>
                    <a:pt x="461" y="67"/>
                  </a:lnTo>
                  <a:lnTo>
                    <a:pt x="463" y="97"/>
                  </a:lnTo>
                  <a:lnTo>
                    <a:pt x="475" y="88"/>
                  </a:lnTo>
                  <a:lnTo>
                    <a:pt x="496" y="86"/>
                  </a:lnTo>
                  <a:lnTo>
                    <a:pt x="506" y="81"/>
                  </a:lnTo>
                  <a:lnTo>
                    <a:pt x="518" y="86"/>
                  </a:lnTo>
                  <a:lnTo>
                    <a:pt x="515" y="95"/>
                  </a:lnTo>
                  <a:lnTo>
                    <a:pt x="522" y="95"/>
                  </a:lnTo>
                  <a:lnTo>
                    <a:pt x="530" y="109"/>
                  </a:lnTo>
                  <a:lnTo>
                    <a:pt x="541" y="112"/>
                  </a:lnTo>
                  <a:lnTo>
                    <a:pt x="544" y="123"/>
                  </a:lnTo>
                  <a:lnTo>
                    <a:pt x="551" y="123"/>
                  </a:lnTo>
                  <a:lnTo>
                    <a:pt x="560" y="116"/>
                  </a:lnTo>
                  <a:lnTo>
                    <a:pt x="558" y="128"/>
                  </a:lnTo>
                  <a:lnTo>
                    <a:pt x="544" y="142"/>
                  </a:lnTo>
                  <a:lnTo>
                    <a:pt x="548" y="142"/>
                  </a:lnTo>
                  <a:lnTo>
                    <a:pt x="551" y="154"/>
                  </a:lnTo>
                  <a:lnTo>
                    <a:pt x="560" y="149"/>
                  </a:lnTo>
                  <a:lnTo>
                    <a:pt x="563" y="157"/>
                  </a:lnTo>
                  <a:lnTo>
                    <a:pt x="565" y="154"/>
                  </a:lnTo>
                  <a:lnTo>
                    <a:pt x="572" y="164"/>
                  </a:lnTo>
                  <a:lnTo>
                    <a:pt x="577" y="161"/>
                  </a:lnTo>
                  <a:lnTo>
                    <a:pt x="582" y="171"/>
                  </a:lnTo>
                  <a:lnTo>
                    <a:pt x="586" y="173"/>
                  </a:lnTo>
                  <a:lnTo>
                    <a:pt x="589" y="183"/>
                  </a:lnTo>
                  <a:lnTo>
                    <a:pt x="582" y="190"/>
                  </a:lnTo>
                  <a:lnTo>
                    <a:pt x="591" y="197"/>
                  </a:lnTo>
                  <a:lnTo>
                    <a:pt x="563" y="206"/>
                  </a:lnTo>
                  <a:lnTo>
                    <a:pt x="553" y="218"/>
                  </a:lnTo>
                  <a:lnTo>
                    <a:pt x="534" y="213"/>
                  </a:lnTo>
                  <a:lnTo>
                    <a:pt x="539" y="223"/>
                  </a:lnTo>
                  <a:lnTo>
                    <a:pt x="527" y="220"/>
                  </a:lnTo>
                  <a:lnTo>
                    <a:pt x="522" y="237"/>
                  </a:lnTo>
                  <a:lnTo>
                    <a:pt x="515" y="237"/>
                  </a:lnTo>
                  <a:lnTo>
                    <a:pt x="515" y="237"/>
                  </a:lnTo>
                  <a:lnTo>
                    <a:pt x="499" y="232"/>
                  </a:lnTo>
                  <a:lnTo>
                    <a:pt x="499" y="227"/>
                  </a:lnTo>
                  <a:lnTo>
                    <a:pt x="478" y="223"/>
                  </a:lnTo>
                  <a:lnTo>
                    <a:pt x="444" y="204"/>
                  </a:lnTo>
                  <a:lnTo>
                    <a:pt x="388" y="209"/>
                  </a:lnTo>
                  <a:lnTo>
                    <a:pt x="383" y="206"/>
                  </a:lnTo>
                  <a:lnTo>
                    <a:pt x="381" y="211"/>
                  </a:lnTo>
                  <a:lnTo>
                    <a:pt x="373" y="211"/>
                  </a:lnTo>
                  <a:lnTo>
                    <a:pt x="359" y="218"/>
                  </a:lnTo>
                  <a:lnTo>
                    <a:pt x="352" y="213"/>
                  </a:lnTo>
                  <a:lnTo>
                    <a:pt x="355" y="206"/>
                  </a:lnTo>
                  <a:lnTo>
                    <a:pt x="326" y="216"/>
                  </a:lnTo>
                  <a:lnTo>
                    <a:pt x="317" y="209"/>
                  </a:lnTo>
                  <a:lnTo>
                    <a:pt x="300" y="206"/>
                  </a:lnTo>
                  <a:lnTo>
                    <a:pt x="286" y="201"/>
                  </a:lnTo>
                  <a:lnTo>
                    <a:pt x="248" y="201"/>
                  </a:lnTo>
                  <a:lnTo>
                    <a:pt x="206" y="211"/>
                  </a:lnTo>
                  <a:lnTo>
                    <a:pt x="191" y="204"/>
                  </a:lnTo>
                  <a:lnTo>
                    <a:pt x="182" y="211"/>
                  </a:lnTo>
                  <a:lnTo>
                    <a:pt x="172" y="209"/>
                  </a:lnTo>
                  <a:lnTo>
                    <a:pt x="137" y="206"/>
                  </a:lnTo>
                  <a:lnTo>
                    <a:pt x="125" y="213"/>
                  </a:lnTo>
                  <a:lnTo>
                    <a:pt x="101" y="201"/>
                  </a:lnTo>
                  <a:lnTo>
                    <a:pt x="57" y="194"/>
                  </a:lnTo>
                  <a:lnTo>
                    <a:pt x="28" y="178"/>
                  </a:lnTo>
                  <a:lnTo>
                    <a:pt x="2" y="180"/>
                  </a:lnTo>
                  <a:lnTo>
                    <a:pt x="4" y="178"/>
                  </a:lnTo>
                  <a:lnTo>
                    <a:pt x="0" y="161"/>
                  </a:lnTo>
                  <a:lnTo>
                    <a:pt x="7" y="140"/>
                  </a:lnTo>
                  <a:lnTo>
                    <a:pt x="7" y="140"/>
                  </a:lnTo>
                  <a:lnTo>
                    <a:pt x="12" y="138"/>
                  </a:lnTo>
                  <a:lnTo>
                    <a:pt x="9" y="12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2" name="Freeform 151"/>
            <p:cNvSpPr>
              <a:spLocks/>
            </p:cNvSpPr>
            <p:nvPr/>
          </p:nvSpPr>
          <p:spPr bwMode="auto">
            <a:xfrm>
              <a:off x="8022873" y="2952346"/>
              <a:ext cx="306078" cy="351552"/>
            </a:xfrm>
            <a:custGeom>
              <a:avLst/>
              <a:gdLst>
                <a:gd name="T0" fmla="*/ 100 w 350"/>
                <a:gd name="T1" fmla="*/ 92 h 402"/>
                <a:gd name="T2" fmla="*/ 104 w 350"/>
                <a:gd name="T3" fmla="*/ 99 h 402"/>
                <a:gd name="T4" fmla="*/ 126 w 350"/>
                <a:gd name="T5" fmla="*/ 108 h 402"/>
                <a:gd name="T6" fmla="*/ 147 w 350"/>
                <a:gd name="T7" fmla="*/ 73 h 402"/>
                <a:gd name="T8" fmla="*/ 163 w 350"/>
                <a:gd name="T9" fmla="*/ 42 h 402"/>
                <a:gd name="T10" fmla="*/ 159 w 350"/>
                <a:gd name="T11" fmla="*/ 35 h 402"/>
                <a:gd name="T12" fmla="*/ 196 w 350"/>
                <a:gd name="T13" fmla="*/ 30 h 402"/>
                <a:gd name="T14" fmla="*/ 206 w 350"/>
                <a:gd name="T15" fmla="*/ 21 h 402"/>
                <a:gd name="T16" fmla="*/ 220 w 350"/>
                <a:gd name="T17" fmla="*/ 35 h 402"/>
                <a:gd name="T18" fmla="*/ 234 w 350"/>
                <a:gd name="T19" fmla="*/ 30 h 402"/>
                <a:gd name="T20" fmla="*/ 246 w 350"/>
                <a:gd name="T21" fmla="*/ 42 h 402"/>
                <a:gd name="T22" fmla="*/ 265 w 350"/>
                <a:gd name="T23" fmla="*/ 45 h 402"/>
                <a:gd name="T24" fmla="*/ 289 w 350"/>
                <a:gd name="T25" fmla="*/ 23 h 402"/>
                <a:gd name="T26" fmla="*/ 303 w 350"/>
                <a:gd name="T27" fmla="*/ 16 h 402"/>
                <a:gd name="T28" fmla="*/ 322 w 350"/>
                <a:gd name="T29" fmla="*/ 2 h 402"/>
                <a:gd name="T30" fmla="*/ 322 w 350"/>
                <a:gd name="T31" fmla="*/ 12 h 402"/>
                <a:gd name="T32" fmla="*/ 312 w 350"/>
                <a:gd name="T33" fmla="*/ 40 h 402"/>
                <a:gd name="T34" fmla="*/ 338 w 350"/>
                <a:gd name="T35" fmla="*/ 52 h 402"/>
                <a:gd name="T36" fmla="*/ 336 w 350"/>
                <a:gd name="T37" fmla="*/ 61 h 402"/>
                <a:gd name="T38" fmla="*/ 319 w 350"/>
                <a:gd name="T39" fmla="*/ 104 h 402"/>
                <a:gd name="T40" fmla="*/ 350 w 350"/>
                <a:gd name="T41" fmla="*/ 146 h 402"/>
                <a:gd name="T42" fmla="*/ 345 w 350"/>
                <a:gd name="T43" fmla="*/ 165 h 402"/>
                <a:gd name="T44" fmla="*/ 324 w 350"/>
                <a:gd name="T45" fmla="*/ 213 h 402"/>
                <a:gd name="T46" fmla="*/ 308 w 350"/>
                <a:gd name="T47" fmla="*/ 231 h 402"/>
                <a:gd name="T48" fmla="*/ 289 w 350"/>
                <a:gd name="T49" fmla="*/ 262 h 402"/>
                <a:gd name="T50" fmla="*/ 284 w 350"/>
                <a:gd name="T51" fmla="*/ 276 h 402"/>
                <a:gd name="T52" fmla="*/ 279 w 350"/>
                <a:gd name="T53" fmla="*/ 286 h 402"/>
                <a:gd name="T54" fmla="*/ 267 w 350"/>
                <a:gd name="T55" fmla="*/ 305 h 402"/>
                <a:gd name="T56" fmla="*/ 251 w 350"/>
                <a:gd name="T57" fmla="*/ 359 h 402"/>
                <a:gd name="T58" fmla="*/ 237 w 350"/>
                <a:gd name="T59" fmla="*/ 383 h 402"/>
                <a:gd name="T60" fmla="*/ 227 w 350"/>
                <a:gd name="T61" fmla="*/ 402 h 402"/>
                <a:gd name="T62" fmla="*/ 194 w 350"/>
                <a:gd name="T63" fmla="*/ 378 h 402"/>
                <a:gd name="T64" fmla="*/ 166 w 350"/>
                <a:gd name="T65" fmla="*/ 383 h 402"/>
                <a:gd name="T66" fmla="*/ 128 w 350"/>
                <a:gd name="T67" fmla="*/ 366 h 402"/>
                <a:gd name="T68" fmla="*/ 116 w 350"/>
                <a:gd name="T69" fmla="*/ 371 h 402"/>
                <a:gd name="T70" fmla="*/ 97 w 350"/>
                <a:gd name="T71" fmla="*/ 373 h 402"/>
                <a:gd name="T72" fmla="*/ 76 w 350"/>
                <a:gd name="T73" fmla="*/ 347 h 402"/>
                <a:gd name="T74" fmla="*/ 71 w 350"/>
                <a:gd name="T75" fmla="*/ 357 h 402"/>
                <a:gd name="T76" fmla="*/ 62 w 350"/>
                <a:gd name="T77" fmla="*/ 357 h 402"/>
                <a:gd name="T78" fmla="*/ 57 w 350"/>
                <a:gd name="T79" fmla="*/ 354 h 402"/>
                <a:gd name="T80" fmla="*/ 50 w 350"/>
                <a:gd name="T81" fmla="*/ 350 h 402"/>
                <a:gd name="T82" fmla="*/ 38 w 350"/>
                <a:gd name="T83" fmla="*/ 357 h 402"/>
                <a:gd name="T84" fmla="*/ 24 w 350"/>
                <a:gd name="T85" fmla="*/ 359 h 402"/>
                <a:gd name="T86" fmla="*/ 14 w 350"/>
                <a:gd name="T87" fmla="*/ 350 h 402"/>
                <a:gd name="T88" fmla="*/ 10 w 350"/>
                <a:gd name="T89" fmla="*/ 324 h 402"/>
                <a:gd name="T90" fmla="*/ 14 w 350"/>
                <a:gd name="T91" fmla="*/ 293 h 402"/>
                <a:gd name="T92" fmla="*/ 10 w 350"/>
                <a:gd name="T93" fmla="*/ 283 h 402"/>
                <a:gd name="T94" fmla="*/ 5 w 350"/>
                <a:gd name="T95" fmla="*/ 281 h 402"/>
                <a:gd name="T96" fmla="*/ 12 w 350"/>
                <a:gd name="T97" fmla="*/ 260 h 402"/>
                <a:gd name="T98" fmla="*/ 17 w 350"/>
                <a:gd name="T99" fmla="*/ 243 h 402"/>
                <a:gd name="T100" fmla="*/ 19 w 350"/>
                <a:gd name="T101" fmla="*/ 239 h 402"/>
                <a:gd name="T102" fmla="*/ 19 w 350"/>
                <a:gd name="T103" fmla="*/ 215 h 402"/>
                <a:gd name="T104" fmla="*/ 26 w 350"/>
                <a:gd name="T105" fmla="*/ 194 h 402"/>
                <a:gd name="T106" fmla="*/ 36 w 350"/>
                <a:gd name="T107" fmla="*/ 198 h 402"/>
                <a:gd name="T108" fmla="*/ 43 w 350"/>
                <a:gd name="T109" fmla="*/ 182 h 402"/>
                <a:gd name="T110" fmla="*/ 55 w 350"/>
                <a:gd name="T111" fmla="*/ 170 h 402"/>
                <a:gd name="T112" fmla="*/ 57 w 350"/>
                <a:gd name="T113" fmla="*/ 163 h 402"/>
                <a:gd name="T114" fmla="*/ 57 w 350"/>
                <a:gd name="T115" fmla="*/ 142 h 402"/>
                <a:gd name="T116" fmla="*/ 71 w 350"/>
                <a:gd name="T117" fmla="*/ 130 h 402"/>
                <a:gd name="T118" fmla="*/ 100 w 350"/>
                <a:gd name="T119" fmla="*/ 85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0" h="402">
                  <a:moveTo>
                    <a:pt x="100" y="85"/>
                  </a:moveTo>
                  <a:lnTo>
                    <a:pt x="100" y="92"/>
                  </a:lnTo>
                  <a:lnTo>
                    <a:pt x="107" y="92"/>
                  </a:lnTo>
                  <a:lnTo>
                    <a:pt x="104" y="99"/>
                  </a:lnTo>
                  <a:lnTo>
                    <a:pt x="114" y="97"/>
                  </a:lnTo>
                  <a:lnTo>
                    <a:pt x="126" y="108"/>
                  </a:lnTo>
                  <a:lnTo>
                    <a:pt x="142" y="73"/>
                  </a:lnTo>
                  <a:lnTo>
                    <a:pt x="147" y="73"/>
                  </a:lnTo>
                  <a:lnTo>
                    <a:pt x="166" y="49"/>
                  </a:lnTo>
                  <a:lnTo>
                    <a:pt x="163" y="42"/>
                  </a:lnTo>
                  <a:lnTo>
                    <a:pt x="156" y="42"/>
                  </a:lnTo>
                  <a:lnTo>
                    <a:pt x="159" y="35"/>
                  </a:lnTo>
                  <a:lnTo>
                    <a:pt x="182" y="28"/>
                  </a:lnTo>
                  <a:lnTo>
                    <a:pt x="196" y="30"/>
                  </a:lnTo>
                  <a:lnTo>
                    <a:pt x="206" y="28"/>
                  </a:lnTo>
                  <a:lnTo>
                    <a:pt x="206" y="21"/>
                  </a:lnTo>
                  <a:lnTo>
                    <a:pt x="220" y="30"/>
                  </a:lnTo>
                  <a:lnTo>
                    <a:pt x="220" y="35"/>
                  </a:lnTo>
                  <a:lnTo>
                    <a:pt x="230" y="38"/>
                  </a:lnTo>
                  <a:lnTo>
                    <a:pt x="234" y="30"/>
                  </a:lnTo>
                  <a:lnTo>
                    <a:pt x="241" y="30"/>
                  </a:lnTo>
                  <a:lnTo>
                    <a:pt x="246" y="42"/>
                  </a:lnTo>
                  <a:lnTo>
                    <a:pt x="260" y="40"/>
                  </a:lnTo>
                  <a:lnTo>
                    <a:pt x="265" y="45"/>
                  </a:lnTo>
                  <a:lnTo>
                    <a:pt x="286" y="33"/>
                  </a:lnTo>
                  <a:lnTo>
                    <a:pt x="289" y="23"/>
                  </a:lnTo>
                  <a:lnTo>
                    <a:pt x="296" y="16"/>
                  </a:lnTo>
                  <a:lnTo>
                    <a:pt x="303" y="16"/>
                  </a:lnTo>
                  <a:lnTo>
                    <a:pt x="317" y="0"/>
                  </a:lnTo>
                  <a:lnTo>
                    <a:pt x="322" y="2"/>
                  </a:lnTo>
                  <a:lnTo>
                    <a:pt x="317" y="12"/>
                  </a:lnTo>
                  <a:lnTo>
                    <a:pt x="322" y="12"/>
                  </a:lnTo>
                  <a:lnTo>
                    <a:pt x="312" y="23"/>
                  </a:lnTo>
                  <a:lnTo>
                    <a:pt x="312" y="40"/>
                  </a:lnTo>
                  <a:lnTo>
                    <a:pt x="329" y="49"/>
                  </a:lnTo>
                  <a:lnTo>
                    <a:pt x="338" y="52"/>
                  </a:lnTo>
                  <a:lnTo>
                    <a:pt x="338" y="52"/>
                  </a:lnTo>
                  <a:lnTo>
                    <a:pt x="336" y="61"/>
                  </a:lnTo>
                  <a:lnTo>
                    <a:pt x="329" y="68"/>
                  </a:lnTo>
                  <a:lnTo>
                    <a:pt x="319" y="104"/>
                  </a:lnTo>
                  <a:lnTo>
                    <a:pt x="350" y="123"/>
                  </a:lnTo>
                  <a:lnTo>
                    <a:pt x="350" y="146"/>
                  </a:lnTo>
                  <a:lnTo>
                    <a:pt x="343" y="156"/>
                  </a:lnTo>
                  <a:lnTo>
                    <a:pt x="345" y="165"/>
                  </a:lnTo>
                  <a:lnTo>
                    <a:pt x="329" y="187"/>
                  </a:lnTo>
                  <a:lnTo>
                    <a:pt x="324" y="213"/>
                  </a:lnTo>
                  <a:lnTo>
                    <a:pt x="312" y="213"/>
                  </a:lnTo>
                  <a:lnTo>
                    <a:pt x="308" y="231"/>
                  </a:lnTo>
                  <a:lnTo>
                    <a:pt x="296" y="243"/>
                  </a:lnTo>
                  <a:lnTo>
                    <a:pt x="289" y="262"/>
                  </a:lnTo>
                  <a:lnTo>
                    <a:pt x="282" y="262"/>
                  </a:lnTo>
                  <a:lnTo>
                    <a:pt x="284" y="276"/>
                  </a:lnTo>
                  <a:lnTo>
                    <a:pt x="275" y="281"/>
                  </a:lnTo>
                  <a:lnTo>
                    <a:pt x="279" y="286"/>
                  </a:lnTo>
                  <a:lnTo>
                    <a:pt x="267" y="295"/>
                  </a:lnTo>
                  <a:lnTo>
                    <a:pt x="267" y="305"/>
                  </a:lnTo>
                  <a:lnTo>
                    <a:pt x="256" y="333"/>
                  </a:lnTo>
                  <a:lnTo>
                    <a:pt x="251" y="359"/>
                  </a:lnTo>
                  <a:lnTo>
                    <a:pt x="241" y="380"/>
                  </a:lnTo>
                  <a:lnTo>
                    <a:pt x="237" y="383"/>
                  </a:lnTo>
                  <a:lnTo>
                    <a:pt x="234" y="399"/>
                  </a:lnTo>
                  <a:lnTo>
                    <a:pt x="227" y="402"/>
                  </a:lnTo>
                  <a:lnTo>
                    <a:pt x="223" y="390"/>
                  </a:lnTo>
                  <a:lnTo>
                    <a:pt x="194" y="378"/>
                  </a:lnTo>
                  <a:lnTo>
                    <a:pt x="185" y="378"/>
                  </a:lnTo>
                  <a:lnTo>
                    <a:pt x="166" y="383"/>
                  </a:lnTo>
                  <a:lnTo>
                    <a:pt x="154" y="366"/>
                  </a:lnTo>
                  <a:lnTo>
                    <a:pt x="128" y="366"/>
                  </a:lnTo>
                  <a:lnTo>
                    <a:pt x="126" y="376"/>
                  </a:lnTo>
                  <a:lnTo>
                    <a:pt x="116" y="371"/>
                  </a:lnTo>
                  <a:lnTo>
                    <a:pt x="107" y="380"/>
                  </a:lnTo>
                  <a:lnTo>
                    <a:pt x="97" y="373"/>
                  </a:lnTo>
                  <a:lnTo>
                    <a:pt x="88" y="352"/>
                  </a:lnTo>
                  <a:lnTo>
                    <a:pt x="76" y="347"/>
                  </a:lnTo>
                  <a:lnTo>
                    <a:pt x="71" y="350"/>
                  </a:lnTo>
                  <a:lnTo>
                    <a:pt x="71" y="357"/>
                  </a:lnTo>
                  <a:lnTo>
                    <a:pt x="71" y="357"/>
                  </a:lnTo>
                  <a:lnTo>
                    <a:pt x="62" y="357"/>
                  </a:lnTo>
                  <a:lnTo>
                    <a:pt x="55" y="364"/>
                  </a:lnTo>
                  <a:lnTo>
                    <a:pt x="57" y="354"/>
                  </a:lnTo>
                  <a:lnTo>
                    <a:pt x="55" y="350"/>
                  </a:lnTo>
                  <a:lnTo>
                    <a:pt x="50" y="350"/>
                  </a:lnTo>
                  <a:lnTo>
                    <a:pt x="47" y="357"/>
                  </a:lnTo>
                  <a:lnTo>
                    <a:pt x="38" y="357"/>
                  </a:lnTo>
                  <a:lnTo>
                    <a:pt x="33" y="350"/>
                  </a:lnTo>
                  <a:lnTo>
                    <a:pt x="24" y="359"/>
                  </a:lnTo>
                  <a:lnTo>
                    <a:pt x="21" y="345"/>
                  </a:lnTo>
                  <a:lnTo>
                    <a:pt x="14" y="350"/>
                  </a:lnTo>
                  <a:lnTo>
                    <a:pt x="0" y="343"/>
                  </a:lnTo>
                  <a:lnTo>
                    <a:pt x="10" y="324"/>
                  </a:lnTo>
                  <a:lnTo>
                    <a:pt x="7" y="307"/>
                  </a:lnTo>
                  <a:lnTo>
                    <a:pt x="14" y="293"/>
                  </a:lnTo>
                  <a:lnTo>
                    <a:pt x="10" y="293"/>
                  </a:lnTo>
                  <a:lnTo>
                    <a:pt x="10" y="283"/>
                  </a:lnTo>
                  <a:lnTo>
                    <a:pt x="5" y="281"/>
                  </a:lnTo>
                  <a:lnTo>
                    <a:pt x="5" y="281"/>
                  </a:lnTo>
                  <a:lnTo>
                    <a:pt x="12" y="279"/>
                  </a:lnTo>
                  <a:lnTo>
                    <a:pt x="12" y="260"/>
                  </a:lnTo>
                  <a:lnTo>
                    <a:pt x="19" y="248"/>
                  </a:lnTo>
                  <a:lnTo>
                    <a:pt x="17" y="243"/>
                  </a:lnTo>
                  <a:lnTo>
                    <a:pt x="26" y="241"/>
                  </a:lnTo>
                  <a:lnTo>
                    <a:pt x="19" y="239"/>
                  </a:lnTo>
                  <a:lnTo>
                    <a:pt x="26" y="222"/>
                  </a:lnTo>
                  <a:lnTo>
                    <a:pt x="19" y="215"/>
                  </a:lnTo>
                  <a:lnTo>
                    <a:pt x="26" y="208"/>
                  </a:lnTo>
                  <a:lnTo>
                    <a:pt x="26" y="194"/>
                  </a:lnTo>
                  <a:lnTo>
                    <a:pt x="29" y="191"/>
                  </a:lnTo>
                  <a:lnTo>
                    <a:pt x="36" y="198"/>
                  </a:lnTo>
                  <a:lnTo>
                    <a:pt x="45" y="194"/>
                  </a:lnTo>
                  <a:lnTo>
                    <a:pt x="43" y="182"/>
                  </a:lnTo>
                  <a:lnTo>
                    <a:pt x="50" y="179"/>
                  </a:lnTo>
                  <a:lnTo>
                    <a:pt x="55" y="170"/>
                  </a:lnTo>
                  <a:lnTo>
                    <a:pt x="52" y="165"/>
                  </a:lnTo>
                  <a:lnTo>
                    <a:pt x="57" y="163"/>
                  </a:lnTo>
                  <a:lnTo>
                    <a:pt x="55" y="149"/>
                  </a:lnTo>
                  <a:lnTo>
                    <a:pt x="57" y="142"/>
                  </a:lnTo>
                  <a:lnTo>
                    <a:pt x="64" y="142"/>
                  </a:lnTo>
                  <a:lnTo>
                    <a:pt x="71" y="130"/>
                  </a:lnTo>
                  <a:lnTo>
                    <a:pt x="83" y="99"/>
                  </a:lnTo>
                  <a:lnTo>
                    <a:pt x="100" y="8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3" name="Freeform 152"/>
            <p:cNvSpPr>
              <a:spLocks/>
            </p:cNvSpPr>
            <p:nvPr/>
          </p:nvSpPr>
          <p:spPr bwMode="auto">
            <a:xfrm>
              <a:off x="4742593" y="2726723"/>
              <a:ext cx="1519895" cy="1092261"/>
            </a:xfrm>
            <a:custGeom>
              <a:avLst/>
              <a:gdLst>
                <a:gd name="T0" fmla="*/ 965 w 1738"/>
                <a:gd name="T1" fmla="*/ 35 h 1249"/>
                <a:gd name="T2" fmla="*/ 1005 w 1738"/>
                <a:gd name="T3" fmla="*/ 118 h 1249"/>
                <a:gd name="T4" fmla="*/ 960 w 1738"/>
                <a:gd name="T5" fmla="*/ 220 h 1249"/>
                <a:gd name="T6" fmla="*/ 870 w 1738"/>
                <a:gd name="T7" fmla="*/ 286 h 1249"/>
                <a:gd name="T8" fmla="*/ 863 w 1738"/>
                <a:gd name="T9" fmla="*/ 381 h 1249"/>
                <a:gd name="T10" fmla="*/ 885 w 1738"/>
                <a:gd name="T11" fmla="*/ 541 h 1249"/>
                <a:gd name="T12" fmla="*/ 977 w 1738"/>
                <a:gd name="T13" fmla="*/ 518 h 1249"/>
                <a:gd name="T14" fmla="*/ 875 w 1738"/>
                <a:gd name="T15" fmla="*/ 350 h 1249"/>
                <a:gd name="T16" fmla="*/ 925 w 1738"/>
                <a:gd name="T17" fmla="*/ 317 h 1249"/>
                <a:gd name="T18" fmla="*/ 951 w 1738"/>
                <a:gd name="T19" fmla="*/ 314 h 1249"/>
                <a:gd name="T20" fmla="*/ 963 w 1738"/>
                <a:gd name="T21" fmla="*/ 329 h 1249"/>
                <a:gd name="T22" fmla="*/ 965 w 1738"/>
                <a:gd name="T23" fmla="*/ 350 h 1249"/>
                <a:gd name="T24" fmla="*/ 1005 w 1738"/>
                <a:gd name="T25" fmla="*/ 378 h 1249"/>
                <a:gd name="T26" fmla="*/ 1050 w 1738"/>
                <a:gd name="T27" fmla="*/ 366 h 1249"/>
                <a:gd name="T28" fmla="*/ 1074 w 1738"/>
                <a:gd name="T29" fmla="*/ 352 h 1249"/>
                <a:gd name="T30" fmla="*/ 1152 w 1738"/>
                <a:gd name="T31" fmla="*/ 388 h 1249"/>
                <a:gd name="T32" fmla="*/ 1242 w 1738"/>
                <a:gd name="T33" fmla="*/ 348 h 1249"/>
                <a:gd name="T34" fmla="*/ 1289 w 1738"/>
                <a:gd name="T35" fmla="*/ 395 h 1249"/>
                <a:gd name="T36" fmla="*/ 1346 w 1738"/>
                <a:gd name="T37" fmla="*/ 385 h 1249"/>
                <a:gd name="T38" fmla="*/ 1367 w 1738"/>
                <a:gd name="T39" fmla="*/ 416 h 1249"/>
                <a:gd name="T40" fmla="*/ 1440 w 1738"/>
                <a:gd name="T41" fmla="*/ 374 h 1249"/>
                <a:gd name="T42" fmla="*/ 1500 w 1738"/>
                <a:gd name="T43" fmla="*/ 388 h 1249"/>
                <a:gd name="T44" fmla="*/ 1599 w 1738"/>
                <a:gd name="T45" fmla="*/ 454 h 1249"/>
                <a:gd name="T46" fmla="*/ 1637 w 1738"/>
                <a:gd name="T47" fmla="*/ 482 h 1249"/>
                <a:gd name="T48" fmla="*/ 1724 w 1738"/>
                <a:gd name="T49" fmla="*/ 508 h 1249"/>
                <a:gd name="T50" fmla="*/ 1738 w 1738"/>
                <a:gd name="T51" fmla="*/ 634 h 1249"/>
                <a:gd name="T52" fmla="*/ 1587 w 1738"/>
                <a:gd name="T53" fmla="*/ 664 h 1249"/>
                <a:gd name="T54" fmla="*/ 1502 w 1738"/>
                <a:gd name="T55" fmla="*/ 700 h 1249"/>
                <a:gd name="T56" fmla="*/ 1587 w 1738"/>
                <a:gd name="T57" fmla="*/ 759 h 1249"/>
                <a:gd name="T58" fmla="*/ 1533 w 1738"/>
                <a:gd name="T59" fmla="*/ 868 h 1249"/>
                <a:gd name="T60" fmla="*/ 1464 w 1738"/>
                <a:gd name="T61" fmla="*/ 953 h 1249"/>
                <a:gd name="T62" fmla="*/ 1372 w 1738"/>
                <a:gd name="T63" fmla="*/ 1040 h 1249"/>
                <a:gd name="T64" fmla="*/ 1270 w 1738"/>
                <a:gd name="T65" fmla="*/ 1180 h 1249"/>
                <a:gd name="T66" fmla="*/ 1090 w 1738"/>
                <a:gd name="T67" fmla="*/ 1152 h 1249"/>
                <a:gd name="T68" fmla="*/ 963 w 1738"/>
                <a:gd name="T69" fmla="*/ 1159 h 1249"/>
                <a:gd name="T70" fmla="*/ 840 w 1738"/>
                <a:gd name="T71" fmla="*/ 1145 h 1249"/>
                <a:gd name="T72" fmla="*/ 684 w 1738"/>
                <a:gd name="T73" fmla="*/ 1185 h 1249"/>
                <a:gd name="T74" fmla="*/ 617 w 1738"/>
                <a:gd name="T75" fmla="*/ 1114 h 1249"/>
                <a:gd name="T76" fmla="*/ 445 w 1738"/>
                <a:gd name="T77" fmla="*/ 1249 h 1249"/>
                <a:gd name="T78" fmla="*/ 270 w 1738"/>
                <a:gd name="T79" fmla="*/ 1185 h 1249"/>
                <a:gd name="T80" fmla="*/ 80 w 1738"/>
                <a:gd name="T81" fmla="*/ 1048 h 1249"/>
                <a:gd name="T82" fmla="*/ 5 w 1738"/>
                <a:gd name="T83" fmla="*/ 993 h 1249"/>
                <a:gd name="T84" fmla="*/ 14 w 1738"/>
                <a:gd name="T85" fmla="*/ 955 h 1249"/>
                <a:gd name="T86" fmla="*/ 57 w 1738"/>
                <a:gd name="T87" fmla="*/ 828 h 1249"/>
                <a:gd name="T88" fmla="*/ 95 w 1738"/>
                <a:gd name="T89" fmla="*/ 771 h 1249"/>
                <a:gd name="T90" fmla="*/ 189 w 1738"/>
                <a:gd name="T91" fmla="*/ 620 h 1249"/>
                <a:gd name="T92" fmla="*/ 149 w 1738"/>
                <a:gd name="T93" fmla="*/ 489 h 1249"/>
                <a:gd name="T94" fmla="*/ 161 w 1738"/>
                <a:gd name="T95" fmla="*/ 416 h 1249"/>
                <a:gd name="T96" fmla="*/ 246 w 1738"/>
                <a:gd name="T97" fmla="*/ 414 h 1249"/>
                <a:gd name="T98" fmla="*/ 232 w 1738"/>
                <a:gd name="T99" fmla="*/ 452 h 1249"/>
                <a:gd name="T100" fmla="*/ 374 w 1738"/>
                <a:gd name="T101" fmla="*/ 511 h 1249"/>
                <a:gd name="T102" fmla="*/ 348 w 1738"/>
                <a:gd name="T103" fmla="*/ 603 h 1249"/>
                <a:gd name="T104" fmla="*/ 307 w 1738"/>
                <a:gd name="T105" fmla="*/ 669 h 1249"/>
                <a:gd name="T106" fmla="*/ 416 w 1738"/>
                <a:gd name="T107" fmla="*/ 605 h 1249"/>
                <a:gd name="T108" fmla="*/ 501 w 1738"/>
                <a:gd name="T109" fmla="*/ 582 h 1249"/>
                <a:gd name="T110" fmla="*/ 556 w 1738"/>
                <a:gd name="T111" fmla="*/ 553 h 1249"/>
                <a:gd name="T112" fmla="*/ 570 w 1738"/>
                <a:gd name="T113" fmla="*/ 466 h 1249"/>
                <a:gd name="T114" fmla="*/ 667 w 1738"/>
                <a:gd name="T115" fmla="*/ 385 h 1249"/>
                <a:gd name="T116" fmla="*/ 565 w 1738"/>
                <a:gd name="T117" fmla="*/ 340 h 1249"/>
                <a:gd name="T118" fmla="*/ 518 w 1738"/>
                <a:gd name="T119" fmla="*/ 210 h 1249"/>
                <a:gd name="T120" fmla="*/ 672 w 1738"/>
                <a:gd name="T121" fmla="*/ 102 h 1249"/>
                <a:gd name="T122" fmla="*/ 816 w 1738"/>
                <a:gd name="T123" fmla="*/ 9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38" h="1249">
                  <a:moveTo>
                    <a:pt x="828" y="7"/>
                  </a:moveTo>
                  <a:lnTo>
                    <a:pt x="837" y="12"/>
                  </a:lnTo>
                  <a:lnTo>
                    <a:pt x="842" y="2"/>
                  </a:lnTo>
                  <a:lnTo>
                    <a:pt x="854" y="0"/>
                  </a:lnTo>
                  <a:lnTo>
                    <a:pt x="863" y="9"/>
                  </a:lnTo>
                  <a:lnTo>
                    <a:pt x="870" y="9"/>
                  </a:lnTo>
                  <a:lnTo>
                    <a:pt x="875" y="16"/>
                  </a:lnTo>
                  <a:lnTo>
                    <a:pt x="896" y="26"/>
                  </a:lnTo>
                  <a:lnTo>
                    <a:pt x="915" y="24"/>
                  </a:lnTo>
                  <a:lnTo>
                    <a:pt x="927" y="16"/>
                  </a:lnTo>
                  <a:lnTo>
                    <a:pt x="929" y="21"/>
                  </a:lnTo>
                  <a:lnTo>
                    <a:pt x="932" y="16"/>
                  </a:lnTo>
                  <a:lnTo>
                    <a:pt x="937" y="24"/>
                  </a:lnTo>
                  <a:lnTo>
                    <a:pt x="946" y="24"/>
                  </a:lnTo>
                  <a:lnTo>
                    <a:pt x="956" y="38"/>
                  </a:lnTo>
                  <a:lnTo>
                    <a:pt x="965" y="35"/>
                  </a:lnTo>
                  <a:lnTo>
                    <a:pt x="972" y="38"/>
                  </a:lnTo>
                  <a:lnTo>
                    <a:pt x="972" y="45"/>
                  </a:lnTo>
                  <a:lnTo>
                    <a:pt x="982" y="40"/>
                  </a:lnTo>
                  <a:lnTo>
                    <a:pt x="984" y="57"/>
                  </a:lnTo>
                  <a:lnTo>
                    <a:pt x="979" y="66"/>
                  </a:lnTo>
                  <a:lnTo>
                    <a:pt x="982" y="64"/>
                  </a:lnTo>
                  <a:lnTo>
                    <a:pt x="984" y="71"/>
                  </a:lnTo>
                  <a:lnTo>
                    <a:pt x="986" y="71"/>
                  </a:lnTo>
                  <a:lnTo>
                    <a:pt x="996" y="80"/>
                  </a:lnTo>
                  <a:lnTo>
                    <a:pt x="993" y="92"/>
                  </a:lnTo>
                  <a:lnTo>
                    <a:pt x="1008" y="95"/>
                  </a:lnTo>
                  <a:lnTo>
                    <a:pt x="1008" y="99"/>
                  </a:lnTo>
                  <a:lnTo>
                    <a:pt x="1000" y="99"/>
                  </a:lnTo>
                  <a:lnTo>
                    <a:pt x="998" y="111"/>
                  </a:lnTo>
                  <a:lnTo>
                    <a:pt x="1010" y="116"/>
                  </a:lnTo>
                  <a:lnTo>
                    <a:pt x="1005" y="118"/>
                  </a:lnTo>
                  <a:lnTo>
                    <a:pt x="1008" y="123"/>
                  </a:lnTo>
                  <a:lnTo>
                    <a:pt x="1003" y="123"/>
                  </a:lnTo>
                  <a:lnTo>
                    <a:pt x="1000" y="132"/>
                  </a:lnTo>
                  <a:lnTo>
                    <a:pt x="996" y="128"/>
                  </a:lnTo>
                  <a:lnTo>
                    <a:pt x="991" y="132"/>
                  </a:lnTo>
                  <a:lnTo>
                    <a:pt x="993" y="139"/>
                  </a:lnTo>
                  <a:lnTo>
                    <a:pt x="986" y="139"/>
                  </a:lnTo>
                  <a:lnTo>
                    <a:pt x="986" y="149"/>
                  </a:lnTo>
                  <a:lnTo>
                    <a:pt x="979" y="149"/>
                  </a:lnTo>
                  <a:lnTo>
                    <a:pt x="984" y="158"/>
                  </a:lnTo>
                  <a:lnTo>
                    <a:pt x="972" y="161"/>
                  </a:lnTo>
                  <a:lnTo>
                    <a:pt x="984" y="173"/>
                  </a:lnTo>
                  <a:lnTo>
                    <a:pt x="972" y="184"/>
                  </a:lnTo>
                  <a:lnTo>
                    <a:pt x="970" y="203"/>
                  </a:lnTo>
                  <a:lnTo>
                    <a:pt x="958" y="210"/>
                  </a:lnTo>
                  <a:lnTo>
                    <a:pt x="960" y="220"/>
                  </a:lnTo>
                  <a:lnTo>
                    <a:pt x="953" y="222"/>
                  </a:lnTo>
                  <a:lnTo>
                    <a:pt x="956" y="236"/>
                  </a:lnTo>
                  <a:lnTo>
                    <a:pt x="946" y="229"/>
                  </a:lnTo>
                  <a:lnTo>
                    <a:pt x="944" y="232"/>
                  </a:lnTo>
                  <a:lnTo>
                    <a:pt x="948" y="232"/>
                  </a:lnTo>
                  <a:lnTo>
                    <a:pt x="948" y="236"/>
                  </a:lnTo>
                  <a:lnTo>
                    <a:pt x="934" y="246"/>
                  </a:lnTo>
                  <a:lnTo>
                    <a:pt x="946" y="262"/>
                  </a:lnTo>
                  <a:lnTo>
                    <a:pt x="944" y="274"/>
                  </a:lnTo>
                  <a:lnTo>
                    <a:pt x="920" y="281"/>
                  </a:lnTo>
                  <a:lnTo>
                    <a:pt x="913" y="286"/>
                  </a:lnTo>
                  <a:lnTo>
                    <a:pt x="906" y="281"/>
                  </a:lnTo>
                  <a:lnTo>
                    <a:pt x="901" y="286"/>
                  </a:lnTo>
                  <a:lnTo>
                    <a:pt x="882" y="284"/>
                  </a:lnTo>
                  <a:lnTo>
                    <a:pt x="875" y="288"/>
                  </a:lnTo>
                  <a:lnTo>
                    <a:pt x="870" y="286"/>
                  </a:lnTo>
                  <a:lnTo>
                    <a:pt x="866" y="293"/>
                  </a:lnTo>
                  <a:lnTo>
                    <a:pt x="868" y="305"/>
                  </a:lnTo>
                  <a:lnTo>
                    <a:pt x="861" y="312"/>
                  </a:lnTo>
                  <a:lnTo>
                    <a:pt x="854" y="310"/>
                  </a:lnTo>
                  <a:lnTo>
                    <a:pt x="851" y="322"/>
                  </a:lnTo>
                  <a:lnTo>
                    <a:pt x="844" y="329"/>
                  </a:lnTo>
                  <a:lnTo>
                    <a:pt x="851" y="336"/>
                  </a:lnTo>
                  <a:lnTo>
                    <a:pt x="847" y="343"/>
                  </a:lnTo>
                  <a:lnTo>
                    <a:pt x="854" y="345"/>
                  </a:lnTo>
                  <a:lnTo>
                    <a:pt x="856" y="357"/>
                  </a:lnTo>
                  <a:lnTo>
                    <a:pt x="863" y="362"/>
                  </a:lnTo>
                  <a:lnTo>
                    <a:pt x="861" y="366"/>
                  </a:lnTo>
                  <a:lnTo>
                    <a:pt x="873" y="374"/>
                  </a:lnTo>
                  <a:lnTo>
                    <a:pt x="868" y="376"/>
                  </a:lnTo>
                  <a:lnTo>
                    <a:pt x="873" y="381"/>
                  </a:lnTo>
                  <a:lnTo>
                    <a:pt x="863" y="381"/>
                  </a:lnTo>
                  <a:lnTo>
                    <a:pt x="849" y="390"/>
                  </a:lnTo>
                  <a:lnTo>
                    <a:pt x="849" y="409"/>
                  </a:lnTo>
                  <a:lnTo>
                    <a:pt x="818" y="435"/>
                  </a:lnTo>
                  <a:lnTo>
                    <a:pt x="818" y="440"/>
                  </a:lnTo>
                  <a:lnTo>
                    <a:pt x="825" y="449"/>
                  </a:lnTo>
                  <a:lnTo>
                    <a:pt x="828" y="463"/>
                  </a:lnTo>
                  <a:lnTo>
                    <a:pt x="837" y="482"/>
                  </a:lnTo>
                  <a:lnTo>
                    <a:pt x="837" y="506"/>
                  </a:lnTo>
                  <a:lnTo>
                    <a:pt x="828" y="513"/>
                  </a:lnTo>
                  <a:lnTo>
                    <a:pt x="840" y="523"/>
                  </a:lnTo>
                  <a:lnTo>
                    <a:pt x="837" y="530"/>
                  </a:lnTo>
                  <a:lnTo>
                    <a:pt x="856" y="544"/>
                  </a:lnTo>
                  <a:lnTo>
                    <a:pt x="849" y="556"/>
                  </a:lnTo>
                  <a:lnTo>
                    <a:pt x="861" y="567"/>
                  </a:lnTo>
                  <a:lnTo>
                    <a:pt x="870" y="563"/>
                  </a:lnTo>
                  <a:lnTo>
                    <a:pt x="885" y="541"/>
                  </a:lnTo>
                  <a:lnTo>
                    <a:pt x="899" y="549"/>
                  </a:lnTo>
                  <a:lnTo>
                    <a:pt x="918" y="572"/>
                  </a:lnTo>
                  <a:lnTo>
                    <a:pt x="922" y="575"/>
                  </a:lnTo>
                  <a:lnTo>
                    <a:pt x="929" y="572"/>
                  </a:lnTo>
                  <a:lnTo>
                    <a:pt x="932" y="575"/>
                  </a:lnTo>
                  <a:lnTo>
                    <a:pt x="937" y="570"/>
                  </a:lnTo>
                  <a:lnTo>
                    <a:pt x="941" y="586"/>
                  </a:lnTo>
                  <a:lnTo>
                    <a:pt x="946" y="582"/>
                  </a:lnTo>
                  <a:lnTo>
                    <a:pt x="960" y="577"/>
                  </a:lnTo>
                  <a:lnTo>
                    <a:pt x="965" y="560"/>
                  </a:lnTo>
                  <a:lnTo>
                    <a:pt x="977" y="551"/>
                  </a:lnTo>
                  <a:lnTo>
                    <a:pt x="979" y="532"/>
                  </a:lnTo>
                  <a:lnTo>
                    <a:pt x="965" y="525"/>
                  </a:lnTo>
                  <a:lnTo>
                    <a:pt x="965" y="518"/>
                  </a:lnTo>
                  <a:lnTo>
                    <a:pt x="970" y="523"/>
                  </a:lnTo>
                  <a:lnTo>
                    <a:pt x="977" y="518"/>
                  </a:lnTo>
                  <a:lnTo>
                    <a:pt x="960" y="487"/>
                  </a:lnTo>
                  <a:lnTo>
                    <a:pt x="939" y="499"/>
                  </a:lnTo>
                  <a:lnTo>
                    <a:pt x="934" y="497"/>
                  </a:lnTo>
                  <a:lnTo>
                    <a:pt x="932" y="482"/>
                  </a:lnTo>
                  <a:lnTo>
                    <a:pt x="939" y="473"/>
                  </a:lnTo>
                  <a:lnTo>
                    <a:pt x="937" y="454"/>
                  </a:lnTo>
                  <a:lnTo>
                    <a:pt x="939" y="449"/>
                  </a:lnTo>
                  <a:lnTo>
                    <a:pt x="937" y="440"/>
                  </a:lnTo>
                  <a:lnTo>
                    <a:pt x="918" y="430"/>
                  </a:lnTo>
                  <a:lnTo>
                    <a:pt x="915" y="421"/>
                  </a:lnTo>
                  <a:lnTo>
                    <a:pt x="908" y="418"/>
                  </a:lnTo>
                  <a:lnTo>
                    <a:pt x="913" y="397"/>
                  </a:lnTo>
                  <a:lnTo>
                    <a:pt x="903" y="388"/>
                  </a:lnTo>
                  <a:lnTo>
                    <a:pt x="899" y="355"/>
                  </a:lnTo>
                  <a:lnTo>
                    <a:pt x="885" y="345"/>
                  </a:lnTo>
                  <a:lnTo>
                    <a:pt x="875" y="350"/>
                  </a:lnTo>
                  <a:lnTo>
                    <a:pt x="870" y="348"/>
                  </a:lnTo>
                  <a:lnTo>
                    <a:pt x="873" y="343"/>
                  </a:lnTo>
                  <a:lnTo>
                    <a:pt x="877" y="345"/>
                  </a:lnTo>
                  <a:lnTo>
                    <a:pt x="882" y="338"/>
                  </a:lnTo>
                  <a:lnTo>
                    <a:pt x="885" y="343"/>
                  </a:lnTo>
                  <a:lnTo>
                    <a:pt x="889" y="343"/>
                  </a:lnTo>
                  <a:lnTo>
                    <a:pt x="892" y="338"/>
                  </a:lnTo>
                  <a:lnTo>
                    <a:pt x="889" y="331"/>
                  </a:lnTo>
                  <a:lnTo>
                    <a:pt x="899" y="333"/>
                  </a:lnTo>
                  <a:lnTo>
                    <a:pt x="896" y="324"/>
                  </a:lnTo>
                  <a:lnTo>
                    <a:pt x="901" y="324"/>
                  </a:lnTo>
                  <a:lnTo>
                    <a:pt x="906" y="319"/>
                  </a:lnTo>
                  <a:lnTo>
                    <a:pt x="911" y="322"/>
                  </a:lnTo>
                  <a:lnTo>
                    <a:pt x="915" y="312"/>
                  </a:lnTo>
                  <a:lnTo>
                    <a:pt x="920" y="312"/>
                  </a:lnTo>
                  <a:lnTo>
                    <a:pt x="925" y="317"/>
                  </a:lnTo>
                  <a:lnTo>
                    <a:pt x="918" y="322"/>
                  </a:lnTo>
                  <a:lnTo>
                    <a:pt x="915" y="319"/>
                  </a:lnTo>
                  <a:lnTo>
                    <a:pt x="915" y="326"/>
                  </a:lnTo>
                  <a:lnTo>
                    <a:pt x="925" y="326"/>
                  </a:lnTo>
                  <a:lnTo>
                    <a:pt x="927" y="333"/>
                  </a:lnTo>
                  <a:lnTo>
                    <a:pt x="937" y="331"/>
                  </a:lnTo>
                  <a:lnTo>
                    <a:pt x="932" y="319"/>
                  </a:lnTo>
                  <a:lnTo>
                    <a:pt x="946" y="317"/>
                  </a:lnTo>
                  <a:lnTo>
                    <a:pt x="934" y="314"/>
                  </a:lnTo>
                  <a:lnTo>
                    <a:pt x="929" y="310"/>
                  </a:lnTo>
                  <a:lnTo>
                    <a:pt x="929" y="300"/>
                  </a:lnTo>
                  <a:lnTo>
                    <a:pt x="934" y="305"/>
                  </a:lnTo>
                  <a:lnTo>
                    <a:pt x="948" y="307"/>
                  </a:lnTo>
                  <a:lnTo>
                    <a:pt x="953" y="310"/>
                  </a:lnTo>
                  <a:lnTo>
                    <a:pt x="946" y="312"/>
                  </a:lnTo>
                  <a:lnTo>
                    <a:pt x="951" y="314"/>
                  </a:lnTo>
                  <a:lnTo>
                    <a:pt x="956" y="307"/>
                  </a:lnTo>
                  <a:lnTo>
                    <a:pt x="948" y="298"/>
                  </a:lnTo>
                  <a:lnTo>
                    <a:pt x="958" y="296"/>
                  </a:lnTo>
                  <a:lnTo>
                    <a:pt x="958" y="288"/>
                  </a:lnTo>
                  <a:lnTo>
                    <a:pt x="965" y="288"/>
                  </a:lnTo>
                  <a:lnTo>
                    <a:pt x="967" y="291"/>
                  </a:lnTo>
                  <a:lnTo>
                    <a:pt x="970" y="288"/>
                  </a:lnTo>
                  <a:lnTo>
                    <a:pt x="972" y="293"/>
                  </a:lnTo>
                  <a:lnTo>
                    <a:pt x="967" y="296"/>
                  </a:lnTo>
                  <a:lnTo>
                    <a:pt x="970" y="305"/>
                  </a:lnTo>
                  <a:lnTo>
                    <a:pt x="965" y="312"/>
                  </a:lnTo>
                  <a:lnTo>
                    <a:pt x="970" y="317"/>
                  </a:lnTo>
                  <a:lnTo>
                    <a:pt x="974" y="314"/>
                  </a:lnTo>
                  <a:lnTo>
                    <a:pt x="979" y="329"/>
                  </a:lnTo>
                  <a:lnTo>
                    <a:pt x="970" y="333"/>
                  </a:lnTo>
                  <a:lnTo>
                    <a:pt x="963" y="329"/>
                  </a:lnTo>
                  <a:lnTo>
                    <a:pt x="970" y="329"/>
                  </a:lnTo>
                  <a:lnTo>
                    <a:pt x="972" y="322"/>
                  </a:lnTo>
                  <a:lnTo>
                    <a:pt x="958" y="326"/>
                  </a:lnTo>
                  <a:lnTo>
                    <a:pt x="951" y="333"/>
                  </a:lnTo>
                  <a:lnTo>
                    <a:pt x="953" y="338"/>
                  </a:lnTo>
                  <a:lnTo>
                    <a:pt x="941" y="340"/>
                  </a:lnTo>
                  <a:lnTo>
                    <a:pt x="941" y="345"/>
                  </a:lnTo>
                  <a:lnTo>
                    <a:pt x="946" y="345"/>
                  </a:lnTo>
                  <a:lnTo>
                    <a:pt x="944" y="350"/>
                  </a:lnTo>
                  <a:lnTo>
                    <a:pt x="951" y="359"/>
                  </a:lnTo>
                  <a:lnTo>
                    <a:pt x="958" y="336"/>
                  </a:lnTo>
                  <a:lnTo>
                    <a:pt x="970" y="338"/>
                  </a:lnTo>
                  <a:lnTo>
                    <a:pt x="974" y="333"/>
                  </a:lnTo>
                  <a:lnTo>
                    <a:pt x="977" y="348"/>
                  </a:lnTo>
                  <a:lnTo>
                    <a:pt x="972" y="352"/>
                  </a:lnTo>
                  <a:lnTo>
                    <a:pt x="965" y="350"/>
                  </a:lnTo>
                  <a:lnTo>
                    <a:pt x="963" y="357"/>
                  </a:lnTo>
                  <a:lnTo>
                    <a:pt x="958" y="355"/>
                  </a:lnTo>
                  <a:lnTo>
                    <a:pt x="958" y="374"/>
                  </a:lnTo>
                  <a:lnTo>
                    <a:pt x="972" y="362"/>
                  </a:lnTo>
                  <a:lnTo>
                    <a:pt x="982" y="366"/>
                  </a:lnTo>
                  <a:lnTo>
                    <a:pt x="982" y="359"/>
                  </a:lnTo>
                  <a:lnTo>
                    <a:pt x="977" y="357"/>
                  </a:lnTo>
                  <a:lnTo>
                    <a:pt x="984" y="350"/>
                  </a:lnTo>
                  <a:lnTo>
                    <a:pt x="986" y="355"/>
                  </a:lnTo>
                  <a:lnTo>
                    <a:pt x="993" y="362"/>
                  </a:lnTo>
                  <a:lnTo>
                    <a:pt x="989" y="369"/>
                  </a:lnTo>
                  <a:lnTo>
                    <a:pt x="989" y="378"/>
                  </a:lnTo>
                  <a:lnTo>
                    <a:pt x="991" y="381"/>
                  </a:lnTo>
                  <a:lnTo>
                    <a:pt x="1000" y="369"/>
                  </a:lnTo>
                  <a:lnTo>
                    <a:pt x="1008" y="374"/>
                  </a:lnTo>
                  <a:lnTo>
                    <a:pt x="1005" y="378"/>
                  </a:lnTo>
                  <a:lnTo>
                    <a:pt x="1010" y="385"/>
                  </a:lnTo>
                  <a:lnTo>
                    <a:pt x="1019" y="383"/>
                  </a:lnTo>
                  <a:lnTo>
                    <a:pt x="1017" y="378"/>
                  </a:lnTo>
                  <a:lnTo>
                    <a:pt x="1019" y="376"/>
                  </a:lnTo>
                  <a:lnTo>
                    <a:pt x="1024" y="385"/>
                  </a:lnTo>
                  <a:lnTo>
                    <a:pt x="1031" y="385"/>
                  </a:lnTo>
                  <a:lnTo>
                    <a:pt x="1031" y="378"/>
                  </a:lnTo>
                  <a:lnTo>
                    <a:pt x="1026" y="378"/>
                  </a:lnTo>
                  <a:lnTo>
                    <a:pt x="1029" y="374"/>
                  </a:lnTo>
                  <a:lnTo>
                    <a:pt x="1034" y="376"/>
                  </a:lnTo>
                  <a:lnTo>
                    <a:pt x="1034" y="383"/>
                  </a:lnTo>
                  <a:lnTo>
                    <a:pt x="1043" y="381"/>
                  </a:lnTo>
                  <a:lnTo>
                    <a:pt x="1045" y="376"/>
                  </a:lnTo>
                  <a:lnTo>
                    <a:pt x="1038" y="366"/>
                  </a:lnTo>
                  <a:lnTo>
                    <a:pt x="1038" y="355"/>
                  </a:lnTo>
                  <a:lnTo>
                    <a:pt x="1050" y="366"/>
                  </a:lnTo>
                  <a:lnTo>
                    <a:pt x="1052" y="364"/>
                  </a:lnTo>
                  <a:lnTo>
                    <a:pt x="1048" y="359"/>
                  </a:lnTo>
                  <a:lnTo>
                    <a:pt x="1050" y="350"/>
                  </a:lnTo>
                  <a:lnTo>
                    <a:pt x="1045" y="352"/>
                  </a:lnTo>
                  <a:lnTo>
                    <a:pt x="1041" y="348"/>
                  </a:lnTo>
                  <a:lnTo>
                    <a:pt x="1034" y="350"/>
                  </a:lnTo>
                  <a:lnTo>
                    <a:pt x="1034" y="343"/>
                  </a:lnTo>
                  <a:lnTo>
                    <a:pt x="1041" y="336"/>
                  </a:lnTo>
                  <a:lnTo>
                    <a:pt x="1052" y="338"/>
                  </a:lnTo>
                  <a:lnTo>
                    <a:pt x="1048" y="345"/>
                  </a:lnTo>
                  <a:lnTo>
                    <a:pt x="1052" y="352"/>
                  </a:lnTo>
                  <a:lnTo>
                    <a:pt x="1055" y="345"/>
                  </a:lnTo>
                  <a:lnTo>
                    <a:pt x="1064" y="352"/>
                  </a:lnTo>
                  <a:lnTo>
                    <a:pt x="1074" y="348"/>
                  </a:lnTo>
                  <a:lnTo>
                    <a:pt x="1081" y="350"/>
                  </a:lnTo>
                  <a:lnTo>
                    <a:pt x="1074" y="352"/>
                  </a:lnTo>
                  <a:lnTo>
                    <a:pt x="1067" y="362"/>
                  </a:lnTo>
                  <a:lnTo>
                    <a:pt x="1071" y="364"/>
                  </a:lnTo>
                  <a:lnTo>
                    <a:pt x="1064" y="364"/>
                  </a:lnTo>
                  <a:lnTo>
                    <a:pt x="1060" y="374"/>
                  </a:lnTo>
                  <a:lnTo>
                    <a:pt x="1062" y="385"/>
                  </a:lnTo>
                  <a:lnTo>
                    <a:pt x="1064" y="381"/>
                  </a:lnTo>
                  <a:lnTo>
                    <a:pt x="1069" y="385"/>
                  </a:lnTo>
                  <a:lnTo>
                    <a:pt x="1076" y="381"/>
                  </a:lnTo>
                  <a:lnTo>
                    <a:pt x="1074" y="388"/>
                  </a:lnTo>
                  <a:lnTo>
                    <a:pt x="1081" y="392"/>
                  </a:lnTo>
                  <a:lnTo>
                    <a:pt x="1095" y="371"/>
                  </a:lnTo>
                  <a:lnTo>
                    <a:pt x="1100" y="378"/>
                  </a:lnTo>
                  <a:lnTo>
                    <a:pt x="1102" y="376"/>
                  </a:lnTo>
                  <a:lnTo>
                    <a:pt x="1102" y="381"/>
                  </a:lnTo>
                  <a:lnTo>
                    <a:pt x="1131" y="378"/>
                  </a:lnTo>
                  <a:lnTo>
                    <a:pt x="1152" y="388"/>
                  </a:lnTo>
                  <a:lnTo>
                    <a:pt x="1152" y="381"/>
                  </a:lnTo>
                  <a:lnTo>
                    <a:pt x="1157" y="376"/>
                  </a:lnTo>
                  <a:lnTo>
                    <a:pt x="1152" y="357"/>
                  </a:lnTo>
                  <a:lnTo>
                    <a:pt x="1161" y="355"/>
                  </a:lnTo>
                  <a:lnTo>
                    <a:pt x="1164" y="359"/>
                  </a:lnTo>
                  <a:lnTo>
                    <a:pt x="1171" y="350"/>
                  </a:lnTo>
                  <a:lnTo>
                    <a:pt x="1180" y="352"/>
                  </a:lnTo>
                  <a:lnTo>
                    <a:pt x="1185" y="336"/>
                  </a:lnTo>
                  <a:lnTo>
                    <a:pt x="1197" y="333"/>
                  </a:lnTo>
                  <a:lnTo>
                    <a:pt x="1206" y="336"/>
                  </a:lnTo>
                  <a:lnTo>
                    <a:pt x="1218" y="326"/>
                  </a:lnTo>
                  <a:lnTo>
                    <a:pt x="1220" y="319"/>
                  </a:lnTo>
                  <a:lnTo>
                    <a:pt x="1230" y="322"/>
                  </a:lnTo>
                  <a:lnTo>
                    <a:pt x="1232" y="317"/>
                  </a:lnTo>
                  <a:lnTo>
                    <a:pt x="1242" y="326"/>
                  </a:lnTo>
                  <a:lnTo>
                    <a:pt x="1242" y="348"/>
                  </a:lnTo>
                  <a:lnTo>
                    <a:pt x="1256" y="357"/>
                  </a:lnTo>
                  <a:lnTo>
                    <a:pt x="1261" y="357"/>
                  </a:lnTo>
                  <a:lnTo>
                    <a:pt x="1265" y="371"/>
                  </a:lnTo>
                  <a:lnTo>
                    <a:pt x="1251" y="378"/>
                  </a:lnTo>
                  <a:lnTo>
                    <a:pt x="1235" y="404"/>
                  </a:lnTo>
                  <a:lnTo>
                    <a:pt x="1244" y="409"/>
                  </a:lnTo>
                  <a:lnTo>
                    <a:pt x="1251" y="404"/>
                  </a:lnTo>
                  <a:lnTo>
                    <a:pt x="1256" y="407"/>
                  </a:lnTo>
                  <a:lnTo>
                    <a:pt x="1254" y="397"/>
                  </a:lnTo>
                  <a:lnTo>
                    <a:pt x="1268" y="392"/>
                  </a:lnTo>
                  <a:lnTo>
                    <a:pt x="1275" y="400"/>
                  </a:lnTo>
                  <a:lnTo>
                    <a:pt x="1280" y="400"/>
                  </a:lnTo>
                  <a:lnTo>
                    <a:pt x="1280" y="390"/>
                  </a:lnTo>
                  <a:lnTo>
                    <a:pt x="1275" y="388"/>
                  </a:lnTo>
                  <a:lnTo>
                    <a:pt x="1282" y="388"/>
                  </a:lnTo>
                  <a:lnTo>
                    <a:pt x="1289" y="395"/>
                  </a:lnTo>
                  <a:lnTo>
                    <a:pt x="1294" y="390"/>
                  </a:lnTo>
                  <a:lnTo>
                    <a:pt x="1301" y="395"/>
                  </a:lnTo>
                  <a:lnTo>
                    <a:pt x="1298" y="376"/>
                  </a:lnTo>
                  <a:lnTo>
                    <a:pt x="1306" y="383"/>
                  </a:lnTo>
                  <a:lnTo>
                    <a:pt x="1301" y="388"/>
                  </a:lnTo>
                  <a:lnTo>
                    <a:pt x="1310" y="392"/>
                  </a:lnTo>
                  <a:lnTo>
                    <a:pt x="1315" y="392"/>
                  </a:lnTo>
                  <a:lnTo>
                    <a:pt x="1315" y="397"/>
                  </a:lnTo>
                  <a:lnTo>
                    <a:pt x="1324" y="395"/>
                  </a:lnTo>
                  <a:lnTo>
                    <a:pt x="1334" y="397"/>
                  </a:lnTo>
                  <a:lnTo>
                    <a:pt x="1334" y="392"/>
                  </a:lnTo>
                  <a:lnTo>
                    <a:pt x="1324" y="388"/>
                  </a:lnTo>
                  <a:lnTo>
                    <a:pt x="1324" y="383"/>
                  </a:lnTo>
                  <a:lnTo>
                    <a:pt x="1320" y="381"/>
                  </a:lnTo>
                  <a:lnTo>
                    <a:pt x="1339" y="378"/>
                  </a:lnTo>
                  <a:lnTo>
                    <a:pt x="1346" y="385"/>
                  </a:lnTo>
                  <a:lnTo>
                    <a:pt x="1346" y="369"/>
                  </a:lnTo>
                  <a:lnTo>
                    <a:pt x="1355" y="366"/>
                  </a:lnTo>
                  <a:lnTo>
                    <a:pt x="1360" y="376"/>
                  </a:lnTo>
                  <a:lnTo>
                    <a:pt x="1353" y="383"/>
                  </a:lnTo>
                  <a:lnTo>
                    <a:pt x="1353" y="395"/>
                  </a:lnTo>
                  <a:lnTo>
                    <a:pt x="1346" y="402"/>
                  </a:lnTo>
                  <a:lnTo>
                    <a:pt x="1348" y="409"/>
                  </a:lnTo>
                  <a:lnTo>
                    <a:pt x="1339" y="416"/>
                  </a:lnTo>
                  <a:lnTo>
                    <a:pt x="1341" y="421"/>
                  </a:lnTo>
                  <a:lnTo>
                    <a:pt x="1346" y="423"/>
                  </a:lnTo>
                  <a:lnTo>
                    <a:pt x="1358" y="421"/>
                  </a:lnTo>
                  <a:lnTo>
                    <a:pt x="1358" y="421"/>
                  </a:lnTo>
                  <a:lnTo>
                    <a:pt x="1360" y="423"/>
                  </a:lnTo>
                  <a:lnTo>
                    <a:pt x="1360" y="418"/>
                  </a:lnTo>
                  <a:lnTo>
                    <a:pt x="1360" y="418"/>
                  </a:lnTo>
                  <a:lnTo>
                    <a:pt x="1367" y="416"/>
                  </a:lnTo>
                  <a:lnTo>
                    <a:pt x="1369" y="426"/>
                  </a:lnTo>
                  <a:lnTo>
                    <a:pt x="1384" y="423"/>
                  </a:lnTo>
                  <a:lnTo>
                    <a:pt x="1381" y="418"/>
                  </a:lnTo>
                  <a:lnTo>
                    <a:pt x="1395" y="421"/>
                  </a:lnTo>
                  <a:lnTo>
                    <a:pt x="1405" y="433"/>
                  </a:lnTo>
                  <a:lnTo>
                    <a:pt x="1412" y="418"/>
                  </a:lnTo>
                  <a:lnTo>
                    <a:pt x="1419" y="423"/>
                  </a:lnTo>
                  <a:lnTo>
                    <a:pt x="1417" y="426"/>
                  </a:lnTo>
                  <a:lnTo>
                    <a:pt x="1421" y="423"/>
                  </a:lnTo>
                  <a:lnTo>
                    <a:pt x="1419" y="411"/>
                  </a:lnTo>
                  <a:lnTo>
                    <a:pt x="1431" y="395"/>
                  </a:lnTo>
                  <a:lnTo>
                    <a:pt x="1429" y="388"/>
                  </a:lnTo>
                  <a:lnTo>
                    <a:pt x="1433" y="374"/>
                  </a:lnTo>
                  <a:lnTo>
                    <a:pt x="1440" y="374"/>
                  </a:lnTo>
                  <a:lnTo>
                    <a:pt x="1443" y="385"/>
                  </a:lnTo>
                  <a:lnTo>
                    <a:pt x="1440" y="374"/>
                  </a:lnTo>
                  <a:lnTo>
                    <a:pt x="1445" y="371"/>
                  </a:lnTo>
                  <a:lnTo>
                    <a:pt x="1457" y="383"/>
                  </a:lnTo>
                  <a:lnTo>
                    <a:pt x="1464" y="381"/>
                  </a:lnTo>
                  <a:lnTo>
                    <a:pt x="1466" y="385"/>
                  </a:lnTo>
                  <a:lnTo>
                    <a:pt x="1459" y="385"/>
                  </a:lnTo>
                  <a:lnTo>
                    <a:pt x="1476" y="392"/>
                  </a:lnTo>
                  <a:lnTo>
                    <a:pt x="1481" y="385"/>
                  </a:lnTo>
                  <a:lnTo>
                    <a:pt x="1473" y="381"/>
                  </a:lnTo>
                  <a:lnTo>
                    <a:pt x="1478" y="376"/>
                  </a:lnTo>
                  <a:lnTo>
                    <a:pt x="1483" y="378"/>
                  </a:lnTo>
                  <a:lnTo>
                    <a:pt x="1481" y="369"/>
                  </a:lnTo>
                  <a:lnTo>
                    <a:pt x="1492" y="366"/>
                  </a:lnTo>
                  <a:lnTo>
                    <a:pt x="1495" y="374"/>
                  </a:lnTo>
                  <a:lnTo>
                    <a:pt x="1502" y="376"/>
                  </a:lnTo>
                  <a:lnTo>
                    <a:pt x="1497" y="381"/>
                  </a:lnTo>
                  <a:lnTo>
                    <a:pt x="1500" y="388"/>
                  </a:lnTo>
                  <a:lnTo>
                    <a:pt x="1502" y="383"/>
                  </a:lnTo>
                  <a:lnTo>
                    <a:pt x="1504" y="388"/>
                  </a:lnTo>
                  <a:lnTo>
                    <a:pt x="1497" y="392"/>
                  </a:lnTo>
                  <a:lnTo>
                    <a:pt x="1500" y="397"/>
                  </a:lnTo>
                  <a:lnTo>
                    <a:pt x="1509" y="392"/>
                  </a:lnTo>
                  <a:lnTo>
                    <a:pt x="1514" y="400"/>
                  </a:lnTo>
                  <a:lnTo>
                    <a:pt x="1523" y="400"/>
                  </a:lnTo>
                  <a:lnTo>
                    <a:pt x="1535" y="407"/>
                  </a:lnTo>
                  <a:lnTo>
                    <a:pt x="1544" y="407"/>
                  </a:lnTo>
                  <a:lnTo>
                    <a:pt x="1554" y="411"/>
                  </a:lnTo>
                  <a:lnTo>
                    <a:pt x="1556" y="407"/>
                  </a:lnTo>
                  <a:lnTo>
                    <a:pt x="1561" y="426"/>
                  </a:lnTo>
                  <a:lnTo>
                    <a:pt x="1556" y="433"/>
                  </a:lnTo>
                  <a:lnTo>
                    <a:pt x="1568" y="447"/>
                  </a:lnTo>
                  <a:lnTo>
                    <a:pt x="1578" y="442"/>
                  </a:lnTo>
                  <a:lnTo>
                    <a:pt x="1599" y="454"/>
                  </a:lnTo>
                  <a:lnTo>
                    <a:pt x="1608" y="454"/>
                  </a:lnTo>
                  <a:lnTo>
                    <a:pt x="1615" y="447"/>
                  </a:lnTo>
                  <a:lnTo>
                    <a:pt x="1613" y="452"/>
                  </a:lnTo>
                  <a:lnTo>
                    <a:pt x="1618" y="456"/>
                  </a:lnTo>
                  <a:lnTo>
                    <a:pt x="1615" y="456"/>
                  </a:lnTo>
                  <a:lnTo>
                    <a:pt x="1611" y="466"/>
                  </a:lnTo>
                  <a:lnTo>
                    <a:pt x="1620" y="468"/>
                  </a:lnTo>
                  <a:lnTo>
                    <a:pt x="1618" y="463"/>
                  </a:lnTo>
                  <a:lnTo>
                    <a:pt x="1623" y="463"/>
                  </a:lnTo>
                  <a:lnTo>
                    <a:pt x="1620" y="461"/>
                  </a:lnTo>
                  <a:lnTo>
                    <a:pt x="1625" y="463"/>
                  </a:lnTo>
                  <a:lnTo>
                    <a:pt x="1625" y="459"/>
                  </a:lnTo>
                  <a:lnTo>
                    <a:pt x="1623" y="482"/>
                  </a:lnTo>
                  <a:lnTo>
                    <a:pt x="1627" y="482"/>
                  </a:lnTo>
                  <a:lnTo>
                    <a:pt x="1630" y="478"/>
                  </a:lnTo>
                  <a:lnTo>
                    <a:pt x="1637" y="482"/>
                  </a:lnTo>
                  <a:lnTo>
                    <a:pt x="1637" y="494"/>
                  </a:lnTo>
                  <a:lnTo>
                    <a:pt x="1644" y="492"/>
                  </a:lnTo>
                  <a:lnTo>
                    <a:pt x="1658" y="497"/>
                  </a:lnTo>
                  <a:lnTo>
                    <a:pt x="1658" y="478"/>
                  </a:lnTo>
                  <a:lnTo>
                    <a:pt x="1663" y="473"/>
                  </a:lnTo>
                  <a:lnTo>
                    <a:pt x="1665" y="480"/>
                  </a:lnTo>
                  <a:lnTo>
                    <a:pt x="1679" y="480"/>
                  </a:lnTo>
                  <a:lnTo>
                    <a:pt x="1682" y="485"/>
                  </a:lnTo>
                  <a:lnTo>
                    <a:pt x="1708" y="475"/>
                  </a:lnTo>
                  <a:lnTo>
                    <a:pt x="1715" y="480"/>
                  </a:lnTo>
                  <a:lnTo>
                    <a:pt x="1715" y="487"/>
                  </a:lnTo>
                  <a:lnTo>
                    <a:pt x="1729" y="487"/>
                  </a:lnTo>
                  <a:lnTo>
                    <a:pt x="1729" y="497"/>
                  </a:lnTo>
                  <a:lnTo>
                    <a:pt x="1736" y="497"/>
                  </a:lnTo>
                  <a:lnTo>
                    <a:pt x="1736" y="506"/>
                  </a:lnTo>
                  <a:lnTo>
                    <a:pt x="1724" y="508"/>
                  </a:lnTo>
                  <a:lnTo>
                    <a:pt x="1719" y="506"/>
                  </a:lnTo>
                  <a:lnTo>
                    <a:pt x="1719" y="515"/>
                  </a:lnTo>
                  <a:lnTo>
                    <a:pt x="1724" y="518"/>
                  </a:lnTo>
                  <a:lnTo>
                    <a:pt x="1717" y="544"/>
                  </a:lnTo>
                  <a:lnTo>
                    <a:pt x="1729" y="546"/>
                  </a:lnTo>
                  <a:lnTo>
                    <a:pt x="1729" y="563"/>
                  </a:lnTo>
                  <a:lnTo>
                    <a:pt x="1727" y="575"/>
                  </a:lnTo>
                  <a:lnTo>
                    <a:pt x="1722" y="577"/>
                  </a:lnTo>
                  <a:lnTo>
                    <a:pt x="1719" y="596"/>
                  </a:lnTo>
                  <a:lnTo>
                    <a:pt x="1710" y="591"/>
                  </a:lnTo>
                  <a:lnTo>
                    <a:pt x="1708" y="598"/>
                  </a:lnTo>
                  <a:lnTo>
                    <a:pt x="1717" y="608"/>
                  </a:lnTo>
                  <a:lnTo>
                    <a:pt x="1729" y="610"/>
                  </a:lnTo>
                  <a:lnTo>
                    <a:pt x="1724" y="622"/>
                  </a:lnTo>
                  <a:lnTo>
                    <a:pt x="1736" y="624"/>
                  </a:lnTo>
                  <a:lnTo>
                    <a:pt x="1738" y="634"/>
                  </a:lnTo>
                  <a:lnTo>
                    <a:pt x="1738" y="634"/>
                  </a:lnTo>
                  <a:lnTo>
                    <a:pt x="1727" y="643"/>
                  </a:lnTo>
                  <a:lnTo>
                    <a:pt x="1708" y="646"/>
                  </a:lnTo>
                  <a:lnTo>
                    <a:pt x="1708" y="657"/>
                  </a:lnTo>
                  <a:lnTo>
                    <a:pt x="1693" y="664"/>
                  </a:lnTo>
                  <a:lnTo>
                    <a:pt x="1682" y="664"/>
                  </a:lnTo>
                  <a:lnTo>
                    <a:pt x="1684" y="672"/>
                  </a:lnTo>
                  <a:lnTo>
                    <a:pt x="1679" y="672"/>
                  </a:lnTo>
                  <a:lnTo>
                    <a:pt x="1667" y="667"/>
                  </a:lnTo>
                  <a:lnTo>
                    <a:pt x="1641" y="669"/>
                  </a:lnTo>
                  <a:lnTo>
                    <a:pt x="1627" y="664"/>
                  </a:lnTo>
                  <a:lnTo>
                    <a:pt x="1623" y="667"/>
                  </a:lnTo>
                  <a:lnTo>
                    <a:pt x="1618" y="662"/>
                  </a:lnTo>
                  <a:lnTo>
                    <a:pt x="1618" y="657"/>
                  </a:lnTo>
                  <a:lnTo>
                    <a:pt x="1611" y="664"/>
                  </a:lnTo>
                  <a:lnTo>
                    <a:pt x="1587" y="664"/>
                  </a:lnTo>
                  <a:lnTo>
                    <a:pt x="1578" y="655"/>
                  </a:lnTo>
                  <a:lnTo>
                    <a:pt x="1568" y="657"/>
                  </a:lnTo>
                  <a:lnTo>
                    <a:pt x="1561" y="653"/>
                  </a:lnTo>
                  <a:lnTo>
                    <a:pt x="1549" y="664"/>
                  </a:lnTo>
                  <a:lnTo>
                    <a:pt x="1535" y="667"/>
                  </a:lnTo>
                  <a:lnTo>
                    <a:pt x="1521" y="660"/>
                  </a:lnTo>
                  <a:lnTo>
                    <a:pt x="1523" y="657"/>
                  </a:lnTo>
                  <a:lnTo>
                    <a:pt x="1511" y="643"/>
                  </a:lnTo>
                  <a:lnTo>
                    <a:pt x="1500" y="646"/>
                  </a:lnTo>
                  <a:lnTo>
                    <a:pt x="1497" y="657"/>
                  </a:lnTo>
                  <a:lnTo>
                    <a:pt x="1504" y="662"/>
                  </a:lnTo>
                  <a:lnTo>
                    <a:pt x="1507" y="676"/>
                  </a:lnTo>
                  <a:lnTo>
                    <a:pt x="1514" y="679"/>
                  </a:lnTo>
                  <a:lnTo>
                    <a:pt x="1516" y="686"/>
                  </a:lnTo>
                  <a:lnTo>
                    <a:pt x="1507" y="700"/>
                  </a:lnTo>
                  <a:lnTo>
                    <a:pt x="1502" y="700"/>
                  </a:lnTo>
                  <a:lnTo>
                    <a:pt x="1500" y="712"/>
                  </a:lnTo>
                  <a:lnTo>
                    <a:pt x="1492" y="714"/>
                  </a:lnTo>
                  <a:lnTo>
                    <a:pt x="1492" y="721"/>
                  </a:lnTo>
                  <a:lnTo>
                    <a:pt x="1500" y="724"/>
                  </a:lnTo>
                  <a:lnTo>
                    <a:pt x="1500" y="733"/>
                  </a:lnTo>
                  <a:lnTo>
                    <a:pt x="1504" y="735"/>
                  </a:lnTo>
                  <a:lnTo>
                    <a:pt x="1509" y="726"/>
                  </a:lnTo>
                  <a:lnTo>
                    <a:pt x="1516" y="728"/>
                  </a:lnTo>
                  <a:lnTo>
                    <a:pt x="1526" y="719"/>
                  </a:lnTo>
                  <a:lnTo>
                    <a:pt x="1540" y="724"/>
                  </a:lnTo>
                  <a:lnTo>
                    <a:pt x="1542" y="731"/>
                  </a:lnTo>
                  <a:lnTo>
                    <a:pt x="1561" y="726"/>
                  </a:lnTo>
                  <a:lnTo>
                    <a:pt x="1573" y="752"/>
                  </a:lnTo>
                  <a:lnTo>
                    <a:pt x="1580" y="750"/>
                  </a:lnTo>
                  <a:lnTo>
                    <a:pt x="1580" y="757"/>
                  </a:lnTo>
                  <a:lnTo>
                    <a:pt x="1587" y="759"/>
                  </a:lnTo>
                  <a:lnTo>
                    <a:pt x="1596" y="757"/>
                  </a:lnTo>
                  <a:lnTo>
                    <a:pt x="1599" y="764"/>
                  </a:lnTo>
                  <a:lnTo>
                    <a:pt x="1604" y="764"/>
                  </a:lnTo>
                  <a:lnTo>
                    <a:pt x="1613" y="771"/>
                  </a:lnTo>
                  <a:lnTo>
                    <a:pt x="1615" y="780"/>
                  </a:lnTo>
                  <a:lnTo>
                    <a:pt x="1606" y="792"/>
                  </a:lnTo>
                  <a:lnTo>
                    <a:pt x="1608" y="811"/>
                  </a:lnTo>
                  <a:lnTo>
                    <a:pt x="1601" y="818"/>
                  </a:lnTo>
                  <a:lnTo>
                    <a:pt x="1592" y="816"/>
                  </a:lnTo>
                  <a:lnTo>
                    <a:pt x="1582" y="823"/>
                  </a:lnTo>
                  <a:lnTo>
                    <a:pt x="1566" y="825"/>
                  </a:lnTo>
                  <a:lnTo>
                    <a:pt x="1561" y="832"/>
                  </a:lnTo>
                  <a:lnTo>
                    <a:pt x="1566" y="849"/>
                  </a:lnTo>
                  <a:lnTo>
                    <a:pt x="1549" y="858"/>
                  </a:lnTo>
                  <a:lnTo>
                    <a:pt x="1549" y="863"/>
                  </a:lnTo>
                  <a:lnTo>
                    <a:pt x="1533" y="868"/>
                  </a:lnTo>
                  <a:lnTo>
                    <a:pt x="1530" y="877"/>
                  </a:lnTo>
                  <a:lnTo>
                    <a:pt x="1535" y="891"/>
                  </a:lnTo>
                  <a:lnTo>
                    <a:pt x="1528" y="899"/>
                  </a:lnTo>
                  <a:lnTo>
                    <a:pt x="1530" y="913"/>
                  </a:lnTo>
                  <a:lnTo>
                    <a:pt x="1526" y="915"/>
                  </a:lnTo>
                  <a:lnTo>
                    <a:pt x="1523" y="910"/>
                  </a:lnTo>
                  <a:lnTo>
                    <a:pt x="1518" y="915"/>
                  </a:lnTo>
                  <a:lnTo>
                    <a:pt x="1509" y="920"/>
                  </a:lnTo>
                  <a:lnTo>
                    <a:pt x="1507" y="934"/>
                  </a:lnTo>
                  <a:lnTo>
                    <a:pt x="1502" y="934"/>
                  </a:lnTo>
                  <a:lnTo>
                    <a:pt x="1502" y="939"/>
                  </a:lnTo>
                  <a:lnTo>
                    <a:pt x="1483" y="939"/>
                  </a:lnTo>
                  <a:lnTo>
                    <a:pt x="1473" y="948"/>
                  </a:lnTo>
                  <a:lnTo>
                    <a:pt x="1466" y="948"/>
                  </a:lnTo>
                  <a:lnTo>
                    <a:pt x="1469" y="955"/>
                  </a:lnTo>
                  <a:lnTo>
                    <a:pt x="1464" y="953"/>
                  </a:lnTo>
                  <a:lnTo>
                    <a:pt x="1457" y="960"/>
                  </a:lnTo>
                  <a:lnTo>
                    <a:pt x="1455" y="946"/>
                  </a:lnTo>
                  <a:lnTo>
                    <a:pt x="1443" y="943"/>
                  </a:lnTo>
                  <a:lnTo>
                    <a:pt x="1440" y="951"/>
                  </a:lnTo>
                  <a:lnTo>
                    <a:pt x="1433" y="948"/>
                  </a:lnTo>
                  <a:lnTo>
                    <a:pt x="1421" y="958"/>
                  </a:lnTo>
                  <a:lnTo>
                    <a:pt x="1414" y="951"/>
                  </a:lnTo>
                  <a:lnTo>
                    <a:pt x="1400" y="960"/>
                  </a:lnTo>
                  <a:lnTo>
                    <a:pt x="1403" y="991"/>
                  </a:lnTo>
                  <a:lnTo>
                    <a:pt x="1395" y="1003"/>
                  </a:lnTo>
                  <a:lnTo>
                    <a:pt x="1384" y="1005"/>
                  </a:lnTo>
                  <a:lnTo>
                    <a:pt x="1381" y="1026"/>
                  </a:lnTo>
                  <a:lnTo>
                    <a:pt x="1374" y="1029"/>
                  </a:lnTo>
                  <a:lnTo>
                    <a:pt x="1379" y="1033"/>
                  </a:lnTo>
                  <a:lnTo>
                    <a:pt x="1379" y="1040"/>
                  </a:lnTo>
                  <a:lnTo>
                    <a:pt x="1372" y="1040"/>
                  </a:lnTo>
                  <a:lnTo>
                    <a:pt x="1369" y="1031"/>
                  </a:lnTo>
                  <a:lnTo>
                    <a:pt x="1362" y="1029"/>
                  </a:lnTo>
                  <a:lnTo>
                    <a:pt x="1348" y="1062"/>
                  </a:lnTo>
                  <a:lnTo>
                    <a:pt x="1343" y="1064"/>
                  </a:lnTo>
                  <a:lnTo>
                    <a:pt x="1346" y="1066"/>
                  </a:lnTo>
                  <a:lnTo>
                    <a:pt x="1346" y="1095"/>
                  </a:lnTo>
                  <a:lnTo>
                    <a:pt x="1341" y="1107"/>
                  </a:lnTo>
                  <a:lnTo>
                    <a:pt x="1329" y="1104"/>
                  </a:lnTo>
                  <a:lnTo>
                    <a:pt x="1324" y="1116"/>
                  </a:lnTo>
                  <a:lnTo>
                    <a:pt x="1322" y="1142"/>
                  </a:lnTo>
                  <a:lnTo>
                    <a:pt x="1327" y="1166"/>
                  </a:lnTo>
                  <a:lnTo>
                    <a:pt x="1310" y="1197"/>
                  </a:lnTo>
                  <a:lnTo>
                    <a:pt x="1310" y="1197"/>
                  </a:lnTo>
                  <a:lnTo>
                    <a:pt x="1298" y="1197"/>
                  </a:lnTo>
                  <a:lnTo>
                    <a:pt x="1277" y="1182"/>
                  </a:lnTo>
                  <a:lnTo>
                    <a:pt x="1270" y="1180"/>
                  </a:lnTo>
                  <a:lnTo>
                    <a:pt x="1268" y="1187"/>
                  </a:lnTo>
                  <a:lnTo>
                    <a:pt x="1261" y="1187"/>
                  </a:lnTo>
                  <a:lnTo>
                    <a:pt x="1258" y="1180"/>
                  </a:lnTo>
                  <a:lnTo>
                    <a:pt x="1263" y="1173"/>
                  </a:lnTo>
                  <a:lnTo>
                    <a:pt x="1254" y="1156"/>
                  </a:lnTo>
                  <a:lnTo>
                    <a:pt x="1232" y="1135"/>
                  </a:lnTo>
                  <a:lnTo>
                    <a:pt x="1218" y="1133"/>
                  </a:lnTo>
                  <a:lnTo>
                    <a:pt x="1204" y="1137"/>
                  </a:lnTo>
                  <a:lnTo>
                    <a:pt x="1194" y="1149"/>
                  </a:lnTo>
                  <a:lnTo>
                    <a:pt x="1180" y="1152"/>
                  </a:lnTo>
                  <a:lnTo>
                    <a:pt x="1168" y="1147"/>
                  </a:lnTo>
                  <a:lnTo>
                    <a:pt x="1164" y="1154"/>
                  </a:lnTo>
                  <a:lnTo>
                    <a:pt x="1152" y="1154"/>
                  </a:lnTo>
                  <a:lnTo>
                    <a:pt x="1128" y="1137"/>
                  </a:lnTo>
                  <a:lnTo>
                    <a:pt x="1112" y="1147"/>
                  </a:lnTo>
                  <a:lnTo>
                    <a:pt x="1090" y="1152"/>
                  </a:lnTo>
                  <a:lnTo>
                    <a:pt x="1081" y="1123"/>
                  </a:lnTo>
                  <a:lnTo>
                    <a:pt x="1067" y="1118"/>
                  </a:lnTo>
                  <a:lnTo>
                    <a:pt x="1062" y="1123"/>
                  </a:lnTo>
                  <a:lnTo>
                    <a:pt x="1052" y="1123"/>
                  </a:lnTo>
                  <a:lnTo>
                    <a:pt x="1029" y="1111"/>
                  </a:lnTo>
                  <a:lnTo>
                    <a:pt x="1026" y="1128"/>
                  </a:lnTo>
                  <a:lnTo>
                    <a:pt x="1012" y="1126"/>
                  </a:lnTo>
                  <a:lnTo>
                    <a:pt x="1000" y="1140"/>
                  </a:lnTo>
                  <a:lnTo>
                    <a:pt x="986" y="1137"/>
                  </a:lnTo>
                  <a:lnTo>
                    <a:pt x="982" y="1135"/>
                  </a:lnTo>
                  <a:lnTo>
                    <a:pt x="965" y="1140"/>
                  </a:lnTo>
                  <a:lnTo>
                    <a:pt x="970" y="1147"/>
                  </a:lnTo>
                  <a:lnTo>
                    <a:pt x="965" y="1149"/>
                  </a:lnTo>
                  <a:lnTo>
                    <a:pt x="972" y="1156"/>
                  </a:lnTo>
                  <a:lnTo>
                    <a:pt x="970" y="1163"/>
                  </a:lnTo>
                  <a:lnTo>
                    <a:pt x="963" y="1159"/>
                  </a:lnTo>
                  <a:lnTo>
                    <a:pt x="960" y="1163"/>
                  </a:lnTo>
                  <a:lnTo>
                    <a:pt x="941" y="1163"/>
                  </a:lnTo>
                  <a:lnTo>
                    <a:pt x="939" y="1166"/>
                  </a:lnTo>
                  <a:lnTo>
                    <a:pt x="932" y="1161"/>
                  </a:lnTo>
                  <a:lnTo>
                    <a:pt x="927" y="1168"/>
                  </a:lnTo>
                  <a:lnTo>
                    <a:pt x="901" y="1163"/>
                  </a:lnTo>
                  <a:lnTo>
                    <a:pt x="896" y="1156"/>
                  </a:lnTo>
                  <a:lnTo>
                    <a:pt x="887" y="1154"/>
                  </a:lnTo>
                  <a:lnTo>
                    <a:pt x="870" y="1159"/>
                  </a:lnTo>
                  <a:lnTo>
                    <a:pt x="868" y="1137"/>
                  </a:lnTo>
                  <a:lnTo>
                    <a:pt x="861" y="1135"/>
                  </a:lnTo>
                  <a:lnTo>
                    <a:pt x="856" y="1145"/>
                  </a:lnTo>
                  <a:lnTo>
                    <a:pt x="851" y="1140"/>
                  </a:lnTo>
                  <a:lnTo>
                    <a:pt x="844" y="1145"/>
                  </a:lnTo>
                  <a:lnTo>
                    <a:pt x="837" y="1140"/>
                  </a:lnTo>
                  <a:lnTo>
                    <a:pt x="840" y="1145"/>
                  </a:lnTo>
                  <a:lnTo>
                    <a:pt x="821" y="1147"/>
                  </a:lnTo>
                  <a:lnTo>
                    <a:pt x="818" y="1161"/>
                  </a:lnTo>
                  <a:lnTo>
                    <a:pt x="773" y="1185"/>
                  </a:lnTo>
                  <a:lnTo>
                    <a:pt x="762" y="1185"/>
                  </a:lnTo>
                  <a:lnTo>
                    <a:pt x="745" y="1178"/>
                  </a:lnTo>
                  <a:lnTo>
                    <a:pt x="745" y="1182"/>
                  </a:lnTo>
                  <a:lnTo>
                    <a:pt x="736" y="1185"/>
                  </a:lnTo>
                  <a:lnTo>
                    <a:pt x="733" y="1189"/>
                  </a:lnTo>
                  <a:lnTo>
                    <a:pt x="726" y="1189"/>
                  </a:lnTo>
                  <a:lnTo>
                    <a:pt x="724" y="1182"/>
                  </a:lnTo>
                  <a:lnTo>
                    <a:pt x="719" y="1187"/>
                  </a:lnTo>
                  <a:lnTo>
                    <a:pt x="717" y="1182"/>
                  </a:lnTo>
                  <a:lnTo>
                    <a:pt x="707" y="1182"/>
                  </a:lnTo>
                  <a:lnTo>
                    <a:pt x="707" y="1187"/>
                  </a:lnTo>
                  <a:lnTo>
                    <a:pt x="702" y="1189"/>
                  </a:lnTo>
                  <a:lnTo>
                    <a:pt x="684" y="1185"/>
                  </a:lnTo>
                  <a:lnTo>
                    <a:pt x="681" y="1168"/>
                  </a:lnTo>
                  <a:lnTo>
                    <a:pt x="674" y="1166"/>
                  </a:lnTo>
                  <a:lnTo>
                    <a:pt x="669" y="1154"/>
                  </a:lnTo>
                  <a:lnTo>
                    <a:pt x="679" y="1147"/>
                  </a:lnTo>
                  <a:lnTo>
                    <a:pt x="700" y="1154"/>
                  </a:lnTo>
                  <a:lnTo>
                    <a:pt x="707" y="1152"/>
                  </a:lnTo>
                  <a:lnTo>
                    <a:pt x="700" y="1147"/>
                  </a:lnTo>
                  <a:lnTo>
                    <a:pt x="700" y="1133"/>
                  </a:lnTo>
                  <a:lnTo>
                    <a:pt x="695" y="1118"/>
                  </a:lnTo>
                  <a:lnTo>
                    <a:pt x="681" y="1102"/>
                  </a:lnTo>
                  <a:lnTo>
                    <a:pt x="643" y="1104"/>
                  </a:lnTo>
                  <a:lnTo>
                    <a:pt x="643" y="1111"/>
                  </a:lnTo>
                  <a:lnTo>
                    <a:pt x="631" y="1114"/>
                  </a:lnTo>
                  <a:lnTo>
                    <a:pt x="629" y="1118"/>
                  </a:lnTo>
                  <a:lnTo>
                    <a:pt x="622" y="1111"/>
                  </a:lnTo>
                  <a:lnTo>
                    <a:pt x="617" y="1114"/>
                  </a:lnTo>
                  <a:lnTo>
                    <a:pt x="601" y="1114"/>
                  </a:lnTo>
                  <a:lnTo>
                    <a:pt x="568" y="1140"/>
                  </a:lnTo>
                  <a:lnTo>
                    <a:pt x="558" y="1135"/>
                  </a:lnTo>
                  <a:lnTo>
                    <a:pt x="553" y="1140"/>
                  </a:lnTo>
                  <a:lnTo>
                    <a:pt x="546" y="1140"/>
                  </a:lnTo>
                  <a:lnTo>
                    <a:pt x="544" y="1152"/>
                  </a:lnTo>
                  <a:lnTo>
                    <a:pt x="539" y="1156"/>
                  </a:lnTo>
                  <a:lnTo>
                    <a:pt x="546" y="1161"/>
                  </a:lnTo>
                  <a:lnTo>
                    <a:pt x="544" y="1168"/>
                  </a:lnTo>
                  <a:lnTo>
                    <a:pt x="513" y="1194"/>
                  </a:lnTo>
                  <a:lnTo>
                    <a:pt x="520" y="1206"/>
                  </a:lnTo>
                  <a:lnTo>
                    <a:pt x="513" y="1225"/>
                  </a:lnTo>
                  <a:lnTo>
                    <a:pt x="485" y="1225"/>
                  </a:lnTo>
                  <a:lnTo>
                    <a:pt x="478" y="1241"/>
                  </a:lnTo>
                  <a:lnTo>
                    <a:pt x="464" y="1249"/>
                  </a:lnTo>
                  <a:lnTo>
                    <a:pt x="445" y="1249"/>
                  </a:lnTo>
                  <a:lnTo>
                    <a:pt x="440" y="1246"/>
                  </a:lnTo>
                  <a:lnTo>
                    <a:pt x="423" y="1249"/>
                  </a:lnTo>
                  <a:lnTo>
                    <a:pt x="412" y="1230"/>
                  </a:lnTo>
                  <a:lnTo>
                    <a:pt x="421" y="1230"/>
                  </a:lnTo>
                  <a:lnTo>
                    <a:pt x="423" y="1225"/>
                  </a:lnTo>
                  <a:lnTo>
                    <a:pt x="419" y="1215"/>
                  </a:lnTo>
                  <a:lnTo>
                    <a:pt x="421" y="1211"/>
                  </a:lnTo>
                  <a:lnTo>
                    <a:pt x="409" y="1187"/>
                  </a:lnTo>
                  <a:lnTo>
                    <a:pt x="400" y="1192"/>
                  </a:lnTo>
                  <a:lnTo>
                    <a:pt x="383" y="1182"/>
                  </a:lnTo>
                  <a:lnTo>
                    <a:pt x="367" y="1182"/>
                  </a:lnTo>
                  <a:lnTo>
                    <a:pt x="324" y="1185"/>
                  </a:lnTo>
                  <a:lnTo>
                    <a:pt x="312" y="1182"/>
                  </a:lnTo>
                  <a:lnTo>
                    <a:pt x="300" y="1187"/>
                  </a:lnTo>
                  <a:lnTo>
                    <a:pt x="284" y="1182"/>
                  </a:lnTo>
                  <a:lnTo>
                    <a:pt x="270" y="1185"/>
                  </a:lnTo>
                  <a:lnTo>
                    <a:pt x="263" y="1180"/>
                  </a:lnTo>
                  <a:lnTo>
                    <a:pt x="251" y="1182"/>
                  </a:lnTo>
                  <a:lnTo>
                    <a:pt x="251" y="1178"/>
                  </a:lnTo>
                  <a:lnTo>
                    <a:pt x="234" y="1178"/>
                  </a:lnTo>
                  <a:lnTo>
                    <a:pt x="213" y="1168"/>
                  </a:lnTo>
                  <a:lnTo>
                    <a:pt x="203" y="1147"/>
                  </a:lnTo>
                  <a:lnTo>
                    <a:pt x="173" y="1133"/>
                  </a:lnTo>
                  <a:lnTo>
                    <a:pt x="149" y="1137"/>
                  </a:lnTo>
                  <a:lnTo>
                    <a:pt x="104" y="1121"/>
                  </a:lnTo>
                  <a:lnTo>
                    <a:pt x="102" y="1114"/>
                  </a:lnTo>
                  <a:lnTo>
                    <a:pt x="95" y="1111"/>
                  </a:lnTo>
                  <a:lnTo>
                    <a:pt x="92" y="1095"/>
                  </a:lnTo>
                  <a:lnTo>
                    <a:pt x="97" y="1074"/>
                  </a:lnTo>
                  <a:lnTo>
                    <a:pt x="90" y="1064"/>
                  </a:lnTo>
                  <a:lnTo>
                    <a:pt x="83" y="1059"/>
                  </a:lnTo>
                  <a:lnTo>
                    <a:pt x="80" y="1048"/>
                  </a:lnTo>
                  <a:lnTo>
                    <a:pt x="71" y="1050"/>
                  </a:lnTo>
                  <a:lnTo>
                    <a:pt x="64" y="1059"/>
                  </a:lnTo>
                  <a:lnTo>
                    <a:pt x="52" y="1062"/>
                  </a:lnTo>
                  <a:lnTo>
                    <a:pt x="50" y="1066"/>
                  </a:lnTo>
                  <a:lnTo>
                    <a:pt x="33" y="1069"/>
                  </a:lnTo>
                  <a:lnTo>
                    <a:pt x="21" y="1064"/>
                  </a:lnTo>
                  <a:lnTo>
                    <a:pt x="21" y="1064"/>
                  </a:lnTo>
                  <a:lnTo>
                    <a:pt x="24" y="1057"/>
                  </a:lnTo>
                  <a:lnTo>
                    <a:pt x="12" y="1050"/>
                  </a:lnTo>
                  <a:lnTo>
                    <a:pt x="28" y="1036"/>
                  </a:lnTo>
                  <a:lnTo>
                    <a:pt x="24" y="1031"/>
                  </a:lnTo>
                  <a:lnTo>
                    <a:pt x="19" y="1033"/>
                  </a:lnTo>
                  <a:lnTo>
                    <a:pt x="17" y="1010"/>
                  </a:lnTo>
                  <a:lnTo>
                    <a:pt x="7" y="1007"/>
                  </a:lnTo>
                  <a:lnTo>
                    <a:pt x="12" y="1003"/>
                  </a:lnTo>
                  <a:lnTo>
                    <a:pt x="5" y="993"/>
                  </a:lnTo>
                  <a:lnTo>
                    <a:pt x="7" y="977"/>
                  </a:lnTo>
                  <a:lnTo>
                    <a:pt x="14" y="974"/>
                  </a:lnTo>
                  <a:lnTo>
                    <a:pt x="19" y="984"/>
                  </a:lnTo>
                  <a:lnTo>
                    <a:pt x="31" y="986"/>
                  </a:lnTo>
                  <a:lnTo>
                    <a:pt x="33" y="977"/>
                  </a:lnTo>
                  <a:lnTo>
                    <a:pt x="38" y="977"/>
                  </a:lnTo>
                  <a:lnTo>
                    <a:pt x="45" y="970"/>
                  </a:lnTo>
                  <a:lnTo>
                    <a:pt x="52" y="970"/>
                  </a:lnTo>
                  <a:lnTo>
                    <a:pt x="43" y="962"/>
                  </a:lnTo>
                  <a:lnTo>
                    <a:pt x="33" y="960"/>
                  </a:lnTo>
                  <a:lnTo>
                    <a:pt x="31" y="953"/>
                  </a:lnTo>
                  <a:lnTo>
                    <a:pt x="31" y="960"/>
                  </a:lnTo>
                  <a:lnTo>
                    <a:pt x="26" y="962"/>
                  </a:lnTo>
                  <a:lnTo>
                    <a:pt x="21" y="958"/>
                  </a:lnTo>
                  <a:lnTo>
                    <a:pt x="17" y="965"/>
                  </a:lnTo>
                  <a:lnTo>
                    <a:pt x="14" y="955"/>
                  </a:lnTo>
                  <a:lnTo>
                    <a:pt x="9" y="955"/>
                  </a:lnTo>
                  <a:lnTo>
                    <a:pt x="9" y="946"/>
                  </a:lnTo>
                  <a:lnTo>
                    <a:pt x="2" y="951"/>
                  </a:lnTo>
                  <a:lnTo>
                    <a:pt x="0" y="946"/>
                  </a:lnTo>
                  <a:lnTo>
                    <a:pt x="7" y="936"/>
                  </a:lnTo>
                  <a:lnTo>
                    <a:pt x="24" y="943"/>
                  </a:lnTo>
                  <a:lnTo>
                    <a:pt x="45" y="917"/>
                  </a:lnTo>
                  <a:lnTo>
                    <a:pt x="69" y="917"/>
                  </a:lnTo>
                  <a:lnTo>
                    <a:pt x="73" y="899"/>
                  </a:lnTo>
                  <a:lnTo>
                    <a:pt x="87" y="870"/>
                  </a:lnTo>
                  <a:lnTo>
                    <a:pt x="83" y="856"/>
                  </a:lnTo>
                  <a:lnTo>
                    <a:pt x="73" y="863"/>
                  </a:lnTo>
                  <a:lnTo>
                    <a:pt x="64" y="856"/>
                  </a:lnTo>
                  <a:lnTo>
                    <a:pt x="61" y="849"/>
                  </a:lnTo>
                  <a:lnTo>
                    <a:pt x="66" y="844"/>
                  </a:lnTo>
                  <a:lnTo>
                    <a:pt x="57" y="828"/>
                  </a:lnTo>
                  <a:lnTo>
                    <a:pt x="57" y="828"/>
                  </a:lnTo>
                  <a:lnTo>
                    <a:pt x="71" y="816"/>
                  </a:lnTo>
                  <a:lnTo>
                    <a:pt x="95" y="823"/>
                  </a:lnTo>
                  <a:lnTo>
                    <a:pt x="102" y="813"/>
                  </a:lnTo>
                  <a:lnTo>
                    <a:pt x="114" y="809"/>
                  </a:lnTo>
                  <a:lnTo>
                    <a:pt x="125" y="797"/>
                  </a:lnTo>
                  <a:lnTo>
                    <a:pt x="135" y="799"/>
                  </a:lnTo>
                  <a:lnTo>
                    <a:pt x="140" y="795"/>
                  </a:lnTo>
                  <a:lnTo>
                    <a:pt x="140" y="792"/>
                  </a:lnTo>
                  <a:lnTo>
                    <a:pt x="130" y="792"/>
                  </a:lnTo>
                  <a:lnTo>
                    <a:pt x="137" y="790"/>
                  </a:lnTo>
                  <a:lnTo>
                    <a:pt x="132" y="783"/>
                  </a:lnTo>
                  <a:lnTo>
                    <a:pt x="121" y="785"/>
                  </a:lnTo>
                  <a:lnTo>
                    <a:pt x="106" y="776"/>
                  </a:lnTo>
                  <a:lnTo>
                    <a:pt x="102" y="780"/>
                  </a:lnTo>
                  <a:lnTo>
                    <a:pt x="95" y="771"/>
                  </a:lnTo>
                  <a:lnTo>
                    <a:pt x="106" y="759"/>
                  </a:lnTo>
                  <a:lnTo>
                    <a:pt x="106" y="750"/>
                  </a:lnTo>
                  <a:lnTo>
                    <a:pt x="114" y="742"/>
                  </a:lnTo>
                  <a:lnTo>
                    <a:pt x="123" y="742"/>
                  </a:lnTo>
                  <a:lnTo>
                    <a:pt x="132" y="733"/>
                  </a:lnTo>
                  <a:lnTo>
                    <a:pt x="137" y="733"/>
                  </a:lnTo>
                  <a:lnTo>
                    <a:pt x="149" y="724"/>
                  </a:lnTo>
                  <a:lnTo>
                    <a:pt x="151" y="726"/>
                  </a:lnTo>
                  <a:lnTo>
                    <a:pt x="161" y="721"/>
                  </a:lnTo>
                  <a:lnTo>
                    <a:pt x="173" y="707"/>
                  </a:lnTo>
                  <a:lnTo>
                    <a:pt x="180" y="705"/>
                  </a:lnTo>
                  <a:lnTo>
                    <a:pt x="173" y="695"/>
                  </a:lnTo>
                  <a:lnTo>
                    <a:pt x="180" y="683"/>
                  </a:lnTo>
                  <a:lnTo>
                    <a:pt x="173" y="653"/>
                  </a:lnTo>
                  <a:lnTo>
                    <a:pt x="175" y="641"/>
                  </a:lnTo>
                  <a:lnTo>
                    <a:pt x="189" y="620"/>
                  </a:lnTo>
                  <a:lnTo>
                    <a:pt x="168" y="579"/>
                  </a:lnTo>
                  <a:lnTo>
                    <a:pt x="173" y="575"/>
                  </a:lnTo>
                  <a:lnTo>
                    <a:pt x="170" y="570"/>
                  </a:lnTo>
                  <a:lnTo>
                    <a:pt x="166" y="565"/>
                  </a:lnTo>
                  <a:lnTo>
                    <a:pt x="142" y="565"/>
                  </a:lnTo>
                  <a:lnTo>
                    <a:pt x="149" y="558"/>
                  </a:lnTo>
                  <a:lnTo>
                    <a:pt x="149" y="546"/>
                  </a:lnTo>
                  <a:lnTo>
                    <a:pt x="163" y="525"/>
                  </a:lnTo>
                  <a:lnTo>
                    <a:pt x="156" y="527"/>
                  </a:lnTo>
                  <a:lnTo>
                    <a:pt x="154" y="520"/>
                  </a:lnTo>
                  <a:lnTo>
                    <a:pt x="147" y="523"/>
                  </a:lnTo>
                  <a:lnTo>
                    <a:pt x="135" y="515"/>
                  </a:lnTo>
                  <a:lnTo>
                    <a:pt x="142" y="506"/>
                  </a:lnTo>
                  <a:lnTo>
                    <a:pt x="142" y="497"/>
                  </a:lnTo>
                  <a:lnTo>
                    <a:pt x="149" y="494"/>
                  </a:lnTo>
                  <a:lnTo>
                    <a:pt x="149" y="489"/>
                  </a:lnTo>
                  <a:lnTo>
                    <a:pt x="154" y="480"/>
                  </a:lnTo>
                  <a:lnTo>
                    <a:pt x="147" y="478"/>
                  </a:lnTo>
                  <a:lnTo>
                    <a:pt x="151" y="454"/>
                  </a:lnTo>
                  <a:lnTo>
                    <a:pt x="170" y="485"/>
                  </a:lnTo>
                  <a:lnTo>
                    <a:pt x="180" y="482"/>
                  </a:lnTo>
                  <a:lnTo>
                    <a:pt x="184" y="475"/>
                  </a:lnTo>
                  <a:lnTo>
                    <a:pt x="192" y="473"/>
                  </a:lnTo>
                  <a:lnTo>
                    <a:pt x="189" y="463"/>
                  </a:lnTo>
                  <a:lnTo>
                    <a:pt x="194" y="463"/>
                  </a:lnTo>
                  <a:lnTo>
                    <a:pt x="192" y="454"/>
                  </a:lnTo>
                  <a:lnTo>
                    <a:pt x="175" y="456"/>
                  </a:lnTo>
                  <a:lnTo>
                    <a:pt x="163" y="449"/>
                  </a:lnTo>
                  <a:lnTo>
                    <a:pt x="161" y="454"/>
                  </a:lnTo>
                  <a:lnTo>
                    <a:pt x="163" y="442"/>
                  </a:lnTo>
                  <a:lnTo>
                    <a:pt x="156" y="426"/>
                  </a:lnTo>
                  <a:lnTo>
                    <a:pt x="161" y="416"/>
                  </a:lnTo>
                  <a:lnTo>
                    <a:pt x="166" y="423"/>
                  </a:lnTo>
                  <a:lnTo>
                    <a:pt x="168" y="421"/>
                  </a:lnTo>
                  <a:lnTo>
                    <a:pt x="173" y="426"/>
                  </a:lnTo>
                  <a:lnTo>
                    <a:pt x="175" y="433"/>
                  </a:lnTo>
                  <a:lnTo>
                    <a:pt x="199" y="440"/>
                  </a:lnTo>
                  <a:lnTo>
                    <a:pt x="201" y="435"/>
                  </a:lnTo>
                  <a:lnTo>
                    <a:pt x="215" y="433"/>
                  </a:lnTo>
                  <a:lnTo>
                    <a:pt x="213" y="416"/>
                  </a:lnTo>
                  <a:lnTo>
                    <a:pt x="225" y="411"/>
                  </a:lnTo>
                  <a:lnTo>
                    <a:pt x="222" y="400"/>
                  </a:lnTo>
                  <a:lnTo>
                    <a:pt x="260" y="400"/>
                  </a:lnTo>
                  <a:lnTo>
                    <a:pt x="260" y="404"/>
                  </a:lnTo>
                  <a:lnTo>
                    <a:pt x="253" y="409"/>
                  </a:lnTo>
                  <a:lnTo>
                    <a:pt x="258" y="418"/>
                  </a:lnTo>
                  <a:lnTo>
                    <a:pt x="253" y="430"/>
                  </a:lnTo>
                  <a:lnTo>
                    <a:pt x="246" y="414"/>
                  </a:lnTo>
                  <a:lnTo>
                    <a:pt x="244" y="418"/>
                  </a:lnTo>
                  <a:lnTo>
                    <a:pt x="248" y="426"/>
                  </a:lnTo>
                  <a:lnTo>
                    <a:pt x="244" y="433"/>
                  </a:lnTo>
                  <a:lnTo>
                    <a:pt x="253" y="437"/>
                  </a:lnTo>
                  <a:lnTo>
                    <a:pt x="255" y="435"/>
                  </a:lnTo>
                  <a:lnTo>
                    <a:pt x="274" y="433"/>
                  </a:lnTo>
                  <a:lnTo>
                    <a:pt x="274" y="440"/>
                  </a:lnTo>
                  <a:lnTo>
                    <a:pt x="251" y="449"/>
                  </a:lnTo>
                  <a:lnTo>
                    <a:pt x="246" y="442"/>
                  </a:lnTo>
                  <a:lnTo>
                    <a:pt x="236" y="440"/>
                  </a:lnTo>
                  <a:lnTo>
                    <a:pt x="241" y="433"/>
                  </a:lnTo>
                  <a:lnTo>
                    <a:pt x="234" y="433"/>
                  </a:lnTo>
                  <a:lnTo>
                    <a:pt x="232" y="430"/>
                  </a:lnTo>
                  <a:lnTo>
                    <a:pt x="232" y="435"/>
                  </a:lnTo>
                  <a:lnTo>
                    <a:pt x="241" y="445"/>
                  </a:lnTo>
                  <a:lnTo>
                    <a:pt x="232" y="452"/>
                  </a:lnTo>
                  <a:lnTo>
                    <a:pt x="227" y="461"/>
                  </a:lnTo>
                  <a:lnTo>
                    <a:pt x="234" y="471"/>
                  </a:lnTo>
                  <a:lnTo>
                    <a:pt x="244" y="468"/>
                  </a:lnTo>
                  <a:lnTo>
                    <a:pt x="281" y="475"/>
                  </a:lnTo>
                  <a:lnTo>
                    <a:pt x="305" y="471"/>
                  </a:lnTo>
                  <a:lnTo>
                    <a:pt x="312" y="478"/>
                  </a:lnTo>
                  <a:lnTo>
                    <a:pt x="341" y="461"/>
                  </a:lnTo>
                  <a:lnTo>
                    <a:pt x="357" y="468"/>
                  </a:lnTo>
                  <a:lnTo>
                    <a:pt x="355" y="480"/>
                  </a:lnTo>
                  <a:lnTo>
                    <a:pt x="359" y="485"/>
                  </a:lnTo>
                  <a:lnTo>
                    <a:pt x="355" y="494"/>
                  </a:lnTo>
                  <a:lnTo>
                    <a:pt x="357" y="497"/>
                  </a:lnTo>
                  <a:lnTo>
                    <a:pt x="362" y="494"/>
                  </a:lnTo>
                  <a:lnTo>
                    <a:pt x="374" y="504"/>
                  </a:lnTo>
                  <a:lnTo>
                    <a:pt x="371" y="506"/>
                  </a:lnTo>
                  <a:lnTo>
                    <a:pt x="374" y="511"/>
                  </a:lnTo>
                  <a:lnTo>
                    <a:pt x="367" y="515"/>
                  </a:lnTo>
                  <a:lnTo>
                    <a:pt x="371" y="520"/>
                  </a:lnTo>
                  <a:lnTo>
                    <a:pt x="371" y="527"/>
                  </a:lnTo>
                  <a:lnTo>
                    <a:pt x="359" y="537"/>
                  </a:lnTo>
                  <a:lnTo>
                    <a:pt x="348" y="523"/>
                  </a:lnTo>
                  <a:lnTo>
                    <a:pt x="338" y="534"/>
                  </a:lnTo>
                  <a:lnTo>
                    <a:pt x="341" y="537"/>
                  </a:lnTo>
                  <a:lnTo>
                    <a:pt x="336" y="539"/>
                  </a:lnTo>
                  <a:lnTo>
                    <a:pt x="338" y="551"/>
                  </a:lnTo>
                  <a:lnTo>
                    <a:pt x="343" y="558"/>
                  </a:lnTo>
                  <a:lnTo>
                    <a:pt x="352" y="560"/>
                  </a:lnTo>
                  <a:lnTo>
                    <a:pt x="355" y="572"/>
                  </a:lnTo>
                  <a:lnTo>
                    <a:pt x="345" y="579"/>
                  </a:lnTo>
                  <a:lnTo>
                    <a:pt x="338" y="596"/>
                  </a:lnTo>
                  <a:lnTo>
                    <a:pt x="345" y="596"/>
                  </a:lnTo>
                  <a:lnTo>
                    <a:pt x="348" y="603"/>
                  </a:lnTo>
                  <a:lnTo>
                    <a:pt x="357" y="603"/>
                  </a:lnTo>
                  <a:lnTo>
                    <a:pt x="357" y="610"/>
                  </a:lnTo>
                  <a:lnTo>
                    <a:pt x="345" y="612"/>
                  </a:lnTo>
                  <a:lnTo>
                    <a:pt x="343" y="627"/>
                  </a:lnTo>
                  <a:lnTo>
                    <a:pt x="329" y="634"/>
                  </a:lnTo>
                  <a:lnTo>
                    <a:pt x="324" y="620"/>
                  </a:lnTo>
                  <a:lnTo>
                    <a:pt x="317" y="627"/>
                  </a:lnTo>
                  <a:lnTo>
                    <a:pt x="307" y="629"/>
                  </a:lnTo>
                  <a:lnTo>
                    <a:pt x="303" y="622"/>
                  </a:lnTo>
                  <a:lnTo>
                    <a:pt x="293" y="615"/>
                  </a:lnTo>
                  <a:lnTo>
                    <a:pt x="284" y="631"/>
                  </a:lnTo>
                  <a:lnTo>
                    <a:pt x="281" y="643"/>
                  </a:lnTo>
                  <a:lnTo>
                    <a:pt x="303" y="657"/>
                  </a:lnTo>
                  <a:lnTo>
                    <a:pt x="305" y="660"/>
                  </a:lnTo>
                  <a:lnTo>
                    <a:pt x="300" y="664"/>
                  </a:lnTo>
                  <a:lnTo>
                    <a:pt x="307" y="669"/>
                  </a:lnTo>
                  <a:lnTo>
                    <a:pt x="319" y="669"/>
                  </a:lnTo>
                  <a:lnTo>
                    <a:pt x="326" y="679"/>
                  </a:lnTo>
                  <a:lnTo>
                    <a:pt x="326" y="664"/>
                  </a:lnTo>
                  <a:lnTo>
                    <a:pt x="333" y="664"/>
                  </a:lnTo>
                  <a:lnTo>
                    <a:pt x="336" y="657"/>
                  </a:lnTo>
                  <a:lnTo>
                    <a:pt x="329" y="653"/>
                  </a:lnTo>
                  <a:lnTo>
                    <a:pt x="331" y="648"/>
                  </a:lnTo>
                  <a:lnTo>
                    <a:pt x="341" y="650"/>
                  </a:lnTo>
                  <a:lnTo>
                    <a:pt x="345" y="657"/>
                  </a:lnTo>
                  <a:lnTo>
                    <a:pt x="348" y="653"/>
                  </a:lnTo>
                  <a:lnTo>
                    <a:pt x="362" y="648"/>
                  </a:lnTo>
                  <a:lnTo>
                    <a:pt x="364" y="650"/>
                  </a:lnTo>
                  <a:lnTo>
                    <a:pt x="383" y="641"/>
                  </a:lnTo>
                  <a:lnTo>
                    <a:pt x="381" y="620"/>
                  </a:lnTo>
                  <a:lnTo>
                    <a:pt x="397" y="610"/>
                  </a:lnTo>
                  <a:lnTo>
                    <a:pt x="416" y="605"/>
                  </a:lnTo>
                  <a:lnTo>
                    <a:pt x="414" y="584"/>
                  </a:lnTo>
                  <a:lnTo>
                    <a:pt x="419" y="575"/>
                  </a:lnTo>
                  <a:lnTo>
                    <a:pt x="416" y="565"/>
                  </a:lnTo>
                  <a:lnTo>
                    <a:pt x="426" y="556"/>
                  </a:lnTo>
                  <a:lnTo>
                    <a:pt x="430" y="558"/>
                  </a:lnTo>
                  <a:lnTo>
                    <a:pt x="428" y="565"/>
                  </a:lnTo>
                  <a:lnTo>
                    <a:pt x="433" y="579"/>
                  </a:lnTo>
                  <a:lnTo>
                    <a:pt x="445" y="579"/>
                  </a:lnTo>
                  <a:lnTo>
                    <a:pt x="454" y="572"/>
                  </a:lnTo>
                  <a:lnTo>
                    <a:pt x="471" y="582"/>
                  </a:lnTo>
                  <a:lnTo>
                    <a:pt x="473" y="577"/>
                  </a:lnTo>
                  <a:lnTo>
                    <a:pt x="478" y="579"/>
                  </a:lnTo>
                  <a:lnTo>
                    <a:pt x="482" y="577"/>
                  </a:lnTo>
                  <a:lnTo>
                    <a:pt x="494" y="591"/>
                  </a:lnTo>
                  <a:lnTo>
                    <a:pt x="504" y="586"/>
                  </a:lnTo>
                  <a:lnTo>
                    <a:pt x="501" y="582"/>
                  </a:lnTo>
                  <a:lnTo>
                    <a:pt x="508" y="577"/>
                  </a:lnTo>
                  <a:lnTo>
                    <a:pt x="506" y="572"/>
                  </a:lnTo>
                  <a:lnTo>
                    <a:pt x="511" y="575"/>
                  </a:lnTo>
                  <a:lnTo>
                    <a:pt x="511" y="570"/>
                  </a:lnTo>
                  <a:lnTo>
                    <a:pt x="527" y="565"/>
                  </a:lnTo>
                  <a:lnTo>
                    <a:pt x="527" y="572"/>
                  </a:lnTo>
                  <a:lnTo>
                    <a:pt x="523" y="584"/>
                  </a:lnTo>
                  <a:lnTo>
                    <a:pt x="527" y="589"/>
                  </a:lnTo>
                  <a:lnTo>
                    <a:pt x="539" y="589"/>
                  </a:lnTo>
                  <a:lnTo>
                    <a:pt x="549" y="601"/>
                  </a:lnTo>
                  <a:lnTo>
                    <a:pt x="558" y="596"/>
                  </a:lnTo>
                  <a:lnTo>
                    <a:pt x="568" y="598"/>
                  </a:lnTo>
                  <a:lnTo>
                    <a:pt x="570" y="586"/>
                  </a:lnTo>
                  <a:lnTo>
                    <a:pt x="577" y="582"/>
                  </a:lnTo>
                  <a:lnTo>
                    <a:pt x="563" y="567"/>
                  </a:lnTo>
                  <a:lnTo>
                    <a:pt x="556" y="553"/>
                  </a:lnTo>
                  <a:lnTo>
                    <a:pt x="558" y="525"/>
                  </a:lnTo>
                  <a:lnTo>
                    <a:pt x="551" y="511"/>
                  </a:lnTo>
                  <a:lnTo>
                    <a:pt x="561" y="508"/>
                  </a:lnTo>
                  <a:lnTo>
                    <a:pt x="563" y="513"/>
                  </a:lnTo>
                  <a:lnTo>
                    <a:pt x="570" y="508"/>
                  </a:lnTo>
                  <a:lnTo>
                    <a:pt x="570" y="520"/>
                  </a:lnTo>
                  <a:lnTo>
                    <a:pt x="579" y="527"/>
                  </a:lnTo>
                  <a:lnTo>
                    <a:pt x="587" y="523"/>
                  </a:lnTo>
                  <a:lnTo>
                    <a:pt x="594" y="513"/>
                  </a:lnTo>
                  <a:lnTo>
                    <a:pt x="596" y="513"/>
                  </a:lnTo>
                  <a:lnTo>
                    <a:pt x="601" y="504"/>
                  </a:lnTo>
                  <a:lnTo>
                    <a:pt x="598" y="487"/>
                  </a:lnTo>
                  <a:lnTo>
                    <a:pt x="591" y="473"/>
                  </a:lnTo>
                  <a:lnTo>
                    <a:pt x="582" y="468"/>
                  </a:lnTo>
                  <a:lnTo>
                    <a:pt x="577" y="461"/>
                  </a:lnTo>
                  <a:lnTo>
                    <a:pt x="570" y="466"/>
                  </a:lnTo>
                  <a:lnTo>
                    <a:pt x="556" y="463"/>
                  </a:lnTo>
                  <a:lnTo>
                    <a:pt x="549" y="449"/>
                  </a:lnTo>
                  <a:lnTo>
                    <a:pt x="553" y="445"/>
                  </a:lnTo>
                  <a:lnTo>
                    <a:pt x="572" y="442"/>
                  </a:lnTo>
                  <a:lnTo>
                    <a:pt x="577" y="437"/>
                  </a:lnTo>
                  <a:lnTo>
                    <a:pt x="570" y="435"/>
                  </a:lnTo>
                  <a:lnTo>
                    <a:pt x="572" y="428"/>
                  </a:lnTo>
                  <a:lnTo>
                    <a:pt x="565" y="428"/>
                  </a:lnTo>
                  <a:lnTo>
                    <a:pt x="558" y="407"/>
                  </a:lnTo>
                  <a:lnTo>
                    <a:pt x="587" y="392"/>
                  </a:lnTo>
                  <a:lnTo>
                    <a:pt x="603" y="397"/>
                  </a:lnTo>
                  <a:lnTo>
                    <a:pt x="610" y="395"/>
                  </a:lnTo>
                  <a:lnTo>
                    <a:pt x="620" y="385"/>
                  </a:lnTo>
                  <a:lnTo>
                    <a:pt x="639" y="383"/>
                  </a:lnTo>
                  <a:lnTo>
                    <a:pt x="648" y="392"/>
                  </a:lnTo>
                  <a:lnTo>
                    <a:pt x="667" y="385"/>
                  </a:lnTo>
                  <a:lnTo>
                    <a:pt x="665" y="369"/>
                  </a:lnTo>
                  <a:lnTo>
                    <a:pt x="669" y="369"/>
                  </a:lnTo>
                  <a:lnTo>
                    <a:pt x="667" y="359"/>
                  </a:lnTo>
                  <a:lnTo>
                    <a:pt x="658" y="350"/>
                  </a:lnTo>
                  <a:lnTo>
                    <a:pt x="660" y="340"/>
                  </a:lnTo>
                  <a:lnTo>
                    <a:pt x="653" y="338"/>
                  </a:lnTo>
                  <a:lnTo>
                    <a:pt x="658" y="319"/>
                  </a:lnTo>
                  <a:lnTo>
                    <a:pt x="648" y="314"/>
                  </a:lnTo>
                  <a:lnTo>
                    <a:pt x="643" y="317"/>
                  </a:lnTo>
                  <a:lnTo>
                    <a:pt x="631" y="329"/>
                  </a:lnTo>
                  <a:lnTo>
                    <a:pt x="627" y="343"/>
                  </a:lnTo>
                  <a:lnTo>
                    <a:pt x="603" y="336"/>
                  </a:lnTo>
                  <a:lnTo>
                    <a:pt x="591" y="345"/>
                  </a:lnTo>
                  <a:lnTo>
                    <a:pt x="579" y="345"/>
                  </a:lnTo>
                  <a:lnTo>
                    <a:pt x="575" y="350"/>
                  </a:lnTo>
                  <a:lnTo>
                    <a:pt x="565" y="340"/>
                  </a:lnTo>
                  <a:lnTo>
                    <a:pt x="556" y="338"/>
                  </a:lnTo>
                  <a:lnTo>
                    <a:pt x="542" y="343"/>
                  </a:lnTo>
                  <a:lnTo>
                    <a:pt x="542" y="336"/>
                  </a:lnTo>
                  <a:lnTo>
                    <a:pt x="525" y="336"/>
                  </a:lnTo>
                  <a:lnTo>
                    <a:pt x="508" y="324"/>
                  </a:lnTo>
                  <a:lnTo>
                    <a:pt x="506" y="317"/>
                  </a:lnTo>
                  <a:lnTo>
                    <a:pt x="501" y="314"/>
                  </a:lnTo>
                  <a:lnTo>
                    <a:pt x="492" y="293"/>
                  </a:lnTo>
                  <a:lnTo>
                    <a:pt x="490" y="262"/>
                  </a:lnTo>
                  <a:lnTo>
                    <a:pt x="485" y="258"/>
                  </a:lnTo>
                  <a:lnTo>
                    <a:pt x="485" y="253"/>
                  </a:lnTo>
                  <a:lnTo>
                    <a:pt x="494" y="251"/>
                  </a:lnTo>
                  <a:lnTo>
                    <a:pt x="494" y="236"/>
                  </a:lnTo>
                  <a:lnTo>
                    <a:pt x="506" y="220"/>
                  </a:lnTo>
                  <a:lnTo>
                    <a:pt x="513" y="220"/>
                  </a:lnTo>
                  <a:lnTo>
                    <a:pt x="518" y="210"/>
                  </a:lnTo>
                  <a:lnTo>
                    <a:pt x="535" y="213"/>
                  </a:lnTo>
                  <a:lnTo>
                    <a:pt x="539" y="208"/>
                  </a:lnTo>
                  <a:lnTo>
                    <a:pt x="539" y="203"/>
                  </a:lnTo>
                  <a:lnTo>
                    <a:pt x="549" y="201"/>
                  </a:lnTo>
                  <a:lnTo>
                    <a:pt x="556" y="189"/>
                  </a:lnTo>
                  <a:lnTo>
                    <a:pt x="553" y="184"/>
                  </a:lnTo>
                  <a:lnTo>
                    <a:pt x="565" y="170"/>
                  </a:lnTo>
                  <a:lnTo>
                    <a:pt x="584" y="163"/>
                  </a:lnTo>
                  <a:lnTo>
                    <a:pt x="594" y="151"/>
                  </a:lnTo>
                  <a:lnTo>
                    <a:pt x="605" y="149"/>
                  </a:lnTo>
                  <a:lnTo>
                    <a:pt x="613" y="139"/>
                  </a:lnTo>
                  <a:lnTo>
                    <a:pt x="627" y="139"/>
                  </a:lnTo>
                  <a:lnTo>
                    <a:pt x="646" y="128"/>
                  </a:lnTo>
                  <a:lnTo>
                    <a:pt x="653" y="113"/>
                  </a:lnTo>
                  <a:lnTo>
                    <a:pt x="672" y="111"/>
                  </a:lnTo>
                  <a:lnTo>
                    <a:pt x="672" y="102"/>
                  </a:lnTo>
                  <a:lnTo>
                    <a:pt x="691" y="102"/>
                  </a:lnTo>
                  <a:lnTo>
                    <a:pt x="719" y="80"/>
                  </a:lnTo>
                  <a:lnTo>
                    <a:pt x="728" y="80"/>
                  </a:lnTo>
                  <a:lnTo>
                    <a:pt x="736" y="71"/>
                  </a:lnTo>
                  <a:lnTo>
                    <a:pt x="747" y="69"/>
                  </a:lnTo>
                  <a:lnTo>
                    <a:pt x="750" y="59"/>
                  </a:lnTo>
                  <a:lnTo>
                    <a:pt x="762" y="54"/>
                  </a:lnTo>
                  <a:lnTo>
                    <a:pt x="764" y="45"/>
                  </a:lnTo>
                  <a:lnTo>
                    <a:pt x="776" y="45"/>
                  </a:lnTo>
                  <a:lnTo>
                    <a:pt x="783" y="38"/>
                  </a:lnTo>
                  <a:lnTo>
                    <a:pt x="802" y="42"/>
                  </a:lnTo>
                  <a:lnTo>
                    <a:pt x="802" y="28"/>
                  </a:lnTo>
                  <a:lnTo>
                    <a:pt x="809" y="26"/>
                  </a:lnTo>
                  <a:lnTo>
                    <a:pt x="804" y="16"/>
                  </a:lnTo>
                  <a:lnTo>
                    <a:pt x="821" y="16"/>
                  </a:lnTo>
                  <a:lnTo>
                    <a:pt x="816" y="9"/>
                  </a:lnTo>
                  <a:lnTo>
                    <a:pt x="828" y="7"/>
                  </a:lnTo>
                  <a:close/>
                </a:path>
              </a:pathLst>
            </a:custGeom>
            <a:solidFill>
              <a:schemeClr val="accent6"/>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4" name="Freeform 153"/>
            <p:cNvSpPr>
              <a:spLocks/>
            </p:cNvSpPr>
            <p:nvPr/>
          </p:nvSpPr>
          <p:spPr bwMode="auto">
            <a:xfrm>
              <a:off x="7898693" y="3175346"/>
              <a:ext cx="204635" cy="483603"/>
            </a:xfrm>
            <a:custGeom>
              <a:avLst/>
              <a:gdLst>
                <a:gd name="T0" fmla="*/ 33 w 234"/>
                <a:gd name="T1" fmla="*/ 59 h 553"/>
                <a:gd name="T2" fmla="*/ 45 w 234"/>
                <a:gd name="T3" fmla="*/ 83 h 553"/>
                <a:gd name="T4" fmla="*/ 55 w 234"/>
                <a:gd name="T5" fmla="*/ 76 h 553"/>
                <a:gd name="T6" fmla="*/ 69 w 234"/>
                <a:gd name="T7" fmla="*/ 59 h 553"/>
                <a:gd name="T8" fmla="*/ 85 w 234"/>
                <a:gd name="T9" fmla="*/ 36 h 553"/>
                <a:gd name="T10" fmla="*/ 114 w 234"/>
                <a:gd name="T11" fmla="*/ 31 h 553"/>
                <a:gd name="T12" fmla="*/ 128 w 234"/>
                <a:gd name="T13" fmla="*/ 28 h 553"/>
                <a:gd name="T14" fmla="*/ 135 w 234"/>
                <a:gd name="T15" fmla="*/ 28 h 553"/>
                <a:gd name="T16" fmla="*/ 147 w 234"/>
                <a:gd name="T17" fmla="*/ 26 h 553"/>
                <a:gd name="T18" fmla="*/ 152 w 234"/>
                <a:gd name="T19" fmla="*/ 38 h 553"/>
                <a:gd name="T20" fmla="*/ 149 w 234"/>
                <a:gd name="T21" fmla="*/ 52 h 553"/>
                <a:gd name="T22" fmla="*/ 142 w 234"/>
                <a:gd name="T23" fmla="*/ 88 h 553"/>
                <a:gd name="T24" fmla="*/ 163 w 234"/>
                <a:gd name="T25" fmla="*/ 90 h 553"/>
                <a:gd name="T26" fmla="*/ 175 w 234"/>
                <a:gd name="T27" fmla="*/ 95 h 553"/>
                <a:gd name="T28" fmla="*/ 189 w 234"/>
                <a:gd name="T29" fmla="*/ 102 h 553"/>
                <a:gd name="T30" fmla="*/ 197 w 234"/>
                <a:gd name="T31" fmla="*/ 95 h 553"/>
                <a:gd name="T32" fmla="*/ 197 w 234"/>
                <a:gd name="T33" fmla="*/ 109 h 553"/>
                <a:gd name="T34" fmla="*/ 213 w 234"/>
                <a:gd name="T35" fmla="*/ 102 h 553"/>
                <a:gd name="T36" fmla="*/ 213 w 234"/>
                <a:gd name="T37" fmla="*/ 116 h 553"/>
                <a:gd name="T38" fmla="*/ 227 w 234"/>
                <a:gd name="T39" fmla="*/ 166 h 553"/>
                <a:gd name="T40" fmla="*/ 225 w 234"/>
                <a:gd name="T41" fmla="*/ 234 h 553"/>
                <a:gd name="T42" fmla="*/ 220 w 234"/>
                <a:gd name="T43" fmla="*/ 251 h 553"/>
                <a:gd name="T44" fmla="*/ 220 w 234"/>
                <a:gd name="T45" fmla="*/ 296 h 553"/>
                <a:gd name="T46" fmla="*/ 206 w 234"/>
                <a:gd name="T47" fmla="*/ 326 h 553"/>
                <a:gd name="T48" fmla="*/ 185 w 234"/>
                <a:gd name="T49" fmla="*/ 315 h 553"/>
                <a:gd name="T50" fmla="*/ 173 w 234"/>
                <a:gd name="T51" fmla="*/ 329 h 553"/>
                <a:gd name="T52" fmla="*/ 175 w 234"/>
                <a:gd name="T53" fmla="*/ 345 h 553"/>
                <a:gd name="T54" fmla="*/ 166 w 234"/>
                <a:gd name="T55" fmla="*/ 369 h 553"/>
                <a:gd name="T56" fmla="*/ 166 w 234"/>
                <a:gd name="T57" fmla="*/ 390 h 553"/>
                <a:gd name="T58" fmla="*/ 168 w 234"/>
                <a:gd name="T59" fmla="*/ 428 h 553"/>
                <a:gd name="T60" fmla="*/ 175 w 234"/>
                <a:gd name="T61" fmla="*/ 442 h 553"/>
                <a:gd name="T62" fmla="*/ 187 w 234"/>
                <a:gd name="T63" fmla="*/ 485 h 553"/>
                <a:gd name="T64" fmla="*/ 180 w 234"/>
                <a:gd name="T65" fmla="*/ 499 h 553"/>
                <a:gd name="T66" fmla="*/ 161 w 234"/>
                <a:gd name="T67" fmla="*/ 497 h 553"/>
                <a:gd name="T68" fmla="*/ 159 w 234"/>
                <a:gd name="T69" fmla="*/ 520 h 553"/>
                <a:gd name="T70" fmla="*/ 149 w 234"/>
                <a:gd name="T71" fmla="*/ 544 h 553"/>
                <a:gd name="T72" fmla="*/ 137 w 234"/>
                <a:gd name="T73" fmla="*/ 535 h 553"/>
                <a:gd name="T74" fmla="*/ 130 w 234"/>
                <a:gd name="T75" fmla="*/ 553 h 553"/>
                <a:gd name="T76" fmla="*/ 116 w 234"/>
                <a:gd name="T77" fmla="*/ 527 h 553"/>
                <a:gd name="T78" fmla="*/ 88 w 234"/>
                <a:gd name="T79" fmla="*/ 509 h 553"/>
                <a:gd name="T80" fmla="*/ 69 w 234"/>
                <a:gd name="T81" fmla="*/ 546 h 553"/>
                <a:gd name="T82" fmla="*/ 62 w 234"/>
                <a:gd name="T83" fmla="*/ 513 h 553"/>
                <a:gd name="T84" fmla="*/ 69 w 234"/>
                <a:gd name="T85" fmla="*/ 516 h 553"/>
                <a:gd name="T86" fmla="*/ 55 w 234"/>
                <a:gd name="T87" fmla="*/ 421 h 553"/>
                <a:gd name="T88" fmla="*/ 50 w 234"/>
                <a:gd name="T89" fmla="*/ 383 h 553"/>
                <a:gd name="T90" fmla="*/ 40 w 234"/>
                <a:gd name="T91" fmla="*/ 367 h 553"/>
                <a:gd name="T92" fmla="*/ 33 w 234"/>
                <a:gd name="T93" fmla="*/ 352 h 553"/>
                <a:gd name="T94" fmla="*/ 24 w 234"/>
                <a:gd name="T95" fmla="*/ 341 h 553"/>
                <a:gd name="T96" fmla="*/ 22 w 234"/>
                <a:gd name="T97" fmla="*/ 305 h 553"/>
                <a:gd name="T98" fmla="*/ 29 w 234"/>
                <a:gd name="T99" fmla="*/ 274 h 553"/>
                <a:gd name="T100" fmla="*/ 24 w 234"/>
                <a:gd name="T101" fmla="*/ 251 h 553"/>
                <a:gd name="T102" fmla="*/ 7 w 234"/>
                <a:gd name="T103" fmla="*/ 194 h 553"/>
                <a:gd name="T104" fmla="*/ 7 w 234"/>
                <a:gd name="T105" fmla="*/ 180 h 553"/>
                <a:gd name="T106" fmla="*/ 3 w 234"/>
                <a:gd name="T107" fmla="*/ 173 h 553"/>
                <a:gd name="T108" fmla="*/ 5 w 234"/>
                <a:gd name="T109" fmla="*/ 151 h 553"/>
                <a:gd name="T110" fmla="*/ 7 w 234"/>
                <a:gd name="T111" fmla="*/ 142 h 553"/>
                <a:gd name="T112" fmla="*/ 14 w 234"/>
                <a:gd name="T113" fmla="*/ 133 h 553"/>
                <a:gd name="T114" fmla="*/ 14 w 234"/>
                <a:gd name="T115" fmla="*/ 116 h 553"/>
                <a:gd name="T116" fmla="*/ 14 w 234"/>
                <a:gd name="T117" fmla="*/ 80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4" h="553">
                  <a:moveTo>
                    <a:pt x="7" y="59"/>
                  </a:moveTo>
                  <a:lnTo>
                    <a:pt x="33" y="59"/>
                  </a:lnTo>
                  <a:lnTo>
                    <a:pt x="36" y="80"/>
                  </a:lnTo>
                  <a:lnTo>
                    <a:pt x="45" y="83"/>
                  </a:lnTo>
                  <a:lnTo>
                    <a:pt x="45" y="78"/>
                  </a:lnTo>
                  <a:lnTo>
                    <a:pt x="55" y="76"/>
                  </a:lnTo>
                  <a:lnTo>
                    <a:pt x="57" y="59"/>
                  </a:lnTo>
                  <a:lnTo>
                    <a:pt x="69" y="59"/>
                  </a:lnTo>
                  <a:lnTo>
                    <a:pt x="74" y="40"/>
                  </a:lnTo>
                  <a:lnTo>
                    <a:pt x="85" y="36"/>
                  </a:lnTo>
                  <a:lnTo>
                    <a:pt x="100" y="0"/>
                  </a:lnTo>
                  <a:lnTo>
                    <a:pt x="114" y="31"/>
                  </a:lnTo>
                  <a:lnTo>
                    <a:pt x="119" y="26"/>
                  </a:lnTo>
                  <a:lnTo>
                    <a:pt x="128" y="28"/>
                  </a:lnTo>
                  <a:lnTo>
                    <a:pt x="130" y="24"/>
                  </a:lnTo>
                  <a:lnTo>
                    <a:pt x="135" y="28"/>
                  </a:lnTo>
                  <a:lnTo>
                    <a:pt x="147" y="26"/>
                  </a:lnTo>
                  <a:lnTo>
                    <a:pt x="147" y="26"/>
                  </a:lnTo>
                  <a:lnTo>
                    <a:pt x="152" y="28"/>
                  </a:lnTo>
                  <a:lnTo>
                    <a:pt x="152" y="38"/>
                  </a:lnTo>
                  <a:lnTo>
                    <a:pt x="156" y="38"/>
                  </a:lnTo>
                  <a:lnTo>
                    <a:pt x="149" y="52"/>
                  </a:lnTo>
                  <a:lnTo>
                    <a:pt x="152" y="69"/>
                  </a:lnTo>
                  <a:lnTo>
                    <a:pt x="142" y="88"/>
                  </a:lnTo>
                  <a:lnTo>
                    <a:pt x="156" y="95"/>
                  </a:lnTo>
                  <a:lnTo>
                    <a:pt x="163" y="90"/>
                  </a:lnTo>
                  <a:lnTo>
                    <a:pt x="166" y="104"/>
                  </a:lnTo>
                  <a:lnTo>
                    <a:pt x="175" y="95"/>
                  </a:lnTo>
                  <a:lnTo>
                    <a:pt x="180" y="102"/>
                  </a:lnTo>
                  <a:lnTo>
                    <a:pt x="189" y="102"/>
                  </a:lnTo>
                  <a:lnTo>
                    <a:pt x="192" y="95"/>
                  </a:lnTo>
                  <a:lnTo>
                    <a:pt x="197" y="95"/>
                  </a:lnTo>
                  <a:lnTo>
                    <a:pt x="199" y="99"/>
                  </a:lnTo>
                  <a:lnTo>
                    <a:pt x="197" y="109"/>
                  </a:lnTo>
                  <a:lnTo>
                    <a:pt x="204" y="102"/>
                  </a:lnTo>
                  <a:lnTo>
                    <a:pt x="213" y="102"/>
                  </a:lnTo>
                  <a:lnTo>
                    <a:pt x="213" y="102"/>
                  </a:lnTo>
                  <a:lnTo>
                    <a:pt x="213" y="116"/>
                  </a:lnTo>
                  <a:lnTo>
                    <a:pt x="225" y="128"/>
                  </a:lnTo>
                  <a:lnTo>
                    <a:pt x="227" y="166"/>
                  </a:lnTo>
                  <a:lnTo>
                    <a:pt x="234" y="182"/>
                  </a:lnTo>
                  <a:lnTo>
                    <a:pt x="225" y="234"/>
                  </a:lnTo>
                  <a:lnTo>
                    <a:pt x="230" y="244"/>
                  </a:lnTo>
                  <a:lnTo>
                    <a:pt x="220" y="251"/>
                  </a:lnTo>
                  <a:lnTo>
                    <a:pt x="225" y="279"/>
                  </a:lnTo>
                  <a:lnTo>
                    <a:pt x="220" y="296"/>
                  </a:lnTo>
                  <a:lnTo>
                    <a:pt x="225" y="298"/>
                  </a:lnTo>
                  <a:lnTo>
                    <a:pt x="206" y="326"/>
                  </a:lnTo>
                  <a:lnTo>
                    <a:pt x="197" y="326"/>
                  </a:lnTo>
                  <a:lnTo>
                    <a:pt x="185" y="315"/>
                  </a:lnTo>
                  <a:lnTo>
                    <a:pt x="173" y="317"/>
                  </a:lnTo>
                  <a:lnTo>
                    <a:pt x="173" y="329"/>
                  </a:lnTo>
                  <a:lnTo>
                    <a:pt x="180" y="345"/>
                  </a:lnTo>
                  <a:lnTo>
                    <a:pt x="175" y="345"/>
                  </a:lnTo>
                  <a:lnTo>
                    <a:pt x="171" y="367"/>
                  </a:lnTo>
                  <a:lnTo>
                    <a:pt x="166" y="369"/>
                  </a:lnTo>
                  <a:lnTo>
                    <a:pt x="168" y="383"/>
                  </a:lnTo>
                  <a:lnTo>
                    <a:pt x="166" y="390"/>
                  </a:lnTo>
                  <a:lnTo>
                    <a:pt x="175" y="414"/>
                  </a:lnTo>
                  <a:lnTo>
                    <a:pt x="168" y="428"/>
                  </a:lnTo>
                  <a:lnTo>
                    <a:pt x="173" y="430"/>
                  </a:lnTo>
                  <a:lnTo>
                    <a:pt x="175" y="442"/>
                  </a:lnTo>
                  <a:lnTo>
                    <a:pt x="185" y="449"/>
                  </a:lnTo>
                  <a:lnTo>
                    <a:pt x="187" y="485"/>
                  </a:lnTo>
                  <a:lnTo>
                    <a:pt x="175" y="490"/>
                  </a:lnTo>
                  <a:lnTo>
                    <a:pt x="180" y="499"/>
                  </a:lnTo>
                  <a:lnTo>
                    <a:pt x="178" y="504"/>
                  </a:lnTo>
                  <a:lnTo>
                    <a:pt x="161" y="497"/>
                  </a:lnTo>
                  <a:lnTo>
                    <a:pt x="156" y="499"/>
                  </a:lnTo>
                  <a:lnTo>
                    <a:pt x="159" y="520"/>
                  </a:lnTo>
                  <a:lnTo>
                    <a:pt x="149" y="520"/>
                  </a:lnTo>
                  <a:lnTo>
                    <a:pt x="149" y="544"/>
                  </a:lnTo>
                  <a:lnTo>
                    <a:pt x="145" y="544"/>
                  </a:lnTo>
                  <a:lnTo>
                    <a:pt x="137" y="535"/>
                  </a:lnTo>
                  <a:lnTo>
                    <a:pt x="133" y="537"/>
                  </a:lnTo>
                  <a:lnTo>
                    <a:pt x="130" y="553"/>
                  </a:lnTo>
                  <a:lnTo>
                    <a:pt x="121" y="527"/>
                  </a:lnTo>
                  <a:lnTo>
                    <a:pt x="116" y="527"/>
                  </a:lnTo>
                  <a:lnTo>
                    <a:pt x="90" y="509"/>
                  </a:lnTo>
                  <a:lnTo>
                    <a:pt x="88" y="509"/>
                  </a:lnTo>
                  <a:lnTo>
                    <a:pt x="85" y="537"/>
                  </a:lnTo>
                  <a:lnTo>
                    <a:pt x="69" y="546"/>
                  </a:lnTo>
                  <a:lnTo>
                    <a:pt x="69" y="530"/>
                  </a:lnTo>
                  <a:lnTo>
                    <a:pt x="62" y="513"/>
                  </a:lnTo>
                  <a:lnTo>
                    <a:pt x="64" y="511"/>
                  </a:lnTo>
                  <a:lnTo>
                    <a:pt x="69" y="516"/>
                  </a:lnTo>
                  <a:lnTo>
                    <a:pt x="71" y="504"/>
                  </a:lnTo>
                  <a:lnTo>
                    <a:pt x="55" y="421"/>
                  </a:lnTo>
                  <a:lnTo>
                    <a:pt x="55" y="402"/>
                  </a:lnTo>
                  <a:lnTo>
                    <a:pt x="50" y="383"/>
                  </a:lnTo>
                  <a:lnTo>
                    <a:pt x="45" y="381"/>
                  </a:lnTo>
                  <a:lnTo>
                    <a:pt x="40" y="367"/>
                  </a:lnTo>
                  <a:lnTo>
                    <a:pt x="38" y="350"/>
                  </a:lnTo>
                  <a:lnTo>
                    <a:pt x="33" y="352"/>
                  </a:lnTo>
                  <a:lnTo>
                    <a:pt x="33" y="345"/>
                  </a:lnTo>
                  <a:lnTo>
                    <a:pt x="24" y="341"/>
                  </a:lnTo>
                  <a:lnTo>
                    <a:pt x="26" y="315"/>
                  </a:lnTo>
                  <a:lnTo>
                    <a:pt x="22" y="305"/>
                  </a:lnTo>
                  <a:lnTo>
                    <a:pt x="19" y="277"/>
                  </a:lnTo>
                  <a:lnTo>
                    <a:pt x="29" y="274"/>
                  </a:lnTo>
                  <a:lnTo>
                    <a:pt x="22" y="258"/>
                  </a:lnTo>
                  <a:lnTo>
                    <a:pt x="24" y="251"/>
                  </a:lnTo>
                  <a:lnTo>
                    <a:pt x="12" y="227"/>
                  </a:lnTo>
                  <a:lnTo>
                    <a:pt x="7" y="194"/>
                  </a:lnTo>
                  <a:lnTo>
                    <a:pt x="5" y="192"/>
                  </a:lnTo>
                  <a:lnTo>
                    <a:pt x="7" y="180"/>
                  </a:lnTo>
                  <a:lnTo>
                    <a:pt x="3" y="173"/>
                  </a:lnTo>
                  <a:lnTo>
                    <a:pt x="3" y="173"/>
                  </a:lnTo>
                  <a:lnTo>
                    <a:pt x="0" y="154"/>
                  </a:lnTo>
                  <a:lnTo>
                    <a:pt x="5" y="151"/>
                  </a:lnTo>
                  <a:lnTo>
                    <a:pt x="3" y="147"/>
                  </a:lnTo>
                  <a:lnTo>
                    <a:pt x="7" y="142"/>
                  </a:lnTo>
                  <a:lnTo>
                    <a:pt x="12" y="142"/>
                  </a:lnTo>
                  <a:lnTo>
                    <a:pt x="14" y="133"/>
                  </a:lnTo>
                  <a:lnTo>
                    <a:pt x="10" y="121"/>
                  </a:lnTo>
                  <a:lnTo>
                    <a:pt x="14" y="116"/>
                  </a:lnTo>
                  <a:lnTo>
                    <a:pt x="12" y="107"/>
                  </a:lnTo>
                  <a:lnTo>
                    <a:pt x="14" y="80"/>
                  </a:lnTo>
                  <a:lnTo>
                    <a:pt x="7" y="5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5" name="Freeform 154"/>
            <p:cNvSpPr>
              <a:spLocks/>
            </p:cNvSpPr>
            <p:nvPr/>
          </p:nvSpPr>
          <p:spPr bwMode="auto">
            <a:xfrm>
              <a:off x="8084963" y="2693492"/>
              <a:ext cx="331439" cy="353301"/>
            </a:xfrm>
            <a:custGeom>
              <a:avLst/>
              <a:gdLst>
                <a:gd name="T0" fmla="*/ 376 w 379"/>
                <a:gd name="T1" fmla="*/ 33 h 404"/>
                <a:gd name="T2" fmla="*/ 371 w 379"/>
                <a:gd name="T3" fmla="*/ 43 h 404"/>
                <a:gd name="T4" fmla="*/ 379 w 379"/>
                <a:gd name="T5" fmla="*/ 57 h 404"/>
                <a:gd name="T6" fmla="*/ 376 w 379"/>
                <a:gd name="T7" fmla="*/ 78 h 404"/>
                <a:gd name="T8" fmla="*/ 360 w 379"/>
                <a:gd name="T9" fmla="*/ 92 h 404"/>
                <a:gd name="T10" fmla="*/ 343 w 379"/>
                <a:gd name="T11" fmla="*/ 128 h 404"/>
                <a:gd name="T12" fmla="*/ 350 w 379"/>
                <a:gd name="T13" fmla="*/ 142 h 404"/>
                <a:gd name="T14" fmla="*/ 355 w 379"/>
                <a:gd name="T15" fmla="*/ 177 h 404"/>
                <a:gd name="T16" fmla="*/ 353 w 379"/>
                <a:gd name="T17" fmla="*/ 192 h 404"/>
                <a:gd name="T18" fmla="*/ 367 w 379"/>
                <a:gd name="T19" fmla="*/ 213 h 404"/>
                <a:gd name="T20" fmla="*/ 338 w 379"/>
                <a:gd name="T21" fmla="*/ 244 h 404"/>
                <a:gd name="T22" fmla="*/ 334 w 379"/>
                <a:gd name="T23" fmla="*/ 258 h 404"/>
                <a:gd name="T24" fmla="*/ 317 w 379"/>
                <a:gd name="T25" fmla="*/ 303 h 404"/>
                <a:gd name="T26" fmla="*/ 308 w 379"/>
                <a:gd name="T27" fmla="*/ 319 h 404"/>
                <a:gd name="T28" fmla="*/ 301 w 379"/>
                <a:gd name="T29" fmla="*/ 326 h 404"/>
                <a:gd name="T30" fmla="*/ 267 w 379"/>
                <a:gd name="T31" fmla="*/ 348 h 404"/>
                <a:gd name="T32" fmla="*/ 258 w 379"/>
                <a:gd name="T33" fmla="*/ 345 h 404"/>
                <a:gd name="T34" fmla="*/ 241 w 379"/>
                <a:gd name="T35" fmla="*/ 319 h 404"/>
                <a:gd name="T36" fmla="*/ 246 w 379"/>
                <a:gd name="T37" fmla="*/ 308 h 404"/>
                <a:gd name="T38" fmla="*/ 246 w 379"/>
                <a:gd name="T39" fmla="*/ 296 h 404"/>
                <a:gd name="T40" fmla="*/ 225 w 379"/>
                <a:gd name="T41" fmla="*/ 312 h 404"/>
                <a:gd name="T42" fmla="*/ 215 w 379"/>
                <a:gd name="T43" fmla="*/ 329 h 404"/>
                <a:gd name="T44" fmla="*/ 189 w 379"/>
                <a:gd name="T45" fmla="*/ 336 h 404"/>
                <a:gd name="T46" fmla="*/ 170 w 379"/>
                <a:gd name="T47" fmla="*/ 326 h 404"/>
                <a:gd name="T48" fmla="*/ 159 w 379"/>
                <a:gd name="T49" fmla="*/ 334 h 404"/>
                <a:gd name="T50" fmla="*/ 149 w 379"/>
                <a:gd name="T51" fmla="*/ 326 h 404"/>
                <a:gd name="T52" fmla="*/ 135 w 379"/>
                <a:gd name="T53" fmla="*/ 324 h 404"/>
                <a:gd name="T54" fmla="*/ 111 w 379"/>
                <a:gd name="T55" fmla="*/ 324 h 404"/>
                <a:gd name="T56" fmla="*/ 85 w 379"/>
                <a:gd name="T57" fmla="*/ 338 h 404"/>
                <a:gd name="T58" fmla="*/ 95 w 379"/>
                <a:gd name="T59" fmla="*/ 345 h 404"/>
                <a:gd name="T60" fmla="*/ 71 w 379"/>
                <a:gd name="T61" fmla="*/ 369 h 404"/>
                <a:gd name="T62" fmla="*/ 43 w 379"/>
                <a:gd name="T63" fmla="*/ 393 h 404"/>
                <a:gd name="T64" fmla="*/ 36 w 379"/>
                <a:gd name="T65" fmla="*/ 388 h 404"/>
                <a:gd name="T66" fmla="*/ 29 w 379"/>
                <a:gd name="T67" fmla="*/ 381 h 404"/>
                <a:gd name="T68" fmla="*/ 24 w 379"/>
                <a:gd name="T69" fmla="*/ 374 h 404"/>
                <a:gd name="T70" fmla="*/ 26 w 379"/>
                <a:gd name="T71" fmla="*/ 352 h 404"/>
                <a:gd name="T72" fmla="*/ 0 w 379"/>
                <a:gd name="T73" fmla="*/ 329 h 404"/>
                <a:gd name="T74" fmla="*/ 33 w 379"/>
                <a:gd name="T75" fmla="*/ 305 h 404"/>
                <a:gd name="T76" fmla="*/ 73 w 379"/>
                <a:gd name="T77" fmla="*/ 263 h 404"/>
                <a:gd name="T78" fmla="*/ 83 w 379"/>
                <a:gd name="T79" fmla="*/ 244 h 404"/>
                <a:gd name="T80" fmla="*/ 92 w 379"/>
                <a:gd name="T81" fmla="*/ 248 h 404"/>
                <a:gd name="T82" fmla="*/ 92 w 379"/>
                <a:gd name="T83" fmla="*/ 270 h 404"/>
                <a:gd name="T84" fmla="*/ 109 w 379"/>
                <a:gd name="T85" fmla="*/ 263 h 404"/>
                <a:gd name="T86" fmla="*/ 128 w 379"/>
                <a:gd name="T87" fmla="*/ 246 h 404"/>
                <a:gd name="T88" fmla="*/ 130 w 379"/>
                <a:gd name="T89" fmla="*/ 213 h 404"/>
                <a:gd name="T90" fmla="*/ 154 w 379"/>
                <a:gd name="T91" fmla="*/ 159 h 404"/>
                <a:gd name="T92" fmla="*/ 168 w 379"/>
                <a:gd name="T93" fmla="*/ 128 h 404"/>
                <a:gd name="T94" fmla="*/ 189 w 379"/>
                <a:gd name="T95" fmla="*/ 107 h 404"/>
                <a:gd name="T96" fmla="*/ 194 w 379"/>
                <a:gd name="T97" fmla="*/ 128 h 404"/>
                <a:gd name="T98" fmla="*/ 211 w 379"/>
                <a:gd name="T99" fmla="*/ 114 h 404"/>
                <a:gd name="T100" fmla="*/ 222 w 379"/>
                <a:gd name="T101" fmla="*/ 90 h 404"/>
                <a:gd name="T102" fmla="*/ 239 w 379"/>
                <a:gd name="T103" fmla="*/ 73 h 404"/>
                <a:gd name="T104" fmla="*/ 251 w 379"/>
                <a:gd name="T105" fmla="*/ 66 h 404"/>
                <a:gd name="T106" fmla="*/ 267 w 379"/>
                <a:gd name="T107" fmla="*/ 69 h 404"/>
                <a:gd name="T108" fmla="*/ 308 w 379"/>
                <a:gd name="T109" fmla="*/ 24 h 404"/>
                <a:gd name="T110" fmla="*/ 327 w 379"/>
                <a:gd name="T111" fmla="*/ 28 h 404"/>
                <a:gd name="T112" fmla="*/ 353 w 379"/>
                <a:gd name="T113" fmla="*/ 17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9" h="404">
                  <a:moveTo>
                    <a:pt x="369" y="0"/>
                  </a:moveTo>
                  <a:lnTo>
                    <a:pt x="376" y="33"/>
                  </a:lnTo>
                  <a:lnTo>
                    <a:pt x="367" y="40"/>
                  </a:lnTo>
                  <a:lnTo>
                    <a:pt x="371" y="43"/>
                  </a:lnTo>
                  <a:lnTo>
                    <a:pt x="371" y="54"/>
                  </a:lnTo>
                  <a:lnTo>
                    <a:pt x="379" y="57"/>
                  </a:lnTo>
                  <a:lnTo>
                    <a:pt x="374" y="69"/>
                  </a:lnTo>
                  <a:lnTo>
                    <a:pt x="376" y="78"/>
                  </a:lnTo>
                  <a:lnTo>
                    <a:pt x="376" y="78"/>
                  </a:lnTo>
                  <a:lnTo>
                    <a:pt x="360" y="92"/>
                  </a:lnTo>
                  <a:lnTo>
                    <a:pt x="360" y="102"/>
                  </a:lnTo>
                  <a:lnTo>
                    <a:pt x="343" y="128"/>
                  </a:lnTo>
                  <a:lnTo>
                    <a:pt x="350" y="135"/>
                  </a:lnTo>
                  <a:lnTo>
                    <a:pt x="350" y="142"/>
                  </a:lnTo>
                  <a:lnTo>
                    <a:pt x="357" y="144"/>
                  </a:lnTo>
                  <a:lnTo>
                    <a:pt x="355" y="177"/>
                  </a:lnTo>
                  <a:lnTo>
                    <a:pt x="357" y="182"/>
                  </a:lnTo>
                  <a:lnTo>
                    <a:pt x="353" y="192"/>
                  </a:lnTo>
                  <a:lnTo>
                    <a:pt x="355" y="206"/>
                  </a:lnTo>
                  <a:lnTo>
                    <a:pt x="367" y="213"/>
                  </a:lnTo>
                  <a:lnTo>
                    <a:pt x="350" y="237"/>
                  </a:lnTo>
                  <a:lnTo>
                    <a:pt x="338" y="244"/>
                  </a:lnTo>
                  <a:lnTo>
                    <a:pt x="334" y="248"/>
                  </a:lnTo>
                  <a:lnTo>
                    <a:pt x="334" y="258"/>
                  </a:lnTo>
                  <a:lnTo>
                    <a:pt x="341" y="282"/>
                  </a:lnTo>
                  <a:lnTo>
                    <a:pt x="317" y="303"/>
                  </a:lnTo>
                  <a:lnTo>
                    <a:pt x="315" y="315"/>
                  </a:lnTo>
                  <a:lnTo>
                    <a:pt x="308" y="319"/>
                  </a:lnTo>
                  <a:lnTo>
                    <a:pt x="310" y="324"/>
                  </a:lnTo>
                  <a:lnTo>
                    <a:pt x="301" y="326"/>
                  </a:lnTo>
                  <a:lnTo>
                    <a:pt x="293" y="341"/>
                  </a:lnTo>
                  <a:lnTo>
                    <a:pt x="267" y="348"/>
                  </a:lnTo>
                  <a:lnTo>
                    <a:pt x="267" y="348"/>
                  </a:lnTo>
                  <a:lnTo>
                    <a:pt x="258" y="345"/>
                  </a:lnTo>
                  <a:lnTo>
                    <a:pt x="241" y="336"/>
                  </a:lnTo>
                  <a:lnTo>
                    <a:pt x="241" y="319"/>
                  </a:lnTo>
                  <a:lnTo>
                    <a:pt x="251" y="308"/>
                  </a:lnTo>
                  <a:lnTo>
                    <a:pt x="246" y="308"/>
                  </a:lnTo>
                  <a:lnTo>
                    <a:pt x="251" y="298"/>
                  </a:lnTo>
                  <a:lnTo>
                    <a:pt x="246" y="296"/>
                  </a:lnTo>
                  <a:lnTo>
                    <a:pt x="232" y="312"/>
                  </a:lnTo>
                  <a:lnTo>
                    <a:pt x="225" y="312"/>
                  </a:lnTo>
                  <a:lnTo>
                    <a:pt x="218" y="319"/>
                  </a:lnTo>
                  <a:lnTo>
                    <a:pt x="215" y="329"/>
                  </a:lnTo>
                  <a:lnTo>
                    <a:pt x="194" y="341"/>
                  </a:lnTo>
                  <a:lnTo>
                    <a:pt x="189" y="336"/>
                  </a:lnTo>
                  <a:lnTo>
                    <a:pt x="175" y="338"/>
                  </a:lnTo>
                  <a:lnTo>
                    <a:pt x="170" y="326"/>
                  </a:lnTo>
                  <a:lnTo>
                    <a:pt x="163" y="326"/>
                  </a:lnTo>
                  <a:lnTo>
                    <a:pt x="159" y="334"/>
                  </a:lnTo>
                  <a:lnTo>
                    <a:pt x="149" y="331"/>
                  </a:lnTo>
                  <a:lnTo>
                    <a:pt x="149" y="326"/>
                  </a:lnTo>
                  <a:lnTo>
                    <a:pt x="135" y="317"/>
                  </a:lnTo>
                  <a:lnTo>
                    <a:pt x="135" y="324"/>
                  </a:lnTo>
                  <a:lnTo>
                    <a:pt x="125" y="326"/>
                  </a:lnTo>
                  <a:lnTo>
                    <a:pt x="111" y="324"/>
                  </a:lnTo>
                  <a:lnTo>
                    <a:pt x="88" y="331"/>
                  </a:lnTo>
                  <a:lnTo>
                    <a:pt x="85" y="338"/>
                  </a:lnTo>
                  <a:lnTo>
                    <a:pt x="92" y="338"/>
                  </a:lnTo>
                  <a:lnTo>
                    <a:pt x="95" y="345"/>
                  </a:lnTo>
                  <a:lnTo>
                    <a:pt x="76" y="369"/>
                  </a:lnTo>
                  <a:lnTo>
                    <a:pt x="71" y="369"/>
                  </a:lnTo>
                  <a:lnTo>
                    <a:pt x="55" y="404"/>
                  </a:lnTo>
                  <a:lnTo>
                    <a:pt x="43" y="393"/>
                  </a:lnTo>
                  <a:lnTo>
                    <a:pt x="33" y="395"/>
                  </a:lnTo>
                  <a:lnTo>
                    <a:pt x="36" y="388"/>
                  </a:lnTo>
                  <a:lnTo>
                    <a:pt x="29" y="388"/>
                  </a:lnTo>
                  <a:lnTo>
                    <a:pt x="29" y="381"/>
                  </a:lnTo>
                  <a:lnTo>
                    <a:pt x="29" y="381"/>
                  </a:lnTo>
                  <a:lnTo>
                    <a:pt x="24" y="374"/>
                  </a:lnTo>
                  <a:lnTo>
                    <a:pt x="29" y="364"/>
                  </a:lnTo>
                  <a:lnTo>
                    <a:pt x="26" y="352"/>
                  </a:lnTo>
                  <a:lnTo>
                    <a:pt x="12" y="348"/>
                  </a:lnTo>
                  <a:lnTo>
                    <a:pt x="0" y="329"/>
                  </a:lnTo>
                  <a:lnTo>
                    <a:pt x="19" y="310"/>
                  </a:lnTo>
                  <a:lnTo>
                    <a:pt x="33" y="305"/>
                  </a:lnTo>
                  <a:lnTo>
                    <a:pt x="47" y="282"/>
                  </a:lnTo>
                  <a:lnTo>
                    <a:pt x="73" y="263"/>
                  </a:lnTo>
                  <a:lnTo>
                    <a:pt x="71" y="248"/>
                  </a:lnTo>
                  <a:lnTo>
                    <a:pt x="83" y="244"/>
                  </a:lnTo>
                  <a:lnTo>
                    <a:pt x="88" y="237"/>
                  </a:lnTo>
                  <a:lnTo>
                    <a:pt x="92" y="248"/>
                  </a:lnTo>
                  <a:lnTo>
                    <a:pt x="88" y="263"/>
                  </a:lnTo>
                  <a:lnTo>
                    <a:pt x="92" y="270"/>
                  </a:lnTo>
                  <a:lnTo>
                    <a:pt x="102" y="260"/>
                  </a:lnTo>
                  <a:lnTo>
                    <a:pt x="109" y="263"/>
                  </a:lnTo>
                  <a:lnTo>
                    <a:pt x="116" y="253"/>
                  </a:lnTo>
                  <a:lnTo>
                    <a:pt x="128" y="246"/>
                  </a:lnTo>
                  <a:lnTo>
                    <a:pt x="123" y="227"/>
                  </a:lnTo>
                  <a:lnTo>
                    <a:pt x="130" y="213"/>
                  </a:lnTo>
                  <a:lnTo>
                    <a:pt x="133" y="192"/>
                  </a:lnTo>
                  <a:lnTo>
                    <a:pt x="154" y="159"/>
                  </a:lnTo>
                  <a:lnTo>
                    <a:pt x="166" y="154"/>
                  </a:lnTo>
                  <a:lnTo>
                    <a:pt x="168" y="128"/>
                  </a:lnTo>
                  <a:lnTo>
                    <a:pt x="187" y="107"/>
                  </a:lnTo>
                  <a:lnTo>
                    <a:pt x="189" y="107"/>
                  </a:lnTo>
                  <a:lnTo>
                    <a:pt x="189" y="123"/>
                  </a:lnTo>
                  <a:lnTo>
                    <a:pt x="194" y="128"/>
                  </a:lnTo>
                  <a:lnTo>
                    <a:pt x="201" y="118"/>
                  </a:lnTo>
                  <a:lnTo>
                    <a:pt x="211" y="114"/>
                  </a:lnTo>
                  <a:lnTo>
                    <a:pt x="213" y="95"/>
                  </a:lnTo>
                  <a:lnTo>
                    <a:pt x="222" y="90"/>
                  </a:lnTo>
                  <a:lnTo>
                    <a:pt x="225" y="83"/>
                  </a:lnTo>
                  <a:lnTo>
                    <a:pt x="239" y="73"/>
                  </a:lnTo>
                  <a:lnTo>
                    <a:pt x="246" y="78"/>
                  </a:lnTo>
                  <a:lnTo>
                    <a:pt x="251" y="66"/>
                  </a:lnTo>
                  <a:lnTo>
                    <a:pt x="256" y="71"/>
                  </a:lnTo>
                  <a:lnTo>
                    <a:pt x="267" y="69"/>
                  </a:lnTo>
                  <a:lnTo>
                    <a:pt x="291" y="52"/>
                  </a:lnTo>
                  <a:lnTo>
                    <a:pt x="308" y="24"/>
                  </a:lnTo>
                  <a:lnTo>
                    <a:pt x="315" y="19"/>
                  </a:lnTo>
                  <a:lnTo>
                    <a:pt x="327" y="28"/>
                  </a:lnTo>
                  <a:lnTo>
                    <a:pt x="334" y="26"/>
                  </a:lnTo>
                  <a:lnTo>
                    <a:pt x="353" y="17"/>
                  </a:lnTo>
                  <a:lnTo>
                    <a:pt x="369"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6" name="Freeform 155"/>
            <p:cNvSpPr>
              <a:spLocks noEditPoints="1"/>
            </p:cNvSpPr>
            <p:nvPr/>
          </p:nvSpPr>
          <p:spPr bwMode="auto">
            <a:xfrm>
              <a:off x="6015002" y="3543514"/>
              <a:ext cx="1056406" cy="872759"/>
            </a:xfrm>
            <a:custGeom>
              <a:avLst/>
              <a:gdLst>
                <a:gd name="T0" fmla="*/ 1078 w 1208"/>
                <a:gd name="T1" fmla="*/ 400 h 998"/>
                <a:gd name="T2" fmla="*/ 520 w 1208"/>
                <a:gd name="T3" fmla="*/ 9 h 998"/>
                <a:gd name="T4" fmla="*/ 607 w 1208"/>
                <a:gd name="T5" fmla="*/ 40 h 998"/>
                <a:gd name="T6" fmla="*/ 683 w 1208"/>
                <a:gd name="T7" fmla="*/ 28 h 998"/>
                <a:gd name="T8" fmla="*/ 735 w 1208"/>
                <a:gd name="T9" fmla="*/ 47 h 998"/>
                <a:gd name="T10" fmla="*/ 716 w 1208"/>
                <a:gd name="T11" fmla="*/ 104 h 998"/>
                <a:gd name="T12" fmla="*/ 759 w 1208"/>
                <a:gd name="T13" fmla="*/ 111 h 998"/>
                <a:gd name="T14" fmla="*/ 823 w 1208"/>
                <a:gd name="T15" fmla="*/ 102 h 998"/>
                <a:gd name="T16" fmla="*/ 868 w 1208"/>
                <a:gd name="T17" fmla="*/ 123 h 998"/>
                <a:gd name="T18" fmla="*/ 922 w 1208"/>
                <a:gd name="T19" fmla="*/ 54 h 998"/>
                <a:gd name="T20" fmla="*/ 908 w 1208"/>
                <a:gd name="T21" fmla="*/ 14 h 998"/>
                <a:gd name="T22" fmla="*/ 1002 w 1208"/>
                <a:gd name="T23" fmla="*/ 52 h 998"/>
                <a:gd name="T24" fmla="*/ 1057 w 1208"/>
                <a:gd name="T25" fmla="*/ 73 h 998"/>
                <a:gd name="T26" fmla="*/ 1118 w 1208"/>
                <a:gd name="T27" fmla="*/ 123 h 998"/>
                <a:gd name="T28" fmla="*/ 1159 w 1208"/>
                <a:gd name="T29" fmla="*/ 130 h 998"/>
                <a:gd name="T30" fmla="*/ 1203 w 1208"/>
                <a:gd name="T31" fmla="*/ 196 h 998"/>
                <a:gd name="T32" fmla="*/ 1092 w 1208"/>
                <a:gd name="T33" fmla="*/ 265 h 998"/>
                <a:gd name="T34" fmla="*/ 1069 w 1208"/>
                <a:gd name="T35" fmla="*/ 407 h 998"/>
                <a:gd name="T36" fmla="*/ 1099 w 1208"/>
                <a:gd name="T37" fmla="*/ 393 h 998"/>
                <a:gd name="T38" fmla="*/ 1050 w 1208"/>
                <a:gd name="T39" fmla="*/ 487 h 998"/>
                <a:gd name="T40" fmla="*/ 962 w 1208"/>
                <a:gd name="T41" fmla="*/ 537 h 998"/>
                <a:gd name="T42" fmla="*/ 700 w 1208"/>
                <a:gd name="T43" fmla="*/ 698 h 998"/>
                <a:gd name="T44" fmla="*/ 650 w 1208"/>
                <a:gd name="T45" fmla="*/ 719 h 998"/>
                <a:gd name="T46" fmla="*/ 636 w 1208"/>
                <a:gd name="T47" fmla="*/ 747 h 998"/>
                <a:gd name="T48" fmla="*/ 603 w 1208"/>
                <a:gd name="T49" fmla="*/ 769 h 998"/>
                <a:gd name="T50" fmla="*/ 586 w 1208"/>
                <a:gd name="T51" fmla="*/ 778 h 998"/>
                <a:gd name="T52" fmla="*/ 494 w 1208"/>
                <a:gd name="T53" fmla="*/ 788 h 998"/>
                <a:gd name="T54" fmla="*/ 458 w 1208"/>
                <a:gd name="T55" fmla="*/ 747 h 998"/>
                <a:gd name="T56" fmla="*/ 418 w 1208"/>
                <a:gd name="T57" fmla="*/ 747 h 998"/>
                <a:gd name="T58" fmla="*/ 416 w 1208"/>
                <a:gd name="T59" fmla="*/ 745 h 998"/>
                <a:gd name="T60" fmla="*/ 385 w 1208"/>
                <a:gd name="T61" fmla="*/ 769 h 998"/>
                <a:gd name="T62" fmla="*/ 390 w 1208"/>
                <a:gd name="T63" fmla="*/ 792 h 998"/>
                <a:gd name="T64" fmla="*/ 331 w 1208"/>
                <a:gd name="T65" fmla="*/ 823 h 998"/>
                <a:gd name="T66" fmla="*/ 324 w 1208"/>
                <a:gd name="T67" fmla="*/ 866 h 998"/>
                <a:gd name="T68" fmla="*/ 298 w 1208"/>
                <a:gd name="T69" fmla="*/ 873 h 998"/>
                <a:gd name="T70" fmla="*/ 246 w 1208"/>
                <a:gd name="T71" fmla="*/ 910 h 998"/>
                <a:gd name="T72" fmla="*/ 227 w 1208"/>
                <a:gd name="T73" fmla="*/ 868 h 998"/>
                <a:gd name="T74" fmla="*/ 201 w 1208"/>
                <a:gd name="T75" fmla="*/ 894 h 998"/>
                <a:gd name="T76" fmla="*/ 189 w 1208"/>
                <a:gd name="T77" fmla="*/ 929 h 998"/>
                <a:gd name="T78" fmla="*/ 158 w 1208"/>
                <a:gd name="T79" fmla="*/ 955 h 998"/>
                <a:gd name="T80" fmla="*/ 63 w 1208"/>
                <a:gd name="T81" fmla="*/ 986 h 998"/>
                <a:gd name="T82" fmla="*/ 0 w 1208"/>
                <a:gd name="T83" fmla="*/ 998 h 998"/>
                <a:gd name="T84" fmla="*/ 28 w 1208"/>
                <a:gd name="T85" fmla="*/ 925 h 998"/>
                <a:gd name="T86" fmla="*/ 75 w 1208"/>
                <a:gd name="T87" fmla="*/ 873 h 998"/>
                <a:gd name="T88" fmla="*/ 99 w 1208"/>
                <a:gd name="T89" fmla="*/ 823 h 998"/>
                <a:gd name="T90" fmla="*/ 153 w 1208"/>
                <a:gd name="T91" fmla="*/ 795 h 998"/>
                <a:gd name="T92" fmla="*/ 153 w 1208"/>
                <a:gd name="T93" fmla="*/ 724 h 998"/>
                <a:gd name="T94" fmla="*/ 146 w 1208"/>
                <a:gd name="T95" fmla="*/ 662 h 998"/>
                <a:gd name="T96" fmla="*/ 115 w 1208"/>
                <a:gd name="T97" fmla="*/ 572 h 998"/>
                <a:gd name="T98" fmla="*/ 158 w 1208"/>
                <a:gd name="T99" fmla="*/ 546 h 998"/>
                <a:gd name="T100" fmla="*/ 238 w 1208"/>
                <a:gd name="T101" fmla="*/ 589 h 998"/>
                <a:gd name="T102" fmla="*/ 241 w 1208"/>
                <a:gd name="T103" fmla="*/ 544 h 998"/>
                <a:gd name="T104" fmla="*/ 208 w 1208"/>
                <a:gd name="T105" fmla="*/ 452 h 998"/>
                <a:gd name="T106" fmla="*/ 191 w 1208"/>
                <a:gd name="T107" fmla="*/ 357 h 998"/>
                <a:gd name="T108" fmla="*/ 243 w 1208"/>
                <a:gd name="T109" fmla="*/ 317 h 998"/>
                <a:gd name="T110" fmla="*/ 312 w 1208"/>
                <a:gd name="T111" fmla="*/ 296 h 998"/>
                <a:gd name="T112" fmla="*/ 373 w 1208"/>
                <a:gd name="T113" fmla="*/ 253 h 998"/>
                <a:gd name="T114" fmla="*/ 409 w 1208"/>
                <a:gd name="T115" fmla="*/ 194 h 998"/>
                <a:gd name="T116" fmla="*/ 428 w 1208"/>
                <a:gd name="T117" fmla="*/ 163 h 998"/>
                <a:gd name="T118" fmla="*/ 428 w 1208"/>
                <a:gd name="T119" fmla="*/ 109 h 998"/>
                <a:gd name="T120" fmla="*/ 520 w 1208"/>
                <a:gd name="T121" fmla="*/ 43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8" h="998">
                  <a:moveTo>
                    <a:pt x="1088" y="381"/>
                  </a:moveTo>
                  <a:lnTo>
                    <a:pt x="1111" y="381"/>
                  </a:lnTo>
                  <a:lnTo>
                    <a:pt x="1114" y="393"/>
                  </a:lnTo>
                  <a:lnTo>
                    <a:pt x="1099" y="393"/>
                  </a:lnTo>
                  <a:lnTo>
                    <a:pt x="1099" y="393"/>
                  </a:lnTo>
                  <a:lnTo>
                    <a:pt x="1083" y="404"/>
                  </a:lnTo>
                  <a:lnTo>
                    <a:pt x="1078" y="400"/>
                  </a:lnTo>
                  <a:lnTo>
                    <a:pt x="1078" y="400"/>
                  </a:lnTo>
                  <a:lnTo>
                    <a:pt x="1071" y="402"/>
                  </a:lnTo>
                  <a:lnTo>
                    <a:pt x="1076" y="407"/>
                  </a:lnTo>
                  <a:lnTo>
                    <a:pt x="1069" y="407"/>
                  </a:lnTo>
                  <a:lnTo>
                    <a:pt x="1078" y="383"/>
                  </a:lnTo>
                  <a:lnTo>
                    <a:pt x="1088" y="381"/>
                  </a:lnTo>
                  <a:close/>
                  <a:moveTo>
                    <a:pt x="520" y="9"/>
                  </a:moveTo>
                  <a:lnTo>
                    <a:pt x="546" y="19"/>
                  </a:lnTo>
                  <a:lnTo>
                    <a:pt x="548" y="36"/>
                  </a:lnTo>
                  <a:lnTo>
                    <a:pt x="558" y="40"/>
                  </a:lnTo>
                  <a:lnTo>
                    <a:pt x="567" y="40"/>
                  </a:lnTo>
                  <a:lnTo>
                    <a:pt x="577" y="47"/>
                  </a:lnTo>
                  <a:lnTo>
                    <a:pt x="603" y="45"/>
                  </a:lnTo>
                  <a:lnTo>
                    <a:pt x="607" y="40"/>
                  </a:lnTo>
                  <a:lnTo>
                    <a:pt x="612" y="38"/>
                  </a:lnTo>
                  <a:lnTo>
                    <a:pt x="612" y="33"/>
                  </a:lnTo>
                  <a:lnTo>
                    <a:pt x="622" y="31"/>
                  </a:lnTo>
                  <a:lnTo>
                    <a:pt x="667" y="31"/>
                  </a:lnTo>
                  <a:lnTo>
                    <a:pt x="667" y="26"/>
                  </a:lnTo>
                  <a:lnTo>
                    <a:pt x="678" y="26"/>
                  </a:lnTo>
                  <a:lnTo>
                    <a:pt x="683" y="28"/>
                  </a:lnTo>
                  <a:lnTo>
                    <a:pt x="693" y="26"/>
                  </a:lnTo>
                  <a:lnTo>
                    <a:pt x="695" y="31"/>
                  </a:lnTo>
                  <a:lnTo>
                    <a:pt x="707" y="24"/>
                  </a:lnTo>
                  <a:lnTo>
                    <a:pt x="707" y="26"/>
                  </a:lnTo>
                  <a:lnTo>
                    <a:pt x="728" y="19"/>
                  </a:lnTo>
                  <a:lnTo>
                    <a:pt x="730" y="45"/>
                  </a:lnTo>
                  <a:lnTo>
                    <a:pt x="735" y="47"/>
                  </a:lnTo>
                  <a:lnTo>
                    <a:pt x="733" y="52"/>
                  </a:lnTo>
                  <a:lnTo>
                    <a:pt x="740" y="52"/>
                  </a:lnTo>
                  <a:lnTo>
                    <a:pt x="740" y="59"/>
                  </a:lnTo>
                  <a:lnTo>
                    <a:pt x="730" y="62"/>
                  </a:lnTo>
                  <a:lnTo>
                    <a:pt x="721" y="97"/>
                  </a:lnTo>
                  <a:lnTo>
                    <a:pt x="711" y="102"/>
                  </a:lnTo>
                  <a:lnTo>
                    <a:pt x="716" y="104"/>
                  </a:lnTo>
                  <a:lnTo>
                    <a:pt x="726" y="97"/>
                  </a:lnTo>
                  <a:lnTo>
                    <a:pt x="735" y="99"/>
                  </a:lnTo>
                  <a:lnTo>
                    <a:pt x="740" y="106"/>
                  </a:lnTo>
                  <a:lnTo>
                    <a:pt x="747" y="104"/>
                  </a:lnTo>
                  <a:lnTo>
                    <a:pt x="749" y="109"/>
                  </a:lnTo>
                  <a:lnTo>
                    <a:pt x="752" y="106"/>
                  </a:lnTo>
                  <a:lnTo>
                    <a:pt x="759" y="111"/>
                  </a:lnTo>
                  <a:lnTo>
                    <a:pt x="761" y="121"/>
                  </a:lnTo>
                  <a:lnTo>
                    <a:pt x="775" y="97"/>
                  </a:lnTo>
                  <a:lnTo>
                    <a:pt x="780" y="92"/>
                  </a:lnTo>
                  <a:lnTo>
                    <a:pt x="787" y="95"/>
                  </a:lnTo>
                  <a:lnTo>
                    <a:pt x="790" y="88"/>
                  </a:lnTo>
                  <a:lnTo>
                    <a:pt x="794" y="85"/>
                  </a:lnTo>
                  <a:lnTo>
                    <a:pt x="823" y="102"/>
                  </a:lnTo>
                  <a:lnTo>
                    <a:pt x="834" y="104"/>
                  </a:lnTo>
                  <a:lnTo>
                    <a:pt x="844" y="102"/>
                  </a:lnTo>
                  <a:lnTo>
                    <a:pt x="851" y="109"/>
                  </a:lnTo>
                  <a:lnTo>
                    <a:pt x="875" y="97"/>
                  </a:lnTo>
                  <a:lnTo>
                    <a:pt x="882" y="104"/>
                  </a:lnTo>
                  <a:lnTo>
                    <a:pt x="872" y="104"/>
                  </a:lnTo>
                  <a:lnTo>
                    <a:pt x="868" y="123"/>
                  </a:lnTo>
                  <a:lnTo>
                    <a:pt x="896" y="128"/>
                  </a:lnTo>
                  <a:lnTo>
                    <a:pt x="896" y="118"/>
                  </a:lnTo>
                  <a:lnTo>
                    <a:pt x="903" y="116"/>
                  </a:lnTo>
                  <a:lnTo>
                    <a:pt x="915" y="97"/>
                  </a:lnTo>
                  <a:lnTo>
                    <a:pt x="920" y="80"/>
                  </a:lnTo>
                  <a:lnTo>
                    <a:pt x="908" y="69"/>
                  </a:lnTo>
                  <a:lnTo>
                    <a:pt x="922" y="54"/>
                  </a:lnTo>
                  <a:lnTo>
                    <a:pt x="917" y="54"/>
                  </a:lnTo>
                  <a:lnTo>
                    <a:pt x="920" y="50"/>
                  </a:lnTo>
                  <a:lnTo>
                    <a:pt x="913" y="47"/>
                  </a:lnTo>
                  <a:lnTo>
                    <a:pt x="920" y="40"/>
                  </a:lnTo>
                  <a:lnTo>
                    <a:pt x="917" y="31"/>
                  </a:lnTo>
                  <a:lnTo>
                    <a:pt x="905" y="24"/>
                  </a:lnTo>
                  <a:lnTo>
                    <a:pt x="908" y="14"/>
                  </a:lnTo>
                  <a:lnTo>
                    <a:pt x="920" y="9"/>
                  </a:lnTo>
                  <a:lnTo>
                    <a:pt x="922" y="0"/>
                  </a:lnTo>
                  <a:lnTo>
                    <a:pt x="936" y="17"/>
                  </a:lnTo>
                  <a:lnTo>
                    <a:pt x="969" y="26"/>
                  </a:lnTo>
                  <a:lnTo>
                    <a:pt x="983" y="47"/>
                  </a:lnTo>
                  <a:lnTo>
                    <a:pt x="1000" y="57"/>
                  </a:lnTo>
                  <a:lnTo>
                    <a:pt x="1002" y="52"/>
                  </a:lnTo>
                  <a:lnTo>
                    <a:pt x="1014" y="47"/>
                  </a:lnTo>
                  <a:lnTo>
                    <a:pt x="1019" y="57"/>
                  </a:lnTo>
                  <a:lnTo>
                    <a:pt x="1028" y="57"/>
                  </a:lnTo>
                  <a:lnTo>
                    <a:pt x="1031" y="62"/>
                  </a:lnTo>
                  <a:lnTo>
                    <a:pt x="1043" y="64"/>
                  </a:lnTo>
                  <a:lnTo>
                    <a:pt x="1043" y="71"/>
                  </a:lnTo>
                  <a:lnTo>
                    <a:pt x="1057" y="73"/>
                  </a:lnTo>
                  <a:lnTo>
                    <a:pt x="1057" y="73"/>
                  </a:lnTo>
                  <a:lnTo>
                    <a:pt x="1057" y="90"/>
                  </a:lnTo>
                  <a:lnTo>
                    <a:pt x="1071" y="88"/>
                  </a:lnTo>
                  <a:lnTo>
                    <a:pt x="1080" y="99"/>
                  </a:lnTo>
                  <a:lnTo>
                    <a:pt x="1104" y="102"/>
                  </a:lnTo>
                  <a:lnTo>
                    <a:pt x="1116" y="111"/>
                  </a:lnTo>
                  <a:lnTo>
                    <a:pt x="1118" y="123"/>
                  </a:lnTo>
                  <a:lnTo>
                    <a:pt x="1111" y="140"/>
                  </a:lnTo>
                  <a:lnTo>
                    <a:pt x="1118" y="149"/>
                  </a:lnTo>
                  <a:lnTo>
                    <a:pt x="1133" y="149"/>
                  </a:lnTo>
                  <a:lnTo>
                    <a:pt x="1130" y="140"/>
                  </a:lnTo>
                  <a:lnTo>
                    <a:pt x="1144" y="135"/>
                  </a:lnTo>
                  <a:lnTo>
                    <a:pt x="1147" y="125"/>
                  </a:lnTo>
                  <a:lnTo>
                    <a:pt x="1159" y="130"/>
                  </a:lnTo>
                  <a:lnTo>
                    <a:pt x="1166" y="158"/>
                  </a:lnTo>
                  <a:lnTo>
                    <a:pt x="1182" y="166"/>
                  </a:lnTo>
                  <a:lnTo>
                    <a:pt x="1187" y="170"/>
                  </a:lnTo>
                  <a:lnTo>
                    <a:pt x="1201" y="170"/>
                  </a:lnTo>
                  <a:lnTo>
                    <a:pt x="1201" y="177"/>
                  </a:lnTo>
                  <a:lnTo>
                    <a:pt x="1206" y="182"/>
                  </a:lnTo>
                  <a:lnTo>
                    <a:pt x="1203" y="196"/>
                  </a:lnTo>
                  <a:lnTo>
                    <a:pt x="1208" y="203"/>
                  </a:lnTo>
                  <a:lnTo>
                    <a:pt x="1208" y="203"/>
                  </a:lnTo>
                  <a:lnTo>
                    <a:pt x="1187" y="215"/>
                  </a:lnTo>
                  <a:lnTo>
                    <a:pt x="1151" y="215"/>
                  </a:lnTo>
                  <a:lnTo>
                    <a:pt x="1135" y="225"/>
                  </a:lnTo>
                  <a:lnTo>
                    <a:pt x="1109" y="246"/>
                  </a:lnTo>
                  <a:lnTo>
                    <a:pt x="1092" y="265"/>
                  </a:lnTo>
                  <a:lnTo>
                    <a:pt x="1078" y="291"/>
                  </a:lnTo>
                  <a:lnTo>
                    <a:pt x="1078" y="303"/>
                  </a:lnTo>
                  <a:lnTo>
                    <a:pt x="1106" y="369"/>
                  </a:lnTo>
                  <a:lnTo>
                    <a:pt x="1104" y="376"/>
                  </a:lnTo>
                  <a:lnTo>
                    <a:pt x="1090" y="374"/>
                  </a:lnTo>
                  <a:lnTo>
                    <a:pt x="1078" y="381"/>
                  </a:lnTo>
                  <a:lnTo>
                    <a:pt x="1069" y="407"/>
                  </a:lnTo>
                  <a:lnTo>
                    <a:pt x="1078" y="407"/>
                  </a:lnTo>
                  <a:lnTo>
                    <a:pt x="1073" y="402"/>
                  </a:lnTo>
                  <a:lnTo>
                    <a:pt x="1078" y="400"/>
                  </a:lnTo>
                  <a:lnTo>
                    <a:pt x="1078" y="400"/>
                  </a:lnTo>
                  <a:lnTo>
                    <a:pt x="1083" y="404"/>
                  </a:lnTo>
                  <a:lnTo>
                    <a:pt x="1099" y="393"/>
                  </a:lnTo>
                  <a:lnTo>
                    <a:pt x="1099" y="393"/>
                  </a:lnTo>
                  <a:lnTo>
                    <a:pt x="1114" y="395"/>
                  </a:lnTo>
                  <a:lnTo>
                    <a:pt x="1121" y="393"/>
                  </a:lnTo>
                  <a:lnTo>
                    <a:pt x="1071" y="430"/>
                  </a:lnTo>
                  <a:lnTo>
                    <a:pt x="1059" y="456"/>
                  </a:lnTo>
                  <a:lnTo>
                    <a:pt x="1069" y="459"/>
                  </a:lnTo>
                  <a:lnTo>
                    <a:pt x="1069" y="468"/>
                  </a:lnTo>
                  <a:lnTo>
                    <a:pt x="1050" y="487"/>
                  </a:lnTo>
                  <a:lnTo>
                    <a:pt x="1024" y="497"/>
                  </a:lnTo>
                  <a:lnTo>
                    <a:pt x="995" y="534"/>
                  </a:lnTo>
                  <a:lnTo>
                    <a:pt x="991" y="546"/>
                  </a:lnTo>
                  <a:lnTo>
                    <a:pt x="981" y="544"/>
                  </a:lnTo>
                  <a:lnTo>
                    <a:pt x="972" y="530"/>
                  </a:lnTo>
                  <a:lnTo>
                    <a:pt x="965" y="530"/>
                  </a:lnTo>
                  <a:lnTo>
                    <a:pt x="962" y="537"/>
                  </a:lnTo>
                  <a:lnTo>
                    <a:pt x="974" y="537"/>
                  </a:lnTo>
                  <a:lnTo>
                    <a:pt x="986" y="551"/>
                  </a:lnTo>
                  <a:lnTo>
                    <a:pt x="849" y="596"/>
                  </a:lnTo>
                  <a:lnTo>
                    <a:pt x="792" y="624"/>
                  </a:lnTo>
                  <a:lnTo>
                    <a:pt x="745" y="657"/>
                  </a:lnTo>
                  <a:lnTo>
                    <a:pt x="730" y="674"/>
                  </a:lnTo>
                  <a:lnTo>
                    <a:pt x="700" y="698"/>
                  </a:lnTo>
                  <a:lnTo>
                    <a:pt x="681" y="714"/>
                  </a:lnTo>
                  <a:lnTo>
                    <a:pt x="669" y="736"/>
                  </a:lnTo>
                  <a:lnTo>
                    <a:pt x="662" y="731"/>
                  </a:lnTo>
                  <a:lnTo>
                    <a:pt x="662" y="731"/>
                  </a:lnTo>
                  <a:lnTo>
                    <a:pt x="655" y="726"/>
                  </a:lnTo>
                  <a:lnTo>
                    <a:pt x="657" y="719"/>
                  </a:lnTo>
                  <a:lnTo>
                    <a:pt x="650" y="719"/>
                  </a:lnTo>
                  <a:lnTo>
                    <a:pt x="650" y="726"/>
                  </a:lnTo>
                  <a:lnTo>
                    <a:pt x="636" y="724"/>
                  </a:lnTo>
                  <a:lnTo>
                    <a:pt x="641" y="736"/>
                  </a:lnTo>
                  <a:lnTo>
                    <a:pt x="648" y="733"/>
                  </a:lnTo>
                  <a:lnTo>
                    <a:pt x="648" y="740"/>
                  </a:lnTo>
                  <a:lnTo>
                    <a:pt x="641" y="740"/>
                  </a:lnTo>
                  <a:lnTo>
                    <a:pt x="636" y="747"/>
                  </a:lnTo>
                  <a:lnTo>
                    <a:pt x="631" y="738"/>
                  </a:lnTo>
                  <a:lnTo>
                    <a:pt x="615" y="747"/>
                  </a:lnTo>
                  <a:lnTo>
                    <a:pt x="612" y="754"/>
                  </a:lnTo>
                  <a:lnTo>
                    <a:pt x="600" y="747"/>
                  </a:lnTo>
                  <a:lnTo>
                    <a:pt x="605" y="757"/>
                  </a:lnTo>
                  <a:lnTo>
                    <a:pt x="600" y="764"/>
                  </a:lnTo>
                  <a:lnTo>
                    <a:pt x="603" y="769"/>
                  </a:lnTo>
                  <a:lnTo>
                    <a:pt x="598" y="773"/>
                  </a:lnTo>
                  <a:lnTo>
                    <a:pt x="591" y="771"/>
                  </a:lnTo>
                  <a:lnTo>
                    <a:pt x="596" y="776"/>
                  </a:lnTo>
                  <a:lnTo>
                    <a:pt x="589" y="776"/>
                  </a:lnTo>
                  <a:lnTo>
                    <a:pt x="591" y="778"/>
                  </a:lnTo>
                  <a:lnTo>
                    <a:pt x="591" y="780"/>
                  </a:lnTo>
                  <a:lnTo>
                    <a:pt x="586" y="778"/>
                  </a:lnTo>
                  <a:lnTo>
                    <a:pt x="584" y="795"/>
                  </a:lnTo>
                  <a:lnTo>
                    <a:pt x="548" y="797"/>
                  </a:lnTo>
                  <a:lnTo>
                    <a:pt x="544" y="804"/>
                  </a:lnTo>
                  <a:lnTo>
                    <a:pt x="534" y="804"/>
                  </a:lnTo>
                  <a:lnTo>
                    <a:pt x="525" y="792"/>
                  </a:lnTo>
                  <a:lnTo>
                    <a:pt x="506" y="792"/>
                  </a:lnTo>
                  <a:lnTo>
                    <a:pt x="494" y="788"/>
                  </a:lnTo>
                  <a:lnTo>
                    <a:pt x="477" y="750"/>
                  </a:lnTo>
                  <a:lnTo>
                    <a:pt x="468" y="754"/>
                  </a:lnTo>
                  <a:lnTo>
                    <a:pt x="475" y="769"/>
                  </a:lnTo>
                  <a:lnTo>
                    <a:pt x="468" y="769"/>
                  </a:lnTo>
                  <a:lnTo>
                    <a:pt x="461" y="754"/>
                  </a:lnTo>
                  <a:lnTo>
                    <a:pt x="463" y="747"/>
                  </a:lnTo>
                  <a:lnTo>
                    <a:pt x="458" y="747"/>
                  </a:lnTo>
                  <a:lnTo>
                    <a:pt x="444" y="719"/>
                  </a:lnTo>
                  <a:lnTo>
                    <a:pt x="437" y="726"/>
                  </a:lnTo>
                  <a:lnTo>
                    <a:pt x="439" y="733"/>
                  </a:lnTo>
                  <a:lnTo>
                    <a:pt x="435" y="740"/>
                  </a:lnTo>
                  <a:lnTo>
                    <a:pt x="428" y="736"/>
                  </a:lnTo>
                  <a:lnTo>
                    <a:pt x="425" y="750"/>
                  </a:lnTo>
                  <a:lnTo>
                    <a:pt x="418" y="747"/>
                  </a:lnTo>
                  <a:lnTo>
                    <a:pt x="418" y="745"/>
                  </a:lnTo>
                  <a:lnTo>
                    <a:pt x="423" y="745"/>
                  </a:lnTo>
                  <a:lnTo>
                    <a:pt x="421" y="738"/>
                  </a:lnTo>
                  <a:lnTo>
                    <a:pt x="418" y="740"/>
                  </a:lnTo>
                  <a:lnTo>
                    <a:pt x="413" y="736"/>
                  </a:lnTo>
                  <a:lnTo>
                    <a:pt x="411" y="736"/>
                  </a:lnTo>
                  <a:lnTo>
                    <a:pt x="416" y="745"/>
                  </a:lnTo>
                  <a:lnTo>
                    <a:pt x="413" y="750"/>
                  </a:lnTo>
                  <a:lnTo>
                    <a:pt x="409" y="750"/>
                  </a:lnTo>
                  <a:lnTo>
                    <a:pt x="411" y="762"/>
                  </a:lnTo>
                  <a:lnTo>
                    <a:pt x="402" y="752"/>
                  </a:lnTo>
                  <a:lnTo>
                    <a:pt x="390" y="747"/>
                  </a:lnTo>
                  <a:lnTo>
                    <a:pt x="380" y="752"/>
                  </a:lnTo>
                  <a:lnTo>
                    <a:pt x="385" y="769"/>
                  </a:lnTo>
                  <a:lnTo>
                    <a:pt x="390" y="759"/>
                  </a:lnTo>
                  <a:lnTo>
                    <a:pt x="395" y="766"/>
                  </a:lnTo>
                  <a:lnTo>
                    <a:pt x="390" y="766"/>
                  </a:lnTo>
                  <a:lnTo>
                    <a:pt x="402" y="780"/>
                  </a:lnTo>
                  <a:lnTo>
                    <a:pt x="399" y="785"/>
                  </a:lnTo>
                  <a:lnTo>
                    <a:pt x="392" y="785"/>
                  </a:lnTo>
                  <a:lnTo>
                    <a:pt x="390" y="792"/>
                  </a:lnTo>
                  <a:lnTo>
                    <a:pt x="376" y="795"/>
                  </a:lnTo>
                  <a:lnTo>
                    <a:pt x="373" y="802"/>
                  </a:lnTo>
                  <a:lnTo>
                    <a:pt x="364" y="799"/>
                  </a:lnTo>
                  <a:lnTo>
                    <a:pt x="361" y="809"/>
                  </a:lnTo>
                  <a:lnTo>
                    <a:pt x="361" y="804"/>
                  </a:lnTo>
                  <a:lnTo>
                    <a:pt x="347" y="797"/>
                  </a:lnTo>
                  <a:lnTo>
                    <a:pt x="331" y="823"/>
                  </a:lnTo>
                  <a:lnTo>
                    <a:pt x="324" y="825"/>
                  </a:lnTo>
                  <a:lnTo>
                    <a:pt x="321" y="837"/>
                  </a:lnTo>
                  <a:lnTo>
                    <a:pt x="331" y="837"/>
                  </a:lnTo>
                  <a:lnTo>
                    <a:pt x="326" y="840"/>
                  </a:lnTo>
                  <a:lnTo>
                    <a:pt x="326" y="844"/>
                  </a:lnTo>
                  <a:lnTo>
                    <a:pt x="338" y="847"/>
                  </a:lnTo>
                  <a:lnTo>
                    <a:pt x="324" y="866"/>
                  </a:lnTo>
                  <a:lnTo>
                    <a:pt x="328" y="870"/>
                  </a:lnTo>
                  <a:lnTo>
                    <a:pt x="333" y="870"/>
                  </a:lnTo>
                  <a:lnTo>
                    <a:pt x="331" y="880"/>
                  </a:lnTo>
                  <a:lnTo>
                    <a:pt x="324" y="877"/>
                  </a:lnTo>
                  <a:lnTo>
                    <a:pt x="307" y="884"/>
                  </a:lnTo>
                  <a:lnTo>
                    <a:pt x="300" y="882"/>
                  </a:lnTo>
                  <a:lnTo>
                    <a:pt x="298" y="873"/>
                  </a:lnTo>
                  <a:lnTo>
                    <a:pt x="290" y="873"/>
                  </a:lnTo>
                  <a:lnTo>
                    <a:pt x="281" y="868"/>
                  </a:lnTo>
                  <a:lnTo>
                    <a:pt x="276" y="870"/>
                  </a:lnTo>
                  <a:lnTo>
                    <a:pt x="279" y="877"/>
                  </a:lnTo>
                  <a:lnTo>
                    <a:pt x="274" y="889"/>
                  </a:lnTo>
                  <a:lnTo>
                    <a:pt x="253" y="899"/>
                  </a:lnTo>
                  <a:lnTo>
                    <a:pt x="246" y="910"/>
                  </a:lnTo>
                  <a:lnTo>
                    <a:pt x="238" y="901"/>
                  </a:lnTo>
                  <a:lnTo>
                    <a:pt x="236" y="894"/>
                  </a:lnTo>
                  <a:lnTo>
                    <a:pt x="243" y="887"/>
                  </a:lnTo>
                  <a:lnTo>
                    <a:pt x="241" y="882"/>
                  </a:lnTo>
                  <a:lnTo>
                    <a:pt x="229" y="877"/>
                  </a:lnTo>
                  <a:lnTo>
                    <a:pt x="231" y="868"/>
                  </a:lnTo>
                  <a:lnTo>
                    <a:pt x="227" y="868"/>
                  </a:lnTo>
                  <a:lnTo>
                    <a:pt x="227" y="854"/>
                  </a:lnTo>
                  <a:lnTo>
                    <a:pt x="222" y="854"/>
                  </a:lnTo>
                  <a:lnTo>
                    <a:pt x="217" y="847"/>
                  </a:lnTo>
                  <a:lnTo>
                    <a:pt x="194" y="873"/>
                  </a:lnTo>
                  <a:lnTo>
                    <a:pt x="198" y="882"/>
                  </a:lnTo>
                  <a:lnTo>
                    <a:pt x="189" y="892"/>
                  </a:lnTo>
                  <a:lnTo>
                    <a:pt x="201" y="894"/>
                  </a:lnTo>
                  <a:lnTo>
                    <a:pt x="196" y="901"/>
                  </a:lnTo>
                  <a:lnTo>
                    <a:pt x="189" y="903"/>
                  </a:lnTo>
                  <a:lnTo>
                    <a:pt x="189" y="913"/>
                  </a:lnTo>
                  <a:lnTo>
                    <a:pt x="184" y="918"/>
                  </a:lnTo>
                  <a:lnTo>
                    <a:pt x="196" y="929"/>
                  </a:lnTo>
                  <a:lnTo>
                    <a:pt x="194" y="932"/>
                  </a:lnTo>
                  <a:lnTo>
                    <a:pt x="189" y="929"/>
                  </a:lnTo>
                  <a:lnTo>
                    <a:pt x="189" y="951"/>
                  </a:lnTo>
                  <a:lnTo>
                    <a:pt x="184" y="951"/>
                  </a:lnTo>
                  <a:lnTo>
                    <a:pt x="182" y="946"/>
                  </a:lnTo>
                  <a:lnTo>
                    <a:pt x="175" y="948"/>
                  </a:lnTo>
                  <a:lnTo>
                    <a:pt x="175" y="960"/>
                  </a:lnTo>
                  <a:lnTo>
                    <a:pt x="170" y="963"/>
                  </a:lnTo>
                  <a:lnTo>
                    <a:pt x="158" y="955"/>
                  </a:lnTo>
                  <a:lnTo>
                    <a:pt x="153" y="948"/>
                  </a:lnTo>
                  <a:lnTo>
                    <a:pt x="127" y="946"/>
                  </a:lnTo>
                  <a:lnTo>
                    <a:pt x="113" y="960"/>
                  </a:lnTo>
                  <a:lnTo>
                    <a:pt x="82" y="972"/>
                  </a:lnTo>
                  <a:lnTo>
                    <a:pt x="75" y="979"/>
                  </a:lnTo>
                  <a:lnTo>
                    <a:pt x="75" y="979"/>
                  </a:lnTo>
                  <a:lnTo>
                    <a:pt x="63" y="986"/>
                  </a:lnTo>
                  <a:lnTo>
                    <a:pt x="61" y="981"/>
                  </a:lnTo>
                  <a:lnTo>
                    <a:pt x="56" y="984"/>
                  </a:lnTo>
                  <a:lnTo>
                    <a:pt x="45" y="996"/>
                  </a:lnTo>
                  <a:lnTo>
                    <a:pt x="37" y="993"/>
                  </a:lnTo>
                  <a:lnTo>
                    <a:pt x="18" y="998"/>
                  </a:lnTo>
                  <a:lnTo>
                    <a:pt x="16" y="993"/>
                  </a:lnTo>
                  <a:lnTo>
                    <a:pt x="0" y="998"/>
                  </a:lnTo>
                  <a:lnTo>
                    <a:pt x="0" y="998"/>
                  </a:lnTo>
                  <a:lnTo>
                    <a:pt x="2" y="981"/>
                  </a:lnTo>
                  <a:lnTo>
                    <a:pt x="11" y="984"/>
                  </a:lnTo>
                  <a:lnTo>
                    <a:pt x="18" y="965"/>
                  </a:lnTo>
                  <a:lnTo>
                    <a:pt x="18" y="953"/>
                  </a:lnTo>
                  <a:lnTo>
                    <a:pt x="26" y="939"/>
                  </a:lnTo>
                  <a:lnTo>
                    <a:pt x="28" y="925"/>
                  </a:lnTo>
                  <a:lnTo>
                    <a:pt x="23" y="920"/>
                  </a:lnTo>
                  <a:lnTo>
                    <a:pt x="28" y="903"/>
                  </a:lnTo>
                  <a:lnTo>
                    <a:pt x="42" y="896"/>
                  </a:lnTo>
                  <a:lnTo>
                    <a:pt x="54" y="894"/>
                  </a:lnTo>
                  <a:lnTo>
                    <a:pt x="54" y="887"/>
                  </a:lnTo>
                  <a:lnTo>
                    <a:pt x="73" y="887"/>
                  </a:lnTo>
                  <a:lnTo>
                    <a:pt x="75" y="873"/>
                  </a:lnTo>
                  <a:lnTo>
                    <a:pt x="94" y="851"/>
                  </a:lnTo>
                  <a:lnTo>
                    <a:pt x="101" y="849"/>
                  </a:lnTo>
                  <a:lnTo>
                    <a:pt x="104" y="842"/>
                  </a:lnTo>
                  <a:lnTo>
                    <a:pt x="111" y="842"/>
                  </a:lnTo>
                  <a:lnTo>
                    <a:pt x="113" y="837"/>
                  </a:lnTo>
                  <a:lnTo>
                    <a:pt x="101" y="830"/>
                  </a:lnTo>
                  <a:lnTo>
                    <a:pt x="99" y="823"/>
                  </a:lnTo>
                  <a:lnTo>
                    <a:pt x="113" y="828"/>
                  </a:lnTo>
                  <a:lnTo>
                    <a:pt x="115" y="816"/>
                  </a:lnTo>
                  <a:lnTo>
                    <a:pt x="130" y="809"/>
                  </a:lnTo>
                  <a:lnTo>
                    <a:pt x="139" y="811"/>
                  </a:lnTo>
                  <a:lnTo>
                    <a:pt x="139" y="802"/>
                  </a:lnTo>
                  <a:lnTo>
                    <a:pt x="149" y="802"/>
                  </a:lnTo>
                  <a:lnTo>
                    <a:pt x="153" y="795"/>
                  </a:lnTo>
                  <a:lnTo>
                    <a:pt x="156" y="773"/>
                  </a:lnTo>
                  <a:lnTo>
                    <a:pt x="170" y="769"/>
                  </a:lnTo>
                  <a:lnTo>
                    <a:pt x="168" y="747"/>
                  </a:lnTo>
                  <a:lnTo>
                    <a:pt x="160" y="738"/>
                  </a:lnTo>
                  <a:lnTo>
                    <a:pt x="165" y="731"/>
                  </a:lnTo>
                  <a:lnTo>
                    <a:pt x="163" y="726"/>
                  </a:lnTo>
                  <a:lnTo>
                    <a:pt x="153" y="724"/>
                  </a:lnTo>
                  <a:lnTo>
                    <a:pt x="158" y="717"/>
                  </a:lnTo>
                  <a:lnTo>
                    <a:pt x="153" y="695"/>
                  </a:lnTo>
                  <a:lnTo>
                    <a:pt x="158" y="683"/>
                  </a:lnTo>
                  <a:lnTo>
                    <a:pt x="151" y="674"/>
                  </a:lnTo>
                  <a:lnTo>
                    <a:pt x="156" y="674"/>
                  </a:lnTo>
                  <a:lnTo>
                    <a:pt x="158" y="665"/>
                  </a:lnTo>
                  <a:lnTo>
                    <a:pt x="146" y="662"/>
                  </a:lnTo>
                  <a:lnTo>
                    <a:pt x="141" y="643"/>
                  </a:lnTo>
                  <a:lnTo>
                    <a:pt x="127" y="646"/>
                  </a:lnTo>
                  <a:lnTo>
                    <a:pt x="132" y="639"/>
                  </a:lnTo>
                  <a:lnTo>
                    <a:pt x="130" y="603"/>
                  </a:lnTo>
                  <a:lnTo>
                    <a:pt x="134" y="587"/>
                  </a:lnTo>
                  <a:lnTo>
                    <a:pt x="118" y="584"/>
                  </a:lnTo>
                  <a:lnTo>
                    <a:pt x="115" y="572"/>
                  </a:lnTo>
                  <a:lnTo>
                    <a:pt x="92" y="561"/>
                  </a:lnTo>
                  <a:lnTo>
                    <a:pt x="89" y="551"/>
                  </a:lnTo>
                  <a:lnTo>
                    <a:pt x="97" y="534"/>
                  </a:lnTo>
                  <a:lnTo>
                    <a:pt x="111" y="520"/>
                  </a:lnTo>
                  <a:lnTo>
                    <a:pt x="127" y="539"/>
                  </a:lnTo>
                  <a:lnTo>
                    <a:pt x="134" y="532"/>
                  </a:lnTo>
                  <a:lnTo>
                    <a:pt x="158" y="546"/>
                  </a:lnTo>
                  <a:lnTo>
                    <a:pt x="168" y="542"/>
                  </a:lnTo>
                  <a:lnTo>
                    <a:pt x="189" y="577"/>
                  </a:lnTo>
                  <a:lnTo>
                    <a:pt x="198" y="568"/>
                  </a:lnTo>
                  <a:lnTo>
                    <a:pt x="210" y="563"/>
                  </a:lnTo>
                  <a:lnTo>
                    <a:pt x="241" y="570"/>
                  </a:lnTo>
                  <a:lnTo>
                    <a:pt x="236" y="579"/>
                  </a:lnTo>
                  <a:lnTo>
                    <a:pt x="238" y="589"/>
                  </a:lnTo>
                  <a:lnTo>
                    <a:pt x="250" y="579"/>
                  </a:lnTo>
                  <a:lnTo>
                    <a:pt x="262" y="577"/>
                  </a:lnTo>
                  <a:lnTo>
                    <a:pt x="264" y="570"/>
                  </a:lnTo>
                  <a:lnTo>
                    <a:pt x="262" y="565"/>
                  </a:lnTo>
                  <a:lnTo>
                    <a:pt x="262" y="544"/>
                  </a:lnTo>
                  <a:lnTo>
                    <a:pt x="248" y="542"/>
                  </a:lnTo>
                  <a:lnTo>
                    <a:pt x="241" y="544"/>
                  </a:lnTo>
                  <a:lnTo>
                    <a:pt x="201" y="530"/>
                  </a:lnTo>
                  <a:lnTo>
                    <a:pt x="198" y="511"/>
                  </a:lnTo>
                  <a:lnTo>
                    <a:pt x="205" y="499"/>
                  </a:lnTo>
                  <a:lnTo>
                    <a:pt x="203" y="487"/>
                  </a:lnTo>
                  <a:lnTo>
                    <a:pt x="208" y="482"/>
                  </a:lnTo>
                  <a:lnTo>
                    <a:pt x="201" y="471"/>
                  </a:lnTo>
                  <a:lnTo>
                    <a:pt x="208" y="452"/>
                  </a:lnTo>
                  <a:lnTo>
                    <a:pt x="203" y="442"/>
                  </a:lnTo>
                  <a:lnTo>
                    <a:pt x="198" y="447"/>
                  </a:lnTo>
                  <a:lnTo>
                    <a:pt x="198" y="435"/>
                  </a:lnTo>
                  <a:lnTo>
                    <a:pt x="186" y="426"/>
                  </a:lnTo>
                  <a:lnTo>
                    <a:pt x="196" y="412"/>
                  </a:lnTo>
                  <a:lnTo>
                    <a:pt x="189" y="383"/>
                  </a:lnTo>
                  <a:lnTo>
                    <a:pt x="191" y="357"/>
                  </a:lnTo>
                  <a:lnTo>
                    <a:pt x="203" y="359"/>
                  </a:lnTo>
                  <a:lnTo>
                    <a:pt x="205" y="369"/>
                  </a:lnTo>
                  <a:lnTo>
                    <a:pt x="212" y="369"/>
                  </a:lnTo>
                  <a:lnTo>
                    <a:pt x="220" y="352"/>
                  </a:lnTo>
                  <a:lnTo>
                    <a:pt x="231" y="343"/>
                  </a:lnTo>
                  <a:lnTo>
                    <a:pt x="246" y="324"/>
                  </a:lnTo>
                  <a:lnTo>
                    <a:pt x="243" y="317"/>
                  </a:lnTo>
                  <a:lnTo>
                    <a:pt x="250" y="310"/>
                  </a:lnTo>
                  <a:lnTo>
                    <a:pt x="248" y="300"/>
                  </a:lnTo>
                  <a:lnTo>
                    <a:pt x="272" y="298"/>
                  </a:lnTo>
                  <a:lnTo>
                    <a:pt x="279" y="303"/>
                  </a:lnTo>
                  <a:lnTo>
                    <a:pt x="283" y="298"/>
                  </a:lnTo>
                  <a:lnTo>
                    <a:pt x="298" y="300"/>
                  </a:lnTo>
                  <a:lnTo>
                    <a:pt x="312" y="296"/>
                  </a:lnTo>
                  <a:lnTo>
                    <a:pt x="328" y="307"/>
                  </a:lnTo>
                  <a:lnTo>
                    <a:pt x="345" y="310"/>
                  </a:lnTo>
                  <a:lnTo>
                    <a:pt x="359" y="303"/>
                  </a:lnTo>
                  <a:lnTo>
                    <a:pt x="364" y="277"/>
                  </a:lnTo>
                  <a:lnTo>
                    <a:pt x="376" y="272"/>
                  </a:lnTo>
                  <a:lnTo>
                    <a:pt x="371" y="265"/>
                  </a:lnTo>
                  <a:lnTo>
                    <a:pt x="373" y="253"/>
                  </a:lnTo>
                  <a:lnTo>
                    <a:pt x="395" y="260"/>
                  </a:lnTo>
                  <a:lnTo>
                    <a:pt x="399" y="258"/>
                  </a:lnTo>
                  <a:lnTo>
                    <a:pt x="399" y="248"/>
                  </a:lnTo>
                  <a:lnTo>
                    <a:pt x="390" y="239"/>
                  </a:lnTo>
                  <a:lnTo>
                    <a:pt x="387" y="227"/>
                  </a:lnTo>
                  <a:lnTo>
                    <a:pt x="397" y="201"/>
                  </a:lnTo>
                  <a:lnTo>
                    <a:pt x="409" y="194"/>
                  </a:lnTo>
                  <a:lnTo>
                    <a:pt x="411" y="203"/>
                  </a:lnTo>
                  <a:lnTo>
                    <a:pt x="416" y="199"/>
                  </a:lnTo>
                  <a:lnTo>
                    <a:pt x="404" y="189"/>
                  </a:lnTo>
                  <a:lnTo>
                    <a:pt x="416" y="175"/>
                  </a:lnTo>
                  <a:lnTo>
                    <a:pt x="413" y="166"/>
                  </a:lnTo>
                  <a:lnTo>
                    <a:pt x="418" y="158"/>
                  </a:lnTo>
                  <a:lnTo>
                    <a:pt x="428" y="163"/>
                  </a:lnTo>
                  <a:lnTo>
                    <a:pt x="425" y="156"/>
                  </a:lnTo>
                  <a:lnTo>
                    <a:pt x="437" y="154"/>
                  </a:lnTo>
                  <a:lnTo>
                    <a:pt x="435" y="147"/>
                  </a:lnTo>
                  <a:lnTo>
                    <a:pt x="439" y="140"/>
                  </a:lnTo>
                  <a:lnTo>
                    <a:pt x="430" y="135"/>
                  </a:lnTo>
                  <a:lnTo>
                    <a:pt x="425" y="128"/>
                  </a:lnTo>
                  <a:lnTo>
                    <a:pt x="428" y="109"/>
                  </a:lnTo>
                  <a:lnTo>
                    <a:pt x="439" y="106"/>
                  </a:lnTo>
                  <a:lnTo>
                    <a:pt x="430" y="97"/>
                  </a:lnTo>
                  <a:lnTo>
                    <a:pt x="449" y="73"/>
                  </a:lnTo>
                  <a:lnTo>
                    <a:pt x="458" y="69"/>
                  </a:lnTo>
                  <a:lnTo>
                    <a:pt x="470" y="69"/>
                  </a:lnTo>
                  <a:lnTo>
                    <a:pt x="492" y="47"/>
                  </a:lnTo>
                  <a:lnTo>
                    <a:pt x="520" y="43"/>
                  </a:lnTo>
                  <a:lnTo>
                    <a:pt x="527" y="21"/>
                  </a:lnTo>
                  <a:lnTo>
                    <a:pt x="513" y="14"/>
                  </a:lnTo>
                  <a:lnTo>
                    <a:pt x="515" y="9"/>
                  </a:lnTo>
                  <a:lnTo>
                    <a:pt x="520" y="9"/>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7" name="Freeform 156"/>
            <p:cNvSpPr>
              <a:spLocks/>
            </p:cNvSpPr>
            <p:nvPr/>
          </p:nvSpPr>
          <p:spPr bwMode="auto">
            <a:xfrm>
              <a:off x="4713734" y="1593361"/>
              <a:ext cx="529077" cy="610407"/>
            </a:xfrm>
            <a:custGeom>
              <a:avLst/>
              <a:gdLst>
                <a:gd name="T0" fmla="*/ 390 w 605"/>
                <a:gd name="T1" fmla="*/ 47 h 698"/>
                <a:gd name="T2" fmla="*/ 355 w 605"/>
                <a:gd name="T3" fmla="*/ 97 h 698"/>
                <a:gd name="T4" fmla="*/ 362 w 605"/>
                <a:gd name="T5" fmla="*/ 121 h 698"/>
                <a:gd name="T6" fmla="*/ 407 w 605"/>
                <a:gd name="T7" fmla="*/ 177 h 698"/>
                <a:gd name="T8" fmla="*/ 454 w 605"/>
                <a:gd name="T9" fmla="*/ 288 h 698"/>
                <a:gd name="T10" fmla="*/ 489 w 605"/>
                <a:gd name="T11" fmla="*/ 284 h 698"/>
                <a:gd name="T12" fmla="*/ 497 w 605"/>
                <a:gd name="T13" fmla="*/ 277 h 698"/>
                <a:gd name="T14" fmla="*/ 518 w 605"/>
                <a:gd name="T15" fmla="*/ 303 h 698"/>
                <a:gd name="T16" fmla="*/ 527 w 605"/>
                <a:gd name="T17" fmla="*/ 307 h 698"/>
                <a:gd name="T18" fmla="*/ 546 w 605"/>
                <a:gd name="T19" fmla="*/ 315 h 698"/>
                <a:gd name="T20" fmla="*/ 546 w 605"/>
                <a:gd name="T21" fmla="*/ 341 h 698"/>
                <a:gd name="T22" fmla="*/ 575 w 605"/>
                <a:gd name="T23" fmla="*/ 388 h 698"/>
                <a:gd name="T24" fmla="*/ 589 w 605"/>
                <a:gd name="T25" fmla="*/ 414 h 698"/>
                <a:gd name="T26" fmla="*/ 579 w 605"/>
                <a:gd name="T27" fmla="*/ 416 h 698"/>
                <a:gd name="T28" fmla="*/ 565 w 605"/>
                <a:gd name="T29" fmla="*/ 435 h 698"/>
                <a:gd name="T30" fmla="*/ 586 w 605"/>
                <a:gd name="T31" fmla="*/ 445 h 698"/>
                <a:gd name="T32" fmla="*/ 598 w 605"/>
                <a:gd name="T33" fmla="*/ 471 h 698"/>
                <a:gd name="T34" fmla="*/ 605 w 605"/>
                <a:gd name="T35" fmla="*/ 506 h 698"/>
                <a:gd name="T36" fmla="*/ 582 w 605"/>
                <a:gd name="T37" fmla="*/ 501 h 698"/>
                <a:gd name="T38" fmla="*/ 568 w 605"/>
                <a:gd name="T39" fmla="*/ 513 h 698"/>
                <a:gd name="T40" fmla="*/ 530 w 605"/>
                <a:gd name="T41" fmla="*/ 534 h 698"/>
                <a:gd name="T42" fmla="*/ 541 w 605"/>
                <a:gd name="T43" fmla="*/ 546 h 698"/>
                <a:gd name="T44" fmla="*/ 537 w 605"/>
                <a:gd name="T45" fmla="*/ 577 h 698"/>
                <a:gd name="T46" fmla="*/ 511 w 605"/>
                <a:gd name="T47" fmla="*/ 572 h 698"/>
                <a:gd name="T48" fmla="*/ 499 w 605"/>
                <a:gd name="T49" fmla="*/ 565 h 698"/>
                <a:gd name="T50" fmla="*/ 473 w 605"/>
                <a:gd name="T51" fmla="*/ 568 h 698"/>
                <a:gd name="T52" fmla="*/ 473 w 605"/>
                <a:gd name="T53" fmla="*/ 570 h 698"/>
                <a:gd name="T54" fmla="*/ 463 w 605"/>
                <a:gd name="T55" fmla="*/ 608 h 698"/>
                <a:gd name="T56" fmla="*/ 445 w 605"/>
                <a:gd name="T57" fmla="*/ 641 h 698"/>
                <a:gd name="T58" fmla="*/ 416 w 605"/>
                <a:gd name="T59" fmla="*/ 655 h 698"/>
                <a:gd name="T60" fmla="*/ 376 w 605"/>
                <a:gd name="T61" fmla="*/ 634 h 698"/>
                <a:gd name="T62" fmla="*/ 345 w 605"/>
                <a:gd name="T63" fmla="*/ 653 h 698"/>
                <a:gd name="T64" fmla="*/ 312 w 605"/>
                <a:gd name="T65" fmla="*/ 638 h 698"/>
                <a:gd name="T66" fmla="*/ 286 w 605"/>
                <a:gd name="T67" fmla="*/ 669 h 698"/>
                <a:gd name="T68" fmla="*/ 267 w 605"/>
                <a:gd name="T69" fmla="*/ 698 h 698"/>
                <a:gd name="T70" fmla="*/ 262 w 605"/>
                <a:gd name="T71" fmla="*/ 667 h 698"/>
                <a:gd name="T72" fmla="*/ 255 w 605"/>
                <a:gd name="T73" fmla="*/ 636 h 698"/>
                <a:gd name="T74" fmla="*/ 241 w 605"/>
                <a:gd name="T75" fmla="*/ 629 h 698"/>
                <a:gd name="T76" fmla="*/ 222 w 605"/>
                <a:gd name="T77" fmla="*/ 627 h 698"/>
                <a:gd name="T78" fmla="*/ 194 w 605"/>
                <a:gd name="T79" fmla="*/ 603 h 698"/>
                <a:gd name="T80" fmla="*/ 154 w 605"/>
                <a:gd name="T81" fmla="*/ 612 h 698"/>
                <a:gd name="T82" fmla="*/ 5 w 605"/>
                <a:gd name="T83" fmla="*/ 601 h 698"/>
                <a:gd name="T84" fmla="*/ 19 w 605"/>
                <a:gd name="T85" fmla="*/ 551 h 698"/>
                <a:gd name="T86" fmla="*/ 12 w 605"/>
                <a:gd name="T87" fmla="*/ 499 h 698"/>
                <a:gd name="T88" fmla="*/ 33 w 605"/>
                <a:gd name="T89" fmla="*/ 473 h 698"/>
                <a:gd name="T90" fmla="*/ 45 w 605"/>
                <a:gd name="T91" fmla="*/ 454 h 698"/>
                <a:gd name="T92" fmla="*/ 71 w 605"/>
                <a:gd name="T93" fmla="*/ 430 h 698"/>
                <a:gd name="T94" fmla="*/ 83 w 605"/>
                <a:gd name="T95" fmla="*/ 411 h 698"/>
                <a:gd name="T96" fmla="*/ 109 w 605"/>
                <a:gd name="T97" fmla="*/ 388 h 698"/>
                <a:gd name="T98" fmla="*/ 149 w 605"/>
                <a:gd name="T99" fmla="*/ 355 h 698"/>
                <a:gd name="T100" fmla="*/ 151 w 605"/>
                <a:gd name="T101" fmla="*/ 338 h 698"/>
                <a:gd name="T102" fmla="*/ 135 w 605"/>
                <a:gd name="T103" fmla="*/ 348 h 698"/>
                <a:gd name="T104" fmla="*/ 135 w 605"/>
                <a:gd name="T105" fmla="*/ 298 h 698"/>
                <a:gd name="T106" fmla="*/ 147 w 605"/>
                <a:gd name="T107" fmla="*/ 244 h 698"/>
                <a:gd name="T108" fmla="*/ 135 w 605"/>
                <a:gd name="T109" fmla="*/ 192 h 698"/>
                <a:gd name="T110" fmla="*/ 156 w 605"/>
                <a:gd name="T111" fmla="*/ 154 h 698"/>
                <a:gd name="T112" fmla="*/ 175 w 605"/>
                <a:gd name="T113" fmla="*/ 147 h 698"/>
                <a:gd name="T114" fmla="*/ 199 w 605"/>
                <a:gd name="T115" fmla="*/ 123 h 698"/>
                <a:gd name="T116" fmla="*/ 258 w 605"/>
                <a:gd name="T117" fmla="*/ 118 h 698"/>
                <a:gd name="T118" fmla="*/ 296 w 605"/>
                <a:gd name="T119" fmla="*/ 73 h 698"/>
                <a:gd name="T120" fmla="*/ 317 w 605"/>
                <a:gd name="T121" fmla="*/ 57 h 698"/>
                <a:gd name="T122" fmla="*/ 329 w 605"/>
                <a:gd name="T123" fmla="*/ 54 h 698"/>
                <a:gd name="T124" fmla="*/ 397 w 605"/>
                <a:gd name="T125" fmla="*/ 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5" h="698">
                  <a:moveTo>
                    <a:pt x="397" y="0"/>
                  </a:moveTo>
                  <a:lnTo>
                    <a:pt x="392" y="17"/>
                  </a:lnTo>
                  <a:lnTo>
                    <a:pt x="409" y="38"/>
                  </a:lnTo>
                  <a:lnTo>
                    <a:pt x="390" y="47"/>
                  </a:lnTo>
                  <a:lnTo>
                    <a:pt x="369" y="71"/>
                  </a:lnTo>
                  <a:lnTo>
                    <a:pt x="348" y="80"/>
                  </a:lnTo>
                  <a:lnTo>
                    <a:pt x="348" y="92"/>
                  </a:lnTo>
                  <a:lnTo>
                    <a:pt x="355" y="97"/>
                  </a:lnTo>
                  <a:lnTo>
                    <a:pt x="338" y="116"/>
                  </a:lnTo>
                  <a:lnTo>
                    <a:pt x="343" y="121"/>
                  </a:lnTo>
                  <a:lnTo>
                    <a:pt x="352" y="118"/>
                  </a:lnTo>
                  <a:lnTo>
                    <a:pt x="362" y="121"/>
                  </a:lnTo>
                  <a:lnTo>
                    <a:pt x="378" y="137"/>
                  </a:lnTo>
                  <a:lnTo>
                    <a:pt x="402" y="147"/>
                  </a:lnTo>
                  <a:lnTo>
                    <a:pt x="416" y="177"/>
                  </a:lnTo>
                  <a:lnTo>
                    <a:pt x="407" y="177"/>
                  </a:lnTo>
                  <a:lnTo>
                    <a:pt x="423" y="218"/>
                  </a:lnTo>
                  <a:lnTo>
                    <a:pt x="452" y="272"/>
                  </a:lnTo>
                  <a:lnTo>
                    <a:pt x="449" y="284"/>
                  </a:lnTo>
                  <a:lnTo>
                    <a:pt x="454" y="288"/>
                  </a:lnTo>
                  <a:lnTo>
                    <a:pt x="456" y="296"/>
                  </a:lnTo>
                  <a:lnTo>
                    <a:pt x="480" y="293"/>
                  </a:lnTo>
                  <a:lnTo>
                    <a:pt x="480" y="288"/>
                  </a:lnTo>
                  <a:lnTo>
                    <a:pt x="489" y="284"/>
                  </a:lnTo>
                  <a:lnTo>
                    <a:pt x="485" y="274"/>
                  </a:lnTo>
                  <a:lnTo>
                    <a:pt x="494" y="270"/>
                  </a:lnTo>
                  <a:lnTo>
                    <a:pt x="494" y="265"/>
                  </a:lnTo>
                  <a:lnTo>
                    <a:pt x="497" y="277"/>
                  </a:lnTo>
                  <a:lnTo>
                    <a:pt x="511" y="296"/>
                  </a:lnTo>
                  <a:lnTo>
                    <a:pt x="508" y="300"/>
                  </a:lnTo>
                  <a:lnTo>
                    <a:pt x="515" y="296"/>
                  </a:lnTo>
                  <a:lnTo>
                    <a:pt x="518" y="303"/>
                  </a:lnTo>
                  <a:lnTo>
                    <a:pt x="525" y="300"/>
                  </a:lnTo>
                  <a:lnTo>
                    <a:pt x="525" y="305"/>
                  </a:lnTo>
                  <a:lnTo>
                    <a:pt x="527" y="300"/>
                  </a:lnTo>
                  <a:lnTo>
                    <a:pt x="527" y="307"/>
                  </a:lnTo>
                  <a:lnTo>
                    <a:pt x="534" y="303"/>
                  </a:lnTo>
                  <a:lnTo>
                    <a:pt x="541" y="307"/>
                  </a:lnTo>
                  <a:lnTo>
                    <a:pt x="537" y="317"/>
                  </a:lnTo>
                  <a:lnTo>
                    <a:pt x="546" y="315"/>
                  </a:lnTo>
                  <a:lnTo>
                    <a:pt x="549" y="317"/>
                  </a:lnTo>
                  <a:lnTo>
                    <a:pt x="539" y="324"/>
                  </a:lnTo>
                  <a:lnTo>
                    <a:pt x="539" y="336"/>
                  </a:lnTo>
                  <a:lnTo>
                    <a:pt x="546" y="341"/>
                  </a:lnTo>
                  <a:lnTo>
                    <a:pt x="541" y="355"/>
                  </a:lnTo>
                  <a:lnTo>
                    <a:pt x="544" y="364"/>
                  </a:lnTo>
                  <a:lnTo>
                    <a:pt x="563" y="374"/>
                  </a:lnTo>
                  <a:lnTo>
                    <a:pt x="575" y="388"/>
                  </a:lnTo>
                  <a:lnTo>
                    <a:pt x="575" y="388"/>
                  </a:lnTo>
                  <a:lnTo>
                    <a:pt x="575" y="395"/>
                  </a:lnTo>
                  <a:lnTo>
                    <a:pt x="586" y="404"/>
                  </a:lnTo>
                  <a:lnTo>
                    <a:pt x="589" y="414"/>
                  </a:lnTo>
                  <a:lnTo>
                    <a:pt x="586" y="421"/>
                  </a:lnTo>
                  <a:lnTo>
                    <a:pt x="586" y="421"/>
                  </a:lnTo>
                  <a:lnTo>
                    <a:pt x="579" y="421"/>
                  </a:lnTo>
                  <a:lnTo>
                    <a:pt x="579" y="416"/>
                  </a:lnTo>
                  <a:lnTo>
                    <a:pt x="575" y="419"/>
                  </a:lnTo>
                  <a:lnTo>
                    <a:pt x="572" y="411"/>
                  </a:lnTo>
                  <a:lnTo>
                    <a:pt x="558" y="421"/>
                  </a:lnTo>
                  <a:lnTo>
                    <a:pt x="565" y="435"/>
                  </a:lnTo>
                  <a:lnTo>
                    <a:pt x="579" y="442"/>
                  </a:lnTo>
                  <a:lnTo>
                    <a:pt x="584" y="437"/>
                  </a:lnTo>
                  <a:lnTo>
                    <a:pt x="584" y="437"/>
                  </a:lnTo>
                  <a:lnTo>
                    <a:pt x="586" y="445"/>
                  </a:lnTo>
                  <a:lnTo>
                    <a:pt x="594" y="440"/>
                  </a:lnTo>
                  <a:lnTo>
                    <a:pt x="591" y="449"/>
                  </a:lnTo>
                  <a:lnTo>
                    <a:pt x="603" y="459"/>
                  </a:lnTo>
                  <a:lnTo>
                    <a:pt x="598" y="471"/>
                  </a:lnTo>
                  <a:lnTo>
                    <a:pt x="605" y="478"/>
                  </a:lnTo>
                  <a:lnTo>
                    <a:pt x="598" y="485"/>
                  </a:lnTo>
                  <a:lnTo>
                    <a:pt x="598" y="494"/>
                  </a:lnTo>
                  <a:lnTo>
                    <a:pt x="605" y="506"/>
                  </a:lnTo>
                  <a:lnTo>
                    <a:pt x="596" y="513"/>
                  </a:lnTo>
                  <a:lnTo>
                    <a:pt x="596" y="506"/>
                  </a:lnTo>
                  <a:lnTo>
                    <a:pt x="586" y="497"/>
                  </a:lnTo>
                  <a:lnTo>
                    <a:pt x="582" y="501"/>
                  </a:lnTo>
                  <a:lnTo>
                    <a:pt x="572" y="494"/>
                  </a:lnTo>
                  <a:lnTo>
                    <a:pt x="560" y="506"/>
                  </a:lnTo>
                  <a:lnTo>
                    <a:pt x="563" y="511"/>
                  </a:lnTo>
                  <a:lnTo>
                    <a:pt x="568" y="513"/>
                  </a:lnTo>
                  <a:lnTo>
                    <a:pt x="563" y="518"/>
                  </a:lnTo>
                  <a:lnTo>
                    <a:pt x="556" y="520"/>
                  </a:lnTo>
                  <a:lnTo>
                    <a:pt x="544" y="532"/>
                  </a:lnTo>
                  <a:lnTo>
                    <a:pt x="530" y="534"/>
                  </a:lnTo>
                  <a:lnTo>
                    <a:pt x="527" y="544"/>
                  </a:lnTo>
                  <a:lnTo>
                    <a:pt x="537" y="537"/>
                  </a:lnTo>
                  <a:lnTo>
                    <a:pt x="544" y="542"/>
                  </a:lnTo>
                  <a:lnTo>
                    <a:pt x="541" y="546"/>
                  </a:lnTo>
                  <a:lnTo>
                    <a:pt x="549" y="549"/>
                  </a:lnTo>
                  <a:lnTo>
                    <a:pt x="546" y="570"/>
                  </a:lnTo>
                  <a:lnTo>
                    <a:pt x="541" y="577"/>
                  </a:lnTo>
                  <a:lnTo>
                    <a:pt x="537" y="577"/>
                  </a:lnTo>
                  <a:lnTo>
                    <a:pt x="532" y="572"/>
                  </a:lnTo>
                  <a:lnTo>
                    <a:pt x="520" y="577"/>
                  </a:lnTo>
                  <a:lnTo>
                    <a:pt x="520" y="572"/>
                  </a:lnTo>
                  <a:lnTo>
                    <a:pt x="511" y="572"/>
                  </a:lnTo>
                  <a:lnTo>
                    <a:pt x="504" y="549"/>
                  </a:lnTo>
                  <a:lnTo>
                    <a:pt x="497" y="553"/>
                  </a:lnTo>
                  <a:lnTo>
                    <a:pt x="501" y="558"/>
                  </a:lnTo>
                  <a:lnTo>
                    <a:pt x="499" y="565"/>
                  </a:lnTo>
                  <a:lnTo>
                    <a:pt x="487" y="560"/>
                  </a:lnTo>
                  <a:lnTo>
                    <a:pt x="492" y="565"/>
                  </a:lnTo>
                  <a:lnTo>
                    <a:pt x="487" y="570"/>
                  </a:lnTo>
                  <a:lnTo>
                    <a:pt x="473" y="568"/>
                  </a:lnTo>
                  <a:lnTo>
                    <a:pt x="463" y="558"/>
                  </a:lnTo>
                  <a:lnTo>
                    <a:pt x="463" y="565"/>
                  </a:lnTo>
                  <a:lnTo>
                    <a:pt x="459" y="565"/>
                  </a:lnTo>
                  <a:lnTo>
                    <a:pt x="473" y="570"/>
                  </a:lnTo>
                  <a:lnTo>
                    <a:pt x="461" y="586"/>
                  </a:lnTo>
                  <a:lnTo>
                    <a:pt x="466" y="589"/>
                  </a:lnTo>
                  <a:lnTo>
                    <a:pt x="459" y="591"/>
                  </a:lnTo>
                  <a:lnTo>
                    <a:pt x="463" y="608"/>
                  </a:lnTo>
                  <a:lnTo>
                    <a:pt x="454" y="610"/>
                  </a:lnTo>
                  <a:lnTo>
                    <a:pt x="459" y="620"/>
                  </a:lnTo>
                  <a:lnTo>
                    <a:pt x="471" y="624"/>
                  </a:lnTo>
                  <a:lnTo>
                    <a:pt x="445" y="641"/>
                  </a:lnTo>
                  <a:lnTo>
                    <a:pt x="437" y="638"/>
                  </a:lnTo>
                  <a:lnTo>
                    <a:pt x="428" y="653"/>
                  </a:lnTo>
                  <a:lnTo>
                    <a:pt x="426" y="650"/>
                  </a:lnTo>
                  <a:lnTo>
                    <a:pt x="416" y="655"/>
                  </a:lnTo>
                  <a:lnTo>
                    <a:pt x="397" y="653"/>
                  </a:lnTo>
                  <a:lnTo>
                    <a:pt x="388" y="638"/>
                  </a:lnTo>
                  <a:lnTo>
                    <a:pt x="381" y="638"/>
                  </a:lnTo>
                  <a:lnTo>
                    <a:pt x="376" y="634"/>
                  </a:lnTo>
                  <a:lnTo>
                    <a:pt x="364" y="638"/>
                  </a:lnTo>
                  <a:lnTo>
                    <a:pt x="362" y="650"/>
                  </a:lnTo>
                  <a:lnTo>
                    <a:pt x="348" y="646"/>
                  </a:lnTo>
                  <a:lnTo>
                    <a:pt x="345" y="653"/>
                  </a:lnTo>
                  <a:lnTo>
                    <a:pt x="336" y="653"/>
                  </a:lnTo>
                  <a:lnTo>
                    <a:pt x="333" y="648"/>
                  </a:lnTo>
                  <a:lnTo>
                    <a:pt x="326" y="650"/>
                  </a:lnTo>
                  <a:lnTo>
                    <a:pt x="312" y="638"/>
                  </a:lnTo>
                  <a:lnTo>
                    <a:pt x="298" y="660"/>
                  </a:lnTo>
                  <a:lnTo>
                    <a:pt x="291" y="665"/>
                  </a:lnTo>
                  <a:lnTo>
                    <a:pt x="293" y="672"/>
                  </a:lnTo>
                  <a:lnTo>
                    <a:pt x="286" y="669"/>
                  </a:lnTo>
                  <a:lnTo>
                    <a:pt x="279" y="683"/>
                  </a:lnTo>
                  <a:lnTo>
                    <a:pt x="284" y="688"/>
                  </a:lnTo>
                  <a:lnTo>
                    <a:pt x="284" y="693"/>
                  </a:lnTo>
                  <a:lnTo>
                    <a:pt x="267" y="698"/>
                  </a:lnTo>
                  <a:lnTo>
                    <a:pt x="267" y="683"/>
                  </a:lnTo>
                  <a:lnTo>
                    <a:pt x="258" y="679"/>
                  </a:lnTo>
                  <a:lnTo>
                    <a:pt x="255" y="672"/>
                  </a:lnTo>
                  <a:lnTo>
                    <a:pt x="262" y="667"/>
                  </a:lnTo>
                  <a:lnTo>
                    <a:pt x="262" y="657"/>
                  </a:lnTo>
                  <a:lnTo>
                    <a:pt x="269" y="650"/>
                  </a:lnTo>
                  <a:lnTo>
                    <a:pt x="260" y="631"/>
                  </a:lnTo>
                  <a:lnTo>
                    <a:pt x="255" y="636"/>
                  </a:lnTo>
                  <a:lnTo>
                    <a:pt x="255" y="646"/>
                  </a:lnTo>
                  <a:lnTo>
                    <a:pt x="241" y="638"/>
                  </a:lnTo>
                  <a:lnTo>
                    <a:pt x="246" y="634"/>
                  </a:lnTo>
                  <a:lnTo>
                    <a:pt x="241" y="629"/>
                  </a:lnTo>
                  <a:lnTo>
                    <a:pt x="243" y="624"/>
                  </a:lnTo>
                  <a:lnTo>
                    <a:pt x="241" y="615"/>
                  </a:lnTo>
                  <a:lnTo>
                    <a:pt x="236" y="622"/>
                  </a:lnTo>
                  <a:lnTo>
                    <a:pt x="222" y="627"/>
                  </a:lnTo>
                  <a:lnTo>
                    <a:pt x="208" y="605"/>
                  </a:lnTo>
                  <a:lnTo>
                    <a:pt x="201" y="608"/>
                  </a:lnTo>
                  <a:lnTo>
                    <a:pt x="201" y="603"/>
                  </a:lnTo>
                  <a:lnTo>
                    <a:pt x="194" y="603"/>
                  </a:lnTo>
                  <a:lnTo>
                    <a:pt x="184" y="596"/>
                  </a:lnTo>
                  <a:lnTo>
                    <a:pt x="170" y="603"/>
                  </a:lnTo>
                  <a:lnTo>
                    <a:pt x="163" y="603"/>
                  </a:lnTo>
                  <a:lnTo>
                    <a:pt x="154" y="612"/>
                  </a:lnTo>
                  <a:lnTo>
                    <a:pt x="154" y="617"/>
                  </a:lnTo>
                  <a:lnTo>
                    <a:pt x="128" y="608"/>
                  </a:lnTo>
                  <a:lnTo>
                    <a:pt x="128" y="608"/>
                  </a:lnTo>
                  <a:lnTo>
                    <a:pt x="5" y="601"/>
                  </a:lnTo>
                  <a:lnTo>
                    <a:pt x="5" y="584"/>
                  </a:lnTo>
                  <a:lnTo>
                    <a:pt x="19" y="568"/>
                  </a:lnTo>
                  <a:lnTo>
                    <a:pt x="19" y="551"/>
                  </a:lnTo>
                  <a:lnTo>
                    <a:pt x="19" y="551"/>
                  </a:lnTo>
                  <a:lnTo>
                    <a:pt x="19" y="534"/>
                  </a:lnTo>
                  <a:lnTo>
                    <a:pt x="0" y="511"/>
                  </a:lnTo>
                  <a:lnTo>
                    <a:pt x="7" y="499"/>
                  </a:lnTo>
                  <a:lnTo>
                    <a:pt x="12" y="499"/>
                  </a:lnTo>
                  <a:lnTo>
                    <a:pt x="14" y="490"/>
                  </a:lnTo>
                  <a:lnTo>
                    <a:pt x="19" y="490"/>
                  </a:lnTo>
                  <a:lnTo>
                    <a:pt x="24" y="480"/>
                  </a:lnTo>
                  <a:lnTo>
                    <a:pt x="33" y="473"/>
                  </a:lnTo>
                  <a:lnTo>
                    <a:pt x="42" y="473"/>
                  </a:lnTo>
                  <a:lnTo>
                    <a:pt x="40" y="468"/>
                  </a:lnTo>
                  <a:lnTo>
                    <a:pt x="45" y="463"/>
                  </a:lnTo>
                  <a:lnTo>
                    <a:pt x="45" y="454"/>
                  </a:lnTo>
                  <a:lnTo>
                    <a:pt x="47" y="456"/>
                  </a:lnTo>
                  <a:lnTo>
                    <a:pt x="50" y="452"/>
                  </a:lnTo>
                  <a:lnTo>
                    <a:pt x="57" y="449"/>
                  </a:lnTo>
                  <a:lnTo>
                    <a:pt x="71" y="430"/>
                  </a:lnTo>
                  <a:lnTo>
                    <a:pt x="83" y="428"/>
                  </a:lnTo>
                  <a:lnTo>
                    <a:pt x="78" y="419"/>
                  </a:lnTo>
                  <a:lnTo>
                    <a:pt x="85" y="416"/>
                  </a:lnTo>
                  <a:lnTo>
                    <a:pt x="83" y="411"/>
                  </a:lnTo>
                  <a:lnTo>
                    <a:pt x="90" y="402"/>
                  </a:lnTo>
                  <a:lnTo>
                    <a:pt x="97" y="402"/>
                  </a:lnTo>
                  <a:lnTo>
                    <a:pt x="99" y="393"/>
                  </a:lnTo>
                  <a:lnTo>
                    <a:pt x="109" y="388"/>
                  </a:lnTo>
                  <a:lnTo>
                    <a:pt x="118" y="374"/>
                  </a:lnTo>
                  <a:lnTo>
                    <a:pt x="132" y="367"/>
                  </a:lnTo>
                  <a:lnTo>
                    <a:pt x="137" y="350"/>
                  </a:lnTo>
                  <a:lnTo>
                    <a:pt x="149" y="355"/>
                  </a:lnTo>
                  <a:lnTo>
                    <a:pt x="158" y="352"/>
                  </a:lnTo>
                  <a:lnTo>
                    <a:pt x="163" y="345"/>
                  </a:lnTo>
                  <a:lnTo>
                    <a:pt x="161" y="336"/>
                  </a:lnTo>
                  <a:lnTo>
                    <a:pt x="151" y="338"/>
                  </a:lnTo>
                  <a:lnTo>
                    <a:pt x="149" y="336"/>
                  </a:lnTo>
                  <a:lnTo>
                    <a:pt x="144" y="336"/>
                  </a:lnTo>
                  <a:lnTo>
                    <a:pt x="142" y="345"/>
                  </a:lnTo>
                  <a:lnTo>
                    <a:pt x="135" y="348"/>
                  </a:lnTo>
                  <a:lnTo>
                    <a:pt x="135" y="338"/>
                  </a:lnTo>
                  <a:lnTo>
                    <a:pt x="125" y="333"/>
                  </a:lnTo>
                  <a:lnTo>
                    <a:pt x="128" y="303"/>
                  </a:lnTo>
                  <a:lnTo>
                    <a:pt x="135" y="298"/>
                  </a:lnTo>
                  <a:lnTo>
                    <a:pt x="154" y="260"/>
                  </a:lnTo>
                  <a:lnTo>
                    <a:pt x="149" y="253"/>
                  </a:lnTo>
                  <a:lnTo>
                    <a:pt x="137" y="251"/>
                  </a:lnTo>
                  <a:lnTo>
                    <a:pt x="147" y="244"/>
                  </a:lnTo>
                  <a:lnTo>
                    <a:pt x="144" y="234"/>
                  </a:lnTo>
                  <a:lnTo>
                    <a:pt x="128" y="199"/>
                  </a:lnTo>
                  <a:lnTo>
                    <a:pt x="128" y="194"/>
                  </a:lnTo>
                  <a:lnTo>
                    <a:pt x="135" y="192"/>
                  </a:lnTo>
                  <a:lnTo>
                    <a:pt x="137" y="175"/>
                  </a:lnTo>
                  <a:lnTo>
                    <a:pt x="144" y="161"/>
                  </a:lnTo>
                  <a:lnTo>
                    <a:pt x="149" y="163"/>
                  </a:lnTo>
                  <a:lnTo>
                    <a:pt x="156" y="154"/>
                  </a:lnTo>
                  <a:lnTo>
                    <a:pt x="165" y="151"/>
                  </a:lnTo>
                  <a:lnTo>
                    <a:pt x="165" y="144"/>
                  </a:lnTo>
                  <a:lnTo>
                    <a:pt x="173" y="149"/>
                  </a:lnTo>
                  <a:lnTo>
                    <a:pt x="175" y="147"/>
                  </a:lnTo>
                  <a:lnTo>
                    <a:pt x="187" y="147"/>
                  </a:lnTo>
                  <a:lnTo>
                    <a:pt x="189" y="135"/>
                  </a:lnTo>
                  <a:lnTo>
                    <a:pt x="196" y="130"/>
                  </a:lnTo>
                  <a:lnTo>
                    <a:pt x="199" y="123"/>
                  </a:lnTo>
                  <a:lnTo>
                    <a:pt x="210" y="121"/>
                  </a:lnTo>
                  <a:lnTo>
                    <a:pt x="225" y="128"/>
                  </a:lnTo>
                  <a:lnTo>
                    <a:pt x="248" y="116"/>
                  </a:lnTo>
                  <a:lnTo>
                    <a:pt x="258" y="118"/>
                  </a:lnTo>
                  <a:lnTo>
                    <a:pt x="262" y="109"/>
                  </a:lnTo>
                  <a:lnTo>
                    <a:pt x="272" y="116"/>
                  </a:lnTo>
                  <a:lnTo>
                    <a:pt x="296" y="80"/>
                  </a:lnTo>
                  <a:lnTo>
                    <a:pt x="296" y="73"/>
                  </a:lnTo>
                  <a:lnTo>
                    <a:pt x="288" y="57"/>
                  </a:lnTo>
                  <a:lnTo>
                    <a:pt x="288" y="57"/>
                  </a:lnTo>
                  <a:lnTo>
                    <a:pt x="307" y="59"/>
                  </a:lnTo>
                  <a:lnTo>
                    <a:pt x="317" y="57"/>
                  </a:lnTo>
                  <a:lnTo>
                    <a:pt x="317" y="61"/>
                  </a:lnTo>
                  <a:lnTo>
                    <a:pt x="322" y="64"/>
                  </a:lnTo>
                  <a:lnTo>
                    <a:pt x="324" y="71"/>
                  </a:lnTo>
                  <a:lnTo>
                    <a:pt x="329" y="54"/>
                  </a:lnTo>
                  <a:lnTo>
                    <a:pt x="364" y="38"/>
                  </a:lnTo>
                  <a:lnTo>
                    <a:pt x="371" y="24"/>
                  </a:lnTo>
                  <a:lnTo>
                    <a:pt x="383" y="21"/>
                  </a:lnTo>
                  <a:lnTo>
                    <a:pt x="397"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8" name="Freeform 157"/>
            <p:cNvSpPr>
              <a:spLocks noEditPoints="1"/>
            </p:cNvSpPr>
            <p:nvPr/>
          </p:nvSpPr>
          <p:spPr bwMode="auto">
            <a:xfrm>
              <a:off x="5715046" y="4606916"/>
              <a:ext cx="459117" cy="1052033"/>
            </a:xfrm>
            <a:custGeom>
              <a:avLst/>
              <a:gdLst>
                <a:gd name="T0" fmla="*/ 40 w 525"/>
                <a:gd name="T1" fmla="*/ 1203 h 1203"/>
                <a:gd name="T2" fmla="*/ 33 w 525"/>
                <a:gd name="T3" fmla="*/ 1203 h 1203"/>
                <a:gd name="T4" fmla="*/ 30 w 525"/>
                <a:gd name="T5" fmla="*/ 1191 h 1203"/>
                <a:gd name="T6" fmla="*/ 16 w 525"/>
                <a:gd name="T7" fmla="*/ 1187 h 1203"/>
                <a:gd name="T8" fmla="*/ 11 w 525"/>
                <a:gd name="T9" fmla="*/ 1175 h 1203"/>
                <a:gd name="T10" fmla="*/ 19 w 525"/>
                <a:gd name="T11" fmla="*/ 1177 h 1203"/>
                <a:gd name="T12" fmla="*/ 16 w 525"/>
                <a:gd name="T13" fmla="*/ 1168 h 1203"/>
                <a:gd name="T14" fmla="*/ 26 w 525"/>
                <a:gd name="T15" fmla="*/ 1173 h 1203"/>
                <a:gd name="T16" fmla="*/ 30 w 525"/>
                <a:gd name="T17" fmla="*/ 1168 h 1203"/>
                <a:gd name="T18" fmla="*/ 40 w 525"/>
                <a:gd name="T19" fmla="*/ 1170 h 1203"/>
                <a:gd name="T20" fmla="*/ 40 w 525"/>
                <a:gd name="T21" fmla="*/ 1170 h 1203"/>
                <a:gd name="T22" fmla="*/ 40 w 525"/>
                <a:gd name="T23" fmla="*/ 1203 h 1203"/>
                <a:gd name="T24" fmla="*/ 30 w 525"/>
                <a:gd name="T25" fmla="*/ 1005 h 1203"/>
                <a:gd name="T26" fmla="*/ 26 w 525"/>
                <a:gd name="T27" fmla="*/ 998 h 1203"/>
                <a:gd name="T28" fmla="*/ 21 w 525"/>
                <a:gd name="T29" fmla="*/ 1000 h 1203"/>
                <a:gd name="T30" fmla="*/ 19 w 525"/>
                <a:gd name="T31" fmla="*/ 993 h 1203"/>
                <a:gd name="T32" fmla="*/ 11 w 525"/>
                <a:gd name="T33" fmla="*/ 998 h 1203"/>
                <a:gd name="T34" fmla="*/ 2 w 525"/>
                <a:gd name="T35" fmla="*/ 993 h 1203"/>
                <a:gd name="T36" fmla="*/ 7 w 525"/>
                <a:gd name="T37" fmla="*/ 983 h 1203"/>
                <a:gd name="T38" fmla="*/ 14 w 525"/>
                <a:gd name="T39" fmla="*/ 990 h 1203"/>
                <a:gd name="T40" fmla="*/ 14 w 525"/>
                <a:gd name="T41" fmla="*/ 988 h 1203"/>
                <a:gd name="T42" fmla="*/ 11 w 525"/>
                <a:gd name="T43" fmla="*/ 979 h 1203"/>
                <a:gd name="T44" fmla="*/ 4 w 525"/>
                <a:gd name="T45" fmla="*/ 979 h 1203"/>
                <a:gd name="T46" fmla="*/ 9 w 525"/>
                <a:gd name="T47" fmla="*/ 972 h 1203"/>
                <a:gd name="T48" fmla="*/ 0 w 525"/>
                <a:gd name="T49" fmla="*/ 967 h 1203"/>
                <a:gd name="T50" fmla="*/ 7 w 525"/>
                <a:gd name="T51" fmla="*/ 962 h 1203"/>
                <a:gd name="T52" fmla="*/ 11 w 525"/>
                <a:gd name="T53" fmla="*/ 969 h 1203"/>
                <a:gd name="T54" fmla="*/ 16 w 525"/>
                <a:gd name="T55" fmla="*/ 967 h 1203"/>
                <a:gd name="T56" fmla="*/ 21 w 525"/>
                <a:gd name="T57" fmla="*/ 969 h 1203"/>
                <a:gd name="T58" fmla="*/ 14 w 525"/>
                <a:gd name="T59" fmla="*/ 972 h 1203"/>
                <a:gd name="T60" fmla="*/ 16 w 525"/>
                <a:gd name="T61" fmla="*/ 983 h 1203"/>
                <a:gd name="T62" fmla="*/ 30 w 525"/>
                <a:gd name="T63" fmla="*/ 972 h 1203"/>
                <a:gd name="T64" fmla="*/ 37 w 525"/>
                <a:gd name="T65" fmla="*/ 976 h 1203"/>
                <a:gd name="T66" fmla="*/ 37 w 525"/>
                <a:gd name="T67" fmla="*/ 976 h 1203"/>
                <a:gd name="T68" fmla="*/ 30 w 525"/>
                <a:gd name="T69" fmla="*/ 1005 h 1203"/>
                <a:gd name="T70" fmla="*/ 515 w 525"/>
                <a:gd name="T71" fmla="*/ 11 h 1203"/>
                <a:gd name="T72" fmla="*/ 501 w 525"/>
                <a:gd name="T73" fmla="*/ 4 h 1203"/>
                <a:gd name="T74" fmla="*/ 508 w 525"/>
                <a:gd name="T75" fmla="*/ 0 h 1203"/>
                <a:gd name="T76" fmla="*/ 508 w 525"/>
                <a:gd name="T77" fmla="*/ 7 h 1203"/>
                <a:gd name="T78" fmla="*/ 520 w 525"/>
                <a:gd name="T79" fmla="*/ 4 h 1203"/>
                <a:gd name="T80" fmla="*/ 525 w 525"/>
                <a:gd name="T81" fmla="*/ 2 h 1203"/>
                <a:gd name="T82" fmla="*/ 525 w 525"/>
                <a:gd name="T83" fmla="*/ 7 h 1203"/>
                <a:gd name="T84" fmla="*/ 525 w 525"/>
                <a:gd name="T85" fmla="*/ 7 h 1203"/>
                <a:gd name="T86" fmla="*/ 525 w 525"/>
                <a:gd name="T87" fmla="*/ 7 h 1203"/>
                <a:gd name="T88" fmla="*/ 525 w 525"/>
                <a:gd name="T89" fmla="*/ 7 h 1203"/>
                <a:gd name="T90" fmla="*/ 525 w 525"/>
                <a:gd name="T91" fmla="*/ 7 h 1203"/>
                <a:gd name="T92" fmla="*/ 525 w 525"/>
                <a:gd name="T93" fmla="*/ 7 h 1203"/>
                <a:gd name="T94" fmla="*/ 515 w 525"/>
                <a:gd name="T95" fmla="*/ 9 h 1203"/>
                <a:gd name="T96" fmla="*/ 515 w 525"/>
                <a:gd name="T97" fmla="*/ 11 h 1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25" h="1203">
                  <a:moveTo>
                    <a:pt x="40" y="1203"/>
                  </a:moveTo>
                  <a:lnTo>
                    <a:pt x="33" y="1203"/>
                  </a:lnTo>
                  <a:lnTo>
                    <a:pt x="30" y="1191"/>
                  </a:lnTo>
                  <a:lnTo>
                    <a:pt x="16" y="1187"/>
                  </a:lnTo>
                  <a:lnTo>
                    <a:pt x="11" y="1175"/>
                  </a:lnTo>
                  <a:lnTo>
                    <a:pt x="19" y="1177"/>
                  </a:lnTo>
                  <a:lnTo>
                    <a:pt x="16" y="1168"/>
                  </a:lnTo>
                  <a:lnTo>
                    <a:pt x="26" y="1173"/>
                  </a:lnTo>
                  <a:lnTo>
                    <a:pt x="30" y="1168"/>
                  </a:lnTo>
                  <a:lnTo>
                    <a:pt x="40" y="1170"/>
                  </a:lnTo>
                  <a:lnTo>
                    <a:pt x="40" y="1170"/>
                  </a:lnTo>
                  <a:lnTo>
                    <a:pt x="40" y="1203"/>
                  </a:lnTo>
                  <a:close/>
                  <a:moveTo>
                    <a:pt x="30" y="1005"/>
                  </a:moveTo>
                  <a:lnTo>
                    <a:pt x="26" y="998"/>
                  </a:lnTo>
                  <a:lnTo>
                    <a:pt x="21" y="1000"/>
                  </a:lnTo>
                  <a:lnTo>
                    <a:pt x="19" y="993"/>
                  </a:lnTo>
                  <a:lnTo>
                    <a:pt x="11" y="998"/>
                  </a:lnTo>
                  <a:lnTo>
                    <a:pt x="2" y="993"/>
                  </a:lnTo>
                  <a:lnTo>
                    <a:pt x="7" y="983"/>
                  </a:lnTo>
                  <a:lnTo>
                    <a:pt x="14" y="990"/>
                  </a:lnTo>
                  <a:lnTo>
                    <a:pt x="14" y="988"/>
                  </a:lnTo>
                  <a:lnTo>
                    <a:pt x="11" y="979"/>
                  </a:lnTo>
                  <a:lnTo>
                    <a:pt x="4" y="979"/>
                  </a:lnTo>
                  <a:lnTo>
                    <a:pt x="9" y="972"/>
                  </a:lnTo>
                  <a:lnTo>
                    <a:pt x="0" y="967"/>
                  </a:lnTo>
                  <a:lnTo>
                    <a:pt x="7" y="962"/>
                  </a:lnTo>
                  <a:lnTo>
                    <a:pt x="11" y="969"/>
                  </a:lnTo>
                  <a:lnTo>
                    <a:pt x="16" y="967"/>
                  </a:lnTo>
                  <a:lnTo>
                    <a:pt x="21" y="969"/>
                  </a:lnTo>
                  <a:lnTo>
                    <a:pt x="14" y="972"/>
                  </a:lnTo>
                  <a:lnTo>
                    <a:pt x="16" y="983"/>
                  </a:lnTo>
                  <a:lnTo>
                    <a:pt x="30" y="972"/>
                  </a:lnTo>
                  <a:lnTo>
                    <a:pt x="37" y="976"/>
                  </a:lnTo>
                  <a:lnTo>
                    <a:pt x="37" y="976"/>
                  </a:lnTo>
                  <a:lnTo>
                    <a:pt x="30" y="1005"/>
                  </a:lnTo>
                  <a:close/>
                  <a:moveTo>
                    <a:pt x="515" y="11"/>
                  </a:moveTo>
                  <a:lnTo>
                    <a:pt x="501" y="4"/>
                  </a:lnTo>
                  <a:lnTo>
                    <a:pt x="508" y="0"/>
                  </a:lnTo>
                  <a:lnTo>
                    <a:pt x="508" y="7"/>
                  </a:lnTo>
                  <a:lnTo>
                    <a:pt x="520" y="4"/>
                  </a:lnTo>
                  <a:lnTo>
                    <a:pt x="525" y="2"/>
                  </a:lnTo>
                  <a:lnTo>
                    <a:pt x="525" y="7"/>
                  </a:lnTo>
                  <a:lnTo>
                    <a:pt x="525" y="7"/>
                  </a:lnTo>
                  <a:lnTo>
                    <a:pt x="525" y="7"/>
                  </a:lnTo>
                  <a:lnTo>
                    <a:pt x="525" y="7"/>
                  </a:lnTo>
                  <a:lnTo>
                    <a:pt x="525" y="7"/>
                  </a:lnTo>
                  <a:lnTo>
                    <a:pt x="525" y="7"/>
                  </a:lnTo>
                  <a:lnTo>
                    <a:pt x="515" y="9"/>
                  </a:lnTo>
                  <a:lnTo>
                    <a:pt x="515" y="1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9" name="Freeform 158"/>
            <p:cNvSpPr>
              <a:spLocks/>
            </p:cNvSpPr>
            <p:nvPr/>
          </p:nvSpPr>
          <p:spPr bwMode="auto">
            <a:xfrm>
              <a:off x="3954661" y="2075215"/>
              <a:ext cx="1519895" cy="1375601"/>
            </a:xfrm>
            <a:custGeom>
              <a:avLst/>
              <a:gdLst>
                <a:gd name="T0" fmla="*/ 988 w 1738"/>
                <a:gd name="T1" fmla="*/ 102 h 1573"/>
                <a:gd name="T2" fmla="*/ 1012 w 1738"/>
                <a:gd name="T3" fmla="*/ 189 h 1573"/>
                <a:gd name="T4" fmla="*/ 1114 w 1738"/>
                <a:gd name="T5" fmla="*/ 220 h 1573"/>
                <a:gd name="T6" fmla="*/ 1168 w 1738"/>
                <a:gd name="T7" fmla="*/ 255 h 1573"/>
                <a:gd name="T8" fmla="*/ 1216 w 1738"/>
                <a:gd name="T9" fmla="*/ 371 h 1573"/>
                <a:gd name="T10" fmla="*/ 1303 w 1738"/>
                <a:gd name="T11" fmla="*/ 461 h 1573"/>
                <a:gd name="T12" fmla="*/ 1289 w 1738"/>
                <a:gd name="T13" fmla="*/ 492 h 1573"/>
                <a:gd name="T14" fmla="*/ 1324 w 1738"/>
                <a:gd name="T15" fmla="*/ 537 h 1573"/>
                <a:gd name="T16" fmla="*/ 1348 w 1738"/>
                <a:gd name="T17" fmla="*/ 490 h 1573"/>
                <a:gd name="T18" fmla="*/ 1379 w 1738"/>
                <a:gd name="T19" fmla="*/ 473 h 1573"/>
                <a:gd name="T20" fmla="*/ 1480 w 1738"/>
                <a:gd name="T21" fmla="*/ 461 h 1573"/>
                <a:gd name="T22" fmla="*/ 1483 w 1738"/>
                <a:gd name="T23" fmla="*/ 570 h 1573"/>
                <a:gd name="T24" fmla="*/ 1525 w 1738"/>
                <a:gd name="T25" fmla="*/ 534 h 1573"/>
                <a:gd name="T26" fmla="*/ 1554 w 1738"/>
                <a:gd name="T27" fmla="*/ 589 h 1573"/>
                <a:gd name="T28" fmla="*/ 1615 w 1738"/>
                <a:gd name="T29" fmla="*/ 665 h 1573"/>
                <a:gd name="T30" fmla="*/ 1622 w 1738"/>
                <a:gd name="T31" fmla="*/ 705 h 1573"/>
                <a:gd name="T32" fmla="*/ 1577 w 1738"/>
                <a:gd name="T33" fmla="*/ 773 h 1573"/>
                <a:gd name="T34" fmla="*/ 1674 w 1738"/>
                <a:gd name="T35" fmla="*/ 738 h 1573"/>
                <a:gd name="T36" fmla="*/ 1724 w 1738"/>
                <a:gd name="T37" fmla="*/ 740 h 1573"/>
                <a:gd name="T38" fmla="*/ 1665 w 1738"/>
                <a:gd name="T39" fmla="*/ 790 h 1573"/>
                <a:gd name="T40" fmla="*/ 1547 w 1738"/>
                <a:gd name="T41" fmla="*/ 873 h 1573"/>
                <a:gd name="T42" fmla="*/ 1440 w 1738"/>
                <a:gd name="T43" fmla="*/ 953 h 1573"/>
                <a:gd name="T44" fmla="*/ 1402 w 1738"/>
                <a:gd name="T45" fmla="*/ 1059 h 1573"/>
                <a:gd name="T46" fmla="*/ 1504 w 1738"/>
                <a:gd name="T47" fmla="*/ 1081 h 1573"/>
                <a:gd name="T48" fmla="*/ 1566 w 1738"/>
                <a:gd name="T49" fmla="*/ 1114 h 1573"/>
                <a:gd name="T50" fmla="*/ 1471 w 1738"/>
                <a:gd name="T51" fmla="*/ 1180 h 1573"/>
                <a:gd name="T52" fmla="*/ 1502 w 1738"/>
                <a:gd name="T53" fmla="*/ 1249 h 1573"/>
                <a:gd name="T54" fmla="*/ 1457 w 1738"/>
                <a:gd name="T55" fmla="*/ 1298 h 1573"/>
                <a:gd name="T56" fmla="*/ 1428 w 1738"/>
                <a:gd name="T57" fmla="*/ 1310 h 1573"/>
                <a:gd name="T58" fmla="*/ 1372 w 1738"/>
                <a:gd name="T59" fmla="*/ 1327 h 1573"/>
                <a:gd name="T60" fmla="*/ 1298 w 1738"/>
                <a:gd name="T61" fmla="*/ 1355 h 1573"/>
                <a:gd name="T62" fmla="*/ 1234 w 1738"/>
                <a:gd name="T63" fmla="*/ 1409 h 1573"/>
                <a:gd name="T64" fmla="*/ 1204 w 1738"/>
                <a:gd name="T65" fmla="*/ 1367 h 1573"/>
                <a:gd name="T66" fmla="*/ 1239 w 1738"/>
                <a:gd name="T67" fmla="*/ 1341 h 1573"/>
                <a:gd name="T68" fmla="*/ 1272 w 1738"/>
                <a:gd name="T69" fmla="*/ 1272 h 1573"/>
                <a:gd name="T70" fmla="*/ 1258 w 1738"/>
                <a:gd name="T71" fmla="*/ 1213 h 1573"/>
                <a:gd name="T72" fmla="*/ 1133 w 1738"/>
                <a:gd name="T73" fmla="*/ 1175 h 1573"/>
                <a:gd name="T74" fmla="*/ 1149 w 1738"/>
                <a:gd name="T75" fmla="*/ 1171 h 1573"/>
                <a:gd name="T76" fmla="*/ 1116 w 1738"/>
                <a:gd name="T77" fmla="*/ 1178 h 1573"/>
                <a:gd name="T78" fmla="*/ 1064 w 1738"/>
                <a:gd name="T79" fmla="*/ 1194 h 1573"/>
                <a:gd name="T80" fmla="*/ 1055 w 1738"/>
                <a:gd name="T81" fmla="*/ 1225 h 1573"/>
                <a:gd name="T82" fmla="*/ 1050 w 1738"/>
                <a:gd name="T83" fmla="*/ 1303 h 1573"/>
                <a:gd name="T84" fmla="*/ 1081 w 1738"/>
                <a:gd name="T85" fmla="*/ 1450 h 1573"/>
                <a:gd name="T86" fmla="*/ 996 w 1738"/>
                <a:gd name="T87" fmla="*/ 1516 h 1573"/>
                <a:gd name="T88" fmla="*/ 1015 w 1738"/>
                <a:gd name="T89" fmla="*/ 1554 h 1573"/>
                <a:gd name="T90" fmla="*/ 920 w 1738"/>
                <a:gd name="T91" fmla="*/ 1547 h 1573"/>
                <a:gd name="T92" fmla="*/ 851 w 1738"/>
                <a:gd name="T93" fmla="*/ 1492 h 1573"/>
                <a:gd name="T94" fmla="*/ 797 w 1738"/>
                <a:gd name="T95" fmla="*/ 1435 h 1573"/>
                <a:gd name="T96" fmla="*/ 761 w 1738"/>
                <a:gd name="T97" fmla="*/ 1346 h 1573"/>
                <a:gd name="T98" fmla="*/ 738 w 1738"/>
                <a:gd name="T99" fmla="*/ 1298 h 1573"/>
                <a:gd name="T100" fmla="*/ 695 w 1738"/>
                <a:gd name="T101" fmla="*/ 1294 h 1573"/>
                <a:gd name="T102" fmla="*/ 584 w 1738"/>
                <a:gd name="T103" fmla="*/ 1272 h 1573"/>
                <a:gd name="T104" fmla="*/ 560 w 1738"/>
                <a:gd name="T105" fmla="*/ 1239 h 1573"/>
                <a:gd name="T106" fmla="*/ 461 w 1738"/>
                <a:gd name="T107" fmla="*/ 1237 h 1573"/>
                <a:gd name="T108" fmla="*/ 279 w 1738"/>
                <a:gd name="T109" fmla="*/ 1123 h 1573"/>
                <a:gd name="T110" fmla="*/ 118 w 1738"/>
                <a:gd name="T111" fmla="*/ 920 h 1573"/>
                <a:gd name="T112" fmla="*/ 19 w 1738"/>
                <a:gd name="T113" fmla="*/ 679 h 1573"/>
                <a:gd name="T114" fmla="*/ 253 w 1738"/>
                <a:gd name="T115" fmla="*/ 558 h 1573"/>
                <a:gd name="T116" fmla="*/ 638 w 1738"/>
                <a:gd name="T117" fmla="*/ 284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38" h="1573">
                  <a:moveTo>
                    <a:pt x="887" y="0"/>
                  </a:moveTo>
                  <a:lnTo>
                    <a:pt x="887" y="17"/>
                  </a:lnTo>
                  <a:lnTo>
                    <a:pt x="873" y="33"/>
                  </a:lnTo>
                  <a:lnTo>
                    <a:pt x="873" y="50"/>
                  </a:lnTo>
                  <a:lnTo>
                    <a:pt x="996" y="57"/>
                  </a:lnTo>
                  <a:lnTo>
                    <a:pt x="996" y="57"/>
                  </a:lnTo>
                  <a:lnTo>
                    <a:pt x="993" y="64"/>
                  </a:lnTo>
                  <a:lnTo>
                    <a:pt x="1000" y="66"/>
                  </a:lnTo>
                  <a:lnTo>
                    <a:pt x="1003" y="73"/>
                  </a:lnTo>
                  <a:lnTo>
                    <a:pt x="986" y="92"/>
                  </a:lnTo>
                  <a:lnTo>
                    <a:pt x="988" y="102"/>
                  </a:lnTo>
                  <a:lnTo>
                    <a:pt x="998" y="102"/>
                  </a:lnTo>
                  <a:lnTo>
                    <a:pt x="1010" y="97"/>
                  </a:lnTo>
                  <a:lnTo>
                    <a:pt x="1015" y="99"/>
                  </a:lnTo>
                  <a:lnTo>
                    <a:pt x="1005" y="142"/>
                  </a:lnTo>
                  <a:lnTo>
                    <a:pt x="1015" y="151"/>
                  </a:lnTo>
                  <a:lnTo>
                    <a:pt x="1010" y="166"/>
                  </a:lnTo>
                  <a:lnTo>
                    <a:pt x="1000" y="166"/>
                  </a:lnTo>
                  <a:lnTo>
                    <a:pt x="998" y="168"/>
                  </a:lnTo>
                  <a:lnTo>
                    <a:pt x="1000" y="175"/>
                  </a:lnTo>
                  <a:lnTo>
                    <a:pt x="1005" y="175"/>
                  </a:lnTo>
                  <a:lnTo>
                    <a:pt x="1012" y="189"/>
                  </a:lnTo>
                  <a:lnTo>
                    <a:pt x="1012" y="196"/>
                  </a:lnTo>
                  <a:lnTo>
                    <a:pt x="1022" y="196"/>
                  </a:lnTo>
                  <a:lnTo>
                    <a:pt x="1022" y="187"/>
                  </a:lnTo>
                  <a:lnTo>
                    <a:pt x="1043" y="189"/>
                  </a:lnTo>
                  <a:lnTo>
                    <a:pt x="1059" y="180"/>
                  </a:lnTo>
                  <a:lnTo>
                    <a:pt x="1078" y="187"/>
                  </a:lnTo>
                  <a:lnTo>
                    <a:pt x="1083" y="206"/>
                  </a:lnTo>
                  <a:lnTo>
                    <a:pt x="1090" y="208"/>
                  </a:lnTo>
                  <a:lnTo>
                    <a:pt x="1100" y="206"/>
                  </a:lnTo>
                  <a:lnTo>
                    <a:pt x="1107" y="218"/>
                  </a:lnTo>
                  <a:lnTo>
                    <a:pt x="1114" y="220"/>
                  </a:lnTo>
                  <a:lnTo>
                    <a:pt x="1128" y="210"/>
                  </a:lnTo>
                  <a:lnTo>
                    <a:pt x="1135" y="218"/>
                  </a:lnTo>
                  <a:lnTo>
                    <a:pt x="1156" y="203"/>
                  </a:lnTo>
                  <a:lnTo>
                    <a:pt x="1154" y="218"/>
                  </a:lnTo>
                  <a:lnTo>
                    <a:pt x="1161" y="220"/>
                  </a:lnTo>
                  <a:lnTo>
                    <a:pt x="1164" y="213"/>
                  </a:lnTo>
                  <a:lnTo>
                    <a:pt x="1171" y="210"/>
                  </a:lnTo>
                  <a:lnTo>
                    <a:pt x="1171" y="227"/>
                  </a:lnTo>
                  <a:lnTo>
                    <a:pt x="1164" y="239"/>
                  </a:lnTo>
                  <a:lnTo>
                    <a:pt x="1171" y="241"/>
                  </a:lnTo>
                  <a:lnTo>
                    <a:pt x="1168" y="255"/>
                  </a:lnTo>
                  <a:lnTo>
                    <a:pt x="1178" y="255"/>
                  </a:lnTo>
                  <a:lnTo>
                    <a:pt x="1178" y="267"/>
                  </a:lnTo>
                  <a:lnTo>
                    <a:pt x="1194" y="267"/>
                  </a:lnTo>
                  <a:lnTo>
                    <a:pt x="1194" y="277"/>
                  </a:lnTo>
                  <a:lnTo>
                    <a:pt x="1185" y="286"/>
                  </a:lnTo>
                  <a:lnTo>
                    <a:pt x="1194" y="307"/>
                  </a:lnTo>
                  <a:lnTo>
                    <a:pt x="1192" y="317"/>
                  </a:lnTo>
                  <a:lnTo>
                    <a:pt x="1197" y="326"/>
                  </a:lnTo>
                  <a:lnTo>
                    <a:pt x="1201" y="357"/>
                  </a:lnTo>
                  <a:lnTo>
                    <a:pt x="1216" y="359"/>
                  </a:lnTo>
                  <a:lnTo>
                    <a:pt x="1216" y="371"/>
                  </a:lnTo>
                  <a:lnTo>
                    <a:pt x="1246" y="393"/>
                  </a:lnTo>
                  <a:lnTo>
                    <a:pt x="1244" y="404"/>
                  </a:lnTo>
                  <a:lnTo>
                    <a:pt x="1268" y="407"/>
                  </a:lnTo>
                  <a:lnTo>
                    <a:pt x="1275" y="411"/>
                  </a:lnTo>
                  <a:lnTo>
                    <a:pt x="1282" y="423"/>
                  </a:lnTo>
                  <a:lnTo>
                    <a:pt x="1294" y="433"/>
                  </a:lnTo>
                  <a:lnTo>
                    <a:pt x="1291" y="440"/>
                  </a:lnTo>
                  <a:lnTo>
                    <a:pt x="1301" y="445"/>
                  </a:lnTo>
                  <a:lnTo>
                    <a:pt x="1298" y="449"/>
                  </a:lnTo>
                  <a:lnTo>
                    <a:pt x="1308" y="459"/>
                  </a:lnTo>
                  <a:lnTo>
                    <a:pt x="1303" y="461"/>
                  </a:lnTo>
                  <a:lnTo>
                    <a:pt x="1303" y="456"/>
                  </a:lnTo>
                  <a:lnTo>
                    <a:pt x="1296" y="456"/>
                  </a:lnTo>
                  <a:lnTo>
                    <a:pt x="1277" y="473"/>
                  </a:lnTo>
                  <a:lnTo>
                    <a:pt x="1287" y="475"/>
                  </a:lnTo>
                  <a:lnTo>
                    <a:pt x="1287" y="482"/>
                  </a:lnTo>
                  <a:lnTo>
                    <a:pt x="1294" y="475"/>
                  </a:lnTo>
                  <a:lnTo>
                    <a:pt x="1296" y="478"/>
                  </a:lnTo>
                  <a:lnTo>
                    <a:pt x="1291" y="482"/>
                  </a:lnTo>
                  <a:lnTo>
                    <a:pt x="1291" y="487"/>
                  </a:lnTo>
                  <a:lnTo>
                    <a:pt x="1284" y="487"/>
                  </a:lnTo>
                  <a:lnTo>
                    <a:pt x="1289" y="492"/>
                  </a:lnTo>
                  <a:lnTo>
                    <a:pt x="1282" y="494"/>
                  </a:lnTo>
                  <a:lnTo>
                    <a:pt x="1287" y="499"/>
                  </a:lnTo>
                  <a:lnTo>
                    <a:pt x="1282" y="508"/>
                  </a:lnTo>
                  <a:lnTo>
                    <a:pt x="1277" y="506"/>
                  </a:lnTo>
                  <a:lnTo>
                    <a:pt x="1275" y="508"/>
                  </a:lnTo>
                  <a:lnTo>
                    <a:pt x="1277" y="513"/>
                  </a:lnTo>
                  <a:lnTo>
                    <a:pt x="1287" y="516"/>
                  </a:lnTo>
                  <a:lnTo>
                    <a:pt x="1282" y="525"/>
                  </a:lnTo>
                  <a:lnTo>
                    <a:pt x="1301" y="527"/>
                  </a:lnTo>
                  <a:lnTo>
                    <a:pt x="1308" y="523"/>
                  </a:lnTo>
                  <a:lnTo>
                    <a:pt x="1324" y="537"/>
                  </a:lnTo>
                  <a:lnTo>
                    <a:pt x="1334" y="530"/>
                  </a:lnTo>
                  <a:lnTo>
                    <a:pt x="1329" y="525"/>
                  </a:lnTo>
                  <a:lnTo>
                    <a:pt x="1329" y="518"/>
                  </a:lnTo>
                  <a:lnTo>
                    <a:pt x="1322" y="513"/>
                  </a:lnTo>
                  <a:lnTo>
                    <a:pt x="1327" y="501"/>
                  </a:lnTo>
                  <a:lnTo>
                    <a:pt x="1320" y="494"/>
                  </a:lnTo>
                  <a:lnTo>
                    <a:pt x="1331" y="487"/>
                  </a:lnTo>
                  <a:lnTo>
                    <a:pt x="1324" y="480"/>
                  </a:lnTo>
                  <a:lnTo>
                    <a:pt x="1341" y="478"/>
                  </a:lnTo>
                  <a:lnTo>
                    <a:pt x="1346" y="480"/>
                  </a:lnTo>
                  <a:lnTo>
                    <a:pt x="1348" y="490"/>
                  </a:lnTo>
                  <a:lnTo>
                    <a:pt x="1357" y="487"/>
                  </a:lnTo>
                  <a:lnTo>
                    <a:pt x="1360" y="478"/>
                  </a:lnTo>
                  <a:lnTo>
                    <a:pt x="1348" y="473"/>
                  </a:lnTo>
                  <a:lnTo>
                    <a:pt x="1360" y="466"/>
                  </a:lnTo>
                  <a:lnTo>
                    <a:pt x="1346" y="454"/>
                  </a:lnTo>
                  <a:lnTo>
                    <a:pt x="1357" y="454"/>
                  </a:lnTo>
                  <a:lnTo>
                    <a:pt x="1365" y="464"/>
                  </a:lnTo>
                  <a:lnTo>
                    <a:pt x="1383" y="459"/>
                  </a:lnTo>
                  <a:lnTo>
                    <a:pt x="1388" y="471"/>
                  </a:lnTo>
                  <a:lnTo>
                    <a:pt x="1381" y="468"/>
                  </a:lnTo>
                  <a:lnTo>
                    <a:pt x="1379" y="473"/>
                  </a:lnTo>
                  <a:lnTo>
                    <a:pt x="1388" y="480"/>
                  </a:lnTo>
                  <a:lnTo>
                    <a:pt x="1379" y="482"/>
                  </a:lnTo>
                  <a:lnTo>
                    <a:pt x="1398" y="485"/>
                  </a:lnTo>
                  <a:lnTo>
                    <a:pt x="1398" y="501"/>
                  </a:lnTo>
                  <a:lnTo>
                    <a:pt x="1409" y="492"/>
                  </a:lnTo>
                  <a:lnTo>
                    <a:pt x="1421" y="490"/>
                  </a:lnTo>
                  <a:lnTo>
                    <a:pt x="1419" y="473"/>
                  </a:lnTo>
                  <a:lnTo>
                    <a:pt x="1447" y="459"/>
                  </a:lnTo>
                  <a:lnTo>
                    <a:pt x="1450" y="447"/>
                  </a:lnTo>
                  <a:lnTo>
                    <a:pt x="1459" y="445"/>
                  </a:lnTo>
                  <a:lnTo>
                    <a:pt x="1480" y="461"/>
                  </a:lnTo>
                  <a:lnTo>
                    <a:pt x="1471" y="494"/>
                  </a:lnTo>
                  <a:lnTo>
                    <a:pt x="1471" y="511"/>
                  </a:lnTo>
                  <a:lnTo>
                    <a:pt x="1476" y="513"/>
                  </a:lnTo>
                  <a:lnTo>
                    <a:pt x="1473" y="532"/>
                  </a:lnTo>
                  <a:lnTo>
                    <a:pt x="1469" y="532"/>
                  </a:lnTo>
                  <a:lnTo>
                    <a:pt x="1466" y="553"/>
                  </a:lnTo>
                  <a:lnTo>
                    <a:pt x="1471" y="560"/>
                  </a:lnTo>
                  <a:lnTo>
                    <a:pt x="1464" y="560"/>
                  </a:lnTo>
                  <a:lnTo>
                    <a:pt x="1469" y="570"/>
                  </a:lnTo>
                  <a:lnTo>
                    <a:pt x="1476" y="568"/>
                  </a:lnTo>
                  <a:lnTo>
                    <a:pt x="1483" y="570"/>
                  </a:lnTo>
                  <a:lnTo>
                    <a:pt x="1488" y="551"/>
                  </a:lnTo>
                  <a:lnTo>
                    <a:pt x="1504" y="553"/>
                  </a:lnTo>
                  <a:lnTo>
                    <a:pt x="1502" y="546"/>
                  </a:lnTo>
                  <a:lnTo>
                    <a:pt x="1492" y="544"/>
                  </a:lnTo>
                  <a:lnTo>
                    <a:pt x="1495" y="534"/>
                  </a:lnTo>
                  <a:lnTo>
                    <a:pt x="1514" y="544"/>
                  </a:lnTo>
                  <a:lnTo>
                    <a:pt x="1518" y="542"/>
                  </a:lnTo>
                  <a:lnTo>
                    <a:pt x="1518" y="534"/>
                  </a:lnTo>
                  <a:lnTo>
                    <a:pt x="1523" y="537"/>
                  </a:lnTo>
                  <a:lnTo>
                    <a:pt x="1521" y="542"/>
                  </a:lnTo>
                  <a:lnTo>
                    <a:pt x="1525" y="534"/>
                  </a:lnTo>
                  <a:lnTo>
                    <a:pt x="1535" y="542"/>
                  </a:lnTo>
                  <a:lnTo>
                    <a:pt x="1540" y="534"/>
                  </a:lnTo>
                  <a:lnTo>
                    <a:pt x="1542" y="537"/>
                  </a:lnTo>
                  <a:lnTo>
                    <a:pt x="1542" y="537"/>
                  </a:lnTo>
                  <a:lnTo>
                    <a:pt x="1549" y="542"/>
                  </a:lnTo>
                  <a:lnTo>
                    <a:pt x="1547" y="558"/>
                  </a:lnTo>
                  <a:lnTo>
                    <a:pt x="1554" y="563"/>
                  </a:lnTo>
                  <a:lnTo>
                    <a:pt x="1556" y="572"/>
                  </a:lnTo>
                  <a:lnTo>
                    <a:pt x="1549" y="582"/>
                  </a:lnTo>
                  <a:lnTo>
                    <a:pt x="1559" y="584"/>
                  </a:lnTo>
                  <a:lnTo>
                    <a:pt x="1554" y="589"/>
                  </a:lnTo>
                  <a:lnTo>
                    <a:pt x="1554" y="598"/>
                  </a:lnTo>
                  <a:lnTo>
                    <a:pt x="1563" y="603"/>
                  </a:lnTo>
                  <a:lnTo>
                    <a:pt x="1566" y="610"/>
                  </a:lnTo>
                  <a:lnTo>
                    <a:pt x="1573" y="615"/>
                  </a:lnTo>
                  <a:lnTo>
                    <a:pt x="1570" y="622"/>
                  </a:lnTo>
                  <a:lnTo>
                    <a:pt x="1573" y="629"/>
                  </a:lnTo>
                  <a:lnTo>
                    <a:pt x="1587" y="631"/>
                  </a:lnTo>
                  <a:lnTo>
                    <a:pt x="1601" y="643"/>
                  </a:lnTo>
                  <a:lnTo>
                    <a:pt x="1611" y="641"/>
                  </a:lnTo>
                  <a:lnTo>
                    <a:pt x="1606" y="650"/>
                  </a:lnTo>
                  <a:lnTo>
                    <a:pt x="1615" y="665"/>
                  </a:lnTo>
                  <a:lnTo>
                    <a:pt x="1615" y="669"/>
                  </a:lnTo>
                  <a:lnTo>
                    <a:pt x="1622" y="672"/>
                  </a:lnTo>
                  <a:lnTo>
                    <a:pt x="1618" y="679"/>
                  </a:lnTo>
                  <a:lnTo>
                    <a:pt x="1608" y="679"/>
                  </a:lnTo>
                  <a:lnTo>
                    <a:pt x="1606" y="688"/>
                  </a:lnTo>
                  <a:lnTo>
                    <a:pt x="1587" y="695"/>
                  </a:lnTo>
                  <a:lnTo>
                    <a:pt x="1592" y="702"/>
                  </a:lnTo>
                  <a:lnTo>
                    <a:pt x="1601" y="700"/>
                  </a:lnTo>
                  <a:lnTo>
                    <a:pt x="1599" y="709"/>
                  </a:lnTo>
                  <a:lnTo>
                    <a:pt x="1613" y="714"/>
                  </a:lnTo>
                  <a:lnTo>
                    <a:pt x="1622" y="705"/>
                  </a:lnTo>
                  <a:lnTo>
                    <a:pt x="1627" y="717"/>
                  </a:lnTo>
                  <a:lnTo>
                    <a:pt x="1632" y="717"/>
                  </a:lnTo>
                  <a:lnTo>
                    <a:pt x="1632" y="709"/>
                  </a:lnTo>
                  <a:lnTo>
                    <a:pt x="1637" y="712"/>
                  </a:lnTo>
                  <a:lnTo>
                    <a:pt x="1634" y="719"/>
                  </a:lnTo>
                  <a:lnTo>
                    <a:pt x="1618" y="721"/>
                  </a:lnTo>
                  <a:lnTo>
                    <a:pt x="1573" y="745"/>
                  </a:lnTo>
                  <a:lnTo>
                    <a:pt x="1575" y="757"/>
                  </a:lnTo>
                  <a:lnTo>
                    <a:pt x="1573" y="766"/>
                  </a:lnTo>
                  <a:lnTo>
                    <a:pt x="1580" y="766"/>
                  </a:lnTo>
                  <a:lnTo>
                    <a:pt x="1577" y="773"/>
                  </a:lnTo>
                  <a:lnTo>
                    <a:pt x="1587" y="769"/>
                  </a:lnTo>
                  <a:lnTo>
                    <a:pt x="1585" y="764"/>
                  </a:lnTo>
                  <a:lnTo>
                    <a:pt x="1587" y="750"/>
                  </a:lnTo>
                  <a:lnTo>
                    <a:pt x="1592" y="757"/>
                  </a:lnTo>
                  <a:lnTo>
                    <a:pt x="1608" y="754"/>
                  </a:lnTo>
                  <a:lnTo>
                    <a:pt x="1629" y="743"/>
                  </a:lnTo>
                  <a:lnTo>
                    <a:pt x="1629" y="735"/>
                  </a:lnTo>
                  <a:lnTo>
                    <a:pt x="1637" y="731"/>
                  </a:lnTo>
                  <a:lnTo>
                    <a:pt x="1665" y="740"/>
                  </a:lnTo>
                  <a:lnTo>
                    <a:pt x="1667" y="733"/>
                  </a:lnTo>
                  <a:lnTo>
                    <a:pt x="1674" y="738"/>
                  </a:lnTo>
                  <a:lnTo>
                    <a:pt x="1689" y="735"/>
                  </a:lnTo>
                  <a:lnTo>
                    <a:pt x="1691" y="747"/>
                  </a:lnTo>
                  <a:lnTo>
                    <a:pt x="1696" y="745"/>
                  </a:lnTo>
                  <a:lnTo>
                    <a:pt x="1696" y="735"/>
                  </a:lnTo>
                  <a:lnTo>
                    <a:pt x="1705" y="738"/>
                  </a:lnTo>
                  <a:lnTo>
                    <a:pt x="1708" y="726"/>
                  </a:lnTo>
                  <a:lnTo>
                    <a:pt x="1726" y="731"/>
                  </a:lnTo>
                  <a:lnTo>
                    <a:pt x="1729" y="726"/>
                  </a:lnTo>
                  <a:lnTo>
                    <a:pt x="1738" y="733"/>
                  </a:lnTo>
                  <a:lnTo>
                    <a:pt x="1731" y="743"/>
                  </a:lnTo>
                  <a:lnTo>
                    <a:pt x="1724" y="740"/>
                  </a:lnTo>
                  <a:lnTo>
                    <a:pt x="1729" y="752"/>
                  </a:lnTo>
                  <a:lnTo>
                    <a:pt x="1729" y="752"/>
                  </a:lnTo>
                  <a:lnTo>
                    <a:pt x="1717" y="754"/>
                  </a:lnTo>
                  <a:lnTo>
                    <a:pt x="1722" y="761"/>
                  </a:lnTo>
                  <a:lnTo>
                    <a:pt x="1705" y="761"/>
                  </a:lnTo>
                  <a:lnTo>
                    <a:pt x="1710" y="771"/>
                  </a:lnTo>
                  <a:lnTo>
                    <a:pt x="1703" y="773"/>
                  </a:lnTo>
                  <a:lnTo>
                    <a:pt x="1703" y="787"/>
                  </a:lnTo>
                  <a:lnTo>
                    <a:pt x="1684" y="783"/>
                  </a:lnTo>
                  <a:lnTo>
                    <a:pt x="1677" y="790"/>
                  </a:lnTo>
                  <a:lnTo>
                    <a:pt x="1665" y="790"/>
                  </a:lnTo>
                  <a:lnTo>
                    <a:pt x="1663" y="799"/>
                  </a:lnTo>
                  <a:lnTo>
                    <a:pt x="1651" y="804"/>
                  </a:lnTo>
                  <a:lnTo>
                    <a:pt x="1648" y="814"/>
                  </a:lnTo>
                  <a:lnTo>
                    <a:pt x="1637" y="816"/>
                  </a:lnTo>
                  <a:lnTo>
                    <a:pt x="1629" y="825"/>
                  </a:lnTo>
                  <a:lnTo>
                    <a:pt x="1620" y="825"/>
                  </a:lnTo>
                  <a:lnTo>
                    <a:pt x="1592" y="847"/>
                  </a:lnTo>
                  <a:lnTo>
                    <a:pt x="1573" y="847"/>
                  </a:lnTo>
                  <a:lnTo>
                    <a:pt x="1573" y="856"/>
                  </a:lnTo>
                  <a:lnTo>
                    <a:pt x="1554" y="858"/>
                  </a:lnTo>
                  <a:lnTo>
                    <a:pt x="1547" y="873"/>
                  </a:lnTo>
                  <a:lnTo>
                    <a:pt x="1528" y="884"/>
                  </a:lnTo>
                  <a:lnTo>
                    <a:pt x="1514" y="884"/>
                  </a:lnTo>
                  <a:lnTo>
                    <a:pt x="1506" y="894"/>
                  </a:lnTo>
                  <a:lnTo>
                    <a:pt x="1495" y="896"/>
                  </a:lnTo>
                  <a:lnTo>
                    <a:pt x="1485" y="908"/>
                  </a:lnTo>
                  <a:lnTo>
                    <a:pt x="1466" y="915"/>
                  </a:lnTo>
                  <a:lnTo>
                    <a:pt x="1454" y="929"/>
                  </a:lnTo>
                  <a:lnTo>
                    <a:pt x="1457" y="934"/>
                  </a:lnTo>
                  <a:lnTo>
                    <a:pt x="1450" y="946"/>
                  </a:lnTo>
                  <a:lnTo>
                    <a:pt x="1440" y="948"/>
                  </a:lnTo>
                  <a:lnTo>
                    <a:pt x="1440" y="953"/>
                  </a:lnTo>
                  <a:lnTo>
                    <a:pt x="1436" y="958"/>
                  </a:lnTo>
                  <a:lnTo>
                    <a:pt x="1419" y="955"/>
                  </a:lnTo>
                  <a:lnTo>
                    <a:pt x="1414" y="965"/>
                  </a:lnTo>
                  <a:lnTo>
                    <a:pt x="1407" y="965"/>
                  </a:lnTo>
                  <a:lnTo>
                    <a:pt x="1395" y="981"/>
                  </a:lnTo>
                  <a:lnTo>
                    <a:pt x="1395" y="996"/>
                  </a:lnTo>
                  <a:lnTo>
                    <a:pt x="1386" y="998"/>
                  </a:lnTo>
                  <a:lnTo>
                    <a:pt x="1386" y="1003"/>
                  </a:lnTo>
                  <a:lnTo>
                    <a:pt x="1391" y="1007"/>
                  </a:lnTo>
                  <a:lnTo>
                    <a:pt x="1393" y="1038"/>
                  </a:lnTo>
                  <a:lnTo>
                    <a:pt x="1402" y="1059"/>
                  </a:lnTo>
                  <a:lnTo>
                    <a:pt x="1407" y="1062"/>
                  </a:lnTo>
                  <a:lnTo>
                    <a:pt x="1409" y="1069"/>
                  </a:lnTo>
                  <a:lnTo>
                    <a:pt x="1426" y="1081"/>
                  </a:lnTo>
                  <a:lnTo>
                    <a:pt x="1443" y="1081"/>
                  </a:lnTo>
                  <a:lnTo>
                    <a:pt x="1443" y="1088"/>
                  </a:lnTo>
                  <a:lnTo>
                    <a:pt x="1457" y="1083"/>
                  </a:lnTo>
                  <a:lnTo>
                    <a:pt x="1466" y="1085"/>
                  </a:lnTo>
                  <a:lnTo>
                    <a:pt x="1476" y="1095"/>
                  </a:lnTo>
                  <a:lnTo>
                    <a:pt x="1480" y="1090"/>
                  </a:lnTo>
                  <a:lnTo>
                    <a:pt x="1492" y="1090"/>
                  </a:lnTo>
                  <a:lnTo>
                    <a:pt x="1504" y="1081"/>
                  </a:lnTo>
                  <a:lnTo>
                    <a:pt x="1528" y="1088"/>
                  </a:lnTo>
                  <a:lnTo>
                    <a:pt x="1532" y="1074"/>
                  </a:lnTo>
                  <a:lnTo>
                    <a:pt x="1544" y="1062"/>
                  </a:lnTo>
                  <a:lnTo>
                    <a:pt x="1549" y="1059"/>
                  </a:lnTo>
                  <a:lnTo>
                    <a:pt x="1559" y="1064"/>
                  </a:lnTo>
                  <a:lnTo>
                    <a:pt x="1554" y="1083"/>
                  </a:lnTo>
                  <a:lnTo>
                    <a:pt x="1561" y="1085"/>
                  </a:lnTo>
                  <a:lnTo>
                    <a:pt x="1559" y="1095"/>
                  </a:lnTo>
                  <a:lnTo>
                    <a:pt x="1568" y="1104"/>
                  </a:lnTo>
                  <a:lnTo>
                    <a:pt x="1570" y="1114"/>
                  </a:lnTo>
                  <a:lnTo>
                    <a:pt x="1566" y="1114"/>
                  </a:lnTo>
                  <a:lnTo>
                    <a:pt x="1568" y="1130"/>
                  </a:lnTo>
                  <a:lnTo>
                    <a:pt x="1549" y="1137"/>
                  </a:lnTo>
                  <a:lnTo>
                    <a:pt x="1540" y="1128"/>
                  </a:lnTo>
                  <a:lnTo>
                    <a:pt x="1521" y="1130"/>
                  </a:lnTo>
                  <a:lnTo>
                    <a:pt x="1511" y="1140"/>
                  </a:lnTo>
                  <a:lnTo>
                    <a:pt x="1504" y="1142"/>
                  </a:lnTo>
                  <a:lnTo>
                    <a:pt x="1488" y="1137"/>
                  </a:lnTo>
                  <a:lnTo>
                    <a:pt x="1459" y="1152"/>
                  </a:lnTo>
                  <a:lnTo>
                    <a:pt x="1466" y="1173"/>
                  </a:lnTo>
                  <a:lnTo>
                    <a:pt x="1473" y="1173"/>
                  </a:lnTo>
                  <a:lnTo>
                    <a:pt x="1471" y="1180"/>
                  </a:lnTo>
                  <a:lnTo>
                    <a:pt x="1478" y="1182"/>
                  </a:lnTo>
                  <a:lnTo>
                    <a:pt x="1473" y="1187"/>
                  </a:lnTo>
                  <a:lnTo>
                    <a:pt x="1454" y="1190"/>
                  </a:lnTo>
                  <a:lnTo>
                    <a:pt x="1450" y="1194"/>
                  </a:lnTo>
                  <a:lnTo>
                    <a:pt x="1457" y="1208"/>
                  </a:lnTo>
                  <a:lnTo>
                    <a:pt x="1471" y="1211"/>
                  </a:lnTo>
                  <a:lnTo>
                    <a:pt x="1478" y="1206"/>
                  </a:lnTo>
                  <a:lnTo>
                    <a:pt x="1483" y="1213"/>
                  </a:lnTo>
                  <a:lnTo>
                    <a:pt x="1492" y="1218"/>
                  </a:lnTo>
                  <a:lnTo>
                    <a:pt x="1499" y="1232"/>
                  </a:lnTo>
                  <a:lnTo>
                    <a:pt x="1502" y="1249"/>
                  </a:lnTo>
                  <a:lnTo>
                    <a:pt x="1497" y="1258"/>
                  </a:lnTo>
                  <a:lnTo>
                    <a:pt x="1495" y="1258"/>
                  </a:lnTo>
                  <a:lnTo>
                    <a:pt x="1488" y="1268"/>
                  </a:lnTo>
                  <a:lnTo>
                    <a:pt x="1480" y="1272"/>
                  </a:lnTo>
                  <a:lnTo>
                    <a:pt x="1471" y="1265"/>
                  </a:lnTo>
                  <a:lnTo>
                    <a:pt x="1471" y="1253"/>
                  </a:lnTo>
                  <a:lnTo>
                    <a:pt x="1464" y="1258"/>
                  </a:lnTo>
                  <a:lnTo>
                    <a:pt x="1462" y="1253"/>
                  </a:lnTo>
                  <a:lnTo>
                    <a:pt x="1452" y="1256"/>
                  </a:lnTo>
                  <a:lnTo>
                    <a:pt x="1459" y="1270"/>
                  </a:lnTo>
                  <a:lnTo>
                    <a:pt x="1457" y="1298"/>
                  </a:lnTo>
                  <a:lnTo>
                    <a:pt x="1464" y="1312"/>
                  </a:lnTo>
                  <a:lnTo>
                    <a:pt x="1478" y="1327"/>
                  </a:lnTo>
                  <a:lnTo>
                    <a:pt x="1471" y="1331"/>
                  </a:lnTo>
                  <a:lnTo>
                    <a:pt x="1469" y="1343"/>
                  </a:lnTo>
                  <a:lnTo>
                    <a:pt x="1459" y="1341"/>
                  </a:lnTo>
                  <a:lnTo>
                    <a:pt x="1450" y="1346"/>
                  </a:lnTo>
                  <a:lnTo>
                    <a:pt x="1440" y="1334"/>
                  </a:lnTo>
                  <a:lnTo>
                    <a:pt x="1428" y="1334"/>
                  </a:lnTo>
                  <a:lnTo>
                    <a:pt x="1424" y="1329"/>
                  </a:lnTo>
                  <a:lnTo>
                    <a:pt x="1428" y="1317"/>
                  </a:lnTo>
                  <a:lnTo>
                    <a:pt x="1428" y="1310"/>
                  </a:lnTo>
                  <a:lnTo>
                    <a:pt x="1412" y="1315"/>
                  </a:lnTo>
                  <a:lnTo>
                    <a:pt x="1412" y="1320"/>
                  </a:lnTo>
                  <a:lnTo>
                    <a:pt x="1407" y="1317"/>
                  </a:lnTo>
                  <a:lnTo>
                    <a:pt x="1409" y="1322"/>
                  </a:lnTo>
                  <a:lnTo>
                    <a:pt x="1402" y="1327"/>
                  </a:lnTo>
                  <a:lnTo>
                    <a:pt x="1405" y="1331"/>
                  </a:lnTo>
                  <a:lnTo>
                    <a:pt x="1395" y="1336"/>
                  </a:lnTo>
                  <a:lnTo>
                    <a:pt x="1383" y="1322"/>
                  </a:lnTo>
                  <a:lnTo>
                    <a:pt x="1379" y="1324"/>
                  </a:lnTo>
                  <a:lnTo>
                    <a:pt x="1374" y="1322"/>
                  </a:lnTo>
                  <a:lnTo>
                    <a:pt x="1372" y="1327"/>
                  </a:lnTo>
                  <a:lnTo>
                    <a:pt x="1355" y="1317"/>
                  </a:lnTo>
                  <a:lnTo>
                    <a:pt x="1346" y="1324"/>
                  </a:lnTo>
                  <a:lnTo>
                    <a:pt x="1334" y="1324"/>
                  </a:lnTo>
                  <a:lnTo>
                    <a:pt x="1329" y="1310"/>
                  </a:lnTo>
                  <a:lnTo>
                    <a:pt x="1331" y="1303"/>
                  </a:lnTo>
                  <a:lnTo>
                    <a:pt x="1327" y="1301"/>
                  </a:lnTo>
                  <a:lnTo>
                    <a:pt x="1317" y="1310"/>
                  </a:lnTo>
                  <a:lnTo>
                    <a:pt x="1320" y="1320"/>
                  </a:lnTo>
                  <a:lnTo>
                    <a:pt x="1315" y="1329"/>
                  </a:lnTo>
                  <a:lnTo>
                    <a:pt x="1317" y="1350"/>
                  </a:lnTo>
                  <a:lnTo>
                    <a:pt x="1298" y="1355"/>
                  </a:lnTo>
                  <a:lnTo>
                    <a:pt x="1282" y="1365"/>
                  </a:lnTo>
                  <a:lnTo>
                    <a:pt x="1284" y="1386"/>
                  </a:lnTo>
                  <a:lnTo>
                    <a:pt x="1265" y="1395"/>
                  </a:lnTo>
                  <a:lnTo>
                    <a:pt x="1263" y="1393"/>
                  </a:lnTo>
                  <a:lnTo>
                    <a:pt x="1249" y="1398"/>
                  </a:lnTo>
                  <a:lnTo>
                    <a:pt x="1246" y="1402"/>
                  </a:lnTo>
                  <a:lnTo>
                    <a:pt x="1242" y="1395"/>
                  </a:lnTo>
                  <a:lnTo>
                    <a:pt x="1232" y="1393"/>
                  </a:lnTo>
                  <a:lnTo>
                    <a:pt x="1230" y="1398"/>
                  </a:lnTo>
                  <a:lnTo>
                    <a:pt x="1237" y="1402"/>
                  </a:lnTo>
                  <a:lnTo>
                    <a:pt x="1234" y="1409"/>
                  </a:lnTo>
                  <a:lnTo>
                    <a:pt x="1227" y="1409"/>
                  </a:lnTo>
                  <a:lnTo>
                    <a:pt x="1227" y="1424"/>
                  </a:lnTo>
                  <a:lnTo>
                    <a:pt x="1220" y="1414"/>
                  </a:lnTo>
                  <a:lnTo>
                    <a:pt x="1208" y="1414"/>
                  </a:lnTo>
                  <a:lnTo>
                    <a:pt x="1201" y="1409"/>
                  </a:lnTo>
                  <a:lnTo>
                    <a:pt x="1206" y="1405"/>
                  </a:lnTo>
                  <a:lnTo>
                    <a:pt x="1204" y="1402"/>
                  </a:lnTo>
                  <a:lnTo>
                    <a:pt x="1182" y="1388"/>
                  </a:lnTo>
                  <a:lnTo>
                    <a:pt x="1185" y="1376"/>
                  </a:lnTo>
                  <a:lnTo>
                    <a:pt x="1194" y="1360"/>
                  </a:lnTo>
                  <a:lnTo>
                    <a:pt x="1204" y="1367"/>
                  </a:lnTo>
                  <a:lnTo>
                    <a:pt x="1208" y="1374"/>
                  </a:lnTo>
                  <a:lnTo>
                    <a:pt x="1218" y="1372"/>
                  </a:lnTo>
                  <a:lnTo>
                    <a:pt x="1225" y="1365"/>
                  </a:lnTo>
                  <a:lnTo>
                    <a:pt x="1230" y="1379"/>
                  </a:lnTo>
                  <a:lnTo>
                    <a:pt x="1244" y="1372"/>
                  </a:lnTo>
                  <a:lnTo>
                    <a:pt x="1246" y="1357"/>
                  </a:lnTo>
                  <a:lnTo>
                    <a:pt x="1258" y="1355"/>
                  </a:lnTo>
                  <a:lnTo>
                    <a:pt x="1258" y="1348"/>
                  </a:lnTo>
                  <a:lnTo>
                    <a:pt x="1249" y="1348"/>
                  </a:lnTo>
                  <a:lnTo>
                    <a:pt x="1246" y="1341"/>
                  </a:lnTo>
                  <a:lnTo>
                    <a:pt x="1239" y="1341"/>
                  </a:lnTo>
                  <a:lnTo>
                    <a:pt x="1246" y="1324"/>
                  </a:lnTo>
                  <a:lnTo>
                    <a:pt x="1256" y="1317"/>
                  </a:lnTo>
                  <a:lnTo>
                    <a:pt x="1253" y="1305"/>
                  </a:lnTo>
                  <a:lnTo>
                    <a:pt x="1244" y="1303"/>
                  </a:lnTo>
                  <a:lnTo>
                    <a:pt x="1239" y="1296"/>
                  </a:lnTo>
                  <a:lnTo>
                    <a:pt x="1237" y="1284"/>
                  </a:lnTo>
                  <a:lnTo>
                    <a:pt x="1242" y="1282"/>
                  </a:lnTo>
                  <a:lnTo>
                    <a:pt x="1239" y="1279"/>
                  </a:lnTo>
                  <a:lnTo>
                    <a:pt x="1249" y="1268"/>
                  </a:lnTo>
                  <a:lnTo>
                    <a:pt x="1260" y="1282"/>
                  </a:lnTo>
                  <a:lnTo>
                    <a:pt x="1272" y="1272"/>
                  </a:lnTo>
                  <a:lnTo>
                    <a:pt x="1272" y="1265"/>
                  </a:lnTo>
                  <a:lnTo>
                    <a:pt x="1268" y="1260"/>
                  </a:lnTo>
                  <a:lnTo>
                    <a:pt x="1275" y="1256"/>
                  </a:lnTo>
                  <a:lnTo>
                    <a:pt x="1272" y="1251"/>
                  </a:lnTo>
                  <a:lnTo>
                    <a:pt x="1275" y="1249"/>
                  </a:lnTo>
                  <a:lnTo>
                    <a:pt x="1263" y="1239"/>
                  </a:lnTo>
                  <a:lnTo>
                    <a:pt x="1258" y="1242"/>
                  </a:lnTo>
                  <a:lnTo>
                    <a:pt x="1256" y="1239"/>
                  </a:lnTo>
                  <a:lnTo>
                    <a:pt x="1260" y="1230"/>
                  </a:lnTo>
                  <a:lnTo>
                    <a:pt x="1256" y="1225"/>
                  </a:lnTo>
                  <a:lnTo>
                    <a:pt x="1258" y="1213"/>
                  </a:lnTo>
                  <a:lnTo>
                    <a:pt x="1242" y="1206"/>
                  </a:lnTo>
                  <a:lnTo>
                    <a:pt x="1213" y="1223"/>
                  </a:lnTo>
                  <a:lnTo>
                    <a:pt x="1206" y="1216"/>
                  </a:lnTo>
                  <a:lnTo>
                    <a:pt x="1182" y="1220"/>
                  </a:lnTo>
                  <a:lnTo>
                    <a:pt x="1145" y="1213"/>
                  </a:lnTo>
                  <a:lnTo>
                    <a:pt x="1135" y="1216"/>
                  </a:lnTo>
                  <a:lnTo>
                    <a:pt x="1128" y="1206"/>
                  </a:lnTo>
                  <a:lnTo>
                    <a:pt x="1133" y="1197"/>
                  </a:lnTo>
                  <a:lnTo>
                    <a:pt x="1142" y="1190"/>
                  </a:lnTo>
                  <a:lnTo>
                    <a:pt x="1133" y="1180"/>
                  </a:lnTo>
                  <a:lnTo>
                    <a:pt x="1133" y="1175"/>
                  </a:lnTo>
                  <a:lnTo>
                    <a:pt x="1135" y="1178"/>
                  </a:lnTo>
                  <a:lnTo>
                    <a:pt x="1142" y="1178"/>
                  </a:lnTo>
                  <a:lnTo>
                    <a:pt x="1137" y="1185"/>
                  </a:lnTo>
                  <a:lnTo>
                    <a:pt x="1147" y="1187"/>
                  </a:lnTo>
                  <a:lnTo>
                    <a:pt x="1152" y="1194"/>
                  </a:lnTo>
                  <a:lnTo>
                    <a:pt x="1175" y="1185"/>
                  </a:lnTo>
                  <a:lnTo>
                    <a:pt x="1175" y="1178"/>
                  </a:lnTo>
                  <a:lnTo>
                    <a:pt x="1156" y="1180"/>
                  </a:lnTo>
                  <a:lnTo>
                    <a:pt x="1154" y="1182"/>
                  </a:lnTo>
                  <a:lnTo>
                    <a:pt x="1145" y="1178"/>
                  </a:lnTo>
                  <a:lnTo>
                    <a:pt x="1149" y="1171"/>
                  </a:lnTo>
                  <a:lnTo>
                    <a:pt x="1145" y="1163"/>
                  </a:lnTo>
                  <a:lnTo>
                    <a:pt x="1147" y="1159"/>
                  </a:lnTo>
                  <a:lnTo>
                    <a:pt x="1154" y="1175"/>
                  </a:lnTo>
                  <a:lnTo>
                    <a:pt x="1159" y="1163"/>
                  </a:lnTo>
                  <a:lnTo>
                    <a:pt x="1154" y="1154"/>
                  </a:lnTo>
                  <a:lnTo>
                    <a:pt x="1161" y="1149"/>
                  </a:lnTo>
                  <a:lnTo>
                    <a:pt x="1161" y="1145"/>
                  </a:lnTo>
                  <a:lnTo>
                    <a:pt x="1123" y="1145"/>
                  </a:lnTo>
                  <a:lnTo>
                    <a:pt x="1126" y="1156"/>
                  </a:lnTo>
                  <a:lnTo>
                    <a:pt x="1114" y="1161"/>
                  </a:lnTo>
                  <a:lnTo>
                    <a:pt x="1116" y="1178"/>
                  </a:lnTo>
                  <a:lnTo>
                    <a:pt x="1102" y="1180"/>
                  </a:lnTo>
                  <a:lnTo>
                    <a:pt x="1100" y="1185"/>
                  </a:lnTo>
                  <a:lnTo>
                    <a:pt x="1076" y="1178"/>
                  </a:lnTo>
                  <a:lnTo>
                    <a:pt x="1074" y="1171"/>
                  </a:lnTo>
                  <a:lnTo>
                    <a:pt x="1069" y="1166"/>
                  </a:lnTo>
                  <a:lnTo>
                    <a:pt x="1067" y="1168"/>
                  </a:lnTo>
                  <a:lnTo>
                    <a:pt x="1062" y="1161"/>
                  </a:lnTo>
                  <a:lnTo>
                    <a:pt x="1057" y="1171"/>
                  </a:lnTo>
                  <a:lnTo>
                    <a:pt x="1064" y="1187"/>
                  </a:lnTo>
                  <a:lnTo>
                    <a:pt x="1062" y="1199"/>
                  </a:lnTo>
                  <a:lnTo>
                    <a:pt x="1064" y="1194"/>
                  </a:lnTo>
                  <a:lnTo>
                    <a:pt x="1076" y="1201"/>
                  </a:lnTo>
                  <a:lnTo>
                    <a:pt x="1093" y="1199"/>
                  </a:lnTo>
                  <a:lnTo>
                    <a:pt x="1095" y="1208"/>
                  </a:lnTo>
                  <a:lnTo>
                    <a:pt x="1090" y="1208"/>
                  </a:lnTo>
                  <a:lnTo>
                    <a:pt x="1093" y="1218"/>
                  </a:lnTo>
                  <a:lnTo>
                    <a:pt x="1085" y="1220"/>
                  </a:lnTo>
                  <a:lnTo>
                    <a:pt x="1081" y="1227"/>
                  </a:lnTo>
                  <a:lnTo>
                    <a:pt x="1071" y="1230"/>
                  </a:lnTo>
                  <a:lnTo>
                    <a:pt x="1052" y="1199"/>
                  </a:lnTo>
                  <a:lnTo>
                    <a:pt x="1048" y="1223"/>
                  </a:lnTo>
                  <a:lnTo>
                    <a:pt x="1055" y="1225"/>
                  </a:lnTo>
                  <a:lnTo>
                    <a:pt x="1050" y="1234"/>
                  </a:lnTo>
                  <a:lnTo>
                    <a:pt x="1050" y="1239"/>
                  </a:lnTo>
                  <a:lnTo>
                    <a:pt x="1043" y="1242"/>
                  </a:lnTo>
                  <a:lnTo>
                    <a:pt x="1043" y="1251"/>
                  </a:lnTo>
                  <a:lnTo>
                    <a:pt x="1036" y="1260"/>
                  </a:lnTo>
                  <a:lnTo>
                    <a:pt x="1048" y="1268"/>
                  </a:lnTo>
                  <a:lnTo>
                    <a:pt x="1055" y="1265"/>
                  </a:lnTo>
                  <a:lnTo>
                    <a:pt x="1057" y="1272"/>
                  </a:lnTo>
                  <a:lnTo>
                    <a:pt x="1064" y="1270"/>
                  </a:lnTo>
                  <a:lnTo>
                    <a:pt x="1050" y="1291"/>
                  </a:lnTo>
                  <a:lnTo>
                    <a:pt x="1050" y="1303"/>
                  </a:lnTo>
                  <a:lnTo>
                    <a:pt x="1043" y="1310"/>
                  </a:lnTo>
                  <a:lnTo>
                    <a:pt x="1067" y="1310"/>
                  </a:lnTo>
                  <a:lnTo>
                    <a:pt x="1071" y="1315"/>
                  </a:lnTo>
                  <a:lnTo>
                    <a:pt x="1074" y="1320"/>
                  </a:lnTo>
                  <a:lnTo>
                    <a:pt x="1069" y="1324"/>
                  </a:lnTo>
                  <a:lnTo>
                    <a:pt x="1090" y="1365"/>
                  </a:lnTo>
                  <a:lnTo>
                    <a:pt x="1076" y="1386"/>
                  </a:lnTo>
                  <a:lnTo>
                    <a:pt x="1074" y="1398"/>
                  </a:lnTo>
                  <a:lnTo>
                    <a:pt x="1081" y="1428"/>
                  </a:lnTo>
                  <a:lnTo>
                    <a:pt x="1074" y="1440"/>
                  </a:lnTo>
                  <a:lnTo>
                    <a:pt x="1081" y="1450"/>
                  </a:lnTo>
                  <a:lnTo>
                    <a:pt x="1074" y="1452"/>
                  </a:lnTo>
                  <a:lnTo>
                    <a:pt x="1062" y="1466"/>
                  </a:lnTo>
                  <a:lnTo>
                    <a:pt x="1052" y="1471"/>
                  </a:lnTo>
                  <a:lnTo>
                    <a:pt x="1050" y="1469"/>
                  </a:lnTo>
                  <a:lnTo>
                    <a:pt x="1038" y="1478"/>
                  </a:lnTo>
                  <a:lnTo>
                    <a:pt x="1033" y="1478"/>
                  </a:lnTo>
                  <a:lnTo>
                    <a:pt x="1024" y="1487"/>
                  </a:lnTo>
                  <a:lnTo>
                    <a:pt x="1015" y="1487"/>
                  </a:lnTo>
                  <a:lnTo>
                    <a:pt x="1007" y="1495"/>
                  </a:lnTo>
                  <a:lnTo>
                    <a:pt x="1007" y="1504"/>
                  </a:lnTo>
                  <a:lnTo>
                    <a:pt x="996" y="1516"/>
                  </a:lnTo>
                  <a:lnTo>
                    <a:pt x="1003" y="1525"/>
                  </a:lnTo>
                  <a:lnTo>
                    <a:pt x="1007" y="1521"/>
                  </a:lnTo>
                  <a:lnTo>
                    <a:pt x="1022" y="1530"/>
                  </a:lnTo>
                  <a:lnTo>
                    <a:pt x="1033" y="1528"/>
                  </a:lnTo>
                  <a:lnTo>
                    <a:pt x="1038" y="1535"/>
                  </a:lnTo>
                  <a:lnTo>
                    <a:pt x="1031" y="1537"/>
                  </a:lnTo>
                  <a:lnTo>
                    <a:pt x="1041" y="1537"/>
                  </a:lnTo>
                  <a:lnTo>
                    <a:pt x="1041" y="1540"/>
                  </a:lnTo>
                  <a:lnTo>
                    <a:pt x="1036" y="1544"/>
                  </a:lnTo>
                  <a:lnTo>
                    <a:pt x="1026" y="1542"/>
                  </a:lnTo>
                  <a:lnTo>
                    <a:pt x="1015" y="1554"/>
                  </a:lnTo>
                  <a:lnTo>
                    <a:pt x="1003" y="1558"/>
                  </a:lnTo>
                  <a:lnTo>
                    <a:pt x="996" y="1568"/>
                  </a:lnTo>
                  <a:lnTo>
                    <a:pt x="972" y="1561"/>
                  </a:lnTo>
                  <a:lnTo>
                    <a:pt x="958" y="1573"/>
                  </a:lnTo>
                  <a:lnTo>
                    <a:pt x="958" y="1573"/>
                  </a:lnTo>
                  <a:lnTo>
                    <a:pt x="951" y="1566"/>
                  </a:lnTo>
                  <a:lnTo>
                    <a:pt x="951" y="1561"/>
                  </a:lnTo>
                  <a:lnTo>
                    <a:pt x="944" y="1547"/>
                  </a:lnTo>
                  <a:lnTo>
                    <a:pt x="934" y="1544"/>
                  </a:lnTo>
                  <a:lnTo>
                    <a:pt x="929" y="1554"/>
                  </a:lnTo>
                  <a:lnTo>
                    <a:pt x="920" y="1547"/>
                  </a:lnTo>
                  <a:lnTo>
                    <a:pt x="920" y="1528"/>
                  </a:lnTo>
                  <a:lnTo>
                    <a:pt x="915" y="1523"/>
                  </a:lnTo>
                  <a:lnTo>
                    <a:pt x="903" y="1523"/>
                  </a:lnTo>
                  <a:lnTo>
                    <a:pt x="901" y="1513"/>
                  </a:lnTo>
                  <a:lnTo>
                    <a:pt x="892" y="1513"/>
                  </a:lnTo>
                  <a:lnTo>
                    <a:pt x="889" y="1504"/>
                  </a:lnTo>
                  <a:lnTo>
                    <a:pt x="884" y="1506"/>
                  </a:lnTo>
                  <a:lnTo>
                    <a:pt x="882" y="1513"/>
                  </a:lnTo>
                  <a:lnTo>
                    <a:pt x="873" y="1513"/>
                  </a:lnTo>
                  <a:lnTo>
                    <a:pt x="861" y="1490"/>
                  </a:lnTo>
                  <a:lnTo>
                    <a:pt x="851" y="1492"/>
                  </a:lnTo>
                  <a:lnTo>
                    <a:pt x="847" y="1487"/>
                  </a:lnTo>
                  <a:lnTo>
                    <a:pt x="839" y="1497"/>
                  </a:lnTo>
                  <a:lnTo>
                    <a:pt x="835" y="1487"/>
                  </a:lnTo>
                  <a:lnTo>
                    <a:pt x="825" y="1492"/>
                  </a:lnTo>
                  <a:lnTo>
                    <a:pt x="821" y="1490"/>
                  </a:lnTo>
                  <a:lnTo>
                    <a:pt x="825" y="1478"/>
                  </a:lnTo>
                  <a:lnTo>
                    <a:pt x="823" y="1469"/>
                  </a:lnTo>
                  <a:lnTo>
                    <a:pt x="828" y="1452"/>
                  </a:lnTo>
                  <a:lnTo>
                    <a:pt x="811" y="1445"/>
                  </a:lnTo>
                  <a:lnTo>
                    <a:pt x="797" y="1454"/>
                  </a:lnTo>
                  <a:lnTo>
                    <a:pt x="797" y="1435"/>
                  </a:lnTo>
                  <a:lnTo>
                    <a:pt x="790" y="1433"/>
                  </a:lnTo>
                  <a:lnTo>
                    <a:pt x="780" y="1419"/>
                  </a:lnTo>
                  <a:lnTo>
                    <a:pt x="771" y="1421"/>
                  </a:lnTo>
                  <a:lnTo>
                    <a:pt x="769" y="1417"/>
                  </a:lnTo>
                  <a:lnTo>
                    <a:pt x="769" y="1400"/>
                  </a:lnTo>
                  <a:lnTo>
                    <a:pt x="780" y="1386"/>
                  </a:lnTo>
                  <a:lnTo>
                    <a:pt x="776" y="1374"/>
                  </a:lnTo>
                  <a:lnTo>
                    <a:pt x="778" y="1360"/>
                  </a:lnTo>
                  <a:lnTo>
                    <a:pt x="769" y="1353"/>
                  </a:lnTo>
                  <a:lnTo>
                    <a:pt x="771" y="1343"/>
                  </a:lnTo>
                  <a:lnTo>
                    <a:pt x="761" y="1346"/>
                  </a:lnTo>
                  <a:lnTo>
                    <a:pt x="761" y="1355"/>
                  </a:lnTo>
                  <a:lnTo>
                    <a:pt x="754" y="1365"/>
                  </a:lnTo>
                  <a:lnTo>
                    <a:pt x="745" y="1369"/>
                  </a:lnTo>
                  <a:lnTo>
                    <a:pt x="735" y="1360"/>
                  </a:lnTo>
                  <a:lnTo>
                    <a:pt x="740" y="1350"/>
                  </a:lnTo>
                  <a:lnTo>
                    <a:pt x="719" y="1341"/>
                  </a:lnTo>
                  <a:lnTo>
                    <a:pt x="712" y="1331"/>
                  </a:lnTo>
                  <a:lnTo>
                    <a:pt x="724" y="1305"/>
                  </a:lnTo>
                  <a:lnTo>
                    <a:pt x="731" y="1305"/>
                  </a:lnTo>
                  <a:lnTo>
                    <a:pt x="733" y="1296"/>
                  </a:lnTo>
                  <a:lnTo>
                    <a:pt x="738" y="1298"/>
                  </a:lnTo>
                  <a:lnTo>
                    <a:pt x="743" y="1294"/>
                  </a:lnTo>
                  <a:lnTo>
                    <a:pt x="738" y="1291"/>
                  </a:lnTo>
                  <a:lnTo>
                    <a:pt x="731" y="1296"/>
                  </a:lnTo>
                  <a:lnTo>
                    <a:pt x="712" y="1286"/>
                  </a:lnTo>
                  <a:lnTo>
                    <a:pt x="716" y="1279"/>
                  </a:lnTo>
                  <a:lnTo>
                    <a:pt x="714" y="1265"/>
                  </a:lnTo>
                  <a:lnTo>
                    <a:pt x="707" y="1270"/>
                  </a:lnTo>
                  <a:lnTo>
                    <a:pt x="698" y="1268"/>
                  </a:lnTo>
                  <a:lnTo>
                    <a:pt x="695" y="1270"/>
                  </a:lnTo>
                  <a:lnTo>
                    <a:pt x="688" y="1289"/>
                  </a:lnTo>
                  <a:lnTo>
                    <a:pt x="695" y="1294"/>
                  </a:lnTo>
                  <a:lnTo>
                    <a:pt x="681" y="1301"/>
                  </a:lnTo>
                  <a:lnTo>
                    <a:pt x="669" y="1291"/>
                  </a:lnTo>
                  <a:lnTo>
                    <a:pt x="643" y="1294"/>
                  </a:lnTo>
                  <a:lnTo>
                    <a:pt x="636" y="1282"/>
                  </a:lnTo>
                  <a:lnTo>
                    <a:pt x="636" y="1272"/>
                  </a:lnTo>
                  <a:lnTo>
                    <a:pt x="615" y="1270"/>
                  </a:lnTo>
                  <a:lnTo>
                    <a:pt x="605" y="1263"/>
                  </a:lnTo>
                  <a:lnTo>
                    <a:pt x="596" y="1275"/>
                  </a:lnTo>
                  <a:lnTo>
                    <a:pt x="598" y="1282"/>
                  </a:lnTo>
                  <a:lnTo>
                    <a:pt x="589" y="1284"/>
                  </a:lnTo>
                  <a:lnTo>
                    <a:pt x="584" y="1272"/>
                  </a:lnTo>
                  <a:lnTo>
                    <a:pt x="586" y="1263"/>
                  </a:lnTo>
                  <a:lnTo>
                    <a:pt x="586" y="1263"/>
                  </a:lnTo>
                  <a:lnTo>
                    <a:pt x="575" y="1263"/>
                  </a:lnTo>
                  <a:lnTo>
                    <a:pt x="570" y="1251"/>
                  </a:lnTo>
                  <a:lnTo>
                    <a:pt x="570" y="1251"/>
                  </a:lnTo>
                  <a:lnTo>
                    <a:pt x="556" y="1256"/>
                  </a:lnTo>
                  <a:lnTo>
                    <a:pt x="549" y="1246"/>
                  </a:lnTo>
                  <a:lnTo>
                    <a:pt x="553" y="1242"/>
                  </a:lnTo>
                  <a:lnTo>
                    <a:pt x="563" y="1244"/>
                  </a:lnTo>
                  <a:lnTo>
                    <a:pt x="567" y="1237"/>
                  </a:lnTo>
                  <a:lnTo>
                    <a:pt x="560" y="1239"/>
                  </a:lnTo>
                  <a:lnTo>
                    <a:pt x="544" y="1234"/>
                  </a:lnTo>
                  <a:lnTo>
                    <a:pt x="539" y="1239"/>
                  </a:lnTo>
                  <a:lnTo>
                    <a:pt x="530" y="1239"/>
                  </a:lnTo>
                  <a:lnTo>
                    <a:pt x="515" y="1230"/>
                  </a:lnTo>
                  <a:lnTo>
                    <a:pt x="515" y="1220"/>
                  </a:lnTo>
                  <a:lnTo>
                    <a:pt x="508" y="1218"/>
                  </a:lnTo>
                  <a:lnTo>
                    <a:pt x="487" y="1237"/>
                  </a:lnTo>
                  <a:lnTo>
                    <a:pt x="482" y="1227"/>
                  </a:lnTo>
                  <a:lnTo>
                    <a:pt x="473" y="1225"/>
                  </a:lnTo>
                  <a:lnTo>
                    <a:pt x="471" y="1242"/>
                  </a:lnTo>
                  <a:lnTo>
                    <a:pt x="461" y="1237"/>
                  </a:lnTo>
                  <a:lnTo>
                    <a:pt x="459" y="1227"/>
                  </a:lnTo>
                  <a:lnTo>
                    <a:pt x="430" y="1234"/>
                  </a:lnTo>
                  <a:lnTo>
                    <a:pt x="421" y="1227"/>
                  </a:lnTo>
                  <a:lnTo>
                    <a:pt x="397" y="1225"/>
                  </a:lnTo>
                  <a:lnTo>
                    <a:pt x="376" y="1237"/>
                  </a:lnTo>
                  <a:lnTo>
                    <a:pt x="369" y="1230"/>
                  </a:lnTo>
                  <a:lnTo>
                    <a:pt x="359" y="1239"/>
                  </a:lnTo>
                  <a:lnTo>
                    <a:pt x="322" y="1225"/>
                  </a:lnTo>
                  <a:lnTo>
                    <a:pt x="322" y="1225"/>
                  </a:lnTo>
                  <a:lnTo>
                    <a:pt x="288" y="1168"/>
                  </a:lnTo>
                  <a:lnTo>
                    <a:pt x="279" y="1123"/>
                  </a:lnTo>
                  <a:lnTo>
                    <a:pt x="253" y="1097"/>
                  </a:lnTo>
                  <a:lnTo>
                    <a:pt x="248" y="1085"/>
                  </a:lnTo>
                  <a:lnTo>
                    <a:pt x="236" y="1069"/>
                  </a:lnTo>
                  <a:lnTo>
                    <a:pt x="239" y="1043"/>
                  </a:lnTo>
                  <a:lnTo>
                    <a:pt x="234" y="1003"/>
                  </a:lnTo>
                  <a:lnTo>
                    <a:pt x="225" y="1000"/>
                  </a:lnTo>
                  <a:lnTo>
                    <a:pt x="208" y="1007"/>
                  </a:lnTo>
                  <a:lnTo>
                    <a:pt x="182" y="1010"/>
                  </a:lnTo>
                  <a:lnTo>
                    <a:pt x="158" y="1003"/>
                  </a:lnTo>
                  <a:lnTo>
                    <a:pt x="120" y="948"/>
                  </a:lnTo>
                  <a:lnTo>
                    <a:pt x="118" y="920"/>
                  </a:lnTo>
                  <a:lnTo>
                    <a:pt x="137" y="882"/>
                  </a:lnTo>
                  <a:lnTo>
                    <a:pt x="139" y="830"/>
                  </a:lnTo>
                  <a:lnTo>
                    <a:pt x="135" y="816"/>
                  </a:lnTo>
                  <a:lnTo>
                    <a:pt x="116" y="804"/>
                  </a:lnTo>
                  <a:lnTo>
                    <a:pt x="78" y="809"/>
                  </a:lnTo>
                  <a:lnTo>
                    <a:pt x="66" y="806"/>
                  </a:lnTo>
                  <a:lnTo>
                    <a:pt x="47" y="792"/>
                  </a:lnTo>
                  <a:lnTo>
                    <a:pt x="5" y="771"/>
                  </a:lnTo>
                  <a:lnTo>
                    <a:pt x="0" y="759"/>
                  </a:lnTo>
                  <a:lnTo>
                    <a:pt x="5" y="712"/>
                  </a:lnTo>
                  <a:lnTo>
                    <a:pt x="19" y="679"/>
                  </a:lnTo>
                  <a:lnTo>
                    <a:pt x="76" y="627"/>
                  </a:lnTo>
                  <a:lnTo>
                    <a:pt x="90" y="605"/>
                  </a:lnTo>
                  <a:lnTo>
                    <a:pt x="104" y="594"/>
                  </a:lnTo>
                  <a:lnTo>
                    <a:pt x="123" y="546"/>
                  </a:lnTo>
                  <a:lnTo>
                    <a:pt x="132" y="532"/>
                  </a:lnTo>
                  <a:lnTo>
                    <a:pt x="175" y="492"/>
                  </a:lnTo>
                  <a:lnTo>
                    <a:pt x="199" y="487"/>
                  </a:lnTo>
                  <a:lnTo>
                    <a:pt x="213" y="490"/>
                  </a:lnTo>
                  <a:lnTo>
                    <a:pt x="234" y="513"/>
                  </a:lnTo>
                  <a:lnTo>
                    <a:pt x="236" y="530"/>
                  </a:lnTo>
                  <a:lnTo>
                    <a:pt x="253" y="558"/>
                  </a:lnTo>
                  <a:lnTo>
                    <a:pt x="277" y="560"/>
                  </a:lnTo>
                  <a:lnTo>
                    <a:pt x="355" y="530"/>
                  </a:lnTo>
                  <a:lnTo>
                    <a:pt x="381" y="525"/>
                  </a:lnTo>
                  <a:lnTo>
                    <a:pt x="430" y="523"/>
                  </a:lnTo>
                  <a:lnTo>
                    <a:pt x="478" y="504"/>
                  </a:lnTo>
                  <a:lnTo>
                    <a:pt x="485" y="466"/>
                  </a:lnTo>
                  <a:lnTo>
                    <a:pt x="497" y="449"/>
                  </a:lnTo>
                  <a:lnTo>
                    <a:pt x="534" y="414"/>
                  </a:lnTo>
                  <a:lnTo>
                    <a:pt x="558" y="345"/>
                  </a:lnTo>
                  <a:lnTo>
                    <a:pt x="575" y="324"/>
                  </a:lnTo>
                  <a:lnTo>
                    <a:pt x="638" y="284"/>
                  </a:lnTo>
                  <a:lnTo>
                    <a:pt x="683" y="265"/>
                  </a:lnTo>
                  <a:lnTo>
                    <a:pt x="695" y="236"/>
                  </a:lnTo>
                  <a:lnTo>
                    <a:pt x="714" y="215"/>
                  </a:lnTo>
                  <a:lnTo>
                    <a:pt x="750" y="144"/>
                  </a:lnTo>
                  <a:lnTo>
                    <a:pt x="773" y="59"/>
                  </a:lnTo>
                  <a:lnTo>
                    <a:pt x="816" y="38"/>
                  </a:lnTo>
                  <a:lnTo>
                    <a:pt x="851" y="28"/>
                  </a:lnTo>
                  <a:lnTo>
                    <a:pt x="887" y="0"/>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0" name="Freeform 159"/>
            <p:cNvSpPr>
              <a:spLocks/>
            </p:cNvSpPr>
            <p:nvPr/>
          </p:nvSpPr>
          <p:spPr bwMode="auto">
            <a:xfrm>
              <a:off x="7164980" y="2482735"/>
              <a:ext cx="156537" cy="202886"/>
            </a:xfrm>
            <a:custGeom>
              <a:avLst/>
              <a:gdLst>
                <a:gd name="T0" fmla="*/ 123 w 179"/>
                <a:gd name="T1" fmla="*/ 7 h 232"/>
                <a:gd name="T2" fmla="*/ 127 w 179"/>
                <a:gd name="T3" fmla="*/ 12 h 232"/>
                <a:gd name="T4" fmla="*/ 144 w 179"/>
                <a:gd name="T5" fmla="*/ 12 h 232"/>
                <a:gd name="T6" fmla="*/ 160 w 179"/>
                <a:gd name="T7" fmla="*/ 26 h 232"/>
                <a:gd name="T8" fmla="*/ 160 w 179"/>
                <a:gd name="T9" fmla="*/ 42 h 232"/>
                <a:gd name="T10" fmla="*/ 165 w 179"/>
                <a:gd name="T11" fmla="*/ 45 h 232"/>
                <a:gd name="T12" fmla="*/ 170 w 179"/>
                <a:gd name="T13" fmla="*/ 59 h 232"/>
                <a:gd name="T14" fmla="*/ 165 w 179"/>
                <a:gd name="T15" fmla="*/ 68 h 232"/>
                <a:gd name="T16" fmla="*/ 163 w 179"/>
                <a:gd name="T17" fmla="*/ 102 h 232"/>
                <a:gd name="T18" fmla="*/ 149 w 179"/>
                <a:gd name="T19" fmla="*/ 125 h 232"/>
                <a:gd name="T20" fmla="*/ 156 w 179"/>
                <a:gd name="T21" fmla="*/ 161 h 232"/>
                <a:gd name="T22" fmla="*/ 179 w 179"/>
                <a:gd name="T23" fmla="*/ 177 h 232"/>
                <a:gd name="T24" fmla="*/ 175 w 179"/>
                <a:gd name="T25" fmla="*/ 189 h 232"/>
                <a:gd name="T26" fmla="*/ 153 w 179"/>
                <a:gd name="T27" fmla="*/ 196 h 232"/>
                <a:gd name="T28" fmla="*/ 151 w 179"/>
                <a:gd name="T29" fmla="*/ 210 h 232"/>
                <a:gd name="T30" fmla="*/ 144 w 179"/>
                <a:gd name="T31" fmla="*/ 217 h 232"/>
                <a:gd name="T32" fmla="*/ 144 w 179"/>
                <a:gd name="T33" fmla="*/ 217 h 232"/>
                <a:gd name="T34" fmla="*/ 139 w 179"/>
                <a:gd name="T35" fmla="*/ 220 h 232"/>
                <a:gd name="T36" fmla="*/ 132 w 179"/>
                <a:gd name="T37" fmla="*/ 210 h 232"/>
                <a:gd name="T38" fmla="*/ 125 w 179"/>
                <a:gd name="T39" fmla="*/ 215 h 232"/>
                <a:gd name="T40" fmla="*/ 118 w 179"/>
                <a:gd name="T41" fmla="*/ 208 h 232"/>
                <a:gd name="T42" fmla="*/ 106 w 179"/>
                <a:gd name="T43" fmla="*/ 208 h 232"/>
                <a:gd name="T44" fmla="*/ 99 w 179"/>
                <a:gd name="T45" fmla="*/ 210 h 232"/>
                <a:gd name="T46" fmla="*/ 101 w 179"/>
                <a:gd name="T47" fmla="*/ 217 h 232"/>
                <a:gd name="T48" fmla="*/ 80 w 179"/>
                <a:gd name="T49" fmla="*/ 232 h 232"/>
                <a:gd name="T50" fmla="*/ 59 w 179"/>
                <a:gd name="T51" fmla="*/ 227 h 232"/>
                <a:gd name="T52" fmla="*/ 56 w 179"/>
                <a:gd name="T53" fmla="*/ 222 h 232"/>
                <a:gd name="T54" fmla="*/ 42 w 179"/>
                <a:gd name="T55" fmla="*/ 225 h 232"/>
                <a:gd name="T56" fmla="*/ 35 w 179"/>
                <a:gd name="T57" fmla="*/ 220 h 232"/>
                <a:gd name="T58" fmla="*/ 23 w 179"/>
                <a:gd name="T59" fmla="*/ 225 h 232"/>
                <a:gd name="T60" fmla="*/ 11 w 179"/>
                <a:gd name="T61" fmla="*/ 220 h 232"/>
                <a:gd name="T62" fmla="*/ 11 w 179"/>
                <a:gd name="T63" fmla="*/ 206 h 232"/>
                <a:gd name="T64" fmla="*/ 0 w 179"/>
                <a:gd name="T65" fmla="*/ 201 h 232"/>
                <a:gd name="T66" fmla="*/ 0 w 179"/>
                <a:gd name="T67" fmla="*/ 201 h 232"/>
                <a:gd name="T68" fmla="*/ 9 w 179"/>
                <a:gd name="T69" fmla="*/ 177 h 232"/>
                <a:gd name="T70" fmla="*/ 4 w 179"/>
                <a:gd name="T71" fmla="*/ 168 h 232"/>
                <a:gd name="T72" fmla="*/ 4 w 179"/>
                <a:gd name="T73" fmla="*/ 161 h 232"/>
                <a:gd name="T74" fmla="*/ 11 w 179"/>
                <a:gd name="T75" fmla="*/ 156 h 232"/>
                <a:gd name="T76" fmla="*/ 4 w 179"/>
                <a:gd name="T77" fmla="*/ 142 h 232"/>
                <a:gd name="T78" fmla="*/ 35 w 179"/>
                <a:gd name="T79" fmla="*/ 76 h 232"/>
                <a:gd name="T80" fmla="*/ 30 w 179"/>
                <a:gd name="T81" fmla="*/ 68 h 232"/>
                <a:gd name="T82" fmla="*/ 35 w 179"/>
                <a:gd name="T83" fmla="*/ 64 h 232"/>
                <a:gd name="T84" fmla="*/ 35 w 179"/>
                <a:gd name="T85" fmla="*/ 61 h 232"/>
                <a:gd name="T86" fmla="*/ 21 w 179"/>
                <a:gd name="T87" fmla="*/ 54 h 232"/>
                <a:gd name="T88" fmla="*/ 21 w 179"/>
                <a:gd name="T89" fmla="*/ 40 h 232"/>
                <a:gd name="T90" fmla="*/ 23 w 179"/>
                <a:gd name="T91" fmla="*/ 38 h 232"/>
                <a:gd name="T92" fmla="*/ 33 w 179"/>
                <a:gd name="T93" fmla="*/ 40 h 232"/>
                <a:gd name="T94" fmla="*/ 42 w 179"/>
                <a:gd name="T95" fmla="*/ 35 h 232"/>
                <a:gd name="T96" fmla="*/ 45 w 179"/>
                <a:gd name="T97" fmla="*/ 40 h 232"/>
                <a:gd name="T98" fmla="*/ 63 w 179"/>
                <a:gd name="T99" fmla="*/ 31 h 232"/>
                <a:gd name="T100" fmla="*/ 73 w 179"/>
                <a:gd name="T101" fmla="*/ 33 h 232"/>
                <a:gd name="T102" fmla="*/ 92 w 179"/>
                <a:gd name="T103" fmla="*/ 19 h 232"/>
                <a:gd name="T104" fmla="*/ 101 w 179"/>
                <a:gd name="T105" fmla="*/ 19 h 232"/>
                <a:gd name="T106" fmla="*/ 106 w 179"/>
                <a:gd name="T107" fmla="*/ 9 h 232"/>
                <a:gd name="T108" fmla="*/ 118 w 179"/>
                <a:gd name="T109" fmla="*/ 5 h 232"/>
                <a:gd name="T110" fmla="*/ 118 w 179"/>
                <a:gd name="T111" fmla="*/ 0 h 232"/>
                <a:gd name="T112" fmla="*/ 123 w 179"/>
                <a:gd name="T113" fmla="*/ 7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9" h="232">
                  <a:moveTo>
                    <a:pt x="123" y="7"/>
                  </a:moveTo>
                  <a:lnTo>
                    <a:pt x="127" y="12"/>
                  </a:lnTo>
                  <a:lnTo>
                    <a:pt x="144" y="12"/>
                  </a:lnTo>
                  <a:lnTo>
                    <a:pt x="160" y="26"/>
                  </a:lnTo>
                  <a:lnTo>
                    <a:pt x="160" y="42"/>
                  </a:lnTo>
                  <a:lnTo>
                    <a:pt x="165" y="45"/>
                  </a:lnTo>
                  <a:lnTo>
                    <a:pt x="170" y="59"/>
                  </a:lnTo>
                  <a:lnTo>
                    <a:pt x="165" y="68"/>
                  </a:lnTo>
                  <a:lnTo>
                    <a:pt x="163" y="102"/>
                  </a:lnTo>
                  <a:lnTo>
                    <a:pt x="149" y="125"/>
                  </a:lnTo>
                  <a:lnTo>
                    <a:pt x="156" y="161"/>
                  </a:lnTo>
                  <a:lnTo>
                    <a:pt x="179" y="177"/>
                  </a:lnTo>
                  <a:lnTo>
                    <a:pt x="175" y="189"/>
                  </a:lnTo>
                  <a:lnTo>
                    <a:pt x="153" y="196"/>
                  </a:lnTo>
                  <a:lnTo>
                    <a:pt x="151" y="210"/>
                  </a:lnTo>
                  <a:lnTo>
                    <a:pt x="144" y="217"/>
                  </a:lnTo>
                  <a:lnTo>
                    <a:pt x="144" y="217"/>
                  </a:lnTo>
                  <a:lnTo>
                    <a:pt x="139" y="220"/>
                  </a:lnTo>
                  <a:lnTo>
                    <a:pt x="132" y="210"/>
                  </a:lnTo>
                  <a:lnTo>
                    <a:pt x="125" y="215"/>
                  </a:lnTo>
                  <a:lnTo>
                    <a:pt x="118" y="208"/>
                  </a:lnTo>
                  <a:lnTo>
                    <a:pt x="106" y="208"/>
                  </a:lnTo>
                  <a:lnTo>
                    <a:pt x="99" y="210"/>
                  </a:lnTo>
                  <a:lnTo>
                    <a:pt x="101" y="217"/>
                  </a:lnTo>
                  <a:lnTo>
                    <a:pt x="80" y="232"/>
                  </a:lnTo>
                  <a:lnTo>
                    <a:pt x="59" y="227"/>
                  </a:lnTo>
                  <a:lnTo>
                    <a:pt x="56" y="222"/>
                  </a:lnTo>
                  <a:lnTo>
                    <a:pt x="42" y="225"/>
                  </a:lnTo>
                  <a:lnTo>
                    <a:pt x="35" y="220"/>
                  </a:lnTo>
                  <a:lnTo>
                    <a:pt x="23" y="225"/>
                  </a:lnTo>
                  <a:lnTo>
                    <a:pt x="11" y="220"/>
                  </a:lnTo>
                  <a:lnTo>
                    <a:pt x="11" y="206"/>
                  </a:lnTo>
                  <a:lnTo>
                    <a:pt x="0" y="201"/>
                  </a:lnTo>
                  <a:lnTo>
                    <a:pt x="0" y="201"/>
                  </a:lnTo>
                  <a:lnTo>
                    <a:pt x="9" y="177"/>
                  </a:lnTo>
                  <a:lnTo>
                    <a:pt x="4" y="168"/>
                  </a:lnTo>
                  <a:lnTo>
                    <a:pt x="4" y="161"/>
                  </a:lnTo>
                  <a:lnTo>
                    <a:pt x="11" y="156"/>
                  </a:lnTo>
                  <a:lnTo>
                    <a:pt x="4" y="142"/>
                  </a:lnTo>
                  <a:lnTo>
                    <a:pt x="35" y="76"/>
                  </a:lnTo>
                  <a:lnTo>
                    <a:pt x="30" y="68"/>
                  </a:lnTo>
                  <a:lnTo>
                    <a:pt x="35" y="64"/>
                  </a:lnTo>
                  <a:lnTo>
                    <a:pt x="35" y="61"/>
                  </a:lnTo>
                  <a:lnTo>
                    <a:pt x="21" y="54"/>
                  </a:lnTo>
                  <a:lnTo>
                    <a:pt x="21" y="40"/>
                  </a:lnTo>
                  <a:lnTo>
                    <a:pt x="23" y="38"/>
                  </a:lnTo>
                  <a:lnTo>
                    <a:pt x="33" y="40"/>
                  </a:lnTo>
                  <a:lnTo>
                    <a:pt x="42" y="35"/>
                  </a:lnTo>
                  <a:lnTo>
                    <a:pt x="45" y="40"/>
                  </a:lnTo>
                  <a:lnTo>
                    <a:pt x="63" y="31"/>
                  </a:lnTo>
                  <a:lnTo>
                    <a:pt x="73" y="33"/>
                  </a:lnTo>
                  <a:lnTo>
                    <a:pt x="92" y="19"/>
                  </a:lnTo>
                  <a:lnTo>
                    <a:pt x="101" y="19"/>
                  </a:lnTo>
                  <a:lnTo>
                    <a:pt x="106" y="9"/>
                  </a:lnTo>
                  <a:lnTo>
                    <a:pt x="118" y="5"/>
                  </a:lnTo>
                  <a:lnTo>
                    <a:pt x="118" y="0"/>
                  </a:lnTo>
                  <a:lnTo>
                    <a:pt x="123" y="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1" name="Freeform 160"/>
            <p:cNvSpPr>
              <a:spLocks/>
            </p:cNvSpPr>
            <p:nvPr/>
          </p:nvSpPr>
          <p:spPr bwMode="auto">
            <a:xfrm>
              <a:off x="5297031" y="4034113"/>
              <a:ext cx="789681" cy="738085"/>
            </a:xfrm>
            <a:custGeom>
              <a:avLst/>
              <a:gdLst>
                <a:gd name="T0" fmla="*/ 68 w 903"/>
                <a:gd name="T1" fmla="*/ 305 h 844"/>
                <a:gd name="T2" fmla="*/ 83 w 903"/>
                <a:gd name="T3" fmla="*/ 288 h 844"/>
                <a:gd name="T4" fmla="*/ 139 w 903"/>
                <a:gd name="T5" fmla="*/ 227 h 844"/>
                <a:gd name="T6" fmla="*/ 104 w 903"/>
                <a:gd name="T7" fmla="*/ 193 h 844"/>
                <a:gd name="T8" fmla="*/ 118 w 903"/>
                <a:gd name="T9" fmla="*/ 160 h 844"/>
                <a:gd name="T10" fmla="*/ 123 w 903"/>
                <a:gd name="T11" fmla="*/ 127 h 844"/>
                <a:gd name="T12" fmla="*/ 189 w 903"/>
                <a:gd name="T13" fmla="*/ 120 h 844"/>
                <a:gd name="T14" fmla="*/ 206 w 903"/>
                <a:gd name="T15" fmla="*/ 52 h 844"/>
                <a:gd name="T16" fmla="*/ 215 w 903"/>
                <a:gd name="T17" fmla="*/ 0 h 844"/>
                <a:gd name="T18" fmla="*/ 255 w 903"/>
                <a:gd name="T19" fmla="*/ 18 h 844"/>
                <a:gd name="T20" fmla="*/ 333 w 903"/>
                <a:gd name="T21" fmla="*/ 49 h 844"/>
                <a:gd name="T22" fmla="*/ 369 w 903"/>
                <a:gd name="T23" fmla="*/ 80 h 844"/>
                <a:gd name="T24" fmla="*/ 409 w 903"/>
                <a:gd name="T25" fmla="*/ 66 h 844"/>
                <a:gd name="T26" fmla="*/ 468 w 903"/>
                <a:gd name="T27" fmla="*/ 85 h 844"/>
                <a:gd name="T28" fmla="*/ 541 w 903"/>
                <a:gd name="T29" fmla="*/ 106 h 844"/>
                <a:gd name="T30" fmla="*/ 530 w 903"/>
                <a:gd name="T31" fmla="*/ 179 h 844"/>
                <a:gd name="T32" fmla="*/ 570 w 903"/>
                <a:gd name="T33" fmla="*/ 257 h 844"/>
                <a:gd name="T34" fmla="*/ 615 w 903"/>
                <a:gd name="T35" fmla="*/ 276 h 844"/>
                <a:gd name="T36" fmla="*/ 690 w 903"/>
                <a:gd name="T37" fmla="*/ 312 h 844"/>
                <a:gd name="T38" fmla="*/ 705 w 903"/>
                <a:gd name="T39" fmla="*/ 364 h 844"/>
                <a:gd name="T40" fmla="*/ 733 w 903"/>
                <a:gd name="T41" fmla="*/ 380 h 844"/>
                <a:gd name="T42" fmla="*/ 821 w 903"/>
                <a:gd name="T43" fmla="*/ 437 h 844"/>
                <a:gd name="T44" fmla="*/ 882 w 903"/>
                <a:gd name="T45" fmla="*/ 420 h 844"/>
                <a:gd name="T46" fmla="*/ 858 w 903"/>
                <a:gd name="T47" fmla="*/ 454 h 844"/>
                <a:gd name="T48" fmla="*/ 828 w 903"/>
                <a:gd name="T49" fmla="*/ 529 h 844"/>
                <a:gd name="T50" fmla="*/ 754 w 903"/>
                <a:gd name="T51" fmla="*/ 560 h 844"/>
                <a:gd name="T52" fmla="*/ 712 w 903"/>
                <a:gd name="T53" fmla="*/ 598 h 844"/>
                <a:gd name="T54" fmla="*/ 643 w 903"/>
                <a:gd name="T55" fmla="*/ 593 h 844"/>
                <a:gd name="T56" fmla="*/ 617 w 903"/>
                <a:gd name="T57" fmla="*/ 610 h 844"/>
                <a:gd name="T58" fmla="*/ 657 w 903"/>
                <a:gd name="T59" fmla="*/ 640 h 844"/>
                <a:gd name="T60" fmla="*/ 622 w 903"/>
                <a:gd name="T61" fmla="*/ 643 h 844"/>
                <a:gd name="T62" fmla="*/ 584 w 903"/>
                <a:gd name="T63" fmla="*/ 593 h 844"/>
                <a:gd name="T64" fmla="*/ 560 w 903"/>
                <a:gd name="T65" fmla="*/ 643 h 844"/>
                <a:gd name="T66" fmla="*/ 504 w 903"/>
                <a:gd name="T67" fmla="*/ 659 h 844"/>
                <a:gd name="T68" fmla="*/ 392 w 903"/>
                <a:gd name="T69" fmla="*/ 759 h 844"/>
                <a:gd name="T70" fmla="*/ 324 w 903"/>
                <a:gd name="T71" fmla="*/ 787 h 844"/>
                <a:gd name="T72" fmla="*/ 274 w 903"/>
                <a:gd name="T73" fmla="*/ 789 h 844"/>
                <a:gd name="T74" fmla="*/ 187 w 903"/>
                <a:gd name="T75" fmla="*/ 830 h 844"/>
                <a:gd name="T76" fmla="*/ 151 w 903"/>
                <a:gd name="T77" fmla="*/ 837 h 844"/>
                <a:gd name="T78" fmla="*/ 54 w 903"/>
                <a:gd name="T79" fmla="*/ 825 h 844"/>
                <a:gd name="T80" fmla="*/ 50 w 903"/>
                <a:gd name="T81" fmla="*/ 775 h 844"/>
                <a:gd name="T82" fmla="*/ 66 w 903"/>
                <a:gd name="T83" fmla="*/ 747 h 844"/>
                <a:gd name="T84" fmla="*/ 9 w 903"/>
                <a:gd name="T85" fmla="*/ 726 h 844"/>
                <a:gd name="T86" fmla="*/ 35 w 903"/>
                <a:gd name="T87" fmla="*/ 702 h 844"/>
                <a:gd name="T88" fmla="*/ 45 w 903"/>
                <a:gd name="T89" fmla="*/ 669 h 844"/>
                <a:gd name="T90" fmla="*/ 52 w 903"/>
                <a:gd name="T91" fmla="*/ 603 h 844"/>
                <a:gd name="T92" fmla="*/ 40 w 903"/>
                <a:gd name="T93" fmla="*/ 543 h 844"/>
                <a:gd name="T94" fmla="*/ 66 w 903"/>
                <a:gd name="T95" fmla="*/ 515 h 844"/>
                <a:gd name="T96" fmla="*/ 83 w 903"/>
                <a:gd name="T97" fmla="*/ 503 h 844"/>
                <a:gd name="T98" fmla="*/ 57 w 903"/>
                <a:gd name="T99" fmla="*/ 484 h 844"/>
                <a:gd name="T100" fmla="*/ 66 w 903"/>
                <a:gd name="T101" fmla="*/ 446 h 844"/>
                <a:gd name="T102" fmla="*/ 71 w 903"/>
                <a:gd name="T103" fmla="*/ 423 h 844"/>
                <a:gd name="T104" fmla="*/ 80 w 903"/>
                <a:gd name="T105" fmla="*/ 399 h 844"/>
                <a:gd name="T106" fmla="*/ 73 w 903"/>
                <a:gd name="T107" fmla="*/ 340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3" h="844">
                  <a:moveTo>
                    <a:pt x="61" y="338"/>
                  </a:moveTo>
                  <a:lnTo>
                    <a:pt x="66" y="331"/>
                  </a:lnTo>
                  <a:lnTo>
                    <a:pt x="57" y="326"/>
                  </a:lnTo>
                  <a:lnTo>
                    <a:pt x="64" y="312"/>
                  </a:lnTo>
                  <a:lnTo>
                    <a:pt x="57" y="309"/>
                  </a:lnTo>
                  <a:lnTo>
                    <a:pt x="68" y="305"/>
                  </a:lnTo>
                  <a:lnTo>
                    <a:pt x="61" y="302"/>
                  </a:lnTo>
                  <a:lnTo>
                    <a:pt x="68" y="297"/>
                  </a:lnTo>
                  <a:lnTo>
                    <a:pt x="73" y="300"/>
                  </a:lnTo>
                  <a:lnTo>
                    <a:pt x="71" y="283"/>
                  </a:lnTo>
                  <a:lnTo>
                    <a:pt x="83" y="283"/>
                  </a:lnTo>
                  <a:lnTo>
                    <a:pt x="83" y="288"/>
                  </a:lnTo>
                  <a:lnTo>
                    <a:pt x="99" y="281"/>
                  </a:lnTo>
                  <a:lnTo>
                    <a:pt x="99" y="257"/>
                  </a:lnTo>
                  <a:lnTo>
                    <a:pt x="104" y="250"/>
                  </a:lnTo>
                  <a:lnTo>
                    <a:pt x="109" y="255"/>
                  </a:lnTo>
                  <a:lnTo>
                    <a:pt x="118" y="229"/>
                  </a:lnTo>
                  <a:lnTo>
                    <a:pt x="139" y="227"/>
                  </a:lnTo>
                  <a:lnTo>
                    <a:pt x="128" y="208"/>
                  </a:lnTo>
                  <a:lnTo>
                    <a:pt x="120" y="208"/>
                  </a:lnTo>
                  <a:lnTo>
                    <a:pt x="123" y="201"/>
                  </a:lnTo>
                  <a:lnTo>
                    <a:pt x="113" y="201"/>
                  </a:lnTo>
                  <a:lnTo>
                    <a:pt x="116" y="193"/>
                  </a:lnTo>
                  <a:lnTo>
                    <a:pt x="104" y="193"/>
                  </a:lnTo>
                  <a:lnTo>
                    <a:pt x="104" y="184"/>
                  </a:lnTo>
                  <a:lnTo>
                    <a:pt x="104" y="177"/>
                  </a:lnTo>
                  <a:lnTo>
                    <a:pt x="111" y="179"/>
                  </a:lnTo>
                  <a:lnTo>
                    <a:pt x="111" y="167"/>
                  </a:lnTo>
                  <a:lnTo>
                    <a:pt x="120" y="170"/>
                  </a:lnTo>
                  <a:lnTo>
                    <a:pt x="118" y="160"/>
                  </a:lnTo>
                  <a:lnTo>
                    <a:pt x="123" y="151"/>
                  </a:lnTo>
                  <a:lnTo>
                    <a:pt x="120" y="148"/>
                  </a:lnTo>
                  <a:lnTo>
                    <a:pt x="125" y="137"/>
                  </a:lnTo>
                  <a:lnTo>
                    <a:pt x="132" y="134"/>
                  </a:lnTo>
                  <a:lnTo>
                    <a:pt x="123" y="130"/>
                  </a:lnTo>
                  <a:lnTo>
                    <a:pt x="123" y="127"/>
                  </a:lnTo>
                  <a:lnTo>
                    <a:pt x="142" y="118"/>
                  </a:lnTo>
                  <a:lnTo>
                    <a:pt x="161" y="132"/>
                  </a:lnTo>
                  <a:lnTo>
                    <a:pt x="161" y="139"/>
                  </a:lnTo>
                  <a:lnTo>
                    <a:pt x="168" y="137"/>
                  </a:lnTo>
                  <a:lnTo>
                    <a:pt x="184" y="141"/>
                  </a:lnTo>
                  <a:lnTo>
                    <a:pt x="189" y="120"/>
                  </a:lnTo>
                  <a:lnTo>
                    <a:pt x="187" y="104"/>
                  </a:lnTo>
                  <a:lnTo>
                    <a:pt x="213" y="94"/>
                  </a:lnTo>
                  <a:lnTo>
                    <a:pt x="206" y="73"/>
                  </a:lnTo>
                  <a:lnTo>
                    <a:pt x="213" y="70"/>
                  </a:lnTo>
                  <a:lnTo>
                    <a:pt x="213" y="63"/>
                  </a:lnTo>
                  <a:lnTo>
                    <a:pt x="206" y="52"/>
                  </a:lnTo>
                  <a:lnTo>
                    <a:pt x="208" y="47"/>
                  </a:lnTo>
                  <a:lnTo>
                    <a:pt x="220" y="40"/>
                  </a:lnTo>
                  <a:lnTo>
                    <a:pt x="225" y="26"/>
                  </a:lnTo>
                  <a:lnTo>
                    <a:pt x="217" y="14"/>
                  </a:lnTo>
                  <a:lnTo>
                    <a:pt x="210" y="11"/>
                  </a:lnTo>
                  <a:lnTo>
                    <a:pt x="215" y="0"/>
                  </a:lnTo>
                  <a:lnTo>
                    <a:pt x="217" y="4"/>
                  </a:lnTo>
                  <a:lnTo>
                    <a:pt x="227" y="7"/>
                  </a:lnTo>
                  <a:lnTo>
                    <a:pt x="229" y="16"/>
                  </a:lnTo>
                  <a:lnTo>
                    <a:pt x="246" y="18"/>
                  </a:lnTo>
                  <a:lnTo>
                    <a:pt x="248" y="23"/>
                  </a:lnTo>
                  <a:lnTo>
                    <a:pt x="255" y="18"/>
                  </a:lnTo>
                  <a:lnTo>
                    <a:pt x="272" y="18"/>
                  </a:lnTo>
                  <a:lnTo>
                    <a:pt x="293" y="30"/>
                  </a:lnTo>
                  <a:lnTo>
                    <a:pt x="307" y="28"/>
                  </a:lnTo>
                  <a:lnTo>
                    <a:pt x="319" y="30"/>
                  </a:lnTo>
                  <a:lnTo>
                    <a:pt x="322" y="52"/>
                  </a:lnTo>
                  <a:lnTo>
                    <a:pt x="333" y="49"/>
                  </a:lnTo>
                  <a:lnTo>
                    <a:pt x="343" y="54"/>
                  </a:lnTo>
                  <a:lnTo>
                    <a:pt x="345" y="68"/>
                  </a:lnTo>
                  <a:lnTo>
                    <a:pt x="340" y="75"/>
                  </a:lnTo>
                  <a:lnTo>
                    <a:pt x="348" y="73"/>
                  </a:lnTo>
                  <a:lnTo>
                    <a:pt x="352" y="78"/>
                  </a:lnTo>
                  <a:lnTo>
                    <a:pt x="369" y="80"/>
                  </a:lnTo>
                  <a:lnTo>
                    <a:pt x="385" y="94"/>
                  </a:lnTo>
                  <a:lnTo>
                    <a:pt x="392" y="92"/>
                  </a:lnTo>
                  <a:lnTo>
                    <a:pt x="390" y="87"/>
                  </a:lnTo>
                  <a:lnTo>
                    <a:pt x="397" y="80"/>
                  </a:lnTo>
                  <a:lnTo>
                    <a:pt x="397" y="61"/>
                  </a:lnTo>
                  <a:lnTo>
                    <a:pt x="409" y="66"/>
                  </a:lnTo>
                  <a:lnTo>
                    <a:pt x="411" y="70"/>
                  </a:lnTo>
                  <a:lnTo>
                    <a:pt x="423" y="70"/>
                  </a:lnTo>
                  <a:lnTo>
                    <a:pt x="442" y="87"/>
                  </a:lnTo>
                  <a:lnTo>
                    <a:pt x="456" y="75"/>
                  </a:lnTo>
                  <a:lnTo>
                    <a:pt x="459" y="82"/>
                  </a:lnTo>
                  <a:lnTo>
                    <a:pt x="468" y="85"/>
                  </a:lnTo>
                  <a:lnTo>
                    <a:pt x="475" y="70"/>
                  </a:lnTo>
                  <a:lnTo>
                    <a:pt x="497" y="63"/>
                  </a:lnTo>
                  <a:lnTo>
                    <a:pt x="504" y="66"/>
                  </a:lnTo>
                  <a:lnTo>
                    <a:pt x="513" y="78"/>
                  </a:lnTo>
                  <a:lnTo>
                    <a:pt x="534" y="92"/>
                  </a:lnTo>
                  <a:lnTo>
                    <a:pt x="541" y="106"/>
                  </a:lnTo>
                  <a:lnTo>
                    <a:pt x="539" y="127"/>
                  </a:lnTo>
                  <a:lnTo>
                    <a:pt x="532" y="141"/>
                  </a:lnTo>
                  <a:lnTo>
                    <a:pt x="537" y="153"/>
                  </a:lnTo>
                  <a:lnTo>
                    <a:pt x="520" y="167"/>
                  </a:lnTo>
                  <a:lnTo>
                    <a:pt x="520" y="182"/>
                  </a:lnTo>
                  <a:lnTo>
                    <a:pt x="530" y="179"/>
                  </a:lnTo>
                  <a:lnTo>
                    <a:pt x="534" y="184"/>
                  </a:lnTo>
                  <a:lnTo>
                    <a:pt x="534" y="219"/>
                  </a:lnTo>
                  <a:lnTo>
                    <a:pt x="527" y="224"/>
                  </a:lnTo>
                  <a:lnTo>
                    <a:pt x="534" y="234"/>
                  </a:lnTo>
                  <a:lnTo>
                    <a:pt x="549" y="238"/>
                  </a:lnTo>
                  <a:lnTo>
                    <a:pt x="570" y="257"/>
                  </a:lnTo>
                  <a:lnTo>
                    <a:pt x="579" y="253"/>
                  </a:lnTo>
                  <a:lnTo>
                    <a:pt x="584" y="257"/>
                  </a:lnTo>
                  <a:lnTo>
                    <a:pt x="586" y="253"/>
                  </a:lnTo>
                  <a:lnTo>
                    <a:pt x="601" y="248"/>
                  </a:lnTo>
                  <a:lnTo>
                    <a:pt x="601" y="248"/>
                  </a:lnTo>
                  <a:lnTo>
                    <a:pt x="615" y="276"/>
                  </a:lnTo>
                  <a:lnTo>
                    <a:pt x="643" y="267"/>
                  </a:lnTo>
                  <a:lnTo>
                    <a:pt x="672" y="290"/>
                  </a:lnTo>
                  <a:lnTo>
                    <a:pt x="676" y="300"/>
                  </a:lnTo>
                  <a:lnTo>
                    <a:pt x="686" y="307"/>
                  </a:lnTo>
                  <a:lnTo>
                    <a:pt x="683" y="309"/>
                  </a:lnTo>
                  <a:lnTo>
                    <a:pt x="690" y="312"/>
                  </a:lnTo>
                  <a:lnTo>
                    <a:pt x="688" y="319"/>
                  </a:lnTo>
                  <a:lnTo>
                    <a:pt x="695" y="335"/>
                  </a:lnTo>
                  <a:lnTo>
                    <a:pt x="702" y="345"/>
                  </a:lnTo>
                  <a:lnTo>
                    <a:pt x="693" y="352"/>
                  </a:lnTo>
                  <a:lnTo>
                    <a:pt x="693" y="361"/>
                  </a:lnTo>
                  <a:lnTo>
                    <a:pt x="705" y="364"/>
                  </a:lnTo>
                  <a:lnTo>
                    <a:pt x="712" y="349"/>
                  </a:lnTo>
                  <a:lnTo>
                    <a:pt x="719" y="354"/>
                  </a:lnTo>
                  <a:lnTo>
                    <a:pt x="714" y="357"/>
                  </a:lnTo>
                  <a:lnTo>
                    <a:pt x="719" y="371"/>
                  </a:lnTo>
                  <a:lnTo>
                    <a:pt x="740" y="361"/>
                  </a:lnTo>
                  <a:lnTo>
                    <a:pt x="733" y="380"/>
                  </a:lnTo>
                  <a:lnTo>
                    <a:pt x="752" y="442"/>
                  </a:lnTo>
                  <a:lnTo>
                    <a:pt x="759" y="442"/>
                  </a:lnTo>
                  <a:lnTo>
                    <a:pt x="778" y="428"/>
                  </a:lnTo>
                  <a:lnTo>
                    <a:pt x="795" y="437"/>
                  </a:lnTo>
                  <a:lnTo>
                    <a:pt x="821" y="437"/>
                  </a:lnTo>
                  <a:lnTo>
                    <a:pt x="821" y="437"/>
                  </a:lnTo>
                  <a:lnTo>
                    <a:pt x="837" y="432"/>
                  </a:lnTo>
                  <a:lnTo>
                    <a:pt x="839" y="437"/>
                  </a:lnTo>
                  <a:lnTo>
                    <a:pt x="858" y="432"/>
                  </a:lnTo>
                  <a:lnTo>
                    <a:pt x="866" y="435"/>
                  </a:lnTo>
                  <a:lnTo>
                    <a:pt x="877" y="423"/>
                  </a:lnTo>
                  <a:lnTo>
                    <a:pt x="882" y="420"/>
                  </a:lnTo>
                  <a:lnTo>
                    <a:pt x="884" y="425"/>
                  </a:lnTo>
                  <a:lnTo>
                    <a:pt x="896" y="418"/>
                  </a:lnTo>
                  <a:lnTo>
                    <a:pt x="896" y="418"/>
                  </a:lnTo>
                  <a:lnTo>
                    <a:pt x="903" y="428"/>
                  </a:lnTo>
                  <a:lnTo>
                    <a:pt x="901" y="432"/>
                  </a:lnTo>
                  <a:lnTo>
                    <a:pt x="858" y="454"/>
                  </a:lnTo>
                  <a:lnTo>
                    <a:pt x="858" y="461"/>
                  </a:lnTo>
                  <a:lnTo>
                    <a:pt x="844" y="482"/>
                  </a:lnTo>
                  <a:lnTo>
                    <a:pt x="849" y="487"/>
                  </a:lnTo>
                  <a:lnTo>
                    <a:pt x="844" y="491"/>
                  </a:lnTo>
                  <a:lnTo>
                    <a:pt x="842" y="510"/>
                  </a:lnTo>
                  <a:lnTo>
                    <a:pt x="828" y="529"/>
                  </a:lnTo>
                  <a:lnTo>
                    <a:pt x="818" y="529"/>
                  </a:lnTo>
                  <a:lnTo>
                    <a:pt x="809" y="522"/>
                  </a:lnTo>
                  <a:lnTo>
                    <a:pt x="799" y="539"/>
                  </a:lnTo>
                  <a:lnTo>
                    <a:pt x="780" y="536"/>
                  </a:lnTo>
                  <a:lnTo>
                    <a:pt x="778" y="555"/>
                  </a:lnTo>
                  <a:lnTo>
                    <a:pt x="754" y="560"/>
                  </a:lnTo>
                  <a:lnTo>
                    <a:pt x="743" y="567"/>
                  </a:lnTo>
                  <a:lnTo>
                    <a:pt x="726" y="562"/>
                  </a:lnTo>
                  <a:lnTo>
                    <a:pt x="728" y="574"/>
                  </a:lnTo>
                  <a:lnTo>
                    <a:pt x="719" y="574"/>
                  </a:lnTo>
                  <a:lnTo>
                    <a:pt x="717" y="593"/>
                  </a:lnTo>
                  <a:lnTo>
                    <a:pt x="712" y="598"/>
                  </a:lnTo>
                  <a:lnTo>
                    <a:pt x="690" y="591"/>
                  </a:lnTo>
                  <a:lnTo>
                    <a:pt x="674" y="593"/>
                  </a:lnTo>
                  <a:lnTo>
                    <a:pt x="676" y="586"/>
                  </a:lnTo>
                  <a:lnTo>
                    <a:pt x="657" y="574"/>
                  </a:lnTo>
                  <a:lnTo>
                    <a:pt x="646" y="581"/>
                  </a:lnTo>
                  <a:lnTo>
                    <a:pt x="643" y="593"/>
                  </a:lnTo>
                  <a:lnTo>
                    <a:pt x="636" y="600"/>
                  </a:lnTo>
                  <a:lnTo>
                    <a:pt x="631" y="598"/>
                  </a:lnTo>
                  <a:lnTo>
                    <a:pt x="627" y="588"/>
                  </a:lnTo>
                  <a:lnTo>
                    <a:pt x="620" y="591"/>
                  </a:lnTo>
                  <a:lnTo>
                    <a:pt x="624" y="600"/>
                  </a:lnTo>
                  <a:lnTo>
                    <a:pt x="617" y="610"/>
                  </a:lnTo>
                  <a:lnTo>
                    <a:pt x="643" y="621"/>
                  </a:lnTo>
                  <a:lnTo>
                    <a:pt x="646" y="614"/>
                  </a:lnTo>
                  <a:lnTo>
                    <a:pt x="662" y="619"/>
                  </a:lnTo>
                  <a:lnTo>
                    <a:pt x="664" y="629"/>
                  </a:lnTo>
                  <a:lnTo>
                    <a:pt x="660" y="631"/>
                  </a:lnTo>
                  <a:lnTo>
                    <a:pt x="657" y="640"/>
                  </a:lnTo>
                  <a:lnTo>
                    <a:pt x="667" y="647"/>
                  </a:lnTo>
                  <a:lnTo>
                    <a:pt x="660" y="652"/>
                  </a:lnTo>
                  <a:lnTo>
                    <a:pt x="638" y="647"/>
                  </a:lnTo>
                  <a:lnTo>
                    <a:pt x="636" y="640"/>
                  </a:lnTo>
                  <a:lnTo>
                    <a:pt x="627" y="633"/>
                  </a:lnTo>
                  <a:lnTo>
                    <a:pt x="622" y="643"/>
                  </a:lnTo>
                  <a:lnTo>
                    <a:pt x="617" y="633"/>
                  </a:lnTo>
                  <a:lnTo>
                    <a:pt x="610" y="631"/>
                  </a:lnTo>
                  <a:lnTo>
                    <a:pt x="608" y="612"/>
                  </a:lnTo>
                  <a:lnTo>
                    <a:pt x="598" y="600"/>
                  </a:lnTo>
                  <a:lnTo>
                    <a:pt x="586" y="600"/>
                  </a:lnTo>
                  <a:lnTo>
                    <a:pt x="584" y="593"/>
                  </a:lnTo>
                  <a:lnTo>
                    <a:pt x="575" y="607"/>
                  </a:lnTo>
                  <a:lnTo>
                    <a:pt x="556" y="610"/>
                  </a:lnTo>
                  <a:lnTo>
                    <a:pt x="549" y="621"/>
                  </a:lnTo>
                  <a:lnTo>
                    <a:pt x="546" y="631"/>
                  </a:lnTo>
                  <a:lnTo>
                    <a:pt x="553" y="633"/>
                  </a:lnTo>
                  <a:lnTo>
                    <a:pt x="560" y="643"/>
                  </a:lnTo>
                  <a:lnTo>
                    <a:pt x="556" y="657"/>
                  </a:lnTo>
                  <a:lnTo>
                    <a:pt x="539" y="678"/>
                  </a:lnTo>
                  <a:lnTo>
                    <a:pt x="527" y="678"/>
                  </a:lnTo>
                  <a:lnTo>
                    <a:pt x="520" y="666"/>
                  </a:lnTo>
                  <a:lnTo>
                    <a:pt x="511" y="666"/>
                  </a:lnTo>
                  <a:lnTo>
                    <a:pt x="504" y="659"/>
                  </a:lnTo>
                  <a:lnTo>
                    <a:pt x="478" y="673"/>
                  </a:lnTo>
                  <a:lnTo>
                    <a:pt x="447" y="681"/>
                  </a:lnTo>
                  <a:lnTo>
                    <a:pt x="433" y="690"/>
                  </a:lnTo>
                  <a:lnTo>
                    <a:pt x="402" y="695"/>
                  </a:lnTo>
                  <a:lnTo>
                    <a:pt x="395" y="704"/>
                  </a:lnTo>
                  <a:lnTo>
                    <a:pt x="392" y="759"/>
                  </a:lnTo>
                  <a:lnTo>
                    <a:pt x="383" y="763"/>
                  </a:lnTo>
                  <a:lnTo>
                    <a:pt x="355" y="759"/>
                  </a:lnTo>
                  <a:lnTo>
                    <a:pt x="333" y="768"/>
                  </a:lnTo>
                  <a:lnTo>
                    <a:pt x="331" y="770"/>
                  </a:lnTo>
                  <a:lnTo>
                    <a:pt x="331" y="787"/>
                  </a:lnTo>
                  <a:lnTo>
                    <a:pt x="324" y="787"/>
                  </a:lnTo>
                  <a:lnTo>
                    <a:pt x="322" y="778"/>
                  </a:lnTo>
                  <a:lnTo>
                    <a:pt x="317" y="778"/>
                  </a:lnTo>
                  <a:lnTo>
                    <a:pt x="317" y="792"/>
                  </a:lnTo>
                  <a:lnTo>
                    <a:pt x="305" y="804"/>
                  </a:lnTo>
                  <a:lnTo>
                    <a:pt x="293" y="804"/>
                  </a:lnTo>
                  <a:lnTo>
                    <a:pt x="274" y="789"/>
                  </a:lnTo>
                  <a:lnTo>
                    <a:pt x="262" y="796"/>
                  </a:lnTo>
                  <a:lnTo>
                    <a:pt x="232" y="792"/>
                  </a:lnTo>
                  <a:lnTo>
                    <a:pt x="213" y="804"/>
                  </a:lnTo>
                  <a:lnTo>
                    <a:pt x="201" y="801"/>
                  </a:lnTo>
                  <a:lnTo>
                    <a:pt x="199" y="822"/>
                  </a:lnTo>
                  <a:lnTo>
                    <a:pt x="187" y="830"/>
                  </a:lnTo>
                  <a:lnTo>
                    <a:pt x="184" y="839"/>
                  </a:lnTo>
                  <a:lnTo>
                    <a:pt x="177" y="839"/>
                  </a:lnTo>
                  <a:lnTo>
                    <a:pt x="173" y="844"/>
                  </a:lnTo>
                  <a:lnTo>
                    <a:pt x="163" y="841"/>
                  </a:lnTo>
                  <a:lnTo>
                    <a:pt x="158" y="830"/>
                  </a:lnTo>
                  <a:lnTo>
                    <a:pt x="151" y="837"/>
                  </a:lnTo>
                  <a:lnTo>
                    <a:pt x="130" y="830"/>
                  </a:lnTo>
                  <a:lnTo>
                    <a:pt x="111" y="837"/>
                  </a:lnTo>
                  <a:lnTo>
                    <a:pt x="94" y="832"/>
                  </a:lnTo>
                  <a:lnTo>
                    <a:pt x="83" y="834"/>
                  </a:lnTo>
                  <a:lnTo>
                    <a:pt x="73" y="827"/>
                  </a:lnTo>
                  <a:lnTo>
                    <a:pt x="54" y="825"/>
                  </a:lnTo>
                  <a:lnTo>
                    <a:pt x="54" y="825"/>
                  </a:lnTo>
                  <a:lnTo>
                    <a:pt x="54" y="808"/>
                  </a:lnTo>
                  <a:lnTo>
                    <a:pt x="50" y="804"/>
                  </a:lnTo>
                  <a:lnTo>
                    <a:pt x="54" y="787"/>
                  </a:lnTo>
                  <a:lnTo>
                    <a:pt x="50" y="785"/>
                  </a:lnTo>
                  <a:lnTo>
                    <a:pt x="50" y="775"/>
                  </a:lnTo>
                  <a:lnTo>
                    <a:pt x="54" y="763"/>
                  </a:lnTo>
                  <a:lnTo>
                    <a:pt x="50" y="763"/>
                  </a:lnTo>
                  <a:lnTo>
                    <a:pt x="50" y="759"/>
                  </a:lnTo>
                  <a:lnTo>
                    <a:pt x="52" y="754"/>
                  </a:lnTo>
                  <a:lnTo>
                    <a:pt x="59" y="754"/>
                  </a:lnTo>
                  <a:lnTo>
                    <a:pt x="66" y="747"/>
                  </a:lnTo>
                  <a:lnTo>
                    <a:pt x="71" y="749"/>
                  </a:lnTo>
                  <a:lnTo>
                    <a:pt x="71" y="740"/>
                  </a:lnTo>
                  <a:lnTo>
                    <a:pt x="52" y="733"/>
                  </a:lnTo>
                  <a:lnTo>
                    <a:pt x="35" y="735"/>
                  </a:lnTo>
                  <a:lnTo>
                    <a:pt x="21" y="730"/>
                  </a:lnTo>
                  <a:lnTo>
                    <a:pt x="9" y="726"/>
                  </a:lnTo>
                  <a:lnTo>
                    <a:pt x="0" y="714"/>
                  </a:lnTo>
                  <a:lnTo>
                    <a:pt x="12" y="711"/>
                  </a:lnTo>
                  <a:lnTo>
                    <a:pt x="12" y="709"/>
                  </a:lnTo>
                  <a:lnTo>
                    <a:pt x="26" y="709"/>
                  </a:lnTo>
                  <a:lnTo>
                    <a:pt x="28" y="704"/>
                  </a:lnTo>
                  <a:lnTo>
                    <a:pt x="35" y="702"/>
                  </a:lnTo>
                  <a:lnTo>
                    <a:pt x="31" y="692"/>
                  </a:lnTo>
                  <a:lnTo>
                    <a:pt x="45" y="690"/>
                  </a:lnTo>
                  <a:lnTo>
                    <a:pt x="47" y="676"/>
                  </a:lnTo>
                  <a:lnTo>
                    <a:pt x="38" y="678"/>
                  </a:lnTo>
                  <a:lnTo>
                    <a:pt x="35" y="673"/>
                  </a:lnTo>
                  <a:lnTo>
                    <a:pt x="45" y="669"/>
                  </a:lnTo>
                  <a:lnTo>
                    <a:pt x="45" y="662"/>
                  </a:lnTo>
                  <a:lnTo>
                    <a:pt x="38" y="662"/>
                  </a:lnTo>
                  <a:lnTo>
                    <a:pt x="40" y="647"/>
                  </a:lnTo>
                  <a:lnTo>
                    <a:pt x="47" y="650"/>
                  </a:lnTo>
                  <a:lnTo>
                    <a:pt x="42" y="621"/>
                  </a:lnTo>
                  <a:lnTo>
                    <a:pt x="52" y="603"/>
                  </a:lnTo>
                  <a:lnTo>
                    <a:pt x="45" y="581"/>
                  </a:lnTo>
                  <a:lnTo>
                    <a:pt x="24" y="569"/>
                  </a:lnTo>
                  <a:lnTo>
                    <a:pt x="33" y="560"/>
                  </a:lnTo>
                  <a:lnTo>
                    <a:pt x="28" y="558"/>
                  </a:lnTo>
                  <a:lnTo>
                    <a:pt x="42" y="546"/>
                  </a:lnTo>
                  <a:lnTo>
                    <a:pt x="40" y="543"/>
                  </a:lnTo>
                  <a:lnTo>
                    <a:pt x="42" y="527"/>
                  </a:lnTo>
                  <a:lnTo>
                    <a:pt x="52" y="532"/>
                  </a:lnTo>
                  <a:lnTo>
                    <a:pt x="57" y="527"/>
                  </a:lnTo>
                  <a:lnTo>
                    <a:pt x="59" y="520"/>
                  </a:lnTo>
                  <a:lnTo>
                    <a:pt x="54" y="515"/>
                  </a:lnTo>
                  <a:lnTo>
                    <a:pt x="66" y="515"/>
                  </a:lnTo>
                  <a:lnTo>
                    <a:pt x="66" y="510"/>
                  </a:lnTo>
                  <a:lnTo>
                    <a:pt x="73" y="513"/>
                  </a:lnTo>
                  <a:lnTo>
                    <a:pt x="73" y="506"/>
                  </a:lnTo>
                  <a:lnTo>
                    <a:pt x="80" y="506"/>
                  </a:lnTo>
                  <a:lnTo>
                    <a:pt x="83" y="501"/>
                  </a:lnTo>
                  <a:lnTo>
                    <a:pt x="83" y="503"/>
                  </a:lnTo>
                  <a:lnTo>
                    <a:pt x="90" y="506"/>
                  </a:lnTo>
                  <a:lnTo>
                    <a:pt x="90" y="498"/>
                  </a:lnTo>
                  <a:lnTo>
                    <a:pt x="71" y="494"/>
                  </a:lnTo>
                  <a:lnTo>
                    <a:pt x="71" y="487"/>
                  </a:lnTo>
                  <a:lnTo>
                    <a:pt x="61" y="491"/>
                  </a:lnTo>
                  <a:lnTo>
                    <a:pt x="57" y="484"/>
                  </a:lnTo>
                  <a:lnTo>
                    <a:pt x="52" y="491"/>
                  </a:lnTo>
                  <a:lnTo>
                    <a:pt x="50" y="487"/>
                  </a:lnTo>
                  <a:lnTo>
                    <a:pt x="40" y="484"/>
                  </a:lnTo>
                  <a:lnTo>
                    <a:pt x="42" y="461"/>
                  </a:lnTo>
                  <a:lnTo>
                    <a:pt x="64" y="449"/>
                  </a:lnTo>
                  <a:lnTo>
                    <a:pt x="66" y="446"/>
                  </a:lnTo>
                  <a:lnTo>
                    <a:pt x="52" y="442"/>
                  </a:lnTo>
                  <a:lnTo>
                    <a:pt x="54" y="437"/>
                  </a:lnTo>
                  <a:lnTo>
                    <a:pt x="57" y="432"/>
                  </a:lnTo>
                  <a:lnTo>
                    <a:pt x="61" y="435"/>
                  </a:lnTo>
                  <a:lnTo>
                    <a:pt x="66" y="423"/>
                  </a:lnTo>
                  <a:lnTo>
                    <a:pt x="71" y="423"/>
                  </a:lnTo>
                  <a:lnTo>
                    <a:pt x="68" y="416"/>
                  </a:lnTo>
                  <a:lnTo>
                    <a:pt x="76" y="418"/>
                  </a:lnTo>
                  <a:lnTo>
                    <a:pt x="76" y="406"/>
                  </a:lnTo>
                  <a:lnTo>
                    <a:pt x="80" y="409"/>
                  </a:lnTo>
                  <a:lnTo>
                    <a:pt x="83" y="404"/>
                  </a:lnTo>
                  <a:lnTo>
                    <a:pt x="80" y="399"/>
                  </a:lnTo>
                  <a:lnTo>
                    <a:pt x="71" y="394"/>
                  </a:lnTo>
                  <a:lnTo>
                    <a:pt x="61" y="385"/>
                  </a:lnTo>
                  <a:lnTo>
                    <a:pt x="73" y="376"/>
                  </a:lnTo>
                  <a:lnTo>
                    <a:pt x="71" y="366"/>
                  </a:lnTo>
                  <a:lnTo>
                    <a:pt x="64" y="357"/>
                  </a:lnTo>
                  <a:lnTo>
                    <a:pt x="73" y="340"/>
                  </a:lnTo>
                  <a:lnTo>
                    <a:pt x="61" y="33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2" name="Freeform 161"/>
            <p:cNvSpPr>
              <a:spLocks noEditPoints="1"/>
            </p:cNvSpPr>
            <p:nvPr/>
          </p:nvSpPr>
          <p:spPr bwMode="auto">
            <a:xfrm>
              <a:off x="5121255" y="5179718"/>
              <a:ext cx="713599" cy="957586"/>
            </a:xfrm>
            <a:custGeom>
              <a:avLst/>
              <a:gdLst>
                <a:gd name="T0" fmla="*/ 610 w 816"/>
                <a:gd name="T1" fmla="*/ 860 h 1095"/>
                <a:gd name="T2" fmla="*/ 395 w 816"/>
                <a:gd name="T3" fmla="*/ 158 h 1095"/>
                <a:gd name="T4" fmla="*/ 442 w 816"/>
                <a:gd name="T5" fmla="*/ 186 h 1095"/>
                <a:gd name="T6" fmla="*/ 456 w 816"/>
                <a:gd name="T7" fmla="*/ 172 h 1095"/>
                <a:gd name="T8" fmla="*/ 473 w 816"/>
                <a:gd name="T9" fmla="*/ 113 h 1095"/>
                <a:gd name="T10" fmla="*/ 527 w 816"/>
                <a:gd name="T11" fmla="*/ 104 h 1095"/>
                <a:gd name="T12" fmla="*/ 579 w 816"/>
                <a:gd name="T13" fmla="*/ 106 h 1095"/>
                <a:gd name="T14" fmla="*/ 619 w 816"/>
                <a:gd name="T15" fmla="*/ 82 h 1095"/>
                <a:gd name="T16" fmla="*/ 631 w 816"/>
                <a:gd name="T17" fmla="*/ 66 h 1095"/>
                <a:gd name="T18" fmla="*/ 664 w 816"/>
                <a:gd name="T19" fmla="*/ 59 h 1095"/>
                <a:gd name="T20" fmla="*/ 698 w 816"/>
                <a:gd name="T21" fmla="*/ 68 h 1095"/>
                <a:gd name="T22" fmla="*/ 719 w 816"/>
                <a:gd name="T23" fmla="*/ 47 h 1095"/>
                <a:gd name="T24" fmla="*/ 747 w 816"/>
                <a:gd name="T25" fmla="*/ 16 h 1095"/>
                <a:gd name="T26" fmla="*/ 761 w 816"/>
                <a:gd name="T27" fmla="*/ 0 h 1095"/>
                <a:gd name="T28" fmla="*/ 811 w 816"/>
                <a:gd name="T29" fmla="*/ 23 h 1095"/>
                <a:gd name="T30" fmla="*/ 716 w 816"/>
                <a:gd name="T31" fmla="*/ 321 h 1095"/>
                <a:gd name="T32" fmla="*/ 695 w 816"/>
                <a:gd name="T33" fmla="*/ 312 h 1095"/>
                <a:gd name="T34" fmla="*/ 679 w 816"/>
                <a:gd name="T35" fmla="*/ 312 h 1095"/>
                <a:gd name="T36" fmla="*/ 686 w 816"/>
                <a:gd name="T37" fmla="*/ 328 h 1095"/>
                <a:gd name="T38" fmla="*/ 709 w 816"/>
                <a:gd name="T39" fmla="*/ 350 h 1095"/>
                <a:gd name="T40" fmla="*/ 709 w 816"/>
                <a:gd name="T41" fmla="*/ 513 h 1095"/>
                <a:gd name="T42" fmla="*/ 709 w 816"/>
                <a:gd name="T43" fmla="*/ 536 h 1095"/>
                <a:gd name="T44" fmla="*/ 698 w 816"/>
                <a:gd name="T45" fmla="*/ 657 h 1095"/>
                <a:gd name="T46" fmla="*/ 582 w 816"/>
                <a:gd name="T47" fmla="*/ 726 h 1095"/>
                <a:gd name="T48" fmla="*/ 563 w 816"/>
                <a:gd name="T49" fmla="*/ 851 h 1095"/>
                <a:gd name="T50" fmla="*/ 494 w 816"/>
                <a:gd name="T51" fmla="*/ 872 h 1095"/>
                <a:gd name="T52" fmla="*/ 392 w 816"/>
                <a:gd name="T53" fmla="*/ 920 h 1095"/>
                <a:gd name="T54" fmla="*/ 374 w 816"/>
                <a:gd name="T55" fmla="*/ 979 h 1095"/>
                <a:gd name="T56" fmla="*/ 366 w 816"/>
                <a:gd name="T57" fmla="*/ 1035 h 1095"/>
                <a:gd name="T58" fmla="*/ 172 w 816"/>
                <a:gd name="T59" fmla="*/ 1050 h 1095"/>
                <a:gd name="T60" fmla="*/ 191 w 816"/>
                <a:gd name="T61" fmla="*/ 1012 h 1095"/>
                <a:gd name="T62" fmla="*/ 203 w 816"/>
                <a:gd name="T63" fmla="*/ 938 h 1095"/>
                <a:gd name="T64" fmla="*/ 194 w 816"/>
                <a:gd name="T65" fmla="*/ 894 h 1095"/>
                <a:gd name="T66" fmla="*/ 215 w 816"/>
                <a:gd name="T67" fmla="*/ 846 h 1095"/>
                <a:gd name="T68" fmla="*/ 217 w 816"/>
                <a:gd name="T69" fmla="*/ 799 h 1095"/>
                <a:gd name="T70" fmla="*/ 196 w 816"/>
                <a:gd name="T71" fmla="*/ 766 h 1095"/>
                <a:gd name="T72" fmla="*/ 201 w 816"/>
                <a:gd name="T73" fmla="*/ 723 h 1095"/>
                <a:gd name="T74" fmla="*/ 203 w 816"/>
                <a:gd name="T75" fmla="*/ 667 h 1095"/>
                <a:gd name="T76" fmla="*/ 161 w 816"/>
                <a:gd name="T77" fmla="*/ 662 h 1095"/>
                <a:gd name="T78" fmla="*/ 118 w 816"/>
                <a:gd name="T79" fmla="*/ 652 h 1095"/>
                <a:gd name="T80" fmla="*/ 125 w 816"/>
                <a:gd name="T81" fmla="*/ 577 h 1095"/>
                <a:gd name="T82" fmla="*/ 97 w 816"/>
                <a:gd name="T83" fmla="*/ 506 h 1095"/>
                <a:gd name="T84" fmla="*/ 94 w 816"/>
                <a:gd name="T85" fmla="*/ 465 h 1095"/>
                <a:gd name="T86" fmla="*/ 64 w 816"/>
                <a:gd name="T87" fmla="*/ 439 h 1095"/>
                <a:gd name="T88" fmla="*/ 12 w 816"/>
                <a:gd name="T89" fmla="*/ 416 h 1095"/>
                <a:gd name="T90" fmla="*/ 31 w 816"/>
                <a:gd name="T91" fmla="*/ 385 h 1095"/>
                <a:gd name="T92" fmla="*/ 64 w 816"/>
                <a:gd name="T93" fmla="*/ 376 h 1095"/>
                <a:gd name="T94" fmla="*/ 120 w 816"/>
                <a:gd name="T95" fmla="*/ 383 h 1095"/>
                <a:gd name="T96" fmla="*/ 158 w 816"/>
                <a:gd name="T97" fmla="*/ 357 h 1095"/>
                <a:gd name="T98" fmla="*/ 201 w 816"/>
                <a:gd name="T99" fmla="*/ 350 h 1095"/>
                <a:gd name="T100" fmla="*/ 243 w 816"/>
                <a:gd name="T101" fmla="*/ 333 h 1095"/>
                <a:gd name="T102" fmla="*/ 298 w 816"/>
                <a:gd name="T103" fmla="*/ 276 h 1095"/>
                <a:gd name="T104" fmla="*/ 279 w 816"/>
                <a:gd name="T105" fmla="*/ 215 h 1095"/>
                <a:gd name="T106" fmla="*/ 272 w 816"/>
                <a:gd name="T107" fmla="*/ 177 h 1095"/>
                <a:gd name="T108" fmla="*/ 310 w 816"/>
                <a:gd name="T109" fmla="*/ 142 h 1095"/>
                <a:gd name="T110" fmla="*/ 347 w 816"/>
                <a:gd name="T111" fmla="*/ 151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6" h="1095">
                  <a:moveTo>
                    <a:pt x="612" y="844"/>
                  </a:moveTo>
                  <a:lnTo>
                    <a:pt x="617" y="849"/>
                  </a:lnTo>
                  <a:lnTo>
                    <a:pt x="612" y="853"/>
                  </a:lnTo>
                  <a:lnTo>
                    <a:pt x="615" y="858"/>
                  </a:lnTo>
                  <a:lnTo>
                    <a:pt x="638" y="879"/>
                  </a:lnTo>
                  <a:lnTo>
                    <a:pt x="610" y="860"/>
                  </a:lnTo>
                  <a:lnTo>
                    <a:pt x="593" y="860"/>
                  </a:lnTo>
                  <a:lnTo>
                    <a:pt x="591" y="856"/>
                  </a:lnTo>
                  <a:lnTo>
                    <a:pt x="593" y="853"/>
                  </a:lnTo>
                  <a:lnTo>
                    <a:pt x="603" y="851"/>
                  </a:lnTo>
                  <a:lnTo>
                    <a:pt x="612" y="844"/>
                  </a:lnTo>
                  <a:close/>
                  <a:moveTo>
                    <a:pt x="395" y="158"/>
                  </a:moveTo>
                  <a:lnTo>
                    <a:pt x="397" y="165"/>
                  </a:lnTo>
                  <a:lnTo>
                    <a:pt x="390" y="172"/>
                  </a:lnTo>
                  <a:lnTo>
                    <a:pt x="404" y="170"/>
                  </a:lnTo>
                  <a:lnTo>
                    <a:pt x="409" y="179"/>
                  </a:lnTo>
                  <a:lnTo>
                    <a:pt x="426" y="186"/>
                  </a:lnTo>
                  <a:lnTo>
                    <a:pt x="442" y="186"/>
                  </a:lnTo>
                  <a:lnTo>
                    <a:pt x="442" y="177"/>
                  </a:lnTo>
                  <a:lnTo>
                    <a:pt x="449" y="177"/>
                  </a:lnTo>
                  <a:lnTo>
                    <a:pt x="449" y="168"/>
                  </a:lnTo>
                  <a:lnTo>
                    <a:pt x="454" y="170"/>
                  </a:lnTo>
                  <a:lnTo>
                    <a:pt x="454" y="168"/>
                  </a:lnTo>
                  <a:lnTo>
                    <a:pt x="456" y="172"/>
                  </a:lnTo>
                  <a:lnTo>
                    <a:pt x="461" y="172"/>
                  </a:lnTo>
                  <a:lnTo>
                    <a:pt x="461" y="160"/>
                  </a:lnTo>
                  <a:lnTo>
                    <a:pt x="468" y="156"/>
                  </a:lnTo>
                  <a:lnTo>
                    <a:pt x="475" y="125"/>
                  </a:lnTo>
                  <a:lnTo>
                    <a:pt x="480" y="125"/>
                  </a:lnTo>
                  <a:lnTo>
                    <a:pt x="473" y="113"/>
                  </a:lnTo>
                  <a:lnTo>
                    <a:pt x="480" y="106"/>
                  </a:lnTo>
                  <a:lnTo>
                    <a:pt x="489" y="108"/>
                  </a:lnTo>
                  <a:lnTo>
                    <a:pt x="492" y="97"/>
                  </a:lnTo>
                  <a:lnTo>
                    <a:pt x="499" y="99"/>
                  </a:lnTo>
                  <a:lnTo>
                    <a:pt x="525" y="92"/>
                  </a:lnTo>
                  <a:lnTo>
                    <a:pt x="527" y="104"/>
                  </a:lnTo>
                  <a:lnTo>
                    <a:pt x="534" y="104"/>
                  </a:lnTo>
                  <a:lnTo>
                    <a:pt x="530" y="101"/>
                  </a:lnTo>
                  <a:lnTo>
                    <a:pt x="534" y="94"/>
                  </a:lnTo>
                  <a:lnTo>
                    <a:pt x="546" y="94"/>
                  </a:lnTo>
                  <a:lnTo>
                    <a:pt x="563" y="106"/>
                  </a:lnTo>
                  <a:lnTo>
                    <a:pt x="579" y="106"/>
                  </a:lnTo>
                  <a:lnTo>
                    <a:pt x="589" y="92"/>
                  </a:lnTo>
                  <a:lnTo>
                    <a:pt x="593" y="87"/>
                  </a:lnTo>
                  <a:lnTo>
                    <a:pt x="593" y="80"/>
                  </a:lnTo>
                  <a:lnTo>
                    <a:pt x="603" y="80"/>
                  </a:lnTo>
                  <a:lnTo>
                    <a:pt x="610" y="89"/>
                  </a:lnTo>
                  <a:lnTo>
                    <a:pt x="619" y="82"/>
                  </a:lnTo>
                  <a:lnTo>
                    <a:pt x="619" y="75"/>
                  </a:lnTo>
                  <a:lnTo>
                    <a:pt x="634" y="71"/>
                  </a:lnTo>
                  <a:lnTo>
                    <a:pt x="634" y="66"/>
                  </a:lnTo>
                  <a:lnTo>
                    <a:pt x="638" y="66"/>
                  </a:lnTo>
                  <a:lnTo>
                    <a:pt x="636" y="61"/>
                  </a:lnTo>
                  <a:lnTo>
                    <a:pt x="631" y="66"/>
                  </a:lnTo>
                  <a:lnTo>
                    <a:pt x="634" y="52"/>
                  </a:lnTo>
                  <a:lnTo>
                    <a:pt x="624" y="47"/>
                  </a:lnTo>
                  <a:lnTo>
                    <a:pt x="636" y="42"/>
                  </a:lnTo>
                  <a:lnTo>
                    <a:pt x="657" y="45"/>
                  </a:lnTo>
                  <a:lnTo>
                    <a:pt x="660" y="54"/>
                  </a:lnTo>
                  <a:lnTo>
                    <a:pt x="664" y="59"/>
                  </a:lnTo>
                  <a:lnTo>
                    <a:pt x="683" y="52"/>
                  </a:lnTo>
                  <a:lnTo>
                    <a:pt x="683" y="61"/>
                  </a:lnTo>
                  <a:lnTo>
                    <a:pt x="688" y="61"/>
                  </a:lnTo>
                  <a:lnTo>
                    <a:pt x="686" y="66"/>
                  </a:lnTo>
                  <a:lnTo>
                    <a:pt x="693" y="63"/>
                  </a:lnTo>
                  <a:lnTo>
                    <a:pt x="698" y="68"/>
                  </a:lnTo>
                  <a:lnTo>
                    <a:pt x="705" y="63"/>
                  </a:lnTo>
                  <a:lnTo>
                    <a:pt x="693" y="54"/>
                  </a:lnTo>
                  <a:lnTo>
                    <a:pt x="700" y="47"/>
                  </a:lnTo>
                  <a:lnTo>
                    <a:pt x="705" y="52"/>
                  </a:lnTo>
                  <a:lnTo>
                    <a:pt x="709" y="47"/>
                  </a:lnTo>
                  <a:lnTo>
                    <a:pt x="719" y="47"/>
                  </a:lnTo>
                  <a:lnTo>
                    <a:pt x="733" y="40"/>
                  </a:lnTo>
                  <a:lnTo>
                    <a:pt x="740" y="33"/>
                  </a:lnTo>
                  <a:lnTo>
                    <a:pt x="735" y="28"/>
                  </a:lnTo>
                  <a:lnTo>
                    <a:pt x="740" y="23"/>
                  </a:lnTo>
                  <a:lnTo>
                    <a:pt x="740" y="16"/>
                  </a:lnTo>
                  <a:lnTo>
                    <a:pt x="747" y="16"/>
                  </a:lnTo>
                  <a:lnTo>
                    <a:pt x="750" y="9"/>
                  </a:lnTo>
                  <a:lnTo>
                    <a:pt x="754" y="11"/>
                  </a:lnTo>
                  <a:lnTo>
                    <a:pt x="754" y="7"/>
                  </a:lnTo>
                  <a:lnTo>
                    <a:pt x="747" y="4"/>
                  </a:lnTo>
                  <a:lnTo>
                    <a:pt x="747" y="2"/>
                  </a:lnTo>
                  <a:lnTo>
                    <a:pt x="761" y="0"/>
                  </a:lnTo>
                  <a:lnTo>
                    <a:pt x="778" y="11"/>
                  </a:lnTo>
                  <a:lnTo>
                    <a:pt x="795" y="11"/>
                  </a:lnTo>
                  <a:lnTo>
                    <a:pt x="804" y="30"/>
                  </a:lnTo>
                  <a:lnTo>
                    <a:pt x="811" y="33"/>
                  </a:lnTo>
                  <a:lnTo>
                    <a:pt x="811" y="23"/>
                  </a:lnTo>
                  <a:lnTo>
                    <a:pt x="811" y="23"/>
                  </a:lnTo>
                  <a:lnTo>
                    <a:pt x="816" y="54"/>
                  </a:lnTo>
                  <a:lnTo>
                    <a:pt x="806" y="80"/>
                  </a:lnTo>
                  <a:lnTo>
                    <a:pt x="799" y="153"/>
                  </a:lnTo>
                  <a:lnTo>
                    <a:pt x="780" y="215"/>
                  </a:lnTo>
                  <a:lnTo>
                    <a:pt x="726" y="298"/>
                  </a:lnTo>
                  <a:lnTo>
                    <a:pt x="716" y="321"/>
                  </a:lnTo>
                  <a:lnTo>
                    <a:pt x="716" y="321"/>
                  </a:lnTo>
                  <a:lnTo>
                    <a:pt x="709" y="317"/>
                  </a:lnTo>
                  <a:lnTo>
                    <a:pt x="695" y="328"/>
                  </a:lnTo>
                  <a:lnTo>
                    <a:pt x="693" y="317"/>
                  </a:lnTo>
                  <a:lnTo>
                    <a:pt x="700" y="314"/>
                  </a:lnTo>
                  <a:lnTo>
                    <a:pt x="695" y="312"/>
                  </a:lnTo>
                  <a:lnTo>
                    <a:pt x="690" y="314"/>
                  </a:lnTo>
                  <a:lnTo>
                    <a:pt x="686" y="307"/>
                  </a:lnTo>
                  <a:lnTo>
                    <a:pt x="679" y="312"/>
                  </a:lnTo>
                  <a:lnTo>
                    <a:pt x="679" y="312"/>
                  </a:lnTo>
                  <a:lnTo>
                    <a:pt x="679" y="312"/>
                  </a:lnTo>
                  <a:lnTo>
                    <a:pt x="679" y="312"/>
                  </a:lnTo>
                  <a:lnTo>
                    <a:pt x="688" y="317"/>
                  </a:lnTo>
                  <a:lnTo>
                    <a:pt x="683" y="324"/>
                  </a:lnTo>
                  <a:lnTo>
                    <a:pt x="690" y="324"/>
                  </a:lnTo>
                  <a:lnTo>
                    <a:pt x="693" y="333"/>
                  </a:lnTo>
                  <a:lnTo>
                    <a:pt x="693" y="335"/>
                  </a:lnTo>
                  <a:lnTo>
                    <a:pt x="686" y="328"/>
                  </a:lnTo>
                  <a:lnTo>
                    <a:pt x="681" y="338"/>
                  </a:lnTo>
                  <a:lnTo>
                    <a:pt x="690" y="343"/>
                  </a:lnTo>
                  <a:lnTo>
                    <a:pt x="698" y="338"/>
                  </a:lnTo>
                  <a:lnTo>
                    <a:pt x="700" y="345"/>
                  </a:lnTo>
                  <a:lnTo>
                    <a:pt x="705" y="343"/>
                  </a:lnTo>
                  <a:lnTo>
                    <a:pt x="709" y="350"/>
                  </a:lnTo>
                  <a:lnTo>
                    <a:pt x="709" y="350"/>
                  </a:lnTo>
                  <a:lnTo>
                    <a:pt x="700" y="397"/>
                  </a:lnTo>
                  <a:lnTo>
                    <a:pt x="716" y="439"/>
                  </a:lnTo>
                  <a:lnTo>
                    <a:pt x="719" y="515"/>
                  </a:lnTo>
                  <a:lnTo>
                    <a:pt x="719" y="515"/>
                  </a:lnTo>
                  <a:lnTo>
                    <a:pt x="709" y="513"/>
                  </a:lnTo>
                  <a:lnTo>
                    <a:pt x="705" y="518"/>
                  </a:lnTo>
                  <a:lnTo>
                    <a:pt x="695" y="513"/>
                  </a:lnTo>
                  <a:lnTo>
                    <a:pt x="698" y="522"/>
                  </a:lnTo>
                  <a:lnTo>
                    <a:pt x="690" y="520"/>
                  </a:lnTo>
                  <a:lnTo>
                    <a:pt x="695" y="532"/>
                  </a:lnTo>
                  <a:lnTo>
                    <a:pt x="709" y="536"/>
                  </a:lnTo>
                  <a:lnTo>
                    <a:pt x="712" y="548"/>
                  </a:lnTo>
                  <a:lnTo>
                    <a:pt x="719" y="548"/>
                  </a:lnTo>
                  <a:lnTo>
                    <a:pt x="719" y="548"/>
                  </a:lnTo>
                  <a:lnTo>
                    <a:pt x="724" y="652"/>
                  </a:lnTo>
                  <a:lnTo>
                    <a:pt x="716" y="657"/>
                  </a:lnTo>
                  <a:lnTo>
                    <a:pt x="698" y="657"/>
                  </a:lnTo>
                  <a:lnTo>
                    <a:pt x="627" y="648"/>
                  </a:lnTo>
                  <a:lnTo>
                    <a:pt x="608" y="659"/>
                  </a:lnTo>
                  <a:lnTo>
                    <a:pt x="596" y="683"/>
                  </a:lnTo>
                  <a:lnTo>
                    <a:pt x="596" y="693"/>
                  </a:lnTo>
                  <a:lnTo>
                    <a:pt x="603" y="704"/>
                  </a:lnTo>
                  <a:lnTo>
                    <a:pt x="582" y="726"/>
                  </a:lnTo>
                  <a:lnTo>
                    <a:pt x="575" y="740"/>
                  </a:lnTo>
                  <a:lnTo>
                    <a:pt x="549" y="768"/>
                  </a:lnTo>
                  <a:lnTo>
                    <a:pt x="537" y="789"/>
                  </a:lnTo>
                  <a:lnTo>
                    <a:pt x="530" y="815"/>
                  </a:lnTo>
                  <a:lnTo>
                    <a:pt x="539" y="830"/>
                  </a:lnTo>
                  <a:lnTo>
                    <a:pt x="563" y="851"/>
                  </a:lnTo>
                  <a:lnTo>
                    <a:pt x="589" y="853"/>
                  </a:lnTo>
                  <a:lnTo>
                    <a:pt x="570" y="858"/>
                  </a:lnTo>
                  <a:lnTo>
                    <a:pt x="541" y="856"/>
                  </a:lnTo>
                  <a:lnTo>
                    <a:pt x="525" y="860"/>
                  </a:lnTo>
                  <a:lnTo>
                    <a:pt x="496" y="870"/>
                  </a:lnTo>
                  <a:lnTo>
                    <a:pt x="494" y="872"/>
                  </a:lnTo>
                  <a:lnTo>
                    <a:pt x="482" y="872"/>
                  </a:lnTo>
                  <a:lnTo>
                    <a:pt x="480" y="877"/>
                  </a:lnTo>
                  <a:lnTo>
                    <a:pt x="482" y="879"/>
                  </a:lnTo>
                  <a:lnTo>
                    <a:pt x="466" y="884"/>
                  </a:lnTo>
                  <a:lnTo>
                    <a:pt x="433" y="889"/>
                  </a:lnTo>
                  <a:lnTo>
                    <a:pt x="392" y="920"/>
                  </a:lnTo>
                  <a:lnTo>
                    <a:pt x="385" y="934"/>
                  </a:lnTo>
                  <a:lnTo>
                    <a:pt x="383" y="955"/>
                  </a:lnTo>
                  <a:lnTo>
                    <a:pt x="390" y="955"/>
                  </a:lnTo>
                  <a:lnTo>
                    <a:pt x="397" y="960"/>
                  </a:lnTo>
                  <a:lnTo>
                    <a:pt x="385" y="962"/>
                  </a:lnTo>
                  <a:lnTo>
                    <a:pt x="374" y="979"/>
                  </a:lnTo>
                  <a:lnTo>
                    <a:pt x="371" y="993"/>
                  </a:lnTo>
                  <a:lnTo>
                    <a:pt x="381" y="993"/>
                  </a:lnTo>
                  <a:lnTo>
                    <a:pt x="378" y="1009"/>
                  </a:lnTo>
                  <a:lnTo>
                    <a:pt x="364" y="1026"/>
                  </a:lnTo>
                  <a:lnTo>
                    <a:pt x="362" y="1033"/>
                  </a:lnTo>
                  <a:lnTo>
                    <a:pt x="366" y="1035"/>
                  </a:lnTo>
                  <a:lnTo>
                    <a:pt x="314" y="1059"/>
                  </a:lnTo>
                  <a:lnTo>
                    <a:pt x="303" y="1073"/>
                  </a:lnTo>
                  <a:lnTo>
                    <a:pt x="267" y="1083"/>
                  </a:lnTo>
                  <a:lnTo>
                    <a:pt x="262" y="1095"/>
                  </a:lnTo>
                  <a:lnTo>
                    <a:pt x="217" y="1085"/>
                  </a:lnTo>
                  <a:lnTo>
                    <a:pt x="172" y="1050"/>
                  </a:lnTo>
                  <a:lnTo>
                    <a:pt x="172" y="1050"/>
                  </a:lnTo>
                  <a:lnTo>
                    <a:pt x="177" y="1045"/>
                  </a:lnTo>
                  <a:lnTo>
                    <a:pt x="187" y="1047"/>
                  </a:lnTo>
                  <a:lnTo>
                    <a:pt x="182" y="1033"/>
                  </a:lnTo>
                  <a:lnTo>
                    <a:pt x="196" y="1021"/>
                  </a:lnTo>
                  <a:lnTo>
                    <a:pt x="191" y="1012"/>
                  </a:lnTo>
                  <a:lnTo>
                    <a:pt x="203" y="1009"/>
                  </a:lnTo>
                  <a:lnTo>
                    <a:pt x="206" y="1002"/>
                  </a:lnTo>
                  <a:lnTo>
                    <a:pt x="184" y="962"/>
                  </a:lnTo>
                  <a:lnTo>
                    <a:pt x="189" y="962"/>
                  </a:lnTo>
                  <a:lnTo>
                    <a:pt x="196" y="955"/>
                  </a:lnTo>
                  <a:lnTo>
                    <a:pt x="203" y="938"/>
                  </a:lnTo>
                  <a:lnTo>
                    <a:pt x="194" y="927"/>
                  </a:lnTo>
                  <a:lnTo>
                    <a:pt x="189" y="927"/>
                  </a:lnTo>
                  <a:lnTo>
                    <a:pt x="189" y="922"/>
                  </a:lnTo>
                  <a:lnTo>
                    <a:pt x="180" y="908"/>
                  </a:lnTo>
                  <a:lnTo>
                    <a:pt x="189" y="903"/>
                  </a:lnTo>
                  <a:lnTo>
                    <a:pt x="194" y="894"/>
                  </a:lnTo>
                  <a:lnTo>
                    <a:pt x="203" y="882"/>
                  </a:lnTo>
                  <a:lnTo>
                    <a:pt x="201" y="875"/>
                  </a:lnTo>
                  <a:lnTo>
                    <a:pt x="208" y="870"/>
                  </a:lnTo>
                  <a:lnTo>
                    <a:pt x="208" y="853"/>
                  </a:lnTo>
                  <a:lnTo>
                    <a:pt x="210" y="846"/>
                  </a:lnTo>
                  <a:lnTo>
                    <a:pt x="215" y="846"/>
                  </a:lnTo>
                  <a:lnTo>
                    <a:pt x="220" y="825"/>
                  </a:lnTo>
                  <a:lnTo>
                    <a:pt x="229" y="820"/>
                  </a:lnTo>
                  <a:lnTo>
                    <a:pt x="232" y="811"/>
                  </a:lnTo>
                  <a:lnTo>
                    <a:pt x="225" y="806"/>
                  </a:lnTo>
                  <a:lnTo>
                    <a:pt x="222" y="792"/>
                  </a:lnTo>
                  <a:lnTo>
                    <a:pt x="217" y="799"/>
                  </a:lnTo>
                  <a:lnTo>
                    <a:pt x="215" y="792"/>
                  </a:lnTo>
                  <a:lnTo>
                    <a:pt x="206" y="799"/>
                  </a:lnTo>
                  <a:lnTo>
                    <a:pt x="194" y="789"/>
                  </a:lnTo>
                  <a:lnTo>
                    <a:pt x="184" y="789"/>
                  </a:lnTo>
                  <a:lnTo>
                    <a:pt x="191" y="768"/>
                  </a:lnTo>
                  <a:lnTo>
                    <a:pt x="196" y="766"/>
                  </a:lnTo>
                  <a:lnTo>
                    <a:pt x="196" y="754"/>
                  </a:lnTo>
                  <a:lnTo>
                    <a:pt x="201" y="754"/>
                  </a:lnTo>
                  <a:lnTo>
                    <a:pt x="196" y="747"/>
                  </a:lnTo>
                  <a:lnTo>
                    <a:pt x="198" y="742"/>
                  </a:lnTo>
                  <a:lnTo>
                    <a:pt x="194" y="737"/>
                  </a:lnTo>
                  <a:lnTo>
                    <a:pt x="201" y="723"/>
                  </a:lnTo>
                  <a:lnTo>
                    <a:pt x="206" y="721"/>
                  </a:lnTo>
                  <a:lnTo>
                    <a:pt x="203" y="707"/>
                  </a:lnTo>
                  <a:lnTo>
                    <a:pt x="191" y="693"/>
                  </a:lnTo>
                  <a:lnTo>
                    <a:pt x="206" y="688"/>
                  </a:lnTo>
                  <a:lnTo>
                    <a:pt x="210" y="669"/>
                  </a:lnTo>
                  <a:lnTo>
                    <a:pt x="203" y="667"/>
                  </a:lnTo>
                  <a:lnTo>
                    <a:pt x="203" y="659"/>
                  </a:lnTo>
                  <a:lnTo>
                    <a:pt x="196" y="650"/>
                  </a:lnTo>
                  <a:lnTo>
                    <a:pt x="198" y="643"/>
                  </a:lnTo>
                  <a:lnTo>
                    <a:pt x="187" y="643"/>
                  </a:lnTo>
                  <a:lnTo>
                    <a:pt x="165" y="655"/>
                  </a:lnTo>
                  <a:lnTo>
                    <a:pt x="161" y="662"/>
                  </a:lnTo>
                  <a:lnTo>
                    <a:pt x="149" y="669"/>
                  </a:lnTo>
                  <a:lnTo>
                    <a:pt x="135" y="667"/>
                  </a:lnTo>
                  <a:lnTo>
                    <a:pt x="128" y="657"/>
                  </a:lnTo>
                  <a:lnTo>
                    <a:pt x="128" y="652"/>
                  </a:lnTo>
                  <a:lnTo>
                    <a:pt x="123" y="655"/>
                  </a:lnTo>
                  <a:lnTo>
                    <a:pt x="118" y="652"/>
                  </a:lnTo>
                  <a:lnTo>
                    <a:pt x="123" y="638"/>
                  </a:lnTo>
                  <a:lnTo>
                    <a:pt x="116" y="629"/>
                  </a:lnTo>
                  <a:lnTo>
                    <a:pt x="120" y="593"/>
                  </a:lnTo>
                  <a:lnTo>
                    <a:pt x="116" y="586"/>
                  </a:lnTo>
                  <a:lnTo>
                    <a:pt x="130" y="586"/>
                  </a:lnTo>
                  <a:lnTo>
                    <a:pt x="125" y="577"/>
                  </a:lnTo>
                  <a:lnTo>
                    <a:pt x="135" y="558"/>
                  </a:lnTo>
                  <a:lnTo>
                    <a:pt x="132" y="551"/>
                  </a:lnTo>
                  <a:lnTo>
                    <a:pt x="123" y="548"/>
                  </a:lnTo>
                  <a:lnTo>
                    <a:pt x="118" y="539"/>
                  </a:lnTo>
                  <a:lnTo>
                    <a:pt x="85" y="527"/>
                  </a:lnTo>
                  <a:lnTo>
                    <a:pt x="97" y="506"/>
                  </a:lnTo>
                  <a:lnTo>
                    <a:pt x="113" y="503"/>
                  </a:lnTo>
                  <a:lnTo>
                    <a:pt x="102" y="501"/>
                  </a:lnTo>
                  <a:lnTo>
                    <a:pt x="102" y="487"/>
                  </a:lnTo>
                  <a:lnTo>
                    <a:pt x="92" y="482"/>
                  </a:lnTo>
                  <a:lnTo>
                    <a:pt x="99" y="468"/>
                  </a:lnTo>
                  <a:lnTo>
                    <a:pt x="94" y="465"/>
                  </a:lnTo>
                  <a:lnTo>
                    <a:pt x="80" y="473"/>
                  </a:lnTo>
                  <a:lnTo>
                    <a:pt x="52" y="470"/>
                  </a:lnTo>
                  <a:lnTo>
                    <a:pt x="45" y="475"/>
                  </a:lnTo>
                  <a:lnTo>
                    <a:pt x="45" y="465"/>
                  </a:lnTo>
                  <a:lnTo>
                    <a:pt x="64" y="451"/>
                  </a:lnTo>
                  <a:lnTo>
                    <a:pt x="64" y="439"/>
                  </a:lnTo>
                  <a:lnTo>
                    <a:pt x="57" y="442"/>
                  </a:lnTo>
                  <a:lnTo>
                    <a:pt x="45" y="435"/>
                  </a:lnTo>
                  <a:lnTo>
                    <a:pt x="38" y="423"/>
                  </a:lnTo>
                  <a:lnTo>
                    <a:pt x="21" y="418"/>
                  </a:lnTo>
                  <a:lnTo>
                    <a:pt x="19" y="421"/>
                  </a:lnTo>
                  <a:lnTo>
                    <a:pt x="12" y="416"/>
                  </a:lnTo>
                  <a:lnTo>
                    <a:pt x="5" y="418"/>
                  </a:lnTo>
                  <a:lnTo>
                    <a:pt x="0" y="397"/>
                  </a:lnTo>
                  <a:lnTo>
                    <a:pt x="9" y="392"/>
                  </a:lnTo>
                  <a:lnTo>
                    <a:pt x="14" y="397"/>
                  </a:lnTo>
                  <a:lnTo>
                    <a:pt x="26" y="395"/>
                  </a:lnTo>
                  <a:lnTo>
                    <a:pt x="31" y="385"/>
                  </a:lnTo>
                  <a:lnTo>
                    <a:pt x="40" y="385"/>
                  </a:lnTo>
                  <a:lnTo>
                    <a:pt x="40" y="378"/>
                  </a:lnTo>
                  <a:lnTo>
                    <a:pt x="40" y="378"/>
                  </a:lnTo>
                  <a:lnTo>
                    <a:pt x="45" y="380"/>
                  </a:lnTo>
                  <a:lnTo>
                    <a:pt x="57" y="371"/>
                  </a:lnTo>
                  <a:lnTo>
                    <a:pt x="64" y="376"/>
                  </a:lnTo>
                  <a:lnTo>
                    <a:pt x="66" y="387"/>
                  </a:lnTo>
                  <a:lnTo>
                    <a:pt x="104" y="387"/>
                  </a:lnTo>
                  <a:lnTo>
                    <a:pt x="118" y="392"/>
                  </a:lnTo>
                  <a:lnTo>
                    <a:pt x="123" y="395"/>
                  </a:lnTo>
                  <a:lnTo>
                    <a:pt x="125" y="390"/>
                  </a:lnTo>
                  <a:lnTo>
                    <a:pt x="120" y="383"/>
                  </a:lnTo>
                  <a:lnTo>
                    <a:pt x="135" y="354"/>
                  </a:lnTo>
                  <a:lnTo>
                    <a:pt x="146" y="357"/>
                  </a:lnTo>
                  <a:lnTo>
                    <a:pt x="149" y="350"/>
                  </a:lnTo>
                  <a:lnTo>
                    <a:pt x="156" y="350"/>
                  </a:lnTo>
                  <a:lnTo>
                    <a:pt x="161" y="354"/>
                  </a:lnTo>
                  <a:lnTo>
                    <a:pt x="158" y="357"/>
                  </a:lnTo>
                  <a:lnTo>
                    <a:pt x="165" y="354"/>
                  </a:lnTo>
                  <a:lnTo>
                    <a:pt x="168" y="366"/>
                  </a:lnTo>
                  <a:lnTo>
                    <a:pt x="175" y="369"/>
                  </a:lnTo>
                  <a:lnTo>
                    <a:pt x="175" y="357"/>
                  </a:lnTo>
                  <a:lnTo>
                    <a:pt x="198" y="354"/>
                  </a:lnTo>
                  <a:lnTo>
                    <a:pt x="201" y="350"/>
                  </a:lnTo>
                  <a:lnTo>
                    <a:pt x="210" y="350"/>
                  </a:lnTo>
                  <a:lnTo>
                    <a:pt x="220" y="359"/>
                  </a:lnTo>
                  <a:lnTo>
                    <a:pt x="225" y="354"/>
                  </a:lnTo>
                  <a:lnTo>
                    <a:pt x="236" y="359"/>
                  </a:lnTo>
                  <a:lnTo>
                    <a:pt x="243" y="343"/>
                  </a:lnTo>
                  <a:lnTo>
                    <a:pt x="243" y="333"/>
                  </a:lnTo>
                  <a:lnTo>
                    <a:pt x="248" y="335"/>
                  </a:lnTo>
                  <a:lnTo>
                    <a:pt x="251" y="324"/>
                  </a:lnTo>
                  <a:lnTo>
                    <a:pt x="286" y="324"/>
                  </a:lnTo>
                  <a:lnTo>
                    <a:pt x="291" y="307"/>
                  </a:lnTo>
                  <a:lnTo>
                    <a:pt x="307" y="288"/>
                  </a:lnTo>
                  <a:lnTo>
                    <a:pt x="298" y="276"/>
                  </a:lnTo>
                  <a:lnTo>
                    <a:pt x="246" y="269"/>
                  </a:lnTo>
                  <a:lnTo>
                    <a:pt x="248" y="257"/>
                  </a:lnTo>
                  <a:lnTo>
                    <a:pt x="262" y="253"/>
                  </a:lnTo>
                  <a:lnTo>
                    <a:pt x="274" y="238"/>
                  </a:lnTo>
                  <a:lnTo>
                    <a:pt x="277" y="229"/>
                  </a:lnTo>
                  <a:lnTo>
                    <a:pt x="279" y="215"/>
                  </a:lnTo>
                  <a:lnTo>
                    <a:pt x="267" y="215"/>
                  </a:lnTo>
                  <a:lnTo>
                    <a:pt x="274" y="210"/>
                  </a:lnTo>
                  <a:lnTo>
                    <a:pt x="269" y="208"/>
                  </a:lnTo>
                  <a:lnTo>
                    <a:pt x="267" y="198"/>
                  </a:lnTo>
                  <a:lnTo>
                    <a:pt x="272" y="184"/>
                  </a:lnTo>
                  <a:lnTo>
                    <a:pt x="272" y="177"/>
                  </a:lnTo>
                  <a:lnTo>
                    <a:pt x="284" y="175"/>
                  </a:lnTo>
                  <a:lnTo>
                    <a:pt x="288" y="179"/>
                  </a:lnTo>
                  <a:lnTo>
                    <a:pt x="293" y="175"/>
                  </a:lnTo>
                  <a:lnTo>
                    <a:pt x="298" y="177"/>
                  </a:lnTo>
                  <a:lnTo>
                    <a:pt x="312" y="151"/>
                  </a:lnTo>
                  <a:lnTo>
                    <a:pt x="310" y="142"/>
                  </a:lnTo>
                  <a:lnTo>
                    <a:pt x="336" y="132"/>
                  </a:lnTo>
                  <a:lnTo>
                    <a:pt x="338" y="137"/>
                  </a:lnTo>
                  <a:lnTo>
                    <a:pt x="333" y="144"/>
                  </a:lnTo>
                  <a:lnTo>
                    <a:pt x="338" y="146"/>
                  </a:lnTo>
                  <a:lnTo>
                    <a:pt x="340" y="139"/>
                  </a:lnTo>
                  <a:lnTo>
                    <a:pt x="347" y="151"/>
                  </a:lnTo>
                  <a:lnTo>
                    <a:pt x="352" y="151"/>
                  </a:lnTo>
                  <a:lnTo>
                    <a:pt x="355" y="139"/>
                  </a:lnTo>
                  <a:lnTo>
                    <a:pt x="362" y="142"/>
                  </a:lnTo>
                  <a:lnTo>
                    <a:pt x="376" y="156"/>
                  </a:lnTo>
                  <a:lnTo>
                    <a:pt x="395" y="158"/>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3" name="Freeform 162"/>
            <p:cNvSpPr>
              <a:spLocks/>
            </p:cNvSpPr>
            <p:nvPr/>
          </p:nvSpPr>
          <p:spPr bwMode="auto">
            <a:xfrm>
              <a:off x="7708924" y="3175346"/>
              <a:ext cx="202011" cy="295584"/>
            </a:xfrm>
            <a:custGeom>
              <a:avLst/>
              <a:gdLst>
                <a:gd name="T0" fmla="*/ 213 w 231"/>
                <a:gd name="T1" fmla="*/ 5 h 338"/>
                <a:gd name="T2" fmla="*/ 213 w 231"/>
                <a:gd name="T3" fmla="*/ 14 h 338"/>
                <a:gd name="T4" fmla="*/ 208 w 231"/>
                <a:gd name="T5" fmla="*/ 59 h 338"/>
                <a:gd name="T6" fmla="*/ 224 w 231"/>
                <a:gd name="T7" fmla="*/ 59 h 338"/>
                <a:gd name="T8" fmla="*/ 229 w 231"/>
                <a:gd name="T9" fmla="*/ 107 h 338"/>
                <a:gd name="T10" fmla="*/ 227 w 231"/>
                <a:gd name="T11" fmla="*/ 121 h 338"/>
                <a:gd name="T12" fmla="*/ 229 w 231"/>
                <a:gd name="T13" fmla="*/ 142 h 338"/>
                <a:gd name="T14" fmla="*/ 220 w 231"/>
                <a:gd name="T15" fmla="*/ 147 h 338"/>
                <a:gd name="T16" fmla="*/ 217 w 231"/>
                <a:gd name="T17" fmla="*/ 154 h 338"/>
                <a:gd name="T18" fmla="*/ 220 w 231"/>
                <a:gd name="T19" fmla="*/ 173 h 338"/>
                <a:gd name="T20" fmla="*/ 210 w 231"/>
                <a:gd name="T21" fmla="*/ 187 h 338"/>
                <a:gd name="T22" fmla="*/ 203 w 231"/>
                <a:gd name="T23" fmla="*/ 175 h 338"/>
                <a:gd name="T24" fmla="*/ 198 w 231"/>
                <a:gd name="T25" fmla="*/ 170 h 338"/>
                <a:gd name="T26" fmla="*/ 170 w 231"/>
                <a:gd name="T27" fmla="*/ 187 h 338"/>
                <a:gd name="T28" fmla="*/ 158 w 231"/>
                <a:gd name="T29" fmla="*/ 173 h 338"/>
                <a:gd name="T30" fmla="*/ 161 w 231"/>
                <a:gd name="T31" fmla="*/ 225 h 338"/>
                <a:gd name="T32" fmla="*/ 153 w 231"/>
                <a:gd name="T33" fmla="*/ 234 h 338"/>
                <a:gd name="T34" fmla="*/ 134 w 231"/>
                <a:gd name="T35" fmla="*/ 241 h 338"/>
                <a:gd name="T36" fmla="*/ 132 w 231"/>
                <a:gd name="T37" fmla="*/ 308 h 338"/>
                <a:gd name="T38" fmla="*/ 123 w 231"/>
                <a:gd name="T39" fmla="*/ 315 h 338"/>
                <a:gd name="T40" fmla="*/ 106 w 231"/>
                <a:gd name="T41" fmla="*/ 326 h 338"/>
                <a:gd name="T42" fmla="*/ 87 w 231"/>
                <a:gd name="T43" fmla="*/ 338 h 338"/>
                <a:gd name="T44" fmla="*/ 66 w 231"/>
                <a:gd name="T45" fmla="*/ 296 h 338"/>
                <a:gd name="T46" fmla="*/ 61 w 231"/>
                <a:gd name="T47" fmla="*/ 289 h 338"/>
                <a:gd name="T48" fmla="*/ 59 w 231"/>
                <a:gd name="T49" fmla="*/ 274 h 338"/>
                <a:gd name="T50" fmla="*/ 45 w 231"/>
                <a:gd name="T51" fmla="*/ 289 h 338"/>
                <a:gd name="T52" fmla="*/ 42 w 231"/>
                <a:gd name="T53" fmla="*/ 315 h 338"/>
                <a:gd name="T54" fmla="*/ 33 w 231"/>
                <a:gd name="T55" fmla="*/ 274 h 338"/>
                <a:gd name="T56" fmla="*/ 30 w 231"/>
                <a:gd name="T57" fmla="*/ 263 h 338"/>
                <a:gd name="T58" fmla="*/ 33 w 231"/>
                <a:gd name="T59" fmla="*/ 251 h 338"/>
                <a:gd name="T60" fmla="*/ 19 w 231"/>
                <a:gd name="T61" fmla="*/ 222 h 338"/>
                <a:gd name="T62" fmla="*/ 11 w 231"/>
                <a:gd name="T63" fmla="*/ 211 h 338"/>
                <a:gd name="T64" fmla="*/ 0 w 231"/>
                <a:gd name="T65" fmla="*/ 199 h 338"/>
                <a:gd name="T66" fmla="*/ 7 w 231"/>
                <a:gd name="T67" fmla="*/ 189 h 338"/>
                <a:gd name="T68" fmla="*/ 0 w 231"/>
                <a:gd name="T69" fmla="*/ 180 h 338"/>
                <a:gd name="T70" fmla="*/ 7 w 231"/>
                <a:gd name="T71" fmla="*/ 166 h 338"/>
                <a:gd name="T72" fmla="*/ 19 w 231"/>
                <a:gd name="T73" fmla="*/ 147 h 338"/>
                <a:gd name="T74" fmla="*/ 16 w 231"/>
                <a:gd name="T75" fmla="*/ 133 h 338"/>
                <a:gd name="T76" fmla="*/ 23 w 231"/>
                <a:gd name="T77" fmla="*/ 130 h 338"/>
                <a:gd name="T78" fmla="*/ 23 w 231"/>
                <a:gd name="T79" fmla="*/ 116 h 338"/>
                <a:gd name="T80" fmla="*/ 28 w 231"/>
                <a:gd name="T81" fmla="*/ 114 h 338"/>
                <a:gd name="T82" fmla="*/ 47 w 231"/>
                <a:gd name="T83" fmla="*/ 102 h 338"/>
                <a:gd name="T84" fmla="*/ 75 w 231"/>
                <a:gd name="T85" fmla="*/ 97 h 338"/>
                <a:gd name="T86" fmla="*/ 99 w 231"/>
                <a:gd name="T87" fmla="*/ 73 h 338"/>
                <a:gd name="T88" fmla="*/ 99 w 231"/>
                <a:gd name="T89" fmla="*/ 64 h 338"/>
                <a:gd name="T90" fmla="*/ 113 w 231"/>
                <a:gd name="T91" fmla="*/ 83 h 338"/>
                <a:gd name="T92" fmla="*/ 116 w 231"/>
                <a:gd name="T93" fmla="*/ 59 h 338"/>
                <a:gd name="T94" fmla="*/ 134 w 231"/>
                <a:gd name="T95" fmla="*/ 64 h 338"/>
                <a:gd name="T96" fmla="*/ 144 w 231"/>
                <a:gd name="T97" fmla="*/ 83 h 338"/>
                <a:gd name="T98" fmla="*/ 153 w 231"/>
                <a:gd name="T99" fmla="*/ 54 h 338"/>
                <a:gd name="T100" fmla="*/ 158 w 231"/>
                <a:gd name="T101" fmla="*/ 36 h 338"/>
                <a:gd name="T102" fmla="*/ 161 w 231"/>
                <a:gd name="T103" fmla="*/ 28 h 338"/>
                <a:gd name="T104" fmla="*/ 194 w 231"/>
                <a:gd name="T105" fmla="*/ 21 h 338"/>
                <a:gd name="T106" fmla="*/ 196 w 231"/>
                <a:gd name="T107" fmla="*/ 5 h 338"/>
                <a:gd name="T108" fmla="*/ 203 w 231"/>
                <a:gd name="T109"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1" h="338">
                  <a:moveTo>
                    <a:pt x="203" y="0"/>
                  </a:moveTo>
                  <a:lnTo>
                    <a:pt x="213" y="5"/>
                  </a:lnTo>
                  <a:lnTo>
                    <a:pt x="213" y="5"/>
                  </a:lnTo>
                  <a:lnTo>
                    <a:pt x="213" y="14"/>
                  </a:lnTo>
                  <a:lnTo>
                    <a:pt x="220" y="31"/>
                  </a:lnTo>
                  <a:lnTo>
                    <a:pt x="208" y="59"/>
                  </a:lnTo>
                  <a:lnTo>
                    <a:pt x="224" y="59"/>
                  </a:lnTo>
                  <a:lnTo>
                    <a:pt x="224" y="59"/>
                  </a:lnTo>
                  <a:lnTo>
                    <a:pt x="231" y="80"/>
                  </a:lnTo>
                  <a:lnTo>
                    <a:pt x="229" y="107"/>
                  </a:lnTo>
                  <a:lnTo>
                    <a:pt x="231" y="116"/>
                  </a:lnTo>
                  <a:lnTo>
                    <a:pt x="227" y="121"/>
                  </a:lnTo>
                  <a:lnTo>
                    <a:pt x="231" y="133"/>
                  </a:lnTo>
                  <a:lnTo>
                    <a:pt x="229" y="142"/>
                  </a:lnTo>
                  <a:lnTo>
                    <a:pt x="224" y="142"/>
                  </a:lnTo>
                  <a:lnTo>
                    <a:pt x="220" y="147"/>
                  </a:lnTo>
                  <a:lnTo>
                    <a:pt x="222" y="151"/>
                  </a:lnTo>
                  <a:lnTo>
                    <a:pt x="217" y="154"/>
                  </a:lnTo>
                  <a:lnTo>
                    <a:pt x="220" y="173"/>
                  </a:lnTo>
                  <a:lnTo>
                    <a:pt x="220" y="173"/>
                  </a:lnTo>
                  <a:lnTo>
                    <a:pt x="215" y="173"/>
                  </a:lnTo>
                  <a:lnTo>
                    <a:pt x="210" y="187"/>
                  </a:lnTo>
                  <a:lnTo>
                    <a:pt x="208" y="180"/>
                  </a:lnTo>
                  <a:lnTo>
                    <a:pt x="203" y="175"/>
                  </a:lnTo>
                  <a:lnTo>
                    <a:pt x="201" y="168"/>
                  </a:lnTo>
                  <a:lnTo>
                    <a:pt x="198" y="170"/>
                  </a:lnTo>
                  <a:lnTo>
                    <a:pt x="179" y="189"/>
                  </a:lnTo>
                  <a:lnTo>
                    <a:pt x="170" y="187"/>
                  </a:lnTo>
                  <a:lnTo>
                    <a:pt x="163" y="170"/>
                  </a:lnTo>
                  <a:lnTo>
                    <a:pt x="158" y="173"/>
                  </a:lnTo>
                  <a:lnTo>
                    <a:pt x="153" y="182"/>
                  </a:lnTo>
                  <a:lnTo>
                    <a:pt x="161" y="225"/>
                  </a:lnTo>
                  <a:lnTo>
                    <a:pt x="153" y="227"/>
                  </a:lnTo>
                  <a:lnTo>
                    <a:pt x="153" y="234"/>
                  </a:lnTo>
                  <a:lnTo>
                    <a:pt x="146" y="234"/>
                  </a:lnTo>
                  <a:lnTo>
                    <a:pt x="134" y="241"/>
                  </a:lnTo>
                  <a:lnTo>
                    <a:pt x="120" y="267"/>
                  </a:lnTo>
                  <a:lnTo>
                    <a:pt x="132" y="308"/>
                  </a:lnTo>
                  <a:lnTo>
                    <a:pt x="130" y="312"/>
                  </a:lnTo>
                  <a:lnTo>
                    <a:pt x="123" y="315"/>
                  </a:lnTo>
                  <a:lnTo>
                    <a:pt x="111" y="331"/>
                  </a:lnTo>
                  <a:lnTo>
                    <a:pt x="106" y="326"/>
                  </a:lnTo>
                  <a:lnTo>
                    <a:pt x="97" y="329"/>
                  </a:lnTo>
                  <a:lnTo>
                    <a:pt x="87" y="338"/>
                  </a:lnTo>
                  <a:lnTo>
                    <a:pt x="80" y="334"/>
                  </a:lnTo>
                  <a:lnTo>
                    <a:pt x="66" y="296"/>
                  </a:lnTo>
                  <a:lnTo>
                    <a:pt x="68" y="289"/>
                  </a:lnTo>
                  <a:lnTo>
                    <a:pt x="61" y="289"/>
                  </a:lnTo>
                  <a:lnTo>
                    <a:pt x="64" y="282"/>
                  </a:lnTo>
                  <a:lnTo>
                    <a:pt x="59" y="274"/>
                  </a:lnTo>
                  <a:lnTo>
                    <a:pt x="52" y="274"/>
                  </a:lnTo>
                  <a:lnTo>
                    <a:pt x="45" y="289"/>
                  </a:lnTo>
                  <a:lnTo>
                    <a:pt x="52" y="315"/>
                  </a:lnTo>
                  <a:lnTo>
                    <a:pt x="42" y="315"/>
                  </a:lnTo>
                  <a:lnTo>
                    <a:pt x="33" y="293"/>
                  </a:lnTo>
                  <a:lnTo>
                    <a:pt x="33" y="274"/>
                  </a:lnTo>
                  <a:lnTo>
                    <a:pt x="28" y="265"/>
                  </a:lnTo>
                  <a:lnTo>
                    <a:pt x="30" y="263"/>
                  </a:lnTo>
                  <a:lnTo>
                    <a:pt x="26" y="260"/>
                  </a:lnTo>
                  <a:lnTo>
                    <a:pt x="33" y="251"/>
                  </a:lnTo>
                  <a:lnTo>
                    <a:pt x="26" y="251"/>
                  </a:lnTo>
                  <a:lnTo>
                    <a:pt x="19" y="222"/>
                  </a:lnTo>
                  <a:lnTo>
                    <a:pt x="9" y="218"/>
                  </a:lnTo>
                  <a:lnTo>
                    <a:pt x="11" y="211"/>
                  </a:lnTo>
                  <a:lnTo>
                    <a:pt x="7" y="211"/>
                  </a:lnTo>
                  <a:lnTo>
                    <a:pt x="0" y="199"/>
                  </a:lnTo>
                  <a:lnTo>
                    <a:pt x="0" y="185"/>
                  </a:lnTo>
                  <a:lnTo>
                    <a:pt x="7" y="189"/>
                  </a:lnTo>
                  <a:lnTo>
                    <a:pt x="9" y="180"/>
                  </a:lnTo>
                  <a:lnTo>
                    <a:pt x="0" y="180"/>
                  </a:lnTo>
                  <a:lnTo>
                    <a:pt x="0" y="170"/>
                  </a:lnTo>
                  <a:lnTo>
                    <a:pt x="7" y="166"/>
                  </a:lnTo>
                  <a:lnTo>
                    <a:pt x="11" y="168"/>
                  </a:lnTo>
                  <a:lnTo>
                    <a:pt x="19" y="147"/>
                  </a:lnTo>
                  <a:lnTo>
                    <a:pt x="14" y="137"/>
                  </a:lnTo>
                  <a:lnTo>
                    <a:pt x="16" y="133"/>
                  </a:lnTo>
                  <a:lnTo>
                    <a:pt x="14" y="128"/>
                  </a:lnTo>
                  <a:lnTo>
                    <a:pt x="23" y="130"/>
                  </a:lnTo>
                  <a:lnTo>
                    <a:pt x="21" y="121"/>
                  </a:lnTo>
                  <a:lnTo>
                    <a:pt x="23" y="116"/>
                  </a:lnTo>
                  <a:lnTo>
                    <a:pt x="28" y="118"/>
                  </a:lnTo>
                  <a:lnTo>
                    <a:pt x="28" y="114"/>
                  </a:lnTo>
                  <a:lnTo>
                    <a:pt x="42" y="118"/>
                  </a:lnTo>
                  <a:lnTo>
                    <a:pt x="47" y="102"/>
                  </a:lnTo>
                  <a:lnTo>
                    <a:pt x="42" y="90"/>
                  </a:lnTo>
                  <a:lnTo>
                    <a:pt x="75" y="97"/>
                  </a:lnTo>
                  <a:lnTo>
                    <a:pt x="94" y="90"/>
                  </a:lnTo>
                  <a:lnTo>
                    <a:pt x="99" y="73"/>
                  </a:lnTo>
                  <a:lnTo>
                    <a:pt x="97" y="66"/>
                  </a:lnTo>
                  <a:lnTo>
                    <a:pt x="99" y="64"/>
                  </a:lnTo>
                  <a:lnTo>
                    <a:pt x="104" y="76"/>
                  </a:lnTo>
                  <a:lnTo>
                    <a:pt x="113" y="83"/>
                  </a:lnTo>
                  <a:lnTo>
                    <a:pt x="118" y="83"/>
                  </a:lnTo>
                  <a:lnTo>
                    <a:pt x="116" y="59"/>
                  </a:lnTo>
                  <a:lnTo>
                    <a:pt x="130" y="69"/>
                  </a:lnTo>
                  <a:lnTo>
                    <a:pt x="134" y="64"/>
                  </a:lnTo>
                  <a:lnTo>
                    <a:pt x="134" y="71"/>
                  </a:lnTo>
                  <a:lnTo>
                    <a:pt x="144" y="83"/>
                  </a:lnTo>
                  <a:lnTo>
                    <a:pt x="149" y="83"/>
                  </a:lnTo>
                  <a:lnTo>
                    <a:pt x="153" y="54"/>
                  </a:lnTo>
                  <a:lnTo>
                    <a:pt x="151" y="40"/>
                  </a:lnTo>
                  <a:lnTo>
                    <a:pt x="158" y="36"/>
                  </a:lnTo>
                  <a:lnTo>
                    <a:pt x="165" y="43"/>
                  </a:lnTo>
                  <a:lnTo>
                    <a:pt x="161" y="28"/>
                  </a:lnTo>
                  <a:lnTo>
                    <a:pt x="189" y="31"/>
                  </a:lnTo>
                  <a:lnTo>
                    <a:pt x="194" y="21"/>
                  </a:lnTo>
                  <a:lnTo>
                    <a:pt x="201" y="19"/>
                  </a:lnTo>
                  <a:lnTo>
                    <a:pt x="196" y="5"/>
                  </a:lnTo>
                  <a:lnTo>
                    <a:pt x="196" y="0"/>
                  </a:lnTo>
                  <a:lnTo>
                    <a:pt x="203"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4" name="Freeform 163"/>
            <p:cNvSpPr>
              <a:spLocks/>
            </p:cNvSpPr>
            <p:nvPr/>
          </p:nvSpPr>
          <p:spPr bwMode="auto">
            <a:xfrm>
              <a:off x="5269921" y="2031489"/>
              <a:ext cx="1307390" cy="1266288"/>
            </a:xfrm>
            <a:custGeom>
              <a:avLst/>
              <a:gdLst>
                <a:gd name="T0" fmla="*/ 123 w 1495"/>
                <a:gd name="T1" fmla="*/ 123 h 1448"/>
                <a:gd name="T2" fmla="*/ 192 w 1495"/>
                <a:gd name="T3" fmla="*/ 187 h 1448"/>
                <a:gd name="T4" fmla="*/ 343 w 1495"/>
                <a:gd name="T5" fmla="*/ 234 h 1448"/>
                <a:gd name="T6" fmla="*/ 414 w 1495"/>
                <a:gd name="T7" fmla="*/ 308 h 1448"/>
                <a:gd name="T8" fmla="*/ 520 w 1495"/>
                <a:gd name="T9" fmla="*/ 348 h 1448"/>
                <a:gd name="T10" fmla="*/ 587 w 1495"/>
                <a:gd name="T11" fmla="*/ 369 h 1448"/>
                <a:gd name="T12" fmla="*/ 691 w 1495"/>
                <a:gd name="T13" fmla="*/ 391 h 1448"/>
                <a:gd name="T14" fmla="*/ 818 w 1495"/>
                <a:gd name="T15" fmla="*/ 464 h 1448"/>
                <a:gd name="T16" fmla="*/ 951 w 1495"/>
                <a:gd name="T17" fmla="*/ 577 h 1448"/>
                <a:gd name="T18" fmla="*/ 1211 w 1495"/>
                <a:gd name="T19" fmla="*/ 665 h 1448"/>
                <a:gd name="T20" fmla="*/ 1351 w 1495"/>
                <a:gd name="T21" fmla="*/ 710 h 1448"/>
                <a:gd name="T22" fmla="*/ 1396 w 1495"/>
                <a:gd name="T23" fmla="*/ 797 h 1448"/>
                <a:gd name="T24" fmla="*/ 1386 w 1495"/>
                <a:gd name="T25" fmla="*/ 854 h 1448"/>
                <a:gd name="T26" fmla="*/ 1372 w 1495"/>
                <a:gd name="T27" fmla="*/ 934 h 1448"/>
                <a:gd name="T28" fmla="*/ 1493 w 1495"/>
                <a:gd name="T29" fmla="*/ 1031 h 1448"/>
                <a:gd name="T30" fmla="*/ 1426 w 1495"/>
                <a:gd name="T31" fmla="*/ 1057 h 1448"/>
                <a:gd name="T32" fmla="*/ 1322 w 1495"/>
                <a:gd name="T33" fmla="*/ 1121 h 1448"/>
                <a:gd name="T34" fmla="*/ 1239 w 1495"/>
                <a:gd name="T35" fmla="*/ 1166 h 1448"/>
                <a:gd name="T36" fmla="*/ 1270 w 1495"/>
                <a:gd name="T37" fmla="*/ 1308 h 1448"/>
                <a:gd name="T38" fmla="*/ 1190 w 1495"/>
                <a:gd name="T39" fmla="*/ 1448 h 1448"/>
                <a:gd name="T40" fmla="*/ 1126 w 1495"/>
                <a:gd name="T41" fmla="*/ 1341 h 1448"/>
                <a:gd name="T42" fmla="*/ 1076 w 1495"/>
                <a:gd name="T43" fmla="*/ 1275 h 1448"/>
                <a:gd name="T44" fmla="*/ 1020 w 1495"/>
                <a:gd name="T45" fmla="*/ 1258 h 1448"/>
                <a:gd name="T46" fmla="*/ 953 w 1495"/>
                <a:gd name="T47" fmla="*/ 1202 h 1448"/>
                <a:gd name="T48" fmla="*/ 892 w 1495"/>
                <a:gd name="T49" fmla="*/ 1169 h 1448"/>
                <a:gd name="T50" fmla="*/ 840 w 1495"/>
                <a:gd name="T51" fmla="*/ 1180 h 1448"/>
                <a:gd name="T52" fmla="*/ 766 w 1495"/>
                <a:gd name="T53" fmla="*/ 1221 h 1448"/>
                <a:gd name="T54" fmla="*/ 757 w 1495"/>
                <a:gd name="T55" fmla="*/ 1171 h 1448"/>
                <a:gd name="T56" fmla="*/ 698 w 1495"/>
                <a:gd name="T57" fmla="*/ 1183 h 1448"/>
                <a:gd name="T58" fmla="*/ 648 w 1495"/>
                <a:gd name="T59" fmla="*/ 1199 h 1448"/>
                <a:gd name="T60" fmla="*/ 594 w 1495"/>
                <a:gd name="T61" fmla="*/ 1128 h 1448"/>
                <a:gd name="T62" fmla="*/ 492 w 1495"/>
                <a:gd name="T63" fmla="*/ 1166 h 1448"/>
                <a:gd name="T64" fmla="*/ 461 w 1495"/>
                <a:gd name="T65" fmla="*/ 1147 h 1448"/>
                <a:gd name="T66" fmla="*/ 435 w 1495"/>
                <a:gd name="T67" fmla="*/ 1150 h 1448"/>
                <a:gd name="T68" fmla="*/ 407 w 1495"/>
                <a:gd name="T69" fmla="*/ 1180 h 1448"/>
                <a:gd name="T70" fmla="*/ 355 w 1495"/>
                <a:gd name="T71" fmla="*/ 1169 h 1448"/>
                <a:gd name="T72" fmla="*/ 350 w 1495"/>
                <a:gd name="T73" fmla="*/ 1133 h 1448"/>
                <a:gd name="T74" fmla="*/ 367 w 1495"/>
                <a:gd name="T75" fmla="*/ 1083 h 1448"/>
                <a:gd name="T76" fmla="*/ 331 w 1495"/>
                <a:gd name="T77" fmla="*/ 1109 h 1448"/>
                <a:gd name="T78" fmla="*/ 298 w 1495"/>
                <a:gd name="T79" fmla="*/ 1119 h 1448"/>
                <a:gd name="T80" fmla="*/ 300 w 1495"/>
                <a:gd name="T81" fmla="*/ 1183 h 1448"/>
                <a:gd name="T82" fmla="*/ 367 w 1495"/>
                <a:gd name="T83" fmla="*/ 1318 h 1448"/>
                <a:gd name="T84" fmla="*/ 296 w 1495"/>
                <a:gd name="T85" fmla="*/ 1344 h 1448"/>
                <a:gd name="T86" fmla="*/ 215 w 1495"/>
                <a:gd name="T87" fmla="*/ 1230 h 1448"/>
                <a:gd name="T88" fmla="*/ 248 w 1495"/>
                <a:gd name="T89" fmla="*/ 1117 h 1448"/>
                <a:gd name="T90" fmla="*/ 331 w 1495"/>
                <a:gd name="T91" fmla="*/ 1041 h 1448"/>
                <a:gd name="T92" fmla="*/ 376 w 1495"/>
                <a:gd name="T93" fmla="*/ 944 h 1448"/>
                <a:gd name="T94" fmla="*/ 405 w 1495"/>
                <a:gd name="T95" fmla="*/ 890 h 1448"/>
                <a:gd name="T96" fmla="*/ 334 w 1495"/>
                <a:gd name="T97" fmla="*/ 819 h 1448"/>
                <a:gd name="T98" fmla="*/ 220 w 1495"/>
                <a:gd name="T99" fmla="*/ 790 h 1448"/>
                <a:gd name="T100" fmla="*/ 133 w 1495"/>
                <a:gd name="T101" fmla="*/ 781 h 1448"/>
                <a:gd name="T102" fmla="*/ 130 w 1495"/>
                <a:gd name="T103" fmla="*/ 769 h 1448"/>
                <a:gd name="T104" fmla="*/ 118 w 1495"/>
                <a:gd name="T105" fmla="*/ 722 h 1448"/>
                <a:gd name="T106" fmla="*/ 55 w 1495"/>
                <a:gd name="T107" fmla="*/ 634 h 1448"/>
                <a:gd name="T108" fmla="*/ 90 w 1495"/>
                <a:gd name="T109" fmla="*/ 554 h 1448"/>
                <a:gd name="T110" fmla="*/ 76 w 1495"/>
                <a:gd name="T111" fmla="*/ 485 h 1448"/>
                <a:gd name="T112" fmla="*/ 24 w 1495"/>
                <a:gd name="T113" fmla="*/ 367 h 1448"/>
                <a:gd name="T114" fmla="*/ 7 w 1495"/>
                <a:gd name="T115" fmla="*/ 242 h 1448"/>
                <a:gd name="T116" fmla="*/ 66 w 1495"/>
                <a:gd name="T117" fmla="*/ 69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1448">
                  <a:moveTo>
                    <a:pt x="95" y="3"/>
                  </a:moveTo>
                  <a:lnTo>
                    <a:pt x="109" y="0"/>
                  </a:lnTo>
                  <a:lnTo>
                    <a:pt x="125" y="17"/>
                  </a:lnTo>
                  <a:lnTo>
                    <a:pt x="168" y="38"/>
                  </a:lnTo>
                  <a:lnTo>
                    <a:pt x="149" y="69"/>
                  </a:lnTo>
                  <a:lnTo>
                    <a:pt x="144" y="74"/>
                  </a:lnTo>
                  <a:lnTo>
                    <a:pt x="140" y="71"/>
                  </a:lnTo>
                  <a:lnTo>
                    <a:pt x="135" y="83"/>
                  </a:lnTo>
                  <a:lnTo>
                    <a:pt x="137" y="88"/>
                  </a:lnTo>
                  <a:lnTo>
                    <a:pt x="128" y="97"/>
                  </a:lnTo>
                  <a:lnTo>
                    <a:pt x="133" y="102"/>
                  </a:lnTo>
                  <a:lnTo>
                    <a:pt x="125" y="109"/>
                  </a:lnTo>
                  <a:lnTo>
                    <a:pt x="130" y="114"/>
                  </a:lnTo>
                  <a:lnTo>
                    <a:pt x="123" y="123"/>
                  </a:lnTo>
                  <a:lnTo>
                    <a:pt x="135" y="142"/>
                  </a:lnTo>
                  <a:lnTo>
                    <a:pt x="135" y="159"/>
                  </a:lnTo>
                  <a:lnTo>
                    <a:pt x="142" y="161"/>
                  </a:lnTo>
                  <a:lnTo>
                    <a:pt x="142" y="166"/>
                  </a:lnTo>
                  <a:lnTo>
                    <a:pt x="149" y="168"/>
                  </a:lnTo>
                  <a:lnTo>
                    <a:pt x="156" y="161"/>
                  </a:lnTo>
                  <a:lnTo>
                    <a:pt x="173" y="161"/>
                  </a:lnTo>
                  <a:lnTo>
                    <a:pt x="177" y="182"/>
                  </a:lnTo>
                  <a:lnTo>
                    <a:pt x="173" y="180"/>
                  </a:lnTo>
                  <a:lnTo>
                    <a:pt x="173" y="187"/>
                  </a:lnTo>
                  <a:lnTo>
                    <a:pt x="180" y="187"/>
                  </a:lnTo>
                  <a:lnTo>
                    <a:pt x="180" y="197"/>
                  </a:lnTo>
                  <a:lnTo>
                    <a:pt x="189" y="194"/>
                  </a:lnTo>
                  <a:lnTo>
                    <a:pt x="192" y="187"/>
                  </a:lnTo>
                  <a:lnTo>
                    <a:pt x="199" y="185"/>
                  </a:lnTo>
                  <a:lnTo>
                    <a:pt x="211" y="168"/>
                  </a:lnTo>
                  <a:lnTo>
                    <a:pt x="220" y="159"/>
                  </a:lnTo>
                  <a:lnTo>
                    <a:pt x="227" y="161"/>
                  </a:lnTo>
                  <a:lnTo>
                    <a:pt x="248" y="140"/>
                  </a:lnTo>
                  <a:lnTo>
                    <a:pt x="265" y="145"/>
                  </a:lnTo>
                  <a:lnTo>
                    <a:pt x="279" y="152"/>
                  </a:lnTo>
                  <a:lnTo>
                    <a:pt x="286" y="180"/>
                  </a:lnTo>
                  <a:lnTo>
                    <a:pt x="303" y="194"/>
                  </a:lnTo>
                  <a:lnTo>
                    <a:pt x="338" y="213"/>
                  </a:lnTo>
                  <a:lnTo>
                    <a:pt x="364" y="218"/>
                  </a:lnTo>
                  <a:lnTo>
                    <a:pt x="355" y="232"/>
                  </a:lnTo>
                  <a:lnTo>
                    <a:pt x="345" y="237"/>
                  </a:lnTo>
                  <a:lnTo>
                    <a:pt x="343" y="234"/>
                  </a:lnTo>
                  <a:lnTo>
                    <a:pt x="338" y="246"/>
                  </a:lnTo>
                  <a:lnTo>
                    <a:pt x="331" y="242"/>
                  </a:lnTo>
                  <a:lnTo>
                    <a:pt x="324" y="249"/>
                  </a:lnTo>
                  <a:lnTo>
                    <a:pt x="341" y="263"/>
                  </a:lnTo>
                  <a:lnTo>
                    <a:pt x="350" y="260"/>
                  </a:lnTo>
                  <a:lnTo>
                    <a:pt x="360" y="275"/>
                  </a:lnTo>
                  <a:lnTo>
                    <a:pt x="360" y="286"/>
                  </a:lnTo>
                  <a:lnTo>
                    <a:pt x="369" y="286"/>
                  </a:lnTo>
                  <a:lnTo>
                    <a:pt x="374" y="282"/>
                  </a:lnTo>
                  <a:lnTo>
                    <a:pt x="383" y="294"/>
                  </a:lnTo>
                  <a:lnTo>
                    <a:pt x="386" y="282"/>
                  </a:lnTo>
                  <a:lnTo>
                    <a:pt x="407" y="291"/>
                  </a:lnTo>
                  <a:lnTo>
                    <a:pt x="407" y="305"/>
                  </a:lnTo>
                  <a:lnTo>
                    <a:pt x="414" y="308"/>
                  </a:lnTo>
                  <a:lnTo>
                    <a:pt x="412" y="315"/>
                  </a:lnTo>
                  <a:lnTo>
                    <a:pt x="421" y="312"/>
                  </a:lnTo>
                  <a:lnTo>
                    <a:pt x="440" y="331"/>
                  </a:lnTo>
                  <a:lnTo>
                    <a:pt x="449" y="331"/>
                  </a:lnTo>
                  <a:lnTo>
                    <a:pt x="452" y="327"/>
                  </a:lnTo>
                  <a:lnTo>
                    <a:pt x="454" y="334"/>
                  </a:lnTo>
                  <a:lnTo>
                    <a:pt x="459" y="336"/>
                  </a:lnTo>
                  <a:lnTo>
                    <a:pt x="461" y="353"/>
                  </a:lnTo>
                  <a:lnTo>
                    <a:pt x="480" y="350"/>
                  </a:lnTo>
                  <a:lnTo>
                    <a:pt x="487" y="343"/>
                  </a:lnTo>
                  <a:lnTo>
                    <a:pt x="490" y="355"/>
                  </a:lnTo>
                  <a:lnTo>
                    <a:pt x="502" y="350"/>
                  </a:lnTo>
                  <a:lnTo>
                    <a:pt x="511" y="355"/>
                  </a:lnTo>
                  <a:lnTo>
                    <a:pt x="520" y="348"/>
                  </a:lnTo>
                  <a:lnTo>
                    <a:pt x="535" y="346"/>
                  </a:lnTo>
                  <a:lnTo>
                    <a:pt x="539" y="350"/>
                  </a:lnTo>
                  <a:lnTo>
                    <a:pt x="535" y="365"/>
                  </a:lnTo>
                  <a:lnTo>
                    <a:pt x="542" y="362"/>
                  </a:lnTo>
                  <a:lnTo>
                    <a:pt x="544" y="355"/>
                  </a:lnTo>
                  <a:lnTo>
                    <a:pt x="549" y="355"/>
                  </a:lnTo>
                  <a:lnTo>
                    <a:pt x="554" y="362"/>
                  </a:lnTo>
                  <a:lnTo>
                    <a:pt x="546" y="362"/>
                  </a:lnTo>
                  <a:lnTo>
                    <a:pt x="558" y="365"/>
                  </a:lnTo>
                  <a:lnTo>
                    <a:pt x="556" y="369"/>
                  </a:lnTo>
                  <a:lnTo>
                    <a:pt x="563" y="381"/>
                  </a:lnTo>
                  <a:lnTo>
                    <a:pt x="572" y="383"/>
                  </a:lnTo>
                  <a:lnTo>
                    <a:pt x="582" y="379"/>
                  </a:lnTo>
                  <a:lnTo>
                    <a:pt x="587" y="369"/>
                  </a:lnTo>
                  <a:lnTo>
                    <a:pt x="584" y="365"/>
                  </a:lnTo>
                  <a:lnTo>
                    <a:pt x="591" y="357"/>
                  </a:lnTo>
                  <a:lnTo>
                    <a:pt x="591" y="357"/>
                  </a:lnTo>
                  <a:lnTo>
                    <a:pt x="601" y="360"/>
                  </a:lnTo>
                  <a:lnTo>
                    <a:pt x="622" y="376"/>
                  </a:lnTo>
                  <a:lnTo>
                    <a:pt x="629" y="374"/>
                  </a:lnTo>
                  <a:lnTo>
                    <a:pt x="629" y="381"/>
                  </a:lnTo>
                  <a:lnTo>
                    <a:pt x="641" y="388"/>
                  </a:lnTo>
                  <a:lnTo>
                    <a:pt x="651" y="402"/>
                  </a:lnTo>
                  <a:lnTo>
                    <a:pt x="667" y="405"/>
                  </a:lnTo>
                  <a:lnTo>
                    <a:pt x="681" y="421"/>
                  </a:lnTo>
                  <a:lnTo>
                    <a:pt x="684" y="417"/>
                  </a:lnTo>
                  <a:lnTo>
                    <a:pt x="679" y="395"/>
                  </a:lnTo>
                  <a:lnTo>
                    <a:pt x="691" y="391"/>
                  </a:lnTo>
                  <a:lnTo>
                    <a:pt x="700" y="402"/>
                  </a:lnTo>
                  <a:lnTo>
                    <a:pt x="710" y="400"/>
                  </a:lnTo>
                  <a:lnTo>
                    <a:pt x="714" y="414"/>
                  </a:lnTo>
                  <a:lnTo>
                    <a:pt x="731" y="419"/>
                  </a:lnTo>
                  <a:lnTo>
                    <a:pt x="736" y="426"/>
                  </a:lnTo>
                  <a:lnTo>
                    <a:pt x="750" y="435"/>
                  </a:lnTo>
                  <a:lnTo>
                    <a:pt x="752" y="431"/>
                  </a:lnTo>
                  <a:lnTo>
                    <a:pt x="759" y="433"/>
                  </a:lnTo>
                  <a:lnTo>
                    <a:pt x="759" y="440"/>
                  </a:lnTo>
                  <a:lnTo>
                    <a:pt x="774" y="447"/>
                  </a:lnTo>
                  <a:lnTo>
                    <a:pt x="781" y="443"/>
                  </a:lnTo>
                  <a:lnTo>
                    <a:pt x="783" y="452"/>
                  </a:lnTo>
                  <a:lnTo>
                    <a:pt x="792" y="459"/>
                  </a:lnTo>
                  <a:lnTo>
                    <a:pt x="818" y="464"/>
                  </a:lnTo>
                  <a:lnTo>
                    <a:pt x="823" y="480"/>
                  </a:lnTo>
                  <a:lnTo>
                    <a:pt x="840" y="499"/>
                  </a:lnTo>
                  <a:lnTo>
                    <a:pt x="840" y="506"/>
                  </a:lnTo>
                  <a:lnTo>
                    <a:pt x="837" y="506"/>
                  </a:lnTo>
                  <a:lnTo>
                    <a:pt x="842" y="511"/>
                  </a:lnTo>
                  <a:lnTo>
                    <a:pt x="840" y="514"/>
                  </a:lnTo>
                  <a:lnTo>
                    <a:pt x="849" y="514"/>
                  </a:lnTo>
                  <a:lnTo>
                    <a:pt x="852" y="504"/>
                  </a:lnTo>
                  <a:lnTo>
                    <a:pt x="863" y="509"/>
                  </a:lnTo>
                  <a:lnTo>
                    <a:pt x="873" y="518"/>
                  </a:lnTo>
                  <a:lnTo>
                    <a:pt x="870" y="525"/>
                  </a:lnTo>
                  <a:lnTo>
                    <a:pt x="901" y="544"/>
                  </a:lnTo>
                  <a:lnTo>
                    <a:pt x="915" y="547"/>
                  </a:lnTo>
                  <a:lnTo>
                    <a:pt x="951" y="577"/>
                  </a:lnTo>
                  <a:lnTo>
                    <a:pt x="960" y="575"/>
                  </a:lnTo>
                  <a:lnTo>
                    <a:pt x="967" y="561"/>
                  </a:lnTo>
                  <a:lnTo>
                    <a:pt x="989" y="561"/>
                  </a:lnTo>
                  <a:lnTo>
                    <a:pt x="998" y="575"/>
                  </a:lnTo>
                  <a:lnTo>
                    <a:pt x="1017" y="580"/>
                  </a:lnTo>
                  <a:lnTo>
                    <a:pt x="1064" y="615"/>
                  </a:lnTo>
                  <a:lnTo>
                    <a:pt x="1114" y="606"/>
                  </a:lnTo>
                  <a:lnTo>
                    <a:pt x="1116" y="620"/>
                  </a:lnTo>
                  <a:lnTo>
                    <a:pt x="1124" y="636"/>
                  </a:lnTo>
                  <a:lnTo>
                    <a:pt x="1121" y="655"/>
                  </a:lnTo>
                  <a:lnTo>
                    <a:pt x="1159" y="655"/>
                  </a:lnTo>
                  <a:lnTo>
                    <a:pt x="1164" y="662"/>
                  </a:lnTo>
                  <a:lnTo>
                    <a:pt x="1180" y="667"/>
                  </a:lnTo>
                  <a:lnTo>
                    <a:pt x="1211" y="665"/>
                  </a:lnTo>
                  <a:lnTo>
                    <a:pt x="1232" y="693"/>
                  </a:lnTo>
                  <a:lnTo>
                    <a:pt x="1244" y="691"/>
                  </a:lnTo>
                  <a:lnTo>
                    <a:pt x="1254" y="674"/>
                  </a:lnTo>
                  <a:lnTo>
                    <a:pt x="1249" y="670"/>
                  </a:lnTo>
                  <a:lnTo>
                    <a:pt x="1251" y="665"/>
                  </a:lnTo>
                  <a:lnTo>
                    <a:pt x="1249" y="660"/>
                  </a:lnTo>
                  <a:lnTo>
                    <a:pt x="1294" y="662"/>
                  </a:lnTo>
                  <a:lnTo>
                    <a:pt x="1344" y="689"/>
                  </a:lnTo>
                  <a:lnTo>
                    <a:pt x="1344" y="689"/>
                  </a:lnTo>
                  <a:lnTo>
                    <a:pt x="1336" y="696"/>
                  </a:lnTo>
                  <a:lnTo>
                    <a:pt x="1341" y="698"/>
                  </a:lnTo>
                  <a:lnTo>
                    <a:pt x="1353" y="696"/>
                  </a:lnTo>
                  <a:lnTo>
                    <a:pt x="1355" y="698"/>
                  </a:lnTo>
                  <a:lnTo>
                    <a:pt x="1351" y="710"/>
                  </a:lnTo>
                  <a:lnTo>
                    <a:pt x="1362" y="715"/>
                  </a:lnTo>
                  <a:lnTo>
                    <a:pt x="1367" y="722"/>
                  </a:lnTo>
                  <a:lnTo>
                    <a:pt x="1358" y="745"/>
                  </a:lnTo>
                  <a:lnTo>
                    <a:pt x="1374" y="745"/>
                  </a:lnTo>
                  <a:lnTo>
                    <a:pt x="1370" y="752"/>
                  </a:lnTo>
                  <a:lnTo>
                    <a:pt x="1379" y="757"/>
                  </a:lnTo>
                  <a:lnTo>
                    <a:pt x="1379" y="776"/>
                  </a:lnTo>
                  <a:lnTo>
                    <a:pt x="1374" y="778"/>
                  </a:lnTo>
                  <a:lnTo>
                    <a:pt x="1379" y="781"/>
                  </a:lnTo>
                  <a:lnTo>
                    <a:pt x="1381" y="790"/>
                  </a:lnTo>
                  <a:lnTo>
                    <a:pt x="1388" y="793"/>
                  </a:lnTo>
                  <a:lnTo>
                    <a:pt x="1391" y="788"/>
                  </a:lnTo>
                  <a:lnTo>
                    <a:pt x="1398" y="790"/>
                  </a:lnTo>
                  <a:lnTo>
                    <a:pt x="1396" y="797"/>
                  </a:lnTo>
                  <a:lnTo>
                    <a:pt x="1405" y="802"/>
                  </a:lnTo>
                  <a:lnTo>
                    <a:pt x="1412" y="795"/>
                  </a:lnTo>
                  <a:lnTo>
                    <a:pt x="1419" y="797"/>
                  </a:lnTo>
                  <a:lnTo>
                    <a:pt x="1419" y="809"/>
                  </a:lnTo>
                  <a:lnTo>
                    <a:pt x="1414" y="821"/>
                  </a:lnTo>
                  <a:lnTo>
                    <a:pt x="1417" y="823"/>
                  </a:lnTo>
                  <a:lnTo>
                    <a:pt x="1419" y="826"/>
                  </a:lnTo>
                  <a:lnTo>
                    <a:pt x="1429" y="821"/>
                  </a:lnTo>
                  <a:lnTo>
                    <a:pt x="1436" y="835"/>
                  </a:lnTo>
                  <a:lnTo>
                    <a:pt x="1450" y="840"/>
                  </a:lnTo>
                  <a:lnTo>
                    <a:pt x="1452" y="849"/>
                  </a:lnTo>
                  <a:lnTo>
                    <a:pt x="1424" y="854"/>
                  </a:lnTo>
                  <a:lnTo>
                    <a:pt x="1386" y="845"/>
                  </a:lnTo>
                  <a:lnTo>
                    <a:pt x="1386" y="854"/>
                  </a:lnTo>
                  <a:lnTo>
                    <a:pt x="1379" y="868"/>
                  </a:lnTo>
                  <a:lnTo>
                    <a:pt x="1365" y="871"/>
                  </a:lnTo>
                  <a:lnTo>
                    <a:pt x="1362" y="875"/>
                  </a:lnTo>
                  <a:lnTo>
                    <a:pt x="1351" y="873"/>
                  </a:lnTo>
                  <a:lnTo>
                    <a:pt x="1351" y="887"/>
                  </a:lnTo>
                  <a:lnTo>
                    <a:pt x="1367" y="892"/>
                  </a:lnTo>
                  <a:lnTo>
                    <a:pt x="1372" y="887"/>
                  </a:lnTo>
                  <a:lnTo>
                    <a:pt x="1384" y="901"/>
                  </a:lnTo>
                  <a:lnTo>
                    <a:pt x="1405" y="904"/>
                  </a:lnTo>
                  <a:lnTo>
                    <a:pt x="1407" y="918"/>
                  </a:lnTo>
                  <a:lnTo>
                    <a:pt x="1403" y="932"/>
                  </a:lnTo>
                  <a:lnTo>
                    <a:pt x="1393" y="930"/>
                  </a:lnTo>
                  <a:lnTo>
                    <a:pt x="1386" y="939"/>
                  </a:lnTo>
                  <a:lnTo>
                    <a:pt x="1372" y="934"/>
                  </a:lnTo>
                  <a:lnTo>
                    <a:pt x="1374" y="956"/>
                  </a:lnTo>
                  <a:lnTo>
                    <a:pt x="1379" y="965"/>
                  </a:lnTo>
                  <a:lnTo>
                    <a:pt x="1388" y="965"/>
                  </a:lnTo>
                  <a:lnTo>
                    <a:pt x="1403" y="982"/>
                  </a:lnTo>
                  <a:lnTo>
                    <a:pt x="1403" y="989"/>
                  </a:lnTo>
                  <a:lnTo>
                    <a:pt x="1410" y="986"/>
                  </a:lnTo>
                  <a:lnTo>
                    <a:pt x="1429" y="998"/>
                  </a:lnTo>
                  <a:lnTo>
                    <a:pt x="1441" y="996"/>
                  </a:lnTo>
                  <a:lnTo>
                    <a:pt x="1452" y="1001"/>
                  </a:lnTo>
                  <a:lnTo>
                    <a:pt x="1455" y="1010"/>
                  </a:lnTo>
                  <a:lnTo>
                    <a:pt x="1476" y="1012"/>
                  </a:lnTo>
                  <a:lnTo>
                    <a:pt x="1474" y="1022"/>
                  </a:lnTo>
                  <a:lnTo>
                    <a:pt x="1481" y="1022"/>
                  </a:lnTo>
                  <a:lnTo>
                    <a:pt x="1493" y="1031"/>
                  </a:lnTo>
                  <a:lnTo>
                    <a:pt x="1490" y="1039"/>
                  </a:lnTo>
                  <a:lnTo>
                    <a:pt x="1495" y="1046"/>
                  </a:lnTo>
                  <a:lnTo>
                    <a:pt x="1481" y="1043"/>
                  </a:lnTo>
                  <a:lnTo>
                    <a:pt x="1481" y="1055"/>
                  </a:lnTo>
                  <a:lnTo>
                    <a:pt x="1476" y="1053"/>
                  </a:lnTo>
                  <a:lnTo>
                    <a:pt x="1476" y="1046"/>
                  </a:lnTo>
                  <a:lnTo>
                    <a:pt x="1474" y="1055"/>
                  </a:lnTo>
                  <a:lnTo>
                    <a:pt x="1467" y="1057"/>
                  </a:lnTo>
                  <a:lnTo>
                    <a:pt x="1459" y="1048"/>
                  </a:lnTo>
                  <a:lnTo>
                    <a:pt x="1450" y="1053"/>
                  </a:lnTo>
                  <a:lnTo>
                    <a:pt x="1445" y="1041"/>
                  </a:lnTo>
                  <a:lnTo>
                    <a:pt x="1436" y="1043"/>
                  </a:lnTo>
                  <a:lnTo>
                    <a:pt x="1433" y="1057"/>
                  </a:lnTo>
                  <a:lnTo>
                    <a:pt x="1426" y="1057"/>
                  </a:lnTo>
                  <a:lnTo>
                    <a:pt x="1426" y="1060"/>
                  </a:lnTo>
                  <a:lnTo>
                    <a:pt x="1410" y="1060"/>
                  </a:lnTo>
                  <a:lnTo>
                    <a:pt x="1410" y="1050"/>
                  </a:lnTo>
                  <a:lnTo>
                    <a:pt x="1400" y="1046"/>
                  </a:lnTo>
                  <a:lnTo>
                    <a:pt x="1388" y="1048"/>
                  </a:lnTo>
                  <a:lnTo>
                    <a:pt x="1384" y="1053"/>
                  </a:lnTo>
                  <a:lnTo>
                    <a:pt x="1386" y="1067"/>
                  </a:lnTo>
                  <a:lnTo>
                    <a:pt x="1353" y="1083"/>
                  </a:lnTo>
                  <a:lnTo>
                    <a:pt x="1341" y="1102"/>
                  </a:lnTo>
                  <a:lnTo>
                    <a:pt x="1332" y="1102"/>
                  </a:lnTo>
                  <a:lnTo>
                    <a:pt x="1339" y="1109"/>
                  </a:lnTo>
                  <a:lnTo>
                    <a:pt x="1329" y="1112"/>
                  </a:lnTo>
                  <a:lnTo>
                    <a:pt x="1332" y="1114"/>
                  </a:lnTo>
                  <a:lnTo>
                    <a:pt x="1322" y="1121"/>
                  </a:lnTo>
                  <a:lnTo>
                    <a:pt x="1318" y="1117"/>
                  </a:lnTo>
                  <a:lnTo>
                    <a:pt x="1313" y="1121"/>
                  </a:lnTo>
                  <a:lnTo>
                    <a:pt x="1310" y="1119"/>
                  </a:lnTo>
                  <a:lnTo>
                    <a:pt x="1306" y="1121"/>
                  </a:lnTo>
                  <a:lnTo>
                    <a:pt x="1308" y="1124"/>
                  </a:lnTo>
                  <a:lnTo>
                    <a:pt x="1301" y="1124"/>
                  </a:lnTo>
                  <a:lnTo>
                    <a:pt x="1296" y="1133"/>
                  </a:lnTo>
                  <a:lnTo>
                    <a:pt x="1284" y="1138"/>
                  </a:lnTo>
                  <a:lnTo>
                    <a:pt x="1280" y="1135"/>
                  </a:lnTo>
                  <a:lnTo>
                    <a:pt x="1263" y="1150"/>
                  </a:lnTo>
                  <a:lnTo>
                    <a:pt x="1254" y="1150"/>
                  </a:lnTo>
                  <a:lnTo>
                    <a:pt x="1249" y="1159"/>
                  </a:lnTo>
                  <a:lnTo>
                    <a:pt x="1242" y="1161"/>
                  </a:lnTo>
                  <a:lnTo>
                    <a:pt x="1239" y="1166"/>
                  </a:lnTo>
                  <a:lnTo>
                    <a:pt x="1244" y="1178"/>
                  </a:lnTo>
                  <a:lnTo>
                    <a:pt x="1235" y="1202"/>
                  </a:lnTo>
                  <a:lnTo>
                    <a:pt x="1239" y="1202"/>
                  </a:lnTo>
                  <a:lnTo>
                    <a:pt x="1242" y="1232"/>
                  </a:lnTo>
                  <a:lnTo>
                    <a:pt x="1249" y="1242"/>
                  </a:lnTo>
                  <a:lnTo>
                    <a:pt x="1249" y="1251"/>
                  </a:lnTo>
                  <a:lnTo>
                    <a:pt x="1263" y="1263"/>
                  </a:lnTo>
                  <a:lnTo>
                    <a:pt x="1268" y="1261"/>
                  </a:lnTo>
                  <a:lnTo>
                    <a:pt x="1268" y="1268"/>
                  </a:lnTo>
                  <a:lnTo>
                    <a:pt x="1275" y="1275"/>
                  </a:lnTo>
                  <a:lnTo>
                    <a:pt x="1270" y="1280"/>
                  </a:lnTo>
                  <a:lnTo>
                    <a:pt x="1280" y="1287"/>
                  </a:lnTo>
                  <a:lnTo>
                    <a:pt x="1270" y="1308"/>
                  </a:lnTo>
                  <a:lnTo>
                    <a:pt x="1270" y="1308"/>
                  </a:lnTo>
                  <a:lnTo>
                    <a:pt x="1251" y="1313"/>
                  </a:lnTo>
                  <a:lnTo>
                    <a:pt x="1249" y="1322"/>
                  </a:lnTo>
                  <a:lnTo>
                    <a:pt x="1251" y="1332"/>
                  </a:lnTo>
                  <a:lnTo>
                    <a:pt x="1258" y="1334"/>
                  </a:lnTo>
                  <a:lnTo>
                    <a:pt x="1261" y="1344"/>
                  </a:lnTo>
                  <a:lnTo>
                    <a:pt x="1247" y="1353"/>
                  </a:lnTo>
                  <a:lnTo>
                    <a:pt x="1251" y="1365"/>
                  </a:lnTo>
                  <a:lnTo>
                    <a:pt x="1237" y="1400"/>
                  </a:lnTo>
                  <a:lnTo>
                    <a:pt x="1237" y="1400"/>
                  </a:lnTo>
                  <a:lnTo>
                    <a:pt x="1230" y="1405"/>
                  </a:lnTo>
                  <a:lnTo>
                    <a:pt x="1228" y="1417"/>
                  </a:lnTo>
                  <a:lnTo>
                    <a:pt x="1216" y="1424"/>
                  </a:lnTo>
                  <a:lnTo>
                    <a:pt x="1211" y="1438"/>
                  </a:lnTo>
                  <a:lnTo>
                    <a:pt x="1190" y="1448"/>
                  </a:lnTo>
                  <a:lnTo>
                    <a:pt x="1161" y="1448"/>
                  </a:lnTo>
                  <a:lnTo>
                    <a:pt x="1135" y="1429"/>
                  </a:lnTo>
                  <a:lnTo>
                    <a:pt x="1135" y="1429"/>
                  </a:lnTo>
                  <a:lnTo>
                    <a:pt x="1133" y="1419"/>
                  </a:lnTo>
                  <a:lnTo>
                    <a:pt x="1121" y="1417"/>
                  </a:lnTo>
                  <a:lnTo>
                    <a:pt x="1126" y="1405"/>
                  </a:lnTo>
                  <a:lnTo>
                    <a:pt x="1114" y="1403"/>
                  </a:lnTo>
                  <a:lnTo>
                    <a:pt x="1105" y="1393"/>
                  </a:lnTo>
                  <a:lnTo>
                    <a:pt x="1107" y="1386"/>
                  </a:lnTo>
                  <a:lnTo>
                    <a:pt x="1116" y="1391"/>
                  </a:lnTo>
                  <a:lnTo>
                    <a:pt x="1119" y="1372"/>
                  </a:lnTo>
                  <a:lnTo>
                    <a:pt x="1124" y="1370"/>
                  </a:lnTo>
                  <a:lnTo>
                    <a:pt x="1126" y="1358"/>
                  </a:lnTo>
                  <a:lnTo>
                    <a:pt x="1126" y="1341"/>
                  </a:lnTo>
                  <a:lnTo>
                    <a:pt x="1114" y="1339"/>
                  </a:lnTo>
                  <a:lnTo>
                    <a:pt x="1121" y="1313"/>
                  </a:lnTo>
                  <a:lnTo>
                    <a:pt x="1116" y="1310"/>
                  </a:lnTo>
                  <a:lnTo>
                    <a:pt x="1116" y="1301"/>
                  </a:lnTo>
                  <a:lnTo>
                    <a:pt x="1121" y="1303"/>
                  </a:lnTo>
                  <a:lnTo>
                    <a:pt x="1133" y="1301"/>
                  </a:lnTo>
                  <a:lnTo>
                    <a:pt x="1133" y="1292"/>
                  </a:lnTo>
                  <a:lnTo>
                    <a:pt x="1126" y="1292"/>
                  </a:lnTo>
                  <a:lnTo>
                    <a:pt x="1126" y="1282"/>
                  </a:lnTo>
                  <a:lnTo>
                    <a:pt x="1112" y="1282"/>
                  </a:lnTo>
                  <a:lnTo>
                    <a:pt x="1112" y="1275"/>
                  </a:lnTo>
                  <a:lnTo>
                    <a:pt x="1105" y="1270"/>
                  </a:lnTo>
                  <a:lnTo>
                    <a:pt x="1079" y="1280"/>
                  </a:lnTo>
                  <a:lnTo>
                    <a:pt x="1076" y="1275"/>
                  </a:lnTo>
                  <a:lnTo>
                    <a:pt x="1062" y="1275"/>
                  </a:lnTo>
                  <a:lnTo>
                    <a:pt x="1060" y="1268"/>
                  </a:lnTo>
                  <a:lnTo>
                    <a:pt x="1055" y="1273"/>
                  </a:lnTo>
                  <a:lnTo>
                    <a:pt x="1055" y="1292"/>
                  </a:lnTo>
                  <a:lnTo>
                    <a:pt x="1041" y="1287"/>
                  </a:lnTo>
                  <a:lnTo>
                    <a:pt x="1034" y="1289"/>
                  </a:lnTo>
                  <a:lnTo>
                    <a:pt x="1034" y="1277"/>
                  </a:lnTo>
                  <a:lnTo>
                    <a:pt x="1027" y="1273"/>
                  </a:lnTo>
                  <a:lnTo>
                    <a:pt x="1024" y="1277"/>
                  </a:lnTo>
                  <a:lnTo>
                    <a:pt x="1020" y="1277"/>
                  </a:lnTo>
                  <a:lnTo>
                    <a:pt x="1022" y="1254"/>
                  </a:lnTo>
                  <a:lnTo>
                    <a:pt x="1022" y="1258"/>
                  </a:lnTo>
                  <a:lnTo>
                    <a:pt x="1017" y="1256"/>
                  </a:lnTo>
                  <a:lnTo>
                    <a:pt x="1020" y="1258"/>
                  </a:lnTo>
                  <a:lnTo>
                    <a:pt x="1015" y="1258"/>
                  </a:lnTo>
                  <a:lnTo>
                    <a:pt x="1017" y="1263"/>
                  </a:lnTo>
                  <a:lnTo>
                    <a:pt x="1008" y="1261"/>
                  </a:lnTo>
                  <a:lnTo>
                    <a:pt x="1012" y="1251"/>
                  </a:lnTo>
                  <a:lnTo>
                    <a:pt x="1015" y="1251"/>
                  </a:lnTo>
                  <a:lnTo>
                    <a:pt x="1010" y="1247"/>
                  </a:lnTo>
                  <a:lnTo>
                    <a:pt x="1012" y="1242"/>
                  </a:lnTo>
                  <a:lnTo>
                    <a:pt x="1005" y="1249"/>
                  </a:lnTo>
                  <a:lnTo>
                    <a:pt x="996" y="1249"/>
                  </a:lnTo>
                  <a:lnTo>
                    <a:pt x="975" y="1237"/>
                  </a:lnTo>
                  <a:lnTo>
                    <a:pt x="965" y="1242"/>
                  </a:lnTo>
                  <a:lnTo>
                    <a:pt x="953" y="1228"/>
                  </a:lnTo>
                  <a:lnTo>
                    <a:pt x="958" y="1221"/>
                  </a:lnTo>
                  <a:lnTo>
                    <a:pt x="953" y="1202"/>
                  </a:lnTo>
                  <a:lnTo>
                    <a:pt x="951" y="1206"/>
                  </a:lnTo>
                  <a:lnTo>
                    <a:pt x="941" y="1202"/>
                  </a:lnTo>
                  <a:lnTo>
                    <a:pt x="932" y="1202"/>
                  </a:lnTo>
                  <a:lnTo>
                    <a:pt x="920" y="1195"/>
                  </a:lnTo>
                  <a:lnTo>
                    <a:pt x="911" y="1195"/>
                  </a:lnTo>
                  <a:lnTo>
                    <a:pt x="906" y="1187"/>
                  </a:lnTo>
                  <a:lnTo>
                    <a:pt x="897" y="1192"/>
                  </a:lnTo>
                  <a:lnTo>
                    <a:pt x="894" y="1187"/>
                  </a:lnTo>
                  <a:lnTo>
                    <a:pt x="901" y="1183"/>
                  </a:lnTo>
                  <a:lnTo>
                    <a:pt x="899" y="1178"/>
                  </a:lnTo>
                  <a:lnTo>
                    <a:pt x="897" y="1183"/>
                  </a:lnTo>
                  <a:lnTo>
                    <a:pt x="894" y="1176"/>
                  </a:lnTo>
                  <a:lnTo>
                    <a:pt x="899" y="1171"/>
                  </a:lnTo>
                  <a:lnTo>
                    <a:pt x="892" y="1169"/>
                  </a:lnTo>
                  <a:lnTo>
                    <a:pt x="889" y="1161"/>
                  </a:lnTo>
                  <a:lnTo>
                    <a:pt x="878" y="1164"/>
                  </a:lnTo>
                  <a:lnTo>
                    <a:pt x="880" y="1173"/>
                  </a:lnTo>
                  <a:lnTo>
                    <a:pt x="875" y="1171"/>
                  </a:lnTo>
                  <a:lnTo>
                    <a:pt x="870" y="1176"/>
                  </a:lnTo>
                  <a:lnTo>
                    <a:pt x="878" y="1180"/>
                  </a:lnTo>
                  <a:lnTo>
                    <a:pt x="873" y="1187"/>
                  </a:lnTo>
                  <a:lnTo>
                    <a:pt x="856" y="1180"/>
                  </a:lnTo>
                  <a:lnTo>
                    <a:pt x="863" y="1180"/>
                  </a:lnTo>
                  <a:lnTo>
                    <a:pt x="861" y="1176"/>
                  </a:lnTo>
                  <a:lnTo>
                    <a:pt x="854" y="1178"/>
                  </a:lnTo>
                  <a:lnTo>
                    <a:pt x="842" y="1166"/>
                  </a:lnTo>
                  <a:lnTo>
                    <a:pt x="837" y="1169"/>
                  </a:lnTo>
                  <a:lnTo>
                    <a:pt x="840" y="1180"/>
                  </a:lnTo>
                  <a:lnTo>
                    <a:pt x="837" y="1169"/>
                  </a:lnTo>
                  <a:lnTo>
                    <a:pt x="830" y="1169"/>
                  </a:lnTo>
                  <a:lnTo>
                    <a:pt x="826" y="1183"/>
                  </a:lnTo>
                  <a:lnTo>
                    <a:pt x="828" y="1190"/>
                  </a:lnTo>
                  <a:lnTo>
                    <a:pt x="816" y="1206"/>
                  </a:lnTo>
                  <a:lnTo>
                    <a:pt x="818" y="1218"/>
                  </a:lnTo>
                  <a:lnTo>
                    <a:pt x="814" y="1221"/>
                  </a:lnTo>
                  <a:lnTo>
                    <a:pt x="816" y="1218"/>
                  </a:lnTo>
                  <a:lnTo>
                    <a:pt x="809" y="1213"/>
                  </a:lnTo>
                  <a:lnTo>
                    <a:pt x="802" y="1228"/>
                  </a:lnTo>
                  <a:lnTo>
                    <a:pt x="792" y="1216"/>
                  </a:lnTo>
                  <a:lnTo>
                    <a:pt x="778" y="1213"/>
                  </a:lnTo>
                  <a:lnTo>
                    <a:pt x="781" y="1218"/>
                  </a:lnTo>
                  <a:lnTo>
                    <a:pt x="766" y="1221"/>
                  </a:lnTo>
                  <a:lnTo>
                    <a:pt x="764" y="1211"/>
                  </a:lnTo>
                  <a:lnTo>
                    <a:pt x="757" y="1213"/>
                  </a:lnTo>
                  <a:lnTo>
                    <a:pt x="757" y="1213"/>
                  </a:lnTo>
                  <a:lnTo>
                    <a:pt x="757" y="1218"/>
                  </a:lnTo>
                  <a:lnTo>
                    <a:pt x="755" y="1216"/>
                  </a:lnTo>
                  <a:lnTo>
                    <a:pt x="755" y="1216"/>
                  </a:lnTo>
                  <a:lnTo>
                    <a:pt x="743" y="1218"/>
                  </a:lnTo>
                  <a:lnTo>
                    <a:pt x="738" y="1216"/>
                  </a:lnTo>
                  <a:lnTo>
                    <a:pt x="736" y="1211"/>
                  </a:lnTo>
                  <a:lnTo>
                    <a:pt x="745" y="1204"/>
                  </a:lnTo>
                  <a:lnTo>
                    <a:pt x="743" y="1197"/>
                  </a:lnTo>
                  <a:lnTo>
                    <a:pt x="750" y="1190"/>
                  </a:lnTo>
                  <a:lnTo>
                    <a:pt x="750" y="1178"/>
                  </a:lnTo>
                  <a:lnTo>
                    <a:pt x="757" y="1171"/>
                  </a:lnTo>
                  <a:lnTo>
                    <a:pt x="752" y="1161"/>
                  </a:lnTo>
                  <a:lnTo>
                    <a:pt x="743" y="1164"/>
                  </a:lnTo>
                  <a:lnTo>
                    <a:pt x="743" y="1180"/>
                  </a:lnTo>
                  <a:lnTo>
                    <a:pt x="736" y="1173"/>
                  </a:lnTo>
                  <a:lnTo>
                    <a:pt x="717" y="1176"/>
                  </a:lnTo>
                  <a:lnTo>
                    <a:pt x="721" y="1178"/>
                  </a:lnTo>
                  <a:lnTo>
                    <a:pt x="721" y="1183"/>
                  </a:lnTo>
                  <a:lnTo>
                    <a:pt x="731" y="1187"/>
                  </a:lnTo>
                  <a:lnTo>
                    <a:pt x="731" y="1192"/>
                  </a:lnTo>
                  <a:lnTo>
                    <a:pt x="721" y="1190"/>
                  </a:lnTo>
                  <a:lnTo>
                    <a:pt x="712" y="1192"/>
                  </a:lnTo>
                  <a:lnTo>
                    <a:pt x="712" y="1187"/>
                  </a:lnTo>
                  <a:lnTo>
                    <a:pt x="707" y="1187"/>
                  </a:lnTo>
                  <a:lnTo>
                    <a:pt x="698" y="1183"/>
                  </a:lnTo>
                  <a:lnTo>
                    <a:pt x="703" y="1178"/>
                  </a:lnTo>
                  <a:lnTo>
                    <a:pt x="695" y="1171"/>
                  </a:lnTo>
                  <a:lnTo>
                    <a:pt x="698" y="1190"/>
                  </a:lnTo>
                  <a:lnTo>
                    <a:pt x="691" y="1185"/>
                  </a:lnTo>
                  <a:lnTo>
                    <a:pt x="686" y="1190"/>
                  </a:lnTo>
                  <a:lnTo>
                    <a:pt x="679" y="1183"/>
                  </a:lnTo>
                  <a:lnTo>
                    <a:pt x="672" y="1183"/>
                  </a:lnTo>
                  <a:lnTo>
                    <a:pt x="677" y="1185"/>
                  </a:lnTo>
                  <a:lnTo>
                    <a:pt x="677" y="1195"/>
                  </a:lnTo>
                  <a:lnTo>
                    <a:pt x="672" y="1195"/>
                  </a:lnTo>
                  <a:lnTo>
                    <a:pt x="665" y="1187"/>
                  </a:lnTo>
                  <a:lnTo>
                    <a:pt x="651" y="1192"/>
                  </a:lnTo>
                  <a:lnTo>
                    <a:pt x="653" y="1202"/>
                  </a:lnTo>
                  <a:lnTo>
                    <a:pt x="648" y="1199"/>
                  </a:lnTo>
                  <a:lnTo>
                    <a:pt x="641" y="1204"/>
                  </a:lnTo>
                  <a:lnTo>
                    <a:pt x="632" y="1199"/>
                  </a:lnTo>
                  <a:lnTo>
                    <a:pt x="648" y="1173"/>
                  </a:lnTo>
                  <a:lnTo>
                    <a:pt x="662" y="1166"/>
                  </a:lnTo>
                  <a:lnTo>
                    <a:pt x="658" y="1152"/>
                  </a:lnTo>
                  <a:lnTo>
                    <a:pt x="653" y="1152"/>
                  </a:lnTo>
                  <a:lnTo>
                    <a:pt x="639" y="1143"/>
                  </a:lnTo>
                  <a:lnTo>
                    <a:pt x="639" y="1121"/>
                  </a:lnTo>
                  <a:lnTo>
                    <a:pt x="629" y="1112"/>
                  </a:lnTo>
                  <a:lnTo>
                    <a:pt x="627" y="1117"/>
                  </a:lnTo>
                  <a:lnTo>
                    <a:pt x="617" y="1114"/>
                  </a:lnTo>
                  <a:lnTo>
                    <a:pt x="615" y="1121"/>
                  </a:lnTo>
                  <a:lnTo>
                    <a:pt x="603" y="1131"/>
                  </a:lnTo>
                  <a:lnTo>
                    <a:pt x="594" y="1128"/>
                  </a:lnTo>
                  <a:lnTo>
                    <a:pt x="582" y="1131"/>
                  </a:lnTo>
                  <a:lnTo>
                    <a:pt x="577" y="1147"/>
                  </a:lnTo>
                  <a:lnTo>
                    <a:pt x="568" y="1145"/>
                  </a:lnTo>
                  <a:lnTo>
                    <a:pt x="561" y="1154"/>
                  </a:lnTo>
                  <a:lnTo>
                    <a:pt x="558" y="1150"/>
                  </a:lnTo>
                  <a:lnTo>
                    <a:pt x="549" y="1152"/>
                  </a:lnTo>
                  <a:lnTo>
                    <a:pt x="554" y="1171"/>
                  </a:lnTo>
                  <a:lnTo>
                    <a:pt x="549" y="1176"/>
                  </a:lnTo>
                  <a:lnTo>
                    <a:pt x="549" y="1183"/>
                  </a:lnTo>
                  <a:lnTo>
                    <a:pt x="528" y="1173"/>
                  </a:lnTo>
                  <a:lnTo>
                    <a:pt x="499" y="1176"/>
                  </a:lnTo>
                  <a:lnTo>
                    <a:pt x="499" y="1171"/>
                  </a:lnTo>
                  <a:lnTo>
                    <a:pt x="497" y="1173"/>
                  </a:lnTo>
                  <a:lnTo>
                    <a:pt x="492" y="1166"/>
                  </a:lnTo>
                  <a:lnTo>
                    <a:pt x="478" y="1187"/>
                  </a:lnTo>
                  <a:lnTo>
                    <a:pt x="471" y="1183"/>
                  </a:lnTo>
                  <a:lnTo>
                    <a:pt x="473" y="1176"/>
                  </a:lnTo>
                  <a:lnTo>
                    <a:pt x="466" y="1180"/>
                  </a:lnTo>
                  <a:lnTo>
                    <a:pt x="461" y="1176"/>
                  </a:lnTo>
                  <a:lnTo>
                    <a:pt x="459" y="1180"/>
                  </a:lnTo>
                  <a:lnTo>
                    <a:pt x="457" y="1169"/>
                  </a:lnTo>
                  <a:lnTo>
                    <a:pt x="461" y="1159"/>
                  </a:lnTo>
                  <a:lnTo>
                    <a:pt x="468" y="1159"/>
                  </a:lnTo>
                  <a:lnTo>
                    <a:pt x="464" y="1157"/>
                  </a:lnTo>
                  <a:lnTo>
                    <a:pt x="471" y="1147"/>
                  </a:lnTo>
                  <a:lnTo>
                    <a:pt x="478" y="1145"/>
                  </a:lnTo>
                  <a:lnTo>
                    <a:pt x="471" y="1143"/>
                  </a:lnTo>
                  <a:lnTo>
                    <a:pt x="461" y="1147"/>
                  </a:lnTo>
                  <a:lnTo>
                    <a:pt x="452" y="1140"/>
                  </a:lnTo>
                  <a:lnTo>
                    <a:pt x="449" y="1147"/>
                  </a:lnTo>
                  <a:lnTo>
                    <a:pt x="445" y="1140"/>
                  </a:lnTo>
                  <a:lnTo>
                    <a:pt x="449" y="1133"/>
                  </a:lnTo>
                  <a:lnTo>
                    <a:pt x="438" y="1131"/>
                  </a:lnTo>
                  <a:lnTo>
                    <a:pt x="431" y="1138"/>
                  </a:lnTo>
                  <a:lnTo>
                    <a:pt x="431" y="1145"/>
                  </a:lnTo>
                  <a:lnTo>
                    <a:pt x="438" y="1143"/>
                  </a:lnTo>
                  <a:lnTo>
                    <a:pt x="442" y="1147"/>
                  </a:lnTo>
                  <a:lnTo>
                    <a:pt x="447" y="1145"/>
                  </a:lnTo>
                  <a:lnTo>
                    <a:pt x="445" y="1154"/>
                  </a:lnTo>
                  <a:lnTo>
                    <a:pt x="449" y="1159"/>
                  </a:lnTo>
                  <a:lnTo>
                    <a:pt x="447" y="1161"/>
                  </a:lnTo>
                  <a:lnTo>
                    <a:pt x="435" y="1150"/>
                  </a:lnTo>
                  <a:lnTo>
                    <a:pt x="435" y="1161"/>
                  </a:lnTo>
                  <a:lnTo>
                    <a:pt x="442" y="1171"/>
                  </a:lnTo>
                  <a:lnTo>
                    <a:pt x="440" y="1176"/>
                  </a:lnTo>
                  <a:lnTo>
                    <a:pt x="431" y="1178"/>
                  </a:lnTo>
                  <a:lnTo>
                    <a:pt x="431" y="1171"/>
                  </a:lnTo>
                  <a:lnTo>
                    <a:pt x="426" y="1169"/>
                  </a:lnTo>
                  <a:lnTo>
                    <a:pt x="423" y="1173"/>
                  </a:lnTo>
                  <a:lnTo>
                    <a:pt x="428" y="1173"/>
                  </a:lnTo>
                  <a:lnTo>
                    <a:pt x="428" y="1180"/>
                  </a:lnTo>
                  <a:lnTo>
                    <a:pt x="421" y="1180"/>
                  </a:lnTo>
                  <a:lnTo>
                    <a:pt x="416" y="1171"/>
                  </a:lnTo>
                  <a:lnTo>
                    <a:pt x="414" y="1173"/>
                  </a:lnTo>
                  <a:lnTo>
                    <a:pt x="416" y="1178"/>
                  </a:lnTo>
                  <a:lnTo>
                    <a:pt x="407" y="1180"/>
                  </a:lnTo>
                  <a:lnTo>
                    <a:pt x="402" y="1173"/>
                  </a:lnTo>
                  <a:lnTo>
                    <a:pt x="405" y="1169"/>
                  </a:lnTo>
                  <a:lnTo>
                    <a:pt x="397" y="1164"/>
                  </a:lnTo>
                  <a:lnTo>
                    <a:pt x="388" y="1176"/>
                  </a:lnTo>
                  <a:lnTo>
                    <a:pt x="386" y="1173"/>
                  </a:lnTo>
                  <a:lnTo>
                    <a:pt x="386" y="1164"/>
                  </a:lnTo>
                  <a:lnTo>
                    <a:pt x="390" y="1157"/>
                  </a:lnTo>
                  <a:lnTo>
                    <a:pt x="383" y="1150"/>
                  </a:lnTo>
                  <a:lnTo>
                    <a:pt x="381" y="1145"/>
                  </a:lnTo>
                  <a:lnTo>
                    <a:pt x="374" y="1152"/>
                  </a:lnTo>
                  <a:lnTo>
                    <a:pt x="379" y="1154"/>
                  </a:lnTo>
                  <a:lnTo>
                    <a:pt x="379" y="1161"/>
                  </a:lnTo>
                  <a:lnTo>
                    <a:pt x="369" y="1157"/>
                  </a:lnTo>
                  <a:lnTo>
                    <a:pt x="355" y="1169"/>
                  </a:lnTo>
                  <a:lnTo>
                    <a:pt x="355" y="1150"/>
                  </a:lnTo>
                  <a:lnTo>
                    <a:pt x="360" y="1152"/>
                  </a:lnTo>
                  <a:lnTo>
                    <a:pt x="362" y="1145"/>
                  </a:lnTo>
                  <a:lnTo>
                    <a:pt x="369" y="1147"/>
                  </a:lnTo>
                  <a:lnTo>
                    <a:pt x="374" y="1143"/>
                  </a:lnTo>
                  <a:lnTo>
                    <a:pt x="371" y="1128"/>
                  </a:lnTo>
                  <a:lnTo>
                    <a:pt x="367" y="1133"/>
                  </a:lnTo>
                  <a:lnTo>
                    <a:pt x="355" y="1131"/>
                  </a:lnTo>
                  <a:lnTo>
                    <a:pt x="348" y="1154"/>
                  </a:lnTo>
                  <a:lnTo>
                    <a:pt x="341" y="1145"/>
                  </a:lnTo>
                  <a:lnTo>
                    <a:pt x="343" y="1140"/>
                  </a:lnTo>
                  <a:lnTo>
                    <a:pt x="338" y="1140"/>
                  </a:lnTo>
                  <a:lnTo>
                    <a:pt x="338" y="1135"/>
                  </a:lnTo>
                  <a:lnTo>
                    <a:pt x="350" y="1133"/>
                  </a:lnTo>
                  <a:lnTo>
                    <a:pt x="348" y="1128"/>
                  </a:lnTo>
                  <a:lnTo>
                    <a:pt x="355" y="1121"/>
                  </a:lnTo>
                  <a:lnTo>
                    <a:pt x="369" y="1117"/>
                  </a:lnTo>
                  <a:lnTo>
                    <a:pt x="367" y="1124"/>
                  </a:lnTo>
                  <a:lnTo>
                    <a:pt x="360" y="1124"/>
                  </a:lnTo>
                  <a:lnTo>
                    <a:pt x="367" y="1128"/>
                  </a:lnTo>
                  <a:lnTo>
                    <a:pt x="376" y="1124"/>
                  </a:lnTo>
                  <a:lnTo>
                    <a:pt x="371" y="1109"/>
                  </a:lnTo>
                  <a:lnTo>
                    <a:pt x="367" y="1112"/>
                  </a:lnTo>
                  <a:lnTo>
                    <a:pt x="362" y="1107"/>
                  </a:lnTo>
                  <a:lnTo>
                    <a:pt x="367" y="1100"/>
                  </a:lnTo>
                  <a:lnTo>
                    <a:pt x="364" y="1091"/>
                  </a:lnTo>
                  <a:lnTo>
                    <a:pt x="369" y="1088"/>
                  </a:lnTo>
                  <a:lnTo>
                    <a:pt x="367" y="1083"/>
                  </a:lnTo>
                  <a:lnTo>
                    <a:pt x="364" y="1086"/>
                  </a:lnTo>
                  <a:lnTo>
                    <a:pt x="362" y="1083"/>
                  </a:lnTo>
                  <a:lnTo>
                    <a:pt x="355" y="1083"/>
                  </a:lnTo>
                  <a:lnTo>
                    <a:pt x="355" y="1091"/>
                  </a:lnTo>
                  <a:lnTo>
                    <a:pt x="345" y="1093"/>
                  </a:lnTo>
                  <a:lnTo>
                    <a:pt x="353" y="1102"/>
                  </a:lnTo>
                  <a:lnTo>
                    <a:pt x="348" y="1109"/>
                  </a:lnTo>
                  <a:lnTo>
                    <a:pt x="343" y="1107"/>
                  </a:lnTo>
                  <a:lnTo>
                    <a:pt x="350" y="1105"/>
                  </a:lnTo>
                  <a:lnTo>
                    <a:pt x="345" y="1102"/>
                  </a:lnTo>
                  <a:lnTo>
                    <a:pt x="331" y="1100"/>
                  </a:lnTo>
                  <a:lnTo>
                    <a:pt x="326" y="1095"/>
                  </a:lnTo>
                  <a:lnTo>
                    <a:pt x="326" y="1105"/>
                  </a:lnTo>
                  <a:lnTo>
                    <a:pt x="331" y="1109"/>
                  </a:lnTo>
                  <a:lnTo>
                    <a:pt x="343" y="1112"/>
                  </a:lnTo>
                  <a:lnTo>
                    <a:pt x="329" y="1114"/>
                  </a:lnTo>
                  <a:lnTo>
                    <a:pt x="334" y="1126"/>
                  </a:lnTo>
                  <a:lnTo>
                    <a:pt x="324" y="1128"/>
                  </a:lnTo>
                  <a:lnTo>
                    <a:pt x="322" y="1121"/>
                  </a:lnTo>
                  <a:lnTo>
                    <a:pt x="312" y="1121"/>
                  </a:lnTo>
                  <a:lnTo>
                    <a:pt x="312" y="1114"/>
                  </a:lnTo>
                  <a:lnTo>
                    <a:pt x="315" y="1117"/>
                  </a:lnTo>
                  <a:lnTo>
                    <a:pt x="322" y="1112"/>
                  </a:lnTo>
                  <a:lnTo>
                    <a:pt x="317" y="1107"/>
                  </a:lnTo>
                  <a:lnTo>
                    <a:pt x="312" y="1107"/>
                  </a:lnTo>
                  <a:lnTo>
                    <a:pt x="308" y="1117"/>
                  </a:lnTo>
                  <a:lnTo>
                    <a:pt x="303" y="1114"/>
                  </a:lnTo>
                  <a:lnTo>
                    <a:pt x="298" y="1119"/>
                  </a:lnTo>
                  <a:lnTo>
                    <a:pt x="293" y="1119"/>
                  </a:lnTo>
                  <a:lnTo>
                    <a:pt x="296" y="1128"/>
                  </a:lnTo>
                  <a:lnTo>
                    <a:pt x="286" y="1126"/>
                  </a:lnTo>
                  <a:lnTo>
                    <a:pt x="289" y="1133"/>
                  </a:lnTo>
                  <a:lnTo>
                    <a:pt x="286" y="1138"/>
                  </a:lnTo>
                  <a:lnTo>
                    <a:pt x="282" y="1138"/>
                  </a:lnTo>
                  <a:lnTo>
                    <a:pt x="279" y="1133"/>
                  </a:lnTo>
                  <a:lnTo>
                    <a:pt x="274" y="1140"/>
                  </a:lnTo>
                  <a:lnTo>
                    <a:pt x="270" y="1138"/>
                  </a:lnTo>
                  <a:lnTo>
                    <a:pt x="267" y="1143"/>
                  </a:lnTo>
                  <a:lnTo>
                    <a:pt x="272" y="1145"/>
                  </a:lnTo>
                  <a:lnTo>
                    <a:pt x="282" y="1140"/>
                  </a:lnTo>
                  <a:lnTo>
                    <a:pt x="296" y="1150"/>
                  </a:lnTo>
                  <a:lnTo>
                    <a:pt x="300" y="1183"/>
                  </a:lnTo>
                  <a:lnTo>
                    <a:pt x="310" y="1192"/>
                  </a:lnTo>
                  <a:lnTo>
                    <a:pt x="305" y="1213"/>
                  </a:lnTo>
                  <a:lnTo>
                    <a:pt x="312" y="1216"/>
                  </a:lnTo>
                  <a:lnTo>
                    <a:pt x="315" y="1225"/>
                  </a:lnTo>
                  <a:lnTo>
                    <a:pt x="334" y="1235"/>
                  </a:lnTo>
                  <a:lnTo>
                    <a:pt x="336" y="1244"/>
                  </a:lnTo>
                  <a:lnTo>
                    <a:pt x="334" y="1249"/>
                  </a:lnTo>
                  <a:lnTo>
                    <a:pt x="336" y="1268"/>
                  </a:lnTo>
                  <a:lnTo>
                    <a:pt x="329" y="1277"/>
                  </a:lnTo>
                  <a:lnTo>
                    <a:pt x="331" y="1292"/>
                  </a:lnTo>
                  <a:lnTo>
                    <a:pt x="336" y="1294"/>
                  </a:lnTo>
                  <a:lnTo>
                    <a:pt x="357" y="1282"/>
                  </a:lnTo>
                  <a:lnTo>
                    <a:pt x="374" y="1313"/>
                  </a:lnTo>
                  <a:lnTo>
                    <a:pt x="367" y="1318"/>
                  </a:lnTo>
                  <a:lnTo>
                    <a:pt x="362" y="1313"/>
                  </a:lnTo>
                  <a:lnTo>
                    <a:pt x="362" y="1320"/>
                  </a:lnTo>
                  <a:lnTo>
                    <a:pt x="376" y="1327"/>
                  </a:lnTo>
                  <a:lnTo>
                    <a:pt x="374" y="1346"/>
                  </a:lnTo>
                  <a:lnTo>
                    <a:pt x="362" y="1355"/>
                  </a:lnTo>
                  <a:lnTo>
                    <a:pt x="357" y="1372"/>
                  </a:lnTo>
                  <a:lnTo>
                    <a:pt x="343" y="1377"/>
                  </a:lnTo>
                  <a:lnTo>
                    <a:pt x="338" y="1381"/>
                  </a:lnTo>
                  <a:lnTo>
                    <a:pt x="334" y="1365"/>
                  </a:lnTo>
                  <a:lnTo>
                    <a:pt x="329" y="1370"/>
                  </a:lnTo>
                  <a:lnTo>
                    <a:pt x="326" y="1367"/>
                  </a:lnTo>
                  <a:lnTo>
                    <a:pt x="319" y="1370"/>
                  </a:lnTo>
                  <a:lnTo>
                    <a:pt x="315" y="1367"/>
                  </a:lnTo>
                  <a:lnTo>
                    <a:pt x="296" y="1344"/>
                  </a:lnTo>
                  <a:lnTo>
                    <a:pt x="282" y="1336"/>
                  </a:lnTo>
                  <a:lnTo>
                    <a:pt x="267" y="1358"/>
                  </a:lnTo>
                  <a:lnTo>
                    <a:pt x="258" y="1362"/>
                  </a:lnTo>
                  <a:lnTo>
                    <a:pt x="246" y="1351"/>
                  </a:lnTo>
                  <a:lnTo>
                    <a:pt x="253" y="1339"/>
                  </a:lnTo>
                  <a:lnTo>
                    <a:pt x="234" y="1325"/>
                  </a:lnTo>
                  <a:lnTo>
                    <a:pt x="237" y="1318"/>
                  </a:lnTo>
                  <a:lnTo>
                    <a:pt x="225" y="1308"/>
                  </a:lnTo>
                  <a:lnTo>
                    <a:pt x="234" y="1301"/>
                  </a:lnTo>
                  <a:lnTo>
                    <a:pt x="234" y="1277"/>
                  </a:lnTo>
                  <a:lnTo>
                    <a:pt x="225" y="1258"/>
                  </a:lnTo>
                  <a:lnTo>
                    <a:pt x="222" y="1244"/>
                  </a:lnTo>
                  <a:lnTo>
                    <a:pt x="215" y="1235"/>
                  </a:lnTo>
                  <a:lnTo>
                    <a:pt x="215" y="1230"/>
                  </a:lnTo>
                  <a:lnTo>
                    <a:pt x="246" y="1204"/>
                  </a:lnTo>
                  <a:lnTo>
                    <a:pt x="246" y="1185"/>
                  </a:lnTo>
                  <a:lnTo>
                    <a:pt x="260" y="1176"/>
                  </a:lnTo>
                  <a:lnTo>
                    <a:pt x="270" y="1176"/>
                  </a:lnTo>
                  <a:lnTo>
                    <a:pt x="265" y="1171"/>
                  </a:lnTo>
                  <a:lnTo>
                    <a:pt x="270" y="1169"/>
                  </a:lnTo>
                  <a:lnTo>
                    <a:pt x="258" y="1161"/>
                  </a:lnTo>
                  <a:lnTo>
                    <a:pt x="260" y="1157"/>
                  </a:lnTo>
                  <a:lnTo>
                    <a:pt x="253" y="1152"/>
                  </a:lnTo>
                  <a:lnTo>
                    <a:pt x="251" y="1140"/>
                  </a:lnTo>
                  <a:lnTo>
                    <a:pt x="244" y="1138"/>
                  </a:lnTo>
                  <a:lnTo>
                    <a:pt x="248" y="1131"/>
                  </a:lnTo>
                  <a:lnTo>
                    <a:pt x="241" y="1124"/>
                  </a:lnTo>
                  <a:lnTo>
                    <a:pt x="248" y="1117"/>
                  </a:lnTo>
                  <a:lnTo>
                    <a:pt x="251" y="1105"/>
                  </a:lnTo>
                  <a:lnTo>
                    <a:pt x="258" y="1107"/>
                  </a:lnTo>
                  <a:lnTo>
                    <a:pt x="265" y="1100"/>
                  </a:lnTo>
                  <a:lnTo>
                    <a:pt x="263" y="1088"/>
                  </a:lnTo>
                  <a:lnTo>
                    <a:pt x="267" y="1081"/>
                  </a:lnTo>
                  <a:lnTo>
                    <a:pt x="272" y="1083"/>
                  </a:lnTo>
                  <a:lnTo>
                    <a:pt x="279" y="1079"/>
                  </a:lnTo>
                  <a:lnTo>
                    <a:pt x="298" y="1081"/>
                  </a:lnTo>
                  <a:lnTo>
                    <a:pt x="303" y="1076"/>
                  </a:lnTo>
                  <a:lnTo>
                    <a:pt x="310" y="1081"/>
                  </a:lnTo>
                  <a:lnTo>
                    <a:pt x="317" y="1076"/>
                  </a:lnTo>
                  <a:lnTo>
                    <a:pt x="341" y="1069"/>
                  </a:lnTo>
                  <a:lnTo>
                    <a:pt x="343" y="1057"/>
                  </a:lnTo>
                  <a:lnTo>
                    <a:pt x="331" y="1041"/>
                  </a:lnTo>
                  <a:lnTo>
                    <a:pt x="345" y="1031"/>
                  </a:lnTo>
                  <a:lnTo>
                    <a:pt x="345" y="1027"/>
                  </a:lnTo>
                  <a:lnTo>
                    <a:pt x="341" y="1027"/>
                  </a:lnTo>
                  <a:lnTo>
                    <a:pt x="343" y="1024"/>
                  </a:lnTo>
                  <a:lnTo>
                    <a:pt x="353" y="1031"/>
                  </a:lnTo>
                  <a:lnTo>
                    <a:pt x="350" y="1017"/>
                  </a:lnTo>
                  <a:lnTo>
                    <a:pt x="357" y="1015"/>
                  </a:lnTo>
                  <a:lnTo>
                    <a:pt x="355" y="1005"/>
                  </a:lnTo>
                  <a:lnTo>
                    <a:pt x="367" y="998"/>
                  </a:lnTo>
                  <a:lnTo>
                    <a:pt x="369" y="979"/>
                  </a:lnTo>
                  <a:lnTo>
                    <a:pt x="381" y="968"/>
                  </a:lnTo>
                  <a:lnTo>
                    <a:pt x="369" y="956"/>
                  </a:lnTo>
                  <a:lnTo>
                    <a:pt x="381" y="953"/>
                  </a:lnTo>
                  <a:lnTo>
                    <a:pt x="376" y="944"/>
                  </a:lnTo>
                  <a:lnTo>
                    <a:pt x="383" y="944"/>
                  </a:lnTo>
                  <a:lnTo>
                    <a:pt x="383" y="934"/>
                  </a:lnTo>
                  <a:lnTo>
                    <a:pt x="390" y="934"/>
                  </a:lnTo>
                  <a:lnTo>
                    <a:pt x="388" y="927"/>
                  </a:lnTo>
                  <a:lnTo>
                    <a:pt x="393" y="923"/>
                  </a:lnTo>
                  <a:lnTo>
                    <a:pt x="397" y="927"/>
                  </a:lnTo>
                  <a:lnTo>
                    <a:pt x="400" y="918"/>
                  </a:lnTo>
                  <a:lnTo>
                    <a:pt x="405" y="918"/>
                  </a:lnTo>
                  <a:lnTo>
                    <a:pt x="402" y="913"/>
                  </a:lnTo>
                  <a:lnTo>
                    <a:pt x="407" y="911"/>
                  </a:lnTo>
                  <a:lnTo>
                    <a:pt x="395" y="906"/>
                  </a:lnTo>
                  <a:lnTo>
                    <a:pt x="397" y="894"/>
                  </a:lnTo>
                  <a:lnTo>
                    <a:pt x="405" y="894"/>
                  </a:lnTo>
                  <a:lnTo>
                    <a:pt x="405" y="890"/>
                  </a:lnTo>
                  <a:lnTo>
                    <a:pt x="390" y="887"/>
                  </a:lnTo>
                  <a:lnTo>
                    <a:pt x="393" y="875"/>
                  </a:lnTo>
                  <a:lnTo>
                    <a:pt x="383" y="866"/>
                  </a:lnTo>
                  <a:lnTo>
                    <a:pt x="381" y="866"/>
                  </a:lnTo>
                  <a:lnTo>
                    <a:pt x="379" y="859"/>
                  </a:lnTo>
                  <a:lnTo>
                    <a:pt x="376" y="861"/>
                  </a:lnTo>
                  <a:lnTo>
                    <a:pt x="381" y="852"/>
                  </a:lnTo>
                  <a:lnTo>
                    <a:pt x="379" y="835"/>
                  </a:lnTo>
                  <a:lnTo>
                    <a:pt x="369" y="840"/>
                  </a:lnTo>
                  <a:lnTo>
                    <a:pt x="369" y="833"/>
                  </a:lnTo>
                  <a:lnTo>
                    <a:pt x="362" y="830"/>
                  </a:lnTo>
                  <a:lnTo>
                    <a:pt x="353" y="833"/>
                  </a:lnTo>
                  <a:lnTo>
                    <a:pt x="343" y="819"/>
                  </a:lnTo>
                  <a:lnTo>
                    <a:pt x="334" y="819"/>
                  </a:lnTo>
                  <a:lnTo>
                    <a:pt x="329" y="811"/>
                  </a:lnTo>
                  <a:lnTo>
                    <a:pt x="326" y="816"/>
                  </a:lnTo>
                  <a:lnTo>
                    <a:pt x="324" y="811"/>
                  </a:lnTo>
                  <a:lnTo>
                    <a:pt x="312" y="819"/>
                  </a:lnTo>
                  <a:lnTo>
                    <a:pt x="293" y="821"/>
                  </a:lnTo>
                  <a:lnTo>
                    <a:pt x="272" y="811"/>
                  </a:lnTo>
                  <a:lnTo>
                    <a:pt x="267" y="804"/>
                  </a:lnTo>
                  <a:lnTo>
                    <a:pt x="260" y="804"/>
                  </a:lnTo>
                  <a:lnTo>
                    <a:pt x="251" y="795"/>
                  </a:lnTo>
                  <a:lnTo>
                    <a:pt x="239" y="797"/>
                  </a:lnTo>
                  <a:lnTo>
                    <a:pt x="234" y="807"/>
                  </a:lnTo>
                  <a:lnTo>
                    <a:pt x="225" y="802"/>
                  </a:lnTo>
                  <a:lnTo>
                    <a:pt x="225" y="802"/>
                  </a:lnTo>
                  <a:lnTo>
                    <a:pt x="220" y="790"/>
                  </a:lnTo>
                  <a:lnTo>
                    <a:pt x="227" y="793"/>
                  </a:lnTo>
                  <a:lnTo>
                    <a:pt x="234" y="783"/>
                  </a:lnTo>
                  <a:lnTo>
                    <a:pt x="225" y="776"/>
                  </a:lnTo>
                  <a:lnTo>
                    <a:pt x="222" y="781"/>
                  </a:lnTo>
                  <a:lnTo>
                    <a:pt x="204" y="776"/>
                  </a:lnTo>
                  <a:lnTo>
                    <a:pt x="201" y="788"/>
                  </a:lnTo>
                  <a:lnTo>
                    <a:pt x="192" y="785"/>
                  </a:lnTo>
                  <a:lnTo>
                    <a:pt x="192" y="795"/>
                  </a:lnTo>
                  <a:lnTo>
                    <a:pt x="187" y="797"/>
                  </a:lnTo>
                  <a:lnTo>
                    <a:pt x="185" y="785"/>
                  </a:lnTo>
                  <a:lnTo>
                    <a:pt x="170" y="788"/>
                  </a:lnTo>
                  <a:lnTo>
                    <a:pt x="163" y="783"/>
                  </a:lnTo>
                  <a:lnTo>
                    <a:pt x="161" y="790"/>
                  </a:lnTo>
                  <a:lnTo>
                    <a:pt x="133" y="781"/>
                  </a:lnTo>
                  <a:lnTo>
                    <a:pt x="125" y="785"/>
                  </a:lnTo>
                  <a:lnTo>
                    <a:pt x="125" y="793"/>
                  </a:lnTo>
                  <a:lnTo>
                    <a:pt x="104" y="804"/>
                  </a:lnTo>
                  <a:lnTo>
                    <a:pt x="88" y="807"/>
                  </a:lnTo>
                  <a:lnTo>
                    <a:pt x="83" y="800"/>
                  </a:lnTo>
                  <a:lnTo>
                    <a:pt x="81" y="814"/>
                  </a:lnTo>
                  <a:lnTo>
                    <a:pt x="83" y="819"/>
                  </a:lnTo>
                  <a:lnTo>
                    <a:pt x="73" y="823"/>
                  </a:lnTo>
                  <a:lnTo>
                    <a:pt x="76" y="816"/>
                  </a:lnTo>
                  <a:lnTo>
                    <a:pt x="69" y="816"/>
                  </a:lnTo>
                  <a:lnTo>
                    <a:pt x="71" y="807"/>
                  </a:lnTo>
                  <a:lnTo>
                    <a:pt x="69" y="795"/>
                  </a:lnTo>
                  <a:lnTo>
                    <a:pt x="114" y="771"/>
                  </a:lnTo>
                  <a:lnTo>
                    <a:pt x="130" y="769"/>
                  </a:lnTo>
                  <a:lnTo>
                    <a:pt x="133" y="762"/>
                  </a:lnTo>
                  <a:lnTo>
                    <a:pt x="128" y="759"/>
                  </a:lnTo>
                  <a:lnTo>
                    <a:pt x="128" y="767"/>
                  </a:lnTo>
                  <a:lnTo>
                    <a:pt x="123" y="767"/>
                  </a:lnTo>
                  <a:lnTo>
                    <a:pt x="118" y="755"/>
                  </a:lnTo>
                  <a:lnTo>
                    <a:pt x="109" y="764"/>
                  </a:lnTo>
                  <a:lnTo>
                    <a:pt x="95" y="759"/>
                  </a:lnTo>
                  <a:lnTo>
                    <a:pt x="97" y="750"/>
                  </a:lnTo>
                  <a:lnTo>
                    <a:pt x="88" y="752"/>
                  </a:lnTo>
                  <a:lnTo>
                    <a:pt x="83" y="745"/>
                  </a:lnTo>
                  <a:lnTo>
                    <a:pt x="102" y="738"/>
                  </a:lnTo>
                  <a:lnTo>
                    <a:pt x="104" y="729"/>
                  </a:lnTo>
                  <a:lnTo>
                    <a:pt x="114" y="729"/>
                  </a:lnTo>
                  <a:lnTo>
                    <a:pt x="118" y="722"/>
                  </a:lnTo>
                  <a:lnTo>
                    <a:pt x="111" y="719"/>
                  </a:lnTo>
                  <a:lnTo>
                    <a:pt x="111" y="715"/>
                  </a:lnTo>
                  <a:lnTo>
                    <a:pt x="102" y="700"/>
                  </a:lnTo>
                  <a:lnTo>
                    <a:pt x="107" y="691"/>
                  </a:lnTo>
                  <a:lnTo>
                    <a:pt x="97" y="693"/>
                  </a:lnTo>
                  <a:lnTo>
                    <a:pt x="83" y="681"/>
                  </a:lnTo>
                  <a:lnTo>
                    <a:pt x="69" y="679"/>
                  </a:lnTo>
                  <a:lnTo>
                    <a:pt x="66" y="672"/>
                  </a:lnTo>
                  <a:lnTo>
                    <a:pt x="69" y="665"/>
                  </a:lnTo>
                  <a:lnTo>
                    <a:pt x="62" y="660"/>
                  </a:lnTo>
                  <a:lnTo>
                    <a:pt x="59" y="653"/>
                  </a:lnTo>
                  <a:lnTo>
                    <a:pt x="50" y="648"/>
                  </a:lnTo>
                  <a:lnTo>
                    <a:pt x="50" y="639"/>
                  </a:lnTo>
                  <a:lnTo>
                    <a:pt x="55" y="634"/>
                  </a:lnTo>
                  <a:lnTo>
                    <a:pt x="45" y="632"/>
                  </a:lnTo>
                  <a:lnTo>
                    <a:pt x="52" y="622"/>
                  </a:lnTo>
                  <a:lnTo>
                    <a:pt x="50" y="613"/>
                  </a:lnTo>
                  <a:lnTo>
                    <a:pt x="43" y="608"/>
                  </a:lnTo>
                  <a:lnTo>
                    <a:pt x="45" y="592"/>
                  </a:lnTo>
                  <a:lnTo>
                    <a:pt x="38" y="587"/>
                  </a:lnTo>
                  <a:lnTo>
                    <a:pt x="38" y="587"/>
                  </a:lnTo>
                  <a:lnTo>
                    <a:pt x="52" y="575"/>
                  </a:lnTo>
                  <a:lnTo>
                    <a:pt x="66" y="575"/>
                  </a:lnTo>
                  <a:lnTo>
                    <a:pt x="66" y="568"/>
                  </a:lnTo>
                  <a:lnTo>
                    <a:pt x="76" y="570"/>
                  </a:lnTo>
                  <a:lnTo>
                    <a:pt x="76" y="558"/>
                  </a:lnTo>
                  <a:lnTo>
                    <a:pt x="88" y="558"/>
                  </a:lnTo>
                  <a:lnTo>
                    <a:pt x="90" y="554"/>
                  </a:lnTo>
                  <a:lnTo>
                    <a:pt x="85" y="551"/>
                  </a:lnTo>
                  <a:lnTo>
                    <a:pt x="90" y="547"/>
                  </a:lnTo>
                  <a:lnTo>
                    <a:pt x="78" y="535"/>
                  </a:lnTo>
                  <a:lnTo>
                    <a:pt x="76" y="525"/>
                  </a:lnTo>
                  <a:lnTo>
                    <a:pt x="78" y="521"/>
                  </a:lnTo>
                  <a:lnTo>
                    <a:pt x="81" y="523"/>
                  </a:lnTo>
                  <a:lnTo>
                    <a:pt x="83" y="509"/>
                  </a:lnTo>
                  <a:lnTo>
                    <a:pt x="92" y="504"/>
                  </a:lnTo>
                  <a:lnTo>
                    <a:pt x="81" y="504"/>
                  </a:lnTo>
                  <a:lnTo>
                    <a:pt x="81" y="497"/>
                  </a:lnTo>
                  <a:lnTo>
                    <a:pt x="88" y="499"/>
                  </a:lnTo>
                  <a:lnTo>
                    <a:pt x="85" y="492"/>
                  </a:lnTo>
                  <a:lnTo>
                    <a:pt x="92" y="490"/>
                  </a:lnTo>
                  <a:lnTo>
                    <a:pt x="76" y="485"/>
                  </a:lnTo>
                  <a:lnTo>
                    <a:pt x="81" y="483"/>
                  </a:lnTo>
                  <a:lnTo>
                    <a:pt x="83" y="476"/>
                  </a:lnTo>
                  <a:lnTo>
                    <a:pt x="76" y="469"/>
                  </a:lnTo>
                  <a:lnTo>
                    <a:pt x="83" y="464"/>
                  </a:lnTo>
                  <a:lnTo>
                    <a:pt x="78" y="452"/>
                  </a:lnTo>
                  <a:lnTo>
                    <a:pt x="52" y="431"/>
                  </a:lnTo>
                  <a:lnTo>
                    <a:pt x="52" y="431"/>
                  </a:lnTo>
                  <a:lnTo>
                    <a:pt x="43" y="417"/>
                  </a:lnTo>
                  <a:lnTo>
                    <a:pt x="50" y="407"/>
                  </a:lnTo>
                  <a:lnTo>
                    <a:pt x="45" y="400"/>
                  </a:lnTo>
                  <a:lnTo>
                    <a:pt x="47" y="383"/>
                  </a:lnTo>
                  <a:lnTo>
                    <a:pt x="40" y="386"/>
                  </a:lnTo>
                  <a:lnTo>
                    <a:pt x="28" y="367"/>
                  </a:lnTo>
                  <a:lnTo>
                    <a:pt x="24" y="367"/>
                  </a:lnTo>
                  <a:lnTo>
                    <a:pt x="26" y="357"/>
                  </a:lnTo>
                  <a:lnTo>
                    <a:pt x="21" y="350"/>
                  </a:lnTo>
                  <a:lnTo>
                    <a:pt x="21" y="350"/>
                  </a:lnTo>
                  <a:lnTo>
                    <a:pt x="19" y="346"/>
                  </a:lnTo>
                  <a:lnTo>
                    <a:pt x="28" y="341"/>
                  </a:lnTo>
                  <a:lnTo>
                    <a:pt x="21" y="329"/>
                  </a:lnTo>
                  <a:lnTo>
                    <a:pt x="26" y="320"/>
                  </a:lnTo>
                  <a:lnTo>
                    <a:pt x="7" y="296"/>
                  </a:lnTo>
                  <a:lnTo>
                    <a:pt x="12" y="279"/>
                  </a:lnTo>
                  <a:lnTo>
                    <a:pt x="10" y="270"/>
                  </a:lnTo>
                  <a:lnTo>
                    <a:pt x="12" y="265"/>
                  </a:lnTo>
                  <a:lnTo>
                    <a:pt x="10" y="258"/>
                  </a:lnTo>
                  <a:lnTo>
                    <a:pt x="14" y="244"/>
                  </a:lnTo>
                  <a:lnTo>
                    <a:pt x="7" y="242"/>
                  </a:lnTo>
                  <a:lnTo>
                    <a:pt x="7" y="234"/>
                  </a:lnTo>
                  <a:lnTo>
                    <a:pt x="14" y="232"/>
                  </a:lnTo>
                  <a:lnTo>
                    <a:pt x="10" y="227"/>
                  </a:lnTo>
                  <a:lnTo>
                    <a:pt x="12" y="220"/>
                  </a:lnTo>
                  <a:lnTo>
                    <a:pt x="0" y="199"/>
                  </a:lnTo>
                  <a:lnTo>
                    <a:pt x="5" y="194"/>
                  </a:lnTo>
                  <a:lnTo>
                    <a:pt x="0" y="185"/>
                  </a:lnTo>
                  <a:lnTo>
                    <a:pt x="12" y="161"/>
                  </a:lnTo>
                  <a:lnTo>
                    <a:pt x="7" y="147"/>
                  </a:lnTo>
                  <a:lnTo>
                    <a:pt x="14" y="140"/>
                  </a:lnTo>
                  <a:lnTo>
                    <a:pt x="19" y="116"/>
                  </a:lnTo>
                  <a:lnTo>
                    <a:pt x="36" y="93"/>
                  </a:lnTo>
                  <a:lnTo>
                    <a:pt x="38" y="83"/>
                  </a:lnTo>
                  <a:lnTo>
                    <a:pt x="66" y="69"/>
                  </a:lnTo>
                  <a:lnTo>
                    <a:pt x="64" y="67"/>
                  </a:lnTo>
                  <a:lnTo>
                    <a:pt x="69" y="55"/>
                  </a:lnTo>
                  <a:lnTo>
                    <a:pt x="78" y="50"/>
                  </a:lnTo>
                  <a:lnTo>
                    <a:pt x="88" y="29"/>
                  </a:lnTo>
                  <a:lnTo>
                    <a:pt x="97" y="24"/>
                  </a:lnTo>
                  <a:lnTo>
                    <a:pt x="102" y="10"/>
                  </a:lnTo>
                  <a:lnTo>
                    <a:pt x="97" y="5"/>
                  </a:lnTo>
                  <a:lnTo>
                    <a:pt x="97" y="5"/>
                  </a:lnTo>
                  <a:lnTo>
                    <a:pt x="95" y="3"/>
                  </a:lnTo>
                  <a:close/>
                </a:path>
              </a:pathLst>
            </a:custGeom>
            <a:solidFill>
              <a:schemeClr val="accent5"/>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5" name="Freeform 164"/>
            <p:cNvSpPr>
              <a:spLocks/>
            </p:cNvSpPr>
            <p:nvPr/>
          </p:nvSpPr>
          <p:spPr bwMode="auto">
            <a:xfrm>
              <a:off x="5353000" y="1818984"/>
              <a:ext cx="599913" cy="547442"/>
            </a:xfrm>
            <a:custGeom>
              <a:avLst/>
              <a:gdLst>
                <a:gd name="T0" fmla="*/ 340 w 686"/>
                <a:gd name="T1" fmla="*/ 54 h 626"/>
                <a:gd name="T2" fmla="*/ 366 w 686"/>
                <a:gd name="T3" fmla="*/ 99 h 626"/>
                <a:gd name="T4" fmla="*/ 414 w 686"/>
                <a:gd name="T5" fmla="*/ 111 h 626"/>
                <a:gd name="T6" fmla="*/ 454 w 686"/>
                <a:gd name="T7" fmla="*/ 113 h 626"/>
                <a:gd name="T8" fmla="*/ 515 w 686"/>
                <a:gd name="T9" fmla="*/ 151 h 626"/>
                <a:gd name="T10" fmla="*/ 527 w 686"/>
                <a:gd name="T11" fmla="*/ 177 h 626"/>
                <a:gd name="T12" fmla="*/ 544 w 686"/>
                <a:gd name="T13" fmla="*/ 208 h 626"/>
                <a:gd name="T14" fmla="*/ 598 w 686"/>
                <a:gd name="T15" fmla="*/ 227 h 626"/>
                <a:gd name="T16" fmla="*/ 686 w 686"/>
                <a:gd name="T17" fmla="*/ 284 h 626"/>
                <a:gd name="T18" fmla="*/ 657 w 686"/>
                <a:gd name="T19" fmla="*/ 307 h 626"/>
                <a:gd name="T20" fmla="*/ 603 w 686"/>
                <a:gd name="T21" fmla="*/ 347 h 626"/>
                <a:gd name="T22" fmla="*/ 556 w 686"/>
                <a:gd name="T23" fmla="*/ 395 h 626"/>
                <a:gd name="T24" fmla="*/ 558 w 686"/>
                <a:gd name="T25" fmla="*/ 437 h 626"/>
                <a:gd name="T26" fmla="*/ 544 w 686"/>
                <a:gd name="T27" fmla="*/ 461 h 626"/>
                <a:gd name="T28" fmla="*/ 539 w 686"/>
                <a:gd name="T29" fmla="*/ 485 h 626"/>
                <a:gd name="T30" fmla="*/ 537 w 686"/>
                <a:gd name="T31" fmla="*/ 532 h 626"/>
                <a:gd name="T32" fmla="*/ 511 w 686"/>
                <a:gd name="T33" fmla="*/ 563 h 626"/>
                <a:gd name="T34" fmla="*/ 496 w 686"/>
                <a:gd name="T35" fmla="*/ 600 h 626"/>
                <a:gd name="T36" fmla="*/ 487 w 686"/>
                <a:gd name="T37" fmla="*/ 622 h 626"/>
                <a:gd name="T38" fmla="*/ 463 w 686"/>
                <a:gd name="T39" fmla="*/ 608 h 626"/>
                <a:gd name="T40" fmla="*/ 449 w 686"/>
                <a:gd name="T41" fmla="*/ 598 h 626"/>
                <a:gd name="T42" fmla="*/ 440 w 686"/>
                <a:gd name="T43" fmla="*/ 589 h 626"/>
                <a:gd name="T44" fmla="*/ 395 w 686"/>
                <a:gd name="T45" fmla="*/ 598 h 626"/>
                <a:gd name="T46" fmla="*/ 364 w 686"/>
                <a:gd name="T47" fmla="*/ 579 h 626"/>
                <a:gd name="T48" fmla="*/ 345 w 686"/>
                <a:gd name="T49" fmla="*/ 574 h 626"/>
                <a:gd name="T50" fmla="*/ 312 w 686"/>
                <a:gd name="T51" fmla="*/ 548 h 626"/>
                <a:gd name="T52" fmla="*/ 279 w 686"/>
                <a:gd name="T53" fmla="*/ 525 h 626"/>
                <a:gd name="T54" fmla="*/ 255 w 686"/>
                <a:gd name="T55" fmla="*/ 503 h 626"/>
                <a:gd name="T56" fmla="*/ 243 w 686"/>
                <a:gd name="T57" fmla="*/ 489 h 626"/>
                <a:gd name="T58" fmla="*/ 269 w 686"/>
                <a:gd name="T59" fmla="*/ 461 h 626"/>
                <a:gd name="T60" fmla="*/ 184 w 686"/>
                <a:gd name="T61" fmla="*/ 395 h 626"/>
                <a:gd name="T62" fmla="*/ 125 w 686"/>
                <a:gd name="T63" fmla="*/ 402 h 626"/>
                <a:gd name="T64" fmla="*/ 94 w 686"/>
                <a:gd name="T65" fmla="*/ 437 h 626"/>
                <a:gd name="T66" fmla="*/ 78 w 686"/>
                <a:gd name="T67" fmla="*/ 423 h 626"/>
                <a:gd name="T68" fmla="*/ 54 w 686"/>
                <a:gd name="T69" fmla="*/ 411 h 626"/>
                <a:gd name="T70" fmla="*/ 40 w 686"/>
                <a:gd name="T71" fmla="*/ 385 h 626"/>
                <a:gd name="T72" fmla="*/ 38 w 686"/>
                <a:gd name="T73" fmla="*/ 345 h 626"/>
                <a:gd name="T74" fmla="*/ 45 w 686"/>
                <a:gd name="T75" fmla="*/ 314 h 626"/>
                <a:gd name="T76" fmla="*/ 30 w 686"/>
                <a:gd name="T77" fmla="*/ 260 h 626"/>
                <a:gd name="T78" fmla="*/ 4 w 686"/>
                <a:gd name="T79" fmla="*/ 239 h 626"/>
                <a:gd name="T80" fmla="*/ 47 w 686"/>
                <a:gd name="T81" fmla="*/ 208 h 626"/>
                <a:gd name="T82" fmla="*/ 42 w 686"/>
                <a:gd name="T83" fmla="*/ 184 h 626"/>
                <a:gd name="T84" fmla="*/ 38 w 686"/>
                <a:gd name="T85" fmla="*/ 146 h 626"/>
                <a:gd name="T86" fmla="*/ 38 w 686"/>
                <a:gd name="T87" fmla="*/ 125 h 626"/>
                <a:gd name="T88" fmla="*/ 47 w 686"/>
                <a:gd name="T89" fmla="*/ 116 h 626"/>
                <a:gd name="T90" fmla="*/ 66 w 686"/>
                <a:gd name="T91" fmla="*/ 73 h 626"/>
                <a:gd name="T92" fmla="*/ 104 w 686"/>
                <a:gd name="T93" fmla="*/ 64 h 626"/>
                <a:gd name="T94" fmla="*/ 146 w 686"/>
                <a:gd name="T95" fmla="*/ 47 h 626"/>
                <a:gd name="T96" fmla="*/ 170 w 686"/>
                <a:gd name="T97" fmla="*/ 49 h 626"/>
                <a:gd name="T98" fmla="*/ 205 w 686"/>
                <a:gd name="T99" fmla="*/ 54 h 626"/>
                <a:gd name="T100" fmla="*/ 250 w 686"/>
                <a:gd name="T101" fmla="*/ 75 h 626"/>
                <a:gd name="T102" fmla="*/ 269 w 686"/>
                <a:gd name="T103" fmla="*/ 57 h 626"/>
                <a:gd name="T104" fmla="*/ 284 w 686"/>
                <a:gd name="T105" fmla="*/ 23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6" h="626">
                  <a:moveTo>
                    <a:pt x="324" y="26"/>
                  </a:moveTo>
                  <a:lnTo>
                    <a:pt x="333" y="40"/>
                  </a:lnTo>
                  <a:lnTo>
                    <a:pt x="331" y="49"/>
                  </a:lnTo>
                  <a:lnTo>
                    <a:pt x="340" y="54"/>
                  </a:lnTo>
                  <a:lnTo>
                    <a:pt x="343" y="68"/>
                  </a:lnTo>
                  <a:lnTo>
                    <a:pt x="350" y="78"/>
                  </a:lnTo>
                  <a:lnTo>
                    <a:pt x="362" y="80"/>
                  </a:lnTo>
                  <a:lnTo>
                    <a:pt x="366" y="99"/>
                  </a:lnTo>
                  <a:lnTo>
                    <a:pt x="385" y="99"/>
                  </a:lnTo>
                  <a:lnTo>
                    <a:pt x="390" y="113"/>
                  </a:lnTo>
                  <a:lnTo>
                    <a:pt x="402" y="120"/>
                  </a:lnTo>
                  <a:lnTo>
                    <a:pt x="414" y="111"/>
                  </a:lnTo>
                  <a:lnTo>
                    <a:pt x="425" y="111"/>
                  </a:lnTo>
                  <a:lnTo>
                    <a:pt x="433" y="106"/>
                  </a:lnTo>
                  <a:lnTo>
                    <a:pt x="444" y="113"/>
                  </a:lnTo>
                  <a:lnTo>
                    <a:pt x="454" y="113"/>
                  </a:lnTo>
                  <a:lnTo>
                    <a:pt x="466" y="132"/>
                  </a:lnTo>
                  <a:lnTo>
                    <a:pt x="492" y="144"/>
                  </a:lnTo>
                  <a:lnTo>
                    <a:pt x="503" y="158"/>
                  </a:lnTo>
                  <a:lnTo>
                    <a:pt x="515" y="151"/>
                  </a:lnTo>
                  <a:lnTo>
                    <a:pt x="520" y="163"/>
                  </a:lnTo>
                  <a:lnTo>
                    <a:pt x="527" y="163"/>
                  </a:lnTo>
                  <a:lnTo>
                    <a:pt x="530" y="168"/>
                  </a:lnTo>
                  <a:lnTo>
                    <a:pt x="527" y="177"/>
                  </a:lnTo>
                  <a:lnTo>
                    <a:pt x="520" y="184"/>
                  </a:lnTo>
                  <a:lnTo>
                    <a:pt x="525" y="189"/>
                  </a:lnTo>
                  <a:lnTo>
                    <a:pt x="527" y="205"/>
                  </a:lnTo>
                  <a:lnTo>
                    <a:pt x="544" y="208"/>
                  </a:lnTo>
                  <a:lnTo>
                    <a:pt x="556" y="217"/>
                  </a:lnTo>
                  <a:lnTo>
                    <a:pt x="563" y="215"/>
                  </a:lnTo>
                  <a:lnTo>
                    <a:pt x="589" y="234"/>
                  </a:lnTo>
                  <a:lnTo>
                    <a:pt x="598" y="227"/>
                  </a:lnTo>
                  <a:lnTo>
                    <a:pt x="629" y="246"/>
                  </a:lnTo>
                  <a:lnTo>
                    <a:pt x="643" y="265"/>
                  </a:lnTo>
                  <a:lnTo>
                    <a:pt x="686" y="279"/>
                  </a:lnTo>
                  <a:lnTo>
                    <a:pt x="686" y="284"/>
                  </a:lnTo>
                  <a:lnTo>
                    <a:pt x="679" y="281"/>
                  </a:lnTo>
                  <a:lnTo>
                    <a:pt x="664" y="286"/>
                  </a:lnTo>
                  <a:lnTo>
                    <a:pt x="655" y="298"/>
                  </a:lnTo>
                  <a:lnTo>
                    <a:pt x="657" y="307"/>
                  </a:lnTo>
                  <a:lnTo>
                    <a:pt x="634" y="326"/>
                  </a:lnTo>
                  <a:lnTo>
                    <a:pt x="631" y="336"/>
                  </a:lnTo>
                  <a:lnTo>
                    <a:pt x="617" y="347"/>
                  </a:lnTo>
                  <a:lnTo>
                    <a:pt x="603" y="347"/>
                  </a:lnTo>
                  <a:lnTo>
                    <a:pt x="593" y="371"/>
                  </a:lnTo>
                  <a:lnTo>
                    <a:pt x="582" y="383"/>
                  </a:lnTo>
                  <a:lnTo>
                    <a:pt x="570" y="380"/>
                  </a:lnTo>
                  <a:lnTo>
                    <a:pt x="556" y="395"/>
                  </a:lnTo>
                  <a:lnTo>
                    <a:pt x="560" y="411"/>
                  </a:lnTo>
                  <a:lnTo>
                    <a:pt x="567" y="418"/>
                  </a:lnTo>
                  <a:lnTo>
                    <a:pt x="565" y="428"/>
                  </a:lnTo>
                  <a:lnTo>
                    <a:pt x="558" y="437"/>
                  </a:lnTo>
                  <a:lnTo>
                    <a:pt x="551" y="437"/>
                  </a:lnTo>
                  <a:lnTo>
                    <a:pt x="553" y="447"/>
                  </a:lnTo>
                  <a:lnTo>
                    <a:pt x="541" y="456"/>
                  </a:lnTo>
                  <a:lnTo>
                    <a:pt x="544" y="461"/>
                  </a:lnTo>
                  <a:lnTo>
                    <a:pt x="532" y="463"/>
                  </a:lnTo>
                  <a:lnTo>
                    <a:pt x="532" y="470"/>
                  </a:lnTo>
                  <a:lnTo>
                    <a:pt x="539" y="475"/>
                  </a:lnTo>
                  <a:lnTo>
                    <a:pt x="539" y="485"/>
                  </a:lnTo>
                  <a:lnTo>
                    <a:pt x="546" y="492"/>
                  </a:lnTo>
                  <a:lnTo>
                    <a:pt x="541" y="518"/>
                  </a:lnTo>
                  <a:lnTo>
                    <a:pt x="532" y="513"/>
                  </a:lnTo>
                  <a:lnTo>
                    <a:pt x="537" y="532"/>
                  </a:lnTo>
                  <a:lnTo>
                    <a:pt x="530" y="537"/>
                  </a:lnTo>
                  <a:lnTo>
                    <a:pt x="520" y="532"/>
                  </a:lnTo>
                  <a:lnTo>
                    <a:pt x="513" y="539"/>
                  </a:lnTo>
                  <a:lnTo>
                    <a:pt x="511" y="563"/>
                  </a:lnTo>
                  <a:lnTo>
                    <a:pt x="506" y="567"/>
                  </a:lnTo>
                  <a:lnTo>
                    <a:pt x="503" y="567"/>
                  </a:lnTo>
                  <a:lnTo>
                    <a:pt x="494" y="582"/>
                  </a:lnTo>
                  <a:lnTo>
                    <a:pt x="496" y="600"/>
                  </a:lnTo>
                  <a:lnTo>
                    <a:pt x="496" y="600"/>
                  </a:lnTo>
                  <a:lnTo>
                    <a:pt x="489" y="608"/>
                  </a:lnTo>
                  <a:lnTo>
                    <a:pt x="492" y="612"/>
                  </a:lnTo>
                  <a:lnTo>
                    <a:pt x="487" y="622"/>
                  </a:lnTo>
                  <a:lnTo>
                    <a:pt x="477" y="626"/>
                  </a:lnTo>
                  <a:lnTo>
                    <a:pt x="468" y="624"/>
                  </a:lnTo>
                  <a:lnTo>
                    <a:pt x="461" y="612"/>
                  </a:lnTo>
                  <a:lnTo>
                    <a:pt x="463" y="608"/>
                  </a:lnTo>
                  <a:lnTo>
                    <a:pt x="451" y="605"/>
                  </a:lnTo>
                  <a:lnTo>
                    <a:pt x="459" y="605"/>
                  </a:lnTo>
                  <a:lnTo>
                    <a:pt x="454" y="598"/>
                  </a:lnTo>
                  <a:lnTo>
                    <a:pt x="449" y="598"/>
                  </a:lnTo>
                  <a:lnTo>
                    <a:pt x="447" y="605"/>
                  </a:lnTo>
                  <a:lnTo>
                    <a:pt x="440" y="608"/>
                  </a:lnTo>
                  <a:lnTo>
                    <a:pt x="444" y="593"/>
                  </a:lnTo>
                  <a:lnTo>
                    <a:pt x="440" y="589"/>
                  </a:lnTo>
                  <a:lnTo>
                    <a:pt x="425" y="591"/>
                  </a:lnTo>
                  <a:lnTo>
                    <a:pt x="416" y="598"/>
                  </a:lnTo>
                  <a:lnTo>
                    <a:pt x="407" y="593"/>
                  </a:lnTo>
                  <a:lnTo>
                    <a:pt x="395" y="598"/>
                  </a:lnTo>
                  <a:lnTo>
                    <a:pt x="392" y="586"/>
                  </a:lnTo>
                  <a:lnTo>
                    <a:pt x="385" y="593"/>
                  </a:lnTo>
                  <a:lnTo>
                    <a:pt x="366" y="596"/>
                  </a:lnTo>
                  <a:lnTo>
                    <a:pt x="364" y="579"/>
                  </a:lnTo>
                  <a:lnTo>
                    <a:pt x="359" y="577"/>
                  </a:lnTo>
                  <a:lnTo>
                    <a:pt x="357" y="570"/>
                  </a:lnTo>
                  <a:lnTo>
                    <a:pt x="354" y="574"/>
                  </a:lnTo>
                  <a:lnTo>
                    <a:pt x="345" y="574"/>
                  </a:lnTo>
                  <a:lnTo>
                    <a:pt x="326" y="555"/>
                  </a:lnTo>
                  <a:lnTo>
                    <a:pt x="317" y="558"/>
                  </a:lnTo>
                  <a:lnTo>
                    <a:pt x="319" y="551"/>
                  </a:lnTo>
                  <a:lnTo>
                    <a:pt x="312" y="548"/>
                  </a:lnTo>
                  <a:lnTo>
                    <a:pt x="312" y="534"/>
                  </a:lnTo>
                  <a:lnTo>
                    <a:pt x="291" y="525"/>
                  </a:lnTo>
                  <a:lnTo>
                    <a:pt x="288" y="537"/>
                  </a:lnTo>
                  <a:lnTo>
                    <a:pt x="279" y="525"/>
                  </a:lnTo>
                  <a:lnTo>
                    <a:pt x="274" y="529"/>
                  </a:lnTo>
                  <a:lnTo>
                    <a:pt x="265" y="529"/>
                  </a:lnTo>
                  <a:lnTo>
                    <a:pt x="265" y="518"/>
                  </a:lnTo>
                  <a:lnTo>
                    <a:pt x="255" y="503"/>
                  </a:lnTo>
                  <a:lnTo>
                    <a:pt x="246" y="506"/>
                  </a:lnTo>
                  <a:lnTo>
                    <a:pt x="229" y="492"/>
                  </a:lnTo>
                  <a:lnTo>
                    <a:pt x="236" y="485"/>
                  </a:lnTo>
                  <a:lnTo>
                    <a:pt x="243" y="489"/>
                  </a:lnTo>
                  <a:lnTo>
                    <a:pt x="248" y="477"/>
                  </a:lnTo>
                  <a:lnTo>
                    <a:pt x="250" y="480"/>
                  </a:lnTo>
                  <a:lnTo>
                    <a:pt x="260" y="475"/>
                  </a:lnTo>
                  <a:lnTo>
                    <a:pt x="269" y="461"/>
                  </a:lnTo>
                  <a:lnTo>
                    <a:pt x="243" y="456"/>
                  </a:lnTo>
                  <a:lnTo>
                    <a:pt x="208" y="437"/>
                  </a:lnTo>
                  <a:lnTo>
                    <a:pt x="191" y="423"/>
                  </a:lnTo>
                  <a:lnTo>
                    <a:pt x="184" y="395"/>
                  </a:lnTo>
                  <a:lnTo>
                    <a:pt x="170" y="388"/>
                  </a:lnTo>
                  <a:lnTo>
                    <a:pt x="153" y="383"/>
                  </a:lnTo>
                  <a:lnTo>
                    <a:pt x="132" y="404"/>
                  </a:lnTo>
                  <a:lnTo>
                    <a:pt x="125" y="402"/>
                  </a:lnTo>
                  <a:lnTo>
                    <a:pt x="116" y="411"/>
                  </a:lnTo>
                  <a:lnTo>
                    <a:pt x="104" y="428"/>
                  </a:lnTo>
                  <a:lnTo>
                    <a:pt x="97" y="430"/>
                  </a:lnTo>
                  <a:lnTo>
                    <a:pt x="94" y="437"/>
                  </a:lnTo>
                  <a:lnTo>
                    <a:pt x="85" y="440"/>
                  </a:lnTo>
                  <a:lnTo>
                    <a:pt x="85" y="430"/>
                  </a:lnTo>
                  <a:lnTo>
                    <a:pt x="78" y="430"/>
                  </a:lnTo>
                  <a:lnTo>
                    <a:pt x="78" y="423"/>
                  </a:lnTo>
                  <a:lnTo>
                    <a:pt x="82" y="425"/>
                  </a:lnTo>
                  <a:lnTo>
                    <a:pt x="78" y="404"/>
                  </a:lnTo>
                  <a:lnTo>
                    <a:pt x="61" y="404"/>
                  </a:lnTo>
                  <a:lnTo>
                    <a:pt x="54" y="411"/>
                  </a:lnTo>
                  <a:lnTo>
                    <a:pt x="47" y="409"/>
                  </a:lnTo>
                  <a:lnTo>
                    <a:pt x="47" y="404"/>
                  </a:lnTo>
                  <a:lnTo>
                    <a:pt x="40" y="402"/>
                  </a:lnTo>
                  <a:lnTo>
                    <a:pt x="40" y="385"/>
                  </a:lnTo>
                  <a:lnTo>
                    <a:pt x="28" y="366"/>
                  </a:lnTo>
                  <a:lnTo>
                    <a:pt x="35" y="357"/>
                  </a:lnTo>
                  <a:lnTo>
                    <a:pt x="30" y="352"/>
                  </a:lnTo>
                  <a:lnTo>
                    <a:pt x="38" y="345"/>
                  </a:lnTo>
                  <a:lnTo>
                    <a:pt x="33" y="340"/>
                  </a:lnTo>
                  <a:lnTo>
                    <a:pt x="42" y="331"/>
                  </a:lnTo>
                  <a:lnTo>
                    <a:pt x="40" y="326"/>
                  </a:lnTo>
                  <a:lnTo>
                    <a:pt x="45" y="314"/>
                  </a:lnTo>
                  <a:lnTo>
                    <a:pt x="49" y="317"/>
                  </a:lnTo>
                  <a:lnTo>
                    <a:pt x="54" y="312"/>
                  </a:lnTo>
                  <a:lnTo>
                    <a:pt x="73" y="281"/>
                  </a:lnTo>
                  <a:lnTo>
                    <a:pt x="30" y="260"/>
                  </a:lnTo>
                  <a:lnTo>
                    <a:pt x="14" y="243"/>
                  </a:lnTo>
                  <a:lnTo>
                    <a:pt x="0" y="246"/>
                  </a:lnTo>
                  <a:lnTo>
                    <a:pt x="0" y="246"/>
                  </a:lnTo>
                  <a:lnTo>
                    <a:pt x="4" y="239"/>
                  </a:lnTo>
                  <a:lnTo>
                    <a:pt x="23" y="234"/>
                  </a:lnTo>
                  <a:lnTo>
                    <a:pt x="47" y="220"/>
                  </a:lnTo>
                  <a:lnTo>
                    <a:pt x="49" y="215"/>
                  </a:lnTo>
                  <a:lnTo>
                    <a:pt x="47" y="208"/>
                  </a:lnTo>
                  <a:lnTo>
                    <a:pt x="40" y="208"/>
                  </a:lnTo>
                  <a:lnTo>
                    <a:pt x="33" y="201"/>
                  </a:lnTo>
                  <a:lnTo>
                    <a:pt x="45" y="196"/>
                  </a:lnTo>
                  <a:lnTo>
                    <a:pt x="42" y="184"/>
                  </a:lnTo>
                  <a:lnTo>
                    <a:pt x="35" y="179"/>
                  </a:lnTo>
                  <a:lnTo>
                    <a:pt x="35" y="175"/>
                  </a:lnTo>
                  <a:lnTo>
                    <a:pt x="26" y="161"/>
                  </a:lnTo>
                  <a:lnTo>
                    <a:pt x="38" y="146"/>
                  </a:lnTo>
                  <a:lnTo>
                    <a:pt x="38" y="135"/>
                  </a:lnTo>
                  <a:lnTo>
                    <a:pt x="45" y="142"/>
                  </a:lnTo>
                  <a:lnTo>
                    <a:pt x="47" y="125"/>
                  </a:lnTo>
                  <a:lnTo>
                    <a:pt x="38" y="125"/>
                  </a:lnTo>
                  <a:lnTo>
                    <a:pt x="35" y="118"/>
                  </a:lnTo>
                  <a:lnTo>
                    <a:pt x="40" y="113"/>
                  </a:lnTo>
                  <a:lnTo>
                    <a:pt x="52" y="118"/>
                  </a:lnTo>
                  <a:lnTo>
                    <a:pt x="47" y="116"/>
                  </a:lnTo>
                  <a:lnTo>
                    <a:pt x="52" y="106"/>
                  </a:lnTo>
                  <a:lnTo>
                    <a:pt x="47" y="94"/>
                  </a:lnTo>
                  <a:lnTo>
                    <a:pt x="56" y="90"/>
                  </a:lnTo>
                  <a:lnTo>
                    <a:pt x="66" y="73"/>
                  </a:lnTo>
                  <a:lnTo>
                    <a:pt x="78" y="66"/>
                  </a:lnTo>
                  <a:lnTo>
                    <a:pt x="90" y="73"/>
                  </a:lnTo>
                  <a:lnTo>
                    <a:pt x="92" y="66"/>
                  </a:lnTo>
                  <a:lnTo>
                    <a:pt x="104" y="64"/>
                  </a:lnTo>
                  <a:lnTo>
                    <a:pt x="116" y="54"/>
                  </a:lnTo>
                  <a:lnTo>
                    <a:pt x="132" y="54"/>
                  </a:lnTo>
                  <a:lnTo>
                    <a:pt x="139" y="45"/>
                  </a:lnTo>
                  <a:lnTo>
                    <a:pt x="146" y="47"/>
                  </a:lnTo>
                  <a:lnTo>
                    <a:pt x="146" y="42"/>
                  </a:lnTo>
                  <a:lnTo>
                    <a:pt x="158" y="42"/>
                  </a:lnTo>
                  <a:lnTo>
                    <a:pt x="165" y="52"/>
                  </a:lnTo>
                  <a:lnTo>
                    <a:pt x="170" y="49"/>
                  </a:lnTo>
                  <a:lnTo>
                    <a:pt x="175" y="52"/>
                  </a:lnTo>
                  <a:lnTo>
                    <a:pt x="179" y="61"/>
                  </a:lnTo>
                  <a:lnTo>
                    <a:pt x="194" y="61"/>
                  </a:lnTo>
                  <a:lnTo>
                    <a:pt x="205" y="54"/>
                  </a:lnTo>
                  <a:lnTo>
                    <a:pt x="213" y="57"/>
                  </a:lnTo>
                  <a:lnTo>
                    <a:pt x="215" y="64"/>
                  </a:lnTo>
                  <a:lnTo>
                    <a:pt x="246" y="61"/>
                  </a:lnTo>
                  <a:lnTo>
                    <a:pt x="250" y="75"/>
                  </a:lnTo>
                  <a:lnTo>
                    <a:pt x="260" y="83"/>
                  </a:lnTo>
                  <a:lnTo>
                    <a:pt x="284" y="83"/>
                  </a:lnTo>
                  <a:lnTo>
                    <a:pt x="281" y="68"/>
                  </a:lnTo>
                  <a:lnTo>
                    <a:pt x="269" y="57"/>
                  </a:lnTo>
                  <a:lnTo>
                    <a:pt x="267" y="49"/>
                  </a:lnTo>
                  <a:lnTo>
                    <a:pt x="267" y="49"/>
                  </a:lnTo>
                  <a:lnTo>
                    <a:pt x="269" y="33"/>
                  </a:lnTo>
                  <a:lnTo>
                    <a:pt x="284" y="23"/>
                  </a:lnTo>
                  <a:lnTo>
                    <a:pt x="295" y="0"/>
                  </a:lnTo>
                  <a:lnTo>
                    <a:pt x="310" y="7"/>
                  </a:lnTo>
                  <a:lnTo>
                    <a:pt x="324" y="2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6" name="Freeform 165"/>
            <p:cNvSpPr>
              <a:spLocks noEditPoints="1"/>
            </p:cNvSpPr>
            <p:nvPr/>
          </p:nvSpPr>
          <p:spPr bwMode="auto">
            <a:xfrm>
              <a:off x="6783695" y="2658512"/>
              <a:ext cx="703979" cy="1075645"/>
            </a:xfrm>
            <a:custGeom>
              <a:avLst/>
              <a:gdLst>
                <a:gd name="T0" fmla="*/ 549 w 805"/>
                <a:gd name="T1" fmla="*/ 1215 h 1230"/>
                <a:gd name="T2" fmla="*/ 549 w 805"/>
                <a:gd name="T3" fmla="*/ 1201 h 1230"/>
                <a:gd name="T4" fmla="*/ 592 w 805"/>
                <a:gd name="T5" fmla="*/ 1196 h 1230"/>
                <a:gd name="T6" fmla="*/ 473 w 805"/>
                <a:gd name="T7" fmla="*/ 1215 h 1230"/>
                <a:gd name="T8" fmla="*/ 618 w 805"/>
                <a:gd name="T9" fmla="*/ 1196 h 1230"/>
                <a:gd name="T10" fmla="*/ 490 w 805"/>
                <a:gd name="T11" fmla="*/ 1201 h 1230"/>
                <a:gd name="T12" fmla="*/ 632 w 805"/>
                <a:gd name="T13" fmla="*/ 1182 h 1230"/>
                <a:gd name="T14" fmla="*/ 552 w 805"/>
                <a:gd name="T15" fmla="*/ 1196 h 1230"/>
                <a:gd name="T16" fmla="*/ 518 w 805"/>
                <a:gd name="T17" fmla="*/ 1182 h 1230"/>
                <a:gd name="T18" fmla="*/ 533 w 805"/>
                <a:gd name="T19" fmla="*/ 1180 h 1230"/>
                <a:gd name="T20" fmla="*/ 596 w 805"/>
                <a:gd name="T21" fmla="*/ 1173 h 1230"/>
                <a:gd name="T22" fmla="*/ 499 w 805"/>
                <a:gd name="T23" fmla="*/ 1182 h 1230"/>
                <a:gd name="T24" fmla="*/ 440 w 805"/>
                <a:gd name="T25" fmla="*/ 1206 h 1230"/>
                <a:gd name="T26" fmla="*/ 561 w 805"/>
                <a:gd name="T27" fmla="*/ 1161 h 1230"/>
                <a:gd name="T28" fmla="*/ 573 w 805"/>
                <a:gd name="T29" fmla="*/ 1154 h 1230"/>
                <a:gd name="T30" fmla="*/ 575 w 805"/>
                <a:gd name="T31" fmla="*/ 1147 h 1230"/>
                <a:gd name="T32" fmla="*/ 566 w 805"/>
                <a:gd name="T33" fmla="*/ 1144 h 1230"/>
                <a:gd name="T34" fmla="*/ 646 w 805"/>
                <a:gd name="T35" fmla="*/ 1135 h 1230"/>
                <a:gd name="T36" fmla="*/ 594 w 805"/>
                <a:gd name="T37" fmla="*/ 1107 h 1230"/>
                <a:gd name="T38" fmla="*/ 622 w 805"/>
                <a:gd name="T39" fmla="*/ 1121 h 1230"/>
                <a:gd name="T40" fmla="*/ 625 w 805"/>
                <a:gd name="T41" fmla="*/ 1090 h 1230"/>
                <a:gd name="T42" fmla="*/ 596 w 805"/>
                <a:gd name="T43" fmla="*/ 1095 h 1230"/>
                <a:gd name="T44" fmla="*/ 599 w 805"/>
                <a:gd name="T45" fmla="*/ 1059 h 1230"/>
                <a:gd name="T46" fmla="*/ 644 w 805"/>
                <a:gd name="T47" fmla="*/ 1100 h 1230"/>
                <a:gd name="T48" fmla="*/ 630 w 805"/>
                <a:gd name="T49" fmla="*/ 1040 h 1230"/>
                <a:gd name="T50" fmla="*/ 495 w 805"/>
                <a:gd name="T51" fmla="*/ 26 h 1230"/>
                <a:gd name="T52" fmla="*/ 622 w 805"/>
                <a:gd name="T53" fmla="*/ 66 h 1230"/>
                <a:gd name="T54" fmla="*/ 755 w 805"/>
                <a:gd name="T55" fmla="*/ 111 h 1230"/>
                <a:gd name="T56" fmla="*/ 797 w 805"/>
                <a:gd name="T57" fmla="*/ 182 h 1230"/>
                <a:gd name="T58" fmla="*/ 771 w 805"/>
                <a:gd name="T59" fmla="*/ 234 h 1230"/>
                <a:gd name="T60" fmla="*/ 738 w 805"/>
                <a:gd name="T61" fmla="*/ 277 h 1230"/>
                <a:gd name="T62" fmla="*/ 648 w 805"/>
                <a:gd name="T63" fmla="*/ 199 h 1230"/>
                <a:gd name="T64" fmla="*/ 644 w 805"/>
                <a:gd name="T65" fmla="*/ 206 h 1230"/>
                <a:gd name="T66" fmla="*/ 556 w 805"/>
                <a:gd name="T67" fmla="*/ 175 h 1230"/>
                <a:gd name="T68" fmla="*/ 528 w 805"/>
                <a:gd name="T69" fmla="*/ 194 h 1230"/>
                <a:gd name="T70" fmla="*/ 455 w 805"/>
                <a:gd name="T71" fmla="*/ 314 h 1230"/>
                <a:gd name="T72" fmla="*/ 573 w 805"/>
                <a:gd name="T73" fmla="*/ 381 h 1230"/>
                <a:gd name="T74" fmla="*/ 615 w 805"/>
                <a:gd name="T75" fmla="*/ 452 h 1230"/>
                <a:gd name="T76" fmla="*/ 511 w 805"/>
                <a:gd name="T77" fmla="*/ 499 h 1230"/>
                <a:gd name="T78" fmla="*/ 445 w 805"/>
                <a:gd name="T79" fmla="*/ 549 h 1230"/>
                <a:gd name="T80" fmla="*/ 573 w 805"/>
                <a:gd name="T81" fmla="*/ 679 h 1230"/>
                <a:gd name="T82" fmla="*/ 549 w 805"/>
                <a:gd name="T83" fmla="*/ 783 h 1230"/>
                <a:gd name="T84" fmla="*/ 594 w 805"/>
                <a:gd name="T85" fmla="*/ 865 h 1230"/>
                <a:gd name="T86" fmla="*/ 620 w 805"/>
                <a:gd name="T87" fmla="*/ 946 h 1230"/>
                <a:gd name="T88" fmla="*/ 578 w 805"/>
                <a:gd name="T89" fmla="*/ 1088 h 1230"/>
                <a:gd name="T90" fmla="*/ 502 w 805"/>
                <a:gd name="T91" fmla="*/ 1163 h 1230"/>
                <a:gd name="T92" fmla="*/ 424 w 805"/>
                <a:gd name="T93" fmla="*/ 1071 h 1230"/>
                <a:gd name="T94" fmla="*/ 369 w 805"/>
                <a:gd name="T95" fmla="*/ 1204 h 1230"/>
                <a:gd name="T96" fmla="*/ 232 w 805"/>
                <a:gd name="T97" fmla="*/ 1152 h 1230"/>
                <a:gd name="T98" fmla="*/ 211 w 805"/>
                <a:gd name="T99" fmla="*/ 1069 h 1230"/>
                <a:gd name="T100" fmla="*/ 128 w 805"/>
                <a:gd name="T101" fmla="*/ 929 h 1230"/>
                <a:gd name="T102" fmla="*/ 3 w 805"/>
                <a:gd name="T103" fmla="*/ 877 h 1230"/>
                <a:gd name="T104" fmla="*/ 83 w 805"/>
                <a:gd name="T105" fmla="*/ 830 h 1230"/>
                <a:gd name="T106" fmla="*/ 192 w 805"/>
                <a:gd name="T107" fmla="*/ 771 h 1230"/>
                <a:gd name="T108" fmla="*/ 282 w 805"/>
                <a:gd name="T109" fmla="*/ 742 h 1230"/>
                <a:gd name="T110" fmla="*/ 332 w 805"/>
                <a:gd name="T111" fmla="*/ 679 h 1230"/>
                <a:gd name="T112" fmla="*/ 391 w 805"/>
                <a:gd name="T113" fmla="*/ 598 h 1230"/>
                <a:gd name="T114" fmla="*/ 403 w 805"/>
                <a:gd name="T115" fmla="*/ 539 h 1230"/>
                <a:gd name="T116" fmla="*/ 386 w 805"/>
                <a:gd name="T117" fmla="*/ 407 h 1230"/>
                <a:gd name="T118" fmla="*/ 438 w 805"/>
                <a:gd name="T119" fmla="*/ 371 h 1230"/>
                <a:gd name="T120" fmla="*/ 419 w 805"/>
                <a:gd name="T121" fmla="*/ 255 h 1230"/>
                <a:gd name="T122" fmla="*/ 471 w 805"/>
                <a:gd name="T123" fmla="*/ 165 h 1230"/>
                <a:gd name="T124" fmla="*/ 462 w 805"/>
                <a:gd name="T125" fmla="*/ 66 h 1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5" h="1230">
                  <a:moveTo>
                    <a:pt x="530" y="1218"/>
                  </a:moveTo>
                  <a:lnTo>
                    <a:pt x="535" y="1223"/>
                  </a:lnTo>
                  <a:lnTo>
                    <a:pt x="537" y="1230"/>
                  </a:lnTo>
                  <a:lnTo>
                    <a:pt x="528" y="1227"/>
                  </a:lnTo>
                  <a:lnTo>
                    <a:pt x="530" y="1218"/>
                  </a:lnTo>
                  <a:close/>
                  <a:moveTo>
                    <a:pt x="596" y="1215"/>
                  </a:moveTo>
                  <a:lnTo>
                    <a:pt x="611" y="1227"/>
                  </a:lnTo>
                  <a:lnTo>
                    <a:pt x="599" y="1227"/>
                  </a:lnTo>
                  <a:lnTo>
                    <a:pt x="596" y="1215"/>
                  </a:lnTo>
                  <a:close/>
                  <a:moveTo>
                    <a:pt x="575" y="1211"/>
                  </a:moveTo>
                  <a:lnTo>
                    <a:pt x="580" y="1215"/>
                  </a:lnTo>
                  <a:lnTo>
                    <a:pt x="578" y="1223"/>
                  </a:lnTo>
                  <a:lnTo>
                    <a:pt x="573" y="1218"/>
                  </a:lnTo>
                  <a:lnTo>
                    <a:pt x="575" y="1211"/>
                  </a:lnTo>
                  <a:close/>
                  <a:moveTo>
                    <a:pt x="537" y="1208"/>
                  </a:moveTo>
                  <a:lnTo>
                    <a:pt x="549" y="1215"/>
                  </a:lnTo>
                  <a:lnTo>
                    <a:pt x="540" y="1225"/>
                  </a:lnTo>
                  <a:lnTo>
                    <a:pt x="533" y="1215"/>
                  </a:lnTo>
                  <a:lnTo>
                    <a:pt x="535" y="1206"/>
                  </a:lnTo>
                  <a:lnTo>
                    <a:pt x="537" y="1208"/>
                  </a:lnTo>
                  <a:close/>
                  <a:moveTo>
                    <a:pt x="585" y="1206"/>
                  </a:moveTo>
                  <a:lnTo>
                    <a:pt x="589" y="1218"/>
                  </a:lnTo>
                  <a:lnTo>
                    <a:pt x="580" y="1223"/>
                  </a:lnTo>
                  <a:lnTo>
                    <a:pt x="585" y="1215"/>
                  </a:lnTo>
                  <a:lnTo>
                    <a:pt x="578" y="1211"/>
                  </a:lnTo>
                  <a:lnTo>
                    <a:pt x="585" y="1206"/>
                  </a:lnTo>
                  <a:close/>
                  <a:moveTo>
                    <a:pt x="622" y="1208"/>
                  </a:moveTo>
                  <a:lnTo>
                    <a:pt x="627" y="1213"/>
                  </a:lnTo>
                  <a:lnTo>
                    <a:pt x="620" y="1213"/>
                  </a:lnTo>
                  <a:lnTo>
                    <a:pt x="620" y="1204"/>
                  </a:lnTo>
                  <a:lnTo>
                    <a:pt x="622" y="1208"/>
                  </a:lnTo>
                  <a:close/>
                  <a:moveTo>
                    <a:pt x="549" y="1201"/>
                  </a:moveTo>
                  <a:lnTo>
                    <a:pt x="549" y="1213"/>
                  </a:lnTo>
                  <a:lnTo>
                    <a:pt x="542" y="1208"/>
                  </a:lnTo>
                  <a:lnTo>
                    <a:pt x="549" y="1201"/>
                  </a:lnTo>
                  <a:close/>
                  <a:moveTo>
                    <a:pt x="627" y="1194"/>
                  </a:moveTo>
                  <a:lnTo>
                    <a:pt x="627" y="1204"/>
                  </a:lnTo>
                  <a:lnTo>
                    <a:pt x="632" y="1206"/>
                  </a:lnTo>
                  <a:lnTo>
                    <a:pt x="634" y="1215"/>
                  </a:lnTo>
                  <a:lnTo>
                    <a:pt x="630" y="1215"/>
                  </a:lnTo>
                  <a:lnTo>
                    <a:pt x="630" y="1211"/>
                  </a:lnTo>
                  <a:lnTo>
                    <a:pt x="625" y="1206"/>
                  </a:lnTo>
                  <a:lnTo>
                    <a:pt x="620" y="1196"/>
                  </a:lnTo>
                  <a:lnTo>
                    <a:pt x="627" y="1194"/>
                  </a:lnTo>
                  <a:close/>
                  <a:moveTo>
                    <a:pt x="592" y="1196"/>
                  </a:moveTo>
                  <a:lnTo>
                    <a:pt x="589" y="1206"/>
                  </a:lnTo>
                  <a:lnTo>
                    <a:pt x="582" y="1201"/>
                  </a:lnTo>
                  <a:lnTo>
                    <a:pt x="592" y="1196"/>
                  </a:lnTo>
                  <a:close/>
                  <a:moveTo>
                    <a:pt x="492" y="1194"/>
                  </a:moveTo>
                  <a:lnTo>
                    <a:pt x="499" y="1199"/>
                  </a:lnTo>
                  <a:lnTo>
                    <a:pt x="502" y="1206"/>
                  </a:lnTo>
                  <a:lnTo>
                    <a:pt x="495" y="1215"/>
                  </a:lnTo>
                  <a:lnTo>
                    <a:pt x="492" y="1194"/>
                  </a:lnTo>
                  <a:close/>
                  <a:moveTo>
                    <a:pt x="521" y="1194"/>
                  </a:moveTo>
                  <a:lnTo>
                    <a:pt x="525" y="1201"/>
                  </a:lnTo>
                  <a:lnTo>
                    <a:pt x="521" y="1211"/>
                  </a:lnTo>
                  <a:lnTo>
                    <a:pt x="518" y="1201"/>
                  </a:lnTo>
                  <a:lnTo>
                    <a:pt x="521" y="1194"/>
                  </a:lnTo>
                  <a:close/>
                  <a:moveTo>
                    <a:pt x="471" y="1192"/>
                  </a:moveTo>
                  <a:lnTo>
                    <a:pt x="473" y="1196"/>
                  </a:lnTo>
                  <a:lnTo>
                    <a:pt x="471" y="1199"/>
                  </a:lnTo>
                  <a:lnTo>
                    <a:pt x="476" y="1204"/>
                  </a:lnTo>
                  <a:lnTo>
                    <a:pt x="476" y="1208"/>
                  </a:lnTo>
                  <a:lnTo>
                    <a:pt x="473" y="1215"/>
                  </a:lnTo>
                  <a:lnTo>
                    <a:pt x="466" y="1199"/>
                  </a:lnTo>
                  <a:lnTo>
                    <a:pt x="471" y="1192"/>
                  </a:lnTo>
                  <a:close/>
                  <a:moveTo>
                    <a:pt x="641" y="1192"/>
                  </a:moveTo>
                  <a:lnTo>
                    <a:pt x="648" y="1208"/>
                  </a:lnTo>
                  <a:lnTo>
                    <a:pt x="639" y="1213"/>
                  </a:lnTo>
                  <a:lnTo>
                    <a:pt x="630" y="1199"/>
                  </a:lnTo>
                  <a:lnTo>
                    <a:pt x="632" y="1194"/>
                  </a:lnTo>
                  <a:lnTo>
                    <a:pt x="641" y="1192"/>
                  </a:lnTo>
                  <a:close/>
                  <a:moveTo>
                    <a:pt x="540" y="1192"/>
                  </a:moveTo>
                  <a:lnTo>
                    <a:pt x="547" y="1192"/>
                  </a:lnTo>
                  <a:lnTo>
                    <a:pt x="549" y="1196"/>
                  </a:lnTo>
                  <a:lnTo>
                    <a:pt x="540" y="1206"/>
                  </a:lnTo>
                  <a:lnTo>
                    <a:pt x="535" y="1194"/>
                  </a:lnTo>
                  <a:lnTo>
                    <a:pt x="540" y="1192"/>
                  </a:lnTo>
                  <a:close/>
                  <a:moveTo>
                    <a:pt x="606" y="1187"/>
                  </a:moveTo>
                  <a:lnTo>
                    <a:pt x="618" y="1196"/>
                  </a:lnTo>
                  <a:lnTo>
                    <a:pt x="613" y="1211"/>
                  </a:lnTo>
                  <a:lnTo>
                    <a:pt x="604" y="1196"/>
                  </a:lnTo>
                  <a:lnTo>
                    <a:pt x="606" y="1187"/>
                  </a:lnTo>
                  <a:close/>
                  <a:moveTo>
                    <a:pt x="514" y="1189"/>
                  </a:moveTo>
                  <a:lnTo>
                    <a:pt x="516" y="1194"/>
                  </a:lnTo>
                  <a:lnTo>
                    <a:pt x="514" y="1204"/>
                  </a:lnTo>
                  <a:lnTo>
                    <a:pt x="516" y="1211"/>
                  </a:lnTo>
                  <a:lnTo>
                    <a:pt x="511" y="1218"/>
                  </a:lnTo>
                  <a:lnTo>
                    <a:pt x="507" y="1199"/>
                  </a:lnTo>
                  <a:lnTo>
                    <a:pt x="511" y="1192"/>
                  </a:lnTo>
                  <a:lnTo>
                    <a:pt x="507" y="1189"/>
                  </a:lnTo>
                  <a:lnTo>
                    <a:pt x="509" y="1185"/>
                  </a:lnTo>
                  <a:lnTo>
                    <a:pt x="514" y="1189"/>
                  </a:lnTo>
                  <a:close/>
                  <a:moveTo>
                    <a:pt x="476" y="1185"/>
                  </a:moveTo>
                  <a:lnTo>
                    <a:pt x="485" y="1187"/>
                  </a:lnTo>
                  <a:lnTo>
                    <a:pt x="490" y="1201"/>
                  </a:lnTo>
                  <a:lnTo>
                    <a:pt x="488" y="1215"/>
                  </a:lnTo>
                  <a:lnTo>
                    <a:pt x="492" y="1220"/>
                  </a:lnTo>
                  <a:lnTo>
                    <a:pt x="488" y="1225"/>
                  </a:lnTo>
                  <a:lnTo>
                    <a:pt x="481" y="1223"/>
                  </a:lnTo>
                  <a:lnTo>
                    <a:pt x="476" y="1185"/>
                  </a:lnTo>
                  <a:close/>
                  <a:moveTo>
                    <a:pt x="615" y="1182"/>
                  </a:moveTo>
                  <a:lnTo>
                    <a:pt x="625" y="1192"/>
                  </a:lnTo>
                  <a:lnTo>
                    <a:pt x="615" y="1189"/>
                  </a:lnTo>
                  <a:lnTo>
                    <a:pt x="615" y="1182"/>
                  </a:lnTo>
                  <a:close/>
                  <a:moveTo>
                    <a:pt x="504" y="1185"/>
                  </a:moveTo>
                  <a:lnTo>
                    <a:pt x="504" y="1192"/>
                  </a:lnTo>
                  <a:lnTo>
                    <a:pt x="507" y="1194"/>
                  </a:lnTo>
                  <a:lnTo>
                    <a:pt x="504" y="1199"/>
                  </a:lnTo>
                  <a:lnTo>
                    <a:pt x="502" y="1185"/>
                  </a:lnTo>
                  <a:lnTo>
                    <a:pt x="504" y="1185"/>
                  </a:lnTo>
                  <a:close/>
                  <a:moveTo>
                    <a:pt x="632" y="1182"/>
                  </a:moveTo>
                  <a:lnTo>
                    <a:pt x="639" y="1189"/>
                  </a:lnTo>
                  <a:lnTo>
                    <a:pt x="634" y="1192"/>
                  </a:lnTo>
                  <a:lnTo>
                    <a:pt x="632" y="1182"/>
                  </a:lnTo>
                  <a:close/>
                  <a:moveTo>
                    <a:pt x="596" y="1182"/>
                  </a:moveTo>
                  <a:lnTo>
                    <a:pt x="604" y="1182"/>
                  </a:lnTo>
                  <a:lnTo>
                    <a:pt x="599" y="1194"/>
                  </a:lnTo>
                  <a:lnTo>
                    <a:pt x="601" y="1208"/>
                  </a:lnTo>
                  <a:lnTo>
                    <a:pt x="599" y="1211"/>
                  </a:lnTo>
                  <a:lnTo>
                    <a:pt x="592" y="1208"/>
                  </a:lnTo>
                  <a:lnTo>
                    <a:pt x="594" y="1194"/>
                  </a:lnTo>
                  <a:lnTo>
                    <a:pt x="585" y="1194"/>
                  </a:lnTo>
                  <a:lnTo>
                    <a:pt x="589" y="1187"/>
                  </a:lnTo>
                  <a:lnTo>
                    <a:pt x="596" y="1182"/>
                  </a:lnTo>
                  <a:close/>
                  <a:moveTo>
                    <a:pt x="547" y="1180"/>
                  </a:moveTo>
                  <a:lnTo>
                    <a:pt x="554" y="1189"/>
                  </a:lnTo>
                  <a:lnTo>
                    <a:pt x="552" y="1196"/>
                  </a:lnTo>
                  <a:lnTo>
                    <a:pt x="547" y="1185"/>
                  </a:lnTo>
                  <a:lnTo>
                    <a:pt x="547" y="1180"/>
                  </a:lnTo>
                  <a:close/>
                  <a:moveTo>
                    <a:pt x="625" y="1178"/>
                  </a:moveTo>
                  <a:lnTo>
                    <a:pt x="632" y="1189"/>
                  </a:lnTo>
                  <a:lnTo>
                    <a:pt x="630" y="1192"/>
                  </a:lnTo>
                  <a:lnTo>
                    <a:pt x="620" y="1180"/>
                  </a:lnTo>
                  <a:lnTo>
                    <a:pt x="625" y="1178"/>
                  </a:lnTo>
                  <a:close/>
                  <a:moveTo>
                    <a:pt x="552" y="1178"/>
                  </a:moveTo>
                  <a:lnTo>
                    <a:pt x="554" y="1185"/>
                  </a:lnTo>
                  <a:lnTo>
                    <a:pt x="552" y="1182"/>
                  </a:lnTo>
                  <a:lnTo>
                    <a:pt x="549" y="1178"/>
                  </a:lnTo>
                  <a:lnTo>
                    <a:pt x="552" y="1178"/>
                  </a:lnTo>
                  <a:close/>
                  <a:moveTo>
                    <a:pt x="525" y="1178"/>
                  </a:moveTo>
                  <a:lnTo>
                    <a:pt x="523" y="1187"/>
                  </a:lnTo>
                  <a:lnTo>
                    <a:pt x="518" y="1192"/>
                  </a:lnTo>
                  <a:lnTo>
                    <a:pt x="518" y="1182"/>
                  </a:lnTo>
                  <a:lnTo>
                    <a:pt x="525" y="1178"/>
                  </a:lnTo>
                  <a:close/>
                  <a:moveTo>
                    <a:pt x="573" y="1173"/>
                  </a:moveTo>
                  <a:lnTo>
                    <a:pt x="582" y="1182"/>
                  </a:lnTo>
                  <a:lnTo>
                    <a:pt x="580" y="1189"/>
                  </a:lnTo>
                  <a:lnTo>
                    <a:pt x="582" y="1189"/>
                  </a:lnTo>
                  <a:lnTo>
                    <a:pt x="582" y="1196"/>
                  </a:lnTo>
                  <a:lnTo>
                    <a:pt x="575" y="1199"/>
                  </a:lnTo>
                  <a:lnTo>
                    <a:pt x="580" y="1204"/>
                  </a:lnTo>
                  <a:lnTo>
                    <a:pt x="568" y="1201"/>
                  </a:lnTo>
                  <a:lnTo>
                    <a:pt x="568" y="1187"/>
                  </a:lnTo>
                  <a:lnTo>
                    <a:pt x="573" y="1173"/>
                  </a:lnTo>
                  <a:close/>
                  <a:moveTo>
                    <a:pt x="540" y="1173"/>
                  </a:moveTo>
                  <a:lnTo>
                    <a:pt x="544" y="1178"/>
                  </a:lnTo>
                  <a:lnTo>
                    <a:pt x="544" y="1187"/>
                  </a:lnTo>
                  <a:lnTo>
                    <a:pt x="535" y="1192"/>
                  </a:lnTo>
                  <a:lnTo>
                    <a:pt x="533" y="1180"/>
                  </a:lnTo>
                  <a:lnTo>
                    <a:pt x="540" y="1173"/>
                  </a:lnTo>
                  <a:close/>
                  <a:moveTo>
                    <a:pt x="516" y="1173"/>
                  </a:moveTo>
                  <a:lnTo>
                    <a:pt x="518" y="1175"/>
                  </a:lnTo>
                  <a:lnTo>
                    <a:pt x="516" y="1187"/>
                  </a:lnTo>
                  <a:lnTo>
                    <a:pt x="511" y="1178"/>
                  </a:lnTo>
                  <a:lnTo>
                    <a:pt x="516" y="1173"/>
                  </a:lnTo>
                  <a:close/>
                  <a:moveTo>
                    <a:pt x="630" y="1173"/>
                  </a:moveTo>
                  <a:lnTo>
                    <a:pt x="632" y="1173"/>
                  </a:lnTo>
                  <a:lnTo>
                    <a:pt x="634" y="1182"/>
                  </a:lnTo>
                  <a:lnTo>
                    <a:pt x="627" y="1178"/>
                  </a:lnTo>
                  <a:lnTo>
                    <a:pt x="630" y="1173"/>
                  </a:lnTo>
                  <a:close/>
                  <a:moveTo>
                    <a:pt x="596" y="1173"/>
                  </a:moveTo>
                  <a:lnTo>
                    <a:pt x="596" y="1182"/>
                  </a:lnTo>
                  <a:lnTo>
                    <a:pt x="589" y="1185"/>
                  </a:lnTo>
                  <a:lnTo>
                    <a:pt x="594" y="1170"/>
                  </a:lnTo>
                  <a:lnTo>
                    <a:pt x="596" y="1173"/>
                  </a:lnTo>
                  <a:close/>
                  <a:moveTo>
                    <a:pt x="618" y="1163"/>
                  </a:moveTo>
                  <a:lnTo>
                    <a:pt x="625" y="1170"/>
                  </a:lnTo>
                  <a:lnTo>
                    <a:pt x="622" y="1178"/>
                  </a:lnTo>
                  <a:lnTo>
                    <a:pt x="613" y="1180"/>
                  </a:lnTo>
                  <a:lnTo>
                    <a:pt x="611" y="1173"/>
                  </a:lnTo>
                  <a:lnTo>
                    <a:pt x="618" y="1163"/>
                  </a:lnTo>
                  <a:close/>
                  <a:moveTo>
                    <a:pt x="549" y="1163"/>
                  </a:moveTo>
                  <a:lnTo>
                    <a:pt x="552" y="1168"/>
                  </a:lnTo>
                  <a:lnTo>
                    <a:pt x="552" y="1175"/>
                  </a:lnTo>
                  <a:lnTo>
                    <a:pt x="547" y="1170"/>
                  </a:lnTo>
                  <a:lnTo>
                    <a:pt x="549" y="1163"/>
                  </a:lnTo>
                  <a:close/>
                  <a:moveTo>
                    <a:pt x="497" y="1166"/>
                  </a:moveTo>
                  <a:lnTo>
                    <a:pt x="502" y="1175"/>
                  </a:lnTo>
                  <a:lnTo>
                    <a:pt x="507" y="1178"/>
                  </a:lnTo>
                  <a:lnTo>
                    <a:pt x="507" y="1182"/>
                  </a:lnTo>
                  <a:lnTo>
                    <a:pt x="499" y="1182"/>
                  </a:lnTo>
                  <a:lnTo>
                    <a:pt x="497" y="1189"/>
                  </a:lnTo>
                  <a:lnTo>
                    <a:pt x="490" y="1189"/>
                  </a:lnTo>
                  <a:lnTo>
                    <a:pt x="488" y="1175"/>
                  </a:lnTo>
                  <a:lnTo>
                    <a:pt x="497" y="1166"/>
                  </a:lnTo>
                  <a:close/>
                  <a:moveTo>
                    <a:pt x="601" y="1161"/>
                  </a:moveTo>
                  <a:lnTo>
                    <a:pt x="606" y="1163"/>
                  </a:lnTo>
                  <a:lnTo>
                    <a:pt x="613" y="1187"/>
                  </a:lnTo>
                  <a:lnTo>
                    <a:pt x="599" y="1178"/>
                  </a:lnTo>
                  <a:lnTo>
                    <a:pt x="601" y="1161"/>
                  </a:lnTo>
                  <a:close/>
                  <a:moveTo>
                    <a:pt x="459" y="1159"/>
                  </a:moveTo>
                  <a:lnTo>
                    <a:pt x="466" y="1173"/>
                  </a:lnTo>
                  <a:lnTo>
                    <a:pt x="466" y="1187"/>
                  </a:lnTo>
                  <a:lnTo>
                    <a:pt x="459" y="1199"/>
                  </a:lnTo>
                  <a:lnTo>
                    <a:pt x="462" y="1206"/>
                  </a:lnTo>
                  <a:lnTo>
                    <a:pt x="452" y="1211"/>
                  </a:lnTo>
                  <a:lnTo>
                    <a:pt x="440" y="1206"/>
                  </a:lnTo>
                  <a:lnTo>
                    <a:pt x="438" y="1201"/>
                  </a:lnTo>
                  <a:lnTo>
                    <a:pt x="445" y="1178"/>
                  </a:lnTo>
                  <a:lnTo>
                    <a:pt x="459" y="1159"/>
                  </a:lnTo>
                  <a:close/>
                  <a:moveTo>
                    <a:pt x="589" y="1163"/>
                  </a:moveTo>
                  <a:lnTo>
                    <a:pt x="594" y="1156"/>
                  </a:lnTo>
                  <a:lnTo>
                    <a:pt x="599" y="1159"/>
                  </a:lnTo>
                  <a:lnTo>
                    <a:pt x="589" y="1173"/>
                  </a:lnTo>
                  <a:lnTo>
                    <a:pt x="587" y="1166"/>
                  </a:lnTo>
                  <a:lnTo>
                    <a:pt x="589" y="1163"/>
                  </a:lnTo>
                  <a:close/>
                  <a:moveTo>
                    <a:pt x="625" y="1154"/>
                  </a:moveTo>
                  <a:lnTo>
                    <a:pt x="634" y="1161"/>
                  </a:lnTo>
                  <a:lnTo>
                    <a:pt x="632" y="1168"/>
                  </a:lnTo>
                  <a:lnTo>
                    <a:pt x="620" y="1166"/>
                  </a:lnTo>
                  <a:lnTo>
                    <a:pt x="625" y="1154"/>
                  </a:lnTo>
                  <a:close/>
                  <a:moveTo>
                    <a:pt x="554" y="1154"/>
                  </a:moveTo>
                  <a:lnTo>
                    <a:pt x="561" y="1161"/>
                  </a:lnTo>
                  <a:lnTo>
                    <a:pt x="559" y="1178"/>
                  </a:lnTo>
                  <a:lnTo>
                    <a:pt x="552" y="1161"/>
                  </a:lnTo>
                  <a:lnTo>
                    <a:pt x="554" y="1154"/>
                  </a:lnTo>
                  <a:close/>
                  <a:moveTo>
                    <a:pt x="542" y="1154"/>
                  </a:moveTo>
                  <a:lnTo>
                    <a:pt x="544" y="1159"/>
                  </a:lnTo>
                  <a:lnTo>
                    <a:pt x="542" y="1168"/>
                  </a:lnTo>
                  <a:lnTo>
                    <a:pt x="537" y="1163"/>
                  </a:lnTo>
                  <a:lnTo>
                    <a:pt x="542" y="1154"/>
                  </a:lnTo>
                  <a:close/>
                  <a:moveTo>
                    <a:pt x="521" y="1152"/>
                  </a:moveTo>
                  <a:lnTo>
                    <a:pt x="528" y="1156"/>
                  </a:lnTo>
                  <a:lnTo>
                    <a:pt x="528" y="1163"/>
                  </a:lnTo>
                  <a:lnTo>
                    <a:pt x="521" y="1170"/>
                  </a:lnTo>
                  <a:lnTo>
                    <a:pt x="511" y="1170"/>
                  </a:lnTo>
                  <a:lnTo>
                    <a:pt x="516" y="1154"/>
                  </a:lnTo>
                  <a:lnTo>
                    <a:pt x="521" y="1152"/>
                  </a:lnTo>
                  <a:close/>
                  <a:moveTo>
                    <a:pt x="573" y="1154"/>
                  </a:moveTo>
                  <a:lnTo>
                    <a:pt x="580" y="1154"/>
                  </a:lnTo>
                  <a:lnTo>
                    <a:pt x="587" y="1161"/>
                  </a:lnTo>
                  <a:lnTo>
                    <a:pt x="582" y="1178"/>
                  </a:lnTo>
                  <a:lnTo>
                    <a:pt x="570" y="1166"/>
                  </a:lnTo>
                  <a:lnTo>
                    <a:pt x="573" y="1154"/>
                  </a:lnTo>
                  <a:close/>
                  <a:moveTo>
                    <a:pt x="559" y="1149"/>
                  </a:moveTo>
                  <a:lnTo>
                    <a:pt x="563" y="1152"/>
                  </a:lnTo>
                  <a:lnTo>
                    <a:pt x="561" y="1156"/>
                  </a:lnTo>
                  <a:lnTo>
                    <a:pt x="559" y="1149"/>
                  </a:lnTo>
                  <a:close/>
                  <a:moveTo>
                    <a:pt x="596" y="1149"/>
                  </a:moveTo>
                  <a:lnTo>
                    <a:pt x="613" y="1147"/>
                  </a:lnTo>
                  <a:lnTo>
                    <a:pt x="622" y="1154"/>
                  </a:lnTo>
                  <a:lnTo>
                    <a:pt x="620" y="1159"/>
                  </a:lnTo>
                  <a:lnTo>
                    <a:pt x="611" y="1166"/>
                  </a:lnTo>
                  <a:lnTo>
                    <a:pt x="596" y="1149"/>
                  </a:lnTo>
                  <a:close/>
                  <a:moveTo>
                    <a:pt x="575" y="1147"/>
                  </a:moveTo>
                  <a:lnTo>
                    <a:pt x="589" y="1149"/>
                  </a:lnTo>
                  <a:lnTo>
                    <a:pt x="592" y="1156"/>
                  </a:lnTo>
                  <a:lnTo>
                    <a:pt x="587" y="1161"/>
                  </a:lnTo>
                  <a:lnTo>
                    <a:pt x="585" y="1154"/>
                  </a:lnTo>
                  <a:lnTo>
                    <a:pt x="575" y="1152"/>
                  </a:lnTo>
                  <a:lnTo>
                    <a:pt x="575" y="1147"/>
                  </a:lnTo>
                  <a:close/>
                  <a:moveTo>
                    <a:pt x="580" y="1137"/>
                  </a:moveTo>
                  <a:lnTo>
                    <a:pt x="580" y="1142"/>
                  </a:lnTo>
                  <a:lnTo>
                    <a:pt x="587" y="1142"/>
                  </a:lnTo>
                  <a:lnTo>
                    <a:pt x="589" y="1144"/>
                  </a:lnTo>
                  <a:lnTo>
                    <a:pt x="578" y="1144"/>
                  </a:lnTo>
                  <a:lnTo>
                    <a:pt x="575" y="1137"/>
                  </a:lnTo>
                  <a:lnTo>
                    <a:pt x="580" y="1137"/>
                  </a:lnTo>
                  <a:close/>
                  <a:moveTo>
                    <a:pt x="563" y="1128"/>
                  </a:moveTo>
                  <a:lnTo>
                    <a:pt x="573" y="1133"/>
                  </a:lnTo>
                  <a:lnTo>
                    <a:pt x="566" y="1144"/>
                  </a:lnTo>
                  <a:lnTo>
                    <a:pt x="556" y="1140"/>
                  </a:lnTo>
                  <a:lnTo>
                    <a:pt x="563" y="1128"/>
                  </a:lnTo>
                  <a:close/>
                  <a:moveTo>
                    <a:pt x="459" y="1126"/>
                  </a:moveTo>
                  <a:lnTo>
                    <a:pt x="450" y="1147"/>
                  </a:lnTo>
                  <a:lnTo>
                    <a:pt x="440" y="1152"/>
                  </a:lnTo>
                  <a:lnTo>
                    <a:pt x="445" y="1133"/>
                  </a:lnTo>
                  <a:lnTo>
                    <a:pt x="459" y="1126"/>
                  </a:lnTo>
                  <a:close/>
                  <a:moveTo>
                    <a:pt x="592" y="1128"/>
                  </a:moveTo>
                  <a:lnTo>
                    <a:pt x="611" y="1130"/>
                  </a:lnTo>
                  <a:lnTo>
                    <a:pt x="608" y="1144"/>
                  </a:lnTo>
                  <a:lnTo>
                    <a:pt x="601" y="1147"/>
                  </a:lnTo>
                  <a:lnTo>
                    <a:pt x="582" y="1140"/>
                  </a:lnTo>
                  <a:lnTo>
                    <a:pt x="585" y="1130"/>
                  </a:lnTo>
                  <a:lnTo>
                    <a:pt x="592" y="1128"/>
                  </a:lnTo>
                  <a:close/>
                  <a:moveTo>
                    <a:pt x="637" y="1121"/>
                  </a:moveTo>
                  <a:lnTo>
                    <a:pt x="646" y="1135"/>
                  </a:lnTo>
                  <a:lnTo>
                    <a:pt x="641" y="1147"/>
                  </a:lnTo>
                  <a:lnTo>
                    <a:pt x="637" y="1147"/>
                  </a:lnTo>
                  <a:lnTo>
                    <a:pt x="625" y="1128"/>
                  </a:lnTo>
                  <a:lnTo>
                    <a:pt x="627" y="1121"/>
                  </a:lnTo>
                  <a:lnTo>
                    <a:pt x="637" y="1121"/>
                  </a:lnTo>
                  <a:close/>
                  <a:moveTo>
                    <a:pt x="604" y="1116"/>
                  </a:moveTo>
                  <a:lnTo>
                    <a:pt x="608" y="1126"/>
                  </a:lnTo>
                  <a:lnTo>
                    <a:pt x="589" y="1123"/>
                  </a:lnTo>
                  <a:lnTo>
                    <a:pt x="604" y="1116"/>
                  </a:lnTo>
                  <a:close/>
                  <a:moveTo>
                    <a:pt x="599" y="1109"/>
                  </a:moveTo>
                  <a:lnTo>
                    <a:pt x="601" y="1114"/>
                  </a:lnTo>
                  <a:lnTo>
                    <a:pt x="589" y="1116"/>
                  </a:lnTo>
                  <a:lnTo>
                    <a:pt x="587" y="1121"/>
                  </a:lnTo>
                  <a:lnTo>
                    <a:pt x="582" y="1121"/>
                  </a:lnTo>
                  <a:lnTo>
                    <a:pt x="587" y="1109"/>
                  </a:lnTo>
                  <a:lnTo>
                    <a:pt x="594" y="1107"/>
                  </a:lnTo>
                  <a:lnTo>
                    <a:pt x="599" y="1109"/>
                  </a:lnTo>
                  <a:close/>
                  <a:moveTo>
                    <a:pt x="601" y="1092"/>
                  </a:moveTo>
                  <a:lnTo>
                    <a:pt x="613" y="1114"/>
                  </a:lnTo>
                  <a:lnTo>
                    <a:pt x="604" y="1114"/>
                  </a:lnTo>
                  <a:lnTo>
                    <a:pt x="596" y="1104"/>
                  </a:lnTo>
                  <a:lnTo>
                    <a:pt x="604" y="1102"/>
                  </a:lnTo>
                  <a:lnTo>
                    <a:pt x="599" y="1090"/>
                  </a:lnTo>
                  <a:lnTo>
                    <a:pt x="601" y="1092"/>
                  </a:lnTo>
                  <a:close/>
                  <a:moveTo>
                    <a:pt x="620" y="1092"/>
                  </a:moveTo>
                  <a:lnTo>
                    <a:pt x="627" y="1100"/>
                  </a:lnTo>
                  <a:lnTo>
                    <a:pt x="622" y="1111"/>
                  </a:lnTo>
                  <a:lnTo>
                    <a:pt x="615" y="1118"/>
                  </a:lnTo>
                  <a:lnTo>
                    <a:pt x="615" y="1128"/>
                  </a:lnTo>
                  <a:lnTo>
                    <a:pt x="620" y="1133"/>
                  </a:lnTo>
                  <a:lnTo>
                    <a:pt x="618" y="1121"/>
                  </a:lnTo>
                  <a:lnTo>
                    <a:pt x="622" y="1121"/>
                  </a:lnTo>
                  <a:lnTo>
                    <a:pt x="625" y="1135"/>
                  </a:lnTo>
                  <a:lnTo>
                    <a:pt x="634" y="1149"/>
                  </a:lnTo>
                  <a:lnTo>
                    <a:pt x="632" y="1154"/>
                  </a:lnTo>
                  <a:lnTo>
                    <a:pt x="618" y="1144"/>
                  </a:lnTo>
                  <a:lnTo>
                    <a:pt x="613" y="1133"/>
                  </a:lnTo>
                  <a:lnTo>
                    <a:pt x="611" y="1118"/>
                  </a:lnTo>
                  <a:lnTo>
                    <a:pt x="615" y="1111"/>
                  </a:lnTo>
                  <a:lnTo>
                    <a:pt x="608" y="1095"/>
                  </a:lnTo>
                  <a:lnTo>
                    <a:pt x="613" y="1097"/>
                  </a:lnTo>
                  <a:lnTo>
                    <a:pt x="620" y="1092"/>
                  </a:lnTo>
                  <a:close/>
                  <a:moveTo>
                    <a:pt x="630" y="1090"/>
                  </a:moveTo>
                  <a:lnTo>
                    <a:pt x="639" y="1104"/>
                  </a:lnTo>
                  <a:lnTo>
                    <a:pt x="637" y="1118"/>
                  </a:lnTo>
                  <a:lnTo>
                    <a:pt x="622" y="1116"/>
                  </a:lnTo>
                  <a:lnTo>
                    <a:pt x="630" y="1102"/>
                  </a:lnTo>
                  <a:lnTo>
                    <a:pt x="625" y="1090"/>
                  </a:lnTo>
                  <a:lnTo>
                    <a:pt x="630" y="1090"/>
                  </a:lnTo>
                  <a:close/>
                  <a:moveTo>
                    <a:pt x="568" y="1090"/>
                  </a:moveTo>
                  <a:lnTo>
                    <a:pt x="587" y="1095"/>
                  </a:lnTo>
                  <a:lnTo>
                    <a:pt x="568" y="1114"/>
                  </a:lnTo>
                  <a:lnTo>
                    <a:pt x="578" y="1126"/>
                  </a:lnTo>
                  <a:lnTo>
                    <a:pt x="575" y="1130"/>
                  </a:lnTo>
                  <a:lnTo>
                    <a:pt x="563" y="1126"/>
                  </a:lnTo>
                  <a:lnTo>
                    <a:pt x="556" y="1109"/>
                  </a:lnTo>
                  <a:lnTo>
                    <a:pt x="568" y="1090"/>
                  </a:lnTo>
                  <a:close/>
                  <a:moveTo>
                    <a:pt x="601" y="1100"/>
                  </a:moveTo>
                  <a:lnTo>
                    <a:pt x="585" y="1109"/>
                  </a:lnTo>
                  <a:lnTo>
                    <a:pt x="578" y="1121"/>
                  </a:lnTo>
                  <a:lnTo>
                    <a:pt x="575" y="1118"/>
                  </a:lnTo>
                  <a:lnTo>
                    <a:pt x="570" y="1116"/>
                  </a:lnTo>
                  <a:lnTo>
                    <a:pt x="592" y="1095"/>
                  </a:lnTo>
                  <a:lnTo>
                    <a:pt x="596" y="1095"/>
                  </a:lnTo>
                  <a:lnTo>
                    <a:pt x="601" y="1100"/>
                  </a:lnTo>
                  <a:close/>
                  <a:moveTo>
                    <a:pt x="620" y="1083"/>
                  </a:moveTo>
                  <a:lnTo>
                    <a:pt x="622" y="1090"/>
                  </a:lnTo>
                  <a:lnTo>
                    <a:pt x="615" y="1095"/>
                  </a:lnTo>
                  <a:lnTo>
                    <a:pt x="615" y="1090"/>
                  </a:lnTo>
                  <a:lnTo>
                    <a:pt x="615" y="1085"/>
                  </a:lnTo>
                  <a:lnTo>
                    <a:pt x="620" y="1083"/>
                  </a:lnTo>
                  <a:close/>
                  <a:moveTo>
                    <a:pt x="592" y="1071"/>
                  </a:moveTo>
                  <a:lnTo>
                    <a:pt x="594" y="1081"/>
                  </a:lnTo>
                  <a:lnTo>
                    <a:pt x="589" y="1083"/>
                  </a:lnTo>
                  <a:lnTo>
                    <a:pt x="594" y="1092"/>
                  </a:lnTo>
                  <a:lnTo>
                    <a:pt x="587" y="1092"/>
                  </a:lnTo>
                  <a:lnTo>
                    <a:pt x="580" y="1088"/>
                  </a:lnTo>
                  <a:lnTo>
                    <a:pt x="580" y="1083"/>
                  </a:lnTo>
                  <a:lnTo>
                    <a:pt x="592" y="1071"/>
                  </a:lnTo>
                  <a:close/>
                  <a:moveTo>
                    <a:pt x="599" y="1059"/>
                  </a:moveTo>
                  <a:lnTo>
                    <a:pt x="608" y="1059"/>
                  </a:lnTo>
                  <a:lnTo>
                    <a:pt x="613" y="1066"/>
                  </a:lnTo>
                  <a:lnTo>
                    <a:pt x="618" y="1069"/>
                  </a:lnTo>
                  <a:lnTo>
                    <a:pt x="618" y="1081"/>
                  </a:lnTo>
                  <a:lnTo>
                    <a:pt x="611" y="1085"/>
                  </a:lnTo>
                  <a:lnTo>
                    <a:pt x="613" y="1095"/>
                  </a:lnTo>
                  <a:lnTo>
                    <a:pt x="592" y="1085"/>
                  </a:lnTo>
                  <a:lnTo>
                    <a:pt x="596" y="1083"/>
                  </a:lnTo>
                  <a:lnTo>
                    <a:pt x="594" y="1064"/>
                  </a:lnTo>
                  <a:lnTo>
                    <a:pt x="599" y="1059"/>
                  </a:lnTo>
                  <a:close/>
                  <a:moveTo>
                    <a:pt x="627" y="1050"/>
                  </a:moveTo>
                  <a:lnTo>
                    <a:pt x="627" y="1062"/>
                  </a:lnTo>
                  <a:lnTo>
                    <a:pt x="634" y="1069"/>
                  </a:lnTo>
                  <a:lnTo>
                    <a:pt x="630" y="1071"/>
                  </a:lnTo>
                  <a:lnTo>
                    <a:pt x="644" y="1090"/>
                  </a:lnTo>
                  <a:lnTo>
                    <a:pt x="644" y="1100"/>
                  </a:lnTo>
                  <a:lnTo>
                    <a:pt x="648" y="1100"/>
                  </a:lnTo>
                  <a:lnTo>
                    <a:pt x="641" y="1104"/>
                  </a:lnTo>
                  <a:lnTo>
                    <a:pt x="634" y="1088"/>
                  </a:lnTo>
                  <a:lnTo>
                    <a:pt x="625" y="1088"/>
                  </a:lnTo>
                  <a:lnTo>
                    <a:pt x="620" y="1078"/>
                  </a:lnTo>
                  <a:lnTo>
                    <a:pt x="625" y="1048"/>
                  </a:lnTo>
                  <a:lnTo>
                    <a:pt x="627" y="1050"/>
                  </a:lnTo>
                  <a:close/>
                  <a:moveTo>
                    <a:pt x="608" y="1019"/>
                  </a:moveTo>
                  <a:lnTo>
                    <a:pt x="608" y="1033"/>
                  </a:lnTo>
                  <a:lnTo>
                    <a:pt x="613" y="1048"/>
                  </a:lnTo>
                  <a:lnTo>
                    <a:pt x="608" y="1052"/>
                  </a:lnTo>
                  <a:lnTo>
                    <a:pt x="604" y="1024"/>
                  </a:lnTo>
                  <a:lnTo>
                    <a:pt x="608" y="1019"/>
                  </a:lnTo>
                  <a:close/>
                  <a:moveTo>
                    <a:pt x="618" y="1012"/>
                  </a:moveTo>
                  <a:lnTo>
                    <a:pt x="622" y="1014"/>
                  </a:lnTo>
                  <a:lnTo>
                    <a:pt x="630" y="1040"/>
                  </a:lnTo>
                  <a:lnTo>
                    <a:pt x="622" y="1045"/>
                  </a:lnTo>
                  <a:lnTo>
                    <a:pt x="618" y="1066"/>
                  </a:lnTo>
                  <a:lnTo>
                    <a:pt x="611" y="1062"/>
                  </a:lnTo>
                  <a:lnTo>
                    <a:pt x="611" y="1052"/>
                  </a:lnTo>
                  <a:lnTo>
                    <a:pt x="615" y="1048"/>
                  </a:lnTo>
                  <a:lnTo>
                    <a:pt x="611" y="1033"/>
                  </a:lnTo>
                  <a:lnTo>
                    <a:pt x="611" y="1014"/>
                  </a:lnTo>
                  <a:lnTo>
                    <a:pt x="618" y="1012"/>
                  </a:lnTo>
                  <a:close/>
                  <a:moveTo>
                    <a:pt x="436" y="0"/>
                  </a:moveTo>
                  <a:lnTo>
                    <a:pt x="447" y="5"/>
                  </a:lnTo>
                  <a:lnTo>
                    <a:pt x="447" y="19"/>
                  </a:lnTo>
                  <a:lnTo>
                    <a:pt x="459" y="24"/>
                  </a:lnTo>
                  <a:lnTo>
                    <a:pt x="471" y="19"/>
                  </a:lnTo>
                  <a:lnTo>
                    <a:pt x="478" y="24"/>
                  </a:lnTo>
                  <a:lnTo>
                    <a:pt x="492" y="21"/>
                  </a:lnTo>
                  <a:lnTo>
                    <a:pt x="495" y="26"/>
                  </a:lnTo>
                  <a:lnTo>
                    <a:pt x="516" y="31"/>
                  </a:lnTo>
                  <a:lnTo>
                    <a:pt x="537" y="16"/>
                  </a:lnTo>
                  <a:lnTo>
                    <a:pt x="535" y="9"/>
                  </a:lnTo>
                  <a:lnTo>
                    <a:pt x="542" y="7"/>
                  </a:lnTo>
                  <a:lnTo>
                    <a:pt x="554" y="7"/>
                  </a:lnTo>
                  <a:lnTo>
                    <a:pt x="561" y="14"/>
                  </a:lnTo>
                  <a:lnTo>
                    <a:pt x="568" y="9"/>
                  </a:lnTo>
                  <a:lnTo>
                    <a:pt x="575" y="19"/>
                  </a:lnTo>
                  <a:lnTo>
                    <a:pt x="580" y="16"/>
                  </a:lnTo>
                  <a:lnTo>
                    <a:pt x="580" y="16"/>
                  </a:lnTo>
                  <a:lnTo>
                    <a:pt x="604" y="26"/>
                  </a:lnTo>
                  <a:lnTo>
                    <a:pt x="606" y="59"/>
                  </a:lnTo>
                  <a:lnTo>
                    <a:pt x="613" y="50"/>
                  </a:lnTo>
                  <a:lnTo>
                    <a:pt x="620" y="57"/>
                  </a:lnTo>
                  <a:lnTo>
                    <a:pt x="618" y="61"/>
                  </a:lnTo>
                  <a:lnTo>
                    <a:pt x="622" y="66"/>
                  </a:lnTo>
                  <a:lnTo>
                    <a:pt x="634" y="64"/>
                  </a:lnTo>
                  <a:lnTo>
                    <a:pt x="639" y="71"/>
                  </a:lnTo>
                  <a:lnTo>
                    <a:pt x="648" y="73"/>
                  </a:lnTo>
                  <a:lnTo>
                    <a:pt x="651" y="85"/>
                  </a:lnTo>
                  <a:lnTo>
                    <a:pt x="656" y="92"/>
                  </a:lnTo>
                  <a:lnTo>
                    <a:pt x="679" y="90"/>
                  </a:lnTo>
                  <a:lnTo>
                    <a:pt x="705" y="78"/>
                  </a:lnTo>
                  <a:lnTo>
                    <a:pt x="708" y="85"/>
                  </a:lnTo>
                  <a:lnTo>
                    <a:pt x="719" y="85"/>
                  </a:lnTo>
                  <a:lnTo>
                    <a:pt x="719" y="92"/>
                  </a:lnTo>
                  <a:lnTo>
                    <a:pt x="741" y="90"/>
                  </a:lnTo>
                  <a:lnTo>
                    <a:pt x="753" y="99"/>
                  </a:lnTo>
                  <a:lnTo>
                    <a:pt x="757" y="97"/>
                  </a:lnTo>
                  <a:lnTo>
                    <a:pt x="760" y="102"/>
                  </a:lnTo>
                  <a:lnTo>
                    <a:pt x="750" y="109"/>
                  </a:lnTo>
                  <a:lnTo>
                    <a:pt x="755" y="111"/>
                  </a:lnTo>
                  <a:lnTo>
                    <a:pt x="760" y="111"/>
                  </a:lnTo>
                  <a:lnTo>
                    <a:pt x="762" y="106"/>
                  </a:lnTo>
                  <a:lnTo>
                    <a:pt x="774" y="111"/>
                  </a:lnTo>
                  <a:lnTo>
                    <a:pt x="779" y="109"/>
                  </a:lnTo>
                  <a:lnTo>
                    <a:pt x="783" y="116"/>
                  </a:lnTo>
                  <a:lnTo>
                    <a:pt x="790" y="113"/>
                  </a:lnTo>
                  <a:lnTo>
                    <a:pt x="800" y="116"/>
                  </a:lnTo>
                  <a:lnTo>
                    <a:pt x="800" y="116"/>
                  </a:lnTo>
                  <a:lnTo>
                    <a:pt x="802" y="128"/>
                  </a:lnTo>
                  <a:lnTo>
                    <a:pt x="800" y="132"/>
                  </a:lnTo>
                  <a:lnTo>
                    <a:pt x="805" y="142"/>
                  </a:lnTo>
                  <a:lnTo>
                    <a:pt x="800" y="142"/>
                  </a:lnTo>
                  <a:lnTo>
                    <a:pt x="797" y="163"/>
                  </a:lnTo>
                  <a:lnTo>
                    <a:pt x="802" y="168"/>
                  </a:lnTo>
                  <a:lnTo>
                    <a:pt x="793" y="182"/>
                  </a:lnTo>
                  <a:lnTo>
                    <a:pt x="797" y="182"/>
                  </a:lnTo>
                  <a:lnTo>
                    <a:pt x="800" y="184"/>
                  </a:lnTo>
                  <a:lnTo>
                    <a:pt x="786" y="191"/>
                  </a:lnTo>
                  <a:lnTo>
                    <a:pt x="783" y="196"/>
                  </a:lnTo>
                  <a:lnTo>
                    <a:pt x="779" y="199"/>
                  </a:lnTo>
                  <a:lnTo>
                    <a:pt x="781" y="206"/>
                  </a:lnTo>
                  <a:lnTo>
                    <a:pt x="771" y="203"/>
                  </a:lnTo>
                  <a:lnTo>
                    <a:pt x="776" y="210"/>
                  </a:lnTo>
                  <a:lnTo>
                    <a:pt x="774" y="213"/>
                  </a:lnTo>
                  <a:lnTo>
                    <a:pt x="769" y="210"/>
                  </a:lnTo>
                  <a:lnTo>
                    <a:pt x="774" y="217"/>
                  </a:lnTo>
                  <a:lnTo>
                    <a:pt x="767" y="222"/>
                  </a:lnTo>
                  <a:lnTo>
                    <a:pt x="774" y="222"/>
                  </a:lnTo>
                  <a:lnTo>
                    <a:pt x="767" y="229"/>
                  </a:lnTo>
                  <a:lnTo>
                    <a:pt x="776" y="232"/>
                  </a:lnTo>
                  <a:lnTo>
                    <a:pt x="771" y="234"/>
                  </a:lnTo>
                  <a:lnTo>
                    <a:pt x="771" y="234"/>
                  </a:lnTo>
                  <a:lnTo>
                    <a:pt x="769" y="232"/>
                  </a:lnTo>
                  <a:lnTo>
                    <a:pt x="764" y="225"/>
                  </a:lnTo>
                  <a:lnTo>
                    <a:pt x="762" y="222"/>
                  </a:lnTo>
                  <a:lnTo>
                    <a:pt x="755" y="220"/>
                  </a:lnTo>
                  <a:lnTo>
                    <a:pt x="760" y="232"/>
                  </a:lnTo>
                  <a:lnTo>
                    <a:pt x="753" y="232"/>
                  </a:lnTo>
                  <a:lnTo>
                    <a:pt x="750" y="236"/>
                  </a:lnTo>
                  <a:lnTo>
                    <a:pt x="748" y="234"/>
                  </a:lnTo>
                  <a:lnTo>
                    <a:pt x="755" y="243"/>
                  </a:lnTo>
                  <a:lnTo>
                    <a:pt x="748" y="248"/>
                  </a:lnTo>
                  <a:lnTo>
                    <a:pt x="750" y="251"/>
                  </a:lnTo>
                  <a:lnTo>
                    <a:pt x="755" y="246"/>
                  </a:lnTo>
                  <a:lnTo>
                    <a:pt x="760" y="255"/>
                  </a:lnTo>
                  <a:lnTo>
                    <a:pt x="745" y="265"/>
                  </a:lnTo>
                  <a:lnTo>
                    <a:pt x="745" y="277"/>
                  </a:lnTo>
                  <a:lnTo>
                    <a:pt x="738" y="277"/>
                  </a:lnTo>
                  <a:lnTo>
                    <a:pt x="736" y="269"/>
                  </a:lnTo>
                  <a:lnTo>
                    <a:pt x="717" y="267"/>
                  </a:lnTo>
                  <a:lnTo>
                    <a:pt x="715" y="260"/>
                  </a:lnTo>
                  <a:lnTo>
                    <a:pt x="708" y="267"/>
                  </a:lnTo>
                  <a:lnTo>
                    <a:pt x="701" y="267"/>
                  </a:lnTo>
                  <a:lnTo>
                    <a:pt x="686" y="258"/>
                  </a:lnTo>
                  <a:lnTo>
                    <a:pt x="686" y="255"/>
                  </a:lnTo>
                  <a:lnTo>
                    <a:pt x="682" y="255"/>
                  </a:lnTo>
                  <a:lnTo>
                    <a:pt x="684" y="251"/>
                  </a:lnTo>
                  <a:lnTo>
                    <a:pt x="675" y="243"/>
                  </a:lnTo>
                  <a:lnTo>
                    <a:pt x="663" y="239"/>
                  </a:lnTo>
                  <a:lnTo>
                    <a:pt x="658" y="229"/>
                  </a:lnTo>
                  <a:lnTo>
                    <a:pt x="658" y="217"/>
                  </a:lnTo>
                  <a:lnTo>
                    <a:pt x="651" y="208"/>
                  </a:lnTo>
                  <a:lnTo>
                    <a:pt x="658" y="199"/>
                  </a:lnTo>
                  <a:lnTo>
                    <a:pt x="648" y="199"/>
                  </a:lnTo>
                  <a:lnTo>
                    <a:pt x="651" y="196"/>
                  </a:lnTo>
                  <a:lnTo>
                    <a:pt x="646" y="189"/>
                  </a:lnTo>
                  <a:lnTo>
                    <a:pt x="648" y="182"/>
                  </a:lnTo>
                  <a:lnTo>
                    <a:pt x="637" y="182"/>
                  </a:lnTo>
                  <a:lnTo>
                    <a:pt x="622" y="168"/>
                  </a:lnTo>
                  <a:lnTo>
                    <a:pt x="620" y="175"/>
                  </a:lnTo>
                  <a:lnTo>
                    <a:pt x="618" y="175"/>
                  </a:lnTo>
                  <a:lnTo>
                    <a:pt x="613" y="180"/>
                  </a:lnTo>
                  <a:lnTo>
                    <a:pt x="613" y="189"/>
                  </a:lnTo>
                  <a:lnTo>
                    <a:pt x="622" y="189"/>
                  </a:lnTo>
                  <a:lnTo>
                    <a:pt x="622" y="191"/>
                  </a:lnTo>
                  <a:lnTo>
                    <a:pt x="627" y="191"/>
                  </a:lnTo>
                  <a:lnTo>
                    <a:pt x="632" y="199"/>
                  </a:lnTo>
                  <a:lnTo>
                    <a:pt x="627" y="203"/>
                  </a:lnTo>
                  <a:lnTo>
                    <a:pt x="637" y="208"/>
                  </a:lnTo>
                  <a:lnTo>
                    <a:pt x="644" y="206"/>
                  </a:lnTo>
                  <a:lnTo>
                    <a:pt x="644" y="213"/>
                  </a:lnTo>
                  <a:lnTo>
                    <a:pt x="625" y="217"/>
                  </a:lnTo>
                  <a:lnTo>
                    <a:pt x="618" y="206"/>
                  </a:lnTo>
                  <a:lnTo>
                    <a:pt x="608" y="206"/>
                  </a:lnTo>
                  <a:lnTo>
                    <a:pt x="604" y="208"/>
                  </a:lnTo>
                  <a:lnTo>
                    <a:pt x="606" y="217"/>
                  </a:lnTo>
                  <a:lnTo>
                    <a:pt x="599" y="217"/>
                  </a:lnTo>
                  <a:lnTo>
                    <a:pt x="594" y="213"/>
                  </a:lnTo>
                  <a:lnTo>
                    <a:pt x="594" y="203"/>
                  </a:lnTo>
                  <a:lnTo>
                    <a:pt x="589" y="201"/>
                  </a:lnTo>
                  <a:lnTo>
                    <a:pt x="582" y="203"/>
                  </a:lnTo>
                  <a:lnTo>
                    <a:pt x="580" y="191"/>
                  </a:lnTo>
                  <a:lnTo>
                    <a:pt x="570" y="196"/>
                  </a:lnTo>
                  <a:lnTo>
                    <a:pt x="566" y="187"/>
                  </a:lnTo>
                  <a:lnTo>
                    <a:pt x="570" y="184"/>
                  </a:lnTo>
                  <a:lnTo>
                    <a:pt x="556" y="175"/>
                  </a:lnTo>
                  <a:lnTo>
                    <a:pt x="554" y="165"/>
                  </a:lnTo>
                  <a:lnTo>
                    <a:pt x="549" y="165"/>
                  </a:lnTo>
                  <a:lnTo>
                    <a:pt x="549" y="170"/>
                  </a:lnTo>
                  <a:lnTo>
                    <a:pt x="542" y="170"/>
                  </a:lnTo>
                  <a:lnTo>
                    <a:pt x="542" y="163"/>
                  </a:lnTo>
                  <a:lnTo>
                    <a:pt x="535" y="163"/>
                  </a:lnTo>
                  <a:lnTo>
                    <a:pt x="528" y="151"/>
                  </a:lnTo>
                  <a:lnTo>
                    <a:pt x="518" y="149"/>
                  </a:lnTo>
                  <a:lnTo>
                    <a:pt x="514" y="130"/>
                  </a:lnTo>
                  <a:lnTo>
                    <a:pt x="507" y="139"/>
                  </a:lnTo>
                  <a:lnTo>
                    <a:pt x="497" y="165"/>
                  </a:lnTo>
                  <a:lnTo>
                    <a:pt x="502" y="173"/>
                  </a:lnTo>
                  <a:lnTo>
                    <a:pt x="504" y="163"/>
                  </a:lnTo>
                  <a:lnTo>
                    <a:pt x="528" y="168"/>
                  </a:lnTo>
                  <a:lnTo>
                    <a:pt x="535" y="191"/>
                  </a:lnTo>
                  <a:lnTo>
                    <a:pt x="528" y="194"/>
                  </a:lnTo>
                  <a:lnTo>
                    <a:pt x="523" y="187"/>
                  </a:lnTo>
                  <a:lnTo>
                    <a:pt x="518" y="196"/>
                  </a:lnTo>
                  <a:lnTo>
                    <a:pt x="511" y="196"/>
                  </a:lnTo>
                  <a:lnTo>
                    <a:pt x="514" y="201"/>
                  </a:lnTo>
                  <a:lnTo>
                    <a:pt x="502" y="208"/>
                  </a:lnTo>
                  <a:lnTo>
                    <a:pt x="502" y="222"/>
                  </a:lnTo>
                  <a:lnTo>
                    <a:pt x="481" y="227"/>
                  </a:lnTo>
                  <a:lnTo>
                    <a:pt x="466" y="239"/>
                  </a:lnTo>
                  <a:lnTo>
                    <a:pt x="464" y="253"/>
                  </a:lnTo>
                  <a:lnTo>
                    <a:pt x="469" y="253"/>
                  </a:lnTo>
                  <a:lnTo>
                    <a:pt x="466" y="262"/>
                  </a:lnTo>
                  <a:lnTo>
                    <a:pt x="469" y="265"/>
                  </a:lnTo>
                  <a:lnTo>
                    <a:pt x="459" y="267"/>
                  </a:lnTo>
                  <a:lnTo>
                    <a:pt x="450" y="288"/>
                  </a:lnTo>
                  <a:lnTo>
                    <a:pt x="452" y="293"/>
                  </a:lnTo>
                  <a:lnTo>
                    <a:pt x="455" y="314"/>
                  </a:lnTo>
                  <a:lnTo>
                    <a:pt x="462" y="319"/>
                  </a:lnTo>
                  <a:lnTo>
                    <a:pt x="469" y="314"/>
                  </a:lnTo>
                  <a:lnTo>
                    <a:pt x="473" y="317"/>
                  </a:lnTo>
                  <a:lnTo>
                    <a:pt x="485" y="312"/>
                  </a:lnTo>
                  <a:lnTo>
                    <a:pt x="485" y="317"/>
                  </a:lnTo>
                  <a:lnTo>
                    <a:pt x="507" y="333"/>
                  </a:lnTo>
                  <a:lnTo>
                    <a:pt x="511" y="343"/>
                  </a:lnTo>
                  <a:lnTo>
                    <a:pt x="523" y="343"/>
                  </a:lnTo>
                  <a:lnTo>
                    <a:pt x="521" y="357"/>
                  </a:lnTo>
                  <a:lnTo>
                    <a:pt x="530" y="362"/>
                  </a:lnTo>
                  <a:lnTo>
                    <a:pt x="530" y="366"/>
                  </a:lnTo>
                  <a:lnTo>
                    <a:pt x="547" y="378"/>
                  </a:lnTo>
                  <a:lnTo>
                    <a:pt x="552" y="376"/>
                  </a:lnTo>
                  <a:lnTo>
                    <a:pt x="561" y="383"/>
                  </a:lnTo>
                  <a:lnTo>
                    <a:pt x="570" y="385"/>
                  </a:lnTo>
                  <a:lnTo>
                    <a:pt x="573" y="381"/>
                  </a:lnTo>
                  <a:lnTo>
                    <a:pt x="585" y="381"/>
                  </a:lnTo>
                  <a:lnTo>
                    <a:pt x="582" y="374"/>
                  </a:lnTo>
                  <a:lnTo>
                    <a:pt x="592" y="374"/>
                  </a:lnTo>
                  <a:lnTo>
                    <a:pt x="599" y="385"/>
                  </a:lnTo>
                  <a:lnTo>
                    <a:pt x="594" y="400"/>
                  </a:lnTo>
                  <a:lnTo>
                    <a:pt x="599" y="402"/>
                  </a:lnTo>
                  <a:lnTo>
                    <a:pt x="599" y="409"/>
                  </a:lnTo>
                  <a:lnTo>
                    <a:pt x="608" y="418"/>
                  </a:lnTo>
                  <a:lnTo>
                    <a:pt x="611" y="414"/>
                  </a:lnTo>
                  <a:lnTo>
                    <a:pt x="615" y="421"/>
                  </a:lnTo>
                  <a:lnTo>
                    <a:pt x="632" y="423"/>
                  </a:lnTo>
                  <a:lnTo>
                    <a:pt x="620" y="430"/>
                  </a:lnTo>
                  <a:lnTo>
                    <a:pt x="622" y="440"/>
                  </a:lnTo>
                  <a:lnTo>
                    <a:pt x="618" y="440"/>
                  </a:lnTo>
                  <a:lnTo>
                    <a:pt x="620" y="447"/>
                  </a:lnTo>
                  <a:lnTo>
                    <a:pt x="615" y="452"/>
                  </a:lnTo>
                  <a:lnTo>
                    <a:pt x="599" y="442"/>
                  </a:lnTo>
                  <a:lnTo>
                    <a:pt x="592" y="449"/>
                  </a:lnTo>
                  <a:lnTo>
                    <a:pt x="585" y="447"/>
                  </a:lnTo>
                  <a:lnTo>
                    <a:pt x="580" y="449"/>
                  </a:lnTo>
                  <a:lnTo>
                    <a:pt x="573" y="442"/>
                  </a:lnTo>
                  <a:lnTo>
                    <a:pt x="554" y="442"/>
                  </a:lnTo>
                  <a:lnTo>
                    <a:pt x="544" y="449"/>
                  </a:lnTo>
                  <a:lnTo>
                    <a:pt x="530" y="442"/>
                  </a:lnTo>
                  <a:lnTo>
                    <a:pt x="521" y="444"/>
                  </a:lnTo>
                  <a:lnTo>
                    <a:pt x="523" y="456"/>
                  </a:lnTo>
                  <a:lnTo>
                    <a:pt x="518" y="461"/>
                  </a:lnTo>
                  <a:lnTo>
                    <a:pt x="521" y="470"/>
                  </a:lnTo>
                  <a:lnTo>
                    <a:pt x="518" y="478"/>
                  </a:lnTo>
                  <a:lnTo>
                    <a:pt x="521" y="480"/>
                  </a:lnTo>
                  <a:lnTo>
                    <a:pt x="511" y="494"/>
                  </a:lnTo>
                  <a:lnTo>
                    <a:pt x="511" y="499"/>
                  </a:lnTo>
                  <a:lnTo>
                    <a:pt x="499" y="501"/>
                  </a:lnTo>
                  <a:lnTo>
                    <a:pt x="497" y="508"/>
                  </a:lnTo>
                  <a:lnTo>
                    <a:pt x="499" y="511"/>
                  </a:lnTo>
                  <a:lnTo>
                    <a:pt x="497" y="518"/>
                  </a:lnTo>
                  <a:lnTo>
                    <a:pt x="488" y="511"/>
                  </a:lnTo>
                  <a:lnTo>
                    <a:pt x="483" y="515"/>
                  </a:lnTo>
                  <a:lnTo>
                    <a:pt x="483" y="506"/>
                  </a:lnTo>
                  <a:lnTo>
                    <a:pt x="476" y="496"/>
                  </a:lnTo>
                  <a:lnTo>
                    <a:pt x="459" y="501"/>
                  </a:lnTo>
                  <a:lnTo>
                    <a:pt x="466" y="518"/>
                  </a:lnTo>
                  <a:lnTo>
                    <a:pt x="462" y="520"/>
                  </a:lnTo>
                  <a:lnTo>
                    <a:pt x="459" y="530"/>
                  </a:lnTo>
                  <a:lnTo>
                    <a:pt x="457" y="527"/>
                  </a:lnTo>
                  <a:lnTo>
                    <a:pt x="452" y="537"/>
                  </a:lnTo>
                  <a:lnTo>
                    <a:pt x="445" y="537"/>
                  </a:lnTo>
                  <a:lnTo>
                    <a:pt x="445" y="549"/>
                  </a:lnTo>
                  <a:lnTo>
                    <a:pt x="433" y="560"/>
                  </a:lnTo>
                  <a:lnTo>
                    <a:pt x="462" y="596"/>
                  </a:lnTo>
                  <a:lnTo>
                    <a:pt x="471" y="605"/>
                  </a:lnTo>
                  <a:lnTo>
                    <a:pt x="485" y="610"/>
                  </a:lnTo>
                  <a:lnTo>
                    <a:pt x="497" y="622"/>
                  </a:lnTo>
                  <a:lnTo>
                    <a:pt x="521" y="622"/>
                  </a:lnTo>
                  <a:lnTo>
                    <a:pt x="537" y="629"/>
                  </a:lnTo>
                  <a:lnTo>
                    <a:pt x="542" y="641"/>
                  </a:lnTo>
                  <a:lnTo>
                    <a:pt x="544" y="634"/>
                  </a:lnTo>
                  <a:lnTo>
                    <a:pt x="547" y="634"/>
                  </a:lnTo>
                  <a:lnTo>
                    <a:pt x="556" y="638"/>
                  </a:lnTo>
                  <a:lnTo>
                    <a:pt x="570" y="636"/>
                  </a:lnTo>
                  <a:lnTo>
                    <a:pt x="578" y="645"/>
                  </a:lnTo>
                  <a:lnTo>
                    <a:pt x="578" y="662"/>
                  </a:lnTo>
                  <a:lnTo>
                    <a:pt x="570" y="669"/>
                  </a:lnTo>
                  <a:lnTo>
                    <a:pt x="573" y="679"/>
                  </a:lnTo>
                  <a:lnTo>
                    <a:pt x="568" y="679"/>
                  </a:lnTo>
                  <a:lnTo>
                    <a:pt x="570" y="683"/>
                  </a:lnTo>
                  <a:lnTo>
                    <a:pt x="575" y="683"/>
                  </a:lnTo>
                  <a:lnTo>
                    <a:pt x="575" y="705"/>
                  </a:lnTo>
                  <a:lnTo>
                    <a:pt x="582" y="702"/>
                  </a:lnTo>
                  <a:lnTo>
                    <a:pt x="585" y="707"/>
                  </a:lnTo>
                  <a:lnTo>
                    <a:pt x="578" y="709"/>
                  </a:lnTo>
                  <a:lnTo>
                    <a:pt x="578" y="724"/>
                  </a:lnTo>
                  <a:lnTo>
                    <a:pt x="570" y="724"/>
                  </a:lnTo>
                  <a:lnTo>
                    <a:pt x="561" y="733"/>
                  </a:lnTo>
                  <a:lnTo>
                    <a:pt x="547" y="735"/>
                  </a:lnTo>
                  <a:lnTo>
                    <a:pt x="552" y="745"/>
                  </a:lnTo>
                  <a:lnTo>
                    <a:pt x="542" y="750"/>
                  </a:lnTo>
                  <a:lnTo>
                    <a:pt x="547" y="754"/>
                  </a:lnTo>
                  <a:lnTo>
                    <a:pt x="542" y="780"/>
                  </a:lnTo>
                  <a:lnTo>
                    <a:pt x="549" y="783"/>
                  </a:lnTo>
                  <a:lnTo>
                    <a:pt x="547" y="790"/>
                  </a:lnTo>
                  <a:lnTo>
                    <a:pt x="559" y="790"/>
                  </a:lnTo>
                  <a:lnTo>
                    <a:pt x="563" y="802"/>
                  </a:lnTo>
                  <a:lnTo>
                    <a:pt x="580" y="816"/>
                  </a:lnTo>
                  <a:lnTo>
                    <a:pt x="589" y="813"/>
                  </a:lnTo>
                  <a:lnTo>
                    <a:pt x="589" y="825"/>
                  </a:lnTo>
                  <a:lnTo>
                    <a:pt x="582" y="825"/>
                  </a:lnTo>
                  <a:lnTo>
                    <a:pt x="582" y="830"/>
                  </a:lnTo>
                  <a:lnTo>
                    <a:pt x="582" y="842"/>
                  </a:lnTo>
                  <a:lnTo>
                    <a:pt x="578" y="844"/>
                  </a:lnTo>
                  <a:lnTo>
                    <a:pt x="580" y="854"/>
                  </a:lnTo>
                  <a:lnTo>
                    <a:pt x="570" y="856"/>
                  </a:lnTo>
                  <a:lnTo>
                    <a:pt x="575" y="865"/>
                  </a:lnTo>
                  <a:lnTo>
                    <a:pt x="589" y="873"/>
                  </a:lnTo>
                  <a:lnTo>
                    <a:pt x="592" y="873"/>
                  </a:lnTo>
                  <a:lnTo>
                    <a:pt x="594" y="865"/>
                  </a:lnTo>
                  <a:lnTo>
                    <a:pt x="601" y="870"/>
                  </a:lnTo>
                  <a:lnTo>
                    <a:pt x="613" y="870"/>
                  </a:lnTo>
                  <a:lnTo>
                    <a:pt x="613" y="875"/>
                  </a:lnTo>
                  <a:lnTo>
                    <a:pt x="630" y="873"/>
                  </a:lnTo>
                  <a:lnTo>
                    <a:pt x="627" y="880"/>
                  </a:lnTo>
                  <a:lnTo>
                    <a:pt x="622" y="877"/>
                  </a:lnTo>
                  <a:lnTo>
                    <a:pt x="613" y="891"/>
                  </a:lnTo>
                  <a:lnTo>
                    <a:pt x="604" y="899"/>
                  </a:lnTo>
                  <a:lnTo>
                    <a:pt x="604" y="917"/>
                  </a:lnTo>
                  <a:lnTo>
                    <a:pt x="599" y="917"/>
                  </a:lnTo>
                  <a:lnTo>
                    <a:pt x="604" y="922"/>
                  </a:lnTo>
                  <a:lnTo>
                    <a:pt x="601" y="929"/>
                  </a:lnTo>
                  <a:lnTo>
                    <a:pt x="608" y="929"/>
                  </a:lnTo>
                  <a:lnTo>
                    <a:pt x="613" y="936"/>
                  </a:lnTo>
                  <a:lnTo>
                    <a:pt x="611" y="946"/>
                  </a:lnTo>
                  <a:lnTo>
                    <a:pt x="620" y="946"/>
                  </a:lnTo>
                  <a:lnTo>
                    <a:pt x="622" y="953"/>
                  </a:lnTo>
                  <a:lnTo>
                    <a:pt x="622" y="962"/>
                  </a:lnTo>
                  <a:lnTo>
                    <a:pt x="613" y="969"/>
                  </a:lnTo>
                  <a:lnTo>
                    <a:pt x="622" y="986"/>
                  </a:lnTo>
                  <a:lnTo>
                    <a:pt x="615" y="1000"/>
                  </a:lnTo>
                  <a:lnTo>
                    <a:pt x="622" y="1003"/>
                  </a:lnTo>
                  <a:lnTo>
                    <a:pt x="618" y="1010"/>
                  </a:lnTo>
                  <a:lnTo>
                    <a:pt x="604" y="1017"/>
                  </a:lnTo>
                  <a:lnTo>
                    <a:pt x="599" y="1024"/>
                  </a:lnTo>
                  <a:lnTo>
                    <a:pt x="601" y="1029"/>
                  </a:lnTo>
                  <a:lnTo>
                    <a:pt x="599" y="1050"/>
                  </a:lnTo>
                  <a:lnTo>
                    <a:pt x="606" y="1057"/>
                  </a:lnTo>
                  <a:lnTo>
                    <a:pt x="594" y="1055"/>
                  </a:lnTo>
                  <a:lnTo>
                    <a:pt x="589" y="1071"/>
                  </a:lnTo>
                  <a:lnTo>
                    <a:pt x="578" y="1081"/>
                  </a:lnTo>
                  <a:lnTo>
                    <a:pt x="578" y="1088"/>
                  </a:lnTo>
                  <a:lnTo>
                    <a:pt x="566" y="1088"/>
                  </a:lnTo>
                  <a:lnTo>
                    <a:pt x="554" y="1109"/>
                  </a:lnTo>
                  <a:lnTo>
                    <a:pt x="559" y="1123"/>
                  </a:lnTo>
                  <a:lnTo>
                    <a:pt x="549" y="1137"/>
                  </a:lnTo>
                  <a:lnTo>
                    <a:pt x="552" y="1152"/>
                  </a:lnTo>
                  <a:lnTo>
                    <a:pt x="547" y="1156"/>
                  </a:lnTo>
                  <a:lnTo>
                    <a:pt x="544" y="1152"/>
                  </a:lnTo>
                  <a:lnTo>
                    <a:pt x="540" y="1152"/>
                  </a:lnTo>
                  <a:lnTo>
                    <a:pt x="537" y="1163"/>
                  </a:lnTo>
                  <a:lnTo>
                    <a:pt x="530" y="1159"/>
                  </a:lnTo>
                  <a:lnTo>
                    <a:pt x="535" y="1147"/>
                  </a:lnTo>
                  <a:lnTo>
                    <a:pt x="514" y="1152"/>
                  </a:lnTo>
                  <a:lnTo>
                    <a:pt x="511" y="1156"/>
                  </a:lnTo>
                  <a:lnTo>
                    <a:pt x="509" y="1175"/>
                  </a:lnTo>
                  <a:lnTo>
                    <a:pt x="504" y="1175"/>
                  </a:lnTo>
                  <a:lnTo>
                    <a:pt x="502" y="1163"/>
                  </a:lnTo>
                  <a:lnTo>
                    <a:pt x="495" y="1163"/>
                  </a:lnTo>
                  <a:lnTo>
                    <a:pt x="483" y="1173"/>
                  </a:lnTo>
                  <a:lnTo>
                    <a:pt x="485" y="1185"/>
                  </a:lnTo>
                  <a:lnTo>
                    <a:pt x="476" y="1182"/>
                  </a:lnTo>
                  <a:lnTo>
                    <a:pt x="464" y="1159"/>
                  </a:lnTo>
                  <a:lnTo>
                    <a:pt x="466" y="1147"/>
                  </a:lnTo>
                  <a:lnTo>
                    <a:pt x="462" y="1140"/>
                  </a:lnTo>
                  <a:lnTo>
                    <a:pt x="473" y="1128"/>
                  </a:lnTo>
                  <a:lnTo>
                    <a:pt x="476" y="1116"/>
                  </a:lnTo>
                  <a:lnTo>
                    <a:pt x="471" y="1097"/>
                  </a:lnTo>
                  <a:lnTo>
                    <a:pt x="464" y="1090"/>
                  </a:lnTo>
                  <a:lnTo>
                    <a:pt x="445" y="1088"/>
                  </a:lnTo>
                  <a:lnTo>
                    <a:pt x="452" y="1066"/>
                  </a:lnTo>
                  <a:lnTo>
                    <a:pt x="440" y="1085"/>
                  </a:lnTo>
                  <a:lnTo>
                    <a:pt x="429" y="1081"/>
                  </a:lnTo>
                  <a:lnTo>
                    <a:pt x="424" y="1071"/>
                  </a:lnTo>
                  <a:lnTo>
                    <a:pt x="421" y="1045"/>
                  </a:lnTo>
                  <a:lnTo>
                    <a:pt x="417" y="1040"/>
                  </a:lnTo>
                  <a:lnTo>
                    <a:pt x="410" y="1038"/>
                  </a:lnTo>
                  <a:lnTo>
                    <a:pt x="419" y="1055"/>
                  </a:lnTo>
                  <a:lnTo>
                    <a:pt x="419" y="1076"/>
                  </a:lnTo>
                  <a:lnTo>
                    <a:pt x="433" y="1090"/>
                  </a:lnTo>
                  <a:lnTo>
                    <a:pt x="459" y="1092"/>
                  </a:lnTo>
                  <a:lnTo>
                    <a:pt x="469" y="1111"/>
                  </a:lnTo>
                  <a:lnTo>
                    <a:pt x="445" y="1130"/>
                  </a:lnTo>
                  <a:lnTo>
                    <a:pt x="443" y="1130"/>
                  </a:lnTo>
                  <a:lnTo>
                    <a:pt x="429" y="1163"/>
                  </a:lnTo>
                  <a:lnTo>
                    <a:pt x="417" y="1175"/>
                  </a:lnTo>
                  <a:lnTo>
                    <a:pt x="410" y="1175"/>
                  </a:lnTo>
                  <a:lnTo>
                    <a:pt x="391" y="1196"/>
                  </a:lnTo>
                  <a:lnTo>
                    <a:pt x="384" y="1196"/>
                  </a:lnTo>
                  <a:lnTo>
                    <a:pt x="369" y="1204"/>
                  </a:lnTo>
                  <a:lnTo>
                    <a:pt x="329" y="1215"/>
                  </a:lnTo>
                  <a:lnTo>
                    <a:pt x="329" y="1215"/>
                  </a:lnTo>
                  <a:lnTo>
                    <a:pt x="324" y="1208"/>
                  </a:lnTo>
                  <a:lnTo>
                    <a:pt x="327" y="1194"/>
                  </a:lnTo>
                  <a:lnTo>
                    <a:pt x="322" y="1189"/>
                  </a:lnTo>
                  <a:lnTo>
                    <a:pt x="322" y="1182"/>
                  </a:lnTo>
                  <a:lnTo>
                    <a:pt x="308" y="1182"/>
                  </a:lnTo>
                  <a:lnTo>
                    <a:pt x="303" y="1178"/>
                  </a:lnTo>
                  <a:lnTo>
                    <a:pt x="287" y="1170"/>
                  </a:lnTo>
                  <a:lnTo>
                    <a:pt x="280" y="1142"/>
                  </a:lnTo>
                  <a:lnTo>
                    <a:pt x="268" y="1137"/>
                  </a:lnTo>
                  <a:lnTo>
                    <a:pt x="265" y="1147"/>
                  </a:lnTo>
                  <a:lnTo>
                    <a:pt x="251" y="1152"/>
                  </a:lnTo>
                  <a:lnTo>
                    <a:pt x="254" y="1161"/>
                  </a:lnTo>
                  <a:lnTo>
                    <a:pt x="239" y="1161"/>
                  </a:lnTo>
                  <a:lnTo>
                    <a:pt x="232" y="1152"/>
                  </a:lnTo>
                  <a:lnTo>
                    <a:pt x="239" y="1135"/>
                  </a:lnTo>
                  <a:lnTo>
                    <a:pt x="237" y="1123"/>
                  </a:lnTo>
                  <a:lnTo>
                    <a:pt x="225" y="1114"/>
                  </a:lnTo>
                  <a:lnTo>
                    <a:pt x="201" y="1111"/>
                  </a:lnTo>
                  <a:lnTo>
                    <a:pt x="192" y="1100"/>
                  </a:lnTo>
                  <a:lnTo>
                    <a:pt x="178" y="1102"/>
                  </a:lnTo>
                  <a:lnTo>
                    <a:pt x="178" y="1085"/>
                  </a:lnTo>
                  <a:lnTo>
                    <a:pt x="178" y="1085"/>
                  </a:lnTo>
                  <a:lnTo>
                    <a:pt x="187" y="1088"/>
                  </a:lnTo>
                  <a:lnTo>
                    <a:pt x="190" y="1088"/>
                  </a:lnTo>
                  <a:lnTo>
                    <a:pt x="194" y="1088"/>
                  </a:lnTo>
                  <a:lnTo>
                    <a:pt x="197" y="1081"/>
                  </a:lnTo>
                  <a:lnTo>
                    <a:pt x="197" y="1076"/>
                  </a:lnTo>
                  <a:lnTo>
                    <a:pt x="197" y="1078"/>
                  </a:lnTo>
                  <a:lnTo>
                    <a:pt x="211" y="1078"/>
                  </a:lnTo>
                  <a:lnTo>
                    <a:pt x="211" y="1069"/>
                  </a:lnTo>
                  <a:lnTo>
                    <a:pt x="199" y="1064"/>
                  </a:lnTo>
                  <a:lnTo>
                    <a:pt x="204" y="1048"/>
                  </a:lnTo>
                  <a:lnTo>
                    <a:pt x="187" y="1043"/>
                  </a:lnTo>
                  <a:lnTo>
                    <a:pt x="183" y="1031"/>
                  </a:lnTo>
                  <a:lnTo>
                    <a:pt x="192" y="1031"/>
                  </a:lnTo>
                  <a:lnTo>
                    <a:pt x="194" y="1026"/>
                  </a:lnTo>
                  <a:lnTo>
                    <a:pt x="185" y="1010"/>
                  </a:lnTo>
                  <a:lnTo>
                    <a:pt x="164" y="1010"/>
                  </a:lnTo>
                  <a:lnTo>
                    <a:pt x="159" y="988"/>
                  </a:lnTo>
                  <a:lnTo>
                    <a:pt x="142" y="979"/>
                  </a:lnTo>
                  <a:lnTo>
                    <a:pt x="135" y="984"/>
                  </a:lnTo>
                  <a:lnTo>
                    <a:pt x="119" y="967"/>
                  </a:lnTo>
                  <a:lnTo>
                    <a:pt x="121" y="948"/>
                  </a:lnTo>
                  <a:lnTo>
                    <a:pt x="128" y="941"/>
                  </a:lnTo>
                  <a:lnTo>
                    <a:pt x="121" y="936"/>
                  </a:lnTo>
                  <a:lnTo>
                    <a:pt x="128" y="929"/>
                  </a:lnTo>
                  <a:lnTo>
                    <a:pt x="131" y="934"/>
                  </a:lnTo>
                  <a:lnTo>
                    <a:pt x="138" y="932"/>
                  </a:lnTo>
                  <a:lnTo>
                    <a:pt x="142" y="922"/>
                  </a:lnTo>
                  <a:lnTo>
                    <a:pt x="138" y="927"/>
                  </a:lnTo>
                  <a:lnTo>
                    <a:pt x="133" y="922"/>
                  </a:lnTo>
                  <a:lnTo>
                    <a:pt x="119" y="920"/>
                  </a:lnTo>
                  <a:lnTo>
                    <a:pt x="114" y="925"/>
                  </a:lnTo>
                  <a:lnTo>
                    <a:pt x="95" y="915"/>
                  </a:lnTo>
                  <a:lnTo>
                    <a:pt x="78" y="920"/>
                  </a:lnTo>
                  <a:lnTo>
                    <a:pt x="64" y="910"/>
                  </a:lnTo>
                  <a:lnTo>
                    <a:pt x="62" y="901"/>
                  </a:lnTo>
                  <a:lnTo>
                    <a:pt x="45" y="896"/>
                  </a:lnTo>
                  <a:lnTo>
                    <a:pt x="43" y="889"/>
                  </a:lnTo>
                  <a:lnTo>
                    <a:pt x="19" y="891"/>
                  </a:lnTo>
                  <a:lnTo>
                    <a:pt x="8" y="877"/>
                  </a:lnTo>
                  <a:lnTo>
                    <a:pt x="3" y="877"/>
                  </a:lnTo>
                  <a:lnTo>
                    <a:pt x="0" y="863"/>
                  </a:lnTo>
                  <a:lnTo>
                    <a:pt x="12" y="849"/>
                  </a:lnTo>
                  <a:lnTo>
                    <a:pt x="10" y="842"/>
                  </a:lnTo>
                  <a:lnTo>
                    <a:pt x="15" y="839"/>
                  </a:lnTo>
                  <a:lnTo>
                    <a:pt x="8" y="832"/>
                  </a:lnTo>
                  <a:lnTo>
                    <a:pt x="10" y="818"/>
                  </a:lnTo>
                  <a:lnTo>
                    <a:pt x="24" y="820"/>
                  </a:lnTo>
                  <a:lnTo>
                    <a:pt x="45" y="813"/>
                  </a:lnTo>
                  <a:lnTo>
                    <a:pt x="38" y="802"/>
                  </a:lnTo>
                  <a:lnTo>
                    <a:pt x="45" y="794"/>
                  </a:lnTo>
                  <a:lnTo>
                    <a:pt x="64" y="797"/>
                  </a:lnTo>
                  <a:lnTo>
                    <a:pt x="64" y="818"/>
                  </a:lnTo>
                  <a:lnTo>
                    <a:pt x="78" y="820"/>
                  </a:lnTo>
                  <a:lnTo>
                    <a:pt x="83" y="818"/>
                  </a:lnTo>
                  <a:lnTo>
                    <a:pt x="81" y="825"/>
                  </a:lnTo>
                  <a:lnTo>
                    <a:pt x="83" y="830"/>
                  </a:lnTo>
                  <a:lnTo>
                    <a:pt x="90" y="825"/>
                  </a:lnTo>
                  <a:lnTo>
                    <a:pt x="95" y="830"/>
                  </a:lnTo>
                  <a:lnTo>
                    <a:pt x="97" y="828"/>
                  </a:lnTo>
                  <a:lnTo>
                    <a:pt x="95" y="823"/>
                  </a:lnTo>
                  <a:lnTo>
                    <a:pt x="109" y="816"/>
                  </a:lnTo>
                  <a:lnTo>
                    <a:pt x="104" y="813"/>
                  </a:lnTo>
                  <a:lnTo>
                    <a:pt x="107" y="802"/>
                  </a:lnTo>
                  <a:lnTo>
                    <a:pt x="112" y="794"/>
                  </a:lnTo>
                  <a:lnTo>
                    <a:pt x="123" y="787"/>
                  </a:lnTo>
                  <a:lnTo>
                    <a:pt x="123" y="785"/>
                  </a:lnTo>
                  <a:lnTo>
                    <a:pt x="140" y="785"/>
                  </a:lnTo>
                  <a:lnTo>
                    <a:pt x="152" y="776"/>
                  </a:lnTo>
                  <a:lnTo>
                    <a:pt x="173" y="771"/>
                  </a:lnTo>
                  <a:lnTo>
                    <a:pt x="180" y="771"/>
                  </a:lnTo>
                  <a:lnTo>
                    <a:pt x="183" y="773"/>
                  </a:lnTo>
                  <a:lnTo>
                    <a:pt x="192" y="771"/>
                  </a:lnTo>
                  <a:lnTo>
                    <a:pt x="197" y="757"/>
                  </a:lnTo>
                  <a:lnTo>
                    <a:pt x="192" y="740"/>
                  </a:lnTo>
                  <a:lnTo>
                    <a:pt x="199" y="745"/>
                  </a:lnTo>
                  <a:lnTo>
                    <a:pt x="209" y="738"/>
                  </a:lnTo>
                  <a:lnTo>
                    <a:pt x="209" y="733"/>
                  </a:lnTo>
                  <a:lnTo>
                    <a:pt x="213" y="731"/>
                  </a:lnTo>
                  <a:lnTo>
                    <a:pt x="220" y="738"/>
                  </a:lnTo>
                  <a:lnTo>
                    <a:pt x="227" y="733"/>
                  </a:lnTo>
                  <a:lnTo>
                    <a:pt x="258" y="750"/>
                  </a:lnTo>
                  <a:lnTo>
                    <a:pt x="263" y="750"/>
                  </a:lnTo>
                  <a:lnTo>
                    <a:pt x="268" y="742"/>
                  </a:lnTo>
                  <a:lnTo>
                    <a:pt x="261" y="733"/>
                  </a:lnTo>
                  <a:lnTo>
                    <a:pt x="272" y="735"/>
                  </a:lnTo>
                  <a:lnTo>
                    <a:pt x="270" y="738"/>
                  </a:lnTo>
                  <a:lnTo>
                    <a:pt x="277" y="740"/>
                  </a:lnTo>
                  <a:lnTo>
                    <a:pt x="282" y="742"/>
                  </a:lnTo>
                  <a:lnTo>
                    <a:pt x="282" y="724"/>
                  </a:lnTo>
                  <a:lnTo>
                    <a:pt x="287" y="731"/>
                  </a:lnTo>
                  <a:lnTo>
                    <a:pt x="291" y="726"/>
                  </a:lnTo>
                  <a:lnTo>
                    <a:pt x="291" y="714"/>
                  </a:lnTo>
                  <a:lnTo>
                    <a:pt x="284" y="712"/>
                  </a:lnTo>
                  <a:lnTo>
                    <a:pt x="282" y="695"/>
                  </a:lnTo>
                  <a:lnTo>
                    <a:pt x="298" y="698"/>
                  </a:lnTo>
                  <a:lnTo>
                    <a:pt x="296" y="702"/>
                  </a:lnTo>
                  <a:lnTo>
                    <a:pt x="298" y="705"/>
                  </a:lnTo>
                  <a:lnTo>
                    <a:pt x="303" y="702"/>
                  </a:lnTo>
                  <a:lnTo>
                    <a:pt x="324" y="709"/>
                  </a:lnTo>
                  <a:lnTo>
                    <a:pt x="320" y="702"/>
                  </a:lnTo>
                  <a:lnTo>
                    <a:pt x="329" y="702"/>
                  </a:lnTo>
                  <a:lnTo>
                    <a:pt x="334" y="695"/>
                  </a:lnTo>
                  <a:lnTo>
                    <a:pt x="332" y="693"/>
                  </a:lnTo>
                  <a:lnTo>
                    <a:pt x="332" y="679"/>
                  </a:lnTo>
                  <a:lnTo>
                    <a:pt x="348" y="686"/>
                  </a:lnTo>
                  <a:lnTo>
                    <a:pt x="346" y="681"/>
                  </a:lnTo>
                  <a:lnTo>
                    <a:pt x="353" y="676"/>
                  </a:lnTo>
                  <a:lnTo>
                    <a:pt x="346" y="671"/>
                  </a:lnTo>
                  <a:lnTo>
                    <a:pt x="369" y="671"/>
                  </a:lnTo>
                  <a:lnTo>
                    <a:pt x="372" y="664"/>
                  </a:lnTo>
                  <a:lnTo>
                    <a:pt x="360" y="660"/>
                  </a:lnTo>
                  <a:lnTo>
                    <a:pt x="360" y="653"/>
                  </a:lnTo>
                  <a:lnTo>
                    <a:pt x="369" y="650"/>
                  </a:lnTo>
                  <a:lnTo>
                    <a:pt x="374" y="641"/>
                  </a:lnTo>
                  <a:lnTo>
                    <a:pt x="384" y="638"/>
                  </a:lnTo>
                  <a:lnTo>
                    <a:pt x="393" y="617"/>
                  </a:lnTo>
                  <a:lnTo>
                    <a:pt x="388" y="615"/>
                  </a:lnTo>
                  <a:lnTo>
                    <a:pt x="398" y="598"/>
                  </a:lnTo>
                  <a:lnTo>
                    <a:pt x="393" y="593"/>
                  </a:lnTo>
                  <a:lnTo>
                    <a:pt x="391" y="598"/>
                  </a:lnTo>
                  <a:lnTo>
                    <a:pt x="393" y="586"/>
                  </a:lnTo>
                  <a:lnTo>
                    <a:pt x="386" y="579"/>
                  </a:lnTo>
                  <a:lnTo>
                    <a:pt x="403" y="586"/>
                  </a:lnTo>
                  <a:lnTo>
                    <a:pt x="410" y="582"/>
                  </a:lnTo>
                  <a:lnTo>
                    <a:pt x="414" y="577"/>
                  </a:lnTo>
                  <a:lnTo>
                    <a:pt x="407" y="572"/>
                  </a:lnTo>
                  <a:lnTo>
                    <a:pt x="412" y="572"/>
                  </a:lnTo>
                  <a:lnTo>
                    <a:pt x="410" y="570"/>
                  </a:lnTo>
                  <a:lnTo>
                    <a:pt x="414" y="563"/>
                  </a:lnTo>
                  <a:lnTo>
                    <a:pt x="410" y="558"/>
                  </a:lnTo>
                  <a:lnTo>
                    <a:pt x="412" y="549"/>
                  </a:lnTo>
                  <a:lnTo>
                    <a:pt x="400" y="544"/>
                  </a:lnTo>
                  <a:lnTo>
                    <a:pt x="395" y="539"/>
                  </a:lnTo>
                  <a:lnTo>
                    <a:pt x="400" y="534"/>
                  </a:lnTo>
                  <a:lnTo>
                    <a:pt x="400" y="539"/>
                  </a:lnTo>
                  <a:lnTo>
                    <a:pt x="403" y="539"/>
                  </a:lnTo>
                  <a:lnTo>
                    <a:pt x="407" y="532"/>
                  </a:lnTo>
                  <a:lnTo>
                    <a:pt x="405" y="527"/>
                  </a:lnTo>
                  <a:lnTo>
                    <a:pt x="412" y="525"/>
                  </a:lnTo>
                  <a:lnTo>
                    <a:pt x="410" y="520"/>
                  </a:lnTo>
                  <a:lnTo>
                    <a:pt x="426" y="511"/>
                  </a:lnTo>
                  <a:lnTo>
                    <a:pt x="426" y="504"/>
                  </a:lnTo>
                  <a:lnTo>
                    <a:pt x="407" y="482"/>
                  </a:lnTo>
                  <a:lnTo>
                    <a:pt x="388" y="468"/>
                  </a:lnTo>
                  <a:lnTo>
                    <a:pt x="391" y="440"/>
                  </a:lnTo>
                  <a:lnTo>
                    <a:pt x="391" y="440"/>
                  </a:lnTo>
                  <a:lnTo>
                    <a:pt x="400" y="444"/>
                  </a:lnTo>
                  <a:lnTo>
                    <a:pt x="395" y="437"/>
                  </a:lnTo>
                  <a:lnTo>
                    <a:pt x="403" y="428"/>
                  </a:lnTo>
                  <a:lnTo>
                    <a:pt x="388" y="416"/>
                  </a:lnTo>
                  <a:lnTo>
                    <a:pt x="391" y="407"/>
                  </a:lnTo>
                  <a:lnTo>
                    <a:pt x="386" y="407"/>
                  </a:lnTo>
                  <a:lnTo>
                    <a:pt x="384" y="400"/>
                  </a:lnTo>
                  <a:lnTo>
                    <a:pt x="388" y="390"/>
                  </a:lnTo>
                  <a:lnTo>
                    <a:pt x="393" y="392"/>
                  </a:lnTo>
                  <a:lnTo>
                    <a:pt x="398" y="388"/>
                  </a:lnTo>
                  <a:lnTo>
                    <a:pt x="405" y="385"/>
                  </a:lnTo>
                  <a:lnTo>
                    <a:pt x="407" y="376"/>
                  </a:lnTo>
                  <a:lnTo>
                    <a:pt x="412" y="378"/>
                  </a:lnTo>
                  <a:lnTo>
                    <a:pt x="417" y="371"/>
                  </a:lnTo>
                  <a:lnTo>
                    <a:pt x="429" y="374"/>
                  </a:lnTo>
                  <a:lnTo>
                    <a:pt x="429" y="378"/>
                  </a:lnTo>
                  <a:lnTo>
                    <a:pt x="433" y="381"/>
                  </a:lnTo>
                  <a:lnTo>
                    <a:pt x="433" y="376"/>
                  </a:lnTo>
                  <a:lnTo>
                    <a:pt x="438" y="383"/>
                  </a:lnTo>
                  <a:lnTo>
                    <a:pt x="445" y="383"/>
                  </a:lnTo>
                  <a:lnTo>
                    <a:pt x="445" y="378"/>
                  </a:lnTo>
                  <a:lnTo>
                    <a:pt x="438" y="371"/>
                  </a:lnTo>
                  <a:lnTo>
                    <a:pt x="436" y="359"/>
                  </a:lnTo>
                  <a:lnTo>
                    <a:pt x="443" y="350"/>
                  </a:lnTo>
                  <a:lnTo>
                    <a:pt x="438" y="350"/>
                  </a:lnTo>
                  <a:lnTo>
                    <a:pt x="440" y="338"/>
                  </a:lnTo>
                  <a:lnTo>
                    <a:pt x="424" y="331"/>
                  </a:lnTo>
                  <a:lnTo>
                    <a:pt x="419" y="319"/>
                  </a:lnTo>
                  <a:lnTo>
                    <a:pt x="412" y="319"/>
                  </a:lnTo>
                  <a:lnTo>
                    <a:pt x="414" y="310"/>
                  </a:lnTo>
                  <a:lnTo>
                    <a:pt x="410" y="307"/>
                  </a:lnTo>
                  <a:lnTo>
                    <a:pt x="414" y="303"/>
                  </a:lnTo>
                  <a:lnTo>
                    <a:pt x="395" y="298"/>
                  </a:lnTo>
                  <a:lnTo>
                    <a:pt x="393" y="288"/>
                  </a:lnTo>
                  <a:lnTo>
                    <a:pt x="398" y="284"/>
                  </a:lnTo>
                  <a:lnTo>
                    <a:pt x="400" y="260"/>
                  </a:lnTo>
                  <a:lnTo>
                    <a:pt x="414" y="251"/>
                  </a:lnTo>
                  <a:lnTo>
                    <a:pt x="419" y="255"/>
                  </a:lnTo>
                  <a:lnTo>
                    <a:pt x="419" y="251"/>
                  </a:lnTo>
                  <a:lnTo>
                    <a:pt x="426" y="253"/>
                  </a:lnTo>
                  <a:lnTo>
                    <a:pt x="424" y="236"/>
                  </a:lnTo>
                  <a:lnTo>
                    <a:pt x="433" y="239"/>
                  </a:lnTo>
                  <a:lnTo>
                    <a:pt x="438" y="232"/>
                  </a:lnTo>
                  <a:lnTo>
                    <a:pt x="445" y="232"/>
                  </a:lnTo>
                  <a:lnTo>
                    <a:pt x="459" y="215"/>
                  </a:lnTo>
                  <a:lnTo>
                    <a:pt x="473" y="208"/>
                  </a:lnTo>
                  <a:lnTo>
                    <a:pt x="490" y="191"/>
                  </a:lnTo>
                  <a:lnTo>
                    <a:pt x="485" y="187"/>
                  </a:lnTo>
                  <a:lnTo>
                    <a:pt x="478" y="187"/>
                  </a:lnTo>
                  <a:lnTo>
                    <a:pt x="478" y="182"/>
                  </a:lnTo>
                  <a:lnTo>
                    <a:pt x="485" y="177"/>
                  </a:lnTo>
                  <a:lnTo>
                    <a:pt x="478" y="173"/>
                  </a:lnTo>
                  <a:lnTo>
                    <a:pt x="476" y="165"/>
                  </a:lnTo>
                  <a:lnTo>
                    <a:pt x="471" y="165"/>
                  </a:lnTo>
                  <a:lnTo>
                    <a:pt x="466" y="163"/>
                  </a:lnTo>
                  <a:lnTo>
                    <a:pt x="478" y="154"/>
                  </a:lnTo>
                  <a:lnTo>
                    <a:pt x="478" y="149"/>
                  </a:lnTo>
                  <a:lnTo>
                    <a:pt x="464" y="151"/>
                  </a:lnTo>
                  <a:lnTo>
                    <a:pt x="459" y="158"/>
                  </a:lnTo>
                  <a:lnTo>
                    <a:pt x="452" y="151"/>
                  </a:lnTo>
                  <a:lnTo>
                    <a:pt x="452" y="151"/>
                  </a:lnTo>
                  <a:lnTo>
                    <a:pt x="452" y="151"/>
                  </a:lnTo>
                  <a:lnTo>
                    <a:pt x="452" y="151"/>
                  </a:lnTo>
                  <a:lnTo>
                    <a:pt x="452" y="151"/>
                  </a:lnTo>
                  <a:lnTo>
                    <a:pt x="452" y="151"/>
                  </a:lnTo>
                  <a:lnTo>
                    <a:pt x="464" y="130"/>
                  </a:lnTo>
                  <a:lnTo>
                    <a:pt x="469" y="99"/>
                  </a:lnTo>
                  <a:lnTo>
                    <a:pt x="466" y="80"/>
                  </a:lnTo>
                  <a:lnTo>
                    <a:pt x="459" y="71"/>
                  </a:lnTo>
                  <a:lnTo>
                    <a:pt x="462" y="66"/>
                  </a:lnTo>
                  <a:lnTo>
                    <a:pt x="457" y="61"/>
                  </a:lnTo>
                  <a:lnTo>
                    <a:pt x="459" y="52"/>
                  </a:lnTo>
                  <a:lnTo>
                    <a:pt x="450" y="50"/>
                  </a:lnTo>
                  <a:lnTo>
                    <a:pt x="447" y="42"/>
                  </a:lnTo>
                  <a:lnTo>
                    <a:pt x="440" y="42"/>
                  </a:lnTo>
                  <a:lnTo>
                    <a:pt x="436" y="31"/>
                  </a:lnTo>
                  <a:lnTo>
                    <a:pt x="431" y="26"/>
                  </a:lnTo>
                  <a:lnTo>
                    <a:pt x="436" y="12"/>
                  </a:lnTo>
                  <a:lnTo>
                    <a:pt x="436"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167" name="Group 166"/>
          <p:cNvGrpSpPr/>
          <p:nvPr/>
        </p:nvGrpSpPr>
        <p:grpSpPr>
          <a:xfrm flipH="1">
            <a:off x="6717317" y="4151839"/>
            <a:ext cx="798371" cy="260544"/>
            <a:chOff x="1149931" y="2547231"/>
            <a:chExt cx="798370" cy="260544"/>
          </a:xfrm>
        </p:grpSpPr>
        <p:sp>
          <p:nvSpPr>
            <p:cNvPr id="168" name="Rectangular Callout 167"/>
            <p:cNvSpPr/>
            <p:nvPr/>
          </p:nvSpPr>
          <p:spPr bwMode="auto">
            <a:xfrm>
              <a:off x="1154925" y="2547231"/>
              <a:ext cx="788382" cy="260544"/>
            </a:xfrm>
            <a:prstGeom prst="wedgeRectCallout">
              <a:avLst>
                <a:gd name="adj1" fmla="val 87221"/>
                <a:gd name="adj2" fmla="val -35161"/>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69" name="Rectangle 168"/>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TAMIL NADU</a:t>
              </a:r>
            </a:p>
          </p:txBody>
        </p:sp>
      </p:grpSp>
      <p:grpSp>
        <p:nvGrpSpPr>
          <p:cNvPr id="170" name="Group 169"/>
          <p:cNvGrpSpPr/>
          <p:nvPr/>
        </p:nvGrpSpPr>
        <p:grpSpPr>
          <a:xfrm flipH="1">
            <a:off x="4752428" y="1907245"/>
            <a:ext cx="798371" cy="260544"/>
            <a:chOff x="1149931" y="2547231"/>
            <a:chExt cx="798370" cy="260544"/>
          </a:xfrm>
        </p:grpSpPr>
        <p:sp>
          <p:nvSpPr>
            <p:cNvPr id="171" name="Rectangular Callout 170"/>
            <p:cNvSpPr/>
            <p:nvPr/>
          </p:nvSpPr>
          <p:spPr bwMode="auto">
            <a:xfrm>
              <a:off x="1154925" y="2547231"/>
              <a:ext cx="788382" cy="260544"/>
            </a:xfrm>
            <a:prstGeom prst="wedgeRectCallout">
              <a:avLst>
                <a:gd name="adj1" fmla="val -48094"/>
                <a:gd name="adj2" fmla="val 114581"/>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72" name="Rectangle 171"/>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RAJASTHAN</a:t>
              </a:r>
            </a:p>
          </p:txBody>
        </p:sp>
      </p:grpSp>
      <p:grpSp>
        <p:nvGrpSpPr>
          <p:cNvPr id="173" name="Group 172"/>
          <p:cNvGrpSpPr/>
          <p:nvPr/>
        </p:nvGrpSpPr>
        <p:grpSpPr>
          <a:xfrm flipH="1">
            <a:off x="4669685" y="3417619"/>
            <a:ext cx="798371" cy="260544"/>
            <a:chOff x="1149931" y="2547231"/>
            <a:chExt cx="798370" cy="260544"/>
          </a:xfrm>
        </p:grpSpPr>
        <p:sp>
          <p:nvSpPr>
            <p:cNvPr id="174" name="Rectangular Callout 173"/>
            <p:cNvSpPr/>
            <p:nvPr/>
          </p:nvSpPr>
          <p:spPr bwMode="auto">
            <a:xfrm>
              <a:off x="1154925" y="2547231"/>
              <a:ext cx="788382" cy="260544"/>
            </a:xfrm>
            <a:prstGeom prst="wedgeRectCallout">
              <a:avLst>
                <a:gd name="adj1" fmla="val -71935"/>
                <a:gd name="adj2" fmla="val -19563"/>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75" name="Rectangle 174"/>
            <p:cNvSpPr/>
            <p:nvPr/>
          </p:nvSpPr>
          <p:spPr>
            <a:xfrm>
              <a:off x="1149931" y="2623642"/>
              <a:ext cx="798370" cy="107722"/>
            </a:xfrm>
            <a:prstGeom prst="rect">
              <a:avLst/>
            </a:prstGeom>
            <a:noFill/>
          </p:spPr>
          <p:txBody>
            <a:bodyPr wrap="square" lIns="0" tIns="0" rIns="0" bIns="0" anchor="ctr">
              <a:spAutoFit/>
            </a:bodyPr>
            <a:lstStyle/>
            <a:p>
              <a:pPr algn="ctr" defTabSz="1714414"/>
              <a:r>
                <a:rPr lang="en-US" sz="700" dirty="0">
                  <a:solidFill>
                    <a:schemeClr val="bg1"/>
                  </a:solidFill>
                </a:rPr>
                <a:t>MAHARASHTRA</a:t>
              </a:r>
            </a:p>
          </p:txBody>
        </p:sp>
      </p:grpSp>
      <p:grpSp>
        <p:nvGrpSpPr>
          <p:cNvPr id="176" name="Group 175"/>
          <p:cNvGrpSpPr/>
          <p:nvPr/>
        </p:nvGrpSpPr>
        <p:grpSpPr>
          <a:xfrm flipH="1">
            <a:off x="6932309" y="3572178"/>
            <a:ext cx="798371" cy="260544"/>
            <a:chOff x="1149931" y="2547231"/>
            <a:chExt cx="798370" cy="260544"/>
          </a:xfrm>
        </p:grpSpPr>
        <p:sp>
          <p:nvSpPr>
            <p:cNvPr id="177" name="Rectangular Callout 176"/>
            <p:cNvSpPr/>
            <p:nvPr/>
          </p:nvSpPr>
          <p:spPr bwMode="auto">
            <a:xfrm>
              <a:off x="1154925" y="2547231"/>
              <a:ext cx="788382" cy="260544"/>
            </a:xfrm>
            <a:prstGeom prst="wedgeRectCallout">
              <a:avLst>
                <a:gd name="adj1" fmla="val 87221"/>
                <a:gd name="adj2" fmla="val -35161"/>
              </a:avLst>
            </a:prstGeom>
            <a:solidFill>
              <a:schemeClr val="accent4"/>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78" name="Rectangle 177"/>
            <p:cNvSpPr/>
            <p:nvPr/>
          </p:nvSpPr>
          <p:spPr>
            <a:xfrm>
              <a:off x="1149931" y="2569781"/>
              <a:ext cx="798370" cy="215444"/>
            </a:xfrm>
            <a:prstGeom prst="rect">
              <a:avLst/>
            </a:prstGeom>
            <a:noFill/>
          </p:spPr>
          <p:txBody>
            <a:bodyPr wrap="square" lIns="0" tIns="0" rIns="0" bIns="0" anchor="ctr">
              <a:spAutoFit/>
            </a:bodyPr>
            <a:lstStyle/>
            <a:p>
              <a:pPr algn="ctr" defTabSz="1714414"/>
              <a:r>
                <a:rPr lang="en-US" sz="700" dirty="0">
                  <a:solidFill>
                    <a:schemeClr val="bg1"/>
                  </a:solidFill>
                </a:rPr>
                <a:t>ANDHRA</a:t>
              </a:r>
            </a:p>
            <a:p>
              <a:pPr algn="ctr" defTabSz="1714414"/>
              <a:r>
                <a:rPr lang="en-US" sz="700" dirty="0">
                  <a:solidFill>
                    <a:schemeClr val="bg1"/>
                  </a:solidFill>
                </a:rPr>
                <a:t>PRADESH</a:t>
              </a:r>
            </a:p>
          </p:txBody>
        </p:sp>
      </p:grpSp>
      <p:grpSp>
        <p:nvGrpSpPr>
          <p:cNvPr id="179" name="Group 178"/>
          <p:cNvGrpSpPr/>
          <p:nvPr/>
        </p:nvGrpSpPr>
        <p:grpSpPr>
          <a:xfrm flipH="1">
            <a:off x="6601285" y="1943883"/>
            <a:ext cx="798371" cy="260544"/>
            <a:chOff x="1149931" y="2547231"/>
            <a:chExt cx="798370" cy="260544"/>
          </a:xfrm>
        </p:grpSpPr>
        <p:sp>
          <p:nvSpPr>
            <p:cNvPr id="180" name="Rectangular Callout 179"/>
            <p:cNvSpPr/>
            <p:nvPr/>
          </p:nvSpPr>
          <p:spPr bwMode="auto">
            <a:xfrm>
              <a:off x="1154925" y="2547231"/>
              <a:ext cx="788382" cy="260544"/>
            </a:xfrm>
            <a:prstGeom prst="wedgeRectCallout">
              <a:avLst>
                <a:gd name="adj1" fmla="val 53972"/>
                <a:gd name="adj2" fmla="val 109902"/>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81" name="Rectangle 180"/>
            <p:cNvSpPr/>
            <p:nvPr/>
          </p:nvSpPr>
          <p:spPr>
            <a:xfrm>
              <a:off x="1149931" y="2569781"/>
              <a:ext cx="798370" cy="215444"/>
            </a:xfrm>
            <a:prstGeom prst="rect">
              <a:avLst/>
            </a:prstGeom>
            <a:noFill/>
          </p:spPr>
          <p:txBody>
            <a:bodyPr wrap="square" lIns="0" tIns="0" rIns="0" bIns="0" anchor="ctr">
              <a:spAutoFit/>
            </a:bodyPr>
            <a:lstStyle/>
            <a:p>
              <a:pPr algn="ctr" defTabSz="1714414"/>
              <a:r>
                <a:rPr lang="en-US" sz="700" dirty="0">
                  <a:solidFill>
                    <a:schemeClr val="bg1"/>
                  </a:solidFill>
                </a:rPr>
                <a:t>UTTAR</a:t>
              </a:r>
            </a:p>
            <a:p>
              <a:pPr algn="ctr" defTabSz="1714414"/>
              <a:r>
                <a:rPr lang="en-US" sz="700" dirty="0">
                  <a:solidFill>
                    <a:schemeClr val="bg1"/>
                  </a:solidFill>
                </a:rPr>
                <a:t>PRADESH</a:t>
              </a:r>
            </a:p>
          </p:txBody>
        </p:sp>
      </p:grpSp>
      <p:grpSp>
        <p:nvGrpSpPr>
          <p:cNvPr id="182" name="Group 181"/>
          <p:cNvGrpSpPr/>
          <p:nvPr/>
        </p:nvGrpSpPr>
        <p:grpSpPr>
          <a:xfrm flipH="1">
            <a:off x="4397885" y="2433567"/>
            <a:ext cx="798371" cy="260544"/>
            <a:chOff x="1149931" y="2547231"/>
            <a:chExt cx="798370" cy="260544"/>
          </a:xfrm>
        </p:grpSpPr>
        <p:sp>
          <p:nvSpPr>
            <p:cNvPr id="183" name="Rectangular Callout 182"/>
            <p:cNvSpPr/>
            <p:nvPr/>
          </p:nvSpPr>
          <p:spPr bwMode="auto">
            <a:xfrm>
              <a:off x="1154925" y="2547231"/>
              <a:ext cx="788382" cy="260544"/>
            </a:xfrm>
            <a:prstGeom prst="wedgeRectCallout">
              <a:avLst>
                <a:gd name="adj1" fmla="val -136113"/>
                <a:gd name="adj2" fmla="val 123550"/>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84" name="Rectangle 183"/>
            <p:cNvSpPr/>
            <p:nvPr/>
          </p:nvSpPr>
          <p:spPr>
            <a:xfrm>
              <a:off x="1149931" y="2569781"/>
              <a:ext cx="798370" cy="215444"/>
            </a:xfrm>
            <a:prstGeom prst="rect">
              <a:avLst/>
            </a:prstGeom>
            <a:noFill/>
          </p:spPr>
          <p:txBody>
            <a:bodyPr wrap="square" lIns="0" tIns="0" rIns="0" bIns="0" anchor="ctr">
              <a:spAutoFit/>
            </a:bodyPr>
            <a:lstStyle/>
            <a:p>
              <a:pPr algn="ctr" defTabSz="1714414"/>
              <a:r>
                <a:rPr lang="en-US" sz="700" dirty="0">
                  <a:solidFill>
                    <a:schemeClr val="bg1"/>
                  </a:solidFill>
                </a:rPr>
                <a:t>MADHYA</a:t>
              </a:r>
            </a:p>
            <a:p>
              <a:pPr algn="ctr" defTabSz="1714414"/>
              <a:r>
                <a:rPr lang="en-US" sz="700" dirty="0">
                  <a:solidFill>
                    <a:schemeClr val="bg1"/>
                  </a:solidFill>
                </a:rPr>
                <a:t>PRADESH</a:t>
              </a:r>
            </a:p>
          </p:txBody>
        </p:sp>
      </p:grpSp>
      <p:grpSp>
        <p:nvGrpSpPr>
          <p:cNvPr id="185" name="Group 184"/>
          <p:cNvGrpSpPr/>
          <p:nvPr/>
        </p:nvGrpSpPr>
        <p:grpSpPr>
          <a:xfrm flipH="1">
            <a:off x="4267177" y="2897239"/>
            <a:ext cx="798371" cy="260544"/>
            <a:chOff x="1149931" y="2547231"/>
            <a:chExt cx="798370" cy="260544"/>
          </a:xfrm>
        </p:grpSpPr>
        <p:sp>
          <p:nvSpPr>
            <p:cNvPr id="186" name="Rectangular Callout 185"/>
            <p:cNvSpPr/>
            <p:nvPr/>
          </p:nvSpPr>
          <p:spPr bwMode="auto">
            <a:xfrm>
              <a:off x="1154925" y="2547231"/>
              <a:ext cx="788382" cy="260544"/>
            </a:xfrm>
            <a:prstGeom prst="wedgeRectCallout">
              <a:avLst>
                <a:gd name="adj1" fmla="val -81343"/>
                <a:gd name="adj2" fmla="val -7084"/>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87" name="Rectangle 186"/>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GUJARAT</a:t>
              </a:r>
            </a:p>
          </p:txBody>
        </p:sp>
      </p:grpSp>
      <p:grpSp>
        <p:nvGrpSpPr>
          <p:cNvPr id="188" name="Group 187"/>
          <p:cNvGrpSpPr/>
          <p:nvPr/>
        </p:nvGrpSpPr>
        <p:grpSpPr>
          <a:xfrm flipH="1">
            <a:off x="6536348" y="1176020"/>
            <a:ext cx="798371" cy="260544"/>
            <a:chOff x="1149931" y="2547231"/>
            <a:chExt cx="798370" cy="260544"/>
          </a:xfrm>
        </p:grpSpPr>
        <p:sp>
          <p:nvSpPr>
            <p:cNvPr id="189" name="Rectangular Callout 188"/>
            <p:cNvSpPr/>
            <p:nvPr/>
          </p:nvSpPr>
          <p:spPr bwMode="auto">
            <a:xfrm>
              <a:off x="1154925" y="2547231"/>
              <a:ext cx="788382" cy="260544"/>
            </a:xfrm>
            <a:prstGeom prst="wedgeRectCallout">
              <a:avLst>
                <a:gd name="adj1" fmla="val 80778"/>
                <a:gd name="adj2" fmla="val 36590"/>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90" name="Rectangle 189"/>
            <p:cNvSpPr/>
            <p:nvPr/>
          </p:nvSpPr>
          <p:spPr>
            <a:xfrm>
              <a:off x="1149931" y="2569781"/>
              <a:ext cx="798370" cy="215444"/>
            </a:xfrm>
            <a:prstGeom prst="rect">
              <a:avLst/>
            </a:prstGeom>
            <a:noFill/>
          </p:spPr>
          <p:txBody>
            <a:bodyPr wrap="square" lIns="0" tIns="0" rIns="0" bIns="0" anchor="ctr">
              <a:spAutoFit/>
            </a:bodyPr>
            <a:lstStyle/>
            <a:p>
              <a:pPr algn="ctr" defTabSz="1714414"/>
              <a:r>
                <a:rPr lang="en-US" sz="700" dirty="0">
                  <a:solidFill>
                    <a:schemeClr val="bg1"/>
                  </a:solidFill>
                </a:rPr>
                <a:t>JAMMU &amp;</a:t>
              </a:r>
            </a:p>
            <a:p>
              <a:pPr algn="ctr" defTabSz="1714414"/>
              <a:r>
                <a:rPr lang="en-US" sz="700" dirty="0">
                  <a:solidFill>
                    <a:schemeClr val="bg1"/>
                  </a:solidFill>
                </a:rPr>
                <a:t>KASHMIR</a:t>
              </a:r>
            </a:p>
          </p:txBody>
        </p:sp>
      </p:grpSp>
      <p:grpSp>
        <p:nvGrpSpPr>
          <p:cNvPr id="191" name="Group 190"/>
          <p:cNvGrpSpPr/>
          <p:nvPr/>
        </p:nvGrpSpPr>
        <p:grpSpPr>
          <a:xfrm flipH="1">
            <a:off x="7152783" y="3186307"/>
            <a:ext cx="798371" cy="214192"/>
            <a:chOff x="1149931" y="2570407"/>
            <a:chExt cx="798370" cy="214192"/>
          </a:xfrm>
        </p:grpSpPr>
        <p:sp>
          <p:nvSpPr>
            <p:cNvPr id="192" name="Rectangular Callout 191"/>
            <p:cNvSpPr/>
            <p:nvPr/>
          </p:nvSpPr>
          <p:spPr bwMode="auto">
            <a:xfrm>
              <a:off x="1225052" y="2570407"/>
              <a:ext cx="648128" cy="214192"/>
            </a:xfrm>
            <a:prstGeom prst="wedgeRectCallout">
              <a:avLst>
                <a:gd name="adj1" fmla="val 72172"/>
                <a:gd name="adj2" fmla="val -23777"/>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93" name="Rectangle 192"/>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ORISSA</a:t>
              </a:r>
            </a:p>
          </p:txBody>
        </p:sp>
      </p:grpSp>
      <p:grpSp>
        <p:nvGrpSpPr>
          <p:cNvPr id="194" name="Group 193"/>
          <p:cNvGrpSpPr/>
          <p:nvPr/>
        </p:nvGrpSpPr>
        <p:grpSpPr>
          <a:xfrm flipH="1">
            <a:off x="4942580" y="3968226"/>
            <a:ext cx="798371" cy="214192"/>
            <a:chOff x="1149931" y="2570407"/>
            <a:chExt cx="798370" cy="214192"/>
          </a:xfrm>
        </p:grpSpPr>
        <p:sp>
          <p:nvSpPr>
            <p:cNvPr id="195" name="Rectangular Callout 194"/>
            <p:cNvSpPr/>
            <p:nvPr/>
          </p:nvSpPr>
          <p:spPr bwMode="auto">
            <a:xfrm>
              <a:off x="1225052" y="2570407"/>
              <a:ext cx="648128" cy="214192"/>
            </a:xfrm>
            <a:prstGeom prst="wedgeRectCallout">
              <a:avLst>
                <a:gd name="adj1" fmla="val -72046"/>
                <a:gd name="adj2" fmla="val -80698"/>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96" name="Rectangle 195"/>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KARNATAKA</a:t>
              </a:r>
            </a:p>
          </p:txBody>
        </p:sp>
      </p:grpSp>
      <p:grpSp>
        <p:nvGrpSpPr>
          <p:cNvPr id="197" name="Group 196"/>
          <p:cNvGrpSpPr/>
          <p:nvPr/>
        </p:nvGrpSpPr>
        <p:grpSpPr>
          <a:xfrm flipH="1">
            <a:off x="4942580" y="4324879"/>
            <a:ext cx="798371" cy="214192"/>
            <a:chOff x="1149931" y="2570407"/>
            <a:chExt cx="798370" cy="214192"/>
          </a:xfrm>
        </p:grpSpPr>
        <p:sp>
          <p:nvSpPr>
            <p:cNvPr id="198" name="Rectangular Callout 197"/>
            <p:cNvSpPr/>
            <p:nvPr/>
          </p:nvSpPr>
          <p:spPr bwMode="auto">
            <a:xfrm>
              <a:off x="1225052" y="2570407"/>
              <a:ext cx="648128" cy="214192"/>
            </a:xfrm>
            <a:prstGeom prst="wedgeRectCallout">
              <a:avLst>
                <a:gd name="adj1" fmla="val -93992"/>
                <a:gd name="adj2" fmla="val -54609"/>
              </a:avLst>
            </a:prstGeom>
            <a:solidFill>
              <a:schemeClr val="accent5"/>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99" name="Rectangle 198"/>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KER</a:t>
              </a:r>
            </a:p>
          </p:txBody>
        </p:sp>
      </p:grpSp>
      <p:grpSp>
        <p:nvGrpSpPr>
          <p:cNvPr id="200" name="Group 199"/>
          <p:cNvGrpSpPr/>
          <p:nvPr/>
        </p:nvGrpSpPr>
        <p:grpSpPr>
          <a:xfrm flipH="1">
            <a:off x="8118524" y="2632801"/>
            <a:ext cx="798371" cy="260544"/>
            <a:chOff x="1149931" y="2547231"/>
            <a:chExt cx="798370" cy="260544"/>
          </a:xfrm>
        </p:grpSpPr>
        <p:sp>
          <p:nvSpPr>
            <p:cNvPr id="201" name="Rectangular Callout 200"/>
            <p:cNvSpPr/>
            <p:nvPr/>
          </p:nvSpPr>
          <p:spPr bwMode="auto">
            <a:xfrm>
              <a:off x="1154925" y="2547231"/>
              <a:ext cx="788382" cy="260544"/>
            </a:xfrm>
            <a:prstGeom prst="wedgeRectCallout">
              <a:avLst>
                <a:gd name="adj1" fmla="val 64797"/>
                <a:gd name="adj2" fmla="val -114711"/>
              </a:avLst>
            </a:prstGeom>
            <a:solidFill>
              <a:schemeClr val="accent6"/>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202" name="Rectangle 201"/>
            <p:cNvSpPr/>
            <p:nvPr/>
          </p:nvSpPr>
          <p:spPr>
            <a:xfrm>
              <a:off x="1149931" y="2615949"/>
              <a:ext cx="798370" cy="123111"/>
            </a:xfrm>
            <a:prstGeom prst="rect">
              <a:avLst/>
            </a:prstGeom>
            <a:noFill/>
          </p:spPr>
          <p:txBody>
            <a:bodyPr wrap="square" lIns="0" tIns="0" rIns="0" bIns="0" anchor="ctr">
              <a:spAutoFit/>
            </a:bodyPr>
            <a:lstStyle/>
            <a:p>
              <a:pPr algn="ctr" defTabSz="1714414"/>
              <a:r>
                <a:rPr lang="en-US" sz="800" dirty="0">
                  <a:solidFill>
                    <a:schemeClr val="bg1"/>
                  </a:solidFill>
                </a:rPr>
                <a:t>ASSAM</a:t>
              </a:r>
            </a:p>
          </p:txBody>
        </p:sp>
      </p:grpSp>
      <p:grpSp>
        <p:nvGrpSpPr>
          <p:cNvPr id="136" name="Group 135">
            <a:extLst>
              <a:ext uri="{FF2B5EF4-FFF2-40B4-BE49-F238E27FC236}">
                <a16:creationId xmlns:a16="http://schemas.microsoft.com/office/drawing/2014/main" id="{CEF3EE37-1237-4179-AFDD-53800C269BA5}"/>
              </a:ext>
            </a:extLst>
          </p:cNvPr>
          <p:cNvGrpSpPr/>
          <p:nvPr/>
        </p:nvGrpSpPr>
        <p:grpSpPr>
          <a:xfrm>
            <a:off x="2219479" y="2721720"/>
            <a:ext cx="1722547" cy="1963595"/>
            <a:chOff x="2219479" y="2651760"/>
            <a:chExt cx="1722547" cy="1963595"/>
          </a:xfrm>
        </p:grpSpPr>
        <p:sp>
          <p:nvSpPr>
            <p:cNvPr id="137" name="Rectangle: Rounded Corners 9">
              <a:extLst>
                <a:ext uri="{FF2B5EF4-FFF2-40B4-BE49-F238E27FC236}">
                  <a16:creationId xmlns:a16="http://schemas.microsoft.com/office/drawing/2014/main" id="{7E92CD37-3D1F-43F3-80C7-9551E45B665D}"/>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38" name="Freeform: Shape 137">
              <a:extLst>
                <a:ext uri="{FF2B5EF4-FFF2-40B4-BE49-F238E27FC236}">
                  <a16:creationId xmlns:a16="http://schemas.microsoft.com/office/drawing/2014/main" id="{36F094C7-4E26-4C90-9205-DF4F89E946B8}"/>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203" name="Group 202">
            <a:extLst>
              <a:ext uri="{FF2B5EF4-FFF2-40B4-BE49-F238E27FC236}">
                <a16:creationId xmlns:a16="http://schemas.microsoft.com/office/drawing/2014/main" id="{328CFBB7-79FE-414F-9B46-DD819B78434F}"/>
              </a:ext>
            </a:extLst>
          </p:cNvPr>
          <p:cNvGrpSpPr/>
          <p:nvPr/>
        </p:nvGrpSpPr>
        <p:grpSpPr>
          <a:xfrm>
            <a:off x="381115" y="2721720"/>
            <a:ext cx="1722547" cy="1963595"/>
            <a:chOff x="381115" y="2651760"/>
            <a:chExt cx="1722547" cy="1963595"/>
          </a:xfrm>
        </p:grpSpPr>
        <p:sp>
          <p:nvSpPr>
            <p:cNvPr id="204" name="Rectangle: Rounded Corners 9">
              <a:extLst>
                <a:ext uri="{FF2B5EF4-FFF2-40B4-BE49-F238E27FC236}">
                  <a16:creationId xmlns:a16="http://schemas.microsoft.com/office/drawing/2014/main" id="{1987CAD5-6466-4501-AA66-720827A55026}"/>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205" name="Freeform: Shape 204">
              <a:extLst>
                <a:ext uri="{FF2B5EF4-FFF2-40B4-BE49-F238E27FC236}">
                  <a16:creationId xmlns:a16="http://schemas.microsoft.com/office/drawing/2014/main" id="{4984FD67-25B5-43CC-9C23-16461131FCE6}"/>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206" name="Group 205">
            <a:extLst>
              <a:ext uri="{FF2B5EF4-FFF2-40B4-BE49-F238E27FC236}">
                <a16:creationId xmlns:a16="http://schemas.microsoft.com/office/drawing/2014/main" id="{A059B575-1C84-49CB-A1DE-2A05CBA57C42}"/>
              </a:ext>
            </a:extLst>
          </p:cNvPr>
          <p:cNvGrpSpPr/>
          <p:nvPr/>
        </p:nvGrpSpPr>
        <p:grpSpPr>
          <a:xfrm>
            <a:off x="659050" y="2966292"/>
            <a:ext cx="1166676" cy="1166676"/>
            <a:chOff x="4419962" y="4767072"/>
            <a:chExt cx="1103462" cy="1103462"/>
          </a:xfrm>
        </p:grpSpPr>
        <p:grpSp>
          <p:nvGrpSpPr>
            <p:cNvPr id="207" name="Group 206">
              <a:extLst>
                <a:ext uri="{FF2B5EF4-FFF2-40B4-BE49-F238E27FC236}">
                  <a16:creationId xmlns:a16="http://schemas.microsoft.com/office/drawing/2014/main" id="{54E0D6C9-609B-4AD8-AFB9-9CB8E7C3B727}"/>
                </a:ext>
              </a:extLst>
            </p:cNvPr>
            <p:cNvGrpSpPr/>
            <p:nvPr/>
          </p:nvGrpSpPr>
          <p:grpSpPr>
            <a:xfrm>
              <a:off x="4419962" y="4767072"/>
              <a:ext cx="1103462" cy="1103462"/>
              <a:chOff x="4946650" y="377825"/>
              <a:chExt cx="4387854" cy="4387851"/>
            </a:xfrm>
            <a:solidFill>
              <a:schemeClr val="bg1">
                <a:lumMod val="95000"/>
              </a:schemeClr>
            </a:solidFill>
          </p:grpSpPr>
          <p:sp>
            <p:nvSpPr>
              <p:cNvPr id="209" name="Freeform 230">
                <a:extLst>
                  <a:ext uri="{FF2B5EF4-FFF2-40B4-BE49-F238E27FC236}">
                    <a16:creationId xmlns:a16="http://schemas.microsoft.com/office/drawing/2014/main" id="{7F096115-90A6-495B-84B4-06E2DB59FDB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10" name="Freeform 231">
                <a:extLst>
                  <a:ext uri="{FF2B5EF4-FFF2-40B4-BE49-F238E27FC236}">
                    <a16:creationId xmlns:a16="http://schemas.microsoft.com/office/drawing/2014/main" id="{D1055CA4-7BD1-4FA2-9A48-00F9E3484B16}"/>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1" name="Freeform 232">
                <a:extLst>
                  <a:ext uri="{FF2B5EF4-FFF2-40B4-BE49-F238E27FC236}">
                    <a16:creationId xmlns:a16="http://schemas.microsoft.com/office/drawing/2014/main" id="{A0A8F893-1BDD-4926-855E-83EC3C8DDEA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2" name="Freeform 233">
                <a:extLst>
                  <a:ext uri="{FF2B5EF4-FFF2-40B4-BE49-F238E27FC236}">
                    <a16:creationId xmlns:a16="http://schemas.microsoft.com/office/drawing/2014/main" id="{FF08F4BC-9CC8-4CFF-9A25-3C5A082D80AD}"/>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3" name="Freeform 234">
                <a:extLst>
                  <a:ext uri="{FF2B5EF4-FFF2-40B4-BE49-F238E27FC236}">
                    <a16:creationId xmlns:a16="http://schemas.microsoft.com/office/drawing/2014/main" id="{4A4C81FB-9FCA-47E0-BD62-9A0B217BCAC6}"/>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4" name="Freeform 235">
                <a:extLst>
                  <a:ext uri="{FF2B5EF4-FFF2-40B4-BE49-F238E27FC236}">
                    <a16:creationId xmlns:a16="http://schemas.microsoft.com/office/drawing/2014/main" id="{B9F7E16F-F813-4E1F-B239-EB4576325FA1}"/>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5" name="Freeform 236">
                <a:extLst>
                  <a:ext uri="{FF2B5EF4-FFF2-40B4-BE49-F238E27FC236}">
                    <a16:creationId xmlns:a16="http://schemas.microsoft.com/office/drawing/2014/main" id="{4817D813-257F-4533-8071-5F0CC5D0D36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6" name="Freeform 237">
                <a:extLst>
                  <a:ext uri="{FF2B5EF4-FFF2-40B4-BE49-F238E27FC236}">
                    <a16:creationId xmlns:a16="http://schemas.microsoft.com/office/drawing/2014/main" id="{505915E6-16DB-46A5-AAA2-E81C67DF827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7" name="Freeform 238">
                <a:extLst>
                  <a:ext uri="{FF2B5EF4-FFF2-40B4-BE49-F238E27FC236}">
                    <a16:creationId xmlns:a16="http://schemas.microsoft.com/office/drawing/2014/main" id="{0A804731-F455-4126-9115-3ECDC231D1DE}"/>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8" name="Freeform 239">
                <a:extLst>
                  <a:ext uri="{FF2B5EF4-FFF2-40B4-BE49-F238E27FC236}">
                    <a16:creationId xmlns:a16="http://schemas.microsoft.com/office/drawing/2014/main" id="{32A01F62-391F-4CE6-ABDD-579EE4F7D3EE}"/>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9" name="Freeform 240">
                <a:extLst>
                  <a:ext uri="{FF2B5EF4-FFF2-40B4-BE49-F238E27FC236}">
                    <a16:creationId xmlns:a16="http://schemas.microsoft.com/office/drawing/2014/main" id="{434C6477-B51E-4881-931E-DF9DE5CB987D}"/>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0" name="Freeform 241">
                <a:extLst>
                  <a:ext uri="{FF2B5EF4-FFF2-40B4-BE49-F238E27FC236}">
                    <a16:creationId xmlns:a16="http://schemas.microsoft.com/office/drawing/2014/main" id="{C1E853DA-378A-4CE8-A02E-CD50CF224A8F}"/>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1" name="Freeform 242">
                <a:extLst>
                  <a:ext uri="{FF2B5EF4-FFF2-40B4-BE49-F238E27FC236}">
                    <a16:creationId xmlns:a16="http://schemas.microsoft.com/office/drawing/2014/main" id="{609A7D97-C01A-43EF-AF2E-BF7D29EDF08E}"/>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2" name="Freeform 243">
                <a:extLst>
                  <a:ext uri="{FF2B5EF4-FFF2-40B4-BE49-F238E27FC236}">
                    <a16:creationId xmlns:a16="http://schemas.microsoft.com/office/drawing/2014/main" id="{CC240185-DFEC-4B73-BEE4-7B343C0B3908}"/>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3" name="Freeform 244">
                <a:extLst>
                  <a:ext uri="{FF2B5EF4-FFF2-40B4-BE49-F238E27FC236}">
                    <a16:creationId xmlns:a16="http://schemas.microsoft.com/office/drawing/2014/main" id="{C55C4516-7C45-4CAD-9FD0-940881B818F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4" name="Freeform 245">
                <a:extLst>
                  <a:ext uri="{FF2B5EF4-FFF2-40B4-BE49-F238E27FC236}">
                    <a16:creationId xmlns:a16="http://schemas.microsoft.com/office/drawing/2014/main" id="{75A61C93-0290-42AA-9B2D-A5E2262625C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5" name="Freeform 246">
                <a:extLst>
                  <a:ext uri="{FF2B5EF4-FFF2-40B4-BE49-F238E27FC236}">
                    <a16:creationId xmlns:a16="http://schemas.microsoft.com/office/drawing/2014/main" id="{E9AB6C48-DBEA-4436-AB83-6BDB0592DA0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6" name="Freeform 247">
                <a:extLst>
                  <a:ext uri="{FF2B5EF4-FFF2-40B4-BE49-F238E27FC236}">
                    <a16:creationId xmlns:a16="http://schemas.microsoft.com/office/drawing/2014/main" id="{BC25E7A5-B7C9-4386-8AD4-4739CEB0E7A9}"/>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7" name="Freeform 248">
                <a:extLst>
                  <a:ext uri="{FF2B5EF4-FFF2-40B4-BE49-F238E27FC236}">
                    <a16:creationId xmlns:a16="http://schemas.microsoft.com/office/drawing/2014/main" id="{2D3405B6-D4FB-4808-826E-2917FD746232}"/>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8" name="Freeform 249">
                <a:extLst>
                  <a:ext uri="{FF2B5EF4-FFF2-40B4-BE49-F238E27FC236}">
                    <a16:creationId xmlns:a16="http://schemas.microsoft.com/office/drawing/2014/main" id="{735B1850-A4F9-44E3-848F-FF4298D59F07}"/>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08" name="Oval 207">
              <a:extLst>
                <a:ext uri="{FF2B5EF4-FFF2-40B4-BE49-F238E27FC236}">
                  <a16:creationId xmlns:a16="http://schemas.microsoft.com/office/drawing/2014/main" id="{0F5B7E37-0C2C-400D-81C9-06AAF9109368}"/>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229" name="Inhaltsplatzhalter 4">
            <a:extLst>
              <a:ext uri="{FF2B5EF4-FFF2-40B4-BE49-F238E27FC236}">
                <a16:creationId xmlns:a16="http://schemas.microsoft.com/office/drawing/2014/main" id="{4C21DB65-4B1B-43A0-8338-222C4058DB69}"/>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230" name="Group 229">
            <a:extLst>
              <a:ext uri="{FF2B5EF4-FFF2-40B4-BE49-F238E27FC236}">
                <a16:creationId xmlns:a16="http://schemas.microsoft.com/office/drawing/2014/main" id="{35AE6AD6-30B0-4D50-8B8F-7868C1E100D0}"/>
              </a:ext>
            </a:extLst>
          </p:cNvPr>
          <p:cNvGrpSpPr/>
          <p:nvPr/>
        </p:nvGrpSpPr>
        <p:grpSpPr>
          <a:xfrm>
            <a:off x="2497414" y="2966292"/>
            <a:ext cx="1166676" cy="1166676"/>
            <a:chOff x="4419962" y="4767072"/>
            <a:chExt cx="1103462" cy="1103462"/>
          </a:xfrm>
        </p:grpSpPr>
        <p:grpSp>
          <p:nvGrpSpPr>
            <p:cNvPr id="231" name="Group 230">
              <a:extLst>
                <a:ext uri="{FF2B5EF4-FFF2-40B4-BE49-F238E27FC236}">
                  <a16:creationId xmlns:a16="http://schemas.microsoft.com/office/drawing/2014/main" id="{972FADC0-1346-4E96-8973-EFFAEEA32112}"/>
                </a:ext>
              </a:extLst>
            </p:cNvPr>
            <p:cNvGrpSpPr/>
            <p:nvPr/>
          </p:nvGrpSpPr>
          <p:grpSpPr>
            <a:xfrm>
              <a:off x="4419962" y="4767072"/>
              <a:ext cx="1103462" cy="1103462"/>
              <a:chOff x="4946650" y="377825"/>
              <a:chExt cx="4387854" cy="4387851"/>
            </a:xfrm>
            <a:solidFill>
              <a:schemeClr val="bg1">
                <a:lumMod val="95000"/>
              </a:schemeClr>
            </a:solidFill>
          </p:grpSpPr>
          <p:sp>
            <p:nvSpPr>
              <p:cNvPr id="233" name="Freeform 230">
                <a:extLst>
                  <a:ext uri="{FF2B5EF4-FFF2-40B4-BE49-F238E27FC236}">
                    <a16:creationId xmlns:a16="http://schemas.microsoft.com/office/drawing/2014/main" id="{02744580-FBC7-4881-A154-BCB1E33F05E8}"/>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34" name="Freeform 231">
                <a:extLst>
                  <a:ext uri="{FF2B5EF4-FFF2-40B4-BE49-F238E27FC236}">
                    <a16:creationId xmlns:a16="http://schemas.microsoft.com/office/drawing/2014/main" id="{70CF7AD6-30F3-4FBD-A2EA-377256317FA2}"/>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5" name="Freeform 232">
                <a:extLst>
                  <a:ext uri="{FF2B5EF4-FFF2-40B4-BE49-F238E27FC236}">
                    <a16:creationId xmlns:a16="http://schemas.microsoft.com/office/drawing/2014/main" id="{21EC1A90-D187-4686-A259-D5F6E6507193}"/>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6" name="Freeform 233">
                <a:extLst>
                  <a:ext uri="{FF2B5EF4-FFF2-40B4-BE49-F238E27FC236}">
                    <a16:creationId xmlns:a16="http://schemas.microsoft.com/office/drawing/2014/main" id="{832684C0-BE9C-4763-BC15-72A246DCCB2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7" name="Freeform 234">
                <a:extLst>
                  <a:ext uri="{FF2B5EF4-FFF2-40B4-BE49-F238E27FC236}">
                    <a16:creationId xmlns:a16="http://schemas.microsoft.com/office/drawing/2014/main" id="{E611033F-7F21-4A96-AB4F-666BCA5B58A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8" name="Freeform 235">
                <a:extLst>
                  <a:ext uri="{FF2B5EF4-FFF2-40B4-BE49-F238E27FC236}">
                    <a16:creationId xmlns:a16="http://schemas.microsoft.com/office/drawing/2014/main" id="{76088C7C-E9D2-4849-A5E2-55A043E1D55D}"/>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9" name="Freeform 236">
                <a:extLst>
                  <a:ext uri="{FF2B5EF4-FFF2-40B4-BE49-F238E27FC236}">
                    <a16:creationId xmlns:a16="http://schemas.microsoft.com/office/drawing/2014/main" id="{BF27BB6A-0C5F-4C4D-BE2E-7AF568EF3966}"/>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0" name="Freeform 237">
                <a:extLst>
                  <a:ext uri="{FF2B5EF4-FFF2-40B4-BE49-F238E27FC236}">
                    <a16:creationId xmlns:a16="http://schemas.microsoft.com/office/drawing/2014/main" id="{728B2FDD-83FB-465D-9051-26A026EA3356}"/>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1" name="Freeform 238">
                <a:extLst>
                  <a:ext uri="{FF2B5EF4-FFF2-40B4-BE49-F238E27FC236}">
                    <a16:creationId xmlns:a16="http://schemas.microsoft.com/office/drawing/2014/main" id="{45D539A8-65C0-427E-AAA4-CB45BED89A0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2" name="Freeform 239">
                <a:extLst>
                  <a:ext uri="{FF2B5EF4-FFF2-40B4-BE49-F238E27FC236}">
                    <a16:creationId xmlns:a16="http://schemas.microsoft.com/office/drawing/2014/main" id="{BB7BBE9F-EAC3-437B-A647-36EDB4D9497F}"/>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3" name="Freeform 240">
                <a:extLst>
                  <a:ext uri="{FF2B5EF4-FFF2-40B4-BE49-F238E27FC236}">
                    <a16:creationId xmlns:a16="http://schemas.microsoft.com/office/drawing/2014/main" id="{AEC70674-0147-4014-8F01-94F0360C0869}"/>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4" name="Freeform 241">
                <a:extLst>
                  <a:ext uri="{FF2B5EF4-FFF2-40B4-BE49-F238E27FC236}">
                    <a16:creationId xmlns:a16="http://schemas.microsoft.com/office/drawing/2014/main" id="{B346EE2B-2569-4DCB-B85A-2933FDE397B8}"/>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5" name="Freeform 242">
                <a:extLst>
                  <a:ext uri="{FF2B5EF4-FFF2-40B4-BE49-F238E27FC236}">
                    <a16:creationId xmlns:a16="http://schemas.microsoft.com/office/drawing/2014/main" id="{5E53B92B-E764-4133-9337-A28529B8E61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6" name="Freeform 243">
                <a:extLst>
                  <a:ext uri="{FF2B5EF4-FFF2-40B4-BE49-F238E27FC236}">
                    <a16:creationId xmlns:a16="http://schemas.microsoft.com/office/drawing/2014/main" id="{94BEC1B2-85E4-45A2-9C2F-8799159D8D4E}"/>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7" name="Freeform 244">
                <a:extLst>
                  <a:ext uri="{FF2B5EF4-FFF2-40B4-BE49-F238E27FC236}">
                    <a16:creationId xmlns:a16="http://schemas.microsoft.com/office/drawing/2014/main" id="{860A16D7-92F5-404B-9C57-EAA00C0E47C9}"/>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8" name="Freeform 245">
                <a:extLst>
                  <a:ext uri="{FF2B5EF4-FFF2-40B4-BE49-F238E27FC236}">
                    <a16:creationId xmlns:a16="http://schemas.microsoft.com/office/drawing/2014/main" id="{9BC01BCA-09D7-4E6D-BEDB-A4EA7CD22930}"/>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9" name="Freeform 246">
                <a:extLst>
                  <a:ext uri="{FF2B5EF4-FFF2-40B4-BE49-F238E27FC236}">
                    <a16:creationId xmlns:a16="http://schemas.microsoft.com/office/drawing/2014/main" id="{F5F1FC67-3A2D-42CC-A121-906F3CF8F015}"/>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0" name="Freeform 247">
                <a:extLst>
                  <a:ext uri="{FF2B5EF4-FFF2-40B4-BE49-F238E27FC236}">
                    <a16:creationId xmlns:a16="http://schemas.microsoft.com/office/drawing/2014/main" id="{2F10C7BA-9441-400E-A79F-2F5F062217E6}"/>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1" name="Freeform 248">
                <a:extLst>
                  <a:ext uri="{FF2B5EF4-FFF2-40B4-BE49-F238E27FC236}">
                    <a16:creationId xmlns:a16="http://schemas.microsoft.com/office/drawing/2014/main" id="{22F76D5E-49A6-47EB-BC71-FB2964E8CC3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2" name="Freeform 249">
                <a:extLst>
                  <a:ext uri="{FF2B5EF4-FFF2-40B4-BE49-F238E27FC236}">
                    <a16:creationId xmlns:a16="http://schemas.microsoft.com/office/drawing/2014/main" id="{FD209360-5D4E-49F1-A371-DD05E1C13AA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32" name="Oval 231">
              <a:extLst>
                <a:ext uri="{FF2B5EF4-FFF2-40B4-BE49-F238E27FC236}">
                  <a16:creationId xmlns:a16="http://schemas.microsoft.com/office/drawing/2014/main" id="{710C8529-AD1F-4C33-8461-62FA95A810E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53" name="Inhaltsplatzhalter 4">
            <a:extLst>
              <a:ext uri="{FF2B5EF4-FFF2-40B4-BE49-F238E27FC236}">
                <a16:creationId xmlns:a16="http://schemas.microsoft.com/office/drawing/2014/main" id="{3AC32287-8E47-4120-BF51-FE0B348971B0}"/>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54" name="3">
            <a:extLst>
              <a:ext uri="{FF2B5EF4-FFF2-40B4-BE49-F238E27FC236}">
                <a16:creationId xmlns:a16="http://schemas.microsoft.com/office/drawing/2014/main" id="{D84FC792-186E-4423-9878-036106148FC3}"/>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55" name="Freeform 317">
            <a:extLst>
              <a:ext uri="{FF2B5EF4-FFF2-40B4-BE49-F238E27FC236}">
                <a16:creationId xmlns:a16="http://schemas.microsoft.com/office/drawing/2014/main" id="{075B7641-BFB0-4047-BF85-18ED35B5837C}"/>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56" name="Freeform 319">
            <a:extLst>
              <a:ext uri="{FF2B5EF4-FFF2-40B4-BE49-F238E27FC236}">
                <a16:creationId xmlns:a16="http://schemas.microsoft.com/office/drawing/2014/main" id="{76732ED6-78BC-4479-AFA0-51617AF55FCB}"/>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57" name="Rounded Rectangle 318">
            <a:extLst>
              <a:ext uri="{FF2B5EF4-FFF2-40B4-BE49-F238E27FC236}">
                <a16:creationId xmlns:a16="http://schemas.microsoft.com/office/drawing/2014/main" id="{7C95308B-A29C-4CD7-9E24-29AF254E2879}"/>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58" name="Rounded Rectangle 320">
            <a:extLst>
              <a:ext uri="{FF2B5EF4-FFF2-40B4-BE49-F238E27FC236}">
                <a16:creationId xmlns:a16="http://schemas.microsoft.com/office/drawing/2014/main" id="{5B58B2BB-CC05-4D71-AD90-3A6EF76F182F}"/>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42933555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United Arab Emirates</a:t>
            </a:r>
          </a:p>
        </p:txBody>
      </p:sp>
      <p:grpSp>
        <p:nvGrpSpPr>
          <p:cNvPr id="67" name="Group 4"/>
          <p:cNvGrpSpPr>
            <a:grpSpLocks noChangeAspect="1"/>
          </p:cNvGrpSpPr>
          <p:nvPr/>
        </p:nvGrpSpPr>
        <p:grpSpPr bwMode="auto">
          <a:xfrm>
            <a:off x="4495802" y="1835150"/>
            <a:ext cx="3364407" cy="2711571"/>
            <a:chOff x="247" y="-735"/>
            <a:chExt cx="7184" cy="5790"/>
          </a:xfrm>
          <a:solidFill>
            <a:srgbClr val="D9D9D9"/>
          </a:solidFill>
        </p:grpSpPr>
        <p:sp>
          <p:nvSpPr>
            <p:cNvPr id="71" name="Freeform 70"/>
            <p:cNvSpPr>
              <a:spLocks noEditPoints="1"/>
            </p:cNvSpPr>
            <p:nvPr/>
          </p:nvSpPr>
          <p:spPr bwMode="auto">
            <a:xfrm>
              <a:off x="6010" y="247"/>
              <a:ext cx="867" cy="321"/>
            </a:xfrm>
            <a:custGeom>
              <a:avLst/>
              <a:gdLst>
                <a:gd name="T0" fmla="*/ 19 w 867"/>
                <a:gd name="T1" fmla="*/ 111 h 321"/>
                <a:gd name="T2" fmla="*/ 35 w 867"/>
                <a:gd name="T3" fmla="*/ 92 h 321"/>
                <a:gd name="T4" fmla="*/ 42 w 867"/>
                <a:gd name="T5" fmla="*/ 89 h 321"/>
                <a:gd name="T6" fmla="*/ 52 w 867"/>
                <a:gd name="T7" fmla="*/ 99 h 321"/>
                <a:gd name="T8" fmla="*/ 47 w 867"/>
                <a:gd name="T9" fmla="*/ 132 h 321"/>
                <a:gd name="T10" fmla="*/ 61 w 867"/>
                <a:gd name="T11" fmla="*/ 134 h 321"/>
                <a:gd name="T12" fmla="*/ 61 w 867"/>
                <a:gd name="T13" fmla="*/ 130 h 321"/>
                <a:gd name="T14" fmla="*/ 52 w 867"/>
                <a:gd name="T15" fmla="*/ 120 h 321"/>
                <a:gd name="T16" fmla="*/ 56 w 867"/>
                <a:gd name="T17" fmla="*/ 113 h 321"/>
                <a:gd name="T18" fmla="*/ 52 w 867"/>
                <a:gd name="T19" fmla="*/ 106 h 321"/>
                <a:gd name="T20" fmla="*/ 61 w 867"/>
                <a:gd name="T21" fmla="*/ 111 h 321"/>
                <a:gd name="T22" fmla="*/ 61 w 867"/>
                <a:gd name="T23" fmla="*/ 104 h 321"/>
                <a:gd name="T24" fmla="*/ 68 w 867"/>
                <a:gd name="T25" fmla="*/ 85 h 321"/>
                <a:gd name="T26" fmla="*/ 87 w 867"/>
                <a:gd name="T27" fmla="*/ 94 h 321"/>
                <a:gd name="T28" fmla="*/ 99 w 867"/>
                <a:gd name="T29" fmla="*/ 92 h 321"/>
                <a:gd name="T30" fmla="*/ 92 w 867"/>
                <a:gd name="T31" fmla="*/ 89 h 321"/>
                <a:gd name="T32" fmla="*/ 82 w 867"/>
                <a:gd name="T33" fmla="*/ 89 h 321"/>
                <a:gd name="T34" fmla="*/ 75 w 867"/>
                <a:gd name="T35" fmla="*/ 78 h 321"/>
                <a:gd name="T36" fmla="*/ 75 w 867"/>
                <a:gd name="T37" fmla="*/ 68 h 321"/>
                <a:gd name="T38" fmla="*/ 71 w 867"/>
                <a:gd name="T39" fmla="*/ 82 h 321"/>
                <a:gd name="T40" fmla="*/ 45 w 867"/>
                <a:gd name="T41" fmla="*/ 87 h 321"/>
                <a:gd name="T42" fmla="*/ 63 w 867"/>
                <a:gd name="T43" fmla="*/ 56 h 321"/>
                <a:gd name="T44" fmla="*/ 71 w 867"/>
                <a:gd name="T45" fmla="*/ 49 h 321"/>
                <a:gd name="T46" fmla="*/ 80 w 867"/>
                <a:gd name="T47" fmla="*/ 16 h 321"/>
                <a:gd name="T48" fmla="*/ 80 w 867"/>
                <a:gd name="T49" fmla="*/ 14 h 321"/>
                <a:gd name="T50" fmla="*/ 87 w 867"/>
                <a:gd name="T51" fmla="*/ 14 h 321"/>
                <a:gd name="T52" fmla="*/ 89 w 867"/>
                <a:gd name="T53" fmla="*/ 18 h 321"/>
                <a:gd name="T54" fmla="*/ 87 w 867"/>
                <a:gd name="T55" fmla="*/ 7 h 321"/>
                <a:gd name="T56" fmla="*/ 97 w 867"/>
                <a:gd name="T57" fmla="*/ 4 h 321"/>
                <a:gd name="T58" fmla="*/ 104 w 867"/>
                <a:gd name="T59" fmla="*/ 7 h 321"/>
                <a:gd name="T60" fmla="*/ 101 w 867"/>
                <a:gd name="T61" fmla="*/ 11 h 321"/>
                <a:gd name="T62" fmla="*/ 113 w 867"/>
                <a:gd name="T63" fmla="*/ 37 h 321"/>
                <a:gd name="T64" fmla="*/ 132 w 867"/>
                <a:gd name="T65" fmla="*/ 47 h 321"/>
                <a:gd name="T66" fmla="*/ 146 w 867"/>
                <a:gd name="T67" fmla="*/ 45 h 321"/>
                <a:gd name="T68" fmla="*/ 186 w 867"/>
                <a:gd name="T69" fmla="*/ 78 h 321"/>
                <a:gd name="T70" fmla="*/ 267 w 867"/>
                <a:gd name="T71" fmla="*/ 78 h 321"/>
                <a:gd name="T72" fmla="*/ 312 w 867"/>
                <a:gd name="T73" fmla="*/ 94 h 321"/>
                <a:gd name="T74" fmla="*/ 307 w 867"/>
                <a:gd name="T75" fmla="*/ 120 h 321"/>
                <a:gd name="T76" fmla="*/ 279 w 867"/>
                <a:gd name="T77" fmla="*/ 189 h 321"/>
                <a:gd name="T78" fmla="*/ 262 w 867"/>
                <a:gd name="T79" fmla="*/ 196 h 321"/>
                <a:gd name="T80" fmla="*/ 231 w 867"/>
                <a:gd name="T81" fmla="*/ 191 h 321"/>
                <a:gd name="T82" fmla="*/ 170 w 867"/>
                <a:gd name="T83" fmla="*/ 189 h 321"/>
                <a:gd name="T84" fmla="*/ 130 w 867"/>
                <a:gd name="T85" fmla="*/ 189 h 321"/>
                <a:gd name="T86" fmla="*/ 120 w 867"/>
                <a:gd name="T87" fmla="*/ 186 h 321"/>
                <a:gd name="T88" fmla="*/ 80 w 867"/>
                <a:gd name="T89" fmla="*/ 177 h 321"/>
                <a:gd name="T90" fmla="*/ 61 w 867"/>
                <a:gd name="T91" fmla="*/ 170 h 321"/>
                <a:gd name="T92" fmla="*/ 37 w 867"/>
                <a:gd name="T93" fmla="*/ 160 h 321"/>
                <a:gd name="T94" fmla="*/ 822 w 867"/>
                <a:gd name="T95" fmla="*/ 321 h 321"/>
                <a:gd name="T96" fmla="*/ 804 w 867"/>
                <a:gd name="T97" fmla="*/ 302 h 321"/>
                <a:gd name="T98" fmla="*/ 799 w 867"/>
                <a:gd name="T99" fmla="*/ 276 h 321"/>
                <a:gd name="T100" fmla="*/ 813 w 867"/>
                <a:gd name="T101" fmla="*/ 253 h 321"/>
                <a:gd name="T102" fmla="*/ 860 w 867"/>
                <a:gd name="T103" fmla="*/ 255 h 321"/>
                <a:gd name="T104" fmla="*/ 867 w 867"/>
                <a:gd name="T105" fmla="*/ 279 h 321"/>
                <a:gd name="T106" fmla="*/ 853 w 867"/>
                <a:gd name="T107" fmla="*/ 302 h 321"/>
                <a:gd name="T108" fmla="*/ 839 w 867"/>
                <a:gd name="T109" fmla="*/ 30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7" h="321">
                  <a:moveTo>
                    <a:pt x="0" y="134"/>
                  </a:moveTo>
                  <a:lnTo>
                    <a:pt x="19" y="111"/>
                  </a:lnTo>
                  <a:lnTo>
                    <a:pt x="30" y="89"/>
                  </a:lnTo>
                  <a:lnTo>
                    <a:pt x="35" y="92"/>
                  </a:lnTo>
                  <a:lnTo>
                    <a:pt x="35" y="97"/>
                  </a:lnTo>
                  <a:lnTo>
                    <a:pt x="42" y="89"/>
                  </a:lnTo>
                  <a:lnTo>
                    <a:pt x="52" y="92"/>
                  </a:lnTo>
                  <a:lnTo>
                    <a:pt x="52" y="99"/>
                  </a:lnTo>
                  <a:lnTo>
                    <a:pt x="47" y="113"/>
                  </a:lnTo>
                  <a:lnTo>
                    <a:pt x="47" y="132"/>
                  </a:lnTo>
                  <a:lnTo>
                    <a:pt x="49" y="132"/>
                  </a:lnTo>
                  <a:lnTo>
                    <a:pt x="61" y="134"/>
                  </a:lnTo>
                  <a:lnTo>
                    <a:pt x="63" y="132"/>
                  </a:lnTo>
                  <a:lnTo>
                    <a:pt x="61" y="130"/>
                  </a:lnTo>
                  <a:lnTo>
                    <a:pt x="52" y="130"/>
                  </a:lnTo>
                  <a:lnTo>
                    <a:pt x="52" y="120"/>
                  </a:lnTo>
                  <a:lnTo>
                    <a:pt x="59" y="115"/>
                  </a:lnTo>
                  <a:lnTo>
                    <a:pt x="56" y="113"/>
                  </a:lnTo>
                  <a:lnTo>
                    <a:pt x="52" y="113"/>
                  </a:lnTo>
                  <a:lnTo>
                    <a:pt x="52" y="106"/>
                  </a:lnTo>
                  <a:lnTo>
                    <a:pt x="56" y="104"/>
                  </a:lnTo>
                  <a:lnTo>
                    <a:pt x="61" y="111"/>
                  </a:lnTo>
                  <a:lnTo>
                    <a:pt x="63" y="111"/>
                  </a:lnTo>
                  <a:lnTo>
                    <a:pt x="61" y="104"/>
                  </a:lnTo>
                  <a:lnTo>
                    <a:pt x="54" y="94"/>
                  </a:lnTo>
                  <a:lnTo>
                    <a:pt x="68" y="85"/>
                  </a:lnTo>
                  <a:lnTo>
                    <a:pt x="85" y="94"/>
                  </a:lnTo>
                  <a:lnTo>
                    <a:pt x="87" y="94"/>
                  </a:lnTo>
                  <a:lnTo>
                    <a:pt x="94" y="97"/>
                  </a:lnTo>
                  <a:lnTo>
                    <a:pt x="99" y="92"/>
                  </a:lnTo>
                  <a:lnTo>
                    <a:pt x="99" y="89"/>
                  </a:lnTo>
                  <a:lnTo>
                    <a:pt x="92" y="89"/>
                  </a:lnTo>
                  <a:lnTo>
                    <a:pt x="89" y="87"/>
                  </a:lnTo>
                  <a:lnTo>
                    <a:pt x="82" y="89"/>
                  </a:lnTo>
                  <a:lnTo>
                    <a:pt x="75" y="85"/>
                  </a:lnTo>
                  <a:lnTo>
                    <a:pt x="75" y="78"/>
                  </a:lnTo>
                  <a:lnTo>
                    <a:pt x="80" y="73"/>
                  </a:lnTo>
                  <a:lnTo>
                    <a:pt x="75" y="68"/>
                  </a:lnTo>
                  <a:lnTo>
                    <a:pt x="71" y="73"/>
                  </a:lnTo>
                  <a:lnTo>
                    <a:pt x="71" y="82"/>
                  </a:lnTo>
                  <a:lnTo>
                    <a:pt x="54" y="87"/>
                  </a:lnTo>
                  <a:lnTo>
                    <a:pt x="45" y="87"/>
                  </a:lnTo>
                  <a:lnTo>
                    <a:pt x="42" y="82"/>
                  </a:lnTo>
                  <a:lnTo>
                    <a:pt x="63" y="56"/>
                  </a:lnTo>
                  <a:lnTo>
                    <a:pt x="63" y="52"/>
                  </a:lnTo>
                  <a:lnTo>
                    <a:pt x="71" y="49"/>
                  </a:lnTo>
                  <a:lnTo>
                    <a:pt x="87" y="23"/>
                  </a:lnTo>
                  <a:lnTo>
                    <a:pt x="80" y="16"/>
                  </a:lnTo>
                  <a:lnTo>
                    <a:pt x="82" y="2"/>
                  </a:lnTo>
                  <a:lnTo>
                    <a:pt x="80" y="14"/>
                  </a:lnTo>
                  <a:lnTo>
                    <a:pt x="82" y="16"/>
                  </a:lnTo>
                  <a:lnTo>
                    <a:pt x="87" y="14"/>
                  </a:lnTo>
                  <a:lnTo>
                    <a:pt x="87" y="18"/>
                  </a:lnTo>
                  <a:lnTo>
                    <a:pt x="89" y="18"/>
                  </a:lnTo>
                  <a:lnTo>
                    <a:pt x="94" y="11"/>
                  </a:lnTo>
                  <a:lnTo>
                    <a:pt x="87" y="7"/>
                  </a:lnTo>
                  <a:lnTo>
                    <a:pt x="89" y="2"/>
                  </a:lnTo>
                  <a:lnTo>
                    <a:pt x="97" y="4"/>
                  </a:lnTo>
                  <a:lnTo>
                    <a:pt x="101" y="0"/>
                  </a:lnTo>
                  <a:lnTo>
                    <a:pt x="104" y="7"/>
                  </a:lnTo>
                  <a:lnTo>
                    <a:pt x="101" y="7"/>
                  </a:lnTo>
                  <a:lnTo>
                    <a:pt x="101" y="11"/>
                  </a:lnTo>
                  <a:lnTo>
                    <a:pt x="106" y="16"/>
                  </a:lnTo>
                  <a:lnTo>
                    <a:pt x="113" y="37"/>
                  </a:lnTo>
                  <a:lnTo>
                    <a:pt x="123" y="47"/>
                  </a:lnTo>
                  <a:lnTo>
                    <a:pt x="132" y="47"/>
                  </a:lnTo>
                  <a:lnTo>
                    <a:pt x="139" y="42"/>
                  </a:lnTo>
                  <a:lnTo>
                    <a:pt x="146" y="45"/>
                  </a:lnTo>
                  <a:lnTo>
                    <a:pt x="156" y="49"/>
                  </a:lnTo>
                  <a:lnTo>
                    <a:pt x="186" y="78"/>
                  </a:lnTo>
                  <a:lnTo>
                    <a:pt x="201" y="80"/>
                  </a:lnTo>
                  <a:lnTo>
                    <a:pt x="267" y="78"/>
                  </a:lnTo>
                  <a:lnTo>
                    <a:pt x="279" y="80"/>
                  </a:lnTo>
                  <a:lnTo>
                    <a:pt x="312" y="94"/>
                  </a:lnTo>
                  <a:lnTo>
                    <a:pt x="312" y="99"/>
                  </a:lnTo>
                  <a:lnTo>
                    <a:pt x="307" y="120"/>
                  </a:lnTo>
                  <a:lnTo>
                    <a:pt x="293" y="160"/>
                  </a:lnTo>
                  <a:lnTo>
                    <a:pt x="279" y="189"/>
                  </a:lnTo>
                  <a:lnTo>
                    <a:pt x="272" y="196"/>
                  </a:lnTo>
                  <a:lnTo>
                    <a:pt x="262" y="196"/>
                  </a:lnTo>
                  <a:lnTo>
                    <a:pt x="246" y="191"/>
                  </a:lnTo>
                  <a:lnTo>
                    <a:pt x="231" y="191"/>
                  </a:lnTo>
                  <a:lnTo>
                    <a:pt x="212" y="191"/>
                  </a:lnTo>
                  <a:lnTo>
                    <a:pt x="170" y="189"/>
                  </a:lnTo>
                  <a:lnTo>
                    <a:pt x="130" y="189"/>
                  </a:lnTo>
                  <a:lnTo>
                    <a:pt x="130" y="189"/>
                  </a:lnTo>
                  <a:lnTo>
                    <a:pt x="120" y="186"/>
                  </a:lnTo>
                  <a:lnTo>
                    <a:pt x="120" y="186"/>
                  </a:lnTo>
                  <a:lnTo>
                    <a:pt x="108" y="182"/>
                  </a:lnTo>
                  <a:lnTo>
                    <a:pt x="80" y="177"/>
                  </a:lnTo>
                  <a:lnTo>
                    <a:pt x="61" y="170"/>
                  </a:lnTo>
                  <a:lnTo>
                    <a:pt x="61" y="170"/>
                  </a:lnTo>
                  <a:lnTo>
                    <a:pt x="37" y="160"/>
                  </a:lnTo>
                  <a:lnTo>
                    <a:pt x="37" y="160"/>
                  </a:lnTo>
                  <a:lnTo>
                    <a:pt x="0" y="134"/>
                  </a:lnTo>
                  <a:close/>
                  <a:moveTo>
                    <a:pt x="822" y="321"/>
                  </a:moveTo>
                  <a:lnTo>
                    <a:pt x="811" y="312"/>
                  </a:lnTo>
                  <a:lnTo>
                    <a:pt x="804" y="302"/>
                  </a:lnTo>
                  <a:lnTo>
                    <a:pt x="799" y="283"/>
                  </a:lnTo>
                  <a:lnTo>
                    <a:pt x="799" y="276"/>
                  </a:lnTo>
                  <a:lnTo>
                    <a:pt x="806" y="260"/>
                  </a:lnTo>
                  <a:lnTo>
                    <a:pt x="813" y="253"/>
                  </a:lnTo>
                  <a:lnTo>
                    <a:pt x="830" y="241"/>
                  </a:lnTo>
                  <a:lnTo>
                    <a:pt x="860" y="255"/>
                  </a:lnTo>
                  <a:lnTo>
                    <a:pt x="863" y="260"/>
                  </a:lnTo>
                  <a:lnTo>
                    <a:pt x="867" y="279"/>
                  </a:lnTo>
                  <a:lnTo>
                    <a:pt x="867" y="286"/>
                  </a:lnTo>
                  <a:lnTo>
                    <a:pt x="853" y="302"/>
                  </a:lnTo>
                  <a:lnTo>
                    <a:pt x="844" y="302"/>
                  </a:lnTo>
                  <a:lnTo>
                    <a:pt x="839" y="305"/>
                  </a:lnTo>
                  <a:lnTo>
                    <a:pt x="822" y="321"/>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72" name="Freeform 71"/>
            <p:cNvSpPr>
              <a:spLocks noEditPoints="1"/>
            </p:cNvSpPr>
            <p:nvPr/>
          </p:nvSpPr>
          <p:spPr bwMode="auto">
            <a:xfrm>
              <a:off x="247" y="-89"/>
              <a:ext cx="6654" cy="5144"/>
            </a:xfrm>
            <a:custGeom>
              <a:avLst/>
              <a:gdLst>
                <a:gd name="T0" fmla="*/ 698 w 6654"/>
                <a:gd name="T1" fmla="*/ 2441 h 5144"/>
                <a:gd name="T2" fmla="*/ 3800 w 6654"/>
                <a:gd name="T3" fmla="*/ 2429 h 5144"/>
                <a:gd name="T4" fmla="*/ 688 w 6654"/>
                <a:gd name="T5" fmla="*/ 2386 h 5144"/>
                <a:gd name="T6" fmla="*/ 3249 w 6654"/>
                <a:gd name="T7" fmla="*/ 2523 h 5144"/>
                <a:gd name="T8" fmla="*/ 2497 w 6654"/>
                <a:gd name="T9" fmla="*/ 2270 h 5144"/>
                <a:gd name="T10" fmla="*/ 2537 w 6654"/>
                <a:gd name="T11" fmla="*/ 2292 h 5144"/>
                <a:gd name="T12" fmla="*/ 2324 w 6654"/>
                <a:gd name="T13" fmla="*/ 2214 h 5144"/>
                <a:gd name="T14" fmla="*/ 4079 w 6654"/>
                <a:gd name="T15" fmla="*/ 2308 h 5144"/>
                <a:gd name="T16" fmla="*/ 1596 w 6654"/>
                <a:gd name="T17" fmla="*/ 2289 h 5144"/>
                <a:gd name="T18" fmla="*/ 1575 w 6654"/>
                <a:gd name="T19" fmla="*/ 2154 h 5144"/>
                <a:gd name="T20" fmla="*/ 4010 w 6654"/>
                <a:gd name="T21" fmla="*/ 2114 h 5144"/>
                <a:gd name="T22" fmla="*/ 9 w 6654"/>
                <a:gd name="T23" fmla="*/ 2086 h 5144"/>
                <a:gd name="T24" fmla="*/ 4166 w 6654"/>
                <a:gd name="T25" fmla="*/ 2062 h 5144"/>
                <a:gd name="T26" fmla="*/ 4360 w 6654"/>
                <a:gd name="T27" fmla="*/ 2020 h 5144"/>
                <a:gd name="T28" fmla="*/ 4389 w 6654"/>
                <a:gd name="T29" fmla="*/ 1958 h 5144"/>
                <a:gd name="T30" fmla="*/ 4356 w 6654"/>
                <a:gd name="T31" fmla="*/ 1970 h 5144"/>
                <a:gd name="T32" fmla="*/ 4256 w 6654"/>
                <a:gd name="T33" fmla="*/ 1958 h 5144"/>
                <a:gd name="T34" fmla="*/ 1194 w 6654"/>
                <a:gd name="T35" fmla="*/ 1911 h 5144"/>
                <a:gd name="T36" fmla="*/ 1130 w 6654"/>
                <a:gd name="T37" fmla="*/ 1878 h 5144"/>
                <a:gd name="T38" fmla="*/ 4469 w 6654"/>
                <a:gd name="T39" fmla="*/ 1809 h 5144"/>
                <a:gd name="T40" fmla="*/ 4358 w 6654"/>
                <a:gd name="T41" fmla="*/ 1785 h 5144"/>
                <a:gd name="T42" fmla="*/ 289 w 6654"/>
                <a:gd name="T43" fmla="*/ 1771 h 5144"/>
                <a:gd name="T44" fmla="*/ 4476 w 6654"/>
                <a:gd name="T45" fmla="*/ 1712 h 5144"/>
                <a:gd name="T46" fmla="*/ 4587 w 6654"/>
                <a:gd name="T47" fmla="*/ 1714 h 5144"/>
                <a:gd name="T48" fmla="*/ 2298 w 6654"/>
                <a:gd name="T49" fmla="*/ 1341 h 5144"/>
                <a:gd name="T50" fmla="*/ 1298 w 6654"/>
                <a:gd name="T51" fmla="*/ 1197 h 5144"/>
                <a:gd name="T52" fmla="*/ 4299 w 6654"/>
                <a:gd name="T53" fmla="*/ 2256 h 5144"/>
                <a:gd name="T54" fmla="*/ 4422 w 6654"/>
                <a:gd name="T55" fmla="*/ 2102 h 5144"/>
                <a:gd name="T56" fmla="*/ 4337 w 6654"/>
                <a:gd name="T57" fmla="*/ 2079 h 5144"/>
                <a:gd name="T58" fmla="*/ 4145 w 6654"/>
                <a:gd name="T59" fmla="*/ 2005 h 5144"/>
                <a:gd name="T60" fmla="*/ 4221 w 6654"/>
                <a:gd name="T61" fmla="*/ 1885 h 5144"/>
                <a:gd name="T62" fmla="*/ 4457 w 6654"/>
                <a:gd name="T63" fmla="*/ 2039 h 5144"/>
                <a:gd name="T64" fmla="*/ 4367 w 6654"/>
                <a:gd name="T65" fmla="*/ 1927 h 5144"/>
                <a:gd name="T66" fmla="*/ 4542 w 6654"/>
                <a:gd name="T67" fmla="*/ 1901 h 5144"/>
                <a:gd name="T68" fmla="*/ 4547 w 6654"/>
                <a:gd name="T69" fmla="*/ 1778 h 5144"/>
                <a:gd name="T70" fmla="*/ 4561 w 6654"/>
                <a:gd name="T71" fmla="*/ 1688 h 5144"/>
                <a:gd name="T72" fmla="*/ 4637 w 6654"/>
                <a:gd name="T73" fmla="*/ 1674 h 5144"/>
                <a:gd name="T74" fmla="*/ 4625 w 6654"/>
                <a:gd name="T75" fmla="*/ 1610 h 5144"/>
                <a:gd name="T76" fmla="*/ 4637 w 6654"/>
                <a:gd name="T77" fmla="*/ 1516 h 5144"/>
                <a:gd name="T78" fmla="*/ 4814 w 6654"/>
                <a:gd name="T79" fmla="*/ 1433 h 5144"/>
                <a:gd name="T80" fmla="*/ 4911 w 6654"/>
                <a:gd name="T81" fmla="*/ 1305 h 5144"/>
                <a:gd name="T82" fmla="*/ 5368 w 6654"/>
                <a:gd name="T83" fmla="*/ 1771 h 5144"/>
                <a:gd name="T84" fmla="*/ 6328 w 6654"/>
                <a:gd name="T85" fmla="*/ 1615 h 5144"/>
                <a:gd name="T86" fmla="*/ 6318 w 6654"/>
                <a:gd name="T87" fmla="*/ 2372 h 5144"/>
                <a:gd name="T88" fmla="*/ 6070 w 6654"/>
                <a:gd name="T89" fmla="*/ 2694 h 5144"/>
                <a:gd name="T90" fmla="*/ 5838 w 6654"/>
                <a:gd name="T91" fmla="*/ 3474 h 5144"/>
                <a:gd name="T92" fmla="*/ 5446 w 6654"/>
                <a:gd name="T93" fmla="*/ 4773 h 5144"/>
                <a:gd name="T94" fmla="*/ 78 w 6654"/>
                <a:gd name="T95" fmla="*/ 2159 h 5144"/>
                <a:gd name="T96" fmla="*/ 154 w 6654"/>
                <a:gd name="T97" fmla="*/ 2332 h 5144"/>
                <a:gd name="T98" fmla="*/ 182 w 6654"/>
                <a:gd name="T99" fmla="*/ 2235 h 5144"/>
                <a:gd name="T100" fmla="*/ 296 w 6654"/>
                <a:gd name="T101" fmla="*/ 2299 h 5144"/>
                <a:gd name="T102" fmla="*/ 371 w 6654"/>
                <a:gd name="T103" fmla="*/ 2575 h 5144"/>
                <a:gd name="T104" fmla="*/ 631 w 6654"/>
                <a:gd name="T105" fmla="*/ 2734 h 5144"/>
                <a:gd name="T106" fmla="*/ 1208 w 6654"/>
                <a:gd name="T107" fmla="*/ 2698 h 5144"/>
                <a:gd name="T108" fmla="*/ 1539 w 6654"/>
                <a:gd name="T109" fmla="*/ 2441 h 5144"/>
                <a:gd name="T110" fmla="*/ 1747 w 6654"/>
                <a:gd name="T111" fmla="*/ 2450 h 5144"/>
                <a:gd name="T112" fmla="*/ 2053 w 6654"/>
                <a:gd name="T113" fmla="*/ 2504 h 5144"/>
                <a:gd name="T114" fmla="*/ 2395 w 6654"/>
                <a:gd name="T115" fmla="*/ 2467 h 5144"/>
                <a:gd name="T116" fmla="*/ 2639 w 6654"/>
                <a:gd name="T117" fmla="*/ 2578 h 5144"/>
                <a:gd name="T118" fmla="*/ 2890 w 6654"/>
                <a:gd name="T119" fmla="*/ 2571 h 5144"/>
                <a:gd name="T120" fmla="*/ 3386 w 6654"/>
                <a:gd name="T121" fmla="*/ 2646 h 5144"/>
                <a:gd name="T122" fmla="*/ 3802 w 6654"/>
                <a:gd name="T123" fmla="*/ 2292 h 5144"/>
                <a:gd name="T124" fmla="*/ 1979 w 6654"/>
                <a:gd name="T125" fmla="*/ 868 h 5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54" h="5144">
                  <a:moveTo>
                    <a:pt x="3748" y="2441"/>
                  </a:moveTo>
                  <a:lnTo>
                    <a:pt x="3753" y="2471"/>
                  </a:lnTo>
                  <a:lnTo>
                    <a:pt x="3731" y="2476"/>
                  </a:lnTo>
                  <a:lnTo>
                    <a:pt x="3705" y="2455"/>
                  </a:lnTo>
                  <a:lnTo>
                    <a:pt x="3677" y="2455"/>
                  </a:lnTo>
                  <a:lnTo>
                    <a:pt x="3663" y="2445"/>
                  </a:lnTo>
                  <a:lnTo>
                    <a:pt x="3672" y="2419"/>
                  </a:lnTo>
                  <a:lnTo>
                    <a:pt x="3703" y="2422"/>
                  </a:lnTo>
                  <a:lnTo>
                    <a:pt x="3731" y="2426"/>
                  </a:lnTo>
                  <a:lnTo>
                    <a:pt x="3748" y="2441"/>
                  </a:lnTo>
                  <a:close/>
                  <a:moveTo>
                    <a:pt x="2970" y="2407"/>
                  </a:moveTo>
                  <a:lnTo>
                    <a:pt x="2979" y="2412"/>
                  </a:lnTo>
                  <a:lnTo>
                    <a:pt x="2979" y="2426"/>
                  </a:lnTo>
                  <a:lnTo>
                    <a:pt x="2982" y="2429"/>
                  </a:lnTo>
                  <a:lnTo>
                    <a:pt x="2979" y="2434"/>
                  </a:lnTo>
                  <a:lnTo>
                    <a:pt x="2972" y="2434"/>
                  </a:lnTo>
                  <a:lnTo>
                    <a:pt x="2965" y="2429"/>
                  </a:lnTo>
                  <a:lnTo>
                    <a:pt x="2965" y="2412"/>
                  </a:lnTo>
                  <a:lnTo>
                    <a:pt x="2970" y="2407"/>
                  </a:lnTo>
                  <a:close/>
                  <a:moveTo>
                    <a:pt x="3783" y="2445"/>
                  </a:moveTo>
                  <a:lnTo>
                    <a:pt x="3769" y="2445"/>
                  </a:lnTo>
                  <a:lnTo>
                    <a:pt x="3748" y="2405"/>
                  </a:lnTo>
                  <a:lnTo>
                    <a:pt x="3769" y="2412"/>
                  </a:lnTo>
                  <a:lnTo>
                    <a:pt x="3788" y="2426"/>
                  </a:lnTo>
                  <a:lnTo>
                    <a:pt x="3783" y="2445"/>
                  </a:lnTo>
                  <a:close/>
                  <a:moveTo>
                    <a:pt x="686" y="2398"/>
                  </a:moveTo>
                  <a:lnTo>
                    <a:pt x="688" y="2403"/>
                  </a:lnTo>
                  <a:lnTo>
                    <a:pt x="693" y="2403"/>
                  </a:lnTo>
                  <a:lnTo>
                    <a:pt x="695" y="2407"/>
                  </a:lnTo>
                  <a:lnTo>
                    <a:pt x="698" y="2422"/>
                  </a:lnTo>
                  <a:lnTo>
                    <a:pt x="695" y="2438"/>
                  </a:lnTo>
                  <a:lnTo>
                    <a:pt x="698" y="2436"/>
                  </a:lnTo>
                  <a:lnTo>
                    <a:pt x="698" y="2441"/>
                  </a:lnTo>
                  <a:lnTo>
                    <a:pt x="695" y="2445"/>
                  </a:lnTo>
                  <a:lnTo>
                    <a:pt x="695" y="2455"/>
                  </a:lnTo>
                  <a:lnTo>
                    <a:pt x="695" y="2460"/>
                  </a:lnTo>
                  <a:lnTo>
                    <a:pt x="700" y="2462"/>
                  </a:lnTo>
                  <a:lnTo>
                    <a:pt x="698" y="2469"/>
                  </a:lnTo>
                  <a:lnTo>
                    <a:pt x="686" y="2467"/>
                  </a:lnTo>
                  <a:lnTo>
                    <a:pt x="683" y="2462"/>
                  </a:lnTo>
                  <a:lnTo>
                    <a:pt x="681" y="2460"/>
                  </a:lnTo>
                  <a:lnTo>
                    <a:pt x="676" y="2460"/>
                  </a:lnTo>
                  <a:lnTo>
                    <a:pt x="676" y="2462"/>
                  </a:lnTo>
                  <a:lnTo>
                    <a:pt x="674" y="2462"/>
                  </a:lnTo>
                  <a:lnTo>
                    <a:pt x="672" y="2460"/>
                  </a:lnTo>
                  <a:lnTo>
                    <a:pt x="674" y="2452"/>
                  </a:lnTo>
                  <a:lnTo>
                    <a:pt x="681" y="2405"/>
                  </a:lnTo>
                  <a:lnTo>
                    <a:pt x="683" y="2405"/>
                  </a:lnTo>
                  <a:lnTo>
                    <a:pt x="683" y="2398"/>
                  </a:lnTo>
                  <a:lnTo>
                    <a:pt x="686" y="2398"/>
                  </a:lnTo>
                  <a:close/>
                  <a:moveTo>
                    <a:pt x="2788" y="2372"/>
                  </a:moveTo>
                  <a:lnTo>
                    <a:pt x="2795" y="2372"/>
                  </a:lnTo>
                  <a:lnTo>
                    <a:pt x="2807" y="2384"/>
                  </a:lnTo>
                  <a:lnTo>
                    <a:pt x="2809" y="2400"/>
                  </a:lnTo>
                  <a:lnTo>
                    <a:pt x="2812" y="2417"/>
                  </a:lnTo>
                  <a:lnTo>
                    <a:pt x="2800" y="2419"/>
                  </a:lnTo>
                  <a:lnTo>
                    <a:pt x="2786" y="2417"/>
                  </a:lnTo>
                  <a:lnTo>
                    <a:pt x="2769" y="2422"/>
                  </a:lnTo>
                  <a:lnTo>
                    <a:pt x="2748" y="2405"/>
                  </a:lnTo>
                  <a:lnTo>
                    <a:pt x="2741" y="2391"/>
                  </a:lnTo>
                  <a:lnTo>
                    <a:pt x="2741" y="2386"/>
                  </a:lnTo>
                  <a:lnTo>
                    <a:pt x="2752" y="2377"/>
                  </a:lnTo>
                  <a:lnTo>
                    <a:pt x="2788" y="2372"/>
                  </a:lnTo>
                  <a:close/>
                  <a:moveTo>
                    <a:pt x="3828" y="2415"/>
                  </a:moveTo>
                  <a:lnTo>
                    <a:pt x="3824" y="2431"/>
                  </a:lnTo>
                  <a:lnTo>
                    <a:pt x="3800" y="2429"/>
                  </a:lnTo>
                  <a:lnTo>
                    <a:pt x="3767" y="2389"/>
                  </a:lnTo>
                  <a:lnTo>
                    <a:pt x="3746" y="2384"/>
                  </a:lnTo>
                  <a:lnTo>
                    <a:pt x="3746" y="2365"/>
                  </a:lnTo>
                  <a:lnTo>
                    <a:pt x="3779" y="2365"/>
                  </a:lnTo>
                  <a:lnTo>
                    <a:pt x="3791" y="2381"/>
                  </a:lnTo>
                  <a:lnTo>
                    <a:pt x="3805" y="2393"/>
                  </a:lnTo>
                  <a:lnTo>
                    <a:pt x="3817" y="2398"/>
                  </a:lnTo>
                  <a:lnTo>
                    <a:pt x="3828" y="2415"/>
                  </a:lnTo>
                  <a:close/>
                  <a:moveTo>
                    <a:pt x="717" y="2320"/>
                  </a:moveTo>
                  <a:lnTo>
                    <a:pt x="728" y="2325"/>
                  </a:lnTo>
                  <a:lnTo>
                    <a:pt x="731" y="2337"/>
                  </a:lnTo>
                  <a:lnTo>
                    <a:pt x="733" y="2337"/>
                  </a:lnTo>
                  <a:lnTo>
                    <a:pt x="733" y="2341"/>
                  </a:lnTo>
                  <a:lnTo>
                    <a:pt x="728" y="2344"/>
                  </a:lnTo>
                  <a:lnTo>
                    <a:pt x="731" y="2351"/>
                  </a:lnTo>
                  <a:lnTo>
                    <a:pt x="728" y="2355"/>
                  </a:lnTo>
                  <a:lnTo>
                    <a:pt x="731" y="2358"/>
                  </a:lnTo>
                  <a:lnTo>
                    <a:pt x="733" y="2363"/>
                  </a:lnTo>
                  <a:lnTo>
                    <a:pt x="731" y="2367"/>
                  </a:lnTo>
                  <a:lnTo>
                    <a:pt x="728" y="2370"/>
                  </a:lnTo>
                  <a:lnTo>
                    <a:pt x="726" y="2374"/>
                  </a:lnTo>
                  <a:lnTo>
                    <a:pt x="724" y="2381"/>
                  </a:lnTo>
                  <a:lnTo>
                    <a:pt x="717" y="2386"/>
                  </a:lnTo>
                  <a:lnTo>
                    <a:pt x="714" y="2393"/>
                  </a:lnTo>
                  <a:lnTo>
                    <a:pt x="707" y="2398"/>
                  </a:lnTo>
                  <a:lnTo>
                    <a:pt x="702" y="2389"/>
                  </a:lnTo>
                  <a:lnTo>
                    <a:pt x="707" y="2389"/>
                  </a:lnTo>
                  <a:lnTo>
                    <a:pt x="707" y="2393"/>
                  </a:lnTo>
                  <a:lnTo>
                    <a:pt x="709" y="2393"/>
                  </a:lnTo>
                  <a:lnTo>
                    <a:pt x="712" y="2389"/>
                  </a:lnTo>
                  <a:lnTo>
                    <a:pt x="709" y="2384"/>
                  </a:lnTo>
                  <a:lnTo>
                    <a:pt x="695" y="2389"/>
                  </a:lnTo>
                  <a:lnTo>
                    <a:pt x="688" y="2386"/>
                  </a:lnTo>
                  <a:lnTo>
                    <a:pt x="688" y="2384"/>
                  </a:lnTo>
                  <a:lnTo>
                    <a:pt x="690" y="2381"/>
                  </a:lnTo>
                  <a:lnTo>
                    <a:pt x="695" y="2370"/>
                  </a:lnTo>
                  <a:lnTo>
                    <a:pt x="698" y="2351"/>
                  </a:lnTo>
                  <a:lnTo>
                    <a:pt x="695" y="2344"/>
                  </a:lnTo>
                  <a:lnTo>
                    <a:pt x="698" y="2334"/>
                  </a:lnTo>
                  <a:lnTo>
                    <a:pt x="705" y="2327"/>
                  </a:lnTo>
                  <a:lnTo>
                    <a:pt x="709" y="2325"/>
                  </a:lnTo>
                  <a:lnTo>
                    <a:pt x="717" y="2320"/>
                  </a:lnTo>
                  <a:close/>
                  <a:moveTo>
                    <a:pt x="3441" y="2367"/>
                  </a:moveTo>
                  <a:lnTo>
                    <a:pt x="3457" y="2389"/>
                  </a:lnTo>
                  <a:lnTo>
                    <a:pt x="3469" y="2386"/>
                  </a:lnTo>
                  <a:lnTo>
                    <a:pt x="3488" y="2393"/>
                  </a:lnTo>
                  <a:lnTo>
                    <a:pt x="3540" y="2398"/>
                  </a:lnTo>
                  <a:lnTo>
                    <a:pt x="3566" y="2405"/>
                  </a:lnTo>
                  <a:lnTo>
                    <a:pt x="3601" y="2448"/>
                  </a:lnTo>
                  <a:lnTo>
                    <a:pt x="3599" y="2467"/>
                  </a:lnTo>
                  <a:lnTo>
                    <a:pt x="3580" y="2507"/>
                  </a:lnTo>
                  <a:lnTo>
                    <a:pt x="3547" y="2516"/>
                  </a:lnTo>
                  <a:lnTo>
                    <a:pt x="3526" y="2523"/>
                  </a:lnTo>
                  <a:lnTo>
                    <a:pt x="3500" y="2516"/>
                  </a:lnTo>
                  <a:lnTo>
                    <a:pt x="3469" y="2512"/>
                  </a:lnTo>
                  <a:lnTo>
                    <a:pt x="3462" y="2500"/>
                  </a:lnTo>
                  <a:lnTo>
                    <a:pt x="3422" y="2497"/>
                  </a:lnTo>
                  <a:lnTo>
                    <a:pt x="3419" y="2474"/>
                  </a:lnTo>
                  <a:lnTo>
                    <a:pt x="3412" y="2462"/>
                  </a:lnTo>
                  <a:lnTo>
                    <a:pt x="3393" y="2452"/>
                  </a:lnTo>
                  <a:lnTo>
                    <a:pt x="3381" y="2469"/>
                  </a:lnTo>
                  <a:lnTo>
                    <a:pt x="3377" y="2495"/>
                  </a:lnTo>
                  <a:lnTo>
                    <a:pt x="3379" y="2523"/>
                  </a:lnTo>
                  <a:lnTo>
                    <a:pt x="3341" y="2530"/>
                  </a:lnTo>
                  <a:lnTo>
                    <a:pt x="3282" y="2528"/>
                  </a:lnTo>
                  <a:lnTo>
                    <a:pt x="3249" y="2523"/>
                  </a:lnTo>
                  <a:lnTo>
                    <a:pt x="3232" y="2512"/>
                  </a:lnTo>
                  <a:lnTo>
                    <a:pt x="3209" y="2497"/>
                  </a:lnTo>
                  <a:lnTo>
                    <a:pt x="3178" y="2474"/>
                  </a:lnTo>
                  <a:lnTo>
                    <a:pt x="3159" y="2474"/>
                  </a:lnTo>
                  <a:lnTo>
                    <a:pt x="3145" y="2488"/>
                  </a:lnTo>
                  <a:lnTo>
                    <a:pt x="3124" y="2490"/>
                  </a:lnTo>
                  <a:lnTo>
                    <a:pt x="3105" y="2488"/>
                  </a:lnTo>
                  <a:lnTo>
                    <a:pt x="3095" y="2476"/>
                  </a:lnTo>
                  <a:lnTo>
                    <a:pt x="3086" y="2457"/>
                  </a:lnTo>
                  <a:lnTo>
                    <a:pt x="3107" y="2434"/>
                  </a:lnTo>
                  <a:lnTo>
                    <a:pt x="3147" y="2415"/>
                  </a:lnTo>
                  <a:lnTo>
                    <a:pt x="3180" y="2415"/>
                  </a:lnTo>
                  <a:lnTo>
                    <a:pt x="3202" y="2403"/>
                  </a:lnTo>
                  <a:lnTo>
                    <a:pt x="3214" y="2381"/>
                  </a:lnTo>
                  <a:lnTo>
                    <a:pt x="3256" y="2355"/>
                  </a:lnTo>
                  <a:lnTo>
                    <a:pt x="3273" y="2372"/>
                  </a:lnTo>
                  <a:lnTo>
                    <a:pt x="3336" y="2341"/>
                  </a:lnTo>
                  <a:lnTo>
                    <a:pt x="3360" y="2341"/>
                  </a:lnTo>
                  <a:lnTo>
                    <a:pt x="3377" y="2322"/>
                  </a:lnTo>
                  <a:lnTo>
                    <a:pt x="3398" y="2313"/>
                  </a:lnTo>
                  <a:lnTo>
                    <a:pt x="3403" y="2294"/>
                  </a:lnTo>
                  <a:lnTo>
                    <a:pt x="3429" y="2294"/>
                  </a:lnTo>
                  <a:lnTo>
                    <a:pt x="3448" y="2306"/>
                  </a:lnTo>
                  <a:lnTo>
                    <a:pt x="3436" y="2315"/>
                  </a:lnTo>
                  <a:lnTo>
                    <a:pt x="3424" y="2318"/>
                  </a:lnTo>
                  <a:lnTo>
                    <a:pt x="3422" y="2341"/>
                  </a:lnTo>
                  <a:lnTo>
                    <a:pt x="3441" y="2367"/>
                  </a:lnTo>
                  <a:close/>
                  <a:moveTo>
                    <a:pt x="2464" y="2230"/>
                  </a:moveTo>
                  <a:lnTo>
                    <a:pt x="2478" y="2240"/>
                  </a:lnTo>
                  <a:lnTo>
                    <a:pt x="2478" y="2247"/>
                  </a:lnTo>
                  <a:lnTo>
                    <a:pt x="2481" y="2251"/>
                  </a:lnTo>
                  <a:lnTo>
                    <a:pt x="2495" y="2256"/>
                  </a:lnTo>
                  <a:lnTo>
                    <a:pt x="2497" y="2270"/>
                  </a:lnTo>
                  <a:lnTo>
                    <a:pt x="2495" y="2275"/>
                  </a:lnTo>
                  <a:lnTo>
                    <a:pt x="2471" y="2277"/>
                  </a:lnTo>
                  <a:lnTo>
                    <a:pt x="2466" y="2270"/>
                  </a:lnTo>
                  <a:lnTo>
                    <a:pt x="2464" y="2266"/>
                  </a:lnTo>
                  <a:lnTo>
                    <a:pt x="2454" y="2256"/>
                  </a:lnTo>
                  <a:lnTo>
                    <a:pt x="2452" y="2240"/>
                  </a:lnTo>
                  <a:lnTo>
                    <a:pt x="2464" y="2230"/>
                  </a:lnTo>
                  <a:close/>
                  <a:moveTo>
                    <a:pt x="2667" y="2221"/>
                  </a:moveTo>
                  <a:lnTo>
                    <a:pt x="2686" y="2230"/>
                  </a:lnTo>
                  <a:lnTo>
                    <a:pt x="2700" y="2247"/>
                  </a:lnTo>
                  <a:lnTo>
                    <a:pt x="2693" y="2249"/>
                  </a:lnTo>
                  <a:lnTo>
                    <a:pt x="2684" y="2249"/>
                  </a:lnTo>
                  <a:lnTo>
                    <a:pt x="2679" y="2247"/>
                  </a:lnTo>
                  <a:lnTo>
                    <a:pt x="2674" y="2247"/>
                  </a:lnTo>
                  <a:lnTo>
                    <a:pt x="2665" y="2268"/>
                  </a:lnTo>
                  <a:lnTo>
                    <a:pt x="2663" y="2280"/>
                  </a:lnTo>
                  <a:lnTo>
                    <a:pt x="2667" y="2289"/>
                  </a:lnTo>
                  <a:lnTo>
                    <a:pt x="2667" y="2301"/>
                  </a:lnTo>
                  <a:lnTo>
                    <a:pt x="2670" y="2315"/>
                  </a:lnTo>
                  <a:lnTo>
                    <a:pt x="2655" y="2311"/>
                  </a:lnTo>
                  <a:lnTo>
                    <a:pt x="2646" y="2287"/>
                  </a:lnTo>
                  <a:lnTo>
                    <a:pt x="2639" y="2284"/>
                  </a:lnTo>
                  <a:lnTo>
                    <a:pt x="2632" y="2280"/>
                  </a:lnTo>
                  <a:lnTo>
                    <a:pt x="2613" y="2277"/>
                  </a:lnTo>
                  <a:lnTo>
                    <a:pt x="2601" y="2268"/>
                  </a:lnTo>
                  <a:lnTo>
                    <a:pt x="2596" y="2266"/>
                  </a:lnTo>
                  <a:lnTo>
                    <a:pt x="2587" y="2266"/>
                  </a:lnTo>
                  <a:lnTo>
                    <a:pt x="2580" y="2270"/>
                  </a:lnTo>
                  <a:lnTo>
                    <a:pt x="2577" y="2275"/>
                  </a:lnTo>
                  <a:lnTo>
                    <a:pt x="2573" y="2301"/>
                  </a:lnTo>
                  <a:lnTo>
                    <a:pt x="2568" y="2303"/>
                  </a:lnTo>
                  <a:lnTo>
                    <a:pt x="2542" y="2301"/>
                  </a:lnTo>
                  <a:lnTo>
                    <a:pt x="2537" y="2292"/>
                  </a:lnTo>
                  <a:lnTo>
                    <a:pt x="2530" y="2284"/>
                  </a:lnTo>
                  <a:lnTo>
                    <a:pt x="2523" y="2282"/>
                  </a:lnTo>
                  <a:lnTo>
                    <a:pt x="2516" y="2275"/>
                  </a:lnTo>
                  <a:lnTo>
                    <a:pt x="2507" y="2275"/>
                  </a:lnTo>
                  <a:lnTo>
                    <a:pt x="2507" y="2268"/>
                  </a:lnTo>
                  <a:lnTo>
                    <a:pt x="2511" y="2258"/>
                  </a:lnTo>
                  <a:lnTo>
                    <a:pt x="2516" y="2261"/>
                  </a:lnTo>
                  <a:lnTo>
                    <a:pt x="2525" y="2261"/>
                  </a:lnTo>
                  <a:lnTo>
                    <a:pt x="2537" y="2256"/>
                  </a:lnTo>
                  <a:lnTo>
                    <a:pt x="2549" y="2256"/>
                  </a:lnTo>
                  <a:lnTo>
                    <a:pt x="2551" y="2251"/>
                  </a:lnTo>
                  <a:lnTo>
                    <a:pt x="2559" y="2251"/>
                  </a:lnTo>
                  <a:lnTo>
                    <a:pt x="2563" y="2256"/>
                  </a:lnTo>
                  <a:lnTo>
                    <a:pt x="2566" y="2251"/>
                  </a:lnTo>
                  <a:lnTo>
                    <a:pt x="2561" y="2249"/>
                  </a:lnTo>
                  <a:lnTo>
                    <a:pt x="2566" y="2247"/>
                  </a:lnTo>
                  <a:lnTo>
                    <a:pt x="2611" y="2237"/>
                  </a:lnTo>
                  <a:lnTo>
                    <a:pt x="2632" y="2230"/>
                  </a:lnTo>
                  <a:lnTo>
                    <a:pt x="2658" y="2228"/>
                  </a:lnTo>
                  <a:lnTo>
                    <a:pt x="2663" y="2223"/>
                  </a:lnTo>
                  <a:lnTo>
                    <a:pt x="2667" y="2221"/>
                  </a:lnTo>
                  <a:close/>
                  <a:moveTo>
                    <a:pt x="3086" y="2254"/>
                  </a:moveTo>
                  <a:lnTo>
                    <a:pt x="3067" y="2263"/>
                  </a:lnTo>
                  <a:lnTo>
                    <a:pt x="3046" y="2261"/>
                  </a:lnTo>
                  <a:lnTo>
                    <a:pt x="3039" y="2244"/>
                  </a:lnTo>
                  <a:lnTo>
                    <a:pt x="3046" y="2228"/>
                  </a:lnTo>
                  <a:lnTo>
                    <a:pt x="3069" y="2221"/>
                  </a:lnTo>
                  <a:lnTo>
                    <a:pt x="3086" y="2254"/>
                  </a:lnTo>
                  <a:close/>
                  <a:moveTo>
                    <a:pt x="2310" y="2183"/>
                  </a:moveTo>
                  <a:lnTo>
                    <a:pt x="2313" y="2183"/>
                  </a:lnTo>
                  <a:lnTo>
                    <a:pt x="2315" y="2185"/>
                  </a:lnTo>
                  <a:lnTo>
                    <a:pt x="2324" y="2209"/>
                  </a:lnTo>
                  <a:lnTo>
                    <a:pt x="2324" y="2214"/>
                  </a:lnTo>
                  <a:lnTo>
                    <a:pt x="2327" y="2218"/>
                  </a:lnTo>
                  <a:lnTo>
                    <a:pt x="2329" y="2218"/>
                  </a:lnTo>
                  <a:lnTo>
                    <a:pt x="2332" y="2214"/>
                  </a:lnTo>
                  <a:lnTo>
                    <a:pt x="2334" y="2214"/>
                  </a:lnTo>
                  <a:lnTo>
                    <a:pt x="2334" y="2221"/>
                  </a:lnTo>
                  <a:lnTo>
                    <a:pt x="2329" y="2223"/>
                  </a:lnTo>
                  <a:lnTo>
                    <a:pt x="2334" y="2232"/>
                  </a:lnTo>
                  <a:lnTo>
                    <a:pt x="2329" y="2230"/>
                  </a:lnTo>
                  <a:lnTo>
                    <a:pt x="2327" y="2225"/>
                  </a:lnTo>
                  <a:lnTo>
                    <a:pt x="2303" y="2221"/>
                  </a:lnTo>
                  <a:lnTo>
                    <a:pt x="2291" y="2214"/>
                  </a:lnTo>
                  <a:lnTo>
                    <a:pt x="2289" y="2209"/>
                  </a:lnTo>
                  <a:lnTo>
                    <a:pt x="2289" y="2192"/>
                  </a:lnTo>
                  <a:lnTo>
                    <a:pt x="2310" y="2183"/>
                  </a:lnTo>
                  <a:close/>
                  <a:moveTo>
                    <a:pt x="4079" y="2308"/>
                  </a:moveTo>
                  <a:lnTo>
                    <a:pt x="4062" y="2320"/>
                  </a:lnTo>
                  <a:lnTo>
                    <a:pt x="4010" y="2311"/>
                  </a:lnTo>
                  <a:lnTo>
                    <a:pt x="3989" y="2332"/>
                  </a:lnTo>
                  <a:lnTo>
                    <a:pt x="3977" y="2325"/>
                  </a:lnTo>
                  <a:lnTo>
                    <a:pt x="3956" y="2301"/>
                  </a:lnTo>
                  <a:lnTo>
                    <a:pt x="3951" y="2282"/>
                  </a:lnTo>
                  <a:lnTo>
                    <a:pt x="3939" y="2261"/>
                  </a:lnTo>
                  <a:lnTo>
                    <a:pt x="3902" y="2256"/>
                  </a:lnTo>
                  <a:lnTo>
                    <a:pt x="3895" y="2240"/>
                  </a:lnTo>
                  <a:lnTo>
                    <a:pt x="3899" y="2209"/>
                  </a:lnTo>
                  <a:lnTo>
                    <a:pt x="3944" y="2192"/>
                  </a:lnTo>
                  <a:lnTo>
                    <a:pt x="3965" y="2164"/>
                  </a:lnTo>
                  <a:lnTo>
                    <a:pt x="4001" y="2192"/>
                  </a:lnTo>
                  <a:lnTo>
                    <a:pt x="4003" y="2211"/>
                  </a:lnTo>
                  <a:lnTo>
                    <a:pt x="4013" y="2230"/>
                  </a:lnTo>
                  <a:lnTo>
                    <a:pt x="4027" y="2258"/>
                  </a:lnTo>
                  <a:lnTo>
                    <a:pt x="4067" y="2282"/>
                  </a:lnTo>
                  <a:lnTo>
                    <a:pt x="4079" y="2308"/>
                  </a:lnTo>
                  <a:close/>
                  <a:moveTo>
                    <a:pt x="1587" y="2145"/>
                  </a:moveTo>
                  <a:lnTo>
                    <a:pt x="1589" y="2152"/>
                  </a:lnTo>
                  <a:lnTo>
                    <a:pt x="1608" y="2147"/>
                  </a:lnTo>
                  <a:lnTo>
                    <a:pt x="1613" y="2152"/>
                  </a:lnTo>
                  <a:lnTo>
                    <a:pt x="1627" y="2154"/>
                  </a:lnTo>
                  <a:lnTo>
                    <a:pt x="1639" y="2164"/>
                  </a:lnTo>
                  <a:lnTo>
                    <a:pt x="1648" y="2176"/>
                  </a:lnTo>
                  <a:lnTo>
                    <a:pt x="1651" y="2190"/>
                  </a:lnTo>
                  <a:lnTo>
                    <a:pt x="1655" y="2192"/>
                  </a:lnTo>
                  <a:lnTo>
                    <a:pt x="1658" y="2228"/>
                  </a:lnTo>
                  <a:lnTo>
                    <a:pt x="1655" y="2232"/>
                  </a:lnTo>
                  <a:lnTo>
                    <a:pt x="1653" y="2232"/>
                  </a:lnTo>
                  <a:lnTo>
                    <a:pt x="1655" y="2199"/>
                  </a:lnTo>
                  <a:lnTo>
                    <a:pt x="1653" y="2192"/>
                  </a:lnTo>
                  <a:lnTo>
                    <a:pt x="1653" y="2206"/>
                  </a:lnTo>
                  <a:lnTo>
                    <a:pt x="1648" y="2211"/>
                  </a:lnTo>
                  <a:lnTo>
                    <a:pt x="1651" y="2225"/>
                  </a:lnTo>
                  <a:lnTo>
                    <a:pt x="1643" y="2247"/>
                  </a:lnTo>
                  <a:lnTo>
                    <a:pt x="1646" y="2251"/>
                  </a:lnTo>
                  <a:lnTo>
                    <a:pt x="1641" y="2254"/>
                  </a:lnTo>
                  <a:lnTo>
                    <a:pt x="1636" y="2266"/>
                  </a:lnTo>
                  <a:lnTo>
                    <a:pt x="1632" y="2266"/>
                  </a:lnTo>
                  <a:lnTo>
                    <a:pt x="1632" y="2263"/>
                  </a:lnTo>
                  <a:lnTo>
                    <a:pt x="1627" y="2266"/>
                  </a:lnTo>
                  <a:lnTo>
                    <a:pt x="1617" y="2294"/>
                  </a:lnTo>
                  <a:lnTo>
                    <a:pt x="1610" y="2294"/>
                  </a:lnTo>
                  <a:lnTo>
                    <a:pt x="1601" y="2289"/>
                  </a:lnTo>
                  <a:lnTo>
                    <a:pt x="1608" y="2292"/>
                  </a:lnTo>
                  <a:lnTo>
                    <a:pt x="1613" y="2292"/>
                  </a:lnTo>
                  <a:lnTo>
                    <a:pt x="1617" y="2280"/>
                  </a:lnTo>
                  <a:lnTo>
                    <a:pt x="1615" y="2277"/>
                  </a:lnTo>
                  <a:lnTo>
                    <a:pt x="1610" y="2277"/>
                  </a:lnTo>
                  <a:lnTo>
                    <a:pt x="1596" y="2289"/>
                  </a:lnTo>
                  <a:lnTo>
                    <a:pt x="1596" y="2292"/>
                  </a:lnTo>
                  <a:lnTo>
                    <a:pt x="1601" y="2294"/>
                  </a:lnTo>
                  <a:lnTo>
                    <a:pt x="1594" y="2294"/>
                  </a:lnTo>
                  <a:lnTo>
                    <a:pt x="1596" y="2299"/>
                  </a:lnTo>
                  <a:lnTo>
                    <a:pt x="1591" y="2303"/>
                  </a:lnTo>
                  <a:lnTo>
                    <a:pt x="1589" y="2303"/>
                  </a:lnTo>
                  <a:lnTo>
                    <a:pt x="1580" y="2313"/>
                  </a:lnTo>
                  <a:lnTo>
                    <a:pt x="1580" y="2318"/>
                  </a:lnTo>
                  <a:lnTo>
                    <a:pt x="1580" y="2320"/>
                  </a:lnTo>
                  <a:lnTo>
                    <a:pt x="1582" y="2322"/>
                  </a:lnTo>
                  <a:lnTo>
                    <a:pt x="1584" y="2311"/>
                  </a:lnTo>
                  <a:lnTo>
                    <a:pt x="1591" y="2308"/>
                  </a:lnTo>
                  <a:lnTo>
                    <a:pt x="1596" y="2318"/>
                  </a:lnTo>
                  <a:lnTo>
                    <a:pt x="1594" y="2322"/>
                  </a:lnTo>
                  <a:lnTo>
                    <a:pt x="1572" y="2332"/>
                  </a:lnTo>
                  <a:lnTo>
                    <a:pt x="1563" y="2327"/>
                  </a:lnTo>
                  <a:lnTo>
                    <a:pt x="1561" y="2318"/>
                  </a:lnTo>
                  <a:lnTo>
                    <a:pt x="1568" y="2301"/>
                  </a:lnTo>
                  <a:lnTo>
                    <a:pt x="1577" y="2308"/>
                  </a:lnTo>
                  <a:lnTo>
                    <a:pt x="1577" y="2308"/>
                  </a:lnTo>
                  <a:lnTo>
                    <a:pt x="1570" y="2289"/>
                  </a:lnTo>
                  <a:lnTo>
                    <a:pt x="1544" y="2268"/>
                  </a:lnTo>
                  <a:lnTo>
                    <a:pt x="1535" y="2254"/>
                  </a:lnTo>
                  <a:lnTo>
                    <a:pt x="1528" y="2228"/>
                  </a:lnTo>
                  <a:lnTo>
                    <a:pt x="1528" y="2211"/>
                  </a:lnTo>
                  <a:lnTo>
                    <a:pt x="1530" y="2199"/>
                  </a:lnTo>
                  <a:lnTo>
                    <a:pt x="1530" y="2197"/>
                  </a:lnTo>
                  <a:lnTo>
                    <a:pt x="1539" y="2173"/>
                  </a:lnTo>
                  <a:lnTo>
                    <a:pt x="1551" y="2157"/>
                  </a:lnTo>
                  <a:lnTo>
                    <a:pt x="1561" y="2152"/>
                  </a:lnTo>
                  <a:lnTo>
                    <a:pt x="1565" y="2154"/>
                  </a:lnTo>
                  <a:lnTo>
                    <a:pt x="1568" y="2157"/>
                  </a:lnTo>
                  <a:lnTo>
                    <a:pt x="1575" y="2154"/>
                  </a:lnTo>
                  <a:lnTo>
                    <a:pt x="1582" y="2150"/>
                  </a:lnTo>
                  <a:lnTo>
                    <a:pt x="1580" y="2145"/>
                  </a:lnTo>
                  <a:lnTo>
                    <a:pt x="1587" y="2145"/>
                  </a:lnTo>
                  <a:lnTo>
                    <a:pt x="1587" y="2145"/>
                  </a:lnTo>
                  <a:lnTo>
                    <a:pt x="1587" y="2145"/>
                  </a:lnTo>
                  <a:close/>
                  <a:moveTo>
                    <a:pt x="4126" y="2197"/>
                  </a:moveTo>
                  <a:lnTo>
                    <a:pt x="4122" y="2214"/>
                  </a:lnTo>
                  <a:lnTo>
                    <a:pt x="4105" y="2218"/>
                  </a:lnTo>
                  <a:lnTo>
                    <a:pt x="4086" y="2216"/>
                  </a:lnTo>
                  <a:lnTo>
                    <a:pt x="4081" y="2190"/>
                  </a:lnTo>
                  <a:lnTo>
                    <a:pt x="4096" y="2202"/>
                  </a:lnTo>
                  <a:lnTo>
                    <a:pt x="4107" y="2202"/>
                  </a:lnTo>
                  <a:lnTo>
                    <a:pt x="4117" y="2183"/>
                  </a:lnTo>
                  <a:lnTo>
                    <a:pt x="4093" y="2147"/>
                  </a:lnTo>
                  <a:lnTo>
                    <a:pt x="4065" y="2126"/>
                  </a:lnTo>
                  <a:lnTo>
                    <a:pt x="4065" y="2107"/>
                  </a:lnTo>
                  <a:lnTo>
                    <a:pt x="4084" y="2107"/>
                  </a:lnTo>
                  <a:lnTo>
                    <a:pt x="4105" y="2124"/>
                  </a:lnTo>
                  <a:lnTo>
                    <a:pt x="4138" y="2159"/>
                  </a:lnTo>
                  <a:lnTo>
                    <a:pt x="4140" y="2173"/>
                  </a:lnTo>
                  <a:lnTo>
                    <a:pt x="4126" y="2197"/>
                  </a:lnTo>
                  <a:close/>
                  <a:moveTo>
                    <a:pt x="4029" y="2171"/>
                  </a:moveTo>
                  <a:lnTo>
                    <a:pt x="4013" y="2171"/>
                  </a:lnTo>
                  <a:lnTo>
                    <a:pt x="3996" y="2152"/>
                  </a:lnTo>
                  <a:lnTo>
                    <a:pt x="3949" y="2135"/>
                  </a:lnTo>
                  <a:lnTo>
                    <a:pt x="3913" y="2131"/>
                  </a:lnTo>
                  <a:lnTo>
                    <a:pt x="3904" y="2121"/>
                  </a:lnTo>
                  <a:lnTo>
                    <a:pt x="3963" y="2119"/>
                  </a:lnTo>
                  <a:lnTo>
                    <a:pt x="3982" y="2102"/>
                  </a:lnTo>
                  <a:lnTo>
                    <a:pt x="3991" y="2083"/>
                  </a:lnTo>
                  <a:lnTo>
                    <a:pt x="4013" y="2076"/>
                  </a:lnTo>
                  <a:lnTo>
                    <a:pt x="4022" y="2102"/>
                  </a:lnTo>
                  <a:lnTo>
                    <a:pt x="4010" y="2114"/>
                  </a:lnTo>
                  <a:lnTo>
                    <a:pt x="4008" y="2133"/>
                  </a:lnTo>
                  <a:lnTo>
                    <a:pt x="4025" y="2147"/>
                  </a:lnTo>
                  <a:lnTo>
                    <a:pt x="4029" y="2171"/>
                  </a:lnTo>
                  <a:close/>
                  <a:moveTo>
                    <a:pt x="24" y="2048"/>
                  </a:moveTo>
                  <a:lnTo>
                    <a:pt x="28" y="2055"/>
                  </a:lnTo>
                  <a:lnTo>
                    <a:pt x="47" y="2057"/>
                  </a:lnTo>
                  <a:lnTo>
                    <a:pt x="50" y="2057"/>
                  </a:lnTo>
                  <a:lnTo>
                    <a:pt x="52" y="2055"/>
                  </a:lnTo>
                  <a:lnTo>
                    <a:pt x="59" y="2057"/>
                  </a:lnTo>
                  <a:lnTo>
                    <a:pt x="62" y="2062"/>
                  </a:lnTo>
                  <a:lnTo>
                    <a:pt x="57" y="2065"/>
                  </a:lnTo>
                  <a:lnTo>
                    <a:pt x="57" y="2069"/>
                  </a:lnTo>
                  <a:lnTo>
                    <a:pt x="59" y="2067"/>
                  </a:lnTo>
                  <a:lnTo>
                    <a:pt x="64" y="2067"/>
                  </a:lnTo>
                  <a:lnTo>
                    <a:pt x="54" y="2074"/>
                  </a:lnTo>
                  <a:lnTo>
                    <a:pt x="54" y="2083"/>
                  </a:lnTo>
                  <a:lnTo>
                    <a:pt x="50" y="2083"/>
                  </a:lnTo>
                  <a:lnTo>
                    <a:pt x="52" y="2062"/>
                  </a:lnTo>
                  <a:lnTo>
                    <a:pt x="45" y="2060"/>
                  </a:lnTo>
                  <a:lnTo>
                    <a:pt x="36" y="2065"/>
                  </a:lnTo>
                  <a:lnTo>
                    <a:pt x="33" y="2072"/>
                  </a:lnTo>
                  <a:lnTo>
                    <a:pt x="38" y="2083"/>
                  </a:lnTo>
                  <a:lnTo>
                    <a:pt x="47" y="2086"/>
                  </a:lnTo>
                  <a:lnTo>
                    <a:pt x="47" y="2088"/>
                  </a:lnTo>
                  <a:lnTo>
                    <a:pt x="36" y="2086"/>
                  </a:lnTo>
                  <a:lnTo>
                    <a:pt x="28" y="2074"/>
                  </a:lnTo>
                  <a:lnTo>
                    <a:pt x="19" y="2074"/>
                  </a:lnTo>
                  <a:lnTo>
                    <a:pt x="21" y="2086"/>
                  </a:lnTo>
                  <a:lnTo>
                    <a:pt x="19" y="2076"/>
                  </a:lnTo>
                  <a:lnTo>
                    <a:pt x="9" y="2079"/>
                  </a:lnTo>
                  <a:lnTo>
                    <a:pt x="9" y="2081"/>
                  </a:lnTo>
                  <a:lnTo>
                    <a:pt x="12" y="2083"/>
                  </a:lnTo>
                  <a:lnTo>
                    <a:pt x="9" y="2086"/>
                  </a:lnTo>
                  <a:lnTo>
                    <a:pt x="5" y="2083"/>
                  </a:lnTo>
                  <a:lnTo>
                    <a:pt x="5" y="2081"/>
                  </a:lnTo>
                  <a:lnTo>
                    <a:pt x="0" y="2079"/>
                  </a:lnTo>
                  <a:lnTo>
                    <a:pt x="2" y="2072"/>
                  </a:lnTo>
                  <a:lnTo>
                    <a:pt x="5" y="2067"/>
                  </a:lnTo>
                  <a:lnTo>
                    <a:pt x="12" y="2062"/>
                  </a:lnTo>
                  <a:lnTo>
                    <a:pt x="21" y="2048"/>
                  </a:lnTo>
                  <a:lnTo>
                    <a:pt x="24" y="2048"/>
                  </a:lnTo>
                  <a:close/>
                  <a:moveTo>
                    <a:pt x="4114" y="2012"/>
                  </a:moveTo>
                  <a:lnTo>
                    <a:pt x="4117" y="2015"/>
                  </a:lnTo>
                  <a:lnTo>
                    <a:pt x="4114" y="2027"/>
                  </a:lnTo>
                  <a:lnTo>
                    <a:pt x="4110" y="2027"/>
                  </a:lnTo>
                  <a:lnTo>
                    <a:pt x="4105" y="2015"/>
                  </a:lnTo>
                  <a:lnTo>
                    <a:pt x="4114" y="2012"/>
                  </a:lnTo>
                  <a:close/>
                  <a:moveTo>
                    <a:pt x="4140" y="2012"/>
                  </a:moveTo>
                  <a:lnTo>
                    <a:pt x="4143" y="2015"/>
                  </a:lnTo>
                  <a:lnTo>
                    <a:pt x="4143" y="2020"/>
                  </a:lnTo>
                  <a:lnTo>
                    <a:pt x="4159" y="2022"/>
                  </a:lnTo>
                  <a:lnTo>
                    <a:pt x="4195" y="2053"/>
                  </a:lnTo>
                  <a:lnTo>
                    <a:pt x="4207" y="2057"/>
                  </a:lnTo>
                  <a:lnTo>
                    <a:pt x="4226" y="2062"/>
                  </a:lnTo>
                  <a:lnTo>
                    <a:pt x="4228" y="2065"/>
                  </a:lnTo>
                  <a:lnTo>
                    <a:pt x="4233" y="2065"/>
                  </a:lnTo>
                  <a:lnTo>
                    <a:pt x="4268" y="2079"/>
                  </a:lnTo>
                  <a:lnTo>
                    <a:pt x="4266" y="2086"/>
                  </a:lnTo>
                  <a:lnTo>
                    <a:pt x="4240" y="2095"/>
                  </a:lnTo>
                  <a:lnTo>
                    <a:pt x="4230" y="2091"/>
                  </a:lnTo>
                  <a:lnTo>
                    <a:pt x="4223" y="2091"/>
                  </a:lnTo>
                  <a:lnTo>
                    <a:pt x="4209" y="2083"/>
                  </a:lnTo>
                  <a:lnTo>
                    <a:pt x="4195" y="2079"/>
                  </a:lnTo>
                  <a:lnTo>
                    <a:pt x="4190" y="2074"/>
                  </a:lnTo>
                  <a:lnTo>
                    <a:pt x="4169" y="2069"/>
                  </a:lnTo>
                  <a:lnTo>
                    <a:pt x="4166" y="2062"/>
                  </a:lnTo>
                  <a:lnTo>
                    <a:pt x="4159" y="2062"/>
                  </a:lnTo>
                  <a:lnTo>
                    <a:pt x="4155" y="2067"/>
                  </a:lnTo>
                  <a:lnTo>
                    <a:pt x="4145" y="2062"/>
                  </a:lnTo>
                  <a:lnTo>
                    <a:pt x="4140" y="2050"/>
                  </a:lnTo>
                  <a:lnTo>
                    <a:pt x="4136" y="2024"/>
                  </a:lnTo>
                  <a:lnTo>
                    <a:pt x="4136" y="2015"/>
                  </a:lnTo>
                  <a:lnTo>
                    <a:pt x="4140" y="2012"/>
                  </a:lnTo>
                  <a:close/>
                  <a:moveTo>
                    <a:pt x="4124" y="2012"/>
                  </a:moveTo>
                  <a:lnTo>
                    <a:pt x="4126" y="2027"/>
                  </a:lnTo>
                  <a:lnTo>
                    <a:pt x="4126" y="2031"/>
                  </a:lnTo>
                  <a:lnTo>
                    <a:pt x="4117" y="2031"/>
                  </a:lnTo>
                  <a:lnTo>
                    <a:pt x="4119" y="2015"/>
                  </a:lnTo>
                  <a:lnTo>
                    <a:pt x="4124" y="2012"/>
                  </a:lnTo>
                  <a:close/>
                  <a:moveTo>
                    <a:pt x="4403" y="1989"/>
                  </a:moveTo>
                  <a:lnTo>
                    <a:pt x="4410" y="1996"/>
                  </a:lnTo>
                  <a:lnTo>
                    <a:pt x="4450" y="2003"/>
                  </a:lnTo>
                  <a:lnTo>
                    <a:pt x="4455" y="2008"/>
                  </a:lnTo>
                  <a:lnTo>
                    <a:pt x="4455" y="2015"/>
                  </a:lnTo>
                  <a:lnTo>
                    <a:pt x="4457" y="2020"/>
                  </a:lnTo>
                  <a:lnTo>
                    <a:pt x="4457" y="2029"/>
                  </a:lnTo>
                  <a:lnTo>
                    <a:pt x="4450" y="2031"/>
                  </a:lnTo>
                  <a:lnTo>
                    <a:pt x="4446" y="2031"/>
                  </a:lnTo>
                  <a:lnTo>
                    <a:pt x="4446" y="2027"/>
                  </a:lnTo>
                  <a:lnTo>
                    <a:pt x="4441" y="2022"/>
                  </a:lnTo>
                  <a:lnTo>
                    <a:pt x="4438" y="2024"/>
                  </a:lnTo>
                  <a:lnTo>
                    <a:pt x="4438" y="2027"/>
                  </a:lnTo>
                  <a:lnTo>
                    <a:pt x="4419" y="2031"/>
                  </a:lnTo>
                  <a:lnTo>
                    <a:pt x="4415" y="2043"/>
                  </a:lnTo>
                  <a:lnTo>
                    <a:pt x="4391" y="2046"/>
                  </a:lnTo>
                  <a:lnTo>
                    <a:pt x="4391" y="2039"/>
                  </a:lnTo>
                  <a:lnTo>
                    <a:pt x="4367" y="2036"/>
                  </a:lnTo>
                  <a:lnTo>
                    <a:pt x="4363" y="2029"/>
                  </a:lnTo>
                  <a:lnTo>
                    <a:pt x="4360" y="2020"/>
                  </a:lnTo>
                  <a:lnTo>
                    <a:pt x="4365" y="2010"/>
                  </a:lnTo>
                  <a:lnTo>
                    <a:pt x="4370" y="1998"/>
                  </a:lnTo>
                  <a:lnTo>
                    <a:pt x="4375" y="1996"/>
                  </a:lnTo>
                  <a:lnTo>
                    <a:pt x="4375" y="2001"/>
                  </a:lnTo>
                  <a:lnTo>
                    <a:pt x="4370" y="2015"/>
                  </a:lnTo>
                  <a:lnTo>
                    <a:pt x="4379" y="2020"/>
                  </a:lnTo>
                  <a:lnTo>
                    <a:pt x="4384" y="2017"/>
                  </a:lnTo>
                  <a:lnTo>
                    <a:pt x="4386" y="2012"/>
                  </a:lnTo>
                  <a:lnTo>
                    <a:pt x="4389" y="2012"/>
                  </a:lnTo>
                  <a:lnTo>
                    <a:pt x="4391" y="2020"/>
                  </a:lnTo>
                  <a:lnTo>
                    <a:pt x="4401" y="2020"/>
                  </a:lnTo>
                  <a:lnTo>
                    <a:pt x="4401" y="2015"/>
                  </a:lnTo>
                  <a:lnTo>
                    <a:pt x="4398" y="2012"/>
                  </a:lnTo>
                  <a:lnTo>
                    <a:pt x="4393" y="1994"/>
                  </a:lnTo>
                  <a:lnTo>
                    <a:pt x="4403" y="1989"/>
                  </a:lnTo>
                  <a:close/>
                  <a:moveTo>
                    <a:pt x="4100" y="1963"/>
                  </a:moveTo>
                  <a:lnTo>
                    <a:pt x="4091" y="1970"/>
                  </a:lnTo>
                  <a:lnTo>
                    <a:pt x="4088" y="1989"/>
                  </a:lnTo>
                  <a:lnTo>
                    <a:pt x="4093" y="1994"/>
                  </a:lnTo>
                  <a:lnTo>
                    <a:pt x="4093" y="1998"/>
                  </a:lnTo>
                  <a:lnTo>
                    <a:pt x="4103" y="2010"/>
                  </a:lnTo>
                  <a:lnTo>
                    <a:pt x="4093" y="2012"/>
                  </a:lnTo>
                  <a:lnTo>
                    <a:pt x="4088" y="2001"/>
                  </a:lnTo>
                  <a:lnTo>
                    <a:pt x="4091" y="2012"/>
                  </a:lnTo>
                  <a:lnTo>
                    <a:pt x="4084" y="2015"/>
                  </a:lnTo>
                  <a:lnTo>
                    <a:pt x="4081" y="2010"/>
                  </a:lnTo>
                  <a:lnTo>
                    <a:pt x="4084" y="1996"/>
                  </a:lnTo>
                  <a:lnTo>
                    <a:pt x="4079" y="1996"/>
                  </a:lnTo>
                  <a:lnTo>
                    <a:pt x="4081" y="1991"/>
                  </a:lnTo>
                  <a:lnTo>
                    <a:pt x="4086" y="1989"/>
                  </a:lnTo>
                  <a:lnTo>
                    <a:pt x="4088" y="1970"/>
                  </a:lnTo>
                  <a:lnTo>
                    <a:pt x="4100" y="1963"/>
                  </a:lnTo>
                  <a:close/>
                  <a:moveTo>
                    <a:pt x="4389" y="1958"/>
                  </a:moveTo>
                  <a:lnTo>
                    <a:pt x="4393" y="1963"/>
                  </a:lnTo>
                  <a:lnTo>
                    <a:pt x="4412" y="1965"/>
                  </a:lnTo>
                  <a:lnTo>
                    <a:pt x="4422" y="1970"/>
                  </a:lnTo>
                  <a:lnTo>
                    <a:pt x="4448" y="1975"/>
                  </a:lnTo>
                  <a:lnTo>
                    <a:pt x="4483" y="1989"/>
                  </a:lnTo>
                  <a:lnTo>
                    <a:pt x="4493" y="2001"/>
                  </a:lnTo>
                  <a:lnTo>
                    <a:pt x="4498" y="2015"/>
                  </a:lnTo>
                  <a:lnTo>
                    <a:pt x="4493" y="2017"/>
                  </a:lnTo>
                  <a:lnTo>
                    <a:pt x="4479" y="2022"/>
                  </a:lnTo>
                  <a:lnTo>
                    <a:pt x="4472" y="2024"/>
                  </a:lnTo>
                  <a:lnTo>
                    <a:pt x="4464" y="2024"/>
                  </a:lnTo>
                  <a:lnTo>
                    <a:pt x="4462" y="2012"/>
                  </a:lnTo>
                  <a:lnTo>
                    <a:pt x="4450" y="2003"/>
                  </a:lnTo>
                  <a:lnTo>
                    <a:pt x="4422" y="1996"/>
                  </a:lnTo>
                  <a:lnTo>
                    <a:pt x="4412" y="1986"/>
                  </a:lnTo>
                  <a:lnTo>
                    <a:pt x="4389" y="1977"/>
                  </a:lnTo>
                  <a:lnTo>
                    <a:pt x="4384" y="1972"/>
                  </a:lnTo>
                  <a:lnTo>
                    <a:pt x="4382" y="1963"/>
                  </a:lnTo>
                  <a:lnTo>
                    <a:pt x="4384" y="1960"/>
                  </a:lnTo>
                  <a:lnTo>
                    <a:pt x="4389" y="1958"/>
                  </a:lnTo>
                  <a:close/>
                  <a:moveTo>
                    <a:pt x="4358" y="1951"/>
                  </a:moveTo>
                  <a:lnTo>
                    <a:pt x="4367" y="1953"/>
                  </a:lnTo>
                  <a:lnTo>
                    <a:pt x="4372" y="1956"/>
                  </a:lnTo>
                  <a:lnTo>
                    <a:pt x="4377" y="1965"/>
                  </a:lnTo>
                  <a:lnTo>
                    <a:pt x="4377" y="1968"/>
                  </a:lnTo>
                  <a:lnTo>
                    <a:pt x="4372" y="1970"/>
                  </a:lnTo>
                  <a:lnTo>
                    <a:pt x="4358" y="1965"/>
                  </a:lnTo>
                  <a:lnTo>
                    <a:pt x="4358" y="1951"/>
                  </a:lnTo>
                  <a:close/>
                  <a:moveTo>
                    <a:pt x="4301" y="1934"/>
                  </a:moveTo>
                  <a:lnTo>
                    <a:pt x="4315" y="1937"/>
                  </a:lnTo>
                  <a:lnTo>
                    <a:pt x="4332" y="1946"/>
                  </a:lnTo>
                  <a:lnTo>
                    <a:pt x="4351" y="1951"/>
                  </a:lnTo>
                  <a:lnTo>
                    <a:pt x="4356" y="1970"/>
                  </a:lnTo>
                  <a:lnTo>
                    <a:pt x="4360" y="1972"/>
                  </a:lnTo>
                  <a:lnTo>
                    <a:pt x="4365" y="1979"/>
                  </a:lnTo>
                  <a:lnTo>
                    <a:pt x="4346" y="1991"/>
                  </a:lnTo>
                  <a:lnTo>
                    <a:pt x="4351" y="2005"/>
                  </a:lnTo>
                  <a:lnTo>
                    <a:pt x="4349" y="2003"/>
                  </a:lnTo>
                  <a:lnTo>
                    <a:pt x="4332" y="1984"/>
                  </a:lnTo>
                  <a:lnTo>
                    <a:pt x="4330" y="1984"/>
                  </a:lnTo>
                  <a:lnTo>
                    <a:pt x="4318" y="1975"/>
                  </a:lnTo>
                  <a:lnTo>
                    <a:pt x="4306" y="1977"/>
                  </a:lnTo>
                  <a:lnTo>
                    <a:pt x="4299" y="1963"/>
                  </a:lnTo>
                  <a:lnTo>
                    <a:pt x="4292" y="1958"/>
                  </a:lnTo>
                  <a:lnTo>
                    <a:pt x="4297" y="1949"/>
                  </a:lnTo>
                  <a:lnTo>
                    <a:pt x="4318" y="1956"/>
                  </a:lnTo>
                  <a:lnTo>
                    <a:pt x="4320" y="1960"/>
                  </a:lnTo>
                  <a:lnTo>
                    <a:pt x="4323" y="1953"/>
                  </a:lnTo>
                  <a:lnTo>
                    <a:pt x="4301" y="1946"/>
                  </a:lnTo>
                  <a:lnTo>
                    <a:pt x="4301" y="1937"/>
                  </a:lnTo>
                  <a:lnTo>
                    <a:pt x="4299" y="1934"/>
                  </a:lnTo>
                  <a:lnTo>
                    <a:pt x="4301" y="1934"/>
                  </a:lnTo>
                  <a:close/>
                  <a:moveTo>
                    <a:pt x="4254" y="1906"/>
                  </a:moveTo>
                  <a:lnTo>
                    <a:pt x="4259" y="1906"/>
                  </a:lnTo>
                  <a:lnTo>
                    <a:pt x="4273" y="1916"/>
                  </a:lnTo>
                  <a:lnTo>
                    <a:pt x="4273" y="1918"/>
                  </a:lnTo>
                  <a:lnTo>
                    <a:pt x="4271" y="1918"/>
                  </a:lnTo>
                  <a:lnTo>
                    <a:pt x="4268" y="1930"/>
                  </a:lnTo>
                  <a:lnTo>
                    <a:pt x="4273" y="1930"/>
                  </a:lnTo>
                  <a:lnTo>
                    <a:pt x="4280" y="1944"/>
                  </a:lnTo>
                  <a:lnTo>
                    <a:pt x="4282" y="1946"/>
                  </a:lnTo>
                  <a:lnTo>
                    <a:pt x="4287" y="1953"/>
                  </a:lnTo>
                  <a:lnTo>
                    <a:pt x="4278" y="1968"/>
                  </a:lnTo>
                  <a:lnTo>
                    <a:pt x="4273" y="1970"/>
                  </a:lnTo>
                  <a:lnTo>
                    <a:pt x="4268" y="1970"/>
                  </a:lnTo>
                  <a:lnTo>
                    <a:pt x="4256" y="1958"/>
                  </a:lnTo>
                  <a:lnTo>
                    <a:pt x="4249" y="1951"/>
                  </a:lnTo>
                  <a:lnTo>
                    <a:pt x="4245" y="1951"/>
                  </a:lnTo>
                  <a:lnTo>
                    <a:pt x="4245" y="1949"/>
                  </a:lnTo>
                  <a:lnTo>
                    <a:pt x="4237" y="1944"/>
                  </a:lnTo>
                  <a:lnTo>
                    <a:pt x="4242" y="1939"/>
                  </a:lnTo>
                  <a:lnTo>
                    <a:pt x="4237" y="1930"/>
                  </a:lnTo>
                  <a:lnTo>
                    <a:pt x="4242" y="1925"/>
                  </a:lnTo>
                  <a:lnTo>
                    <a:pt x="4242" y="1920"/>
                  </a:lnTo>
                  <a:lnTo>
                    <a:pt x="4240" y="1918"/>
                  </a:lnTo>
                  <a:lnTo>
                    <a:pt x="4242" y="1911"/>
                  </a:lnTo>
                  <a:lnTo>
                    <a:pt x="4247" y="1908"/>
                  </a:lnTo>
                  <a:lnTo>
                    <a:pt x="4252" y="1916"/>
                  </a:lnTo>
                  <a:lnTo>
                    <a:pt x="4254" y="1916"/>
                  </a:lnTo>
                  <a:lnTo>
                    <a:pt x="4254" y="1911"/>
                  </a:lnTo>
                  <a:lnTo>
                    <a:pt x="4254" y="1906"/>
                  </a:lnTo>
                  <a:close/>
                  <a:moveTo>
                    <a:pt x="4481" y="1871"/>
                  </a:moveTo>
                  <a:lnTo>
                    <a:pt x="4490" y="1875"/>
                  </a:lnTo>
                  <a:lnTo>
                    <a:pt x="4500" y="1878"/>
                  </a:lnTo>
                  <a:lnTo>
                    <a:pt x="4502" y="1880"/>
                  </a:lnTo>
                  <a:lnTo>
                    <a:pt x="4500" y="1885"/>
                  </a:lnTo>
                  <a:lnTo>
                    <a:pt x="4498" y="1885"/>
                  </a:lnTo>
                  <a:lnTo>
                    <a:pt x="4481" y="1882"/>
                  </a:lnTo>
                  <a:lnTo>
                    <a:pt x="4479" y="1878"/>
                  </a:lnTo>
                  <a:lnTo>
                    <a:pt x="4479" y="1871"/>
                  </a:lnTo>
                  <a:lnTo>
                    <a:pt x="4481" y="1871"/>
                  </a:lnTo>
                  <a:close/>
                  <a:moveTo>
                    <a:pt x="1154" y="1854"/>
                  </a:moveTo>
                  <a:lnTo>
                    <a:pt x="1154" y="1859"/>
                  </a:lnTo>
                  <a:lnTo>
                    <a:pt x="1171" y="1863"/>
                  </a:lnTo>
                  <a:lnTo>
                    <a:pt x="1171" y="1868"/>
                  </a:lnTo>
                  <a:lnTo>
                    <a:pt x="1175" y="1871"/>
                  </a:lnTo>
                  <a:lnTo>
                    <a:pt x="1185" y="1873"/>
                  </a:lnTo>
                  <a:lnTo>
                    <a:pt x="1189" y="1875"/>
                  </a:lnTo>
                  <a:lnTo>
                    <a:pt x="1194" y="1911"/>
                  </a:lnTo>
                  <a:lnTo>
                    <a:pt x="1201" y="1925"/>
                  </a:lnTo>
                  <a:lnTo>
                    <a:pt x="1201" y="1939"/>
                  </a:lnTo>
                  <a:lnTo>
                    <a:pt x="1189" y="1942"/>
                  </a:lnTo>
                  <a:lnTo>
                    <a:pt x="1187" y="1937"/>
                  </a:lnTo>
                  <a:lnTo>
                    <a:pt x="1182" y="1946"/>
                  </a:lnTo>
                  <a:lnTo>
                    <a:pt x="1189" y="1951"/>
                  </a:lnTo>
                  <a:lnTo>
                    <a:pt x="1187" y="1953"/>
                  </a:lnTo>
                  <a:lnTo>
                    <a:pt x="1180" y="1949"/>
                  </a:lnTo>
                  <a:lnTo>
                    <a:pt x="1168" y="1968"/>
                  </a:lnTo>
                  <a:lnTo>
                    <a:pt x="1173" y="1972"/>
                  </a:lnTo>
                  <a:lnTo>
                    <a:pt x="1168" y="1972"/>
                  </a:lnTo>
                  <a:lnTo>
                    <a:pt x="1163" y="2003"/>
                  </a:lnTo>
                  <a:lnTo>
                    <a:pt x="1161" y="2048"/>
                  </a:lnTo>
                  <a:lnTo>
                    <a:pt x="1161" y="2057"/>
                  </a:lnTo>
                  <a:lnTo>
                    <a:pt x="1147" y="2060"/>
                  </a:lnTo>
                  <a:lnTo>
                    <a:pt x="1145" y="2057"/>
                  </a:lnTo>
                  <a:lnTo>
                    <a:pt x="1145" y="2048"/>
                  </a:lnTo>
                  <a:lnTo>
                    <a:pt x="1152" y="2050"/>
                  </a:lnTo>
                  <a:lnTo>
                    <a:pt x="1152" y="2029"/>
                  </a:lnTo>
                  <a:lnTo>
                    <a:pt x="1154" y="2003"/>
                  </a:lnTo>
                  <a:lnTo>
                    <a:pt x="1154" y="1977"/>
                  </a:lnTo>
                  <a:lnTo>
                    <a:pt x="1152" y="1968"/>
                  </a:lnTo>
                  <a:lnTo>
                    <a:pt x="1147" y="1965"/>
                  </a:lnTo>
                  <a:lnTo>
                    <a:pt x="1147" y="1958"/>
                  </a:lnTo>
                  <a:lnTo>
                    <a:pt x="1145" y="1958"/>
                  </a:lnTo>
                  <a:lnTo>
                    <a:pt x="1142" y="1963"/>
                  </a:lnTo>
                  <a:lnTo>
                    <a:pt x="1140" y="1963"/>
                  </a:lnTo>
                  <a:lnTo>
                    <a:pt x="1142" y="1956"/>
                  </a:lnTo>
                  <a:lnTo>
                    <a:pt x="1118" y="1942"/>
                  </a:lnTo>
                  <a:lnTo>
                    <a:pt x="1111" y="1920"/>
                  </a:lnTo>
                  <a:lnTo>
                    <a:pt x="1109" y="1913"/>
                  </a:lnTo>
                  <a:lnTo>
                    <a:pt x="1116" y="1901"/>
                  </a:lnTo>
                  <a:lnTo>
                    <a:pt x="1130" y="1878"/>
                  </a:lnTo>
                  <a:lnTo>
                    <a:pt x="1140" y="1871"/>
                  </a:lnTo>
                  <a:lnTo>
                    <a:pt x="1145" y="1856"/>
                  </a:lnTo>
                  <a:lnTo>
                    <a:pt x="1154" y="1854"/>
                  </a:lnTo>
                  <a:close/>
                  <a:moveTo>
                    <a:pt x="4509" y="1840"/>
                  </a:moveTo>
                  <a:lnTo>
                    <a:pt x="4512" y="1845"/>
                  </a:lnTo>
                  <a:lnTo>
                    <a:pt x="4514" y="1854"/>
                  </a:lnTo>
                  <a:lnTo>
                    <a:pt x="4509" y="1856"/>
                  </a:lnTo>
                  <a:lnTo>
                    <a:pt x="4509" y="1863"/>
                  </a:lnTo>
                  <a:lnTo>
                    <a:pt x="4500" y="1866"/>
                  </a:lnTo>
                  <a:lnTo>
                    <a:pt x="4498" y="1863"/>
                  </a:lnTo>
                  <a:lnTo>
                    <a:pt x="4495" y="1852"/>
                  </a:lnTo>
                  <a:lnTo>
                    <a:pt x="4502" y="1842"/>
                  </a:lnTo>
                  <a:lnTo>
                    <a:pt x="4509" y="1840"/>
                  </a:lnTo>
                  <a:close/>
                  <a:moveTo>
                    <a:pt x="4417" y="1835"/>
                  </a:moveTo>
                  <a:lnTo>
                    <a:pt x="4429" y="1842"/>
                  </a:lnTo>
                  <a:lnTo>
                    <a:pt x="4438" y="1845"/>
                  </a:lnTo>
                  <a:lnTo>
                    <a:pt x="4446" y="1854"/>
                  </a:lnTo>
                  <a:lnTo>
                    <a:pt x="4453" y="1852"/>
                  </a:lnTo>
                  <a:lnTo>
                    <a:pt x="4462" y="1859"/>
                  </a:lnTo>
                  <a:lnTo>
                    <a:pt x="4467" y="1863"/>
                  </a:lnTo>
                  <a:lnTo>
                    <a:pt x="4467" y="1880"/>
                  </a:lnTo>
                  <a:lnTo>
                    <a:pt x="4448" y="1878"/>
                  </a:lnTo>
                  <a:lnTo>
                    <a:pt x="4436" y="1887"/>
                  </a:lnTo>
                  <a:lnTo>
                    <a:pt x="4434" y="1885"/>
                  </a:lnTo>
                  <a:lnTo>
                    <a:pt x="4424" y="1885"/>
                  </a:lnTo>
                  <a:lnTo>
                    <a:pt x="4405" y="1866"/>
                  </a:lnTo>
                  <a:lnTo>
                    <a:pt x="4403" y="1859"/>
                  </a:lnTo>
                  <a:lnTo>
                    <a:pt x="4398" y="1856"/>
                  </a:lnTo>
                  <a:lnTo>
                    <a:pt x="4393" y="1852"/>
                  </a:lnTo>
                  <a:lnTo>
                    <a:pt x="4415" y="1842"/>
                  </a:lnTo>
                  <a:lnTo>
                    <a:pt x="4417" y="1835"/>
                  </a:lnTo>
                  <a:close/>
                  <a:moveTo>
                    <a:pt x="4422" y="1800"/>
                  </a:moveTo>
                  <a:lnTo>
                    <a:pt x="4469" y="1809"/>
                  </a:lnTo>
                  <a:lnTo>
                    <a:pt x="4474" y="1807"/>
                  </a:lnTo>
                  <a:lnTo>
                    <a:pt x="4481" y="1816"/>
                  </a:lnTo>
                  <a:lnTo>
                    <a:pt x="4488" y="1814"/>
                  </a:lnTo>
                  <a:lnTo>
                    <a:pt x="4493" y="1816"/>
                  </a:lnTo>
                  <a:lnTo>
                    <a:pt x="4502" y="1816"/>
                  </a:lnTo>
                  <a:lnTo>
                    <a:pt x="4521" y="1814"/>
                  </a:lnTo>
                  <a:lnTo>
                    <a:pt x="4533" y="1819"/>
                  </a:lnTo>
                  <a:lnTo>
                    <a:pt x="4526" y="1819"/>
                  </a:lnTo>
                  <a:lnTo>
                    <a:pt x="4524" y="1837"/>
                  </a:lnTo>
                  <a:lnTo>
                    <a:pt x="4514" y="1819"/>
                  </a:lnTo>
                  <a:lnTo>
                    <a:pt x="4509" y="1819"/>
                  </a:lnTo>
                  <a:lnTo>
                    <a:pt x="4505" y="1821"/>
                  </a:lnTo>
                  <a:lnTo>
                    <a:pt x="4502" y="1823"/>
                  </a:lnTo>
                  <a:lnTo>
                    <a:pt x="4521" y="1840"/>
                  </a:lnTo>
                  <a:lnTo>
                    <a:pt x="4521" y="1842"/>
                  </a:lnTo>
                  <a:lnTo>
                    <a:pt x="4514" y="1840"/>
                  </a:lnTo>
                  <a:lnTo>
                    <a:pt x="4500" y="1840"/>
                  </a:lnTo>
                  <a:lnTo>
                    <a:pt x="4493" y="1830"/>
                  </a:lnTo>
                  <a:lnTo>
                    <a:pt x="4476" y="1821"/>
                  </a:lnTo>
                  <a:lnTo>
                    <a:pt x="4460" y="1826"/>
                  </a:lnTo>
                  <a:lnTo>
                    <a:pt x="4457" y="1830"/>
                  </a:lnTo>
                  <a:lnTo>
                    <a:pt x="4448" y="1830"/>
                  </a:lnTo>
                  <a:lnTo>
                    <a:pt x="4443" y="1828"/>
                  </a:lnTo>
                  <a:lnTo>
                    <a:pt x="4436" y="1828"/>
                  </a:lnTo>
                  <a:lnTo>
                    <a:pt x="4431" y="1821"/>
                  </a:lnTo>
                  <a:lnTo>
                    <a:pt x="4431" y="1816"/>
                  </a:lnTo>
                  <a:lnTo>
                    <a:pt x="4422" y="1811"/>
                  </a:lnTo>
                  <a:lnTo>
                    <a:pt x="4424" y="1804"/>
                  </a:lnTo>
                  <a:lnTo>
                    <a:pt x="4422" y="1802"/>
                  </a:lnTo>
                  <a:lnTo>
                    <a:pt x="4417" y="1802"/>
                  </a:lnTo>
                  <a:lnTo>
                    <a:pt x="4419" y="1800"/>
                  </a:lnTo>
                  <a:lnTo>
                    <a:pt x="4422" y="1800"/>
                  </a:lnTo>
                  <a:close/>
                  <a:moveTo>
                    <a:pt x="4358" y="1785"/>
                  </a:moveTo>
                  <a:lnTo>
                    <a:pt x="4363" y="1788"/>
                  </a:lnTo>
                  <a:lnTo>
                    <a:pt x="4365" y="1788"/>
                  </a:lnTo>
                  <a:lnTo>
                    <a:pt x="4356" y="1795"/>
                  </a:lnTo>
                  <a:lnTo>
                    <a:pt x="4349" y="1809"/>
                  </a:lnTo>
                  <a:lnTo>
                    <a:pt x="4346" y="1816"/>
                  </a:lnTo>
                  <a:lnTo>
                    <a:pt x="4337" y="1828"/>
                  </a:lnTo>
                  <a:lnTo>
                    <a:pt x="4332" y="1842"/>
                  </a:lnTo>
                  <a:lnTo>
                    <a:pt x="4332" y="1852"/>
                  </a:lnTo>
                  <a:lnTo>
                    <a:pt x="4341" y="1878"/>
                  </a:lnTo>
                  <a:lnTo>
                    <a:pt x="4346" y="1885"/>
                  </a:lnTo>
                  <a:lnTo>
                    <a:pt x="4349" y="1894"/>
                  </a:lnTo>
                  <a:lnTo>
                    <a:pt x="4358" y="1908"/>
                  </a:lnTo>
                  <a:lnTo>
                    <a:pt x="4360" y="1925"/>
                  </a:lnTo>
                  <a:lnTo>
                    <a:pt x="4356" y="1937"/>
                  </a:lnTo>
                  <a:lnTo>
                    <a:pt x="4353" y="1937"/>
                  </a:lnTo>
                  <a:lnTo>
                    <a:pt x="4349" y="1927"/>
                  </a:lnTo>
                  <a:lnTo>
                    <a:pt x="4349" y="1920"/>
                  </a:lnTo>
                  <a:lnTo>
                    <a:pt x="4349" y="1916"/>
                  </a:lnTo>
                  <a:lnTo>
                    <a:pt x="4344" y="1920"/>
                  </a:lnTo>
                  <a:lnTo>
                    <a:pt x="4339" y="1920"/>
                  </a:lnTo>
                  <a:lnTo>
                    <a:pt x="4294" y="1899"/>
                  </a:lnTo>
                  <a:lnTo>
                    <a:pt x="4266" y="1892"/>
                  </a:lnTo>
                  <a:lnTo>
                    <a:pt x="4242" y="1871"/>
                  </a:lnTo>
                  <a:lnTo>
                    <a:pt x="4240" y="1863"/>
                  </a:lnTo>
                  <a:lnTo>
                    <a:pt x="4242" y="1863"/>
                  </a:lnTo>
                  <a:lnTo>
                    <a:pt x="4249" y="1863"/>
                  </a:lnTo>
                  <a:lnTo>
                    <a:pt x="4278" y="1861"/>
                  </a:lnTo>
                  <a:lnTo>
                    <a:pt x="4297" y="1849"/>
                  </a:lnTo>
                  <a:lnTo>
                    <a:pt x="4320" y="1830"/>
                  </a:lnTo>
                  <a:lnTo>
                    <a:pt x="4358" y="1785"/>
                  </a:lnTo>
                  <a:close/>
                  <a:moveTo>
                    <a:pt x="286" y="1762"/>
                  </a:moveTo>
                  <a:lnTo>
                    <a:pt x="291" y="1767"/>
                  </a:lnTo>
                  <a:lnTo>
                    <a:pt x="289" y="1771"/>
                  </a:lnTo>
                  <a:lnTo>
                    <a:pt x="291" y="1776"/>
                  </a:lnTo>
                  <a:lnTo>
                    <a:pt x="303" y="1778"/>
                  </a:lnTo>
                  <a:lnTo>
                    <a:pt x="303" y="1781"/>
                  </a:lnTo>
                  <a:lnTo>
                    <a:pt x="300" y="1783"/>
                  </a:lnTo>
                  <a:lnTo>
                    <a:pt x="300" y="1790"/>
                  </a:lnTo>
                  <a:lnTo>
                    <a:pt x="284" y="1811"/>
                  </a:lnTo>
                  <a:lnTo>
                    <a:pt x="284" y="1816"/>
                  </a:lnTo>
                  <a:lnTo>
                    <a:pt x="279" y="1819"/>
                  </a:lnTo>
                  <a:lnTo>
                    <a:pt x="274" y="1811"/>
                  </a:lnTo>
                  <a:lnTo>
                    <a:pt x="272" y="1807"/>
                  </a:lnTo>
                  <a:lnTo>
                    <a:pt x="263" y="1800"/>
                  </a:lnTo>
                  <a:lnTo>
                    <a:pt x="263" y="1795"/>
                  </a:lnTo>
                  <a:lnTo>
                    <a:pt x="270" y="1783"/>
                  </a:lnTo>
                  <a:lnTo>
                    <a:pt x="270" y="1771"/>
                  </a:lnTo>
                  <a:lnTo>
                    <a:pt x="274" y="1767"/>
                  </a:lnTo>
                  <a:lnTo>
                    <a:pt x="281" y="1767"/>
                  </a:lnTo>
                  <a:lnTo>
                    <a:pt x="286" y="1762"/>
                  </a:lnTo>
                  <a:close/>
                  <a:moveTo>
                    <a:pt x="4493" y="1733"/>
                  </a:moveTo>
                  <a:lnTo>
                    <a:pt x="4498" y="1733"/>
                  </a:lnTo>
                  <a:lnTo>
                    <a:pt x="4507" y="1740"/>
                  </a:lnTo>
                  <a:lnTo>
                    <a:pt x="4509" y="1755"/>
                  </a:lnTo>
                  <a:lnTo>
                    <a:pt x="4512" y="1764"/>
                  </a:lnTo>
                  <a:lnTo>
                    <a:pt x="4502" y="1762"/>
                  </a:lnTo>
                  <a:lnTo>
                    <a:pt x="4493" y="1762"/>
                  </a:lnTo>
                  <a:lnTo>
                    <a:pt x="4490" y="1757"/>
                  </a:lnTo>
                  <a:lnTo>
                    <a:pt x="4495" y="1748"/>
                  </a:lnTo>
                  <a:lnTo>
                    <a:pt x="4486" y="1740"/>
                  </a:lnTo>
                  <a:lnTo>
                    <a:pt x="4483" y="1738"/>
                  </a:lnTo>
                  <a:lnTo>
                    <a:pt x="4488" y="1733"/>
                  </a:lnTo>
                  <a:lnTo>
                    <a:pt x="4493" y="1733"/>
                  </a:lnTo>
                  <a:close/>
                  <a:moveTo>
                    <a:pt x="4469" y="1705"/>
                  </a:moveTo>
                  <a:lnTo>
                    <a:pt x="4474" y="1707"/>
                  </a:lnTo>
                  <a:lnTo>
                    <a:pt x="4476" y="1712"/>
                  </a:lnTo>
                  <a:lnTo>
                    <a:pt x="4474" y="1719"/>
                  </a:lnTo>
                  <a:lnTo>
                    <a:pt x="4474" y="1733"/>
                  </a:lnTo>
                  <a:lnTo>
                    <a:pt x="4486" y="1750"/>
                  </a:lnTo>
                  <a:lnTo>
                    <a:pt x="4481" y="1757"/>
                  </a:lnTo>
                  <a:lnTo>
                    <a:pt x="4476" y="1757"/>
                  </a:lnTo>
                  <a:lnTo>
                    <a:pt x="4464" y="1745"/>
                  </a:lnTo>
                  <a:lnTo>
                    <a:pt x="4453" y="1748"/>
                  </a:lnTo>
                  <a:lnTo>
                    <a:pt x="4436" y="1757"/>
                  </a:lnTo>
                  <a:lnTo>
                    <a:pt x="4417" y="1748"/>
                  </a:lnTo>
                  <a:lnTo>
                    <a:pt x="4410" y="1750"/>
                  </a:lnTo>
                  <a:lnTo>
                    <a:pt x="4401" y="1750"/>
                  </a:lnTo>
                  <a:lnTo>
                    <a:pt x="4398" y="1745"/>
                  </a:lnTo>
                  <a:lnTo>
                    <a:pt x="4405" y="1743"/>
                  </a:lnTo>
                  <a:lnTo>
                    <a:pt x="4398" y="1740"/>
                  </a:lnTo>
                  <a:lnTo>
                    <a:pt x="4405" y="1736"/>
                  </a:lnTo>
                  <a:lnTo>
                    <a:pt x="4408" y="1738"/>
                  </a:lnTo>
                  <a:lnTo>
                    <a:pt x="4415" y="1738"/>
                  </a:lnTo>
                  <a:lnTo>
                    <a:pt x="4417" y="1745"/>
                  </a:lnTo>
                  <a:lnTo>
                    <a:pt x="4431" y="1738"/>
                  </a:lnTo>
                  <a:lnTo>
                    <a:pt x="4438" y="1729"/>
                  </a:lnTo>
                  <a:lnTo>
                    <a:pt x="4448" y="1717"/>
                  </a:lnTo>
                  <a:lnTo>
                    <a:pt x="4446" y="1710"/>
                  </a:lnTo>
                  <a:lnTo>
                    <a:pt x="4446" y="1707"/>
                  </a:lnTo>
                  <a:lnTo>
                    <a:pt x="4464" y="1707"/>
                  </a:lnTo>
                  <a:lnTo>
                    <a:pt x="4469" y="1705"/>
                  </a:lnTo>
                  <a:close/>
                  <a:moveTo>
                    <a:pt x="4571" y="1696"/>
                  </a:moveTo>
                  <a:lnTo>
                    <a:pt x="4576" y="1700"/>
                  </a:lnTo>
                  <a:lnTo>
                    <a:pt x="4585" y="1703"/>
                  </a:lnTo>
                  <a:lnTo>
                    <a:pt x="4585" y="1705"/>
                  </a:lnTo>
                  <a:lnTo>
                    <a:pt x="4592" y="1712"/>
                  </a:lnTo>
                  <a:lnTo>
                    <a:pt x="4592" y="1719"/>
                  </a:lnTo>
                  <a:lnTo>
                    <a:pt x="4587" y="1719"/>
                  </a:lnTo>
                  <a:lnTo>
                    <a:pt x="4587" y="1714"/>
                  </a:lnTo>
                  <a:lnTo>
                    <a:pt x="4580" y="1714"/>
                  </a:lnTo>
                  <a:lnTo>
                    <a:pt x="4576" y="1714"/>
                  </a:lnTo>
                  <a:lnTo>
                    <a:pt x="4573" y="1717"/>
                  </a:lnTo>
                  <a:lnTo>
                    <a:pt x="4571" y="1707"/>
                  </a:lnTo>
                  <a:lnTo>
                    <a:pt x="4568" y="1700"/>
                  </a:lnTo>
                  <a:lnTo>
                    <a:pt x="4571" y="1696"/>
                  </a:lnTo>
                  <a:close/>
                  <a:moveTo>
                    <a:pt x="1523" y="1438"/>
                  </a:moveTo>
                  <a:lnTo>
                    <a:pt x="1535" y="1442"/>
                  </a:lnTo>
                  <a:lnTo>
                    <a:pt x="1539" y="1454"/>
                  </a:lnTo>
                  <a:lnTo>
                    <a:pt x="1539" y="1461"/>
                  </a:lnTo>
                  <a:lnTo>
                    <a:pt x="1535" y="1471"/>
                  </a:lnTo>
                  <a:lnTo>
                    <a:pt x="1535" y="1480"/>
                  </a:lnTo>
                  <a:lnTo>
                    <a:pt x="1530" y="1483"/>
                  </a:lnTo>
                  <a:lnTo>
                    <a:pt x="1520" y="1478"/>
                  </a:lnTo>
                  <a:lnTo>
                    <a:pt x="1518" y="1471"/>
                  </a:lnTo>
                  <a:lnTo>
                    <a:pt x="1518" y="1466"/>
                  </a:lnTo>
                  <a:lnTo>
                    <a:pt x="1511" y="1461"/>
                  </a:lnTo>
                  <a:lnTo>
                    <a:pt x="1509" y="1457"/>
                  </a:lnTo>
                  <a:lnTo>
                    <a:pt x="1506" y="1447"/>
                  </a:lnTo>
                  <a:lnTo>
                    <a:pt x="1511" y="1440"/>
                  </a:lnTo>
                  <a:lnTo>
                    <a:pt x="1523" y="1438"/>
                  </a:lnTo>
                  <a:close/>
                  <a:moveTo>
                    <a:pt x="2277" y="1279"/>
                  </a:moveTo>
                  <a:lnTo>
                    <a:pt x="2287" y="1282"/>
                  </a:lnTo>
                  <a:lnTo>
                    <a:pt x="2294" y="1286"/>
                  </a:lnTo>
                  <a:lnTo>
                    <a:pt x="2301" y="1303"/>
                  </a:lnTo>
                  <a:lnTo>
                    <a:pt x="2306" y="1303"/>
                  </a:lnTo>
                  <a:lnTo>
                    <a:pt x="2303" y="1310"/>
                  </a:lnTo>
                  <a:lnTo>
                    <a:pt x="2313" y="1322"/>
                  </a:lnTo>
                  <a:lnTo>
                    <a:pt x="2313" y="1324"/>
                  </a:lnTo>
                  <a:lnTo>
                    <a:pt x="2310" y="1327"/>
                  </a:lnTo>
                  <a:lnTo>
                    <a:pt x="2301" y="1312"/>
                  </a:lnTo>
                  <a:lnTo>
                    <a:pt x="2296" y="1322"/>
                  </a:lnTo>
                  <a:lnTo>
                    <a:pt x="2298" y="1341"/>
                  </a:lnTo>
                  <a:lnTo>
                    <a:pt x="2291" y="1341"/>
                  </a:lnTo>
                  <a:lnTo>
                    <a:pt x="2287" y="1336"/>
                  </a:lnTo>
                  <a:lnTo>
                    <a:pt x="2289" y="1329"/>
                  </a:lnTo>
                  <a:lnTo>
                    <a:pt x="2282" y="1329"/>
                  </a:lnTo>
                  <a:lnTo>
                    <a:pt x="2270" y="1315"/>
                  </a:lnTo>
                  <a:lnTo>
                    <a:pt x="2263" y="1308"/>
                  </a:lnTo>
                  <a:lnTo>
                    <a:pt x="2261" y="1301"/>
                  </a:lnTo>
                  <a:lnTo>
                    <a:pt x="2261" y="1298"/>
                  </a:lnTo>
                  <a:lnTo>
                    <a:pt x="2268" y="1282"/>
                  </a:lnTo>
                  <a:lnTo>
                    <a:pt x="2277" y="1279"/>
                  </a:lnTo>
                  <a:close/>
                  <a:moveTo>
                    <a:pt x="1953" y="1204"/>
                  </a:moveTo>
                  <a:lnTo>
                    <a:pt x="1958" y="1208"/>
                  </a:lnTo>
                  <a:lnTo>
                    <a:pt x="1960" y="1220"/>
                  </a:lnTo>
                  <a:lnTo>
                    <a:pt x="1967" y="1227"/>
                  </a:lnTo>
                  <a:lnTo>
                    <a:pt x="1967" y="1237"/>
                  </a:lnTo>
                  <a:lnTo>
                    <a:pt x="1967" y="1239"/>
                  </a:lnTo>
                  <a:lnTo>
                    <a:pt x="1965" y="1237"/>
                  </a:lnTo>
                  <a:lnTo>
                    <a:pt x="1960" y="1241"/>
                  </a:lnTo>
                  <a:lnTo>
                    <a:pt x="1958" y="1241"/>
                  </a:lnTo>
                  <a:lnTo>
                    <a:pt x="1958" y="1234"/>
                  </a:lnTo>
                  <a:lnTo>
                    <a:pt x="1956" y="1232"/>
                  </a:lnTo>
                  <a:lnTo>
                    <a:pt x="1953" y="1223"/>
                  </a:lnTo>
                  <a:lnTo>
                    <a:pt x="1948" y="1223"/>
                  </a:lnTo>
                  <a:lnTo>
                    <a:pt x="1937" y="1215"/>
                  </a:lnTo>
                  <a:lnTo>
                    <a:pt x="1937" y="1211"/>
                  </a:lnTo>
                  <a:lnTo>
                    <a:pt x="1941" y="1208"/>
                  </a:lnTo>
                  <a:lnTo>
                    <a:pt x="1948" y="1204"/>
                  </a:lnTo>
                  <a:lnTo>
                    <a:pt x="1953" y="1204"/>
                  </a:lnTo>
                  <a:close/>
                  <a:moveTo>
                    <a:pt x="1282" y="1170"/>
                  </a:moveTo>
                  <a:lnTo>
                    <a:pt x="1284" y="1175"/>
                  </a:lnTo>
                  <a:lnTo>
                    <a:pt x="1284" y="1180"/>
                  </a:lnTo>
                  <a:lnTo>
                    <a:pt x="1298" y="1192"/>
                  </a:lnTo>
                  <a:lnTo>
                    <a:pt x="1298" y="1197"/>
                  </a:lnTo>
                  <a:lnTo>
                    <a:pt x="1293" y="1199"/>
                  </a:lnTo>
                  <a:lnTo>
                    <a:pt x="1291" y="1204"/>
                  </a:lnTo>
                  <a:lnTo>
                    <a:pt x="1286" y="1201"/>
                  </a:lnTo>
                  <a:lnTo>
                    <a:pt x="1279" y="1189"/>
                  </a:lnTo>
                  <a:lnTo>
                    <a:pt x="1277" y="1175"/>
                  </a:lnTo>
                  <a:lnTo>
                    <a:pt x="1282" y="1170"/>
                  </a:lnTo>
                  <a:close/>
                  <a:moveTo>
                    <a:pt x="4216" y="2332"/>
                  </a:moveTo>
                  <a:lnTo>
                    <a:pt x="4223" y="2327"/>
                  </a:lnTo>
                  <a:lnTo>
                    <a:pt x="4226" y="2322"/>
                  </a:lnTo>
                  <a:lnTo>
                    <a:pt x="4218" y="2315"/>
                  </a:lnTo>
                  <a:lnTo>
                    <a:pt x="4211" y="2306"/>
                  </a:lnTo>
                  <a:lnTo>
                    <a:pt x="4216" y="2306"/>
                  </a:lnTo>
                  <a:lnTo>
                    <a:pt x="4216" y="2308"/>
                  </a:lnTo>
                  <a:lnTo>
                    <a:pt x="4221" y="2313"/>
                  </a:lnTo>
                  <a:lnTo>
                    <a:pt x="4228" y="2313"/>
                  </a:lnTo>
                  <a:lnTo>
                    <a:pt x="4247" y="2303"/>
                  </a:lnTo>
                  <a:lnTo>
                    <a:pt x="4249" y="2299"/>
                  </a:lnTo>
                  <a:lnTo>
                    <a:pt x="4259" y="2299"/>
                  </a:lnTo>
                  <a:lnTo>
                    <a:pt x="4266" y="2294"/>
                  </a:lnTo>
                  <a:lnTo>
                    <a:pt x="4261" y="2284"/>
                  </a:lnTo>
                  <a:lnTo>
                    <a:pt x="4263" y="2282"/>
                  </a:lnTo>
                  <a:lnTo>
                    <a:pt x="4268" y="2284"/>
                  </a:lnTo>
                  <a:lnTo>
                    <a:pt x="4268" y="2292"/>
                  </a:lnTo>
                  <a:lnTo>
                    <a:pt x="4280" y="2284"/>
                  </a:lnTo>
                  <a:lnTo>
                    <a:pt x="4282" y="2280"/>
                  </a:lnTo>
                  <a:lnTo>
                    <a:pt x="4282" y="2273"/>
                  </a:lnTo>
                  <a:lnTo>
                    <a:pt x="4301" y="2263"/>
                  </a:lnTo>
                  <a:lnTo>
                    <a:pt x="4306" y="2258"/>
                  </a:lnTo>
                  <a:lnTo>
                    <a:pt x="4308" y="2254"/>
                  </a:lnTo>
                  <a:lnTo>
                    <a:pt x="4306" y="2251"/>
                  </a:lnTo>
                  <a:lnTo>
                    <a:pt x="4297" y="2261"/>
                  </a:lnTo>
                  <a:lnTo>
                    <a:pt x="4289" y="2261"/>
                  </a:lnTo>
                  <a:lnTo>
                    <a:pt x="4299" y="2256"/>
                  </a:lnTo>
                  <a:lnTo>
                    <a:pt x="4306" y="2242"/>
                  </a:lnTo>
                  <a:lnTo>
                    <a:pt x="4311" y="2240"/>
                  </a:lnTo>
                  <a:lnTo>
                    <a:pt x="4313" y="2228"/>
                  </a:lnTo>
                  <a:lnTo>
                    <a:pt x="4320" y="2218"/>
                  </a:lnTo>
                  <a:lnTo>
                    <a:pt x="4330" y="2228"/>
                  </a:lnTo>
                  <a:lnTo>
                    <a:pt x="4337" y="2230"/>
                  </a:lnTo>
                  <a:lnTo>
                    <a:pt x="4422" y="2225"/>
                  </a:lnTo>
                  <a:lnTo>
                    <a:pt x="4424" y="2225"/>
                  </a:lnTo>
                  <a:lnTo>
                    <a:pt x="4427" y="2230"/>
                  </a:lnTo>
                  <a:lnTo>
                    <a:pt x="4436" y="2230"/>
                  </a:lnTo>
                  <a:lnTo>
                    <a:pt x="4434" y="2225"/>
                  </a:lnTo>
                  <a:lnTo>
                    <a:pt x="4429" y="2223"/>
                  </a:lnTo>
                  <a:lnTo>
                    <a:pt x="4334" y="2228"/>
                  </a:lnTo>
                  <a:lnTo>
                    <a:pt x="4327" y="2223"/>
                  </a:lnTo>
                  <a:lnTo>
                    <a:pt x="4323" y="2216"/>
                  </a:lnTo>
                  <a:lnTo>
                    <a:pt x="4330" y="2192"/>
                  </a:lnTo>
                  <a:lnTo>
                    <a:pt x="4339" y="2197"/>
                  </a:lnTo>
                  <a:lnTo>
                    <a:pt x="4332" y="2185"/>
                  </a:lnTo>
                  <a:lnTo>
                    <a:pt x="4332" y="2180"/>
                  </a:lnTo>
                  <a:lnTo>
                    <a:pt x="4341" y="2145"/>
                  </a:lnTo>
                  <a:lnTo>
                    <a:pt x="4346" y="2145"/>
                  </a:lnTo>
                  <a:lnTo>
                    <a:pt x="4349" y="2143"/>
                  </a:lnTo>
                  <a:lnTo>
                    <a:pt x="4346" y="2121"/>
                  </a:lnTo>
                  <a:lnTo>
                    <a:pt x="4349" y="2119"/>
                  </a:lnTo>
                  <a:lnTo>
                    <a:pt x="4356" y="2114"/>
                  </a:lnTo>
                  <a:lnTo>
                    <a:pt x="4382" y="2117"/>
                  </a:lnTo>
                  <a:lnTo>
                    <a:pt x="4396" y="2114"/>
                  </a:lnTo>
                  <a:lnTo>
                    <a:pt x="4398" y="2117"/>
                  </a:lnTo>
                  <a:lnTo>
                    <a:pt x="4412" y="2112"/>
                  </a:lnTo>
                  <a:lnTo>
                    <a:pt x="4417" y="2114"/>
                  </a:lnTo>
                  <a:lnTo>
                    <a:pt x="4424" y="2114"/>
                  </a:lnTo>
                  <a:lnTo>
                    <a:pt x="4422" y="2107"/>
                  </a:lnTo>
                  <a:lnTo>
                    <a:pt x="4422" y="2102"/>
                  </a:lnTo>
                  <a:lnTo>
                    <a:pt x="4401" y="2102"/>
                  </a:lnTo>
                  <a:lnTo>
                    <a:pt x="4391" y="2105"/>
                  </a:lnTo>
                  <a:lnTo>
                    <a:pt x="4379" y="2105"/>
                  </a:lnTo>
                  <a:lnTo>
                    <a:pt x="4377" y="2112"/>
                  </a:lnTo>
                  <a:lnTo>
                    <a:pt x="4370" y="2112"/>
                  </a:lnTo>
                  <a:lnTo>
                    <a:pt x="4365" y="2109"/>
                  </a:lnTo>
                  <a:lnTo>
                    <a:pt x="4358" y="2100"/>
                  </a:lnTo>
                  <a:lnTo>
                    <a:pt x="4363" y="2098"/>
                  </a:lnTo>
                  <a:lnTo>
                    <a:pt x="4370" y="2100"/>
                  </a:lnTo>
                  <a:lnTo>
                    <a:pt x="4384" y="2100"/>
                  </a:lnTo>
                  <a:lnTo>
                    <a:pt x="4384" y="2098"/>
                  </a:lnTo>
                  <a:lnTo>
                    <a:pt x="4367" y="2098"/>
                  </a:lnTo>
                  <a:lnTo>
                    <a:pt x="4365" y="2095"/>
                  </a:lnTo>
                  <a:lnTo>
                    <a:pt x="4377" y="2088"/>
                  </a:lnTo>
                  <a:lnTo>
                    <a:pt x="4382" y="2081"/>
                  </a:lnTo>
                  <a:lnTo>
                    <a:pt x="4386" y="2081"/>
                  </a:lnTo>
                  <a:lnTo>
                    <a:pt x="4384" y="2065"/>
                  </a:lnTo>
                  <a:lnTo>
                    <a:pt x="4377" y="2057"/>
                  </a:lnTo>
                  <a:lnTo>
                    <a:pt x="4377" y="2062"/>
                  </a:lnTo>
                  <a:lnTo>
                    <a:pt x="4377" y="2069"/>
                  </a:lnTo>
                  <a:lnTo>
                    <a:pt x="4375" y="2074"/>
                  </a:lnTo>
                  <a:lnTo>
                    <a:pt x="4372" y="2083"/>
                  </a:lnTo>
                  <a:lnTo>
                    <a:pt x="4367" y="2086"/>
                  </a:lnTo>
                  <a:lnTo>
                    <a:pt x="4360" y="2083"/>
                  </a:lnTo>
                  <a:lnTo>
                    <a:pt x="4363" y="2088"/>
                  </a:lnTo>
                  <a:lnTo>
                    <a:pt x="4358" y="2093"/>
                  </a:lnTo>
                  <a:lnTo>
                    <a:pt x="4356" y="2086"/>
                  </a:lnTo>
                  <a:lnTo>
                    <a:pt x="4351" y="2088"/>
                  </a:lnTo>
                  <a:lnTo>
                    <a:pt x="4349" y="2095"/>
                  </a:lnTo>
                  <a:lnTo>
                    <a:pt x="4341" y="2093"/>
                  </a:lnTo>
                  <a:lnTo>
                    <a:pt x="4330" y="2086"/>
                  </a:lnTo>
                  <a:lnTo>
                    <a:pt x="4332" y="2079"/>
                  </a:lnTo>
                  <a:lnTo>
                    <a:pt x="4337" y="2079"/>
                  </a:lnTo>
                  <a:lnTo>
                    <a:pt x="4351" y="2083"/>
                  </a:lnTo>
                  <a:lnTo>
                    <a:pt x="4353" y="2079"/>
                  </a:lnTo>
                  <a:lnTo>
                    <a:pt x="4299" y="2060"/>
                  </a:lnTo>
                  <a:lnTo>
                    <a:pt x="4280" y="2057"/>
                  </a:lnTo>
                  <a:lnTo>
                    <a:pt x="4280" y="2060"/>
                  </a:lnTo>
                  <a:lnTo>
                    <a:pt x="4330" y="2076"/>
                  </a:lnTo>
                  <a:lnTo>
                    <a:pt x="4325" y="2086"/>
                  </a:lnTo>
                  <a:lnTo>
                    <a:pt x="4323" y="2086"/>
                  </a:lnTo>
                  <a:lnTo>
                    <a:pt x="4278" y="2069"/>
                  </a:lnTo>
                  <a:lnTo>
                    <a:pt x="4273" y="2062"/>
                  </a:lnTo>
                  <a:lnTo>
                    <a:pt x="4266" y="2057"/>
                  </a:lnTo>
                  <a:lnTo>
                    <a:pt x="4263" y="2055"/>
                  </a:lnTo>
                  <a:lnTo>
                    <a:pt x="4254" y="2057"/>
                  </a:lnTo>
                  <a:lnTo>
                    <a:pt x="4249" y="2053"/>
                  </a:lnTo>
                  <a:lnTo>
                    <a:pt x="4247" y="2048"/>
                  </a:lnTo>
                  <a:lnTo>
                    <a:pt x="4226" y="2039"/>
                  </a:lnTo>
                  <a:lnTo>
                    <a:pt x="4221" y="2041"/>
                  </a:lnTo>
                  <a:lnTo>
                    <a:pt x="4247" y="2050"/>
                  </a:lnTo>
                  <a:lnTo>
                    <a:pt x="4245" y="2057"/>
                  </a:lnTo>
                  <a:lnTo>
                    <a:pt x="4237" y="2055"/>
                  </a:lnTo>
                  <a:lnTo>
                    <a:pt x="4230" y="2050"/>
                  </a:lnTo>
                  <a:lnTo>
                    <a:pt x="4221" y="2048"/>
                  </a:lnTo>
                  <a:lnTo>
                    <a:pt x="4209" y="2041"/>
                  </a:lnTo>
                  <a:lnTo>
                    <a:pt x="4200" y="2041"/>
                  </a:lnTo>
                  <a:lnTo>
                    <a:pt x="4178" y="2020"/>
                  </a:lnTo>
                  <a:lnTo>
                    <a:pt x="4164" y="2008"/>
                  </a:lnTo>
                  <a:lnTo>
                    <a:pt x="4164" y="2005"/>
                  </a:lnTo>
                  <a:lnTo>
                    <a:pt x="4171" y="2005"/>
                  </a:lnTo>
                  <a:lnTo>
                    <a:pt x="4169" y="2003"/>
                  </a:lnTo>
                  <a:lnTo>
                    <a:pt x="4159" y="2003"/>
                  </a:lnTo>
                  <a:lnTo>
                    <a:pt x="4155" y="2010"/>
                  </a:lnTo>
                  <a:lnTo>
                    <a:pt x="4148" y="2010"/>
                  </a:lnTo>
                  <a:lnTo>
                    <a:pt x="4145" y="2005"/>
                  </a:lnTo>
                  <a:lnTo>
                    <a:pt x="4155" y="2003"/>
                  </a:lnTo>
                  <a:lnTo>
                    <a:pt x="4155" y="2001"/>
                  </a:lnTo>
                  <a:lnTo>
                    <a:pt x="4145" y="2003"/>
                  </a:lnTo>
                  <a:lnTo>
                    <a:pt x="4140" y="2001"/>
                  </a:lnTo>
                  <a:lnTo>
                    <a:pt x="4140" y="1996"/>
                  </a:lnTo>
                  <a:lnTo>
                    <a:pt x="4131" y="1996"/>
                  </a:lnTo>
                  <a:lnTo>
                    <a:pt x="4131" y="1998"/>
                  </a:lnTo>
                  <a:lnTo>
                    <a:pt x="4122" y="1996"/>
                  </a:lnTo>
                  <a:lnTo>
                    <a:pt x="4119" y="2005"/>
                  </a:lnTo>
                  <a:lnTo>
                    <a:pt x="4100" y="1996"/>
                  </a:lnTo>
                  <a:lnTo>
                    <a:pt x="4103" y="1984"/>
                  </a:lnTo>
                  <a:lnTo>
                    <a:pt x="4114" y="1982"/>
                  </a:lnTo>
                  <a:lnTo>
                    <a:pt x="4119" y="1994"/>
                  </a:lnTo>
                  <a:lnTo>
                    <a:pt x="4169" y="1965"/>
                  </a:lnTo>
                  <a:lnTo>
                    <a:pt x="4176" y="1946"/>
                  </a:lnTo>
                  <a:lnTo>
                    <a:pt x="4204" y="1925"/>
                  </a:lnTo>
                  <a:lnTo>
                    <a:pt x="4214" y="1908"/>
                  </a:lnTo>
                  <a:lnTo>
                    <a:pt x="4204" y="1913"/>
                  </a:lnTo>
                  <a:lnTo>
                    <a:pt x="4190" y="1899"/>
                  </a:lnTo>
                  <a:lnTo>
                    <a:pt x="4195" y="1880"/>
                  </a:lnTo>
                  <a:lnTo>
                    <a:pt x="4200" y="1882"/>
                  </a:lnTo>
                  <a:lnTo>
                    <a:pt x="4209" y="1878"/>
                  </a:lnTo>
                  <a:lnTo>
                    <a:pt x="4211" y="1873"/>
                  </a:lnTo>
                  <a:lnTo>
                    <a:pt x="4209" y="1868"/>
                  </a:lnTo>
                  <a:lnTo>
                    <a:pt x="4214" y="1866"/>
                  </a:lnTo>
                  <a:lnTo>
                    <a:pt x="4197" y="1868"/>
                  </a:lnTo>
                  <a:lnTo>
                    <a:pt x="4195" y="1871"/>
                  </a:lnTo>
                  <a:lnTo>
                    <a:pt x="4197" y="1866"/>
                  </a:lnTo>
                  <a:lnTo>
                    <a:pt x="4218" y="1861"/>
                  </a:lnTo>
                  <a:lnTo>
                    <a:pt x="4221" y="1863"/>
                  </a:lnTo>
                  <a:lnTo>
                    <a:pt x="4226" y="1863"/>
                  </a:lnTo>
                  <a:lnTo>
                    <a:pt x="4230" y="1868"/>
                  </a:lnTo>
                  <a:lnTo>
                    <a:pt x="4221" y="1885"/>
                  </a:lnTo>
                  <a:lnTo>
                    <a:pt x="4237" y="1901"/>
                  </a:lnTo>
                  <a:lnTo>
                    <a:pt x="4247" y="1892"/>
                  </a:lnTo>
                  <a:lnTo>
                    <a:pt x="4242" y="1901"/>
                  </a:lnTo>
                  <a:lnTo>
                    <a:pt x="4233" y="1906"/>
                  </a:lnTo>
                  <a:lnTo>
                    <a:pt x="4230" y="1916"/>
                  </a:lnTo>
                  <a:lnTo>
                    <a:pt x="4223" y="1923"/>
                  </a:lnTo>
                  <a:lnTo>
                    <a:pt x="4230" y="1944"/>
                  </a:lnTo>
                  <a:lnTo>
                    <a:pt x="4263" y="1972"/>
                  </a:lnTo>
                  <a:lnTo>
                    <a:pt x="4268" y="1975"/>
                  </a:lnTo>
                  <a:lnTo>
                    <a:pt x="4280" y="1975"/>
                  </a:lnTo>
                  <a:lnTo>
                    <a:pt x="4278" y="1977"/>
                  </a:lnTo>
                  <a:lnTo>
                    <a:pt x="4271" y="1979"/>
                  </a:lnTo>
                  <a:lnTo>
                    <a:pt x="4275" y="1984"/>
                  </a:lnTo>
                  <a:lnTo>
                    <a:pt x="4280" y="1984"/>
                  </a:lnTo>
                  <a:lnTo>
                    <a:pt x="4282" y="1979"/>
                  </a:lnTo>
                  <a:lnTo>
                    <a:pt x="4287" y="1979"/>
                  </a:lnTo>
                  <a:lnTo>
                    <a:pt x="4297" y="1989"/>
                  </a:lnTo>
                  <a:lnTo>
                    <a:pt x="4304" y="1986"/>
                  </a:lnTo>
                  <a:lnTo>
                    <a:pt x="4308" y="1998"/>
                  </a:lnTo>
                  <a:lnTo>
                    <a:pt x="4318" y="2003"/>
                  </a:lnTo>
                  <a:lnTo>
                    <a:pt x="4315" y="2010"/>
                  </a:lnTo>
                  <a:lnTo>
                    <a:pt x="4315" y="2012"/>
                  </a:lnTo>
                  <a:lnTo>
                    <a:pt x="4313" y="2015"/>
                  </a:lnTo>
                  <a:lnTo>
                    <a:pt x="4323" y="2020"/>
                  </a:lnTo>
                  <a:lnTo>
                    <a:pt x="4332" y="2017"/>
                  </a:lnTo>
                  <a:lnTo>
                    <a:pt x="4346" y="2020"/>
                  </a:lnTo>
                  <a:lnTo>
                    <a:pt x="4353" y="2036"/>
                  </a:lnTo>
                  <a:lnTo>
                    <a:pt x="4370" y="2046"/>
                  </a:lnTo>
                  <a:lnTo>
                    <a:pt x="4377" y="2053"/>
                  </a:lnTo>
                  <a:lnTo>
                    <a:pt x="4384" y="2048"/>
                  </a:lnTo>
                  <a:lnTo>
                    <a:pt x="4431" y="2050"/>
                  </a:lnTo>
                  <a:lnTo>
                    <a:pt x="4450" y="2041"/>
                  </a:lnTo>
                  <a:lnTo>
                    <a:pt x="4457" y="2039"/>
                  </a:lnTo>
                  <a:lnTo>
                    <a:pt x="4462" y="2041"/>
                  </a:lnTo>
                  <a:lnTo>
                    <a:pt x="4476" y="2036"/>
                  </a:lnTo>
                  <a:lnTo>
                    <a:pt x="4557" y="2010"/>
                  </a:lnTo>
                  <a:lnTo>
                    <a:pt x="4561" y="2003"/>
                  </a:lnTo>
                  <a:lnTo>
                    <a:pt x="4564" y="1996"/>
                  </a:lnTo>
                  <a:lnTo>
                    <a:pt x="4561" y="1994"/>
                  </a:lnTo>
                  <a:lnTo>
                    <a:pt x="4559" y="1994"/>
                  </a:lnTo>
                  <a:lnTo>
                    <a:pt x="4552" y="2001"/>
                  </a:lnTo>
                  <a:lnTo>
                    <a:pt x="4545" y="2003"/>
                  </a:lnTo>
                  <a:lnTo>
                    <a:pt x="4533" y="2001"/>
                  </a:lnTo>
                  <a:lnTo>
                    <a:pt x="4528" y="2005"/>
                  </a:lnTo>
                  <a:lnTo>
                    <a:pt x="4524" y="2010"/>
                  </a:lnTo>
                  <a:lnTo>
                    <a:pt x="4507" y="2012"/>
                  </a:lnTo>
                  <a:lnTo>
                    <a:pt x="4502" y="2010"/>
                  </a:lnTo>
                  <a:lnTo>
                    <a:pt x="4500" y="1996"/>
                  </a:lnTo>
                  <a:lnTo>
                    <a:pt x="4521" y="1975"/>
                  </a:lnTo>
                  <a:lnTo>
                    <a:pt x="4526" y="1963"/>
                  </a:lnTo>
                  <a:lnTo>
                    <a:pt x="4521" y="1956"/>
                  </a:lnTo>
                  <a:lnTo>
                    <a:pt x="4474" y="1956"/>
                  </a:lnTo>
                  <a:lnTo>
                    <a:pt x="4462" y="1951"/>
                  </a:lnTo>
                  <a:lnTo>
                    <a:pt x="4455" y="1953"/>
                  </a:lnTo>
                  <a:lnTo>
                    <a:pt x="4448" y="1958"/>
                  </a:lnTo>
                  <a:lnTo>
                    <a:pt x="4436" y="1956"/>
                  </a:lnTo>
                  <a:lnTo>
                    <a:pt x="4427" y="1951"/>
                  </a:lnTo>
                  <a:lnTo>
                    <a:pt x="4412" y="1951"/>
                  </a:lnTo>
                  <a:lnTo>
                    <a:pt x="4403" y="1944"/>
                  </a:lnTo>
                  <a:lnTo>
                    <a:pt x="4389" y="1944"/>
                  </a:lnTo>
                  <a:lnTo>
                    <a:pt x="4379" y="1946"/>
                  </a:lnTo>
                  <a:lnTo>
                    <a:pt x="4375" y="1944"/>
                  </a:lnTo>
                  <a:lnTo>
                    <a:pt x="4367" y="1944"/>
                  </a:lnTo>
                  <a:lnTo>
                    <a:pt x="4358" y="1939"/>
                  </a:lnTo>
                  <a:lnTo>
                    <a:pt x="4360" y="1930"/>
                  </a:lnTo>
                  <a:lnTo>
                    <a:pt x="4367" y="1927"/>
                  </a:lnTo>
                  <a:lnTo>
                    <a:pt x="4370" y="1932"/>
                  </a:lnTo>
                  <a:lnTo>
                    <a:pt x="4375" y="1925"/>
                  </a:lnTo>
                  <a:lnTo>
                    <a:pt x="4365" y="1920"/>
                  </a:lnTo>
                  <a:lnTo>
                    <a:pt x="4356" y="1897"/>
                  </a:lnTo>
                  <a:lnTo>
                    <a:pt x="4351" y="1894"/>
                  </a:lnTo>
                  <a:lnTo>
                    <a:pt x="4353" y="1890"/>
                  </a:lnTo>
                  <a:lnTo>
                    <a:pt x="4358" y="1894"/>
                  </a:lnTo>
                  <a:lnTo>
                    <a:pt x="4360" y="1892"/>
                  </a:lnTo>
                  <a:lnTo>
                    <a:pt x="4353" y="1880"/>
                  </a:lnTo>
                  <a:lnTo>
                    <a:pt x="4341" y="1866"/>
                  </a:lnTo>
                  <a:lnTo>
                    <a:pt x="4339" y="1852"/>
                  </a:lnTo>
                  <a:lnTo>
                    <a:pt x="4339" y="1842"/>
                  </a:lnTo>
                  <a:lnTo>
                    <a:pt x="4341" y="1837"/>
                  </a:lnTo>
                  <a:lnTo>
                    <a:pt x="4346" y="1835"/>
                  </a:lnTo>
                  <a:lnTo>
                    <a:pt x="4349" y="1830"/>
                  </a:lnTo>
                  <a:lnTo>
                    <a:pt x="4351" y="1828"/>
                  </a:lnTo>
                  <a:lnTo>
                    <a:pt x="4351" y="1819"/>
                  </a:lnTo>
                  <a:lnTo>
                    <a:pt x="4360" y="1826"/>
                  </a:lnTo>
                  <a:lnTo>
                    <a:pt x="4360" y="1821"/>
                  </a:lnTo>
                  <a:lnTo>
                    <a:pt x="4356" y="1819"/>
                  </a:lnTo>
                  <a:lnTo>
                    <a:pt x="4353" y="1814"/>
                  </a:lnTo>
                  <a:lnTo>
                    <a:pt x="4379" y="1814"/>
                  </a:lnTo>
                  <a:lnTo>
                    <a:pt x="4375" y="1828"/>
                  </a:lnTo>
                  <a:lnTo>
                    <a:pt x="4379" y="1840"/>
                  </a:lnTo>
                  <a:lnTo>
                    <a:pt x="4393" y="1863"/>
                  </a:lnTo>
                  <a:lnTo>
                    <a:pt x="4419" y="1890"/>
                  </a:lnTo>
                  <a:lnTo>
                    <a:pt x="4434" y="1894"/>
                  </a:lnTo>
                  <a:lnTo>
                    <a:pt x="4443" y="1894"/>
                  </a:lnTo>
                  <a:lnTo>
                    <a:pt x="4469" y="1906"/>
                  </a:lnTo>
                  <a:lnTo>
                    <a:pt x="4495" y="1913"/>
                  </a:lnTo>
                  <a:lnTo>
                    <a:pt x="4519" y="1916"/>
                  </a:lnTo>
                  <a:lnTo>
                    <a:pt x="4535" y="1908"/>
                  </a:lnTo>
                  <a:lnTo>
                    <a:pt x="4542" y="1901"/>
                  </a:lnTo>
                  <a:lnTo>
                    <a:pt x="4547" y="1892"/>
                  </a:lnTo>
                  <a:lnTo>
                    <a:pt x="4552" y="1890"/>
                  </a:lnTo>
                  <a:lnTo>
                    <a:pt x="4559" y="1878"/>
                  </a:lnTo>
                  <a:lnTo>
                    <a:pt x="4559" y="1859"/>
                  </a:lnTo>
                  <a:lnTo>
                    <a:pt x="4564" y="1849"/>
                  </a:lnTo>
                  <a:lnTo>
                    <a:pt x="4564" y="1845"/>
                  </a:lnTo>
                  <a:lnTo>
                    <a:pt x="4568" y="1842"/>
                  </a:lnTo>
                  <a:lnTo>
                    <a:pt x="4571" y="1837"/>
                  </a:lnTo>
                  <a:lnTo>
                    <a:pt x="4571" y="1833"/>
                  </a:lnTo>
                  <a:lnTo>
                    <a:pt x="4576" y="1833"/>
                  </a:lnTo>
                  <a:lnTo>
                    <a:pt x="4578" y="1837"/>
                  </a:lnTo>
                  <a:lnTo>
                    <a:pt x="4580" y="1835"/>
                  </a:lnTo>
                  <a:lnTo>
                    <a:pt x="4580" y="1830"/>
                  </a:lnTo>
                  <a:lnTo>
                    <a:pt x="4564" y="1819"/>
                  </a:lnTo>
                  <a:lnTo>
                    <a:pt x="4566" y="1816"/>
                  </a:lnTo>
                  <a:lnTo>
                    <a:pt x="4580" y="1828"/>
                  </a:lnTo>
                  <a:lnTo>
                    <a:pt x="4583" y="1823"/>
                  </a:lnTo>
                  <a:lnTo>
                    <a:pt x="4587" y="1826"/>
                  </a:lnTo>
                  <a:lnTo>
                    <a:pt x="4590" y="1823"/>
                  </a:lnTo>
                  <a:lnTo>
                    <a:pt x="4594" y="1807"/>
                  </a:lnTo>
                  <a:lnTo>
                    <a:pt x="4590" y="1802"/>
                  </a:lnTo>
                  <a:lnTo>
                    <a:pt x="4604" y="1785"/>
                  </a:lnTo>
                  <a:lnTo>
                    <a:pt x="4606" y="1769"/>
                  </a:lnTo>
                  <a:lnTo>
                    <a:pt x="4604" y="1764"/>
                  </a:lnTo>
                  <a:lnTo>
                    <a:pt x="4599" y="1762"/>
                  </a:lnTo>
                  <a:lnTo>
                    <a:pt x="4599" y="1757"/>
                  </a:lnTo>
                  <a:lnTo>
                    <a:pt x="4587" y="1755"/>
                  </a:lnTo>
                  <a:lnTo>
                    <a:pt x="4568" y="1759"/>
                  </a:lnTo>
                  <a:lnTo>
                    <a:pt x="4566" y="1762"/>
                  </a:lnTo>
                  <a:lnTo>
                    <a:pt x="4571" y="1769"/>
                  </a:lnTo>
                  <a:lnTo>
                    <a:pt x="4568" y="1771"/>
                  </a:lnTo>
                  <a:lnTo>
                    <a:pt x="4552" y="1774"/>
                  </a:lnTo>
                  <a:lnTo>
                    <a:pt x="4547" y="1778"/>
                  </a:lnTo>
                  <a:lnTo>
                    <a:pt x="4535" y="1778"/>
                  </a:lnTo>
                  <a:lnTo>
                    <a:pt x="4531" y="1783"/>
                  </a:lnTo>
                  <a:lnTo>
                    <a:pt x="4528" y="1783"/>
                  </a:lnTo>
                  <a:lnTo>
                    <a:pt x="4521" y="1769"/>
                  </a:lnTo>
                  <a:lnTo>
                    <a:pt x="4514" y="1767"/>
                  </a:lnTo>
                  <a:lnTo>
                    <a:pt x="4512" y="1759"/>
                  </a:lnTo>
                  <a:lnTo>
                    <a:pt x="4514" y="1745"/>
                  </a:lnTo>
                  <a:lnTo>
                    <a:pt x="4512" y="1743"/>
                  </a:lnTo>
                  <a:lnTo>
                    <a:pt x="4512" y="1733"/>
                  </a:lnTo>
                  <a:lnTo>
                    <a:pt x="4507" y="1733"/>
                  </a:lnTo>
                  <a:lnTo>
                    <a:pt x="4502" y="1726"/>
                  </a:lnTo>
                  <a:lnTo>
                    <a:pt x="4500" y="1717"/>
                  </a:lnTo>
                  <a:lnTo>
                    <a:pt x="4505" y="1712"/>
                  </a:lnTo>
                  <a:lnTo>
                    <a:pt x="4509" y="1710"/>
                  </a:lnTo>
                  <a:lnTo>
                    <a:pt x="4514" y="1703"/>
                  </a:lnTo>
                  <a:lnTo>
                    <a:pt x="4519" y="1700"/>
                  </a:lnTo>
                  <a:lnTo>
                    <a:pt x="4519" y="1698"/>
                  </a:lnTo>
                  <a:lnTo>
                    <a:pt x="4512" y="1696"/>
                  </a:lnTo>
                  <a:lnTo>
                    <a:pt x="4507" y="1686"/>
                  </a:lnTo>
                  <a:lnTo>
                    <a:pt x="4512" y="1679"/>
                  </a:lnTo>
                  <a:lnTo>
                    <a:pt x="4516" y="1667"/>
                  </a:lnTo>
                  <a:lnTo>
                    <a:pt x="4524" y="1667"/>
                  </a:lnTo>
                  <a:lnTo>
                    <a:pt x="4531" y="1672"/>
                  </a:lnTo>
                  <a:lnTo>
                    <a:pt x="4531" y="1674"/>
                  </a:lnTo>
                  <a:lnTo>
                    <a:pt x="4535" y="1674"/>
                  </a:lnTo>
                  <a:lnTo>
                    <a:pt x="4538" y="1672"/>
                  </a:lnTo>
                  <a:lnTo>
                    <a:pt x="4545" y="1672"/>
                  </a:lnTo>
                  <a:lnTo>
                    <a:pt x="4552" y="1672"/>
                  </a:lnTo>
                  <a:lnTo>
                    <a:pt x="4559" y="1674"/>
                  </a:lnTo>
                  <a:lnTo>
                    <a:pt x="4559" y="1677"/>
                  </a:lnTo>
                  <a:lnTo>
                    <a:pt x="4557" y="1679"/>
                  </a:lnTo>
                  <a:lnTo>
                    <a:pt x="4561" y="1684"/>
                  </a:lnTo>
                  <a:lnTo>
                    <a:pt x="4561" y="1688"/>
                  </a:lnTo>
                  <a:lnTo>
                    <a:pt x="4559" y="1691"/>
                  </a:lnTo>
                  <a:lnTo>
                    <a:pt x="4561" y="1705"/>
                  </a:lnTo>
                  <a:lnTo>
                    <a:pt x="4566" y="1712"/>
                  </a:lnTo>
                  <a:lnTo>
                    <a:pt x="4566" y="1719"/>
                  </a:lnTo>
                  <a:lnTo>
                    <a:pt x="4564" y="1722"/>
                  </a:lnTo>
                  <a:lnTo>
                    <a:pt x="4554" y="1722"/>
                  </a:lnTo>
                  <a:lnTo>
                    <a:pt x="4545" y="1724"/>
                  </a:lnTo>
                  <a:lnTo>
                    <a:pt x="4542" y="1729"/>
                  </a:lnTo>
                  <a:lnTo>
                    <a:pt x="4545" y="1733"/>
                  </a:lnTo>
                  <a:lnTo>
                    <a:pt x="4545" y="1745"/>
                  </a:lnTo>
                  <a:lnTo>
                    <a:pt x="4545" y="1752"/>
                  </a:lnTo>
                  <a:lnTo>
                    <a:pt x="4552" y="1757"/>
                  </a:lnTo>
                  <a:lnTo>
                    <a:pt x="4554" y="1767"/>
                  </a:lnTo>
                  <a:lnTo>
                    <a:pt x="4559" y="1769"/>
                  </a:lnTo>
                  <a:lnTo>
                    <a:pt x="4561" y="1769"/>
                  </a:lnTo>
                  <a:lnTo>
                    <a:pt x="4550" y="1748"/>
                  </a:lnTo>
                  <a:lnTo>
                    <a:pt x="4557" y="1736"/>
                  </a:lnTo>
                  <a:lnTo>
                    <a:pt x="4561" y="1736"/>
                  </a:lnTo>
                  <a:lnTo>
                    <a:pt x="4573" y="1729"/>
                  </a:lnTo>
                  <a:lnTo>
                    <a:pt x="4592" y="1729"/>
                  </a:lnTo>
                  <a:lnTo>
                    <a:pt x="4597" y="1731"/>
                  </a:lnTo>
                  <a:lnTo>
                    <a:pt x="4625" y="1703"/>
                  </a:lnTo>
                  <a:lnTo>
                    <a:pt x="4618" y="1696"/>
                  </a:lnTo>
                  <a:lnTo>
                    <a:pt x="4611" y="1696"/>
                  </a:lnTo>
                  <a:lnTo>
                    <a:pt x="4613" y="1693"/>
                  </a:lnTo>
                  <a:lnTo>
                    <a:pt x="4613" y="1691"/>
                  </a:lnTo>
                  <a:lnTo>
                    <a:pt x="4609" y="1688"/>
                  </a:lnTo>
                  <a:lnTo>
                    <a:pt x="4606" y="1684"/>
                  </a:lnTo>
                  <a:lnTo>
                    <a:pt x="4611" y="1679"/>
                  </a:lnTo>
                  <a:lnTo>
                    <a:pt x="4618" y="1679"/>
                  </a:lnTo>
                  <a:lnTo>
                    <a:pt x="4628" y="1681"/>
                  </a:lnTo>
                  <a:lnTo>
                    <a:pt x="4642" y="1677"/>
                  </a:lnTo>
                  <a:lnTo>
                    <a:pt x="4637" y="1674"/>
                  </a:lnTo>
                  <a:lnTo>
                    <a:pt x="4632" y="1665"/>
                  </a:lnTo>
                  <a:lnTo>
                    <a:pt x="4649" y="1667"/>
                  </a:lnTo>
                  <a:lnTo>
                    <a:pt x="4651" y="1662"/>
                  </a:lnTo>
                  <a:lnTo>
                    <a:pt x="4646" y="1662"/>
                  </a:lnTo>
                  <a:lnTo>
                    <a:pt x="4644" y="1658"/>
                  </a:lnTo>
                  <a:lnTo>
                    <a:pt x="4635" y="1658"/>
                  </a:lnTo>
                  <a:lnTo>
                    <a:pt x="4632" y="1653"/>
                  </a:lnTo>
                  <a:lnTo>
                    <a:pt x="4635" y="1653"/>
                  </a:lnTo>
                  <a:lnTo>
                    <a:pt x="4635" y="1655"/>
                  </a:lnTo>
                  <a:lnTo>
                    <a:pt x="4639" y="1653"/>
                  </a:lnTo>
                  <a:lnTo>
                    <a:pt x="4635" y="1646"/>
                  </a:lnTo>
                  <a:lnTo>
                    <a:pt x="4632" y="1644"/>
                  </a:lnTo>
                  <a:lnTo>
                    <a:pt x="4628" y="1651"/>
                  </a:lnTo>
                  <a:lnTo>
                    <a:pt x="4625" y="1667"/>
                  </a:lnTo>
                  <a:lnTo>
                    <a:pt x="4609" y="1665"/>
                  </a:lnTo>
                  <a:lnTo>
                    <a:pt x="4609" y="1662"/>
                  </a:lnTo>
                  <a:lnTo>
                    <a:pt x="4611" y="1653"/>
                  </a:lnTo>
                  <a:lnTo>
                    <a:pt x="4609" y="1648"/>
                  </a:lnTo>
                  <a:lnTo>
                    <a:pt x="4616" y="1651"/>
                  </a:lnTo>
                  <a:lnTo>
                    <a:pt x="4616" y="1646"/>
                  </a:lnTo>
                  <a:lnTo>
                    <a:pt x="4613" y="1644"/>
                  </a:lnTo>
                  <a:lnTo>
                    <a:pt x="4602" y="1644"/>
                  </a:lnTo>
                  <a:lnTo>
                    <a:pt x="4609" y="1636"/>
                  </a:lnTo>
                  <a:lnTo>
                    <a:pt x="4616" y="1636"/>
                  </a:lnTo>
                  <a:lnTo>
                    <a:pt x="4620" y="1636"/>
                  </a:lnTo>
                  <a:lnTo>
                    <a:pt x="4618" y="1641"/>
                  </a:lnTo>
                  <a:lnTo>
                    <a:pt x="4620" y="1646"/>
                  </a:lnTo>
                  <a:lnTo>
                    <a:pt x="4628" y="1644"/>
                  </a:lnTo>
                  <a:lnTo>
                    <a:pt x="4632" y="1632"/>
                  </a:lnTo>
                  <a:lnTo>
                    <a:pt x="4642" y="1625"/>
                  </a:lnTo>
                  <a:lnTo>
                    <a:pt x="4639" y="1610"/>
                  </a:lnTo>
                  <a:lnTo>
                    <a:pt x="4630" y="1613"/>
                  </a:lnTo>
                  <a:lnTo>
                    <a:pt x="4625" y="1610"/>
                  </a:lnTo>
                  <a:lnTo>
                    <a:pt x="4625" y="1603"/>
                  </a:lnTo>
                  <a:lnTo>
                    <a:pt x="4632" y="1601"/>
                  </a:lnTo>
                  <a:lnTo>
                    <a:pt x="4632" y="1594"/>
                  </a:lnTo>
                  <a:lnTo>
                    <a:pt x="4637" y="1594"/>
                  </a:lnTo>
                  <a:lnTo>
                    <a:pt x="4637" y="1599"/>
                  </a:lnTo>
                  <a:lnTo>
                    <a:pt x="4642" y="1599"/>
                  </a:lnTo>
                  <a:lnTo>
                    <a:pt x="4639" y="1577"/>
                  </a:lnTo>
                  <a:lnTo>
                    <a:pt x="4639" y="1573"/>
                  </a:lnTo>
                  <a:lnTo>
                    <a:pt x="4632" y="1568"/>
                  </a:lnTo>
                  <a:lnTo>
                    <a:pt x="4628" y="1570"/>
                  </a:lnTo>
                  <a:lnTo>
                    <a:pt x="4620" y="1568"/>
                  </a:lnTo>
                  <a:lnTo>
                    <a:pt x="4604" y="1568"/>
                  </a:lnTo>
                  <a:lnTo>
                    <a:pt x="4597" y="1561"/>
                  </a:lnTo>
                  <a:lnTo>
                    <a:pt x="4597" y="1556"/>
                  </a:lnTo>
                  <a:lnTo>
                    <a:pt x="4604" y="1554"/>
                  </a:lnTo>
                  <a:lnTo>
                    <a:pt x="4606" y="1551"/>
                  </a:lnTo>
                  <a:lnTo>
                    <a:pt x="4609" y="1551"/>
                  </a:lnTo>
                  <a:lnTo>
                    <a:pt x="4613" y="1556"/>
                  </a:lnTo>
                  <a:lnTo>
                    <a:pt x="4613" y="1556"/>
                  </a:lnTo>
                  <a:lnTo>
                    <a:pt x="4637" y="1542"/>
                  </a:lnTo>
                  <a:lnTo>
                    <a:pt x="4637" y="1539"/>
                  </a:lnTo>
                  <a:lnTo>
                    <a:pt x="4632" y="1539"/>
                  </a:lnTo>
                  <a:lnTo>
                    <a:pt x="4616" y="1551"/>
                  </a:lnTo>
                  <a:lnTo>
                    <a:pt x="4616" y="1539"/>
                  </a:lnTo>
                  <a:lnTo>
                    <a:pt x="4625" y="1530"/>
                  </a:lnTo>
                  <a:lnTo>
                    <a:pt x="4635" y="1528"/>
                  </a:lnTo>
                  <a:lnTo>
                    <a:pt x="4635" y="1525"/>
                  </a:lnTo>
                  <a:lnTo>
                    <a:pt x="4625" y="1528"/>
                  </a:lnTo>
                  <a:lnTo>
                    <a:pt x="4611" y="1537"/>
                  </a:lnTo>
                  <a:lnTo>
                    <a:pt x="4611" y="1535"/>
                  </a:lnTo>
                  <a:lnTo>
                    <a:pt x="4623" y="1528"/>
                  </a:lnTo>
                  <a:lnTo>
                    <a:pt x="4630" y="1521"/>
                  </a:lnTo>
                  <a:lnTo>
                    <a:pt x="4637" y="1516"/>
                  </a:lnTo>
                  <a:lnTo>
                    <a:pt x="4637" y="1511"/>
                  </a:lnTo>
                  <a:lnTo>
                    <a:pt x="4639" y="1509"/>
                  </a:lnTo>
                  <a:lnTo>
                    <a:pt x="4654" y="1502"/>
                  </a:lnTo>
                  <a:lnTo>
                    <a:pt x="4656" y="1495"/>
                  </a:lnTo>
                  <a:lnTo>
                    <a:pt x="4665" y="1487"/>
                  </a:lnTo>
                  <a:lnTo>
                    <a:pt x="4682" y="1469"/>
                  </a:lnTo>
                  <a:lnTo>
                    <a:pt x="4699" y="1435"/>
                  </a:lnTo>
                  <a:lnTo>
                    <a:pt x="4706" y="1419"/>
                  </a:lnTo>
                  <a:lnTo>
                    <a:pt x="4713" y="1419"/>
                  </a:lnTo>
                  <a:lnTo>
                    <a:pt x="4722" y="1428"/>
                  </a:lnTo>
                  <a:lnTo>
                    <a:pt x="4736" y="1435"/>
                  </a:lnTo>
                  <a:lnTo>
                    <a:pt x="4751" y="1440"/>
                  </a:lnTo>
                  <a:lnTo>
                    <a:pt x="4758" y="1445"/>
                  </a:lnTo>
                  <a:lnTo>
                    <a:pt x="4762" y="1442"/>
                  </a:lnTo>
                  <a:lnTo>
                    <a:pt x="4762" y="1435"/>
                  </a:lnTo>
                  <a:lnTo>
                    <a:pt x="4758" y="1433"/>
                  </a:lnTo>
                  <a:lnTo>
                    <a:pt x="4746" y="1433"/>
                  </a:lnTo>
                  <a:lnTo>
                    <a:pt x="4722" y="1419"/>
                  </a:lnTo>
                  <a:lnTo>
                    <a:pt x="4717" y="1414"/>
                  </a:lnTo>
                  <a:lnTo>
                    <a:pt x="4722" y="1398"/>
                  </a:lnTo>
                  <a:lnTo>
                    <a:pt x="4729" y="1388"/>
                  </a:lnTo>
                  <a:lnTo>
                    <a:pt x="4746" y="1374"/>
                  </a:lnTo>
                  <a:lnTo>
                    <a:pt x="4748" y="1376"/>
                  </a:lnTo>
                  <a:lnTo>
                    <a:pt x="4748" y="1381"/>
                  </a:lnTo>
                  <a:lnTo>
                    <a:pt x="4743" y="1390"/>
                  </a:lnTo>
                  <a:lnTo>
                    <a:pt x="4760" y="1379"/>
                  </a:lnTo>
                  <a:lnTo>
                    <a:pt x="4767" y="1381"/>
                  </a:lnTo>
                  <a:lnTo>
                    <a:pt x="4786" y="1381"/>
                  </a:lnTo>
                  <a:lnTo>
                    <a:pt x="4786" y="1407"/>
                  </a:lnTo>
                  <a:lnTo>
                    <a:pt x="4798" y="1424"/>
                  </a:lnTo>
                  <a:lnTo>
                    <a:pt x="4803" y="1426"/>
                  </a:lnTo>
                  <a:lnTo>
                    <a:pt x="4812" y="1435"/>
                  </a:lnTo>
                  <a:lnTo>
                    <a:pt x="4814" y="1433"/>
                  </a:lnTo>
                  <a:lnTo>
                    <a:pt x="4793" y="1412"/>
                  </a:lnTo>
                  <a:lnTo>
                    <a:pt x="4795" y="1412"/>
                  </a:lnTo>
                  <a:lnTo>
                    <a:pt x="4800" y="1405"/>
                  </a:lnTo>
                  <a:lnTo>
                    <a:pt x="4791" y="1402"/>
                  </a:lnTo>
                  <a:lnTo>
                    <a:pt x="4788" y="1369"/>
                  </a:lnTo>
                  <a:lnTo>
                    <a:pt x="4791" y="1362"/>
                  </a:lnTo>
                  <a:lnTo>
                    <a:pt x="4788" y="1353"/>
                  </a:lnTo>
                  <a:lnTo>
                    <a:pt x="4791" y="1353"/>
                  </a:lnTo>
                  <a:lnTo>
                    <a:pt x="4793" y="1367"/>
                  </a:lnTo>
                  <a:lnTo>
                    <a:pt x="4798" y="1369"/>
                  </a:lnTo>
                  <a:lnTo>
                    <a:pt x="4803" y="1369"/>
                  </a:lnTo>
                  <a:lnTo>
                    <a:pt x="4833" y="1357"/>
                  </a:lnTo>
                  <a:lnTo>
                    <a:pt x="4836" y="1353"/>
                  </a:lnTo>
                  <a:lnTo>
                    <a:pt x="4831" y="1348"/>
                  </a:lnTo>
                  <a:lnTo>
                    <a:pt x="4836" y="1355"/>
                  </a:lnTo>
                  <a:lnTo>
                    <a:pt x="4850" y="1353"/>
                  </a:lnTo>
                  <a:lnTo>
                    <a:pt x="4850" y="1341"/>
                  </a:lnTo>
                  <a:lnTo>
                    <a:pt x="4852" y="1341"/>
                  </a:lnTo>
                  <a:lnTo>
                    <a:pt x="4850" y="1331"/>
                  </a:lnTo>
                  <a:lnTo>
                    <a:pt x="4852" y="1341"/>
                  </a:lnTo>
                  <a:lnTo>
                    <a:pt x="4850" y="1341"/>
                  </a:lnTo>
                  <a:lnTo>
                    <a:pt x="4852" y="1350"/>
                  </a:lnTo>
                  <a:lnTo>
                    <a:pt x="4881" y="1334"/>
                  </a:lnTo>
                  <a:lnTo>
                    <a:pt x="4876" y="1327"/>
                  </a:lnTo>
                  <a:lnTo>
                    <a:pt x="4881" y="1324"/>
                  </a:lnTo>
                  <a:lnTo>
                    <a:pt x="4878" y="1327"/>
                  </a:lnTo>
                  <a:lnTo>
                    <a:pt x="4881" y="1329"/>
                  </a:lnTo>
                  <a:lnTo>
                    <a:pt x="4885" y="1327"/>
                  </a:lnTo>
                  <a:lnTo>
                    <a:pt x="4890" y="1317"/>
                  </a:lnTo>
                  <a:lnTo>
                    <a:pt x="4890" y="1319"/>
                  </a:lnTo>
                  <a:lnTo>
                    <a:pt x="4895" y="1322"/>
                  </a:lnTo>
                  <a:lnTo>
                    <a:pt x="4909" y="1308"/>
                  </a:lnTo>
                  <a:lnTo>
                    <a:pt x="4911" y="1305"/>
                  </a:lnTo>
                  <a:lnTo>
                    <a:pt x="4900" y="1298"/>
                  </a:lnTo>
                  <a:lnTo>
                    <a:pt x="4902" y="1293"/>
                  </a:lnTo>
                  <a:lnTo>
                    <a:pt x="4909" y="1289"/>
                  </a:lnTo>
                  <a:lnTo>
                    <a:pt x="4907" y="1298"/>
                  </a:lnTo>
                  <a:lnTo>
                    <a:pt x="4918" y="1305"/>
                  </a:lnTo>
                  <a:lnTo>
                    <a:pt x="4926" y="1291"/>
                  </a:lnTo>
                  <a:lnTo>
                    <a:pt x="4918" y="1286"/>
                  </a:lnTo>
                  <a:lnTo>
                    <a:pt x="4921" y="1282"/>
                  </a:lnTo>
                  <a:lnTo>
                    <a:pt x="4923" y="1284"/>
                  </a:lnTo>
                  <a:lnTo>
                    <a:pt x="4921" y="1286"/>
                  </a:lnTo>
                  <a:lnTo>
                    <a:pt x="4928" y="1293"/>
                  </a:lnTo>
                  <a:lnTo>
                    <a:pt x="4933" y="1291"/>
                  </a:lnTo>
                  <a:lnTo>
                    <a:pt x="4926" y="1277"/>
                  </a:lnTo>
                  <a:lnTo>
                    <a:pt x="4928" y="1279"/>
                  </a:lnTo>
                  <a:lnTo>
                    <a:pt x="4930" y="1284"/>
                  </a:lnTo>
                  <a:lnTo>
                    <a:pt x="4933" y="1284"/>
                  </a:lnTo>
                  <a:lnTo>
                    <a:pt x="4966" y="1265"/>
                  </a:lnTo>
                  <a:lnTo>
                    <a:pt x="4975" y="1256"/>
                  </a:lnTo>
                  <a:lnTo>
                    <a:pt x="4987" y="1258"/>
                  </a:lnTo>
                  <a:lnTo>
                    <a:pt x="5004" y="1244"/>
                  </a:lnTo>
                  <a:lnTo>
                    <a:pt x="5006" y="1237"/>
                  </a:lnTo>
                  <a:lnTo>
                    <a:pt x="5011" y="1234"/>
                  </a:lnTo>
                  <a:lnTo>
                    <a:pt x="5032" y="1218"/>
                  </a:lnTo>
                  <a:lnTo>
                    <a:pt x="5082" y="1173"/>
                  </a:lnTo>
                  <a:lnTo>
                    <a:pt x="5091" y="1170"/>
                  </a:lnTo>
                  <a:lnTo>
                    <a:pt x="5101" y="1170"/>
                  </a:lnTo>
                  <a:lnTo>
                    <a:pt x="5148" y="1147"/>
                  </a:lnTo>
                  <a:lnTo>
                    <a:pt x="5150" y="1152"/>
                  </a:lnTo>
                  <a:lnTo>
                    <a:pt x="5150" y="1152"/>
                  </a:lnTo>
                  <a:lnTo>
                    <a:pt x="5160" y="1180"/>
                  </a:lnTo>
                  <a:lnTo>
                    <a:pt x="5160" y="1180"/>
                  </a:lnTo>
                  <a:lnTo>
                    <a:pt x="5342" y="1705"/>
                  </a:lnTo>
                  <a:lnTo>
                    <a:pt x="5368" y="1771"/>
                  </a:lnTo>
                  <a:lnTo>
                    <a:pt x="5472" y="1776"/>
                  </a:lnTo>
                  <a:lnTo>
                    <a:pt x="5569" y="1774"/>
                  </a:lnTo>
                  <a:lnTo>
                    <a:pt x="5607" y="1759"/>
                  </a:lnTo>
                  <a:lnTo>
                    <a:pt x="5607" y="1759"/>
                  </a:lnTo>
                  <a:lnTo>
                    <a:pt x="5611" y="1759"/>
                  </a:lnTo>
                  <a:lnTo>
                    <a:pt x="5611" y="1759"/>
                  </a:lnTo>
                  <a:lnTo>
                    <a:pt x="5623" y="1757"/>
                  </a:lnTo>
                  <a:lnTo>
                    <a:pt x="5718" y="1762"/>
                  </a:lnTo>
                  <a:lnTo>
                    <a:pt x="5782" y="1759"/>
                  </a:lnTo>
                  <a:lnTo>
                    <a:pt x="5819" y="1752"/>
                  </a:lnTo>
                  <a:lnTo>
                    <a:pt x="5852" y="1740"/>
                  </a:lnTo>
                  <a:lnTo>
                    <a:pt x="5852" y="1740"/>
                  </a:lnTo>
                  <a:lnTo>
                    <a:pt x="5874" y="1729"/>
                  </a:lnTo>
                  <a:lnTo>
                    <a:pt x="5874" y="1729"/>
                  </a:lnTo>
                  <a:lnTo>
                    <a:pt x="5890" y="1717"/>
                  </a:lnTo>
                  <a:lnTo>
                    <a:pt x="5928" y="1674"/>
                  </a:lnTo>
                  <a:lnTo>
                    <a:pt x="5968" y="1670"/>
                  </a:lnTo>
                  <a:lnTo>
                    <a:pt x="5983" y="1662"/>
                  </a:lnTo>
                  <a:lnTo>
                    <a:pt x="6032" y="1627"/>
                  </a:lnTo>
                  <a:lnTo>
                    <a:pt x="6051" y="1620"/>
                  </a:lnTo>
                  <a:lnTo>
                    <a:pt x="6051" y="1620"/>
                  </a:lnTo>
                  <a:lnTo>
                    <a:pt x="6087" y="1618"/>
                  </a:lnTo>
                  <a:lnTo>
                    <a:pt x="6087" y="1618"/>
                  </a:lnTo>
                  <a:lnTo>
                    <a:pt x="6103" y="1613"/>
                  </a:lnTo>
                  <a:lnTo>
                    <a:pt x="6120" y="1603"/>
                  </a:lnTo>
                  <a:lnTo>
                    <a:pt x="6131" y="1589"/>
                  </a:lnTo>
                  <a:lnTo>
                    <a:pt x="6131" y="1589"/>
                  </a:lnTo>
                  <a:lnTo>
                    <a:pt x="6157" y="1594"/>
                  </a:lnTo>
                  <a:lnTo>
                    <a:pt x="6183" y="1606"/>
                  </a:lnTo>
                  <a:lnTo>
                    <a:pt x="6207" y="1615"/>
                  </a:lnTo>
                  <a:lnTo>
                    <a:pt x="6259" y="1625"/>
                  </a:lnTo>
                  <a:lnTo>
                    <a:pt x="6283" y="1625"/>
                  </a:lnTo>
                  <a:lnTo>
                    <a:pt x="6328" y="1615"/>
                  </a:lnTo>
                  <a:lnTo>
                    <a:pt x="6356" y="1596"/>
                  </a:lnTo>
                  <a:lnTo>
                    <a:pt x="6356" y="1596"/>
                  </a:lnTo>
                  <a:lnTo>
                    <a:pt x="6384" y="1665"/>
                  </a:lnTo>
                  <a:lnTo>
                    <a:pt x="6387" y="1672"/>
                  </a:lnTo>
                  <a:lnTo>
                    <a:pt x="6384" y="1681"/>
                  </a:lnTo>
                  <a:lnTo>
                    <a:pt x="6380" y="1691"/>
                  </a:lnTo>
                  <a:lnTo>
                    <a:pt x="6373" y="1700"/>
                  </a:lnTo>
                  <a:lnTo>
                    <a:pt x="6342" y="1726"/>
                  </a:lnTo>
                  <a:lnTo>
                    <a:pt x="6342" y="1748"/>
                  </a:lnTo>
                  <a:lnTo>
                    <a:pt x="6347" y="1776"/>
                  </a:lnTo>
                  <a:lnTo>
                    <a:pt x="6344" y="1788"/>
                  </a:lnTo>
                  <a:lnTo>
                    <a:pt x="6304" y="1814"/>
                  </a:lnTo>
                  <a:lnTo>
                    <a:pt x="6302" y="1837"/>
                  </a:lnTo>
                  <a:lnTo>
                    <a:pt x="6306" y="1861"/>
                  </a:lnTo>
                  <a:lnTo>
                    <a:pt x="6309" y="1880"/>
                  </a:lnTo>
                  <a:lnTo>
                    <a:pt x="6318" y="1904"/>
                  </a:lnTo>
                  <a:lnTo>
                    <a:pt x="6318" y="1986"/>
                  </a:lnTo>
                  <a:lnTo>
                    <a:pt x="6316" y="2012"/>
                  </a:lnTo>
                  <a:lnTo>
                    <a:pt x="6316" y="2024"/>
                  </a:lnTo>
                  <a:lnTo>
                    <a:pt x="6318" y="2039"/>
                  </a:lnTo>
                  <a:lnTo>
                    <a:pt x="6328" y="2043"/>
                  </a:lnTo>
                  <a:lnTo>
                    <a:pt x="6356" y="2067"/>
                  </a:lnTo>
                  <a:lnTo>
                    <a:pt x="6370" y="2088"/>
                  </a:lnTo>
                  <a:lnTo>
                    <a:pt x="6375" y="2124"/>
                  </a:lnTo>
                  <a:lnTo>
                    <a:pt x="6377" y="2164"/>
                  </a:lnTo>
                  <a:lnTo>
                    <a:pt x="6375" y="2195"/>
                  </a:lnTo>
                  <a:lnTo>
                    <a:pt x="6342" y="2240"/>
                  </a:lnTo>
                  <a:lnTo>
                    <a:pt x="6309" y="2294"/>
                  </a:lnTo>
                  <a:lnTo>
                    <a:pt x="6292" y="2348"/>
                  </a:lnTo>
                  <a:lnTo>
                    <a:pt x="6292" y="2355"/>
                  </a:lnTo>
                  <a:lnTo>
                    <a:pt x="6297" y="2363"/>
                  </a:lnTo>
                  <a:lnTo>
                    <a:pt x="6306" y="2367"/>
                  </a:lnTo>
                  <a:lnTo>
                    <a:pt x="6318" y="2372"/>
                  </a:lnTo>
                  <a:lnTo>
                    <a:pt x="6340" y="2372"/>
                  </a:lnTo>
                  <a:lnTo>
                    <a:pt x="6363" y="2367"/>
                  </a:lnTo>
                  <a:lnTo>
                    <a:pt x="6387" y="2379"/>
                  </a:lnTo>
                  <a:lnTo>
                    <a:pt x="6408" y="2391"/>
                  </a:lnTo>
                  <a:lnTo>
                    <a:pt x="6418" y="2391"/>
                  </a:lnTo>
                  <a:lnTo>
                    <a:pt x="6429" y="2391"/>
                  </a:lnTo>
                  <a:lnTo>
                    <a:pt x="6444" y="2379"/>
                  </a:lnTo>
                  <a:lnTo>
                    <a:pt x="6489" y="2355"/>
                  </a:lnTo>
                  <a:lnTo>
                    <a:pt x="6545" y="2353"/>
                  </a:lnTo>
                  <a:lnTo>
                    <a:pt x="6559" y="2370"/>
                  </a:lnTo>
                  <a:lnTo>
                    <a:pt x="6557" y="2386"/>
                  </a:lnTo>
                  <a:lnTo>
                    <a:pt x="6562" y="2403"/>
                  </a:lnTo>
                  <a:lnTo>
                    <a:pt x="6567" y="2410"/>
                  </a:lnTo>
                  <a:lnTo>
                    <a:pt x="6576" y="2419"/>
                  </a:lnTo>
                  <a:lnTo>
                    <a:pt x="6585" y="2493"/>
                  </a:lnTo>
                  <a:lnTo>
                    <a:pt x="6616" y="2528"/>
                  </a:lnTo>
                  <a:lnTo>
                    <a:pt x="6649" y="2592"/>
                  </a:lnTo>
                  <a:lnTo>
                    <a:pt x="6654" y="2611"/>
                  </a:lnTo>
                  <a:lnTo>
                    <a:pt x="6647" y="2618"/>
                  </a:lnTo>
                  <a:lnTo>
                    <a:pt x="6630" y="2623"/>
                  </a:lnTo>
                  <a:lnTo>
                    <a:pt x="6472" y="2665"/>
                  </a:lnTo>
                  <a:lnTo>
                    <a:pt x="6377" y="2715"/>
                  </a:lnTo>
                  <a:lnTo>
                    <a:pt x="6361" y="2720"/>
                  </a:lnTo>
                  <a:lnTo>
                    <a:pt x="6347" y="2717"/>
                  </a:lnTo>
                  <a:lnTo>
                    <a:pt x="6314" y="2694"/>
                  </a:lnTo>
                  <a:lnTo>
                    <a:pt x="6304" y="2679"/>
                  </a:lnTo>
                  <a:lnTo>
                    <a:pt x="6290" y="2677"/>
                  </a:lnTo>
                  <a:lnTo>
                    <a:pt x="6245" y="2696"/>
                  </a:lnTo>
                  <a:lnTo>
                    <a:pt x="6226" y="2701"/>
                  </a:lnTo>
                  <a:lnTo>
                    <a:pt x="6212" y="2698"/>
                  </a:lnTo>
                  <a:lnTo>
                    <a:pt x="6191" y="2691"/>
                  </a:lnTo>
                  <a:lnTo>
                    <a:pt x="6089" y="2689"/>
                  </a:lnTo>
                  <a:lnTo>
                    <a:pt x="6070" y="2694"/>
                  </a:lnTo>
                  <a:lnTo>
                    <a:pt x="6053" y="2703"/>
                  </a:lnTo>
                  <a:lnTo>
                    <a:pt x="6011" y="2734"/>
                  </a:lnTo>
                  <a:lnTo>
                    <a:pt x="6030" y="2734"/>
                  </a:lnTo>
                  <a:lnTo>
                    <a:pt x="5973" y="2760"/>
                  </a:lnTo>
                  <a:lnTo>
                    <a:pt x="5956" y="2767"/>
                  </a:lnTo>
                  <a:lnTo>
                    <a:pt x="5942" y="2774"/>
                  </a:lnTo>
                  <a:lnTo>
                    <a:pt x="5923" y="2781"/>
                  </a:lnTo>
                  <a:lnTo>
                    <a:pt x="5867" y="2786"/>
                  </a:lnTo>
                  <a:lnTo>
                    <a:pt x="5850" y="2791"/>
                  </a:lnTo>
                  <a:lnTo>
                    <a:pt x="5852" y="2821"/>
                  </a:lnTo>
                  <a:lnTo>
                    <a:pt x="5857" y="2843"/>
                  </a:lnTo>
                  <a:lnTo>
                    <a:pt x="5869" y="2852"/>
                  </a:lnTo>
                  <a:lnTo>
                    <a:pt x="5900" y="2873"/>
                  </a:lnTo>
                  <a:lnTo>
                    <a:pt x="5919" y="2885"/>
                  </a:lnTo>
                  <a:lnTo>
                    <a:pt x="5942" y="2892"/>
                  </a:lnTo>
                  <a:lnTo>
                    <a:pt x="5954" y="2902"/>
                  </a:lnTo>
                  <a:lnTo>
                    <a:pt x="5968" y="2911"/>
                  </a:lnTo>
                  <a:lnTo>
                    <a:pt x="5975" y="2923"/>
                  </a:lnTo>
                  <a:lnTo>
                    <a:pt x="5980" y="2940"/>
                  </a:lnTo>
                  <a:lnTo>
                    <a:pt x="5975" y="3022"/>
                  </a:lnTo>
                  <a:lnTo>
                    <a:pt x="5985" y="3091"/>
                  </a:lnTo>
                  <a:lnTo>
                    <a:pt x="5985" y="3108"/>
                  </a:lnTo>
                  <a:lnTo>
                    <a:pt x="5980" y="3124"/>
                  </a:lnTo>
                  <a:lnTo>
                    <a:pt x="5959" y="3155"/>
                  </a:lnTo>
                  <a:lnTo>
                    <a:pt x="5907" y="3216"/>
                  </a:lnTo>
                  <a:lnTo>
                    <a:pt x="5897" y="3235"/>
                  </a:lnTo>
                  <a:lnTo>
                    <a:pt x="5878" y="3278"/>
                  </a:lnTo>
                  <a:lnTo>
                    <a:pt x="5871" y="3306"/>
                  </a:lnTo>
                  <a:lnTo>
                    <a:pt x="5871" y="3342"/>
                  </a:lnTo>
                  <a:lnTo>
                    <a:pt x="5864" y="3391"/>
                  </a:lnTo>
                  <a:lnTo>
                    <a:pt x="5852" y="3432"/>
                  </a:lnTo>
                  <a:lnTo>
                    <a:pt x="5845" y="3460"/>
                  </a:lnTo>
                  <a:lnTo>
                    <a:pt x="5838" y="3474"/>
                  </a:lnTo>
                  <a:lnTo>
                    <a:pt x="5826" y="3488"/>
                  </a:lnTo>
                  <a:lnTo>
                    <a:pt x="5803" y="3505"/>
                  </a:lnTo>
                  <a:lnTo>
                    <a:pt x="5770" y="3538"/>
                  </a:lnTo>
                  <a:lnTo>
                    <a:pt x="5744" y="3569"/>
                  </a:lnTo>
                  <a:lnTo>
                    <a:pt x="5737" y="3583"/>
                  </a:lnTo>
                  <a:lnTo>
                    <a:pt x="5718" y="3687"/>
                  </a:lnTo>
                  <a:lnTo>
                    <a:pt x="5699" y="3767"/>
                  </a:lnTo>
                  <a:lnTo>
                    <a:pt x="5692" y="3805"/>
                  </a:lnTo>
                  <a:lnTo>
                    <a:pt x="5659" y="3900"/>
                  </a:lnTo>
                  <a:lnTo>
                    <a:pt x="5644" y="3926"/>
                  </a:lnTo>
                  <a:lnTo>
                    <a:pt x="5614" y="3969"/>
                  </a:lnTo>
                  <a:lnTo>
                    <a:pt x="5602" y="4002"/>
                  </a:lnTo>
                  <a:lnTo>
                    <a:pt x="5571" y="4044"/>
                  </a:lnTo>
                  <a:lnTo>
                    <a:pt x="5538" y="4106"/>
                  </a:lnTo>
                  <a:lnTo>
                    <a:pt x="5526" y="4120"/>
                  </a:lnTo>
                  <a:lnTo>
                    <a:pt x="5507" y="4151"/>
                  </a:lnTo>
                  <a:lnTo>
                    <a:pt x="5500" y="4174"/>
                  </a:lnTo>
                  <a:lnTo>
                    <a:pt x="5500" y="4193"/>
                  </a:lnTo>
                  <a:lnTo>
                    <a:pt x="5495" y="4203"/>
                  </a:lnTo>
                  <a:lnTo>
                    <a:pt x="5495" y="4222"/>
                  </a:lnTo>
                  <a:lnTo>
                    <a:pt x="5498" y="4236"/>
                  </a:lnTo>
                  <a:lnTo>
                    <a:pt x="5486" y="4255"/>
                  </a:lnTo>
                  <a:lnTo>
                    <a:pt x="5476" y="4278"/>
                  </a:lnTo>
                  <a:lnTo>
                    <a:pt x="5465" y="4304"/>
                  </a:lnTo>
                  <a:lnTo>
                    <a:pt x="5462" y="4321"/>
                  </a:lnTo>
                  <a:lnTo>
                    <a:pt x="5465" y="4404"/>
                  </a:lnTo>
                  <a:lnTo>
                    <a:pt x="5458" y="4434"/>
                  </a:lnTo>
                  <a:lnTo>
                    <a:pt x="5458" y="4453"/>
                  </a:lnTo>
                  <a:lnTo>
                    <a:pt x="5462" y="4501"/>
                  </a:lnTo>
                  <a:lnTo>
                    <a:pt x="5467" y="4628"/>
                  </a:lnTo>
                  <a:lnTo>
                    <a:pt x="5469" y="4643"/>
                  </a:lnTo>
                  <a:lnTo>
                    <a:pt x="5462" y="4699"/>
                  </a:lnTo>
                  <a:lnTo>
                    <a:pt x="5446" y="4773"/>
                  </a:lnTo>
                  <a:lnTo>
                    <a:pt x="5446" y="4782"/>
                  </a:lnTo>
                  <a:lnTo>
                    <a:pt x="5450" y="4806"/>
                  </a:lnTo>
                  <a:lnTo>
                    <a:pt x="5450" y="4825"/>
                  </a:lnTo>
                  <a:lnTo>
                    <a:pt x="5148" y="5144"/>
                  </a:lnTo>
                  <a:lnTo>
                    <a:pt x="3459" y="4749"/>
                  </a:lnTo>
                  <a:lnTo>
                    <a:pt x="2582" y="4553"/>
                  </a:lnTo>
                  <a:lnTo>
                    <a:pt x="1558" y="4349"/>
                  </a:lnTo>
                  <a:lnTo>
                    <a:pt x="570" y="3164"/>
                  </a:lnTo>
                  <a:lnTo>
                    <a:pt x="85" y="2559"/>
                  </a:lnTo>
                  <a:lnTo>
                    <a:pt x="97" y="2426"/>
                  </a:lnTo>
                  <a:lnTo>
                    <a:pt x="106" y="2377"/>
                  </a:lnTo>
                  <a:lnTo>
                    <a:pt x="92" y="2360"/>
                  </a:lnTo>
                  <a:lnTo>
                    <a:pt x="78" y="2341"/>
                  </a:lnTo>
                  <a:lnTo>
                    <a:pt x="76" y="2325"/>
                  </a:lnTo>
                  <a:lnTo>
                    <a:pt x="97" y="2315"/>
                  </a:lnTo>
                  <a:lnTo>
                    <a:pt x="97" y="2299"/>
                  </a:lnTo>
                  <a:lnTo>
                    <a:pt x="99" y="2299"/>
                  </a:lnTo>
                  <a:lnTo>
                    <a:pt x="99" y="2308"/>
                  </a:lnTo>
                  <a:lnTo>
                    <a:pt x="109" y="2280"/>
                  </a:lnTo>
                  <a:lnTo>
                    <a:pt x="106" y="2273"/>
                  </a:lnTo>
                  <a:lnTo>
                    <a:pt x="102" y="2273"/>
                  </a:lnTo>
                  <a:lnTo>
                    <a:pt x="102" y="2254"/>
                  </a:lnTo>
                  <a:lnTo>
                    <a:pt x="97" y="2242"/>
                  </a:lnTo>
                  <a:lnTo>
                    <a:pt x="99" y="2235"/>
                  </a:lnTo>
                  <a:lnTo>
                    <a:pt x="92" y="2235"/>
                  </a:lnTo>
                  <a:lnTo>
                    <a:pt x="95" y="2221"/>
                  </a:lnTo>
                  <a:lnTo>
                    <a:pt x="90" y="2206"/>
                  </a:lnTo>
                  <a:lnTo>
                    <a:pt x="90" y="2197"/>
                  </a:lnTo>
                  <a:lnTo>
                    <a:pt x="95" y="2188"/>
                  </a:lnTo>
                  <a:lnTo>
                    <a:pt x="92" y="2166"/>
                  </a:lnTo>
                  <a:lnTo>
                    <a:pt x="88" y="2162"/>
                  </a:lnTo>
                  <a:lnTo>
                    <a:pt x="80" y="2162"/>
                  </a:lnTo>
                  <a:lnTo>
                    <a:pt x="78" y="2159"/>
                  </a:lnTo>
                  <a:lnTo>
                    <a:pt x="78" y="2154"/>
                  </a:lnTo>
                  <a:lnTo>
                    <a:pt x="76" y="2150"/>
                  </a:lnTo>
                  <a:lnTo>
                    <a:pt x="90" y="2143"/>
                  </a:lnTo>
                  <a:lnTo>
                    <a:pt x="85" y="2131"/>
                  </a:lnTo>
                  <a:lnTo>
                    <a:pt x="88" y="2126"/>
                  </a:lnTo>
                  <a:lnTo>
                    <a:pt x="95" y="2126"/>
                  </a:lnTo>
                  <a:lnTo>
                    <a:pt x="104" y="2135"/>
                  </a:lnTo>
                  <a:lnTo>
                    <a:pt x="118" y="2162"/>
                  </a:lnTo>
                  <a:lnTo>
                    <a:pt x="125" y="2159"/>
                  </a:lnTo>
                  <a:lnTo>
                    <a:pt x="132" y="2166"/>
                  </a:lnTo>
                  <a:lnTo>
                    <a:pt x="142" y="2190"/>
                  </a:lnTo>
                  <a:lnTo>
                    <a:pt x="147" y="2195"/>
                  </a:lnTo>
                  <a:lnTo>
                    <a:pt x="149" y="2199"/>
                  </a:lnTo>
                  <a:lnTo>
                    <a:pt x="144" y="2206"/>
                  </a:lnTo>
                  <a:lnTo>
                    <a:pt x="151" y="2214"/>
                  </a:lnTo>
                  <a:lnTo>
                    <a:pt x="156" y="2216"/>
                  </a:lnTo>
                  <a:lnTo>
                    <a:pt x="158" y="2225"/>
                  </a:lnTo>
                  <a:lnTo>
                    <a:pt x="163" y="2232"/>
                  </a:lnTo>
                  <a:lnTo>
                    <a:pt x="161" y="2242"/>
                  </a:lnTo>
                  <a:lnTo>
                    <a:pt x="156" y="2242"/>
                  </a:lnTo>
                  <a:lnTo>
                    <a:pt x="156" y="2240"/>
                  </a:lnTo>
                  <a:lnTo>
                    <a:pt x="151" y="2240"/>
                  </a:lnTo>
                  <a:lnTo>
                    <a:pt x="151" y="2244"/>
                  </a:lnTo>
                  <a:lnTo>
                    <a:pt x="161" y="2249"/>
                  </a:lnTo>
                  <a:lnTo>
                    <a:pt x="163" y="2251"/>
                  </a:lnTo>
                  <a:lnTo>
                    <a:pt x="154" y="2251"/>
                  </a:lnTo>
                  <a:lnTo>
                    <a:pt x="149" y="2254"/>
                  </a:lnTo>
                  <a:lnTo>
                    <a:pt x="149" y="2261"/>
                  </a:lnTo>
                  <a:lnTo>
                    <a:pt x="151" y="2270"/>
                  </a:lnTo>
                  <a:lnTo>
                    <a:pt x="144" y="2275"/>
                  </a:lnTo>
                  <a:lnTo>
                    <a:pt x="142" y="2282"/>
                  </a:lnTo>
                  <a:lnTo>
                    <a:pt x="144" y="2315"/>
                  </a:lnTo>
                  <a:lnTo>
                    <a:pt x="154" y="2332"/>
                  </a:lnTo>
                  <a:lnTo>
                    <a:pt x="154" y="2348"/>
                  </a:lnTo>
                  <a:lnTo>
                    <a:pt x="151" y="2358"/>
                  </a:lnTo>
                  <a:lnTo>
                    <a:pt x="158" y="2367"/>
                  </a:lnTo>
                  <a:lnTo>
                    <a:pt x="166" y="2374"/>
                  </a:lnTo>
                  <a:lnTo>
                    <a:pt x="168" y="2381"/>
                  </a:lnTo>
                  <a:lnTo>
                    <a:pt x="163" y="2396"/>
                  </a:lnTo>
                  <a:lnTo>
                    <a:pt x="158" y="2391"/>
                  </a:lnTo>
                  <a:lnTo>
                    <a:pt x="149" y="2393"/>
                  </a:lnTo>
                  <a:lnTo>
                    <a:pt x="151" y="2400"/>
                  </a:lnTo>
                  <a:lnTo>
                    <a:pt x="154" y="2405"/>
                  </a:lnTo>
                  <a:lnTo>
                    <a:pt x="163" y="2405"/>
                  </a:lnTo>
                  <a:lnTo>
                    <a:pt x="168" y="2403"/>
                  </a:lnTo>
                  <a:lnTo>
                    <a:pt x="173" y="2386"/>
                  </a:lnTo>
                  <a:lnTo>
                    <a:pt x="180" y="2381"/>
                  </a:lnTo>
                  <a:lnTo>
                    <a:pt x="187" y="2381"/>
                  </a:lnTo>
                  <a:lnTo>
                    <a:pt x="189" y="2377"/>
                  </a:lnTo>
                  <a:lnTo>
                    <a:pt x="199" y="2372"/>
                  </a:lnTo>
                  <a:lnTo>
                    <a:pt x="199" y="2360"/>
                  </a:lnTo>
                  <a:lnTo>
                    <a:pt x="203" y="2358"/>
                  </a:lnTo>
                  <a:lnTo>
                    <a:pt x="208" y="2346"/>
                  </a:lnTo>
                  <a:lnTo>
                    <a:pt x="210" y="2325"/>
                  </a:lnTo>
                  <a:lnTo>
                    <a:pt x="208" y="2318"/>
                  </a:lnTo>
                  <a:lnTo>
                    <a:pt x="203" y="2311"/>
                  </a:lnTo>
                  <a:lnTo>
                    <a:pt x="206" y="2289"/>
                  </a:lnTo>
                  <a:lnTo>
                    <a:pt x="201" y="2275"/>
                  </a:lnTo>
                  <a:lnTo>
                    <a:pt x="201" y="2266"/>
                  </a:lnTo>
                  <a:lnTo>
                    <a:pt x="194" y="2263"/>
                  </a:lnTo>
                  <a:lnTo>
                    <a:pt x="189" y="2258"/>
                  </a:lnTo>
                  <a:lnTo>
                    <a:pt x="187" y="2244"/>
                  </a:lnTo>
                  <a:lnTo>
                    <a:pt x="182" y="2240"/>
                  </a:lnTo>
                  <a:lnTo>
                    <a:pt x="175" y="2237"/>
                  </a:lnTo>
                  <a:lnTo>
                    <a:pt x="175" y="2235"/>
                  </a:lnTo>
                  <a:lnTo>
                    <a:pt x="182" y="2235"/>
                  </a:lnTo>
                  <a:lnTo>
                    <a:pt x="182" y="2235"/>
                  </a:lnTo>
                  <a:lnTo>
                    <a:pt x="182" y="2223"/>
                  </a:lnTo>
                  <a:lnTo>
                    <a:pt x="177" y="2216"/>
                  </a:lnTo>
                  <a:lnTo>
                    <a:pt x="182" y="2206"/>
                  </a:lnTo>
                  <a:lnTo>
                    <a:pt x="187" y="2209"/>
                  </a:lnTo>
                  <a:lnTo>
                    <a:pt x="187" y="2216"/>
                  </a:lnTo>
                  <a:lnTo>
                    <a:pt x="194" y="2223"/>
                  </a:lnTo>
                  <a:lnTo>
                    <a:pt x="194" y="2244"/>
                  </a:lnTo>
                  <a:lnTo>
                    <a:pt x="208" y="2263"/>
                  </a:lnTo>
                  <a:lnTo>
                    <a:pt x="208" y="2275"/>
                  </a:lnTo>
                  <a:lnTo>
                    <a:pt x="203" y="2277"/>
                  </a:lnTo>
                  <a:lnTo>
                    <a:pt x="208" y="2289"/>
                  </a:lnTo>
                  <a:lnTo>
                    <a:pt x="210" y="2287"/>
                  </a:lnTo>
                  <a:lnTo>
                    <a:pt x="215" y="2294"/>
                  </a:lnTo>
                  <a:lnTo>
                    <a:pt x="222" y="2315"/>
                  </a:lnTo>
                  <a:lnTo>
                    <a:pt x="234" y="2329"/>
                  </a:lnTo>
                  <a:lnTo>
                    <a:pt x="232" y="2339"/>
                  </a:lnTo>
                  <a:lnTo>
                    <a:pt x="234" y="2353"/>
                  </a:lnTo>
                  <a:lnTo>
                    <a:pt x="234" y="2367"/>
                  </a:lnTo>
                  <a:lnTo>
                    <a:pt x="236" y="2381"/>
                  </a:lnTo>
                  <a:lnTo>
                    <a:pt x="244" y="2391"/>
                  </a:lnTo>
                  <a:lnTo>
                    <a:pt x="260" y="2396"/>
                  </a:lnTo>
                  <a:lnTo>
                    <a:pt x="267" y="2396"/>
                  </a:lnTo>
                  <a:lnTo>
                    <a:pt x="274" y="2391"/>
                  </a:lnTo>
                  <a:lnTo>
                    <a:pt x="284" y="2381"/>
                  </a:lnTo>
                  <a:lnTo>
                    <a:pt x="284" y="2379"/>
                  </a:lnTo>
                  <a:lnTo>
                    <a:pt x="272" y="2348"/>
                  </a:lnTo>
                  <a:lnTo>
                    <a:pt x="272" y="2334"/>
                  </a:lnTo>
                  <a:lnTo>
                    <a:pt x="274" y="2325"/>
                  </a:lnTo>
                  <a:lnTo>
                    <a:pt x="284" y="2322"/>
                  </a:lnTo>
                  <a:lnTo>
                    <a:pt x="286" y="2315"/>
                  </a:lnTo>
                  <a:lnTo>
                    <a:pt x="291" y="2311"/>
                  </a:lnTo>
                  <a:lnTo>
                    <a:pt x="296" y="2299"/>
                  </a:lnTo>
                  <a:lnTo>
                    <a:pt x="305" y="2284"/>
                  </a:lnTo>
                  <a:lnTo>
                    <a:pt x="317" y="2273"/>
                  </a:lnTo>
                  <a:lnTo>
                    <a:pt x="317" y="2270"/>
                  </a:lnTo>
                  <a:lnTo>
                    <a:pt x="312" y="2268"/>
                  </a:lnTo>
                  <a:lnTo>
                    <a:pt x="312" y="2261"/>
                  </a:lnTo>
                  <a:lnTo>
                    <a:pt x="315" y="2261"/>
                  </a:lnTo>
                  <a:lnTo>
                    <a:pt x="322" y="2268"/>
                  </a:lnTo>
                  <a:lnTo>
                    <a:pt x="345" y="2280"/>
                  </a:lnTo>
                  <a:lnTo>
                    <a:pt x="367" y="2301"/>
                  </a:lnTo>
                  <a:lnTo>
                    <a:pt x="371" y="2313"/>
                  </a:lnTo>
                  <a:lnTo>
                    <a:pt x="362" y="2341"/>
                  </a:lnTo>
                  <a:lnTo>
                    <a:pt x="362" y="2353"/>
                  </a:lnTo>
                  <a:lnTo>
                    <a:pt x="371" y="2370"/>
                  </a:lnTo>
                  <a:lnTo>
                    <a:pt x="364" y="2379"/>
                  </a:lnTo>
                  <a:lnTo>
                    <a:pt x="359" y="2393"/>
                  </a:lnTo>
                  <a:lnTo>
                    <a:pt x="364" y="2429"/>
                  </a:lnTo>
                  <a:lnTo>
                    <a:pt x="357" y="2429"/>
                  </a:lnTo>
                  <a:lnTo>
                    <a:pt x="350" y="2438"/>
                  </a:lnTo>
                  <a:lnTo>
                    <a:pt x="350" y="2457"/>
                  </a:lnTo>
                  <a:lnTo>
                    <a:pt x="345" y="2457"/>
                  </a:lnTo>
                  <a:lnTo>
                    <a:pt x="343" y="2462"/>
                  </a:lnTo>
                  <a:lnTo>
                    <a:pt x="348" y="2467"/>
                  </a:lnTo>
                  <a:lnTo>
                    <a:pt x="350" y="2464"/>
                  </a:lnTo>
                  <a:lnTo>
                    <a:pt x="352" y="2467"/>
                  </a:lnTo>
                  <a:lnTo>
                    <a:pt x="350" y="2471"/>
                  </a:lnTo>
                  <a:lnTo>
                    <a:pt x="343" y="2469"/>
                  </a:lnTo>
                  <a:lnTo>
                    <a:pt x="343" y="2483"/>
                  </a:lnTo>
                  <a:lnTo>
                    <a:pt x="350" y="2497"/>
                  </a:lnTo>
                  <a:lnTo>
                    <a:pt x="357" y="2528"/>
                  </a:lnTo>
                  <a:lnTo>
                    <a:pt x="364" y="2538"/>
                  </a:lnTo>
                  <a:lnTo>
                    <a:pt x="367" y="2556"/>
                  </a:lnTo>
                  <a:lnTo>
                    <a:pt x="371" y="2564"/>
                  </a:lnTo>
                  <a:lnTo>
                    <a:pt x="371" y="2575"/>
                  </a:lnTo>
                  <a:lnTo>
                    <a:pt x="376" y="2587"/>
                  </a:lnTo>
                  <a:lnTo>
                    <a:pt x="378" y="2606"/>
                  </a:lnTo>
                  <a:lnTo>
                    <a:pt x="376" y="2637"/>
                  </a:lnTo>
                  <a:lnTo>
                    <a:pt x="369" y="2644"/>
                  </a:lnTo>
                  <a:lnTo>
                    <a:pt x="374" y="2682"/>
                  </a:lnTo>
                  <a:lnTo>
                    <a:pt x="378" y="2694"/>
                  </a:lnTo>
                  <a:lnTo>
                    <a:pt x="400" y="2724"/>
                  </a:lnTo>
                  <a:lnTo>
                    <a:pt x="409" y="2727"/>
                  </a:lnTo>
                  <a:lnTo>
                    <a:pt x="442" y="2755"/>
                  </a:lnTo>
                  <a:lnTo>
                    <a:pt x="449" y="2758"/>
                  </a:lnTo>
                  <a:lnTo>
                    <a:pt x="482" y="2765"/>
                  </a:lnTo>
                  <a:lnTo>
                    <a:pt x="497" y="2765"/>
                  </a:lnTo>
                  <a:lnTo>
                    <a:pt x="511" y="2769"/>
                  </a:lnTo>
                  <a:lnTo>
                    <a:pt x="518" y="2769"/>
                  </a:lnTo>
                  <a:lnTo>
                    <a:pt x="525" y="2765"/>
                  </a:lnTo>
                  <a:lnTo>
                    <a:pt x="542" y="2767"/>
                  </a:lnTo>
                  <a:lnTo>
                    <a:pt x="565" y="2774"/>
                  </a:lnTo>
                  <a:lnTo>
                    <a:pt x="572" y="2774"/>
                  </a:lnTo>
                  <a:lnTo>
                    <a:pt x="572" y="2772"/>
                  </a:lnTo>
                  <a:lnTo>
                    <a:pt x="568" y="2767"/>
                  </a:lnTo>
                  <a:lnTo>
                    <a:pt x="560" y="2765"/>
                  </a:lnTo>
                  <a:lnTo>
                    <a:pt x="556" y="2758"/>
                  </a:lnTo>
                  <a:lnTo>
                    <a:pt x="556" y="2746"/>
                  </a:lnTo>
                  <a:lnTo>
                    <a:pt x="565" y="2746"/>
                  </a:lnTo>
                  <a:lnTo>
                    <a:pt x="572" y="2753"/>
                  </a:lnTo>
                  <a:lnTo>
                    <a:pt x="575" y="2753"/>
                  </a:lnTo>
                  <a:lnTo>
                    <a:pt x="584" y="2739"/>
                  </a:lnTo>
                  <a:lnTo>
                    <a:pt x="591" y="2739"/>
                  </a:lnTo>
                  <a:lnTo>
                    <a:pt x="598" y="2734"/>
                  </a:lnTo>
                  <a:lnTo>
                    <a:pt x="617" y="2734"/>
                  </a:lnTo>
                  <a:lnTo>
                    <a:pt x="624" y="2729"/>
                  </a:lnTo>
                  <a:lnTo>
                    <a:pt x="629" y="2729"/>
                  </a:lnTo>
                  <a:lnTo>
                    <a:pt x="631" y="2734"/>
                  </a:lnTo>
                  <a:lnTo>
                    <a:pt x="631" y="2739"/>
                  </a:lnTo>
                  <a:lnTo>
                    <a:pt x="631" y="2743"/>
                  </a:lnTo>
                  <a:lnTo>
                    <a:pt x="646" y="2755"/>
                  </a:lnTo>
                  <a:lnTo>
                    <a:pt x="664" y="2758"/>
                  </a:lnTo>
                  <a:lnTo>
                    <a:pt x="672" y="2758"/>
                  </a:lnTo>
                  <a:lnTo>
                    <a:pt x="690" y="2765"/>
                  </a:lnTo>
                  <a:lnTo>
                    <a:pt x="714" y="2758"/>
                  </a:lnTo>
                  <a:lnTo>
                    <a:pt x="721" y="2753"/>
                  </a:lnTo>
                  <a:lnTo>
                    <a:pt x="719" y="2750"/>
                  </a:lnTo>
                  <a:lnTo>
                    <a:pt x="726" y="2748"/>
                  </a:lnTo>
                  <a:lnTo>
                    <a:pt x="757" y="2781"/>
                  </a:lnTo>
                  <a:lnTo>
                    <a:pt x="783" y="2793"/>
                  </a:lnTo>
                  <a:lnTo>
                    <a:pt x="806" y="2795"/>
                  </a:lnTo>
                  <a:lnTo>
                    <a:pt x="818" y="2800"/>
                  </a:lnTo>
                  <a:lnTo>
                    <a:pt x="823" y="2800"/>
                  </a:lnTo>
                  <a:lnTo>
                    <a:pt x="825" y="2793"/>
                  </a:lnTo>
                  <a:lnTo>
                    <a:pt x="842" y="2784"/>
                  </a:lnTo>
                  <a:lnTo>
                    <a:pt x="851" y="2784"/>
                  </a:lnTo>
                  <a:lnTo>
                    <a:pt x="858" y="2791"/>
                  </a:lnTo>
                  <a:lnTo>
                    <a:pt x="873" y="2793"/>
                  </a:lnTo>
                  <a:lnTo>
                    <a:pt x="889" y="2795"/>
                  </a:lnTo>
                  <a:lnTo>
                    <a:pt x="901" y="2800"/>
                  </a:lnTo>
                  <a:lnTo>
                    <a:pt x="913" y="2800"/>
                  </a:lnTo>
                  <a:lnTo>
                    <a:pt x="927" y="2798"/>
                  </a:lnTo>
                  <a:lnTo>
                    <a:pt x="974" y="2798"/>
                  </a:lnTo>
                  <a:lnTo>
                    <a:pt x="993" y="2795"/>
                  </a:lnTo>
                  <a:lnTo>
                    <a:pt x="1031" y="2784"/>
                  </a:lnTo>
                  <a:lnTo>
                    <a:pt x="1066" y="2774"/>
                  </a:lnTo>
                  <a:lnTo>
                    <a:pt x="1168" y="2736"/>
                  </a:lnTo>
                  <a:lnTo>
                    <a:pt x="1178" y="2729"/>
                  </a:lnTo>
                  <a:lnTo>
                    <a:pt x="1180" y="2717"/>
                  </a:lnTo>
                  <a:lnTo>
                    <a:pt x="1194" y="2705"/>
                  </a:lnTo>
                  <a:lnTo>
                    <a:pt x="1208" y="2698"/>
                  </a:lnTo>
                  <a:lnTo>
                    <a:pt x="1220" y="2689"/>
                  </a:lnTo>
                  <a:lnTo>
                    <a:pt x="1260" y="2668"/>
                  </a:lnTo>
                  <a:lnTo>
                    <a:pt x="1308" y="2656"/>
                  </a:lnTo>
                  <a:lnTo>
                    <a:pt x="1357" y="2627"/>
                  </a:lnTo>
                  <a:lnTo>
                    <a:pt x="1367" y="2620"/>
                  </a:lnTo>
                  <a:lnTo>
                    <a:pt x="1372" y="2613"/>
                  </a:lnTo>
                  <a:lnTo>
                    <a:pt x="1376" y="2599"/>
                  </a:lnTo>
                  <a:lnTo>
                    <a:pt x="1374" y="2592"/>
                  </a:lnTo>
                  <a:lnTo>
                    <a:pt x="1353" y="2573"/>
                  </a:lnTo>
                  <a:lnTo>
                    <a:pt x="1345" y="2573"/>
                  </a:lnTo>
                  <a:lnTo>
                    <a:pt x="1336" y="2566"/>
                  </a:lnTo>
                  <a:lnTo>
                    <a:pt x="1334" y="2547"/>
                  </a:lnTo>
                  <a:lnTo>
                    <a:pt x="1336" y="2540"/>
                  </a:lnTo>
                  <a:lnTo>
                    <a:pt x="1348" y="2538"/>
                  </a:lnTo>
                  <a:lnTo>
                    <a:pt x="1355" y="2540"/>
                  </a:lnTo>
                  <a:lnTo>
                    <a:pt x="1357" y="2545"/>
                  </a:lnTo>
                  <a:lnTo>
                    <a:pt x="1355" y="2556"/>
                  </a:lnTo>
                  <a:lnTo>
                    <a:pt x="1348" y="2561"/>
                  </a:lnTo>
                  <a:lnTo>
                    <a:pt x="1348" y="2568"/>
                  </a:lnTo>
                  <a:lnTo>
                    <a:pt x="1372" y="2585"/>
                  </a:lnTo>
                  <a:lnTo>
                    <a:pt x="1386" y="2587"/>
                  </a:lnTo>
                  <a:lnTo>
                    <a:pt x="1395" y="2580"/>
                  </a:lnTo>
                  <a:lnTo>
                    <a:pt x="1398" y="2573"/>
                  </a:lnTo>
                  <a:lnTo>
                    <a:pt x="1433" y="2573"/>
                  </a:lnTo>
                  <a:lnTo>
                    <a:pt x="1450" y="2561"/>
                  </a:lnTo>
                  <a:lnTo>
                    <a:pt x="1464" y="2547"/>
                  </a:lnTo>
                  <a:lnTo>
                    <a:pt x="1530" y="2521"/>
                  </a:lnTo>
                  <a:lnTo>
                    <a:pt x="1544" y="2512"/>
                  </a:lnTo>
                  <a:lnTo>
                    <a:pt x="1544" y="2507"/>
                  </a:lnTo>
                  <a:lnTo>
                    <a:pt x="1532" y="2495"/>
                  </a:lnTo>
                  <a:lnTo>
                    <a:pt x="1537" y="2476"/>
                  </a:lnTo>
                  <a:lnTo>
                    <a:pt x="1542" y="2452"/>
                  </a:lnTo>
                  <a:lnTo>
                    <a:pt x="1539" y="2441"/>
                  </a:lnTo>
                  <a:lnTo>
                    <a:pt x="1537" y="2436"/>
                  </a:lnTo>
                  <a:lnTo>
                    <a:pt x="1551" y="2431"/>
                  </a:lnTo>
                  <a:lnTo>
                    <a:pt x="1570" y="2417"/>
                  </a:lnTo>
                  <a:lnTo>
                    <a:pt x="1584" y="2415"/>
                  </a:lnTo>
                  <a:lnTo>
                    <a:pt x="1606" y="2419"/>
                  </a:lnTo>
                  <a:lnTo>
                    <a:pt x="1610" y="2426"/>
                  </a:lnTo>
                  <a:lnTo>
                    <a:pt x="1622" y="2429"/>
                  </a:lnTo>
                  <a:lnTo>
                    <a:pt x="1632" y="2422"/>
                  </a:lnTo>
                  <a:lnTo>
                    <a:pt x="1632" y="2422"/>
                  </a:lnTo>
                  <a:lnTo>
                    <a:pt x="1622" y="2431"/>
                  </a:lnTo>
                  <a:lnTo>
                    <a:pt x="1627" y="2438"/>
                  </a:lnTo>
                  <a:lnTo>
                    <a:pt x="1632" y="2438"/>
                  </a:lnTo>
                  <a:lnTo>
                    <a:pt x="1634" y="2443"/>
                  </a:lnTo>
                  <a:lnTo>
                    <a:pt x="1634" y="2462"/>
                  </a:lnTo>
                  <a:lnTo>
                    <a:pt x="1643" y="2464"/>
                  </a:lnTo>
                  <a:lnTo>
                    <a:pt x="1667" y="2476"/>
                  </a:lnTo>
                  <a:lnTo>
                    <a:pt x="1686" y="2507"/>
                  </a:lnTo>
                  <a:lnTo>
                    <a:pt x="1688" y="2516"/>
                  </a:lnTo>
                  <a:lnTo>
                    <a:pt x="1693" y="2516"/>
                  </a:lnTo>
                  <a:lnTo>
                    <a:pt x="1703" y="2514"/>
                  </a:lnTo>
                  <a:lnTo>
                    <a:pt x="1705" y="2512"/>
                  </a:lnTo>
                  <a:lnTo>
                    <a:pt x="1703" y="2502"/>
                  </a:lnTo>
                  <a:lnTo>
                    <a:pt x="1705" y="2500"/>
                  </a:lnTo>
                  <a:lnTo>
                    <a:pt x="1736" y="2500"/>
                  </a:lnTo>
                  <a:lnTo>
                    <a:pt x="1740" y="2504"/>
                  </a:lnTo>
                  <a:lnTo>
                    <a:pt x="1750" y="2507"/>
                  </a:lnTo>
                  <a:lnTo>
                    <a:pt x="1755" y="2478"/>
                  </a:lnTo>
                  <a:lnTo>
                    <a:pt x="1750" y="2476"/>
                  </a:lnTo>
                  <a:lnTo>
                    <a:pt x="1750" y="2471"/>
                  </a:lnTo>
                  <a:lnTo>
                    <a:pt x="1755" y="2476"/>
                  </a:lnTo>
                  <a:lnTo>
                    <a:pt x="1757" y="2464"/>
                  </a:lnTo>
                  <a:lnTo>
                    <a:pt x="1747" y="2452"/>
                  </a:lnTo>
                  <a:lnTo>
                    <a:pt x="1747" y="2450"/>
                  </a:lnTo>
                  <a:lnTo>
                    <a:pt x="1759" y="2462"/>
                  </a:lnTo>
                  <a:lnTo>
                    <a:pt x="1755" y="2500"/>
                  </a:lnTo>
                  <a:lnTo>
                    <a:pt x="1755" y="2504"/>
                  </a:lnTo>
                  <a:lnTo>
                    <a:pt x="1764" y="2507"/>
                  </a:lnTo>
                  <a:lnTo>
                    <a:pt x="1762" y="2467"/>
                  </a:lnTo>
                  <a:lnTo>
                    <a:pt x="1766" y="2467"/>
                  </a:lnTo>
                  <a:lnTo>
                    <a:pt x="1769" y="2471"/>
                  </a:lnTo>
                  <a:lnTo>
                    <a:pt x="1764" y="2471"/>
                  </a:lnTo>
                  <a:lnTo>
                    <a:pt x="1764" y="2486"/>
                  </a:lnTo>
                  <a:lnTo>
                    <a:pt x="1766" y="2507"/>
                  </a:lnTo>
                  <a:lnTo>
                    <a:pt x="1778" y="2507"/>
                  </a:lnTo>
                  <a:lnTo>
                    <a:pt x="1778" y="2490"/>
                  </a:lnTo>
                  <a:lnTo>
                    <a:pt x="1783" y="2493"/>
                  </a:lnTo>
                  <a:lnTo>
                    <a:pt x="1795" y="2500"/>
                  </a:lnTo>
                  <a:lnTo>
                    <a:pt x="1800" y="2507"/>
                  </a:lnTo>
                  <a:lnTo>
                    <a:pt x="1818" y="2526"/>
                  </a:lnTo>
                  <a:lnTo>
                    <a:pt x="1833" y="2533"/>
                  </a:lnTo>
                  <a:lnTo>
                    <a:pt x="1849" y="2530"/>
                  </a:lnTo>
                  <a:lnTo>
                    <a:pt x="1873" y="2523"/>
                  </a:lnTo>
                  <a:lnTo>
                    <a:pt x="1927" y="2500"/>
                  </a:lnTo>
                  <a:lnTo>
                    <a:pt x="1937" y="2497"/>
                  </a:lnTo>
                  <a:lnTo>
                    <a:pt x="1946" y="2497"/>
                  </a:lnTo>
                  <a:lnTo>
                    <a:pt x="1960" y="2521"/>
                  </a:lnTo>
                  <a:lnTo>
                    <a:pt x="1970" y="2523"/>
                  </a:lnTo>
                  <a:lnTo>
                    <a:pt x="1984" y="2523"/>
                  </a:lnTo>
                  <a:lnTo>
                    <a:pt x="1996" y="2523"/>
                  </a:lnTo>
                  <a:lnTo>
                    <a:pt x="1998" y="2521"/>
                  </a:lnTo>
                  <a:lnTo>
                    <a:pt x="2005" y="2519"/>
                  </a:lnTo>
                  <a:lnTo>
                    <a:pt x="2019" y="2519"/>
                  </a:lnTo>
                  <a:lnTo>
                    <a:pt x="2043" y="2502"/>
                  </a:lnTo>
                  <a:lnTo>
                    <a:pt x="2053" y="2500"/>
                  </a:lnTo>
                  <a:lnTo>
                    <a:pt x="2055" y="2502"/>
                  </a:lnTo>
                  <a:lnTo>
                    <a:pt x="2053" y="2504"/>
                  </a:lnTo>
                  <a:lnTo>
                    <a:pt x="2071" y="2521"/>
                  </a:lnTo>
                  <a:lnTo>
                    <a:pt x="2090" y="2521"/>
                  </a:lnTo>
                  <a:lnTo>
                    <a:pt x="2138" y="2495"/>
                  </a:lnTo>
                  <a:lnTo>
                    <a:pt x="2142" y="2490"/>
                  </a:lnTo>
                  <a:lnTo>
                    <a:pt x="2142" y="2486"/>
                  </a:lnTo>
                  <a:lnTo>
                    <a:pt x="2149" y="2481"/>
                  </a:lnTo>
                  <a:lnTo>
                    <a:pt x="2152" y="2486"/>
                  </a:lnTo>
                  <a:lnTo>
                    <a:pt x="2154" y="2493"/>
                  </a:lnTo>
                  <a:lnTo>
                    <a:pt x="2164" y="2497"/>
                  </a:lnTo>
                  <a:lnTo>
                    <a:pt x="2190" y="2504"/>
                  </a:lnTo>
                  <a:lnTo>
                    <a:pt x="2194" y="2509"/>
                  </a:lnTo>
                  <a:lnTo>
                    <a:pt x="2218" y="2514"/>
                  </a:lnTo>
                  <a:lnTo>
                    <a:pt x="2216" y="2509"/>
                  </a:lnTo>
                  <a:lnTo>
                    <a:pt x="2206" y="2507"/>
                  </a:lnTo>
                  <a:lnTo>
                    <a:pt x="2194" y="2493"/>
                  </a:lnTo>
                  <a:lnTo>
                    <a:pt x="2197" y="2495"/>
                  </a:lnTo>
                  <a:lnTo>
                    <a:pt x="2199" y="2497"/>
                  </a:lnTo>
                  <a:lnTo>
                    <a:pt x="2206" y="2504"/>
                  </a:lnTo>
                  <a:lnTo>
                    <a:pt x="2218" y="2507"/>
                  </a:lnTo>
                  <a:lnTo>
                    <a:pt x="2218" y="2502"/>
                  </a:lnTo>
                  <a:lnTo>
                    <a:pt x="2220" y="2504"/>
                  </a:lnTo>
                  <a:lnTo>
                    <a:pt x="2220" y="2512"/>
                  </a:lnTo>
                  <a:lnTo>
                    <a:pt x="2227" y="2519"/>
                  </a:lnTo>
                  <a:lnTo>
                    <a:pt x="2254" y="2540"/>
                  </a:lnTo>
                  <a:lnTo>
                    <a:pt x="2272" y="2538"/>
                  </a:lnTo>
                  <a:lnTo>
                    <a:pt x="2332" y="2516"/>
                  </a:lnTo>
                  <a:lnTo>
                    <a:pt x="2358" y="2519"/>
                  </a:lnTo>
                  <a:lnTo>
                    <a:pt x="2367" y="2514"/>
                  </a:lnTo>
                  <a:lnTo>
                    <a:pt x="2376" y="2504"/>
                  </a:lnTo>
                  <a:lnTo>
                    <a:pt x="2372" y="2469"/>
                  </a:lnTo>
                  <a:lnTo>
                    <a:pt x="2381" y="2460"/>
                  </a:lnTo>
                  <a:lnTo>
                    <a:pt x="2391" y="2460"/>
                  </a:lnTo>
                  <a:lnTo>
                    <a:pt x="2395" y="2467"/>
                  </a:lnTo>
                  <a:lnTo>
                    <a:pt x="2407" y="2469"/>
                  </a:lnTo>
                  <a:lnTo>
                    <a:pt x="2417" y="2469"/>
                  </a:lnTo>
                  <a:lnTo>
                    <a:pt x="2421" y="2474"/>
                  </a:lnTo>
                  <a:lnTo>
                    <a:pt x="2426" y="2474"/>
                  </a:lnTo>
                  <a:lnTo>
                    <a:pt x="2428" y="2471"/>
                  </a:lnTo>
                  <a:lnTo>
                    <a:pt x="2433" y="2474"/>
                  </a:lnTo>
                  <a:lnTo>
                    <a:pt x="2436" y="2481"/>
                  </a:lnTo>
                  <a:lnTo>
                    <a:pt x="2443" y="2488"/>
                  </a:lnTo>
                  <a:lnTo>
                    <a:pt x="2466" y="2493"/>
                  </a:lnTo>
                  <a:lnTo>
                    <a:pt x="2473" y="2497"/>
                  </a:lnTo>
                  <a:lnTo>
                    <a:pt x="2481" y="2509"/>
                  </a:lnTo>
                  <a:lnTo>
                    <a:pt x="2483" y="2521"/>
                  </a:lnTo>
                  <a:lnTo>
                    <a:pt x="2495" y="2523"/>
                  </a:lnTo>
                  <a:lnTo>
                    <a:pt x="2495" y="2528"/>
                  </a:lnTo>
                  <a:lnTo>
                    <a:pt x="2504" y="2538"/>
                  </a:lnTo>
                  <a:lnTo>
                    <a:pt x="2514" y="2547"/>
                  </a:lnTo>
                  <a:lnTo>
                    <a:pt x="2523" y="2552"/>
                  </a:lnTo>
                  <a:lnTo>
                    <a:pt x="2530" y="2564"/>
                  </a:lnTo>
                  <a:lnTo>
                    <a:pt x="2559" y="2561"/>
                  </a:lnTo>
                  <a:lnTo>
                    <a:pt x="2566" y="2561"/>
                  </a:lnTo>
                  <a:lnTo>
                    <a:pt x="2566" y="2552"/>
                  </a:lnTo>
                  <a:lnTo>
                    <a:pt x="2570" y="2552"/>
                  </a:lnTo>
                  <a:lnTo>
                    <a:pt x="2577" y="2556"/>
                  </a:lnTo>
                  <a:lnTo>
                    <a:pt x="2587" y="2554"/>
                  </a:lnTo>
                  <a:lnTo>
                    <a:pt x="2606" y="2561"/>
                  </a:lnTo>
                  <a:lnTo>
                    <a:pt x="2611" y="2559"/>
                  </a:lnTo>
                  <a:lnTo>
                    <a:pt x="2608" y="2554"/>
                  </a:lnTo>
                  <a:lnTo>
                    <a:pt x="2613" y="2554"/>
                  </a:lnTo>
                  <a:lnTo>
                    <a:pt x="2625" y="2566"/>
                  </a:lnTo>
                  <a:lnTo>
                    <a:pt x="2629" y="2568"/>
                  </a:lnTo>
                  <a:lnTo>
                    <a:pt x="2629" y="2578"/>
                  </a:lnTo>
                  <a:lnTo>
                    <a:pt x="2634" y="2578"/>
                  </a:lnTo>
                  <a:lnTo>
                    <a:pt x="2639" y="2578"/>
                  </a:lnTo>
                  <a:lnTo>
                    <a:pt x="2648" y="2566"/>
                  </a:lnTo>
                  <a:lnTo>
                    <a:pt x="2651" y="2564"/>
                  </a:lnTo>
                  <a:lnTo>
                    <a:pt x="2648" y="2575"/>
                  </a:lnTo>
                  <a:lnTo>
                    <a:pt x="2634" y="2590"/>
                  </a:lnTo>
                  <a:lnTo>
                    <a:pt x="2629" y="2599"/>
                  </a:lnTo>
                  <a:lnTo>
                    <a:pt x="2632" y="2599"/>
                  </a:lnTo>
                  <a:lnTo>
                    <a:pt x="2641" y="2594"/>
                  </a:lnTo>
                  <a:lnTo>
                    <a:pt x="2644" y="2604"/>
                  </a:lnTo>
                  <a:lnTo>
                    <a:pt x="2670" y="2592"/>
                  </a:lnTo>
                  <a:lnTo>
                    <a:pt x="2682" y="2594"/>
                  </a:lnTo>
                  <a:lnTo>
                    <a:pt x="2684" y="2587"/>
                  </a:lnTo>
                  <a:lnTo>
                    <a:pt x="2674" y="2575"/>
                  </a:lnTo>
                  <a:lnTo>
                    <a:pt x="2674" y="2568"/>
                  </a:lnTo>
                  <a:lnTo>
                    <a:pt x="2682" y="2573"/>
                  </a:lnTo>
                  <a:lnTo>
                    <a:pt x="2693" y="2571"/>
                  </a:lnTo>
                  <a:lnTo>
                    <a:pt x="2696" y="2566"/>
                  </a:lnTo>
                  <a:lnTo>
                    <a:pt x="2719" y="2559"/>
                  </a:lnTo>
                  <a:lnTo>
                    <a:pt x="2729" y="2554"/>
                  </a:lnTo>
                  <a:lnTo>
                    <a:pt x="2738" y="2554"/>
                  </a:lnTo>
                  <a:lnTo>
                    <a:pt x="2748" y="2556"/>
                  </a:lnTo>
                  <a:lnTo>
                    <a:pt x="2752" y="2559"/>
                  </a:lnTo>
                  <a:lnTo>
                    <a:pt x="2764" y="2559"/>
                  </a:lnTo>
                  <a:lnTo>
                    <a:pt x="2783" y="2554"/>
                  </a:lnTo>
                  <a:lnTo>
                    <a:pt x="2809" y="2535"/>
                  </a:lnTo>
                  <a:lnTo>
                    <a:pt x="2828" y="2530"/>
                  </a:lnTo>
                  <a:lnTo>
                    <a:pt x="2830" y="2530"/>
                  </a:lnTo>
                  <a:lnTo>
                    <a:pt x="2835" y="2535"/>
                  </a:lnTo>
                  <a:lnTo>
                    <a:pt x="2842" y="2530"/>
                  </a:lnTo>
                  <a:lnTo>
                    <a:pt x="2861" y="2542"/>
                  </a:lnTo>
                  <a:lnTo>
                    <a:pt x="2866" y="2556"/>
                  </a:lnTo>
                  <a:lnTo>
                    <a:pt x="2875" y="2549"/>
                  </a:lnTo>
                  <a:lnTo>
                    <a:pt x="2878" y="2566"/>
                  </a:lnTo>
                  <a:lnTo>
                    <a:pt x="2890" y="2571"/>
                  </a:lnTo>
                  <a:lnTo>
                    <a:pt x="2897" y="2571"/>
                  </a:lnTo>
                  <a:lnTo>
                    <a:pt x="2897" y="2561"/>
                  </a:lnTo>
                  <a:lnTo>
                    <a:pt x="2901" y="2559"/>
                  </a:lnTo>
                  <a:lnTo>
                    <a:pt x="2899" y="2571"/>
                  </a:lnTo>
                  <a:lnTo>
                    <a:pt x="2923" y="2583"/>
                  </a:lnTo>
                  <a:lnTo>
                    <a:pt x="2946" y="2592"/>
                  </a:lnTo>
                  <a:lnTo>
                    <a:pt x="2956" y="2587"/>
                  </a:lnTo>
                  <a:lnTo>
                    <a:pt x="2970" y="2587"/>
                  </a:lnTo>
                  <a:lnTo>
                    <a:pt x="2975" y="2592"/>
                  </a:lnTo>
                  <a:lnTo>
                    <a:pt x="2987" y="2609"/>
                  </a:lnTo>
                  <a:lnTo>
                    <a:pt x="2984" y="2618"/>
                  </a:lnTo>
                  <a:lnTo>
                    <a:pt x="2998" y="2635"/>
                  </a:lnTo>
                  <a:lnTo>
                    <a:pt x="3024" y="2658"/>
                  </a:lnTo>
                  <a:lnTo>
                    <a:pt x="3036" y="2658"/>
                  </a:lnTo>
                  <a:lnTo>
                    <a:pt x="3043" y="2663"/>
                  </a:lnTo>
                  <a:lnTo>
                    <a:pt x="3062" y="2663"/>
                  </a:lnTo>
                  <a:lnTo>
                    <a:pt x="3072" y="2665"/>
                  </a:lnTo>
                  <a:lnTo>
                    <a:pt x="3086" y="2665"/>
                  </a:lnTo>
                  <a:lnTo>
                    <a:pt x="3102" y="2661"/>
                  </a:lnTo>
                  <a:lnTo>
                    <a:pt x="3159" y="2653"/>
                  </a:lnTo>
                  <a:lnTo>
                    <a:pt x="3176" y="2646"/>
                  </a:lnTo>
                  <a:lnTo>
                    <a:pt x="3183" y="2646"/>
                  </a:lnTo>
                  <a:lnTo>
                    <a:pt x="3206" y="2637"/>
                  </a:lnTo>
                  <a:lnTo>
                    <a:pt x="3221" y="2623"/>
                  </a:lnTo>
                  <a:lnTo>
                    <a:pt x="3225" y="2630"/>
                  </a:lnTo>
                  <a:lnTo>
                    <a:pt x="3240" y="2635"/>
                  </a:lnTo>
                  <a:lnTo>
                    <a:pt x="3263" y="2642"/>
                  </a:lnTo>
                  <a:lnTo>
                    <a:pt x="3287" y="2642"/>
                  </a:lnTo>
                  <a:lnTo>
                    <a:pt x="3303" y="2637"/>
                  </a:lnTo>
                  <a:lnTo>
                    <a:pt x="3325" y="2637"/>
                  </a:lnTo>
                  <a:lnTo>
                    <a:pt x="3344" y="2639"/>
                  </a:lnTo>
                  <a:lnTo>
                    <a:pt x="3363" y="2646"/>
                  </a:lnTo>
                  <a:lnTo>
                    <a:pt x="3386" y="2646"/>
                  </a:lnTo>
                  <a:lnTo>
                    <a:pt x="3462" y="2651"/>
                  </a:lnTo>
                  <a:lnTo>
                    <a:pt x="3526" y="2623"/>
                  </a:lnTo>
                  <a:lnTo>
                    <a:pt x="3573" y="2609"/>
                  </a:lnTo>
                  <a:lnTo>
                    <a:pt x="3691" y="2556"/>
                  </a:lnTo>
                  <a:lnTo>
                    <a:pt x="3734" y="2542"/>
                  </a:lnTo>
                  <a:lnTo>
                    <a:pt x="3795" y="2540"/>
                  </a:lnTo>
                  <a:lnTo>
                    <a:pt x="3845" y="2514"/>
                  </a:lnTo>
                  <a:lnTo>
                    <a:pt x="3887" y="2497"/>
                  </a:lnTo>
                  <a:lnTo>
                    <a:pt x="3902" y="2457"/>
                  </a:lnTo>
                  <a:lnTo>
                    <a:pt x="3918" y="2441"/>
                  </a:lnTo>
                  <a:lnTo>
                    <a:pt x="3951" y="2431"/>
                  </a:lnTo>
                  <a:lnTo>
                    <a:pt x="3951" y="2405"/>
                  </a:lnTo>
                  <a:lnTo>
                    <a:pt x="3918" y="2372"/>
                  </a:lnTo>
                  <a:lnTo>
                    <a:pt x="3897" y="2370"/>
                  </a:lnTo>
                  <a:lnTo>
                    <a:pt x="3873" y="2344"/>
                  </a:lnTo>
                  <a:lnTo>
                    <a:pt x="3833" y="2325"/>
                  </a:lnTo>
                  <a:lnTo>
                    <a:pt x="3831" y="2320"/>
                  </a:lnTo>
                  <a:lnTo>
                    <a:pt x="3821" y="2315"/>
                  </a:lnTo>
                  <a:lnTo>
                    <a:pt x="3800" y="2311"/>
                  </a:lnTo>
                  <a:lnTo>
                    <a:pt x="3783" y="2313"/>
                  </a:lnTo>
                  <a:lnTo>
                    <a:pt x="3776" y="2311"/>
                  </a:lnTo>
                  <a:lnTo>
                    <a:pt x="3776" y="2306"/>
                  </a:lnTo>
                  <a:lnTo>
                    <a:pt x="3779" y="2306"/>
                  </a:lnTo>
                  <a:lnTo>
                    <a:pt x="3781" y="2311"/>
                  </a:lnTo>
                  <a:lnTo>
                    <a:pt x="3786" y="2313"/>
                  </a:lnTo>
                  <a:lnTo>
                    <a:pt x="3786" y="2311"/>
                  </a:lnTo>
                  <a:lnTo>
                    <a:pt x="3781" y="2303"/>
                  </a:lnTo>
                  <a:lnTo>
                    <a:pt x="3781" y="2299"/>
                  </a:lnTo>
                  <a:lnTo>
                    <a:pt x="3793" y="2294"/>
                  </a:lnTo>
                  <a:lnTo>
                    <a:pt x="3795" y="2292"/>
                  </a:lnTo>
                  <a:lnTo>
                    <a:pt x="3798" y="2292"/>
                  </a:lnTo>
                  <a:lnTo>
                    <a:pt x="3800" y="2296"/>
                  </a:lnTo>
                  <a:lnTo>
                    <a:pt x="3802" y="2292"/>
                  </a:lnTo>
                  <a:lnTo>
                    <a:pt x="3798" y="2273"/>
                  </a:lnTo>
                  <a:lnTo>
                    <a:pt x="3788" y="2261"/>
                  </a:lnTo>
                  <a:lnTo>
                    <a:pt x="3788" y="2256"/>
                  </a:lnTo>
                  <a:lnTo>
                    <a:pt x="3798" y="2258"/>
                  </a:lnTo>
                  <a:lnTo>
                    <a:pt x="3859" y="2211"/>
                  </a:lnTo>
                  <a:lnTo>
                    <a:pt x="3866" y="2249"/>
                  </a:lnTo>
                  <a:lnTo>
                    <a:pt x="3895" y="2289"/>
                  </a:lnTo>
                  <a:lnTo>
                    <a:pt x="3923" y="2318"/>
                  </a:lnTo>
                  <a:lnTo>
                    <a:pt x="3961" y="2353"/>
                  </a:lnTo>
                  <a:lnTo>
                    <a:pt x="3982" y="2379"/>
                  </a:lnTo>
                  <a:lnTo>
                    <a:pt x="4013" y="2391"/>
                  </a:lnTo>
                  <a:lnTo>
                    <a:pt x="4070" y="2384"/>
                  </a:lnTo>
                  <a:lnTo>
                    <a:pt x="4107" y="2370"/>
                  </a:lnTo>
                  <a:lnTo>
                    <a:pt x="4169" y="2384"/>
                  </a:lnTo>
                  <a:lnTo>
                    <a:pt x="4188" y="2344"/>
                  </a:lnTo>
                  <a:lnTo>
                    <a:pt x="4216" y="2332"/>
                  </a:lnTo>
                  <a:close/>
                  <a:moveTo>
                    <a:pt x="1033" y="1059"/>
                  </a:moveTo>
                  <a:lnTo>
                    <a:pt x="1043" y="1062"/>
                  </a:lnTo>
                  <a:lnTo>
                    <a:pt x="1045" y="1066"/>
                  </a:lnTo>
                  <a:lnTo>
                    <a:pt x="1033" y="1066"/>
                  </a:lnTo>
                  <a:lnTo>
                    <a:pt x="1029" y="1062"/>
                  </a:lnTo>
                  <a:lnTo>
                    <a:pt x="1033" y="1059"/>
                  </a:lnTo>
                  <a:close/>
                  <a:moveTo>
                    <a:pt x="1991" y="849"/>
                  </a:moveTo>
                  <a:lnTo>
                    <a:pt x="1998" y="851"/>
                  </a:lnTo>
                  <a:lnTo>
                    <a:pt x="2000" y="856"/>
                  </a:lnTo>
                  <a:lnTo>
                    <a:pt x="1998" y="858"/>
                  </a:lnTo>
                  <a:lnTo>
                    <a:pt x="1998" y="889"/>
                  </a:lnTo>
                  <a:lnTo>
                    <a:pt x="1996" y="884"/>
                  </a:lnTo>
                  <a:lnTo>
                    <a:pt x="1989" y="887"/>
                  </a:lnTo>
                  <a:lnTo>
                    <a:pt x="1986" y="884"/>
                  </a:lnTo>
                  <a:lnTo>
                    <a:pt x="1984" y="880"/>
                  </a:lnTo>
                  <a:lnTo>
                    <a:pt x="1984" y="872"/>
                  </a:lnTo>
                  <a:lnTo>
                    <a:pt x="1979" y="868"/>
                  </a:lnTo>
                  <a:lnTo>
                    <a:pt x="1977" y="856"/>
                  </a:lnTo>
                  <a:lnTo>
                    <a:pt x="1979" y="849"/>
                  </a:lnTo>
                  <a:lnTo>
                    <a:pt x="1991" y="849"/>
                  </a:lnTo>
                  <a:close/>
                  <a:moveTo>
                    <a:pt x="3984" y="702"/>
                  </a:moveTo>
                  <a:lnTo>
                    <a:pt x="3996" y="707"/>
                  </a:lnTo>
                  <a:lnTo>
                    <a:pt x="4008" y="728"/>
                  </a:lnTo>
                  <a:lnTo>
                    <a:pt x="4010" y="757"/>
                  </a:lnTo>
                  <a:lnTo>
                    <a:pt x="4013" y="771"/>
                  </a:lnTo>
                  <a:lnTo>
                    <a:pt x="4010" y="771"/>
                  </a:lnTo>
                  <a:lnTo>
                    <a:pt x="3996" y="761"/>
                  </a:lnTo>
                  <a:lnTo>
                    <a:pt x="3970" y="764"/>
                  </a:lnTo>
                  <a:lnTo>
                    <a:pt x="3965" y="761"/>
                  </a:lnTo>
                  <a:lnTo>
                    <a:pt x="3958" y="757"/>
                  </a:lnTo>
                  <a:lnTo>
                    <a:pt x="3951" y="747"/>
                  </a:lnTo>
                  <a:lnTo>
                    <a:pt x="3949" y="733"/>
                  </a:lnTo>
                  <a:lnTo>
                    <a:pt x="3951" y="719"/>
                  </a:lnTo>
                  <a:lnTo>
                    <a:pt x="3975" y="702"/>
                  </a:lnTo>
                  <a:lnTo>
                    <a:pt x="3984" y="702"/>
                  </a:lnTo>
                  <a:close/>
                  <a:moveTo>
                    <a:pt x="1305" y="0"/>
                  </a:moveTo>
                  <a:lnTo>
                    <a:pt x="1312" y="9"/>
                  </a:lnTo>
                  <a:lnTo>
                    <a:pt x="1312" y="21"/>
                  </a:lnTo>
                  <a:lnTo>
                    <a:pt x="1303" y="28"/>
                  </a:lnTo>
                  <a:lnTo>
                    <a:pt x="1293" y="26"/>
                  </a:lnTo>
                  <a:lnTo>
                    <a:pt x="1293" y="14"/>
                  </a:lnTo>
                  <a:lnTo>
                    <a:pt x="1298" y="4"/>
                  </a:lnTo>
                  <a:lnTo>
                    <a:pt x="1305" y="0"/>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73" name="Freeform 72"/>
            <p:cNvSpPr>
              <a:spLocks noEditPoints="1"/>
            </p:cNvSpPr>
            <p:nvPr/>
          </p:nvSpPr>
          <p:spPr bwMode="auto">
            <a:xfrm>
              <a:off x="5395" y="519"/>
              <a:ext cx="1757" cy="1168"/>
            </a:xfrm>
            <a:custGeom>
              <a:avLst/>
              <a:gdLst>
                <a:gd name="T0" fmla="*/ 97 w 1757"/>
                <a:gd name="T1" fmla="*/ 470 h 1168"/>
                <a:gd name="T2" fmla="*/ 201 w 1757"/>
                <a:gd name="T3" fmla="*/ 354 h 1168"/>
                <a:gd name="T4" fmla="*/ 236 w 1757"/>
                <a:gd name="T5" fmla="*/ 314 h 1168"/>
                <a:gd name="T6" fmla="*/ 383 w 1757"/>
                <a:gd name="T7" fmla="*/ 118 h 1168"/>
                <a:gd name="T8" fmla="*/ 385 w 1757"/>
                <a:gd name="T9" fmla="*/ 106 h 1168"/>
                <a:gd name="T10" fmla="*/ 395 w 1757"/>
                <a:gd name="T11" fmla="*/ 92 h 1168"/>
                <a:gd name="T12" fmla="*/ 399 w 1757"/>
                <a:gd name="T13" fmla="*/ 92 h 1168"/>
                <a:gd name="T14" fmla="*/ 411 w 1757"/>
                <a:gd name="T15" fmla="*/ 68 h 1168"/>
                <a:gd name="T16" fmla="*/ 395 w 1757"/>
                <a:gd name="T17" fmla="*/ 75 h 1168"/>
                <a:gd name="T18" fmla="*/ 418 w 1757"/>
                <a:gd name="T19" fmla="*/ 49 h 1168"/>
                <a:gd name="T20" fmla="*/ 421 w 1757"/>
                <a:gd name="T21" fmla="*/ 73 h 1168"/>
                <a:gd name="T22" fmla="*/ 442 w 1757"/>
                <a:gd name="T23" fmla="*/ 80 h 1168"/>
                <a:gd name="T24" fmla="*/ 501 w 1757"/>
                <a:gd name="T25" fmla="*/ 149 h 1168"/>
                <a:gd name="T26" fmla="*/ 477 w 1757"/>
                <a:gd name="T27" fmla="*/ 177 h 1168"/>
                <a:gd name="T28" fmla="*/ 470 w 1757"/>
                <a:gd name="T29" fmla="*/ 186 h 1168"/>
                <a:gd name="T30" fmla="*/ 480 w 1757"/>
                <a:gd name="T31" fmla="*/ 196 h 1168"/>
                <a:gd name="T32" fmla="*/ 511 w 1757"/>
                <a:gd name="T33" fmla="*/ 167 h 1168"/>
                <a:gd name="T34" fmla="*/ 513 w 1757"/>
                <a:gd name="T35" fmla="*/ 141 h 1168"/>
                <a:gd name="T36" fmla="*/ 501 w 1757"/>
                <a:gd name="T37" fmla="*/ 127 h 1168"/>
                <a:gd name="T38" fmla="*/ 477 w 1757"/>
                <a:gd name="T39" fmla="*/ 104 h 1168"/>
                <a:gd name="T40" fmla="*/ 423 w 1757"/>
                <a:gd name="T41" fmla="*/ 75 h 1168"/>
                <a:gd name="T42" fmla="*/ 440 w 1757"/>
                <a:gd name="T43" fmla="*/ 54 h 1168"/>
                <a:gd name="T44" fmla="*/ 541 w 1757"/>
                <a:gd name="T45" fmla="*/ 37 h 1168"/>
                <a:gd name="T46" fmla="*/ 641 w 1757"/>
                <a:gd name="T47" fmla="*/ 11 h 1168"/>
                <a:gd name="T48" fmla="*/ 690 w 1757"/>
                <a:gd name="T49" fmla="*/ 56 h 1168"/>
                <a:gd name="T50" fmla="*/ 764 w 1757"/>
                <a:gd name="T51" fmla="*/ 97 h 1168"/>
                <a:gd name="T52" fmla="*/ 868 w 1757"/>
                <a:gd name="T53" fmla="*/ 179 h 1168"/>
                <a:gd name="T54" fmla="*/ 903 w 1757"/>
                <a:gd name="T55" fmla="*/ 184 h 1168"/>
                <a:gd name="T56" fmla="*/ 965 w 1757"/>
                <a:gd name="T57" fmla="*/ 418 h 1168"/>
                <a:gd name="T58" fmla="*/ 917 w 1757"/>
                <a:gd name="T59" fmla="*/ 487 h 1168"/>
                <a:gd name="T60" fmla="*/ 913 w 1757"/>
                <a:gd name="T61" fmla="*/ 577 h 1168"/>
                <a:gd name="T62" fmla="*/ 960 w 1757"/>
                <a:gd name="T63" fmla="*/ 645 h 1168"/>
                <a:gd name="T64" fmla="*/ 983 w 1757"/>
                <a:gd name="T65" fmla="*/ 813 h 1168"/>
                <a:gd name="T66" fmla="*/ 995 w 1757"/>
                <a:gd name="T67" fmla="*/ 948 h 1168"/>
                <a:gd name="T68" fmla="*/ 955 w 1757"/>
                <a:gd name="T69" fmla="*/ 1005 h 1168"/>
                <a:gd name="T70" fmla="*/ 903 w 1757"/>
                <a:gd name="T71" fmla="*/ 1012 h 1168"/>
                <a:gd name="T72" fmla="*/ 780 w 1757"/>
                <a:gd name="T73" fmla="*/ 1066 h 1168"/>
                <a:gd name="T74" fmla="*/ 704 w 1757"/>
                <a:gd name="T75" fmla="*/ 1132 h 1168"/>
                <a:gd name="T76" fmla="*/ 570 w 1757"/>
                <a:gd name="T77" fmla="*/ 1154 h 1168"/>
                <a:gd name="T78" fmla="*/ 459 w 1757"/>
                <a:gd name="T79" fmla="*/ 1151 h 1168"/>
                <a:gd name="T80" fmla="*/ 220 w 1757"/>
                <a:gd name="T81" fmla="*/ 1163 h 1168"/>
                <a:gd name="T82" fmla="*/ 135 w 1757"/>
                <a:gd name="T83" fmla="*/ 929 h 1168"/>
                <a:gd name="T84" fmla="*/ 2 w 1757"/>
                <a:gd name="T85" fmla="*/ 544 h 1168"/>
                <a:gd name="T86" fmla="*/ 42 w 1757"/>
                <a:gd name="T87" fmla="*/ 513 h 1168"/>
                <a:gd name="T88" fmla="*/ 45 w 1757"/>
                <a:gd name="T89" fmla="*/ 480 h 1168"/>
                <a:gd name="T90" fmla="*/ 54 w 1757"/>
                <a:gd name="T91" fmla="*/ 503 h 1168"/>
                <a:gd name="T92" fmla="*/ 71 w 1757"/>
                <a:gd name="T93" fmla="*/ 551 h 1168"/>
                <a:gd name="T94" fmla="*/ 111 w 1757"/>
                <a:gd name="T95" fmla="*/ 518 h 1168"/>
                <a:gd name="T96" fmla="*/ 83 w 1757"/>
                <a:gd name="T97" fmla="*/ 529 h 1168"/>
                <a:gd name="T98" fmla="*/ 83 w 1757"/>
                <a:gd name="T99" fmla="*/ 534 h 1168"/>
                <a:gd name="T100" fmla="*/ 94 w 1757"/>
                <a:gd name="T101" fmla="*/ 496 h 1168"/>
                <a:gd name="T102" fmla="*/ 68 w 1757"/>
                <a:gd name="T103" fmla="*/ 515 h 1168"/>
                <a:gd name="T104" fmla="*/ 61 w 1757"/>
                <a:gd name="T105" fmla="*/ 477 h 1168"/>
                <a:gd name="T106" fmla="*/ 85 w 1757"/>
                <a:gd name="T107" fmla="*/ 475 h 1168"/>
                <a:gd name="T108" fmla="*/ 1745 w 1757"/>
                <a:gd name="T109" fmla="*/ 844 h 1168"/>
                <a:gd name="T110" fmla="*/ 1698 w 1757"/>
                <a:gd name="T111" fmla="*/ 894 h 1168"/>
                <a:gd name="T112" fmla="*/ 1615 w 1757"/>
                <a:gd name="T113" fmla="*/ 934 h 1168"/>
                <a:gd name="T114" fmla="*/ 1556 w 1757"/>
                <a:gd name="T115" fmla="*/ 915 h 1168"/>
                <a:gd name="T116" fmla="*/ 1655 w 1757"/>
                <a:gd name="T117" fmla="*/ 792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57" h="1168">
                  <a:moveTo>
                    <a:pt x="85" y="475"/>
                  </a:moveTo>
                  <a:lnTo>
                    <a:pt x="92" y="477"/>
                  </a:lnTo>
                  <a:lnTo>
                    <a:pt x="97" y="475"/>
                  </a:lnTo>
                  <a:lnTo>
                    <a:pt x="97" y="470"/>
                  </a:lnTo>
                  <a:lnTo>
                    <a:pt x="116" y="456"/>
                  </a:lnTo>
                  <a:lnTo>
                    <a:pt x="120" y="447"/>
                  </a:lnTo>
                  <a:lnTo>
                    <a:pt x="191" y="369"/>
                  </a:lnTo>
                  <a:lnTo>
                    <a:pt x="201" y="354"/>
                  </a:lnTo>
                  <a:lnTo>
                    <a:pt x="217" y="340"/>
                  </a:lnTo>
                  <a:lnTo>
                    <a:pt x="220" y="331"/>
                  </a:lnTo>
                  <a:lnTo>
                    <a:pt x="229" y="319"/>
                  </a:lnTo>
                  <a:lnTo>
                    <a:pt x="236" y="314"/>
                  </a:lnTo>
                  <a:lnTo>
                    <a:pt x="281" y="264"/>
                  </a:lnTo>
                  <a:lnTo>
                    <a:pt x="314" y="220"/>
                  </a:lnTo>
                  <a:lnTo>
                    <a:pt x="378" y="130"/>
                  </a:lnTo>
                  <a:lnTo>
                    <a:pt x="383" y="118"/>
                  </a:lnTo>
                  <a:lnTo>
                    <a:pt x="383" y="113"/>
                  </a:lnTo>
                  <a:lnTo>
                    <a:pt x="380" y="111"/>
                  </a:lnTo>
                  <a:lnTo>
                    <a:pt x="378" y="106"/>
                  </a:lnTo>
                  <a:lnTo>
                    <a:pt x="385" y="106"/>
                  </a:lnTo>
                  <a:lnTo>
                    <a:pt x="378" y="101"/>
                  </a:lnTo>
                  <a:lnTo>
                    <a:pt x="383" y="94"/>
                  </a:lnTo>
                  <a:lnTo>
                    <a:pt x="392" y="101"/>
                  </a:lnTo>
                  <a:lnTo>
                    <a:pt x="395" y="92"/>
                  </a:lnTo>
                  <a:lnTo>
                    <a:pt x="385" y="82"/>
                  </a:lnTo>
                  <a:lnTo>
                    <a:pt x="388" y="82"/>
                  </a:lnTo>
                  <a:lnTo>
                    <a:pt x="397" y="92"/>
                  </a:lnTo>
                  <a:lnTo>
                    <a:pt x="399" y="92"/>
                  </a:lnTo>
                  <a:lnTo>
                    <a:pt x="411" y="78"/>
                  </a:lnTo>
                  <a:lnTo>
                    <a:pt x="411" y="71"/>
                  </a:lnTo>
                  <a:lnTo>
                    <a:pt x="414" y="68"/>
                  </a:lnTo>
                  <a:lnTo>
                    <a:pt x="411" y="68"/>
                  </a:lnTo>
                  <a:lnTo>
                    <a:pt x="407" y="73"/>
                  </a:lnTo>
                  <a:lnTo>
                    <a:pt x="399" y="73"/>
                  </a:lnTo>
                  <a:lnTo>
                    <a:pt x="397" y="78"/>
                  </a:lnTo>
                  <a:lnTo>
                    <a:pt x="395" y="75"/>
                  </a:lnTo>
                  <a:lnTo>
                    <a:pt x="397" y="71"/>
                  </a:lnTo>
                  <a:lnTo>
                    <a:pt x="407" y="59"/>
                  </a:lnTo>
                  <a:lnTo>
                    <a:pt x="411" y="59"/>
                  </a:lnTo>
                  <a:lnTo>
                    <a:pt x="418" y="49"/>
                  </a:lnTo>
                  <a:lnTo>
                    <a:pt x="421" y="49"/>
                  </a:lnTo>
                  <a:lnTo>
                    <a:pt x="425" y="56"/>
                  </a:lnTo>
                  <a:lnTo>
                    <a:pt x="425" y="68"/>
                  </a:lnTo>
                  <a:lnTo>
                    <a:pt x="421" y="73"/>
                  </a:lnTo>
                  <a:lnTo>
                    <a:pt x="421" y="78"/>
                  </a:lnTo>
                  <a:lnTo>
                    <a:pt x="425" y="78"/>
                  </a:lnTo>
                  <a:lnTo>
                    <a:pt x="435" y="75"/>
                  </a:lnTo>
                  <a:lnTo>
                    <a:pt x="442" y="80"/>
                  </a:lnTo>
                  <a:lnTo>
                    <a:pt x="470" y="106"/>
                  </a:lnTo>
                  <a:lnTo>
                    <a:pt x="477" y="125"/>
                  </a:lnTo>
                  <a:lnTo>
                    <a:pt x="501" y="141"/>
                  </a:lnTo>
                  <a:lnTo>
                    <a:pt x="501" y="149"/>
                  </a:lnTo>
                  <a:lnTo>
                    <a:pt x="489" y="163"/>
                  </a:lnTo>
                  <a:lnTo>
                    <a:pt x="489" y="172"/>
                  </a:lnTo>
                  <a:lnTo>
                    <a:pt x="487" y="177"/>
                  </a:lnTo>
                  <a:lnTo>
                    <a:pt x="477" y="177"/>
                  </a:lnTo>
                  <a:lnTo>
                    <a:pt x="463" y="184"/>
                  </a:lnTo>
                  <a:lnTo>
                    <a:pt x="461" y="198"/>
                  </a:lnTo>
                  <a:lnTo>
                    <a:pt x="470" y="194"/>
                  </a:lnTo>
                  <a:lnTo>
                    <a:pt x="470" y="186"/>
                  </a:lnTo>
                  <a:lnTo>
                    <a:pt x="473" y="186"/>
                  </a:lnTo>
                  <a:lnTo>
                    <a:pt x="477" y="184"/>
                  </a:lnTo>
                  <a:lnTo>
                    <a:pt x="477" y="194"/>
                  </a:lnTo>
                  <a:lnTo>
                    <a:pt x="480" y="196"/>
                  </a:lnTo>
                  <a:lnTo>
                    <a:pt x="494" y="189"/>
                  </a:lnTo>
                  <a:lnTo>
                    <a:pt x="496" y="186"/>
                  </a:lnTo>
                  <a:lnTo>
                    <a:pt x="503" y="184"/>
                  </a:lnTo>
                  <a:lnTo>
                    <a:pt x="511" y="167"/>
                  </a:lnTo>
                  <a:lnTo>
                    <a:pt x="508" y="146"/>
                  </a:lnTo>
                  <a:lnTo>
                    <a:pt x="513" y="149"/>
                  </a:lnTo>
                  <a:lnTo>
                    <a:pt x="515" y="144"/>
                  </a:lnTo>
                  <a:lnTo>
                    <a:pt x="513" y="141"/>
                  </a:lnTo>
                  <a:lnTo>
                    <a:pt x="513" y="144"/>
                  </a:lnTo>
                  <a:lnTo>
                    <a:pt x="508" y="144"/>
                  </a:lnTo>
                  <a:lnTo>
                    <a:pt x="506" y="137"/>
                  </a:lnTo>
                  <a:lnTo>
                    <a:pt x="501" y="127"/>
                  </a:lnTo>
                  <a:lnTo>
                    <a:pt x="496" y="123"/>
                  </a:lnTo>
                  <a:lnTo>
                    <a:pt x="492" y="125"/>
                  </a:lnTo>
                  <a:lnTo>
                    <a:pt x="487" y="123"/>
                  </a:lnTo>
                  <a:lnTo>
                    <a:pt x="477" y="104"/>
                  </a:lnTo>
                  <a:lnTo>
                    <a:pt x="468" y="97"/>
                  </a:lnTo>
                  <a:lnTo>
                    <a:pt x="447" y="75"/>
                  </a:lnTo>
                  <a:lnTo>
                    <a:pt x="440" y="73"/>
                  </a:lnTo>
                  <a:lnTo>
                    <a:pt x="423" y="75"/>
                  </a:lnTo>
                  <a:lnTo>
                    <a:pt x="423" y="73"/>
                  </a:lnTo>
                  <a:lnTo>
                    <a:pt x="428" y="66"/>
                  </a:lnTo>
                  <a:lnTo>
                    <a:pt x="428" y="61"/>
                  </a:lnTo>
                  <a:lnTo>
                    <a:pt x="440" y="54"/>
                  </a:lnTo>
                  <a:lnTo>
                    <a:pt x="480" y="23"/>
                  </a:lnTo>
                  <a:lnTo>
                    <a:pt x="485" y="18"/>
                  </a:lnTo>
                  <a:lnTo>
                    <a:pt x="503" y="30"/>
                  </a:lnTo>
                  <a:lnTo>
                    <a:pt x="541" y="37"/>
                  </a:lnTo>
                  <a:lnTo>
                    <a:pt x="555" y="37"/>
                  </a:lnTo>
                  <a:lnTo>
                    <a:pt x="574" y="35"/>
                  </a:lnTo>
                  <a:lnTo>
                    <a:pt x="610" y="23"/>
                  </a:lnTo>
                  <a:lnTo>
                    <a:pt x="641" y="11"/>
                  </a:lnTo>
                  <a:lnTo>
                    <a:pt x="657" y="0"/>
                  </a:lnTo>
                  <a:lnTo>
                    <a:pt x="676" y="40"/>
                  </a:lnTo>
                  <a:lnTo>
                    <a:pt x="676" y="40"/>
                  </a:lnTo>
                  <a:lnTo>
                    <a:pt x="690" y="56"/>
                  </a:lnTo>
                  <a:lnTo>
                    <a:pt x="690" y="56"/>
                  </a:lnTo>
                  <a:lnTo>
                    <a:pt x="721" y="68"/>
                  </a:lnTo>
                  <a:lnTo>
                    <a:pt x="752" y="85"/>
                  </a:lnTo>
                  <a:lnTo>
                    <a:pt x="764" y="97"/>
                  </a:lnTo>
                  <a:lnTo>
                    <a:pt x="773" y="111"/>
                  </a:lnTo>
                  <a:lnTo>
                    <a:pt x="799" y="134"/>
                  </a:lnTo>
                  <a:lnTo>
                    <a:pt x="853" y="175"/>
                  </a:lnTo>
                  <a:lnTo>
                    <a:pt x="868" y="179"/>
                  </a:lnTo>
                  <a:lnTo>
                    <a:pt x="868" y="179"/>
                  </a:lnTo>
                  <a:lnTo>
                    <a:pt x="896" y="182"/>
                  </a:lnTo>
                  <a:lnTo>
                    <a:pt x="896" y="182"/>
                  </a:lnTo>
                  <a:lnTo>
                    <a:pt x="903" y="184"/>
                  </a:lnTo>
                  <a:lnTo>
                    <a:pt x="908" y="191"/>
                  </a:lnTo>
                  <a:lnTo>
                    <a:pt x="929" y="272"/>
                  </a:lnTo>
                  <a:lnTo>
                    <a:pt x="953" y="380"/>
                  </a:lnTo>
                  <a:lnTo>
                    <a:pt x="965" y="418"/>
                  </a:lnTo>
                  <a:lnTo>
                    <a:pt x="967" y="430"/>
                  </a:lnTo>
                  <a:lnTo>
                    <a:pt x="965" y="439"/>
                  </a:lnTo>
                  <a:lnTo>
                    <a:pt x="955" y="451"/>
                  </a:lnTo>
                  <a:lnTo>
                    <a:pt x="917" y="487"/>
                  </a:lnTo>
                  <a:lnTo>
                    <a:pt x="903" y="522"/>
                  </a:lnTo>
                  <a:lnTo>
                    <a:pt x="901" y="541"/>
                  </a:lnTo>
                  <a:lnTo>
                    <a:pt x="905" y="558"/>
                  </a:lnTo>
                  <a:lnTo>
                    <a:pt x="913" y="577"/>
                  </a:lnTo>
                  <a:lnTo>
                    <a:pt x="936" y="600"/>
                  </a:lnTo>
                  <a:lnTo>
                    <a:pt x="953" y="615"/>
                  </a:lnTo>
                  <a:lnTo>
                    <a:pt x="957" y="624"/>
                  </a:lnTo>
                  <a:lnTo>
                    <a:pt x="960" y="645"/>
                  </a:lnTo>
                  <a:lnTo>
                    <a:pt x="969" y="674"/>
                  </a:lnTo>
                  <a:lnTo>
                    <a:pt x="967" y="714"/>
                  </a:lnTo>
                  <a:lnTo>
                    <a:pt x="969" y="740"/>
                  </a:lnTo>
                  <a:lnTo>
                    <a:pt x="983" y="813"/>
                  </a:lnTo>
                  <a:lnTo>
                    <a:pt x="993" y="830"/>
                  </a:lnTo>
                  <a:lnTo>
                    <a:pt x="1000" y="882"/>
                  </a:lnTo>
                  <a:lnTo>
                    <a:pt x="1000" y="915"/>
                  </a:lnTo>
                  <a:lnTo>
                    <a:pt x="995" y="948"/>
                  </a:lnTo>
                  <a:lnTo>
                    <a:pt x="991" y="965"/>
                  </a:lnTo>
                  <a:lnTo>
                    <a:pt x="983" y="981"/>
                  </a:lnTo>
                  <a:lnTo>
                    <a:pt x="972" y="993"/>
                  </a:lnTo>
                  <a:lnTo>
                    <a:pt x="955" y="1005"/>
                  </a:lnTo>
                  <a:lnTo>
                    <a:pt x="939" y="1010"/>
                  </a:lnTo>
                  <a:lnTo>
                    <a:pt x="939" y="1010"/>
                  </a:lnTo>
                  <a:lnTo>
                    <a:pt x="903" y="1012"/>
                  </a:lnTo>
                  <a:lnTo>
                    <a:pt x="903" y="1012"/>
                  </a:lnTo>
                  <a:lnTo>
                    <a:pt x="884" y="1019"/>
                  </a:lnTo>
                  <a:lnTo>
                    <a:pt x="835" y="1054"/>
                  </a:lnTo>
                  <a:lnTo>
                    <a:pt x="820" y="1062"/>
                  </a:lnTo>
                  <a:lnTo>
                    <a:pt x="780" y="1066"/>
                  </a:lnTo>
                  <a:lnTo>
                    <a:pt x="742" y="1109"/>
                  </a:lnTo>
                  <a:lnTo>
                    <a:pt x="726" y="1121"/>
                  </a:lnTo>
                  <a:lnTo>
                    <a:pt x="726" y="1121"/>
                  </a:lnTo>
                  <a:lnTo>
                    <a:pt x="704" y="1132"/>
                  </a:lnTo>
                  <a:lnTo>
                    <a:pt x="704" y="1132"/>
                  </a:lnTo>
                  <a:lnTo>
                    <a:pt x="674" y="1144"/>
                  </a:lnTo>
                  <a:lnTo>
                    <a:pt x="634" y="1151"/>
                  </a:lnTo>
                  <a:lnTo>
                    <a:pt x="570" y="1154"/>
                  </a:lnTo>
                  <a:lnTo>
                    <a:pt x="475" y="1149"/>
                  </a:lnTo>
                  <a:lnTo>
                    <a:pt x="463" y="1151"/>
                  </a:lnTo>
                  <a:lnTo>
                    <a:pt x="463" y="1151"/>
                  </a:lnTo>
                  <a:lnTo>
                    <a:pt x="459" y="1151"/>
                  </a:lnTo>
                  <a:lnTo>
                    <a:pt x="459" y="1151"/>
                  </a:lnTo>
                  <a:lnTo>
                    <a:pt x="421" y="1166"/>
                  </a:lnTo>
                  <a:lnTo>
                    <a:pt x="326" y="1168"/>
                  </a:lnTo>
                  <a:lnTo>
                    <a:pt x="220" y="1163"/>
                  </a:lnTo>
                  <a:lnTo>
                    <a:pt x="194" y="1097"/>
                  </a:lnTo>
                  <a:lnTo>
                    <a:pt x="168" y="1024"/>
                  </a:lnTo>
                  <a:lnTo>
                    <a:pt x="149" y="969"/>
                  </a:lnTo>
                  <a:lnTo>
                    <a:pt x="135" y="929"/>
                  </a:lnTo>
                  <a:lnTo>
                    <a:pt x="12" y="572"/>
                  </a:lnTo>
                  <a:lnTo>
                    <a:pt x="12" y="572"/>
                  </a:lnTo>
                  <a:lnTo>
                    <a:pt x="2" y="544"/>
                  </a:lnTo>
                  <a:lnTo>
                    <a:pt x="2" y="544"/>
                  </a:lnTo>
                  <a:lnTo>
                    <a:pt x="0" y="539"/>
                  </a:lnTo>
                  <a:lnTo>
                    <a:pt x="14" y="529"/>
                  </a:lnTo>
                  <a:lnTo>
                    <a:pt x="26" y="520"/>
                  </a:lnTo>
                  <a:lnTo>
                    <a:pt x="42" y="513"/>
                  </a:lnTo>
                  <a:lnTo>
                    <a:pt x="45" y="518"/>
                  </a:lnTo>
                  <a:lnTo>
                    <a:pt x="54" y="510"/>
                  </a:lnTo>
                  <a:lnTo>
                    <a:pt x="54" y="503"/>
                  </a:lnTo>
                  <a:lnTo>
                    <a:pt x="45" y="480"/>
                  </a:lnTo>
                  <a:lnTo>
                    <a:pt x="47" y="475"/>
                  </a:lnTo>
                  <a:lnTo>
                    <a:pt x="47" y="482"/>
                  </a:lnTo>
                  <a:lnTo>
                    <a:pt x="49" y="489"/>
                  </a:lnTo>
                  <a:lnTo>
                    <a:pt x="54" y="503"/>
                  </a:lnTo>
                  <a:lnTo>
                    <a:pt x="61" y="510"/>
                  </a:lnTo>
                  <a:lnTo>
                    <a:pt x="71" y="536"/>
                  </a:lnTo>
                  <a:lnTo>
                    <a:pt x="64" y="548"/>
                  </a:lnTo>
                  <a:lnTo>
                    <a:pt x="71" y="551"/>
                  </a:lnTo>
                  <a:lnTo>
                    <a:pt x="78" y="548"/>
                  </a:lnTo>
                  <a:lnTo>
                    <a:pt x="87" y="541"/>
                  </a:lnTo>
                  <a:lnTo>
                    <a:pt x="92" y="532"/>
                  </a:lnTo>
                  <a:lnTo>
                    <a:pt x="111" y="518"/>
                  </a:lnTo>
                  <a:lnTo>
                    <a:pt x="109" y="513"/>
                  </a:lnTo>
                  <a:lnTo>
                    <a:pt x="104" y="515"/>
                  </a:lnTo>
                  <a:lnTo>
                    <a:pt x="97" y="525"/>
                  </a:lnTo>
                  <a:lnTo>
                    <a:pt x="83" y="529"/>
                  </a:lnTo>
                  <a:lnTo>
                    <a:pt x="87" y="532"/>
                  </a:lnTo>
                  <a:lnTo>
                    <a:pt x="85" y="536"/>
                  </a:lnTo>
                  <a:lnTo>
                    <a:pt x="83" y="536"/>
                  </a:lnTo>
                  <a:lnTo>
                    <a:pt x="83" y="534"/>
                  </a:lnTo>
                  <a:lnTo>
                    <a:pt x="78" y="534"/>
                  </a:lnTo>
                  <a:lnTo>
                    <a:pt x="75" y="525"/>
                  </a:lnTo>
                  <a:lnTo>
                    <a:pt x="101" y="501"/>
                  </a:lnTo>
                  <a:lnTo>
                    <a:pt x="94" y="496"/>
                  </a:lnTo>
                  <a:lnTo>
                    <a:pt x="78" y="510"/>
                  </a:lnTo>
                  <a:lnTo>
                    <a:pt x="75" y="518"/>
                  </a:lnTo>
                  <a:lnTo>
                    <a:pt x="71" y="518"/>
                  </a:lnTo>
                  <a:lnTo>
                    <a:pt x="68" y="515"/>
                  </a:lnTo>
                  <a:lnTo>
                    <a:pt x="66" y="503"/>
                  </a:lnTo>
                  <a:lnTo>
                    <a:pt x="66" y="499"/>
                  </a:lnTo>
                  <a:lnTo>
                    <a:pt x="59" y="484"/>
                  </a:lnTo>
                  <a:lnTo>
                    <a:pt x="61" y="477"/>
                  </a:lnTo>
                  <a:lnTo>
                    <a:pt x="57" y="477"/>
                  </a:lnTo>
                  <a:lnTo>
                    <a:pt x="54" y="475"/>
                  </a:lnTo>
                  <a:lnTo>
                    <a:pt x="78" y="468"/>
                  </a:lnTo>
                  <a:lnTo>
                    <a:pt x="85" y="475"/>
                  </a:lnTo>
                  <a:close/>
                  <a:moveTo>
                    <a:pt x="1757" y="792"/>
                  </a:moveTo>
                  <a:lnTo>
                    <a:pt x="1750" y="806"/>
                  </a:lnTo>
                  <a:lnTo>
                    <a:pt x="1745" y="825"/>
                  </a:lnTo>
                  <a:lnTo>
                    <a:pt x="1745" y="844"/>
                  </a:lnTo>
                  <a:lnTo>
                    <a:pt x="1740" y="863"/>
                  </a:lnTo>
                  <a:lnTo>
                    <a:pt x="1738" y="870"/>
                  </a:lnTo>
                  <a:lnTo>
                    <a:pt x="1705" y="879"/>
                  </a:lnTo>
                  <a:lnTo>
                    <a:pt x="1698" y="894"/>
                  </a:lnTo>
                  <a:lnTo>
                    <a:pt x="1693" y="922"/>
                  </a:lnTo>
                  <a:lnTo>
                    <a:pt x="1683" y="927"/>
                  </a:lnTo>
                  <a:lnTo>
                    <a:pt x="1648" y="939"/>
                  </a:lnTo>
                  <a:lnTo>
                    <a:pt x="1615" y="934"/>
                  </a:lnTo>
                  <a:lnTo>
                    <a:pt x="1603" y="936"/>
                  </a:lnTo>
                  <a:lnTo>
                    <a:pt x="1570" y="927"/>
                  </a:lnTo>
                  <a:lnTo>
                    <a:pt x="1556" y="915"/>
                  </a:lnTo>
                  <a:lnTo>
                    <a:pt x="1556" y="915"/>
                  </a:lnTo>
                  <a:lnTo>
                    <a:pt x="1603" y="863"/>
                  </a:lnTo>
                  <a:lnTo>
                    <a:pt x="1627" y="799"/>
                  </a:lnTo>
                  <a:lnTo>
                    <a:pt x="1627" y="799"/>
                  </a:lnTo>
                  <a:lnTo>
                    <a:pt x="1655" y="792"/>
                  </a:lnTo>
                  <a:lnTo>
                    <a:pt x="1681" y="794"/>
                  </a:lnTo>
                  <a:lnTo>
                    <a:pt x="1717" y="790"/>
                  </a:lnTo>
                  <a:lnTo>
                    <a:pt x="1757" y="792"/>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74" name="Freeform 73"/>
            <p:cNvSpPr>
              <a:spLocks noEditPoints="1"/>
            </p:cNvSpPr>
            <p:nvPr/>
          </p:nvSpPr>
          <p:spPr bwMode="auto">
            <a:xfrm>
              <a:off x="6814" y="-51"/>
              <a:ext cx="607" cy="1315"/>
            </a:xfrm>
            <a:custGeom>
              <a:avLst/>
              <a:gdLst>
                <a:gd name="T0" fmla="*/ 451 w 607"/>
                <a:gd name="T1" fmla="*/ 1267 h 1315"/>
                <a:gd name="T2" fmla="*/ 442 w 607"/>
                <a:gd name="T3" fmla="*/ 1229 h 1315"/>
                <a:gd name="T4" fmla="*/ 548 w 607"/>
                <a:gd name="T5" fmla="*/ 1203 h 1315"/>
                <a:gd name="T6" fmla="*/ 548 w 607"/>
                <a:gd name="T7" fmla="*/ 1253 h 1315"/>
                <a:gd name="T8" fmla="*/ 607 w 607"/>
                <a:gd name="T9" fmla="*/ 572 h 1315"/>
                <a:gd name="T10" fmla="*/ 581 w 607"/>
                <a:gd name="T11" fmla="*/ 801 h 1315"/>
                <a:gd name="T12" fmla="*/ 489 w 607"/>
                <a:gd name="T13" fmla="*/ 936 h 1315"/>
                <a:gd name="T14" fmla="*/ 494 w 607"/>
                <a:gd name="T15" fmla="*/ 1130 h 1315"/>
                <a:gd name="T16" fmla="*/ 373 w 607"/>
                <a:gd name="T17" fmla="*/ 1080 h 1315"/>
                <a:gd name="T18" fmla="*/ 279 w 607"/>
                <a:gd name="T19" fmla="*/ 981 h 1315"/>
                <a:gd name="T20" fmla="*/ 300 w 607"/>
                <a:gd name="T21" fmla="*/ 754 h 1315"/>
                <a:gd name="T22" fmla="*/ 361 w 607"/>
                <a:gd name="T23" fmla="*/ 707 h 1315"/>
                <a:gd name="T24" fmla="*/ 472 w 607"/>
                <a:gd name="T25" fmla="*/ 700 h 1315"/>
                <a:gd name="T26" fmla="*/ 539 w 607"/>
                <a:gd name="T27" fmla="*/ 645 h 1315"/>
                <a:gd name="T28" fmla="*/ 553 w 607"/>
                <a:gd name="T29" fmla="*/ 605 h 1315"/>
                <a:gd name="T30" fmla="*/ 324 w 607"/>
                <a:gd name="T31" fmla="*/ 0 h 1315"/>
                <a:gd name="T32" fmla="*/ 394 w 607"/>
                <a:gd name="T33" fmla="*/ 73 h 1315"/>
                <a:gd name="T34" fmla="*/ 480 w 607"/>
                <a:gd name="T35" fmla="*/ 89 h 1315"/>
                <a:gd name="T36" fmla="*/ 484 w 607"/>
                <a:gd name="T37" fmla="*/ 85 h 1315"/>
                <a:gd name="T38" fmla="*/ 503 w 607"/>
                <a:gd name="T39" fmla="*/ 82 h 1315"/>
                <a:gd name="T40" fmla="*/ 560 w 607"/>
                <a:gd name="T41" fmla="*/ 99 h 1315"/>
                <a:gd name="T42" fmla="*/ 579 w 607"/>
                <a:gd name="T43" fmla="*/ 184 h 1315"/>
                <a:gd name="T44" fmla="*/ 598 w 607"/>
                <a:gd name="T45" fmla="*/ 212 h 1315"/>
                <a:gd name="T46" fmla="*/ 584 w 607"/>
                <a:gd name="T47" fmla="*/ 276 h 1315"/>
                <a:gd name="T48" fmla="*/ 584 w 607"/>
                <a:gd name="T49" fmla="*/ 364 h 1315"/>
                <a:gd name="T50" fmla="*/ 558 w 607"/>
                <a:gd name="T51" fmla="*/ 418 h 1315"/>
                <a:gd name="T52" fmla="*/ 465 w 607"/>
                <a:gd name="T53" fmla="*/ 480 h 1315"/>
                <a:gd name="T54" fmla="*/ 442 w 607"/>
                <a:gd name="T55" fmla="*/ 544 h 1315"/>
                <a:gd name="T56" fmla="*/ 380 w 607"/>
                <a:gd name="T57" fmla="*/ 577 h 1315"/>
                <a:gd name="T58" fmla="*/ 347 w 607"/>
                <a:gd name="T59" fmla="*/ 551 h 1315"/>
                <a:gd name="T60" fmla="*/ 231 w 607"/>
                <a:gd name="T61" fmla="*/ 562 h 1315"/>
                <a:gd name="T62" fmla="*/ 257 w 607"/>
                <a:gd name="T63" fmla="*/ 574 h 1315"/>
                <a:gd name="T64" fmla="*/ 314 w 607"/>
                <a:gd name="T65" fmla="*/ 593 h 1315"/>
                <a:gd name="T66" fmla="*/ 288 w 607"/>
                <a:gd name="T67" fmla="*/ 631 h 1315"/>
                <a:gd name="T68" fmla="*/ 260 w 607"/>
                <a:gd name="T69" fmla="*/ 695 h 1315"/>
                <a:gd name="T70" fmla="*/ 210 w 607"/>
                <a:gd name="T71" fmla="*/ 733 h 1315"/>
                <a:gd name="T72" fmla="*/ 144 w 607"/>
                <a:gd name="T73" fmla="*/ 714 h 1315"/>
                <a:gd name="T74" fmla="*/ 85 w 607"/>
                <a:gd name="T75" fmla="*/ 709 h 1315"/>
                <a:gd name="T76" fmla="*/ 40 w 607"/>
                <a:gd name="T77" fmla="*/ 671 h 1315"/>
                <a:gd name="T78" fmla="*/ 40 w 607"/>
                <a:gd name="T79" fmla="*/ 600 h 1315"/>
                <a:gd name="T80" fmla="*/ 56 w 607"/>
                <a:gd name="T81" fmla="*/ 553 h 1315"/>
                <a:gd name="T82" fmla="*/ 52 w 607"/>
                <a:gd name="T83" fmla="*/ 470 h 1315"/>
                <a:gd name="T84" fmla="*/ 75 w 607"/>
                <a:gd name="T85" fmla="*/ 484 h 1315"/>
                <a:gd name="T86" fmla="*/ 184 w 607"/>
                <a:gd name="T87" fmla="*/ 525 h 1315"/>
                <a:gd name="T88" fmla="*/ 229 w 607"/>
                <a:gd name="T89" fmla="*/ 484 h 1315"/>
                <a:gd name="T90" fmla="*/ 264 w 607"/>
                <a:gd name="T91" fmla="*/ 421 h 1315"/>
                <a:gd name="T92" fmla="*/ 198 w 607"/>
                <a:gd name="T93" fmla="*/ 421 h 1315"/>
                <a:gd name="T94" fmla="*/ 241 w 607"/>
                <a:gd name="T95" fmla="*/ 333 h 1315"/>
                <a:gd name="T96" fmla="*/ 203 w 607"/>
                <a:gd name="T97" fmla="*/ 260 h 1315"/>
                <a:gd name="T98" fmla="*/ 115 w 607"/>
                <a:gd name="T99" fmla="*/ 283 h 1315"/>
                <a:gd name="T100" fmla="*/ 28 w 607"/>
                <a:gd name="T101" fmla="*/ 276 h 1315"/>
                <a:gd name="T102" fmla="*/ 2 w 607"/>
                <a:gd name="T103" fmla="*/ 115 h 1315"/>
                <a:gd name="T104" fmla="*/ 49 w 607"/>
                <a:gd name="T105" fmla="*/ 106 h 1315"/>
                <a:gd name="T106" fmla="*/ 106 w 607"/>
                <a:gd name="T107" fmla="*/ 82 h 1315"/>
                <a:gd name="T108" fmla="*/ 158 w 607"/>
                <a:gd name="T109" fmla="*/ 26 h 1315"/>
                <a:gd name="T110" fmla="*/ 205 w 607"/>
                <a:gd name="T111" fmla="*/ 28 h 1315"/>
                <a:gd name="T112" fmla="*/ 281 w 607"/>
                <a:gd name="T113" fmla="*/ 4 h 1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07" h="1315">
                  <a:moveTo>
                    <a:pt x="475" y="1308"/>
                  </a:moveTo>
                  <a:lnTo>
                    <a:pt x="470" y="1315"/>
                  </a:lnTo>
                  <a:lnTo>
                    <a:pt x="470" y="1315"/>
                  </a:lnTo>
                  <a:lnTo>
                    <a:pt x="454" y="1279"/>
                  </a:lnTo>
                  <a:lnTo>
                    <a:pt x="451" y="1267"/>
                  </a:lnTo>
                  <a:lnTo>
                    <a:pt x="442" y="1255"/>
                  </a:lnTo>
                  <a:lnTo>
                    <a:pt x="442" y="1255"/>
                  </a:lnTo>
                  <a:lnTo>
                    <a:pt x="430" y="1251"/>
                  </a:lnTo>
                  <a:lnTo>
                    <a:pt x="430" y="1251"/>
                  </a:lnTo>
                  <a:lnTo>
                    <a:pt x="442" y="1229"/>
                  </a:lnTo>
                  <a:lnTo>
                    <a:pt x="442" y="1229"/>
                  </a:lnTo>
                  <a:lnTo>
                    <a:pt x="446" y="1201"/>
                  </a:lnTo>
                  <a:lnTo>
                    <a:pt x="487" y="1196"/>
                  </a:lnTo>
                  <a:lnTo>
                    <a:pt x="525" y="1199"/>
                  </a:lnTo>
                  <a:lnTo>
                    <a:pt x="548" y="1203"/>
                  </a:lnTo>
                  <a:lnTo>
                    <a:pt x="548" y="1203"/>
                  </a:lnTo>
                  <a:lnTo>
                    <a:pt x="555" y="1208"/>
                  </a:lnTo>
                  <a:lnTo>
                    <a:pt x="555" y="1208"/>
                  </a:lnTo>
                  <a:lnTo>
                    <a:pt x="558" y="1241"/>
                  </a:lnTo>
                  <a:lnTo>
                    <a:pt x="548" y="1253"/>
                  </a:lnTo>
                  <a:lnTo>
                    <a:pt x="536" y="1260"/>
                  </a:lnTo>
                  <a:lnTo>
                    <a:pt x="491" y="1272"/>
                  </a:lnTo>
                  <a:lnTo>
                    <a:pt x="484" y="1291"/>
                  </a:lnTo>
                  <a:lnTo>
                    <a:pt x="475" y="1308"/>
                  </a:lnTo>
                  <a:close/>
                  <a:moveTo>
                    <a:pt x="607" y="572"/>
                  </a:moveTo>
                  <a:lnTo>
                    <a:pt x="603" y="581"/>
                  </a:lnTo>
                  <a:lnTo>
                    <a:pt x="603" y="626"/>
                  </a:lnTo>
                  <a:lnTo>
                    <a:pt x="593" y="671"/>
                  </a:lnTo>
                  <a:lnTo>
                    <a:pt x="584" y="735"/>
                  </a:lnTo>
                  <a:lnTo>
                    <a:pt x="581" y="801"/>
                  </a:lnTo>
                  <a:lnTo>
                    <a:pt x="579" y="825"/>
                  </a:lnTo>
                  <a:lnTo>
                    <a:pt x="584" y="936"/>
                  </a:lnTo>
                  <a:lnTo>
                    <a:pt x="584" y="936"/>
                  </a:lnTo>
                  <a:lnTo>
                    <a:pt x="536" y="934"/>
                  </a:lnTo>
                  <a:lnTo>
                    <a:pt x="489" y="936"/>
                  </a:lnTo>
                  <a:lnTo>
                    <a:pt x="468" y="960"/>
                  </a:lnTo>
                  <a:lnTo>
                    <a:pt x="468" y="988"/>
                  </a:lnTo>
                  <a:lnTo>
                    <a:pt x="496" y="1043"/>
                  </a:lnTo>
                  <a:lnTo>
                    <a:pt x="496" y="1080"/>
                  </a:lnTo>
                  <a:lnTo>
                    <a:pt x="494" y="1130"/>
                  </a:lnTo>
                  <a:lnTo>
                    <a:pt x="494" y="1130"/>
                  </a:lnTo>
                  <a:lnTo>
                    <a:pt x="468" y="1121"/>
                  </a:lnTo>
                  <a:lnTo>
                    <a:pt x="411" y="1118"/>
                  </a:lnTo>
                  <a:lnTo>
                    <a:pt x="411" y="1118"/>
                  </a:lnTo>
                  <a:lnTo>
                    <a:pt x="373" y="1080"/>
                  </a:lnTo>
                  <a:lnTo>
                    <a:pt x="376" y="1043"/>
                  </a:lnTo>
                  <a:lnTo>
                    <a:pt x="361" y="1028"/>
                  </a:lnTo>
                  <a:lnTo>
                    <a:pt x="338" y="993"/>
                  </a:lnTo>
                  <a:lnTo>
                    <a:pt x="305" y="979"/>
                  </a:lnTo>
                  <a:lnTo>
                    <a:pt x="279" y="981"/>
                  </a:lnTo>
                  <a:lnTo>
                    <a:pt x="279" y="981"/>
                  </a:lnTo>
                  <a:lnTo>
                    <a:pt x="279" y="934"/>
                  </a:lnTo>
                  <a:lnTo>
                    <a:pt x="279" y="934"/>
                  </a:lnTo>
                  <a:lnTo>
                    <a:pt x="279" y="818"/>
                  </a:lnTo>
                  <a:lnTo>
                    <a:pt x="300" y="754"/>
                  </a:lnTo>
                  <a:lnTo>
                    <a:pt x="302" y="723"/>
                  </a:lnTo>
                  <a:lnTo>
                    <a:pt x="357" y="697"/>
                  </a:lnTo>
                  <a:lnTo>
                    <a:pt x="357" y="697"/>
                  </a:lnTo>
                  <a:lnTo>
                    <a:pt x="357" y="702"/>
                  </a:lnTo>
                  <a:lnTo>
                    <a:pt x="361" y="707"/>
                  </a:lnTo>
                  <a:lnTo>
                    <a:pt x="378" y="714"/>
                  </a:lnTo>
                  <a:lnTo>
                    <a:pt x="430" y="723"/>
                  </a:lnTo>
                  <a:lnTo>
                    <a:pt x="442" y="723"/>
                  </a:lnTo>
                  <a:lnTo>
                    <a:pt x="451" y="721"/>
                  </a:lnTo>
                  <a:lnTo>
                    <a:pt x="472" y="700"/>
                  </a:lnTo>
                  <a:lnTo>
                    <a:pt x="510" y="676"/>
                  </a:lnTo>
                  <a:lnTo>
                    <a:pt x="527" y="669"/>
                  </a:lnTo>
                  <a:lnTo>
                    <a:pt x="536" y="655"/>
                  </a:lnTo>
                  <a:lnTo>
                    <a:pt x="536" y="655"/>
                  </a:lnTo>
                  <a:lnTo>
                    <a:pt x="539" y="645"/>
                  </a:lnTo>
                  <a:lnTo>
                    <a:pt x="539" y="645"/>
                  </a:lnTo>
                  <a:lnTo>
                    <a:pt x="541" y="624"/>
                  </a:lnTo>
                  <a:lnTo>
                    <a:pt x="546" y="612"/>
                  </a:lnTo>
                  <a:lnTo>
                    <a:pt x="546" y="612"/>
                  </a:lnTo>
                  <a:lnTo>
                    <a:pt x="553" y="605"/>
                  </a:lnTo>
                  <a:lnTo>
                    <a:pt x="569" y="593"/>
                  </a:lnTo>
                  <a:lnTo>
                    <a:pt x="603" y="570"/>
                  </a:lnTo>
                  <a:lnTo>
                    <a:pt x="603" y="570"/>
                  </a:lnTo>
                  <a:lnTo>
                    <a:pt x="607" y="572"/>
                  </a:lnTo>
                  <a:close/>
                  <a:moveTo>
                    <a:pt x="324" y="0"/>
                  </a:moveTo>
                  <a:lnTo>
                    <a:pt x="347" y="18"/>
                  </a:lnTo>
                  <a:lnTo>
                    <a:pt x="354" y="37"/>
                  </a:lnTo>
                  <a:lnTo>
                    <a:pt x="364" y="52"/>
                  </a:lnTo>
                  <a:lnTo>
                    <a:pt x="378" y="66"/>
                  </a:lnTo>
                  <a:lnTo>
                    <a:pt x="394" y="73"/>
                  </a:lnTo>
                  <a:lnTo>
                    <a:pt x="416" y="75"/>
                  </a:lnTo>
                  <a:lnTo>
                    <a:pt x="449" y="44"/>
                  </a:lnTo>
                  <a:lnTo>
                    <a:pt x="451" y="59"/>
                  </a:lnTo>
                  <a:lnTo>
                    <a:pt x="461" y="73"/>
                  </a:lnTo>
                  <a:lnTo>
                    <a:pt x="480" y="89"/>
                  </a:lnTo>
                  <a:lnTo>
                    <a:pt x="484" y="89"/>
                  </a:lnTo>
                  <a:lnTo>
                    <a:pt x="484" y="87"/>
                  </a:lnTo>
                  <a:lnTo>
                    <a:pt x="482" y="82"/>
                  </a:lnTo>
                  <a:lnTo>
                    <a:pt x="487" y="80"/>
                  </a:lnTo>
                  <a:lnTo>
                    <a:pt x="484" y="85"/>
                  </a:lnTo>
                  <a:lnTo>
                    <a:pt x="496" y="82"/>
                  </a:lnTo>
                  <a:lnTo>
                    <a:pt x="496" y="78"/>
                  </a:lnTo>
                  <a:lnTo>
                    <a:pt x="489" y="75"/>
                  </a:lnTo>
                  <a:lnTo>
                    <a:pt x="491" y="73"/>
                  </a:lnTo>
                  <a:lnTo>
                    <a:pt x="503" y="82"/>
                  </a:lnTo>
                  <a:lnTo>
                    <a:pt x="510" y="82"/>
                  </a:lnTo>
                  <a:lnTo>
                    <a:pt x="543" y="97"/>
                  </a:lnTo>
                  <a:lnTo>
                    <a:pt x="551" y="92"/>
                  </a:lnTo>
                  <a:lnTo>
                    <a:pt x="553" y="97"/>
                  </a:lnTo>
                  <a:lnTo>
                    <a:pt x="560" y="99"/>
                  </a:lnTo>
                  <a:lnTo>
                    <a:pt x="567" y="106"/>
                  </a:lnTo>
                  <a:lnTo>
                    <a:pt x="577" y="104"/>
                  </a:lnTo>
                  <a:lnTo>
                    <a:pt x="581" y="123"/>
                  </a:lnTo>
                  <a:lnTo>
                    <a:pt x="577" y="160"/>
                  </a:lnTo>
                  <a:lnTo>
                    <a:pt x="579" y="184"/>
                  </a:lnTo>
                  <a:lnTo>
                    <a:pt x="586" y="196"/>
                  </a:lnTo>
                  <a:lnTo>
                    <a:pt x="586" y="203"/>
                  </a:lnTo>
                  <a:lnTo>
                    <a:pt x="591" y="203"/>
                  </a:lnTo>
                  <a:lnTo>
                    <a:pt x="591" y="210"/>
                  </a:lnTo>
                  <a:lnTo>
                    <a:pt x="598" y="212"/>
                  </a:lnTo>
                  <a:lnTo>
                    <a:pt x="600" y="220"/>
                  </a:lnTo>
                  <a:lnTo>
                    <a:pt x="595" y="243"/>
                  </a:lnTo>
                  <a:lnTo>
                    <a:pt x="588" y="262"/>
                  </a:lnTo>
                  <a:lnTo>
                    <a:pt x="588" y="274"/>
                  </a:lnTo>
                  <a:lnTo>
                    <a:pt x="584" y="276"/>
                  </a:lnTo>
                  <a:lnTo>
                    <a:pt x="584" y="283"/>
                  </a:lnTo>
                  <a:lnTo>
                    <a:pt x="588" y="288"/>
                  </a:lnTo>
                  <a:lnTo>
                    <a:pt x="588" y="295"/>
                  </a:lnTo>
                  <a:lnTo>
                    <a:pt x="588" y="333"/>
                  </a:lnTo>
                  <a:lnTo>
                    <a:pt x="584" y="364"/>
                  </a:lnTo>
                  <a:lnTo>
                    <a:pt x="586" y="378"/>
                  </a:lnTo>
                  <a:lnTo>
                    <a:pt x="593" y="380"/>
                  </a:lnTo>
                  <a:lnTo>
                    <a:pt x="591" y="387"/>
                  </a:lnTo>
                  <a:lnTo>
                    <a:pt x="591" y="387"/>
                  </a:lnTo>
                  <a:lnTo>
                    <a:pt x="558" y="418"/>
                  </a:lnTo>
                  <a:lnTo>
                    <a:pt x="558" y="418"/>
                  </a:lnTo>
                  <a:lnTo>
                    <a:pt x="532" y="449"/>
                  </a:lnTo>
                  <a:lnTo>
                    <a:pt x="522" y="458"/>
                  </a:lnTo>
                  <a:lnTo>
                    <a:pt x="508" y="466"/>
                  </a:lnTo>
                  <a:lnTo>
                    <a:pt x="465" y="480"/>
                  </a:lnTo>
                  <a:lnTo>
                    <a:pt x="454" y="487"/>
                  </a:lnTo>
                  <a:lnTo>
                    <a:pt x="446" y="496"/>
                  </a:lnTo>
                  <a:lnTo>
                    <a:pt x="444" y="513"/>
                  </a:lnTo>
                  <a:lnTo>
                    <a:pt x="444" y="513"/>
                  </a:lnTo>
                  <a:lnTo>
                    <a:pt x="442" y="544"/>
                  </a:lnTo>
                  <a:lnTo>
                    <a:pt x="437" y="553"/>
                  </a:lnTo>
                  <a:lnTo>
                    <a:pt x="437" y="553"/>
                  </a:lnTo>
                  <a:lnTo>
                    <a:pt x="399" y="572"/>
                  </a:lnTo>
                  <a:lnTo>
                    <a:pt x="380" y="577"/>
                  </a:lnTo>
                  <a:lnTo>
                    <a:pt x="380" y="577"/>
                  </a:lnTo>
                  <a:lnTo>
                    <a:pt x="357" y="577"/>
                  </a:lnTo>
                  <a:lnTo>
                    <a:pt x="357" y="577"/>
                  </a:lnTo>
                  <a:lnTo>
                    <a:pt x="342" y="572"/>
                  </a:lnTo>
                  <a:lnTo>
                    <a:pt x="340" y="567"/>
                  </a:lnTo>
                  <a:lnTo>
                    <a:pt x="347" y="551"/>
                  </a:lnTo>
                  <a:lnTo>
                    <a:pt x="347" y="548"/>
                  </a:lnTo>
                  <a:lnTo>
                    <a:pt x="290" y="532"/>
                  </a:lnTo>
                  <a:lnTo>
                    <a:pt x="271" y="534"/>
                  </a:lnTo>
                  <a:lnTo>
                    <a:pt x="245" y="558"/>
                  </a:lnTo>
                  <a:lnTo>
                    <a:pt x="231" y="562"/>
                  </a:lnTo>
                  <a:lnTo>
                    <a:pt x="227" y="572"/>
                  </a:lnTo>
                  <a:lnTo>
                    <a:pt x="227" y="577"/>
                  </a:lnTo>
                  <a:lnTo>
                    <a:pt x="229" y="579"/>
                  </a:lnTo>
                  <a:lnTo>
                    <a:pt x="238" y="579"/>
                  </a:lnTo>
                  <a:lnTo>
                    <a:pt x="257" y="574"/>
                  </a:lnTo>
                  <a:lnTo>
                    <a:pt x="264" y="574"/>
                  </a:lnTo>
                  <a:lnTo>
                    <a:pt x="271" y="577"/>
                  </a:lnTo>
                  <a:lnTo>
                    <a:pt x="279" y="591"/>
                  </a:lnTo>
                  <a:lnTo>
                    <a:pt x="293" y="596"/>
                  </a:lnTo>
                  <a:lnTo>
                    <a:pt x="314" y="593"/>
                  </a:lnTo>
                  <a:lnTo>
                    <a:pt x="319" y="596"/>
                  </a:lnTo>
                  <a:lnTo>
                    <a:pt x="319" y="598"/>
                  </a:lnTo>
                  <a:lnTo>
                    <a:pt x="307" y="619"/>
                  </a:lnTo>
                  <a:lnTo>
                    <a:pt x="302" y="624"/>
                  </a:lnTo>
                  <a:lnTo>
                    <a:pt x="288" y="631"/>
                  </a:lnTo>
                  <a:lnTo>
                    <a:pt x="255" y="638"/>
                  </a:lnTo>
                  <a:lnTo>
                    <a:pt x="253" y="643"/>
                  </a:lnTo>
                  <a:lnTo>
                    <a:pt x="253" y="650"/>
                  </a:lnTo>
                  <a:lnTo>
                    <a:pt x="262" y="678"/>
                  </a:lnTo>
                  <a:lnTo>
                    <a:pt x="260" y="695"/>
                  </a:lnTo>
                  <a:lnTo>
                    <a:pt x="257" y="697"/>
                  </a:lnTo>
                  <a:lnTo>
                    <a:pt x="245" y="700"/>
                  </a:lnTo>
                  <a:lnTo>
                    <a:pt x="236" y="723"/>
                  </a:lnTo>
                  <a:lnTo>
                    <a:pt x="224" y="728"/>
                  </a:lnTo>
                  <a:lnTo>
                    <a:pt x="210" y="733"/>
                  </a:lnTo>
                  <a:lnTo>
                    <a:pt x="191" y="728"/>
                  </a:lnTo>
                  <a:lnTo>
                    <a:pt x="179" y="723"/>
                  </a:lnTo>
                  <a:lnTo>
                    <a:pt x="165" y="709"/>
                  </a:lnTo>
                  <a:lnTo>
                    <a:pt x="158" y="709"/>
                  </a:lnTo>
                  <a:lnTo>
                    <a:pt x="144" y="714"/>
                  </a:lnTo>
                  <a:lnTo>
                    <a:pt x="130" y="726"/>
                  </a:lnTo>
                  <a:lnTo>
                    <a:pt x="123" y="726"/>
                  </a:lnTo>
                  <a:lnTo>
                    <a:pt x="111" y="723"/>
                  </a:lnTo>
                  <a:lnTo>
                    <a:pt x="101" y="716"/>
                  </a:lnTo>
                  <a:lnTo>
                    <a:pt x="85" y="709"/>
                  </a:lnTo>
                  <a:lnTo>
                    <a:pt x="47" y="714"/>
                  </a:lnTo>
                  <a:lnTo>
                    <a:pt x="30" y="711"/>
                  </a:lnTo>
                  <a:lnTo>
                    <a:pt x="30" y="711"/>
                  </a:lnTo>
                  <a:lnTo>
                    <a:pt x="33" y="697"/>
                  </a:lnTo>
                  <a:lnTo>
                    <a:pt x="40" y="671"/>
                  </a:lnTo>
                  <a:lnTo>
                    <a:pt x="33" y="645"/>
                  </a:lnTo>
                  <a:lnTo>
                    <a:pt x="18" y="619"/>
                  </a:lnTo>
                  <a:lnTo>
                    <a:pt x="18" y="619"/>
                  </a:lnTo>
                  <a:lnTo>
                    <a:pt x="35" y="603"/>
                  </a:lnTo>
                  <a:lnTo>
                    <a:pt x="40" y="600"/>
                  </a:lnTo>
                  <a:lnTo>
                    <a:pt x="49" y="600"/>
                  </a:lnTo>
                  <a:lnTo>
                    <a:pt x="63" y="584"/>
                  </a:lnTo>
                  <a:lnTo>
                    <a:pt x="63" y="577"/>
                  </a:lnTo>
                  <a:lnTo>
                    <a:pt x="61" y="558"/>
                  </a:lnTo>
                  <a:lnTo>
                    <a:pt x="56" y="553"/>
                  </a:lnTo>
                  <a:lnTo>
                    <a:pt x="28" y="539"/>
                  </a:lnTo>
                  <a:lnTo>
                    <a:pt x="28" y="539"/>
                  </a:lnTo>
                  <a:lnTo>
                    <a:pt x="35" y="510"/>
                  </a:lnTo>
                  <a:lnTo>
                    <a:pt x="52" y="477"/>
                  </a:lnTo>
                  <a:lnTo>
                    <a:pt x="52" y="470"/>
                  </a:lnTo>
                  <a:lnTo>
                    <a:pt x="54" y="458"/>
                  </a:lnTo>
                  <a:lnTo>
                    <a:pt x="54" y="458"/>
                  </a:lnTo>
                  <a:lnTo>
                    <a:pt x="63" y="466"/>
                  </a:lnTo>
                  <a:lnTo>
                    <a:pt x="73" y="473"/>
                  </a:lnTo>
                  <a:lnTo>
                    <a:pt x="75" y="484"/>
                  </a:lnTo>
                  <a:lnTo>
                    <a:pt x="82" y="494"/>
                  </a:lnTo>
                  <a:lnTo>
                    <a:pt x="92" y="499"/>
                  </a:lnTo>
                  <a:lnTo>
                    <a:pt x="134" y="506"/>
                  </a:lnTo>
                  <a:lnTo>
                    <a:pt x="167" y="522"/>
                  </a:lnTo>
                  <a:lnTo>
                    <a:pt x="184" y="525"/>
                  </a:lnTo>
                  <a:lnTo>
                    <a:pt x="208" y="515"/>
                  </a:lnTo>
                  <a:lnTo>
                    <a:pt x="215" y="508"/>
                  </a:lnTo>
                  <a:lnTo>
                    <a:pt x="219" y="492"/>
                  </a:lnTo>
                  <a:lnTo>
                    <a:pt x="227" y="484"/>
                  </a:lnTo>
                  <a:lnTo>
                    <a:pt x="229" y="484"/>
                  </a:lnTo>
                  <a:lnTo>
                    <a:pt x="250" y="494"/>
                  </a:lnTo>
                  <a:lnTo>
                    <a:pt x="260" y="489"/>
                  </a:lnTo>
                  <a:lnTo>
                    <a:pt x="264" y="477"/>
                  </a:lnTo>
                  <a:lnTo>
                    <a:pt x="267" y="463"/>
                  </a:lnTo>
                  <a:lnTo>
                    <a:pt x="264" y="421"/>
                  </a:lnTo>
                  <a:lnTo>
                    <a:pt x="262" y="418"/>
                  </a:lnTo>
                  <a:lnTo>
                    <a:pt x="255" y="418"/>
                  </a:lnTo>
                  <a:lnTo>
                    <a:pt x="222" y="428"/>
                  </a:lnTo>
                  <a:lnTo>
                    <a:pt x="212" y="428"/>
                  </a:lnTo>
                  <a:lnTo>
                    <a:pt x="198" y="421"/>
                  </a:lnTo>
                  <a:lnTo>
                    <a:pt x="196" y="409"/>
                  </a:lnTo>
                  <a:lnTo>
                    <a:pt x="189" y="399"/>
                  </a:lnTo>
                  <a:lnTo>
                    <a:pt x="189" y="390"/>
                  </a:lnTo>
                  <a:lnTo>
                    <a:pt x="229" y="350"/>
                  </a:lnTo>
                  <a:lnTo>
                    <a:pt x="241" y="333"/>
                  </a:lnTo>
                  <a:lnTo>
                    <a:pt x="248" y="319"/>
                  </a:lnTo>
                  <a:lnTo>
                    <a:pt x="245" y="309"/>
                  </a:lnTo>
                  <a:lnTo>
                    <a:pt x="238" y="302"/>
                  </a:lnTo>
                  <a:lnTo>
                    <a:pt x="219" y="276"/>
                  </a:lnTo>
                  <a:lnTo>
                    <a:pt x="203" y="260"/>
                  </a:lnTo>
                  <a:lnTo>
                    <a:pt x="193" y="257"/>
                  </a:lnTo>
                  <a:lnTo>
                    <a:pt x="186" y="262"/>
                  </a:lnTo>
                  <a:lnTo>
                    <a:pt x="165" y="279"/>
                  </a:lnTo>
                  <a:lnTo>
                    <a:pt x="146" y="286"/>
                  </a:lnTo>
                  <a:lnTo>
                    <a:pt x="115" y="283"/>
                  </a:lnTo>
                  <a:lnTo>
                    <a:pt x="78" y="288"/>
                  </a:lnTo>
                  <a:lnTo>
                    <a:pt x="66" y="288"/>
                  </a:lnTo>
                  <a:lnTo>
                    <a:pt x="52" y="281"/>
                  </a:lnTo>
                  <a:lnTo>
                    <a:pt x="35" y="279"/>
                  </a:lnTo>
                  <a:lnTo>
                    <a:pt x="28" y="276"/>
                  </a:lnTo>
                  <a:lnTo>
                    <a:pt x="18" y="222"/>
                  </a:lnTo>
                  <a:lnTo>
                    <a:pt x="7" y="186"/>
                  </a:lnTo>
                  <a:lnTo>
                    <a:pt x="14" y="177"/>
                  </a:lnTo>
                  <a:lnTo>
                    <a:pt x="0" y="137"/>
                  </a:lnTo>
                  <a:lnTo>
                    <a:pt x="2" y="115"/>
                  </a:lnTo>
                  <a:lnTo>
                    <a:pt x="9" y="104"/>
                  </a:lnTo>
                  <a:lnTo>
                    <a:pt x="16" y="99"/>
                  </a:lnTo>
                  <a:lnTo>
                    <a:pt x="28" y="97"/>
                  </a:lnTo>
                  <a:lnTo>
                    <a:pt x="40" y="101"/>
                  </a:lnTo>
                  <a:lnTo>
                    <a:pt x="49" y="106"/>
                  </a:lnTo>
                  <a:lnTo>
                    <a:pt x="63" y="106"/>
                  </a:lnTo>
                  <a:lnTo>
                    <a:pt x="75" y="99"/>
                  </a:lnTo>
                  <a:lnTo>
                    <a:pt x="85" y="99"/>
                  </a:lnTo>
                  <a:lnTo>
                    <a:pt x="99" y="92"/>
                  </a:lnTo>
                  <a:lnTo>
                    <a:pt x="106" y="82"/>
                  </a:lnTo>
                  <a:lnTo>
                    <a:pt x="113" y="61"/>
                  </a:lnTo>
                  <a:lnTo>
                    <a:pt x="120" y="52"/>
                  </a:lnTo>
                  <a:lnTo>
                    <a:pt x="134" y="44"/>
                  </a:lnTo>
                  <a:lnTo>
                    <a:pt x="151" y="28"/>
                  </a:lnTo>
                  <a:lnTo>
                    <a:pt x="158" y="26"/>
                  </a:lnTo>
                  <a:lnTo>
                    <a:pt x="167" y="40"/>
                  </a:lnTo>
                  <a:lnTo>
                    <a:pt x="177" y="42"/>
                  </a:lnTo>
                  <a:lnTo>
                    <a:pt x="189" y="40"/>
                  </a:lnTo>
                  <a:lnTo>
                    <a:pt x="196" y="35"/>
                  </a:lnTo>
                  <a:lnTo>
                    <a:pt x="205" y="28"/>
                  </a:lnTo>
                  <a:lnTo>
                    <a:pt x="215" y="23"/>
                  </a:lnTo>
                  <a:lnTo>
                    <a:pt x="248" y="23"/>
                  </a:lnTo>
                  <a:lnTo>
                    <a:pt x="267" y="18"/>
                  </a:lnTo>
                  <a:lnTo>
                    <a:pt x="281" y="4"/>
                  </a:lnTo>
                  <a:lnTo>
                    <a:pt x="281" y="4"/>
                  </a:lnTo>
                  <a:lnTo>
                    <a:pt x="283" y="4"/>
                  </a:lnTo>
                  <a:lnTo>
                    <a:pt x="302" y="0"/>
                  </a:lnTo>
                  <a:lnTo>
                    <a:pt x="324" y="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75" name="Freeform 74"/>
            <p:cNvSpPr>
              <a:spLocks noEditPoints="1"/>
            </p:cNvSpPr>
            <p:nvPr/>
          </p:nvSpPr>
          <p:spPr bwMode="auto">
            <a:xfrm>
              <a:off x="6492" y="-735"/>
              <a:ext cx="792" cy="2053"/>
            </a:xfrm>
            <a:custGeom>
              <a:avLst/>
              <a:gdLst>
                <a:gd name="T0" fmla="*/ 466 w 792"/>
                <a:gd name="T1" fmla="*/ 1398 h 2053"/>
                <a:gd name="T2" fmla="*/ 565 w 792"/>
                <a:gd name="T3" fmla="*/ 1384 h 2053"/>
                <a:gd name="T4" fmla="*/ 624 w 792"/>
                <a:gd name="T5" fmla="*/ 1308 h 2053"/>
                <a:gd name="T6" fmla="*/ 586 w 792"/>
                <a:gd name="T7" fmla="*/ 1258 h 2053"/>
                <a:gd name="T8" fmla="*/ 593 w 792"/>
                <a:gd name="T9" fmla="*/ 1218 h 2053"/>
                <a:gd name="T10" fmla="*/ 674 w 792"/>
                <a:gd name="T11" fmla="*/ 1270 h 2053"/>
                <a:gd name="T12" fmla="*/ 601 w 792"/>
                <a:gd name="T13" fmla="*/ 1618 h 2053"/>
                <a:gd name="T14" fmla="*/ 612 w 792"/>
                <a:gd name="T15" fmla="*/ 1857 h 2053"/>
                <a:gd name="T16" fmla="*/ 773 w 792"/>
                <a:gd name="T17" fmla="*/ 1951 h 2053"/>
                <a:gd name="T18" fmla="*/ 686 w 792"/>
                <a:gd name="T19" fmla="*/ 2029 h 2053"/>
                <a:gd name="T20" fmla="*/ 530 w 792"/>
                <a:gd name="T21" fmla="*/ 2053 h 2053"/>
                <a:gd name="T22" fmla="*/ 435 w 792"/>
                <a:gd name="T23" fmla="*/ 1887 h 2053"/>
                <a:gd name="T24" fmla="*/ 333 w 792"/>
                <a:gd name="T25" fmla="*/ 1757 h 2053"/>
                <a:gd name="T26" fmla="*/ 338 w 792"/>
                <a:gd name="T27" fmla="*/ 1535 h 2053"/>
                <a:gd name="T28" fmla="*/ 350 w 792"/>
                <a:gd name="T29" fmla="*/ 1412 h 2053"/>
                <a:gd name="T30" fmla="*/ 409 w 792"/>
                <a:gd name="T31" fmla="*/ 303 h 2053"/>
                <a:gd name="T32" fmla="*/ 456 w 792"/>
                <a:gd name="T33" fmla="*/ 201 h 2053"/>
                <a:gd name="T34" fmla="*/ 437 w 792"/>
                <a:gd name="T35" fmla="*/ 222 h 2053"/>
                <a:gd name="T36" fmla="*/ 627 w 792"/>
                <a:gd name="T37" fmla="*/ 132 h 2053"/>
                <a:gd name="T38" fmla="*/ 608 w 792"/>
                <a:gd name="T39" fmla="*/ 506 h 2053"/>
                <a:gd name="T40" fmla="*/ 570 w 792"/>
                <a:gd name="T41" fmla="*/ 707 h 2053"/>
                <a:gd name="T42" fmla="*/ 473 w 792"/>
                <a:gd name="T43" fmla="*/ 712 h 2053"/>
                <a:gd name="T44" fmla="*/ 385 w 792"/>
                <a:gd name="T45" fmla="*/ 790 h 2053"/>
                <a:gd name="T46" fmla="*/ 333 w 792"/>
                <a:gd name="T47" fmla="*/ 861 h 2053"/>
                <a:gd name="T48" fmla="*/ 435 w 792"/>
                <a:gd name="T49" fmla="*/ 967 h 2053"/>
                <a:gd name="T50" fmla="*/ 567 w 792"/>
                <a:gd name="T51" fmla="*/ 993 h 2053"/>
                <a:gd name="T52" fmla="*/ 532 w 792"/>
                <a:gd name="T53" fmla="*/ 1112 h 2053"/>
                <a:gd name="T54" fmla="*/ 572 w 792"/>
                <a:gd name="T55" fmla="*/ 1178 h 2053"/>
                <a:gd name="T56" fmla="*/ 456 w 792"/>
                <a:gd name="T57" fmla="*/ 1190 h 2053"/>
                <a:gd name="T58" fmla="*/ 357 w 792"/>
                <a:gd name="T59" fmla="*/ 1133 h 2053"/>
                <a:gd name="T60" fmla="*/ 291 w 792"/>
                <a:gd name="T61" fmla="*/ 1232 h 2053"/>
                <a:gd name="T62" fmla="*/ 180 w 792"/>
                <a:gd name="T63" fmla="*/ 1116 h 2053"/>
                <a:gd name="T64" fmla="*/ 128 w 792"/>
                <a:gd name="T65" fmla="*/ 967 h 2053"/>
                <a:gd name="T66" fmla="*/ 99 w 792"/>
                <a:gd name="T67" fmla="*/ 809 h 2053"/>
                <a:gd name="T68" fmla="*/ 0 w 792"/>
                <a:gd name="T69" fmla="*/ 688 h 2053"/>
                <a:gd name="T70" fmla="*/ 54 w 792"/>
                <a:gd name="T71" fmla="*/ 627 h 2053"/>
                <a:gd name="T72" fmla="*/ 45 w 792"/>
                <a:gd name="T73" fmla="*/ 629 h 2053"/>
                <a:gd name="T74" fmla="*/ 73 w 792"/>
                <a:gd name="T75" fmla="*/ 582 h 2053"/>
                <a:gd name="T76" fmla="*/ 104 w 792"/>
                <a:gd name="T77" fmla="*/ 596 h 2053"/>
                <a:gd name="T78" fmla="*/ 246 w 792"/>
                <a:gd name="T79" fmla="*/ 511 h 2053"/>
                <a:gd name="T80" fmla="*/ 303 w 792"/>
                <a:gd name="T81" fmla="*/ 473 h 2053"/>
                <a:gd name="T82" fmla="*/ 288 w 792"/>
                <a:gd name="T83" fmla="*/ 497 h 2053"/>
                <a:gd name="T84" fmla="*/ 314 w 792"/>
                <a:gd name="T85" fmla="*/ 492 h 2053"/>
                <a:gd name="T86" fmla="*/ 303 w 792"/>
                <a:gd name="T87" fmla="*/ 464 h 2053"/>
                <a:gd name="T88" fmla="*/ 376 w 792"/>
                <a:gd name="T89" fmla="*/ 343 h 2053"/>
                <a:gd name="T90" fmla="*/ 336 w 792"/>
                <a:gd name="T91" fmla="*/ 416 h 2053"/>
                <a:gd name="T92" fmla="*/ 352 w 792"/>
                <a:gd name="T93" fmla="*/ 407 h 2053"/>
                <a:gd name="T94" fmla="*/ 385 w 792"/>
                <a:gd name="T95" fmla="*/ 348 h 2053"/>
                <a:gd name="T96" fmla="*/ 404 w 792"/>
                <a:gd name="T97" fmla="*/ 317 h 2053"/>
                <a:gd name="T98" fmla="*/ 437 w 792"/>
                <a:gd name="T99" fmla="*/ 312 h 2053"/>
                <a:gd name="T100" fmla="*/ 442 w 792"/>
                <a:gd name="T101" fmla="*/ 291 h 2053"/>
                <a:gd name="T102" fmla="*/ 454 w 792"/>
                <a:gd name="T103" fmla="*/ 277 h 2053"/>
                <a:gd name="T104" fmla="*/ 454 w 792"/>
                <a:gd name="T105" fmla="*/ 239 h 2053"/>
                <a:gd name="T106" fmla="*/ 461 w 792"/>
                <a:gd name="T107" fmla="*/ 211 h 2053"/>
                <a:gd name="T108" fmla="*/ 442 w 792"/>
                <a:gd name="T109" fmla="*/ 158 h 2053"/>
                <a:gd name="T110" fmla="*/ 466 w 792"/>
                <a:gd name="T111" fmla="*/ 161 h 2053"/>
                <a:gd name="T112" fmla="*/ 492 w 792"/>
                <a:gd name="T113" fmla="*/ 85 h 2053"/>
                <a:gd name="T114" fmla="*/ 501 w 792"/>
                <a:gd name="T115" fmla="*/ 43 h 2053"/>
                <a:gd name="T116" fmla="*/ 515 w 792"/>
                <a:gd name="T117" fmla="*/ 7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2" h="2053">
                  <a:moveTo>
                    <a:pt x="352" y="1395"/>
                  </a:moveTo>
                  <a:lnTo>
                    <a:pt x="369" y="1398"/>
                  </a:lnTo>
                  <a:lnTo>
                    <a:pt x="407" y="1393"/>
                  </a:lnTo>
                  <a:lnTo>
                    <a:pt x="423" y="1400"/>
                  </a:lnTo>
                  <a:lnTo>
                    <a:pt x="433" y="1407"/>
                  </a:lnTo>
                  <a:lnTo>
                    <a:pt x="442" y="1410"/>
                  </a:lnTo>
                  <a:lnTo>
                    <a:pt x="449" y="1410"/>
                  </a:lnTo>
                  <a:lnTo>
                    <a:pt x="466" y="1398"/>
                  </a:lnTo>
                  <a:lnTo>
                    <a:pt x="480" y="1393"/>
                  </a:lnTo>
                  <a:lnTo>
                    <a:pt x="487" y="1393"/>
                  </a:lnTo>
                  <a:lnTo>
                    <a:pt x="501" y="1407"/>
                  </a:lnTo>
                  <a:lnTo>
                    <a:pt x="513" y="1412"/>
                  </a:lnTo>
                  <a:lnTo>
                    <a:pt x="532" y="1417"/>
                  </a:lnTo>
                  <a:lnTo>
                    <a:pt x="546" y="1412"/>
                  </a:lnTo>
                  <a:lnTo>
                    <a:pt x="556" y="1407"/>
                  </a:lnTo>
                  <a:lnTo>
                    <a:pt x="565" y="1384"/>
                  </a:lnTo>
                  <a:lnTo>
                    <a:pt x="579" y="1381"/>
                  </a:lnTo>
                  <a:lnTo>
                    <a:pt x="582" y="1379"/>
                  </a:lnTo>
                  <a:lnTo>
                    <a:pt x="584" y="1362"/>
                  </a:lnTo>
                  <a:lnTo>
                    <a:pt x="575" y="1334"/>
                  </a:lnTo>
                  <a:lnTo>
                    <a:pt x="575" y="1327"/>
                  </a:lnTo>
                  <a:lnTo>
                    <a:pt x="577" y="1322"/>
                  </a:lnTo>
                  <a:lnTo>
                    <a:pt x="610" y="1315"/>
                  </a:lnTo>
                  <a:lnTo>
                    <a:pt x="624" y="1308"/>
                  </a:lnTo>
                  <a:lnTo>
                    <a:pt x="629" y="1303"/>
                  </a:lnTo>
                  <a:lnTo>
                    <a:pt x="641" y="1282"/>
                  </a:lnTo>
                  <a:lnTo>
                    <a:pt x="638" y="1280"/>
                  </a:lnTo>
                  <a:lnTo>
                    <a:pt x="636" y="1277"/>
                  </a:lnTo>
                  <a:lnTo>
                    <a:pt x="615" y="1280"/>
                  </a:lnTo>
                  <a:lnTo>
                    <a:pt x="601" y="1275"/>
                  </a:lnTo>
                  <a:lnTo>
                    <a:pt x="591" y="1261"/>
                  </a:lnTo>
                  <a:lnTo>
                    <a:pt x="586" y="1258"/>
                  </a:lnTo>
                  <a:lnTo>
                    <a:pt x="579" y="1258"/>
                  </a:lnTo>
                  <a:lnTo>
                    <a:pt x="558" y="1263"/>
                  </a:lnTo>
                  <a:lnTo>
                    <a:pt x="551" y="1263"/>
                  </a:lnTo>
                  <a:lnTo>
                    <a:pt x="546" y="1261"/>
                  </a:lnTo>
                  <a:lnTo>
                    <a:pt x="549" y="1256"/>
                  </a:lnTo>
                  <a:lnTo>
                    <a:pt x="553" y="1246"/>
                  </a:lnTo>
                  <a:lnTo>
                    <a:pt x="567" y="1242"/>
                  </a:lnTo>
                  <a:lnTo>
                    <a:pt x="593" y="1218"/>
                  </a:lnTo>
                  <a:lnTo>
                    <a:pt x="612" y="1216"/>
                  </a:lnTo>
                  <a:lnTo>
                    <a:pt x="669" y="1232"/>
                  </a:lnTo>
                  <a:lnTo>
                    <a:pt x="669" y="1235"/>
                  </a:lnTo>
                  <a:lnTo>
                    <a:pt x="660" y="1251"/>
                  </a:lnTo>
                  <a:lnTo>
                    <a:pt x="664" y="1256"/>
                  </a:lnTo>
                  <a:lnTo>
                    <a:pt x="679" y="1261"/>
                  </a:lnTo>
                  <a:lnTo>
                    <a:pt x="679" y="1261"/>
                  </a:lnTo>
                  <a:lnTo>
                    <a:pt x="674" y="1270"/>
                  </a:lnTo>
                  <a:lnTo>
                    <a:pt x="674" y="1270"/>
                  </a:lnTo>
                  <a:lnTo>
                    <a:pt x="664" y="1294"/>
                  </a:lnTo>
                  <a:lnTo>
                    <a:pt x="679" y="1381"/>
                  </a:lnTo>
                  <a:lnTo>
                    <a:pt x="679" y="1381"/>
                  </a:lnTo>
                  <a:lnTo>
                    <a:pt x="624" y="1410"/>
                  </a:lnTo>
                  <a:lnTo>
                    <a:pt x="620" y="1438"/>
                  </a:lnTo>
                  <a:lnTo>
                    <a:pt x="601" y="1502"/>
                  </a:lnTo>
                  <a:lnTo>
                    <a:pt x="601" y="1618"/>
                  </a:lnTo>
                  <a:lnTo>
                    <a:pt x="601" y="1618"/>
                  </a:lnTo>
                  <a:lnTo>
                    <a:pt x="598" y="1684"/>
                  </a:lnTo>
                  <a:lnTo>
                    <a:pt x="598" y="1684"/>
                  </a:lnTo>
                  <a:lnTo>
                    <a:pt x="601" y="1710"/>
                  </a:lnTo>
                  <a:lnTo>
                    <a:pt x="624" y="1736"/>
                  </a:lnTo>
                  <a:lnTo>
                    <a:pt x="646" y="1781"/>
                  </a:lnTo>
                  <a:lnTo>
                    <a:pt x="643" y="1833"/>
                  </a:lnTo>
                  <a:lnTo>
                    <a:pt x="612" y="1857"/>
                  </a:lnTo>
                  <a:lnTo>
                    <a:pt x="612" y="1883"/>
                  </a:lnTo>
                  <a:lnTo>
                    <a:pt x="634" y="1911"/>
                  </a:lnTo>
                  <a:lnTo>
                    <a:pt x="695" y="1918"/>
                  </a:lnTo>
                  <a:lnTo>
                    <a:pt x="747" y="1932"/>
                  </a:lnTo>
                  <a:lnTo>
                    <a:pt x="747" y="1932"/>
                  </a:lnTo>
                  <a:lnTo>
                    <a:pt x="764" y="1939"/>
                  </a:lnTo>
                  <a:lnTo>
                    <a:pt x="764" y="1939"/>
                  </a:lnTo>
                  <a:lnTo>
                    <a:pt x="773" y="1951"/>
                  </a:lnTo>
                  <a:lnTo>
                    <a:pt x="776" y="1963"/>
                  </a:lnTo>
                  <a:lnTo>
                    <a:pt x="792" y="1999"/>
                  </a:lnTo>
                  <a:lnTo>
                    <a:pt x="792" y="1999"/>
                  </a:lnTo>
                  <a:lnTo>
                    <a:pt x="783" y="2008"/>
                  </a:lnTo>
                  <a:lnTo>
                    <a:pt x="757" y="2015"/>
                  </a:lnTo>
                  <a:lnTo>
                    <a:pt x="738" y="2025"/>
                  </a:lnTo>
                  <a:lnTo>
                    <a:pt x="712" y="2032"/>
                  </a:lnTo>
                  <a:lnTo>
                    <a:pt x="686" y="2029"/>
                  </a:lnTo>
                  <a:lnTo>
                    <a:pt x="679" y="2032"/>
                  </a:lnTo>
                  <a:lnTo>
                    <a:pt x="660" y="2046"/>
                  </a:lnTo>
                  <a:lnTo>
                    <a:pt x="620" y="2044"/>
                  </a:lnTo>
                  <a:lnTo>
                    <a:pt x="584" y="2048"/>
                  </a:lnTo>
                  <a:lnTo>
                    <a:pt x="558" y="2046"/>
                  </a:lnTo>
                  <a:lnTo>
                    <a:pt x="546" y="2048"/>
                  </a:lnTo>
                  <a:lnTo>
                    <a:pt x="539" y="2053"/>
                  </a:lnTo>
                  <a:lnTo>
                    <a:pt x="530" y="2053"/>
                  </a:lnTo>
                  <a:lnTo>
                    <a:pt x="523" y="2051"/>
                  </a:lnTo>
                  <a:lnTo>
                    <a:pt x="499" y="2025"/>
                  </a:lnTo>
                  <a:lnTo>
                    <a:pt x="466" y="1999"/>
                  </a:lnTo>
                  <a:lnTo>
                    <a:pt x="452" y="1980"/>
                  </a:lnTo>
                  <a:lnTo>
                    <a:pt x="454" y="1977"/>
                  </a:lnTo>
                  <a:lnTo>
                    <a:pt x="445" y="1958"/>
                  </a:lnTo>
                  <a:lnTo>
                    <a:pt x="437" y="1935"/>
                  </a:lnTo>
                  <a:lnTo>
                    <a:pt x="435" y="1887"/>
                  </a:lnTo>
                  <a:lnTo>
                    <a:pt x="430" y="1854"/>
                  </a:lnTo>
                  <a:lnTo>
                    <a:pt x="414" y="1821"/>
                  </a:lnTo>
                  <a:lnTo>
                    <a:pt x="400" y="1812"/>
                  </a:lnTo>
                  <a:lnTo>
                    <a:pt x="366" y="1798"/>
                  </a:lnTo>
                  <a:lnTo>
                    <a:pt x="338" y="1795"/>
                  </a:lnTo>
                  <a:lnTo>
                    <a:pt x="338" y="1795"/>
                  </a:lnTo>
                  <a:lnTo>
                    <a:pt x="338" y="1774"/>
                  </a:lnTo>
                  <a:lnTo>
                    <a:pt x="333" y="1757"/>
                  </a:lnTo>
                  <a:lnTo>
                    <a:pt x="314" y="1720"/>
                  </a:lnTo>
                  <a:lnTo>
                    <a:pt x="303" y="1708"/>
                  </a:lnTo>
                  <a:lnTo>
                    <a:pt x="298" y="1698"/>
                  </a:lnTo>
                  <a:lnTo>
                    <a:pt x="300" y="1672"/>
                  </a:lnTo>
                  <a:lnTo>
                    <a:pt x="293" y="1632"/>
                  </a:lnTo>
                  <a:lnTo>
                    <a:pt x="329" y="1556"/>
                  </a:lnTo>
                  <a:lnTo>
                    <a:pt x="333" y="1542"/>
                  </a:lnTo>
                  <a:lnTo>
                    <a:pt x="338" y="1535"/>
                  </a:lnTo>
                  <a:lnTo>
                    <a:pt x="345" y="1533"/>
                  </a:lnTo>
                  <a:lnTo>
                    <a:pt x="345" y="1530"/>
                  </a:lnTo>
                  <a:lnTo>
                    <a:pt x="331" y="1502"/>
                  </a:lnTo>
                  <a:lnTo>
                    <a:pt x="307" y="1481"/>
                  </a:lnTo>
                  <a:lnTo>
                    <a:pt x="300" y="1474"/>
                  </a:lnTo>
                  <a:lnTo>
                    <a:pt x="303" y="1440"/>
                  </a:lnTo>
                  <a:lnTo>
                    <a:pt x="307" y="1431"/>
                  </a:lnTo>
                  <a:lnTo>
                    <a:pt x="350" y="1412"/>
                  </a:lnTo>
                  <a:lnTo>
                    <a:pt x="352" y="1405"/>
                  </a:lnTo>
                  <a:lnTo>
                    <a:pt x="352" y="1395"/>
                  </a:lnTo>
                  <a:close/>
                  <a:moveTo>
                    <a:pt x="437" y="239"/>
                  </a:moveTo>
                  <a:lnTo>
                    <a:pt x="428" y="258"/>
                  </a:lnTo>
                  <a:lnTo>
                    <a:pt x="430" y="265"/>
                  </a:lnTo>
                  <a:lnTo>
                    <a:pt x="423" y="284"/>
                  </a:lnTo>
                  <a:lnTo>
                    <a:pt x="411" y="305"/>
                  </a:lnTo>
                  <a:lnTo>
                    <a:pt x="409" y="303"/>
                  </a:lnTo>
                  <a:lnTo>
                    <a:pt x="407" y="298"/>
                  </a:lnTo>
                  <a:lnTo>
                    <a:pt x="423" y="260"/>
                  </a:lnTo>
                  <a:lnTo>
                    <a:pt x="423" y="253"/>
                  </a:lnTo>
                  <a:lnTo>
                    <a:pt x="430" y="241"/>
                  </a:lnTo>
                  <a:lnTo>
                    <a:pt x="437" y="239"/>
                  </a:lnTo>
                  <a:close/>
                  <a:moveTo>
                    <a:pt x="449" y="192"/>
                  </a:moveTo>
                  <a:lnTo>
                    <a:pt x="454" y="194"/>
                  </a:lnTo>
                  <a:lnTo>
                    <a:pt x="456" y="201"/>
                  </a:lnTo>
                  <a:lnTo>
                    <a:pt x="456" y="203"/>
                  </a:lnTo>
                  <a:lnTo>
                    <a:pt x="452" y="203"/>
                  </a:lnTo>
                  <a:lnTo>
                    <a:pt x="449" y="208"/>
                  </a:lnTo>
                  <a:lnTo>
                    <a:pt x="447" y="211"/>
                  </a:lnTo>
                  <a:lnTo>
                    <a:pt x="445" y="203"/>
                  </a:lnTo>
                  <a:lnTo>
                    <a:pt x="437" y="234"/>
                  </a:lnTo>
                  <a:lnTo>
                    <a:pt x="430" y="237"/>
                  </a:lnTo>
                  <a:lnTo>
                    <a:pt x="437" y="222"/>
                  </a:lnTo>
                  <a:lnTo>
                    <a:pt x="445" y="196"/>
                  </a:lnTo>
                  <a:lnTo>
                    <a:pt x="447" y="189"/>
                  </a:lnTo>
                  <a:lnTo>
                    <a:pt x="449" y="192"/>
                  </a:lnTo>
                  <a:close/>
                  <a:moveTo>
                    <a:pt x="608" y="7"/>
                  </a:moveTo>
                  <a:lnTo>
                    <a:pt x="624" y="26"/>
                  </a:lnTo>
                  <a:lnTo>
                    <a:pt x="631" y="64"/>
                  </a:lnTo>
                  <a:lnTo>
                    <a:pt x="624" y="99"/>
                  </a:lnTo>
                  <a:lnTo>
                    <a:pt x="627" y="132"/>
                  </a:lnTo>
                  <a:lnTo>
                    <a:pt x="631" y="163"/>
                  </a:lnTo>
                  <a:lnTo>
                    <a:pt x="615" y="281"/>
                  </a:lnTo>
                  <a:lnTo>
                    <a:pt x="605" y="305"/>
                  </a:lnTo>
                  <a:lnTo>
                    <a:pt x="608" y="324"/>
                  </a:lnTo>
                  <a:lnTo>
                    <a:pt x="589" y="390"/>
                  </a:lnTo>
                  <a:lnTo>
                    <a:pt x="584" y="416"/>
                  </a:lnTo>
                  <a:lnTo>
                    <a:pt x="584" y="447"/>
                  </a:lnTo>
                  <a:lnTo>
                    <a:pt x="608" y="506"/>
                  </a:lnTo>
                  <a:lnTo>
                    <a:pt x="596" y="535"/>
                  </a:lnTo>
                  <a:lnTo>
                    <a:pt x="591" y="579"/>
                  </a:lnTo>
                  <a:lnTo>
                    <a:pt x="593" y="665"/>
                  </a:lnTo>
                  <a:lnTo>
                    <a:pt x="598" y="679"/>
                  </a:lnTo>
                  <a:lnTo>
                    <a:pt x="603" y="688"/>
                  </a:lnTo>
                  <a:lnTo>
                    <a:pt x="603" y="688"/>
                  </a:lnTo>
                  <a:lnTo>
                    <a:pt x="589" y="702"/>
                  </a:lnTo>
                  <a:lnTo>
                    <a:pt x="570" y="707"/>
                  </a:lnTo>
                  <a:lnTo>
                    <a:pt x="537" y="707"/>
                  </a:lnTo>
                  <a:lnTo>
                    <a:pt x="527" y="712"/>
                  </a:lnTo>
                  <a:lnTo>
                    <a:pt x="518" y="719"/>
                  </a:lnTo>
                  <a:lnTo>
                    <a:pt x="511" y="724"/>
                  </a:lnTo>
                  <a:lnTo>
                    <a:pt x="499" y="726"/>
                  </a:lnTo>
                  <a:lnTo>
                    <a:pt x="489" y="724"/>
                  </a:lnTo>
                  <a:lnTo>
                    <a:pt x="480" y="710"/>
                  </a:lnTo>
                  <a:lnTo>
                    <a:pt x="473" y="712"/>
                  </a:lnTo>
                  <a:lnTo>
                    <a:pt x="456" y="728"/>
                  </a:lnTo>
                  <a:lnTo>
                    <a:pt x="442" y="736"/>
                  </a:lnTo>
                  <a:lnTo>
                    <a:pt x="433" y="745"/>
                  </a:lnTo>
                  <a:lnTo>
                    <a:pt x="428" y="769"/>
                  </a:lnTo>
                  <a:lnTo>
                    <a:pt x="421" y="776"/>
                  </a:lnTo>
                  <a:lnTo>
                    <a:pt x="407" y="783"/>
                  </a:lnTo>
                  <a:lnTo>
                    <a:pt x="397" y="783"/>
                  </a:lnTo>
                  <a:lnTo>
                    <a:pt x="385" y="790"/>
                  </a:lnTo>
                  <a:lnTo>
                    <a:pt x="371" y="790"/>
                  </a:lnTo>
                  <a:lnTo>
                    <a:pt x="359" y="785"/>
                  </a:lnTo>
                  <a:lnTo>
                    <a:pt x="348" y="781"/>
                  </a:lnTo>
                  <a:lnTo>
                    <a:pt x="338" y="783"/>
                  </a:lnTo>
                  <a:lnTo>
                    <a:pt x="331" y="790"/>
                  </a:lnTo>
                  <a:lnTo>
                    <a:pt x="324" y="799"/>
                  </a:lnTo>
                  <a:lnTo>
                    <a:pt x="322" y="823"/>
                  </a:lnTo>
                  <a:lnTo>
                    <a:pt x="333" y="861"/>
                  </a:lnTo>
                  <a:lnTo>
                    <a:pt x="329" y="870"/>
                  </a:lnTo>
                  <a:lnTo>
                    <a:pt x="340" y="906"/>
                  </a:lnTo>
                  <a:lnTo>
                    <a:pt x="350" y="960"/>
                  </a:lnTo>
                  <a:lnTo>
                    <a:pt x="355" y="963"/>
                  </a:lnTo>
                  <a:lnTo>
                    <a:pt x="374" y="965"/>
                  </a:lnTo>
                  <a:lnTo>
                    <a:pt x="385" y="972"/>
                  </a:lnTo>
                  <a:lnTo>
                    <a:pt x="397" y="972"/>
                  </a:lnTo>
                  <a:lnTo>
                    <a:pt x="435" y="967"/>
                  </a:lnTo>
                  <a:lnTo>
                    <a:pt x="468" y="970"/>
                  </a:lnTo>
                  <a:lnTo>
                    <a:pt x="487" y="963"/>
                  </a:lnTo>
                  <a:lnTo>
                    <a:pt x="506" y="946"/>
                  </a:lnTo>
                  <a:lnTo>
                    <a:pt x="515" y="941"/>
                  </a:lnTo>
                  <a:lnTo>
                    <a:pt x="525" y="944"/>
                  </a:lnTo>
                  <a:lnTo>
                    <a:pt x="541" y="960"/>
                  </a:lnTo>
                  <a:lnTo>
                    <a:pt x="560" y="986"/>
                  </a:lnTo>
                  <a:lnTo>
                    <a:pt x="567" y="993"/>
                  </a:lnTo>
                  <a:lnTo>
                    <a:pt x="567" y="1003"/>
                  </a:lnTo>
                  <a:lnTo>
                    <a:pt x="563" y="1017"/>
                  </a:lnTo>
                  <a:lnTo>
                    <a:pt x="551" y="1034"/>
                  </a:lnTo>
                  <a:lnTo>
                    <a:pt x="508" y="1074"/>
                  </a:lnTo>
                  <a:lnTo>
                    <a:pt x="508" y="1083"/>
                  </a:lnTo>
                  <a:lnTo>
                    <a:pt x="518" y="1093"/>
                  </a:lnTo>
                  <a:lnTo>
                    <a:pt x="518" y="1105"/>
                  </a:lnTo>
                  <a:lnTo>
                    <a:pt x="532" y="1112"/>
                  </a:lnTo>
                  <a:lnTo>
                    <a:pt x="541" y="1112"/>
                  </a:lnTo>
                  <a:lnTo>
                    <a:pt x="577" y="1102"/>
                  </a:lnTo>
                  <a:lnTo>
                    <a:pt x="584" y="1102"/>
                  </a:lnTo>
                  <a:lnTo>
                    <a:pt x="586" y="1105"/>
                  </a:lnTo>
                  <a:lnTo>
                    <a:pt x="589" y="1147"/>
                  </a:lnTo>
                  <a:lnTo>
                    <a:pt x="586" y="1161"/>
                  </a:lnTo>
                  <a:lnTo>
                    <a:pt x="579" y="1176"/>
                  </a:lnTo>
                  <a:lnTo>
                    <a:pt x="572" y="1178"/>
                  </a:lnTo>
                  <a:lnTo>
                    <a:pt x="551" y="1168"/>
                  </a:lnTo>
                  <a:lnTo>
                    <a:pt x="546" y="1168"/>
                  </a:lnTo>
                  <a:lnTo>
                    <a:pt x="541" y="1176"/>
                  </a:lnTo>
                  <a:lnTo>
                    <a:pt x="537" y="1192"/>
                  </a:lnTo>
                  <a:lnTo>
                    <a:pt x="530" y="1199"/>
                  </a:lnTo>
                  <a:lnTo>
                    <a:pt x="504" y="1209"/>
                  </a:lnTo>
                  <a:lnTo>
                    <a:pt x="487" y="1206"/>
                  </a:lnTo>
                  <a:lnTo>
                    <a:pt x="456" y="1190"/>
                  </a:lnTo>
                  <a:lnTo>
                    <a:pt x="414" y="1183"/>
                  </a:lnTo>
                  <a:lnTo>
                    <a:pt x="404" y="1178"/>
                  </a:lnTo>
                  <a:lnTo>
                    <a:pt x="397" y="1168"/>
                  </a:lnTo>
                  <a:lnTo>
                    <a:pt x="392" y="1157"/>
                  </a:lnTo>
                  <a:lnTo>
                    <a:pt x="385" y="1150"/>
                  </a:lnTo>
                  <a:lnTo>
                    <a:pt x="376" y="1142"/>
                  </a:lnTo>
                  <a:lnTo>
                    <a:pt x="376" y="1142"/>
                  </a:lnTo>
                  <a:lnTo>
                    <a:pt x="357" y="1133"/>
                  </a:lnTo>
                  <a:lnTo>
                    <a:pt x="350" y="1126"/>
                  </a:lnTo>
                  <a:lnTo>
                    <a:pt x="343" y="1123"/>
                  </a:lnTo>
                  <a:lnTo>
                    <a:pt x="324" y="1126"/>
                  </a:lnTo>
                  <a:lnTo>
                    <a:pt x="319" y="1131"/>
                  </a:lnTo>
                  <a:lnTo>
                    <a:pt x="314" y="1150"/>
                  </a:lnTo>
                  <a:lnTo>
                    <a:pt x="314" y="1187"/>
                  </a:lnTo>
                  <a:lnTo>
                    <a:pt x="298" y="1220"/>
                  </a:lnTo>
                  <a:lnTo>
                    <a:pt x="291" y="1232"/>
                  </a:lnTo>
                  <a:lnTo>
                    <a:pt x="274" y="1209"/>
                  </a:lnTo>
                  <a:lnTo>
                    <a:pt x="267" y="1197"/>
                  </a:lnTo>
                  <a:lnTo>
                    <a:pt x="267" y="1197"/>
                  </a:lnTo>
                  <a:lnTo>
                    <a:pt x="255" y="1176"/>
                  </a:lnTo>
                  <a:lnTo>
                    <a:pt x="241" y="1159"/>
                  </a:lnTo>
                  <a:lnTo>
                    <a:pt x="208" y="1133"/>
                  </a:lnTo>
                  <a:lnTo>
                    <a:pt x="184" y="1123"/>
                  </a:lnTo>
                  <a:lnTo>
                    <a:pt x="180" y="1116"/>
                  </a:lnTo>
                  <a:lnTo>
                    <a:pt x="189" y="1105"/>
                  </a:lnTo>
                  <a:lnTo>
                    <a:pt x="201" y="1097"/>
                  </a:lnTo>
                  <a:lnTo>
                    <a:pt x="218" y="1079"/>
                  </a:lnTo>
                  <a:lnTo>
                    <a:pt x="215" y="1064"/>
                  </a:lnTo>
                  <a:lnTo>
                    <a:pt x="215" y="1064"/>
                  </a:lnTo>
                  <a:lnTo>
                    <a:pt x="149" y="1005"/>
                  </a:lnTo>
                  <a:lnTo>
                    <a:pt x="135" y="989"/>
                  </a:lnTo>
                  <a:lnTo>
                    <a:pt x="128" y="967"/>
                  </a:lnTo>
                  <a:lnTo>
                    <a:pt x="128" y="967"/>
                  </a:lnTo>
                  <a:lnTo>
                    <a:pt x="128" y="939"/>
                  </a:lnTo>
                  <a:lnTo>
                    <a:pt x="132" y="894"/>
                  </a:lnTo>
                  <a:lnTo>
                    <a:pt x="130" y="870"/>
                  </a:lnTo>
                  <a:lnTo>
                    <a:pt x="121" y="844"/>
                  </a:lnTo>
                  <a:lnTo>
                    <a:pt x="121" y="844"/>
                  </a:lnTo>
                  <a:lnTo>
                    <a:pt x="99" y="809"/>
                  </a:lnTo>
                  <a:lnTo>
                    <a:pt x="99" y="809"/>
                  </a:lnTo>
                  <a:lnTo>
                    <a:pt x="90" y="790"/>
                  </a:lnTo>
                  <a:lnTo>
                    <a:pt x="85" y="743"/>
                  </a:lnTo>
                  <a:lnTo>
                    <a:pt x="80" y="731"/>
                  </a:lnTo>
                  <a:lnTo>
                    <a:pt x="73" y="724"/>
                  </a:lnTo>
                  <a:lnTo>
                    <a:pt x="61" y="721"/>
                  </a:lnTo>
                  <a:lnTo>
                    <a:pt x="35" y="726"/>
                  </a:lnTo>
                  <a:lnTo>
                    <a:pt x="24" y="721"/>
                  </a:lnTo>
                  <a:lnTo>
                    <a:pt x="0" y="688"/>
                  </a:lnTo>
                  <a:lnTo>
                    <a:pt x="28" y="650"/>
                  </a:lnTo>
                  <a:lnTo>
                    <a:pt x="35" y="636"/>
                  </a:lnTo>
                  <a:lnTo>
                    <a:pt x="40" y="636"/>
                  </a:lnTo>
                  <a:lnTo>
                    <a:pt x="52" y="641"/>
                  </a:lnTo>
                  <a:lnTo>
                    <a:pt x="59" y="641"/>
                  </a:lnTo>
                  <a:lnTo>
                    <a:pt x="57" y="636"/>
                  </a:lnTo>
                  <a:lnTo>
                    <a:pt x="52" y="636"/>
                  </a:lnTo>
                  <a:lnTo>
                    <a:pt x="54" y="627"/>
                  </a:lnTo>
                  <a:lnTo>
                    <a:pt x="64" y="629"/>
                  </a:lnTo>
                  <a:lnTo>
                    <a:pt x="69" y="629"/>
                  </a:lnTo>
                  <a:lnTo>
                    <a:pt x="69" y="622"/>
                  </a:lnTo>
                  <a:lnTo>
                    <a:pt x="57" y="620"/>
                  </a:lnTo>
                  <a:lnTo>
                    <a:pt x="52" y="615"/>
                  </a:lnTo>
                  <a:lnTo>
                    <a:pt x="47" y="620"/>
                  </a:lnTo>
                  <a:lnTo>
                    <a:pt x="50" y="627"/>
                  </a:lnTo>
                  <a:lnTo>
                    <a:pt x="45" y="629"/>
                  </a:lnTo>
                  <a:lnTo>
                    <a:pt x="40" y="634"/>
                  </a:lnTo>
                  <a:lnTo>
                    <a:pt x="38" y="634"/>
                  </a:lnTo>
                  <a:lnTo>
                    <a:pt x="47" y="615"/>
                  </a:lnTo>
                  <a:lnTo>
                    <a:pt x="50" y="613"/>
                  </a:lnTo>
                  <a:lnTo>
                    <a:pt x="54" y="615"/>
                  </a:lnTo>
                  <a:lnTo>
                    <a:pt x="61" y="603"/>
                  </a:lnTo>
                  <a:lnTo>
                    <a:pt x="73" y="587"/>
                  </a:lnTo>
                  <a:lnTo>
                    <a:pt x="73" y="582"/>
                  </a:lnTo>
                  <a:lnTo>
                    <a:pt x="76" y="582"/>
                  </a:lnTo>
                  <a:lnTo>
                    <a:pt x="78" y="587"/>
                  </a:lnTo>
                  <a:lnTo>
                    <a:pt x="73" y="594"/>
                  </a:lnTo>
                  <a:lnTo>
                    <a:pt x="71" y="598"/>
                  </a:lnTo>
                  <a:lnTo>
                    <a:pt x="78" y="603"/>
                  </a:lnTo>
                  <a:lnTo>
                    <a:pt x="78" y="596"/>
                  </a:lnTo>
                  <a:lnTo>
                    <a:pt x="87" y="598"/>
                  </a:lnTo>
                  <a:lnTo>
                    <a:pt x="104" y="596"/>
                  </a:lnTo>
                  <a:lnTo>
                    <a:pt x="125" y="598"/>
                  </a:lnTo>
                  <a:lnTo>
                    <a:pt x="139" y="594"/>
                  </a:lnTo>
                  <a:lnTo>
                    <a:pt x="142" y="591"/>
                  </a:lnTo>
                  <a:lnTo>
                    <a:pt x="158" y="591"/>
                  </a:lnTo>
                  <a:lnTo>
                    <a:pt x="182" y="577"/>
                  </a:lnTo>
                  <a:lnTo>
                    <a:pt x="220" y="544"/>
                  </a:lnTo>
                  <a:lnTo>
                    <a:pt x="236" y="527"/>
                  </a:lnTo>
                  <a:lnTo>
                    <a:pt x="246" y="511"/>
                  </a:lnTo>
                  <a:lnTo>
                    <a:pt x="277" y="480"/>
                  </a:lnTo>
                  <a:lnTo>
                    <a:pt x="296" y="447"/>
                  </a:lnTo>
                  <a:lnTo>
                    <a:pt x="296" y="442"/>
                  </a:lnTo>
                  <a:lnTo>
                    <a:pt x="298" y="438"/>
                  </a:lnTo>
                  <a:lnTo>
                    <a:pt x="298" y="438"/>
                  </a:lnTo>
                  <a:lnTo>
                    <a:pt x="303" y="452"/>
                  </a:lnTo>
                  <a:lnTo>
                    <a:pt x="300" y="459"/>
                  </a:lnTo>
                  <a:lnTo>
                    <a:pt x="303" y="473"/>
                  </a:lnTo>
                  <a:lnTo>
                    <a:pt x="296" y="478"/>
                  </a:lnTo>
                  <a:lnTo>
                    <a:pt x="291" y="487"/>
                  </a:lnTo>
                  <a:lnTo>
                    <a:pt x="284" y="492"/>
                  </a:lnTo>
                  <a:lnTo>
                    <a:pt x="281" y="499"/>
                  </a:lnTo>
                  <a:lnTo>
                    <a:pt x="281" y="504"/>
                  </a:lnTo>
                  <a:lnTo>
                    <a:pt x="288" y="504"/>
                  </a:lnTo>
                  <a:lnTo>
                    <a:pt x="286" y="497"/>
                  </a:lnTo>
                  <a:lnTo>
                    <a:pt x="288" y="497"/>
                  </a:lnTo>
                  <a:lnTo>
                    <a:pt x="296" y="501"/>
                  </a:lnTo>
                  <a:lnTo>
                    <a:pt x="296" y="499"/>
                  </a:lnTo>
                  <a:lnTo>
                    <a:pt x="293" y="497"/>
                  </a:lnTo>
                  <a:lnTo>
                    <a:pt x="293" y="494"/>
                  </a:lnTo>
                  <a:lnTo>
                    <a:pt x="298" y="492"/>
                  </a:lnTo>
                  <a:lnTo>
                    <a:pt x="303" y="490"/>
                  </a:lnTo>
                  <a:lnTo>
                    <a:pt x="307" y="487"/>
                  </a:lnTo>
                  <a:lnTo>
                    <a:pt x="314" y="492"/>
                  </a:lnTo>
                  <a:lnTo>
                    <a:pt x="322" y="490"/>
                  </a:lnTo>
                  <a:lnTo>
                    <a:pt x="319" y="480"/>
                  </a:lnTo>
                  <a:lnTo>
                    <a:pt x="307" y="475"/>
                  </a:lnTo>
                  <a:lnTo>
                    <a:pt x="305" y="471"/>
                  </a:lnTo>
                  <a:lnTo>
                    <a:pt x="307" y="468"/>
                  </a:lnTo>
                  <a:lnTo>
                    <a:pt x="322" y="473"/>
                  </a:lnTo>
                  <a:lnTo>
                    <a:pt x="324" y="466"/>
                  </a:lnTo>
                  <a:lnTo>
                    <a:pt x="303" y="464"/>
                  </a:lnTo>
                  <a:lnTo>
                    <a:pt x="303" y="461"/>
                  </a:lnTo>
                  <a:lnTo>
                    <a:pt x="305" y="452"/>
                  </a:lnTo>
                  <a:lnTo>
                    <a:pt x="303" y="440"/>
                  </a:lnTo>
                  <a:lnTo>
                    <a:pt x="307" y="440"/>
                  </a:lnTo>
                  <a:lnTo>
                    <a:pt x="319" y="426"/>
                  </a:lnTo>
                  <a:lnTo>
                    <a:pt x="331" y="416"/>
                  </a:lnTo>
                  <a:lnTo>
                    <a:pt x="366" y="364"/>
                  </a:lnTo>
                  <a:lnTo>
                    <a:pt x="376" y="343"/>
                  </a:lnTo>
                  <a:lnTo>
                    <a:pt x="381" y="341"/>
                  </a:lnTo>
                  <a:lnTo>
                    <a:pt x="381" y="341"/>
                  </a:lnTo>
                  <a:lnTo>
                    <a:pt x="381" y="348"/>
                  </a:lnTo>
                  <a:lnTo>
                    <a:pt x="376" y="352"/>
                  </a:lnTo>
                  <a:lnTo>
                    <a:pt x="374" y="360"/>
                  </a:lnTo>
                  <a:lnTo>
                    <a:pt x="355" y="383"/>
                  </a:lnTo>
                  <a:lnTo>
                    <a:pt x="348" y="400"/>
                  </a:lnTo>
                  <a:lnTo>
                    <a:pt x="336" y="416"/>
                  </a:lnTo>
                  <a:lnTo>
                    <a:pt x="336" y="421"/>
                  </a:lnTo>
                  <a:lnTo>
                    <a:pt x="326" y="423"/>
                  </a:lnTo>
                  <a:lnTo>
                    <a:pt x="324" y="426"/>
                  </a:lnTo>
                  <a:lnTo>
                    <a:pt x="329" y="426"/>
                  </a:lnTo>
                  <a:lnTo>
                    <a:pt x="345" y="421"/>
                  </a:lnTo>
                  <a:lnTo>
                    <a:pt x="345" y="416"/>
                  </a:lnTo>
                  <a:lnTo>
                    <a:pt x="343" y="414"/>
                  </a:lnTo>
                  <a:lnTo>
                    <a:pt x="352" y="407"/>
                  </a:lnTo>
                  <a:lnTo>
                    <a:pt x="357" y="400"/>
                  </a:lnTo>
                  <a:lnTo>
                    <a:pt x="362" y="388"/>
                  </a:lnTo>
                  <a:lnTo>
                    <a:pt x="378" y="355"/>
                  </a:lnTo>
                  <a:lnTo>
                    <a:pt x="383" y="352"/>
                  </a:lnTo>
                  <a:lnTo>
                    <a:pt x="383" y="355"/>
                  </a:lnTo>
                  <a:lnTo>
                    <a:pt x="388" y="355"/>
                  </a:lnTo>
                  <a:lnTo>
                    <a:pt x="390" y="352"/>
                  </a:lnTo>
                  <a:lnTo>
                    <a:pt x="385" y="348"/>
                  </a:lnTo>
                  <a:lnTo>
                    <a:pt x="388" y="345"/>
                  </a:lnTo>
                  <a:lnTo>
                    <a:pt x="392" y="348"/>
                  </a:lnTo>
                  <a:lnTo>
                    <a:pt x="392" y="338"/>
                  </a:lnTo>
                  <a:lnTo>
                    <a:pt x="392" y="336"/>
                  </a:lnTo>
                  <a:lnTo>
                    <a:pt x="388" y="336"/>
                  </a:lnTo>
                  <a:lnTo>
                    <a:pt x="388" y="334"/>
                  </a:lnTo>
                  <a:lnTo>
                    <a:pt x="395" y="317"/>
                  </a:lnTo>
                  <a:lnTo>
                    <a:pt x="404" y="317"/>
                  </a:lnTo>
                  <a:lnTo>
                    <a:pt x="409" y="322"/>
                  </a:lnTo>
                  <a:lnTo>
                    <a:pt x="419" y="322"/>
                  </a:lnTo>
                  <a:lnTo>
                    <a:pt x="428" y="317"/>
                  </a:lnTo>
                  <a:lnTo>
                    <a:pt x="433" y="317"/>
                  </a:lnTo>
                  <a:lnTo>
                    <a:pt x="437" y="322"/>
                  </a:lnTo>
                  <a:lnTo>
                    <a:pt x="442" y="317"/>
                  </a:lnTo>
                  <a:lnTo>
                    <a:pt x="442" y="310"/>
                  </a:lnTo>
                  <a:lnTo>
                    <a:pt x="437" y="312"/>
                  </a:lnTo>
                  <a:lnTo>
                    <a:pt x="435" y="307"/>
                  </a:lnTo>
                  <a:lnTo>
                    <a:pt x="440" y="307"/>
                  </a:lnTo>
                  <a:lnTo>
                    <a:pt x="445" y="300"/>
                  </a:lnTo>
                  <a:lnTo>
                    <a:pt x="445" y="298"/>
                  </a:lnTo>
                  <a:lnTo>
                    <a:pt x="449" y="293"/>
                  </a:lnTo>
                  <a:lnTo>
                    <a:pt x="452" y="293"/>
                  </a:lnTo>
                  <a:lnTo>
                    <a:pt x="445" y="293"/>
                  </a:lnTo>
                  <a:lnTo>
                    <a:pt x="442" y="291"/>
                  </a:lnTo>
                  <a:lnTo>
                    <a:pt x="442" y="286"/>
                  </a:lnTo>
                  <a:lnTo>
                    <a:pt x="445" y="286"/>
                  </a:lnTo>
                  <a:lnTo>
                    <a:pt x="445" y="291"/>
                  </a:lnTo>
                  <a:lnTo>
                    <a:pt x="452" y="289"/>
                  </a:lnTo>
                  <a:lnTo>
                    <a:pt x="452" y="284"/>
                  </a:lnTo>
                  <a:lnTo>
                    <a:pt x="447" y="284"/>
                  </a:lnTo>
                  <a:lnTo>
                    <a:pt x="452" y="281"/>
                  </a:lnTo>
                  <a:lnTo>
                    <a:pt x="454" y="277"/>
                  </a:lnTo>
                  <a:lnTo>
                    <a:pt x="449" y="265"/>
                  </a:lnTo>
                  <a:lnTo>
                    <a:pt x="449" y="255"/>
                  </a:lnTo>
                  <a:lnTo>
                    <a:pt x="447" y="253"/>
                  </a:lnTo>
                  <a:lnTo>
                    <a:pt x="449" y="251"/>
                  </a:lnTo>
                  <a:lnTo>
                    <a:pt x="452" y="253"/>
                  </a:lnTo>
                  <a:lnTo>
                    <a:pt x="454" y="251"/>
                  </a:lnTo>
                  <a:lnTo>
                    <a:pt x="449" y="244"/>
                  </a:lnTo>
                  <a:lnTo>
                    <a:pt x="454" y="239"/>
                  </a:lnTo>
                  <a:lnTo>
                    <a:pt x="454" y="232"/>
                  </a:lnTo>
                  <a:lnTo>
                    <a:pt x="459" y="232"/>
                  </a:lnTo>
                  <a:lnTo>
                    <a:pt x="461" y="229"/>
                  </a:lnTo>
                  <a:lnTo>
                    <a:pt x="463" y="222"/>
                  </a:lnTo>
                  <a:lnTo>
                    <a:pt x="461" y="215"/>
                  </a:lnTo>
                  <a:lnTo>
                    <a:pt x="466" y="213"/>
                  </a:lnTo>
                  <a:lnTo>
                    <a:pt x="466" y="211"/>
                  </a:lnTo>
                  <a:lnTo>
                    <a:pt x="461" y="211"/>
                  </a:lnTo>
                  <a:lnTo>
                    <a:pt x="459" y="208"/>
                  </a:lnTo>
                  <a:lnTo>
                    <a:pt x="459" y="206"/>
                  </a:lnTo>
                  <a:lnTo>
                    <a:pt x="461" y="203"/>
                  </a:lnTo>
                  <a:lnTo>
                    <a:pt x="459" y="196"/>
                  </a:lnTo>
                  <a:lnTo>
                    <a:pt x="449" y="187"/>
                  </a:lnTo>
                  <a:lnTo>
                    <a:pt x="452" y="175"/>
                  </a:lnTo>
                  <a:lnTo>
                    <a:pt x="442" y="173"/>
                  </a:lnTo>
                  <a:lnTo>
                    <a:pt x="442" y="158"/>
                  </a:lnTo>
                  <a:lnTo>
                    <a:pt x="442" y="158"/>
                  </a:lnTo>
                  <a:lnTo>
                    <a:pt x="445" y="163"/>
                  </a:lnTo>
                  <a:lnTo>
                    <a:pt x="442" y="168"/>
                  </a:lnTo>
                  <a:lnTo>
                    <a:pt x="445" y="170"/>
                  </a:lnTo>
                  <a:lnTo>
                    <a:pt x="454" y="170"/>
                  </a:lnTo>
                  <a:lnTo>
                    <a:pt x="456" y="168"/>
                  </a:lnTo>
                  <a:lnTo>
                    <a:pt x="461" y="161"/>
                  </a:lnTo>
                  <a:lnTo>
                    <a:pt x="466" y="161"/>
                  </a:lnTo>
                  <a:lnTo>
                    <a:pt x="473" y="149"/>
                  </a:lnTo>
                  <a:lnTo>
                    <a:pt x="478" y="147"/>
                  </a:lnTo>
                  <a:lnTo>
                    <a:pt x="482" y="130"/>
                  </a:lnTo>
                  <a:lnTo>
                    <a:pt x="485" y="125"/>
                  </a:lnTo>
                  <a:lnTo>
                    <a:pt x="489" y="116"/>
                  </a:lnTo>
                  <a:lnTo>
                    <a:pt x="487" y="109"/>
                  </a:lnTo>
                  <a:lnTo>
                    <a:pt x="492" y="92"/>
                  </a:lnTo>
                  <a:lnTo>
                    <a:pt x="492" y="85"/>
                  </a:lnTo>
                  <a:lnTo>
                    <a:pt x="497" y="71"/>
                  </a:lnTo>
                  <a:lnTo>
                    <a:pt x="497" y="64"/>
                  </a:lnTo>
                  <a:lnTo>
                    <a:pt x="494" y="59"/>
                  </a:lnTo>
                  <a:lnTo>
                    <a:pt x="494" y="57"/>
                  </a:lnTo>
                  <a:lnTo>
                    <a:pt x="497" y="62"/>
                  </a:lnTo>
                  <a:lnTo>
                    <a:pt x="499" y="62"/>
                  </a:lnTo>
                  <a:lnTo>
                    <a:pt x="499" y="52"/>
                  </a:lnTo>
                  <a:lnTo>
                    <a:pt x="501" y="43"/>
                  </a:lnTo>
                  <a:lnTo>
                    <a:pt x="501" y="40"/>
                  </a:lnTo>
                  <a:lnTo>
                    <a:pt x="499" y="38"/>
                  </a:lnTo>
                  <a:lnTo>
                    <a:pt x="499" y="35"/>
                  </a:lnTo>
                  <a:lnTo>
                    <a:pt x="501" y="35"/>
                  </a:lnTo>
                  <a:lnTo>
                    <a:pt x="504" y="35"/>
                  </a:lnTo>
                  <a:lnTo>
                    <a:pt x="506" y="28"/>
                  </a:lnTo>
                  <a:lnTo>
                    <a:pt x="506" y="19"/>
                  </a:lnTo>
                  <a:lnTo>
                    <a:pt x="515" y="7"/>
                  </a:lnTo>
                  <a:lnTo>
                    <a:pt x="539" y="12"/>
                  </a:lnTo>
                  <a:lnTo>
                    <a:pt x="570" y="0"/>
                  </a:lnTo>
                  <a:lnTo>
                    <a:pt x="608" y="7"/>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76" name="Freeform 75"/>
            <p:cNvSpPr>
              <a:spLocks noEditPoints="1"/>
            </p:cNvSpPr>
            <p:nvPr/>
          </p:nvSpPr>
          <p:spPr bwMode="auto">
            <a:xfrm>
              <a:off x="5880" y="190"/>
              <a:ext cx="1551" cy="1346"/>
            </a:xfrm>
            <a:custGeom>
              <a:avLst/>
              <a:gdLst>
                <a:gd name="T0" fmla="*/ 1527 w 1551"/>
                <a:gd name="T1" fmla="*/ 821 h 1346"/>
                <a:gd name="T2" fmla="*/ 1364 w 1551"/>
                <a:gd name="T3" fmla="*/ 1010 h 1346"/>
                <a:gd name="T4" fmla="*/ 1255 w 1551"/>
                <a:gd name="T5" fmla="*/ 908 h 1346"/>
                <a:gd name="T6" fmla="*/ 1210 w 1551"/>
                <a:gd name="T7" fmla="*/ 740 h 1346"/>
                <a:gd name="T8" fmla="*/ 1345 w 1551"/>
                <a:gd name="T9" fmla="*/ 877 h 1346"/>
                <a:gd name="T10" fmla="*/ 1380 w 1551"/>
                <a:gd name="T11" fmla="*/ 955 h 1346"/>
                <a:gd name="T12" fmla="*/ 1522 w 1551"/>
                <a:gd name="T13" fmla="*/ 813 h 1346"/>
                <a:gd name="T14" fmla="*/ 1541 w 1551"/>
                <a:gd name="T15" fmla="*/ 873 h 1346"/>
                <a:gd name="T16" fmla="*/ 1428 w 1551"/>
                <a:gd name="T17" fmla="*/ 889 h 1346"/>
                <a:gd name="T18" fmla="*/ 1518 w 1551"/>
                <a:gd name="T19" fmla="*/ 695 h 1346"/>
                <a:gd name="T20" fmla="*/ 1385 w 1551"/>
                <a:gd name="T21" fmla="*/ 371 h 1346"/>
                <a:gd name="T22" fmla="*/ 1503 w 1551"/>
                <a:gd name="T23" fmla="*/ 232 h 1346"/>
                <a:gd name="T24" fmla="*/ 1527 w 1551"/>
                <a:gd name="T25" fmla="*/ 265 h 1346"/>
                <a:gd name="T26" fmla="*/ 1546 w 1551"/>
                <a:gd name="T27" fmla="*/ 284 h 1346"/>
                <a:gd name="T28" fmla="*/ 1546 w 1551"/>
                <a:gd name="T29" fmla="*/ 312 h 1346"/>
                <a:gd name="T30" fmla="*/ 1487 w 1551"/>
                <a:gd name="T31" fmla="*/ 364 h 1346"/>
                <a:gd name="T32" fmla="*/ 1475 w 1551"/>
                <a:gd name="T33" fmla="*/ 248 h 1346"/>
                <a:gd name="T34" fmla="*/ 357 w 1551"/>
                <a:gd name="T35" fmla="*/ 61 h 1346"/>
                <a:gd name="T36" fmla="*/ 432 w 1551"/>
                <a:gd name="T37" fmla="*/ 118 h 1346"/>
                <a:gd name="T38" fmla="*/ 652 w 1551"/>
                <a:gd name="T39" fmla="*/ 251 h 1346"/>
                <a:gd name="T40" fmla="*/ 702 w 1551"/>
                <a:gd name="T41" fmla="*/ 378 h 1346"/>
                <a:gd name="T42" fmla="*/ 853 w 1551"/>
                <a:gd name="T43" fmla="*/ 352 h 1346"/>
                <a:gd name="T44" fmla="*/ 844 w 1551"/>
                <a:gd name="T45" fmla="*/ 272 h 1346"/>
                <a:gd name="T46" fmla="*/ 926 w 1551"/>
                <a:gd name="T47" fmla="*/ 262 h 1346"/>
                <a:gd name="T48" fmla="*/ 988 w 1551"/>
                <a:gd name="T49" fmla="*/ 217 h 1346"/>
                <a:gd name="T50" fmla="*/ 943 w 1551"/>
                <a:gd name="T51" fmla="*/ 310 h 1346"/>
                <a:gd name="T52" fmla="*/ 952 w 1551"/>
                <a:gd name="T53" fmla="*/ 378 h 1346"/>
                <a:gd name="T54" fmla="*/ 962 w 1551"/>
                <a:gd name="T55" fmla="*/ 487 h 1346"/>
                <a:gd name="T56" fmla="*/ 957 w 1551"/>
                <a:gd name="T57" fmla="*/ 608 h 1346"/>
                <a:gd name="T58" fmla="*/ 915 w 1551"/>
                <a:gd name="T59" fmla="*/ 783 h 1346"/>
                <a:gd name="T60" fmla="*/ 889 w 1551"/>
                <a:gd name="T61" fmla="*/ 870 h 1346"/>
                <a:gd name="T62" fmla="*/ 699 w 1551"/>
                <a:gd name="T63" fmla="*/ 1085 h 1346"/>
                <a:gd name="T64" fmla="*/ 695 w 1551"/>
                <a:gd name="T65" fmla="*/ 1334 h 1346"/>
                <a:gd name="T66" fmla="*/ 498 w 1551"/>
                <a:gd name="T67" fmla="*/ 1308 h 1346"/>
                <a:gd name="T68" fmla="*/ 484 w 1551"/>
                <a:gd name="T69" fmla="*/ 1069 h 1346"/>
                <a:gd name="T70" fmla="*/ 428 w 1551"/>
                <a:gd name="T71" fmla="*/ 906 h 1346"/>
                <a:gd name="T72" fmla="*/ 482 w 1551"/>
                <a:gd name="T73" fmla="*/ 759 h 1346"/>
                <a:gd name="T74" fmla="*/ 411 w 1551"/>
                <a:gd name="T75" fmla="*/ 508 h 1346"/>
                <a:gd name="T76" fmla="*/ 267 w 1551"/>
                <a:gd name="T77" fmla="*/ 414 h 1346"/>
                <a:gd name="T78" fmla="*/ 156 w 1551"/>
                <a:gd name="T79" fmla="*/ 338 h 1346"/>
                <a:gd name="T80" fmla="*/ 2 w 1551"/>
                <a:gd name="T81" fmla="*/ 336 h 1346"/>
                <a:gd name="T82" fmla="*/ 49 w 1551"/>
                <a:gd name="T83" fmla="*/ 248 h 1346"/>
                <a:gd name="T84" fmla="*/ 63 w 1551"/>
                <a:gd name="T85" fmla="*/ 236 h 1346"/>
                <a:gd name="T86" fmla="*/ 63 w 1551"/>
                <a:gd name="T87" fmla="*/ 260 h 1346"/>
                <a:gd name="T88" fmla="*/ 63 w 1551"/>
                <a:gd name="T89" fmla="*/ 284 h 1346"/>
                <a:gd name="T90" fmla="*/ 85 w 1551"/>
                <a:gd name="T91" fmla="*/ 291 h 1346"/>
                <a:gd name="T92" fmla="*/ 75 w 1551"/>
                <a:gd name="T93" fmla="*/ 262 h 1346"/>
                <a:gd name="T94" fmla="*/ 85 w 1551"/>
                <a:gd name="T95" fmla="*/ 232 h 1346"/>
                <a:gd name="T96" fmla="*/ 104 w 1551"/>
                <a:gd name="T97" fmla="*/ 213 h 1346"/>
                <a:gd name="T98" fmla="*/ 238 w 1551"/>
                <a:gd name="T99" fmla="*/ 236 h 1346"/>
                <a:gd name="T100" fmla="*/ 361 w 1551"/>
                <a:gd name="T101" fmla="*/ 246 h 1346"/>
                <a:gd name="T102" fmla="*/ 444 w 1551"/>
                <a:gd name="T103" fmla="*/ 156 h 1346"/>
                <a:gd name="T104" fmla="*/ 276 w 1551"/>
                <a:gd name="T105" fmla="*/ 99 h 1346"/>
                <a:gd name="T106" fmla="*/ 241 w 1551"/>
                <a:gd name="T107" fmla="*/ 75 h 1346"/>
                <a:gd name="T108" fmla="*/ 264 w 1551"/>
                <a:gd name="T109" fmla="*/ 59 h 1346"/>
                <a:gd name="T110" fmla="*/ 260 w 1551"/>
                <a:gd name="T111" fmla="*/ 54 h 1346"/>
                <a:gd name="T112" fmla="*/ 253 w 1551"/>
                <a:gd name="T113" fmla="*/ 26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1" h="1346">
                  <a:moveTo>
                    <a:pt x="1541" y="790"/>
                  </a:moveTo>
                  <a:lnTo>
                    <a:pt x="1532" y="797"/>
                  </a:lnTo>
                  <a:lnTo>
                    <a:pt x="1532" y="821"/>
                  </a:lnTo>
                  <a:lnTo>
                    <a:pt x="1529" y="821"/>
                  </a:lnTo>
                  <a:lnTo>
                    <a:pt x="1532" y="828"/>
                  </a:lnTo>
                  <a:lnTo>
                    <a:pt x="1529" y="830"/>
                  </a:lnTo>
                  <a:lnTo>
                    <a:pt x="1527" y="821"/>
                  </a:lnTo>
                  <a:lnTo>
                    <a:pt x="1520" y="816"/>
                  </a:lnTo>
                  <a:lnTo>
                    <a:pt x="1529" y="799"/>
                  </a:lnTo>
                  <a:lnTo>
                    <a:pt x="1529" y="795"/>
                  </a:lnTo>
                  <a:lnTo>
                    <a:pt x="1541" y="790"/>
                  </a:lnTo>
                  <a:close/>
                  <a:moveTo>
                    <a:pt x="1376" y="988"/>
                  </a:moveTo>
                  <a:lnTo>
                    <a:pt x="1364" y="1010"/>
                  </a:lnTo>
                  <a:lnTo>
                    <a:pt x="1364" y="1010"/>
                  </a:lnTo>
                  <a:lnTo>
                    <a:pt x="1359" y="1007"/>
                  </a:lnTo>
                  <a:lnTo>
                    <a:pt x="1359" y="1007"/>
                  </a:lnTo>
                  <a:lnTo>
                    <a:pt x="1307" y="993"/>
                  </a:lnTo>
                  <a:lnTo>
                    <a:pt x="1246" y="986"/>
                  </a:lnTo>
                  <a:lnTo>
                    <a:pt x="1224" y="958"/>
                  </a:lnTo>
                  <a:lnTo>
                    <a:pt x="1224" y="934"/>
                  </a:lnTo>
                  <a:lnTo>
                    <a:pt x="1255" y="908"/>
                  </a:lnTo>
                  <a:lnTo>
                    <a:pt x="1258" y="856"/>
                  </a:lnTo>
                  <a:lnTo>
                    <a:pt x="1236" y="811"/>
                  </a:lnTo>
                  <a:lnTo>
                    <a:pt x="1213" y="785"/>
                  </a:lnTo>
                  <a:lnTo>
                    <a:pt x="1210" y="759"/>
                  </a:lnTo>
                  <a:lnTo>
                    <a:pt x="1210" y="759"/>
                  </a:lnTo>
                  <a:lnTo>
                    <a:pt x="1210" y="740"/>
                  </a:lnTo>
                  <a:lnTo>
                    <a:pt x="1210" y="740"/>
                  </a:lnTo>
                  <a:lnTo>
                    <a:pt x="1239" y="738"/>
                  </a:lnTo>
                  <a:lnTo>
                    <a:pt x="1272" y="752"/>
                  </a:lnTo>
                  <a:lnTo>
                    <a:pt x="1295" y="787"/>
                  </a:lnTo>
                  <a:lnTo>
                    <a:pt x="1310" y="802"/>
                  </a:lnTo>
                  <a:lnTo>
                    <a:pt x="1307" y="839"/>
                  </a:lnTo>
                  <a:lnTo>
                    <a:pt x="1345" y="877"/>
                  </a:lnTo>
                  <a:lnTo>
                    <a:pt x="1345" y="877"/>
                  </a:lnTo>
                  <a:lnTo>
                    <a:pt x="1350" y="877"/>
                  </a:lnTo>
                  <a:lnTo>
                    <a:pt x="1328" y="903"/>
                  </a:lnTo>
                  <a:lnTo>
                    <a:pt x="1328" y="903"/>
                  </a:lnTo>
                  <a:lnTo>
                    <a:pt x="1331" y="934"/>
                  </a:lnTo>
                  <a:lnTo>
                    <a:pt x="1331" y="934"/>
                  </a:lnTo>
                  <a:lnTo>
                    <a:pt x="1357" y="941"/>
                  </a:lnTo>
                  <a:lnTo>
                    <a:pt x="1380" y="955"/>
                  </a:lnTo>
                  <a:lnTo>
                    <a:pt x="1376" y="988"/>
                  </a:lnTo>
                  <a:close/>
                  <a:moveTo>
                    <a:pt x="1518" y="695"/>
                  </a:moveTo>
                  <a:lnTo>
                    <a:pt x="1522" y="771"/>
                  </a:lnTo>
                  <a:lnTo>
                    <a:pt x="1529" y="787"/>
                  </a:lnTo>
                  <a:lnTo>
                    <a:pt x="1541" y="787"/>
                  </a:lnTo>
                  <a:lnTo>
                    <a:pt x="1529" y="790"/>
                  </a:lnTo>
                  <a:lnTo>
                    <a:pt x="1522" y="813"/>
                  </a:lnTo>
                  <a:lnTo>
                    <a:pt x="1518" y="816"/>
                  </a:lnTo>
                  <a:lnTo>
                    <a:pt x="1518" y="818"/>
                  </a:lnTo>
                  <a:lnTo>
                    <a:pt x="1525" y="818"/>
                  </a:lnTo>
                  <a:lnTo>
                    <a:pt x="1529" y="825"/>
                  </a:lnTo>
                  <a:lnTo>
                    <a:pt x="1529" y="837"/>
                  </a:lnTo>
                  <a:lnTo>
                    <a:pt x="1534" y="847"/>
                  </a:lnTo>
                  <a:lnTo>
                    <a:pt x="1541" y="873"/>
                  </a:lnTo>
                  <a:lnTo>
                    <a:pt x="1511" y="875"/>
                  </a:lnTo>
                  <a:lnTo>
                    <a:pt x="1494" y="882"/>
                  </a:lnTo>
                  <a:lnTo>
                    <a:pt x="1487" y="894"/>
                  </a:lnTo>
                  <a:lnTo>
                    <a:pt x="1485" y="906"/>
                  </a:lnTo>
                  <a:lnTo>
                    <a:pt x="1463" y="894"/>
                  </a:lnTo>
                  <a:lnTo>
                    <a:pt x="1428" y="889"/>
                  </a:lnTo>
                  <a:lnTo>
                    <a:pt x="1428" y="889"/>
                  </a:lnTo>
                  <a:lnTo>
                    <a:pt x="1430" y="839"/>
                  </a:lnTo>
                  <a:lnTo>
                    <a:pt x="1430" y="802"/>
                  </a:lnTo>
                  <a:lnTo>
                    <a:pt x="1402" y="747"/>
                  </a:lnTo>
                  <a:lnTo>
                    <a:pt x="1402" y="719"/>
                  </a:lnTo>
                  <a:lnTo>
                    <a:pt x="1423" y="695"/>
                  </a:lnTo>
                  <a:lnTo>
                    <a:pt x="1470" y="693"/>
                  </a:lnTo>
                  <a:lnTo>
                    <a:pt x="1518" y="695"/>
                  </a:lnTo>
                  <a:close/>
                  <a:moveTo>
                    <a:pt x="1409" y="355"/>
                  </a:moveTo>
                  <a:lnTo>
                    <a:pt x="1432" y="364"/>
                  </a:lnTo>
                  <a:lnTo>
                    <a:pt x="1432" y="390"/>
                  </a:lnTo>
                  <a:lnTo>
                    <a:pt x="1409" y="404"/>
                  </a:lnTo>
                  <a:lnTo>
                    <a:pt x="1409" y="404"/>
                  </a:lnTo>
                  <a:lnTo>
                    <a:pt x="1385" y="392"/>
                  </a:lnTo>
                  <a:lnTo>
                    <a:pt x="1385" y="371"/>
                  </a:lnTo>
                  <a:lnTo>
                    <a:pt x="1409" y="355"/>
                  </a:lnTo>
                  <a:close/>
                  <a:moveTo>
                    <a:pt x="1525" y="146"/>
                  </a:moveTo>
                  <a:lnTo>
                    <a:pt x="1529" y="170"/>
                  </a:lnTo>
                  <a:lnTo>
                    <a:pt x="1527" y="196"/>
                  </a:lnTo>
                  <a:lnTo>
                    <a:pt x="1518" y="213"/>
                  </a:lnTo>
                  <a:lnTo>
                    <a:pt x="1515" y="229"/>
                  </a:lnTo>
                  <a:lnTo>
                    <a:pt x="1503" y="232"/>
                  </a:lnTo>
                  <a:lnTo>
                    <a:pt x="1501" y="241"/>
                  </a:lnTo>
                  <a:lnTo>
                    <a:pt x="1503" y="255"/>
                  </a:lnTo>
                  <a:lnTo>
                    <a:pt x="1508" y="262"/>
                  </a:lnTo>
                  <a:lnTo>
                    <a:pt x="1515" y="267"/>
                  </a:lnTo>
                  <a:lnTo>
                    <a:pt x="1520" y="269"/>
                  </a:lnTo>
                  <a:lnTo>
                    <a:pt x="1522" y="267"/>
                  </a:lnTo>
                  <a:lnTo>
                    <a:pt x="1527" y="265"/>
                  </a:lnTo>
                  <a:lnTo>
                    <a:pt x="1522" y="255"/>
                  </a:lnTo>
                  <a:lnTo>
                    <a:pt x="1527" y="253"/>
                  </a:lnTo>
                  <a:lnTo>
                    <a:pt x="1532" y="262"/>
                  </a:lnTo>
                  <a:lnTo>
                    <a:pt x="1544" y="269"/>
                  </a:lnTo>
                  <a:lnTo>
                    <a:pt x="1539" y="279"/>
                  </a:lnTo>
                  <a:lnTo>
                    <a:pt x="1541" y="281"/>
                  </a:lnTo>
                  <a:lnTo>
                    <a:pt x="1546" y="284"/>
                  </a:lnTo>
                  <a:lnTo>
                    <a:pt x="1551" y="288"/>
                  </a:lnTo>
                  <a:lnTo>
                    <a:pt x="1551" y="291"/>
                  </a:lnTo>
                  <a:lnTo>
                    <a:pt x="1544" y="291"/>
                  </a:lnTo>
                  <a:lnTo>
                    <a:pt x="1544" y="298"/>
                  </a:lnTo>
                  <a:lnTo>
                    <a:pt x="1548" y="305"/>
                  </a:lnTo>
                  <a:lnTo>
                    <a:pt x="1551" y="310"/>
                  </a:lnTo>
                  <a:lnTo>
                    <a:pt x="1546" y="312"/>
                  </a:lnTo>
                  <a:lnTo>
                    <a:pt x="1541" y="319"/>
                  </a:lnTo>
                  <a:lnTo>
                    <a:pt x="1534" y="324"/>
                  </a:lnTo>
                  <a:lnTo>
                    <a:pt x="1534" y="326"/>
                  </a:lnTo>
                  <a:lnTo>
                    <a:pt x="1537" y="331"/>
                  </a:lnTo>
                  <a:lnTo>
                    <a:pt x="1537" y="331"/>
                  </a:lnTo>
                  <a:lnTo>
                    <a:pt x="1503" y="352"/>
                  </a:lnTo>
                  <a:lnTo>
                    <a:pt x="1487" y="364"/>
                  </a:lnTo>
                  <a:lnTo>
                    <a:pt x="1480" y="371"/>
                  </a:lnTo>
                  <a:lnTo>
                    <a:pt x="1480" y="371"/>
                  </a:lnTo>
                  <a:lnTo>
                    <a:pt x="1477" y="326"/>
                  </a:lnTo>
                  <a:lnTo>
                    <a:pt x="1477" y="326"/>
                  </a:lnTo>
                  <a:lnTo>
                    <a:pt x="1466" y="291"/>
                  </a:lnTo>
                  <a:lnTo>
                    <a:pt x="1466" y="291"/>
                  </a:lnTo>
                  <a:lnTo>
                    <a:pt x="1475" y="248"/>
                  </a:lnTo>
                  <a:lnTo>
                    <a:pt x="1470" y="203"/>
                  </a:lnTo>
                  <a:lnTo>
                    <a:pt x="1492" y="177"/>
                  </a:lnTo>
                  <a:lnTo>
                    <a:pt x="1492" y="177"/>
                  </a:lnTo>
                  <a:lnTo>
                    <a:pt x="1525" y="146"/>
                  </a:lnTo>
                  <a:close/>
                  <a:moveTo>
                    <a:pt x="316" y="35"/>
                  </a:moveTo>
                  <a:lnTo>
                    <a:pt x="345" y="54"/>
                  </a:lnTo>
                  <a:lnTo>
                    <a:pt x="357" y="61"/>
                  </a:lnTo>
                  <a:lnTo>
                    <a:pt x="385" y="68"/>
                  </a:lnTo>
                  <a:lnTo>
                    <a:pt x="387" y="73"/>
                  </a:lnTo>
                  <a:lnTo>
                    <a:pt x="390" y="90"/>
                  </a:lnTo>
                  <a:lnTo>
                    <a:pt x="399" y="99"/>
                  </a:lnTo>
                  <a:lnTo>
                    <a:pt x="399" y="99"/>
                  </a:lnTo>
                  <a:lnTo>
                    <a:pt x="432" y="118"/>
                  </a:lnTo>
                  <a:lnTo>
                    <a:pt x="432" y="118"/>
                  </a:lnTo>
                  <a:lnTo>
                    <a:pt x="539" y="149"/>
                  </a:lnTo>
                  <a:lnTo>
                    <a:pt x="553" y="158"/>
                  </a:lnTo>
                  <a:lnTo>
                    <a:pt x="565" y="170"/>
                  </a:lnTo>
                  <a:lnTo>
                    <a:pt x="574" y="196"/>
                  </a:lnTo>
                  <a:lnTo>
                    <a:pt x="598" y="215"/>
                  </a:lnTo>
                  <a:lnTo>
                    <a:pt x="638" y="239"/>
                  </a:lnTo>
                  <a:lnTo>
                    <a:pt x="652" y="251"/>
                  </a:lnTo>
                  <a:lnTo>
                    <a:pt x="652" y="251"/>
                  </a:lnTo>
                  <a:lnTo>
                    <a:pt x="659" y="260"/>
                  </a:lnTo>
                  <a:lnTo>
                    <a:pt x="659" y="260"/>
                  </a:lnTo>
                  <a:lnTo>
                    <a:pt x="671" y="319"/>
                  </a:lnTo>
                  <a:lnTo>
                    <a:pt x="681" y="336"/>
                  </a:lnTo>
                  <a:lnTo>
                    <a:pt x="688" y="366"/>
                  </a:lnTo>
                  <a:lnTo>
                    <a:pt x="702" y="378"/>
                  </a:lnTo>
                  <a:lnTo>
                    <a:pt x="718" y="385"/>
                  </a:lnTo>
                  <a:lnTo>
                    <a:pt x="763" y="388"/>
                  </a:lnTo>
                  <a:lnTo>
                    <a:pt x="789" y="381"/>
                  </a:lnTo>
                  <a:lnTo>
                    <a:pt x="808" y="366"/>
                  </a:lnTo>
                  <a:lnTo>
                    <a:pt x="846" y="357"/>
                  </a:lnTo>
                  <a:lnTo>
                    <a:pt x="846" y="357"/>
                  </a:lnTo>
                  <a:lnTo>
                    <a:pt x="853" y="352"/>
                  </a:lnTo>
                  <a:lnTo>
                    <a:pt x="853" y="352"/>
                  </a:lnTo>
                  <a:lnTo>
                    <a:pt x="858" y="343"/>
                  </a:lnTo>
                  <a:lnTo>
                    <a:pt x="860" y="331"/>
                  </a:lnTo>
                  <a:lnTo>
                    <a:pt x="858" y="314"/>
                  </a:lnTo>
                  <a:lnTo>
                    <a:pt x="853" y="298"/>
                  </a:lnTo>
                  <a:lnTo>
                    <a:pt x="844" y="279"/>
                  </a:lnTo>
                  <a:lnTo>
                    <a:pt x="844" y="272"/>
                  </a:lnTo>
                  <a:lnTo>
                    <a:pt x="848" y="267"/>
                  </a:lnTo>
                  <a:lnTo>
                    <a:pt x="879" y="272"/>
                  </a:lnTo>
                  <a:lnTo>
                    <a:pt x="879" y="272"/>
                  </a:lnTo>
                  <a:lnTo>
                    <a:pt x="886" y="284"/>
                  </a:lnTo>
                  <a:lnTo>
                    <a:pt x="903" y="307"/>
                  </a:lnTo>
                  <a:lnTo>
                    <a:pt x="912" y="295"/>
                  </a:lnTo>
                  <a:lnTo>
                    <a:pt x="926" y="262"/>
                  </a:lnTo>
                  <a:lnTo>
                    <a:pt x="929" y="225"/>
                  </a:lnTo>
                  <a:lnTo>
                    <a:pt x="931" y="206"/>
                  </a:lnTo>
                  <a:lnTo>
                    <a:pt x="936" y="201"/>
                  </a:lnTo>
                  <a:lnTo>
                    <a:pt x="955" y="198"/>
                  </a:lnTo>
                  <a:lnTo>
                    <a:pt x="962" y="201"/>
                  </a:lnTo>
                  <a:lnTo>
                    <a:pt x="969" y="208"/>
                  </a:lnTo>
                  <a:lnTo>
                    <a:pt x="988" y="217"/>
                  </a:lnTo>
                  <a:lnTo>
                    <a:pt x="988" y="217"/>
                  </a:lnTo>
                  <a:lnTo>
                    <a:pt x="983" y="229"/>
                  </a:lnTo>
                  <a:lnTo>
                    <a:pt x="983" y="236"/>
                  </a:lnTo>
                  <a:lnTo>
                    <a:pt x="969" y="269"/>
                  </a:lnTo>
                  <a:lnTo>
                    <a:pt x="960" y="298"/>
                  </a:lnTo>
                  <a:lnTo>
                    <a:pt x="960" y="298"/>
                  </a:lnTo>
                  <a:lnTo>
                    <a:pt x="943" y="310"/>
                  </a:lnTo>
                  <a:lnTo>
                    <a:pt x="936" y="317"/>
                  </a:lnTo>
                  <a:lnTo>
                    <a:pt x="929" y="333"/>
                  </a:lnTo>
                  <a:lnTo>
                    <a:pt x="929" y="340"/>
                  </a:lnTo>
                  <a:lnTo>
                    <a:pt x="936" y="359"/>
                  </a:lnTo>
                  <a:lnTo>
                    <a:pt x="941" y="369"/>
                  </a:lnTo>
                  <a:lnTo>
                    <a:pt x="952" y="378"/>
                  </a:lnTo>
                  <a:lnTo>
                    <a:pt x="952" y="378"/>
                  </a:lnTo>
                  <a:lnTo>
                    <a:pt x="967" y="404"/>
                  </a:lnTo>
                  <a:lnTo>
                    <a:pt x="974" y="430"/>
                  </a:lnTo>
                  <a:lnTo>
                    <a:pt x="967" y="456"/>
                  </a:lnTo>
                  <a:lnTo>
                    <a:pt x="964" y="470"/>
                  </a:lnTo>
                  <a:lnTo>
                    <a:pt x="964" y="470"/>
                  </a:lnTo>
                  <a:lnTo>
                    <a:pt x="964" y="478"/>
                  </a:lnTo>
                  <a:lnTo>
                    <a:pt x="962" y="487"/>
                  </a:lnTo>
                  <a:lnTo>
                    <a:pt x="919" y="506"/>
                  </a:lnTo>
                  <a:lnTo>
                    <a:pt x="915" y="515"/>
                  </a:lnTo>
                  <a:lnTo>
                    <a:pt x="912" y="549"/>
                  </a:lnTo>
                  <a:lnTo>
                    <a:pt x="919" y="556"/>
                  </a:lnTo>
                  <a:lnTo>
                    <a:pt x="943" y="577"/>
                  </a:lnTo>
                  <a:lnTo>
                    <a:pt x="957" y="605"/>
                  </a:lnTo>
                  <a:lnTo>
                    <a:pt x="957" y="608"/>
                  </a:lnTo>
                  <a:lnTo>
                    <a:pt x="950" y="610"/>
                  </a:lnTo>
                  <a:lnTo>
                    <a:pt x="945" y="617"/>
                  </a:lnTo>
                  <a:lnTo>
                    <a:pt x="941" y="631"/>
                  </a:lnTo>
                  <a:lnTo>
                    <a:pt x="905" y="707"/>
                  </a:lnTo>
                  <a:lnTo>
                    <a:pt x="912" y="747"/>
                  </a:lnTo>
                  <a:lnTo>
                    <a:pt x="910" y="773"/>
                  </a:lnTo>
                  <a:lnTo>
                    <a:pt x="915" y="783"/>
                  </a:lnTo>
                  <a:lnTo>
                    <a:pt x="926" y="795"/>
                  </a:lnTo>
                  <a:lnTo>
                    <a:pt x="945" y="832"/>
                  </a:lnTo>
                  <a:lnTo>
                    <a:pt x="950" y="849"/>
                  </a:lnTo>
                  <a:lnTo>
                    <a:pt x="950" y="870"/>
                  </a:lnTo>
                  <a:lnTo>
                    <a:pt x="950" y="870"/>
                  </a:lnTo>
                  <a:lnTo>
                    <a:pt x="924" y="863"/>
                  </a:lnTo>
                  <a:lnTo>
                    <a:pt x="889" y="870"/>
                  </a:lnTo>
                  <a:lnTo>
                    <a:pt x="844" y="891"/>
                  </a:lnTo>
                  <a:lnTo>
                    <a:pt x="799" y="920"/>
                  </a:lnTo>
                  <a:lnTo>
                    <a:pt x="787" y="927"/>
                  </a:lnTo>
                  <a:lnTo>
                    <a:pt x="770" y="951"/>
                  </a:lnTo>
                  <a:lnTo>
                    <a:pt x="704" y="1038"/>
                  </a:lnTo>
                  <a:lnTo>
                    <a:pt x="702" y="1052"/>
                  </a:lnTo>
                  <a:lnTo>
                    <a:pt x="699" y="1085"/>
                  </a:lnTo>
                  <a:lnTo>
                    <a:pt x="716" y="1187"/>
                  </a:lnTo>
                  <a:lnTo>
                    <a:pt x="725" y="1213"/>
                  </a:lnTo>
                  <a:lnTo>
                    <a:pt x="725" y="1237"/>
                  </a:lnTo>
                  <a:lnTo>
                    <a:pt x="714" y="1284"/>
                  </a:lnTo>
                  <a:lnTo>
                    <a:pt x="723" y="1317"/>
                  </a:lnTo>
                  <a:lnTo>
                    <a:pt x="723" y="1317"/>
                  </a:lnTo>
                  <a:lnTo>
                    <a:pt x="695" y="1334"/>
                  </a:lnTo>
                  <a:lnTo>
                    <a:pt x="650" y="1346"/>
                  </a:lnTo>
                  <a:lnTo>
                    <a:pt x="626" y="1346"/>
                  </a:lnTo>
                  <a:lnTo>
                    <a:pt x="574" y="1334"/>
                  </a:lnTo>
                  <a:lnTo>
                    <a:pt x="550" y="1327"/>
                  </a:lnTo>
                  <a:lnTo>
                    <a:pt x="527" y="1315"/>
                  </a:lnTo>
                  <a:lnTo>
                    <a:pt x="498" y="1308"/>
                  </a:lnTo>
                  <a:lnTo>
                    <a:pt x="498" y="1308"/>
                  </a:lnTo>
                  <a:lnTo>
                    <a:pt x="506" y="1294"/>
                  </a:lnTo>
                  <a:lnTo>
                    <a:pt x="510" y="1277"/>
                  </a:lnTo>
                  <a:lnTo>
                    <a:pt x="515" y="1244"/>
                  </a:lnTo>
                  <a:lnTo>
                    <a:pt x="515" y="1211"/>
                  </a:lnTo>
                  <a:lnTo>
                    <a:pt x="508" y="1159"/>
                  </a:lnTo>
                  <a:lnTo>
                    <a:pt x="498" y="1140"/>
                  </a:lnTo>
                  <a:lnTo>
                    <a:pt x="484" y="1069"/>
                  </a:lnTo>
                  <a:lnTo>
                    <a:pt x="482" y="1043"/>
                  </a:lnTo>
                  <a:lnTo>
                    <a:pt x="487" y="1003"/>
                  </a:lnTo>
                  <a:lnTo>
                    <a:pt x="475" y="974"/>
                  </a:lnTo>
                  <a:lnTo>
                    <a:pt x="472" y="953"/>
                  </a:lnTo>
                  <a:lnTo>
                    <a:pt x="468" y="944"/>
                  </a:lnTo>
                  <a:lnTo>
                    <a:pt x="451" y="929"/>
                  </a:lnTo>
                  <a:lnTo>
                    <a:pt x="428" y="906"/>
                  </a:lnTo>
                  <a:lnTo>
                    <a:pt x="420" y="887"/>
                  </a:lnTo>
                  <a:lnTo>
                    <a:pt x="418" y="868"/>
                  </a:lnTo>
                  <a:lnTo>
                    <a:pt x="418" y="851"/>
                  </a:lnTo>
                  <a:lnTo>
                    <a:pt x="432" y="816"/>
                  </a:lnTo>
                  <a:lnTo>
                    <a:pt x="472" y="778"/>
                  </a:lnTo>
                  <a:lnTo>
                    <a:pt x="480" y="768"/>
                  </a:lnTo>
                  <a:lnTo>
                    <a:pt x="482" y="759"/>
                  </a:lnTo>
                  <a:lnTo>
                    <a:pt x="480" y="747"/>
                  </a:lnTo>
                  <a:lnTo>
                    <a:pt x="468" y="709"/>
                  </a:lnTo>
                  <a:lnTo>
                    <a:pt x="444" y="601"/>
                  </a:lnTo>
                  <a:lnTo>
                    <a:pt x="423" y="520"/>
                  </a:lnTo>
                  <a:lnTo>
                    <a:pt x="418" y="513"/>
                  </a:lnTo>
                  <a:lnTo>
                    <a:pt x="411" y="508"/>
                  </a:lnTo>
                  <a:lnTo>
                    <a:pt x="411" y="508"/>
                  </a:lnTo>
                  <a:lnTo>
                    <a:pt x="383" y="508"/>
                  </a:lnTo>
                  <a:lnTo>
                    <a:pt x="383" y="508"/>
                  </a:lnTo>
                  <a:lnTo>
                    <a:pt x="368" y="504"/>
                  </a:lnTo>
                  <a:lnTo>
                    <a:pt x="314" y="463"/>
                  </a:lnTo>
                  <a:lnTo>
                    <a:pt x="288" y="440"/>
                  </a:lnTo>
                  <a:lnTo>
                    <a:pt x="279" y="426"/>
                  </a:lnTo>
                  <a:lnTo>
                    <a:pt x="267" y="414"/>
                  </a:lnTo>
                  <a:lnTo>
                    <a:pt x="236" y="397"/>
                  </a:lnTo>
                  <a:lnTo>
                    <a:pt x="205" y="385"/>
                  </a:lnTo>
                  <a:lnTo>
                    <a:pt x="205" y="385"/>
                  </a:lnTo>
                  <a:lnTo>
                    <a:pt x="191" y="369"/>
                  </a:lnTo>
                  <a:lnTo>
                    <a:pt x="191" y="369"/>
                  </a:lnTo>
                  <a:lnTo>
                    <a:pt x="172" y="329"/>
                  </a:lnTo>
                  <a:lnTo>
                    <a:pt x="156" y="338"/>
                  </a:lnTo>
                  <a:lnTo>
                    <a:pt x="125" y="352"/>
                  </a:lnTo>
                  <a:lnTo>
                    <a:pt x="92" y="364"/>
                  </a:lnTo>
                  <a:lnTo>
                    <a:pt x="70" y="366"/>
                  </a:lnTo>
                  <a:lnTo>
                    <a:pt x="56" y="366"/>
                  </a:lnTo>
                  <a:lnTo>
                    <a:pt x="18" y="357"/>
                  </a:lnTo>
                  <a:lnTo>
                    <a:pt x="0" y="347"/>
                  </a:lnTo>
                  <a:lnTo>
                    <a:pt x="2" y="336"/>
                  </a:lnTo>
                  <a:lnTo>
                    <a:pt x="9" y="329"/>
                  </a:lnTo>
                  <a:lnTo>
                    <a:pt x="14" y="319"/>
                  </a:lnTo>
                  <a:lnTo>
                    <a:pt x="21" y="319"/>
                  </a:lnTo>
                  <a:lnTo>
                    <a:pt x="52" y="267"/>
                  </a:lnTo>
                  <a:lnTo>
                    <a:pt x="54" y="260"/>
                  </a:lnTo>
                  <a:lnTo>
                    <a:pt x="49" y="258"/>
                  </a:lnTo>
                  <a:lnTo>
                    <a:pt x="49" y="248"/>
                  </a:lnTo>
                  <a:lnTo>
                    <a:pt x="59" y="251"/>
                  </a:lnTo>
                  <a:lnTo>
                    <a:pt x="61" y="246"/>
                  </a:lnTo>
                  <a:lnTo>
                    <a:pt x="68" y="246"/>
                  </a:lnTo>
                  <a:lnTo>
                    <a:pt x="73" y="241"/>
                  </a:lnTo>
                  <a:lnTo>
                    <a:pt x="75" y="234"/>
                  </a:lnTo>
                  <a:lnTo>
                    <a:pt x="70" y="232"/>
                  </a:lnTo>
                  <a:lnTo>
                    <a:pt x="63" y="236"/>
                  </a:lnTo>
                  <a:lnTo>
                    <a:pt x="59" y="236"/>
                  </a:lnTo>
                  <a:lnTo>
                    <a:pt x="59" y="236"/>
                  </a:lnTo>
                  <a:lnTo>
                    <a:pt x="70" y="227"/>
                  </a:lnTo>
                  <a:lnTo>
                    <a:pt x="80" y="232"/>
                  </a:lnTo>
                  <a:lnTo>
                    <a:pt x="75" y="243"/>
                  </a:lnTo>
                  <a:lnTo>
                    <a:pt x="63" y="253"/>
                  </a:lnTo>
                  <a:lnTo>
                    <a:pt x="63" y="260"/>
                  </a:lnTo>
                  <a:lnTo>
                    <a:pt x="68" y="267"/>
                  </a:lnTo>
                  <a:lnTo>
                    <a:pt x="63" y="265"/>
                  </a:lnTo>
                  <a:lnTo>
                    <a:pt x="61" y="274"/>
                  </a:lnTo>
                  <a:lnTo>
                    <a:pt x="63" y="279"/>
                  </a:lnTo>
                  <a:lnTo>
                    <a:pt x="68" y="272"/>
                  </a:lnTo>
                  <a:lnTo>
                    <a:pt x="68" y="281"/>
                  </a:lnTo>
                  <a:lnTo>
                    <a:pt x="63" y="284"/>
                  </a:lnTo>
                  <a:lnTo>
                    <a:pt x="61" y="293"/>
                  </a:lnTo>
                  <a:lnTo>
                    <a:pt x="63" y="303"/>
                  </a:lnTo>
                  <a:lnTo>
                    <a:pt x="73" y="310"/>
                  </a:lnTo>
                  <a:lnTo>
                    <a:pt x="80" y="307"/>
                  </a:lnTo>
                  <a:lnTo>
                    <a:pt x="85" y="305"/>
                  </a:lnTo>
                  <a:lnTo>
                    <a:pt x="87" y="291"/>
                  </a:lnTo>
                  <a:lnTo>
                    <a:pt x="85" y="291"/>
                  </a:lnTo>
                  <a:lnTo>
                    <a:pt x="82" y="291"/>
                  </a:lnTo>
                  <a:lnTo>
                    <a:pt x="78" y="288"/>
                  </a:lnTo>
                  <a:lnTo>
                    <a:pt x="80" y="284"/>
                  </a:lnTo>
                  <a:lnTo>
                    <a:pt x="82" y="286"/>
                  </a:lnTo>
                  <a:lnTo>
                    <a:pt x="82" y="279"/>
                  </a:lnTo>
                  <a:lnTo>
                    <a:pt x="78" y="265"/>
                  </a:lnTo>
                  <a:lnTo>
                    <a:pt x="75" y="262"/>
                  </a:lnTo>
                  <a:lnTo>
                    <a:pt x="73" y="265"/>
                  </a:lnTo>
                  <a:lnTo>
                    <a:pt x="70" y="260"/>
                  </a:lnTo>
                  <a:lnTo>
                    <a:pt x="66" y="258"/>
                  </a:lnTo>
                  <a:lnTo>
                    <a:pt x="66" y="255"/>
                  </a:lnTo>
                  <a:lnTo>
                    <a:pt x="70" y="253"/>
                  </a:lnTo>
                  <a:lnTo>
                    <a:pt x="80" y="243"/>
                  </a:lnTo>
                  <a:lnTo>
                    <a:pt x="85" y="232"/>
                  </a:lnTo>
                  <a:lnTo>
                    <a:pt x="89" y="234"/>
                  </a:lnTo>
                  <a:lnTo>
                    <a:pt x="92" y="232"/>
                  </a:lnTo>
                  <a:lnTo>
                    <a:pt x="94" y="227"/>
                  </a:lnTo>
                  <a:lnTo>
                    <a:pt x="87" y="229"/>
                  </a:lnTo>
                  <a:lnTo>
                    <a:pt x="85" y="225"/>
                  </a:lnTo>
                  <a:lnTo>
                    <a:pt x="92" y="220"/>
                  </a:lnTo>
                  <a:lnTo>
                    <a:pt x="104" y="213"/>
                  </a:lnTo>
                  <a:lnTo>
                    <a:pt x="130" y="191"/>
                  </a:lnTo>
                  <a:lnTo>
                    <a:pt x="167" y="217"/>
                  </a:lnTo>
                  <a:lnTo>
                    <a:pt x="167" y="217"/>
                  </a:lnTo>
                  <a:lnTo>
                    <a:pt x="191" y="225"/>
                  </a:lnTo>
                  <a:lnTo>
                    <a:pt x="191" y="225"/>
                  </a:lnTo>
                  <a:lnTo>
                    <a:pt x="210" y="234"/>
                  </a:lnTo>
                  <a:lnTo>
                    <a:pt x="238" y="236"/>
                  </a:lnTo>
                  <a:lnTo>
                    <a:pt x="250" y="243"/>
                  </a:lnTo>
                  <a:lnTo>
                    <a:pt x="250" y="243"/>
                  </a:lnTo>
                  <a:lnTo>
                    <a:pt x="260" y="246"/>
                  </a:lnTo>
                  <a:lnTo>
                    <a:pt x="260" y="246"/>
                  </a:lnTo>
                  <a:lnTo>
                    <a:pt x="300" y="243"/>
                  </a:lnTo>
                  <a:lnTo>
                    <a:pt x="342" y="248"/>
                  </a:lnTo>
                  <a:lnTo>
                    <a:pt x="361" y="246"/>
                  </a:lnTo>
                  <a:lnTo>
                    <a:pt x="376" y="248"/>
                  </a:lnTo>
                  <a:lnTo>
                    <a:pt x="392" y="253"/>
                  </a:lnTo>
                  <a:lnTo>
                    <a:pt x="402" y="253"/>
                  </a:lnTo>
                  <a:lnTo>
                    <a:pt x="409" y="243"/>
                  </a:lnTo>
                  <a:lnTo>
                    <a:pt x="423" y="217"/>
                  </a:lnTo>
                  <a:lnTo>
                    <a:pt x="437" y="177"/>
                  </a:lnTo>
                  <a:lnTo>
                    <a:pt x="444" y="156"/>
                  </a:lnTo>
                  <a:lnTo>
                    <a:pt x="442" y="151"/>
                  </a:lnTo>
                  <a:lnTo>
                    <a:pt x="409" y="137"/>
                  </a:lnTo>
                  <a:lnTo>
                    <a:pt x="397" y="135"/>
                  </a:lnTo>
                  <a:lnTo>
                    <a:pt x="331" y="137"/>
                  </a:lnTo>
                  <a:lnTo>
                    <a:pt x="316" y="135"/>
                  </a:lnTo>
                  <a:lnTo>
                    <a:pt x="286" y="106"/>
                  </a:lnTo>
                  <a:lnTo>
                    <a:pt x="276" y="99"/>
                  </a:lnTo>
                  <a:lnTo>
                    <a:pt x="269" y="99"/>
                  </a:lnTo>
                  <a:lnTo>
                    <a:pt x="262" y="104"/>
                  </a:lnTo>
                  <a:lnTo>
                    <a:pt x="253" y="104"/>
                  </a:lnTo>
                  <a:lnTo>
                    <a:pt x="243" y="94"/>
                  </a:lnTo>
                  <a:lnTo>
                    <a:pt x="236" y="73"/>
                  </a:lnTo>
                  <a:lnTo>
                    <a:pt x="238" y="73"/>
                  </a:lnTo>
                  <a:lnTo>
                    <a:pt x="241" y="75"/>
                  </a:lnTo>
                  <a:lnTo>
                    <a:pt x="241" y="71"/>
                  </a:lnTo>
                  <a:lnTo>
                    <a:pt x="236" y="71"/>
                  </a:lnTo>
                  <a:lnTo>
                    <a:pt x="236" y="66"/>
                  </a:lnTo>
                  <a:lnTo>
                    <a:pt x="241" y="66"/>
                  </a:lnTo>
                  <a:lnTo>
                    <a:pt x="250" y="59"/>
                  </a:lnTo>
                  <a:lnTo>
                    <a:pt x="262" y="68"/>
                  </a:lnTo>
                  <a:lnTo>
                    <a:pt x="264" y="59"/>
                  </a:lnTo>
                  <a:lnTo>
                    <a:pt x="267" y="64"/>
                  </a:lnTo>
                  <a:lnTo>
                    <a:pt x="269" y="71"/>
                  </a:lnTo>
                  <a:lnTo>
                    <a:pt x="267" y="83"/>
                  </a:lnTo>
                  <a:lnTo>
                    <a:pt x="269" y="83"/>
                  </a:lnTo>
                  <a:lnTo>
                    <a:pt x="271" y="73"/>
                  </a:lnTo>
                  <a:lnTo>
                    <a:pt x="267" y="59"/>
                  </a:lnTo>
                  <a:lnTo>
                    <a:pt x="260" y="54"/>
                  </a:lnTo>
                  <a:lnTo>
                    <a:pt x="250" y="54"/>
                  </a:lnTo>
                  <a:lnTo>
                    <a:pt x="238" y="64"/>
                  </a:lnTo>
                  <a:lnTo>
                    <a:pt x="236" y="61"/>
                  </a:lnTo>
                  <a:lnTo>
                    <a:pt x="238" y="57"/>
                  </a:lnTo>
                  <a:lnTo>
                    <a:pt x="241" y="57"/>
                  </a:lnTo>
                  <a:lnTo>
                    <a:pt x="243" y="42"/>
                  </a:lnTo>
                  <a:lnTo>
                    <a:pt x="253" y="26"/>
                  </a:lnTo>
                  <a:lnTo>
                    <a:pt x="269" y="0"/>
                  </a:lnTo>
                  <a:lnTo>
                    <a:pt x="288" y="7"/>
                  </a:lnTo>
                  <a:lnTo>
                    <a:pt x="302" y="19"/>
                  </a:lnTo>
                  <a:lnTo>
                    <a:pt x="302" y="19"/>
                  </a:lnTo>
                  <a:lnTo>
                    <a:pt x="316" y="35"/>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82" name="Freeform 81"/>
            <p:cNvSpPr>
              <a:spLocks noEditPoints="1"/>
            </p:cNvSpPr>
            <p:nvPr/>
          </p:nvSpPr>
          <p:spPr bwMode="auto">
            <a:xfrm>
              <a:off x="5397" y="-439"/>
              <a:ext cx="1362" cy="1017"/>
            </a:xfrm>
            <a:custGeom>
              <a:avLst/>
              <a:gdLst>
                <a:gd name="T0" fmla="*/ 929 w 1362"/>
                <a:gd name="T1" fmla="*/ 551 h 1017"/>
                <a:gd name="T2" fmla="*/ 960 w 1362"/>
                <a:gd name="T3" fmla="*/ 506 h 1017"/>
                <a:gd name="T4" fmla="*/ 1007 w 1362"/>
                <a:gd name="T5" fmla="*/ 456 h 1017"/>
                <a:gd name="T6" fmla="*/ 1015 w 1362"/>
                <a:gd name="T7" fmla="*/ 461 h 1017"/>
                <a:gd name="T8" fmla="*/ 1024 w 1362"/>
                <a:gd name="T9" fmla="*/ 442 h 1017"/>
                <a:gd name="T10" fmla="*/ 1062 w 1362"/>
                <a:gd name="T11" fmla="*/ 423 h 1017"/>
                <a:gd name="T12" fmla="*/ 1156 w 1362"/>
                <a:gd name="T13" fmla="*/ 425 h 1017"/>
                <a:gd name="T14" fmla="*/ 1194 w 1362"/>
                <a:gd name="T15" fmla="*/ 511 h 1017"/>
                <a:gd name="T16" fmla="*/ 1227 w 1362"/>
                <a:gd name="T17" fmla="*/ 598 h 1017"/>
                <a:gd name="T18" fmla="*/ 1246 w 1362"/>
                <a:gd name="T19" fmla="*/ 709 h 1017"/>
                <a:gd name="T20" fmla="*/ 1284 w 1362"/>
                <a:gd name="T21" fmla="*/ 809 h 1017"/>
                <a:gd name="T22" fmla="*/ 1350 w 1362"/>
                <a:gd name="T23" fmla="*/ 880 h 1017"/>
                <a:gd name="T24" fmla="*/ 1336 w 1362"/>
                <a:gd name="T25" fmla="*/ 927 h 1017"/>
                <a:gd name="T26" fmla="*/ 1336 w 1362"/>
                <a:gd name="T27" fmla="*/ 981 h 1017"/>
                <a:gd name="T28" fmla="*/ 1246 w 1362"/>
                <a:gd name="T29" fmla="*/ 1017 h 1017"/>
                <a:gd name="T30" fmla="*/ 1154 w 1362"/>
                <a:gd name="T31" fmla="*/ 948 h 1017"/>
                <a:gd name="T32" fmla="*/ 1121 w 1362"/>
                <a:gd name="T33" fmla="*/ 868 h 1017"/>
                <a:gd name="T34" fmla="*/ 1022 w 1362"/>
                <a:gd name="T35" fmla="*/ 778 h 1017"/>
                <a:gd name="T36" fmla="*/ 873 w 1362"/>
                <a:gd name="T37" fmla="*/ 719 h 1017"/>
                <a:gd name="T38" fmla="*/ 799 w 1362"/>
                <a:gd name="T39" fmla="*/ 662 h 1017"/>
                <a:gd name="T40" fmla="*/ 752 w 1362"/>
                <a:gd name="T41" fmla="*/ 629 h 1017"/>
                <a:gd name="T42" fmla="*/ 830 w 1362"/>
                <a:gd name="T43" fmla="*/ 494 h 1017"/>
                <a:gd name="T44" fmla="*/ 851 w 1362"/>
                <a:gd name="T45" fmla="*/ 508 h 1017"/>
                <a:gd name="T46" fmla="*/ 823 w 1362"/>
                <a:gd name="T47" fmla="*/ 518 h 1017"/>
                <a:gd name="T48" fmla="*/ 816 w 1362"/>
                <a:gd name="T49" fmla="*/ 570 h 1017"/>
                <a:gd name="T50" fmla="*/ 828 w 1362"/>
                <a:gd name="T51" fmla="*/ 600 h 1017"/>
                <a:gd name="T52" fmla="*/ 866 w 1362"/>
                <a:gd name="T53" fmla="*/ 591 h 1017"/>
                <a:gd name="T54" fmla="*/ 913 w 1362"/>
                <a:gd name="T55" fmla="*/ 582 h 1017"/>
                <a:gd name="T56" fmla="*/ 939 w 1362"/>
                <a:gd name="T57" fmla="*/ 574 h 1017"/>
                <a:gd name="T58" fmla="*/ 927 w 1362"/>
                <a:gd name="T59" fmla="*/ 563 h 1017"/>
                <a:gd name="T60" fmla="*/ 36 w 1362"/>
                <a:gd name="T61" fmla="*/ 66 h 1017"/>
                <a:gd name="T62" fmla="*/ 12 w 1362"/>
                <a:gd name="T63" fmla="*/ 59 h 1017"/>
                <a:gd name="T64" fmla="*/ 0 w 1362"/>
                <a:gd name="T65" fmla="*/ 45 h 1017"/>
                <a:gd name="T66" fmla="*/ 26 w 1362"/>
                <a:gd name="T67" fmla="*/ 9 h 1017"/>
                <a:gd name="T68" fmla="*/ 52 w 1362"/>
                <a:gd name="T69" fmla="*/ 4 h 1017"/>
                <a:gd name="T70" fmla="*/ 62 w 1362"/>
                <a:gd name="T71" fmla="*/ 28 h 1017"/>
                <a:gd name="T72" fmla="*/ 52 w 1362"/>
                <a:gd name="T73" fmla="*/ 64 h 1017"/>
                <a:gd name="T74" fmla="*/ 918 w 1362"/>
                <a:gd name="T75" fmla="*/ 487 h 1017"/>
                <a:gd name="T76" fmla="*/ 903 w 1362"/>
                <a:gd name="T77" fmla="*/ 482 h 1017"/>
                <a:gd name="T78" fmla="*/ 863 w 1362"/>
                <a:gd name="T79" fmla="*/ 506 h 1017"/>
                <a:gd name="T80" fmla="*/ 880 w 1362"/>
                <a:gd name="T81" fmla="*/ 480 h 1017"/>
                <a:gd name="T82" fmla="*/ 939 w 1362"/>
                <a:gd name="T83" fmla="*/ 454 h 1017"/>
                <a:gd name="T84" fmla="*/ 960 w 1362"/>
                <a:gd name="T85" fmla="*/ 447 h 1017"/>
                <a:gd name="T86" fmla="*/ 1048 w 1362"/>
                <a:gd name="T87" fmla="*/ 397 h 1017"/>
                <a:gd name="T88" fmla="*/ 1022 w 1362"/>
                <a:gd name="T89" fmla="*/ 409 h 1017"/>
                <a:gd name="T90" fmla="*/ 958 w 1362"/>
                <a:gd name="T91" fmla="*/ 454 h 1017"/>
                <a:gd name="T92" fmla="*/ 970 w 1362"/>
                <a:gd name="T93" fmla="*/ 463 h 1017"/>
                <a:gd name="T94" fmla="*/ 951 w 1362"/>
                <a:gd name="T95" fmla="*/ 466 h 1017"/>
                <a:gd name="T96" fmla="*/ 948 w 1362"/>
                <a:gd name="T97" fmla="*/ 475 h 1017"/>
                <a:gd name="T98" fmla="*/ 922 w 1362"/>
                <a:gd name="T99" fmla="*/ 482 h 1017"/>
                <a:gd name="T100" fmla="*/ 840 w 1362"/>
                <a:gd name="T101" fmla="*/ 584 h 1017"/>
                <a:gd name="T102" fmla="*/ 837 w 1362"/>
                <a:gd name="T103" fmla="*/ 537 h 1017"/>
                <a:gd name="T104" fmla="*/ 851 w 1362"/>
                <a:gd name="T105" fmla="*/ 541 h 1017"/>
                <a:gd name="T106" fmla="*/ 863 w 1362"/>
                <a:gd name="T107" fmla="*/ 563 h 1017"/>
                <a:gd name="T108" fmla="*/ 854 w 1362"/>
                <a:gd name="T109" fmla="*/ 596 h 1017"/>
                <a:gd name="T110" fmla="*/ 894 w 1362"/>
                <a:gd name="T111" fmla="*/ 513 h 1017"/>
                <a:gd name="T112" fmla="*/ 903 w 1362"/>
                <a:gd name="T113" fmla="*/ 501 h 1017"/>
                <a:gd name="T114" fmla="*/ 925 w 1362"/>
                <a:gd name="T115" fmla="*/ 506 h 1017"/>
                <a:gd name="T116" fmla="*/ 889 w 1362"/>
                <a:gd name="T117" fmla="*/ 537 h 1017"/>
                <a:gd name="T118" fmla="*/ 911 w 1362"/>
                <a:gd name="T119" fmla="*/ 548 h 1017"/>
                <a:gd name="T120" fmla="*/ 875 w 1362"/>
                <a:gd name="T121" fmla="*/ 551 h 1017"/>
                <a:gd name="T122" fmla="*/ 875 w 1362"/>
                <a:gd name="T123" fmla="*/ 570 h 1017"/>
                <a:gd name="T124" fmla="*/ 870 w 1362"/>
                <a:gd name="T125" fmla="*/ 577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62" h="1017">
                  <a:moveTo>
                    <a:pt x="927" y="563"/>
                  </a:moveTo>
                  <a:lnTo>
                    <a:pt x="922" y="560"/>
                  </a:lnTo>
                  <a:lnTo>
                    <a:pt x="920" y="553"/>
                  </a:lnTo>
                  <a:lnTo>
                    <a:pt x="922" y="548"/>
                  </a:lnTo>
                  <a:lnTo>
                    <a:pt x="929" y="551"/>
                  </a:lnTo>
                  <a:lnTo>
                    <a:pt x="927" y="539"/>
                  </a:lnTo>
                  <a:lnTo>
                    <a:pt x="941" y="522"/>
                  </a:lnTo>
                  <a:lnTo>
                    <a:pt x="944" y="511"/>
                  </a:lnTo>
                  <a:lnTo>
                    <a:pt x="948" y="508"/>
                  </a:lnTo>
                  <a:lnTo>
                    <a:pt x="960" y="506"/>
                  </a:lnTo>
                  <a:lnTo>
                    <a:pt x="972" y="496"/>
                  </a:lnTo>
                  <a:lnTo>
                    <a:pt x="993" y="466"/>
                  </a:lnTo>
                  <a:lnTo>
                    <a:pt x="996" y="456"/>
                  </a:lnTo>
                  <a:lnTo>
                    <a:pt x="1007" y="454"/>
                  </a:lnTo>
                  <a:lnTo>
                    <a:pt x="1007" y="456"/>
                  </a:lnTo>
                  <a:lnTo>
                    <a:pt x="1003" y="456"/>
                  </a:lnTo>
                  <a:lnTo>
                    <a:pt x="998" y="461"/>
                  </a:lnTo>
                  <a:lnTo>
                    <a:pt x="1005" y="459"/>
                  </a:lnTo>
                  <a:lnTo>
                    <a:pt x="1010" y="463"/>
                  </a:lnTo>
                  <a:lnTo>
                    <a:pt x="1015" y="461"/>
                  </a:lnTo>
                  <a:lnTo>
                    <a:pt x="1019" y="447"/>
                  </a:lnTo>
                  <a:lnTo>
                    <a:pt x="1024" y="449"/>
                  </a:lnTo>
                  <a:lnTo>
                    <a:pt x="1026" y="447"/>
                  </a:lnTo>
                  <a:lnTo>
                    <a:pt x="1026" y="442"/>
                  </a:lnTo>
                  <a:lnTo>
                    <a:pt x="1024" y="442"/>
                  </a:lnTo>
                  <a:lnTo>
                    <a:pt x="1024" y="447"/>
                  </a:lnTo>
                  <a:lnTo>
                    <a:pt x="1019" y="444"/>
                  </a:lnTo>
                  <a:lnTo>
                    <a:pt x="1019" y="440"/>
                  </a:lnTo>
                  <a:lnTo>
                    <a:pt x="1052" y="425"/>
                  </a:lnTo>
                  <a:lnTo>
                    <a:pt x="1062" y="423"/>
                  </a:lnTo>
                  <a:lnTo>
                    <a:pt x="1081" y="409"/>
                  </a:lnTo>
                  <a:lnTo>
                    <a:pt x="1095" y="392"/>
                  </a:lnTo>
                  <a:lnTo>
                    <a:pt x="1119" y="425"/>
                  </a:lnTo>
                  <a:lnTo>
                    <a:pt x="1133" y="428"/>
                  </a:lnTo>
                  <a:lnTo>
                    <a:pt x="1156" y="425"/>
                  </a:lnTo>
                  <a:lnTo>
                    <a:pt x="1171" y="425"/>
                  </a:lnTo>
                  <a:lnTo>
                    <a:pt x="1175" y="435"/>
                  </a:lnTo>
                  <a:lnTo>
                    <a:pt x="1180" y="447"/>
                  </a:lnTo>
                  <a:lnTo>
                    <a:pt x="1187" y="494"/>
                  </a:lnTo>
                  <a:lnTo>
                    <a:pt x="1194" y="511"/>
                  </a:lnTo>
                  <a:lnTo>
                    <a:pt x="1194" y="511"/>
                  </a:lnTo>
                  <a:lnTo>
                    <a:pt x="1216" y="548"/>
                  </a:lnTo>
                  <a:lnTo>
                    <a:pt x="1216" y="548"/>
                  </a:lnTo>
                  <a:lnTo>
                    <a:pt x="1225" y="574"/>
                  </a:lnTo>
                  <a:lnTo>
                    <a:pt x="1227" y="598"/>
                  </a:lnTo>
                  <a:lnTo>
                    <a:pt x="1223" y="643"/>
                  </a:lnTo>
                  <a:lnTo>
                    <a:pt x="1223" y="671"/>
                  </a:lnTo>
                  <a:lnTo>
                    <a:pt x="1223" y="671"/>
                  </a:lnTo>
                  <a:lnTo>
                    <a:pt x="1232" y="693"/>
                  </a:lnTo>
                  <a:lnTo>
                    <a:pt x="1246" y="709"/>
                  </a:lnTo>
                  <a:lnTo>
                    <a:pt x="1310" y="768"/>
                  </a:lnTo>
                  <a:lnTo>
                    <a:pt x="1310" y="768"/>
                  </a:lnTo>
                  <a:lnTo>
                    <a:pt x="1313" y="780"/>
                  </a:lnTo>
                  <a:lnTo>
                    <a:pt x="1296" y="799"/>
                  </a:lnTo>
                  <a:lnTo>
                    <a:pt x="1284" y="809"/>
                  </a:lnTo>
                  <a:lnTo>
                    <a:pt x="1275" y="820"/>
                  </a:lnTo>
                  <a:lnTo>
                    <a:pt x="1279" y="825"/>
                  </a:lnTo>
                  <a:lnTo>
                    <a:pt x="1303" y="837"/>
                  </a:lnTo>
                  <a:lnTo>
                    <a:pt x="1336" y="861"/>
                  </a:lnTo>
                  <a:lnTo>
                    <a:pt x="1350" y="880"/>
                  </a:lnTo>
                  <a:lnTo>
                    <a:pt x="1362" y="898"/>
                  </a:lnTo>
                  <a:lnTo>
                    <a:pt x="1331" y="896"/>
                  </a:lnTo>
                  <a:lnTo>
                    <a:pt x="1327" y="901"/>
                  </a:lnTo>
                  <a:lnTo>
                    <a:pt x="1327" y="908"/>
                  </a:lnTo>
                  <a:lnTo>
                    <a:pt x="1336" y="927"/>
                  </a:lnTo>
                  <a:lnTo>
                    <a:pt x="1341" y="941"/>
                  </a:lnTo>
                  <a:lnTo>
                    <a:pt x="1343" y="958"/>
                  </a:lnTo>
                  <a:lnTo>
                    <a:pt x="1341" y="972"/>
                  </a:lnTo>
                  <a:lnTo>
                    <a:pt x="1336" y="981"/>
                  </a:lnTo>
                  <a:lnTo>
                    <a:pt x="1336" y="981"/>
                  </a:lnTo>
                  <a:lnTo>
                    <a:pt x="1329" y="986"/>
                  </a:lnTo>
                  <a:lnTo>
                    <a:pt x="1329" y="986"/>
                  </a:lnTo>
                  <a:lnTo>
                    <a:pt x="1291" y="995"/>
                  </a:lnTo>
                  <a:lnTo>
                    <a:pt x="1272" y="1010"/>
                  </a:lnTo>
                  <a:lnTo>
                    <a:pt x="1246" y="1017"/>
                  </a:lnTo>
                  <a:lnTo>
                    <a:pt x="1201" y="1014"/>
                  </a:lnTo>
                  <a:lnTo>
                    <a:pt x="1185" y="1007"/>
                  </a:lnTo>
                  <a:lnTo>
                    <a:pt x="1171" y="995"/>
                  </a:lnTo>
                  <a:lnTo>
                    <a:pt x="1164" y="965"/>
                  </a:lnTo>
                  <a:lnTo>
                    <a:pt x="1154" y="948"/>
                  </a:lnTo>
                  <a:lnTo>
                    <a:pt x="1142" y="889"/>
                  </a:lnTo>
                  <a:lnTo>
                    <a:pt x="1142" y="889"/>
                  </a:lnTo>
                  <a:lnTo>
                    <a:pt x="1135" y="880"/>
                  </a:lnTo>
                  <a:lnTo>
                    <a:pt x="1135" y="880"/>
                  </a:lnTo>
                  <a:lnTo>
                    <a:pt x="1121" y="868"/>
                  </a:lnTo>
                  <a:lnTo>
                    <a:pt x="1081" y="844"/>
                  </a:lnTo>
                  <a:lnTo>
                    <a:pt x="1057" y="825"/>
                  </a:lnTo>
                  <a:lnTo>
                    <a:pt x="1048" y="799"/>
                  </a:lnTo>
                  <a:lnTo>
                    <a:pt x="1036" y="787"/>
                  </a:lnTo>
                  <a:lnTo>
                    <a:pt x="1022" y="778"/>
                  </a:lnTo>
                  <a:lnTo>
                    <a:pt x="915" y="745"/>
                  </a:lnTo>
                  <a:lnTo>
                    <a:pt x="915" y="745"/>
                  </a:lnTo>
                  <a:lnTo>
                    <a:pt x="882" y="728"/>
                  </a:lnTo>
                  <a:lnTo>
                    <a:pt x="882" y="728"/>
                  </a:lnTo>
                  <a:lnTo>
                    <a:pt x="873" y="719"/>
                  </a:lnTo>
                  <a:lnTo>
                    <a:pt x="870" y="702"/>
                  </a:lnTo>
                  <a:lnTo>
                    <a:pt x="868" y="697"/>
                  </a:lnTo>
                  <a:lnTo>
                    <a:pt x="840" y="690"/>
                  </a:lnTo>
                  <a:lnTo>
                    <a:pt x="828" y="683"/>
                  </a:lnTo>
                  <a:lnTo>
                    <a:pt x="799" y="662"/>
                  </a:lnTo>
                  <a:lnTo>
                    <a:pt x="799" y="662"/>
                  </a:lnTo>
                  <a:lnTo>
                    <a:pt x="785" y="648"/>
                  </a:lnTo>
                  <a:lnTo>
                    <a:pt x="785" y="648"/>
                  </a:lnTo>
                  <a:lnTo>
                    <a:pt x="771" y="636"/>
                  </a:lnTo>
                  <a:lnTo>
                    <a:pt x="752" y="629"/>
                  </a:lnTo>
                  <a:lnTo>
                    <a:pt x="809" y="515"/>
                  </a:lnTo>
                  <a:lnTo>
                    <a:pt x="825" y="499"/>
                  </a:lnTo>
                  <a:lnTo>
                    <a:pt x="830" y="501"/>
                  </a:lnTo>
                  <a:lnTo>
                    <a:pt x="833" y="496"/>
                  </a:lnTo>
                  <a:lnTo>
                    <a:pt x="830" y="494"/>
                  </a:lnTo>
                  <a:lnTo>
                    <a:pt x="840" y="487"/>
                  </a:lnTo>
                  <a:lnTo>
                    <a:pt x="842" y="473"/>
                  </a:lnTo>
                  <a:lnTo>
                    <a:pt x="847" y="473"/>
                  </a:lnTo>
                  <a:lnTo>
                    <a:pt x="847" y="475"/>
                  </a:lnTo>
                  <a:lnTo>
                    <a:pt x="851" y="508"/>
                  </a:lnTo>
                  <a:lnTo>
                    <a:pt x="844" y="520"/>
                  </a:lnTo>
                  <a:lnTo>
                    <a:pt x="830" y="520"/>
                  </a:lnTo>
                  <a:lnTo>
                    <a:pt x="828" y="513"/>
                  </a:lnTo>
                  <a:lnTo>
                    <a:pt x="825" y="513"/>
                  </a:lnTo>
                  <a:lnTo>
                    <a:pt x="823" y="518"/>
                  </a:lnTo>
                  <a:lnTo>
                    <a:pt x="823" y="522"/>
                  </a:lnTo>
                  <a:lnTo>
                    <a:pt x="828" y="527"/>
                  </a:lnTo>
                  <a:lnTo>
                    <a:pt x="828" y="541"/>
                  </a:lnTo>
                  <a:lnTo>
                    <a:pt x="823" y="560"/>
                  </a:lnTo>
                  <a:lnTo>
                    <a:pt x="816" y="570"/>
                  </a:lnTo>
                  <a:lnTo>
                    <a:pt x="816" y="579"/>
                  </a:lnTo>
                  <a:lnTo>
                    <a:pt x="818" y="591"/>
                  </a:lnTo>
                  <a:lnTo>
                    <a:pt x="823" y="593"/>
                  </a:lnTo>
                  <a:lnTo>
                    <a:pt x="825" y="612"/>
                  </a:lnTo>
                  <a:lnTo>
                    <a:pt x="828" y="600"/>
                  </a:lnTo>
                  <a:lnTo>
                    <a:pt x="833" y="598"/>
                  </a:lnTo>
                  <a:lnTo>
                    <a:pt x="847" y="605"/>
                  </a:lnTo>
                  <a:lnTo>
                    <a:pt x="856" y="603"/>
                  </a:lnTo>
                  <a:lnTo>
                    <a:pt x="863" y="598"/>
                  </a:lnTo>
                  <a:lnTo>
                    <a:pt x="866" y="591"/>
                  </a:lnTo>
                  <a:lnTo>
                    <a:pt x="892" y="593"/>
                  </a:lnTo>
                  <a:lnTo>
                    <a:pt x="894" y="591"/>
                  </a:lnTo>
                  <a:lnTo>
                    <a:pt x="901" y="591"/>
                  </a:lnTo>
                  <a:lnTo>
                    <a:pt x="908" y="582"/>
                  </a:lnTo>
                  <a:lnTo>
                    <a:pt x="913" y="582"/>
                  </a:lnTo>
                  <a:lnTo>
                    <a:pt x="920" y="589"/>
                  </a:lnTo>
                  <a:lnTo>
                    <a:pt x="927" y="589"/>
                  </a:lnTo>
                  <a:lnTo>
                    <a:pt x="953" y="574"/>
                  </a:lnTo>
                  <a:lnTo>
                    <a:pt x="946" y="570"/>
                  </a:lnTo>
                  <a:lnTo>
                    <a:pt x="939" y="574"/>
                  </a:lnTo>
                  <a:lnTo>
                    <a:pt x="929" y="577"/>
                  </a:lnTo>
                  <a:lnTo>
                    <a:pt x="925" y="572"/>
                  </a:lnTo>
                  <a:lnTo>
                    <a:pt x="925" y="565"/>
                  </a:lnTo>
                  <a:lnTo>
                    <a:pt x="929" y="567"/>
                  </a:lnTo>
                  <a:lnTo>
                    <a:pt x="927" y="563"/>
                  </a:lnTo>
                  <a:close/>
                  <a:moveTo>
                    <a:pt x="52" y="64"/>
                  </a:moveTo>
                  <a:lnTo>
                    <a:pt x="43" y="64"/>
                  </a:lnTo>
                  <a:lnTo>
                    <a:pt x="38" y="73"/>
                  </a:lnTo>
                  <a:lnTo>
                    <a:pt x="36" y="71"/>
                  </a:lnTo>
                  <a:lnTo>
                    <a:pt x="36" y="66"/>
                  </a:lnTo>
                  <a:lnTo>
                    <a:pt x="26" y="61"/>
                  </a:lnTo>
                  <a:lnTo>
                    <a:pt x="24" y="56"/>
                  </a:lnTo>
                  <a:lnTo>
                    <a:pt x="19" y="56"/>
                  </a:lnTo>
                  <a:lnTo>
                    <a:pt x="17" y="61"/>
                  </a:lnTo>
                  <a:lnTo>
                    <a:pt x="12" y="59"/>
                  </a:lnTo>
                  <a:lnTo>
                    <a:pt x="14" y="42"/>
                  </a:lnTo>
                  <a:lnTo>
                    <a:pt x="5" y="38"/>
                  </a:lnTo>
                  <a:lnTo>
                    <a:pt x="5" y="47"/>
                  </a:lnTo>
                  <a:lnTo>
                    <a:pt x="3" y="47"/>
                  </a:lnTo>
                  <a:lnTo>
                    <a:pt x="0" y="45"/>
                  </a:lnTo>
                  <a:lnTo>
                    <a:pt x="0" y="35"/>
                  </a:lnTo>
                  <a:lnTo>
                    <a:pt x="7" y="26"/>
                  </a:lnTo>
                  <a:lnTo>
                    <a:pt x="14" y="26"/>
                  </a:lnTo>
                  <a:lnTo>
                    <a:pt x="24" y="14"/>
                  </a:lnTo>
                  <a:lnTo>
                    <a:pt x="26" y="9"/>
                  </a:lnTo>
                  <a:lnTo>
                    <a:pt x="36" y="9"/>
                  </a:lnTo>
                  <a:lnTo>
                    <a:pt x="36" y="2"/>
                  </a:lnTo>
                  <a:lnTo>
                    <a:pt x="43" y="0"/>
                  </a:lnTo>
                  <a:lnTo>
                    <a:pt x="47" y="0"/>
                  </a:lnTo>
                  <a:lnTo>
                    <a:pt x="52" y="4"/>
                  </a:lnTo>
                  <a:lnTo>
                    <a:pt x="57" y="4"/>
                  </a:lnTo>
                  <a:lnTo>
                    <a:pt x="57" y="16"/>
                  </a:lnTo>
                  <a:lnTo>
                    <a:pt x="62" y="16"/>
                  </a:lnTo>
                  <a:lnTo>
                    <a:pt x="64" y="21"/>
                  </a:lnTo>
                  <a:lnTo>
                    <a:pt x="62" y="28"/>
                  </a:lnTo>
                  <a:lnTo>
                    <a:pt x="69" y="47"/>
                  </a:lnTo>
                  <a:lnTo>
                    <a:pt x="69" y="54"/>
                  </a:lnTo>
                  <a:lnTo>
                    <a:pt x="73" y="59"/>
                  </a:lnTo>
                  <a:lnTo>
                    <a:pt x="69" y="68"/>
                  </a:lnTo>
                  <a:lnTo>
                    <a:pt x="52" y="64"/>
                  </a:lnTo>
                  <a:close/>
                  <a:moveTo>
                    <a:pt x="932" y="506"/>
                  </a:moveTo>
                  <a:lnTo>
                    <a:pt x="929" y="503"/>
                  </a:lnTo>
                  <a:lnTo>
                    <a:pt x="925" y="499"/>
                  </a:lnTo>
                  <a:lnTo>
                    <a:pt x="922" y="492"/>
                  </a:lnTo>
                  <a:lnTo>
                    <a:pt x="918" y="487"/>
                  </a:lnTo>
                  <a:lnTo>
                    <a:pt x="906" y="489"/>
                  </a:lnTo>
                  <a:lnTo>
                    <a:pt x="906" y="485"/>
                  </a:lnTo>
                  <a:lnTo>
                    <a:pt x="911" y="482"/>
                  </a:lnTo>
                  <a:lnTo>
                    <a:pt x="903" y="477"/>
                  </a:lnTo>
                  <a:lnTo>
                    <a:pt x="903" y="482"/>
                  </a:lnTo>
                  <a:lnTo>
                    <a:pt x="896" y="482"/>
                  </a:lnTo>
                  <a:lnTo>
                    <a:pt x="887" y="487"/>
                  </a:lnTo>
                  <a:lnTo>
                    <a:pt x="880" y="499"/>
                  </a:lnTo>
                  <a:lnTo>
                    <a:pt x="873" y="506"/>
                  </a:lnTo>
                  <a:lnTo>
                    <a:pt x="863" y="506"/>
                  </a:lnTo>
                  <a:lnTo>
                    <a:pt x="863" y="511"/>
                  </a:lnTo>
                  <a:lnTo>
                    <a:pt x="861" y="511"/>
                  </a:lnTo>
                  <a:lnTo>
                    <a:pt x="856" y="508"/>
                  </a:lnTo>
                  <a:lnTo>
                    <a:pt x="868" y="496"/>
                  </a:lnTo>
                  <a:lnTo>
                    <a:pt x="880" y="480"/>
                  </a:lnTo>
                  <a:lnTo>
                    <a:pt x="889" y="475"/>
                  </a:lnTo>
                  <a:lnTo>
                    <a:pt x="903" y="466"/>
                  </a:lnTo>
                  <a:lnTo>
                    <a:pt x="925" y="459"/>
                  </a:lnTo>
                  <a:lnTo>
                    <a:pt x="932" y="454"/>
                  </a:lnTo>
                  <a:lnTo>
                    <a:pt x="939" y="454"/>
                  </a:lnTo>
                  <a:lnTo>
                    <a:pt x="937" y="449"/>
                  </a:lnTo>
                  <a:lnTo>
                    <a:pt x="948" y="447"/>
                  </a:lnTo>
                  <a:lnTo>
                    <a:pt x="948" y="451"/>
                  </a:lnTo>
                  <a:lnTo>
                    <a:pt x="953" y="451"/>
                  </a:lnTo>
                  <a:lnTo>
                    <a:pt x="960" y="447"/>
                  </a:lnTo>
                  <a:lnTo>
                    <a:pt x="986" y="437"/>
                  </a:lnTo>
                  <a:lnTo>
                    <a:pt x="1010" y="416"/>
                  </a:lnTo>
                  <a:lnTo>
                    <a:pt x="1031" y="399"/>
                  </a:lnTo>
                  <a:lnTo>
                    <a:pt x="1045" y="395"/>
                  </a:lnTo>
                  <a:lnTo>
                    <a:pt x="1048" y="397"/>
                  </a:lnTo>
                  <a:lnTo>
                    <a:pt x="1038" y="399"/>
                  </a:lnTo>
                  <a:lnTo>
                    <a:pt x="1041" y="402"/>
                  </a:lnTo>
                  <a:lnTo>
                    <a:pt x="1038" y="404"/>
                  </a:lnTo>
                  <a:lnTo>
                    <a:pt x="1031" y="404"/>
                  </a:lnTo>
                  <a:lnTo>
                    <a:pt x="1022" y="409"/>
                  </a:lnTo>
                  <a:lnTo>
                    <a:pt x="1005" y="425"/>
                  </a:lnTo>
                  <a:lnTo>
                    <a:pt x="1000" y="432"/>
                  </a:lnTo>
                  <a:lnTo>
                    <a:pt x="993" y="435"/>
                  </a:lnTo>
                  <a:lnTo>
                    <a:pt x="979" y="451"/>
                  </a:lnTo>
                  <a:lnTo>
                    <a:pt x="958" y="454"/>
                  </a:lnTo>
                  <a:lnTo>
                    <a:pt x="963" y="463"/>
                  </a:lnTo>
                  <a:lnTo>
                    <a:pt x="970" y="461"/>
                  </a:lnTo>
                  <a:lnTo>
                    <a:pt x="974" y="463"/>
                  </a:lnTo>
                  <a:lnTo>
                    <a:pt x="974" y="466"/>
                  </a:lnTo>
                  <a:lnTo>
                    <a:pt x="970" y="463"/>
                  </a:lnTo>
                  <a:lnTo>
                    <a:pt x="963" y="468"/>
                  </a:lnTo>
                  <a:lnTo>
                    <a:pt x="955" y="466"/>
                  </a:lnTo>
                  <a:lnTo>
                    <a:pt x="953" y="459"/>
                  </a:lnTo>
                  <a:lnTo>
                    <a:pt x="951" y="456"/>
                  </a:lnTo>
                  <a:lnTo>
                    <a:pt x="951" y="466"/>
                  </a:lnTo>
                  <a:lnTo>
                    <a:pt x="951" y="466"/>
                  </a:lnTo>
                  <a:lnTo>
                    <a:pt x="944" y="461"/>
                  </a:lnTo>
                  <a:lnTo>
                    <a:pt x="939" y="461"/>
                  </a:lnTo>
                  <a:lnTo>
                    <a:pt x="939" y="466"/>
                  </a:lnTo>
                  <a:lnTo>
                    <a:pt x="948" y="475"/>
                  </a:lnTo>
                  <a:lnTo>
                    <a:pt x="948" y="480"/>
                  </a:lnTo>
                  <a:lnTo>
                    <a:pt x="944" y="489"/>
                  </a:lnTo>
                  <a:lnTo>
                    <a:pt x="937" y="492"/>
                  </a:lnTo>
                  <a:lnTo>
                    <a:pt x="927" y="482"/>
                  </a:lnTo>
                  <a:lnTo>
                    <a:pt x="922" y="482"/>
                  </a:lnTo>
                  <a:lnTo>
                    <a:pt x="922" y="485"/>
                  </a:lnTo>
                  <a:lnTo>
                    <a:pt x="934" y="501"/>
                  </a:lnTo>
                  <a:lnTo>
                    <a:pt x="934" y="503"/>
                  </a:lnTo>
                  <a:lnTo>
                    <a:pt x="932" y="506"/>
                  </a:lnTo>
                  <a:close/>
                  <a:moveTo>
                    <a:pt x="840" y="584"/>
                  </a:moveTo>
                  <a:lnTo>
                    <a:pt x="837" y="577"/>
                  </a:lnTo>
                  <a:lnTo>
                    <a:pt x="840" y="563"/>
                  </a:lnTo>
                  <a:lnTo>
                    <a:pt x="835" y="553"/>
                  </a:lnTo>
                  <a:lnTo>
                    <a:pt x="837" y="551"/>
                  </a:lnTo>
                  <a:lnTo>
                    <a:pt x="837" y="537"/>
                  </a:lnTo>
                  <a:lnTo>
                    <a:pt x="840" y="534"/>
                  </a:lnTo>
                  <a:lnTo>
                    <a:pt x="840" y="522"/>
                  </a:lnTo>
                  <a:lnTo>
                    <a:pt x="844" y="522"/>
                  </a:lnTo>
                  <a:lnTo>
                    <a:pt x="851" y="534"/>
                  </a:lnTo>
                  <a:lnTo>
                    <a:pt x="851" y="541"/>
                  </a:lnTo>
                  <a:lnTo>
                    <a:pt x="847" y="544"/>
                  </a:lnTo>
                  <a:lnTo>
                    <a:pt x="847" y="546"/>
                  </a:lnTo>
                  <a:lnTo>
                    <a:pt x="851" y="546"/>
                  </a:lnTo>
                  <a:lnTo>
                    <a:pt x="854" y="555"/>
                  </a:lnTo>
                  <a:lnTo>
                    <a:pt x="863" y="563"/>
                  </a:lnTo>
                  <a:lnTo>
                    <a:pt x="863" y="577"/>
                  </a:lnTo>
                  <a:lnTo>
                    <a:pt x="863" y="579"/>
                  </a:lnTo>
                  <a:lnTo>
                    <a:pt x="856" y="584"/>
                  </a:lnTo>
                  <a:lnTo>
                    <a:pt x="854" y="591"/>
                  </a:lnTo>
                  <a:lnTo>
                    <a:pt x="854" y="596"/>
                  </a:lnTo>
                  <a:lnTo>
                    <a:pt x="847" y="596"/>
                  </a:lnTo>
                  <a:lnTo>
                    <a:pt x="844" y="593"/>
                  </a:lnTo>
                  <a:lnTo>
                    <a:pt x="844" y="586"/>
                  </a:lnTo>
                  <a:lnTo>
                    <a:pt x="840" y="584"/>
                  </a:lnTo>
                  <a:close/>
                  <a:moveTo>
                    <a:pt x="894" y="513"/>
                  </a:moveTo>
                  <a:lnTo>
                    <a:pt x="899" y="503"/>
                  </a:lnTo>
                  <a:lnTo>
                    <a:pt x="889" y="503"/>
                  </a:lnTo>
                  <a:lnTo>
                    <a:pt x="889" y="499"/>
                  </a:lnTo>
                  <a:lnTo>
                    <a:pt x="899" y="501"/>
                  </a:lnTo>
                  <a:lnTo>
                    <a:pt x="903" y="501"/>
                  </a:lnTo>
                  <a:lnTo>
                    <a:pt x="913" y="492"/>
                  </a:lnTo>
                  <a:lnTo>
                    <a:pt x="915" y="492"/>
                  </a:lnTo>
                  <a:lnTo>
                    <a:pt x="920" y="496"/>
                  </a:lnTo>
                  <a:lnTo>
                    <a:pt x="920" y="506"/>
                  </a:lnTo>
                  <a:lnTo>
                    <a:pt x="925" y="506"/>
                  </a:lnTo>
                  <a:lnTo>
                    <a:pt x="927" y="511"/>
                  </a:lnTo>
                  <a:lnTo>
                    <a:pt x="911" y="525"/>
                  </a:lnTo>
                  <a:lnTo>
                    <a:pt x="908" y="534"/>
                  </a:lnTo>
                  <a:lnTo>
                    <a:pt x="901" y="539"/>
                  </a:lnTo>
                  <a:lnTo>
                    <a:pt x="889" y="537"/>
                  </a:lnTo>
                  <a:lnTo>
                    <a:pt x="882" y="532"/>
                  </a:lnTo>
                  <a:lnTo>
                    <a:pt x="882" y="525"/>
                  </a:lnTo>
                  <a:lnTo>
                    <a:pt x="889" y="522"/>
                  </a:lnTo>
                  <a:lnTo>
                    <a:pt x="894" y="513"/>
                  </a:lnTo>
                  <a:close/>
                  <a:moveTo>
                    <a:pt x="911" y="548"/>
                  </a:moveTo>
                  <a:lnTo>
                    <a:pt x="911" y="551"/>
                  </a:lnTo>
                  <a:lnTo>
                    <a:pt x="894" y="570"/>
                  </a:lnTo>
                  <a:lnTo>
                    <a:pt x="882" y="565"/>
                  </a:lnTo>
                  <a:lnTo>
                    <a:pt x="877" y="558"/>
                  </a:lnTo>
                  <a:lnTo>
                    <a:pt x="875" y="551"/>
                  </a:lnTo>
                  <a:lnTo>
                    <a:pt x="885" y="548"/>
                  </a:lnTo>
                  <a:lnTo>
                    <a:pt x="896" y="553"/>
                  </a:lnTo>
                  <a:lnTo>
                    <a:pt x="911" y="548"/>
                  </a:lnTo>
                  <a:close/>
                  <a:moveTo>
                    <a:pt x="873" y="567"/>
                  </a:moveTo>
                  <a:lnTo>
                    <a:pt x="875" y="570"/>
                  </a:lnTo>
                  <a:lnTo>
                    <a:pt x="896" y="574"/>
                  </a:lnTo>
                  <a:lnTo>
                    <a:pt x="880" y="584"/>
                  </a:lnTo>
                  <a:lnTo>
                    <a:pt x="875" y="584"/>
                  </a:lnTo>
                  <a:lnTo>
                    <a:pt x="873" y="582"/>
                  </a:lnTo>
                  <a:lnTo>
                    <a:pt x="870" y="577"/>
                  </a:lnTo>
                  <a:lnTo>
                    <a:pt x="870" y="565"/>
                  </a:lnTo>
                  <a:lnTo>
                    <a:pt x="873" y="567"/>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83" name="Freeform 82"/>
            <p:cNvSpPr>
              <a:spLocks noEditPoints="1"/>
            </p:cNvSpPr>
            <p:nvPr/>
          </p:nvSpPr>
          <p:spPr bwMode="auto">
            <a:xfrm>
              <a:off x="7156" y="393"/>
              <a:ext cx="204" cy="279"/>
            </a:xfrm>
            <a:custGeom>
              <a:avLst/>
              <a:gdLst>
                <a:gd name="T0" fmla="*/ 201 w 204"/>
                <a:gd name="T1" fmla="*/ 123 h 279"/>
                <a:gd name="T2" fmla="*/ 204 w 204"/>
                <a:gd name="T3" fmla="*/ 168 h 279"/>
                <a:gd name="T4" fmla="*/ 199 w 204"/>
                <a:gd name="T5" fmla="*/ 180 h 279"/>
                <a:gd name="T6" fmla="*/ 197 w 204"/>
                <a:gd name="T7" fmla="*/ 201 h 279"/>
                <a:gd name="T8" fmla="*/ 197 w 204"/>
                <a:gd name="T9" fmla="*/ 201 h 279"/>
                <a:gd name="T10" fmla="*/ 194 w 204"/>
                <a:gd name="T11" fmla="*/ 211 h 279"/>
                <a:gd name="T12" fmla="*/ 194 w 204"/>
                <a:gd name="T13" fmla="*/ 211 h 279"/>
                <a:gd name="T14" fmla="*/ 185 w 204"/>
                <a:gd name="T15" fmla="*/ 225 h 279"/>
                <a:gd name="T16" fmla="*/ 168 w 204"/>
                <a:gd name="T17" fmla="*/ 232 h 279"/>
                <a:gd name="T18" fmla="*/ 130 w 204"/>
                <a:gd name="T19" fmla="*/ 256 h 279"/>
                <a:gd name="T20" fmla="*/ 109 w 204"/>
                <a:gd name="T21" fmla="*/ 277 h 279"/>
                <a:gd name="T22" fmla="*/ 100 w 204"/>
                <a:gd name="T23" fmla="*/ 279 h 279"/>
                <a:gd name="T24" fmla="*/ 88 w 204"/>
                <a:gd name="T25" fmla="*/ 279 h 279"/>
                <a:gd name="T26" fmla="*/ 36 w 204"/>
                <a:gd name="T27" fmla="*/ 270 h 279"/>
                <a:gd name="T28" fmla="*/ 19 w 204"/>
                <a:gd name="T29" fmla="*/ 263 h 279"/>
                <a:gd name="T30" fmla="*/ 15 w 204"/>
                <a:gd name="T31" fmla="*/ 258 h 279"/>
                <a:gd name="T32" fmla="*/ 12 w 204"/>
                <a:gd name="T33" fmla="*/ 244 h 279"/>
                <a:gd name="T34" fmla="*/ 0 w 204"/>
                <a:gd name="T35" fmla="*/ 166 h 279"/>
                <a:gd name="T36" fmla="*/ 12 w 204"/>
                <a:gd name="T37" fmla="*/ 142 h 279"/>
                <a:gd name="T38" fmla="*/ 12 w 204"/>
                <a:gd name="T39" fmla="*/ 142 h 279"/>
                <a:gd name="T40" fmla="*/ 15 w 204"/>
                <a:gd name="T41" fmla="*/ 133 h 279"/>
                <a:gd name="T42" fmla="*/ 15 w 204"/>
                <a:gd name="T43" fmla="*/ 133 h 279"/>
                <a:gd name="T44" fmla="*/ 38 w 204"/>
                <a:gd name="T45" fmla="*/ 133 h 279"/>
                <a:gd name="T46" fmla="*/ 38 w 204"/>
                <a:gd name="T47" fmla="*/ 133 h 279"/>
                <a:gd name="T48" fmla="*/ 57 w 204"/>
                <a:gd name="T49" fmla="*/ 128 h 279"/>
                <a:gd name="T50" fmla="*/ 93 w 204"/>
                <a:gd name="T51" fmla="*/ 109 h 279"/>
                <a:gd name="T52" fmla="*/ 93 w 204"/>
                <a:gd name="T53" fmla="*/ 109 h 279"/>
                <a:gd name="T54" fmla="*/ 100 w 204"/>
                <a:gd name="T55" fmla="*/ 100 h 279"/>
                <a:gd name="T56" fmla="*/ 100 w 204"/>
                <a:gd name="T57" fmla="*/ 69 h 279"/>
                <a:gd name="T58" fmla="*/ 100 w 204"/>
                <a:gd name="T59" fmla="*/ 69 h 279"/>
                <a:gd name="T60" fmla="*/ 104 w 204"/>
                <a:gd name="T61" fmla="*/ 52 h 279"/>
                <a:gd name="T62" fmla="*/ 112 w 204"/>
                <a:gd name="T63" fmla="*/ 43 h 279"/>
                <a:gd name="T64" fmla="*/ 123 w 204"/>
                <a:gd name="T65" fmla="*/ 36 h 279"/>
                <a:gd name="T66" fmla="*/ 166 w 204"/>
                <a:gd name="T67" fmla="*/ 22 h 279"/>
                <a:gd name="T68" fmla="*/ 180 w 204"/>
                <a:gd name="T69" fmla="*/ 14 h 279"/>
                <a:gd name="T70" fmla="*/ 194 w 204"/>
                <a:gd name="T71" fmla="*/ 0 h 279"/>
                <a:gd name="T72" fmla="*/ 199 w 204"/>
                <a:gd name="T73" fmla="*/ 45 h 279"/>
                <a:gd name="T74" fmla="*/ 190 w 204"/>
                <a:gd name="T75" fmla="*/ 88 h 279"/>
                <a:gd name="T76" fmla="*/ 190 w 204"/>
                <a:gd name="T77" fmla="*/ 88 h 279"/>
                <a:gd name="T78" fmla="*/ 201 w 204"/>
                <a:gd name="T79" fmla="*/ 123 h 279"/>
                <a:gd name="T80" fmla="*/ 159 w 204"/>
                <a:gd name="T81" fmla="*/ 187 h 279"/>
                <a:gd name="T82" fmla="*/ 159 w 204"/>
                <a:gd name="T83" fmla="*/ 161 h 279"/>
                <a:gd name="T84" fmla="*/ 133 w 204"/>
                <a:gd name="T85" fmla="*/ 152 h 279"/>
                <a:gd name="T86" fmla="*/ 133 w 204"/>
                <a:gd name="T87" fmla="*/ 152 h 279"/>
                <a:gd name="T88" fmla="*/ 109 w 204"/>
                <a:gd name="T89" fmla="*/ 168 h 279"/>
                <a:gd name="T90" fmla="*/ 109 w 204"/>
                <a:gd name="T91" fmla="*/ 189 h 279"/>
                <a:gd name="T92" fmla="*/ 133 w 204"/>
                <a:gd name="T93" fmla="*/ 201 h 279"/>
                <a:gd name="T94" fmla="*/ 159 w 204"/>
                <a:gd name="T95" fmla="*/ 18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279">
                  <a:moveTo>
                    <a:pt x="201" y="123"/>
                  </a:moveTo>
                  <a:lnTo>
                    <a:pt x="204" y="168"/>
                  </a:lnTo>
                  <a:lnTo>
                    <a:pt x="199" y="180"/>
                  </a:lnTo>
                  <a:lnTo>
                    <a:pt x="197" y="201"/>
                  </a:lnTo>
                  <a:lnTo>
                    <a:pt x="197" y="201"/>
                  </a:lnTo>
                  <a:lnTo>
                    <a:pt x="194" y="211"/>
                  </a:lnTo>
                  <a:lnTo>
                    <a:pt x="194" y="211"/>
                  </a:lnTo>
                  <a:lnTo>
                    <a:pt x="185" y="225"/>
                  </a:lnTo>
                  <a:lnTo>
                    <a:pt x="168" y="232"/>
                  </a:lnTo>
                  <a:lnTo>
                    <a:pt x="130" y="256"/>
                  </a:lnTo>
                  <a:lnTo>
                    <a:pt x="109" y="277"/>
                  </a:lnTo>
                  <a:lnTo>
                    <a:pt x="100" y="279"/>
                  </a:lnTo>
                  <a:lnTo>
                    <a:pt x="88" y="279"/>
                  </a:lnTo>
                  <a:lnTo>
                    <a:pt x="36" y="270"/>
                  </a:lnTo>
                  <a:lnTo>
                    <a:pt x="19" y="263"/>
                  </a:lnTo>
                  <a:lnTo>
                    <a:pt x="15" y="258"/>
                  </a:lnTo>
                  <a:lnTo>
                    <a:pt x="12" y="244"/>
                  </a:lnTo>
                  <a:lnTo>
                    <a:pt x="0" y="166"/>
                  </a:lnTo>
                  <a:lnTo>
                    <a:pt x="12" y="142"/>
                  </a:lnTo>
                  <a:lnTo>
                    <a:pt x="12" y="142"/>
                  </a:lnTo>
                  <a:lnTo>
                    <a:pt x="15" y="133"/>
                  </a:lnTo>
                  <a:lnTo>
                    <a:pt x="15" y="133"/>
                  </a:lnTo>
                  <a:lnTo>
                    <a:pt x="38" y="133"/>
                  </a:lnTo>
                  <a:lnTo>
                    <a:pt x="38" y="133"/>
                  </a:lnTo>
                  <a:lnTo>
                    <a:pt x="57" y="128"/>
                  </a:lnTo>
                  <a:lnTo>
                    <a:pt x="93" y="109"/>
                  </a:lnTo>
                  <a:lnTo>
                    <a:pt x="93" y="109"/>
                  </a:lnTo>
                  <a:lnTo>
                    <a:pt x="100" y="100"/>
                  </a:lnTo>
                  <a:lnTo>
                    <a:pt x="100" y="69"/>
                  </a:lnTo>
                  <a:lnTo>
                    <a:pt x="100" y="69"/>
                  </a:lnTo>
                  <a:lnTo>
                    <a:pt x="104" y="52"/>
                  </a:lnTo>
                  <a:lnTo>
                    <a:pt x="112" y="43"/>
                  </a:lnTo>
                  <a:lnTo>
                    <a:pt x="123" y="36"/>
                  </a:lnTo>
                  <a:lnTo>
                    <a:pt x="166" y="22"/>
                  </a:lnTo>
                  <a:lnTo>
                    <a:pt x="180" y="14"/>
                  </a:lnTo>
                  <a:lnTo>
                    <a:pt x="194" y="0"/>
                  </a:lnTo>
                  <a:lnTo>
                    <a:pt x="199" y="45"/>
                  </a:lnTo>
                  <a:lnTo>
                    <a:pt x="190" y="88"/>
                  </a:lnTo>
                  <a:lnTo>
                    <a:pt x="190" y="88"/>
                  </a:lnTo>
                  <a:lnTo>
                    <a:pt x="201" y="123"/>
                  </a:lnTo>
                  <a:close/>
                  <a:moveTo>
                    <a:pt x="159" y="187"/>
                  </a:moveTo>
                  <a:lnTo>
                    <a:pt x="159" y="161"/>
                  </a:lnTo>
                  <a:lnTo>
                    <a:pt x="133" y="152"/>
                  </a:lnTo>
                  <a:lnTo>
                    <a:pt x="133" y="152"/>
                  </a:lnTo>
                  <a:lnTo>
                    <a:pt x="109" y="168"/>
                  </a:lnTo>
                  <a:lnTo>
                    <a:pt x="109" y="189"/>
                  </a:lnTo>
                  <a:lnTo>
                    <a:pt x="133" y="201"/>
                  </a:lnTo>
                  <a:lnTo>
                    <a:pt x="159" y="18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84" name="Freeform 83"/>
            <p:cNvSpPr>
              <a:spLocks/>
            </p:cNvSpPr>
            <p:nvPr/>
          </p:nvSpPr>
          <p:spPr bwMode="auto">
            <a:xfrm>
              <a:off x="6840" y="1202"/>
              <a:ext cx="182" cy="232"/>
            </a:xfrm>
            <a:custGeom>
              <a:avLst/>
              <a:gdLst>
                <a:gd name="T0" fmla="*/ 111 w 182"/>
                <a:gd name="T1" fmla="*/ 232 h 232"/>
                <a:gd name="T2" fmla="*/ 106 w 182"/>
                <a:gd name="T3" fmla="*/ 227 h 232"/>
                <a:gd name="T4" fmla="*/ 104 w 182"/>
                <a:gd name="T5" fmla="*/ 213 h 232"/>
                <a:gd name="T6" fmla="*/ 101 w 182"/>
                <a:gd name="T7" fmla="*/ 211 h 232"/>
                <a:gd name="T8" fmla="*/ 106 w 182"/>
                <a:gd name="T9" fmla="*/ 204 h 232"/>
                <a:gd name="T10" fmla="*/ 104 w 182"/>
                <a:gd name="T11" fmla="*/ 199 h 232"/>
                <a:gd name="T12" fmla="*/ 94 w 182"/>
                <a:gd name="T13" fmla="*/ 192 h 232"/>
                <a:gd name="T14" fmla="*/ 85 w 182"/>
                <a:gd name="T15" fmla="*/ 178 h 232"/>
                <a:gd name="T16" fmla="*/ 68 w 182"/>
                <a:gd name="T17" fmla="*/ 144 h 232"/>
                <a:gd name="T18" fmla="*/ 63 w 182"/>
                <a:gd name="T19" fmla="*/ 135 h 232"/>
                <a:gd name="T20" fmla="*/ 66 w 182"/>
                <a:gd name="T21" fmla="*/ 104 h 232"/>
                <a:gd name="T22" fmla="*/ 63 w 182"/>
                <a:gd name="T23" fmla="*/ 99 h 232"/>
                <a:gd name="T24" fmla="*/ 23 w 182"/>
                <a:gd name="T25" fmla="*/ 66 h 232"/>
                <a:gd name="T26" fmla="*/ 14 w 182"/>
                <a:gd name="T27" fmla="*/ 55 h 232"/>
                <a:gd name="T28" fmla="*/ 2 w 182"/>
                <a:gd name="T29" fmla="*/ 31 h 232"/>
                <a:gd name="T30" fmla="*/ 0 w 182"/>
                <a:gd name="T31" fmla="*/ 21 h 232"/>
                <a:gd name="T32" fmla="*/ 2 w 182"/>
                <a:gd name="T33" fmla="*/ 14 h 232"/>
                <a:gd name="T34" fmla="*/ 9 w 182"/>
                <a:gd name="T35" fmla="*/ 7 h 232"/>
                <a:gd name="T36" fmla="*/ 26 w 182"/>
                <a:gd name="T37" fmla="*/ 0 h 232"/>
                <a:gd name="T38" fmla="*/ 35 w 182"/>
                <a:gd name="T39" fmla="*/ 0 h 232"/>
                <a:gd name="T40" fmla="*/ 49 w 182"/>
                <a:gd name="T41" fmla="*/ 2 h 232"/>
                <a:gd name="T42" fmla="*/ 66 w 182"/>
                <a:gd name="T43" fmla="*/ 12 h 232"/>
                <a:gd name="T44" fmla="*/ 73 w 182"/>
                <a:gd name="T45" fmla="*/ 21 h 232"/>
                <a:gd name="T46" fmla="*/ 104 w 182"/>
                <a:gd name="T47" fmla="*/ 43 h 232"/>
                <a:gd name="T48" fmla="*/ 118 w 182"/>
                <a:gd name="T49" fmla="*/ 62 h 232"/>
                <a:gd name="T50" fmla="*/ 151 w 182"/>
                <a:gd name="T51" fmla="*/ 88 h 232"/>
                <a:gd name="T52" fmla="*/ 175 w 182"/>
                <a:gd name="T53" fmla="*/ 114 h 232"/>
                <a:gd name="T54" fmla="*/ 182 w 182"/>
                <a:gd name="T55" fmla="*/ 116 h 232"/>
                <a:gd name="T56" fmla="*/ 182 w 182"/>
                <a:gd name="T57" fmla="*/ 116 h 232"/>
                <a:gd name="T58" fmla="*/ 158 w 182"/>
                <a:gd name="T59" fmla="*/ 180 h 232"/>
                <a:gd name="T60" fmla="*/ 111 w 182"/>
                <a:gd name="T61"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2" h="232">
                  <a:moveTo>
                    <a:pt x="111" y="232"/>
                  </a:moveTo>
                  <a:lnTo>
                    <a:pt x="106" y="227"/>
                  </a:lnTo>
                  <a:lnTo>
                    <a:pt x="104" y="213"/>
                  </a:lnTo>
                  <a:lnTo>
                    <a:pt x="101" y="211"/>
                  </a:lnTo>
                  <a:lnTo>
                    <a:pt x="106" y="204"/>
                  </a:lnTo>
                  <a:lnTo>
                    <a:pt x="104" y="199"/>
                  </a:lnTo>
                  <a:lnTo>
                    <a:pt x="94" y="192"/>
                  </a:lnTo>
                  <a:lnTo>
                    <a:pt x="85" y="178"/>
                  </a:lnTo>
                  <a:lnTo>
                    <a:pt x="68" y="144"/>
                  </a:lnTo>
                  <a:lnTo>
                    <a:pt x="63" y="135"/>
                  </a:lnTo>
                  <a:lnTo>
                    <a:pt x="66" y="104"/>
                  </a:lnTo>
                  <a:lnTo>
                    <a:pt x="63" y="99"/>
                  </a:lnTo>
                  <a:lnTo>
                    <a:pt x="23" y="66"/>
                  </a:lnTo>
                  <a:lnTo>
                    <a:pt x="14" y="55"/>
                  </a:lnTo>
                  <a:lnTo>
                    <a:pt x="2" y="31"/>
                  </a:lnTo>
                  <a:lnTo>
                    <a:pt x="0" y="21"/>
                  </a:lnTo>
                  <a:lnTo>
                    <a:pt x="2" y="14"/>
                  </a:lnTo>
                  <a:lnTo>
                    <a:pt x="9" y="7"/>
                  </a:lnTo>
                  <a:lnTo>
                    <a:pt x="26" y="0"/>
                  </a:lnTo>
                  <a:lnTo>
                    <a:pt x="35" y="0"/>
                  </a:lnTo>
                  <a:lnTo>
                    <a:pt x="49" y="2"/>
                  </a:lnTo>
                  <a:lnTo>
                    <a:pt x="66" y="12"/>
                  </a:lnTo>
                  <a:lnTo>
                    <a:pt x="73" y="21"/>
                  </a:lnTo>
                  <a:lnTo>
                    <a:pt x="104" y="43"/>
                  </a:lnTo>
                  <a:lnTo>
                    <a:pt x="118" y="62"/>
                  </a:lnTo>
                  <a:lnTo>
                    <a:pt x="151" y="88"/>
                  </a:lnTo>
                  <a:lnTo>
                    <a:pt x="175" y="114"/>
                  </a:lnTo>
                  <a:lnTo>
                    <a:pt x="182" y="116"/>
                  </a:lnTo>
                  <a:lnTo>
                    <a:pt x="182" y="116"/>
                  </a:lnTo>
                  <a:lnTo>
                    <a:pt x="158" y="180"/>
                  </a:lnTo>
                  <a:lnTo>
                    <a:pt x="111" y="23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85" name="Freeform 84"/>
            <p:cNvSpPr>
              <a:spLocks/>
            </p:cNvSpPr>
            <p:nvPr/>
          </p:nvSpPr>
          <p:spPr bwMode="auto">
            <a:xfrm>
              <a:off x="7208" y="1067"/>
              <a:ext cx="161" cy="93"/>
            </a:xfrm>
            <a:custGeom>
              <a:avLst/>
              <a:gdLst>
                <a:gd name="T0" fmla="*/ 161 w 161"/>
                <a:gd name="T1" fmla="*/ 93 h 93"/>
                <a:gd name="T2" fmla="*/ 154 w 161"/>
                <a:gd name="T3" fmla="*/ 85 h 93"/>
                <a:gd name="T4" fmla="*/ 154 w 161"/>
                <a:gd name="T5" fmla="*/ 85 h 93"/>
                <a:gd name="T6" fmla="*/ 131 w 161"/>
                <a:gd name="T7" fmla="*/ 81 h 93"/>
                <a:gd name="T8" fmla="*/ 93 w 161"/>
                <a:gd name="T9" fmla="*/ 78 h 93"/>
                <a:gd name="T10" fmla="*/ 52 w 161"/>
                <a:gd name="T11" fmla="*/ 83 h 93"/>
                <a:gd name="T12" fmla="*/ 52 w 161"/>
                <a:gd name="T13" fmla="*/ 78 h 93"/>
                <a:gd name="T14" fmla="*/ 29 w 161"/>
                <a:gd name="T15" fmla="*/ 64 h 93"/>
                <a:gd name="T16" fmla="*/ 3 w 161"/>
                <a:gd name="T17" fmla="*/ 55 h 93"/>
                <a:gd name="T18" fmla="*/ 3 w 161"/>
                <a:gd name="T19" fmla="*/ 55 h 93"/>
                <a:gd name="T20" fmla="*/ 0 w 161"/>
                <a:gd name="T21" fmla="*/ 26 h 93"/>
                <a:gd name="T22" fmla="*/ 0 w 161"/>
                <a:gd name="T23" fmla="*/ 26 h 93"/>
                <a:gd name="T24" fmla="*/ 22 w 161"/>
                <a:gd name="T25" fmla="*/ 0 h 93"/>
                <a:gd name="T26" fmla="*/ 74 w 161"/>
                <a:gd name="T27" fmla="*/ 3 h 93"/>
                <a:gd name="T28" fmla="*/ 95 w 161"/>
                <a:gd name="T29" fmla="*/ 12 h 93"/>
                <a:gd name="T30" fmla="*/ 135 w 161"/>
                <a:gd name="T31" fmla="*/ 17 h 93"/>
                <a:gd name="T32" fmla="*/ 157 w 161"/>
                <a:gd name="T33" fmla="*/ 29 h 93"/>
                <a:gd name="T34" fmla="*/ 161 w 161"/>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1" h="93">
                  <a:moveTo>
                    <a:pt x="161" y="93"/>
                  </a:moveTo>
                  <a:lnTo>
                    <a:pt x="154" y="85"/>
                  </a:lnTo>
                  <a:lnTo>
                    <a:pt x="154" y="85"/>
                  </a:lnTo>
                  <a:lnTo>
                    <a:pt x="131" y="81"/>
                  </a:lnTo>
                  <a:lnTo>
                    <a:pt x="93" y="78"/>
                  </a:lnTo>
                  <a:lnTo>
                    <a:pt x="52" y="83"/>
                  </a:lnTo>
                  <a:lnTo>
                    <a:pt x="52" y="78"/>
                  </a:lnTo>
                  <a:lnTo>
                    <a:pt x="29" y="64"/>
                  </a:lnTo>
                  <a:lnTo>
                    <a:pt x="3" y="55"/>
                  </a:lnTo>
                  <a:lnTo>
                    <a:pt x="3" y="55"/>
                  </a:lnTo>
                  <a:lnTo>
                    <a:pt x="0" y="26"/>
                  </a:lnTo>
                  <a:lnTo>
                    <a:pt x="0" y="26"/>
                  </a:lnTo>
                  <a:lnTo>
                    <a:pt x="22" y="0"/>
                  </a:lnTo>
                  <a:lnTo>
                    <a:pt x="74" y="3"/>
                  </a:lnTo>
                  <a:lnTo>
                    <a:pt x="95" y="12"/>
                  </a:lnTo>
                  <a:lnTo>
                    <a:pt x="135" y="17"/>
                  </a:lnTo>
                  <a:lnTo>
                    <a:pt x="157" y="29"/>
                  </a:lnTo>
                  <a:lnTo>
                    <a:pt x="161" y="9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86" name="Group 85"/>
          <p:cNvGrpSpPr/>
          <p:nvPr/>
        </p:nvGrpSpPr>
        <p:grpSpPr>
          <a:xfrm flipH="1">
            <a:off x="4191000" y="2592345"/>
            <a:ext cx="994416" cy="260544"/>
            <a:chOff x="1051908" y="2547231"/>
            <a:chExt cx="994416" cy="260544"/>
          </a:xfrm>
        </p:grpSpPr>
        <p:sp>
          <p:nvSpPr>
            <p:cNvPr id="87" name="Rectangular Callout 86"/>
            <p:cNvSpPr/>
            <p:nvPr/>
          </p:nvSpPr>
          <p:spPr bwMode="auto">
            <a:xfrm>
              <a:off x="1051908" y="2547231"/>
              <a:ext cx="994416" cy="260544"/>
            </a:xfrm>
            <a:prstGeom prst="wedgeRectCallout">
              <a:avLst>
                <a:gd name="adj1" fmla="val -38372"/>
                <a:gd name="adj2" fmla="val 210515"/>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88" name="Rectangle 87"/>
            <p:cNvSpPr/>
            <p:nvPr/>
          </p:nvSpPr>
          <p:spPr>
            <a:xfrm>
              <a:off x="1115455" y="260825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ABU DHABI</a:t>
              </a:r>
            </a:p>
          </p:txBody>
        </p:sp>
      </p:grpSp>
      <p:grpSp>
        <p:nvGrpSpPr>
          <p:cNvPr id="89" name="Group 88"/>
          <p:cNvGrpSpPr/>
          <p:nvPr/>
        </p:nvGrpSpPr>
        <p:grpSpPr>
          <a:xfrm flipH="1">
            <a:off x="5620703" y="2102870"/>
            <a:ext cx="994416" cy="260544"/>
            <a:chOff x="1051908" y="2547231"/>
            <a:chExt cx="994416" cy="260544"/>
          </a:xfrm>
        </p:grpSpPr>
        <p:sp>
          <p:nvSpPr>
            <p:cNvPr id="90" name="Rectangular Callout 89"/>
            <p:cNvSpPr/>
            <p:nvPr/>
          </p:nvSpPr>
          <p:spPr bwMode="auto">
            <a:xfrm>
              <a:off x="1051908" y="2547231"/>
              <a:ext cx="994416" cy="260544"/>
            </a:xfrm>
            <a:prstGeom prst="wedgeRectCallout">
              <a:avLst>
                <a:gd name="adj1" fmla="val -84349"/>
                <a:gd name="adj2" fmla="val 157871"/>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91" name="Rectangle 90"/>
            <p:cNvSpPr/>
            <p:nvPr/>
          </p:nvSpPr>
          <p:spPr>
            <a:xfrm>
              <a:off x="1115455" y="260825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DUBAI</a:t>
              </a:r>
            </a:p>
          </p:txBody>
        </p:sp>
      </p:grpSp>
      <p:grpSp>
        <p:nvGrpSpPr>
          <p:cNvPr id="92" name="Group 91"/>
          <p:cNvGrpSpPr/>
          <p:nvPr/>
        </p:nvGrpSpPr>
        <p:grpSpPr>
          <a:xfrm flipH="1">
            <a:off x="7768504" y="3160362"/>
            <a:ext cx="994416" cy="260544"/>
            <a:chOff x="1051908" y="2547231"/>
            <a:chExt cx="994416" cy="260544"/>
          </a:xfrm>
        </p:grpSpPr>
        <p:sp>
          <p:nvSpPr>
            <p:cNvPr id="117" name="Rectangular Callout 116"/>
            <p:cNvSpPr/>
            <p:nvPr/>
          </p:nvSpPr>
          <p:spPr bwMode="auto">
            <a:xfrm>
              <a:off x="1051908" y="2547231"/>
              <a:ext cx="994416" cy="260544"/>
            </a:xfrm>
            <a:prstGeom prst="wedgeRectCallout">
              <a:avLst>
                <a:gd name="adj1" fmla="val 81168"/>
                <a:gd name="adj2" fmla="val -193087"/>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18" name="Rectangle 117"/>
            <p:cNvSpPr/>
            <p:nvPr/>
          </p:nvSpPr>
          <p:spPr>
            <a:xfrm>
              <a:off x="1115455" y="260825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SHARJAH</a:t>
              </a:r>
            </a:p>
          </p:txBody>
        </p:sp>
      </p:grpSp>
      <p:grpSp>
        <p:nvGrpSpPr>
          <p:cNvPr id="119" name="Group 118"/>
          <p:cNvGrpSpPr/>
          <p:nvPr/>
        </p:nvGrpSpPr>
        <p:grpSpPr>
          <a:xfrm flipH="1">
            <a:off x="7779187" y="1123042"/>
            <a:ext cx="994416" cy="260544"/>
            <a:chOff x="1051908" y="2547231"/>
            <a:chExt cx="994416" cy="260544"/>
          </a:xfrm>
        </p:grpSpPr>
        <p:sp>
          <p:nvSpPr>
            <p:cNvPr id="120" name="Rectangular Callout 119"/>
            <p:cNvSpPr/>
            <p:nvPr/>
          </p:nvSpPr>
          <p:spPr bwMode="auto">
            <a:xfrm>
              <a:off x="1051908" y="2547231"/>
              <a:ext cx="994416" cy="260544"/>
            </a:xfrm>
            <a:prstGeom prst="wedgeRectCallout">
              <a:avLst>
                <a:gd name="adj1" fmla="val 55881"/>
                <a:gd name="adj2" fmla="val 222212"/>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21" name="Rectangle 120"/>
            <p:cNvSpPr/>
            <p:nvPr/>
          </p:nvSpPr>
          <p:spPr>
            <a:xfrm>
              <a:off x="1115455" y="2554393"/>
              <a:ext cx="867323" cy="246221"/>
            </a:xfrm>
            <a:prstGeom prst="rect">
              <a:avLst/>
            </a:prstGeom>
            <a:noFill/>
          </p:spPr>
          <p:txBody>
            <a:bodyPr wrap="square" lIns="0" tIns="0" rIns="0" bIns="0" anchor="ctr">
              <a:spAutoFit/>
            </a:bodyPr>
            <a:lstStyle/>
            <a:p>
              <a:pPr algn="ctr" defTabSz="1714414"/>
              <a:r>
                <a:rPr lang="en-US" sz="800" dirty="0">
                  <a:solidFill>
                    <a:schemeClr val="bg1"/>
                  </a:solidFill>
                </a:rPr>
                <a:t>RAS </a:t>
              </a:r>
            </a:p>
            <a:p>
              <a:pPr algn="ctr" defTabSz="1714414"/>
              <a:r>
                <a:rPr lang="en-US" sz="800" dirty="0">
                  <a:solidFill>
                    <a:schemeClr val="bg1"/>
                  </a:solidFill>
                </a:rPr>
                <a:t>AL KHAIMAH</a:t>
              </a:r>
            </a:p>
          </p:txBody>
        </p:sp>
      </p:grpSp>
      <p:grpSp>
        <p:nvGrpSpPr>
          <p:cNvPr id="122" name="Group 121"/>
          <p:cNvGrpSpPr/>
          <p:nvPr/>
        </p:nvGrpSpPr>
        <p:grpSpPr>
          <a:xfrm flipH="1">
            <a:off x="7894081" y="1674465"/>
            <a:ext cx="994416" cy="260544"/>
            <a:chOff x="1051908" y="2547231"/>
            <a:chExt cx="994416" cy="260544"/>
          </a:xfrm>
        </p:grpSpPr>
        <p:sp>
          <p:nvSpPr>
            <p:cNvPr id="123" name="Rectangular Callout 122"/>
            <p:cNvSpPr/>
            <p:nvPr/>
          </p:nvSpPr>
          <p:spPr bwMode="auto">
            <a:xfrm>
              <a:off x="1051908" y="2547231"/>
              <a:ext cx="994416" cy="260544"/>
            </a:xfrm>
            <a:prstGeom prst="wedgeRectCallout">
              <a:avLst>
                <a:gd name="adj1" fmla="val 51283"/>
                <a:gd name="adj2" fmla="val 152022"/>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24" name="Rectangle 123"/>
            <p:cNvSpPr/>
            <p:nvPr/>
          </p:nvSpPr>
          <p:spPr>
            <a:xfrm>
              <a:off x="1115455" y="260825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FUJAIRAH</a:t>
              </a:r>
            </a:p>
          </p:txBody>
        </p:sp>
      </p:grpSp>
      <p:grpSp>
        <p:nvGrpSpPr>
          <p:cNvPr id="125" name="Group 124"/>
          <p:cNvGrpSpPr/>
          <p:nvPr/>
        </p:nvGrpSpPr>
        <p:grpSpPr>
          <a:xfrm flipH="1">
            <a:off x="6116568" y="1795185"/>
            <a:ext cx="994416" cy="260544"/>
            <a:chOff x="1051908" y="2547231"/>
            <a:chExt cx="994416" cy="260544"/>
          </a:xfrm>
        </p:grpSpPr>
        <p:sp>
          <p:nvSpPr>
            <p:cNvPr id="126" name="Rectangular Callout 125"/>
            <p:cNvSpPr/>
            <p:nvPr/>
          </p:nvSpPr>
          <p:spPr bwMode="auto">
            <a:xfrm>
              <a:off x="1051908" y="2547231"/>
              <a:ext cx="994416" cy="260544"/>
            </a:xfrm>
            <a:prstGeom prst="wedgeRectCallout">
              <a:avLst>
                <a:gd name="adj1" fmla="val -60594"/>
                <a:gd name="adj2" fmla="val 146172"/>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27" name="Rectangle 126"/>
            <p:cNvSpPr/>
            <p:nvPr/>
          </p:nvSpPr>
          <p:spPr>
            <a:xfrm>
              <a:off x="1115455" y="260825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AJMAN</a:t>
              </a:r>
            </a:p>
          </p:txBody>
        </p:sp>
      </p:grpSp>
      <p:grpSp>
        <p:nvGrpSpPr>
          <p:cNvPr id="128" name="Group 127"/>
          <p:cNvGrpSpPr/>
          <p:nvPr/>
        </p:nvGrpSpPr>
        <p:grpSpPr>
          <a:xfrm flipH="1">
            <a:off x="6502609" y="1131270"/>
            <a:ext cx="994416" cy="260544"/>
            <a:chOff x="1051908" y="2547231"/>
            <a:chExt cx="994416" cy="260544"/>
          </a:xfrm>
        </p:grpSpPr>
        <p:sp>
          <p:nvSpPr>
            <p:cNvPr id="129" name="Rectangular Callout 128"/>
            <p:cNvSpPr/>
            <p:nvPr/>
          </p:nvSpPr>
          <p:spPr bwMode="auto">
            <a:xfrm>
              <a:off x="1051908" y="2547231"/>
              <a:ext cx="994416" cy="260544"/>
            </a:xfrm>
            <a:prstGeom prst="wedgeRectCallout">
              <a:avLst>
                <a:gd name="adj1" fmla="val -38372"/>
                <a:gd name="adj2" fmla="val 324575"/>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30" name="Rectangle 129"/>
            <p:cNvSpPr/>
            <p:nvPr/>
          </p:nvSpPr>
          <p:spPr>
            <a:xfrm>
              <a:off x="1115455" y="2554393"/>
              <a:ext cx="867323" cy="246221"/>
            </a:xfrm>
            <a:prstGeom prst="rect">
              <a:avLst/>
            </a:prstGeom>
            <a:noFill/>
          </p:spPr>
          <p:txBody>
            <a:bodyPr wrap="square" lIns="0" tIns="0" rIns="0" bIns="0" anchor="ctr">
              <a:spAutoFit/>
            </a:bodyPr>
            <a:lstStyle/>
            <a:p>
              <a:pPr algn="ctr" defTabSz="1714414"/>
              <a:r>
                <a:rPr lang="en-US" sz="800" dirty="0">
                  <a:solidFill>
                    <a:schemeClr val="bg1"/>
                  </a:solidFill>
                </a:rPr>
                <a:t>UMM </a:t>
              </a:r>
            </a:p>
            <a:p>
              <a:pPr algn="ctr" defTabSz="1714414"/>
              <a:r>
                <a:rPr lang="en-US" sz="800" dirty="0">
                  <a:solidFill>
                    <a:schemeClr val="bg1"/>
                  </a:solidFill>
                </a:rPr>
                <a:t>AL QUWAIN</a:t>
              </a:r>
            </a:p>
          </p:txBody>
        </p:sp>
      </p:grpSp>
      <p:grpSp>
        <p:nvGrpSpPr>
          <p:cNvPr id="95" name="Group 94">
            <a:extLst>
              <a:ext uri="{FF2B5EF4-FFF2-40B4-BE49-F238E27FC236}">
                <a16:creationId xmlns:a16="http://schemas.microsoft.com/office/drawing/2014/main" id="{59B5FADD-36A5-415F-BD12-99820C1C073B}"/>
              </a:ext>
            </a:extLst>
          </p:cNvPr>
          <p:cNvGrpSpPr/>
          <p:nvPr/>
        </p:nvGrpSpPr>
        <p:grpSpPr>
          <a:xfrm>
            <a:off x="2219479" y="2721720"/>
            <a:ext cx="1722547" cy="1963595"/>
            <a:chOff x="2219479" y="2651760"/>
            <a:chExt cx="1722547" cy="1963595"/>
          </a:xfrm>
        </p:grpSpPr>
        <p:sp>
          <p:nvSpPr>
            <p:cNvPr id="96" name="Rectangle: Rounded Corners 9">
              <a:extLst>
                <a:ext uri="{FF2B5EF4-FFF2-40B4-BE49-F238E27FC236}">
                  <a16:creationId xmlns:a16="http://schemas.microsoft.com/office/drawing/2014/main" id="{25D211D5-E25D-49F5-BFB7-2248104A45C7}"/>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97" name="Freeform: Shape 96">
              <a:extLst>
                <a:ext uri="{FF2B5EF4-FFF2-40B4-BE49-F238E27FC236}">
                  <a16:creationId xmlns:a16="http://schemas.microsoft.com/office/drawing/2014/main" id="{20393717-8A43-4F67-8306-087263090584}"/>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8" name="Group 97">
            <a:extLst>
              <a:ext uri="{FF2B5EF4-FFF2-40B4-BE49-F238E27FC236}">
                <a16:creationId xmlns:a16="http://schemas.microsoft.com/office/drawing/2014/main" id="{022929F3-BB8E-4B11-BF3A-0D7F0C138457}"/>
              </a:ext>
            </a:extLst>
          </p:cNvPr>
          <p:cNvGrpSpPr/>
          <p:nvPr/>
        </p:nvGrpSpPr>
        <p:grpSpPr>
          <a:xfrm>
            <a:off x="381115" y="2721720"/>
            <a:ext cx="1722547" cy="1963595"/>
            <a:chOff x="381115" y="2651760"/>
            <a:chExt cx="1722547" cy="1963595"/>
          </a:xfrm>
        </p:grpSpPr>
        <p:sp>
          <p:nvSpPr>
            <p:cNvPr id="99" name="Rectangle: Rounded Corners 9">
              <a:extLst>
                <a:ext uri="{FF2B5EF4-FFF2-40B4-BE49-F238E27FC236}">
                  <a16:creationId xmlns:a16="http://schemas.microsoft.com/office/drawing/2014/main" id="{459E3782-9F6C-42F9-860F-8B154870F986}"/>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00" name="Freeform: Shape 99">
              <a:extLst>
                <a:ext uri="{FF2B5EF4-FFF2-40B4-BE49-F238E27FC236}">
                  <a16:creationId xmlns:a16="http://schemas.microsoft.com/office/drawing/2014/main" id="{F5916F47-7813-4FE0-82FC-D62631FBF658}"/>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01" name="Group 100">
            <a:extLst>
              <a:ext uri="{FF2B5EF4-FFF2-40B4-BE49-F238E27FC236}">
                <a16:creationId xmlns:a16="http://schemas.microsoft.com/office/drawing/2014/main" id="{431FA0DF-D5C0-4660-A18A-F0A8EE8F79D9}"/>
              </a:ext>
            </a:extLst>
          </p:cNvPr>
          <p:cNvGrpSpPr/>
          <p:nvPr/>
        </p:nvGrpSpPr>
        <p:grpSpPr>
          <a:xfrm>
            <a:off x="659050" y="2966292"/>
            <a:ext cx="1166676" cy="1166676"/>
            <a:chOff x="4419962" y="4767072"/>
            <a:chExt cx="1103462" cy="1103462"/>
          </a:xfrm>
        </p:grpSpPr>
        <p:grpSp>
          <p:nvGrpSpPr>
            <p:cNvPr id="102" name="Group 101">
              <a:extLst>
                <a:ext uri="{FF2B5EF4-FFF2-40B4-BE49-F238E27FC236}">
                  <a16:creationId xmlns:a16="http://schemas.microsoft.com/office/drawing/2014/main" id="{52212D15-0C44-4F8D-8729-34DC309D4F4A}"/>
                </a:ext>
              </a:extLst>
            </p:cNvPr>
            <p:cNvGrpSpPr/>
            <p:nvPr/>
          </p:nvGrpSpPr>
          <p:grpSpPr>
            <a:xfrm>
              <a:off x="4419962" y="4767072"/>
              <a:ext cx="1103462" cy="1103462"/>
              <a:chOff x="4946650" y="377825"/>
              <a:chExt cx="4387854" cy="4387851"/>
            </a:xfrm>
            <a:solidFill>
              <a:schemeClr val="bg1">
                <a:lumMod val="95000"/>
              </a:schemeClr>
            </a:solidFill>
          </p:grpSpPr>
          <p:sp>
            <p:nvSpPr>
              <p:cNvPr id="104" name="Freeform 230">
                <a:extLst>
                  <a:ext uri="{FF2B5EF4-FFF2-40B4-BE49-F238E27FC236}">
                    <a16:creationId xmlns:a16="http://schemas.microsoft.com/office/drawing/2014/main" id="{37730B6E-4150-4BB3-84F7-01CA77CE9237}"/>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05" name="Freeform 231">
                <a:extLst>
                  <a:ext uri="{FF2B5EF4-FFF2-40B4-BE49-F238E27FC236}">
                    <a16:creationId xmlns:a16="http://schemas.microsoft.com/office/drawing/2014/main" id="{84A01586-2184-47C0-BC01-76372A6A8C38}"/>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6" name="Freeform 232">
                <a:extLst>
                  <a:ext uri="{FF2B5EF4-FFF2-40B4-BE49-F238E27FC236}">
                    <a16:creationId xmlns:a16="http://schemas.microsoft.com/office/drawing/2014/main" id="{325AC84B-9080-47E8-B154-F09C775747A3}"/>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7" name="Freeform 233">
                <a:extLst>
                  <a:ext uri="{FF2B5EF4-FFF2-40B4-BE49-F238E27FC236}">
                    <a16:creationId xmlns:a16="http://schemas.microsoft.com/office/drawing/2014/main" id="{087D6E2C-668C-4F4C-B21A-B2C4A0C8BA2B}"/>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8" name="Freeform 234">
                <a:extLst>
                  <a:ext uri="{FF2B5EF4-FFF2-40B4-BE49-F238E27FC236}">
                    <a16:creationId xmlns:a16="http://schemas.microsoft.com/office/drawing/2014/main" id="{EFF6DBB7-30E8-48CB-97F3-4F0D06F236B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9" name="Freeform 235">
                <a:extLst>
                  <a:ext uri="{FF2B5EF4-FFF2-40B4-BE49-F238E27FC236}">
                    <a16:creationId xmlns:a16="http://schemas.microsoft.com/office/drawing/2014/main" id="{18AC30E3-9EFF-4C5F-A9A4-342D65E387CB}"/>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0" name="Freeform 236">
                <a:extLst>
                  <a:ext uri="{FF2B5EF4-FFF2-40B4-BE49-F238E27FC236}">
                    <a16:creationId xmlns:a16="http://schemas.microsoft.com/office/drawing/2014/main" id="{BC03D00A-749C-418B-8171-962D4CFF53F9}"/>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1" name="Freeform 237">
                <a:extLst>
                  <a:ext uri="{FF2B5EF4-FFF2-40B4-BE49-F238E27FC236}">
                    <a16:creationId xmlns:a16="http://schemas.microsoft.com/office/drawing/2014/main" id="{BC6C6612-9642-4FF7-A219-BB5F1AD33F0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2" name="Freeform 238">
                <a:extLst>
                  <a:ext uri="{FF2B5EF4-FFF2-40B4-BE49-F238E27FC236}">
                    <a16:creationId xmlns:a16="http://schemas.microsoft.com/office/drawing/2014/main" id="{37D03224-D96B-41BD-94A4-72299D3E8842}"/>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3" name="Freeform 239">
                <a:extLst>
                  <a:ext uri="{FF2B5EF4-FFF2-40B4-BE49-F238E27FC236}">
                    <a16:creationId xmlns:a16="http://schemas.microsoft.com/office/drawing/2014/main" id="{099A16BE-0C43-46ED-99CA-0AB4B134C58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1" name="Freeform 240">
                <a:extLst>
                  <a:ext uri="{FF2B5EF4-FFF2-40B4-BE49-F238E27FC236}">
                    <a16:creationId xmlns:a16="http://schemas.microsoft.com/office/drawing/2014/main" id="{1B6E294D-171A-4F53-BA99-2E4863BF7710}"/>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2" name="Freeform 241">
                <a:extLst>
                  <a:ext uri="{FF2B5EF4-FFF2-40B4-BE49-F238E27FC236}">
                    <a16:creationId xmlns:a16="http://schemas.microsoft.com/office/drawing/2014/main" id="{C5BDA280-E436-4AE3-B6B7-5E7B712351D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3" name="Freeform 242">
                <a:extLst>
                  <a:ext uri="{FF2B5EF4-FFF2-40B4-BE49-F238E27FC236}">
                    <a16:creationId xmlns:a16="http://schemas.microsoft.com/office/drawing/2014/main" id="{17AF72C1-190C-4373-8D7F-FCFE6C0C9805}"/>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4" name="Freeform 243">
                <a:extLst>
                  <a:ext uri="{FF2B5EF4-FFF2-40B4-BE49-F238E27FC236}">
                    <a16:creationId xmlns:a16="http://schemas.microsoft.com/office/drawing/2014/main" id="{587D790A-4C96-4596-ADC5-35BC42314D60}"/>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5" name="Freeform 244">
                <a:extLst>
                  <a:ext uri="{FF2B5EF4-FFF2-40B4-BE49-F238E27FC236}">
                    <a16:creationId xmlns:a16="http://schemas.microsoft.com/office/drawing/2014/main" id="{59F70E67-7B87-488D-B54A-0AACE79BA836}"/>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6" name="Freeform 245">
                <a:extLst>
                  <a:ext uri="{FF2B5EF4-FFF2-40B4-BE49-F238E27FC236}">
                    <a16:creationId xmlns:a16="http://schemas.microsoft.com/office/drawing/2014/main" id="{3EBA0D25-B9E6-4061-B5C2-D3EAC82CD05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7" name="Freeform 246">
                <a:extLst>
                  <a:ext uri="{FF2B5EF4-FFF2-40B4-BE49-F238E27FC236}">
                    <a16:creationId xmlns:a16="http://schemas.microsoft.com/office/drawing/2014/main" id="{8B448080-9619-4294-84AF-5BD157137AC7}"/>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8" name="Freeform 247">
                <a:extLst>
                  <a:ext uri="{FF2B5EF4-FFF2-40B4-BE49-F238E27FC236}">
                    <a16:creationId xmlns:a16="http://schemas.microsoft.com/office/drawing/2014/main" id="{3ED57868-E172-4706-A834-1EE3D9638ACC}"/>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9" name="Freeform 248">
                <a:extLst>
                  <a:ext uri="{FF2B5EF4-FFF2-40B4-BE49-F238E27FC236}">
                    <a16:creationId xmlns:a16="http://schemas.microsoft.com/office/drawing/2014/main" id="{1A8F97EF-794A-48BE-8FCC-13755BD7E142}"/>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0" name="Freeform 249">
                <a:extLst>
                  <a:ext uri="{FF2B5EF4-FFF2-40B4-BE49-F238E27FC236}">
                    <a16:creationId xmlns:a16="http://schemas.microsoft.com/office/drawing/2014/main" id="{9F86476C-3A52-4720-B3DB-B1B291ADAF0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03" name="Oval 102">
              <a:extLst>
                <a:ext uri="{FF2B5EF4-FFF2-40B4-BE49-F238E27FC236}">
                  <a16:creationId xmlns:a16="http://schemas.microsoft.com/office/drawing/2014/main" id="{B61CCB6B-3A1E-491B-9C17-715F607CBAB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41" name="Inhaltsplatzhalter 4">
            <a:extLst>
              <a:ext uri="{FF2B5EF4-FFF2-40B4-BE49-F238E27FC236}">
                <a16:creationId xmlns:a16="http://schemas.microsoft.com/office/drawing/2014/main" id="{59DE2BE9-D3E4-44FA-B829-A523F43E8B41}"/>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42" name="Group 141">
            <a:extLst>
              <a:ext uri="{FF2B5EF4-FFF2-40B4-BE49-F238E27FC236}">
                <a16:creationId xmlns:a16="http://schemas.microsoft.com/office/drawing/2014/main" id="{40B853FF-D771-4E38-B50D-DFF41B4B9740}"/>
              </a:ext>
            </a:extLst>
          </p:cNvPr>
          <p:cNvGrpSpPr/>
          <p:nvPr/>
        </p:nvGrpSpPr>
        <p:grpSpPr>
          <a:xfrm>
            <a:off x="2497414" y="2966292"/>
            <a:ext cx="1166676" cy="1166676"/>
            <a:chOff x="4419962" y="4767072"/>
            <a:chExt cx="1103462" cy="1103462"/>
          </a:xfrm>
        </p:grpSpPr>
        <p:grpSp>
          <p:nvGrpSpPr>
            <p:cNvPr id="143" name="Group 142">
              <a:extLst>
                <a:ext uri="{FF2B5EF4-FFF2-40B4-BE49-F238E27FC236}">
                  <a16:creationId xmlns:a16="http://schemas.microsoft.com/office/drawing/2014/main" id="{FCC95CDC-0AC1-4074-BEF6-5D7CB31940C8}"/>
                </a:ext>
              </a:extLst>
            </p:cNvPr>
            <p:cNvGrpSpPr/>
            <p:nvPr/>
          </p:nvGrpSpPr>
          <p:grpSpPr>
            <a:xfrm>
              <a:off x="4419962" y="4767072"/>
              <a:ext cx="1103462" cy="1103462"/>
              <a:chOff x="4946650" y="377825"/>
              <a:chExt cx="4387854" cy="4387851"/>
            </a:xfrm>
            <a:solidFill>
              <a:schemeClr val="bg1">
                <a:lumMod val="95000"/>
              </a:schemeClr>
            </a:solidFill>
          </p:grpSpPr>
          <p:sp>
            <p:nvSpPr>
              <p:cNvPr id="145" name="Freeform 230">
                <a:extLst>
                  <a:ext uri="{FF2B5EF4-FFF2-40B4-BE49-F238E27FC236}">
                    <a16:creationId xmlns:a16="http://schemas.microsoft.com/office/drawing/2014/main" id="{BBA68218-30F9-433B-BC8B-7DE601CF8D5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46" name="Freeform 231">
                <a:extLst>
                  <a:ext uri="{FF2B5EF4-FFF2-40B4-BE49-F238E27FC236}">
                    <a16:creationId xmlns:a16="http://schemas.microsoft.com/office/drawing/2014/main" id="{F27FF279-3F40-4244-B995-BBD6FB4CE5E6}"/>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7" name="Freeform 232">
                <a:extLst>
                  <a:ext uri="{FF2B5EF4-FFF2-40B4-BE49-F238E27FC236}">
                    <a16:creationId xmlns:a16="http://schemas.microsoft.com/office/drawing/2014/main" id="{54F67410-0A5D-4F8E-AE8A-3A3B4E68E2DF}"/>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8" name="Freeform 233">
                <a:extLst>
                  <a:ext uri="{FF2B5EF4-FFF2-40B4-BE49-F238E27FC236}">
                    <a16:creationId xmlns:a16="http://schemas.microsoft.com/office/drawing/2014/main" id="{1928685A-EF79-45BD-97B0-A387AD2DFF30}"/>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9" name="Freeform 234">
                <a:extLst>
                  <a:ext uri="{FF2B5EF4-FFF2-40B4-BE49-F238E27FC236}">
                    <a16:creationId xmlns:a16="http://schemas.microsoft.com/office/drawing/2014/main" id="{BA76093D-5AD8-4B56-9F0A-DB64D8FA56D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0" name="Freeform 235">
                <a:extLst>
                  <a:ext uri="{FF2B5EF4-FFF2-40B4-BE49-F238E27FC236}">
                    <a16:creationId xmlns:a16="http://schemas.microsoft.com/office/drawing/2014/main" id="{9EAF4C54-FE22-4D4B-9006-0BB3650327AA}"/>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1" name="Freeform 236">
                <a:extLst>
                  <a:ext uri="{FF2B5EF4-FFF2-40B4-BE49-F238E27FC236}">
                    <a16:creationId xmlns:a16="http://schemas.microsoft.com/office/drawing/2014/main" id="{19567CD5-BE9A-486D-9BB9-1002A6B4BC75}"/>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2" name="Freeform 237">
                <a:extLst>
                  <a:ext uri="{FF2B5EF4-FFF2-40B4-BE49-F238E27FC236}">
                    <a16:creationId xmlns:a16="http://schemas.microsoft.com/office/drawing/2014/main" id="{F4471E57-F042-416A-9511-AFAF2DE1C07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3" name="Freeform 238">
                <a:extLst>
                  <a:ext uri="{FF2B5EF4-FFF2-40B4-BE49-F238E27FC236}">
                    <a16:creationId xmlns:a16="http://schemas.microsoft.com/office/drawing/2014/main" id="{FB442E2A-F1D0-4936-85A8-01BB59F2C1E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4" name="Freeform 239">
                <a:extLst>
                  <a:ext uri="{FF2B5EF4-FFF2-40B4-BE49-F238E27FC236}">
                    <a16:creationId xmlns:a16="http://schemas.microsoft.com/office/drawing/2014/main" id="{CB3F7D76-D001-4509-9D83-81182C23BDAB}"/>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5" name="Freeform 240">
                <a:extLst>
                  <a:ext uri="{FF2B5EF4-FFF2-40B4-BE49-F238E27FC236}">
                    <a16:creationId xmlns:a16="http://schemas.microsoft.com/office/drawing/2014/main" id="{6EC7E151-61C2-4C5B-AEEB-B946F678BF38}"/>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6" name="Freeform 241">
                <a:extLst>
                  <a:ext uri="{FF2B5EF4-FFF2-40B4-BE49-F238E27FC236}">
                    <a16:creationId xmlns:a16="http://schemas.microsoft.com/office/drawing/2014/main" id="{94F3B187-4080-46FB-98C7-43608E822A3F}"/>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7" name="Freeform 242">
                <a:extLst>
                  <a:ext uri="{FF2B5EF4-FFF2-40B4-BE49-F238E27FC236}">
                    <a16:creationId xmlns:a16="http://schemas.microsoft.com/office/drawing/2014/main" id="{DE283F5C-9B65-4EAB-B862-8E76107F8753}"/>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8" name="Freeform 243">
                <a:extLst>
                  <a:ext uri="{FF2B5EF4-FFF2-40B4-BE49-F238E27FC236}">
                    <a16:creationId xmlns:a16="http://schemas.microsoft.com/office/drawing/2014/main" id="{9205E7EF-DAEE-4EB6-BEAA-082442EE5B27}"/>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9" name="Freeform 244">
                <a:extLst>
                  <a:ext uri="{FF2B5EF4-FFF2-40B4-BE49-F238E27FC236}">
                    <a16:creationId xmlns:a16="http://schemas.microsoft.com/office/drawing/2014/main" id="{8F4C88B4-E81A-44DA-BD6E-D67911F4439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0" name="Freeform 245">
                <a:extLst>
                  <a:ext uri="{FF2B5EF4-FFF2-40B4-BE49-F238E27FC236}">
                    <a16:creationId xmlns:a16="http://schemas.microsoft.com/office/drawing/2014/main" id="{52AE3BD6-1AB7-4F0D-A895-5E629E063EA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1" name="Freeform 246">
                <a:extLst>
                  <a:ext uri="{FF2B5EF4-FFF2-40B4-BE49-F238E27FC236}">
                    <a16:creationId xmlns:a16="http://schemas.microsoft.com/office/drawing/2014/main" id="{EF2941BD-1028-40BC-BEFE-A620C560974D}"/>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2" name="Freeform 247">
                <a:extLst>
                  <a:ext uri="{FF2B5EF4-FFF2-40B4-BE49-F238E27FC236}">
                    <a16:creationId xmlns:a16="http://schemas.microsoft.com/office/drawing/2014/main" id="{A75C2EF9-CCCE-48E0-AFF6-DE72D6F978C2}"/>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3" name="Freeform 248">
                <a:extLst>
                  <a:ext uri="{FF2B5EF4-FFF2-40B4-BE49-F238E27FC236}">
                    <a16:creationId xmlns:a16="http://schemas.microsoft.com/office/drawing/2014/main" id="{35D7CA8E-9013-4FCA-A978-0941F95AF0D5}"/>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4" name="Freeform 249">
                <a:extLst>
                  <a:ext uri="{FF2B5EF4-FFF2-40B4-BE49-F238E27FC236}">
                    <a16:creationId xmlns:a16="http://schemas.microsoft.com/office/drawing/2014/main" id="{2853B6A4-5C4C-4256-9946-96322ED1C44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44" name="Oval 143">
              <a:extLst>
                <a:ext uri="{FF2B5EF4-FFF2-40B4-BE49-F238E27FC236}">
                  <a16:creationId xmlns:a16="http://schemas.microsoft.com/office/drawing/2014/main" id="{DC840418-A293-492A-A0B6-AE8F25769FA9}"/>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165" name="Inhaltsplatzhalter 4">
            <a:extLst>
              <a:ext uri="{FF2B5EF4-FFF2-40B4-BE49-F238E27FC236}">
                <a16:creationId xmlns:a16="http://schemas.microsoft.com/office/drawing/2014/main" id="{50DDC181-9412-43D3-9433-3B0BB6345C0C}"/>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166" name="3">
            <a:extLst>
              <a:ext uri="{FF2B5EF4-FFF2-40B4-BE49-F238E27FC236}">
                <a16:creationId xmlns:a16="http://schemas.microsoft.com/office/drawing/2014/main" id="{552B190D-96C6-40C1-9D84-C89794CD7A3E}"/>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167" name="Freeform 317">
            <a:extLst>
              <a:ext uri="{FF2B5EF4-FFF2-40B4-BE49-F238E27FC236}">
                <a16:creationId xmlns:a16="http://schemas.microsoft.com/office/drawing/2014/main" id="{855796DE-9CED-4F33-97F3-F37E6D0CE4A7}"/>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8" name="Freeform 319">
            <a:extLst>
              <a:ext uri="{FF2B5EF4-FFF2-40B4-BE49-F238E27FC236}">
                <a16:creationId xmlns:a16="http://schemas.microsoft.com/office/drawing/2014/main" id="{3923A7AF-F855-4E88-B459-209578138833}"/>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9" name="Rounded Rectangle 318">
            <a:extLst>
              <a:ext uri="{FF2B5EF4-FFF2-40B4-BE49-F238E27FC236}">
                <a16:creationId xmlns:a16="http://schemas.microsoft.com/office/drawing/2014/main" id="{EBA248CF-5F59-4E90-9C49-3922ED337486}"/>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170" name="Rounded Rectangle 320">
            <a:extLst>
              <a:ext uri="{FF2B5EF4-FFF2-40B4-BE49-F238E27FC236}">
                <a16:creationId xmlns:a16="http://schemas.microsoft.com/office/drawing/2014/main" id="{31732D20-DC85-45E3-ACEE-A18F4E66B9E8}"/>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2772899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Indonesia Map</a:t>
            </a:r>
          </a:p>
        </p:txBody>
      </p:sp>
      <p:grpSp>
        <p:nvGrpSpPr>
          <p:cNvPr id="84" name="Group 83"/>
          <p:cNvGrpSpPr>
            <a:grpSpLocks noChangeAspect="1"/>
          </p:cNvGrpSpPr>
          <p:nvPr/>
        </p:nvGrpSpPr>
        <p:grpSpPr bwMode="auto">
          <a:xfrm>
            <a:off x="4343400" y="2266951"/>
            <a:ext cx="4315224" cy="1721916"/>
            <a:chOff x="-8981" y="-2957"/>
            <a:chExt cx="25642" cy="10232"/>
          </a:xfrm>
          <a:solidFill>
            <a:srgbClr val="D9D9D9"/>
          </a:solidFill>
        </p:grpSpPr>
        <p:sp>
          <p:nvSpPr>
            <p:cNvPr id="87" name="Freeform 86"/>
            <p:cNvSpPr>
              <a:spLocks noEditPoints="1"/>
            </p:cNvSpPr>
            <p:nvPr/>
          </p:nvSpPr>
          <p:spPr bwMode="auto">
            <a:xfrm>
              <a:off x="-8981" y="-2007"/>
              <a:ext cx="1716" cy="2022"/>
            </a:xfrm>
            <a:custGeom>
              <a:avLst/>
              <a:gdLst>
                <a:gd name="T0" fmla="*/ 1153 w 1716"/>
                <a:gd name="T1" fmla="*/ 1986 h 2022"/>
                <a:gd name="T2" fmla="*/ 1061 w 1716"/>
                <a:gd name="T3" fmla="*/ 1925 h 2022"/>
                <a:gd name="T4" fmla="*/ 1090 w 1716"/>
                <a:gd name="T5" fmla="*/ 1911 h 2022"/>
                <a:gd name="T6" fmla="*/ 1189 w 1716"/>
                <a:gd name="T7" fmla="*/ 1981 h 2022"/>
                <a:gd name="T8" fmla="*/ 289 w 1716"/>
                <a:gd name="T9" fmla="*/ 41 h 2022"/>
                <a:gd name="T10" fmla="*/ 386 w 1716"/>
                <a:gd name="T11" fmla="*/ 123 h 2022"/>
                <a:gd name="T12" fmla="*/ 504 w 1716"/>
                <a:gd name="T13" fmla="*/ 211 h 2022"/>
                <a:gd name="T14" fmla="*/ 823 w 1716"/>
                <a:gd name="T15" fmla="*/ 242 h 2022"/>
                <a:gd name="T16" fmla="*/ 936 w 1716"/>
                <a:gd name="T17" fmla="*/ 227 h 2022"/>
                <a:gd name="T18" fmla="*/ 1066 w 1716"/>
                <a:gd name="T19" fmla="*/ 237 h 2022"/>
                <a:gd name="T20" fmla="*/ 1109 w 1716"/>
                <a:gd name="T21" fmla="*/ 282 h 2022"/>
                <a:gd name="T22" fmla="*/ 1283 w 1716"/>
                <a:gd name="T23" fmla="*/ 227 h 2022"/>
                <a:gd name="T24" fmla="*/ 1418 w 1716"/>
                <a:gd name="T25" fmla="*/ 379 h 2022"/>
                <a:gd name="T26" fmla="*/ 1536 w 1716"/>
                <a:gd name="T27" fmla="*/ 487 h 2022"/>
                <a:gd name="T28" fmla="*/ 1567 w 1716"/>
                <a:gd name="T29" fmla="*/ 587 h 2022"/>
                <a:gd name="T30" fmla="*/ 1624 w 1716"/>
                <a:gd name="T31" fmla="*/ 624 h 2022"/>
                <a:gd name="T32" fmla="*/ 1716 w 1716"/>
                <a:gd name="T33" fmla="*/ 731 h 2022"/>
                <a:gd name="T34" fmla="*/ 1664 w 1716"/>
                <a:gd name="T35" fmla="*/ 757 h 2022"/>
                <a:gd name="T36" fmla="*/ 1628 w 1716"/>
                <a:gd name="T37" fmla="*/ 778 h 2022"/>
                <a:gd name="T38" fmla="*/ 1595 w 1716"/>
                <a:gd name="T39" fmla="*/ 785 h 2022"/>
                <a:gd name="T40" fmla="*/ 1591 w 1716"/>
                <a:gd name="T41" fmla="*/ 823 h 2022"/>
                <a:gd name="T42" fmla="*/ 1581 w 1716"/>
                <a:gd name="T43" fmla="*/ 892 h 2022"/>
                <a:gd name="T44" fmla="*/ 1529 w 1716"/>
                <a:gd name="T45" fmla="*/ 965 h 2022"/>
                <a:gd name="T46" fmla="*/ 1508 w 1716"/>
                <a:gd name="T47" fmla="*/ 974 h 2022"/>
                <a:gd name="T48" fmla="*/ 1513 w 1716"/>
                <a:gd name="T49" fmla="*/ 1010 h 2022"/>
                <a:gd name="T50" fmla="*/ 1446 w 1716"/>
                <a:gd name="T51" fmla="*/ 1078 h 2022"/>
                <a:gd name="T52" fmla="*/ 1472 w 1716"/>
                <a:gd name="T53" fmla="*/ 1133 h 2022"/>
                <a:gd name="T54" fmla="*/ 1503 w 1716"/>
                <a:gd name="T55" fmla="*/ 1173 h 2022"/>
                <a:gd name="T56" fmla="*/ 1517 w 1716"/>
                <a:gd name="T57" fmla="*/ 1232 h 2022"/>
                <a:gd name="T58" fmla="*/ 1548 w 1716"/>
                <a:gd name="T59" fmla="*/ 1279 h 2022"/>
                <a:gd name="T60" fmla="*/ 1562 w 1716"/>
                <a:gd name="T61" fmla="*/ 1324 h 2022"/>
                <a:gd name="T62" fmla="*/ 1506 w 1716"/>
                <a:gd name="T63" fmla="*/ 1355 h 2022"/>
                <a:gd name="T64" fmla="*/ 1546 w 1716"/>
                <a:gd name="T65" fmla="*/ 1416 h 2022"/>
                <a:gd name="T66" fmla="*/ 1515 w 1716"/>
                <a:gd name="T67" fmla="*/ 1450 h 2022"/>
                <a:gd name="T68" fmla="*/ 1532 w 1716"/>
                <a:gd name="T69" fmla="*/ 1504 h 2022"/>
                <a:gd name="T70" fmla="*/ 1579 w 1716"/>
                <a:gd name="T71" fmla="*/ 1580 h 2022"/>
                <a:gd name="T72" fmla="*/ 1617 w 1716"/>
                <a:gd name="T73" fmla="*/ 1601 h 2022"/>
                <a:gd name="T74" fmla="*/ 1609 w 1716"/>
                <a:gd name="T75" fmla="*/ 1650 h 2022"/>
                <a:gd name="T76" fmla="*/ 1607 w 1716"/>
                <a:gd name="T77" fmla="*/ 1684 h 2022"/>
                <a:gd name="T78" fmla="*/ 1617 w 1716"/>
                <a:gd name="T79" fmla="*/ 1778 h 2022"/>
                <a:gd name="T80" fmla="*/ 1659 w 1716"/>
                <a:gd name="T81" fmla="*/ 1866 h 2022"/>
                <a:gd name="T82" fmla="*/ 1513 w 1716"/>
                <a:gd name="T83" fmla="*/ 1892 h 2022"/>
                <a:gd name="T84" fmla="*/ 1361 w 1716"/>
                <a:gd name="T85" fmla="*/ 1816 h 2022"/>
                <a:gd name="T86" fmla="*/ 1331 w 1716"/>
                <a:gd name="T87" fmla="*/ 1558 h 2022"/>
                <a:gd name="T88" fmla="*/ 1246 w 1716"/>
                <a:gd name="T89" fmla="*/ 1530 h 2022"/>
                <a:gd name="T90" fmla="*/ 1170 w 1716"/>
                <a:gd name="T91" fmla="*/ 1447 h 2022"/>
                <a:gd name="T92" fmla="*/ 1090 w 1716"/>
                <a:gd name="T93" fmla="*/ 1341 h 2022"/>
                <a:gd name="T94" fmla="*/ 953 w 1716"/>
                <a:gd name="T95" fmla="*/ 1159 h 2022"/>
                <a:gd name="T96" fmla="*/ 877 w 1716"/>
                <a:gd name="T97" fmla="*/ 1069 h 2022"/>
                <a:gd name="T98" fmla="*/ 726 w 1716"/>
                <a:gd name="T99" fmla="*/ 1067 h 2022"/>
                <a:gd name="T100" fmla="*/ 596 w 1716"/>
                <a:gd name="T101" fmla="*/ 915 h 2022"/>
                <a:gd name="T102" fmla="*/ 473 w 1716"/>
                <a:gd name="T103" fmla="*/ 816 h 2022"/>
                <a:gd name="T104" fmla="*/ 341 w 1716"/>
                <a:gd name="T105" fmla="*/ 691 h 2022"/>
                <a:gd name="T106" fmla="*/ 114 w 1716"/>
                <a:gd name="T107" fmla="*/ 454 h 2022"/>
                <a:gd name="T108" fmla="*/ 43 w 1716"/>
                <a:gd name="T109" fmla="*/ 270 h 2022"/>
                <a:gd name="T110" fmla="*/ 0 w 1716"/>
                <a:gd name="T111" fmla="*/ 100 h 2022"/>
                <a:gd name="T112" fmla="*/ 104 w 1716"/>
                <a:gd name="T113" fmla="*/ 3 h 2022"/>
                <a:gd name="T114" fmla="*/ 289 w 1716"/>
                <a:gd name="T115" fmla="*/ 41 h 2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6" h="2022">
                  <a:moveTo>
                    <a:pt x="1182" y="2019"/>
                  </a:moveTo>
                  <a:lnTo>
                    <a:pt x="1175" y="2022"/>
                  </a:lnTo>
                  <a:lnTo>
                    <a:pt x="1153" y="1986"/>
                  </a:lnTo>
                  <a:lnTo>
                    <a:pt x="1111" y="1944"/>
                  </a:lnTo>
                  <a:lnTo>
                    <a:pt x="1080" y="1929"/>
                  </a:lnTo>
                  <a:lnTo>
                    <a:pt x="1061" y="1925"/>
                  </a:lnTo>
                  <a:lnTo>
                    <a:pt x="1054" y="1920"/>
                  </a:lnTo>
                  <a:lnTo>
                    <a:pt x="1057" y="1915"/>
                  </a:lnTo>
                  <a:lnTo>
                    <a:pt x="1090" y="1911"/>
                  </a:lnTo>
                  <a:lnTo>
                    <a:pt x="1156" y="1913"/>
                  </a:lnTo>
                  <a:lnTo>
                    <a:pt x="1177" y="1948"/>
                  </a:lnTo>
                  <a:lnTo>
                    <a:pt x="1189" y="1981"/>
                  </a:lnTo>
                  <a:lnTo>
                    <a:pt x="1189" y="2007"/>
                  </a:lnTo>
                  <a:lnTo>
                    <a:pt x="1182" y="2019"/>
                  </a:lnTo>
                  <a:close/>
                  <a:moveTo>
                    <a:pt x="289" y="41"/>
                  </a:moveTo>
                  <a:lnTo>
                    <a:pt x="374" y="85"/>
                  </a:lnTo>
                  <a:lnTo>
                    <a:pt x="376" y="107"/>
                  </a:lnTo>
                  <a:lnTo>
                    <a:pt x="386" y="123"/>
                  </a:lnTo>
                  <a:lnTo>
                    <a:pt x="416" y="154"/>
                  </a:lnTo>
                  <a:lnTo>
                    <a:pt x="475" y="199"/>
                  </a:lnTo>
                  <a:lnTo>
                    <a:pt x="504" y="211"/>
                  </a:lnTo>
                  <a:lnTo>
                    <a:pt x="631" y="244"/>
                  </a:lnTo>
                  <a:lnTo>
                    <a:pt x="761" y="251"/>
                  </a:lnTo>
                  <a:lnTo>
                    <a:pt x="823" y="242"/>
                  </a:lnTo>
                  <a:lnTo>
                    <a:pt x="896" y="213"/>
                  </a:lnTo>
                  <a:lnTo>
                    <a:pt x="908" y="213"/>
                  </a:lnTo>
                  <a:lnTo>
                    <a:pt x="936" y="227"/>
                  </a:lnTo>
                  <a:lnTo>
                    <a:pt x="986" y="216"/>
                  </a:lnTo>
                  <a:lnTo>
                    <a:pt x="1021" y="220"/>
                  </a:lnTo>
                  <a:lnTo>
                    <a:pt x="1066" y="237"/>
                  </a:lnTo>
                  <a:lnTo>
                    <a:pt x="1080" y="249"/>
                  </a:lnTo>
                  <a:lnTo>
                    <a:pt x="1090" y="275"/>
                  </a:lnTo>
                  <a:lnTo>
                    <a:pt x="1109" y="282"/>
                  </a:lnTo>
                  <a:lnTo>
                    <a:pt x="1142" y="275"/>
                  </a:lnTo>
                  <a:lnTo>
                    <a:pt x="1269" y="227"/>
                  </a:lnTo>
                  <a:lnTo>
                    <a:pt x="1283" y="227"/>
                  </a:lnTo>
                  <a:lnTo>
                    <a:pt x="1312" y="256"/>
                  </a:lnTo>
                  <a:lnTo>
                    <a:pt x="1347" y="305"/>
                  </a:lnTo>
                  <a:lnTo>
                    <a:pt x="1418" y="379"/>
                  </a:lnTo>
                  <a:lnTo>
                    <a:pt x="1468" y="421"/>
                  </a:lnTo>
                  <a:lnTo>
                    <a:pt x="1508" y="431"/>
                  </a:lnTo>
                  <a:lnTo>
                    <a:pt x="1536" y="487"/>
                  </a:lnTo>
                  <a:lnTo>
                    <a:pt x="1541" y="537"/>
                  </a:lnTo>
                  <a:lnTo>
                    <a:pt x="1553" y="568"/>
                  </a:lnTo>
                  <a:lnTo>
                    <a:pt x="1567" y="587"/>
                  </a:lnTo>
                  <a:lnTo>
                    <a:pt x="1565" y="617"/>
                  </a:lnTo>
                  <a:lnTo>
                    <a:pt x="1591" y="615"/>
                  </a:lnTo>
                  <a:lnTo>
                    <a:pt x="1624" y="624"/>
                  </a:lnTo>
                  <a:lnTo>
                    <a:pt x="1645" y="636"/>
                  </a:lnTo>
                  <a:lnTo>
                    <a:pt x="1711" y="686"/>
                  </a:lnTo>
                  <a:lnTo>
                    <a:pt x="1716" y="731"/>
                  </a:lnTo>
                  <a:lnTo>
                    <a:pt x="1704" y="757"/>
                  </a:lnTo>
                  <a:lnTo>
                    <a:pt x="1690" y="762"/>
                  </a:lnTo>
                  <a:lnTo>
                    <a:pt x="1664" y="757"/>
                  </a:lnTo>
                  <a:lnTo>
                    <a:pt x="1640" y="764"/>
                  </a:lnTo>
                  <a:lnTo>
                    <a:pt x="1638" y="776"/>
                  </a:lnTo>
                  <a:lnTo>
                    <a:pt x="1628" y="778"/>
                  </a:lnTo>
                  <a:lnTo>
                    <a:pt x="1612" y="783"/>
                  </a:lnTo>
                  <a:lnTo>
                    <a:pt x="1598" y="781"/>
                  </a:lnTo>
                  <a:lnTo>
                    <a:pt x="1595" y="785"/>
                  </a:lnTo>
                  <a:lnTo>
                    <a:pt x="1605" y="804"/>
                  </a:lnTo>
                  <a:lnTo>
                    <a:pt x="1605" y="816"/>
                  </a:lnTo>
                  <a:lnTo>
                    <a:pt x="1591" y="823"/>
                  </a:lnTo>
                  <a:lnTo>
                    <a:pt x="1595" y="840"/>
                  </a:lnTo>
                  <a:lnTo>
                    <a:pt x="1581" y="861"/>
                  </a:lnTo>
                  <a:lnTo>
                    <a:pt x="1581" y="892"/>
                  </a:lnTo>
                  <a:lnTo>
                    <a:pt x="1574" y="901"/>
                  </a:lnTo>
                  <a:lnTo>
                    <a:pt x="1567" y="944"/>
                  </a:lnTo>
                  <a:lnTo>
                    <a:pt x="1529" y="965"/>
                  </a:lnTo>
                  <a:lnTo>
                    <a:pt x="1529" y="979"/>
                  </a:lnTo>
                  <a:lnTo>
                    <a:pt x="1524" y="986"/>
                  </a:lnTo>
                  <a:lnTo>
                    <a:pt x="1508" y="974"/>
                  </a:lnTo>
                  <a:lnTo>
                    <a:pt x="1501" y="974"/>
                  </a:lnTo>
                  <a:lnTo>
                    <a:pt x="1498" y="986"/>
                  </a:lnTo>
                  <a:lnTo>
                    <a:pt x="1513" y="1010"/>
                  </a:lnTo>
                  <a:lnTo>
                    <a:pt x="1508" y="1022"/>
                  </a:lnTo>
                  <a:lnTo>
                    <a:pt x="1461" y="1059"/>
                  </a:lnTo>
                  <a:lnTo>
                    <a:pt x="1446" y="1078"/>
                  </a:lnTo>
                  <a:lnTo>
                    <a:pt x="1456" y="1107"/>
                  </a:lnTo>
                  <a:lnTo>
                    <a:pt x="1472" y="1123"/>
                  </a:lnTo>
                  <a:lnTo>
                    <a:pt x="1472" y="1133"/>
                  </a:lnTo>
                  <a:lnTo>
                    <a:pt x="1480" y="1137"/>
                  </a:lnTo>
                  <a:lnTo>
                    <a:pt x="1480" y="1163"/>
                  </a:lnTo>
                  <a:lnTo>
                    <a:pt x="1503" y="1173"/>
                  </a:lnTo>
                  <a:lnTo>
                    <a:pt x="1510" y="1201"/>
                  </a:lnTo>
                  <a:lnTo>
                    <a:pt x="1529" y="1216"/>
                  </a:lnTo>
                  <a:lnTo>
                    <a:pt x="1517" y="1232"/>
                  </a:lnTo>
                  <a:lnTo>
                    <a:pt x="1527" y="1251"/>
                  </a:lnTo>
                  <a:lnTo>
                    <a:pt x="1527" y="1265"/>
                  </a:lnTo>
                  <a:lnTo>
                    <a:pt x="1548" y="1279"/>
                  </a:lnTo>
                  <a:lnTo>
                    <a:pt x="1558" y="1275"/>
                  </a:lnTo>
                  <a:lnTo>
                    <a:pt x="1569" y="1298"/>
                  </a:lnTo>
                  <a:lnTo>
                    <a:pt x="1562" y="1324"/>
                  </a:lnTo>
                  <a:lnTo>
                    <a:pt x="1484" y="1346"/>
                  </a:lnTo>
                  <a:lnTo>
                    <a:pt x="1487" y="1350"/>
                  </a:lnTo>
                  <a:lnTo>
                    <a:pt x="1506" y="1355"/>
                  </a:lnTo>
                  <a:lnTo>
                    <a:pt x="1522" y="1372"/>
                  </a:lnTo>
                  <a:lnTo>
                    <a:pt x="1524" y="1395"/>
                  </a:lnTo>
                  <a:lnTo>
                    <a:pt x="1546" y="1416"/>
                  </a:lnTo>
                  <a:lnTo>
                    <a:pt x="1541" y="1447"/>
                  </a:lnTo>
                  <a:lnTo>
                    <a:pt x="1522" y="1445"/>
                  </a:lnTo>
                  <a:lnTo>
                    <a:pt x="1515" y="1450"/>
                  </a:lnTo>
                  <a:lnTo>
                    <a:pt x="1522" y="1457"/>
                  </a:lnTo>
                  <a:lnTo>
                    <a:pt x="1522" y="1476"/>
                  </a:lnTo>
                  <a:lnTo>
                    <a:pt x="1532" y="1504"/>
                  </a:lnTo>
                  <a:lnTo>
                    <a:pt x="1532" y="1537"/>
                  </a:lnTo>
                  <a:lnTo>
                    <a:pt x="1560" y="1546"/>
                  </a:lnTo>
                  <a:lnTo>
                    <a:pt x="1579" y="1580"/>
                  </a:lnTo>
                  <a:lnTo>
                    <a:pt x="1609" y="1584"/>
                  </a:lnTo>
                  <a:lnTo>
                    <a:pt x="1609" y="1591"/>
                  </a:lnTo>
                  <a:lnTo>
                    <a:pt x="1617" y="1601"/>
                  </a:lnTo>
                  <a:lnTo>
                    <a:pt x="1607" y="1617"/>
                  </a:lnTo>
                  <a:lnTo>
                    <a:pt x="1605" y="1629"/>
                  </a:lnTo>
                  <a:lnTo>
                    <a:pt x="1609" y="1650"/>
                  </a:lnTo>
                  <a:lnTo>
                    <a:pt x="1626" y="1667"/>
                  </a:lnTo>
                  <a:lnTo>
                    <a:pt x="1626" y="1676"/>
                  </a:lnTo>
                  <a:lnTo>
                    <a:pt x="1607" y="1684"/>
                  </a:lnTo>
                  <a:lnTo>
                    <a:pt x="1598" y="1729"/>
                  </a:lnTo>
                  <a:lnTo>
                    <a:pt x="1605" y="1762"/>
                  </a:lnTo>
                  <a:lnTo>
                    <a:pt x="1617" y="1778"/>
                  </a:lnTo>
                  <a:lnTo>
                    <a:pt x="1617" y="1802"/>
                  </a:lnTo>
                  <a:lnTo>
                    <a:pt x="1643" y="1814"/>
                  </a:lnTo>
                  <a:lnTo>
                    <a:pt x="1659" y="1866"/>
                  </a:lnTo>
                  <a:lnTo>
                    <a:pt x="1640" y="1955"/>
                  </a:lnTo>
                  <a:lnTo>
                    <a:pt x="1527" y="1892"/>
                  </a:lnTo>
                  <a:lnTo>
                    <a:pt x="1513" y="1892"/>
                  </a:lnTo>
                  <a:lnTo>
                    <a:pt x="1484" y="1906"/>
                  </a:lnTo>
                  <a:lnTo>
                    <a:pt x="1416" y="1889"/>
                  </a:lnTo>
                  <a:lnTo>
                    <a:pt x="1361" y="1816"/>
                  </a:lnTo>
                  <a:lnTo>
                    <a:pt x="1359" y="1686"/>
                  </a:lnTo>
                  <a:lnTo>
                    <a:pt x="1347" y="1615"/>
                  </a:lnTo>
                  <a:lnTo>
                    <a:pt x="1331" y="1558"/>
                  </a:lnTo>
                  <a:lnTo>
                    <a:pt x="1324" y="1551"/>
                  </a:lnTo>
                  <a:lnTo>
                    <a:pt x="1298" y="1551"/>
                  </a:lnTo>
                  <a:lnTo>
                    <a:pt x="1246" y="1530"/>
                  </a:lnTo>
                  <a:lnTo>
                    <a:pt x="1231" y="1523"/>
                  </a:lnTo>
                  <a:lnTo>
                    <a:pt x="1210" y="1504"/>
                  </a:lnTo>
                  <a:lnTo>
                    <a:pt x="1170" y="1447"/>
                  </a:lnTo>
                  <a:lnTo>
                    <a:pt x="1156" y="1383"/>
                  </a:lnTo>
                  <a:lnTo>
                    <a:pt x="1139" y="1357"/>
                  </a:lnTo>
                  <a:lnTo>
                    <a:pt x="1090" y="1341"/>
                  </a:lnTo>
                  <a:lnTo>
                    <a:pt x="1038" y="1260"/>
                  </a:lnTo>
                  <a:lnTo>
                    <a:pt x="1000" y="1185"/>
                  </a:lnTo>
                  <a:lnTo>
                    <a:pt x="953" y="1159"/>
                  </a:lnTo>
                  <a:lnTo>
                    <a:pt x="938" y="1142"/>
                  </a:lnTo>
                  <a:lnTo>
                    <a:pt x="929" y="1107"/>
                  </a:lnTo>
                  <a:lnTo>
                    <a:pt x="877" y="1069"/>
                  </a:lnTo>
                  <a:lnTo>
                    <a:pt x="792" y="1064"/>
                  </a:lnTo>
                  <a:lnTo>
                    <a:pt x="749" y="1071"/>
                  </a:lnTo>
                  <a:lnTo>
                    <a:pt x="726" y="1067"/>
                  </a:lnTo>
                  <a:lnTo>
                    <a:pt x="709" y="1057"/>
                  </a:lnTo>
                  <a:lnTo>
                    <a:pt x="655" y="1005"/>
                  </a:lnTo>
                  <a:lnTo>
                    <a:pt x="596" y="915"/>
                  </a:lnTo>
                  <a:lnTo>
                    <a:pt x="539" y="856"/>
                  </a:lnTo>
                  <a:lnTo>
                    <a:pt x="516" y="849"/>
                  </a:lnTo>
                  <a:lnTo>
                    <a:pt x="473" y="816"/>
                  </a:lnTo>
                  <a:lnTo>
                    <a:pt x="442" y="802"/>
                  </a:lnTo>
                  <a:lnTo>
                    <a:pt x="404" y="769"/>
                  </a:lnTo>
                  <a:lnTo>
                    <a:pt x="341" y="691"/>
                  </a:lnTo>
                  <a:lnTo>
                    <a:pt x="249" y="606"/>
                  </a:lnTo>
                  <a:lnTo>
                    <a:pt x="173" y="544"/>
                  </a:lnTo>
                  <a:lnTo>
                    <a:pt x="114" y="454"/>
                  </a:lnTo>
                  <a:lnTo>
                    <a:pt x="36" y="301"/>
                  </a:lnTo>
                  <a:lnTo>
                    <a:pt x="45" y="279"/>
                  </a:lnTo>
                  <a:lnTo>
                    <a:pt x="43" y="270"/>
                  </a:lnTo>
                  <a:lnTo>
                    <a:pt x="5" y="208"/>
                  </a:lnTo>
                  <a:lnTo>
                    <a:pt x="19" y="140"/>
                  </a:lnTo>
                  <a:lnTo>
                    <a:pt x="0" y="100"/>
                  </a:lnTo>
                  <a:lnTo>
                    <a:pt x="8" y="48"/>
                  </a:lnTo>
                  <a:lnTo>
                    <a:pt x="33" y="48"/>
                  </a:lnTo>
                  <a:lnTo>
                    <a:pt x="104" y="3"/>
                  </a:lnTo>
                  <a:lnTo>
                    <a:pt x="116" y="0"/>
                  </a:lnTo>
                  <a:lnTo>
                    <a:pt x="211" y="15"/>
                  </a:lnTo>
                  <a:lnTo>
                    <a:pt x="289" y="41"/>
                  </a:lnTo>
                  <a:close/>
                  <a:moveTo>
                    <a:pt x="289" y="41"/>
                  </a:moveTo>
                  <a:lnTo>
                    <a:pt x="289" y="4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91" name="Freeform 90"/>
            <p:cNvSpPr>
              <a:spLocks noEditPoints="1"/>
            </p:cNvSpPr>
            <p:nvPr/>
          </p:nvSpPr>
          <p:spPr bwMode="auto">
            <a:xfrm>
              <a:off x="-8981" y="-2007"/>
              <a:ext cx="1716" cy="2022"/>
            </a:xfrm>
            <a:custGeom>
              <a:avLst/>
              <a:gdLst>
                <a:gd name="T0" fmla="*/ 1153 w 1716"/>
                <a:gd name="T1" fmla="*/ 1986 h 2022"/>
                <a:gd name="T2" fmla="*/ 1061 w 1716"/>
                <a:gd name="T3" fmla="*/ 1925 h 2022"/>
                <a:gd name="T4" fmla="*/ 1090 w 1716"/>
                <a:gd name="T5" fmla="*/ 1911 h 2022"/>
                <a:gd name="T6" fmla="*/ 1189 w 1716"/>
                <a:gd name="T7" fmla="*/ 1981 h 2022"/>
                <a:gd name="T8" fmla="*/ 289 w 1716"/>
                <a:gd name="T9" fmla="*/ 41 h 2022"/>
                <a:gd name="T10" fmla="*/ 386 w 1716"/>
                <a:gd name="T11" fmla="*/ 123 h 2022"/>
                <a:gd name="T12" fmla="*/ 504 w 1716"/>
                <a:gd name="T13" fmla="*/ 211 h 2022"/>
                <a:gd name="T14" fmla="*/ 823 w 1716"/>
                <a:gd name="T15" fmla="*/ 242 h 2022"/>
                <a:gd name="T16" fmla="*/ 936 w 1716"/>
                <a:gd name="T17" fmla="*/ 227 h 2022"/>
                <a:gd name="T18" fmla="*/ 1066 w 1716"/>
                <a:gd name="T19" fmla="*/ 237 h 2022"/>
                <a:gd name="T20" fmla="*/ 1109 w 1716"/>
                <a:gd name="T21" fmla="*/ 282 h 2022"/>
                <a:gd name="T22" fmla="*/ 1283 w 1716"/>
                <a:gd name="T23" fmla="*/ 227 h 2022"/>
                <a:gd name="T24" fmla="*/ 1418 w 1716"/>
                <a:gd name="T25" fmla="*/ 379 h 2022"/>
                <a:gd name="T26" fmla="*/ 1536 w 1716"/>
                <a:gd name="T27" fmla="*/ 487 h 2022"/>
                <a:gd name="T28" fmla="*/ 1567 w 1716"/>
                <a:gd name="T29" fmla="*/ 587 h 2022"/>
                <a:gd name="T30" fmla="*/ 1624 w 1716"/>
                <a:gd name="T31" fmla="*/ 624 h 2022"/>
                <a:gd name="T32" fmla="*/ 1716 w 1716"/>
                <a:gd name="T33" fmla="*/ 731 h 2022"/>
                <a:gd name="T34" fmla="*/ 1664 w 1716"/>
                <a:gd name="T35" fmla="*/ 757 h 2022"/>
                <a:gd name="T36" fmla="*/ 1628 w 1716"/>
                <a:gd name="T37" fmla="*/ 778 h 2022"/>
                <a:gd name="T38" fmla="*/ 1595 w 1716"/>
                <a:gd name="T39" fmla="*/ 785 h 2022"/>
                <a:gd name="T40" fmla="*/ 1591 w 1716"/>
                <a:gd name="T41" fmla="*/ 823 h 2022"/>
                <a:gd name="T42" fmla="*/ 1581 w 1716"/>
                <a:gd name="T43" fmla="*/ 892 h 2022"/>
                <a:gd name="T44" fmla="*/ 1529 w 1716"/>
                <a:gd name="T45" fmla="*/ 965 h 2022"/>
                <a:gd name="T46" fmla="*/ 1508 w 1716"/>
                <a:gd name="T47" fmla="*/ 974 h 2022"/>
                <a:gd name="T48" fmla="*/ 1513 w 1716"/>
                <a:gd name="T49" fmla="*/ 1010 h 2022"/>
                <a:gd name="T50" fmla="*/ 1446 w 1716"/>
                <a:gd name="T51" fmla="*/ 1078 h 2022"/>
                <a:gd name="T52" fmla="*/ 1472 w 1716"/>
                <a:gd name="T53" fmla="*/ 1133 h 2022"/>
                <a:gd name="T54" fmla="*/ 1503 w 1716"/>
                <a:gd name="T55" fmla="*/ 1173 h 2022"/>
                <a:gd name="T56" fmla="*/ 1517 w 1716"/>
                <a:gd name="T57" fmla="*/ 1232 h 2022"/>
                <a:gd name="T58" fmla="*/ 1548 w 1716"/>
                <a:gd name="T59" fmla="*/ 1279 h 2022"/>
                <a:gd name="T60" fmla="*/ 1562 w 1716"/>
                <a:gd name="T61" fmla="*/ 1324 h 2022"/>
                <a:gd name="T62" fmla="*/ 1506 w 1716"/>
                <a:gd name="T63" fmla="*/ 1355 h 2022"/>
                <a:gd name="T64" fmla="*/ 1546 w 1716"/>
                <a:gd name="T65" fmla="*/ 1416 h 2022"/>
                <a:gd name="T66" fmla="*/ 1515 w 1716"/>
                <a:gd name="T67" fmla="*/ 1450 h 2022"/>
                <a:gd name="T68" fmla="*/ 1532 w 1716"/>
                <a:gd name="T69" fmla="*/ 1504 h 2022"/>
                <a:gd name="T70" fmla="*/ 1579 w 1716"/>
                <a:gd name="T71" fmla="*/ 1580 h 2022"/>
                <a:gd name="T72" fmla="*/ 1617 w 1716"/>
                <a:gd name="T73" fmla="*/ 1601 h 2022"/>
                <a:gd name="T74" fmla="*/ 1609 w 1716"/>
                <a:gd name="T75" fmla="*/ 1650 h 2022"/>
                <a:gd name="T76" fmla="*/ 1607 w 1716"/>
                <a:gd name="T77" fmla="*/ 1684 h 2022"/>
                <a:gd name="T78" fmla="*/ 1617 w 1716"/>
                <a:gd name="T79" fmla="*/ 1778 h 2022"/>
                <a:gd name="T80" fmla="*/ 1659 w 1716"/>
                <a:gd name="T81" fmla="*/ 1866 h 2022"/>
                <a:gd name="T82" fmla="*/ 1513 w 1716"/>
                <a:gd name="T83" fmla="*/ 1892 h 2022"/>
                <a:gd name="T84" fmla="*/ 1361 w 1716"/>
                <a:gd name="T85" fmla="*/ 1816 h 2022"/>
                <a:gd name="T86" fmla="*/ 1331 w 1716"/>
                <a:gd name="T87" fmla="*/ 1558 h 2022"/>
                <a:gd name="T88" fmla="*/ 1246 w 1716"/>
                <a:gd name="T89" fmla="*/ 1530 h 2022"/>
                <a:gd name="T90" fmla="*/ 1170 w 1716"/>
                <a:gd name="T91" fmla="*/ 1447 h 2022"/>
                <a:gd name="T92" fmla="*/ 1090 w 1716"/>
                <a:gd name="T93" fmla="*/ 1341 h 2022"/>
                <a:gd name="T94" fmla="*/ 953 w 1716"/>
                <a:gd name="T95" fmla="*/ 1159 h 2022"/>
                <a:gd name="T96" fmla="*/ 877 w 1716"/>
                <a:gd name="T97" fmla="*/ 1069 h 2022"/>
                <a:gd name="T98" fmla="*/ 726 w 1716"/>
                <a:gd name="T99" fmla="*/ 1067 h 2022"/>
                <a:gd name="T100" fmla="*/ 596 w 1716"/>
                <a:gd name="T101" fmla="*/ 915 h 2022"/>
                <a:gd name="T102" fmla="*/ 473 w 1716"/>
                <a:gd name="T103" fmla="*/ 816 h 2022"/>
                <a:gd name="T104" fmla="*/ 341 w 1716"/>
                <a:gd name="T105" fmla="*/ 691 h 2022"/>
                <a:gd name="T106" fmla="*/ 114 w 1716"/>
                <a:gd name="T107" fmla="*/ 454 h 2022"/>
                <a:gd name="T108" fmla="*/ 43 w 1716"/>
                <a:gd name="T109" fmla="*/ 270 h 2022"/>
                <a:gd name="T110" fmla="*/ 0 w 1716"/>
                <a:gd name="T111" fmla="*/ 100 h 2022"/>
                <a:gd name="T112" fmla="*/ 104 w 1716"/>
                <a:gd name="T113" fmla="*/ 3 h 2022"/>
                <a:gd name="T114" fmla="*/ 289 w 1716"/>
                <a:gd name="T115" fmla="*/ 41 h 2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6" h="2022">
                  <a:moveTo>
                    <a:pt x="1182" y="2019"/>
                  </a:moveTo>
                  <a:lnTo>
                    <a:pt x="1175" y="2022"/>
                  </a:lnTo>
                  <a:lnTo>
                    <a:pt x="1153" y="1986"/>
                  </a:lnTo>
                  <a:lnTo>
                    <a:pt x="1111" y="1944"/>
                  </a:lnTo>
                  <a:lnTo>
                    <a:pt x="1080" y="1929"/>
                  </a:lnTo>
                  <a:lnTo>
                    <a:pt x="1061" y="1925"/>
                  </a:lnTo>
                  <a:lnTo>
                    <a:pt x="1054" y="1920"/>
                  </a:lnTo>
                  <a:lnTo>
                    <a:pt x="1057" y="1915"/>
                  </a:lnTo>
                  <a:lnTo>
                    <a:pt x="1090" y="1911"/>
                  </a:lnTo>
                  <a:lnTo>
                    <a:pt x="1156" y="1913"/>
                  </a:lnTo>
                  <a:lnTo>
                    <a:pt x="1177" y="1948"/>
                  </a:lnTo>
                  <a:lnTo>
                    <a:pt x="1189" y="1981"/>
                  </a:lnTo>
                  <a:lnTo>
                    <a:pt x="1189" y="2007"/>
                  </a:lnTo>
                  <a:lnTo>
                    <a:pt x="1182" y="2019"/>
                  </a:lnTo>
                  <a:moveTo>
                    <a:pt x="289" y="41"/>
                  </a:moveTo>
                  <a:lnTo>
                    <a:pt x="374" y="85"/>
                  </a:lnTo>
                  <a:lnTo>
                    <a:pt x="376" y="107"/>
                  </a:lnTo>
                  <a:lnTo>
                    <a:pt x="386" y="123"/>
                  </a:lnTo>
                  <a:lnTo>
                    <a:pt x="416" y="154"/>
                  </a:lnTo>
                  <a:lnTo>
                    <a:pt x="475" y="199"/>
                  </a:lnTo>
                  <a:lnTo>
                    <a:pt x="504" y="211"/>
                  </a:lnTo>
                  <a:lnTo>
                    <a:pt x="631" y="244"/>
                  </a:lnTo>
                  <a:lnTo>
                    <a:pt x="761" y="251"/>
                  </a:lnTo>
                  <a:lnTo>
                    <a:pt x="823" y="242"/>
                  </a:lnTo>
                  <a:lnTo>
                    <a:pt x="896" y="213"/>
                  </a:lnTo>
                  <a:lnTo>
                    <a:pt x="908" y="213"/>
                  </a:lnTo>
                  <a:lnTo>
                    <a:pt x="936" y="227"/>
                  </a:lnTo>
                  <a:lnTo>
                    <a:pt x="986" y="216"/>
                  </a:lnTo>
                  <a:lnTo>
                    <a:pt x="1021" y="220"/>
                  </a:lnTo>
                  <a:lnTo>
                    <a:pt x="1066" y="237"/>
                  </a:lnTo>
                  <a:lnTo>
                    <a:pt x="1080" y="249"/>
                  </a:lnTo>
                  <a:lnTo>
                    <a:pt x="1090" y="275"/>
                  </a:lnTo>
                  <a:lnTo>
                    <a:pt x="1109" y="282"/>
                  </a:lnTo>
                  <a:lnTo>
                    <a:pt x="1142" y="275"/>
                  </a:lnTo>
                  <a:lnTo>
                    <a:pt x="1269" y="227"/>
                  </a:lnTo>
                  <a:lnTo>
                    <a:pt x="1283" y="227"/>
                  </a:lnTo>
                  <a:lnTo>
                    <a:pt x="1312" y="256"/>
                  </a:lnTo>
                  <a:lnTo>
                    <a:pt x="1347" y="305"/>
                  </a:lnTo>
                  <a:lnTo>
                    <a:pt x="1418" y="379"/>
                  </a:lnTo>
                  <a:lnTo>
                    <a:pt x="1468" y="421"/>
                  </a:lnTo>
                  <a:lnTo>
                    <a:pt x="1508" y="431"/>
                  </a:lnTo>
                  <a:lnTo>
                    <a:pt x="1536" y="487"/>
                  </a:lnTo>
                  <a:lnTo>
                    <a:pt x="1541" y="537"/>
                  </a:lnTo>
                  <a:lnTo>
                    <a:pt x="1553" y="568"/>
                  </a:lnTo>
                  <a:lnTo>
                    <a:pt x="1567" y="587"/>
                  </a:lnTo>
                  <a:lnTo>
                    <a:pt x="1565" y="617"/>
                  </a:lnTo>
                  <a:lnTo>
                    <a:pt x="1591" y="615"/>
                  </a:lnTo>
                  <a:lnTo>
                    <a:pt x="1624" y="624"/>
                  </a:lnTo>
                  <a:lnTo>
                    <a:pt x="1645" y="636"/>
                  </a:lnTo>
                  <a:lnTo>
                    <a:pt x="1711" y="686"/>
                  </a:lnTo>
                  <a:lnTo>
                    <a:pt x="1716" y="731"/>
                  </a:lnTo>
                  <a:lnTo>
                    <a:pt x="1704" y="757"/>
                  </a:lnTo>
                  <a:lnTo>
                    <a:pt x="1690" y="762"/>
                  </a:lnTo>
                  <a:lnTo>
                    <a:pt x="1664" y="757"/>
                  </a:lnTo>
                  <a:lnTo>
                    <a:pt x="1640" y="764"/>
                  </a:lnTo>
                  <a:lnTo>
                    <a:pt x="1638" y="776"/>
                  </a:lnTo>
                  <a:lnTo>
                    <a:pt x="1628" y="778"/>
                  </a:lnTo>
                  <a:lnTo>
                    <a:pt x="1612" y="783"/>
                  </a:lnTo>
                  <a:lnTo>
                    <a:pt x="1598" y="781"/>
                  </a:lnTo>
                  <a:lnTo>
                    <a:pt x="1595" y="785"/>
                  </a:lnTo>
                  <a:lnTo>
                    <a:pt x="1605" y="804"/>
                  </a:lnTo>
                  <a:lnTo>
                    <a:pt x="1605" y="816"/>
                  </a:lnTo>
                  <a:lnTo>
                    <a:pt x="1591" y="823"/>
                  </a:lnTo>
                  <a:lnTo>
                    <a:pt x="1595" y="840"/>
                  </a:lnTo>
                  <a:lnTo>
                    <a:pt x="1581" y="861"/>
                  </a:lnTo>
                  <a:lnTo>
                    <a:pt x="1581" y="892"/>
                  </a:lnTo>
                  <a:lnTo>
                    <a:pt x="1574" y="901"/>
                  </a:lnTo>
                  <a:lnTo>
                    <a:pt x="1567" y="944"/>
                  </a:lnTo>
                  <a:lnTo>
                    <a:pt x="1529" y="965"/>
                  </a:lnTo>
                  <a:lnTo>
                    <a:pt x="1529" y="979"/>
                  </a:lnTo>
                  <a:lnTo>
                    <a:pt x="1524" y="986"/>
                  </a:lnTo>
                  <a:lnTo>
                    <a:pt x="1508" y="974"/>
                  </a:lnTo>
                  <a:lnTo>
                    <a:pt x="1501" y="974"/>
                  </a:lnTo>
                  <a:lnTo>
                    <a:pt x="1498" y="986"/>
                  </a:lnTo>
                  <a:lnTo>
                    <a:pt x="1513" y="1010"/>
                  </a:lnTo>
                  <a:lnTo>
                    <a:pt x="1508" y="1022"/>
                  </a:lnTo>
                  <a:lnTo>
                    <a:pt x="1461" y="1059"/>
                  </a:lnTo>
                  <a:lnTo>
                    <a:pt x="1446" y="1078"/>
                  </a:lnTo>
                  <a:lnTo>
                    <a:pt x="1456" y="1107"/>
                  </a:lnTo>
                  <a:lnTo>
                    <a:pt x="1472" y="1123"/>
                  </a:lnTo>
                  <a:lnTo>
                    <a:pt x="1472" y="1133"/>
                  </a:lnTo>
                  <a:lnTo>
                    <a:pt x="1480" y="1137"/>
                  </a:lnTo>
                  <a:lnTo>
                    <a:pt x="1480" y="1163"/>
                  </a:lnTo>
                  <a:lnTo>
                    <a:pt x="1503" y="1173"/>
                  </a:lnTo>
                  <a:lnTo>
                    <a:pt x="1510" y="1201"/>
                  </a:lnTo>
                  <a:lnTo>
                    <a:pt x="1529" y="1216"/>
                  </a:lnTo>
                  <a:lnTo>
                    <a:pt x="1517" y="1232"/>
                  </a:lnTo>
                  <a:lnTo>
                    <a:pt x="1527" y="1251"/>
                  </a:lnTo>
                  <a:lnTo>
                    <a:pt x="1527" y="1265"/>
                  </a:lnTo>
                  <a:lnTo>
                    <a:pt x="1548" y="1279"/>
                  </a:lnTo>
                  <a:lnTo>
                    <a:pt x="1558" y="1275"/>
                  </a:lnTo>
                  <a:lnTo>
                    <a:pt x="1569" y="1298"/>
                  </a:lnTo>
                  <a:lnTo>
                    <a:pt x="1562" y="1324"/>
                  </a:lnTo>
                  <a:lnTo>
                    <a:pt x="1484" y="1346"/>
                  </a:lnTo>
                  <a:lnTo>
                    <a:pt x="1487" y="1350"/>
                  </a:lnTo>
                  <a:lnTo>
                    <a:pt x="1506" y="1355"/>
                  </a:lnTo>
                  <a:lnTo>
                    <a:pt x="1522" y="1372"/>
                  </a:lnTo>
                  <a:lnTo>
                    <a:pt x="1524" y="1395"/>
                  </a:lnTo>
                  <a:lnTo>
                    <a:pt x="1546" y="1416"/>
                  </a:lnTo>
                  <a:lnTo>
                    <a:pt x="1541" y="1447"/>
                  </a:lnTo>
                  <a:lnTo>
                    <a:pt x="1522" y="1445"/>
                  </a:lnTo>
                  <a:lnTo>
                    <a:pt x="1515" y="1450"/>
                  </a:lnTo>
                  <a:lnTo>
                    <a:pt x="1522" y="1457"/>
                  </a:lnTo>
                  <a:lnTo>
                    <a:pt x="1522" y="1476"/>
                  </a:lnTo>
                  <a:lnTo>
                    <a:pt x="1532" y="1504"/>
                  </a:lnTo>
                  <a:lnTo>
                    <a:pt x="1532" y="1537"/>
                  </a:lnTo>
                  <a:lnTo>
                    <a:pt x="1560" y="1546"/>
                  </a:lnTo>
                  <a:lnTo>
                    <a:pt x="1579" y="1580"/>
                  </a:lnTo>
                  <a:lnTo>
                    <a:pt x="1609" y="1584"/>
                  </a:lnTo>
                  <a:lnTo>
                    <a:pt x="1609" y="1591"/>
                  </a:lnTo>
                  <a:lnTo>
                    <a:pt x="1617" y="1601"/>
                  </a:lnTo>
                  <a:lnTo>
                    <a:pt x="1607" y="1617"/>
                  </a:lnTo>
                  <a:lnTo>
                    <a:pt x="1605" y="1629"/>
                  </a:lnTo>
                  <a:lnTo>
                    <a:pt x="1609" y="1650"/>
                  </a:lnTo>
                  <a:lnTo>
                    <a:pt x="1626" y="1667"/>
                  </a:lnTo>
                  <a:lnTo>
                    <a:pt x="1626" y="1676"/>
                  </a:lnTo>
                  <a:lnTo>
                    <a:pt x="1607" y="1684"/>
                  </a:lnTo>
                  <a:lnTo>
                    <a:pt x="1598" y="1729"/>
                  </a:lnTo>
                  <a:lnTo>
                    <a:pt x="1605" y="1762"/>
                  </a:lnTo>
                  <a:lnTo>
                    <a:pt x="1617" y="1778"/>
                  </a:lnTo>
                  <a:lnTo>
                    <a:pt x="1617" y="1802"/>
                  </a:lnTo>
                  <a:lnTo>
                    <a:pt x="1643" y="1814"/>
                  </a:lnTo>
                  <a:lnTo>
                    <a:pt x="1659" y="1866"/>
                  </a:lnTo>
                  <a:lnTo>
                    <a:pt x="1640" y="1955"/>
                  </a:lnTo>
                  <a:lnTo>
                    <a:pt x="1527" y="1892"/>
                  </a:lnTo>
                  <a:lnTo>
                    <a:pt x="1513" y="1892"/>
                  </a:lnTo>
                  <a:lnTo>
                    <a:pt x="1484" y="1906"/>
                  </a:lnTo>
                  <a:lnTo>
                    <a:pt x="1416" y="1889"/>
                  </a:lnTo>
                  <a:lnTo>
                    <a:pt x="1361" y="1816"/>
                  </a:lnTo>
                  <a:lnTo>
                    <a:pt x="1359" y="1686"/>
                  </a:lnTo>
                  <a:lnTo>
                    <a:pt x="1347" y="1615"/>
                  </a:lnTo>
                  <a:lnTo>
                    <a:pt x="1331" y="1558"/>
                  </a:lnTo>
                  <a:lnTo>
                    <a:pt x="1324" y="1551"/>
                  </a:lnTo>
                  <a:lnTo>
                    <a:pt x="1298" y="1551"/>
                  </a:lnTo>
                  <a:lnTo>
                    <a:pt x="1246" y="1530"/>
                  </a:lnTo>
                  <a:lnTo>
                    <a:pt x="1231" y="1523"/>
                  </a:lnTo>
                  <a:lnTo>
                    <a:pt x="1210" y="1504"/>
                  </a:lnTo>
                  <a:lnTo>
                    <a:pt x="1170" y="1447"/>
                  </a:lnTo>
                  <a:lnTo>
                    <a:pt x="1156" y="1383"/>
                  </a:lnTo>
                  <a:lnTo>
                    <a:pt x="1139" y="1357"/>
                  </a:lnTo>
                  <a:lnTo>
                    <a:pt x="1090" y="1341"/>
                  </a:lnTo>
                  <a:lnTo>
                    <a:pt x="1038" y="1260"/>
                  </a:lnTo>
                  <a:lnTo>
                    <a:pt x="1000" y="1185"/>
                  </a:lnTo>
                  <a:lnTo>
                    <a:pt x="953" y="1159"/>
                  </a:lnTo>
                  <a:lnTo>
                    <a:pt x="938" y="1142"/>
                  </a:lnTo>
                  <a:lnTo>
                    <a:pt x="929" y="1107"/>
                  </a:lnTo>
                  <a:lnTo>
                    <a:pt x="877" y="1069"/>
                  </a:lnTo>
                  <a:lnTo>
                    <a:pt x="792" y="1064"/>
                  </a:lnTo>
                  <a:lnTo>
                    <a:pt x="749" y="1071"/>
                  </a:lnTo>
                  <a:lnTo>
                    <a:pt x="726" y="1067"/>
                  </a:lnTo>
                  <a:lnTo>
                    <a:pt x="709" y="1057"/>
                  </a:lnTo>
                  <a:lnTo>
                    <a:pt x="655" y="1005"/>
                  </a:lnTo>
                  <a:lnTo>
                    <a:pt x="596" y="915"/>
                  </a:lnTo>
                  <a:lnTo>
                    <a:pt x="539" y="856"/>
                  </a:lnTo>
                  <a:lnTo>
                    <a:pt x="516" y="849"/>
                  </a:lnTo>
                  <a:lnTo>
                    <a:pt x="473" y="816"/>
                  </a:lnTo>
                  <a:lnTo>
                    <a:pt x="442" y="802"/>
                  </a:lnTo>
                  <a:lnTo>
                    <a:pt x="404" y="769"/>
                  </a:lnTo>
                  <a:lnTo>
                    <a:pt x="341" y="691"/>
                  </a:lnTo>
                  <a:lnTo>
                    <a:pt x="249" y="606"/>
                  </a:lnTo>
                  <a:lnTo>
                    <a:pt x="173" y="544"/>
                  </a:lnTo>
                  <a:lnTo>
                    <a:pt x="114" y="454"/>
                  </a:lnTo>
                  <a:lnTo>
                    <a:pt x="36" y="301"/>
                  </a:lnTo>
                  <a:lnTo>
                    <a:pt x="45" y="279"/>
                  </a:lnTo>
                  <a:lnTo>
                    <a:pt x="43" y="270"/>
                  </a:lnTo>
                  <a:lnTo>
                    <a:pt x="5" y="208"/>
                  </a:lnTo>
                  <a:lnTo>
                    <a:pt x="19" y="140"/>
                  </a:lnTo>
                  <a:lnTo>
                    <a:pt x="0" y="100"/>
                  </a:lnTo>
                  <a:lnTo>
                    <a:pt x="8" y="48"/>
                  </a:lnTo>
                  <a:lnTo>
                    <a:pt x="33" y="48"/>
                  </a:lnTo>
                  <a:lnTo>
                    <a:pt x="104" y="3"/>
                  </a:lnTo>
                  <a:lnTo>
                    <a:pt x="116" y="0"/>
                  </a:lnTo>
                  <a:lnTo>
                    <a:pt x="211" y="15"/>
                  </a:lnTo>
                  <a:lnTo>
                    <a:pt x="289" y="41"/>
                  </a:lnTo>
                  <a:moveTo>
                    <a:pt x="289" y="41"/>
                  </a:moveTo>
                  <a:lnTo>
                    <a:pt x="289" y="41"/>
                  </a:lnTo>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92" name="Freeform 91"/>
            <p:cNvSpPr>
              <a:spLocks noEditPoints="1"/>
            </p:cNvSpPr>
            <p:nvPr/>
          </p:nvSpPr>
          <p:spPr bwMode="auto">
            <a:xfrm>
              <a:off x="1777" y="5648"/>
              <a:ext cx="719" cy="447"/>
            </a:xfrm>
            <a:custGeom>
              <a:avLst/>
              <a:gdLst>
                <a:gd name="T0" fmla="*/ 648 w 719"/>
                <a:gd name="T1" fmla="*/ 419 h 447"/>
                <a:gd name="T2" fmla="*/ 631 w 719"/>
                <a:gd name="T3" fmla="*/ 416 h 447"/>
                <a:gd name="T4" fmla="*/ 598 w 719"/>
                <a:gd name="T5" fmla="*/ 397 h 447"/>
                <a:gd name="T6" fmla="*/ 570 w 719"/>
                <a:gd name="T7" fmla="*/ 376 h 447"/>
                <a:gd name="T8" fmla="*/ 574 w 719"/>
                <a:gd name="T9" fmla="*/ 364 h 447"/>
                <a:gd name="T10" fmla="*/ 596 w 719"/>
                <a:gd name="T11" fmla="*/ 345 h 447"/>
                <a:gd name="T12" fmla="*/ 605 w 719"/>
                <a:gd name="T13" fmla="*/ 343 h 447"/>
                <a:gd name="T14" fmla="*/ 636 w 719"/>
                <a:gd name="T15" fmla="*/ 343 h 447"/>
                <a:gd name="T16" fmla="*/ 645 w 719"/>
                <a:gd name="T17" fmla="*/ 348 h 447"/>
                <a:gd name="T18" fmla="*/ 664 w 719"/>
                <a:gd name="T19" fmla="*/ 385 h 447"/>
                <a:gd name="T20" fmla="*/ 664 w 719"/>
                <a:gd name="T21" fmla="*/ 395 h 447"/>
                <a:gd name="T22" fmla="*/ 648 w 719"/>
                <a:gd name="T23" fmla="*/ 419 h 447"/>
                <a:gd name="T24" fmla="*/ 26 w 719"/>
                <a:gd name="T25" fmla="*/ 17 h 447"/>
                <a:gd name="T26" fmla="*/ 38 w 719"/>
                <a:gd name="T27" fmla="*/ 21 h 447"/>
                <a:gd name="T28" fmla="*/ 50 w 719"/>
                <a:gd name="T29" fmla="*/ 40 h 447"/>
                <a:gd name="T30" fmla="*/ 59 w 719"/>
                <a:gd name="T31" fmla="*/ 45 h 447"/>
                <a:gd name="T32" fmla="*/ 83 w 719"/>
                <a:gd name="T33" fmla="*/ 33 h 447"/>
                <a:gd name="T34" fmla="*/ 189 w 719"/>
                <a:gd name="T35" fmla="*/ 62 h 447"/>
                <a:gd name="T36" fmla="*/ 251 w 719"/>
                <a:gd name="T37" fmla="*/ 73 h 447"/>
                <a:gd name="T38" fmla="*/ 307 w 719"/>
                <a:gd name="T39" fmla="*/ 69 h 447"/>
                <a:gd name="T40" fmla="*/ 329 w 719"/>
                <a:gd name="T41" fmla="*/ 59 h 447"/>
                <a:gd name="T42" fmla="*/ 383 w 719"/>
                <a:gd name="T43" fmla="*/ 12 h 447"/>
                <a:gd name="T44" fmla="*/ 411 w 719"/>
                <a:gd name="T45" fmla="*/ 0 h 447"/>
                <a:gd name="T46" fmla="*/ 423 w 719"/>
                <a:gd name="T47" fmla="*/ 3 h 447"/>
                <a:gd name="T48" fmla="*/ 570 w 719"/>
                <a:gd name="T49" fmla="*/ 57 h 447"/>
                <a:gd name="T50" fmla="*/ 631 w 719"/>
                <a:gd name="T51" fmla="*/ 95 h 447"/>
                <a:gd name="T52" fmla="*/ 671 w 719"/>
                <a:gd name="T53" fmla="*/ 147 h 447"/>
                <a:gd name="T54" fmla="*/ 714 w 719"/>
                <a:gd name="T55" fmla="*/ 170 h 447"/>
                <a:gd name="T56" fmla="*/ 719 w 719"/>
                <a:gd name="T57" fmla="*/ 182 h 447"/>
                <a:gd name="T58" fmla="*/ 716 w 719"/>
                <a:gd name="T59" fmla="*/ 194 h 447"/>
                <a:gd name="T60" fmla="*/ 707 w 719"/>
                <a:gd name="T61" fmla="*/ 206 h 447"/>
                <a:gd name="T62" fmla="*/ 664 w 719"/>
                <a:gd name="T63" fmla="*/ 244 h 447"/>
                <a:gd name="T64" fmla="*/ 600 w 719"/>
                <a:gd name="T65" fmla="*/ 274 h 447"/>
                <a:gd name="T66" fmla="*/ 570 w 719"/>
                <a:gd name="T67" fmla="*/ 286 h 447"/>
                <a:gd name="T68" fmla="*/ 539 w 719"/>
                <a:gd name="T69" fmla="*/ 289 h 447"/>
                <a:gd name="T70" fmla="*/ 499 w 719"/>
                <a:gd name="T71" fmla="*/ 307 h 447"/>
                <a:gd name="T72" fmla="*/ 468 w 719"/>
                <a:gd name="T73" fmla="*/ 338 h 447"/>
                <a:gd name="T74" fmla="*/ 468 w 719"/>
                <a:gd name="T75" fmla="*/ 362 h 447"/>
                <a:gd name="T76" fmla="*/ 426 w 719"/>
                <a:gd name="T77" fmla="*/ 388 h 447"/>
                <a:gd name="T78" fmla="*/ 442 w 719"/>
                <a:gd name="T79" fmla="*/ 409 h 447"/>
                <a:gd name="T80" fmla="*/ 447 w 719"/>
                <a:gd name="T81" fmla="*/ 397 h 447"/>
                <a:gd name="T82" fmla="*/ 454 w 719"/>
                <a:gd name="T83" fmla="*/ 421 h 447"/>
                <a:gd name="T84" fmla="*/ 442 w 719"/>
                <a:gd name="T85" fmla="*/ 438 h 447"/>
                <a:gd name="T86" fmla="*/ 407 w 719"/>
                <a:gd name="T87" fmla="*/ 447 h 447"/>
                <a:gd name="T88" fmla="*/ 376 w 719"/>
                <a:gd name="T89" fmla="*/ 442 h 447"/>
                <a:gd name="T90" fmla="*/ 369 w 719"/>
                <a:gd name="T91" fmla="*/ 430 h 447"/>
                <a:gd name="T92" fmla="*/ 395 w 719"/>
                <a:gd name="T93" fmla="*/ 412 h 447"/>
                <a:gd name="T94" fmla="*/ 416 w 719"/>
                <a:gd name="T95" fmla="*/ 402 h 447"/>
                <a:gd name="T96" fmla="*/ 407 w 719"/>
                <a:gd name="T97" fmla="*/ 388 h 447"/>
                <a:gd name="T98" fmla="*/ 416 w 719"/>
                <a:gd name="T99" fmla="*/ 367 h 447"/>
                <a:gd name="T100" fmla="*/ 407 w 719"/>
                <a:gd name="T101" fmla="*/ 350 h 447"/>
                <a:gd name="T102" fmla="*/ 359 w 719"/>
                <a:gd name="T103" fmla="*/ 303 h 447"/>
                <a:gd name="T104" fmla="*/ 277 w 719"/>
                <a:gd name="T105" fmla="*/ 232 h 447"/>
                <a:gd name="T106" fmla="*/ 253 w 719"/>
                <a:gd name="T107" fmla="*/ 218 h 447"/>
                <a:gd name="T108" fmla="*/ 201 w 719"/>
                <a:gd name="T109" fmla="*/ 196 h 447"/>
                <a:gd name="T110" fmla="*/ 156 w 719"/>
                <a:gd name="T111" fmla="*/ 189 h 447"/>
                <a:gd name="T112" fmla="*/ 88 w 719"/>
                <a:gd name="T113" fmla="*/ 192 h 447"/>
                <a:gd name="T114" fmla="*/ 7 w 719"/>
                <a:gd name="T115" fmla="*/ 92 h 447"/>
                <a:gd name="T116" fmla="*/ 0 w 719"/>
                <a:gd name="T117" fmla="*/ 33 h 447"/>
                <a:gd name="T118" fmla="*/ 3 w 719"/>
                <a:gd name="T119" fmla="*/ 19 h 447"/>
                <a:gd name="T120" fmla="*/ 26 w 719"/>
                <a:gd name="T121" fmla="*/ 17 h 447"/>
                <a:gd name="T122" fmla="*/ 26 w 719"/>
                <a:gd name="T123" fmla="*/ 17 h 447"/>
                <a:gd name="T124" fmla="*/ 26 w 719"/>
                <a:gd name="T125" fmla="*/ 1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9" h="447">
                  <a:moveTo>
                    <a:pt x="648" y="419"/>
                  </a:moveTo>
                  <a:lnTo>
                    <a:pt x="631" y="416"/>
                  </a:lnTo>
                  <a:lnTo>
                    <a:pt x="598" y="397"/>
                  </a:lnTo>
                  <a:lnTo>
                    <a:pt x="570" y="376"/>
                  </a:lnTo>
                  <a:lnTo>
                    <a:pt x="574" y="364"/>
                  </a:lnTo>
                  <a:lnTo>
                    <a:pt x="596" y="345"/>
                  </a:lnTo>
                  <a:lnTo>
                    <a:pt x="605" y="343"/>
                  </a:lnTo>
                  <a:lnTo>
                    <a:pt x="636" y="343"/>
                  </a:lnTo>
                  <a:lnTo>
                    <a:pt x="645" y="348"/>
                  </a:lnTo>
                  <a:lnTo>
                    <a:pt x="664" y="385"/>
                  </a:lnTo>
                  <a:lnTo>
                    <a:pt x="664" y="395"/>
                  </a:lnTo>
                  <a:lnTo>
                    <a:pt x="648" y="419"/>
                  </a:lnTo>
                  <a:close/>
                  <a:moveTo>
                    <a:pt x="26" y="17"/>
                  </a:moveTo>
                  <a:lnTo>
                    <a:pt x="38" y="21"/>
                  </a:lnTo>
                  <a:lnTo>
                    <a:pt x="50" y="40"/>
                  </a:lnTo>
                  <a:lnTo>
                    <a:pt x="59" y="45"/>
                  </a:lnTo>
                  <a:lnTo>
                    <a:pt x="83" y="33"/>
                  </a:lnTo>
                  <a:lnTo>
                    <a:pt x="189" y="62"/>
                  </a:lnTo>
                  <a:lnTo>
                    <a:pt x="251" y="73"/>
                  </a:lnTo>
                  <a:lnTo>
                    <a:pt x="307" y="69"/>
                  </a:lnTo>
                  <a:lnTo>
                    <a:pt x="329" y="59"/>
                  </a:lnTo>
                  <a:lnTo>
                    <a:pt x="383" y="12"/>
                  </a:lnTo>
                  <a:lnTo>
                    <a:pt x="411" y="0"/>
                  </a:lnTo>
                  <a:lnTo>
                    <a:pt x="423" y="3"/>
                  </a:lnTo>
                  <a:lnTo>
                    <a:pt x="570" y="57"/>
                  </a:lnTo>
                  <a:lnTo>
                    <a:pt x="631" y="95"/>
                  </a:lnTo>
                  <a:lnTo>
                    <a:pt x="671" y="147"/>
                  </a:lnTo>
                  <a:lnTo>
                    <a:pt x="714" y="170"/>
                  </a:lnTo>
                  <a:lnTo>
                    <a:pt x="719" y="182"/>
                  </a:lnTo>
                  <a:lnTo>
                    <a:pt x="716" y="194"/>
                  </a:lnTo>
                  <a:lnTo>
                    <a:pt x="707" y="206"/>
                  </a:lnTo>
                  <a:lnTo>
                    <a:pt x="664" y="244"/>
                  </a:lnTo>
                  <a:lnTo>
                    <a:pt x="600" y="274"/>
                  </a:lnTo>
                  <a:lnTo>
                    <a:pt x="570" y="286"/>
                  </a:lnTo>
                  <a:lnTo>
                    <a:pt x="539" y="289"/>
                  </a:lnTo>
                  <a:lnTo>
                    <a:pt x="499" y="307"/>
                  </a:lnTo>
                  <a:lnTo>
                    <a:pt x="468" y="338"/>
                  </a:lnTo>
                  <a:lnTo>
                    <a:pt x="468" y="362"/>
                  </a:lnTo>
                  <a:lnTo>
                    <a:pt x="426" y="388"/>
                  </a:lnTo>
                  <a:lnTo>
                    <a:pt x="442" y="409"/>
                  </a:lnTo>
                  <a:lnTo>
                    <a:pt x="447" y="397"/>
                  </a:lnTo>
                  <a:lnTo>
                    <a:pt x="454" y="421"/>
                  </a:lnTo>
                  <a:lnTo>
                    <a:pt x="442" y="438"/>
                  </a:lnTo>
                  <a:lnTo>
                    <a:pt x="407" y="447"/>
                  </a:lnTo>
                  <a:lnTo>
                    <a:pt x="376" y="442"/>
                  </a:lnTo>
                  <a:lnTo>
                    <a:pt x="369" y="430"/>
                  </a:lnTo>
                  <a:lnTo>
                    <a:pt x="395" y="412"/>
                  </a:lnTo>
                  <a:lnTo>
                    <a:pt x="416" y="402"/>
                  </a:lnTo>
                  <a:lnTo>
                    <a:pt x="407" y="388"/>
                  </a:lnTo>
                  <a:lnTo>
                    <a:pt x="416" y="367"/>
                  </a:lnTo>
                  <a:lnTo>
                    <a:pt x="407" y="350"/>
                  </a:lnTo>
                  <a:lnTo>
                    <a:pt x="359" y="303"/>
                  </a:lnTo>
                  <a:lnTo>
                    <a:pt x="277" y="232"/>
                  </a:lnTo>
                  <a:lnTo>
                    <a:pt x="253" y="218"/>
                  </a:lnTo>
                  <a:lnTo>
                    <a:pt x="201" y="196"/>
                  </a:lnTo>
                  <a:lnTo>
                    <a:pt x="156" y="189"/>
                  </a:lnTo>
                  <a:lnTo>
                    <a:pt x="88" y="192"/>
                  </a:lnTo>
                  <a:lnTo>
                    <a:pt x="7" y="92"/>
                  </a:lnTo>
                  <a:lnTo>
                    <a:pt x="0" y="33"/>
                  </a:lnTo>
                  <a:lnTo>
                    <a:pt x="3" y="19"/>
                  </a:lnTo>
                  <a:lnTo>
                    <a:pt x="26" y="17"/>
                  </a:lnTo>
                  <a:close/>
                  <a:moveTo>
                    <a:pt x="26" y="17"/>
                  </a:moveTo>
                  <a:lnTo>
                    <a:pt x="26" y="1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93" name="Freeform 92"/>
            <p:cNvSpPr>
              <a:spLocks noEditPoints="1"/>
            </p:cNvSpPr>
            <p:nvPr/>
          </p:nvSpPr>
          <p:spPr bwMode="auto">
            <a:xfrm>
              <a:off x="1777" y="5648"/>
              <a:ext cx="719" cy="447"/>
            </a:xfrm>
            <a:custGeom>
              <a:avLst/>
              <a:gdLst>
                <a:gd name="T0" fmla="*/ 648 w 719"/>
                <a:gd name="T1" fmla="*/ 419 h 447"/>
                <a:gd name="T2" fmla="*/ 631 w 719"/>
                <a:gd name="T3" fmla="*/ 416 h 447"/>
                <a:gd name="T4" fmla="*/ 598 w 719"/>
                <a:gd name="T5" fmla="*/ 397 h 447"/>
                <a:gd name="T6" fmla="*/ 570 w 719"/>
                <a:gd name="T7" fmla="*/ 376 h 447"/>
                <a:gd name="T8" fmla="*/ 574 w 719"/>
                <a:gd name="T9" fmla="*/ 364 h 447"/>
                <a:gd name="T10" fmla="*/ 596 w 719"/>
                <a:gd name="T11" fmla="*/ 345 h 447"/>
                <a:gd name="T12" fmla="*/ 605 w 719"/>
                <a:gd name="T13" fmla="*/ 343 h 447"/>
                <a:gd name="T14" fmla="*/ 636 w 719"/>
                <a:gd name="T15" fmla="*/ 343 h 447"/>
                <a:gd name="T16" fmla="*/ 645 w 719"/>
                <a:gd name="T17" fmla="*/ 348 h 447"/>
                <a:gd name="T18" fmla="*/ 664 w 719"/>
                <a:gd name="T19" fmla="*/ 385 h 447"/>
                <a:gd name="T20" fmla="*/ 664 w 719"/>
                <a:gd name="T21" fmla="*/ 395 h 447"/>
                <a:gd name="T22" fmla="*/ 648 w 719"/>
                <a:gd name="T23" fmla="*/ 419 h 447"/>
                <a:gd name="T24" fmla="*/ 26 w 719"/>
                <a:gd name="T25" fmla="*/ 17 h 447"/>
                <a:gd name="T26" fmla="*/ 38 w 719"/>
                <a:gd name="T27" fmla="*/ 21 h 447"/>
                <a:gd name="T28" fmla="*/ 50 w 719"/>
                <a:gd name="T29" fmla="*/ 40 h 447"/>
                <a:gd name="T30" fmla="*/ 59 w 719"/>
                <a:gd name="T31" fmla="*/ 45 h 447"/>
                <a:gd name="T32" fmla="*/ 83 w 719"/>
                <a:gd name="T33" fmla="*/ 33 h 447"/>
                <a:gd name="T34" fmla="*/ 189 w 719"/>
                <a:gd name="T35" fmla="*/ 62 h 447"/>
                <a:gd name="T36" fmla="*/ 251 w 719"/>
                <a:gd name="T37" fmla="*/ 73 h 447"/>
                <a:gd name="T38" fmla="*/ 307 w 719"/>
                <a:gd name="T39" fmla="*/ 69 h 447"/>
                <a:gd name="T40" fmla="*/ 329 w 719"/>
                <a:gd name="T41" fmla="*/ 59 h 447"/>
                <a:gd name="T42" fmla="*/ 383 w 719"/>
                <a:gd name="T43" fmla="*/ 12 h 447"/>
                <a:gd name="T44" fmla="*/ 411 w 719"/>
                <a:gd name="T45" fmla="*/ 0 h 447"/>
                <a:gd name="T46" fmla="*/ 423 w 719"/>
                <a:gd name="T47" fmla="*/ 3 h 447"/>
                <a:gd name="T48" fmla="*/ 570 w 719"/>
                <a:gd name="T49" fmla="*/ 57 h 447"/>
                <a:gd name="T50" fmla="*/ 631 w 719"/>
                <a:gd name="T51" fmla="*/ 95 h 447"/>
                <a:gd name="T52" fmla="*/ 671 w 719"/>
                <a:gd name="T53" fmla="*/ 147 h 447"/>
                <a:gd name="T54" fmla="*/ 714 w 719"/>
                <a:gd name="T55" fmla="*/ 170 h 447"/>
                <a:gd name="T56" fmla="*/ 719 w 719"/>
                <a:gd name="T57" fmla="*/ 182 h 447"/>
                <a:gd name="T58" fmla="*/ 716 w 719"/>
                <a:gd name="T59" fmla="*/ 194 h 447"/>
                <a:gd name="T60" fmla="*/ 707 w 719"/>
                <a:gd name="T61" fmla="*/ 206 h 447"/>
                <a:gd name="T62" fmla="*/ 664 w 719"/>
                <a:gd name="T63" fmla="*/ 244 h 447"/>
                <a:gd name="T64" fmla="*/ 600 w 719"/>
                <a:gd name="T65" fmla="*/ 274 h 447"/>
                <a:gd name="T66" fmla="*/ 570 w 719"/>
                <a:gd name="T67" fmla="*/ 286 h 447"/>
                <a:gd name="T68" fmla="*/ 539 w 719"/>
                <a:gd name="T69" fmla="*/ 289 h 447"/>
                <a:gd name="T70" fmla="*/ 499 w 719"/>
                <a:gd name="T71" fmla="*/ 307 h 447"/>
                <a:gd name="T72" fmla="*/ 468 w 719"/>
                <a:gd name="T73" fmla="*/ 338 h 447"/>
                <a:gd name="T74" fmla="*/ 468 w 719"/>
                <a:gd name="T75" fmla="*/ 362 h 447"/>
                <a:gd name="T76" fmla="*/ 426 w 719"/>
                <a:gd name="T77" fmla="*/ 388 h 447"/>
                <a:gd name="T78" fmla="*/ 442 w 719"/>
                <a:gd name="T79" fmla="*/ 409 h 447"/>
                <a:gd name="T80" fmla="*/ 447 w 719"/>
                <a:gd name="T81" fmla="*/ 397 h 447"/>
                <a:gd name="T82" fmla="*/ 454 w 719"/>
                <a:gd name="T83" fmla="*/ 421 h 447"/>
                <a:gd name="T84" fmla="*/ 442 w 719"/>
                <a:gd name="T85" fmla="*/ 438 h 447"/>
                <a:gd name="T86" fmla="*/ 407 w 719"/>
                <a:gd name="T87" fmla="*/ 447 h 447"/>
                <a:gd name="T88" fmla="*/ 376 w 719"/>
                <a:gd name="T89" fmla="*/ 442 h 447"/>
                <a:gd name="T90" fmla="*/ 369 w 719"/>
                <a:gd name="T91" fmla="*/ 430 h 447"/>
                <a:gd name="T92" fmla="*/ 395 w 719"/>
                <a:gd name="T93" fmla="*/ 412 h 447"/>
                <a:gd name="T94" fmla="*/ 416 w 719"/>
                <a:gd name="T95" fmla="*/ 402 h 447"/>
                <a:gd name="T96" fmla="*/ 407 w 719"/>
                <a:gd name="T97" fmla="*/ 388 h 447"/>
                <a:gd name="T98" fmla="*/ 416 w 719"/>
                <a:gd name="T99" fmla="*/ 367 h 447"/>
                <a:gd name="T100" fmla="*/ 407 w 719"/>
                <a:gd name="T101" fmla="*/ 350 h 447"/>
                <a:gd name="T102" fmla="*/ 359 w 719"/>
                <a:gd name="T103" fmla="*/ 303 h 447"/>
                <a:gd name="T104" fmla="*/ 277 w 719"/>
                <a:gd name="T105" fmla="*/ 232 h 447"/>
                <a:gd name="T106" fmla="*/ 253 w 719"/>
                <a:gd name="T107" fmla="*/ 218 h 447"/>
                <a:gd name="T108" fmla="*/ 201 w 719"/>
                <a:gd name="T109" fmla="*/ 196 h 447"/>
                <a:gd name="T110" fmla="*/ 156 w 719"/>
                <a:gd name="T111" fmla="*/ 189 h 447"/>
                <a:gd name="T112" fmla="*/ 88 w 719"/>
                <a:gd name="T113" fmla="*/ 192 h 447"/>
                <a:gd name="T114" fmla="*/ 7 w 719"/>
                <a:gd name="T115" fmla="*/ 92 h 447"/>
                <a:gd name="T116" fmla="*/ 0 w 719"/>
                <a:gd name="T117" fmla="*/ 33 h 447"/>
                <a:gd name="T118" fmla="*/ 3 w 719"/>
                <a:gd name="T119" fmla="*/ 19 h 447"/>
                <a:gd name="T120" fmla="*/ 26 w 719"/>
                <a:gd name="T121" fmla="*/ 17 h 447"/>
                <a:gd name="T122" fmla="*/ 26 w 719"/>
                <a:gd name="T123" fmla="*/ 17 h 447"/>
                <a:gd name="T124" fmla="*/ 26 w 719"/>
                <a:gd name="T125" fmla="*/ 1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9" h="447">
                  <a:moveTo>
                    <a:pt x="648" y="419"/>
                  </a:moveTo>
                  <a:lnTo>
                    <a:pt x="631" y="416"/>
                  </a:lnTo>
                  <a:lnTo>
                    <a:pt x="598" y="397"/>
                  </a:lnTo>
                  <a:lnTo>
                    <a:pt x="570" y="376"/>
                  </a:lnTo>
                  <a:lnTo>
                    <a:pt x="574" y="364"/>
                  </a:lnTo>
                  <a:lnTo>
                    <a:pt x="596" y="345"/>
                  </a:lnTo>
                  <a:lnTo>
                    <a:pt x="605" y="343"/>
                  </a:lnTo>
                  <a:lnTo>
                    <a:pt x="636" y="343"/>
                  </a:lnTo>
                  <a:lnTo>
                    <a:pt x="645" y="348"/>
                  </a:lnTo>
                  <a:lnTo>
                    <a:pt x="664" y="385"/>
                  </a:lnTo>
                  <a:lnTo>
                    <a:pt x="664" y="395"/>
                  </a:lnTo>
                  <a:lnTo>
                    <a:pt x="648" y="419"/>
                  </a:lnTo>
                  <a:moveTo>
                    <a:pt x="26" y="17"/>
                  </a:moveTo>
                  <a:lnTo>
                    <a:pt x="38" y="21"/>
                  </a:lnTo>
                  <a:lnTo>
                    <a:pt x="50" y="40"/>
                  </a:lnTo>
                  <a:lnTo>
                    <a:pt x="59" y="45"/>
                  </a:lnTo>
                  <a:lnTo>
                    <a:pt x="83" y="33"/>
                  </a:lnTo>
                  <a:lnTo>
                    <a:pt x="189" y="62"/>
                  </a:lnTo>
                  <a:lnTo>
                    <a:pt x="251" y="73"/>
                  </a:lnTo>
                  <a:lnTo>
                    <a:pt x="307" y="69"/>
                  </a:lnTo>
                  <a:lnTo>
                    <a:pt x="329" y="59"/>
                  </a:lnTo>
                  <a:lnTo>
                    <a:pt x="383" y="12"/>
                  </a:lnTo>
                  <a:lnTo>
                    <a:pt x="411" y="0"/>
                  </a:lnTo>
                  <a:lnTo>
                    <a:pt x="423" y="3"/>
                  </a:lnTo>
                  <a:lnTo>
                    <a:pt x="570" y="57"/>
                  </a:lnTo>
                  <a:lnTo>
                    <a:pt x="631" y="95"/>
                  </a:lnTo>
                  <a:lnTo>
                    <a:pt x="671" y="147"/>
                  </a:lnTo>
                  <a:lnTo>
                    <a:pt x="714" y="170"/>
                  </a:lnTo>
                  <a:lnTo>
                    <a:pt x="719" y="182"/>
                  </a:lnTo>
                  <a:lnTo>
                    <a:pt x="716" y="194"/>
                  </a:lnTo>
                  <a:lnTo>
                    <a:pt x="707" y="206"/>
                  </a:lnTo>
                  <a:lnTo>
                    <a:pt x="664" y="244"/>
                  </a:lnTo>
                  <a:lnTo>
                    <a:pt x="600" y="274"/>
                  </a:lnTo>
                  <a:lnTo>
                    <a:pt x="570" y="286"/>
                  </a:lnTo>
                  <a:lnTo>
                    <a:pt x="539" y="289"/>
                  </a:lnTo>
                  <a:lnTo>
                    <a:pt x="499" y="307"/>
                  </a:lnTo>
                  <a:lnTo>
                    <a:pt x="468" y="338"/>
                  </a:lnTo>
                  <a:lnTo>
                    <a:pt x="468" y="362"/>
                  </a:lnTo>
                  <a:lnTo>
                    <a:pt x="426" y="388"/>
                  </a:lnTo>
                  <a:lnTo>
                    <a:pt x="442" y="409"/>
                  </a:lnTo>
                  <a:lnTo>
                    <a:pt x="447" y="397"/>
                  </a:lnTo>
                  <a:lnTo>
                    <a:pt x="454" y="421"/>
                  </a:lnTo>
                  <a:lnTo>
                    <a:pt x="442" y="438"/>
                  </a:lnTo>
                  <a:lnTo>
                    <a:pt x="407" y="447"/>
                  </a:lnTo>
                  <a:lnTo>
                    <a:pt x="376" y="442"/>
                  </a:lnTo>
                  <a:lnTo>
                    <a:pt x="369" y="430"/>
                  </a:lnTo>
                  <a:lnTo>
                    <a:pt x="395" y="412"/>
                  </a:lnTo>
                  <a:lnTo>
                    <a:pt x="416" y="402"/>
                  </a:lnTo>
                  <a:lnTo>
                    <a:pt x="407" y="388"/>
                  </a:lnTo>
                  <a:lnTo>
                    <a:pt x="416" y="367"/>
                  </a:lnTo>
                  <a:lnTo>
                    <a:pt x="407" y="350"/>
                  </a:lnTo>
                  <a:lnTo>
                    <a:pt x="359" y="303"/>
                  </a:lnTo>
                  <a:lnTo>
                    <a:pt x="277" y="232"/>
                  </a:lnTo>
                  <a:lnTo>
                    <a:pt x="253" y="218"/>
                  </a:lnTo>
                  <a:lnTo>
                    <a:pt x="201" y="196"/>
                  </a:lnTo>
                  <a:lnTo>
                    <a:pt x="156" y="189"/>
                  </a:lnTo>
                  <a:lnTo>
                    <a:pt x="88" y="192"/>
                  </a:lnTo>
                  <a:lnTo>
                    <a:pt x="7" y="92"/>
                  </a:lnTo>
                  <a:lnTo>
                    <a:pt x="0" y="33"/>
                  </a:lnTo>
                  <a:lnTo>
                    <a:pt x="3" y="19"/>
                  </a:lnTo>
                  <a:lnTo>
                    <a:pt x="26" y="17"/>
                  </a:lnTo>
                  <a:moveTo>
                    <a:pt x="26" y="17"/>
                  </a:moveTo>
                  <a:lnTo>
                    <a:pt x="26" y="17"/>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94" name="Freeform 93"/>
            <p:cNvSpPr>
              <a:spLocks noEditPoints="1"/>
            </p:cNvSpPr>
            <p:nvPr/>
          </p:nvSpPr>
          <p:spPr bwMode="auto">
            <a:xfrm>
              <a:off x="-3437" y="1977"/>
              <a:ext cx="1776" cy="979"/>
            </a:xfrm>
            <a:custGeom>
              <a:avLst/>
              <a:gdLst>
                <a:gd name="T0" fmla="*/ 971 w 1776"/>
                <a:gd name="T1" fmla="*/ 860 h 979"/>
                <a:gd name="T2" fmla="*/ 897 w 1776"/>
                <a:gd name="T3" fmla="*/ 822 h 979"/>
                <a:gd name="T4" fmla="*/ 945 w 1776"/>
                <a:gd name="T5" fmla="*/ 780 h 979"/>
                <a:gd name="T6" fmla="*/ 1004 w 1776"/>
                <a:gd name="T7" fmla="*/ 813 h 979"/>
                <a:gd name="T8" fmla="*/ 1519 w 1776"/>
                <a:gd name="T9" fmla="*/ 581 h 979"/>
                <a:gd name="T10" fmla="*/ 1760 w 1776"/>
                <a:gd name="T11" fmla="*/ 702 h 979"/>
                <a:gd name="T12" fmla="*/ 1727 w 1776"/>
                <a:gd name="T13" fmla="*/ 844 h 979"/>
                <a:gd name="T14" fmla="*/ 1670 w 1776"/>
                <a:gd name="T15" fmla="*/ 931 h 979"/>
                <a:gd name="T16" fmla="*/ 1604 w 1776"/>
                <a:gd name="T17" fmla="*/ 979 h 979"/>
                <a:gd name="T18" fmla="*/ 1594 w 1776"/>
                <a:gd name="T19" fmla="*/ 931 h 979"/>
                <a:gd name="T20" fmla="*/ 1526 w 1776"/>
                <a:gd name="T21" fmla="*/ 874 h 979"/>
                <a:gd name="T22" fmla="*/ 1524 w 1776"/>
                <a:gd name="T23" fmla="*/ 903 h 979"/>
                <a:gd name="T24" fmla="*/ 1509 w 1776"/>
                <a:gd name="T25" fmla="*/ 936 h 979"/>
                <a:gd name="T26" fmla="*/ 1394 w 1776"/>
                <a:gd name="T27" fmla="*/ 957 h 979"/>
                <a:gd name="T28" fmla="*/ 1394 w 1776"/>
                <a:gd name="T29" fmla="*/ 792 h 979"/>
                <a:gd name="T30" fmla="*/ 1408 w 1776"/>
                <a:gd name="T31" fmla="*/ 702 h 979"/>
                <a:gd name="T32" fmla="*/ 1415 w 1776"/>
                <a:gd name="T33" fmla="*/ 610 h 979"/>
                <a:gd name="T34" fmla="*/ 1448 w 1776"/>
                <a:gd name="T35" fmla="*/ 593 h 979"/>
                <a:gd name="T36" fmla="*/ 1519 w 1776"/>
                <a:gd name="T37" fmla="*/ 581 h 979"/>
                <a:gd name="T38" fmla="*/ 569 w 1776"/>
                <a:gd name="T39" fmla="*/ 198 h 979"/>
                <a:gd name="T40" fmla="*/ 586 w 1776"/>
                <a:gd name="T41" fmla="*/ 302 h 979"/>
                <a:gd name="T42" fmla="*/ 626 w 1776"/>
                <a:gd name="T43" fmla="*/ 456 h 979"/>
                <a:gd name="T44" fmla="*/ 668 w 1776"/>
                <a:gd name="T45" fmla="*/ 525 h 979"/>
                <a:gd name="T46" fmla="*/ 708 w 1776"/>
                <a:gd name="T47" fmla="*/ 553 h 979"/>
                <a:gd name="T48" fmla="*/ 931 w 1776"/>
                <a:gd name="T49" fmla="*/ 612 h 979"/>
                <a:gd name="T50" fmla="*/ 874 w 1776"/>
                <a:gd name="T51" fmla="*/ 664 h 979"/>
                <a:gd name="T52" fmla="*/ 829 w 1776"/>
                <a:gd name="T53" fmla="*/ 796 h 979"/>
                <a:gd name="T54" fmla="*/ 857 w 1776"/>
                <a:gd name="T55" fmla="*/ 827 h 979"/>
                <a:gd name="T56" fmla="*/ 907 w 1776"/>
                <a:gd name="T57" fmla="*/ 841 h 979"/>
                <a:gd name="T58" fmla="*/ 893 w 1776"/>
                <a:gd name="T59" fmla="*/ 896 h 979"/>
                <a:gd name="T60" fmla="*/ 741 w 1776"/>
                <a:gd name="T61" fmla="*/ 830 h 979"/>
                <a:gd name="T62" fmla="*/ 574 w 1776"/>
                <a:gd name="T63" fmla="*/ 768 h 979"/>
                <a:gd name="T64" fmla="*/ 489 w 1776"/>
                <a:gd name="T65" fmla="*/ 747 h 979"/>
                <a:gd name="T66" fmla="*/ 446 w 1776"/>
                <a:gd name="T67" fmla="*/ 688 h 979"/>
                <a:gd name="T68" fmla="*/ 437 w 1776"/>
                <a:gd name="T69" fmla="*/ 626 h 979"/>
                <a:gd name="T70" fmla="*/ 456 w 1776"/>
                <a:gd name="T71" fmla="*/ 548 h 979"/>
                <a:gd name="T72" fmla="*/ 411 w 1776"/>
                <a:gd name="T73" fmla="*/ 525 h 979"/>
                <a:gd name="T74" fmla="*/ 380 w 1776"/>
                <a:gd name="T75" fmla="*/ 385 h 979"/>
                <a:gd name="T76" fmla="*/ 349 w 1776"/>
                <a:gd name="T77" fmla="*/ 357 h 979"/>
                <a:gd name="T78" fmla="*/ 165 w 1776"/>
                <a:gd name="T79" fmla="*/ 352 h 979"/>
                <a:gd name="T80" fmla="*/ 9 w 1776"/>
                <a:gd name="T81" fmla="*/ 326 h 979"/>
                <a:gd name="T82" fmla="*/ 11 w 1776"/>
                <a:gd name="T83" fmla="*/ 255 h 979"/>
                <a:gd name="T84" fmla="*/ 92 w 1776"/>
                <a:gd name="T85" fmla="*/ 220 h 979"/>
                <a:gd name="T86" fmla="*/ 156 w 1776"/>
                <a:gd name="T87" fmla="*/ 170 h 979"/>
                <a:gd name="T88" fmla="*/ 148 w 1776"/>
                <a:gd name="T89" fmla="*/ 139 h 979"/>
                <a:gd name="T90" fmla="*/ 125 w 1776"/>
                <a:gd name="T91" fmla="*/ 92 h 979"/>
                <a:gd name="T92" fmla="*/ 186 w 1776"/>
                <a:gd name="T93" fmla="*/ 42 h 979"/>
                <a:gd name="T94" fmla="*/ 271 w 1776"/>
                <a:gd name="T95" fmla="*/ 26 h 979"/>
                <a:gd name="T96" fmla="*/ 300 w 1776"/>
                <a:gd name="T97" fmla="*/ 137 h 979"/>
                <a:gd name="T98" fmla="*/ 368 w 1776"/>
                <a:gd name="T99" fmla="*/ 170 h 979"/>
                <a:gd name="T100" fmla="*/ 328 w 1776"/>
                <a:gd name="T101" fmla="*/ 31 h 979"/>
                <a:gd name="T102" fmla="*/ 427 w 1776"/>
                <a:gd name="T103" fmla="*/ 0 h 979"/>
                <a:gd name="T104" fmla="*/ 508 w 1776"/>
                <a:gd name="T105" fmla="*/ 47 h 979"/>
                <a:gd name="T106" fmla="*/ 508 w 1776"/>
                <a:gd name="T107" fmla="*/ 87 h 979"/>
                <a:gd name="T108" fmla="*/ 543 w 1776"/>
                <a:gd name="T109" fmla="*/ 156 h 979"/>
                <a:gd name="T110" fmla="*/ 543 w 1776"/>
                <a:gd name="T111" fmla="*/ 156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76" h="979">
                  <a:moveTo>
                    <a:pt x="992" y="853"/>
                  </a:moveTo>
                  <a:lnTo>
                    <a:pt x="971" y="860"/>
                  </a:lnTo>
                  <a:lnTo>
                    <a:pt x="952" y="853"/>
                  </a:lnTo>
                  <a:lnTo>
                    <a:pt x="897" y="822"/>
                  </a:lnTo>
                  <a:lnTo>
                    <a:pt x="907" y="796"/>
                  </a:lnTo>
                  <a:lnTo>
                    <a:pt x="945" y="780"/>
                  </a:lnTo>
                  <a:lnTo>
                    <a:pt x="999" y="804"/>
                  </a:lnTo>
                  <a:lnTo>
                    <a:pt x="1004" y="813"/>
                  </a:lnTo>
                  <a:lnTo>
                    <a:pt x="992" y="853"/>
                  </a:lnTo>
                  <a:close/>
                  <a:moveTo>
                    <a:pt x="1519" y="581"/>
                  </a:moveTo>
                  <a:lnTo>
                    <a:pt x="1661" y="619"/>
                  </a:lnTo>
                  <a:lnTo>
                    <a:pt x="1760" y="702"/>
                  </a:lnTo>
                  <a:lnTo>
                    <a:pt x="1776" y="759"/>
                  </a:lnTo>
                  <a:lnTo>
                    <a:pt x="1727" y="844"/>
                  </a:lnTo>
                  <a:lnTo>
                    <a:pt x="1722" y="905"/>
                  </a:lnTo>
                  <a:lnTo>
                    <a:pt x="1670" y="931"/>
                  </a:lnTo>
                  <a:lnTo>
                    <a:pt x="1656" y="967"/>
                  </a:lnTo>
                  <a:lnTo>
                    <a:pt x="1604" y="979"/>
                  </a:lnTo>
                  <a:lnTo>
                    <a:pt x="1597" y="969"/>
                  </a:lnTo>
                  <a:lnTo>
                    <a:pt x="1594" y="931"/>
                  </a:lnTo>
                  <a:lnTo>
                    <a:pt x="1540" y="870"/>
                  </a:lnTo>
                  <a:lnTo>
                    <a:pt x="1526" y="874"/>
                  </a:lnTo>
                  <a:lnTo>
                    <a:pt x="1512" y="889"/>
                  </a:lnTo>
                  <a:lnTo>
                    <a:pt x="1524" y="903"/>
                  </a:lnTo>
                  <a:lnTo>
                    <a:pt x="1521" y="927"/>
                  </a:lnTo>
                  <a:lnTo>
                    <a:pt x="1509" y="936"/>
                  </a:lnTo>
                  <a:lnTo>
                    <a:pt x="1413" y="967"/>
                  </a:lnTo>
                  <a:lnTo>
                    <a:pt x="1394" y="957"/>
                  </a:lnTo>
                  <a:lnTo>
                    <a:pt x="1377" y="844"/>
                  </a:lnTo>
                  <a:lnTo>
                    <a:pt x="1394" y="792"/>
                  </a:lnTo>
                  <a:lnTo>
                    <a:pt x="1396" y="716"/>
                  </a:lnTo>
                  <a:lnTo>
                    <a:pt x="1408" y="702"/>
                  </a:lnTo>
                  <a:lnTo>
                    <a:pt x="1408" y="671"/>
                  </a:lnTo>
                  <a:lnTo>
                    <a:pt x="1415" y="610"/>
                  </a:lnTo>
                  <a:lnTo>
                    <a:pt x="1424" y="598"/>
                  </a:lnTo>
                  <a:lnTo>
                    <a:pt x="1448" y="593"/>
                  </a:lnTo>
                  <a:lnTo>
                    <a:pt x="1483" y="596"/>
                  </a:lnTo>
                  <a:lnTo>
                    <a:pt x="1519" y="581"/>
                  </a:lnTo>
                  <a:close/>
                  <a:moveTo>
                    <a:pt x="543" y="156"/>
                  </a:moveTo>
                  <a:lnTo>
                    <a:pt x="569" y="198"/>
                  </a:lnTo>
                  <a:lnTo>
                    <a:pt x="586" y="246"/>
                  </a:lnTo>
                  <a:lnTo>
                    <a:pt x="586" y="302"/>
                  </a:lnTo>
                  <a:lnTo>
                    <a:pt x="597" y="366"/>
                  </a:lnTo>
                  <a:lnTo>
                    <a:pt x="626" y="456"/>
                  </a:lnTo>
                  <a:lnTo>
                    <a:pt x="642" y="492"/>
                  </a:lnTo>
                  <a:lnTo>
                    <a:pt x="668" y="525"/>
                  </a:lnTo>
                  <a:lnTo>
                    <a:pt x="692" y="546"/>
                  </a:lnTo>
                  <a:lnTo>
                    <a:pt x="708" y="553"/>
                  </a:lnTo>
                  <a:lnTo>
                    <a:pt x="836" y="577"/>
                  </a:lnTo>
                  <a:lnTo>
                    <a:pt x="931" y="612"/>
                  </a:lnTo>
                  <a:lnTo>
                    <a:pt x="907" y="626"/>
                  </a:lnTo>
                  <a:lnTo>
                    <a:pt x="874" y="664"/>
                  </a:lnTo>
                  <a:lnTo>
                    <a:pt x="834" y="770"/>
                  </a:lnTo>
                  <a:lnTo>
                    <a:pt x="829" y="796"/>
                  </a:lnTo>
                  <a:lnTo>
                    <a:pt x="834" y="811"/>
                  </a:lnTo>
                  <a:lnTo>
                    <a:pt x="857" y="827"/>
                  </a:lnTo>
                  <a:lnTo>
                    <a:pt x="869" y="825"/>
                  </a:lnTo>
                  <a:lnTo>
                    <a:pt x="907" y="841"/>
                  </a:lnTo>
                  <a:lnTo>
                    <a:pt x="907" y="882"/>
                  </a:lnTo>
                  <a:lnTo>
                    <a:pt x="893" y="896"/>
                  </a:lnTo>
                  <a:lnTo>
                    <a:pt x="782" y="898"/>
                  </a:lnTo>
                  <a:lnTo>
                    <a:pt x="741" y="830"/>
                  </a:lnTo>
                  <a:lnTo>
                    <a:pt x="649" y="789"/>
                  </a:lnTo>
                  <a:lnTo>
                    <a:pt x="574" y="768"/>
                  </a:lnTo>
                  <a:lnTo>
                    <a:pt x="543" y="754"/>
                  </a:lnTo>
                  <a:lnTo>
                    <a:pt x="489" y="747"/>
                  </a:lnTo>
                  <a:lnTo>
                    <a:pt x="477" y="737"/>
                  </a:lnTo>
                  <a:lnTo>
                    <a:pt x="446" y="688"/>
                  </a:lnTo>
                  <a:lnTo>
                    <a:pt x="437" y="645"/>
                  </a:lnTo>
                  <a:lnTo>
                    <a:pt x="437" y="626"/>
                  </a:lnTo>
                  <a:lnTo>
                    <a:pt x="458" y="577"/>
                  </a:lnTo>
                  <a:lnTo>
                    <a:pt x="456" y="548"/>
                  </a:lnTo>
                  <a:lnTo>
                    <a:pt x="434" y="532"/>
                  </a:lnTo>
                  <a:lnTo>
                    <a:pt x="411" y="525"/>
                  </a:lnTo>
                  <a:lnTo>
                    <a:pt x="392" y="501"/>
                  </a:lnTo>
                  <a:lnTo>
                    <a:pt x="380" y="385"/>
                  </a:lnTo>
                  <a:lnTo>
                    <a:pt x="375" y="376"/>
                  </a:lnTo>
                  <a:lnTo>
                    <a:pt x="349" y="357"/>
                  </a:lnTo>
                  <a:lnTo>
                    <a:pt x="200" y="340"/>
                  </a:lnTo>
                  <a:lnTo>
                    <a:pt x="165" y="352"/>
                  </a:lnTo>
                  <a:lnTo>
                    <a:pt x="125" y="354"/>
                  </a:lnTo>
                  <a:lnTo>
                    <a:pt x="9" y="326"/>
                  </a:lnTo>
                  <a:lnTo>
                    <a:pt x="0" y="298"/>
                  </a:lnTo>
                  <a:lnTo>
                    <a:pt x="11" y="255"/>
                  </a:lnTo>
                  <a:lnTo>
                    <a:pt x="33" y="241"/>
                  </a:lnTo>
                  <a:lnTo>
                    <a:pt x="92" y="220"/>
                  </a:lnTo>
                  <a:lnTo>
                    <a:pt x="148" y="182"/>
                  </a:lnTo>
                  <a:lnTo>
                    <a:pt x="156" y="170"/>
                  </a:lnTo>
                  <a:lnTo>
                    <a:pt x="158" y="156"/>
                  </a:lnTo>
                  <a:lnTo>
                    <a:pt x="148" y="139"/>
                  </a:lnTo>
                  <a:lnTo>
                    <a:pt x="120" y="123"/>
                  </a:lnTo>
                  <a:lnTo>
                    <a:pt x="125" y="92"/>
                  </a:lnTo>
                  <a:lnTo>
                    <a:pt x="151" y="64"/>
                  </a:lnTo>
                  <a:lnTo>
                    <a:pt x="186" y="42"/>
                  </a:lnTo>
                  <a:lnTo>
                    <a:pt x="255" y="21"/>
                  </a:lnTo>
                  <a:lnTo>
                    <a:pt x="271" y="26"/>
                  </a:lnTo>
                  <a:lnTo>
                    <a:pt x="295" y="83"/>
                  </a:lnTo>
                  <a:lnTo>
                    <a:pt x="300" y="137"/>
                  </a:lnTo>
                  <a:lnTo>
                    <a:pt x="328" y="161"/>
                  </a:lnTo>
                  <a:lnTo>
                    <a:pt x="368" y="170"/>
                  </a:lnTo>
                  <a:lnTo>
                    <a:pt x="385" y="168"/>
                  </a:lnTo>
                  <a:lnTo>
                    <a:pt x="328" y="31"/>
                  </a:lnTo>
                  <a:lnTo>
                    <a:pt x="349" y="21"/>
                  </a:lnTo>
                  <a:lnTo>
                    <a:pt x="427" y="0"/>
                  </a:lnTo>
                  <a:lnTo>
                    <a:pt x="441" y="2"/>
                  </a:lnTo>
                  <a:lnTo>
                    <a:pt x="508" y="47"/>
                  </a:lnTo>
                  <a:lnTo>
                    <a:pt x="517" y="61"/>
                  </a:lnTo>
                  <a:lnTo>
                    <a:pt x="508" y="87"/>
                  </a:lnTo>
                  <a:lnTo>
                    <a:pt x="512" y="106"/>
                  </a:lnTo>
                  <a:lnTo>
                    <a:pt x="543" y="156"/>
                  </a:lnTo>
                  <a:close/>
                  <a:moveTo>
                    <a:pt x="543" y="156"/>
                  </a:moveTo>
                  <a:lnTo>
                    <a:pt x="543" y="15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95" name="Freeform 94"/>
            <p:cNvSpPr>
              <a:spLocks noEditPoints="1"/>
            </p:cNvSpPr>
            <p:nvPr/>
          </p:nvSpPr>
          <p:spPr bwMode="auto">
            <a:xfrm>
              <a:off x="-3437" y="1977"/>
              <a:ext cx="1776" cy="979"/>
            </a:xfrm>
            <a:custGeom>
              <a:avLst/>
              <a:gdLst>
                <a:gd name="T0" fmla="*/ 971 w 1776"/>
                <a:gd name="T1" fmla="*/ 860 h 979"/>
                <a:gd name="T2" fmla="*/ 897 w 1776"/>
                <a:gd name="T3" fmla="*/ 822 h 979"/>
                <a:gd name="T4" fmla="*/ 945 w 1776"/>
                <a:gd name="T5" fmla="*/ 780 h 979"/>
                <a:gd name="T6" fmla="*/ 1004 w 1776"/>
                <a:gd name="T7" fmla="*/ 813 h 979"/>
                <a:gd name="T8" fmla="*/ 1519 w 1776"/>
                <a:gd name="T9" fmla="*/ 581 h 979"/>
                <a:gd name="T10" fmla="*/ 1760 w 1776"/>
                <a:gd name="T11" fmla="*/ 702 h 979"/>
                <a:gd name="T12" fmla="*/ 1727 w 1776"/>
                <a:gd name="T13" fmla="*/ 844 h 979"/>
                <a:gd name="T14" fmla="*/ 1670 w 1776"/>
                <a:gd name="T15" fmla="*/ 931 h 979"/>
                <a:gd name="T16" fmla="*/ 1604 w 1776"/>
                <a:gd name="T17" fmla="*/ 979 h 979"/>
                <a:gd name="T18" fmla="*/ 1594 w 1776"/>
                <a:gd name="T19" fmla="*/ 931 h 979"/>
                <a:gd name="T20" fmla="*/ 1526 w 1776"/>
                <a:gd name="T21" fmla="*/ 874 h 979"/>
                <a:gd name="T22" fmla="*/ 1524 w 1776"/>
                <a:gd name="T23" fmla="*/ 903 h 979"/>
                <a:gd name="T24" fmla="*/ 1509 w 1776"/>
                <a:gd name="T25" fmla="*/ 936 h 979"/>
                <a:gd name="T26" fmla="*/ 1394 w 1776"/>
                <a:gd name="T27" fmla="*/ 957 h 979"/>
                <a:gd name="T28" fmla="*/ 1394 w 1776"/>
                <a:gd name="T29" fmla="*/ 792 h 979"/>
                <a:gd name="T30" fmla="*/ 1408 w 1776"/>
                <a:gd name="T31" fmla="*/ 702 h 979"/>
                <a:gd name="T32" fmla="*/ 1415 w 1776"/>
                <a:gd name="T33" fmla="*/ 610 h 979"/>
                <a:gd name="T34" fmla="*/ 1448 w 1776"/>
                <a:gd name="T35" fmla="*/ 593 h 979"/>
                <a:gd name="T36" fmla="*/ 1519 w 1776"/>
                <a:gd name="T37" fmla="*/ 581 h 979"/>
                <a:gd name="T38" fmla="*/ 569 w 1776"/>
                <a:gd name="T39" fmla="*/ 198 h 979"/>
                <a:gd name="T40" fmla="*/ 586 w 1776"/>
                <a:gd name="T41" fmla="*/ 302 h 979"/>
                <a:gd name="T42" fmla="*/ 626 w 1776"/>
                <a:gd name="T43" fmla="*/ 456 h 979"/>
                <a:gd name="T44" fmla="*/ 668 w 1776"/>
                <a:gd name="T45" fmla="*/ 525 h 979"/>
                <a:gd name="T46" fmla="*/ 708 w 1776"/>
                <a:gd name="T47" fmla="*/ 553 h 979"/>
                <a:gd name="T48" fmla="*/ 931 w 1776"/>
                <a:gd name="T49" fmla="*/ 612 h 979"/>
                <a:gd name="T50" fmla="*/ 874 w 1776"/>
                <a:gd name="T51" fmla="*/ 664 h 979"/>
                <a:gd name="T52" fmla="*/ 829 w 1776"/>
                <a:gd name="T53" fmla="*/ 796 h 979"/>
                <a:gd name="T54" fmla="*/ 857 w 1776"/>
                <a:gd name="T55" fmla="*/ 827 h 979"/>
                <a:gd name="T56" fmla="*/ 907 w 1776"/>
                <a:gd name="T57" fmla="*/ 841 h 979"/>
                <a:gd name="T58" fmla="*/ 893 w 1776"/>
                <a:gd name="T59" fmla="*/ 896 h 979"/>
                <a:gd name="T60" fmla="*/ 741 w 1776"/>
                <a:gd name="T61" fmla="*/ 830 h 979"/>
                <a:gd name="T62" fmla="*/ 574 w 1776"/>
                <a:gd name="T63" fmla="*/ 768 h 979"/>
                <a:gd name="T64" fmla="*/ 489 w 1776"/>
                <a:gd name="T65" fmla="*/ 747 h 979"/>
                <a:gd name="T66" fmla="*/ 446 w 1776"/>
                <a:gd name="T67" fmla="*/ 688 h 979"/>
                <a:gd name="T68" fmla="*/ 437 w 1776"/>
                <a:gd name="T69" fmla="*/ 626 h 979"/>
                <a:gd name="T70" fmla="*/ 456 w 1776"/>
                <a:gd name="T71" fmla="*/ 548 h 979"/>
                <a:gd name="T72" fmla="*/ 411 w 1776"/>
                <a:gd name="T73" fmla="*/ 525 h 979"/>
                <a:gd name="T74" fmla="*/ 380 w 1776"/>
                <a:gd name="T75" fmla="*/ 385 h 979"/>
                <a:gd name="T76" fmla="*/ 349 w 1776"/>
                <a:gd name="T77" fmla="*/ 357 h 979"/>
                <a:gd name="T78" fmla="*/ 165 w 1776"/>
                <a:gd name="T79" fmla="*/ 352 h 979"/>
                <a:gd name="T80" fmla="*/ 9 w 1776"/>
                <a:gd name="T81" fmla="*/ 326 h 979"/>
                <a:gd name="T82" fmla="*/ 11 w 1776"/>
                <a:gd name="T83" fmla="*/ 255 h 979"/>
                <a:gd name="T84" fmla="*/ 92 w 1776"/>
                <a:gd name="T85" fmla="*/ 220 h 979"/>
                <a:gd name="T86" fmla="*/ 156 w 1776"/>
                <a:gd name="T87" fmla="*/ 170 h 979"/>
                <a:gd name="T88" fmla="*/ 148 w 1776"/>
                <a:gd name="T89" fmla="*/ 139 h 979"/>
                <a:gd name="T90" fmla="*/ 125 w 1776"/>
                <a:gd name="T91" fmla="*/ 92 h 979"/>
                <a:gd name="T92" fmla="*/ 186 w 1776"/>
                <a:gd name="T93" fmla="*/ 42 h 979"/>
                <a:gd name="T94" fmla="*/ 271 w 1776"/>
                <a:gd name="T95" fmla="*/ 26 h 979"/>
                <a:gd name="T96" fmla="*/ 300 w 1776"/>
                <a:gd name="T97" fmla="*/ 137 h 979"/>
                <a:gd name="T98" fmla="*/ 368 w 1776"/>
                <a:gd name="T99" fmla="*/ 170 h 979"/>
                <a:gd name="T100" fmla="*/ 328 w 1776"/>
                <a:gd name="T101" fmla="*/ 31 h 979"/>
                <a:gd name="T102" fmla="*/ 427 w 1776"/>
                <a:gd name="T103" fmla="*/ 0 h 979"/>
                <a:gd name="T104" fmla="*/ 508 w 1776"/>
                <a:gd name="T105" fmla="*/ 47 h 979"/>
                <a:gd name="T106" fmla="*/ 508 w 1776"/>
                <a:gd name="T107" fmla="*/ 87 h 979"/>
                <a:gd name="T108" fmla="*/ 543 w 1776"/>
                <a:gd name="T109" fmla="*/ 156 h 979"/>
                <a:gd name="T110" fmla="*/ 543 w 1776"/>
                <a:gd name="T111" fmla="*/ 156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76" h="979">
                  <a:moveTo>
                    <a:pt x="992" y="853"/>
                  </a:moveTo>
                  <a:lnTo>
                    <a:pt x="971" y="860"/>
                  </a:lnTo>
                  <a:lnTo>
                    <a:pt x="952" y="853"/>
                  </a:lnTo>
                  <a:lnTo>
                    <a:pt x="897" y="822"/>
                  </a:lnTo>
                  <a:lnTo>
                    <a:pt x="907" y="796"/>
                  </a:lnTo>
                  <a:lnTo>
                    <a:pt x="945" y="780"/>
                  </a:lnTo>
                  <a:lnTo>
                    <a:pt x="999" y="804"/>
                  </a:lnTo>
                  <a:lnTo>
                    <a:pt x="1004" y="813"/>
                  </a:lnTo>
                  <a:lnTo>
                    <a:pt x="992" y="853"/>
                  </a:lnTo>
                  <a:moveTo>
                    <a:pt x="1519" y="581"/>
                  </a:moveTo>
                  <a:lnTo>
                    <a:pt x="1661" y="619"/>
                  </a:lnTo>
                  <a:lnTo>
                    <a:pt x="1760" y="702"/>
                  </a:lnTo>
                  <a:lnTo>
                    <a:pt x="1776" y="759"/>
                  </a:lnTo>
                  <a:lnTo>
                    <a:pt x="1727" y="844"/>
                  </a:lnTo>
                  <a:lnTo>
                    <a:pt x="1722" y="905"/>
                  </a:lnTo>
                  <a:lnTo>
                    <a:pt x="1670" y="931"/>
                  </a:lnTo>
                  <a:lnTo>
                    <a:pt x="1656" y="967"/>
                  </a:lnTo>
                  <a:lnTo>
                    <a:pt x="1604" y="979"/>
                  </a:lnTo>
                  <a:lnTo>
                    <a:pt x="1597" y="969"/>
                  </a:lnTo>
                  <a:lnTo>
                    <a:pt x="1594" y="931"/>
                  </a:lnTo>
                  <a:lnTo>
                    <a:pt x="1540" y="870"/>
                  </a:lnTo>
                  <a:lnTo>
                    <a:pt x="1526" y="874"/>
                  </a:lnTo>
                  <a:lnTo>
                    <a:pt x="1512" y="889"/>
                  </a:lnTo>
                  <a:lnTo>
                    <a:pt x="1524" y="903"/>
                  </a:lnTo>
                  <a:lnTo>
                    <a:pt x="1521" y="927"/>
                  </a:lnTo>
                  <a:lnTo>
                    <a:pt x="1509" y="936"/>
                  </a:lnTo>
                  <a:lnTo>
                    <a:pt x="1413" y="967"/>
                  </a:lnTo>
                  <a:lnTo>
                    <a:pt x="1394" y="957"/>
                  </a:lnTo>
                  <a:lnTo>
                    <a:pt x="1377" y="844"/>
                  </a:lnTo>
                  <a:lnTo>
                    <a:pt x="1394" y="792"/>
                  </a:lnTo>
                  <a:lnTo>
                    <a:pt x="1396" y="716"/>
                  </a:lnTo>
                  <a:lnTo>
                    <a:pt x="1408" y="702"/>
                  </a:lnTo>
                  <a:lnTo>
                    <a:pt x="1408" y="671"/>
                  </a:lnTo>
                  <a:lnTo>
                    <a:pt x="1415" y="610"/>
                  </a:lnTo>
                  <a:lnTo>
                    <a:pt x="1424" y="598"/>
                  </a:lnTo>
                  <a:lnTo>
                    <a:pt x="1448" y="593"/>
                  </a:lnTo>
                  <a:lnTo>
                    <a:pt x="1483" y="596"/>
                  </a:lnTo>
                  <a:lnTo>
                    <a:pt x="1519" y="581"/>
                  </a:lnTo>
                  <a:moveTo>
                    <a:pt x="543" y="156"/>
                  </a:moveTo>
                  <a:lnTo>
                    <a:pt x="569" y="198"/>
                  </a:lnTo>
                  <a:lnTo>
                    <a:pt x="586" y="246"/>
                  </a:lnTo>
                  <a:lnTo>
                    <a:pt x="586" y="302"/>
                  </a:lnTo>
                  <a:lnTo>
                    <a:pt x="597" y="366"/>
                  </a:lnTo>
                  <a:lnTo>
                    <a:pt x="626" y="456"/>
                  </a:lnTo>
                  <a:lnTo>
                    <a:pt x="642" y="492"/>
                  </a:lnTo>
                  <a:lnTo>
                    <a:pt x="668" y="525"/>
                  </a:lnTo>
                  <a:lnTo>
                    <a:pt x="692" y="546"/>
                  </a:lnTo>
                  <a:lnTo>
                    <a:pt x="708" y="553"/>
                  </a:lnTo>
                  <a:lnTo>
                    <a:pt x="836" y="577"/>
                  </a:lnTo>
                  <a:lnTo>
                    <a:pt x="931" y="612"/>
                  </a:lnTo>
                  <a:lnTo>
                    <a:pt x="907" y="626"/>
                  </a:lnTo>
                  <a:lnTo>
                    <a:pt x="874" y="664"/>
                  </a:lnTo>
                  <a:lnTo>
                    <a:pt x="834" y="770"/>
                  </a:lnTo>
                  <a:lnTo>
                    <a:pt x="829" y="796"/>
                  </a:lnTo>
                  <a:lnTo>
                    <a:pt x="834" y="811"/>
                  </a:lnTo>
                  <a:lnTo>
                    <a:pt x="857" y="827"/>
                  </a:lnTo>
                  <a:lnTo>
                    <a:pt x="869" y="825"/>
                  </a:lnTo>
                  <a:lnTo>
                    <a:pt x="907" y="841"/>
                  </a:lnTo>
                  <a:lnTo>
                    <a:pt x="907" y="882"/>
                  </a:lnTo>
                  <a:lnTo>
                    <a:pt x="893" y="896"/>
                  </a:lnTo>
                  <a:lnTo>
                    <a:pt x="782" y="898"/>
                  </a:lnTo>
                  <a:lnTo>
                    <a:pt x="741" y="830"/>
                  </a:lnTo>
                  <a:lnTo>
                    <a:pt x="649" y="789"/>
                  </a:lnTo>
                  <a:lnTo>
                    <a:pt x="574" y="768"/>
                  </a:lnTo>
                  <a:lnTo>
                    <a:pt x="543" y="754"/>
                  </a:lnTo>
                  <a:lnTo>
                    <a:pt x="489" y="747"/>
                  </a:lnTo>
                  <a:lnTo>
                    <a:pt x="477" y="737"/>
                  </a:lnTo>
                  <a:lnTo>
                    <a:pt x="446" y="688"/>
                  </a:lnTo>
                  <a:lnTo>
                    <a:pt x="437" y="645"/>
                  </a:lnTo>
                  <a:lnTo>
                    <a:pt x="437" y="626"/>
                  </a:lnTo>
                  <a:lnTo>
                    <a:pt x="458" y="577"/>
                  </a:lnTo>
                  <a:lnTo>
                    <a:pt x="456" y="548"/>
                  </a:lnTo>
                  <a:lnTo>
                    <a:pt x="434" y="532"/>
                  </a:lnTo>
                  <a:lnTo>
                    <a:pt x="411" y="525"/>
                  </a:lnTo>
                  <a:lnTo>
                    <a:pt x="392" y="501"/>
                  </a:lnTo>
                  <a:lnTo>
                    <a:pt x="380" y="385"/>
                  </a:lnTo>
                  <a:lnTo>
                    <a:pt x="375" y="376"/>
                  </a:lnTo>
                  <a:lnTo>
                    <a:pt x="349" y="357"/>
                  </a:lnTo>
                  <a:lnTo>
                    <a:pt x="200" y="340"/>
                  </a:lnTo>
                  <a:lnTo>
                    <a:pt x="165" y="352"/>
                  </a:lnTo>
                  <a:lnTo>
                    <a:pt x="125" y="354"/>
                  </a:lnTo>
                  <a:lnTo>
                    <a:pt x="9" y="326"/>
                  </a:lnTo>
                  <a:lnTo>
                    <a:pt x="0" y="298"/>
                  </a:lnTo>
                  <a:lnTo>
                    <a:pt x="11" y="255"/>
                  </a:lnTo>
                  <a:lnTo>
                    <a:pt x="33" y="241"/>
                  </a:lnTo>
                  <a:lnTo>
                    <a:pt x="92" y="220"/>
                  </a:lnTo>
                  <a:lnTo>
                    <a:pt x="148" y="182"/>
                  </a:lnTo>
                  <a:lnTo>
                    <a:pt x="156" y="170"/>
                  </a:lnTo>
                  <a:lnTo>
                    <a:pt x="158" y="156"/>
                  </a:lnTo>
                  <a:lnTo>
                    <a:pt x="148" y="139"/>
                  </a:lnTo>
                  <a:lnTo>
                    <a:pt x="120" y="123"/>
                  </a:lnTo>
                  <a:lnTo>
                    <a:pt x="125" y="92"/>
                  </a:lnTo>
                  <a:lnTo>
                    <a:pt x="151" y="64"/>
                  </a:lnTo>
                  <a:lnTo>
                    <a:pt x="186" y="42"/>
                  </a:lnTo>
                  <a:lnTo>
                    <a:pt x="255" y="21"/>
                  </a:lnTo>
                  <a:lnTo>
                    <a:pt x="271" y="26"/>
                  </a:lnTo>
                  <a:lnTo>
                    <a:pt x="295" y="83"/>
                  </a:lnTo>
                  <a:lnTo>
                    <a:pt x="300" y="137"/>
                  </a:lnTo>
                  <a:lnTo>
                    <a:pt x="328" y="161"/>
                  </a:lnTo>
                  <a:lnTo>
                    <a:pt x="368" y="170"/>
                  </a:lnTo>
                  <a:lnTo>
                    <a:pt x="385" y="168"/>
                  </a:lnTo>
                  <a:lnTo>
                    <a:pt x="328" y="31"/>
                  </a:lnTo>
                  <a:lnTo>
                    <a:pt x="349" y="21"/>
                  </a:lnTo>
                  <a:lnTo>
                    <a:pt x="427" y="0"/>
                  </a:lnTo>
                  <a:lnTo>
                    <a:pt x="441" y="2"/>
                  </a:lnTo>
                  <a:lnTo>
                    <a:pt x="508" y="47"/>
                  </a:lnTo>
                  <a:lnTo>
                    <a:pt x="517" y="61"/>
                  </a:lnTo>
                  <a:lnTo>
                    <a:pt x="508" y="87"/>
                  </a:lnTo>
                  <a:lnTo>
                    <a:pt x="512" y="106"/>
                  </a:lnTo>
                  <a:lnTo>
                    <a:pt x="543" y="156"/>
                  </a:lnTo>
                  <a:moveTo>
                    <a:pt x="543" y="156"/>
                  </a:moveTo>
                  <a:lnTo>
                    <a:pt x="543" y="156"/>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96" name="Freeform 95"/>
            <p:cNvSpPr>
              <a:spLocks noEditPoints="1"/>
            </p:cNvSpPr>
            <p:nvPr/>
          </p:nvSpPr>
          <p:spPr bwMode="auto">
            <a:xfrm>
              <a:off x="-5732" y="2417"/>
              <a:ext cx="1546" cy="1472"/>
            </a:xfrm>
            <a:custGeom>
              <a:avLst/>
              <a:gdLst>
                <a:gd name="T0" fmla="*/ 615 w 1546"/>
                <a:gd name="T1" fmla="*/ 307 h 1472"/>
                <a:gd name="T2" fmla="*/ 652 w 1546"/>
                <a:gd name="T3" fmla="*/ 354 h 1472"/>
                <a:gd name="T4" fmla="*/ 690 w 1546"/>
                <a:gd name="T5" fmla="*/ 420 h 1472"/>
                <a:gd name="T6" fmla="*/ 763 w 1546"/>
                <a:gd name="T7" fmla="*/ 425 h 1472"/>
                <a:gd name="T8" fmla="*/ 823 w 1546"/>
                <a:gd name="T9" fmla="*/ 475 h 1472"/>
                <a:gd name="T10" fmla="*/ 820 w 1546"/>
                <a:gd name="T11" fmla="*/ 536 h 1472"/>
                <a:gd name="T12" fmla="*/ 903 w 1546"/>
                <a:gd name="T13" fmla="*/ 595 h 1472"/>
                <a:gd name="T14" fmla="*/ 986 w 1546"/>
                <a:gd name="T15" fmla="*/ 560 h 1472"/>
                <a:gd name="T16" fmla="*/ 1004 w 1546"/>
                <a:gd name="T17" fmla="*/ 588 h 1472"/>
                <a:gd name="T18" fmla="*/ 1049 w 1546"/>
                <a:gd name="T19" fmla="*/ 586 h 1472"/>
                <a:gd name="T20" fmla="*/ 1054 w 1546"/>
                <a:gd name="T21" fmla="*/ 614 h 1472"/>
                <a:gd name="T22" fmla="*/ 1113 w 1546"/>
                <a:gd name="T23" fmla="*/ 621 h 1472"/>
                <a:gd name="T24" fmla="*/ 1104 w 1546"/>
                <a:gd name="T25" fmla="*/ 690 h 1472"/>
                <a:gd name="T26" fmla="*/ 1080 w 1546"/>
                <a:gd name="T27" fmla="*/ 721 h 1472"/>
                <a:gd name="T28" fmla="*/ 1040 w 1546"/>
                <a:gd name="T29" fmla="*/ 721 h 1472"/>
                <a:gd name="T30" fmla="*/ 1002 w 1546"/>
                <a:gd name="T31" fmla="*/ 695 h 1472"/>
                <a:gd name="T32" fmla="*/ 962 w 1546"/>
                <a:gd name="T33" fmla="*/ 777 h 1472"/>
                <a:gd name="T34" fmla="*/ 908 w 1546"/>
                <a:gd name="T35" fmla="*/ 841 h 1472"/>
                <a:gd name="T36" fmla="*/ 926 w 1546"/>
                <a:gd name="T37" fmla="*/ 865 h 1472"/>
                <a:gd name="T38" fmla="*/ 990 w 1546"/>
                <a:gd name="T39" fmla="*/ 931 h 1472"/>
                <a:gd name="T40" fmla="*/ 1056 w 1546"/>
                <a:gd name="T41" fmla="*/ 940 h 1472"/>
                <a:gd name="T42" fmla="*/ 1085 w 1546"/>
                <a:gd name="T43" fmla="*/ 964 h 1472"/>
                <a:gd name="T44" fmla="*/ 1165 w 1546"/>
                <a:gd name="T45" fmla="*/ 971 h 1472"/>
                <a:gd name="T46" fmla="*/ 1208 w 1546"/>
                <a:gd name="T47" fmla="*/ 1037 h 1472"/>
                <a:gd name="T48" fmla="*/ 1286 w 1546"/>
                <a:gd name="T49" fmla="*/ 1120 h 1472"/>
                <a:gd name="T50" fmla="*/ 1352 w 1546"/>
                <a:gd name="T51" fmla="*/ 1141 h 1472"/>
                <a:gd name="T52" fmla="*/ 1394 w 1546"/>
                <a:gd name="T53" fmla="*/ 1167 h 1472"/>
                <a:gd name="T54" fmla="*/ 1453 w 1546"/>
                <a:gd name="T55" fmla="*/ 1182 h 1472"/>
                <a:gd name="T56" fmla="*/ 1427 w 1546"/>
                <a:gd name="T57" fmla="*/ 1236 h 1472"/>
                <a:gd name="T58" fmla="*/ 1465 w 1546"/>
                <a:gd name="T59" fmla="*/ 1290 h 1472"/>
                <a:gd name="T60" fmla="*/ 1501 w 1546"/>
                <a:gd name="T61" fmla="*/ 1349 h 1472"/>
                <a:gd name="T62" fmla="*/ 1520 w 1546"/>
                <a:gd name="T63" fmla="*/ 1371 h 1472"/>
                <a:gd name="T64" fmla="*/ 1543 w 1546"/>
                <a:gd name="T65" fmla="*/ 1401 h 1472"/>
                <a:gd name="T66" fmla="*/ 1510 w 1546"/>
                <a:gd name="T67" fmla="*/ 1404 h 1472"/>
                <a:gd name="T68" fmla="*/ 1475 w 1546"/>
                <a:gd name="T69" fmla="*/ 1437 h 1472"/>
                <a:gd name="T70" fmla="*/ 1442 w 1546"/>
                <a:gd name="T71" fmla="*/ 1472 h 1472"/>
                <a:gd name="T72" fmla="*/ 1383 w 1546"/>
                <a:gd name="T73" fmla="*/ 1444 h 1472"/>
                <a:gd name="T74" fmla="*/ 1335 w 1546"/>
                <a:gd name="T75" fmla="*/ 1439 h 1472"/>
                <a:gd name="T76" fmla="*/ 1331 w 1546"/>
                <a:gd name="T77" fmla="*/ 1413 h 1472"/>
                <a:gd name="T78" fmla="*/ 1295 w 1546"/>
                <a:gd name="T79" fmla="*/ 1411 h 1472"/>
                <a:gd name="T80" fmla="*/ 1288 w 1546"/>
                <a:gd name="T81" fmla="*/ 1385 h 1472"/>
                <a:gd name="T82" fmla="*/ 1049 w 1546"/>
                <a:gd name="T83" fmla="*/ 1229 h 1472"/>
                <a:gd name="T84" fmla="*/ 1000 w 1546"/>
                <a:gd name="T85" fmla="*/ 1170 h 1472"/>
                <a:gd name="T86" fmla="*/ 856 w 1546"/>
                <a:gd name="T87" fmla="*/ 1049 h 1472"/>
                <a:gd name="T88" fmla="*/ 704 w 1546"/>
                <a:gd name="T89" fmla="*/ 900 h 1472"/>
                <a:gd name="T90" fmla="*/ 690 w 1546"/>
                <a:gd name="T91" fmla="*/ 834 h 1472"/>
                <a:gd name="T92" fmla="*/ 544 w 1546"/>
                <a:gd name="T93" fmla="*/ 683 h 1472"/>
                <a:gd name="T94" fmla="*/ 326 w 1546"/>
                <a:gd name="T95" fmla="*/ 527 h 1472"/>
                <a:gd name="T96" fmla="*/ 274 w 1546"/>
                <a:gd name="T97" fmla="*/ 442 h 1472"/>
                <a:gd name="T98" fmla="*/ 246 w 1546"/>
                <a:gd name="T99" fmla="*/ 401 h 1472"/>
                <a:gd name="T100" fmla="*/ 64 w 1546"/>
                <a:gd name="T101" fmla="*/ 191 h 1472"/>
                <a:gd name="T102" fmla="*/ 52 w 1546"/>
                <a:gd name="T103" fmla="*/ 78 h 1472"/>
                <a:gd name="T104" fmla="*/ 123 w 1546"/>
                <a:gd name="T105" fmla="*/ 33 h 1472"/>
                <a:gd name="T106" fmla="*/ 303 w 1546"/>
                <a:gd name="T107" fmla="*/ 96 h 1472"/>
                <a:gd name="T108" fmla="*/ 307 w 1546"/>
                <a:gd name="T109" fmla="*/ 148 h 1472"/>
                <a:gd name="T110" fmla="*/ 348 w 1546"/>
                <a:gd name="T111" fmla="*/ 146 h 1472"/>
                <a:gd name="T112" fmla="*/ 378 w 1546"/>
                <a:gd name="T113" fmla="*/ 160 h 1472"/>
                <a:gd name="T114" fmla="*/ 444 w 1546"/>
                <a:gd name="T115" fmla="*/ 229 h 1472"/>
                <a:gd name="T116" fmla="*/ 494 w 1546"/>
                <a:gd name="T117" fmla="*/ 252 h 1472"/>
                <a:gd name="T118" fmla="*/ 579 w 1546"/>
                <a:gd name="T119" fmla="*/ 269 h 1472"/>
                <a:gd name="T120" fmla="*/ 582 w 1546"/>
                <a:gd name="T121" fmla="*/ 269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6" h="1472">
                  <a:moveTo>
                    <a:pt x="582" y="269"/>
                  </a:moveTo>
                  <a:lnTo>
                    <a:pt x="589" y="288"/>
                  </a:lnTo>
                  <a:lnTo>
                    <a:pt x="615" y="307"/>
                  </a:lnTo>
                  <a:lnTo>
                    <a:pt x="619" y="328"/>
                  </a:lnTo>
                  <a:lnTo>
                    <a:pt x="648" y="347"/>
                  </a:lnTo>
                  <a:lnTo>
                    <a:pt x="652" y="354"/>
                  </a:lnTo>
                  <a:lnTo>
                    <a:pt x="667" y="359"/>
                  </a:lnTo>
                  <a:lnTo>
                    <a:pt x="676" y="399"/>
                  </a:lnTo>
                  <a:lnTo>
                    <a:pt x="690" y="420"/>
                  </a:lnTo>
                  <a:lnTo>
                    <a:pt x="709" y="423"/>
                  </a:lnTo>
                  <a:lnTo>
                    <a:pt x="726" y="437"/>
                  </a:lnTo>
                  <a:lnTo>
                    <a:pt x="763" y="425"/>
                  </a:lnTo>
                  <a:lnTo>
                    <a:pt x="794" y="432"/>
                  </a:lnTo>
                  <a:lnTo>
                    <a:pt x="813" y="451"/>
                  </a:lnTo>
                  <a:lnTo>
                    <a:pt x="823" y="475"/>
                  </a:lnTo>
                  <a:lnTo>
                    <a:pt x="820" y="515"/>
                  </a:lnTo>
                  <a:lnTo>
                    <a:pt x="827" y="520"/>
                  </a:lnTo>
                  <a:lnTo>
                    <a:pt x="820" y="536"/>
                  </a:lnTo>
                  <a:lnTo>
                    <a:pt x="875" y="586"/>
                  </a:lnTo>
                  <a:lnTo>
                    <a:pt x="896" y="588"/>
                  </a:lnTo>
                  <a:lnTo>
                    <a:pt x="903" y="595"/>
                  </a:lnTo>
                  <a:lnTo>
                    <a:pt x="929" y="579"/>
                  </a:lnTo>
                  <a:lnTo>
                    <a:pt x="957" y="576"/>
                  </a:lnTo>
                  <a:lnTo>
                    <a:pt x="986" y="560"/>
                  </a:lnTo>
                  <a:lnTo>
                    <a:pt x="995" y="562"/>
                  </a:lnTo>
                  <a:lnTo>
                    <a:pt x="995" y="574"/>
                  </a:lnTo>
                  <a:lnTo>
                    <a:pt x="1004" y="588"/>
                  </a:lnTo>
                  <a:lnTo>
                    <a:pt x="1014" y="586"/>
                  </a:lnTo>
                  <a:lnTo>
                    <a:pt x="1030" y="593"/>
                  </a:lnTo>
                  <a:lnTo>
                    <a:pt x="1049" y="586"/>
                  </a:lnTo>
                  <a:lnTo>
                    <a:pt x="1045" y="588"/>
                  </a:lnTo>
                  <a:lnTo>
                    <a:pt x="1047" y="607"/>
                  </a:lnTo>
                  <a:lnTo>
                    <a:pt x="1054" y="614"/>
                  </a:lnTo>
                  <a:lnTo>
                    <a:pt x="1080" y="602"/>
                  </a:lnTo>
                  <a:lnTo>
                    <a:pt x="1106" y="605"/>
                  </a:lnTo>
                  <a:lnTo>
                    <a:pt x="1113" y="621"/>
                  </a:lnTo>
                  <a:lnTo>
                    <a:pt x="1106" y="631"/>
                  </a:lnTo>
                  <a:lnTo>
                    <a:pt x="1108" y="659"/>
                  </a:lnTo>
                  <a:lnTo>
                    <a:pt x="1104" y="690"/>
                  </a:lnTo>
                  <a:lnTo>
                    <a:pt x="1101" y="692"/>
                  </a:lnTo>
                  <a:lnTo>
                    <a:pt x="1092" y="697"/>
                  </a:lnTo>
                  <a:lnTo>
                    <a:pt x="1080" y="721"/>
                  </a:lnTo>
                  <a:lnTo>
                    <a:pt x="1056" y="744"/>
                  </a:lnTo>
                  <a:lnTo>
                    <a:pt x="1052" y="742"/>
                  </a:lnTo>
                  <a:lnTo>
                    <a:pt x="1040" y="721"/>
                  </a:lnTo>
                  <a:lnTo>
                    <a:pt x="1023" y="704"/>
                  </a:lnTo>
                  <a:lnTo>
                    <a:pt x="1007" y="692"/>
                  </a:lnTo>
                  <a:lnTo>
                    <a:pt x="1002" y="695"/>
                  </a:lnTo>
                  <a:lnTo>
                    <a:pt x="1000" y="742"/>
                  </a:lnTo>
                  <a:lnTo>
                    <a:pt x="983" y="751"/>
                  </a:lnTo>
                  <a:lnTo>
                    <a:pt x="962" y="777"/>
                  </a:lnTo>
                  <a:lnTo>
                    <a:pt x="960" y="813"/>
                  </a:lnTo>
                  <a:lnTo>
                    <a:pt x="915" y="829"/>
                  </a:lnTo>
                  <a:lnTo>
                    <a:pt x="908" y="841"/>
                  </a:lnTo>
                  <a:lnTo>
                    <a:pt x="893" y="846"/>
                  </a:lnTo>
                  <a:lnTo>
                    <a:pt x="915" y="853"/>
                  </a:lnTo>
                  <a:lnTo>
                    <a:pt x="926" y="865"/>
                  </a:lnTo>
                  <a:lnTo>
                    <a:pt x="934" y="879"/>
                  </a:lnTo>
                  <a:lnTo>
                    <a:pt x="962" y="895"/>
                  </a:lnTo>
                  <a:lnTo>
                    <a:pt x="990" y="931"/>
                  </a:lnTo>
                  <a:lnTo>
                    <a:pt x="1012" y="943"/>
                  </a:lnTo>
                  <a:lnTo>
                    <a:pt x="1035" y="950"/>
                  </a:lnTo>
                  <a:lnTo>
                    <a:pt x="1056" y="940"/>
                  </a:lnTo>
                  <a:lnTo>
                    <a:pt x="1068" y="945"/>
                  </a:lnTo>
                  <a:lnTo>
                    <a:pt x="1078" y="962"/>
                  </a:lnTo>
                  <a:lnTo>
                    <a:pt x="1085" y="964"/>
                  </a:lnTo>
                  <a:lnTo>
                    <a:pt x="1125" y="966"/>
                  </a:lnTo>
                  <a:lnTo>
                    <a:pt x="1156" y="962"/>
                  </a:lnTo>
                  <a:lnTo>
                    <a:pt x="1165" y="971"/>
                  </a:lnTo>
                  <a:lnTo>
                    <a:pt x="1177" y="971"/>
                  </a:lnTo>
                  <a:lnTo>
                    <a:pt x="1193" y="1016"/>
                  </a:lnTo>
                  <a:lnTo>
                    <a:pt x="1208" y="1037"/>
                  </a:lnTo>
                  <a:lnTo>
                    <a:pt x="1210" y="1092"/>
                  </a:lnTo>
                  <a:lnTo>
                    <a:pt x="1271" y="1101"/>
                  </a:lnTo>
                  <a:lnTo>
                    <a:pt x="1286" y="1120"/>
                  </a:lnTo>
                  <a:lnTo>
                    <a:pt x="1309" y="1134"/>
                  </a:lnTo>
                  <a:lnTo>
                    <a:pt x="1333" y="1134"/>
                  </a:lnTo>
                  <a:lnTo>
                    <a:pt x="1352" y="1141"/>
                  </a:lnTo>
                  <a:lnTo>
                    <a:pt x="1366" y="1137"/>
                  </a:lnTo>
                  <a:lnTo>
                    <a:pt x="1375" y="1158"/>
                  </a:lnTo>
                  <a:lnTo>
                    <a:pt x="1394" y="1167"/>
                  </a:lnTo>
                  <a:lnTo>
                    <a:pt x="1425" y="1156"/>
                  </a:lnTo>
                  <a:lnTo>
                    <a:pt x="1444" y="1160"/>
                  </a:lnTo>
                  <a:lnTo>
                    <a:pt x="1453" y="1182"/>
                  </a:lnTo>
                  <a:lnTo>
                    <a:pt x="1453" y="1200"/>
                  </a:lnTo>
                  <a:lnTo>
                    <a:pt x="1437" y="1217"/>
                  </a:lnTo>
                  <a:lnTo>
                    <a:pt x="1427" y="1236"/>
                  </a:lnTo>
                  <a:lnTo>
                    <a:pt x="1463" y="1269"/>
                  </a:lnTo>
                  <a:lnTo>
                    <a:pt x="1439" y="1288"/>
                  </a:lnTo>
                  <a:lnTo>
                    <a:pt x="1465" y="1290"/>
                  </a:lnTo>
                  <a:lnTo>
                    <a:pt x="1486" y="1307"/>
                  </a:lnTo>
                  <a:lnTo>
                    <a:pt x="1496" y="1319"/>
                  </a:lnTo>
                  <a:lnTo>
                    <a:pt x="1501" y="1349"/>
                  </a:lnTo>
                  <a:lnTo>
                    <a:pt x="1489" y="1364"/>
                  </a:lnTo>
                  <a:lnTo>
                    <a:pt x="1501" y="1361"/>
                  </a:lnTo>
                  <a:lnTo>
                    <a:pt x="1520" y="1371"/>
                  </a:lnTo>
                  <a:lnTo>
                    <a:pt x="1534" y="1371"/>
                  </a:lnTo>
                  <a:lnTo>
                    <a:pt x="1546" y="1390"/>
                  </a:lnTo>
                  <a:lnTo>
                    <a:pt x="1543" y="1401"/>
                  </a:lnTo>
                  <a:lnTo>
                    <a:pt x="1541" y="1404"/>
                  </a:lnTo>
                  <a:lnTo>
                    <a:pt x="1536" y="1406"/>
                  </a:lnTo>
                  <a:lnTo>
                    <a:pt x="1510" y="1404"/>
                  </a:lnTo>
                  <a:lnTo>
                    <a:pt x="1505" y="1420"/>
                  </a:lnTo>
                  <a:lnTo>
                    <a:pt x="1489" y="1434"/>
                  </a:lnTo>
                  <a:lnTo>
                    <a:pt x="1475" y="1437"/>
                  </a:lnTo>
                  <a:lnTo>
                    <a:pt x="1456" y="1453"/>
                  </a:lnTo>
                  <a:lnTo>
                    <a:pt x="1446" y="1456"/>
                  </a:lnTo>
                  <a:lnTo>
                    <a:pt x="1442" y="1472"/>
                  </a:lnTo>
                  <a:lnTo>
                    <a:pt x="1416" y="1470"/>
                  </a:lnTo>
                  <a:lnTo>
                    <a:pt x="1397" y="1451"/>
                  </a:lnTo>
                  <a:lnTo>
                    <a:pt x="1383" y="1444"/>
                  </a:lnTo>
                  <a:lnTo>
                    <a:pt x="1354" y="1437"/>
                  </a:lnTo>
                  <a:lnTo>
                    <a:pt x="1345" y="1444"/>
                  </a:lnTo>
                  <a:lnTo>
                    <a:pt x="1335" y="1439"/>
                  </a:lnTo>
                  <a:lnTo>
                    <a:pt x="1333" y="1432"/>
                  </a:lnTo>
                  <a:lnTo>
                    <a:pt x="1340" y="1427"/>
                  </a:lnTo>
                  <a:lnTo>
                    <a:pt x="1331" y="1413"/>
                  </a:lnTo>
                  <a:lnTo>
                    <a:pt x="1314" y="1401"/>
                  </a:lnTo>
                  <a:lnTo>
                    <a:pt x="1305" y="1404"/>
                  </a:lnTo>
                  <a:lnTo>
                    <a:pt x="1295" y="1411"/>
                  </a:lnTo>
                  <a:lnTo>
                    <a:pt x="1283" y="1401"/>
                  </a:lnTo>
                  <a:lnTo>
                    <a:pt x="1281" y="1394"/>
                  </a:lnTo>
                  <a:lnTo>
                    <a:pt x="1288" y="1385"/>
                  </a:lnTo>
                  <a:lnTo>
                    <a:pt x="1238" y="1328"/>
                  </a:lnTo>
                  <a:lnTo>
                    <a:pt x="1137" y="1260"/>
                  </a:lnTo>
                  <a:lnTo>
                    <a:pt x="1049" y="1229"/>
                  </a:lnTo>
                  <a:lnTo>
                    <a:pt x="1052" y="1222"/>
                  </a:lnTo>
                  <a:lnTo>
                    <a:pt x="1033" y="1193"/>
                  </a:lnTo>
                  <a:lnTo>
                    <a:pt x="1000" y="1170"/>
                  </a:lnTo>
                  <a:lnTo>
                    <a:pt x="995" y="1160"/>
                  </a:lnTo>
                  <a:lnTo>
                    <a:pt x="882" y="1073"/>
                  </a:lnTo>
                  <a:lnTo>
                    <a:pt x="856" y="1049"/>
                  </a:lnTo>
                  <a:lnTo>
                    <a:pt x="709" y="943"/>
                  </a:lnTo>
                  <a:lnTo>
                    <a:pt x="702" y="936"/>
                  </a:lnTo>
                  <a:lnTo>
                    <a:pt x="704" y="900"/>
                  </a:lnTo>
                  <a:lnTo>
                    <a:pt x="716" y="898"/>
                  </a:lnTo>
                  <a:lnTo>
                    <a:pt x="719" y="888"/>
                  </a:lnTo>
                  <a:lnTo>
                    <a:pt x="690" y="834"/>
                  </a:lnTo>
                  <a:lnTo>
                    <a:pt x="681" y="780"/>
                  </a:lnTo>
                  <a:lnTo>
                    <a:pt x="610" y="723"/>
                  </a:lnTo>
                  <a:lnTo>
                    <a:pt x="544" y="683"/>
                  </a:lnTo>
                  <a:lnTo>
                    <a:pt x="504" y="666"/>
                  </a:lnTo>
                  <a:lnTo>
                    <a:pt x="506" y="657"/>
                  </a:lnTo>
                  <a:lnTo>
                    <a:pt x="326" y="527"/>
                  </a:lnTo>
                  <a:lnTo>
                    <a:pt x="279" y="465"/>
                  </a:lnTo>
                  <a:lnTo>
                    <a:pt x="281" y="458"/>
                  </a:lnTo>
                  <a:lnTo>
                    <a:pt x="274" y="442"/>
                  </a:lnTo>
                  <a:lnTo>
                    <a:pt x="263" y="432"/>
                  </a:lnTo>
                  <a:lnTo>
                    <a:pt x="255" y="408"/>
                  </a:lnTo>
                  <a:lnTo>
                    <a:pt x="246" y="401"/>
                  </a:lnTo>
                  <a:lnTo>
                    <a:pt x="206" y="345"/>
                  </a:lnTo>
                  <a:lnTo>
                    <a:pt x="168" y="250"/>
                  </a:lnTo>
                  <a:lnTo>
                    <a:pt x="64" y="191"/>
                  </a:lnTo>
                  <a:lnTo>
                    <a:pt x="26" y="141"/>
                  </a:lnTo>
                  <a:lnTo>
                    <a:pt x="0" y="115"/>
                  </a:lnTo>
                  <a:lnTo>
                    <a:pt x="52" y="78"/>
                  </a:lnTo>
                  <a:lnTo>
                    <a:pt x="64" y="63"/>
                  </a:lnTo>
                  <a:lnTo>
                    <a:pt x="100" y="49"/>
                  </a:lnTo>
                  <a:lnTo>
                    <a:pt x="123" y="33"/>
                  </a:lnTo>
                  <a:lnTo>
                    <a:pt x="149" y="0"/>
                  </a:lnTo>
                  <a:lnTo>
                    <a:pt x="151" y="0"/>
                  </a:lnTo>
                  <a:lnTo>
                    <a:pt x="303" y="96"/>
                  </a:lnTo>
                  <a:lnTo>
                    <a:pt x="293" y="160"/>
                  </a:lnTo>
                  <a:lnTo>
                    <a:pt x="298" y="163"/>
                  </a:lnTo>
                  <a:lnTo>
                    <a:pt x="307" y="148"/>
                  </a:lnTo>
                  <a:lnTo>
                    <a:pt x="322" y="146"/>
                  </a:lnTo>
                  <a:lnTo>
                    <a:pt x="331" y="151"/>
                  </a:lnTo>
                  <a:lnTo>
                    <a:pt x="348" y="146"/>
                  </a:lnTo>
                  <a:lnTo>
                    <a:pt x="352" y="137"/>
                  </a:lnTo>
                  <a:lnTo>
                    <a:pt x="364" y="139"/>
                  </a:lnTo>
                  <a:lnTo>
                    <a:pt x="378" y="160"/>
                  </a:lnTo>
                  <a:lnTo>
                    <a:pt x="426" y="212"/>
                  </a:lnTo>
                  <a:lnTo>
                    <a:pt x="440" y="217"/>
                  </a:lnTo>
                  <a:lnTo>
                    <a:pt x="444" y="229"/>
                  </a:lnTo>
                  <a:lnTo>
                    <a:pt x="456" y="231"/>
                  </a:lnTo>
                  <a:lnTo>
                    <a:pt x="473" y="245"/>
                  </a:lnTo>
                  <a:lnTo>
                    <a:pt x="494" y="252"/>
                  </a:lnTo>
                  <a:lnTo>
                    <a:pt x="537" y="248"/>
                  </a:lnTo>
                  <a:lnTo>
                    <a:pt x="565" y="264"/>
                  </a:lnTo>
                  <a:lnTo>
                    <a:pt x="579" y="269"/>
                  </a:lnTo>
                  <a:lnTo>
                    <a:pt x="582" y="269"/>
                  </a:lnTo>
                  <a:close/>
                  <a:moveTo>
                    <a:pt x="582" y="269"/>
                  </a:moveTo>
                  <a:lnTo>
                    <a:pt x="582" y="26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2" name="Freeform 111"/>
            <p:cNvSpPr>
              <a:spLocks noEditPoints="1"/>
            </p:cNvSpPr>
            <p:nvPr/>
          </p:nvSpPr>
          <p:spPr bwMode="auto">
            <a:xfrm>
              <a:off x="-5732" y="2417"/>
              <a:ext cx="1546" cy="1472"/>
            </a:xfrm>
            <a:custGeom>
              <a:avLst/>
              <a:gdLst>
                <a:gd name="T0" fmla="*/ 615 w 1546"/>
                <a:gd name="T1" fmla="*/ 307 h 1472"/>
                <a:gd name="T2" fmla="*/ 652 w 1546"/>
                <a:gd name="T3" fmla="*/ 354 h 1472"/>
                <a:gd name="T4" fmla="*/ 690 w 1546"/>
                <a:gd name="T5" fmla="*/ 420 h 1472"/>
                <a:gd name="T6" fmla="*/ 763 w 1546"/>
                <a:gd name="T7" fmla="*/ 425 h 1472"/>
                <a:gd name="T8" fmla="*/ 823 w 1546"/>
                <a:gd name="T9" fmla="*/ 475 h 1472"/>
                <a:gd name="T10" fmla="*/ 820 w 1546"/>
                <a:gd name="T11" fmla="*/ 536 h 1472"/>
                <a:gd name="T12" fmla="*/ 903 w 1546"/>
                <a:gd name="T13" fmla="*/ 595 h 1472"/>
                <a:gd name="T14" fmla="*/ 986 w 1546"/>
                <a:gd name="T15" fmla="*/ 560 h 1472"/>
                <a:gd name="T16" fmla="*/ 1004 w 1546"/>
                <a:gd name="T17" fmla="*/ 588 h 1472"/>
                <a:gd name="T18" fmla="*/ 1049 w 1546"/>
                <a:gd name="T19" fmla="*/ 586 h 1472"/>
                <a:gd name="T20" fmla="*/ 1054 w 1546"/>
                <a:gd name="T21" fmla="*/ 614 h 1472"/>
                <a:gd name="T22" fmla="*/ 1113 w 1546"/>
                <a:gd name="T23" fmla="*/ 621 h 1472"/>
                <a:gd name="T24" fmla="*/ 1104 w 1546"/>
                <a:gd name="T25" fmla="*/ 690 h 1472"/>
                <a:gd name="T26" fmla="*/ 1080 w 1546"/>
                <a:gd name="T27" fmla="*/ 721 h 1472"/>
                <a:gd name="T28" fmla="*/ 1040 w 1546"/>
                <a:gd name="T29" fmla="*/ 721 h 1472"/>
                <a:gd name="T30" fmla="*/ 1002 w 1546"/>
                <a:gd name="T31" fmla="*/ 695 h 1472"/>
                <a:gd name="T32" fmla="*/ 962 w 1546"/>
                <a:gd name="T33" fmla="*/ 777 h 1472"/>
                <a:gd name="T34" fmla="*/ 908 w 1546"/>
                <a:gd name="T35" fmla="*/ 841 h 1472"/>
                <a:gd name="T36" fmla="*/ 926 w 1546"/>
                <a:gd name="T37" fmla="*/ 865 h 1472"/>
                <a:gd name="T38" fmla="*/ 990 w 1546"/>
                <a:gd name="T39" fmla="*/ 931 h 1472"/>
                <a:gd name="T40" fmla="*/ 1056 w 1546"/>
                <a:gd name="T41" fmla="*/ 940 h 1472"/>
                <a:gd name="T42" fmla="*/ 1085 w 1546"/>
                <a:gd name="T43" fmla="*/ 964 h 1472"/>
                <a:gd name="T44" fmla="*/ 1165 w 1546"/>
                <a:gd name="T45" fmla="*/ 971 h 1472"/>
                <a:gd name="T46" fmla="*/ 1208 w 1546"/>
                <a:gd name="T47" fmla="*/ 1037 h 1472"/>
                <a:gd name="T48" fmla="*/ 1286 w 1546"/>
                <a:gd name="T49" fmla="*/ 1120 h 1472"/>
                <a:gd name="T50" fmla="*/ 1352 w 1546"/>
                <a:gd name="T51" fmla="*/ 1141 h 1472"/>
                <a:gd name="T52" fmla="*/ 1394 w 1546"/>
                <a:gd name="T53" fmla="*/ 1167 h 1472"/>
                <a:gd name="T54" fmla="*/ 1453 w 1546"/>
                <a:gd name="T55" fmla="*/ 1182 h 1472"/>
                <a:gd name="T56" fmla="*/ 1427 w 1546"/>
                <a:gd name="T57" fmla="*/ 1236 h 1472"/>
                <a:gd name="T58" fmla="*/ 1465 w 1546"/>
                <a:gd name="T59" fmla="*/ 1290 h 1472"/>
                <a:gd name="T60" fmla="*/ 1501 w 1546"/>
                <a:gd name="T61" fmla="*/ 1349 h 1472"/>
                <a:gd name="T62" fmla="*/ 1520 w 1546"/>
                <a:gd name="T63" fmla="*/ 1371 h 1472"/>
                <a:gd name="T64" fmla="*/ 1543 w 1546"/>
                <a:gd name="T65" fmla="*/ 1401 h 1472"/>
                <a:gd name="T66" fmla="*/ 1510 w 1546"/>
                <a:gd name="T67" fmla="*/ 1404 h 1472"/>
                <a:gd name="T68" fmla="*/ 1475 w 1546"/>
                <a:gd name="T69" fmla="*/ 1437 h 1472"/>
                <a:gd name="T70" fmla="*/ 1442 w 1546"/>
                <a:gd name="T71" fmla="*/ 1472 h 1472"/>
                <a:gd name="T72" fmla="*/ 1383 w 1546"/>
                <a:gd name="T73" fmla="*/ 1444 h 1472"/>
                <a:gd name="T74" fmla="*/ 1335 w 1546"/>
                <a:gd name="T75" fmla="*/ 1439 h 1472"/>
                <a:gd name="T76" fmla="*/ 1331 w 1546"/>
                <a:gd name="T77" fmla="*/ 1413 h 1472"/>
                <a:gd name="T78" fmla="*/ 1295 w 1546"/>
                <a:gd name="T79" fmla="*/ 1411 h 1472"/>
                <a:gd name="T80" fmla="*/ 1288 w 1546"/>
                <a:gd name="T81" fmla="*/ 1385 h 1472"/>
                <a:gd name="T82" fmla="*/ 1049 w 1546"/>
                <a:gd name="T83" fmla="*/ 1229 h 1472"/>
                <a:gd name="T84" fmla="*/ 1000 w 1546"/>
                <a:gd name="T85" fmla="*/ 1170 h 1472"/>
                <a:gd name="T86" fmla="*/ 856 w 1546"/>
                <a:gd name="T87" fmla="*/ 1049 h 1472"/>
                <a:gd name="T88" fmla="*/ 704 w 1546"/>
                <a:gd name="T89" fmla="*/ 900 h 1472"/>
                <a:gd name="T90" fmla="*/ 690 w 1546"/>
                <a:gd name="T91" fmla="*/ 834 h 1472"/>
                <a:gd name="T92" fmla="*/ 544 w 1546"/>
                <a:gd name="T93" fmla="*/ 683 h 1472"/>
                <a:gd name="T94" fmla="*/ 326 w 1546"/>
                <a:gd name="T95" fmla="*/ 527 h 1472"/>
                <a:gd name="T96" fmla="*/ 274 w 1546"/>
                <a:gd name="T97" fmla="*/ 442 h 1472"/>
                <a:gd name="T98" fmla="*/ 246 w 1546"/>
                <a:gd name="T99" fmla="*/ 401 h 1472"/>
                <a:gd name="T100" fmla="*/ 64 w 1546"/>
                <a:gd name="T101" fmla="*/ 191 h 1472"/>
                <a:gd name="T102" fmla="*/ 52 w 1546"/>
                <a:gd name="T103" fmla="*/ 78 h 1472"/>
                <a:gd name="T104" fmla="*/ 123 w 1546"/>
                <a:gd name="T105" fmla="*/ 33 h 1472"/>
                <a:gd name="T106" fmla="*/ 303 w 1546"/>
                <a:gd name="T107" fmla="*/ 96 h 1472"/>
                <a:gd name="T108" fmla="*/ 307 w 1546"/>
                <a:gd name="T109" fmla="*/ 148 h 1472"/>
                <a:gd name="T110" fmla="*/ 348 w 1546"/>
                <a:gd name="T111" fmla="*/ 146 h 1472"/>
                <a:gd name="T112" fmla="*/ 378 w 1546"/>
                <a:gd name="T113" fmla="*/ 160 h 1472"/>
                <a:gd name="T114" fmla="*/ 444 w 1546"/>
                <a:gd name="T115" fmla="*/ 229 h 1472"/>
                <a:gd name="T116" fmla="*/ 494 w 1546"/>
                <a:gd name="T117" fmla="*/ 252 h 1472"/>
                <a:gd name="T118" fmla="*/ 579 w 1546"/>
                <a:gd name="T119" fmla="*/ 269 h 1472"/>
                <a:gd name="T120" fmla="*/ 582 w 1546"/>
                <a:gd name="T121" fmla="*/ 269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6" h="1472">
                  <a:moveTo>
                    <a:pt x="582" y="269"/>
                  </a:moveTo>
                  <a:lnTo>
                    <a:pt x="589" y="288"/>
                  </a:lnTo>
                  <a:lnTo>
                    <a:pt x="615" y="307"/>
                  </a:lnTo>
                  <a:lnTo>
                    <a:pt x="619" y="328"/>
                  </a:lnTo>
                  <a:lnTo>
                    <a:pt x="648" y="347"/>
                  </a:lnTo>
                  <a:lnTo>
                    <a:pt x="652" y="354"/>
                  </a:lnTo>
                  <a:lnTo>
                    <a:pt x="667" y="359"/>
                  </a:lnTo>
                  <a:lnTo>
                    <a:pt x="676" y="399"/>
                  </a:lnTo>
                  <a:lnTo>
                    <a:pt x="690" y="420"/>
                  </a:lnTo>
                  <a:lnTo>
                    <a:pt x="709" y="423"/>
                  </a:lnTo>
                  <a:lnTo>
                    <a:pt x="726" y="437"/>
                  </a:lnTo>
                  <a:lnTo>
                    <a:pt x="763" y="425"/>
                  </a:lnTo>
                  <a:lnTo>
                    <a:pt x="794" y="432"/>
                  </a:lnTo>
                  <a:lnTo>
                    <a:pt x="813" y="451"/>
                  </a:lnTo>
                  <a:lnTo>
                    <a:pt x="823" y="475"/>
                  </a:lnTo>
                  <a:lnTo>
                    <a:pt x="820" y="515"/>
                  </a:lnTo>
                  <a:lnTo>
                    <a:pt x="827" y="520"/>
                  </a:lnTo>
                  <a:lnTo>
                    <a:pt x="820" y="536"/>
                  </a:lnTo>
                  <a:lnTo>
                    <a:pt x="875" y="586"/>
                  </a:lnTo>
                  <a:lnTo>
                    <a:pt x="896" y="588"/>
                  </a:lnTo>
                  <a:lnTo>
                    <a:pt x="903" y="595"/>
                  </a:lnTo>
                  <a:lnTo>
                    <a:pt x="929" y="579"/>
                  </a:lnTo>
                  <a:lnTo>
                    <a:pt x="957" y="576"/>
                  </a:lnTo>
                  <a:lnTo>
                    <a:pt x="986" y="560"/>
                  </a:lnTo>
                  <a:lnTo>
                    <a:pt x="995" y="562"/>
                  </a:lnTo>
                  <a:lnTo>
                    <a:pt x="995" y="574"/>
                  </a:lnTo>
                  <a:lnTo>
                    <a:pt x="1004" y="588"/>
                  </a:lnTo>
                  <a:lnTo>
                    <a:pt x="1014" y="586"/>
                  </a:lnTo>
                  <a:lnTo>
                    <a:pt x="1030" y="593"/>
                  </a:lnTo>
                  <a:lnTo>
                    <a:pt x="1049" y="586"/>
                  </a:lnTo>
                  <a:lnTo>
                    <a:pt x="1045" y="588"/>
                  </a:lnTo>
                  <a:lnTo>
                    <a:pt x="1047" y="607"/>
                  </a:lnTo>
                  <a:lnTo>
                    <a:pt x="1054" y="614"/>
                  </a:lnTo>
                  <a:lnTo>
                    <a:pt x="1080" y="602"/>
                  </a:lnTo>
                  <a:lnTo>
                    <a:pt x="1106" y="605"/>
                  </a:lnTo>
                  <a:lnTo>
                    <a:pt x="1113" y="621"/>
                  </a:lnTo>
                  <a:lnTo>
                    <a:pt x="1106" y="631"/>
                  </a:lnTo>
                  <a:lnTo>
                    <a:pt x="1108" y="659"/>
                  </a:lnTo>
                  <a:lnTo>
                    <a:pt x="1104" y="690"/>
                  </a:lnTo>
                  <a:lnTo>
                    <a:pt x="1101" y="692"/>
                  </a:lnTo>
                  <a:lnTo>
                    <a:pt x="1092" y="697"/>
                  </a:lnTo>
                  <a:lnTo>
                    <a:pt x="1080" y="721"/>
                  </a:lnTo>
                  <a:lnTo>
                    <a:pt x="1056" y="744"/>
                  </a:lnTo>
                  <a:lnTo>
                    <a:pt x="1052" y="742"/>
                  </a:lnTo>
                  <a:lnTo>
                    <a:pt x="1040" y="721"/>
                  </a:lnTo>
                  <a:lnTo>
                    <a:pt x="1023" y="704"/>
                  </a:lnTo>
                  <a:lnTo>
                    <a:pt x="1007" y="692"/>
                  </a:lnTo>
                  <a:lnTo>
                    <a:pt x="1002" y="695"/>
                  </a:lnTo>
                  <a:lnTo>
                    <a:pt x="1000" y="742"/>
                  </a:lnTo>
                  <a:lnTo>
                    <a:pt x="983" y="751"/>
                  </a:lnTo>
                  <a:lnTo>
                    <a:pt x="962" y="777"/>
                  </a:lnTo>
                  <a:lnTo>
                    <a:pt x="960" y="813"/>
                  </a:lnTo>
                  <a:lnTo>
                    <a:pt x="915" y="829"/>
                  </a:lnTo>
                  <a:lnTo>
                    <a:pt x="908" y="841"/>
                  </a:lnTo>
                  <a:lnTo>
                    <a:pt x="893" y="846"/>
                  </a:lnTo>
                  <a:lnTo>
                    <a:pt x="915" y="853"/>
                  </a:lnTo>
                  <a:lnTo>
                    <a:pt x="926" y="865"/>
                  </a:lnTo>
                  <a:lnTo>
                    <a:pt x="934" y="879"/>
                  </a:lnTo>
                  <a:lnTo>
                    <a:pt x="962" y="895"/>
                  </a:lnTo>
                  <a:lnTo>
                    <a:pt x="990" y="931"/>
                  </a:lnTo>
                  <a:lnTo>
                    <a:pt x="1012" y="943"/>
                  </a:lnTo>
                  <a:lnTo>
                    <a:pt x="1035" y="950"/>
                  </a:lnTo>
                  <a:lnTo>
                    <a:pt x="1056" y="940"/>
                  </a:lnTo>
                  <a:lnTo>
                    <a:pt x="1068" y="945"/>
                  </a:lnTo>
                  <a:lnTo>
                    <a:pt x="1078" y="962"/>
                  </a:lnTo>
                  <a:lnTo>
                    <a:pt x="1085" y="964"/>
                  </a:lnTo>
                  <a:lnTo>
                    <a:pt x="1125" y="966"/>
                  </a:lnTo>
                  <a:lnTo>
                    <a:pt x="1156" y="962"/>
                  </a:lnTo>
                  <a:lnTo>
                    <a:pt x="1165" y="971"/>
                  </a:lnTo>
                  <a:lnTo>
                    <a:pt x="1177" y="971"/>
                  </a:lnTo>
                  <a:lnTo>
                    <a:pt x="1193" y="1016"/>
                  </a:lnTo>
                  <a:lnTo>
                    <a:pt x="1208" y="1037"/>
                  </a:lnTo>
                  <a:lnTo>
                    <a:pt x="1210" y="1092"/>
                  </a:lnTo>
                  <a:lnTo>
                    <a:pt x="1271" y="1101"/>
                  </a:lnTo>
                  <a:lnTo>
                    <a:pt x="1286" y="1120"/>
                  </a:lnTo>
                  <a:lnTo>
                    <a:pt x="1309" y="1134"/>
                  </a:lnTo>
                  <a:lnTo>
                    <a:pt x="1333" y="1134"/>
                  </a:lnTo>
                  <a:lnTo>
                    <a:pt x="1352" y="1141"/>
                  </a:lnTo>
                  <a:lnTo>
                    <a:pt x="1366" y="1137"/>
                  </a:lnTo>
                  <a:lnTo>
                    <a:pt x="1375" y="1158"/>
                  </a:lnTo>
                  <a:lnTo>
                    <a:pt x="1394" y="1167"/>
                  </a:lnTo>
                  <a:lnTo>
                    <a:pt x="1425" y="1156"/>
                  </a:lnTo>
                  <a:lnTo>
                    <a:pt x="1444" y="1160"/>
                  </a:lnTo>
                  <a:lnTo>
                    <a:pt x="1453" y="1182"/>
                  </a:lnTo>
                  <a:lnTo>
                    <a:pt x="1453" y="1200"/>
                  </a:lnTo>
                  <a:lnTo>
                    <a:pt x="1437" y="1217"/>
                  </a:lnTo>
                  <a:lnTo>
                    <a:pt x="1427" y="1236"/>
                  </a:lnTo>
                  <a:lnTo>
                    <a:pt x="1463" y="1269"/>
                  </a:lnTo>
                  <a:lnTo>
                    <a:pt x="1439" y="1288"/>
                  </a:lnTo>
                  <a:lnTo>
                    <a:pt x="1465" y="1290"/>
                  </a:lnTo>
                  <a:lnTo>
                    <a:pt x="1486" y="1307"/>
                  </a:lnTo>
                  <a:lnTo>
                    <a:pt x="1496" y="1319"/>
                  </a:lnTo>
                  <a:lnTo>
                    <a:pt x="1501" y="1349"/>
                  </a:lnTo>
                  <a:lnTo>
                    <a:pt x="1489" y="1364"/>
                  </a:lnTo>
                  <a:lnTo>
                    <a:pt x="1501" y="1361"/>
                  </a:lnTo>
                  <a:lnTo>
                    <a:pt x="1520" y="1371"/>
                  </a:lnTo>
                  <a:lnTo>
                    <a:pt x="1534" y="1371"/>
                  </a:lnTo>
                  <a:lnTo>
                    <a:pt x="1546" y="1390"/>
                  </a:lnTo>
                  <a:lnTo>
                    <a:pt x="1543" y="1401"/>
                  </a:lnTo>
                  <a:lnTo>
                    <a:pt x="1541" y="1404"/>
                  </a:lnTo>
                  <a:lnTo>
                    <a:pt x="1536" y="1406"/>
                  </a:lnTo>
                  <a:lnTo>
                    <a:pt x="1510" y="1404"/>
                  </a:lnTo>
                  <a:lnTo>
                    <a:pt x="1505" y="1420"/>
                  </a:lnTo>
                  <a:lnTo>
                    <a:pt x="1489" y="1434"/>
                  </a:lnTo>
                  <a:lnTo>
                    <a:pt x="1475" y="1437"/>
                  </a:lnTo>
                  <a:lnTo>
                    <a:pt x="1456" y="1453"/>
                  </a:lnTo>
                  <a:lnTo>
                    <a:pt x="1446" y="1456"/>
                  </a:lnTo>
                  <a:lnTo>
                    <a:pt x="1442" y="1472"/>
                  </a:lnTo>
                  <a:lnTo>
                    <a:pt x="1416" y="1470"/>
                  </a:lnTo>
                  <a:lnTo>
                    <a:pt x="1397" y="1451"/>
                  </a:lnTo>
                  <a:lnTo>
                    <a:pt x="1383" y="1444"/>
                  </a:lnTo>
                  <a:lnTo>
                    <a:pt x="1354" y="1437"/>
                  </a:lnTo>
                  <a:lnTo>
                    <a:pt x="1345" y="1444"/>
                  </a:lnTo>
                  <a:lnTo>
                    <a:pt x="1335" y="1439"/>
                  </a:lnTo>
                  <a:lnTo>
                    <a:pt x="1333" y="1432"/>
                  </a:lnTo>
                  <a:lnTo>
                    <a:pt x="1340" y="1427"/>
                  </a:lnTo>
                  <a:lnTo>
                    <a:pt x="1331" y="1413"/>
                  </a:lnTo>
                  <a:lnTo>
                    <a:pt x="1314" y="1401"/>
                  </a:lnTo>
                  <a:lnTo>
                    <a:pt x="1305" y="1404"/>
                  </a:lnTo>
                  <a:lnTo>
                    <a:pt x="1295" y="1411"/>
                  </a:lnTo>
                  <a:lnTo>
                    <a:pt x="1283" y="1401"/>
                  </a:lnTo>
                  <a:lnTo>
                    <a:pt x="1281" y="1394"/>
                  </a:lnTo>
                  <a:lnTo>
                    <a:pt x="1288" y="1385"/>
                  </a:lnTo>
                  <a:lnTo>
                    <a:pt x="1238" y="1328"/>
                  </a:lnTo>
                  <a:lnTo>
                    <a:pt x="1137" y="1260"/>
                  </a:lnTo>
                  <a:lnTo>
                    <a:pt x="1049" y="1229"/>
                  </a:lnTo>
                  <a:lnTo>
                    <a:pt x="1052" y="1222"/>
                  </a:lnTo>
                  <a:lnTo>
                    <a:pt x="1033" y="1193"/>
                  </a:lnTo>
                  <a:lnTo>
                    <a:pt x="1000" y="1170"/>
                  </a:lnTo>
                  <a:lnTo>
                    <a:pt x="995" y="1160"/>
                  </a:lnTo>
                  <a:lnTo>
                    <a:pt x="882" y="1073"/>
                  </a:lnTo>
                  <a:lnTo>
                    <a:pt x="856" y="1049"/>
                  </a:lnTo>
                  <a:lnTo>
                    <a:pt x="709" y="943"/>
                  </a:lnTo>
                  <a:lnTo>
                    <a:pt x="702" y="936"/>
                  </a:lnTo>
                  <a:lnTo>
                    <a:pt x="704" y="900"/>
                  </a:lnTo>
                  <a:lnTo>
                    <a:pt x="716" y="898"/>
                  </a:lnTo>
                  <a:lnTo>
                    <a:pt x="719" y="888"/>
                  </a:lnTo>
                  <a:lnTo>
                    <a:pt x="690" y="834"/>
                  </a:lnTo>
                  <a:lnTo>
                    <a:pt x="681" y="780"/>
                  </a:lnTo>
                  <a:lnTo>
                    <a:pt x="610" y="723"/>
                  </a:lnTo>
                  <a:lnTo>
                    <a:pt x="544" y="683"/>
                  </a:lnTo>
                  <a:lnTo>
                    <a:pt x="504" y="666"/>
                  </a:lnTo>
                  <a:lnTo>
                    <a:pt x="506" y="657"/>
                  </a:lnTo>
                  <a:lnTo>
                    <a:pt x="326" y="527"/>
                  </a:lnTo>
                  <a:lnTo>
                    <a:pt x="279" y="465"/>
                  </a:lnTo>
                  <a:lnTo>
                    <a:pt x="281" y="458"/>
                  </a:lnTo>
                  <a:lnTo>
                    <a:pt x="274" y="442"/>
                  </a:lnTo>
                  <a:lnTo>
                    <a:pt x="263" y="432"/>
                  </a:lnTo>
                  <a:lnTo>
                    <a:pt x="255" y="408"/>
                  </a:lnTo>
                  <a:lnTo>
                    <a:pt x="246" y="401"/>
                  </a:lnTo>
                  <a:lnTo>
                    <a:pt x="206" y="345"/>
                  </a:lnTo>
                  <a:lnTo>
                    <a:pt x="168" y="250"/>
                  </a:lnTo>
                  <a:lnTo>
                    <a:pt x="64" y="191"/>
                  </a:lnTo>
                  <a:lnTo>
                    <a:pt x="26" y="141"/>
                  </a:lnTo>
                  <a:lnTo>
                    <a:pt x="0" y="115"/>
                  </a:lnTo>
                  <a:lnTo>
                    <a:pt x="52" y="78"/>
                  </a:lnTo>
                  <a:lnTo>
                    <a:pt x="64" y="63"/>
                  </a:lnTo>
                  <a:lnTo>
                    <a:pt x="100" y="49"/>
                  </a:lnTo>
                  <a:lnTo>
                    <a:pt x="123" y="33"/>
                  </a:lnTo>
                  <a:lnTo>
                    <a:pt x="149" y="0"/>
                  </a:lnTo>
                  <a:lnTo>
                    <a:pt x="151" y="0"/>
                  </a:lnTo>
                  <a:lnTo>
                    <a:pt x="303" y="96"/>
                  </a:lnTo>
                  <a:lnTo>
                    <a:pt x="293" y="160"/>
                  </a:lnTo>
                  <a:lnTo>
                    <a:pt x="298" y="163"/>
                  </a:lnTo>
                  <a:lnTo>
                    <a:pt x="307" y="148"/>
                  </a:lnTo>
                  <a:lnTo>
                    <a:pt x="322" y="146"/>
                  </a:lnTo>
                  <a:lnTo>
                    <a:pt x="331" y="151"/>
                  </a:lnTo>
                  <a:lnTo>
                    <a:pt x="348" y="146"/>
                  </a:lnTo>
                  <a:lnTo>
                    <a:pt x="352" y="137"/>
                  </a:lnTo>
                  <a:lnTo>
                    <a:pt x="364" y="139"/>
                  </a:lnTo>
                  <a:lnTo>
                    <a:pt x="378" y="160"/>
                  </a:lnTo>
                  <a:lnTo>
                    <a:pt x="426" y="212"/>
                  </a:lnTo>
                  <a:lnTo>
                    <a:pt x="440" y="217"/>
                  </a:lnTo>
                  <a:lnTo>
                    <a:pt x="444" y="229"/>
                  </a:lnTo>
                  <a:lnTo>
                    <a:pt x="456" y="231"/>
                  </a:lnTo>
                  <a:lnTo>
                    <a:pt x="473" y="245"/>
                  </a:lnTo>
                  <a:lnTo>
                    <a:pt x="494" y="252"/>
                  </a:lnTo>
                  <a:lnTo>
                    <a:pt x="537" y="248"/>
                  </a:lnTo>
                  <a:lnTo>
                    <a:pt x="565" y="264"/>
                  </a:lnTo>
                  <a:lnTo>
                    <a:pt x="579" y="269"/>
                  </a:lnTo>
                  <a:lnTo>
                    <a:pt x="582" y="269"/>
                  </a:lnTo>
                  <a:moveTo>
                    <a:pt x="582" y="269"/>
                  </a:moveTo>
                  <a:lnTo>
                    <a:pt x="582" y="269"/>
                  </a:lnTo>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3" name="Freeform 112"/>
            <p:cNvSpPr>
              <a:spLocks noEditPoints="1"/>
            </p:cNvSpPr>
            <p:nvPr/>
          </p:nvSpPr>
          <p:spPr bwMode="auto">
            <a:xfrm>
              <a:off x="-3388" y="4426"/>
              <a:ext cx="877" cy="624"/>
            </a:xfrm>
            <a:custGeom>
              <a:avLst/>
              <a:gdLst>
                <a:gd name="T0" fmla="*/ 827 w 877"/>
                <a:gd name="T1" fmla="*/ 161 h 624"/>
                <a:gd name="T2" fmla="*/ 858 w 877"/>
                <a:gd name="T3" fmla="*/ 196 h 624"/>
                <a:gd name="T4" fmla="*/ 877 w 877"/>
                <a:gd name="T5" fmla="*/ 248 h 624"/>
                <a:gd name="T6" fmla="*/ 766 w 877"/>
                <a:gd name="T7" fmla="*/ 258 h 624"/>
                <a:gd name="T8" fmla="*/ 740 w 877"/>
                <a:gd name="T9" fmla="*/ 258 h 624"/>
                <a:gd name="T10" fmla="*/ 716 w 877"/>
                <a:gd name="T11" fmla="*/ 246 h 624"/>
                <a:gd name="T12" fmla="*/ 697 w 877"/>
                <a:gd name="T13" fmla="*/ 307 h 624"/>
                <a:gd name="T14" fmla="*/ 666 w 877"/>
                <a:gd name="T15" fmla="*/ 352 h 624"/>
                <a:gd name="T16" fmla="*/ 685 w 877"/>
                <a:gd name="T17" fmla="*/ 459 h 624"/>
                <a:gd name="T18" fmla="*/ 711 w 877"/>
                <a:gd name="T19" fmla="*/ 475 h 624"/>
                <a:gd name="T20" fmla="*/ 716 w 877"/>
                <a:gd name="T21" fmla="*/ 513 h 624"/>
                <a:gd name="T22" fmla="*/ 662 w 877"/>
                <a:gd name="T23" fmla="*/ 572 h 624"/>
                <a:gd name="T24" fmla="*/ 664 w 877"/>
                <a:gd name="T25" fmla="*/ 617 h 624"/>
                <a:gd name="T26" fmla="*/ 615 w 877"/>
                <a:gd name="T27" fmla="*/ 615 h 624"/>
                <a:gd name="T28" fmla="*/ 579 w 877"/>
                <a:gd name="T29" fmla="*/ 603 h 624"/>
                <a:gd name="T30" fmla="*/ 532 w 877"/>
                <a:gd name="T31" fmla="*/ 574 h 624"/>
                <a:gd name="T32" fmla="*/ 477 w 877"/>
                <a:gd name="T33" fmla="*/ 534 h 624"/>
                <a:gd name="T34" fmla="*/ 317 w 877"/>
                <a:gd name="T35" fmla="*/ 541 h 624"/>
                <a:gd name="T36" fmla="*/ 187 w 877"/>
                <a:gd name="T37" fmla="*/ 555 h 624"/>
                <a:gd name="T38" fmla="*/ 135 w 877"/>
                <a:gd name="T39" fmla="*/ 537 h 624"/>
                <a:gd name="T40" fmla="*/ 114 w 877"/>
                <a:gd name="T41" fmla="*/ 544 h 624"/>
                <a:gd name="T42" fmla="*/ 59 w 877"/>
                <a:gd name="T43" fmla="*/ 515 h 624"/>
                <a:gd name="T44" fmla="*/ 31 w 877"/>
                <a:gd name="T45" fmla="*/ 541 h 624"/>
                <a:gd name="T46" fmla="*/ 7 w 877"/>
                <a:gd name="T47" fmla="*/ 496 h 624"/>
                <a:gd name="T48" fmla="*/ 31 w 877"/>
                <a:gd name="T49" fmla="*/ 489 h 624"/>
                <a:gd name="T50" fmla="*/ 64 w 877"/>
                <a:gd name="T51" fmla="*/ 442 h 624"/>
                <a:gd name="T52" fmla="*/ 104 w 877"/>
                <a:gd name="T53" fmla="*/ 473 h 624"/>
                <a:gd name="T54" fmla="*/ 128 w 877"/>
                <a:gd name="T55" fmla="*/ 508 h 624"/>
                <a:gd name="T56" fmla="*/ 147 w 877"/>
                <a:gd name="T57" fmla="*/ 529 h 624"/>
                <a:gd name="T58" fmla="*/ 201 w 877"/>
                <a:gd name="T59" fmla="*/ 449 h 624"/>
                <a:gd name="T60" fmla="*/ 225 w 877"/>
                <a:gd name="T61" fmla="*/ 418 h 624"/>
                <a:gd name="T62" fmla="*/ 248 w 877"/>
                <a:gd name="T63" fmla="*/ 338 h 624"/>
                <a:gd name="T64" fmla="*/ 258 w 877"/>
                <a:gd name="T65" fmla="*/ 352 h 624"/>
                <a:gd name="T66" fmla="*/ 317 w 877"/>
                <a:gd name="T67" fmla="*/ 357 h 624"/>
                <a:gd name="T68" fmla="*/ 348 w 877"/>
                <a:gd name="T69" fmla="*/ 208 h 624"/>
                <a:gd name="T70" fmla="*/ 378 w 877"/>
                <a:gd name="T71" fmla="*/ 106 h 624"/>
                <a:gd name="T72" fmla="*/ 437 w 877"/>
                <a:gd name="T73" fmla="*/ 59 h 624"/>
                <a:gd name="T74" fmla="*/ 461 w 877"/>
                <a:gd name="T75" fmla="*/ 5 h 624"/>
                <a:gd name="T76" fmla="*/ 503 w 877"/>
                <a:gd name="T77" fmla="*/ 64 h 624"/>
                <a:gd name="T78" fmla="*/ 570 w 877"/>
                <a:gd name="T79" fmla="*/ 71 h 624"/>
                <a:gd name="T80" fmla="*/ 589 w 877"/>
                <a:gd name="T81" fmla="*/ 40 h 624"/>
                <a:gd name="T82" fmla="*/ 631 w 877"/>
                <a:gd name="T83" fmla="*/ 59 h 624"/>
                <a:gd name="T84" fmla="*/ 662 w 877"/>
                <a:gd name="T85" fmla="*/ 54 h 624"/>
                <a:gd name="T86" fmla="*/ 683 w 877"/>
                <a:gd name="T87" fmla="*/ 85 h 624"/>
                <a:gd name="T88" fmla="*/ 742 w 877"/>
                <a:gd name="T89" fmla="*/ 73 h 624"/>
                <a:gd name="T90" fmla="*/ 796 w 877"/>
                <a:gd name="T91" fmla="*/ 73 h 624"/>
                <a:gd name="T92" fmla="*/ 841 w 877"/>
                <a:gd name="T93" fmla="*/ 90 h 624"/>
                <a:gd name="T94" fmla="*/ 848 w 877"/>
                <a:gd name="T95" fmla="*/ 116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77" h="624">
                  <a:moveTo>
                    <a:pt x="848" y="116"/>
                  </a:moveTo>
                  <a:lnTo>
                    <a:pt x="827" y="125"/>
                  </a:lnTo>
                  <a:lnTo>
                    <a:pt x="827" y="161"/>
                  </a:lnTo>
                  <a:lnTo>
                    <a:pt x="846" y="173"/>
                  </a:lnTo>
                  <a:lnTo>
                    <a:pt x="846" y="194"/>
                  </a:lnTo>
                  <a:lnTo>
                    <a:pt x="858" y="196"/>
                  </a:lnTo>
                  <a:lnTo>
                    <a:pt x="863" y="220"/>
                  </a:lnTo>
                  <a:lnTo>
                    <a:pt x="877" y="243"/>
                  </a:lnTo>
                  <a:lnTo>
                    <a:pt x="877" y="248"/>
                  </a:lnTo>
                  <a:lnTo>
                    <a:pt x="870" y="269"/>
                  </a:lnTo>
                  <a:lnTo>
                    <a:pt x="778" y="269"/>
                  </a:lnTo>
                  <a:lnTo>
                    <a:pt x="766" y="258"/>
                  </a:lnTo>
                  <a:lnTo>
                    <a:pt x="733" y="248"/>
                  </a:lnTo>
                  <a:lnTo>
                    <a:pt x="730" y="251"/>
                  </a:lnTo>
                  <a:lnTo>
                    <a:pt x="740" y="258"/>
                  </a:lnTo>
                  <a:lnTo>
                    <a:pt x="740" y="265"/>
                  </a:lnTo>
                  <a:lnTo>
                    <a:pt x="723" y="265"/>
                  </a:lnTo>
                  <a:lnTo>
                    <a:pt x="716" y="246"/>
                  </a:lnTo>
                  <a:lnTo>
                    <a:pt x="707" y="241"/>
                  </a:lnTo>
                  <a:lnTo>
                    <a:pt x="683" y="262"/>
                  </a:lnTo>
                  <a:lnTo>
                    <a:pt x="697" y="307"/>
                  </a:lnTo>
                  <a:lnTo>
                    <a:pt x="690" y="319"/>
                  </a:lnTo>
                  <a:lnTo>
                    <a:pt x="671" y="321"/>
                  </a:lnTo>
                  <a:lnTo>
                    <a:pt x="666" y="352"/>
                  </a:lnTo>
                  <a:lnTo>
                    <a:pt x="685" y="392"/>
                  </a:lnTo>
                  <a:lnTo>
                    <a:pt x="681" y="449"/>
                  </a:lnTo>
                  <a:lnTo>
                    <a:pt x="685" y="459"/>
                  </a:lnTo>
                  <a:lnTo>
                    <a:pt x="690" y="459"/>
                  </a:lnTo>
                  <a:lnTo>
                    <a:pt x="704" y="475"/>
                  </a:lnTo>
                  <a:lnTo>
                    <a:pt x="711" y="475"/>
                  </a:lnTo>
                  <a:lnTo>
                    <a:pt x="730" y="496"/>
                  </a:lnTo>
                  <a:lnTo>
                    <a:pt x="716" y="503"/>
                  </a:lnTo>
                  <a:lnTo>
                    <a:pt x="716" y="513"/>
                  </a:lnTo>
                  <a:lnTo>
                    <a:pt x="685" y="527"/>
                  </a:lnTo>
                  <a:lnTo>
                    <a:pt x="683" y="551"/>
                  </a:lnTo>
                  <a:lnTo>
                    <a:pt x="662" y="572"/>
                  </a:lnTo>
                  <a:lnTo>
                    <a:pt x="666" y="586"/>
                  </a:lnTo>
                  <a:lnTo>
                    <a:pt x="659" y="593"/>
                  </a:lnTo>
                  <a:lnTo>
                    <a:pt x="664" y="617"/>
                  </a:lnTo>
                  <a:lnTo>
                    <a:pt x="650" y="622"/>
                  </a:lnTo>
                  <a:lnTo>
                    <a:pt x="617" y="624"/>
                  </a:lnTo>
                  <a:lnTo>
                    <a:pt x="615" y="615"/>
                  </a:lnTo>
                  <a:lnTo>
                    <a:pt x="591" y="615"/>
                  </a:lnTo>
                  <a:lnTo>
                    <a:pt x="591" y="608"/>
                  </a:lnTo>
                  <a:lnTo>
                    <a:pt x="579" y="603"/>
                  </a:lnTo>
                  <a:lnTo>
                    <a:pt x="579" y="591"/>
                  </a:lnTo>
                  <a:lnTo>
                    <a:pt x="551" y="577"/>
                  </a:lnTo>
                  <a:lnTo>
                    <a:pt x="532" y="574"/>
                  </a:lnTo>
                  <a:lnTo>
                    <a:pt x="515" y="563"/>
                  </a:lnTo>
                  <a:lnTo>
                    <a:pt x="499" y="560"/>
                  </a:lnTo>
                  <a:lnTo>
                    <a:pt x="477" y="534"/>
                  </a:lnTo>
                  <a:lnTo>
                    <a:pt x="459" y="525"/>
                  </a:lnTo>
                  <a:lnTo>
                    <a:pt x="414" y="522"/>
                  </a:lnTo>
                  <a:lnTo>
                    <a:pt x="317" y="541"/>
                  </a:lnTo>
                  <a:lnTo>
                    <a:pt x="270" y="537"/>
                  </a:lnTo>
                  <a:lnTo>
                    <a:pt x="201" y="546"/>
                  </a:lnTo>
                  <a:lnTo>
                    <a:pt x="187" y="555"/>
                  </a:lnTo>
                  <a:lnTo>
                    <a:pt x="166" y="548"/>
                  </a:lnTo>
                  <a:lnTo>
                    <a:pt x="154" y="553"/>
                  </a:lnTo>
                  <a:lnTo>
                    <a:pt x="135" y="537"/>
                  </a:lnTo>
                  <a:lnTo>
                    <a:pt x="123" y="534"/>
                  </a:lnTo>
                  <a:lnTo>
                    <a:pt x="118" y="544"/>
                  </a:lnTo>
                  <a:lnTo>
                    <a:pt x="114" y="544"/>
                  </a:lnTo>
                  <a:lnTo>
                    <a:pt x="116" y="537"/>
                  </a:lnTo>
                  <a:lnTo>
                    <a:pt x="97" y="522"/>
                  </a:lnTo>
                  <a:lnTo>
                    <a:pt x="59" y="515"/>
                  </a:lnTo>
                  <a:lnTo>
                    <a:pt x="50" y="518"/>
                  </a:lnTo>
                  <a:lnTo>
                    <a:pt x="43" y="532"/>
                  </a:lnTo>
                  <a:lnTo>
                    <a:pt x="31" y="541"/>
                  </a:lnTo>
                  <a:lnTo>
                    <a:pt x="19" y="537"/>
                  </a:lnTo>
                  <a:lnTo>
                    <a:pt x="14" y="506"/>
                  </a:lnTo>
                  <a:lnTo>
                    <a:pt x="7" y="496"/>
                  </a:lnTo>
                  <a:lnTo>
                    <a:pt x="3" y="496"/>
                  </a:lnTo>
                  <a:lnTo>
                    <a:pt x="0" y="487"/>
                  </a:lnTo>
                  <a:lnTo>
                    <a:pt x="31" y="489"/>
                  </a:lnTo>
                  <a:lnTo>
                    <a:pt x="43" y="475"/>
                  </a:lnTo>
                  <a:lnTo>
                    <a:pt x="69" y="456"/>
                  </a:lnTo>
                  <a:lnTo>
                    <a:pt x="64" y="442"/>
                  </a:lnTo>
                  <a:lnTo>
                    <a:pt x="90" y="430"/>
                  </a:lnTo>
                  <a:lnTo>
                    <a:pt x="109" y="470"/>
                  </a:lnTo>
                  <a:lnTo>
                    <a:pt x="104" y="473"/>
                  </a:lnTo>
                  <a:lnTo>
                    <a:pt x="102" y="480"/>
                  </a:lnTo>
                  <a:lnTo>
                    <a:pt x="118" y="492"/>
                  </a:lnTo>
                  <a:lnTo>
                    <a:pt x="128" y="508"/>
                  </a:lnTo>
                  <a:lnTo>
                    <a:pt x="130" y="522"/>
                  </a:lnTo>
                  <a:lnTo>
                    <a:pt x="140" y="529"/>
                  </a:lnTo>
                  <a:lnTo>
                    <a:pt x="147" y="529"/>
                  </a:lnTo>
                  <a:lnTo>
                    <a:pt x="163" y="508"/>
                  </a:lnTo>
                  <a:lnTo>
                    <a:pt x="168" y="477"/>
                  </a:lnTo>
                  <a:lnTo>
                    <a:pt x="201" y="449"/>
                  </a:lnTo>
                  <a:lnTo>
                    <a:pt x="203" y="435"/>
                  </a:lnTo>
                  <a:lnTo>
                    <a:pt x="215" y="430"/>
                  </a:lnTo>
                  <a:lnTo>
                    <a:pt x="225" y="418"/>
                  </a:lnTo>
                  <a:lnTo>
                    <a:pt x="234" y="395"/>
                  </a:lnTo>
                  <a:lnTo>
                    <a:pt x="229" y="369"/>
                  </a:lnTo>
                  <a:lnTo>
                    <a:pt x="248" y="338"/>
                  </a:lnTo>
                  <a:lnTo>
                    <a:pt x="260" y="329"/>
                  </a:lnTo>
                  <a:lnTo>
                    <a:pt x="265" y="343"/>
                  </a:lnTo>
                  <a:lnTo>
                    <a:pt x="258" y="352"/>
                  </a:lnTo>
                  <a:lnTo>
                    <a:pt x="272" y="362"/>
                  </a:lnTo>
                  <a:lnTo>
                    <a:pt x="284" y="364"/>
                  </a:lnTo>
                  <a:lnTo>
                    <a:pt x="317" y="357"/>
                  </a:lnTo>
                  <a:lnTo>
                    <a:pt x="338" y="326"/>
                  </a:lnTo>
                  <a:lnTo>
                    <a:pt x="345" y="307"/>
                  </a:lnTo>
                  <a:lnTo>
                    <a:pt x="348" y="208"/>
                  </a:lnTo>
                  <a:lnTo>
                    <a:pt x="366" y="135"/>
                  </a:lnTo>
                  <a:lnTo>
                    <a:pt x="378" y="128"/>
                  </a:lnTo>
                  <a:lnTo>
                    <a:pt x="378" y="106"/>
                  </a:lnTo>
                  <a:lnTo>
                    <a:pt x="402" y="92"/>
                  </a:lnTo>
                  <a:lnTo>
                    <a:pt x="411" y="78"/>
                  </a:lnTo>
                  <a:lnTo>
                    <a:pt x="437" y="59"/>
                  </a:lnTo>
                  <a:lnTo>
                    <a:pt x="442" y="31"/>
                  </a:lnTo>
                  <a:lnTo>
                    <a:pt x="433" y="31"/>
                  </a:lnTo>
                  <a:lnTo>
                    <a:pt x="461" y="5"/>
                  </a:lnTo>
                  <a:lnTo>
                    <a:pt x="487" y="0"/>
                  </a:lnTo>
                  <a:lnTo>
                    <a:pt x="503" y="21"/>
                  </a:lnTo>
                  <a:lnTo>
                    <a:pt x="503" y="64"/>
                  </a:lnTo>
                  <a:lnTo>
                    <a:pt x="537" y="80"/>
                  </a:lnTo>
                  <a:lnTo>
                    <a:pt x="544" y="83"/>
                  </a:lnTo>
                  <a:lnTo>
                    <a:pt x="570" y="71"/>
                  </a:lnTo>
                  <a:lnTo>
                    <a:pt x="577" y="61"/>
                  </a:lnTo>
                  <a:lnTo>
                    <a:pt x="581" y="45"/>
                  </a:lnTo>
                  <a:lnTo>
                    <a:pt x="589" y="40"/>
                  </a:lnTo>
                  <a:lnTo>
                    <a:pt x="617" y="50"/>
                  </a:lnTo>
                  <a:lnTo>
                    <a:pt x="622" y="57"/>
                  </a:lnTo>
                  <a:lnTo>
                    <a:pt x="631" y="59"/>
                  </a:lnTo>
                  <a:lnTo>
                    <a:pt x="643" y="45"/>
                  </a:lnTo>
                  <a:lnTo>
                    <a:pt x="652" y="54"/>
                  </a:lnTo>
                  <a:lnTo>
                    <a:pt x="662" y="54"/>
                  </a:lnTo>
                  <a:lnTo>
                    <a:pt x="659" y="59"/>
                  </a:lnTo>
                  <a:lnTo>
                    <a:pt x="666" y="76"/>
                  </a:lnTo>
                  <a:lnTo>
                    <a:pt x="683" y="85"/>
                  </a:lnTo>
                  <a:lnTo>
                    <a:pt x="695" y="83"/>
                  </a:lnTo>
                  <a:lnTo>
                    <a:pt x="718" y="90"/>
                  </a:lnTo>
                  <a:lnTo>
                    <a:pt x="742" y="73"/>
                  </a:lnTo>
                  <a:lnTo>
                    <a:pt x="759" y="83"/>
                  </a:lnTo>
                  <a:lnTo>
                    <a:pt x="789" y="78"/>
                  </a:lnTo>
                  <a:lnTo>
                    <a:pt x="796" y="73"/>
                  </a:lnTo>
                  <a:lnTo>
                    <a:pt x="808" y="80"/>
                  </a:lnTo>
                  <a:lnTo>
                    <a:pt x="825" y="76"/>
                  </a:lnTo>
                  <a:lnTo>
                    <a:pt x="841" y="90"/>
                  </a:lnTo>
                  <a:lnTo>
                    <a:pt x="837" y="95"/>
                  </a:lnTo>
                  <a:lnTo>
                    <a:pt x="848" y="116"/>
                  </a:lnTo>
                  <a:close/>
                  <a:moveTo>
                    <a:pt x="848" y="116"/>
                  </a:moveTo>
                  <a:lnTo>
                    <a:pt x="848" y="11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4" name="Freeform 113"/>
            <p:cNvSpPr>
              <a:spLocks noEditPoints="1"/>
            </p:cNvSpPr>
            <p:nvPr/>
          </p:nvSpPr>
          <p:spPr bwMode="auto">
            <a:xfrm>
              <a:off x="-3388" y="4426"/>
              <a:ext cx="877" cy="624"/>
            </a:xfrm>
            <a:custGeom>
              <a:avLst/>
              <a:gdLst>
                <a:gd name="T0" fmla="*/ 827 w 877"/>
                <a:gd name="T1" fmla="*/ 161 h 624"/>
                <a:gd name="T2" fmla="*/ 858 w 877"/>
                <a:gd name="T3" fmla="*/ 196 h 624"/>
                <a:gd name="T4" fmla="*/ 877 w 877"/>
                <a:gd name="T5" fmla="*/ 248 h 624"/>
                <a:gd name="T6" fmla="*/ 766 w 877"/>
                <a:gd name="T7" fmla="*/ 258 h 624"/>
                <a:gd name="T8" fmla="*/ 740 w 877"/>
                <a:gd name="T9" fmla="*/ 258 h 624"/>
                <a:gd name="T10" fmla="*/ 716 w 877"/>
                <a:gd name="T11" fmla="*/ 246 h 624"/>
                <a:gd name="T12" fmla="*/ 697 w 877"/>
                <a:gd name="T13" fmla="*/ 307 h 624"/>
                <a:gd name="T14" fmla="*/ 666 w 877"/>
                <a:gd name="T15" fmla="*/ 352 h 624"/>
                <a:gd name="T16" fmla="*/ 685 w 877"/>
                <a:gd name="T17" fmla="*/ 459 h 624"/>
                <a:gd name="T18" fmla="*/ 711 w 877"/>
                <a:gd name="T19" fmla="*/ 475 h 624"/>
                <a:gd name="T20" fmla="*/ 716 w 877"/>
                <a:gd name="T21" fmla="*/ 513 h 624"/>
                <a:gd name="T22" fmla="*/ 662 w 877"/>
                <a:gd name="T23" fmla="*/ 572 h 624"/>
                <a:gd name="T24" fmla="*/ 664 w 877"/>
                <a:gd name="T25" fmla="*/ 617 h 624"/>
                <a:gd name="T26" fmla="*/ 615 w 877"/>
                <a:gd name="T27" fmla="*/ 615 h 624"/>
                <a:gd name="T28" fmla="*/ 579 w 877"/>
                <a:gd name="T29" fmla="*/ 603 h 624"/>
                <a:gd name="T30" fmla="*/ 532 w 877"/>
                <a:gd name="T31" fmla="*/ 574 h 624"/>
                <a:gd name="T32" fmla="*/ 477 w 877"/>
                <a:gd name="T33" fmla="*/ 534 h 624"/>
                <a:gd name="T34" fmla="*/ 317 w 877"/>
                <a:gd name="T35" fmla="*/ 541 h 624"/>
                <a:gd name="T36" fmla="*/ 187 w 877"/>
                <a:gd name="T37" fmla="*/ 555 h 624"/>
                <a:gd name="T38" fmla="*/ 135 w 877"/>
                <a:gd name="T39" fmla="*/ 537 h 624"/>
                <a:gd name="T40" fmla="*/ 114 w 877"/>
                <a:gd name="T41" fmla="*/ 544 h 624"/>
                <a:gd name="T42" fmla="*/ 59 w 877"/>
                <a:gd name="T43" fmla="*/ 515 h 624"/>
                <a:gd name="T44" fmla="*/ 31 w 877"/>
                <a:gd name="T45" fmla="*/ 541 h 624"/>
                <a:gd name="T46" fmla="*/ 7 w 877"/>
                <a:gd name="T47" fmla="*/ 496 h 624"/>
                <a:gd name="T48" fmla="*/ 31 w 877"/>
                <a:gd name="T49" fmla="*/ 489 h 624"/>
                <a:gd name="T50" fmla="*/ 64 w 877"/>
                <a:gd name="T51" fmla="*/ 442 h 624"/>
                <a:gd name="T52" fmla="*/ 104 w 877"/>
                <a:gd name="T53" fmla="*/ 473 h 624"/>
                <a:gd name="T54" fmla="*/ 128 w 877"/>
                <a:gd name="T55" fmla="*/ 508 h 624"/>
                <a:gd name="T56" fmla="*/ 147 w 877"/>
                <a:gd name="T57" fmla="*/ 529 h 624"/>
                <a:gd name="T58" fmla="*/ 201 w 877"/>
                <a:gd name="T59" fmla="*/ 449 h 624"/>
                <a:gd name="T60" fmla="*/ 225 w 877"/>
                <a:gd name="T61" fmla="*/ 418 h 624"/>
                <a:gd name="T62" fmla="*/ 248 w 877"/>
                <a:gd name="T63" fmla="*/ 338 h 624"/>
                <a:gd name="T64" fmla="*/ 258 w 877"/>
                <a:gd name="T65" fmla="*/ 352 h 624"/>
                <a:gd name="T66" fmla="*/ 317 w 877"/>
                <a:gd name="T67" fmla="*/ 357 h 624"/>
                <a:gd name="T68" fmla="*/ 348 w 877"/>
                <a:gd name="T69" fmla="*/ 208 h 624"/>
                <a:gd name="T70" fmla="*/ 378 w 877"/>
                <a:gd name="T71" fmla="*/ 106 h 624"/>
                <a:gd name="T72" fmla="*/ 437 w 877"/>
                <a:gd name="T73" fmla="*/ 59 h 624"/>
                <a:gd name="T74" fmla="*/ 461 w 877"/>
                <a:gd name="T75" fmla="*/ 5 h 624"/>
                <a:gd name="T76" fmla="*/ 503 w 877"/>
                <a:gd name="T77" fmla="*/ 64 h 624"/>
                <a:gd name="T78" fmla="*/ 570 w 877"/>
                <a:gd name="T79" fmla="*/ 71 h 624"/>
                <a:gd name="T80" fmla="*/ 589 w 877"/>
                <a:gd name="T81" fmla="*/ 40 h 624"/>
                <a:gd name="T82" fmla="*/ 631 w 877"/>
                <a:gd name="T83" fmla="*/ 59 h 624"/>
                <a:gd name="T84" fmla="*/ 662 w 877"/>
                <a:gd name="T85" fmla="*/ 54 h 624"/>
                <a:gd name="T86" fmla="*/ 683 w 877"/>
                <a:gd name="T87" fmla="*/ 85 h 624"/>
                <a:gd name="T88" fmla="*/ 742 w 877"/>
                <a:gd name="T89" fmla="*/ 73 h 624"/>
                <a:gd name="T90" fmla="*/ 796 w 877"/>
                <a:gd name="T91" fmla="*/ 73 h 624"/>
                <a:gd name="T92" fmla="*/ 841 w 877"/>
                <a:gd name="T93" fmla="*/ 90 h 624"/>
                <a:gd name="T94" fmla="*/ 848 w 877"/>
                <a:gd name="T95" fmla="*/ 116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77" h="624">
                  <a:moveTo>
                    <a:pt x="848" y="116"/>
                  </a:moveTo>
                  <a:lnTo>
                    <a:pt x="827" y="125"/>
                  </a:lnTo>
                  <a:lnTo>
                    <a:pt x="827" y="161"/>
                  </a:lnTo>
                  <a:lnTo>
                    <a:pt x="846" y="173"/>
                  </a:lnTo>
                  <a:lnTo>
                    <a:pt x="846" y="194"/>
                  </a:lnTo>
                  <a:lnTo>
                    <a:pt x="858" y="196"/>
                  </a:lnTo>
                  <a:lnTo>
                    <a:pt x="863" y="220"/>
                  </a:lnTo>
                  <a:lnTo>
                    <a:pt x="877" y="243"/>
                  </a:lnTo>
                  <a:lnTo>
                    <a:pt x="877" y="248"/>
                  </a:lnTo>
                  <a:lnTo>
                    <a:pt x="870" y="269"/>
                  </a:lnTo>
                  <a:lnTo>
                    <a:pt x="778" y="269"/>
                  </a:lnTo>
                  <a:lnTo>
                    <a:pt x="766" y="258"/>
                  </a:lnTo>
                  <a:lnTo>
                    <a:pt x="733" y="248"/>
                  </a:lnTo>
                  <a:lnTo>
                    <a:pt x="730" y="251"/>
                  </a:lnTo>
                  <a:lnTo>
                    <a:pt x="740" y="258"/>
                  </a:lnTo>
                  <a:lnTo>
                    <a:pt x="740" y="265"/>
                  </a:lnTo>
                  <a:lnTo>
                    <a:pt x="723" y="265"/>
                  </a:lnTo>
                  <a:lnTo>
                    <a:pt x="716" y="246"/>
                  </a:lnTo>
                  <a:lnTo>
                    <a:pt x="707" y="241"/>
                  </a:lnTo>
                  <a:lnTo>
                    <a:pt x="683" y="262"/>
                  </a:lnTo>
                  <a:lnTo>
                    <a:pt x="697" y="307"/>
                  </a:lnTo>
                  <a:lnTo>
                    <a:pt x="690" y="319"/>
                  </a:lnTo>
                  <a:lnTo>
                    <a:pt x="671" y="321"/>
                  </a:lnTo>
                  <a:lnTo>
                    <a:pt x="666" y="352"/>
                  </a:lnTo>
                  <a:lnTo>
                    <a:pt x="685" y="392"/>
                  </a:lnTo>
                  <a:lnTo>
                    <a:pt x="681" y="449"/>
                  </a:lnTo>
                  <a:lnTo>
                    <a:pt x="685" y="459"/>
                  </a:lnTo>
                  <a:lnTo>
                    <a:pt x="690" y="459"/>
                  </a:lnTo>
                  <a:lnTo>
                    <a:pt x="704" y="475"/>
                  </a:lnTo>
                  <a:lnTo>
                    <a:pt x="711" y="475"/>
                  </a:lnTo>
                  <a:lnTo>
                    <a:pt x="730" y="496"/>
                  </a:lnTo>
                  <a:lnTo>
                    <a:pt x="716" y="503"/>
                  </a:lnTo>
                  <a:lnTo>
                    <a:pt x="716" y="513"/>
                  </a:lnTo>
                  <a:lnTo>
                    <a:pt x="685" y="527"/>
                  </a:lnTo>
                  <a:lnTo>
                    <a:pt x="683" y="551"/>
                  </a:lnTo>
                  <a:lnTo>
                    <a:pt x="662" y="572"/>
                  </a:lnTo>
                  <a:lnTo>
                    <a:pt x="666" y="586"/>
                  </a:lnTo>
                  <a:lnTo>
                    <a:pt x="659" y="593"/>
                  </a:lnTo>
                  <a:lnTo>
                    <a:pt x="664" y="617"/>
                  </a:lnTo>
                  <a:lnTo>
                    <a:pt x="650" y="622"/>
                  </a:lnTo>
                  <a:lnTo>
                    <a:pt x="617" y="624"/>
                  </a:lnTo>
                  <a:lnTo>
                    <a:pt x="615" y="615"/>
                  </a:lnTo>
                  <a:lnTo>
                    <a:pt x="591" y="615"/>
                  </a:lnTo>
                  <a:lnTo>
                    <a:pt x="591" y="608"/>
                  </a:lnTo>
                  <a:lnTo>
                    <a:pt x="579" y="603"/>
                  </a:lnTo>
                  <a:lnTo>
                    <a:pt x="579" y="591"/>
                  </a:lnTo>
                  <a:lnTo>
                    <a:pt x="551" y="577"/>
                  </a:lnTo>
                  <a:lnTo>
                    <a:pt x="532" y="574"/>
                  </a:lnTo>
                  <a:lnTo>
                    <a:pt x="515" y="563"/>
                  </a:lnTo>
                  <a:lnTo>
                    <a:pt x="499" y="560"/>
                  </a:lnTo>
                  <a:lnTo>
                    <a:pt x="477" y="534"/>
                  </a:lnTo>
                  <a:lnTo>
                    <a:pt x="459" y="525"/>
                  </a:lnTo>
                  <a:lnTo>
                    <a:pt x="414" y="522"/>
                  </a:lnTo>
                  <a:lnTo>
                    <a:pt x="317" y="541"/>
                  </a:lnTo>
                  <a:lnTo>
                    <a:pt x="270" y="537"/>
                  </a:lnTo>
                  <a:lnTo>
                    <a:pt x="201" y="546"/>
                  </a:lnTo>
                  <a:lnTo>
                    <a:pt x="187" y="555"/>
                  </a:lnTo>
                  <a:lnTo>
                    <a:pt x="166" y="548"/>
                  </a:lnTo>
                  <a:lnTo>
                    <a:pt x="154" y="553"/>
                  </a:lnTo>
                  <a:lnTo>
                    <a:pt x="135" y="537"/>
                  </a:lnTo>
                  <a:lnTo>
                    <a:pt x="123" y="534"/>
                  </a:lnTo>
                  <a:lnTo>
                    <a:pt x="118" y="544"/>
                  </a:lnTo>
                  <a:lnTo>
                    <a:pt x="114" y="544"/>
                  </a:lnTo>
                  <a:lnTo>
                    <a:pt x="116" y="537"/>
                  </a:lnTo>
                  <a:lnTo>
                    <a:pt x="97" y="522"/>
                  </a:lnTo>
                  <a:lnTo>
                    <a:pt x="59" y="515"/>
                  </a:lnTo>
                  <a:lnTo>
                    <a:pt x="50" y="518"/>
                  </a:lnTo>
                  <a:lnTo>
                    <a:pt x="43" y="532"/>
                  </a:lnTo>
                  <a:lnTo>
                    <a:pt x="31" y="541"/>
                  </a:lnTo>
                  <a:lnTo>
                    <a:pt x="19" y="537"/>
                  </a:lnTo>
                  <a:lnTo>
                    <a:pt x="14" y="506"/>
                  </a:lnTo>
                  <a:lnTo>
                    <a:pt x="7" y="496"/>
                  </a:lnTo>
                  <a:lnTo>
                    <a:pt x="3" y="496"/>
                  </a:lnTo>
                  <a:lnTo>
                    <a:pt x="0" y="487"/>
                  </a:lnTo>
                  <a:lnTo>
                    <a:pt x="31" y="489"/>
                  </a:lnTo>
                  <a:lnTo>
                    <a:pt x="43" y="475"/>
                  </a:lnTo>
                  <a:lnTo>
                    <a:pt x="69" y="456"/>
                  </a:lnTo>
                  <a:lnTo>
                    <a:pt x="64" y="442"/>
                  </a:lnTo>
                  <a:lnTo>
                    <a:pt x="90" y="430"/>
                  </a:lnTo>
                  <a:lnTo>
                    <a:pt x="109" y="470"/>
                  </a:lnTo>
                  <a:lnTo>
                    <a:pt x="104" y="473"/>
                  </a:lnTo>
                  <a:lnTo>
                    <a:pt x="102" y="480"/>
                  </a:lnTo>
                  <a:lnTo>
                    <a:pt x="118" y="492"/>
                  </a:lnTo>
                  <a:lnTo>
                    <a:pt x="128" y="508"/>
                  </a:lnTo>
                  <a:lnTo>
                    <a:pt x="130" y="522"/>
                  </a:lnTo>
                  <a:lnTo>
                    <a:pt x="140" y="529"/>
                  </a:lnTo>
                  <a:lnTo>
                    <a:pt x="147" y="529"/>
                  </a:lnTo>
                  <a:lnTo>
                    <a:pt x="163" y="508"/>
                  </a:lnTo>
                  <a:lnTo>
                    <a:pt x="168" y="477"/>
                  </a:lnTo>
                  <a:lnTo>
                    <a:pt x="201" y="449"/>
                  </a:lnTo>
                  <a:lnTo>
                    <a:pt x="203" y="435"/>
                  </a:lnTo>
                  <a:lnTo>
                    <a:pt x="215" y="430"/>
                  </a:lnTo>
                  <a:lnTo>
                    <a:pt x="225" y="418"/>
                  </a:lnTo>
                  <a:lnTo>
                    <a:pt x="234" y="395"/>
                  </a:lnTo>
                  <a:lnTo>
                    <a:pt x="229" y="369"/>
                  </a:lnTo>
                  <a:lnTo>
                    <a:pt x="248" y="338"/>
                  </a:lnTo>
                  <a:lnTo>
                    <a:pt x="260" y="329"/>
                  </a:lnTo>
                  <a:lnTo>
                    <a:pt x="265" y="343"/>
                  </a:lnTo>
                  <a:lnTo>
                    <a:pt x="258" y="352"/>
                  </a:lnTo>
                  <a:lnTo>
                    <a:pt x="272" y="362"/>
                  </a:lnTo>
                  <a:lnTo>
                    <a:pt x="284" y="364"/>
                  </a:lnTo>
                  <a:lnTo>
                    <a:pt x="317" y="357"/>
                  </a:lnTo>
                  <a:lnTo>
                    <a:pt x="338" y="326"/>
                  </a:lnTo>
                  <a:lnTo>
                    <a:pt x="345" y="307"/>
                  </a:lnTo>
                  <a:lnTo>
                    <a:pt x="348" y="208"/>
                  </a:lnTo>
                  <a:lnTo>
                    <a:pt x="366" y="135"/>
                  </a:lnTo>
                  <a:lnTo>
                    <a:pt x="378" y="128"/>
                  </a:lnTo>
                  <a:lnTo>
                    <a:pt x="378" y="106"/>
                  </a:lnTo>
                  <a:lnTo>
                    <a:pt x="402" y="92"/>
                  </a:lnTo>
                  <a:lnTo>
                    <a:pt x="411" y="78"/>
                  </a:lnTo>
                  <a:lnTo>
                    <a:pt x="437" y="59"/>
                  </a:lnTo>
                  <a:lnTo>
                    <a:pt x="442" y="31"/>
                  </a:lnTo>
                  <a:lnTo>
                    <a:pt x="433" y="31"/>
                  </a:lnTo>
                  <a:lnTo>
                    <a:pt x="461" y="5"/>
                  </a:lnTo>
                  <a:lnTo>
                    <a:pt x="487" y="0"/>
                  </a:lnTo>
                  <a:lnTo>
                    <a:pt x="503" y="21"/>
                  </a:lnTo>
                  <a:lnTo>
                    <a:pt x="503" y="64"/>
                  </a:lnTo>
                  <a:lnTo>
                    <a:pt x="537" y="80"/>
                  </a:lnTo>
                  <a:lnTo>
                    <a:pt x="544" y="83"/>
                  </a:lnTo>
                  <a:lnTo>
                    <a:pt x="570" y="71"/>
                  </a:lnTo>
                  <a:lnTo>
                    <a:pt x="577" y="61"/>
                  </a:lnTo>
                  <a:lnTo>
                    <a:pt x="581" y="45"/>
                  </a:lnTo>
                  <a:lnTo>
                    <a:pt x="589" y="40"/>
                  </a:lnTo>
                  <a:lnTo>
                    <a:pt x="617" y="50"/>
                  </a:lnTo>
                  <a:lnTo>
                    <a:pt x="622" y="57"/>
                  </a:lnTo>
                  <a:lnTo>
                    <a:pt x="631" y="59"/>
                  </a:lnTo>
                  <a:lnTo>
                    <a:pt x="643" y="45"/>
                  </a:lnTo>
                  <a:lnTo>
                    <a:pt x="652" y="54"/>
                  </a:lnTo>
                  <a:lnTo>
                    <a:pt x="662" y="54"/>
                  </a:lnTo>
                  <a:lnTo>
                    <a:pt x="659" y="59"/>
                  </a:lnTo>
                  <a:lnTo>
                    <a:pt x="666" y="76"/>
                  </a:lnTo>
                  <a:lnTo>
                    <a:pt x="683" y="85"/>
                  </a:lnTo>
                  <a:lnTo>
                    <a:pt x="695" y="83"/>
                  </a:lnTo>
                  <a:lnTo>
                    <a:pt x="718" y="90"/>
                  </a:lnTo>
                  <a:lnTo>
                    <a:pt x="742" y="73"/>
                  </a:lnTo>
                  <a:lnTo>
                    <a:pt x="759" y="83"/>
                  </a:lnTo>
                  <a:lnTo>
                    <a:pt x="789" y="78"/>
                  </a:lnTo>
                  <a:lnTo>
                    <a:pt x="796" y="73"/>
                  </a:lnTo>
                  <a:lnTo>
                    <a:pt x="808" y="80"/>
                  </a:lnTo>
                  <a:lnTo>
                    <a:pt x="825" y="76"/>
                  </a:lnTo>
                  <a:lnTo>
                    <a:pt x="841" y="90"/>
                  </a:lnTo>
                  <a:lnTo>
                    <a:pt x="837" y="95"/>
                  </a:lnTo>
                  <a:lnTo>
                    <a:pt x="848" y="116"/>
                  </a:lnTo>
                  <a:moveTo>
                    <a:pt x="848" y="116"/>
                  </a:moveTo>
                  <a:lnTo>
                    <a:pt x="848" y="116"/>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5" name="Freeform 114"/>
            <p:cNvSpPr>
              <a:spLocks noEditPoints="1"/>
            </p:cNvSpPr>
            <p:nvPr/>
          </p:nvSpPr>
          <p:spPr bwMode="auto">
            <a:xfrm>
              <a:off x="5546" y="580"/>
              <a:ext cx="1323" cy="402"/>
            </a:xfrm>
            <a:custGeom>
              <a:avLst/>
              <a:gdLst>
                <a:gd name="T0" fmla="*/ 598 w 1323"/>
                <a:gd name="T1" fmla="*/ 7 h 402"/>
                <a:gd name="T2" fmla="*/ 730 w 1323"/>
                <a:gd name="T3" fmla="*/ 11 h 402"/>
                <a:gd name="T4" fmla="*/ 848 w 1323"/>
                <a:gd name="T5" fmla="*/ 54 h 402"/>
                <a:gd name="T6" fmla="*/ 981 w 1323"/>
                <a:gd name="T7" fmla="*/ 92 h 402"/>
                <a:gd name="T8" fmla="*/ 1089 w 1323"/>
                <a:gd name="T9" fmla="*/ 40 h 402"/>
                <a:gd name="T10" fmla="*/ 1113 w 1323"/>
                <a:gd name="T11" fmla="*/ 78 h 402"/>
                <a:gd name="T12" fmla="*/ 1165 w 1323"/>
                <a:gd name="T13" fmla="*/ 108 h 402"/>
                <a:gd name="T14" fmla="*/ 1172 w 1323"/>
                <a:gd name="T15" fmla="*/ 151 h 402"/>
                <a:gd name="T16" fmla="*/ 1231 w 1323"/>
                <a:gd name="T17" fmla="*/ 198 h 402"/>
                <a:gd name="T18" fmla="*/ 1314 w 1323"/>
                <a:gd name="T19" fmla="*/ 227 h 402"/>
                <a:gd name="T20" fmla="*/ 1318 w 1323"/>
                <a:gd name="T21" fmla="*/ 290 h 402"/>
                <a:gd name="T22" fmla="*/ 1295 w 1323"/>
                <a:gd name="T23" fmla="*/ 368 h 402"/>
                <a:gd name="T24" fmla="*/ 1217 w 1323"/>
                <a:gd name="T25" fmla="*/ 402 h 402"/>
                <a:gd name="T26" fmla="*/ 1127 w 1323"/>
                <a:gd name="T27" fmla="*/ 350 h 402"/>
                <a:gd name="T28" fmla="*/ 1068 w 1323"/>
                <a:gd name="T29" fmla="*/ 283 h 402"/>
                <a:gd name="T30" fmla="*/ 1007 w 1323"/>
                <a:gd name="T31" fmla="*/ 300 h 402"/>
                <a:gd name="T32" fmla="*/ 676 w 1323"/>
                <a:gd name="T33" fmla="*/ 290 h 402"/>
                <a:gd name="T34" fmla="*/ 498 w 1323"/>
                <a:gd name="T35" fmla="*/ 298 h 402"/>
                <a:gd name="T36" fmla="*/ 463 w 1323"/>
                <a:gd name="T37" fmla="*/ 319 h 402"/>
                <a:gd name="T38" fmla="*/ 354 w 1323"/>
                <a:gd name="T39" fmla="*/ 331 h 402"/>
                <a:gd name="T40" fmla="*/ 210 w 1323"/>
                <a:gd name="T41" fmla="*/ 267 h 402"/>
                <a:gd name="T42" fmla="*/ 196 w 1323"/>
                <a:gd name="T43" fmla="*/ 293 h 402"/>
                <a:gd name="T44" fmla="*/ 97 w 1323"/>
                <a:gd name="T45" fmla="*/ 312 h 402"/>
                <a:gd name="T46" fmla="*/ 102 w 1323"/>
                <a:gd name="T47" fmla="*/ 248 h 402"/>
                <a:gd name="T48" fmla="*/ 45 w 1323"/>
                <a:gd name="T49" fmla="*/ 236 h 402"/>
                <a:gd name="T50" fmla="*/ 9 w 1323"/>
                <a:gd name="T51" fmla="*/ 201 h 402"/>
                <a:gd name="T52" fmla="*/ 12 w 1323"/>
                <a:gd name="T53" fmla="*/ 182 h 402"/>
                <a:gd name="T54" fmla="*/ 24 w 1323"/>
                <a:gd name="T55" fmla="*/ 134 h 402"/>
                <a:gd name="T56" fmla="*/ 90 w 1323"/>
                <a:gd name="T57" fmla="*/ 134 h 402"/>
                <a:gd name="T58" fmla="*/ 106 w 1323"/>
                <a:gd name="T59" fmla="*/ 101 h 402"/>
                <a:gd name="T60" fmla="*/ 146 w 1323"/>
                <a:gd name="T61" fmla="*/ 104 h 402"/>
                <a:gd name="T62" fmla="*/ 206 w 1323"/>
                <a:gd name="T63" fmla="*/ 92 h 402"/>
                <a:gd name="T64" fmla="*/ 319 w 1323"/>
                <a:gd name="T65" fmla="*/ 61 h 402"/>
                <a:gd name="T66" fmla="*/ 380 w 1323"/>
                <a:gd name="T67" fmla="*/ 33 h 402"/>
                <a:gd name="T68" fmla="*/ 425 w 1323"/>
                <a:gd name="T69" fmla="*/ 54 h 402"/>
                <a:gd name="T70" fmla="*/ 454 w 1323"/>
                <a:gd name="T71" fmla="*/ 75 h 402"/>
                <a:gd name="T72" fmla="*/ 468 w 1323"/>
                <a:gd name="T73" fmla="*/ 47 h 402"/>
                <a:gd name="T74" fmla="*/ 496 w 1323"/>
                <a:gd name="T75" fmla="*/ 26 h 402"/>
                <a:gd name="T76" fmla="*/ 579 w 1323"/>
                <a:gd name="T77" fmla="*/ 0 h 402"/>
                <a:gd name="T78" fmla="*/ 579 w 1323"/>
                <a:gd name="T79"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3" h="402">
                  <a:moveTo>
                    <a:pt x="579" y="0"/>
                  </a:moveTo>
                  <a:lnTo>
                    <a:pt x="598" y="7"/>
                  </a:lnTo>
                  <a:lnTo>
                    <a:pt x="676" y="4"/>
                  </a:lnTo>
                  <a:lnTo>
                    <a:pt x="730" y="11"/>
                  </a:lnTo>
                  <a:lnTo>
                    <a:pt x="841" y="42"/>
                  </a:lnTo>
                  <a:lnTo>
                    <a:pt x="848" y="54"/>
                  </a:lnTo>
                  <a:lnTo>
                    <a:pt x="943" y="113"/>
                  </a:lnTo>
                  <a:lnTo>
                    <a:pt x="981" y="92"/>
                  </a:lnTo>
                  <a:lnTo>
                    <a:pt x="1007" y="52"/>
                  </a:lnTo>
                  <a:lnTo>
                    <a:pt x="1089" y="40"/>
                  </a:lnTo>
                  <a:lnTo>
                    <a:pt x="1096" y="66"/>
                  </a:lnTo>
                  <a:lnTo>
                    <a:pt x="1113" y="78"/>
                  </a:lnTo>
                  <a:lnTo>
                    <a:pt x="1141" y="87"/>
                  </a:lnTo>
                  <a:lnTo>
                    <a:pt x="1165" y="108"/>
                  </a:lnTo>
                  <a:lnTo>
                    <a:pt x="1162" y="123"/>
                  </a:lnTo>
                  <a:lnTo>
                    <a:pt x="1172" y="151"/>
                  </a:lnTo>
                  <a:lnTo>
                    <a:pt x="1191" y="167"/>
                  </a:lnTo>
                  <a:lnTo>
                    <a:pt x="1231" y="198"/>
                  </a:lnTo>
                  <a:lnTo>
                    <a:pt x="1297" y="208"/>
                  </a:lnTo>
                  <a:lnTo>
                    <a:pt x="1314" y="227"/>
                  </a:lnTo>
                  <a:lnTo>
                    <a:pt x="1323" y="255"/>
                  </a:lnTo>
                  <a:lnTo>
                    <a:pt x="1318" y="290"/>
                  </a:lnTo>
                  <a:lnTo>
                    <a:pt x="1321" y="324"/>
                  </a:lnTo>
                  <a:lnTo>
                    <a:pt x="1295" y="368"/>
                  </a:lnTo>
                  <a:lnTo>
                    <a:pt x="1288" y="402"/>
                  </a:lnTo>
                  <a:lnTo>
                    <a:pt x="1217" y="402"/>
                  </a:lnTo>
                  <a:lnTo>
                    <a:pt x="1170" y="390"/>
                  </a:lnTo>
                  <a:lnTo>
                    <a:pt x="1127" y="350"/>
                  </a:lnTo>
                  <a:lnTo>
                    <a:pt x="1101" y="312"/>
                  </a:lnTo>
                  <a:lnTo>
                    <a:pt x="1068" y="283"/>
                  </a:lnTo>
                  <a:lnTo>
                    <a:pt x="1051" y="295"/>
                  </a:lnTo>
                  <a:lnTo>
                    <a:pt x="1007" y="300"/>
                  </a:lnTo>
                  <a:lnTo>
                    <a:pt x="732" y="290"/>
                  </a:lnTo>
                  <a:lnTo>
                    <a:pt x="676" y="290"/>
                  </a:lnTo>
                  <a:lnTo>
                    <a:pt x="576" y="300"/>
                  </a:lnTo>
                  <a:lnTo>
                    <a:pt x="498" y="298"/>
                  </a:lnTo>
                  <a:lnTo>
                    <a:pt x="482" y="302"/>
                  </a:lnTo>
                  <a:lnTo>
                    <a:pt x="463" y="319"/>
                  </a:lnTo>
                  <a:lnTo>
                    <a:pt x="411" y="331"/>
                  </a:lnTo>
                  <a:lnTo>
                    <a:pt x="354" y="331"/>
                  </a:lnTo>
                  <a:lnTo>
                    <a:pt x="305" y="276"/>
                  </a:lnTo>
                  <a:lnTo>
                    <a:pt x="210" y="267"/>
                  </a:lnTo>
                  <a:lnTo>
                    <a:pt x="203" y="272"/>
                  </a:lnTo>
                  <a:lnTo>
                    <a:pt x="196" y="293"/>
                  </a:lnTo>
                  <a:lnTo>
                    <a:pt x="187" y="302"/>
                  </a:lnTo>
                  <a:lnTo>
                    <a:pt x="97" y="312"/>
                  </a:lnTo>
                  <a:lnTo>
                    <a:pt x="106" y="295"/>
                  </a:lnTo>
                  <a:lnTo>
                    <a:pt x="102" y="248"/>
                  </a:lnTo>
                  <a:lnTo>
                    <a:pt x="78" y="246"/>
                  </a:lnTo>
                  <a:lnTo>
                    <a:pt x="45" y="236"/>
                  </a:lnTo>
                  <a:lnTo>
                    <a:pt x="28" y="210"/>
                  </a:lnTo>
                  <a:lnTo>
                    <a:pt x="9" y="201"/>
                  </a:lnTo>
                  <a:lnTo>
                    <a:pt x="0" y="186"/>
                  </a:lnTo>
                  <a:lnTo>
                    <a:pt x="12" y="182"/>
                  </a:lnTo>
                  <a:lnTo>
                    <a:pt x="12" y="146"/>
                  </a:lnTo>
                  <a:lnTo>
                    <a:pt x="24" y="134"/>
                  </a:lnTo>
                  <a:lnTo>
                    <a:pt x="59" y="123"/>
                  </a:lnTo>
                  <a:lnTo>
                    <a:pt x="90" y="134"/>
                  </a:lnTo>
                  <a:lnTo>
                    <a:pt x="106" y="132"/>
                  </a:lnTo>
                  <a:lnTo>
                    <a:pt x="106" y="101"/>
                  </a:lnTo>
                  <a:lnTo>
                    <a:pt x="118" y="87"/>
                  </a:lnTo>
                  <a:lnTo>
                    <a:pt x="146" y="104"/>
                  </a:lnTo>
                  <a:lnTo>
                    <a:pt x="191" y="106"/>
                  </a:lnTo>
                  <a:lnTo>
                    <a:pt x="206" y="92"/>
                  </a:lnTo>
                  <a:lnTo>
                    <a:pt x="253" y="92"/>
                  </a:lnTo>
                  <a:lnTo>
                    <a:pt x="319" y="61"/>
                  </a:lnTo>
                  <a:lnTo>
                    <a:pt x="357" y="52"/>
                  </a:lnTo>
                  <a:lnTo>
                    <a:pt x="380" y="33"/>
                  </a:lnTo>
                  <a:lnTo>
                    <a:pt x="409" y="28"/>
                  </a:lnTo>
                  <a:lnTo>
                    <a:pt x="425" y="54"/>
                  </a:lnTo>
                  <a:lnTo>
                    <a:pt x="439" y="71"/>
                  </a:lnTo>
                  <a:lnTo>
                    <a:pt x="454" y="75"/>
                  </a:lnTo>
                  <a:lnTo>
                    <a:pt x="463" y="66"/>
                  </a:lnTo>
                  <a:lnTo>
                    <a:pt x="468" y="47"/>
                  </a:lnTo>
                  <a:lnTo>
                    <a:pt x="480" y="47"/>
                  </a:lnTo>
                  <a:lnTo>
                    <a:pt x="496" y="26"/>
                  </a:lnTo>
                  <a:lnTo>
                    <a:pt x="506" y="28"/>
                  </a:lnTo>
                  <a:lnTo>
                    <a:pt x="579" y="0"/>
                  </a:lnTo>
                  <a:close/>
                  <a:moveTo>
                    <a:pt x="579" y="0"/>
                  </a:moveTo>
                  <a:lnTo>
                    <a:pt x="579"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6" name="Freeform 115"/>
            <p:cNvSpPr>
              <a:spLocks noEditPoints="1"/>
            </p:cNvSpPr>
            <p:nvPr/>
          </p:nvSpPr>
          <p:spPr bwMode="auto">
            <a:xfrm>
              <a:off x="5546" y="580"/>
              <a:ext cx="1323" cy="402"/>
            </a:xfrm>
            <a:custGeom>
              <a:avLst/>
              <a:gdLst>
                <a:gd name="T0" fmla="*/ 598 w 1323"/>
                <a:gd name="T1" fmla="*/ 7 h 402"/>
                <a:gd name="T2" fmla="*/ 730 w 1323"/>
                <a:gd name="T3" fmla="*/ 11 h 402"/>
                <a:gd name="T4" fmla="*/ 848 w 1323"/>
                <a:gd name="T5" fmla="*/ 54 h 402"/>
                <a:gd name="T6" fmla="*/ 981 w 1323"/>
                <a:gd name="T7" fmla="*/ 92 h 402"/>
                <a:gd name="T8" fmla="*/ 1089 w 1323"/>
                <a:gd name="T9" fmla="*/ 40 h 402"/>
                <a:gd name="T10" fmla="*/ 1113 w 1323"/>
                <a:gd name="T11" fmla="*/ 78 h 402"/>
                <a:gd name="T12" fmla="*/ 1165 w 1323"/>
                <a:gd name="T13" fmla="*/ 108 h 402"/>
                <a:gd name="T14" fmla="*/ 1172 w 1323"/>
                <a:gd name="T15" fmla="*/ 151 h 402"/>
                <a:gd name="T16" fmla="*/ 1231 w 1323"/>
                <a:gd name="T17" fmla="*/ 198 h 402"/>
                <a:gd name="T18" fmla="*/ 1314 w 1323"/>
                <a:gd name="T19" fmla="*/ 227 h 402"/>
                <a:gd name="T20" fmla="*/ 1318 w 1323"/>
                <a:gd name="T21" fmla="*/ 290 h 402"/>
                <a:gd name="T22" fmla="*/ 1295 w 1323"/>
                <a:gd name="T23" fmla="*/ 368 h 402"/>
                <a:gd name="T24" fmla="*/ 1217 w 1323"/>
                <a:gd name="T25" fmla="*/ 402 h 402"/>
                <a:gd name="T26" fmla="*/ 1127 w 1323"/>
                <a:gd name="T27" fmla="*/ 350 h 402"/>
                <a:gd name="T28" fmla="*/ 1068 w 1323"/>
                <a:gd name="T29" fmla="*/ 283 h 402"/>
                <a:gd name="T30" fmla="*/ 1007 w 1323"/>
                <a:gd name="T31" fmla="*/ 300 h 402"/>
                <a:gd name="T32" fmla="*/ 676 w 1323"/>
                <a:gd name="T33" fmla="*/ 290 h 402"/>
                <a:gd name="T34" fmla="*/ 498 w 1323"/>
                <a:gd name="T35" fmla="*/ 298 h 402"/>
                <a:gd name="T36" fmla="*/ 463 w 1323"/>
                <a:gd name="T37" fmla="*/ 319 h 402"/>
                <a:gd name="T38" fmla="*/ 354 w 1323"/>
                <a:gd name="T39" fmla="*/ 331 h 402"/>
                <a:gd name="T40" fmla="*/ 210 w 1323"/>
                <a:gd name="T41" fmla="*/ 267 h 402"/>
                <a:gd name="T42" fmla="*/ 196 w 1323"/>
                <a:gd name="T43" fmla="*/ 293 h 402"/>
                <a:gd name="T44" fmla="*/ 97 w 1323"/>
                <a:gd name="T45" fmla="*/ 312 h 402"/>
                <a:gd name="T46" fmla="*/ 102 w 1323"/>
                <a:gd name="T47" fmla="*/ 248 h 402"/>
                <a:gd name="T48" fmla="*/ 45 w 1323"/>
                <a:gd name="T49" fmla="*/ 236 h 402"/>
                <a:gd name="T50" fmla="*/ 9 w 1323"/>
                <a:gd name="T51" fmla="*/ 201 h 402"/>
                <a:gd name="T52" fmla="*/ 12 w 1323"/>
                <a:gd name="T53" fmla="*/ 182 h 402"/>
                <a:gd name="T54" fmla="*/ 24 w 1323"/>
                <a:gd name="T55" fmla="*/ 134 h 402"/>
                <a:gd name="T56" fmla="*/ 90 w 1323"/>
                <a:gd name="T57" fmla="*/ 134 h 402"/>
                <a:gd name="T58" fmla="*/ 106 w 1323"/>
                <a:gd name="T59" fmla="*/ 101 h 402"/>
                <a:gd name="T60" fmla="*/ 146 w 1323"/>
                <a:gd name="T61" fmla="*/ 104 h 402"/>
                <a:gd name="T62" fmla="*/ 206 w 1323"/>
                <a:gd name="T63" fmla="*/ 92 h 402"/>
                <a:gd name="T64" fmla="*/ 319 w 1323"/>
                <a:gd name="T65" fmla="*/ 61 h 402"/>
                <a:gd name="T66" fmla="*/ 380 w 1323"/>
                <a:gd name="T67" fmla="*/ 33 h 402"/>
                <a:gd name="T68" fmla="*/ 425 w 1323"/>
                <a:gd name="T69" fmla="*/ 54 h 402"/>
                <a:gd name="T70" fmla="*/ 454 w 1323"/>
                <a:gd name="T71" fmla="*/ 75 h 402"/>
                <a:gd name="T72" fmla="*/ 468 w 1323"/>
                <a:gd name="T73" fmla="*/ 47 h 402"/>
                <a:gd name="T74" fmla="*/ 496 w 1323"/>
                <a:gd name="T75" fmla="*/ 26 h 402"/>
                <a:gd name="T76" fmla="*/ 579 w 1323"/>
                <a:gd name="T77" fmla="*/ 0 h 402"/>
                <a:gd name="T78" fmla="*/ 579 w 1323"/>
                <a:gd name="T79"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3" h="402">
                  <a:moveTo>
                    <a:pt x="579" y="0"/>
                  </a:moveTo>
                  <a:lnTo>
                    <a:pt x="598" y="7"/>
                  </a:lnTo>
                  <a:lnTo>
                    <a:pt x="676" y="4"/>
                  </a:lnTo>
                  <a:lnTo>
                    <a:pt x="730" y="11"/>
                  </a:lnTo>
                  <a:lnTo>
                    <a:pt x="841" y="42"/>
                  </a:lnTo>
                  <a:lnTo>
                    <a:pt x="848" y="54"/>
                  </a:lnTo>
                  <a:lnTo>
                    <a:pt x="943" y="113"/>
                  </a:lnTo>
                  <a:lnTo>
                    <a:pt x="981" y="92"/>
                  </a:lnTo>
                  <a:lnTo>
                    <a:pt x="1007" y="52"/>
                  </a:lnTo>
                  <a:lnTo>
                    <a:pt x="1089" y="40"/>
                  </a:lnTo>
                  <a:lnTo>
                    <a:pt x="1096" y="66"/>
                  </a:lnTo>
                  <a:lnTo>
                    <a:pt x="1113" y="78"/>
                  </a:lnTo>
                  <a:lnTo>
                    <a:pt x="1141" y="87"/>
                  </a:lnTo>
                  <a:lnTo>
                    <a:pt x="1165" y="108"/>
                  </a:lnTo>
                  <a:lnTo>
                    <a:pt x="1162" y="123"/>
                  </a:lnTo>
                  <a:lnTo>
                    <a:pt x="1172" y="151"/>
                  </a:lnTo>
                  <a:lnTo>
                    <a:pt x="1191" y="167"/>
                  </a:lnTo>
                  <a:lnTo>
                    <a:pt x="1231" y="198"/>
                  </a:lnTo>
                  <a:lnTo>
                    <a:pt x="1297" y="208"/>
                  </a:lnTo>
                  <a:lnTo>
                    <a:pt x="1314" y="227"/>
                  </a:lnTo>
                  <a:lnTo>
                    <a:pt x="1323" y="255"/>
                  </a:lnTo>
                  <a:lnTo>
                    <a:pt x="1318" y="290"/>
                  </a:lnTo>
                  <a:lnTo>
                    <a:pt x="1321" y="324"/>
                  </a:lnTo>
                  <a:lnTo>
                    <a:pt x="1295" y="368"/>
                  </a:lnTo>
                  <a:lnTo>
                    <a:pt x="1288" y="402"/>
                  </a:lnTo>
                  <a:lnTo>
                    <a:pt x="1217" y="402"/>
                  </a:lnTo>
                  <a:lnTo>
                    <a:pt x="1170" y="390"/>
                  </a:lnTo>
                  <a:lnTo>
                    <a:pt x="1127" y="350"/>
                  </a:lnTo>
                  <a:lnTo>
                    <a:pt x="1101" y="312"/>
                  </a:lnTo>
                  <a:lnTo>
                    <a:pt x="1068" y="283"/>
                  </a:lnTo>
                  <a:lnTo>
                    <a:pt x="1051" y="295"/>
                  </a:lnTo>
                  <a:lnTo>
                    <a:pt x="1007" y="300"/>
                  </a:lnTo>
                  <a:lnTo>
                    <a:pt x="732" y="290"/>
                  </a:lnTo>
                  <a:lnTo>
                    <a:pt x="676" y="290"/>
                  </a:lnTo>
                  <a:lnTo>
                    <a:pt x="576" y="300"/>
                  </a:lnTo>
                  <a:lnTo>
                    <a:pt x="498" y="298"/>
                  </a:lnTo>
                  <a:lnTo>
                    <a:pt x="482" y="302"/>
                  </a:lnTo>
                  <a:lnTo>
                    <a:pt x="463" y="319"/>
                  </a:lnTo>
                  <a:lnTo>
                    <a:pt x="411" y="331"/>
                  </a:lnTo>
                  <a:lnTo>
                    <a:pt x="354" y="331"/>
                  </a:lnTo>
                  <a:lnTo>
                    <a:pt x="305" y="276"/>
                  </a:lnTo>
                  <a:lnTo>
                    <a:pt x="210" y="267"/>
                  </a:lnTo>
                  <a:lnTo>
                    <a:pt x="203" y="272"/>
                  </a:lnTo>
                  <a:lnTo>
                    <a:pt x="196" y="293"/>
                  </a:lnTo>
                  <a:lnTo>
                    <a:pt x="187" y="302"/>
                  </a:lnTo>
                  <a:lnTo>
                    <a:pt x="97" y="312"/>
                  </a:lnTo>
                  <a:lnTo>
                    <a:pt x="106" y="295"/>
                  </a:lnTo>
                  <a:lnTo>
                    <a:pt x="102" y="248"/>
                  </a:lnTo>
                  <a:lnTo>
                    <a:pt x="78" y="246"/>
                  </a:lnTo>
                  <a:lnTo>
                    <a:pt x="45" y="236"/>
                  </a:lnTo>
                  <a:lnTo>
                    <a:pt x="28" y="210"/>
                  </a:lnTo>
                  <a:lnTo>
                    <a:pt x="9" y="201"/>
                  </a:lnTo>
                  <a:lnTo>
                    <a:pt x="0" y="186"/>
                  </a:lnTo>
                  <a:lnTo>
                    <a:pt x="12" y="182"/>
                  </a:lnTo>
                  <a:lnTo>
                    <a:pt x="12" y="146"/>
                  </a:lnTo>
                  <a:lnTo>
                    <a:pt x="24" y="134"/>
                  </a:lnTo>
                  <a:lnTo>
                    <a:pt x="59" y="123"/>
                  </a:lnTo>
                  <a:lnTo>
                    <a:pt x="90" y="134"/>
                  </a:lnTo>
                  <a:lnTo>
                    <a:pt x="106" y="132"/>
                  </a:lnTo>
                  <a:lnTo>
                    <a:pt x="106" y="101"/>
                  </a:lnTo>
                  <a:lnTo>
                    <a:pt x="118" y="87"/>
                  </a:lnTo>
                  <a:lnTo>
                    <a:pt x="146" y="104"/>
                  </a:lnTo>
                  <a:lnTo>
                    <a:pt x="191" y="106"/>
                  </a:lnTo>
                  <a:lnTo>
                    <a:pt x="206" y="92"/>
                  </a:lnTo>
                  <a:lnTo>
                    <a:pt x="253" y="92"/>
                  </a:lnTo>
                  <a:lnTo>
                    <a:pt x="319" y="61"/>
                  </a:lnTo>
                  <a:lnTo>
                    <a:pt x="357" y="52"/>
                  </a:lnTo>
                  <a:lnTo>
                    <a:pt x="380" y="33"/>
                  </a:lnTo>
                  <a:lnTo>
                    <a:pt x="409" y="28"/>
                  </a:lnTo>
                  <a:lnTo>
                    <a:pt x="425" y="54"/>
                  </a:lnTo>
                  <a:lnTo>
                    <a:pt x="439" y="71"/>
                  </a:lnTo>
                  <a:lnTo>
                    <a:pt x="454" y="75"/>
                  </a:lnTo>
                  <a:lnTo>
                    <a:pt x="463" y="66"/>
                  </a:lnTo>
                  <a:lnTo>
                    <a:pt x="468" y="47"/>
                  </a:lnTo>
                  <a:lnTo>
                    <a:pt x="480" y="47"/>
                  </a:lnTo>
                  <a:lnTo>
                    <a:pt x="496" y="26"/>
                  </a:lnTo>
                  <a:lnTo>
                    <a:pt x="506" y="28"/>
                  </a:lnTo>
                  <a:lnTo>
                    <a:pt x="579" y="0"/>
                  </a:lnTo>
                  <a:moveTo>
                    <a:pt x="579" y="0"/>
                  </a:moveTo>
                  <a:lnTo>
                    <a:pt x="579" y="0"/>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7" name="Freeform 116"/>
            <p:cNvSpPr>
              <a:spLocks noEditPoints="1"/>
            </p:cNvSpPr>
            <p:nvPr/>
          </p:nvSpPr>
          <p:spPr bwMode="auto">
            <a:xfrm>
              <a:off x="-5677" y="1563"/>
              <a:ext cx="1888" cy="1128"/>
            </a:xfrm>
            <a:custGeom>
              <a:avLst/>
              <a:gdLst>
                <a:gd name="T0" fmla="*/ 1819 w 1888"/>
                <a:gd name="T1" fmla="*/ 501 h 1128"/>
                <a:gd name="T2" fmla="*/ 1774 w 1888"/>
                <a:gd name="T3" fmla="*/ 556 h 1128"/>
                <a:gd name="T4" fmla="*/ 1635 w 1888"/>
                <a:gd name="T5" fmla="*/ 570 h 1128"/>
                <a:gd name="T6" fmla="*/ 1545 w 1888"/>
                <a:gd name="T7" fmla="*/ 556 h 1128"/>
                <a:gd name="T8" fmla="*/ 1389 w 1888"/>
                <a:gd name="T9" fmla="*/ 612 h 1128"/>
                <a:gd name="T10" fmla="*/ 1349 w 1888"/>
                <a:gd name="T11" fmla="*/ 705 h 1128"/>
                <a:gd name="T12" fmla="*/ 1339 w 1888"/>
                <a:gd name="T13" fmla="*/ 792 h 1128"/>
                <a:gd name="T14" fmla="*/ 1302 w 1888"/>
                <a:gd name="T15" fmla="*/ 872 h 1128"/>
                <a:gd name="T16" fmla="*/ 1276 w 1888"/>
                <a:gd name="T17" fmla="*/ 882 h 1128"/>
                <a:gd name="T18" fmla="*/ 1212 w 1888"/>
                <a:gd name="T19" fmla="*/ 813 h 1128"/>
                <a:gd name="T20" fmla="*/ 1174 w 1888"/>
                <a:gd name="T21" fmla="*/ 783 h 1128"/>
                <a:gd name="T22" fmla="*/ 1143 w 1888"/>
                <a:gd name="T23" fmla="*/ 830 h 1128"/>
                <a:gd name="T24" fmla="*/ 1084 w 1888"/>
                <a:gd name="T25" fmla="*/ 884 h 1128"/>
                <a:gd name="T26" fmla="*/ 1006 w 1888"/>
                <a:gd name="T27" fmla="*/ 882 h 1128"/>
                <a:gd name="T28" fmla="*/ 968 w 1888"/>
                <a:gd name="T29" fmla="*/ 943 h 1128"/>
                <a:gd name="T30" fmla="*/ 900 w 1888"/>
                <a:gd name="T31" fmla="*/ 1007 h 1128"/>
                <a:gd name="T32" fmla="*/ 838 w 1888"/>
                <a:gd name="T33" fmla="*/ 1059 h 1128"/>
                <a:gd name="T34" fmla="*/ 772 w 1888"/>
                <a:gd name="T35" fmla="*/ 1092 h 1128"/>
                <a:gd name="T36" fmla="*/ 704 w 1888"/>
                <a:gd name="T37" fmla="*/ 1064 h 1128"/>
                <a:gd name="T38" fmla="*/ 642 w 1888"/>
                <a:gd name="T39" fmla="*/ 1043 h 1128"/>
                <a:gd name="T40" fmla="*/ 583 w 1888"/>
                <a:gd name="T41" fmla="*/ 1092 h 1128"/>
                <a:gd name="T42" fmla="*/ 524 w 1888"/>
                <a:gd name="T43" fmla="*/ 1123 h 1128"/>
                <a:gd name="T44" fmla="*/ 418 w 1888"/>
                <a:gd name="T45" fmla="*/ 1099 h 1128"/>
                <a:gd name="T46" fmla="*/ 371 w 1888"/>
                <a:gd name="T47" fmla="*/ 1066 h 1128"/>
                <a:gd name="T48" fmla="*/ 293 w 1888"/>
                <a:gd name="T49" fmla="*/ 1000 h 1128"/>
                <a:gd name="T50" fmla="*/ 243 w 1888"/>
                <a:gd name="T51" fmla="*/ 1017 h 1128"/>
                <a:gd name="T52" fmla="*/ 104 w 1888"/>
                <a:gd name="T53" fmla="*/ 837 h 1128"/>
                <a:gd name="T54" fmla="*/ 45 w 1888"/>
                <a:gd name="T55" fmla="*/ 695 h 1128"/>
                <a:gd name="T56" fmla="*/ 7 w 1888"/>
                <a:gd name="T57" fmla="*/ 636 h 1128"/>
                <a:gd name="T58" fmla="*/ 28 w 1888"/>
                <a:gd name="T59" fmla="*/ 518 h 1128"/>
                <a:gd name="T60" fmla="*/ 108 w 1888"/>
                <a:gd name="T61" fmla="*/ 530 h 1128"/>
                <a:gd name="T62" fmla="*/ 174 w 1888"/>
                <a:gd name="T63" fmla="*/ 527 h 1128"/>
                <a:gd name="T64" fmla="*/ 330 w 1888"/>
                <a:gd name="T65" fmla="*/ 383 h 1128"/>
                <a:gd name="T66" fmla="*/ 330 w 1888"/>
                <a:gd name="T67" fmla="*/ 343 h 1128"/>
                <a:gd name="T68" fmla="*/ 368 w 1888"/>
                <a:gd name="T69" fmla="*/ 265 h 1128"/>
                <a:gd name="T70" fmla="*/ 423 w 1888"/>
                <a:gd name="T71" fmla="*/ 196 h 1128"/>
                <a:gd name="T72" fmla="*/ 392 w 1888"/>
                <a:gd name="T73" fmla="*/ 161 h 1128"/>
                <a:gd name="T74" fmla="*/ 411 w 1888"/>
                <a:gd name="T75" fmla="*/ 121 h 1128"/>
                <a:gd name="T76" fmla="*/ 470 w 1888"/>
                <a:gd name="T77" fmla="*/ 92 h 1128"/>
                <a:gd name="T78" fmla="*/ 515 w 1888"/>
                <a:gd name="T79" fmla="*/ 85 h 1128"/>
                <a:gd name="T80" fmla="*/ 583 w 1888"/>
                <a:gd name="T81" fmla="*/ 85 h 1128"/>
                <a:gd name="T82" fmla="*/ 616 w 1888"/>
                <a:gd name="T83" fmla="*/ 111 h 1128"/>
                <a:gd name="T84" fmla="*/ 704 w 1888"/>
                <a:gd name="T85" fmla="*/ 135 h 1128"/>
                <a:gd name="T86" fmla="*/ 782 w 1888"/>
                <a:gd name="T87" fmla="*/ 184 h 1128"/>
                <a:gd name="T88" fmla="*/ 860 w 1888"/>
                <a:gd name="T89" fmla="*/ 203 h 1128"/>
                <a:gd name="T90" fmla="*/ 931 w 1888"/>
                <a:gd name="T91" fmla="*/ 140 h 1128"/>
                <a:gd name="T92" fmla="*/ 1058 w 1888"/>
                <a:gd name="T93" fmla="*/ 5 h 1128"/>
                <a:gd name="T94" fmla="*/ 1252 w 1888"/>
                <a:gd name="T95" fmla="*/ 31 h 1128"/>
                <a:gd name="T96" fmla="*/ 1358 w 1888"/>
                <a:gd name="T97" fmla="*/ 38 h 1128"/>
                <a:gd name="T98" fmla="*/ 1469 w 1888"/>
                <a:gd name="T99" fmla="*/ 128 h 1128"/>
                <a:gd name="T100" fmla="*/ 1547 w 1888"/>
                <a:gd name="T101" fmla="*/ 140 h 1128"/>
                <a:gd name="T102" fmla="*/ 1805 w 1888"/>
                <a:gd name="T103" fmla="*/ 154 h 1128"/>
                <a:gd name="T104" fmla="*/ 1840 w 1888"/>
                <a:gd name="T105" fmla="*/ 286 h 1128"/>
                <a:gd name="T106" fmla="*/ 1873 w 1888"/>
                <a:gd name="T107" fmla="*/ 482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8" h="1128">
                  <a:moveTo>
                    <a:pt x="1888" y="508"/>
                  </a:moveTo>
                  <a:lnTo>
                    <a:pt x="1847" y="492"/>
                  </a:lnTo>
                  <a:lnTo>
                    <a:pt x="1828" y="497"/>
                  </a:lnTo>
                  <a:lnTo>
                    <a:pt x="1819" y="501"/>
                  </a:lnTo>
                  <a:lnTo>
                    <a:pt x="1814" y="511"/>
                  </a:lnTo>
                  <a:lnTo>
                    <a:pt x="1817" y="534"/>
                  </a:lnTo>
                  <a:lnTo>
                    <a:pt x="1807" y="549"/>
                  </a:lnTo>
                  <a:lnTo>
                    <a:pt x="1774" y="556"/>
                  </a:lnTo>
                  <a:lnTo>
                    <a:pt x="1741" y="553"/>
                  </a:lnTo>
                  <a:lnTo>
                    <a:pt x="1713" y="567"/>
                  </a:lnTo>
                  <a:lnTo>
                    <a:pt x="1668" y="577"/>
                  </a:lnTo>
                  <a:lnTo>
                    <a:pt x="1635" y="570"/>
                  </a:lnTo>
                  <a:lnTo>
                    <a:pt x="1609" y="570"/>
                  </a:lnTo>
                  <a:lnTo>
                    <a:pt x="1592" y="575"/>
                  </a:lnTo>
                  <a:lnTo>
                    <a:pt x="1561" y="558"/>
                  </a:lnTo>
                  <a:lnTo>
                    <a:pt x="1545" y="556"/>
                  </a:lnTo>
                  <a:lnTo>
                    <a:pt x="1524" y="567"/>
                  </a:lnTo>
                  <a:lnTo>
                    <a:pt x="1514" y="584"/>
                  </a:lnTo>
                  <a:lnTo>
                    <a:pt x="1460" y="586"/>
                  </a:lnTo>
                  <a:lnTo>
                    <a:pt x="1389" y="612"/>
                  </a:lnTo>
                  <a:lnTo>
                    <a:pt x="1354" y="643"/>
                  </a:lnTo>
                  <a:lnTo>
                    <a:pt x="1354" y="669"/>
                  </a:lnTo>
                  <a:lnTo>
                    <a:pt x="1346" y="695"/>
                  </a:lnTo>
                  <a:lnTo>
                    <a:pt x="1349" y="705"/>
                  </a:lnTo>
                  <a:lnTo>
                    <a:pt x="1344" y="719"/>
                  </a:lnTo>
                  <a:lnTo>
                    <a:pt x="1344" y="761"/>
                  </a:lnTo>
                  <a:lnTo>
                    <a:pt x="1361" y="775"/>
                  </a:lnTo>
                  <a:lnTo>
                    <a:pt x="1339" y="792"/>
                  </a:lnTo>
                  <a:lnTo>
                    <a:pt x="1304" y="802"/>
                  </a:lnTo>
                  <a:lnTo>
                    <a:pt x="1302" y="813"/>
                  </a:lnTo>
                  <a:lnTo>
                    <a:pt x="1309" y="865"/>
                  </a:lnTo>
                  <a:lnTo>
                    <a:pt x="1302" y="872"/>
                  </a:lnTo>
                  <a:lnTo>
                    <a:pt x="1304" y="896"/>
                  </a:lnTo>
                  <a:lnTo>
                    <a:pt x="1299" y="898"/>
                  </a:lnTo>
                  <a:lnTo>
                    <a:pt x="1294" y="887"/>
                  </a:lnTo>
                  <a:lnTo>
                    <a:pt x="1276" y="882"/>
                  </a:lnTo>
                  <a:lnTo>
                    <a:pt x="1264" y="861"/>
                  </a:lnTo>
                  <a:lnTo>
                    <a:pt x="1238" y="846"/>
                  </a:lnTo>
                  <a:lnTo>
                    <a:pt x="1233" y="832"/>
                  </a:lnTo>
                  <a:lnTo>
                    <a:pt x="1212" y="813"/>
                  </a:lnTo>
                  <a:lnTo>
                    <a:pt x="1209" y="790"/>
                  </a:lnTo>
                  <a:lnTo>
                    <a:pt x="1200" y="778"/>
                  </a:lnTo>
                  <a:lnTo>
                    <a:pt x="1183" y="775"/>
                  </a:lnTo>
                  <a:lnTo>
                    <a:pt x="1174" y="783"/>
                  </a:lnTo>
                  <a:lnTo>
                    <a:pt x="1169" y="797"/>
                  </a:lnTo>
                  <a:lnTo>
                    <a:pt x="1157" y="802"/>
                  </a:lnTo>
                  <a:lnTo>
                    <a:pt x="1153" y="811"/>
                  </a:lnTo>
                  <a:lnTo>
                    <a:pt x="1143" y="830"/>
                  </a:lnTo>
                  <a:lnTo>
                    <a:pt x="1167" y="851"/>
                  </a:lnTo>
                  <a:lnTo>
                    <a:pt x="1172" y="875"/>
                  </a:lnTo>
                  <a:lnTo>
                    <a:pt x="1122" y="896"/>
                  </a:lnTo>
                  <a:lnTo>
                    <a:pt x="1084" y="884"/>
                  </a:lnTo>
                  <a:lnTo>
                    <a:pt x="1082" y="875"/>
                  </a:lnTo>
                  <a:lnTo>
                    <a:pt x="1077" y="875"/>
                  </a:lnTo>
                  <a:lnTo>
                    <a:pt x="1068" y="891"/>
                  </a:lnTo>
                  <a:lnTo>
                    <a:pt x="1006" y="882"/>
                  </a:lnTo>
                  <a:lnTo>
                    <a:pt x="983" y="872"/>
                  </a:lnTo>
                  <a:lnTo>
                    <a:pt x="964" y="898"/>
                  </a:lnTo>
                  <a:lnTo>
                    <a:pt x="983" y="932"/>
                  </a:lnTo>
                  <a:lnTo>
                    <a:pt x="968" y="943"/>
                  </a:lnTo>
                  <a:lnTo>
                    <a:pt x="933" y="1000"/>
                  </a:lnTo>
                  <a:lnTo>
                    <a:pt x="919" y="1012"/>
                  </a:lnTo>
                  <a:lnTo>
                    <a:pt x="909" y="1014"/>
                  </a:lnTo>
                  <a:lnTo>
                    <a:pt x="900" y="1007"/>
                  </a:lnTo>
                  <a:lnTo>
                    <a:pt x="871" y="1033"/>
                  </a:lnTo>
                  <a:lnTo>
                    <a:pt x="846" y="1043"/>
                  </a:lnTo>
                  <a:lnTo>
                    <a:pt x="838" y="1050"/>
                  </a:lnTo>
                  <a:lnTo>
                    <a:pt x="838" y="1059"/>
                  </a:lnTo>
                  <a:lnTo>
                    <a:pt x="820" y="1080"/>
                  </a:lnTo>
                  <a:lnTo>
                    <a:pt x="803" y="1076"/>
                  </a:lnTo>
                  <a:lnTo>
                    <a:pt x="791" y="1078"/>
                  </a:lnTo>
                  <a:lnTo>
                    <a:pt x="772" y="1092"/>
                  </a:lnTo>
                  <a:lnTo>
                    <a:pt x="768" y="1088"/>
                  </a:lnTo>
                  <a:lnTo>
                    <a:pt x="744" y="1088"/>
                  </a:lnTo>
                  <a:lnTo>
                    <a:pt x="720" y="1080"/>
                  </a:lnTo>
                  <a:lnTo>
                    <a:pt x="704" y="1064"/>
                  </a:lnTo>
                  <a:lnTo>
                    <a:pt x="685" y="1054"/>
                  </a:lnTo>
                  <a:lnTo>
                    <a:pt x="680" y="1059"/>
                  </a:lnTo>
                  <a:lnTo>
                    <a:pt x="671" y="1059"/>
                  </a:lnTo>
                  <a:lnTo>
                    <a:pt x="642" y="1043"/>
                  </a:lnTo>
                  <a:lnTo>
                    <a:pt x="626" y="1052"/>
                  </a:lnTo>
                  <a:lnTo>
                    <a:pt x="621" y="1076"/>
                  </a:lnTo>
                  <a:lnTo>
                    <a:pt x="609" y="1090"/>
                  </a:lnTo>
                  <a:lnTo>
                    <a:pt x="583" y="1092"/>
                  </a:lnTo>
                  <a:lnTo>
                    <a:pt x="576" y="1099"/>
                  </a:lnTo>
                  <a:lnTo>
                    <a:pt x="557" y="1104"/>
                  </a:lnTo>
                  <a:lnTo>
                    <a:pt x="543" y="1128"/>
                  </a:lnTo>
                  <a:lnTo>
                    <a:pt x="524" y="1123"/>
                  </a:lnTo>
                  <a:lnTo>
                    <a:pt x="510" y="1118"/>
                  </a:lnTo>
                  <a:lnTo>
                    <a:pt x="482" y="1102"/>
                  </a:lnTo>
                  <a:lnTo>
                    <a:pt x="439" y="1106"/>
                  </a:lnTo>
                  <a:lnTo>
                    <a:pt x="418" y="1099"/>
                  </a:lnTo>
                  <a:lnTo>
                    <a:pt x="401" y="1085"/>
                  </a:lnTo>
                  <a:lnTo>
                    <a:pt x="389" y="1083"/>
                  </a:lnTo>
                  <a:lnTo>
                    <a:pt x="385" y="1071"/>
                  </a:lnTo>
                  <a:lnTo>
                    <a:pt x="371" y="1066"/>
                  </a:lnTo>
                  <a:lnTo>
                    <a:pt x="323" y="1014"/>
                  </a:lnTo>
                  <a:lnTo>
                    <a:pt x="309" y="993"/>
                  </a:lnTo>
                  <a:lnTo>
                    <a:pt x="297" y="991"/>
                  </a:lnTo>
                  <a:lnTo>
                    <a:pt x="293" y="1000"/>
                  </a:lnTo>
                  <a:lnTo>
                    <a:pt x="276" y="1005"/>
                  </a:lnTo>
                  <a:lnTo>
                    <a:pt x="267" y="1000"/>
                  </a:lnTo>
                  <a:lnTo>
                    <a:pt x="252" y="1002"/>
                  </a:lnTo>
                  <a:lnTo>
                    <a:pt x="243" y="1017"/>
                  </a:lnTo>
                  <a:lnTo>
                    <a:pt x="238" y="1014"/>
                  </a:lnTo>
                  <a:lnTo>
                    <a:pt x="248" y="950"/>
                  </a:lnTo>
                  <a:lnTo>
                    <a:pt x="96" y="854"/>
                  </a:lnTo>
                  <a:lnTo>
                    <a:pt x="104" y="837"/>
                  </a:lnTo>
                  <a:lnTo>
                    <a:pt x="96" y="785"/>
                  </a:lnTo>
                  <a:lnTo>
                    <a:pt x="80" y="731"/>
                  </a:lnTo>
                  <a:lnTo>
                    <a:pt x="66" y="707"/>
                  </a:lnTo>
                  <a:lnTo>
                    <a:pt x="45" y="695"/>
                  </a:lnTo>
                  <a:lnTo>
                    <a:pt x="33" y="683"/>
                  </a:lnTo>
                  <a:lnTo>
                    <a:pt x="28" y="667"/>
                  </a:lnTo>
                  <a:lnTo>
                    <a:pt x="11" y="650"/>
                  </a:lnTo>
                  <a:lnTo>
                    <a:pt x="7" y="636"/>
                  </a:lnTo>
                  <a:lnTo>
                    <a:pt x="0" y="518"/>
                  </a:lnTo>
                  <a:lnTo>
                    <a:pt x="7" y="518"/>
                  </a:lnTo>
                  <a:lnTo>
                    <a:pt x="23" y="530"/>
                  </a:lnTo>
                  <a:lnTo>
                    <a:pt x="28" y="518"/>
                  </a:lnTo>
                  <a:lnTo>
                    <a:pt x="33" y="515"/>
                  </a:lnTo>
                  <a:lnTo>
                    <a:pt x="54" y="539"/>
                  </a:lnTo>
                  <a:lnTo>
                    <a:pt x="73" y="527"/>
                  </a:lnTo>
                  <a:lnTo>
                    <a:pt x="108" y="530"/>
                  </a:lnTo>
                  <a:lnTo>
                    <a:pt x="125" y="520"/>
                  </a:lnTo>
                  <a:lnTo>
                    <a:pt x="144" y="520"/>
                  </a:lnTo>
                  <a:lnTo>
                    <a:pt x="163" y="515"/>
                  </a:lnTo>
                  <a:lnTo>
                    <a:pt x="174" y="527"/>
                  </a:lnTo>
                  <a:lnTo>
                    <a:pt x="208" y="518"/>
                  </a:lnTo>
                  <a:lnTo>
                    <a:pt x="245" y="461"/>
                  </a:lnTo>
                  <a:lnTo>
                    <a:pt x="312" y="421"/>
                  </a:lnTo>
                  <a:lnTo>
                    <a:pt x="330" y="383"/>
                  </a:lnTo>
                  <a:lnTo>
                    <a:pt x="330" y="376"/>
                  </a:lnTo>
                  <a:lnTo>
                    <a:pt x="319" y="364"/>
                  </a:lnTo>
                  <a:lnTo>
                    <a:pt x="319" y="359"/>
                  </a:lnTo>
                  <a:lnTo>
                    <a:pt x="330" y="343"/>
                  </a:lnTo>
                  <a:lnTo>
                    <a:pt x="319" y="291"/>
                  </a:lnTo>
                  <a:lnTo>
                    <a:pt x="338" y="272"/>
                  </a:lnTo>
                  <a:lnTo>
                    <a:pt x="359" y="272"/>
                  </a:lnTo>
                  <a:lnTo>
                    <a:pt x="368" y="265"/>
                  </a:lnTo>
                  <a:lnTo>
                    <a:pt x="389" y="260"/>
                  </a:lnTo>
                  <a:lnTo>
                    <a:pt x="415" y="227"/>
                  </a:lnTo>
                  <a:lnTo>
                    <a:pt x="425" y="199"/>
                  </a:lnTo>
                  <a:lnTo>
                    <a:pt x="423" y="196"/>
                  </a:lnTo>
                  <a:lnTo>
                    <a:pt x="411" y="203"/>
                  </a:lnTo>
                  <a:lnTo>
                    <a:pt x="394" y="189"/>
                  </a:lnTo>
                  <a:lnTo>
                    <a:pt x="397" y="166"/>
                  </a:lnTo>
                  <a:lnTo>
                    <a:pt x="392" y="161"/>
                  </a:lnTo>
                  <a:lnTo>
                    <a:pt x="392" y="130"/>
                  </a:lnTo>
                  <a:lnTo>
                    <a:pt x="389" y="128"/>
                  </a:lnTo>
                  <a:lnTo>
                    <a:pt x="411" y="132"/>
                  </a:lnTo>
                  <a:lnTo>
                    <a:pt x="411" y="121"/>
                  </a:lnTo>
                  <a:lnTo>
                    <a:pt x="437" y="116"/>
                  </a:lnTo>
                  <a:lnTo>
                    <a:pt x="441" y="95"/>
                  </a:lnTo>
                  <a:lnTo>
                    <a:pt x="463" y="88"/>
                  </a:lnTo>
                  <a:lnTo>
                    <a:pt x="470" y="92"/>
                  </a:lnTo>
                  <a:lnTo>
                    <a:pt x="472" y="83"/>
                  </a:lnTo>
                  <a:lnTo>
                    <a:pt x="489" y="73"/>
                  </a:lnTo>
                  <a:lnTo>
                    <a:pt x="501" y="76"/>
                  </a:lnTo>
                  <a:lnTo>
                    <a:pt x="515" y="85"/>
                  </a:lnTo>
                  <a:lnTo>
                    <a:pt x="529" y="80"/>
                  </a:lnTo>
                  <a:lnTo>
                    <a:pt x="560" y="95"/>
                  </a:lnTo>
                  <a:lnTo>
                    <a:pt x="571" y="85"/>
                  </a:lnTo>
                  <a:lnTo>
                    <a:pt x="583" y="85"/>
                  </a:lnTo>
                  <a:lnTo>
                    <a:pt x="597" y="97"/>
                  </a:lnTo>
                  <a:lnTo>
                    <a:pt x="597" y="106"/>
                  </a:lnTo>
                  <a:lnTo>
                    <a:pt x="604" y="111"/>
                  </a:lnTo>
                  <a:lnTo>
                    <a:pt x="616" y="111"/>
                  </a:lnTo>
                  <a:lnTo>
                    <a:pt x="645" y="95"/>
                  </a:lnTo>
                  <a:lnTo>
                    <a:pt x="661" y="92"/>
                  </a:lnTo>
                  <a:lnTo>
                    <a:pt x="673" y="118"/>
                  </a:lnTo>
                  <a:lnTo>
                    <a:pt x="704" y="135"/>
                  </a:lnTo>
                  <a:lnTo>
                    <a:pt x="704" y="156"/>
                  </a:lnTo>
                  <a:lnTo>
                    <a:pt x="742" y="158"/>
                  </a:lnTo>
                  <a:lnTo>
                    <a:pt x="758" y="184"/>
                  </a:lnTo>
                  <a:lnTo>
                    <a:pt x="782" y="184"/>
                  </a:lnTo>
                  <a:lnTo>
                    <a:pt x="808" y="194"/>
                  </a:lnTo>
                  <a:lnTo>
                    <a:pt x="831" y="192"/>
                  </a:lnTo>
                  <a:lnTo>
                    <a:pt x="850" y="206"/>
                  </a:lnTo>
                  <a:lnTo>
                    <a:pt x="860" y="203"/>
                  </a:lnTo>
                  <a:lnTo>
                    <a:pt x="876" y="184"/>
                  </a:lnTo>
                  <a:lnTo>
                    <a:pt x="897" y="182"/>
                  </a:lnTo>
                  <a:lnTo>
                    <a:pt x="916" y="154"/>
                  </a:lnTo>
                  <a:lnTo>
                    <a:pt x="931" y="140"/>
                  </a:lnTo>
                  <a:lnTo>
                    <a:pt x="933" y="128"/>
                  </a:lnTo>
                  <a:lnTo>
                    <a:pt x="1001" y="80"/>
                  </a:lnTo>
                  <a:lnTo>
                    <a:pt x="1030" y="47"/>
                  </a:lnTo>
                  <a:lnTo>
                    <a:pt x="1058" y="5"/>
                  </a:lnTo>
                  <a:lnTo>
                    <a:pt x="1096" y="7"/>
                  </a:lnTo>
                  <a:lnTo>
                    <a:pt x="1122" y="0"/>
                  </a:lnTo>
                  <a:lnTo>
                    <a:pt x="1240" y="19"/>
                  </a:lnTo>
                  <a:lnTo>
                    <a:pt x="1252" y="31"/>
                  </a:lnTo>
                  <a:lnTo>
                    <a:pt x="1280" y="14"/>
                  </a:lnTo>
                  <a:lnTo>
                    <a:pt x="1318" y="12"/>
                  </a:lnTo>
                  <a:lnTo>
                    <a:pt x="1332" y="26"/>
                  </a:lnTo>
                  <a:lnTo>
                    <a:pt x="1358" y="38"/>
                  </a:lnTo>
                  <a:lnTo>
                    <a:pt x="1387" y="73"/>
                  </a:lnTo>
                  <a:lnTo>
                    <a:pt x="1415" y="97"/>
                  </a:lnTo>
                  <a:lnTo>
                    <a:pt x="1448" y="109"/>
                  </a:lnTo>
                  <a:lnTo>
                    <a:pt x="1469" y="128"/>
                  </a:lnTo>
                  <a:lnTo>
                    <a:pt x="1505" y="135"/>
                  </a:lnTo>
                  <a:lnTo>
                    <a:pt x="1521" y="147"/>
                  </a:lnTo>
                  <a:lnTo>
                    <a:pt x="1547" y="135"/>
                  </a:lnTo>
                  <a:lnTo>
                    <a:pt x="1547" y="140"/>
                  </a:lnTo>
                  <a:lnTo>
                    <a:pt x="1587" y="130"/>
                  </a:lnTo>
                  <a:lnTo>
                    <a:pt x="1672" y="154"/>
                  </a:lnTo>
                  <a:lnTo>
                    <a:pt x="1734" y="177"/>
                  </a:lnTo>
                  <a:lnTo>
                    <a:pt x="1805" y="154"/>
                  </a:lnTo>
                  <a:lnTo>
                    <a:pt x="1819" y="156"/>
                  </a:lnTo>
                  <a:lnTo>
                    <a:pt x="1843" y="213"/>
                  </a:lnTo>
                  <a:lnTo>
                    <a:pt x="1833" y="260"/>
                  </a:lnTo>
                  <a:lnTo>
                    <a:pt x="1840" y="286"/>
                  </a:lnTo>
                  <a:lnTo>
                    <a:pt x="1864" y="324"/>
                  </a:lnTo>
                  <a:lnTo>
                    <a:pt x="1869" y="357"/>
                  </a:lnTo>
                  <a:lnTo>
                    <a:pt x="1859" y="421"/>
                  </a:lnTo>
                  <a:lnTo>
                    <a:pt x="1873" y="482"/>
                  </a:lnTo>
                  <a:lnTo>
                    <a:pt x="1888" y="508"/>
                  </a:lnTo>
                  <a:close/>
                  <a:moveTo>
                    <a:pt x="1888" y="508"/>
                  </a:moveTo>
                  <a:lnTo>
                    <a:pt x="1888" y="50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8" name="Freeform 117"/>
            <p:cNvSpPr>
              <a:spLocks noEditPoints="1"/>
            </p:cNvSpPr>
            <p:nvPr/>
          </p:nvSpPr>
          <p:spPr bwMode="auto">
            <a:xfrm>
              <a:off x="-5677" y="1563"/>
              <a:ext cx="1888" cy="1128"/>
            </a:xfrm>
            <a:custGeom>
              <a:avLst/>
              <a:gdLst>
                <a:gd name="T0" fmla="*/ 1819 w 1888"/>
                <a:gd name="T1" fmla="*/ 501 h 1128"/>
                <a:gd name="T2" fmla="*/ 1774 w 1888"/>
                <a:gd name="T3" fmla="*/ 556 h 1128"/>
                <a:gd name="T4" fmla="*/ 1635 w 1888"/>
                <a:gd name="T5" fmla="*/ 570 h 1128"/>
                <a:gd name="T6" fmla="*/ 1545 w 1888"/>
                <a:gd name="T7" fmla="*/ 556 h 1128"/>
                <a:gd name="T8" fmla="*/ 1389 w 1888"/>
                <a:gd name="T9" fmla="*/ 612 h 1128"/>
                <a:gd name="T10" fmla="*/ 1349 w 1888"/>
                <a:gd name="T11" fmla="*/ 705 h 1128"/>
                <a:gd name="T12" fmla="*/ 1339 w 1888"/>
                <a:gd name="T13" fmla="*/ 792 h 1128"/>
                <a:gd name="T14" fmla="*/ 1302 w 1888"/>
                <a:gd name="T15" fmla="*/ 872 h 1128"/>
                <a:gd name="T16" fmla="*/ 1276 w 1888"/>
                <a:gd name="T17" fmla="*/ 882 h 1128"/>
                <a:gd name="T18" fmla="*/ 1212 w 1888"/>
                <a:gd name="T19" fmla="*/ 813 h 1128"/>
                <a:gd name="T20" fmla="*/ 1174 w 1888"/>
                <a:gd name="T21" fmla="*/ 783 h 1128"/>
                <a:gd name="T22" fmla="*/ 1143 w 1888"/>
                <a:gd name="T23" fmla="*/ 830 h 1128"/>
                <a:gd name="T24" fmla="*/ 1084 w 1888"/>
                <a:gd name="T25" fmla="*/ 884 h 1128"/>
                <a:gd name="T26" fmla="*/ 1006 w 1888"/>
                <a:gd name="T27" fmla="*/ 882 h 1128"/>
                <a:gd name="T28" fmla="*/ 968 w 1888"/>
                <a:gd name="T29" fmla="*/ 943 h 1128"/>
                <a:gd name="T30" fmla="*/ 900 w 1888"/>
                <a:gd name="T31" fmla="*/ 1007 h 1128"/>
                <a:gd name="T32" fmla="*/ 838 w 1888"/>
                <a:gd name="T33" fmla="*/ 1059 h 1128"/>
                <a:gd name="T34" fmla="*/ 772 w 1888"/>
                <a:gd name="T35" fmla="*/ 1092 h 1128"/>
                <a:gd name="T36" fmla="*/ 704 w 1888"/>
                <a:gd name="T37" fmla="*/ 1064 h 1128"/>
                <a:gd name="T38" fmla="*/ 642 w 1888"/>
                <a:gd name="T39" fmla="*/ 1043 h 1128"/>
                <a:gd name="T40" fmla="*/ 583 w 1888"/>
                <a:gd name="T41" fmla="*/ 1092 h 1128"/>
                <a:gd name="T42" fmla="*/ 524 w 1888"/>
                <a:gd name="T43" fmla="*/ 1123 h 1128"/>
                <a:gd name="T44" fmla="*/ 418 w 1888"/>
                <a:gd name="T45" fmla="*/ 1099 h 1128"/>
                <a:gd name="T46" fmla="*/ 371 w 1888"/>
                <a:gd name="T47" fmla="*/ 1066 h 1128"/>
                <a:gd name="T48" fmla="*/ 293 w 1888"/>
                <a:gd name="T49" fmla="*/ 1000 h 1128"/>
                <a:gd name="T50" fmla="*/ 243 w 1888"/>
                <a:gd name="T51" fmla="*/ 1017 h 1128"/>
                <a:gd name="T52" fmla="*/ 104 w 1888"/>
                <a:gd name="T53" fmla="*/ 837 h 1128"/>
                <a:gd name="T54" fmla="*/ 45 w 1888"/>
                <a:gd name="T55" fmla="*/ 695 h 1128"/>
                <a:gd name="T56" fmla="*/ 7 w 1888"/>
                <a:gd name="T57" fmla="*/ 636 h 1128"/>
                <a:gd name="T58" fmla="*/ 28 w 1888"/>
                <a:gd name="T59" fmla="*/ 518 h 1128"/>
                <a:gd name="T60" fmla="*/ 108 w 1888"/>
                <a:gd name="T61" fmla="*/ 530 h 1128"/>
                <a:gd name="T62" fmla="*/ 174 w 1888"/>
                <a:gd name="T63" fmla="*/ 527 h 1128"/>
                <a:gd name="T64" fmla="*/ 330 w 1888"/>
                <a:gd name="T65" fmla="*/ 383 h 1128"/>
                <a:gd name="T66" fmla="*/ 330 w 1888"/>
                <a:gd name="T67" fmla="*/ 343 h 1128"/>
                <a:gd name="T68" fmla="*/ 368 w 1888"/>
                <a:gd name="T69" fmla="*/ 265 h 1128"/>
                <a:gd name="T70" fmla="*/ 423 w 1888"/>
                <a:gd name="T71" fmla="*/ 196 h 1128"/>
                <a:gd name="T72" fmla="*/ 392 w 1888"/>
                <a:gd name="T73" fmla="*/ 161 h 1128"/>
                <a:gd name="T74" fmla="*/ 411 w 1888"/>
                <a:gd name="T75" fmla="*/ 121 h 1128"/>
                <a:gd name="T76" fmla="*/ 470 w 1888"/>
                <a:gd name="T77" fmla="*/ 92 h 1128"/>
                <a:gd name="T78" fmla="*/ 515 w 1888"/>
                <a:gd name="T79" fmla="*/ 85 h 1128"/>
                <a:gd name="T80" fmla="*/ 583 w 1888"/>
                <a:gd name="T81" fmla="*/ 85 h 1128"/>
                <a:gd name="T82" fmla="*/ 616 w 1888"/>
                <a:gd name="T83" fmla="*/ 111 h 1128"/>
                <a:gd name="T84" fmla="*/ 704 w 1888"/>
                <a:gd name="T85" fmla="*/ 135 h 1128"/>
                <a:gd name="T86" fmla="*/ 782 w 1888"/>
                <a:gd name="T87" fmla="*/ 184 h 1128"/>
                <a:gd name="T88" fmla="*/ 860 w 1888"/>
                <a:gd name="T89" fmla="*/ 203 h 1128"/>
                <a:gd name="T90" fmla="*/ 931 w 1888"/>
                <a:gd name="T91" fmla="*/ 140 h 1128"/>
                <a:gd name="T92" fmla="*/ 1058 w 1888"/>
                <a:gd name="T93" fmla="*/ 5 h 1128"/>
                <a:gd name="T94" fmla="*/ 1252 w 1888"/>
                <a:gd name="T95" fmla="*/ 31 h 1128"/>
                <a:gd name="T96" fmla="*/ 1358 w 1888"/>
                <a:gd name="T97" fmla="*/ 38 h 1128"/>
                <a:gd name="T98" fmla="*/ 1469 w 1888"/>
                <a:gd name="T99" fmla="*/ 128 h 1128"/>
                <a:gd name="T100" fmla="*/ 1547 w 1888"/>
                <a:gd name="T101" fmla="*/ 140 h 1128"/>
                <a:gd name="T102" fmla="*/ 1805 w 1888"/>
                <a:gd name="T103" fmla="*/ 154 h 1128"/>
                <a:gd name="T104" fmla="*/ 1840 w 1888"/>
                <a:gd name="T105" fmla="*/ 286 h 1128"/>
                <a:gd name="T106" fmla="*/ 1873 w 1888"/>
                <a:gd name="T107" fmla="*/ 482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8" h="1128">
                  <a:moveTo>
                    <a:pt x="1888" y="508"/>
                  </a:moveTo>
                  <a:lnTo>
                    <a:pt x="1847" y="492"/>
                  </a:lnTo>
                  <a:lnTo>
                    <a:pt x="1828" y="497"/>
                  </a:lnTo>
                  <a:lnTo>
                    <a:pt x="1819" y="501"/>
                  </a:lnTo>
                  <a:lnTo>
                    <a:pt x="1814" y="511"/>
                  </a:lnTo>
                  <a:lnTo>
                    <a:pt x="1817" y="534"/>
                  </a:lnTo>
                  <a:lnTo>
                    <a:pt x="1807" y="549"/>
                  </a:lnTo>
                  <a:lnTo>
                    <a:pt x="1774" y="556"/>
                  </a:lnTo>
                  <a:lnTo>
                    <a:pt x="1741" y="553"/>
                  </a:lnTo>
                  <a:lnTo>
                    <a:pt x="1713" y="567"/>
                  </a:lnTo>
                  <a:lnTo>
                    <a:pt x="1668" y="577"/>
                  </a:lnTo>
                  <a:lnTo>
                    <a:pt x="1635" y="570"/>
                  </a:lnTo>
                  <a:lnTo>
                    <a:pt x="1609" y="570"/>
                  </a:lnTo>
                  <a:lnTo>
                    <a:pt x="1592" y="575"/>
                  </a:lnTo>
                  <a:lnTo>
                    <a:pt x="1561" y="558"/>
                  </a:lnTo>
                  <a:lnTo>
                    <a:pt x="1545" y="556"/>
                  </a:lnTo>
                  <a:lnTo>
                    <a:pt x="1524" y="567"/>
                  </a:lnTo>
                  <a:lnTo>
                    <a:pt x="1514" y="584"/>
                  </a:lnTo>
                  <a:lnTo>
                    <a:pt x="1460" y="586"/>
                  </a:lnTo>
                  <a:lnTo>
                    <a:pt x="1389" y="612"/>
                  </a:lnTo>
                  <a:lnTo>
                    <a:pt x="1354" y="643"/>
                  </a:lnTo>
                  <a:lnTo>
                    <a:pt x="1354" y="669"/>
                  </a:lnTo>
                  <a:lnTo>
                    <a:pt x="1346" y="695"/>
                  </a:lnTo>
                  <a:lnTo>
                    <a:pt x="1349" y="705"/>
                  </a:lnTo>
                  <a:lnTo>
                    <a:pt x="1344" y="719"/>
                  </a:lnTo>
                  <a:lnTo>
                    <a:pt x="1344" y="761"/>
                  </a:lnTo>
                  <a:lnTo>
                    <a:pt x="1361" y="775"/>
                  </a:lnTo>
                  <a:lnTo>
                    <a:pt x="1339" y="792"/>
                  </a:lnTo>
                  <a:lnTo>
                    <a:pt x="1304" y="802"/>
                  </a:lnTo>
                  <a:lnTo>
                    <a:pt x="1302" y="813"/>
                  </a:lnTo>
                  <a:lnTo>
                    <a:pt x="1309" y="865"/>
                  </a:lnTo>
                  <a:lnTo>
                    <a:pt x="1302" y="872"/>
                  </a:lnTo>
                  <a:lnTo>
                    <a:pt x="1304" y="896"/>
                  </a:lnTo>
                  <a:lnTo>
                    <a:pt x="1299" y="898"/>
                  </a:lnTo>
                  <a:lnTo>
                    <a:pt x="1294" y="887"/>
                  </a:lnTo>
                  <a:lnTo>
                    <a:pt x="1276" y="882"/>
                  </a:lnTo>
                  <a:lnTo>
                    <a:pt x="1264" y="861"/>
                  </a:lnTo>
                  <a:lnTo>
                    <a:pt x="1238" y="846"/>
                  </a:lnTo>
                  <a:lnTo>
                    <a:pt x="1233" y="832"/>
                  </a:lnTo>
                  <a:lnTo>
                    <a:pt x="1212" y="813"/>
                  </a:lnTo>
                  <a:lnTo>
                    <a:pt x="1209" y="790"/>
                  </a:lnTo>
                  <a:lnTo>
                    <a:pt x="1200" y="778"/>
                  </a:lnTo>
                  <a:lnTo>
                    <a:pt x="1183" y="775"/>
                  </a:lnTo>
                  <a:lnTo>
                    <a:pt x="1174" y="783"/>
                  </a:lnTo>
                  <a:lnTo>
                    <a:pt x="1169" y="797"/>
                  </a:lnTo>
                  <a:lnTo>
                    <a:pt x="1157" y="802"/>
                  </a:lnTo>
                  <a:lnTo>
                    <a:pt x="1153" y="811"/>
                  </a:lnTo>
                  <a:lnTo>
                    <a:pt x="1143" y="830"/>
                  </a:lnTo>
                  <a:lnTo>
                    <a:pt x="1167" y="851"/>
                  </a:lnTo>
                  <a:lnTo>
                    <a:pt x="1172" y="875"/>
                  </a:lnTo>
                  <a:lnTo>
                    <a:pt x="1122" y="896"/>
                  </a:lnTo>
                  <a:lnTo>
                    <a:pt x="1084" y="884"/>
                  </a:lnTo>
                  <a:lnTo>
                    <a:pt x="1082" y="875"/>
                  </a:lnTo>
                  <a:lnTo>
                    <a:pt x="1077" y="875"/>
                  </a:lnTo>
                  <a:lnTo>
                    <a:pt x="1068" y="891"/>
                  </a:lnTo>
                  <a:lnTo>
                    <a:pt x="1006" y="882"/>
                  </a:lnTo>
                  <a:lnTo>
                    <a:pt x="983" y="872"/>
                  </a:lnTo>
                  <a:lnTo>
                    <a:pt x="964" y="898"/>
                  </a:lnTo>
                  <a:lnTo>
                    <a:pt x="983" y="932"/>
                  </a:lnTo>
                  <a:lnTo>
                    <a:pt x="968" y="943"/>
                  </a:lnTo>
                  <a:lnTo>
                    <a:pt x="933" y="1000"/>
                  </a:lnTo>
                  <a:lnTo>
                    <a:pt x="919" y="1012"/>
                  </a:lnTo>
                  <a:lnTo>
                    <a:pt x="909" y="1014"/>
                  </a:lnTo>
                  <a:lnTo>
                    <a:pt x="900" y="1007"/>
                  </a:lnTo>
                  <a:lnTo>
                    <a:pt x="871" y="1033"/>
                  </a:lnTo>
                  <a:lnTo>
                    <a:pt x="846" y="1043"/>
                  </a:lnTo>
                  <a:lnTo>
                    <a:pt x="838" y="1050"/>
                  </a:lnTo>
                  <a:lnTo>
                    <a:pt x="838" y="1059"/>
                  </a:lnTo>
                  <a:lnTo>
                    <a:pt x="820" y="1080"/>
                  </a:lnTo>
                  <a:lnTo>
                    <a:pt x="803" y="1076"/>
                  </a:lnTo>
                  <a:lnTo>
                    <a:pt x="791" y="1078"/>
                  </a:lnTo>
                  <a:lnTo>
                    <a:pt x="772" y="1092"/>
                  </a:lnTo>
                  <a:lnTo>
                    <a:pt x="768" y="1088"/>
                  </a:lnTo>
                  <a:lnTo>
                    <a:pt x="744" y="1088"/>
                  </a:lnTo>
                  <a:lnTo>
                    <a:pt x="720" y="1080"/>
                  </a:lnTo>
                  <a:lnTo>
                    <a:pt x="704" y="1064"/>
                  </a:lnTo>
                  <a:lnTo>
                    <a:pt x="685" y="1054"/>
                  </a:lnTo>
                  <a:lnTo>
                    <a:pt x="680" y="1059"/>
                  </a:lnTo>
                  <a:lnTo>
                    <a:pt x="671" y="1059"/>
                  </a:lnTo>
                  <a:lnTo>
                    <a:pt x="642" y="1043"/>
                  </a:lnTo>
                  <a:lnTo>
                    <a:pt x="626" y="1052"/>
                  </a:lnTo>
                  <a:lnTo>
                    <a:pt x="621" y="1076"/>
                  </a:lnTo>
                  <a:lnTo>
                    <a:pt x="609" y="1090"/>
                  </a:lnTo>
                  <a:lnTo>
                    <a:pt x="583" y="1092"/>
                  </a:lnTo>
                  <a:lnTo>
                    <a:pt x="576" y="1099"/>
                  </a:lnTo>
                  <a:lnTo>
                    <a:pt x="557" y="1104"/>
                  </a:lnTo>
                  <a:lnTo>
                    <a:pt x="543" y="1128"/>
                  </a:lnTo>
                  <a:lnTo>
                    <a:pt x="524" y="1123"/>
                  </a:lnTo>
                  <a:lnTo>
                    <a:pt x="510" y="1118"/>
                  </a:lnTo>
                  <a:lnTo>
                    <a:pt x="482" y="1102"/>
                  </a:lnTo>
                  <a:lnTo>
                    <a:pt x="439" y="1106"/>
                  </a:lnTo>
                  <a:lnTo>
                    <a:pt x="418" y="1099"/>
                  </a:lnTo>
                  <a:lnTo>
                    <a:pt x="401" y="1085"/>
                  </a:lnTo>
                  <a:lnTo>
                    <a:pt x="389" y="1083"/>
                  </a:lnTo>
                  <a:lnTo>
                    <a:pt x="385" y="1071"/>
                  </a:lnTo>
                  <a:lnTo>
                    <a:pt x="371" y="1066"/>
                  </a:lnTo>
                  <a:lnTo>
                    <a:pt x="323" y="1014"/>
                  </a:lnTo>
                  <a:lnTo>
                    <a:pt x="309" y="993"/>
                  </a:lnTo>
                  <a:lnTo>
                    <a:pt x="297" y="991"/>
                  </a:lnTo>
                  <a:lnTo>
                    <a:pt x="293" y="1000"/>
                  </a:lnTo>
                  <a:lnTo>
                    <a:pt x="276" y="1005"/>
                  </a:lnTo>
                  <a:lnTo>
                    <a:pt x="267" y="1000"/>
                  </a:lnTo>
                  <a:lnTo>
                    <a:pt x="252" y="1002"/>
                  </a:lnTo>
                  <a:lnTo>
                    <a:pt x="243" y="1017"/>
                  </a:lnTo>
                  <a:lnTo>
                    <a:pt x="238" y="1014"/>
                  </a:lnTo>
                  <a:lnTo>
                    <a:pt x="248" y="950"/>
                  </a:lnTo>
                  <a:lnTo>
                    <a:pt x="96" y="854"/>
                  </a:lnTo>
                  <a:lnTo>
                    <a:pt x="104" y="837"/>
                  </a:lnTo>
                  <a:lnTo>
                    <a:pt x="96" y="785"/>
                  </a:lnTo>
                  <a:lnTo>
                    <a:pt x="80" y="731"/>
                  </a:lnTo>
                  <a:lnTo>
                    <a:pt x="66" y="707"/>
                  </a:lnTo>
                  <a:lnTo>
                    <a:pt x="45" y="695"/>
                  </a:lnTo>
                  <a:lnTo>
                    <a:pt x="33" y="683"/>
                  </a:lnTo>
                  <a:lnTo>
                    <a:pt x="28" y="667"/>
                  </a:lnTo>
                  <a:lnTo>
                    <a:pt x="11" y="650"/>
                  </a:lnTo>
                  <a:lnTo>
                    <a:pt x="7" y="636"/>
                  </a:lnTo>
                  <a:lnTo>
                    <a:pt x="0" y="518"/>
                  </a:lnTo>
                  <a:lnTo>
                    <a:pt x="7" y="518"/>
                  </a:lnTo>
                  <a:lnTo>
                    <a:pt x="23" y="530"/>
                  </a:lnTo>
                  <a:lnTo>
                    <a:pt x="28" y="518"/>
                  </a:lnTo>
                  <a:lnTo>
                    <a:pt x="33" y="515"/>
                  </a:lnTo>
                  <a:lnTo>
                    <a:pt x="54" y="539"/>
                  </a:lnTo>
                  <a:lnTo>
                    <a:pt x="73" y="527"/>
                  </a:lnTo>
                  <a:lnTo>
                    <a:pt x="108" y="530"/>
                  </a:lnTo>
                  <a:lnTo>
                    <a:pt x="125" y="520"/>
                  </a:lnTo>
                  <a:lnTo>
                    <a:pt x="144" y="520"/>
                  </a:lnTo>
                  <a:lnTo>
                    <a:pt x="163" y="515"/>
                  </a:lnTo>
                  <a:lnTo>
                    <a:pt x="174" y="527"/>
                  </a:lnTo>
                  <a:lnTo>
                    <a:pt x="208" y="518"/>
                  </a:lnTo>
                  <a:lnTo>
                    <a:pt x="245" y="461"/>
                  </a:lnTo>
                  <a:lnTo>
                    <a:pt x="312" y="421"/>
                  </a:lnTo>
                  <a:lnTo>
                    <a:pt x="330" y="383"/>
                  </a:lnTo>
                  <a:lnTo>
                    <a:pt x="330" y="376"/>
                  </a:lnTo>
                  <a:lnTo>
                    <a:pt x="319" y="364"/>
                  </a:lnTo>
                  <a:lnTo>
                    <a:pt x="319" y="359"/>
                  </a:lnTo>
                  <a:lnTo>
                    <a:pt x="330" y="343"/>
                  </a:lnTo>
                  <a:lnTo>
                    <a:pt x="319" y="291"/>
                  </a:lnTo>
                  <a:lnTo>
                    <a:pt x="338" y="272"/>
                  </a:lnTo>
                  <a:lnTo>
                    <a:pt x="359" y="272"/>
                  </a:lnTo>
                  <a:lnTo>
                    <a:pt x="368" y="265"/>
                  </a:lnTo>
                  <a:lnTo>
                    <a:pt x="389" y="260"/>
                  </a:lnTo>
                  <a:lnTo>
                    <a:pt x="415" y="227"/>
                  </a:lnTo>
                  <a:lnTo>
                    <a:pt x="425" y="199"/>
                  </a:lnTo>
                  <a:lnTo>
                    <a:pt x="423" y="196"/>
                  </a:lnTo>
                  <a:lnTo>
                    <a:pt x="411" y="203"/>
                  </a:lnTo>
                  <a:lnTo>
                    <a:pt x="394" y="189"/>
                  </a:lnTo>
                  <a:lnTo>
                    <a:pt x="397" y="166"/>
                  </a:lnTo>
                  <a:lnTo>
                    <a:pt x="392" y="161"/>
                  </a:lnTo>
                  <a:lnTo>
                    <a:pt x="392" y="130"/>
                  </a:lnTo>
                  <a:lnTo>
                    <a:pt x="389" y="128"/>
                  </a:lnTo>
                  <a:lnTo>
                    <a:pt x="411" y="132"/>
                  </a:lnTo>
                  <a:lnTo>
                    <a:pt x="411" y="121"/>
                  </a:lnTo>
                  <a:lnTo>
                    <a:pt x="437" y="116"/>
                  </a:lnTo>
                  <a:lnTo>
                    <a:pt x="441" y="95"/>
                  </a:lnTo>
                  <a:lnTo>
                    <a:pt x="463" y="88"/>
                  </a:lnTo>
                  <a:lnTo>
                    <a:pt x="470" y="92"/>
                  </a:lnTo>
                  <a:lnTo>
                    <a:pt x="472" y="83"/>
                  </a:lnTo>
                  <a:lnTo>
                    <a:pt x="489" y="73"/>
                  </a:lnTo>
                  <a:lnTo>
                    <a:pt x="501" y="76"/>
                  </a:lnTo>
                  <a:lnTo>
                    <a:pt x="515" y="85"/>
                  </a:lnTo>
                  <a:lnTo>
                    <a:pt x="529" y="80"/>
                  </a:lnTo>
                  <a:lnTo>
                    <a:pt x="560" y="95"/>
                  </a:lnTo>
                  <a:lnTo>
                    <a:pt x="571" y="85"/>
                  </a:lnTo>
                  <a:lnTo>
                    <a:pt x="583" y="85"/>
                  </a:lnTo>
                  <a:lnTo>
                    <a:pt x="597" y="97"/>
                  </a:lnTo>
                  <a:lnTo>
                    <a:pt x="597" y="106"/>
                  </a:lnTo>
                  <a:lnTo>
                    <a:pt x="604" y="111"/>
                  </a:lnTo>
                  <a:lnTo>
                    <a:pt x="616" y="111"/>
                  </a:lnTo>
                  <a:lnTo>
                    <a:pt x="645" y="95"/>
                  </a:lnTo>
                  <a:lnTo>
                    <a:pt x="661" y="92"/>
                  </a:lnTo>
                  <a:lnTo>
                    <a:pt x="673" y="118"/>
                  </a:lnTo>
                  <a:lnTo>
                    <a:pt x="704" y="135"/>
                  </a:lnTo>
                  <a:lnTo>
                    <a:pt x="704" y="156"/>
                  </a:lnTo>
                  <a:lnTo>
                    <a:pt x="742" y="158"/>
                  </a:lnTo>
                  <a:lnTo>
                    <a:pt x="758" y="184"/>
                  </a:lnTo>
                  <a:lnTo>
                    <a:pt x="782" y="184"/>
                  </a:lnTo>
                  <a:lnTo>
                    <a:pt x="808" y="194"/>
                  </a:lnTo>
                  <a:lnTo>
                    <a:pt x="831" y="192"/>
                  </a:lnTo>
                  <a:lnTo>
                    <a:pt x="850" y="206"/>
                  </a:lnTo>
                  <a:lnTo>
                    <a:pt x="860" y="203"/>
                  </a:lnTo>
                  <a:lnTo>
                    <a:pt x="876" y="184"/>
                  </a:lnTo>
                  <a:lnTo>
                    <a:pt x="897" y="182"/>
                  </a:lnTo>
                  <a:lnTo>
                    <a:pt x="916" y="154"/>
                  </a:lnTo>
                  <a:lnTo>
                    <a:pt x="931" y="140"/>
                  </a:lnTo>
                  <a:lnTo>
                    <a:pt x="933" y="128"/>
                  </a:lnTo>
                  <a:lnTo>
                    <a:pt x="1001" y="80"/>
                  </a:lnTo>
                  <a:lnTo>
                    <a:pt x="1030" y="47"/>
                  </a:lnTo>
                  <a:lnTo>
                    <a:pt x="1058" y="5"/>
                  </a:lnTo>
                  <a:lnTo>
                    <a:pt x="1096" y="7"/>
                  </a:lnTo>
                  <a:lnTo>
                    <a:pt x="1122" y="0"/>
                  </a:lnTo>
                  <a:lnTo>
                    <a:pt x="1240" y="19"/>
                  </a:lnTo>
                  <a:lnTo>
                    <a:pt x="1252" y="31"/>
                  </a:lnTo>
                  <a:lnTo>
                    <a:pt x="1280" y="14"/>
                  </a:lnTo>
                  <a:lnTo>
                    <a:pt x="1318" y="12"/>
                  </a:lnTo>
                  <a:lnTo>
                    <a:pt x="1332" y="26"/>
                  </a:lnTo>
                  <a:lnTo>
                    <a:pt x="1358" y="38"/>
                  </a:lnTo>
                  <a:lnTo>
                    <a:pt x="1387" y="73"/>
                  </a:lnTo>
                  <a:lnTo>
                    <a:pt x="1415" y="97"/>
                  </a:lnTo>
                  <a:lnTo>
                    <a:pt x="1448" y="109"/>
                  </a:lnTo>
                  <a:lnTo>
                    <a:pt x="1469" y="128"/>
                  </a:lnTo>
                  <a:lnTo>
                    <a:pt x="1505" y="135"/>
                  </a:lnTo>
                  <a:lnTo>
                    <a:pt x="1521" y="147"/>
                  </a:lnTo>
                  <a:lnTo>
                    <a:pt x="1547" y="135"/>
                  </a:lnTo>
                  <a:lnTo>
                    <a:pt x="1547" y="140"/>
                  </a:lnTo>
                  <a:lnTo>
                    <a:pt x="1587" y="130"/>
                  </a:lnTo>
                  <a:lnTo>
                    <a:pt x="1672" y="154"/>
                  </a:lnTo>
                  <a:lnTo>
                    <a:pt x="1734" y="177"/>
                  </a:lnTo>
                  <a:lnTo>
                    <a:pt x="1805" y="154"/>
                  </a:lnTo>
                  <a:lnTo>
                    <a:pt x="1819" y="156"/>
                  </a:lnTo>
                  <a:lnTo>
                    <a:pt x="1843" y="213"/>
                  </a:lnTo>
                  <a:lnTo>
                    <a:pt x="1833" y="260"/>
                  </a:lnTo>
                  <a:lnTo>
                    <a:pt x="1840" y="286"/>
                  </a:lnTo>
                  <a:lnTo>
                    <a:pt x="1864" y="324"/>
                  </a:lnTo>
                  <a:lnTo>
                    <a:pt x="1869" y="357"/>
                  </a:lnTo>
                  <a:lnTo>
                    <a:pt x="1859" y="421"/>
                  </a:lnTo>
                  <a:lnTo>
                    <a:pt x="1873" y="482"/>
                  </a:lnTo>
                  <a:lnTo>
                    <a:pt x="1888" y="508"/>
                  </a:lnTo>
                  <a:moveTo>
                    <a:pt x="1888" y="508"/>
                  </a:moveTo>
                  <a:lnTo>
                    <a:pt x="1888" y="508"/>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9" name="Freeform 118"/>
            <p:cNvSpPr>
              <a:spLocks noEditPoints="1"/>
            </p:cNvSpPr>
            <p:nvPr/>
          </p:nvSpPr>
          <p:spPr bwMode="auto">
            <a:xfrm>
              <a:off x="-2733" y="4445"/>
              <a:ext cx="1372" cy="1066"/>
            </a:xfrm>
            <a:custGeom>
              <a:avLst/>
              <a:gdLst>
                <a:gd name="T0" fmla="*/ 512 w 1372"/>
                <a:gd name="T1" fmla="*/ 24 h 1066"/>
                <a:gd name="T2" fmla="*/ 661 w 1372"/>
                <a:gd name="T3" fmla="*/ 149 h 1066"/>
                <a:gd name="T4" fmla="*/ 744 w 1372"/>
                <a:gd name="T5" fmla="*/ 177 h 1066"/>
                <a:gd name="T6" fmla="*/ 827 w 1372"/>
                <a:gd name="T7" fmla="*/ 165 h 1066"/>
                <a:gd name="T8" fmla="*/ 846 w 1372"/>
                <a:gd name="T9" fmla="*/ 180 h 1066"/>
                <a:gd name="T10" fmla="*/ 1011 w 1372"/>
                <a:gd name="T11" fmla="*/ 215 h 1066"/>
                <a:gd name="T12" fmla="*/ 1023 w 1372"/>
                <a:gd name="T13" fmla="*/ 177 h 1066"/>
                <a:gd name="T14" fmla="*/ 1098 w 1372"/>
                <a:gd name="T15" fmla="*/ 184 h 1066"/>
                <a:gd name="T16" fmla="*/ 1113 w 1372"/>
                <a:gd name="T17" fmla="*/ 217 h 1066"/>
                <a:gd name="T18" fmla="*/ 1214 w 1372"/>
                <a:gd name="T19" fmla="*/ 359 h 1066"/>
                <a:gd name="T20" fmla="*/ 1264 w 1372"/>
                <a:gd name="T21" fmla="*/ 480 h 1066"/>
                <a:gd name="T22" fmla="*/ 1330 w 1372"/>
                <a:gd name="T23" fmla="*/ 503 h 1066"/>
                <a:gd name="T24" fmla="*/ 1358 w 1372"/>
                <a:gd name="T25" fmla="*/ 466 h 1066"/>
                <a:gd name="T26" fmla="*/ 1344 w 1372"/>
                <a:gd name="T27" fmla="*/ 541 h 1066"/>
                <a:gd name="T28" fmla="*/ 1356 w 1372"/>
                <a:gd name="T29" fmla="*/ 610 h 1066"/>
                <a:gd name="T30" fmla="*/ 1342 w 1372"/>
                <a:gd name="T31" fmla="*/ 652 h 1066"/>
                <a:gd name="T32" fmla="*/ 1299 w 1372"/>
                <a:gd name="T33" fmla="*/ 693 h 1066"/>
                <a:gd name="T34" fmla="*/ 1226 w 1372"/>
                <a:gd name="T35" fmla="*/ 700 h 1066"/>
                <a:gd name="T36" fmla="*/ 1219 w 1372"/>
                <a:gd name="T37" fmla="*/ 771 h 1066"/>
                <a:gd name="T38" fmla="*/ 1273 w 1372"/>
                <a:gd name="T39" fmla="*/ 801 h 1066"/>
                <a:gd name="T40" fmla="*/ 1306 w 1372"/>
                <a:gd name="T41" fmla="*/ 865 h 1066"/>
                <a:gd name="T42" fmla="*/ 1328 w 1372"/>
                <a:gd name="T43" fmla="*/ 938 h 1066"/>
                <a:gd name="T44" fmla="*/ 1335 w 1372"/>
                <a:gd name="T45" fmla="*/ 1000 h 1066"/>
                <a:gd name="T46" fmla="*/ 1278 w 1372"/>
                <a:gd name="T47" fmla="*/ 1002 h 1066"/>
                <a:gd name="T48" fmla="*/ 1269 w 1372"/>
                <a:gd name="T49" fmla="*/ 995 h 1066"/>
                <a:gd name="T50" fmla="*/ 1188 w 1372"/>
                <a:gd name="T51" fmla="*/ 1049 h 1066"/>
                <a:gd name="T52" fmla="*/ 954 w 1372"/>
                <a:gd name="T53" fmla="*/ 1042 h 1066"/>
                <a:gd name="T54" fmla="*/ 817 w 1372"/>
                <a:gd name="T55" fmla="*/ 1019 h 1066"/>
                <a:gd name="T56" fmla="*/ 735 w 1372"/>
                <a:gd name="T57" fmla="*/ 981 h 1066"/>
                <a:gd name="T58" fmla="*/ 602 w 1372"/>
                <a:gd name="T59" fmla="*/ 893 h 1066"/>
                <a:gd name="T60" fmla="*/ 106 w 1372"/>
                <a:gd name="T61" fmla="*/ 841 h 1066"/>
                <a:gd name="T62" fmla="*/ 16 w 1372"/>
                <a:gd name="T63" fmla="*/ 815 h 1066"/>
                <a:gd name="T64" fmla="*/ 19 w 1372"/>
                <a:gd name="T65" fmla="*/ 714 h 1066"/>
                <a:gd name="T66" fmla="*/ 59 w 1372"/>
                <a:gd name="T67" fmla="*/ 667 h 1066"/>
                <a:gd name="T68" fmla="*/ 75 w 1372"/>
                <a:gd name="T69" fmla="*/ 586 h 1066"/>
                <a:gd name="T70" fmla="*/ 4 w 1372"/>
                <a:gd name="T71" fmla="*/ 574 h 1066"/>
                <a:gd name="T72" fmla="*/ 30 w 1372"/>
                <a:gd name="T73" fmla="*/ 508 h 1066"/>
                <a:gd name="T74" fmla="*/ 56 w 1372"/>
                <a:gd name="T75" fmla="*/ 456 h 1066"/>
                <a:gd name="T76" fmla="*/ 26 w 1372"/>
                <a:gd name="T77" fmla="*/ 430 h 1066"/>
                <a:gd name="T78" fmla="*/ 35 w 1372"/>
                <a:gd name="T79" fmla="*/ 300 h 1066"/>
                <a:gd name="T80" fmla="*/ 61 w 1372"/>
                <a:gd name="T81" fmla="*/ 227 h 1066"/>
                <a:gd name="T82" fmla="*/ 75 w 1372"/>
                <a:gd name="T83" fmla="*/ 232 h 1066"/>
                <a:gd name="T84" fmla="*/ 215 w 1372"/>
                <a:gd name="T85" fmla="*/ 250 h 1066"/>
                <a:gd name="T86" fmla="*/ 231 w 1372"/>
                <a:gd name="T87" fmla="*/ 246 h 1066"/>
                <a:gd name="T88" fmla="*/ 297 w 1372"/>
                <a:gd name="T89" fmla="*/ 258 h 1066"/>
                <a:gd name="T90" fmla="*/ 316 w 1372"/>
                <a:gd name="T91" fmla="*/ 191 h 1066"/>
                <a:gd name="T92" fmla="*/ 349 w 1372"/>
                <a:gd name="T93" fmla="*/ 87 h 1066"/>
                <a:gd name="T94" fmla="*/ 345 w 1372"/>
                <a:gd name="T95" fmla="*/ 61 h 1066"/>
                <a:gd name="T96" fmla="*/ 352 w 1372"/>
                <a:gd name="T97" fmla="*/ 14 h 1066"/>
                <a:gd name="T98" fmla="*/ 404 w 1372"/>
                <a:gd name="T99" fmla="*/ 12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72" h="1066">
                  <a:moveTo>
                    <a:pt x="404" y="12"/>
                  </a:moveTo>
                  <a:lnTo>
                    <a:pt x="427" y="38"/>
                  </a:lnTo>
                  <a:lnTo>
                    <a:pt x="442" y="40"/>
                  </a:lnTo>
                  <a:lnTo>
                    <a:pt x="512" y="24"/>
                  </a:lnTo>
                  <a:lnTo>
                    <a:pt x="543" y="33"/>
                  </a:lnTo>
                  <a:lnTo>
                    <a:pt x="571" y="64"/>
                  </a:lnTo>
                  <a:lnTo>
                    <a:pt x="609" y="130"/>
                  </a:lnTo>
                  <a:lnTo>
                    <a:pt x="661" y="149"/>
                  </a:lnTo>
                  <a:lnTo>
                    <a:pt x="697" y="154"/>
                  </a:lnTo>
                  <a:lnTo>
                    <a:pt x="725" y="184"/>
                  </a:lnTo>
                  <a:lnTo>
                    <a:pt x="737" y="172"/>
                  </a:lnTo>
                  <a:lnTo>
                    <a:pt x="744" y="177"/>
                  </a:lnTo>
                  <a:lnTo>
                    <a:pt x="761" y="177"/>
                  </a:lnTo>
                  <a:lnTo>
                    <a:pt x="803" y="151"/>
                  </a:lnTo>
                  <a:lnTo>
                    <a:pt x="824" y="151"/>
                  </a:lnTo>
                  <a:lnTo>
                    <a:pt x="827" y="165"/>
                  </a:lnTo>
                  <a:lnTo>
                    <a:pt x="848" y="156"/>
                  </a:lnTo>
                  <a:lnTo>
                    <a:pt x="853" y="163"/>
                  </a:lnTo>
                  <a:lnTo>
                    <a:pt x="843" y="163"/>
                  </a:lnTo>
                  <a:lnTo>
                    <a:pt x="846" y="180"/>
                  </a:lnTo>
                  <a:lnTo>
                    <a:pt x="881" y="191"/>
                  </a:lnTo>
                  <a:lnTo>
                    <a:pt x="926" y="217"/>
                  </a:lnTo>
                  <a:lnTo>
                    <a:pt x="978" y="234"/>
                  </a:lnTo>
                  <a:lnTo>
                    <a:pt x="1011" y="215"/>
                  </a:lnTo>
                  <a:lnTo>
                    <a:pt x="1025" y="198"/>
                  </a:lnTo>
                  <a:lnTo>
                    <a:pt x="1023" y="187"/>
                  </a:lnTo>
                  <a:lnTo>
                    <a:pt x="1011" y="175"/>
                  </a:lnTo>
                  <a:lnTo>
                    <a:pt x="1023" y="177"/>
                  </a:lnTo>
                  <a:lnTo>
                    <a:pt x="1032" y="187"/>
                  </a:lnTo>
                  <a:lnTo>
                    <a:pt x="1075" y="187"/>
                  </a:lnTo>
                  <a:lnTo>
                    <a:pt x="1096" y="201"/>
                  </a:lnTo>
                  <a:lnTo>
                    <a:pt x="1098" y="184"/>
                  </a:lnTo>
                  <a:lnTo>
                    <a:pt x="1103" y="182"/>
                  </a:lnTo>
                  <a:lnTo>
                    <a:pt x="1113" y="194"/>
                  </a:lnTo>
                  <a:lnTo>
                    <a:pt x="1117" y="213"/>
                  </a:lnTo>
                  <a:lnTo>
                    <a:pt x="1113" y="217"/>
                  </a:lnTo>
                  <a:lnTo>
                    <a:pt x="1122" y="246"/>
                  </a:lnTo>
                  <a:lnTo>
                    <a:pt x="1165" y="293"/>
                  </a:lnTo>
                  <a:lnTo>
                    <a:pt x="1209" y="319"/>
                  </a:lnTo>
                  <a:lnTo>
                    <a:pt x="1214" y="359"/>
                  </a:lnTo>
                  <a:lnTo>
                    <a:pt x="1212" y="376"/>
                  </a:lnTo>
                  <a:lnTo>
                    <a:pt x="1224" y="437"/>
                  </a:lnTo>
                  <a:lnTo>
                    <a:pt x="1245" y="475"/>
                  </a:lnTo>
                  <a:lnTo>
                    <a:pt x="1264" y="480"/>
                  </a:lnTo>
                  <a:lnTo>
                    <a:pt x="1273" y="468"/>
                  </a:lnTo>
                  <a:lnTo>
                    <a:pt x="1287" y="477"/>
                  </a:lnTo>
                  <a:lnTo>
                    <a:pt x="1290" y="494"/>
                  </a:lnTo>
                  <a:lnTo>
                    <a:pt x="1330" y="503"/>
                  </a:lnTo>
                  <a:lnTo>
                    <a:pt x="1358" y="489"/>
                  </a:lnTo>
                  <a:lnTo>
                    <a:pt x="1361" y="477"/>
                  </a:lnTo>
                  <a:lnTo>
                    <a:pt x="1351" y="473"/>
                  </a:lnTo>
                  <a:lnTo>
                    <a:pt x="1358" y="466"/>
                  </a:lnTo>
                  <a:lnTo>
                    <a:pt x="1372" y="463"/>
                  </a:lnTo>
                  <a:lnTo>
                    <a:pt x="1370" y="510"/>
                  </a:lnTo>
                  <a:lnTo>
                    <a:pt x="1354" y="539"/>
                  </a:lnTo>
                  <a:lnTo>
                    <a:pt x="1344" y="541"/>
                  </a:lnTo>
                  <a:lnTo>
                    <a:pt x="1330" y="560"/>
                  </a:lnTo>
                  <a:lnTo>
                    <a:pt x="1335" y="577"/>
                  </a:lnTo>
                  <a:lnTo>
                    <a:pt x="1335" y="598"/>
                  </a:lnTo>
                  <a:lnTo>
                    <a:pt x="1356" y="610"/>
                  </a:lnTo>
                  <a:lnTo>
                    <a:pt x="1354" y="622"/>
                  </a:lnTo>
                  <a:lnTo>
                    <a:pt x="1344" y="629"/>
                  </a:lnTo>
                  <a:lnTo>
                    <a:pt x="1349" y="641"/>
                  </a:lnTo>
                  <a:lnTo>
                    <a:pt x="1342" y="652"/>
                  </a:lnTo>
                  <a:lnTo>
                    <a:pt x="1344" y="664"/>
                  </a:lnTo>
                  <a:lnTo>
                    <a:pt x="1335" y="671"/>
                  </a:lnTo>
                  <a:lnTo>
                    <a:pt x="1313" y="674"/>
                  </a:lnTo>
                  <a:lnTo>
                    <a:pt x="1299" y="693"/>
                  </a:lnTo>
                  <a:lnTo>
                    <a:pt x="1280" y="695"/>
                  </a:lnTo>
                  <a:lnTo>
                    <a:pt x="1269" y="683"/>
                  </a:lnTo>
                  <a:lnTo>
                    <a:pt x="1259" y="685"/>
                  </a:lnTo>
                  <a:lnTo>
                    <a:pt x="1226" y="700"/>
                  </a:lnTo>
                  <a:lnTo>
                    <a:pt x="1226" y="719"/>
                  </a:lnTo>
                  <a:lnTo>
                    <a:pt x="1235" y="728"/>
                  </a:lnTo>
                  <a:lnTo>
                    <a:pt x="1235" y="745"/>
                  </a:lnTo>
                  <a:lnTo>
                    <a:pt x="1219" y="771"/>
                  </a:lnTo>
                  <a:lnTo>
                    <a:pt x="1221" y="797"/>
                  </a:lnTo>
                  <a:lnTo>
                    <a:pt x="1228" y="797"/>
                  </a:lnTo>
                  <a:lnTo>
                    <a:pt x="1235" y="804"/>
                  </a:lnTo>
                  <a:lnTo>
                    <a:pt x="1273" y="801"/>
                  </a:lnTo>
                  <a:lnTo>
                    <a:pt x="1290" y="815"/>
                  </a:lnTo>
                  <a:lnTo>
                    <a:pt x="1292" y="832"/>
                  </a:lnTo>
                  <a:lnTo>
                    <a:pt x="1311" y="851"/>
                  </a:lnTo>
                  <a:lnTo>
                    <a:pt x="1306" y="865"/>
                  </a:lnTo>
                  <a:lnTo>
                    <a:pt x="1309" y="879"/>
                  </a:lnTo>
                  <a:lnTo>
                    <a:pt x="1320" y="891"/>
                  </a:lnTo>
                  <a:lnTo>
                    <a:pt x="1330" y="922"/>
                  </a:lnTo>
                  <a:lnTo>
                    <a:pt x="1328" y="938"/>
                  </a:lnTo>
                  <a:lnTo>
                    <a:pt x="1318" y="955"/>
                  </a:lnTo>
                  <a:lnTo>
                    <a:pt x="1342" y="976"/>
                  </a:lnTo>
                  <a:lnTo>
                    <a:pt x="1356" y="986"/>
                  </a:lnTo>
                  <a:lnTo>
                    <a:pt x="1335" y="1000"/>
                  </a:lnTo>
                  <a:lnTo>
                    <a:pt x="1318" y="990"/>
                  </a:lnTo>
                  <a:lnTo>
                    <a:pt x="1294" y="988"/>
                  </a:lnTo>
                  <a:lnTo>
                    <a:pt x="1278" y="997"/>
                  </a:lnTo>
                  <a:lnTo>
                    <a:pt x="1278" y="1002"/>
                  </a:lnTo>
                  <a:lnTo>
                    <a:pt x="1287" y="1014"/>
                  </a:lnTo>
                  <a:lnTo>
                    <a:pt x="1283" y="1019"/>
                  </a:lnTo>
                  <a:lnTo>
                    <a:pt x="1271" y="1012"/>
                  </a:lnTo>
                  <a:lnTo>
                    <a:pt x="1269" y="995"/>
                  </a:lnTo>
                  <a:lnTo>
                    <a:pt x="1233" y="993"/>
                  </a:lnTo>
                  <a:lnTo>
                    <a:pt x="1205" y="1000"/>
                  </a:lnTo>
                  <a:lnTo>
                    <a:pt x="1191" y="1012"/>
                  </a:lnTo>
                  <a:lnTo>
                    <a:pt x="1188" y="1049"/>
                  </a:lnTo>
                  <a:lnTo>
                    <a:pt x="1174" y="1059"/>
                  </a:lnTo>
                  <a:lnTo>
                    <a:pt x="1153" y="1066"/>
                  </a:lnTo>
                  <a:lnTo>
                    <a:pt x="1098" y="1066"/>
                  </a:lnTo>
                  <a:lnTo>
                    <a:pt x="954" y="1042"/>
                  </a:lnTo>
                  <a:lnTo>
                    <a:pt x="905" y="1026"/>
                  </a:lnTo>
                  <a:lnTo>
                    <a:pt x="857" y="1019"/>
                  </a:lnTo>
                  <a:lnTo>
                    <a:pt x="824" y="1021"/>
                  </a:lnTo>
                  <a:lnTo>
                    <a:pt x="817" y="1019"/>
                  </a:lnTo>
                  <a:lnTo>
                    <a:pt x="815" y="1002"/>
                  </a:lnTo>
                  <a:lnTo>
                    <a:pt x="801" y="993"/>
                  </a:lnTo>
                  <a:lnTo>
                    <a:pt x="784" y="988"/>
                  </a:lnTo>
                  <a:lnTo>
                    <a:pt x="735" y="981"/>
                  </a:lnTo>
                  <a:lnTo>
                    <a:pt x="725" y="957"/>
                  </a:lnTo>
                  <a:lnTo>
                    <a:pt x="685" y="931"/>
                  </a:lnTo>
                  <a:lnTo>
                    <a:pt x="614" y="905"/>
                  </a:lnTo>
                  <a:lnTo>
                    <a:pt x="602" y="893"/>
                  </a:lnTo>
                  <a:lnTo>
                    <a:pt x="560" y="886"/>
                  </a:lnTo>
                  <a:lnTo>
                    <a:pt x="477" y="879"/>
                  </a:lnTo>
                  <a:lnTo>
                    <a:pt x="413" y="863"/>
                  </a:lnTo>
                  <a:lnTo>
                    <a:pt x="106" y="841"/>
                  </a:lnTo>
                  <a:lnTo>
                    <a:pt x="78" y="834"/>
                  </a:lnTo>
                  <a:lnTo>
                    <a:pt x="61" y="818"/>
                  </a:lnTo>
                  <a:lnTo>
                    <a:pt x="33" y="808"/>
                  </a:lnTo>
                  <a:lnTo>
                    <a:pt x="16" y="815"/>
                  </a:lnTo>
                  <a:lnTo>
                    <a:pt x="16" y="804"/>
                  </a:lnTo>
                  <a:lnTo>
                    <a:pt x="0" y="771"/>
                  </a:lnTo>
                  <a:lnTo>
                    <a:pt x="0" y="745"/>
                  </a:lnTo>
                  <a:lnTo>
                    <a:pt x="19" y="714"/>
                  </a:lnTo>
                  <a:lnTo>
                    <a:pt x="47" y="709"/>
                  </a:lnTo>
                  <a:lnTo>
                    <a:pt x="40" y="693"/>
                  </a:lnTo>
                  <a:lnTo>
                    <a:pt x="42" y="678"/>
                  </a:lnTo>
                  <a:lnTo>
                    <a:pt x="59" y="667"/>
                  </a:lnTo>
                  <a:lnTo>
                    <a:pt x="73" y="659"/>
                  </a:lnTo>
                  <a:lnTo>
                    <a:pt x="94" y="633"/>
                  </a:lnTo>
                  <a:lnTo>
                    <a:pt x="92" y="603"/>
                  </a:lnTo>
                  <a:lnTo>
                    <a:pt x="75" y="586"/>
                  </a:lnTo>
                  <a:lnTo>
                    <a:pt x="35" y="581"/>
                  </a:lnTo>
                  <a:lnTo>
                    <a:pt x="21" y="586"/>
                  </a:lnTo>
                  <a:lnTo>
                    <a:pt x="9" y="598"/>
                  </a:lnTo>
                  <a:lnTo>
                    <a:pt x="4" y="574"/>
                  </a:lnTo>
                  <a:lnTo>
                    <a:pt x="11" y="567"/>
                  </a:lnTo>
                  <a:lnTo>
                    <a:pt x="7" y="553"/>
                  </a:lnTo>
                  <a:lnTo>
                    <a:pt x="28" y="532"/>
                  </a:lnTo>
                  <a:lnTo>
                    <a:pt x="30" y="508"/>
                  </a:lnTo>
                  <a:lnTo>
                    <a:pt x="61" y="494"/>
                  </a:lnTo>
                  <a:lnTo>
                    <a:pt x="61" y="484"/>
                  </a:lnTo>
                  <a:lnTo>
                    <a:pt x="75" y="477"/>
                  </a:lnTo>
                  <a:lnTo>
                    <a:pt x="56" y="456"/>
                  </a:lnTo>
                  <a:lnTo>
                    <a:pt x="49" y="456"/>
                  </a:lnTo>
                  <a:lnTo>
                    <a:pt x="35" y="440"/>
                  </a:lnTo>
                  <a:lnTo>
                    <a:pt x="30" y="440"/>
                  </a:lnTo>
                  <a:lnTo>
                    <a:pt x="26" y="430"/>
                  </a:lnTo>
                  <a:lnTo>
                    <a:pt x="30" y="373"/>
                  </a:lnTo>
                  <a:lnTo>
                    <a:pt x="11" y="333"/>
                  </a:lnTo>
                  <a:lnTo>
                    <a:pt x="16" y="302"/>
                  </a:lnTo>
                  <a:lnTo>
                    <a:pt x="35" y="300"/>
                  </a:lnTo>
                  <a:lnTo>
                    <a:pt x="42" y="288"/>
                  </a:lnTo>
                  <a:lnTo>
                    <a:pt x="28" y="243"/>
                  </a:lnTo>
                  <a:lnTo>
                    <a:pt x="52" y="222"/>
                  </a:lnTo>
                  <a:lnTo>
                    <a:pt x="61" y="227"/>
                  </a:lnTo>
                  <a:lnTo>
                    <a:pt x="68" y="246"/>
                  </a:lnTo>
                  <a:lnTo>
                    <a:pt x="85" y="246"/>
                  </a:lnTo>
                  <a:lnTo>
                    <a:pt x="85" y="239"/>
                  </a:lnTo>
                  <a:lnTo>
                    <a:pt x="75" y="232"/>
                  </a:lnTo>
                  <a:lnTo>
                    <a:pt x="78" y="229"/>
                  </a:lnTo>
                  <a:lnTo>
                    <a:pt x="111" y="239"/>
                  </a:lnTo>
                  <a:lnTo>
                    <a:pt x="123" y="250"/>
                  </a:lnTo>
                  <a:lnTo>
                    <a:pt x="215" y="250"/>
                  </a:lnTo>
                  <a:lnTo>
                    <a:pt x="222" y="229"/>
                  </a:lnTo>
                  <a:lnTo>
                    <a:pt x="222" y="224"/>
                  </a:lnTo>
                  <a:lnTo>
                    <a:pt x="241" y="224"/>
                  </a:lnTo>
                  <a:lnTo>
                    <a:pt x="231" y="246"/>
                  </a:lnTo>
                  <a:lnTo>
                    <a:pt x="236" y="250"/>
                  </a:lnTo>
                  <a:lnTo>
                    <a:pt x="264" y="243"/>
                  </a:lnTo>
                  <a:lnTo>
                    <a:pt x="293" y="258"/>
                  </a:lnTo>
                  <a:lnTo>
                    <a:pt x="297" y="258"/>
                  </a:lnTo>
                  <a:lnTo>
                    <a:pt x="304" y="227"/>
                  </a:lnTo>
                  <a:lnTo>
                    <a:pt x="297" y="215"/>
                  </a:lnTo>
                  <a:lnTo>
                    <a:pt x="297" y="196"/>
                  </a:lnTo>
                  <a:lnTo>
                    <a:pt x="316" y="191"/>
                  </a:lnTo>
                  <a:lnTo>
                    <a:pt x="330" y="163"/>
                  </a:lnTo>
                  <a:lnTo>
                    <a:pt x="333" y="99"/>
                  </a:lnTo>
                  <a:lnTo>
                    <a:pt x="345" y="97"/>
                  </a:lnTo>
                  <a:lnTo>
                    <a:pt x="349" y="87"/>
                  </a:lnTo>
                  <a:lnTo>
                    <a:pt x="342" y="76"/>
                  </a:lnTo>
                  <a:lnTo>
                    <a:pt x="356" y="66"/>
                  </a:lnTo>
                  <a:lnTo>
                    <a:pt x="349" y="59"/>
                  </a:lnTo>
                  <a:lnTo>
                    <a:pt x="345" y="61"/>
                  </a:lnTo>
                  <a:lnTo>
                    <a:pt x="342" y="52"/>
                  </a:lnTo>
                  <a:lnTo>
                    <a:pt x="354" y="42"/>
                  </a:lnTo>
                  <a:lnTo>
                    <a:pt x="356" y="21"/>
                  </a:lnTo>
                  <a:lnTo>
                    <a:pt x="352" y="14"/>
                  </a:lnTo>
                  <a:lnTo>
                    <a:pt x="342" y="16"/>
                  </a:lnTo>
                  <a:lnTo>
                    <a:pt x="342" y="12"/>
                  </a:lnTo>
                  <a:lnTo>
                    <a:pt x="361" y="0"/>
                  </a:lnTo>
                  <a:lnTo>
                    <a:pt x="404" y="12"/>
                  </a:lnTo>
                  <a:close/>
                  <a:moveTo>
                    <a:pt x="404" y="12"/>
                  </a:moveTo>
                  <a:lnTo>
                    <a:pt x="404" y="1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0" name="Freeform 119"/>
            <p:cNvSpPr>
              <a:spLocks noEditPoints="1"/>
            </p:cNvSpPr>
            <p:nvPr/>
          </p:nvSpPr>
          <p:spPr bwMode="auto">
            <a:xfrm>
              <a:off x="-2733" y="4445"/>
              <a:ext cx="1372" cy="1066"/>
            </a:xfrm>
            <a:custGeom>
              <a:avLst/>
              <a:gdLst>
                <a:gd name="T0" fmla="*/ 512 w 1372"/>
                <a:gd name="T1" fmla="*/ 24 h 1066"/>
                <a:gd name="T2" fmla="*/ 661 w 1372"/>
                <a:gd name="T3" fmla="*/ 149 h 1066"/>
                <a:gd name="T4" fmla="*/ 744 w 1372"/>
                <a:gd name="T5" fmla="*/ 177 h 1066"/>
                <a:gd name="T6" fmla="*/ 827 w 1372"/>
                <a:gd name="T7" fmla="*/ 165 h 1066"/>
                <a:gd name="T8" fmla="*/ 846 w 1372"/>
                <a:gd name="T9" fmla="*/ 180 h 1066"/>
                <a:gd name="T10" fmla="*/ 1011 w 1372"/>
                <a:gd name="T11" fmla="*/ 215 h 1066"/>
                <a:gd name="T12" fmla="*/ 1023 w 1372"/>
                <a:gd name="T13" fmla="*/ 177 h 1066"/>
                <a:gd name="T14" fmla="*/ 1098 w 1372"/>
                <a:gd name="T15" fmla="*/ 184 h 1066"/>
                <a:gd name="T16" fmla="*/ 1113 w 1372"/>
                <a:gd name="T17" fmla="*/ 217 h 1066"/>
                <a:gd name="T18" fmla="*/ 1214 w 1372"/>
                <a:gd name="T19" fmla="*/ 359 h 1066"/>
                <a:gd name="T20" fmla="*/ 1264 w 1372"/>
                <a:gd name="T21" fmla="*/ 480 h 1066"/>
                <a:gd name="T22" fmla="*/ 1330 w 1372"/>
                <a:gd name="T23" fmla="*/ 503 h 1066"/>
                <a:gd name="T24" fmla="*/ 1358 w 1372"/>
                <a:gd name="T25" fmla="*/ 466 h 1066"/>
                <a:gd name="T26" fmla="*/ 1344 w 1372"/>
                <a:gd name="T27" fmla="*/ 541 h 1066"/>
                <a:gd name="T28" fmla="*/ 1356 w 1372"/>
                <a:gd name="T29" fmla="*/ 610 h 1066"/>
                <a:gd name="T30" fmla="*/ 1342 w 1372"/>
                <a:gd name="T31" fmla="*/ 652 h 1066"/>
                <a:gd name="T32" fmla="*/ 1299 w 1372"/>
                <a:gd name="T33" fmla="*/ 693 h 1066"/>
                <a:gd name="T34" fmla="*/ 1226 w 1372"/>
                <a:gd name="T35" fmla="*/ 700 h 1066"/>
                <a:gd name="T36" fmla="*/ 1219 w 1372"/>
                <a:gd name="T37" fmla="*/ 771 h 1066"/>
                <a:gd name="T38" fmla="*/ 1273 w 1372"/>
                <a:gd name="T39" fmla="*/ 801 h 1066"/>
                <a:gd name="T40" fmla="*/ 1306 w 1372"/>
                <a:gd name="T41" fmla="*/ 865 h 1066"/>
                <a:gd name="T42" fmla="*/ 1328 w 1372"/>
                <a:gd name="T43" fmla="*/ 938 h 1066"/>
                <a:gd name="T44" fmla="*/ 1335 w 1372"/>
                <a:gd name="T45" fmla="*/ 1000 h 1066"/>
                <a:gd name="T46" fmla="*/ 1278 w 1372"/>
                <a:gd name="T47" fmla="*/ 1002 h 1066"/>
                <a:gd name="T48" fmla="*/ 1269 w 1372"/>
                <a:gd name="T49" fmla="*/ 995 h 1066"/>
                <a:gd name="T50" fmla="*/ 1188 w 1372"/>
                <a:gd name="T51" fmla="*/ 1049 h 1066"/>
                <a:gd name="T52" fmla="*/ 954 w 1372"/>
                <a:gd name="T53" fmla="*/ 1042 h 1066"/>
                <a:gd name="T54" fmla="*/ 817 w 1372"/>
                <a:gd name="T55" fmla="*/ 1019 h 1066"/>
                <a:gd name="T56" fmla="*/ 735 w 1372"/>
                <a:gd name="T57" fmla="*/ 981 h 1066"/>
                <a:gd name="T58" fmla="*/ 602 w 1372"/>
                <a:gd name="T59" fmla="*/ 893 h 1066"/>
                <a:gd name="T60" fmla="*/ 106 w 1372"/>
                <a:gd name="T61" fmla="*/ 841 h 1066"/>
                <a:gd name="T62" fmla="*/ 16 w 1372"/>
                <a:gd name="T63" fmla="*/ 815 h 1066"/>
                <a:gd name="T64" fmla="*/ 19 w 1372"/>
                <a:gd name="T65" fmla="*/ 714 h 1066"/>
                <a:gd name="T66" fmla="*/ 59 w 1372"/>
                <a:gd name="T67" fmla="*/ 667 h 1066"/>
                <a:gd name="T68" fmla="*/ 75 w 1372"/>
                <a:gd name="T69" fmla="*/ 586 h 1066"/>
                <a:gd name="T70" fmla="*/ 4 w 1372"/>
                <a:gd name="T71" fmla="*/ 574 h 1066"/>
                <a:gd name="T72" fmla="*/ 30 w 1372"/>
                <a:gd name="T73" fmla="*/ 508 h 1066"/>
                <a:gd name="T74" fmla="*/ 56 w 1372"/>
                <a:gd name="T75" fmla="*/ 456 h 1066"/>
                <a:gd name="T76" fmla="*/ 26 w 1372"/>
                <a:gd name="T77" fmla="*/ 430 h 1066"/>
                <a:gd name="T78" fmla="*/ 35 w 1372"/>
                <a:gd name="T79" fmla="*/ 300 h 1066"/>
                <a:gd name="T80" fmla="*/ 61 w 1372"/>
                <a:gd name="T81" fmla="*/ 227 h 1066"/>
                <a:gd name="T82" fmla="*/ 75 w 1372"/>
                <a:gd name="T83" fmla="*/ 232 h 1066"/>
                <a:gd name="T84" fmla="*/ 215 w 1372"/>
                <a:gd name="T85" fmla="*/ 250 h 1066"/>
                <a:gd name="T86" fmla="*/ 231 w 1372"/>
                <a:gd name="T87" fmla="*/ 246 h 1066"/>
                <a:gd name="T88" fmla="*/ 297 w 1372"/>
                <a:gd name="T89" fmla="*/ 258 h 1066"/>
                <a:gd name="T90" fmla="*/ 316 w 1372"/>
                <a:gd name="T91" fmla="*/ 191 h 1066"/>
                <a:gd name="T92" fmla="*/ 349 w 1372"/>
                <a:gd name="T93" fmla="*/ 87 h 1066"/>
                <a:gd name="T94" fmla="*/ 345 w 1372"/>
                <a:gd name="T95" fmla="*/ 61 h 1066"/>
                <a:gd name="T96" fmla="*/ 352 w 1372"/>
                <a:gd name="T97" fmla="*/ 14 h 1066"/>
                <a:gd name="T98" fmla="*/ 404 w 1372"/>
                <a:gd name="T99" fmla="*/ 12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72" h="1066">
                  <a:moveTo>
                    <a:pt x="404" y="12"/>
                  </a:moveTo>
                  <a:lnTo>
                    <a:pt x="427" y="38"/>
                  </a:lnTo>
                  <a:lnTo>
                    <a:pt x="442" y="40"/>
                  </a:lnTo>
                  <a:lnTo>
                    <a:pt x="512" y="24"/>
                  </a:lnTo>
                  <a:lnTo>
                    <a:pt x="543" y="33"/>
                  </a:lnTo>
                  <a:lnTo>
                    <a:pt x="571" y="64"/>
                  </a:lnTo>
                  <a:lnTo>
                    <a:pt x="609" y="130"/>
                  </a:lnTo>
                  <a:lnTo>
                    <a:pt x="661" y="149"/>
                  </a:lnTo>
                  <a:lnTo>
                    <a:pt x="697" y="154"/>
                  </a:lnTo>
                  <a:lnTo>
                    <a:pt x="725" y="184"/>
                  </a:lnTo>
                  <a:lnTo>
                    <a:pt x="737" y="172"/>
                  </a:lnTo>
                  <a:lnTo>
                    <a:pt x="744" y="177"/>
                  </a:lnTo>
                  <a:lnTo>
                    <a:pt x="761" y="177"/>
                  </a:lnTo>
                  <a:lnTo>
                    <a:pt x="803" y="151"/>
                  </a:lnTo>
                  <a:lnTo>
                    <a:pt x="824" y="151"/>
                  </a:lnTo>
                  <a:lnTo>
                    <a:pt x="827" y="165"/>
                  </a:lnTo>
                  <a:lnTo>
                    <a:pt x="848" y="156"/>
                  </a:lnTo>
                  <a:lnTo>
                    <a:pt x="853" y="163"/>
                  </a:lnTo>
                  <a:lnTo>
                    <a:pt x="843" y="163"/>
                  </a:lnTo>
                  <a:lnTo>
                    <a:pt x="846" y="180"/>
                  </a:lnTo>
                  <a:lnTo>
                    <a:pt x="881" y="191"/>
                  </a:lnTo>
                  <a:lnTo>
                    <a:pt x="926" y="217"/>
                  </a:lnTo>
                  <a:lnTo>
                    <a:pt x="978" y="234"/>
                  </a:lnTo>
                  <a:lnTo>
                    <a:pt x="1011" y="215"/>
                  </a:lnTo>
                  <a:lnTo>
                    <a:pt x="1025" y="198"/>
                  </a:lnTo>
                  <a:lnTo>
                    <a:pt x="1023" y="187"/>
                  </a:lnTo>
                  <a:lnTo>
                    <a:pt x="1011" y="175"/>
                  </a:lnTo>
                  <a:lnTo>
                    <a:pt x="1023" y="177"/>
                  </a:lnTo>
                  <a:lnTo>
                    <a:pt x="1032" y="187"/>
                  </a:lnTo>
                  <a:lnTo>
                    <a:pt x="1075" y="187"/>
                  </a:lnTo>
                  <a:lnTo>
                    <a:pt x="1096" y="201"/>
                  </a:lnTo>
                  <a:lnTo>
                    <a:pt x="1098" y="184"/>
                  </a:lnTo>
                  <a:lnTo>
                    <a:pt x="1103" y="182"/>
                  </a:lnTo>
                  <a:lnTo>
                    <a:pt x="1113" y="194"/>
                  </a:lnTo>
                  <a:lnTo>
                    <a:pt x="1117" y="213"/>
                  </a:lnTo>
                  <a:lnTo>
                    <a:pt x="1113" y="217"/>
                  </a:lnTo>
                  <a:lnTo>
                    <a:pt x="1122" y="246"/>
                  </a:lnTo>
                  <a:lnTo>
                    <a:pt x="1165" y="293"/>
                  </a:lnTo>
                  <a:lnTo>
                    <a:pt x="1209" y="319"/>
                  </a:lnTo>
                  <a:lnTo>
                    <a:pt x="1214" y="359"/>
                  </a:lnTo>
                  <a:lnTo>
                    <a:pt x="1212" y="376"/>
                  </a:lnTo>
                  <a:lnTo>
                    <a:pt x="1224" y="437"/>
                  </a:lnTo>
                  <a:lnTo>
                    <a:pt x="1245" y="475"/>
                  </a:lnTo>
                  <a:lnTo>
                    <a:pt x="1264" y="480"/>
                  </a:lnTo>
                  <a:lnTo>
                    <a:pt x="1273" y="468"/>
                  </a:lnTo>
                  <a:lnTo>
                    <a:pt x="1287" y="477"/>
                  </a:lnTo>
                  <a:lnTo>
                    <a:pt x="1290" y="494"/>
                  </a:lnTo>
                  <a:lnTo>
                    <a:pt x="1330" y="503"/>
                  </a:lnTo>
                  <a:lnTo>
                    <a:pt x="1358" y="489"/>
                  </a:lnTo>
                  <a:lnTo>
                    <a:pt x="1361" y="477"/>
                  </a:lnTo>
                  <a:lnTo>
                    <a:pt x="1351" y="473"/>
                  </a:lnTo>
                  <a:lnTo>
                    <a:pt x="1358" y="466"/>
                  </a:lnTo>
                  <a:lnTo>
                    <a:pt x="1372" y="463"/>
                  </a:lnTo>
                  <a:lnTo>
                    <a:pt x="1370" y="510"/>
                  </a:lnTo>
                  <a:lnTo>
                    <a:pt x="1354" y="539"/>
                  </a:lnTo>
                  <a:lnTo>
                    <a:pt x="1344" y="541"/>
                  </a:lnTo>
                  <a:lnTo>
                    <a:pt x="1330" y="560"/>
                  </a:lnTo>
                  <a:lnTo>
                    <a:pt x="1335" y="577"/>
                  </a:lnTo>
                  <a:lnTo>
                    <a:pt x="1335" y="598"/>
                  </a:lnTo>
                  <a:lnTo>
                    <a:pt x="1356" y="610"/>
                  </a:lnTo>
                  <a:lnTo>
                    <a:pt x="1354" y="622"/>
                  </a:lnTo>
                  <a:lnTo>
                    <a:pt x="1344" y="629"/>
                  </a:lnTo>
                  <a:lnTo>
                    <a:pt x="1349" y="641"/>
                  </a:lnTo>
                  <a:lnTo>
                    <a:pt x="1342" y="652"/>
                  </a:lnTo>
                  <a:lnTo>
                    <a:pt x="1344" y="664"/>
                  </a:lnTo>
                  <a:lnTo>
                    <a:pt x="1335" y="671"/>
                  </a:lnTo>
                  <a:lnTo>
                    <a:pt x="1313" y="674"/>
                  </a:lnTo>
                  <a:lnTo>
                    <a:pt x="1299" y="693"/>
                  </a:lnTo>
                  <a:lnTo>
                    <a:pt x="1280" y="695"/>
                  </a:lnTo>
                  <a:lnTo>
                    <a:pt x="1269" y="683"/>
                  </a:lnTo>
                  <a:lnTo>
                    <a:pt x="1259" y="685"/>
                  </a:lnTo>
                  <a:lnTo>
                    <a:pt x="1226" y="700"/>
                  </a:lnTo>
                  <a:lnTo>
                    <a:pt x="1226" y="719"/>
                  </a:lnTo>
                  <a:lnTo>
                    <a:pt x="1235" y="728"/>
                  </a:lnTo>
                  <a:lnTo>
                    <a:pt x="1235" y="745"/>
                  </a:lnTo>
                  <a:lnTo>
                    <a:pt x="1219" y="771"/>
                  </a:lnTo>
                  <a:lnTo>
                    <a:pt x="1221" y="797"/>
                  </a:lnTo>
                  <a:lnTo>
                    <a:pt x="1228" y="797"/>
                  </a:lnTo>
                  <a:lnTo>
                    <a:pt x="1235" y="804"/>
                  </a:lnTo>
                  <a:lnTo>
                    <a:pt x="1273" y="801"/>
                  </a:lnTo>
                  <a:lnTo>
                    <a:pt x="1290" y="815"/>
                  </a:lnTo>
                  <a:lnTo>
                    <a:pt x="1292" y="832"/>
                  </a:lnTo>
                  <a:lnTo>
                    <a:pt x="1311" y="851"/>
                  </a:lnTo>
                  <a:lnTo>
                    <a:pt x="1306" y="865"/>
                  </a:lnTo>
                  <a:lnTo>
                    <a:pt x="1309" y="879"/>
                  </a:lnTo>
                  <a:lnTo>
                    <a:pt x="1320" y="891"/>
                  </a:lnTo>
                  <a:lnTo>
                    <a:pt x="1330" y="922"/>
                  </a:lnTo>
                  <a:lnTo>
                    <a:pt x="1328" y="938"/>
                  </a:lnTo>
                  <a:lnTo>
                    <a:pt x="1318" y="955"/>
                  </a:lnTo>
                  <a:lnTo>
                    <a:pt x="1342" y="976"/>
                  </a:lnTo>
                  <a:lnTo>
                    <a:pt x="1356" y="986"/>
                  </a:lnTo>
                  <a:lnTo>
                    <a:pt x="1335" y="1000"/>
                  </a:lnTo>
                  <a:lnTo>
                    <a:pt x="1318" y="990"/>
                  </a:lnTo>
                  <a:lnTo>
                    <a:pt x="1294" y="988"/>
                  </a:lnTo>
                  <a:lnTo>
                    <a:pt x="1278" y="997"/>
                  </a:lnTo>
                  <a:lnTo>
                    <a:pt x="1278" y="1002"/>
                  </a:lnTo>
                  <a:lnTo>
                    <a:pt x="1287" y="1014"/>
                  </a:lnTo>
                  <a:lnTo>
                    <a:pt x="1283" y="1019"/>
                  </a:lnTo>
                  <a:lnTo>
                    <a:pt x="1271" y="1012"/>
                  </a:lnTo>
                  <a:lnTo>
                    <a:pt x="1269" y="995"/>
                  </a:lnTo>
                  <a:lnTo>
                    <a:pt x="1233" y="993"/>
                  </a:lnTo>
                  <a:lnTo>
                    <a:pt x="1205" y="1000"/>
                  </a:lnTo>
                  <a:lnTo>
                    <a:pt x="1191" y="1012"/>
                  </a:lnTo>
                  <a:lnTo>
                    <a:pt x="1188" y="1049"/>
                  </a:lnTo>
                  <a:lnTo>
                    <a:pt x="1174" y="1059"/>
                  </a:lnTo>
                  <a:lnTo>
                    <a:pt x="1153" y="1066"/>
                  </a:lnTo>
                  <a:lnTo>
                    <a:pt x="1098" y="1066"/>
                  </a:lnTo>
                  <a:lnTo>
                    <a:pt x="954" y="1042"/>
                  </a:lnTo>
                  <a:lnTo>
                    <a:pt x="905" y="1026"/>
                  </a:lnTo>
                  <a:lnTo>
                    <a:pt x="857" y="1019"/>
                  </a:lnTo>
                  <a:lnTo>
                    <a:pt x="824" y="1021"/>
                  </a:lnTo>
                  <a:lnTo>
                    <a:pt x="817" y="1019"/>
                  </a:lnTo>
                  <a:lnTo>
                    <a:pt x="815" y="1002"/>
                  </a:lnTo>
                  <a:lnTo>
                    <a:pt x="801" y="993"/>
                  </a:lnTo>
                  <a:lnTo>
                    <a:pt x="784" y="988"/>
                  </a:lnTo>
                  <a:lnTo>
                    <a:pt x="735" y="981"/>
                  </a:lnTo>
                  <a:lnTo>
                    <a:pt x="725" y="957"/>
                  </a:lnTo>
                  <a:lnTo>
                    <a:pt x="685" y="931"/>
                  </a:lnTo>
                  <a:lnTo>
                    <a:pt x="614" y="905"/>
                  </a:lnTo>
                  <a:lnTo>
                    <a:pt x="602" y="893"/>
                  </a:lnTo>
                  <a:lnTo>
                    <a:pt x="560" y="886"/>
                  </a:lnTo>
                  <a:lnTo>
                    <a:pt x="477" y="879"/>
                  </a:lnTo>
                  <a:lnTo>
                    <a:pt x="413" y="863"/>
                  </a:lnTo>
                  <a:lnTo>
                    <a:pt x="106" y="841"/>
                  </a:lnTo>
                  <a:lnTo>
                    <a:pt x="78" y="834"/>
                  </a:lnTo>
                  <a:lnTo>
                    <a:pt x="61" y="818"/>
                  </a:lnTo>
                  <a:lnTo>
                    <a:pt x="33" y="808"/>
                  </a:lnTo>
                  <a:lnTo>
                    <a:pt x="16" y="815"/>
                  </a:lnTo>
                  <a:lnTo>
                    <a:pt x="16" y="804"/>
                  </a:lnTo>
                  <a:lnTo>
                    <a:pt x="0" y="771"/>
                  </a:lnTo>
                  <a:lnTo>
                    <a:pt x="0" y="745"/>
                  </a:lnTo>
                  <a:lnTo>
                    <a:pt x="19" y="714"/>
                  </a:lnTo>
                  <a:lnTo>
                    <a:pt x="47" y="709"/>
                  </a:lnTo>
                  <a:lnTo>
                    <a:pt x="40" y="693"/>
                  </a:lnTo>
                  <a:lnTo>
                    <a:pt x="42" y="678"/>
                  </a:lnTo>
                  <a:lnTo>
                    <a:pt x="59" y="667"/>
                  </a:lnTo>
                  <a:lnTo>
                    <a:pt x="73" y="659"/>
                  </a:lnTo>
                  <a:lnTo>
                    <a:pt x="94" y="633"/>
                  </a:lnTo>
                  <a:lnTo>
                    <a:pt x="92" y="603"/>
                  </a:lnTo>
                  <a:lnTo>
                    <a:pt x="75" y="586"/>
                  </a:lnTo>
                  <a:lnTo>
                    <a:pt x="35" y="581"/>
                  </a:lnTo>
                  <a:lnTo>
                    <a:pt x="21" y="586"/>
                  </a:lnTo>
                  <a:lnTo>
                    <a:pt x="9" y="598"/>
                  </a:lnTo>
                  <a:lnTo>
                    <a:pt x="4" y="574"/>
                  </a:lnTo>
                  <a:lnTo>
                    <a:pt x="11" y="567"/>
                  </a:lnTo>
                  <a:lnTo>
                    <a:pt x="7" y="553"/>
                  </a:lnTo>
                  <a:lnTo>
                    <a:pt x="28" y="532"/>
                  </a:lnTo>
                  <a:lnTo>
                    <a:pt x="30" y="508"/>
                  </a:lnTo>
                  <a:lnTo>
                    <a:pt x="61" y="494"/>
                  </a:lnTo>
                  <a:lnTo>
                    <a:pt x="61" y="484"/>
                  </a:lnTo>
                  <a:lnTo>
                    <a:pt x="75" y="477"/>
                  </a:lnTo>
                  <a:lnTo>
                    <a:pt x="56" y="456"/>
                  </a:lnTo>
                  <a:lnTo>
                    <a:pt x="49" y="456"/>
                  </a:lnTo>
                  <a:lnTo>
                    <a:pt x="35" y="440"/>
                  </a:lnTo>
                  <a:lnTo>
                    <a:pt x="30" y="440"/>
                  </a:lnTo>
                  <a:lnTo>
                    <a:pt x="26" y="430"/>
                  </a:lnTo>
                  <a:lnTo>
                    <a:pt x="30" y="373"/>
                  </a:lnTo>
                  <a:lnTo>
                    <a:pt x="11" y="333"/>
                  </a:lnTo>
                  <a:lnTo>
                    <a:pt x="16" y="302"/>
                  </a:lnTo>
                  <a:lnTo>
                    <a:pt x="35" y="300"/>
                  </a:lnTo>
                  <a:lnTo>
                    <a:pt x="42" y="288"/>
                  </a:lnTo>
                  <a:lnTo>
                    <a:pt x="28" y="243"/>
                  </a:lnTo>
                  <a:lnTo>
                    <a:pt x="52" y="222"/>
                  </a:lnTo>
                  <a:lnTo>
                    <a:pt x="61" y="227"/>
                  </a:lnTo>
                  <a:lnTo>
                    <a:pt x="68" y="246"/>
                  </a:lnTo>
                  <a:lnTo>
                    <a:pt x="85" y="246"/>
                  </a:lnTo>
                  <a:lnTo>
                    <a:pt x="85" y="239"/>
                  </a:lnTo>
                  <a:lnTo>
                    <a:pt x="75" y="232"/>
                  </a:lnTo>
                  <a:lnTo>
                    <a:pt x="78" y="229"/>
                  </a:lnTo>
                  <a:lnTo>
                    <a:pt x="111" y="239"/>
                  </a:lnTo>
                  <a:lnTo>
                    <a:pt x="123" y="250"/>
                  </a:lnTo>
                  <a:lnTo>
                    <a:pt x="215" y="250"/>
                  </a:lnTo>
                  <a:lnTo>
                    <a:pt x="222" y="229"/>
                  </a:lnTo>
                  <a:lnTo>
                    <a:pt x="222" y="224"/>
                  </a:lnTo>
                  <a:lnTo>
                    <a:pt x="241" y="224"/>
                  </a:lnTo>
                  <a:lnTo>
                    <a:pt x="231" y="246"/>
                  </a:lnTo>
                  <a:lnTo>
                    <a:pt x="236" y="250"/>
                  </a:lnTo>
                  <a:lnTo>
                    <a:pt x="264" y="243"/>
                  </a:lnTo>
                  <a:lnTo>
                    <a:pt x="293" y="258"/>
                  </a:lnTo>
                  <a:lnTo>
                    <a:pt x="297" y="258"/>
                  </a:lnTo>
                  <a:lnTo>
                    <a:pt x="304" y="227"/>
                  </a:lnTo>
                  <a:lnTo>
                    <a:pt x="297" y="215"/>
                  </a:lnTo>
                  <a:lnTo>
                    <a:pt x="297" y="196"/>
                  </a:lnTo>
                  <a:lnTo>
                    <a:pt x="316" y="191"/>
                  </a:lnTo>
                  <a:lnTo>
                    <a:pt x="330" y="163"/>
                  </a:lnTo>
                  <a:lnTo>
                    <a:pt x="333" y="99"/>
                  </a:lnTo>
                  <a:lnTo>
                    <a:pt x="345" y="97"/>
                  </a:lnTo>
                  <a:lnTo>
                    <a:pt x="349" y="87"/>
                  </a:lnTo>
                  <a:lnTo>
                    <a:pt x="342" y="76"/>
                  </a:lnTo>
                  <a:lnTo>
                    <a:pt x="356" y="66"/>
                  </a:lnTo>
                  <a:lnTo>
                    <a:pt x="349" y="59"/>
                  </a:lnTo>
                  <a:lnTo>
                    <a:pt x="345" y="61"/>
                  </a:lnTo>
                  <a:lnTo>
                    <a:pt x="342" y="52"/>
                  </a:lnTo>
                  <a:lnTo>
                    <a:pt x="354" y="42"/>
                  </a:lnTo>
                  <a:lnTo>
                    <a:pt x="356" y="21"/>
                  </a:lnTo>
                  <a:lnTo>
                    <a:pt x="352" y="14"/>
                  </a:lnTo>
                  <a:lnTo>
                    <a:pt x="342" y="16"/>
                  </a:lnTo>
                  <a:lnTo>
                    <a:pt x="342" y="12"/>
                  </a:lnTo>
                  <a:lnTo>
                    <a:pt x="361" y="0"/>
                  </a:lnTo>
                  <a:lnTo>
                    <a:pt x="404" y="12"/>
                  </a:lnTo>
                  <a:moveTo>
                    <a:pt x="404" y="12"/>
                  </a:moveTo>
                  <a:lnTo>
                    <a:pt x="404" y="12"/>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1" name="Freeform 120"/>
            <p:cNvSpPr>
              <a:spLocks noEditPoints="1"/>
            </p:cNvSpPr>
            <p:nvPr/>
          </p:nvSpPr>
          <p:spPr bwMode="auto">
            <a:xfrm>
              <a:off x="-203" y="4334"/>
              <a:ext cx="2807" cy="1721"/>
            </a:xfrm>
            <a:custGeom>
              <a:avLst/>
              <a:gdLst>
                <a:gd name="T0" fmla="*/ 1331 w 2807"/>
                <a:gd name="T1" fmla="*/ 1543 h 1721"/>
                <a:gd name="T2" fmla="*/ 2772 w 2807"/>
                <a:gd name="T3" fmla="*/ 811 h 1721"/>
                <a:gd name="T4" fmla="*/ 2762 w 2807"/>
                <a:gd name="T5" fmla="*/ 834 h 1721"/>
                <a:gd name="T6" fmla="*/ 1926 w 2807"/>
                <a:gd name="T7" fmla="*/ 815 h 1721"/>
                <a:gd name="T8" fmla="*/ 2680 w 2807"/>
                <a:gd name="T9" fmla="*/ 711 h 1721"/>
                <a:gd name="T10" fmla="*/ 2661 w 2807"/>
                <a:gd name="T11" fmla="*/ 702 h 1721"/>
                <a:gd name="T12" fmla="*/ 1694 w 2807"/>
                <a:gd name="T13" fmla="*/ 728 h 1721"/>
                <a:gd name="T14" fmla="*/ 1692 w 2807"/>
                <a:gd name="T15" fmla="*/ 744 h 1721"/>
                <a:gd name="T16" fmla="*/ 1534 w 2807"/>
                <a:gd name="T17" fmla="*/ 789 h 1721"/>
                <a:gd name="T18" fmla="*/ 1335 w 2807"/>
                <a:gd name="T19" fmla="*/ 839 h 1721"/>
                <a:gd name="T20" fmla="*/ 1250 w 2807"/>
                <a:gd name="T21" fmla="*/ 834 h 1721"/>
                <a:gd name="T22" fmla="*/ 1012 w 2807"/>
                <a:gd name="T23" fmla="*/ 775 h 1721"/>
                <a:gd name="T24" fmla="*/ 1165 w 2807"/>
                <a:gd name="T25" fmla="*/ 657 h 1721"/>
                <a:gd name="T26" fmla="*/ 2460 w 2807"/>
                <a:gd name="T27" fmla="*/ 624 h 1721"/>
                <a:gd name="T28" fmla="*/ 2528 w 2807"/>
                <a:gd name="T29" fmla="*/ 685 h 1721"/>
                <a:gd name="T30" fmla="*/ 2476 w 2807"/>
                <a:gd name="T31" fmla="*/ 704 h 1721"/>
                <a:gd name="T32" fmla="*/ 2408 w 2807"/>
                <a:gd name="T33" fmla="*/ 676 h 1721"/>
                <a:gd name="T34" fmla="*/ 473 w 2807"/>
                <a:gd name="T35" fmla="*/ 591 h 1721"/>
                <a:gd name="T36" fmla="*/ 683 w 2807"/>
                <a:gd name="T37" fmla="*/ 662 h 1721"/>
                <a:gd name="T38" fmla="*/ 908 w 2807"/>
                <a:gd name="T39" fmla="*/ 666 h 1721"/>
                <a:gd name="T40" fmla="*/ 957 w 2807"/>
                <a:gd name="T41" fmla="*/ 657 h 1721"/>
                <a:gd name="T42" fmla="*/ 967 w 2807"/>
                <a:gd name="T43" fmla="*/ 787 h 1721"/>
                <a:gd name="T44" fmla="*/ 1056 w 2807"/>
                <a:gd name="T45" fmla="*/ 837 h 1721"/>
                <a:gd name="T46" fmla="*/ 1087 w 2807"/>
                <a:gd name="T47" fmla="*/ 1007 h 1721"/>
                <a:gd name="T48" fmla="*/ 1177 w 2807"/>
                <a:gd name="T49" fmla="*/ 1087 h 1721"/>
                <a:gd name="T50" fmla="*/ 1359 w 2807"/>
                <a:gd name="T51" fmla="*/ 1153 h 1721"/>
                <a:gd name="T52" fmla="*/ 1600 w 2807"/>
                <a:gd name="T53" fmla="*/ 1132 h 1721"/>
                <a:gd name="T54" fmla="*/ 1796 w 2807"/>
                <a:gd name="T55" fmla="*/ 1113 h 1721"/>
                <a:gd name="T56" fmla="*/ 1973 w 2807"/>
                <a:gd name="T57" fmla="*/ 1236 h 1721"/>
                <a:gd name="T58" fmla="*/ 1931 w 2807"/>
                <a:gd name="T59" fmla="*/ 1527 h 1721"/>
                <a:gd name="T60" fmla="*/ 1961 w 2807"/>
                <a:gd name="T61" fmla="*/ 1555 h 1721"/>
                <a:gd name="T62" fmla="*/ 2070 w 2807"/>
                <a:gd name="T63" fmla="*/ 1707 h 1721"/>
                <a:gd name="T64" fmla="*/ 1945 w 2807"/>
                <a:gd name="T65" fmla="*/ 1657 h 1721"/>
                <a:gd name="T66" fmla="*/ 1753 w 2807"/>
                <a:gd name="T67" fmla="*/ 1631 h 1721"/>
                <a:gd name="T68" fmla="*/ 1711 w 2807"/>
                <a:gd name="T69" fmla="*/ 1595 h 1721"/>
                <a:gd name="T70" fmla="*/ 1626 w 2807"/>
                <a:gd name="T71" fmla="*/ 1558 h 1721"/>
                <a:gd name="T72" fmla="*/ 1567 w 2807"/>
                <a:gd name="T73" fmla="*/ 1562 h 1721"/>
                <a:gd name="T74" fmla="*/ 1472 w 2807"/>
                <a:gd name="T75" fmla="*/ 1522 h 1721"/>
                <a:gd name="T76" fmla="*/ 1309 w 2807"/>
                <a:gd name="T77" fmla="*/ 1437 h 1721"/>
                <a:gd name="T78" fmla="*/ 967 w 2807"/>
                <a:gd name="T79" fmla="*/ 1520 h 1721"/>
                <a:gd name="T80" fmla="*/ 728 w 2807"/>
                <a:gd name="T81" fmla="*/ 1465 h 1721"/>
                <a:gd name="T82" fmla="*/ 539 w 2807"/>
                <a:gd name="T83" fmla="*/ 1430 h 1721"/>
                <a:gd name="T84" fmla="*/ 478 w 2807"/>
                <a:gd name="T85" fmla="*/ 1458 h 1721"/>
                <a:gd name="T86" fmla="*/ 447 w 2807"/>
                <a:gd name="T87" fmla="*/ 1494 h 1721"/>
                <a:gd name="T88" fmla="*/ 385 w 2807"/>
                <a:gd name="T89" fmla="*/ 1470 h 1721"/>
                <a:gd name="T90" fmla="*/ 196 w 2807"/>
                <a:gd name="T91" fmla="*/ 1423 h 1721"/>
                <a:gd name="T92" fmla="*/ 0 w 2807"/>
                <a:gd name="T93" fmla="*/ 1378 h 1721"/>
                <a:gd name="T94" fmla="*/ 137 w 2807"/>
                <a:gd name="T95" fmla="*/ 1246 h 1721"/>
                <a:gd name="T96" fmla="*/ 234 w 2807"/>
                <a:gd name="T97" fmla="*/ 1198 h 1721"/>
                <a:gd name="T98" fmla="*/ 140 w 2807"/>
                <a:gd name="T99" fmla="*/ 1019 h 1721"/>
                <a:gd name="T100" fmla="*/ 144 w 2807"/>
                <a:gd name="T101" fmla="*/ 863 h 1721"/>
                <a:gd name="T102" fmla="*/ 298 w 2807"/>
                <a:gd name="T103" fmla="*/ 924 h 1721"/>
                <a:gd name="T104" fmla="*/ 326 w 2807"/>
                <a:gd name="T105" fmla="*/ 858 h 1721"/>
                <a:gd name="T106" fmla="*/ 376 w 2807"/>
                <a:gd name="T107" fmla="*/ 688 h 1721"/>
                <a:gd name="T108" fmla="*/ 449 w 2807"/>
                <a:gd name="T109" fmla="*/ 581 h 1721"/>
                <a:gd name="T110" fmla="*/ 983 w 2807"/>
                <a:gd name="T111" fmla="*/ 75 h 1721"/>
                <a:gd name="T112" fmla="*/ 983 w 2807"/>
                <a:gd name="T113" fmla="*/ 7 h 1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07" h="1721">
                  <a:moveTo>
                    <a:pt x="1349" y="1532"/>
                  </a:moveTo>
                  <a:lnTo>
                    <a:pt x="1371" y="1536"/>
                  </a:lnTo>
                  <a:lnTo>
                    <a:pt x="1397" y="1534"/>
                  </a:lnTo>
                  <a:lnTo>
                    <a:pt x="1413" y="1546"/>
                  </a:lnTo>
                  <a:lnTo>
                    <a:pt x="1408" y="1558"/>
                  </a:lnTo>
                  <a:lnTo>
                    <a:pt x="1375" y="1565"/>
                  </a:lnTo>
                  <a:lnTo>
                    <a:pt x="1342" y="1567"/>
                  </a:lnTo>
                  <a:lnTo>
                    <a:pt x="1328" y="1560"/>
                  </a:lnTo>
                  <a:lnTo>
                    <a:pt x="1331" y="1543"/>
                  </a:lnTo>
                  <a:lnTo>
                    <a:pt x="1342" y="1539"/>
                  </a:lnTo>
                  <a:lnTo>
                    <a:pt x="1345" y="1529"/>
                  </a:lnTo>
                  <a:lnTo>
                    <a:pt x="1349" y="1532"/>
                  </a:lnTo>
                  <a:close/>
                  <a:moveTo>
                    <a:pt x="2729" y="780"/>
                  </a:moveTo>
                  <a:lnTo>
                    <a:pt x="2746" y="787"/>
                  </a:lnTo>
                  <a:lnTo>
                    <a:pt x="2743" y="794"/>
                  </a:lnTo>
                  <a:lnTo>
                    <a:pt x="2751" y="801"/>
                  </a:lnTo>
                  <a:lnTo>
                    <a:pt x="2767" y="804"/>
                  </a:lnTo>
                  <a:lnTo>
                    <a:pt x="2772" y="811"/>
                  </a:lnTo>
                  <a:lnTo>
                    <a:pt x="2779" y="811"/>
                  </a:lnTo>
                  <a:lnTo>
                    <a:pt x="2786" y="806"/>
                  </a:lnTo>
                  <a:lnTo>
                    <a:pt x="2786" y="794"/>
                  </a:lnTo>
                  <a:lnTo>
                    <a:pt x="2798" y="787"/>
                  </a:lnTo>
                  <a:lnTo>
                    <a:pt x="2798" y="780"/>
                  </a:lnTo>
                  <a:lnTo>
                    <a:pt x="2807" y="775"/>
                  </a:lnTo>
                  <a:lnTo>
                    <a:pt x="2798" y="827"/>
                  </a:lnTo>
                  <a:lnTo>
                    <a:pt x="2788" y="834"/>
                  </a:lnTo>
                  <a:lnTo>
                    <a:pt x="2762" y="834"/>
                  </a:lnTo>
                  <a:lnTo>
                    <a:pt x="2720" y="815"/>
                  </a:lnTo>
                  <a:lnTo>
                    <a:pt x="2715" y="804"/>
                  </a:lnTo>
                  <a:lnTo>
                    <a:pt x="2725" y="789"/>
                  </a:lnTo>
                  <a:lnTo>
                    <a:pt x="2720" y="775"/>
                  </a:lnTo>
                  <a:lnTo>
                    <a:pt x="2725" y="768"/>
                  </a:lnTo>
                  <a:lnTo>
                    <a:pt x="2729" y="780"/>
                  </a:lnTo>
                  <a:close/>
                  <a:moveTo>
                    <a:pt x="1959" y="820"/>
                  </a:moveTo>
                  <a:lnTo>
                    <a:pt x="1950" y="820"/>
                  </a:lnTo>
                  <a:lnTo>
                    <a:pt x="1926" y="815"/>
                  </a:lnTo>
                  <a:lnTo>
                    <a:pt x="1900" y="796"/>
                  </a:lnTo>
                  <a:lnTo>
                    <a:pt x="1890" y="778"/>
                  </a:lnTo>
                  <a:lnTo>
                    <a:pt x="1898" y="759"/>
                  </a:lnTo>
                  <a:lnTo>
                    <a:pt x="1926" y="749"/>
                  </a:lnTo>
                  <a:lnTo>
                    <a:pt x="1940" y="761"/>
                  </a:lnTo>
                  <a:lnTo>
                    <a:pt x="1966" y="811"/>
                  </a:lnTo>
                  <a:lnTo>
                    <a:pt x="1959" y="820"/>
                  </a:lnTo>
                  <a:close/>
                  <a:moveTo>
                    <a:pt x="2661" y="702"/>
                  </a:moveTo>
                  <a:lnTo>
                    <a:pt x="2680" y="711"/>
                  </a:lnTo>
                  <a:lnTo>
                    <a:pt x="2684" y="723"/>
                  </a:lnTo>
                  <a:lnTo>
                    <a:pt x="2665" y="718"/>
                  </a:lnTo>
                  <a:lnTo>
                    <a:pt x="2647" y="723"/>
                  </a:lnTo>
                  <a:lnTo>
                    <a:pt x="2632" y="716"/>
                  </a:lnTo>
                  <a:lnTo>
                    <a:pt x="2630" y="707"/>
                  </a:lnTo>
                  <a:lnTo>
                    <a:pt x="2621" y="704"/>
                  </a:lnTo>
                  <a:lnTo>
                    <a:pt x="2618" y="695"/>
                  </a:lnTo>
                  <a:lnTo>
                    <a:pt x="2625" y="685"/>
                  </a:lnTo>
                  <a:lnTo>
                    <a:pt x="2661" y="702"/>
                  </a:lnTo>
                  <a:close/>
                  <a:moveTo>
                    <a:pt x="1739" y="655"/>
                  </a:moveTo>
                  <a:lnTo>
                    <a:pt x="1796" y="683"/>
                  </a:lnTo>
                  <a:lnTo>
                    <a:pt x="1808" y="709"/>
                  </a:lnTo>
                  <a:lnTo>
                    <a:pt x="1789" y="707"/>
                  </a:lnTo>
                  <a:lnTo>
                    <a:pt x="1777" y="718"/>
                  </a:lnTo>
                  <a:lnTo>
                    <a:pt x="1761" y="723"/>
                  </a:lnTo>
                  <a:lnTo>
                    <a:pt x="1720" y="726"/>
                  </a:lnTo>
                  <a:lnTo>
                    <a:pt x="1709" y="735"/>
                  </a:lnTo>
                  <a:lnTo>
                    <a:pt x="1694" y="728"/>
                  </a:lnTo>
                  <a:lnTo>
                    <a:pt x="1687" y="733"/>
                  </a:lnTo>
                  <a:lnTo>
                    <a:pt x="1706" y="742"/>
                  </a:lnTo>
                  <a:lnTo>
                    <a:pt x="1720" y="756"/>
                  </a:lnTo>
                  <a:lnTo>
                    <a:pt x="1768" y="761"/>
                  </a:lnTo>
                  <a:lnTo>
                    <a:pt x="1775" y="782"/>
                  </a:lnTo>
                  <a:lnTo>
                    <a:pt x="1723" y="775"/>
                  </a:lnTo>
                  <a:lnTo>
                    <a:pt x="1701" y="761"/>
                  </a:lnTo>
                  <a:lnTo>
                    <a:pt x="1706" y="749"/>
                  </a:lnTo>
                  <a:lnTo>
                    <a:pt x="1692" y="744"/>
                  </a:lnTo>
                  <a:lnTo>
                    <a:pt x="1673" y="759"/>
                  </a:lnTo>
                  <a:lnTo>
                    <a:pt x="1668" y="768"/>
                  </a:lnTo>
                  <a:lnTo>
                    <a:pt x="1668" y="773"/>
                  </a:lnTo>
                  <a:lnTo>
                    <a:pt x="1675" y="775"/>
                  </a:lnTo>
                  <a:lnTo>
                    <a:pt x="1680" y="787"/>
                  </a:lnTo>
                  <a:lnTo>
                    <a:pt x="1675" y="794"/>
                  </a:lnTo>
                  <a:lnTo>
                    <a:pt x="1560" y="780"/>
                  </a:lnTo>
                  <a:lnTo>
                    <a:pt x="1541" y="792"/>
                  </a:lnTo>
                  <a:lnTo>
                    <a:pt x="1534" y="789"/>
                  </a:lnTo>
                  <a:lnTo>
                    <a:pt x="1515" y="794"/>
                  </a:lnTo>
                  <a:lnTo>
                    <a:pt x="1501" y="808"/>
                  </a:lnTo>
                  <a:lnTo>
                    <a:pt x="1486" y="848"/>
                  </a:lnTo>
                  <a:lnTo>
                    <a:pt x="1465" y="863"/>
                  </a:lnTo>
                  <a:lnTo>
                    <a:pt x="1458" y="856"/>
                  </a:lnTo>
                  <a:lnTo>
                    <a:pt x="1463" y="853"/>
                  </a:lnTo>
                  <a:lnTo>
                    <a:pt x="1460" y="848"/>
                  </a:lnTo>
                  <a:lnTo>
                    <a:pt x="1434" y="844"/>
                  </a:lnTo>
                  <a:lnTo>
                    <a:pt x="1335" y="839"/>
                  </a:lnTo>
                  <a:lnTo>
                    <a:pt x="1323" y="846"/>
                  </a:lnTo>
                  <a:lnTo>
                    <a:pt x="1283" y="846"/>
                  </a:lnTo>
                  <a:lnTo>
                    <a:pt x="1274" y="830"/>
                  </a:lnTo>
                  <a:lnTo>
                    <a:pt x="1262" y="832"/>
                  </a:lnTo>
                  <a:lnTo>
                    <a:pt x="1262" y="825"/>
                  </a:lnTo>
                  <a:lnTo>
                    <a:pt x="1269" y="818"/>
                  </a:lnTo>
                  <a:lnTo>
                    <a:pt x="1257" y="806"/>
                  </a:lnTo>
                  <a:lnTo>
                    <a:pt x="1245" y="822"/>
                  </a:lnTo>
                  <a:lnTo>
                    <a:pt x="1250" y="834"/>
                  </a:lnTo>
                  <a:lnTo>
                    <a:pt x="1262" y="844"/>
                  </a:lnTo>
                  <a:lnTo>
                    <a:pt x="1234" y="848"/>
                  </a:lnTo>
                  <a:lnTo>
                    <a:pt x="1118" y="820"/>
                  </a:lnTo>
                  <a:lnTo>
                    <a:pt x="1101" y="811"/>
                  </a:lnTo>
                  <a:lnTo>
                    <a:pt x="1054" y="808"/>
                  </a:lnTo>
                  <a:lnTo>
                    <a:pt x="1040" y="815"/>
                  </a:lnTo>
                  <a:lnTo>
                    <a:pt x="1019" y="815"/>
                  </a:lnTo>
                  <a:lnTo>
                    <a:pt x="1004" y="804"/>
                  </a:lnTo>
                  <a:lnTo>
                    <a:pt x="1012" y="775"/>
                  </a:lnTo>
                  <a:lnTo>
                    <a:pt x="1004" y="775"/>
                  </a:lnTo>
                  <a:lnTo>
                    <a:pt x="995" y="752"/>
                  </a:lnTo>
                  <a:lnTo>
                    <a:pt x="1002" y="737"/>
                  </a:lnTo>
                  <a:lnTo>
                    <a:pt x="1021" y="742"/>
                  </a:lnTo>
                  <a:lnTo>
                    <a:pt x="1061" y="709"/>
                  </a:lnTo>
                  <a:lnTo>
                    <a:pt x="1080" y="681"/>
                  </a:lnTo>
                  <a:lnTo>
                    <a:pt x="1080" y="669"/>
                  </a:lnTo>
                  <a:lnTo>
                    <a:pt x="1113" y="657"/>
                  </a:lnTo>
                  <a:lnTo>
                    <a:pt x="1165" y="657"/>
                  </a:lnTo>
                  <a:lnTo>
                    <a:pt x="1186" y="652"/>
                  </a:lnTo>
                  <a:lnTo>
                    <a:pt x="1241" y="657"/>
                  </a:lnTo>
                  <a:lnTo>
                    <a:pt x="1420" y="657"/>
                  </a:lnTo>
                  <a:lnTo>
                    <a:pt x="1460" y="662"/>
                  </a:lnTo>
                  <a:lnTo>
                    <a:pt x="1572" y="652"/>
                  </a:lnTo>
                  <a:lnTo>
                    <a:pt x="1609" y="655"/>
                  </a:lnTo>
                  <a:lnTo>
                    <a:pt x="1692" y="643"/>
                  </a:lnTo>
                  <a:lnTo>
                    <a:pt x="1739" y="655"/>
                  </a:lnTo>
                  <a:close/>
                  <a:moveTo>
                    <a:pt x="2460" y="624"/>
                  </a:moveTo>
                  <a:lnTo>
                    <a:pt x="2533" y="629"/>
                  </a:lnTo>
                  <a:lnTo>
                    <a:pt x="2564" y="640"/>
                  </a:lnTo>
                  <a:lnTo>
                    <a:pt x="2611" y="666"/>
                  </a:lnTo>
                  <a:lnTo>
                    <a:pt x="2618" y="681"/>
                  </a:lnTo>
                  <a:lnTo>
                    <a:pt x="2604" y="700"/>
                  </a:lnTo>
                  <a:lnTo>
                    <a:pt x="2592" y="692"/>
                  </a:lnTo>
                  <a:lnTo>
                    <a:pt x="2576" y="692"/>
                  </a:lnTo>
                  <a:lnTo>
                    <a:pt x="2562" y="678"/>
                  </a:lnTo>
                  <a:lnTo>
                    <a:pt x="2528" y="685"/>
                  </a:lnTo>
                  <a:lnTo>
                    <a:pt x="2519" y="671"/>
                  </a:lnTo>
                  <a:lnTo>
                    <a:pt x="2505" y="674"/>
                  </a:lnTo>
                  <a:lnTo>
                    <a:pt x="2502" y="678"/>
                  </a:lnTo>
                  <a:lnTo>
                    <a:pt x="2486" y="676"/>
                  </a:lnTo>
                  <a:lnTo>
                    <a:pt x="2488" y="683"/>
                  </a:lnTo>
                  <a:lnTo>
                    <a:pt x="2512" y="695"/>
                  </a:lnTo>
                  <a:lnTo>
                    <a:pt x="2524" y="711"/>
                  </a:lnTo>
                  <a:lnTo>
                    <a:pt x="2486" y="716"/>
                  </a:lnTo>
                  <a:lnTo>
                    <a:pt x="2476" y="704"/>
                  </a:lnTo>
                  <a:lnTo>
                    <a:pt x="2472" y="704"/>
                  </a:lnTo>
                  <a:lnTo>
                    <a:pt x="2465" y="709"/>
                  </a:lnTo>
                  <a:lnTo>
                    <a:pt x="2465" y="721"/>
                  </a:lnTo>
                  <a:lnTo>
                    <a:pt x="2458" y="723"/>
                  </a:lnTo>
                  <a:lnTo>
                    <a:pt x="2434" y="702"/>
                  </a:lnTo>
                  <a:lnTo>
                    <a:pt x="2450" y="685"/>
                  </a:lnTo>
                  <a:lnTo>
                    <a:pt x="2441" y="688"/>
                  </a:lnTo>
                  <a:lnTo>
                    <a:pt x="2413" y="685"/>
                  </a:lnTo>
                  <a:lnTo>
                    <a:pt x="2408" y="676"/>
                  </a:lnTo>
                  <a:lnTo>
                    <a:pt x="2415" y="657"/>
                  </a:lnTo>
                  <a:lnTo>
                    <a:pt x="2432" y="652"/>
                  </a:lnTo>
                  <a:lnTo>
                    <a:pt x="2439" y="643"/>
                  </a:lnTo>
                  <a:lnTo>
                    <a:pt x="2439" y="636"/>
                  </a:lnTo>
                  <a:lnTo>
                    <a:pt x="2424" y="629"/>
                  </a:lnTo>
                  <a:lnTo>
                    <a:pt x="2427" y="626"/>
                  </a:lnTo>
                  <a:lnTo>
                    <a:pt x="2439" y="621"/>
                  </a:lnTo>
                  <a:lnTo>
                    <a:pt x="2460" y="624"/>
                  </a:lnTo>
                  <a:close/>
                  <a:moveTo>
                    <a:pt x="473" y="591"/>
                  </a:moveTo>
                  <a:lnTo>
                    <a:pt x="489" y="593"/>
                  </a:lnTo>
                  <a:lnTo>
                    <a:pt x="515" y="605"/>
                  </a:lnTo>
                  <a:lnTo>
                    <a:pt x="537" y="607"/>
                  </a:lnTo>
                  <a:lnTo>
                    <a:pt x="567" y="598"/>
                  </a:lnTo>
                  <a:lnTo>
                    <a:pt x="589" y="586"/>
                  </a:lnTo>
                  <a:lnTo>
                    <a:pt x="603" y="588"/>
                  </a:lnTo>
                  <a:lnTo>
                    <a:pt x="641" y="650"/>
                  </a:lnTo>
                  <a:lnTo>
                    <a:pt x="652" y="659"/>
                  </a:lnTo>
                  <a:lnTo>
                    <a:pt x="683" y="662"/>
                  </a:lnTo>
                  <a:lnTo>
                    <a:pt x="711" y="662"/>
                  </a:lnTo>
                  <a:lnTo>
                    <a:pt x="745" y="647"/>
                  </a:lnTo>
                  <a:lnTo>
                    <a:pt x="761" y="650"/>
                  </a:lnTo>
                  <a:lnTo>
                    <a:pt x="804" y="643"/>
                  </a:lnTo>
                  <a:lnTo>
                    <a:pt x="844" y="647"/>
                  </a:lnTo>
                  <a:lnTo>
                    <a:pt x="851" y="643"/>
                  </a:lnTo>
                  <a:lnTo>
                    <a:pt x="867" y="647"/>
                  </a:lnTo>
                  <a:lnTo>
                    <a:pt x="886" y="664"/>
                  </a:lnTo>
                  <a:lnTo>
                    <a:pt x="908" y="666"/>
                  </a:lnTo>
                  <a:lnTo>
                    <a:pt x="922" y="652"/>
                  </a:lnTo>
                  <a:lnTo>
                    <a:pt x="912" y="643"/>
                  </a:lnTo>
                  <a:lnTo>
                    <a:pt x="922" y="638"/>
                  </a:lnTo>
                  <a:lnTo>
                    <a:pt x="922" y="626"/>
                  </a:lnTo>
                  <a:lnTo>
                    <a:pt x="934" y="638"/>
                  </a:lnTo>
                  <a:lnTo>
                    <a:pt x="938" y="636"/>
                  </a:lnTo>
                  <a:lnTo>
                    <a:pt x="938" y="645"/>
                  </a:lnTo>
                  <a:lnTo>
                    <a:pt x="948" y="657"/>
                  </a:lnTo>
                  <a:lnTo>
                    <a:pt x="957" y="657"/>
                  </a:lnTo>
                  <a:lnTo>
                    <a:pt x="964" y="666"/>
                  </a:lnTo>
                  <a:lnTo>
                    <a:pt x="960" y="676"/>
                  </a:lnTo>
                  <a:lnTo>
                    <a:pt x="952" y="671"/>
                  </a:lnTo>
                  <a:lnTo>
                    <a:pt x="952" y="681"/>
                  </a:lnTo>
                  <a:lnTo>
                    <a:pt x="962" y="714"/>
                  </a:lnTo>
                  <a:lnTo>
                    <a:pt x="981" y="728"/>
                  </a:lnTo>
                  <a:lnTo>
                    <a:pt x="986" y="747"/>
                  </a:lnTo>
                  <a:lnTo>
                    <a:pt x="971" y="761"/>
                  </a:lnTo>
                  <a:lnTo>
                    <a:pt x="967" y="787"/>
                  </a:lnTo>
                  <a:lnTo>
                    <a:pt x="993" y="808"/>
                  </a:lnTo>
                  <a:lnTo>
                    <a:pt x="995" y="820"/>
                  </a:lnTo>
                  <a:lnTo>
                    <a:pt x="986" y="827"/>
                  </a:lnTo>
                  <a:lnTo>
                    <a:pt x="986" y="837"/>
                  </a:lnTo>
                  <a:lnTo>
                    <a:pt x="993" y="841"/>
                  </a:lnTo>
                  <a:lnTo>
                    <a:pt x="1014" y="844"/>
                  </a:lnTo>
                  <a:lnTo>
                    <a:pt x="1019" y="832"/>
                  </a:lnTo>
                  <a:lnTo>
                    <a:pt x="1045" y="827"/>
                  </a:lnTo>
                  <a:lnTo>
                    <a:pt x="1056" y="837"/>
                  </a:lnTo>
                  <a:lnTo>
                    <a:pt x="1071" y="860"/>
                  </a:lnTo>
                  <a:lnTo>
                    <a:pt x="1092" y="877"/>
                  </a:lnTo>
                  <a:lnTo>
                    <a:pt x="1092" y="893"/>
                  </a:lnTo>
                  <a:lnTo>
                    <a:pt x="1085" y="903"/>
                  </a:lnTo>
                  <a:lnTo>
                    <a:pt x="1092" y="905"/>
                  </a:lnTo>
                  <a:lnTo>
                    <a:pt x="1085" y="943"/>
                  </a:lnTo>
                  <a:lnTo>
                    <a:pt x="1087" y="986"/>
                  </a:lnTo>
                  <a:lnTo>
                    <a:pt x="1075" y="986"/>
                  </a:lnTo>
                  <a:lnTo>
                    <a:pt x="1087" y="1007"/>
                  </a:lnTo>
                  <a:lnTo>
                    <a:pt x="1101" y="1012"/>
                  </a:lnTo>
                  <a:lnTo>
                    <a:pt x="1106" y="1019"/>
                  </a:lnTo>
                  <a:lnTo>
                    <a:pt x="1101" y="1047"/>
                  </a:lnTo>
                  <a:lnTo>
                    <a:pt x="1108" y="1047"/>
                  </a:lnTo>
                  <a:lnTo>
                    <a:pt x="1115" y="1064"/>
                  </a:lnTo>
                  <a:lnTo>
                    <a:pt x="1141" y="1073"/>
                  </a:lnTo>
                  <a:lnTo>
                    <a:pt x="1151" y="1066"/>
                  </a:lnTo>
                  <a:lnTo>
                    <a:pt x="1163" y="1080"/>
                  </a:lnTo>
                  <a:lnTo>
                    <a:pt x="1177" y="1087"/>
                  </a:lnTo>
                  <a:lnTo>
                    <a:pt x="1191" y="1082"/>
                  </a:lnTo>
                  <a:lnTo>
                    <a:pt x="1205" y="1085"/>
                  </a:lnTo>
                  <a:lnTo>
                    <a:pt x="1229" y="1113"/>
                  </a:lnTo>
                  <a:lnTo>
                    <a:pt x="1276" y="1137"/>
                  </a:lnTo>
                  <a:lnTo>
                    <a:pt x="1297" y="1132"/>
                  </a:lnTo>
                  <a:lnTo>
                    <a:pt x="1319" y="1134"/>
                  </a:lnTo>
                  <a:lnTo>
                    <a:pt x="1340" y="1158"/>
                  </a:lnTo>
                  <a:lnTo>
                    <a:pt x="1352" y="1151"/>
                  </a:lnTo>
                  <a:lnTo>
                    <a:pt x="1359" y="1153"/>
                  </a:lnTo>
                  <a:lnTo>
                    <a:pt x="1375" y="1146"/>
                  </a:lnTo>
                  <a:lnTo>
                    <a:pt x="1390" y="1134"/>
                  </a:lnTo>
                  <a:lnTo>
                    <a:pt x="1408" y="1132"/>
                  </a:lnTo>
                  <a:lnTo>
                    <a:pt x="1460" y="1111"/>
                  </a:lnTo>
                  <a:lnTo>
                    <a:pt x="1489" y="1118"/>
                  </a:lnTo>
                  <a:lnTo>
                    <a:pt x="1505" y="1116"/>
                  </a:lnTo>
                  <a:lnTo>
                    <a:pt x="1555" y="1130"/>
                  </a:lnTo>
                  <a:lnTo>
                    <a:pt x="1579" y="1118"/>
                  </a:lnTo>
                  <a:lnTo>
                    <a:pt x="1600" y="1132"/>
                  </a:lnTo>
                  <a:lnTo>
                    <a:pt x="1607" y="1132"/>
                  </a:lnTo>
                  <a:lnTo>
                    <a:pt x="1623" y="1127"/>
                  </a:lnTo>
                  <a:lnTo>
                    <a:pt x="1638" y="1111"/>
                  </a:lnTo>
                  <a:lnTo>
                    <a:pt x="1657" y="1101"/>
                  </a:lnTo>
                  <a:lnTo>
                    <a:pt x="1697" y="1111"/>
                  </a:lnTo>
                  <a:lnTo>
                    <a:pt x="1732" y="1075"/>
                  </a:lnTo>
                  <a:lnTo>
                    <a:pt x="1761" y="1061"/>
                  </a:lnTo>
                  <a:lnTo>
                    <a:pt x="1777" y="1075"/>
                  </a:lnTo>
                  <a:lnTo>
                    <a:pt x="1796" y="1113"/>
                  </a:lnTo>
                  <a:lnTo>
                    <a:pt x="1803" y="1116"/>
                  </a:lnTo>
                  <a:lnTo>
                    <a:pt x="1855" y="1120"/>
                  </a:lnTo>
                  <a:lnTo>
                    <a:pt x="1874" y="1111"/>
                  </a:lnTo>
                  <a:lnTo>
                    <a:pt x="1902" y="1137"/>
                  </a:lnTo>
                  <a:lnTo>
                    <a:pt x="1952" y="1144"/>
                  </a:lnTo>
                  <a:lnTo>
                    <a:pt x="1985" y="1165"/>
                  </a:lnTo>
                  <a:lnTo>
                    <a:pt x="1999" y="1184"/>
                  </a:lnTo>
                  <a:lnTo>
                    <a:pt x="1999" y="1215"/>
                  </a:lnTo>
                  <a:lnTo>
                    <a:pt x="1973" y="1236"/>
                  </a:lnTo>
                  <a:lnTo>
                    <a:pt x="1980" y="1279"/>
                  </a:lnTo>
                  <a:lnTo>
                    <a:pt x="1980" y="1314"/>
                  </a:lnTo>
                  <a:lnTo>
                    <a:pt x="1966" y="1340"/>
                  </a:lnTo>
                  <a:lnTo>
                    <a:pt x="1964" y="1366"/>
                  </a:lnTo>
                  <a:lnTo>
                    <a:pt x="1954" y="1387"/>
                  </a:lnTo>
                  <a:lnTo>
                    <a:pt x="1957" y="1411"/>
                  </a:lnTo>
                  <a:lnTo>
                    <a:pt x="1945" y="1437"/>
                  </a:lnTo>
                  <a:lnTo>
                    <a:pt x="1931" y="1508"/>
                  </a:lnTo>
                  <a:lnTo>
                    <a:pt x="1931" y="1527"/>
                  </a:lnTo>
                  <a:lnTo>
                    <a:pt x="1942" y="1555"/>
                  </a:lnTo>
                  <a:lnTo>
                    <a:pt x="1935" y="1577"/>
                  </a:lnTo>
                  <a:lnTo>
                    <a:pt x="1942" y="1584"/>
                  </a:lnTo>
                  <a:lnTo>
                    <a:pt x="1950" y="1579"/>
                  </a:lnTo>
                  <a:lnTo>
                    <a:pt x="1954" y="1553"/>
                  </a:lnTo>
                  <a:lnTo>
                    <a:pt x="1952" y="1534"/>
                  </a:lnTo>
                  <a:lnTo>
                    <a:pt x="1957" y="1532"/>
                  </a:lnTo>
                  <a:lnTo>
                    <a:pt x="1961" y="1539"/>
                  </a:lnTo>
                  <a:lnTo>
                    <a:pt x="1961" y="1555"/>
                  </a:lnTo>
                  <a:lnTo>
                    <a:pt x="1968" y="1572"/>
                  </a:lnTo>
                  <a:lnTo>
                    <a:pt x="1964" y="1591"/>
                  </a:lnTo>
                  <a:lnTo>
                    <a:pt x="1976" y="1621"/>
                  </a:lnTo>
                  <a:lnTo>
                    <a:pt x="1992" y="1640"/>
                  </a:lnTo>
                  <a:lnTo>
                    <a:pt x="2006" y="1629"/>
                  </a:lnTo>
                  <a:lnTo>
                    <a:pt x="2028" y="1647"/>
                  </a:lnTo>
                  <a:lnTo>
                    <a:pt x="2058" y="1652"/>
                  </a:lnTo>
                  <a:lnTo>
                    <a:pt x="2080" y="1681"/>
                  </a:lnTo>
                  <a:lnTo>
                    <a:pt x="2070" y="1707"/>
                  </a:lnTo>
                  <a:lnTo>
                    <a:pt x="2058" y="1716"/>
                  </a:lnTo>
                  <a:lnTo>
                    <a:pt x="2037" y="1721"/>
                  </a:lnTo>
                  <a:lnTo>
                    <a:pt x="1983" y="1702"/>
                  </a:lnTo>
                  <a:lnTo>
                    <a:pt x="1950" y="1704"/>
                  </a:lnTo>
                  <a:lnTo>
                    <a:pt x="1933" y="1699"/>
                  </a:lnTo>
                  <a:lnTo>
                    <a:pt x="1931" y="1692"/>
                  </a:lnTo>
                  <a:lnTo>
                    <a:pt x="1947" y="1685"/>
                  </a:lnTo>
                  <a:lnTo>
                    <a:pt x="1950" y="1673"/>
                  </a:lnTo>
                  <a:lnTo>
                    <a:pt x="1945" y="1657"/>
                  </a:lnTo>
                  <a:lnTo>
                    <a:pt x="1926" y="1636"/>
                  </a:lnTo>
                  <a:lnTo>
                    <a:pt x="1886" y="1619"/>
                  </a:lnTo>
                  <a:lnTo>
                    <a:pt x="1869" y="1619"/>
                  </a:lnTo>
                  <a:lnTo>
                    <a:pt x="1864" y="1626"/>
                  </a:lnTo>
                  <a:lnTo>
                    <a:pt x="1864" y="1640"/>
                  </a:lnTo>
                  <a:lnTo>
                    <a:pt x="1860" y="1645"/>
                  </a:lnTo>
                  <a:lnTo>
                    <a:pt x="1796" y="1629"/>
                  </a:lnTo>
                  <a:lnTo>
                    <a:pt x="1763" y="1638"/>
                  </a:lnTo>
                  <a:lnTo>
                    <a:pt x="1753" y="1631"/>
                  </a:lnTo>
                  <a:lnTo>
                    <a:pt x="1753" y="1617"/>
                  </a:lnTo>
                  <a:lnTo>
                    <a:pt x="1744" y="1612"/>
                  </a:lnTo>
                  <a:lnTo>
                    <a:pt x="1735" y="1617"/>
                  </a:lnTo>
                  <a:lnTo>
                    <a:pt x="1735" y="1624"/>
                  </a:lnTo>
                  <a:lnTo>
                    <a:pt x="1716" y="1626"/>
                  </a:lnTo>
                  <a:lnTo>
                    <a:pt x="1709" y="1619"/>
                  </a:lnTo>
                  <a:lnTo>
                    <a:pt x="1720" y="1614"/>
                  </a:lnTo>
                  <a:lnTo>
                    <a:pt x="1720" y="1607"/>
                  </a:lnTo>
                  <a:lnTo>
                    <a:pt x="1711" y="1595"/>
                  </a:lnTo>
                  <a:lnTo>
                    <a:pt x="1701" y="1595"/>
                  </a:lnTo>
                  <a:lnTo>
                    <a:pt x="1692" y="1607"/>
                  </a:lnTo>
                  <a:lnTo>
                    <a:pt x="1673" y="1595"/>
                  </a:lnTo>
                  <a:lnTo>
                    <a:pt x="1645" y="1591"/>
                  </a:lnTo>
                  <a:lnTo>
                    <a:pt x="1647" y="1579"/>
                  </a:lnTo>
                  <a:lnTo>
                    <a:pt x="1635" y="1588"/>
                  </a:lnTo>
                  <a:lnTo>
                    <a:pt x="1631" y="1588"/>
                  </a:lnTo>
                  <a:lnTo>
                    <a:pt x="1633" y="1560"/>
                  </a:lnTo>
                  <a:lnTo>
                    <a:pt x="1626" y="1558"/>
                  </a:lnTo>
                  <a:lnTo>
                    <a:pt x="1605" y="1565"/>
                  </a:lnTo>
                  <a:lnTo>
                    <a:pt x="1600" y="1574"/>
                  </a:lnTo>
                  <a:lnTo>
                    <a:pt x="1590" y="1577"/>
                  </a:lnTo>
                  <a:lnTo>
                    <a:pt x="1583" y="1572"/>
                  </a:lnTo>
                  <a:lnTo>
                    <a:pt x="1579" y="1577"/>
                  </a:lnTo>
                  <a:lnTo>
                    <a:pt x="1576" y="1574"/>
                  </a:lnTo>
                  <a:lnTo>
                    <a:pt x="1583" y="1562"/>
                  </a:lnTo>
                  <a:lnTo>
                    <a:pt x="1579" y="1553"/>
                  </a:lnTo>
                  <a:lnTo>
                    <a:pt x="1567" y="1562"/>
                  </a:lnTo>
                  <a:lnTo>
                    <a:pt x="1560" y="1558"/>
                  </a:lnTo>
                  <a:lnTo>
                    <a:pt x="1555" y="1560"/>
                  </a:lnTo>
                  <a:lnTo>
                    <a:pt x="1529" y="1532"/>
                  </a:lnTo>
                  <a:lnTo>
                    <a:pt x="1515" y="1525"/>
                  </a:lnTo>
                  <a:lnTo>
                    <a:pt x="1501" y="1527"/>
                  </a:lnTo>
                  <a:lnTo>
                    <a:pt x="1503" y="1525"/>
                  </a:lnTo>
                  <a:lnTo>
                    <a:pt x="1498" y="1520"/>
                  </a:lnTo>
                  <a:lnTo>
                    <a:pt x="1489" y="1525"/>
                  </a:lnTo>
                  <a:lnTo>
                    <a:pt x="1472" y="1522"/>
                  </a:lnTo>
                  <a:lnTo>
                    <a:pt x="1446" y="1510"/>
                  </a:lnTo>
                  <a:lnTo>
                    <a:pt x="1446" y="1496"/>
                  </a:lnTo>
                  <a:lnTo>
                    <a:pt x="1434" y="1491"/>
                  </a:lnTo>
                  <a:lnTo>
                    <a:pt x="1416" y="1494"/>
                  </a:lnTo>
                  <a:lnTo>
                    <a:pt x="1397" y="1506"/>
                  </a:lnTo>
                  <a:lnTo>
                    <a:pt x="1375" y="1470"/>
                  </a:lnTo>
                  <a:lnTo>
                    <a:pt x="1366" y="1463"/>
                  </a:lnTo>
                  <a:lnTo>
                    <a:pt x="1340" y="1447"/>
                  </a:lnTo>
                  <a:lnTo>
                    <a:pt x="1309" y="1437"/>
                  </a:lnTo>
                  <a:lnTo>
                    <a:pt x="1281" y="1437"/>
                  </a:lnTo>
                  <a:lnTo>
                    <a:pt x="1193" y="1451"/>
                  </a:lnTo>
                  <a:lnTo>
                    <a:pt x="1160" y="1470"/>
                  </a:lnTo>
                  <a:lnTo>
                    <a:pt x="1151" y="1489"/>
                  </a:lnTo>
                  <a:lnTo>
                    <a:pt x="1134" y="1503"/>
                  </a:lnTo>
                  <a:lnTo>
                    <a:pt x="1016" y="1520"/>
                  </a:lnTo>
                  <a:lnTo>
                    <a:pt x="1019" y="1536"/>
                  </a:lnTo>
                  <a:lnTo>
                    <a:pt x="1004" y="1541"/>
                  </a:lnTo>
                  <a:lnTo>
                    <a:pt x="967" y="1520"/>
                  </a:lnTo>
                  <a:lnTo>
                    <a:pt x="931" y="1508"/>
                  </a:lnTo>
                  <a:lnTo>
                    <a:pt x="867" y="1503"/>
                  </a:lnTo>
                  <a:lnTo>
                    <a:pt x="851" y="1494"/>
                  </a:lnTo>
                  <a:lnTo>
                    <a:pt x="837" y="1494"/>
                  </a:lnTo>
                  <a:lnTo>
                    <a:pt x="811" y="1475"/>
                  </a:lnTo>
                  <a:lnTo>
                    <a:pt x="785" y="1468"/>
                  </a:lnTo>
                  <a:lnTo>
                    <a:pt x="766" y="1477"/>
                  </a:lnTo>
                  <a:lnTo>
                    <a:pt x="747" y="1475"/>
                  </a:lnTo>
                  <a:lnTo>
                    <a:pt x="728" y="1465"/>
                  </a:lnTo>
                  <a:lnTo>
                    <a:pt x="645" y="1461"/>
                  </a:lnTo>
                  <a:lnTo>
                    <a:pt x="631" y="1458"/>
                  </a:lnTo>
                  <a:lnTo>
                    <a:pt x="622" y="1449"/>
                  </a:lnTo>
                  <a:lnTo>
                    <a:pt x="607" y="1442"/>
                  </a:lnTo>
                  <a:lnTo>
                    <a:pt x="586" y="1439"/>
                  </a:lnTo>
                  <a:lnTo>
                    <a:pt x="584" y="1444"/>
                  </a:lnTo>
                  <a:lnTo>
                    <a:pt x="586" y="1451"/>
                  </a:lnTo>
                  <a:lnTo>
                    <a:pt x="563" y="1451"/>
                  </a:lnTo>
                  <a:lnTo>
                    <a:pt x="539" y="1430"/>
                  </a:lnTo>
                  <a:lnTo>
                    <a:pt x="532" y="1430"/>
                  </a:lnTo>
                  <a:lnTo>
                    <a:pt x="527" y="1439"/>
                  </a:lnTo>
                  <a:lnTo>
                    <a:pt x="506" y="1432"/>
                  </a:lnTo>
                  <a:lnTo>
                    <a:pt x="506" y="1428"/>
                  </a:lnTo>
                  <a:lnTo>
                    <a:pt x="492" y="1430"/>
                  </a:lnTo>
                  <a:lnTo>
                    <a:pt x="494" y="1465"/>
                  </a:lnTo>
                  <a:lnTo>
                    <a:pt x="485" y="1470"/>
                  </a:lnTo>
                  <a:lnTo>
                    <a:pt x="473" y="1470"/>
                  </a:lnTo>
                  <a:lnTo>
                    <a:pt x="478" y="1458"/>
                  </a:lnTo>
                  <a:lnTo>
                    <a:pt x="470" y="1447"/>
                  </a:lnTo>
                  <a:lnTo>
                    <a:pt x="459" y="1447"/>
                  </a:lnTo>
                  <a:lnTo>
                    <a:pt x="456" y="1451"/>
                  </a:lnTo>
                  <a:lnTo>
                    <a:pt x="463" y="1463"/>
                  </a:lnTo>
                  <a:lnTo>
                    <a:pt x="452" y="1463"/>
                  </a:lnTo>
                  <a:lnTo>
                    <a:pt x="447" y="1470"/>
                  </a:lnTo>
                  <a:lnTo>
                    <a:pt x="461" y="1482"/>
                  </a:lnTo>
                  <a:lnTo>
                    <a:pt x="463" y="1489"/>
                  </a:lnTo>
                  <a:lnTo>
                    <a:pt x="447" y="1494"/>
                  </a:lnTo>
                  <a:lnTo>
                    <a:pt x="437" y="1491"/>
                  </a:lnTo>
                  <a:lnTo>
                    <a:pt x="430" y="1484"/>
                  </a:lnTo>
                  <a:lnTo>
                    <a:pt x="407" y="1482"/>
                  </a:lnTo>
                  <a:lnTo>
                    <a:pt x="411" y="1475"/>
                  </a:lnTo>
                  <a:lnTo>
                    <a:pt x="409" y="1463"/>
                  </a:lnTo>
                  <a:lnTo>
                    <a:pt x="402" y="1463"/>
                  </a:lnTo>
                  <a:lnTo>
                    <a:pt x="400" y="1468"/>
                  </a:lnTo>
                  <a:lnTo>
                    <a:pt x="390" y="1465"/>
                  </a:lnTo>
                  <a:lnTo>
                    <a:pt x="385" y="1470"/>
                  </a:lnTo>
                  <a:lnTo>
                    <a:pt x="376" y="1468"/>
                  </a:lnTo>
                  <a:lnTo>
                    <a:pt x="376" y="1456"/>
                  </a:lnTo>
                  <a:lnTo>
                    <a:pt x="366" y="1454"/>
                  </a:lnTo>
                  <a:lnTo>
                    <a:pt x="357" y="1470"/>
                  </a:lnTo>
                  <a:lnTo>
                    <a:pt x="317" y="1458"/>
                  </a:lnTo>
                  <a:lnTo>
                    <a:pt x="310" y="1435"/>
                  </a:lnTo>
                  <a:lnTo>
                    <a:pt x="300" y="1428"/>
                  </a:lnTo>
                  <a:lnTo>
                    <a:pt x="279" y="1439"/>
                  </a:lnTo>
                  <a:lnTo>
                    <a:pt x="196" y="1423"/>
                  </a:lnTo>
                  <a:lnTo>
                    <a:pt x="180" y="1435"/>
                  </a:lnTo>
                  <a:lnTo>
                    <a:pt x="140" y="1437"/>
                  </a:lnTo>
                  <a:lnTo>
                    <a:pt x="114" y="1418"/>
                  </a:lnTo>
                  <a:lnTo>
                    <a:pt x="111" y="1406"/>
                  </a:lnTo>
                  <a:lnTo>
                    <a:pt x="104" y="1406"/>
                  </a:lnTo>
                  <a:lnTo>
                    <a:pt x="99" y="1421"/>
                  </a:lnTo>
                  <a:lnTo>
                    <a:pt x="69" y="1425"/>
                  </a:lnTo>
                  <a:lnTo>
                    <a:pt x="5" y="1404"/>
                  </a:lnTo>
                  <a:lnTo>
                    <a:pt x="0" y="1378"/>
                  </a:lnTo>
                  <a:lnTo>
                    <a:pt x="10" y="1347"/>
                  </a:lnTo>
                  <a:lnTo>
                    <a:pt x="31" y="1319"/>
                  </a:lnTo>
                  <a:lnTo>
                    <a:pt x="73" y="1328"/>
                  </a:lnTo>
                  <a:lnTo>
                    <a:pt x="99" y="1309"/>
                  </a:lnTo>
                  <a:lnTo>
                    <a:pt x="118" y="1319"/>
                  </a:lnTo>
                  <a:lnTo>
                    <a:pt x="133" y="1295"/>
                  </a:lnTo>
                  <a:lnTo>
                    <a:pt x="130" y="1262"/>
                  </a:lnTo>
                  <a:lnTo>
                    <a:pt x="137" y="1255"/>
                  </a:lnTo>
                  <a:lnTo>
                    <a:pt x="137" y="1246"/>
                  </a:lnTo>
                  <a:lnTo>
                    <a:pt x="142" y="1241"/>
                  </a:lnTo>
                  <a:lnTo>
                    <a:pt x="163" y="1236"/>
                  </a:lnTo>
                  <a:lnTo>
                    <a:pt x="166" y="1243"/>
                  </a:lnTo>
                  <a:lnTo>
                    <a:pt x="180" y="1243"/>
                  </a:lnTo>
                  <a:lnTo>
                    <a:pt x="189" y="1253"/>
                  </a:lnTo>
                  <a:lnTo>
                    <a:pt x="199" y="1250"/>
                  </a:lnTo>
                  <a:lnTo>
                    <a:pt x="218" y="1229"/>
                  </a:lnTo>
                  <a:lnTo>
                    <a:pt x="225" y="1205"/>
                  </a:lnTo>
                  <a:lnTo>
                    <a:pt x="234" y="1198"/>
                  </a:lnTo>
                  <a:lnTo>
                    <a:pt x="215" y="1156"/>
                  </a:lnTo>
                  <a:lnTo>
                    <a:pt x="218" y="1137"/>
                  </a:lnTo>
                  <a:lnTo>
                    <a:pt x="187" y="1139"/>
                  </a:lnTo>
                  <a:lnTo>
                    <a:pt x="161" y="1116"/>
                  </a:lnTo>
                  <a:lnTo>
                    <a:pt x="163" y="1104"/>
                  </a:lnTo>
                  <a:lnTo>
                    <a:pt x="161" y="1078"/>
                  </a:lnTo>
                  <a:lnTo>
                    <a:pt x="168" y="1059"/>
                  </a:lnTo>
                  <a:lnTo>
                    <a:pt x="147" y="1045"/>
                  </a:lnTo>
                  <a:lnTo>
                    <a:pt x="140" y="1019"/>
                  </a:lnTo>
                  <a:lnTo>
                    <a:pt x="142" y="1000"/>
                  </a:lnTo>
                  <a:lnTo>
                    <a:pt x="133" y="988"/>
                  </a:lnTo>
                  <a:lnTo>
                    <a:pt x="123" y="955"/>
                  </a:lnTo>
                  <a:lnTo>
                    <a:pt x="137" y="924"/>
                  </a:lnTo>
                  <a:lnTo>
                    <a:pt x="135" y="908"/>
                  </a:lnTo>
                  <a:lnTo>
                    <a:pt x="140" y="893"/>
                  </a:lnTo>
                  <a:lnTo>
                    <a:pt x="135" y="891"/>
                  </a:lnTo>
                  <a:lnTo>
                    <a:pt x="142" y="867"/>
                  </a:lnTo>
                  <a:lnTo>
                    <a:pt x="144" y="863"/>
                  </a:lnTo>
                  <a:lnTo>
                    <a:pt x="154" y="867"/>
                  </a:lnTo>
                  <a:lnTo>
                    <a:pt x="168" y="863"/>
                  </a:lnTo>
                  <a:lnTo>
                    <a:pt x="170" y="856"/>
                  </a:lnTo>
                  <a:lnTo>
                    <a:pt x="177" y="858"/>
                  </a:lnTo>
                  <a:lnTo>
                    <a:pt x="192" y="874"/>
                  </a:lnTo>
                  <a:lnTo>
                    <a:pt x="229" y="889"/>
                  </a:lnTo>
                  <a:lnTo>
                    <a:pt x="253" y="905"/>
                  </a:lnTo>
                  <a:lnTo>
                    <a:pt x="291" y="915"/>
                  </a:lnTo>
                  <a:lnTo>
                    <a:pt x="298" y="924"/>
                  </a:lnTo>
                  <a:lnTo>
                    <a:pt x="312" y="929"/>
                  </a:lnTo>
                  <a:lnTo>
                    <a:pt x="314" y="919"/>
                  </a:lnTo>
                  <a:lnTo>
                    <a:pt x="305" y="915"/>
                  </a:lnTo>
                  <a:lnTo>
                    <a:pt x="310" y="896"/>
                  </a:lnTo>
                  <a:lnTo>
                    <a:pt x="296" y="896"/>
                  </a:lnTo>
                  <a:lnTo>
                    <a:pt x="307" y="867"/>
                  </a:lnTo>
                  <a:lnTo>
                    <a:pt x="314" y="860"/>
                  </a:lnTo>
                  <a:lnTo>
                    <a:pt x="319" y="863"/>
                  </a:lnTo>
                  <a:lnTo>
                    <a:pt x="326" y="858"/>
                  </a:lnTo>
                  <a:lnTo>
                    <a:pt x="329" y="860"/>
                  </a:lnTo>
                  <a:lnTo>
                    <a:pt x="359" y="844"/>
                  </a:lnTo>
                  <a:lnTo>
                    <a:pt x="381" y="822"/>
                  </a:lnTo>
                  <a:lnTo>
                    <a:pt x="402" y="780"/>
                  </a:lnTo>
                  <a:lnTo>
                    <a:pt x="400" y="763"/>
                  </a:lnTo>
                  <a:lnTo>
                    <a:pt x="407" y="754"/>
                  </a:lnTo>
                  <a:lnTo>
                    <a:pt x="400" y="726"/>
                  </a:lnTo>
                  <a:lnTo>
                    <a:pt x="407" y="709"/>
                  </a:lnTo>
                  <a:lnTo>
                    <a:pt x="376" y="688"/>
                  </a:lnTo>
                  <a:lnTo>
                    <a:pt x="385" y="671"/>
                  </a:lnTo>
                  <a:lnTo>
                    <a:pt x="397" y="666"/>
                  </a:lnTo>
                  <a:lnTo>
                    <a:pt x="407" y="621"/>
                  </a:lnTo>
                  <a:lnTo>
                    <a:pt x="428" y="619"/>
                  </a:lnTo>
                  <a:lnTo>
                    <a:pt x="433" y="612"/>
                  </a:lnTo>
                  <a:lnTo>
                    <a:pt x="430" y="593"/>
                  </a:lnTo>
                  <a:lnTo>
                    <a:pt x="435" y="588"/>
                  </a:lnTo>
                  <a:lnTo>
                    <a:pt x="442" y="593"/>
                  </a:lnTo>
                  <a:lnTo>
                    <a:pt x="449" y="581"/>
                  </a:lnTo>
                  <a:lnTo>
                    <a:pt x="461" y="591"/>
                  </a:lnTo>
                  <a:lnTo>
                    <a:pt x="473" y="591"/>
                  </a:lnTo>
                  <a:close/>
                  <a:moveTo>
                    <a:pt x="1014" y="9"/>
                  </a:moveTo>
                  <a:lnTo>
                    <a:pt x="1026" y="12"/>
                  </a:lnTo>
                  <a:lnTo>
                    <a:pt x="1026" y="21"/>
                  </a:lnTo>
                  <a:lnTo>
                    <a:pt x="1033" y="38"/>
                  </a:lnTo>
                  <a:lnTo>
                    <a:pt x="1028" y="66"/>
                  </a:lnTo>
                  <a:lnTo>
                    <a:pt x="1004" y="78"/>
                  </a:lnTo>
                  <a:lnTo>
                    <a:pt x="983" y="75"/>
                  </a:lnTo>
                  <a:lnTo>
                    <a:pt x="978" y="71"/>
                  </a:lnTo>
                  <a:lnTo>
                    <a:pt x="967" y="78"/>
                  </a:lnTo>
                  <a:lnTo>
                    <a:pt x="950" y="78"/>
                  </a:lnTo>
                  <a:lnTo>
                    <a:pt x="941" y="61"/>
                  </a:lnTo>
                  <a:lnTo>
                    <a:pt x="950" y="30"/>
                  </a:lnTo>
                  <a:lnTo>
                    <a:pt x="960" y="30"/>
                  </a:lnTo>
                  <a:lnTo>
                    <a:pt x="962" y="19"/>
                  </a:lnTo>
                  <a:lnTo>
                    <a:pt x="974" y="12"/>
                  </a:lnTo>
                  <a:lnTo>
                    <a:pt x="983" y="7"/>
                  </a:lnTo>
                  <a:lnTo>
                    <a:pt x="995" y="9"/>
                  </a:lnTo>
                  <a:lnTo>
                    <a:pt x="1002" y="0"/>
                  </a:lnTo>
                  <a:lnTo>
                    <a:pt x="1014" y="9"/>
                  </a:lnTo>
                  <a:close/>
                  <a:moveTo>
                    <a:pt x="1014" y="9"/>
                  </a:moveTo>
                  <a:lnTo>
                    <a:pt x="1014" y="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2" name="Freeform 121"/>
            <p:cNvSpPr>
              <a:spLocks noEditPoints="1"/>
            </p:cNvSpPr>
            <p:nvPr/>
          </p:nvSpPr>
          <p:spPr bwMode="auto">
            <a:xfrm>
              <a:off x="-203" y="4334"/>
              <a:ext cx="2807" cy="1721"/>
            </a:xfrm>
            <a:custGeom>
              <a:avLst/>
              <a:gdLst>
                <a:gd name="T0" fmla="*/ 1331 w 2807"/>
                <a:gd name="T1" fmla="*/ 1543 h 1721"/>
                <a:gd name="T2" fmla="*/ 2772 w 2807"/>
                <a:gd name="T3" fmla="*/ 811 h 1721"/>
                <a:gd name="T4" fmla="*/ 2762 w 2807"/>
                <a:gd name="T5" fmla="*/ 834 h 1721"/>
                <a:gd name="T6" fmla="*/ 1926 w 2807"/>
                <a:gd name="T7" fmla="*/ 815 h 1721"/>
                <a:gd name="T8" fmla="*/ 2680 w 2807"/>
                <a:gd name="T9" fmla="*/ 711 h 1721"/>
                <a:gd name="T10" fmla="*/ 2661 w 2807"/>
                <a:gd name="T11" fmla="*/ 702 h 1721"/>
                <a:gd name="T12" fmla="*/ 1694 w 2807"/>
                <a:gd name="T13" fmla="*/ 728 h 1721"/>
                <a:gd name="T14" fmla="*/ 1692 w 2807"/>
                <a:gd name="T15" fmla="*/ 744 h 1721"/>
                <a:gd name="T16" fmla="*/ 1534 w 2807"/>
                <a:gd name="T17" fmla="*/ 789 h 1721"/>
                <a:gd name="T18" fmla="*/ 1335 w 2807"/>
                <a:gd name="T19" fmla="*/ 839 h 1721"/>
                <a:gd name="T20" fmla="*/ 1250 w 2807"/>
                <a:gd name="T21" fmla="*/ 834 h 1721"/>
                <a:gd name="T22" fmla="*/ 1012 w 2807"/>
                <a:gd name="T23" fmla="*/ 775 h 1721"/>
                <a:gd name="T24" fmla="*/ 1165 w 2807"/>
                <a:gd name="T25" fmla="*/ 657 h 1721"/>
                <a:gd name="T26" fmla="*/ 2460 w 2807"/>
                <a:gd name="T27" fmla="*/ 624 h 1721"/>
                <a:gd name="T28" fmla="*/ 2528 w 2807"/>
                <a:gd name="T29" fmla="*/ 685 h 1721"/>
                <a:gd name="T30" fmla="*/ 2476 w 2807"/>
                <a:gd name="T31" fmla="*/ 704 h 1721"/>
                <a:gd name="T32" fmla="*/ 2408 w 2807"/>
                <a:gd name="T33" fmla="*/ 676 h 1721"/>
                <a:gd name="T34" fmla="*/ 473 w 2807"/>
                <a:gd name="T35" fmla="*/ 591 h 1721"/>
                <a:gd name="T36" fmla="*/ 683 w 2807"/>
                <a:gd name="T37" fmla="*/ 662 h 1721"/>
                <a:gd name="T38" fmla="*/ 908 w 2807"/>
                <a:gd name="T39" fmla="*/ 666 h 1721"/>
                <a:gd name="T40" fmla="*/ 957 w 2807"/>
                <a:gd name="T41" fmla="*/ 657 h 1721"/>
                <a:gd name="T42" fmla="*/ 967 w 2807"/>
                <a:gd name="T43" fmla="*/ 787 h 1721"/>
                <a:gd name="T44" fmla="*/ 1056 w 2807"/>
                <a:gd name="T45" fmla="*/ 837 h 1721"/>
                <a:gd name="T46" fmla="*/ 1087 w 2807"/>
                <a:gd name="T47" fmla="*/ 1007 h 1721"/>
                <a:gd name="T48" fmla="*/ 1177 w 2807"/>
                <a:gd name="T49" fmla="*/ 1087 h 1721"/>
                <a:gd name="T50" fmla="*/ 1359 w 2807"/>
                <a:gd name="T51" fmla="*/ 1153 h 1721"/>
                <a:gd name="T52" fmla="*/ 1600 w 2807"/>
                <a:gd name="T53" fmla="*/ 1132 h 1721"/>
                <a:gd name="T54" fmla="*/ 1796 w 2807"/>
                <a:gd name="T55" fmla="*/ 1113 h 1721"/>
                <a:gd name="T56" fmla="*/ 1973 w 2807"/>
                <a:gd name="T57" fmla="*/ 1236 h 1721"/>
                <a:gd name="T58" fmla="*/ 1931 w 2807"/>
                <a:gd name="T59" fmla="*/ 1527 h 1721"/>
                <a:gd name="T60" fmla="*/ 1961 w 2807"/>
                <a:gd name="T61" fmla="*/ 1555 h 1721"/>
                <a:gd name="T62" fmla="*/ 2070 w 2807"/>
                <a:gd name="T63" fmla="*/ 1707 h 1721"/>
                <a:gd name="T64" fmla="*/ 1945 w 2807"/>
                <a:gd name="T65" fmla="*/ 1657 h 1721"/>
                <a:gd name="T66" fmla="*/ 1753 w 2807"/>
                <a:gd name="T67" fmla="*/ 1631 h 1721"/>
                <a:gd name="T68" fmla="*/ 1711 w 2807"/>
                <a:gd name="T69" fmla="*/ 1595 h 1721"/>
                <a:gd name="T70" fmla="*/ 1626 w 2807"/>
                <a:gd name="T71" fmla="*/ 1558 h 1721"/>
                <a:gd name="T72" fmla="*/ 1567 w 2807"/>
                <a:gd name="T73" fmla="*/ 1562 h 1721"/>
                <a:gd name="T74" fmla="*/ 1472 w 2807"/>
                <a:gd name="T75" fmla="*/ 1522 h 1721"/>
                <a:gd name="T76" fmla="*/ 1309 w 2807"/>
                <a:gd name="T77" fmla="*/ 1437 h 1721"/>
                <a:gd name="T78" fmla="*/ 967 w 2807"/>
                <a:gd name="T79" fmla="*/ 1520 h 1721"/>
                <a:gd name="T80" fmla="*/ 728 w 2807"/>
                <a:gd name="T81" fmla="*/ 1465 h 1721"/>
                <a:gd name="T82" fmla="*/ 539 w 2807"/>
                <a:gd name="T83" fmla="*/ 1430 h 1721"/>
                <a:gd name="T84" fmla="*/ 478 w 2807"/>
                <a:gd name="T85" fmla="*/ 1458 h 1721"/>
                <a:gd name="T86" fmla="*/ 447 w 2807"/>
                <a:gd name="T87" fmla="*/ 1494 h 1721"/>
                <a:gd name="T88" fmla="*/ 385 w 2807"/>
                <a:gd name="T89" fmla="*/ 1470 h 1721"/>
                <a:gd name="T90" fmla="*/ 196 w 2807"/>
                <a:gd name="T91" fmla="*/ 1423 h 1721"/>
                <a:gd name="T92" fmla="*/ 0 w 2807"/>
                <a:gd name="T93" fmla="*/ 1378 h 1721"/>
                <a:gd name="T94" fmla="*/ 137 w 2807"/>
                <a:gd name="T95" fmla="*/ 1246 h 1721"/>
                <a:gd name="T96" fmla="*/ 234 w 2807"/>
                <a:gd name="T97" fmla="*/ 1198 h 1721"/>
                <a:gd name="T98" fmla="*/ 140 w 2807"/>
                <a:gd name="T99" fmla="*/ 1019 h 1721"/>
                <a:gd name="T100" fmla="*/ 144 w 2807"/>
                <a:gd name="T101" fmla="*/ 863 h 1721"/>
                <a:gd name="T102" fmla="*/ 298 w 2807"/>
                <a:gd name="T103" fmla="*/ 924 h 1721"/>
                <a:gd name="T104" fmla="*/ 326 w 2807"/>
                <a:gd name="T105" fmla="*/ 858 h 1721"/>
                <a:gd name="T106" fmla="*/ 376 w 2807"/>
                <a:gd name="T107" fmla="*/ 688 h 1721"/>
                <a:gd name="T108" fmla="*/ 449 w 2807"/>
                <a:gd name="T109" fmla="*/ 581 h 1721"/>
                <a:gd name="T110" fmla="*/ 983 w 2807"/>
                <a:gd name="T111" fmla="*/ 75 h 1721"/>
                <a:gd name="T112" fmla="*/ 983 w 2807"/>
                <a:gd name="T113" fmla="*/ 7 h 1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07" h="1721">
                  <a:moveTo>
                    <a:pt x="1349" y="1532"/>
                  </a:moveTo>
                  <a:lnTo>
                    <a:pt x="1371" y="1536"/>
                  </a:lnTo>
                  <a:lnTo>
                    <a:pt x="1397" y="1534"/>
                  </a:lnTo>
                  <a:lnTo>
                    <a:pt x="1413" y="1546"/>
                  </a:lnTo>
                  <a:lnTo>
                    <a:pt x="1408" y="1558"/>
                  </a:lnTo>
                  <a:lnTo>
                    <a:pt x="1375" y="1565"/>
                  </a:lnTo>
                  <a:lnTo>
                    <a:pt x="1342" y="1567"/>
                  </a:lnTo>
                  <a:lnTo>
                    <a:pt x="1328" y="1560"/>
                  </a:lnTo>
                  <a:lnTo>
                    <a:pt x="1331" y="1543"/>
                  </a:lnTo>
                  <a:lnTo>
                    <a:pt x="1342" y="1539"/>
                  </a:lnTo>
                  <a:lnTo>
                    <a:pt x="1345" y="1529"/>
                  </a:lnTo>
                  <a:lnTo>
                    <a:pt x="1349" y="1532"/>
                  </a:lnTo>
                  <a:moveTo>
                    <a:pt x="2729" y="780"/>
                  </a:moveTo>
                  <a:lnTo>
                    <a:pt x="2746" y="787"/>
                  </a:lnTo>
                  <a:lnTo>
                    <a:pt x="2743" y="794"/>
                  </a:lnTo>
                  <a:lnTo>
                    <a:pt x="2751" y="801"/>
                  </a:lnTo>
                  <a:lnTo>
                    <a:pt x="2767" y="804"/>
                  </a:lnTo>
                  <a:lnTo>
                    <a:pt x="2772" y="811"/>
                  </a:lnTo>
                  <a:lnTo>
                    <a:pt x="2779" y="811"/>
                  </a:lnTo>
                  <a:lnTo>
                    <a:pt x="2786" y="806"/>
                  </a:lnTo>
                  <a:lnTo>
                    <a:pt x="2786" y="794"/>
                  </a:lnTo>
                  <a:lnTo>
                    <a:pt x="2798" y="787"/>
                  </a:lnTo>
                  <a:lnTo>
                    <a:pt x="2798" y="780"/>
                  </a:lnTo>
                  <a:lnTo>
                    <a:pt x="2807" y="775"/>
                  </a:lnTo>
                  <a:lnTo>
                    <a:pt x="2798" y="827"/>
                  </a:lnTo>
                  <a:lnTo>
                    <a:pt x="2788" y="834"/>
                  </a:lnTo>
                  <a:lnTo>
                    <a:pt x="2762" y="834"/>
                  </a:lnTo>
                  <a:lnTo>
                    <a:pt x="2720" y="815"/>
                  </a:lnTo>
                  <a:lnTo>
                    <a:pt x="2715" y="804"/>
                  </a:lnTo>
                  <a:lnTo>
                    <a:pt x="2725" y="789"/>
                  </a:lnTo>
                  <a:lnTo>
                    <a:pt x="2720" y="775"/>
                  </a:lnTo>
                  <a:lnTo>
                    <a:pt x="2725" y="768"/>
                  </a:lnTo>
                  <a:lnTo>
                    <a:pt x="2729" y="780"/>
                  </a:lnTo>
                  <a:moveTo>
                    <a:pt x="1959" y="820"/>
                  </a:moveTo>
                  <a:lnTo>
                    <a:pt x="1950" y="820"/>
                  </a:lnTo>
                  <a:lnTo>
                    <a:pt x="1926" y="815"/>
                  </a:lnTo>
                  <a:lnTo>
                    <a:pt x="1900" y="796"/>
                  </a:lnTo>
                  <a:lnTo>
                    <a:pt x="1890" y="778"/>
                  </a:lnTo>
                  <a:lnTo>
                    <a:pt x="1898" y="759"/>
                  </a:lnTo>
                  <a:lnTo>
                    <a:pt x="1926" y="749"/>
                  </a:lnTo>
                  <a:lnTo>
                    <a:pt x="1940" y="761"/>
                  </a:lnTo>
                  <a:lnTo>
                    <a:pt x="1966" y="811"/>
                  </a:lnTo>
                  <a:lnTo>
                    <a:pt x="1959" y="820"/>
                  </a:lnTo>
                  <a:moveTo>
                    <a:pt x="2661" y="702"/>
                  </a:moveTo>
                  <a:lnTo>
                    <a:pt x="2680" y="711"/>
                  </a:lnTo>
                  <a:lnTo>
                    <a:pt x="2684" y="723"/>
                  </a:lnTo>
                  <a:lnTo>
                    <a:pt x="2665" y="718"/>
                  </a:lnTo>
                  <a:lnTo>
                    <a:pt x="2647" y="723"/>
                  </a:lnTo>
                  <a:lnTo>
                    <a:pt x="2632" y="716"/>
                  </a:lnTo>
                  <a:lnTo>
                    <a:pt x="2630" y="707"/>
                  </a:lnTo>
                  <a:lnTo>
                    <a:pt x="2621" y="704"/>
                  </a:lnTo>
                  <a:lnTo>
                    <a:pt x="2618" y="695"/>
                  </a:lnTo>
                  <a:lnTo>
                    <a:pt x="2625" y="685"/>
                  </a:lnTo>
                  <a:lnTo>
                    <a:pt x="2661" y="702"/>
                  </a:lnTo>
                  <a:moveTo>
                    <a:pt x="1739" y="655"/>
                  </a:moveTo>
                  <a:lnTo>
                    <a:pt x="1796" y="683"/>
                  </a:lnTo>
                  <a:lnTo>
                    <a:pt x="1808" y="709"/>
                  </a:lnTo>
                  <a:lnTo>
                    <a:pt x="1789" y="707"/>
                  </a:lnTo>
                  <a:lnTo>
                    <a:pt x="1777" y="718"/>
                  </a:lnTo>
                  <a:lnTo>
                    <a:pt x="1761" y="723"/>
                  </a:lnTo>
                  <a:lnTo>
                    <a:pt x="1720" y="726"/>
                  </a:lnTo>
                  <a:lnTo>
                    <a:pt x="1709" y="735"/>
                  </a:lnTo>
                  <a:lnTo>
                    <a:pt x="1694" y="728"/>
                  </a:lnTo>
                  <a:lnTo>
                    <a:pt x="1687" y="733"/>
                  </a:lnTo>
                  <a:lnTo>
                    <a:pt x="1706" y="742"/>
                  </a:lnTo>
                  <a:lnTo>
                    <a:pt x="1720" y="756"/>
                  </a:lnTo>
                  <a:lnTo>
                    <a:pt x="1768" y="761"/>
                  </a:lnTo>
                  <a:lnTo>
                    <a:pt x="1775" y="782"/>
                  </a:lnTo>
                  <a:lnTo>
                    <a:pt x="1723" y="775"/>
                  </a:lnTo>
                  <a:lnTo>
                    <a:pt x="1701" y="761"/>
                  </a:lnTo>
                  <a:lnTo>
                    <a:pt x="1706" y="749"/>
                  </a:lnTo>
                  <a:lnTo>
                    <a:pt x="1692" y="744"/>
                  </a:lnTo>
                  <a:lnTo>
                    <a:pt x="1673" y="759"/>
                  </a:lnTo>
                  <a:lnTo>
                    <a:pt x="1668" y="768"/>
                  </a:lnTo>
                  <a:lnTo>
                    <a:pt x="1668" y="773"/>
                  </a:lnTo>
                  <a:lnTo>
                    <a:pt x="1675" y="775"/>
                  </a:lnTo>
                  <a:lnTo>
                    <a:pt x="1680" y="787"/>
                  </a:lnTo>
                  <a:lnTo>
                    <a:pt x="1675" y="794"/>
                  </a:lnTo>
                  <a:lnTo>
                    <a:pt x="1560" y="780"/>
                  </a:lnTo>
                  <a:lnTo>
                    <a:pt x="1541" y="792"/>
                  </a:lnTo>
                  <a:lnTo>
                    <a:pt x="1534" y="789"/>
                  </a:lnTo>
                  <a:lnTo>
                    <a:pt x="1515" y="794"/>
                  </a:lnTo>
                  <a:lnTo>
                    <a:pt x="1501" y="808"/>
                  </a:lnTo>
                  <a:lnTo>
                    <a:pt x="1486" y="848"/>
                  </a:lnTo>
                  <a:lnTo>
                    <a:pt x="1465" y="863"/>
                  </a:lnTo>
                  <a:lnTo>
                    <a:pt x="1458" y="856"/>
                  </a:lnTo>
                  <a:lnTo>
                    <a:pt x="1463" y="853"/>
                  </a:lnTo>
                  <a:lnTo>
                    <a:pt x="1460" y="848"/>
                  </a:lnTo>
                  <a:lnTo>
                    <a:pt x="1434" y="844"/>
                  </a:lnTo>
                  <a:lnTo>
                    <a:pt x="1335" y="839"/>
                  </a:lnTo>
                  <a:lnTo>
                    <a:pt x="1323" y="846"/>
                  </a:lnTo>
                  <a:lnTo>
                    <a:pt x="1283" y="846"/>
                  </a:lnTo>
                  <a:lnTo>
                    <a:pt x="1274" y="830"/>
                  </a:lnTo>
                  <a:lnTo>
                    <a:pt x="1262" y="832"/>
                  </a:lnTo>
                  <a:lnTo>
                    <a:pt x="1262" y="825"/>
                  </a:lnTo>
                  <a:lnTo>
                    <a:pt x="1269" y="818"/>
                  </a:lnTo>
                  <a:lnTo>
                    <a:pt x="1257" y="806"/>
                  </a:lnTo>
                  <a:lnTo>
                    <a:pt x="1245" y="822"/>
                  </a:lnTo>
                  <a:lnTo>
                    <a:pt x="1250" y="834"/>
                  </a:lnTo>
                  <a:lnTo>
                    <a:pt x="1262" y="844"/>
                  </a:lnTo>
                  <a:lnTo>
                    <a:pt x="1234" y="848"/>
                  </a:lnTo>
                  <a:lnTo>
                    <a:pt x="1118" y="820"/>
                  </a:lnTo>
                  <a:lnTo>
                    <a:pt x="1101" y="811"/>
                  </a:lnTo>
                  <a:lnTo>
                    <a:pt x="1054" y="808"/>
                  </a:lnTo>
                  <a:lnTo>
                    <a:pt x="1040" y="815"/>
                  </a:lnTo>
                  <a:lnTo>
                    <a:pt x="1019" y="815"/>
                  </a:lnTo>
                  <a:lnTo>
                    <a:pt x="1004" y="804"/>
                  </a:lnTo>
                  <a:lnTo>
                    <a:pt x="1012" y="775"/>
                  </a:lnTo>
                  <a:lnTo>
                    <a:pt x="1004" y="775"/>
                  </a:lnTo>
                  <a:lnTo>
                    <a:pt x="995" y="752"/>
                  </a:lnTo>
                  <a:lnTo>
                    <a:pt x="1002" y="737"/>
                  </a:lnTo>
                  <a:lnTo>
                    <a:pt x="1021" y="742"/>
                  </a:lnTo>
                  <a:lnTo>
                    <a:pt x="1061" y="709"/>
                  </a:lnTo>
                  <a:lnTo>
                    <a:pt x="1080" y="681"/>
                  </a:lnTo>
                  <a:lnTo>
                    <a:pt x="1080" y="669"/>
                  </a:lnTo>
                  <a:lnTo>
                    <a:pt x="1113" y="657"/>
                  </a:lnTo>
                  <a:lnTo>
                    <a:pt x="1165" y="657"/>
                  </a:lnTo>
                  <a:lnTo>
                    <a:pt x="1186" y="652"/>
                  </a:lnTo>
                  <a:lnTo>
                    <a:pt x="1241" y="657"/>
                  </a:lnTo>
                  <a:lnTo>
                    <a:pt x="1420" y="657"/>
                  </a:lnTo>
                  <a:lnTo>
                    <a:pt x="1460" y="662"/>
                  </a:lnTo>
                  <a:lnTo>
                    <a:pt x="1572" y="652"/>
                  </a:lnTo>
                  <a:lnTo>
                    <a:pt x="1609" y="655"/>
                  </a:lnTo>
                  <a:lnTo>
                    <a:pt x="1692" y="643"/>
                  </a:lnTo>
                  <a:lnTo>
                    <a:pt x="1739" y="655"/>
                  </a:lnTo>
                  <a:moveTo>
                    <a:pt x="2460" y="624"/>
                  </a:moveTo>
                  <a:lnTo>
                    <a:pt x="2533" y="629"/>
                  </a:lnTo>
                  <a:lnTo>
                    <a:pt x="2564" y="640"/>
                  </a:lnTo>
                  <a:lnTo>
                    <a:pt x="2611" y="666"/>
                  </a:lnTo>
                  <a:lnTo>
                    <a:pt x="2618" y="681"/>
                  </a:lnTo>
                  <a:lnTo>
                    <a:pt x="2604" y="700"/>
                  </a:lnTo>
                  <a:lnTo>
                    <a:pt x="2592" y="692"/>
                  </a:lnTo>
                  <a:lnTo>
                    <a:pt x="2576" y="692"/>
                  </a:lnTo>
                  <a:lnTo>
                    <a:pt x="2562" y="678"/>
                  </a:lnTo>
                  <a:lnTo>
                    <a:pt x="2528" y="685"/>
                  </a:lnTo>
                  <a:lnTo>
                    <a:pt x="2519" y="671"/>
                  </a:lnTo>
                  <a:lnTo>
                    <a:pt x="2505" y="674"/>
                  </a:lnTo>
                  <a:lnTo>
                    <a:pt x="2502" y="678"/>
                  </a:lnTo>
                  <a:lnTo>
                    <a:pt x="2486" y="676"/>
                  </a:lnTo>
                  <a:lnTo>
                    <a:pt x="2488" y="683"/>
                  </a:lnTo>
                  <a:lnTo>
                    <a:pt x="2512" y="695"/>
                  </a:lnTo>
                  <a:lnTo>
                    <a:pt x="2524" y="711"/>
                  </a:lnTo>
                  <a:lnTo>
                    <a:pt x="2486" y="716"/>
                  </a:lnTo>
                  <a:lnTo>
                    <a:pt x="2476" y="704"/>
                  </a:lnTo>
                  <a:lnTo>
                    <a:pt x="2472" y="704"/>
                  </a:lnTo>
                  <a:lnTo>
                    <a:pt x="2465" y="709"/>
                  </a:lnTo>
                  <a:lnTo>
                    <a:pt x="2465" y="721"/>
                  </a:lnTo>
                  <a:lnTo>
                    <a:pt x="2458" y="723"/>
                  </a:lnTo>
                  <a:lnTo>
                    <a:pt x="2434" y="702"/>
                  </a:lnTo>
                  <a:lnTo>
                    <a:pt x="2450" y="685"/>
                  </a:lnTo>
                  <a:lnTo>
                    <a:pt x="2441" y="688"/>
                  </a:lnTo>
                  <a:lnTo>
                    <a:pt x="2413" y="685"/>
                  </a:lnTo>
                  <a:lnTo>
                    <a:pt x="2408" y="676"/>
                  </a:lnTo>
                  <a:lnTo>
                    <a:pt x="2415" y="657"/>
                  </a:lnTo>
                  <a:lnTo>
                    <a:pt x="2432" y="652"/>
                  </a:lnTo>
                  <a:lnTo>
                    <a:pt x="2439" y="643"/>
                  </a:lnTo>
                  <a:lnTo>
                    <a:pt x="2439" y="636"/>
                  </a:lnTo>
                  <a:lnTo>
                    <a:pt x="2424" y="629"/>
                  </a:lnTo>
                  <a:lnTo>
                    <a:pt x="2427" y="626"/>
                  </a:lnTo>
                  <a:lnTo>
                    <a:pt x="2439" y="621"/>
                  </a:lnTo>
                  <a:lnTo>
                    <a:pt x="2460" y="624"/>
                  </a:lnTo>
                  <a:moveTo>
                    <a:pt x="473" y="591"/>
                  </a:moveTo>
                  <a:lnTo>
                    <a:pt x="489" y="593"/>
                  </a:lnTo>
                  <a:lnTo>
                    <a:pt x="515" y="605"/>
                  </a:lnTo>
                  <a:lnTo>
                    <a:pt x="537" y="607"/>
                  </a:lnTo>
                  <a:lnTo>
                    <a:pt x="567" y="598"/>
                  </a:lnTo>
                  <a:lnTo>
                    <a:pt x="589" y="586"/>
                  </a:lnTo>
                  <a:lnTo>
                    <a:pt x="603" y="588"/>
                  </a:lnTo>
                  <a:lnTo>
                    <a:pt x="641" y="650"/>
                  </a:lnTo>
                  <a:lnTo>
                    <a:pt x="652" y="659"/>
                  </a:lnTo>
                  <a:lnTo>
                    <a:pt x="683" y="662"/>
                  </a:lnTo>
                  <a:lnTo>
                    <a:pt x="711" y="662"/>
                  </a:lnTo>
                  <a:lnTo>
                    <a:pt x="745" y="647"/>
                  </a:lnTo>
                  <a:lnTo>
                    <a:pt x="761" y="650"/>
                  </a:lnTo>
                  <a:lnTo>
                    <a:pt x="804" y="643"/>
                  </a:lnTo>
                  <a:lnTo>
                    <a:pt x="844" y="647"/>
                  </a:lnTo>
                  <a:lnTo>
                    <a:pt x="851" y="643"/>
                  </a:lnTo>
                  <a:lnTo>
                    <a:pt x="867" y="647"/>
                  </a:lnTo>
                  <a:lnTo>
                    <a:pt x="886" y="664"/>
                  </a:lnTo>
                  <a:lnTo>
                    <a:pt x="908" y="666"/>
                  </a:lnTo>
                  <a:lnTo>
                    <a:pt x="922" y="652"/>
                  </a:lnTo>
                  <a:lnTo>
                    <a:pt x="912" y="643"/>
                  </a:lnTo>
                  <a:lnTo>
                    <a:pt x="922" y="638"/>
                  </a:lnTo>
                  <a:lnTo>
                    <a:pt x="922" y="626"/>
                  </a:lnTo>
                  <a:lnTo>
                    <a:pt x="934" y="638"/>
                  </a:lnTo>
                  <a:lnTo>
                    <a:pt x="938" y="636"/>
                  </a:lnTo>
                  <a:lnTo>
                    <a:pt x="938" y="645"/>
                  </a:lnTo>
                  <a:lnTo>
                    <a:pt x="948" y="657"/>
                  </a:lnTo>
                  <a:lnTo>
                    <a:pt x="957" y="657"/>
                  </a:lnTo>
                  <a:lnTo>
                    <a:pt x="964" y="666"/>
                  </a:lnTo>
                  <a:lnTo>
                    <a:pt x="960" y="676"/>
                  </a:lnTo>
                  <a:lnTo>
                    <a:pt x="952" y="671"/>
                  </a:lnTo>
                  <a:lnTo>
                    <a:pt x="952" y="681"/>
                  </a:lnTo>
                  <a:lnTo>
                    <a:pt x="962" y="714"/>
                  </a:lnTo>
                  <a:lnTo>
                    <a:pt x="981" y="728"/>
                  </a:lnTo>
                  <a:lnTo>
                    <a:pt x="986" y="747"/>
                  </a:lnTo>
                  <a:lnTo>
                    <a:pt x="971" y="761"/>
                  </a:lnTo>
                  <a:lnTo>
                    <a:pt x="967" y="787"/>
                  </a:lnTo>
                  <a:lnTo>
                    <a:pt x="993" y="808"/>
                  </a:lnTo>
                  <a:lnTo>
                    <a:pt x="995" y="820"/>
                  </a:lnTo>
                  <a:lnTo>
                    <a:pt x="986" y="827"/>
                  </a:lnTo>
                  <a:lnTo>
                    <a:pt x="986" y="837"/>
                  </a:lnTo>
                  <a:lnTo>
                    <a:pt x="993" y="841"/>
                  </a:lnTo>
                  <a:lnTo>
                    <a:pt x="1014" y="844"/>
                  </a:lnTo>
                  <a:lnTo>
                    <a:pt x="1019" y="832"/>
                  </a:lnTo>
                  <a:lnTo>
                    <a:pt x="1045" y="827"/>
                  </a:lnTo>
                  <a:lnTo>
                    <a:pt x="1056" y="837"/>
                  </a:lnTo>
                  <a:lnTo>
                    <a:pt x="1071" y="860"/>
                  </a:lnTo>
                  <a:lnTo>
                    <a:pt x="1092" y="877"/>
                  </a:lnTo>
                  <a:lnTo>
                    <a:pt x="1092" y="893"/>
                  </a:lnTo>
                  <a:lnTo>
                    <a:pt x="1085" y="903"/>
                  </a:lnTo>
                  <a:lnTo>
                    <a:pt x="1092" y="905"/>
                  </a:lnTo>
                  <a:lnTo>
                    <a:pt x="1085" y="943"/>
                  </a:lnTo>
                  <a:lnTo>
                    <a:pt x="1087" y="986"/>
                  </a:lnTo>
                  <a:lnTo>
                    <a:pt x="1075" y="986"/>
                  </a:lnTo>
                  <a:lnTo>
                    <a:pt x="1087" y="1007"/>
                  </a:lnTo>
                  <a:lnTo>
                    <a:pt x="1101" y="1012"/>
                  </a:lnTo>
                  <a:lnTo>
                    <a:pt x="1106" y="1019"/>
                  </a:lnTo>
                  <a:lnTo>
                    <a:pt x="1101" y="1047"/>
                  </a:lnTo>
                  <a:lnTo>
                    <a:pt x="1108" y="1047"/>
                  </a:lnTo>
                  <a:lnTo>
                    <a:pt x="1115" y="1064"/>
                  </a:lnTo>
                  <a:lnTo>
                    <a:pt x="1141" y="1073"/>
                  </a:lnTo>
                  <a:lnTo>
                    <a:pt x="1151" y="1066"/>
                  </a:lnTo>
                  <a:lnTo>
                    <a:pt x="1163" y="1080"/>
                  </a:lnTo>
                  <a:lnTo>
                    <a:pt x="1177" y="1087"/>
                  </a:lnTo>
                  <a:lnTo>
                    <a:pt x="1191" y="1082"/>
                  </a:lnTo>
                  <a:lnTo>
                    <a:pt x="1205" y="1085"/>
                  </a:lnTo>
                  <a:lnTo>
                    <a:pt x="1229" y="1113"/>
                  </a:lnTo>
                  <a:lnTo>
                    <a:pt x="1276" y="1137"/>
                  </a:lnTo>
                  <a:lnTo>
                    <a:pt x="1297" y="1132"/>
                  </a:lnTo>
                  <a:lnTo>
                    <a:pt x="1319" y="1134"/>
                  </a:lnTo>
                  <a:lnTo>
                    <a:pt x="1340" y="1158"/>
                  </a:lnTo>
                  <a:lnTo>
                    <a:pt x="1352" y="1151"/>
                  </a:lnTo>
                  <a:lnTo>
                    <a:pt x="1359" y="1153"/>
                  </a:lnTo>
                  <a:lnTo>
                    <a:pt x="1375" y="1146"/>
                  </a:lnTo>
                  <a:lnTo>
                    <a:pt x="1390" y="1134"/>
                  </a:lnTo>
                  <a:lnTo>
                    <a:pt x="1408" y="1132"/>
                  </a:lnTo>
                  <a:lnTo>
                    <a:pt x="1460" y="1111"/>
                  </a:lnTo>
                  <a:lnTo>
                    <a:pt x="1489" y="1118"/>
                  </a:lnTo>
                  <a:lnTo>
                    <a:pt x="1505" y="1116"/>
                  </a:lnTo>
                  <a:lnTo>
                    <a:pt x="1555" y="1130"/>
                  </a:lnTo>
                  <a:lnTo>
                    <a:pt x="1579" y="1118"/>
                  </a:lnTo>
                  <a:lnTo>
                    <a:pt x="1600" y="1132"/>
                  </a:lnTo>
                  <a:lnTo>
                    <a:pt x="1607" y="1132"/>
                  </a:lnTo>
                  <a:lnTo>
                    <a:pt x="1623" y="1127"/>
                  </a:lnTo>
                  <a:lnTo>
                    <a:pt x="1638" y="1111"/>
                  </a:lnTo>
                  <a:lnTo>
                    <a:pt x="1657" y="1101"/>
                  </a:lnTo>
                  <a:lnTo>
                    <a:pt x="1697" y="1111"/>
                  </a:lnTo>
                  <a:lnTo>
                    <a:pt x="1732" y="1075"/>
                  </a:lnTo>
                  <a:lnTo>
                    <a:pt x="1761" y="1061"/>
                  </a:lnTo>
                  <a:lnTo>
                    <a:pt x="1777" y="1075"/>
                  </a:lnTo>
                  <a:lnTo>
                    <a:pt x="1796" y="1113"/>
                  </a:lnTo>
                  <a:lnTo>
                    <a:pt x="1803" y="1116"/>
                  </a:lnTo>
                  <a:lnTo>
                    <a:pt x="1855" y="1120"/>
                  </a:lnTo>
                  <a:lnTo>
                    <a:pt x="1874" y="1111"/>
                  </a:lnTo>
                  <a:lnTo>
                    <a:pt x="1902" y="1137"/>
                  </a:lnTo>
                  <a:lnTo>
                    <a:pt x="1952" y="1144"/>
                  </a:lnTo>
                  <a:lnTo>
                    <a:pt x="1985" y="1165"/>
                  </a:lnTo>
                  <a:lnTo>
                    <a:pt x="1999" y="1184"/>
                  </a:lnTo>
                  <a:lnTo>
                    <a:pt x="1999" y="1215"/>
                  </a:lnTo>
                  <a:lnTo>
                    <a:pt x="1973" y="1236"/>
                  </a:lnTo>
                  <a:lnTo>
                    <a:pt x="1980" y="1279"/>
                  </a:lnTo>
                  <a:lnTo>
                    <a:pt x="1980" y="1314"/>
                  </a:lnTo>
                  <a:lnTo>
                    <a:pt x="1966" y="1340"/>
                  </a:lnTo>
                  <a:lnTo>
                    <a:pt x="1964" y="1366"/>
                  </a:lnTo>
                  <a:lnTo>
                    <a:pt x="1954" y="1387"/>
                  </a:lnTo>
                  <a:lnTo>
                    <a:pt x="1957" y="1411"/>
                  </a:lnTo>
                  <a:lnTo>
                    <a:pt x="1945" y="1437"/>
                  </a:lnTo>
                  <a:lnTo>
                    <a:pt x="1931" y="1508"/>
                  </a:lnTo>
                  <a:lnTo>
                    <a:pt x="1931" y="1527"/>
                  </a:lnTo>
                  <a:lnTo>
                    <a:pt x="1942" y="1555"/>
                  </a:lnTo>
                  <a:lnTo>
                    <a:pt x="1935" y="1577"/>
                  </a:lnTo>
                  <a:lnTo>
                    <a:pt x="1942" y="1584"/>
                  </a:lnTo>
                  <a:lnTo>
                    <a:pt x="1950" y="1579"/>
                  </a:lnTo>
                  <a:lnTo>
                    <a:pt x="1954" y="1553"/>
                  </a:lnTo>
                  <a:lnTo>
                    <a:pt x="1952" y="1534"/>
                  </a:lnTo>
                  <a:lnTo>
                    <a:pt x="1957" y="1532"/>
                  </a:lnTo>
                  <a:lnTo>
                    <a:pt x="1961" y="1539"/>
                  </a:lnTo>
                  <a:lnTo>
                    <a:pt x="1961" y="1555"/>
                  </a:lnTo>
                  <a:lnTo>
                    <a:pt x="1968" y="1572"/>
                  </a:lnTo>
                  <a:lnTo>
                    <a:pt x="1964" y="1591"/>
                  </a:lnTo>
                  <a:lnTo>
                    <a:pt x="1976" y="1621"/>
                  </a:lnTo>
                  <a:lnTo>
                    <a:pt x="1992" y="1640"/>
                  </a:lnTo>
                  <a:lnTo>
                    <a:pt x="2006" y="1629"/>
                  </a:lnTo>
                  <a:lnTo>
                    <a:pt x="2028" y="1647"/>
                  </a:lnTo>
                  <a:lnTo>
                    <a:pt x="2058" y="1652"/>
                  </a:lnTo>
                  <a:lnTo>
                    <a:pt x="2080" y="1681"/>
                  </a:lnTo>
                  <a:lnTo>
                    <a:pt x="2070" y="1707"/>
                  </a:lnTo>
                  <a:lnTo>
                    <a:pt x="2058" y="1716"/>
                  </a:lnTo>
                  <a:lnTo>
                    <a:pt x="2037" y="1721"/>
                  </a:lnTo>
                  <a:lnTo>
                    <a:pt x="1983" y="1702"/>
                  </a:lnTo>
                  <a:lnTo>
                    <a:pt x="1950" y="1704"/>
                  </a:lnTo>
                  <a:lnTo>
                    <a:pt x="1933" y="1699"/>
                  </a:lnTo>
                  <a:lnTo>
                    <a:pt x="1931" y="1692"/>
                  </a:lnTo>
                  <a:lnTo>
                    <a:pt x="1947" y="1685"/>
                  </a:lnTo>
                  <a:lnTo>
                    <a:pt x="1950" y="1673"/>
                  </a:lnTo>
                  <a:lnTo>
                    <a:pt x="1945" y="1657"/>
                  </a:lnTo>
                  <a:lnTo>
                    <a:pt x="1926" y="1636"/>
                  </a:lnTo>
                  <a:lnTo>
                    <a:pt x="1886" y="1619"/>
                  </a:lnTo>
                  <a:lnTo>
                    <a:pt x="1869" y="1619"/>
                  </a:lnTo>
                  <a:lnTo>
                    <a:pt x="1864" y="1626"/>
                  </a:lnTo>
                  <a:lnTo>
                    <a:pt x="1864" y="1640"/>
                  </a:lnTo>
                  <a:lnTo>
                    <a:pt x="1860" y="1645"/>
                  </a:lnTo>
                  <a:lnTo>
                    <a:pt x="1796" y="1629"/>
                  </a:lnTo>
                  <a:lnTo>
                    <a:pt x="1763" y="1638"/>
                  </a:lnTo>
                  <a:lnTo>
                    <a:pt x="1753" y="1631"/>
                  </a:lnTo>
                  <a:lnTo>
                    <a:pt x="1753" y="1617"/>
                  </a:lnTo>
                  <a:lnTo>
                    <a:pt x="1744" y="1612"/>
                  </a:lnTo>
                  <a:lnTo>
                    <a:pt x="1735" y="1617"/>
                  </a:lnTo>
                  <a:lnTo>
                    <a:pt x="1735" y="1624"/>
                  </a:lnTo>
                  <a:lnTo>
                    <a:pt x="1716" y="1626"/>
                  </a:lnTo>
                  <a:lnTo>
                    <a:pt x="1709" y="1619"/>
                  </a:lnTo>
                  <a:lnTo>
                    <a:pt x="1720" y="1614"/>
                  </a:lnTo>
                  <a:lnTo>
                    <a:pt x="1720" y="1607"/>
                  </a:lnTo>
                  <a:lnTo>
                    <a:pt x="1711" y="1595"/>
                  </a:lnTo>
                  <a:lnTo>
                    <a:pt x="1701" y="1595"/>
                  </a:lnTo>
                  <a:lnTo>
                    <a:pt x="1692" y="1607"/>
                  </a:lnTo>
                  <a:lnTo>
                    <a:pt x="1673" y="1595"/>
                  </a:lnTo>
                  <a:lnTo>
                    <a:pt x="1645" y="1591"/>
                  </a:lnTo>
                  <a:lnTo>
                    <a:pt x="1647" y="1579"/>
                  </a:lnTo>
                  <a:lnTo>
                    <a:pt x="1635" y="1588"/>
                  </a:lnTo>
                  <a:lnTo>
                    <a:pt x="1631" y="1588"/>
                  </a:lnTo>
                  <a:lnTo>
                    <a:pt x="1633" y="1560"/>
                  </a:lnTo>
                  <a:lnTo>
                    <a:pt x="1626" y="1558"/>
                  </a:lnTo>
                  <a:lnTo>
                    <a:pt x="1605" y="1565"/>
                  </a:lnTo>
                  <a:lnTo>
                    <a:pt x="1600" y="1574"/>
                  </a:lnTo>
                  <a:lnTo>
                    <a:pt x="1590" y="1577"/>
                  </a:lnTo>
                  <a:lnTo>
                    <a:pt x="1583" y="1572"/>
                  </a:lnTo>
                  <a:lnTo>
                    <a:pt x="1579" y="1577"/>
                  </a:lnTo>
                  <a:lnTo>
                    <a:pt x="1576" y="1574"/>
                  </a:lnTo>
                  <a:lnTo>
                    <a:pt x="1583" y="1562"/>
                  </a:lnTo>
                  <a:lnTo>
                    <a:pt x="1579" y="1553"/>
                  </a:lnTo>
                  <a:lnTo>
                    <a:pt x="1567" y="1562"/>
                  </a:lnTo>
                  <a:lnTo>
                    <a:pt x="1560" y="1558"/>
                  </a:lnTo>
                  <a:lnTo>
                    <a:pt x="1555" y="1560"/>
                  </a:lnTo>
                  <a:lnTo>
                    <a:pt x="1529" y="1532"/>
                  </a:lnTo>
                  <a:lnTo>
                    <a:pt x="1515" y="1525"/>
                  </a:lnTo>
                  <a:lnTo>
                    <a:pt x="1501" y="1527"/>
                  </a:lnTo>
                  <a:lnTo>
                    <a:pt x="1503" y="1525"/>
                  </a:lnTo>
                  <a:lnTo>
                    <a:pt x="1498" y="1520"/>
                  </a:lnTo>
                  <a:lnTo>
                    <a:pt x="1489" y="1525"/>
                  </a:lnTo>
                  <a:lnTo>
                    <a:pt x="1472" y="1522"/>
                  </a:lnTo>
                  <a:lnTo>
                    <a:pt x="1446" y="1510"/>
                  </a:lnTo>
                  <a:lnTo>
                    <a:pt x="1446" y="1496"/>
                  </a:lnTo>
                  <a:lnTo>
                    <a:pt x="1434" y="1491"/>
                  </a:lnTo>
                  <a:lnTo>
                    <a:pt x="1416" y="1494"/>
                  </a:lnTo>
                  <a:lnTo>
                    <a:pt x="1397" y="1506"/>
                  </a:lnTo>
                  <a:lnTo>
                    <a:pt x="1375" y="1470"/>
                  </a:lnTo>
                  <a:lnTo>
                    <a:pt x="1366" y="1463"/>
                  </a:lnTo>
                  <a:lnTo>
                    <a:pt x="1340" y="1447"/>
                  </a:lnTo>
                  <a:lnTo>
                    <a:pt x="1309" y="1437"/>
                  </a:lnTo>
                  <a:lnTo>
                    <a:pt x="1281" y="1437"/>
                  </a:lnTo>
                  <a:lnTo>
                    <a:pt x="1193" y="1451"/>
                  </a:lnTo>
                  <a:lnTo>
                    <a:pt x="1160" y="1470"/>
                  </a:lnTo>
                  <a:lnTo>
                    <a:pt x="1151" y="1489"/>
                  </a:lnTo>
                  <a:lnTo>
                    <a:pt x="1134" y="1503"/>
                  </a:lnTo>
                  <a:lnTo>
                    <a:pt x="1016" y="1520"/>
                  </a:lnTo>
                  <a:lnTo>
                    <a:pt x="1019" y="1536"/>
                  </a:lnTo>
                  <a:lnTo>
                    <a:pt x="1004" y="1541"/>
                  </a:lnTo>
                  <a:lnTo>
                    <a:pt x="967" y="1520"/>
                  </a:lnTo>
                  <a:lnTo>
                    <a:pt x="931" y="1508"/>
                  </a:lnTo>
                  <a:lnTo>
                    <a:pt x="867" y="1503"/>
                  </a:lnTo>
                  <a:lnTo>
                    <a:pt x="851" y="1494"/>
                  </a:lnTo>
                  <a:lnTo>
                    <a:pt x="837" y="1494"/>
                  </a:lnTo>
                  <a:lnTo>
                    <a:pt x="811" y="1475"/>
                  </a:lnTo>
                  <a:lnTo>
                    <a:pt x="785" y="1468"/>
                  </a:lnTo>
                  <a:lnTo>
                    <a:pt x="766" y="1477"/>
                  </a:lnTo>
                  <a:lnTo>
                    <a:pt x="747" y="1475"/>
                  </a:lnTo>
                  <a:lnTo>
                    <a:pt x="728" y="1465"/>
                  </a:lnTo>
                  <a:lnTo>
                    <a:pt x="645" y="1461"/>
                  </a:lnTo>
                  <a:lnTo>
                    <a:pt x="631" y="1458"/>
                  </a:lnTo>
                  <a:lnTo>
                    <a:pt x="622" y="1449"/>
                  </a:lnTo>
                  <a:lnTo>
                    <a:pt x="607" y="1442"/>
                  </a:lnTo>
                  <a:lnTo>
                    <a:pt x="586" y="1439"/>
                  </a:lnTo>
                  <a:lnTo>
                    <a:pt x="584" y="1444"/>
                  </a:lnTo>
                  <a:lnTo>
                    <a:pt x="586" y="1451"/>
                  </a:lnTo>
                  <a:lnTo>
                    <a:pt x="563" y="1451"/>
                  </a:lnTo>
                  <a:lnTo>
                    <a:pt x="539" y="1430"/>
                  </a:lnTo>
                  <a:lnTo>
                    <a:pt x="532" y="1430"/>
                  </a:lnTo>
                  <a:lnTo>
                    <a:pt x="527" y="1439"/>
                  </a:lnTo>
                  <a:lnTo>
                    <a:pt x="506" y="1432"/>
                  </a:lnTo>
                  <a:lnTo>
                    <a:pt x="506" y="1428"/>
                  </a:lnTo>
                  <a:lnTo>
                    <a:pt x="492" y="1430"/>
                  </a:lnTo>
                  <a:lnTo>
                    <a:pt x="494" y="1465"/>
                  </a:lnTo>
                  <a:lnTo>
                    <a:pt x="485" y="1470"/>
                  </a:lnTo>
                  <a:lnTo>
                    <a:pt x="473" y="1470"/>
                  </a:lnTo>
                  <a:lnTo>
                    <a:pt x="478" y="1458"/>
                  </a:lnTo>
                  <a:lnTo>
                    <a:pt x="470" y="1447"/>
                  </a:lnTo>
                  <a:lnTo>
                    <a:pt x="459" y="1447"/>
                  </a:lnTo>
                  <a:lnTo>
                    <a:pt x="456" y="1451"/>
                  </a:lnTo>
                  <a:lnTo>
                    <a:pt x="463" y="1463"/>
                  </a:lnTo>
                  <a:lnTo>
                    <a:pt x="452" y="1463"/>
                  </a:lnTo>
                  <a:lnTo>
                    <a:pt x="447" y="1470"/>
                  </a:lnTo>
                  <a:lnTo>
                    <a:pt x="461" y="1482"/>
                  </a:lnTo>
                  <a:lnTo>
                    <a:pt x="463" y="1489"/>
                  </a:lnTo>
                  <a:lnTo>
                    <a:pt x="447" y="1494"/>
                  </a:lnTo>
                  <a:lnTo>
                    <a:pt x="437" y="1491"/>
                  </a:lnTo>
                  <a:lnTo>
                    <a:pt x="430" y="1484"/>
                  </a:lnTo>
                  <a:lnTo>
                    <a:pt x="407" y="1482"/>
                  </a:lnTo>
                  <a:lnTo>
                    <a:pt x="411" y="1475"/>
                  </a:lnTo>
                  <a:lnTo>
                    <a:pt x="409" y="1463"/>
                  </a:lnTo>
                  <a:lnTo>
                    <a:pt x="402" y="1463"/>
                  </a:lnTo>
                  <a:lnTo>
                    <a:pt x="400" y="1468"/>
                  </a:lnTo>
                  <a:lnTo>
                    <a:pt x="390" y="1465"/>
                  </a:lnTo>
                  <a:lnTo>
                    <a:pt x="385" y="1470"/>
                  </a:lnTo>
                  <a:lnTo>
                    <a:pt x="376" y="1468"/>
                  </a:lnTo>
                  <a:lnTo>
                    <a:pt x="376" y="1456"/>
                  </a:lnTo>
                  <a:lnTo>
                    <a:pt x="366" y="1454"/>
                  </a:lnTo>
                  <a:lnTo>
                    <a:pt x="357" y="1470"/>
                  </a:lnTo>
                  <a:lnTo>
                    <a:pt x="317" y="1458"/>
                  </a:lnTo>
                  <a:lnTo>
                    <a:pt x="310" y="1435"/>
                  </a:lnTo>
                  <a:lnTo>
                    <a:pt x="300" y="1428"/>
                  </a:lnTo>
                  <a:lnTo>
                    <a:pt x="279" y="1439"/>
                  </a:lnTo>
                  <a:lnTo>
                    <a:pt x="196" y="1423"/>
                  </a:lnTo>
                  <a:lnTo>
                    <a:pt x="180" y="1435"/>
                  </a:lnTo>
                  <a:lnTo>
                    <a:pt x="140" y="1437"/>
                  </a:lnTo>
                  <a:lnTo>
                    <a:pt x="114" y="1418"/>
                  </a:lnTo>
                  <a:lnTo>
                    <a:pt x="111" y="1406"/>
                  </a:lnTo>
                  <a:lnTo>
                    <a:pt x="104" y="1406"/>
                  </a:lnTo>
                  <a:lnTo>
                    <a:pt x="99" y="1421"/>
                  </a:lnTo>
                  <a:lnTo>
                    <a:pt x="69" y="1425"/>
                  </a:lnTo>
                  <a:lnTo>
                    <a:pt x="5" y="1404"/>
                  </a:lnTo>
                  <a:lnTo>
                    <a:pt x="0" y="1378"/>
                  </a:lnTo>
                  <a:lnTo>
                    <a:pt x="10" y="1347"/>
                  </a:lnTo>
                  <a:lnTo>
                    <a:pt x="31" y="1319"/>
                  </a:lnTo>
                  <a:lnTo>
                    <a:pt x="73" y="1328"/>
                  </a:lnTo>
                  <a:lnTo>
                    <a:pt x="99" y="1309"/>
                  </a:lnTo>
                  <a:lnTo>
                    <a:pt x="118" y="1319"/>
                  </a:lnTo>
                  <a:lnTo>
                    <a:pt x="133" y="1295"/>
                  </a:lnTo>
                  <a:lnTo>
                    <a:pt x="130" y="1262"/>
                  </a:lnTo>
                  <a:lnTo>
                    <a:pt x="137" y="1255"/>
                  </a:lnTo>
                  <a:lnTo>
                    <a:pt x="137" y="1246"/>
                  </a:lnTo>
                  <a:lnTo>
                    <a:pt x="142" y="1241"/>
                  </a:lnTo>
                  <a:lnTo>
                    <a:pt x="163" y="1236"/>
                  </a:lnTo>
                  <a:lnTo>
                    <a:pt x="166" y="1243"/>
                  </a:lnTo>
                  <a:lnTo>
                    <a:pt x="180" y="1243"/>
                  </a:lnTo>
                  <a:lnTo>
                    <a:pt x="189" y="1253"/>
                  </a:lnTo>
                  <a:lnTo>
                    <a:pt x="199" y="1250"/>
                  </a:lnTo>
                  <a:lnTo>
                    <a:pt x="218" y="1229"/>
                  </a:lnTo>
                  <a:lnTo>
                    <a:pt x="225" y="1205"/>
                  </a:lnTo>
                  <a:lnTo>
                    <a:pt x="234" y="1198"/>
                  </a:lnTo>
                  <a:lnTo>
                    <a:pt x="215" y="1156"/>
                  </a:lnTo>
                  <a:lnTo>
                    <a:pt x="218" y="1137"/>
                  </a:lnTo>
                  <a:lnTo>
                    <a:pt x="187" y="1139"/>
                  </a:lnTo>
                  <a:lnTo>
                    <a:pt x="161" y="1116"/>
                  </a:lnTo>
                  <a:lnTo>
                    <a:pt x="163" y="1104"/>
                  </a:lnTo>
                  <a:lnTo>
                    <a:pt x="161" y="1078"/>
                  </a:lnTo>
                  <a:lnTo>
                    <a:pt x="168" y="1059"/>
                  </a:lnTo>
                  <a:lnTo>
                    <a:pt x="147" y="1045"/>
                  </a:lnTo>
                  <a:lnTo>
                    <a:pt x="140" y="1019"/>
                  </a:lnTo>
                  <a:lnTo>
                    <a:pt x="142" y="1000"/>
                  </a:lnTo>
                  <a:lnTo>
                    <a:pt x="133" y="988"/>
                  </a:lnTo>
                  <a:lnTo>
                    <a:pt x="123" y="955"/>
                  </a:lnTo>
                  <a:lnTo>
                    <a:pt x="137" y="924"/>
                  </a:lnTo>
                  <a:lnTo>
                    <a:pt x="135" y="908"/>
                  </a:lnTo>
                  <a:lnTo>
                    <a:pt x="140" y="893"/>
                  </a:lnTo>
                  <a:lnTo>
                    <a:pt x="135" y="891"/>
                  </a:lnTo>
                  <a:lnTo>
                    <a:pt x="142" y="867"/>
                  </a:lnTo>
                  <a:lnTo>
                    <a:pt x="144" y="863"/>
                  </a:lnTo>
                  <a:lnTo>
                    <a:pt x="154" y="867"/>
                  </a:lnTo>
                  <a:lnTo>
                    <a:pt x="168" y="863"/>
                  </a:lnTo>
                  <a:lnTo>
                    <a:pt x="170" y="856"/>
                  </a:lnTo>
                  <a:lnTo>
                    <a:pt x="177" y="858"/>
                  </a:lnTo>
                  <a:lnTo>
                    <a:pt x="192" y="874"/>
                  </a:lnTo>
                  <a:lnTo>
                    <a:pt x="229" y="889"/>
                  </a:lnTo>
                  <a:lnTo>
                    <a:pt x="253" y="905"/>
                  </a:lnTo>
                  <a:lnTo>
                    <a:pt x="291" y="915"/>
                  </a:lnTo>
                  <a:lnTo>
                    <a:pt x="298" y="924"/>
                  </a:lnTo>
                  <a:lnTo>
                    <a:pt x="312" y="929"/>
                  </a:lnTo>
                  <a:lnTo>
                    <a:pt x="314" y="919"/>
                  </a:lnTo>
                  <a:lnTo>
                    <a:pt x="305" y="915"/>
                  </a:lnTo>
                  <a:lnTo>
                    <a:pt x="310" y="896"/>
                  </a:lnTo>
                  <a:lnTo>
                    <a:pt x="296" y="896"/>
                  </a:lnTo>
                  <a:lnTo>
                    <a:pt x="307" y="867"/>
                  </a:lnTo>
                  <a:lnTo>
                    <a:pt x="314" y="860"/>
                  </a:lnTo>
                  <a:lnTo>
                    <a:pt x="319" y="863"/>
                  </a:lnTo>
                  <a:lnTo>
                    <a:pt x="326" y="858"/>
                  </a:lnTo>
                  <a:lnTo>
                    <a:pt x="329" y="860"/>
                  </a:lnTo>
                  <a:lnTo>
                    <a:pt x="359" y="844"/>
                  </a:lnTo>
                  <a:lnTo>
                    <a:pt x="381" y="822"/>
                  </a:lnTo>
                  <a:lnTo>
                    <a:pt x="402" y="780"/>
                  </a:lnTo>
                  <a:lnTo>
                    <a:pt x="400" y="763"/>
                  </a:lnTo>
                  <a:lnTo>
                    <a:pt x="407" y="754"/>
                  </a:lnTo>
                  <a:lnTo>
                    <a:pt x="400" y="726"/>
                  </a:lnTo>
                  <a:lnTo>
                    <a:pt x="407" y="709"/>
                  </a:lnTo>
                  <a:lnTo>
                    <a:pt x="376" y="688"/>
                  </a:lnTo>
                  <a:lnTo>
                    <a:pt x="385" y="671"/>
                  </a:lnTo>
                  <a:lnTo>
                    <a:pt x="397" y="666"/>
                  </a:lnTo>
                  <a:lnTo>
                    <a:pt x="407" y="621"/>
                  </a:lnTo>
                  <a:lnTo>
                    <a:pt x="428" y="619"/>
                  </a:lnTo>
                  <a:lnTo>
                    <a:pt x="433" y="612"/>
                  </a:lnTo>
                  <a:lnTo>
                    <a:pt x="430" y="593"/>
                  </a:lnTo>
                  <a:lnTo>
                    <a:pt x="435" y="588"/>
                  </a:lnTo>
                  <a:lnTo>
                    <a:pt x="442" y="593"/>
                  </a:lnTo>
                  <a:lnTo>
                    <a:pt x="449" y="581"/>
                  </a:lnTo>
                  <a:lnTo>
                    <a:pt x="461" y="591"/>
                  </a:lnTo>
                  <a:lnTo>
                    <a:pt x="473" y="591"/>
                  </a:lnTo>
                  <a:moveTo>
                    <a:pt x="1014" y="9"/>
                  </a:moveTo>
                  <a:lnTo>
                    <a:pt x="1026" y="12"/>
                  </a:lnTo>
                  <a:lnTo>
                    <a:pt x="1026" y="21"/>
                  </a:lnTo>
                  <a:lnTo>
                    <a:pt x="1033" y="38"/>
                  </a:lnTo>
                  <a:lnTo>
                    <a:pt x="1028" y="66"/>
                  </a:lnTo>
                  <a:lnTo>
                    <a:pt x="1004" y="78"/>
                  </a:lnTo>
                  <a:lnTo>
                    <a:pt x="983" y="75"/>
                  </a:lnTo>
                  <a:lnTo>
                    <a:pt x="978" y="71"/>
                  </a:lnTo>
                  <a:lnTo>
                    <a:pt x="967" y="78"/>
                  </a:lnTo>
                  <a:lnTo>
                    <a:pt x="950" y="78"/>
                  </a:lnTo>
                  <a:lnTo>
                    <a:pt x="941" y="61"/>
                  </a:lnTo>
                  <a:lnTo>
                    <a:pt x="950" y="30"/>
                  </a:lnTo>
                  <a:lnTo>
                    <a:pt x="960" y="30"/>
                  </a:lnTo>
                  <a:lnTo>
                    <a:pt x="962" y="19"/>
                  </a:lnTo>
                  <a:lnTo>
                    <a:pt x="974" y="12"/>
                  </a:lnTo>
                  <a:lnTo>
                    <a:pt x="983" y="7"/>
                  </a:lnTo>
                  <a:lnTo>
                    <a:pt x="995" y="9"/>
                  </a:lnTo>
                  <a:lnTo>
                    <a:pt x="1002" y="0"/>
                  </a:lnTo>
                  <a:lnTo>
                    <a:pt x="1014" y="9"/>
                  </a:lnTo>
                  <a:moveTo>
                    <a:pt x="1014" y="9"/>
                  </a:moveTo>
                  <a:lnTo>
                    <a:pt x="1014" y="9"/>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3" name="Freeform 122"/>
            <p:cNvSpPr>
              <a:spLocks noEditPoints="1"/>
            </p:cNvSpPr>
            <p:nvPr/>
          </p:nvSpPr>
          <p:spPr bwMode="auto">
            <a:xfrm>
              <a:off x="-3442" y="4544"/>
              <a:ext cx="1042" cy="329"/>
            </a:xfrm>
            <a:custGeom>
              <a:avLst/>
              <a:gdLst>
                <a:gd name="T0" fmla="*/ 87 w 1042"/>
                <a:gd name="T1" fmla="*/ 244 h 329"/>
                <a:gd name="T2" fmla="*/ 78 w 1042"/>
                <a:gd name="T3" fmla="*/ 260 h 329"/>
                <a:gd name="T4" fmla="*/ 83 w 1042"/>
                <a:gd name="T5" fmla="*/ 284 h 329"/>
                <a:gd name="T6" fmla="*/ 73 w 1042"/>
                <a:gd name="T7" fmla="*/ 305 h 329"/>
                <a:gd name="T8" fmla="*/ 52 w 1042"/>
                <a:gd name="T9" fmla="*/ 312 h 329"/>
                <a:gd name="T10" fmla="*/ 40 w 1042"/>
                <a:gd name="T11" fmla="*/ 329 h 329"/>
                <a:gd name="T12" fmla="*/ 33 w 1042"/>
                <a:gd name="T13" fmla="*/ 322 h 329"/>
                <a:gd name="T14" fmla="*/ 45 w 1042"/>
                <a:gd name="T15" fmla="*/ 307 h 329"/>
                <a:gd name="T16" fmla="*/ 45 w 1042"/>
                <a:gd name="T17" fmla="*/ 293 h 329"/>
                <a:gd name="T18" fmla="*/ 35 w 1042"/>
                <a:gd name="T19" fmla="*/ 286 h 329"/>
                <a:gd name="T20" fmla="*/ 35 w 1042"/>
                <a:gd name="T21" fmla="*/ 272 h 329"/>
                <a:gd name="T22" fmla="*/ 26 w 1042"/>
                <a:gd name="T23" fmla="*/ 272 h 329"/>
                <a:gd name="T24" fmla="*/ 9 w 1042"/>
                <a:gd name="T25" fmla="*/ 289 h 329"/>
                <a:gd name="T26" fmla="*/ 7 w 1042"/>
                <a:gd name="T27" fmla="*/ 298 h 329"/>
                <a:gd name="T28" fmla="*/ 0 w 1042"/>
                <a:gd name="T29" fmla="*/ 293 h 329"/>
                <a:gd name="T30" fmla="*/ 7 w 1042"/>
                <a:gd name="T31" fmla="*/ 274 h 329"/>
                <a:gd name="T32" fmla="*/ 40 w 1042"/>
                <a:gd name="T33" fmla="*/ 251 h 329"/>
                <a:gd name="T34" fmla="*/ 57 w 1042"/>
                <a:gd name="T35" fmla="*/ 253 h 329"/>
                <a:gd name="T36" fmla="*/ 57 w 1042"/>
                <a:gd name="T37" fmla="*/ 246 h 329"/>
                <a:gd name="T38" fmla="*/ 73 w 1042"/>
                <a:gd name="T39" fmla="*/ 246 h 329"/>
                <a:gd name="T40" fmla="*/ 80 w 1042"/>
                <a:gd name="T41" fmla="*/ 241 h 329"/>
                <a:gd name="T42" fmla="*/ 87 w 1042"/>
                <a:gd name="T43" fmla="*/ 244 h 329"/>
                <a:gd name="T44" fmla="*/ 914 w 1042"/>
                <a:gd name="T45" fmla="*/ 5 h 329"/>
                <a:gd name="T46" fmla="*/ 973 w 1042"/>
                <a:gd name="T47" fmla="*/ 17 h 329"/>
                <a:gd name="T48" fmla="*/ 997 w 1042"/>
                <a:gd name="T49" fmla="*/ 3 h 329"/>
                <a:gd name="T50" fmla="*/ 1042 w 1042"/>
                <a:gd name="T51" fmla="*/ 0 h 329"/>
                <a:gd name="T52" fmla="*/ 1039 w 1042"/>
                <a:gd name="T53" fmla="*/ 64 h 329"/>
                <a:gd name="T54" fmla="*/ 1025 w 1042"/>
                <a:gd name="T55" fmla="*/ 92 h 329"/>
                <a:gd name="T56" fmla="*/ 1006 w 1042"/>
                <a:gd name="T57" fmla="*/ 97 h 329"/>
                <a:gd name="T58" fmla="*/ 1006 w 1042"/>
                <a:gd name="T59" fmla="*/ 116 h 329"/>
                <a:gd name="T60" fmla="*/ 1013 w 1042"/>
                <a:gd name="T61" fmla="*/ 128 h 329"/>
                <a:gd name="T62" fmla="*/ 1006 w 1042"/>
                <a:gd name="T63" fmla="*/ 159 h 329"/>
                <a:gd name="T64" fmla="*/ 1002 w 1042"/>
                <a:gd name="T65" fmla="*/ 161 h 329"/>
                <a:gd name="T66" fmla="*/ 973 w 1042"/>
                <a:gd name="T67" fmla="*/ 144 h 329"/>
                <a:gd name="T68" fmla="*/ 945 w 1042"/>
                <a:gd name="T69" fmla="*/ 151 h 329"/>
                <a:gd name="T70" fmla="*/ 940 w 1042"/>
                <a:gd name="T71" fmla="*/ 147 h 329"/>
                <a:gd name="T72" fmla="*/ 950 w 1042"/>
                <a:gd name="T73" fmla="*/ 125 h 329"/>
                <a:gd name="T74" fmla="*/ 931 w 1042"/>
                <a:gd name="T75" fmla="*/ 128 h 329"/>
                <a:gd name="T76" fmla="*/ 917 w 1042"/>
                <a:gd name="T77" fmla="*/ 102 h 329"/>
                <a:gd name="T78" fmla="*/ 912 w 1042"/>
                <a:gd name="T79" fmla="*/ 78 h 329"/>
                <a:gd name="T80" fmla="*/ 900 w 1042"/>
                <a:gd name="T81" fmla="*/ 76 h 329"/>
                <a:gd name="T82" fmla="*/ 900 w 1042"/>
                <a:gd name="T83" fmla="*/ 55 h 329"/>
                <a:gd name="T84" fmla="*/ 881 w 1042"/>
                <a:gd name="T85" fmla="*/ 45 h 329"/>
                <a:gd name="T86" fmla="*/ 881 w 1042"/>
                <a:gd name="T87" fmla="*/ 7 h 329"/>
                <a:gd name="T88" fmla="*/ 900 w 1042"/>
                <a:gd name="T89" fmla="*/ 0 h 329"/>
                <a:gd name="T90" fmla="*/ 914 w 1042"/>
                <a:gd name="T91" fmla="*/ 5 h 329"/>
                <a:gd name="T92" fmla="*/ 914 w 1042"/>
                <a:gd name="T93" fmla="*/ 5 h 329"/>
                <a:gd name="T94" fmla="*/ 914 w 1042"/>
                <a:gd name="T95" fmla="*/ 5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2" h="329">
                  <a:moveTo>
                    <a:pt x="87" y="244"/>
                  </a:moveTo>
                  <a:lnTo>
                    <a:pt x="78" y="260"/>
                  </a:lnTo>
                  <a:lnTo>
                    <a:pt x="83" y="284"/>
                  </a:lnTo>
                  <a:lnTo>
                    <a:pt x="73" y="305"/>
                  </a:lnTo>
                  <a:lnTo>
                    <a:pt x="52" y="312"/>
                  </a:lnTo>
                  <a:lnTo>
                    <a:pt x="40" y="329"/>
                  </a:lnTo>
                  <a:lnTo>
                    <a:pt x="33" y="322"/>
                  </a:lnTo>
                  <a:lnTo>
                    <a:pt x="45" y="307"/>
                  </a:lnTo>
                  <a:lnTo>
                    <a:pt x="45" y="293"/>
                  </a:lnTo>
                  <a:lnTo>
                    <a:pt x="35" y="286"/>
                  </a:lnTo>
                  <a:lnTo>
                    <a:pt x="35" y="272"/>
                  </a:lnTo>
                  <a:lnTo>
                    <a:pt x="26" y="272"/>
                  </a:lnTo>
                  <a:lnTo>
                    <a:pt x="9" y="289"/>
                  </a:lnTo>
                  <a:lnTo>
                    <a:pt x="7" y="298"/>
                  </a:lnTo>
                  <a:lnTo>
                    <a:pt x="0" y="293"/>
                  </a:lnTo>
                  <a:lnTo>
                    <a:pt x="7" y="274"/>
                  </a:lnTo>
                  <a:lnTo>
                    <a:pt x="40" y="251"/>
                  </a:lnTo>
                  <a:lnTo>
                    <a:pt x="57" y="253"/>
                  </a:lnTo>
                  <a:lnTo>
                    <a:pt x="57" y="246"/>
                  </a:lnTo>
                  <a:lnTo>
                    <a:pt x="73" y="246"/>
                  </a:lnTo>
                  <a:lnTo>
                    <a:pt x="80" y="241"/>
                  </a:lnTo>
                  <a:lnTo>
                    <a:pt x="87" y="244"/>
                  </a:lnTo>
                  <a:close/>
                  <a:moveTo>
                    <a:pt x="914" y="5"/>
                  </a:moveTo>
                  <a:lnTo>
                    <a:pt x="973" y="17"/>
                  </a:lnTo>
                  <a:lnTo>
                    <a:pt x="997" y="3"/>
                  </a:lnTo>
                  <a:lnTo>
                    <a:pt x="1042" y="0"/>
                  </a:lnTo>
                  <a:lnTo>
                    <a:pt x="1039" y="64"/>
                  </a:lnTo>
                  <a:lnTo>
                    <a:pt x="1025" y="92"/>
                  </a:lnTo>
                  <a:lnTo>
                    <a:pt x="1006" y="97"/>
                  </a:lnTo>
                  <a:lnTo>
                    <a:pt x="1006" y="116"/>
                  </a:lnTo>
                  <a:lnTo>
                    <a:pt x="1013" y="128"/>
                  </a:lnTo>
                  <a:lnTo>
                    <a:pt x="1006" y="159"/>
                  </a:lnTo>
                  <a:lnTo>
                    <a:pt x="1002" y="161"/>
                  </a:lnTo>
                  <a:lnTo>
                    <a:pt x="973" y="144"/>
                  </a:lnTo>
                  <a:lnTo>
                    <a:pt x="945" y="151"/>
                  </a:lnTo>
                  <a:lnTo>
                    <a:pt x="940" y="147"/>
                  </a:lnTo>
                  <a:lnTo>
                    <a:pt x="950" y="125"/>
                  </a:lnTo>
                  <a:lnTo>
                    <a:pt x="931" y="128"/>
                  </a:lnTo>
                  <a:lnTo>
                    <a:pt x="917" y="102"/>
                  </a:lnTo>
                  <a:lnTo>
                    <a:pt x="912" y="78"/>
                  </a:lnTo>
                  <a:lnTo>
                    <a:pt x="900" y="76"/>
                  </a:lnTo>
                  <a:lnTo>
                    <a:pt x="900" y="55"/>
                  </a:lnTo>
                  <a:lnTo>
                    <a:pt x="881" y="45"/>
                  </a:lnTo>
                  <a:lnTo>
                    <a:pt x="881" y="7"/>
                  </a:lnTo>
                  <a:lnTo>
                    <a:pt x="900" y="0"/>
                  </a:lnTo>
                  <a:lnTo>
                    <a:pt x="914" y="5"/>
                  </a:lnTo>
                  <a:close/>
                  <a:moveTo>
                    <a:pt x="914" y="5"/>
                  </a:moveTo>
                  <a:lnTo>
                    <a:pt x="914" y="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4" name="Freeform 123"/>
            <p:cNvSpPr>
              <a:spLocks noEditPoints="1"/>
            </p:cNvSpPr>
            <p:nvPr/>
          </p:nvSpPr>
          <p:spPr bwMode="auto">
            <a:xfrm>
              <a:off x="-3442" y="4544"/>
              <a:ext cx="1042" cy="329"/>
            </a:xfrm>
            <a:custGeom>
              <a:avLst/>
              <a:gdLst>
                <a:gd name="T0" fmla="*/ 87 w 1042"/>
                <a:gd name="T1" fmla="*/ 244 h 329"/>
                <a:gd name="T2" fmla="*/ 78 w 1042"/>
                <a:gd name="T3" fmla="*/ 260 h 329"/>
                <a:gd name="T4" fmla="*/ 83 w 1042"/>
                <a:gd name="T5" fmla="*/ 284 h 329"/>
                <a:gd name="T6" fmla="*/ 73 w 1042"/>
                <a:gd name="T7" fmla="*/ 305 h 329"/>
                <a:gd name="T8" fmla="*/ 52 w 1042"/>
                <a:gd name="T9" fmla="*/ 312 h 329"/>
                <a:gd name="T10" fmla="*/ 40 w 1042"/>
                <a:gd name="T11" fmla="*/ 329 h 329"/>
                <a:gd name="T12" fmla="*/ 33 w 1042"/>
                <a:gd name="T13" fmla="*/ 322 h 329"/>
                <a:gd name="T14" fmla="*/ 45 w 1042"/>
                <a:gd name="T15" fmla="*/ 307 h 329"/>
                <a:gd name="T16" fmla="*/ 45 w 1042"/>
                <a:gd name="T17" fmla="*/ 293 h 329"/>
                <a:gd name="T18" fmla="*/ 35 w 1042"/>
                <a:gd name="T19" fmla="*/ 286 h 329"/>
                <a:gd name="T20" fmla="*/ 35 w 1042"/>
                <a:gd name="T21" fmla="*/ 272 h 329"/>
                <a:gd name="T22" fmla="*/ 26 w 1042"/>
                <a:gd name="T23" fmla="*/ 272 h 329"/>
                <a:gd name="T24" fmla="*/ 9 w 1042"/>
                <a:gd name="T25" fmla="*/ 289 h 329"/>
                <a:gd name="T26" fmla="*/ 7 w 1042"/>
                <a:gd name="T27" fmla="*/ 298 h 329"/>
                <a:gd name="T28" fmla="*/ 0 w 1042"/>
                <a:gd name="T29" fmla="*/ 293 h 329"/>
                <a:gd name="T30" fmla="*/ 7 w 1042"/>
                <a:gd name="T31" fmla="*/ 274 h 329"/>
                <a:gd name="T32" fmla="*/ 40 w 1042"/>
                <a:gd name="T33" fmla="*/ 251 h 329"/>
                <a:gd name="T34" fmla="*/ 57 w 1042"/>
                <a:gd name="T35" fmla="*/ 253 h 329"/>
                <a:gd name="T36" fmla="*/ 57 w 1042"/>
                <a:gd name="T37" fmla="*/ 246 h 329"/>
                <a:gd name="T38" fmla="*/ 73 w 1042"/>
                <a:gd name="T39" fmla="*/ 246 h 329"/>
                <a:gd name="T40" fmla="*/ 80 w 1042"/>
                <a:gd name="T41" fmla="*/ 241 h 329"/>
                <a:gd name="T42" fmla="*/ 87 w 1042"/>
                <a:gd name="T43" fmla="*/ 244 h 329"/>
                <a:gd name="T44" fmla="*/ 914 w 1042"/>
                <a:gd name="T45" fmla="*/ 5 h 329"/>
                <a:gd name="T46" fmla="*/ 973 w 1042"/>
                <a:gd name="T47" fmla="*/ 17 h 329"/>
                <a:gd name="T48" fmla="*/ 997 w 1042"/>
                <a:gd name="T49" fmla="*/ 3 h 329"/>
                <a:gd name="T50" fmla="*/ 1042 w 1042"/>
                <a:gd name="T51" fmla="*/ 0 h 329"/>
                <a:gd name="T52" fmla="*/ 1039 w 1042"/>
                <a:gd name="T53" fmla="*/ 64 h 329"/>
                <a:gd name="T54" fmla="*/ 1025 w 1042"/>
                <a:gd name="T55" fmla="*/ 92 h 329"/>
                <a:gd name="T56" fmla="*/ 1006 w 1042"/>
                <a:gd name="T57" fmla="*/ 97 h 329"/>
                <a:gd name="T58" fmla="*/ 1006 w 1042"/>
                <a:gd name="T59" fmla="*/ 116 h 329"/>
                <a:gd name="T60" fmla="*/ 1013 w 1042"/>
                <a:gd name="T61" fmla="*/ 128 h 329"/>
                <a:gd name="T62" fmla="*/ 1006 w 1042"/>
                <a:gd name="T63" fmla="*/ 159 h 329"/>
                <a:gd name="T64" fmla="*/ 1002 w 1042"/>
                <a:gd name="T65" fmla="*/ 161 h 329"/>
                <a:gd name="T66" fmla="*/ 973 w 1042"/>
                <a:gd name="T67" fmla="*/ 144 h 329"/>
                <a:gd name="T68" fmla="*/ 945 w 1042"/>
                <a:gd name="T69" fmla="*/ 151 h 329"/>
                <a:gd name="T70" fmla="*/ 940 w 1042"/>
                <a:gd name="T71" fmla="*/ 147 h 329"/>
                <a:gd name="T72" fmla="*/ 950 w 1042"/>
                <a:gd name="T73" fmla="*/ 125 h 329"/>
                <a:gd name="T74" fmla="*/ 931 w 1042"/>
                <a:gd name="T75" fmla="*/ 128 h 329"/>
                <a:gd name="T76" fmla="*/ 917 w 1042"/>
                <a:gd name="T77" fmla="*/ 102 h 329"/>
                <a:gd name="T78" fmla="*/ 912 w 1042"/>
                <a:gd name="T79" fmla="*/ 78 h 329"/>
                <a:gd name="T80" fmla="*/ 900 w 1042"/>
                <a:gd name="T81" fmla="*/ 76 h 329"/>
                <a:gd name="T82" fmla="*/ 900 w 1042"/>
                <a:gd name="T83" fmla="*/ 55 h 329"/>
                <a:gd name="T84" fmla="*/ 881 w 1042"/>
                <a:gd name="T85" fmla="*/ 45 h 329"/>
                <a:gd name="T86" fmla="*/ 881 w 1042"/>
                <a:gd name="T87" fmla="*/ 7 h 329"/>
                <a:gd name="T88" fmla="*/ 900 w 1042"/>
                <a:gd name="T89" fmla="*/ 0 h 329"/>
                <a:gd name="T90" fmla="*/ 914 w 1042"/>
                <a:gd name="T91" fmla="*/ 5 h 329"/>
                <a:gd name="T92" fmla="*/ 914 w 1042"/>
                <a:gd name="T93" fmla="*/ 5 h 329"/>
                <a:gd name="T94" fmla="*/ 914 w 1042"/>
                <a:gd name="T95" fmla="*/ 5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2" h="329">
                  <a:moveTo>
                    <a:pt x="87" y="244"/>
                  </a:moveTo>
                  <a:lnTo>
                    <a:pt x="78" y="260"/>
                  </a:lnTo>
                  <a:lnTo>
                    <a:pt x="83" y="284"/>
                  </a:lnTo>
                  <a:lnTo>
                    <a:pt x="73" y="305"/>
                  </a:lnTo>
                  <a:lnTo>
                    <a:pt x="52" y="312"/>
                  </a:lnTo>
                  <a:lnTo>
                    <a:pt x="40" y="329"/>
                  </a:lnTo>
                  <a:lnTo>
                    <a:pt x="33" y="322"/>
                  </a:lnTo>
                  <a:lnTo>
                    <a:pt x="45" y="307"/>
                  </a:lnTo>
                  <a:lnTo>
                    <a:pt x="45" y="293"/>
                  </a:lnTo>
                  <a:lnTo>
                    <a:pt x="35" y="286"/>
                  </a:lnTo>
                  <a:lnTo>
                    <a:pt x="35" y="272"/>
                  </a:lnTo>
                  <a:lnTo>
                    <a:pt x="26" y="272"/>
                  </a:lnTo>
                  <a:lnTo>
                    <a:pt x="9" y="289"/>
                  </a:lnTo>
                  <a:lnTo>
                    <a:pt x="7" y="298"/>
                  </a:lnTo>
                  <a:lnTo>
                    <a:pt x="0" y="293"/>
                  </a:lnTo>
                  <a:lnTo>
                    <a:pt x="7" y="274"/>
                  </a:lnTo>
                  <a:lnTo>
                    <a:pt x="40" y="251"/>
                  </a:lnTo>
                  <a:lnTo>
                    <a:pt x="57" y="253"/>
                  </a:lnTo>
                  <a:lnTo>
                    <a:pt x="57" y="246"/>
                  </a:lnTo>
                  <a:lnTo>
                    <a:pt x="73" y="246"/>
                  </a:lnTo>
                  <a:lnTo>
                    <a:pt x="80" y="241"/>
                  </a:lnTo>
                  <a:lnTo>
                    <a:pt x="87" y="244"/>
                  </a:lnTo>
                  <a:moveTo>
                    <a:pt x="914" y="5"/>
                  </a:moveTo>
                  <a:lnTo>
                    <a:pt x="973" y="17"/>
                  </a:lnTo>
                  <a:lnTo>
                    <a:pt x="997" y="3"/>
                  </a:lnTo>
                  <a:lnTo>
                    <a:pt x="1042" y="0"/>
                  </a:lnTo>
                  <a:lnTo>
                    <a:pt x="1039" y="64"/>
                  </a:lnTo>
                  <a:lnTo>
                    <a:pt x="1025" y="92"/>
                  </a:lnTo>
                  <a:lnTo>
                    <a:pt x="1006" y="97"/>
                  </a:lnTo>
                  <a:lnTo>
                    <a:pt x="1006" y="116"/>
                  </a:lnTo>
                  <a:lnTo>
                    <a:pt x="1013" y="128"/>
                  </a:lnTo>
                  <a:lnTo>
                    <a:pt x="1006" y="159"/>
                  </a:lnTo>
                  <a:lnTo>
                    <a:pt x="1002" y="161"/>
                  </a:lnTo>
                  <a:lnTo>
                    <a:pt x="973" y="144"/>
                  </a:lnTo>
                  <a:lnTo>
                    <a:pt x="945" y="151"/>
                  </a:lnTo>
                  <a:lnTo>
                    <a:pt x="940" y="147"/>
                  </a:lnTo>
                  <a:lnTo>
                    <a:pt x="950" y="125"/>
                  </a:lnTo>
                  <a:lnTo>
                    <a:pt x="931" y="128"/>
                  </a:lnTo>
                  <a:lnTo>
                    <a:pt x="917" y="102"/>
                  </a:lnTo>
                  <a:lnTo>
                    <a:pt x="912" y="78"/>
                  </a:lnTo>
                  <a:lnTo>
                    <a:pt x="900" y="76"/>
                  </a:lnTo>
                  <a:lnTo>
                    <a:pt x="900" y="55"/>
                  </a:lnTo>
                  <a:lnTo>
                    <a:pt x="881" y="45"/>
                  </a:lnTo>
                  <a:lnTo>
                    <a:pt x="881" y="7"/>
                  </a:lnTo>
                  <a:lnTo>
                    <a:pt x="900" y="0"/>
                  </a:lnTo>
                  <a:lnTo>
                    <a:pt x="914" y="5"/>
                  </a:lnTo>
                  <a:moveTo>
                    <a:pt x="914" y="5"/>
                  </a:moveTo>
                  <a:lnTo>
                    <a:pt x="914" y="5"/>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5" name="Freeform 124"/>
            <p:cNvSpPr>
              <a:spLocks noEditPoints="1"/>
            </p:cNvSpPr>
            <p:nvPr/>
          </p:nvSpPr>
          <p:spPr bwMode="auto">
            <a:xfrm>
              <a:off x="-1514" y="4717"/>
              <a:ext cx="1758" cy="1021"/>
            </a:xfrm>
            <a:custGeom>
              <a:avLst/>
              <a:gdLst>
                <a:gd name="T0" fmla="*/ 1744 w 1758"/>
                <a:gd name="T1" fmla="*/ 229 h 1021"/>
                <a:gd name="T2" fmla="*/ 1687 w 1758"/>
                <a:gd name="T3" fmla="*/ 305 h 1021"/>
                <a:gd name="T4" fmla="*/ 1713 w 1758"/>
                <a:gd name="T5" fmla="*/ 397 h 1021"/>
                <a:gd name="T6" fmla="*/ 1630 w 1758"/>
                <a:gd name="T7" fmla="*/ 480 h 1021"/>
                <a:gd name="T8" fmla="*/ 1616 w 1758"/>
                <a:gd name="T9" fmla="*/ 532 h 1021"/>
                <a:gd name="T10" fmla="*/ 1564 w 1758"/>
                <a:gd name="T11" fmla="*/ 522 h 1021"/>
                <a:gd name="T12" fmla="*/ 1479 w 1758"/>
                <a:gd name="T13" fmla="*/ 480 h 1021"/>
                <a:gd name="T14" fmla="*/ 1451 w 1758"/>
                <a:gd name="T15" fmla="*/ 510 h 1021"/>
                <a:gd name="T16" fmla="*/ 1453 w 1758"/>
                <a:gd name="T17" fmla="*/ 614 h 1021"/>
                <a:gd name="T18" fmla="*/ 1474 w 1758"/>
                <a:gd name="T19" fmla="*/ 721 h 1021"/>
                <a:gd name="T20" fmla="*/ 1545 w 1758"/>
                <a:gd name="T21" fmla="*/ 813 h 1021"/>
                <a:gd name="T22" fmla="*/ 1491 w 1758"/>
                <a:gd name="T23" fmla="*/ 858 h 1021"/>
                <a:gd name="T24" fmla="*/ 1448 w 1758"/>
                <a:gd name="T25" fmla="*/ 872 h 1021"/>
                <a:gd name="T26" fmla="*/ 1384 w 1758"/>
                <a:gd name="T27" fmla="*/ 945 h 1021"/>
                <a:gd name="T28" fmla="*/ 1278 w 1758"/>
                <a:gd name="T29" fmla="*/ 1012 h 1021"/>
                <a:gd name="T30" fmla="*/ 1273 w 1758"/>
                <a:gd name="T31" fmla="*/ 976 h 1021"/>
                <a:gd name="T32" fmla="*/ 1233 w 1758"/>
                <a:gd name="T33" fmla="*/ 905 h 1021"/>
                <a:gd name="T34" fmla="*/ 1240 w 1758"/>
                <a:gd name="T35" fmla="*/ 789 h 1021"/>
                <a:gd name="T36" fmla="*/ 1191 w 1758"/>
                <a:gd name="T37" fmla="*/ 789 h 1021"/>
                <a:gd name="T38" fmla="*/ 1132 w 1758"/>
                <a:gd name="T39" fmla="*/ 777 h 1021"/>
                <a:gd name="T40" fmla="*/ 1061 w 1758"/>
                <a:gd name="T41" fmla="*/ 640 h 1021"/>
                <a:gd name="T42" fmla="*/ 952 w 1758"/>
                <a:gd name="T43" fmla="*/ 697 h 1021"/>
                <a:gd name="T44" fmla="*/ 886 w 1758"/>
                <a:gd name="T45" fmla="*/ 725 h 1021"/>
                <a:gd name="T46" fmla="*/ 843 w 1758"/>
                <a:gd name="T47" fmla="*/ 794 h 1021"/>
                <a:gd name="T48" fmla="*/ 534 w 1758"/>
                <a:gd name="T49" fmla="*/ 766 h 1021"/>
                <a:gd name="T50" fmla="*/ 411 w 1758"/>
                <a:gd name="T51" fmla="*/ 728 h 1021"/>
                <a:gd name="T52" fmla="*/ 260 w 1758"/>
                <a:gd name="T53" fmla="*/ 759 h 1021"/>
                <a:gd name="T54" fmla="*/ 151 w 1758"/>
                <a:gd name="T55" fmla="*/ 749 h 1021"/>
                <a:gd name="T56" fmla="*/ 137 w 1758"/>
                <a:gd name="T57" fmla="*/ 721 h 1021"/>
                <a:gd name="T58" fmla="*/ 165 w 1758"/>
                <a:gd name="T59" fmla="*/ 704 h 1021"/>
                <a:gd name="T60" fmla="*/ 111 w 1758"/>
                <a:gd name="T61" fmla="*/ 650 h 1021"/>
                <a:gd name="T62" fmla="*/ 73 w 1758"/>
                <a:gd name="T63" fmla="*/ 560 h 1021"/>
                <a:gd name="T64" fmla="*/ 2 w 1758"/>
                <a:gd name="T65" fmla="*/ 525 h 1021"/>
                <a:gd name="T66" fmla="*/ 7 w 1758"/>
                <a:gd name="T67" fmla="*/ 428 h 1021"/>
                <a:gd name="T68" fmla="*/ 94 w 1758"/>
                <a:gd name="T69" fmla="*/ 402 h 1021"/>
                <a:gd name="T70" fmla="*/ 125 w 1758"/>
                <a:gd name="T71" fmla="*/ 357 h 1021"/>
                <a:gd name="T72" fmla="*/ 111 w 1758"/>
                <a:gd name="T73" fmla="*/ 288 h 1021"/>
                <a:gd name="T74" fmla="*/ 158 w 1758"/>
                <a:gd name="T75" fmla="*/ 198 h 1021"/>
                <a:gd name="T76" fmla="*/ 231 w 1758"/>
                <a:gd name="T77" fmla="*/ 227 h 1021"/>
                <a:gd name="T78" fmla="*/ 291 w 1758"/>
                <a:gd name="T79" fmla="*/ 229 h 1021"/>
                <a:gd name="T80" fmla="*/ 420 w 1758"/>
                <a:gd name="T81" fmla="*/ 264 h 1021"/>
                <a:gd name="T82" fmla="*/ 541 w 1758"/>
                <a:gd name="T83" fmla="*/ 212 h 1021"/>
                <a:gd name="T84" fmla="*/ 791 w 1758"/>
                <a:gd name="T85" fmla="*/ 293 h 1021"/>
                <a:gd name="T86" fmla="*/ 931 w 1758"/>
                <a:gd name="T87" fmla="*/ 255 h 1021"/>
                <a:gd name="T88" fmla="*/ 1056 w 1758"/>
                <a:gd name="T89" fmla="*/ 305 h 1021"/>
                <a:gd name="T90" fmla="*/ 1101 w 1758"/>
                <a:gd name="T91" fmla="*/ 243 h 1021"/>
                <a:gd name="T92" fmla="*/ 1122 w 1758"/>
                <a:gd name="T93" fmla="*/ 196 h 1021"/>
                <a:gd name="T94" fmla="*/ 1169 w 1758"/>
                <a:gd name="T95" fmla="*/ 149 h 1021"/>
                <a:gd name="T96" fmla="*/ 1191 w 1758"/>
                <a:gd name="T97" fmla="*/ 68 h 1021"/>
                <a:gd name="T98" fmla="*/ 1264 w 1758"/>
                <a:gd name="T99" fmla="*/ 14 h 1021"/>
                <a:gd name="T100" fmla="*/ 1394 w 1758"/>
                <a:gd name="T101" fmla="*/ 14 h 1021"/>
                <a:gd name="T102" fmla="*/ 1578 w 1758"/>
                <a:gd name="T103" fmla="*/ 168 h 1021"/>
                <a:gd name="T104" fmla="*/ 1668 w 1758"/>
                <a:gd name="T105" fmla="*/ 127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8" h="1021">
                  <a:moveTo>
                    <a:pt x="1758" y="198"/>
                  </a:moveTo>
                  <a:lnTo>
                    <a:pt x="1753" y="210"/>
                  </a:lnTo>
                  <a:lnTo>
                    <a:pt x="1746" y="205"/>
                  </a:lnTo>
                  <a:lnTo>
                    <a:pt x="1741" y="210"/>
                  </a:lnTo>
                  <a:lnTo>
                    <a:pt x="1744" y="229"/>
                  </a:lnTo>
                  <a:lnTo>
                    <a:pt x="1739" y="236"/>
                  </a:lnTo>
                  <a:lnTo>
                    <a:pt x="1718" y="238"/>
                  </a:lnTo>
                  <a:lnTo>
                    <a:pt x="1708" y="283"/>
                  </a:lnTo>
                  <a:lnTo>
                    <a:pt x="1696" y="288"/>
                  </a:lnTo>
                  <a:lnTo>
                    <a:pt x="1687" y="305"/>
                  </a:lnTo>
                  <a:lnTo>
                    <a:pt x="1718" y="326"/>
                  </a:lnTo>
                  <a:lnTo>
                    <a:pt x="1711" y="340"/>
                  </a:lnTo>
                  <a:lnTo>
                    <a:pt x="1718" y="371"/>
                  </a:lnTo>
                  <a:lnTo>
                    <a:pt x="1711" y="380"/>
                  </a:lnTo>
                  <a:lnTo>
                    <a:pt x="1713" y="397"/>
                  </a:lnTo>
                  <a:lnTo>
                    <a:pt x="1692" y="439"/>
                  </a:lnTo>
                  <a:lnTo>
                    <a:pt x="1670" y="461"/>
                  </a:lnTo>
                  <a:lnTo>
                    <a:pt x="1640" y="477"/>
                  </a:lnTo>
                  <a:lnTo>
                    <a:pt x="1637" y="475"/>
                  </a:lnTo>
                  <a:lnTo>
                    <a:pt x="1630" y="480"/>
                  </a:lnTo>
                  <a:lnTo>
                    <a:pt x="1623" y="477"/>
                  </a:lnTo>
                  <a:lnTo>
                    <a:pt x="1618" y="484"/>
                  </a:lnTo>
                  <a:lnTo>
                    <a:pt x="1607" y="513"/>
                  </a:lnTo>
                  <a:lnTo>
                    <a:pt x="1621" y="513"/>
                  </a:lnTo>
                  <a:lnTo>
                    <a:pt x="1616" y="532"/>
                  </a:lnTo>
                  <a:lnTo>
                    <a:pt x="1625" y="536"/>
                  </a:lnTo>
                  <a:lnTo>
                    <a:pt x="1623" y="543"/>
                  </a:lnTo>
                  <a:lnTo>
                    <a:pt x="1609" y="541"/>
                  </a:lnTo>
                  <a:lnTo>
                    <a:pt x="1602" y="529"/>
                  </a:lnTo>
                  <a:lnTo>
                    <a:pt x="1564" y="522"/>
                  </a:lnTo>
                  <a:lnTo>
                    <a:pt x="1540" y="506"/>
                  </a:lnTo>
                  <a:lnTo>
                    <a:pt x="1503" y="491"/>
                  </a:lnTo>
                  <a:lnTo>
                    <a:pt x="1488" y="475"/>
                  </a:lnTo>
                  <a:lnTo>
                    <a:pt x="1481" y="473"/>
                  </a:lnTo>
                  <a:lnTo>
                    <a:pt x="1479" y="480"/>
                  </a:lnTo>
                  <a:lnTo>
                    <a:pt x="1465" y="482"/>
                  </a:lnTo>
                  <a:lnTo>
                    <a:pt x="1455" y="480"/>
                  </a:lnTo>
                  <a:lnTo>
                    <a:pt x="1453" y="484"/>
                  </a:lnTo>
                  <a:lnTo>
                    <a:pt x="1446" y="506"/>
                  </a:lnTo>
                  <a:lnTo>
                    <a:pt x="1451" y="510"/>
                  </a:lnTo>
                  <a:lnTo>
                    <a:pt x="1446" y="525"/>
                  </a:lnTo>
                  <a:lnTo>
                    <a:pt x="1448" y="541"/>
                  </a:lnTo>
                  <a:lnTo>
                    <a:pt x="1434" y="572"/>
                  </a:lnTo>
                  <a:lnTo>
                    <a:pt x="1444" y="605"/>
                  </a:lnTo>
                  <a:lnTo>
                    <a:pt x="1453" y="614"/>
                  </a:lnTo>
                  <a:lnTo>
                    <a:pt x="1451" y="636"/>
                  </a:lnTo>
                  <a:lnTo>
                    <a:pt x="1458" y="662"/>
                  </a:lnTo>
                  <a:lnTo>
                    <a:pt x="1479" y="676"/>
                  </a:lnTo>
                  <a:lnTo>
                    <a:pt x="1472" y="695"/>
                  </a:lnTo>
                  <a:lnTo>
                    <a:pt x="1474" y="721"/>
                  </a:lnTo>
                  <a:lnTo>
                    <a:pt x="1472" y="733"/>
                  </a:lnTo>
                  <a:lnTo>
                    <a:pt x="1498" y="754"/>
                  </a:lnTo>
                  <a:lnTo>
                    <a:pt x="1529" y="754"/>
                  </a:lnTo>
                  <a:lnTo>
                    <a:pt x="1526" y="773"/>
                  </a:lnTo>
                  <a:lnTo>
                    <a:pt x="1545" y="813"/>
                  </a:lnTo>
                  <a:lnTo>
                    <a:pt x="1536" y="822"/>
                  </a:lnTo>
                  <a:lnTo>
                    <a:pt x="1529" y="844"/>
                  </a:lnTo>
                  <a:lnTo>
                    <a:pt x="1510" y="867"/>
                  </a:lnTo>
                  <a:lnTo>
                    <a:pt x="1498" y="870"/>
                  </a:lnTo>
                  <a:lnTo>
                    <a:pt x="1491" y="858"/>
                  </a:lnTo>
                  <a:lnTo>
                    <a:pt x="1477" y="860"/>
                  </a:lnTo>
                  <a:lnTo>
                    <a:pt x="1474" y="851"/>
                  </a:lnTo>
                  <a:lnTo>
                    <a:pt x="1453" y="858"/>
                  </a:lnTo>
                  <a:lnTo>
                    <a:pt x="1448" y="863"/>
                  </a:lnTo>
                  <a:lnTo>
                    <a:pt x="1448" y="872"/>
                  </a:lnTo>
                  <a:lnTo>
                    <a:pt x="1441" y="879"/>
                  </a:lnTo>
                  <a:lnTo>
                    <a:pt x="1444" y="912"/>
                  </a:lnTo>
                  <a:lnTo>
                    <a:pt x="1429" y="936"/>
                  </a:lnTo>
                  <a:lnTo>
                    <a:pt x="1410" y="926"/>
                  </a:lnTo>
                  <a:lnTo>
                    <a:pt x="1384" y="945"/>
                  </a:lnTo>
                  <a:lnTo>
                    <a:pt x="1342" y="934"/>
                  </a:lnTo>
                  <a:lnTo>
                    <a:pt x="1321" y="964"/>
                  </a:lnTo>
                  <a:lnTo>
                    <a:pt x="1311" y="993"/>
                  </a:lnTo>
                  <a:lnTo>
                    <a:pt x="1316" y="1021"/>
                  </a:lnTo>
                  <a:lnTo>
                    <a:pt x="1278" y="1012"/>
                  </a:lnTo>
                  <a:lnTo>
                    <a:pt x="1278" y="995"/>
                  </a:lnTo>
                  <a:lnTo>
                    <a:pt x="1273" y="993"/>
                  </a:lnTo>
                  <a:lnTo>
                    <a:pt x="1269" y="1000"/>
                  </a:lnTo>
                  <a:lnTo>
                    <a:pt x="1266" y="995"/>
                  </a:lnTo>
                  <a:lnTo>
                    <a:pt x="1273" y="976"/>
                  </a:lnTo>
                  <a:lnTo>
                    <a:pt x="1266" y="976"/>
                  </a:lnTo>
                  <a:lnTo>
                    <a:pt x="1257" y="988"/>
                  </a:lnTo>
                  <a:lnTo>
                    <a:pt x="1250" y="981"/>
                  </a:lnTo>
                  <a:lnTo>
                    <a:pt x="1250" y="957"/>
                  </a:lnTo>
                  <a:lnTo>
                    <a:pt x="1233" y="905"/>
                  </a:lnTo>
                  <a:lnTo>
                    <a:pt x="1240" y="886"/>
                  </a:lnTo>
                  <a:lnTo>
                    <a:pt x="1238" y="851"/>
                  </a:lnTo>
                  <a:lnTo>
                    <a:pt x="1247" y="825"/>
                  </a:lnTo>
                  <a:lnTo>
                    <a:pt x="1250" y="796"/>
                  </a:lnTo>
                  <a:lnTo>
                    <a:pt x="1240" y="789"/>
                  </a:lnTo>
                  <a:lnTo>
                    <a:pt x="1233" y="799"/>
                  </a:lnTo>
                  <a:lnTo>
                    <a:pt x="1221" y="785"/>
                  </a:lnTo>
                  <a:lnTo>
                    <a:pt x="1210" y="780"/>
                  </a:lnTo>
                  <a:lnTo>
                    <a:pt x="1205" y="787"/>
                  </a:lnTo>
                  <a:lnTo>
                    <a:pt x="1191" y="789"/>
                  </a:lnTo>
                  <a:lnTo>
                    <a:pt x="1186" y="777"/>
                  </a:lnTo>
                  <a:lnTo>
                    <a:pt x="1179" y="785"/>
                  </a:lnTo>
                  <a:lnTo>
                    <a:pt x="1174" y="780"/>
                  </a:lnTo>
                  <a:lnTo>
                    <a:pt x="1139" y="789"/>
                  </a:lnTo>
                  <a:lnTo>
                    <a:pt x="1132" y="777"/>
                  </a:lnTo>
                  <a:lnTo>
                    <a:pt x="1125" y="775"/>
                  </a:lnTo>
                  <a:lnTo>
                    <a:pt x="1113" y="782"/>
                  </a:lnTo>
                  <a:lnTo>
                    <a:pt x="1099" y="768"/>
                  </a:lnTo>
                  <a:lnTo>
                    <a:pt x="1087" y="768"/>
                  </a:lnTo>
                  <a:lnTo>
                    <a:pt x="1061" y="640"/>
                  </a:lnTo>
                  <a:lnTo>
                    <a:pt x="983" y="702"/>
                  </a:lnTo>
                  <a:lnTo>
                    <a:pt x="966" y="728"/>
                  </a:lnTo>
                  <a:lnTo>
                    <a:pt x="957" y="723"/>
                  </a:lnTo>
                  <a:lnTo>
                    <a:pt x="957" y="704"/>
                  </a:lnTo>
                  <a:lnTo>
                    <a:pt x="952" y="697"/>
                  </a:lnTo>
                  <a:lnTo>
                    <a:pt x="943" y="702"/>
                  </a:lnTo>
                  <a:lnTo>
                    <a:pt x="900" y="697"/>
                  </a:lnTo>
                  <a:lnTo>
                    <a:pt x="881" y="702"/>
                  </a:lnTo>
                  <a:lnTo>
                    <a:pt x="876" y="716"/>
                  </a:lnTo>
                  <a:lnTo>
                    <a:pt x="886" y="725"/>
                  </a:lnTo>
                  <a:lnTo>
                    <a:pt x="881" y="754"/>
                  </a:lnTo>
                  <a:lnTo>
                    <a:pt x="872" y="770"/>
                  </a:lnTo>
                  <a:lnTo>
                    <a:pt x="862" y="773"/>
                  </a:lnTo>
                  <a:lnTo>
                    <a:pt x="855" y="787"/>
                  </a:lnTo>
                  <a:lnTo>
                    <a:pt x="843" y="794"/>
                  </a:lnTo>
                  <a:lnTo>
                    <a:pt x="834" y="837"/>
                  </a:lnTo>
                  <a:lnTo>
                    <a:pt x="815" y="837"/>
                  </a:lnTo>
                  <a:lnTo>
                    <a:pt x="761" y="815"/>
                  </a:lnTo>
                  <a:lnTo>
                    <a:pt x="643" y="785"/>
                  </a:lnTo>
                  <a:lnTo>
                    <a:pt x="534" y="766"/>
                  </a:lnTo>
                  <a:lnTo>
                    <a:pt x="520" y="761"/>
                  </a:lnTo>
                  <a:lnTo>
                    <a:pt x="482" y="768"/>
                  </a:lnTo>
                  <a:lnTo>
                    <a:pt x="465" y="759"/>
                  </a:lnTo>
                  <a:lnTo>
                    <a:pt x="472" y="742"/>
                  </a:lnTo>
                  <a:lnTo>
                    <a:pt x="411" y="728"/>
                  </a:lnTo>
                  <a:lnTo>
                    <a:pt x="312" y="721"/>
                  </a:lnTo>
                  <a:lnTo>
                    <a:pt x="286" y="725"/>
                  </a:lnTo>
                  <a:lnTo>
                    <a:pt x="267" y="735"/>
                  </a:lnTo>
                  <a:lnTo>
                    <a:pt x="262" y="744"/>
                  </a:lnTo>
                  <a:lnTo>
                    <a:pt x="260" y="759"/>
                  </a:lnTo>
                  <a:lnTo>
                    <a:pt x="265" y="766"/>
                  </a:lnTo>
                  <a:lnTo>
                    <a:pt x="274" y="763"/>
                  </a:lnTo>
                  <a:lnTo>
                    <a:pt x="279" y="768"/>
                  </a:lnTo>
                  <a:lnTo>
                    <a:pt x="272" y="775"/>
                  </a:lnTo>
                  <a:lnTo>
                    <a:pt x="151" y="749"/>
                  </a:lnTo>
                  <a:lnTo>
                    <a:pt x="137" y="751"/>
                  </a:lnTo>
                  <a:lnTo>
                    <a:pt x="130" y="742"/>
                  </a:lnTo>
                  <a:lnTo>
                    <a:pt x="137" y="735"/>
                  </a:lnTo>
                  <a:lnTo>
                    <a:pt x="127" y="733"/>
                  </a:lnTo>
                  <a:lnTo>
                    <a:pt x="137" y="721"/>
                  </a:lnTo>
                  <a:lnTo>
                    <a:pt x="153" y="718"/>
                  </a:lnTo>
                  <a:lnTo>
                    <a:pt x="158" y="711"/>
                  </a:lnTo>
                  <a:lnTo>
                    <a:pt x="172" y="711"/>
                  </a:lnTo>
                  <a:lnTo>
                    <a:pt x="172" y="707"/>
                  </a:lnTo>
                  <a:lnTo>
                    <a:pt x="165" y="704"/>
                  </a:lnTo>
                  <a:lnTo>
                    <a:pt x="137" y="714"/>
                  </a:lnTo>
                  <a:lnTo>
                    <a:pt x="123" y="704"/>
                  </a:lnTo>
                  <a:lnTo>
                    <a:pt x="99" y="683"/>
                  </a:lnTo>
                  <a:lnTo>
                    <a:pt x="109" y="666"/>
                  </a:lnTo>
                  <a:lnTo>
                    <a:pt x="111" y="650"/>
                  </a:lnTo>
                  <a:lnTo>
                    <a:pt x="101" y="619"/>
                  </a:lnTo>
                  <a:lnTo>
                    <a:pt x="90" y="607"/>
                  </a:lnTo>
                  <a:lnTo>
                    <a:pt x="87" y="593"/>
                  </a:lnTo>
                  <a:lnTo>
                    <a:pt x="92" y="579"/>
                  </a:lnTo>
                  <a:lnTo>
                    <a:pt x="73" y="560"/>
                  </a:lnTo>
                  <a:lnTo>
                    <a:pt x="71" y="543"/>
                  </a:lnTo>
                  <a:lnTo>
                    <a:pt x="54" y="529"/>
                  </a:lnTo>
                  <a:lnTo>
                    <a:pt x="16" y="532"/>
                  </a:lnTo>
                  <a:lnTo>
                    <a:pt x="9" y="525"/>
                  </a:lnTo>
                  <a:lnTo>
                    <a:pt x="2" y="525"/>
                  </a:lnTo>
                  <a:lnTo>
                    <a:pt x="0" y="499"/>
                  </a:lnTo>
                  <a:lnTo>
                    <a:pt x="16" y="473"/>
                  </a:lnTo>
                  <a:lnTo>
                    <a:pt x="16" y="456"/>
                  </a:lnTo>
                  <a:lnTo>
                    <a:pt x="7" y="447"/>
                  </a:lnTo>
                  <a:lnTo>
                    <a:pt x="7" y="428"/>
                  </a:lnTo>
                  <a:lnTo>
                    <a:pt x="40" y="413"/>
                  </a:lnTo>
                  <a:lnTo>
                    <a:pt x="50" y="411"/>
                  </a:lnTo>
                  <a:lnTo>
                    <a:pt x="61" y="423"/>
                  </a:lnTo>
                  <a:lnTo>
                    <a:pt x="80" y="421"/>
                  </a:lnTo>
                  <a:lnTo>
                    <a:pt x="94" y="402"/>
                  </a:lnTo>
                  <a:lnTo>
                    <a:pt x="116" y="399"/>
                  </a:lnTo>
                  <a:lnTo>
                    <a:pt x="125" y="392"/>
                  </a:lnTo>
                  <a:lnTo>
                    <a:pt x="123" y="380"/>
                  </a:lnTo>
                  <a:lnTo>
                    <a:pt x="130" y="369"/>
                  </a:lnTo>
                  <a:lnTo>
                    <a:pt x="125" y="357"/>
                  </a:lnTo>
                  <a:lnTo>
                    <a:pt x="135" y="350"/>
                  </a:lnTo>
                  <a:lnTo>
                    <a:pt x="137" y="338"/>
                  </a:lnTo>
                  <a:lnTo>
                    <a:pt x="116" y="326"/>
                  </a:lnTo>
                  <a:lnTo>
                    <a:pt x="116" y="305"/>
                  </a:lnTo>
                  <a:lnTo>
                    <a:pt x="111" y="288"/>
                  </a:lnTo>
                  <a:lnTo>
                    <a:pt x="125" y="269"/>
                  </a:lnTo>
                  <a:lnTo>
                    <a:pt x="135" y="267"/>
                  </a:lnTo>
                  <a:lnTo>
                    <a:pt x="151" y="238"/>
                  </a:lnTo>
                  <a:lnTo>
                    <a:pt x="153" y="191"/>
                  </a:lnTo>
                  <a:lnTo>
                    <a:pt x="158" y="198"/>
                  </a:lnTo>
                  <a:lnTo>
                    <a:pt x="153" y="208"/>
                  </a:lnTo>
                  <a:lnTo>
                    <a:pt x="163" y="210"/>
                  </a:lnTo>
                  <a:lnTo>
                    <a:pt x="172" y="224"/>
                  </a:lnTo>
                  <a:lnTo>
                    <a:pt x="224" y="238"/>
                  </a:lnTo>
                  <a:lnTo>
                    <a:pt x="231" y="227"/>
                  </a:lnTo>
                  <a:lnTo>
                    <a:pt x="243" y="227"/>
                  </a:lnTo>
                  <a:lnTo>
                    <a:pt x="267" y="210"/>
                  </a:lnTo>
                  <a:lnTo>
                    <a:pt x="276" y="212"/>
                  </a:lnTo>
                  <a:lnTo>
                    <a:pt x="286" y="201"/>
                  </a:lnTo>
                  <a:lnTo>
                    <a:pt x="291" y="229"/>
                  </a:lnTo>
                  <a:lnTo>
                    <a:pt x="312" y="248"/>
                  </a:lnTo>
                  <a:lnTo>
                    <a:pt x="340" y="248"/>
                  </a:lnTo>
                  <a:lnTo>
                    <a:pt x="354" y="257"/>
                  </a:lnTo>
                  <a:lnTo>
                    <a:pt x="394" y="264"/>
                  </a:lnTo>
                  <a:lnTo>
                    <a:pt x="420" y="264"/>
                  </a:lnTo>
                  <a:lnTo>
                    <a:pt x="439" y="257"/>
                  </a:lnTo>
                  <a:lnTo>
                    <a:pt x="454" y="260"/>
                  </a:lnTo>
                  <a:lnTo>
                    <a:pt x="484" y="250"/>
                  </a:lnTo>
                  <a:lnTo>
                    <a:pt x="520" y="234"/>
                  </a:lnTo>
                  <a:lnTo>
                    <a:pt x="541" y="212"/>
                  </a:lnTo>
                  <a:lnTo>
                    <a:pt x="572" y="246"/>
                  </a:lnTo>
                  <a:lnTo>
                    <a:pt x="619" y="250"/>
                  </a:lnTo>
                  <a:lnTo>
                    <a:pt x="742" y="291"/>
                  </a:lnTo>
                  <a:lnTo>
                    <a:pt x="770" y="286"/>
                  </a:lnTo>
                  <a:lnTo>
                    <a:pt x="791" y="293"/>
                  </a:lnTo>
                  <a:lnTo>
                    <a:pt x="815" y="291"/>
                  </a:lnTo>
                  <a:lnTo>
                    <a:pt x="891" y="264"/>
                  </a:lnTo>
                  <a:lnTo>
                    <a:pt x="902" y="257"/>
                  </a:lnTo>
                  <a:lnTo>
                    <a:pt x="907" y="248"/>
                  </a:lnTo>
                  <a:lnTo>
                    <a:pt x="931" y="255"/>
                  </a:lnTo>
                  <a:lnTo>
                    <a:pt x="947" y="283"/>
                  </a:lnTo>
                  <a:lnTo>
                    <a:pt x="976" y="293"/>
                  </a:lnTo>
                  <a:lnTo>
                    <a:pt x="985" y="302"/>
                  </a:lnTo>
                  <a:lnTo>
                    <a:pt x="1018" y="312"/>
                  </a:lnTo>
                  <a:lnTo>
                    <a:pt x="1056" y="305"/>
                  </a:lnTo>
                  <a:lnTo>
                    <a:pt x="1058" y="312"/>
                  </a:lnTo>
                  <a:lnTo>
                    <a:pt x="1080" y="305"/>
                  </a:lnTo>
                  <a:lnTo>
                    <a:pt x="1077" y="291"/>
                  </a:lnTo>
                  <a:lnTo>
                    <a:pt x="1094" y="267"/>
                  </a:lnTo>
                  <a:lnTo>
                    <a:pt x="1101" y="243"/>
                  </a:lnTo>
                  <a:lnTo>
                    <a:pt x="1120" y="229"/>
                  </a:lnTo>
                  <a:lnTo>
                    <a:pt x="1132" y="203"/>
                  </a:lnTo>
                  <a:lnTo>
                    <a:pt x="1115" y="203"/>
                  </a:lnTo>
                  <a:lnTo>
                    <a:pt x="1110" y="194"/>
                  </a:lnTo>
                  <a:lnTo>
                    <a:pt x="1122" y="196"/>
                  </a:lnTo>
                  <a:lnTo>
                    <a:pt x="1115" y="182"/>
                  </a:lnTo>
                  <a:lnTo>
                    <a:pt x="1127" y="179"/>
                  </a:lnTo>
                  <a:lnTo>
                    <a:pt x="1134" y="184"/>
                  </a:lnTo>
                  <a:lnTo>
                    <a:pt x="1148" y="175"/>
                  </a:lnTo>
                  <a:lnTo>
                    <a:pt x="1169" y="149"/>
                  </a:lnTo>
                  <a:lnTo>
                    <a:pt x="1167" y="120"/>
                  </a:lnTo>
                  <a:lnTo>
                    <a:pt x="1174" y="118"/>
                  </a:lnTo>
                  <a:lnTo>
                    <a:pt x="1177" y="94"/>
                  </a:lnTo>
                  <a:lnTo>
                    <a:pt x="1174" y="87"/>
                  </a:lnTo>
                  <a:lnTo>
                    <a:pt x="1191" y="68"/>
                  </a:lnTo>
                  <a:lnTo>
                    <a:pt x="1181" y="56"/>
                  </a:lnTo>
                  <a:lnTo>
                    <a:pt x="1191" y="54"/>
                  </a:lnTo>
                  <a:lnTo>
                    <a:pt x="1214" y="26"/>
                  </a:lnTo>
                  <a:lnTo>
                    <a:pt x="1247" y="14"/>
                  </a:lnTo>
                  <a:lnTo>
                    <a:pt x="1264" y="14"/>
                  </a:lnTo>
                  <a:lnTo>
                    <a:pt x="1276" y="4"/>
                  </a:lnTo>
                  <a:lnTo>
                    <a:pt x="1316" y="0"/>
                  </a:lnTo>
                  <a:lnTo>
                    <a:pt x="1344" y="7"/>
                  </a:lnTo>
                  <a:lnTo>
                    <a:pt x="1358" y="2"/>
                  </a:lnTo>
                  <a:lnTo>
                    <a:pt x="1394" y="14"/>
                  </a:lnTo>
                  <a:lnTo>
                    <a:pt x="1427" y="113"/>
                  </a:lnTo>
                  <a:lnTo>
                    <a:pt x="1448" y="142"/>
                  </a:lnTo>
                  <a:lnTo>
                    <a:pt x="1481" y="149"/>
                  </a:lnTo>
                  <a:lnTo>
                    <a:pt x="1505" y="160"/>
                  </a:lnTo>
                  <a:lnTo>
                    <a:pt x="1578" y="168"/>
                  </a:lnTo>
                  <a:lnTo>
                    <a:pt x="1623" y="149"/>
                  </a:lnTo>
                  <a:lnTo>
                    <a:pt x="1630" y="132"/>
                  </a:lnTo>
                  <a:lnTo>
                    <a:pt x="1647" y="125"/>
                  </a:lnTo>
                  <a:lnTo>
                    <a:pt x="1656" y="132"/>
                  </a:lnTo>
                  <a:lnTo>
                    <a:pt x="1668" y="127"/>
                  </a:lnTo>
                  <a:lnTo>
                    <a:pt x="1689" y="137"/>
                  </a:lnTo>
                  <a:lnTo>
                    <a:pt x="1758" y="198"/>
                  </a:lnTo>
                  <a:close/>
                  <a:moveTo>
                    <a:pt x="1758" y="198"/>
                  </a:moveTo>
                  <a:lnTo>
                    <a:pt x="1758" y="19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6" name="Freeform 125"/>
            <p:cNvSpPr>
              <a:spLocks noEditPoints="1"/>
            </p:cNvSpPr>
            <p:nvPr/>
          </p:nvSpPr>
          <p:spPr bwMode="auto">
            <a:xfrm>
              <a:off x="-1514" y="4717"/>
              <a:ext cx="1758" cy="1021"/>
            </a:xfrm>
            <a:custGeom>
              <a:avLst/>
              <a:gdLst>
                <a:gd name="T0" fmla="*/ 1744 w 1758"/>
                <a:gd name="T1" fmla="*/ 229 h 1021"/>
                <a:gd name="T2" fmla="*/ 1687 w 1758"/>
                <a:gd name="T3" fmla="*/ 305 h 1021"/>
                <a:gd name="T4" fmla="*/ 1713 w 1758"/>
                <a:gd name="T5" fmla="*/ 397 h 1021"/>
                <a:gd name="T6" fmla="*/ 1630 w 1758"/>
                <a:gd name="T7" fmla="*/ 480 h 1021"/>
                <a:gd name="T8" fmla="*/ 1616 w 1758"/>
                <a:gd name="T9" fmla="*/ 532 h 1021"/>
                <a:gd name="T10" fmla="*/ 1564 w 1758"/>
                <a:gd name="T11" fmla="*/ 522 h 1021"/>
                <a:gd name="T12" fmla="*/ 1479 w 1758"/>
                <a:gd name="T13" fmla="*/ 480 h 1021"/>
                <a:gd name="T14" fmla="*/ 1451 w 1758"/>
                <a:gd name="T15" fmla="*/ 510 h 1021"/>
                <a:gd name="T16" fmla="*/ 1453 w 1758"/>
                <a:gd name="T17" fmla="*/ 614 h 1021"/>
                <a:gd name="T18" fmla="*/ 1474 w 1758"/>
                <a:gd name="T19" fmla="*/ 721 h 1021"/>
                <a:gd name="T20" fmla="*/ 1545 w 1758"/>
                <a:gd name="T21" fmla="*/ 813 h 1021"/>
                <a:gd name="T22" fmla="*/ 1491 w 1758"/>
                <a:gd name="T23" fmla="*/ 858 h 1021"/>
                <a:gd name="T24" fmla="*/ 1448 w 1758"/>
                <a:gd name="T25" fmla="*/ 872 h 1021"/>
                <a:gd name="T26" fmla="*/ 1384 w 1758"/>
                <a:gd name="T27" fmla="*/ 945 h 1021"/>
                <a:gd name="T28" fmla="*/ 1278 w 1758"/>
                <a:gd name="T29" fmla="*/ 1012 h 1021"/>
                <a:gd name="T30" fmla="*/ 1273 w 1758"/>
                <a:gd name="T31" fmla="*/ 976 h 1021"/>
                <a:gd name="T32" fmla="*/ 1233 w 1758"/>
                <a:gd name="T33" fmla="*/ 905 h 1021"/>
                <a:gd name="T34" fmla="*/ 1240 w 1758"/>
                <a:gd name="T35" fmla="*/ 789 h 1021"/>
                <a:gd name="T36" fmla="*/ 1191 w 1758"/>
                <a:gd name="T37" fmla="*/ 789 h 1021"/>
                <a:gd name="T38" fmla="*/ 1132 w 1758"/>
                <a:gd name="T39" fmla="*/ 777 h 1021"/>
                <a:gd name="T40" fmla="*/ 1061 w 1758"/>
                <a:gd name="T41" fmla="*/ 640 h 1021"/>
                <a:gd name="T42" fmla="*/ 952 w 1758"/>
                <a:gd name="T43" fmla="*/ 697 h 1021"/>
                <a:gd name="T44" fmla="*/ 886 w 1758"/>
                <a:gd name="T45" fmla="*/ 725 h 1021"/>
                <a:gd name="T46" fmla="*/ 843 w 1758"/>
                <a:gd name="T47" fmla="*/ 794 h 1021"/>
                <a:gd name="T48" fmla="*/ 534 w 1758"/>
                <a:gd name="T49" fmla="*/ 766 h 1021"/>
                <a:gd name="T50" fmla="*/ 411 w 1758"/>
                <a:gd name="T51" fmla="*/ 728 h 1021"/>
                <a:gd name="T52" fmla="*/ 260 w 1758"/>
                <a:gd name="T53" fmla="*/ 759 h 1021"/>
                <a:gd name="T54" fmla="*/ 151 w 1758"/>
                <a:gd name="T55" fmla="*/ 749 h 1021"/>
                <a:gd name="T56" fmla="*/ 137 w 1758"/>
                <a:gd name="T57" fmla="*/ 721 h 1021"/>
                <a:gd name="T58" fmla="*/ 165 w 1758"/>
                <a:gd name="T59" fmla="*/ 704 h 1021"/>
                <a:gd name="T60" fmla="*/ 111 w 1758"/>
                <a:gd name="T61" fmla="*/ 650 h 1021"/>
                <a:gd name="T62" fmla="*/ 73 w 1758"/>
                <a:gd name="T63" fmla="*/ 560 h 1021"/>
                <a:gd name="T64" fmla="*/ 2 w 1758"/>
                <a:gd name="T65" fmla="*/ 525 h 1021"/>
                <a:gd name="T66" fmla="*/ 7 w 1758"/>
                <a:gd name="T67" fmla="*/ 428 h 1021"/>
                <a:gd name="T68" fmla="*/ 94 w 1758"/>
                <a:gd name="T69" fmla="*/ 402 h 1021"/>
                <a:gd name="T70" fmla="*/ 125 w 1758"/>
                <a:gd name="T71" fmla="*/ 357 h 1021"/>
                <a:gd name="T72" fmla="*/ 111 w 1758"/>
                <a:gd name="T73" fmla="*/ 288 h 1021"/>
                <a:gd name="T74" fmla="*/ 158 w 1758"/>
                <a:gd name="T75" fmla="*/ 198 h 1021"/>
                <a:gd name="T76" fmla="*/ 231 w 1758"/>
                <a:gd name="T77" fmla="*/ 227 h 1021"/>
                <a:gd name="T78" fmla="*/ 291 w 1758"/>
                <a:gd name="T79" fmla="*/ 229 h 1021"/>
                <a:gd name="T80" fmla="*/ 420 w 1758"/>
                <a:gd name="T81" fmla="*/ 264 h 1021"/>
                <a:gd name="T82" fmla="*/ 541 w 1758"/>
                <a:gd name="T83" fmla="*/ 212 h 1021"/>
                <a:gd name="T84" fmla="*/ 791 w 1758"/>
                <a:gd name="T85" fmla="*/ 293 h 1021"/>
                <a:gd name="T86" fmla="*/ 931 w 1758"/>
                <a:gd name="T87" fmla="*/ 255 h 1021"/>
                <a:gd name="T88" fmla="*/ 1056 w 1758"/>
                <a:gd name="T89" fmla="*/ 305 h 1021"/>
                <a:gd name="T90" fmla="*/ 1101 w 1758"/>
                <a:gd name="T91" fmla="*/ 243 h 1021"/>
                <a:gd name="T92" fmla="*/ 1122 w 1758"/>
                <a:gd name="T93" fmla="*/ 196 h 1021"/>
                <a:gd name="T94" fmla="*/ 1169 w 1758"/>
                <a:gd name="T95" fmla="*/ 149 h 1021"/>
                <a:gd name="T96" fmla="*/ 1191 w 1758"/>
                <a:gd name="T97" fmla="*/ 68 h 1021"/>
                <a:gd name="T98" fmla="*/ 1264 w 1758"/>
                <a:gd name="T99" fmla="*/ 14 h 1021"/>
                <a:gd name="T100" fmla="*/ 1394 w 1758"/>
                <a:gd name="T101" fmla="*/ 14 h 1021"/>
                <a:gd name="T102" fmla="*/ 1578 w 1758"/>
                <a:gd name="T103" fmla="*/ 168 h 1021"/>
                <a:gd name="T104" fmla="*/ 1668 w 1758"/>
                <a:gd name="T105" fmla="*/ 127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8" h="1021">
                  <a:moveTo>
                    <a:pt x="1758" y="198"/>
                  </a:moveTo>
                  <a:lnTo>
                    <a:pt x="1753" y="210"/>
                  </a:lnTo>
                  <a:lnTo>
                    <a:pt x="1746" y="205"/>
                  </a:lnTo>
                  <a:lnTo>
                    <a:pt x="1741" y="210"/>
                  </a:lnTo>
                  <a:lnTo>
                    <a:pt x="1744" y="229"/>
                  </a:lnTo>
                  <a:lnTo>
                    <a:pt x="1739" y="236"/>
                  </a:lnTo>
                  <a:lnTo>
                    <a:pt x="1718" y="238"/>
                  </a:lnTo>
                  <a:lnTo>
                    <a:pt x="1708" y="283"/>
                  </a:lnTo>
                  <a:lnTo>
                    <a:pt x="1696" y="288"/>
                  </a:lnTo>
                  <a:lnTo>
                    <a:pt x="1687" y="305"/>
                  </a:lnTo>
                  <a:lnTo>
                    <a:pt x="1718" y="326"/>
                  </a:lnTo>
                  <a:lnTo>
                    <a:pt x="1711" y="340"/>
                  </a:lnTo>
                  <a:lnTo>
                    <a:pt x="1718" y="371"/>
                  </a:lnTo>
                  <a:lnTo>
                    <a:pt x="1711" y="380"/>
                  </a:lnTo>
                  <a:lnTo>
                    <a:pt x="1713" y="397"/>
                  </a:lnTo>
                  <a:lnTo>
                    <a:pt x="1692" y="439"/>
                  </a:lnTo>
                  <a:lnTo>
                    <a:pt x="1670" y="461"/>
                  </a:lnTo>
                  <a:lnTo>
                    <a:pt x="1640" y="477"/>
                  </a:lnTo>
                  <a:lnTo>
                    <a:pt x="1637" y="475"/>
                  </a:lnTo>
                  <a:lnTo>
                    <a:pt x="1630" y="480"/>
                  </a:lnTo>
                  <a:lnTo>
                    <a:pt x="1623" y="477"/>
                  </a:lnTo>
                  <a:lnTo>
                    <a:pt x="1618" y="484"/>
                  </a:lnTo>
                  <a:lnTo>
                    <a:pt x="1607" y="513"/>
                  </a:lnTo>
                  <a:lnTo>
                    <a:pt x="1621" y="513"/>
                  </a:lnTo>
                  <a:lnTo>
                    <a:pt x="1616" y="532"/>
                  </a:lnTo>
                  <a:lnTo>
                    <a:pt x="1625" y="536"/>
                  </a:lnTo>
                  <a:lnTo>
                    <a:pt x="1623" y="543"/>
                  </a:lnTo>
                  <a:lnTo>
                    <a:pt x="1609" y="541"/>
                  </a:lnTo>
                  <a:lnTo>
                    <a:pt x="1602" y="529"/>
                  </a:lnTo>
                  <a:lnTo>
                    <a:pt x="1564" y="522"/>
                  </a:lnTo>
                  <a:lnTo>
                    <a:pt x="1540" y="506"/>
                  </a:lnTo>
                  <a:lnTo>
                    <a:pt x="1503" y="491"/>
                  </a:lnTo>
                  <a:lnTo>
                    <a:pt x="1488" y="475"/>
                  </a:lnTo>
                  <a:lnTo>
                    <a:pt x="1481" y="473"/>
                  </a:lnTo>
                  <a:lnTo>
                    <a:pt x="1479" y="480"/>
                  </a:lnTo>
                  <a:lnTo>
                    <a:pt x="1465" y="482"/>
                  </a:lnTo>
                  <a:lnTo>
                    <a:pt x="1455" y="480"/>
                  </a:lnTo>
                  <a:lnTo>
                    <a:pt x="1453" y="484"/>
                  </a:lnTo>
                  <a:lnTo>
                    <a:pt x="1446" y="506"/>
                  </a:lnTo>
                  <a:lnTo>
                    <a:pt x="1451" y="510"/>
                  </a:lnTo>
                  <a:lnTo>
                    <a:pt x="1446" y="525"/>
                  </a:lnTo>
                  <a:lnTo>
                    <a:pt x="1448" y="541"/>
                  </a:lnTo>
                  <a:lnTo>
                    <a:pt x="1434" y="572"/>
                  </a:lnTo>
                  <a:lnTo>
                    <a:pt x="1444" y="605"/>
                  </a:lnTo>
                  <a:lnTo>
                    <a:pt x="1453" y="614"/>
                  </a:lnTo>
                  <a:lnTo>
                    <a:pt x="1451" y="636"/>
                  </a:lnTo>
                  <a:lnTo>
                    <a:pt x="1458" y="662"/>
                  </a:lnTo>
                  <a:lnTo>
                    <a:pt x="1479" y="676"/>
                  </a:lnTo>
                  <a:lnTo>
                    <a:pt x="1472" y="695"/>
                  </a:lnTo>
                  <a:lnTo>
                    <a:pt x="1474" y="721"/>
                  </a:lnTo>
                  <a:lnTo>
                    <a:pt x="1472" y="733"/>
                  </a:lnTo>
                  <a:lnTo>
                    <a:pt x="1498" y="754"/>
                  </a:lnTo>
                  <a:lnTo>
                    <a:pt x="1529" y="754"/>
                  </a:lnTo>
                  <a:lnTo>
                    <a:pt x="1526" y="773"/>
                  </a:lnTo>
                  <a:lnTo>
                    <a:pt x="1545" y="813"/>
                  </a:lnTo>
                  <a:lnTo>
                    <a:pt x="1536" y="822"/>
                  </a:lnTo>
                  <a:lnTo>
                    <a:pt x="1529" y="844"/>
                  </a:lnTo>
                  <a:lnTo>
                    <a:pt x="1510" y="867"/>
                  </a:lnTo>
                  <a:lnTo>
                    <a:pt x="1498" y="870"/>
                  </a:lnTo>
                  <a:lnTo>
                    <a:pt x="1491" y="858"/>
                  </a:lnTo>
                  <a:lnTo>
                    <a:pt x="1477" y="860"/>
                  </a:lnTo>
                  <a:lnTo>
                    <a:pt x="1474" y="851"/>
                  </a:lnTo>
                  <a:lnTo>
                    <a:pt x="1453" y="858"/>
                  </a:lnTo>
                  <a:lnTo>
                    <a:pt x="1448" y="863"/>
                  </a:lnTo>
                  <a:lnTo>
                    <a:pt x="1448" y="872"/>
                  </a:lnTo>
                  <a:lnTo>
                    <a:pt x="1441" y="879"/>
                  </a:lnTo>
                  <a:lnTo>
                    <a:pt x="1444" y="912"/>
                  </a:lnTo>
                  <a:lnTo>
                    <a:pt x="1429" y="936"/>
                  </a:lnTo>
                  <a:lnTo>
                    <a:pt x="1410" y="926"/>
                  </a:lnTo>
                  <a:lnTo>
                    <a:pt x="1384" y="945"/>
                  </a:lnTo>
                  <a:lnTo>
                    <a:pt x="1342" y="934"/>
                  </a:lnTo>
                  <a:lnTo>
                    <a:pt x="1321" y="964"/>
                  </a:lnTo>
                  <a:lnTo>
                    <a:pt x="1311" y="993"/>
                  </a:lnTo>
                  <a:lnTo>
                    <a:pt x="1316" y="1021"/>
                  </a:lnTo>
                  <a:lnTo>
                    <a:pt x="1278" y="1012"/>
                  </a:lnTo>
                  <a:lnTo>
                    <a:pt x="1278" y="995"/>
                  </a:lnTo>
                  <a:lnTo>
                    <a:pt x="1273" y="993"/>
                  </a:lnTo>
                  <a:lnTo>
                    <a:pt x="1269" y="1000"/>
                  </a:lnTo>
                  <a:lnTo>
                    <a:pt x="1266" y="995"/>
                  </a:lnTo>
                  <a:lnTo>
                    <a:pt x="1273" y="976"/>
                  </a:lnTo>
                  <a:lnTo>
                    <a:pt x="1266" y="976"/>
                  </a:lnTo>
                  <a:lnTo>
                    <a:pt x="1257" y="988"/>
                  </a:lnTo>
                  <a:lnTo>
                    <a:pt x="1250" y="981"/>
                  </a:lnTo>
                  <a:lnTo>
                    <a:pt x="1250" y="957"/>
                  </a:lnTo>
                  <a:lnTo>
                    <a:pt x="1233" y="905"/>
                  </a:lnTo>
                  <a:lnTo>
                    <a:pt x="1240" y="886"/>
                  </a:lnTo>
                  <a:lnTo>
                    <a:pt x="1238" y="851"/>
                  </a:lnTo>
                  <a:lnTo>
                    <a:pt x="1247" y="825"/>
                  </a:lnTo>
                  <a:lnTo>
                    <a:pt x="1250" y="796"/>
                  </a:lnTo>
                  <a:lnTo>
                    <a:pt x="1240" y="789"/>
                  </a:lnTo>
                  <a:lnTo>
                    <a:pt x="1233" y="799"/>
                  </a:lnTo>
                  <a:lnTo>
                    <a:pt x="1221" y="785"/>
                  </a:lnTo>
                  <a:lnTo>
                    <a:pt x="1210" y="780"/>
                  </a:lnTo>
                  <a:lnTo>
                    <a:pt x="1205" y="787"/>
                  </a:lnTo>
                  <a:lnTo>
                    <a:pt x="1191" y="789"/>
                  </a:lnTo>
                  <a:lnTo>
                    <a:pt x="1186" y="777"/>
                  </a:lnTo>
                  <a:lnTo>
                    <a:pt x="1179" y="785"/>
                  </a:lnTo>
                  <a:lnTo>
                    <a:pt x="1174" y="780"/>
                  </a:lnTo>
                  <a:lnTo>
                    <a:pt x="1139" y="789"/>
                  </a:lnTo>
                  <a:lnTo>
                    <a:pt x="1132" y="777"/>
                  </a:lnTo>
                  <a:lnTo>
                    <a:pt x="1125" y="775"/>
                  </a:lnTo>
                  <a:lnTo>
                    <a:pt x="1113" y="782"/>
                  </a:lnTo>
                  <a:lnTo>
                    <a:pt x="1099" y="768"/>
                  </a:lnTo>
                  <a:lnTo>
                    <a:pt x="1087" y="768"/>
                  </a:lnTo>
                  <a:lnTo>
                    <a:pt x="1061" y="640"/>
                  </a:lnTo>
                  <a:lnTo>
                    <a:pt x="983" y="702"/>
                  </a:lnTo>
                  <a:lnTo>
                    <a:pt x="966" y="728"/>
                  </a:lnTo>
                  <a:lnTo>
                    <a:pt x="957" y="723"/>
                  </a:lnTo>
                  <a:lnTo>
                    <a:pt x="957" y="704"/>
                  </a:lnTo>
                  <a:lnTo>
                    <a:pt x="952" y="697"/>
                  </a:lnTo>
                  <a:lnTo>
                    <a:pt x="943" y="702"/>
                  </a:lnTo>
                  <a:lnTo>
                    <a:pt x="900" y="697"/>
                  </a:lnTo>
                  <a:lnTo>
                    <a:pt x="881" y="702"/>
                  </a:lnTo>
                  <a:lnTo>
                    <a:pt x="876" y="716"/>
                  </a:lnTo>
                  <a:lnTo>
                    <a:pt x="886" y="725"/>
                  </a:lnTo>
                  <a:lnTo>
                    <a:pt x="881" y="754"/>
                  </a:lnTo>
                  <a:lnTo>
                    <a:pt x="872" y="770"/>
                  </a:lnTo>
                  <a:lnTo>
                    <a:pt x="862" y="773"/>
                  </a:lnTo>
                  <a:lnTo>
                    <a:pt x="855" y="787"/>
                  </a:lnTo>
                  <a:lnTo>
                    <a:pt x="843" y="794"/>
                  </a:lnTo>
                  <a:lnTo>
                    <a:pt x="834" y="837"/>
                  </a:lnTo>
                  <a:lnTo>
                    <a:pt x="815" y="837"/>
                  </a:lnTo>
                  <a:lnTo>
                    <a:pt x="761" y="815"/>
                  </a:lnTo>
                  <a:lnTo>
                    <a:pt x="643" y="785"/>
                  </a:lnTo>
                  <a:lnTo>
                    <a:pt x="534" y="766"/>
                  </a:lnTo>
                  <a:lnTo>
                    <a:pt x="520" y="761"/>
                  </a:lnTo>
                  <a:lnTo>
                    <a:pt x="482" y="768"/>
                  </a:lnTo>
                  <a:lnTo>
                    <a:pt x="465" y="759"/>
                  </a:lnTo>
                  <a:lnTo>
                    <a:pt x="472" y="742"/>
                  </a:lnTo>
                  <a:lnTo>
                    <a:pt x="411" y="728"/>
                  </a:lnTo>
                  <a:lnTo>
                    <a:pt x="312" y="721"/>
                  </a:lnTo>
                  <a:lnTo>
                    <a:pt x="286" y="725"/>
                  </a:lnTo>
                  <a:lnTo>
                    <a:pt x="267" y="735"/>
                  </a:lnTo>
                  <a:lnTo>
                    <a:pt x="262" y="744"/>
                  </a:lnTo>
                  <a:lnTo>
                    <a:pt x="260" y="759"/>
                  </a:lnTo>
                  <a:lnTo>
                    <a:pt x="265" y="766"/>
                  </a:lnTo>
                  <a:lnTo>
                    <a:pt x="274" y="763"/>
                  </a:lnTo>
                  <a:lnTo>
                    <a:pt x="279" y="768"/>
                  </a:lnTo>
                  <a:lnTo>
                    <a:pt x="272" y="775"/>
                  </a:lnTo>
                  <a:lnTo>
                    <a:pt x="151" y="749"/>
                  </a:lnTo>
                  <a:lnTo>
                    <a:pt x="137" y="751"/>
                  </a:lnTo>
                  <a:lnTo>
                    <a:pt x="130" y="742"/>
                  </a:lnTo>
                  <a:lnTo>
                    <a:pt x="137" y="735"/>
                  </a:lnTo>
                  <a:lnTo>
                    <a:pt x="127" y="733"/>
                  </a:lnTo>
                  <a:lnTo>
                    <a:pt x="137" y="721"/>
                  </a:lnTo>
                  <a:lnTo>
                    <a:pt x="153" y="718"/>
                  </a:lnTo>
                  <a:lnTo>
                    <a:pt x="158" y="711"/>
                  </a:lnTo>
                  <a:lnTo>
                    <a:pt x="172" y="711"/>
                  </a:lnTo>
                  <a:lnTo>
                    <a:pt x="172" y="707"/>
                  </a:lnTo>
                  <a:lnTo>
                    <a:pt x="165" y="704"/>
                  </a:lnTo>
                  <a:lnTo>
                    <a:pt x="137" y="714"/>
                  </a:lnTo>
                  <a:lnTo>
                    <a:pt x="123" y="704"/>
                  </a:lnTo>
                  <a:lnTo>
                    <a:pt x="99" y="683"/>
                  </a:lnTo>
                  <a:lnTo>
                    <a:pt x="109" y="666"/>
                  </a:lnTo>
                  <a:lnTo>
                    <a:pt x="111" y="650"/>
                  </a:lnTo>
                  <a:lnTo>
                    <a:pt x="101" y="619"/>
                  </a:lnTo>
                  <a:lnTo>
                    <a:pt x="90" y="607"/>
                  </a:lnTo>
                  <a:lnTo>
                    <a:pt x="87" y="593"/>
                  </a:lnTo>
                  <a:lnTo>
                    <a:pt x="92" y="579"/>
                  </a:lnTo>
                  <a:lnTo>
                    <a:pt x="73" y="560"/>
                  </a:lnTo>
                  <a:lnTo>
                    <a:pt x="71" y="543"/>
                  </a:lnTo>
                  <a:lnTo>
                    <a:pt x="54" y="529"/>
                  </a:lnTo>
                  <a:lnTo>
                    <a:pt x="16" y="532"/>
                  </a:lnTo>
                  <a:lnTo>
                    <a:pt x="9" y="525"/>
                  </a:lnTo>
                  <a:lnTo>
                    <a:pt x="2" y="525"/>
                  </a:lnTo>
                  <a:lnTo>
                    <a:pt x="0" y="499"/>
                  </a:lnTo>
                  <a:lnTo>
                    <a:pt x="16" y="473"/>
                  </a:lnTo>
                  <a:lnTo>
                    <a:pt x="16" y="456"/>
                  </a:lnTo>
                  <a:lnTo>
                    <a:pt x="7" y="447"/>
                  </a:lnTo>
                  <a:lnTo>
                    <a:pt x="7" y="428"/>
                  </a:lnTo>
                  <a:lnTo>
                    <a:pt x="40" y="413"/>
                  </a:lnTo>
                  <a:lnTo>
                    <a:pt x="50" y="411"/>
                  </a:lnTo>
                  <a:lnTo>
                    <a:pt x="61" y="423"/>
                  </a:lnTo>
                  <a:lnTo>
                    <a:pt x="80" y="421"/>
                  </a:lnTo>
                  <a:lnTo>
                    <a:pt x="94" y="402"/>
                  </a:lnTo>
                  <a:lnTo>
                    <a:pt x="116" y="399"/>
                  </a:lnTo>
                  <a:lnTo>
                    <a:pt x="125" y="392"/>
                  </a:lnTo>
                  <a:lnTo>
                    <a:pt x="123" y="380"/>
                  </a:lnTo>
                  <a:lnTo>
                    <a:pt x="130" y="369"/>
                  </a:lnTo>
                  <a:lnTo>
                    <a:pt x="125" y="357"/>
                  </a:lnTo>
                  <a:lnTo>
                    <a:pt x="135" y="350"/>
                  </a:lnTo>
                  <a:lnTo>
                    <a:pt x="137" y="338"/>
                  </a:lnTo>
                  <a:lnTo>
                    <a:pt x="116" y="326"/>
                  </a:lnTo>
                  <a:lnTo>
                    <a:pt x="116" y="305"/>
                  </a:lnTo>
                  <a:lnTo>
                    <a:pt x="111" y="288"/>
                  </a:lnTo>
                  <a:lnTo>
                    <a:pt x="125" y="269"/>
                  </a:lnTo>
                  <a:lnTo>
                    <a:pt x="135" y="267"/>
                  </a:lnTo>
                  <a:lnTo>
                    <a:pt x="151" y="238"/>
                  </a:lnTo>
                  <a:lnTo>
                    <a:pt x="153" y="191"/>
                  </a:lnTo>
                  <a:lnTo>
                    <a:pt x="158" y="198"/>
                  </a:lnTo>
                  <a:lnTo>
                    <a:pt x="153" y="208"/>
                  </a:lnTo>
                  <a:lnTo>
                    <a:pt x="163" y="210"/>
                  </a:lnTo>
                  <a:lnTo>
                    <a:pt x="172" y="224"/>
                  </a:lnTo>
                  <a:lnTo>
                    <a:pt x="224" y="238"/>
                  </a:lnTo>
                  <a:lnTo>
                    <a:pt x="231" y="227"/>
                  </a:lnTo>
                  <a:lnTo>
                    <a:pt x="243" y="227"/>
                  </a:lnTo>
                  <a:lnTo>
                    <a:pt x="267" y="210"/>
                  </a:lnTo>
                  <a:lnTo>
                    <a:pt x="276" y="212"/>
                  </a:lnTo>
                  <a:lnTo>
                    <a:pt x="286" y="201"/>
                  </a:lnTo>
                  <a:lnTo>
                    <a:pt x="291" y="229"/>
                  </a:lnTo>
                  <a:lnTo>
                    <a:pt x="312" y="248"/>
                  </a:lnTo>
                  <a:lnTo>
                    <a:pt x="340" y="248"/>
                  </a:lnTo>
                  <a:lnTo>
                    <a:pt x="354" y="257"/>
                  </a:lnTo>
                  <a:lnTo>
                    <a:pt x="394" y="264"/>
                  </a:lnTo>
                  <a:lnTo>
                    <a:pt x="420" y="264"/>
                  </a:lnTo>
                  <a:lnTo>
                    <a:pt x="439" y="257"/>
                  </a:lnTo>
                  <a:lnTo>
                    <a:pt x="454" y="260"/>
                  </a:lnTo>
                  <a:lnTo>
                    <a:pt x="484" y="250"/>
                  </a:lnTo>
                  <a:lnTo>
                    <a:pt x="520" y="234"/>
                  </a:lnTo>
                  <a:lnTo>
                    <a:pt x="541" y="212"/>
                  </a:lnTo>
                  <a:lnTo>
                    <a:pt x="572" y="246"/>
                  </a:lnTo>
                  <a:lnTo>
                    <a:pt x="619" y="250"/>
                  </a:lnTo>
                  <a:lnTo>
                    <a:pt x="742" y="291"/>
                  </a:lnTo>
                  <a:lnTo>
                    <a:pt x="770" y="286"/>
                  </a:lnTo>
                  <a:lnTo>
                    <a:pt x="791" y="293"/>
                  </a:lnTo>
                  <a:lnTo>
                    <a:pt x="815" y="291"/>
                  </a:lnTo>
                  <a:lnTo>
                    <a:pt x="891" y="264"/>
                  </a:lnTo>
                  <a:lnTo>
                    <a:pt x="902" y="257"/>
                  </a:lnTo>
                  <a:lnTo>
                    <a:pt x="907" y="248"/>
                  </a:lnTo>
                  <a:lnTo>
                    <a:pt x="931" y="255"/>
                  </a:lnTo>
                  <a:lnTo>
                    <a:pt x="947" y="283"/>
                  </a:lnTo>
                  <a:lnTo>
                    <a:pt x="976" y="293"/>
                  </a:lnTo>
                  <a:lnTo>
                    <a:pt x="985" y="302"/>
                  </a:lnTo>
                  <a:lnTo>
                    <a:pt x="1018" y="312"/>
                  </a:lnTo>
                  <a:lnTo>
                    <a:pt x="1056" y="305"/>
                  </a:lnTo>
                  <a:lnTo>
                    <a:pt x="1058" y="312"/>
                  </a:lnTo>
                  <a:lnTo>
                    <a:pt x="1080" y="305"/>
                  </a:lnTo>
                  <a:lnTo>
                    <a:pt x="1077" y="291"/>
                  </a:lnTo>
                  <a:lnTo>
                    <a:pt x="1094" y="267"/>
                  </a:lnTo>
                  <a:lnTo>
                    <a:pt x="1101" y="243"/>
                  </a:lnTo>
                  <a:lnTo>
                    <a:pt x="1120" y="229"/>
                  </a:lnTo>
                  <a:lnTo>
                    <a:pt x="1132" y="203"/>
                  </a:lnTo>
                  <a:lnTo>
                    <a:pt x="1115" y="203"/>
                  </a:lnTo>
                  <a:lnTo>
                    <a:pt x="1110" y="194"/>
                  </a:lnTo>
                  <a:lnTo>
                    <a:pt x="1122" y="196"/>
                  </a:lnTo>
                  <a:lnTo>
                    <a:pt x="1115" y="182"/>
                  </a:lnTo>
                  <a:lnTo>
                    <a:pt x="1127" y="179"/>
                  </a:lnTo>
                  <a:lnTo>
                    <a:pt x="1134" y="184"/>
                  </a:lnTo>
                  <a:lnTo>
                    <a:pt x="1148" y="175"/>
                  </a:lnTo>
                  <a:lnTo>
                    <a:pt x="1169" y="149"/>
                  </a:lnTo>
                  <a:lnTo>
                    <a:pt x="1167" y="120"/>
                  </a:lnTo>
                  <a:lnTo>
                    <a:pt x="1174" y="118"/>
                  </a:lnTo>
                  <a:lnTo>
                    <a:pt x="1177" y="94"/>
                  </a:lnTo>
                  <a:lnTo>
                    <a:pt x="1174" y="87"/>
                  </a:lnTo>
                  <a:lnTo>
                    <a:pt x="1191" y="68"/>
                  </a:lnTo>
                  <a:lnTo>
                    <a:pt x="1181" y="56"/>
                  </a:lnTo>
                  <a:lnTo>
                    <a:pt x="1191" y="54"/>
                  </a:lnTo>
                  <a:lnTo>
                    <a:pt x="1214" y="26"/>
                  </a:lnTo>
                  <a:lnTo>
                    <a:pt x="1247" y="14"/>
                  </a:lnTo>
                  <a:lnTo>
                    <a:pt x="1264" y="14"/>
                  </a:lnTo>
                  <a:lnTo>
                    <a:pt x="1276" y="4"/>
                  </a:lnTo>
                  <a:lnTo>
                    <a:pt x="1316" y="0"/>
                  </a:lnTo>
                  <a:lnTo>
                    <a:pt x="1344" y="7"/>
                  </a:lnTo>
                  <a:lnTo>
                    <a:pt x="1358" y="2"/>
                  </a:lnTo>
                  <a:lnTo>
                    <a:pt x="1394" y="14"/>
                  </a:lnTo>
                  <a:lnTo>
                    <a:pt x="1427" y="113"/>
                  </a:lnTo>
                  <a:lnTo>
                    <a:pt x="1448" y="142"/>
                  </a:lnTo>
                  <a:lnTo>
                    <a:pt x="1481" y="149"/>
                  </a:lnTo>
                  <a:lnTo>
                    <a:pt x="1505" y="160"/>
                  </a:lnTo>
                  <a:lnTo>
                    <a:pt x="1578" y="168"/>
                  </a:lnTo>
                  <a:lnTo>
                    <a:pt x="1623" y="149"/>
                  </a:lnTo>
                  <a:lnTo>
                    <a:pt x="1630" y="132"/>
                  </a:lnTo>
                  <a:lnTo>
                    <a:pt x="1647" y="125"/>
                  </a:lnTo>
                  <a:lnTo>
                    <a:pt x="1656" y="132"/>
                  </a:lnTo>
                  <a:lnTo>
                    <a:pt x="1668" y="127"/>
                  </a:lnTo>
                  <a:lnTo>
                    <a:pt x="1689" y="137"/>
                  </a:lnTo>
                  <a:lnTo>
                    <a:pt x="1758" y="198"/>
                  </a:lnTo>
                  <a:moveTo>
                    <a:pt x="1758" y="198"/>
                  </a:moveTo>
                  <a:lnTo>
                    <a:pt x="1758" y="198"/>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7" name="Freeform 126"/>
            <p:cNvSpPr>
              <a:spLocks noEditPoints="1"/>
            </p:cNvSpPr>
            <p:nvPr/>
          </p:nvSpPr>
          <p:spPr bwMode="auto">
            <a:xfrm>
              <a:off x="-3123" y="-1191"/>
              <a:ext cx="4768" cy="4031"/>
            </a:xfrm>
            <a:custGeom>
              <a:avLst/>
              <a:gdLst>
                <a:gd name="T0" fmla="*/ 1829 w 4768"/>
                <a:gd name="T1" fmla="*/ 3246 h 4031"/>
                <a:gd name="T2" fmla="*/ 2259 w 4768"/>
                <a:gd name="T3" fmla="*/ 2889 h 4031"/>
                <a:gd name="T4" fmla="*/ 2077 w 4768"/>
                <a:gd name="T5" fmla="*/ 3040 h 4031"/>
                <a:gd name="T6" fmla="*/ 2192 w 4768"/>
                <a:gd name="T7" fmla="*/ 1236 h 4031"/>
                <a:gd name="T8" fmla="*/ 2223 w 4768"/>
                <a:gd name="T9" fmla="*/ 1421 h 4031"/>
                <a:gd name="T10" fmla="*/ 2450 w 4768"/>
                <a:gd name="T11" fmla="*/ 1634 h 4031"/>
                <a:gd name="T12" fmla="*/ 2578 w 4768"/>
                <a:gd name="T13" fmla="*/ 1782 h 4031"/>
                <a:gd name="T14" fmla="*/ 2788 w 4768"/>
                <a:gd name="T15" fmla="*/ 1849 h 4031"/>
                <a:gd name="T16" fmla="*/ 3112 w 4768"/>
                <a:gd name="T17" fmla="*/ 1735 h 4031"/>
                <a:gd name="T18" fmla="*/ 3291 w 4768"/>
                <a:gd name="T19" fmla="*/ 1787 h 4031"/>
                <a:gd name="T20" fmla="*/ 3620 w 4768"/>
                <a:gd name="T21" fmla="*/ 1704 h 4031"/>
                <a:gd name="T22" fmla="*/ 3717 w 4768"/>
                <a:gd name="T23" fmla="*/ 1501 h 4031"/>
                <a:gd name="T24" fmla="*/ 4017 w 4768"/>
                <a:gd name="T25" fmla="*/ 1473 h 4031"/>
                <a:gd name="T26" fmla="*/ 4111 w 4768"/>
                <a:gd name="T27" fmla="*/ 1520 h 4031"/>
                <a:gd name="T28" fmla="*/ 4248 w 4768"/>
                <a:gd name="T29" fmla="*/ 1565 h 4031"/>
                <a:gd name="T30" fmla="*/ 4399 w 4768"/>
                <a:gd name="T31" fmla="*/ 1605 h 4031"/>
                <a:gd name="T32" fmla="*/ 4555 w 4768"/>
                <a:gd name="T33" fmla="*/ 1579 h 4031"/>
                <a:gd name="T34" fmla="*/ 4737 w 4768"/>
                <a:gd name="T35" fmla="*/ 1624 h 4031"/>
                <a:gd name="T36" fmla="*/ 4650 w 4768"/>
                <a:gd name="T37" fmla="*/ 1704 h 4031"/>
                <a:gd name="T38" fmla="*/ 4588 w 4768"/>
                <a:gd name="T39" fmla="*/ 1820 h 4031"/>
                <a:gd name="T40" fmla="*/ 4565 w 4768"/>
                <a:gd name="T41" fmla="*/ 1960 h 4031"/>
                <a:gd name="T42" fmla="*/ 4473 w 4768"/>
                <a:gd name="T43" fmla="*/ 2054 h 4031"/>
                <a:gd name="T44" fmla="*/ 4269 w 4768"/>
                <a:gd name="T45" fmla="*/ 2189 h 4031"/>
                <a:gd name="T46" fmla="*/ 4331 w 4768"/>
                <a:gd name="T47" fmla="*/ 2366 h 4031"/>
                <a:gd name="T48" fmla="*/ 4288 w 4768"/>
                <a:gd name="T49" fmla="*/ 2463 h 4031"/>
                <a:gd name="T50" fmla="*/ 4220 w 4768"/>
                <a:gd name="T51" fmla="*/ 2617 h 4031"/>
                <a:gd name="T52" fmla="*/ 4137 w 4768"/>
                <a:gd name="T53" fmla="*/ 2615 h 4031"/>
                <a:gd name="T54" fmla="*/ 3929 w 4768"/>
                <a:gd name="T55" fmla="*/ 2686 h 4031"/>
                <a:gd name="T56" fmla="*/ 3802 w 4768"/>
                <a:gd name="T57" fmla="*/ 2745 h 4031"/>
                <a:gd name="T58" fmla="*/ 3674 w 4768"/>
                <a:gd name="T59" fmla="*/ 2690 h 4031"/>
                <a:gd name="T60" fmla="*/ 3544 w 4768"/>
                <a:gd name="T61" fmla="*/ 2735 h 4031"/>
                <a:gd name="T62" fmla="*/ 3464 w 4768"/>
                <a:gd name="T63" fmla="*/ 2820 h 4031"/>
                <a:gd name="T64" fmla="*/ 3327 w 4768"/>
                <a:gd name="T65" fmla="*/ 2917 h 4031"/>
                <a:gd name="T66" fmla="*/ 3246 w 4768"/>
                <a:gd name="T67" fmla="*/ 3024 h 4031"/>
                <a:gd name="T68" fmla="*/ 3133 w 4768"/>
                <a:gd name="T69" fmla="*/ 3121 h 4031"/>
                <a:gd name="T70" fmla="*/ 3064 w 4768"/>
                <a:gd name="T71" fmla="*/ 3156 h 4031"/>
                <a:gd name="T72" fmla="*/ 2953 w 4768"/>
                <a:gd name="T73" fmla="*/ 3213 h 4031"/>
                <a:gd name="T74" fmla="*/ 2946 w 4768"/>
                <a:gd name="T75" fmla="*/ 3286 h 4031"/>
                <a:gd name="T76" fmla="*/ 2963 w 4768"/>
                <a:gd name="T77" fmla="*/ 3385 h 4031"/>
                <a:gd name="T78" fmla="*/ 3019 w 4768"/>
                <a:gd name="T79" fmla="*/ 3461 h 4031"/>
                <a:gd name="T80" fmla="*/ 3034 w 4768"/>
                <a:gd name="T81" fmla="*/ 3681 h 4031"/>
                <a:gd name="T82" fmla="*/ 2982 w 4768"/>
                <a:gd name="T83" fmla="*/ 3894 h 4031"/>
                <a:gd name="T84" fmla="*/ 2776 w 4768"/>
                <a:gd name="T85" fmla="*/ 4028 h 4031"/>
                <a:gd name="T86" fmla="*/ 2587 w 4768"/>
                <a:gd name="T87" fmla="*/ 4002 h 4031"/>
                <a:gd name="T88" fmla="*/ 2540 w 4768"/>
                <a:gd name="T89" fmla="*/ 3811 h 4031"/>
                <a:gd name="T90" fmla="*/ 2464 w 4768"/>
                <a:gd name="T91" fmla="*/ 3418 h 4031"/>
                <a:gd name="T92" fmla="*/ 2450 w 4768"/>
                <a:gd name="T93" fmla="*/ 3080 h 4031"/>
                <a:gd name="T94" fmla="*/ 2240 w 4768"/>
                <a:gd name="T95" fmla="*/ 2894 h 4031"/>
                <a:gd name="T96" fmla="*/ 2079 w 4768"/>
                <a:gd name="T97" fmla="*/ 2856 h 4031"/>
                <a:gd name="T98" fmla="*/ 2122 w 4768"/>
                <a:gd name="T99" fmla="*/ 2754 h 4031"/>
                <a:gd name="T100" fmla="*/ 1951 w 4768"/>
                <a:gd name="T101" fmla="*/ 2648 h 4031"/>
                <a:gd name="T102" fmla="*/ 1951 w 4768"/>
                <a:gd name="T103" fmla="*/ 2279 h 4031"/>
                <a:gd name="T104" fmla="*/ 1805 w 4768"/>
                <a:gd name="T105" fmla="*/ 2066 h 4031"/>
                <a:gd name="T106" fmla="*/ 1838 w 4768"/>
                <a:gd name="T107" fmla="*/ 1830 h 4031"/>
                <a:gd name="T108" fmla="*/ 1876 w 4768"/>
                <a:gd name="T109" fmla="*/ 1603 h 4031"/>
                <a:gd name="T110" fmla="*/ 2022 w 4768"/>
                <a:gd name="T111" fmla="*/ 1352 h 4031"/>
                <a:gd name="T112" fmla="*/ 2181 w 4768"/>
                <a:gd name="T113" fmla="*/ 1229 h 4031"/>
                <a:gd name="T114" fmla="*/ 1800 w 4768"/>
                <a:gd name="T115" fmla="*/ 678 h 4031"/>
                <a:gd name="T116" fmla="*/ 94 w 4768"/>
                <a:gd name="T117" fmla="*/ 678 h 4031"/>
                <a:gd name="T118" fmla="*/ 1392 w 4768"/>
                <a:gd name="T119" fmla="*/ 210 h 4031"/>
                <a:gd name="T120" fmla="*/ 1451 w 4768"/>
                <a:gd name="T121" fmla="*/ 52 h 4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68" h="4031">
                  <a:moveTo>
                    <a:pt x="1774" y="3267"/>
                  </a:moveTo>
                  <a:lnTo>
                    <a:pt x="1762" y="3265"/>
                  </a:lnTo>
                  <a:lnTo>
                    <a:pt x="1744" y="3217"/>
                  </a:lnTo>
                  <a:lnTo>
                    <a:pt x="1748" y="3208"/>
                  </a:lnTo>
                  <a:lnTo>
                    <a:pt x="1800" y="3194"/>
                  </a:lnTo>
                  <a:lnTo>
                    <a:pt x="1819" y="3199"/>
                  </a:lnTo>
                  <a:lnTo>
                    <a:pt x="1838" y="3217"/>
                  </a:lnTo>
                  <a:lnTo>
                    <a:pt x="1838" y="3227"/>
                  </a:lnTo>
                  <a:lnTo>
                    <a:pt x="1829" y="3246"/>
                  </a:lnTo>
                  <a:lnTo>
                    <a:pt x="1774" y="3267"/>
                  </a:lnTo>
                  <a:close/>
                  <a:moveTo>
                    <a:pt x="2157" y="2894"/>
                  </a:moveTo>
                  <a:lnTo>
                    <a:pt x="2176" y="2896"/>
                  </a:lnTo>
                  <a:lnTo>
                    <a:pt x="2188" y="2884"/>
                  </a:lnTo>
                  <a:lnTo>
                    <a:pt x="2209" y="2886"/>
                  </a:lnTo>
                  <a:lnTo>
                    <a:pt x="2223" y="2901"/>
                  </a:lnTo>
                  <a:lnTo>
                    <a:pt x="2237" y="2905"/>
                  </a:lnTo>
                  <a:lnTo>
                    <a:pt x="2247" y="2901"/>
                  </a:lnTo>
                  <a:lnTo>
                    <a:pt x="2259" y="2889"/>
                  </a:lnTo>
                  <a:lnTo>
                    <a:pt x="2273" y="2896"/>
                  </a:lnTo>
                  <a:lnTo>
                    <a:pt x="2285" y="2912"/>
                  </a:lnTo>
                  <a:lnTo>
                    <a:pt x="2289" y="2941"/>
                  </a:lnTo>
                  <a:lnTo>
                    <a:pt x="2287" y="2957"/>
                  </a:lnTo>
                  <a:lnTo>
                    <a:pt x="2294" y="2967"/>
                  </a:lnTo>
                  <a:lnTo>
                    <a:pt x="2294" y="2974"/>
                  </a:lnTo>
                  <a:lnTo>
                    <a:pt x="2133" y="3069"/>
                  </a:lnTo>
                  <a:lnTo>
                    <a:pt x="2091" y="3054"/>
                  </a:lnTo>
                  <a:lnTo>
                    <a:pt x="2077" y="3040"/>
                  </a:lnTo>
                  <a:lnTo>
                    <a:pt x="2093" y="3019"/>
                  </a:lnTo>
                  <a:lnTo>
                    <a:pt x="2100" y="3002"/>
                  </a:lnTo>
                  <a:lnTo>
                    <a:pt x="2115" y="2931"/>
                  </a:lnTo>
                  <a:lnTo>
                    <a:pt x="2112" y="2917"/>
                  </a:lnTo>
                  <a:lnTo>
                    <a:pt x="2136" y="2884"/>
                  </a:lnTo>
                  <a:lnTo>
                    <a:pt x="2157" y="2894"/>
                  </a:lnTo>
                  <a:close/>
                  <a:moveTo>
                    <a:pt x="2221" y="1184"/>
                  </a:moveTo>
                  <a:lnTo>
                    <a:pt x="2204" y="1229"/>
                  </a:lnTo>
                  <a:lnTo>
                    <a:pt x="2192" y="1236"/>
                  </a:lnTo>
                  <a:lnTo>
                    <a:pt x="2183" y="1260"/>
                  </a:lnTo>
                  <a:lnTo>
                    <a:pt x="2162" y="1262"/>
                  </a:lnTo>
                  <a:lnTo>
                    <a:pt x="2162" y="1279"/>
                  </a:lnTo>
                  <a:lnTo>
                    <a:pt x="2167" y="1300"/>
                  </a:lnTo>
                  <a:lnTo>
                    <a:pt x="2181" y="1310"/>
                  </a:lnTo>
                  <a:lnTo>
                    <a:pt x="2195" y="1331"/>
                  </a:lnTo>
                  <a:lnTo>
                    <a:pt x="2233" y="1340"/>
                  </a:lnTo>
                  <a:lnTo>
                    <a:pt x="2237" y="1352"/>
                  </a:lnTo>
                  <a:lnTo>
                    <a:pt x="2223" y="1421"/>
                  </a:lnTo>
                  <a:lnTo>
                    <a:pt x="2235" y="1442"/>
                  </a:lnTo>
                  <a:lnTo>
                    <a:pt x="2292" y="1501"/>
                  </a:lnTo>
                  <a:lnTo>
                    <a:pt x="2304" y="1506"/>
                  </a:lnTo>
                  <a:lnTo>
                    <a:pt x="2332" y="1546"/>
                  </a:lnTo>
                  <a:lnTo>
                    <a:pt x="2372" y="1548"/>
                  </a:lnTo>
                  <a:lnTo>
                    <a:pt x="2389" y="1556"/>
                  </a:lnTo>
                  <a:lnTo>
                    <a:pt x="2396" y="1565"/>
                  </a:lnTo>
                  <a:lnTo>
                    <a:pt x="2403" y="1610"/>
                  </a:lnTo>
                  <a:lnTo>
                    <a:pt x="2450" y="1634"/>
                  </a:lnTo>
                  <a:lnTo>
                    <a:pt x="2462" y="1662"/>
                  </a:lnTo>
                  <a:lnTo>
                    <a:pt x="2476" y="1674"/>
                  </a:lnTo>
                  <a:lnTo>
                    <a:pt x="2495" y="1671"/>
                  </a:lnTo>
                  <a:lnTo>
                    <a:pt x="2519" y="1676"/>
                  </a:lnTo>
                  <a:lnTo>
                    <a:pt x="2533" y="1697"/>
                  </a:lnTo>
                  <a:lnTo>
                    <a:pt x="2537" y="1714"/>
                  </a:lnTo>
                  <a:lnTo>
                    <a:pt x="2554" y="1728"/>
                  </a:lnTo>
                  <a:lnTo>
                    <a:pt x="2566" y="1749"/>
                  </a:lnTo>
                  <a:lnTo>
                    <a:pt x="2578" y="1782"/>
                  </a:lnTo>
                  <a:lnTo>
                    <a:pt x="2608" y="1782"/>
                  </a:lnTo>
                  <a:lnTo>
                    <a:pt x="2641" y="1790"/>
                  </a:lnTo>
                  <a:lnTo>
                    <a:pt x="2670" y="1834"/>
                  </a:lnTo>
                  <a:lnTo>
                    <a:pt x="2682" y="1844"/>
                  </a:lnTo>
                  <a:lnTo>
                    <a:pt x="2719" y="1856"/>
                  </a:lnTo>
                  <a:lnTo>
                    <a:pt x="2743" y="1858"/>
                  </a:lnTo>
                  <a:lnTo>
                    <a:pt x="2762" y="1856"/>
                  </a:lnTo>
                  <a:lnTo>
                    <a:pt x="2774" y="1834"/>
                  </a:lnTo>
                  <a:lnTo>
                    <a:pt x="2788" y="1849"/>
                  </a:lnTo>
                  <a:lnTo>
                    <a:pt x="2804" y="1846"/>
                  </a:lnTo>
                  <a:lnTo>
                    <a:pt x="2816" y="1837"/>
                  </a:lnTo>
                  <a:lnTo>
                    <a:pt x="2840" y="1830"/>
                  </a:lnTo>
                  <a:lnTo>
                    <a:pt x="2871" y="1811"/>
                  </a:lnTo>
                  <a:lnTo>
                    <a:pt x="2894" y="1806"/>
                  </a:lnTo>
                  <a:lnTo>
                    <a:pt x="2916" y="1790"/>
                  </a:lnTo>
                  <a:lnTo>
                    <a:pt x="2923" y="1771"/>
                  </a:lnTo>
                  <a:lnTo>
                    <a:pt x="3048" y="1754"/>
                  </a:lnTo>
                  <a:lnTo>
                    <a:pt x="3112" y="1735"/>
                  </a:lnTo>
                  <a:lnTo>
                    <a:pt x="3121" y="1745"/>
                  </a:lnTo>
                  <a:lnTo>
                    <a:pt x="3178" y="1764"/>
                  </a:lnTo>
                  <a:lnTo>
                    <a:pt x="3194" y="1773"/>
                  </a:lnTo>
                  <a:lnTo>
                    <a:pt x="3211" y="1773"/>
                  </a:lnTo>
                  <a:lnTo>
                    <a:pt x="3234" y="1764"/>
                  </a:lnTo>
                  <a:lnTo>
                    <a:pt x="3258" y="1768"/>
                  </a:lnTo>
                  <a:lnTo>
                    <a:pt x="3282" y="1806"/>
                  </a:lnTo>
                  <a:lnTo>
                    <a:pt x="3289" y="1804"/>
                  </a:lnTo>
                  <a:lnTo>
                    <a:pt x="3291" y="1787"/>
                  </a:lnTo>
                  <a:lnTo>
                    <a:pt x="3308" y="1785"/>
                  </a:lnTo>
                  <a:lnTo>
                    <a:pt x="3346" y="1759"/>
                  </a:lnTo>
                  <a:lnTo>
                    <a:pt x="3355" y="1759"/>
                  </a:lnTo>
                  <a:lnTo>
                    <a:pt x="3386" y="1775"/>
                  </a:lnTo>
                  <a:lnTo>
                    <a:pt x="3405" y="1771"/>
                  </a:lnTo>
                  <a:lnTo>
                    <a:pt x="3461" y="1780"/>
                  </a:lnTo>
                  <a:lnTo>
                    <a:pt x="3471" y="1756"/>
                  </a:lnTo>
                  <a:lnTo>
                    <a:pt x="3513" y="1712"/>
                  </a:lnTo>
                  <a:lnTo>
                    <a:pt x="3620" y="1704"/>
                  </a:lnTo>
                  <a:lnTo>
                    <a:pt x="3617" y="1683"/>
                  </a:lnTo>
                  <a:lnTo>
                    <a:pt x="3627" y="1664"/>
                  </a:lnTo>
                  <a:lnTo>
                    <a:pt x="3631" y="1615"/>
                  </a:lnTo>
                  <a:lnTo>
                    <a:pt x="3657" y="1589"/>
                  </a:lnTo>
                  <a:lnTo>
                    <a:pt x="3660" y="1567"/>
                  </a:lnTo>
                  <a:lnTo>
                    <a:pt x="3646" y="1546"/>
                  </a:lnTo>
                  <a:lnTo>
                    <a:pt x="3662" y="1527"/>
                  </a:lnTo>
                  <a:lnTo>
                    <a:pt x="3676" y="1527"/>
                  </a:lnTo>
                  <a:lnTo>
                    <a:pt x="3717" y="1501"/>
                  </a:lnTo>
                  <a:lnTo>
                    <a:pt x="3768" y="1492"/>
                  </a:lnTo>
                  <a:lnTo>
                    <a:pt x="3785" y="1482"/>
                  </a:lnTo>
                  <a:lnTo>
                    <a:pt x="3787" y="1473"/>
                  </a:lnTo>
                  <a:lnTo>
                    <a:pt x="3820" y="1461"/>
                  </a:lnTo>
                  <a:lnTo>
                    <a:pt x="3915" y="1473"/>
                  </a:lnTo>
                  <a:lnTo>
                    <a:pt x="3969" y="1468"/>
                  </a:lnTo>
                  <a:lnTo>
                    <a:pt x="3986" y="1482"/>
                  </a:lnTo>
                  <a:lnTo>
                    <a:pt x="3998" y="1482"/>
                  </a:lnTo>
                  <a:lnTo>
                    <a:pt x="4017" y="1473"/>
                  </a:lnTo>
                  <a:lnTo>
                    <a:pt x="4028" y="1456"/>
                  </a:lnTo>
                  <a:lnTo>
                    <a:pt x="4033" y="1456"/>
                  </a:lnTo>
                  <a:lnTo>
                    <a:pt x="4061" y="1463"/>
                  </a:lnTo>
                  <a:lnTo>
                    <a:pt x="4090" y="1461"/>
                  </a:lnTo>
                  <a:lnTo>
                    <a:pt x="4111" y="1466"/>
                  </a:lnTo>
                  <a:lnTo>
                    <a:pt x="4128" y="1475"/>
                  </a:lnTo>
                  <a:lnTo>
                    <a:pt x="4132" y="1487"/>
                  </a:lnTo>
                  <a:lnTo>
                    <a:pt x="4125" y="1489"/>
                  </a:lnTo>
                  <a:lnTo>
                    <a:pt x="4111" y="1520"/>
                  </a:lnTo>
                  <a:lnTo>
                    <a:pt x="4095" y="1527"/>
                  </a:lnTo>
                  <a:lnTo>
                    <a:pt x="4085" y="1537"/>
                  </a:lnTo>
                  <a:lnTo>
                    <a:pt x="4080" y="1551"/>
                  </a:lnTo>
                  <a:lnTo>
                    <a:pt x="4104" y="1553"/>
                  </a:lnTo>
                  <a:lnTo>
                    <a:pt x="4147" y="1539"/>
                  </a:lnTo>
                  <a:lnTo>
                    <a:pt x="4158" y="1539"/>
                  </a:lnTo>
                  <a:lnTo>
                    <a:pt x="4173" y="1563"/>
                  </a:lnTo>
                  <a:lnTo>
                    <a:pt x="4196" y="1570"/>
                  </a:lnTo>
                  <a:lnTo>
                    <a:pt x="4248" y="1565"/>
                  </a:lnTo>
                  <a:lnTo>
                    <a:pt x="4272" y="1570"/>
                  </a:lnTo>
                  <a:lnTo>
                    <a:pt x="4295" y="1586"/>
                  </a:lnTo>
                  <a:lnTo>
                    <a:pt x="4300" y="1598"/>
                  </a:lnTo>
                  <a:lnTo>
                    <a:pt x="4321" y="1610"/>
                  </a:lnTo>
                  <a:lnTo>
                    <a:pt x="4331" y="1622"/>
                  </a:lnTo>
                  <a:lnTo>
                    <a:pt x="4343" y="1622"/>
                  </a:lnTo>
                  <a:lnTo>
                    <a:pt x="4354" y="1612"/>
                  </a:lnTo>
                  <a:lnTo>
                    <a:pt x="4373" y="1605"/>
                  </a:lnTo>
                  <a:lnTo>
                    <a:pt x="4399" y="1605"/>
                  </a:lnTo>
                  <a:lnTo>
                    <a:pt x="4421" y="1615"/>
                  </a:lnTo>
                  <a:lnTo>
                    <a:pt x="4444" y="1657"/>
                  </a:lnTo>
                  <a:lnTo>
                    <a:pt x="4456" y="1660"/>
                  </a:lnTo>
                  <a:lnTo>
                    <a:pt x="4466" y="1660"/>
                  </a:lnTo>
                  <a:lnTo>
                    <a:pt x="4477" y="1652"/>
                  </a:lnTo>
                  <a:lnTo>
                    <a:pt x="4489" y="1638"/>
                  </a:lnTo>
                  <a:lnTo>
                    <a:pt x="4551" y="1615"/>
                  </a:lnTo>
                  <a:lnTo>
                    <a:pt x="4560" y="1586"/>
                  </a:lnTo>
                  <a:lnTo>
                    <a:pt x="4555" y="1579"/>
                  </a:lnTo>
                  <a:lnTo>
                    <a:pt x="4558" y="1574"/>
                  </a:lnTo>
                  <a:lnTo>
                    <a:pt x="4619" y="1548"/>
                  </a:lnTo>
                  <a:lnTo>
                    <a:pt x="4633" y="1534"/>
                  </a:lnTo>
                  <a:lnTo>
                    <a:pt x="4730" y="1525"/>
                  </a:lnTo>
                  <a:lnTo>
                    <a:pt x="4763" y="1546"/>
                  </a:lnTo>
                  <a:lnTo>
                    <a:pt x="4768" y="1553"/>
                  </a:lnTo>
                  <a:lnTo>
                    <a:pt x="4768" y="1556"/>
                  </a:lnTo>
                  <a:lnTo>
                    <a:pt x="4742" y="1567"/>
                  </a:lnTo>
                  <a:lnTo>
                    <a:pt x="4737" y="1624"/>
                  </a:lnTo>
                  <a:lnTo>
                    <a:pt x="4744" y="1629"/>
                  </a:lnTo>
                  <a:lnTo>
                    <a:pt x="4735" y="1643"/>
                  </a:lnTo>
                  <a:lnTo>
                    <a:pt x="4735" y="1667"/>
                  </a:lnTo>
                  <a:lnTo>
                    <a:pt x="4728" y="1688"/>
                  </a:lnTo>
                  <a:lnTo>
                    <a:pt x="4718" y="1697"/>
                  </a:lnTo>
                  <a:lnTo>
                    <a:pt x="4699" y="1695"/>
                  </a:lnTo>
                  <a:lnTo>
                    <a:pt x="4683" y="1707"/>
                  </a:lnTo>
                  <a:lnTo>
                    <a:pt x="4673" y="1702"/>
                  </a:lnTo>
                  <a:lnTo>
                    <a:pt x="4650" y="1704"/>
                  </a:lnTo>
                  <a:lnTo>
                    <a:pt x="4633" y="1716"/>
                  </a:lnTo>
                  <a:lnTo>
                    <a:pt x="4631" y="1738"/>
                  </a:lnTo>
                  <a:lnTo>
                    <a:pt x="4621" y="1747"/>
                  </a:lnTo>
                  <a:lnTo>
                    <a:pt x="4600" y="1752"/>
                  </a:lnTo>
                  <a:lnTo>
                    <a:pt x="4595" y="1764"/>
                  </a:lnTo>
                  <a:lnTo>
                    <a:pt x="4607" y="1773"/>
                  </a:lnTo>
                  <a:lnTo>
                    <a:pt x="4610" y="1787"/>
                  </a:lnTo>
                  <a:lnTo>
                    <a:pt x="4605" y="1804"/>
                  </a:lnTo>
                  <a:lnTo>
                    <a:pt x="4588" y="1820"/>
                  </a:lnTo>
                  <a:lnTo>
                    <a:pt x="4586" y="1827"/>
                  </a:lnTo>
                  <a:lnTo>
                    <a:pt x="4593" y="1851"/>
                  </a:lnTo>
                  <a:lnTo>
                    <a:pt x="4612" y="1865"/>
                  </a:lnTo>
                  <a:lnTo>
                    <a:pt x="4612" y="1875"/>
                  </a:lnTo>
                  <a:lnTo>
                    <a:pt x="4595" y="1896"/>
                  </a:lnTo>
                  <a:lnTo>
                    <a:pt x="4598" y="1922"/>
                  </a:lnTo>
                  <a:lnTo>
                    <a:pt x="4593" y="1934"/>
                  </a:lnTo>
                  <a:lnTo>
                    <a:pt x="4569" y="1943"/>
                  </a:lnTo>
                  <a:lnTo>
                    <a:pt x="4565" y="1960"/>
                  </a:lnTo>
                  <a:lnTo>
                    <a:pt x="4569" y="1967"/>
                  </a:lnTo>
                  <a:lnTo>
                    <a:pt x="4553" y="1976"/>
                  </a:lnTo>
                  <a:lnTo>
                    <a:pt x="4543" y="2000"/>
                  </a:lnTo>
                  <a:lnTo>
                    <a:pt x="4532" y="2007"/>
                  </a:lnTo>
                  <a:lnTo>
                    <a:pt x="4527" y="2021"/>
                  </a:lnTo>
                  <a:lnTo>
                    <a:pt x="4515" y="2028"/>
                  </a:lnTo>
                  <a:lnTo>
                    <a:pt x="4508" y="2040"/>
                  </a:lnTo>
                  <a:lnTo>
                    <a:pt x="4496" y="2040"/>
                  </a:lnTo>
                  <a:lnTo>
                    <a:pt x="4473" y="2054"/>
                  </a:lnTo>
                  <a:lnTo>
                    <a:pt x="4466" y="2090"/>
                  </a:lnTo>
                  <a:lnTo>
                    <a:pt x="4423" y="2113"/>
                  </a:lnTo>
                  <a:lnTo>
                    <a:pt x="4418" y="2125"/>
                  </a:lnTo>
                  <a:lnTo>
                    <a:pt x="4385" y="2151"/>
                  </a:lnTo>
                  <a:lnTo>
                    <a:pt x="4385" y="2158"/>
                  </a:lnTo>
                  <a:lnTo>
                    <a:pt x="4366" y="2173"/>
                  </a:lnTo>
                  <a:lnTo>
                    <a:pt x="4338" y="2189"/>
                  </a:lnTo>
                  <a:lnTo>
                    <a:pt x="4293" y="2182"/>
                  </a:lnTo>
                  <a:lnTo>
                    <a:pt x="4269" y="2189"/>
                  </a:lnTo>
                  <a:lnTo>
                    <a:pt x="4248" y="2201"/>
                  </a:lnTo>
                  <a:lnTo>
                    <a:pt x="4248" y="2206"/>
                  </a:lnTo>
                  <a:lnTo>
                    <a:pt x="4281" y="2239"/>
                  </a:lnTo>
                  <a:lnTo>
                    <a:pt x="4331" y="2265"/>
                  </a:lnTo>
                  <a:lnTo>
                    <a:pt x="4326" y="2310"/>
                  </a:lnTo>
                  <a:lnTo>
                    <a:pt x="4333" y="2321"/>
                  </a:lnTo>
                  <a:lnTo>
                    <a:pt x="4345" y="2329"/>
                  </a:lnTo>
                  <a:lnTo>
                    <a:pt x="4336" y="2340"/>
                  </a:lnTo>
                  <a:lnTo>
                    <a:pt x="4331" y="2366"/>
                  </a:lnTo>
                  <a:lnTo>
                    <a:pt x="4343" y="2366"/>
                  </a:lnTo>
                  <a:lnTo>
                    <a:pt x="4345" y="2373"/>
                  </a:lnTo>
                  <a:lnTo>
                    <a:pt x="4333" y="2399"/>
                  </a:lnTo>
                  <a:lnTo>
                    <a:pt x="4319" y="2409"/>
                  </a:lnTo>
                  <a:lnTo>
                    <a:pt x="4328" y="2414"/>
                  </a:lnTo>
                  <a:lnTo>
                    <a:pt x="4326" y="2425"/>
                  </a:lnTo>
                  <a:lnTo>
                    <a:pt x="4314" y="2428"/>
                  </a:lnTo>
                  <a:lnTo>
                    <a:pt x="4307" y="2447"/>
                  </a:lnTo>
                  <a:lnTo>
                    <a:pt x="4288" y="2463"/>
                  </a:lnTo>
                  <a:lnTo>
                    <a:pt x="4260" y="2468"/>
                  </a:lnTo>
                  <a:lnTo>
                    <a:pt x="4246" y="2489"/>
                  </a:lnTo>
                  <a:lnTo>
                    <a:pt x="4229" y="2501"/>
                  </a:lnTo>
                  <a:lnTo>
                    <a:pt x="4225" y="2520"/>
                  </a:lnTo>
                  <a:lnTo>
                    <a:pt x="4215" y="2527"/>
                  </a:lnTo>
                  <a:lnTo>
                    <a:pt x="4239" y="2551"/>
                  </a:lnTo>
                  <a:lnTo>
                    <a:pt x="4246" y="2574"/>
                  </a:lnTo>
                  <a:lnTo>
                    <a:pt x="4225" y="2600"/>
                  </a:lnTo>
                  <a:lnTo>
                    <a:pt x="4220" y="2617"/>
                  </a:lnTo>
                  <a:lnTo>
                    <a:pt x="4215" y="2619"/>
                  </a:lnTo>
                  <a:lnTo>
                    <a:pt x="4210" y="2615"/>
                  </a:lnTo>
                  <a:lnTo>
                    <a:pt x="4201" y="2598"/>
                  </a:lnTo>
                  <a:lnTo>
                    <a:pt x="4184" y="2598"/>
                  </a:lnTo>
                  <a:lnTo>
                    <a:pt x="4180" y="2586"/>
                  </a:lnTo>
                  <a:lnTo>
                    <a:pt x="4168" y="2591"/>
                  </a:lnTo>
                  <a:lnTo>
                    <a:pt x="4158" y="2608"/>
                  </a:lnTo>
                  <a:lnTo>
                    <a:pt x="4147" y="2608"/>
                  </a:lnTo>
                  <a:lnTo>
                    <a:pt x="4137" y="2615"/>
                  </a:lnTo>
                  <a:lnTo>
                    <a:pt x="4095" y="2610"/>
                  </a:lnTo>
                  <a:lnTo>
                    <a:pt x="4083" y="2622"/>
                  </a:lnTo>
                  <a:lnTo>
                    <a:pt x="4035" y="2634"/>
                  </a:lnTo>
                  <a:lnTo>
                    <a:pt x="4014" y="2655"/>
                  </a:lnTo>
                  <a:lnTo>
                    <a:pt x="3993" y="2660"/>
                  </a:lnTo>
                  <a:lnTo>
                    <a:pt x="3974" y="2652"/>
                  </a:lnTo>
                  <a:lnTo>
                    <a:pt x="3955" y="2657"/>
                  </a:lnTo>
                  <a:lnTo>
                    <a:pt x="3953" y="2686"/>
                  </a:lnTo>
                  <a:lnTo>
                    <a:pt x="3929" y="2686"/>
                  </a:lnTo>
                  <a:lnTo>
                    <a:pt x="3920" y="2700"/>
                  </a:lnTo>
                  <a:lnTo>
                    <a:pt x="3891" y="2702"/>
                  </a:lnTo>
                  <a:lnTo>
                    <a:pt x="3872" y="2712"/>
                  </a:lnTo>
                  <a:lnTo>
                    <a:pt x="3872" y="2719"/>
                  </a:lnTo>
                  <a:lnTo>
                    <a:pt x="3842" y="2721"/>
                  </a:lnTo>
                  <a:lnTo>
                    <a:pt x="3839" y="2728"/>
                  </a:lnTo>
                  <a:lnTo>
                    <a:pt x="3811" y="2723"/>
                  </a:lnTo>
                  <a:lnTo>
                    <a:pt x="3809" y="2738"/>
                  </a:lnTo>
                  <a:lnTo>
                    <a:pt x="3802" y="2745"/>
                  </a:lnTo>
                  <a:lnTo>
                    <a:pt x="3790" y="2738"/>
                  </a:lnTo>
                  <a:lnTo>
                    <a:pt x="3790" y="2716"/>
                  </a:lnTo>
                  <a:lnTo>
                    <a:pt x="3776" y="2712"/>
                  </a:lnTo>
                  <a:lnTo>
                    <a:pt x="3761" y="2726"/>
                  </a:lnTo>
                  <a:lnTo>
                    <a:pt x="3733" y="2738"/>
                  </a:lnTo>
                  <a:lnTo>
                    <a:pt x="3721" y="2730"/>
                  </a:lnTo>
                  <a:lnTo>
                    <a:pt x="3709" y="2745"/>
                  </a:lnTo>
                  <a:lnTo>
                    <a:pt x="3695" y="2730"/>
                  </a:lnTo>
                  <a:lnTo>
                    <a:pt x="3674" y="2690"/>
                  </a:lnTo>
                  <a:lnTo>
                    <a:pt x="3665" y="2681"/>
                  </a:lnTo>
                  <a:lnTo>
                    <a:pt x="3646" y="2681"/>
                  </a:lnTo>
                  <a:lnTo>
                    <a:pt x="3620" y="2716"/>
                  </a:lnTo>
                  <a:lnTo>
                    <a:pt x="3627" y="2740"/>
                  </a:lnTo>
                  <a:lnTo>
                    <a:pt x="3624" y="2742"/>
                  </a:lnTo>
                  <a:lnTo>
                    <a:pt x="3610" y="2742"/>
                  </a:lnTo>
                  <a:lnTo>
                    <a:pt x="3587" y="2733"/>
                  </a:lnTo>
                  <a:lnTo>
                    <a:pt x="3551" y="2728"/>
                  </a:lnTo>
                  <a:lnTo>
                    <a:pt x="3544" y="2735"/>
                  </a:lnTo>
                  <a:lnTo>
                    <a:pt x="3556" y="2771"/>
                  </a:lnTo>
                  <a:lnTo>
                    <a:pt x="3553" y="2780"/>
                  </a:lnTo>
                  <a:lnTo>
                    <a:pt x="3513" y="2792"/>
                  </a:lnTo>
                  <a:lnTo>
                    <a:pt x="3501" y="2787"/>
                  </a:lnTo>
                  <a:lnTo>
                    <a:pt x="3485" y="2771"/>
                  </a:lnTo>
                  <a:lnTo>
                    <a:pt x="3480" y="2797"/>
                  </a:lnTo>
                  <a:lnTo>
                    <a:pt x="3490" y="2823"/>
                  </a:lnTo>
                  <a:lnTo>
                    <a:pt x="3468" y="2818"/>
                  </a:lnTo>
                  <a:lnTo>
                    <a:pt x="3464" y="2820"/>
                  </a:lnTo>
                  <a:lnTo>
                    <a:pt x="3459" y="2839"/>
                  </a:lnTo>
                  <a:lnTo>
                    <a:pt x="3445" y="2846"/>
                  </a:lnTo>
                  <a:lnTo>
                    <a:pt x="3412" y="2844"/>
                  </a:lnTo>
                  <a:lnTo>
                    <a:pt x="3386" y="2853"/>
                  </a:lnTo>
                  <a:lnTo>
                    <a:pt x="3379" y="2863"/>
                  </a:lnTo>
                  <a:lnTo>
                    <a:pt x="3350" y="2882"/>
                  </a:lnTo>
                  <a:lnTo>
                    <a:pt x="3329" y="2882"/>
                  </a:lnTo>
                  <a:lnTo>
                    <a:pt x="3320" y="2894"/>
                  </a:lnTo>
                  <a:lnTo>
                    <a:pt x="3327" y="2917"/>
                  </a:lnTo>
                  <a:lnTo>
                    <a:pt x="3310" y="2931"/>
                  </a:lnTo>
                  <a:lnTo>
                    <a:pt x="3296" y="2936"/>
                  </a:lnTo>
                  <a:lnTo>
                    <a:pt x="3286" y="2955"/>
                  </a:lnTo>
                  <a:lnTo>
                    <a:pt x="3296" y="2976"/>
                  </a:lnTo>
                  <a:lnTo>
                    <a:pt x="3289" y="2990"/>
                  </a:lnTo>
                  <a:lnTo>
                    <a:pt x="3298" y="3000"/>
                  </a:lnTo>
                  <a:lnTo>
                    <a:pt x="3296" y="3009"/>
                  </a:lnTo>
                  <a:lnTo>
                    <a:pt x="3256" y="3016"/>
                  </a:lnTo>
                  <a:lnTo>
                    <a:pt x="3246" y="3024"/>
                  </a:lnTo>
                  <a:lnTo>
                    <a:pt x="3211" y="3026"/>
                  </a:lnTo>
                  <a:lnTo>
                    <a:pt x="3204" y="3031"/>
                  </a:lnTo>
                  <a:lnTo>
                    <a:pt x="3199" y="3047"/>
                  </a:lnTo>
                  <a:lnTo>
                    <a:pt x="3190" y="3047"/>
                  </a:lnTo>
                  <a:lnTo>
                    <a:pt x="3178" y="3073"/>
                  </a:lnTo>
                  <a:lnTo>
                    <a:pt x="3159" y="3083"/>
                  </a:lnTo>
                  <a:lnTo>
                    <a:pt x="3152" y="3102"/>
                  </a:lnTo>
                  <a:lnTo>
                    <a:pt x="3140" y="3118"/>
                  </a:lnTo>
                  <a:lnTo>
                    <a:pt x="3133" y="3121"/>
                  </a:lnTo>
                  <a:lnTo>
                    <a:pt x="3133" y="3130"/>
                  </a:lnTo>
                  <a:lnTo>
                    <a:pt x="3097" y="3123"/>
                  </a:lnTo>
                  <a:lnTo>
                    <a:pt x="3093" y="3139"/>
                  </a:lnTo>
                  <a:lnTo>
                    <a:pt x="3081" y="3135"/>
                  </a:lnTo>
                  <a:lnTo>
                    <a:pt x="3086" y="3161"/>
                  </a:lnTo>
                  <a:lnTo>
                    <a:pt x="3083" y="3182"/>
                  </a:lnTo>
                  <a:lnTo>
                    <a:pt x="3074" y="3177"/>
                  </a:lnTo>
                  <a:lnTo>
                    <a:pt x="3071" y="3161"/>
                  </a:lnTo>
                  <a:lnTo>
                    <a:pt x="3064" y="3156"/>
                  </a:lnTo>
                  <a:lnTo>
                    <a:pt x="3036" y="3173"/>
                  </a:lnTo>
                  <a:lnTo>
                    <a:pt x="3045" y="3184"/>
                  </a:lnTo>
                  <a:lnTo>
                    <a:pt x="3048" y="3199"/>
                  </a:lnTo>
                  <a:lnTo>
                    <a:pt x="3022" y="3206"/>
                  </a:lnTo>
                  <a:lnTo>
                    <a:pt x="3010" y="3191"/>
                  </a:lnTo>
                  <a:lnTo>
                    <a:pt x="2993" y="3196"/>
                  </a:lnTo>
                  <a:lnTo>
                    <a:pt x="2984" y="3206"/>
                  </a:lnTo>
                  <a:lnTo>
                    <a:pt x="2967" y="3194"/>
                  </a:lnTo>
                  <a:lnTo>
                    <a:pt x="2953" y="3213"/>
                  </a:lnTo>
                  <a:lnTo>
                    <a:pt x="2925" y="3220"/>
                  </a:lnTo>
                  <a:lnTo>
                    <a:pt x="2916" y="3232"/>
                  </a:lnTo>
                  <a:lnTo>
                    <a:pt x="2899" y="3246"/>
                  </a:lnTo>
                  <a:lnTo>
                    <a:pt x="2899" y="3269"/>
                  </a:lnTo>
                  <a:lnTo>
                    <a:pt x="2913" y="3274"/>
                  </a:lnTo>
                  <a:lnTo>
                    <a:pt x="2920" y="3288"/>
                  </a:lnTo>
                  <a:lnTo>
                    <a:pt x="2927" y="3293"/>
                  </a:lnTo>
                  <a:lnTo>
                    <a:pt x="2942" y="3291"/>
                  </a:lnTo>
                  <a:lnTo>
                    <a:pt x="2946" y="3286"/>
                  </a:lnTo>
                  <a:lnTo>
                    <a:pt x="2951" y="3272"/>
                  </a:lnTo>
                  <a:lnTo>
                    <a:pt x="2965" y="3265"/>
                  </a:lnTo>
                  <a:lnTo>
                    <a:pt x="2975" y="3272"/>
                  </a:lnTo>
                  <a:lnTo>
                    <a:pt x="2982" y="3288"/>
                  </a:lnTo>
                  <a:lnTo>
                    <a:pt x="2984" y="3326"/>
                  </a:lnTo>
                  <a:lnTo>
                    <a:pt x="2979" y="3338"/>
                  </a:lnTo>
                  <a:lnTo>
                    <a:pt x="2967" y="3350"/>
                  </a:lnTo>
                  <a:lnTo>
                    <a:pt x="2965" y="3364"/>
                  </a:lnTo>
                  <a:lnTo>
                    <a:pt x="2963" y="3385"/>
                  </a:lnTo>
                  <a:lnTo>
                    <a:pt x="2975" y="3397"/>
                  </a:lnTo>
                  <a:lnTo>
                    <a:pt x="2972" y="3411"/>
                  </a:lnTo>
                  <a:lnTo>
                    <a:pt x="2963" y="3423"/>
                  </a:lnTo>
                  <a:lnTo>
                    <a:pt x="2967" y="3437"/>
                  </a:lnTo>
                  <a:lnTo>
                    <a:pt x="2977" y="3444"/>
                  </a:lnTo>
                  <a:lnTo>
                    <a:pt x="2996" y="3440"/>
                  </a:lnTo>
                  <a:lnTo>
                    <a:pt x="3024" y="3444"/>
                  </a:lnTo>
                  <a:lnTo>
                    <a:pt x="3024" y="3449"/>
                  </a:lnTo>
                  <a:lnTo>
                    <a:pt x="3019" y="3461"/>
                  </a:lnTo>
                  <a:lnTo>
                    <a:pt x="3022" y="3475"/>
                  </a:lnTo>
                  <a:lnTo>
                    <a:pt x="3001" y="3494"/>
                  </a:lnTo>
                  <a:lnTo>
                    <a:pt x="3022" y="3537"/>
                  </a:lnTo>
                  <a:lnTo>
                    <a:pt x="3019" y="3544"/>
                  </a:lnTo>
                  <a:lnTo>
                    <a:pt x="3015" y="3551"/>
                  </a:lnTo>
                  <a:lnTo>
                    <a:pt x="3015" y="3560"/>
                  </a:lnTo>
                  <a:lnTo>
                    <a:pt x="2996" y="3584"/>
                  </a:lnTo>
                  <a:lnTo>
                    <a:pt x="3017" y="3622"/>
                  </a:lnTo>
                  <a:lnTo>
                    <a:pt x="3034" y="3681"/>
                  </a:lnTo>
                  <a:lnTo>
                    <a:pt x="3036" y="3721"/>
                  </a:lnTo>
                  <a:lnTo>
                    <a:pt x="3055" y="3790"/>
                  </a:lnTo>
                  <a:lnTo>
                    <a:pt x="3043" y="3816"/>
                  </a:lnTo>
                  <a:lnTo>
                    <a:pt x="3057" y="3825"/>
                  </a:lnTo>
                  <a:lnTo>
                    <a:pt x="3069" y="3825"/>
                  </a:lnTo>
                  <a:lnTo>
                    <a:pt x="3074" y="3839"/>
                  </a:lnTo>
                  <a:lnTo>
                    <a:pt x="3057" y="3868"/>
                  </a:lnTo>
                  <a:lnTo>
                    <a:pt x="3027" y="3882"/>
                  </a:lnTo>
                  <a:lnTo>
                    <a:pt x="2982" y="3894"/>
                  </a:lnTo>
                  <a:lnTo>
                    <a:pt x="2977" y="3912"/>
                  </a:lnTo>
                  <a:lnTo>
                    <a:pt x="2956" y="3929"/>
                  </a:lnTo>
                  <a:lnTo>
                    <a:pt x="2918" y="3936"/>
                  </a:lnTo>
                  <a:lnTo>
                    <a:pt x="2892" y="3953"/>
                  </a:lnTo>
                  <a:lnTo>
                    <a:pt x="2854" y="3964"/>
                  </a:lnTo>
                  <a:lnTo>
                    <a:pt x="2840" y="3974"/>
                  </a:lnTo>
                  <a:lnTo>
                    <a:pt x="2830" y="4005"/>
                  </a:lnTo>
                  <a:lnTo>
                    <a:pt x="2788" y="4031"/>
                  </a:lnTo>
                  <a:lnTo>
                    <a:pt x="2776" y="4028"/>
                  </a:lnTo>
                  <a:lnTo>
                    <a:pt x="2778" y="4016"/>
                  </a:lnTo>
                  <a:lnTo>
                    <a:pt x="2771" y="3995"/>
                  </a:lnTo>
                  <a:lnTo>
                    <a:pt x="2774" y="3967"/>
                  </a:lnTo>
                  <a:lnTo>
                    <a:pt x="2762" y="3941"/>
                  </a:lnTo>
                  <a:lnTo>
                    <a:pt x="2748" y="3922"/>
                  </a:lnTo>
                  <a:lnTo>
                    <a:pt x="2726" y="3920"/>
                  </a:lnTo>
                  <a:lnTo>
                    <a:pt x="2691" y="3929"/>
                  </a:lnTo>
                  <a:lnTo>
                    <a:pt x="2649" y="3950"/>
                  </a:lnTo>
                  <a:lnTo>
                    <a:pt x="2587" y="4002"/>
                  </a:lnTo>
                  <a:lnTo>
                    <a:pt x="2580" y="3993"/>
                  </a:lnTo>
                  <a:lnTo>
                    <a:pt x="2566" y="3990"/>
                  </a:lnTo>
                  <a:lnTo>
                    <a:pt x="2559" y="3960"/>
                  </a:lnTo>
                  <a:lnTo>
                    <a:pt x="2549" y="3941"/>
                  </a:lnTo>
                  <a:lnTo>
                    <a:pt x="2566" y="3905"/>
                  </a:lnTo>
                  <a:lnTo>
                    <a:pt x="2568" y="3886"/>
                  </a:lnTo>
                  <a:lnTo>
                    <a:pt x="2559" y="3872"/>
                  </a:lnTo>
                  <a:lnTo>
                    <a:pt x="2545" y="3865"/>
                  </a:lnTo>
                  <a:lnTo>
                    <a:pt x="2540" y="3811"/>
                  </a:lnTo>
                  <a:lnTo>
                    <a:pt x="2497" y="3799"/>
                  </a:lnTo>
                  <a:lnTo>
                    <a:pt x="2519" y="3773"/>
                  </a:lnTo>
                  <a:lnTo>
                    <a:pt x="2528" y="3733"/>
                  </a:lnTo>
                  <a:lnTo>
                    <a:pt x="2495" y="3610"/>
                  </a:lnTo>
                  <a:lnTo>
                    <a:pt x="2471" y="3582"/>
                  </a:lnTo>
                  <a:lnTo>
                    <a:pt x="2471" y="3546"/>
                  </a:lnTo>
                  <a:lnTo>
                    <a:pt x="2488" y="3499"/>
                  </a:lnTo>
                  <a:lnTo>
                    <a:pt x="2488" y="3477"/>
                  </a:lnTo>
                  <a:lnTo>
                    <a:pt x="2464" y="3418"/>
                  </a:lnTo>
                  <a:lnTo>
                    <a:pt x="2443" y="3402"/>
                  </a:lnTo>
                  <a:lnTo>
                    <a:pt x="2389" y="3378"/>
                  </a:lnTo>
                  <a:lnTo>
                    <a:pt x="2363" y="3355"/>
                  </a:lnTo>
                  <a:lnTo>
                    <a:pt x="2370" y="3324"/>
                  </a:lnTo>
                  <a:lnTo>
                    <a:pt x="2412" y="3300"/>
                  </a:lnTo>
                  <a:lnTo>
                    <a:pt x="2436" y="3260"/>
                  </a:lnTo>
                  <a:lnTo>
                    <a:pt x="2457" y="3154"/>
                  </a:lnTo>
                  <a:lnTo>
                    <a:pt x="2457" y="3104"/>
                  </a:lnTo>
                  <a:lnTo>
                    <a:pt x="2450" y="3080"/>
                  </a:lnTo>
                  <a:lnTo>
                    <a:pt x="2443" y="3066"/>
                  </a:lnTo>
                  <a:lnTo>
                    <a:pt x="2422" y="3050"/>
                  </a:lnTo>
                  <a:lnTo>
                    <a:pt x="2396" y="3045"/>
                  </a:lnTo>
                  <a:lnTo>
                    <a:pt x="2367" y="3009"/>
                  </a:lnTo>
                  <a:lnTo>
                    <a:pt x="2384" y="2964"/>
                  </a:lnTo>
                  <a:lnTo>
                    <a:pt x="2322" y="2943"/>
                  </a:lnTo>
                  <a:lnTo>
                    <a:pt x="2285" y="2891"/>
                  </a:lnTo>
                  <a:lnTo>
                    <a:pt x="2263" y="2877"/>
                  </a:lnTo>
                  <a:lnTo>
                    <a:pt x="2240" y="2894"/>
                  </a:lnTo>
                  <a:lnTo>
                    <a:pt x="2202" y="2870"/>
                  </a:lnTo>
                  <a:lnTo>
                    <a:pt x="2190" y="2844"/>
                  </a:lnTo>
                  <a:lnTo>
                    <a:pt x="2178" y="2837"/>
                  </a:lnTo>
                  <a:lnTo>
                    <a:pt x="2115" y="2818"/>
                  </a:lnTo>
                  <a:lnTo>
                    <a:pt x="2105" y="2808"/>
                  </a:lnTo>
                  <a:lnTo>
                    <a:pt x="2091" y="2813"/>
                  </a:lnTo>
                  <a:lnTo>
                    <a:pt x="2098" y="2842"/>
                  </a:lnTo>
                  <a:lnTo>
                    <a:pt x="2089" y="2853"/>
                  </a:lnTo>
                  <a:lnTo>
                    <a:pt x="2079" y="2856"/>
                  </a:lnTo>
                  <a:lnTo>
                    <a:pt x="2025" y="2837"/>
                  </a:lnTo>
                  <a:lnTo>
                    <a:pt x="2006" y="2820"/>
                  </a:lnTo>
                  <a:lnTo>
                    <a:pt x="1992" y="2790"/>
                  </a:lnTo>
                  <a:lnTo>
                    <a:pt x="1999" y="2707"/>
                  </a:lnTo>
                  <a:lnTo>
                    <a:pt x="2013" y="2709"/>
                  </a:lnTo>
                  <a:lnTo>
                    <a:pt x="2025" y="2723"/>
                  </a:lnTo>
                  <a:lnTo>
                    <a:pt x="2063" y="2733"/>
                  </a:lnTo>
                  <a:lnTo>
                    <a:pt x="2086" y="2735"/>
                  </a:lnTo>
                  <a:lnTo>
                    <a:pt x="2122" y="2754"/>
                  </a:lnTo>
                  <a:lnTo>
                    <a:pt x="2122" y="2738"/>
                  </a:lnTo>
                  <a:lnTo>
                    <a:pt x="2091" y="2714"/>
                  </a:lnTo>
                  <a:lnTo>
                    <a:pt x="2063" y="2714"/>
                  </a:lnTo>
                  <a:lnTo>
                    <a:pt x="2055" y="2700"/>
                  </a:lnTo>
                  <a:lnTo>
                    <a:pt x="2063" y="2683"/>
                  </a:lnTo>
                  <a:lnTo>
                    <a:pt x="2065" y="2662"/>
                  </a:lnTo>
                  <a:lnTo>
                    <a:pt x="2020" y="2664"/>
                  </a:lnTo>
                  <a:lnTo>
                    <a:pt x="2006" y="2667"/>
                  </a:lnTo>
                  <a:lnTo>
                    <a:pt x="1951" y="2648"/>
                  </a:lnTo>
                  <a:lnTo>
                    <a:pt x="1928" y="2622"/>
                  </a:lnTo>
                  <a:lnTo>
                    <a:pt x="1914" y="2560"/>
                  </a:lnTo>
                  <a:lnTo>
                    <a:pt x="1883" y="2475"/>
                  </a:lnTo>
                  <a:lnTo>
                    <a:pt x="1892" y="2456"/>
                  </a:lnTo>
                  <a:lnTo>
                    <a:pt x="1914" y="2454"/>
                  </a:lnTo>
                  <a:lnTo>
                    <a:pt x="1909" y="2425"/>
                  </a:lnTo>
                  <a:lnTo>
                    <a:pt x="1944" y="2369"/>
                  </a:lnTo>
                  <a:lnTo>
                    <a:pt x="1956" y="2317"/>
                  </a:lnTo>
                  <a:lnTo>
                    <a:pt x="1951" y="2279"/>
                  </a:lnTo>
                  <a:lnTo>
                    <a:pt x="1923" y="2217"/>
                  </a:lnTo>
                  <a:lnTo>
                    <a:pt x="1888" y="2180"/>
                  </a:lnTo>
                  <a:lnTo>
                    <a:pt x="1862" y="2173"/>
                  </a:lnTo>
                  <a:lnTo>
                    <a:pt x="1822" y="2170"/>
                  </a:lnTo>
                  <a:lnTo>
                    <a:pt x="1812" y="2161"/>
                  </a:lnTo>
                  <a:lnTo>
                    <a:pt x="1814" y="2142"/>
                  </a:lnTo>
                  <a:lnTo>
                    <a:pt x="1829" y="2111"/>
                  </a:lnTo>
                  <a:lnTo>
                    <a:pt x="1829" y="2095"/>
                  </a:lnTo>
                  <a:lnTo>
                    <a:pt x="1805" y="2066"/>
                  </a:lnTo>
                  <a:lnTo>
                    <a:pt x="1822" y="1998"/>
                  </a:lnTo>
                  <a:lnTo>
                    <a:pt x="1812" y="1969"/>
                  </a:lnTo>
                  <a:lnTo>
                    <a:pt x="1788" y="1943"/>
                  </a:lnTo>
                  <a:lnTo>
                    <a:pt x="1796" y="1915"/>
                  </a:lnTo>
                  <a:lnTo>
                    <a:pt x="1772" y="1886"/>
                  </a:lnTo>
                  <a:lnTo>
                    <a:pt x="1777" y="1872"/>
                  </a:lnTo>
                  <a:lnTo>
                    <a:pt x="1798" y="1853"/>
                  </a:lnTo>
                  <a:lnTo>
                    <a:pt x="1817" y="1851"/>
                  </a:lnTo>
                  <a:lnTo>
                    <a:pt x="1838" y="1830"/>
                  </a:lnTo>
                  <a:lnTo>
                    <a:pt x="1850" y="1792"/>
                  </a:lnTo>
                  <a:lnTo>
                    <a:pt x="1836" y="1747"/>
                  </a:lnTo>
                  <a:lnTo>
                    <a:pt x="1822" y="1733"/>
                  </a:lnTo>
                  <a:lnTo>
                    <a:pt x="1805" y="1690"/>
                  </a:lnTo>
                  <a:lnTo>
                    <a:pt x="1810" y="1683"/>
                  </a:lnTo>
                  <a:lnTo>
                    <a:pt x="1833" y="1688"/>
                  </a:lnTo>
                  <a:lnTo>
                    <a:pt x="1833" y="1664"/>
                  </a:lnTo>
                  <a:lnTo>
                    <a:pt x="1852" y="1626"/>
                  </a:lnTo>
                  <a:lnTo>
                    <a:pt x="1876" y="1603"/>
                  </a:lnTo>
                  <a:lnTo>
                    <a:pt x="1883" y="1579"/>
                  </a:lnTo>
                  <a:lnTo>
                    <a:pt x="1878" y="1537"/>
                  </a:lnTo>
                  <a:lnTo>
                    <a:pt x="1881" y="1508"/>
                  </a:lnTo>
                  <a:lnTo>
                    <a:pt x="1892" y="1487"/>
                  </a:lnTo>
                  <a:lnTo>
                    <a:pt x="1918" y="1463"/>
                  </a:lnTo>
                  <a:lnTo>
                    <a:pt x="1989" y="1421"/>
                  </a:lnTo>
                  <a:lnTo>
                    <a:pt x="2006" y="1402"/>
                  </a:lnTo>
                  <a:lnTo>
                    <a:pt x="2006" y="1388"/>
                  </a:lnTo>
                  <a:lnTo>
                    <a:pt x="2022" y="1352"/>
                  </a:lnTo>
                  <a:lnTo>
                    <a:pt x="2046" y="1319"/>
                  </a:lnTo>
                  <a:lnTo>
                    <a:pt x="2048" y="1286"/>
                  </a:lnTo>
                  <a:lnTo>
                    <a:pt x="2039" y="1267"/>
                  </a:lnTo>
                  <a:lnTo>
                    <a:pt x="2041" y="1258"/>
                  </a:lnTo>
                  <a:lnTo>
                    <a:pt x="2055" y="1253"/>
                  </a:lnTo>
                  <a:lnTo>
                    <a:pt x="2100" y="1251"/>
                  </a:lnTo>
                  <a:lnTo>
                    <a:pt x="2112" y="1236"/>
                  </a:lnTo>
                  <a:lnTo>
                    <a:pt x="2126" y="1232"/>
                  </a:lnTo>
                  <a:lnTo>
                    <a:pt x="2181" y="1229"/>
                  </a:lnTo>
                  <a:lnTo>
                    <a:pt x="2221" y="1184"/>
                  </a:lnTo>
                  <a:close/>
                  <a:moveTo>
                    <a:pt x="1767" y="752"/>
                  </a:moveTo>
                  <a:lnTo>
                    <a:pt x="1762" y="754"/>
                  </a:lnTo>
                  <a:lnTo>
                    <a:pt x="1732" y="730"/>
                  </a:lnTo>
                  <a:lnTo>
                    <a:pt x="1760" y="704"/>
                  </a:lnTo>
                  <a:lnTo>
                    <a:pt x="1772" y="671"/>
                  </a:lnTo>
                  <a:lnTo>
                    <a:pt x="1786" y="664"/>
                  </a:lnTo>
                  <a:lnTo>
                    <a:pt x="1796" y="667"/>
                  </a:lnTo>
                  <a:lnTo>
                    <a:pt x="1800" y="678"/>
                  </a:lnTo>
                  <a:lnTo>
                    <a:pt x="1796" y="728"/>
                  </a:lnTo>
                  <a:lnTo>
                    <a:pt x="1767" y="752"/>
                  </a:lnTo>
                  <a:close/>
                  <a:moveTo>
                    <a:pt x="33" y="759"/>
                  </a:moveTo>
                  <a:lnTo>
                    <a:pt x="21" y="759"/>
                  </a:lnTo>
                  <a:lnTo>
                    <a:pt x="12" y="749"/>
                  </a:lnTo>
                  <a:lnTo>
                    <a:pt x="0" y="664"/>
                  </a:lnTo>
                  <a:lnTo>
                    <a:pt x="5" y="636"/>
                  </a:lnTo>
                  <a:lnTo>
                    <a:pt x="12" y="634"/>
                  </a:lnTo>
                  <a:lnTo>
                    <a:pt x="94" y="678"/>
                  </a:lnTo>
                  <a:lnTo>
                    <a:pt x="73" y="723"/>
                  </a:lnTo>
                  <a:lnTo>
                    <a:pt x="45" y="752"/>
                  </a:lnTo>
                  <a:lnTo>
                    <a:pt x="33" y="759"/>
                  </a:lnTo>
                  <a:close/>
                  <a:moveTo>
                    <a:pt x="1472" y="291"/>
                  </a:moveTo>
                  <a:lnTo>
                    <a:pt x="1399" y="307"/>
                  </a:lnTo>
                  <a:lnTo>
                    <a:pt x="1351" y="279"/>
                  </a:lnTo>
                  <a:lnTo>
                    <a:pt x="1370" y="253"/>
                  </a:lnTo>
                  <a:lnTo>
                    <a:pt x="1410" y="222"/>
                  </a:lnTo>
                  <a:lnTo>
                    <a:pt x="1392" y="210"/>
                  </a:lnTo>
                  <a:lnTo>
                    <a:pt x="1332" y="191"/>
                  </a:lnTo>
                  <a:lnTo>
                    <a:pt x="1302" y="132"/>
                  </a:lnTo>
                  <a:lnTo>
                    <a:pt x="1292" y="97"/>
                  </a:lnTo>
                  <a:lnTo>
                    <a:pt x="1314" y="73"/>
                  </a:lnTo>
                  <a:lnTo>
                    <a:pt x="1337" y="66"/>
                  </a:lnTo>
                  <a:lnTo>
                    <a:pt x="1401" y="0"/>
                  </a:lnTo>
                  <a:lnTo>
                    <a:pt x="1439" y="9"/>
                  </a:lnTo>
                  <a:lnTo>
                    <a:pt x="1443" y="35"/>
                  </a:lnTo>
                  <a:lnTo>
                    <a:pt x="1451" y="52"/>
                  </a:lnTo>
                  <a:lnTo>
                    <a:pt x="1521" y="123"/>
                  </a:lnTo>
                  <a:lnTo>
                    <a:pt x="1526" y="180"/>
                  </a:lnTo>
                  <a:lnTo>
                    <a:pt x="1519" y="206"/>
                  </a:lnTo>
                  <a:lnTo>
                    <a:pt x="1472" y="291"/>
                  </a:lnTo>
                  <a:close/>
                  <a:moveTo>
                    <a:pt x="1472" y="291"/>
                  </a:moveTo>
                  <a:lnTo>
                    <a:pt x="1472" y="29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8" name="Freeform 127"/>
            <p:cNvSpPr>
              <a:spLocks noEditPoints="1"/>
            </p:cNvSpPr>
            <p:nvPr/>
          </p:nvSpPr>
          <p:spPr bwMode="auto">
            <a:xfrm>
              <a:off x="-3123" y="-1191"/>
              <a:ext cx="4768" cy="4031"/>
            </a:xfrm>
            <a:custGeom>
              <a:avLst/>
              <a:gdLst>
                <a:gd name="T0" fmla="*/ 1829 w 4768"/>
                <a:gd name="T1" fmla="*/ 3246 h 4031"/>
                <a:gd name="T2" fmla="*/ 2259 w 4768"/>
                <a:gd name="T3" fmla="*/ 2889 h 4031"/>
                <a:gd name="T4" fmla="*/ 2077 w 4768"/>
                <a:gd name="T5" fmla="*/ 3040 h 4031"/>
                <a:gd name="T6" fmla="*/ 2192 w 4768"/>
                <a:gd name="T7" fmla="*/ 1236 h 4031"/>
                <a:gd name="T8" fmla="*/ 2223 w 4768"/>
                <a:gd name="T9" fmla="*/ 1421 h 4031"/>
                <a:gd name="T10" fmla="*/ 2450 w 4768"/>
                <a:gd name="T11" fmla="*/ 1634 h 4031"/>
                <a:gd name="T12" fmla="*/ 2578 w 4768"/>
                <a:gd name="T13" fmla="*/ 1782 h 4031"/>
                <a:gd name="T14" fmla="*/ 2788 w 4768"/>
                <a:gd name="T15" fmla="*/ 1849 h 4031"/>
                <a:gd name="T16" fmla="*/ 3112 w 4768"/>
                <a:gd name="T17" fmla="*/ 1735 h 4031"/>
                <a:gd name="T18" fmla="*/ 3291 w 4768"/>
                <a:gd name="T19" fmla="*/ 1787 h 4031"/>
                <a:gd name="T20" fmla="*/ 3620 w 4768"/>
                <a:gd name="T21" fmla="*/ 1704 h 4031"/>
                <a:gd name="T22" fmla="*/ 3717 w 4768"/>
                <a:gd name="T23" fmla="*/ 1501 h 4031"/>
                <a:gd name="T24" fmla="*/ 4017 w 4768"/>
                <a:gd name="T25" fmla="*/ 1473 h 4031"/>
                <a:gd name="T26" fmla="*/ 4111 w 4768"/>
                <a:gd name="T27" fmla="*/ 1520 h 4031"/>
                <a:gd name="T28" fmla="*/ 4248 w 4768"/>
                <a:gd name="T29" fmla="*/ 1565 h 4031"/>
                <a:gd name="T30" fmla="*/ 4399 w 4768"/>
                <a:gd name="T31" fmla="*/ 1605 h 4031"/>
                <a:gd name="T32" fmla="*/ 4555 w 4768"/>
                <a:gd name="T33" fmla="*/ 1579 h 4031"/>
                <a:gd name="T34" fmla="*/ 4737 w 4768"/>
                <a:gd name="T35" fmla="*/ 1624 h 4031"/>
                <a:gd name="T36" fmla="*/ 4650 w 4768"/>
                <a:gd name="T37" fmla="*/ 1704 h 4031"/>
                <a:gd name="T38" fmla="*/ 4588 w 4768"/>
                <a:gd name="T39" fmla="*/ 1820 h 4031"/>
                <a:gd name="T40" fmla="*/ 4565 w 4768"/>
                <a:gd name="T41" fmla="*/ 1960 h 4031"/>
                <a:gd name="T42" fmla="*/ 4473 w 4768"/>
                <a:gd name="T43" fmla="*/ 2054 h 4031"/>
                <a:gd name="T44" fmla="*/ 4269 w 4768"/>
                <a:gd name="T45" fmla="*/ 2189 h 4031"/>
                <a:gd name="T46" fmla="*/ 4331 w 4768"/>
                <a:gd name="T47" fmla="*/ 2366 h 4031"/>
                <a:gd name="T48" fmla="*/ 4288 w 4768"/>
                <a:gd name="T49" fmla="*/ 2463 h 4031"/>
                <a:gd name="T50" fmla="*/ 4220 w 4768"/>
                <a:gd name="T51" fmla="*/ 2617 h 4031"/>
                <a:gd name="T52" fmla="*/ 4137 w 4768"/>
                <a:gd name="T53" fmla="*/ 2615 h 4031"/>
                <a:gd name="T54" fmla="*/ 3929 w 4768"/>
                <a:gd name="T55" fmla="*/ 2686 h 4031"/>
                <a:gd name="T56" fmla="*/ 3802 w 4768"/>
                <a:gd name="T57" fmla="*/ 2745 h 4031"/>
                <a:gd name="T58" fmla="*/ 3674 w 4768"/>
                <a:gd name="T59" fmla="*/ 2690 h 4031"/>
                <a:gd name="T60" fmla="*/ 3544 w 4768"/>
                <a:gd name="T61" fmla="*/ 2735 h 4031"/>
                <a:gd name="T62" fmla="*/ 3464 w 4768"/>
                <a:gd name="T63" fmla="*/ 2820 h 4031"/>
                <a:gd name="T64" fmla="*/ 3327 w 4768"/>
                <a:gd name="T65" fmla="*/ 2917 h 4031"/>
                <a:gd name="T66" fmla="*/ 3246 w 4768"/>
                <a:gd name="T67" fmla="*/ 3024 h 4031"/>
                <a:gd name="T68" fmla="*/ 3133 w 4768"/>
                <a:gd name="T69" fmla="*/ 3121 h 4031"/>
                <a:gd name="T70" fmla="*/ 3064 w 4768"/>
                <a:gd name="T71" fmla="*/ 3156 h 4031"/>
                <a:gd name="T72" fmla="*/ 2953 w 4768"/>
                <a:gd name="T73" fmla="*/ 3213 h 4031"/>
                <a:gd name="T74" fmla="*/ 2946 w 4768"/>
                <a:gd name="T75" fmla="*/ 3286 h 4031"/>
                <a:gd name="T76" fmla="*/ 2963 w 4768"/>
                <a:gd name="T77" fmla="*/ 3385 h 4031"/>
                <a:gd name="T78" fmla="*/ 3019 w 4768"/>
                <a:gd name="T79" fmla="*/ 3461 h 4031"/>
                <a:gd name="T80" fmla="*/ 3034 w 4768"/>
                <a:gd name="T81" fmla="*/ 3681 h 4031"/>
                <a:gd name="T82" fmla="*/ 2982 w 4768"/>
                <a:gd name="T83" fmla="*/ 3894 h 4031"/>
                <a:gd name="T84" fmla="*/ 2776 w 4768"/>
                <a:gd name="T85" fmla="*/ 4028 h 4031"/>
                <a:gd name="T86" fmla="*/ 2587 w 4768"/>
                <a:gd name="T87" fmla="*/ 4002 h 4031"/>
                <a:gd name="T88" fmla="*/ 2540 w 4768"/>
                <a:gd name="T89" fmla="*/ 3811 h 4031"/>
                <a:gd name="T90" fmla="*/ 2464 w 4768"/>
                <a:gd name="T91" fmla="*/ 3418 h 4031"/>
                <a:gd name="T92" fmla="*/ 2450 w 4768"/>
                <a:gd name="T93" fmla="*/ 3080 h 4031"/>
                <a:gd name="T94" fmla="*/ 2240 w 4768"/>
                <a:gd name="T95" fmla="*/ 2894 h 4031"/>
                <a:gd name="T96" fmla="*/ 2079 w 4768"/>
                <a:gd name="T97" fmla="*/ 2856 h 4031"/>
                <a:gd name="T98" fmla="*/ 2122 w 4768"/>
                <a:gd name="T99" fmla="*/ 2754 h 4031"/>
                <a:gd name="T100" fmla="*/ 1951 w 4768"/>
                <a:gd name="T101" fmla="*/ 2648 h 4031"/>
                <a:gd name="T102" fmla="*/ 1951 w 4768"/>
                <a:gd name="T103" fmla="*/ 2279 h 4031"/>
                <a:gd name="T104" fmla="*/ 1805 w 4768"/>
                <a:gd name="T105" fmla="*/ 2066 h 4031"/>
                <a:gd name="T106" fmla="*/ 1838 w 4768"/>
                <a:gd name="T107" fmla="*/ 1830 h 4031"/>
                <a:gd name="T108" fmla="*/ 1876 w 4768"/>
                <a:gd name="T109" fmla="*/ 1603 h 4031"/>
                <a:gd name="T110" fmla="*/ 2022 w 4768"/>
                <a:gd name="T111" fmla="*/ 1352 h 4031"/>
                <a:gd name="T112" fmla="*/ 2181 w 4768"/>
                <a:gd name="T113" fmla="*/ 1229 h 4031"/>
                <a:gd name="T114" fmla="*/ 1800 w 4768"/>
                <a:gd name="T115" fmla="*/ 678 h 4031"/>
                <a:gd name="T116" fmla="*/ 94 w 4768"/>
                <a:gd name="T117" fmla="*/ 678 h 4031"/>
                <a:gd name="T118" fmla="*/ 1392 w 4768"/>
                <a:gd name="T119" fmla="*/ 210 h 4031"/>
                <a:gd name="T120" fmla="*/ 1451 w 4768"/>
                <a:gd name="T121" fmla="*/ 52 h 4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68" h="4031">
                  <a:moveTo>
                    <a:pt x="1774" y="3267"/>
                  </a:moveTo>
                  <a:lnTo>
                    <a:pt x="1762" y="3265"/>
                  </a:lnTo>
                  <a:lnTo>
                    <a:pt x="1744" y="3217"/>
                  </a:lnTo>
                  <a:lnTo>
                    <a:pt x="1748" y="3208"/>
                  </a:lnTo>
                  <a:lnTo>
                    <a:pt x="1800" y="3194"/>
                  </a:lnTo>
                  <a:lnTo>
                    <a:pt x="1819" y="3199"/>
                  </a:lnTo>
                  <a:lnTo>
                    <a:pt x="1838" y="3217"/>
                  </a:lnTo>
                  <a:lnTo>
                    <a:pt x="1838" y="3227"/>
                  </a:lnTo>
                  <a:lnTo>
                    <a:pt x="1829" y="3246"/>
                  </a:lnTo>
                  <a:lnTo>
                    <a:pt x="1774" y="3267"/>
                  </a:lnTo>
                  <a:moveTo>
                    <a:pt x="2157" y="2894"/>
                  </a:moveTo>
                  <a:lnTo>
                    <a:pt x="2176" y="2896"/>
                  </a:lnTo>
                  <a:lnTo>
                    <a:pt x="2188" y="2884"/>
                  </a:lnTo>
                  <a:lnTo>
                    <a:pt x="2209" y="2886"/>
                  </a:lnTo>
                  <a:lnTo>
                    <a:pt x="2223" y="2901"/>
                  </a:lnTo>
                  <a:lnTo>
                    <a:pt x="2237" y="2905"/>
                  </a:lnTo>
                  <a:lnTo>
                    <a:pt x="2247" y="2901"/>
                  </a:lnTo>
                  <a:lnTo>
                    <a:pt x="2259" y="2889"/>
                  </a:lnTo>
                  <a:lnTo>
                    <a:pt x="2273" y="2896"/>
                  </a:lnTo>
                  <a:lnTo>
                    <a:pt x="2285" y="2912"/>
                  </a:lnTo>
                  <a:lnTo>
                    <a:pt x="2289" y="2941"/>
                  </a:lnTo>
                  <a:lnTo>
                    <a:pt x="2287" y="2957"/>
                  </a:lnTo>
                  <a:lnTo>
                    <a:pt x="2294" y="2967"/>
                  </a:lnTo>
                  <a:lnTo>
                    <a:pt x="2294" y="2974"/>
                  </a:lnTo>
                  <a:lnTo>
                    <a:pt x="2133" y="3069"/>
                  </a:lnTo>
                  <a:lnTo>
                    <a:pt x="2091" y="3054"/>
                  </a:lnTo>
                  <a:lnTo>
                    <a:pt x="2077" y="3040"/>
                  </a:lnTo>
                  <a:lnTo>
                    <a:pt x="2093" y="3019"/>
                  </a:lnTo>
                  <a:lnTo>
                    <a:pt x="2100" y="3002"/>
                  </a:lnTo>
                  <a:lnTo>
                    <a:pt x="2115" y="2931"/>
                  </a:lnTo>
                  <a:lnTo>
                    <a:pt x="2112" y="2917"/>
                  </a:lnTo>
                  <a:lnTo>
                    <a:pt x="2136" y="2884"/>
                  </a:lnTo>
                  <a:lnTo>
                    <a:pt x="2157" y="2894"/>
                  </a:lnTo>
                  <a:moveTo>
                    <a:pt x="2221" y="1184"/>
                  </a:moveTo>
                  <a:lnTo>
                    <a:pt x="2204" y="1229"/>
                  </a:lnTo>
                  <a:lnTo>
                    <a:pt x="2192" y="1236"/>
                  </a:lnTo>
                  <a:lnTo>
                    <a:pt x="2183" y="1260"/>
                  </a:lnTo>
                  <a:lnTo>
                    <a:pt x="2162" y="1262"/>
                  </a:lnTo>
                  <a:lnTo>
                    <a:pt x="2162" y="1279"/>
                  </a:lnTo>
                  <a:lnTo>
                    <a:pt x="2167" y="1300"/>
                  </a:lnTo>
                  <a:lnTo>
                    <a:pt x="2181" y="1310"/>
                  </a:lnTo>
                  <a:lnTo>
                    <a:pt x="2195" y="1331"/>
                  </a:lnTo>
                  <a:lnTo>
                    <a:pt x="2233" y="1340"/>
                  </a:lnTo>
                  <a:lnTo>
                    <a:pt x="2237" y="1352"/>
                  </a:lnTo>
                  <a:lnTo>
                    <a:pt x="2223" y="1421"/>
                  </a:lnTo>
                  <a:lnTo>
                    <a:pt x="2235" y="1442"/>
                  </a:lnTo>
                  <a:lnTo>
                    <a:pt x="2292" y="1501"/>
                  </a:lnTo>
                  <a:lnTo>
                    <a:pt x="2304" y="1506"/>
                  </a:lnTo>
                  <a:lnTo>
                    <a:pt x="2332" y="1546"/>
                  </a:lnTo>
                  <a:lnTo>
                    <a:pt x="2372" y="1548"/>
                  </a:lnTo>
                  <a:lnTo>
                    <a:pt x="2389" y="1556"/>
                  </a:lnTo>
                  <a:lnTo>
                    <a:pt x="2396" y="1565"/>
                  </a:lnTo>
                  <a:lnTo>
                    <a:pt x="2403" y="1610"/>
                  </a:lnTo>
                  <a:lnTo>
                    <a:pt x="2450" y="1634"/>
                  </a:lnTo>
                  <a:lnTo>
                    <a:pt x="2462" y="1662"/>
                  </a:lnTo>
                  <a:lnTo>
                    <a:pt x="2476" y="1674"/>
                  </a:lnTo>
                  <a:lnTo>
                    <a:pt x="2495" y="1671"/>
                  </a:lnTo>
                  <a:lnTo>
                    <a:pt x="2519" y="1676"/>
                  </a:lnTo>
                  <a:lnTo>
                    <a:pt x="2533" y="1697"/>
                  </a:lnTo>
                  <a:lnTo>
                    <a:pt x="2537" y="1714"/>
                  </a:lnTo>
                  <a:lnTo>
                    <a:pt x="2554" y="1728"/>
                  </a:lnTo>
                  <a:lnTo>
                    <a:pt x="2566" y="1749"/>
                  </a:lnTo>
                  <a:lnTo>
                    <a:pt x="2578" y="1782"/>
                  </a:lnTo>
                  <a:lnTo>
                    <a:pt x="2608" y="1782"/>
                  </a:lnTo>
                  <a:lnTo>
                    <a:pt x="2641" y="1790"/>
                  </a:lnTo>
                  <a:lnTo>
                    <a:pt x="2670" y="1834"/>
                  </a:lnTo>
                  <a:lnTo>
                    <a:pt x="2682" y="1844"/>
                  </a:lnTo>
                  <a:lnTo>
                    <a:pt x="2719" y="1856"/>
                  </a:lnTo>
                  <a:lnTo>
                    <a:pt x="2743" y="1858"/>
                  </a:lnTo>
                  <a:lnTo>
                    <a:pt x="2762" y="1856"/>
                  </a:lnTo>
                  <a:lnTo>
                    <a:pt x="2774" y="1834"/>
                  </a:lnTo>
                  <a:lnTo>
                    <a:pt x="2788" y="1849"/>
                  </a:lnTo>
                  <a:lnTo>
                    <a:pt x="2804" y="1846"/>
                  </a:lnTo>
                  <a:lnTo>
                    <a:pt x="2816" y="1837"/>
                  </a:lnTo>
                  <a:lnTo>
                    <a:pt x="2840" y="1830"/>
                  </a:lnTo>
                  <a:lnTo>
                    <a:pt x="2871" y="1811"/>
                  </a:lnTo>
                  <a:lnTo>
                    <a:pt x="2894" y="1806"/>
                  </a:lnTo>
                  <a:lnTo>
                    <a:pt x="2916" y="1790"/>
                  </a:lnTo>
                  <a:lnTo>
                    <a:pt x="2923" y="1771"/>
                  </a:lnTo>
                  <a:lnTo>
                    <a:pt x="3048" y="1754"/>
                  </a:lnTo>
                  <a:lnTo>
                    <a:pt x="3112" y="1735"/>
                  </a:lnTo>
                  <a:lnTo>
                    <a:pt x="3121" y="1745"/>
                  </a:lnTo>
                  <a:lnTo>
                    <a:pt x="3178" y="1764"/>
                  </a:lnTo>
                  <a:lnTo>
                    <a:pt x="3194" y="1773"/>
                  </a:lnTo>
                  <a:lnTo>
                    <a:pt x="3211" y="1773"/>
                  </a:lnTo>
                  <a:lnTo>
                    <a:pt x="3234" y="1764"/>
                  </a:lnTo>
                  <a:lnTo>
                    <a:pt x="3258" y="1768"/>
                  </a:lnTo>
                  <a:lnTo>
                    <a:pt x="3282" y="1806"/>
                  </a:lnTo>
                  <a:lnTo>
                    <a:pt x="3289" y="1804"/>
                  </a:lnTo>
                  <a:lnTo>
                    <a:pt x="3291" y="1787"/>
                  </a:lnTo>
                  <a:lnTo>
                    <a:pt x="3308" y="1785"/>
                  </a:lnTo>
                  <a:lnTo>
                    <a:pt x="3346" y="1759"/>
                  </a:lnTo>
                  <a:lnTo>
                    <a:pt x="3355" y="1759"/>
                  </a:lnTo>
                  <a:lnTo>
                    <a:pt x="3386" y="1775"/>
                  </a:lnTo>
                  <a:lnTo>
                    <a:pt x="3405" y="1771"/>
                  </a:lnTo>
                  <a:lnTo>
                    <a:pt x="3461" y="1780"/>
                  </a:lnTo>
                  <a:lnTo>
                    <a:pt x="3471" y="1756"/>
                  </a:lnTo>
                  <a:lnTo>
                    <a:pt x="3513" y="1712"/>
                  </a:lnTo>
                  <a:lnTo>
                    <a:pt x="3620" y="1704"/>
                  </a:lnTo>
                  <a:lnTo>
                    <a:pt x="3617" y="1683"/>
                  </a:lnTo>
                  <a:lnTo>
                    <a:pt x="3627" y="1664"/>
                  </a:lnTo>
                  <a:lnTo>
                    <a:pt x="3631" y="1615"/>
                  </a:lnTo>
                  <a:lnTo>
                    <a:pt x="3657" y="1589"/>
                  </a:lnTo>
                  <a:lnTo>
                    <a:pt x="3660" y="1567"/>
                  </a:lnTo>
                  <a:lnTo>
                    <a:pt x="3646" y="1546"/>
                  </a:lnTo>
                  <a:lnTo>
                    <a:pt x="3662" y="1527"/>
                  </a:lnTo>
                  <a:lnTo>
                    <a:pt x="3676" y="1527"/>
                  </a:lnTo>
                  <a:lnTo>
                    <a:pt x="3717" y="1501"/>
                  </a:lnTo>
                  <a:lnTo>
                    <a:pt x="3768" y="1492"/>
                  </a:lnTo>
                  <a:lnTo>
                    <a:pt x="3785" y="1482"/>
                  </a:lnTo>
                  <a:lnTo>
                    <a:pt x="3787" y="1473"/>
                  </a:lnTo>
                  <a:lnTo>
                    <a:pt x="3820" y="1461"/>
                  </a:lnTo>
                  <a:lnTo>
                    <a:pt x="3915" y="1473"/>
                  </a:lnTo>
                  <a:lnTo>
                    <a:pt x="3969" y="1468"/>
                  </a:lnTo>
                  <a:lnTo>
                    <a:pt x="3986" y="1482"/>
                  </a:lnTo>
                  <a:lnTo>
                    <a:pt x="3998" y="1482"/>
                  </a:lnTo>
                  <a:lnTo>
                    <a:pt x="4017" y="1473"/>
                  </a:lnTo>
                  <a:lnTo>
                    <a:pt x="4028" y="1456"/>
                  </a:lnTo>
                  <a:lnTo>
                    <a:pt x="4033" y="1456"/>
                  </a:lnTo>
                  <a:lnTo>
                    <a:pt x="4061" y="1463"/>
                  </a:lnTo>
                  <a:lnTo>
                    <a:pt x="4090" y="1461"/>
                  </a:lnTo>
                  <a:lnTo>
                    <a:pt x="4111" y="1466"/>
                  </a:lnTo>
                  <a:lnTo>
                    <a:pt x="4128" y="1475"/>
                  </a:lnTo>
                  <a:lnTo>
                    <a:pt x="4132" y="1487"/>
                  </a:lnTo>
                  <a:lnTo>
                    <a:pt x="4125" y="1489"/>
                  </a:lnTo>
                  <a:lnTo>
                    <a:pt x="4111" y="1520"/>
                  </a:lnTo>
                  <a:lnTo>
                    <a:pt x="4095" y="1527"/>
                  </a:lnTo>
                  <a:lnTo>
                    <a:pt x="4085" y="1537"/>
                  </a:lnTo>
                  <a:lnTo>
                    <a:pt x="4080" y="1551"/>
                  </a:lnTo>
                  <a:lnTo>
                    <a:pt x="4104" y="1553"/>
                  </a:lnTo>
                  <a:lnTo>
                    <a:pt x="4147" y="1539"/>
                  </a:lnTo>
                  <a:lnTo>
                    <a:pt x="4158" y="1539"/>
                  </a:lnTo>
                  <a:lnTo>
                    <a:pt x="4173" y="1563"/>
                  </a:lnTo>
                  <a:lnTo>
                    <a:pt x="4196" y="1570"/>
                  </a:lnTo>
                  <a:lnTo>
                    <a:pt x="4248" y="1565"/>
                  </a:lnTo>
                  <a:lnTo>
                    <a:pt x="4272" y="1570"/>
                  </a:lnTo>
                  <a:lnTo>
                    <a:pt x="4295" y="1586"/>
                  </a:lnTo>
                  <a:lnTo>
                    <a:pt x="4300" y="1598"/>
                  </a:lnTo>
                  <a:lnTo>
                    <a:pt x="4321" y="1610"/>
                  </a:lnTo>
                  <a:lnTo>
                    <a:pt x="4331" y="1622"/>
                  </a:lnTo>
                  <a:lnTo>
                    <a:pt x="4343" y="1622"/>
                  </a:lnTo>
                  <a:lnTo>
                    <a:pt x="4354" y="1612"/>
                  </a:lnTo>
                  <a:lnTo>
                    <a:pt x="4373" y="1605"/>
                  </a:lnTo>
                  <a:lnTo>
                    <a:pt x="4399" y="1605"/>
                  </a:lnTo>
                  <a:lnTo>
                    <a:pt x="4421" y="1615"/>
                  </a:lnTo>
                  <a:lnTo>
                    <a:pt x="4444" y="1657"/>
                  </a:lnTo>
                  <a:lnTo>
                    <a:pt x="4456" y="1660"/>
                  </a:lnTo>
                  <a:lnTo>
                    <a:pt x="4466" y="1660"/>
                  </a:lnTo>
                  <a:lnTo>
                    <a:pt x="4477" y="1652"/>
                  </a:lnTo>
                  <a:lnTo>
                    <a:pt x="4489" y="1638"/>
                  </a:lnTo>
                  <a:lnTo>
                    <a:pt x="4551" y="1615"/>
                  </a:lnTo>
                  <a:lnTo>
                    <a:pt x="4560" y="1586"/>
                  </a:lnTo>
                  <a:lnTo>
                    <a:pt x="4555" y="1579"/>
                  </a:lnTo>
                  <a:lnTo>
                    <a:pt x="4558" y="1574"/>
                  </a:lnTo>
                  <a:lnTo>
                    <a:pt x="4619" y="1548"/>
                  </a:lnTo>
                  <a:lnTo>
                    <a:pt x="4633" y="1534"/>
                  </a:lnTo>
                  <a:lnTo>
                    <a:pt x="4730" y="1525"/>
                  </a:lnTo>
                  <a:lnTo>
                    <a:pt x="4763" y="1546"/>
                  </a:lnTo>
                  <a:lnTo>
                    <a:pt x="4768" y="1553"/>
                  </a:lnTo>
                  <a:lnTo>
                    <a:pt x="4768" y="1556"/>
                  </a:lnTo>
                  <a:lnTo>
                    <a:pt x="4742" y="1567"/>
                  </a:lnTo>
                  <a:lnTo>
                    <a:pt x="4737" y="1624"/>
                  </a:lnTo>
                  <a:lnTo>
                    <a:pt x="4744" y="1629"/>
                  </a:lnTo>
                  <a:lnTo>
                    <a:pt x="4735" y="1643"/>
                  </a:lnTo>
                  <a:lnTo>
                    <a:pt x="4735" y="1667"/>
                  </a:lnTo>
                  <a:lnTo>
                    <a:pt x="4728" y="1688"/>
                  </a:lnTo>
                  <a:lnTo>
                    <a:pt x="4718" y="1697"/>
                  </a:lnTo>
                  <a:lnTo>
                    <a:pt x="4699" y="1695"/>
                  </a:lnTo>
                  <a:lnTo>
                    <a:pt x="4683" y="1707"/>
                  </a:lnTo>
                  <a:lnTo>
                    <a:pt x="4673" y="1702"/>
                  </a:lnTo>
                  <a:lnTo>
                    <a:pt x="4650" y="1704"/>
                  </a:lnTo>
                  <a:lnTo>
                    <a:pt x="4633" y="1716"/>
                  </a:lnTo>
                  <a:lnTo>
                    <a:pt x="4631" y="1738"/>
                  </a:lnTo>
                  <a:lnTo>
                    <a:pt x="4621" y="1747"/>
                  </a:lnTo>
                  <a:lnTo>
                    <a:pt x="4600" y="1752"/>
                  </a:lnTo>
                  <a:lnTo>
                    <a:pt x="4595" y="1764"/>
                  </a:lnTo>
                  <a:lnTo>
                    <a:pt x="4607" y="1773"/>
                  </a:lnTo>
                  <a:lnTo>
                    <a:pt x="4610" y="1787"/>
                  </a:lnTo>
                  <a:lnTo>
                    <a:pt x="4605" y="1804"/>
                  </a:lnTo>
                  <a:lnTo>
                    <a:pt x="4588" y="1820"/>
                  </a:lnTo>
                  <a:lnTo>
                    <a:pt x="4586" y="1827"/>
                  </a:lnTo>
                  <a:lnTo>
                    <a:pt x="4593" y="1851"/>
                  </a:lnTo>
                  <a:lnTo>
                    <a:pt x="4612" y="1865"/>
                  </a:lnTo>
                  <a:lnTo>
                    <a:pt x="4612" y="1875"/>
                  </a:lnTo>
                  <a:lnTo>
                    <a:pt x="4595" y="1896"/>
                  </a:lnTo>
                  <a:lnTo>
                    <a:pt x="4598" y="1922"/>
                  </a:lnTo>
                  <a:lnTo>
                    <a:pt x="4593" y="1934"/>
                  </a:lnTo>
                  <a:lnTo>
                    <a:pt x="4569" y="1943"/>
                  </a:lnTo>
                  <a:lnTo>
                    <a:pt x="4565" y="1960"/>
                  </a:lnTo>
                  <a:lnTo>
                    <a:pt x="4569" y="1967"/>
                  </a:lnTo>
                  <a:lnTo>
                    <a:pt x="4553" y="1976"/>
                  </a:lnTo>
                  <a:lnTo>
                    <a:pt x="4543" y="2000"/>
                  </a:lnTo>
                  <a:lnTo>
                    <a:pt x="4532" y="2007"/>
                  </a:lnTo>
                  <a:lnTo>
                    <a:pt x="4527" y="2021"/>
                  </a:lnTo>
                  <a:lnTo>
                    <a:pt x="4515" y="2028"/>
                  </a:lnTo>
                  <a:lnTo>
                    <a:pt x="4508" y="2040"/>
                  </a:lnTo>
                  <a:lnTo>
                    <a:pt x="4496" y="2040"/>
                  </a:lnTo>
                  <a:lnTo>
                    <a:pt x="4473" y="2054"/>
                  </a:lnTo>
                  <a:lnTo>
                    <a:pt x="4466" y="2090"/>
                  </a:lnTo>
                  <a:lnTo>
                    <a:pt x="4423" y="2113"/>
                  </a:lnTo>
                  <a:lnTo>
                    <a:pt x="4418" y="2125"/>
                  </a:lnTo>
                  <a:lnTo>
                    <a:pt x="4385" y="2151"/>
                  </a:lnTo>
                  <a:lnTo>
                    <a:pt x="4385" y="2158"/>
                  </a:lnTo>
                  <a:lnTo>
                    <a:pt x="4366" y="2173"/>
                  </a:lnTo>
                  <a:lnTo>
                    <a:pt x="4338" y="2189"/>
                  </a:lnTo>
                  <a:lnTo>
                    <a:pt x="4293" y="2182"/>
                  </a:lnTo>
                  <a:lnTo>
                    <a:pt x="4269" y="2189"/>
                  </a:lnTo>
                  <a:lnTo>
                    <a:pt x="4248" y="2201"/>
                  </a:lnTo>
                  <a:lnTo>
                    <a:pt x="4248" y="2206"/>
                  </a:lnTo>
                  <a:lnTo>
                    <a:pt x="4281" y="2239"/>
                  </a:lnTo>
                  <a:lnTo>
                    <a:pt x="4331" y="2265"/>
                  </a:lnTo>
                  <a:lnTo>
                    <a:pt x="4326" y="2310"/>
                  </a:lnTo>
                  <a:lnTo>
                    <a:pt x="4333" y="2321"/>
                  </a:lnTo>
                  <a:lnTo>
                    <a:pt x="4345" y="2329"/>
                  </a:lnTo>
                  <a:lnTo>
                    <a:pt x="4336" y="2340"/>
                  </a:lnTo>
                  <a:lnTo>
                    <a:pt x="4331" y="2366"/>
                  </a:lnTo>
                  <a:lnTo>
                    <a:pt x="4343" y="2366"/>
                  </a:lnTo>
                  <a:lnTo>
                    <a:pt x="4345" y="2373"/>
                  </a:lnTo>
                  <a:lnTo>
                    <a:pt x="4333" y="2399"/>
                  </a:lnTo>
                  <a:lnTo>
                    <a:pt x="4319" y="2409"/>
                  </a:lnTo>
                  <a:lnTo>
                    <a:pt x="4328" y="2414"/>
                  </a:lnTo>
                  <a:lnTo>
                    <a:pt x="4326" y="2425"/>
                  </a:lnTo>
                  <a:lnTo>
                    <a:pt x="4314" y="2428"/>
                  </a:lnTo>
                  <a:lnTo>
                    <a:pt x="4307" y="2447"/>
                  </a:lnTo>
                  <a:lnTo>
                    <a:pt x="4288" y="2463"/>
                  </a:lnTo>
                  <a:lnTo>
                    <a:pt x="4260" y="2468"/>
                  </a:lnTo>
                  <a:lnTo>
                    <a:pt x="4246" y="2489"/>
                  </a:lnTo>
                  <a:lnTo>
                    <a:pt x="4229" y="2501"/>
                  </a:lnTo>
                  <a:lnTo>
                    <a:pt x="4225" y="2520"/>
                  </a:lnTo>
                  <a:lnTo>
                    <a:pt x="4215" y="2527"/>
                  </a:lnTo>
                  <a:lnTo>
                    <a:pt x="4239" y="2551"/>
                  </a:lnTo>
                  <a:lnTo>
                    <a:pt x="4246" y="2574"/>
                  </a:lnTo>
                  <a:lnTo>
                    <a:pt x="4225" y="2600"/>
                  </a:lnTo>
                  <a:lnTo>
                    <a:pt x="4220" y="2617"/>
                  </a:lnTo>
                  <a:lnTo>
                    <a:pt x="4215" y="2619"/>
                  </a:lnTo>
                  <a:lnTo>
                    <a:pt x="4210" y="2615"/>
                  </a:lnTo>
                  <a:lnTo>
                    <a:pt x="4201" y="2598"/>
                  </a:lnTo>
                  <a:lnTo>
                    <a:pt x="4184" y="2598"/>
                  </a:lnTo>
                  <a:lnTo>
                    <a:pt x="4180" y="2586"/>
                  </a:lnTo>
                  <a:lnTo>
                    <a:pt x="4168" y="2591"/>
                  </a:lnTo>
                  <a:lnTo>
                    <a:pt x="4158" y="2608"/>
                  </a:lnTo>
                  <a:lnTo>
                    <a:pt x="4147" y="2608"/>
                  </a:lnTo>
                  <a:lnTo>
                    <a:pt x="4137" y="2615"/>
                  </a:lnTo>
                  <a:lnTo>
                    <a:pt x="4095" y="2610"/>
                  </a:lnTo>
                  <a:lnTo>
                    <a:pt x="4083" y="2622"/>
                  </a:lnTo>
                  <a:lnTo>
                    <a:pt x="4035" y="2634"/>
                  </a:lnTo>
                  <a:lnTo>
                    <a:pt x="4014" y="2655"/>
                  </a:lnTo>
                  <a:lnTo>
                    <a:pt x="3993" y="2660"/>
                  </a:lnTo>
                  <a:lnTo>
                    <a:pt x="3974" y="2652"/>
                  </a:lnTo>
                  <a:lnTo>
                    <a:pt x="3955" y="2657"/>
                  </a:lnTo>
                  <a:lnTo>
                    <a:pt x="3953" y="2686"/>
                  </a:lnTo>
                  <a:lnTo>
                    <a:pt x="3929" y="2686"/>
                  </a:lnTo>
                  <a:lnTo>
                    <a:pt x="3920" y="2700"/>
                  </a:lnTo>
                  <a:lnTo>
                    <a:pt x="3891" y="2702"/>
                  </a:lnTo>
                  <a:lnTo>
                    <a:pt x="3872" y="2712"/>
                  </a:lnTo>
                  <a:lnTo>
                    <a:pt x="3872" y="2719"/>
                  </a:lnTo>
                  <a:lnTo>
                    <a:pt x="3842" y="2721"/>
                  </a:lnTo>
                  <a:lnTo>
                    <a:pt x="3839" y="2728"/>
                  </a:lnTo>
                  <a:lnTo>
                    <a:pt x="3811" y="2723"/>
                  </a:lnTo>
                  <a:lnTo>
                    <a:pt x="3809" y="2738"/>
                  </a:lnTo>
                  <a:lnTo>
                    <a:pt x="3802" y="2745"/>
                  </a:lnTo>
                  <a:lnTo>
                    <a:pt x="3790" y="2738"/>
                  </a:lnTo>
                  <a:lnTo>
                    <a:pt x="3790" y="2716"/>
                  </a:lnTo>
                  <a:lnTo>
                    <a:pt x="3776" y="2712"/>
                  </a:lnTo>
                  <a:lnTo>
                    <a:pt x="3761" y="2726"/>
                  </a:lnTo>
                  <a:lnTo>
                    <a:pt x="3733" y="2738"/>
                  </a:lnTo>
                  <a:lnTo>
                    <a:pt x="3721" y="2730"/>
                  </a:lnTo>
                  <a:lnTo>
                    <a:pt x="3709" y="2745"/>
                  </a:lnTo>
                  <a:lnTo>
                    <a:pt x="3695" y="2730"/>
                  </a:lnTo>
                  <a:lnTo>
                    <a:pt x="3674" y="2690"/>
                  </a:lnTo>
                  <a:lnTo>
                    <a:pt x="3665" y="2681"/>
                  </a:lnTo>
                  <a:lnTo>
                    <a:pt x="3646" y="2681"/>
                  </a:lnTo>
                  <a:lnTo>
                    <a:pt x="3620" y="2716"/>
                  </a:lnTo>
                  <a:lnTo>
                    <a:pt x="3627" y="2740"/>
                  </a:lnTo>
                  <a:lnTo>
                    <a:pt x="3624" y="2742"/>
                  </a:lnTo>
                  <a:lnTo>
                    <a:pt x="3610" y="2742"/>
                  </a:lnTo>
                  <a:lnTo>
                    <a:pt x="3587" y="2733"/>
                  </a:lnTo>
                  <a:lnTo>
                    <a:pt x="3551" y="2728"/>
                  </a:lnTo>
                  <a:lnTo>
                    <a:pt x="3544" y="2735"/>
                  </a:lnTo>
                  <a:lnTo>
                    <a:pt x="3556" y="2771"/>
                  </a:lnTo>
                  <a:lnTo>
                    <a:pt x="3553" y="2780"/>
                  </a:lnTo>
                  <a:lnTo>
                    <a:pt x="3513" y="2792"/>
                  </a:lnTo>
                  <a:lnTo>
                    <a:pt x="3501" y="2787"/>
                  </a:lnTo>
                  <a:lnTo>
                    <a:pt x="3485" y="2771"/>
                  </a:lnTo>
                  <a:lnTo>
                    <a:pt x="3480" y="2797"/>
                  </a:lnTo>
                  <a:lnTo>
                    <a:pt x="3490" y="2823"/>
                  </a:lnTo>
                  <a:lnTo>
                    <a:pt x="3468" y="2818"/>
                  </a:lnTo>
                  <a:lnTo>
                    <a:pt x="3464" y="2820"/>
                  </a:lnTo>
                  <a:lnTo>
                    <a:pt x="3459" y="2839"/>
                  </a:lnTo>
                  <a:lnTo>
                    <a:pt x="3445" y="2846"/>
                  </a:lnTo>
                  <a:lnTo>
                    <a:pt x="3412" y="2844"/>
                  </a:lnTo>
                  <a:lnTo>
                    <a:pt x="3386" y="2853"/>
                  </a:lnTo>
                  <a:lnTo>
                    <a:pt x="3379" y="2863"/>
                  </a:lnTo>
                  <a:lnTo>
                    <a:pt x="3350" y="2882"/>
                  </a:lnTo>
                  <a:lnTo>
                    <a:pt x="3329" y="2882"/>
                  </a:lnTo>
                  <a:lnTo>
                    <a:pt x="3320" y="2894"/>
                  </a:lnTo>
                  <a:lnTo>
                    <a:pt x="3327" y="2917"/>
                  </a:lnTo>
                  <a:lnTo>
                    <a:pt x="3310" y="2931"/>
                  </a:lnTo>
                  <a:lnTo>
                    <a:pt x="3296" y="2936"/>
                  </a:lnTo>
                  <a:lnTo>
                    <a:pt x="3286" y="2955"/>
                  </a:lnTo>
                  <a:lnTo>
                    <a:pt x="3296" y="2976"/>
                  </a:lnTo>
                  <a:lnTo>
                    <a:pt x="3289" y="2990"/>
                  </a:lnTo>
                  <a:lnTo>
                    <a:pt x="3298" y="3000"/>
                  </a:lnTo>
                  <a:lnTo>
                    <a:pt x="3296" y="3009"/>
                  </a:lnTo>
                  <a:lnTo>
                    <a:pt x="3256" y="3016"/>
                  </a:lnTo>
                  <a:lnTo>
                    <a:pt x="3246" y="3024"/>
                  </a:lnTo>
                  <a:lnTo>
                    <a:pt x="3211" y="3026"/>
                  </a:lnTo>
                  <a:lnTo>
                    <a:pt x="3204" y="3031"/>
                  </a:lnTo>
                  <a:lnTo>
                    <a:pt x="3199" y="3047"/>
                  </a:lnTo>
                  <a:lnTo>
                    <a:pt x="3190" y="3047"/>
                  </a:lnTo>
                  <a:lnTo>
                    <a:pt x="3178" y="3073"/>
                  </a:lnTo>
                  <a:lnTo>
                    <a:pt x="3159" y="3083"/>
                  </a:lnTo>
                  <a:lnTo>
                    <a:pt x="3152" y="3102"/>
                  </a:lnTo>
                  <a:lnTo>
                    <a:pt x="3140" y="3118"/>
                  </a:lnTo>
                  <a:lnTo>
                    <a:pt x="3133" y="3121"/>
                  </a:lnTo>
                  <a:lnTo>
                    <a:pt x="3133" y="3130"/>
                  </a:lnTo>
                  <a:lnTo>
                    <a:pt x="3097" y="3123"/>
                  </a:lnTo>
                  <a:lnTo>
                    <a:pt x="3093" y="3139"/>
                  </a:lnTo>
                  <a:lnTo>
                    <a:pt x="3081" y="3135"/>
                  </a:lnTo>
                  <a:lnTo>
                    <a:pt x="3086" y="3161"/>
                  </a:lnTo>
                  <a:lnTo>
                    <a:pt x="3083" y="3182"/>
                  </a:lnTo>
                  <a:lnTo>
                    <a:pt x="3074" y="3177"/>
                  </a:lnTo>
                  <a:lnTo>
                    <a:pt x="3071" y="3161"/>
                  </a:lnTo>
                  <a:lnTo>
                    <a:pt x="3064" y="3156"/>
                  </a:lnTo>
                  <a:lnTo>
                    <a:pt x="3036" y="3173"/>
                  </a:lnTo>
                  <a:lnTo>
                    <a:pt x="3045" y="3184"/>
                  </a:lnTo>
                  <a:lnTo>
                    <a:pt x="3048" y="3199"/>
                  </a:lnTo>
                  <a:lnTo>
                    <a:pt x="3022" y="3206"/>
                  </a:lnTo>
                  <a:lnTo>
                    <a:pt x="3010" y="3191"/>
                  </a:lnTo>
                  <a:lnTo>
                    <a:pt x="2993" y="3196"/>
                  </a:lnTo>
                  <a:lnTo>
                    <a:pt x="2984" y="3206"/>
                  </a:lnTo>
                  <a:lnTo>
                    <a:pt x="2967" y="3194"/>
                  </a:lnTo>
                  <a:lnTo>
                    <a:pt x="2953" y="3213"/>
                  </a:lnTo>
                  <a:lnTo>
                    <a:pt x="2925" y="3220"/>
                  </a:lnTo>
                  <a:lnTo>
                    <a:pt x="2916" y="3232"/>
                  </a:lnTo>
                  <a:lnTo>
                    <a:pt x="2899" y="3246"/>
                  </a:lnTo>
                  <a:lnTo>
                    <a:pt x="2899" y="3269"/>
                  </a:lnTo>
                  <a:lnTo>
                    <a:pt x="2913" y="3274"/>
                  </a:lnTo>
                  <a:lnTo>
                    <a:pt x="2920" y="3288"/>
                  </a:lnTo>
                  <a:lnTo>
                    <a:pt x="2927" y="3293"/>
                  </a:lnTo>
                  <a:lnTo>
                    <a:pt x="2942" y="3291"/>
                  </a:lnTo>
                  <a:lnTo>
                    <a:pt x="2946" y="3286"/>
                  </a:lnTo>
                  <a:lnTo>
                    <a:pt x="2951" y="3272"/>
                  </a:lnTo>
                  <a:lnTo>
                    <a:pt x="2965" y="3265"/>
                  </a:lnTo>
                  <a:lnTo>
                    <a:pt x="2975" y="3272"/>
                  </a:lnTo>
                  <a:lnTo>
                    <a:pt x="2982" y="3288"/>
                  </a:lnTo>
                  <a:lnTo>
                    <a:pt x="2984" y="3326"/>
                  </a:lnTo>
                  <a:lnTo>
                    <a:pt x="2979" y="3338"/>
                  </a:lnTo>
                  <a:lnTo>
                    <a:pt x="2967" y="3350"/>
                  </a:lnTo>
                  <a:lnTo>
                    <a:pt x="2965" y="3364"/>
                  </a:lnTo>
                  <a:lnTo>
                    <a:pt x="2963" y="3385"/>
                  </a:lnTo>
                  <a:lnTo>
                    <a:pt x="2975" y="3397"/>
                  </a:lnTo>
                  <a:lnTo>
                    <a:pt x="2972" y="3411"/>
                  </a:lnTo>
                  <a:lnTo>
                    <a:pt x="2963" y="3423"/>
                  </a:lnTo>
                  <a:lnTo>
                    <a:pt x="2967" y="3437"/>
                  </a:lnTo>
                  <a:lnTo>
                    <a:pt x="2977" y="3444"/>
                  </a:lnTo>
                  <a:lnTo>
                    <a:pt x="2996" y="3440"/>
                  </a:lnTo>
                  <a:lnTo>
                    <a:pt x="3024" y="3444"/>
                  </a:lnTo>
                  <a:lnTo>
                    <a:pt x="3024" y="3449"/>
                  </a:lnTo>
                  <a:lnTo>
                    <a:pt x="3019" y="3461"/>
                  </a:lnTo>
                  <a:lnTo>
                    <a:pt x="3022" y="3475"/>
                  </a:lnTo>
                  <a:lnTo>
                    <a:pt x="3001" y="3494"/>
                  </a:lnTo>
                  <a:lnTo>
                    <a:pt x="3022" y="3537"/>
                  </a:lnTo>
                  <a:lnTo>
                    <a:pt x="3019" y="3544"/>
                  </a:lnTo>
                  <a:lnTo>
                    <a:pt x="3015" y="3551"/>
                  </a:lnTo>
                  <a:lnTo>
                    <a:pt x="3015" y="3560"/>
                  </a:lnTo>
                  <a:lnTo>
                    <a:pt x="2996" y="3584"/>
                  </a:lnTo>
                  <a:lnTo>
                    <a:pt x="3017" y="3622"/>
                  </a:lnTo>
                  <a:lnTo>
                    <a:pt x="3034" y="3681"/>
                  </a:lnTo>
                  <a:lnTo>
                    <a:pt x="3036" y="3721"/>
                  </a:lnTo>
                  <a:lnTo>
                    <a:pt x="3055" y="3790"/>
                  </a:lnTo>
                  <a:lnTo>
                    <a:pt x="3043" y="3816"/>
                  </a:lnTo>
                  <a:lnTo>
                    <a:pt x="3057" y="3825"/>
                  </a:lnTo>
                  <a:lnTo>
                    <a:pt x="3069" y="3825"/>
                  </a:lnTo>
                  <a:lnTo>
                    <a:pt x="3074" y="3839"/>
                  </a:lnTo>
                  <a:lnTo>
                    <a:pt x="3057" y="3868"/>
                  </a:lnTo>
                  <a:lnTo>
                    <a:pt x="3027" y="3882"/>
                  </a:lnTo>
                  <a:lnTo>
                    <a:pt x="2982" y="3894"/>
                  </a:lnTo>
                  <a:lnTo>
                    <a:pt x="2977" y="3912"/>
                  </a:lnTo>
                  <a:lnTo>
                    <a:pt x="2956" y="3929"/>
                  </a:lnTo>
                  <a:lnTo>
                    <a:pt x="2918" y="3936"/>
                  </a:lnTo>
                  <a:lnTo>
                    <a:pt x="2892" y="3953"/>
                  </a:lnTo>
                  <a:lnTo>
                    <a:pt x="2854" y="3964"/>
                  </a:lnTo>
                  <a:lnTo>
                    <a:pt x="2840" y="3974"/>
                  </a:lnTo>
                  <a:lnTo>
                    <a:pt x="2830" y="4005"/>
                  </a:lnTo>
                  <a:lnTo>
                    <a:pt x="2788" y="4031"/>
                  </a:lnTo>
                  <a:lnTo>
                    <a:pt x="2776" y="4028"/>
                  </a:lnTo>
                  <a:lnTo>
                    <a:pt x="2778" y="4016"/>
                  </a:lnTo>
                  <a:lnTo>
                    <a:pt x="2771" y="3995"/>
                  </a:lnTo>
                  <a:lnTo>
                    <a:pt x="2774" y="3967"/>
                  </a:lnTo>
                  <a:lnTo>
                    <a:pt x="2762" y="3941"/>
                  </a:lnTo>
                  <a:lnTo>
                    <a:pt x="2748" y="3922"/>
                  </a:lnTo>
                  <a:lnTo>
                    <a:pt x="2726" y="3920"/>
                  </a:lnTo>
                  <a:lnTo>
                    <a:pt x="2691" y="3929"/>
                  </a:lnTo>
                  <a:lnTo>
                    <a:pt x="2649" y="3950"/>
                  </a:lnTo>
                  <a:lnTo>
                    <a:pt x="2587" y="4002"/>
                  </a:lnTo>
                  <a:lnTo>
                    <a:pt x="2580" y="3993"/>
                  </a:lnTo>
                  <a:lnTo>
                    <a:pt x="2566" y="3990"/>
                  </a:lnTo>
                  <a:lnTo>
                    <a:pt x="2559" y="3960"/>
                  </a:lnTo>
                  <a:lnTo>
                    <a:pt x="2549" y="3941"/>
                  </a:lnTo>
                  <a:lnTo>
                    <a:pt x="2566" y="3905"/>
                  </a:lnTo>
                  <a:lnTo>
                    <a:pt x="2568" y="3886"/>
                  </a:lnTo>
                  <a:lnTo>
                    <a:pt x="2559" y="3872"/>
                  </a:lnTo>
                  <a:lnTo>
                    <a:pt x="2545" y="3865"/>
                  </a:lnTo>
                  <a:lnTo>
                    <a:pt x="2540" y="3811"/>
                  </a:lnTo>
                  <a:lnTo>
                    <a:pt x="2497" y="3799"/>
                  </a:lnTo>
                  <a:lnTo>
                    <a:pt x="2519" y="3773"/>
                  </a:lnTo>
                  <a:lnTo>
                    <a:pt x="2528" y="3733"/>
                  </a:lnTo>
                  <a:lnTo>
                    <a:pt x="2495" y="3610"/>
                  </a:lnTo>
                  <a:lnTo>
                    <a:pt x="2471" y="3582"/>
                  </a:lnTo>
                  <a:lnTo>
                    <a:pt x="2471" y="3546"/>
                  </a:lnTo>
                  <a:lnTo>
                    <a:pt x="2488" y="3499"/>
                  </a:lnTo>
                  <a:lnTo>
                    <a:pt x="2488" y="3477"/>
                  </a:lnTo>
                  <a:lnTo>
                    <a:pt x="2464" y="3418"/>
                  </a:lnTo>
                  <a:lnTo>
                    <a:pt x="2443" y="3402"/>
                  </a:lnTo>
                  <a:lnTo>
                    <a:pt x="2389" y="3378"/>
                  </a:lnTo>
                  <a:lnTo>
                    <a:pt x="2363" y="3355"/>
                  </a:lnTo>
                  <a:lnTo>
                    <a:pt x="2370" y="3324"/>
                  </a:lnTo>
                  <a:lnTo>
                    <a:pt x="2412" y="3300"/>
                  </a:lnTo>
                  <a:lnTo>
                    <a:pt x="2436" y="3260"/>
                  </a:lnTo>
                  <a:lnTo>
                    <a:pt x="2457" y="3154"/>
                  </a:lnTo>
                  <a:lnTo>
                    <a:pt x="2457" y="3104"/>
                  </a:lnTo>
                  <a:lnTo>
                    <a:pt x="2450" y="3080"/>
                  </a:lnTo>
                  <a:lnTo>
                    <a:pt x="2443" y="3066"/>
                  </a:lnTo>
                  <a:lnTo>
                    <a:pt x="2422" y="3050"/>
                  </a:lnTo>
                  <a:lnTo>
                    <a:pt x="2396" y="3045"/>
                  </a:lnTo>
                  <a:lnTo>
                    <a:pt x="2367" y="3009"/>
                  </a:lnTo>
                  <a:lnTo>
                    <a:pt x="2384" y="2964"/>
                  </a:lnTo>
                  <a:lnTo>
                    <a:pt x="2322" y="2943"/>
                  </a:lnTo>
                  <a:lnTo>
                    <a:pt x="2285" y="2891"/>
                  </a:lnTo>
                  <a:lnTo>
                    <a:pt x="2263" y="2877"/>
                  </a:lnTo>
                  <a:lnTo>
                    <a:pt x="2240" y="2894"/>
                  </a:lnTo>
                  <a:lnTo>
                    <a:pt x="2202" y="2870"/>
                  </a:lnTo>
                  <a:lnTo>
                    <a:pt x="2190" y="2844"/>
                  </a:lnTo>
                  <a:lnTo>
                    <a:pt x="2178" y="2837"/>
                  </a:lnTo>
                  <a:lnTo>
                    <a:pt x="2115" y="2818"/>
                  </a:lnTo>
                  <a:lnTo>
                    <a:pt x="2105" y="2808"/>
                  </a:lnTo>
                  <a:lnTo>
                    <a:pt x="2091" y="2813"/>
                  </a:lnTo>
                  <a:lnTo>
                    <a:pt x="2098" y="2842"/>
                  </a:lnTo>
                  <a:lnTo>
                    <a:pt x="2089" y="2853"/>
                  </a:lnTo>
                  <a:lnTo>
                    <a:pt x="2079" y="2856"/>
                  </a:lnTo>
                  <a:lnTo>
                    <a:pt x="2025" y="2837"/>
                  </a:lnTo>
                  <a:lnTo>
                    <a:pt x="2006" y="2820"/>
                  </a:lnTo>
                  <a:lnTo>
                    <a:pt x="1992" y="2790"/>
                  </a:lnTo>
                  <a:lnTo>
                    <a:pt x="1999" y="2707"/>
                  </a:lnTo>
                  <a:lnTo>
                    <a:pt x="2013" y="2709"/>
                  </a:lnTo>
                  <a:lnTo>
                    <a:pt x="2025" y="2723"/>
                  </a:lnTo>
                  <a:lnTo>
                    <a:pt x="2063" y="2733"/>
                  </a:lnTo>
                  <a:lnTo>
                    <a:pt x="2086" y="2735"/>
                  </a:lnTo>
                  <a:lnTo>
                    <a:pt x="2122" y="2754"/>
                  </a:lnTo>
                  <a:lnTo>
                    <a:pt x="2122" y="2738"/>
                  </a:lnTo>
                  <a:lnTo>
                    <a:pt x="2091" y="2714"/>
                  </a:lnTo>
                  <a:lnTo>
                    <a:pt x="2063" y="2714"/>
                  </a:lnTo>
                  <a:lnTo>
                    <a:pt x="2055" y="2700"/>
                  </a:lnTo>
                  <a:lnTo>
                    <a:pt x="2063" y="2683"/>
                  </a:lnTo>
                  <a:lnTo>
                    <a:pt x="2065" y="2662"/>
                  </a:lnTo>
                  <a:lnTo>
                    <a:pt x="2020" y="2664"/>
                  </a:lnTo>
                  <a:lnTo>
                    <a:pt x="2006" y="2667"/>
                  </a:lnTo>
                  <a:lnTo>
                    <a:pt x="1951" y="2648"/>
                  </a:lnTo>
                  <a:lnTo>
                    <a:pt x="1928" y="2622"/>
                  </a:lnTo>
                  <a:lnTo>
                    <a:pt x="1914" y="2560"/>
                  </a:lnTo>
                  <a:lnTo>
                    <a:pt x="1883" y="2475"/>
                  </a:lnTo>
                  <a:lnTo>
                    <a:pt x="1892" y="2456"/>
                  </a:lnTo>
                  <a:lnTo>
                    <a:pt x="1914" y="2454"/>
                  </a:lnTo>
                  <a:lnTo>
                    <a:pt x="1909" y="2425"/>
                  </a:lnTo>
                  <a:lnTo>
                    <a:pt x="1944" y="2369"/>
                  </a:lnTo>
                  <a:lnTo>
                    <a:pt x="1956" y="2317"/>
                  </a:lnTo>
                  <a:lnTo>
                    <a:pt x="1951" y="2279"/>
                  </a:lnTo>
                  <a:lnTo>
                    <a:pt x="1923" y="2217"/>
                  </a:lnTo>
                  <a:lnTo>
                    <a:pt x="1888" y="2180"/>
                  </a:lnTo>
                  <a:lnTo>
                    <a:pt x="1862" y="2173"/>
                  </a:lnTo>
                  <a:lnTo>
                    <a:pt x="1822" y="2170"/>
                  </a:lnTo>
                  <a:lnTo>
                    <a:pt x="1812" y="2161"/>
                  </a:lnTo>
                  <a:lnTo>
                    <a:pt x="1814" y="2142"/>
                  </a:lnTo>
                  <a:lnTo>
                    <a:pt x="1829" y="2111"/>
                  </a:lnTo>
                  <a:lnTo>
                    <a:pt x="1829" y="2095"/>
                  </a:lnTo>
                  <a:lnTo>
                    <a:pt x="1805" y="2066"/>
                  </a:lnTo>
                  <a:lnTo>
                    <a:pt x="1822" y="1998"/>
                  </a:lnTo>
                  <a:lnTo>
                    <a:pt x="1812" y="1969"/>
                  </a:lnTo>
                  <a:lnTo>
                    <a:pt x="1788" y="1943"/>
                  </a:lnTo>
                  <a:lnTo>
                    <a:pt x="1796" y="1915"/>
                  </a:lnTo>
                  <a:lnTo>
                    <a:pt x="1772" y="1886"/>
                  </a:lnTo>
                  <a:lnTo>
                    <a:pt x="1777" y="1872"/>
                  </a:lnTo>
                  <a:lnTo>
                    <a:pt x="1798" y="1853"/>
                  </a:lnTo>
                  <a:lnTo>
                    <a:pt x="1817" y="1851"/>
                  </a:lnTo>
                  <a:lnTo>
                    <a:pt x="1838" y="1830"/>
                  </a:lnTo>
                  <a:lnTo>
                    <a:pt x="1850" y="1792"/>
                  </a:lnTo>
                  <a:lnTo>
                    <a:pt x="1836" y="1747"/>
                  </a:lnTo>
                  <a:lnTo>
                    <a:pt x="1822" y="1733"/>
                  </a:lnTo>
                  <a:lnTo>
                    <a:pt x="1805" y="1690"/>
                  </a:lnTo>
                  <a:lnTo>
                    <a:pt x="1810" y="1683"/>
                  </a:lnTo>
                  <a:lnTo>
                    <a:pt x="1833" y="1688"/>
                  </a:lnTo>
                  <a:lnTo>
                    <a:pt x="1833" y="1664"/>
                  </a:lnTo>
                  <a:lnTo>
                    <a:pt x="1852" y="1626"/>
                  </a:lnTo>
                  <a:lnTo>
                    <a:pt x="1876" y="1603"/>
                  </a:lnTo>
                  <a:lnTo>
                    <a:pt x="1883" y="1579"/>
                  </a:lnTo>
                  <a:lnTo>
                    <a:pt x="1878" y="1537"/>
                  </a:lnTo>
                  <a:lnTo>
                    <a:pt x="1881" y="1508"/>
                  </a:lnTo>
                  <a:lnTo>
                    <a:pt x="1892" y="1487"/>
                  </a:lnTo>
                  <a:lnTo>
                    <a:pt x="1918" y="1463"/>
                  </a:lnTo>
                  <a:lnTo>
                    <a:pt x="1989" y="1421"/>
                  </a:lnTo>
                  <a:lnTo>
                    <a:pt x="2006" y="1402"/>
                  </a:lnTo>
                  <a:lnTo>
                    <a:pt x="2006" y="1388"/>
                  </a:lnTo>
                  <a:lnTo>
                    <a:pt x="2022" y="1352"/>
                  </a:lnTo>
                  <a:lnTo>
                    <a:pt x="2046" y="1319"/>
                  </a:lnTo>
                  <a:lnTo>
                    <a:pt x="2048" y="1286"/>
                  </a:lnTo>
                  <a:lnTo>
                    <a:pt x="2039" y="1267"/>
                  </a:lnTo>
                  <a:lnTo>
                    <a:pt x="2041" y="1258"/>
                  </a:lnTo>
                  <a:lnTo>
                    <a:pt x="2055" y="1253"/>
                  </a:lnTo>
                  <a:lnTo>
                    <a:pt x="2100" y="1251"/>
                  </a:lnTo>
                  <a:lnTo>
                    <a:pt x="2112" y="1236"/>
                  </a:lnTo>
                  <a:lnTo>
                    <a:pt x="2126" y="1232"/>
                  </a:lnTo>
                  <a:lnTo>
                    <a:pt x="2181" y="1229"/>
                  </a:lnTo>
                  <a:lnTo>
                    <a:pt x="2221" y="1184"/>
                  </a:lnTo>
                  <a:moveTo>
                    <a:pt x="1767" y="752"/>
                  </a:moveTo>
                  <a:lnTo>
                    <a:pt x="1762" y="754"/>
                  </a:lnTo>
                  <a:lnTo>
                    <a:pt x="1732" y="730"/>
                  </a:lnTo>
                  <a:lnTo>
                    <a:pt x="1760" y="704"/>
                  </a:lnTo>
                  <a:lnTo>
                    <a:pt x="1772" y="671"/>
                  </a:lnTo>
                  <a:lnTo>
                    <a:pt x="1786" y="664"/>
                  </a:lnTo>
                  <a:lnTo>
                    <a:pt x="1796" y="667"/>
                  </a:lnTo>
                  <a:lnTo>
                    <a:pt x="1800" y="678"/>
                  </a:lnTo>
                  <a:lnTo>
                    <a:pt x="1796" y="728"/>
                  </a:lnTo>
                  <a:lnTo>
                    <a:pt x="1767" y="752"/>
                  </a:lnTo>
                  <a:moveTo>
                    <a:pt x="33" y="759"/>
                  </a:moveTo>
                  <a:lnTo>
                    <a:pt x="21" y="759"/>
                  </a:lnTo>
                  <a:lnTo>
                    <a:pt x="12" y="749"/>
                  </a:lnTo>
                  <a:lnTo>
                    <a:pt x="0" y="664"/>
                  </a:lnTo>
                  <a:lnTo>
                    <a:pt x="5" y="636"/>
                  </a:lnTo>
                  <a:lnTo>
                    <a:pt x="12" y="634"/>
                  </a:lnTo>
                  <a:lnTo>
                    <a:pt x="94" y="678"/>
                  </a:lnTo>
                  <a:lnTo>
                    <a:pt x="73" y="723"/>
                  </a:lnTo>
                  <a:lnTo>
                    <a:pt x="45" y="752"/>
                  </a:lnTo>
                  <a:lnTo>
                    <a:pt x="33" y="759"/>
                  </a:lnTo>
                  <a:moveTo>
                    <a:pt x="1472" y="291"/>
                  </a:moveTo>
                  <a:lnTo>
                    <a:pt x="1399" y="307"/>
                  </a:lnTo>
                  <a:lnTo>
                    <a:pt x="1351" y="279"/>
                  </a:lnTo>
                  <a:lnTo>
                    <a:pt x="1370" y="253"/>
                  </a:lnTo>
                  <a:lnTo>
                    <a:pt x="1410" y="222"/>
                  </a:lnTo>
                  <a:lnTo>
                    <a:pt x="1392" y="210"/>
                  </a:lnTo>
                  <a:lnTo>
                    <a:pt x="1332" y="191"/>
                  </a:lnTo>
                  <a:lnTo>
                    <a:pt x="1302" y="132"/>
                  </a:lnTo>
                  <a:lnTo>
                    <a:pt x="1292" y="97"/>
                  </a:lnTo>
                  <a:lnTo>
                    <a:pt x="1314" y="73"/>
                  </a:lnTo>
                  <a:lnTo>
                    <a:pt x="1337" y="66"/>
                  </a:lnTo>
                  <a:lnTo>
                    <a:pt x="1401" y="0"/>
                  </a:lnTo>
                  <a:lnTo>
                    <a:pt x="1439" y="9"/>
                  </a:lnTo>
                  <a:lnTo>
                    <a:pt x="1443" y="35"/>
                  </a:lnTo>
                  <a:lnTo>
                    <a:pt x="1451" y="52"/>
                  </a:lnTo>
                  <a:lnTo>
                    <a:pt x="1521" y="123"/>
                  </a:lnTo>
                  <a:lnTo>
                    <a:pt x="1526" y="180"/>
                  </a:lnTo>
                  <a:lnTo>
                    <a:pt x="1519" y="206"/>
                  </a:lnTo>
                  <a:lnTo>
                    <a:pt x="1472" y="291"/>
                  </a:lnTo>
                  <a:moveTo>
                    <a:pt x="1472" y="291"/>
                  </a:moveTo>
                  <a:lnTo>
                    <a:pt x="1472" y="291"/>
                  </a:lnTo>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29" name="Freeform 128"/>
            <p:cNvSpPr>
              <a:spLocks/>
            </p:cNvSpPr>
            <p:nvPr/>
          </p:nvSpPr>
          <p:spPr bwMode="auto">
            <a:xfrm>
              <a:off x="1444" y="-316"/>
              <a:ext cx="2897" cy="2806"/>
            </a:xfrm>
            <a:custGeom>
              <a:avLst/>
              <a:gdLst>
                <a:gd name="T0" fmla="*/ 2245 w 2897"/>
                <a:gd name="T1" fmla="*/ 290 h 2806"/>
                <a:gd name="T2" fmla="*/ 2361 w 2897"/>
                <a:gd name="T3" fmla="*/ 498 h 2806"/>
                <a:gd name="T4" fmla="*/ 2765 w 2897"/>
                <a:gd name="T5" fmla="*/ 792 h 2806"/>
                <a:gd name="T6" fmla="*/ 2897 w 2897"/>
                <a:gd name="T7" fmla="*/ 915 h 2806"/>
                <a:gd name="T8" fmla="*/ 2424 w 2897"/>
                <a:gd name="T9" fmla="*/ 974 h 2806"/>
                <a:gd name="T10" fmla="*/ 2271 w 2897"/>
                <a:gd name="T11" fmla="*/ 855 h 2806"/>
                <a:gd name="T12" fmla="*/ 2278 w 2897"/>
                <a:gd name="T13" fmla="*/ 997 h 2806"/>
                <a:gd name="T14" fmla="*/ 2063 w 2897"/>
                <a:gd name="T15" fmla="*/ 1298 h 2806"/>
                <a:gd name="T16" fmla="*/ 2042 w 2897"/>
                <a:gd name="T17" fmla="*/ 1517 h 2806"/>
                <a:gd name="T18" fmla="*/ 2124 w 2897"/>
                <a:gd name="T19" fmla="*/ 1699 h 2806"/>
                <a:gd name="T20" fmla="*/ 1957 w 2897"/>
                <a:gd name="T21" fmla="*/ 1938 h 2806"/>
                <a:gd name="T22" fmla="*/ 1730 w 2897"/>
                <a:gd name="T23" fmla="*/ 2160 h 2806"/>
                <a:gd name="T24" fmla="*/ 1612 w 2897"/>
                <a:gd name="T25" fmla="*/ 2094 h 2806"/>
                <a:gd name="T26" fmla="*/ 1512 w 2897"/>
                <a:gd name="T27" fmla="*/ 2314 h 2806"/>
                <a:gd name="T28" fmla="*/ 1340 w 2897"/>
                <a:gd name="T29" fmla="*/ 2463 h 2806"/>
                <a:gd name="T30" fmla="*/ 1470 w 2897"/>
                <a:gd name="T31" fmla="*/ 2527 h 2806"/>
                <a:gd name="T32" fmla="*/ 1493 w 2897"/>
                <a:gd name="T33" fmla="*/ 2636 h 2806"/>
                <a:gd name="T34" fmla="*/ 1444 w 2897"/>
                <a:gd name="T35" fmla="*/ 2777 h 2806"/>
                <a:gd name="T36" fmla="*/ 1156 w 2897"/>
                <a:gd name="T37" fmla="*/ 2766 h 2806"/>
                <a:gd name="T38" fmla="*/ 1096 w 2897"/>
                <a:gd name="T39" fmla="*/ 2638 h 2806"/>
                <a:gd name="T40" fmla="*/ 1056 w 2897"/>
                <a:gd name="T41" fmla="*/ 2581 h 2806"/>
                <a:gd name="T42" fmla="*/ 1028 w 2897"/>
                <a:gd name="T43" fmla="*/ 2409 h 2806"/>
                <a:gd name="T44" fmla="*/ 978 w 2897"/>
                <a:gd name="T45" fmla="*/ 2314 h 2806"/>
                <a:gd name="T46" fmla="*/ 1026 w 2897"/>
                <a:gd name="T47" fmla="*/ 2238 h 2806"/>
                <a:gd name="T48" fmla="*/ 1094 w 2897"/>
                <a:gd name="T49" fmla="*/ 2134 h 2806"/>
                <a:gd name="T50" fmla="*/ 1066 w 2897"/>
                <a:gd name="T51" fmla="*/ 2068 h 2806"/>
                <a:gd name="T52" fmla="*/ 950 w 2897"/>
                <a:gd name="T53" fmla="*/ 1952 h 2806"/>
                <a:gd name="T54" fmla="*/ 820 w 2897"/>
                <a:gd name="T55" fmla="*/ 1740 h 2806"/>
                <a:gd name="T56" fmla="*/ 794 w 2897"/>
                <a:gd name="T57" fmla="*/ 1610 h 2806"/>
                <a:gd name="T58" fmla="*/ 740 w 2897"/>
                <a:gd name="T59" fmla="*/ 1517 h 2806"/>
                <a:gd name="T60" fmla="*/ 614 w 2897"/>
                <a:gd name="T61" fmla="*/ 1548 h 2806"/>
                <a:gd name="T62" fmla="*/ 560 w 2897"/>
                <a:gd name="T63" fmla="*/ 1418 h 2806"/>
                <a:gd name="T64" fmla="*/ 570 w 2897"/>
                <a:gd name="T65" fmla="*/ 1335 h 2806"/>
                <a:gd name="T66" fmla="*/ 659 w 2897"/>
                <a:gd name="T67" fmla="*/ 1279 h 2806"/>
                <a:gd name="T68" fmla="*/ 707 w 2897"/>
                <a:gd name="T69" fmla="*/ 1205 h 2806"/>
                <a:gd name="T70" fmla="*/ 603 w 2897"/>
                <a:gd name="T71" fmla="*/ 1026 h 2806"/>
                <a:gd name="T72" fmla="*/ 532 w 2897"/>
                <a:gd name="T73" fmla="*/ 1054 h 2806"/>
                <a:gd name="T74" fmla="*/ 392 w 2897"/>
                <a:gd name="T75" fmla="*/ 1113 h 2806"/>
                <a:gd name="T76" fmla="*/ 303 w 2897"/>
                <a:gd name="T77" fmla="*/ 1179 h 2806"/>
                <a:gd name="T78" fmla="*/ 175 w 2897"/>
                <a:gd name="T79" fmla="*/ 1130 h 2806"/>
                <a:gd name="T80" fmla="*/ 71 w 2897"/>
                <a:gd name="T81" fmla="*/ 1092 h 2806"/>
                <a:gd name="T82" fmla="*/ 5 w 2897"/>
                <a:gd name="T83" fmla="*/ 1068 h 2806"/>
                <a:gd name="T84" fmla="*/ 21 w 2897"/>
                <a:gd name="T85" fmla="*/ 952 h 2806"/>
                <a:gd name="T86" fmla="*/ 57 w 2897"/>
                <a:gd name="T87" fmla="*/ 870 h 2806"/>
                <a:gd name="T88" fmla="*/ 151 w 2897"/>
                <a:gd name="T89" fmla="*/ 822 h 2806"/>
                <a:gd name="T90" fmla="*/ 203 w 2897"/>
                <a:gd name="T91" fmla="*/ 678 h 2806"/>
                <a:gd name="T92" fmla="*/ 411 w 2897"/>
                <a:gd name="T93" fmla="*/ 662 h 2806"/>
                <a:gd name="T94" fmla="*/ 555 w 2897"/>
                <a:gd name="T95" fmla="*/ 768 h 2806"/>
                <a:gd name="T96" fmla="*/ 657 w 2897"/>
                <a:gd name="T97" fmla="*/ 820 h 2806"/>
                <a:gd name="T98" fmla="*/ 837 w 2897"/>
                <a:gd name="T99" fmla="*/ 780 h 2806"/>
                <a:gd name="T100" fmla="*/ 1070 w 2897"/>
                <a:gd name="T101" fmla="*/ 657 h 2806"/>
                <a:gd name="T102" fmla="*/ 1309 w 2897"/>
                <a:gd name="T103" fmla="*/ 376 h 2806"/>
                <a:gd name="T104" fmla="*/ 1399 w 2897"/>
                <a:gd name="T105" fmla="*/ 186 h 2806"/>
                <a:gd name="T106" fmla="*/ 1496 w 2897"/>
                <a:gd name="T107" fmla="*/ 73 h 2806"/>
                <a:gd name="T108" fmla="*/ 1666 w 2897"/>
                <a:gd name="T109" fmla="*/ 68 h 2806"/>
                <a:gd name="T110" fmla="*/ 1987 w 2897"/>
                <a:gd name="T111" fmla="*/ 38 h 2806"/>
                <a:gd name="T112" fmla="*/ 2198 w 2897"/>
                <a:gd name="T113" fmla="*/ 137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97" h="2806">
                  <a:moveTo>
                    <a:pt x="2316" y="90"/>
                  </a:moveTo>
                  <a:lnTo>
                    <a:pt x="2363" y="142"/>
                  </a:lnTo>
                  <a:lnTo>
                    <a:pt x="2387" y="182"/>
                  </a:lnTo>
                  <a:lnTo>
                    <a:pt x="2387" y="196"/>
                  </a:lnTo>
                  <a:lnTo>
                    <a:pt x="2365" y="224"/>
                  </a:lnTo>
                  <a:lnTo>
                    <a:pt x="2278" y="305"/>
                  </a:lnTo>
                  <a:lnTo>
                    <a:pt x="2245" y="290"/>
                  </a:lnTo>
                  <a:lnTo>
                    <a:pt x="2235" y="290"/>
                  </a:lnTo>
                  <a:lnTo>
                    <a:pt x="2252" y="305"/>
                  </a:lnTo>
                  <a:lnTo>
                    <a:pt x="2259" y="328"/>
                  </a:lnTo>
                  <a:lnTo>
                    <a:pt x="2254" y="399"/>
                  </a:lnTo>
                  <a:lnTo>
                    <a:pt x="2259" y="418"/>
                  </a:lnTo>
                  <a:lnTo>
                    <a:pt x="2285" y="446"/>
                  </a:lnTo>
                  <a:lnTo>
                    <a:pt x="2361" y="498"/>
                  </a:lnTo>
                  <a:lnTo>
                    <a:pt x="2408" y="546"/>
                  </a:lnTo>
                  <a:lnTo>
                    <a:pt x="2566" y="640"/>
                  </a:lnTo>
                  <a:lnTo>
                    <a:pt x="2585" y="683"/>
                  </a:lnTo>
                  <a:lnTo>
                    <a:pt x="2628" y="704"/>
                  </a:lnTo>
                  <a:lnTo>
                    <a:pt x="2646" y="702"/>
                  </a:lnTo>
                  <a:lnTo>
                    <a:pt x="2665" y="707"/>
                  </a:lnTo>
                  <a:lnTo>
                    <a:pt x="2765" y="792"/>
                  </a:lnTo>
                  <a:lnTo>
                    <a:pt x="2776" y="822"/>
                  </a:lnTo>
                  <a:lnTo>
                    <a:pt x="2802" y="851"/>
                  </a:lnTo>
                  <a:lnTo>
                    <a:pt x="2840" y="867"/>
                  </a:lnTo>
                  <a:lnTo>
                    <a:pt x="2847" y="865"/>
                  </a:lnTo>
                  <a:lnTo>
                    <a:pt x="2887" y="879"/>
                  </a:lnTo>
                  <a:lnTo>
                    <a:pt x="2895" y="884"/>
                  </a:lnTo>
                  <a:lnTo>
                    <a:pt x="2897" y="915"/>
                  </a:lnTo>
                  <a:lnTo>
                    <a:pt x="2878" y="941"/>
                  </a:lnTo>
                  <a:lnTo>
                    <a:pt x="2854" y="964"/>
                  </a:lnTo>
                  <a:lnTo>
                    <a:pt x="2776" y="1016"/>
                  </a:lnTo>
                  <a:lnTo>
                    <a:pt x="2710" y="993"/>
                  </a:lnTo>
                  <a:lnTo>
                    <a:pt x="2613" y="1002"/>
                  </a:lnTo>
                  <a:lnTo>
                    <a:pt x="2524" y="993"/>
                  </a:lnTo>
                  <a:lnTo>
                    <a:pt x="2424" y="974"/>
                  </a:lnTo>
                  <a:lnTo>
                    <a:pt x="2372" y="950"/>
                  </a:lnTo>
                  <a:lnTo>
                    <a:pt x="2349" y="926"/>
                  </a:lnTo>
                  <a:lnTo>
                    <a:pt x="2327" y="870"/>
                  </a:lnTo>
                  <a:lnTo>
                    <a:pt x="2306" y="851"/>
                  </a:lnTo>
                  <a:lnTo>
                    <a:pt x="2280" y="837"/>
                  </a:lnTo>
                  <a:lnTo>
                    <a:pt x="2271" y="841"/>
                  </a:lnTo>
                  <a:lnTo>
                    <a:pt x="2271" y="855"/>
                  </a:lnTo>
                  <a:lnTo>
                    <a:pt x="2349" y="988"/>
                  </a:lnTo>
                  <a:lnTo>
                    <a:pt x="2351" y="1011"/>
                  </a:lnTo>
                  <a:lnTo>
                    <a:pt x="2344" y="1023"/>
                  </a:lnTo>
                  <a:lnTo>
                    <a:pt x="2332" y="1026"/>
                  </a:lnTo>
                  <a:lnTo>
                    <a:pt x="2320" y="1023"/>
                  </a:lnTo>
                  <a:lnTo>
                    <a:pt x="2297" y="1000"/>
                  </a:lnTo>
                  <a:lnTo>
                    <a:pt x="2278" y="997"/>
                  </a:lnTo>
                  <a:lnTo>
                    <a:pt x="2226" y="1014"/>
                  </a:lnTo>
                  <a:lnTo>
                    <a:pt x="2188" y="1052"/>
                  </a:lnTo>
                  <a:lnTo>
                    <a:pt x="2176" y="1075"/>
                  </a:lnTo>
                  <a:lnTo>
                    <a:pt x="2174" y="1106"/>
                  </a:lnTo>
                  <a:lnTo>
                    <a:pt x="2120" y="1220"/>
                  </a:lnTo>
                  <a:lnTo>
                    <a:pt x="2091" y="1241"/>
                  </a:lnTo>
                  <a:lnTo>
                    <a:pt x="2063" y="1298"/>
                  </a:lnTo>
                  <a:lnTo>
                    <a:pt x="2042" y="1366"/>
                  </a:lnTo>
                  <a:lnTo>
                    <a:pt x="2032" y="1404"/>
                  </a:lnTo>
                  <a:lnTo>
                    <a:pt x="2046" y="1444"/>
                  </a:lnTo>
                  <a:lnTo>
                    <a:pt x="2063" y="1458"/>
                  </a:lnTo>
                  <a:lnTo>
                    <a:pt x="2068" y="1482"/>
                  </a:lnTo>
                  <a:lnTo>
                    <a:pt x="2060" y="1494"/>
                  </a:lnTo>
                  <a:lnTo>
                    <a:pt x="2042" y="1517"/>
                  </a:lnTo>
                  <a:lnTo>
                    <a:pt x="2016" y="1595"/>
                  </a:lnTo>
                  <a:lnTo>
                    <a:pt x="2016" y="1612"/>
                  </a:lnTo>
                  <a:lnTo>
                    <a:pt x="2034" y="1652"/>
                  </a:lnTo>
                  <a:lnTo>
                    <a:pt x="2020" y="1754"/>
                  </a:lnTo>
                  <a:lnTo>
                    <a:pt x="2103" y="1699"/>
                  </a:lnTo>
                  <a:lnTo>
                    <a:pt x="2117" y="1695"/>
                  </a:lnTo>
                  <a:lnTo>
                    <a:pt x="2124" y="1699"/>
                  </a:lnTo>
                  <a:lnTo>
                    <a:pt x="2127" y="1707"/>
                  </a:lnTo>
                  <a:lnTo>
                    <a:pt x="2094" y="1825"/>
                  </a:lnTo>
                  <a:lnTo>
                    <a:pt x="2120" y="1881"/>
                  </a:lnTo>
                  <a:lnTo>
                    <a:pt x="2120" y="1896"/>
                  </a:lnTo>
                  <a:lnTo>
                    <a:pt x="2115" y="1903"/>
                  </a:lnTo>
                  <a:lnTo>
                    <a:pt x="2025" y="1943"/>
                  </a:lnTo>
                  <a:lnTo>
                    <a:pt x="1957" y="1938"/>
                  </a:lnTo>
                  <a:lnTo>
                    <a:pt x="1933" y="1912"/>
                  </a:lnTo>
                  <a:lnTo>
                    <a:pt x="1921" y="1919"/>
                  </a:lnTo>
                  <a:lnTo>
                    <a:pt x="1916" y="1945"/>
                  </a:lnTo>
                  <a:lnTo>
                    <a:pt x="1853" y="2023"/>
                  </a:lnTo>
                  <a:lnTo>
                    <a:pt x="1786" y="2130"/>
                  </a:lnTo>
                  <a:lnTo>
                    <a:pt x="1775" y="2141"/>
                  </a:lnTo>
                  <a:lnTo>
                    <a:pt x="1730" y="2160"/>
                  </a:lnTo>
                  <a:lnTo>
                    <a:pt x="1668" y="2172"/>
                  </a:lnTo>
                  <a:lnTo>
                    <a:pt x="1626" y="2075"/>
                  </a:lnTo>
                  <a:lnTo>
                    <a:pt x="1635" y="2040"/>
                  </a:lnTo>
                  <a:lnTo>
                    <a:pt x="1633" y="2033"/>
                  </a:lnTo>
                  <a:lnTo>
                    <a:pt x="1626" y="2035"/>
                  </a:lnTo>
                  <a:lnTo>
                    <a:pt x="1609" y="2075"/>
                  </a:lnTo>
                  <a:lnTo>
                    <a:pt x="1612" y="2094"/>
                  </a:lnTo>
                  <a:lnTo>
                    <a:pt x="1633" y="2115"/>
                  </a:lnTo>
                  <a:lnTo>
                    <a:pt x="1652" y="2158"/>
                  </a:lnTo>
                  <a:lnTo>
                    <a:pt x="1635" y="2224"/>
                  </a:lnTo>
                  <a:lnTo>
                    <a:pt x="1562" y="2250"/>
                  </a:lnTo>
                  <a:lnTo>
                    <a:pt x="1512" y="2283"/>
                  </a:lnTo>
                  <a:lnTo>
                    <a:pt x="1510" y="2288"/>
                  </a:lnTo>
                  <a:lnTo>
                    <a:pt x="1512" y="2314"/>
                  </a:lnTo>
                  <a:lnTo>
                    <a:pt x="1529" y="2338"/>
                  </a:lnTo>
                  <a:lnTo>
                    <a:pt x="1524" y="2354"/>
                  </a:lnTo>
                  <a:lnTo>
                    <a:pt x="1515" y="2366"/>
                  </a:lnTo>
                  <a:lnTo>
                    <a:pt x="1437" y="2397"/>
                  </a:lnTo>
                  <a:lnTo>
                    <a:pt x="1382" y="2423"/>
                  </a:lnTo>
                  <a:lnTo>
                    <a:pt x="1337" y="2454"/>
                  </a:lnTo>
                  <a:lnTo>
                    <a:pt x="1340" y="2463"/>
                  </a:lnTo>
                  <a:lnTo>
                    <a:pt x="1359" y="2472"/>
                  </a:lnTo>
                  <a:lnTo>
                    <a:pt x="1380" y="2468"/>
                  </a:lnTo>
                  <a:lnTo>
                    <a:pt x="1399" y="2451"/>
                  </a:lnTo>
                  <a:lnTo>
                    <a:pt x="1427" y="2446"/>
                  </a:lnTo>
                  <a:lnTo>
                    <a:pt x="1449" y="2449"/>
                  </a:lnTo>
                  <a:lnTo>
                    <a:pt x="1460" y="2456"/>
                  </a:lnTo>
                  <a:lnTo>
                    <a:pt x="1470" y="2527"/>
                  </a:lnTo>
                  <a:lnTo>
                    <a:pt x="1467" y="2602"/>
                  </a:lnTo>
                  <a:lnTo>
                    <a:pt x="1456" y="2617"/>
                  </a:lnTo>
                  <a:lnTo>
                    <a:pt x="1420" y="2628"/>
                  </a:lnTo>
                  <a:lnTo>
                    <a:pt x="1411" y="2638"/>
                  </a:lnTo>
                  <a:lnTo>
                    <a:pt x="1456" y="2647"/>
                  </a:lnTo>
                  <a:lnTo>
                    <a:pt x="1482" y="2647"/>
                  </a:lnTo>
                  <a:lnTo>
                    <a:pt x="1493" y="2636"/>
                  </a:lnTo>
                  <a:lnTo>
                    <a:pt x="1505" y="2659"/>
                  </a:lnTo>
                  <a:lnTo>
                    <a:pt x="1503" y="2669"/>
                  </a:lnTo>
                  <a:lnTo>
                    <a:pt x="1550" y="2683"/>
                  </a:lnTo>
                  <a:lnTo>
                    <a:pt x="1545" y="2728"/>
                  </a:lnTo>
                  <a:lnTo>
                    <a:pt x="1524" y="2806"/>
                  </a:lnTo>
                  <a:lnTo>
                    <a:pt x="1479" y="2787"/>
                  </a:lnTo>
                  <a:lnTo>
                    <a:pt x="1444" y="2777"/>
                  </a:lnTo>
                  <a:lnTo>
                    <a:pt x="1356" y="2777"/>
                  </a:lnTo>
                  <a:lnTo>
                    <a:pt x="1316" y="2763"/>
                  </a:lnTo>
                  <a:lnTo>
                    <a:pt x="1226" y="2759"/>
                  </a:lnTo>
                  <a:lnTo>
                    <a:pt x="1215" y="2756"/>
                  </a:lnTo>
                  <a:lnTo>
                    <a:pt x="1198" y="2740"/>
                  </a:lnTo>
                  <a:lnTo>
                    <a:pt x="1179" y="2756"/>
                  </a:lnTo>
                  <a:lnTo>
                    <a:pt x="1156" y="2766"/>
                  </a:lnTo>
                  <a:lnTo>
                    <a:pt x="1151" y="2775"/>
                  </a:lnTo>
                  <a:lnTo>
                    <a:pt x="1139" y="2787"/>
                  </a:lnTo>
                  <a:lnTo>
                    <a:pt x="1122" y="2792"/>
                  </a:lnTo>
                  <a:lnTo>
                    <a:pt x="1113" y="2775"/>
                  </a:lnTo>
                  <a:lnTo>
                    <a:pt x="1113" y="2742"/>
                  </a:lnTo>
                  <a:lnTo>
                    <a:pt x="1089" y="2688"/>
                  </a:lnTo>
                  <a:lnTo>
                    <a:pt x="1096" y="2638"/>
                  </a:lnTo>
                  <a:lnTo>
                    <a:pt x="1108" y="2619"/>
                  </a:lnTo>
                  <a:lnTo>
                    <a:pt x="1104" y="2612"/>
                  </a:lnTo>
                  <a:lnTo>
                    <a:pt x="1085" y="2602"/>
                  </a:lnTo>
                  <a:lnTo>
                    <a:pt x="1068" y="2607"/>
                  </a:lnTo>
                  <a:lnTo>
                    <a:pt x="1056" y="2598"/>
                  </a:lnTo>
                  <a:lnTo>
                    <a:pt x="1049" y="2600"/>
                  </a:lnTo>
                  <a:lnTo>
                    <a:pt x="1056" y="2581"/>
                  </a:lnTo>
                  <a:lnTo>
                    <a:pt x="1047" y="2569"/>
                  </a:lnTo>
                  <a:lnTo>
                    <a:pt x="1047" y="2555"/>
                  </a:lnTo>
                  <a:lnTo>
                    <a:pt x="1059" y="2534"/>
                  </a:lnTo>
                  <a:lnTo>
                    <a:pt x="1061" y="2510"/>
                  </a:lnTo>
                  <a:lnTo>
                    <a:pt x="1056" y="2449"/>
                  </a:lnTo>
                  <a:lnTo>
                    <a:pt x="1044" y="2425"/>
                  </a:lnTo>
                  <a:lnTo>
                    <a:pt x="1028" y="2409"/>
                  </a:lnTo>
                  <a:lnTo>
                    <a:pt x="1026" y="2392"/>
                  </a:lnTo>
                  <a:lnTo>
                    <a:pt x="1030" y="2380"/>
                  </a:lnTo>
                  <a:lnTo>
                    <a:pt x="1007" y="2364"/>
                  </a:lnTo>
                  <a:lnTo>
                    <a:pt x="1002" y="2352"/>
                  </a:lnTo>
                  <a:lnTo>
                    <a:pt x="1007" y="2331"/>
                  </a:lnTo>
                  <a:lnTo>
                    <a:pt x="997" y="2316"/>
                  </a:lnTo>
                  <a:lnTo>
                    <a:pt x="978" y="2314"/>
                  </a:lnTo>
                  <a:lnTo>
                    <a:pt x="959" y="2321"/>
                  </a:lnTo>
                  <a:lnTo>
                    <a:pt x="952" y="2309"/>
                  </a:lnTo>
                  <a:lnTo>
                    <a:pt x="955" y="2300"/>
                  </a:lnTo>
                  <a:lnTo>
                    <a:pt x="976" y="2281"/>
                  </a:lnTo>
                  <a:lnTo>
                    <a:pt x="990" y="2260"/>
                  </a:lnTo>
                  <a:lnTo>
                    <a:pt x="1016" y="2236"/>
                  </a:lnTo>
                  <a:lnTo>
                    <a:pt x="1026" y="2238"/>
                  </a:lnTo>
                  <a:lnTo>
                    <a:pt x="1021" y="2264"/>
                  </a:lnTo>
                  <a:lnTo>
                    <a:pt x="1030" y="2267"/>
                  </a:lnTo>
                  <a:lnTo>
                    <a:pt x="1063" y="2224"/>
                  </a:lnTo>
                  <a:lnTo>
                    <a:pt x="1073" y="2194"/>
                  </a:lnTo>
                  <a:lnTo>
                    <a:pt x="1073" y="2194"/>
                  </a:lnTo>
                  <a:lnTo>
                    <a:pt x="1080" y="2151"/>
                  </a:lnTo>
                  <a:lnTo>
                    <a:pt x="1094" y="2134"/>
                  </a:lnTo>
                  <a:lnTo>
                    <a:pt x="1122" y="2113"/>
                  </a:lnTo>
                  <a:lnTo>
                    <a:pt x="1125" y="2104"/>
                  </a:lnTo>
                  <a:lnTo>
                    <a:pt x="1099" y="2082"/>
                  </a:lnTo>
                  <a:lnTo>
                    <a:pt x="1089" y="2085"/>
                  </a:lnTo>
                  <a:lnTo>
                    <a:pt x="1078" y="2094"/>
                  </a:lnTo>
                  <a:lnTo>
                    <a:pt x="1070" y="2092"/>
                  </a:lnTo>
                  <a:lnTo>
                    <a:pt x="1066" y="2068"/>
                  </a:lnTo>
                  <a:lnTo>
                    <a:pt x="1054" y="2063"/>
                  </a:lnTo>
                  <a:lnTo>
                    <a:pt x="1040" y="2049"/>
                  </a:lnTo>
                  <a:lnTo>
                    <a:pt x="1028" y="2052"/>
                  </a:lnTo>
                  <a:lnTo>
                    <a:pt x="1021" y="2021"/>
                  </a:lnTo>
                  <a:lnTo>
                    <a:pt x="1014" y="2011"/>
                  </a:lnTo>
                  <a:lnTo>
                    <a:pt x="971" y="1983"/>
                  </a:lnTo>
                  <a:lnTo>
                    <a:pt x="950" y="1952"/>
                  </a:lnTo>
                  <a:lnTo>
                    <a:pt x="926" y="1929"/>
                  </a:lnTo>
                  <a:lnTo>
                    <a:pt x="872" y="1919"/>
                  </a:lnTo>
                  <a:lnTo>
                    <a:pt x="858" y="1886"/>
                  </a:lnTo>
                  <a:lnTo>
                    <a:pt x="858" y="1848"/>
                  </a:lnTo>
                  <a:lnTo>
                    <a:pt x="848" y="1787"/>
                  </a:lnTo>
                  <a:lnTo>
                    <a:pt x="834" y="1773"/>
                  </a:lnTo>
                  <a:lnTo>
                    <a:pt x="820" y="1740"/>
                  </a:lnTo>
                  <a:lnTo>
                    <a:pt x="796" y="1716"/>
                  </a:lnTo>
                  <a:lnTo>
                    <a:pt x="789" y="1714"/>
                  </a:lnTo>
                  <a:lnTo>
                    <a:pt x="796" y="1678"/>
                  </a:lnTo>
                  <a:lnTo>
                    <a:pt x="785" y="1676"/>
                  </a:lnTo>
                  <a:lnTo>
                    <a:pt x="780" y="1629"/>
                  </a:lnTo>
                  <a:lnTo>
                    <a:pt x="792" y="1626"/>
                  </a:lnTo>
                  <a:lnTo>
                    <a:pt x="794" y="1610"/>
                  </a:lnTo>
                  <a:lnTo>
                    <a:pt x="785" y="1595"/>
                  </a:lnTo>
                  <a:lnTo>
                    <a:pt x="801" y="1565"/>
                  </a:lnTo>
                  <a:lnTo>
                    <a:pt x="801" y="1543"/>
                  </a:lnTo>
                  <a:lnTo>
                    <a:pt x="815" y="1534"/>
                  </a:lnTo>
                  <a:lnTo>
                    <a:pt x="829" y="1515"/>
                  </a:lnTo>
                  <a:lnTo>
                    <a:pt x="818" y="1480"/>
                  </a:lnTo>
                  <a:lnTo>
                    <a:pt x="740" y="1517"/>
                  </a:lnTo>
                  <a:lnTo>
                    <a:pt x="730" y="1539"/>
                  </a:lnTo>
                  <a:lnTo>
                    <a:pt x="716" y="1539"/>
                  </a:lnTo>
                  <a:lnTo>
                    <a:pt x="700" y="1546"/>
                  </a:lnTo>
                  <a:lnTo>
                    <a:pt x="676" y="1567"/>
                  </a:lnTo>
                  <a:lnTo>
                    <a:pt x="645" y="1560"/>
                  </a:lnTo>
                  <a:lnTo>
                    <a:pt x="614" y="1567"/>
                  </a:lnTo>
                  <a:lnTo>
                    <a:pt x="614" y="1548"/>
                  </a:lnTo>
                  <a:lnTo>
                    <a:pt x="607" y="1534"/>
                  </a:lnTo>
                  <a:lnTo>
                    <a:pt x="610" y="1513"/>
                  </a:lnTo>
                  <a:lnTo>
                    <a:pt x="596" y="1487"/>
                  </a:lnTo>
                  <a:lnTo>
                    <a:pt x="591" y="1439"/>
                  </a:lnTo>
                  <a:lnTo>
                    <a:pt x="584" y="1430"/>
                  </a:lnTo>
                  <a:lnTo>
                    <a:pt x="572" y="1430"/>
                  </a:lnTo>
                  <a:lnTo>
                    <a:pt x="560" y="1418"/>
                  </a:lnTo>
                  <a:lnTo>
                    <a:pt x="541" y="1423"/>
                  </a:lnTo>
                  <a:lnTo>
                    <a:pt x="532" y="1406"/>
                  </a:lnTo>
                  <a:lnTo>
                    <a:pt x="544" y="1378"/>
                  </a:lnTo>
                  <a:lnTo>
                    <a:pt x="541" y="1364"/>
                  </a:lnTo>
                  <a:lnTo>
                    <a:pt x="555" y="1347"/>
                  </a:lnTo>
                  <a:lnTo>
                    <a:pt x="558" y="1338"/>
                  </a:lnTo>
                  <a:lnTo>
                    <a:pt x="570" y="1335"/>
                  </a:lnTo>
                  <a:lnTo>
                    <a:pt x="574" y="1328"/>
                  </a:lnTo>
                  <a:lnTo>
                    <a:pt x="593" y="1290"/>
                  </a:lnTo>
                  <a:lnTo>
                    <a:pt x="614" y="1279"/>
                  </a:lnTo>
                  <a:lnTo>
                    <a:pt x="624" y="1279"/>
                  </a:lnTo>
                  <a:lnTo>
                    <a:pt x="626" y="1286"/>
                  </a:lnTo>
                  <a:lnTo>
                    <a:pt x="636" y="1281"/>
                  </a:lnTo>
                  <a:lnTo>
                    <a:pt x="659" y="1279"/>
                  </a:lnTo>
                  <a:lnTo>
                    <a:pt x="666" y="1281"/>
                  </a:lnTo>
                  <a:lnTo>
                    <a:pt x="676" y="1295"/>
                  </a:lnTo>
                  <a:lnTo>
                    <a:pt x="681" y="1286"/>
                  </a:lnTo>
                  <a:lnTo>
                    <a:pt x="721" y="1257"/>
                  </a:lnTo>
                  <a:lnTo>
                    <a:pt x="725" y="1246"/>
                  </a:lnTo>
                  <a:lnTo>
                    <a:pt x="728" y="1222"/>
                  </a:lnTo>
                  <a:lnTo>
                    <a:pt x="707" y="1205"/>
                  </a:lnTo>
                  <a:lnTo>
                    <a:pt x="697" y="1184"/>
                  </a:lnTo>
                  <a:lnTo>
                    <a:pt x="674" y="1156"/>
                  </a:lnTo>
                  <a:lnTo>
                    <a:pt x="655" y="1118"/>
                  </a:lnTo>
                  <a:lnTo>
                    <a:pt x="645" y="1066"/>
                  </a:lnTo>
                  <a:lnTo>
                    <a:pt x="633" y="1042"/>
                  </a:lnTo>
                  <a:lnTo>
                    <a:pt x="619" y="1030"/>
                  </a:lnTo>
                  <a:lnTo>
                    <a:pt x="603" y="1026"/>
                  </a:lnTo>
                  <a:lnTo>
                    <a:pt x="577" y="1052"/>
                  </a:lnTo>
                  <a:lnTo>
                    <a:pt x="574" y="1059"/>
                  </a:lnTo>
                  <a:lnTo>
                    <a:pt x="584" y="1073"/>
                  </a:lnTo>
                  <a:lnTo>
                    <a:pt x="570" y="1071"/>
                  </a:lnTo>
                  <a:lnTo>
                    <a:pt x="562" y="1056"/>
                  </a:lnTo>
                  <a:lnTo>
                    <a:pt x="546" y="1045"/>
                  </a:lnTo>
                  <a:lnTo>
                    <a:pt x="532" y="1054"/>
                  </a:lnTo>
                  <a:lnTo>
                    <a:pt x="518" y="1052"/>
                  </a:lnTo>
                  <a:lnTo>
                    <a:pt x="489" y="1071"/>
                  </a:lnTo>
                  <a:lnTo>
                    <a:pt x="480" y="1066"/>
                  </a:lnTo>
                  <a:lnTo>
                    <a:pt x="463" y="1068"/>
                  </a:lnTo>
                  <a:lnTo>
                    <a:pt x="447" y="1090"/>
                  </a:lnTo>
                  <a:lnTo>
                    <a:pt x="418" y="1111"/>
                  </a:lnTo>
                  <a:lnTo>
                    <a:pt x="392" y="1113"/>
                  </a:lnTo>
                  <a:lnTo>
                    <a:pt x="392" y="1132"/>
                  </a:lnTo>
                  <a:lnTo>
                    <a:pt x="385" y="1144"/>
                  </a:lnTo>
                  <a:lnTo>
                    <a:pt x="352" y="1146"/>
                  </a:lnTo>
                  <a:lnTo>
                    <a:pt x="331" y="1160"/>
                  </a:lnTo>
                  <a:lnTo>
                    <a:pt x="333" y="1182"/>
                  </a:lnTo>
                  <a:lnTo>
                    <a:pt x="326" y="1184"/>
                  </a:lnTo>
                  <a:lnTo>
                    <a:pt x="303" y="1179"/>
                  </a:lnTo>
                  <a:lnTo>
                    <a:pt x="286" y="1165"/>
                  </a:lnTo>
                  <a:lnTo>
                    <a:pt x="262" y="1160"/>
                  </a:lnTo>
                  <a:lnTo>
                    <a:pt x="213" y="1165"/>
                  </a:lnTo>
                  <a:lnTo>
                    <a:pt x="199" y="1160"/>
                  </a:lnTo>
                  <a:lnTo>
                    <a:pt x="196" y="1146"/>
                  </a:lnTo>
                  <a:lnTo>
                    <a:pt x="175" y="1137"/>
                  </a:lnTo>
                  <a:lnTo>
                    <a:pt x="175" y="1130"/>
                  </a:lnTo>
                  <a:lnTo>
                    <a:pt x="187" y="1118"/>
                  </a:lnTo>
                  <a:lnTo>
                    <a:pt x="175" y="1087"/>
                  </a:lnTo>
                  <a:lnTo>
                    <a:pt x="151" y="1073"/>
                  </a:lnTo>
                  <a:lnTo>
                    <a:pt x="142" y="1078"/>
                  </a:lnTo>
                  <a:lnTo>
                    <a:pt x="130" y="1073"/>
                  </a:lnTo>
                  <a:lnTo>
                    <a:pt x="90" y="1094"/>
                  </a:lnTo>
                  <a:lnTo>
                    <a:pt x="71" y="1092"/>
                  </a:lnTo>
                  <a:lnTo>
                    <a:pt x="50" y="1099"/>
                  </a:lnTo>
                  <a:lnTo>
                    <a:pt x="43" y="1099"/>
                  </a:lnTo>
                  <a:lnTo>
                    <a:pt x="33" y="1104"/>
                  </a:lnTo>
                  <a:lnTo>
                    <a:pt x="19" y="1094"/>
                  </a:lnTo>
                  <a:lnTo>
                    <a:pt x="5" y="1094"/>
                  </a:lnTo>
                  <a:lnTo>
                    <a:pt x="0" y="1085"/>
                  </a:lnTo>
                  <a:lnTo>
                    <a:pt x="5" y="1068"/>
                  </a:lnTo>
                  <a:lnTo>
                    <a:pt x="28" y="1059"/>
                  </a:lnTo>
                  <a:lnTo>
                    <a:pt x="33" y="1047"/>
                  </a:lnTo>
                  <a:lnTo>
                    <a:pt x="31" y="1021"/>
                  </a:lnTo>
                  <a:lnTo>
                    <a:pt x="47" y="1000"/>
                  </a:lnTo>
                  <a:lnTo>
                    <a:pt x="47" y="990"/>
                  </a:lnTo>
                  <a:lnTo>
                    <a:pt x="28" y="976"/>
                  </a:lnTo>
                  <a:lnTo>
                    <a:pt x="21" y="952"/>
                  </a:lnTo>
                  <a:lnTo>
                    <a:pt x="24" y="943"/>
                  </a:lnTo>
                  <a:lnTo>
                    <a:pt x="40" y="926"/>
                  </a:lnTo>
                  <a:lnTo>
                    <a:pt x="47" y="910"/>
                  </a:lnTo>
                  <a:lnTo>
                    <a:pt x="43" y="898"/>
                  </a:lnTo>
                  <a:lnTo>
                    <a:pt x="31" y="886"/>
                  </a:lnTo>
                  <a:lnTo>
                    <a:pt x="36" y="874"/>
                  </a:lnTo>
                  <a:lnTo>
                    <a:pt x="57" y="870"/>
                  </a:lnTo>
                  <a:lnTo>
                    <a:pt x="66" y="863"/>
                  </a:lnTo>
                  <a:lnTo>
                    <a:pt x="69" y="841"/>
                  </a:lnTo>
                  <a:lnTo>
                    <a:pt x="85" y="827"/>
                  </a:lnTo>
                  <a:lnTo>
                    <a:pt x="109" y="825"/>
                  </a:lnTo>
                  <a:lnTo>
                    <a:pt x="118" y="829"/>
                  </a:lnTo>
                  <a:lnTo>
                    <a:pt x="135" y="818"/>
                  </a:lnTo>
                  <a:lnTo>
                    <a:pt x="151" y="822"/>
                  </a:lnTo>
                  <a:lnTo>
                    <a:pt x="163" y="813"/>
                  </a:lnTo>
                  <a:lnTo>
                    <a:pt x="168" y="789"/>
                  </a:lnTo>
                  <a:lnTo>
                    <a:pt x="168" y="768"/>
                  </a:lnTo>
                  <a:lnTo>
                    <a:pt x="180" y="754"/>
                  </a:lnTo>
                  <a:lnTo>
                    <a:pt x="173" y="747"/>
                  </a:lnTo>
                  <a:lnTo>
                    <a:pt x="177" y="692"/>
                  </a:lnTo>
                  <a:lnTo>
                    <a:pt x="203" y="678"/>
                  </a:lnTo>
                  <a:lnTo>
                    <a:pt x="215" y="673"/>
                  </a:lnTo>
                  <a:lnTo>
                    <a:pt x="222" y="659"/>
                  </a:lnTo>
                  <a:lnTo>
                    <a:pt x="246" y="657"/>
                  </a:lnTo>
                  <a:lnTo>
                    <a:pt x="298" y="633"/>
                  </a:lnTo>
                  <a:lnTo>
                    <a:pt x="314" y="617"/>
                  </a:lnTo>
                  <a:lnTo>
                    <a:pt x="399" y="666"/>
                  </a:lnTo>
                  <a:lnTo>
                    <a:pt x="411" y="662"/>
                  </a:lnTo>
                  <a:lnTo>
                    <a:pt x="418" y="647"/>
                  </a:lnTo>
                  <a:lnTo>
                    <a:pt x="444" y="662"/>
                  </a:lnTo>
                  <a:lnTo>
                    <a:pt x="451" y="676"/>
                  </a:lnTo>
                  <a:lnTo>
                    <a:pt x="473" y="692"/>
                  </a:lnTo>
                  <a:lnTo>
                    <a:pt x="525" y="707"/>
                  </a:lnTo>
                  <a:lnTo>
                    <a:pt x="548" y="735"/>
                  </a:lnTo>
                  <a:lnTo>
                    <a:pt x="555" y="768"/>
                  </a:lnTo>
                  <a:lnTo>
                    <a:pt x="562" y="777"/>
                  </a:lnTo>
                  <a:lnTo>
                    <a:pt x="588" y="763"/>
                  </a:lnTo>
                  <a:lnTo>
                    <a:pt x="612" y="766"/>
                  </a:lnTo>
                  <a:lnTo>
                    <a:pt x="629" y="773"/>
                  </a:lnTo>
                  <a:lnTo>
                    <a:pt x="638" y="785"/>
                  </a:lnTo>
                  <a:lnTo>
                    <a:pt x="645" y="806"/>
                  </a:lnTo>
                  <a:lnTo>
                    <a:pt x="657" y="820"/>
                  </a:lnTo>
                  <a:lnTo>
                    <a:pt x="671" y="827"/>
                  </a:lnTo>
                  <a:lnTo>
                    <a:pt x="695" y="829"/>
                  </a:lnTo>
                  <a:lnTo>
                    <a:pt x="723" y="796"/>
                  </a:lnTo>
                  <a:lnTo>
                    <a:pt x="766" y="796"/>
                  </a:lnTo>
                  <a:lnTo>
                    <a:pt x="785" y="806"/>
                  </a:lnTo>
                  <a:lnTo>
                    <a:pt x="808" y="808"/>
                  </a:lnTo>
                  <a:lnTo>
                    <a:pt x="837" y="780"/>
                  </a:lnTo>
                  <a:lnTo>
                    <a:pt x="870" y="785"/>
                  </a:lnTo>
                  <a:lnTo>
                    <a:pt x="893" y="756"/>
                  </a:lnTo>
                  <a:lnTo>
                    <a:pt x="910" y="747"/>
                  </a:lnTo>
                  <a:lnTo>
                    <a:pt x="919" y="697"/>
                  </a:lnTo>
                  <a:lnTo>
                    <a:pt x="931" y="683"/>
                  </a:lnTo>
                  <a:lnTo>
                    <a:pt x="995" y="685"/>
                  </a:lnTo>
                  <a:lnTo>
                    <a:pt x="1070" y="657"/>
                  </a:lnTo>
                  <a:lnTo>
                    <a:pt x="1146" y="655"/>
                  </a:lnTo>
                  <a:lnTo>
                    <a:pt x="1179" y="626"/>
                  </a:lnTo>
                  <a:lnTo>
                    <a:pt x="1196" y="588"/>
                  </a:lnTo>
                  <a:lnTo>
                    <a:pt x="1226" y="565"/>
                  </a:lnTo>
                  <a:lnTo>
                    <a:pt x="1276" y="494"/>
                  </a:lnTo>
                  <a:lnTo>
                    <a:pt x="1319" y="413"/>
                  </a:lnTo>
                  <a:lnTo>
                    <a:pt x="1309" y="376"/>
                  </a:lnTo>
                  <a:lnTo>
                    <a:pt x="1311" y="354"/>
                  </a:lnTo>
                  <a:lnTo>
                    <a:pt x="1328" y="338"/>
                  </a:lnTo>
                  <a:lnTo>
                    <a:pt x="1361" y="319"/>
                  </a:lnTo>
                  <a:lnTo>
                    <a:pt x="1371" y="298"/>
                  </a:lnTo>
                  <a:lnTo>
                    <a:pt x="1392" y="283"/>
                  </a:lnTo>
                  <a:lnTo>
                    <a:pt x="1397" y="257"/>
                  </a:lnTo>
                  <a:lnTo>
                    <a:pt x="1399" y="186"/>
                  </a:lnTo>
                  <a:lnTo>
                    <a:pt x="1406" y="163"/>
                  </a:lnTo>
                  <a:lnTo>
                    <a:pt x="1432" y="118"/>
                  </a:lnTo>
                  <a:lnTo>
                    <a:pt x="1444" y="111"/>
                  </a:lnTo>
                  <a:lnTo>
                    <a:pt x="1453" y="66"/>
                  </a:lnTo>
                  <a:lnTo>
                    <a:pt x="1463" y="56"/>
                  </a:lnTo>
                  <a:lnTo>
                    <a:pt x="1479" y="54"/>
                  </a:lnTo>
                  <a:lnTo>
                    <a:pt x="1496" y="73"/>
                  </a:lnTo>
                  <a:lnTo>
                    <a:pt x="1522" y="82"/>
                  </a:lnTo>
                  <a:lnTo>
                    <a:pt x="1531" y="94"/>
                  </a:lnTo>
                  <a:lnTo>
                    <a:pt x="1531" y="106"/>
                  </a:lnTo>
                  <a:lnTo>
                    <a:pt x="1552" y="116"/>
                  </a:lnTo>
                  <a:lnTo>
                    <a:pt x="1576" y="116"/>
                  </a:lnTo>
                  <a:lnTo>
                    <a:pt x="1609" y="104"/>
                  </a:lnTo>
                  <a:lnTo>
                    <a:pt x="1666" y="68"/>
                  </a:lnTo>
                  <a:lnTo>
                    <a:pt x="1739" y="42"/>
                  </a:lnTo>
                  <a:lnTo>
                    <a:pt x="1803" y="4"/>
                  </a:lnTo>
                  <a:lnTo>
                    <a:pt x="1845" y="4"/>
                  </a:lnTo>
                  <a:lnTo>
                    <a:pt x="1893" y="14"/>
                  </a:lnTo>
                  <a:lnTo>
                    <a:pt x="1942" y="0"/>
                  </a:lnTo>
                  <a:lnTo>
                    <a:pt x="1971" y="0"/>
                  </a:lnTo>
                  <a:lnTo>
                    <a:pt x="1987" y="38"/>
                  </a:lnTo>
                  <a:lnTo>
                    <a:pt x="2009" y="52"/>
                  </a:lnTo>
                  <a:lnTo>
                    <a:pt x="2051" y="71"/>
                  </a:lnTo>
                  <a:lnTo>
                    <a:pt x="2068" y="75"/>
                  </a:lnTo>
                  <a:lnTo>
                    <a:pt x="2101" y="66"/>
                  </a:lnTo>
                  <a:lnTo>
                    <a:pt x="2117" y="78"/>
                  </a:lnTo>
                  <a:lnTo>
                    <a:pt x="2153" y="120"/>
                  </a:lnTo>
                  <a:lnTo>
                    <a:pt x="2198" y="137"/>
                  </a:lnTo>
                  <a:lnTo>
                    <a:pt x="2209" y="139"/>
                  </a:lnTo>
                  <a:lnTo>
                    <a:pt x="2252" y="116"/>
                  </a:lnTo>
                  <a:lnTo>
                    <a:pt x="2316" y="9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0" name="Freeform 129"/>
            <p:cNvSpPr>
              <a:spLocks/>
            </p:cNvSpPr>
            <p:nvPr/>
          </p:nvSpPr>
          <p:spPr bwMode="auto">
            <a:xfrm>
              <a:off x="1444" y="-316"/>
              <a:ext cx="2897" cy="2806"/>
            </a:xfrm>
            <a:custGeom>
              <a:avLst/>
              <a:gdLst>
                <a:gd name="T0" fmla="*/ 2245 w 2897"/>
                <a:gd name="T1" fmla="*/ 290 h 2806"/>
                <a:gd name="T2" fmla="*/ 2361 w 2897"/>
                <a:gd name="T3" fmla="*/ 498 h 2806"/>
                <a:gd name="T4" fmla="*/ 2765 w 2897"/>
                <a:gd name="T5" fmla="*/ 792 h 2806"/>
                <a:gd name="T6" fmla="*/ 2897 w 2897"/>
                <a:gd name="T7" fmla="*/ 915 h 2806"/>
                <a:gd name="T8" fmla="*/ 2424 w 2897"/>
                <a:gd name="T9" fmla="*/ 974 h 2806"/>
                <a:gd name="T10" fmla="*/ 2271 w 2897"/>
                <a:gd name="T11" fmla="*/ 855 h 2806"/>
                <a:gd name="T12" fmla="*/ 2278 w 2897"/>
                <a:gd name="T13" fmla="*/ 997 h 2806"/>
                <a:gd name="T14" fmla="*/ 2063 w 2897"/>
                <a:gd name="T15" fmla="*/ 1298 h 2806"/>
                <a:gd name="T16" fmla="*/ 2042 w 2897"/>
                <a:gd name="T17" fmla="*/ 1517 h 2806"/>
                <a:gd name="T18" fmla="*/ 2124 w 2897"/>
                <a:gd name="T19" fmla="*/ 1699 h 2806"/>
                <a:gd name="T20" fmla="*/ 1957 w 2897"/>
                <a:gd name="T21" fmla="*/ 1938 h 2806"/>
                <a:gd name="T22" fmla="*/ 1730 w 2897"/>
                <a:gd name="T23" fmla="*/ 2160 h 2806"/>
                <a:gd name="T24" fmla="*/ 1612 w 2897"/>
                <a:gd name="T25" fmla="*/ 2094 h 2806"/>
                <a:gd name="T26" fmla="*/ 1512 w 2897"/>
                <a:gd name="T27" fmla="*/ 2314 h 2806"/>
                <a:gd name="T28" fmla="*/ 1340 w 2897"/>
                <a:gd name="T29" fmla="*/ 2463 h 2806"/>
                <a:gd name="T30" fmla="*/ 1470 w 2897"/>
                <a:gd name="T31" fmla="*/ 2527 h 2806"/>
                <a:gd name="T32" fmla="*/ 1493 w 2897"/>
                <a:gd name="T33" fmla="*/ 2636 h 2806"/>
                <a:gd name="T34" fmla="*/ 1444 w 2897"/>
                <a:gd name="T35" fmla="*/ 2777 h 2806"/>
                <a:gd name="T36" fmla="*/ 1156 w 2897"/>
                <a:gd name="T37" fmla="*/ 2766 h 2806"/>
                <a:gd name="T38" fmla="*/ 1096 w 2897"/>
                <a:gd name="T39" fmla="*/ 2638 h 2806"/>
                <a:gd name="T40" fmla="*/ 1056 w 2897"/>
                <a:gd name="T41" fmla="*/ 2581 h 2806"/>
                <a:gd name="T42" fmla="*/ 1028 w 2897"/>
                <a:gd name="T43" fmla="*/ 2409 h 2806"/>
                <a:gd name="T44" fmla="*/ 978 w 2897"/>
                <a:gd name="T45" fmla="*/ 2314 h 2806"/>
                <a:gd name="T46" fmla="*/ 1026 w 2897"/>
                <a:gd name="T47" fmla="*/ 2238 h 2806"/>
                <a:gd name="T48" fmla="*/ 1094 w 2897"/>
                <a:gd name="T49" fmla="*/ 2134 h 2806"/>
                <a:gd name="T50" fmla="*/ 1066 w 2897"/>
                <a:gd name="T51" fmla="*/ 2068 h 2806"/>
                <a:gd name="T52" fmla="*/ 950 w 2897"/>
                <a:gd name="T53" fmla="*/ 1952 h 2806"/>
                <a:gd name="T54" fmla="*/ 820 w 2897"/>
                <a:gd name="T55" fmla="*/ 1740 h 2806"/>
                <a:gd name="T56" fmla="*/ 794 w 2897"/>
                <a:gd name="T57" fmla="*/ 1610 h 2806"/>
                <a:gd name="T58" fmla="*/ 740 w 2897"/>
                <a:gd name="T59" fmla="*/ 1517 h 2806"/>
                <a:gd name="T60" fmla="*/ 614 w 2897"/>
                <a:gd name="T61" fmla="*/ 1548 h 2806"/>
                <a:gd name="T62" fmla="*/ 560 w 2897"/>
                <a:gd name="T63" fmla="*/ 1418 h 2806"/>
                <a:gd name="T64" fmla="*/ 570 w 2897"/>
                <a:gd name="T65" fmla="*/ 1335 h 2806"/>
                <a:gd name="T66" fmla="*/ 659 w 2897"/>
                <a:gd name="T67" fmla="*/ 1279 h 2806"/>
                <a:gd name="T68" fmla="*/ 707 w 2897"/>
                <a:gd name="T69" fmla="*/ 1205 h 2806"/>
                <a:gd name="T70" fmla="*/ 603 w 2897"/>
                <a:gd name="T71" fmla="*/ 1026 h 2806"/>
                <a:gd name="T72" fmla="*/ 532 w 2897"/>
                <a:gd name="T73" fmla="*/ 1054 h 2806"/>
                <a:gd name="T74" fmla="*/ 392 w 2897"/>
                <a:gd name="T75" fmla="*/ 1113 h 2806"/>
                <a:gd name="T76" fmla="*/ 303 w 2897"/>
                <a:gd name="T77" fmla="*/ 1179 h 2806"/>
                <a:gd name="T78" fmla="*/ 175 w 2897"/>
                <a:gd name="T79" fmla="*/ 1130 h 2806"/>
                <a:gd name="T80" fmla="*/ 71 w 2897"/>
                <a:gd name="T81" fmla="*/ 1092 h 2806"/>
                <a:gd name="T82" fmla="*/ 5 w 2897"/>
                <a:gd name="T83" fmla="*/ 1068 h 2806"/>
                <a:gd name="T84" fmla="*/ 21 w 2897"/>
                <a:gd name="T85" fmla="*/ 952 h 2806"/>
                <a:gd name="T86" fmla="*/ 57 w 2897"/>
                <a:gd name="T87" fmla="*/ 870 h 2806"/>
                <a:gd name="T88" fmla="*/ 151 w 2897"/>
                <a:gd name="T89" fmla="*/ 822 h 2806"/>
                <a:gd name="T90" fmla="*/ 203 w 2897"/>
                <a:gd name="T91" fmla="*/ 678 h 2806"/>
                <a:gd name="T92" fmla="*/ 411 w 2897"/>
                <a:gd name="T93" fmla="*/ 662 h 2806"/>
                <a:gd name="T94" fmla="*/ 555 w 2897"/>
                <a:gd name="T95" fmla="*/ 768 h 2806"/>
                <a:gd name="T96" fmla="*/ 657 w 2897"/>
                <a:gd name="T97" fmla="*/ 820 h 2806"/>
                <a:gd name="T98" fmla="*/ 837 w 2897"/>
                <a:gd name="T99" fmla="*/ 780 h 2806"/>
                <a:gd name="T100" fmla="*/ 1070 w 2897"/>
                <a:gd name="T101" fmla="*/ 657 h 2806"/>
                <a:gd name="T102" fmla="*/ 1309 w 2897"/>
                <a:gd name="T103" fmla="*/ 376 h 2806"/>
                <a:gd name="T104" fmla="*/ 1399 w 2897"/>
                <a:gd name="T105" fmla="*/ 186 h 2806"/>
                <a:gd name="T106" fmla="*/ 1496 w 2897"/>
                <a:gd name="T107" fmla="*/ 73 h 2806"/>
                <a:gd name="T108" fmla="*/ 1666 w 2897"/>
                <a:gd name="T109" fmla="*/ 68 h 2806"/>
                <a:gd name="T110" fmla="*/ 1987 w 2897"/>
                <a:gd name="T111" fmla="*/ 38 h 2806"/>
                <a:gd name="T112" fmla="*/ 2198 w 2897"/>
                <a:gd name="T113" fmla="*/ 137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97" h="2806">
                  <a:moveTo>
                    <a:pt x="2316" y="90"/>
                  </a:moveTo>
                  <a:lnTo>
                    <a:pt x="2363" y="142"/>
                  </a:lnTo>
                  <a:lnTo>
                    <a:pt x="2387" y="182"/>
                  </a:lnTo>
                  <a:lnTo>
                    <a:pt x="2387" y="196"/>
                  </a:lnTo>
                  <a:lnTo>
                    <a:pt x="2365" y="224"/>
                  </a:lnTo>
                  <a:lnTo>
                    <a:pt x="2278" y="305"/>
                  </a:lnTo>
                  <a:lnTo>
                    <a:pt x="2245" y="290"/>
                  </a:lnTo>
                  <a:lnTo>
                    <a:pt x="2235" y="290"/>
                  </a:lnTo>
                  <a:lnTo>
                    <a:pt x="2252" y="305"/>
                  </a:lnTo>
                  <a:lnTo>
                    <a:pt x="2259" y="328"/>
                  </a:lnTo>
                  <a:lnTo>
                    <a:pt x="2254" y="399"/>
                  </a:lnTo>
                  <a:lnTo>
                    <a:pt x="2259" y="418"/>
                  </a:lnTo>
                  <a:lnTo>
                    <a:pt x="2285" y="446"/>
                  </a:lnTo>
                  <a:lnTo>
                    <a:pt x="2361" y="498"/>
                  </a:lnTo>
                  <a:lnTo>
                    <a:pt x="2408" y="546"/>
                  </a:lnTo>
                  <a:lnTo>
                    <a:pt x="2566" y="640"/>
                  </a:lnTo>
                  <a:lnTo>
                    <a:pt x="2585" y="683"/>
                  </a:lnTo>
                  <a:lnTo>
                    <a:pt x="2628" y="704"/>
                  </a:lnTo>
                  <a:lnTo>
                    <a:pt x="2646" y="702"/>
                  </a:lnTo>
                  <a:lnTo>
                    <a:pt x="2665" y="707"/>
                  </a:lnTo>
                  <a:lnTo>
                    <a:pt x="2765" y="792"/>
                  </a:lnTo>
                  <a:lnTo>
                    <a:pt x="2776" y="822"/>
                  </a:lnTo>
                  <a:lnTo>
                    <a:pt x="2802" y="851"/>
                  </a:lnTo>
                  <a:lnTo>
                    <a:pt x="2840" y="867"/>
                  </a:lnTo>
                  <a:lnTo>
                    <a:pt x="2847" y="865"/>
                  </a:lnTo>
                  <a:lnTo>
                    <a:pt x="2887" y="879"/>
                  </a:lnTo>
                  <a:lnTo>
                    <a:pt x="2895" y="884"/>
                  </a:lnTo>
                  <a:lnTo>
                    <a:pt x="2897" y="915"/>
                  </a:lnTo>
                  <a:lnTo>
                    <a:pt x="2878" y="941"/>
                  </a:lnTo>
                  <a:lnTo>
                    <a:pt x="2854" y="964"/>
                  </a:lnTo>
                  <a:lnTo>
                    <a:pt x="2776" y="1016"/>
                  </a:lnTo>
                  <a:lnTo>
                    <a:pt x="2710" y="993"/>
                  </a:lnTo>
                  <a:lnTo>
                    <a:pt x="2613" y="1002"/>
                  </a:lnTo>
                  <a:lnTo>
                    <a:pt x="2524" y="993"/>
                  </a:lnTo>
                  <a:lnTo>
                    <a:pt x="2424" y="974"/>
                  </a:lnTo>
                  <a:lnTo>
                    <a:pt x="2372" y="950"/>
                  </a:lnTo>
                  <a:lnTo>
                    <a:pt x="2349" y="926"/>
                  </a:lnTo>
                  <a:lnTo>
                    <a:pt x="2327" y="870"/>
                  </a:lnTo>
                  <a:lnTo>
                    <a:pt x="2306" y="851"/>
                  </a:lnTo>
                  <a:lnTo>
                    <a:pt x="2280" y="837"/>
                  </a:lnTo>
                  <a:lnTo>
                    <a:pt x="2271" y="841"/>
                  </a:lnTo>
                  <a:lnTo>
                    <a:pt x="2271" y="855"/>
                  </a:lnTo>
                  <a:lnTo>
                    <a:pt x="2349" y="988"/>
                  </a:lnTo>
                  <a:lnTo>
                    <a:pt x="2351" y="1011"/>
                  </a:lnTo>
                  <a:lnTo>
                    <a:pt x="2344" y="1023"/>
                  </a:lnTo>
                  <a:lnTo>
                    <a:pt x="2332" y="1026"/>
                  </a:lnTo>
                  <a:lnTo>
                    <a:pt x="2320" y="1023"/>
                  </a:lnTo>
                  <a:lnTo>
                    <a:pt x="2297" y="1000"/>
                  </a:lnTo>
                  <a:lnTo>
                    <a:pt x="2278" y="997"/>
                  </a:lnTo>
                  <a:lnTo>
                    <a:pt x="2226" y="1014"/>
                  </a:lnTo>
                  <a:lnTo>
                    <a:pt x="2188" y="1052"/>
                  </a:lnTo>
                  <a:lnTo>
                    <a:pt x="2176" y="1075"/>
                  </a:lnTo>
                  <a:lnTo>
                    <a:pt x="2174" y="1106"/>
                  </a:lnTo>
                  <a:lnTo>
                    <a:pt x="2120" y="1220"/>
                  </a:lnTo>
                  <a:lnTo>
                    <a:pt x="2091" y="1241"/>
                  </a:lnTo>
                  <a:lnTo>
                    <a:pt x="2063" y="1298"/>
                  </a:lnTo>
                  <a:lnTo>
                    <a:pt x="2042" y="1366"/>
                  </a:lnTo>
                  <a:lnTo>
                    <a:pt x="2032" y="1404"/>
                  </a:lnTo>
                  <a:lnTo>
                    <a:pt x="2046" y="1444"/>
                  </a:lnTo>
                  <a:lnTo>
                    <a:pt x="2063" y="1458"/>
                  </a:lnTo>
                  <a:lnTo>
                    <a:pt x="2068" y="1482"/>
                  </a:lnTo>
                  <a:lnTo>
                    <a:pt x="2060" y="1494"/>
                  </a:lnTo>
                  <a:lnTo>
                    <a:pt x="2042" y="1517"/>
                  </a:lnTo>
                  <a:lnTo>
                    <a:pt x="2016" y="1595"/>
                  </a:lnTo>
                  <a:lnTo>
                    <a:pt x="2016" y="1612"/>
                  </a:lnTo>
                  <a:lnTo>
                    <a:pt x="2034" y="1652"/>
                  </a:lnTo>
                  <a:lnTo>
                    <a:pt x="2020" y="1754"/>
                  </a:lnTo>
                  <a:lnTo>
                    <a:pt x="2103" y="1699"/>
                  </a:lnTo>
                  <a:lnTo>
                    <a:pt x="2117" y="1695"/>
                  </a:lnTo>
                  <a:lnTo>
                    <a:pt x="2124" y="1699"/>
                  </a:lnTo>
                  <a:lnTo>
                    <a:pt x="2127" y="1707"/>
                  </a:lnTo>
                  <a:lnTo>
                    <a:pt x="2094" y="1825"/>
                  </a:lnTo>
                  <a:lnTo>
                    <a:pt x="2120" y="1881"/>
                  </a:lnTo>
                  <a:lnTo>
                    <a:pt x="2120" y="1896"/>
                  </a:lnTo>
                  <a:lnTo>
                    <a:pt x="2115" y="1903"/>
                  </a:lnTo>
                  <a:lnTo>
                    <a:pt x="2025" y="1943"/>
                  </a:lnTo>
                  <a:lnTo>
                    <a:pt x="1957" y="1938"/>
                  </a:lnTo>
                  <a:lnTo>
                    <a:pt x="1933" y="1912"/>
                  </a:lnTo>
                  <a:lnTo>
                    <a:pt x="1921" y="1919"/>
                  </a:lnTo>
                  <a:lnTo>
                    <a:pt x="1916" y="1945"/>
                  </a:lnTo>
                  <a:lnTo>
                    <a:pt x="1853" y="2023"/>
                  </a:lnTo>
                  <a:lnTo>
                    <a:pt x="1786" y="2130"/>
                  </a:lnTo>
                  <a:lnTo>
                    <a:pt x="1775" y="2141"/>
                  </a:lnTo>
                  <a:lnTo>
                    <a:pt x="1730" y="2160"/>
                  </a:lnTo>
                  <a:lnTo>
                    <a:pt x="1668" y="2172"/>
                  </a:lnTo>
                  <a:lnTo>
                    <a:pt x="1626" y="2075"/>
                  </a:lnTo>
                  <a:lnTo>
                    <a:pt x="1635" y="2040"/>
                  </a:lnTo>
                  <a:lnTo>
                    <a:pt x="1633" y="2033"/>
                  </a:lnTo>
                  <a:lnTo>
                    <a:pt x="1626" y="2035"/>
                  </a:lnTo>
                  <a:lnTo>
                    <a:pt x="1609" y="2075"/>
                  </a:lnTo>
                  <a:lnTo>
                    <a:pt x="1612" y="2094"/>
                  </a:lnTo>
                  <a:lnTo>
                    <a:pt x="1633" y="2115"/>
                  </a:lnTo>
                  <a:lnTo>
                    <a:pt x="1652" y="2158"/>
                  </a:lnTo>
                  <a:lnTo>
                    <a:pt x="1635" y="2224"/>
                  </a:lnTo>
                  <a:lnTo>
                    <a:pt x="1562" y="2250"/>
                  </a:lnTo>
                  <a:lnTo>
                    <a:pt x="1512" y="2283"/>
                  </a:lnTo>
                  <a:lnTo>
                    <a:pt x="1510" y="2288"/>
                  </a:lnTo>
                  <a:lnTo>
                    <a:pt x="1512" y="2314"/>
                  </a:lnTo>
                  <a:lnTo>
                    <a:pt x="1529" y="2338"/>
                  </a:lnTo>
                  <a:lnTo>
                    <a:pt x="1524" y="2354"/>
                  </a:lnTo>
                  <a:lnTo>
                    <a:pt x="1515" y="2366"/>
                  </a:lnTo>
                  <a:lnTo>
                    <a:pt x="1437" y="2397"/>
                  </a:lnTo>
                  <a:lnTo>
                    <a:pt x="1382" y="2423"/>
                  </a:lnTo>
                  <a:lnTo>
                    <a:pt x="1337" y="2454"/>
                  </a:lnTo>
                  <a:lnTo>
                    <a:pt x="1340" y="2463"/>
                  </a:lnTo>
                  <a:lnTo>
                    <a:pt x="1359" y="2472"/>
                  </a:lnTo>
                  <a:lnTo>
                    <a:pt x="1380" y="2468"/>
                  </a:lnTo>
                  <a:lnTo>
                    <a:pt x="1399" y="2451"/>
                  </a:lnTo>
                  <a:lnTo>
                    <a:pt x="1427" y="2446"/>
                  </a:lnTo>
                  <a:lnTo>
                    <a:pt x="1449" y="2449"/>
                  </a:lnTo>
                  <a:lnTo>
                    <a:pt x="1460" y="2456"/>
                  </a:lnTo>
                  <a:lnTo>
                    <a:pt x="1470" y="2527"/>
                  </a:lnTo>
                  <a:lnTo>
                    <a:pt x="1467" y="2602"/>
                  </a:lnTo>
                  <a:lnTo>
                    <a:pt x="1456" y="2617"/>
                  </a:lnTo>
                  <a:lnTo>
                    <a:pt x="1420" y="2628"/>
                  </a:lnTo>
                  <a:lnTo>
                    <a:pt x="1411" y="2638"/>
                  </a:lnTo>
                  <a:lnTo>
                    <a:pt x="1456" y="2647"/>
                  </a:lnTo>
                  <a:lnTo>
                    <a:pt x="1482" y="2647"/>
                  </a:lnTo>
                  <a:lnTo>
                    <a:pt x="1493" y="2636"/>
                  </a:lnTo>
                  <a:lnTo>
                    <a:pt x="1505" y="2659"/>
                  </a:lnTo>
                  <a:lnTo>
                    <a:pt x="1503" y="2669"/>
                  </a:lnTo>
                  <a:lnTo>
                    <a:pt x="1550" y="2683"/>
                  </a:lnTo>
                  <a:lnTo>
                    <a:pt x="1545" y="2728"/>
                  </a:lnTo>
                  <a:lnTo>
                    <a:pt x="1524" y="2806"/>
                  </a:lnTo>
                  <a:lnTo>
                    <a:pt x="1479" y="2787"/>
                  </a:lnTo>
                  <a:lnTo>
                    <a:pt x="1444" y="2777"/>
                  </a:lnTo>
                  <a:lnTo>
                    <a:pt x="1356" y="2777"/>
                  </a:lnTo>
                  <a:lnTo>
                    <a:pt x="1316" y="2763"/>
                  </a:lnTo>
                  <a:lnTo>
                    <a:pt x="1226" y="2759"/>
                  </a:lnTo>
                  <a:lnTo>
                    <a:pt x="1215" y="2756"/>
                  </a:lnTo>
                  <a:lnTo>
                    <a:pt x="1198" y="2740"/>
                  </a:lnTo>
                  <a:lnTo>
                    <a:pt x="1179" y="2756"/>
                  </a:lnTo>
                  <a:lnTo>
                    <a:pt x="1156" y="2766"/>
                  </a:lnTo>
                  <a:lnTo>
                    <a:pt x="1151" y="2775"/>
                  </a:lnTo>
                  <a:lnTo>
                    <a:pt x="1139" y="2787"/>
                  </a:lnTo>
                  <a:lnTo>
                    <a:pt x="1122" y="2792"/>
                  </a:lnTo>
                  <a:lnTo>
                    <a:pt x="1113" y="2775"/>
                  </a:lnTo>
                  <a:lnTo>
                    <a:pt x="1113" y="2742"/>
                  </a:lnTo>
                  <a:lnTo>
                    <a:pt x="1089" y="2688"/>
                  </a:lnTo>
                  <a:lnTo>
                    <a:pt x="1096" y="2638"/>
                  </a:lnTo>
                  <a:lnTo>
                    <a:pt x="1108" y="2619"/>
                  </a:lnTo>
                  <a:lnTo>
                    <a:pt x="1104" y="2612"/>
                  </a:lnTo>
                  <a:lnTo>
                    <a:pt x="1085" y="2602"/>
                  </a:lnTo>
                  <a:lnTo>
                    <a:pt x="1068" y="2607"/>
                  </a:lnTo>
                  <a:lnTo>
                    <a:pt x="1056" y="2598"/>
                  </a:lnTo>
                  <a:lnTo>
                    <a:pt x="1049" y="2600"/>
                  </a:lnTo>
                  <a:lnTo>
                    <a:pt x="1056" y="2581"/>
                  </a:lnTo>
                  <a:lnTo>
                    <a:pt x="1047" y="2569"/>
                  </a:lnTo>
                  <a:lnTo>
                    <a:pt x="1047" y="2555"/>
                  </a:lnTo>
                  <a:lnTo>
                    <a:pt x="1059" y="2534"/>
                  </a:lnTo>
                  <a:lnTo>
                    <a:pt x="1061" y="2510"/>
                  </a:lnTo>
                  <a:lnTo>
                    <a:pt x="1056" y="2449"/>
                  </a:lnTo>
                  <a:lnTo>
                    <a:pt x="1044" y="2425"/>
                  </a:lnTo>
                  <a:lnTo>
                    <a:pt x="1028" y="2409"/>
                  </a:lnTo>
                  <a:lnTo>
                    <a:pt x="1026" y="2392"/>
                  </a:lnTo>
                  <a:lnTo>
                    <a:pt x="1030" y="2380"/>
                  </a:lnTo>
                  <a:lnTo>
                    <a:pt x="1007" y="2364"/>
                  </a:lnTo>
                  <a:lnTo>
                    <a:pt x="1002" y="2352"/>
                  </a:lnTo>
                  <a:lnTo>
                    <a:pt x="1007" y="2331"/>
                  </a:lnTo>
                  <a:lnTo>
                    <a:pt x="997" y="2316"/>
                  </a:lnTo>
                  <a:lnTo>
                    <a:pt x="978" y="2314"/>
                  </a:lnTo>
                  <a:lnTo>
                    <a:pt x="959" y="2321"/>
                  </a:lnTo>
                  <a:lnTo>
                    <a:pt x="952" y="2309"/>
                  </a:lnTo>
                  <a:lnTo>
                    <a:pt x="955" y="2300"/>
                  </a:lnTo>
                  <a:lnTo>
                    <a:pt x="976" y="2281"/>
                  </a:lnTo>
                  <a:lnTo>
                    <a:pt x="990" y="2260"/>
                  </a:lnTo>
                  <a:lnTo>
                    <a:pt x="1016" y="2236"/>
                  </a:lnTo>
                  <a:lnTo>
                    <a:pt x="1026" y="2238"/>
                  </a:lnTo>
                  <a:lnTo>
                    <a:pt x="1021" y="2264"/>
                  </a:lnTo>
                  <a:lnTo>
                    <a:pt x="1030" y="2267"/>
                  </a:lnTo>
                  <a:lnTo>
                    <a:pt x="1063" y="2224"/>
                  </a:lnTo>
                  <a:lnTo>
                    <a:pt x="1073" y="2194"/>
                  </a:lnTo>
                  <a:lnTo>
                    <a:pt x="1073" y="2194"/>
                  </a:lnTo>
                  <a:lnTo>
                    <a:pt x="1080" y="2151"/>
                  </a:lnTo>
                  <a:lnTo>
                    <a:pt x="1094" y="2134"/>
                  </a:lnTo>
                  <a:lnTo>
                    <a:pt x="1122" y="2113"/>
                  </a:lnTo>
                  <a:lnTo>
                    <a:pt x="1125" y="2104"/>
                  </a:lnTo>
                  <a:lnTo>
                    <a:pt x="1099" y="2082"/>
                  </a:lnTo>
                  <a:lnTo>
                    <a:pt x="1089" y="2085"/>
                  </a:lnTo>
                  <a:lnTo>
                    <a:pt x="1078" y="2094"/>
                  </a:lnTo>
                  <a:lnTo>
                    <a:pt x="1070" y="2092"/>
                  </a:lnTo>
                  <a:lnTo>
                    <a:pt x="1066" y="2068"/>
                  </a:lnTo>
                  <a:lnTo>
                    <a:pt x="1054" y="2063"/>
                  </a:lnTo>
                  <a:lnTo>
                    <a:pt x="1040" y="2049"/>
                  </a:lnTo>
                  <a:lnTo>
                    <a:pt x="1028" y="2052"/>
                  </a:lnTo>
                  <a:lnTo>
                    <a:pt x="1021" y="2021"/>
                  </a:lnTo>
                  <a:lnTo>
                    <a:pt x="1014" y="2011"/>
                  </a:lnTo>
                  <a:lnTo>
                    <a:pt x="971" y="1983"/>
                  </a:lnTo>
                  <a:lnTo>
                    <a:pt x="950" y="1952"/>
                  </a:lnTo>
                  <a:lnTo>
                    <a:pt x="926" y="1929"/>
                  </a:lnTo>
                  <a:lnTo>
                    <a:pt x="872" y="1919"/>
                  </a:lnTo>
                  <a:lnTo>
                    <a:pt x="858" y="1886"/>
                  </a:lnTo>
                  <a:lnTo>
                    <a:pt x="858" y="1848"/>
                  </a:lnTo>
                  <a:lnTo>
                    <a:pt x="848" y="1787"/>
                  </a:lnTo>
                  <a:lnTo>
                    <a:pt x="834" y="1773"/>
                  </a:lnTo>
                  <a:lnTo>
                    <a:pt x="820" y="1740"/>
                  </a:lnTo>
                  <a:lnTo>
                    <a:pt x="796" y="1716"/>
                  </a:lnTo>
                  <a:lnTo>
                    <a:pt x="789" y="1714"/>
                  </a:lnTo>
                  <a:lnTo>
                    <a:pt x="796" y="1678"/>
                  </a:lnTo>
                  <a:lnTo>
                    <a:pt x="785" y="1676"/>
                  </a:lnTo>
                  <a:lnTo>
                    <a:pt x="780" y="1629"/>
                  </a:lnTo>
                  <a:lnTo>
                    <a:pt x="792" y="1626"/>
                  </a:lnTo>
                  <a:lnTo>
                    <a:pt x="794" y="1610"/>
                  </a:lnTo>
                  <a:lnTo>
                    <a:pt x="785" y="1595"/>
                  </a:lnTo>
                  <a:lnTo>
                    <a:pt x="801" y="1565"/>
                  </a:lnTo>
                  <a:lnTo>
                    <a:pt x="801" y="1543"/>
                  </a:lnTo>
                  <a:lnTo>
                    <a:pt x="815" y="1534"/>
                  </a:lnTo>
                  <a:lnTo>
                    <a:pt x="829" y="1515"/>
                  </a:lnTo>
                  <a:lnTo>
                    <a:pt x="818" y="1480"/>
                  </a:lnTo>
                  <a:lnTo>
                    <a:pt x="740" y="1517"/>
                  </a:lnTo>
                  <a:lnTo>
                    <a:pt x="730" y="1539"/>
                  </a:lnTo>
                  <a:lnTo>
                    <a:pt x="716" y="1539"/>
                  </a:lnTo>
                  <a:lnTo>
                    <a:pt x="700" y="1546"/>
                  </a:lnTo>
                  <a:lnTo>
                    <a:pt x="676" y="1567"/>
                  </a:lnTo>
                  <a:lnTo>
                    <a:pt x="645" y="1560"/>
                  </a:lnTo>
                  <a:lnTo>
                    <a:pt x="614" y="1567"/>
                  </a:lnTo>
                  <a:lnTo>
                    <a:pt x="614" y="1548"/>
                  </a:lnTo>
                  <a:lnTo>
                    <a:pt x="607" y="1534"/>
                  </a:lnTo>
                  <a:lnTo>
                    <a:pt x="610" y="1513"/>
                  </a:lnTo>
                  <a:lnTo>
                    <a:pt x="596" y="1487"/>
                  </a:lnTo>
                  <a:lnTo>
                    <a:pt x="591" y="1439"/>
                  </a:lnTo>
                  <a:lnTo>
                    <a:pt x="584" y="1430"/>
                  </a:lnTo>
                  <a:lnTo>
                    <a:pt x="572" y="1430"/>
                  </a:lnTo>
                  <a:lnTo>
                    <a:pt x="560" y="1418"/>
                  </a:lnTo>
                  <a:lnTo>
                    <a:pt x="541" y="1423"/>
                  </a:lnTo>
                  <a:lnTo>
                    <a:pt x="532" y="1406"/>
                  </a:lnTo>
                  <a:lnTo>
                    <a:pt x="544" y="1378"/>
                  </a:lnTo>
                  <a:lnTo>
                    <a:pt x="541" y="1364"/>
                  </a:lnTo>
                  <a:lnTo>
                    <a:pt x="555" y="1347"/>
                  </a:lnTo>
                  <a:lnTo>
                    <a:pt x="558" y="1338"/>
                  </a:lnTo>
                  <a:lnTo>
                    <a:pt x="570" y="1335"/>
                  </a:lnTo>
                  <a:lnTo>
                    <a:pt x="574" y="1328"/>
                  </a:lnTo>
                  <a:lnTo>
                    <a:pt x="593" y="1290"/>
                  </a:lnTo>
                  <a:lnTo>
                    <a:pt x="614" y="1279"/>
                  </a:lnTo>
                  <a:lnTo>
                    <a:pt x="624" y="1279"/>
                  </a:lnTo>
                  <a:lnTo>
                    <a:pt x="626" y="1286"/>
                  </a:lnTo>
                  <a:lnTo>
                    <a:pt x="636" y="1281"/>
                  </a:lnTo>
                  <a:lnTo>
                    <a:pt x="659" y="1279"/>
                  </a:lnTo>
                  <a:lnTo>
                    <a:pt x="666" y="1281"/>
                  </a:lnTo>
                  <a:lnTo>
                    <a:pt x="676" y="1295"/>
                  </a:lnTo>
                  <a:lnTo>
                    <a:pt x="681" y="1286"/>
                  </a:lnTo>
                  <a:lnTo>
                    <a:pt x="721" y="1257"/>
                  </a:lnTo>
                  <a:lnTo>
                    <a:pt x="725" y="1246"/>
                  </a:lnTo>
                  <a:lnTo>
                    <a:pt x="728" y="1222"/>
                  </a:lnTo>
                  <a:lnTo>
                    <a:pt x="707" y="1205"/>
                  </a:lnTo>
                  <a:lnTo>
                    <a:pt x="697" y="1184"/>
                  </a:lnTo>
                  <a:lnTo>
                    <a:pt x="674" y="1156"/>
                  </a:lnTo>
                  <a:lnTo>
                    <a:pt x="655" y="1118"/>
                  </a:lnTo>
                  <a:lnTo>
                    <a:pt x="645" y="1066"/>
                  </a:lnTo>
                  <a:lnTo>
                    <a:pt x="633" y="1042"/>
                  </a:lnTo>
                  <a:lnTo>
                    <a:pt x="619" y="1030"/>
                  </a:lnTo>
                  <a:lnTo>
                    <a:pt x="603" y="1026"/>
                  </a:lnTo>
                  <a:lnTo>
                    <a:pt x="577" y="1052"/>
                  </a:lnTo>
                  <a:lnTo>
                    <a:pt x="574" y="1059"/>
                  </a:lnTo>
                  <a:lnTo>
                    <a:pt x="584" y="1073"/>
                  </a:lnTo>
                  <a:lnTo>
                    <a:pt x="570" y="1071"/>
                  </a:lnTo>
                  <a:lnTo>
                    <a:pt x="562" y="1056"/>
                  </a:lnTo>
                  <a:lnTo>
                    <a:pt x="546" y="1045"/>
                  </a:lnTo>
                  <a:lnTo>
                    <a:pt x="532" y="1054"/>
                  </a:lnTo>
                  <a:lnTo>
                    <a:pt x="518" y="1052"/>
                  </a:lnTo>
                  <a:lnTo>
                    <a:pt x="489" y="1071"/>
                  </a:lnTo>
                  <a:lnTo>
                    <a:pt x="480" y="1066"/>
                  </a:lnTo>
                  <a:lnTo>
                    <a:pt x="463" y="1068"/>
                  </a:lnTo>
                  <a:lnTo>
                    <a:pt x="447" y="1090"/>
                  </a:lnTo>
                  <a:lnTo>
                    <a:pt x="418" y="1111"/>
                  </a:lnTo>
                  <a:lnTo>
                    <a:pt x="392" y="1113"/>
                  </a:lnTo>
                  <a:lnTo>
                    <a:pt x="392" y="1132"/>
                  </a:lnTo>
                  <a:lnTo>
                    <a:pt x="385" y="1144"/>
                  </a:lnTo>
                  <a:lnTo>
                    <a:pt x="352" y="1146"/>
                  </a:lnTo>
                  <a:lnTo>
                    <a:pt x="331" y="1160"/>
                  </a:lnTo>
                  <a:lnTo>
                    <a:pt x="333" y="1182"/>
                  </a:lnTo>
                  <a:lnTo>
                    <a:pt x="326" y="1184"/>
                  </a:lnTo>
                  <a:lnTo>
                    <a:pt x="303" y="1179"/>
                  </a:lnTo>
                  <a:lnTo>
                    <a:pt x="286" y="1165"/>
                  </a:lnTo>
                  <a:lnTo>
                    <a:pt x="262" y="1160"/>
                  </a:lnTo>
                  <a:lnTo>
                    <a:pt x="213" y="1165"/>
                  </a:lnTo>
                  <a:lnTo>
                    <a:pt x="199" y="1160"/>
                  </a:lnTo>
                  <a:lnTo>
                    <a:pt x="196" y="1146"/>
                  </a:lnTo>
                  <a:lnTo>
                    <a:pt x="175" y="1137"/>
                  </a:lnTo>
                  <a:lnTo>
                    <a:pt x="175" y="1130"/>
                  </a:lnTo>
                  <a:lnTo>
                    <a:pt x="187" y="1118"/>
                  </a:lnTo>
                  <a:lnTo>
                    <a:pt x="175" y="1087"/>
                  </a:lnTo>
                  <a:lnTo>
                    <a:pt x="151" y="1073"/>
                  </a:lnTo>
                  <a:lnTo>
                    <a:pt x="142" y="1078"/>
                  </a:lnTo>
                  <a:lnTo>
                    <a:pt x="130" y="1073"/>
                  </a:lnTo>
                  <a:lnTo>
                    <a:pt x="90" y="1094"/>
                  </a:lnTo>
                  <a:lnTo>
                    <a:pt x="71" y="1092"/>
                  </a:lnTo>
                  <a:lnTo>
                    <a:pt x="50" y="1099"/>
                  </a:lnTo>
                  <a:lnTo>
                    <a:pt x="43" y="1099"/>
                  </a:lnTo>
                  <a:lnTo>
                    <a:pt x="33" y="1104"/>
                  </a:lnTo>
                  <a:lnTo>
                    <a:pt x="19" y="1094"/>
                  </a:lnTo>
                  <a:lnTo>
                    <a:pt x="5" y="1094"/>
                  </a:lnTo>
                  <a:lnTo>
                    <a:pt x="0" y="1085"/>
                  </a:lnTo>
                  <a:lnTo>
                    <a:pt x="5" y="1068"/>
                  </a:lnTo>
                  <a:lnTo>
                    <a:pt x="28" y="1059"/>
                  </a:lnTo>
                  <a:lnTo>
                    <a:pt x="33" y="1047"/>
                  </a:lnTo>
                  <a:lnTo>
                    <a:pt x="31" y="1021"/>
                  </a:lnTo>
                  <a:lnTo>
                    <a:pt x="47" y="1000"/>
                  </a:lnTo>
                  <a:lnTo>
                    <a:pt x="47" y="990"/>
                  </a:lnTo>
                  <a:lnTo>
                    <a:pt x="28" y="976"/>
                  </a:lnTo>
                  <a:lnTo>
                    <a:pt x="21" y="952"/>
                  </a:lnTo>
                  <a:lnTo>
                    <a:pt x="24" y="943"/>
                  </a:lnTo>
                  <a:lnTo>
                    <a:pt x="40" y="926"/>
                  </a:lnTo>
                  <a:lnTo>
                    <a:pt x="47" y="910"/>
                  </a:lnTo>
                  <a:lnTo>
                    <a:pt x="43" y="898"/>
                  </a:lnTo>
                  <a:lnTo>
                    <a:pt x="31" y="886"/>
                  </a:lnTo>
                  <a:lnTo>
                    <a:pt x="36" y="874"/>
                  </a:lnTo>
                  <a:lnTo>
                    <a:pt x="57" y="870"/>
                  </a:lnTo>
                  <a:lnTo>
                    <a:pt x="66" y="863"/>
                  </a:lnTo>
                  <a:lnTo>
                    <a:pt x="69" y="841"/>
                  </a:lnTo>
                  <a:lnTo>
                    <a:pt x="85" y="827"/>
                  </a:lnTo>
                  <a:lnTo>
                    <a:pt x="109" y="825"/>
                  </a:lnTo>
                  <a:lnTo>
                    <a:pt x="118" y="829"/>
                  </a:lnTo>
                  <a:lnTo>
                    <a:pt x="135" y="818"/>
                  </a:lnTo>
                  <a:lnTo>
                    <a:pt x="151" y="822"/>
                  </a:lnTo>
                  <a:lnTo>
                    <a:pt x="163" y="813"/>
                  </a:lnTo>
                  <a:lnTo>
                    <a:pt x="168" y="789"/>
                  </a:lnTo>
                  <a:lnTo>
                    <a:pt x="168" y="768"/>
                  </a:lnTo>
                  <a:lnTo>
                    <a:pt x="180" y="754"/>
                  </a:lnTo>
                  <a:lnTo>
                    <a:pt x="173" y="747"/>
                  </a:lnTo>
                  <a:lnTo>
                    <a:pt x="177" y="692"/>
                  </a:lnTo>
                  <a:lnTo>
                    <a:pt x="203" y="678"/>
                  </a:lnTo>
                  <a:lnTo>
                    <a:pt x="215" y="673"/>
                  </a:lnTo>
                  <a:lnTo>
                    <a:pt x="222" y="659"/>
                  </a:lnTo>
                  <a:lnTo>
                    <a:pt x="246" y="657"/>
                  </a:lnTo>
                  <a:lnTo>
                    <a:pt x="298" y="633"/>
                  </a:lnTo>
                  <a:lnTo>
                    <a:pt x="314" y="617"/>
                  </a:lnTo>
                  <a:lnTo>
                    <a:pt x="399" y="666"/>
                  </a:lnTo>
                  <a:lnTo>
                    <a:pt x="411" y="662"/>
                  </a:lnTo>
                  <a:lnTo>
                    <a:pt x="418" y="647"/>
                  </a:lnTo>
                  <a:lnTo>
                    <a:pt x="444" y="662"/>
                  </a:lnTo>
                  <a:lnTo>
                    <a:pt x="451" y="676"/>
                  </a:lnTo>
                  <a:lnTo>
                    <a:pt x="473" y="692"/>
                  </a:lnTo>
                  <a:lnTo>
                    <a:pt x="525" y="707"/>
                  </a:lnTo>
                  <a:lnTo>
                    <a:pt x="548" y="735"/>
                  </a:lnTo>
                  <a:lnTo>
                    <a:pt x="555" y="768"/>
                  </a:lnTo>
                  <a:lnTo>
                    <a:pt x="562" y="777"/>
                  </a:lnTo>
                  <a:lnTo>
                    <a:pt x="588" y="763"/>
                  </a:lnTo>
                  <a:lnTo>
                    <a:pt x="612" y="766"/>
                  </a:lnTo>
                  <a:lnTo>
                    <a:pt x="629" y="773"/>
                  </a:lnTo>
                  <a:lnTo>
                    <a:pt x="638" y="785"/>
                  </a:lnTo>
                  <a:lnTo>
                    <a:pt x="645" y="806"/>
                  </a:lnTo>
                  <a:lnTo>
                    <a:pt x="657" y="820"/>
                  </a:lnTo>
                  <a:lnTo>
                    <a:pt x="671" y="827"/>
                  </a:lnTo>
                  <a:lnTo>
                    <a:pt x="695" y="829"/>
                  </a:lnTo>
                  <a:lnTo>
                    <a:pt x="723" y="796"/>
                  </a:lnTo>
                  <a:lnTo>
                    <a:pt x="766" y="796"/>
                  </a:lnTo>
                  <a:lnTo>
                    <a:pt x="785" y="806"/>
                  </a:lnTo>
                  <a:lnTo>
                    <a:pt x="808" y="808"/>
                  </a:lnTo>
                  <a:lnTo>
                    <a:pt x="837" y="780"/>
                  </a:lnTo>
                  <a:lnTo>
                    <a:pt x="870" y="785"/>
                  </a:lnTo>
                  <a:lnTo>
                    <a:pt x="893" y="756"/>
                  </a:lnTo>
                  <a:lnTo>
                    <a:pt x="910" y="747"/>
                  </a:lnTo>
                  <a:lnTo>
                    <a:pt x="919" y="697"/>
                  </a:lnTo>
                  <a:lnTo>
                    <a:pt x="931" y="683"/>
                  </a:lnTo>
                  <a:lnTo>
                    <a:pt x="995" y="685"/>
                  </a:lnTo>
                  <a:lnTo>
                    <a:pt x="1070" y="657"/>
                  </a:lnTo>
                  <a:lnTo>
                    <a:pt x="1146" y="655"/>
                  </a:lnTo>
                  <a:lnTo>
                    <a:pt x="1179" y="626"/>
                  </a:lnTo>
                  <a:lnTo>
                    <a:pt x="1196" y="588"/>
                  </a:lnTo>
                  <a:lnTo>
                    <a:pt x="1226" y="565"/>
                  </a:lnTo>
                  <a:lnTo>
                    <a:pt x="1276" y="494"/>
                  </a:lnTo>
                  <a:lnTo>
                    <a:pt x="1319" y="413"/>
                  </a:lnTo>
                  <a:lnTo>
                    <a:pt x="1309" y="376"/>
                  </a:lnTo>
                  <a:lnTo>
                    <a:pt x="1311" y="354"/>
                  </a:lnTo>
                  <a:lnTo>
                    <a:pt x="1328" y="338"/>
                  </a:lnTo>
                  <a:lnTo>
                    <a:pt x="1361" y="319"/>
                  </a:lnTo>
                  <a:lnTo>
                    <a:pt x="1371" y="298"/>
                  </a:lnTo>
                  <a:lnTo>
                    <a:pt x="1392" y="283"/>
                  </a:lnTo>
                  <a:lnTo>
                    <a:pt x="1397" y="257"/>
                  </a:lnTo>
                  <a:lnTo>
                    <a:pt x="1399" y="186"/>
                  </a:lnTo>
                  <a:lnTo>
                    <a:pt x="1406" y="163"/>
                  </a:lnTo>
                  <a:lnTo>
                    <a:pt x="1432" y="118"/>
                  </a:lnTo>
                  <a:lnTo>
                    <a:pt x="1444" y="111"/>
                  </a:lnTo>
                  <a:lnTo>
                    <a:pt x="1453" y="66"/>
                  </a:lnTo>
                  <a:lnTo>
                    <a:pt x="1463" y="56"/>
                  </a:lnTo>
                  <a:lnTo>
                    <a:pt x="1479" y="54"/>
                  </a:lnTo>
                  <a:lnTo>
                    <a:pt x="1496" y="73"/>
                  </a:lnTo>
                  <a:lnTo>
                    <a:pt x="1522" y="82"/>
                  </a:lnTo>
                  <a:lnTo>
                    <a:pt x="1531" y="94"/>
                  </a:lnTo>
                  <a:lnTo>
                    <a:pt x="1531" y="106"/>
                  </a:lnTo>
                  <a:lnTo>
                    <a:pt x="1552" y="116"/>
                  </a:lnTo>
                  <a:lnTo>
                    <a:pt x="1576" y="116"/>
                  </a:lnTo>
                  <a:lnTo>
                    <a:pt x="1609" y="104"/>
                  </a:lnTo>
                  <a:lnTo>
                    <a:pt x="1666" y="68"/>
                  </a:lnTo>
                  <a:lnTo>
                    <a:pt x="1739" y="42"/>
                  </a:lnTo>
                  <a:lnTo>
                    <a:pt x="1803" y="4"/>
                  </a:lnTo>
                  <a:lnTo>
                    <a:pt x="1845" y="4"/>
                  </a:lnTo>
                  <a:lnTo>
                    <a:pt x="1893" y="14"/>
                  </a:lnTo>
                  <a:lnTo>
                    <a:pt x="1942" y="0"/>
                  </a:lnTo>
                  <a:lnTo>
                    <a:pt x="1971" y="0"/>
                  </a:lnTo>
                  <a:lnTo>
                    <a:pt x="1987" y="38"/>
                  </a:lnTo>
                  <a:lnTo>
                    <a:pt x="2009" y="52"/>
                  </a:lnTo>
                  <a:lnTo>
                    <a:pt x="2051" y="71"/>
                  </a:lnTo>
                  <a:lnTo>
                    <a:pt x="2068" y="75"/>
                  </a:lnTo>
                  <a:lnTo>
                    <a:pt x="2101" y="66"/>
                  </a:lnTo>
                  <a:lnTo>
                    <a:pt x="2117" y="78"/>
                  </a:lnTo>
                  <a:lnTo>
                    <a:pt x="2153" y="120"/>
                  </a:lnTo>
                  <a:lnTo>
                    <a:pt x="2198" y="137"/>
                  </a:lnTo>
                  <a:lnTo>
                    <a:pt x="2209" y="139"/>
                  </a:lnTo>
                  <a:lnTo>
                    <a:pt x="2252" y="116"/>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1" name="Freeform 130"/>
            <p:cNvSpPr>
              <a:spLocks noEditPoints="1"/>
            </p:cNvSpPr>
            <p:nvPr/>
          </p:nvSpPr>
          <p:spPr bwMode="auto">
            <a:xfrm>
              <a:off x="-4451" y="461"/>
              <a:ext cx="947" cy="1067"/>
            </a:xfrm>
            <a:custGeom>
              <a:avLst/>
              <a:gdLst>
                <a:gd name="T0" fmla="*/ 723 w 947"/>
                <a:gd name="T1" fmla="*/ 946 h 1067"/>
                <a:gd name="T2" fmla="*/ 652 w 947"/>
                <a:gd name="T3" fmla="*/ 1043 h 1067"/>
                <a:gd name="T4" fmla="*/ 579 w 947"/>
                <a:gd name="T5" fmla="*/ 1057 h 1067"/>
                <a:gd name="T6" fmla="*/ 541 w 947"/>
                <a:gd name="T7" fmla="*/ 918 h 1067"/>
                <a:gd name="T8" fmla="*/ 560 w 947"/>
                <a:gd name="T9" fmla="*/ 913 h 1067"/>
                <a:gd name="T10" fmla="*/ 610 w 947"/>
                <a:gd name="T11" fmla="*/ 915 h 1067"/>
                <a:gd name="T12" fmla="*/ 827 w 947"/>
                <a:gd name="T13" fmla="*/ 799 h 1067"/>
                <a:gd name="T14" fmla="*/ 919 w 947"/>
                <a:gd name="T15" fmla="*/ 840 h 1067"/>
                <a:gd name="T16" fmla="*/ 905 w 947"/>
                <a:gd name="T17" fmla="*/ 866 h 1067"/>
                <a:gd name="T18" fmla="*/ 827 w 947"/>
                <a:gd name="T19" fmla="*/ 830 h 1067"/>
                <a:gd name="T20" fmla="*/ 702 w 947"/>
                <a:gd name="T21" fmla="*/ 823 h 1067"/>
                <a:gd name="T22" fmla="*/ 624 w 947"/>
                <a:gd name="T23" fmla="*/ 809 h 1067"/>
                <a:gd name="T24" fmla="*/ 690 w 947"/>
                <a:gd name="T25" fmla="*/ 672 h 1067"/>
                <a:gd name="T26" fmla="*/ 799 w 947"/>
                <a:gd name="T27" fmla="*/ 766 h 1067"/>
                <a:gd name="T28" fmla="*/ 612 w 947"/>
                <a:gd name="T29" fmla="*/ 596 h 1067"/>
                <a:gd name="T30" fmla="*/ 659 w 947"/>
                <a:gd name="T31" fmla="*/ 679 h 1067"/>
                <a:gd name="T32" fmla="*/ 680 w 947"/>
                <a:gd name="T33" fmla="*/ 554 h 1067"/>
                <a:gd name="T34" fmla="*/ 758 w 947"/>
                <a:gd name="T35" fmla="*/ 667 h 1067"/>
                <a:gd name="T36" fmla="*/ 673 w 947"/>
                <a:gd name="T37" fmla="*/ 556 h 1067"/>
                <a:gd name="T38" fmla="*/ 619 w 947"/>
                <a:gd name="T39" fmla="*/ 516 h 1067"/>
                <a:gd name="T40" fmla="*/ 602 w 947"/>
                <a:gd name="T41" fmla="*/ 530 h 1067"/>
                <a:gd name="T42" fmla="*/ 553 w 947"/>
                <a:gd name="T43" fmla="*/ 497 h 1067"/>
                <a:gd name="T44" fmla="*/ 558 w 947"/>
                <a:gd name="T45" fmla="*/ 471 h 1067"/>
                <a:gd name="T46" fmla="*/ 555 w 947"/>
                <a:gd name="T47" fmla="*/ 291 h 1067"/>
                <a:gd name="T48" fmla="*/ 567 w 947"/>
                <a:gd name="T49" fmla="*/ 315 h 1067"/>
                <a:gd name="T50" fmla="*/ 484 w 947"/>
                <a:gd name="T51" fmla="*/ 253 h 1067"/>
                <a:gd name="T52" fmla="*/ 340 w 947"/>
                <a:gd name="T53" fmla="*/ 265 h 1067"/>
                <a:gd name="T54" fmla="*/ 335 w 947"/>
                <a:gd name="T55" fmla="*/ 218 h 1067"/>
                <a:gd name="T56" fmla="*/ 288 w 947"/>
                <a:gd name="T57" fmla="*/ 268 h 1067"/>
                <a:gd name="T58" fmla="*/ 236 w 947"/>
                <a:gd name="T59" fmla="*/ 194 h 1067"/>
                <a:gd name="T60" fmla="*/ 137 w 947"/>
                <a:gd name="T61" fmla="*/ 253 h 1067"/>
                <a:gd name="T62" fmla="*/ 104 w 947"/>
                <a:gd name="T63" fmla="*/ 334 h 1067"/>
                <a:gd name="T64" fmla="*/ 45 w 947"/>
                <a:gd name="T65" fmla="*/ 305 h 1067"/>
                <a:gd name="T66" fmla="*/ 57 w 947"/>
                <a:gd name="T67" fmla="*/ 199 h 1067"/>
                <a:gd name="T68" fmla="*/ 92 w 947"/>
                <a:gd name="T69" fmla="*/ 161 h 1067"/>
                <a:gd name="T70" fmla="*/ 494 w 947"/>
                <a:gd name="T71" fmla="*/ 159 h 1067"/>
                <a:gd name="T72" fmla="*/ 532 w 947"/>
                <a:gd name="T73" fmla="*/ 206 h 1067"/>
                <a:gd name="T74" fmla="*/ 446 w 947"/>
                <a:gd name="T75" fmla="*/ 199 h 1067"/>
                <a:gd name="T76" fmla="*/ 418 w 947"/>
                <a:gd name="T77" fmla="*/ 147 h 1067"/>
                <a:gd name="T78" fmla="*/ 248 w 947"/>
                <a:gd name="T79" fmla="*/ 123 h 1067"/>
                <a:gd name="T80" fmla="*/ 314 w 947"/>
                <a:gd name="T81" fmla="*/ 95 h 1067"/>
                <a:gd name="T82" fmla="*/ 371 w 947"/>
                <a:gd name="T83" fmla="*/ 156 h 1067"/>
                <a:gd name="T84" fmla="*/ 340 w 947"/>
                <a:gd name="T85" fmla="*/ 168 h 1067"/>
                <a:gd name="T86" fmla="*/ 283 w 947"/>
                <a:gd name="T87" fmla="*/ 88 h 1067"/>
                <a:gd name="T88" fmla="*/ 54 w 947"/>
                <a:gd name="T89" fmla="*/ 50 h 1067"/>
                <a:gd name="T90" fmla="*/ 59 w 947"/>
                <a:gd name="T91" fmla="*/ 100 h 1067"/>
                <a:gd name="T92" fmla="*/ 0 w 947"/>
                <a:gd name="T93" fmla="*/ 83 h 1067"/>
                <a:gd name="T94" fmla="*/ 468 w 947"/>
                <a:gd name="T95" fmla="*/ 48 h 1067"/>
                <a:gd name="T96" fmla="*/ 439 w 947"/>
                <a:gd name="T97" fmla="*/ 140 h 1067"/>
                <a:gd name="T98" fmla="*/ 335 w 947"/>
                <a:gd name="T99" fmla="*/ 112 h 1067"/>
                <a:gd name="T100" fmla="*/ 347 w 947"/>
                <a:gd name="T101" fmla="*/ 60 h 1067"/>
                <a:gd name="T102" fmla="*/ 416 w 947"/>
                <a:gd name="T103" fmla="*/ 48 h 1067"/>
                <a:gd name="T104" fmla="*/ 458 w 947"/>
                <a:gd name="T105" fmla="*/ 31 h 1067"/>
                <a:gd name="T106" fmla="*/ 747 w 947"/>
                <a:gd name="T107" fmla="*/ 145 h 1067"/>
                <a:gd name="T108" fmla="*/ 754 w 947"/>
                <a:gd name="T109" fmla="*/ 192 h 1067"/>
                <a:gd name="T110" fmla="*/ 678 w 947"/>
                <a:gd name="T111" fmla="*/ 225 h 1067"/>
                <a:gd name="T112" fmla="*/ 631 w 947"/>
                <a:gd name="T113" fmla="*/ 178 h 1067"/>
                <a:gd name="T114" fmla="*/ 636 w 947"/>
                <a:gd name="T115" fmla="*/ 128 h 1067"/>
                <a:gd name="T116" fmla="*/ 593 w 947"/>
                <a:gd name="T117" fmla="*/ 135 h 1067"/>
                <a:gd name="T118" fmla="*/ 517 w 947"/>
                <a:gd name="T119" fmla="*/ 121 h 1067"/>
                <a:gd name="T120" fmla="*/ 574 w 947"/>
                <a:gd name="T121" fmla="*/ 24 h 1067"/>
                <a:gd name="T122" fmla="*/ 687 w 947"/>
                <a:gd name="T123" fmla="*/ 19 h 1067"/>
                <a:gd name="T124" fmla="*/ 709 w 947"/>
                <a:gd name="T125" fmla="*/ 3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7" h="1067">
                  <a:moveTo>
                    <a:pt x="657" y="875"/>
                  </a:moveTo>
                  <a:lnTo>
                    <a:pt x="662" y="885"/>
                  </a:lnTo>
                  <a:lnTo>
                    <a:pt x="685" y="892"/>
                  </a:lnTo>
                  <a:lnTo>
                    <a:pt x="690" y="906"/>
                  </a:lnTo>
                  <a:lnTo>
                    <a:pt x="709" y="937"/>
                  </a:lnTo>
                  <a:lnTo>
                    <a:pt x="723" y="946"/>
                  </a:lnTo>
                  <a:lnTo>
                    <a:pt x="721" y="953"/>
                  </a:lnTo>
                  <a:lnTo>
                    <a:pt x="687" y="982"/>
                  </a:lnTo>
                  <a:lnTo>
                    <a:pt x="673" y="1008"/>
                  </a:lnTo>
                  <a:lnTo>
                    <a:pt x="669" y="1043"/>
                  </a:lnTo>
                  <a:lnTo>
                    <a:pt x="664" y="1045"/>
                  </a:lnTo>
                  <a:lnTo>
                    <a:pt x="652" y="1043"/>
                  </a:lnTo>
                  <a:lnTo>
                    <a:pt x="631" y="1015"/>
                  </a:lnTo>
                  <a:lnTo>
                    <a:pt x="624" y="1015"/>
                  </a:lnTo>
                  <a:lnTo>
                    <a:pt x="607" y="1019"/>
                  </a:lnTo>
                  <a:lnTo>
                    <a:pt x="602" y="1062"/>
                  </a:lnTo>
                  <a:lnTo>
                    <a:pt x="586" y="1067"/>
                  </a:lnTo>
                  <a:lnTo>
                    <a:pt x="579" y="1057"/>
                  </a:lnTo>
                  <a:lnTo>
                    <a:pt x="576" y="1026"/>
                  </a:lnTo>
                  <a:lnTo>
                    <a:pt x="565" y="986"/>
                  </a:lnTo>
                  <a:lnTo>
                    <a:pt x="543" y="977"/>
                  </a:lnTo>
                  <a:lnTo>
                    <a:pt x="527" y="958"/>
                  </a:lnTo>
                  <a:lnTo>
                    <a:pt x="534" y="930"/>
                  </a:lnTo>
                  <a:lnTo>
                    <a:pt x="541" y="918"/>
                  </a:lnTo>
                  <a:lnTo>
                    <a:pt x="541" y="908"/>
                  </a:lnTo>
                  <a:lnTo>
                    <a:pt x="560" y="906"/>
                  </a:lnTo>
                  <a:lnTo>
                    <a:pt x="565" y="901"/>
                  </a:lnTo>
                  <a:lnTo>
                    <a:pt x="567" y="875"/>
                  </a:lnTo>
                  <a:lnTo>
                    <a:pt x="574" y="901"/>
                  </a:lnTo>
                  <a:lnTo>
                    <a:pt x="560" y="913"/>
                  </a:lnTo>
                  <a:lnTo>
                    <a:pt x="574" y="934"/>
                  </a:lnTo>
                  <a:lnTo>
                    <a:pt x="579" y="930"/>
                  </a:lnTo>
                  <a:lnTo>
                    <a:pt x="579" y="906"/>
                  </a:lnTo>
                  <a:lnTo>
                    <a:pt x="581" y="906"/>
                  </a:lnTo>
                  <a:lnTo>
                    <a:pt x="591" y="913"/>
                  </a:lnTo>
                  <a:lnTo>
                    <a:pt x="610" y="915"/>
                  </a:lnTo>
                  <a:lnTo>
                    <a:pt x="626" y="906"/>
                  </a:lnTo>
                  <a:lnTo>
                    <a:pt x="626" y="887"/>
                  </a:lnTo>
                  <a:lnTo>
                    <a:pt x="631" y="880"/>
                  </a:lnTo>
                  <a:lnTo>
                    <a:pt x="652" y="873"/>
                  </a:lnTo>
                  <a:lnTo>
                    <a:pt x="657" y="875"/>
                  </a:lnTo>
                  <a:close/>
                  <a:moveTo>
                    <a:pt x="827" y="799"/>
                  </a:moveTo>
                  <a:lnTo>
                    <a:pt x="832" y="802"/>
                  </a:lnTo>
                  <a:lnTo>
                    <a:pt x="843" y="799"/>
                  </a:lnTo>
                  <a:lnTo>
                    <a:pt x="843" y="769"/>
                  </a:lnTo>
                  <a:lnTo>
                    <a:pt x="851" y="764"/>
                  </a:lnTo>
                  <a:lnTo>
                    <a:pt x="891" y="814"/>
                  </a:lnTo>
                  <a:lnTo>
                    <a:pt x="919" y="840"/>
                  </a:lnTo>
                  <a:lnTo>
                    <a:pt x="945" y="842"/>
                  </a:lnTo>
                  <a:lnTo>
                    <a:pt x="947" y="856"/>
                  </a:lnTo>
                  <a:lnTo>
                    <a:pt x="938" y="859"/>
                  </a:lnTo>
                  <a:lnTo>
                    <a:pt x="900" y="842"/>
                  </a:lnTo>
                  <a:lnTo>
                    <a:pt x="891" y="849"/>
                  </a:lnTo>
                  <a:lnTo>
                    <a:pt x="905" y="866"/>
                  </a:lnTo>
                  <a:lnTo>
                    <a:pt x="900" y="875"/>
                  </a:lnTo>
                  <a:lnTo>
                    <a:pt x="872" y="859"/>
                  </a:lnTo>
                  <a:lnTo>
                    <a:pt x="858" y="863"/>
                  </a:lnTo>
                  <a:lnTo>
                    <a:pt x="829" y="842"/>
                  </a:lnTo>
                  <a:lnTo>
                    <a:pt x="832" y="835"/>
                  </a:lnTo>
                  <a:lnTo>
                    <a:pt x="827" y="830"/>
                  </a:lnTo>
                  <a:lnTo>
                    <a:pt x="815" y="833"/>
                  </a:lnTo>
                  <a:lnTo>
                    <a:pt x="803" y="816"/>
                  </a:lnTo>
                  <a:lnTo>
                    <a:pt x="777" y="802"/>
                  </a:lnTo>
                  <a:lnTo>
                    <a:pt x="749" y="807"/>
                  </a:lnTo>
                  <a:lnTo>
                    <a:pt x="721" y="825"/>
                  </a:lnTo>
                  <a:lnTo>
                    <a:pt x="702" y="823"/>
                  </a:lnTo>
                  <a:lnTo>
                    <a:pt x="680" y="840"/>
                  </a:lnTo>
                  <a:lnTo>
                    <a:pt x="669" y="835"/>
                  </a:lnTo>
                  <a:lnTo>
                    <a:pt x="664" y="821"/>
                  </a:lnTo>
                  <a:lnTo>
                    <a:pt x="643" y="825"/>
                  </a:lnTo>
                  <a:lnTo>
                    <a:pt x="626" y="816"/>
                  </a:lnTo>
                  <a:lnTo>
                    <a:pt x="624" y="809"/>
                  </a:lnTo>
                  <a:lnTo>
                    <a:pt x="624" y="790"/>
                  </a:lnTo>
                  <a:lnTo>
                    <a:pt x="647" y="773"/>
                  </a:lnTo>
                  <a:lnTo>
                    <a:pt x="650" y="766"/>
                  </a:lnTo>
                  <a:lnTo>
                    <a:pt x="669" y="759"/>
                  </a:lnTo>
                  <a:lnTo>
                    <a:pt x="664" y="684"/>
                  </a:lnTo>
                  <a:lnTo>
                    <a:pt x="690" y="672"/>
                  </a:lnTo>
                  <a:lnTo>
                    <a:pt x="723" y="688"/>
                  </a:lnTo>
                  <a:lnTo>
                    <a:pt x="744" y="707"/>
                  </a:lnTo>
                  <a:lnTo>
                    <a:pt x="761" y="733"/>
                  </a:lnTo>
                  <a:lnTo>
                    <a:pt x="770" y="733"/>
                  </a:lnTo>
                  <a:lnTo>
                    <a:pt x="777" y="750"/>
                  </a:lnTo>
                  <a:lnTo>
                    <a:pt x="799" y="766"/>
                  </a:lnTo>
                  <a:lnTo>
                    <a:pt x="799" y="781"/>
                  </a:lnTo>
                  <a:lnTo>
                    <a:pt x="806" y="790"/>
                  </a:lnTo>
                  <a:lnTo>
                    <a:pt x="827" y="799"/>
                  </a:lnTo>
                  <a:close/>
                  <a:moveTo>
                    <a:pt x="602" y="603"/>
                  </a:moveTo>
                  <a:lnTo>
                    <a:pt x="610" y="610"/>
                  </a:lnTo>
                  <a:lnTo>
                    <a:pt x="612" y="596"/>
                  </a:lnTo>
                  <a:lnTo>
                    <a:pt x="619" y="601"/>
                  </a:lnTo>
                  <a:lnTo>
                    <a:pt x="628" y="599"/>
                  </a:lnTo>
                  <a:lnTo>
                    <a:pt x="690" y="665"/>
                  </a:lnTo>
                  <a:lnTo>
                    <a:pt x="676" y="669"/>
                  </a:lnTo>
                  <a:lnTo>
                    <a:pt x="671" y="667"/>
                  </a:lnTo>
                  <a:lnTo>
                    <a:pt x="659" y="679"/>
                  </a:lnTo>
                  <a:lnTo>
                    <a:pt x="643" y="669"/>
                  </a:lnTo>
                  <a:lnTo>
                    <a:pt x="600" y="622"/>
                  </a:lnTo>
                  <a:lnTo>
                    <a:pt x="572" y="573"/>
                  </a:lnTo>
                  <a:lnTo>
                    <a:pt x="579" y="575"/>
                  </a:lnTo>
                  <a:lnTo>
                    <a:pt x="602" y="603"/>
                  </a:lnTo>
                  <a:close/>
                  <a:moveTo>
                    <a:pt x="680" y="554"/>
                  </a:moveTo>
                  <a:lnTo>
                    <a:pt x="737" y="625"/>
                  </a:lnTo>
                  <a:lnTo>
                    <a:pt x="763" y="648"/>
                  </a:lnTo>
                  <a:lnTo>
                    <a:pt x="782" y="660"/>
                  </a:lnTo>
                  <a:lnTo>
                    <a:pt x="784" y="667"/>
                  </a:lnTo>
                  <a:lnTo>
                    <a:pt x="780" y="677"/>
                  </a:lnTo>
                  <a:lnTo>
                    <a:pt x="758" y="667"/>
                  </a:lnTo>
                  <a:lnTo>
                    <a:pt x="737" y="648"/>
                  </a:lnTo>
                  <a:lnTo>
                    <a:pt x="706" y="627"/>
                  </a:lnTo>
                  <a:lnTo>
                    <a:pt x="678" y="589"/>
                  </a:lnTo>
                  <a:lnTo>
                    <a:pt x="654" y="568"/>
                  </a:lnTo>
                  <a:lnTo>
                    <a:pt x="654" y="551"/>
                  </a:lnTo>
                  <a:lnTo>
                    <a:pt x="673" y="556"/>
                  </a:lnTo>
                  <a:lnTo>
                    <a:pt x="676" y="551"/>
                  </a:lnTo>
                  <a:lnTo>
                    <a:pt x="680" y="554"/>
                  </a:lnTo>
                  <a:close/>
                  <a:moveTo>
                    <a:pt x="617" y="502"/>
                  </a:moveTo>
                  <a:lnTo>
                    <a:pt x="636" y="516"/>
                  </a:lnTo>
                  <a:lnTo>
                    <a:pt x="633" y="518"/>
                  </a:lnTo>
                  <a:lnTo>
                    <a:pt x="619" y="516"/>
                  </a:lnTo>
                  <a:lnTo>
                    <a:pt x="617" y="521"/>
                  </a:lnTo>
                  <a:lnTo>
                    <a:pt x="624" y="523"/>
                  </a:lnTo>
                  <a:lnTo>
                    <a:pt x="628" y="532"/>
                  </a:lnTo>
                  <a:lnTo>
                    <a:pt x="619" y="535"/>
                  </a:lnTo>
                  <a:lnTo>
                    <a:pt x="600" y="521"/>
                  </a:lnTo>
                  <a:lnTo>
                    <a:pt x="602" y="530"/>
                  </a:lnTo>
                  <a:lnTo>
                    <a:pt x="595" y="532"/>
                  </a:lnTo>
                  <a:lnTo>
                    <a:pt x="588" y="544"/>
                  </a:lnTo>
                  <a:lnTo>
                    <a:pt x="576" y="542"/>
                  </a:lnTo>
                  <a:lnTo>
                    <a:pt x="562" y="516"/>
                  </a:lnTo>
                  <a:lnTo>
                    <a:pt x="555" y="518"/>
                  </a:lnTo>
                  <a:lnTo>
                    <a:pt x="553" y="497"/>
                  </a:lnTo>
                  <a:lnTo>
                    <a:pt x="555" y="492"/>
                  </a:lnTo>
                  <a:lnTo>
                    <a:pt x="569" y="504"/>
                  </a:lnTo>
                  <a:lnTo>
                    <a:pt x="576" y="504"/>
                  </a:lnTo>
                  <a:lnTo>
                    <a:pt x="579" y="490"/>
                  </a:lnTo>
                  <a:lnTo>
                    <a:pt x="565" y="483"/>
                  </a:lnTo>
                  <a:lnTo>
                    <a:pt x="558" y="471"/>
                  </a:lnTo>
                  <a:lnTo>
                    <a:pt x="567" y="473"/>
                  </a:lnTo>
                  <a:lnTo>
                    <a:pt x="617" y="502"/>
                  </a:lnTo>
                  <a:close/>
                  <a:moveTo>
                    <a:pt x="539" y="246"/>
                  </a:moveTo>
                  <a:lnTo>
                    <a:pt x="532" y="258"/>
                  </a:lnTo>
                  <a:lnTo>
                    <a:pt x="534" y="272"/>
                  </a:lnTo>
                  <a:lnTo>
                    <a:pt x="555" y="291"/>
                  </a:lnTo>
                  <a:lnTo>
                    <a:pt x="546" y="294"/>
                  </a:lnTo>
                  <a:lnTo>
                    <a:pt x="529" y="301"/>
                  </a:lnTo>
                  <a:lnTo>
                    <a:pt x="560" y="308"/>
                  </a:lnTo>
                  <a:lnTo>
                    <a:pt x="562" y="296"/>
                  </a:lnTo>
                  <a:lnTo>
                    <a:pt x="574" y="305"/>
                  </a:lnTo>
                  <a:lnTo>
                    <a:pt x="567" y="315"/>
                  </a:lnTo>
                  <a:lnTo>
                    <a:pt x="548" y="310"/>
                  </a:lnTo>
                  <a:lnTo>
                    <a:pt x="548" y="341"/>
                  </a:lnTo>
                  <a:lnTo>
                    <a:pt x="543" y="343"/>
                  </a:lnTo>
                  <a:lnTo>
                    <a:pt x="524" y="329"/>
                  </a:lnTo>
                  <a:lnTo>
                    <a:pt x="484" y="258"/>
                  </a:lnTo>
                  <a:lnTo>
                    <a:pt x="484" y="253"/>
                  </a:lnTo>
                  <a:lnTo>
                    <a:pt x="498" y="249"/>
                  </a:lnTo>
                  <a:lnTo>
                    <a:pt x="508" y="249"/>
                  </a:lnTo>
                  <a:lnTo>
                    <a:pt x="529" y="242"/>
                  </a:lnTo>
                  <a:lnTo>
                    <a:pt x="539" y="246"/>
                  </a:lnTo>
                  <a:close/>
                  <a:moveTo>
                    <a:pt x="345" y="260"/>
                  </a:moveTo>
                  <a:lnTo>
                    <a:pt x="340" y="265"/>
                  </a:lnTo>
                  <a:lnTo>
                    <a:pt x="326" y="244"/>
                  </a:lnTo>
                  <a:lnTo>
                    <a:pt x="291" y="216"/>
                  </a:lnTo>
                  <a:lnTo>
                    <a:pt x="283" y="204"/>
                  </a:lnTo>
                  <a:lnTo>
                    <a:pt x="281" y="185"/>
                  </a:lnTo>
                  <a:lnTo>
                    <a:pt x="314" y="199"/>
                  </a:lnTo>
                  <a:lnTo>
                    <a:pt x="335" y="218"/>
                  </a:lnTo>
                  <a:lnTo>
                    <a:pt x="338" y="232"/>
                  </a:lnTo>
                  <a:lnTo>
                    <a:pt x="352" y="249"/>
                  </a:lnTo>
                  <a:lnTo>
                    <a:pt x="350" y="258"/>
                  </a:lnTo>
                  <a:lnTo>
                    <a:pt x="345" y="260"/>
                  </a:lnTo>
                  <a:close/>
                  <a:moveTo>
                    <a:pt x="295" y="251"/>
                  </a:moveTo>
                  <a:lnTo>
                    <a:pt x="288" y="268"/>
                  </a:lnTo>
                  <a:lnTo>
                    <a:pt x="283" y="253"/>
                  </a:lnTo>
                  <a:lnTo>
                    <a:pt x="272" y="253"/>
                  </a:lnTo>
                  <a:lnTo>
                    <a:pt x="243" y="234"/>
                  </a:lnTo>
                  <a:lnTo>
                    <a:pt x="229" y="208"/>
                  </a:lnTo>
                  <a:lnTo>
                    <a:pt x="229" y="197"/>
                  </a:lnTo>
                  <a:lnTo>
                    <a:pt x="236" y="194"/>
                  </a:lnTo>
                  <a:lnTo>
                    <a:pt x="248" y="182"/>
                  </a:lnTo>
                  <a:lnTo>
                    <a:pt x="283" y="223"/>
                  </a:lnTo>
                  <a:lnTo>
                    <a:pt x="295" y="251"/>
                  </a:lnTo>
                  <a:close/>
                  <a:moveTo>
                    <a:pt x="94" y="190"/>
                  </a:moveTo>
                  <a:lnTo>
                    <a:pt x="99" y="211"/>
                  </a:lnTo>
                  <a:lnTo>
                    <a:pt x="137" y="253"/>
                  </a:lnTo>
                  <a:lnTo>
                    <a:pt x="130" y="265"/>
                  </a:lnTo>
                  <a:lnTo>
                    <a:pt x="97" y="242"/>
                  </a:lnTo>
                  <a:lnTo>
                    <a:pt x="111" y="265"/>
                  </a:lnTo>
                  <a:lnTo>
                    <a:pt x="106" y="291"/>
                  </a:lnTo>
                  <a:lnTo>
                    <a:pt x="116" y="303"/>
                  </a:lnTo>
                  <a:lnTo>
                    <a:pt x="104" y="334"/>
                  </a:lnTo>
                  <a:lnTo>
                    <a:pt x="97" y="339"/>
                  </a:lnTo>
                  <a:lnTo>
                    <a:pt x="87" y="341"/>
                  </a:lnTo>
                  <a:lnTo>
                    <a:pt x="78" y="329"/>
                  </a:lnTo>
                  <a:lnTo>
                    <a:pt x="73" y="334"/>
                  </a:lnTo>
                  <a:lnTo>
                    <a:pt x="54" y="327"/>
                  </a:lnTo>
                  <a:lnTo>
                    <a:pt x="45" y="305"/>
                  </a:lnTo>
                  <a:lnTo>
                    <a:pt x="26" y="284"/>
                  </a:lnTo>
                  <a:lnTo>
                    <a:pt x="19" y="225"/>
                  </a:lnTo>
                  <a:lnTo>
                    <a:pt x="31" y="208"/>
                  </a:lnTo>
                  <a:lnTo>
                    <a:pt x="31" y="185"/>
                  </a:lnTo>
                  <a:lnTo>
                    <a:pt x="50" y="190"/>
                  </a:lnTo>
                  <a:lnTo>
                    <a:pt x="57" y="199"/>
                  </a:lnTo>
                  <a:lnTo>
                    <a:pt x="52" y="182"/>
                  </a:lnTo>
                  <a:lnTo>
                    <a:pt x="57" y="168"/>
                  </a:lnTo>
                  <a:lnTo>
                    <a:pt x="54" y="164"/>
                  </a:lnTo>
                  <a:lnTo>
                    <a:pt x="71" y="149"/>
                  </a:lnTo>
                  <a:lnTo>
                    <a:pt x="87" y="152"/>
                  </a:lnTo>
                  <a:lnTo>
                    <a:pt x="92" y="161"/>
                  </a:lnTo>
                  <a:lnTo>
                    <a:pt x="94" y="190"/>
                  </a:lnTo>
                  <a:close/>
                  <a:moveTo>
                    <a:pt x="454" y="159"/>
                  </a:moveTo>
                  <a:lnTo>
                    <a:pt x="463" y="161"/>
                  </a:lnTo>
                  <a:lnTo>
                    <a:pt x="468" y="147"/>
                  </a:lnTo>
                  <a:lnTo>
                    <a:pt x="482" y="145"/>
                  </a:lnTo>
                  <a:lnTo>
                    <a:pt x="494" y="159"/>
                  </a:lnTo>
                  <a:lnTo>
                    <a:pt x="489" y="175"/>
                  </a:lnTo>
                  <a:lnTo>
                    <a:pt x="477" y="178"/>
                  </a:lnTo>
                  <a:lnTo>
                    <a:pt x="482" y="194"/>
                  </a:lnTo>
                  <a:lnTo>
                    <a:pt x="496" y="199"/>
                  </a:lnTo>
                  <a:lnTo>
                    <a:pt x="508" y="197"/>
                  </a:lnTo>
                  <a:lnTo>
                    <a:pt x="532" y="206"/>
                  </a:lnTo>
                  <a:lnTo>
                    <a:pt x="532" y="213"/>
                  </a:lnTo>
                  <a:lnTo>
                    <a:pt x="522" y="225"/>
                  </a:lnTo>
                  <a:lnTo>
                    <a:pt x="491" y="246"/>
                  </a:lnTo>
                  <a:lnTo>
                    <a:pt x="480" y="246"/>
                  </a:lnTo>
                  <a:lnTo>
                    <a:pt x="468" y="208"/>
                  </a:lnTo>
                  <a:lnTo>
                    <a:pt x="446" y="199"/>
                  </a:lnTo>
                  <a:lnTo>
                    <a:pt x="439" y="201"/>
                  </a:lnTo>
                  <a:lnTo>
                    <a:pt x="437" y="171"/>
                  </a:lnTo>
                  <a:lnTo>
                    <a:pt x="432" y="166"/>
                  </a:lnTo>
                  <a:lnTo>
                    <a:pt x="420" y="175"/>
                  </a:lnTo>
                  <a:lnTo>
                    <a:pt x="411" y="168"/>
                  </a:lnTo>
                  <a:lnTo>
                    <a:pt x="418" y="147"/>
                  </a:lnTo>
                  <a:lnTo>
                    <a:pt x="432" y="142"/>
                  </a:lnTo>
                  <a:lnTo>
                    <a:pt x="451" y="152"/>
                  </a:lnTo>
                  <a:lnTo>
                    <a:pt x="454" y="159"/>
                  </a:lnTo>
                  <a:close/>
                  <a:moveTo>
                    <a:pt x="276" y="149"/>
                  </a:moveTo>
                  <a:lnTo>
                    <a:pt x="269" y="149"/>
                  </a:lnTo>
                  <a:lnTo>
                    <a:pt x="248" y="123"/>
                  </a:lnTo>
                  <a:lnTo>
                    <a:pt x="248" y="112"/>
                  </a:lnTo>
                  <a:lnTo>
                    <a:pt x="260" y="102"/>
                  </a:lnTo>
                  <a:lnTo>
                    <a:pt x="276" y="119"/>
                  </a:lnTo>
                  <a:lnTo>
                    <a:pt x="276" y="149"/>
                  </a:lnTo>
                  <a:close/>
                  <a:moveTo>
                    <a:pt x="314" y="86"/>
                  </a:moveTo>
                  <a:lnTo>
                    <a:pt x="314" y="95"/>
                  </a:lnTo>
                  <a:lnTo>
                    <a:pt x="324" y="107"/>
                  </a:lnTo>
                  <a:lnTo>
                    <a:pt x="331" y="114"/>
                  </a:lnTo>
                  <a:lnTo>
                    <a:pt x="340" y="123"/>
                  </a:lnTo>
                  <a:lnTo>
                    <a:pt x="380" y="145"/>
                  </a:lnTo>
                  <a:lnTo>
                    <a:pt x="383" y="159"/>
                  </a:lnTo>
                  <a:lnTo>
                    <a:pt x="371" y="156"/>
                  </a:lnTo>
                  <a:lnTo>
                    <a:pt x="369" y="164"/>
                  </a:lnTo>
                  <a:lnTo>
                    <a:pt x="364" y="168"/>
                  </a:lnTo>
                  <a:lnTo>
                    <a:pt x="369" y="182"/>
                  </a:lnTo>
                  <a:lnTo>
                    <a:pt x="361" y="187"/>
                  </a:lnTo>
                  <a:lnTo>
                    <a:pt x="354" y="187"/>
                  </a:lnTo>
                  <a:lnTo>
                    <a:pt x="340" y="168"/>
                  </a:lnTo>
                  <a:lnTo>
                    <a:pt x="317" y="159"/>
                  </a:lnTo>
                  <a:lnTo>
                    <a:pt x="295" y="142"/>
                  </a:lnTo>
                  <a:lnTo>
                    <a:pt x="295" y="126"/>
                  </a:lnTo>
                  <a:lnTo>
                    <a:pt x="300" y="119"/>
                  </a:lnTo>
                  <a:lnTo>
                    <a:pt x="281" y="97"/>
                  </a:lnTo>
                  <a:lnTo>
                    <a:pt x="283" y="88"/>
                  </a:lnTo>
                  <a:lnTo>
                    <a:pt x="295" y="95"/>
                  </a:lnTo>
                  <a:lnTo>
                    <a:pt x="307" y="86"/>
                  </a:lnTo>
                  <a:lnTo>
                    <a:pt x="307" y="71"/>
                  </a:lnTo>
                  <a:lnTo>
                    <a:pt x="312" y="74"/>
                  </a:lnTo>
                  <a:lnTo>
                    <a:pt x="314" y="86"/>
                  </a:lnTo>
                  <a:close/>
                  <a:moveTo>
                    <a:pt x="54" y="50"/>
                  </a:moveTo>
                  <a:lnTo>
                    <a:pt x="57" y="55"/>
                  </a:lnTo>
                  <a:lnTo>
                    <a:pt x="52" y="57"/>
                  </a:lnTo>
                  <a:lnTo>
                    <a:pt x="40" y="55"/>
                  </a:lnTo>
                  <a:lnTo>
                    <a:pt x="40" y="78"/>
                  </a:lnTo>
                  <a:lnTo>
                    <a:pt x="47" y="97"/>
                  </a:lnTo>
                  <a:lnTo>
                    <a:pt x="59" y="100"/>
                  </a:lnTo>
                  <a:lnTo>
                    <a:pt x="76" y="135"/>
                  </a:lnTo>
                  <a:lnTo>
                    <a:pt x="47" y="135"/>
                  </a:lnTo>
                  <a:lnTo>
                    <a:pt x="45" y="128"/>
                  </a:lnTo>
                  <a:lnTo>
                    <a:pt x="26" y="126"/>
                  </a:lnTo>
                  <a:lnTo>
                    <a:pt x="2" y="107"/>
                  </a:lnTo>
                  <a:lnTo>
                    <a:pt x="0" y="83"/>
                  </a:lnTo>
                  <a:lnTo>
                    <a:pt x="7" y="78"/>
                  </a:lnTo>
                  <a:lnTo>
                    <a:pt x="12" y="64"/>
                  </a:lnTo>
                  <a:lnTo>
                    <a:pt x="33" y="57"/>
                  </a:lnTo>
                  <a:lnTo>
                    <a:pt x="45" y="38"/>
                  </a:lnTo>
                  <a:lnTo>
                    <a:pt x="54" y="50"/>
                  </a:lnTo>
                  <a:close/>
                  <a:moveTo>
                    <a:pt x="468" y="48"/>
                  </a:moveTo>
                  <a:lnTo>
                    <a:pt x="470" y="64"/>
                  </a:lnTo>
                  <a:lnTo>
                    <a:pt x="463" y="71"/>
                  </a:lnTo>
                  <a:lnTo>
                    <a:pt x="463" y="112"/>
                  </a:lnTo>
                  <a:lnTo>
                    <a:pt x="439" y="112"/>
                  </a:lnTo>
                  <a:lnTo>
                    <a:pt x="435" y="126"/>
                  </a:lnTo>
                  <a:lnTo>
                    <a:pt x="439" y="140"/>
                  </a:lnTo>
                  <a:lnTo>
                    <a:pt x="413" y="133"/>
                  </a:lnTo>
                  <a:lnTo>
                    <a:pt x="404" y="140"/>
                  </a:lnTo>
                  <a:lnTo>
                    <a:pt x="390" y="135"/>
                  </a:lnTo>
                  <a:lnTo>
                    <a:pt x="385" y="128"/>
                  </a:lnTo>
                  <a:lnTo>
                    <a:pt x="359" y="126"/>
                  </a:lnTo>
                  <a:lnTo>
                    <a:pt x="335" y="112"/>
                  </a:lnTo>
                  <a:lnTo>
                    <a:pt x="326" y="76"/>
                  </a:lnTo>
                  <a:lnTo>
                    <a:pt x="328" y="69"/>
                  </a:lnTo>
                  <a:lnTo>
                    <a:pt x="340" y="67"/>
                  </a:lnTo>
                  <a:lnTo>
                    <a:pt x="338" y="83"/>
                  </a:lnTo>
                  <a:lnTo>
                    <a:pt x="350" y="83"/>
                  </a:lnTo>
                  <a:lnTo>
                    <a:pt x="347" y="60"/>
                  </a:lnTo>
                  <a:lnTo>
                    <a:pt x="343" y="57"/>
                  </a:lnTo>
                  <a:lnTo>
                    <a:pt x="343" y="50"/>
                  </a:lnTo>
                  <a:lnTo>
                    <a:pt x="380" y="52"/>
                  </a:lnTo>
                  <a:lnTo>
                    <a:pt x="385" y="26"/>
                  </a:lnTo>
                  <a:lnTo>
                    <a:pt x="399" y="24"/>
                  </a:lnTo>
                  <a:lnTo>
                    <a:pt x="416" y="48"/>
                  </a:lnTo>
                  <a:lnTo>
                    <a:pt x="428" y="50"/>
                  </a:lnTo>
                  <a:lnTo>
                    <a:pt x="432" y="43"/>
                  </a:lnTo>
                  <a:lnTo>
                    <a:pt x="425" y="38"/>
                  </a:lnTo>
                  <a:lnTo>
                    <a:pt x="425" y="26"/>
                  </a:lnTo>
                  <a:lnTo>
                    <a:pt x="444" y="19"/>
                  </a:lnTo>
                  <a:lnTo>
                    <a:pt x="458" y="31"/>
                  </a:lnTo>
                  <a:lnTo>
                    <a:pt x="468" y="48"/>
                  </a:lnTo>
                  <a:close/>
                  <a:moveTo>
                    <a:pt x="709" y="31"/>
                  </a:moveTo>
                  <a:lnTo>
                    <a:pt x="716" y="52"/>
                  </a:lnTo>
                  <a:lnTo>
                    <a:pt x="739" y="67"/>
                  </a:lnTo>
                  <a:lnTo>
                    <a:pt x="754" y="104"/>
                  </a:lnTo>
                  <a:lnTo>
                    <a:pt x="747" y="145"/>
                  </a:lnTo>
                  <a:lnTo>
                    <a:pt x="749" y="159"/>
                  </a:lnTo>
                  <a:lnTo>
                    <a:pt x="754" y="164"/>
                  </a:lnTo>
                  <a:lnTo>
                    <a:pt x="754" y="178"/>
                  </a:lnTo>
                  <a:lnTo>
                    <a:pt x="747" y="180"/>
                  </a:lnTo>
                  <a:lnTo>
                    <a:pt x="747" y="187"/>
                  </a:lnTo>
                  <a:lnTo>
                    <a:pt x="754" y="192"/>
                  </a:lnTo>
                  <a:lnTo>
                    <a:pt x="775" y="190"/>
                  </a:lnTo>
                  <a:lnTo>
                    <a:pt x="770" y="206"/>
                  </a:lnTo>
                  <a:lnTo>
                    <a:pt x="747" y="239"/>
                  </a:lnTo>
                  <a:lnTo>
                    <a:pt x="728" y="232"/>
                  </a:lnTo>
                  <a:lnTo>
                    <a:pt x="697" y="232"/>
                  </a:lnTo>
                  <a:lnTo>
                    <a:pt x="678" y="225"/>
                  </a:lnTo>
                  <a:lnTo>
                    <a:pt x="652" y="204"/>
                  </a:lnTo>
                  <a:lnTo>
                    <a:pt x="645" y="208"/>
                  </a:lnTo>
                  <a:lnTo>
                    <a:pt x="624" y="201"/>
                  </a:lnTo>
                  <a:lnTo>
                    <a:pt x="624" y="197"/>
                  </a:lnTo>
                  <a:lnTo>
                    <a:pt x="645" y="192"/>
                  </a:lnTo>
                  <a:lnTo>
                    <a:pt x="631" y="178"/>
                  </a:lnTo>
                  <a:lnTo>
                    <a:pt x="633" y="168"/>
                  </a:lnTo>
                  <a:lnTo>
                    <a:pt x="631" y="164"/>
                  </a:lnTo>
                  <a:lnTo>
                    <a:pt x="617" y="152"/>
                  </a:lnTo>
                  <a:lnTo>
                    <a:pt x="624" y="140"/>
                  </a:lnTo>
                  <a:lnTo>
                    <a:pt x="640" y="142"/>
                  </a:lnTo>
                  <a:lnTo>
                    <a:pt x="636" y="128"/>
                  </a:lnTo>
                  <a:lnTo>
                    <a:pt x="647" y="112"/>
                  </a:lnTo>
                  <a:lnTo>
                    <a:pt x="633" y="97"/>
                  </a:lnTo>
                  <a:lnTo>
                    <a:pt x="610" y="112"/>
                  </a:lnTo>
                  <a:lnTo>
                    <a:pt x="610" y="128"/>
                  </a:lnTo>
                  <a:lnTo>
                    <a:pt x="602" y="135"/>
                  </a:lnTo>
                  <a:lnTo>
                    <a:pt x="593" y="135"/>
                  </a:lnTo>
                  <a:lnTo>
                    <a:pt x="595" y="121"/>
                  </a:lnTo>
                  <a:lnTo>
                    <a:pt x="581" y="116"/>
                  </a:lnTo>
                  <a:lnTo>
                    <a:pt x="574" y="128"/>
                  </a:lnTo>
                  <a:lnTo>
                    <a:pt x="567" y="133"/>
                  </a:lnTo>
                  <a:lnTo>
                    <a:pt x="529" y="130"/>
                  </a:lnTo>
                  <a:lnTo>
                    <a:pt x="517" y="121"/>
                  </a:lnTo>
                  <a:lnTo>
                    <a:pt x="508" y="100"/>
                  </a:lnTo>
                  <a:lnTo>
                    <a:pt x="506" y="86"/>
                  </a:lnTo>
                  <a:lnTo>
                    <a:pt x="522" y="62"/>
                  </a:lnTo>
                  <a:lnTo>
                    <a:pt x="569" y="52"/>
                  </a:lnTo>
                  <a:lnTo>
                    <a:pt x="562" y="29"/>
                  </a:lnTo>
                  <a:lnTo>
                    <a:pt x="574" y="24"/>
                  </a:lnTo>
                  <a:lnTo>
                    <a:pt x="598" y="29"/>
                  </a:lnTo>
                  <a:lnTo>
                    <a:pt x="600" y="22"/>
                  </a:lnTo>
                  <a:lnTo>
                    <a:pt x="612" y="17"/>
                  </a:lnTo>
                  <a:lnTo>
                    <a:pt x="650" y="31"/>
                  </a:lnTo>
                  <a:lnTo>
                    <a:pt x="669" y="31"/>
                  </a:lnTo>
                  <a:lnTo>
                    <a:pt x="687" y="19"/>
                  </a:lnTo>
                  <a:lnTo>
                    <a:pt x="695" y="3"/>
                  </a:lnTo>
                  <a:lnTo>
                    <a:pt x="709" y="0"/>
                  </a:lnTo>
                  <a:lnTo>
                    <a:pt x="713" y="3"/>
                  </a:lnTo>
                  <a:lnTo>
                    <a:pt x="709" y="31"/>
                  </a:lnTo>
                  <a:close/>
                  <a:moveTo>
                    <a:pt x="709" y="31"/>
                  </a:moveTo>
                  <a:lnTo>
                    <a:pt x="709" y="3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2" name="Freeform 131"/>
            <p:cNvSpPr>
              <a:spLocks noEditPoints="1"/>
            </p:cNvSpPr>
            <p:nvPr/>
          </p:nvSpPr>
          <p:spPr bwMode="auto">
            <a:xfrm>
              <a:off x="-4451" y="461"/>
              <a:ext cx="947" cy="1067"/>
            </a:xfrm>
            <a:custGeom>
              <a:avLst/>
              <a:gdLst>
                <a:gd name="T0" fmla="*/ 723 w 947"/>
                <a:gd name="T1" fmla="*/ 946 h 1067"/>
                <a:gd name="T2" fmla="*/ 652 w 947"/>
                <a:gd name="T3" fmla="*/ 1043 h 1067"/>
                <a:gd name="T4" fmla="*/ 579 w 947"/>
                <a:gd name="T5" fmla="*/ 1057 h 1067"/>
                <a:gd name="T6" fmla="*/ 541 w 947"/>
                <a:gd name="T7" fmla="*/ 918 h 1067"/>
                <a:gd name="T8" fmla="*/ 560 w 947"/>
                <a:gd name="T9" fmla="*/ 913 h 1067"/>
                <a:gd name="T10" fmla="*/ 610 w 947"/>
                <a:gd name="T11" fmla="*/ 915 h 1067"/>
                <a:gd name="T12" fmla="*/ 827 w 947"/>
                <a:gd name="T13" fmla="*/ 799 h 1067"/>
                <a:gd name="T14" fmla="*/ 919 w 947"/>
                <a:gd name="T15" fmla="*/ 840 h 1067"/>
                <a:gd name="T16" fmla="*/ 905 w 947"/>
                <a:gd name="T17" fmla="*/ 866 h 1067"/>
                <a:gd name="T18" fmla="*/ 827 w 947"/>
                <a:gd name="T19" fmla="*/ 830 h 1067"/>
                <a:gd name="T20" fmla="*/ 702 w 947"/>
                <a:gd name="T21" fmla="*/ 823 h 1067"/>
                <a:gd name="T22" fmla="*/ 624 w 947"/>
                <a:gd name="T23" fmla="*/ 809 h 1067"/>
                <a:gd name="T24" fmla="*/ 690 w 947"/>
                <a:gd name="T25" fmla="*/ 672 h 1067"/>
                <a:gd name="T26" fmla="*/ 799 w 947"/>
                <a:gd name="T27" fmla="*/ 766 h 1067"/>
                <a:gd name="T28" fmla="*/ 612 w 947"/>
                <a:gd name="T29" fmla="*/ 596 h 1067"/>
                <a:gd name="T30" fmla="*/ 659 w 947"/>
                <a:gd name="T31" fmla="*/ 679 h 1067"/>
                <a:gd name="T32" fmla="*/ 680 w 947"/>
                <a:gd name="T33" fmla="*/ 554 h 1067"/>
                <a:gd name="T34" fmla="*/ 758 w 947"/>
                <a:gd name="T35" fmla="*/ 667 h 1067"/>
                <a:gd name="T36" fmla="*/ 673 w 947"/>
                <a:gd name="T37" fmla="*/ 556 h 1067"/>
                <a:gd name="T38" fmla="*/ 619 w 947"/>
                <a:gd name="T39" fmla="*/ 516 h 1067"/>
                <a:gd name="T40" fmla="*/ 602 w 947"/>
                <a:gd name="T41" fmla="*/ 530 h 1067"/>
                <a:gd name="T42" fmla="*/ 553 w 947"/>
                <a:gd name="T43" fmla="*/ 497 h 1067"/>
                <a:gd name="T44" fmla="*/ 558 w 947"/>
                <a:gd name="T45" fmla="*/ 471 h 1067"/>
                <a:gd name="T46" fmla="*/ 555 w 947"/>
                <a:gd name="T47" fmla="*/ 291 h 1067"/>
                <a:gd name="T48" fmla="*/ 567 w 947"/>
                <a:gd name="T49" fmla="*/ 315 h 1067"/>
                <a:gd name="T50" fmla="*/ 484 w 947"/>
                <a:gd name="T51" fmla="*/ 253 h 1067"/>
                <a:gd name="T52" fmla="*/ 340 w 947"/>
                <a:gd name="T53" fmla="*/ 265 h 1067"/>
                <a:gd name="T54" fmla="*/ 335 w 947"/>
                <a:gd name="T55" fmla="*/ 218 h 1067"/>
                <a:gd name="T56" fmla="*/ 288 w 947"/>
                <a:gd name="T57" fmla="*/ 268 h 1067"/>
                <a:gd name="T58" fmla="*/ 236 w 947"/>
                <a:gd name="T59" fmla="*/ 194 h 1067"/>
                <a:gd name="T60" fmla="*/ 137 w 947"/>
                <a:gd name="T61" fmla="*/ 253 h 1067"/>
                <a:gd name="T62" fmla="*/ 104 w 947"/>
                <a:gd name="T63" fmla="*/ 334 h 1067"/>
                <a:gd name="T64" fmla="*/ 45 w 947"/>
                <a:gd name="T65" fmla="*/ 305 h 1067"/>
                <a:gd name="T66" fmla="*/ 57 w 947"/>
                <a:gd name="T67" fmla="*/ 199 h 1067"/>
                <a:gd name="T68" fmla="*/ 92 w 947"/>
                <a:gd name="T69" fmla="*/ 161 h 1067"/>
                <a:gd name="T70" fmla="*/ 494 w 947"/>
                <a:gd name="T71" fmla="*/ 159 h 1067"/>
                <a:gd name="T72" fmla="*/ 532 w 947"/>
                <a:gd name="T73" fmla="*/ 206 h 1067"/>
                <a:gd name="T74" fmla="*/ 446 w 947"/>
                <a:gd name="T75" fmla="*/ 199 h 1067"/>
                <a:gd name="T76" fmla="*/ 418 w 947"/>
                <a:gd name="T77" fmla="*/ 147 h 1067"/>
                <a:gd name="T78" fmla="*/ 248 w 947"/>
                <a:gd name="T79" fmla="*/ 123 h 1067"/>
                <a:gd name="T80" fmla="*/ 314 w 947"/>
                <a:gd name="T81" fmla="*/ 95 h 1067"/>
                <a:gd name="T82" fmla="*/ 371 w 947"/>
                <a:gd name="T83" fmla="*/ 156 h 1067"/>
                <a:gd name="T84" fmla="*/ 340 w 947"/>
                <a:gd name="T85" fmla="*/ 168 h 1067"/>
                <a:gd name="T86" fmla="*/ 283 w 947"/>
                <a:gd name="T87" fmla="*/ 88 h 1067"/>
                <a:gd name="T88" fmla="*/ 54 w 947"/>
                <a:gd name="T89" fmla="*/ 50 h 1067"/>
                <a:gd name="T90" fmla="*/ 59 w 947"/>
                <a:gd name="T91" fmla="*/ 100 h 1067"/>
                <a:gd name="T92" fmla="*/ 0 w 947"/>
                <a:gd name="T93" fmla="*/ 83 h 1067"/>
                <a:gd name="T94" fmla="*/ 468 w 947"/>
                <a:gd name="T95" fmla="*/ 48 h 1067"/>
                <a:gd name="T96" fmla="*/ 439 w 947"/>
                <a:gd name="T97" fmla="*/ 140 h 1067"/>
                <a:gd name="T98" fmla="*/ 335 w 947"/>
                <a:gd name="T99" fmla="*/ 112 h 1067"/>
                <a:gd name="T100" fmla="*/ 347 w 947"/>
                <a:gd name="T101" fmla="*/ 60 h 1067"/>
                <a:gd name="T102" fmla="*/ 416 w 947"/>
                <a:gd name="T103" fmla="*/ 48 h 1067"/>
                <a:gd name="T104" fmla="*/ 458 w 947"/>
                <a:gd name="T105" fmla="*/ 31 h 1067"/>
                <a:gd name="T106" fmla="*/ 747 w 947"/>
                <a:gd name="T107" fmla="*/ 145 h 1067"/>
                <a:gd name="T108" fmla="*/ 754 w 947"/>
                <a:gd name="T109" fmla="*/ 192 h 1067"/>
                <a:gd name="T110" fmla="*/ 678 w 947"/>
                <a:gd name="T111" fmla="*/ 225 h 1067"/>
                <a:gd name="T112" fmla="*/ 631 w 947"/>
                <a:gd name="T113" fmla="*/ 178 h 1067"/>
                <a:gd name="T114" fmla="*/ 636 w 947"/>
                <a:gd name="T115" fmla="*/ 128 h 1067"/>
                <a:gd name="T116" fmla="*/ 593 w 947"/>
                <a:gd name="T117" fmla="*/ 135 h 1067"/>
                <a:gd name="T118" fmla="*/ 517 w 947"/>
                <a:gd name="T119" fmla="*/ 121 h 1067"/>
                <a:gd name="T120" fmla="*/ 574 w 947"/>
                <a:gd name="T121" fmla="*/ 24 h 1067"/>
                <a:gd name="T122" fmla="*/ 687 w 947"/>
                <a:gd name="T123" fmla="*/ 19 h 1067"/>
                <a:gd name="T124" fmla="*/ 709 w 947"/>
                <a:gd name="T125" fmla="*/ 3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7" h="1067">
                  <a:moveTo>
                    <a:pt x="657" y="875"/>
                  </a:moveTo>
                  <a:lnTo>
                    <a:pt x="662" y="885"/>
                  </a:lnTo>
                  <a:lnTo>
                    <a:pt x="685" y="892"/>
                  </a:lnTo>
                  <a:lnTo>
                    <a:pt x="690" y="906"/>
                  </a:lnTo>
                  <a:lnTo>
                    <a:pt x="709" y="937"/>
                  </a:lnTo>
                  <a:lnTo>
                    <a:pt x="723" y="946"/>
                  </a:lnTo>
                  <a:lnTo>
                    <a:pt x="721" y="953"/>
                  </a:lnTo>
                  <a:lnTo>
                    <a:pt x="687" y="982"/>
                  </a:lnTo>
                  <a:lnTo>
                    <a:pt x="673" y="1008"/>
                  </a:lnTo>
                  <a:lnTo>
                    <a:pt x="669" y="1043"/>
                  </a:lnTo>
                  <a:lnTo>
                    <a:pt x="664" y="1045"/>
                  </a:lnTo>
                  <a:lnTo>
                    <a:pt x="652" y="1043"/>
                  </a:lnTo>
                  <a:lnTo>
                    <a:pt x="631" y="1015"/>
                  </a:lnTo>
                  <a:lnTo>
                    <a:pt x="624" y="1015"/>
                  </a:lnTo>
                  <a:lnTo>
                    <a:pt x="607" y="1019"/>
                  </a:lnTo>
                  <a:lnTo>
                    <a:pt x="602" y="1062"/>
                  </a:lnTo>
                  <a:lnTo>
                    <a:pt x="586" y="1067"/>
                  </a:lnTo>
                  <a:lnTo>
                    <a:pt x="579" y="1057"/>
                  </a:lnTo>
                  <a:lnTo>
                    <a:pt x="576" y="1026"/>
                  </a:lnTo>
                  <a:lnTo>
                    <a:pt x="565" y="986"/>
                  </a:lnTo>
                  <a:lnTo>
                    <a:pt x="543" y="977"/>
                  </a:lnTo>
                  <a:lnTo>
                    <a:pt x="527" y="958"/>
                  </a:lnTo>
                  <a:lnTo>
                    <a:pt x="534" y="930"/>
                  </a:lnTo>
                  <a:lnTo>
                    <a:pt x="541" y="918"/>
                  </a:lnTo>
                  <a:lnTo>
                    <a:pt x="541" y="908"/>
                  </a:lnTo>
                  <a:lnTo>
                    <a:pt x="560" y="906"/>
                  </a:lnTo>
                  <a:lnTo>
                    <a:pt x="565" y="901"/>
                  </a:lnTo>
                  <a:lnTo>
                    <a:pt x="567" y="875"/>
                  </a:lnTo>
                  <a:lnTo>
                    <a:pt x="574" y="901"/>
                  </a:lnTo>
                  <a:lnTo>
                    <a:pt x="560" y="913"/>
                  </a:lnTo>
                  <a:lnTo>
                    <a:pt x="574" y="934"/>
                  </a:lnTo>
                  <a:lnTo>
                    <a:pt x="579" y="930"/>
                  </a:lnTo>
                  <a:lnTo>
                    <a:pt x="579" y="906"/>
                  </a:lnTo>
                  <a:lnTo>
                    <a:pt x="581" y="906"/>
                  </a:lnTo>
                  <a:lnTo>
                    <a:pt x="591" y="913"/>
                  </a:lnTo>
                  <a:lnTo>
                    <a:pt x="610" y="915"/>
                  </a:lnTo>
                  <a:lnTo>
                    <a:pt x="626" y="906"/>
                  </a:lnTo>
                  <a:lnTo>
                    <a:pt x="626" y="887"/>
                  </a:lnTo>
                  <a:lnTo>
                    <a:pt x="631" y="880"/>
                  </a:lnTo>
                  <a:lnTo>
                    <a:pt x="652" y="873"/>
                  </a:lnTo>
                  <a:lnTo>
                    <a:pt x="657" y="875"/>
                  </a:lnTo>
                  <a:moveTo>
                    <a:pt x="827" y="799"/>
                  </a:moveTo>
                  <a:lnTo>
                    <a:pt x="832" y="802"/>
                  </a:lnTo>
                  <a:lnTo>
                    <a:pt x="843" y="799"/>
                  </a:lnTo>
                  <a:lnTo>
                    <a:pt x="843" y="769"/>
                  </a:lnTo>
                  <a:lnTo>
                    <a:pt x="851" y="764"/>
                  </a:lnTo>
                  <a:lnTo>
                    <a:pt x="891" y="814"/>
                  </a:lnTo>
                  <a:lnTo>
                    <a:pt x="919" y="840"/>
                  </a:lnTo>
                  <a:lnTo>
                    <a:pt x="945" y="842"/>
                  </a:lnTo>
                  <a:lnTo>
                    <a:pt x="947" y="856"/>
                  </a:lnTo>
                  <a:lnTo>
                    <a:pt x="938" y="859"/>
                  </a:lnTo>
                  <a:lnTo>
                    <a:pt x="900" y="842"/>
                  </a:lnTo>
                  <a:lnTo>
                    <a:pt x="891" y="849"/>
                  </a:lnTo>
                  <a:lnTo>
                    <a:pt x="905" y="866"/>
                  </a:lnTo>
                  <a:lnTo>
                    <a:pt x="900" y="875"/>
                  </a:lnTo>
                  <a:lnTo>
                    <a:pt x="872" y="859"/>
                  </a:lnTo>
                  <a:lnTo>
                    <a:pt x="858" y="863"/>
                  </a:lnTo>
                  <a:lnTo>
                    <a:pt x="829" y="842"/>
                  </a:lnTo>
                  <a:lnTo>
                    <a:pt x="832" y="835"/>
                  </a:lnTo>
                  <a:lnTo>
                    <a:pt x="827" y="830"/>
                  </a:lnTo>
                  <a:lnTo>
                    <a:pt x="815" y="833"/>
                  </a:lnTo>
                  <a:lnTo>
                    <a:pt x="803" y="816"/>
                  </a:lnTo>
                  <a:lnTo>
                    <a:pt x="777" y="802"/>
                  </a:lnTo>
                  <a:lnTo>
                    <a:pt x="749" y="807"/>
                  </a:lnTo>
                  <a:lnTo>
                    <a:pt x="721" y="825"/>
                  </a:lnTo>
                  <a:lnTo>
                    <a:pt x="702" y="823"/>
                  </a:lnTo>
                  <a:lnTo>
                    <a:pt x="680" y="840"/>
                  </a:lnTo>
                  <a:lnTo>
                    <a:pt x="669" y="835"/>
                  </a:lnTo>
                  <a:lnTo>
                    <a:pt x="664" y="821"/>
                  </a:lnTo>
                  <a:lnTo>
                    <a:pt x="643" y="825"/>
                  </a:lnTo>
                  <a:lnTo>
                    <a:pt x="626" y="816"/>
                  </a:lnTo>
                  <a:lnTo>
                    <a:pt x="624" y="809"/>
                  </a:lnTo>
                  <a:lnTo>
                    <a:pt x="624" y="790"/>
                  </a:lnTo>
                  <a:lnTo>
                    <a:pt x="647" y="773"/>
                  </a:lnTo>
                  <a:lnTo>
                    <a:pt x="650" y="766"/>
                  </a:lnTo>
                  <a:lnTo>
                    <a:pt x="669" y="759"/>
                  </a:lnTo>
                  <a:lnTo>
                    <a:pt x="664" y="684"/>
                  </a:lnTo>
                  <a:lnTo>
                    <a:pt x="690" y="672"/>
                  </a:lnTo>
                  <a:lnTo>
                    <a:pt x="723" y="688"/>
                  </a:lnTo>
                  <a:lnTo>
                    <a:pt x="744" y="707"/>
                  </a:lnTo>
                  <a:lnTo>
                    <a:pt x="761" y="733"/>
                  </a:lnTo>
                  <a:lnTo>
                    <a:pt x="770" y="733"/>
                  </a:lnTo>
                  <a:lnTo>
                    <a:pt x="777" y="750"/>
                  </a:lnTo>
                  <a:lnTo>
                    <a:pt x="799" y="766"/>
                  </a:lnTo>
                  <a:lnTo>
                    <a:pt x="799" y="781"/>
                  </a:lnTo>
                  <a:lnTo>
                    <a:pt x="806" y="790"/>
                  </a:lnTo>
                  <a:lnTo>
                    <a:pt x="827" y="799"/>
                  </a:lnTo>
                  <a:moveTo>
                    <a:pt x="602" y="603"/>
                  </a:moveTo>
                  <a:lnTo>
                    <a:pt x="610" y="610"/>
                  </a:lnTo>
                  <a:lnTo>
                    <a:pt x="612" y="596"/>
                  </a:lnTo>
                  <a:lnTo>
                    <a:pt x="619" y="601"/>
                  </a:lnTo>
                  <a:lnTo>
                    <a:pt x="628" y="599"/>
                  </a:lnTo>
                  <a:lnTo>
                    <a:pt x="690" y="665"/>
                  </a:lnTo>
                  <a:lnTo>
                    <a:pt x="676" y="669"/>
                  </a:lnTo>
                  <a:lnTo>
                    <a:pt x="671" y="667"/>
                  </a:lnTo>
                  <a:lnTo>
                    <a:pt x="659" y="679"/>
                  </a:lnTo>
                  <a:lnTo>
                    <a:pt x="643" y="669"/>
                  </a:lnTo>
                  <a:lnTo>
                    <a:pt x="600" y="622"/>
                  </a:lnTo>
                  <a:lnTo>
                    <a:pt x="572" y="573"/>
                  </a:lnTo>
                  <a:lnTo>
                    <a:pt x="579" y="575"/>
                  </a:lnTo>
                  <a:lnTo>
                    <a:pt x="602" y="603"/>
                  </a:lnTo>
                  <a:moveTo>
                    <a:pt x="680" y="554"/>
                  </a:moveTo>
                  <a:lnTo>
                    <a:pt x="737" y="625"/>
                  </a:lnTo>
                  <a:lnTo>
                    <a:pt x="763" y="648"/>
                  </a:lnTo>
                  <a:lnTo>
                    <a:pt x="782" y="660"/>
                  </a:lnTo>
                  <a:lnTo>
                    <a:pt x="784" y="667"/>
                  </a:lnTo>
                  <a:lnTo>
                    <a:pt x="780" y="677"/>
                  </a:lnTo>
                  <a:lnTo>
                    <a:pt x="758" y="667"/>
                  </a:lnTo>
                  <a:lnTo>
                    <a:pt x="737" y="648"/>
                  </a:lnTo>
                  <a:lnTo>
                    <a:pt x="706" y="627"/>
                  </a:lnTo>
                  <a:lnTo>
                    <a:pt x="678" y="589"/>
                  </a:lnTo>
                  <a:lnTo>
                    <a:pt x="654" y="568"/>
                  </a:lnTo>
                  <a:lnTo>
                    <a:pt x="654" y="551"/>
                  </a:lnTo>
                  <a:lnTo>
                    <a:pt x="673" y="556"/>
                  </a:lnTo>
                  <a:lnTo>
                    <a:pt x="676" y="551"/>
                  </a:lnTo>
                  <a:lnTo>
                    <a:pt x="680" y="554"/>
                  </a:lnTo>
                  <a:moveTo>
                    <a:pt x="617" y="502"/>
                  </a:moveTo>
                  <a:lnTo>
                    <a:pt x="636" y="516"/>
                  </a:lnTo>
                  <a:lnTo>
                    <a:pt x="633" y="518"/>
                  </a:lnTo>
                  <a:lnTo>
                    <a:pt x="619" y="516"/>
                  </a:lnTo>
                  <a:lnTo>
                    <a:pt x="617" y="521"/>
                  </a:lnTo>
                  <a:lnTo>
                    <a:pt x="624" y="523"/>
                  </a:lnTo>
                  <a:lnTo>
                    <a:pt x="628" y="532"/>
                  </a:lnTo>
                  <a:lnTo>
                    <a:pt x="619" y="535"/>
                  </a:lnTo>
                  <a:lnTo>
                    <a:pt x="600" y="521"/>
                  </a:lnTo>
                  <a:lnTo>
                    <a:pt x="602" y="530"/>
                  </a:lnTo>
                  <a:lnTo>
                    <a:pt x="595" y="532"/>
                  </a:lnTo>
                  <a:lnTo>
                    <a:pt x="588" y="544"/>
                  </a:lnTo>
                  <a:lnTo>
                    <a:pt x="576" y="542"/>
                  </a:lnTo>
                  <a:lnTo>
                    <a:pt x="562" y="516"/>
                  </a:lnTo>
                  <a:lnTo>
                    <a:pt x="555" y="518"/>
                  </a:lnTo>
                  <a:lnTo>
                    <a:pt x="553" y="497"/>
                  </a:lnTo>
                  <a:lnTo>
                    <a:pt x="555" y="492"/>
                  </a:lnTo>
                  <a:lnTo>
                    <a:pt x="569" y="504"/>
                  </a:lnTo>
                  <a:lnTo>
                    <a:pt x="576" y="504"/>
                  </a:lnTo>
                  <a:lnTo>
                    <a:pt x="579" y="490"/>
                  </a:lnTo>
                  <a:lnTo>
                    <a:pt x="565" y="483"/>
                  </a:lnTo>
                  <a:lnTo>
                    <a:pt x="558" y="471"/>
                  </a:lnTo>
                  <a:lnTo>
                    <a:pt x="567" y="473"/>
                  </a:lnTo>
                  <a:lnTo>
                    <a:pt x="617" y="502"/>
                  </a:lnTo>
                  <a:moveTo>
                    <a:pt x="539" y="246"/>
                  </a:moveTo>
                  <a:lnTo>
                    <a:pt x="532" y="258"/>
                  </a:lnTo>
                  <a:lnTo>
                    <a:pt x="534" y="272"/>
                  </a:lnTo>
                  <a:lnTo>
                    <a:pt x="555" y="291"/>
                  </a:lnTo>
                  <a:lnTo>
                    <a:pt x="546" y="294"/>
                  </a:lnTo>
                  <a:lnTo>
                    <a:pt x="529" y="301"/>
                  </a:lnTo>
                  <a:lnTo>
                    <a:pt x="560" y="308"/>
                  </a:lnTo>
                  <a:lnTo>
                    <a:pt x="562" y="296"/>
                  </a:lnTo>
                  <a:lnTo>
                    <a:pt x="574" y="305"/>
                  </a:lnTo>
                  <a:lnTo>
                    <a:pt x="567" y="315"/>
                  </a:lnTo>
                  <a:lnTo>
                    <a:pt x="548" y="310"/>
                  </a:lnTo>
                  <a:lnTo>
                    <a:pt x="548" y="341"/>
                  </a:lnTo>
                  <a:lnTo>
                    <a:pt x="543" y="343"/>
                  </a:lnTo>
                  <a:lnTo>
                    <a:pt x="524" y="329"/>
                  </a:lnTo>
                  <a:lnTo>
                    <a:pt x="484" y="258"/>
                  </a:lnTo>
                  <a:lnTo>
                    <a:pt x="484" y="253"/>
                  </a:lnTo>
                  <a:lnTo>
                    <a:pt x="498" y="249"/>
                  </a:lnTo>
                  <a:lnTo>
                    <a:pt x="508" y="249"/>
                  </a:lnTo>
                  <a:lnTo>
                    <a:pt x="529" y="242"/>
                  </a:lnTo>
                  <a:lnTo>
                    <a:pt x="539" y="246"/>
                  </a:lnTo>
                  <a:moveTo>
                    <a:pt x="345" y="260"/>
                  </a:moveTo>
                  <a:lnTo>
                    <a:pt x="340" y="265"/>
                  </a:lnTo>
                  <a:lnTo>
                    <a:pt x="326" y="244"/>
                  </a:lnTo>
                  <a:lnTo>
                    <a:pt x="291" y="216"/>
                  </a:lnTo>
                  <a:lnTo>
                    <a:pt x="283" y="204"/>
                  </a:lnTo>
                  <a:lnTo>
                    <a:pt x="281" y="185"/>
                  </a:lnTo>
                  <a:lnTo>
                    <a:pt x="314" y="199"/>
                  </a:lnTo>
                  <a:lnTo>
                    <a:pt x="335" y="218"/>
                  </a:lnTo>
                  <a:lnTo>
                    <a:pt x="338" y="232"/>
                  </a:lnTo>
                  <a:lnTo>
                    <a:pt x="352" y="249"/>
                  </a:lnTo>
                  <a:lnTo>
                    <a:pt x="350" y="258"/>
                  </a:lnTo>
                  <a:lnTo>
                    <a:pt x="345" y="260"/>
                  </a:lnTo>
                  <a:moveTo>
                    <a:pt x="295" y="251"/>
                  </a:moveTo>
                  <a:lnTo>
                    <a:pt x="288" y="268"/>
                  </a:lnTo>
                  <a:lnTo>
                    <a:pt x="283" y="253"/>
                  </a:lnTo>
                  <a:lnTo>
                    <a:pt x="272" y="253"/>
                  </a:lnTo>
                  <a:lnTo>
                    <a:pt x="243" y="234"/>
                  </a:lnTo>
                  <a:lnTo>
                    <a:pt x="229" y="208"/>
                  </a:lnTo>
                  <a:lnTo>
                    <a:pt x="229" y="197"/>
                  </a:lnTo>
                  <a:lnTo>
                    <a:pt x="236" y="194"/>
                  </a:lnTo>
                  <a:lnTo>
                    <a:pt x="248" y="182"/>
                  </a:lnTo>
                  <a:lnTo>
                    <a:pt x="283" y="223"/>
                  </a:lnTo>
                  <a:lnTo>
                    <a:pt x="295" y="251"/>
                  </a:lnTo>
                  <a:moveTo>
                    <a:pt x="94" y="190"/>
                  </a:moveTo>
                  <a:lnTo>
                    <a:pt x="99" y="211"/>
                  </a:lnTo>
                  <a:lnTo>
                    <a:pt x="137" y="253"/>
                  </a:lnTo>
                  <a:lnTo>
                    <a:pt x="130" y="265"/>
                  </a:lnTo>
                  <a:lnTo>
                    <a:pt x="97" y="242"/>
                  </a:lnTo>
                  <a:lnTo>
                    <a:pt x="111" y="265"/>
                  </a:lnTo>
                  <a:lnTo>
                    <a:pt x="106" y="291"/>
                  </a:lnTo>
                  <a:lnTo>
                    <a:pt x="116" y="303"/>
                  </a:lnTo>
                  <a:lnTo>
                    <a:pt x="104" y="334"/>
                  </a:lnTo>
                  <a:lnTo>
                    <a:pt x="97" y="339"/>
                  </a:lnTo>
                  <a:lnTo>
                    <a:pt x="87" y="341"/>
                  </a:lnTo>
                  <a:lnTo>
                    <a:pt x="78" y="329"/>
                  </a:lnTo>
                  <a:lnTo>
                    <a:pt x="73" y="334"/>
                  </a:lnTo>
                  <a:lnTo>
                    <a:pt x="54" y="327"/>
                  </a:lnTo>
                  <a:lnTo>
                    <a:pt x="45" y="305"/>
                  </a:lnTo>
                  <a:lnTo>
                    <a:pt x="26" y="284"/>
                  </a:lnTo>
                  <a:lnTo>
                    <a:pt x="19" y="225"/>
                  </a:lnTo>
                  <a:lnTo>
                    <a:pt x="31" y="208"/>
                  </a:lnTo>
                  <a:lnTo>
                    <a:pt x="31" y="185"/>
                  </a:lnTo>
                  <a:lnTo>
                    <a:pt x="50" y="190"/>
                  </a:lnTo>
                  <a:lnTo>
                    <a:pt x="57" y="199"/>
                  </a:lnTo>
                  <a:lnTo>
                    <a:pt x="52" y="182"/>
                  </a:lnTo>
                  <a:lnTo>
                    <a:pt x="57" y="168"/>
                  </a:lnTo>
                  <a:lnTo>
                    <a:pt x="54" y="164"/>
                  </a:lnTo>
                  <a:lnTo>
                    <a:pt x="71" y="149"/>
                  </a:lnTo>
                  <a:lnTo>
                    <a:pt x="87" y="152"/>
                  </a:lnTo>
                  <a:lnTo>
                    <a:pt x="92" y="161"/>
                  </a:lnTo>
                  <a:lnTo>
                    <a:pt x="94" y="190"/>
                  </a:lnTo>
                  <a:moveTo>
                    <a:pt x="454" y="159"/>
                  </a:moveTo>
                  <a:lnTo>
                    <a:pt x="463" y="161"/>
                  </a:lnTo>
                  <a:lnTo>
                    <a:pt x="468" y="147"/>
                  </a:lnTo>
                  <a:lnTo>
                    <a:pt x="482" y="145"/>
                  </a:lnTo>
                  <a:lnTo>
                    <a:pt x="494" y="159"/>
                  </a:lnTo>
                  <a:lnTo>
                    <a:pt x="489" y="175"/>
                  </a:lnTo>
                  <a:lnTo>
                    <a:pt x="477" y="178"/>
                  </a:lnTo>
                  <a:lnTo>
                    <a:pt x="482" y="194"/>
                  </a:lnTo>
                  <a:lnTo>
                    <a:pt x="496" y="199"/>
                  </a:lnTo>
                  <a:lnTo>
                    <a:pt x="508" y="197"/>
                  </a:lnTo>
                  <a:lnTo>
                    <a:pt x="532" y="206"/>
                  </a:lnTo>
                  <a:lnTo>
                    <a:pt x="532" y="213"/>
                  </a:lnTo>
                  <a:lnTo>
                    <a:pt x="522" y="225"/>
                  </a:lnTo>
                  <a:lnTo>
                    <a:pt x="491" y="246"/>
                  </a:lnTo>
                  <a:lnTo>
                    <a:pt x="480" y="246"/>
                  </a:lnTo>
                  <a:lnTo>
                    <a:pt x="468" y="208"/>
                  </a:lnTo>
                  <a:lnTo>
                    <a:pt x="446" y="199"/>
                  </a:lnTo>
                  <a:lnTo>
                    <a:pt x="439" y="201"/>
                  </a:lnTo>
                  <a:lnTo>
                    <a:pt x="437" y="171"/>
                  </a:lnTo>
                  <a:lnTo>
                    <a:pt x="432" y="166"/>
                  </a:lnTo>
                  <a:lnTo>
                    <a:pt x="420" y="175"/>
                  </a:lnTo>
                  <a:lnTo>
                    <a:pt x="411" y="168"/>
                  </a:lnTo>
                  <a:lnTo>
                    <a:pt x="418" y="147"/>
                  </a:lnTo>
                  <a:lnTo>
                    <a:pt x="432" y="142"/>
                  </a:lnTo>
                  <a:lnTo>
                    <a:pt x="451" y="152"/>
                  </a:lnTo>
                  <a:lnTo>
                    <a:pt x="454" y="159"/>
                  </a:lnTo>
                  <a:moveTo>
                    <a:pt x="276" y="149"/>
                  </a:moveTo>
                  <a:lnTo>
                    <a:pt x="269" y="149"/>
                  </a:lnTo>
                  <a:lnTo>
                    <a:pt x="248" y="123"/>
                  </a:lnTo>
                  <a:lnTo>
                    <a:pt x="248" y="112"/>
                  </a:lnTo>
                  <a:lnTo>
                    <a:pt x="260" y="102"/>
                  </a:lnTo>
                  <a:lnTo>
                    <a:pt x="276" y="119"/>
                  </a:lnTo>
                  <a:lnTo>
                    <a:pt x="276" y="149"/>
                  </a:lnTo>
                  <a:moveTo>
                    <a:pt x="314" y="86"/>
                  </a:moveTo>
                  <a:lnTo>
                    <a:pt x="314" y="95"/>
                  </a:lnTo>
                  <a:lnTo>
                    <a:pt x="324" y="107"/>
                  </a:lnTo>
                  <a:lnTo>
                    <a:pt x="331" y="114"/>
                  </a:lnTo>
                  <a:lnTo>
                    <a:pt x="340" y="123"/>
                  </a:lnTo>
                  <a:lnTo>
                    <a:pt x="380" y="145"/>
                  </a:lnTo>
                  <a:lnTo>
                    <a:pt x="383" y="159"/>
                  </a:lnTo>
                  <a:lnTo>
                    <a:pt x="371" y="156"/>
                  </a:lnTo>
                  <a:lnTo>
                    <a:pt x="369" y="164"/>
                  </a:lnTo>
                  <a:lnTo>
                    <a:pt x="364" y="168"/>
                  </a:lnTo>
                  <a:lnTo>
                    <a:pt x="369" y="182"/>
                  </a:lnTo>
                  <a:lnTo>
                    <a:pt x="361" y="187"/>
                  </a:lnTo>
                  <a:lnTo>
                    <a:pt x="354" y="187"/>
                  </a:lnTo>
                  <a:lnTo>
                    <a:pt x="340" y="168"/>
                  </a:lnTo>
                  <a:lnTo>
                    <a:pt x="317" y="159"/>
                  </a:lnTo>
                  <a:lnTo>
                    <a:pt x="295" y="142"/>
                  </a:lnTo>
                  <a:lnTo>
                    <a:pt x="295" y="126"/>
                  </a:lnTo>
                  <a:lnTo>
                    <a:pt x="300" y="119"/>
                  </a:lnTo>
                  <a:lnTo>
                    <a:pt x="281" y="97"/>
                  </a:lnTo>
                  <a:lnTo>
                    <a:pt x="283" y="88"/>
                  </a:lnTo>
                  <a:lnTo>
                    <a:pt x="295" y="95"/>
                  </a:lnTo>
                  <a:lnTo>
                    <a:pt x="307" y="86"/>
                  </a:lnTo>
                  <a:lnTo>
                    <a:pt x="307" y="71"/>
                  </a:lnTo>
                  <a:lnTo>
                    <a:pt x="312" y="74"/>
                  </a:lnTo>
                  <a:lnTo>
                    <a:pt x="314" y="86"/>
                  </a:lnTo>
                  <a:moveTo>
                    <a:pt x="54" y="50"/>
                  </a:moveTo>
                  <a:lnTo>
                    <a:pt x="57" y="55"/>
                  </a:lnTo>
                  <a:lnTo>
                    <a:pt x="52" y="57"/>
                  </a:lnTo>
                  <a:lnTo>
                    <a:pt x="40" y="55"/>
                  </a:lnTo>
                  <a:lnTo>
                    <a:pt x="40" y="78"/>
                  </a:lnTo>
                  <a:lnTo>
                    <a:pt x="47" y="97"/>
                  </a:lnTo>
                  <a:lnTo>
                    <a:pt x="59" y="100"/>
                  </a:lnTo>
                  <a:lnTo>
                    <a:pt x="76" y="135"/>
                  </a:lnTo>
                  <a:lnTo>
                    <a:pt x="47" y="135"/>
                  </a:lnTo>
                  <a:lnTo>
                    <a:pt x="45" y="128"/>
                  </a:lnTo>
                  <a:lnTo>
                    <a:pt x="26" y="126"/>
                  </a:lnTo>
                  <a:lnTo>
                    <a:pt x="2" y="107"/>
                  </a:lnTo>
                  <a:lnTo>
                    <a:pt x="0" y="83"/>
                  </a:lnTo>
                  <a:lnTo>
                    <a:pt x="7" y="78"/>
                  </a:lnTo>
                  <a:lnTo>
                    <a:pt x="12" y="64"/>
                  </a:lnTo>
                  <a:lnTo>
                    <a:pt x="33" y="57"/>
                  </a:lnTo>
                  <a:lnTo>
                    <a:pt x="45" y="38"/>
                  </a:lnTo>
                  <a:lnTo>
                    <a:pt x="54" y="50"/>
                  </a:lnTo>
                  <a:moveTo>
                    <a:pt x="468" y="48"/>
                  </a:moveTo>
                  <a:lnTo>
                    <a:pt x="470" y="64"/>
                  </a:lnTo>
                  <a:lnTo>
                    <a:pt x="463" y="71"/>
                  </a:lnTo>
                  <a:lnTo>
                    <a:pt x="463" y="112"/>
                  </a:lnTo>
                  <a:lnTo>
                    <a:pt x="439" y="112"/>
                  </a:lnTo>
                  <a:lnTo>
                    <a:pt x="435" y="126"/>
                  </a:lnTo>
                  <a:lnTo>
                    <a:pt x="439" y="140"/>
                  </a:lnTo>
                  <a:lnTo>
                    <a:pt x="413" y="133"/>
                  </a:lnTo>
                  <a:lnTo>
                    <a:pt x="404" y="140"/>
                  </a:lnTo>
                  <a:lnTo>
                    <a:pt x="390" y="135"/>
                  </a:lnTo>
                  <a:lnTo>
                    <a:pt x="385" y="128"/>
                  </a:lnTo>
                  <a:lnTo>
                    <a:pt x="359" y="126"/>
                  </a:lnTo>
                  <a:lnTo>
                    <a:pt x="335" y="112"/>
                  </a:lnTo>
                  <a:lnTo>
                    <a:pt x="326" y="76"/>
                  </a:lnTo>
                  <a:lnTo>
                    <a:pt x="328" y="69"/>
                  </a:lnTo>
                  <a:lnTo>
                    <a:pt x="340" y="67"/>
                  </a:lnTo>
                  <a:lnTo>
                    <a:pt x="338" y="83"/>
                  </a:lnTo>
                  <a:lnTo>
                    <a:pt x="350" y="83"/>
                  </a:lnTo>
                  <a:lnTo>
                    <a:pt x="347" y="60"/>
                  </a:lnTo>
                  <a:lnTo>
                    <a:pt x="343" y="57"/>
                  </a:lnTo>
                  <a:lnTo>
                    <a:pt x="343" y="50"/>
                  </a:lnTo>
                  <a:lnTo>
                    <a:pt x="380" y="52"/>
                  </a:lnTo>
                  <a:lnTo>
                    <a:pt x="385" y="26"/>
                  </a:lnTo>
                  <a:lnTo>
                    <a:pt x="399" y="24"/>
                  </a:lnTo>
                  <a:lnTo>
                    <a:pt x="416" y="48"/>
                  </a:lnTo>
                  <a:lnTo>
                    <a:pt x="428" y="50"/>
                  </a:lnTo>
                  <a:lnTo>
                    <a:pt x="432" y="43"/>
                  </a:lnTo>
                  <a:lnTo>
                    <a:pt x="425" y="38"/>
                  </a:lnTo>
                  <a:lnTo>
                    <a:pt x="425" y="26"/>
                  </a:lnTo>
                  <a:lnTo>
                    <a:pt x="444" y="19"/>
                  </a:lnTo>
                  <a:lnTo>
                    <a:pt x="458" y="31"/>
                  </a:lnTo>
                  <a:lnTo>
                    <a:pt x="468" y="48"/>
                  </a:lnTo>
                  <a:moveTo>
                    <a:pt x="709" y="31"/>
                  </a:moveTo>
                  <a:lnTo>
                    <a:pt x="716" y="52"/>
                  </a:lnTo>
                  <a:lnTo>
                    <a:pt x="739" y="67"/>
                  </a:lnTo>
                  <a:lnTo>
                    <a:pt x="754" y="104"/>
                  </a:lnTo>
                  <a:lnTo>
                    <a:pt x="747" y="145"/>
                  </a:lnTo>
                  <a:lnTo>
                    <a:pt x="749" y="159"/>
                  </a:lnTo>
                  <a:lnTo>
                    <a:pt x="754" y="164"/>
                  </a:lnTo>
                  <a:lnTo>
                    <a:pt x="754" y="178"/>
                  </a:lnTo>
                  <a:lnTo>
                    <a:pt x="747" y="180"/>
                  </a:lnTo>
                  <a:lnTo>
                    <a:pt x="747" y="187"/>
                  </a:lnTo>
                  <a:lnTo>
                    <a:pt x="754" y="192"/>
                  </a:lnTo>
                  <a:lnTo>
                    <a:pt x="775" y="190"/>
                  </a:lnTo>
                  <a:lnTo>
                    <a:pt x="770" y="206"/>
                  </a:lnTo>
                  <a:lnTo>
                    <a:pt x="747" y="239"/>
                  </a:lnTo>
                  <a:lnTo>
                    <a:pt x="728" y="232"/>
                  </a:lnTo>
                  <a:lnTo>
                    <a:pt x="697" y="232"/>
                  </a:lnTo>
                  <a:lnTo>
                    <a:pt x="678" y="225"/>
                  </a:lnTo>
                  <a:lnTo>
                    <a:pt x="652" y="204"/>
                  </a:lnTo>
                  <a:lnTo>
                    <a:pt x="645" y="208"/>
                  </a:lnTo>
                  <a:lnTo>
                    <a:pt x="624" y="201"/>
                  </a:lnTo>
                  <a:lnTo>
                    <a:pt x="624" y="197"/>
                  </a:lnTo>
                  <a:lnTo>
                    <a:pt x="645" y="192"/>
                  </a:lnTo>
                  <a:lnTo>
                    <a:pt x="631" y="178"/>
                  </a:lnTo>
                  <a:lnTo>
                    <a:pt x="633" y="168"/>
                  </a:lnTo>
                  <a:lnTo>
                    <a:pt x="631" y="164"/>
                  </a:lnTo>
                  <a:lnTo>
                    <a:pt x="617" y="152"/>
                  </a:lnTo>
                  <a:lnTo>
                    <a:pt x="624" y="140"/>
                  </a:lnTo>
                  <a:lnTo>
                    <a:pt x="640" y="142"/>
                  </a:lnTo>
                  <a:lnTo>
                    <a:pt x="636" y="128"/>
                  </a:lnTo>
                  <a:lnTo>
                    <a:pt x="647" y="112"/>
                  </a:lnTo>
                  <a:lnTo>
                    <a:pt x="633" y="97"/>
                  </a:lnTo>
                  <a:lnTo>
                    <a:pt x="610" y="112"/>
                  </a:lnTo>
                  <a:lnTo>
                    <a:pt x="610" y="128"/>
                  </a:lnTo>
                  <a:lnTo>
                    <a:pt x="602" y="135"/>
                  </a:lnTo>
                  <a:lnTo>
                    <a:pt x="593" y="135"/>
                  </a:lnTo>
                  <a:lnTo>
                    <a:pt x="595" y="121"/>
                  </a:lnTo>
                  <a:lnTo>
                    <a:pt x="581" y="116"/>
                  </a:lnTo>
                  <a:lnTo>
                    <a:pt x="574" y="128"/>
                  </a:lnTo>
                  <a:lnTo>
                    <a:pt x="567" y="133"/>
                  </a:lnTo>
                  <a:lnTo>
                    <a:pt x="529" y="130"/>
                  </a:lnTo>
                  <a:lnTo>
                    <a:pt x="517" y="121"/>
                  </a:lnTo>
                  <a:lnTo>
                    <a:pt x="508" y="100"/>
                  </a:lnTo>
                  <a:lnTo>
                    <a:pt x="506" y="86"/>
                  </a:lnTo>
                  <a:lnTo>
                    <a:pt x="522" y="62"/>
                  </a:lnTo>
                  <a:lnTo>
                    <a:pt x="569" y="52"/>
                  </a:lnTo>
                  <a:lnTo>
                    <a:pt x="562" y="29"/>
                  </a:lnTo>
                  <a:lnTo>
                    <a:pt x="574" y="24"/>
                  </a:lnTo>
                  <a:lnTo>
                    <a:pt x="598" y="29"/>
                  </a:lnTo>
                  <a:lnTo>
                    <a:pt x="600" y="22"/>
                  </a:lnTo>
                  <a:lnTo>
                    <a:pt x="612" y="17"/>
                  </a:lnTo>
                  <a:lnTo>
                    <a:pt x="650" y="31"/>
                  </a:lnTo>
                  <a:lnTo>
                    <a:pt x="669" y="31"/>
                  </a:lnTo>
                  <a:lnTo>
                    <a:pt x="687" y="19"/>
                  </a:lnTo>
                  <a:lnTo>
                    <a:pt x="695" y="3"/>
                  </a:lnTo>
                  <a:lnTo>
                    <a:pt x="709" y="0"/>
                  </a:lnTo>
                  <a:lnTo>
                    <a:pt x="713" y="3"/>
                  </a:lnTo>
                  <a:lnTo>
                    <a:pt x="709" y="31"/>
                  </a:lnTo>
                  <a:moveTo>
                    <a:pt x="709" y="31"/>
                  </a:moveTo>
                  <a:lnTo>
                    <a:pt x="709" y="31"/>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3" name="Freeform 132"/>
            <p:cNvSpPr>
              <a:spLocks noEditPoints="1"/>
            </p:cNvSpPr>
            <p:nvPr/>
          </p:nvSpPr>
          <p:spPr bwMode="auto">
            <a:xfrm>
              <a:off x="1730" y="1878"/>
              <a:ext cx="1236" cy="1600"/>
            </a:xfrm>
            <a:custGeom>
              <a:avLst/>
              <a:gdLst>
                <a:gd name="T0" fmla="*/ 1103 w 1236"/>
                <a:gd name="T1" fmla="*/ 1241 h 1600"/>
                <a:gd name="T2" fmla="*/ 1160 w 1236"/>
                <a:gd name="T3" fmla="*/ 1151 h 1600"/>
                <a:gd name="T4" fmla="*/ 1144 w 1236"/>
                <a:gd name="T5" fmla="*/ 1293 h 1600"/>
                <a:gd name="T6" fmla="*/ 957 w 1236"/>
                <a:gd name="T7" fmla="*/ 1520 h 1600"/>
                <a:gd name="T8" fmla="*/ 969 w 1236"/>
                <a:gd name="T9" fmla="*/ 1446 h 1600"/>
                <a:gd name="T10" fmla="*/ 929 w 1236"/>
                <a:gd name="T11" fmla="*/ 1323 h 1600"/>
                <a:gd name="T12" fmla="*/ 1070 w 1236"/>
                <a:gd name="T13" fmla="*/ 1063 h 1600"/>
                <a:gd name="T14" fmla="*/ 1068 w 1236"/>
                <a:gd name="T15" fmla="*/ 1151 h 1600"/>
                <a:gd name="T16" fmla="*/ 1096 w 1236"/>
                <a:gd name="T17" fmla="*/ 1446 h 1600"/>
                <a:gd name="T18" fmla="*/ 787 w 1236"/>
                <a:gd name="T19" fmla="*/ 0 h 1600"/>
                <a:gd name="T20" fmla="*/ 735 w 1236"/>
                <a:gd name="T21" fmla="*/ 70 h 1600"/>
                <a:gd name="T22" fmla="*/ 704 w 1236"/>
                <a:gd name="T23" fmla="*/ 66 h 1600"/>
                <a:gd name="T24" fmla="*/ 666 w 1236"/>
                <a:gd name="T25" fmla="*/ 115 h 1600"/>
                <a:gd name="T26" fmla="*/ 711 w 1236"/>
                <a:gd name="T27" fmla="*/ 122 h 1600"/>
                <a:gd name="T28" fmla="*/ 721 w 1236"/>
                <a:gd name="T29" fmla="*/ 170 h 1600"/>
                <a:gd name="T30" fmla="*/ 742 w 1236"/>
                <a:gd name="T31" fmla="*/ 212 h 1600"/>
                <a:gd name="T32" fmla="*/ 775 w 1236"/>
                <a:gd name="T33" fmla="*/ 316 h 1600"/>
                <a:gd name="T34" fmla="*/ 761 w 1236"/>
                <a:gd name="T35" fmla="*/ 375 h 1600"/>
                <a:gd name="T36" fmla="*/ 770 w 1236"/>
                <a:gd name="T37" fmla="*/ 404 h 1600"/>
                <a:gd name="T38" fmla="*/ 818 w 1236"/>
                <a:gd name="T39" fmla="*/ 416 h 1600"/>
                <a:gd name="T40" fmla="*/ 803 w 1236"/>
                <a:gd name="T41" fmla="*/ 491 h 1600"/>
                <a:gd name="T42" fmla="*/ 834 w 1236"/>
                <a:gd name="T43" fmla="*/ 598 h 1600"/>
                <a:gd name="T44" fmla="*/ 867 w 1236"/>
                <a:gd name="T45" fmla="*/ 572 h 1600"/>
                <a:gd name="T46" fmla="*/ 929 w 1236"/>
                <a:gd name="T47" fmla="*/ 562 h 1600"/>
                <a:gd name="T48" fmla="*/ 1070 w 1236"/>
                <a:gd name="T49" fmla="*/ 583 h 1600"/>
                <a:gd name="T50" fmla="*/ 1236 w 1236"/>
                <a:gd name="T51" fmla="*/ 612 h 1600"/>
                <a:gd name="T52" fmla="*/ 1193 w 1236"/>
                <a:gd name="T53" fmla="*/ 695 h 1600"/>
                <a:gd name="T54" fmla="*/ 1160 w 1236"/>
                <a:gd name="T55" fmla="*/ 657 h 1600"/>
                <a:gd name="T56" fmla="*/ 1127 w 1236"/>
                <a:gd name="T57" fmla="*/ 751 h 1600"/>
                <a:gd name="T58" fmla="*/ 1077 w 1236"/>
                <a:gd name="T59" fmla="*/ 938 h 1600"/>
                <a:gd name="T60" fmla="*/ 1047 w 1236"/>
                <a:gd name="T61" fmla="*/ 933 h 1600"/>
                <a:gd name="T62" fmla="*/ 1002 w 1236"/>
                <a:gd name="T63" fmla="*/ 836 h 1600"/>
                <a:gd name="T64" fmla="*/ 992 w 1236"/>
                <a:gd name="T65" fmla="*/ 924 h 1600"/>
                <a:gd name="T66" fmla="*/ 1044 w 1236"/>
                <a:gd name="T67" fmla="*/ 1018 h 1600"/>
                <a:gd name="T68" fmla="*/ 931 w 1236"/>
                <a:gd name="T69" fmla="*/ 1179 h 1600"/>
                <a:gd name="T70" fmla="*/ 898 w 1236"/>
                <a:gd name="T71" fmla="*/ 1281 h 1600"/>
                <a:gd name="T72" fmla="*/ 775 w 1236"/>
                <a:gd name="T73" fmla="*/ 1340 h 1600"/>
                <a:gd name="T74" fmla="*/ 324 w 1236"/>
                <a:gd name="T75" fmla="*/ 1522 h 1600"/>
                <a:gd name="T76" fmla="*/ 149 w 1236"/>
                <a:gd name="T77" fmla="*/ 1588 h 1600"/>
                <a:gd name="T78" fmla="*/ 142 w 1236"/>
                <a:gd name="T79" fmla="*/ 1304 h 1600"/>
                <a:gd name="T80" fmla="*/ 73 w 1236"/>
                <a:gd name="T81" fmla="*/ 1217 h 1600"/>
                <a:gd name="T82" fmla="*/ 0 w 1236"/>
                <a:gd name="T83" fmla="*/ 1163 h 1600"/>
                <a:gd name="T84" fmla="*/ 85 w 1236"/>
                <a:gd name="T85" fmla="*/ 938 h 1600"/>
                <a:gd name="T86" fmla="*/ 177 w 1236"/>
                <a:gd name="T87" fmla="*/ 822 h 1600"/>
                <a:gd name="T88" fmla="*/ 187 w 1236"/>
                <a:gd name="T89" fmla="*/ 794 h 1600"/>
                <a:gd name="T90" fmla="*/ 241 w 1236"/>
                <a:gd name="T91" fmla="*/ 768 h 1600"/>
                <a:gd name="T92" fmla="*/ 291 w 1236"/>
                <a:gd name="T93" fmla="*/ 666 h 1600"/>
                <a:gd name="T94" fmla="*/ 314 w 1236"/>
                <a:gd name="T95" fmla="*/ 638 h 1600"/>
                <a:gd name="T96" fmla="*/ 527 w 1236"/>
                <a:gd name="T97" fmla="*/ 508 h 1600"/>
                <a:gd name="T98" fmla="*/ 525 w 1236"/>
                <a:gd name="T99" fmla="*/ 387 h 1600"/>
                <a:gd name="T100" fmla="*/ 562 w 1236"/>
                <a:gd name="T101" fmla="*/ 326 h 1600"/>
                <a:gd name="T102" fmla="*/ 560 w 1236"/>
                <a:gd name="T103" fmla="*/ 198 h 1600"/>
                <a:gd name="T104" fmla="*/ 655 w 1236"/>
                <a:gd name="T105" fmla="*/ 61 h 1600"/>
                <a:gd name="T106" fmla="*/ 742 w 1236"/>
                <a:gd name="T107" fmla="*/ 33 h 1600"/>
                <a:gd name="T108" fmla="*/ 787 w 1236"/>
                <a:gd name="T109" fmla="*/ 0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6" h="1600">
                  <a:moveTo>
                    <a:pt x="1144" y="1293"/>
                  </a:moveTo>
                  <a:lnTo>
                    <a:pt x="1139" y="1297"/>
                  </a:lnTo>
                  <a:lnTo>
                    <a:pt x="1103" y="1241"/>
                  </a:lnTo>
                  <a:lnTo>
                    <a:pt x="1125" y="1186"/>
                  </a:lnTo>
                  <a:lnTo>
                    <a:pt x="1151" y="1151"/>
                  </a:lnTo>
                  <a:lnTo>
                    <a:pt x="1160" y="1151"/>
                  </a:lnTo>
                  <a:lnTo>
                    <a:pt x="1165" y="1165"/>
                  </a:lnTo>
                  <a:lnTo>
                    <a:pt x="1165" y="1184"/>
                  </a:lnTo>
                  <a:lnTo>
                    <a:pt x="1144" y="1293"/>
                  </a:lnTo>
                  <a:close/>
                  <a:moveTo>
                    <a:pt x="992" y="1517"/>
                  </a:moveTo>
                  <a:lnTo>
                    <a:pt x="973" y="1522"/>
                  </a:lnTo>
                  <a:lnTo>
                    <a:pt x="957" y="1520"/>
                  </a:lnTo>
                  <a:lnTo>
                    <a:pt x="955" y="1512"/>
                  </a:lnTo>
                  <a:lnTo>
                    <a:pt x="957" y="1489"/>
                  </a:lnTo>
                  <a:lnTo>
                    <a:pt x="969" y="1446"/>
                  </a:lnTo>
                  <a:lnTo>
                    <a:pt x="966" y="1390"/>
                  </a:lnTo>
                  <a:lnTo>
                    <a:pt x="938" y="1349"/>
                  </a:lnTo>
                  <a:lnTo>
                    <a:pt x="929" y="1323"/>
                  </a:lnTo>
                  <a:lnTo>
                    <a:pt x="931" y="1302"/>
                  </a:lnTo>
                  <a:lnTo>
                    <a:pt x="992" y="1120"/>
                  </a:lnTo>
                  <a:lnTo>
                    <a:pt x="1070" y="1063"/>
                  </a:lnTo>
                  <a:lnTo>
                    <a:pt x="1077" y="1066"/>
                  </a:lnTo>
                  <a:lnTo>
                    <a:pt x="1080" y="1078"/>
                  </a:lnTo>
                  <a:lnTo>
                    <a:pt x="1068" y="1151"/>
                  </a:lnTo>
                  <a:lnTo>
                    <a:pt x="1077" y="1238"/>
                  </a:lnTo>
                  <a:lnTo>
                    <a:pt x="1103" y="1366"/>
                  </a:lnTo>
                  <a:lnTo>
                    <a:pt x="1096" y="1446"/>
                  </a:lnTo>
                  <a:lnTo>
                    <a:pt x="1016" y="1505"/>
                  </a:lnTo>
                  <a:lnTo>
                    <a:pt x="992" y="1517"/>
                  </a:lnTo>
                  <a:close/>
                  <a:moveTo>
                    <a:pt x="787" y="0"/>
                  </a:moveTo>
                  <a:lnTo>
                    <a:pt x="777" y="30"/>
                  </a:lnTo>
                  <a:lnTo>
                    <a:pt x="744" y="73"/>
                  </a:lnTo>
                  <a:lnTo>
                    <a:pt x="735" y="70"/>
                  </a:lnTo>
                  <a:lnTo>
                    <a:pt x="740" y="44"/>
                  </a:lnTo>
                  <a:lnTo>
                    <a:pt x="730" y="42"/>
                  </a:lnTo>
                  <a:lnTo>
                    <a:pt x="704" y="66"/>
                  </a:lnTo>
                  <a:lnTo>
                    <a:pt x="690" y="87"/>
                  </a:lnTo>
                  <a:lnTo>
                    <a:pt x="669" y="104"/>
                  </a:lnTo>
                  <a:lnTo>
                    <a:pt x="666" y="115"/>
                  </a:lnTo>
                  <a:lnTo>
                    <a:pt x="673" y="127"/>
                  </a:lnTo>
                  <a:lnTo>
                    <a:pt x="692" y="120"/>
                  </a:lnTo>
                  <a:lnTo>
                    <a:pt x="711" y="122"/>
                  </a:lnTo>
                  <a:lnTo>
                    <a:pt x="721" y="137"/>
                  </a:lnTo>
                  <a:lnTo>
                    <a:pt x="716" y="158"/>
                  </a:lnTo>
                  <a:lnTo>
                    <a:pt x="721" y="170"/>
                  </a:lnTo>
                  <a:lnTo>
                    <a:pt x="744" y="186"/>
                  </a:lnTo>
                  <a:lnTo>
                    <a:pt x="740" y="198"/>
                  </a:lnTo>
                  <a:lnTo>
                    <a:pt x="742" y="212"/>
                  </a:lnTo>
                  <a:lnTo>
                    <a:pt x="758" y="231"/>
                  </a:lnTo>
                  <a:lnTo>
                    <a:pt x="770" y="255"/>
                  </a:lnTo>
                  <a:lnTo>
                    <a:pt x="775" y="316"/>
                  </a:lnTo>
                  <a:lnTo>
                    <a:pt x="773" y="340"/>
                  </a:lnTo>
                  <a:lnTo>
                    <a:pt x="761" y="361"/>
                  </a:lnTo>
                  <a:lnTo>
                    <a:pt x="761" y="375"/>
                  </a:lnTo>
                  <a:lnTo>
                    <a:pt x="770" y="385"/>
                  </a:lnTo>
                  <a:lnTo>
                    <a:pt x="763" y="406"/>
                  </a:lnTo>
                  <a:lnTo>
                    <a:pt x="770" y="404"/>
                  </a:lnTo>
                  <a:lnTo>
                    <a:pt x="782" y="413"/>
                  </a:lnTo>
                  <a:lnTo>
                    <a:pt x="796" y="408"/>
                  </a:lnTo>
                  <a:lnTo>
                    <a:pt x="818" y="416"/>
                  </a:lnTo>
                  <a:lnTo>
                    <a:pt x="822" y="425"/>
                  </a:lnTo>
                  <a:lnTo>
                    <a:pt x="810" y="444"/>
                  </a:lnTo>
                  <a:lnTo>
                    <a:pt x="803" y="491"/>
                  </a:lnTo>
                  <a:lnTo>
                    <a:pt x="827" y="548"/>
                  </a:lnTo>
                  <a:lnTo>
                    <a:pt x="825" y="581"/>
                  </a:lnTo>
                  <a:lnTo>
                    <a:pt x="834" y="598"/>
                  </a:lnTo>
                  <a:lnTo>
                    <a:pt x="853" y="593"/>
                  </a:lnTo>
                  <a:lnTo>
                    <a:pt x="865" y="581"/>
                  </a:lnTo>
                  <a:lnTo>
                    <a:pt x="867" y="572"/>
                  </a:lnTo>
                  <a:lnTo>
                    <a:pt x="893" y="562"/>
                  </a:lnTo>
                  <a:lnTo>
                    <a:pt x="910" y="546"/>
                  </a:lnTo>
                  <a:lnTo>
                    <a:pt x="929" y="562"/>
                  </a:lnTo>
                  <a:lnTo>
                    <a:pt x="940" y="565"/>
                  </a:lnTo>
                  <a:lnTo>
                    <a:pt x="1028" y="569"/>
                  </a:lnTo>
                  <a:lnTo>
                    <a:pt x="1070" y="583"/>
                  </a:lnTo>
                  <a:lnTo>
                    <a:pt x="1158" y="583"/>
                  </a:lnTo>
                  <a:lnTo>
                    <a:pt x="1193" y="593"/>
                  </a:lnTo>
                  <a:lnTo>
                    <a:pt x="1236" y="612"/>
                  </a:lnTo>
                  <a:lnTo>
                    <a:pt x="1224" y="673"/>
                  </a:lnTo>
                  <a:lnTo>
                    <a:pt x="1207" y="695"/>
                  </a:lnTo>
                  <a:lnTo>
                    <a:pt x="1193" y="695"/>
                  </a:lnTo>
                  <a:lnTo>
                    <a:pt x="1189" y="690"/>
                  </a:lnTo>
                  <a:lnTo>
                    <a:pt x="1184" y="671"/>
                  </a:lnTo>
                  <a:lnTo>
                    <a:pt x="1160" y="657"/>
                  </a:lnTo>
                  <a:lnTo>
                    <a:pt x="1096" y="671"/>
                  </a:lnTo>
                  <a:lnTo>
                    <a:pt x="1094" y="723"/>
                  </a:lnTo>
                  <a:lnTo>
                    <a:pt x="1127" y="751"/>
                  </a:lnTo>
                  <a:lnTo>
                    <a:pt x="1134" y="853"/>
                  </a:lnTo>
                  <a:lnTo>
                    <a:pt x="1122" y="881"/>
                  </a:lnTo>
                  <a:lnTo>
                    <a:pt x="1077" y="938"/>
                  </a:lnTo>
                  <a:lnTo>
                    <a:pt x="1061" y="947"/>
                  </a:lnTo>
                  <a:lnTo>
                    <a:pt x="1054" y="945"/>
                  </a:lnTo>
                  <a:lnTo>
                    <a:pt x="1047" y="933"/>
                  </a:lnTo>
                  <a:lnTo>
                    <a:pt x="1040" y="895"/>
                  </a:lnTo>
                  <a:lnTo>
                    <a:pt x="1009" y="841"/>
                  </a:lnTo>
                  <a:lnTo>
                    <a:pt x="1002" y="836"/>
                  </a:lnTo>
                  <a:lnTo>
                    <a:pt x="997" y="841"/>
                  </a:lnTo>
                  <a:lnTo>
                    <a:pt x="985" y="895"/>
                  </a:lnTo>
                  <a:lnTo>
                    <a:pt x="992" y="924"/>
                  </a:lnTo>
                  <a:lnTo>
                    <a:pt x="1023" y="971"/>
                  </a:lnTo>
                  <a:lnTo>
                    <a:pt x="1042" y="985"/>
                  </a:lnTo>
                  <a:lnTo>
                    <a:pt x="1044" y="1018"/>
                  </a:lnTo>
                  <a:lnTo>
                    <a:pt x="1021" y="1030"/>
                  </a:lnTo>
                  <a:lnTo>
                    <a:pt x="981" y="1087"/>
                  </a:lnTo>
                  <a:lnTo>
                    <a:pt x="931" y="1179"/>
                  </a:lnTo>
                  <a:lnTo>
                    <a:pt x="919" y="1260"/>
                  </a:lnTo>
                  <a:lnTo>
                    <a:pt x="910" y="1274"/>
                  </a:lnTo>
                  <a:lnTo>
                    <a:pt x="898" y="1281"/>
                  </a:lnTo>
                  <a:lnTo>
                    <a:pt x="834" y="1290"/>
                  </a:lnTo>
                  <a:lnTo>
                    <a:pt x="796" y="1326"/>
                  </a:lnTo>
                  <a:lnTo>
                    <a:pt x="775" y="1340"/>
                  </a:lnTo>
                  <a:lnTo>
                    <a:pt x="671" y="1385"/>
                  </a:lnTo>
                  <a:lnTo>
                    <a:pt x="525" y="1437"/>
                  </a:lnTo>
                  <a:lnTo>
                    <a:pt x="324" y="1522"/>
                  </a:lnTo>
                  <a:lnTo>
                    <a:pt x="201" y="1595"/>
                  </a:lnTo>
                  <a:lnTo>
                    <a:pt x="161" y="1600"/>
                  </a:lnTo>
                  <a:lnTo>
                    <a:pt x="149" y="1588"/>
                  </a:lnTo>
                  <a:lnTo>
                    <a:pt x="144" y="1569"/>
                  </a:lnTo>
                  <a:lnTo>
                    <a:pt x="144" y="1330"/>
                  </a:lnTo>
                  <a:lnTo>
                    <a:pt x="142" y="1304"/>
                  </a:lnTo>
                  <a:lnTo>
                    <a:pt x="130" y="1281"/>
                  </a:lnTo>
                  <a:lnTo>
                    <a:pt x="97" y="1238"/>
                  </a:lnTo>
                  <a:lnTo>
                    <a:pt x="73" y="1217"/>
                  </a:lnTo>
                  <a:lnTo>
                    <a:pt x="50" y="1219"/>
                  </a:lnTo>
                  <a:lnTo>
                    <a:pt x="0" y="1191"/>
                  </a:lnTo>
                  <a:lnTo>
                    <a:pt x="0" y="1163"/>
                  </a:lnTo>
                  <a:lnTo>
                    <a:pt x="26" y="1085"/>
                  </a:lnTo>
                  <a:lnTo>
                    <a:pt x="73" y="1011"/>
                  </a:lnTo>
                  <a:lnTo>
                    <a:pt x="85" y="938"/>
                  </a:lnTo>
                  <a:lnTo>
                    <a:pt x="135" y="841"/>
                  </a:lnTo>
                  <a:lnTo>
                    <a:pt x="168" y="832"/>
                  </a:lnTo>
                  <a:lnTo>
                    <a:pt x="177" y="822"/>
                  </a:lnTo>
                  <a:lnTo>
                    <a:pt x="184" y="815"/>
                  </a:lnTo>
                  <a:lnTo>
                    <a:pt x="180" y="808"/>
                  </a:lnTo>
                  <a:lnTo>
                    <a:pt x="187" y="794"/>
                  </a:lnTo>
                  <a:lnTo>
                    <a:pt x="198" y="799"/>
                  </a:lnTo>
                  <a:lnTo>
                    <a:pt x="224" y="787"/>
                  </a:lnTo>
                  <a:lnTo>
                    <a:pt x="241" y="768"/>
                  </a:lnTo>
                  <a:lnTo>
                    <a:pt x="250" y="711"/>
                  </a:lnTo>
                  <a:lnTo>
                    <a:pt x="274" y="692"/>
                  </a:lnTo>
                  <a:lnTo>
                    <a:pt x="291" y="666"/>
                  </a:lnTo>
                  <a:lnTo>
                    <a:pt x="288" y="647"/>
                  </a:lnTo>
                  <a:lnTo>
                    <a:pt x="295" y="635"/>
                  </a:lnTo>
                  <a:lnTo>
                    <a:pt x="314" y="638"/>
                  </a:lnTo>
                  <a:lnTo>
                    <a:pt x="506" y="498"/>
                  </a:lnTo>
                  <a:lnTo>
                    <a:pt x="517" y="508"/>
                  </a:lnTo>
                  <a:lnTo>
                    <a:pt x="527" y="508"/>
                  </a:lnTo>
                  <a:lnTo>
                    <a:pt x="534" y="465"/>
                  </a:lnTo>
                  <a:lnTo>
                    <a:pt x="546" y="437"/>
                  </a:lnTo>
                  <a:lnTo>
                    <a:pt x="525" y="387"/>
                  </a:lnTo>
                  <a:lnTo>
                    <a:pt x="525" y="375"/>
                  </a:lnTo>
                  <a:lnTo>
                    <a:pt x="555" y="352"/>
                  </a:lnTo>
                  <a:lnTo>
                    <a:pt x="562" y="326"/>
                  </a:lnTo>
                  <a:lnTo>
                    <a:pt x="541" y="295"/>
                  </a:lnTo>
                  <a:lnTo>
                    <a:pt x="539" y="269"/>
                  </a:lnTo>
                  <a:lnTo>
                    <a:pt x="560" y="198"/>
                  </a:lnTo>
                  <a:lnTo>
                    <a:pt x="591" y="73"/>
                  </a:lnTo>
                  <a:lnTo>
                    <a:pt x="595" y="66"/>
                  </a:lnTo>
                  <a:lnTo>
                    <a:pt x="655" y="61"/>
                  </a:lnTo>
                  <a:lnTo>
                    <a:pt x="714" y="40"/>
                  </a:lnTo>
                  <a:lnTo>
                    <a:pt x="725" y="30"/>
                  </a:lnTo>
                  <a:lnTo>
                    <a:pt x="742" y="33"/>
                  </a:lnTo>
                  <a:lnTo>
                    <a:pt x="773" y="9"/>
                  </a:lnTo>
                  <a:lnTo>
                    <a:pt x="787" y="0"/>
                  </a:lnTo>
                  <a:close/>
                  <a:moveTo>
                    <a:pt x="787" y="0"/>
                  </a:moveTo>
                  <a:lnTo>
                    <a:pt x="787"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4" name="Freeform 133"/>
            <p:cNvSpPr>
              <a:spLocks noEditPoints="1"/>
            </p:cNvSpPr>
            <p:nvPr/>
          </p:nvSpPr>
          <p:spPr bwMode="auto">
            <a:xfrm>
              <a:off x="1730" y="1878"/>
              <a:ext cx="1236" cy="1600"/>
            </a:xfrm>
            <a:custGeom>
              <a:avLst/>
              <a:gdLst>
                <a:gd name="T0" fmla="*/ 1103 w 1236"/>
                <a:gd name="T1" fmla="*/ 1241 h 1600"/>
                <a:gd name="T2" fmla="*/ 1160 w 1236"/>
                <a:gd name="T3" fmla="*/ 1151 h 1600"/>
                <a:gd name="T4" fmla="*/ 1144 w 1236"/>
                <a:gd name="T5" fmla="*/ 1293 h 1600"/>
                <a:gd name="T6" fmla="*/ 957 w 1236"/>
                <a:gd name="T7" fmla="*/ 1520 h 1600"/>
                <a:gd name="T8" fmla="*/ 969 w 1236"/>
                <a:gd name="T9" fmla="*/ 1446 h 1600"/>
                <a:gd name="T10" fmla="*/ 929 w 1236"/>
                <a:gd name="T11" fmla="*/ 1323 h 1600"/>
                <a:gd name="T12" fmla="*/ 1070 w 1236"/>
                <a:gd name="T13" fmla="*/ 1063 h 1600"/>
                <a:gd name="T14" fmla="*/ 1068 w 1236"/>
                <a:gd name="T15" fmla="*/ 1151 h 1600"/>
                <a:gd name="T16" fmla="*/ 1096 w 1236"/>
                <a:gd name="T17" fmla="*/ 1446 h 1600"/>
                <a:gd name="T18" fmla="*/ 787 w 1236"/>
                <a:gd name="T19" fmla="*/ 0 h 1600"/>
                <a:gd name="T20" fmla="*/ 735 w 1236"/>
                <a:gd name="T21" fmla="*/ 70 h 1600"/>
                <a:gd name="T22" fmla="*/ 704 w 1236"/>
                <a:gd name="T23" fmla="*/ 66 h 1600"/>
                <a:gd name="T24" fmla="*/ 666 w 1236"/>
                <a:gd name="T25" fmla="*/ 115 h 1600"/>
                <a:gd name="T26" fmla="*/ 711 w 1236"/>
                <a:gd name="T27" fmla="*/ 122 h 1600"/>
                <a:gd name="T28" fmla="*/ 721 w 1236"/>
                <a:gd name="T29" fmla="*/ 170 h 1600"/>
                <a:gd name="T30" fmla="*/ 742 w 1236"/>
                <a:gd name="T31" fmla="*/ 212 h 1600"/>
                <a:gd name="T32" fmla="*/ 775 w 1236"/>
                <a:gd name="T33" fmla="*/ 316 h 1600"/>
                <a:gd name="T34" fmla="*/ 761 w 1236"/>
                <a:gd name="T35" fmla="*/ 375 h 1600"/>
                <a:gd name="T36" fmla="*/ 770 w 1236"/>
                <a:gd name="T37" fmla="*/ 404 h 1600"/>
                <a:gd name="T38" fmla="*/ 818 w 1236"/>
                <a:gd name="T39" fmla="*/ 416 h 1600"/>
                <a:gd name="T40" fmla="*/ 803 w 1236"/>
                <a:gd name="T41" fmla="*/ 491 h 1600"/>
                <a:gd name="T42" fmla="*/ 834 w 1236"/>
                <a:gd name="T43" fmla="*/ 598 h 1600"/>
                <a:gd name="T44" fmla="*/ 867 w 1236"/>
                <a:gd name="T45" fmla="*/ 572 h 1600"/>
                <a:gd name="T46" fmla="*/ 929 w 1236"/>
                <a:gd name="T47" fmla="*/ 562 h 1600"/>
                <a:gd name="T48" fmla="*/ 1070 w 1236"/>
                <a:gd name="T49" fmla="*/ 583 h 1600"/>
                <a:gd name="T50" fmla="*/ 1236 w 1236"/>
                <a:gd name="T51" fmla="*/ 612 h 1600"/>
                <a:gd name="T52" fmla="*/ 1193 w 1236"/>
                <a:gd name="T53" fmla="*/ 695 h 1600"/>
                <a:gd name="T54" fmla="*/ 1160 w 1236"/>
                <a:gd name="T55" fmla="*/ 657 h 1600"/>
                <a:gd name="T56" fmla="*/ 1127 w 1236"/>
                <a:gd name="T57" fmla="*/ 751 h 1600"/>
                <a:gd name="T58" fmla="*/ 1077 w 1236"/>
                <a:gd name="T59" fmla="*/ 938 h 1600"/>
                <a:gd name="T60" fmla="*/ 1047 w 1236"/>
                <a:gd name="T61" fmla="*/ 933 h 1600"/>
                <a:gd name="T62" fmla="*/ 1002 w 1236"/>
                <a:gd name="T63" fmla="*/ 836 h 1600"/>
                <a:gd name="T64" fmla="*/ 992 w 1236"/>
                <a:gd name="T65" fmla="*/ 924 h 1600"/>
                <a:gd name="T66" fmla="*/ 1044 w 1236"/>
                <a:gd name="T67" fmla="*/ 1018 h 1600"/>
                <a:gd name="T68" fmla="*/ 931 w 1236"/>
                <a:gd name="T69" fmla="*/ 1179 h 1600"/>
                <a:gd name="T70" fmla="*/ 898 w 1236"/>
                <a:gd name="T71" fmla="*/ 1281 h 1600"/>
                <a:gd name="T72" fmla="*/ 775 w 1236"/>
                <a:gd name="T73" fmla="*/ 1340 h 1600"/>
                <a:gd name="T74" fmla="*/ 324 w 1236"/>
                <a:gd name="T75" fmla="*/ 1522 h 1600"/>
                <a:gd name="T76" fmla="*/ 149 w 1236"/>
                <a:gd name="T77" fmla="*/ 1588 h 1600"/>
                <a:gd name="T78" fmla="*/ 142 w 1236"/>
                <a:gd name="T79" fmla="*/ 1304 h 1600"/>
                <a:gd name="T80" fmla="*/ 73 w 1236"/>
                <a:gd name="T81" fmla="*/ 1217 h 1600"/>
                <a:gd name="T82" fmla="*/ 0 w 1236"/>
                <a:gd name="T83" fmla="*/ 1163 h 1600"/>
                <a:gd name="T84" fmla="*/ 85 w 1236"/>
                <a:gd name="T85" fmla="*/ 938 h 1600"/>
                <a:gd name="T86" fmla="*/ 177 w 1236"/>
                <a:gd name="T87" fmla="*/ 822 h 1600"/>
                <a:gd name="T88" fmla="*/ 187 w 1236"/>
                <a:gd name="T89" fmla="*/ 794 h 1600"/>
                <a:gd name="T90" fmla="*/ 241 w 1236"/>
                <a:gd name="T91" fmla="*/ 768 h 1600"/>
                <a:gd name="T92" fmla="*/ 291 w 1236"/>
                <a:gd name="T93" fmla="*/ 666 h 1600"/>
                <a:gd name="T94" fmla="*/ 314 w 1236"/>
                <a:gd name="T95" fmla="*/ 638 h 1600"/>
                <a:gd name="T96" fmla="*/ 527 w 1236"/>
                <a:gd name="T97" fmla="*/ 508 h 1600"/>
                <a:gd name="T98" fmla="*/ 525 w 1236"/>
                <a:gd name="T99" fmla="*/ 387 h 1600"/>
                <a:gd name="T100" fmla="*/ 562 w 1236"/>
                <a:gd name="T101" fmla="*/ 326 h 1600"/>
                <a:gd name="T102" fmla="*/ 560 w 1236"/>
                <a:gd name="T103" fmla="*/ 198 h 1600"/>
                <a:gd name="T104" fmla="*/ 655 w 1236"/>
                <a:gd name="T105" fmla="*/ 61 h 1600"/>
                <a:gd name="T106" fmla="*/ 742 w 1236"/>
                <a:gd name="T107" fmla="*/ 33 h 1600"/>
                <a:gd name="T108" fmla="*/ 787 w 1236"/>
                <a:gd name="T109" fmla="*/ 0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6" h="1600">
                  <a:moveTo>
                    <a:pt x="1144" y="1293"/>
                  </a:moveTo>
                  <a:lnTo>
                    <a:pt x="1139" y="1297"/>
                  </a:lnTo>
                  <a:lnTo>
                    <a:pt x="1103" y="1241"/>
                  </a:lnTo>
                  <a:lnTo>
                    <a:pt x="1125" y="1186"/>
                  </a:lnTo>
                  <a:lnTo>
                    <a:pt x="1151" y="1151"/>
                  </a:lnTo>
                  <a:lnTo>
                    <a:pt x="1160" y="1151"/>
                  </a:lnTo>
                  <a:lnTo>
                    <a:pt x="1165" y="1165"/>
                  </a:lnTo>
                  <a:lnTo>
                    <a:pt x="1165" y="1184"/>
                  </a:lnTo>
                  <a:lnTo>
                    <a:pt x="1144" y="1293"/>
                  </a:lnTo>
                  <a:moveTo>
                    <a:pt x="992" y="1517"/>
                  </a:moveTo>
                  <a:lnTo>
                    <a:pt x="973" y="1522"/>
                  </a:lnTo>
                  <a:lnTo>
                    <a:pt x="957" y="1520"/>
                  </a:lnTo>
                  <a:lnTo>
                    <a:pt x="955" y="1512"/>
                  </a:lnTo>
                  <a:lnTo>
                    <a:pt x="957" y="1489"/>
                  </a:lnTo>
                  <a:lnTo>
                    <a:pt x="969" y="1446"/>
                  </a:lnTo>
                  <a:lnTo>
                    <a:pt x="966" y="1390"/>
                  </a:lnTo>
                  <a:lnTo>
                    <a:pt x="938" y="1349"/>
                  </a:lnTo>
                  <a:lnTo>
                    <a:pt x="929" y="1323"/>
                  </a:lnTo>
                  <a:lnTo>
                    <a:pt x="931" y="1302"/>
                  </a:lnTo>
                  <a:lnTo>
                    <a:pt x="992" y="1120"/>
                  </a:lnTo>
                  <a:lnTo>
                    <a:pt x="1070" y="1063"/>
                  </a:lnTo>
                  <a:lnTo>
                    <a:pt x="1077" y="1066"/>
                  </a:lnTo>
                  <a:lnTo>
                    <a:pt x="1080" y="1078"/>
                  </a:lnTo>
                  <a:lnTo>
                    <a:pt x="1068" y="1151"/>
                  </a:lnTo>
                  <a:lnTo>
                    <a:pt x="1077" y="1238"/>
                  </a:lnTo>
                  <a:lnTo>
                    <a:pt x="1103" y="1366"/>
                  </a:lnTo>
                  <a:lnTo>
                    <a:pt x="1096" y="1446"/>
                  </a:lnTo>
                  <a:lnTo>
                    <a:pt x="1016" y="1505"/>
                  </a:lnTo>
                  <a:lnTo>
                    <a:pt x="992" y="1517"/>
                  </a:lnTo>
                  <a:moveTo>
                    <a:pt x="787" y="0"/>
                  </a:moveTo>
                  <a:lnTo>
                    <a:pt x="777" y="30"/>
                  </a:lnTo>
                  <a:lnTo>
                    <a:pt x="744" y="73"/>
                  </a:lnTo>
                  <a:lnTo>
                    <a:pt x="735" y="70"/>
                  </a:lnTo>
                  <a:lnTo>
                    <a:pt x="740" y="44"/>
                  </a:lnTo>
                  <a:lnTo>
                    <a:pt x="730" y="42"/>
                  </a:lnTo>
                  <a:lnTo>
                    <a:pt x="704" y="66"/>
                  </a:lnTo>
                  <a:lnTo>
                    <a:pt x="690" y="87"/>
                  </a:lnTo>
                  <a:lnTo>
                    <a:pt x="669" y="104"/>
                  </a:lnTo>
                  <a:lnTo>
                    <a:pt x="666" y="115"/>
                  </a:lnTo>
                  <a:lnTo>
                    <a:pt x="673" y="127"/>
                  </a:lnTo>
                  <a:lnTo>
                    <a:pt x="692" y="120"/>
                  </a:lnTo>
                  <a:lnTo>
                    <a:pt x="711" y="122"/>
                  </a:lnTo>
                  <a:lnTo>
                    <a:pt x="721" y="137"/>
                  </a:lnTo>
                  <a:lnTo>
                    <a:pt x="716" y="158"/>
                  </a:lnTo>
                  <a:lnTo>
                    <a:pt x="721" y="170"/>
                  </a:lnTo>
                  <a:lnTo>
                    <a:pt x="744" y="186"/>
                  </a:lnTo>
                  <a:lnTo>
                    <a:pt x="740" y="198"/>
                  </a:lnTo>
                  <a:lnTo>
                    <a:pt x="742" y="212"/>
                  </a:lnTo>
                  <a:lnTo>
                    <a:pt x="758" y="231"/>
                  </a:lnTo>
                  <a:lnTo>
                    <a:pt x="770" y="255"/>
                  </a:lnTo>
                  <a:lnTo>
                    <a:pt x="775" y="316"/>
                  </a:lnTo>
                  <a:lnTo>
                    <a:pt x="773" y="340"/>
                  </a:lnTo>
                  <a:lnTo>
                    <a:pt x="761" y="361"/>
                  </a:lnTo>
                  <a:lnTo>
                    <a:pt x="761" y="375"/>
                  </a:lnTo>
                  <a:lnTo>
                    <a:pt x="770" y="385"/>
                  </a:lnTo>
                  <a:lnTo>
                    <a:pt x="763" y="406"/>
                  </a:lnTo>
                  <a:lnTo>
                    <a:pt x="770" y="404"/>
                  </a:lnTo>
                  <a:lnTo>
                    <a:pt x="782" y="413"/>
                  </a:lnTo>
                  <a:lnTo>
                    <a:pt x="796" y="408"/>
                  </a:lnTo>
                  <a:lnTo>
                    <a:pt x="818" y="416"/>
                  </a:lnTo>
                  <a:lnTo>
                    <a:pt x="822" y="425"/>
                  </a:lnTo>
                  <a:lnTo>
                    <a:pt x="810" y="444"/>
                  </a:lnTo>
                  <a:lnTo>
                    <a:pt x="803" y="491"/>
                  </a:lnTo>
                  <a:lnTo>
                    <a:pt x="827" y="548"/>
                  </a:lnTo>
                  <a:lnTo>
                    <a:pt x="825" y="581"/>
                  </a:lnTo>
                  <a:lnTo>
                    <a:pt x="834" y="598"/>
                  </a:lnTo>
                  <a:lnTo>
                    <a:pt x="853" y="593"/>
                  </a:lnTo>
                  <a:lnTo>
                    <a:pt x="865" y="581"/>
                  </a:lnTo>
                  <a:lnTo>
                    <a:pt x="867" y="572"/>
                  </a:lnTo>
                  <a:lnTo>
                    <a:pt x="893" y="562"/>
                  </a:lnTo>
                  <a:lnTo>
                    <a:pt x="910" y="546"/>
                  </a:lnTo>
                  <a:lnTo>
                    <a:pt x="929" y="562"/>
                  </a:lnTo>
                  <a:lnTo>
                    <a:pt x="940" y="565"/>
                  </a:lnTo>
                  <a:lnTo>
                    <a:pt x="1028" y="569"/>
                  </a:lnTo>
                  <a:lnTo>
                    <a:pt x="1070" y="583"/>
                  </a:lnTo>
                  <a:lnTo>
                    <a:pt x="1158" y="583"/>
                  </a:lnTo>
                  <a:lnTo>
                    <a:pt x="1193" y="593"/>
                  </a:lnTo>
                  <a:lnTo>
                    <a:pt x="1236" y="612"/>
                  </a:lnTo>
                  <a:lnTo>
                    <a:pt x="1224" y="673"/>
                  </a:lnTo>
                  <a:lnTo>
                    <a:pt x="1207" y="695"/>
                  </a:lnTo>
                  <a:lnTo>
                    <a:pt x="1193" y="695"/>
                  </a:lnTo>
                  <a:lnTo>
                    <a:pt x="1189" y="690"/>
                  </a:lnTo>
                  <a:lnTo>
                    <a:pt x="1184" y="671"/>
                  </a:lnTo>
                  <a:lnTo>
                    <a:pt x="1160" y="657"/>
                  </a:lnTo>
                  <a:lnTo>
                    <a:pt x="1096" y="671"/>
                  </a:lnTo>
                  <a:lnTo>
                    <a:pt x="1094" y="723"/>
                  </a:lnTo>
                  <a:lnTo>
                    <a:pt x="1127" y="751"/>
                  </a:lnTo>
                  <a:lnTo>
                    <a:pt x="1134" y="853"/>
                  </a:lnTo>
                  <a:lnTo>
                    <a:pt x="1122" y="881"/>
                  </a:lnTo>
                  <a:lnTo>
                    <a:pt x="1077" y="938"/>
                  </a:lnTo>
                  <a:lnTo>
                    <a:pt x="1061" y="947"/>
                  </a:lnTo>
                  <a:lnTo>
                    <a:pt x="1054" y="945"/>
                  </a:lnTo>
                  <a:lnTo>
                    <a:pt x="1047" y="933"/>
                  </a:lnTo>
                  <a:lnTo>
                    <a:pt x="1040" y="895"/>
                  </a:lnTo>
                  <a:lnTo>
                    <a:pt x="1009" y="841"/>
                  </a:lnTo>
                  <a:lnTo>
                    <a:pt x="1002" y="836"/>
                  </a:lnTo>
                  <a:lnTo>
                    <a:pt x="997" y="841"/>
                  </a:lnTo>
                  <a:lnTo>
                    <a:pt x="985" y="895"/>
                  </a:lnTo>
                  <a:lnTo>
                    <a:pt x="992" y="924"/>
                  </a:lnTo>
                  <a:lnTo>
                    <a:pt x="1023" y="971"/>
                  </a:lnTo>
                  <a:lnTo>
                    <a:pt x="1042" y="985"/>
                  </a:lnTo>
                  <a:lnTo>
                    <a:pt x="1044" y="1018"/>
                  </a:lnTo>
                  <a:lnTo>
                    <a:pt x="1021" y="1030"/>
                  </a:lnTo>
                  <a:lnTo>
                    <a:pt x="981" y="1087"/>
                  </a:lnTo>
                  <a:lnTo>
                    <a:pt x="931" y="1179"/>
                  </a:lnTo>
                  <a:lnTo>
                    <a:pt x="919" y="1260"/>
                  </a:lnTo>
                  <a:lnTo>
                    <a:pt x="910" y="1274"/>
                  </a:lnTo>
                  <a:lnTo>
                    <a:pt x="898" y="1281"/>
                  </a:lnTo>
                  <a:lnTo>
                    <a:pt x="834" y="1290"/>
                  </a:lnTo>
                  <a:lnTo>
                    <a:pt x="796" y="1326"/>
                  </a:lnTo>
                  <a:lnTo>
                    <a:pt x="775" y="1340"/>
                  </a:lnTo>
                  <a:lnTo>
                    <a:pt x="671" y="1385"/>
                  </a:lnTo>
                  <a:lnTo>
                    <a:pt x="525" y="1437"/>
                  </a:lnTo>
                  <a:lnTo>
                    <a:pt x="324" y="1522"/>
                  </a:lnTo>
                  <a:lnTo>
                    <a:pt x="201" y="1595"/>
                  </a:lnTo>
                  <a:lnTo>
                    <a:pt x="161" y="1600"/>
                  </a:lnTo>
                  <a:lnTo>
                    <a:pt x="149" y="1588"/>
                  </a:lnTo>
                  <a:lnTo>
                    <a:pt x="144" y="1569"/>
                  </a:lnTo>
                  <a:lnTo>
                    <a:pt x="144" y="1330"/>
                  </a:lnTo>
                  <a:lnTo>
                    <a:pt x="142" y="1304"/>
                  </a:lnTo>
                  <a:lnTo>
                    <a:pt x="130" y="1281"/>
                  </a:lnTo>
                  <a:lnTo>
                    <a:pt x="97" y="1238"/>
                  </a:lnTo>
                  <a:lnTo>
                    <a:pt x="73" y="1217"/>
                  </a:lnTo>
                  <a:lnTo>
                    <a:pt x="50" y="1219"/>
                  </a:lnTo>
                  <a:lnTo>
                    <a:pt x="0" y="1191"/>
                  </a:lnTo>
                  <a:lnTo>
                    <a:pt x="0" y="1163"/>
                  </a:lnTo>
                  <a:lnTo>
                    <a:pt x="26" y="1085"/>
                  </a:lnTo>
                  <a:lnTo>
                    <a:pt x="73" y="1011"/>
                  </a:lnTo>
                  <a:lnTo>
                    <a:pt x="85" y="938"/>
                  </a:lnTo>
                  <a:lnTo>
                    <a:pt x="135" y="841"/>
                  </a:lnTo>
                  <a:lnTo>
                    <a:pt x="168" y="832"/>
                  </a:lnTo>
                  <a:lnTo>
                    <a:pt x="177" y="822"/>
                  </a:lnTo>
                  <a:lnTo>
                    <a:pt x="184" y="815"/>
                  </a:lnTo>
                  <a:lnTo>
                    <a:pt x="180" y="808"/>
                  </a:lnTo>
                  <a:lnTo>
                    <a:pt x="187" y="794"/>
                  </a:lnTo>
                  <a:lnTo>
                    <a:pt x="198" y="799"/>
                  </a:lnTo>
                  <a:lnTo>
                    <a:pt x="224" y="787"/>
                  </a:lnTo>
                  <a:lnTo>
                    <a:pt x="241" y="768"/>
                  </a:lnTo>
                  <a:lnTo>
                    <a:pt x="250" y="711"/>
                  </a:lnTo>
                  <a:lnTo>
                    <a:pt x="274" y="692"/>
                  </a:lnTo>
                  <a:lnTo>
                    <a:pt x="291" y="666"/>
                  </a:lnTo>
                  <a:lnTo>
                    <a:pt x="288" y="647"/>
                  </a:lnTo>
                  <a:lnTo>
                    <a:pt x="295" y="635"/>
                  </a:lnTo>
                  <a:lnTo>
                    <a:pt x="314" y="638"/>
                  </a:lnTo>
                  <a:lnTo>
                    <a:pt x="506" y="498"/>
                  </a:lnTo>
                  <a:lnTo>
                    <a:pt x="517" y="508"/>
                  </a:lnTo>
                  <a:lnTo>
                    <a:pt x="527" y="508"/>
                  </a:lnTo>
                  <a:lnTo>
                    <a:pt x="534" y="465"/>
                  </a:lnTo>
                  <a:lnTo>
                    <a:pt x="546" y="437"/>
                  </a:lnTo>
                  <a:lnTo>
                    <a:pt x="525" y="387"/>
                  </a:lnTo>
                  <a:lnTo>
                    <a:pt x="525" y="375"/>
                  </a:lnTo>
                  <a:lnTo>
                    <a:pt x="555" y="352"/>
                  </a:lnTo>
                  <a:lnTo>
                    <a:pt x="562" y="326"/>
                  </a:lnTo>
                  <a:lnTo>
                    <a:pt x="541" y="295"/>
                  </a:lnTo>
                  <a:lnTo>
                    <a:pt x="539" y="269"/>
                  </a:lnTo>
                  <a:lnTo>
                    <a:pt x="560" y="198"/>
                  </a:lnTo>
                  <a:lnTo>
                    <a:pt x="591" y="73"/>
                  </a:lnTo>
                  <a:lnTo>
                    <a:pt x="595" y="66"/>
                  </a:lnTo>
                  <a:lnTo>
                    <a:pt x="655" y="61"/>
                  </a:lnTo>
                  <a:lnTo>
                    <a:pt x="714" y="40"/>
                  </a:lnTo>
                  <a:lnTo>
                    <a:pt x="725" y="30"/>
                  </a:lnTo>
                  <a:lnTo>
                    <a:pt x="742" y="33"/>
                  </a:lnTo>
                  <a:lnTo>
                    <a:pt x="773" y="9"/>
                  </a:lnTo>
                  <a:lnTo>
                    <a:pt x="787" y="0"/>
                  </a:lnTo>
                  <a:moveTo>
                    <a:pt x="787" y="0"/>
                  </a:moveTo>
                  <a:lnTo>
                    <a:pt x="787" y="0"/>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5" name="Freeform 134"/>
            <p:cNvSpPr>
              <a:spLocks noEditPoints="1"/>
            </p:cNvSpPr>
            <p:nvPr/>
          </p:nvSpPr>
          <p:spPr bwMode="auto">
            <a:xfrm>
              <a:off x="-293" y="710"/>
              <a:ext cx="2862" cy="2428"/>
            </a:xfrm>
            <a:custGeom>
              <a:avLst/>
              <a:gdLst>
                <a:gd name="T0" fmla="*/ 147 w 2862"/>
                <a:gd name="T1" fmla="*/ 2011 h 2428"/>
                <a:gd name="T2" fmla="*/ 213 w 2862"/>
                <a:gd name="T3" fmla="*/ 1915 h 2428"/>
                <a:gd name="T4" fmla="*/ 185 w 2862"/>
                <a:gd name="T5" fmla="*/ 1650 h 2428"/>
                <a:gd name="T6" fmla="*/ 194 w 2862"/>
                <a:gd name="T7" fmla="*/ 1543 h 2428"/>
                <a:gd name="T8" fmla="*/ 135 w 2862"/>
                <a:gd name="T9" fmla="*/ 1484 h 2428"/>
                <a:gd name="T10" fmla="*/ 135 w 2862"/>
                <a:gd name="T11" fmla="*/ 1366 h 2428"/>
                <a:gd name="T12" fmla="*/ 69 w 2862"/>
                <a:gd name="T13" fmla="*/ 1368 h 2428"/>
                <a:gd name="T14" fmla="*/ 163 w 2862"/>
                <a:gd name="T15" fmla="*/ 1298 h 2428"/>
                <a:gd name="T16" fmla="*/ 241 w 2862"/>
                <a:gd name="T17" fmla="*/ 1260 h 2428"/>
                <a:gd name="T18" fmla="*/ 305 w 2862"/>
                <a:gd name="T19" fmla="*/ 1229 h 2428"/>
                <a:gd name="T20" fmla="*/ 371 w 2862"/>
                <a:gd name="T21" fmla="*/ 1149 h 2428"/>
                <a:gd name="T22" fmla="*/ 459 w 2862"/>
                <a:gd name="T23" fmla="*/ 1089 h 2428"/>
                <a:gd name="T24" fmla="*/ 501 w 2862"/>
                <a:gd name="T25" fmla="*/ 981 h 2428"/>
                <a:gd name="T26" fmla="*/ 636 w 2862"/>
                <a:gd name="T27" fmla="*/ 919 h 2428"/>
                <a:gd name="T28" fmla="*/ 723 w 2862"/>
                <a:gd name="T29" fmla="*/ 879 h 2428"/>
                <a:gd name="T30" fmla="*/ 799 w 2862"/>
                <a:gd name="T31" fmla="*/ 839 h 2428"/>
                <a:gd name="T32" fmla="*/ 891 w 2862"/>
                <a:gd name="T33" fmla="*/ 829 h 2428"/>
                <a:gd name="T34" fmla="*/ 981 w 2862"/>
                <a:gd name="T35" fmla="*/ 837 h 2428"/>
                <a:gd name="T36" fmla="*/ 1092 w 2862"/>
                <a:gd name="T37" fmla="*/ 799 h 2428"/>
                <a:gd name="T38" fmla="*/ 1208 w 2862"/>
                <a:gd name="T39" fmla="*/ 733 h 2428"/>
                <a:gd name="T40" fmla="*/ 1352 w 2862"/>
                <a:gd name="T41" fmla="*/ 685 h 2428"/>
                <a:gd name="T42" fmla="*/ 1418 w 2862"/>
                <a:gd name="T43" fmla="*/ 673 h 2428"/>
                <a:gd name="T44" fmla="*/ 1461 w 2862"/>
                <a:gd name="T45" fmla="*/ 562 h 2428"/>
                <a:gd name="T46" fmla="*/ 1515 w 2862"/>
                <a:gd name="T47" fmla="*/ 475 h 2428"/>
                <a:gd name="T48" fmla="*/ 1503 w 2862"/>
                <a:gd name="T49" fmla="*/ 366 h 2428"/>
                <a:gd name="T50" fmla="*/ 1539 w 2862"/>
                <a:gd name="T51" fmla="*/ 272 h 2428"/>
                <a:gd name="T52" fmla="*/ 1669 w 2862"/>
                <a:gd name="T53" fmla="*/ 142 h 2428"/>
                <a:gd name="T54" fmla="*/ 1742 w 2862"/>
                <a:gd name="T55" fmla="*/ 68 h 2428"/>
                <a:gd name="T56" fmla="*/ 1867 w 2862"/>
                <a:gd name="T57" fmla="*/ 47 h 2428"/>
                <a:gd name="T58" fmla="*/ 1933 w 2862"/>
                <a:gd name="T59" fmla="*/ 120 h 2428"/>
                <a:gd name="T60" fmla="*/ 2070 w 2862"/>
                <a:gd name="T61" fmla="*/ 156 h 2428"/>
                <a:gd name="T62" fmla="*/ 2184 w 2862"/>
                <a:gd name="T63" fmla="*/ 64 h 2428"/>
                <a:gd name="T64" fmla="*/ 2299 w 2862"/>
                <a:gd name="T65" fmla="*/ 30 h 2428"/>
                <a:gd name="T66" fmla="*/ 2370 w 2862"/>
                <a:gd name="T67" fmla="*/ 16 h 2428"/>
                <a:gd name="T68" fmla="*/ 2462 w 2862"/>
                <a:gd name="T69" fmla="*/ 220 h 2428"/>
                <a:gd name="T70" fmla="*/ 2363 w 2862"/>
                <a:gd name="T71" fmla="*/ 260 h 2428"/>
                <a:gd name="T72" fmla="*/ 2292 w 2862"/>
                <a:gd name="T73" fmla="*/ 321 h 2428"/>
                <a:gd name="T74" fmla="*/ 2321 w 2862"/>
                <a:gd name="T75" fmla="*/ 404 h 2428"/>
                <a:gd name="T76" fmla="*/ 2382 w 2862"/>
                <a:gd name="T77" fmla="*/ 534 h 2428"/>
                <a:gd name="T78" fmla="*/ 2566 w 2862"/>
                <a:gd name="T79" fmla="*/ 489 h 2428"/>
                <a:gd name="T80" fmla="*/ 2517 w 2862"/>
                <a:gd name="T81" fmla="*/ 603 h 2428"/>
                <a:gd name="T82" fmla="*/ 2585 w 2862"/>
                <a:gd name="T83" fmla="*/ 761 h 2428"/>
                <a:gd name="T84" fmla="*/ 2751 w 2862"/>
                <a:gd name="T85" fmla="*/ 985 h 2428"/>
                <a:gd name="T86" fmla="*/ 2815 w 2862"/>
                <a:gd name="T87" fmla="*/ 1068 h 2428"/>
                <a:gd name="T88" fmla="*/ 2810 w 2862"/>
                <a:gd name="T89" fmla="*/ 1168 h 2428"/>
                <a:gd name="T90" fmla="*/ 2614 w 2862"/>
                <a:gd name="T91" fmla="*/ 1241 h 2428"/>
                <a:gd name="T92" fmla="*/ 2548 w 2862"/>
                <a:gd name="T93" fmla="*/ 1555 h 2428"/>
                <a:gd name="T94" fmla="*/ 2318 w 2862"/>
                <a:gd name="T95" fmla="*/ 1803 h 2428"/>
                <a:gd name="T96" fmla="*/ 2221 w 2862"/>
                <a:gd name="T97" fmla="*/ 1967 h 2428"/>
                <a:gd name="T98" fmla="*/ 2110 w 2862"/>
                <a:gd name="T99" fmla="*/ 2106 h 2428"/>
                <a:gd name="T100" fmla="*/ 1846 w 2862"/>
                <a:gd name="T101" fmla="*/ 2309 h 2428"/>
                <a:gd name="T102" fmla="*/ 1619 w 2862"/>
                <a:gd name="T103" fmla="*/ 2220 h 2428"/>
                <a:gd name="T104" fmla="*/ 1305 w 2862"/>
                <a:gd name="T105" fmla="*/ 2104 h 2428"/>
                <a:gd name="T106" fmla="*/ 1097 w 2862"/>
                <a:gd name="T107" fmla="*/ 2316 h 2428"/>
                <a:gd name="T108" fmla="*/ 799 w 2862"/>
                <a:gd name="T109" fmla="*/ 2300 h 2428"/>
                <a:gd name="T110" fmla="*/ 605 w 2862"/>
                <a:gd name="T111" fmla="*/ 2189 h 2428"/>
                <a:gd name="T112" fmla="*/ 525 w 2862"/>
                <a:gd name="T113" fmla="*/ 2052 h 2428"/>
                <a:gd name="T114" fmla="*/ 421 w 2862"/>
                <a:gd name="T115" fmla="*/ 2078 h 2428"/>
                <a:gd name="T116" fmla="*/ 116 w 2862"/>
                <a:gd name="T117" fmla="*/ 2146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62" h="2428">
                  <a:moveTo>
                    <a:pt x="0" y="2104"/>
                  </a:moveTo>
                  <a:lnTo>
                    <a:pt x="12" y="2073"/>
                  </a:lnTo>
                  <a:lnTo>
                    <a:pt x="24" y="2063"/>
                  </a:lnTo>
                  <a:lnTo>
                    <a:pt x="64" y="2052"/>
                  </a:lnTo>
                  <a:lnTo>
                    <a:pt x="88" y="2035"/>
                  </a:lnTo>
                  <a:lnTo>
                    <a:pt x="126" y="2028"/>
                  </a:lnTo>
                  <a:lnTo>
                    <a:pt x="147" y="2011"/>
                  </a:lnTo>
                  <a:lnTo>
                    <a:pt x="152" y="1993"/>
                  </a:lnTo>
                  <a:lnTo>
                    <a:pt x="199" y="1981"/>
                  </a:lnTo>
                  <a:lnTo>
                    <a:pt x="227" y="1967"/>
                  </a:lnTo>
                  <a:lnTo>
                    <a:pt x="244" y="1938"/>
                  </a:lnTo>
                  <a:lnTo>
                    <a:pt x="239" y="1924"/>
                  </a:lnTo>
                  <a:lnTo>
                    <a:pt x="230" y="1924"/>
                  </a:lnTo>
                  <a:lnTo>
                    <a:pt x="213" y="1915"/>
                  </a:lnTo>
                  <a:lnTo>
                    <a:pt x="225" y="1889"/>
                  </a:lnTo>
                  <a:lnTo>
                    <a:pt x="208" y="1822"/>
                  </a:lnTo>
                  <a:lnTo>
                    <a:pt x="206" y="1780"/>
                  </a:lnTo>
                  <a:lnTo>
                    <a:pt x="187" y="1721"/>
                  </a:lnTo>
                  <a:lnTo>
                    <a:pt x="166" y="1683"/>
                  </a:lnTo>
                  <a:lnTo>
                    <a:pt x="185" y="1659"/>
                  </a:lnTo>
                  <a:lnTo>
                    <a:pt x="185" y="1650"/>
                  </a:lnTo>
                  <a:lnTo>
                    <a:pt x="192" y="1643"/>
                  </a:lnTo>
                  <a:lnTo>
                    <a:pt x="192" y="1636"/>
                  </a:lnTo>
                  <a:lnTo>
                    <a:pt x="171" y="1593"/>
                  </a:lnTo>
                  <a:lnTo>
                    <a:pt x="192" y="1574"/>
                  </a:lnTo>
                  <a:lnTo>
                    <a:pt x="189" y="1562"/>
                  </a:lnTo>
                  <a:lnTo>
                    <a:pt x="197" y="1548"/>
                  </a:lnTo>
                  <a:lnTo>
                    <a:pt x="194" y="1543"/>
                  </a:lnTo>
                  <a:lnTo>
                    <a:pt x="166" y="1539"/>
                  </a:lnTo>
                  <a:lnTo>
                    <a:pt x="149" y="1543"/>
                  </a:lnTo>
                  <a:lnTo>
                    <a:pt x="137" y="1536"/>
                  </a:lnTo>
                  <a:lnTo>
                    <a:pt x="133" y="1522"/>
                  </a:lnTo>
                  <a:lnTo>
                    <a:pt x="145" y="1510"/>
                  </a:lnTo>
                  <a:lnTo>
                    <a:pt x="145" y="1498"/>
                  </a:lnTo>
                  <a:lnTo>
                    <a:pt x="135" y="1484"/>
                  </a:lnTo>
                  <a:lnTo>
                    <a:pt x="135" y="1463"/>
                  </a:lnTo>
                  <a:lnTo>
                    <a:pt x="140" y="1449"/>
                  </a:lnTo>
                  <a:lnTo>
                    <a:pt x="152" y="1439"/>
                  </a:lnTo>
                  <a:lnTo>
                    <a:pt x="156" y="1425"/>
                  </a:lnTo>
                  <a:lnTo>
                    <a:pt x="152" y="1387"/>
                  </a:lnTo>
                  <a:lnTo>
                    <a:pt x="145" y="1371"/>
                  </a:lnTo>
                  <a:lnTo>
                    <a:pt x="135" y="1366"/>
                  </a:lnTo>
                  <a:lnTo>
                    <a:pt x="121" y="1371"/>
                  </a:lnTo>
                  <a:lnTo>
                    <a:pt x="119" y="1385"/>
                  </a:lnTo>
                  <a:lnTo>
                    <a:pt x="112" y="1390"/>
                  </a:lnTo>
                  <a:lnTo>
                    <a:pt x="100" y="1392"/>
                  </a:lnTo>
                  <a:lnTo>
                    <a:pt x="90" y="1387"/>
                  </a:lnTo>
                  <a:lnTo>
                    <a:pt x="86" y="1373"/>
                  </a:lnTo>
                  <a:lnTo>
                    <a:pt x="69" y="1368"/>
                  </a:lnTo>
                  <a:lnTo>
                    <a:pt x="69" y="1345"/>
                  </a:lnTo>
                  <a:lnTo>
                    <a:pt x="86" y="1331"/>
                  </a:lnTo>
                  <a:lnTo>
                    <a:pt x="95" y="1319"/>
                  </a:lnTo>
                  <a:lnTo>
                    <a:pt x="123" y="1312"/>
                  </a:lnTo>
                  <a:lnTo>
                    <a:pt x="137" y="1293"/>
                  </a:lnTo>
                  <a:lnTo>
                    <a:pt x="154" y="1307"/>
                  </a:lnTo>
                  <a:lnTo>
                    <a:pt x="163" y="1298"/>
                  </a:lnTo>
                  <a:lnTo>
                    <a:pt x="180" y="1290"/>
                  </a:lnTo>
                  <a:lnTo>
                    <a:pt x="192" y="1305"/>
                  </a:lnTo>
                  <a:lnTo>
                    <a:pt x="218" y="1298"/>
                  </a:lnTo>
                  <a:lnTo>
                    <a:pt x="215" y="1283"/>
                  </a:lnTo>
                  <a:lnTo>
                    <a:pt x="206" y="1272"/>
                  </a:lnTo>
                  <a:lnTo>
                    <a:pt x="234" y="1255"/>
                  </a:lnTo>
                  <a:lnTo>
                    <a:pt x="241" y="1260"/>
                  </a:lnTo>
                  <a:lnTo>
                    <a:pt x="244" y="1276"/>
                  </a:lnTo>
                  <a:lnTo>
                    <a:pt x="253" y="1281"/>
                  </a:lnTo>
                  <a:lnTo>
                    <a:pt x="258" y="1260"/>
                  </a:lnTo>
                  <a:lnTo>
                    <a:pt x="253" y="1234"/>
                  </a:lnTo>
                  <a:lnTo>
                    <a:pt x="265" y="1238"/>
                  </a:lnTo>
                  <a:lnTo>
                    <a:pt x="270" y="1222"/>
                  </a:lnTo>
                  <a:lnTo>
                    <a:pt x="305" y="1229"/>
                  </a:lnTo>
                  <a:lnTo>
                    <a:pt x="303" y="1220"/>
                  </a:lnTo>
                  <a:lnTo>
                    <a:pt x="310" y="1217"/>
                  </a:lnTo>
                  <a:lnTo>
                    <a:pt x="324" y="1201"/>
                  </a:lnTo>
                  <a:lnTo>
                    <a:pt x="329" y="1182"/>
                  </a:lnTo>
                  <a:lnTo>
                    <a:pt x="350" y="1172"/>
                  </a:lnTo>
                  <a:lnTo>
                    <a:pt x="362" y="1149"/>
                  </a:lnTo>
                  <a:lnTo>
                    <a:pt x="371" y="1149"/>
                  </a:lnTo>
                  <a:lnTo>
                    <a:pt x="374" y="1130"/>
                  </a:lnTo>
                  <a:lnTo>
                    <a:pt x="381" y="1125"/>
                  </a:lnTo>
                  <a:lnTo>
                    <a:pt x="419" y="1125"/>
                  </a:lnTo>
                  <a:lnTo>
                    <a:pt x="428" y="1115"/>
                  </a:lnTo>
                  <a:lnTo>
                    <a:pt x="466" y="1108"/>
                  </a:lnTo>
                  <a:lnTo>
                    <a:pt x="471" y="1099"/>
                  </a:lnTo>
                  <a:lnTo>
                    <a:pt x="459" y="1089"/>
                  </a:lnTo>
                  <a:lnTo>
                    <a:pt x="468" y="1075"/>
                  </a:lnTo>
                  <a:lnTo>
                    <a:pt x="459" y="1054"/>
                  </a:lnTo>
                  <a:lnTo>
                    <a:pt x="466" y="1035"/>
                  </a:lnTo>
                  <a:lnTo>
                    <a:pt x="482" y="1030"/>
                  </a:lnTo>
                  <a:lnTo>
                    <a:pt x="497" y="1016"/>
                  </a:lnTo>
                  <a:lnTo>
                    <a:pt x="492" y="993"/>
                  </a:lnTo>
                  <a:lnTo>
                    <a:pt x="501" y="981"/>
                  </a:lnTo>
                  <a:lnTo>
                    <a:pt x="520" y="981"/>
                  </a:lnTo>
                  <a:lnTo>
                    <a:pt x="551" y="962"/>
                  </a:lnTo>
                  <a:lnTo>
                    <a:pt x="558" y="952"/>
                  </a:lnTo>
                  <a:lnTo>
                    <a:pt x="582" y="943"/>
                  </a:lnTo>
                  <a:lnTo>
                    <a:pt x="615" y="945"/>
                  </a:lnTo>
                  <a:lnTo>
                    <a:pt x="631" y="938"/>
                  </a:lnTo>
                  <a:lnTo>
                    <a:pt x="636" y="919"/>
                  </a:lnTo>
                  <a:lnTo>
                    <a:pt x="641" y="917"/>
                  </a:lnTo>
                  <a:lnTo>
                    <a:pt x="662" y="922"/>
                  </a:lnTo>
                  <a:lnTo>
                    <a:pt x="653" y="898"/>
                  </a:lnTo>
                  <a:lnTo>
                    <a:pt x="657" y="870"/>
                  </a:lnTo>
                  <a:lnTo>
                    <a:pt x="674" y="886"/>
                  </a:lnTo>
                  <a:lnTo>
                    <a:pt x="686" y="891"/>
                  </a:lnTo>
                  <a:lnTo>
                    <a:pt x="723" y="879"/>
                  </a:lnTo>
                  <a:lnTo>
                    <a:pt x="726" y="870"/>
                  </a:lnTo>
                  <a:lnTo>
                    <a:pt x="716" y="834"/>
                  </a:lnTo>
                  <a:lnTo>
                    <a:pt x="723" y="829"/>
                  </a:lnTo>
                  <a:lnTo>
                    <a:pt x="757" y="832"/>
                  </a:lnTo>
                  <a:lnTo>
                    <a:pt x="783" y="841"/>
                  </a:lnTo>
                  <a:lnTo>
                    <a:pt x="794" y="841"/>
                  </a:lnTo>
                  <a:lnTo>
                    <a:pt x="799" y="839"/>
                  </a:lnTo>
                  <a:lnTo>
                    <a:pt x="790" y="815"/>
                  </a:lnTo>
                  <a:lnTo>
                    <a:pt x="818" y="780"/>
                  </a:lnTo>
                  <a:lnTo>
                    <a:pt x="835" y="780"/>
                  </a:lnTo>
                  <a:lnTo>
                    <a:pt x="846" y="789"/>
                  </a:lnTo>
                  <a:lnTo>
                    <a:pt x="868" y="829"/>
                  </a:lnTo>
                  <a:lnTo>
                    <a:pt x="879" y="844"/>
                  </a:lnTo>
                  <a:lnTo>
                    <a:pt x="891" y="829"/>
                  </a:lnTo>
                  <a:lnTo>
                    <a:pt x="905" y="837"/>
                  </a:lnTo>
                  <a:lnTo>
                    <a:pt x="931" y="825"/>
                  </a:lnTo>
                  <a:lnTo>
                    <a:pt x="948" y="811"/>
                  </a:lnTo>
                  <a:lnTo>
                    <a:pt x="960" y="815"/>
                  </a:lnTo>
                  <a:lnTo>
                    <a:pt x="960" y="837"/>
                  </a:lnTo>
                  <a:lnTo>
                    <a:pt x="972" y="844"/>
                  </a:lnTo>
                  <a:lnTo>
                    <a:pt x="981" y="837"/>
                  </a:lnTo>
                  <a:lnTo>
                    <a:pt x="983" y="822"/>
                  </a:lnTo>
                  <a:lnTo>
                    <a:pt x="1012" y="827"/>
                  </a:lnTo>
                  <a:lnTo>
                    <a:pt x="1014" y="820"/>
                  </a:lnTo>
                  <a:lnTo>
                    <a:pt x="1042" y="818"/>
                  </a:lnTo>
                  <a:lnTo>
                    <a:pt x="1042" y="811"/>
                  </a:lnTo>
                  <a:lnTo>
                    <a:pt x="1064" y="801"/>
                  </a:lnTo>
                  <a:lnTo>
                    <a:pt x="1092" y="799"/>
                  </a:lnTo>
                  <a:lnTo>
                    <a:pt x="1099" y="785"/>
                  </a:lnTo>
                  <a:lnTo>
                    <a:pt x="1123" y="785"/>
                  </a:lnTo>
                  <a:lnTo>
                    <a:pt x="1125" y="756"/>
                  </a:lnTo>
                  <a:lnTo>
                    <a:pt x="1144" y="751"/>
                  </a:lnTo>
                  <a:lnTo>
                    <a:pt x="1163" y="759"/>
                  </a:lnTo>
                  <a:lnTo>
                    <a:pt x="1187" y="754"/>
                  </a:lnTo>
                  <a:lnTo>
                    <a:pt x="1208" y="733"/>
                  </a:lnTo>
                  <a:lnTo>
                    <a:pt x="1255" y="721"/>
                  </a:lnTo>
                  <a:lnTo>
                    <a:pt x="1265" y="709"/>
                  </a:lnTo>
                  <a:lnTo>
                    <a:pt x="1307" y="714"/>
                  </a:lnTo>
                  <a:lnTo>
                    <a:pt x="1319" y="707"/>
                  </a:lnTo>
                  <a:lnTo>
                    <a:pt x="1331" y="707"/>
                  </a:lnTo>
                  <a:lnTo>
                    <a:pt x="1340" y="690"/>
                  </a:lnTo>
                  <a:lnTo>
                    <a:pt x="1352" y="685"/>
                  </a:lnTo>
                  <a:lnTo>
                    <a:pt x="1357" y="697"/>
                  </a:lnTo>
                  <a:lnTo>
                    <a:pt x="1373" y="697"/>
                  </a:lnTo>
                  <a:lnTo>
                    <a:pt x="1383" y="714"/>
                  </a:lnTo>
                  <a:lnTo>
                    <a:pt x="1387" y="718"/>
                  </a:lnTo>
                  <a:lnTo>
                    <a:pt x="1390" y="716"/>
                  </a:lnTo>
                  <a:lnTo>
                    <a:pt x="1397" y="699"/>
                  </a:lnTo>
                  <a:lnTo>
                    <a:pt x="1418" y="673"/>
                  </a:lnTo>
                  <a:lnTo>
                    <a:pt x="1411" y="650"/>
                  </a:lnTo>
                  <a:lnTo>
                    <a:pt x="1385" y="626"/>
                  </a:lnTo>
                  <a:lnTo>
                    <a:pt x="1395" y="619"/>
                  </a:lnTo>
                  <a:lnTo>
                    <a:pt x="1402" y="600"/>
                  </a:lnTo>
                  <a:lnTo>
                    <a:pt x="1418" y="588"/>
                  </a:lnTo>
                  <a:lnTo>
                    <a:pt x="1432" y="567"/>
                  </a:lnTo>
                  <a:lnTo>
                    <a:pt x="1461" y="562"/>
                  </a:lnTo>
                  <a:lnTo>
                    <a:pt x="1477" y="546"/>
                  </a:lnTo>
                  <a:lnTo>
                    <a:pt x="1487" y="527"/>
                  </a:lnTo>
                  <a:lnTo>
                    <a:pt x="1498" y="524"/>
                  </a:lnTo>
                  <a:lnTo>
                    <a:pt x="1501" y="515"/>
                  </a:lnTo>
                  <a:lnTo>
                    <a:pt x="1489" y="508"/>
                  </a:lnTo>
                  <a:lnTo>
                    <a:pt x="1503" y="498"/>
                  </a:lnTo>
                  <a:lnTo>
                    <a:pt x="1515" y="475"/>
                  </a:lnTo>
                  <a:lnTo>
                    <a:pt x="1513" y="468"/>
                  </a:lnTo>
                  <a:lnTo>
                    <a:pt x="1501" y="465"/>
                  </a:lnTo>
                  <a:lnTo>
                    <a:pt x="1508" y="439"/>
                  </a:lnTo>
                  <a:lnTo>
                    <a:pt x="1515" y="428"/>
                  </a:lnTo>
                  <a:lnTo>
                    <a:pt x="1503" y="420"/>
                  </a:lnTo>
                  <a:lnTo>
                    <a:pt x="1498" y="409"/>
                  </a:lnTo>
                  <a:lnTo>
                    <a:pt x="1503" y="366"/>
                  </a:lnTo>
                  <a:lnTo>
                    <a:pt x="1454" y="338"/>
                  </a:lnTo>
                  <a:lnTo>
                    <a:pt x="1421" y="307"/>
                  </a:lnTo>
                  <a:lnTo>
                    <a:pt x="1421" y="300"/>
                  </a:lnTo>
                  <a:lnTo>
                    <a:pt x="1442" y="288"/>
                  </a:lnTo>
                  <a:lnTo>
                    <a:pt x="1465" y="281"/>
                  </a:lnTo>
                  <a:lnTo>
                    <a:pt x="1510" y="290"/>
                  </a:lnTo>
                  <a:lnTo>
                    <a:pt x="1539" y="272"/>
                  </a:lnTo>
                  <a:lnTo>
                    <a:pt x="1558" y="257"/>
                  </a:lnTo>
                  <a:lnTo>
                    <a:pt x="1558" y="250"/>
                  </a:lnTo>
                  <a:lnTo>
                    <a:pt x="1591" y="224"/>
                  </a:lnTo>
                  <a:lnTo>
                    <a:pt x="1595" y="215"/>
                  </a:lnTo>
                  <a:lnTo>
                    <a:pt x="1638" y="189"/>
                  </a:lnTo>
                  <a:lnTo>
                    <a:pt x="1645" y="153"/>
                  </a:lnTo>
                  <a:lnTo>
                    <a:pt x="1669" y="142"/>
                  </a:lnTo>
                  <a:lnTo>
                    <a:pt x="1680" y="142"/>
                  </a:lnTo>
                  <a:lnTo>
                    <a:pt x="1687" y="127"/>
                  </a:lnTo>
                  <a:lnTo>
                    <a:pt x="1699" y="123"/>
                  </a:lnTo>
                  <a:lnTo>
                    <a:pt x="1706" y="108"/>
                  </a:lnTo>
                  <a:lnTo>
                    <a:pt x="1716" y="99"/>
                  </a:lnTo>
                  <a:lnTo>
                    <a:pt x="1725" y="78"/>
                  </a:lnTo>
                  <a:lnTo>
                    <a:pt x="1742" y="68"/>
                  </a:lnTo>
                  <a:lnTo>
                    <a:pt x="1756" y="68"/>
                  </a:lnTo>
                  <a:lnTo>
                    <a:pt x="1770" y="78"/>
                  </a:lnTo>
                  <a:lnTo>
                    <a:pt x="1780" y="73"/>
                  </a:lnTo>
                  <a:lnTo>
                    <a:pt x="1787" y="73"/>
                  </a:lnTo>
                  <a:lnTo>
                    <a:pt x="1808" y="66"/>
                  </a:lnTo>
                  <a:lnTo>
                    <a:pt x="1827" y="68"/>
                  </a:lnTo>
                  <a:lnTo>
                    <a:pt x="1867" y="47"/>
                  </a:lnTo>
                  <a:lnTo>
                    <a:pt x="1879" y="52"/>
                  </a:lnTo>
                  <a:lnTo>
                    <a:pt x="1888" y="47"/>
                  </a:lnTo>
                  <a:lnTo>
                    <a:pt x="1912" y="61"/>
                  </a:lnTo>
                  <a:lnTo>
                    <a:pt x="1924" y="92"/>
                  </a:lnTo>
                  <a:lnTo>
                    <a:pt x="1912" y="104"/>
                  </a:lnTo>
                  <a:lnTo>
                    <a:pt x="1912" y="111"/>
                  </a:lnTo>
                  <a:lnTo>
                    <a:pt x="1933" y="120"/>
                  </a:lnTo>
                  <a:lnTo>
                    <a:pt x="1936" y="134"/>
                  </a:lnTo>
                  <a:lnTo>
                    <a:pt x="1950" y="139"/>
                  </a:lnTo>
                  <a:lnTo>
                    <a:pt x="1999" y="134"/>
                  </a:lnTo>
                  <a:lnTo>
                    <a:pt x="2023" y="139"/>
                  </a:lnTo>
                  <a:lnTo>
                    <a:pt x="2040" y="153"/>
                  </a:lnTo>
                  <a:lnTo>
                    <a:pt x="2063" y="158"/>
                  </a:lnTo>
                  <a:lnTo>
                    <a:pt x="2070" y="156"/>
                  </a:lnTo>
                  <a:lnTo>
                    <a:pt x="2068" y="134"/>
                  </a:lnTo>
                  <a:lnTo>
                    <a:pt x="2089" y="120"/>
                  </a:lnTo>
                  <a:lnTo>
                    <a:pt x="2122" y="118"/>
                  </a:lnTo>
                  <a:lnTo>
                    <a:pt x="2129" y="106"/>
                  </a:lnTo>
                  <a:lnTo>
                    <a:pt x="2129" y="87"/>
                  </a:lnTo>
                  <a:lnTo>
                    <a:pt x="2155" y="85"/>
                  </a:lnTo>
                  <a:lnTo>
                    <a:pt x="2184" y="64"/>
                  </a:lnTo>
                  <a:lnTo>
                    <a:pt x="2200" y="42"/>
                  </a:lnTo>
                  <a:lnTo>
                    <a:pt x="2217" y="40"/>
                  </a:lnTo>
                  <a:lnTo>
                    <a:pt x="2226" y="45"/>
                  </a:lnTo>
                  <a:lnTo>
                    <a:pt x="2255" y="26"/>
                  </a:lnTo>
                  <a:lnTo>
                    <a:pt x="2269" y="28"/>
                  </a:lnTo>
                  <a:lnTo>
                    <a:pt x="2283" y="19"/>
                  </a:lnTo>
                  <a:lnTo>
                    <a:pt x="2299" y="30"/>
                  </a:lnTo>
                  <a:lnTo>
                    <a:pt x="2307" y="45"/>
                  </a:lnTo>
                  <a:lnTo>
                    <a:pt x="2321" y="47"/>
                  </a:lnTo>
                  <a:lnTo>
                    <a:pt x="2311" y="33"/>
                  </a:lnTo>
                  <a:lnTo>
                    <a:pt x="2314" y="26"/>
                  </a:lnTo>
                  <a:lnTo>
                    <a:pt x="2340" y="0"/>
                  </a:lnTo>
                  <a:lnTo>
                    <a:pt x="2356" y="4"/>
                  </a:lnTo>
                  <a:lnTo>
                    <a:pt x="2370" y="16"/>
                  </a:lnTo>
                  <a:lnTo>
                    <a:pt x="2382" y="40"/>
                  </a:lnTo>
                  <a:lnTo>
                    <a:pt x="2392" y="92"/>
                  </a:lnTo>
                  <a:lnTo>
                    <a:pt x="2411" y="130"/>
                  </a:lnTo>
                  <a:lnTo>
                    <a:pt x="2434" y="158"/>
                  </a:lnTo>
                  <a:lnTo>
                    <a:pt x="2444" y="179"/>
                  </a:lnTo>
                  <a:lnTo>
                    <a:pt x="2465" y="196"/>
                  </a:lnTo>
                  <a:lnTo>
                    <a:pt x="2462" y="220"/>
                  </a:lnTo>
                  <a:lnTo>
                    <a:pt x="2458" y="231"/>
                  </a:lnTo>
                  <a:lnTo>
                    <a:pt x="2418" y="260"/>
                  </a:lnTo>
                  <a:lnTo>
                    <a:pt x="2413" y="269"/>
                  </a:lnTo>
                  <a:lnTo>
                    <a:pt x="2403" y="255"/>
                  </a:lnTo>
                  <a:lnTo>
                    <a:pt x="2396" y="253"/>
                  </a:lnTo>
                  <a:lnTo>
                    <a:pt x="2373" y="255"/>
                  </a:lnTo>
                  <a:lnTo>
                    <a:pt x="2363" y="260"/>
                  </a:lnTo>
                  <a:lnTo>
                    <a:pt x="2361" y="253"/>
                  </a:lnTo>
                  <a:lnTo>
                    <a:pt x="2351" y="253"/>
                  </a:lnTo>
                  <a:lnTo>
                    <a:pt x="2330" y="264"/>
                  </a:lnTo>
                  <a:lnTo>
                    <a:pt x="2311" y="302"/>
                  </a:lnTo>
                  <a:lnTo>
                    <a:pt x="2307" y="309"/>
                  </a:lnTo>
                  <a:lnTo>
                    <a:pt x="2295" y="312"/>
                  </a:lnTo>
                  <a:lnTo>
                    <a:pt x="2292" y="321"/>
                  </a:lnTo>
                  <a:lnTo>
                    <a:pt x="2278" y="338"/>
                  </a:lnTo>
                  <a:lnTo>
                    <a:pt x="2281" y="352"/>
                  </a:lnTo>
                  <a:lnTo>
                    <a:pt x="2269" y="380"/>
                  </a:lnTo>
                  <a:lnTo>
                    <a:pt x="2278" y="397"/>
                  </a:lnTo>
                  <a:lnTo>
                    <a:pt x="2297" y="392"/>
                  </a:lnTo>
                  <a:lnTo>
                    <a:pt x="2309" y="404"/>
                  </a:lnTo>
                  <a:lnTo>
                    <a:pt x="2321" y="404"/>
                  </a:lnTo>
                  <a:lnTo>
                    <a:pt x="2328" y="413"/>
                  </a:lnTo>
                  <a:lnTo>
                    <a:pt x="2333" y="461"/>
                  </a:lnTo>
                  <a:lnTo>
                    <a:pt x="2347" y="487"/>
                  </a:lnTo>
                  <a:lnTo>
                    <a:pt x="2344" y="508"/>
                  </a:lnTo>
                  <a:lnTo>
                    <a:pt x="2351" y="522"/>
                  </a:lnTo>
                  <a:lnTo>
                    <a:pt x="2351" y="541"/>
                  </a:lnTo>
                  <a:lnTo>
                    <a:pt x="2382" y="534"/>
                  </a:lnTo>
                  <a:lnTo>
                    <a:pt x="2413" y="541"/>
                  </a:lnTo>
                  <a:lnTo>
                    <a:pt x="2437" y="520"/>
                  </a:lnTo>
                  <a:lnTo>
                    <a:pt x="2453" y="513"/>
                  </a:lnTo>
                  <a:lnTo>
                    <a:pt x="2467" y="513"/>
                  </a:lnTo>
                  <a:lnTo>
                    <a:pt x="2477" y="491"/>
                  </a:lnTo>
                  <a:lnTo>
                    <a:pt x="2555" y="454"/>
                  </a:lnTo>
                  <a:lnTo>
                    <a:pt x="2566" y="489"/>
                  </a:lnTo>
                  <a:lnTo>
                    <a:pt x="2552" y="508"/>
                  </a:lnTo>
                  <a:lnTo>
                    <a:pt x="2538" y="517"/>
                  </a:lnTo>
                  <a:lnTo>
                    <a:pt x="2538" y="539"/>
                  </a:lnTo>
                  <a:lnTo>
                    <a:pt x="2522" y="569"/>
                  </a:lnTo>
                  <a:lnTo>
                    <a:pt x="2531" y="584"/>
                  </a:lnTo>
                  <a:lnTo>
                    <a:pt x="2529" y="600"/>
                  </a:lnTo>
                  <a:lnTo>
                    <a:pt x="2517" y="603"/>
                  </a:lnTo>
                  <a:lnTo>
                    <a:pt x="2522" y="650"/>
                  </a:lnTo>
                  <a:lnTo>
                    <a:pt x="2533" y="652"/>
                  </a:lnTo>
                  <a:lnTo>
                    <a:pt x="2526" y="688"/>
                  </a:lnTo>
                  <a:lnTo>
                    <a:pt x="2533" y="690"/>
                  </a:lnTo>
                  <a:lnTo>
                    <a:pt x="2557" y="714"/>
                  </a:lnTo>
                  <a:lnTo>
                    <a:pt x="2571" y="747"/>
                  </a:lnTo>
                  <a:lnTo>
                    <a:pt x="2585" y="761"/>
                  </a:lnTo>
                  <a:lnTo>
                    <a:pt x="2595" y="822"/>
                  </a:lnTo>
                  <a:lnTo>
                    <a:pt x="2595" y="860"/>
                  </a:lnTo>
                  <a:lnTo>
                    <a:pt x="2609" y="893"/>
                  </a:lnTo>
                  <a:lnTo>
                    <a:pt x="2663" y="903"/>
                  </a:lnTo>
                  <a:lnTo>
                    <a:pt x="2687" y="926"/>
                  </a:lnTo>
                  <a:lnTo>
                    <a:pt x="2708" y="957"/>
                  </a:lnTo>
                  <a:lnTo>
                    <a:pt x="2751" y="985"/>
                  </a:lnTo>
                  <a:lnTo>
                    <a:pt x="2758" y="995"/>
                  </a:lnTo>
                  <a:lnTo>
                    <a:pt x="2765" y="1026"/>
                  </a:lnTo>
                  <a:lnTo>
                    <a:pt x="2777" y="1023"/>
                  </a:lnTo>
                  <a:lnTo>
                    <a:pt x="2791" y="1037"/>
                  </a:lnTo>
                  <a:lnTo>
                    <a:pt x="2803" y="1042"/>
                  </a:lnTo>
                  <a:lnTo>
                    <a:pt x="2807" y="1066"/>
                  </a:lnTo>
                  <a:lnTo>
                    <a:pt x="2815" y="1068"/>
                  </a:lnTo>
                  <a:lnTo>
                    <a:pt x="2826" y="1059"/>
                  </a:lnTo>
                  <a:lnTo>
                    <a:pt x="2836" y="1056"/>
                  </a:lnTo>
                  <a:lnTo>
                    <a:pt x="2862" y="1078"/>
                  </a:lnTo>
                  <a:lnTo>
                    <a:pt x="2859" y="1087"/>
                  </a:lnTo>
                  <a:lnTo>
                    <a:pt x="2831" y="1108"/>
                  </a:lnTo>
                  <a:lnTo>
                    <a:pt x="2817" y="1125"/>
                  </a:lnTo>
                  <a:lnTo>
                    <a:pt x="2810" y="1168"/>
                  </a:lnTo>
                  <a:lnTo>
                    <a:pt x="2798" y="1177"/>
                  </a:lnTo>
                  <a:lnTo>
                    <a:pt x="2765" y="1203"/>
                  </a:lnTo>
                  <a:lnTo>
                    <a:pt x="2748" y="1198"/>
                  </a:lnTo>
                  <a:lnTo>
                    <a:pt x="2737" y="1210"/>
                  </a:lnTo>
                  <a:lnTo>
                    <a:pt x="2678" y="1231"/>
                  </a:lnTo>
                  <a:lnTo>
                    <a:pt x="2618" y="1236"/>
                  </a:lnTo>
                  <a:lnTo>
                    <a:pt x="2614" y="1241"/>
                  </a:lnTo>
                  <a:lnTo>
                    <a:pt x="2585" y="1366"/>
                  </a:lnTo>
                  <a:lnTo>
                    <a:pt x="2562" y="1439"/>
                  </a:lnTo>
                  <a:lnTo>
                    <a:pt x="2566" y="1463"/>
                  </a:lnTo>
                  <a:lnTo>
                    <a:pt x="2588" y="1494"/>
                  </a:lnTo>
                  <a:lnTo>
                    <a:pt x="2578" y="1520"/>
                  </a:lnTo>
                  <a:lnTo>
                    <a:pt x="2548" y="1543"/>
                  </a:lnTo>
                  <a:lnTo>
                    <a:pt x="2548" y="1555"/>
                  </a:lnTo>
                  <a:lnTo>
                    <a:pt x="2571" y="1607"/>
                  </a:lnTo>
                  <a:lnTo>
                    <a:pt x="2559" y="1633"/>
                  </a:lnTo>
                  <a:lnTo>
                    <a:pt x="2552" y="1676"/>
                  </a:lnTo>
                  <a:lnTo>
                    <a:pt x="2540" y="1676"/>
                  </a:lnTo>
                  <a:lnTo>
                    <a:pt x="2529" y="1666"/>
                  </a:lnTo>
                  <a:lnTo>
                    <a:pt x="2337" y="1806"/>
                  </a:lnTo>
                  <a:lnTo>
                    <a:pt x="2318" y="1803"/>
                  </a:lnTo>
                  <a:lnTo>
                    <a:pt x="2311" y="1815"/>
                  </a:lnTo>
                  <a:lnTo>
                    <a:pt x="2314" y="1837"/>
                  </a:lnTo>
                  <a:lnTo>
                    <a:pt x="2297" y="1860"/>
                  </a:lnTo>
                  <a:lnTo>
                    <a:pt x="2276" y="1879"/>
                  </a:lnTo>
                  <a:lnTo>
                    <a:pt x="2264" y="1936"/>
                  </a:lnTo>
                  <a:lnTo>
                    <a:pt x="2250" y="1957"/>
                  </a:lnTo>
                  <a:lnTo>
                    <a:pt x="2221" y="1967"/>
                  </a:lnTo>
                  <a:lnTo>
                    <a:pt x="2210" y="1962"/>
                  </a:lnTo>
                  <a:lnTo>
                    <a:pt x="2203" y="1976"/>
                  </a:lnTo>
                  <a:lnTo>
                    <a:pt x="2207" y="1983"/>
                  </a:lnTo>
                  <a:lnTo>
                    <a:pt x="2203" y="1990"/>
                  </a:lnTo>
                  <a:lnTo>
                    <a:pt x="2191" y="2000"/>
                  </a:lnTo>
                  <a:lnTo>
                    <a:pt x="2158" y="2009"/>
                  </a:lnTo>
                  <a:lnTo>
                    <a:pt x="2110" y="2106"/>
                  </a:lnTo>
                  <a:lnTo>
                    <a:pt x="2096" y="2179"/>
                  </a:lnTo>
                  <a:lnTo>
                    <a:pt x="2049" y="2253"/>
                  </a:lnTo>
                  <a:lnTo>
                    <a:pt x="2023" y="2331"/>
                  </a:lnTo>
                  <a:lnTo>
                    <a:pt x="2023" y="2359"/>
                  </a:lnTo>
                  <a:lnTo>
                    <a:pt x="1945" y="2321"/>
                  </a:lnTo>
                  <a:lnTo>
                    <a:pt x="1886" y="2307"/>
                  </a:lnTo>
                  <a:lnTo>
                    <a:pt x="1846" y="2309"/>
                  </a:lnTo>
                  <a:lnTo>
                    <a:pt x="1730" y="2364"/>
                  </a:lnTo>
                  <a:lnTo>
                    <a:pt x="1671" y="2373"/>
                  </a:lnTo>
                  <a:lnTo>
                    <a:pt x="1645" y="2373"/>
                  </a:lnTo>
                  <a:lnTo>
                    <a:pt x="1610" y="2352"/>
                  </a:lnTo>
                  <a:lnTo>
                    <a:pt x="1626" y="2302"/>
                  </a:lnTo>
                  <a:lnTo>
                    <a:pt x="1628" y="2250"/>
                  </a:lnTo>
                  <a:lnTo>
                    <a:pt x="1619" y="2220"/>
                  </a:lnTo>
                  <a:lnTo>
                    <a:pt x="1607" y="2203"/>
                  </a:lnTo>
                  <a:lnTo>
                    <a:pt x="1534" y="2208"/>
                  </a:lnTo>
                  <a:lnTo>
                    <a:pt x="1520" y="2224"/>
                  </a:lnTo>
                  <a:lnTo>
                    <a:pt x="1515" y="2243"/>
                  </a:lnTo>
                  <a:lnTo>
                    <a:pt x="1472" y="2253"/>
                  </a:lnTo>
                  <a:lnTo>
                    <a:pt x="1406" y="2210"/>
                  </a:lnTo>
                  <a:lnTo>
                    <a:pt x="1305" y="2104"/>
                  </a:lnTo>
                  <a:lnTo>
                    <a:pt x="1288" y="2101"/>
                  </a:lnTo>
                  <a:lnTo>
                    <a:pt x="1241" y="2153"/>
                  </a:lnTo>
                  <a:lnTo>
                    <a:pt x="1236" y="2172"/>
                  </a:lnTo>
                  <a:lnTo>
                    <a:pt x="1250" y="2191"/>
                  </a:lnTo>
                  <a:lnTo>
                    <a:pt x="1241" y="2222"/>
                  </a:lnTo>
                  <a:lnTo>
                    <a:pt x="1135" y="2288"/>
                  </a:lnTo>
                  <a:lnTo>
                    <a:pt x="1097" y="2316"/>
                  </a:lnTo>
                  <a:lnTo>
                    <a:pt x="1073" y="2338"/>
                  </a:lnTo>
                  <a:lnTo>
                    <a:pt x="1016" y="2357"/>
                  </a:lnTo>
                  <a:lnTo>
                    <a:pt x="1007" y="2354"/>
                  </a:lnTo>
                  <a:lnTo>
                    <a:pt x="941" y="2305"/>
                  </a:lnTo>
                  <a:lnTo>
                    <a:pt x="879" y="2283"/>
                  </a:lnTo>
                  <a:lnTo>
                    <a:pt x="846" y="2281"/>
                  </a:lnTo>
                  <a:lnTo>
                    <a:pt x="799" y="2300"/>
                  </a:lnTo>
                  <a:lnTo>
                    <a:pt x="679" y="2413"/>
                  </a:lnTo>
                  <a:lnTo>
                    <a:pt x="660" y="2425"/>
                  </a:lnTo>
                  <a:lnTo>
                    <a:pt x="646" y="2428"/>
                  </a:lnTo>
                  <a:lnTo>
                    <a:pt x="598" y="2409"/>
                  </a:lnTo>
                  <a:lnTo>
                    <a:pt x="620" y="2333"/>
                  </a:lnTo>
                  <a:lnTo>
                    <a:pt x="605" y="2215"/>
                  </a:lnTo>
                  <a:lnTo>
                    <a:pt x="605" y="2189"/>
                  </a:lnTo>
                  <a:lnTo>
                    <a:pt x="615" y="2153"/>
                  </a:lnTo>
                  <a:lnTo>
                    <a:pt x="612" y="2130"/>
                  </a:lnTo>
                  <a:lnTo>
                    <a:pt x="570" y="2052"/>
                  </a:lnTo>
                  <a:lnTo>
                    <a:pt x="556" y="2000"/>
                  </a:lnTo>
                  <a:lnTo>
                    <a:pt x="542" y="1997"/>
                  </a:lnTo>
                  <a:lnTo>
                    <a:pt x="544" y="2023"/>
                  </a:lnTo>
                  <a:lnTo>
                    <a:pt x="525" y="2052"/>
                  </a:lnTo>
                  <a:lnTo>
                    <a:pt x="539" y="2061"/>
                  </a:lnTo>
                  <a:lnTo>
                    <a:pt x="534" y="2078"/>
                  </a:lnTo>
                  <a:lnTo>
                    <a:pt x="506" y="2082"/>
                  </a:lnTo>
                  <a:lnTo>
                    <a:pt x="494" y="2092"/>
                  </a:lnTo>
                  <a:lnTo>
                    <a:pt x="454" y="2118"/>
                  </a:lnTo>
                  <a:lnTo>
                    <a:pt x="449" y="2104"/>
                  </a:lnTo>
                  <a:lnTo>
                    <a:pt x="421" y="2078"/>
                  </a:lnTo>
                  <a:lnTo>
                    <a:pt x="395" y="2059"/>
                  </a:lnTo>
                  <a:lnTo>
                    <a:pt x="383" y="2056"/>
                  </a:lnTo>
                  <a:lnTo>
                    <a:pt x="334" y="2056"/>
                  </a:lnTo>
                  <a:lnTo>
                    <a:pt x="234" y="2113"/>
                  </a:lnTo>
                  <a:lnTo>
                    <a:pt x="197" y="2130"/>
                  </a:lnTo>
                  <a:lnTo>
                    <a:pt x="166" y="2139"/>
                  </a:lnTo>
                  <a:lnTo>
                    <a:pt x="116" y="2146"/>
                  </a:lnTo>
                  <a:lnTo>
                    <a:pt x="45" y="2097"/>
                  </a:lnTo>
                  <a:lnTo>
                    <a:pt x="0" y="2104"/>
                  </a:lnTo>
                  <a:close/>
                  <a:moveTo>
                    <a:pt x="0" y="2104"/>
                  </a:moveTo>
                  <a:lnTo>
                    <a:pt x="0" y="210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6" name="Freeform 115"/>
            <p:cNvSpPr>
              <a:spLocks noEditPoints="1"/>
            </p:cNvSpPr>
            <p:nvPr/>
          </p:nvSpPr>
          <p:spPr bwMode="auto">
            <a:xfrm>
              <a:off x="-293" y="710"/>
              <a:ext cx="2862" cy="2428"/>
            </a:xfrm>
            <a:custGeom>
              <a:avLst/>
              <a:gdLst>
                <a:gd name="T0" fmla="*/ 147 w 2862"/>
                <a:gd name="T1" fmla="*/ 2011 h 2428"/>
                <a:gd name="T2" fmla="*/ 213 w 2862"/>
                <a:gd name="T3" fmla="*/ 1915 h 2428"/>
                <a:gd name="T4" fmla="*/ 185 w 2862"/>
                <a:gd name="T5" fmla="*/ 1650 h 2428"/>
                <a:gd name="T6" fmla="*/ 194 w 2862"/>
                <a:gd name="T7" fmla="*/ 1543 h 2428"/>
                <a:gd name="T8" fmla="*/ 135 w 2862"/>
                <a:gd name="T9" fmla="*/ 1484 h 2428"/>
                <a:gd name="T10" fmla="*/ 135 w 2862"/>
                <a:gd name="T11" fmla="*/ 1366 h 2428"/>
                <a:gd name="T12" fmla="*/ 69 w 2862"/>
                <a:gd name="T13" fmla="*/ 1368 h 2428"/>
                <a:gd name="T14" fmla="*/ 163 w 2862"/>
                <a:gd name="T15" fmla="*/ 1298 h 2428"/>
                <a:gd name="T16" fmla="*/ 241 w 2862"/>
                <a:gd name="T17" fmla="*/ 1260 h 2428"/>
                <a:gd name="T18" fmla="*/ 305 w 2862"/>
                <a:gd name="T19" fmla="*/ 1229 h 2428"/>
                <a:gd name="T20" fmla="*/ 371 w 2862"/>
                <a:gd name="T21" fmla="*/ 1149 h 2428"/>
                <a:gd name="T22" fmla="*/ 459 w 2862"/>
                <a:gd name="T23" fmla="*/ 1089 h 2428"/>
                <a:gd name="T24" fmla="*/ 501 w 2862"/>
                <a:gd name="T25" fmla="*/ 981 h 2428"/>
                <a:gd name="T26" fmla="*/ 636 w 2862"/>
                <a:gd name="T27" fmla="*/ 919 h 2428"/>
                <a:gd name="T28" fmla="*/ 723 w 2862"/>
                <a:gd name="T29" fmla="*/ 879 h 2428"/>
                <a:gd name="T30" fmla="*/ 799 w 2862"/>
                <a:gd name="T31" fmla="*/ 839 h 2428"/>
                <a:gd name="T32" fmla="*/ 891 w 2862"/>
                <a:gd name="T33" fmla="*/ 829 h 2428"/>
                <a:gd name="T34" fmla="*/ 981 w 2862"/>
                <a:gd name="T35" fmla="*/ 837 h 2428"/>
                <a:gd name="T36" fmla="*/ 1092 w 2862"/>
                <a:gd name="T37" fmla="*/ 799 h 2428"/>
                <a:gd name="T38" fmla="*/ 1208 w 2862"/>
                <a:gd name="T39" fmla="*/ 733 h 2428"/>
                <a:gd name="T40" fmla="*/ 1352 w 2862"/>
                <a:gd name="T41" fmla="*/ 685 h 2428"/>
                <a:gd name="T42" fmla="*/ 1418 w 2862"/>
                <a:gd name="T43" fmla="*/ 673 h 2428"/>
                <a:gd name="T44" fmla="*/ 1461 w 2862"/>
                <a:gd name="T45" fmla="*/ 562 h 2428"/>
                <a:gd name="T46" fmla="*/ 1515 w 2862"/>
                <a:gd name="T47" fmla="*/ 475 h 2428"/>
                <a:gd name="T48" fmla="*/ 1503 w 2862"/>
                <a:gd name="T49" fmla="*/ 366 h 2428"/>
                <a:gd name="T50" fmla="*/ 1539 w 2862"/>
                <a:gd name="T51" fmla="*/ 272 h 2428"/>
                <a:gd name="T52" fmla="*/ 1669 w 2862"/>
                <a:gd name="T53" fmla="*/ 142 h 2428"/>
                <a:gd name="T54" fmla="*/ 1742 w 2862"/>
                <a:gd name="T55" fmla="*/ 68 h 2428"/>
                <a:gd name="T56" fmla="*/ 1867 w 2862"/>
                <a:gd name="T57" fmla="*/ 47 h 2428"/>
                <a:gd name="T58" fmla="*/ 1933 w 2862"/>
                <a:gd name="T59" fmla="*/ 120 h 2428"/>
                <a:gd name="T60" fmla="*/ 2070 w 2862"/>
                <a:gd name="T61" fmla="*/ 156 h 2428"/>
                <a:gd name="T62" fmla="*/ 2184 w 2862"/>
                <a:gd name="T63" fmla="*/ 64 h 2428"/>
                <a:gd name="T64" fmla="*/ 2299 w 2862"/>
                <a:gd name="T65" fmla="*/ 30 h 2428"/>
                <a:gd name="T66" fmla="*/ 2370 w 2862"/>
                <a:gd name="T67" fmla="*/ 16 h 2428"/>
                <a:gd name="T68" fmla="*/ 2462 w 2862"/>
                <a:gd name="T69" fmla="*/ 220 h 2428"/>
                <a:gd name="T70" fmla="*/ 2363 w 2862"/>
                <a:gd name="T71" fmla="*/ 260 h 2428"/>
                <a:gd name="T72" fmla="*/ 2292 w 2862"/>
                <a:gd name="T73" fmla="*/ 321 h 2428"/>
                <a:gd name="T74" fmla="*/ 2321 w 2862"/>
                <a:gd name="T75" fmla="*/ 404 h 2428"/>
                <a:gd name="T76" fmla="*/ 2382 w 2862"/>
                <a:gd name="T77" fmla="*/ 534 h 2428"/>
                <a:gd name="T78" fmla="*/ 2566 w 2862"/>
                <a:gd name="T79" fmla="*/ 489 h 2428"/>
                <a:gd name="T80" fmla="*/ 2517 w 2862"/>
                <a:gd name="T81" fmla="*/ 603 h 2428"/>
                <a:gd name="T82" fmla="*/ 2585 w 2862"/>
                <a:gd name="T83" fmla="*/ 761 h 2428"/>
                <a:gd name="T84" fmla="*/ 2751 w 2862"/>
                <a:gd name="T85" fmla="*/ 985 h 2428"/>
                <a:gd name="T86" fmla="*/ 2815 w 2862"/>
                <a:gd name="T87" fmla="*/ 1068 h 2428"/>
                <a:gd name="T88" fmla="*/ 2810 w 2862"/>
                <a:gd name="T89" fmla="*/ 1168 h 2428"/>
                <a:gd name="T90" fmla="*/ 2614 w 2862"/>
                <a:gd name="T91" fmla="*/ 1241 h 2428"/>
                <a:gd name="T92" fmla="*/ 2548 w 2862"/>
                <a:gd name="T93" fmla="*/ 1555 h 2428"/>
                <a:gd name="T94" fmla="*/ 2318 w 2862"/>
                <a:gd name="T95" fmla="*/ 1803 h 2428"/>
                <a:gd name="T96" fmla="*/ 2221 w 2862"/>
                <a:gd name="T97" fmla="*/ 1967 h 2428"/>
                <a:gd name="T98" fmla="*/ 2110 w 2862"/>
                <a:gd name="T99" fmla="*/ 2106 h 2428"/>
                <a:gd name="T100" fmla="*/ 1846 w 2862"/>
                <a:gd name="T101" fmla="*/ 2309 h 2428"/>
                <a:gd name="T102" fmla="*/ 1619 w 2862"/>
                <a:gd name="T103" fmla="*/ 2220 h 2428"/>
                <a:gd name="T104" fmla="*/ 1305 w 2862"/>
                <a:gd name="T105" fmla="*/ 2104 h 2428"/>
                <a:gd name="T106" fmla="*/ 1097 w 2862"/>
                <a:gd name="T107" fmla="*/ 2316 h 2428"/>
                <a:gd name="T108" fmla="*/ 799 w 2862"/>
                <a:gd name="T109" fmla="*/ 2300 h 2428"/>
                <a:gd name="T110" fmla="*/ 605 w 2862"/>
                <a:gd name="T111" fmla="*/ 2189 h 2428"/>
                <a:gd name="T112" fmla="*/ 525 w 2862"/>
                <a:gd name="T113" fmla="*/ 2052 h 2428"/>
                <a:gd name="T114" fmla="*/ 421 w 2862"/>
                <a:gd name="T115" fmla="*/ 2078 h 2428"/>
                <a:gd name="T116" fmla="*/ 116 w 2862"/>
                <a:gd name="T117" fmla="*/ 2146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62" h="2428">
                  <a:moveTo>
                    <a:pt x="0" y="2104"/>
                  </a:moveTo>
                  <a:lnTo>
                    <a:pt x="12" y="2073"/>
                  </a:lnTo>
                  <a:lnTo>
                    <a:pt x="24" y="2063"/>
                  </a:lnTo>
                  <a:lnTo>
                    <a:pt x="64" y="2052"/>
                  </a:lnTo>
                  <a:lnTo>
                    <a:pt x="88" y="2035"/>
                  </a:lnTo>
                  <a:lnTo>
                    <a:pt x="126" y="2028"/>
                  </a:lnTo>
                  <a:lnTo>
                    <a:pt x="147" y="2011"/>
                  </a:lnTo>
                  <a:lnTo>
                    <a:pt x="152" y="1993"/>
                  </a:lnTo>
                  <a:lnTo>
                    <a:pt x="199" y="1981"/>
                  </a:lnTo>
                  <a:lnTo>
                    <a:pt x="227" y="1967"/>
                  </a:lnTo>
                  <a:lnTo>
                    <a:pt x="244" y="1938"/>
                  </a:lnTo>
                  <a:lnTo>
                    <a:pt x="239" y="1924"/>
                  </a:lnTo>
                  <a:lnTo>
                    <a:pt x="230" y="1924"/>
                  </a:lnTo>
                  <a:lnTo>
                    <a:pt x="213" y="1915"/>
                  </a:lnTo>
                  <a:lnTo>
                    <a:pt x="225" y="1889"/>
                  </a:lnTo>
                  <a:lnTo>
                    <a:pt x="208" y="1822"/>
                  </a:lnTo>
                  <a:lnTo>
                    <a:pt x="206" y="1780"/>
                  </a:lnTo>
                  <a:lnTo>
                    <a:pt x="187" y="1721"/>
                  </a:lnTo>
                  <a:lnTo>
                    <a:pt x="166" y="1683"/>
                  </a:lnTo>
                  <a:lnTo>
                    <a:pt x="185" y="1659"/>
                  </a:lnTo>
                  <a:lnTo>
                    <a:pt x="185" y="1650"/>
                  </a:lnTo>
                  <a:lnTo>
                    <a:pt x="192" y="1643"/>
                  </a:lnTo>
                  <a:lnTo>
                    <a:pt x="192" y="1636"/>
                  </a:lnTo>
                  <a:lnTo>
                    <a:pt x="171" y="1593"/>
                  </a:lnTo>
                  <a:lnTo>
                    <a:pt x="192" y="1574"/>
                  </a:lnTo>
                  <a:lnTo>
                    <a:pt x="189" y="1562"/>
                  </a:lnTo>
                  <a:lnTo>
                    <a:pt x="197" y="1548"/>
                  </a:lnTo>
                  <a:lnTo>
                    <a:pt x="194" y="1543"/>
                  </a:lnTo>
                  <a:lnTo>
                    <a:pt x="166" y="1539"/>
                  </a:lnTo>
                  <a:lnTo>
                    <a:pt x="149" y="1543"/>
                  </a:lnTo>
                  <a:lnTo>
                    <a:pt x="137" y="1536"/>
                  </a:lnTo>
                  <a:lnTo>
                    <a:pt x="133" y="1522"/>
                  </a:lnTo>
                  <a:lnTo>
                    <a:pt x="145" y="1510"/>
                  </a:lnTo>
                  <a:lnTo>
                    <a:pt x="145" y="1498"/>
                  </a:lnTo>
                  <a:lnTo>
                    <a:pt x="135" y="1484"/>
                  </a:lnTo>
                  <a:lnTo>
                    <a:pt x="135" y="1463"/>
                  </a:lnTo>
                  <a:lnTo>
                    <a:pt x="140" y="1449"/>
                  </a:lnTo>
                  <a:lnTo>
                    <a:pt x="152" y="1439"/>
                  </a:lnTo>
                  <a:lnTo>
                    <a:pt x="156" y="1425"/>
                  </a:lnTo>
                  <a:lnTo>
                    <a:pt x="152" y="1387"/>
                  </a:lnTo>
                  <a:lnTo>
                    <a:pt x="145" y="1371"/>
                  </a:lnTo>
                  <a:lnTo>
                    <a:pt x="135" y="1366"/>
                  </a:lnTo>
                  <a:lnTo>
                    <a:pt x="121" y="1371"/>
                  </a:lnTo>
                  <a:lnTo>
                    <a:pt x="119" y="1385"/>
                  </a:lnTo>
                  <a:lnTo>
                    <a:pt x="112" y="1390"/>
                  </a:lnTo>
                  <a:lnTo>
                    <a:pt x="100" y="1392"/>
                  </a:lnTo>
                  <a:lnTo>
                    <a:pt x="90" y="1387"/>
                  </a:lnTo>
                  <a:lnTo>
                    <a:pt x="86" y="1373"/>
                  </a:lnTo>
                  <a:lnTo>
                    <a:pt x="69" y="1368"/>
                  </a:lnTo>
                  <a:lnTo>
                    <a:pt x="69" y="1345"/>
                  </a:lnTo>
                  <a:lnTo>
                    <a:pt x="86" y="1331"/>
                  </a:lnTo>
                  <a:lnTo>
                    <a:pt x="95" y="1319"/>
                  </a:lnTo>
                  <a:lnTo>
                    <a:pt x="123" y="1312"/>
                  </a:lnTo>
                  <a:lnTo>
                    <a:pt x="137" y="1293"/>
                  </a:lnTo>
                  <a:lnTo>
                    <a:pt x="154" y="1307"/>
                  </a:lnTo>
                  <a:lnTo>
                    <a:pt x="163" y="1298"/>
                  </a:lnTo>
                  <a:lnTo>
                    <a:pt x="180" y="1290"/>
                  </a:lnTo>
                  <a:lnTo>
                    <a:pt x="192" y="1305"/>
                  </a:lnTo>
                  <a:lnTo>
                    <a:pt x="218" y="1298"/>
                  </a:lnTo>
                  <a:lnTo>
                    <a:pt x="215" y="1283"/>
                  </a:lnTo>
                  <a:lnTo>
                    <a:pt x="206" y="1272"/>
                  </a:lnTo>
                  <a:lnTo>
                    <a:pt x="234" y="1255"/>
                  </a:lnTo>
                  <a:lnTo>
                    <a:pt x="241" y="1260"/>
                  </a:lnTo>
                  <a:lnTo>
                    <a:pt x="244" y="1276"/>
                  </a:lnTo>
                  <a:lnTo>
                    <a:pt x="253" y="1281"/>
                  </a:lnTo>
                  <a:lnTo>
                    <a:pt x="258" y="1260"/>
                  </a:lnTo>
                  <a:lnTo>
                    <a:pt x="253" y="1234"/>
                  </a:lnTo>
                  <a:lnTo>
                    <a:pt x="265" y="1238"/>
                  </a:lnTo>
                  <a:lnTo>
                    <a:pt x="270" y="1222"/>
                  </a:lnTo>
                  <a:lnTo>
                    <a:pt x="305" y="1229"/>
                  </a:lnTo>
                  <a:lnTo>
                    <a:pt x="303" y="1220"/>
                  </a:lnTo>
                  <a:lnTo>
                    <a:pt x="310" y="1217"/>
                  </a:lnTo>
                  <a:lnTo>
                    <a:pt x="324" y="1201"/>
                  </a:lnTo>
                  <a:lnTo>
                    <a:pt x="329" y="1182"/>
                  </a:lnTo>
                  <a:lnTo>
                    <a:pt x="350" y="1172"/>
                  </a:lnTo>
                  <a:lnTo>
                    <a:pt x="362" y="1149"/>
                  </a:lnTo>
                  <a:lnTo>
                    <a:pt x="371" y="1149"/>
                  </a:lnTo>
                  <a:lnTo>
                    <a:pt x="374" y="1130"/>
                  </a:lnTo>
                  <a:lnTo>
                    <a:pt x="381" y="1125"/>
                  </a:lnTo>
                  <a:lnTo>
                    <a:pt x="419" y="1125"/>
                  </a:lnTo>
                  <a:lnTo>
                    <a:pt x="428" y="1115"/>
                  </a:lnTo>
                  <a:lnTo>
                    <a:pt x="466" y="1108"/>
                  </a:lnTo>
                  <a:lnTo>
                    <a:pt x="471" y="1099"/>
                  </a:lnTo>
                  <a:lnTo>
                    <a:pt x="459" y="1089"/>
                  </a:lnTo>
                  <a:lnTo>
                    <a:pt x="468" y="1075"/>
                  </a:lnTo>
                  <a:lnTo>
                    <a:pt x="459" y="1054"/>
                  </a:lnTo>
                  <a:lnTo>
                    <a:pt x="466" y="1035"/>
                  </a:lnTo>
                  <a:lnTo>
                    <a:pt x="482" y="1030"/>
                  </a:lnTo>
                  <a:lnTo>
                    <a:pt x="497" y="1016"/>
                  </a:lnTo>
                  <a:lnTo>
                    <a:pt x="492" y="993"/>
                  </a:lnTo>
                  <a:lnTo>
                    <a:pt x="501" y="981"/>
                  </a:lnTo>
                  <a:lnTo>
                    <a:pt x="520" y="981"/>
                  </a:lnTo>
                  <a:lnTo>
                    <a:pt x="551" y="962"/>
                  </a:lnTo>
                  <a:lnTo>
                    <a:pt x="558" y="952"/>
                  </a:lnTo>
                  <a:lnTo>
                    <a:pt x="582" y="943"/>
                  </a:lnTo>
                  <a:lnTo>
                    <a:pt x="615" y="945"/>
                  </a:lnTo>
                  <a:lnTo>
                    <a:pt x="631" y="938"/>
                  </a:lnTo>
                  <a:lnTo>
                    <a:pt x="636" y="919"/>
                  </a:lnTo>
                  <a:lnTo>
                    <a:pt x="641" y="917"/>
                  </a:lnTo>
                  <a:lnTo>
                    <a:pt x="662" y="922"/>
                  </a:lnTo>
                  <a:lnTo>
                    <a:pt x="653" y="898"/>
                  </a:lnTo>
                  <a:lnTo>
                    <a:pt x="657" y="870"/>
                  </a:lnTo>
                  <a:lnTo>
                    <a:pt x="674" y="886"/>
                  </a:lnTo>
                  <a:lnTo>
                    <a:pt x="686" y="891"/>
                  </a:lnTo>
                  <a:lnTo>
                    <a:pt x="723" y="879"/>
                  </a:lnTo>
                  <a:lnTo>
                    <a:pt x="726" y="870"/>
                  </a:lnTo>
                  <a:lnTo>
                    <a:pt x="716" y="834"/>
                  </a:lnTo>
                  <a:lnTo>
                    <a:pt x="723" y="829"/>
                  </a:lnTo>
                  <a:lnTo>
                    <a:pt x="757" y="832"/>
                  </a:lnTo>
                  <a:lnTo>
                    <a:pt x="783" y="841"/>
                  </a:lnTo>
                  <a:lnTo>
                    <a:pt x="794" y="841"/>
                  </a:lnTo>
                  <a:lnTo>
                    <a:pt x="799" y="839"/>
                  </a:lnTo>
                  <a:lnTo>
                    <a:pt x="790" y="815"/>
                  </a:lnTo>
                  <a:lnTo>
                    <a:pt x="818" y="780"/>
                  </a:lnTo>
                  <a:lnTo>
                    <a:pt x="835" y="780"/>
                  </a:lnTo>
                  <a:lnTo>
                    <a:pt x="846" y="789"/>
                  </a:lnTo>
                  <a:lnTo>
                    <a:pt x="868" y="829"/>
                  </a:lnTo>
                  <a:lnTo>
                    <a:pt x="879" y="844"/>
                  </a:lnTo>
                  <a:lnTo>
                    <a:pt x="891" y="829"/>
                  </a:lnTo>
                  <a:lnTo>
                    <a:pt x="905" y="837"/>
                  </a:lnTo>
                  <a:lnTo>
                    <a:pt x="931" y="825"/>
                  </a:lnTo>
                  <a:lnTo>
                    <a:pt x="948" y="811"/>
                  </a:lnTo>
                  <a:lnTo>
                    <a:pt x="960" y="815"/>
                  </a:lnTo>
                  <a:lnTo>
                    <a:pt x="960" y="837"/>
                  </a:lnTo>
                  <a:lnTo>
                    <a:pt x="972" y="844"/>
                  </a:lnTo>
                  <a:lnTo>
                    <a:pt x="981" y="837"/>
                  </a:lnTo>
                  <a:lnTo>
                    <a:pt x="983" y="822"/>
                  </a:lnTo>
                  <a:lnTo>
                    <a:pt x="1012" y="827"/>
                  </a:lnTo>
                  <a:lnTo>
                    <a:pt x="1014" y="820"/>
                  </a:lnTo>
                  <a:lnTo>
                    <a:pt x="1042" y="818"/>
                  </a:lnTo>
                  <a:lnTo>
                    <a:pt x="1042" y="811"/>
                  </a:lnTo>
                  <a:lnTo>
                    <a:pt x="1064" y="801"/>
                  </a:lnTo>
                  <a:lnTo>
                    <a:pt x="1092" y="799"/>
                  </a:lnTo>
                  <a:lnTo>
                    <a:pt x="1099" y="785"/>
                  </a:lnTo>
                  <a:lnTo>
                    <a:pt x="1123" y="785"/>
                  </a:lnTo>
                  <a:lnTo>
                    <a:pt x="1125" y="756"/>
                  </a:lnTo>
                  <a:lnTo>
                    <a:pt x="1144" y="751"/>
                  </a:lnTo>
                  <a:lnTo>
                    <a:pt x="1163" y="759"/>
                  </a:lnTo>
                  <a:lnTo>
                    <a:pt x="1187" y="754"/>
                  </a:lnTo>
                  <a:lnTo>
                    <a:pt x="1208" y="733"/>
                  </a:lnTo>
                  <a:lnTo>
                    <a:pt x="1255" y="721"/>
                  </a:lnTo>
                  <a:lnTo>
                    <a:pt x="1265" y="709"/>
                  </a:lnTo>
                  <a:lnTo>
                    <a:pt x="1307" y="714"/>
                  </a:lnTo>
                  <a:lnTo>
                    <a:pt x="1319" y="707"/>
                  </a:lnTo>
                  <a:lnTo>
                    <a:pt x="1331" y="707"/>
                  </a:lnTo>
                  <a:lnTo>
                    <a:pt x="1340" y="690"/>
                  </a:lnTo>
                  <a:lnTo>
                    <a:pt x="1352" y="685"/>
                  </a:lnTo>
                  <a:lnTo>
                    <a:pt x="1357" y="697"/>
                  </a:lnTo>
                  <a:lnTo>
                    <a:pt x="1373" y="697"/>
                  </a:lnTo>
                  <a:lnTo>
                    <a:pt x="1383" y="714"/>
                  </a:lnTo>
                  <a:lnTo>
                    <a:pt x="1387" y="718"/>
                  </a:lnTo>
                  <a:lnTo>
                    <a:pt x="1390" y="716"/>
                  </a:lnTo>
                  <a:lnTo>
                    <a:pt x="1397" y="699"/>
                  </a:lnTo>
                  <a:lnTo>
                    <a:pt x="1418" y="673"/>
                  </a:lnTo>
                  <a:lnTo>
                    <a:pt x="1411" y="650"/>
                  </a:lnTo>
                  <a:lnTo>
                    <a:pt x="1385" y="626"/>
                  </a:lnTo>
                  <a:lnTo>
                    <a:pt x="1395" y="619"/>
                  </a:lnTo>
                  <a:lnTo>
                    <a:pt x="1402" y="600"/>
                  </a:lnTo>
                  <a:lnTo>
                    <a:pt x="1418" y="588"/>
                  </a:lnTo>
                  <a:lnTo>
                    <a:pt x="1432" y="567"/>
                  </a:lnTo>
                  <a:lnTo>
                    <a:pt x="1461" y="562"/>
                  </a:lnTo>
                  <a:lnTo>
                    <a:pt x="1477" y="546"/>
                  </a:lnTo>
                  <a:lnTo>
                    <a:pt x="1487" y="527"/>
                  </a:lnTo>
                  <a:lnTo>
                    <a:pt x="1498" y="524"/>
                  </a:lnTo>
                  <a:lnTo>
                    <a:pt x="1501" y="515"/>
                  </a:lnTo>
                  <a:lnTo>
                    <a:pt x="1489" y="508"/>
                  </a:lnTo>
                  <a:lnTo>
                    <a:pt x="1503" y="498"/>
                  </a:lnTo>
                  <a:lnTo>
                    <a:pt x="1515" y="475"/>
                  </a:lnTo>
                  <a:lnTo>
                    <a:pt x="1513" y="468"/>
                  </a:lnTo>
                  <a:lnTo>
                    <a:pt x="1501" y="465"/>
                  </a:lnTo>
                  <a:lnTo>
                    <a:pt x="1508" y="439"/>
                  </a:lnTo>
                  <a:lnTo>
                    <a:pt x="1515" y="428"/>
                  </a:lnTo>
                  <a:lnTo>
                    <a:pt x="1503" y="420"/>
                  </a:lnTo>
                  <a:lnTo>
                    <a:pt x="1498" y="409"/>
                  </a:lnTo>
                  <a:lnTo>
                    <a:pt x="1503" y="366"/>
                  </a:lnTo>
                  <a:lnTo>
                    <a:pt x="1454" y="338"/>
                  </a:lnTo>
                  <a:lnTo>
                    <a:pt x="1421" y="307"/>
                  </a:lnTo>
                  <a:lnTo>
                    <a:pt x="1421" y="300"/>
                  </a:lnTo>
                  <a:lnTo>
                    <a:pt x="1442" y="288"/>
                  </a:lnTo>
                  <a:lnTo>
                    <a:pt x="1465" y="281"/>
                  </a:lnTo>
                  <a:lnTo>
                    <a:pt x="1510" y="290"/>
                  </a:lnTo>
                  <a:lnTo>
                    <a:pt x="1539" y="272"/>
                  </a:lnTo>
                  <a:lnTo>
                    <a:pt x="1558" y="257"/>
                  </a:lnTo>
                  <a:lnTo>
                    <a:pt x="1558" y="250"/>
                  </a:lnTo>
                  <a:lnTo>
                    <a:pt x="1591" y="224"/>
                  </a:lnTo>
                  <a:lnTo>
                    <a:pt x="1595" y="215"/>
                  </a:lnTo>
                  <a:lnTo>
                    <a:pt x="1638" y="189"/>
                  </a:lnTo>
                  <a:lnTo>
                    <a:pt x="1645" y="153"/>
                  </a:lnTo>
                  <a:lnTo>
                    <a:pt x="1669" y="142"/>
                  </a:lnTo>
                  <a:lnTo>
                    <a:pt x="1680" y="142"/>
                  </a:lnTo>
                  <a:lnTo>
                    <a:pt x="1687" y="127"/>
                  </a:lnTo>
                  <a:lnTo>
                    <a:pt x="1699" y="123"/>
                  </a:lnTo>
                  <a:lnTo>
                    <a:pt x="1706" y="108"/>
                  </a:lnTo>
                  <a:lnTo>
                    <a:pt x="1716" y="99"/>
                  </a:lnTo>
                  <a:lnTo>
                    <a:pt x="1725" y="78"/>
                  </a:lnTo>
                  <a:lnTo>
                    <a:pt x="1742" y="68"/>
                  </a:lnTo>
                  <a:lnTo>
                    <a:pt x="1756" y="68"/>
                  </a:lnTo>
                  <a:lnTo>
                    <a:pt x="1770" y="78"/>
                  </a:lnTo>
                  <a:lnTo>
                    <a:pt x="1780" y="73"/>
                  </a:lnTo>
                  <a:lnTo>
                    <a:pt x="1787" y="73"/>
                  </a:lnTo>
                  <a:lnTo>
                    <a:pt x="1808" y="66"/>
                  </a:lnTo>
                  <a:lnTo>
                    <a:pt x="1827" y="68"/>
                  </a:lnTo>
                  <a:lnTo>
                    <a:pt x="1867" y="47"/>
                  </a:lnTo>
                  <a:lnTo>
                    <a:pt x="1879" y="52"/>
                  </a:lnTo>
                  <a:lnTo>
                    <a:pt x="1888" y="47"/>
                  </a:lnTo>
                  <a:lnTo>
                    <a:pt x="1912" y="61"/>
                  </a:lnTo>
                  <a:lnTo>
                    <a:pt x="1924" y="92"/>
                  </a:lnTo>
                  <a:lnTo>
                    <a:pt x="1912" y="104"/>
                  </a:lnTo>
                  <a:lnTo>
                    <a:pt x="1912" y="111"/>
                  </a:lnTo>
                  <a:lnTo>
                    <a:pt x="1933" y="120"/>
                  </a:lnTo>
                  <a:lnTo>
                    <a:pt x="1936" y="134"/>
                  </a:lnTo>
                  <a:lnTo>
                    <a:pt x="1950" y="139"/>
                  </a:lnTo>
                  <a:lnTo>
                    <a:pt x="1999" y="134"/>
                  </a:lnTo>
                  <a:lnTo>
                    <a:pt x="2023" y="139"/>
                  </a:lnTo>
                  <a:lnTo>
                    <a:pt x="2040" y="153"/>
                  </a:lnTo>
                  <a:lnTo>
                    <a:pt x="2063" y="158"/>
                  </a:lnTo>
                  <a:lnTo>
                    <a:pt x="2070" y="156"/>
                  </a:lnTo>
                  <a:lnTo>
                    <a:pt x="2068" y="134"/>
                  </a:lnTo>
                  <a:lnTo>
                    <a:pt x="2089" y="120"/>
                  </a:lnTo>
                  <a:lnTo>
                    <a:pt x="2122" y="118"/>
                  </a:lnTo>
                  <a:lnTo>
                    <a:pt x="2129" y="106"/>
                  </a:lnTo>
                  <a:lnTo>
                    <a:pt x="2129" y="87"/>
                  </a:lnTo>
                  <a:lnTo>
                    <a:pt x="2155" y="85"/>
                  </a:lnTo>
                  <a:lnTo>
                    <a:pt x="2184" y="64"/>
                  </a:lnTo>
                  <a:lnTo>
                    <a:pt x="2200" y="42"/>
                  </a:lnTo>
                  <a:lnTo>
                    <a:pt x="2217" y="40"/>
                  </a:lnTo>
                  <a:lnTo>
                    <a:pt x="2226" y="45"/>
                  </a:lnTo>
                  <a:lnTo>
                    <a:pt x="2255" y="26"/>
                  </a:lnTo>
                  <a:lnTo>
                    <a:pt x="2269" y="28"/>
                  </a:lnTo>
                  <a:lnTo>
                    <a:pt x="2283" y="19"/>
                  </a:lnTo>
                  <a:lnTo>
                    <a:pt x="2299" y="30"/>
                  </a:lnTo>
                  <a:lnTo>
                    <a:pt x="2307" y="45"/>
                  </a:lnTo>
                  <a:lnTo>
                    <a:pt x="2321" y="47"/>
                  </a:lnTo>
                  <a:lnTo>
                    <a:pt x="2311" y="33"/>
                  </a:lnTo>
                  <a:lnTo>
                    <a:pt x="2314" y="26"/>
                  </a:lnTo>
                  <a:lnTo>
                    <a:pt x="2340" y="0"/>
                  </a:lnTo>
                  <a:lnTo>
                    <a:pt x="2356" y="4"/>
                  </a:lnTo>
                  <a:lnTo>
                    <a:pt x="2370" y="16"/>
                  </a:lnTo>
                  <a:lnTo>
                    <a:pt x="2382" y="40"/>
                  </a:lnTo>
                  <a:lnTo>
                    <a:pt x="2392" y="92"/>
                  </a:lnTo>
                  <a:lnTo>
                    <a:pt x="2411" y="130"/>
                  </a:lnTo>
                  <a:lnTo>
                    <a:pt x="2434" y="158"/>
                  </a:lnTo>
                  <a:lnTo>
                    <a:pt x="2444" y="179"/>
                  </a:lnTo>
                  <a:lnTo>
                    <a:pt x="2465" y="196"/>
                  </a:lnTo>
                  <a:lnTo>
                    <a:pt x="2462" y="220"/>
                  </a:lnTo>
                  <a:lnTo>
                    <a:pt x="2458" y="231"/>
                  </a:lnTo>
                  <a:lnTo>
                    <a:pt x="2418" y="260"/>
                  </a:lnTo>
                  <a:lnTo>
                    <a:pt x="2413" y="269"/>
                  </a:lnTo>
                  <a:lnTo>
                    <a:pt x="2403" y="255"/>
                  </a:lnTo>
                  <a:lnTo>
                    <a:pt x="2396" y="253"/>
                  </a:lnTo>
                  <a:lnTo>
                    <a:pt x="2373" y="255"/>
                  </a:lnTo>
                  <a:lnTo>
                    <a:pt x="2363" y="260"/>
                  </a:lnTo>
                  <a:lnTo>
                    <a:pt x="2361" y="253"/>
                  </a:lnTo>
                  <a:lnTo>
                    <a:pt x="2351" y="253"/>
                  </a:lnTo>
                  <a:lnTo>
                    <a:pt x="2330" y="264"/>
                  </a:lnTo>
                  <a:lnTo>
                    <a:pt x="2311" y="302"/>
                  </a:lnTo>
                  <a:lnTo>
                    <a:pt x="2307" y="309"/>
                  </a:lnTo>
                  <a:lnTo>
                    <a:pt x="2295" y="312"/>
                  </a:lnTo>
                  <a:lnTo>
                    <a:pt x="2292" y="321"/>
                  </a:lnTo>
                  <a:lnTo>
                    <a:pt x="2278" y="338"/>
                  </a:lnTo>
                  <a:lnTo>
                    <a:pt x="2281" y="352"/>
                  </a:lnTo>
                  <a:lnTo>
                    <a:pt x="2269" y="380"/>
                  </a:lnTo>
                  <a:lnTo>
                    <a:pt x="2278" y="397"/>
                  </a:lnTo>
                  <a:lnTo>
                    <a:pt x="2297" y="392"/>
                  </a:lnTo>
                  <a:lnTo>
                    <a:pt x="2309" y="404"/>
                  </a:lnTo>
                  <a:lnTo>
                    <a:pt x="2321" y="404"/>
                  </a:lnTo>
                  <a:lnTo>
                    <a:pt x="2328" y="413"/>
                  </a:lnTo>
                  <a:lnTo>
                    <a:pt x="2333" y="461"/>
                  </a:lnTo>
                  <a:lnTo>
                    <a:pt x="2347" y="487"/>
                  </a:lnTo>
                  <a:lnTo>
                    <a:pt x="2344" y="508"/>
                  </a:lnTo>
                  <a:lnTo>
                    <a:pt x="2351" y="522"/>
                  </a:lnTo>
                  <a:lnTo>
                    <a:pt x="2351" y="541"/>
                  </a:lnTo>
                  <a:lnTo>
                    <a:pt x="2382" y="534"/>
                  </a:lnTo>
                  <a:lnTo>
                    <a:pt x="2413" y="541"/>
                  </a:lnTo>
                  <a:lnTo>
                    <a:pt x="2437" y="520"/>
                  </a:lnTo>
                  <a:lnTo>
                    <a:pt x="2453" y="513"/>
                  </a:lnTo>
                  <a:lnTo>
                    <a:pt x="2467" y="513"/>
                  </a:lnTo>
                  <a:lnTo>
                    <a:pt x="2477" y="491"/>
                  </a:lnTo>
                  <a:lnTo>
                    <a:pt x="2555" y="454"/>
                  </a:lnTo>
                  <a:lnTo>
                    <a:pt x="2566" y="489"/>
                  </a:lnTo>
                  <a:lnTo>
                    <a:pt x="2552" y="508"/>
                  </a:lnTo>
                  <a:lnTo>
                    <a:pt x="2538" y="517"/>
                  </a:lnTo>
                  <a:lnTo>
                    <a:pt x="2538" y="539"/>
                  </a:lnTo>
                  <a:lnTo>
                    <a:pt x="2522" y="569"/>
                  </a:lnTo>
                  <a:lnTo>
                    <a:pt x="2531" y="584"/>
                  </a:lnTo>
                  <a:lnTo>
                    <a:pt x="2529" y="600"/>
                  </a:lnTo>
                  <a:lnTo>
                    <a:pt x="2517" y="603"/>
                  </a:lnTo>
                  <a:lnTo>
                    <a:pt x="2522" y="650"/>
                  </a:lnTo>
                  <a:lnTo>
                    <a:pt x="2533" y="652"/>
                  </a:lnTo>
                  <a:lnTo>
                    <a:pt x="2526" y="688"/>
                  </a:lnTo>
                  <a:lnTo>
                    <a:pt x="2533" y="690"/>
                  </a:lnTo>
                  <a:lnTo>
                    <a:pt x="2557" y="714"/>
                  </a:lnTo>
                  <a:lnTo>
                    <a:pt x="2571" y="747"/>
                  </a:lnTo>
                  <a:lnTo>
                    <a:pt x="2585" y="761"/>
                  </a:lnTo>
                  <a:lnTo>
                    <a:pt x="2595" y="822"/>
                  </a:lnTo>
                  <a:lnTo>
                    <a:pt x="2595" y="860"/>
                  </a:lnTo>
                  <a:lnTo>
                    <a:pt x="2609" y="893"/>
                  </a:lnTo>
                  <a:lnTo>
                    <a:pt x="2663" y="903"/>
                  </a:lnTo>
                  <a:lnTo>
                    <a:pt x="2687" y="926"/>
                  </a:lnTo>
                  <a:lnTo>
                    <a:pt x="2708" y="957"/>
                  </a:lnTo>
                  <a:lnTo>
                    <a:pt x="2751" y="985"/>
                  </a:lnTo>
                  <a:lnTo>
                    <a:pt x="2758" y="995"/>
                  </a:lnTo>
                  <a:lnTo>
                    <a:pt x="2765" y="1026"/>
                  </a:lnTo>
                  <a:lnTo>
                    <a:pt x="2777" y="1023"/>
                  </a:lnTo>
                  <a:lnTo>
                    <a:pt x="2791" y="1037"/>
                  </a:lnTo>
                  <a:lnTo>
                    <a:pt x="2803" y="1042"/>
                  </a:lnTo>
                  <a:lnTo>
                    <a:pt x="2807" y="1066"/>
                  </a:lnTo>
                  <a:lnTo>
                    <a:pt x="2815" y="1068"/>
                  </a:lnTo>
                  <a:lnTo>
                    <a:pt x="2826" y="1059"/>
                  </a:lnTo>
                  <a:lnTo>
                    <a:pt x="2836" y="1056"/>
                  </a:lnTo>
                  <a:lnTo>
                    <a:pt x="2862" y="1078"/>
                  </a:lnTo>
                  <a:lnTo>
                    <a:pt x="2859" y="1087"/>
                  </a:lnTo>
                  <a:lnTo>
                    <a:pt x="2831" y="1108"/>
                  </a:lnTo>
                  <a:lnTo>
                    <a:pt x="2817" y="1125"/>
                  </a:lnTo>
                  <a:lnTo>
                    <a:pt x="2810" y="1168"/>
                  </a:lnTo>
                  <a:lnTo>
                    <a:pt x="2798" y="1177"/>
                  </a:lnTo>
                  <a:lnTo>
                    <a:pt x="2765" y="1203"/>
                  </a:lnTo>
                  <a:lnTo>
                    <a:pt x="2748" y="1198"/>
                  </a:lnTo>
                  <a:lnTo>
                    <a:pt x="2737" y="1210"/>
                  </a:lnTo>
                  <a:lnTo>
                    <a:pt x="2678" y="1231"/>
                  </a:lnTo>
                  <a:lnTo>
                    <a:pt x="2618" y="1236"/>
                  </a:lnTo>
                  <a:lnTo>
                    <a:pt x="2614" y="1241"/>
                  </a:lnTo>
                  <a:lnTo>
                    <a:pt x="2585" y="1366"/>
                  </a:lnTo>
                  <a:lnTo>
                    <a:pt x="2562" y="1439"/>
                  </a:lnTo>
                  <a:lnTo>
                    <a:pt x="2566" y="1463"/>
                  </a:lnTo>
                  <a:lnTo>
                    <a:pt x="2588" y="1494"/>
                  </a:lnTo>
                  <a:lnTo>
                    <a:pt x="2578" y="1520"/>
                  </a:lnTo>
                  <a:lnTo>
                    <a:pt x="2548" y="1543"/>
                  </a:lnTo>
                  <a:lnTo>
                    <a:pt x="2548" y="1555"/>
                  </a:lnTo>
                  <a:lnTo>
                    <a:pt x="2571" y="1607"/>
                  </a:lnTo>
                  <a:lnTo>
                    <a:pt x="2559" y="1633"/>
                  </a:lnTo>
                  <a:lnTo>
                    <a:pt x="2552" y="1676"/>
                  </a:lnTo>
                  <a:lnTo>
                    <a:pt x="2540" y="1676"/>
                  </a:lnTo>
                  <a:lnTo>
                    <a:pt x="2529" y="1666"/>
                  </a:lnTo>
                  <a:lnTo>
                    <a:pt x="2337" y="1806"/>
                  </a:lnTo>
                  <a:lnTo>
                    <a:pt x="2318" y="1803"/>
                  </a:lnTo>
                  <a:lnTo>
                    <a:pt x="2311" y="1815"/>
                  </a:lnTo>
                  <a:lnTo>
                    <a:pt x="2314" y="1837"/>
                  </a:lnTo>
                  <a:lnTo>
                    <a:pt x="2297" y="1860"/>
                  </a:lnTo>
                  <a:lnTo>
                    <a:pt x="2276" y="1879"/>
                  </a:lnTo>
                  <a:lnTo>
                    <a:pt x="2264" y="1936"/>
                  </a:lnTo>
                  <a:lnTo>
                    <a:pt x="2250" y="1957"/>
                  </a:lnTo>
                  <a:lnTo>
                    <a:pt x="2221" y="1967"/>
                  </a:lnTo>
                  <a:lnTo>
                    <a:pt x="2210" y="1962"/>
                  </a:lnTo>
                  <a:lnTo>
                    <a:pt x="2203" y="1976"/>
                  </a:lnTo>
                  <a:lnTo>
                    <a:pt x="2207" y="1983"/>
                  </a:lnTo>
                  <a:lnTo>
                    <a:pt x="2203" y="1990"/>
                  </a:lnTo>
                  <a:lnTo>
                    <a:pt x="2191" y="2000"/>
                  </a:lnTo>
                  <a:lnTo>
                    <a:pt x="2158" y="2009"/>
                  </a:lnTo>
                  <a:lnTo>
                    <a:pt x="2110" y="2106"/>
                  </a:lnTo>
                  <a:lnTo>
                    <a:pt x="2096" y="2179"/>
                  </a:lnTo>
                  <a:lnTo>
                    <a:pt x="2049" y="2253"/>
                  </a:lnTo>
                  <a:lnTo>
                    <a:pt x="2023" y="2331"/>
                  </a:lnTo>
                  <a:lnTo>
                    <a:pt x="2023" y="2359"/>
                  </a:lnTo>
                  <a:lnTo>
                    <a:pt x="1945" y="2321"/>
                  </a:lnTo>
                  <a:lnTo>
                    <a:pt x="1886" y="2307"/>
                  </a:lnTo>
                  <a:lnTo>
                    <a:pt x="1846" y="2309"/>
                  </a:lnTo>
                  <a:lnTo>
                    <a:pt x="1730" y="2364"/>
                  </a:lnTo>
                  <a:lnTo>
                    <a:pt x="1671" y="2373"/>
                  </a:lnTo>
                  <a:lnTo>
                    <a:pt x="1645" y="2373"/>
                  </a:lnTo>
                  <a:lnTo>
                    <a:pt x="1610" y="2352"/>
                  </a:lnTo>
                  <a:lnTo>
                    <a:pt x="1626" y="2302"/>
                  </a:lnTo>
                  <a:lnTo>
                    <a:pt x="1628" y="2250"/>
                  </a:lnTo>
                  <a:lnTo>
                    <a:pt x="1619" y="2220"/>
                  </a:lnTo>
                  <a:lnTo>
                    <a:pt x="1607" y="2203"/>
                  </a:lnTo>
                  <a:lnTo>
                    <a:pt x="1534" y="2208"/>
                  </a:lnTo>
                  <a:lnTo>
                    <a:pt x="1520" y="2224"/>
                  </a:lnTo>
                  <a:lnTo>
                    <a:pt x="1515" y="2243"/>
                  </a:lnTo>
                  <a:lnTo>
                    <a:pt x="1472" y="2253"/>
                  </a:lnTo>
                  <a:lnTo>
                    <a:pt x="1406" y="2210"/>
                  </a:lnTo>
                  <a:lnTo>
                    <a:pt x="1305" y="2104"/>
                  </a:lnTo>
                  <a:lnTo>
                    <a:pt x="1288" y="2101"/>
                  </a:lnTo>
                  <a:lnTo>
                    <a:pt x="1241" y="2153"/>
                  </a:lnTo>
                  <a:lnTo>
                    <a:pt x="1236" y="2172"/>
                  </a:lnTo>
                  <a:lnTo>
                    <a:pt x="1250" y="2191"/>
                  </a:lnTo>
                  <a:lnTo>
                    <a:pt x="1241" y="2222"/>
                  </a:lnTo>
                  <a:lnTo>
                    <a:pt x="1135" y="2288"/>
                  </a:lnTo>
                  <a:lnTo>
                    <a:pt x="1097" y="2316"/>
                  </a:lnTo>
                  <a:lnTo>
                    <a:pt x="1073" y="2338"/>
                  </a:lnTo>
                  <a:lnTo>
                    <a:pt x="1016" y="2357"/>
                  </a:lnTo>
                  <a:lnTo>
                    <a:pt x="1007" y="2354"/>
                  </a:lnTo>
                  <a:lnTo>
                    <a:pt x="941" y="2305"/>
                  </a:lnTo>
                  <a:lnTo>
                    <a:pt x="879" y="2283"/>
                  </a:lnTo>
                  <a:lnTo>
                    <a:pt x="846" y="2281"/>
                  </a:lnTo>
                  <a:lnTo>
                    <a:pt x="799" y="2300"/>
                  </a:lnTo>
                  <a:lnTo>
                    <a:pt x="679" y="2413"/>
                  </a:lnTo>
                  <a:lnTo>
                    <a:pt x="660" y="2425"/>
                  </a:lnTo>
                  <a:lnTo>
                    <a:pt x="646" y="2428"/>
                  </a:lnTo>
                  <a:lnTo>
                    <a:pt x="598" y="2409"/>
                  </a:lnTo>
                  <a:lnTo>
                    <a:pt x="620" y="2333"/>
                  </a:lnTo>
                  <a:lnTo>
                    <a:pt x="605" y="2215"/>
                  </a:lnTo>
                  <a:lnTo>
                    <a:pt x="605" y="2189"/>
                  </a:lnTo>
                  <a:lnTo>
                    <a:pt x="615" y="2153"/>
                  </a:lnTo>
                  <a:lnTo>
                    <a:pt x="612" y="2130"/>
                  </a:lnTo>
                  <a:lnTo>
                    <a:pt x="570" y="2052"/>
                  </a:lnTo>
                  <a:lnTo>
                    <a:pt x="556" y="2000"/>
                  </a:lnTo>
                  <a:lnTo>
                    <a:pt x="542" y="1997"/>
                  </a:lnTo>
                  <a:lnTo>
                    <a:pt x="544" y="2023"/>
                  </a:lnTo>
                  <a:lnTo>
                    <a:pt x="525" y="2052"/>
                  </a:lnTo>
                  <a:lnTo>
                    <a:pt x="539" y="2061"/>
                  </a:lnTo>
                  <a:lnTo>
                    <a:pt x="534" y="2078"/>
                  </a:lnTo>
                  <a:lnTo>
                    <a:pt x="506" y="2082"/>
                  </a:lnTo>
                  <a:lnTo>
                    <a:pt x="494" y="2092"/>
                  </a:lnTo>
                  <a:lnTo>
                    <a:pt x="454" y="2118"/>
                  </a:lnTo>
                  <a:lnTo>
                    <a:pt x="449" y="2104"/>
                  </a:lnTo>
                  <a:lnTo>
                    <a:pt x="421" y="2078"/>
                  </a:lnTo>
                  <a:lnTo>
                    <a:pt x="395" y="2059"/>
                  </a:lnTo>
                  <a:lnTo>
                    <a:pt x="383" y="2056"/>
                  </a:lnTo>
                  <a:lnTo>
                    <a:pt x="334" y="2056"/>
                  </a:lnTo>
                  <a:lnTo>
                    <a:pt x="234" y="2113"/>
                  </a:lnTo>
                  <a:lnTo>
                    <a:pt x="197" y="2130"/>
                  </a:lnTo>
                  <a:lnTo>
                    <a:pt x="166" y="2139"/>
                  </a:lnTo>
                  <a:lnTo>
                    <a:pt x="116" y="2146"/>
                  </a:lnTo>
                  <a:lnTo>
                    <a:pt x="45" y="2097"/>
                  </a:lnTo>
                  <a:lnTo>
                    <a:pt x="0" y="2104"/>
                  </a:lnTo>
                  <a:moveTo>
                    <a:pt x="0" y="2104"/>
                  </a:moveTo>
                  <a:lnTo>
                    <a:pt x="0" y="2104"/>
                  </a:lnTo>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7" name="Freeform 116"/>
            <p:cNvSpPr>
              <a:spLocks noEditPoints="1"/>
            </p:cNvSpPr>
            <p:nvPr/>
          </p:nvSpPr>
          <p:spPr bwMode="auto">
            <a:xfrm>
              <a:off x="1862" y="-1304"/>
              <a:ext cx="1898" cy="1817"/>
            </a:xfrm>
            <a:custGeom>
              <a:avLst/>
              <a:gdLst>
                <a:gd name="T0" fmla="*/ 1657 w 1898"/>
                <a:gd name="T1" fmla="*/ 543 h 1817"/>
                <a:gd name="T2" fmla="*/ 1642 w 1898"/>
                <a:gd name="T3" fmla="*/ 508 h 1817"/>
                <a:gd name="T4" fmla="*/ 1475 w 1898"/>
                <a:gd name="T5" fmla="*/ 475 h 1817"/>
                <a:gd name="T6" fmla="*/ 1692 w 1898"/>
                <a:gd name="T7" fmla="*/ 208 h 1817"/>
                <a:gd name="T8" fmla="*/ 1775 w 1898"/>
                <a:gd name="T9" fmla="*/ 193 h 1817"/>
                <a:gd name="T10" fmla="*/ 1839 w 1898"/>
                <a:gd name="T11" fmla="*/ 208 h 1817"/>
                <a:gd name="T12" fmla="*/ 1787 w 1898"/>
                <a:gd name="T13" fmla="*/ 85 h 1817"/>
                <a:gd name="T14" fmla="*/ 629 w 1898"/>
                <a:gd name="T15" fmla="*/ 115 h 1817"/>
                <a:gd name="T16" fmla="*/ 702 w 1898"/>
                <a:gd name="T17" fmla="*/ 78 h 1817"/>
                <a:gd name="T18" fmla="*/ 801 w 1898"/>
                <a:gd name="T19" fmla="*/ 33 h 1817"/>
                <a:gd name="T20" fmla="*/ 882 w 1898"/>
                <a:gd name="T21" fmla="*/ 30 h 1817"/>
                <a:gd name="T22" fmla="*/ 1033 w 1898"/>
                <a:gd name="T23" fmla="*/ 40 h 1817"/>
                <a:gd name="T24" fmla="*/ 1092 w 1898"/>
                <a:gd name="T25" fmla="*/ 21 h 1817"/>
                <a:gd name="T26" fmla="*/ 1184 w 1898"/>
                <a:gd name="T27" fmla="*/ 35 h 1817"/>
                <a:gd name="T28" fmla="*/ 1246 w 1898"/>
                <a:gd name="T29" fmla="*/ 30 h 1817"/>
                <a:gd name="T30" fmla="*/ 1357 w 1898"/>
                <a:gd name="T31" fmla="*/ 35 h 1817"/>
                <a:gd name="T32" fmla="*/ 1472 w 1898"/>
                <a:gd name="T33" fmla="*/ 30 h 1817"/>
                <a:gd name="T34" fmla="*/ 1650 w 1898"/>
                <a:gd name="T35" fmla="*/ 130 h 1817"/>
                <a:gd name="T36" fmla="*/ 1574 w 1898"/>
                <a:gd name="T37" fmla="*/ 144 h 1817"/>
                <a:gd name="T38" fmla="*/ 1702 w 1898"/>
                <a:gd name="T39" fmla="*/ 290 h 1817"/>
                <a:gd name="T40" fmla="*/ 1817 w 1898"/>
                <a:gd name="T41" fmla="*/ 387 h 1817"/>
                <a:gd name="T42" fmla="*/ 1482 w 1898"/>
                <a:gd name="T43" fmla="*/ 444 h 1817"/>
                <a:gd name="T44" fmla="*/ 1600 w 1898"/>
                <a:gd name="T45" fmla="*/ 539 h 1817"/>
                <a:gd name="T46" fmla="*/ 1576 w 1898"/>
                <a:gd name="T47" fmla="*/ 638 h 1817"/>
                <a:gd name="T48" fmla="*/ 1699 w 1898"/>
                <a:gd name="T49" fmla="*/ 730 h 1817"/>
                <a:gd name="T50" fmla="*/ 1796 w 1898"/>
                <a:gd name="T51" fmla="*/ 924 h 1817"/>
                <a:gd name="T52" fmla="*/ 1791 w 1898"/>
                <a:gd name="T53" fmla="*/ 1127 h 1817"/>
                <a:gd name="T54" fmla="*/ 1631 w 1898"/>
                <a:gd name="T55" fmla="*/ 1059 h 1817"/>
                <a:gd name="T56" fmla="*/ 1427 w 1898"/>
                <a:gd name="T57" fmla="*/ 992 h 1817"/>
                <a:gd name="T58" fmla="*/ 1134 w 1898"/>
                <a:gd name="T59" fmla="*/ 1104 h 1817"/>
                <a:gd name="T60" fmla="*/ 1045 w 1898"/>
                <a:gd name="T61" fmla="*/ 1044 h 1817"/>
                <a:gd name="T62" fmla="*/ 979 w 1898"/>
                <a:gd name="T63" fmla="*/ 1245 h 1817"/>
                <a:gd name="T64" fmla="*/ 891 w 1898"/>
                <a:gd name="T65" fmla="*/ 1364 h 1817"/>
                <a:gd name="T66" fmla="*/ 728 w 1898"/>
                <a:gd name="T67" fmla="*/ 1643 h 1817"/>
                <a:gd name="T68" fmla="*/ 475 w 1898"/>
                <a:gd name="T69" fmla="*/ 1744 h 1817"/>
                <a:gd name="T70" fmla="*/ 305 w 1898"/>
                <a:gd name="T71" fmla="*/ 1787 h 1817"/>
                <a:gd name="T72" fmla="*/ 211 w 1898"/>
                <a:gd name="T73" fmla="*/ 1761 h 1817"/>
                <a:gd name="T74" fmla="*/ 107 w 1898"/>
                <a:gd name="T75" fmla="*/ 1697 h 1817"/>
                <a:gd name="T76" fmla="*/ 12 w 1898"/>
                <a:gd name="T77" fmla="*/ 1600 h 1817"/>
                <a:gd name="T78" fmla="*/ 71 w 1898"/>
                <a:gd name="T79" fmla="*/ 1451 h 1817"/>
                <a:gd name="T80" fmla="*/ 130 w 1898"/>
                <a:gd name="T81" fmla="*/ 1399 h 1817"/>
                <a:gd name="T82" fmla="*/ 173 w 1898"/>
                <a:gd name="T83" fmla="*/ 1326 h 1817"/>
                <a:gd name="T84" fmla="*/ 114 w 1898"/>
                <a:gd name="T85" fmla="*/ 1269 h 1817"/>
                <a:gd name="T86" fmla="*/ 201 w 1898"/>
                <a:gd name="T87" fmla="*/ 1156 h 1817"/>
                <a:gd name="T88" fmla="*/ 291 w 1898"/>
                <a:gd name="T89" fmla="*/ 1092 h 1817"/>
                <a:gd name="T90" fmla="*/ 357 w 1898"/>
                <a:gd name="T91" fmla="*/ 1037 h 1817"/>
                <a:gd name="T92" fmla="*/ 303 w 1898"/>
                <a:gd name="T93" fmla="*/ 969 h 1817"/>
                <a:gd name="T94" fmla="*/ 319 w 1898"/>
                <a:gd name="T95" fmla="*/ 895 h 1817"/>
                <a:gd name="T96" fmla="*/ 385 w 1898"/>
                <a:gd name="T97" fmla="*/ 782 h 1817"/>
                <a:gd name="T98" fmla="*/ 518 w 1898"/>
                <a:gd name="T99" fmla="*/ 758 h 1817"/>
                <a:gd name="T100" fmla="*/ 532 w 1898"/>
                <a:gd name="T101" fmla="*/ 666 h 1817"/>
                <a:gd name="T102" fmla="*/ 600 w 1898"/>
                <a:gd name="T103" fmla="*/ 531 h 1817"/>
                <a:gd name="T104" fmla="*/ 567 w 1898"/>
                <a:gd name="T105" fmla="*/ 347 h 1817"/>
                <a:gd name="T106" fmla="*/ 582 w 1898"/>
                <a:gd name="T107" fmla="*/ 252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817">
                  <a:moveTo>
                    <a:pt x="1725" y="621"/>
                  </a:moveTo>
                  <a:lnTo>
                    <a:pt x="1706" y="635"/>
                  </a:lnTo>
                  <a:lnTo>
                    <a:pt x="1666" y="602"/>
                  </a:lnTo>
                  <a:lnTo>
                    <a:pt x="1650" y="562"/>
                  </a:lnTo>
                  <a:lnTo>
                    <a:pt x="1652" y="550"/>
                  </a:lnTo>
                  <a:lnTo>
                    <a:pt x="1657" y="543"/>
                  </a:lnTo>
                  <a:lnTo>
                    <a:pt x="1704" y="539"/>
                  </a:lnTo>
                  <a:lnTo>
                    <a:pt x="1730" y="546"/>
                  </a:lnTo>
                  <a:lnTo>
                    <a:pt x="1735" y="557"/>
                  </a:lnTo>
                  <a:lnTo>
                    <a:pt x="1725" y="621"/>
                  </a:lnTo>
                  <a:close/>
                  <a:moveTo>
                    <a:pt x="1572" y="468"/>
                  </a:moveTo>
                  <a:lnTo>
                    <a:pt x="1642" y="508"/>
                  </a:lnTo>
                  <a:lnTo>
                    <a:pt x="1642" y="515"/>
                  </a:lnTo>
                  <a:lnTo>
                    <a:pt x="1626" y="531"/>
                  </a:lnTo>
                  <a:lnTo>
                    <a:pt x="1572" y="505"/>
                  </a:lnTo>
                  <a:lnTo>
                    <a:pt x="1508" y="503"/>
                  </a:lnTo>
                  <a:lnTo>
                    <a:pt x="1487" y="494"/>
                  </a:lnTo>
                  <a:lnTo>
                    <a:pt x="1475" y="475"/>
                  </a:lnTo>
                  <a:lnTo>
                    <a:pt x="1477" y="463"/>
                  </a:lnTo>
                  <a:lnTo>
                    <a:pt x="1508" y="449"/>
                  </a:lnTo>
                  <a:lnTo>
                    <a:pt x="1572" y="468"/>
                  </a:lnTo>
                  <a:close/>
                  <a:moveTo>
                    <a:pt x="1756" y="226"/>
                  </a:moveTo>
                  <a:lnTo>
                    <a:pt x="1730" y="236"/>
                  </a:lnTo>
                  <a:lnTo>
                    <a:pt x="1692" y="208"/>
                  </a:lnTo>
                  <a:lnTo>
                    <a:pt x="1687" y="179"/>
                  </a:lnTo>
                  <a:lnTo>
                    <a:pt x="1690" y="172"/>
                  </a:lnTo>
                  <a:lnTo>
                    <a:pt x="1713" y="144"/>
                  </a:lnTo>
                  <a:lnTo>
                    <a:pt x="1730" y="146"/>
                  </a:lnTo>
                  <a:lnTo>
                    <a:pt x="1770" y="179"/>
                  </a:lnTo>
                  <a:lnTo>
                    <a:pt x="1775" y="193"/>
                  </a:lnTo>
                  <a:lnTo>
                    <a:pt x="1756" y="226"/>
                  </a:lnTo>
                  <a:close/>
                  <a:moveTo>
                    <a:pt x="1846" y="120"/>
                  </a:moveTo>
                  <a:lnTo>
                    <a:pt x="1860" y="127"/>
                  </a:lnTo>
                  <a:lnTo>
                    <a:pt x="1874" y="191"/>
                  </a:lnTo>
                  <a:lnTo>
                    <a:pt x="1855" y="205"/>
                  </a:lnTo>
                  <a:lnTo>
                    <a:pt x="1839" y="208"/>
                  </a:lnTo>
                  <a:lnTo>
                    <a:pt x="1820" y="198"/>
                  </a:lnTo>
                  <a:lnTo>
                    <a:pt x="1706" y="106"/>
                  </a:lnTo>
                  <a:lnTo>
                    <a:pt x="1706" y="99"/>
                  </a:lnTo>
                  <a:lnTo>
                    <a:pt x="1737" y="75"/>
                  </a:lnTo>
                  <a:lnTo>
                    <a:pt x="1754" y="73"/>
                  </a:lnTo>
                  <a:lnTo>
                    <a:pt x="1787" y="85"/>
                  </a:lnTo>
                  <a:lnTo>
                    <a:pt x="1791" y="96"/>
                  </a:lnTo>
                  <a:lnTo>
                    <a:pt x="1810" y="111"/>
                  </a:lnTo>
                  <a:lnTo>
                    <a:pt x="1846" y="120"/>
                  </a:lnTo>
                  <a:close/>
                  <a:moveTo>
                    <a:pt x="617" y="167"/>
                  </a:moveTo>
                  <a:lnTo>
                    <a:pt x="619" y="137"/>
                  </a:lnTo>
                  <a:lnTo>
                    <a:pt x="629" y="115"/>
                  </a:lnTo>
                  <a:lnTo>
                    <a:pt x="641" y="115"/>
                  </a:lnTo>
                  <a:lnTo>
                    <a:pt x="667" y="87"/>
                  </a:lnTo>
                  <a:lnTo>
                    <a:pt x="681" y="87"/>
                  </a:lnTo>
                  <a:lnTo>
                    <a:pt x="686" y="99"/>
                  </a:lnTo>
                  <a:lnTo>
                    <a:pt x="697" y="96"/>
                  </a:lnTo>
                  <a:lnTo>
                    <a:pt x="702" y="78"/>
                  </a:lnTo>
                  <a:lnTo>
                    <a:pt x="726" y="56"/>
                  </a:lnTo>
                  <a:lnTo>
                    <a:pt x="721" y="44"/>
                  </a:lnTo>
                  <a:lnTo>
                    <a:pt x="726" y="9"/>
                  </a:lnTo>
                  <a:lnTo>
                    <a:pt x="742" y="4"/>
                  </a:lnTo>
                  <a:lnTo>
                    <a:pt x="752" y="23"/>
                  </a:lnTo>
                  <a:lnTo>
                    <a:pt x="801" y="33"/>
                  </a:lnTo>
                  <a:lnTo>
                    <a:pt x="811" y="40"/>
                  </a:lnTo>
                  <a:lnTo>
                    <a:pt x="813" y="54"/>
                  </a:lnTo>
                  <a:lnTo>
                    <a:pt x="834" y="70"/>
                  </a:lnTo>
                  <a:lnTo>
                    <a:pt x="841" y="66"/>
                  </a:lnTo>
                  <a:lnTo>
                    <a:pt x="853" y="42"/>
                  </a:lnTo>
                  <a:lnTo>
                    <a:pt x="882" y="30"/>
                  </a:lnTo>
                  <a:lnTo>
                    <a:pt x="886" y="11"/>
                  </a:lnTo>
                  <a:lnTo>
                    <a:pt x="891" y="7"/>
                  </a:lnTo>
                  <a:lnTo>
                    <a:pt x="936" y="14"/>
                  </a:lnTo>
                  <a:lnTo>
                    <a:pt x="945" y="18"/>
                  </a:lnTo>
                  <a:lnTo>
                    <a:pt x="995" y="9"/>
                  </a:lnTo>
                  <a:lnTo>
                    <a:pt x="1033" y="40"/>
                  </a:lnTo>
                  <a:lnTo>
                    <a:pt x="1040" y="61"/>
                  </a:lnTo>
                  <a:lnTo>
                    <a:pt x="1059" y="56"/>
                  </a:lnTo>
                  <a:lnTo>
                    <a:pt x="1066" y="37"/>
                  </a:lnTo>
                  <a:lnTo>
                    <a:pt x="1078" y="44"/>
                  </a:lnTo>
                  <a:lnTo>
                    <a:pt x="1092" y="40"/>
                  </a:lnTo>
                  <a:lnTo>
                    <a:pt x="1092" y="21"/>
                  </a:lnTo>
                  <a:lnTo>
                    <a:pt x="1108" y="0"/>
                  </a:lnTo>
                  <a:lnTo>
                    <a:pt x="1123" y="14"/>
                  </a:lnTo>
                  <a:lnTo>
                    <a:pt x="1134" y="18"/>
                  </a:lnTo>
                  <a:lnTo>
                    <a:pt x="1142" y="37"/>
                  </a:lnTo>
                  <a:lnTo>
                    <a:pt x="1168" y="30"/>
                  </a:lnTo>
                  <a:lnTo>
                    <a:pt x="1184" y="35"/>
                  </a:lnTo>
                  <a:lnTo>
                    <a:pt x="1194" y="30"/>
                  </a:lnTo>
                  <a:lnTo>
                    <a:pt x="1203" y="26"/>
                  </a:lnTo>
                  <a:lnTo>
                    <a:pt x="1212" y="9"/>
                  </a:lnTo>
                  <a:lnTo>
                    <a:pt x="1224" y="18"/>
                  </a:lnTo>
                  <a:lnTo>
                    <a:pt x="1238" y="33"/>
                  </a:lnTo>
                  <a:lnTo>
                    <a:pt x="1246" y="30"/>
                  </a:lnTo>
                  <a:lnTo>
                    <a:pt x="1262" y="40"/>
                  </a:lnTo>
                  <a:lnTo>
                    <a:pt x="1283" y="33"/>
                  </a:lnTo>
                  <a:lnTo>
                    <a:pt x="1302" y="18"/>
                  </a:lnTo>
                  <a:lnTo>
                    <a:pt x="1326" y="26"/>
                  </a:lnTo>
                  <a:lnTo>
                    <a:pt x="1335" y="33"/>
                  </a:lnTo>
                  <a:lnTo>
                    <a:pt x="1357" y="35"/>
                  </a:lnTo>
                  <a:lnTo>
                    <a:pt x="1364" y="44"/>
                  </a:lnTo>
                  <a:lnTo>
                    <a:pt x="1375" y="33"/>
                  </a:lnTo>
                  <a:lnTo>
                    <a:pt x="1411" y="37"/>
                  </a:lnTo>
                  <a:lnTo>
                    <a:pt x="1432" y="30"/>
                  </a:lnTo>
                  <a:lnTo>
                    <a:pt x="1451" y="35"/>
                  </a:lnTo>
                  <a:lnTo>
                    <a:pt x="1472" y="30"/>
                  </a:lnTo>
                  <a:lnTo>
                    <a:pt x="1475" y="23"/>
                  </a:lnTo>
                  <a:lnTo>
                    <a:pt x="1491" y="16"/>
                  </a:lnTo>
                  <a:lnTo>
                    <a:pt x="1591" y="87"/>
                  </a:lnTo>
                  <a:lnTo>
                    <a:pt x="1602" y="113"/>
                  </a:lnTo>
                  <a:lnTo>
                    <a:pt x="1612" y="118"/>
                  </a:lnTo>
                  <a:lnTo>
                    <a:pt x="1650" y="130"/>
                  </a:lnTo>
                  <a:lnTo>
                    <a:pt x="1678" y="122"/>
                  </a:lnTo>
                  <a:lnTo>
                    <a:pt x="1687" y="127"/>
                  </a:lnTo>
                  <a:lnTo>
                    <a:pt x="1661" y="144"/>
                  </a:lnTo>
                  <a:lnTo>
                    <a:pt x="1631" y="153"/>
                  </a:lnTo>
                  <a:lnTo>
                    <a:pt x="1581" y="137"/>
                  </a:lnTo>
                  <a:lnTo>
                    <a:pt x="1574" y="144"/>
                  </a:lnTo>
                  <a:lnTo>
                    <a:pt x="1574" y="163"/>
                  </a:lnTo>
                  <a:lnTo>
                    <a:pt x="1588" y="172"/>
                  </a:lnTo>
                  <a:lnTo>
                    <a:pt x="1619" y="179"/>
                  </a:lnTo>
                  <a:lnTo>
                    <a:pt x="1704" y="252"/>
                  </a:lnTo>
                  <a:lnTo>
                    <a:pt x="1647" y="260"/>
                  </a:lnTo>
                  <a:lnTo>
                    <a:pt x="1702" y="290"/>
                  </a:lnTo>
                  <a:lnTo>
                    <a:pt x="1751" y="297"/>
                  </a:lnTo>
                  <a:lnTo>
                    <a:pt x="1794" y="340"/>
                  </a:lnTo>
                  <a:lnTo>
                    <a:pt x="1794" y="347"/>
                  </a:lnTo>
                  <a:lnTo>
                    <a:pt x="1787" y="368"/>
                  </a:lnTo>
                  <a:lnTo>
                    <a:pt x="1820" y="380"/>
                  </a:lnTo>
                  <a:lnTo>
                    <a:pt x="1817" y="387"/>
                  </a:lnTo>
                  <a:lnTo>
                    <a:pt x="1780" y="423"/>
                  </a:lnTo>
                  <a:lnTo>
                    <a:pt x="1744" y="430"/>
                  </a:lnTo>
                  <a:lnTo>
                    <a:pt x="1642" y="437"/>
                  </a:lnTo>
                  <a:lnTo>
                    <a:pt x="1555" y="425"/>
                  </a:lnTo>
                  <a:lnTo>
                    <a:pt x="1496" y="434"/>
                  </a:lnTo>
                  <a:lnTo>
                    <a:pt x="1482" y="444"/>
                  </a:lnTo>
                  <a:lnTo>
                    <a:pt x="1468" y="465"/>
                  </a:lnTo>
                  <a:lnTo>
                    <a:pt x="1468" y="479"/>
                  </a:lnTo>
                  <a:lnTo>
                    <a:pt x="1487" y="508"/>
                  </a:lnTo>
                  <a:lnTo>
                    <a:pt x="1534" y="539"/>
                  </a:lnTo>
                  <a:lnTo>
                    <a:pt x="1574" y="531"/>
                  </a:lnTo>
                  <a:lnTo>
                    <a:pt x="1600" y="539"/>
                  </a:lnTo>
                  <a:lnTo>
                    <a:pt x="1602" y="567"/>
                  </a:lnTo>
                  <a:lnTo>
                    <a:pt x="1593" y="583"/>
                  </a:lnTo>
                  <a:lnTo>
                    <a:pt x="1650" y="614"/>
                  </a:lnTo>
                  <a:lnTo>
                    <a:pt x="1645" y="621"/>
                  </a:lnTo>
                  <a:lnTo>
                    <a:pt x="1602" y="628"/>
                  </a:lnTo>
                  <a:lnTo>
                    <a:pt x="1576" y="638"/>
                  </a:lnTo>
                  <a:lnTo>
                    <a:pt x="1567" y="654"/>
                  </a:lnTo>
                  <a:lnTo>
                    <a:pt x="1534" y="659"/>
                  </a:lnTo>
                  <a:lnTo>
                    <a:pt x="1529" y="671"/>
                  </a:lnTo>
                  <a:lnTo>
                    <a:pt x="1546" y="680"/>
                  </a:lnTo>
                  <a:lnTo>
                    <a:pt x="1612" y="692"/>
                  </a:lnTo>
                  <a:lnTo>
                    <a:pt x="1699" y="730"/>
                  </a:lnTo>
                  <a:lnTo>
                    <a:pt x="1739" y="799"/>
                  </a:lnTo>
                  <a:lnTo>
                    <a:pt x="1730" y="851"/>
                  </a:lnTo>
                  <a:lnTo>
                    <a:pt x="1730" y="891"/>
                  </a:lnTo>
                  <a:lnTo>
                    <a:pt x="1763" y="895"/>
                  </a:lnTo>
                  <a:lnTo>
                    <a:pt x="1789" y="912"/>
                  </a:lnTo>
                  <a:lnTo>
                    <a:pt x="1796" y="924"/>
                  </a:lnTo>
                  <a:lnTo>
                    <a:pt x="1801" y="966"/>
                  </a:lnTo>
                  <a:lnTo>
                    <a:pt x="1808" y="990"/>
                  </a:lnTo>
                  <a:lnTo>
                    <a:pt x="1898" y="1078"/>
                  </a:lnTo>
                  <a:lnTo>
                    <a:pt x="1874" y="1096"/>
                  </a:lnTo>
                  <a:lnTo>
                    <a:pt x="1834" y="1101"/>
                  </a:lnTo>
                  <a:lnTo>
                    <a:pt x="1791" y="1127"/>
                  </a:lnTo>
                  <a:lnTo>
                    <a:pt x="1780" y="1125"/>
                  </a:lnTo>
                  <a:lnTo>
                    <a:pt x="1735" y="1108"/>
                  </a:lnTo>
                  <a:lnTo>
                    <a:pt x="1697" y="1063"/>
                  </a:lnTo>
                  <a:lnTo>
                    <a:pt x="1683" y="1054"/>
                  </a:lnTo>
                  <a:lnTo>
                    <a:pt x="1647" y="1063"/>
                  </a:lnTo>
                  <a:lnTo>
                    <a:pt x="1631" y="1059"/>
                  </a:lnTo>
                  <a:lnTo>
                    <a:pt x="1591" y="1040"/>
                  </a:lnTo>
                  <a:lnTo>
                    <a:pt x="1569" y="1026"/>
                  </a:lnTo>
                  <a:lnTo>
                    <a:pt x="1553" y="988"/>
                  </a:lnTo>
                  <a:lnTo>
                    <a:pt x="1524" y="988"/>
                  </a:lnTo>
                  <a:lnTo>
                    <a:pt x="1472" y="1002"/>
                  </a:lnTo>
                  <a:lnTo>
                    <a:pt x="1427" y="992"/>
                  </a:lnTo>
                  <a:lnTo>
                    <a:pt x="1385" y="992"/>
                  </a:lnTo>
                  <a:lnTo>
                    <a:pt x="1319" y="1030"/>
                  </a:lnTo>
                  <a:lnTo>
                    <a:pt x="1248" y="1056"/>
                  </a:lnTo>
                  <a:lnTo>
                    <a:pt x="1191" y="1092"/>
                  </a:lnTo>
                  <a:lnTo>
                    <a:pt x="1156" y="1104"/>
                  </a:lnTo>
                  <a:lnTo>
                    <a:pt x="1134" y="1104"/>
                  </a:lnTo>
                  <a:lnTo>
                    <a:pt x="1113" y="1094"/>
                  </a:lnTo>
                  <a:lnTo>
                    <a:pt x="1113" y="1082"/>
                  </a:lnTo>
                  <a:lnTo>
                    <a:pt x="1104" y="1070"/>
                  </a:lnTo>
                  <a:lnTo>
                    <a:pt x="1080" y="1061"/>
                  </a:lnTo>
                  <a:lnTo>
                    <a:pt x="1061" y="1042"/>
                  </a:lnTo>
                  <a:lnTo>
                    <a:pt x="1045" y="1044"/>
                  </a:lnTo>
                  <a:lnTo>
                    <a:pt x="1035" y="1054"/>
                  </a:lnTo>
                  <a:lnTo>
                    <a:pt x="1026" y="1099"/>
                  </a:lnTo>
                  <a:lnTo>
                    <a:pt x="1014" y="1106"/>
                  </a:lnTo>
                  <a:lnTo>
                    <a:pt x="988" y="1151"/>
                  </a:lnTo>
                  <a:lnTo>
                    <a:pt x="981" y="1174"/>
                  </a:lnTo>
                  <a:lnTo>
                    <a:pt x="979" y="1245"/>
                  </a:lnTo>
                  <a:lnTo>
                    <a:pt x="974" y="1271"/>
                  </a:lnTo>
                  <a:lnTo>
                    <a:pt x="953" y="1286"/>
                  </a:lnTo>
                  <a:lnTo>
                    <a:pt x="943" y="1307"/>
                  </a:lnTo>
                  <a:lnTo>
                    <a:pt x="910" y="1326"/>
                  </a:lnTo>
                  <a:lnTo>
                    <a:pt x="893" y="1342"/>
                  </a:lnTo>
                  <a:lnTo>
                    <a:pt x="891" y="1364"/>
                  </a:lnTo>
                  <a:lnTo>
                    <a:pt x="901" y="1404"/>
                  </a:lnTo>
                  <a:lnTo>
                    <a:pt x="860" y="1482"/>
                  </a:lnTo>
                  <a:lnTo>
                    <a:pt x="808" y="1553"/>
                  </a:lnTo>
                  <a:lnTo>
                    <a:pt x="780" y="1576"/>
                  </a:lnTo>
                  <a:lnTo>
                    <a:pt x="761" y="1614"/>
                  </a:lnTo>
                  <a:lnTo>
                    <a:pt x="728" y="1643"/>
                  </a:lnTo>
                  <a:lnTo>
                    <a:pt x="652" y="1645"/>
                  </a:lnTo>
                  <a:lnTo>
                    <a:pt x="577" y="1673"/>
                  </a:lnTo>
                  <a:lnTo>
                    <a:pt x="513" y="1671"/>
                  </a:lnTo>
                  <a:lnTo>
                    <a:pt x="501" y="1685"/>
                  </a:lnTo>
                  <a:lnTo>
                    <a:pt x="492" y="1737"/>
                  </a:lnTo>
                  <a:lnTo>
                    <a:pt x="475" y="1744"/>
                  </a:lnTo>
                  <a:lnTo>
                    <a:pt x="452" y="1775"/>
                  </a:lnTo>
                  <a:lnTo>
                    <a:pt x="419" y="1768"/>
                  </a:lnTo>
                  <a:lnTo>
                    <a:pt x="390" y="1796"/>
                  </a:lnTo>
                  <a:lnTo>
                    <a:pt x="367" y="1794"/>
                  </a:lnTo>
                  <a:lnTo>
                    <a:pt x="348" y="1787"/>
                  </a:lnTo>
                  <a:lnTo>
                    <a:pt x="305" y="1787"/>
                  </a:lnTo>
                  <a:lnTo>
                    <a:pt x="277" y="1817"/>
                  </a:lnTo>
                  <a:lnTo>
                    <a:pt x="256" y="1815"/>
                  </a:lnTo>
                  <a:lnTo>
                    <a:pt x="239" y="1808"/>
                  </a:lnTo>
                  <a:lnTo>
                    <a:pt x="227" y="1794"/>
                  </a:lnTo>
                  <a:lnTo>
                    <a:pt x="222" y="1775"/>
                  </a:lnTo>
                  <a:lnTo>
                    <a:pt x="211" y="1761"/>
                  </a:lnTo>
                  <a:lnTo>
                    <a:pt x="194" y="1754"/>
                  </a:lnTo>
                  <a:lnTo>
                    <a:pt x="170" y="1751"/>
                  </a:lnTo>
                  <a:lnTo>
                    <a:pt x="144" y="1765"/>
                  </a:lnTo>
                  <a:lnTo>
                    <a:pt x="137" y="1758"/>
                  </a:lnTo>
                  <a:lnTo>
                    <a:pt x="130" y="1725"/>
                  </a:lnTo>
                  <a:lnTo>
                    <a:pt x="107" y="1697"/>
                  </a:lnTo>
                  <a:lnTo>
                    <a:pt x="55" y="1683"/>
                  </a:lnTo>
                  <a:lnTo>
                    <a:pt x="36" y="1666"/>
                  </a:lnTo>
                  <a:lnTo>
                    <a:pt x="26" y="1650"/>
                  </a:lnTo>
                  <a:lnTo>
                    <a:pt x="0" y="1638"/>
                  </a:lnTo>
                  <a:lnTo>
                    <a:pt x="17" y="1609"/>
                  </a:lnTo>
                  <a:lnTo>
                    <a:pt x="12" y="1600"/>
                  </a:lnTo>
                  <a:lnTo>
                    <a:pt x="15" y="1576"/>
                  </a:lnTo>
                  <a:lnTo>
                    <a:pt x="41" y="1562"/>
                  </a:lnTo>
                  <a:lnTo>
                    <a:pt x="57" y="1531"/>
                  </a:lnTo>
                  <a:lnTo>
                    <a:pt x="69" y="1522"/>
                  </a:lnTo>
                  <a:lnTo>
                    <a:pt x="74" y="1489"/>
                  </a:lnTo>
                  <a:lnTo>
                    <a:pt x="71" y="1451"/>
                  </a:lnTo>
                  <a:lnTo>
                    <a:pt x="66" y="1446"/>
                  </a:lnTo>
                  <a:lnTo>
                    <a:pt x="83" y="1425"/>
                  </a:lnTo>
                  <a:lnTo>
                    <a:pt x="81" y="1416"/>
                  </a:lnTo>
                  <a:lnTo>
                    <a:pt x="97" y="1411"/>
                  </a:lnTo>
                  <a:lnTo>
                    <a:pt x="116" y="1420"/>
                  </a:lnTo>
                  <a:lnTo>
                    <a:pt x="130" y="1399"/>
                  </a:lnTo>
                  <a:lnTo>
                    <a:pt x="152" y="1394"/>
                  </a:lnTo>
                  <a:lnTo>
                    <a:pt x="163" y="1385"/>
                  </a:lnTo>
                  <a:lnTo>
                    <a:pt x="152" y="1359"/>
                  </a:lnTo>
                  <a:lnTo>
                    <a:pt x="152" y="1349"/>
                  </a:lnTo>
                  <a:lnTo>
                    <a:pt x="175" y="1333"/>
                  </a:lnTo>
                  <a:lnTo>
                    <a:pt x="173" y="1326"/>
                  </a:lnTo>
                  <a:lnTo>
                    <a:pt x="156" y="1319"/>
                  </a:lnTo>
                  <a:lnTo>
                    <a:pt x="133" y="1330"/>
                  </a:lnTo>
                  <a:lnTo>
                    <a:pt x="126" y="1314"/>
                  </a:lnTo>
                  <a:lnTo>
                    <a:pt x="130" y="1283"/>
                  </a:lnTo>
                  <a:lnTo>
                    <a:pt x="121" y="1278"/>
                  </a:lnTo>
                  <a:lnTo>
                    <a:pt x="114" y="1269"/>
                  </a:lnTo>
                  <a:lnTo>
                    <a:pt x="114" y="1241"/>
                  </a:lnTo>
                  <a:lnTo>
                    <a:pt x="126" y="1198"/>
                  </a:lnTo>
                  <a:lnTo>
                    <a:pt x="185" y="1193"/>
                  </a:lnTo>
                  <a:lnTo>
                    <a:pt x="211" y="1177"/>
                  </a:lnTo>
                  <a:lnTo>
                    <a:pt x="211" y="1170"/>
                  </a:lnTo>
                  <a:lnTo>
                    <a:pt x="201" y="1156"/>
                  </a:lnTo>
                  <a:lnTo>
                    <a:pt x="211" y="1134"/>
                  </a:lnTo>
                  <a:lnTo>
                    <a:pt x="232" y="1139"/>
                  </a:lnTo>
                  <a:lnTo>
                    <a:pt x="246" y="1132"/>
                  </a:lnTo>
                  <a:lnTo>
                    <a:pt x="263" y="1113"/>
                  </a:lnTo>
                  <a:lnTo>
                    <a:pt x="284" y="1113"/>
                  </a:lnTo>
                  <a:lnTo>
                    <a:pt x="291" y="1092"/>
                  </a:lnTo>
                  <a:lnTo>
                    <a:pt x="305" y="1080"/>
                  </a:lnTo>
                  <a:lnTo>
                    <a:pt x="324" y="1073"/>
                  </a:lnTo>
                  <a:lnTo>
                    <a:pt x="350" y="1075"/>
                  </a:lnTo>
                  <a:lnTo>
                    <a:pt x="369" y="1059"/>
                  </a:lnTo>
                  <a:lnTo>
                    <a:pt x="371" y="1049"/>
                  </a:lnTo>
                  <a:lnTo>
                    <a:pt x="357" y="1037"/>
                  </a:lnTo>
                  <a:lnTo>
                    <a:pt x="352" y="1026"/>
                  </a:lnTo>
                  <a:lnTo>
                    <a:pt x="331" y="999"/>
                  </a:lnTo>
                  <a:lnTo>
                    <a:pt x="298" y="1011"/>
                  </a:lnTo>
                  <a:lnTo>
                    <a:pt x="289" y="995"/>
                  </a:lnTo>
                  <a:lnTo>
                    <a:pt x="298" y="983"/>
                  </a:lnTo>
                  <a:lnTo>
                    <a:pt x="303" y="969"/>
                  </a:lnTo>
                  <a:lnTo>
                    <a:pt x="303" y="955"/>
                  </a:lnTo>
                  <a:lnTo>
                    <a:pt x="293" y="950"/>
                  </a:lnTo>
                  <a:lnTo>
                    <a:pt x="293" y="938"/>
                  </a:lnTo>
                  <a:lnTo>
                    <a:pt x="315" y="919"/>
                  </a:lnTo>
                  <a:lnTo>
                    <a:pt x="315" y="907"/>
                  </a:lnTo>
                  <a:lnTo>
                    <a:pt x="319" y="895"/>
                  </a:lnTo>
                  <a:lnTo>
                    <a:pt x="315" y="886"/>
                  </a:lnTo>
                  <a:lnTo>
                    <a:pt x="298" y="881"/>
                  </a:lnTo>
                  <a:lnTo>
                    <a:pt x="296" y="877"/>
                  </a:lnTo>
                  <a:lnTo>
                    <a:pt x="326" y="851"/>
                  </a:lnTo>
                  <a:lnTo>
                    <a:pt x="336" y="817"/>
                  </a:lnTo>
                  <a:lnTo>
                    <a:pt x="385" y="782"/>
                  </a:lnTo>
                  <a:lnTo>
                    <a:pt x="397" y="756"/>
                  </a:lnTo>
                  <a:lnTo>
                    <a:pt x="416" y="777"/>
                  </a:lnTo>
                  <a:lnTo>
                    <a:pt x="419" y="791"/>
                  </a:lnTo>
                  <a:lnTo>
                    <a:pt x="459" y="787"/>
                  </a:lnTo>
                  <a:lnTo>
                    <a:pt x="485" y="763"/>
                  </a:lnTo>
                  <a:lnTo>
                    <a:pt x="518" y="758"/>
                  </a:lnTo>
                  <a:lnTo>
                    <a:pt x="525" y="747"/>
                  </a:lnTo>
                  <a:lnTo>
                    <a:pt x="525" y="721"/>
                  </a:lnTo>
                  <a:lnTo>
                    <a:pt x="527" y="711"/>
                  </a:lnTo>
                  <a:lnTo>
                    <a:pt x="553" y="690"/>
                  </a:lnTo>
                  <a:lnTo>
                    <a:pt x="553" y="683"/>
                  </a:lnTo>
                  <a:lnTo>
                    <a:pt x="532" y="666"/>
                  </a:lnTo>
                  <a:lnTo>
                    <a:pt x="530" y="661"/>
                  </a:lnTo>
                  <a:lnTo>
                    <a:pt x="544" y="569"/>
                  </a:lnTo>
                  <a:lnTo>
                    <a:pt x="563" y="529"/>
                  </a:lnTo>
                  <a:lnTo>
                    <a:pt x="574" y="529"/>
                  </a:lnTo>
                  <a:lnTo>
                    <a:pt x="589" y="550"/>
                  </a:lnTo>
                  <a:lnTo>
                    <a:pt x="600" y="531"/>
                  </a:lnTo>
                  <a:lnTo>
                    <a:pt x="582" y="498"/>
                  </a:lnTo>
                  <a:lnTo>
                    <a:pt x="577" y="463"/>
                  </a:lnTo>
                  <a:lnTo>
                    <a:pt x="565" y="449"/>
                  </a:lnTo>
                  <a:lnTo>
                    <a:pt x="560" y="420"/>
                  </a:lnTo>
                  <a:lnTo>
                    <a:pt x="563" y="371"/>
                  </a:lnTo>
                  <a:lnTo>
                    <a:pt x="567" y="347"/>
                  </a:lnTo>
                  <a:lnTo>
                    <a:pt x="584" y="314"/>
                  </a:lnTo>
                  <a:lnTo>
                    <a:pt x="584" y="295"/>
                  </a:lnTo>
                  <a:lnTo>
                    <a:pt x="582" y="288"/>
                  </a:lnTo>
                  <a:lnTo>
                    <a:pt x="558" y="271"/>
                  </a:lnTo>
                  <a:lnTo>
                    <a:pt x="553" y="262"/>
                  </a:lnTo>
                  <a:lnTo>
                    <a:pt x="582" y="252"/>
                  </a:lnTo>
                  <a:lnTo>
                    <a:pt x="596" y="241"/>
                  </a:lnTo>
                  <a:lnTo>
                    <a:pt x="617" y="172"/>
                  </a:lnTo>
                  <a:lnTo>
                    <a:pt x="617" y="167"/>
                  </a:lnTo>
                  <a:close/>
                  <a:moveTo>
                    <a:pt x="617" y="167"/>
                  </a:moveTo>
                  <a:lnTo>
                    <a:pt x="617" y="16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8" name="Freeform 117"/>
            <p:cNvSpPr>
              <a:spLocks noEditPoints="1"/>
            </p:cNvSpPr>
            <p:nvPr/>
          </p:nvSpPr>
          <p:spPr bwMode="auto">
            <a:xfrm>
              <a:off x="1862" y="-1304"/>
              <a:ext cx="1898" cy="1817"/>
            </a:xfrm>
            <a:custGeom>
              <a:avLst/>
              <a:gdLst>
                <a:gd name="T0" fmla="*/ 1657 w 1898"/>
                <a:gd name="T1" fmla="*/ 543 h 1817"/>
                <a:gd name="T2" fmla="*/ 1642 w 1898"/>
                <a:gd name="T3" fmla="*/ 508 h 1817"/>
                <a:gd name="T4" fmla="*/ 1475 w 1898"/>
                <a:gd name="T5" fmla="*/ 475 h 1817"/>
                <a:gd name="T6" fmla="*/ 1692 w 1898"/>
                <a:gd name="T7" fmla="*/ 208 h 1817"/>
                <a:gd name="T8" fmla="*/ 1775 w 1898"/>
                <a:gd name="T9" fmla="*/ 193 h 1817"/>
                <a:gd name="T10" fmla="*/ 1839 w 1898"/>
                <a:gd name="T11" fmla="*/ 208 h 1817"/>
                <a:gd name="T12" fmla="*/ 1787 w 1898"/>
                <a:gd name="T13" fmla="*/ 85 h 1817"/>
                <a:gd name="T14" fmla="*/ 629 w 1898"/>
                <a:gd name="T15" fmla="*/ 115 h 1817"/>
                <a:gd name="T16" fmla="*/ 702 w 1898"/>
                <a:gd name="T17" fmla="*/ 78 h 1817"/>
                <a:gd name="T18" fmla="*/ 801 w 1898"/>
                <a:gd name="T19" fmla="*/ 33 h 1817"/>
                <a:gd name="T20" fmla="*/ 882 w 1898"/>
                <a:gd name="T21" fmla="*/ 30 h 1817"/>
                <a:gd name="T22" fmla="*/ 1033 w 1898"/>
                <a:gd name="T23" fmla="*/ 40 h 1817"/>
                <a:gd name="T24" fmla="*/ 1092 w 1898"/>
                <a:gd name="T25" fmla="*/ 21 h 1817"/>
                <a:gd name="T26" fmla="*/ 1184 w 1898"/>
                <a:gd name="T27" fmla="*/ 35 h 1817"/>
                <a:gd name="T28" fmla="*/ 1246 w 1898"/>
                <a:gd name="T29" fmla="*/ 30 h 1817"/>
                <a:gd name="T30" fmla="*/ 1357 w 1898"/>
                <a:gd name="T31" fmla="*/ 35 h 1817"/>
                <a:gd name="T32" fmla="*/ 1472 w 1898"/>
                <a:gd name="T33" fmla="*/ 30 h 1817"/>
                <a:gd name="T34" fmla="*/ 1650 w 1898"/>
                <a:gd name="T35" fmla="*/ 130 h 1817"/>
                <a:gd name="T36" fmla="*/ 1574 w 1898"/>
                <a:gd name="T37" fmla="*/ 144 h 1817"/>
                <a:gd name="T38" fmla="*/ 1702 w 1898"/>
                <a:gd name="T39" fmla="*/ 290 h 1817"/>
                <a:gd name="T40" fmla="*/ 1817 w 1898"/>
                <a:gd name="T41" fmla="*/ 387 h 1817"/>
                <a:gd name="T42" fmla="*/ 1482 w 1898"/>
                <a:gd name="T43" fmla="*/ 444 h 1817"/>
                <a:gd name="T44" fmla="*/ 1600 w 1898"/>
                <a:gd name="T45" fmla="*/ 539 h 1817"/>
                <a:gd name="T46" fmla="*/ 1576 w 1898"/>
                <a:gd name="T47" fmla="*/ 638 h 1817"/>
                <a:gd name="T48" fmla="*/ 1699 w 1898"/>
                <a:gd name="T49" fmla="*/ 730 h 1817"/>
                <a:gd name="T50" fmla="*/ 1796 w 1898"/>
                <a:gd name="T51" fmla="*/ 924 h 1817"/>
                <a:gd name="T52" fmla="*/ 1791 w 1898"/>
                <a:gd name="T53" fmla="*/ 1127 h 1817"/>
                <a:gd name="T54" fmla="*/ 1631 w 1898"/>
                <a:gd name="T55" fmla="*/ 1059 h 1817"/>
                <a:gd name="T56" fmla="*/ 1427 w 1898"/>
                <a:gd name="T57" fmla="*/ 992 h 1817"/>
                <a:gd name="T58" fmla="*/ 1134 w 1898"/>
                <a:gd name="T59" fmla="*/ 1104 h 1817"/>
                <a:gd name="T60" fmla="*/ 1045 w 1898"/>
                <a:gd name="T61" fmla="*/ 1044 h 1817"/>
                <a:gd name="T62" fmla="*/ 979 w 1898"/>
                <a:gd name="T63" fmla="*/ 1245 h 1817"/>
                <a:gd name="T64" fmla="*/ 891 w 1898"/>
                <a:gd name="T65" fmla="*/ 1364 h 1817"/>
                <a:gd name="T66" fmla="*/ 728 w 1898"/>
                <a:gd name="T67" fmla="*/ 1643 h 1817"/>
                <a:gd name="T68" fmla="*/ 475 w 1898"/>
                <a:gd name="T69" fmla="*/ 1744 h 1817"/>
                <a:gd name="T70" fmla="*/ 305 w 1898"/>
                <a:gd name="T71" fmla="*/ 1787 h 1817"/>
                <a:gd name="T72" fmla="*/ 211 w 1898"/>
                <a:gd name="T73" fmla="*/ 1761 h 1817"/>
                <a:gd name="T74" fmla="*/ 107 w 1898"/>
                <a:gd name="T75" fmla="*/ 1697 h 1817"/>
                <a:gd name="T76" fmla="*/ 12 w 1898"/>
                <a:gd name="T77" fmla="*/ 1600 h 1817"/>
                <a:gd name="T78" fmla="*/ 71 w 1898"/>
                <a:gd name="T79" fmla="*/ 1451 h 1817"/>
                <a:gd name="T80" fmla="*/ 130 w 1898"/>
                <a:gd name="T81" fmla="*/ 1399 h 1817"/>
                <a:gd name="T82" fmla="*/ 173 w 1898"/>
                <a:gd name="T83" fmla="*/ 1326 h 1817"/>
                <a:gd name="T84" fmla="*/ 114 w 1898"/>
                <a:gd name="T85" fmla="*/ 1269 h 1817"/>
                <a:gd name="T86" fmla="*/ 201 w 1898"/>
                <a:gd name="T87" fmla="*/ 1156 h 1817"/>
                <a:gd name="T88" fmla="*/ 291 w 1898"/>
                <a:gd name="T89" fmla="*/ 1092 h 1817"/>
                <a:gd name="T90" fmla="*/ 357 w 1898"/>
                <a:gd name="T91" fmla="*/ 1037 h 1817"/>
                <a:gd name="T92" fmla="*/ 303 w 1898"/>
                <a:gd name="T93" fmla="*/ 969 h 1817"/>
                <a:gd name="T94" fmla="*/ 319 w 1898"/>
                <a:gd name="T95" fmla="*/ 895 h 1817"/>
                <a:gd name="T96" fmla="*/ 385 w 1898"/>
                <a:gd name="T97" fmla="*/ 782 h 1817"/>
                <a:gd name="T98" fmla="*/ 518 w 1898"/>
                <a:gd name="T99" fmla="*/ 758 h 1817"/>
                <a:gd name="T100" fmla="*/ 532 w 1898"/>
                <a:gd name="T101" fmla="*/ 666 h 1817"/>
                <a:gd name="T102" fmla="*/ 600 w 1898"/>
                <a:gd name="T103" fmla="*/ 531 h 1817"/>
                <a:gd name="T104" fmla="*/ 567 w 1898"/>
                <a:gd name="T105" fmla="*/ 347 h 1817"/>
                <a:gd name="T106" fmla="*/ 582 w 1898"/>
                <a:gd name="T107" fmla="*/ 252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817">
                  <a:moveTo>
                    <a:pt x="1725" y="621"/>
                  </a:moveTo>
                  <a:lnTo>
                    <a:pt x="1706" y="635"/>
                  </a:lnTo>
                  <a:lnTo>
                    <a:pt x="1666" y="602"/>
                  </a:lnTo>
                  <a:lnTo>
                    <a:pt x="1650" y="562"/>
                  </a:lnTo>
                  <a:lnTo>
                    <a:pt x="1652" y="550"/>
                  </a:lnTo>
                  <a:lnTo>
                    <a:pt x="1657" y="543"/>
                  </a:lnTo>
                  <a:lnTo>
                    <a:pt x="1704" y="539"/>
                  </a:lnTo>
                  <a:lnTo>
                    <a:pt x="1730" y="546"/>
                  </a:lnTo>
                  <a:lnTo>
                    <a:pt x="1735" y="557"/>
                  </a:lnTo>
                  <a:lnTo>
                    <a:pt x="1725" y="621"/>
                  </a:lnTo>
                  <a:moveTo>
                    <a:pt x="1572" y="468"/>
                  </a:moveTo>
                  <a:lnTo>
                    <a:pt x="1642" y="508"/>
                  </a:lnTo>
                  <a:lnTo>
                    <a:pt x="1642" y="515"/>
                  </a:lnTo>
                  <a:lnTo>
                    <a:pt x="1626" y="531"/>
                  </a:lnTo>
                  <a:lnTo>
                    <a:pt x="1572" y="505"/>
                  </a:lnTo>
                  <a:lnTo>
                    <a:pt x="1508" y="503"/>
                  </a:lnTo>
                  <a:lnTo>
                    <a:pt x="1487" y="494"/>
                  </a:lnTo>
                  <a:lnTo>
                    <a:pt x="1475" y="475"/>
                  </a:lnTo>
                  <a:lnTo>
                    <a:pt x="1477" y="463"/>
                  </a:lnTo>
                  <a:lnTo>
                    <a:pt x="1508" y="449"/>
                  </a:lnTo>
                  <a:lnTo>
                    <a:pt x="1572" y="468"/>
                  </a:lnTo>
                  <a:moveTo>
                    <a:pt x="1756" y="226"/>
                  </a:moveTo>
                  <a:lnTo>
                    <a:pt x="1730" y="236"/>
                  </a:lnTo>
                  <a:lnTo>
                    <a:pt x="1692" y="208"/>
                  </a:lnTo>
                  <a:lnTo>
                    <a:pt x="1687" y="179"/>
                  </a:lnTo>
                  <a:lnTo>
                    <a:pt x="1690" y="172"/>
                  </a:lnTo>
                  <a:lnTo>
                    <a:pt x="1713" y="144"/>
                  </a:lnTo>
                  <a:lnTo>
                    <a:pt x="1730" y="146"/>
                  </a:lnTo>
                  <a:lnTo>
                    <a:pt x="1770" y="179"/>
                  </a:lnTo>
                  <a:lnTo>
                    <a:pt x="1775" y="193"/>
                  </a:lnTo>
                  <a:lnTo>
                    <a:pt x="1756" y="226"/>
                  </a:lnTo>
                  <a:moveTo>
                    <a:pt x="1846" y="120"/>
                  </a:moveTo>
                  <a:lnTo>
                    <a:pt x="1860" y="127"/>
                  </a:lnTo>
                  <a:lnTo>
                    <a:pt x="1874" y="191"/>
                  </a:lnTo>
                  <a:lnTo>
                    <a:pt x="1855" y="205"/>
                  </a:lnTo>
                  <a:lnTo>
                    <a:pt x="1839" y="208"/>
                  </a:lnTo>
                  <a:lnTo>
                    <a:pt x="1820" y="198"/>
                  </a:lnTo>
                  <a:lnTo>
                    <a:pt x="1706" y="106"/>
                  </a:lnTo>
                  <a:lnTo>
                    <a:pt x="1706" y="99"/>
                  </a:lnTo>
                  <a:lnTo>
                    <a:pt x="1737" y="75"/>
                  </a:lnTo>
                  <a:lnTo>
                    <a:pt x="1754" y="73"/>
                  </a:lnTo>
                  <a:lnTo>
                    <a:pt x="1787" y="85"/>
                  </a:lnTo>
                  <a:lnTo>
                    <a:pt x="1791" y="96"/>
                  </a:lnTo>
                  <a:lnTo>
                    <a:pt x="1810" y="111"/>
                  </a:lnTo>
                  <a:lnTo>
                    <a:pt x="1846" y="120"/>
                  </a:lnTo>
                  <a:moveTo>
                    <a:pt x="617" y="167"/>
                  </a:moveTo>
                  <a:lnTo>
                    <a:pt x="619" y="137"/>
                  </a:lnTo>
                  <a:lnTo>
                    <a:pt x="629" y="115"/>
                  </a:lnTo>
                  <a:lnTo>
                    <a:pt x="641" y="115"/>
                  </a:lnTo>
                  <a:lnTo>
                    <a:pt x="667" y="87"/>
                  </a:lnTo>
                  <a:lnTo>
                    <a:pt x="681" y="87"/>
                  </a:lnTo>
                  <a:lnTo>
                    <a:pt x="686" y="99"/>
                  </a:lnTo>
                  <a:lnTo>
                    <a:pt x="697" y="96"/>
                  </a:lnTo>
                  <a:lnTo>
                    <a:pt x="702" y="78"/>
                  </a:lnTo>
                  <a:lnTo>
                    <a:pt x="726" y="56"/>
                  </a:lnTo>
                  <a:lnTo>
                    <a:pt x="721" y="44"/>
                  </a:lnTo>
                  <a:lnTo>
                    <a:pt x="726" y="9"/>
                  </a:lnTo>
                  <a:lnTo>
                    <a:pt x="742" y="4"/>
                  </a:lnTo>
                  <a:lnTo>
                    <a:pt x="752" y="23"/>
                  </a:lnTo>
                  <a:lnTo>
                    <a:pt x="801" y="33"/>
                  </a:lnTo>
                  <a:lnTo>
                    <a:pt x="811" y="40"/>
                  </a:lnTo>
                  <a:lnTo>
                    <a:pt x="813" y="54"/>
                  </a:lnTo>
                  <a:lnTo>
                    <a:pt x="834" y="70"/>
                  </a:lnTo>
                  <a:lnTo>
                    <a:pt x="841" y="66"/>
                  </a:lnTo>
                  <a:lnTo>
                    <a:pt x="853" y="42"/>
                  </a:lnTo>
                  <a:lnTo>
                    <a:pt x="882" y="30"/>
                  </a:lnTo>
                  <a:lnTo>
                    <a:pt x="886" y="11"/>
                  </a:lnTo>
                  <a:lnTo>
                    <a:pt x="891" y="7"/>
                  </a:lnTo>
                  <a:lnTo>
                    <a:pt x="936" y="14"/>
                  </a:lnTo>
                  <a:lnTo>
                    <a:pt x="945" y="18"/>
                  </a:lnTo>
                  <a:lnTo>
                    <a:pt x="995" y="9"/>
                  </a:lnTo>
                  <a:lnTo>
                    <a:pt x="1033" y="40"/>
                  </a:lnTo>
                  <a:lnTo>
                    <a:pt x="1040" y="61"/>
                  </a:lnTo>
                  <a:lnTo>
                    <a:pt x="1059" y="56"/>
                  </a:lnTo>
                  <a:lnTo>
                    <a:pt x="1066" y="37"/>
                  </a:lnTo>
                  <a:lnTo>
                    <a:pt x="1078" y="44"/>
                  </a:lnTo>
                  <a:lnTo>
                    <a:pt x="1092" y="40"/>
                  </a:lnTo>
                  <a:lnTo>
                    <a:pt x="1092" y="21"/>
                  </a:lnTo>
                  <a:lnTo>
                    <a:pt x="1108" y="0"/>
                  </a:lnTo>
                  <a:lnTo>
                    <a:pt x="1123" y="14"/>
                  </a:lnTo>
                  <a:lnTo>
                    <a:pt x="1134" y="18"/>
                  </a:lnTo>
                  <a:lnTo>
                    <a:pt x="1142" y="37"/>
                  </a:lnTo>
                  <a:lnTo>
                    <a:pt x="1168" y="30"/>
                  </a:lnTo>
                  <a:lnTo>
                    <a:pt x="1184" y="35"/>
                  </a:lnTo>
                  <a:lnTo>
                    <a:pt x="1194" y="30"/>
                  </a:lnTo>
                  <a:lnTo>
                    <a:pt x="1203" y="26"/>
                  </a:lnTo>
                  <a:lnTo>
                    <a:pt x="1212" y="9"/>
                  </a:lnTo>
                  <a:lnTo>
                    <a:pt x="1224" y="18"/>
                  </a:lnTo>
                  <a:lnTo>
                    <a:pt x="1238" y="33"/>
                  </a:lnTo>
                  <a:lnTo>
                    <a:pt x="1246" y="30"/>
                  </a:lnTo>
                  <a:lnTo>
                    <a:pt x="1262" y="40"/>
                  </a:lnTo>
                  <a:lnTo>
                    <a:pt x="1283" y="33"/>
                  </a:lnTo>
                  <a:lnTo>
                    <a:pt x="1302" y="18"/>
                  </a:lnTo>
                  <a:lnTo>
                    <a:pt x="1326" y="26"/>
                  </a:lnTo>
                  <a:lnTo>
                    <a:pt x="1335" y="33"/>
                  </a:lnTo>
                  <a:lnTo>
                    <a:pt x="1357" y="35"/>
                  </a:lnTo>
                  <a:lnTo>
                    <a:pt x="1364" y="44"/>
                  </a:lnTo>
                  <a:lnTo>
                    <a:pt x="1375" y="33"/>
                  </a:lnTo>
                  <a:lnTo>
                    <a:pt x="1411" y="37"/>
                  </a:lnTo>
                  <a:lnTo>
                    <a:pt x="1432" y="30"/>
                  </a:lnTo>
                  <a:lnTo>
                    <a:pt x="1451" y="35"/>
                  </a:lnTo>
                  <a:lnTo>
                    <a:pt x="1472" y="30"/>
                  </a:lnTo>
                  <a:lnTo>
                    <a:pt x="1475" y="23"/>
                  </a:lnTo>
                  <a:lnTo>
                    <a:pt x="1491" y="16"/>
                  </a:lnTo>
                  <a:lnTo>
                    <a:pt x="1591" y="87"/>
                  </a:lnTo>
                  <a:lnTo>
                    <a:pt x="1602" y="113"/>
                  </a:lnTo>
                  <a:lnTo>
                    <a:pt x="1612" y="118"/>
                  </a:lnTo>
                  <a:lnTo>
                    <a:pt x="1650" y="130"/>
                  </a:lnTo>
                  <a:lnTo>
                    <a:pt x="1678" y="122"/>
                  </a:lnTo>
                  <a:lnTo>
                    <a:pt x="1687" y="127"/>
                  </a:lnTo>
                  <a:lnTo>
                    <a:pt x="1661" y="144"/>
                  </a:lnTo>
                  <a:lnTo>
                    <a:pt x="1631" y="153"/>
                  </a:lnTo>
                  <a:lnTo>
                    <a:pt x="1581" y="137"/>
                  </a:lnTo>
                  <a:lnTo>
                    <a:pt x="1574" y="144"/>
                  </a:lnTo>
                  <a:lnTo>
                    <a:pt x="1574" y="163"/>
                  </a:lnTo>
                  <a:lnTo>
                    <a:pt x="1588" y="172"/>
                  </a:lnTo>
                  <a:lnTo>
                    <a:pt x="1619" y="179"/>
                  </a:lnTo>
                  <a:lnTo>
                    <a:pt x="1704" y="252"/>
                  </a:lnTo>
                  <a:lnTo>
                    <a:pt x="1647" y="260"/>
                  </a:lnTo>
                  <a:lnTo>
                    <a:pt x="1702" y="290"/>
                  </a:lnTo>
                  <a:lnTo>
                    <a:pt x="1751" y="297"/>
                  </a:lnTo>
                  <a:lnTo>
                    <a:pt x="1794" y="340"/>
                  </a:lnTo>
                  <a:lnTo>
                    <a:pt x="1794" y="347"/>
                  </a:lnTo>
                  <a:lnTo>
                    <a:pt x="1787" y="368"/>
                  </a:lnTo>
                  <a:lnTo>
                    <a:pt x="1820" y="380"/>
                  </a:lnTo>
                  <a:lnTo>
                    <a:pt x="1817" y="387"/>
                  </a:lnTo>
                  <a:lnTo>
                    <a:pt x="1780" y="423"/>
                  </a:lnTo>
                  <a:lnTo>
                    <a:pt x="1744" y="430"/>
                  </a:lnTo>
                  <a:lnTo>
                    <a:pt x="1642" y="437"/>
                  </a:lnTo>
                  <a:lnTo>
                    <a:pt x="1555" y="425"/>
                  </a:lnTo>
                  <a:lnTo>
                    <a:pt x="1496" y="434"/>
                  </a:lnTo>
                  <a:lnTo>
                    <a:pt x="1482" y="444"/>
                  </a:lnTo>
                  <a:lnTo>
                    <a:pt x="1468" y="465"/>
                  </a:lnTo>
                  <a:lnTo>
                    <a:pt x="1468" y="479"/>
                  </a:lnTo>
                  <a:lnTo>
                    <a:pt x="1487" y="508"/>
                  </a:lnTo>
                  <a:lnTo>
                    <a:pt x="1534" y="539"/>
                  </a:lnTo>
                  <a:lnTo>
                    <a:pt x="1574" y="531"/>
                  </a:lnTo>
                  <a:lnTo>
                    <a:pt x="1600" y="539"/>
                  </a:lnTo>
                  <a:lnTo>
                    <a:pt x="1602" y="567"/>
                  </a:lnTo>
                  <a:lnTo>
                    <a:pt x="1593" y="583"/>
                  </a:lnTo>
                  <a:lnTo>
                    <a:pt x="1650" y="614"/>
                  </a:lnTo>
                  <a:lnTo>
                    <a:pt x="1645" y="621"/>
                  </a:lnTo>
                  <a:lnTo>
                    <a:pt x="1602" y="628"/>
                  </a:lnTo>
                  <a:lnTo>
                    <a:pt x="1576" y="638"/>
                  </a:lnTo>
                  <a:lnTo>
                    <a:pt x="1567" y="654"/>
                  </a:lnTo>
                  <a:lnTo>
                    <a:pt x="1534" y="659"/>
                  </a:lnTo>
                  <a:lnTo>
                    <a:pt x="1529" y="671"/>
                  </a:lnTo>
                  <a:lnTo>
                    <a:pt x="1546" y="680"/>
                  </a:lnTo>
                  <a:lnTo>
                    <a:pt x="1612" y="692"/>
                  </a:lnTo>
                  <a:lnTo>
                    <a:pt x="1699" y="730"/>
                  </a:lnTo>
                  <a:lnTo>
                    <a:pt x="1739" y="799"/>
                  </a:lnTo>
                  <a:lnTo>
                    <a:pt x="1730" y="851"/>
                  </a:lnTo>
                  <a:lnTo>
                    <a:pt x="1730" y="891"/>
                  </a:lnTo>
                  <a:lnTo>
                    <a:pt x="1763" y="895"/>
                  </a:lnTo>
                  <a:lnTo>
                    <a:pt x="1789" y="912"/>
                  </a:lnTo>
                  <a:lnTo>
                    <a:pt x="1796" y="924"/>
                  </a:lnTo>
                  <a:lnTo>
                    <a:pt x="1801" y="966"/>
                  </a:lnTo>
                  <a:lnTo>
                    <a:pt x="1808" y="990"/>
                  </a:lnTo>
                  <a:lnTo>
                    <a:pt x="1898" y="1078"/>
                  </a:lnTo>
                  <a:lnTo>
                    <a:pt x="1874" y="1096"/>
                  </a:lnTo>
                  <a:lnTo>
                    <a:pt x="1834" y="1101"/>
                  </a:lnTo>
                  <a:lnTo>
                    <a:pt x="1791" y="1127"/>
                  </a:lnTo>
                  <a:lnTo>
                    <a:pt x="1780" y="1125"/>
                  </a:lnTo>
                  <a:lnTo>
                    <a:pt x="1735" y="1108"/>
                  </a:lnTo>
                  <a:lnTo>
                    <a:pt x="1697" y="1063"/>
                  </a:lnTo>
                  <a:lnTo>
                    <a:pt x="1683" y="1054"/>
                  </a:lnTo>
                  <a:lnTo>
                    <a:pt x="1647" y="1063"/>
                  </a:lnTo>
                  <a:lnTo>
                    <a:pt x="1631" y="1059"/>
                  </a:lnTo>
                  <a:lnTo>
                    <a:pt x="1591" y="1040"/>
                  </a:lnTo>
                  <a:lnTo>
                    <a:pt x="1569" y="1026"/>
                  </a:lnTo>
                  <a:lnTo>
                    <a:pt x="1553" y="988"/>
                  </a:lnTo>
                  <a:lnTo>
                    <a:pt x="1524" y="988"/>
                  </a:lnTo>
                  <a:lnTo>
                    <a:pt x="1472" y="1002"/>
                  </a:lnTo>
                  <a:lnTo>
                    <a:pt x="1427" y="992"/>
                  </a:lnTo>
                  <a:lnTo>
                    <a:pt x="1385" y="992"/>
                  </a:lnTo>
                  <a:lnTo>
                    <a:pt x="1319" y="1030"/>
                  </a:lnTo>
                  <a:lnTo>
                    <a:pt x="1248" y="1056"/>
                  </a:lnTo>
                  <a:lnTo>
                    <a:pt x="1191" y="1092"/>
                  </a:lnTo>
                  <a:lnTo>
                    <a:pt x="1156" y="1104"/>
                  </a:lnTo>
                  <a:lnTo>
                    <a:pt x="1134" y="1104"/>
                  </a:lnTo>
                  <a:lnTo>
                    <a:pt x="1113" y="1094"/>
                  </a:lnTo>
                  <a:lnTo>
                    <a:pt x="1113" y="1082"/>
                  </a:lnTo>
                  <a:lnTo>
                    <a:pt x="1104" y="1070"/>
                  </a:lnTo>
                  <a:lnTo>
                    <a:pt x="1080" y="1061"/>
                  </a:lnTo>
                  <a:lnTo>
                    <a:pt x="1061" y="1042"/>
                  </a:lnTo>
                  <a:lnTo>
                    <a:pt x="1045" y="1044"/>
                  </a:lnTo>
                  <a:lnTo>
                    <a:pt x="1035" y="1054"/>
                  </a:lnTo>
                  <a:lnTo>
                    <a:pt x="1026" y="1099"/>
                  </a:lnTo>
                  <a:lnTo>
                    <a:pt x="1014" y="1106"/>
                  </a:lnTo>
                  <a:lnTo>
                    <a:pt x="988" y="1151"/>
                  </a:lnTo>
                  <a:lnTo>
                    <a:pt x="981" y="1174"/>
                  </a:lnTo>
                  <a:lnTo>
                    <a:pt x="979" y="1245"/>
                  </a:lnTo>
                  <a:lnTo>
                    <a:pt x="974" y="1271"/>
                  </a:lnTo>
                  <a:lnTo>
                    <a:pt x="953" y="1286"/>
                  </a:lnTo>
                  <a:lnTo>
                    <a:pt x="943" y="1307"/>
                  </a:lnTo>
                  <a:lnTo>
                    <a:pt x="910" y="1326"/>
                  </a:lnTo>
                  <a:lnTo>
                    <a:pt x="893" y="1342"/>
                  </a:lnTo>
                  <a:lnTo>
                    <a:pt x="891" y="1364"/>
                  </a:lnTo>
                  <a:lnTo>
                    <a:pt x="901" y="1404"/>
                  </a:lnTo>
                  <a:lnTo>
                    <a:pt x="860" y="1482"/>
                  </a:lnTo>
                  <a:lnTo>
                    <a:pt x="808" y="1553"/>
                  </a:lnTo>
                  <a:lnTo>
                    <a:pt x="780" y="1576"/>
                  </a:lnTo>
                  <a:lnTo>
                    <a:pt x="761" y="1614"/>
                  </a:lnTo>
                  <a:lnTo>
                    <a:pt x="728" y="1643"/>
                  </a:lnTo>
                  <a:lnTo>
                    <a:pt x="652" y="1645"/>
                  </a:lnTo>
                  <a:lnTo>
                    <a:pt x="577" y="1673"/>
                  </a:lnTo>
                  <a:lnTo>
                    <a:pt x="513" y="1671"/>
                  </a:lnTo>
                  <a:lnTo>
                    <a:pt x="501" y="1685"/>
                  </a:lnTo>
                  <a:lnTo>
                    <a:pt x="492" y="1737"/>
                  </a:lnTo>
                  <a:lnTo>
                    <a:pt x="475" y="1744"/>
                  </a:lnTo>
                  <a:lnTo>
                    <a:pt x="452" y="1775"/>
                  </a:lnTo>
                  <a:lnTo>
                    <a:pt x="419" y="1768"/>
                  </a:lnTo>
                  <a:lnTo>
                    <a:pt x="390" y="1796"/>
                  </a:lnTo>
                  <a:lnTo>
                    <a:pt x="367" y="1794"/>
                  </a:lnTo>
                  <a:lnTo>
                    <a:pt x="348" y="1787"/>
                  </a:lnTo>
                  <a:lnTo>
                    <a:pt x="305" y="1787"/>
                  </a:lnTo>
                  <a:lnTo>
                    <a:pt x="277" y="1817"/>
                  </a:lnTo>
                  <a:lnTo>
                    <a:pt x="256" y="1815"/>
                  </a:lnTo>
                  <a:lnTo>
                    <a:pt x="239" y="1808"/>
                  </a:lnTo>
                  <a:lnTo>
                    <a:pt x="227" y="1794"/>
                  </a:lnTo>
                  <a:lnTo>
                    <a:pt x="222" y="1775"/>
                  </a:lnTo>
                  <a:lnTo>
                    <a:pt x="211" y="1761"/>
                  </a:lnTo>
                  <a:lnTo>
                    <a:pt x="194" y="1754"/>
                  </a:lnTo>
                  <a:lnTo>
                    <a:pt x="170" y="1751"/>
                  </a:lnTo>
                  <a:lnTo>
                    <a:pt x="144" y="1765"/>
                  </a:lnTo>
                  <a:lnTo>
                    <a:pt x="137" y="1758"/>
                  </a:lnTo>
                  <a:lnTo>
                    <a:pt x="130" y="1725"/>
                  </a:lnTo>
                  <a:lnTo>
                    <a:pt x="107" y="1697"/>
                  </a:lnTo>
                  <a:lnTo>
                    <a:pt x="55" y="1683"/>
                  </a:lnTo>
                  <a:lnTo>
                    <a:pt x="36" y="1666"/>
                  </a:lnTo>
                  <a:lnTo>
                    <a:pt x="26" y="1650"/>
                  </a:lnTo>
                  <a:lnTo>
                    <a:pt x="0" y="1638"/>
                  </a:lnTo>
                  <a:lnTo>
                    <a:pt x="17" y="1609"/>
                  </a:lnTo>
                  <a:lnTo>
                    <a:pt x="12" y="1600"/>
                  </a:lnTo>
                  <a:lnTo>
                    <a:pt x="15" y="1576"/>
                  </a:lnTo>
                  <a:lnTo>
                    <a:pt x="41" y="1562"/>
                  </a:lnTo>
                  <a:lnTo>
                    <a:pt x="57" y="1531"/>
                  </a:lnTo>
                  <a:lnTo>
                    <a:pt x="69" y="1522"/>
                  </a:lnTo>
                  <a:lnTo>
                    <a:pt x="74" y="1489"/>
                  </a:lnTo>
                  <a:lnTo>
                    <a:pt x="71" y="1451"/>
                  </a:lnTo>
                  <a:lnTo>
                    <a:pt x="66" y="1446"/>
                  </a:lnTo>
                  <a:lnTo>
                    <a:pt x="83" y="1425"/>
                  </a:lnTo>
                  <a:lnTo>
                    <a:pt x="81" y="1416"/>
                  </a:lnTo>
                  <a:lnTo>
                    <a:pt x="97" y="1411"/>
                  </a:lnTo>
                  <a:lnTo>
                    <a:pt x="116" y="1420"/>
                  </a:lnTo>
                  <a:lnTo>
                    <a:pt x="130" y="1399"/>
                  </a:lnTo>
                  <a:lnTo>
                    <a:pt x="152" y="1394"/>
                  </a:lnTo>
                  <a:lnTo>
                    <a:pt x="163" y="1385"/>
                  </a:lnTo>
                  <a:lnTo>
                    <a:pt x="152" y="1359"/>
                  </a:lnTo>
                  <a:lnTo>
                    <a:pt x="152" y="1349"/>
                  </a:lnTo>
                  <a:lnTo>
                    <a:pt x="175" y="1333"/>
                  </a:lnTo>
                  <a:lnTo>
                    <a:pt x="173" y="1326"/>
                  </a:lnTo>
                  <a:lnTo>
                    <a:pt x="156" y="1319"/>
                  </a:lnTo>
                  <a:lnTo>
                    <a:pt x="133" y="1330"/>
                  </a:lnTo>
                  <a:lnTo>
                    <a:pt x="126" y="1314"/>
                  </a:lnTo>
                  <a:lnTo>
                    <a:pt x="130" y="1283"/>
                  </a:lnTo>
                  <a:lnTo>
                    <a:pt x="121" y="1278"/>
                  </a:lnTo>
                  <a:lnTo>
                    <a:pt x="114" y="1269"/>
                  </a:lnTo>
                  <a:lnTo>
                    <a:pt x="114" y="1241"/>
                  </a:lnTo>
                  <a:lnTo>
                    <a:pt x="126" y="1198"/>
                  </a:lnTo>
                  <a:lnTo>
                    <a:pt x="185" y="1193"/>
                  </a:lnTo>
                  <a:lnTo>
                    <a:pt x="211" y="1177"/>
                  </a:lnTo>
                  <a:lnTo>
                    <a:pt x="211" y="1170"/>
                  </a:lnTo>
                  <a:lnTo>
                    <a:pt x="201" y="1156"/>
                  </a:lnTo>
                  <a:lnTo>
                    <a:pt x="211" y="1134"/>
                  </a:lnTo>
                  <a:lnTo>
                    <a:pt x="232" y="1139"/>
                  </a:lnTo>
                  <a:lnTo>
                    <a:pt x="246" y="1132"/>
                  </a:lnTo>
                  <a:lnTo>
                    <a:pt x="263" y="1113"/>
                  </a:lnTo>
                  <a:lnTo>
                    <a:pt x="284" y="1113"/>
                  </a:lnTo>
                  <a:lnTo>
                    <a:pt x="291" y="1092"/>
                  </a:lnTo>
                  <a:lnTo>
                    <a:pt x="305" y="1080"/>
                  </a:lnTo>
                  <a:lnTo>
                    <a:pt x="324" y="1073"/>
                  </a:lnTo>
                  <a:lnTo>
                    <a:pt x="350" y="1075"/>
                  </a:lnTo>
                  <a:lnTo>
                    <a:pt x="369" y="1059"/>
                  </a:lnTo>
                  <a:lnTo>
                    <a:pt x="371" y="1049"/>
                  </a:lnTo>
                  <a:lnTo>
                    <a:pt x="357" y="1037"/>
                  </a:lnTo>
                  <a:lnTo>
                    <a:pt x="352" y="1026"/>
                  </a:lnTo>
                  <a:lnTo>
                    <a:pt x="331" y="999"/>
                  </a:lnTo>
                  <a:lnTo>
                    <a:pt x="298" y="1011"/>
                  </a:lnTo>
                  <a:lnTo>
                    <a:pt x="289" y="995"/>
                  </a:lnTo>
                  <a:lnTo>
                    <a:pt x="298" y="983"/>
                  </a:lnTo>
                  <a:lnTo>
                    <a:pt x="303" y="969"/>
                  </a:lnTo>
                  <a:lnTo>
                    <a:pt x="303" y="955"/>
                  </a:lnTo>
                  <a:lnTo>
                    <a:pt x="293" y="950"/>
                  </a:lnTo>
                  <a:lnTo>
                    <a:pt x="293" y="938"/>
                  </a:lnTo>
                  <a:lnTo>
                    <a:pt x="315" y="919"/>
                  </a:lnTo>
                  <a:lnTo>
                    <a:pt x="315" y="907"/>
                  </a:lnTo>
                  <a:lnTo>
                    <a:pt x="319" y="895"/>
                  </a:lnTo>
                  <a:lnTo>
                    <a:pt x="315" y="886"/>
                  </a:lnTo>
                  <a:lnTo>
                    <a:pt x="298" y="881"/>
                  </a:lnTo>
                  <a:lnTo>
                    <a:pt x="296" y="877"/>
                  </a:lnTo>
                  <a:lnTo>
                    <a:pt x="326" y="851"/>
                  </a:lnTo>
                  <a:lnTo>
                    <a:pt x="336" y="817"/>
                  </a:lnTo>
                  <a:lnTo>
                    <a:pt x="385" y="782"/>
                  </a:lnTo>
                  <a:lnTo>
                    <a:pt x="397" y="756"/>
                  </a:lnTo>
                  <a:lnTo>
                    <a:pt x="416" y="777"/>
                  </a:lnTo>
                  <a:lnTo>
                    <a:pt x="419" y="791"/>
                  </a:lnTo>
                  <a:lnTo>
                    <a:pt x="459" y="787"/>
                  </a:lnTo>
                  <a:lnTo>
                    <a:pt x="485" y="763"/>
                  </a:lnTo>
                  <a:lnTo>
                    <a:pt x="518" y="758"/>
                  </a:lnTo>
                  <a:lnTo>
                    <a:pt x="525" y="747"/>
                  </a:lnTo>
                  <a:lnTo>
                    <a:pt x="525" y="721"/>
                  </a:lnTo>
                  <a:lnTo>
                    <a:pt x="527" y="711"/>
                  </a:lnTo>
                  <a:lnTo>
                    <a:pt x="553" y="690"/>
                  </a:lnTo>
                  <a:lnTo>
                    <a:pt x="553" y="683"/>
                  </a:lnTo>
                  <a:lnTo>
                    <a:pt x="532" y="666"/>
                  </a:lnTo>
                  <a:lnTo>
                    <a:pt x="530" y="661"/>
                  </a:lnTo>
                  <a:lnTo>
                    <a:pt x="544" y="569"/>
                  </a:lnTo>
                  <a:lnTo>
                    <a:pt x="563" y="529"/>
                  </a:lnTo>
                  <a:lnTo>
                    <a:pt x="574" y="529"/>
                  </a:lnTo>
                  <a:lnTo>
                    <a:pt x="589" y="550"/>
                  </a:lnTo>
                  <a:lnTo>
                    <a:pt x="600" y="531"/>
                  </a:lnTo>
                  <a:lnTo>
                    <a:pt x="582" y="498"/>
                  </a:lnTo>
                  <a:lnTo>
                    <a:pt x="577" y="463"/>
                  </a:lnTo>
                  <a:lnTo>
                    <a:pt x="565" y="449"/>
                  </a:lnTo>
                  <a:lnTo>
                    <a:pt x="560" y="420"/>
                  </a:lnTo>
                  <a:lnTo>
                    <a:pt x="563" y="371"/>
                  </a:lnTo>
                  <a:lnTo>
                    <a:pt x="567" y="347"/>
                  </a:lnTo>
                  <a:lnTo>
                    <a:pt x="584" y="314"/>
                  </a:lnTo>
                  <a:lnTo>
                    <a:pt x="584" y="295"/>
                  </a:lnTo>
                  <a:lnTo>
                    <a:pt x="582" y="288"/>
                  </a:lnTo>
                  <a:lnTo>
                    <a:pt x="558" y="271"/>
                  </a:lnTo>
                  <a:lnTo>
                    <a:pt x="553" y="262"/>
                  </a:lnTo>
                  <a:lnTo>
                    <a:pt x="582" y="252"/>
                  </a:lnTo>
                  <a:lnTo>
                    <a:pt x="596" y="241"/>
                  </a:lnTo>
                  <a:lnTo>
                    <a:pt x="617" y="172"/>
                  </a:lnTo>
                  <a:lnTo>
                    <a:pt x="617" y="167"/>
                  </a:lnTo>
                  <a:moveTo>
                    <a:pt x="617" y="167"/>
                  </a:moveTo>
                  <a:lnTo>
                    <a:pt x="617" y="167"/>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39" name="Freeform 118"/>
            <p:cNvSpPr>
              <a:spLocks noEditPoints="1"/>
            </p:cNvSpPr>
            <p:nvPr/>
          </p:nvSpPr>
          <p:spPr bwMode="auto">
            <a:xfrm>
              <a:off x="-4290" y="3223"/>
              <a:ext cx="1299" cy="1236"/>
            </a:xfrm>
            <a:custGeom>
              <a:avLst/>
              <a:gdLst>
                <a:gd name="T0" fmla="*/ 139 w 1299"/>
                <a:gd name="T1" fmla="*/ 610 h 1236"/>
                <a:gd name="T2" fmla="*/ 137 w 1299"/>
                <a:gd name="T3" fmla="*/ 664 h 1236"/>
                <a:gd name="T4" fmla="*/ 186 w 1299"/>
                <a:gd name="T5" fmla="*/ 647 h 1236"/>
                <a:gd name="T6" fmla="*/ 264 w 1299"/>
                <a:gd name="T7" fmla="*/ 647 h 1236"/>
                <a:gd name="T8" fmla="*/ 333 w 1299"/>
                <a:gd name="T9" fmla="*/ 636 h 1236"/>
                <a:gd name="T10" fmla="*/ 382 w 1299"/>
                <a:gd name="T11" fmla="*/ 636 h 1236"/>
                <a:gd name="T12" fmla="*/ 430 w 1299"/>
                <a:gd name="T13" fmla="*/ 602 h 1236"/>
                <a:gd name="T14" fmla="*/ 387 w 1299"/>
                <a:gd name="T15" fmla="*/ 534 h 1236"/>
                <a:gd name="T16" fmla="*/ 415 w 1299"/>
                <a:gd name="T17" fmla="*/ 373 h 1236"/>
                <a:gd name="T18" fmla="*/ 470 w 1299"/>
                <a:gd name="T19" fmla="*/ 321 h 1236"/>
                <a:gd name="T20" fmla="*/ 569 w 1299"/>
                <a:gd name="T21" fmla="*/ 272 h 1236"/>
                <a:gd name="T22" fmla="*/ 708 w 1299"/>
                <a:gd name="T23" fmla="*/ 286 h 1236"/>
                <a:gd name="T24" fmla="*/ 789 w 1299"/>
                <a:gd name="T25" fmla="*/ 250 h 1236"/>
                <a:gd name="T26" fmla="*/ 841 w 1299"/>
                <a:gd name="T27" fmla="*/ 177 h 1236"/>
                <a:gd name="T28" fmla="*/ 867 w 1299"/>
                <a:gd name="T29" fmla="*/ 115 h 1236"/>
                <a:gd name="T30" fmla="*/ 900 w 1299"/>
                <a:gd name="T31" fmla="*/ 92 h 1236"/>
                <a:gd name="T32" fmla="*/ 942 w 1299"/>
                <a:gd name="T33" fmla="*/ 45 h 1236"/>
                <a:gd name="T34" fmla="*/ 978 w 1299"/>
                <a:gd name="T35" fmla="*/ 4 h 1236"/>
                <a:gd name="T36" fmla="*/ 1025 w 1299"/>
                <a:gd name="T37" fmla="*/ 30 h 1236"/>
                <a:gd name="T38" fmla="*/ 1079 w 1299"/>
                <a:gd name="T39" fmla="*/ 61 h 1236"/>
                <a:gd name="T40" fmla="*/ 1103 w 1299"/>
                <a:gd name="T41" fmla="*/ 97 h 1236"/>
                <a:gd name="T42" fmla="*/ 1124 w 1299"/>
                <a:gd name="T43" fmla="*/ 113 h 1236"/>
                <a:gd name="T44" fmla="*/ 1129 w 1299"/>
                <a:gd name="T45" fmla="*/ 144 h 1236"/>
                <a:gd name="T46" fmla="*/ 1134 w 1299"/>
                <a:gd name="T47" fmla="*/ 182 h 1236"/>
                <a:gd name="T48" fmla="*/ 1157 w 1299"/>
                <a:gd name="T49" fmla="*/ 177 h 1236"/>
                <a:gd name="T50" fmla="*/ 1169 w 1299"/>
                <a:gd name="T51" fmla="*/ 203 h 1236"/>
                <a:gd name="T52" fmla="*/ 1207 w 1299"/>
                <a:gd name="T53" fmla="*/ 229 h 1236"/>
                <a:gd name="T54" fmla="*/ 1240 w 1299"/>
                <a:gd name="T55" fmla="*/ 222 h 1236"/>
                <a:gd name="T56" fmla="*/ 1292 w 1299"/>
                <a:gd name="T57" fmla="*/ 416 h 1236"/>
                <a:gd name="T58" fmla="*/ 1299 w 1299"/>
                <a:gd name="T59" fmla="*/ 510 h 1236"/>
                <a:gd name="T60" fmla="*/ 1290 w 1299"/>
                <a:gd name="T61" fmla="*/ 659 h 1236"/>
                <a:gd name="T62" fmla="*/ 1266 w 1299"/>
                <a:gd name="T63" fmla="*/ 728 h 1236"/>
                <a:gd name="T64" fmla="*/ 1247 w 1299"/>
                <a:gd name="T65" fmla="*/ 889 h 1236"/>
                <a:gd name="T66" fmla="*/ 1233 w 1299"/>
                <a:gd name="T67" fmla="*/ 1104 h 1236"/>
                <a:gd name="T68" fmla="*/ 1188 w 1299"/>
                <a:gd name="T69" fmla="*/ 1217 h 1236"/>
                <a:gd name="T70" fmla="*/ 1112 w 1299"/>
                <a:gd name="T71" fmla="*/ 1153 h 1236"/>
                <a:gd name="T72" fmla="*/ 1096 w 1299"/>
                <a:gd name="T73" fmla="*/ 1099 h 1236"/>
                <a:gd name="T74" fmla="*/ 1001 w 1299"/>
                <a:gd name="T75" fmla="*/ 1042 h 1236"/>
                <a:gd name="T76" fmla="*/ 933 w 1299"/>
                <a:gd name="T77" fmla="*/ 964 h 1236"/>
                <a:gd name="T78" fmla="*/ 900 w 1299"/>
                <a:gd name="T79" fmla="*/ 1033 h 1236"/>
                <a:gd name="T80" fmla="*/ 905 w 1299"/>
                <a:gd name="T81" fmla="*/ 1073 h 1236"/>
                <a:gd name="T82" fmla="*/ 909 w 1299"/>
                <a:gd name="T83" fmla="*/ 1111 h 1236"/>
                <a:gd name="T84" fmla="*/ 881 w 1299"/>
                <a:gd name="T85" fmla="*/ 1144 h 1236"/>
                <a:gd name="T86" fmla="*/ 817 w 1299"/>
                <a:gd name="T87" fmla="*/ 1132 h 1236"/>
                <a:gd name="T88" fmla="*/ 616 w 1299"/>
                <a:gd name="T89" fmla="*/ 997 h 1236"/>
                <a:gd name="T90" fmla="*/ 522 w 1299"/>
                <a:gd name="T91" fmla="*/ 1014 h 1236"/>
                <a:gd name="T92" fmla="*/ 583 w 1299"/>
                <a:gd name="T93" fmla="*/ 1087 h 1236"/>
                <a:gd name="T94" fmla="*/ 626 w 1299"/>
                <a:gd name="T95" fmla="*/ 1177 h 1236"/>
                <a:gd name="T96" fmla="*/ 552 w 1299"/>
                <a:gd name="T97" fmla="*/ 1236 h 1236"/>
                <a:gd name="T98" fmla="*/ 541 w 1299"/>
                <a:gd name="T99" fmla="*/ 1193 h 1236"/>
                <a:gd name="T100" fmla="*/ 394 w 1299"/>
                <a:gd name="T101" fmla="*/ 1068 h 1236"/>
                <a:gd name="T102" fmla="*/ 231 w 1299"/>
                <a:gd name="T103" fmla="*/ 893 h 1236"/>
                <a:gd name="T104" fmla="*/ 172 w 1299"/>
                <a:gd name="T105" fmla="*/ 827 h 1236"/>
                <a:gd name="T106" fmla="*/ 165 w 1299"/>
                <a:gd name="T107" fmla="*/ 770 h 1236"/>
                <a:gd name="T108" fmla="*/ 94 w 1299"/>
                <a:gd name="T109" fmla="*/ 728 h 1236"/>
                <a:gd name="T110" fmla="*/ 85 w 1299"/>
                <a:gd name="T111" fmla="*/ 709 h 1236"/>
                <a:gd name="T112" fmla="*/ 0 w 1299"/>
                <a:gd name="T113" fmla="*/ 666 h 1236"/>
                <a:gd name="T114" fmla="*/ 47 w 1299"/>
                <a:gd name="T115" fmla="*/ 628 h 1236"/>
                <a:gd name="T116" fmla="*/ 99 w 1299"/>
                <a:gd name="T117" fmla="*/ 595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99" h="1236">
                  <a:moveTo>
                    <a:pt x="101" y="595"/>
                  </a:moveTo>
                  <a:lnTo>
                    <a:pt x="122" y="593"/>
                  </a:lnTo>
                  <a:lnTo>
                    <a:pt x="125" y="610"/>
                  </a:lnTo>
                  <a:lnTo>
                    <a:pt x="139" y="610"/>
                  </a:lnTo>
                  <a:lnTo>
                    <a:pt x="151" y="626"/>
                  </a:lnTo>
                  <a:lnTo>
                    <a:pt x="151" y="643"/>
                  </a:lnTo>
                  <a:lnTo>
                    <a:pt x="137" y="657"/>
                  </a:lnTo>
                  <a:lnTo>
                    <a:pt x="137" y="664"/>
                  </a:lnTo>
                  <a:lnTo>
                    <a:pt x="148" y="664"/>
                  </a:lnTo>
                  <a:lnTo>
                    <a:pt x="172" y="688"/>
                  </a:lnTo>
                  <a:lnTo>
                    <a:pt x="182" y="676"/>
                  </a:lnTo>
                  <a:lnTo>
                    <a:pt x="186" y="647"/>
                  </a:lnTo>
                  <a:lnTo>
                    <a:pt x="203" y="659"/>
                  </a:lnTo>
                  <a:lnTo>
                    <a:pt x="250" y="654"/>
                  </a:lnTo>
                  <a:lnTo>
                    <a:pt x="257" y="647"/>
                  </a:lnTo>
                  <a:lnTo>
                    <a:pt x="264" y="647"/>
                  </a:lnTo>
                  <a:lnTo>
                    <a:pt x="267" y="657"/>
                  </a:lnTo>
                  <a:lnTo>
                    <a:pt x="295" y="664"/>
                  </a:lnTo>
                  <a:lnTo>
                    <a:pt x="328" y="647"/>
                  </a:lnTo>
                  <a:lnTo>
                    <a:pt x="333" y="636"/>
                  </a:lnTo>
                  <a:lnTo>
                    <a:pt x="345" y="633"/>
                  </a:lnTo>
                  <a:lnTo>
                    <a:pt x="359" y="640"/>
                  </a:lnTo>
                  <a:lnTo>
                    <a:pt x="373" y="640"/>
                  </a:lnTo>
                  <a:lnTo>
                    <a:pt x="382" y="636"/>
                  </a:lnTo>
                  <a:lnTo>
                    <a:pt x="394" y="647"/>
                  </a:lnTo>
                  <a:lnTo>
                    <a:pt x="406" y="645"/>
                  </a:lnTo>
                  <a:lnTo>
                    <a:pt x="430" y="614"/>
                  </a:lnTo>
                  <a:lnTo>
                    <a:pt x="430" y="602"/>
                  </a:lnTo>
                  <a:lnTo>
                    <a:pt x="427" y="591"/>
                  </a:lnTo>
                  <a:lnTo>
                    <a:pt x="406" y="572"/>
                  </a:lnTo>
                  <a:lnTo>
                    <a:pt x="404" y="543"/>
                  </a:lnTo>
                  <a:lnTo>
                    <a:pt x="387" y="534"/>
                  </a:lnTo>
                  <a:lnTo>
                    <a:pt x="394" y="508"/>
                  </a:lnTo>
                  <a:lnTo>
                    <a:pt x="415" y="487"/>
                  </a:lnTo>
                  <a:lnTo>
                    <a:pt x="406" y="399"/>
                  </a:lnTo>
                  <a:lnTo>
                    <a:pt x="415" y="373"/>
                  </a:lnTo>
                  <a:lnTo>
                    <a:pt x="423" y="371"/>
                  </a:lnTo>
                  <a:lnTo>
                    <a:pt x="427" y="359"/>
                  </a:lnTo>
                  <a:lnTo>
                    <a:pt x="453" y="340"/>
                  </a:lnTo>
                  <a:lnTo>
                    <a:pt x="470" y="321"/>
                  </a:lnTo>
                  <a:lnTo>
                    <a:pt x="489" y="324"/>
                  </a:lnTo>
                  <a:lnTo>
                    <a:pt x="510" y="307"/>
                  </a:lnTo>
                  <a:lnTo>
                    <a:pt x="548" y="290"/>
                  </a:lnTo>
                  <a:lnTo>
                    <a:pt x="569" y="272"/>
                  </a:lnTo>
                  <a:lnTo>
                    <a:pt x="583" y="288"/>
                  </a:lnTo>
                  <a:lnTo>
                    <a:pt x="590" y="290"/>
                  </a:lnTo>
                  <a:lnTo>
                    <a:pt x="661" y="293"/>
                  </a:lnTo>
                  <a:lnTo>
                    <a:pt x="708" y="286"/>
                  </a:lnTo>
                  <a:lnTo>
                    <a:pt x="711" y="274"/>
                  </a:lnTo>
                  <a:lnTo>
                    <a:pt x="749" y="257"/>
                  </a:lnTo>
                  <a:lnTo>
                    <a:pt x="768" y="248"/>
                  </a:lnTo>
                  <a:lnTo>
                    <a:pt x="789" y="250"/>
                  </a:lnTo>
                  <a:lnTo>
                    <a:pt x="801" y="234"/>
                  </a:lnTo>
                  <a:lnTo>
                    <a:pt x="822" y="220"/>
                  </a:lnTo>
                  <a:lnTo>
                    <a:pt x="831" y="189"/>
                  </a:lnTo>
                  <a:lnTo>
                    <a:pt x="841" y="177"/>
                  </a:lnTo>
                  <a:lnTo>
                    <a:pt x="853" y="177"/>
                  </a:lnTo>
                  <a:lnTo>
                    <a:pt x="843" y="165"/>
                  </a:lnTo>
                  <a:lnTo>
                    <a:pt x="857" y="151"/>
                  </a:lnTo>
                  <a:lnTo>
                    <a:pt x="867" y="115"/>
                  </a:lnTo>
                  <a:lnTo>
                    <a:pt x="874" y="120"/>
                  </a:lnTo>
                  <a:lnTo>
                    <a:pt x="879" y="118"/>
                  </a:lnTo>
                  <a:lnTo>
                    <a:pt x="881" y="101"/>
                  </a:lnTo>
                  <a:lnTo>
                    <a:pt x="900" y="92"/>
                  </a:lnTo>
                  <a:lnTo>
                    <a:pt x="921" y="101"/>
                  </a:lnTo>
                  <a:lnTo>
                    <a:pt x="945" y="80"/>
                  </a:lnTo>
                  <a:lnTo>
                    <a:pt x="952" y="63"/>
                  </a:lnTo>
                  <a:lnTo>
                    <a:pt x="942" y="45"/>
                  </a:lnTo>
                  <a:lnTo>
                    <a:pt x="954" y="33"/>
                  </a:lnTo>
                  <a:lnTo>
                    <a:pt x="959" y="16"/>
                  </a:lnTo>
                  <a:lnTo>
                    <a:pt x="971" y="0"/>
                  </a:lnTo>
                  <a:lnTo>
                    <a:pt x="978" y="4"/>
                  </a:lnTo>
                  <a:lnTo>
                    <a:pt x="987" y="40"/>
                  </a:lnTo>
                  <a:lnTo>
                    <a:pt x="997" y="33"/>
                  </a:lnTo>
                  <a:lnTo>
                    <a:pt x="1016" y="28"/>
                  </a:lnTo>
                  <a:lnTo>
                    <a:pt x="1025" y="30"/>
                  </a:lnTo>
                  <a:lnTo>
                    <a:pt x="1030" y="54"/>
                  </a:lnTo>
                  <a:lnTo>
                    <a:pt x="1053" y="52"/>
                  </a:lnTo>
                  <a:lnTo>
                    <a:pt x="1060" y="61"/>
                  </a:lnTo>
                  <a:lnTo>
                    <a:pt x="1079" y="61"/>
                  </a:lnTo>
                  <a:lnTo>
                    <a:pt x="1075" y="87"/>
                  </a:lnTo>
                  <a:lnTo>
                    <a:pt x="1079" y="92"/>
                  </a:lnTo>
                  <a:lnTo>
                    <a:pt x="1091" y="87"/>
                  </a:lnTo>
                  <a:lnTo>
                    <a:pt x="1103" y="97"/>
                  </a:lnTo>
                  <a:lnTo>
                    <a:pt x="1103" y="111"/>
                  </a:lnTo>
                  <a:lnTo>
                    <a:pt x="1110" y="118"/>
                  </a:lnTo>
                  <a:lnTo>
                    <a:pt x="1120" y="111"/>
                  </a:lnTo>
                  <a:lnTo>
                    <a:pt x="1124" y="113"/>
                  </a:lnTo>
                  <a:lnTo>
                    <a:pt x="1127" y="125"/>
                  </a:lnTo>
                  <a:lnTo>
                    <a:pt x="1115" y="125"/>
                  </a:lnTo>
                  <a:lnTo>
                    <a:pt x="1129" y="137"/>
                  </a:lnTo>
                  <a:lnTo>
                    <a:pt x="1129" y="144"/>
                  </a:lnTo>
                  <a:lnTo>
                    <a:pt x="1138" y="153"/>
                  </a:lnTo>
                  <a:lnTo>
                    <a:pt x="1127" y="172"/>
                  </a:lnTo>
                  <a:lnTo>
                    <a:pt x="1124" y="182"/>
                  </a:lnTo>
                  <a:lnTo>
                    <a:pt x="1134" y="182"/>
                  </a:lnTo>
                  <a:lnTo>
                    <a:pt x="1134" y="175"/>
                  </a:lnTo>
                  <a:lnTo>
                    <a:pt x="1141" y="177"/>
                  </a:lnTo>
                  <a:lnTo>
                    <a:pt x="1155" y="177"/>
                  </a:lnTo>
                  <a:lnTo>
                    <a:pt x="1157" y="177"/>
                  </a:lnTo>
                  <a:lnTo>
                    <a:pt x="1148" y="186"/>
                  </a:lnTo>
                  <a:lnTo>
                    <a:pt x="1148" y="196"/>
                  </a:lnTo>
                  <a:lnTo>
                    <a:pt x="1169" y="196"/>
                  </a:lnTo>
                  <a:lnTo>
                    <a:pt x="1169" y="203"/>
                  </a:lnTo>
                  <a:lnTo>
                    <a:pt x="1179" y="208"/>
                  </a:lnTo>
                  <a:lnTo>
                    <a:pt x="1176" y="222"/>
                  </a:lnTo>
                  <a:lnTo>
                    <a:pt x="1181" y="227"/>
                  </a:lnTo>
                  <a:lnTo>
                    <a:pt x="1207" y="229"/>
                  </a:lnTo>
                  <a:lnTo>
                    <a:pt x="1216" y="224"/>
                  </a:lnTo>
                  <a:lnTo>
                    <a:pt x="1216" y="215"/>
                  </a:lnTo>
                  <a:lnTo>
                    <a:pt x="1224" y="215"/>
                  </a:lnTo>
                  <a:lnTo>
                    <a:pt x="1240" y="222"/>
                  </a:lnTo>
                  <a:lnTo>
                    <a:pt x="1250" y="241"/>
                  </a:lnTo>
                  <a:lnTo>
                    <a:pt x="1245" y="328"/>
                  </a:lnTo>
                  <a:lnTo>
                    <a:pt x="1292" y="406"/>
                  </a:lnTo>
                  <a:lnTo>
                    <a:pt x="1292" y="416"/>
                  </a:lnTo>
                  <a:lnTo>
                    <a:pt x="1292" y="456"/>
                  </a:lnTo>
                  <a:lnTo>
                    <a:pt x="1283" y="484"/>
                  </a:lnTo>
                  <a:lnTo>
                    <a:pt x="1283" y="496"/>
                  </a:lnTo>
                  <a:lnTo>
                    <a:pt x="1299" y="510"/>
                  </a:lnTo>
                  <a:lnTo>
                    <a:pt x="1278" y="550"/>
                  </a:lnTo>
                  <a:lnTo>
                    <a:pt x="1268" y="612"/>
                  </a:lnTo>
                  <a:lnTo>
                    <a:pt x="1273" y="638"/>
                  </a:lnTo>
                  <a:lnTo>
                    <a:pt x="1290" y="659"/>
                  </a:lnTo>
                  <a:lnTo>
                    <a:pt x="1292" y="671"/>
                  </a:lnTo>
                  <a:lnTo>
                    <a:pt x="1292" y="678"/>
                  </a:lnTo>
                  <a:lnTo>
                    <a:pt x="1276" y="688"/>
                  </a:lnTo>
                  <a:lnTo>
                    <a:pt x="1266" y="728"/>
                  </a:lnTo>
                  <a:lnTo>
                    <a:pt x="1271" y="844"/>
                  </a:lnTo>
                  <a:lnTo>
                    <a:pt x="1266" y="860"/>
                  </a:lnTo>
                  <a:lnTo>
                    <a:pt x="1252" y="872"/>
                  </a:lnTo>
                  <a:lnTo>
                    <a:pt x="1247" y="889"/>
                  </a:lnTo>
                  <a:lnTo>
                    <a:pt x="1250" y="959"/>
                  </a:lnTo>
                  <a:lnTo>
                    <a:pt x="1245" y="1011"/>
                  </a:lnTo>
                  <a:lnTo>
                    <a:pt x="1252" y="1035"/>
                  </a:lnTo>
                  <a:lnTo>
                    <a:pt x="1233" y="1104"/>
                  </a:lnTo>
                  <a:lnTo>
                    <a:pt x="1235" y="1141"/>
                  </a:lnTo>
                  <a:lnTo>
                    <a:pt x="1224" y="1177"/>
                  </a:lnTo>
                  <a:lnTo>
                    <a:pt x="1198" y="1212"/>
                  </a:lnTo>
                  <a:lnTo>
                    <a:pt x="1188" y="1217"/>
                  </a:lnTo>
                  <a:lnTo>
                    <a:pt x="1183" y="1184"/>
                  </a:lnTo>
                  <a:lnTo>
                    <a:pt x="1129" y="1177"/>
                  </a:lnTo>
                  <a:lnTo>
                    <a:pt x="1117" y="1170"/>
                  </a:lnTo>
                  <a:lnTo>
                    <a:pt x="1112" y="1153"/>
                  </a:lnTo>
                  <a:lnTo>
                    <a:pt x="1112" y="1137"/>
                  </a:lnTo>
                  <a:lnTo>
                    <a:pt x="1117" y="1125"/>
                  </a:lnTo>
                  <a:lnTo>
                    <a:pt x="1115" y="1118"/>
                  </a:lnTo>
                  <a:lnTo>
                    <a:pt x="1096" y="1099"/>
                  </a:lnTo>
                  <a:lnTo>
                    <a:pt x="1079" y="1099"/>
                  </a:lnTo>
                  <a:lnTo>
                    <a:pt x="1072" y="1092"/>
                  </a:lnTo>
                  <a:lnTo>
                    <a:pt x="1027" y="1066"/>
                  </a:lnTo>
                  <a:lnTo>
                    <a:pt x="1001" y="1042"/>
                  </a:lnTo>
                  <a:lnTo>
                    <a:pt x="992" y="1019"/>
                  </a:lnTo>
                  <a:lnTo>
                    <a:pt x="954" y="962"/>
                  </a:lnTo>
                  <a:lnTo>
                    <a:pt x="945" y="959"/>
                  </a:lnTo>
                  <a:lnTo>
                    <a:pt x="933" y="964"/>
                  </a:lnTo>
                  <a:lnTo>
                    <a:pt x="928" y="976"/>
                  </a:lnTo>
                  <a:lnTo>
                    <a:pt x="928" y="1033"/>
                  </a:lnTo>
                  <a:lnTo>
                    <a:pt x="923" y="1042"/>
                  </a:lnTo>
                  <a:lnTo>
                    <a:pt x="900" y="1033"/>
                  </a:lnTo>
                  <a:lnTo>
                    <a:pt x="881" y="1047"/>
                  </a:lnTo>
                  <a:lnTo>
                    <a:pt x="893" y="1061"/>
                  </a:lnTo>
                  <a:lnTo>
                    <a:pt x="893" y="1073"/>
                  </a:lnTo>
                  <a:lnTo>
                    <a:pt x="905" y="1073"/>
                  </a:lnTo>
                  <a:lnTo>
                    <a:pt x="888" y="1082"/>
                  </a:lnTo>
                  <a:lnTo>
                    <a:pt x="895" y="1089"/>
                  </a:lnTo>
                  <a:lnTo>
                    <a:pt x="895" y="1101"/>
                  </a:lnTo>
                  <a:lnTo>
                    <a:pt x="909" y="1111"/>
                  </a:lnTo>
                  <a:lnTo>
                    <a:pt x="907" y="1115"/>
                  </a:lnTo>
                  <a:lnTo>
                    <a:pt x="886" y="1115"/>
                  </a:lnTo>
                  <a:lnTo>
                    <a:pt x="874" y="1130"/>
                  </a:lnTo>
                  <a:lnTo>
                    <a:pt x="881" y="1144"/>
                  </a:lnTo>
                  <a:lnTo>
                    <a:pt x="907" y="1141"/>
                  </a:lnTo>
                  <a:lnTo>
                    <a:pt x="890" y="1158"/>
                  </a:lnTo>
                  <a:lnTo>
                    <a:pt x="871" y="1160"/>
                  </a:lnTo>
                  <a:lnTo>
                    <a:pt x="817" y="1132"/>
                  </a:lnTo>
                  <a:lnTo>
                    <a:pt x="763" y="1108"/>
                  </a:lnTo>
                  <a:lnTo>
                    <a:pt x="666" y="1047"/>
                  </a:lnTo>
                  <a:lnTo>
                    <a:pt x="640" y="1028"/>
                  </a:lnTo>
                  <a:lnTo>
                    <a:pt x="616" y="997"/>
                  </a:lnTo>
                  <a:lnTo>
                    <a:pt x="597" y="997"/>
                  </a:lnTo>
                  <a:lnTo>
                    <a:pt x="564" y="988"/>
                  </a:lnTo>
                  <a:lnTo>
                    <a:pt x="536" y="1002"/>
                  </a:lnTo>
                  <a:lnTo>
                    <a:pt x="522" y="1014"/>
                  </a:lnTo>
                  <a:lnTo>
                    <a:pt x="534" y="1023"/>
                  </a:lnTo>
                  <a:lnTo>
                    <a:pt x="538" y="1042"/>
                  </a:lnTo>
                  <a:lnTo>
                    <a:pt x="571" y="1080"/>
                  </a:lnTo>
                  <a:lnTo>
                    <a:pt x="583" y="1087"/>
                  </a:lnTo>
                  <a:lnTo>
                    <a:pt x="593" y="1106"/>
                  </a:lnTo>
                  <a:lnTo>
                    <a:pt x="593" y="1118"/>
                  </a:lnTo>
                  <a:lnTo>
                    <a:pt x="586" y="1120"/>
                  </a:lnTo>
                  <a:lnTo>
                    <a:pt x="626" y="1177"/>
                  </a:lnTo>
                  <a:lnTo>
                    <a:pt x="621" y="1186"/>
                  </a:lnTo>
                  <a:lnTo>
                    <a:pt x="635" y="1224"/>
                  </a:lnTo>
                  <a:lnTo>
                    <a:pt x="633" y="1231"/>
                  </a:lnTo>
                  <a:lnTo>
                    <a:pt x="552" y="1236"/>
                  </a:lnTo>
                  <a:lnTo>
                    <a:pt x="541" y="1229"/>
                  </a:lnTo>
                  <a:lnTo>
                    <a:pt x="538" y="1222"/>
                  </a:lnTo>
                  <a:lnTo>
                    <a:pt x="548" y="1217"/>
                  </a:lnTo>
                  <a:lnTo>
                    <a:pt x="541" y="1193"/>
                  </a:lnTo>
                  <a:lnTo>
                    <a:pt x="472" y="1130"/>
                  </a:lnTo>
                  <a:lnTo>
                    <a:pt x="460" y="1106"/>
                  </a:lnTo>
                  <a:lnTo>
                    <a:pt x="432" y="1087"/>
                  </a:lnTo>
                  <a:lnTo>
                    <a:pt x="394" y="1068"/>
                  </a:lnTo>
                  <a:lnTo>
                    <a:pt x="406" y="1054"/>
                  </a:lnTo>
                  <a:lnTo>
                    <a:pt x="375" y="1016"/>
                  </a:lnTo>
                  <a:lnTo>
                    <a:pt x="278" y="950"/>
                  </a:lnTo>
                  <a:lnTo>
                    <a:pt x="231" y="893"/>
                  </a:lnTo>
                  <a:lnTo>
                    <a:pt x="226" y="860"/>
                  </a:lnTo>
                  <a:lnTo>
                    <a:pt x="217" y="851"/>
                  </a:lnTo>
                  <a:lnTo>
                    <a:pt x="174" y="841"/>
                  </a:lnTo>
                  <a:lnTo>
                    <a:pt x="172" y="827"/>
                  </a:lnTo>
                  <a:lnTo>
                    <a:pt x="191" y="811"/>
                  </a:lnTo>
                  <a:lnTo>
                    <a:pt x="184" y="794"/>
                  </a:lnTo>
                  <a:lnTo>
                    <a:pt x="172" y="780"/>
                  </a:lnTo>
                  <a:lnTo>
                    <a:pt x="165" y="770"/>
                  </a:lnTo>
                  <a:lnTo>
                    <a:pt x="153" y="773"/>
                  </a:lnTo>
                  <a:lnTo>
                    <a:pt x="137" y="751"/>
                  </a:lnTo>
                  <a:lnTo>
                    <a:pt x="106" y="728"/>
                  </a:lnTo>
                  <a:lnTo>
                    <a:pt x="94" y="728"/>
                  </a:lnTo>
                  <a:lnTo>
                    <a:pt x="94" y="735"/>
                  </a:lnTo>
                  <a:lnTo>
                    <a:pt x="89" y="735"/>
                  </a:lnTo>
                  <a:lnTo>
                    <a:pt x="82" y="733"/>
                  </a:lnTo>
                  <a:lnTo>
                    <a:pt x="85" y="709"/>
                  </a:lnTo>
                  <a:lnTo>
                    <a:pt x="59" y="688"/>
                  </a:lnTo>
                  <a:lnTo>
                    <a:pt x="37" y="688"/>
                  </a:lnTo>
                  <a:lnTo>
                    <a:pt x="16" y="671"/>
                  </a:lnTo>
                  <a:lnTo>
                    <a:pt x="0" y="666"/>
                  </a:lnTo>
                  <a:lnTo>
                    <a:pt x="4" y="650"/>
                  </a:lnTo>
                  <a:lnTo>
                    <a:pt x="16" y="647"/>
                  </a:lnTo>
                  <a:lnTo>
                    <a:pt x="33" y="631"/>
                  </a:lnTo>
                  <a:lnTo>
                    <a:pt x="47" y="628"/>
                  </a:lnTo>
                  <a:lnTo>
                    <a:pt x="63" y="614"/>
                  </a:lnTo>
                  <a:lnTo>
                    <a:pt x="68" y="598"/>
                  </a:lnTo>
                  <a:lnTo>
                    <a:pt x="94" y="600"/>
                  </a:lnTo>
                  <a:lnTo>
                    <a:pt x="99" y="595"/>
                  </a:lnTo>
                  <a:lnTo>
                    <a:pt x="101" y="595"/>
                  </a:lnTo>
                  <a:close/>
                  <a:moveTo>
                    <a:pt x="101" y="595"/>
                  </a:moveTo>
                  <a:lnTo>
                    <a:pt x="101" y="59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0" name="Freeform 119"/>
            <p:cNvSpPr>
              <a:spLocks noEditPoints="1"/>
            </p:cNvSpPr>
            <p:nvPr/>
          </p:nvSpPr>
          <p:spPr bwMode="auto">
            <a:xfrm>
              <a:off x="-4290" y="3223"/>
              <a:ext cx="1299" cy="1236"/>
            </a:xfrm>
            <a:custGeom>
              <a:avLst/>
              <a:gdLst>
                <a:gd name="T0" fmla="*/ 139 w 1299"/>
                <a:gd name="T1" fmla="*/ 610 h 1236"/>
                <a:gd name="T2" fmla="*/ 137 w 1299"/>
                <a:gd name="T3" fmla="*/ 664 h 1236"/>
                <a:gd name="T4" fmla="*/ 186 w 1299"/>
                <a:gd name="T5" fmla="*/ 647 h 1236"/>
                <a:gd name="T6" fmla="*/ 264 w 1299"/>
                <a:gd name="T7" fmla="*/ 647 h 1236"/>
                <a:gd name="T8" fmla="*/ 333 w 1299"/>
                <a:gd name="T9" fmla="*/ 636 h 1236"/>
                <a:gd name="T10" fmla="*/ 382 w 1299"/>
                <a:gd name="T11" fmla="*/ 636 h 1236"/>
                <a:gd name="T12" fmla="*/ 430 w 1299"/>
                <a:gd name="T13" fmla="*/ 602 h 1236"/>
                <a:gd name="T14" fmla="*/ 387 w 1299"/>
                <a:gd name="T15" fmla="*/ 534 h 1236"/>
                <a:gd name="T16" fmla="*/ 415 w 1299"/>
                <a:gd name="T17" fmla="*/ 373 h 1236"/>
                <a:gd name="T18" fmla="*/ 470 w 1299"/>
                <a:gd name="T19" fmla="*/ 321 h 1236"/>
                <a:gd name="T20" fmla="*/ 569 w 1299"/>
                <a:gd name="T21" fmla="*/ 272 h 1236"/>
                <a:gd name="T22" fmla="*/ 708 w 1299"/>
                <a:gd name="T23" fmla="*/ 286 h 1236"/>
                <a:gd name="T24" fmla="*/ 789 w 1299"/>
                <a:gd name="T25" fmla="*/ 250 h 1236"/>
                <a:gd name="T26" fmla="*/ 841 w 1299"/>
                <a:gd name="T27" fmla="*/ 177 h 1236"/>
                <a:gd name="T28" fmla="*/ 867 w 1299"/>
                <a:gd name="T29" fmla="*/ 115 h 1236"/>
                <a:gd name="T30" fmla="*/ 900 w 1299"/>
                <a:gd name="T31" fmla="*/ 92 h 1236"/>
                <a:gd name="T32" fmla="*/ 942 w 1299"/>
                <a:gd name="T33" fmla="*/ 45 h 1236"/>
                <a:gd name="T34" fmla="*/ 978 w 1299"/>
                <a:gd name="T35" fmla="*/ 4 h 1236"/>
                <a:gd name="T36" fmla="*/ 1025 w 1299"/>
                <a:gd name="T37" fmla="*/ 30 h 1236"/>
                <a:gd name="T38" fmla="*/ 1079 w 1299"/>
                <a:gd name="T39" fmla="*/ 61 h 1236"/>
                <a:gd name="T40" fmla="*/ 1103 w 1299"/>
                <a:gd name="T41" fmla="*/ 97 h 1236"/>
                <a:gd name="T42" fmla="*/ 1124 w 1299"/>
                <a:gd name="T43" fmla="*/ 113 h 1236"/>
                <a:gd name="T44" fmla="*/ 1129 w 1299"/>
                <a:gd name="T45" fmla="*/ 144 h 1236"/>
                <a:gd name="T46" fmla="*/ 1134 w 1299"/>
                <a:gd name="T47" fmla="*/ 182 h 1236"/>
                <a:gd name="T48" fmla="*/ 1157 w 1299"/>
                <a:gd name="T49" fmla="*/ 177 h 1236"/>
                <a:gd name="T50" fmla="*/ 1169 w 1299"/>
                <a:gd name="T51" fmla="*/ 203 h 1236"/>
                <a:gd name="T52" fmla="*/ 1207 w 1299"/>
                <a:gd name="T53" fmla="*/ 229 h 1236"/>
                <a:gd name="T54" fmla="*/ 1240 w 1299"/>
                <a:gd name="T55" fmla="*/ 222 h 1236"/>
                <a:gd name="T56" fmla="*/ 1292 w 1299"/>
                <a:gd name="T57" fmla="*/ 416 h 1236"/>
                <a:gd name="T58" fmla="*/ 1299 w 1299"/>
                <a:gd name="T59" fmla="*/ 510 h 1236"/>
                <a:gd name="T60" fmla="*/ 1290 w 1299"/>
                <a:gd name="T61" fmla="*/ 659 h 1236"/>
                <a:gd name="T62" fmla="*/ 1266 w 1299"/>
                <a:gd name="T63" fmla="*/ 728 h 1236"/>
                <a:gd name="T64" fmla="*/ 1247 w 1299"/>
                <a:gd name="T65" fmla="*/ 889 h 1236"/>
                <a:gd name="T66" fmla="*/ 1233 w 1299"/>
                <a:gd name="T67" fmla="*/ 1104 h 1236"/>
                <a:gd name="T68" fmla="*/ 1188 w 1299"/>
                <a:gd name="T69" fmla="*/ 1217 h 1236"/>
                <a:gd name="T70" fmla="*/ 1112 w 1299"/>
                <a:gd name="T71" fmla="*/ 1153 h 1236"/>
                <a:gd name="T72" fmla="*/ 1096 w 1299"/>
                <a:gd name="T73" fmla="*/ 1099 h 1236"/>
                <a:gd name="T74" fmla="*/ 1001 w 1299"/>
                <a:gd name="T75" fmla="*/ 1042 h 1236"/>
                <a:gd name="T76" fmla="*/ 933 w 1299"/>
                <a:gd name="T77" fmla="*/ 964 h 1236"/>
                <a:gd name="T78" fmla="*/ 900 w 1299"/>
                <a:gd name="T79" fmla="*/ 1033 h 1236"/>
                <a:gd name="T80" fmla="*/ 905 w 1299"/>
                <a:gd name="T81" fmla="*/ 1073 h 1236"/>
                <a:gd name="T82" fmla="*/ 909 w 1299"/>
                <a:gd name="T83" fmla="*/ 1111 h 1236"/>
                <a:gd name="T84" fmla="*/ 881 w 1299"/>
                <a:gd name="T85" fmla="*/ 1144 h 1236"/>
                <a:gd name="T86" fmla="*/ 817 w 1299"/>
                <a:gd name="T87" fmla="*/ 1132 h 1236"/>
                <a:gd name="T88" fmla="*/ 616 w 1299"/>
                <a:gd name="T89" fmla="*/ 997 h 1236"/>
                <a:gd name="T90" fmla="*/ 522 w 1299"/>
                <a:gd name="T91" fmla="*/ 1014 h 1236"/>
                <a:gd name="T92" fmla="*/ 583 w 1299"/>
                <a:gd name="T93" fmla="*/ 1087 h 1236"/>
                <a:gd name="T94" fmla="*/ 626 w 1299"/>
                <a:gd name="T95" fmla="*/ 1177 h 1236"/>
                <a:gd name="T96" fmla="*/ 552 w 1299"/>
                <a:gd name="T97" fmla="*/ 1236 h 1236"/>
                <a:gd name="T98" fmla="*/ 541 w 1299"/>
                <a:gd name="T99" fmla="*/ 1193 h 1236"/>
                <a:gd name="T100" fmla="*/ 394 w 1299"/>
                <a:gd name="T101" fmla="*/ 1068 h 1236"/>
                <a:gd name="T102" fmla="*/ 231 w 1299"/>
                <a:gd name="T103" fmla="*/ 893 h 1236"/>
                <a:gd name="T104" fmla="*/ 172 w 1299"/>
                <a:gd name="T105" fmla="*/ 827 h 1236"/>
                <a:gd name="T106" fmla="*/ 165 w 1299"/>
                <a:gd name="T107" fmla="*/ 770 h 1236"/>
                <a:gd name="T108" fmla="*/ 94 w 1299"/>
                <a:gd name="T109" fmla="*/ 728 h 1236"/>
                <a:gd name="T110" fmla="*/ 85 w 1299"/>
                <a:gd name="T111" fmla="*/ 709 h 1236"/>
                <a:gd name="T112" fmla="*/ 0 w 1299"/>
                <a:gd name="T113" fmla="*/ 666 h 1236"/>
                <a:gd name="T114" fmla="*/ 47 w 1299"/>
                <a:gd name="T115" fmla="*/ 628 h 1236"/>
                <a:gd name="T116" fmla="*/ 99 w 1299"/>
                <a:gd name="T117" fmla="*/ 595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99" h="1236">
                  <a:moveTo>
                    <a:pt x="101" y="595"/>
                  </a:moveTo>
                  <a:lnTo>
                    <a:pt x="122" y="593"/>
                  </a:lnTo>
                  <a:lnTo>
                    <a:pt x="125" y="610"/>
                  </a:lnTo>
                  <a:lnTo>
                    <a:pt x="139" y="610"/>
                  </a:lnTo>
                  <a:lnTo>
                    <a:pt x="151" y="626"/>
                  </a:lnTo>
                  <a:lnTo>
                    <a:pt x="151" y="643"/>
                  </a:lnTo>
                  <a:lnTo>
                    <a:pt x="137" y="657"/>
                  </a:lnTo>
                  <a:lnTo>
                    <a:pt x="137" y="664"/>
                  </a:lnTo>
                  <a:lnTo>
                    <a:pt x="148" y="664"/>
                  </a:lnTo>
                  <a:lnTo>
                    <a:pt x="172" y="688"/>
                  </a:lnTo>
                  <a:lnTo>
                    <a:pt x="182" y="676"/>
                  </a:lnTo>
                  <a:lnTo>
                    <a:pt x="186" y="647"/>
                  </a:lnTo>
                  <a:lnTo>
                    <a:pt x="203" y="659"/>
                  </a:lnTo>
                  <a:lnTo>
                    <a:pt x="250" y="654"/>
                  </a:lnTo>
                  <a:lnTo>
                    <a:pt x="257" y="647"/>
                  </a:lnTo>
                  <a:lnTo>
                    <a:pt x="264" y="647"/>
                  </a:lnTo>
                  <a:lnTo>
                    <a:pt x="267" y="657"/>
                  </a:lnTo>
                  <a:lnTo>
                    <a:pt x="295" y="664"/>
                  </a:lnTo>
                  <a:lnTo>
                    <a:pt x="328" y="647"/>
                  </a:lnTo>
                  <a:lnTo>
                    <a:pt x="333" y="636"/>
                  </a:lnTo>
                  <a:lnTo>
                    <a:pt x="345" y="633"/>
                  </a:lnTo>
                  <a:lnTo>
                    <a:pt x="359" y="640"/>
                  </a:lnTo>
                  <a:lnTo>
                    <a:pt x="373" y="640"/>
                  </a:lnTo>
                  <a:lnTo>
                    <a:pt x="382" y="636"/>
                  </a:lnTo>
                  <a:lnTo>
                    <a:pt x="394" y="647"/>
                  </a:lnTo>
                  <a:lnTo>
                    <a:pt x="406" y="645"/>
                  </a:lnTo>
                  <a:lnTo>
                    <a:pt x="430" y="614"/>
                  </a:lnTo>
                  <a:lnTo>
                    <a:pt x="430" y="602"/>
                  </a:lnTo>
                  <a:lnTo>
                    <a:pt x="427" y="591"/>
                  </a:lnTo>
                  <a:lnTo>
                    <a:pt x="406" y="572"/>
                  </a:lnTo>
                  <a:lnTo>
                    <a:pt x="404" y="543"/>
                  </a:lnTo>
                  <a:lnTo>
                    <a:pt x="387" y="534"/>
                  </a:lnTo>
                  <a:lnTo>
                    <a:pt x="394" y="508"/>
                  </a:lnTo>
                  <a:lnTo>
                    <a:pt x="415" y="487"/>
                  </a:lnTo>
                  <a:lnTo>
                    <a:pt x="406" y="399"/>
                  </a:lnTo>
                  <a:lnTo>
                    <a:pt x="415" y="373"/>
                  </a:lnTo>
                  <a:lnTo>
                    <a:pt x="423" y="371"/>
                  </a:lnTo>
                  <a:lnTo>
                    <a:pt x="427" y="359"/>
                  </a:lnTo>
                  <a:lnTo>
                    <a:pt x="453" y="340"/>
                  </a:lnTo>
                  <a:lnTo>
                    <a:pt x="470" y="321"/>
                  </a:lnTo>
                  <a:lnTo>
                    <a:pt x="489" y="324"/>
                  </a:lnTo>
                  <a:lnTo>
                    <a:pt x="510" y="307"/>
                  </a:lnTo>
                  <a:lnTo>
                    <a:pt x="548" y="290"/>
                  </a:lnTo>
                  <a:lnTo>
                    <a:pt x="569" y="272"/>
                  </a:lnTo>
                  <a:lnTo>
                    <a:pt x="583" y="288"/>
                  </a:lnTo>
                  <a:lnTo>
                    <a:pt x="590" y="290"/>
                  </a:lnTo>
                  <a:lnTo>
                    <a:pt x="661" y="293"/>
                  </a:lnTo>
                  <a:lnTo>
                    <a:pt x="708" y="286"/>
                  </a:lnTo>
                  <a:lnTo>
                    <a:pt x="711" y="274"/>
                  </a:lnTo>
                  <a:lnTo>
                    <a:pt x="749" y="257"/>
                  </a:lnTo>
                  <a:lnTo>
                    <a:pt x="768" y="248"/>
                  </a:lnTo>
                  <a:lnTo>
                    <a:pt x="789" y="250"/>
                  </a:lnTo>
                  <a:lnTo>
                    <a:pt x="801" y="234"/>
                  </a:lnTo>
                  <a:lnTo>
                    <a:pt x="822" y="220"/>
                  </a:lnTo>
                  <a:lnTo>
                    <a:pt x="831" y="189"/>
                  </a:lnTo>
                  <a:lnTo>
                    <a:pt x="841" y="177"/>
                  </a:lnTo>
                  <a:lnTo>
                    <a:pt x="853" y="177"/>
                  </a:lnTo>
                  <a:lnTo>
                    <a:pt x="843" y="165"/>
                  </a:lnTo>
                  <a:lnTo>
                    <a:pt x="857" y="151"/>
                  </a:lnTo>
                  <a:lnTo>
                    <a:pt x="867" y="115"/>
                  </a:lnTo>
                  <a:lnTo>
                    <a:pt x="874" y="120"/>
                  </a:lnTo>
                  <a:lnTo>
                    <a:pt x="879" y="118"/>
                  </a:lnTo>
                  <a:lnTo>
                    <a:pt x="881" y="101"/>
                  </a:lnTo>
                  <a:lnTo>
                    <a:pt x="900" y="92"/>
                  </a:lnTo>
                  <a:lnTo>
                    <a:pt x="921" y="101"/>
                  </a:lnTo>
                  <a:lnTo>
                    <a:pt x="945" y="80"/>
                  </a:lnTo>
                  <a:lnTo>
                    <a:pt x="952" y="63"/>
                  </a:lnTo>
                  <a:lnTo>
                    <a:pt x="942" y="45"/>
                  </a:lnTo>
                  <a:lnTo>
                    <a:pt x="954" y="33"/>
                  </a:lnTo>
                  <a:lnTo>
                    <a:pt x="959" y="16"/>
                  </a:lnTo>
                  <a:lnTo>
                    <a:pt x="971" y="0"/>
                  </a:lnTo>
                  <a:lnTo>
                    <a:pt x="978" y="4"/>
                  </a:lnTo>
                  <a:lnTo>
                    <a:pt x="987" y="40"/>
                  </a:lnTo>
                  <a:lnTo>
                    <a:pt x="997" y="33"/>
                  </a:lnTo>
                  <a:lnTo>
                    <a:pt x="1016" y="28"/>
                  </a:lnTo>
                  <a:lnTo>
                    <a:pt x="1025" y="30"/>
                  </a:lnTo>
                  <a:lnTo>
                    <a:pt x="1030" y="54"/>
                  </a:lnTo>
                  <a:lnTo>
                    <a:pt x="1053" y="52"/>
                  </a:lnTo>
                  <a:lnTo>
                    <a:pt x="1060" y="61"/>
                  </a:lnTo>
                  <a:lnTo>
                    <a:pt x="1079" y="61"/>
                  </a:lnTo>
                  <a:lnTo>
                    <a:pt x="1075" y="87"/>
                  </a:lnTo>
                  <a:lnTo>
                    <a:pt x="1079" y="92"/>
                  </a:lnTo>
                  <a:lnTo>
                    <a:pt x="1091" y="87"/>
                  </a:lnTo>
                  <a:lnTo>
                    <a:pt x="1103" y="97"/>
                  </a:lnTo>
                  <a:lnTo>
                    <a:pt x="1103" y="111"/>
                  </a:lnTo>
                  <a:lnTo>
                    <a:pt x="1110" y="118"/>
                  </a:lnTo>
                  <a:lnTo>
                    <a:pt x="1120" y="111"/>
                  </a:lnTo>
                  <a:lnTo>
                    <a:pt x="1124" y="113"/>
                  </a:lnTo>
                  <a:lnTo>
                    <a:pt x="1127" y="125"/>
                  </a:lnTo>
                  <a:lnTo>
                    <a:pt x="1115" y="125"/>
                  </a:lnTo>
                  <a:lnTo>
                    <a:pt x="1129" y="137"/>
                  </a:lnTo>
                  <a:lnTo>
                    <a:pt x="1129" y="144"/>
                  </a:lnTo>
                  <a:lnTo>
                    <a:pt x="1138" y="153"/>
                  </a:lnTo>
                  <a:lnTo>
                    <a:pt x="1127" y="172"/>
                  </a:lnTo>
                  <a:lnTo>
                    <a:pt x="1124" y="182"/>
                  </a:lnTo>
                  <a:lnTo>
                    <a:pt x="1134" y="182"/>
                  </a:lnTo>
                  <a:lnTo>
                    <a:pt x="1134" y="175"/>
                  </a:lnTo>
                  <a:lnTo>
                    <a:pt x="1141" y="177"/>
                  </a:lnTo>
                  <a:lnTo>
                    <a:pt x="1155" y="177"/>
                  </a:lnTo>
                  <a:lnTo>
                    <a:pt x="1157" y="177"/>
                  </a:lnTo>
                  <a:lnTo>
                    <a:pt x="1148" y="186"/>
                  </a:lnTo>
                  <a:lnTo>
                    <a:pt x="1148" y="196"/>
                  </a:lnTo>
                  <a:lnTo>
                    <a:pt x="1169" y="196"/>
                  </a:lnTo>
                  <a:lnTo>
                    <a:pt x="1169" y="203"/>
                  </a:lnTo>
                  <a:lnTo>
                    <a:pt x="1179" y="208"/>
                  </a:lnTo>
                  <a:lnTo>
                    <a:pt x="1176" y="222"/>
                  </a:lnTo>
                  <a:lnTo>
                    <a:pt x="1181" y="227"/>
                  </a:lnTo>
                  <a:lnTo>
                    <a:pt x="1207" y="229"/>
                  </a:lnTo>
                  <a:lnTo>
                    <a:pt x="1216" y="224"/>
                  </a:lnTo>
                  <a:lnTo>
                    <a:pt x="1216" y="215"/>
                  </a:lnTo>
                  <a:lnTo>
                    <a:pt x="1224" y="215"/>
                  </a:lnTo>
                  <a:lnTo>
                    <a:pt x="1240" y="222"/>
                  </a:lnTo>
                  <a:lnTo>
                    <a:pt x="1250" y="241"/>
                  </a:lnTo>
                  <a:lnTo>
                    <a:pt x="1245" y="328"/>
                  </a:lnTo>
                  <a:lnTo>
                    <a:pt x="1292" y="406"/>
                  </a:lnTo>
                  <a:lnTo>
                    <a:pt x="1292" y="416"/>
                  </a:lnTo>
                  <a:lnTo>
                    <a:pt x="1292" y="456"/>
                  </a:lnTo>
                  <a:lnTo>
                    <a:pt x="1283" y="484"/>
                  </a:lnTo>
                  <a:lnTo>
                    <a:pt x="1283" y="496"/>
                  </a:lnTo>
                  <a:lnTo>
                    <a:pt x="1299" y="510"/>
                  </a:lnTo>
                  <a:lnTo>
                    <a:pt x="1278" y="550"/>
                  </a:lnTo>
                  <a:lnTo>
                    <a:pt x="1268" y="612"/>
                  </a:lnTo>
                  <a:lnTo>
                    <a:pt x="1273" y="638"/>
                  </a:lnTo>
                  <a:lnTo>
                    <a:pt x="1290" y="659"/>
                  </a:lnTo>
                  <a:lnTo>
                    <a:pt x="1292" y="671"/>
                  </a:lnTo>
                  <a:lnTo>
                    <a:pt x="1292" y="678"/>
                  </a:lnTo>
                  <a:lnTo>
                    <a:pt x="1276" y="688"/>
                  </a:lnTo>
                  <a:lnTo>
                    <a:pt x="1266" y="728"/>
                  </a:lnTo>
                  <a:lnTo>
                    <a:pt x="1271" y="844"/>
                  </a:lnTo>
                  <a:lnTo>
                    <a:pt x="1266" y="860"/>
                  </a:lnTo>
                  <a:lnTo>
                    <a:pt x="1252" y="872"/>
                  </a:lnTo>
                  <a:lnTo>
                    <a:pt x="1247" y="889"/>
                  </a:lnTo>
                  <a:lnTo>
                    <a:pt x="1250" y="959"/>
                  </a:lnTo>
                  <a:lnTo>
                    <a:pt x="1245" y="1011"/>
                  </a:lnTo>
                  <a:lnTo>
                    <a:pt x="1252" y="1035"/>
                  </a:lnTo>
                  <a:lnTo>
                    <a:pt x="1233" y="1104"/>
                  </a:lnTo>
                  <a:lnTo>
                    <a:pt x="1235" y="1141"/>
                  </a:lnTo>
                  <a:lnTo>
                    <a:pt x="1224" y="1177"/>
                  </a:lnTo>
                  <a:lnTo>
                    <a:pt x="1198" y="1212"/>
                  </a:lnTo>
                  <a:lnTo>
                    <a:pt x="1188" y="1217"/>
                  </a:lnTo>
                  <a:lnTo>
                    <a:pt x="1183" y="1184"/>
                  </a:lnTo>
                  <a:lnTo>
                    <a:pt x="1129" y="1177"/>
                  </a:lnTo>
                  <a:lnTo>
                    <a:pt x="1117" y="1170"/>
                  </a:lnTo>
                  <a:lnTo>
                    <a:pt x="1112" y="1153"/>
                  </a:lnTo>
                  <a:lnTo>
                    <a:pt x="1112" y="1137"/>
                  </a:lnTo>
                  <a:lnTo>
                    <a:pt x="1117" y="1125"/>
                  </a:lnTo>
                  <a:lnTo>
                    <a:pt x="1115" y="1118"/>
                  </a:lnTo>
                  <a:lnTo>
                    <a:pt x="1096" y="1099"/>
                  </a:lnTo>
                  <a:lnTo>
                    <a:pt x="1079" y="1099"/>
                  </a:lnTo>
                  <a:lnTo>
                    <a:pt x="1072" y="1092"/>
                  </a:lnTo>
                  <a:lnTo>
                    <a:pt x="1027" y="1066"/>
                  </a:lnTo>
                  <a:lnTo>
                    <a:pt x="1001" y="1042"/>
                  </a:lnTo>
                  <a:lnTo>
                    <a:pt x="992" y="1019"/>
                  </a:lnTo>
                  <a:lnTo>
                    <a:pt x="954" y="962"/>
                  </a:lnTo>
                  <a:lnTo>
                    <a:pt x="945" y="959"/>
                  </a:lnTo>
                  <a:lnTo>
                    <a:pt x="933" y="964"/>
                  </a:lnTo>
                  <a:lnTo>
                    <a:pt x="928" y="976"/>
                  </a:lnTo>
                  <a:lnTo>
                    <a:pt x="928" y="1033"/>
                  </a:lnTo>
                  <a:lnTo>
                    <a:pt x="923" y="1042"/>
                  </a:lnTo>
                  <a:lnTo>
                    <a:pt x="900" y="1033"/>
                  </a:lnTo>
                  <a:lnTo>
                    <a:pt x="881" y="1047"/>
                  </a:lnTo>
                  <a:lnTo>
                    <a:pt x="893" y="1061"/>
                  </a:lnTo>
                  <a:lnTo>
                    <a:pt x="893" y="1073"/>
                  </a:lnTo>
                  <a:lnTo>
                    <a:pt x="905" y="1073"/>
                  </a:lnTo>
                  <a:lnTo>
                    <a:pt x="888" y="1082"/>
                  </a:lnTo>
                  <a:lnTo>
                    <a:pt x="895" y="1089"/>
                  </a:lnTo>
                  <a:lnTo>
                    <a:pt x="895" y="1101"/>
                  </a:lnTo>
                  <a:lnTo>
                    <a:pt x="909" y="1111"/>
                  </a:lnTo>
                  <a:lnTo>
                    <a:pt x="907" y="1115"/>
                  </a:lnTo>
                  <a:lnTo>
                    <a:pt x="886" y="1115"/>
                  </a:lnTo>
                  <a:lnTo>
                    <a:pt x="874" y="1130"/>
                  </a:lnTo>
                  <a:lnTo>
                    <a:pt x="881" y="1144"/>
                  </a:lnTo>
                  <a:lnTo>
                    <a:pt x="907" y="1141"/>
                  </a:lnTo>
                  <a:lnTo>
                    <a:pt x="890" y="1158"/>
                  </a:lnTo>
                  <a:lnTo>
                    <a:pt x="871" y="1160"/>
                  </a:lnTo>
                  <a:lnTo>
                    <a:pt x="817" y="1132"/>
                  </a:lnTo>
                  <a:lnTo>
                    <a:pt x="763" y="1108"/>
                  </a:lnTo>
                  <a:lnTo>
                    <a:pt x="666" y="1047"/>
                  </a:lnTo>
                  <a:lnTo>
                    <a:pt x="640" y="1028"/>
                  </a:lnTo>
                  <a:lnTo>
                    <a:pt x="616" y="997"/>
                  </a:lnTo>
                  <a:lnTo>
                    <a:pt x="597" y="997"/>
                  </a:lnTo>
                  <a:lnTo>
                    <a:pt x="564" y="988"/>
                  </a:lnTo>
                  <a:lnTo>
                    <a:pt x="536" y="1002"/>
                  </a:lnTo>
                  <a:lnTo>
                    <a:pt x="522" y="1014"/>
                  </a:lnTo>
                  <a:lnTo>
                    <a:pt x="534" y="1023"/>
                  </a:lnTo>
                  <a:lnTo>
                    <a:pt x="538" y="1042"/>
                  </a:lnTo>
                  <a:lnTo>
                    <a:pt x="571" y="1080"/>
                  </a:lnTo>
                  <a:lnTo>
                    <a:pt x="583" y="1087"/>
                  </a:lnTo>
                  <a:lnTo>
                    <a:pt x="593" y="1106"/>
                  </a:lnTo>
                  <a:lnTo>
                    <a:pt x="593" y="1118"/>
                  </a:lnTo>
                  <a:lnTo>
                    <a:pt x="586" y="1120"/>
                  </a:lnTo>
                  <a:lnTo>
                    <a:pt x="626" y="1177"/>
                  </a:lnTo>
                  <a:lnTo>
                    <a:pt x="621" y="1186"/>
                  </a:lnTo>
                  <a:lnTo>
                    <a:pt x="635" y="1224"/>
                  </a:lnTo>
                  <a:lnTo>
                    <a:pt x="633" y="1231"/>
                  </a:lnTo>
                  <a:lnTo>
                    <a:pt x="552" y="1236"/>
                  </a:lnTo>
                  <a:lnTo>
                    <a:pt x="541" y="1229"/>
                  </a:lnTo>
                  <a:lnTo>
                    <a:pt x="538" y="1222"/>
                  </a:lnTo>
                  <a:lnTo>
                    <a:pt x="548" y="1217"/>
                  </a:lnTo>
                  <a:lnTo>
                    <a:pt x="541" y="1193"/>
                  </a:lnTo>
                  <a:lnTo>
                    <a:pt x="472" y="1130"/>
                  </a:lnTo>
                  <a:lnTo>
                    <a:pt x="460" y="1106"/>
                  </a:lnTo>
                  <a:lnTo>
                    <a:pt x="432" y="1087"/>
                  </a:lnTo>
                  <a:lnTo>
                    <a:pt x="394" y="1068"/>
                  </a:lnTo>
                  <a:lnTo>
                    <a:pt x="406" y="1054"/>
                  </a:lnTo>
                  <a:lnTo>
                    <a:pt x="375" y="1016"/>
                  </a:lnTo>
                  <a:lnTo>
                    <a:pt x="278" y="950"/>
                  </a:lnTo>
                  <a:lnTo>
                    <a:pt x="231" y="893"/>
                  </a:lnTo>
                  <a:lnTo>
                    <a:pt x="226" y="860"/>
                  </a:lnTo>
                  <a:lnTo>
                    <a:pt x="217" y="851"/>
                  </a:lnTo>
                  <a:lnTo>
                    <a:pt x="174" y="841"/>
                  </a:lnTo>
                  <a:lnTo>
                    <a:pt x="172" y="827"/>
                  </a:lnTo>
                  <a:lnTo>
                    <a:pt x="191" y="811"/>
                  </a:lnTo>
                  <a:lnTo>
                    <a:pt x="184" y="794"/>
                  </a:lnTo>
                  <a:lnTo>
                    <a:pt x="172" y="780"/>
                  </a:lnTo>
                  <a:lnTo>
                    <a:pt x="165" y="770"/>
                  </a:lnTo>
                  <a:lnTo>
                    <a:pt x="153" y="773"/>
                  </a:lnTo>
                  <a:lnTo>
                    <a:pt x="137" y="751"/>
                  </a:lnTo>
                  <a:lnTo>
                    <a:pt x="106" y="728"/>
                  </a:lnTo>
                  <a:lnTo>
                    <a:pt x="94" y="728"/>
                  </a:lnTo>
                  <a:lnTo>
                    <a:pt x="94" y="735"/>
                  </a:lnTo>
                  <a:lnTo>
                    <a:pt x="89" y="735"/>
                  </a:lnTo>
                  <a:lnTo>
                    <a:pt x="82" y="733"/>
                  </a:lnTo>
                  <a:lnTo>
                    <a:pt x="85" y="709"/>
                  </a:lnTo>
                  <a:lnTo>
                    <a:pt x="59" y="688"/>
                  </a:lnTo>
                  <a:lnTo>
                    <a:pt x="37" y="688"/>
                  </a:lnTo>
                  <a:lnTo>
                    <a:pt x="16" y="671"/>
                  </a:lnTo>
                  <a:lnTo>
                    <a:pt x="0" y="666"/>
                  </a:lnTo>
                  <a:lnTo>
                    <a:pt x="4" y="650"/>
                  </a:lnTo>
                  <a:lnTo>
                    <a:pt x="16" y="647"/>
                  </a:lnTo>
                  <a:lnTo>
                    <a:pt x="33" y="631"/>
                  </a:lnTo>
                  <a:lnTo>
                    <a:pt x="47" y="628"/>
                  </a:lnTo>
                  <a:lnTo>
                    <a:pt x="63" y="614"/>
                  </a:lnTo>
                  <a:lnTo>
                    <a:pt x="68" y="598"/>
                  </a:lnTo>
                  <a:lnTo>
                    <a:pt x="94" y="600"/>
                  </a:lnTo>
                  <a:lnTo>
                    <a:pt x="99" y="595"/>
                  </a:lnTo>
                  <a:lnTo>
                    <a:pt x="101" y="595"/>
                  </a:lnTo>
                  <a:moveTo>
                    <a:pt x="101" y="595"/>
                  </a:moveTo>
                  <a:lnTo>
                    <a:pt x="101" y="595"/>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1" name="Freeform 120"/>
            <p:cNvSpPr>
              <a:spLocks noEditPoints="1"/>
            </p:cNvSpPr>
            <p:nvPr/>
          </p:nvSpPr>
          <p:spPr bwMode="auto">
            <a:xfrm>
              <a:off x="8128" y="2695"/>
              <a:ext cx="5116" cy="3119"/>
            </a:xfrm>
            <a:custGeom>
              <a:avLst/>
              <a:gdLst>
                <a:gd name="T0" fmla="*/ 1817 w 5116"/>
                <a:gd name="T1" fmla="*/ 3069 h 3119"/>
                <a:gd name="T2" fmla="*/ 1154 w 5116"/>
                <a:gd name="T3" fmla="*/ 3034 h 3119"/>
                <a:gd name="T4" fmla="*/ 2907 w 5116"/>
                <a:gd name="T5" fmla="*/ 3003 h 3119"/>
                <a:gd name="T6" fmla="*/ 2819 w 5116"/>
                <a:gd name="T7" fmla="*/ 3116 h 3119"/>
                <a:gd name="T8" fmla="*/ 2266 w 5116"/>
                <a:gd name="T9" fmla="*/ 2821 h 3119"/>
                <a:gd name="T10" fmla="*/ 442 w 5116"/>
                <a:gd name="T11" fmla="*/ 2818 h 3119"/>
                <a:gd name="T12" fmla="*/ 0 w 5116"/>
                <a:gd name="T13" fmla="*/ 2922 h 3119"/>
                <a:gd name="T14" fmla="*/ 485 w 5116"/>
                <a:gd name="T15" fmla="*/ 2700 h 3119"/>
                <a:gd name="T16" fmla="*/ 962 w 5116"/>
                <a:gd name="T17" fmla="*/ 2665 h 3119"/>
                <a:gd name="T18" fmla="*/ 3027 w 5116"/>
                <a:gd name="T19" fmla="*/ 2589 h 3119"/>
                <a:gd name="T20" fmla="*/ 3280 w 5116"/>
                <a:gd name="T21" fmla="*/ 2710 h 3119"/>
                <a:gd name="T22" fmla="*/ 2975 w 5116"/>
                <a:gd name="T23" fmla="*/ 2844 h 3119"/>
                <a:gd name="T24" fmla="*/ 3252 w 5116"/>
                <a:gd name="T25" fmla="*/ 2428 h 3119"/>
                <a:gd name="T26" fmla="*/ 3441 w 5116"/>
                <a:gd name="T27" fmla="*/ 2483 h 3119"/>
                <a:gd name="T28" fmla="*/ 1614 w 5116"/>
                <a:gd name="T29" fmla="*/ 2473 h 3119"/>
                <a:gd name="T30" fmla="*/ 1628 w 5116"/>
                <a:gd name="T31" fmla="*/ 2457 h 3119"/>
                <a:gd name="T32" fmla="*/ 5033 w 5116"/>
                <a:gd name="T33" fmla="*/ 2121 h 3119"/>
                <a:gd name="T34" fmla="*/ 4974 w 5116"/>
                <a:gd name="T35" fmla="*/ 2232 h 3119"/>
                <a:gd name="T36" fmla="*/ 4974 w 5116"/>
                <a:gd name="T37" fmla="*/ 2078 h 3119"/>
                <a:gd name="T38" fmla="*/ 5107 w 5116"/>
                <a:gd name="T39" fmla="*/ 1956 h 3119"/>
                <a:gd name="T40" fmla="*/ 3840 w 5116"/>
                <a:gd name="T41" fmla="*/ 1594 h 3119"/>
                <a:gd name="T42" fmla="*/ 5014 w 5116"/>
                <a:gd name="T43" fmla="*/ 1691 h 3119"/>
                <a:gd name="T44" fmla="*/ 5026 w 5116"/>
                <a:gd name="T45" fmla="*/ 1766 h 3119"/>
                <a:gd name="T46" fmla="*/ 5033 w 5116"/>
                <a:gd name="T47" fmla="*/ 1823 h 3119"/>
                <a:gd name="T48" fmla="*/ 4967 w 5116"/>
                <a:gd name="T49" fmla="*/ 2052 h 3119"/>
                <a:gd name="T50" fmla="*/ 4880 w 5116"/>
                <a:gd name="T51" fmla="*/ 2168 h 3119"/>
                <a:gd name="T52" fmla="*/ 4684 w 5116"/>
                <a:gd name="T53" fmla="*/ 2275 h 3119"/>
                <a:gd name="T54" fmla="*/ 4681 w 5116"/>
                <a:gd name="T55" fmla="*/ 1993 h 3119"/>
                <a:gd name="T56" fmla="*/ 4698 w 5116"/>
                <a:gd name="T57" fmla="*/ 1816 h 3119"/>
                <a:gd name="T58" fmla="*/ 4792 w 5116"/>
                <a:gd name="T59" fmla="*/ 1766 h 3119"/>
                <a:gd name="T60" fmla="*/ 4811 w 5116"/>
                <a:gd name="T61" fmla="*/ 1672 h 3119"/>
                <a:gd name="T62" fmla="*/ 4837 w 5116"/>
                <a:gd name="T63" fmla="*/ 1599 h 3119"/>
                <a:gd name="T64" fmla="*/ 4974 w 5116"/>
                <a:gd name="T65" fmla="*/ 1480 h 3119"/>
                <a:gd name="T66" fmla="*/ 3963 w 5116"/>
                <a:gd name="T67" fmla="*/ 1800 h 3119"/>
                <a:gd name="T68" fmla="*/ 4154 w 5116"/>
                <a:gd name="T69" fmla="*/ 1426 h 3119"/>
                <a:gd name="T70" fmla="*/ 1470 w 5116"/>
                <a:gd name="T71" fmla="*/ 476 h 3119"/>
                <a:gd name="T72" fmla="*/ 1624 w 5116"/>
                <a:gd name="T73" fmla="*/ 421 h 3119"/>
                <a:gd name="T74" fmla="*/ 1567 w 5116"/>
                <a:gd name="T75" fmla="*/ 398 h 3119"/>
                <a:gd name="T76" fmla="*/ 1369 w 5116"/>
                <a:gd name="T77" fmla="*/ 485 h 3119"/>
                <a:gd name="T78" fmla="*/ 1378 w 5116"/>
                <a:gd name="T79" fmla="*/ 407 h 3119"/>
                <a:gd name="T80" fmla="*/ 981 w 5116"/>
                <a:gd name="T81" fmla="*/ 265 h 3119"/>
                <a:gd name="T82" fmla="*/ 1111 w 5116"/>
                <a:gd name="T83" fmla="*/ 209 h 3119"/>
                <a:gd name="T84" fmla="*/ 719 w 5116"/>
                <a:gd name="T85" fmla="*/ 308 h 3119"/>
                <a:gd name="T86" fmla="*/ 747 w 5116"/>
                <a:gd name="T87" fmla="*/ 492 h 3119"/>
                <a:gd name="T88" fmla="*/ 133 w 5116"/>
                <a:gd name="T89" fmla="*/ 225 h 3119"/>
                <a:gd name="T90" fmla="*/ 362 w 5116"/>
                <a:gd name="T91" fmla="*/ 161 h 3119"/>
                <a:gd name="T92" fmla="*/ 2696 w 5116"/>
                <a:gd name="T93" fmla="*/ 201 h 3119"/>
                <a:gd name="T94" fmla="*/ 2855 w 5116"/>
                <a:gd name="T95" fmla="*/ 473 h 3119"/>
                <a:gd name="T96" fmla="*/ 2344 w 5116"/>
                <a:gd name="T97" fmla="*/ 362 h 3119"/>
                <a:gd name="T98" fmla="*/ 2120 w 5116"/>
                <a:gd name="T99" fmla="*/ 362 h 3119"/>
                <a:gd name="T100" fmla="*/ 1770 w 5116"/>
                <a:gd name="T101" fmla="*/ 301 h 3119"/>
                <a:gd name="T102" fmla="*/ 1527 w 5116"/>
                <a:gd name="T103" fmla="*/ 379 h 3119"/>
                <a:gd name="T104" fmla="*/ 1281 w 5116"/>
                <a:gd name="T105" fmla="*/ 239 h 3119"/>
                <a:gd name="T106" fmla="*/ 1210 w 5116"/>
                <a:gd name="T107" fmla="*/ 315 h 3119"/>
                <a:gd name="T108" fmla="*/ 1822 w 5116"/>
                <a:gd name="T109" fmla="*/ 8 h 3119"/>
                <a:gd name="T110" fmla="*/ 2011 w 5116"/>
                <a:gd name="T111" fmla="*/ 36 h 3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16" h="3119">
                  <a:moveTo>
                    <a:pt x="1817" y="3069"/>
                  </a:moveTo>
                  <a:lnTo>
                    <a:pt x="1766" y="3067"/>
                  </a:lnTo>
                  <a:lnTo>
                    <a:pt x="1718" y="3043"/>
                  </a:lnTo>
                  <a:lnTo>
                    <a:pt x="1714" y="3034"/>
                  </a:lnTo>
                  <a:lnTo>
                    <a:pt x="1747" y="3022"/>
                  </a:lnTo>
                  <a:lnTo>
                    <a:pt x="1791" y="3022"/>
                  </a:lnTo>
                  <a:lnTo>
                    <a:pt x="1825" y="3038"/>
                  </a:lnTo>
                  <a:lnTo>
                    <a:pt x="1827" y="3057"/>
                  </a:lnTo>
                  <a:lnTo>
                    <a:pt x="1817" y="3069"/>
                  </a:lnTo>
                  <a:close/>
                  <a:moveTo>
                    <a:pt x="1161" y="2977"/>
                  </a:moveTo>
                  <a:lnTo>
                    <a:pt x="1220" y="2996"/>
                  </a:lnTo>
                  <a:lnTo>
                    <a:pt x="1276" y="3003"/>
                  </a:lnTo>
                  <a:lnTo>
                    <a:pt x="1305" y="2996"/>
                  </a:lnTo>
                  <a:lnTo>
                    <a:pt x="1319" y="3005"/>
                  </a:lnTo>
                  <a:lnTo>
                    <a:pt x="1319" y="3015"/>
                  </a:lnTo>
                  <a:lnTo>
                    <a:pt x="1269" y="3067"/>
                  </a:lnTo>
                  <a:lnTo>
                    <a:pt x="1262" y="3069"/>
                  </a:lnTo>
                  <a:lnTo>
                    <a:pt x="1154" y="3034"/>
                  </a:lnTo>
                  <a:lnTo>
                    <a:pt x="1137" y="3024"/>
                  </a:lnTo>
                  <a:lnTo>
                    <a:pt x="1116" y="2982"/>
                  </a:lnTo>
                  <a:lnTo>
                    <a:pt x="1161" y="2977"/>
                  </a:lnTo>
                  <a:close/>
                  <a:moveTo>
                    <a:pt x="2819" y="3116"/>
                  </a:moveTo>
                  <a:lnTo>
                    <a:pt x="2796" y="3119"/>
                  </a:lnTo>
                  <a:lnTo>
                    <a:pt x="2796" y="3112"/>
                  </a:lnTo>
                  <a:lnTo>
                    <a:pt x="2848" y="3055"/>
                  </a:lnTo>
                  <a:lnTo>
                    <a:pt x="2888" y="3034"/>
                  </a:lnTo>
                  <a:lnTo>
                    <a:pt x="2907" y="3003"/>
                  </a:lnTo>
                  <a:lnTo>
                    <a:pt x="2935" y="2970"/>
                  </a:lnTo>
                  <a:lnTo>
                    <a:pt x="2947" y="2967"/>
                  </a:lnTo>
                  <a:lnTo>
                    <a:pt x="3027" y="2993"/>
                  </a:lnTo>
                  <a:lnTo>
                    <a:pt x="3008" y="3012"/>
                  </a:lnTo>
                  <a:lnTo>
                    <a:pt x="2904" y="3052"/>
                  </a:lnTo>
                  <a:lnTo>
                    <a:pt x="2871" y="3078"/>
                  </a:lnTo>
                  <a:lnTo>
                    <a:pt x="2867" y="3093"/>
                  </a:lnTo>
                  <a:lnTo>
                    <a:pt x="2829" y="3116"/>
                  </a:lnTo>
                  <a:lnTo>
                    <a:pt x="2819" y="3116"/>
                  </a:lnTo>
                  <a:close/>
                  <a:moveTo>
                    <a:pt x="2238" y="2953"/>
                  </a:moveTo>
                  <a:lnTo>
                    <a:pt x="2196" y="2944"/>
                  </a:lnTo>
                  <a:lnTo>
                    <a:pt x="2134" y="2868"/>
                  </a:lnTo>
                  <a:lnTo>
                    <a:pt x="2129" y="2854"/>
                  </a:lnTo>
                  <a:lnTo>
                    <a:pt x="2134" y="2830"/>
                  </a:lnTo>
                  <a:lnTo>
                    <a:pt x="2139" y="2818"/>
                  </a:lnTo>
                  <a:lnTo>
                    <a:pt x="2148" y="2809"/>
                  </a:lnTo>
                  <a:lnTo>
                    <a:pt x="2200" y="2802"/>
                  </a:lnTo>
                  <a:lnTo>
                    <a:pt x="2266" y="2821"/>
                  </a:lnTo>
                  <a:lnTo>
                    <a:pt x="2278" y="2830"/>
                  </a:lnTo>
                  <a:lnTo>
                    <a:pt x="2290" y="2878"/>
                  </a:lnTo>
                  <a:lnTo>
                    <a:pt x="2238" y="2953"/>
                  </a:lnTo>
                  <a:close/>
                  <a:moveTo>
                    <a:pt x="530" y="2733"/>
                  </a:moveTo>
                  <a:lnTo>
                    <a:pt x="558" y="2736"/>
                  </a:lnTo>
                  <a:lnTo>
                    <a:pt x="570" y="2778"/>
                  </a:lnTo>
                  <a:lnTo>
                    <a:pt x="525" y="2781"/>
                  </a:lnTo>
                  <a:lnTo>
                    <a:pt x="471" y="2797"/>
                  </a:lnTo>
                  <a:lnTo>
                    <a:pt x="442" y="2818"/>
                  </a:lnTo>
                  <a:lnTo>
                    <a:pt x="409" y="2856"/>
                  </a:lnTo>
                  <a:lnTo>
                    <a:pt x="362" y="2882"/>
                  </a:lnTo>
                  <a:lnTo>
                    <a:pt x="284" y="2873"/>
                  </a:lnTo>
                  <a:lnTo>
                    <a:pt x="197" y="2854"/>
                  </a:lnTo>
                  <a:lnTo>
                    <a:pt x="164" y="2856"/>
                  </a:lnTo>
                  <a:lnTo>
                    <a:pt x="88" y="2870"/>
                  </a:lnTo>
                  <a:lnTo>
                    <a:pt x="17" y="2930"/>
                  </a:lnTo>
                  <a:lnTo>
                    <a:pt x="8" y="2932"/>
                  </a:lnTo>
                  <a:lnTo>
                    <a:pt x="0" y="2922"/>
                  </a:lnTo>
                  <a:lnTo>
                    <a:pt x="24" y="2837"/>
                  </a:lnTo>
                  <a:lnTo>
                    <a:pt x="114" y="2726"/>
                  </a:lnTo>
                  <a:lnTo>
                    <a:pt x="232" y="2762"/>
                  </a:lnTo>
                  <a:lnTo>
                    <a:pt x="319" y="2747"/>
                  </a:lnTo>
                  <a:lnTo>
                    <a:pt x="360" y="2712"/>
                  </a:lnTo>
                  <a:lnTo>
                    <a:pt x="400" y="2693"/>
                  </a:lnTo>
                  <a:lnTo>
                    <a:pt x="475" y="2674"/>
                  </a:lnTo>
                  <a:lnTo>
                    <a:pt x="483" y="2679"/>
                  </a:lnTo>
                  <a:lnTo>
                    <a:pt x="485" y="2700"/>
                  </a:lnTo>
                  <a:lnTo>
                    <a:pt x="530" y="2733"/>
                  </a:lnTo>
                  <a:close/>
                  <a:moveTo>
                    <a:pt x="908" y="2724"/>
                  </a:moveTo>
                  <a:lnTo>
                    <a:pt x="901" y="2726"/>
                  </a:lnTo>
                  <a:lnTo>
                    <a:pt x="889" y="2726"/>
                  </a:lnTo>
                  <a:lnTo>
                    <a:pt x="882" y="2712"/>
                  </a:lnTo>
                  <a:lnTo>
                    <a:pt x="894" y="2648"/>
                  </a:lnTo>
                  <a:lnTo>
                    <a:pt x="905" y="2639"/>
                  </a:lnTo>
                  <a:lnTo>
                    <a:pt x="960" y="2658"/>
                  </a:lnTo>
                  <a:lnTo>
                    <a:pt x="962" y="2665"/>
                  </a:lnTo>
                  <a:lnTo>
                    <a:pt x="957" y="2688"/>
                  </a:lnTo>
                  <a:lnTo>
                    <a:pt x="908" y="2724"/>
                  </a:lnTo>
                  <a:close/>
                  <a:moveTo>
                    <a:pt x="2968" y="2643"/>
                  </a:moveTo>
                  <a:lnTo>
                    <a:pt x="2926" y="2632"/>
                  </a:lnTo>
                  <a:lnTo>
                    <a:pt x="2919" y="2613"/>
                  </a:lnTo>
                  <a:lnTo>
                    <a:pt x="2928" y="2599"/>
                  </a:lnTo>
                  <a:lnTo>
                    <a:pt x="2945" y="2591"/>
                  </a:lnTo>
                  <a:lnTo>
                    <a:pt x="3020" y="2584"/>
                  </a:lnTo>
                  <a:lnTo>
                    <a:pt x="3027" y="2589"/>
                  </a:lnTo>
                  <a:lnTo>
                    <a:pt x="3004" y="2617"/>
                  </a:lnTo>
                  <a:lnTo>
                    <a:pt x="2968" y="2643"/>
                  </a:lnTo>
                  <a:close/>
                  <a:moveTo>
                    <a:pt x="3341" y="2476"/>
                  </a:moveTo>
                  <a:lnTo>
                    <a:pt x="3318" y="2485"/>
                  </a:lnTo>
                  <a:lnTo>
                    <a:pt x="3306" y="2483"/>
                  </a:lnTo>
                  <a:lnTo>
                    <a:pt x="3287" y="2499"/>
                  </a:lnTo>
                  <a:lnTo>
                    <a:pt x="3308" y="2606"/>
                  </a:lnTo>
                  <a:lnTo>
                    <a:pt x="3308" y="2627"/>
                  </a:lnTo>
                  <a:lnTo>
                    <a:pt x="3280" y="2710"/>
                  </a:lnTo>
                  <a:lnTo>
                    <a:pt x="3249" y="2752"/>
                  </a:lnTo>
                  <a:lnTo>
                    <a:pt x="3152" y="2823"/>
                  </a:lnTo>
                  <a:lnTo>
                    <a:pt x="3119" y="2875"/>
                  </a:lnTo>
                  <a:lnTo>
                    <a:pt x="3119" y="2915"/>
                  </a:lnTo>
                  <a:lnTo>
                    <a:pt x="3112" y="2927"/>
                  </a:lnTo>
                  <a:lnTo>
                    <a:pt x="3098" y="2934"/>
                  </a:lnTo>
                  <a:lnTo>
                    <a:pt x="3004" y="2925"/>
                  </a:lnTo>
                  <a:lnTo>
                    <a:pt x="2989" y="2918"/>
                  </a:lnTo>
                  <a:lnTo>
                    <a:pt x="2975" y="2844"/>
                  </a:lnTo>
                  <a:lnTo>
                    <a:pt x="3034" y="2740"/>
                  </a:lnTo>
                  <a:lnTo>
                    <a:pt x="3027" y="2726"/>
                  </a:lnTo>
                  <a:lnTo>
                    <a:pt x="3060" y="2632"/>
                  </a:lnTo>
                  <a:lnTo>
                    <a:pt x="3100" y="2601"/>
                  </a:lnTo>
                  <a:lnTo>
                    <a:pt x="3115" y="2594"/>
                  </a:lnTo>
                  <a:lnTo>
                    <a:pt x="3143" y="2568"/>
                  </a:lnTo>
                  <a:lnTo>
                    <a:pt x="3183" y="2518"/>
                  </a:lnTo>
                  <a:lnTo>
                    <a:pt x="3228" y="2440"/>
                  </a:lnTo>
                  <a:lnTo>
                    <a:pt x="3252" y="2428"/>
                  </a:lnTo>
                  <a:lnTo>
                    <a:pt x="3294" y="2424"/>
                  </a:lnTo>
                  <a:lnTo>
                    <a:pt x="3327" y="2438"/>
                  </a:lnTo>
                  <a:lnTo>
                    <a:pt x="3341" y="2476"/>
                  </a:lnTo>
                  <a:close/>
                  <a:moveTo>
                    <a:pt x="3448" y="2417"/>
                  </a:moveTo>
                  <a:lnTo>
                    <a:pt x="3476" y="2461"/>
                  </a:lnTo>
                  <a:lnTo>
                    <a:pt x="3481" y="2483"/>
                  </a:lnTo>
                  <a:lnTo>
                    <a:pt x="3471" y="2499"/>
                  </a:lnTo>
                  <a:lnTo>
                    <a:pt x="3467" y="2499"/>
                  </a:lnTo>
                  <a:lnTo>
                    <a:pt x="3441" y="2483"/>
                  </a:lnTo>
                  <a:lnTo>
                    <a:pt x="3427" y="2452"/>
                  </a:lnTo>
                  <a:lnTo>
                    <a:pt x="3393" y="2447"/>
                  </a:lnTo>
                  <a:lnTo>
                    <a:pt x="3356" y="2454"/>
                  </a:lnTo>
                  <a:lnTo>
                    <a:pt x="3339" y="2452"/>
                  </a:lnTo>
                  <a:lnTo>
                    <a:pt x="3334" y="2445"/>
                  </a:lnTo>
                  <a:lnTo>
                    <a:pt x="3339" y="2428"/>
                  </a:lnTo>
                  <a:lnTo>
                    <a:pt x="3349" y="2424"/>
                  </a:lnTo>
                  <a:lnTo>
                    <a:pt x="3448" y="2417"/>
                  </a:lnTo>
                  <a:close/>
                  <a:moveTo>
                    <a:pt x="1614" y="2473"/>
                  </a:moveTo>
                  <a:lnTo>
                    <a:pt x="1598" y="2480"/>
                  </a:lnTo>
                  <a:lnTo>
                    <a:pt x="1550" y="2450"/>
                  </a:lnTo>
                  <a:lnTo>
                    <a:pt x="1543" y="2435"/>
                  </a:lnTo>
                  <a:lnTo>
                    <a:pt x="1543" y="2428"/>
                  </a:lnTo>
                  <a:lnTo>
                    <a:pt x="1555" y="2417"/>
                  </a:lnTo>
                  <a:lnTo>
                    <a:pt x="1595" y="2393"/>
                  </a:lnTo>
                  <a:lnTo>
                    <a:pt x="1640" y="2419"/>
                  </a:lnTo>
                  <a:lnTo>
                    <a:pt x="1643" y="2426"/>
                  </a:lnTo>
                  <a:lnTo>
                    <a:pt x="1628" y="2457"/>
                  </a:lnTo>
                  <a:lnTo>
                    <a:pt x="1614" y="2473"/>
                  </a:lnTo>
                  <a:close/>
                  <a:moveTo>
                    <a:pt x="5114" y="1993"/>
                  </a:moveTo>
                  <a:lnTo>
                    <a:pt x="5104" y="2005"/>
                  </a:lnTo>
                  <a:lnTo>
                    <a:pt x="5083" y="2052"/>
                  </a:lnTo>
                  <a:lnTo>
                    <a:pt x="5081" y="2074"/>
                  </a:lnTo>
                  <a:lnTo>
                    <a:pt x="5059" y="2112"/>
                  </a:lnTo>
                  <a:lnTo>
                    <a:pt x="5050" y="2104"/>
                  </a:lnTo>
                  <a:lnTo>
                    <a:pt x="5036" y="2107"/>
                  </a:lnTo>
                  <a:lnTo>
                    <a:pt x="5033" y="2121"/>
                  </a:lnTo>
                  <a:lnTo>
                    <a:pt x="5038" y="2135"/>
                  </a:lnTo>
                  <a:lnTo>
                    <a:pt x="5050" y="2140"/>
                  </a:lnTo>
                  <a:lnTo>
                    <a:pt x="5050" y="2154"/>
                  </a:lnTo>
                  <a:lnTo>
                    <a:pt x="5038" y="2154"/>
                  </a:lnTo>
                  <a:lnTo>
                    <a:pt x="5029" y="2161"/>
                  </a:lnTo>
                  <a:lnTo>
                    <a:pt x="5024" y="2182"/>
                  </a:lnTo>
                  <a:lnTo>
                    <a:pt x="5003" y="2216"/>
                  </a:lnTo>
                  <a:lnTo>
                    <a:pt x="4984" y="2232"/>
                  </a:lnTo>
                  <a:lnTo>
                    <a:pt x="4974" y="2232"/>
                  </a:lnTo>
                  <a:lnTo>
                    <a:pt x="4958" y="2218"/>
                  </a:lnTo>
                  <a:lnTo>
                    <a:pt x="4960" y="2204"/>
                  </a:lnTo>
                  <a:lnTo>
                    <a:pt x="4974" y="2187"/>
                  </a:lnTo>
                  <a:lnTo>
                    <a:pt x="4986" y="2164"/>
                  </a:lnTo>
                  <a:lnTo>
                    <a:pt x="4988" y="2135"/>
                  </a:lnTo>
                  <a:lnTo>
                    <a:pt x="5000" y="2116"/>
                  </a:lnTo>
                  <a:lnTo>
                    <a:pt x="4991" y="2119"/>
                  </a:lnTo>
                  <a:lnTo>
                    <a:pt x="4984" y="2107"/>
                  </a:lnTo>
                  <a:lnTo>
                    <a:pt x="4974" y="2078"/>
                  </a:lnTo>
                  <a:lnTo>
                    <a:pt x="4977" y="2062"/>
                  </a:lnTo>
                  <a:lnTo>
                    <a:pt x="4998" y="2048"/>
                  </a:lnTo>
                  <a:lnTo>
                    <a:pt x="5021" y="2038"/>
                  </a:lnTo>
                  <a:lnTo>
                    <a:pt x="5021" y="2015"/>
                  </a:lnTo>
                  <a:lnTo>
                    <a:pt x="5026" y="2008"/>
                  </a:lnTo>
                  <a:lnTo>
                    <a:pt x="5047" y="1998"/>
                  </a:lnTo>
                  <a:lnTo>
                    <a:pt x="5059" y="1979"/>
                  </a:lnTo>
                  <a:lnTo>
                    <a:pt x="5090" y="1956"/>
                  </a:lnTo>
                  <a:lnTo>
                    <a:pt x="5107" y="1956"/>
                  </a:lnTo>
                  <a:lnTo>
                    <a:pt x="5116" y="1965"/>
                  </a:lnTo>
                  <a:lnTo>
                    <a:pt x="5114" y="1993"/>
                  </a:lnTo>
                  <a:close/>
                  <a:moveTo>
                    <a:pt x="3923" y="1762"/>
                  </a:moveTo>
                  <a:lnTo>
                    <a:pt x="3901" y="1769"/>
                  </a:lnTo>
                  <a:lnTo>
                    <a:pt x="3875" y="1762"/>
                  </a:lnTo>
                  <a:lnTo>
                    <a:pt x="3861" y="1747"/>
                  </a:lnTo>
                  <a:lnTo>
                    <a:pt x="3864" y="1707"/>
                  </a:lnTo>
                  <a:lnTo>
                    <a:pt x="3857" y="1636"/>
                  </a:lnTo>
                  <a:lnTo>
                    <a:pt x="3840" y="1594"/>
                  </a:lnTo>
                  <a:lnTo>
                    <a:pt x="3842" y="1582"/>
                  </a:lnTo>
                  <a:lnTo>
                    <a:pt x="3880" y="1573"/>
                  </a:lnTo>
                  <a:lnTo>
                    <a:pt x="3939" y="1684"/>
                  </a:lnTo>
                  <a:lnTo>
                    <a:pt x="3939" y="1721"/>
                  </a:lnTo>
                  <a:lnTo>
                    <a:pt x="3923" y="1762"/>
                  </a:lnTo>
                  <a:close/>
                  <a:moveTo>
                    <a:pt x="5017" y="1620"/>
                  </a:moveTo>
                  <a:lnTo>
                    <a:pt x="5021" y="1653"/>
                  </a:lnTo>
                  <a:lnTo>
                    <a:pt x="5033" y="1688"/>
                  </a:lnTo>
                  <a:lnTo>
                    <a:pt x="5014" y="1691"/>
                  </a:lnTo>
                  <a:lnTo>
                    <a:pt x="5014" y="1703"/>
                  </a:lnTo>
                  <a:lnTo>
                    <a:pt x="5057" y="1724"/>
                  </a:lnTo>
                  <a:lnTo>
                    <a:pt x="5055" y="1733"/>
                  </a:lnTo>
                  <a:lnTo>
                    <a:pt x="5050" y="1743"/>
                  </a:lnTo>
                  <a:lnTo>
                    <a:pt x="5038" y="1745"/>
                  </a:lnTo>
                  <a:lnTo>
                    <a:pt x="5012" y="1736"/>
                  </a:lnTo>
                  <a:lnTo>
                    <a:pt x="5012" y="1750"/>
                  </a:lnTo>
                  <a:lnTo>
                    <a:pt x="5024" y="1759"/>
                  </a:lnTo>
                  <a:lnTo>
                    <a:pt x="5026" y="1766"/>
                  </a:lnTo>
                  <a:lnTo>
                    <a:pt x="5024" y="1781"/>
                  </a:lnTo>
                  <a:lnTo>
                    <a:pt x="5017" y="1785"/>
                  </a:lnTo>
                  <a:lnTo>
                    <a:pt x="5005" y="1783"/>
                  </a:lnTo>
                  <a:lnTo>
                    <a:pt x="4984" y="1766"/>
                  </a:lnTo>
                  <a:lnTo>
                    <a:pt x="4979" y="1771"/>
                  </a:lnTo>
                  <a:lnTo>
                    <a:pt x="4979" y="1781"/>
                  </a:lnTo>
                  <a:lnTo>
                    <a:pt x="5007" y="1802"/>
                  </a:lnTo>
                  <a:lnTo>
                    <a:pt x="5014" y="1814"/>
                  </a:lnTo>
                  <a:lnTo>
                    <a:pt x="5033" y="1823"/>
                  </a:lnTo>
                  <a:lnTo>
                    <a:pt x="5045" y="1842"/>
                  </a:lnTo>
                  <a:lnTo>
                    <a:pt x="5033" y="1918"/>
                  </a:lnTo>
                  <a:lnTo>
                    <a:pt x="5024" y="1948"/>
                  </a:lnTo>
                  <a:lnTo>
                    <a:pt x="5003" y="1984"/>
                  </a:lnTo>
                  <a:lnTo>
                    <a:pt x="4960" y="2005"/>
                  </a:lnTo>
                  <a:lnTo>
                    <a:pt x="4946" y="2003"/>
                  </a:lnTo>
                  <a:lnTo>
                    <a:pt x="4936" y="2008"/>
                  </a:lnTo>
                  <a:lnTo>
                    <a:pt x="4948" y="2041"/>
                  </a:lnTo>
                  <a:lnTo>
                    <a:pt x="4967" y="2052"/>
                  </a:lnTo>
                  <a:lnTo>
                    <a:pt x="4965" y="2067"/>
                  </a:lnTo>
                  <a:lnTo>
                    <a:pt x="4929" y="2100"/>
                  </a:lnTo>
                  <a:lnTo>
                    <a:pt x="4901" y="2090"/>
                  </a:lnTo>
                  <a:lnTo>
                    <a:pt x="4889" y="2097"/>
                  </a:lnTo>
                  <a:lnTo>
                    <a:pt x="4882" y="2114"/>
                  </a:lnTo>
                  <a:lnTo>
                    <a:pt x="4884" y="2126"/>
                  </a:lnTo>
                  <a:lnTo>
                    <a:pt x="4901" y="2121"/>
                  </a:lnTo>
                  <a:lnTo>
                    <a:pt x="4901" y="2135"/>
                  </a:lnTo>
                  <a:lnTo>
                    <a:pt x="4880" y="2168"/>
                  </a:lnTo>
                  <a:lnTo>
                    <a:pt x="4858" y="2185"/>
                  </a:lnTo>
                  <a:lnTo>
                    <a:pt x="4816" y="2234"/>
                  </a:lnTo>
                  <a:lnTo>
                    <a:pt x="4814" y="2256"/>
                  </a:lnTo>
                  <a:lnTo>
                    <a:pt x="4797" y="2275"/>
                  </a:lnTo>
                  <a:lnTo>
                    <a:pt x="4731" y="2303"/>
                  </a:lnTo>
                  <a:lnTo>
                    <a:pt x="4721" y="2315"/>
                  </a:lnTo>
                  <a:lnTo>
                    <a:pt x="4707" y="2313"/>
                  </a:lnTo>
                  <a:lnTo>
                    <a:pt x="4695" y="2284"/>
                  </a:lnTo>
                  <a:lnTo>
                    <a:pt x="4684" y="2275"/>
                  </a:lnTo>
                  <a:lnTo>
                    <a:pt x="4662" y="2275"/>
                  </a:lnTo>
                  <a:lnTo>
                    <a:pt x="4636" y="2232"/>
                  </a:lnTo>
                  <a:lnTo>
                    <a:pt x="4636" y="2220"/>
                  </a:lnTo>
                  <a:lnTo>
                    <a:pt x="4646" y="2213"/>
                  </a:lnTo>
                  <a:lnTo>
                    <a:pt x="4658" y="2164"/>
                  </a:lnTo>
                  <a:lnTo>
                    <a:pt x="4665" y="2064"/>
                  </a:lnTo>
                  <a:lnTo>
                    <a:pt x="4674" y="2038"/>
                  </a:lnTo>
                  <a:lnTo>
                    <a:pt x="4672" y="2024"/>
                  </a:lnTo>
                  <a:lnTo>
                    <a:pt x="4681" y="1993"/>
                  </a:lnTo>
                  <a:lnTo>
                    <a:pt x="4679" y="1937"/>
                  </a:lnTo>
                  <a:lnTo>
                    <a:pt x="4665" y="1887"/>
                  </a:lnTo>
                  <a:lnTo>
                    <a:pt x="4686" y="1885"/>
                  </a:lnTo>
                  <a:lnTo>
                    <a:pt x="4672" y="1847"/>
                  </a:lnTo>
                  <a:lnTo>
                    <a:pt x="4679" y="1828"/>
                  </a:lnTo>
                  <a:lnTo>
                    <a:pt x="4679" y="1811"/>
                  </a:lnTo>
                  <a:lnTo>
                    <a:pt x="4693" y="1800"/>
                  </a:lnTo>
                  <a:lnTo>
                    <a:pt x="4698" y="1807"/>
                  </a:lnTo>
                  <a:lnTo>
                    <a:pt x="4698" y="1816"/>
                  </a:lnTo>
                  <a:lnTo>
                    <a:pt x="4707" y="1818"/>
                  </a:lnTo>
                  <a:lnTo>
                    <a:pt x="4724" y="1807"/>
                  </a:lnTo>
                  <a:lnTo>
                    <a:pt x="4740" y="1807"/>
                  </a:lnTo>
                  <a:lnTo>
                    <a:pt x="4743" y="1830"/>
                  </a:lnTo>
                  <a:lnTo>
                    <a:pt x="4750" y="1835"/>
                  </a:lnTo>
                  <a:lnTo>
                    <a:pt x="4759" y="1830"/>
                  </a:lnTo>
                  <a:lnTo>
                    <a:pt x="4776" y="1816"/>
                  </a:lnTo>
                  <a:lnTo>
                    <a:pt x="4792" y="1774"/>
                  </a:lnTo>
                  <a:lnTo>
                    <a:pt x="4792" y="1766"/>
                  </a:lnTo>
                  <a:lnTo>
                    <a:pt x="4776" y="1757"/>
                  </a:lnTo>
                  <a:lnTo>
                    <a:pt x="4776" y="1747"/>
                  </a:lnTo>
                  <a:lnTo>
                    <a:pt x="4783" y="1738"/>
                  </a:lnTo>
                  <a:lnTo>
                    <a:pt x="4799" y="1726"/>
                  </a:lnTo>
                  <a:lnTo>
                    <a:pt x="4802" y="1714"/>
                  </a:lnTo>
                  <a:lnTo>
                    <a:pt x="4814" y="1705"/>
                  </a:lnTo>
                  <a:lnTo>
                    <a:pt x="4823" y="1684"/>
                  </a:lnTo>
                  <a:lnTo>
                    <a:pt x="4821" y="1677"/>
                  </a:lnTo>
                  <a:lnTo>
                    <a:pt x="4811" y="1672"/>
                  </a:lnTo>
                  <a:lnTo>
                    <a:pt x="4795" y="1681"/>
                  </a:lnTo>
                  <a:lnTo>
                    <a:pt x="4771" y="1662"/>
                  </a:lnTo>
                  <a:lnTo>
                    <a:pt x="4745" y="1660"/>
                  </a:lnTo>
                  <a:lnTo>
                    <a:pt x="4728" y="1641"/>
                  </a:lnTo>
                  <a:lnTo>
                    <a:pt x="4731" y="1632"/>
                  </a:lnTo>
                  <a:lnTo>
                    <a:pt x="4750" y="1608"/>
                  </a:lnTo>
                  <a:lnTo>
                    <a:pt x="4783" y="1629"/>
                  </a:lnTo>
                  <a:lnTo>
                    <a:pt x="4795" y="1629"/>
                  </a:lnTo>
                  <a:lnTo>
                    <a:pt x="4837" y="1599"/>
                  </a:lnTo>
                  <a:lnTo>
                    <a:pt x="4856" y="1544"/>
                  </a:lnTo>
                  <a:lnTo>
                    <a:pt x="4882" y="1528"/>
                  </a:lnTo>
                  <a:lnTo>
                    <a:pt x="4884" y="1509"/>
                  </a:lnTo>
                  <a:lnTo>
                    <a:pt x="4877" y="1480"/>
                  </a:lnTo>
                  <a:lnTo>
                    <a:pt x="4882" y="1466"/>
                  </a:lnTo>
                  <a:lnTo>
                    <a:pt x="4910" y="1426"/>
                  </a:lnTo>
                  <a:lnTo>
                    <a:pt x="4932" y="1421"/>
                  </a:lnTo>
                  <a:lnTo>
                    <a:pt x="4943" y="1426"/>
                  </a:lnTo>
                  <a:lnTo>
                    <a:pt x="4974" y="1480"/>
                  </a:lnTo>
                  <a:lnTo>
                    <a:pt x="4991" y="1495"/>
                  </a:lnTo>
                  <a:lnTo>
                    <a:pt x="4991" y="1504"/>
                  </a:lnTo>
                  <a:lnTo>
                    <a:pt x="5005" y="1525"/>
                  </a:lnTo>
                  <a:lnTo>
                    <a:pt x="5007" y="1563"/>
                  </a:lnTo>
                  <a:lnTo>
                    <a:pt x="5033" y="1596"/>
                  </a:lnTo>
                  <a:lnTo>
                    <a:pt x="5031" y="1613"/>
                  </a:lnTo>
                  <a:lnTo>
                    <a:pt x="5017" y="1620"/>
                  </a:lnTo>
                  <a:close/>
                  <a:moveTo>
                    <a:pt x="4022" y="1721"/>
                  </a:moveTo>
                  <a:lnTo>
                    <a:pt x="3963" y="1800"/>
                  </a:lnTo>
                  <a:lnTo>
                    <a:pt x="3958" y="1797"/>
                  </a:lnTo>
                  <a:lnTo>
                    <a:pt x="3958" y="1788"/>
                  </a:lnTo>
                  <a:lnTo>
                    <a:pt x="4010" y="1625"/>
                  </a:lnTo>
                  <a:lnTo>
                    <a:pt x="4022" y="1606"/>
                  </a:lnTo>
                  <a:lnTo>
                    <a:pt x="4041" y="1589"/>
                  </a:lnTo>
                  <a:lnTo>
                    <a:pt x="4112" y="1407"/>
                  </a:lnTo>
                  <a:lnTo>
                    <a:pt x="4126" y="1402"/>
                  </a:lnTo>
                  <a:lnTo>
                    <a:pt x="4145" y="1405"/>
                  </a:lnTo>
                  <a:lnTo>
                    <a:pt x="4154" y="1426"/>
                  </a:lnTo>
                  <a:lnTo>
                    <a:pt x="4112" y="1570"/>
                  </a:lnTo>
                  <a:lnTo>
                    <a:pt x="4093" y="1591"/>
                  </a:lnTo>
                  <a:lnTo>
                    <a:pt x="4067" y="1606"/>
                  </a:lnTo>
                  <a:lnTo>
                    <a:pt x="4029" y="1658"/>
                  </a:lnTo>
                  <a:lnTo>
                    <a:pt x="4020" y="1691"/>
                  </a:lnTo>
                  <a:lnTo>
                    <a:pt x="4022" y="1721"/>
                  </a:lnTo>
                  <a:close/>
                  <a:moveTo>
                    <a:pt x="1541" y="466"/>
                  </a:moveTo>
                  <a:lnTo>
                    <a:pt x="1473" y="480"/>
                  </a:lnTo>
                  <a:lnTo>
                    <a:pt x="1470" y="476"/>
                  </a:lnTo>
                  <a:lnTo>
                    <a:pt x="1477" y="457"/>
                  </a:lnTo>
                  <a:lnTo>
                    <a:pt x="1477" y="424"/>
                  </a:lnTo>
                  <a:lnTo>
                    <a:pt x="1494" y="412"/>
                  </a:lnTo>
                  <a:lnTo>
                    <a:pt x="1534" y="417"/>
                  </a:lnTo>
                  <a:lnTo>
                    <a:pt x="1562" y="445"/>
                  </a:lnTo>
                  <a:lnTo>
                    <a:pt x="1562" y="452"/>
                  </a:lnTo>
                  <a:lnTo>
                    <a:pt x="1541" y="466"/>
                  </a:lnTo>
                  <a:close/>
                  <a:moveTo>
                    <a:pt x="1598" y="412"/>
                  </a:moveTo>
                  <a:lnTo>
                    <a:pt x="1624" y="421"/>
                  </a:lnTo>
                  <a:lnTo>
                    <a:pt x="1636" y="400"/>
                  </a:lnTo>
                  <a:lnTo>
                    <a:pt x="1643" y="402"/>
                  </a:lnTo>
                  <a:lnTo>
                    <a:pt x="1652" y="428"/>
                  </a:lnTo>
                  <a:lnTo>
                    <a:pt x="1652" y="466"/>
                  </a:lnTo>
                  <a:lnTo>
                    <a:pt x="1607" y="473"/>
                  </a:lnTo>
                  <a:lnTo>
                    <a:pt x="1600" y="471"/>
                  </a:lnTo>
                  <a:lnTo>
                    <a:pt x="1560" y="417"/>
                  </a:lnTo>
                  <a:lnTo>
                    <a:pt x="1560" y="405"/>
                  </a:lnTo>
                  <a:lnTo>
                    <a:pt x="1567" y="398"/>
                  </a:lnTo>
                  <a:lnTo>
                    <a:pt x="1574" y="398"/>
                  </a:lnTo>
                  <a:lnTo>
                    <a:pt x="1598" y="412"/>
                  </a:lnTo>
                  <a:close/>
                  <a:moveTo>
                    <a:pt x="1435" y="471"/>
                  </a:moveTo>
                  <a:lnTo>
                    <a:pt x="1416" y="509"/>
                  </a:lnTo>
                  <a:lnTo>
                    <a:pt x="1383" y="535"/>
                  </a:lnTo>
                  <a:lnTo>
                    <a:pt x="1314" y="556"/>
                  </a:lnTo>
                  <a:lnTo>
                    <a:pt x="1302" y="554"/>
                  </a:lnTo>
                  <a:lnTo>
                    <a:pt x="1361" y="499"/>
                  </a:lnTo>
                  <a:lnTo>
                    <a:pt x="1369" y="485"/>
                  </a:lnTo>
                  <a:lnTo>
                    <a:pt x="1359" y="480"/>
                  </a:lnTo>
                  <a:lnTo>
                    <a:pt x="1241" y="554"/>
                  </a:lnTo>
                  <a:lnTo>
                    <a:pt x="1215" y="554"/>
                  </a:lnTo>
                  <a:lnTo>
                    <a:pt x="1203" y="535"/>
                  </a:lnTo>
                  <a:lnTo>
                    <a:pt x="1201" y="509"/>
                  </a:lnTo>
                  <a:lnTo>
                    <a:pt x="1229" y="476"/>
                  </a:lnTo>
                  <a:lnTo>
                    <a:pt x="1265" y="454"/>
                  </a:lnTo>
                  <a:lnTo>
                    <a:pt x="1352" y="438"/>
                  </a:lnTo>
                  <a:lnTo>
                    <a:pt x="1378" y="407"/>
                  </a:lnTo>
                  <a:lnTo>
                    <a:pt x="1402" y="398"/>
                  </a:lnTo>
                  <a:lnTo>
                    <a:pt x="1418" y="400"/>
                  </a:lnTo>
                  <a:lnTo>
                    <a:pt x="1437" y="412"/>
                  </a:lnTo>
                  <a:lnTo>
                    <a:pt x="1442" y="419"/>
                  </a:lnTo>
                  <a:lnTo>
                    <a:pt x="1435" y="471"/>
                  </a:lnTo>
                  <a:close/>
                  <a:moveTo>
                    <a:pt x="1042" y="327"/>
                  </a:moveTo>
                  <a:lnTo>
                    <a:pt x="979" y="308"/>
                  </a:lnTo>
                  <a:lnTo>
                    <a:pt x="957" y="287"/>
                  </a:lnTo>
                  <a:lnTo>
                    <a:pt x="981" y="265"/>
                  </a:lnTo>
                  <a:lnTo>
                    <a:pt x="1007" y="270"/>
                  </a:lnTo>
                  <a:lnTo>
                    <a:pt x="1038" y="298"/>
                  </a:lnTo>
                  <a:lnTo>
                    <a:pt x="1052" y="320"/>
                  </a:lnTo>
                  <a:lnTo>
                    <a:pt x="1042" y="327"/>
                  </a:lnTo>
                  <a:close/>
                  <a:moveTo>
                    <a:pt x="1120" y="263"/>
                  </a:moveTo>
                  <a:lnTo>
                    <a:pt x="1064" y="263"/>
                  </a:lnTo>
                  <a:lnTo>
                    <a:pt x="1045" y="246"/>
                  </a:lnTo>
                  <a:lnTo>
                    <a:pt x="1085" y="211"/>
                  </a:lnTo>
                  <a:lnTo>
                    <a:pt x="1111" y="209"/>
                  </a:lnTo>
                  <a:lnTo>
                    <a:pt x="1130" y="223"/>
                  </a:lnTo>
                  <a:lnTo>
                    <a:pt x="1128" y="258"/>
                  </a:lnTo>
                  <a:lnTo>
                    <a:pt x="1120" y="263"/>
                  </a:lnTo>
                  <a:close/>
                  <a:moveTo>
                    <a:pt x="683" y="204"/>
                  </a:moveTo>
                  <a:lnTo>
                    <a:pt x="745" y="242"/>
                  </a:lnTo>
                  <a:lnTo>
                    <a:pt x="752" y="272"/>
                  </a:lnTo>
                  <a:lnTo>
                    <a:pt x="719" y="272"/>
                  </a:lnTo>
                  <a:lnTo>
                    <a:pt x="712" y="282"/>
                  </a:lnTo>
                  <a:lnTo>
                    <a:pt x="719" y="308"/>
                  </a:lnTo>
                  <a:lnTo>
                    <a:pt x="742" y="329"/>
                  </a:lnTo>
                  <a:lnTo>
                    <a:pt x="759" y="322"/>
                  </a:lnTo>
                  <a:lnTo>
                    <a:pt x="768" y="313"/>
                  </a:lnTo>
                  <a:lnTo>
                    <a:pt x="835" y="334"/>
                  </a:lnTo>
                  <a:lnTo>
                    <a:pt x="820" y="466"/>
                  </a:lnTo>
                  <a:lnTo>
                    <a:pt x="809" y="487"/>
                  </a:lnTo>
                  <a:lnTo>
                    <a:pt x="792" y="492"/>
                  </a:lnTo>
                  <a:lnTo>
                    <a:pt x="771" y="487"/>
                  </a:lnTo>
                  <a:lnTo>
                    <a:pt x="747" y="492"/>
                  </a:lnTo>
                  <a:lnTo>
                    <a:pt x="698" y="513"/>
                  </a:lnTo>
                  <a:lnTo>
                    <a:pt x="615" y="558"/>
                  </a:lnTo>
                  <a:lnTo>
                    <a:pt x="518" y="587"/>
                  </a:lnTo>
                  <a:lnTo>
                    <a:pt x="414" y="551"/>
                  </a:lnTo>
                  <a:lnTo>
                    <a:pt x="343" y="518"/>
                  </a:lnTo>
                  <a:lnTo>
                    <a:pt x="265" y="466"/>
                  </a:lnTo>
                  <a:lnTo>
                    <a:pt x="154" y="360"/>
                  </a:lnTo>
                  <a:lnTo>
                    <a:pt x="138" y="317"/>
                  </a:lnTo>
                  <a:lnTo>
                    <a:pt x="133" y="225"/>
                  </a:lnTo>
                  <a:lnTo>
                    <a:pt x="142" y="206"/>
                  </a:lnTo>
                  <a:lnTo>
                    <a:pt x="182" y="180"/>
                  </a:lnTo>
                  <a:lnTo>
                    <a:pt x="194" y="182"/>
                  </a:lnTo>
                  <a:lnTo>
                    <a:pt x="208" y="201"/>
                  </a:lnTo>
                  <a:lnTo>
                    <a:pt x="227" y="218"/>
                  </a:lnTo>
                  <a:lnTo>
                    <a:pt x="246" y="218"/>
                  </a:lnTo>
                  <a:lnTo>
                    <a:pt x="265" y="194"/>
                  </a:lnTo>
                  <a:lnTo>
                    <a:pt x="286" y="182"/>
                  </a:lnTo>
                  <a:lnTo>
                    <a:pt x="362" y="161"/>
                  </a:lnTo>
                  <a:lnTo>
                    <a:pt x="542" y="154"/>
                  </a:lnTo>
                  <a:lnTo>
                    <a:pt x="591" y="164"/>
                  </a:lnTo>
                  <a:lnTo>
                    <a:pt x="683" y="204"/>
                  </a:lnTo>
                  <a:close/>
                  <a:moveTo>
                    <a:pt x="2255" y="71"/>
                  </a:moveTo>
                  <a:lnTo>
                    <a:pt x="2380" y="121"/>
                  </a:lnTo>
                  <a:lnTo>
                    <a:pt x="2418" y="123"/>
                  </a:lnTo>
                  <a:lnTo>
                    <a:pt x="2557" y="112"/>
                  </a:lnTo>
                  <a:lnTo>
                    <a:pt x="2578" y="116"/>
                  </a:lnTo>
                  <a:lnTo>
                    <a:pt x="2696" y="201"/>
                  </a:lnTo>
                  <a:lnTo>
                    <a:pt x="2720" y="258"/>
                  </a:lnTo>
                  <a:lnTo>
                    <a:pt x="2720" y="303"/>
                  </a:lnTo>
                  <a:lnTo>
                    <a:pt x="2730" y="334"/>
                  </a:lnTo>
                  <a:lnTo>
                    <a:pt x="2744" y="350"/>
                  </a:lnTo>
                  <a:lnTo>
                    <a:pt x="2784" y="348"/>
                  </a:lnTo>
                  <a:lnTo>
                    <a:pt x="2810" y="355"/>
                  </a:lnTo>
                  <a:lnTo>
                    <a:pt x="2831" y="376"/>
                  </a:lnTo>
                  <a:lnTo>
                    <a:pt x="2857" y="454"/>
                  </a:lnTo>
                  <a:lnTo>
                    <a:pt x="2855" y="473"/>
                  </a:lnTo>
                  <a:lnTo>
                    <a:pt x="2836" y="502"/>
                  </a:lnTo>
                  <a:lnTo>
                    <a:pt x="2826" y="582"/>
                  </a:lnTo>
                  <a:lnTo>
                    <a:pt x="2831" y="610"/>
                  </a:lnTo>
                  <a:lnTo>
                    <a:pt x="2713" y="563"/>
                  </a:lnTo>
                  <a:lnTo>
                    <a:pt x="2680" y="528"/>
                  </a:lnTo>
                  <a:lnTo>
                    <a:pt x="2590" y="476"/>
                  </a:lnTo>
                  <a:lnTo>
                    <a:pt x="2441" y="426"/>
                  </a:lnTo>
                  <a:lnTo>
                    <a:pt x="2363" y="386"/>
                  </a:lnTo>
                  <a:lnTo>
                    <a:pt x="2344" y="362"/>
                  </a:lnTo>
                  <a:lnTo>
                    <a:pt x="2344" y="334"/>
                  </a:lnTo>
                  <a:lnTo>
                    <a:pt x="2318" y="313"/>
                  </a:lnTo>
                  <a:lnTo>
                    <a:pt x="2304" y="310"/>
                  </a:lnTo>
                  <a:lnTo>
                    <a:pt x="2172" y="298"/>
                  </a:lnTo>
                  <a:lnTo>
                    <a:pt x="2096" y="289"/>
                  </a:lnTo>
                  <a:lnTo>
                    <a:pt x="2087" y="298"/>
                  </a:lnTo>
                  <a:lnTo>
                    <a:pt x="2092" y="317"/>
                  </a:lnTo>
                  <a:lnTo>
                    <a:pt x="2115" y="343"/>
                  </a:lnTo>
                  <a:lnTo>
                    <a:pt x="2120" y="362"/>
                  </a:lnTo>
                  <a:lnTo>
                    <a:pt x="2113" y="381"/>
                  </a:lnTo>
                  <a:lnTo>
                    <a:pt x="2096" y="383"/>
                  </a:lnTo>
                  <a:lnTo>
                    <a:pt x="1978" y="355"/>
                  </a:lnTo>
                  <a:lnTo>
                    <a:pt x="1945" y="353"/>
                  </a:lnTo>
                  <a:lnTo>
                    <a:pt x="1893" y="331"/>
                  </a:lnTo>
                  <a:lnTo>
                    <a:pt x="1867" y="317"/>
                  </a:lnTo>
                  <a:lnTo>
                    <a:pt x="1775" y="322"/>
                  </a:lnTo>
                  <a:lnTo>
                    <a:pt x="1763" y="313"/>
                  </a:lnTo>
                  <a:lnTo>
                    <a:pt x="1770" y="301"/>
                  </a:lnTo>
                  <a:lnTo>
                    <a:pt x="1791" y="279"/>
                  </a:lnTo>
                  <a:lnTo>
                    <a:pt x="1794" y="258"/>
                  </a:lnTo>
                  <a:lnTo>
                    <a:pt x="1770" y="242"/>
                  </a:lnTo>
                  <a:lnTo>
                    <a:pt x="1742" y="239"/>
                  </a:lnTo>
                  <a:lnTo>
                    <a:pt x="1680" y="277"/>
                  </a:lnTo>
                  <a:lnTo>
                    <a:pt x="1633" y="322"/>
                  </a:lnTo>
                  <a:lnTo>
                    <a:pt x="1624" y="336"/>
                  </a:lnTo>
                  <a:lnTo>
                    <a:pt x="1591" y="365"/>
                  </a:lnTo>
                  <a:lnTo>
                    <a:pt x="1527" y="379"/>
                  </a:lnTo>
                  <a:lnTo>
                    <a:pt x="1510" y="379"/>
                  </a:lnTo>
                  <a:lnTo>
                    <a:pt x="1489" y="369"/>
                  </a:lnTo>
                  <a:lnTo>
                    <a:pt x="1475" y="357"/>
                  </a:lnTo>
                  <a:lnTo>
                    <a:pt x="1418" y="272"/>
                  </a:lnTo>
                  <a:lnTo>
                    <a:pt x="1371" y="239"/>
                  </a:lnTo>
                  <a:lnTo>
                    <a:pt x="1350" y="164"/>
                  </a:lnTo>
                  <a:lnTo>
                    <a:pt x="1328" y="164"/>
                  </a:lnTo>
                  <a:lnTo>
                    <a:pt x="1302" y="190"/>
                  </a:lnTo>
                  <a:lnTo>
                    <a:pt x="1281" y="239"/>
                  </a:lnTo>
                  <a:lnTo>
                    <a:pt x="1272" y="310"/>
                  </a:lnTo>
                  <a:lnTo>
                    <a:pt x="1258" y="331"/>
                  </a:lnTo>
                  <a:lnTo>
                    <a:pt x="1243" y="334"/>
                  </a:lnTo>
                  <a:lnTo>
                    <a:pt x="1213" y="388"/>
                  </a:lnTo>
                  <a:lnTo>
                    <a:pt x="1201" y="433"/>
                  </a:lnTo>
                  <a:lnTo>
                    <a:pt x="1196" y="426"/>
                  </a:lnTo>
                  <a:lnTo>
                    <a:pt x="1189" y="393"/>
                  </a:lnTo>
                  <a:lnTo>
                    <a:pt x="1206" y="355"/>
                  </a:lnTo>
                  <a:lnTo>
                    <a:pt x="1210" y="315"/>
                  </a:lnTo>
                  <a:lnTo>
                    <a:pt x="1182" y="270"/>
                  </a:lnTo>
                  <a:lnTo>
                    <a:pt x="1165" y="227"/>
                  </a:lnTo>
                  <a:lnTo>
                    <a:pt x="1239" y="171"/>
                  </a:lnTo>
                  <a:lnTo>
                    <a:pt x="1343" y="43"/>
                  </a:lnTo>
                  <a:lnTo>
                    <a:pt x="1473" y="45"/>
                  </a:lnTo>
                  <a:lnTo>
                    <a:pt x="1565" y="41"/>
                  </a:lnTo>
                  <a:lnTo>
                    <a:pt x="1723" y="48"/>
                  </a:lnTo>
                  <a:lnTo>
                    <a:pt x="1794" y="31"/>
                  </a:lnTo>
                  <a:lnTo>
                    <a:pt x="1822" y="8"/>
                  </a:lnTo>
                  <a:lnTo>
                    <a:pt x="1834" y="10"/>
                  </a:lnTo>
                  <a:lnTo>
                    <a:pt x="1843" y="17"/>
                  </a:lnTo>
                  <a:lnTo>
                    <a:pt x="1848" y="26"/>
                  </a:lnTo>
                  <a:lnTo>
                    <a:pt x="1846" y="71"/>
                  </a:lnTo>
                  <a:lnTo>
                    <a:pt x="1865" y="90"/>
                  </a:lnTo>
                  <a:lnTo>
                    <a:pt x="1881" y="102"/>
                  </a:lnTo>
                  <a:lnTo>
                    <a:pt x="1926" y="93"/>
                  </a:lnTo>
                  <a:lnTo>
                    <a:pt x="2002" y="43"/>
                  </a:lnTo>
                  <a:lnTo>
                    <a:pt x="2011" y="36"/>
                  </a:lnTo>
                  <a:lnTo>
                    <a:pt x="2018" y="12"/>
                  </a:lnTo>
                  <a:lnTo>
                    <a:pt x="2033" y="5"/>
                  </a:lnTo>
                  <a:lnTo>
                    <a:pt x="2101" y="0"/>
                  </a:lnTo>
                  <a:lnTo>
                    <a:pt x="2160" y="19"/>
                  </a:lnTo>
                  <a:lnTo>
                    <a:pt x="2238" y="52"/>
                  </a:lnTo>
                  <a:lnTo>
                    <a:pt x="2255" y="71"/>
                  </a:lnTo>
                  <a:close/>
                  <a:moveTo>
                    <a:pt x="2255" y="71"/>
                  </a:moveTo>
                  <a:lnTo>
                    <a:pt x="2255" y="7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2" name="Freeform 121"/>
            <p:cNvSpPr>
              <a:spLocks noEditPoints="1"/>
            </p:cNvSpPr>
            <p:nvPr/>
          </p:nvSpPr>
          <p:spPr bwMode="auto">
            <a:xfrm>
              <a:off x="8128" y="2695"/>
              <a:ext cx="5116" cy="3119"/>
            </a:xfrm>
            <a:custGeom>
              <a:avLst/>
              <a:gdLst>
                <a:gd name="T0" fmla="*/ 1817 w 5116"/>
                <a:gd name="T1" fmla="*/ 3069 h 3119"/>
                <a:gd name="T2" fmla="*/ 1154 w 5116"/>
                <a:gd name="T3" fmla="*/ 3034 h 3119"/>
                <a:gd name="T4" fmla="*/ 2907 w 5116"/>
                <a:gd name="T5" fmla="*/ 3003 h 3119"/>
                <a:gd name="T6" fmla="*/ 2819 w 5116"/>
                <a:gd name="T7" fmla="*/ 3116 h 3119"/>
                <a:gd name="T8" fmla="*/ 2266 w 5116"/>
                <a:gd name="T9" fmla="*/ 2821 h 3119"/>
                <a:gd name="T10" fmla="*/ 442 w 5116"/>
                <a:gd name="T11" fmla="*/ 2818 h 3119"/>
                <a:gd name="T12" fmla="*/ 0 w 5116"/>
                <a:gd name="T13" fmla="*/ 2922 h 3119"/>
                <a:gd name="T14" fmla="*/ 485 w 5116"/>
                <a:gd name="T15" fmla="*/ 2700 h 3119"/>
                <a:gd name="T16" fmla="*/ 962 w 5116"/>
                <a:gd name="T17" fmla="*/ 2665 h 3119"/>
                <a:gd name="T18" fmla="*/ 3027 w 5116"/>
                <a:gd name="T19" fmla="*/ 2589 h 3119"/>
                <a:gd name="T20" fmla="*/ 3280 w 5116"/>
                <a:gd name="T21" fmla="*/ 2710 h 3119"/>
                <a:gd name="T22" fmla="*/ 2975 w 5116"/>
                <a:gd name="T23" fmla="*/ 2844 h 3119"/>
                <a:gd name="T24" fmla="*/ 3252 w 5116"/>
                <a:gd name="T25" fmla="*/ 2428 h 3119"/>
                <a:gd name="T26" fmla="*/ 3441 w 5116"/>
                <a:gd name="T27" fmla="*/ 2483 h 3119"/>
                <a:gd name="T28" fmla="*/ 1614 w 5116"/>
                <a:gd name="T29" fmla="*/ 2473 h 3119"/>
                <a:gd name="T30" fmla="*/ 1628 w 5116"/>
                <a:gd name="T31" fmla="*/ 2457 h 3119"/>
                <a:gd name="T32" fmla="*/ 5033 w 5116"/>
                <a:gd name="T33" fmla="*/ 2121 h 3119"/>
                <a:gd name="T34" fmla="*/ 4974 w 5116"/>
                <a:gd name="T35" fmla="*/ 2232 h 3119"/>
                <a:gd name="T36" fmla="*/ 4974 w 5116"/>
                <a:gd name="T37" fmla="*/ 2078 h 3119"/>
                <a:gd name="T38" fmla="*/ 5107 w 5116"/>
                <a:gd name="T39" fmla="*/ 1956 h 3119"/>
                <a:gd name="T40" fmla="*/ 3840 w 5116"/>
                <a:gd name="T41" fmla="*/ 1594 h 3119"/>
                <a:gd name="T42" fmla="*/ 5014 w 5116"/>
                <a:gd name="T43" fmla="*/ 1691 h 3119"/>
                <a:gd name="T44" fmla="*/ 5026 w 5116"/>
                <a:gd name="T45" fmla="*/ 1766 h 3119"/>
                <a:gd name="T46" fmla="*/ 5033 w 5116"/>
                <a:gd name="T47" fmla="*/ 1823 h 3119"/>
                <a:gd name="T48" fmla="*/ 4967 w 5116"/>
                <a:gd name="T49" fmla="*/ 2052 h 3119"/>
                <a:gd name="T50" fmla="*/ 4880 w 5116"/>
                <a:gd name="T51" fmla="*/ 2168 h 3119"/>
                <a:gd name="T52" fmla="*/ 4684 w 5116"/>
                <a:gd name="T53" fmla="*/ 2275 h 3119"/>
                <a:gd name="T54" fmla="*/ 4681 w 5116"/>
                <a:gd name="T55" fmla="*/ 1993 h 3119"/>
                <a:gd name="T56" fmla="*/ 4698 w 5116"/>
                <a:gd name="T57" fmla="*/ 1816 h 3119"/>
                <a:gd name="T58" fmla="*/ 4792 w 5116"/>
                <a:gd name="T59" fmla="*/ 1766 h 3119"/>
                <a:gd name="T60" fmla="*/ 4811 w 5116"/>
                <a:gd name="T61" fmla="*/ 1672 h 3119"/>
                <a:gd name="T62" fmla="*/ 4837 w 5116"/>
                <a:gd name="T63" fmla="*/ 1599 h 3119"/>
                <a:gd name="T64" fmla="*/ 4974 w 5116"/>
                <a:gd name="T65" fmla="*/ 1480 h 3119"/>
                <a:gd name="T66" fmla="*/ 3963 w 5116"/>
                <a:gd name="T67" fmla="*/ 1800 h 3119"/>
                <a:gd name="T68" fmla="*/ 4154 w 5116"/>
                <a:gd name="T69" fmla="*/ 1426 h 3119"/>
                <a:gd name="T70" fmla="*/ 1470 w 5116"/>
                <a:gd name="T71" fmla="*/ 476 h 3119"/>
                <a:gd name="T72" fmla="*/ 1624 w 5116"/>
                <a:gd name="T73" fmla="*/ 421 h 3119"/>
                <a:gd name="T74" fmla="*/ 1567 w 5116"/>
                <a:gd name="T75" fmla="*/ 398 h 3119"/>
                <a:gd name="T76" fmla="*/ 1369 w 5116"/>
                <a:gd name="T77" fmla="*/ 485 h 3119"/>
                <a:gd name="T78" fmla="*/ 1378 w 5116"/>
                <a:gd name="T79" fmla="*/ 407 h 3119"/>
                <a:gd name="T80" fmla="*/ 981 w 5116"/>
                <a:gd name="T81" fmla="*/ 265 h 3119"/>
                <a:gd name="T82" fmla="*/ 1111 w 5116"/>
                <a:gd name="T83" fmla="*/ 209 h 3119"/>
                <a:gd name="T84" fmla="*/ 719 w 5116"/>
                <a:gd name="T85" fmla="*/ 308 h 3119"/>
                <a:gd name="T86" fmla="*/ 747 w 5116"/>
                <a:gd name="T87" fmla="*/ 492 h 3119"/>
                <a:gd name="T88" fmla="*/ 133 w 5116"/>
                <a:gd name="T89" fmla="*/ 225 h 3119"/>
                <a:gd name="T90" fmla="*/ 362 w 5116"/>
                <a:gd name="T91" fmla="*/ 161 h 3119"/>
                <a:gd name="T92" fmla="*/ 2696 w 5116"/>
                <a:gd name="T93" fmla="*/ 201 h 3119"/>
                <a:gd name="T94" fmla="*/ 2855 w 5116"/>
                <a:gd name="T95" fmla="*/ 473 h 3119"/>
                <a:gd name="T96" fmla="*/ 2344 w 5116"/>
                <a:gd name="T97" fmla="*/ 362 h 3119"/>
                <a:gd name="T98" fmla="*/ 2120 w 5116"/>
                <a:gd name="T99" fmla="*/ 362 h 3119"/>
                <a:gd name="T100" fmla="*/ 1770 w 5116"/>
                <a:gd name="T101" fmla="*/ 301 h 3119"/>
                <a:gd name="T102" fmla="*/ 1527 w 5116"/>
                <a:gd name="T103" fmla="*/ 379 h 3119"/>
                <a:gd name="T104" fmla="*/ 1281 w 5116"/>
                <a:gd name="T105" fmla="*/ 239 h 3119"/>
                <a:gd name="T106" fmla="*/ 1210 w 5116"/>
                <a:gd name="T107" fmla="*/ 315 h 3119"/>
                <a:gd name="T108" fmla="*/ 1822 w 5116"/>
                <a:gd name="T109" fmla="*/ 8 h 3119"/>
                <a:gd name="T110" fmla="*/ 2011 w 5116"/>
                <a:gd name="T111" fmla="*/ 36 h 3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16" h="3119">
                  <a:moveTo>
                    <a:pt x="1817" y="3069"/>
                  </a:moveTo>
                  <a:lnTo>
                    <a:pt x="1766" y="3067"/>
                  </a:lnTo>
                  <a:lnTo>
                    <a:pt x="1718" y="3043"/>
                  </a:lnTo>
                  <a:lnTo>
                    <a:pt x="1714" y="3034"/>
                  </a:lnTo>
                  <a:lnTo>
                    <a:pt x="1747" y="3022"/>
                  </a:lnTo>
                  <a:lnTo>
                    <a:pt x="1791" y="3022"/>
                  </a:lnTo>
                  <a:lnTo>
                    <a:pt x="1825" y="3038"/>
                  </a:lnTo>
                  <a:lnTo>
                    <a:pt x="1827" y="3057"/>
                  </a:lnTo>
                  <a:lnTo>
                    <a:pt x="1817" y="3069"/>
                  </a:lnTo>
                  <a:moveTo>
                    <a:pt x="1161" y="2977"/>
                  </a:moveTo>
                  <a:lnTo>
                    <a:pt x="1220" y="2996"/>
                  </a:lnTo>
                  <a:lnTo>
                    <a:pt x="1276" y="3003"/>
                  </a:lnTo>
                  <a:lnTo>
                    <a:pt x="1305" y="2996"/>
                  </a:lnTo>
                  <a:lnTo>
                    <a:pt x="1319" y="3005"/>
                  </a:lnTo>
                  <a:lnTo>
                    <a:pt x="1319" y="3015"/>
                  </a:lnTo>
                  <a:lnTo>
                    <a:pt x="1269" y="3067"/>
                  </a:lnTo>
                  <a:lnTo>
                    <a:pt x="1262" y="3069"/>
                  </a:lnTo>
                  <a:lnTo>
                    <a:pt x="1154" y="3034"/>
                  </a:lnTo>
                  <a:lnTo>
                    <a:pt x="1137" y="3024"/>
                  </a:lnTo>
                  <a:lnTo>
                    <a:pt x="1116" y="2982"/>
                  </a:lnTo>
                  <a:lnTo>
                    <a:pt x="1161" y="2977"/>
                  </a:lnTo>
                  <a:moveTo>
                    <a:pt x="2819" y="3116"/>
                  </a:moveTo>
                  <a:lnTo>
                    <a:pt x="2796" y="3119"/>
                  </a:lnTo>
                  <a:lnTo>
                    <a:pt x="2796" y="3112"/>
                  </a:lnTo>
                  <a:lnTo>
                    <a:pt x="2848" y="3055"/>
                  </a:lnTo>
                  <a:lnTo>
                    <a:pt x="2888" y="3034"/>
                  </a:lnTo>
                  <a:lnTo>
                    <a:pt x="2907" y="3003"/>
                  </a:lnTo>
                  <a:lnTo>
                    <a:pt x="2935" y="2970"/>
                  </a:lnTo>
                  <a:lnTo>
                    <a:pt x="2947" y="2967"/>
                  </a:lnTo>
                  <a:lnTo>
                    <a:pt x="3027" y="2993"/>
                  </a:lnTo>
                  <a:lnTo>
                    <a:pt x="3008" y="3012"/>
                  </a:lnTo>
                  <a:lnTo>
                    <a:pt x="2904" y="3052"/>
                  </a:lnTo>
                  <a:lnTo>
                    <a:pt x="2871" y="3078"/>
                  </a:lnTo>
                  <a:lnTo>
                    <a:pt x="2867" y="3093"/>
                  </a:lnTo>
                  <a:lnTo>
                    <a:pt x="2829" y="3116"/>
                  </a:lnTo>
                  <a:lnTo>
                    <a:pt x="2819" y="3116"/>
                  </a:lnTo>
                  <a:moveTo>
                    <a:pt x="2238" y="2953"/>
                  </a:moveTo>
                  <a:lnTo>
                    <a:pt x="2196" y="2944"/>
                  </a:lnTo>
                  <a:lnTo>
                    <a:pt x="2134" y="2868"/>
                  </a:lnTo>
                  <a:lnTo>
                    <a:pt x="2129" y="2854"/>
                  </a:lnTo>
                  <a:lnTo>
                    <a:pt x="2134" y="2830"/>
                  </a:lnTo>
                  <a:lnTo>
                    <a:pt x="2139" y="2818"/>
                  </a:lnTo>
                  <a:lnTo>
                    <a:pt x="2148" y="2809"/>
                  </a:lnTo>
                  <a:lnTo>
                    <a:pt x="2200" y="2802"/>
                  </a:lnTo>
                  <a:lnTo>
                    <a:pt x="2266" y="2821"/>
                  </a:lnTo>
                  <a:lnTo>
                    <a:pt x="2278" y="2830"/>
                  </a:lnTo>
                  <a:lnTo>
                    <a:pt x="2290" y="2878"/>
                  </a:lnTo>
                  <a:lnTo>
                    <a:pt x="2238" y="2953"/>
                  </a:lnTo>
                  <a:moveTo>
                    <a:pt x="530" y="2733"/>
                  </a:moveTo>
                  <a:lnTo>
                    <a:pt x="558" y="2736"/>
                  </a:lnTo>
                  <a:lnTo>
                    <a:pt x="570" y="2778"/>
                  </a:lnTo>
                  <a:lnTo>
                    <a:pt x="525" y="2781"/>
                  </a:lnTo>
                  <a:lnTo>
                    <a:pt x="471" y="2797"/>
                  </a:lnTo>
                  <a:lnTo>
                    <a:pt x="442" y="2818"/>
                  </a:lnTo>
                  <a:lnTo>
                    <a:pt x="409" y="2856"/>
                  </a:lnTo>
                  <a:lnTo>
                    <a:pt x="362" y="2882"/>
                  </a:lnTo>
                  <a:lnTo>
                    <a:pt x="284" y="2873"/>
                  </a:lnTo>
                  <a:lnTo>
                    <a:pt x="197" y="2854"/>
                  </a:lnTo>
                  <a:lnTo>
                    <a:pt x="164" y="2856"/>
                  </a:lnTo>
                  <a:lnTo>
                    <a:pt x="88" y="2870"/>
                  </a:lnTo>
                  <a:lnTo>
                    <a:pt x="17" y="2930"/>
                  </a:lnTo>
                  <a:lnTo>
                    <a:pt x="8" y="2932"/>
                  </a:lnTo>
                  <a:lnTo>
                    <a:pt x="0" y="2922"/>
                  </a:lnTo>
                  <a:lnTo>
                    <a:pt x="24" y="2837"/>
                  </a:lnTo>
                  <a:lnTo>
                    <a:pt x="114" y="2726"/>
                  </a:lnTo>
                  <a:lnTo>
                    <a:pt x="232" y="2762"/>
                  </a:lnTo>
                  <a:lnTo>
                    <a:pt x="319" y="2747"/>
                  </a:lnTo>
                  <a:lnTo>
                    <a:pt x="360" y="2712"/>
                  </a:lnTo>
                  <a:lnTo>
                    <a:pt x="400" y="2693"/>
                  </a:lnTo>
                  <a:lnTo>
                    <a:pt x="475" y="2674"/>
                  </a:lnTo>
                  <a:lnTo>
                    <a:pt x="483" y="2679"/>
                  </a:lnTo>
                  <a:lnTo>
                    <a:pt x="485" y="2700"/>
                  </a:lnTo>
                  <a:lnTo>
                    <a:pt x="530" y="2733"/>
                  </a:lnTo>
                  <a:moveTo>
                    <a:pt x="908" y="2724"/>
                  </a:moveTo>
                  <a:lnTo>
                    <a:pt x="901" y="2726"/>
                  </a:lnTo>
                  <a:lnTo>
                    <a:pt x="889" y="2726"/>
                  </a:lnTo>
                  <a:lnTo>
                    <a:pt x="882" y="2712"/>
                  </a:lnTo>
                  <a:lnTo>
                    <a:pt x="894" y="2648"/>
                  </a:lnTo>
                  <a:lnTo>
                    <a:pt x="905" y="2639"/>
                  </a:lnTo>
                  <a:lnTo>
                    <a:pt x="960" y="2658"/>
                  </a:lnTo>
                  <a:lnTo>
                    <a:pt x="962" y="2665"/>
                  </a:lnTo>
                  <a:lnTo>
                    <a:pt x="957" y="2688"/>
                  </a:lnTo>
                  <a:lnTo>
                    <a:pt x="908" y="2724"/>
                  </a:lnTo>
                  <a:moveTo>
                    <a:pt x="2968" y="2643"/>
                  </a:moveTo>
                  <a:lnTo>
                    <a:pt x="2926" y="2632"/>
                  </a:lnTo>
                  <a:lnTo>
                    <a:pt x="2919" y="2613"/>
                  </a:lnTo>
                  <a:lnTo>
                    <a:pt x="2928" y="2599"/>
                  </a:lnTo>
                  <a:lnTo>
                    <a:pt x="2945" y="2591"/>
                  </a:lnTo>
                  <a:lnTo>
                    <a:pt x="3020" y="2584"/>
                  </a:lnTo>
                  <a:lnTo>
                    <a:pt x="3027" y="2589"/>
                  </a:lnTo>
                  <a:lnTo>
                    <a:pt x="3004" y="2617"/>
                  </a:lnTo>
                  <a:lnTo>
                    <a:pt x="2968" y="2643"/>
                  </a:lnTo>
                  <a:moveTo>
                    <a:pt x="3341" y="2476"/>
                  </a:moveTo>
                  <a:lnTo>
                    <a:pt x="3318" y="2485"/>
                  </a:lnTo>
                  <a:lnTo>
                    <a:pt x="3306" y="2483"/>
                  </a:lnTo>
                  <a:lnTo>
                    <a:pt x="3287" y="2499"/>
                  </a:lnTo>
                  <a:lnTo>
                    <a:pt x="3308" y="2606"/>
                  </a:lnTo>
                  <a:lnTo>
                    <a:pt x="3308" y="2627"/>
                  </a:lnTo>
                  <a:lnTo>
                    <a:pt x="3280" y="2710"/>
                  </a:lnTo>
                  <a:lnTo>
                    <a:pt x="3249" y="2752"/>
                  </a:lnTo>
                  <a:lnTo>
                    <a:pt x="3152" y="2823"/>
                  </a:lnTo>
                  <a:lnTo>
                    <a:pt x="3119" y="2875"/>
                  </a:lnTo>
                  <a:lnTo>
                    <a:pt x="3119" y="2915"/>
                  </a:lnTo>
                  <a:lnTo>
                    <a:pt x="3112" y="2927"/>
                  </a:lnTo>
                  <a:lnTo>
                    <a:pt x="3098" y="2934"/>
                  </a:lnTo>
                  <a:lnTo>
                    <a:pt x="3004" y="2925"/>
                  </a:lnTo>
                  <a:lnTo>
                    <a:pt x="2989" y="2918"/>
                  </a:lnTo>
                  <a:lnTo>
                    <a:pt x="2975" y="2844"/>
                  </a:lnTo>
                  <a:lnTo>
                    <a:pt x="3034" y="2740"/>
                  </a:lnTo>
                  <a:lnTo>
                    <a:pt x="3027" y="2726"/>
                  </a:lnTo>
                  <a:lnTo>
                    <a:pt x="3060" y="2632"/>
                  </a:lnTo>
                  <a:lnTo>
                    <a:pt x="3100" y="2601"/>
                  </a:lnTo>
                  <a:lnTo>
                    <a:pt x="3115" y="2594"/>
                  </a:lnTo>
                  <a:lnTo>
                    <a:pt x="3143" y="2568"/>
                  </a:lnTo>
                  <a:lnTo>
                    <a:pt x="3183" y="2518"/>
                  </a:lnTo>
                  <a:lnTo>
                    <a:pt x="3228" y="2440"/>
                  </a:lnTo>
                  <a:lnTo>
                    <a:pt x="3252" y="2428"/>
                  </a:lnTo>
                  <a:lnTo>
                    <a:pt x="3294" y="2424"/>
                  </a:lnTo>
                  <a:lnTo>
                    <a:pt x="3327" y="2438"/>
                  </a:lnTo>
                  <a:lnTo>
                    <a:pt x="3341" y="2476"/>
                  </a:lnTo>
                  <a:moveTo>
                    <a:pt x="3448" y="2417"/>
                  </a:moveTo>
                  <a:lnTo>
                    <a:pt x="3476" y="2461"/>
                  </a:lnTo>
                  <a:lnTo>
                    <a:pt x="3481" y="2483"/>
                  </a:lnTo>
                  <a:lnTo>
                    <a:pt x="3471" y="2499"/>
                  </a:lnTo>
                  <a:lnTo>
                    <a:pt x="3467" y="2499"/>
                  </a:lnTo>
                  <a:lnTo>
                    <a:pt x="3441" y="2483"/>
                  </a:lnTo>
                  <a:lnTo>
                    <a:pt x="3427" y="2452"/>
                  </a:lnTo>
                  <a:lnTo>
                    <a:pt x="3393" y="2447"/>
                  </a:lnTo>
                  <a:lnTo>
                    <a:pt x="3356" y="2454"/>
                  </a:lnTo>
                  <a:lnTo>
                    <a:pt x="3339" y="2452"/>
                  </a:lnTo>
                  <a:lnTo>
                    <a:pt x="3334" y="2445"/>
                  </a:lnTo>
                  <a:lnTo>
                    <a:pt x="3339" y="2428"/>
                  </a:lnTo>
                  <a:lnTo>
                    <a:pt x="3349" y="2424"/>
                  </a:lnTo>
                  <a:lnTo>
                    <a:pt x="3448" y="2417"/>
                  </a:lnTo>
                  <a:moveTo>
                    <a:pt x="1614" y="2473"/>
                  </a:moveTo>
                  <a:lnTo>
                    <a:pt x="1598" y="2480"/>
                  </a:lnTo>
                  <a:lnTo>
                    <a:pt x="1550" y="2450"/>
                  </a:lnTo>
                  <a:lnTo>
                    <a:pt x="1543" y="2435"/>
                  </a:lnTo>
                  <a:lnTo>
                    <a:pt x="1543" y="2428"/>
                  </a:lnTo>
                  <a:lnTo>
                    <a:pt x="1555" y="2417"/>
                  </a:lnTo>
                  <a:lnTo>
                    <a:pt x="1595" y="2393"/>
                  </a:lnTo>
                  <a:lnTo>
                    <a:pt x="1640" y="2419"/>
                  </a:lnTo>
                  <a:lnTo>
                    <a:pt x="1643" y="2426"/>
                  </a:lnTo>
                  <a:lnTo>
                    <a:pt x="1628" y="2457"/>
                  </a:lnTo>
                  <a:lnTo>
                    <a:pt x="1614" y="2473"/>
                  </a:lnTo>
                  <a:moveTo>
                    <a:pt x="5114" y="1993"/>
                  </a:moveTo>
                  <a:lnTo>
                    <a:pt x="5104" y="2005"/>
                  </a:lnTo>
                  <a:lnTo>
                    <a:pt x="5083" y="2052"/>
                  </a:lnTo>
                  <a:lnTo>
                    <a:pt x="5081" y="2074"/>
                  </a:lnTo>
                  <a:lnTo>
                    <a:pt x="5059" y="2112"/>
                  </a:lnTo>
                  <a:lnTo>
                    <a:pt x="5050" y="2104"/>
                  </a:lnTo>
                  <a:lnTo>
                    <a:pt x="5036" y="2107"/>
                  </a:lnTo>
                  <a:lnTo>
                    <a:pt x="5033" y="2121"/>
                  </a:lnTo>
                  <a:lnTo>
                    <a:pt x="5038" y="2135"/>
                  </a:lnTo>
                  <a:lnTo>
                    <a:pt x="5050" y="2140"/>
                  </a:lnTo>
                  <a:lnTo>
                    <a:pt x="5050" y="2154"/>
                  </a:lnTo>
                  <a:lnTo>
                    <a:pt x="5038" y="2154"/>
                  </a:lnTo>
                  <a:lnTo>
                    <a:pt x="5029" y="2161"/>
                  </a:lnTo>
                  <a:lnTo>
                    <a:pt x="5024" y="2182"/>
                  </a:lnTo>
                  <a:lnTo>
                    <a:pt x="5003" y="2216"/>
                  </a:lnTo>
                  <a:lnTo>
                    <a:pt x="4984" y="2232"/>
                  </a:lnTo>
                  <a:lnTo>
                    <a:pt x="4974" y="2232"/>
                  </a:lnTo>
                  <a:lnTo>
                    <a:pt x="4958" y="2218"/>
                  </a:lnTo>
                  <a:lnTo>
                    <a:pt x="4960" y="2204"/>
                  </a:lnTo>
                  <a:lnTo>
                    <a:pt x="4974" y="2187"/>
                  </a:lnTo>
                  <a:lnTo>
                    <a:pt x="4986" y="2164"/>
                  </a:lnTo>
                  <a:lnTo>
                    <a:pt x="4988" y="2135"/>
                  </a:lnTo>
                  <a:lnTo>
                    <a:pt x="5000" y="2116"/>
                  </a:lnTo>
                  <a:lnTo>
                    <a:pt x="4991" y="2119"/>
                  </a:lnTo>
                  <a:lnTo>
                    <a:pt x="4984" y="2107"/>
                  </a:lnTo>
                  <a:lnTo>
                    <a:pt x="4974" y="2078"/>
                  </a:lnTo>
                  <a:lnTo>
                    <a:pt x="4977" y="2062"/>
                  </a:lnTo>
                  <a:lnTo>
                    <a:pt x="4998" y="2048"/>
                  </a:lnTo>
                  <a:lnTo>
                    <a:pt x="5021" y="2038"/>
                  </a:lnTo>
                  <a:lnTo>
                    <a:pt x="5021" y="2015"/>
                  </a:lnTo>
                  <a:lnTo>
                    <a:pt x="5026" y="2008"/>
                  </a:lnTo>
                  <a:lnTo>
                    <a:pt x="5047" y="1998"/>
                  </a:lnTo>
                  <a:lnTo>
                    <a:pt x="5059" y="1979"/>
                  </a:lnTo>
                  <a:lnTo>
                    <a:pt x="5090" y="1956"/>
                  </a:lnTo>
                  <a:lnTo>
                    <a:pt x="5107" y="1956"/>
                  </a:lnTo>
                  <a:lnTo>
                    <a:pt x="5116" y="1965"/>
                  </a:lnTo>
                  <a:lnTo>
                    <a:pt x="5114" y="1993"/>
                  </a:lnTo>
                  <a:moveTo>
                    <a:pt x="3923" y="1762"/>
                  </a:moveTo>
                  <a:lnTo>
                    <a:pt x="3901" y="1769"/>
                  </a:lnTo>
                  <a:lnTo>
                    <a:pt x="3875" y="1762"/>
                  </a:lnTo>
                  <a:lnTo>
                    <a:pt x="3861" y="1747"/>
                  </a:lnTo>
                  <a:lnTo>
                    <a:pt x="3864" y="1707"/>
                  </a:lnTo>
                  <a:lnTo>
                    <a:pt x="3857" y="1636"/>
                  </a:lnTo>
                  <a:lnTo>
                    <a:pt x="3840" y="1594"/>
                  </a:lnTo>
                  <a:lnTo>
                    <a:pt x="3842" y="1582"/>
                  </a:lnTo>
                  <a:lnTo>
                    <a:pt x="3880" y="1573"/>
                  </a:lnTo>
                  <a:lnTo>
                    <a:pt x="3939" y="1684"/>
                  </a:lnTo>
                  <a:lnTo>
                    <a:pt x="3939" y="1721"/>
                  </a:lnTo>
                  <a:lnTo>
                    <a:pt x="3923" y="1762"/>
                  </a:lnTo>
                  <a:moveTo>
                    <a:pt x="5017" y="1620"/>
                  </a:moveTo>
                  <a:lnTo>
                    <a:pt x="5021" y="1653"/>
                  </a:lnTo>
                  <a:lnTo>
                    <a:pt x="5033" y="1688"/>
                  </a:lnTo>
                  <a:lnTo>
                    <a:pt x="5014" y="1691"/>
                  </a:lnTo>
                  <a:lnTo>
                    <a:pt x="5014" y="1703"/>
                  </a:lnTo>
                  <a:lnTo>
                    <a:pt x="5057" y="1724"/>
                  </a:lnTo>
                  <a:lnTo>
                    <a:pt x="5055" y="1733"/>
                  </a:lnTo>
                  <a:lnTo>
                    <a:pt x="5050" y="1743"/>
                  </a:lnTo>
                  <a:lnTo>
                    <a:pt x="5038" y="1745"/>
                  </a:lnTo>
                  <a:lnTo>
                    <a:pt x="5012" y="1736"/>
                  </a:lnTo>
                  <a:lnTo>
                    <a:pt x="5012" y="1750"/>
                  </a:lnTo>
                  <a:lnTo>
                    <a:pt x="5024" y="1759"/>
                  </a:lnTo>
                  <a:lnTo>
                    <a:pt x="5026" y="1766"/>
                  </a:lnTo>
                  <a:lnTo>
                    <a:pt x="5024" y="1781"/>
                  </a:lnTo>
                  <a:lnTo>
                    <a:pt x="5017" y="1785"/>
                  </a:lnTo>
                  <a:lnTo>
                    <a:pt x="5005" y="1783"/>
                  </a:lnTo>
                  <a:lnTo>
                    <a:pt x="4984" y="1766"/>
                  </a:lnTo>
                  <a:lnTo>
                    <a:pt x="4979" y="1771"/>
                  </a:lnTo>
                  <a:lnTo>
                    <a:pt x="4979" y="1781"/>
                  </a:lnTo>
                  <a:lnTo>
                    <a:pt x="5007" y="1802"/>
                  </a:lnTo>
                  <a:lnTo>
                    <a:pt x="5014" y="1814"/>
                  </a:lnTo>
                  <a:lnTo>
                    <a:pt x="5033" y="1823"/>
                  </a:lnTo>
                  <a:lnTo>
                    <a:pt x="5045" y="1842"/>
                  </a:lnTo>
                  <a:lnTo>
                    <a:pt x="5033" y="1918"/>
                  </a:lnTo>
                  <a:lnTo>
                    <a:pt x="5024" y="1948"/>
                  </a:lnTo>
                  <a:lnTo>
                    <a:pt x="5003" y="1984"/>
                  </a:lnTo>
                  <a:lnTo>
                    <a:pt x="4960" y="2005"/>
                  </a:lnTo>
                  <a:lnTo>
                    <a:pt x="4946" y="2003"/>
                  </a:lnTo>
                  <a:lnTo>
                    <a:pt x="4936" y="2008"/>
                  </a:lnTo>
                  <a:lnTo>
                    <a:pt x="4948" y="2041"/>
                  </a:lnTo>
                  <a:lnTo>
                    <a:pt x="4967" y="2052"/>
                  </a:lnTo>
                  <a:lnTo>
                    <a:pt x="4965" y="2067"/>
                  </a:lnTo>
                  <a:lnTo>
                    <a:pt x="4929" y="2100"/>
                  </a:lnTo>
                  <a:lnTo>
                    <a:pt x="4901" y="2090"/>
                  </a:lnTo>
                  <a:lnTo>
                    <a:pt x="4889" y="2097"/>
                  </a:lnTo>
                  <a:lnTo>
                    <a:pt x="4882" y="2114"/>
                  </a:lnTo>
                  <a:lnTo>
                    <a:pt x="4884" y="2126"/>
                  </a:lnTo>
                  <a:lnTo>
                    <a:pt x="4901" y="2121"/>
                  </a:lnTo>
                  <a:lnTo>
                    <a:pt x="4901" y="2135"/>
                  </a:lnTo>
                  <a:lnTo>
                    <a:pt x="4880" y="2168"/>
                  </a:lnTo>
                  <a:lnTo>
                    <a:pt x="4858" y="2185"/>
                  </a:lnTo>
                  <a:lnTo>
                    <a:pt x="4816" y="2234"/>
                  </a:lnTo>
                  <a:lnTo>
                    <a:pt x="4814" y="2256"/>
                  </a:lnTo>
                  <a:lnTo>
                    <a:pt x="4797" y="2275"/>
                  </a:lnTo>
                  <a:lnTo>
                    <a:pt x="4731" y="2303"/>
                  </a:lnTo>
                  <a:lnTo>
                    <a:pt x="4721" y="2315"/>
                  </a:lnTo>
                  <a:lnTo>
                    <a:pt x="4707" y="2313"/>
                  </a:lnTo>
                  <a:lnTo>
                    <a:pt x="4695" y="2284"/>
                  </a:lnTo>
                  <a:lnTo>
                    <a:pt x="4684" y="2275"/>
                  </a:lnTo>
                  <a:lnTo>
                    <a:pt x="4662" y="2275"/>
                  </a:lnTo>
                  <a:lnTo>
                    <a:pt x="4636" y="2232"/>
                  </a:lnTo>
                  <a:lnTo>
                    <a:pt x="4636" y="2220"/>
                  </a:lnTo>
                  <a:lnTo>
                    <a:pt x="4646" y="2213"/>
                  </a:lnTo>
                  <a:lnTo>
                    <a:pt x="4658" y="2164"/>
                  </a:lnTo>
                  <a:lnTo>
                    <a:pt x="4665" y="2064"/>
                  </a:lnTo>
                  <a:lnTo>
                    <a:pt x="4674" y="2038"/>
                  </a:lnTo>
                  <a:lnTo>
                    <a:pt x="4672" y="2024"/>
                  </a:lnTo>
                  <a:lnTo>
                    <a:pt x="4681" y="1993"/>
                  </a:lnTo>
                  <a:lnTo>
                    <a:pt x="4679" y="1937"/>
                  </a:lnTo>
                  <a:lnTo>
                    <a:pt x="4665" y="1887"/>
                  </a:lnTo>
                  <a:lnTo>
                    <a:pt x="4686" y="1885"/>
                  </a:lnTo>
                  <a:lnTo>
                    <a:pt x="4672" y="1847"/>
                  </a:lnTo>
                  <a:lnTo>
                    <a:pt x="4679" y="1828"/>
                  </a:lnTo>
                  <a:lnTo>
                    <a:pt x="4679" y="1811"/>
                  </a:lnTo>
                  <a:lnTo>
                    <a:pt x="4693" y="1800"/>
                  </a:lnTo>
                  <a:lnTo>
                    <a:pt x="4698" y="1807"/>
                  </a:lnTo>
                  <a:lnTo>
                    <a:pt x="4698" y="1816"/>
                  </a:lnTo>
                  <a:lnTo>
                    <a:pt x="4707" y="1818"/>
                  </a:lnTo>
                  <a:lnTo>
                    <a:pt x="4724" y="1807"/>
                  </a:lnTo>
                  <a:lnTo>
                    <a:pt x="4740" y="1807"/>
                  </a:lnTo>
                  <a:lnTo>
                    <a:pt x="4743" y="1830"/>
                  </a:lnTo>
                  <a:lnTo>
                    <a:pt x="4750" y="1835"/>
                  </a:lnTo>
                  <a:lnTo>
                    <a:pt x="4759" y="1830"/>
                  </a:lnTo>
                  <a:lnTo>
                    <a:pt x="4776" y="1816"/>
                  </a:lnTo>
                  <a:lnTo>
                    <a:pt x="4792" y="1774"/>
                  </a:lnTo>
                  <a:lnTo>
                    <a:pt x="4792" y="1766"/>
                  </a:lnTo>
                  <a:lnTo>
                    <a:pt x="4776" y="1757"/>
                  </a:lnTo>
                  <a:lnTo>
                    <a:pt x="4776" y="1747"/>
                  </a:lnTo>
                  <a:lnTo>
                    <a:pt x="4783" y="1738"/>
                  </a:lnTo>
                  <a:lnTo>
                    <a:pt x="4799" y="1726"/>
                  </a:lnTo>
                  <a:lnTo>
                    <a:pt x="4802" y="1714"/>
                  </a:lnTo>
                  <a:lnTo>
                    <a:pt x="4814" y="1705"/>
                  </a:lnTo>
                  <a:lnTo>
                    <a:pt x="4823" y="1684"/>
                  </a:lnTo>
                  <a:lnTo>
                    <a:pt x="4821" y="1677"/>
                  </a:lnTo>
                  <a:lnTo>
                    <a:pt x="4811" y="1672"/>
                  </a:lnTo>
                  <a:lnTo>
                    <a:pt x="4795" y="1681"/>
                  </a:lnTo>
                  <a:lnTo>
                    <a:pt x="4771" y="1662"/>
                  </a:lnTo>
                  <a:lnTo>
                    <a:pt x="4745" y="1660"/>
                  </a:lnTo>
                  <a:lnTo>
                    <a:pt x="4728" y="1641"/>
                  </a:lnTo>
                  <a:lnTo>
                    <a:pt x="4731" y="1632"/>
                  </a:lnTo>
                  <a:lnTo>
                    <a:pt x="4750" y="1608"/>
                  </a:lnTo>
                  <a:lnTo>
                    <a:pt x="4783" y="1629"/>
                  </a:lnTo>
                  <a:lnTo>
                    <a:pt x="4795" y="1629"/>
                  </a:lnTo>
                  <a:lnTo>
                    <a:pt x="4837" y="1599"/>
                  </a:lnTo>
                  <a:lnTo>
                    <a:pt x="4856" y="1544"/>
                  </a:lnTo>
                  <a:lnTo>
                    <a:pt x="4882" y="1528"/>
                  </a:lnTo>
                  <a:lnTo>
                    <a:pt x="4884" y="1509"/>
                  </a:lnTo>
                  <a:lnTo>
                    <a:pt x="4877" y="1480"/>
                  </a:lnTo>
                  <a:lnTo>
                    <a:pt x="4882" y="1466"/>
                  </a:lnTo>
                  <a:lnTo>
                    <a:pt x="4910" y="1426"/>
                  </a:lnTo>
                  <a:lnTo>
                    <a:pt x="4932" y="1421"/>
                  </a:lnTo>
                  <a:lnTo>
                    <a:pt x="4943" y="1426"/>
                  </a:lnTo>
                  <a:lnTo>
                    <a:pt x="4974" y="1480"/>
                  </a:lnTo>
                  <a:lnTo>
                    <a:pt x="4991" y="1495"/>
                  </a:lnTo>
                  <a:lnTo>
                    <a:pt x="4991" y="1504"/>
                  </a:lnTo>
                  <a:lnTo>
                    <a:pt x="5005" y="1525"/>
                  </a:lnTo>
                  <a:lnTo>
                    <a:pt x="5007" y="1563"/>
                  </a:lnTo>
                  <a:lnTo>
                    <a:pt x="5033" y="1596"/>
                  </a:lnTo>
                  <a:lnTo>
                    <a:pt x="5031" y="1613"/>
                  </a:lnTo>
                  <a:lnTo>
                    <a:pt x="5017" y="1620"/>
                  </a:lnTo>
                  <a:moveTo>
                    <a:pt x="4022" y="1721"/>
                  </a:moveTo>
                  <a:lnTo>
                    <a:pt x="3963" y="1800"/>
                  </a:lnTo>
                  <a:lnTo>
                    <a:pt x="3958" y="1797"/>
                  </a:lnTo>
                  <a:lnTo>
                    <a:pt x="3958" y="1788"/>
                  </a:lnTo>
                  <a:lnTo>
                    <a:pt x="4010" y="1625"/>
                  </a:lnTo>
                  <a:lnTo>
                    <a:pt x="4022" y="1606"/>
                  </a:lnTo>
                  <a:lnTo>
                    <a:pt x="4041" y="1589"/>
                  </a:lnTo>
                  <a:lnTo>
                    <a:pt x="4112" y="1407"/>
                  </a:lnTo>
                  <a:lnTo>
                    <a:pt x="4126" y="1402"/>
                  </a:lnTo>
                  <a:lnTo>
                    <a:pt x="4145" y="1405"/>
                  </a:lnTo>
                  <a:lnTo>
                    <a:pt x="4154" y="1426"/>
                  </a:lnTo>
                  <a:lnTo>
                    <a:pt x="4112" y="1570"/>
                  </a:lnTo>
                  <a:lnTo>
                    <a:pt x="4093" y="1591"/>
                  </a:lnTo>
                  <a:lnTo>
                    <a:pt x="4067" y="1606"/>
                  </a:lnTo>
                  <a:lnTo>
                    <a:pt x="4029" y="1658"/>
                  </a:lnTo>
                  <a:lnTo>
                    <a:pt x="4020" y="1691"/>
                  </a:lnTo>
                  <a:lnTo>
                    <a:pt x="4022" y="1721"/>
                  </a:lnTo>
                  <a:moveTo>
                    <a:pt x="1541" y="466"/>
                  </a:moveTo>
                  <a:lnTo>
                    <a:pt x="1473" y="480"/>
                  </a:lnTo>
                  <a:lnTo>
                    <a:pt x="1470" y="476"/>
                  </a:lnTo>
                  <a:lnTo>
                    <a:pt x="1477" y="457"/>
                  </a:lnTo>
                  <a:lnTo>
                    <a:pt x="1477" y="424"/>
                  </a:lnTo>
                  <a:lnTo>
                    <a:pt x="1494" y="412"/>
                  </a:lnTo>
                  <a:lnTo>
                    <a:pt x="1534" y="417"/>
                  </a:lnTo>
                  <a:lnTo>
                    <a:pt x="1562" y="445"/>
                  </a:lnTo>
                  <a:lnTo>
                    <a:pt x="1562" y="452"/>
                  </a:lnTo>
                  <a:lnTo>
                    <a:pt x="1541" y="466"/>
                  </a:lnTo>
                  <a:moveTo>
                    <a:pt x="1598" y="412"/>
                  </a:moveTo>
                  <a:lnTo>
                    <a:pt x="1624" y="421"/>
                  </a:lnTo>
                  <a:lnTo>
                    <a:pt x="1636" y="400"/>
                  </a:lnTo>
                  <a:lnTo>
                    <a:pt x="1643" y="402"/>
                  </a:lnTo>
                  <a:lnTo>
                    <a:pt x="1652" y="428"/>
                  </a:lnTo>
                  <a:lnTo>
                    <a:pt x="1652" y="466"/>
                  </a:lnTo>
                  <a:lnTo>
                    <a:pt x="1607" y="473"/>
                  </a:lnTo>
                  <a:lnTo>
                    <a:pt x="1600" y="471"/>
                  </a:lnTo>
                  <a:lnTo>
                    <a:pt x="1560" y="417"/>
                  </a:lnTo>
                  <a:lnTo>
                    <a:pt x="1560" y="405"/>
                  </a:lnTo>
                  <a:lnTo>
                    <a:pt x="1567" y="398"/>
                  </a:lnTo>
                  <a:lnTo>
                    <a:pt x="1574" y="398"/>
                  </a:lnTo>
                  <a:lnTo>
                    <a:pt x="1598" y="412"/>
                  </a:lnTo>
                  <a:moveTo>
                    <a:pt x="1435" y="471"/>
                  </a:moveTo>
                  <a:lnTo>
                    <a:pt x="1416" y="509"/>
                  </a:lnTo>
                  <a:lnTo>
                    <a:pt x="1383" y="535"/>
                  </a:lnTo>
                  <a:lnTo>
                    <a:pt x="1314" y="556"/>
                  </a:lnTo>
                  <a:lnTo>
                    <a:pt x="1302" y="554"/>
                  </a:lnTo>
                  <a:lnTo>
                    <a:pt x="1361" y="499"/>
                  </a:lnTo>
                  <a:lnTo>
                    <a:pt x="1369" y="485"/>
                  </a:lnTo>
                  <a:lnTo>
                    <a:pt x="1359" y="480"/>
                  </a:lnTo>
                  <a:lnTo>
                    <a:pt x="1241" y="554"/>
                  </a:lnTo>
                  <a:lnTo>
                    <a:pt x="1215" y="554"/>
                  </a:lnTo>
                  <a:lnTo>
                    <a:pt x="1203" y="535"/>
                  </a:lnTo>
                  <a:lnTo>
                    <a:pt x="1201" y="509"/>
                  </a:lnTo>
                  <a:lnTo>
                    <a:pt x="1229" y="476"/>
                  </a:lnTo>
                  <a:lnTo>
                    <a:pt x="1265" y="454"/>
                  </a:lnTo>
                  <a:lnTo>
                    <a:pt x="1352" y="438"/>
                  </a:lnTo>
                  <a:lnTo>
                    <a:pt x="1378" y="407"/>
                  </a:lnTo>
                  <a:lnTo>
                    <a:pt x="1402" y="398"/>
                  </a:lnTo>
                  <a:lnTo>
                    <a:pt x="1418" y="400"/>
                  </a:lnTo>
                  <a:lnTo>
                    <a:pt x="1437" y="412"/>
                  </a:lnTo>
                  <a:lnTo>
                    <a:pt x="1442" y="419"/>
                  </a:lnTo>
                  <a:lnTo>
                    <a:pt x="1435" y="471"/>
                  </a:lnTo>
                  <a:moveTo>
                    <a:pt x="1042" y="327"/>
                  </a:moveTo>
                  <a:lnTo>
                    <a:pt x="979" y="308"/>
                  </a:lnTo>
                  <a:lnTo>
                    <a:pt x="957" y="287"/>
                  </a:lnTo>
                  <a:lnTo>
                    <a:pt x="981" y="265"/>
                  </a:lnTo>
                  <a:lnTo>
                    <a:pt x="1007" y="270"/>
                  </a:lnTo>
                  <a:lnTo>
                    <a:pt x="1038" y="298"/>
                  </a:lnTo>
                  <a:lnTo>
                    <a:pt x="1052" y="320"/>
                  </a:lnTo>
                  <a:lnTo>
                    <a:pt x="1042" y="327"/>
                  </a:lnTo>
                  <a:moveTo>
                    <a:pt x="1120" y="263"/>
                  </a:moveTo>
                  <a:lnTo>
                    <a:pt x="1064" y="263"/>
                  </a:lnTo>
                  <a:lnTo>
                    <a:pt x="1045" y="246"/>
                  </a:lnTo>
                  <a:lnTo>
                    <a:pt x="1085" y="211"/>
                  </a:lnTo>
                  <a:lnTo>
                    <a:pt x="1111" y="209"/>
                  </a:lnTo>
                  <a:lnTo>
                    <a:pt x="1130" y="223"/>
                  </a:lnTo>
                  <a:lnTo>
                    <a:pt x="1128" y="258"/>
                  </a:lnTo>
                  <a:lnTo>
                    <a:pt x="1120" y="263"/>
                  </a:lnTo>
                  <a:moveTo>
                    <a:pt x="683" y="204"/>
                  </a:moveTo>
                  <a:lnTo>
                    <a:pt x="745" y="242"/>
                  </a:lnTo>
                  <a:lnTo>
                    <a:pt x="752" y="272"/>
                  </a:lnTo>
                  <a:lnTo>
                    <a:pt x="719" y="272"/>
                  </a:lnTo>
                  <a:lnTo>
                    <a:pt x="712" y="282"/>
                  </a:lnTo>
                  <a:lnTo>
                    <a:pt x="719" y="308"/>
                  </a:lnTo>
                  <a:lnTo>
                    <a:pt x="742" y="329"/>
                  </a:lnTo>
                  <a:lnTo>
                    <a:pt x="759" y="322"/>
                  </a:lnTo>
                  <a:lnTo>
                    <a:pt x="768" y="313"/>
                  </a:lnTo>
                  <a:lnTo>
                    <a:pt x="835" y="334"/>
                  </a:lnTo>
                  <a:lnTo>
                    <a:pt x="820" y="466"/>
                  </a:lnTo>
                  <a:lnTo>
                    <a:pt x="809" y="487"/>
                  </a:lnTo>
                  <a:lnTo>
                    <a:pt x="792" y="492"/>
                  </a:lnTo>
                  <a:lnTo>
                    <a:pt x="771" y="487"/>
                  </a:lnTo>
                  <a:lnTo>
                    <a:pt x="747" y="492"/>
                  </a:lnTo>
                  <a:lnTo>
                    <a:pt x="698" y="513"/>
                  </a:lnTo>
                  <a:lnTo>
                    <a:pt x="615" y="558"/>
                  </a:lnTo>
                  <a:lnTo>
                    <a:pt x="518" y="587"/>
                  </a:lnTo>
                  <a:lnTo>
                    <a:pt x="414" y="551"/>
                  </a:lnTo>
                  <a:lnTo>
                    <a:pt x="343" y="518"/>
                  </a:lnTo>
                  <a:lnTo>
                    <a:pt x="265" y="466"/>
                  </a:lnTo>
                  <a:lnTo>
                    <a:pt x="154" y="360"/>
                  </a:lnTo>
                  <a:lnTo>
                    <a:pt x="138" y="317"/>
                  </a:lnTo>
                  <a:lnTo>
                    <a:pt x="133" y="225"/>
                  </a:lnTo>
                  <a:lnTo>
                    <a:pt x="142" y="206"/>
                  </a:lnTo>
                  <a:lnTo>
                    <a:pt x="182" y="180"/>
                  </a:lnTo>
                  <a:lnTo>
                    <a:pt x="194" y="182"/>
                  </a:lnTo>
                  <a:lnTo>
                    <a:pt x="208" y="201"/>
                  </a:lnTo>
                  <a:lnTo>
                    <a:pt x="227" y="218"/>
                  </a:lnTo>
                  <a:lnTo>
                    <a:pt x="246" y="218"/>
                  </a:lnTo>
                  <a:lnTo>
                    <a:pt x="265" y="194"/>
                  </a:lnTo>
                  <a:lnTo>
                    <a:pt x="286" y="182"/>
                  </a:lnTo>
                  <a:lnTo>
                    <a:pt x="362" y="161"/>
                  </a:lnTo>
                  <a:lnTo>
                    <a:pt x="542" y="154"/>
                  </a:lnTo>
                  <a:lnTo>
                    <a:pt x="591" y="164"/>
                  </a:lnTo>
                  <a:lnTo>
                    <a:pt x="683" y="204"/>
                  </a:lnTo>
                  <a:moveTo>
                    <a:pt x="2255" y="71"/>
                  </a:moveTo>
                  <a:lnTo>
                    <a:pt x="2380" y="121"/>
                  </a:lnTo>
                  <a:lnTo>
                    <a:pt x="2418" y="123"/>
                  </a:lnTo>
                  <a:lnTo>
                    <a:pt x="2557" y="112"/>
                  </a:lnTo>
                  <a:lnTo>
                    <a:pt x="2578" y="116"/>
                  </a:lnTo>
                  <a:lnTo>
                    <a:pt x="2696" y="201"/>
                  </a:lnTo>
                  <a:lnTo>
                    <a:pt x="2720" y="258"/>
                  </a:lnTo>
                  <a:lnTo>
                    <a:pt x="2720" y="303"/>
                  </a:lnTo>
                  <a:lnTo>
                    <a:pt x="2730" y="334"/>
                  </a:lnTo>
                  <a:lnTo>
                    <a:pt x="2744" y="350"/>
                  </a:lnTo>
                  <a:lnTo>
                    <a:pt x="2784" y="348"/>
                  </a:lnTo>
                  <a:lnTo>
                    <a:pt x="2810" y="355"/>
                  </a:lnTo>
                  <a:lnTo>
                    <a:pt x="2831" y="376"/>
                  </a:lnTo>
                  <a:lnTo>
                    <a:pt x="2857" y="454"/>
                  </a:lnTo>
                  <a:lnTo>
                    <a:pt x="2855" y="473"/>
                  </a:lnTo>
                  <a:lnTo>
                    <a:pt x="2836" y="502"/>
                  </a:lnTo>
                  <a:lnTo>
                    <a:pt x="2826" y="582"/>
                  </a:lnTo>
                  <a:lnTo>
                    <a:pt x="2831" y="610"/>
                  </a:lnTo>
                  <a:lnTo>
                    <a:pt x="2713" y="563"/>
                  </a:lnTo>
                  <a:lnTo>
                    <a:pt x="2680" y="528"/>
                  </a:lnTo>
                  <a:lnTo>
                    <a:pt x="2590" y="476"/>
                  </a:lnTo>
                  <a:lnTo>
                    <a:pt x="2441" y="426"/>
                  </a:lnTo>
                  <a:lnTo>
                    <a:pt x="2363" y="386"/>
                  </a:lnTo>
                  <a:lnTo>
                    <a:pt x="2344" y="362"/>
                  </a:lnTo>
                  <a:lnTo>
                    <a:pt x="2344" y="334"/>
                  </a:lnTo>
                  <a:lnTo>
                    <a:pt x="2318" y="313"/>
                  </a:lnTo>
                  <a:lnTo>
                    <a:pt x="2304" y="310"/>
                  </a:lnTo>
                  <a:lnTo>
                    <a:pt x="2172" y="298"/>
                  </a:lnTo>
                  <a:lnTo>
                    <a:pt x="2096" y="289"/>
                  </a:lnTo>
                  <a:lnTo>
                    <a:pt x="2087" y="298"/>
                  </a:lnTo>
                  <a:lnTo>
                    <a:pt x="2092" y="317"/>
                  </a:lnTo>
                  <a:lnTo>
                    <a:pt x="2115" y="343"/>
                  </a:lnTo>
                  <a:lnTo>
                    <a:pt x="2120" y="362"/>
                  </a:lnTo>
                  <a:lnTo>
                    <a:pt x="2113" y="381"/>
                  </a:lnTo>
                  <a:lnTo>
                    <a:pt x="2096" y="383"/>
                  </a:lnTo>
                  <a:lnTo>
                    <a:pt x="1978" y="355"/>
                  </a:lnTo>
                  <a:lnTo>
                    <a:pt x="1945" y="353"/>
                  </a:lnTo>
                  <a:lnTo>
                    <a:pt x="1893" y="331"/>
                  </a:lnTo>
                  <a:lnTo>
                    <a:pt x="1867" y="317"/>
                  </a:lnTo>
                  <a:lnTo>
                    <a:pt x="1775" y="322"/>
                  </a:lnTo>
                  <a:lnTo>
                    <a:pt x="1763" y="313"/>
                  </a:lnTo>
                  <a:lnTo>
                    <a:pt x="1770" y="301"/>
                  </a:lnTo>
                  <a:lnTo>
                    <a:pt x="1791" y="279"/>
                  </a:lnTo>
                  <a:lnTo>
                    <a:pt x="1794" y="258"/>
                  </a:lnTo>
                  <a:lnTo>
                    <a:pt x="1770" y="242"/>
                  </a:lnTo>
                  <a:lnTo>
                    <a:pt x="1742" y="239"/>
                  </a:lnTo>
                  <a:lnTo>
                    <a:pt x="1680" y="277"/>
                  </a:lnTo>
                  <a:lnTo>
                    <a:pt x="1633" y="322"/>
                  </a:lnTo>
                  <a:lnTo>
                    <a:pt x="1624" y="336"/>
                  </a:lnTo>
                  <a:lnTo>
                    <a:pt x="1591" y="365"/>
                  </a:lnTo>
                  <a:lnTo>
                    <a:pt x="1527" y="379"/>
                  </a:lnTo>
                  <a:lnTo>
                    <a:pt x="1510" y="379"/>
                  </a:lnTo>
                  <a:lnTo>
                    <a:pt x="1489" y="369"/>
                  </a:lnTo>
                  <a:lnTo>
                    <a:pt x="1475" y="357"/>
                  </a:lnTo>
                  <a:lnTo>
                    <a:pt x="1418" y="272"/>
                  </a:lnTo>
                  <a:lnTo>
                    <a:pt x="1371" y="239"/>
                  </a:lnTo>
                  <a:lnTo>
                    <a:pt x="1350" y="164"/>
                  </a:lnTo>
                  <a:lnTo>
                    <a:pt x="1328" y="164"/>
                  </a:lnTo>
                  <a:lnTo>
                    <a:pt x="1302" y="190"/>
                  </a:lnTo>
                  <a:lnTo>
                    <a:pt x="1281" y="239"/>
                  </a:lnTo>
                  <a:lnTo>
                    <a:pt x="1272" y="310"/>
                  </a:lnTo>
                  <a:lnTo>
                    <a:pt x="1258" y="331"/>
                  </a:lnTo>
                  <a:lnTo>
                    <a:pt x="1243" y="334"/>
                  </a:lnTo>
                  <a:lnTo>
                    <a:pt x="1213" y="388"/>
                  </a:lnTo>
                  <a:lnTo>
                    <a:pt x="1201" y="433"/>
                  </a:lnTo>
                  <a:lnTo>
                    <a:pt x="1196" y="426"/>
                  </a:lnTo>
                  <a:lnTo>
                    <a:pt x="1189" y="393"/>
                  </a:lnTo>
                  <a:lnTo>
                    <a:pt x="1206" y="355"/>
                  </a:lnTo>
                  <a:lnTo>
                    <a:pt x="1210" y="315"/>
                  </a:lnTo>
                  <a:lnTo>
                    <a:pt x="1182" y="270"/>
                  </a:lnTo>
                  <a:lnTo>
                    <a:pt x="1165" y="227"/>
                  </a:lnTo>
                  <a:lnTo>
                    <a:pt x="1239" y="171"/>
                  </a:lnTo>
                  <a:lnTo>
                    <a:pt x="1343" y="43"/>
                  </a:lnTo>
                  <a:lnTo>
                    <a:pt x="1473" y="45"/>
                  </a:lnTo>
                  <a:lnTo>
                    <a:pt x="1565" y="41"/>
                  </a:lnTo>
                  <a:lnTo>
                    <a:pt x="1723" y="48"/>
                  </a:lnTo>
                  <a:lnTo>
                    <a:pt x="1794" y="31"/>
                  </a:lnTo>
                  <a:lnTo>
                    <a:pt x="1822" y="8"/>
                  </a:lnTo>
                  <a:lnTo>
                    <a:pt x="1834" y="10"/>
                  </a:lnTo>
                  <a:lnTo>
                    <a:pt x="1843" y="17"/>
                  </a:lnTo>
                  <a:lnTo>
                    <a:pt x="1848" y="26"/>
                  </a:lnTo>
                  <a:lnTo>
                    <a:pt x="1846" y="71"/>
                  </a:lnTo>
                  <a:lnTo>
                    <a:pt x="1865" y="90"/>
                  </a:lnTo>
                  <a:lnTo>
                    <a:pt x="1881" y="102"/>
                  </a:lnTo>
                  <a:lnTo>
                    <a:pt x="1926" y="93"/>
                  </a:lnTo>
                  <a:lnTo>
                    <a:pt x="2002" y="43"/>
                  </a:lnTo>
                  <a:lnTo>
                    <a:pt x="2011" y="36"/>
                  </a:lnTo>
                  <a:lnTo>
                    <a:pt x="2018" y="12"/>
                  </a:lnTo>
                  <a:lnTo>
                    <a:pt x="2033" y="5"/>
                  </a:lnTo>
                  <a:lnTo>
                    <a:pt x="2101" y="0"/>
                  </a:lnTo>
                  <a:lnTo>
                    <a:pt x="2160" y="19"/>
                  </a:lnTo>
                  <a:lnTo>
                    <a:pt x="2238" y="52"/>
                  </a:lnTo>
                  <a:lnTo>
                    <a:pt x="2255" y="71"/>
                  </a:lnTo>
                  <a:moveTo>
                    <a:pt x="2255" y="71"/>
                  </a:moveTo>
                  <a:lnTo>
                    <a:pt x="2255" y="71"/>
                  </a:lnTo>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3" name="Freeform 122"/>
            <p:cNvSpPr>
              <a:spLocks noEditPoints="1"/>
            </p:cNvSpPr>
            <p:nvPr/>
          </p:nvSpPr>
          <p:spPr bwMode="auto">
            <a:xfrm>
              <a:off x="7318" y="-319"/>
              <a:ext cx="2564" cy="2847"/>
            </a:xfrm>
            <a:custGeom>
              <a:avLst/>
              <a:gdLst>
                <a:gd name="T0" fmla="*/ 917 w 2564"/>
                <a:gd name="T1" fmla="*/ 2795 h 2847"/>
                <a:gd name="T2" fmla="*/ 881 w 2564"/>
                <a:gd name="T3" fmla="*/ 2570 h 2847"/>
                <a:gd name="T4" fmla="*/ 922 w 2564"/>
                <a:gd name="T5" fmla="*/ 2650 h 2847"/>
                <a:gd name="T6" fmla="*/ 744 w 2564"/>
                <a:gd name="T7" fmla="*/ 2483 h 2847"/>
                <a:gd name="T8" fmla="*/ 1125 w 2564"/>
                <a:gd name="T9" fmla="*/ 2492 h 2847"/>
                <a:gd name="T10" fmla="*/ 567 w 2564"/>
                <a:gd name="T11" fmla="*/ 2506 h 2847"/>
                <a:gd name="T12" fmla="*/ 621 w 2564"/>
                <a:gd name="T13" fmla="*/ 2471 h 2847"/>
                <a:gd name="T14" fmla="*/ 555 w 2564"/>
                <a:gd name="T15" fmla="*/ 2461 h 2847"/>
                <a:gd name="T16" fmla="*/ 395 w 2564"/>
                <a:gd name="T17" fmla="*/ 2525 h 2847"/>
                <a:gd name="T18" fmla="*/ 206 w 2564"/>
                <a:gd name="T19" fmla="*/ 2563 h 2847"/>
                <a:gd name="T20" fmla="*/ 0 w 2564"/>
                <a:gd name="T21" fmla="*/ 2478 h 2847"/>
                <a:gd name="T22" fmla="*/ 352 w 2564"/>
                <a:gd name="T23" fmla="*/ 2412 h 2847"/>
                <a:gd name="T24" fmla="*/ 2148 w 2564"/>
                <a:gd name="T25" fmla="*/ 2381 h 2847"/>
                <a:gd name="T26" fmla="*/ 1857 w 2564"/>
                <a:gd name="T27" fmla="*/ 2428 h 2847"/>
                <a:gd name="T28" fmla="*/ 1720 w 2564"/>
                <a:gd name="T29" fmla="*/ 2341 h 2847"/>
                <a:gd name="T30" fmla="*/ 1756 w 2564"/>
                <a:gd name="T31" fmla="*/ 2265 h 2847"/>
                <a:gd name="T32" fmla="*/ 1775 w 2564"/>
                <a:gd name="T33" fmla="*/ 2173 h 2847"/>
                <a:gd name="T34" fmla="*/ 1862 w 2564"/>
                <a:gd name="T35" fmla="*/ 2142 h 2847"/>
                <a:gd name="T36" fmla="*/ 1583 w 2564"/>
                <a:gd name="T37" fmla="*/ 1894 h 2847"/>
                <a:gd name="T38" fmla="*/ 1640 w 2564"/>
                <a:gd name="T39" fmla="*/ 1811 h 2847"/>
                <a:gd name="T40" fmla="*/ 1871 w 2564"/>
                <a:gd name="T41" fmla="*/ 1757 h 2847"/>
                <a:gd name="T42" fmla="*/ 1878 w 2564"/>
                <a:gd name="T43" fmla="*/ 1868 h 2847"/>
                <a:gd name="T44" fmla="*/ 1997 w 2564"/>
                <a:gd name="T45" fmla="*/ 1915 h 2847"/>
                <a:gd name="T46" fmla="*/ 1767 w 2564"/>
                <a:gd name="T47" fmla="*/ 1922 h 2847"/>
                <a:gd name="T48" fmla="*/ 1659 w 2564"/>
                <a:gd name="T49" fmla="*/ 1719 h 2847"/>
                <a:gd name="T50" fmla="*/ 1796 w 2564"/>
                <a:gd name="T51" fmla="*/ 1639 h 2847"/>
                <a:gd name="T52" fmla="*/ 1557 w 2564"/>
                <a:gd name="T53" fmla="*/ 1629 h 2847"/>
                <a:gd name="T54" fmla="*/ 1640 w 2564"/>
                <a:gd name="T55" fmla="*/ 1743 h 2847"/>
                <a:gd name="T56" fmla="*/ 2025 w 2564"/>
                <a:gd name="T57" fmla="*/ 466 h 2847"/>
                <a:gd name="T58" fmla="*/ 2006 w 2564"/>
                <a:gd name="T59" fmla="*/ 795 h 2847"/>
                <a:gd name="T60" fmla="*/ 1867 w 2564"/>
                <a:gd name="T61" fmla="*/ 974 h 2847"/>
                <a:gd name="T62" fmla="*/ 2018 w 2564"/>
                <a:gd name="T63" fmla="*/ 915 h 2847"/>
                <a:gd name="T64" fmla="*/ 2150 w 2564"/>
                <a:gd name="T65" fmla="*/ 835 h 2847"/>
                <a:gd name="T66" fmla="*/ 2131 w 2564"/>
                <a:gd name="T67" fmla="*/ 750 h 2847"/>
                <a:gd name="T68" fmla="*/ 2410 w 2564"/>
                <a:gd name="T69" fmla="*/ 587 h 2847"/>
                <a:gd name="T70" fmla="*/ 2429 w 2564"/>
                <a:gd name="T71" fmla="*/ 873 h 2847"/>
                <a:gd name="T72" fmla="*/ 2190 w 2564"/>
                <a:gd name="T73" fmla="*/ 1059 h 2847"/>
                <a:gd name="T74" fmla="*/ 2436 w 2564"/>
                <a:gd name="T75" fmla="*/ 1156 h 2847"/>
                <a:gd name="T76" fmla="*/ 2547 w 2564"/>
                <a:gd name="T77" fmla="*/ 1319 h 2847"/>
                <a:gd name="T78" fmla="*/ 2311 w 2564"/>
                <a:gd name="T79" fmla="*/ 1244 h 2847"/>
                <a:gd name="T80" fmla="*/ 2148 w 2564"/>
                <a:gd name="T81" fmla="*/ 1213 h 2847"/>
                <a:gd name="T82" fmla="*/ 1990 w 2564"/>
                <a:gd name="T83" fmla="*/ 1298 h 2847"/>
                <a:gd name="T84" fmla="*/ 2077 w 2564"/>
                <a:gd name="T85" fmla="*/ 1688 h 2847"/>
                <a:gd name="T86" fmla="*/ 2216 w 2564"/>
                <a:gd name="T87" fmla="*/ 1955 h 2847"/>
                <a:gd name="T88" fmla="*/ 2086 w 2564"/>
                <a:gd name="T89" fmla="*/ 1863 h 2847"/>
                <a:gd name="T90" fmla="*/ 1869 w 2564"/>
                <a:gd name="T91" fmla="*/ 1584 h 2847"/>
                <a:gd name="T92" fmla="*/ 1817 w 2564"/>
                <a:gd name="T93" fmla="*/ 1234 h 2847"/>
                <a:gd name="T94" fmla="*/ 1845 w 2564"/>
                <a:gd name="T95" fmla="*/ 1005 h 2847"/>
                <a:gd name="T96" fmla="*/ 1770 w 2564"/>
                <a:gd name="T97" fmla="*/ 877 h 2847"/>
                <a:gd name="T98" fmla="*/ 1796 w 2564"/>
                <a:gd name="T99" fmla="*/ 629 h 2847"/>
                <a:gd name="T100" fmla="*/ 2030 w 2564"/>
                <a:gd name="T101" fmla="*/ 244 h 2847"/>
                <a:gd name="T102" fmla="*/ 1999 w 2564"/>
                <a:gd name="T103" fmla="*/ 379 h 2847"/>
                <a:gd name="T104" fmla="*/ 2275 w 2564"/>
                <a:gd name="T105" fmla="*/ 327 h 2847"/>
                <a:gd name="T106" fmla="*/ 2221 w 2564"/>
                <a:gd name="T107" fmla="*/ 119 h 2847"/>
                <a:gd name="T108" fmla="*/ 2441 w 2564"/>
                <a:gd name="T109" fmla="*/ 85 h 2847"/>
                <a:gd name="T110" fmla="*/ 2337 w 2564"/>
                <a:gd name="T111" fmla="*/ 324 h 2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4" h="2847">
                  <a:moveTo>
                    <a:pt x="976" y="2844"/>
                  </a:moveTo>
                  <a:lnTo>
                    <a:pt x="959" y="2847"/>
                  </a:lnTo>
                  <a:lnTo>
                    <a:pt x="943" y="2837"/>
                  </a:lnTo>
                  <a:lnTo>
                    <a:pt x="929" y="2818"/>
                  </a:lnTo>
                  <a:lnTo>
                    <a:pt x="917" y="2795"/>
                  </a:lnTo>
                  <a:lnTo>
                    <a:pt x="907" y="2740"/>
                  </a:lnTo>
                  <a:lnTo>
                    <a:pt x="879" y="2698"/>
                  </a:lnTo>
                  <a:lnTo>
                    <a:pt x="860" y="2617"/>
                  </a:lnTo>
                  <a:lnTo>
                    <a:pt x="874" y="2584"/>
                  </a:lnTo>
                  <a:lnTo>
                    <a:pt x="881" y="2570"/>
                  </a:lnTo>
                  <a:lnTo>
                    <a:pt x="893" y="2563"/>
                  </a:lnTo>
                  <a:lnTo>
                    <a:pt x="912" y="2565"/>
                  </a:lnTo>
                  <a:lnTo>
                    <a:pt x="938" y="2589"/>
                  </a:lnTo>
                  <a:lnTo>
                    <a:pt x="938" y="2601"/>
                  </a:lnTo>
                  <a:lnTo>
                    <a:pt x="922" y="2650"/>
                  </a:lnTo>
                  <a:lnTo>
                    <a:pt x="922" y="2669"/>
                  </a:lnTo>
                  <a:lnTo>
                    <a:pt x="988" y="2814"/>
                  </a:lnTo>
                  <a:lnTo>
                    <a:pt x="976" y="2844"/>
                  </a:lnTo>
                  <a:close/>
                  <a:moveTo>
                    <a:pt x="621" y="2471"/>
                  </a:moveTo>
                  <a:lnTo>
                    <a:pt x="744" y="2483"/>
                  </a:lnTo>
                  <a:lnTo>
                    <a:pt x="787" y="2475"/>
                  </a:lnTo>
                  <a:lnTo>
                    <a:pt x="803" y="2466"/>
                  </a:lnTo>
                  <a:lnTo>
                    <a:pt x="931" y="2461"/>
                  </a:lnTo>
                  <a:lnTo>
                    <a:pt x="1132" y="2478"/>
                  </a:lnTo>
                  <a:lnTo>
                    <a:pt x="1125" y="2492"/>
                  </a:lnTo>
                  <a:lnTo>
                    <a:pt x="1080" y="2511"/>
                  </a:lnTo>
                  <a:lnTo>
                    <a:pt x="926" y="2527"/>
                  </a:lnTo>
                  <a:lnTo>
                    <a:pt x="638" y="2546"/>
                  </a:lnTo>
                  <a:lnTo>
                    <a:pt x="572" y="2513"/>
                  </a:lnTo>
                  <a:lnTo>
                    <a:pt x="567" y="2506"/>
                  </a:lnTo>
                  <a:lnTo>
                    <a:pt x="567" y="2480"/>
                  </a:lnTo>
                  <a:lnTo>
                    <a:pt x="588" y="2457"/>
                  </a:lnTo>
                  <a:lnTo>
                    <a:pt x="607" y="2454"/>
                  </a:lnTo>
                  <a:lnTo>
                    <a:pt x="614" y="2466"/>
                  </a:lnTo>
                  <a:lnTo>
                    <a:pt x="621" y="2471"/>
                  </a:lnTo>
                  <a:close/>
                  <a:moveTo>
                    <a:pt x="352" y="2412"/>
                  </a:moveTo>
                  <a:lnTo>
                    <a:pt x="385" y="2423"/>
                  </a:lnTo>
                  <a:lnTo>
                    <a:pt x="444" y="2407"/>
                  </a:lnTo>
                  <a:lnTo>
                    <a:pt x="541" y="2431"/>
                  </a:lnTo>
                  <a:lnTo>
                    <a:pt x="555" y="2461"/>
                  </a:lnTo>
                  <a:lnTo>
                    <a:pt x="558" y="2516"/>
                  </a:lnTo>
                  <a:lnTo>
                    <a:pt x="543" y="2511"/>
                  </a:lnTo>
                  <a:lnTo>
                    <a:pt x="468" y="2509"/>
                  </a:lnTo>
                  <a:lnTo>
                    <a:pt x="409" y="2518"/>
                  </a:lnTo>
                  <a:lnTo>
                    <a:pt x="395" y="2525"/>
                  </a:lnTo>
                  <a:lnTo>
                    <a:pt x="390" y="2544"/>
                  </a:lnTo>
                  <a:lnTo>
                    <a:pt x="378" y="2549"/>
                  </a:lnTo>
                  <a:lnTo>
                    <a:pt x="295" y="2523"/>
                  </a:lnTo>
                  <a:lnTo>
                    <a:pt x="258" y="2530"/>
                  </a:lnTo>
                  <a:lnTo>
                    <a:pt x="206" y="2563"/>
                  </a:lnTo>
                  <a:lnTo>
                    <a:pt x="139" y="2579"/>
                  </a:lnTo>
                  <a:lnTo>
                    <a:pt x="111" y="2587"/>
                  </a:lnTo>
                  <a:lnTo>
                    <a:pt x="45" y="2589"/>
                  </a:lnTo>
                  <a:lnTo>
                    <a:pt x="2" y="2513"/>
                  </a:lnTo>
                  <a:lnTo>
                    <a:pt x="0" y="2478"/>
                  </a:lnTo>
                  <a:lnTo>
                    <a:pt x="24" y="2409"/>
                  </a:lnTo>
                  <a:lnTo>
                    <a:pt x="38" y="2390"/>
                  </a:lnTo>
                  <a:lnTo>
                    <a:pt x="113" y="2376"/>
                  </a:lnTo>
                  <a:lnTo>
                    <a:pt x="173" y="2376"/>
                  </a:lnTo>
                  <a:lnTo>
                    <a:pt x="352" y="2412"/>
                  </a:lnTo>
                  <a:close/>
                  <a:moveTo>
                    <a:pt x="1990" y="2260"/>
                  </a:moveTo>
                  <a:lnTo>
                    <a:pt x="2119" y="2336"/>
                  </a:lnTo>
                  <a:lnTo>
                    <a:pt x="2136" y="2350"/>
                  </a:lnTo>
                  <a:lnTo>
                    <a:pt x="2145" y="2367"/>
                  </a:lnTo>
                  <a:lnTo>
                    <a:pt x="2148" y="2381"/>
                  </a:lnTo>
                  <a:lnTo>
                    <a:pt x="2136" y="2405"/>
                  </a:lnTo>
                  <a:lnTo>
                    <a:pt x="2108" y="2419"/>
                  </a:lnTo>
                  <a:lnTo>
                    <a:pt x="2091" y="2421"/>
                  </a:lnTo>
                  <a:lnTo>
                    <a:pt x="1893" y="2407"/>
                  </a:lnTo>
                  <a:lnTo>
                    <a:pt x="1857" y="2428"/>
                  </a:lnTo>
                  <a:lnTo>
                    <a:pt x="1803" y="2435"/>
                  </a:lnTo>
                  <a:lnTo>
                    <a:pt x="1739" y="2407"/>
                  </a:lnTo>
                  <a:lnTo>
                    <a:pt x="1720" y="2390"/>
                  </a:lnTo>
                  <a:lnTo>
                    <a:pt x="1711" y="2376"/>
                  </a:lnTo>
                  <a:lnTo>
                    <a:pt x="1720" y="2341"/>
                  </a:lnTo>
                  <a:lnTo>
                    <a:pt x="1718" y="2327"/>
                  </a:lnTo>
                  <a:lnTo>
                    <a:pt x="1725" y="2291"/>
                  </a:lnTo>
                  <a:lnTo>
                    <a:pt x="1737" y="2267"/>
                  </a:lnTo>
                  <a:lnTo>
                    <a:pt x="1746" y="2256"/>
                  </a:lnTo>
                  <a:lnTo>
                    <a:pt x="1756" y="2265"/>
                  </a:lnTo>
                  <a:lnTo>
                    <a:pt x="1850" y="2206"/>
                  </a:lnTo>
                  <a:lnTo>
                    <a:pt x="1902" y="2218"/>
                  </a:lnTo>
                  <a:lnTo>
                    <a:pt x="1990" y="2260"/>
                  </a:lnTo>
                  <a:close/>
                  <a:moveTo>
                    <a:pt x="1843" y="2166"/>
                  </a:moveTo>
                  <a:lnTo>
                    <a:pt x="1775" y="2173"/>
                  </a:lnTo>
                  <a:lnTo>
                    <a:pt x="1753" y="2156"/>
                  </a:lnTo>
                  <a:lnTo>
                    <a:pt x="1753" y="2152"/>
                  </a:lnTo>
                  <a:lnTo>
                    <a:pt x="1782" y="2126"/>
                  </a:lnTo>
                  <a:lnTo>
                    <a:pt x="1805" y="2118"/>
                  </a:lnTo>
                  <a:lnTo>
                    <a:pt x="1862" y="2142"/>
                  </a:lnTo>
                  <a:lnTo>
                    <a:pt x="1843" y="2166"/>
                  </a:lnTo>
                  <a:close/>
                  <a:moveTo>
                    <a:pt x="1675" y="1908"/>
                  </a:moveTo>
                  <a:lnTo>
                    <a:pt x="1654" y="1915"/>
                  </a:lnTo>
                  <a:lnTo>
                    <a:pt x="1588" y="1901"/>
                  </a:lnTo>
                  <a:lnTo>
                    <a:pt x="1583" y="1894"/>
                  </a:lnTo>
                  <a:lnTo>
                    <a:pt x="1585" y="1880"/>
                  </a:lnTo>
                  <a:lnTo>
                    <a:pt x="1602" y="1818"/>
                  </a:lnTo>
                  <a:lnTo>
                    <a:pt x="1611" y="1811"/>
                  </a:lnTo>
                  <a:lnTo>
                    <a:pt x="1626" y="1809"/>
                  </a:lnTo>
                  <a:lnTo>
                    <a:pt x="1640" y="1811"/>
                  </a:lnTo>
                  <a:lnTo>
                    <a:pt x="1661" y="1851"/>
                  </a:lnTo>
                  <a:lnTo>
                    <a:pt x="1675" y="1908"/>
                  </a:lnTo>
                  <a:close/>
                  <a:moveTo>
                    <a:pt x="1817" y="1646"/>
                  </a:moveTo>
                  <a:lnTo>
                    <a:pt x="1881" y="1726"/>
                  </a:lnTo>
                  <a:lnTo>
                    <a:pt x="1871" y="1757"/>
                  </a:lnTo>
                  <a:lnTo>
                    <a:pt x="1848" y="1778"/>
                  </a:lnTo>
                  <a:lnTo>
                    <a:pt x="1836" y="1804"/>
                  </a:lnTo>
                  <a:lnTo>
                    <a:pt x="1838" y="1821"/>
                  </a:lnTo>
                  <a:lnTo>
                    <a:pt x="1862" y="1856"/>
                  </a:lnTo>
                  <a:lnTo>
                    <a:pt x="1878" y="1868"/>
                  </a:lnTo>
                  <a:lnTo>
                    <a:pt x="1900" y="1854"/>
                  </a:lnTo>
                  <a:lnTo>
                    <a:pt x="1940" y="1849"/>
                  </a:lnTo>
                  <a:lnTo>
                    <a:pt x="1975" y="1866"/>
                  </a:lnTo>
                  <a:lnTo>
                    <a:pt x="1999" y="1899"/>
                  </a:lnTo>
                  <a:lnTo>
                    <a:pt x="1997" y="1915"/>
                  </a:lnTo>
                  <a:lnTo>
                    <a:pt x="1954" y="1951"/>
                  </a:lnTo>
                  <a:lnTo>
                    <a:pt x="1919" y="1960"/>
                  </a:lnTo>
                  <a:lnTo>
                    <a:pt x="1876" y="1941"/>
                  </a:lnTo>
                  <a:lnTo>
                    <a:pt x="1836" y="1894"/>
                  </a:lnTo>
                  <a:lnTo>
                    <a:pt x="1767" y="1922"/>
                  </a:lnTo>
                  <a:lnTo>
                    <a:pt x="1753" y="1918"/>
                  </a:lnTo>
                  <a:lnTo>
                    <a:pt x="1744" y="1899"/>
                  </a:lnTo>
                  <a:lnTo>
                    <a:pt x="1723" y="1811"/>
                  </a:lnTo>
                  <a:lnTo>
                    <a:pt x="1668" y="1752"/>
                  </a:lnTo>
                  <a:lnTo>
                    <a:pt x="1659" y="1719"/>
                  </a:lnTo>
                  <a:lnTo>
                    <a:pt x="1678" y="1655"/>
                  </a:lnTo>
                  <a:lnTo>
                    <a:pt x="1706" y="1648"/>
                  </a:lnTo>
                  <a:lnTo>
                    <a:pt x="1730" y="1669"/>
                  </a:lnTo>
                  <a:lnTo>
                    <a:pt x="1767" y="1662"/>
                  </a:lnTo>
                  <a:lnTo>
                    <a:pt x="1796" y="1639"/>
                  </a:lnTo>
                  <a:lnTo>
                    <a:pt x="1817" y="1646"/>
                  </a:lnTo>
                  <a:close/>
                  <a:moveTo>
                    <a:pt x="1600" y="1759"/>
                  </a:moveTo>
                  <a:lnTo>
                    <a:pt x="1562" y="1757"/>
                  </a:lnTo>
                  <a:lnTo>
                    <a:pt x="1557" y="1743"/>
                  </a:lnTo>
                  <a:lnTo>
                    <a:pt x="1557" y="1629"/>
                  </a:lnTo>
                  <a:lnTo>
                    <a:pt x="1578" y="1615"/>
                  </a:lnTo>
                  <a:lnTo>
                    <a:pt x="1630" y="1608"/>
                  </a:lnTo>
                  <a:lnTo>
                    <a:pt x="1642" y="1624"/>
                  </a:lnTo>
                  <a:lnTo>
                    <a:pt x="1656" y="1679"/>
                  </a:lnTo>
                  <a:lnTo>
                    <a:pt x="1640" y="1743"/>
                  </a:lnTo>
                  <a:lnTo>
                    <a:pt x="1600" y="1759"/>
                  </a:lnTo>
                  <a:close/>
                  <a:moveTo>
                    <a:pt x="1985" y="459"/>
                  </a:moveTo>
                  <a:lnTo>
                    <a:pt x="2001" y="466"/>
                  </a:lnTo>
                  <a:lnTo>
                    <a:pt x="2011" y="464"/>
                  </a:lnTo>
                  <a:lnTo>
                    <a:pt x="2025" y="466"/>
                  </a:lnTo>
                  <a:lnTo>
                    <a:pt x="2056" y="494"/>
                  </a:lnTo>
                  <a:lnTo>
                    <a:pt x="2065" y="511"/>
                  </a:lnTo>
                  <a:lnTo>
                    <a:pt x="2079" y="620"/>
                  </a:lnTo>
                  <a:lnTo>
                    <a:pt x="2053" y="717"/>
                  </a:lnTo>
                  <a:lnTo>
                    <a:pt x="2006" y="795"/>
                  </a:lnTo>
                  <a:lnTo>
                    <a:pt x="1966" y="830"/>
                  </a:lnTo>
                  <a:lnTo>
                    <a:pt x="1864" y="899"/>
                  </a:lnTo>
                  <a:lnTo>
                    <a:pt x="1850" y="918"/>
                  </a:lnTo>
                  <a:lnTo>
                    <a:pt x="1852" y="951"/>
                  </a:lnTo>
                  <a:lnTo>
                    <a:pt x="1867" y="974"/>
                  </a:lnTo>
                  <a:lnTo>
                    <a:pt x="1921" y="1012"/>
                  </a:lnTo>
                  <a:lnTo>
                    <a:pt x="1942" y="1022"/>
                  </a:lnTo>
                  <a:lnTo>
                    <a:pt x="1971" y="1019"/>
                  </a:lnTo>
                  <a:lnTo>
                    <a:pt x="2011" y="988"/>
                  </a:lnTo>
                  <a:lnTo>
                    <a:pt x="2018" y="915"/>
                  </a:lnTo>
                  <a:lnTo>
                    <a:pt x="2044" y="870"/>
                  </a:lnTo>
                  <a:lnTo>
                    <a:pt x="2079" y="844"/>
                  </a:lnTo>
                  <a:lnTo>
                    <a:pt x="2108" y="840"/>
                  </a:lnTo>
                  <a:lnTo>
                    <a:pt x="2134" y="844"/>
                  </a:lnTo>
                  <a:lnTo>
                    <a:pt x="2150" y="835"/>
                  </a:lnTo>
                  <a:lnTo>
                    <a:pt x="2167" y="802"/>
                  </a:lnTo>
                  <a:lnTo>
                    <a:pt x="2162" y="788"/>
                  </a:lnTo>
                  <a:lnTo>
                    <a:pt x="2153" y="778"/>
                  </a:lnTo>
                  <a:lnTo>
                    <a:pt x="2138" y="776"/>
                  </a:lnTo>
                  <a:lnTo>
                    <a:pt x="2131" y="750"/>
                  </a:lnTo>
                  <a:lnTo>
                    <a:pt x="2164" y="698"/>
                  </a:lnTo>
                  <a:lnTo>
                    <a:pt x="2268" y="627"/>
                  </a:lnTo>
                  <a:lnTo>
                    <a:pt x="2306" y="610"/>
                  </a:lnTo>
                  <a:lnTo>
                    <a:pt x="2365" y="594"/>
                  </a:lnTo>
                  <a:lnTo>
                    <a:pt x="2410" y="587"/>
                  </a:lnTo>
                  <a:lnTo>
                    <a:pt x="2443" y="589"/>
                  </a:lnTo>
                  <a:lnTo>
                    <a:pt x="2455" y="591"/>
                  </a:lnTo>
                  <a:lnTo>
                    <a:pt x="2462" y="598"/>
                  </a:lnTo>
                  <a:lnTo>
                    <a:pt x="2448" y="851"/>
                  </a:lnTo>
                  <a:lnTo>
                    <a:pt x="2429" y="873"/>
                  </a:lnTo>
                  <a:lnTo>
                    <a:pt x="2306" y="946"/>
                  </a:lnTo>
                  <a:lnTo>
                    <a:pt x="2223" y="970"/>
                  </a:lnTo>
                  <a:lnTo>
                    <a:pt x="2176" y="1017"/>
                  </a:lnTo>
                  <a:lnTo>
                    <a:pt x="2176" y="1031"/>
                  </a:lnTo>
                  <a:lnTo>
                    <a:pt x="2190" y="1059"/>
                  </a:lnTo>
                  <a:lnTo>
                    <a:pt x="2223" y="1088"/>
                  </a:lnTo>
                  <a:lnTo>
                    <a:pt x="2252" y="1104"/>
                  </a:lnTo>
                  <a:lnTo>
                    <a:pt x="2386" y="1154"/>
                  </a:lnTo>
                  <a:lnTo>
                    <a:pt x="2410" y="1152"/>
                  </a:lnTo>
                  <a:lnTo>
                    <a:pt x="2436" y="1156"/>
                  </a:lnTo>
                  <a:lnTo>
                    <a:pt x="2446" y="1237"/>
                  </a:lnTo>
                  <a:lnTo>
                    <a:pt x="2441" y="1265"/>
                  </a:lnTo>
                  <a:lnTo>
                    <a:pt x="2462" y="1282"/>
                  </a:lnTo>
                  <a:lnTo>
                    <a:pt x="2521" y="1298"/>
                  </a:lnTo>
                  <a:lnTo>
                    <a:pt x="2547" y="1319"/>
                  </a:lnTo>
                  <a:lnTo>
                    <a:pt x="2564" y="1353"/>
                  </a:lnTo>
                  <a:lnTo>
                    <a:pt x="2535" y="1331"/>
                  </a:lnTo>
                  <a:lnTo>
                    <a:pt x="2514" y="1322"/>
                  </a:lnTo>
                  <a:lnTo>
                    <a:pt x="2363" y="1286"/>
                  </a:lnTo>
                  <a:lnTo>
                    <a:pt x="2311" y="1244"/>
                  </a:lnTo>
                  <a:lnTo>
                    <a:pt x="2259" y="1244"/>
                  </a:lnTo>
                  <a:lnTo>
                    <a:pt x="2214" y="1251"/>
                  </a:lnTo>
                  <a:lnTo>
                    <a:pt x="2176" y="1241"/>
                  </a:lnTo>
                  <a:lnTo>
                    <a:pt x="2157" y="1230"/>
                  </a:lnTo>
                  <a:lnTo>
                    <a:pt x="2148" y="1213"/>
                  </a:lnTo>
                  <a:lnTo>
                    <a:pt x="2098" y="1206"/>
                  </a:lnTo>
                  <a:lnTo>
                    <a:pt x="2034" y="1199"/>
                  </a:lnTo>
                  <a:lnTo>
                    <a:pt x="2013" y="1211"/>
                  </a:lnTo>
                  <a:lnTo>
                    <a:pt x="2004" y="1223"/>
                  </a:lnTo>
                  <a:lnTo>
                    <a:pt x="1990" y="1298"/>
                  </a:lnTo>
                  <a:lnTo>
                    <a:pt x="2006" y="1310"/>
                  </a:lnTo>
                  <a:lnTo>
                    <a:pt x="2016" y="1386"/>
                  </a:lnTo>
                  <a:lnTo>
                    <a:pt x="1992" y="1423"/>
                  </a:lnTo>
                  <a:lnTo>
                    <a:pt x="1994" y="1466"/>
                  </a:lnTo>
                  <a:lnTo>
                    <a:pt x="2077" y="1688"/>
                  </a:lnTo>
                  <a:lnTo>
                    <a:pt x="2110" y="1747"/>
                  </a:lnTo>
                  <a:lnTo>
                    <a:pt x="2134" y="1780"/>
                  </a:lnTo>
                  <a:lnTo>
                    <a:pt x="2176" y="1854"/>
                  </a:lnTo>
                  <a:lnTo>
                    <a:pt x="2283" y="1958"/>
                  </a:lnTo>
                  <a:lnTo>
                    <a:pt x="2216" y="1955"/>
                  </a:lnTo>
                  <a:lnTo>
                    <a:pt x="2200" y="1948"/>
                  </a:lnTo>
                  <a:lnTo>
                    <a:pt x="2188" y="1936"/>
                  </a:lnTo>
                  <a:lnTo>
                    <a:pt x="2190" y="1927"/>
                  </a:lnTo>
                  <a:lnTo>
                    <a:pt x="2136" y="1884"/>
                  </a:lnTo>
                  <a:lnTo>
                    <a:pt x="2086" y="1863"/>
                  </a:lnTo>
                  <a:lnTo>
                    <a:pt x="2070" y="1849"/>
                  </a:lnTo>
                  <a:lnTo>
                    <a:pt x="2025" y="1752"/>
                  </a:lnTo>
                  <a:lnTo>
                    <a:pt x="1978" y="1674"/>
                  </a:lnTo>
                  <a:lnTo>
                    <a:pt x="1900" y="1632"/>
                  </a:lnTo>
                  <a:lnTo>
                    <a:pt x="1869" y="1584"/>
                  </a:lnTo>
                  <a:lnTo>
                    <a:pt x="1890" y="1426"/>
                  </a:lnTo>
                  <a:lnTo>
                    <a:pt x="1883" y="1355"/>
                  </a:lnTo>
                  <a:lnTo>
                    <a:pt x="1867" y="1275"/>
                  </a:lnTo>
                  <a:lnTo>
                    <a:pt x="1845" y="1263"/>
                  </a:lnTo>
                  <a:lnTo>
                    <a:pt x="1817" y="1234"/>
                  </a:lnTo>
                  <a:lnTo>
                    <a:pt x="1793" y="1159"/>
                  </a:lnTo>
                  <a:lnTo>
                    <a:pt x="1791" y="1128"/>
                  </a:lnTo>
                  <a:lnTo>
                    <a:pt x="1803" y="1064"/>
                  </a:lnTo>
                  <a:lnTo>
                    <a:pt x="1826" y="1040"/>
                  </a:lnTo>
                  <a:lnTo>
                    <a:pt x="1845" y="1005"/>
                  </a:lnTo>
                  <a:lnTo>
                    <a:pt x="1843" y="988"/>
                  </a:lnTo>
                  <a:lnTo>
                    <a:pt x="1782" y="970"/>
                  </a:lnTo>
                  <a:lnTo>
                    <a:pt x="1775" y="960"/>
                  </a:lnTo>
                  <a:lnTo>
                    <a:pt x="1784" y="929"/>
                  </a:lnTo>
                  <a:lnTo>
                    <a:pt x="1770" y="877"/>
                  </a:lnTo>
                  <a:lnTo>
                    <a:pt x="1723" y="884"/>
                  </a:lnTo>
                  <a:lnTo>
                    <a:pt x="1720" y="873"/>
                  </a:lnTo>
                  <a:lnTo>
                    <a:pt x="1723" y="788"/>
                  </a:lnTo>
                  <a:lnTo>
                    <a:pt x="1793" y="662"/>
                  </a:lnTo>
                  <a:lnTo>
                    <a:pt x="1796" y="629"/>
                  </a:lnTo>
                  <a:lnTo>
                    <a:pt x="1791" y="617"/>
                  </a:lnTo>
                  <a:lnTo>
                    <a:pt x="1817" y="494"/>
                  </a:lnTo>
                  <a:lnTo>
                    <a:pt x="1886" y="393"/>
                  </a:lnTo>
                  <a:lnTo>
                    <a:pt x="2008" y="260"/>
                  </a:lnTo>
                  <a:lnTo>
                    <a:pt x="2030" y="244"/>
                  </a:lnTo>
                  <a:lnTo>
                    <a:pt x="2089" y="244"/>
                  </a:lnTo>
                  <a:lnTo>
                    <a:pt x="2082" y="279"/>
                  </a:lnTo>
                  <a:lnTo>
                    <a:pt x="2030" y="357"/>
                  </a:lnTo>
                  <a:lnTo>
                    <a:pt x="2016" y="374"/>
                  </a:lnTo>
                  <a:lnTo>
                    <a:pt x="1999" y="379"/>
                  </a:lnTo>
                  <a:lnTo>
                    <a:pt x="1978" y="397"/>
                  </a:lnTo>
                  <a:lnTo>
                    <a:pt x="1975" y="447"/>
                  </a:lnTo>
                  <a:lnTo>
                    <a:pt x="1985" y="459"/>
                  </a:lnTo>
                  <a:close/>
                  <a:moveTo>
                    <a:pt x="2337" y="324"/>
                  </a:moveTo>
                  <a:lnTo>
                    <a:pt x="2275" y="327"/>
                  </a:lnTo>
                  <a:lnTo>
                    <a:pt x="2214" y="343"/>
                  </a:lnTo>
                  <a:lnTo>
                    <a:pt x="2195" y="296"/>
                  </a:lnTo>
                  <a:lnTo>
                    <a:pt x="2186" y="215"/>
                  </a:lnTo>
                  <a:lnTo>
                    <a:pt x="2188" y="182"/>
                  </a:lnTo>
                  <a:lnTo>
                    <a:pt x="2221" y="119"/>
                  </a:lnTo>
                  <a:lnTo>
                    <a:pt x="2252" y="81"/>
                  </a:lnTo>
                  <a:lnTo>
                    <a:pt x="2301" y="33"/>
                  </a:lnTo>
                  <a:lnTo>
                    <a:pt x="2372" y="0"/>
                  </a:lnTo>
                  <a:lnTo>
                    <a:pt x="2382" y="3"/>
                  </a:lnTo>
                  <a:lnTo>
                    <a:pt x="2441" y="85"/>
                  </a:lnTo>
                  <a:lnTo>
                    <a:pt x="2446" y="111"/>
                  </a:lnTo>
                  <a:lnTo>
                    <a:pt x="2405" y="232"/>
                  </a:lnTo>
                  <a:lnTo>
                    <a:pt x="2377" y="284"/>
                  </a:lnTo>
                  <a:lnTo>
                    <a:pt x="2344" y="319"/>
                  </a:lnTo>
                  <a:lnTo>
                    <a:pt x="2337" y="324"/>
                  </a:lnTo>
                  <a:close/>
                  <a:moveTo>
                    <a:pt x="2337" y="324"/>
                  </a:moveTo>
                  <a:lnTo>
                    <a:pt x="2337" y="32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4" name="Freeform 123"/>
            <p:cNvSpPr>
              <a:spLocks noEditPoints="1"/>
            </p:cNvSpPr>
            <p:nvPr/>
          </p:nvSpPr>
          <p:spPr bwMode="auto">
            <a:xfrm>
              <a:off x="7318" y="-319"/>
              <a:ext cx="2564" cy="2847"/>
            </a:xfrm>
            <a:custGeom>
              <a:avLst/>
              <a:gdLst>
                <a:gd name="T0" fmla="*/ 917 w 2564"/>
                <a:gd name="T1" fmla="*/ 2795 h 2847"/>
                <a:gd name="T2" fmla="*/ 881 w 2564"/>
                <a:gd name="T3" fmla="*/ 2570 h 2847"/>
                <a:gd name="T4" fmla="*/ 922 w 2564"/>
                <a:gd name="T5" fmla="*/ 2650 h 2847"/>
                <a:gd name="T6" fmla="*/ 744 w 2564"/>
                <a:gd name="T7" fmla="*/ 2483 h 2847"/>
                <a:gd name="T8" fmla="*/ 1125 w 2564"/>
                <a:gd name="T9" fmla="*/ 2492 h 2847"/>
                <a:gd name="T10" fmla="*/ 567 w 2564"/>
                <a:gd name="T11" fmla="*/ 2506 h 2847"/>
                <a:gd name="T12" fmla="*/ 621 w 2564"/>
                <a:gd name="T13" fmla="*/ 2471 h 2847"/>
                <a:gd name="T14" fmla="*/ 555 w 2564"/>
                <a:gd name="T15" fmla="*/ 2461 h 2847"/>
                <a:gd name="T16" fmla="*/ 395 w 2564"/>
                <a:gd name="T17" fmla="*/ 2525 h 2847"/>
                <a:gd name="T18" fmla="*/ 206 w 2564"/>
                <a:gd name="T19" fmla="*/ 2563 h 2847"/>
                <a:gd name="T20" fmla="*/ 0 w 2564"/>
                <a:gd name="T21" fmla="*/ 2478 h 2847"/>
                <a:gd name="T22" fmla="*/ 352 w 2564"/>
                <a:gd name="T23" fmla="*/ 2412 h 2847"/>
                <a:gd name="T24" fmla="*/ 2148 w 2564"/>
                <a:gd name="T25" fmla="*/ 2381 h 2847"/>
                <a:gd name="T26" fmla="*/ 1857 w 2564"/>
                <a:gd name="T27" fmla="*/ 2428 h 2847"/>
                <a:gd name="T28" fmla="*/ 1720 w 2564"/>
                <a:gd name="T29" fmla="*/ 2341 h 2847"/>
                <a:gd name="T30" fmla="*/ 1756 w 2564"/>
                <a:gd name="T31" fmla="*/ 2265 h 2847"/>
                <a:gd name="T32" fmla="*/ 1775 w 2564"/>
                <a:gd name="T33" fmla="*/ 2173 h 2847"/>
                <a:gd name="T34" fmla="*/ 1862 w 2564"/>
                <a:gd name="T35" fmla="*/ 2142 h 2847"/>
                <a:gd name="T36" fmla="*/ 1583 w 2564"/>
                <a:gd name="T37" fmla="*/ 1894 h 2847"/>
                <a:gd name="T38" fmla="*/ 1640 w 2564"/>
                <a:gd name="T39" fmla="*/ 1811 h 2847"/>
                <a:gd name="T40" fmla="*/ 1871 w 2564"/>
                <a:gd name="T41" fmla="*/ 1757 h 2847"/>
                <a:gd name="T42" fmla="*/ 1878 w 2564"/>
                <a:gd name="T43" fmla="*/ 1868 h 2847"/>
                <a:gd name="T44" fmla="*/ 1997 w 2564"/>
                <a:gd name="T45" fmla="*/ 1915 h 2847"/>
                <a:gd name="T46" fmla="*/ 1767 w 2564"/>
                <a:gd name="T47" fmla="*/ 1922 h 2847"/>
                <a:gd name="T48" fmla="*/ 1659 w 2564"/>
                <a:gd name="T49" fmla="*/ 1719 h 2847"/>
                <a:gd name="T50" fmla="*/ 1796 w 2564"/>
                <a:gd name="T51" fmla="*/ 1639 h 2847"/>
                <a:gd name="T52" fmla="*/ 1557 w 2564"/>
                <a:gd name="T53" fmla="*/ 1629 h 2847"/>
                <a:gd name="T54" fmla="*/ 1640 w 2564"/>
                <a:gd name="T55" fmla="*/ 1743 h 2847"/>
                <a:gd name="T56" fmla="*/ 2025 w 2564"/>
                <a:gd name="T57" fmla="*/ 466 h 2847"/>
                <a:gd name="T58" fmla="*/ 2006 w 2564"/>
                <a:gd name="T59" fmla="*/ 795 h 2847"/>
                <a:gd name="T60" fmla="*/ 1867 w 2564"/>
                <a:gd name="T61" fmla="*/ 974 h 2847"/>
                <a:gd name="T62" fmla="*/ 2018 w 2564"/>
                <a:gd name="T63" fmla="*/ 915 h 2847"/>
                <a:gd name="T64" fmla="*/ 2150 w 2564"/>
                <a:gd name="T65" fmla="*/ 835 h 2847"/>
                <a:gd name="T66" fmla="*/ 2131 w 2564"/>
                <a:gd name="T67" fmla="*/ 750 h 2847"/>
                <a:gd name="T68" fmla="*/ 2410 w 2564"/>
                <a:gd name="T69" fmla="*/ 587 h 2847"/>
                <a:gd name="T70" fmla="*/ 2429 w 2564"/>
                <a:gd name="T71" fmla="*/ 873 h 2847"/>
                <a:gd name="T72" fmla="*/ 2190 w 2564"/>
                <a:gd name="T73" fmla="*/ 1059 h 2847"/>
                <a:gd name="T74" fmla="*/ 2436 w 2564"/>
                <a:gd name="T75" fmla="*/ 1156 h 2847"/>
                <a:gd name="T76" fmla="*/ 2547 w 2564"/>
                <a:gd name="T77" fmla="*/ 1319 h 2847"/>
                <a:gd name="T78" fmla="*/ 2311 w 2564"/>
                <a:gd name="T79" fmla="*/ 1244 h 2847"/>
                <a:gd name="T80" fmla="*/ 2148 w 2564"/>
                <a:gd name="T81" fmla="*/ 1213 h 2847"/>
                <a:gd name="T82" fmla="*/ 1990 w 2564"/>
                <a:gd name="T83" fmla="*/ 1298 h 2847"/>
                <a:gd name="T84" fmla="*/ 2077 w 2564"/>
                <a:gd name="T85" fmla="*/ 1688 h 2847"/>
                <a:gd name="T86" fmla="*/ 2216 w 2564"/>
                <a:gd name="T87" fmla="*/ 1955 h 2847"/>
                <a:gd name="T88" fmla="*/ 2086 w 2564"/>
                <a:gd name="T89" fmla="*/ 1863 h 2847"/>
                <a:gd name="T90" fmla="*/ 1869 w 2564"/>
                <a:gd name="T91" fmla="*/ 1584 h 2847"/>
                <a:gd name="T92" fmla="*/ 1817 w 2564"/>
                <a:gd name="T93" fmla="*/ 1234 h 2847"/>
                <a:gd name="T94" fmla="*/ 1845 w 2564"/>
                <a:gd name="T95" fmla="*/ 1005 h 2847"/>
                <a:gd name="T96" fmla="*/ 1770 w 2564"/>
                <a:gd name="T97" fmla="*/ 877 h 2847"/>
                <a:gd name="T98" fmla="*/ 1796 w 2564"/>
                <a:gd name="T99" fmla="*/ 629 h 2847"/>
                <a:gd name="T100" fmla="*/ 2030 w 2564"/>
                <a:gd name="T101" fmla="*/ 244 h 2847"/>
                <a:gd name="T102" fmla="*/ 1999 w 2564"/>
                <a:gd name="T103" fmla="*/ 379 h 2847"/>
                <a:gd name="T104" fmla="*/ 2275 w 2564"/>
                <a:gd name="T105" fmla="*/ 327 h 2847"/>
                <a:gd name="T106" fmla="*/ 2221 w 2564"/>
                <a:gd name="T107" fmla="*/ 119 h 2847"/>
                <a:gd name="T108" fmla="*/ 2441 w 2564"/>
                <a:gd name="T109" fmla="*/ 85 h 2847"/>
                <a:gd name="T110" fmla="*/ 2337 w 2564"/>
                <a:gd name="T111" fmla="*/ 324 h 2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4" h="2847">
                  <a:moveTo>
                    <a:pt x="976" y="2844"/>
                  </a:moveTo>
                  <a:lnTo>
                    <a:pt x="959" y="2847"/>
                  </a:lnTo>
                  <a:lnTo>
                    <a:pt x="943" y="2837"/>
                  </a:lnTo>
                  <a:lnTo>
                    <a:pt x="929" y="2818"/>
                  </a:lnTo>
                  <a:lnTo>
                    <a:pt x="917" y="2795"/>
                  </a:lnTo>
                  <a:lnTo>
                    <a:pt x="907" y="2740"/>
                  </a:lnTo>
                  <a:lnTo>
                    <a:pt x="879" y="2698"/>
                  </a:lnTo>
                  <a:lnTo>
                    <a:pt x="860" y="2617"/>
                  </a:lnTo>
                  <a:lnTo>
                    <a:pt x="874" y="2584"/>
                  </a:lnTo>
                  <a:lnTo>
                    <a:pt x="881" y="2570"/>
                  </a:lnTo>
                  <a:lnTo>
                    <a:pt x="893" y="2563"/>
                  </a:lnTo>
                  <a:lnTo>
                    <a:pt x="912" y="2565"/>
                  </a:lnTo>
                  <a:lnTo>
                    <a:pt x="938" y="2589"/>
                  </a:lnTo>
                  <a:lnTo>
                    <a:pt x="938" y="2601"/>
                  </a:lnTo>
                  <a:lnTo>
                    <a:pt x="922" y="2650"/>
                  </a:lnTo>
                  <a:lnTo>
                    <a:pt x="922" y="2669"/>
                  </a:lnTo>
                  <a:lnTo>
                    <a:pt x="988" y="2814"/>
                  </a:lnTo>
                  <a:lnTo>
                    <a:pt x="976" y="2844"/>
                  </a:lnTo>
                  <a:moveTo>
                    <a:pt x="621" y="2471"/>
                  </a:moveTo>
                  <a:lnTo>
                    <a:pt x="744" y="2483"/>
                  </a:lnTo>
                  <a:lnTo>
                    <a:pt x="787" y="2475"/>
                  </a:lnTo>
                  <a:lnTo>
                    <a:pt x="803" y="2466"/>
                  </a:lnTo>
                  <a:lnTo>
                    <a:pt x="931" y="2461"/>
                  </a:lnTo>
                  <a:lnTo>
                    <a:pt x="1132" y="2478"/>
                  </a:lnTo>
                  <a:lnTo>
                    <a:pt x="1125" y="2492"/>
                  </a:lnTo>
                  <a:lnTo>
                    <a:pt x="1080" y="2511"/>
                  </a:lnTo>
                  <a:lnTo>
                    <a:pt x="926" y="2527"/>
                  </a:lnTo>
                  <a:lnTo>
                    <a:pt x="638" y="2546"/>
                  </a:lnTo>
                  <a:lnTo>
                    <a:pt x="572" y="2513"/>
                  </a:lnTo>
                  <a:lnTo>
                    <a:pt x="567" y="2506"/>
                  </a:lnTo>
                  <a:lnTo>
                    <a:pt x="567" y="2480"/>
                  </a:lnTo>
                  <a:lnTo>
                    <a:pt x="588" y="2457"/>
                  </a:lnTo>
                  <a:lnTo>
                    <a:pt x="607" y="2454"/>
                  </a:lnTo>
                  <a:lnTo>
                    <a:pt x="614" y="2466"/>
                  </a:lnTo>
                  <a:lnTo>
                    <a:pt x="621" y="2471"/>
                  </a:lnTo>
                  <a:moveTo>
                    <a:pt x="352" y="2412"/>
                  </a:moveTo>
                  <a:lnTo>
                    <a:pt x="385" y="2423"/>
                  </a:lnTo>
                  <a:lnTo>
                    <a:pt x="444" y="2407"/>
                  </a:lnTo>
                  <a:lnTo>
                    <a:pt x="541" y="2431"/>
                  </a:lnTo>
                  <a:lnTo>
                    <a:pt x="555" y="2461"/>
                  </a:lnTo>
                  <a:lnTo>
                    <a:pt x="558" y="2516"/>
                  </a:lnTo>
                  <a:lnTo>
                    <a:pt x="543" y="2511"/>
                  </a:lnTo>
                  <a:lnTo>
                    <a:pt x="468" y="2509"/>
                  </a:lnTo>
                  <a:lnTo>
                    <a:pt x="409" y="2518"/>
                  </a:lnTo>
                  <a:lnTo>
                    <a:pt x="395" y="2525"/>
                  </a:lnTo>
                  <a:lnTo>
                    <a:pt x="390" y="2544"/>
                  </a:lnTo>
                  <a:lnTo>
                    <a:pt x="378" y="2549"/>
                  </a:lnTo>
                  <a:lnTo>
                    <a:pt x="295" y="2523"/>
                  </a:lnTo>
                  <a:lnTo>
                    <a:pt x="258" y="2530"/>
                  </a:lnTo>
                  <a:lnTo>
                    <a:pt x="206" y="2563"/>
                  </a:lnTo>
                  <a:lnTo>
                    <a:pt x="139" y="2579"/>
                  </a:lnTo>
                  <a:lnTo>
                    <a:pt x="111" y="2587"/>
                  </a:lnTo>
                  <a:lnTo>
                    <a:pt x="45" y="2589"/>
                  </a:lnTo>
                  <a:lnTo>
                    <a:pt x="2" y="2513"/>
                  </a:lnTo>
                  <a:lnTo>
                    <a:pt x="0" y="2478"/>
                  </a:lnTo>
                  <a:lnTo>
                    <a:pt x="24" y="2409"/>
                  </a:lnTo>
                  <a:lnTo>
                    <a:pt x="38" y="2390"/>
                  </a:lnTo>
                  <a:lnTo>
                    <a:pt x="113" y="2376"/>
                  </a:lnTo>
                  <a:lnTo>
                    <a:pt x="173" y="2376"/>
                  </a:lnTo>
                  <a:lnTo>
                    <a:pt x="352" y="2412"/>
                  </a:lnTo>
                  <a:moveTo>
                    <a:pt x="1990" y="2260"/>
                  </a:moveTo>
                  <a:lnTo>
                    <a:pt x="2119" y="2336"/>
                  </a:lnTo>
                  <a:lnTo>
                    <a:pt x="2136" y="2350"/>
                  </a:lnTo>
                  <a:lnTo>
                    <a:pt x="2145" y="2367"/>
                  </a:lnTo>
                  <a:lnTo>
                    <a:pt x="2148" y="2381"/>
                  </a:lnTo>
                  <a:lnTo>
                    <a:pt x="2136" y="2405"/>
                  </a:lnTo>
                  <a:lnTo>
                    <a:pt x="2108" y="2419"/>
                  </a:lnTo>
                  <a:lnTo>
                    <a:pt x="2091" y="2421"/>
                  </a:lnTo>
                  <a:lnTo>
                    <a:pt x="1893" y="2407"/>
                  </a:lnTo>
                  <a:lnTo>
                    <a:pt x="1857" y="2428"/>
                  </a:lnTo>
                  <a:lnTo>
                    <a:pt x="1803" y="2435"/>
                  </a:lnTo>
                  <a:lnTo>
                    <a:pt x="1739" y="2407"/>
                  </a:lnTo>
                  <a:lnTo>
                    <a:pt x="1720" y="2390"/>
                  </a:lnTo>
                  <a:lnTo>
                    <a:pt x="1711" y="2376"/>
                  </a:lnTo>
                  <a:lnTo>
                    <a:pt x="1720" y="2341"/>
                  </a:lnTo>
                  <a:lnTo>
                    <a:pt x="1718" y="2327"/>
                  </a:lnTo>
                  <a:lnTo>
                    <a:pt x="1725" y="2291"/>
                  </a:lnTo>
                  <a:lnTo>
                    <a:pt x="1737" y="2267"/>
                  </a:lnTo>
                  <a:lnTo>
                    <a:pt x="1746" y="2256"/>
                  </a:lnTo>
                  <a:lnTo>
                    <a:pt x="1756" y="2265"/>
                  </a:lnTo>
                  <a:lnTo>
                    <a:pt x="1850" y="2206"/>
                  </a:lnTo>
                  <a:lnTo>
                    <a:pt x="1902" y="2218"/>
                  </a:lnTo>
                  <a:lnTo>
                    <a:pt x="1990" y="2260"/>
                  </a:lnTo>
                  <a:moveTo>
                    <a:pt x="1843" y="2166"/>
                  </a:moveTo>
                  <a:lnTo>
                    <a:pt x="1775" y="2173"/>
                  </a:lnTo>
                  <a:lnTo>
                    <a:pt x="1753" y="2156"/>
                  </a:lnTo>
                  <a:lnTo>
                    <a:pt x="1753" y="2152"/>
                  </a:lnTo>
                  <a:lnTo>
                    <a:pt x="1782" y="2126"/>
                  </a:lnTo>
                  <a:lnTo>
                    <a:pt x="1805" y="2118"/>
                  </a:lnTo>
                  <a:lnTo>
                    <a:pt x="1862" y="2142"/>
                  </a:lnTo>
                  <a:lnTo>
                    <a:pt x="1843" y="2166"/>
                  </a:lnTo>
                  <a:moveTo>
                    <a:pt x="1675" y="1908"/>
                  </a:moveTo>
                  <a:lnTo>
                    <a:pt x="1654" y="1915"/>
                  </a:lnTo>
                  <a:lnTo>
                    <a:pt x="1588" y="1901"/>
                  </a:lnTo>
                  <a:lnTo>
                    <a:pt x="1583" y="1894"/>
                  </a:lnTo>
                  <a:lnTo>
                    <a:pt x="1585" y="1880"/>
                  </a:lnTo>
                  <a:lnTo>
                    <a:pt x="1602" y="1818"/>
                  </a:lnTo>
                  <a:lnTo>
                    <a:pt x="1611" y="1811"/>
                  </a:lnTo>
                  <a:lnTo>
                    <a:pt x="1626" y="1809"/>
                  </a:lnTo>
                  <a:lnTo>
                    <a:pt x="1640" y="1811"/>
                  </a:lnTo>
                  <a:lnTo>
                    <a:pt x="1661" y="1851"/>
                  </a:lnTo>
                  <a:lnTo>
                    <a:pt x="1675" y="1908"/>
                  </a:lnTo>
                  <a:moveTo>
                    <a:pt x="1817" y="1646"/>
                  </a:moveTo>
                  <a:lnTo>
                    <a:pt x="1881" y="1726"/>
                  </a:lnTo>
                  <a:lnTo>
                    <a:pt x="1871" y="1757"/>
                  </a:lnTo>
                  <a:lnTo>
                    <a:pt x="1848" y="1778"/>
                  </a:lnTo>
                  <a:lnTo>
                    <a:pt x="1836" y="1804"/>
                  </a:lnTo>
                  <a:lnTo>
                    <a:pt x="1838" y="1821"/>
                  </a:lnTo>
                  <a:lnTo>
                    <a:pt x="1862" y="1856"/>
                  </a:lnTo>
                  <a:lnTo>
                    <a:pt x="1878" y="1868"/>
                  </a:lnTo>
                  <a:lnTo>
                    <a:pt x="1900" y="1854"/>
                  </a:lnTo>
                  <a:lnTo>
                    <a:pt x="1940" y="1849"/>
                  </a:lnTo>
                  <a:lnTo>
                    <a:pt x="1975" y="1866"/>
                  </a:lnTo>
                  <a:lnTo>
                    <a:pt x="1999" y="1899"/>
                  </a:lnTo>
                  <a:lnTo>
                    <a:pt x="1997" y="1915"/>
                  </a:lnTo>
                  <a:lnTo>
                    <a:pt x="1954" y="1951"/>
                  </a:lnTo>
                  <a:lnTo>
                    <a:pt x="1919" y="1960"/>
                  </a:lnTo>
                  <a:lnTo>
                    <a:pt x="1876" y="1941"/>
                  </a:lnTo>
                  <a:lnTo>
                    <a:pt x="1836" y="1894"/>
                  </a:lnTo>
                  <a:lnTo>
                    <a:pt x="1767" y="1922"/>
                  </a:lnTo>
                  <a:lnTo>
                    <a:pt x="1753" y="1918"/>
                  </a:lnTo>
                  <a:lnTo>
                    <a:pt x="1744" y="1899"/>
                  </a:lnTo>
                  <a:lnTo>
                    <a:pt x="1723" y="1811"/>
                  </a:lnTo>
                  <a:lnTo>
                    <a:pt x="1668" y="1752"/>
                  </a:lnTo>
                  <a:lnTo>
                    <a:pt x="1659" y="1719"/>
                  </a:lnTo>
                  <a:lnTo>
                    <a:pt x="1678" y="1655"/>
                  </a:lnTo>
                  <a:lnTo>
                    <a:pt x="1706" y="1648"/>
                  </a:lnTo>
                  <a:lnTo>
                    <a:pt x="1730" y="1669"/>
                  </a:lnTo>
                  <a:lnTo>
                    <a:pt x="1767" y="1662"/>
                  </a:lnTo>
                  <a:lnTo>
                    <a:pt x="1796" y="1639"/>
                  </a:lnTo>
                  <a:lnTo>
                    <a:pt x="1817" y="1646"/>
                  </a:lnTo>
                  <a:moveTo>
                    <a:pt x="1600" y="1759"/>
                  </a:moveTo>
                  <a:lnTo>
                    <a:pt x="1562" y="1757"/>
                  </a:lnTo>
                  <a:lnTo>
                    <a:pt x="1557" y="1743"/>
                  </a:lnTo>
                  <a:lnTo>
                    <a:pt x="1557" y="1629"/>
                  </a:lnTo>
                  <a:lnTo>
                    <a:pt x="1578" y="1615"/>
                  </a:lnTo>
                  <a:lnTo>
                    <a:pt x="1630" y="1608"/>
                  </a:lnTo>
                  <a:lnTo>
                    <a:pt x="1642" y="1624"/>
                  </a:lnTo>
                  <a:lnTo>
                    <a:pt x="1656" y="1679"/>
                  </a:lnTo>
                  <a:lnTo>
                    <a:pt x="1640" y="1743"/>
                  </a:lnTo>
                  <a:lnTo>
                    <a:pt x="1600" y="1759"/>
                  </a:lnTo>
                  <a:moveTo>
                    <a:pt x="1985" y="459"/>
                  </a:moveTo>
                  <a:lnTo>
                    <a:pt x="2001" y="466"/>
                  </a:lnTo>
                  <a:lnTo>
                    <a:pt x="2011" y="464"/>
                  </a:lnTo>
                  <a:lnTo>
                    <a:pt x="2025" y="466"/>
                  </a:lnTo>
                  <a:lnTo>
                    <a:pt x="2056" y="494"/>
                  </a:lnTo>
                  <a:lnTo>
                    <a:pt x="2065" y="511"/>
                  </a:lnTo>
                  <a:lnTo>
                    <a:pt x="2079" y="620"/>
                  </a:lnTo>
                  <a:lnTo>
                    <a:pt x="2053" y="717"/>
                  </a:lnTo>
                  <a:lnTo>
                    <a:pt x="2006" y="795"/>
                  </a:lnTo>
                  <a:lnTo>
                    <a:pt x="1966" y="830"/>
                  </a:lnTo>
                  <a:lnTo>
                    <a:pt x="1864" y="899"/>
                  </a:lnTo>
                  <a:lnTo>
                    <a:pt x="1850" y="918"/>
                  </a:lnTo>
                  <a:lnTo>
                    <a:pt x="1852" y="951"/>
                  </a:lnTo>
                  <a:lnTo>
                    <a:pt x="1867" y="974"/>
                  </a:lnTo>
                  <a:lnTo>
                    <a:pt x="1921" y="1012"/>
                  </a:lnTo>
                  <a:lnTo>
                    <a:pt x="1942" y="1022"/>
                  </a:lnTo>
                  <a:lnTo>
                    <a:pt x="1971" y="1019"/>
                  </a:lnTo>
                  <a:lnTo>
                    <a:pt x="2011" y="988"/>
                  </a:lnTo>
                  <a:lnTo>
                    <a:pt x="2018" y="915"/>
                  </a:lnTo>
                  <a:lnTo>
                    <a:pt x="2044" y="870"/>
                  </a:lnTo>
                  <a:lnTo>
                    <a:pt x="2079" y="844"/>
                  </a:lnTo>
                  <a:lnTo>
                    <a:pt x="2108" y="840"/>
                  </a:lnTo>
                  <a:lnTo>
                    <a:pt x="2134" y="844"/>
                  </a:lnTo>
                  <a:lnTo>
                    <a:pt x="2150" y="835"/>
                  </a:lnTo>
                  <a:lnTo>
                    <a:pt x="2167" y="802"/>
                  </a:lnTo>
                  <a:lnTo>
                    <a:pt x="2162" y="788"/>
                  </a:lnTo>
                  <a:lnTo>
                    <a:pt x="2153" y="778"/>
                  </a:lnTo>
                  <a:lnTo>
                    <a:pt x="2138" y="776"/>
                  </a:lnTo>
                  <a:lnTo>
                    <a:pt x="2131" y="750"/>
                  </a:lnTo>
                  <a:lnTo>
                    <a:pt x="2164" y="698"/>
                  </a:lnTo>
                  <a:lnTo>
                    <a:pt x="2268" y="627"/>
                  </a:lnTo>
                  <a:lnTo>
                    <a:pt x="2306" y="610"/>
                  </a:lnTo>
                  <a:lnTo>
                    <a:pt x="2365" y="594"/>
                  </a:lnTo>
                  <a:lnTo>
                    <a:pt x="2410" y="587"/>
                  </a:lnTo>
                  <a:lnTo>
                    <a:pt x="2443" y="589"/>
                  </a:lnTo>
                  <a:lnTo>
                    <a:pt x="2455" y="591"/>
                  </a:lnTo>
                  <a:lnTo>
                    <a:pt x="2462" y="598"/>
                  </a:lnTo>
                  <a:lnTo>
                    <a:pt x="2448" y="851"/>
                  </a:lnTo>
                  <a:lnTo>
                    <a:pt x="2429" y="873"/>
                  </a:lnTo>
                  <a:lnTo>
                    <a:pt x="2306" y="946"/>
                  </a:lnTo>
                  <a:lnTo>
                    <a:pt x="2223" y="970"/>
                  </a:lnTo>
                  <a:lnTo>
                    <a:pt x="2176" y="1017"/>
                  </a:lnTo>
                  <a:lnTo>
                    <a:pt x="2176" y="1031"/>
                  </a:lnTo>
                  <a:lnTo>
                    <a:pt x="2190" y="1059"/>
                  </a:lnTo>
                  <a:lnTo>
                    <a:pt x="2223" y="1088"/>
                  </a:lnTo>
                  <a:lnTo>
                    <a:pt x="2252" y="1104"/>
                  </a:lnTo>
                  <a:lnTo>
                    <a:pt x="2386" y="1154"/>
                  </a:lnTo>
                  <a:lnTo>
                    <a:pt x="2410" y="1152"/>
                  </a:lnTo>
                  <a:lnTo>
                    <a:pt x="2436" y="1156"/>
                  </a:lnTo>
                  <a:lnTo>
                    <a:pt x="2446" y="1237"/>
                  </a:lnTo>
                  <a:lnTo>
                    <a:pt x="2441" y="1265"/>
                  </a:lnTo>
                  <a:lnTo>
                    <a:pt x="2462" y="1282"/>
                  </a:lnTo>
                  <a:lnTo>
                    <a:pt x="2521" y="1298"/>
                  </a:lnTo>
                  <a:lnTo>
                    <a:pt x="2547" y="1319"/>
                  </a:lnTo>
                  <a:lnTo>
                    <a:pt x="2564" y="1353"/>
                  </a:lnTo>
                  <a:lnTo>
                    <a:pt x="2535" y="1331"/>
                  </a:lnTo>
                  <a:lnTo>
                    <a:pt x="2514" y="1322"/>
                  </a:lnTo>
                  <a:lnTo>
                    <a:pt x="2363" y="1286"/>
                  </a:lnTo>
                  <a:lnTo>
                    <a:pt x="2311" y="1244"/>
                  </a:lnTo>
                  <a:lnTo>
                    <a:pt x="2259" y="1244"/>
                  </a:lnTo>
                  <a:lnTo>
                    <a:pt x="2214" y="1251"/>
                  </a:lnTo>
                  <a:lnTo>
                    <a:pt x="2176" y="1241"/>
                  </a:lnTo>
                  <a:lnTo>
                    <a:pt x="2157" y="1230"/>
                  </a:lnTo>
                  <a:lnTo>
                    <a:pt x="2148" y="1213"/>
                  </a:lnTo>
                  <a:lnTo>
                    <a:pt x="2098" y="1206"/>
                  </a:lnTo>
                  <a:lnTo>
                    <a:pt x="2034" y="1199"/>
                  </a:lnTo>
                  <a:lnTo>
                    <a:pt x="2013" y="1211"/>
                  </a:lnTo>
                  <a:lnTo>
                    <a:pt x="2004" y="1223"/>
                  </a:lnTo>
                  <a:lnTo>
                    <a:pt x="1990" y="1298"/>
                  </a:lnTo>
                  <a:lnTo>
                    <a:pt x="2006" y="1310"/>
                  </a:lnTo>
                  <a:lnTo>
                    <a:pt x="2016" y="1386"/>
                  </a:lnTo>
                  <a:lnTo>
                    <a:pt x="1992" y="1423"/>
                  </a:lnTo>
                  <a:lnTo>
                    <a:pt x="1994" y="1466"/>
                  </a:lnTo>
                  <a:lnTo>
                    <a:pt x="2077" y="1688"/>
                  </a:lnTo>
                  <a:lnTo>
                    <a:pt x="2110" y="1747"/>
                  </a:lnTo>
                  <a:lnTo>
                    <a:pt x="2134" y="1780"/>
                  </a:lnTo>
                  <a:lnTo>
                    <a:pt x="2176" y="1854"/>
                  </a:lnTo>
                  <a:lnTo>
                    <a:pt x="2283" y="1958"/>
                  </a:lnTo>
                  <a:lnTo>
                    <a:pt x="2216" y="1955"/>
                  </a:lnTo>
                  <a:lnTo>
                    <a:pt x="2200" y="1948"/>
                  </a:lnTo>
                  <a:lnTo>
                    <a:pt x="2188" y="1936"/>
                  </a:lnTo>
                  <a:lnTo>
                    <a:pt x="2190" y="1927"/>
                  </a:lnTo>
                  <a:lnTo>
                    <a:pt x="2136" y="1884"/>
                  </a:lnTo>
                  <a:lnTo>
                    <a:pt x="2086" y="1863"/>
                  </a:lnTo>
                  <a:lnTo>
                    <a:pt x="2070" y="1849"/>
                  </a:lnTo>
                  <a:lnTo>
                    <a:pt x="2025" y="1752"/>
                  </a:lnTo>
                  <a:lnTo>
                    <a:pt x="1978" y="1674"/>
                  </a:lnTo>
                  <a:lnTo>
                    <a:pt x="1900" y="1632"/>
                  </a:lnTo>
                  <a:lnTo>
                    <a:pt x="1869" y="1584"/>
                  </a:lnTo>
                  <a:lnTo>
                    <a:pt x="1890" y="1426"/>
                  </a:lnTo>
                  <a:lnTo>
                    <a:pt x="1883" y="1355"/>
                  </a:lnTo>
                  <a:lnTo>
                    <a:pt x="1867" y="1275"/>
                  </a:lnTo>
                  <a:lnTo>
                    <a:pt x="1845" y="1263"/>
                  </a:lnTo>
                  <a:lnTo>
                    <a:pt x="1817" y="1234"/>
                  </a:lnTo>
                  <a:lnTo>
                    <a:pt x="1793" y="1159"/>
                  </a:lnTo>
                  <a:lnTo>
                    <a:pt x="1791" y="1128"/>
                  </a:lnTo>
                  <a:lnTo>
                    <a:pt x="1803" y="1064"/>
                  </a:lnTo>
                  <a:lnTo>
                    <a:pt x="1826" y="1040"/>
                  </a:lnTo>
                  <a:lnTo>
                    <a:pt x="1845" y="1005"/>
                  </a:lnTo>
                  <a:lnTo>
                    <a:pt x="1843" y="988"/>
                  </a:lnTo>
                  <a:lnTo>
                    <a:pt x="1782" y="970"/>
                  </a:lnTo>
                  <a:lnTo>
                    <a:pt x="1775" y="960"/>
                  </a:lnTo>
                  <a:lnTo>
                    <a:pt x="1784" y="929"/>
                  </a:lnTo>
                  <a:lnTo>
                    <a:pt x="1770" y="877"/>
                  </a:lnTo>
                  <a:lnTo>
                    <a:pt x="1723" y="884"/>
                  </a:lnTo>
                  <a:lnTo>
                    <a:pt x="1720" y="873"/>
                  </a:lnTo>
                  <a:lnTo>
                    <a:pt x="1723" y="788"/>
                  </a:lnTo>
                  <a:lnTo>
                    <a:pt x="1793" y="662"/>
                  </a:lnTo>
                  <a:lnTo>
                    <a:pt x="1796" y="629"/>
                  </a:lnTo>
                  <a:lnTo>
                    <a:pt x="1791" y="617"/>
                  </a:lnTo>
                  <a:lnTo>
                    <a:pt x="1817" y="494"/>
                  </a:lnTo>
                  <a:lnTo>
                    <a:pt x="1886" y="393"/>
                  </a:lnTo>
                  <a:lnTo>
                    <a:pt x="2008" y="260"/>
                  </a:lnTo>
                  <a:lnTo>
                    <a:pt x="2030" y="244"/>
                  </a:lnTo>
                  <a:lnTo>
                    <a:pt x="2089" y="244"/>
                  </a:lnTo>
                  <a:lnTo>
                    <a:pt x="2082" y="279"/>
                  </a:lnTo>
                  <a:lnTo>
                    <a:pt x="2030" y="357"/>
                  </a:lnTo>
                  <a:lnTo>
                    <a:pt x="2016" y="374"/>
                  </a:lnTo>
                  <a:lnTo>
                    <a:pt x="1999" y="379"/>
                  </a:lnTo>
                  <a:lnTo>
                    <a:pt x="1978" y="397"/>
                  </a:lnTo>
                  <a:lnTo>
                    <a:pt x="1975" y="447"/>
                  </a:lnTo>
                  <a:lnTo>
                    <a:pt x="1985" y="459"/>
                  </a:lnTo>
                  <a:moveTo>
                    <a:pt x="2337" y="324"/>
                  </a:moveTo>
                  <a:lnTo>
                    <a:pt x="2275" y="327"/>
                  </a:lnTo>
                  <a:lnTo>
                    <a:pt x="2214" y="343"/>
                  </a:lnTo>
                  <a:lnTo>
                    <a:pt x="2195" y="296"/>
                  </a:lnTo>
                  <a:lnTo>
                    <a:pt x="2186" y="215"/>
                  </a:lnTo>
                  <a:lnTo>
                    <a:pt x="2188" y="182"/>
                  </a:lnTo>
                  <a:lnTo>
                    <a:pt x="2221" y="119"/>
                  </a:lnTo>
                  <a:lnTo>
                    <a:pt x="2252" y="81"/>
                  </a:lnTo>
                  <a:lnTo>
                    <a:pt x="2301" y="33"/>
                  </a:lnTo>
                  <a:lnTo>
                    <a:pt x="2372" y="0"/>
                  </a:lnTo>
                  <a:lnTo>
                    <a:pt x="2382" y="3"/>
                  </a:lnTo>
                  <a:lnTo>
                    <a:pt x="2441" y="85"/>
                  </a:lnTo>
                  <a:lnTo>
                    <a:pt x="2446" y="111"/>
                  </a:lnTo>
                  <a:lnTo>
                    <a:pt x="2405" y="232"/>
                  </a:lnTo>
                  <a:lnTo>
                    <a:pt x="2377" y="284"/>
                  </a:lnTo>
                  <a:lnTo>
                    <a:pt x="2344" y="319"/>
                  </a:lnTo>
                  <a:lnTo>
                    <a:pt x="2337" y="324"/>
                  </a:lnTo>
                  <a:moveTo>
                    <a:pt x="2337" y="324"/>
                  </a:moveTo>
                  <a:lnTo>
                    <a:pt x="2337" y="324"/>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5" name="Freeform 124"/>
            <p:cNvSpPr>
              <a:spLocks noEditPoints="1"/>
            </p:cNvSpPr>
            <p:nvPr/>
          </p:nvSpPr>
          <p:spPr bwMode="auto">
            <a:xfrm>
              <a:off x="2557" y="5660"/>
              <a:ext cx="1966" cy="577"/>
            </a:xfrm>
            <a:custGeom>
              <a:avLst/>
              <a:gdLst>
                <a:gd name="T0" fmla="*/ 1959 w 1966"/>
                <a:gd name="T1" fmla="*/ 210 h 577"/>
                <a:gd name="T2" fmla="*/ 1933 w 1966"/>
                <a:gd name="T3" fmla="*/ 175 h 577"/>
                <a:gd name="T4" fmla="*/ 480 w 1966"/>
                <a:gd name="T5" fmla="*/ 222 h 577"/>
                <a:gd name="T6" fmla="*/ 399 w 1966"/>
                <a:gd name="T7" fmla="*/ 423 h 577"/>
                <a:gd name="T8" fmla="*/ 380 w 1966"/>
                <a:gd name="T9" fmla="*/ 461 h 577"/>
                <a:gd name="T10" fmla="*/ 324 w 1966"/>
                <a:gd name="T11" fmla="*/ 456 h 577"/>
                <a:gd name="T12" fmla="*/ 217 w 1966"/>
                <a:gd name="T13" fmla="*/ 463 h 577"/>
                <a:gd name="T14" fmla="*/ 144 w 1966"/>
                <a:gd name="T15" fmla="*/ 454 h 577"/>
                <a:gd name="T16" fmla="*/ 83 w 1966"/>
                <a:gd name="T17" fmla="*/ 447 h 577"/>
                <a:gd name="T18" fmla="*/ 0 w 1966"/>
                <a:gd name="T19" fmla="*/ 388 h 577"/>
                <a:gd name="T20" fmla="*/ 80 w 1966"/>
                <a:gd name="T21" fmla="*/ 369 h 577"/>
                <a:gd name="T22" fmla="*/ 135 w 1966"/>
                <a:gd name="T23" fmla="*/ 357 h 577"/>
                <a:gd name="T24" fmla="*/ 156 w 1966"/>
                <a:gd name="T25" fmla="*/ 173 h 577"/>
                <a:gd name="T26" fmla="*/ 246 w 1966"/>
                <a:gd name="T27" fmla="*/ 95 h 577"/>
                <a:gd name="T28" fmla="*/ 501 w 1966"/>
                <a:gd name="T29" fmla="*/ 149 h 577"/>
                <a:gd name="T30" fmla="*/ 1004 w 1966"/>
                <a:gd name="T31" fmla="*/ 83 h 577"/>
                <a:gd name="T32" fmla="*/ 929 w 1966"/>
                <a:gd name="T33" fmla="*/ 99 h 577"/>
                <a:gd name="T34" fmla="*/ 1817 w 1966"/>
                <a:gd name="T35" fmla="*/ 99 h 577"/>
                <a:gd name="T36" fmla="*/ 1831 w 1966"/>
                <a:gd name="T37" fmla="*/ 28 h 577"/>
                <a:gd name="T38" fmla="*/ 1193 w 1966"/>
                <a:gd name="T39" fmla="*/ 12 h 577"/>
                <a:gd name="T40" fmla="*/ 1311 w 1966"/>
                <a:gd name="T41" fmla="*/ 90 h 577"/>
                <a:gd name="T42" fmla="*/ 1411 w 1966"/>
                <a:gd name="T43" fmla="*/ 149 h 577"/>
                <a:gd name="T44" fmla="*/ 1536 w 1966"/>
                <a:gd name="T45" fmla="*/ 104 h 577"/>
                <a:gd name="T46" fmla="*/ 1590 w 1966"/>
                <a:gd name="T47" fmla="*/ 248 h 577"/>
                <a:gd name="T48" fmla="*/ 1630 w 1966"/>
                <a:gd name="T49" fmla="*/ 147 h 577"/>
                <a:gd name="T50" fmla="*/ 1777 w 1966"/>
                <a:gd name="T51" fmla="*/ 128 h 577"/>
                <a:gd name="T52" fmla="*/ 1791 w 1966"/>
                <a:gd name="T53" fmla="*/ 262 h 577"/>
                <a:gd name="T54" fmla="*/ 1834 w 1966"/>
                <a:gd name="T55" fmla="*/ 312 h 577"/>
                <a:gd name="T56" fmla="*/ 1871 w 1966"/>
                <a:gd name="T57" fmla="*/ 269 h 577"/>
                <a:gd name="T58" fmla="*/ 1841 w 1966"/>
                <a:gd name="T59" fmla="*/ 373 h 577"/>
                <a:gd name="T60" fmla="*/ 1711 w 1966"/>
                <a:gd name="T61" fmla="*/ 347 h 577"/>
                <a:gd name="T62" fmla="*/ 1633 w 1966"/>
                <a:gd name="T63" fmla="*/ 355 h 577"/>
                <a:gd name="T64" fmla="*/ 1746 w 1966"/>
                <a:gd name="T65" fmla="*/ 400 h 577"/>
                <a:gd name="T66" fmla="*/ 1626 w 1966"/>
                <a:gd name="T67" fmla="*/ 404 h 577"/>
                <a:gd name="T68" fmla="*/ 1432 w 1966"/>
                <a:gd name="T69" fmla="*/ 392 h 577"/>
                <a:gd name="T70" fmla="*/ 1444 w 1966"/>
                <a:gd name="T71" fmla="*/ 305 h 577"/>
                <a:gd name="T72" fmla="*/ 1429 w 1966"/>
                <a:gd name="T73" fmla="*/ 347 h 577"/>
                <a:gd name="T74" fmla="*/ 1318 w 1966"/>
                <a:gd name="T75" fmla="*/ 437 h 577"/>
                <a:gd name="T76" fmla="*/ 1210 w 1966"/>
                <a:gd name="T77" fmla="*/ 459 h 577"/>
                <a:gd name="T78" fmla="*/ 1122 w 1966"/>
                <a:gd name="T79" fmla="*/ 463 h 577"/>
                <a:gd name="T80" fmla="*/ 1044 w 1966"/>
                <a:gd name="T81" fmla="*/ 475 h 577"/>
                <a:gd name="T82" fmla="*/ 730 w 1966"/>
                <a:gd name="T83" fmla="*/ 565 h 577"/>
                <a:gd name="T84" fmla="*/ 539 w 1966"/>
                <a:gd name="T85" fmla="*/ 534 h 577"/>
                <a:gd name="T86" fmla="*/ 513 w 1966"/>
                <a:gd name="T87" fmla="*/ 444 h 577"/>
                <a:gd name="T88" fmla="*/ 529 w 1966"/>
                <a:gd name="T89" fmla="*/ 369 h 577"/>
                <a:gd name="T90" fmla="*/ 555 w 1966"/>
                <a:gd name="T91" fmla="*/ 246 h 577"/>
                <a:gd name="T92" fmla="*/ 744 w 1966"/>
                <a:gd name="T93" fmla="*/ 163 h 577"/>
                <a:gd name="T94" fmla="*/ 921 w 1966"/>
                <a:gd name="T95" fmla="*/ 184 h 577"/>
                <a:gd name="T96" fmla="*/ 1030 w 1966"/>
                <a:gd name="T97" fmla="*/ 208 h 577"/>
                <a:gd name="T98" fmla="*/ 1033 w 1966"/>
                <a:gd name="T99" fmla="*/ 274 h 577"/>
                <a:gd name="T100" fmla="*/ 1096 w 1966"/>
                <a:gd name="T101" fmla="*/ 272 h 577"/>
                <a:gd name="T102" fmla="*/ 1146 w 1966"/>
                <a:gd name="T103" fmla="*/ 350 h 577"/>
                <a:gd name="T104" fmla="*/ 1326 w 1966"/>
                <a:gd name="T105" fmla="*/ 333 h 577"/>
                <a:gd name="T106" fmla="*/ 1330 w 1966"/>
                <a:gd name="T107" fmla="*/ 277 h 577"/>
                <a:gd name="T108" fmla="*/ 1207 w 1966"/>
                <a:gd name="T109" fmla="*/ 215 h 577"/>
                <a:gd name="T110" fmla="*/ 1099 w 1966"/>
                <a:gd name="T111" fmla="*/ 24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66" h="577">
                  <a:moveTo>
                    <a:pt x="1933" y="180"/>
                  </a:moveTo>
                  <a:lnTo>
                    <a:pt x="1937" y="189"/>
                  </a:lnTo>
                  <a:lnTo>
                    <a:pt x="1959" y="180"/>
                  </a:lnTo>
                  <a:lnTo>
                    <a:pt x="1956" y="184"/>
                  </a:lnTo>
                  <a:lnTo>
                    <a:pt x="1966" y="196"/>
                  </a:lnTo>
                  <a:lnTo>
                    <a:pt x="1959" y="210"/>
                  </a:lnTo>
                  <a:lnTo>
                    <a:pt x="1947" y="203"/>
                  </a:lnTo>
                  <a:lnTo>
                    <a:pt x="1942" y="213"/>
                  </a:lnTo>
                  <a:lnTo>
                    <a:pt x="1937" y="215"/>
                  </a:lnTo>
                  <a:lnTo>
                    <a:pt x="1933" y="210"/>
                  </a:lnTo>
                  <a:lnTo>
                    <a:pt x="1928" y="180"/>
                  </a:lnTo>
                  <a:lnTo>
                    <a:pt x="1933" y="175"/>
                  </a:lnTo>
                  <a:lnTo>
                    <a:pt x="1933" y="180"/>
                  </a:lnTo>
                  <a:close/>
                  <a:moveTo>
                    <a:pt x="503" y="161"/>
                  </a:moveTo>
                  <a:lnTo>
                    <a:pt x="506" y="173"/>
                  </a:lnTo>
                  <a:lnTo>
                    <a:pt x="499" y="182"/>
                  </a:lnTo>
                  <a:lnTo>
                    <a:pt x="496" y="206"/>
                  </a:lnTo>
                  <a:lnTo>
                    <a:pt x="480" y="222"/>
                  </a:lnTo>
                  <a:lnTo>
                    <a:pt x="465" y="277"/>
                  </a:lnTo>
                  <a:lnTo>
                    <a:pt x="413" y="355"/>
                  </a:lnTo>
                  <a:lnTo>
                    <a:pt x="406" y="373"/>
                  </a:lnTo>
                  <a:lnTo>
                    <a:pt x="380" y="404"/>
                  </a:lnTo>
                  <a:lnTo>
                    <a:pt x="378" y="423"/>
                  </a:lnTo>
                  <a:lnTo>
                    <a:pt x="399" y="423"/>
                  </a:lnTo>
                  <a:lnTo>
                    <a:pt x="416" y="435"/>
                  </a:lnTo>
                  <a:lnTo>
                    <a:pt x="428" y="437"/>
                  </a:lnTo>
                  <a:lnTo>
                    <a:pt x="411" y="459"/>
                  </a:lnTo>
                  <a:lnTo>
                    <a:pt x="392" y="466"/>
                  </a:lnTo>
                  <a:lnTo>
                    <a:pt x="387" y="459"/>
                  </a:lnTo>
                  <a:lnTo>
                    <a:pt x="380" y="461"/>
                  </a:lnTo>
                  <a:lnTo>
                    <a:pt x="366" y="470"/>
                  </a:lnTo>
                  <a:lnTo>
                    <a:pt x="347" y="468"/>
                  </a:lnTo>
                  <a:lnTo>
                    <a:pt x="362" y="421"/>
                  </a:lnTo>
                  <a:lnTo>
                    <a:pt x="333" y="428"/>
                  </a:lnTo>
                  <a:lnTo>
                    <a:pt x="321" y="440"/>
                  </a:lnTo>
                  <a:lnTo>
                    <a:pt x="324" y="456"/>
                  </a:lnTo>
                  <a:lnTo>
                    <a:pt x="321" y="489"/>
                  </a:lnTo>
                  <a:lnTo>
                    <a:pt x="307" y="489"/>
                  </a:lnTo>
                  <a:lnTo>
                    <a:pt x="302" y="478"/>
                  </a:lnTo>
                  <a:lnTo>
                    <a:pt x="265" y="466"/>
                  </a:lnTo>
                  <a:lnTo>
                    <a:pt x="253" y="468"/>
                  </a:lnTo>
                  <a:lnTo>
                    <a:pt x="217" y="463"/>
                  </a:lnTo>
                  <a:lnTo>
                    <a:pt x="208" y="470"/>
                  </a:lnTo>
                  <a:lnTo>
                    <a:pt x="196" y="468"/>
                  </a:lnTo>
                  <a:lnTo>
                    <a:pt x="189" y="442"/>
                  </a:lnTo>
                  <a:lnTo>
                    <a:pt x="180" y="442"/>
                  </a:lnTo>
                  <a:lnTo>
                    <a:pt x="151" y="447"/>
                  </a:lnTo>
                  <a:lnTo>
                    <a:pt x="144" y="454"/>
                  </a:lnTo>
                  <a:lnTo>
                    <a:pt x="132" y="452"/>
                  </a:lnTo>
                  <a:lnTo>
                    <a:pt x="123" y="444"/>
                  </a:lnTo>
                  <a:lnTo>
                    <a:pt x="116" y="447"/>
                  </a:lnTo>
                  <a:lnTo>
                    <a:pt x="111" y="459"/>
                  </a:lnTo>
                  <a:lnTo>
                    <a:pt x="102" y="461"/>
                  </a:lnTo>
                  <a:lnTo>
                    <a:pt x="83" y="447"/>
                  </a:lnTo>
                  <a:lnTo>
                    <a:pt x="64" y="426"/>
                  </a:lnTo>
                  <a:lnTo>
                    <a:pt x="52" y="428"/>
                  </a:lnTo>
                  <a:lnTo>
                    <a:pt x="38" y="423"/>
                  </a:lnTo>
                  <a:lnTo>
                    <a:pt x="17" y="423"/>
                  </a:lnTo>
                  <a:lnTo>
                    <a:pt x="7" y="409"/>
                  </a:lnTo>
                  <a:lnTo>
                    <a:pt x="0" y="388"/>
                  </a:lnTo>
                  <a:lnTo>
                    <a:pt x="12" y="364"/>
                  </a:lnTo>
                  <a:lnTo>
                    <a:pt x="24" y="362"/>
                  </a:lnTo>
                  <a:lnTo>
                    <a:pt x="26" y="373"/>
                  </a:lnTo>
                  <a:lnTo>
                    <a:pt x="52" y="388"/>
                  </a:lnTo>
                  <a:lnTo>
                    <a:pt x="61" y="388"/>
                  </a:lnTo>
                  <a:lnTo>
                    <a:pt x="80" y="369"/>
                  </a:lnTo>
                  <a:lnTo>
                    <a:pt x="92" y="369"/>
                  </a:lnTo>
                  <a:lnTo>
                    <a:pt x="106" y="376"/>
                  </a:lnTo>
                  <a:lnTo>
                    <a:pt x="116" y="369"/>
                  </a:lnTo>
                  <a:lnTo>
                    <a:pt x="116" y="364"/>
                  </a:lnTo>
                  <a:lnTo>
                    <a:pt x="125" y="364"/>
                  </a:lnTo>
                  <a:lnTo>
                    <a:pt x="135" y="357"/>
                  </a:lnTo>
                  <a:lnTo>
                    <a:pt x="139" y="305"/>
                  </a:lnTo>
                  <a:lnTo>
                    <a:pt x="137" y="253"/>
                  </a:lnTo>
                  <a:lnTo>
                    <a:pt x="121" y="236"/>
                  </a:lnTo>
                  <a:lnTo>
                    <a:pt x="113" y="210"/>
                  </a:lnTo>
                  <a:lnTo>
                    <a:pt x="130" y="189"/>
                  </a:lnTo>
                  <a:lnTo>
                    <a:pt x="156" y="173"/>
                  </a:lnTo>
                  <a:lnTo>
                    <a:pt x="158" y="156"/>
                  </a:lnTo>
                  <a:lnTo>
                    <a:pt x="168" y="161"/>
                  </a:lnTo>
                  <a:lnTo>
                    <a:pt x="170" y="156"/>
                  </a:lnTo>
                  <a:lnTo>
                    <a:pt x="201" y="142"/>
                  </a:lnTo>
                  <a:lnTo>
                    <a:pt x="217" y="116"/>
                  </a:lnTo>
                  <a:lnTo>
                    <a:pt x="246" y="95"/>
                  </a:lnTo>
                  <a:lnTo>
                    <a:pt x="300" y="73"/>
                  </a:lnTo>
                  <a:lnTo>
                    <a:pt x="336" y="78"/>
                  </a:lnTo>
                  <a:lnTo>
                    <a:pt x="362" y="85"/>
                  </a:lnTo>
                  <a:lnTo>
                    <a:pt x="378" y="95"/>
                  </a:lnTo>
                  <a:lnTo>
                    <a:pt x="454" y="113"/>
                  </a:lnTo>
                  <a:lnTo>
                    <a:pt x="501" y="149"/>
                  </a:lnTo>
                  <a:lnTo>
                    <a:pt x="503" y="161"/>
                  </a:lnTo>
                  <a:close/>
                  <a:moveTo>
                    <a:pt x="990" y="40"/>
                  </a:moveTo>
                  <a:lnTo>
                    <a:pt x="1028" y="38"/>
                  </a:lnTo>
                  <a:lnTo>
                    <a:pt x="1042" y="47"/>
                  </a:lnTo>
                  <a:lnTo>
                    <a:pt x="1044" y="54"/>
                  </a:lnTo>
                  <a:lnTo>
                    <a:pt x="1004" y="83"/>
                  </a:lnTo>
                  <a:lnTo>
                    <a:pt x="978" y="142"/>
                  </a:lnTo>
                  <a:lnTo>
                    <a:pt x="955" y="173"/>
                  </a:lnTo>
                  <a:lnTo>
                    <a:pt x="921" y="154"/>
                  </a:lnTo>
                  <a:lnTo>
                    <a:pt x="943" y="113"/>
                  </a:lnTo>
                  <a:lnTo>
                    <a:pt x="936" y="102"/>
                  </a:lnTo>
                  <a:lnTo>
                    <a:pt x="929" y="99"/>
                  </a:lnTo>
                  <a:lnTo>
                    <a:pt x="931" y="83"/>
                  </a:lnTo>
                  <a:lnTo>
                    <a:pt x="929" y="61"/>
                  </a:lnTo>
                  <a:lnTo>
                    <a:pt x="947" y="45"/>
                  </a:lnTo>
                  <a:lnTo>
                    <a:pt x="971" y="35"/>
                  </a:lnTo>
                  <a:lnTo>
                    <a:pt x="990" y="40"/>
                  </a:lnTo>
                  <a:close/>
                  <a:moveTo>
                    <a:pt x="1817" y="99"/>
                  </a:moveTo>
                  <a:lnTo>
                    <a:pt x="1796" y="99"/>
                  </a:lnTo>
                  <a:lnTo>
                    <a:pt x="1779" y="85"/>
                  </a:lnTo>
                  <a:lnTo>
                    <a:pt x="1777" y="57"/>
                  </a:lnTo>
                  <a:lnTo>
                    <a:pt x="1789" y="38"/>
                  </a:lnTo>
                  <a:lnTo>
                    <a:pt x="1805" y="26"/>
                  </a:lnTo>
                  <a:lnTo>
                    <a:pt x="1831" y="28"/>
                  </a:lnTo>
                  <a:lnTo>
                    <a:pt x="1843" y="43"/>
                  </a:lnTo>
                  <a:lnTo>
                    <a:pt x="1848" y="59"/>
                  </a:lnTo>
                  <a:lnTo>
                    <a:pt x="1838" y="83"/>
                  </a:lnTo>
                  <a:lnTo>
                    <a:pt x="1826" y="97"/>
                  </a:lnTo>
                  <a:lnTo>
                    <a:pt x="1817" y="99"/>
                  </a:lnTo>
                  <a:close/>
                  <a:moveTo>
                    <a:pt x="1193" y="12"/>
                  </a:moveTo>
                  <a:lnTo>
                    <a:pt x="1231" y="7"/>
                  </a:lnTo>
                  <a:lnTo>
                    <a:pt x="1243" y="14"/>
                  </a:lnTo>
                  <a:lnTo>
                    <a:pt x="1257" y="12"/>
                  </a:lnTo>
                  <a:lnTo>
                    <a:pt x="1300" y="28"/>
                  </a:lnTo>
                  <a:lnTo>
                    <a:pt x="1302" y="57"/>
                  </a:lnTo>
                  <a:lnTo>
                    <a:pt x="1311" y="90"/>
                  </a:lnTo>
                  <a:lnTo>
                    <a:pt x="1328" y="106"/>
                  </a:lnTo>
                  <a:lnTo>
                    <a:pt x="1335" y="109"/>
                  </a:lnTo>
                  <a:lnTo>
                    <a:pt x="1349" y="139"/>
                  </a:lnTo>
                  <a:lnTo>
                    <a:pt x="1387" y="161"/>
                  </a:lnTo>
                  <a:lnTo>
                    <a:pt x="1396" y="161"/>
                  </a:lnTo>
                  <a:lnTo>
                    <a:pt x="1411" y="149"/>
                  </a:lnTo>
                  <a:lnTo>
                    <a:pt x="1432" y="142"/>
                  </a:lnTo>
                  <a:lnTo>
                    <a:pt x="1441" y="121"/>
                  </a:lnTo>
                  <a:lnTo>
                    <a:pt x="1477" y="92"/>
                  </a:lnTo>
                  <a:lnTo>
                    <a:pt x="1498" y="92"/>
                  </a:lnTo>
                  <a:lnTo>
                    <a:pt x="1507" y="102"/>
                  </a:lnTo>
                  <a:lnTo>
                    <a:pt x="1536" y="104"/>
                  </a:lnTo>
                  <a:lnTo>
                    <a:pt x="1585" y="118"/>
                  </a:lnTo>
                  <a:lnTo>
                    <a:pt x="1602" y="147"/>
                  </a:lnTo>
                  <a:lnTo>
                    <a:pt x="1604" y="163"/>
                  </a:lnTo>
                  <a:lnTo>
                    <a:pt x="1602" y="213"/>
                  </a:lnTo>
                  <a:lnTo>
                    <a:pt x="1588" y="234"/>
                  </a:lnTo>
                  <a:lnTo>
                    <a:pt x="1590" y="248"/>
                  </a:lnTo>
                  <a:lnTo>
                    <a:pt x="1611" y="241"/>
                  </a:lnTo>
                  <a:lnTo>
                    <a:pt x="1619" y="227"/>
                  </a:lnTo>
                  <a:lnTo>
                    <a:pt x="1621" y="201"/>
                  </a:lnTo>
                  <a:lnTo>
                    <a:pt x="1614" y="189"/>
                  </a:lnTo>
                  <a:lnTo>
                    <a:pt x="1614" y="175"/>
                  </a:lnTo>
                  <a:lnTo>
                    <a:pt x="1630" y="147"/>
                  </a:lnTo>
                  <a:lnTo>
                    <a:pt x="1640" y="135"/>
                  </a:lnTo>
                  <a:lnTo>
                    <a:pt x="1673" y="111"/>
                  </a:lnTo>
                  <a:lnTo>
                    <a:pt x="1687" y="111"/>
                  </a:lnTo>
                  <a:lnTo>
                    <a:pt x="1692" y="118"/>
                  </a:lnTo>
                  <a:lnTo>
                    <a:pt x="1725" y="116"/>
                  </a:lnTo>
                  <a:lnTo>
                    <a:pt x="1777" y="128"/>
                  </a:lnTo>
                  <a:lnTo>
                    <a:pt x="1772" y="151"/>
                  </a:lnTo>
                  <a:lnTo>
                    <a:pt x="1774" y="165"/>
                  </a:lnTo>
                  <a:lnTo>
                    <a:pt x="1805" y="213"/>
                  </a:lnTo>
                  <a:lnTo>
                    <a:pt x="1808" y="243"/>
                  </a:lnTo>
                  <a:lnTo>
                    <a:pt x="1789" y="251"/>
                  </a:lnTo>
                  <a:lnTo>
                    <a:pt x="1791" y="262"/>
                  </a:lnTo>
                  <a:lnTo>
                    <a:pt x="1786" y="269"/>
                  </a:lnTo>
                  <a:lnTo>
                    <a:pt x="1798" y="288"/>
                  </a:lnTo>
                  <a:lnTo>
                    <a:pt x="1798" y="314"/>
                  </a:lnTo>
                  <a:lnTo>
                    <a:pt x="1808" y="321"/>
                  </a:lnTo>
                  <a:lnTo>
                    <a:pt x="1819" y="321"/>
                  </a:lnTo>
                  <a:lnTo>
                    <a:pt x="1834" y="312"/>
                  </a:lnTo>
                  <a:lnTo>
                    <a:pt x="1850" y="307"/>
                  </a:lnTo>
                  <a:lnTo>
                    <a:pt x="1838" y="291"/>
                  </a:lnTo>
                  <a:lnTo>
                    <a:pt x="1852" y="291"/>
                  </a:lnTo>
                  <a:lnTo>
                    <a:pt x="1860" y="286"/>
                  </a:lnTo>
                  <a:lnTo>
                    <a:pt x="1862" y="277"/>
                  </a:lnTo>
                  <a:lnTo>
                    <a:pt x="1871" y="269"/>
                  </a:lnTo>
                  <a:lnTo>
                    <a:pt x="1883" y="286"/>
                  </a:lnTo>
                  <a:lnTo>
                    <a:pt x="1878" y="307"/>
                  </a:lnTo>
                  <a:lnTo>
                    <a:pt x="1869" y="321"/>
                  </a:lnTo>
                  <a:lnTo>
                    <a:pt x="1874" y="359"/>
                  </a:lnTo>
                  <a:lnTo>
                    <a:pt x="1852" y="376"/>
                  </a:lnTo>
                  <a:lnTo>
                    <a:pt x="1841" y="373"/>
                  </a:lnTo>
                  <a:lnTo>
                    <a:pt x="1829" y="376"/>
                  </a:lnTo>
                  <a:lnTo>
                    <a:pt x="1800" y="366"/>
                  </a:lnTo>
                  <a:lnTo>
                    <a:pt x="1763" y="373"/>
                  </a:lnTo>
                  <a:lnTo>
                    <a:pt x="1746" y="355"/>
                  </a:lnTo>
                  <a:lnTo>
                    <a:pt x="1725" y="340"/>
                  </a:lnTo>
                  <a:lnTo>
                    <a:pt x="1711" y="347"/>
                  </a:lnTo>
                  <a:lnTo>
                    <a:pt x="1706" y="359"/>
                  </a:lnTo>
                  <a:lnTo>
                    <a:pt x="1696" y="359"/>
                  </a:lnTo>
                  <a:lnTo>
                    <a:pt x="1671" y="352"/>
                  </a:lnTo>
                  <a:lnTo>
                    <a:pt x="1652" y="355"/>
                  </a:lnTo>
                  <a:lnTo>
                    <a:pt x="1647" y="347"/>
                  </a:lnTo>
                  <a:lnTo>
                    <a:pt x="1633" y="355"/>
                  </a:lnTo>
                  <a:lnTo>
                    <a:pt x="1628" y="366"/>
                  </a:lnTo>
                  <a:lnTo>
                    <a:pt x="1609" y="373"/>
                  </a:lnTo>
                  <a:lnTo>
                    <a:pt x="1614" y="378"/>
                  </a:lnTo>
                  <a:lnTo>
                    <a:pt x="1630" y="385"/>
                  </a:lnTo>
                  <a:lnTo>
                    <a:pt x="1720" y="385"/>
                  </a:lnTo>
                  <a:lnTo>
                    <a:pt x="1746" y="400"/>
                  </a:lnTo>
                  <a:lnTo>
                    <a:pt x="1751" y="414"/>
                  </a:lnTo>
                  <a:lnTo>
                    <a:pt x="1737" y="426"/>
                  </a:lnTo>
                  <a:lnTo>
                    <a:pt x="1694" y="430"/>
                  </a:lnTo>
                  <a:lnTo>
                    <a:pt x="1678" y="428"/>
                  </a:lnTo>
                  <a:lnTo>
                    <a:pt x="1654" y="411"/>
                  </a:lnTo>
                  <a:lnTo>
                    <a:pt x="1626" y="404"/>
                  </a:lnTo>
                  <a:lnTo>
                    <a:pt x="1585" y="411"/>
                  </a:lnTo>
                  <a:lnTo>
                    <a:pt x="1515" y="444"/>
                  </a:lnTo>
                  <a:lnTo>
                    <a:pt x="1479" y="454"/>
                  </a:lnTo>
                  <a:lnTo>
                    <a:pt x="1439" y="437"/>
                  </a:lnTo>
                  <a:lnTo>
                    <a:pt x="1429" y="414"/>
                  </a:lnTo>
                  <a:lnTo>
                    <a:pt x="1432" y="392"/>
                  </a:lnTo>
                  <a:lnTo>
                    <a:pt x="1453" y="366"/>
                  </a:lnTo>
                  <a:lnTo>
                    <a:pt x="1455" y="357"/>
                  </a:lnTo>
                  <a:lnTo>
                    <a:pt x="1451" y="347"/>
                  </a:lnTo>
                  <a:lnTo>
                    <a:pt x="1458" y="333"/>
                  </a:lnTo>
                  <a:lnTo>
                    <a:pt x="1453" y="317"/>
                  </a:lnTo>
                  <a:lnTo>
                    <a:pt x="1444" y="305"/>
                  </a:lnTo>
                  <a:lnTo>
                    <a:pt x="1439" y="305"/>
                  </a:lnTo>
                  <a:lnTo>
                    <a:pt x="1437" y="310"/>
                  </a:lnTo>
                  <a:lnTo>
                    <a:pt x="1439" y="329"/>
                  </a:lnTo>
                  <a:lnTo>
                    <a:pt x="1444" y="331"/>
                  </a:lnTo>
                  <a:lnTo>
                    <a:pt x="1439" y="340"/>
                  </a:lnTo>
                  <a:lnTo>
                    <a:pt x="1429" y="347"/>
                  </a:lnTo>
                  <a:lnTo>
                    <a:pt x="1415" y="343"/>
                  </a:lnTo>
                  <a:lnTo>
                    <a:pt x="1404" y="362"/>
                  </a:lnTo>
                  <a:lnTo>
                    <a:pt x="1382" y="371"/>
                  </a:lnTo>
                  <a:lnTo>
                    <a:pt x="1378" y="388"/>
                  </a:lnTo>
                  <a:lnTo>
                    <a:pt x="1363" y="392"/>
                  </a:lnTo>
                  <a:lnTo>
                    <a:pt x="1318" y="437"/>
                  </a:lnTo>
                  <a:lnTo>
                    <a:pt x="1290" y="449"/>
                  </a:lnTo>
                  <a:lnTo>
                    <a:pt x="1262" y="430"/>
                  </a:lnTo>
                  <a:lnTo>
                    <a:pt x="1252" y="430"/>
                  </a:lnTo>
                  <a:lnTo>
                    <a:pt x="1243" y="437"/>
                  </a:lnTo>
                  <a:lnTo>
                    <a:pt x="1219" y="440"/>
                  </a:lnTo>
                  <a:lnTo>
                    <a:pt x="1210" y="459"/>
                  </a:lnTo>
                  <a:lnTo>
                    <a:pt x="1193" y="466"/>
                  </a:lnTo>
                  <a:lnTo>
                    <a:pt x="1181" y="466"/>
                  </a:lnTo>
                  <a:lnTo>
                    <a:pt x="1148" y="487"/>
                  </a:lnTo>
                  <a:lnTo>
                    <a:pt x="1127" y="480"/>
                  </a:lnTo>
                  <a:lnTo>
                    <a:pt x="1122" y="473"/>
                  </a:lnTo>
                  <a:lnTo>
                    <a:pt x="1122" y="463"/>
                  </a:lnTo>
                  <a:lnTo>
                    <a:pt x="1101" y="470"/>
                  </a:lnTo>
                  <a:lnTo>
                    <a:pt x="1096" y="478"/>
                  </a:lnTo>
                  <a:lnTo>
                    <a:pt x="1080" y="480"/>
                  </a:lnTo>
                  <a:lnTo>
                    <a:pt x="1070" y="470"/>
                  </a:lnTo>
                  <a:lnTo>
                    <a:pt x="1059" y="470"/>
                  </a:lnTo>
                  <a:lnTo>
                    <a:pt x="1044" y="475"/>
                  </a:lnTo>
                  <a:lnTo>
                    <a:pt x="966" y="520"/>
                  </a:lnTo>
                  <a:lnTo>
                    <a:pt x="891" y="546"/>
                  </a:lnTo>
                  <a:lnTo>
                    <a:pt x="848" y="548"/>
                  </a:lnTo>
                  <a:lnTo>
                    <a:pt x="794" y="530"/>
                  </a:lnTo>
                  <a:lnTo>
                    <a:pt x="763" y="532"/>
                  </a:lnTo>
                  <a:lnTo>
                    <a:pt x="730" y="565"/>
                  </a:lnTo>
                  <a:lnTo>
                    <a:pt x="676" y="577"/>
                  </a:lnTo>
                  <a:lnTo>
                    <a:pt x="645" y="567"/>
                  </a:lnTo>
                  <a:lnTo>
                    <a:pt x="633" y="553"/>
                  </a:lnTo>
                  <a:lnTo>
                    <a:pt x="612" y="548"/>
                  </a:lnTo>
                  <a:lnTo>
                    <a:pt x="600" y="558"/>
                  </a:lnTo>
                  <a:lnTo>
                    <a:pt x="539" y="534"/>
                  </a:lnTo>
                  <a:lnTo>
                    <a:pt x="513" y="518"/>
                  </a:lnTo>
                  <a:lnTo>
                    <a:pt x="503" y="501"/>
                  </a:lnTo>
                  <a:lnTo>
                    <a:pt x="510" y="492"/>
                  </a:lnTo>
                  <a:lnTo>
                    <a:pt x="513" y="480"/>
                  </a:lnTo>
                  <a:lnTo>
                    <a:pt x="508" y="473"/>
                  </a:lnTo>
                  <a:lnTo>
                    <a:pt x="513" y="444"/>
                  </a:lnTo>
                  <a:lnTo>
                    <a:pt x="525" y="444"/>
                  </a:lnTo>
                  <a:lnTo>
                    <a:pt x="532" y="435"/>
                  </a:lnTo>
                  <a:lnTo>
                    <a:pt x="529" y="423"/>
                  </a:lnTo>
                  <a:lnTo>
                    <a:pt x="553" y="418"/>
                  </a:lnTo>
                  <a:lnTo>
                    <a:pt x="548" y="400"/>
                  </a:lnTo>
                  <a:lnTo>
                    <a:pt x="529" y="369"/>
                  </a:lnTo>
                  <a:lnTo>
                    <a:pt x="536" y="362"/>
                  </a:lnTo>
                  <a:lnTo>
                    <a:pt x="522" y="329"/>
                  </a:lnTo>
                  <a:lnTo>
                    <a:pt x="546" y="284"/>
                  </a:lnTo>
                  <a:lnTo>
                    <a:pt x="560" y="279"/>
                  </a:lnTo>
                  <a:lnTo>
                    <a:pt x="562" y="272"/>
                  </a:lnTo>
                  <a:lnTo>
                    <a:pt x="555" y="246"/>
                  </a:lnTo>
                  <a:lnTo>
                    <a:pt x="572" y="255"/>
                  </a:lnTo>
                  <a:lnTo>
                    <a:pt x="624" y="248"/>
                  </a:lnTo>
                  <a:lnTo>
                    <a:pt x="697" y="196"/>
                  </a:lnTo>
                  <a:lnTo>
                    <a:pt x="718" y="168"/>
                  </a:lnTo>
                  <a:lnTo>
                    <a:pt x="735" y="163"/>
                  </a:lnTo>
                  <a:lnTo>
                    <a:pt x="744" y="163"/>
                  </a:lnTo>
                  <a:lnTo>
                    <a:pt x="777" y="182"/>
                  </a:lnTo>
                  <a:lnTo>
                    <a:pt x="784" y="182"/>
                  </a:lnTo>
                  <a:lnTo>
                    <a:pt x="879" y="220"/>
                  </a:lnTo>
                  <a:lnTo>
                    <a:pt x="886" y="206"/>
                  </a:lnTo>
                  <a:lnTo>
                    <a:pt x="900" y="191"/>
                  </a:lnTo>
                  <a:lnTo>
                    <a:pt x="921" y="184"/>
                  </a:lnTo>
                  <a:lnTo>
                    <a:pt x="936" y="189"/>
                  </a:lnTo>
                  <a:lnTo>
                    <a:pt x="973" y="184"/>
                  </a:lnTo>
                  <a:lnTo>
                    <a:pt x="981" y="194"/>
                  </a:lnTo>
                  <a:lnTo>
                    <a:pt x="995" y="194"/>
                  </a:lnTo>
                  <a:lnTo>
                    <a:pt x="1009" y="210"/>
                  </a:lnTo>
                  <a:lnTo>
                    <a:pt x="1030" y="208"/>
                  </a:lnTo>
                  <a:lnTo>
                    <a:pt x="1040" y="239"/>
                  </a:lnTo>
                  <a:lnTo>
                    <a:pt x="1035" y="248"/>
                  </a:lnTo>
                  <a:lnTo>
                    <a:pt x="1016" y="253"/>
                  </a:lnTo>
                  <a:lnTo>
                    <a:pt x="1011" y="260"/>
                  </a:lnTo>
                  <a:lnTo>
                    <a:pt x="1018" y="267"/>
                  </a:lnTo>
                  <a:lnTo>
                    <a:pt x="1033" y="274"/>
                  </a:lnTo>
                  <a:lnTo>
                    <a:pt x="1063" y="272"/>
                  </a:lnTo>
                  <a:lnTo>
                    <a:pt x="1051" y="229"/>
                  </a:lnTo>
                  <a:lnTo>
                    <a:pt x="1066" y="225"/>
                  </a:lnTo>
                  <a:lnTo>
                    <a:pt x="1077" y="255"/>
                  </a:lnTo>
                  <a:lnTo>
                    <a:pt x="1094" y="258"/>
                  </a:lnTo>
                  <a:lnTo>
                    <a:pt x="1096" y="272"/>
                  </a:lnTo>
                  <a:lnTo>
                    <a:pt x="1070" y="274"/>
                  </a:lnTo>
                  <a:lnTo>
                    <a:pt x="1082" y="286"/>
                  </a:lnTo>
                  <a:lnTo>
                    <a:pt x="1077" y="305"/>
                  </a:lnTo>
                  <a:lnTo>
                    <a:pt x="1089" y="345"/>
                  </a:lnTo>
                  <a:lnTo>
                    <a:pt x="1099" y="359"/>
                  </a:lnTo>
                  <a:lnTo>
                    <a:pt x="1146" y="350"/>
                  </a:lnTo>
                  <a:lnTo>
                    <a:pt x="1188" y="369"/>
                  </a:lnTo>
                  <a:lnTo>
                    <a:pt x="1200" y="369"/>
                  </a:lnTo>
                  <a:lnTo>
                    <a:pt x="1248" y="329"/>
                  </a:lnTo>
                  <a:lnTo>
                    <a:pt x="1292" y="319"/>
                  </a:lnTo>
                  <a:lnTo>
                    <a:pt x="1314" y="321"/>
                  </a:lnTo>
                  <a:lnTo>
                    <a:pt x="1326" y="333"/>
                  </a:lnTo>
                  <a:lnTo>
                    <a:pt x="1378" y="312"/>
                  </a:lnTo>
                  <a:lnTo>
                    <a:pt x="1370" y="288"/>
                  </a:lnTo>
                  <a:lnTo>
                    <a:pt x="1359" y="284"/>
                  </a:lnTo>
                  <a:lnTo>
                    <a:pt x="1354" y="274"/>
                  </a:lnTo>
                  <a:lnTo>
                    <a:pt x="1335" y="269"/>
                  </a:lnTo>
                  <a:lnTo>
                    <a:pt x="1330" y="277"/>
                  </a:lnTo>
                  <a:lnTo>
                    <a:pt x="1318" y="258"/>
                  </a:lnTo>
                  <a:lnTo>
                    <a:pt x="1300" y="246"/>
                  </a:lnTo>
                  <a:lnTo>
                    <a:pt x="1290" y="229"/>
                  </a:lnTo>
                  <a:lnTo>
                    <a:pt x="1276" y="232"/>
                  </a:lnTo>
                  <a:lnTo>
                    <a:pt x="1262" y="208"/>
                  </a:lnTo>
                  <a:lnTo>
                    <a:pt x="1207" y="215"/>
                  </a:lnTo>
                  <a:lnTo>
                    <a:pt x="1113" y="156"/>
                  </a:lnTo>
                  <a:lnTo>
                    <a:pt x="1087" y="123"/>
                  </a:lnTo>
                  <a:lnTo>
                    <a:pt x="1056" y="95"/>
                  </a:lnTo>
                  <a:lnTo>
                    <a:pt x="1051" y="83"/>
                  </a:lnTo>
                  <a:lnTo>
                    <a:pt x="1061" y="52"/>
                  </a:lnTo>
                  <a:lnTo>
                    <a:pt x="1099" y="24"/>
                  </a:lnTo>
                  <a:lnTo>
                    <a:pt x="1122" y="26"/>
                  </a:lnTo>
                  <a:lnTo>
                    <a:pt x="1177" y="0"/>
                  </a:lnTo>
                  <a:lnTo>
                    <a:pt x="1193" y="12"/>
                  </a:lnTo>
                  <a:close/>
                  <a:moveTo>
                    <a:pt x="1193" y="12"/>
                  </a:moveTo>
                  <a:lnTo>
                    <a:pt x="1193" y="1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6" name="Freeform 125"/>
            <p:cNvSpPr>
              <a:spLocks noEditPoints="1"/>
            </p:cNvSpPr>
            <p:nvPr/>
          </p:nvSpPr>
          <p:spPr bwMode="auto">
            <a:xfrm>
              <a:off x="2557" y="5660"/>
              <a:ext cx="1966" cy="577"/>
            </a:xfrm>
            <a:custGeom>
              <a:avLst/>
              <a:gdLst>
                <a:gd name="T0" fmla="*/ 1959 w 1966"/>
                <a:gd name="T1" fmla="*/ 210 h 577"/>
                <a:gd name="T2" fmla="*/ 1933 w 1966"/>
                <a:gd name="T3" fmla="*/ 175 h 577"/>
                <a:gd name="T4" fmla="*/ 480 w 1966"/>
                <a:gd name="T5" fmla="*/ 222 h 577"/>
                <a:gd name="T6" fmla="*/ 399 w 1966"/>
                <a:gd name="T7" fmla="*/ 423 h 577"/>
                <a:gd name="T8" fmla="*/ 380 w 1966"/>
                <a:gd name="T9" fmla="*/ 461 h 577"/>
                <a:gd name="T10" fmla="*/ 324 w 1966"/>
                <a:gd name="T11" fmla="*/ 456 h 577"/>
                <a:gd name="T12" fmla="*/ 217 w 1966"/>
                <a:gd name="T13" fmla="*/ 463 h 577"/>
                <a:gd name="T14" fmla="*/ 144 w 1966"/>
                <a:gd name="T15" fmla="*/ 454 h 577"/>
                <a:gd name="T16" fmla="*/ 83 w 1966"/>
                <a:gd name="T17" fmla="*/ 447 h 577"/>
                <a:gd name="T18" fmla="*/ 0 w 1966"/>
                <a:gd name="T19" fmla="*/ 388 h 577"/>
                <a:gd name="T20" fmla="*/ 80 w 1966"/>
                <a:gd name="T21" fmla="*/ 369 h 577"/>
                <a:gd name="T22" fmla="*/ 135 w 1966"/>
                <a:gd name="T23" fmla="*/ 357 h 577"/>
                <a:gd name="T24" fmla="*/ 156 w 1966"/>
                <a:gd name="T25" fmla="*/ 173 h 577"/>
                <a:gd name="T26" fmla="*/ 246 w 1966"/>
                <a:gd name="T27" fmla="*/ 95 h 577"/>
                <a:gd name="T28" fmla="*/ 501 w 1966"/>
                <a:gd name="T29" fmla="*/ 149 h 577"/>
                <a:gd name="T30" fmla="*/ 1004 w 1966"/>
                <a:gd name="T31" fmla="*/ 83 h 577"/>
                <a:gd name="T32" fmla="*/ 929 w 1966"/>
                <a:gd name="T33" fmla="*/ 99 h 577"/>
                <a:gd name="T34" fmla="*/ 1817 w 1966"/>
                <a:gd name="T35" fmla="*/ 99 h 577"/>
                <a:gd name="T36" fmla="*/ 1831 w 1966"/>
                <a:gd name="T37" fmla="*/ 28 h 577"/>
                <a:gd name="T38" fmla="*/ 1193 w 1966"/>
                <a:gd name="T39" fmla="*/ 12 h 577"/>
                <a:gd name="T40" fmla="*/ 1311 w 1966"/>
                <a:gd name="T41" fmla="*/ 90 h 577"/>
                <a:gd name="T42" fmla="*/ 1411 w 1966"/>
                <a:gd name="T43" fmla="*/ 149 h 577"/>
                <a:gd name="T44" fmla="*/ 1536 w 1966"/>
                <a:gd name="T45" fmla="*/ 104 h 577"/>
                <a:gd name="T46" fmla="*/ 1590 w 1966"/>
                <a:gd name="T47" fmla="*/ 248 h 577"/>
                <a:gd name="T48" fmla="*/ 1630 w 1966"/>
                <a:gd name="T49" fmla="*/ 147 h 577"/>
                <a:gd name="T50" fmla="*/ 1777 w 1966"/>
                <a:gd name="T51" fmla="*/ 128 h 577"/>
                <a:gd name="T52" fmla="*/ 1791 w 1966"/>
                <a:gd name="T53" fmla="*/ 262 h 577"/>
                <a:gd name="T54" fmla="*/ 1834 w 1966"/>
                <a:gd name="T55" fmla="*/ 312 h 577"/>
                <a:gd name="T56" fmla="*/ 1871 w 1966"/>
                <a:gd name="T57" fmla="*/ 269 h 577"/>
                <a:gd name="T58" fmla="*/ 1841 w 1966"/>
                <a:gd name="T59" fmla="*/ 373 h 577"/>
                <a:gd name="T60" fmla="*/ 1711 w 1966"/>
                <a:gd name="T61" fmla="*/ 347 h 577"/>
                <a:gd name="T62" fmla="*/ 1633 w 1966"/>
                <a:gd name="T63" fmla="*/ 355 h 577"/>
                <a:gd name="T64" fmla="*/ 1746 w 1966"/>
                <a:gd name="T65" fmla="*/ 400 h 577"/>
                <a:gd name="T66" fmla="*/ 1626 w 1966"/>
                <a:gd name="T67" fmla="*/ 404 h 577"/>
                <a:gd name="T68" fmla="*/ 1432 w 1966"/>
                <a:gd name="T69" fmla="*/ 392 h 577"/>
                <a:gd name="T70" fmla="*/ 1444 w 1966"/>
                <a:gd name="T71" fmla="*/ 305 h 577"/>
                <a:gd name="T72" fmla="*/ 1429 w 1966"/>
                <a:gd name="T73" fmla="*/ 347 h 577"/>
                <a:gd name="T74" fmla="*/ 1318 w 1966"/>
                <a:gd name="T75" fmla="*/ 437 h 577"/>
                <a:gd name="T76" fmla="*/ 1210 w 1966"/>
                <a:gd name="T77" fmla="*/ 459 h 577"/>
                <a:gd name="T78" fmla="*/ 1122 w 1966"/>
                <a:gd name="T79" fmla="*/ 463 h 577"/>
                <a:gd name="T80" fmla="*/ 1044 w 1966"/>
                <a:gd name="T81" fmla="*/ 475 h 577"/>
                <a:gd name="T82" fmla="*/ 730 w 1966"/>
                <a:gd name="T83" fmla="*/ 565 h 577"/>
                <a:gd name="T84" fmla="*/ 539 w 1966"/>
                <a:gd name="T85" fmla="*/ 534 h 577"/>
                <a:gd name="T86" fmla="*/ 513 w 1966"/>
                <a:gd name="T87" fmla="*/ 444 h 577"/>
                <a:gd name="T88" fmla="*/ 529 w 1966"/>
                <a:gd name="T89" fmla="*/ 369 h 577"/>
                <a:gd name="T90" fmla="*/ 555 w 1966"/>
                <a:gd name="T91" fmla="*/ 246 h 577"/>
                <a:gd name="T92" fmla="*/ 744 w 1966"/>
                <a:gd name="T93" fmla="*/ 163 h 577"/>
                <a:gd name="T94" fmla="*/ 921 w 1966"/>
                <a:gd name="T95" fmla="*/ 184 h 577"/>
                <a:gd name="T96" fmla="*/ 1030 w 1966"/>
                <a:gd name="T97" fmla="*/ 208 h 577"/>
                <a:gd name="T98" fmla="*/ 1033 w 1966"/>
                <a:gd name="T99" fmla="*/ 274 h 577"/>
                <a:gd name="T100" fmla="*/ 1096 w 1966"/>
                <a:gd name="T101" fmla="*/ 272 h 577"/>
                <a:gd name="T102" fmla="*/ 1146 w 1966"/>
                <a:gd name="T103" fmla="*/ 350 h 577"/>
                <a:gd name="T104" fmla="*/ 1326 w 1966"/>
                <a:gd name="T105" fmla="*/ 333 h 577"/>
                <a:gd name="T106" fmla="*/ 1330 w 1966"/>
                <a:gd name="T107" fmla="*/ 277 h 577"/>
                <a:gd name="T108" fmla="*/ 1207 w 1966"/>
                <a:gd name="T109" fmla="*/ 215 h 577"/>
                <a:gd name="T110" fmla="*/ 1099 w 1966"/>
                <a:gd name="T111" fmla="*/ 24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66" h="577">
                  <a:moveTo>
                    <a:pt x="1933" y="180"/>
                  </a:moveTo>
                  <a:lnTo>
                    <a:pt x="1937" y="189"/>
                  </a:lnTo>
                  <a:lnTo>
                    <a:pt x="1959" y="180"/>
                  </a:lnTo>
                  <a:lnTo>
                    <a:pt x="1956" y="184"/>
                  </a:lnTo>
                  <a:lnTo>
                    <a:pt x="1966" y="196"/>
                  </a:lnTo>
                  <a:lnTo>
                    <a:pt x="1959" y="210"/>
                  </a:lnTo>
                  <a:lnTo>
                    <a:pt x="1947" y="203"/>
                  </a:lnTo>
                  <a:lnTo>
                    <a:pt x="1942" y="213"/>
                  </a:lnTo>
                  <a:lnTo>
                    <a:pt x="1937" y="215"/>
                  </a:lnTo>
                  <a:lnTo>
                    <a:pt x="1933" y="210"/>
                  </a:lnTo>
                  <a:lnTo>
                    <a:pt x="1928" y="180"/>
                  </a:lnTo>
                  <a:lnTo>
                    <a:pt x="1933" y="175"/>
                  </a:lnTo>
                  <a:lnTo>
                    <a:pt x="1933" y="180"/>
                  </a:lnTo>
                  <a:moveTo>
                    <a:pt x="503" y="161"/>
                  </a:moveTo>
                  <a:lnTo>
                    <a:pt x="506" y="173"/>
                  </a:lnTo>
                  <a:lnTo>
                    <a:pt x="499" y="182"/>
                  </a:lnTo>
                  <a:lnTo>
                    <a:pt x="496" y="206"/>
                  </a:lnTo>
                  <a:lnTo>
                    <a:pt x="480" y="222"/>
                  </a:lnTo>
                  <a:lnTo>
                    <a:pt x="465" y="277"/>
                  </a:lnTo>
                  <a:lnTo>
                    <a:pt x="413" y="355"/>
                  </a:lnTo>
                  <a:lnTo>
                    <a:pt x="406" y="373"/>
                  </a:lnTo>
                  <a:lnTo>
                    <a:pt x="380" y="404"/>
                  </a:lnTo>
                  <a:lnTo>
                    <a:pt x="378" y="423"/>
                  </a:lnTo>
                  <a:lnTo>
                    <a:pt x="399" y="423"/>
                  </a:lnTo>
                  <a:lnTo>
                    <a:pt x="416" y="435"/>
                  </a:lnTo>
                  <a:lnTo>
                    <a:pt x="428" y="437"/>
                  </a:lnTo>
                  <a:lnTo>
                    <a:pt x="411" y="459"/>
                  </a:lnTo>
                  <a:lnTo>
                    <a:pt x="392" y="466"/>
                  </a:lnTo>
                  <a:lnTo>
                    <a:pt x="387" y="459"/>
                  </a:lnTo>
                  <a:lnTo>
                    <a:pt x="380" y="461"/>
                  </a:lnTo>
                  <a:lnTo>
                    <a:pt x="366" y="470"/>
                  </a:lnTo>
                  <a:lnTo>
                    <a:pt x="347" y="468"/>
                  </a:lnTo>
                  <a:lnTo>
                    <a:pt x="362" y="421"/>
                  </a:lnTo>
                  <a:lnTo>
                    <a:pt x="333" y="428"/>
                  </a:lnTo>
                  <a:lnTo>
                    <a:pt x="321" y="440"/>
                  </a:lnTo>
                  <a:lnTo>
                    <a:pt x="324" y="456"/>
                  </a:lnTo>
                  <a:lnTo>
                    <a:pt x="321" y="489"/>
                  </a:lnTo>
                  <a:lnTo>
                    <a:pt x="307" y="489"/>
                  </a:lnTo>
                  <a:lnTo>
                    <a:pt x="302" y="478"/>
                  </a:lnTo>
                  <a:lnTo>
                    <a:pt x="265" y="466"/>
                  </a:lnTo>
                  <a:lnTo>
                    <a:pt x="253" y="468"/>
                  </a:lnTo>
                  <a:lnTo>
                    <a:pt x="217" y="463"/>
                  </a:lnTo>
                  <a:lnTo>
                    <a:pt x="208" y="470"/>
                  </a:lnTo>
                  <a:lnTo>
                    <a:pt x="196" y="468"/>
                  </a:lnTo>
                  <a:lnTo>
                    <a:pt x="189" y="442"/>
                  </a:lnTo>
                  <a:lnTo>
                    <a:pt x="180" y="442"/>
                  </a:lnTo>
                  <a:lnTo>
                    <a:pt x="151" y="447"/>
                  </a:lnTo>
                  <a:lnTo>
                    <a:pt x="144" y="454"/>
                  </a:lnTo>
                  <a:lnTo>
                    <a:pt x="132" y="452"/>
                  </a:lnTo>
                  <a:lnTo>
                    <a:pt x="123" y="444"/>
                  </a:lnTo>
                  <a:lnTo>
                    <a:pt x="116" y="447"/>
                  </a:lnTo>
                  <a:lnTo>
                    <a:pt x="111" y="459"/>
                  </a:lnTo>
                  <a:lnTo>
                    <a:pt x="102" y="461"/>
                  </a:lnTo>
                  <a:lnTo>
                    <a:pt x="83" y="447"/>
                  </a:lnTo>
                  <a:lnTo>
                    <a:pt x="64" y="426"/>
                  </a:lnTo>
                  <a:lnTo>
                    <a:pt x="52" y="428"/>
                  </a:lnTo>
                  <a:lnTo>
                    <a:pt x="38" y="423"/>
                  </a:lnTo>
                  <a:lnTo>
                    <a:pt x="17" y="423"/>
                  </a:lnTo>
                  <a:lnTo>
                    <a:pt x="7" y="409"/>
                  </a:lnTo>
                  <a:lnTo>
                    <a:pt x="0" y="388"/>
                  </a:lnTo>
                  <a:lnTo>
                    <a:pt x="12" y="364"/>
                  </a:lnTo>
                  <a:lnTo>
                    <a:pt x="24" y="362"/>
                  </a:lnTo>
                  <a:lnTo>
                    <a:pt x="26" y="373"/>
                  </a:lnTo>
                  <a:lnTo>
                    <a:pt x="52" y="388"/>
                  </a:lnTo>
                  <a:lnTo>
                    <a:pt x="61" y="388"/>
                  </a:lnTo>
                  <a:lnTo>
                    <a:pt x="80" y="369"/>
                  </a:lnTo>
                  <a:lnTo>
                    <a:pt x="92" y="369"/>
                  </a:lnTo>
                  <a:lnTo>
                    <a:pt x="106" y="376"/>
                  </a:lnTo>
                  <a:lnTo>
                    <a:pt x="116" y="369"/>
                  </a:lnTo>
                  <a:lnTo>
                    <a:pt x="116" y="364"/>
                  </a:lnTo>
                  <a:lnTo>
                    <a:pt x="125" y="364"/>
                  </a:lnTo>
                  <a:lnTo>
                    <a:pt x="135" y="357"/>
                  </a:lnTo>
                  <a:lnTo>
                    <a:pt x="139" y="305"/>
                  </a:lnTo>
                  <a:lnTo>
                    <a:pt x="137" y="253"/>
                  </a:lnTo>
                  <a:lnTo>
                    <a:pt x="121" y="236"/>
                  </a:lnTo>
                  <a:lnTo>
                    <a:pt x="113" y="210"/>
                  </a:lnTo>
                  <a:lnTo>
                    <a:pt x="130" y="189"/>
                  </a:lnTo>
                  <a:lnTo>
                    <a:pt x="156" y="173"/>
                  </a:lnTo>
                  <a:lnTo>
                    <a:pt x="158" y="156"/>
                  </a:lnTo>
                  <a:lnTo>
                    <a:pt x="168" y="161"/>
                  </a:lnTo>
                  <a:lnTo>
                    <a:pt x="170" y="156"/>
                  </a:lnTo>
                  <a:lnTo>
                    <a:pt x="201" y="142"/>
                  </a:lnTo>
                  <a:lnTo>
                    <a:pt x="217" y="116"/>
                  </a:lnTo>
                  <a:lnTo>
                    <a:pt x="246" y="95"/>
                  </a:lnTo>
                  <a:lnTo>
                    <a:pt x="300" y="73"/>
                  </a:lnTo>
                  <a:lnTo>
                    <a:pt x="336" y="78"/>
                  </a:lnTo>
                  <a:lnTo>
                    <a:pt x="362" y="85"/>
                  </a:lnTo>
                  <a:lnTo>
                    <a:pt x="378" y="95"/>
                  </a:lnTo>
                  <a:lnTo>
                    <a:pt x="454" y="113"/>
                  </a:lnTo>
                  <a:lnTo>
                    <a:pt x="501" y="149"/>
                  </a:lnTo>
                  <a:lnTo>
                    <a:pt x="503" y="161"/>
                  </a:lnTo>
                  <a:moveTo>
                    <a:pt x="990" y="40"/>
                  </a:moveTo>
                  <a:lnTo>
                    <a:pt x="1028" y="38"/>
                  </a:lnTo>
                  <a:lnTo>
                    <a:pt x="1042" y="47"/>
                  </a:lnTo>
                  <a:lnTo>
                    <a:pt x="1044" y="54"/>
                  </a:lnTo>
                  <a:lnTo>
                    <a:pt x="1004" y="83"/>
                  </a:lnTo>
                  <a:lnTo>
                    <a:pt x="978" y="142"/>
                  </a:lnTo>
                  <a:lnTo>
                    <a:pt x="955" y="173"/>
                  </a:lnTo>
                  <a:lnTo>
                    <a:pt x="921" y="154"/>
                  </a:lnTo>
                  <a:lnTo>
                    <a:pt x="943" y="113"/>
                  </a:lnTo>
                  <a:lnTo>
                    <a:pt x="936" y="102"/>
                  </a:lnTo>
                  <a:lnTo>
                    <a:pt x="929" y="99"/>
                  </a:lnTo>
                  <a:lnTo>
                    <a:pt x="931" y="83"/>
                  </a:lnTo>
                  <a:lnTo>
                    <a:pt x="929" y="61"/>
                  </a:lnTo>
                  <a:lnTo>
                    <a:pt x="947" y="45"/>
                  </a:lnTo>
                  <a:lnTo>
                    <a:pt x="971" y="35"/>
                  </a:lnTo>
                  <a:lnTo>
                    <a:pt x="990" y="40"/>
                  </a:lnTo>
                  <a:moveTo>
                    <a:pt x="1817" y="99"/>
                  </a:moveTo>
                  <a:lnTo>
                    <a:pt x="1796" y="99"/>
                  </a:lnTo>
                  <a:lnTo>
                    <a:pt x="1779" y="85"/>
                  </a:lnTo>
                  <a:lnTo>
                    <a:pt x="1777" y="57"/>
                  </a:lnTo>
                  <a:lnTo>
                    <a:pt x="1789" y="38"/>
                  </a:lnTo>
                  <a:lnTo>
                    <a:pt x="1805" y="26"/>
                  </a:lnTo>
                  <a:lnTo>
                    <a:pt x="1831" y="28"/>
                  </a:lnTo>
                  <a:lnTo>
                    <a:pt x="1843" y="43"/>
                  </a:lnTo>
                  <a:lnTo>
                    <a:pt x="1848" y="59"/>
                  </a:lnTo>
                  <a:lnTo>
                    <a:pt x="1838" y="83"/>
                  </a:lnTo>
                  <a:lnTo>
                    <a:pt x="1826" y="97"/>
                  </a:lnTo>
                  <a:lnTo>
                    <a:pt x="1817" y="99"/>
                  </a:lnTo>
                  <a:moveTo>
                    <a:pt x="1193" y="12"/>
                  </a:moveTo>
                  <a:lnTo>
                    <a:pt x="1231" y="7"/>
                  </a:lnTo>
                  <a:lnTo>
                    <a:pt x="1243" y="14"/>
                  </a:lnTo>
                  <a:lnTo>
                    <a:pt x="1257" y="12"/>
                  </a:lnTo>
                  <a:lnTo>
                    <a:pt x="1300" y="28"/>
                  </a:lnTo>
                  <a:lnTo>
                    <a:pt x="1302" y="57"/>
                  </a:lnTo>
                  <a:lnTo>
                    <a:pt x="1311" y="90"/>
                  </a:lnTo>
                  <a:lnTo>
                    <a:pt x="1328" y="106"/>
                  </a:lnTo>
                  <a:lnTo>
                    <a:pt x="1335" y="109"/>
                  </a:lnTo>
                  <a:lnTo>
                    <a:pt x="1349" y="139"/>
                  </a:lnTo>
                  <a:lnTo>
                    <a:pt x="1387" y="161"/>
                  </a:lnTo>
                  <a:lnTo>
                    <a:pt x="1396" y="161"/>
                  </a:lnTo>
                  <a:lnTo>
                    <a:pt x="1411" y="149"/>
                  </a:lnTo>
                  <a:lnTo>
                    <a:pt x="1432" y="142"/>
                  </a:lnTo>
                  <a:lnTo>
                    <a:pt x="1441" y="121"/>
                  </a:lnTo>
                  <a:lnTo>
                    <a:pt x="1477" y="92"/>
                  </a:lnTo>
                  <a:lnTo>
                    <a:pt x="1498" y="92"/>
                  </a:lnTo>
                  <a:lnTo>
                    <a:pt x="1507" y="102"/>
                  </a:lnTo>
                  <a:lnTo>
                    <a:pt x="1536" y="104"/>
                  </a:lnTo>
                  <a:lnTo>
                    <a:pt x="1585" y="118"/>
                  </a:lnTo>
                  <a:lnTo>
                    <a:pt x="1602" y="147"/>
                  </a:lnTo>
                  <a:lnTo>
                    <a:pt x="1604" y="163"/>
                  </a:lnTo>
                  <a:lnTo>
                    <a:pt x="1602" y="213"/>
                  </a:lnTo>
                  <a:lnTo>
                    <a:pt x="1588" y="234"/>
                  </a:lnTo>
                  <a:lnTo>
                    <a:pt x="1590" y="248"/>
                  </a:lnTo>
                  <a:lnTo>
                    <a:pt x="1611" y="241"/>
                  </a:lnTo>
                  <a:lnTo>
                    <a:pt x="1619" y="227"/>
                  </a:lnTo>
                  <a:lnTo>
                    <a:pt x="1621" y="201"/>
                  </a:lnTo>
                  <a:lnTo>
                    <a:pt x="1614" y="189"/>
                  </a:lnTo>
                  <a:lnTo>
                    <a:pt x="1614" y="175"/>
                  </a:lnTo>
                  <a:lnTo>
                    <a:pt x="1630" y="147"/>
                  </a:lnTo>
                  <a:lnTo>
                    <a:pt x="1640" y="135"/>
                  </a:lnTo>
                  <a:lnTo>
                    <a:pt x="1673" y="111"/>
                  </a:lnTo>
                  <a:lnTo>
                    <a:pt x="1687" y="111"/>
                  </a:lnTo>
                  <a:lnTo>
                    <a:pt x="1692" y="118"/>
                  </a:lnTo>
                  <a:lnTo>
                    <a:pt x="1725" y="116"/>
                  </a:lnTo>
                  <a:lnTo>
                    <a:pt x="1777" y="128"/>
                  </a:lnTo>
                  <a:lnTo>
                    <a:pt x="1772" y="151"/>
                  </a:lnTo>
                  <a:lnTo>
                    <a:pt x="1774" y="165"/>
                  </a:lnTo>
                  <a:lnTo>
                    <a:pt x="1805" y="213"/>
                  </a:lnTo>
                  <a:lnTo>
                    <a:pt x="1808" y="243"/>
                  </a:lnTo>
                  <a:lnTo>
                    <a:pt x="1789" y="251"/>
                  </a:lnTo>
                  <a:lnTo>
                    <a:pt x="1791" y="262"/>
                  </a:lnTo>
                  <a:lnTo>
                    <a:pt x="1786" y="269"/>
                  </a:lnTo>
                  <a:lnTo>
                    <a:pt x="1798" y="288"/>
                  </a:lnTo>
                  <a:lnTo>
                    <a:pt x="1798" y="314"/>
                  </a:lnTo>
                  <a:lnTo>
                    <a:pt x="1808" y="321"/>
                  </a:lnTo>
                  <a:lnTo>
                    <a:pt x="1819" y="321"/>
                  </a:lnTo>
                  <a:lnTo>
                    <a:pt x="1834" y="312"/>
                  </a:lnTo>
                  <a:lnTo>
                    <a:pt x="1850" y="307"/>
                  </a:lnTo>
                  <a:lnTo>
                    <a:pt x="1838" y="291"/>
                  </a:lnTo>
                  <a:lnTo>
                    <a:pt x="1852" y="291"/>
                  </a:lnTo>
                  <a:lnTo>
                    <a:pt x="1860" y="286"/>
                  </a:lnTo>
                  <a:lnTo>
                    <a:pt x="1862" y="277"/>
                  </a:lnTo>
                  <a:lnTo>
                    <a:pt x="1871" y="269"/>
                  </a:lnTo>
                  <a:lnTo>
                    <a:pt x="1883" y="286"/>
                  </a:lnTo>
                  <a:lnTo>
                    <a:pt x="1878" y="307"/>
                  </a:lnTo>
                  <a:lnTo>
                    <a:pt x="1869" y="321"/>
                  </a:lnTo>
                  <a:lnTo>
                    <a:pt x="1874" y="359"/>
                  </a:lnTo>
                  <a:lnTo>
                    <a:pt x="1852" y="376"/>
                  </a:lnTo>
                  <a:lnTo>
                    <a:pt x="1841" y="373"/>
                  </a:lnTo>
                  <a:lnTo>
                    <a:pt x="1829" y="376"/>
                  </a:lnTo>
                  <a:lnTo>
                    <a:pt x="1800" y="366"/>
                  </a:lnTo>
                  <a:lnTo>
                    <a:pt x="1763" y="373"/>
                  </a:lnTo>
                  <a:lnTo>
                    <a:pt x="1746" y="355"/>
                  </a:lnTo>
                  <a:lnTo>
                    <a:pt x="1725" y="340"/>
                  </a:lnTo>
                  <a:lnTo>
                    <a:pt x="1711" y="347"/>
                  </a:lnTo>
                  <a:lnTo>
                    <a:pt x="1706" y="359"/>
                  </a:lnTo>
                  <a:lnTo>
                    <a:pt x="1696" y="359"/>
                  </a:lnTo>
                  <a:lnTo>
                    <a:pt x="1671" y="352"/>
                  </a:lnTo>
                  <a:lnTo>
                    <a:pt x="1652" y="355"/>
                  </a:lnTo>
                  <a:lnTo>
                    <a:pt x="1647" y="347"/>
                  </a:lnTo>
                  <a:lnTo>
                    <a:pt x="1633" y="355"/>
                  </a:lnTo>
                  <a:lnTo>
                    <a:pt x="1628" y="366"/>
                  </a:lnTo>
                  <a:lnTo>
                    <a:pt x="1609" y="373"/>
                  </a:lnTo>
                  <a:lnTo>
                    <a:pt x="1614" y="378"/>
                  </a:lnTo>
                  <a:lnTo>
                    <a:pt x="1630" y="385"/>
                  </a:lnTo>
                  <a:lnTo>
                    <a:pt x="1720" y="385"/>
                  </a:lnTo>
                  <a:lnTo>
                    <a:pt x="1746" y="400"/>
                  </a:lnTo>
                  <a:lnTo>
                    <a:pt x="1751" y="414"/>
                  </a:lnTo>
                  <a:lnTo>
                    <a:pt x="1737" y="426"/>
                  </a:lnTo>
                  <a:lnTo>
                    <a:pt x="1694" y="430"/>
                  </a:lnTo>
                  <a:lnTo>
                    <a:pt x="1678" y="428"/>
                  </a:lnTo>
                  <a:lnTo>
                    <a:pt x="1654" y="411"/>
                  </a:lnTo>
                  <a:lnTo>
                    <a:pt x="1626" y="404"/>
                  </a:lnTo>
                  <a:lnTo>
                    <a:pt x="1585" y="411"/>
                  </a:lnTo>
                  <a:lnTo>
                    <a:pt x="1515" y="444"/>
                  </a:lnTo>
                  <a:lnTo>
                    <a:pt x="1479" y="454"/>
                  </a:lnTo>
                  <a:lnTo>
                    <a:pt x="1439" y="437"/>
                  </a:lnTo>
                  <a:lnTo>
                    <a:pt x="1429" y="414"/>
                  </a:lnTo>
                  <a:lnTo>
                    <a:pt x="1432" y="392"/>
                  </a:lnTo>
                  <a:lnTo>
                    <a:pt x="1453" y="366"/>
                  </a:lnTo>
                  <a:lnTo>
                    <a:pt x="1455" y="357"/>
                  </a:lnTo>
                  <a:lnTo>
                    <a:pt x="1451" y="347"/>
                  </a:lnTo>
                  <a:lnTo>
                    <a:pt x="1458" y="333"/>
                  </a:lnTo>
                  <a:lnTo>
                    <a:pt x="1453" y="317"/>
                  </a:lnTo>
                  <a:lnTo>
                    <a:pt x="1444" y="305"/>
                  </a:lnTo>
                  <a:lnTo>
                    <a:pt x="1439" y="305"/>
                  </a:lnTo>
                  <a:lnTo>
                    <a:pt x="1437" y="310"/>
                  </a:lnTo>
                  <a:lnTo>
                    <a:pt x="1439" y="329"/>
                  </a:lnTo>
                  <a:lnTo>
                    <a:pt x="1444" y="331"/>
                  </a:lnTo>
                  <a:lnTo>
                    <a:pt x="1439" y="340"/>
                  </a:lnTo>
                  <a:lnTo>
                    <a:pt x="1429" y="347"/>
                  </a:lnTo>
                  <a:lnTo>
                    <a:pt x="1415" y="343"/>
                  </a:lnTo>
                  <a:lnTo>
                    <a:pt x="1404" y="362"/>
                  </a:lnTo>
                  <a:lnTo>
                    <a:pt x="1382" y="371"/>
                  </a:lnTo>
                  <a:lnTo>
                    <a:pt x="1378" y="388"/>
                  </a:lnTo>
                  <a:lnTo>
                    <a:pt x="1363" y="392"/>
                  </a:lnTo>
                  <a:lnTo>
                    <a:pt x="1318" y="437"/>
                  </a:lnTo>
                  <a:lnTo>
                    <a:pt x="1290" y="449"/>
                  </a:lnTo>
                  <a:lnTo>
                    <a:pt x="1262" y="430"/>
                  </a:lnTo>
                  <a:lnTo>
                    <a:pt x="1252" y="430"/>
                  </a:lnTo>
                  <a:lnTo>
                    <a:pt x="1243" y="437"/>
                  </a:lnTo>
                  <a:lnTo>
                    <a:pt x="1219" y="440"/>
                  </a:lnTo>
                  <a:lnTo>
                    <a:pt x="1210" y="459"/>
                  </a:lnTo>
                  <a:lnTo>
                    <a:pt x="1193" y="466"/>
                  </a:lnTo>
                  <a:lnTo>
                    <a:pt x="1181" y="466"/>
                  </a:lnTo>
                  <a:lnTo>
                    <a:pt x="1148" y="487"/>
                  </a:lnTo>
                  <a:lnTo>
                    <a:pt x="1127" y="480"/>
                  </a:lnTo>
                  <a:lnTo>
                    <a:pt x="1122" y="473"/>
                  </a:lnTo>
                  <a:lnTo>
                    <a:pt x="1122" y="463"/>
                  </a:lnTo>
                  <a:lnTo>
                    <a:pt x="1101" y="470"/>
                  </a:lnTo>
                  <a:lnTo>
                    <a:pt x="1096" y="478"/>
                  </a:lnTo>
                  <a:lnTo>
                    <a:pt x="1080" y="480"/>
                  </a:lnTo>
                  <a:lnTo>
                    <a:pt x="1070" y="470"/>
                  </a:lnTo>
                  <a:lnTo>
                    <a:pt x="1059" y="470"/>
                  </a:lnTo>
                  <a:lnTo>
                    <a:pt x="1044" y="475"/>
                  </a:lnTo>
                  <a:lnTo>
                    <a:pt x="966" y="520"/>
                  </a:lnTo>
                  <a:lnTo>
                    <a:pt x="891" y="546"/>
                  </a:lnTo>
                  <a:lnTo>
                    <a:pt x="848" y="548"/>
                  </a:lnTo>
                  <a:lnTo>
                    <a:pt x="794" y="530"/>
                  </a:lnTo>
                  <a:lnTo>
                    <a:pt x="763" y="532"/>
                  </a:lnTo>
                  <a:lnTo>
                    <a:pt x="730" y="565"/>
                  </a:lnTo>
                  <a:lnTo>
                    <a:pt x="676" y="577"/>
                  </a:lnTo>
                  <a:lnTo>
                    <a:pt x="645" y="567"/>
                  </a:lnTo>
                  <a:lnTo>
                    <a:pt x="633" y="553"/>
                  </a:lnTo>
                  <a:lnTo>
                    <a:pt x="612" y="548"/>
                  </a:lnTo>
                  <a:lnTo>
                    <a:pt x="600" y="558"/>
                  </a:lnTo>
                  <a:lnTo>
                    <a:pt x="539" y="534"/>
                  </a:lnTo>
                  <a:lnTo>
                    <a:pt x="513" y="518"/>
                  </a:lnTo>
                  <a:lnTo>
                    <a:pt x="503" y="501"/>
                  </a:lnTo>
                  <a:lnTo>
                    <a:pt x="510" y="492"/>
                  </a:lnTo>
                  <a:lnTo>
                    <a:pt x="513" y="480"/>
                  </a:lnTo>
                  <a:lnTo>
                    <a:pt x="508" y="473"/>
                  </a:lnTo>
                  <a:lnTo>
                    <a:pt x="513" y="444"/>
                  </a:lnTo>
                  <a:lnTo>
                    <a:pt x="525" y="444"/>
                  </a:lnTo>
                  <a:lnTo>
                    <a:pt x="532" y="435"/>
                  </a:lnTo>
                  <a:lnTo>
                    <a:pt x="529" y="423"/>
                  </a:lnTo>
                  <a:lnTo>
                    <a:pt x="553" y="418"/>
                  </a:lnTo>
                  <a:lnTo>
                    <a:pt x="548" y="400"/>
                  </a:lnTo>
                  <a:lnTo>
                    <a:pt x="529" y="369"/>
                  </a:lnTo>
                  <a:lnTo>
                    <a:pt x="536" y="362"/>
                  </a:lnTo>
                  <a:lnTo>
                    <a:pt x="522" y="329"/>
                  </a:lnTo>
                  <a:lnTo>
                    <a:pt x="546" y="284"/>
                  </a:lnTo>
                  <a:lnTo>
                    <a:pt x="560" y="279"/>
                  </a:lnTo>
                  <a:lnTo>
                    <a:pt x="562" y="272"/>
                  </a:lnTo>
                  <a:lnTo>
                    <a:pt x="555" y="246"/>
                  </a:lnTo>
                  <a:lnTo>
                    <a:pt x="572" y="255"/>
                  </a:lnTo>
                  <a:lnTo>
                    <a:pt x="624" y="248"/>
                  </a:lnTo>
                  <a:lnTo>
                    <a:pt x="697" y="196"/>
                  </a:lnTo>
                  <a:lnTo>
                    <a:pt x="718" y="168"/>
                  </a:lnTo>
                  <a:lnTo>
                    <a:pt x="735" y="163"/>
                  </a:lnTo>
                  <a:lnTo>
                    <a:pt x="744" y="163"/>
                  </a:lnTo>
                  <a:lnTo>
                    <a:pt x="777" y="182"/>
                  </a:lnTo>
                  <a:lnTo>
                    <a:pt x="784" y="182"/>
                  </a:lnTo>
                  <a:lnTo>
                    <a:pt x="879" y="220"/>
                  </a:lnTo>
                  <a:lnTo>
                    <a:pt x="886" y="206"/>
                  </a:lnTo>
                  <a:lnTo>
                    <a:pt x="900" y="191"/>
                  </a:lnTo>
                  <a:lnTo>
                    <a:pt x="921" y="184"/>
                  </a:lnTo>
                  <a:lnTo>
                    <a:pt x="936" y="189"/>
                  </a:lnTo>
                  <a:lnTo>
                    <a:pt x="973" y="184"/>
                  </a:lnTo>
                  <a:lnTo>
                    <a:pt x="981" y="194"/>
                  </a:lnTo>
                  <a:lnTo>
                    <a:pt x="995" y="194"/>
                  </a:lnTo>
                  <a:lnTo>
                    <a:pt x="1009" y="210"/>
                  </a:lnTo>
                  <a:lnTo>
                    <a:pt x="1030" y="208"/>
                  </a:lnTo>
                  <a:lnTo>
                    <a:pt x="1040" y="239"/>
                  </a:lnTo>
                  <a:lnTo>
                    <a:pt x="1035" y="248"/>
                  </a:lnTo>
                  <a:lnTo>
                    <a:pt x="1016" y="253"/>
                  </a:lnTo>
                  <a:lnTo>
                    <a:pt x="1011" y="260"/>
                  </a:lnTo>
                  <a:lnTo>
                    <a:pt x="1018" y="267"/>
                  </a:lnTo>
                  <a:lnTo>
                    <a:pt x="1033" y="274"/>
                  </a:lnTo>
                  <a:lnTo>
                    <a:pt x="1063" y="272"/>
                  </a:lnTo>
                  <a:lnTo>
                    <a:pt x="1051" y="229"/>
                  </a:lnTo>
                  <a:lnTo>
                    <a:pt x="1066" y="225"/>
                  </a:lnTo>
                  <a:lnTo>
                    <a:pt x="1077" y="255"/>
                  </a:lnTo>
                  <a:lnTo>
                    <a:pt x="1094" y="258"/>
                  </a:lnTo>
                  <a:lnTo>
                    <a:pt x="1096" y="272"/>
                  </a:lnTo>
                  <a:lnTo>
                    <a:pt x="1070" y="274"/>
                  </a:lnTo>
                  <a:lnTo>
                    <a:pt x="1082" y="286"/>
                  </a:lnTo>
                  <a:lnTo>
                    <a:pt x="1077" y="305"/>
                  </a:lnTo>
                  <a:lnTo>
                    <a:pt x="1089" y="345"/>
                  </a:lnTo>
                  <a:lnTo>
                    <a:pt x="1099" y="359"/>
                  </a:lnTo>
                  <a:lnTo>
                    <a:pt x="1146" y="350"/>
                  </a:lnTo>
                  <a:lnTo>
                    <a:pt x="1188" y="369"/>
                  </a:lnTo>
                  <a:lnTo>
                    <a:pt x="1200" y="369"/>
                  </a:lnTo>
                  <a:lnTo>
                    <a:pt x="1248" y="329"/>
                  </a:lnTo>
                  <a:lnTo>
                    <a:pt x="1292" y="319"/>
                  </a:lnTo>
                  <a:lnTo>
                    <a:pt x="1314" y="321"/>
                  </a:lnTo>
                  <a:lnTo>
                    <a:pt x="1326" y="333"/>
                  </a:lnTo>
                  <a:lnTo>
                    <a:pt x="1378" y="312"/>
                  </a:lnTo>
                  <a:lnTo>
                    <a:pt x="1370" y="288"/>
                  </a:lnTo>
                  <a:lnTo>
                    <a:pt x="1359" y="284"/>
                  </a:lnTo>
                  <a:lnTo>
                    <a:pt x="1354" y="274"/>
                  </a:lnTo>
                  <a:lnTo>
                    <a:pt x="1335" y="269"/>
                  </a:lnTo>
                  <a:lnTo>
                    <a:pt x="1330" y="277"/>
                  </a:lnTo>
                  <a:lnTo>
                    <a:pt x="1318" y="258"/>
                  </a:lnTo>
                  <a:lnTo>
                    <a:pt x="1300" y="246"/>
                  </a:lnTo>
                  <a:lnTo>
                    <a:pt x="1290" y="229"/>
                  </a:lnTo>
                  <a:lnTo>
                    <a:pt x="1276" y="232"/>
                  </a:lnTo>
                  <a:lnTo>
                    <a:pt x="1262" y="208"/>
                  </a:lnTo>
                  <a:lnTo>
                    <a:pt x="1207" y="215"/>
                  </a:lnTo>
                  <a:lnTo>
                    <a:pt x="1113" y="156"/>
                  </a:lnTo>
                  <a:lnTo>
                    <a:pt x="1087" y="123"/>
                  </a:lnTo>
                  <a:lnTo>
                    <a:pt x="1056" y="95"/>
                  </a:lnTo>
                  <a:lnTo>
                    <a:pt x="1051" y="83"/>
                  </a:lnTo>
                  <a:lnTo>
                    <a:pt x="1061" y="52"/>
                  </a:lnTo>
                  <a:lnTo>
                    <a:pt x="1099" y="24"/>
                  </a:lnTo>
                  <a:lnTo>
                    <a:pt x="1122" y="26"/>
                  </a:lnTo>
                  <a:lnTo>
                    <a:pt x="1177" y="0"/>
                  </a:lnTo>
                  <a:lnTo>
                    <a:pt x="1193" y="12"/>
                  </a:lnTo>
                  <a:moveTo>
                    <a:pt x="1193" y="12"/>
                  </a:moveTo>
                  <a:lnTo>
                    <a:pt x="1193" y="12"/>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7" name="Freeform 126"/>
            <p:cNvSpPr>
              <a:spLocks noEditPoints="1"/>
            </p:cNvSpPr>
            <p:nvPr/>
          </p:nvSpPr>
          <p:spPr bwMode="auto">
            <a:xfrm>
              <a:off x="4291" y="5653"/>
              <a:ext cx="3509" cy="1622"/>
            </a:xfrm>
            <a:custGeom>
              <a:avLst/>
              <a:gdLst>
                <a:gd name="T0" fmla="*/ 2410 w 3509"/>
                <a:gd name="T1" fmla="*/ 1558 h 1622"/>
                <a:gd name="T2" fmla="*/ 2202 w 3509"/>
                <a:gd name="T3" fmla="*/ 1622 h 1622"/>
                <a:gd name="T4" fmla="*/ 2406 w 3509"/>
                <a:gd name="T5" fmla="*/ 1425 h 1622"/>
                <a:gd name="T6" fmla="*/ 1631 w 3509"/>
                <a:gd name="T7" fmla="*/ 1442 h 1622"/>
                <a:gd name="T8" fmla="*/ 2519 w 3509"/>
                <a:gd name="T9" fmla="*/ 1208 h 1622"/>
                <a:gd name="T10" fmla="*/ 2465 w 3509"/>
                <a:gd name="T11" fmla="*/ 1279 h 1622"/>
                <a:gd name="T12" fmla="*/ 704 w 3509"/>
                <a:gd name="T13" fmla="*/ 789 h 1622"/>
                <a:gd name="T14" fmla="*/ 1016 w 3509"/>
                <a:gd name="T15" fmla="*/ 1045 h 1622"/>
                <a:gd name="T16" fmla="*/ 853 w 3509"/>
                <a:gd name="T17" fmla="*/ 1262 h 1622"/>
                <a:gd name="T18" fmla="*/ 551 w 3509"/>
                <a:gd name="T19" fmla="*/ 1064 h 1622"/>
                <a:gd name="T20" fmla="*/ 270 w 3509"/>
                <a:gd name="T21" fmla="*/ 974 h 1622"/>
                <a:gd name="T22" fmla="*/ 147 w 3509"/>
                <a:gd name="T23" fmla="*/ 733 h 1622"/>
                <a:gd name="T24" fmla="*/ 544 w 3509"/>
                <a:gd name="T25" fmla="*/ 709 h 1622"/>
                <a:gd name="T26" fmla="*/ 3481 w 3509"/>
                <a:gd name="T27" fmla="*/ 520 h 1622"/>
                <a:gd name="T28" fmla="*/ 3450 w 3509"/>
                <a:gd name="T29" fmla="*/ 745 h 1622"/>
                <a:gd name="T30" fmla="*/ 3048 w 3509"/>
                <a:gd name="T31" fmla="*/ 1184 h 1622"/>
                <a:gd name="T32" fmla="*/ 2625 w 3509"/>
                <a:gd name="T33" fmla="*/ 1298 h 1622"/>
                <a:gd name="T34" fmla="*/ 2675 w 3509"/>
                <a:gd name="T35" fmla="*/ 1094 h 1622"/>
                <a:gd name="T36" fmla="*/ 2668 w 3509"/>
                <a:gd name="T37" fmla="*/ 919 h 1622"/>
                <a:gd name="T38" fmla="*/ 2897 w 3509"/>
                <a:gd name="T39" fmla="*/ 754 h 1622"/>
                <a:gd name="T40" fmla="*/ 3062 w 3509"/>
                <a:gd name="T41" fmla="*/ 728 h 1622"/>
                <a:gd name="T42" fmla="*/ 3292 w 3509"/>
                <a:gd name="T43" fmla="*/ 532 h 1622"/>
                <a:gd name="T44" fmla="*/ 376 w 3509"/>
                <a:gd name="T45" fmla="*/ 336 h 1622"/>
                <a:gd name="T46" fmla="*/ 440 w 3509"/>
                <a:gd name="T47" fmla="*/ 331 h 1622"/>
                <a:gd name="T48" fmla="*/ 435 w 3509"/>
                <a:gd name="T49" fmla="*/ 371 h 1622"/>
                <a:gd name="T50" fmla="*/ 402 w 3509"/>
                <a:gd name="T51" fmla="*/ 343 h 1622"/>
                <a:gd name="T52" fmla="*/ 310 w 3509"/>
                <a:gd name="T53" fmla="*/ 232 h 1622"/>
                <a:gd name="T54" fmla="*/ 312 w 3509"/>
                <a:gd name="T55" fmla="*/ 302 h 1622"/>
                <a:gd name="T56" fmla="*/ 255 w 3509"/>
                <a:gd name="T57" fmla="*/ 376 h 1622"/>
                <a:gd name="T58" fmla="*/ 291 w 3509"/>
                <a:gd name="T59" fmla="*/ 236 h 1622"/>
                <a:gd name="T60" fmla="*/ 2221 w 3509"/>
                <a:gd name="T61" fmla="*/ 305 h 1622"/>
                <a:gd name="T62" fmla="*/ 1569 w 3509"/>
                <a:gd name="T63" fmla="*/ 161 h 1622"/>
                <a:gd name="T64" fmla="*/ 2455 w 3509"/>
                <a:gd name="T65" fmla="*/ 128 h 1622"/>
                <a:gd name="T66" fmla="*/ 2992 w 3509"/>
                <a:gd name="T67" fmla="*/ 158 h 1622"/>
                <a:gd name="T68" fmla="*/ 2892 w 3509"/>
                <a:gd name="T69" fmla="*/ 137 h 1622"/>
                <a:gd name="T70" fmla="*/ 2755 w 3509"/>
                <a:gd name="T71" fmla="*/ 78 h 1622"/>
                <a:gd name="T72" fmla="*/ 2602 w 3509"/>
                <a:gd name="T73" fmla="*/ 215 h 1622"/>
                <a:gd name="T74" fmla="*/ 2413 w 3509"/>
                <a:gd name="T75" fmla="*/ 274 h 1622"/>
                <a:gd name="T76" fmla="*/ 2543 w 3509"/>
                <a:gd name="T77" fmla="*/ 113 h 1622"/>
                <a:gd name="T78" fmla="*/ 2623 w 3509"/>
                <a:gd name="T79" fmla="*/ 139 h 1622"/>
                <a:gd name="T80" fmla="*/ 3176 w 3509"/>
                <a:gd name="T81" fmla="*/ 66 h 1622"/>
                <a:gd name="T82" fmla="*/ 3292 w 3509"/>
                <a:gd name="T83" fmla="*/ 184 h 1622"/>
                <a:gd name="T84" fmla="*/ 3086 w 3509"/>
                <a:gd name="T85" fmla="*/ 125 h 1622"/>
                <a:gd name="T86" fmla="*/ 2273 w 3509"/>
                <a:gd name="T87" fmla="*/ 80 h 1622"/>
                <a:gd name="T88" fmla="*/ 2195 w 3509"/>
                <a:gd name="T89" fmla="*/ 262 h 1622"/>
                <a:gd name="T90" fmla="*/ 1879 w 3509"/>
                <a:gd name="T91" fmla="*/ 385 h 1622"/>
                <a:gd name="T92" fmla="*/ 1536 w 3509"/>
                <a:gd name="T93" fmla="*/ 442 h 1622"/>
                <a:gd name="T94" fmla="*/ 1274 w 3509"/>
                <a:gd name="T95" fmla="*/ 466 h 1622"/>
                <a:gd name="T96" fmla="*/ 827 w 3509"/>
                <a:gd name="T97" fmla="*/ 425 h 1622"/>
                <a:gd name="T98" fmla="*/ 539 w 3509"/>
                <a:gd name="T99" fmla="*/ 433 h 1622"/>
                <a:gd name="T100" fmla="*/ 534 w 3509"/>
                <a:gd name="T101" fmla="*/ 248 h 1622"/>
                <a:gd name="T102" fmla="*/ 634 w 3509"/>
                <a:gd name="T103" fmla="*/ 180 h 1622"/>
                <a:gd name="T104" fmla="*/ 763 w 3509"/>
                <a:gd name="T105" fmla="*/ 120 h 1622"/>
                <a:gd name="T106" fmla="*/ 988 w 3509"/>
                <a:gd name="T107" fmla="*/ 144 h 1622"/>
                <a:gd name="T108" fmla="*/ 1257 w 3509"/>
                <a:gd name="T109" fmla="*/ 210 h 1622"/>
                <a:gd name="T110" fmla="*/ 1508 w 3509"/>
                <a:gd name="T111" fmla="*/ 274 h 1622"/>
                <a:gd name="T112" fmla="*/ 1702 w 3509"/>
                <a:gd name="T113" fmla="*/ 210 h 1622"/>
                <a:gd name="T114" fmla="*/ 1990 w 3509"/>
                <a:gd name="T115" fmla="*/ 305 h 1622"/>
                <a:gd name="T116" fmla="*/ 2224 w 3509"/>
                <a:gd name="T117" fmla="*/ 118 h 1622"/>
                <a:gd name="T118" fmla="*/ 2245 w 3509"/>
                <a:gd name="T119" fmla="*/ 21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09" h="1622">
                  <a:moveTo>
                    <a:pt x="2505" y="1369"/>
                  </a:moveTo>
                  <a:lnTo>
                    <a:pt x="2528" y="1366"/>
                  </a:lnTo>
                  <a:lnTo>
                    <a:pt x="2531" y="1371"/>
                  </a:lnTo>
                  <a:lnTo>
                    <a:pt x="2493" y="1416"/>
                  </a:lnTo>
                  <a:lnTo>
                    <a:pt x="2481" y="1421"/>
                  </a:lnTo>
                  <a:lnTo>
                    <a:pt x="2486" y="1428"/>
                  </a:lnTo>
                  <a:lnTo>
                    <a:pt x="2517" y="1430"/>
                  </a:lnTo>
                  <a:lnTo>
                    <a:pt x="2524" y="1459"/>
                  </a:lnTo>
                  <a:lnTo>
                    <a:pt x="2510" y="1477"/>
                  </a:lnTo>
                  <a:lnTo>
                    <a:pt x="2479" y="1475"/>
                  </a:lnTo>
                  <a:lnTo>
                    <a:pt x="2460" y="1485"/>
                  </a:lnTo>
                  <a:lnTo>
                    <a:pt x="2451" y="1496"/>
                  </a:lnTo>
                  <a:lnTo>
                    <a:pt x="2425" y="1506"/>
                  </a:lnTo>
                  <a:lnTo>
                    <a:pt x="2420" y="1518"/>
                  </a:lnTo>
                  <a:lnTo>
                    <a:pt x="2422" y="1529"/>
                  </a:lnTo>
                  <a:lnTo>
                    <a:pt x="2410" y="1558"/>
                  </a:lnTo>
                  <a:lnTo>
                    <a:pt x="2401" y="1553"/>
                  </a:lnTo>
                  <a:lnTo>
                    <a:pt x="2389" y="1563"/>
                  </a:lnTo>
                  <a:lnTo>
                    <a:pt x="2373" y="1551"/>
                  </a:lnTo>
                  <a:lnTo>
                    <a:pt x="2361" y="1551"/>
                  </a:lnTo>
                  <a:lnTo>
                    <a:pt x="2344" y="1558"/>
                  </a:lnTo>
                  <a:lnTo>
                    <a:pt x="2332" y="1574"/>
                  </a:lnTo>
                  <a:lnTo>
                    <a:pt x="2276" y="1577"/>
                  </a:lnTo>
                  <a:lnTo>
                    <a:pt x="2257" y="1591"/>
                  </a:lnTo>
                  <a:lnTo>
                    <a:pt x="2269" y="1603"/>
                  </a:lnTo>
                  <a:lnTo>
                    <a:pt x="2259" y="1619"/>
                  </a:lnTo>
                  <a:lnTo>
                    <a:pt x="2247" y="1619"/>
                  </a:lnTo>
                  <a:lnTo>
                    <a:pt x="2243" y="1610"/>
                  </a:lnTo>
                  <a:lnTo>
                    <a:pt x="2228" y="1610"/>
                  </a:lnTo>
                  <a:lnTo>
                    <a:pt x="2226" y="1605"/>
                  </a:lnTo>
                  <a:lnTo>
                    <a:pt x="2207" y="1610"/>
                  </a:lnTo>
                  <a:lnTo>
                    <a:pt x="2202" y="1622"/>
                  </a:lnTo>
                  <a:lnTo>
                    <a:pt x="2186" y="1612"/>
                  </a:lnTo>
                  <a:lnTo>
                    <a:pt x="2184" y="1598"/>
                  </a:lnTo>
                  <a:lnTo>
                    <a:pt x="2188" y="1572"/>
                  </a:lnTo>
                  <a:lnTo>
                    <a:pt x="2174" y="1544"/>
                  </a:lnTo>
                  <a:lnTo>
                    <a:pt x="2176" y="1529"/>
                  </a:lnTo>
                  <a:lnTo>
                    <a:pt x="2205" y="1518"/>
                  </a:lnTo>
                  <a:lnTo>
                    <a:pt x="2226" y="1518"/>
                  </a:lnTo>
                  <a:lnTo>
                    <a:pt x="2247" y="1506"/>
                  </a:lnTo>
                  <a:lnTo>
                    <a:pt x="2271" y="1511"/>
                  </a:lnTo>
                  <a:lnTo>
                    <a:pt x="2283" y="1503"/>
                  </a:lnTo>
                  <a:lnTo>
                    <a:pt x="2306" y="1501"/>
                  </a:lnTo>
                  <a:lnTo>
                    <a:pt x="2354" y="1456"/>
                  </a:lnTo>
                  <a:lnTo>
                    <a:pt x="2370" y="1456"/>
                  </a:lnTo>
                  <a:lnTo>
                    <a:pt x="2384" y="1447"/>
                  </a:lnTo>
                  <a:lnTo>
                    <a:pt x="2391" y="1425"/>
                  </a:lnTo>
                  <a:lnTo>
                    <a:pt x="2406" y="1425"/>
                  </a:lnTo>
                  <a:lnTo>
                    <a:pt x="2403" y="1414"/>
                  </a:lnTo>
                  <a:lnTo>
                    <a:pt x="2432" y="1385"/>
                  </a:lnTo>
                  <a:lnTo>
                    <a:pt x="2486" y="1359"/>
                  </a:lnTo>
                  <a:lnTo>
                    <a:pt x="2493" y="1333"/>
                  </a:lnTo>
                  <a:lnTo>
                    <a:pt x="2512" y="1354"/>
                  </a:lnTo>
                  <a:lnTo>
                    <a:pt x="2503" y="1362"/>
                  </a:lnTo>
                  <a:lnTo>
                    <a:pt x="2505" y="1369"/>
                  </a:lnTo>
                  <a:close/>
                  <a:moveTo>
                    <a:pt x="1699" y="1336"/>
                  </a:moveTo>
                  <a:lnTo>
                    <a:pt x="1723" y="1338"/>
                  </a:lnTo>
                  <a:lnTo>
                    <a:pt x="1728" y="1345"/>
                  </a:lnTo>
                  <a:lnTo>
                    <a:pt x="1723" y="1388"/>
                  </a:lnTo>
                  <a:lnTo>
                    <a:pt x="1713" y="1399"/>
                  </a:lnTo>
                  <a:lnTo>
                    <a:pt x="1694" y="1404"/>
                  </a:lnTo>
                  <a:lnTo>
                    <a:pt x="1676" y="1423"/>
                  </a:lnTo>
                  <a:lnTo>
                    <a:pt x="1652" y="1440"/>
                  </a:lnTo>
                  <a:lnTo>
                    <a:pt x="1631" y="1442"/>
                  </a:lnTo>
                  <a:lnTo>
                    <a:pt x="1614" y="1435"/>
                  </a:lnTo>
                  <a:lnTo>
                    <a:pt x="1583" y="1437"/>
                  </a:lnTo>
                  <a:lnTo>
                    <a:pt x="1548" y="1416"/>
                  </a:lnTo>
                  <a:lnTo>
                    <a:pt x="1631" y="1369"/>
                  </a:lnTo>
                  <a:lnTo>
                    <a:pt x="1638" y="1340"/>
                  </a:lnTo>
                  <a:lnTo>
                    <a:pt x="1652" y="1333"/>
                  </a:lnTo>
                  <a:lnTo>
                    <a:pt x="1673" y="1326"/>
                  </a:lnTo>
                  <a:lnTo>
                    <a:pt x="1699" y="1336"/>
                  </a:lnTo>
                  <a:close/>
                  <a:moveTo>
                    <a:pt x="2547" y="1180"/>
                  </a:moveTo>
                  <a:lnTo>
                    <a:pt x="2564" y="1177"/>
                  </a:lnTo>
                  <a:lnTo>
                    <a:pt x="2566" y="1191"/>
                  </a:lnTo>
                  <a:lnTo>
                    <a:pt x="2543" y="1198"/>
                  </a:lnTo>
                  <a:lnTo>
                    <a:pt x="2538" y="1210"/>
                  </a:lnTo>
                  <a:lnTo>
                    <a:pt x="2526" y="1217"/>
                  </a:lnTo>
                  <a:lnTo>
                    <a:pt x="2519" y="1217"/>
                  </a:lnTo>
                  <a:lnTo>
                    <a:pt x="2519" y="1208"/>
                  </a:lnTo>
                  <a:lnTo>
                    <a:pt x="2505" y="1206"/>
                  </a:lnTo>
                  <a:lnTo>
                    <a:pt x="2505" y="1220"/>
                  </a:lnTo>
                  <a:lnTo>
                    <a:pt x="2514" y="1224"/>
                  </a:lnTo>
                  <a:lnTo>
                    <a:pt x="2519" y="1234"/>
                  </a:lnTo>
                  <a:lnTo>
                    <a:pt x="2517" y="1243"/>
                  </a:lnTo>
                  <a:lnTo>
                    <a:pt x="2521" y="1255"/>
                  </a:lnTo>
                  <a:lnTo>
                    <a:pt x="2507" y="1253"/>
                  </a:lnTo>
                  <a:lnTo>
                    <a:pt x="2510" y="1262"/>
                  </a:lnTo>
                  <a:lnTo>
                    <a:pt x="2517" y="1265"/>
                  </a:lnTo>
                  <a:lnTo>
                    <a:pt x="2512" y="1279"/>
                  </a:lnTo>
                  <a:lnTo>
                    <a:pt x="2500" y="1279"/>
                  </a:lnTo>
                  <a:lnTo>
                    <a:pt x="2495" y="1262"/>
                  </a:lnTo>
                  <a:lnTo>
                    <a:pt x="2488" y="1262"/>
                  </a:lnTo>
                  <a:lnTo>
                    <a:pt x="2477" y="1265"/>
                  </a:lnTo>
                  <a:lnTo>
                    <a:pt x="2469" y="1279"/>
                  </a:lnTo>
                  <a:lnTo>
                    <a:pt x="2465" y="1279"/>
                  </a:lnTo>
                  <a:lnTo>
                    <a:pt x="2455" y="1265"/>
                  </a:lnTo>
                  <a:lnTo>
                    <a:pt x="2458" y="1248"/>
                  </a:lnTo>
                  <a:lnTo>
                    <a:pt x="2453" y="1241"/>
                  </a:lnTo>
                  <a:lnTo>
                    <a:pt x="2467" y="1222"/>
                  </a:lnTo>
                  <a:lnTo>
                    <a:pt x="2484" y="1213"/>
                  </a:lnTo>
                  <a:lnTo>
                    <a:pt x="2500" y="1184"/>
                  </a:lnTo>
                  <a:lnTo>
                    <a:pt x="2505" y="1165"/>
                  </a:lnTo>
                  <a:lnTo>
                    <a:pt x="2538" y="1154"/>
                  </a:lnTo>
                  <a:lnTo>
                    <a:pt x="2545" y="1163"/>
                  </a:lnTo>
                  <a:lnTo>
                    <a:pt x="2547" y="1180"/>
                  </a:lnTo>
                  <a:close/>
                  <a:moveTo>
                    <a:pt x="615" y="745"/>
                  </a:moveTo>
                  <a:lnTo>
                    <a:pt x="626" y="752"/>
                  </a:lnTo>
                  <a:lnTo>
                    <a:pt x="643" y="780"/>
                  </a:lnTo>
                  <a:lnTo>
                    <a:pt x="657" y="792"/>
                  </a:lnTo>
                  <a:lnTo>
                    <a:pt x="671" y="797"/>
                  </a:lnTo>
                  <a:lnTo>
                    <a:pt x="704" y="789"/>
                  </a:lnTo>
                  <a:lnTo>
                    <a:pt x="714" y="794"/>
                  </a:lnTo>
                  <a:lnTo>
                    <a:pt x="726" y="813"/>
                  </a:lnTo>
                  <a:lnTo>
                    <a:pt x="730" y="827"/>
                  </a:lnTo>
                  <a:lnTo>
                    <a:pt x="733" y="867"/>
                  </a:lnTo>
                  <a:lnTo>
                    <a:pt x="745" y="884"/>
                  </a:lnTo>
                  <a:lnTo>
                    <a:pt x="766" y="884"/>
                  </a:lnTo>
                  <a:lnTo>
                    <a:pt x="780" y="901"/>
                  </a:lnTo>
                  <a:lnTo>
                    <a:pt x="785" y="901"/>
                  </a:lnTo>
                  <a:lnTo>
                    <a:pt x="808" y="886"/>
                  </a:lnTo>
                  <a:lnTo>
                    <a:pt x="865" y="872"/>
                  </a:lnTo>
                  <a:lnTo>
                    <a:pt x="879" y="891"/>
                  </a:lnTo>
                  <a:lnTo>
                    <a:pt x="882" y="905"/>
                  </a:lnTo>
                  <a:lnTo>
                    <a:pt x="936" y="934"/>
                  </a:lnTo>
                  <a:lnTo>
                    <a:pt x="945" y="962"/>
                  </a:lnTo>
                  <a:lnTo>
                    <a:pt x="986" y="1033"/>
                  </a:lnTo>
                  <a:lnTo>
                    <a:pt x="1016" y="1045"/>
                  </a:lnTo>
                  <a:lnTo>
                    <a:pt x="1052" y="1064"/>
                  </a:lnTo>
                  <a:lnTo>
                    <a:pt x="1068" y="1087"/>
                  </a:lnTo>
                  <a:lnTo>
                    <a:pt x="1078" y="1120"/>
                  </a:lnTo>
                  <a:lnTo>
                    <a:pt x="1071" y="1146"/>
                  </a:lnTo>
                  <a:lnTo>
                    <a:pt x="1049" y="1168"/>
                  </a:lnTo>
                  <a:lnTo>
                    <a:pt x="1033" y="1170"/>
                  </a:lnTo>
                  <a:lnTo>
                    <a:pt x="1014" y="1198"/>
                  </a:lnTo>
                  <a:lnTo>
                    <a:pt x="986" y="1217"/>
                  </a:lnTo>
                  <a:lnTo>
                    <a:pt x="967" y="1217"/>
                  </a:lnTo>
                  <a:lnTo>
                    <a:pt x="953" y="1229"/>
                  </a:lnTo>
                  <a:lnTo>
                    <a:pt x="919" y="1224"/>
                  </a:lnTo>
                  <a:lnTo>
                    <a:pt x="903" y="1227"/>
                  </a:lnTo>
                  <a:lnTo>
                    <a:pt x="875" y="1243"/>
                  </a:lnTo>
                  <a:lnTo>
                    <a:pt x="872" y="1253"/>
                  </a:lnTo>
                  <a:lnTo>
                    <a:pt x="863" y="1262"/>
                  </a:lnTo>
                  <a:lnTo>
                    <a:pt x="853" y="1262"/>
                  </a:lnTo>
                  <a:lnTo>
                    <a:pt x="827" y="1248"/>
                  </a:lnTo>
                  <a:lnTo>
                    <a:pt x="808" y="1232"/>
                  </a:lnTo>
                  <a:lnTo>
                    <a:pt x="761" y="1232"/>
                  </a:lnTo>
                  <a:lnTo>
                    <a:pt x="740" y="1229"/>
                  </a:lnTo>
                  <a:lnTo>
                    <a:pt x="726" y="1232"/>
                  </a:lnTo>
                  <a:lnTo>
                    <a:pt x="690" y="1215"/>
                  </a:lnTo>
                  <a:lnTo>
                    <a:pt x="664" y="1191"/>
                  </a:lnTo>
                  <a:lnTo>
                    <a:pt x="652" y="1189"/>
                  </a:lnTo>
                  <a:lnTo>
                    <a:pt x="629" y="1158"/>
                  </a:lnTo>
                  <a:lnTo>
                    <a:pt x="615" y="1156"/>
                  </a:lnTo>
                  <a:lnTo>
                    <a:pt x="610" y="1151"/>
                  </a:lnTo>
                  <a:lnTo>
                    <a:pt x="615" y="1139"/>
                  </a:lnTo>
                  <a:lnTo>
                    <a:pt x="608" y="1120"/>
                  </a:lnTo>
                  <a:lnTo>
                    <a:pt x="574" y="1080"/>
                  </a:lnTo>
                  <a:lnTo>
                    <a:pt x="553" y="1076"/>
                  </a:lnTo>
                  <a:lnTo>
                    <a:pt x="551" y="1064"/>
                  </a:lnTo>
                  <a:lnTo>
                    <a:pt x="534" y="1064"/>
                  </a:lnTo>
                  <a:lnTo>
                    <a:pt x="534" y="1050"/>
                  </a:lnTo>
                  <a:lnTo>
                    <a:pt x="492" y="1042"/>
                  </a:lnTo>
                  <a:lnTo>
                    <a:pt x="482" y="1045"/>
                  </a:lnTo>
                  <a:lnTo>
                    <a:pt x="473" y="1031"/>
                  </a:lnTo>
                  <a:lnTo>
                    <a:pt x="433" y="1005"/>
                  </a:lnTo>
                  <a:lnTo>
                    <a:pt x="426" y="995"/>
                  </a:lnTo>
                  <a:lnTo>
                    <a:pt x="419" y="969"/>
                  </a:lnTo>
                  <a:lnTo>
                    <a:pt x="407" y="969"/>
                  </a:lnTo>
                  <a:lnTo>
                    <a:pt x="397" y="979"/>
                  </a:lnTo>
                  <a:lnTo>
                    <a:pt x="390" y="967"/>
                  </a:lnTo>
                  <a:lnTo>
                    <a:pt x="374" y="960"/>
                  </a:lnTo>
                  <a:lnTo>
                    <a:pt x="336" y="953"/>
                  </a:lnTo>
                  <a:lnTo>
                    <a:pt x="307" y="943"/>
                  </a:lnTo>
                  <a:lnTo>
                    <a:pt x="277" y="957"/>
                  </a:lnTo>
                  <a:lnTo>
                    <a:pt x="270" y="974"/>
                  </a:lnTo>
                  <a:lnTo>
                    <a:pt x="237" y="957"/>
                  </a:lnTo>
                  <a:lnTo>
                    <a:pt x="225" y="960"/>
                  </a:lnTo>
                  <a:lnTo>
                    <a:pt x="218" y="948"/>
                  </a:lnTo>
                  <a:lnTo>
                    <a:pt x="166" y="943"/>
                  </a:lnTo>
                  <a:lnTo>
                    <a:pt x="149" y="948"/>
                  </a:lnTo>
                  <a:lnTo>
                    <a:pt x="144" y="943"/>
                  </a:lnTo>
                  <a:lnTo>
                    <a:pt x="81" y="922"/>
                  </a:lnTo>
                  <a:lnTo>
                    <a:pt x="66" y="910"/>
                  </a:lnTo>
                  <a:lnTo>
                    <a:pt x="33" y="867"/>
                  </a:lnTo>
                  <a:lnTo>
                    <a:pt x="12" y="851"/>
                  </a:lnTo>
                  <a:lnTo>
                    <a:pt x="0" y="832"/>
                  </a:lnTo>
                  <a:lnTo>
                    <a:pt x="22" y="797"/>
                  </a:lnTo>
                  <a:lnTo>
                    <a:pt x="40" y="780"/>
                  </a:lnTo>
                  <a:lnTo>
                    <a:pt x="62" y="766"/>
                  </a:lnTo>
                  <a:lnTo>
                    <a:pt x="109" y="756"/>
                  </a:lnTo>
                  <a:lnTo>
                    <a:pt x="147" y="733"/>
                  </a:lnTo>
                  <a:lnTo>
                    <a:pt x="154" y="735"/>
                  </a:lnTo>
                  <a:lnTo>
                    <a:pt x="163" y="745"/>
                  </a:lnTo>
                  <a:lnTo>
                    <a:pt x="196" y="728"/>
                  </a:lnTo>
                  <a:lnTo>
                    <a:pt x="211" y="726"/>
                  </a:lnTo>
                  <a:lnTo>
                    <a:pt x="237" y="737"/>
                  </a:lnTo>
                  <a:lnTo>
                    <a:pt x="270" y="737"/>
                  </a:lnTo>
                  <a:lnTo>
                    <a:pt x="300" y="726"/>
                  </a:lnTo>
                  <a:lnTo>
                    <a:pt x="341" y="737"/>
                  </a:lnTo>
                  <a:lnTo>
                    <a:pt x="367" y="721"/>
                  </a:lnTo>
                  <a:lnTo>
                    <a:pt x="400" y="719"/>
                  </a:lnTo>
                  <a:lnTo>
                    <a:pt x="423" y="737"/>
                  </a:lnTo>
                  <a:lnTo>
                    <a:pt x="456" y="745"/>
                  </a:lnTo>
                  <a:lnTo>
                    <a:pt x="468" y="742"/>
                  </a:lnTo>
                  <a:lnTo>
                    <a:pt x="487" y="749"/>
                  </a:lnTo>
                  <a:lnTo>
                    <a:pt x="506" y="733"/>
                  </a:lnTo>
                  <a:lnTo>
                    <a:pt x="544" y="709"/>
                  </a:lnTo>
                  <a:lnTo>
                    <a:pt x="563" y="681"/>
                  </a:lnTo>
                  <a:lnTo>
                    <a:pt x="567" y="678"/>
                  </a:lnTo>
                  <a:lnTo>
                    <a:pt x="586" y="711"/>
                  </a:lnTo>
                  <a:lnTo>
                    <a:pt x="615" y="745"/>
                  </a:lnTo>
                  <a:close/>
                  <a:moveTo>
                    <a:pt x="3370" y="501"/>
                  </a:moveTo>
                  <a:lnTo>
                    <a:pt x="3377" y="503"/>
                  </a:lnTo>
                  <a:lnTo>
                    <a:pt x="3367" y="522"/>
                  </a:lnTo>
                  <a:lnTo>
                    <a:pt x="3367" y="539"/>
                  </a:lnTo>
                  <a:lnTo>
                    <a:pt x="3374" y="551"/>
                  </a:lnTo>
                  <a:lnTo>
                    <a:pt x="3391" y="560"/>
                  </a:lnTo>
                  <a:lnTo>
                    <a:pt x="3405" y="560"/>
                  </a:lnTo>
                  <a:lnTo>
                    <a:pt x="3426" y="544"/>
                  </a:lnTo>
                  <a:lnTo>
                    <a:pt x="3448" y="537"/>
                  </a:lnTo>
                  <a:lnTo>
                    <a:pt x="3457" y="527"/>
                  </a:lnTo>
                  <a:lnTo>
                    <a:pt x="3467" y="506"/>
                  </a:lnTo>
                  <a:lnTo>
                    <a:pt x="3481" y="520"/>
                  </a:lnTo>
                  <a:lnTo>
                    <a:pt x="3488" y="522"/>
                  </a:lnTo>
                  <a:lnTo>
                    <a:pt x="3507" y="539"/>
                  </a:lnTo>
                  <a:lnTo>
                    <a:pt x="3509" y="565"/>
                  </a:lnTo>
                  <a:lnTo>
                    <a:pt x="3500" y="596"/>
                  </a:lnTo>
                  <a:lnTo>
                    <a:pt x="3504" y="619"/>
                  </a:lnTo>
                  <a:lnTo>
                    <a:pt x="3483" y="622"/>
                  </a:lnTo>
                  <a:lnTo>
                    <a:pt x="3462" y="633"/>
                  </a:lnTo>
                  <a:lnTo>
                    <a:pt x="3462" y="638"/>
                  </a:lnTo>
                  <a:lnTo>
                    <a:pt x="3438" y="619"/>
                  </a:lnTo>
                  <a:lnTo>
                    <a:pt x="3405" y="622"/>
                  </a:lnTo>
                  <a:lnTo>
                    <a:pt x="3396" y="641"/>
                  </a:lnTo>
                  <a:lnTo>
                    <a:pt x="3393" y="652"/>
                  </a:lnTo>
                  <a:lnTo>
                    <a:pt x="3403" y="688"/>
                  </a:lnTo>
                  <a:lnTo>
                    <a:pt x="3433" y="709"/>
                  </a:lnTo>
                  <a:lnTo>
                    <a:pt x="3433" y="728"/>
                  </a:lnTo>
                  <a:lnTo>
                    <a:pt x="3450" y="745"/>
                  </a:lnTo>
                  <a:lnTo>
                    <a:pt x="3455" y="785"/>
                  </a:lnTo>
                  <a:lnTo>
                    <a:pt x="3426" y="806"/>
                  </a:lnTo>
                  <a:lnTo>
                    <a:pt x="3400" y="832"/>
                  </a:lnTo>
                  <a:lnTo>
                    <a:pt x="3396" y="886"/>
                  </a:lnTo>
                  <a:lnTo>
                    <a:pt x="3379" y="905"/>
                  </a:lnTo>
                  <a:lnTo>
                    <a:pt x="3341" y="919"/>
                  </a:lnTo>
                  <a:lnTo>
                    <a:pt x="3325" y="934"/>
                  </a:lnTo>
                  <a:lnTo>
                    <a:pt x="3278" y="995"/>
                  </a:lnTo>
                  <a:lnTo>
                    <a:pt x="3259" y="1028"/>
                  </a:lnTo>
                  <a:lnTo>
                    <a:pt x="3237" y="1035"/>
                  </a:lnTo>
                  <a:lnTo>
                    <a:pt x="3211" y="1061"/>
                  </a:lnTo>
                  <a:lnTo>
                    <a:pt x="3150" y="1097"/>
                  </a:lnTo>
                  <a:lnTo>
                    <a:pt x="3129" y="1142"/>
                  </a:lnTo>
                  <a:lnTo>
                    <a:pt x="3084" y="1177"/>
                  </a:lnTo>
                  <a:lnTo>
                    <a:pt x="3065" y="1184"/>
                  </a:lnTo>
                  <a:lnTo>
                    <a:pt x="3048" y="1184"/>
                  </a:lnTo>
                  <a:lnTo>
                    <a:pt x="2937" y="1175"/>
                  </a:lnTo>
                  <a:lnTo>
                    <a:pt x="2923" y="1180"/>
                  </a:lnTo>
                  <a:lnTo>
                    <a:pt x="2907" y="1184"/>
                  </a:lnTo>
                  <a:lnTo>
                    <a:pt x="2890" y="1201"/>
                  </a:lnTo>
                  <a:lnTo>
                    <a:pt x="2885" y="1215"/>
                  </a:lnTo>
                  <a:lnTo>
                    <a:pt x="2862" y="1232"/>
                  </a:lnTo>
                  <a:lnTo>
                    <a:pt x="2852" y="1243"/>
                  </a:lnTo>
                  <a:lnTo>
                    <a:pt x="2819" y="1246"/>
                  </a:lnTo>
                  <a:lnTo>
                    <a:pt x="2781" y="1265"/>
                  </a:lnTo>
                  <a:lnTo>
                    <a:pt x="2772" y="1274"/>
                  </a:lnTo>
                  <a:lnTo>
                    <a:pt x="2732" y="1288"/>
                  </a:lnTo>
                  <a:lnTo>
                    <a:pt x="2706" y="1288"/>
                  </a:lnTo>
                  <a:lnTo>
                    <a:pt x="2677" y="1295"/>
                  </a:lnTo>
                  <a:lnTo>
                    <a:pt x="2658" y="1286"/>
                  </a:lnTo>
                  <a:lnTo>
                    <a:pt x="2649" y="1286"/>
                  </a:lnTo>
                  <a:lnTo>
                    <a:pt x="2625" y="1298"/>
                  </a:lnTo>
                  <a:lnTo>
                    <a:pt x="2618" y="1286"/>
                  </a:lnTo>
                  <a:lnTo>
                    <a:pt x="2585" y="1274"/>
                  </a:lnTo>
                  <a:lnTo>
                    <a:pt x="2543" y="1291"/>
                  </a:lnTo>
                  <a:lnTo>
                    <a:pt x="2543" y="1274"/>
                  </a:lnTo>
                  <a:lnTo>
                    <a:pt x="2550" y="1267"/>
                  </a:lnTo>
                  <a:lnTo>
                    <a:pt x="2564" y="1241"/>
                  </a:lnTo>
                  <a:lnTo>
                    <a:pt x="2559" y="1217"/>
                  </a:lnTo>
                  <a:lnTo>
                    <a:pt x="2578" y="1210"/>
                  </a:lnTo>
                  <a:lnTo>
                    <a:pt x="2580" y="1189"/>
                  </a:lnTo>
                  <a:lnTo>
                    <a:pt x="2628" y="1170"/>
                  </a:lnTo>
                  <a:lnTo>
                    <a:pt x="2649" y="1168"/>
                  </a:lnTo>
                  <a:lnTo>
                    <a:pt x="2666" y="1156"/>
                  </a:lnTo>
                  <a:lnTo>
                    <a:pt x="2699" y="1144"/>
                  </a:lnTo>
                  <a:lnTo>
                    <a:pt x="2715" y="1116"/>
                  </a:lnTo>
                  <a:lnTo>
                    <a:pt x="2708" y="1106"/>
                  </a:lnTo>
                  <a:lnTo>
                    <a:pt x="2675" y="1094"/>
                  </a:lnTo>
                  <a:lnTo>
                    <a:pt x="2666" y="1099"/>
                  </a:lnTo>
                  <a:lnTo>
                    <a:pt x="2647" y="1097"/>
                  </a:lnTo>
                  <a:lnTo>
                    <a:pt x="2632" y="1102"/>
                  </a:lnTo>
                  <a:lnTo>
                    <a:pt x="2625" y="1113"/>
                  </a:lnTo>
                  <a:lnTo>
                    <a:pt x="2616" y="1111"/>
                  </a:lnTo>
                  <a:lnTo>
                    <a:pt x="2611" y="1104"/>
                  </a:lnTo>
                  <a:lnTo>
                    <a:pt x="2611" y="1045"/>
                  </a:lnTo>
                  <a:lnTo>
                    <a:pt x="2623" y="1031"/>
                  </a:lnTo>
                  <a:lnTo>
                    <a:pt x="2632" y="1026"/>
                  </a:lnTo>
                  <a:lnTo>
                    <a:pt x="2642" y="1031"/>
                  </a:lnTo>
                  <a:lnTo>
                    <a:pt x="2656" y="1014"/>
                  </a:lnTo>
                  <a:lnTo>
                    <a:pt x="2658" y="979"/>
                  </a:lnTo>
                  <a:lnTo>
                    <a:pt x="2644" y="957"/>
                  </a:lnTo>
                  <a:lnTo>
                    <a:pt x="2661" y="953"/>
                  </a:lnTo>
                  <a:lnTo>
                    <a:pt x="2666" y="941"/>
                  </a:lnTo>
                  <a:lnTo>
                    <a:pt x="2668" y="919"/>
                  </a:lnTo>
                  <a:lnTo>
                    <a:pt x="2661" y="882"/>
                  </a:lnTo>
                  <a:lnTo>
                    <a:pt x="2699" y="841"/>
                  </a:lnTo>
                  <a:lnTo>
                    <a:pt x="2725" y="832"/>
                  </a:lnTo>
                  <a:lnTo>
                    <a:pt x="2729" y="813"/>
                  </a:lnTo>
                  <a:lnTo>
                    <a:pt x="2739" y="804"/>
                  </a:lnTo>
                  <a:lnTo>
                    <a:pt x="2746" y="804"/>
                  </a:lnTo>
                  <a:lnTo>
                    <a:pt x="2760" y="792"/>
                  </a:lnTo>
                  <a:lnTo>
                    <a:pt x="2781" y="785"/>
                  </a:lnTo>
                  <a:lnTo>
                    <a:pt x="2791" y="766"/>
                  </a:lnTo>
                  <a:lnTo>
                    <a:pt x="2810" y="761"/>
                  </a:lnTo>
                  <a:lnTo>
                    <a:pt x="2812" y="749"/>
                  </a:lnTo>
                  <a:lnTo>
                    <a:pt x="2824" y="740"/>
                  </a:lnTo>
                  <a:lnTo>
                    <a:pt x="2831" y="726"/>
                  </a:lnTo>
                  <a:lnTo>
                    <a:pt x="2840" y="719"/>
                  </a:lnTo>
                  <a:lnTo>
                    <a:pt x="2869" y="716"/>
                  </a:lnTo>
                  <a:lnTo>
                    <a:pt x="2897" y="754"/>
                  </a:lnTo>
                  <a:lnTo>
                    <a:pt x="2911" y="754"/>
                  </a:lnTo>
                  <a:lnTo>
                    <a:pt x="2921" y="763"/>
                  </a:lnTo>
                  <a:lnTo>
                    <a:pt x="2935" y="761"/>
                  </a:lnTo>
                  <a:lnTo>
                    <a:pt x="2940" y="745"/>
                  </a:lnTo>
                  <a:lnTo>
                    <a:pt x="2963" y="730"/>
                  </a:lnTo>
                  <a:lnTo>
                    <a:pt x="2970" y="733"/>
                  </a:lnTo>
                  <a:lnTo>
                    <a:pt x="2996" y="759"/>
                  </a:lnTo>
                  <a:lnTo>
                    <a:pt x="3006" y="778"/>
                  </a:lnTo>
                  <a:lnTo>
                    <a:pt x="3001" y="806"/>
                  </a:lnTo>
                  <a:lnTo>
                    <a:pt x="3039" y="797"/>
                  </a:lnTo>
                  <a:lnTo>
                    <a:pt x="3048" y="780"/>
                  </a:lnTo>
                  <a:lnTo>
                    <a:pt x="3039" y="766"/>
                  </a:lnTo>
                  <a:lnTo>
                    <a:pt x="3058" y="745"/>
                  </a:lnTo>
                  <a:lnTo>
                    <a:pt x="3053" y="735"/>
                  </a:lnTo>
                  <a:lnTo>
                    <a:pt x="3058" y="726"/>
                  </a:lnTo>
                  <a:lnTo>
                    <a:pt x="3062" y="728"/>
                  </a:lnTo>
                  <a:lnTo>
                    <a:pt x="3072" y="714"/>
                  </a:lnTo>
                  <a:lnTo>
                    <a:pt x="3088" y="711"/>
                  </a:lnTo>
                  <a:lnTo>
                    <a:pt x="3093" y="697"/>
                  </a:lnTo>
                  <a:lnTo>
                    <a:pt x="3103" y="693"/>
                  </a:lnTo>
                  <a:lnTo>
                    <a:pt x="3100" y="676"/>
                  </a:lnTo>
                  <a:lnTo>
                    <a:pt x="3105" y="662"/>
                  </a:lnTo>
                  <a:lnTo>
                    <a:pt x="3107" y="643"/>
                  </a:lnTo>
                  <a:lnTo>
                    <a:pt x="3112" y="633"/>
                  </a:lnTo>
                  <a:lnTo>
                    <a:pt x="3112" y="624"/>
                  </a:lnTo>
                  <a:lnTo>
                    <a:pt x="3126" y="629"/>
                  </a:lnTo>
                  <a:lnTo>
                    <a:pt x="3155" y="626"/>
                  </a:lnTo>
                  <a:lnTo>
                    <a:pt x="3183" y="615"/>
                  </a:lnTo>
                  <a:lnTo>
                    <a:pt x="3233" y="577"/>
                  </a:lnTo>
                  <a:lnTo>
                    <a:pt x="3235" y="558"/>
                  </a:lnTo>
                  <a:lnTo>
                    <a:pt x="3261" y="555"/>
                  </a:lnTo>
                  <a:lnTo>
                    <a:pt x="3292" y="532"/>
                  </a:lnTo>
                  <a:lnTo>
                    <a:pt x="3325" y="525"/>
                  </a:lnTo>
                  <a:lnTo>
                    <a:pt x="3341" y="511"/>
                  </a:lnTo>
                  <a:lnTo>
                    <a:pt x="3370" y="501"/>
                  </a:lnTo>
                  <a:close/>
                  <a:moveTo>
                    <a:pt x="492" y="423"/>
                  </a:moveTo>
                  <a:lnTo>
                    <a:pt x="478" y="423"/>
                  </a:lnTo>
                  <a:lnTo>
                    <a:pt x="478" y="414"/>
                  </a:lnTo>
                  <a:lnTo>
                    <a:pt x="485" y="407"/>
                  </a:lnTo>
                  <a:lnTo>
                    <a:pt x="494" y="411"/>
                  </a:lnTo>
                  <a:lnTo>
                    <a:pt x="492" y="423"/>
                  </a:lnTo>
                  <a:close/>
                  <a:moveTo>
                    <a:pt x="419" y="416"/>
                  </a:moveTo>
                  <a:lnTo>
                    <a:pt x="419" y="421"/>
                  </a:lnTo>
                  <a:lnTo>
                    <a:pt x="397" y="411"/>
                  </a:lnTo>
                  <a:lnTo>
                    <a:pt x="411" y="404"/>
                  </a:lnTo>
                  <a:lnTo>
                    <a:pt x="419" y="416"/>
                  </a:lnTo>
                  <a:close/>
                  <a:moveTo>
                    <a:pt x="383" y="331"/>
                  </a:moveTo>
                  <a:lnTo>
                    <a:pt x="376" y="336"/>
                  </a:lnTo>
                  <a:lnTo>
                    <a:pt x="371" y="331"/>
                  </a:lnTo>
                  <a:lnTo>
                    <a:pt x="362" y="331"/>
                  </a:lnTo>
                  <a:lnTo>
                    <a:pt x="357" y="340"/>
                  </a:lnTo>
                  <a:lnTo>
                    <a:pt x="364" y="350"/>
                  </a:lnTo>
                  <a:lnTo>
                    <a:pt x="359" y="350"/>
                  </a:lnTo>
                  <a:lnTo>
                    <a:pt x="345" y="338"/>
                  </a:lnTo>
                  <a:lnTo>
                    <a:pt x="378" y="314"/>
                  </a:lnTo>
                  <a:lnTo>
                    <a:pt x="385" y="317"/>
                  </a:lnTo>
                  <a:lnTo>
                    <a:pt x="383" y="331"/>
                  </a:lnTo>
                  <a:close/>
                  <a:moveTo>
                    <a:pt x="407" y="305"/>
                  </a:moveTo>
                  <a:lnTo>
                    <a:pt x="416" y="305"/>
                  </a:lnTo>
                  <a:lnTo>
                    <a:pt x="416" y="324"/>
                  </a:lnTo>
                  <a:lnTo>
                    <a:pt x="421" y="347"/>
                  </a:lnTo>
                  <a:lnTo>
                    <a:pt x="426" y="340"/>
                  </a:lnTo>
                  <a:lnTo>
                    <a:pt x="440" y="338"/>
                  </a:lnTo>
                  <a:lnTo>
                    <a:pt x="440" y="331"/>
                  </a:lnTo>
                  <a:lnTo>
                    <a:pt x="430" y="319"/>
                  </a:lnTo>
                  <a:lnTo>
                    <a:pt x="442" y="324"/>
                  </a:lnTo>
                  <a:lnTo>
                    <a:pt x="449" y="310"/>
                  </a:lnTo>
                  <a:lnTo>
                    <a:pt x="461" y="314"/>
                  </a:lnTo>
                  <a:lnTo>
                    <a:pt x="473" y="307"/>
                  </a:lnTo>
                  <a:lnTo>
                    <a:pt x="489" y="307"/>
                  </a:lnTo>
                  <a:lnTo>
                    <a:pt x="496" y="312"/>
                  </a:lnTo>
                  <a:lnTo>
                    <a:pt x="492" y="331"/>
                  </a:lnTo>
                  <a:lnTo>
                    <a:pt x="468" y="336"/>
                  </a:lnTo>
                  <a:lnTo>
                    <a:pt x="466" y="347"/>
                  </a:lnTo>
                  <a:lnTo>
                    <a:pt x="459" y="354"/>
                  </a:lnTo>
                  <a:lnTo>
                    <a:pt x="452" y="354"/>
                  </a:lnTo>
                  <a:lnTo>
                    <a:pt x="452" y="345"/>
                  </a:lnTo>
                  <a:lnTo>
                    <a:pt x="445" y="347"/>
                  </a:lnTo>
                  <a:lnTo>
                    <a:pt x="437" y="359"/>
                  </a:lnTo>
                  <a:lnTo>
                    <a:pt x="435" y="371"/>
                  </a:lnTo>
                  <a:lnTo>
                    <a:pt x="449" y="376"/>
                  </a:lnTo>
                  <a:lnTo>
                    <a:pt x="454" y="385"/>
                  </a:lnTo>
                  <a:lnTo>
                    <a:pt x="454" y="395"/>
                  </a:lnTo>
                  <a:lnTo>
                    <a:pt x="433" y="416"/>
                  </a:lnTo>
                  <a:lnTo>
                    <a:pt x="426" y="416"/>
                  </a:lnTo>
                  <a:lnTo>
                    <a:pt x="423" y="407"/>
                  </a:lnTo>
                  <a:lnTo>
                    <a:pt x="416" y="397"/>
                  </a:lnTo>
                  <a:lnTo>
                    <a:pt x="390" y="407"/>
                  </a:lnTo>
                  <a:lnTo>
                    <a:pt x="385" y="385"/>
                  </a:lnTo>
                  <a:lnTo>
                    <a:pt x="393" y="357"/>
                  </a:lnTo>
                  <a:lnTo>
                    <a:pt x="402" y="354"/>
                  </a:lnTo>
                  <a:lnTo>
                    <a:pt x="414" y="357"/>
                  </a:lnTo>
                  <a:lnTo>
                    <a:pt x="409" y="340"/>
                  </a:lnTo>
                  <a:lnTo>
                    <a:pt x="402" y="347"/>
                  </a:lnTo>
                  <a:lnTo>
                    <a:pt x="397" y="345"/>
                  </a:lnTo>
                  <a:lnTo>
                    <a:pt x="402" y="343"/>
                  </a:lnTo>
                  <a:lnTo>
                    <a:pt x="404" y="331"/>
                  </a:lnTo>
                  <a:lnTo>
                    <a:pt x="390" y="305"/>
                  </a:lnTo>
                  <a:lnTo>
                    <a:pt x="400" y="300"/>
                  </a:lnTo>
                  <a:lnTo>
                    <a:pt x="407" y="305"/>
                  </a:lnTo>
                  <a:close/>
                  <a:moveTo>
                    <a:pt x="1935" y="203"/>
                  </a:moveTo>
                  <a:lnTo>
                    <a:pt x="1954" y="213"/>
                  </a:lnTo>
                  <a:lnTo>
                    <a:pt x="1957" y="206"/>
                  </a:lnTo>
                  <a:lnTo>
                    <a:pt x="1961" y="213"/>
                  </a:lnTo>
                  <a:lnTo>
                    <a:pt x="1957" y="229"/>
                  </a:lnTo>
                  <a:lnTo>
                    <a:pt x="1943" y="241"/>
                  </a:lnTo>
                  <a:lnTo>
                    <a:pt x="1924" y="236"/>
                  </a:lnTo>
                  <a:lnTo>
                    <a:pt x="1912" y="222"/>
                  </a:lnTo>
                  <a:lnTo>
                    <a:pt x="1914" y="206"/>
                  </a:lnTo>
                  <a:lnTo>
                    <a:pt x="1935" y="203"/>
                  </a:lnTo>
                  <a:close/>
                  <a:moveTo>
                    <a:pt x="310" y="215"/>
                  </a:moveTo>
                  <a:lnTo>
                    <a:pt x="310" y="232"/>
                  </a:lnTo>
                  <a:lnTo>
                    <a:pt x="315" y="234"/>
                  </a:lnTo>
                  <a:lnTo>
                    <a:pt x="352" y="241"/>
                  </a:lnTo>
                  <a:lnTo>
                    <a:pt x="364" y="234"/>
                  </a:lnTo>
                  <a:lnTo>
                    <a:pt x="364" y="255"/>
                  </a:lnTo>
                  <a:lnTo>
                    <a:pt x="369" y="265"/>
                  </a:lnTo>
                  <a:lnTo>
                    <a:pt x="364" y="265"/>
                  </a:lnTo>
                  <a:lnTo>
                    <a:pt x="357" y="255"/>
                  </a:lnTo>
                  <a:lnTo>
                    <a:pt x="352" y="262"/>
                  </a:lnTo>
                  <a:lnTo>
                    <a:pt x="359" y="269"/>
                  </a:lnTo>
                  <a:lnTo>
                    <a:pt x="359" y="293"/>
                  </a:lnTo>
                  <a:lnTo>
                    <a:pt x="367" y="295"/>
                  </a:lnTo>
                  <a:lnTo>
                    <a:pt x="336" y="300"/>
                  </a:lnTo>
                  <a:lnTo>
                    <a:pt x="336" y="284"/>
                  </a:lnTo>
                  <a:lnTo>
                    <a:pt x="324" y="281"/>
                  </a:lnTo>
                  <a:lnTo>
                    <a:pt x="324" y="291"/>
                  </a:lnTo>
                  <a:lnTo>
                    <a:pt x="312" y="302"/>
                  </a:lnTo>
                  <a:lnTo>
                    <a:pt x="300" y="302"/>
                  </a:lnTo>
                  <a:lnTo>
                    <a:pt x="305" y="314"/>
                  </a:lnTo>
                  <a:lnTo>
                    <a:pt x="315" y="312"/>
                  </a:lnTo>
                  <a:lnTo>
                    <a:pt x="319" y="305"/>
                  </a:lnTo>
                  <a:lnTo>
                    <a:pt x="322" y="310"/>
                  </a:lnTo>
                  <a:lnTo>
                    <a:pt x="317" y="317"/>
                  </a:lnTo>
                  <a:lnTo>
                    <a:pt x="315" y="321"/>
                  </a:lnTo>
                  <a:lnTo>
                    <a:pt x="312" y="328"/>
                  </a:lnTo>
                  <a:lnTo>
                    <a:pt x="298" y="328"/>
                  </a:lnTo>
                  <a:lnTo>
                    <a:pt x="289" y="343"/>
                  </a:lnTo>
                  <a:lnTo>
                    <a:pt x="300" y="357"/>
                  </a:lnTo>
                  <a:lnTo>
                    <a:pt x="296" y="369"/>
                  </a:lnTo>
                  <a:lnTo>
                    <a:pt x="310" y="376"/>
                  </a:lnTo>
                  <a:lnTo>
                    <a:pt x="291" y="385"/>
                  </a:lnTo>
                  <a:lnTo>
                    <a:pt x="272" y="369"/>
                  </a:lnTo>
                  <a:lnTo>
                    <a:pt x="255" y="376"/>
                  </a:lnTo>
                  <a:lnTo>
                    <a:pt x="258" y="359"/>
                  </a:lnTo>
                  <a:lnTo>
                    <a:pt x="272" y="350"/>
                  </a:lnTo>
                  <a:lnTo>
                    <a:pt x="274" y="328"/>
                  </a:lnTo>
                  <a:lnTo>
                    <a:pt x="272" y="321"/>
                  </a:lnTo>
                  <a:lnTo>
                    <a:pt x="260" y="314"/>
                  </a:lnTo>
                  <a:lnTo>
                    <a:pt x="255" y="317"/>
                  </a:lnTo>
                  <a:lnTo>
                    <a:pt x="263" y="300"/>
                  </a:lnTo>
                  <a:lnTo>
                    <a:pt x="253" y="293"/>
                  </a:lnTo>
                  <a:lnTo>
                    <a:pt x="263" y="276"/>
                  </a:lnTo>
                  <a:lnTo>
                    <a:pt x="270" y="279"/>
                  </a:lnTo>
                  <a:lnTo>
                    <a:pt x="281" y="272"/>
                  </a:lnTo>
                  <a:lnTo>
                    <a:pt x="281" y="260"/>
                  </a:lnTo>
                  <a:lnTo>
                    <a:pt x="289" y="258"/>
                  </a:lnTo>
                  <a:lnTo>
                    <a:pt x="289" y="250"/>
                  </a:lnTo>
                  <a:lnTo>
                    <a:pt x="277" y="246"/>
                  </a:lnTo>
                  <a:lnTo>
                    <a:pt x="291" y="236"/>
                  </a:lnTo>
                  <a:lnTo>
                    <a:pt x="291" y="229"/>
                  </a:lnTo>
                  <a:lnTo>
                    <a:pt x="284" y="227"/>
                  </a:lnTo>
                  <a:lnTo>
                    <a:pt x="281" y="213"/>
                  </a:lnTo>
                  <a:lnTo>
                    <a:pt x="298" y="215"/>
                  </a:lnTo>
                  <a:lnTo>
                    <a:pt x="300" y="201"/>
                  </a:lnTo>
                  <a:lnTo>
                    <a:pt x="310" y="215"/>
                  </a:lnTo>
                  <a:close/>
                  <a:moveTo>
                    <a:pt x="2375" y="203"/>
                  </a:moveTo>
                  <a:lnTo>
                    <a:pt x="2377" y="213"/>
                  </a:lnTo>
                  <a:lnTo>
                    <a:pt x="2368" y="222"/>
                  </a:lnTo>
                  <a:lnTo>
                    <a:pt x="2323" y="239"/>
                  </a:lnTo>
                  <a:lnTo>
                    <a:pt x="2309" y="236"/>
                  </a:lnTo>
                  <a:lnTo>
                    <a:pt x="2297" y="229"/>
                  </a:lnTo>
                  <a:lnTo>
                    <a:pt x="2273" y="250"/>
                  </a:lnTo>
                  <a:lnTo>
                    <a:pt x="2247" y="298"/>
                  </a:lnTo>
                  <a:lnTo>
                    <a:pt x="2233" y="305"/>
                  </a:lnTo>
                  <a:lnTo>
                    <a:pt x="2221" y="305"/>
                  </a:lnTo>
                  <a:lnTo>
                    <a:pt x="2212" y="288"/>
                  </a:lnTo>
                  <a:lnTo>
                    <a:pt x="2219" y="255"/>
                  </a:lnTo>
                  <a:lnTo>
                    <a:pt x="2254" y="236"/>
                  </a:lnTo>
                  <a:lnTo>
                    <a:pt x="2257" y="222"/>
                  </a:lnTo>
                  <a:lnTo>
                    <a:pt x="2271" y="208"/>
                  </a:lnTo>
                  <a:lnTo>
                    <a:pt x="2283" y="206"/>
                  </a:lnTo>
                  <a:lnTo>
                    <a:pt x="2295" y="213"/>
                  </a:lnTo>
                  <a:lnTo>
                    <a:pt x="2306" y="206"/>
                  </a:lnTo>
                  <a:lnTo>
                    <a:pt x="2351" y="206"/>
                  </a:lnTo>
                  <a:lnTo>
                    <a:pt x="2363" y="198"/>
                  </a:lnTo>
                  <a:lnTo>
                    <a:pt x="2375" y="203"/>
                  </a:lnTo>
                  <a:close/>
                  <a:moveTo>
                    <a:pt x="1569" y="128"/>
                  </a:moveTo>
                  <a:lnTo>
                    <a:pt x="1574" y="130"/>
                  </a:lnTo>
                  <a:lnTo>
                    <a:pt x="1581" y="144"/>
                  </a:lnTo>
                  <a:lnTo>
                    <a:pt x="1579" y="156"/>
                  </a:lnTo>
                  <a:lnTo>
                    <a:pt x="1569" y="161"/>
                  </a:lnTo>
                  <a:lnTo>
                    <a:pt x="1546" y="154"/>
                  </a:lnTo>
                  <a:lnTo>
                    <a:pt x="1541" y="156"/>
                  </a:lnTo>
                  <a:lnTo>
                    <a:pt x="1536" y="154"/>
                  </a:lnTo>
                  <a:lnTo>
                    <a:pt x="1543" y="149"/>
                  </a:lnTo>
                  <a:lnTo>
                    <a:pt x="1550" y="130"/>
                  </a:lnTo>
                  <a:lnTo>
                    <a:pt x="1560" y="125"/>
                  </a:lnTo>
                  <a:lnTo>
                    <a:pt x="1569" y="128"/>
                  </a:lnTo>
                  <a:close/>
                  <a:moveTo>
                    <a:pt x="2403" y="94"/>
                  </a:moveTo>
                  <a:lnTo>
                    <a:pt x="2408" y="97"/>
                  </a:lnTo>
                  <a:lnTo>
                    <a:pt x="2415" y="90"/>
                  </a:lnTo>
                  <a:lnTo>
                    <a:pt x="2422" y="87"/>
                  </a:lnTo>
                  <a:lnTo>
                    <a:pt x="2434" y="97"/>
                  </a:lnTo>
                  <a:lnTo>
                    <a:pt x="2453" y="99"/>
                  </a:lnTo>
                  <a:lnTo>
                    <a:pt x="2472" y="109"/>
                  </a:lnTo>
                  <a:lnTo>
                    <a:pt x="2462" y="125"/>
                  </a:lnTo>
                  <a:lnTo>
                    <a:pt x="2455" y="128"/>
                  </a:lnTo>
                  <a:lnTo>
                    <a:pt x="2458" y="161"/>
                  </a:lnTo>
                  <a:lnTo>
                    <a:pt x="2448" y="180"/>
                  </a:lnTo>
                  <a:lnTo>
                    <a:pt x="2417" y="184"/>
                  </a:lnTo>
                  <a:lnTo>
                    <a:pt x="2384" y="177"/>
                  </a:lnTo>
                  <a:lnTo>
                    <a:pt x="2323" y="191"/>
                  </a:lnTo>
                  <a:lnTo>
                    <a:pt x="2309" y="187"/>
                  </a:lnTo>
                  <a:lnTo>
                    <a:pt x="2285" y="191"/>
                  </a:lnTo>
                  <a:lnTo>
                    <a:pt x="2283" y="168"/>
                  </a:lnTo>
                  <a:lnTo>
                    <a:pt x="2304" y="135"/>
                  </a:lnTo>
                  <a:lnTo>
                    <a:pt x="2342" y="111"/>
                  </a:lnTo>
                  <a:lnTo>
                    <a:pt x="2363" y="92"/>
                  </a:lnTo>
                  <a:lnTo>
                    <a:pt x="2384" y="97"/>
                  </a:lnTo>
                  <a:lnTo>
                    <a:pt x="2399" y="87"/>
                  </a:lnTo>
                  <a:lnTo>
                    <a:pt x="2403" y="90"/>
                  </a:lnTo>
                  <a:lnTo>
                    <a:pt x="2403" y="94"/>
                  </a:lnTo>
                  <a:close/>
                  <a:moveTo>
                    <a:pt x="2992" y="158"/>
                  </a:moveTo>
                  <a:lnTo>
                    <a:pt x="2966" y="191"/>
                  </a:lnTo>
                  <a:lnTo>
                    <a:pt x="2959" y="227"/>
                  </a:lnTo>
                  <a:lnTo>
                    <a:pt x="2916" y="267"/>
                  </a:lnTo>
                  <a:lnTo>
                    <a:pt x="2883" y="272"/>
                  </a:lnTo>
                  <a:lnTo>
                    <a:pt x="2876" y="267"/>
                  </a:lnTo>
                  <a:lnTo>
                    <a:pt x="2883" y="241"/>
                  </a:lnTo>
                  <a:lnTo>
                    <a:pt x="2864" y="198"/>
                  </a:lnTo>
                  <a:lnTo>
                    <a:pt x="2838" y="196"/>
                  </a:lnTo>
                  <a:lnTo>
                    <a:pt x="2817" y="213"/>
                  </a:lnTo>
                  <a:lnTo>
                    <a:pt x="2817" y="220"/>
                  </a:lnTo>
                  <a:lnTo>
                    <a:pt x="2798" y="213"/>
                  </a:lnTo>
                  <a:lnTo>
                    <a:pt x="2798" y="208"/>
                  </a:lnTo>
                  <a:lnTo>
                    <a:pt x="2812" y="189"/>
                  </a:lnTo>
                  <a:lnTo>
                    <a:pt x="2824" y="158"/>
                  </a:lnTo>
                  <a:lnTo>
                    <a:pt x="2876" y="128"/>
                  </a:lnTo>
                  <a:lnTo>
                    <a:pt x="2892" y="137"/>
                  </a:lnTo>
                  <a:lnTo>
                    <a:pt x="2895" y="158"/>
                  </a:lnTo>
                  <a:lnTo>
                    <a:pt x="2899" y="163"/>
                  </a:lnTo>
                  <a:lnTo>
                    <a:pt x="2911" y="161"/>
                  </a:lnTo>
                  <a:lnTo>
                    <a:pt x="2933" y="139"/>
                  </a:lnTo>
                  <a:lnTo>
                    <a:pt x="2940" y="123"/>
                  </a:lnTo>
                  <a:lnTo>
                    <a:pt x="2961" y="111"/>
                  </a:lnTo>
                  <a:lnTo>
                    <a:pt x="2985" y="71"/>
                  </a:lnTo>
                  <a:lnTo>
                    <a:pt x="2999" y="61"/>
                  </a:lnTo>
                  <a:lnTo>
                    <a:pt x="3018" y="61"/>
                  </a:lnTo>
                  <a:lnTo>
                    <a:pt x="3025" y="66"/>
                  </a:lnTo>
                  <a:lnTo>
                    <a:pt x="3029" y="78"/>
                  </a:lnTo>
                  <a:lnTo>
                    <a:pt x="3015" y="106"/>
                  </a:lnTo>
                  <a:lnTo>
                    <a:pt x="3018" y="137"/>
                  </a:lnTo>
                  <a:lnTo>
                    <a:pt x="3011" y="149"/>
                  </a:lnTo>
                  <a:lnTo>
                    <a:pt x="2992" y="158"/>
                  </a:lnTo>
                  <a:close/>
                  <a:moveTo>
                    <a:pt x="2755" y="78"/>
                  </a:moveTo>
                  <a:lnTo>
                    <a:pt x="2788" y="83"/>
                  </a:lnTo>
                  <a:lnTo>
                    <a:pt x="2803" y="102"/>
                  </a:lnTo>
                  <a:lnTo>
                    <a:pt x="2755" y="120"/>
                  </a:lnTo>
                  <a:lnTo>
                    <a:pt x="2734" y="116"/>
                  </a:lnTo>
                  <a:lnTo>
                    <a:pt x="2713" y="125"/>
                  </a:lnTo>
                  <a:lnTo>
                    <a:pt x="2699" y="139"/>
                  </a:lnTo>
                  <a:lnTo>
                    <a:pt x="2696" y="156"/>
                  </a:lnTo>
                  <a:lnTo>
                    <a:pt x="2677" y="175"/>
                  </a:lnTo>
                  <a:lnTo>
                    <a:pt x="2675" y="184"/>
                  </a:lnTo>
                  <a:lnTo>
                    <a:pt x="2663" y="201"/>
                  </a:lnTo>
                  <a:lnTo>
                    <a:pt x="2651" y="198"/>
                  </a:lnTo>
                  <a:lnTo>
                    <a:pt x="2651" y="191"/>
                  </a:lnTo>
                  <a:lnTo>
                    <a:pt x="2647" y="189"/>
                  </a:lnTo>
                  <a:lnTo>
                    <a:pt x="2632" y="189"/>
                  </a:lnTo>
                  <a:lnTo>
                    <a:pt x="2616" y="208"/>
                  </a:lnTo>
                  <a:lnTo>
                    <a:pt x="2602" y="215"/>
                  </a:lnTo>
                  <a:lnTo>
                    <a:pt x="2595" y="227"/>
                  </a:lnTo>
                  <a:lnTo>
                    <a:pt x="2609" y="243"/>
                  </a:lnTo>
                  <a:lnTo>
                    <a:pt x="2611" y="260"/>
                  </a:lnTo>
                  <a:lnTo>
                    <a:pt x="2595" y="279"/>
                  </a:lnTo>
                  <a:lnTo>
                    <a:pt x="2576" y="279"/>
                  </a:lnTo>
                  <a:lnTo>
                    <a:pt x="2566" y="255"/>
                  </a:lnTo>
                  <a:lnTo>
                    <a:pt x="2559" y="253"/>
                  </a:lnTo>
                  <a:lnTo>
                    <a:pt x="2536" y="262"/>
                  </a:lnTo>
                  <a:lnTo>
                    <a:pt x="2521" y="286"/>
                  </a:lnTo>
                  <a:lnTo>
                    <a:pt x="2510" y="291"/>
                  </a:lnTo>
                  <a:lnTo>
                    <a:pt x="2484" y="281"/>
                  </a:lnTo>
                  <a:lnTo>
                    <a:pt x="2477" y="267"/>
                  </a:lnTo>
                  <a:lnTo>
                    <a:pt x="2460" y="258"/>
                  </a:lnTo>
                  <a:lnTo>
                    <a:pt x="2446" y="269"/>
                  </a:lnTo>
                  <a:lnTo>
                    <a:pt x="2417" y="265"/>
                  </a:lnTo>
                  <a:lnTo>
                    <a:pt x="2413" y="274"/>
                  </a:lnTo>
                  <a:lnTo>
                    <a:pt x="2401" y="262"/>
                  </a:lnTo>
                  <a:lnTo>
                    <a:pt x="2401" y="250"/>
                  </a:lnTo>
                  <a:lnTo>
                    <a:pt x="2415" y="250"/>
                  </a:lnTo>
                  <a:lnTo>
                    <a:pt x="2455" y="215"/>
                  </a:lnTo>
                  <a:lnTo>
                    <a:pt x="2469" y="187"/>
                  </a:lnTo>
                  <a:lnTo>
                    <a:pt x="2495" y="180"/>
                  </a:lnTo>
                  <a:lnTo>
                    <a:pt x="2503" y="170"/>
                  </a:lnTo>
                  <a:lnTo>
                    <a:pt x="2528" y="168"/>
                  </a:lnTo>
                  <a:lnTo>
                    <a:pt x="2547" y="154"/>
                  </a:lnTo>
                  <a:lnTo>
                    <a:pt x="2524" y="130"/>
                  </a:lnTo>
                  <a:lnTo>
                    <a:pt x="2510" y="128"/>
                  </a:lnTo>
                  <a:lnTo>
                    <a:pt x="2479" y="132"/>
                  </a:lnTo>
                  <a:lnTo>
                    <a:pt x="2498" y="109"/>
                  </a:lnTo>
                  <a:lnTo>
                    <a:pt x="2512" y="102"/>
                  </a:lnTo>
                  <a:lnTo>
                    <a:pt x="2521" y="109"/>
                  </a:lnTo>
                  <a:lnTo>
                    <a:pt x="2543" y="113"/>
                  </a:lnTo>
                  <a:lnTo>
                    <a:pt x="2557" y="97"/>
                  </a:lnTo>
                  <a:lnTo>
                    <a:pt x="2576" y="94"/>
                  </a:lnTo>
                  <a:lnTo>
                    <a:pt x="2597" y="97"/>
                  </a:lnTo>
                  <a:lnTo>
                    <a:pt x="2599" y="99"/>
                  </a:lnTo>
                  <a:lnTo>
                    <a:pt x="2592" y="106"/>
                  </a:lnTo>
                  <a:lnTo>
                    <a:pt x="2588" y="123"/>
                  </a:lnTo>
                  <a:lnTo>
                    <a:pt x="2564" y="151"/>
                  </a:lnTo>
                  <a:lnTo>
                    <a:pt x="2564" y="158"/>
                  </a:lnTo>
                  <a:lnTo>
                    <a:pt x="2595" y="170"/>
                  </a:lnTo>
                  <a:lnTo>
                    <a:pt x="2616" y="151"/>
                  </a:lnTo>
                  <a:lnTo>
                    <a:pt x="2616" y="142"/>
                  </a:lnTo>
                  <a:lnTo>
                    <a:pt x="2606" y="137"/>
                  </a:lnTo>
                  <a:lnTo>
                    <a:pt x="2606" y="123"/>
                  </a:lnTo>
                  <a:lnTo>
                    <a:pt x="2623" y="123"/>
                  </a:lnTo>
                  <a:lnTo>
                    <a:pt x="2621" y="132"/>
                  </a:lnTo>
                  <a:lnTo>
                    <a:pt x="2623" y="139"/>
                  </a:lnTo>
                  <a:lnTo>
                    <a:pt x="2642" y="123"/>
                  </a:lnTo>
                  <a:lnTo>
                    <a:pt x="2635" y="99"/>
                  </a:lnTo>
                  <a:lnTo>
                    <a:pt x="2623" y="94"/>
                  </a:lnTo>
                  <a:lnTo>
                    <a:pt x="2623" y="85"/>
                  </a:lnTo>
                  <a:lnTo>
                    <a:pt x="2647" y="83"/>
                  </a:lnTo>
                  <a:lnTo>
                    <a:pt x="2654" y="87"/>
                  </a:lnTo>
                  <a:lnTo>
                    <a:pt x="2651" y="99"/>
                  </a:lnTo>
                  <a:lnTo>
                    <a:pt x="2675" y="104"/>
                  </a:lnTo>
                  <a:lnTo>
                    <a:pt x="2680" y="99"/>
                  </a:lnTo>
                  <a:lnTo>
                    <a:pt x="2675" y="85"/>
                  </a:lnTo>
                  <a:lnTo>
                    <a:pt x="2725" y="54"/>
                  </a:lnTo>
                  <a:lnTo>
                    <a:pt x="2755" y="78"/>
                  </a:lnTo>
                  <a:close/>
                  <a:moveTo>
                    <a:pt x="3136" y="28"/>
                  </a:moveTo>
                  <a:lnTo>
                    <a:pt x="3183" y="33"/>
                  </a:lnTo>
                  <a:lnTo>
                    <a:pt x="3176" y="42"/>
                  </a:lnTo>
                  <a:lnTo>
                    <a:pt x="3176" y="66"/>
                  </a:lnTo>
                  <a:lnTo>
                    <a:pt x="3183" y="71"/>
                  </a:lnTo>
                  <a:lnTo>
                    <a:pt x="3211" y="54"/>
                  </a:lnTo>
                  <a:lnTo>
                    <a:pt x="3266" y="45"/>
                  </a:lnTo>
                  <a:lnTo>
                    <a:pt x="3308" y="52"/>
                  </a:lnTo>
                  <a:lnTo>
                    <a:pt x="3355" y="54"/>
                  </a:lnTo>
                  <a:lnTo>
                    <a:pt x="3379" y="42"/>
                  </a:lnTo>
                  <a:lnTo>
                    <a:pt x="3407" y="47"/>
                  </a:lnTo>
                  <a:lnTo>
                    <a:pt x="3429" y="42"/>
                  </a:lnTo>
                  <a:lnTo>
                    <a:pt x="3459" y="45"/>
                  </a:lnTo>
                  <a:lnTo>
                    <a:pt x="3481" y="90"/>
                  </a:lnTo>
                  <a:lnTo>
                    <a:pt x="3478" y="125"/>
                  </a:lnTo>
                  <a:lnTo>
                    <a:pt x="3483" y="142"/>
                  </a:lnTo>
                  <a:lnTo>
                    <a:pt x="3469" y="154"/>
                  </a:lnTo>
                  <a:lnTo>
                    <a:pt x="3441" y="161"/>
                  </a:lnTo>
                  <a:lnTo>
                    <a:pt x="3344" y="165"/>
                  </a:lnTo>
                  <a:lnTo>
                    <a:pt x="3292" y="184"/>
                  </a:lnTo>
                  <a:lnTo>
                    <a:pt x="3256" y="187"/>
                  </a:lnTo>
                  <a:lnTo>
                    <a:pt x="3214" y="182"/>
                  </a:lnTo>
                  <a:lnTo>
                    <a:pt x="3178" y="206"/>
                  </a:lnTo>
                  <a:lnTo>
                    <a:pt x="3150" y="210"/>
                  </a:lnTo>
                  <a:lnTo>
                    <a:pt x="3140" y="201"/>
                  </a:lnTo>
                  <a:lnTo>
                    <a:pt x="3124" y="196"/>
                  </a:lnTo>
                  <a:lnTo>
                    <a:pt x="3084" y="220"/>
                  </a:lnTo>
                  <a:lnTo>
                    <a:pt x="3079" y="220"/>
                  </a:lnTo>
                  <a:lnTo>
                    <a:pt x="3077" y="208"/>
                  </a:lnTo>
                  <a:lnTo>
                    <a:pt x="3048" y="213"/>
                  </a:lnTo>
                  <a:lnTo>
                    <a:pt x="3037" y="201"/>
                  </a:lnTo>
                  <a:lnTo>
                    <a:pt x="3037" y="189"/>
                  </a:lnTo>
                  <a:lnTo>
                    <a:pt x="3039" y="180"/>
                  </a:lnTo>
                  <a:lnTo>
                    <a:pt x="3072" y="142"/>
                  </a:lnTo>
                  <a:lnTo>
                    <a:pt x="3072" y="130"/>
                  </a:lnTo>
                  <a:lnTo>
                    <a:pt x="3086" y="125"/>
                  </a:lnTo>
                  <a:lnTo>
                    <a:pt x="3112" y="104"/>
                  </a:lnTo>
                  <a:lnTo>
                    <a:pt x="3131" y="102"/>
                  </a:lnTo>
                  <a:lnTo>
                    <a:pt x="3150" y="92"/>
                  </a:lnTo>
                  <a:lnTo>
                    <a:pt x="3145" y="87"/>
                  </a:lnTo>
                  <a:lnTo>
                    <a:pt x="3124" y="90"/>
                  </a:lnTo>
                  <a:lnTo>
                    <a:pt x="3072" y="116"/>
                  </a:lnTo>
                  <a:lnTo>
                    <a:pt x="3074" y="102"/>
                  </a:lnTo>
                  <a:lnTo>
                    <a:pt x="3070" y="87"/>
                  </a:lnTo>
                  <a:lnTo>
                    <a:pt x="3100" y="47"/>
                  </a:lnTo>
                  <a:lnTo>
                    <a:pt x="3110" y="35"/>
                  </a:lnTo>
                  <a:lnTo>
                    <a:pt x="3136" y="28"/>
                  </a:lnTo>
                  <a:close/>
                  <a:moveTo>
                    <a:pt x="2245" y="21"/>
                  </a:moveTo>
                  <a:lnTo>
                    <a:pt x="2269" y="38"/>
                  </a:lnTo>
                  <a:lnTo>
                    <a:pt x="2271" y="52"/>
                  </a:lnTo>
                  <a:lnTo>
                    <a:pt x="2264" y="71"/>
                  </a:lnTo>
                  <a:lnTo>
                    <a:pt x="2273" y="80"/>
                  </a:lnTo>
                  <a:lnTo>
                    <a:pt x="2276" y="99"/>
                  </a:lnTo>
                  <a:lnTo>
                    <a:pt x="2297" y="123"/>
                  </a:lnTo>
                  <a:lnTo>
                    <a:pt x="2297" y="135"/>
                  </a:lnTo>
                  <a:lnTo>
                    <a:pt x="2273" y="158"/>
                  </a:lnTo>
                  <a:lnTo>
                    <a:pt x="2264" y="158"/>
                  </a:lnTo>
                  <a:lnTo>
                    <a:pt x="2243" y="146"/>
                  </a:lnTo>
                  <a:lnTo>
                    <a:pt x="2236" y="149"/>
                  </a:lnTo>
                  <a:lnTo>
                    <a:pt x="2217" y="177"/>
                  </a:lnTo>
                  <a:lnTo>
                    <a:pt x="2226" y="196"/>
                  </a:lnTo>
                  <a:lnTo>
                    <a:pt x="2221" y="215"/>
                  </a:lnTo>
                  <a:lnTo>
                    <a:pt x="2207" y="217"/>
                  </a:lnTo>
                  <a:lnTo>
                    <a:pt x="2191" y="206"/>
                  </a:lnTo>
                  <a:lnTo>
                    <a:pt x="2169" y="198"/>
                  </a:lnTo>
                  <a:lnTo>
                    <a:pt x="2165" y="206"/>
                  </a:lnTo>
                  <a:lnTo>
                    <a:pt x="2167" y="232"/>
                  </a:lnTo>
                  <a:lnTo>
                    <a:pt x="2195" y="262"/>
                  </a:lnTo>
                  <a:lnTo>
                    <a:pt x="2198" y="281"/>
                  </a:lnTo>
                  <a:lnTo>
                    <a:pt x="2191" y="293"/>
                  </a:lnTo>
                  <a:lnTo>
                    <a:pt x="2162" y="305"/>
                  </a:lnTo>
                  <a:lnTo>
                    <a:pt x="2136" y="305"/>
                  </a:lnTo>
                  <a:lnTo>
                    <a:pt x="2132" y="319"/>
                  </a:lnTo>
                  <a:lnTo>
                    <a:pt x="2124" y="312"/>
                  </a:lnTo>
                  <a:lnTo>
                    <a:pt x="2098" y="312"/>
                  </a:lnTo>
                  <a:lnTo>
                    <a:pt x="2070" y="331"/>
                  </a:lnTo>
                  <a:lnTo>
                    <a:pt x="2063" y="326"/>
                  </a:lnTo>
                  <a:lnTo>
                    <a:pt x="2054" y="333"/>
                  </a:lnTo>
                  <a:lnTo>
                    <a:pt x="2039" y="336"/>
                  </a:lnTo>
                  <a:lnTo>
                    <a:pt x="2020" y="359"/>
                  </a:lnTo>
                  <a:lnTo>
                    <a:pt x="1957" y="380"/>
                  </a:lnTo>
                  <a:lnTo>
                    <a:pt x="1931" y="383"/>
                  </a:lnTo>
                  <a:lnTo>
                    <a:pt x="1914" y="378"/>
                  </a:lnTo>
                  <a:lnTo>
                    <a:pt x="1879" y="385"/>
                  </a:lnTo>
                  <a:lnTo>
                    <a:pt x="1857" y="378"/>
                  </a:lnTo>
                  <a:lnTo>
                    <a:pt x="1834" y="383"/>
                  </a:lnTo>
                  <a:lnTo>
                    <a:pt x="1822" y="371"/>
                  </a:lnTo>
                  <a:lnTo>
                    <a:pt x="1789" y="373"/>
                  </a:lnTo>
                  <a:lnTo>
                    <a:pt x="1775" y="378"/>
                  </a:lnTo>
                  <a:lnTo>
                    <a:pt x="1765" y="390"/>
                  </a:lnTo>
                  <a:lnTo>
                    <a:pt x="1758" y="392"/>
                  </a:lnTo>
                  <a:lnTo>
                    <a:pt x="1742" y="409"/>
                  </a:lnTo>
                  <a:lnTo>
                    <a:pt x="1680" y="430"/>
                  </a:lnTo>
                  <a:lnTo>
                    <a:pt x="1650" y="430"/>
                  </a:lnTo>
                  <a:lnTo>
                    <a:pt x="1642" y="440"/>
                  </a:lnTo>
                  <a:lnTo>
                    <a:pt x="1605" y="456"/>
                  </a:lnTo>
                  <a:lnTo>
                    <a:pt x="1576" y="454"/>
                  </a:lnTo>
                  <a:lnTo>
                    <a:pt x="1560" y="440"/>
                  </a:lnTo>
                  <a:lnTo>
                    <a:pt x="1543" y="437"/>
                  </a:lnTo>
                  <a:lnTo>
                    <a:pt x="1536" y="442"/>
                  </a:lnTo>
                  <a:lnTo>
                    <a:pt x="1538" y="459"/>
                  </a:lnTo>
                  <a:lnTo>
                    <a:pt x="1534" y="468"/>
                  </a:lnTo>
                  <a:lnTo>
                    <a:pt x="1524" y="470"/>
                  </a:lnTo>
                  <a:lnTo>
                    <a:pt x="1515" y="466"/>
                  </a:lnTo>
                  <a:lnTo>
                    <a:pt x="1524" y="433"/>
                  </a:lnTo>
                  <a:lnTo>
                    <a:pt x="1505" y="425"/>
                  </a:lnTo>
                  <a:lnTo>
                    <a:pt x="1489" y="411"/>
                  </a:lnTo>
                  <a:lnTo>
                    <a:pt x="1465" y="418"/>
                  </a:lnTo>
                  <a:lnTo>
                    <a:pt x="1385" y="407"/>
                  </a:lnTo>
                  <a:lnTo>
                    <a:pt x="1375" y="409"/>
                  </a:lnTo>
                  <a:lnTo>
                    <a:pt x="1371" y="428"/>
                  </a:lnTo>
                  <a:lnTo>
                    <a:pt x="1373" y="456"/>
                  </a:lnTo>
                  <a:lnTo>
                    <a:pt x="1359" y="468"/>
                  </a:lnTo>
                  <a:lnTo>
                    <a:pt x="1340" y="475"/>
                  </a:lnTo>
                  <a:lnTo>
                    <a:pt x="1319" y="461"/>
                  </a:lnTo>
                  <a:lnTo>
                    <a:pt x="1274" y="466"/>
                  </a:lnTo>
                  <a:lnTo>
                    <a:pt x="1264" y="461"/>
                  </a:lnTo>
                  <a:lnTo>
                    <a:pt x="1212" y="480"/>
                  </a:lnTo>
                  <a:lnTo>
                    <a:pt x="1184" y="501"/>
                  </a:lnTo>
                  <a:lnTo>
                    <a:pt x="1170" y="499"/>
                  </a:lnTo>
                  <a:lnTo>
                    <a:pt x="1123" y="485"/>
                  </a:lnTo>
                  <a:lnTo>
                    <a:pt x="1092" y="459"/>
                  </a:lnTo>
                  <a:lnTo>
                    <a:pt x="1082" y="435"/>
                  </a:lnTo>
                  <a:lnTo>
                    <a:pt x="1075" y="430"/>
                  </a:lnTo>
                  <a:lnTo>
                    <a:pt x="1049" y="437"/>
                  </a:lnTo>
                  <a:lnTo>
                    <a:pt x="1038" y="461"/>
                  </a:lnTo>
                  <a:lnTo>
                    <a:pt x="1023" y="466"/>
                  </a:lnTo>
                  <a:lnTo>
                    <a:pt x="993" y="451"/>
                  </a:lnTo>
                  <a:lnTo>
                    <a:pt x="967" y="451"/>
                  </a:lnTo>
                  <a:lnTo>
                    <a:pt x="938" y="421"/>
                  </a:lnTo>
                  <a:lnTo>
                    <a:pt x="853" y="421"/>
                  </a:lnTo>
                  <a:lnTo>
                    <a:pt x="827" y="425"/>
                  </a:lnTo>
                  <a:lnTo>
                    <a:pt x="820" y="423"/>
                  </a:lnTo>
                  <a:lnTo>
                    <a:pt x="780" y="442"/>
                  </a:lnTo>
                  <a:lnTo>
                    <a:pt x="771" y="437"/>
                  </a:lnTo>
                  <a:lnTo>
                    <a:pt x="761" y="442"/>
                  </a:lnTo>
                  <a:lnTo>
                    <a:pt x="723" y="433"/>
                  </a:lnTo>
                  <a:lnTo>
                    <a:pt x="697" y="404"/>
                  </a:lnTo>
                  <a:lnTo>
                    <a:pt x="688" y="404"/>
                  </a:lnTo>
                  <a:lnTo>
                    <a:pt x="615" y="423"/>
                  </a:lnTo>
                  <a:lnTo>
                    <a:pt x="586" y="428"/>
                  </a:lnTo>
                  <a:lnTo>
                    <a:pt x="572" y="423"/>
                  </a:lnTo>
                  <a:lnTo>
                    <a:pt x="563" y="437"/>
                  </a:lnTo>
                  <a:lnTo>
                    <a:pt x="563" y="447"/>
                  </a:lnTo>
                  <a:lnTo>
                    <a:pt x="556" y="449"/>
                  </a:lnTo>
                  <a:lnTo>
                    <a:pt x="541" y="444"/>
                  </a:lnTo>
                  <a:lnTo>
                    <a:pt x="546" y="435"/>
                  </a:lnTo>
                  <a:lnTo>
                    <a:pt x="539" y="433"/>
                  </a:lnTo>
                  <a:lnTo>
                    <a:pt x="541" y="418"/>
                  </a:lnTo>
                  <a:lnTo>
                    <a:pt x="515" y="416"/>
                  </a:lnTo>
                  <a:lnTo>
                    <a:pt x="511" y="407"/>
                  </a:lnTo>
                  <a:lnTo>
                    <a:pt x="492" y="392"/>
                  </a:lnTo>
                  <a:lnTo>
                    <a:pt x="492" y="380"/>
                  </a:lnTo>
                  <a:lnTo>
                    <a:pt x="492" y="371"/>
                  </a:lnTo>
                  <a:lnTo>
                    <a:pt x="494" y="359"/>
                  </a:lnTo>
                  <a:lnTo>
                    <a:pt x="492" y="352"/>
                  </a:lnTo>
                  <a:lnTo>
                    <a:pt x="499" y="338"/>
                  </a:lnTo>
                  <a:lnTo>
                    <a:pt x="499" y="302"/>
                  </a:lnTo>
                  <a:lnTo>
                    <a:pt x="492" y="298"/>
                  </a:lnTo>
                  <a:lnTo>
                    <a:pt x="494" y="288"/>
                  </a:lnTo>
                  <a:lnTo>
                    <a:pt x="511" y="272"/>
                  </a:lnTo>
                  <a:lnTo>
                    <a:pt x="508" y="267"/>
                  </a:lnTo>
                  <a:lnTo>
                    <a:pt x="525" y="260"/>
                  </a:lnTo>
                  <a:lnTo>
                    <a:pt x="534" y="248"/>
                  </a:lnTo>
                  <a:lnTo>
                    <a:pt x="537" y="232"/>
                  </a:lnTo>
                  <a:lnTo>
                    <a:pt x="527" y="217"/>
                  </a:lnTo>
                  <a:lnTo>
                    <a:pt x="525" y="203"/>
                  </a:lnTo>
                  <a:lnTo>
                    <a:pt x="539" y="203"/>
                  </a:lnTo>
                  <a:lnTo>
                    <a:pt x="539" y="222"/>
                  </a:lnTo>
                  <a:lnTo>
                    <a:pt x="548" y="222"/>
                  </a:lnTo>
                  <a:lnTo>
                    <a:pt x="553" y="229"/>
                  </a:lnTo>
                  <a:lnTo>
                    <a:pt x="567" y="217"/>
                  </a:lnTo>
                  <a:lnTo>
                    <a:pt x="574" y="220"/>
                  </a:lnTo>
                  <a:lnTo>
                    <a:pt x="589" y="206"/>
                  </a:lnTo>
                  <a:lnTo>
                    <a:pt x="605" y="220"/>
                  </a:lnTo>
                  <a:lnTo>
                    <a:pt x="612" y="208"/>
                  </a:lnTo>
                  <a:lnTo>
                    <a:pt x="605" y="203"/>
                  </a:lnTo>
                  <a:lnTo>
                    <a:pt x="605" y="196"/>
                  </a:lnTo>
                  <a:lnTo>
                    <a:pt x="617" y="177"/>
                  </a:lnTo>
                  <a:lnTo>
                    <a:pt x="634" y="180"/>
                  </a:lnTo>
                  <a:lnTo>
                    <a:pt x="641" y="175"/>
                  </a:lnTo>
                  <a:lnTo>
                    <a:pt x="648" y="175"/>
                  </a:lnTo>
                  <a:lnTo>
                    <a:pt x="652" y="189"/>
                  </a:lnTo>
                  <a:lnTo>
                    <a:pt x="660" y="194"/>
                  </a:lnTo>
                  <a:lnTo>
                    <a:pt x="652" y="206"/>
                  </a:lnTo>
                  <a:lnTo>
                    <a:pt x="667" y="208"/>
                  </a:lnTo>
                  <a:lnTo>
                    <a:pt x="671" y="194"/>
                  </a:lnTo>
                  <a:lnTo>
                    <a:pt x="674" y="163"/>
                  </a:lnTo>
                  <a:lnTo>
                    <a:pt x="693" y="172"/>
                  </a:lnTo>
                  <a:lnTo>
                    <a:pt x="702" y="158"/>
                  </a:lnTo>
                  <a:lnTo>
                    <a:pt x="707" y="158"/>
                  </a:lnTo>
                  <a:lnTo>
                    <a:pt x="716" y="132"/>
                  </a:lnTo>
                  <a:lnTo>
                    <a:pt x="726" y="135"/>
                  </a:lnTo>
                  <a:lnTo>
                    <a:pt x="740" y="130"/>
                  </a:lnTo>
                  <a:lnTo>
                    <a:pt x="749" y="123"/>
                  </a:lnTo>
                  <a:lnTo>
                    <a:pt x="763" y="120"/>
                  </a:lnTo>
                  <a:lnTo>
                    <a:pt x="787" y="120"/>
                  </a:lnTo>
                  <a:lnTo>
                    <a:pt x="813" y="125"/>
                  </a:lnTo>
                  <a:lnTo>
                    <a:pt x="834" y="118"/>
                  </a:lnTo>
                  <a:lnTo>
                    <a:pt x="837" y="102"/>
                  </a:lnTo>
                  <a:lnTo>
                    <a:pt x="844" y="97"/>
                  </a:lnTo>
                  <a:lnTo>
                    <a:pt x="858" y="109"/>
                  </a:lnTo>
                  <a:lnTo>
                    <a:pt x="858" y="120"/>
                  </a:lnTo>
                  <a:lnTo>
                    <a:pt x="872" y="128"/>
                  </a:lnTo>
                  <a:lnTo>
                    <a:pt x="898" y="118"/>
                  </a:lnTo>
                  <a:lnTo>
                    <a:pt x="915" y="128"/>
                  </a:lnTo>
                  <a:lnTo>
                    <a:pt x="938" y="128"/>
                  </a:lnTo>
                  <a:lnTo>
                    <a:pt x="943" y="120"/>
                  </a:lnTo>
                  <a:lnTo>
                    <a:pt x="936" y="111"/>
                  </a:lnTo>
                  <a:lnTo>
                    <a:pt x="941" y="104"/>
                  </a:lnTo>
                  <a:lnTo>
                    <a:pt x="964" y="116"/>
                  </a:lnTo>
                  <a:lnTo>
                    <a:pt x="988" y="144"/>
                  </a:lnTo>
                  <a:lnTo>
                    <a:pt x="1004" y="144"/>
                  </a:lnTo>
                  <a:lnTo>
                    <a:pt x="1019" y="156"/>
                  </a:lnTo>
                  <a:lnTo>
                    <a:pt x="1056" y="151"/>
                  </a:lnTo>
                  <a:lnTo>
                    <a:pt x="1085" y="161"/>
                  </a:lnTo>
                  <a:lnTo>
                    <a:pt x="1123" y="161"/>
                  </a:lnTo>
                  <a:lnTo>
                    <a:pt x="1139" y="154"/>
                  </a:lnTo>
                  <a:lnTo>
                    <a:pt x="1156" y="156"/>
                  </a:lnTo>
                  <a:lnTo>
                    <a:pt x="1153" y="168"/>
                  </a:lnTo>
                  <a:lnTo>
                    <a:pt x="1158" y="172"/>
                  </a:lnTo>
                  <a:lnTo>
                    <a:pt x="1175" y="170"/>
                  </a:lnTo>
                  <a:lnTo>
                    <a:pt x="1175" y="182"/>
                  </a:lnTo>
                  <a:lnTo>
                    <a:pt x="1182" y="196"/>
                  </a:lnTo>
                  <a:lnTo>
                    <a:pt x="1205" y="191"/>
                  </a:lnTo>
                  <a:lnTo>
                    <a:pt x="1227" y="201"/>
                  </a:lnTo>
                  <a:lnTo>
                    <a:pt x="1245" y="203"/>
                  </a:lnTo>
                  <a:lnTo>
                    <a:pt x="1257" y="210"/>
                  </a:lnTo>
                  <a:lnTo>
                    <a:pt x="1271" y="208"/>
                  </a:lnTo>
                  <a:lnTo>
                    <a:pt x="1295" y="222"/>
                  </a:lnTo>
                  <a:lnTo>
                    <a:pt x="1321" y="227"/>
                  </a:lnTo>
                  <a:lnTo>
                    <a:pt x="1338" y="234"/>
                  </a:lnTo>
                  <a:lnTo>
                    <a:pt x="1361" y="272"/>
                  </a:lnTo>
                  <a:lnTo>
                    <a:pt x="1401" y="291"/>
                  </a:lnTo>
                  <a:lnTo>
                    <a:pt x="1430" y="276"/>
                  </a:lnTo>
                  <a:lnTo>
                    <a:pt x="1437" y="286"/>
                  </a:lnTo>
                  <a:lnTo>
                    <a:pt x="1449" y="291"/>
                  </a:lnTo>
                  <a:lnTo>
                    <a:pt x="1453" y="307"/>
                  </a:lnTo>
                  <a:lnTo>
                    <a:pt x="1470" y="288"/>
                  </a:lnTo>
                  <a:lnTo>
                    <a:pt x="1491" y="281"/>
                  </a:lnTo>
                  <a:lnTo>
                    <a:pt x="1482" y="274"/>
                  </a:lnTo>
                  <a:lnTo>
                    <a:pt x="1482" y="262"/>
                  </a:lnTo>
                  <a:lnTo>
                    <a:pt x="1487" y="262"/>
                  </a:lnTo>
                  <a:lnTo>
                    <a:pt x="1508" y="274"/>
                  </a:lnTo>
                  <a:lnTo>
                    <a:pt x="1501" y="260"/>
                  </a:lnTo>
                  <a:lnTo>
                    <a:pt x="1505" y="234"/>
                  </a:lnTo>
                  <a:lnTo>
                    <a:pt x="1512" y="227"/>
                  </a:lnTo>
                  <a:lnTo>
                    <a:pt x="1527" y="232"/>
                  </a:lnTo>
                  <a:lnTo>
                    <a:pt x="1524" y="243"/>
                  </a:lnTo>
                  <a:lnTo>
                    <a:pt x="1538" y="239"/>
                  </a:lnTo>
                  <a:lnTo>
                    <a:pt x="1546" y="248"/>
                  </a:lnTo>
                  <a:lnTo>
                    <a:pt x="1574" y="239"/>
                  </a:lnTo>
                  <a:lnTo>
                    <a:pt x="1602" y="241"/>
                  </a:lnTo>
                  <a:lnTo>
                    <a:pt x="1612" y="248"/>
                  </a:lnTo>
                  <a:lnTo>
                    <a:pt x="1628" y="241"/>
                  </a:lnTo>
                  <a:lnTo>
                    <a:pt x="1638" y="232"/>
                  </a:lnTo>
                  <a:lnTo>
                    <a:pt x="1647" y="239"/>
                  </a:lnTo>
                  <a:lnTo>
                    <a:pt x="1676" y="241"/>
                  </a:lnTo>
                  <a:lnTo>
                    <a:pt x="1685" y="234"/>
                  </a:lnTo>
                  <a:lnTo>
                    <a:pt x="1702" y="210"/>
                  </a:lnTo>
                  <a:lnTo>
                    <a:pt x="1699" y="227"/>
                  </a:lnTo>
                  <a:lnTo>
                    <a:pt x="1716" y="213"/>
                  </a:lnTo>
                  <a:lnTo>
                    <a:pt x="1732" y="208"/>
                  </a:lnTo>
                  <a:lnTo>
                    <a:pt x="1739" y="210"/>
                  </a:lnTo>
                  <a:lnTo>
                    <a:pt x="1730" y="236"/>
                  </a:lnTo>
                  <a:lnTo>
                    <a:pt x="1735" y="258"/>
                  </a:lnTo>
                  <a:lnTo>
                    <a:pt x="1763" y="255"/>
                  </a:lnTo>
                  <a:lnTo>
                    <a:pt x="1772" y="267"/>
                  </a:lnTo>
                  <a:lnTo>
                    <a:pt x="1782" y="258"/>
                  </a:lnTo>
                  <a:lnTo>
                    <a:pt x="1815" y="274"/>
                  </a:lnTo>
                  <a:lnTo>
                    <a:pt x="1853" y="312"/>
                  </a:lnTo>
                  <a:lnTo>
                    <a:pt x="1891" y="321"/>
                  </a:lnTo>
                  <a:lnTo>
                    <a:pt x="1909" y="310"/>
                  </a:lnTo>
                  <a:lnTo>
                    <a:pt x="1926" y="305"/>
                  </a:lnTo>
                  <a:lnTo>
                    <a:pt x="1976" y="300"/>
                  </a:lnTo>
                  <a:lnTo>
                    <a:pt x="1990" y="305"/>
                  </a:lnTo>
                  <a:lnTo>
                    <a:pt x="2013" y="269"/>
                  </a:lnTo>
                  <a:lnTo>
                    <a:pt x="2013" y="258"/>
                  </a:lnTo>
                  <a:lnTo>
                    <a:pt x="1992" y="239"/>
                  </a:lnTo>
                  <a:lnTo>
                    <a:pt x="1999" y="229"/>
                  </a:lnTo>
                  <a:lnTo>
                    <a:pt x="2037" y="217"/>
                  </a:lnTo>
                  <a:lnTo>
                    <a:pt x="2046" y="203"/>
                  </a:lnTo>
                  <a:lnTo>
                    <a:pt x="2056" y="201"/>
                  </a:lnTo>
                  <a:lnTo>
                    <a:pt x="2061" y="182"/>
                  </a:lnTo>
                  <a:lnTo>
                    <a:pt x="2070" y="184"/>
                  </a:lnTo>
                  <a:lnTo>
                    <a:pt x="2080" y="175"/>
                  </a:lnTo>
                  <a:lnTo>
                    <a:pt x="2096" y="180"/>
                  </a:lnTo>
                  <a:lnTo>
                    <a:pt x="2134" y="163"/>
                  </a:lnTo>
                  <a:lnTo>
                    <a:pt x="2153" y="165"/>
                  </a:lnTo>
                  <a:lnTo>
                    <a:pt x="2176" y="130"/>
                  </a:lnTo>
                  <a:lnTo>
                    <a:pt x="2214" y="128"/>
                  </a:lnTo>
                  <a:lnTo>
                    <a:pt x="2224" y="118"/>
                  </a:lnTo>
                  <a:lnTo>
                    <a:pt x="2236" y="83"/>
                  </a:lnTo>
                  <a:lnTo>
                    <a:pt x="2250" y="76"/>
                  </a:lnTo>
                  <a:lnTo>
                    <a:pt x="2231" y="64"/>
                  </a:lnTo>
                  <a:lnTo>
                    <a:pt x="2210" y="64"/>
                  </a:lnTo>
                  <a:lnTo>
                    <a:pt x="2179" y="73"/>
                  </a:lnTo>
                  <a:lnTo>
                    <a:pt x="2167" y="94"/>
                  </a:lnTo>
                  <a:lnTo>
                    <a:pt x="2134" y="90"/>
                  </a:lnTo>
                  <a:lnTo>
                    <a:pt x="2134" y="85"/>
                  </a:lnTo>
                  <a:lnTo>
                    <a:pt x="2148" y="71"/>
                  </a:lnTo>
                  <a:lnTo>
                    <a:pt x="2162" y="47"/>
                  </a:lnTo>
                  <a:lnTo>
                    <a:pt x="2162" y="24"/>
                  </a:lnTo>
                  <a:lnTo>
                    <a:pt x="2188" y="16"/>
                  </a:lnTo>
                  <a:lnTo>
                    <a:pt x="2210" y="0"/>
                  </a:lnTo>
                  <a:lnTo>
                    <a:pt x="2245" y="21"/>
                  </a:lnTo>
                  <a:close/>
                  <a:moveTo>
                    <a:pt x="2245" y="21"/>
                  </a:moveTo>
                  <a:lnTo>
                    <a:pt x="2245" y="2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8" name="Freeform 127"/>
            <p:cNvSpPr>
              <a:spLocks noEditPoints="1"/>
            </p:cNvSpPr>
            <p:nvPr/>
          </p:nvSpPr>
          <p:spPr bwMode="auto">
            <a:xfrm>
              <a:off x="4291" y="5653"/>
              <a:ext cx="3509" cy="1622"/>
            </a:xfrm>
            <a:custGeom>
              <a:avLst/>
              <a:gdLst>
                <a:gd name="T0" fmla="*/ 2410 w 3509"/>
                <a:gd name="T1" fmla="*/ 1558 h 1622"/>
                <a:gd name="T2" fmla="*/ 2202 w 3509"/>
                <a:gd name="T3" fmla="*/ 1622 h 1622"/>
                <a:gd name="T4" fmla="*/ 2406 w 3509"/>
                <a:gd name="T5" fmla="*/ 1425 h 1622"/>
                <a:gd name="T6" fmla="*/ 1631 w 3509"/>
                <a:gd name="T7" fmla="*/ 1442 h 1622"/>
                <a:gd name="T8" fmla="*/ 2519 w 3509"/>
                <a:gd name="T9" fmla="*/ 1208 h 1622"/>
                <a:gd name="T10" fmla="*/ 2465 w 3509"/>
                <a:gd name="T11" fmla="*/ 1279 h 1622"/>
                <a:gd name="T12" fmla="*/ 704 w 3509"/>
                <a:gd name="T13" fmla="*/ 789 h 1622"/>
                <a:gd name="T14" fmla="*/ 1016 w 3509"/>
                <a:gd name="T15" fmla="*/ 1045 h 1622"/>
                <a:gd name="T16" fmla="*/ 853 w 3509"/>
                <a:gd name="T17" fmla="*/ 1262 h 1622"/>
                <a:gd name="T18" fmla="*/ 551 w 3509"/>
                <a:gd name="T19" fmla="*/ 1064 h 1622"/>
                <a:gd name="T20" fmla="*/ 270 w 3509"/>
                <a:gd name="T21" fmla="*/ 974 h 1622"/>
                <a:gd name="T22" fmla="*/ 147 w 3509"/>
                <a:gd name="T23" fmla="*/ 733 h 1622"/>
                <a:gd name="T24" fmla="*/ 544 w 3509"/>
                <a:gd name="T25" fmla="*/ 709 h 1622"/>
                <a:gd name="T26" fmla="*/ 3481 w 3509"/>
                <a:gd name="T27" fmla="*/ 520 h 1622"/>
                <a:gd name="T28" fmla="*/ 3450 w 3509"/>
                <a:gd name="T29" fmla="*/ 745 h 1622"/>
                <a:gd name="T30" fmla="*/ 3048 w 3509"/>
                <a:gd name="T31" fmla="*/ 1184 h 1622"/>
                <a:gd name="T32" fmla="*/ 2625 w 3509"/>
                <a:gd name="T33" fmla="*/ 1298 h 1622"/>
                <a:gd name="T34" fmla="*/ 2675 w 3509"/>
                <a:gd name="T35" fmla="*/ 1094 h 1622"/>
                <a:gd name="T36" fmla="*/ 2668 w 3509"/>
                <a:gd name="T37" fmla="*/ 919 h 1622"/>
                <a:gd name="T38" fmla="*/ 2897 w 3509"/>
                <a:gd name="T39" fmla="*/ 754 h 1622"/>
                <a:gd name="T40" fmla="*/ 3062 w 3509"/>
                <a:gd name="T41" fmla="*/ 728 h 1622"/>
                <a:gd name="T42" fmla="*/ 3292 w 3509"/>
                <a:gd name="T43" fmla="*/ 532 h 1622"/>
                <a:gd name="T44" fmla="*/ 376 w 3509"/>
                <a:gd name="T45" fmla="*/ 336 h 1622"/>
                <a:gd name="T46" fmla="*/ 440 w 3509"/>
                <a:gd name="T47" fmla="*/ 331 h 1622"/>
                <a:gd name="T48" fmla="*/ 435 w 3509"/>
                <a:gd name="T49" fmla="*/ 371 h 1622"/>
                <a:gd name="T50" fmla="*/ 402 w 3509"/>
                <a:gd name="T51" fmla="*/ 343 h 1622"/>
                <a:gd name="T52" fmla="*/ 310 w 3509"/>
                <a:gd name="T53" fmla="*/ 232 h 1622"/>
                <a:gd name="T54" fmla="*/ 312 w 3509"/>
                <a:gd name="T55" fmla="*/ 302 h 1622"/>
                <a:gd name="T56" fmla="*/ 255 w 3509"/>
                <a:gd name="T57" fmla="*/ 376 h 1622"/>
                <a:gd name="T58" fmla="*/ 291 w 3509"/>
                <a:gd name="T59" fmla="*/ 236 h 1622"/>
                <a:gd name="T60" fmla="*/ 2221 w 3509"/>
                <a:gd name="T61" fmla="*/ 305 h 1622"/>
                <a:gd name="T62" fmla="*/ 1569 w 3509"/>
                <a:gd name="T63" fmla="*/ 161 h 1622"/>
                <a:gd name="T64" fmla="*/ 2455 w 3509"/>
                <a:gd name="T65" fmla="*/ 128 h 1622"/>
                <a:gd name="T66" fmla="*/ 2992 w 3509"/>
                <a:gd name="T67" fmla="*/ 158 h 1622"/>
                <a:gd name="T68" fmla="*/ 2892 w 3509"/>
                <a:gd name="T69" fmla="*/ 137 h 1622"/>
                <a:gd name="T70" fmla="*/ 2755 w 3509"/>
                <a:gd name="T71" fmla="*/ 78 h 1622"/>
                <a:gd name="T72" fmla="*/ 2602 w 3509"/>
                <a:gd name="T73" fmla="*/ 215 h 1622"/>
                <a:gd name="T74" fmla="*/ 2413 w 3509"/>
                <a:gd name="T75" fmla="*/ 274 h 1622"/>
                <a:gd name="T76" fmla="*/ 2543 w 3509"/>
                <a:gd name="T77" fmla="*/ 113 h 1622"/>
                <a:gd name="T78" fmla="*/ 2623 w 3509"/>
                <a:gd name="T79" fmla="*/ 139 h 1622"/>
                <a:gd name="T80" fmla="*/ 3176 w 3509"/>
                <a:gd name="T81" fmla="*/ 66 h 1622"/>
                <a:gd name="T82" fmla="*/ 3292 w 3509"/>
                <a:gd name="T83" fmla="*/ 184 h 1622"/>
                <a:gd name="T84" fmla="*/ 3086 w 3509"/>
                <a:gd name="T85" fmla="*/ 125 h 1622"/>
                <a:gd name="T86" fmla="*/ 2273 w 3509"/>
                <a:gd name="T87" fmla="*/ 80 h 1622"/>
                <a:gd name="T88" fmla="*/ 2195 w 3509"/>
                <a:gd name="T89" fmla="*/ 262 h 1622"/>
                <a:gd name="T90" fmla="*/ 1879 w 3509"/>
                <a:gd name="T91" fmla="*/ 385 h 1622"/>
                <a:gd name="T92" fmla="*/ 1536 w 3509"/>
                <a:gd name="T93" fmla="*/ 442 h 1622"/>
                <a:gd name="T94" fmla="*/ 1274 w 3509"/>
                <a:gd name="T95" fmla="*/ 466 h 1622"/>
                <a:gd name="T96" fmla="*/ 827 w 3509"/>
                <a:gd name="T97" fmla="*/ 425 h 1622"/>
                <a:gd name="T98" fmla="*/ 539 w 3509"/>
                <a:gd name="T99" fmla="*/ 433 h 1622"/>
                <a:gd name="T100" fmla="*/ 534 w 3509"/>
                <a:gd name="T101" fmla="*/ 248 h 1622"/>
                <a:gd name="T102" fmla="*/ 634 w 3509"/>
                <a:gd name="T103" fmla="*/ 180 h 1622"/>
                <a:gd name="T104" fmla="*/ 763 w 3509"/>
                <a:gd name="T105" fmla="*/ 120 h 1622"/>
                <a:gd name="T106" fmla="*/ 988 w 3509"/>
                <a:gd name="T107" fmla="*/ 144 h 1622"/>
                <a:gd name="T108" fmla="*/ 1257 w 3509"/>
                <a:gd name="T109" fmla="*/ 210 h 1622"/>
                <a:gd name="T110" fmla="*/ 1508 w 3509"/>
                <a:gd name="T111" fmla="*/ 274 h 1622"/>
                <a:gd name="T112" fmla="*/ 1702 w 3509"/>
                <a:gd name="T113" fmla="*/ 210 h 1622"/>
                <a:gd name="T114" fmla="*/ 1990 w 3509"/>
                <a:gd name="T115" fmla="*/ 305 h 1622"/>
                <a:gd name="T116" fmla="*/ 2224 w 3509"/>
                <a:gd name="T117" fmla="*/ 118 h 1622"/>
                <a:gd name="T118" fmla="*/ 2245 w 3509"/>
                <a:gd name="T119" fmla="*/ 21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09" h="1622">
                  <a:moveTo>
                    <a:pt x="2505" y="1369"/>
                  </a:moveTo>
                  <a:lnTo>
                    <a:pt x="2528" y="1366"/>
                  </a:lnTo>
                  <a:lnTo>
                    <a:pt x="2531" y="1371"/>
                  </a:lnTo>
                  <a:lnTo>
                    <a:pt x="2493" y="1416"/>
                  </a:lnTo>
                  <a:lnTo>
                    <a:pt x="2481" y="1421"/>
                  </a:lnTo>
                  <a:lnTo>
                    <a:pt x="2486" y="1428"/>
                  </a:lnTo>
                  <a:lnTo>
                    <a:pt x="2517" y="1430"/>
                  </a:lnTo>
                  <a:lnTo>
                    <a:pt x="2524" y="1459"/>
                  </a:lnTo>
                  <a:lnTo>
                    <a:pt x="2510" y="1477"/>
                  </a:lnTo>
                  <a:lnTo>
                    <a:pt x="2479" y="1475"/>
                  </a:lnTo>
                  <a:lnTo>
                    <a:pt x="2460" y="1485"/>
                  </a:lnTo>
                  <a:lnTo>
                    <a:pt x="2451" y="1496"/>
                  </a:lnTo>
                  <a:lnTo>
                    <a:pt x="2425" y="1506"/>
                  </a:lnTo>
                  <a:lnTo>
                    <a:pt x="2420" y="1518"/>
                  </a:lnTo>
                  <a:lnTo>
                    <a:pt x="2422" y="1529"/>
                  </a:lnTo>
                  <a:lnTo>
                    <a:pt x="2410" y="1558"/>
                  </a:lnTo>
                  <a:lnTo>
                    <a:pt x="2401" y="1553"/>
                  </a:lnTo>
                  <a:lnTo>
                    <a:pt x="2389" y="1563"/>
                  </a:lnTo>
                  <a:lnTo>
                    <a:pt x="2373" y="1551"/>
                  </a:lnTo>
                  <a:lnTo>
                    <a:pt x="2361" y="1551"/>
                  </a:lnTo>
                  <a:lnTo>
                    <a:pt x="2344" y="1558"/>
                  </a:lnTo>
                  <a:lnTo>
                    <a:pt x="2332" y="1574"/>
                  </a:lnTo>
                  <a:lnTo>
                    <a:pt x="2276" y="1577"/>
                  </a:lnTo>
                  <a:lnTo>
                    <a:pt x="2257" y="1591"/>
                  </a:lnTo>
                  <a:lnTo>
                    <a:pt x="2269" y="1603"/>
                  </a:lnTo>
                  <a:lnTo>
                    <a:pt x="2259" y="1619"/>
                  </a:lnTo>
                  <a:lnTo>
                    <a:pt x="2247" y="1619"/>
                  </a:lnTo>
                  <a:lnTo>
                    <a:pt x="2243" y="1610"/>
                  </a:lnTo>
                  <a:lnTo>
                    <a:pt x="2228" y="1610"/>
                  </a:lnTo>
                  <a:lnTo>
                    <a:pt x="2226" y="1605"/>
                  </a:lnTo>
                  <a:lnTo>
                    <a:pt x="2207" y="1610"/>
                  </a:lnTo>
                  <a:lnTo>
                    <a:pt x="2202" y="1622"/>
                  </a:lnTo>
                  <a:lnTo>
                    <a:pt x="2186" y="1612"/>
                  </a:lnTo>
                  <a:lnTo>
                    <a:pt x="2184" y="1598"/>
                  </a:lnTo>
                  <a:lnTo>
                    <a:pt x="2188" y="1572"/>
                  </a:lnTo>
                  <a:lnTo>
                    <a:pt x="2174" y="1544"/>
                  </a:lnTo>
                  <a:lnTo>
                    <a:pt x="2176" y="1529"/>
                  </a:lnTo>
                  <a:lnTo>
                    <a:pt x="2205" y="1518"/>
                  </a:lnTo>
                  <a:lnTo>
                    <a:pt x="2226" y="1518"/>
                  </a:lnTo>
                  <a:lnTo>
                    <a:pt x="2247" y="1506"/>
                  </a:lnTo>
                  <a:lnTo>
                    <a:pt x="2271" y="1511"/>
                  </a:lnTo>
                  <a:lnTo>
                    <a:pt x="2283" y="1503"/>
                  </a:lnTo>
                  <a:lnTo>
                    <a:pt x="2306" y="1501"/>
                  </a:lnTo>
                  <a:lnTo>
                    <a:pt x="2354" y="1456"/>
                  </a:lnTo>
                  <a:lnTo>
                    <a:pt x="2370" y="1456"/>
                  </a:lnTo>
                  <a:lnTo>
                    <a:pt x="2384" y="1447"/>
                  </a:lnTo>
                  <a:lnTo>
                    <a:pt x="2391" y="1425"/>
                  </a:lnTo>
                  <a:lnTo>
                    <a:pt x="2406" y="1425"/>
                  </a:lnTo>
                  <a:lnTo>
                    <a:pt x="2403" y="1414"/>
                  </a:lnTo>
                  <a:lnTo>
                    <a:pt x="2432" y="1385"/>
                  </a:lnTo>
                  <a:lnTo>
                    <a:pt x="2486" y="1359"/>
                  </a:lnTo>
                  <a:lnTo>
                    <a:pt x="2493" y="1333"/>
                  </a:lnTo>
                  <a:lnTo>
                    <a:pt x="2512" y="1354"/>
                  </a:lnTo>
                  <a:lnTo>
                    <a:pt x="2503" y="1362"/>
                  </a:lnTo>
                  <a:lnTo>
                    <a:pt x="2505" y="1369"/>
                  </a:lnTo>
                  <a:moveTo>
                    <a:pt x="1699" y="1336"/>
                  </a:moveTo>
                  <a:lnTo>
                    <a:pt x="1723" y="1338"/>
                  </a:lnTo>
                  <a:lnTo>
                    <a:pt x="1728" y="1345"/>
                  </a:lnTo>
                  <a:lnTo>
                    <a:pt x="1723" y="1388"/>
                  </a:lnTo>
                  <a:lnTo>
                    <a:pt x="1713" y="1399"/>
                  </a:lnTo>
                  <a:lnTo>
                    <a:pt x="1694" y="1404"/>
                  </a:lnTo>
                  <a:lnTo>
                    <a:pt x="1676" y="1423"/>
                  </a:lnTo>
                  <a:lnTo>
                    <a:pt x="1652" y="1440"/>
                  </a:lnTo>
                  <a:lnTo>
                    <a:pt x="1631" y="1442"/>
                  </a:lnTo>
                  <a:lnTo>
                    <a:pt x="1614" y="1435"/>
                  </a:lnTo>
                  <a:lnTo>
                    <a:pt x="1583" y="1437"/>
                  </a:lnTo>
                  <a:lnTo>
                    <a:pt x="1548" y="1416"/>
                  </a:lnTo>
                  <a:lnTo>
                    <a:pt x="1631" y="1369"/>
                  </a:lnTo>
                  <a:lnTo>
                    <a:pt x="1638" y="1340"/>
                  </a:lnTo>
                  <a:lnTo>
                    <a:pt x="1652" y="1333"/>
                  </a:lnTo>
                  <a:lnTo>
                    <a:pt x="1673" y="1326"/>
                  </a:lnTo>
                  <a:lnTo>
                    <a:pt x="1699" y="1336"/>
                  </a:lnTo>
                  <a:moveTo>
                    <a:pt x="2547" y="1180"/>
                  </a:moveTo>
                  <a:lnTo>
                    <a:pt x="2564" y="1177"/>
                  </a:lnTo>
                  <a:lnTo>
                    <a:pt x="2566" y="1191"/>
                  </a:lnTo>
                  <a:lnTo>
                    <a:pt x="2543" y="1198"/>
                  </a:lnTo>
                  <a:lnTo>
                    <a:pt x="2538" y="1210"/>
                  </a:lnTo>
                  <a:lnTo>
                    <a:pt x="2526" y="1217"/>
                  </a:lnTo>
                  <a:lnTo>
                    <a:pt x="2519" y="1217"/>
                  </a:lnTo>
                  <a:lnTo>
                    <a:pt x="2519" y="1208"/>
                  </a:lnTo>
                  <a:lnTo>
                    <a:pt x="2505" y="1206"/>
                  </a:lnTo>
                  <a:lnTo>
                    <a:pt x="2505" y="1220"/>
                  </a:lnTo>
                  <a:lnTo>
                    <a:pt x="2514" y="1224"/>
                  </a:lnTo>
                  <a:lnTo>
                    <a:pt x="2519" y="1234"/>
                  </a:lnTo>
                  <a:lnTo>
                    <a:pt x="2517" y="1243"/>
                  </a:lnTo>
                  <a:lnTo>
                    <a:pt x="2521" y="1255"/>
                  </a:lnTo>
                  <a:lnTo>
                    <a:pt x="2507" y="1253"/>
                  </a:lnTo>
                  <a:lnTo>
                    <a:pt x="2510" y="1262"/>
                  </a:lnTo>
                  <a:lnTo>
                    <a:pt x="2517" y="1265"/>
                  </a:lnTo>
                  <a:lnTo>
                    <a:pt x="2512" y="1279"/>
                  </a:lnTo>
                  <a:lnTo>
                    <a:pt x="2500" y="1279"/>
                  </a:lnTo>
                  <a:lnTo>
                    <a:pt x="2495" y="1262"/>
                  </a:lnTo>
                  <a:lnTo>
                    <a:pt x="2488" y="1262"/>
                  </a:lnTo>
                  <a:lnTo>
                    <a:pt x="2477" y="1265"/>
                  </a:lnTo>
                  <a:lnTo>
                    <a:pt x="2469" y="1279"/>
                  </a:lnTo>
                  <a:lnTo>
                    <a:pt x="2465" y="1279"/>
                  </a:lnTo>
                  <a:lnTo>
                    <a:pt x="2455" y="1265"/>
                  </a:lnTo>
                  <a:lnTo>
                    <a:pt x="2458" y="1248"/>
                  </a:lnTo>
                  <a:lnTo>
                    <a:pt x="2453" y="1241"/>
                  </a:lnTo>
                  <a:lnTo>
                    <a:pt x="2467" y="1222"/>
                  </a:lnTo>
                  <a:lnTo>
                    <a:pt x="2484" y="1213"/>
                  </a:lnTo>
                  <a:lnTo>
                    <a:pt x="2500" y="1184"/>
                  </a:lnTo>
                  <a:lnTo>
                    <a:pt x="2505" y="1165"/>
                  </a:lnTo>
                  <a:lnTo>
                    <a:pt x="2538" y="1154"/>
                  </a:lnTo>
                  <a:lnTo>
                    <a:pt x="2545" y="1163"/>
                  </a:lnTo>
                  <a:lnTo>
                    <a:pt x="2547" y="1180"/>
                  </a:lnTo>
                  <a:moveTo>
                    <a:pt x="615" y="745"/>
                  </a:moveTo>
                  <a:lnTo>
                    <a:pt x="626" y="752"/>
                  </a:lnTo>
                  <a:lnTo>
                    <a:pt x="643" y="780"/>
                  </a:lnTo>
                  <a:lnTo>
                    <a:pt x="657" y="792"/>
                  </a:lnTo>
                  <a:lnTo>
                    <a:pt x="671" y="797"/>
                  </a:lnTo>
                  <a:lnTo>
                    <a:pt x="704" y="789"/>
                  </a:lnTo>
                  <a:lnTo>
                    <a:pt x="714" y="794"/>
                  </a:lnTo>
                  <a:lnTo>
                    <a:pt x="726" y="813"/>
                  </a:lnTo>
                  <a:lnTo>
                    <a:pt x="730" y="827"/>
                  </a:lnTo>
                  <a:lnTo>
                    <a:pt x="733" y="867"/>
                  </a:lnTo>
                  <a:lnTo>
                    <a:pt x="745" y="884"/>
                  </a:lnTo>
                  <a:lnTo>
                    <a:pt x="766" y="884"/>
                  </a:lnTo>
                  <a:lnTo>
                    <a:pt x="780" y="901"/>
                  </a:lnTo>
                  <a:lnTo>
                    <a:pt x="785" y="901"/>
                  </a:lnTo>
                  <a:lnTo>
                    <a:pt x="808" y="886"/>
                  </a:lnTo>
                  <a:lnTo>
                    <a:pt x="865" y="872"/>
                  </a:lnTo>
                  <a:lnTo>
                    <a:pt x="879" y="891"/>
                  </a:lnTo>
                  <a:lnTo>
                    <a:pt x="882" y="905"/>
                  </a:lnTo>
                  <a:lnTo>
                    <a:pt x="936" y="934"/>
                  </a:lnTo>
                  <a:lnTo>
                    <a:pt x="945" y="962"/>
                  </a:lnTo>
                  <a:lnTo>
                    <a:pt x="986" y="1033"/>
                  </a:lnTo>
                  <a:lnTo>
                    <a:pt x="1016" y="1045"/>
                  </a:lnTo>
                  <a:lnTo>
                    <a:pt x="1052" y="1064"/>
                  </a:lnTo>
                  <a:lnTo>
                    <a:pt x="1068" y="1087"/>
                  </a:lnTo>
                  <a:lnTo>
                    <a:pt x="1078" y="1120"/>
                  </a:lnTo>
                  <a:lnTo>
                    <a:pt x="1071" y="1146"/>
                  </a:lnTo>
                  <a:lnTo>
                    <a:pt x="1049" y="1168"/>
                  </a:lnTo>
                  <a:lnTo>
                    <a:pt x="1033" y="1170"/>
                  </a:lnTo>
                  <a:lnTo>
                    <a:pt x="1014" y="1198"/>
                  </a:lnTo>
                  <a:lnTo>
                    <a:pt x="986" y="1217"/>
                  </a:lnTo>
                  <a:lnTo>
                    <a:pt x="967" y="1217"/>
                  </a:lnTo>
                  <a:lnTo>
                    <a:pt x="953" y="1229"/>
                  </a:lnTo>
                  <a:lnTo>
                    <a:pt x="919" y="1224"/>
                  </a:lnTo>
                  <a:lnTo>
                    <a:pt x="903" y="1227"/>
                  </a:lnTo>
                  <a:lnTo>
                    <a:pt x="875" y="1243"/>
                  </a:lnTo>
                  <a:lnTo>
                    <a:pt x="872" y="1253"/>
                  </a:lnTo>
                  <a:lnTo>
                    <a:pt x="863" y="1262"/>
                  </a:lnTo>
                  <a:lnTo>
                    <a:pt x="853" y="1262"/>
                  </a:lnTo>
                  <a:lnTo>
                    <a:pt x="827" y="1248"/>
                  </a:lnTo>
                  <a:lnTo>
                    <a:pt x="808" y="1232"/>
                  </a:lnTo>
                  <a:lnTo>
                    <a:pt x="761" y="1232"/>
                  </a:lnTo>
                  <a:lnTo>
                    <a:pt x="740" y="1229"/>
                  </a:lnTo>
                  <a:lnTo>
                    <a:pt x="726" y="1232"/>
                  </a:lnTo>
                  <a:lnTo>
                    <a:pt x="690" y="1215"/>
                  </a:lnTo>
                  <a:lnTo>
                    <a:pt x="664" y="1191"/>
                  </a:lnTo>
                  <a:lnTo>
                    <a:pt x="652" y="1189"/>
                  </a:lnTo>
                  <a:lnTo>
                    <a:pt x="629" y="1158"/>
                  </a:lnTo>
                  <a:lnTo>
                    <a:pt x="615" y="1156"/>
                  </a:lnTo>
                  <a:lnTo>
                    <a:pt x="610" y="1151"/>
                  </a:lnTo>
                  <a:lnTo>
                    <a:pt x="615" y="1139"/>
                  </a:lnTo>
                  <a:lnTo>
                    <a:pt x="608" y="1120"/>
                  </a:lnTo>
                  <a:lnTo>
                    <a:pt x="574" y="1080"/>
                  </a:lnTo>
                  <a:lnTo>
                    <a:pt x="553" y="1076"/>
                  </a:lnTo>
                  <a:lnTo>
                    <a:pt x="551" y="1064"/>
                  </a:lnTo>
                  <a:lnTo>
                    <a:pt x="534" y="1064"/>
                  </a:lnTo>
                  <a:lnTo>
                    <a:pt x="534" y="1050"/>
                  </a:lnTo>
                  <a:lnTo>
                    <a:pt x="492" y="1042"/>
                  </a:lnTo>
                  <a:lnTo>
                    <a:pt x="482" y="1045"/>
                  </a:lnTo>
                  <a:lnTo>
                    <a:pt x="473" y="1031"/>
                  </a:lnTo>
                  <a:lnTo>
                    <a:pt x="433" y="1005"/>
                  </a:lnTo>
                  <a:lnTo>
                    <a:pt x="426" y="995"/>
                  </a:lnTo>
                  <a:lnTo>
                    <a:pt x="419" y="969"/>
                  </a:lnTo>
                  <a:lnTo>
                    <a:pt x="407" y="969"/>
                  </a:lnTo>
                  <a:lnTo>
                    <a:pt x="397" y="979"/>
                  </a:lnTo>
                  <a:lnTo>
                    <a:pt x="390" y="967"/>
                  </a:lnTo>
                  <a:lnTo>
                    <a:pt x="374" y="960"/>
                  </a:lnTo>
                  <a:lnTo>
                    <a:pt x="336" y="953"/>
                  </a:lnTo>
                  <a:lnTo>
                    <a:pt x="307" y="943"/>
                  </a:lnTo>
                  <a:lnTo>
                    <a:pt x="277" y="957"/>
                  </a:lnTo>
                  <a:lnTo>
                    <a:pt x="270" y="974"/>
                  </a:lnTo>
                  <a:lnTo>
                    <a:pt x="237" y="957"/>
                  </a:lnTo>
                  <a:lnTo>
                    <a:pt x="225" y="960"/>
                  </a:lnTo>
                  <a:lnTo>
                    <a:pt x="218" y="948"/>
                  </a:lnTo>
                  <a:lnTo>
                    <a:pt x="166" y="943"/>
                  </a:lnTo>
                  <a:lnTo>
                    <a:pt x="149" y="948"/>
                  </a:lnTo>
                  <a:lnTo>
                    <a:pt x="144" y="943"/>
                  </a:lnTo>
                  <a:lnTo>
                    <a:pt x="81" y="922"/>
                  </a:lnTo>
                  <a:lnTo>
                    <a:pt x="66" y="910"/>
                  </a:lnTo>
                  <a:lnTo>
                    <a:pt x="33" y="867"/>
                  </a:lnTo>
                  <a:lnTo>
                    <a:pt x="12" y="851"/>
                  </a:lnTo>
                  <a:lnTo>
                    <a:pt x="0" y="832"/>
                  </a:lnTo>
                  <a:lnTo>
                    <a:pt x="22" y="797"/>
                  </a:lnTo>
                  <a:lnTo>
                    <a:pt x="40" y="780"/>
                  </a:lnTo>
                  <a:lnTo>
                    <a:pt x="62" y="766"/>
                  </a:lnTo>
                  <a:lnTo>
                    <a:pt x="109" y="756"/>
                  </a:lnTo>
                  <a:lnTo>
                    <a:pt x="147" y="733"/>
                  </a:lnTo>
                  <a:lnTo>
                    <a:pt x="154" y="735"/>
                  </a:lnTo>
                  <a:lnTo>
                    <a:pt x="163" y="745"/>
                  </a:lnTo>
                  <a:lnTo>
                    <a:pt x="196" y="728"/>
                  </a:lnTo>
                  <a:lnTo>
                    <a:pt x="211" y="726"/>
                  </a:lnTo>
                  <a:lnTo>
                    <a:pt x="237" y="737"/>
                  </a:lnTo>
                  <a:lnTo>
                    <a:pt x="270" y="737"/>
                  </a:lnTo>
                  <a:lnTo>
                    <a:pt x="300" y="726"/>
                  </a:lnTo>
                  <a:lnTo>
                    <a:pt x="341" y="737"/>
                  </a:lnTo>
                  <a:lnTo>
                    <a:pt x="367" y="721"/>
                  </a:lnTo>
                  <a:lnTo>
                    <a:pt x="400" y="719"/>
                  </a:lnTo>
                  <a:lnTo>
                    <a:pt x="423" y="737"/>
                  </a:lnTo>
                  <a:lnTo>
                    <a:pt x="456" y="745"/>
                  </a:lnTo>
                  <a:lnTo>
                    <a:pt x="468" y="742"/>
                  </a:lnTo>
                  <a:lnTo>
                    <a:pt x="487" y="749"/>
                  </a:lnTo>
                  <a:lnTo>
                    <a:pt x="506" y="733"/>
                  </a:lnTo>
                  <a:lnTo>
                    <a:pt x="544" y="709"/>
                  </a:lnTo>
                  <a:lnTo>
                    <a:pt x="563" y="681"/>
                  </a:lnTo>
                  <a:lnTo>
                    <a:pt x="567" y="678"/>
                  </a:lnTo>
                  <a:lnTo>
                    <a:pt x="586" y="711"/>
                  </a:lnTo>
                  <a:lnTo>
                    <a:pt x="615" y="745"/>
                  </a:lnTo>
                  <a:moveTo>
                    <a:pt x="3370" y="501"/>
                  </a:moveTo>
                  <a:lnTo>
                    <a:pt x="3377" y="503"/>
                  </a:lnTo>
                  <a:lnTo>
                    <a:pt x="3367" y="522"/>
                  </a:lnTo>
                  <a:lnTo>
                    <a:pt x="3367" y="539"/>
                  </a:lnTo>
                  <a:lnTo>
                    <a:pt x="3374" y="551"/>
                  </a:lnTo>
                  <a:lnTo>
                    <a:pt x="3391" y="560"/>
                  </a:lnTo>
                  <a:lnTo>
                    <a:pt x="3405" y="560"/>
                  </a:lnTo>
                  <a:lnTo>
                    <a:pt x="3426" y="544"/>
                  </a:lnTo>
                  <a:lnTo>
                    <a:pt x="3448" y="537"/>
                  </a:lnTo>
                  <a:lnTo>
                    <a:pt x="3457" y="527"/>
                  </a:lnTo>
                  <a:lnTo>
                    <a:pt x="3467" y="506"/>
                  </a:lnTo>
                  <a:lnTo>
                    <a:pt x="3481" y="520"/>
                  </a:lnTo>
                  <a:lnTo>
                    <a:pt x="3488" y="522"/>
                  </a:lnTo>
                  <a:lnTo>
                    <a:pt x="3507" y="539"/>
                  </a:lnTo>
                  <a:lnTo>
                    <a:pt x="3509" y="565"/>
                  </a:lnTo>
                  <a:lnTo>
                    <a:pt x="3500" y="596"/>
                  </a:lnTo>
                  <a:lnTo>
                    <a:pt x="3504" y="619"/>
                  </a:lnTo>
                  <a:lnTo>
                    <a:pt x="3483" y="622"/>
                  </a:lnTo>
                  <a:lnTo>
                    <a:pt x="3462" y="633"/>
                  </a:lnTo>
                  <a:lnTo>
                    <a:pt x="3462" y="638"/>
                  </a:lnTo>
                  <a:lnTo>
                    <a:pt x="3438" y="619"/>
                  </a:lnTo>
                  <a:lnTo>
                    <a:pt x="3405" y="622"/>
                  </a:lnTo>
                  <a:lnTo>
                    <a:pt x="3396" y="641"/>
                  </a:lnTo>
                  <a:lnTo>
                    <a:pt x="3393" y="652"/>
                  </a:lnTo>
                  <a:lnTo>
                    <a:pt x="3403" y="688"/>
                  </a:lnTo>
                  <a:lnTo>
                    <a:pt x="3433" y="709"/>
                  </a:lnTo>
                  <a:lnTo>
                    <a:pt x="3433" y="728"/>
                  </a:lnTo>
                  <a:lnTo>
                    <a:pt x="3450" y="745"/>
                  </a:lnTo>
                  <a:lnTo>
                    <a:pt x="3455" y="785"/>
                  </a:lnTo>
                  <a:lnTo>
                    <a:pt x="3426" y="806"/>
                  </a:lnTo>
                  <a:lnTo>
                    <a:pt x="3400" y="832"/>
                  </a:lnTo>
                  <a:lnTo>
                    <a:pt x="3396" y="886"/>
                  </a:lnTo>
                  <a:lnTo>
                    <a:pt x="3379" y="905"/>
                  </a:lnTo>
                  <a:lnTo>
                    <a:pt x="3341" y="919"/>
                  </a:lnTo>
                  <a:lnTo>
                    <a:pt x="3325" y="934"/>
                  </a:lnTo>
                  <a:lnTo>
                    <a:pt x="3278" y="995"/>
                  </a:lnTo>
                  <a:lnTo>
                    <a:pt x="3259" y="1028"/>
                  </a:lnTo>
                  <a:lnTo>
                    <a:pt x="3237" y="1035"/>
                  </a:lnTo>
                  <a:lnTo>
                    <a:pt x="3211" y="1061"/>
                  </a:lnTo>
                  <a:lnTo>
                    <a:pt x="3150" y="1097"/>
                  </a:lnTo>
                  <a:lnTo>
                    <a:pt x="3129" y="1142"/>
                  </a:lnTo>
                  <a:lnTo>
                    <a:pt x="3084" y="1177"/>
                  </a:lnTo>
                  <a:lnTo>
                    <a:pt x="3065" y="1184"/>
                  </a:lnTo>
                  <a:lnTo>
                    <a:pt x="3048" y="1184"/>
                  </a:lnTo>
                  <a:lnTo>
                    <a:pt x="2937" y="1175"/>
                  </a:lnTo>
                  <a:lnTo>
                    <a:pt x="2923" y="1180"/>
                  </a:lnTo>
                  <a:lnTo>
                    <a:pt x="2907" y="1184"/>
                  </a:lnTo>
                  <a:lnTo>
                    <a:pt x="2890" y="1201"/>
                  </a:lnTo>
                  <a:lnTo>
                    <a:pt x="2885" y="1215"/>
                  </a:lnTo>
                  <a:lnTo>
                    <a:pt x="2862" y="1232"/>
                  </a:lnTo>
                  <a:lnTo>
                    <a:pt x="2852" y="1243"/>
                  </a:lnTo>
                  <a:lnTo>
                    <a:pt x="2819" y="1246"/>
                  </a:lnTo>
                  <a:lnTo>
                    <a:pt x="2781" y="1265"/>
                  </a:lnTo>
                  <a:lnTo>
                    <a:pt x="2772" y="1274"/>
                  </a:lnTo>
                  <a:lnTo>
                    <a:pt x="2732" y="1288"/>
                  </a:lnTo>
                  <a:lnTo>
                    <a:pt x="2706" y="1288"/>
                  </a:lnTo>
                  <a:lnTo>
                    <a:pt x="2677" y="1295"/>
                  </a:lnTo>
                  <a:lnTo>
                    <a:pt x="2658" y="1286"/>
                  </a:lnTo>
                  <a:lnTo>
                    <a:pt x="2649" y="1286"/>
                  </a:lnTo>
                  <a:lnTo>
                    <a:pt x="2625" y="1298"/>
                  </a:lnTo>
                  <a:lnTo>
                    <a:pt x="2618" y="1286"/>
                  </a:lnTo>
                  <a:lnTo>
                    <a:pt x="2585" y="1274"/>
                  </a:lnTo>
                  <a:lnTo>
                    <a:pt x="2543" y="1291"/>
                  </a:lnTo>
                  <a:lnTo>
                    <a:pt x="2543" y="1274"/>
                  </a:lnTo>
                  <a:lnTo>
                    <a:pt x="2550" y="1267"/>
                  </a:lnTo>
                  <a:lnTo>
                    <a:pt x="2564" y="1241"/>
                  </a:lnTo>
                  <a:lnTo>
                    <a:pt x="2559" y="1217"/>
                  </a:lnTo>
                  <a:lnTo>
                    <a:pt x="2578" y="1210"/>
                  </a:lnTo>
                  <a:lnTo>
                    <a:pt x="2580" y="1189"/>
                  </a:lnTo>
                  <a:lnTo>
                    <a:pt x="2628" y="1170"/>
                  </a:lnTo>
                  <a:lnTo>
                    <a:pt x="2649" y="1168"/>
                  </a:lnTo>
                  <a:lnTo>
                    <a:pt x="2666" y="1156"/>
                  </a:lnTo>
                  <a:lnTo>
                    <a:pt x="2699" y="1144"/>
                  </a:lnTo>
                  <a:lnTo>
                    <a:pt x="2715" y="1116"/>
                  </a:lnTo>
                  <a:lnTo>
                    <a:pt x="2708" y="1106"/>
                  </a:lnTo>
                  <a:lnTo>
                    <a:pt x="2675" y="1094"/>
                  </a:lnTo>
                  <a:lnTo>
                    <a:pt x="2666" y="1099"/>
                  </a:lnTo>
                  <a:lnTo>
                    <a:pt x="2647" y="1097"/>
                  </a:lnTo>
                  <a:lnTo>
                    <a:pt x="2632" y="1102"/>
                  </a:lnTo>
                  <a:lnTo>
                    <a:pt x="2625" y="1113"/>
                  </a:lnTo>
                  <a:lnTo>
                    <a:pt x="2616" y="1111"/>
                  </a:lnTo>
                  <a:lnTo>
                    <a:pt x="2611" y="1104"/>
                  </a:lnTo>
                  <a:lnTo>
                    <a:pt x="2611" y="1045"/>
                  </a:lnTo>
                  <a:lnTo>
                    <a:pt x="2623" y="1031"/>
                  </a:lnTo>
                  <a:lnTo>
                    <a:pt x="2632" y="1026"/>
                  </a:lnTo>
                  <a:lnTo>
                    <a:pt x="2642" y="1031"/>
                  </a:lnTo>
                  <a:lnTo>
                    <a:pt x="2656" y="1014"/>
                  </a:lnTo>
                  <a:lnTo>
                    <a:pt x="2658" y="979"/>
                  </a:lnTo>
                  <a:lnTo>
                    <a:pt x="2644" y="957"/>
                  </a:lnTo>
                  <a:lnTo>
                    <a:pt x="2661" y="953"/>
                  </a:lnTo>
                  <a:lnTo>
                    <a:pt x="2666" y="941"/>
                  </a:lnTo>
                  <a:lnTo>
                    <a:pt x="2668" y="919"/>
                  </a:lnTo>
                  <a:lnTo>
                    <a:pt x="2661" y="882"/>
                  </a:lnTo>
                  <a:lnTo>
                    <a:pt x="2699" y="841"/>
                  </a:lnTo>
                  <a:lnTo>
                    <a:pt x="2725" y="832"/>
                  </a:lnTo>
                  <a:lnTo>
                    <a:pt x="2729" y="813"/>
                  </a:lnTo>
                  <a:lnTo>
                    <a:pt x="2739" y="804"/>
                  </a:lnTo>
                  <a:lnTo>
                    <a:pt x="2746" y="804"/>
                  </a:lnTo>
                  <a:lnTo>
                    <a:pt x="2760" y="792"/>
                  </a:lnTo>
                  <a:lnTo>
                    <a:pt x="2781" y="785"/>
                  </a:lnTo>
                  <a:lnTo>
                    <a:pt x="2791" y="766"/>
                  </a:lnTo>
                  <a:lnTo>
                    <a:pt x="2810" y="761"/>
                  </a:lnTo>
                  <a:lnTo>
                    <a:pt x="2812" y="749"/>
                  </a:lnTo>
                  <a:lnTo>
                    <a:pt x="2824" y="740"/>
                  </a:lnTo>
                  <a:lnTo>
                    <a:pt x="2831" y="726"/>
                  </a:lnTo>
                  <a:lnTo>
                    <a:pt x="2840" y="719"/>
                  </a:lnTo>
                  <a:lnTo>
                    <a:pt x="2869" y="716"/>
                  </a:lnTo>
                  <a:lnTo>
                    <a:pt x="2897" y="754"/>
                  </a:lnTo>
                  <a:lnTo>
                    <a:pt x="2911" y="754"/>
                  </a:lnTo>
                  <a:lnTo>
                    <a:pt x="2921" y="763"/>
                  </a:lnTo>
                  <a:lnTo>
                    <a:pt x="2935" y="761"/>
                  </a:lnTo>
                  <a:lnTo>
                    <a:pt x="2940" y="745"/>
                  </a:lnTo>
                  <a:lnTo>
                    <a:pt x="2963" y="730"/>
                  </a:lnTo>
                  <a:lnTo>
                    <a:pt x="2970" y="733"/>
                  </a:lnTo>
                  <a:lnTo>
                    <a:pt x="2996" y="759"/>
                  </a:lnTo>
                  <a:lnTo>
                    <a:pt x="3006" y="778"/>
                  </a:lnTo>
                  <a:lnTo>
                    <a:pt x="3001" y="806"/>
                  </a:lnTo>
                  <a:lnTo>
                    <a:pt x="3039" y="797"/>
                  </a:lnTo>
                  <a:lnTo>
                    <a:pt x="3048" y="780"/>
                  </a:lnTo>
                  <a:lnTo>
                    <a:pt x="3039" y="766"/>
                  </a:lnTo>
                  <a:lnTo>
                    <a:pt x="3058" y="745"/>
                  </a:lnTo>
                  <a:lnTo>
                    <a:pt x="3053" y="735"/>
                  </a:lnTo>
                  <a:lnTo>
                    <a:pt x="3058" y="726"/>
                  </a:lnTo>
                  <a:lnTo>
                    <a:pt x="3062" y="728"/>
                  </a:lnTo>
                  <a:lnTo>
                    <a:pt x="3072" y="714"/>
                  </a:lnTo>
                  <a:lnTo>
                    <a:pt x="3088" y="711"/>
                  </a:lnTo>
                  <a:lnTo>
                    <a:pt x="3093" y="697"/>
                  </a:lnTo>
                  <a:lnTo>
                    <a:pt x="3103" y="693"/>
                  </a:lnTo>
                  <a:lnTo>
                    <a:pt x="3100" y="676"/>
                  </a:lnTo>
                  <a:lnTo>
                    <a:pt x="3105" y="662"/>
                  </a:lnTo>
                  <a:lnTo>
                    <a:pt x="3107" y="643"/>
                  </a:lnTo>
                  <a:lnTo>
                    <a:pt x="3112" y="633"/>
                  </a:lnTo>
                  <a:lnTo>
                    <a:pt x="3112" y="624"/>
                  </a:lnTo>
                  <a:lnTo>
                    <a:pt x="3126" y="629"/>
                  </a:lnTo>
                  <a:lnTo>
                    <a:pt x="3155" y="626"/>
                  </a:lnTo>
                  <a:lnTo>
                    <a:pt x="3183" y="615"/>
                  </a:lnTo>
                  <a:lnTo>
                    <a:pt x="3233" y="577"/>
                  </a:lnTo>
                  <a:lnTo>
                    <a:pt x="3235" y="558"/>
                  </a:lnTo>
                  <a:lnTo>
                    <a:pt x="3261" y="555"/>
                  </a:lnTo>
                  <a:lnTo>
                    <a:pt x="3292" y="532"/>
                  </a:lnTo>
                  <a:lnTo>
                    <a:pt x="3325" y="525"/>
                  </a:lnTo>
                  <a:lnTo>
                    <a:pt x="3341" y="511"/>
                  </a:lnTo>
                  <a:lnTo>
                    <a:pt x="3370" y="501"/>
                  </a:lnTo>
                  <a:moveTo>
                    <a:pt x="492" y="423"/>
                  </a:moveTo>
                  <a:lnTo>
                    <a:pt x="478" y="423"/>
                  </a:lnTo>
                  <a:lnTo>
                    <a:pt x="478" y="414"/>
                  </a:lnTo>
                  <a:lnTo>
                    <a:pt x="485" y="407"/>
                  </a:lnTo>
                  <a:lnTo>
                    <a:pt x="494" y="411"/>
                  </a:lnTo>
                  <a:lnTo>
                    <a:pt x="492" y="423"/>
                  </a:lnTo>
                  <a:moveTo>
                    <a:pt x="419" y="416"/>
                  </a:moveTo>
                  <a:lnTo>
                    <a:pt x="419" y="421"/>
                  </a:lnTo>
                  <a:lnTo>
                    <a:pt x="397" y="411"/>
                  </a:lnTo>
                  <a:lnTo>
                    <a:pt x="411" y="404"/>
                  </a:lnTo>
                  <a:lnTo>
                    <a:pt x="419" y="416"/>
                  </a:lnTo>
                  <a:moveTo>
                    <a:pt x="383" y="331"/>
                  </a:moveTo>
                  <a:lnTo>
                    <a:pt x="376" y="336"/>
                  </a:lnTo>
                  <a:lnTo>
                    <a:pt x="371" y="331"/>
                  </a:lnTo>
                  <a:lnTo>
                    <a:pt x="362" y="331"/>
                  </a:lnTo>
                  <a:lnTo>
                    <a:pt x="357" y="340"/>
                  </a:lnTo>
                  <a:lnTo>
                    <a:pt x="364" y="350"/>
                  </a:lnTo>
                  <a:lnTo>
                    <a:pt x="359" y="350"/>
                  </a:lnTo>
                  <a:lnTo>
                    <a:pt x="345" y="338"/>
                  </a:lnTo>
                  <a:lnTo>
                    <a:pt x="378" y="314"/>
                  </a:lnTo>
                  <a:lnTo>
                    <a:pt x="385" y="317"/>
                  </a:lnTo>
                  <a:lnTo>
                    <a:pt x="383" y="331"/>
                  </a:lnTo>
                  <a:moveTo>
                    <a:pt x="407" y="305"/>
                  </a:moveTo>
                  <a:lnTo>
                    <a:pt x="416" y="305"/>
                  </a:lnTo>
                  <a:lnTo>
                    <a:pt x="416" y="324"/>
                  </a:lnTo>
                  <a:lnTo>
                    <a:pt x="421" y="347"/>
                  </a:lnTo>
                  <a:lnTo>
                    <a:pt x="426" y="340"/>
                  </a:lnTo>
                  <a:lnTo>
                    <a:pt x="440" y="338"/>
                  </a:lnTo>
                  <a:lnTo>
                    <a:pt x="440" y="331"/>
                  </a:lnTo>
                  <a:lnTo>
                    <a:pt x="430" y="319"/>
                  </a:lnTo>
                  <a:lnTo>
                    <a:pt x="442" y="324"/>
                  </a:lnTo>
                  <a:lnTo>
                    <a:pt x="449" y="310"/>
                  </a:lnTo>
                  <a:lnTo>
                    <a:pt x="461" y="314"/>
                  </a:lnTo>
                  <a:lnTo>
                    <a:pt x="473" y="307"/>
                  </a:lnTo>
                  <a:lnTo>
                    <a:pt x="489" y="307"/>
                  </a:lnTo>
                  <a:lnTo>
                    <a:pt x="496" y="312"/>
                  </a:lnTo>
                  <a:lnTo>
                    <a:pt x="492" y="331"/>
                  </a:lnTo>
                  <a:lnTo>
                    <a:pt x="468" y="336"/>
                  </a:lnTo>
                  <a:lnTo>
                    <a:pt x="466" y="347"/>
                  </a:lnTo>
                  <a:lnTo>
                    <a:pt x="459" y="354"/>
                  </a:lnTo>
                  <a:lnTo>
                    <a:pt x="452" y="354"/>
                  </a:lnTo>
                  <a:lnTo>
                    <a:pt x="452" y="345"/>
                  </a:lnTo>
                  <a:lnTo>
                    <a:pt x="445" y="347"/>
                  </a:lnTo>
                  <a:lnTo>
                    <a:pt x="437" y="359"/>
                  </a:lnTo>
                  <a:lnTo>
                    <a:pt x="435" y="371"/>
                  </a:lnTo>
                  <a:lnTo>
                    <a:pt x="449" y="376"/>
                  </a:lnTo>
                  <a:lnTo>
                    <a:pt x="454" y="385"/>
                  </a:lnTo>
                  <a:lnTo>
                    <a:pt x="454" y="395"/>
                  </a:lnTo>
                  <a:lnTo>
                    <a:pt x="433" y="416"/>
                  </a:lnTo>
                  <a:lnTo>
                    <a:pt x="426" y="416"/>
                  </a:lnTo>
                  <a:lnTo>
                    <a:pt x="423" y="407"/>
                  </a:lnTo>
                  <a:lnTo>
                    <a:pt x="416" y="397"/>
                  </a:lnTo>
                  <a:lnTo>
                    <a:pt x="390" y="407"/>
                  </a:lnTo>
                  <a:lnTo>
                    <a:pt x="385" y="385"/>
                  </a:lnTo>
                  <a:lnTo>
                    <a:pt x="393" y="357"/>
                  </a:lnTo>
                  <a:lnTo>
                    <a:pt x="402" y="354"/>
                  </a:lnTo>
                  <a:lnTo>
                    <a:pt x="414" y="357"/>
                  </a:lnTo>
                  <a:lnTo>
                    <a:pt x="409" y="340"/>
                  </a:lnTo>
                  <a:lnTo>
                    <a:pt x="402" y="347"/>
                  </a:lnTo>
                  <a:lnTo>
                    <a:pt x="397" y="345"/>
                  </a:lnTo>
                  <a:lnTo>
                    <a:pt x="402" y="343"/>
                  </a:lnTo>
                  <a:lnTo>
                    <a:pt x="404" y="331"/>
                  </a:lnTo>
                  <a:lnTo>
                    <a:pt x="390" y="305"/>
                  </a:lnTo>
                  <a:lnTo>
                    <a:pt x="400" y="300"/>
                  </a:lnTo>
                  <a:lnTo>
                    <a:pt x="407" y="305"/>
                  </a:lnTo>
                  <a:moveTo>
                    <a:pt x="1935" y="203"/>
                  </a:moveTo>
                  <a:lnTo>
                    <a:pt x="1954" y="213"/>
                  </a:lnTo>
                  <a:lnTo>
                    <a:pt x="1957" y="206"/>
                  </a:lnTo>
                  <a:lnTo>
                    <a:pt x="1961" y="213"/>
                  </a:lnTo>
                  <a:lnTo>
                    <a:pt x="1957" y="229"/>
                  </a:lnTo>
                  <a:lnTo>
                    <a:pt x="1943" y="241"/>
                  </a:lnTo>
                  <a:lnTo>
                    <a:pt x="1924" y="236"/>
                  </a:lnTo>
                  <a:lnTo>
                    <a:pt x="1912" y="222"/>
                  </a:lnTo>
                  <a:lnTo>
                    <a:pt x="1914" y="206"/>
                  </a:lnTo>
                  <a:lnTo>
                    <a:pt x="1935" y="203"/>
                  </a:lnTo>
                  <a:moveTo>
                    <a:pt x="310" y="215"/>
                  </a:moveTo>
                  <a:lnTo>
                    <a:pt x="310" y="232"/>
                  </a:lnTo>
                  <a:lnTo>
                    <a:pt x="315" y="234"/>
                  </a:lnTo>
                  <a:lnTo>
                    <a:pt x="352" y="241"/>
                  </a:lnTo>
                  <a:lnTo>
                    <a:pt x="364" y="234"/>
                  </a:lnTo>
                  <a:lnTo>
                    <a:pt x="364" y="255"/>
                  </a:lnTo>
                  <a:lnTo>
                    <a:pt x="369" y="265"/>
                  </a:lnTo>
                  <a:lnTo>
                    <a:pt x="364" y="265"/>
                  </a:lnTo>
                  <a:lnTo>
                    <a:pt x="357" y="255"/>
                  </a:lnTo>
                  <a:lnTo>
                    <a:pt x="352" y="262"/>
                  </a:lnTo>
                  <a:lnTo>
                    <a:pt x="359" y="269"/>
                  </a:lnTo>
                  <a:lnTo>
                    <a:pt x="359" y="293"/>
                  </a:lnTo>
                  <a:lnTo>
                    <a:pt x="367" y="295"/>
                  </a:lnTo>
                  <a:lnTo>
                    <a:pt x="336" y="300"/>
                  </a:lnTo>
                  <a:lnTo>
                    <a:pt x="336" y="284"/>
                  </a:lnTo>
                  <a:lnTo>
                    <a:pt x="324" y="281"/>
                  </a:lnTo>
                  <a:lnTo>
                    <a:pt x="324" y="291"/>
                  </a:lnTo>
                  <a:lnTo>
                    <a:pt x="312" y="302"/>
                  </a:lnTo>
                  <a:lnTo>
                    <a:pt x="300" y="302"/>
                  </a:lnTo>
                  <a:lnTo>
                    <a:pt x="305" y="314"/>
                  </a:lnTo>
                  <a:lnTo>
                    <a:pt x="315" y="312"/>
                  </a:lnTo>
                  <a:lnTo>
                    <a:pt x="319" y="305"/>
                  </a:lnTo>
                  <a:lnTo>
                    <a:pt x="322" y="310"/>
                  </a:lnTo>
                  <a:lnTo>
                    <a:pt x="317" y="317"/>
                  </a:lnTo>
                  <a:lnTo>
                    <a:pt x="315" y="321"/>
                  </a:lnTo>
                  <a:lnTo>
                    <a:pt x="312" y="328"/>
                  </a:lnTo>
                  <a:lnTo>
                    <a:pt x="298" y="328"/>
                  </a:lnTo>
                  <a:lnTo>
                    <a:pt x="289" y="343"/>
                  </a:lnTo>
                  <a:lnTo>
                    <a:pt x="300" y="357"/>
                  </a:lnTo>
                  <a:lnTo>
                    <a:pt x="296" y="369"/>
                  </a:lnTo>
                  <a:lnTo>
                    <a:pt x="310" y="376"/>
                  </a:lnTo>
                  <a:lnTo>
                    <a:pt x="291" y="385"/>
                  </a:lnTo>
                  <a:lnTo>
                    <a:pt x="272" y="369"/>
                  </a:lnTo>
                  <a:lnTo>
                    <a:pt x="255" y="376"/>
                  </a:lnTo>
                  <a:lnTo>
                    <a:pt x="258" y="359"/>
                  </a:lnTo>
                  <a:lnTo>
                    <a:pt x="272" y="350"/>
                  </a:lnTo>
                  <a:lnTo>
                    <a:pt x="274" y="328"/>
                  </a:lnTo>
                  <a:lnTo>
                    <a:pt x="272" y="321"/>
                  </a:lnTo>
                  <a:lnTo>
                    <a:pt x="260" y="314"/>
                  </a:lnTo>
                  <a:lnTo>
                    <a:pt x="255" y="317"/>
                  </a:lnTo>
                  <a:lnTo>
                    <a:pt x="263" y="300"/>
                  </a:lnTo>
                  <a:lnTo>
                    <a:pt x="253" y="293"/>
                  </a:lnTo>
                  <a:lnTo>
                    <a:pt x="263" y="276"/>
                  </a:lnTo>
                  <a:lnTo>
                    <a:pt x="270" y="279"/>
                  </a:lnTo>
                  <a:lnTo>
                    <a:pt x="281" y="272"/>
                  </a:lnTo>
                  <a:lnTo>
                    <a:pt x="281" y="260"/>
                  </a:lnTo>
                  <a:lnTo>
                    <a:pt x="289" y="258"/>
                  </a:lnTo>
                  <a:lnTo>
                    <a:pt x="289" y="250"/>
                  </a:lnTo>
                  <a:lnTo>
                    <a:pt x="277" y="246"/>
                  </a:lnTo>
                  <a:lnTo>
                    <a:pt x="291" y="236"/>
                  </a:lnTo>
                  <a:lnTo>
                    <a:pt x="291" y="229"/>
                  </a:lnTo>
                  <a:lnTo>
                    <a:pt x="284" y="227"/>
                  </a:lnTo>
                  <a:lnTo>
                    <a:pt x="281" y="213"/>
                  </a:lnTo>
                  <a:lnTo>
                    <a:pt x="298" y="215"/>
                  </a:lnTo>
                  <a:lnTo>
                    <a:pt x="300" y="201"/>
                  </a:lnTo>
                  <a:lnTo>
                    <a:pt x="310" y="215"/>
                  </a:lnTo>
                  <a:moveTo>
                    <a:pt x="2375" y="203"/>
                  </a:moveTo>
                  <a:lnTo>
                    <a:pt x="2377" y="213"/>
                  </a:lnTo>
                  <a:lnTo>
                    <a:pt x="2368" y="222"/>
                  </a:lnTo>
                  <a:lnTo>
                    <a:pt x="2323" y="239"/>
                  </a:lnTo>
                  <a:lnTo>
                    <a:pt x="2309" y="236"/>
                  </a:lnTo>
                  <a:lnTo>
                    <a:pt x="2297" y="229"/>
                  </a:lnTo>
                  <a:lnTo>
                    <a:pt x="2273" y="250"/>
                  </a:lnTo>
                  <a:lnTo>
                    <a:pt x="2247" y="298"/>
                  </a:lnTo>
                  <a:lnTo>
                    <a:pt x="2233" y="305"/>
                  </a:lnTo>
                  <a:lnTo>
                    <a:pt x="2221" y="305"/>
                  </a:lnTo>
                  <a:lnTo>
                    <a:pt x="2212" y="288"/>
                  </a:lnTo>
                  <a:lnTo>
                    <a:pt x="2219" y="255"/>
                  </a:lnTo>
                  <a:lnTo>
                    <a:pt x="2254" y="236"/>
                  </a:lnTo>
                  <a:lnTo>
                    <a:pt x="2257" y="222"/>
                  </a:lnTo>
                  <a:lnTo>
                    <a:pt x="2271" y="208"/>
                  </a:lnTo>
                  <a:lnTo>
                    <a:pt x="2283" y="206"/>
                  </a:lnTo>
                  <a:lnTo>
                    <a:pt x="2295" y="213"/>
                  </a:lnTo>
                  <a:lnTo>
                    <a:pt x="2306" y="206"/>
                  </a:lnTo>
                  <a:lnTo>
                    <a:pt x="2351" y="206"/>
                  </a:lnTo>
                  <a:lnTo>
                    <a:pt x="2363" y="198"/>
                  </a:lnTo>
                  <a:lnTo>
                    <a:pt x="2375" y="203"/>
                  </a:lnTo>
                  <a:moveTo>
                    <a:pt x="1569" y="128"/>
                  </a:moveTo>
                  <a:lnTo>
                    <a:pt x="1574" y="130"/>
                  </a:lnTo>
                  <a:lnTo>
                    <a:pt x="1581" y="144"/>
                  </a:lnTo>
                  <a:lnTo>
                    <a:pt x="1579" y="156"/>
                  </a:lnTo>
                  <a:lnTo>
                    <a:pt x="1569" y="161"/>
                  </a:lnTo>
                  <a:lnTo>
                    <a:pt x="1546" y="154"/>
                  </a:lnTo>
                  <a:lnTo>
                    <a:pt x="1541" y="156"/>
                  </a:lnTo>
                  <a:lnTo>
                    <a:pt x="1536" y="154"/>
                  </a:lnTo>
                  <a:lnTo>
                    <a:pt x="1543" y="149"/>
                  </a:lnTo>
                  <a:lnTo>
                    <a:pt x="1550" y="130"/>
                  </a:lnTo>
                  <a:lnTo>
                    <a:pt x="1560" y="125"/>
                  </a:lnTo>
                  <a:lnTo>
                    <a:pt x="1569" y="128"/>
                  </a:lnTo>
                  <a:moveTo>
                    <a:pt x="2403" y="94"/>
                  </a:moveTo>
                  <a:lnTo>
                    <a:pt x="2408" y="97"/>
                  </a:lnTo>
                  <a:lnTo>
                    <a:pt x="2415" y="90"/>
                  </a:lnTo>
                  <a:lnTo>
                    <a:pt x="2422" y="87"/>
                  </a:lnTo>
                  <a:lnTo>
                    <a:pt x="2434" y="97"/>
                  </a:lnTo>
                  <a:lnTo>
                    <a:pt x="2453" y="99"/>
                  </a:lnTo>
                  <a:lnTo>
                    <a:pt x="2472" y="109"/>
                  </a:lnTo>
                  <a:lnTo>
                    <a:pt x="2462" y="125"/>
                  </a:lnTo>
                  <a:lnTo>
                    <a:pt x="2455" y="128"/>
                  </a:lnTo>
                  <a:lnTo>
                    <a:pt x="2458" y="161"/>
                  </a:lnTo>
                  <a:lnTo>
                    <a:pt x="2448" y="180"/>
                  </a:lnTo>
                  <a:lnTo>
                    <a:pt x="2417" y="184"/>
                  </a:lnTo>
                  <a:lnTo>
                    <a:pt x="2384" y="177"/>
                  </a:lnTo>
                  <a:lnTo>
                    <a:pt x="2323" y="191"/>
                  </a:lnTo>
                  <a:lnTo>
                    <a:pt x="2309" y="187"/>
                  </a:lnTo>
                  <a:lnTo>
                    <a:pt x="2285" y="191"/>
                  </a:lnTo>
                  <a:lnTo>
                    <a:pt x="2283" y="168"/>
                  </a:lnTo>
                  <a:lnTo>
                    <a:pt x="2304" y="135"/>
                  </a:lnTo>
                  <a:lnTo>
                    <a:pt x="2342" y="111"/>
                  </a:lnTo>
                  <a:lnTo>
                    <a:pt x="2363" y="92"/>
                  </a:lnTo>
                  <a:lnTo>
                    <a:pt x="2384" y="97"/>
                  </a:lnTo>
                  <a:lnTo>
                    <a:pt x="2399" y="87"/>
                  </a:lnTo>
                  <a:lnTo>
                    <a:pt x="2403" y="90"/>
                  </a:lnTo>
                  <a:lnTo>
                    <a:pt x="2403" y="94"/>
                  </a:lnTo>
                  <a:moveTo>
                    <a:pt x="2992" y="158"/>
                  </a:moveTo>
                  <a:lnTo>
                    <a:pt x="2966" y="191"/>
                  </a:lnTo>
                  <a:lnTo>
                    <a:pt x="2959" y="227"/>
                  </a:lnTo>
                  <a:lnTo>
                    <a:pt x="2916" y="267"/>
                  </a:lnTo>
                  <a:lnTo>
                    <a:pt x="2883" y="272"/>
                  </a:lnTo>
                  <a:lnTo>
                    <a:pt x="2876" y="267"/>
                  </a:lnTo>
                  <a:lnTo>
                    <a:pt x="2883" y="241"/>
                  </a:lnTo>
                  <a:lnTo>
                    <a:pt x="2864" y="198"/>
                  </a:lnTo>
                  <a:lnTo>
                    <a:pt x="2838" y="196"/>
                  </a:lnTo>
                  <a:lnTo>
                    <a:pt x="2817" y="213"/>
                  </a:lnTo>
                  <a:lnTo>
                    <a:pt x="2817" y="220"/>
                  </a:lnTo>
                  <a:lnTo>
                    <a:pt x="2798" y="213"/>
                  </a:lnTo>
                  <a:lnTo>
                    <a:pt x="2798" y="208"/>
                  </a:lnTo>
                  <a:lnTo>
                    <a:pt x="2812" y="189"/>
                  </a:lnTo>
                  <a:lnTo>
                    <a:pt x="2824" y="158"/>
                  </a:lnTo>
                  <a:lnTo>
                    <a:pt x="2876" y="128"/>
                  </a:lnTo>
                  <a:lnTo>
                    <a:pt x="2892" y="137"/>
                  </a:lnTo>
                  <a:lnTo>
                    <a:pt x="2895" y="158"/>
                  </a:lnTo>
                  <a:lnTo>
                    <a:pt x="2899" y="163"/>
                  </a:lnTo>
                  <a:lnTo>
                    <a:pt x="2911" y="161"/>
                  </a:lnTo>
                  <a:lnTo>
                    <a:pt x="2933" y="139"/>
                  </a:lnTo>
                  <a:lnTo>
                    <a:pt x="2940" y="123"/>
                  </a:lnTo>
                  <a:lnTo>
                    <a:pt x="2961" y="111"/>
                  </a:lnTo>
                  <a:lnTo>
                    <a:pt x="2985" y="71"/>
                  </a:lnTo>
                  <a:lnTo>
                    <a:pt x="2999" y="61"/>
                  </a:lnTo>
                  <a:lnTo>
                    <a:pt x="3018" y="61"/>
                  </a:lnTo>
                  <a:lnTo>
                    <a:pt x="3025" y="66"/>
                  </a:lnTo>
                  <a:lnTo>
                    <a:pt x="3029" y="78"/>
                  </a:lnTo>
                  <a:lnTo>
                    <a:pt x="3015" y="106"/>
                  </a:lnTo>
                  <a:lnTo>
                    <a:pt x="3018" y="137"/>
                  </a:lnTo>
                  <a:lnTo>
                    <a:pt x="3011" y="149"/>
                  </a:lnTo>
                  <a:lnTo>
                    <a:pt x="2992" y="158"/>
                  </a:lnTo>
                  <a:moveTo>
                    <a:pt x="2755" y="78"/>
                  </a:moveTo>
                  <a:lnTo>
                    <a:pt x="2788" y="83"/>
                  </a:lnTo>
                  <a:lnTo>
                    <a:pt x="2803" y="102"/>
                  </a:lnTo>
                  <a:lnTo>
                    <a:pt x="2755" y="120"/>
                  </a:lnTo>
                  <a:lnTo>
                    <a:pt x="2734" y="116"/>
                  </a:lnTo>
                  <a:lnTo>
                    <a:pt x="2713" y="125"/>
                  </a:lnTo>
                  <a:lnTo>
                    <a:pt x="2699" y="139"/>
                  </a:lnTo>
                  <a:lnTo>
                    <a:pt x="2696" y="156"/>
                  </a:lnTo>
                  <a:lnTo>
                    <a:pt x="2677" y="175"/>
                  </a:lnTo>
                  <a:lnTo>
                    <a:pt x="2675" y="184"/>
                  </a:lnTo>
                  <a:lnTo>
                    <a:pt x="2663" y="201"/>
                  </a:lnTo>
                  <a:lnTo>
                    <a:pt x="2651" y="198"/>
                  </a:lnTo>
                  <a:lnTo>
                    <a:pt x="2651" y="191"/>
                  </a:lnTo>
                  <a:lnTo>
                    <a:pt x="2647" y="189"/>
                  </a:lnTo>
                  <a:lnTo>
                    <a:pt x="2632" y="189"/>
                  </a:lnTo>
                  <a:lnTo>
                    <a:pt x="2616" y="208"/>
                  </a:lnTo>
                  <a:lnTo>
                    <a:pt x="2602" y="215"/>
                  </a:lnTo>
                  <a:lnTo>
                    <a:pt x="2595" y="227"/>
                  </a:lnTo>
                  <a:lnTo>
                    <a:pt x="2609" y="243"/>
                  </a:lnTo>
                  <a:lnTo>
                    <a:pt x="2611" y="260"/>
                  </a:lnTo>
                  <a:lnTo>
                    <a:pt x="2595" y="279"/>
                  </a:lnTo>
                  <a:lnTo>
                    <a:pt x="2576" y="279"/>
                  </a:lnTo>
                  <a:lnTo>
                    <a:pt x="2566" y="255"/>
                  </a:lnTo>
                  <a:lnTo>
                    <a:pt x="2559" y="253"/>
                  </a:lnTo>
                  <a:lnTo>
                    <a:pt x="2536" y="262"/>
                  </a:lnTo>
                  <a:lnTo>
                    <a:pt x="2521" y="286"/>
                  </a:lnTo>
                  <a:lnTo>
                    <a:pt x="2510" y="291"/>
                  </a:lnTo>
                  <a:lnTo>
                    <a:pt x="2484" y="281"/>
                  </a:lnTo>
                  <a:lnTo>
                    <a:pt x="2477" y="267"/>
                  </a:lnTo>
                  <a:lnTo>
                    <a:pt x="2460" y="258"/>
                  </a:lnTo>
                  <a:lnTo>
                    <a:pt x="2446" y="269"/>
                  </a:lnTo>
                  <a:lnTo>
                    <a:pt x="2417" y="265"/>
                  </a:lnTo>
                  <a:lnTo>
                    <a:pt x="2413" y="274"/>
                  </a:lnTo>
                  <a:lnTo>
                    <a:pt x="2401" y="262"/>
                  </a:lnTo>
                  <a:lnTo>
                    <a:pt x="2401" y="250"/>
                  </a:lnTo>
                  <a:lnTo>
                    <a:pt x="2415" y="250"/>
                  </a:lnTo>
                  <a:lnTo>
                    <a:pt x="2455" y="215"/>
                  </a:lnTo>
                  <a:lnTo>
                    <a:pt x="2469" y="187"/>
                  </a:lnTo>
                  <a:lnTo>
                    <a:pt x="2495" y="180"/>
                  </a:lnTo>
                  <a:lnTo>
                    <a:pt x="2503" y="170"/>
                  </a:lnTo>
                  <a:lnTo>
                    <a:pt x="2528" y="168"/>
                  </a:lnTo>
                  <a:lnTo>
                    <a:pt x="2547" y="154"/>
                  </a:lnTo>
                  <a:lnTo>
                    <a:pt x="2524" y="130"/>
                  </a:lnTo>
                  <a:lnTo>
                    <a:pt x="2510" y="128"/>
                  </a:lnTo>
                  <a:lnTo>
                    <a:pt x="2479" y="132"/>
                  </a:lnTo>
                  <a:lnTo>
                    <a:pt x="2498" y="109"/>
                  </a:lnTo>
                  <a:lnTo>
                    <a:pt x="2512" y="102"/>
                  </a:lnTo>
                  <a:lnTo>
                    <a:pt x="2521" y="109"/>
                  </a:lnTo>
                  <a:lnTo>
                    <a:pt x="2543" y="113"/>
                  </a:lnTo>
                  <a:lnTo>
                    <a:pt x="2557" y="97"/>
                  </a:lnTo>
                  <a:lnTo>
                    <a:pt x="2576" y="94"/>
                  </a:lnTo>
                  <a:lnTo>
                    <a:pt x="2597" y="97"/>
                  </a:lnTo>
                  <a:lnTo>
                    <a:pt x="2599" y="99"/>
                  </a:lnTo>
                  <a:lnTo>
                    <a:pt x="2592" y="106"/>
                  </a:lnTo>
                  <a:lnTo>
                    <a:pt x="2588" y="123"/>
                  </a:lnTo>
                  <a:lnTo>
                    <a:pt x="2564" y="151"/>
                  </a:lnTo>
                  <a:lnTo>
                    <a:pt x="2564" y="158"/>
                  </a:lnTo>
                  <a:lnTo>
                    <a:pt x="2595" y="170"/>
                  </a:lnTo>
                  <a:lnTo>
                    <a:pt x="2616" y="151"/>
                  </a:lnTo>
                  <a:lnTo>
                    <a:pt x="2616" y="142"/>
                  </a:lnTo>
                  <a:lnTo>
                    <a:pt x="2606" y="137"/>
                  </a:lnTo>
                  <a:lnTo>
                    <a:pt x="2606" y="123"/>
                  </a:lnTo>
                  <a:lnTo>
                    <a:pt x="2623" y="123"/>
                  </a:lnTo>
                  <a:lnTo>
                    <a:pt x="2621" y="132"/>
                  </a:lnTo>
                  <a:lnTo>
                    <a:pt x="2623" y="139"/>
                  </a:lnTo>
                  <a:lnTo>
                    <a:pt x="2642" y="123"/>
                  </a:lnTo>
                  <a:lnTo>
                    <a:pt x="2635" y="99"/>
                  </a:lnTo>
                  <a:lnTo>
                    <a:pt x="2623" y="94"/>
                  </a:lnTo>
                  <a:lnTo>
                    <a:pt x="2623" y="85"/>
                  </a:lnTo>
                  <a:lnTo>
                    <a:pt x="2647" y="83"/>
                  </a:lnTo>
                  <a:lnTo>
                    <a:pt x="2654" y="87"/>
                  </a:lnTo>
                  <a:lnTo>
                    <a:pt x="2651" y="99"/>
                  </a:lnTo>
                  <a:lnTo>
                    <a:pt x="2675" y="104"/>
                  </a:lnTo>
                  <a:lnTo>
                    <a:pt x="2680" y="99"/>
                  </a:lnTo>
                  <a:lnTo>
                    <a:pt x="2675" y="85"/>
                  </a:lnTo>
                  <a:lnTo>
                    <a:pt x="2725" y="54"/>
                  </a:lnTo>
                  <a:lnTo>
                    <a:pt x="2755" y="78"/>
                  </a:lnTo>
                  <a:moveTo>
                    <a:pt x="3136" y="28"/>
                  </a:moveTo>
                  <a:lnTo>
                    <a:pt x="3183" y="33"/>
                  </a:lnTo>
                  <a:lnTo>
                    <a:pt x="3176" y="42"/>
                  </a:lnTo>
                  <a:lnTo>
                    <a:pt x="3176" y="66"/>
                  </a:lnTo>
                  <a:lnTo>
                    <a:pt x="3183" y="71"/>
                  </a:lnTo>
                  <a:lnTo>
                    <a:pt x="3211" y="54"/>
                  </a:lnTo>
                  <a:lnTo>
                    <a:pt x="3266" y="45"/>
                  </a:lnTo>
                  <a:lnTo>
                    <a:pt x="3308" y="52"/>
                  </a:lnTo>
                  <a:lnTo>
                    <a:pt x="3355" y="54"/>
                  </a:lnTo>
                  <a:lnTo>
                    <a:pt x="3379" y="42"/>
                  </a:lnTo>
                  <a:lnTo>
                    <a:pt x="3407" y="47"/>
                  </a:lnTo>
                  <a:lnTo>
                    <a:pt x="3429" y="42"/>
                  </a:lnTo>
                  <a:lnTo>
                    <a:pt x="3459" y="45"/>
                  </a:lnTo>
                  <a:lnTo>
                    <a:pt x="3481" y="90"/>
                  </a:lnTo>
                  <a:lnTo>
                    <a:pt x="3478" y="125"/>
                  </a:lnTo>
                  <a:lnTo>
                    <a:pt x="3483" y="142"/>
                  </a:lnTo>
                  <a:lnTo>
                    <a:pt x="3469" y="154"/>
                  </a:lnTo>
                  <a:lnTo>
                    <a:pt x="3441" y="161"/>
                  </a:lnTo>
                  <a:lnTo>
                    <a:pt x="3344" y="165"/>
                  </a:lnTo>
                  <a:lnTo>
                    <a:pt x="3292" y="184"/>
                  </a:lnTo>
                  <a:lnTo>
                    <a:pt x="3256" y="187"/>
                  </a:lnTo>
                  <a:lnTo>
                    <a:pt x="3214" y="182"/>
                  </a:lnTo>
                  <a:lnTo>
                    <a:pt x="3178" y="206"/>
                  </a:lnTo>
                  <a:lnTo>
                    <a:pt x="3150" y="210"/>
                  </a:lnTo>
                  <a:lnTo>
                    <a:pt x="3140" y="201"/>
                  </a:lnTo>
                  <a:lnTo>
                    <a:pt x="3124" y="196"/>
                  </a:lnTo>
                  <a:lnTo>
                    <a:pt x="3084" y="220"/>
                  </a:lnTo>
                  <a:lnTo>
                    <a:pt x="3079" y="220"/>
                  </a:lnTo>
                  <a:lnTo>
                    <a:pt x="3077" y="208"/>
                  </a:lnTo>
                  <a:lnTo>
                    <a:pt x="3048" y="213"/>
                  </a:lnTo>
                  <a:lnTo>
                    <a:pt x="3037" y="201"/>
                  </a:lnTo>
                  <a:lnTo>
                    <a:pt x="3037" y="189"/>
                  </a:lnTo>
                  <a:lnTo>
                    <a:pt x="3039" y="180"/>
                  </a:lnTo>
                  <a:lnTo>
                    <a:pt x="3072" y="142"/>
                  </a:lnTo>
                  <a:lnTo>
                    <a:pt x="3072" y="130"/>
                  </a:lnTo>
                  <a:lnTo>
                    <a:pt x="3086" y="125"/>
                  </a:lnTo>
                  <a:lnTo>
                    <a:pt x="3112" y="104"/>
                  </a:lnTo>
                  <a:lnTo>
                    <a:pt x="3131" y="102"/>
                  </a:lnTo>
                  <a:lnTo>
                    <a:pt x="3150" y="92"/>
                  </a:lnTo>
                  <a:lnTo>
                    <a:pt x="3145" y="87"/>
                  </a:lnTo>
                  <a:lnTo>
                    <a:pt x="3124" y="90"/>
                  </a:lnTo>
                  <a:lnTo>
                    <a:pt x="3072" y="116"/>
                  </a:lnTo>
                  <a:lnTo>
                    <a:pt x="3074" y="102"/>
                  </a:lnTo>
                  <a:lnTo>
                    <a:pt x="3070" y="87"/>
                  </a:lnTo>
                  <a:lnTo>
                    <a:pt x="3100" y="47"/>
                  </a:lnTo>
                  <a:lnTo>
                    <a:pt x="3110" y="35"/>
                  </a:lnTo>
                  <a:lnTo>
                    <a:pt x="3136" y="28"/>
                  </a:lnTo>
                  <a:moveTo>
                    <a:pt x="2245" y="21"/>
                  </a:moveTo>
                  <a:lnTo>
                    <a:pt x="2269" y="38"/>
                  </a:lnTo>
                  <a:lnTo>
                    <a:pt x="2271" y="52"/>
                  </a:lnTo>
                  <a:lnTo>
                    <a:pt x="2264" y="71"/>
                  </a:lnTo>
                  <a:lnTo>
                    <a:pt x="2273" y="80"/>
                  </a:lnTo>
                  <a:lnTo>
                    <a:pt x="2276" y="99"/>
                  </a:lnTo>
                  <a:lnTo>
                    <a:pt x="2297" y="123"/>
                  </a:lnTo>
                  <a:lnTo>
                    <a:pt x="2297" y="135"/>
                  </a:lnTo>
                  <a:lnTo>
                    <a:pt x="2273" y="158"/>
                  </a:lnTo>
                  <a:lnTo>
                    <a:pt x="2264" y="158"/>
                  </a:lnTo>
                  <a:lnTo>
                    <a:pt x="2243" y="146"/>
                  </a:lnTo>
                  <a:lnTo>
                    <a:pt x="2236" y="149"/>
                  </a:lnTo>
                  <a:lnTo>
                    <a:pt x="2217" y="177"/>
                  </a:lnTo>
                  <a:lnTo>
                    <a:pt x="2226" y="196"/>
                  </a:lnTo>
                  <a:lnTo>
                    <a:pt x="2221" y="215"/>
                  </a:lnTo>
                  <a:lnTo>
                    <a:pt x="2207" y="217"/>
                  </a:lnTo>
                  <a:lnTo>
                    <a:pt x="2191" y="206"/>
                  </a:lnTo>
                  <a:lnTo>
                    <a:pt x="2169" y="198"/>
                  </a:lnTo>
                  <a:lnTo>
                    <a:pt x="2165" y="206"/>
                  </a:lnTo>
                  <a:lnTo>
                    <a:pt x="2167" y="232"/>
                  </a:lnTo>
                  <a:lnTo>
                    <a:pt x="2195" y="262"/>
                  </a:lnTo>
                  <a:lnTo>
                    <a:pt x="2198" y="281"/>
                  </a:lnTo>
                  <a:lnTo>
                    <a:pt x="2191" y="293"/>
                  </a:lnTo>
                  <a:lnTo>
                    <a:pt x="2162" y="305"/>
                  </a:lnTo>
                  <a:lnTo>
                    <a:pt x="2136" y="305"/>
                  </a:lnTo>
                  <a:lnTo>
                    <a:pt x="2132" y="319"/>
                  </a:lnTo>
                  <a:lnTo>
                    <a:pt x="2124" y="312"/>
                  </a:lnTo>
                  <a:lnTo>
                    <a:pt x="2098" y="312"/>
                  </a:lnTo>
                  <a:lnTo>
                    <a:pt x="2070" y="331"/>
                  </a:lnTo>
                  <a:lnTo>
                    <a:pt x="2063" y="326"/>
                  </a:lnTo>
                  <a:lnTo>
                    <a:pt x="2054" y="333"/>
                  </a:lnTo>
                  <a:lnTo>
                    <a:pt x="2039" y="336"/>
                  </a:lnTo>
                  <a:lnTo>
                    <a:pt x="2020" y="359"/>
                  </a:lnTo>
                  <a:lnTo>
                    <a:pt x="1957" y="380"/>
                  </a:lnTo>
                  <a:lnTo>
                    <a:pt x="1931" y="383"/>
                  </a:lnTo>
                  <a:lnTo>
                    <a:pt x="1914" y="378"/>
                  </a:lnTo>
                  <a:lnTo>
                    <a:pt x="1879" y="385"/>
                  </a:lnTo>
                  <a:lnTo>
                    <a:pt x="1857" y="378"/>
                  </a:lnTo>
                  <a:lnTo>
                    <a:pt x="1834" y="383"/>
                  </a:lnTo>
                  <a:lnTo>
                    <a:pt x="1822" y="371"/>
                  </a:lnTo>
                  <a:lnTo>
                    <a:pt x="1789" y="373"/>
                  </a:lnTo>
                  <a:lnTo>
                    <a:pt x="1775" y="378"/>
                  </a:lnTo>
                  <a:lnTo>
                    <a:pt x="1765" y="390"/>
                  </a:lnTo>
                  <a:lnTo>
                    <a:pt x="1758" y="392"/>
                  </a:lnTo>
                  <a:lnTo>
                    <a:pt x="1742" y="409"/>
                  </a:lnTo>
                  <a:lnTo>
                    <a:pt x="1680" y="430"/>
                  </a:lnTo>
                  <a:lnTo>
                    <a:pt x="1650" y="430"/>
                  </a:lnTo>
                  <a:lnTo>
                    <a:pt x="1642" y="440"/>
                  </a:lnTo>
                  <a:lnTo>
                    <a:pt x="1605" y="456"/>
                  </a:lnTo>
                  <a:lnTo>
                    <a:pt x="1576" y="454"/>
                  </a:lnTo>
                  <a:lnTo>
                    <a:pt x="1560" y="440"/>
                  </a:lnTo>
                  <a:lnTo>
                    <a:pt x="1543" y="437"/>
                  </a:lnTo>
                  <a:lnTo>
                    <a:pt x="1536" y="442"/>
                  </a:lnTo>
                  <a:lnTo>
                    <a:pt x="1538" y="459"/>
                  </a:lnTo>
                  <a:lnTo>
                    <a:pt x="1534" y="468"/>
                  </a:lnTo>
                  <a:lnTo>
                    <a:pt x="1524" y="470"/>
                  </a:lnTo>
                  <a:lnTo>
                    <a:pt x="1515" y="466"/>
                  </a:lnTo>
                  <a:lnTo>
                    <a:pt x="1524" y="433"/>
                  </a:lnTo>
                  <a:lnTo>
                    <a:pt x="1505" y="425"/>
                  </a:lnTo>
                  <a:lnTo>
                    <a:pt x="1489" y="411"/>
                  </a:lnTo>
                  <a:lnTo>
                    <a:pt x="1465" y="418"/>
                  </a:lnTo>
                  <a:lnTo>
                    <a:pt x="1385" y="407"/>
                  </a:lnTo>
                  <a:lnTo>
                    <a:pt x="1375" y="409"/>
                  </a:lnTo>
                  <a:lnTo>
                    <a:pt x="1371" y="428"/>
                  </a:lnTo>
                  <a:lnTo>
                    <a:pt x="1373" y="456"/>
                  </a:lnTo>
                  <a:lnTo>
                    <a:pt x="1359" y="468"/>
                  </a:lnTo>
                  <a:lnTo>
                    <a:pt x="1340" y="475"/>
                  </a:lnTo>
                  <a:lnTo>
                    <a:pt x="1319" y="461"/>
                  </a:lnTo>
                  <a:lnTo>
                    <a:pt x="1274" y="466"/>
                  </a:lnTo>
                  <a:lnTo>
                    <a:pt x="1264" y="461"/>
                  </a:lnTo>
                  <a:lnTo>
                    <a:pt x="1212" y="480"/>
                  </a:lnTo>
                  <a:lnTo>
                    <a:pt x="1184" y="501"/>
                  </a:lnTo>
                  <a:lnTo>
                    <a:pt x="1170" y="499"/>
                  </a:lnTo>
                  <a:lnTo>
                    <a:pt x="1123" y="485"/>
                  </a:lnTo>
                  <a:lnTo>
                    <a:pt x="1092" y="459"/>
                  </a:lnTo>
                  <a:lnTo>
                    <a:pt x="1082" y="435"/>
                  </a:lnTo>
                  <a:lnTo>
                    <a:pt x="1075" y="430"/>
                  </a:lnTo>
                  <a:lnTo>
                    <a:pt x="1049" y="437"/>
                  </a:lnTo>
                  <a:lnTo>
                    <a:pt x="1038" y="461"/>
                  </a:lnTo>
                  <a:lnTo>
                    <a:pt x="1023" y="466"/>
                  </a:lnTo>
                  <a:lnTo>
                    <a:pt x="993" y="451"/>
                  </a:lnTo>
                  <a:lnTo>
                    <a:pt x="967" y="451"/>
                  </a:lnTo>
                  <a:lnTo>
                    <a:pt x="938" y="421"/>
                  </a:lnTo>
                  <a:lnTo>
                    <a:pt x="853" y="421"/>
                  </a:lnTo>
                  <a:lnTo>
                    <a:pt x="827" y="425"/>
                  </a:lnTo>
                  <a:lnTo>
                    <a:pt x="820" y="423"/>
                  </a:lnTo>
                  <a:lnTo>
                    <a:pt x="780" y="442"/>
                  </a:lnTo>
                  <a:lnTo>
                    <a:pt x="771" y="437"/>
                  </a:lnTo>
                  <a:lnTo>
                    <a:pt x="761" y="442"/>
                  </a:lnTo>
                  <a:lnTo>
                    <a:pt x="723" y="433"/>
                  </a:lnTo>
                  <a:lnTo>
                    <a:pt x="697" y="404"/>
                  </a:lnTo>
                  <a:lnTo>
                    <a:pt x="688" y="404"/>
                  </a:lnTo>
                  <a:lnTo>
                    <a:pt x="615" y="423"/>
                  </a:lnTo>
                  <a:lnTo>
                    <a:pt x="586" y="428"/>
                  </a:lnTo>
                  <a:lnTo>
                    <a:pt x="572" y="423"/>
                  </a:lnTo>
                  <a:lnTo>
                    <a:pt x="563" y="437"/>
                  </a:lnTo>
                  <a:lnTo>
                    <a:pt x="563" y="447"/>
                  </a:lnTo>
                  <a:lnTo>
                    <a:pt x="556" y="449"/>
                  </a:lnTo>
                  <a:lnTo>
                    <a:pt x="541" y="444"/>
                  </a:lnTo>
                  <a:lnTo>
                    <a:pt x="546" y="435"/>
                  </a:lnTo>
                  <a:lnTo>
                    <a:pt x="539" y="433"/>
                  </a:lnTo>
                  <a:lnTo>
                    <a:pt x="541" y="418"/>
                  </a:lnTo>
                  <a:lnTo>
                    <a:pt x="515" y="416"/>
                  </a:lnTo>
                  <a:lnTo>
                    <a:pt x="511" y="407"/>
                  </a:lnTo>
                  <a:lnTo>
                    <a:pt x="492" y="392"/>
                  </a:lnTo>
                  <a:lnTo>
                    <a:pt x="492" y="380"/>
                  </a:lnTo>
                  <a:lnTo>
                    <a:pt x="492" y="371"/>
                  </a:lnTo>
                  <a:lnTo>
                    <a:pt x="494" y="359"/>
                  </a:lnTo>
                  <a:lnTo>
                    <a:pt x="492" y="352"/>
                  </a:lnTo>
                  <a:lnTo>
                    <a:pt x="499" y="338"/>
                  </a:lnTo>
                  <a:lnTo>
                    <a:pt x="499" y="302"/>
                  </a:lnTo>
                  <a:lnTo>
                    <a:pt x="492" y="298"/>
                  </a:lnTo>
                  <a:lnTo>
                    <a:pt x="494" y="288"/>
                  </a:lnTo>
                  <a:lnTo>
                    <a:pt x="511" y="272"/>
                  </a:lnTo>
                  <a:lnTo>
                    <a:pt x="508" y="267"/>
                  </a:lnTo>
                  <a:lnTo>
                    <a:pt x="525" y="260"/>
                  </a:lnTo>
                  <a:lnTo>
                    <a:pt x="534" y="248"/>
                  </a:lnTo>
                  <a:lnTo>
                    <a:pt x="537" y="232"/>
                  </a:lnTo>
                  <a:lnTo>
                    <a:pt x="527" y="217"/>
                  </a:lnTo>
                  <a:lnTo>
                    <a:pt x="525" y="203"/>
                  </a:lnTo>
                  <a:lnTo>
                    <a:pt x="539" y="203"/>
                  </a:lnTo>
                  <a:lnTo>
                    <a:pt x="539" y="222"/>
                  </a:lnTo>
                  <a:lnTo>
                    <a:pt x="548" y="222"/>
                  </a:lnTo>
                  <a:lnTo>
                    <a:pt x="553" y="229"/>
                  </a:lnTo>
                  <a:lnTo>
                    <a:pt x="567" y="217"/>
                  </a:lnTo>
                  <a:lnTo>
                    <a:pt x="574" y="220"/>
                  </a:lnTo>
                  <a:lnTo>
                    <a:pt x="589" y="206"/>
                  </a:lnTo>
                  <a:lnTo>
                    <a:pt x="605" y="220"/>
                  </a:lnTo>
                  <a:lnTo>
                    <a:pt x="612" y="208"/>
                  </a:lnTo>
                  <a:lnTo>
                    <a:pt x="605" y="203"/>
                  </a:lnTo>
                  <a:lnTo>
                    <a:pt x="605" y="196"/>
                  </a:lnTo>
                  <a:lnTo>
                    <a:pt x="617" y="177"/>
                  </a:lnTo>
                  <a:lnTo>
                    <a:pt x="634" y="180"/>
                  </a:lnTo>
                  <a:lnTo>
                    <a:pt x="641" y="175"/>
                  </a:lnTo>
                  <a:lnTo>
                    <a:pt x="648" y="175"/>
                  </a:lnTo>
                  <a:lnTo>
                    <a:pt x="652" y="189"/>
                  </a:lnTo>
                  <a:lnTo>
                    <a:pt x="660" y="194"/>
                  </a:lnTo>
                  <a:lnTo>
                    <a:pt x="652" y="206"/>
                  </a:lnTo>
                  <a:lnTo>
                    <a:pt x="667" y="208"/>
                  </a:lnTo>
                  <a:lnTo>
                    <a:pt x="671" y="194"/>
                  </a:lnTo>
                  <a:lnTo>
                    <a:pt x="674" y="163"/>
                  </a:lnTo>
                  <a:lnTo>
                    <a:pt x="693" y="172"/>
                  </a:lnTo>
                  <a:lnTo>
                    <a:pt x="702" y="158"/>
                  </a:lnTo>
                  <a:lnTo>
                    <a:pt x="707" y="158"/>
                  </a:lnTo>
                  <a:lnTo>
                    <a:pt x="716" y="132"/>
                  </a:lnTo>
                  <a:lnTo>
                    <a:pt x="726" y="135"/>
                  </a:lnTo>
                  <a:lnTo>
                    <a:pt x="740" y="130"/>
                  </a:lnTo>
                  <a:lnTo>
                    <a:pt x="749" y="123"/>
                  </a:lnTo>
                  <a:lnTo>
                    <a:pt x="763" y="120"/>
                  </a:lnTo>
                  <a:lnTo>
                    <a:pt x="787" y="120"/>
                  </a:lnTo>
                  <a:lnTo>
                    <a:pt x="813" y="125"/>
                  </a:lnTo>
                  <a:lnTo>
                    <a:pt x="834" y="118"/>
                  </a:lnTo>
                  <a:lnTo>
                    <a:pt x="837" y="102"/>
                  </a:lnTo>
                  <a:lnTo>
                    <a:pt x="844" y="97"/>
                  </a:lnTo>
                  <a:lnTo>
                    <a:pt x="858" y="109"/>
                  </a:lnTo>
                  <a:lnTo>
                    <a:pt x="858" y="120"/>
                  </a:lnTo>
                  <a:lnTo>
                    <a:pt x="872" y="128"/>
                  </a:lnTo>
                  <a:lnTo>
                    <a:pt x="898" y="118"/>
                  </a:lnTo>
                  <a:lnTo>
                    <a:pt x="915" y="128"/>
                  </a:lnTo>
                  <a:lnTo>
                    <a:pt x="938" y="128"/>
                  </a:lnTo>
                  <a:lnTo>
                    <a:pt x="943" y="120"/>
                  </a:lnTo>
                  <a:lnTo>
                    <a:pt x="936" y="111"/>
                  </a:lnTo>
                  <a:lnTo>
                    <a:pt x="941" y="104"/>
                  </a:lnTo>
                  <a:lnTo>
                    <a:pt x="964" y="116"/>
                  </a:lnTo>
                  <a:lnTo>
                    <a:pt x="988" y="144"/>
                  </a:lnTo>
                  <a:lnTo>
                    <a:pt x="1004" y="144"/>
                  </a:lnTo>
                  <a:lnTo>
                    <a:pt x="1019" y="156"/>
                  </a:lnTo>
                  <a:lnTo>
                    <a:pt x="1056" y="151"/>
                  </a:lnTo>
                  <a:lnTo>
                    <a:pt x="1085" y="161"/>
                  </a:lnTo>
                  <a:lnTo>
                    <a:pt x="1123" y="161"/>
                  </a:lnTo>
                  <a:lnTo>
                    <a:pt x="1139" y="154"/>
                  </a:lnTo>
                  <a:lnTo>
                    <a:pt x="1156" y="156"/>
                  </a:lnTo>
                  <a:lnTo>
                    <a:pt x="1153" y="168"/>
                  </a:lnTo>
                  <a:lnTo>
                    <a:pt x="1158" y="172"/>
                  </a:lnTo>
                  <a:lnTo>
                    <a:pt x="1175" y="170"/>
                  </a:lnTo>
                  <a:lnTo>
                    <a:pt x="1175" y="182"/>
                  </a:lnTo>
                  <a:lnTo>
                    <a:pt x="1182" y="196"/>
                  </a:lnTo>
                  <a:lnTo>
                    <a:pt x="1205" y="191"/>
                  </a:lnTo>
                  <a:lnTo>
                    <a:pt x="1227" y="201"/>
                  </a:lnTo>
                  <a:lnTo>
                    <a:pt x="1245" y="203"/>
                  </a:lnTo>
                  <a:lnTo>
                    <a:pt x="1257" y="210"/>
                  </a:lnTo>
                  <a:lnTo>
                    <a:pt x="1271" y="208"/>
                  </a:lnTo>
                  <a:lnTo>
                    <a:pt x="1295" y="222"/>
                  </a:lnTo>
                  <a:lnTo>
                    <a:pt x="1321" y="227"/>
                  </a:lnTo>
                  <a:lnTo>
                    <a:pt x="1338" y="234"/>
                  </a:lnTo>
                  <a:lnTo>
                    <a:pt x="1361" y="272"/>
                  </a:lnTo>
                  <a:lnTo>
                    <a:pt x="1401" y="291"/>
                  </a:lnTo>
                  <a:lnTo>
                    <a:pt x="1430" y="276"/>
                  </a:lnTo>
                  <a:lnTo>
                    <a:pt x="1437" y="286"/>
                  </a:lnTo>
                  <a:lnTo>
                    <a:pt x="1449" y="291"/>
                  </a:lnTo>
                  <a:lnTo>
                    <a:pt x="1453" y="307"/>
                  </a:lnTo>
                  <a:lnTo>
                    <a:pt x="1470" y="288"/>
                  </a:lnTo>
                  <a:lnTo>
                    <a:pt x="1491" y="281"/>
                  </a:lnTo>
                  <a:lnTo>
                    <a:pt x="1482" y="274"/>
                  </a:lnTo>
                  <a:lnTo>
                    <a:pt x="1482" y="262"/>
                  </a:lnTo>
                  <a:lnTo>
                    <a:pt x="1487" y="262"/>
                  </a:lnTo>
                  <a:lnTo>
                    <a:pt x="1508" y="274"/>
                  </a:lnTo>
                  <a:lnTo>
                    <a:pt x="1501" y="260"/>
                  </a:lnTo>
                  <a:lnTo>
                    <a:pt x="1505" y="234"/>
                  </a:lnTo>
                  <a:lnTo>
                    <a:pt x="1512" y="227"/>
                  </a:lnTo>
                  <a:lnTo>
                    <a:pt x="1527" y="232"/>
                  </a:lnTo>
                  <a:lnTo>
                    <a:pt x="1524" y="243"/>
                  </a:lnTo>
                  <a:lnTo>
                    <a:pt x="1538" y="239"/>
                  </a:lnTo>
                  <a:lnTo>
                    <a:pt x="1546" y="248"/>
                  </a:lnTo>
                  <a:lnTo>
                    <a:pt x="1574" y="239"/>
                  </a:lnTo>
                  <a:lnTo>
                    <a:pt x="1602" y="241"/>
                  </a:lnTo>
                  <a:lnTo>
                    <a:pt x="1612" y="248"/>
                  </a:lnTo>
                  <a:lnTo>
                    <a:pt x="1628" y="241"/>
                  </a:lnTo>
                  <a:lnTo>
                    <a:pt x="1638" y="232"/>
                  </a:lnTo>
                  <a:lnTo>
                    <a:pt x="1647" y="239"/>
                  </a:lnTo>
                  <a:lnTo>
                    <a:pt x="1676" y="241"/>
                  </a:lnTo>
                  <a:lnTo>
                    <a:pt x="1685" y="234"/>
                  </a:lnTo>
                  <a:lnTo>
                    <a:pt x="1702" y="210"/>
                  </a:lnTo>
                  <a:lnTo>
                    <a:pt x="1699" y="227"/>
                  </a:lnTo>
                  <a:lnTo>
                    <a:pt x="1716" y="213"/>
                  </a:lnTo>
                  <a:lnTo>
                    <a:pt x="1732" y="208"/>
                  </a:lnTo>
                  <a:lnTo>
                    <a:pt x="1739" y="210"/>
                  </a:lnTo>
                  <a:lnTo>
                    <a:pt x="1730" y="236"/>
                  </a:lnTo>
                  <a:lnTo>
                    <a:pt x="1735" y="258"/>
                  </a:lnTo>
                  <a:lnTo>
                    <a:pt x="1763" y="255"/>
                  </a:lnTo>
                  <a:lnTo>
                    <a:pt x="1772" y="267"/>
                  </a:lnTo>
                  <a:lnTo>
                    <a:pt x="1782" y="258"/>
                  </a:lnTo>
                  <a:lnTo>
                    <a:pt x="1815" y="274"/>
                  </a:lnTo>
                  <a:lnTo>
                    <a:pt x="1853" y="312"/>
                  </a:lnTo>
                  <a:lnTo>
                    <a:pt x="1891" y="321"/>
                  </a:lnTo>
                  <a:lnTo>
                    <a:pt x="1909" y="310"/>
                  </a:lnTo>
                  <a:lnTo>
                    <a:pt x="1926" y="305"/>
                  </a:lnTo>
                  <a:lnTo>
                    <a:pt x="1976" y="300"/>
                  </a:lnTo>
                  <a:lnTo>
                    <a:pt x="1990" y="305"/>
                  </a:lnTo>
                  <a:lnTo>
                    <a:pt x="2013" y="269"/>
                  </a:lnTo>
                  <a:lnTo>
                    <a:pt x="2013" y="258"/>
                  </a:lnTo>
                  <a:lnTo>
                    <a:pt x="1992" y="239"/>
                  </a:lnTo>
                  <a:lnTo>
                    <a:pt x="1999" y="229"/>
                  </a:lnTo>
                  <a:lnTo>
                    <a:pt x="2037" y="217"/>
                  </a:lnTo>
                  <a:lnTo>
                    <a:pt x="2046" y="203"/>
                  </a:lnTo>
                  <a:lnTo>
                    <a:pt x="2056" y="201"/>
                  </a:lnTo>
                  <a:lnTo>
                    <a:pt x="2061" y="182"/>
                  </a:lnTo>
                  <a:lnTo>
                    <a:pt x="2070" y="184"/>
                  </a:lnTo>
                  <a:lnTo>
                    <a:pt x="2080" y="175"/>
                  </a:lnTo>
                  <a:lnTo>
                    <a:pt x="2096" y="180"/>
                  </a:lnTo>
                  <a:lnTo>
                    <a:pt x="2134" y="163"/>
                  </a:lnTo>
                  <a:lnTo>
                    <a:pt x="2153" y="165"/>
                  </a:lnTo>
                  <a:lnTo>
                    <a:pt x="2176" y="130"/>
                  </a:lnTo>
                  <a:lnTo>
                    <a:pt x="2214" y="128"/>
                  </a:lnTo>
                  <a:lnTo>
                    <a:pt x="2224" y="118"/>
                  </a:lnTo>
                  <a:lnTo>
                    <a:pt x="2236" y="83"/>
                  </a:lnTo>
                  <a:lnTo>
                    <a:pt x="2250" y="76"/>
                  </a:lnTo>
                  <a:lnTo>
                    <a:pt x="2231" y="64"/>
                  </a:lnTo>
                  <a:lnTo>
                    <a:pt x="2210" y="64"/>
                  </a:lnTo>
                  <a:lnTo>
                    <a:pt x="2179" y="73"/>
                  </a:lnTo>
                  <a:lnTo>
                    <a:pt x="2167" y="94"/>
                  </a:lnTo>
                  <a:lnTo>
                    <a:pt x="2134" y="90"/>
                  </a:lnTo>
                  <a:lnTo>
                    <a:pt x="2134" y="85"/>
                  </a:lnTo>
                  <a:lnTo>
                    <a:pt x="2148" y="71"/>
                  </a:lnTo>
                  <a:lnTo>
                    <a:pt x="2162" y="47"/>
                  </a:lnTo>
                  <a:lnTo>
                    <a:pt x="2162" y="24"/>
                  </a:lnTo>
                  <a:lnTo>
                    <a:pt x="2188" y="16"/>
                  </a:lnTo>
                  <a:lnTo>
                    <a:pt x="2210" y="0"/>
                  </a:lnTo>
                  <a:lnTo>
                    <a:pt x="2245" y="21"/>
                  </a:lnTo>
                  <a:moveTo>
                    <a:pt x="2245" y="21"/>
                  </a:moveTo>
                  <a:lnTo>
                    <a:pt x="2245" y="21"/>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49" name="Freeform 128"/>
            <p:cNvSpPr>
              <a:spLocks noEditPoints="1"/>
            </p:cNvSpPr>
            <p:nvPr/>
          </p:nvSpPr>
          <p:spPr bwMode="auto">
            <a:xfrm>
              <a:off x="12847" y="1502"/>
              <a:ext cx="3814" cy="4747"/>
            </a:xfrm>
            <a:custGeom>
              <a:avLst/>
              <a:gdLst>
                <a:gd name="T0" fmla="*/ 2526 w 3814"/>
                <a:gd name="T1" fmla="*/ 4215 h 4747"/>
                <a:gd name="T2" fmla="*/ 2467 w 3814"/>
                <a:gd name="T3" fmla="*/ 4255 h 4747"/>
                <a:gd name="T4" fmla="*/ 2056 w 3814"/>
                <a:gd name="T5" fmla="*/ 4321 h 4747"/>
                <a:gd name="T6" fmla="*/ 2077 w 3814"/>
                <a:gd name="T7" fmla="*/ 3997 h 4747"/>
                <a:gd name="T8" fmla="*/ 2580 w 3814"/>
                <a:gd name="T9" fmla="*/ 3766 h 4747"/>
                <a:gd name="T10" fmla="*/ 2642 w 3814"/>
                <a:gd name="T11" fmla="*/ 4045 h 4747"/>
                <a:gd name="T12" fmla="*/ 2500 w 3814"/>
                <a:gd name="T13" fmla="*/ 3413 h 4747"/>
                <a:gd name="T14" fmla="*/ 2481 w 3814"/>
                <a:gd name="T15" fmla="*/ 3397 h 4747"/>
                <a:gd name="T16" fmla="*/ 1396 w 3814"/>
                <a:gd name="T17" fmla="*/ 678 h 4747"/>
                <a:gd name="T18" fmla="*/ 825 w 3814"/>
                <a:gd name="T19" fmla="*/ 591 h 4747"/>
                <a:gd name="T20" fmla="*/ 1174 w 3814"/>
                <a:gd name="T21" fmla="*/ 586 h 4747"/>
                <a:gd name="T22" fmla="*/ 3268 w 3814"/>
                <a:gd name="T23" fmla="*/ 957 h 4747"/>
                <a:gd name="T24" fmla="*/ 3464 w 3814"/>
                <a:gd name="T25" fmla="*/ 1000 h 4747"/>
                <a:gd name="T26" fmla="*/ 3646 w 3814"/>
                <a:gd name="T27" fmla="*/ 1089 h 4747"/>
                <a:gd name="T28" fmla="*/ 3814 w 3814"/>
                <a:gd name="T29" fmla="*/ 3177 h 4747"/>
                <a:gd name="T30" fmla="*/ 3731 w 3814"/>
                <a:gd name="T31" fmla="*/ 3371 h 4747"/>
                <a:gd name="T32" fmla="*/ 3778 w 3814"/>
                <a:gd name="T33" fmla="*/ 4725 h 4747"/>
                <a:gd name="T34" fmla="*/ 3280 w 3814"/>
                <a:gd name="T35" fmla="*/ 4262 h 4747"/>
                <a:gd name="T36" fmla="*/ 3280 w 3814"/>
                <a:gd name="T37" fmla="*/ 4071 h 4747"/>
                <a:gd name="T38" fmla="*/ 2987 w 3814"/>
                <a:gd name="T39" fmla="*/ 4212 h 4747"/>
                <a:gd name="T40" fmla="*/ 2675 w 3814"/>
                <a:gd name="T41" fmla="*/ 4236 h 4747"/>
                <a:gd name="T42" fmla="*/ 2646 w 3814"/>
                <a:gd name="T43" fmla="*/ 4056 h 4747"/>
                <a:gd name="T44" fmla="*/ 2729 w 3814"/>
                <a:gd name="T45" fmla="*/ 3851 h 4747"/>
                <a:gd name="T46" fmla="*/ 2500 w 3814"/>
                <a:gd name="T47" fmla="*/ 3664 h 4747"/>
                <a:gd name="T48" fmla="*/ 2788 w 3814"/>
                <a:gd name="T49" fmla="*/ 3654 h 4747"/>
                <a:gd name="T50" fmla="*/ 2446 w 3814"/>
                <a:gd name="T51" fmla="*/ 3498 h 4747"/>
                <a:gd name="T52" fmla="*/ 2679 w 3814"/>
                <a:gd name="T53" fmla="*/ 3477 h 4747"/>
                <a:gd name="T54" fmla="*/ 2698 w 3814"/>
                <a:gd name="T55" fmla="*/ 3477 h 4747"/>
                <a:gd name="T56" fmla="*/ 2507 w 3814"/>
                <a:gd name="T57" fmla="*/ 3331 h 4747"/>
                <a:gd name="T58" fmla="*/ 2294 w 3814"/>
                <a:gd name="T59" fmla="*/ 2974 h 4747"/>
                <a:gd name="T60" fmla="*/ 2304 w 3814"/>
                <a:gd name="T61" fmla="*/ 2806 h 4747"/>
                <a:gd name="T62" fmla="*/ 2164 w 3814"/>
                <a:gd name="T63" fmla="*/ 2659 h 4747"/>
                <a:gd name="T64" fmla="*/ 1890 w 3814"/>
                <a:gd name="T65" fmla="*/ 2536 h 4747"/>
                <a:gd name="T66" fmla="*/ 1687 w 3814"/>
                <a:gd name="T67" fmla="*/ 2439 h 4747"/>
                <a:gd name="T68" fmla="*/ 1028 w 3814"/>
                <a:gd name="T69" fmla="*/ 2205 h 4747"/>
                <a:gd name="T70" fmla="*/ 633 w 3814"/>
                <a:gd name="T71" fmla="*/ 2120 h 4747"/>
                <a:gd name="T72" fmla="*/ 482 w 3814"/>
                <a:gd name="T73" fmla="*/ 1884 h 4747"/>
                <a:gd name="T74" fmla="*/ 317 w 3814"/>
                <a:gd name="T75" fmla="*/ 1640 h 4747"/>
                <a:gd name="T76" fmla="*/ 128 w 3814"/>
                <a:gd name="T77" fmla="*/ 1354 h 4747"/>
                <a:gd name="T78" fmla="*/ 338 w 3814"/>
                <a:gd name="T79" fmla="*/ 1290 h 4747"/>
                <a:gd name="T80" fmla="*/ 343 w 3814"/>
                <a:gd name="T81" fmla="*/ 1385 h 4747"/>
                <a:gd name="T82" fmla="*/ 758 w 3814"/>
                <a:gd name="T83" fmla="*/ 1487 h 4747"/>
                <a:gd name="T84" fmla="*/ 877 w 3814"/>
                <a:gd name="T85" fmla="*/ 1371 h 4747"/>
                <a:gd name="T86" fmla="*/ 1035 w 3814"/>
                <a:gd name="T87" fmla="*/ 1149 h 4747"/>
                <a:gd name="T88" fmla="*/ 1207 w 3814"/>
                <a:gd name="T89" fmla="*/ 900 h 4747"/>
                <a:gd name="T90" fmla="*/ 1382 w 3814"/>
                <a:gd name="T91" fmla="*/ 903 h 4747"/>
                <a:gd name="T92" fmla="*/ 1699 w 3814"/>
                <a:gd name="T93" fmla="*/ 799 h 4747"/>
                <a:gd name="T94" fmla="*/ 1715 w 3814"/>
                <a:gd name="T95" fmla="*/ 619 h 4747"/>
                <a:gd name="T96" fmla="*/ 2091 w 3814"/>
                <a:gd name="T97" fmla="*/ 475 h 4747"/>
                <a:gd name="T98" fmla="*/ 2601 w 3814"/>
                <a:gd name="T99" fmla="*/ 735 h 4747"/>
                <a:gd name="T100" fmla="*/ 385 w 3814"/>
                <a:gd name="T101" fmla="*/ 167 h 4747"/>
                <a:gd name="T102" fmla="*/ 775 w 3814"/>
                <a:gd name="T103" fmla="*/ 21 h 4747"/>
                <a:gd name="T104" fmla="*/ 1118 w 3814"/>
                <a:gd name="T105" fmla="*/ 236 h 4747"/>
                <a:gd name="T106" fmla="*/ 1063 w 3814"/>
                <a:gd name="T107" fmla="*/ 323 h 4747"/>
                <a:gd name="T108" fmla="*/ 891 w 3814"/>
                <a:gd name="T109" fmla="*/ 175 h 4747"/>
                <a:gd name="T110" fmla="*/ 721 w 3814"/>
                <a:gd name="T111" fmla="*/ 94 h 4747"/>
                <a:gd name="T112" fmla="*/ 718 w 3814"/>
                <a:gd name="T113" fmla="*/ 19 h 4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14" h="4747">
                  <a:moveTo>
                    <a:pt x="2625" y="4345"/>
                  </a:moveTo>
                  <a:lnTo>
                    <a:pt x="2545" y="4340"/>
                  </a:lnTo>
                  <a:lnTo>
                    <a:pt x="2453" y="4323"/>
                  </a:lnTo>
                  <a:lnTo>
                    <a:pt x="2441" y="4319"/>
                  </a:lnTo>
                  <a:lnTo>
                    <a:pt x="2434" y="4300"/>
                  </a:lnTo>
                  <a:lnTo>
                    <a:pt x="2436" y="4293"/>
                  </a:lnTo>
                  <a:lnTo>
                    <a:pt x="2526" y="4215"/>
                  </a:lnTo>
                  <a:lnTo>
                    <a:pt x="2580" y="4201"/>
                  </a:lnTo>
                  <a:lnTo>
                    <a:pt x="2587" y="4201"/>
                  </a:lnTo>
                  <a:lnTo>
                    <a:pt x="2597" y="4229"/>
                  </a:lnTo>
                  <a:lnTo>
                    <a:pt x="2639" y="4316"/>
                  </a:lnTo>
                  <a:lnTo>
                    <a:pt x="2639" y="4328"/>
                  </a:lnTo>
                  <a:lnTo>
                    <a:pt x="2625" y="4345"/>
                  </a:lnTo>
                  <a:close/>
                  <a:moveTo>
                    <a:pt x="2467" y="4255"/>
                  </a:moveTo>
                  <a:lnTo>
                    <a:pt x="2382" y="4323"/>
                  </a:lnTo>
                  <a:lnTo>
                    <a:pt x="2342" y="4342"/>
                  </a:lnTo>
                  <a:lnTo>
                    <a:pt x="2297" y="4352"/>
                  </a:lnTo>
                  <a:lnTo>
                    <a:pt x="2282" y="4349"/>
                  </a:lnTo>
                  <a:lnTo>
                    <a:pt x="2268" y="4340"/>
                  </a:lnTo>
                  <a:lnTo>
                    <a:pt x="2247" y="4335"/>
                  </a:lnTo>
                  <a:lnTo>
                    <a:pt x="2056" y="4321"/>
                  </a:lnTo>
                  <a:lnTo>
                    <a:pt x="1964" y="4345"/>
                  </a:lnTo>
                  <a:lnTo>
                    <a:pt x="1947" y="4354"/>
                  </a:lnTo>
                  <a:lnTo>
                    <a:pt x="1930" y="4357"/>
                  </a:lnTo>
                  <a:lnTo>
                    <a:pt x="1923" y="4342"/>
                  </a:lnTo>
                  <a:lnTo>
                    <a:pt x="1923" y="4326"/>
                  </a:lnTo>
                  <a:lnTo>
                    <a:pt x="1978" y="4189"/>
                  </a:lnTo>
                  <a:lnTo>
                    <a:pt x="2077" y="3997"/>
                  </a:lnTo>
                  <a:lnTo>
                    <a:pt x="2141" y="3903"/>
                  </a:lnTo>
                  <a:lnTo>
                    <a:pt x="2157" y="3884"/>
                  </a:lnTo>
                  <a:lnTo>
                    <a:pt x="2254" y="3815"/>
                  </a:lnTo>
                  <a:lnTo>
                    <a:pt x="2332" y="3784"/>
                  </a:lnTo>
                  <a:lnTo>
                    <a:pt x="2488" y="3756"/>
                  </a:lnTo>
                  <a:lnTo>
                    <a:pt x="2557" y="3758"/>
                  </a:lnTo>
                  <a:lnTo>
                    <a:pt x="2580" y="3766"/>
                  </a:lnTo>
                  <a:lnTo>
                    <a:pt x="2594" y="3777"/>
                  </a:lnTo>
                  <a:lnTo>
                    <a:pt x="2627" y="3834"/>
                  </a:lnTo>
                  <a:lnTo>
                    <a:pt x="2646" y="3855"/>
                  </a:lnTo>
                  <a:lnTo>
                    <a:pt x="2689" y="3862"/>
                  </a:lnTo>
                  <a:lnTo>
                    <a:pt x="2710" y="3896"/>
                  </a:lnTo>
                  <a:lnTo>
                    <a:pt x="2679" y="3983"/>
                  </a:lnTo>
                  <a:lnTo>
                    <a:pt x="2642" y="4045"/>
                  </a:lnTo>
                  <a:lnTo>
                    <a:pt x="2623" y="4132"/>
                  </a:lnTo>
                  <a:lnTo>
                    <a:pt x="2604" y="4156"/>
                  </a:lnTo>
                  <a:lnTo>
                    <a:pt x="2568" y="4191"/>
                  </a:lnTo>
                  <a:lnTo>
                    <a:pt x="2502" y="4205"/>
                  </a:lnTo>
                  <a:lnTo>
                    <a:pt x="2467" y="4255"/>
                  </a:lnTo>
                  <a:close/>
                  <a:moveTo>
                    <a:pt x="2481" y="3397"/>
                  </a:moveTo>
                  <a:lnTo>
                    <a:pt x="2500" y="3413"/>
                  </a:lnTo>
                  <a:lnTo>
                    <a:pt x="2542" y="3420"/>
                  </a:lnTo>
                  <a:lnTo>
                    <a:pt x="2568" y="3461"/>
                  </a:lnTo>
                  <a:lnTo>
                    <a:pt x="2538" y="3479"/>
                  </a:lnTo>
                  <a:lnTo>
                    <a:pt x="2514" y="3470"/>
                  </a:lnTo>
                  <a:lnTo>
                    <a:pt x="2476" y="3420"/>
                  </a:lnTo>
                  <a:lnTo>
                    <a:pt x="2472" y="3404"/>
                  </a:lnTo>
                  <a:lnTo>
                    <a:pt x="2481" y="3397"/>
                  </a:lnTo>
                  <a:close/>
                  <a:moveTo>
                    <a:pt x="1174" y="586"/>
                  </a:moveTo>
                  <a:lnTo>
                    <a:pt x="1266" y="602"/>
                  </a:lnTo>
                  <a:lnTo>
                    <a:pt x="1460" y="617"/>
                  </a:lnTo>
                  <a:lnTo>
                    <a:pt x="1510" y="638"/>
                  </a:lnTo>
                  <a:lnTo>
                    <a:pt x="1512" y="645"/>
                  </a:lnTo>
                  <a:lnTo>
                    <a:pt x="1500" y="659"/>
                  </a:lnTo>
                  <a:lnTo>
                    <a:pt x="1396" y="678"/>
                  </a:lnTo>
                  <a:lnTo>
                    <a:pt x="1314" y="704"/>
                  </a:lnTo>
                  <a:lnTo>
                    <a:pt x="1132" y="688"/>
                  </a:lnTo>
                  <a:lnTo>
                    <a:pt x="1002" y="657"/>
                  </a:lnTo>
                  <a:lnTo>
                    <a:pt x="973" y="636"/>
                  </a:lnTo>
                  <a:lnTo>
                    <a:pt x="938" y="621"/>
                  </a:lnTo>
                  <a:lnTo>
                    <a:pt x="858" y="595"/>
                  </a:lnTo>
                  <a:lnTo>
                    <a:pt x="825" y="591"/>
                  </a:lnTo>
                  <a:lnTo>
                    <a:pt x="787" y="593"/>
                  </a:lnTo>
                  <a:lnTo>
                    <a:pt x="718" y="581"/>
                  </a:lnTo>
                  <a:lnTo>
                    <a:pt x="685" y="539"/>
                  </a:lnTo>
                  <a:lnTo>
                    <a:pt x="714" y="532"/>
                  </a:lnTo>
                  <a:lnTo>
                    <a:pt x="751" y="543"/>
                  </a:lnTo>
                  <a:lnTo>
                    <a:pt x="1111" y="569"/>
                  </a:lnTo>
                  <a:lnTo>
                    <a:pt x="1174" y="586"/>
                  </a:lnTo>
                  <a:close/>
                  <a:moveTo>
                    <a:pt x="2613" y="735"/>
                  </a:moveTo>
                  <a:lnTo>
                    <a:pt x="2651" y="737"/>
                  </a:lnTo>
                  <a:lnTo>
                    <a:pt x="2715" y="758"/>
                  </a:lnTo>
                  <a:lnTo>
                    <a:pt x="2918" y="851"/>
                  </a:lnTo>
                  <a:lnTo>
                    <a:pt x="3126" y="959"/>
                  </a:lnTo>
                  <a:lnTo>
                    <a:pt x="3185" y="967"/>
                  </a:lnTo>
                  <a:lnTo>
                    <a:pt x="3268" y="957"/>
                  </a:lnTo>
                  <a:lnTo>
                    <a:pt x="3308" y="938"/>
                  </a:lnTo>
                  <a:lnTo>
                    <a:pt x="3341" y="941"/>
                  </a:lnTo>
                  <a:lnTo>
                    <a:pt x="3346" y="957"/>
                  </a:lnTo>
                  <a:lnTo>
                    <a:pt x="3369" y="985"/>
                  </a:lnTo>
                  <a:lnTo>
                    <a:pt x="3431" y="1014"/>
                  </a:lnTo>
                  <a:lnTo>
                    <a:pt x="3462" y="1007"/>
                  </a:lnTo>
                  <a:lnTo>
                    <a:pt x="3464" y="1000"/>
                  </a:lnTo>
                  <a:lnTo>
                    <a:pt x="3518" y="1000"/>
                  </a:lnTo>
                  <a:lnTo>
                    <a:pt x="3603" y="1011"/>
                  </a:lnTo>
                  <a:lnTo>
                    <a:pt x="3655" y="1030"/>
                  </a:lnTo>
                  <a:lnTo>
                    <a:pt x="3665" y="1040"/>
                  </a:lnTo>
                  <a:lnTo>
                    <a:pt x="3669" y="1052"/>
                  </a:lnTo>
                  <a:lnTo>
                    <a:pt x="3662" y="1073"/>
                  </a:lnTo>
                  <a:lnTo>
                    <a:pt x="3646" y="1089"/>
                  </a:lnTo>
                  <a:lnTo>
                    <a:pt x="3643" y="1101"/>
                  </a:lnTo>
                  <a:lnTo>
                    <a:pt x="3658" y="1113"/>
                  </a:lnTo>
                  <a:lnTo>
                    <a:pt x="3712" y="1097"/>
                  </a:lnTo>
                  <a:lnTo>
                    <a:pt x="3792" y="1094"/>
                  </a:lnTo>
                  <a:lnTo>
                    <a:pt x="3811" y="1097"/>
                  </a:lnTo>
                  <a:lnTo>
                    <a:pt x="3814" y="1099"/>
                  </a:lnTo>
                  <a:lnTo>
                    <a:pt x="3814" y="3177"/>
                  </a:lnTo>
                  <a:lnTo>
                    <a:pt x="3792" y="3179"/>
                  </a:lnTo>
                  <a:lnTo>
                    <a:pt x="3771" y="3243"/>
                  </a:lnTo>
                  <a:lnTo>
                    <a:pt x="3783" y="3260"/>
                  </a:lnTo>
                  <a:lnTo>
                    <a:pt x="3781" y="3269"/>
                  </a:lnTo>
                  <a:lnTo>
                    <a:pt x="3750" y="3326"/>
                  </a:lnTo>
                  <a:lnTo>
                    <a:pt x="3733" y="3342"/>
                  </a:lnTo>
                  <a:lnTo>
                    <a:pt x="3731" y="3371"/>
                  </a:lnTo>
                  <a:lnTo>
                    <a:pt x="3738" y="3430"/>
                  </a:lnTo>
                  <a:lnTo>
                    <a:pt x="3757" y="3470"/>
                  </a:lnTo>
                  <a:lnTo>
                    <a:pt x="3783" y="3496"/>
                  </a:lnTo>
                  <a:lnTo>
                    <a:pt x="3799" y="3498"/>
                  </a:lnTo>
                  <a:lnTo>
                    <a:pt x="3814" y="3491"/>
                  </a:lnTo>
                  <a:lnTo>
                    <a:pt x="3814" y="4747"/>
                  </a:lnTo>
                  <a:lnTo>
                    <a:pt x="3778" y="4725"/>
                  </a:lnTo>
                  <a:lnTo>
                    <a:pt x="3740" y="4714"/>
                  </a:lnTo>
                  <a:lnTo>
                    <a:pt x="3721" y="4702"/>
                  </a:lnTo>
                  <a:lnTo>
                    <a:pt x="3674" y="4640"/>
                  </a:lnTo>
                  <a:lnTo>
                    <a:pt x="3591" y="4562"/>
                  </a:lnTo>
                  <a:lnTo>
                    <a:pt x="3532" y="4468"/>
                  </a:lnTo>
                  <a:lnTo>
                    <a:pt x="3379" y="4335"/>
                  </a:lnTo>
                  <a:lnTo>
                    <a:pt x="3280" y="4262"/>
                  </a:lnTo>
                  <a:lnTo>
                    <a:pt x="3242" y="4219"/>
                  </a:lnTo>
                  <a:lnTo>
                    <a:pt x="3237" y="4210"/>
                  </a:lnTo>
                  <a:lnTo>
                    <a:pt x="3239" y="4189"/>
                  </a:lnTo>
                  <a:lnTo>
                    <a:pt x="3284" y="4151"/>
                  </a:lnTo>
                  <a:lnTo>
                    <a:pt x="3324" y="4078"/>
                  </a:lnTo>
                  <a:lnTo>
                    <a:pt x="3334" y="4047"/>
                  </a:lnTo>
                  <a:lnTo>
                    <a:pt x="3280" y="4071"/>
                  </a:lnTo>
                  <a:lnTo>
                    <a:pt x="3272" y="4108"/>
                  </a:lnTo>
                  <a:lnTo>
                    <a:pt x="3272" y="4141"/>
                  </a:lnTo>
                  <a:lnTo>
                    <a:pt x="3232" y="4165"/>
                  </a:lnTo>
                  <a:lnTo>
                    <a:pt x="3204" y="4177"/>
                  </a:lnTo>
                  <a:lnTo>
                    <a:pt x="3091" y="4177"/>
                  </a:lnTo>
                  <a:lnTo>
                    <a:pt x="3039" y="4182"/>
                  </a:lnTo>
                  <a:lnTo>
                    <a:pt x="2987" y="4212"/>
                  </a:lnTo>
                  <a:lnTo>
                    <a:pt x="2925" y="4227"/>
                  </a:lnTo>
                  <a:lnTo>
                    <a:pt x="2894" y="4229"/>
                  </a:lnTo>
                  <a:lnTo>
                    <a:pt x="2873" y="4227"/>
                  </a:lnTo>
                  <a:lnTo>
                    <a:pt x="2845" y="4208"/>
                  </a:lnTo>
                  <a:lnTo>
                    <a:pt x="2812" y="4163"/>
                  </a:lnTo>
                  <a:lnTo>
                    <a:pt x="2736" y="4191"/>
                  </a:lnTo>
                  <a:lnTo>
                    <a:pt x="2675" y="4236"/>
                  </a:lnTo>
                  <a:lnTo>
                    <a:pt x="2656" y="4279"/>
                  </a:lnTo>
                  <a:lnTo>
                    <a:pt x="2639" y="4281"/>
                  </a:lnTo>
                  <a:lnTo>
                    <a:pt x="2606" y="4215"/>
                  </a:lnTo>
                  <a:lnTo>
                    <a:pt x="2599" y="4186"/>
                  </a:lnTo>
                  <a:lnTo>
                    <a:pt x="2637" y="4132"/>
                  </a:lnTo>
                  <a:lnTo>
                    <a:pt x="2639" y="4063"/>
                  </a:lnTo>
                  <a:lnTo>
                    <a:pt x="2646" y="4056"/>
                  </a:lnTo>
                  <a:lnTo>
                    <a:pt x="2687" y="4037"/>
                  </a:lnTo>
                  <a:lnTo>
                    <a:pt x="2694" y="4011"/>
                  </a:lnTo>
                  <a:lnTo>
                    <a:pt x="2691" y="3978"/>
                  </a:lnTo>
                  <a:lnTo>
                    <a:pt x="2722" y="3905"/>
                  </a:lnTo>
                  <a:lnTo>
                    <a:pt x="2743" y="3881"/>
                  </a:lnTo>
                  <a:lnTo>
                    <a:pt x="2743" y="3865"/>
                  </a:lnTo>
                  <a:lnTo>
                    <a:pt x="2729" y="3851"/>
                  </a:lnTo>
                  <a:lnTo>
                    <a:pt x="2694" y="3839"/>
                  </a:lnTo>
                  <a:lnTo>
                    <a:pt x="2653" y="3810"/>
                  </a:lnTo>
                  <a:lnTo>
                    <a:pt x="2632" y="3763"/>
                  </a:lnTo>
                  <a:lnTo>
                    <a:pt x="2613" y="3740"/>
                  </a:lnTo>
                  <a:lnTo>
                    <a:pt x="2559" y="3702"/>
                  </a:lnTo>
                  <a:lnTo>
                    <a:pt x="2505" y="3676"/>
                  </a:lnTo>
                  <a:lnTo>
                    <a:pt x="2500" y="3664"/>
                  </a:lnTo>
                  <a:lnTo>
                    <a:pt x="2507" y="3659"/>
                  </a:lnTo>
                  <a:lnTo>
                    <a:pt x="2653" y="3664"/>
                  </a:lnTo>
                  <a:lnTo>
                    <a:pt x="2687" y="3685"/>
                  </a:lnTo>
                  <a:lnTo>
                    <a:pt x="2717" y="3692"/>
                  </a:lnTo>
                  <a:lnTo>
                    <a:pt x="2788" y="3685"/>
                  </a:lnTo>
                  <a:lnTo>
                    <a:pt x="2814" y="3643"/>
                  </a:lnTo>
                  <a:lnTo>
                    <a:pt x="2788" y="3654"/>
                  </a:lnTo>
                  <a:lnTo>
                    <a:pt x="2781" y="3664"/>
                  </a:lnTo>
                  <a:lnTo>
                    <a:pt x="2713" y="3671"/>
                  </a:lnTo>
                  <a:lnTo>
                    <a:pt x="2604" y="3638"/>
                  </a:lnTo>
                  <a:lnTo>
                    <a:pt x="2549" y="3612"/>
                  </a:lnTo>
                  <a:lnTo>
                    <a:pt x="2455" y="3529"/>
                  </a:lnTo>
                  <a:lnTo>
                    <a:pt x="2446" y="3517"/>
                  </a:lnTo>
                  <a:lnTo>
                    <a:pt x="2446" y="3498"/>
                  </a:lnTo>
                  <a:lnTo>
                    <a:pt x="2464" y="3482"/>
                  </a:lnTo>
                  <a:lnTo>
                    <a:pt x="2490" y="3482"/>
                  </a:lnTo>
                  <a:lnTo>
                    <a:pt x="2521" y="3494"/>
                  </a:lnTo>
                  <a:lnTo>
                    <a:pt x="2545" y="3494"/>
                  </a:lnTo>
                  <a:lnTo>
                    <a:pt x="2580" y="3470"/>
                  </a:lnTo>
                  <a:lnTo>
                    <a:pt x="2639" y="3463"/>
                  </a:lnTo>
                  <a:lnTo>
                    <a:pt x="2679" y="3477"/>
                  </a:lnTo>
                  <a:lnTo>
                    <a:pt x="2717" y="3515"/>
                  </a:lnTo>
                  <a:lnTo>
                    <a:pt x="2750" y="3534"/>
                  </a:lnTo>
                  <a:lnTo>
                    <a:pt x="2767" y="3539"/>
                  </a:lnTo>
                  <a:lnTo>
                    <a:pt x="2793" y="3534"/>
                  </a:lnTo>
                  <a:lnTo>
                    <a:pt x="2762" y="3524"/>
                  </a:lnTo>
                  <a:lnTo>
                    <a:pt x="2739" y="3513"/>
                  </a:lnTo>
                  <a:lnTo>
                    <a:pt x="2698" y="3477"/>
                  </a:lnTo>
                  <a:lnTo>
                    <a:pt x="2682" y="3468"/>
                  </a:lnTo>
                  <a:lnTo>
                    <a:pt x="2653" y="3456"/>
                  </a:lnTo>
                  <a:lnTo>
                    <a:pt x="2623" y="3453"/>
                  </a:lnTo>
                  <a:lnTo>
                    <a:pt x="2512" y="3394"/>
                  </a:lnTo>
                  <a:lnTo>
                    <a:pt x="2502" y="3359"/>
                  </a:lnTo>
                  <a:lnTo>
                    <a:pt x="2523" y="3352"/>
                  </a:lnTo>
                  <a:lnTo>
                    <a:pt x="2507" y="3331"/>
                  </a:lnTo>
                  <a:lnTo>
                    <a:pt x="2398" y="3227"/>
                  </a:lnTo>
                  <a:lnTo>
                    <a:pt x="2375" y="3193"/>
                  </a:lnTo>
                  <a:lnTo>
                    <a:pt x="2358" y="3156"/>
                  </a:lnTo>
                  <a:lnTo>
                    <a:pt x="2346" y="3120"/>
                  </a:lnTo>
                  <a:lnTo>
                    <a:pt x="2349" y="3094"/>
                  </a:lnTo>
                  <a:lnTo>
                    <a:pt x="2332" y="3047"/>
                  </a:lnTo>
                  <a:lnTo>
                    <a:pt x="2294" y="2974"/>
                  </a:lnTo>
                  <a:lnTo>
                    <a:pt x="2294" y="2910"/>
                  </a:lnTo>
                  <a:lnTo>
                    <a:pt x="2247" y="2896"/>
                  </a:lnTo>
                  <a:lnTo>
                    <a:pt x="2223" y="2874"/>
                  </a:lnTo>
                  <a:lnTo>
                    <a:pt x="2235" y="2855"/>
                  </a:lnTo>
                  <a:lnTo>
                    <a:pt x="2325" y="2810"/>
                  </a:lnTo>
                  <a:lnTo>
                    <a:pt x="2320" y="2806"/>
                  </a:lnTo>
                  <a:lnTo>
                    <a:pt x="2304" y="2806"/>
                  </a:lnTo>
                  <a:lnTo>
                    <a:pt x="2252" y="2815"/>
                  </a:lnTo>
                  <a:lnTo>
                    <a:pt x="2221" y="2834"/>
                  </a:lnTo>
                  <a:lnTo>
                    <a:pt x="2176" y="2846"/>
                  </a:lnTo>
                  <a:lnTo>
                    <a:pt x="2169" y="2841"/>
                  </a:lnTo>
                  <a:lnTo>
                    <a:pt x="2157" y="2782"/>
                  </a:lnTo>
                  <a:lnTo>
                    <a:pt x="2169" y="2676"/>
                  </a:lnTo>
                  <a:lnTo>
                    <a:pt x="2164" y="2659"/>
                  </a:lnTo>
                  <a:lnTo>
                    <a:pt x="2148" y="2690"/>
                  </a:lnTo>
                  <a:lnTo>
                    <a:pt x="2101" y="2671"/>
                  </a:lnTo>
                  <a:lnTo>
                    <a:pt x="2004" y="2607"/>
                  </a:lnTo>
                  <a:lnTo>
                    <a:pt x="1989" y="2588"/>
                  </a:lnTo>
                  <a:lnTo>
                    <a:pt x="1940" y="2558"/>
                  </a:lnTo>
                  <a:lnTo>
                    <a:pt x="1909" y="2548"/>
                  </a:lnTo>
                  <a:lnTo>
                    <a:pt x="1890" y="2536"/>
                  </a:lnTo>
                  <a:lnTo>
                    <a:pt x="1888" y="2532"/>
                  </a:lnTo>
                  <a:lnTo>
                    <a:pt x="1900" y="2520"/>
                  </a:lnTo>
                  <a:lnTo>
                    <a:pt x="1860" y="2517"/>
                  </a:lnTo>
                  <a:lnTo>
                    <a:pt x="1798" y="2491"/>
                  </a:lnTo>
                  <a:lnTo>
                    <a:pt x="1739" y="2449"/>
                  </a:lnTo>
                  <a:lnTo>
                    <a:pt x="1718" y="2425"/>
                  </a:lnTo>
                  <a:lnTo>
                    <a:pt x="1687" y="2439"/>
                  </a:lnTo>
                  <a:lnTo>
                    <a:pt x="1571" y="2406"/>
                  </a:lnTo>
                  <a:lnTo>
                    <a:pt x="1470" y="2392"/>
                  </a:lnTo>
                  <a:lnTo>
                    <a:pt x="1456" y="2380"/>
                  </a:lnTo>
                  <a:lnTo>
                    <a:pt x="1361" y="2335"/>
                  </a:lnTo>
                  <a:lnTo>
                    <a:pt x="1210" y="2255"/>
                  </a:lnTo>
                  <a:lnTo>
                    <a:pt x="1153" y="2255"/>
                  </a:lnTo>
                  <a:lnTo>
                    <a:pt x="1028" y="2205"/>
                  </a:lnTo>
                  <a:lnTo>
                    <a:pt x="1014" y="2191"/>
                  </a:lnTo>
                  <a:lnTo>
                    <a:pt x="992" y="2160"/>
                  </a:lnTo>
                  <a:lnTo>
                    <a:pt x="969" y="2151"/>
                  </a:lnTo>
                  <a:lnTo>
                    <a:pt x="898" y="2149"/>
                  </a:lnTo>
                  <a:lnTo>
                    <a:pt x="853" y="2153"/>
                  </a:lnTo>
                  <a:lnTo>
                    <a:pt x="685" y="2118"/>
                  </a:lnTo>
                  <a:lnTo>
                    <a:pt x="633" y="2120"/>
                  </a:lnTo>
                  <a:lnTo>
                    <a:pt x="579" y="2134"/>
                  </a:lnTo>
                  <a:lnTo>
                    <a:pt x="548" y="2123"/>
                  </a:lnTo>
                  <a:lnTo>
                    <a:pt x="428" y="2054"/>
                  </a:lnTo>
                  <a:lnTo>
                    <a:pt x="376" y="2033"/>
                  </a:lnTo>
                  <a:lnTo>
                    <a:pt x="428" y="1955"/>
                  </a:lnTo>
                  <a:lnTo>
                    <a:pt x="461" y="1929"/>
                  </a:lnTo>
                  <a:lnTo>
                    <a:pt x="482" y="1884"/>
                  </a:lnTo>
                  <a:lnTo>
                    <a:pt x="517" y="1832"/>
                  </a:lnTo>
                  <a:lnTo>
                    <a:pt x="591" y="1740"/>
                  </a:lnTo>
                  <a:lnTo>
                    <a:pt x="562" y="1725"/>
                  </a:lnTo>
                  <a:lnTo>
                    <a:pt x="546" y="1725"/>
                  </a:lnTo>
                  <a:lnTo>
                    <a:pt x="508" y="1706"/>
                  </a:lnTo>
                  <a:lnTo>
                    <a:pt x="414" y="1678"/>
                  </a:lnTo>
                  <a:lnTo>
                    <a:pt x="317" y="1640"/>
                  </a:lnTo>
                  <a:lnTo>
                    <a:pt x="109" y="1579"/>
                  </a:lnTo>
                  <a:lnTo>
                    <a:pt x="45" y="1548"/>
                  </a:lnTo>
                  <a:lnTo>
                    <a:pt x="0" y="1534"/>
                  </a:lnTo>
                  <a:lnTo>
                    <a:pt x="35" y="1454"/>
                  </a:lnTo>
                  <a:lnTo>
                    <a:pt x="69" y="1413"/>
                  </a:lnTo>
                  <a:lnTo>
                    <a:pt x="121" y="1383"/>
                  </a:lnTo>
                  <a:lnTo>
                    <a:pt x="128" y="1354"/>
                  </a:lnTo>
                  <a:lnTo>
                    <a:pt x="128" y="1319"/>
                  </a:lnTo>
                  <a:lnTo>
                    <a:pt x="180" y="1293"/>
                  </a:lnTo>
                  <a:lnTo>
                    <a:pt x="260" y="1219"/>
                  </a:lnTo>
                  <a:lnTo>
                    <a:pt x="279" y="1300"/>
                  </a:lnTo>
                  <a:lnTo>
                    <a:pt x="293" y="1312"/>
                  </a:lnTo>
                  <a:lnTo>
                    <a:pt x="317" y="1307"/>
                  </a:lnTo>
                  <a:lnTo>
                    <a:pt x="338" y="1290"/>
                  </a:lnTo>
                  <a:lnTo>
                    <a:pt x="343" y="1274"/>
                  </a:lnTo>
                  <a:lnTo>
                    <a:pt x="352" y="1262"/>
                  </a:lnTo>
                  <a:lnTo>
                    <a:pt x="366" y="1264"/>
                  </a:lnTo>
                  <a:lnTo>
                    <a:pt x="371" y="1286"/>
                  </a:lnTo>
                  <a:lnTo>
                    <a:pt x="364" y="1323"/>
                  </a:lnTo>
                  <a:lnTo>
                    <a:pt x="347" y="1338"/>
                  </a:lnTo>
                  <a:lnTo>
                    <a:pt x="343" y="1385"/>
                  </a:lnTo>
                  <a:lnTo>
                    <a:pt x="378" y="1454"/>
                  </a:lnTo>
                  <a:lnTo>
                    <a:pt x="444" y="1503"/>
                  </a:lnTo>
                  <a:lnTo>
                    <a:pt x="515" y="1522"/>
                  </a:lnTo>
                  <a:lnTo>
                    <a:pt x="636" y="1534"/>
                  </a:lnTo>
                  <a:lnTo>
                    <a:pt x="706" y="1522"/>
                  </a:lnTo>
                  <a:lnTo>
                    <a:pt x="737" y="1506"/>
                  </a:lnTo>
                  <a:lnTo>
                    <a:pt x="758" y="1487"/>
                  </a:lnTo>
                  <a:lnTo>
                    <a:pt x="768" y="1465"/>
                  </a:lnTo>
                  <a:lnTo>
                    <a:pt x="766" y="1454"/>
                  </a:lnTo>
                  <a:lnTo>
                    <a:pt x="787" y="1428"/>
                  </a:lnTo>
                  <a:lnTo>
                    <a:pt x="803" y="1416"/>
                  </a:lnTo>
                  <a:lnTo>
                    <a:pt x="848" y="1404"/>
                  </a:lnTo>
                  <a:lnTo>
                    <a:pt x="877" y="1380"/>
                  </a:lnTo>
                  <a:lnTo>
                    <a:pt x="877" y="1371"/>
                  </a:lnTo>
                  <a:lnTo>
                    <a:pt x="862" y="1361"/>
                  </a:lnTo>
                  <a:lnTo>
                    <a:pt x="877" y="1345"/>
                  </a:lnTo>
                  <a:lnTo>
                    <a:pt x="957" y="1309"/>
                  </a:lnTo>
                  <a:lnTo>
                    <a:pt x="973" y="1286"/>
                  </a:lnTo>
                  <a:lnTo>
                    <a:pt x="983" y="1196"/>
                  </a:lnTo>
                  <a:lnTo>
                    <a:pt x="1023" y="1149"/>
                  </a:lnTo>
                  <a:lnTo>
                    <a:pt x="1035" y="1149"/>
                  </a:lnTo>
                  <a:lnTo>
                    <a:pt x="1111" y="1113"/>
                  </a:lnTo>
                  <a:lnTo>
                    <a:pt x="1151" y="1080"/>
                  </a:lnTo>
                  <a:lnTo>
                    <a:pt x="1165" y="1056"/>
                  </a:lnTo>
                  <a:lnTo>
                    <a:pt x="1200" y="962"/>
                  </a:lnTo>
                  <a:lnTo>
                    <a:pt x="1203" y="943"/>
                  </a:lnTo>
                  <a:lnTo>
                    <a:pt x="1196" y="917"/>
                  </a:lnTo>
                  <a:lnTo>
                    <a:pt x="1207" y="900"/>
                  </a:lnTo>
                  <a:lnTo>
                    <a:pt x="1238" y="879"/>
                  </a:lnTo>
                  <a:lnTo>
                    <a:pt x="1278" y="877"/>
                  </a:lnTo>
                  <a:lnTo>
                    <a:pt x="1307" y="879"/>
                  </a:lnTo>
                  <a:lnTo>
                    <a:pt x="1309" y="889"/>
                  </a:lnTo>
                  <a:lnTo>
                    <a:pt x="1314" y="891"/>
                  </a:lnTo>
                  <a:lnTo>
                    <a:pt x="1347" y="900"/>
                  </a:lnTo>
                  <a:lnTo>
                    <a:pt x="1382" y="903"/>
                  </a:lnTo>
                  <a:lnTo>
                    <a:pt x="1432" y="898"/>
                  </a:lnTo>
                  <a:lnTo>
                    <a:pt x="1479" y="872"/>
                  </a:lnTo>
                  <a:lnTo>
                    <a:pt x="1564" y="834"/>
                  </a:lnTo>
                  <a:lnTo>
                    <a:pt x="1607" y="820"/>
                  </a:lnTo>
                  <a:lnTo>
                    <a:pt x="1633" y="825"/>
                  </a:lnTo>
                  <a:lnTo>
                    <a:pt x="1675" y="818"/>
                  </a:lnTo>
                  <a:lnTo>
                    <a:pt x="1699" y="799"/>
                  </a:lnTo>
                  <a:lnTo>
                    <a:pt x="1701" y="789"/>
                  </a:lnTo>
                  <a:lnTo>
                    <a:pt x="1680" y="732"/>
                  </a:lnTo>
                  <a:lnTo>
                    <a:pt x="1659" y="723"/>
                  </a:lnTo>
                  <a:lnTo>
                    <a:pt x="1630" y="690"/>
                  </a:lnTo>
                  <a:lnTo>
                    <a:pt x="1637" y="650"/>
                  </a:lnTo>
                  <a:lnTo>
                    <a:pt x="1675" y="628"/>
                  </a:lnTo>
                  <a:lnTo>
                    <a:pt x="1715" y="619"/>
                  </a:lnTo>
                  <a:lnTo>
                    <a:pt x="1763" y="598"/>
                  </a:lnTo>
                  <a:lnTo>
                    <a:pt x="1843" y="555"/>
                  </a:lnTo>
                  <a:lnTo>
                    <a:pt x="1857" y="539"/>
                  </a:lnTo>
                  <a:lnTo>
                    <a:pt x="1907" y="515"/>
                  </a:lnTo>
                  <a:lnTo>
                    <a:pt x="2041" y="468"/>
                  </a:lnTo>
                  <a:lnTo>
                    <a:pt x="2058" y="465"/>
                  </a:lnTo>
                  <a:lnTo>
                    <a:pt x="2091" y="475"/>
                  </a:lnTo>
                  <a:lnTo>
                    <a:pt x="2117" y="506"/>
                  </a:lnTo>
                  <a:lnTo>
                    <a:pt x="2162" y="541"/>
                  </a:lnTo>
                  <a:lnTo>
                    <a:pt x="2360" y="610"/>
                  </a:lnTo>
                  <a:lnTo>
                    <a:pt x="2495" y="643"/>
                  </a:lnTo>
                  <a:lnTo>
                    <a:pt x="2545" y="673"/>
                  </a:lnTo>
                  <a:lnTo>
                    <a:pt x="2571" y="706"/>
                  </a:lnTo>
                  <a:lnTo>
                    <a:pt x="2601" y="735"/>
                  </a:lnTo>
                  <a:lnTo>
                    <a:pt x="2613" y="735"/>
                  </a:lnTo>
                  <a:close/>
                  <a:moveTo>
                    <a:pt x="406" y="279"/>
                  </a:moveTo>
                  <a:lnTo>
                    <a:pt x="373" y="279"/>
                  </a:lnTo>
                  <a:lnTo>
                    <a:pt x="338" y="224"/>
                  </a:lnTo>
                  <a:lnTo>
                    <a:pt x="343" y="191"/>
                  </a:lnTo>
                  <a:lnTo>
                    <a:pt x="359" y="170"/>
                  </a:lnTo>
                  <a:lnTo>
                    <a:pt x="385" y="167"/>
                  </a:lnTo>
                  <a:lnTo>
                    <a:pt x="409" y="179"/>
                  </a:lnTo>
                  <a:lnTo>
                    <a:pt x="444" y="215"/>
                  </a:lnTo>
                  <a:lnTo>
                    <a:pt x="442" y="250"/>
                  </a:lnTo>
                  <a:lnTo>
                    <a:pt x="425" y="271"/>
                  </a:lnTo>
                  <a:lnTo>
                    <a:pt x="406" y="279"/>
                  </a:lnTo>
                  <a:close/>
                  <a:moveTo>
                    <a:pt x="718" y="19"/>
                  </a:moveTo>
                  <a:lnTo>
                    <a:pt x="775" y="21"/>
                  </a:lnTo>
                  <a:lnTo>
                    <a:pt x="825" y="28"/>
                  </a:lnTo>
                  <a:lnTo>
                    <a:pt x="877" y="63"/>
                  </a:lnTo>
                  <a:lnTo>
                    <a:pt x="907" y="37"/>
                  </a:lnTo>
                  <a:lnTo>
                    <a:pt x="926" y="35"/>
                  </a:lnTo>
                  <a:lnTo>
                    <a:pt x="947" y="49"/>
                  </a:lnTo>
                  <a:lnTo>
                    <a:pt x="1044" y="132"/>
                  </a:lnTo>
                  <a:lnTo>
                    <a:pt x="1118" y="236"/>
                  </a:lnTo>
                  <a:lnTo>
                    <a:pt x="1158" y="229"/>
                  </a:lnTo>
                  <a:lnTo>
                    <a:pt x="1214" y="253"/>
                  </a:lnTo>
                  <a:lnTo>
                    <a:pt x="1226" y="264"/>
                  </a:lnTo>
                  <a:lnTo>
                    <a:pt x="1198" y="288"/>
                  </a:lnTo>
                  <a:lnTo>
                    <a:pt x="1158" y="312"/>
                  </a:lnTo>
                  <a:lnTo>
                    <a:pt x="1096" y="323"/>
                  </a:lnTo>
                  <a:lnTo>
                    <a:pt x="1063" y="323"/>
                  </a:lnTo>
                  <a:lnTo>
                    <a:pt x="1035" y="302"/>
                  </a:lnTo>
                  <a:lnTo>
                    <a:pt x="1021" y="297"/>
                  </a:lnTo>
                  <a:lnTo>
                    <a:pt x="988" y="300"/>
                  </a:lnTo>
                  <a:lnTo>
                    <a:pt x="964" y="309"/>
                  </a:lnTo>
                  <a:lnTo>
                    <a:pt x="945" y="305"/>
                  </a:lnTo>
                  <a:lnTo>
                    <a:pt x="917" y="276"/>
                  </a:lnTo>
                  <a:lnTo>
                    <a:pt x="891" y="175"/>
                  </a:lnTo>
                  <a:lnTo>
                    <a:pt x="891" y="144"/>
                  </a:lnTo>
                  <a:lnTo>
                    <a:pt x="874" y="104"/>
                  </a:lnTo>
                  <a:lnTo>
                    <a:pt x="858" y="104"/>
                  </a:lnTo>
                  <a:lnTo>
                    <a:pt x="799" y="130"/>
                  </a:lnTo>
                  <a:lnTo>
                    <a:pt x="740" y="82"/>
                  </a:lnTo>
                  <a:lnTo>
                    <a:pt x="718" y="75"/>
                  </a:lnTo>
                  <a:lnTo>
                    <a:pt x="721" y="94"/>
                  </a:lnTo>
                  <a:lnTo>
                    <a:pt x="709" y="89"/>
                  </a:lnTo>
                  <a:lnTo>
                    <a:pt x="676" y="59"/>
                  </a:lnTo>
                  <a:lnTo>
                    <a:pt x="655" y="16"/>
                  </a:lnTo>
                  <a:lnTo>
                    <a:pt x="664" y="0"/>
                  </a:lnTo>
                  <a:lnTo>
                    <a:pt x="718" y="19"/>
                  </a:lnTo>
                  <a:close/>
                  <a:moveTo>
                    <a:pt x="718" y="19"/>
                  </a:moveTo>
                  <a:lnTo>
                    <a:pt x="718" y="1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0" name="Freeform 129"/>
            <p:cNvSpPr>
              <a:spLocks noEditPoints="1"/>
            </p:cNvSpPr>
            <p:nvPr/>
          </p:nvSpPr>
          <p:spPr bwMode="auto">
            <a:xfrm>
              <a:off x="12847" y="1502"/>
              <a:ext cx="3814" cy="4747"/>
            </a:xfrm>
            <a:custGeom>
              <a:avLst/>
              <a:gdLst>
                <a:gd name="T0" fmla="*/ 2526 w 3814"/>
                <a:gd name="T1" fmla="*/ 4215 h 4747"/>
                <a:gd name="T2" fmla="*/ 2467 w 3814"/>
                <a:gd name="T3" fmla="*/ 4255 h 4747"/>
                <a:gd name="T4" fmla="*/ 2056 w 3814"/>
                <a:gd name="T5" fmla="*/ 4321 h 4747"/>
                <a:gd name="T6" fmla="*/ 2077 w 3814"/>
                <a:gd name="T7" fmla="*/ 3997 h 4747"/>
                <a:gd name="T8" fmla="*/ 2580 w 3814"/>
                <a:gd name="T9" fmla="*/ 3766 h 4747"/>
                <a:gd name="T10" fmla="*/ 2642 w 3814"/>
                <a:gd name="T11" fmla="*/ 4045 h 4747"/>
                <a:gd name="T12" fmla="*/ 2500 w 3814"/>
                <a:gd name="T13" fmla="*/ 3413 h 4747"/>
                <a:gd name="T14" fmla="*/ 2481 w 3814"/>
                <a:gd name="T15" fmla="*/ 3397 h 4747"/>
                <a:gd name="T16" fmla="*/ 1396 w 3814"/>
                <a:gd name="T17" fmla="*/ 678 h 4747"/>
                <a:gd name="T18" fmla="*/ 825 w 3814"/>
                <a:gd name="T19" fmla="*/ 591 h 4747"/>
                <a:gd name="T20" fmla="*/ 1174 w 3814"/>
                <a:gd name="T21" fmla="*/ 586 h 4747"/>
                <a:gd name="T22" fmla="*/ 3268 w 3814"/>
                <a:gd name="T23" fmla="*/ 957 h 4747"/>
                <a:gd name="T24" fmla="*/ 3464 w 3814"/>
                <a:gd name="T25" fmla="*/ 1000 h 4747"/>
                <a:gd name="T26" fmla="*/ 3646 w 3814"/>
                <a:gd name="T27" fmla="*/ 1089 h 4747"/>
                <a:gd name="T28" fmla="*/ 3814 w 3814"/>
                <a:gd name="T29" fmla="*/ 3177 h 4747"/>
                <a:gd name="T30" fmla="*/ 3731 w 3814"/>
                <a:gd name="T31" fmla="*/ 3371 h 4747"/>
                <a:gd name="T32" fmla="*/ 3778 w 3814"/>
                <a:gd name="T33" fmla="*/ 4725 h 4747"/>
                <a:gd name="T34" fmla="*/ 3280 w 3814"/>
                <a:gd name="T35" fmla="*/ 4262 h 4747"/>
                <a:gd name="T36" fmla="*/ 3280 w 3814"/>
                <a:gd name="T37" fmla="*/ 4071 h 4747"/>
                <a:gd name="T38" fmla="*/ 2987 w 3814"/>
                <a:gd name="T39" fmla="*/ 4212 h 4747"/>
                <a:gd name="T40" fmla="*/ 2675 w 3814"/>
                <a:gd name="T41" fmla="*/ 4236 h 4747"/>
                <a:gd name="T42" fmla="*/ 2646 w 3814"/>
                <a:gd name="T43" fmla="*/ 4056 h 4747"/>
                <a:gd name="T44" fmla="*/ 2729 w 3814"/>
                <a:gd name="T45" fmla="*/ 3851 h 4747"/>
                <a:gd name="T46" fmla="*/ 2500 w 3814"/>
                <a:gd name="T47" fmla="*/ 3664 h 4747"/>
                <a:gd name="T48" fmla="*/ 2788 w 3814"/>
                <a:gd name="T49" fmla="*/ 3654 h 4747"/>
                <a:gd name="T50" fmla="*/ 2446 w 3814"/>
                <a:gd name="T51" fmla="*/ 3498 h 4747"/>
                <a:gd name="T52" fmla="*/ 2679 w 3814"/>
                <a:gd name="T53" fmla="*/ 3477 h 4747"/>
                <a:gd name="T54" fmla="*/ 2698 w 3814"/>
                <a:gd name="T55" fmla="*/ 3477 h 4747"/>
                <a:gd name="T56" fmla="*/ 2507 w 3814"/>
                <a:gd name="T57" fmla="*/ 3331 h 4747"/>
                <a:gd name="T58" fmla="*/ 2294 w 3814"/>
                <a:gd name="T59" fmla="*/ 2974 h 4747"/>
                <a:gd name="T60" fmla="*/ 2304 w 3814"/>
                <a:gd name="T61" fmla="*/ 2806 h 4747"/>
                <a:gd name="T62" fmla="*/ 2164 w 3814"/>
                <a:gd name="T63" fmla="*/ 2659 h 4747"/>
                <a:gd name="T64" fmla="*/ 1890 w 3814"/>
                <a:gd name="T65" fmla="*/ 2536 h 4747"/>
                <a:gd name="T66" fmla="*/ 1687 w 3814"/>
                <a:gd name="T67" fmla="*/ 2439 h 4747"/>
                <a:gd name="T68" fmla="*/ 1028 w 3814"/>
                <a:gd name="T69" fmla="*/ 2205 h 4747"/>
                <a:gd name="T70" fmla="*/ 633 w 3814"/>
                <a:gd name="T71" fmla="*/ 2120 h 4747"/>
                <a:gd name="T72" fmla="*/ 482 w 3814"/>
                <a:gd name="T73" fmla="*/ 1884 h 4747"/>
                <a:gd name="T74" fmla="*/ 317 w 3814"/>
                <a:gd name="T75" fmla="*/ 1640 h 4747"/>
                <a:gd name="T76" fmla="*/ 128 w 3814"/>
                <a:gd name="T77" fmla="*/ 1354 h 4747"/>
                <a:gd name="T78" fmla="*/ 338 w 3814"/>
                <a:gd name="T79" fmla="*/ 1290 h 4747"/>
                <a:gd name="T80" fmla="*/ 343 w 3814"/>
                <a:gd name="T81" fmla="*/ 1385 h 4747"/>
                <a:gd name="T82" fmla="*/ 758 w 3814"/>
                <a:gd name="T83" fmla="*/ 1487 h 4747"/>
                <a:gd name="T84" fmla="*/ 877 w 3814"/>
                <a:gd name="T85" fmla="*/ 1371 h 4747"/>
                <a:gd name="T86" fmla="*/ 1035 w 3814"/>
                <a:gd name="T87" fmla="*/ 1149 h 4747"/>
                <a:gd name="T88" fmla="*/ 1207 w 3814"/>
                <a:gd name="T89" fmla="*/ 900 h 4747"/>
                <a:gd name="T90" fmla="*/ 1382 w 3814"/>
                <a:gd name="T91" fmla="*/ 903 h 4747"/>
                <a:gd name="T92" fmla="*/ 1699 w 3814"/>
                <a:gd name="T93" fmla="*/ 799 h 4747"/>
                <a:gd name="T94" fmla="*/ 1715 w 3814"/>
                <a:gd name="T95" fmla="*/ 619 h 4747"/>
                <a:gd name="T96" fmla="*/ 2091 w 3814"/>
                <a:gd name="T97" fmla="*/ 475 h 4747"/>
                <a:gd name="T98" fmla="*/ 2601 w 3814"/>
                <a:gd name="T99" fmla="*/ 735 h 4747"/>
                <a:gd name="T100" fmla="*/ 385 w 3814"/>
                <a:gd name="T101" fmla="*/ 167 h 4747"/>
                <a:gd name="T102" fmla="*/ 775 w 3814"/>
                <a:gd name="T103" fmla="*/ 21 h 4747"/>
                <a:gd name="T104" fmla="*/ 1118 w 3814"/>
                <a:gd name="T105" fmla="*/ 236 h 4747"/>
                <a:gd name="T106" fmla="*/ 1063 w 3814"/>
                <a:gd name="T107" fmla="*/ 323 h 4747"/>
                <a:gd name="T108" fmla="*/ 891 w 3814"/>
                <a:gd name="T109" fmla="*/ 175 h 4747"/>
                <a:gd name="T110" fmla="*/ 721 w 3814"/>
                <a:gd name="T111" fmla="*/ 94 h 4747"/>
                <a:gd name="T112" fmla="*/ 718 w 3814"/>
                <a:gd name="T113" fmla="*/ 19 h 4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14" h="4747">
                  <a:moveTo>
                    <a:pt x="2625" y="4345"/>
                  </a:moveTo>
                  <a:lnTo>
                    <a:pt x="2545" y="4340"/>
                  </a:lnTo>
                  <a:lnTo>
                    <a:pt x="2453" y="4323"/>
                  </a:lnTo>
                  <a:lnTo>
                    <a:pt x="2441" y="4319"/>
                  </a:lnTo>
                  <a:lnTo>
                    <a:pt x="2434" y="4300"/>
                  </a:lnTo>
                  <a:lnTo>
                    <a:pt x="2436" y="4293"/>
                  </a:lnTo>
                  <a:lnTo>
                    <a:pt x="2526" y="4215"/>
                  </a:lnTo>
                  <a:lnTo>
                    <a:pt x="2580" y="4201"/>
                  </a:lnTo>
                  <a:lnTo>
                    <a:pt x="2587" y="4201"/>
                  </a:lnTo>
                  <a:lnTo>
                    <a:pt x="2597" y="4229"/>
                  </a:lnTo>
                  <a:lnTo>
                    <a:pt x="2639" y="4316"/>
                  </a:lnTo>
                  <a:lnTo>
                    <a:pt x="2639" y="4328"/>
                  </a:lnTo>
                  <a:lnTo>
                    <a:pt x="2625" y="4345"/>
                  </a:lnTo>
                  <a:moveTo>
                    <a:pt x="2467" y="4255"/>
                  </a:moveTo>
                  <a:lnTo>
                    <a:pt x="2382" y="4323"/>
                  </a:lnTo>
                  <a:lnTo>
                    <a:pt x="2342" y="4342"/>
                  </a:lnTo>
                  <a:lnTo>
                    <a:pt x="2297" y="4352"/>
                  </a:lnTo>
                  <a:lnTo>
                    <a:pt x="2282" y="4349"/>
                  </a:lnTo>
                  <a:lnTo>
                    <a:pt x="2268" y="4340"/>
                  </a:lnTo>
                  <a:lnTo>
                    <a:pt x="2247" y="4335"/>
                  </a:lnTo>
                  <a:lnTo>
                    <a:pt x="2056" y="4321"/>
                  </a:lnTo>
                  <a:lnTo>
                    <a:pt x="1964" y="4345"/>
                  </a:lnTo>
                  <a:lnTo>
                    <a:pt x="1947" y="4354"/>
                  </a:lnTo>
                  <a:lnTo>
                    <a:pt x="1930" y="4357"/>
                  </a:lnTo>
                  <a:lnTo>
                    <a:pt x="1923" y="4342"/>
                  </a:lnTo>
                  <a:lnTo>
                    <a:pt x="1923" y="4326"/>
                  </a:lnTo>
                  <a:lnTo>
                    <a:pt x="1978" y="4189"/>
                  </a:lnTo>
                  <a:lnTo>
                    <a:pt x="2077" y="3997"/>
                  </a:lnTo>
                  <a:lnTo>
                    <a:pt x="2141" y="3903"/>
                  </a:lnTo>
                  <a:lnTo>
                    <a:pt x="2157" y="3884"/>
                  </a:lnTo>
                  <a:lnTo>
                    <a:pt x="2254" y="3815"/>
                  </a:lnTo>
                  <a:lnTo>
                    <a:pt x="2332" y="3784"/>
                  </a:lnTo>
                  <a:lnTo>
                    <a:pt x="2488" y="3756"/>
                  </a:lnTo>
                  <a:lnTo>
                    <a:pt x="2557" y="3758"/>
                  </a:lnTo>
                  <a:lnTo>
                    <a:pt x="2580" y="3766"/>
                  </a:lnTo>
                  <a:lnTo>
                    <a:pt x="2594" y="3777"/>
                  </a:lnTo>
                  <a:lnTo>
                    <a:pt x="2627" y="3834"/>
                  </a:lnTo>
                  <a:lnTo>
                    <a:pt x="2646" y="3855"/>
                  </a:lnTo>
                  <a:lnTo>
                    <a:pt x="2689" y="3862"/>
                  </a:lnTo>
                  <a:lnTo>
                    <a:pt x="2710" y="3896"/>
                  </a:lnTo>
                  <a:lnTo>
                    <a:pt x="2679" y="3983"/>
                  </a:lnTo>
                  <a:lnTo>
                    <a:pt x="2642" y="4045"/>
                  </a:lnTo>
                  <a:lnTo>
                    <a:pt x="2623" y="4132"/>
                  </a:lnTo>
                  <a:lnTo>
                    <a:pt x="2604" y="4156"/>
                  </a:lnTo>
                  <a:lnTo>
                    <a:pt x="2568" y="4191"/>
                  </a:lnTo>
                  <a:lnTo>
                    <a:pt x="2502" y="4205"/>
                  </a:lnTo>
                  <a:lnTo>
                    <a:pt x="2467" y="4255"/>
                  </a:lnTo>
                  <a:moveTo>
                    <a:pt x="2481" y="3397"/>
                  </a:moveTo>
                  <a:lnTo>
                    <a:pt x="2500" y="3413"/>
                  </a:lnTo>
                  <a:lnTo>
                    <a:pt x="2542" y="3420"/>
                  </a:lnTo>
                  <a:lnTo>
                    <a:pt x="2568" y="3461"/>
                  </a:lnTo>
                  <a:lnTo>
                    <a:pt x="2538" y="3479"/>
                  </a:lnTo>
                  <a:lnTo>
                    <a:pt x="2514" y="3470"/>
                  </a:lnTo>
                  <a:lnTo>
                    <a:pt x="2476" y="3420"/>
                  </a:lnTo>
                  <a:lnTo>
                    <a:pt x="2472" y="3404"/>
                  </a:lnTo>
                  <a:lnTo>
                    <a:pt x="2481" y="3397"/>
                  </a:lnTo>
                  <a:moveTo>
                    <a:pt x="1174" y="586"/>
                  </a:moveTo>
                  <a:lnTo>
                    <a:pt x="1266" y="602"/>
                  </a:lnTo>
                  <a:lnTo>
                    <a:pt x="1460" y="617"/>
                  </a:lnTo>
                  <a:lnTo>
                    <a:pt x="1510" y="638"/>
                  </a:lnTo>
                  <a:lnTo>
                    <a:pt x="1512" y="645"/>
                  </a:lnTo>
                  <a:lnTo>
                    <a:pt x="1500" y="659"/>
                  </a:lnTo>
                  <a:lnTo>
                    <a:pt x="1396" y="678"/>
                  </a:lnTo>
                  <a:lnTo>
                    <a:pt x="1314" y="704"/>
                  </a:lnTo>
                  <a:lnTo>
                    <a:pt x="1132" y="688"/>
                  </a:lnTo>
                  <a:lnTo>
                    <a:pt x="1002" y="657"/>
                  </a:lnTo>
                  <a:lnTo>
                    <a:pt x="973" y="636"/>
                  </a:lnTo>
                  <a:lnTo>
                    <a:pt x="938" y="621"/>
                  </a:lnTo>
                  <a:lnTo>
                    <a:pt x="858" y="595"/>
                  </a:lnTo>
                  <a:lnTo>
                    <a:pt x="825" y="591"/>
                  </a:lnTo>
                  <a:lnTo>
                    <a:pt x="787" y="593"/>
                  </a:lnTo>
                  <a:lnTo>
                    <a:pt x="718" y="581"/>
                  </a:lnTo>
                  <a:lnTo>
                    <a:pt x="685" y="539"/>
                  </a:lnTo>
                  <a:lnTo>
                    <a:pt x="714" y="532"/>
                  </a:lnTo>
                  <a:lnTo>
                    <a:pt x="751" y="543"/>
                  </a:lnTo>
                  <a:lnTo>
                    <a:pt x="1111" y="569"/>
                  </a:lnTo>
                  <a:lnTo>
                    <a:pt x="1174" y="586"/>
                  </a:lnTo>
                  <a:moveTo>
                    <a:pt x="2613" y="735"/>
                  </a:moveTo>
                  <a:lnTo>
                    <a:pt x="2651" y="737"/>
                  </a:lnTo>
                  <a:lnTo>
                    <a:pt x="2715" y="758"/>
                  </a:lnTo>
                  <a:lnTo>
                    <a:pt x="2918" y="851"/>
                  </a:lnTo>
                  <a:lnTo>
                    <a:pt x="3126" y="959"/>
                  </a:lnTo>
                  <a:lnTo>
                    <a:pt x="3185" y="967"/>
                  </a:lnTo>
                  <a:lnTo>
                    <a:pt x="3268" y="957"/>
                  </a:lnTo>
                  <a:lnTo>
                    <a:pt x="3308" y="938"/>
                  </a:lnTo>
                  <a:lnTo>
                    <a:pt x="3341" y="941"/>
                  </a:lnTo>
                  <a:lnTo>
                    <a:pt x="3346" y="957"/>
                  </a:lnTo>
                  <a:lnTo>
                    <a:pt x="3369" y="985"/>
                  </a:lnTo>
                  <a:lnTo>
                    <a:pt x="3431" y="1014"/>
                  </a:lnTo>
                  <a:lnTo>
                    <a:pt x="3462" y="1007"/>
                  </a:lnTo>
                  <a:lnTo>
                    <a:pt x="3464" y="1000"/>
                  </a:lnTo>
                  <a:lnTo>
                    <a:pt x="3518" y="1000"/>
                  </a:lnTo>
                  <a:lnTo>
                    <a:pt x="3603" y="1011"/>
                  </a:lnTo>
                  <a:lnTo>
                    <a:pt x="3655" y="1030"/>
                  </a:lnTo>
                  <a:lnTo>
                    <a:pt x="3665" y="1040"/>
                  </a:lnTo>
                  <a:lnTo>
                    <a:pt x="3669" y="1052"/>
                  </a:lnTo>
                  <a:lnTo>
                    <a:pt x="3662" y="1073"/>
                  </a:lnTo>
                  <a:lnTo>
                    <a:pt x="3646" y="1089"/>
                  </a:lnTo>
                  <a:lnTo>
                    <a:pt x="3643" y="1101"/>
                  </a:lnTo>
                  <a:lnTo>
                    <a:pt x="3658" y="1113"/>
                  </a:lnTo>
                  <a:lnTo>
                    <a:pt x="3712" y="1097"/>
                  </a:lnTo>
                  <a:lnTo>
                    <a:pt x="3792" y="1094"/>
                  </a:lnTo>
                  <a:lnTo>
                    <a:pt x="3811" y="1097"/>
                  </a:lnTo>
                  <a:lnTo>
                    <a:pt x="3814" y="1099"/>
                  </a:lnTo>
                  <a:lnTo>
                    <a:pt x="3814" y="3177"/>
                  </a:lnTo>
                  <a:lnTo>
                    <a:pt x="3792" y="3179"/>
                  </a:lnTo>
                  <a:lnTo>
                    <a:pt x="3771" y="3243"/>
                  </a:lnTo>
                  <a:lnTo>
                    <a:pt x="3783" y="3260"/>
                  </a:lnTo>
                  <a:lnTo>
                    <a:pt x="3781" y="3269"/>
                  </a:lnTo>
                  <a:lnTo>
                    <a:pt x="3750" y="3326"/>
                  </a:lnTo>
                  <a:lnTo>
                    <a:pt x="3733" y="3342"/>
                  </a:lnTo>
                  <a:lnTo>
                    <a:pt x="3731" y="3371"/>
                  </a:lnTo>
                  <a:lnTo>
                    <a:pt x="3738" y="3430"/>
                  </a:lnTo>
                  <a:lnTo>
                    <a:pt x="3757" y="3470"/>
                  </a:lnTo>
                  <a:lnTo>
                    <a:pt x="3783" y="3496"/>
                  </a:lnTo>
                  <a:lnTo>
                    <a:pt x="3799" y="3498"/>
                  </a:lnTo>
                  <a:lnTo>
                    <a:pt x="3814" y="3491"/>
                  </a:lnTo>
                  <a:lnTo>
                    <a:pt x="3814" y="4747"/>
                  </a:lnTo>
                  <a:lnTo>
                    <a:pt x="3778" y="4725"/>
                  </a:lnTo>
                  <a:lnTo>
                    <a:pt x="3740" y="4714"/>
                  </a:lnTo>
                  <a:lnTo>
                    <a:pt x="3721" y="4702"/>
                  </a:lnTo>
                  <a:lnTo>
                    <a:pt x="3674" y="4640"/>
                  </a:lnTo>
                  <a:lnTo>
                    <a:pt x="3591" y="4562"/>
                  </a:lnTo>
                  <a:lnTo>
                    <a:pt x="3532" y="4468"/>
                  </a:lnTo>
                  <a:lnTo>
                    <a:pt x="3379" y="4335"/>
                  </a:lnTo>
                  <a:lnTo>
                    <a:pt x="3280" y="4262"/>
                  </a:lnTo>
                  <a:lnTo>
                    <a:pt x="3242" y="4219"/>
                  </a:lnTo>
                  <a:lnTo>
                    <a:pt x="3237" y="4210"/>
                  </a:lnTo>
                  <a:lnTo>
                    <a:pt x="3239" y="4189"/>
                  </a:lnTo>
                  <a:lnTo>
                    <a:pt x="3284" y="4151"/>
                  </a:lnTo>
                  <a:lnTo>
                    <a:pt x="3324" y="4078"/>
                  </a:lnTo>
                  <a:lnTo>
                    <a:pt x="3334" y="4047"/>
                  </a:lnTo>
                  <a:lnTo>
                    <a:pt x="3280" y="4071"/>
                  </a:lnTo>
                  <a:lnTo>
                    <a:pt x="3272" y="4108"/>
                  </a:lnTo>
                  <a:lnTo>
                    <a:pt x="3272" y="4141"/>
                  </a:lnTo>
                  <a:lnTo>
                    <a:pt x="3232" y="4165"/>
                  </a:lnTo>
                  <a:lnTo>
                    <a:pt x="3204" y="4177"/>
                  </a:lnTo>
                  <a:lnTo>
                    <a:pt x="3091" y="4177"/>
                  </a:lnTo>
                  <a:lnTo>
                    <a:pt x="3039" y="4182"/>
                  </a:lnTo>
                  <a:lnTo>
                    <a:pt x="2987" y="4212"/>
                  </a:lnTo>
                  <a:lnTo>
                    <a:pt x="2925" y="4227"/>
                  </a:lnTo>
                  <a:lnTo>
                    <a:pt x="2894" y="4229"/>
                  </a:lnTo>
                  <a:lnTo>
                    <a:pt x="2873" y="4227"/>
                  </a:lnTo>
                  <a:lnTo>
                    <a:pt x="2845" y="4208"/>
                  </a:lnTo>
                  <a:lnTo>
                    <a:pt x="2812" y="4163"/>
                  </a:lnTo>
                  <a:lnTo>
                    <a:pt x="2736" y="4191"/>
                  </a:lnTo>
                  <a:lnTo>
                    <a:pt x="2675" y="4236"/>
                  </a:lnTo>
                  <a:lnTo>
                    <a:pt x="2656" y="4279"/>
                  </a:lnTo>
                  <a:lnTo>
                    <a:pt x="2639" y="4281"/>
                  </a:lnTo>
                  <a:lnTo>
                    <a:pt x="2606" y="4215"/>
                  </a:lnTo>
                  <a:lnTo>
                    <a:pt x="2599" y="4186"/>
                  </a:lnTo>
                  <a:lnTo>
                    <a:pt x="2637" y="4132"/>
                  </a:lnTo>
                  <a:lnTo>
                    <a:pt x="2639" y="4063"/>
                  </a:lnTo>
                  <a:lnTo>
                    <a:pt x="2646" y="4056"/>
                  </a:lnTo>
                  <a:lnTo>
                    <a:pt x="2687" y="4037"/>
                  </a:lnTo>
                  <a:lnTo>
                    <a:pt x="2694" y="4011"/>
                  </a:lnTo>
                  <a:lnTo>
                    <a:pt x="2691" y="3978"/>
                  </a:lnTo>
                  <a:lnTo>
                    <a:pt x="2722" y="3905"/>
                  </a:lnTo>
                  <a:lnTo>
                    <a:pt x="2743" y="3881"/>
                  </a:lnTo>
                  <a:lnTo>
                    <a:pt x="2743" y="3865"/>
                  </a:lnTo>
                  <a:lnTo>
                    <a:pt x="2729" y="3851"/>
                  </a:lnTo>
                  <a:lnTo>
                    <a:pt x="2694" y="3839"/>
                  </a:lnTo>
                  <a:lnTo>
                    <a:pt x="2653" y="3810"/>
                  </a:lnTo>
                  <a:lnTo>
                    <a:pt x="2632" y="3763"/>
                  </a:lnTo>
                  <a:lnTo>
                    <a:pt x="2613" y="3740"/>
                  </a:lnTo>
                  <a:lnTo>
                    <a:pt x="2559" y="3702"/>
                  </a:lnTo>
                  <a:lnTo>
                    <a:pt x="2505" y="3676"/>
                  </a:lnTo>
                  <a:lnTo>
                    <a:pt x="2500" y="3664"/>
                  </a:lnTo>
                  <a:lnTo>
                    <a:pt x="2507" y="3659"/>
                  </a:lnTo>
                  <a:lnTo>
                    <a:pt x="2653" y="3664"/>
                  </a:lnTo>
                  <a:lnTo>
                    <a:pt x="2687" y="3685"/>
                  </a:lnTo>
                  <a:lnTo>
                    <a:pt x="2717" y="3692"/>
                  </a:lnTo>
                  <a:lnTo>
                    <a:pt x="2788" y="3685"/>
                  </a:lnTo>
                  <a:lnTo>
                    <a:pt x="2814" y="3643"/>
                  </a:lnTo>
                  <a:lnTo>
                    <a:pt x="2788" y="3654"/>
                  </a:lnTo>
                  <a:lnTo>
                    <a:pt x="2781" y="3664"/>
                  </a:lnTo>
                  <a:lnTo>
                    <a:pt x="2713" y="3671"/>
                  </a:lnTo>
                  <a:lnTo>
                    <a:pt x="2604" y="3638"/>
                  </a:lnTo>
                  <a:lnTo>
                    <a:pt x="2549" y="3612"/>
                  </a:lnTo>
                  <a:lnTo>
                    <a:pt x="2455" y="3529"/>
                  </a:lnTo>
                  <a:lnTo>
                    <a:pt x="2446" y="3517"/>
                  </a:lnTo>
                  <a:lnTo>
                    <a:pt x="2446" y="3498"/>
                  </a:lnTo>
                  <a:lnTo>
                    <a:pt x="2464" y="3482"/>
                  </a:lnTo>
                  <a:lnTo>
                    <a:pt x="2490" y="3482"/>
                  </a:lnTo>
                  <a:lnTo>
                    <a:pt x="2521" y="3494"/>
                  </a:lnTo>
                  <a:lnTo>
                    <a:pt x="2545" y="3494"/>
                  </a:lnTo>
                  <a:lnTo>
                    <a:pt x="2580" y="3470"/>
                  </a:lnTo>
                  <a:lnTo>
                    <a:pt x="2639" y="3463"/>
                  </a:lnTo>
                  <a:lnTo>
                    <a:pt x="2679" y="3477"/>
                  </a:lnTo>
                  <a:lnTo>
                    <a:pt x="2717" y="3515"/>
                  </a:lnTo>
                  <a:lnTo>
                    <a:pt x="2750" y="3534"/>
                  </a:lnTo>
                  <a:lnTo>
                    <a:pt x="2767" y="3539"/>
                  </a:lnTo>
                  <a:lnTo>
                    <a:pt x="2793" y="3534"/>
                  </a:lnTo>
                  <a:lnTo>
                    <a:pt x="2762" y="3524"/>
                  </a:lnTo>
                  <a:lnTo>
                    <a:pt x="2739" y="3513"/>
                  </a:lnTo>
                  <a:lnTo>
                    <a:pt x="2698" y="3477"/>
                  </a:lnTo>
                  <a:lnTo>
                    <a:pt x="2682" y="3468"/>
                  </a:lnTo>
                  <a:lnTo>
                    <a:pt x="2653" y="3456"/>
                  </a:lnTo>
                  <a:lnTo>
                    <a:pt x="2623" y="3453"/>
                  </a:lnTo>
                  <a:lnTo>
                    <a:pt x="2512" y="3394"/>
                  </a:lnTo>
                  <a:lnTo>
                    <a:pt x="2502" y="3359"/>
                  </a:lnTo>
                  <a:lnTo>
                    <a:pt x="2523" y="3352"/>
                  </a:lnTo>
                  <a:lnTo>
                    <a:pt x="2507" y="3331"/>
                  </a:lnTo>
                  <a:lnTo>
                    <a:pt x="2398" y="3227"/>
                  </a:lnTo>
                  <a:lnTo>
                    <a:pt x="2375" y="3193"/>
                  </a:lnTo>
                  <a:lnTo>
                    <a:pt x="2358" y="3156"/>
                  </a:lnTo>
                  <a:lnTo>
                    <a:pt x="2346" y="3120"/>
                  </a:lnTo>
                  <a:lnTo>
                    <a:pt x="2349" y="3094"/>
                  </a:lnTo>
                  <a:lnTo>
                    <a:pt x="2332" y="3047"/>
                  </a:lnTo>
                  <a:lnTo>
                    <a:pt x="2294" y="2974"/>
                  </a:lnTo>
                  <a:lnTo>
                    <a:pt x="2294" y="2910"/>
                  </a:lnTo>
                  <a:lnTo>
                    <a:pt x="2247" y="2896"/>
                  </a:lnTo>
                  <a:lnTo>
                    <a:pt x="2223" y="2874"/>
                  </a:lnTo>
                  <a:lnTo>
                    <a:pt x="2235" y="2855"/>
                  </a:lnTo>
                  <a:lnTo>
                    <a:pt x="2325" y="2810"/>
                  </a:lnTo>
                  <a:lnTo>
                    <a:pt x="2320" y="2806"/>
                  </a:lnTo>
                  <a:lnTo>
                    <a:pt x="2304" y="2806"/>
                  </a:lnTo>
                  <a:lnTo>
                    <a:pt x="2252" y="2815"/>
                  </a:lnTo>
                  <a:lnTo>
                    <a:pt x="2221" y="2834"/>
                  </a:lnTo>
                  <a:lnTo>
                    <a:pt x="2176" y="2846"/>
                  </a:lnTo>
                  <a:lnTo>
                    <a:pt x="2169" y="2841"/>
                  </a:lnTo>
                  <a:lnTo>
                    <a:pt x="2157" y="2782"/>
                  </a:lnTo>
                  <a:lnTo>
                    <a:pt x="2169" y="2676"/>
                  </a:lnTo>
                  <a:lnTo>
                    <a:pt x="2164" y="2659"/>
                  </a:lnTo>
                  <a:lnTo>
                    <a:pt x="2148" y="2690"/>
                  </a:lnTo>
                  <a:lnTo>
                    <a:pt x="2101" y="2671"/>
                  </a:lnTo>
                  <a:lnTo>
                    <a:pt x="2004" y="2607"/>
                  </a:lnTo>
                  <a:lnTo>
                    <a:pt x="1989" y="2588"/>
                  </a:lnTo>
                  <a:lnTo>
                    <a:pt x="1940" y="2558"/>
                  </a:lnTo>
                  <a:lnTo>
                    <a:pt x="1909" y="2548"/>
                  </a:lnTo>
                  <a:lnTo>
                    <a:pt x="1890" y="2536"/>
                  </a:lnTo>
                  <a:lnTo>
                    <a:pt x="1888" y="2532"/>
                  </a:lnTo>
                  <a:lnTo>
                    <a:pt x="1900" y="2520"/>
                  </a:lnTo>
                  <a:lnTo>
                    <a:pt x="1860" y="2517"/>
                  </a:lnTo>
                  <a:lnTo>
                    <a:pt x="1798" y="2491"/>
                  </a:lnTo>
                  <a:lnTo>
                    <a:pt x="1739" y="2449"/>
                  </a:lnTo>
                  <a:lnTo>
                    <a:pt x="1718" y="2425"/>
                  </a:lnTo>
                  <a:lnTo>
                    <a:pt x="1687" y="2439"/>
                  </a:lnTo>
                  <a:lnTo>
                    <a:pt x="1571" y="2406"/>
                  </a:lnTo>
                  <a:lnTo>
                    <a:pt x="1470" y="2392"/>
                  </a:lnTo>
                  <a:lnTo>
                    <a:pt x="1456" y="2380"/>
                  </a:lnTo>
                  <a:lnTo>
                    <a:pt x="1361" y="2335"/>
                  </a:lnTo>
                  <a:lnTo>
                    <a:pt x="1210" y="2255"/>
                  </a:lnTo>
                  <a:lnTo>
                    <a:pt x="1153" y="2255"/>
                  </a:lnTo>
                  <a:lnTo>
                    <a:pt x="1028" y="2205"/>
                  </a:lnTo>
                  <a:lnTo>
                    <a:pt x="1014" y="2191"/>
                  </a:lnTo>
                  <a:lnTo>
                    <a:pt x="992" y="2160"/>
                  </a:lnTo>
                  <a:lnTo>
                    <a:pt x="969" y="2151"/>
                  </a:lnTo>
                  <a:lnTo>
                    <a:pt x="898" y="2149"/>
                  </a:lnTo>
                  <a:lnTo>
                    <a:pt x="853" y="2153"/>
                  </a:lnTo>
                  <a:lnTo>
                    <a:pt x="685" y="2118"/>
                  </a:lnTo>
                  <a:lnTo>
                    <a:pt x="633" y="2120"/>
                  </a:lnTo>
                  <a:lnTo>
                    <a:pt x="579" y="2134"/>
                  </a:lnTo>
                  <a:lnTo>
                    <a:pt x="548" y="2123"/>
                  </a:lnTo>
                  <a:lnTo>
                    <a:pt x="428" y="2054"/>
                  </a:lnTo>
                  <a:lnTo>
                    <a:pt x="376" y="2033"/>
                  </a:lnTo>
                  <a:lnTo>
                    <a:pt x="428" y="1955"/>
                  </a:lnTo>
                  <a:lnTo>
                    <a:pt x="461" y="1929"/>
                  </a:lnTo>
                  <a:lnTo>
                    <a:pt x="482" y="1884"/>
                  </a:lnTo>
                  <a:lnTo>
                    <a:pt x="517" y="1832"/>
                  </a:lnTo>
                  <a:lnTo>
                    <a:pt x="591" y="1740"/>
                  </a:lnTo>
                  <a:lnTo>
                    <a:pt x="562" y="1725"/>
                  </a:lnTo>
                  <a:lnTo>
                    <a:pt x="546" y="1725"/>
                  </a:lnTo>
                  <a:lnTo>
                    <a:pt x="508" y="1706"/>
                  </a:lnTo>
                  <a:lnTo>
                    <a:pt x="414" y="1678"/>
                  </a:lnTo>
                  <a:lnTo>
                    <a:pt x="317" y="1640"/>
                  </a:lnTo>
                  <a:lnTo>
                    <a:pt x="109" y="1579"/>
                  </a:lnTo>
                  <a:lnTo>
                    <a:pt x="45" y="1548"/>
                  </a:lnTo>
                  <a:lnTo>
                    <a:pt x="0" y="1534"/>
                  </a:lnTo>
                  <a:lnTo>
                    <a:pt x="35" y="1454"/>
                  </a:lnTo>
                  <a:lnTo>
                    <a:pt x="69" y="1413"/>
                  </a:lnTo>
                  <a:lnTo>
                    <a:pt x="121" y="1383"/>
                  </a:lnTo>
                  <a:lnTo>
                    <a:pt x="128" y="1354"/>
                  </a:lnTo>
                  <a:lnTo>
                    <a:pt x="128" y="1319"/>
                  </a:lnTo>
                  <a:lnTo>
                    <a:pt x="180" y="1293"/>
                  </a:lnTo>
                  <a:lnTo>
                    <a:pt x="260" y="1219"/>
                  </a:lnTo>
                  <a:lnTo>
                    <a:pt x="279" y="1300"/>
                  </a:lnTo>
                  <a:lnTo>
                    <a:pt x="293" y="1312"/>
                  </a:lnTo>
                  <a:lnTo>
                    <a:pt x="317" y="1307"/>
                  </a:lnTo>
                  <a:lnTo>
                    <a:pt x="338" y="1290"/>
                  </a:lnTo>
                  <a:lnTo>
                    <a:pt x="343" y="1274"/>
                  </a:lnTo>
                  <a:lnTo>
                    <a:pt x="352" y="1262"/>
                  </a:lnTo>
                  <a:lnTo>
                    <a:pt x="366" y="1264"/>
                  </a:lnTo>
                  <a:lnTo>
                    <a:pt x="371" y="1286"/>
                  </a:lnTo>
                  <a:lnTo>
                    <a:pt x="364" y="1323"/>
                  </a:lnTo>
                  <a:lnTo>
                    <a:pt x="347" y="1338"/>
                  </a:lnTo>
                  <a:lnTo>
                    <a:pt x="343" y="1385"/>
                  </a:lnTo>
                  <a:lnTo>
                    <a:pt x="378" y="1454"/>
                  </a:lnTo>
                  <a:lnTo>
                    <a:pt x="444" y="1503"/>
                  </a:lnTo>
                  <a:lnTo>
                    <a:pt x="515" y="1522"/>
                  </a:lnTo>
                  <a:lnTo>
                    <a:pt x="636" y="1534"/>
                  </a:lnTo>
                  <a:lnTo>
                    <a:pt x="706" y="1522"/>
                  </a:lnTo>
                  <a:lnTo>
                    <a:pt x="737" y="1506"/>
                  </a:lnTo>
                  <a:lnTo>
                    <a:pt x="758" y="1487"/>
                  </a:lnTo>
                  <a:lnTo>
                    <a:pt x="768" y="1465"/>
                  </a:lnTo>
                  <a:lnTo>
                    <a:pt x="766" y="1454"/>
                  </a:lnTo>
                  <a:lnTo>
                    <a:pt x="787" y="1428"/>
                  </a:lnTo>
                  <a:lnTo>
                    <a:pt x="803" y="1416"/>
                  </a:lnTo>
                  <a:lnTo>
                    <a:pt x="848" y="1404"/>
                  </a:lnTo>
                  <a:lnTo>
                    <a:pt x="877" y="1380"/>
                  </a:lnTo>
                  <a:lnTo>
                    <a:pt x="877" y="1371"/>
                  </a:lnTo>
                  <a:lnTo>
                    <a:pt x="862" y="1361"/>
                  </a:lnTo>
                  <a:lnTo>
                    <a:pt x="877" y="1345"/>
                  </a:lnTo>
                  <a:lnTo>
                    <a:pt x="957" y="1309"/>
                  </a:lnTo>
                  <a:lnTo>
                    <a:pt x="973" y="1286"/>
                  </a:lnTo>
                  <a:lnTo>
                    <a:pt x="983" y="1196"/>
                  </a:lnTo>
                  <a:lnTo>
                    <a:pt x="1023" y="1149"/>
                  </a:lnTo>
                  <a:lnTo>
                    <a:pt x="1035" y="1149"/>
                  </a:lnTo>
                  <a:lnTo>
                    <a:pt x="1111" y="1113"/>
                  </a:lnTo>
                  <a:lnTo>
                    <a:pt x="1151" y="1080"/>
                  </a:lnTo>
                  <a:lnTo>
                    <a:pt x="1165" y="1056"/>
                  </a:lnTo>
                  <a:lnTo>
                    <a:pt x="1200" y="962"/>
                  </a:lnTo>
                  <a:lnTo>
                    <a:pt x="1203" y="943"/>
                  </a:lnTo>
                  <a:lnTo>
                    <a:pt x="1196" y="917"/>
                  </a:lnTo>
                  <a:lnTo>
                    <a:pt x="1207" y="900"/>
                  </a:lnTo>
                  <a:lnTo>
                    <a:pt x="1238" y="879"/>
                  </a:lnTo>
                  <a:lnTo>
                    <a:pt x="1278" y="877"/>
                  </a:lnTo>
                  <a:lnTo>
                    <a:pt x="1307" y="879"/>
                  </a:lnTo>
                  <a:lnTo>
                    <a:pt x="1309" y="889"/>
                  </a:lnTo>
                  <a:lnTo>
                    <a:pt x="1314" y="891"/>
                  </a:lnTo>
                  <a:lnTo>
                    <a:pt x="1347" y="900"/>
                  </a:lnTo>
                  <a:lnTo>
                    <a:pt x="1382" y="903"/>
                  </a:lnTo>
                  <a:lnTo>
                    <a:pt x="1432" y="898"/>
                  </a:lnTo>
                  <a:lnTo>
                    <a:pt x="1479" y="872"/>
                  </a:lnTo>
                  <a:lnTo>
                    <a:pt x="1564" y="834"/>
                  </a:lnTo>
                  <a:lnTo>
                    <a:pt x="1607" y="820"/>
                  </a:lnTo>
                  <a:lnTo>
                    <a:pt x="1633" y="825"/>
                  </a:lnTo>
                  <a:lnTo>
                    <a:pt x="1675" y="818"/>
                  </a:lnTo>
                  <a:lnTo>
                    <a:pt x="1699" y="799"/>
                  </a:lnTo>
                  <a:lnTo>
                    <a:pt x="1701" y="789"/>
                  </a:lnTo>
                  <a:lnTo>
                    <a:pt x="1680" y="732"/>
                  </a:lnTo>
                  <a:lnTo>
                    <a:pt x="1659" y="723"/>
                  </a:lnTo>
                  <a:lnTo>
                    <a:pt x="1630" y="690"/>
                  </a:lnTo>
                  <a:lnTo>
                    <a:pt x="1637" y="650"/>
                  </a:lnTo>
                  <a:lnTo>
                    <a:pt x="1675" y="628"/>
                  </a:lnTo>
                  <a:lnTo>
                    <a:pt x="1715" y="619"/>
                  </a:lnTo>
                  <a:lnTo>
                    <a:pt x="1763" y="598"/>
                  </a:lnTo>
                  <a:lnTo>
                    <a:pt x="1843" y="555"/>
                  </a:lnTo>
                  <a:lnTo>
                    <a:pt x="1857" y="539"/>
                  </a:lnTo>
                  <a:lnTo>
                    <a:pt x="1907" y="515"/>
                  </a:lnTo>
                  <a:lnTo>
                    <a:pt x="2041" y="468"/>
                  </a:lnTo>
                  <a:lnTo>
                    <a:pt x="2058" y="465"/>
                  </a:lnTo>
                  <a:lnTo>
                    <a:pt x="2091" y="475"/>
                  </a:lnTo>
                  <a:lnTo>
                    <a:pt x="2117" y="506"/>
                  </a:lnTo>
                  <a:lnTo>
                    <a:pt x="2162" y="541"/>
                  </a:lnTo>
                  <a:lnTo>
                    <a:pt x="2360" y="610"/>
                  </a:lnTo>
                  <a:lnTo>
                    <a:pt x="2495" y="643"/>
                  </a:lnTo>
                  <a:lnTo>
                    <a:pt x="2545" y="673"/>
                  </a:lnTo>
                  <a:lnTo>
                    <a:pt x="2571" y="706"/>
                  </a:lnTo>
                  <a:lnTo>
                    <a:pt x="2601" y="735"/>
                  </a:lnTo>
                  <a:lnTo>
                    <a:pt x="2613" y="735"/>
                  </a:lnTo>
                  <a:moveTo>
                    <a:pt x="406" y="279"/>
                  </a:moveTo>
                  <a:lnTo>
                    <a:pt x="373" y="279"/>
                  </a:lnTo>
                  <a:lnTo>
                    <a:pt x="338" y="224"/>
                  </a:lnTo>
                  <a:lnTo>
                    <a:pt x="343" y="191"/>
                  </a:lnTo>
                  <a:lnTo>
                    <a:pt x="359" y="170"/>
                  </a:lnTo>
                  <a:lnTo>
                    <a:pt x="385" y="167"/>
                  </a:lnTo>
                  <a:lnTo>
                    <a:pt x="409" y="179"/>
                  </a:lnTo>
                  <a:lnTo>
                    <a:pt x="444" y="215"/>
                  </a:lnTo>
                  <a:lnTo>
                    <a:pt x="442" y="250"/>
                  </a:lnTo>
                  <a:lnTo>
                    <a:pt x="425" y="271"/>
                  </a:lnTo>
                  <a:lnTo>
                    <a:pt x="406" y="279"/>
                  </a:lnTo>
                  <a:moveTo>
                    <a:pt x="718" y="19"/>
                  </a:moveTo>
                  <a:lnTo>
                    <a:pt x="775" y="21"/>
                  </a:lnTo>
                  <a:lnTo>
                    <a:pt x="825" y="28"/>
                  </a:lnTo>
                  <a:lnTo>
                    <a:pt x="877" y="63"/>
                  </a:lnTo>
                  <a:lnTo>
                    <a:pt x="907" y="37"/>
                  </a:lnTo>
                  <a:lnTo>
                    <a:pt x="926" y="35"/>
                  </a:lnTo>
                  <a:lnTo>
                    <a:pt x="947" y="49"/>
                  </a:lnTo>
                  <a:lnTo>
                    <a:pt x="1044" y="132"/>
                  </a:lnTo>
                  <a:lnTo>
                    <a:pt x="1118" y="236"/>
                  </a:lnTo>
                  <a:lnTo>
                    <a:pt x="1158" y="229"/>
                  </a:lnTo>
                  <a:lnTo>
                    <a:pt x="1214" y="253"/>
                  </a:lnTo>
                  <a:lnTo>
                    <a:pt x="1226" y="264"/>
                  </a:lnTo>
                  <a:lnTo>
                    <a:pt x="1198" y="288"/>
                  </a:lnTo>
                  <a:lnTo>
                    <a:pt x="1158" y="312"/>
                  </a:lnTo>
                  <a:lnTo>
                    <a:pt x="1096" y="323"/>
                  </a:lnTo>
                  <a:lnTo>
                    <a:pt x="1063" y="323"/>
                  </a:lnTo>
                  <a:lnTo>
                    <a:pt x="1035" y="302"/>
                  </a:lnTo>
                  <a:lnTo>
                    <a:pt x="1021" y="297"/>
                  </a:lnTo>
                  <a:lnTo>
                    <a:pt x="988" y="300"/>
                  </a:lnTo>
                  <a:lnTo>
                    <a:pt x="964" y="309"/>
                  </a:lnTo>
                  <a:lnTo>
                    <a:pt x="945" y="305"/>
                  </a:lnTo>
                  <a:lnTo>
                    <a:pt x="917" y="276"/>
                  </a:lnTo>
                  <a:lnTo>
                    <a:pt x="891" y="175"/>
                  </a:lnTo>
                  <a:lnTo>
                    <a:pt x="891" y="144"/>
                  </a:lnTo>
                  <a:lnTo>
                    <a:pt x="874" y="104"/>
                  </a:lnTo>
                  <a:lnTo>
                    <a:pt x="858" y="104"/>
                  </a:lnTo>
                  <a:lnTo>
                    <a:pt x="799" y="130"/>
                  </a:lnTo>
                  <a:lnTo>
                    <a:pt x="740" y="82"/>
                  </a:lnTo>
                  <a:lnTo>
                    <a:pt x="718" y="75"/>
                  </a:lnTo>
                  <a:lnTo>
                    <a:pt x="721" y="94"/>
                  </a:lnTo>
                  <a:lnTo>
                    <a:pt x="709" y="89"/>
                  </a:lnTo>
                  <a:lnTo>
                    <a:pt x="676" y="59"/>
                  </a:lnTo>
                  <a:lnTo>
                    <a:pt x="655" y="16"/>
                  </a:lnTo>
                  <a:lnTo>
                    <a:pt x="664" y="0"/>
                  </a:lnTo>
                  <a:lnTo>
                    <a:pt x="718" y="19"/>
                  </a:lnTo>
                  <a:moveTo>
                    <a:pt x="718" y="19"/>
                  </a:moveTo>
                  <a:lnTo>
                    <a:pt x="718" y="19"/>
                  </a:lnTo>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1" name="Freeform 130"/>
            <p:cNvSpPr>
              <a:spLocks noEditPoints="1"/>
            </p:cNvSpPr>
            <p:nvPr/>
          </p:nvSpPr>
          <p:spPr bwMode="auto">
            <a:xfrm>
              <a:off x="10099" y="1121"/>
              <a:ext cx="3341" cy="2421"/>
            </a:xfrm>
            <a:custGeom>
              <a:avLst/>
              <a:gdLst>
                <a:gd name="T0" fmla="*/ 2398 w 3341"/>
                <a:gd name="T1" fmla="*/ 2392 h 2421"/>
                <a:gd name="T2" fmla="*/ 371 w 3341"/>
                <a:gd name="T3" fmla="*/ 1019 h 2421"/>
                <a:gd name="T4" fmla="*/ 503 w 3341"/>
                <a:gd name="T5" fmla="*/ 1175 h 2421"/>
                <a:gd name="T6" fmla="*/ 373 w 3341"/>
                <a:gd name="T7" fmla="*/ 678 h 2421"/>
                <a:gd name="T8" fmla="*/ 997 w 3341"/>
                <a:gd name="T9" fmla="*/ 629 h 2421"/>
                <a:gd name="T10" fmla="*/ 808 w 3341"/>
                <a:gd name="T11" fmla="*/ 686 h 2421"/>
                <a:gd name="T12" fmla="*/ 756 w 3341"/>
                <a:gd name="T13" fmla="*/ 567 h 2421"/>
                <a:gd name="T14" fmla="*/ 770 w 3341"/>
                <a:gd name="T15" fmla="*/ 530 h 2421"/>
                <a:gd name="T16" fmla="*/ 669 w 3341"/>
                <a:gd name="T17" fmla="*/ 489 h 2421"/>
                <a:gd name="T18" fmla="*/ 657 w 3341"/>
                <a:gd name="T19" fmla="*/ 319 h 2421"/>
                <a:gd name="T20" fmla="*/ 770 w 3341"/>
                <a:gd name="T21" fmla="*/ 310 h 2421"/>
                <a:gd name="T22" fmla="*/ 2654 w 3341"/>
                <a:gd name="T23" fmla="*/ 563 h 2421"/>
                <a:gd name="T24" fmla="*/ 2705 w 3341"/>
                <a:gd name="T25" fmla="*/ 1073 h 2421"/>
                <a:gd name="T26" fmla="*/ 2897 w 3341"/>
                <a:gd name="T27" fmla="*/ 1619 h 2421"/>
                <a:gd name="T28" fmla="*/ 2956 w 3341"/>
                <a:gd name="T29" fmla="*/ 1404 h 2421"/>
                <a:gd name="T30" fmla="*/ 2869 w 3341"/>
                <a:gd name="T31" fmla="*/ 1761 h 2421"/>
                <a:gd name="T32" fmla="*/ 3164 w 3341"/>
                <a:gd name="T33" fmla="*/ 2059 h 2421"/>
                <a:gd name="T34" fmla="*/ 3211 w 3341"/>
                <a:gd name="T35" fmla="*/ 2310 h 2421"/>
                <a:gd name="T36" fmla="*/ 3034 w 3341"/>
                <a:gd name="T37" fmla="*/ 2217 h 2421"/>
                <a:gd name="T38" fmla="*/ 3013 w 3341"/>
                <a:gd name="T39" fmla="*/ 2206 h 2421"/>
                <a:gd name="T40" fmla="*/ 2828 w 3341"/>
                <a:gd name="T41" fmla="*/ 2248 h 2421"/>
                <a:gd name="T42" fmla="*/ 2746 w 3341"/>
                <a:gd name="T43" fmla="*/ 2158 h 2421"/>
                <a:gd name="T44" fmla="*/ 2526 w 3341"/>
                <a:gd name="T45" fmla="*/ 2033 h 2421"/>
                <a:gd name="T46" fmla="*/ 2436 w 3341"/>
                <a:gd name="T47" fmla="*/ 1953 h 2421"/>
                <a:gd name="T48" fmla="*/ 2559 w 3341"/>
                <a:gd name="T49" fmla="*/ 1742 h 2421"/>
                <a:gd name="T50" fmla="*/ 2415 w 3341"/>
                <a:gd name="T51" fmla="*/ 1929 h 2421"/>
                <a:gd name="T52" fmla="*/ 2299 w 3341"/>
                <a:gd name="T53" fmla="*/ 2113 h 2421"/>
                <a:gd name="T54" fmla="*/ 2105 w 3341"/>
                <a:gd name="T55" fmla="*/ 2288 h 2421"/>
                <a:gd name="T56" fmla="*/ 1975 w 3341"/>
                <a:gd name="T57" fmla="*/ 2194 h 2421"/>
                <a:gd name="T58" fmla="*/ 2004 w 3341"/>
                <a:gd name="T59" fmla="*/ 1955 h 2421"/>
                <a:gd name="T60" fmla="*/ 1947 w 3341"/>
                <a:gd name="T61" fmla="*/ 1846 h 2421"/>
                <a:gd name="T62" fmla="*/ 1848 w 3341"/>
                <a:gd name="T63" fmla="*/ 1799 h 2421"/>
                <a:gd name="T64" fmla="*/ 1493 w 3341"/>
                <a:gd name="T65" fmla="*/ 1577 h 2421"/>
                <a:gd name="T66" fmla="*/ 1876 w 3341"/>
                <a:gd name="T67" fmla="*/ 1563 h 2421"/>
                <a:gd name="T68" fmla="*/ 2214 w 3341"/>
                <a:gd name="T69" fmla="*/ 1371 h 2421"/>
                <a:gd name="T70" fmla="*/ 2455 w 3341"/>
                <a:gd name="T71" fmla="*/ 1466 h 2421"/>
                <a:gd name="T72" fmla="*/ 2490 w 3341"/>
                <a:gd name="T73" fmla="*/ 1433 h 2421"/>
                <a:gd name="T74" fmla="*/ 2587 w 3341"/>
                <a:gd name="T75" fmla="*/ 1357 h 2421"/>
                <a:gd name="T76" fmla="*/ 2516 w 3341"/>
                <a:gd name="T77" fmla="*/ 1284 h 2421"/>
                <a:gd name="T78" fmla="*/ 2379 w 3341"/>
                <a:gd name="T79" fmla="*/ 1277 h 2421"/>
                <a:gd name="T80" fmla="*/ 1973 w 3341"/>
                <a:gd name="T81" fmla="*/ 1277 h 2421"/>
                <a:gd name="T82" fmla="*/ 1838 w 3341"/>
                <a:gd name="T83" fmla="*/ 1246 h 2421"/>
                <a:gd name="T84" fmla="*/ 1538 w 3341"/>
                <a:gd name="T85" fmla="*/ 1187 h 2421"/>
                <a:gd name="T86" fmla="*/ 1361 w 3341"/>
                <a:gd name="T87" fmla="*/ 905 h 2421"/>
                <a:gd name="T88" fmla="*/ 1141 w 3341"/>
                <a:gd name="T89" fmla="*/ 839 h 2421"/>
                <a:gd name="T90" fmla="*/ 962 w 3341"/>
                <a:gd name="T91" fmla="*/ 768 h 2421"/>
                <a:gd name="T92" fmla="*/ 1243 w 3341"/>
                <a:gd name="T93" fmla="*/ 435 h 2421"/>
                <a:gd name="T94" fmla="*/ 1576 w 3341"/>
                <a:gd name="T95" fmla="*/ 286 h 2421"/>
                <a:gd name="T96" fmla="*/ 2174 w 3341"/>
                <a:gd name="T97" fmla="*/ 326 h 2421"/>
                <a:gd name="T98" fmla="*/ 1125 w 3341"/>
                <a:gd name="T99" fmla="*/ 118 h 2421"/>
                <a:gd name="T100" fmla="*/ 976 w 3341"/>
                <a:gd name="T101" fmla="*/ 227 h 2421"/>
                <a:gd name="T102" fmla="*/ 740 w 3341"/>
                <a:gd name="T103" fmla="*/ 76 h 2421"/>
                <a:gd name="T104" fmla="*/ 910 w 3341"/>
                <a:gd name="T105" fmla="*/ 253 h 2421"/>
                <a:gd name="T106" fmla="*/ 699 w 3341"/>
                <a:gd name="T107" fmla="*/ 229 h 2421"/>
                <a:gd name="T108" fmla="*/ 544 w 3341"/>
                <a:gd name="T109" fmla="*/ 142 h 2421"/>
                <a:gd name="T110" fmla="*/ 551 w 3341"/>
                <a:gd name="T111" fmla="*/ 104 h 2421"/>
                <a:gd name="T112" fmla="*/ 827 w 3341"/>
                <a:gd name="T113" fmla="*/ 52 h 2421"/>
                <a:gd name="T114" fmla="*/ 109 w 3341"/>
                <a:gd name="T115" fmla="*/ 116 h 2421"/>
                <a:gd name="T116" fmla="*/ 154 w 3341"/>
                <a:gd name="T117" fmla="*/ 137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41" h="2421">
                  <a:moveTo>
                    <a:pt x="2398" y="2392"/>
                  </a:moveTo>
                  <a:lnTo>
                    <a:pt x="2422" y="2421"/>
                  </a:lnTo>
                  <a:lnTo>
                    <a:pt x="2259" y="2350"/>
                  </a:lnTo>
                  <a:lnTo>
                    <a:pt x="2254" y="2312"/>
                  </a:lnTo>
                  <a:lnTo>
                    <a:pt x="2271" y="2319"/>
                  </a:lnTo>
                  <a:lnTo>
                    <a:pt x="2311" y="2350"/>
                  </a:lnTo>
                  <a:lnTo>
                    <a:pt x="2398" y="2392"/>
                  </a:lnTo>
                  <a:close/>
                  <a:moveTo>
                    <a:pt x="503" y="1175"/>
                  </a:moveTo>
                  <a:lnTo>
                    <a:pt x="466" y="1175"/>
                  </a:lnTo>
                  <a:lnTo>
                    <a:pt x="347" y="1142"/>
                  </a:lnTo>
                  <a:lnTo>
                    <a:pt x="251" y="1090"/>
                  </a:lnTo>
                  <a:lnTo>
                    <a:pt x="239" y="1076"/>
                  </a:lnTo>
                  <a:lnTo>
                    <a:pt x="258" y="1059"/>
                  </a:lnTo>
                  <a:lnTo>
                    <a:pt x="371" y="1019"/>
                  </a:lnTo>
                  <a:lnTo>
                    <a:pt x="418" y="995"/>
                  </a:lnTo>
                  <a:lnTo>
                    <a:pt x="593" y="962"/>
                  </a:lnTo>
                  <a:lnTo>
                    <a:pt x="595" y="979"/>
                  </a:lnTo>
                  <a:lnTo>
                    <a:pt x="638" y="1043"/>
                  </a:lnTo>
                  <a:lnTo>
                    <a:pt x="640" y="1125"/>
                  </a:lnTo>
                  <a:lnTo>
                    <a:pt x="610" y="1144"/>
                  </a:lnTo>
                  <a:lnTo>
                    <a:pt x="503" y="1175"/>
                  </a:lnTo>
                  <a:close/>
                  <a:moveTo>
                    <a:pt x="359" y="700"/>
                  </a:moveTo>
                  <a:lnTo>
                    <a:pt x="303" y="716"/>
                  </a:lnTo>
                  <a:lnTo>
                    <a:pt x="253" y="700"/>
                  </a:lnTo>
                  <a:lnTo>
                    <a:pt x="253" y="688"/>
                  </a:lnTo>
                  <a:lnTo>
                    <a:pt x="265" y="678"/>
                  </a:lnTo>
                  <a:lnTo>
                    <a:pt x="324" y="662"/>
                  </a:lnTo>
                  <a:lnTo>
                    <a:pt x="373" y="678"/>
                  </a:lnTo>
                  <a:lnTo>
                    <a:pt x="359" y="700"/>
                  </a:lnTo>
                  <a:close/>
                  <a:moveTo>
                    <a:pt x="900" y="522"/>
                  </a:moveTo>
                  <a:lnTo>
                    <a:pt x="919" y="546"/>
                  </a:lnTo>
                  <a:lnTo>
                    <a:pt x="955" y="541"/>
                  </a:lnTo>
                  <a:lnTo>
                    <a:pt x="976" y="534"/>
                  </a:lnTo>
                  <a:lnTo>
                    <a:pt x="1000" y="567"/>
                  </a:lnTo>
                  <a:lnTo>
                    <a:pt x="997" y="629"/>
                  </a:lnTo>
                  <a:lnTo>
                    <a:pt x="978" y="716"/>
                  </a:lnTo>
                  <a:lnTo>
                    <a:pt x="955" y="768"/>
                  </a:lnTo>
                  <a:lnTo>
                    <a:pt x="948" y="778"/>
                  </a:lnTo>
                  <a:lnTo>
                    <a:pt x="936" y="780"/>
                  </a:lnTo>
                  <a:lnTo>
                    <a:pt x="886" y="773"/>
                  </a:lnTo>
                  <a:lnTo>
                    <a:pt x="820" y="716"/>
                  </a:lnTo>
                  <a:lnTo>
                    <a:pt x="808" y="686"/>
                  </a:lnTo>
                  <a:lnTo>
                    <a:pt x="785" y="650"/>
                  </a:lnTo>
                  <a:lnTo>
                    <a:pt x="796" y="634"/>
                  </a:lnTo>
                  <a:lnTo>
                    <a:pt x="787" y="610"/>
                  </a:lnTo>
                  <a:lnTo>
                    <a:pt x="775" y="589"/>
                  </a:lnTo>
                  <a:lnTo>
                    <a:pt x="756" y="582"/>
                  </a:lnTo>
                  <a:lnTo>
                    <a:pt x="756" y="574"/>
                  </a:lnTo>
                  <a:lnTo>
                    <a:pt x="756" y="567"/>
                  </a:lnTo>
                  <a:lnTo>
                    <a:pt x="768" y="560"/>
                  </a:lnTo>
                  <a:lnTo>
                    <a:pt x="879" y="525"/>
                  </a:lnTo>
                  <a:lnTo>
                    <a:pt x="900" y="522"/>
                  </a:lnTo>
                  <a:close/>
                  <a:moveTo>
                    <a:pt x="910" y="466"/>
                  </a:moveTo>
                  <a:lnTo>
                    <a:pt x="896" y="492"/>
                  </a:lnTo>
                  <a:lnTo>
                    <a:pt x="844" y="513"/>
                  </a:lnTo>
                  <a:lnTo>
                    <a:pt x="770" y="530"/>
                  </a:lnTo>
                  <a:lnTo>
                    <a:pt x="723" y="534"/>
                  </a:lnTo>
                  <a:lnTo>
                    <a:pt x="664" y="530"/>
                  </a:lnTo>
                  <a:lnTo>
                    <a:pt x="645" y="534"/>
                  </a:lnTo>
                  <a:lnTo>
                    <a:pt x="626" y="544"/>
                  </a:lnTo>
                  <a:lnTo>
                    <a:pt x="619" y="539"/>
                  </a:lnTo>
                  <a:lnTo>
                    <a:pt x="647" y="508"/>
                  </a:lnTo>
                  <a:lnTo>
                    <a:pt x="669" y="489"/>
                  </a:lnTo>
                  <a:lnTo>
                    <a:pt x="803" y="487"/>
                  </a:lnTo>
                  <a:lnTo>
                    <a:pt x="848" y="478"/>
                  </a:lnTo>
                  <a:lnTo>
                    <a:pt x="867" y="454"/>
                  </a:lnTo>
                  <a:lnTo>
                    <a:pt x="893" y="454"/>
                  </a:lnTo>
                  <a:lnTo>
                    <a:pt x="910" y="466"/>
                  </a:lnTo>
                  <a:close/>
                  <a:moveTo>
                    <a:pt x="737" y="326"/>
                  </a:moveTo>
                  <a:lnTo>
                    <a:pt x="657" y="319"/>
                  </a:lnTo>
                  <a:lnTo>
                    <a:pt x="652" y="286"/>
                  </a:lnTo>
                  <a:lnTo>
                    <a:pt x="666" y="277"/>
                  </a:lnTo>
                  <a:lnTo>
                    <a:pt x="742" y="255"/>
                  </a:lnTo>
                  <a:lnTo>
                    <a:pt x="768" y="262"/>
                  </a:lnTo>
                  <a:lnTo>
                    <a:pt x="785" y="279"/>
                  </a:lnTo>
                  <a:lnTo>
                    <a:pt x="787" y="286"/>
                  </a:lnTo>
                  <a:lnTo>
                    <a:pt x="770" y="310"/>
                  </a:lnTo>
                  <a:lnTo>
                    <a:pt x="737" y="326"/>
                  </a:lnTo>
                  <a:close/>
                  <a:moveTo>
                    <a:pt x="2398" y="444"/>
                  </a:moveTo>
                  <a:lnTo>
                    <a:pt x="2498" y="447"/>
                  </a:lnTo>
                  <a:lnTo>
                    <a:pt x="2500" y="428"/>
                  </a:lnTo>
                  <a:lnTo>
                    <a:pt x="2628" y="433"/>
                  </a:lnTo>
                  <a:lnTo>
                    <a:pt x="2698" y="489"/>
                  </a:lnTo>
                  <a:lnTo>
                    <a:pt x="2654" y="563"/>
                  </a:lnTo>
                  <a:lnTo>
                    <a:pt x="2708" y="667"/>
                  </a:lnTo>
                  <a:lnTo>
                    <a:pt x="2753" y="704"/>
                  </a:lnTo>
                  <a:lnTo>
                    <a:pt x="2795" y="783"/>
                  </a:lnTo>
                  <a:lnTo>
                    <a:pt x="2769" y="811"/>
                  </a:lnTo>
                  <a:lnTo>
                    <a:pt x="2760" y="894"/>
                  </a:lnTo>
                  <a:lnTo>
                    <a:pt x="2687" y="960"/>
                  </a:lnTo>
                  <a:lnTo>
                    <a:pt x="2705" y="1073"/>
                  </a:lnTo>
                  <a:lnTo>
                    <a:pt x="2717" y="1102"/>
                  </a:lnTo>
                  <a:lnTo>
                    <a:pt x="2710" y="1168"/>
                  </a:lnTo>
                  <a:lnTo>
                    <a:pt x="2727" y="1317"/>
                  </a:lnTo>
                  <a:lnTo>
                    <a:pt x="2762" y="1376"/>
                  </a:lnTo>
                  <a:lnTo>
                    <a:pt x="2779" y="1383"/>
                  </a:lnTo>
                  <a:lnTo>
                    <a:pt x="2817" y="1421"/>
                  </a:lnTo>
                  <a:lnTo>
                    <a:pt x="2897" y="1619"/>
                  </a:lnTo>
                  <a:lnTo>
                    <a:pt x="2913" y="1619"/>
                  </a:lnTo>
                  <a:lnTo>
                    <a:pt x="2932" y="1605"/>
                  </a:lnTo>
                  <a:lnTo>
                    <a:pt x="2902" y="1489"/>
                  </a:lnTo>
                  <a:lnTo>
                    <a:pt x="2902" y="1449"/>
                  </a:lnTo>
                  <a:lnTo>
                    <a:pt x="2909" y="1433"/>
                  </a:lnTo>
                  <a:lnTo>
                    <a:pt x="2939" y="1400"/>
                  </a:lnTo>
                  <a:lnTo>
                    <a:pt x="2956" y="1404"/>
                  </a:lnTo>
                  <a:lnTo>
                    <a:pt x="2996" y="1430"/>
                  </a:lnTo>
                  <a:lnTo>
                    <a:pt x="3003" y="1459"/>
                  </a:lnTo>
                  <a:lnTo>
                    <a:pt x="3008" y="1598"/>
                  </a:lnTo>
                  <a:lnTo>
                    <a:pt x="2928" y="1671"/>
                  </a:lnTo>
                  <a:lnTo>
                    <a:pt x="2878" y="1697"/>
                  </a:lnTo>
                  <a:lnTo>
                    <a:pt x="2878" y="1735"/>
                  </a:lnTo>
                  <a:lnTo>
                    <a:pt x="2869" y="1761"/>
                  </a:lnTo>
                  <a:lnTo>
                    <a:pt x="2817" y="1792"/>
                  </a:lnTo>
                  <a:lnTo>
                    <a:pt x="2786" y="1832"/>
                  </a:lnTo>
                  <a:lnTo>
                    <a:pt x="2748" y="1915"/>
                  </a:lnTo>
                  <a:lnTo>
                    <a:pt x="2793" y="1927"/>
                  </a:lnTo>
                  <a:lnTo>
                    <a:pt x="2857" y="1960"/>
                  </a:lnTo>
                  <a:lnTo>
                    <a:pt x="3065" y="2019"/>
                  </a:lnTo>
                  <a:lnTo>
                    <a:pt x="3164" y="2059"/>
                  </a:lnTo>
                  <a:lnTo>
                    <a:pt x="3256" y="2087"/>
                  </a:lnTo>
                  <a:lnTo>
                    <a:pt x="3296" y="2106"/>
                  </a:lnTo>
                  <a:lnTo>
                    <a:pt x="3310" y="2106"/>
                  </a:lnTo>
                  <a:lnTo>
                    <a:pt x="3341" y="2121"/>
                  </a:lnTo>
                  <a:lnTo>
                    <a:pt x="3265" y="2210"/>
                  </a:lnTo>
                  <a:lnTo>
                    <a:pt x="3232" y="2265"/>
                  </a:lnTo>
                  <a:lnTo>
                    <a:pt x="3211" y="2310"/>
                  </a:lnTo>
                  <a:lnTo>
                    <a:pt x="3176" y="2336"/>
                  </a:lnTo>
                  <a:lnTo>
                    <a:pt x="3124" y="2411"/>
                  </a:lnTo>
                  <a:lnTo>
                    <a:pt x="3086" y="2397"/>
                  </a:lnTo>
                  <a:lnTo>
                    <a:pt x="2998" y="2324"/>
                  </a:lnTo>
                  <a:lnTo>
                    <a:pt x="2996" y="2317"/>
                  </a:lnTo>
                  <a:lnTo>
                    <a:pt x="3020" y="2225"/>
                  </a:lnTo>
                  <a:lnTo>
                    <a:pt x="3034" y="2217"/>
                  </a:lnTo>
                  <a:lnTo>
                    <a:pt x="3114" y="2227"/>
                  </a:lnTo>
                  <a:lnTo>
                    <a:pt x="3147" y="2243"/>
                  </a:lnTo>
                  <a:lnTo>
                    <a:pt x="3159" y="2241"/>
                  </a:lnTo>
                  <a:lnTo>
                    <a:pt x="3180" y="2227"/>
                  </a:lnTo>
                  <a:lnTo>
                    <a:pt x="3178" y="2220"/>
                  </a:lnTo>
                  <a:lnTo>
                    <a:pt x="3140" y="2213"/>
                  </a:lnTo>
                  <a:lnTo>
                    <a:pt x="3013" y="2206"/>
                  </a:lnTo>
                  <a:lnTo>
                    <a:pt x="2982" y="2229"/>
                  </a:lnTo>
                  <a:lnTo>
                    <a:pt x="2972" y="2258"/>
                  </a:lnTo>
                  <a:lnTo>
                    <a:pt x="2930" y="2267"/>
                  </a:lnTo>
                  <a:lnTo>
                    <a:pt x="2899" y="2225"/>
                  </a:lnTo>
                  <a:lnTo>
                    <a:pt x="2880" y="2206"/>
                  </a:lnTo>
                  <a:lnTo>
                    <a:pt x="2843" y="2196"/>
                  </a:lnTo>
                  <a:lnTo>
                    <a:pt x="2828" y="2248"/>
                  </a:lnTo>
                  <a:lnTo>
                    <a:pt x="2807" y="2260"/>
                  </a:lnTo>
                  <a:lnTo>
                    <a:pt x="2755" y="2232"/>
                  </a:lnTo>
                  <a:lnTo>
                    <a:pt x="2739" y="2217"/>
                  </a:lnTo>
                  <a:lnTo>
                    <a:pt x="2727" y="2194"/>
                  </a:lnTo>
                  <a:lnTo>
                    <a:pt x="2729" y="2177"/>
                  </a:lnTo>
                  <a:lnTo>
                    <a:pt x="2743" y="2165"/>
                  </a:lnTo>
                  <a:lnTo>
                    <a:pt x="2746" y="2158"/>
                  </a:lnTo>
                  <a:lnTo>
                    <a:pt x="2736" y="2137"/>
                  </a:lnTo>
                  <a:lnTo>
                    <a:pt x="2717" y="2118"/>
                  </a:lnTo>
                  <a:lnTo>
                    <a:pt x="2708" y="2113"/>
                  </a:lnTo>
                  <a:lnTo>
                    <a:pt x="2651" y="2144"/>
                  </a:lnTo>
                  <a:lnTo>
                    <a:pt x="2594" y="2113"/>
                  </a:lnTo>
                  <a:lnTo>
                    <a:pt x="2542" y="2024"/>
                  </a:lnTo>
                  <a:lnTo>
                    <a:pt x="2526" y="2033"/>
                  </a:lnTo>
                  <a:lnTo>
                    <a:pt x="2524" y="2038"/>
                  </a:lnTo>
                  <a:lnTo>
                    <a:pt x="2528" y="2069"/>
                  </a:lnTo>
                  <a:lnTo>
                    <a:pt x="2514" y="2073"/>
                  </a:lnTo>
                  <a:lnTo>
                    <a:pt x="2474" y="2047"/>
                  </a:lnTo>
                  <a:lnTo>
                    <a:pt x="2438" y="1976"/>
                  </a:lnTo>
                  <a:lnTo>
                    <a:pt x="2434" y="1960"/>
                  </a:lnTo>
                  <a:lnTo>
                    <a:pt x="2436" y="1953"/>
                  </a:lnTo>
                  <a:lnTo>
                    <a:pt x="2464" y="1934"/>
                  </a:lnTo>
                  <a:lnTo>
                    <a:pt x="2469" y="1924"/>
                  </a:lnTo>
                  <a:lnTo>
                    <a:pt x="2472" y="1891"/>
                  </a:lnTo>
                  <a:lnTo>
                    <a:pt x="2462" y="1849"/>
                  </a:lnTo>
                  <a:lnTo>
                    <a:pt x="2476" y="1804"/>
                  </a:lnTo>
                  <a:lnTo>
                    <a:pt x="2516" y="1768"/>
                  </a:lnTo>
                  <a:lnTo>
                    <a:pt x="2559" y="1742"/>
                  </a:lnTo>
                  <a:lnTo>
                    <a:pt x="2561" y="1700"/>
                  </a:lnTo>
                  <a:lnTo>
                    <a:pt x="2542" y="1674"/>
                  </a:lnTo>
                  <a:lnTo>
                    <a:pt x="2486" y="1723"/>
                  </a:lnTo>
                  <a:lnTo>
                    <a:pt x="2446" y="1771"/>
                  </a:lnTo>
                  <a:lnTo>
                    <a:pt x="2436" y="1858"/>
                  </a:lnTo>
                  <a:lnTo>
                    <a:pt x="2436" y="1924"/>
                  </a:lnTo>
                  <a:lnTo>
                    <a:pt x="2415" y="1929"/>
                  </a:lnTo>
                  <a:lnTo>
                    <a:pt x="2382" y="1953"/>
                  </a:lnTo>
                  <a:lnTo>
                    <a:pt x="2394" y="1965"/>
                  </a:lnTo>
                  <a:lnTo>
                    <a:pt x="2408" y="1993"/>
                  </a:lnTo>
                  <a:lnTo>
                    <a:pt x="2405" y="2012"/>
                  </a:lnTo>
                  <a:lnTo>
                    <a:pt x="2351" y="2054"/>
                  </a:lnTo>
                  <a:lnTo>
                    <a:pt x="2301" y="2104"/>
                  </a:lnTo>
                  <a:lnTo>
                    <a:pt x="2299" y="2113"/>
                  </a:lnTo>
                  <a:lnTo>
                    <a:pt x="2306" y="2142"/>
                  </a:lnTo>
                  <a:lnTo>
                    <a:pt x="2325" y="2161"/>
                  </a:lnTo>
                  <a:lnTo>
                    <a:pt x="2330" y="2180"/>
                  </a:lnTo>
                  <a:lnTo>
                    <a:pt x="2252" y="2262"/>
                  </a:lnTo>
                  <a:lnTo>
                    <a:pt x="2212" y="2296"/>
                  </a:lnTo>
                  <a:lnTo>
                    <a:pt x="2190" y="2298"/>
                  </a:lnTo>
                  <a:lnTo>
                    <a:pt x="2105" y="2288"/>
                  </a:lnTo>
                  <a:lnTo>
                    <a:pt x="2094" y="2296"/>
                  </a:lnTo>
                  <a:lnTo>
                    <a:pt x="2072" y="2319"/>
                  </a:lnTo>
                  <a:lnTo>
                    <a:pt x="2030" y="2307"/>
                  </a:lnTo>
                  <a:lnTo>
                    <a:pt x="1992" y="2260"/>
                  </a:lnTo>
                  <a:lnTo>
                    <a:pt x="1975" y="2217"/>
                  </a:lnTo>
                  <a:lnTo>
                    <a:pt x="1982" y="2213"/>
                  </a:lnTo>
                  <a:lnTo>
                    <a:pt x="1975" y="2194"/>
                  </a:lnTo>
                  <a:lnTo>
                    <a:pt x="1938" y="2097"/>
                  </a:lnTo>
                  <a:lnTo>
                    <a:pt x="1956" y="2050"/>
                  </a:lnTo>
                  <a:lnTo>
                    <a:pt x="2016" y="2028"/>
                  </a:lnTo>
                  <a:lnTo>
                    <a:pt x="2032" y="2014"/>
                  </a:lnTo>
                  <a:lnTo>
                    <a:pt x="2037" y="2005"/>
                  </a:lnTo>
                  <a:lnTo>
                    <a:pt x="2013" y="1957"/>
                  </a:lnTo>
                  <a:lnTo>
                    <a:pt x="2004" y="1955"/>
                  </a:lnTo>
                  <a:lnTo>
                    <a:pt x="1994" y="1960"/>
                  </a:lnTo>
                  <a:lnTo>
                    <a:pt x="1978" y="1948"/>
                  </a:lnTo>
                  <a:lnTo>
                    <a:pt x="1966" y="1903"/>
                  </a:lnTo>
                  <a:lnTo>
                    <a:pt x="1978" y="1875"/>
                  </a:lnTo>
                  <a:lnTo>
                    <a:pt x="1975" y="1865"/>
                  </a:lnTo>
                  <a:lnTo>
                    <a:pt x="1964" y="1851"/>
                  </a:lnTo>
                  <a:lnTo>
                    <a:pt x="1947" y="1846"/>
                  </a:lnTo>
                  <a:lnTo>
                    <a:pt x="1928" y="1853"/>
                  </a:lnTo>
                  <a:lnTo>
                    <a:pt x="1926" y="1882"/>
                  </a:lnTo>
                  <a:lnTo>
                    <a:pt x="1921" y="1887"/>
                  </a:lnTo>
                  <a:lnTo>
                    <a:pt x="1914" y="1889"/>
                  </a:lnTo>
                  <a:lnTo>
                    <a:pt x="1888" y="1877"/>
                  </a:lnTo>
                  <a:lnTo>
                    <a:pt x="1853" y="1827"/>
                  </a:lnTo>
                  <a:lnTo>
                    <a:pt x="1848" y="1799"/>
                  </a:lnTo>
                  <a:lnTo>
                    <a:pt x="1829" y="1761"/>
                  </a:lnTo>
                  <a:lnTo>
                    <a:pt x="1777" y="1721"/>
                  </a:lnTo>
                  <a:lnTo>
                    <a:pt x="1694" y="1669"/>
                  </a:lnTo>
                  <a:lnTo>
                    <a:pt x="1671" y="1662"/>
                  </a:lnTo>
                  <a:lnTo>
                    <a:pt x="1623" y="1662"/>
                  </a:lnTo>
                  <a:lnTo>
                    <a:pt x="1562" y="1678"/>
                  </a:lnTo>
                  <a:lnTo>
                    <a:pt x="1493" y="1577"/>
                  </a:lnTo>
                  <a:lnTo>
                    <a:pt x="1498" y="1570"/>
                  </a:lnTo>
                  <a:lnTo>
                    <a:pt x="1595" y="1525"/>
                  </a:lnTo>
                  <a:lnTo>
                    <a:pt x="1633" y="1518"/>
                  </a:lnTo>
                  <a:lnTo>
                    <a:pt x="1694" y="1520"/>
                  </a:lnTo>
                  <a:lnTo>
                    <a:pt x="1803" y="1530"/>
                  </a:lnTo>
                  <a:lnTo>
                    <a:pt x="1838" y="1539"/>
                  </a:lnTo>
                  <a:lnTo>
                    <a:pt x="1876" y="1563"/>
                  </a:lnTo>
                  <a:lnTo>
                    <a:pt x="1890" y="1579"/>
                  </a:lnTo>
                  <a:lnTo>
                    <a:pt x="1921" y="1596"/>
                  </a:lnTo>
                  <a:lnTo>
                    <a:pt x="1987" y="1546"/>
                  </a:lnTo>
                  <a:lnTo>
                    <a:pt x="2086" y="1416"/>
                  </a:lnTo>
                  <a:lnTo>
                    <a:pt x="2136" y="1388"/>
                  </a:lnTo>
                  <a:lnTo>
                    <a:pt x="2164" y="1378"/>
                  </a:lnTo>
                  <a:lnTo>
                    <a:pt x="2214" y="1371"/>
                  </a:lnTo>
                  <a:lnTo>
                    <a:pt x="2249" y="1390"/>
                  </a:lnTo>
                  <a:lnTo>
                    <a:pt x="2292" y="1430"/>
                  </a:lnTo>
                  <a:lnTo>
                    <a:pt x="2361" y="1456"/>
                  </a:lnTo>
                  <a:lnTo>
                    <a:pt x="2382" y="1454"/>
                  </a:lnTo>
                  <a:lnTo>
                    <a:pt x="2415" y="1440"/>
                  </a:lnTo>
                  <a:lnTo>
                    <a:pt x="2438" y="1442"/>
                  </a:lnTo>
                  <a:lnTo>
                    <a:pt x="2455" y="1466"/>
                  </a:lnTo>
                  <a:lnTo>
                    <a:pt x="2453" y="1496"/>
                  </a:lnTo>
                  <a:lnTo>
                    <a:pt x="2455" y="1539"/>
                  </a:lnTo>
                  <a:lnTo>
                    <a:pt x="2464" y="1530"/>
                  </a:lnTo>
                  <a:lnTo>
                    <a:pt x="2474" y="1447"/>
                  </a:lnTo>
                  <a:lnTo>
                    <a:pt x="2472" y="1428"/>
                  </a:lnTo>
                  <a:lnTo>
                    <a:pt x="2479" y="1426"/>
                  </a:lnTo>
                  <a:lnTo>
                    <a:pt x="2490" y="1433"/>
                  </a:lnTo>
                  <a:lnTo>
                    <a:pt x="2526" y="1504"/>
                  </a:lnTo>
                  <a:lnTo>
                    <a:pt x="2533" y="1508"/>
                  </a:lnTo>
                  <a:lnTo>
                    <a:pt x="2535" y="1442"/>
                  </a:lnTo>
                  <a:lnTo>
                    <a:pt x="2526" y="1416"/>
                  </a:lnTo>
                  <a:lnTo>
                    <a:pt x="2514" y="1409"/>
                  </a:lnTo>
                  <a:lnTo>
                    <a:pt x="2547" y="1376"/>
                  </a:lnTo>
                  <a:lnTo>
                    <a:pt x="2587" y="1357"/>
                  </a:lnTo>
                  <a:lnTo>
                    <a:pt x="2611" y="1324"/>
                  </a:lnTo>
                  <a:lnTo>
                    <a:pt x="2613" y="1272"/>
                  </a:lnTo>
                  <a:lnTo>
                    <a:pt x="2606" y="1258"/>
                  </a:lnTo>
                  <a:lnTo>
                    <a:pt x="2592" y="1291"/>
                  </a:lnTo>
                  <a:lnTo>
                    <a:pt x="2545" y="1307"/>
                  </a:lnTo>
                  <a:lnTo>
                    <a:pt x="2535" y="1307"/>
                  </a:lnTo>
                  <a:lnTo>
                    <a:pt x="2516" y="1284"/>
                  </a:lnTo>
                  <a:lnTo>
                    <a:pt x="2521" y="1277"/>
                  </a:lnTo>
                  <a:lnTo>
                    <a:pt x="2587" y="1251"/>
                  </a:lnTo>
                  <a:lnTo>
                    <a:pt x="2606" y="1234"/>
                  </a:lnTo>
                  <a:lnTo>
                    <a:pt x="2599" y="1199"/>
                  </a:lnTo>
                  <a:lnTo>
                    <a:pt x="2566" y="1203"/>
                  </a:lnTo>
                  <a:lnTo>
                    <a:pt x="2438" y="1272"/>
                  </a:lnTo>
                  <a:lnTo>
                    <a:pt x="2379" y="1277"/>
                  </a:lnTo>
                  <a:lnTo>
                    <a:pt x="2320" y="1272"/>
                  </a:lnTo>
                  <a:lnTo>
                    <a:pt x="2299" y="1262"/>
                  </a:lnTo>
                  <a:lnTo>
                    <a:pt x="2242" y="1251"/>
                  </a:lnTo>
                  <a:lnTo>
                    <a:pt x="2188" y="1258"/>
                  </a:lnTo>
                  <a:lnTo>
                    <a:pt x="2056" y="1300"/>
                  </a:lnTo>
                  <a:lnTo>
                    <a:pt x="2020" y="1298"/>
                  </a:lnTo>
                  <a:lnTo>
                    <a:pt x="1973" y="1277"/>
                  </a:lnTo>
                  <a:lnTo>
                    <a:pt x="1954" y="1284"/>
                  </a:lnTo>
                  <a:lnTo>
                    <a:pt x="1902" y="1312"/>
                  </a:lnTo>
                  <a:lnTo>
                    <a:pt x="1874" y="1298"/>
                  </a:lnTo>
                  <a:lnTo>
                    <a:pt x="1867" y="1291"/>
                  </a:lnTo>
                  <a:lnTo>
                    <a:pt x="1860" y="1265"/>
                  </a:lnTo>
                  <a:lnTo>
                    <a:pt x="1848" y="1248"/>
                  </a:lnTo>
                  <a:lnTo>
                    <a:pt x="1838" y="1246"/>
                  </a:lnTo>
                  <a:lnTo>
                    <a:pt x="1770" y="1262"/>
                  </a:lnTo>
                  <a:lnTo>
                    <a:pt x="1737" y="1284"/>
                  </a:lnTo>
                  <a:lnTo>
                    <a:pt x="1704" y="1291"/>
                  </a:lnTo>
                  <a:lnTo>
                    <a:pt x="1682" y="1288"/>
                  </a:lnTo>
                  <a:lnTo>
                    <a:pt x="1602" y="1225"/>
                  </a:lnTo>
                  <a:lnTo>
                    <a:pt x="1576" y="1213"/>
                  </a:lnTo>
                  <a:lnTo>
                    <a:pt x="1538" y="1187"/>
                  </a:lnTo>
                  <a:lnTo>
                    <a:pt x="1500" y="1121"/>
                  </a:lnTo>
                  <a:lnTo>
                    <a:pt x="1477" y="1069"/>
                  </a:lnTo>
                  <a:lnTo>
                    <a:pt x="1474" y="1033"/>
                  </a:lnTo>
                  <a:lnTo>
                    <a:pt x="1500" y="1007"/>
                  </a:lnTo>
                  <a:lnTo>
                    <a:pt x="1491" y="976"/>
                  </a:lnTo>
                  <a:lnTo>
                    <a:pt x="1451" y="941"/>
                  </a:lnTo>
                  <a:lnTo>
                    <a:pt x="1361" y="905"/>
                  </a:lnTo>
                  <a:lnTo>
                    <a:pt x="1349" y="894"/>
                  </a:lnTo>
                  <a:lnTo>
                    <a:pt x="1352" y="884"/>
                  </a:lnTo>
                  <a:lnTo>
                    <a:pt x="1288" y="856"/>
                  </a:lnTo>
                  <a:lnTo>
                    <a:pt x="1108" y="797"/>
                  </a:lnTo>
                  <a:lnTo>
                    <a:pt x="1115" y="809"/>
                  </a:lnTo>
                  <a:lnTo>
                    <a:pt x="1141" y="827"/>
                  </a:lnTo>
                  <a:lnTo>
                    <a:pt x="1141" y="839"/>
                  </a:lnTo>
                  <a:lnTo>
                    <a:pt x="1118" y="861"/>
                  </a:lnTo>
                  <a:lnTo>
                    <a:pt x="1073" y="877"/>
                  </a:lnTo>
                  <a:lnTo>
                    <a:pt x="1056" y="849"/>
                  </a:lnTo>
                  <a:lnTo>
                    <a:pt x="1018" y="835"/>
                  </a:lnTo>
                  <a:lnTo>
                    <a:pt x="983" y="837"/>
                  </a:lnTo>
                  <a:lnTo>
                    <a:pt x="936" y="806"/>
                  </a:lnTo>
                  <a:lnTo>
                    <a:pt x="962" y="768"/>
                  </a:lnTo>
                  <a:lnTo>
                    <a:pt x="976" y="735"/>
                  </a:lnTo>
                  <a:lnTo>
                    <a:pt x="990" y="719"/>
                  </a:lnTo>
                  <a:lnTo>
                    <a:pt x="1056" y="704"/>
                  </a:lnTo>
                  <a:lnTo>
                    <a:pt x="1096" y="636"/>
                  </a:lnTo>
                  <a:lnTo>
                    <a:pt x="1115" y="537"/>
                  </a:lnTo>
                  <a:lnTo>
                    <a:pt x="1099" y="485"/>
                  </a:lnTo>
                  <a:lnTo>
                    <a:pt x="1243" y="435"/>
                  </a:lnTo>
                  <a:lnTo>
                    <a:pt x="1255" y="437"/>
                  </a:lnTo>
                  <a:lnTo>
                    <a:pt x="1257" y="442"/>
                  </a:lnTo>
                  <a:lnTo>
                    <a:pt x="1278" y="449"/>
                  </a:lnTo>
                  <a:lnTo>
                    <a:pt x="1389" y="430"/>
                  </a:lnTo>
                  <a:lnTo>
                    <a:pt x="1444" y="411"/>
                  </a:lnTo>
                  <a:lnTo>
                    <a:pt x="1470" y="371"/>
                  </a:lnTo>
                  <a:lnTo>
                    <a:pt x="1576" y="286"/>
                  </a:lnTo>
                  <a:lnTo>
                    <a:pt x="1616" y="260"/>
                  </a:lnTo>
                  <a:lnTo>
                    <a:pt x="1668" y="239"/>
                  </a:lnTo>
                  <a:lnTo>
                    <a:pt x="1758" y="218"/>
                  </a:lnTo>
                  <a:lnTo>
                    <a:pt x="1916" y="229"/>
                  </a:lnTo>
                  <a:lnTo>
                    <a:pt x="1975" y="260"/>
                  </a:lnTo>
                  <a:lnTo>
                    <a:pt x="2141" y="324"/>
                  </a:lnTo>
                  <a:lnTo>
                    <a:pt x="2174" y="326"/>
                  </a:lnTo>
                  <a:lnTo>
                    <a:pt x="2285" y="426"/>
                  </a:lnTo>
                  <a:lnTo>
                    <a:pt x="2316" y="435"/>
                  </a:lnTo>
                  <a:lnTo>
                    <a:pt x="2398" y="444"/>
                  </a:lnTo>
                  <a:close/>
                  <a:moveTo>
                    <a:pt x="888" y="35"/>
                  </a:moveTo>
                  <a:lnTo>
                    <a:pt x="981" y="61"/>
                  </a:lnTo>
                  <a:lnTo>
                    <a:pt x="1035" y="69"/>
                  </a:lnTo>
                  <a:lnTo>
                    <a:pt x="1125" y="118"/>
                  </a:lnTo>
                  <a:lnTo>
                    <a:pt x="1132" y="139"/>
                  </a:lnTo>
                  <a:lnTo>
                    <a:pt x="1137" y="177"/>
                  </a:lnTo>
                  <a:lnTo>
                    <a:pt x="1122" y="208"/>
                  </a:lnTo>
                  <a:lnTo>
                    <a:pt x="1099" y="241"/>
                  </a:lnTo>
                  <a:lnTo>
                    <a:pt x="1052" y="215"/>
                  </a:lnTo>
                  <a:lnTo>
                    <a:pt x="1016" y="210"/>
                  </a:lnTo>
                  <a:lnTo>
                    <a:pt x="976" y="227"/>
                  </a:lnTo>
                  <a:lnTo>
                    <a:pt x="945" y="229"/>
                  </a:lnTo>
                  <a:lnTo>
                    <a:pt x="926" y="218"/>
                  </a:lnTo>
                  <a:lnTo>
                    <a:pt x="886" y="165"/>
                  </a:lnTo>
                  <a:lnTo>
                    <a:pt x="839" y="147"/>
                  </a:lnTo>
                  <a:lnTo>
                    <a:pt x="794" y="80"/>
                  </a:lnTo>
                  <a:lnTo>
                    <a:pt x="782" y="71"/>
                  </a:lnTo>
                  <a:lnTo>
                    <a:pt x="740" y="76"/>
                  </a:lnTo>
                  <a:lnTo>
                    <a:pt x="747" y="102"/>
                  </a:lnTo>
                  <a:lnTo>
                    <a:pt x="803" y="163"/>
                  </a:lnTo>
                  <a:lnTo>
                    <a:pt x="858" y="187"/>
                  </a:lnTo>
                  <a:lnTo>
                    <a:pt x="891" y="192"/>
                  </a:lnTo>
                  <a:lnTo>
                    <a:pt x="910" y="203"/>
                  </a:lnTo>
                  <a:lnTo>
                    <a:pt x="924" y="229"/>
                  </a:lnTo>
                  <a:lnTo>
                    <a:pt x="910" y="253"/>
                  </a:lnTo>
                  <a:lnTo>
                    <a:pt x="872" y="270"/>
                  </a:lnTo>
                  <a:lnTo>
                    <a:pt x="822" y="277"/>
                  </a:lnTo>
                  <a:lnTo>
                    <a:pt x="803" y="272"/>
                  </a:lnTo>
                  <a:lnTo>
                    <a:pt x="794" y="258"/>
                  </a:lnTo>
                  <a:lnTo>
                    <a:pt x="777" y="194"/>
                  </a:lnTo>
                  <a:lnTo>
                    <a:pt x="725" y="206"/>
                  </a:lnTo>
                  <a:lnTo>
                    <a:pt x="699" y="229"/>
                  </a:lnTo>
                  <a:lnTo>
                    <a:pt x="683" y="168"/>
                  </a:lnTo>
                  <a:lnTo>
                    <a:pt x="636" y="180"/>
                  </a:lnTo>
                  <a:lnTo>
                    <a:pt x="598" y="175"/>
                  </a:lnTo>
                  <a:lnTo>
                    <a:pt x="534" y="151"/>
                  </a:lnTo>
                  <a:lnTo>
                    <a:pt x="520" y="144"/>
                  </a:lnTo>
                  <a:lnTo>
                    <a:pt x="532" y="137"/>
                  </a:lnTo>
                  <a:lnTo>
                    <a:pt x="544" y="142"/>
                  </a:lnTo>
                  <a:lnTo>
                    <a:pt x="612" y="149"/>
                  </a:lnTo>
                  <a:lnTo>
                    <a:pt x="636" y="135"/>
                  </a:lnTo>
                  <a:lnTo>
                    <a:pt x="621" y="109"/>
                  </a:lnTo>
                  <a:lnTo>
                    <a:pt x="586" y="109"/>
                  </a:lnTo>
                  <a:lnTo>
                    <a:pt x="591" y="130"/>
                  </a:lnTo>
                  <a:lnTo>
                    <a:pt x="562" y="123"/>
                  </a:lnTo>
                  <a:lnTo>
                    <a:pt x="551" y="104"/>
                  </a:lnTo>
                  <a:lnTo>
                    <a:pt x="555" y="85"/>
                  </a:lnTo>
                  <a:lnTo>
                    <a:pt x="598" y="76"/>
                  </a:lnTo>
                  <a:lnTo>
                    <a:pt x="645" y="76"/>
                  </a:lnTo>
                  <a:lnTo>
                    <a:pt x="763" y="57"/>
                  </a:lnTo>
                  <a:lnTo>
                    <a:pt x="787" y="47"/>
                  </a:lnTo>
                  <a:lnTo>
                    <a:pt x="799" y="54"/>
                  </a:lnTo>
                  <a:lnTo>
                    <a:pt x="827" y="52"/>
                  </a:lnTo>
                  <a:lnTo>
                    <a:pt x="818" y="43"/>
                  </a:lnTo>
                  <a:lnTo>
                    <a:pt x="837" y="33"/>
                  </a:lnTo>
                  <a:lnTo>
                    <a:pt x="858" y="31"/>
                  </a:lnTo>
                  <a:lnTo>
                    <a:pt x="888" y="35"/>
                  </a:lnTo>
                  <a:close/>
                  <a:moveTo>
                    <a:pt x="147" y="144"/>
                  </a:moveTo>
                  <a:lnTo>
                    <a:pt x="137" y="149"/>
                  </a:lnTo>
                  <a:lnTo>
                    <a:pt x="109" y="116"/>
                  </a:lnTo>
                  <a:lnTo>
                    <a:pt x="0" y="7"/>
                  </a:lnTo>
                  <a:lnTo>
                    <a:pt x="0" y="2"/>
                  </a:lnTo>
                  <a:lnTo>
                    <a:pt x="7" y="0"/>
                  </a:lnTo>
                  <a:lnTo>
                    <a:pt x="26" y="12"/>
                  </a:lnTo>
                  <a:lnTo>
                    <a:pt x="142" y="104"/>
                  </a:lnTo>
                  <a:lnTo>
                    <a:pt x="154" y="128"/>
                  </a:lnTo>
                  <a:lnTo>
                    <a:pt x="154" y="137"/>
                  </a:lnTo>
                  <a:lnTo>
                    <a:pt x="147" y="144"/>
                  </a:lnTo>
                  <a:close/>
                  <a:moveTo>
                    <a:pt x="147" y="144"/>
                  </a:moveTo>
                  <a:lnTo>
                    <a:pt x="147" y="14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2" name="Freeform 131"/>
            <p:cNvSpPr>
              <a:spLocks noEditPoints="1"/>
            </p:cNvSpPr>
            <p:nvPr/>
          </p:nvSpPr>
          <p:spPr bwMode="auto">
            <a:xfrm>
              <a:off x="10099" y="1121"/>
              <a:ext cx="3341" cy="2421"/>
            </a:xfrm>
            <a:custGeom>
              <a:avLst/>
              <a:gdLst>
                <a:gd name="T0" fmla="*/ 2398 w 3341"/>
                <a:gd name="T1" fmla="*/ 2392 h 2421"/>
                <a:gd name="T2" fmla="*/ 371 w 3341"/>
                <a:gd name="T3" fmla="*/ 1019 h 2421"/>
                <a:gd name="T4" fmla="*/ 503 w 3341"/>
                <a:gd name="T5" fmla="*/ 1175 h 2421"/>
                <a:gd name="T6" fmla="*/ 373 w 3341"/>
                <a:gd name="T7" fmla="*/ 678 h 2421"/>
                <a:gd name="T8" fmla="*/ 997 w 3341"/>
                <a:gd name="T9" fmla="*/ 629 h 2421"/>
                <a:gd name="T10" fmla="*/ 808 w 3341"/>
                <a:gd name="T11" fmla="*/ 686 h 2421"/>
                <a:gd name="T12" fmla="*/ 756 w 3341"/>
                <a:gd name="T13" fmla="*/ 567 h 2421"/>
                <a:gd name="T14" fmla="*/ 770 w 3341"/>
                <a:gd name="T15" fmla="*/ 530 h 2421"/>
                <a:gd name="T16" fmla="*/ 669 w 3341"/>
                <a:gd name="T17" fmla="*/ 489 h 2421"/>
                <a:gd name="T18" fmla="*/ 657 w 3341"/>
                <a:gd name="T19" fmla="*/ 319 h 2421"/>
                <a:gd name="T20" fmla="*/ 770 w 3341"/>
                <a:gd name="T21" fmla="*/ 310 h 2421"/>
                <a:gd name="T22" fmla="*/ 2654 w 3341"/>
                <a:gd name="T23" fmla="*/ 563 h 2421"/>
                <a:gd name="T24" fmla="*/ 2705 w 3341"/>
                <a:gd name="T25" fmla="*/ 1073 h 2421"/>
                <a:gd name="T26" fmla="*/ 2897 w 3341"/>
                <a:gd name="T27" fmla="*/ 1619 h 2421"/>
                <a:gd name="T28" fmla="*/ 2956 w 3341"/>
                <a:gd name="T29" fmla="*/ 1404 h 2421"/>
                <a:gd name="T30" fmla="*/ 2869 w 3341"/>
                <a:gd name="T31" fmla="*/ 1761 h 2421"/>
                <a:gd name="T32" fmla="*/ 3164 w 3341"/>
                <a:gd name="T33" fmla="*/ 2059 h 2421"/>
                <a:gd name="T34" fmla="*/ 3211 w 3341"/>
                <a:gd name="T35" fmla="*/ 2310 h 2421"/>
                <a:gd name="T36" fmla="*/ 3034 w 3341"/>
                <a:gd name="T37" fmla="*/ 2217 h 2421"/>
                <a:gd name="T38" fmla="*/ 3013 w 3341"/>
                <a:gd name="T39" fmla="*/ 2206 h 2421"/>
                <a:gd name="T40" fmla="*/ 2828 w 3341"/>
                <a:gd name="T41" fmla="*/ 2248 h 2421"/>
                <a:gd name="T42" fmla="*/ 2746 w 3341"/>
                <a:gd name="T43" fmla="*/ 2158 h 2421"/>
                <a:gd name="T44" fmla="*/ 2526 w 3341"/>
                <a:gd name="T45" fmla="*/ 2033 h 2421"/>
                <a:gd name="T46" fmla="*/ 2436 w 3341"/>
                <a:gd name="T47" fmla="*/ 1953 h 2421"/>
                <a:gd name="T48" fmla="*/ 2559 w 3341"/>
                <a:gd name="T49" fmla="*/ 1742 h 2421"/>
                <a:gd name="T50" fmla="*/ 2415 w 3341"/>
                <a:gd name="T51" fmla="*/ 1929 h 2421"/>
                <a:gd name="T52" fmla="*/ 2299 w 3341"/>
                <a:gd name="T53" fmla="*/ 2113 h 2421"/>
                <a:gd name="T54" fmla="*/ 2105 w 3341"/>
                <a:gd name="T55" fmla="*/ 2288 h 2421"/>
                <a:gd name="T56" fmla="*/ 1975 w 3341"/>
                <a:gd name="T57" fmla="*/ 2194 h 2421"/>
                <a:gd name="T58" fmla="*/ 2004 w 3341"/>
                <a:gd name="T59" fmla="*/ 1955 h 2421"/>
                <a:gd name="T60" fmla="*/ 1947 w 3341"/>
                <a:gd name="T61" fmla="*/ 1846 h 2421"/>
                <a:gd name="T62" fmla="*/ 1848 w 3341"/>
                <a:gd name="T63" fmla="*/ 1799 h 2421"/>
                <a:gd name="T64" fmla="*/ 1493 w 3341"/>
                <a:gd name="T65" fmla="*/ 1577 h 2421"/>
                <a:gd name="T66" fmla="*/ 1876 w 3341"/>
                <a:gd name="T67" fmla="*/ 1563 h 2421"/>
                <a:gd name="T68" fmla="*/ 2214 w 3341"/>
                <a:gd name="T69" fmla="*/ 1371 h 2421"/>
                <a:gd name="T70" fmla="*/ 2455 w 3341"/>
                <a:gd name="T71" fmla="*/ 1466 h 2421"/>
                <a:gd name="T72" fmla="*/ 2490 w 3341"/>
                <a:gd name="T73" fmla="*/ 1433 h 2421"/>
                <a:gd name="T74" fmla="*/ 2587 w 3341"/>
                <a:gd name="T75" fmla="*/ 1357 h 2421"/>
                <a:gd name="T76" fmla="*/ 2516 w 3341"/>
                <a:gd name="T77" fmla="*/ 1284 h 2421"/>
                <a:gd name="T78" fmla="*/ 2379 w 3341"/>
                <a:gd name="T79" fmla="*/ 1277 h 2421"/>
                <a:gd name="T80" fmla="*/ 1973 w 3341"/>
                <a:gd name="T81" fmla="*/ 1277 h 2421"/>
                <a:gd name="T82" fmla="*/ 1838 w 3341"/>
                <a:gd name="T83" fmla="*/ 1246 h 2421"/>
                <a:gd name="T84" fmla="*/ 1538 w 3341"/>
                <a:gd name="T85" fmla="*/ 1187 h 2421"/>
                <a:gd name="T86" fmla="*/ 1361 w 3341"/>
                <a:gd name="T87" fmla="*/ 905 h 2421"/>
                <a:gd name="T88" fmla="*/ 1141 w 3341"/>
                <a:gd name="T89" fmla="*/ 839 h 2421"/>
                <a:gd name="T90" fmla="*/ 962 w 3341"/>
                <a:gd name="T91" fmla="*/ 768 h 2421"/>
                <a:gd name="T92" fmla="*/ 1243 w 3341"/>
                <a:gd name="T93" fmla="*/ 435 h 2421"/>
                <a:gd name="T94" fmla="*/ 1576 w 3341"/>
                <a:gd name="T95" fmla="*/ 286 h 2421"/>
                <a:gd name="T96" fmla="*/ 2174 w 3341"/>
                <a:gd name="T97" fmla="*/ 326 h 2421"/>
                <a:gd name="T98" fmla="*/ 1125 w 3341"/>
                <a:gd name="T99" fmla="*/ 118 h 2421"/>
                <a:gd name="T100" fmla="*/ 976 w 3341"/>
                <a:gd name="T101" fmla="*/ 227 h 2421"/>
                <a:gd name="T102" fmla="*/ 740 w 3341"/>
                <a:gd name="T103" fmla="*/ 76 h 2421"/>
                <a:gd name="T104" fmla="*/ 910 w 3341"/>
                <a:gd name="T105" fmla="*/ 253 h 2421"/>
                <a:gd name="T106" fmla="*/ 699 w 3341"/>
                <a:gd name="T107" fmla="*/ 229 h 2421"/>
                <a:gd name="T108" fmla="*/ 544 w 3341"/>
                <a:gd name="T109" fmla="*/ 142 h 2421"/>
                <a:gd name="T110" fmla="*/ 551 w 3341"/>
                <a:gd name="T111" fmla="*/ 104 h 2421"/>
                <a:gd name="T112" fmla="*/ 827 w 3341"/>
                <a:gd name="T113" fmla="*/ 52 h 2421"/>
                <a:gd name="T114" fmla="*/ 109 w 3341"/>
                <a:gd name="T115" fmla="*/ 116 h 2421"/>
                <a:gd name="T116" fmla="*/ 154 w 3341"/>
                <a:gd name="T117" fmla="*/ 137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41" h="2421">
                  <a:moveTo>
                    <a:pt x="2398" y="2392"/>
                  </a:moveTo>
                  <a:lnTo>
                    <a:pt x="2422" y="2421"/>
                  </a:lnTo>
                  <a:lnTo>
                    <a:pt x="2259" y="2350"/>
                  </a:lnTo>
                  <a:lnTo>
                    <a:pt x="2254" y="2312"/>
                  </a:lnTo>
                  <a:lnTo>
                    <a:pt x="2271" y="2319"/>
                  </a:lnTo>
                  <a:lnTo>
                    <a:pt x="2311" y="2350"/>
                  </a:lnTo>
                  <a:lnTo>
                    <a:pt x="2398" y="2392"/>
                  </a:lnTo>
                  <a:moveTo>
                    <a:pt x="503" y="1175"/>
                  </a:moveTo>
                  <a:lnTo>
                    <a:pt x="466" y="1175"/>
                  </a:lnTo>
                  <a:lnTo>
                    <a:pt x="347" y="1142"/>
                  </a:lnTo>
                  <a:lnTo>
                    <a:pt x="251" y="1090"/>
                  </a:lnTo>
                  <a:lnTo>
                    <a:pt x="239" y="1076"/>
                  </a:lnTo>
                  <a:lnTo>
                    <a:pt x="258" y="1059"/>
                  </a:lnTo>
                  <a:lnTo>
                    <a:pt x="371" y="1019"/>
                  </a:lnTo>
                  <a:lnTo>
                    <a:pt x="418" y="995"/>
                  </a:lnTo>
                  <a:lnTo>
                    <a:pt x="593" y="962"/>
                  </a:lnTo>
                  <a:lnTo>
                    <a:pt x="595" y="979"/>
                  </a:lnTo>
                  <a:lnTo>
                    <a:pt x="638" y="1043"/>
                  </a:lnTo>
                  <a:lnTo>
                    <a:pt x="640" y="1125"/>
                  </a:lnTo>
                  <a:lnTo>
                    <a:pt x="610" y="1144"/>
                  </a:lnTo>
                  <a:lnTo>
                    <a:pt x="503" y="1175"/>
                  </a:lnTo>
                  <a:moveTo>
                    <a:pt x="359" y="700"/>
                  </a:moveTo>
                  <a:lnTo>
                    <a:pt x="303" y="716"/>
                  </a:lnTo>
                  <a:lnTo>
                    <a:pt x="253" y="700"/>
                  </a:lnTo>
                  <a:lnTo>
                    <a:pt x="253" y="688"/>
                  </a:lnTo>
                  <a:lnTo>
                    <a:pt x="265" y="678"/>
                  </a:lnTo>
                  <a:lnTo>
                    <a:pt x="324" y="662"/>
                  </a:lnTo>
                  <a:lnTo>
                    <a:pt x="373" y="678"/>
                  </a:lnTo>
                  <a:lnTo>
                    <a:pt x="359" y="700"/>
                  </a:lnTo>
                  <a:moveTo>
                    <a:pt x="900" y="522"/>
                  </a:moveTo>
                  <a:lnTo>
                    <a:pt x="919" y="546"/>
                  </a:lnTo>
                  <a:lnTo>
                    <a:pt x="955" y="541"/>
                  </a:lnTo>
                  <a:lnTo>
                    <a:pt x="976" y="534"/>
                  </a:lnTo>
                  <a:lnTo>
                    <a:pt x="1000" y="567"/>
                  </a:lnTo>
                  <a:lnTo>
                    <a:pt x="997" y="629"/>
                  </a:lnTo>
                  <a:lnTo>
                    <a:pt x="978" y="716"/>
                  </a:lnTo>
                  <a:lnTo>
                    <a:pt x="955" y="768"/>
                  </a:lnTo>
                  <a:lnTo>
                    <a:pt x="948" y="778"/>
                  </a:lnTo>
                  <a:lnTo>
                    <a:pt x="936" y="780"/>
                  </a:lnTo>
                  <a:lnTo>
                    <a:pt x="886" y="773"/>
                  </a:lnTo>
                  <a:lnTo>
                    <a:pt x="820" y="716"/>
                  </a:lnTo>
                  <a:lnTo>
                    <a:pt x="808" y="686"/>
                  </a:lnTo>
                  <a:lnTo>
                    <a:pt x="785" y="650"/>
                  </a:lnTo>
                  <a:lnTo>
                    <a:pt x="796" y="634"/>
                  </a:lnTo>
                  <a:lnTo>
                    <a:pt x="787" y="610"/>
                  </a:lnTo>
                  <a:lnTo>
                    <a:pt x="775" y="589"/>
                  </a:lnTo>
                  <a:lnTo>
                    <a:pt x="756" y="582"/>
                  </a:lnTo>
                  <a:lnTo>
                    <a:pt x="756" y="574"/>
                  </a:lnTo>
                  <a:lnTo>
                    <a:pt x="756" y="567"/>
                  </a:lnTo>
                  <a:lnTo>
                    <a:pt x="768" y="560"/>
                  </a:lnTo>
                  <a:lnTo>
                    <a:pt x="879" y="525"/>
                  </a:lnTo>
                  <a:lnTo>
                    <a:pt x="900" y="522"/>
                  </a:lnTo>
                  <a:moveTo>
                    <a:pt x="910" y="466"/>
                  </a:moveTo>
                  <a:lnTo>
                    <a:pt x="896" y="492"/>
                  </a:lnTo>
                  <a:lnTo>
                    <a:pt x="844" y="513"/>
                  </a:lnTo>
                  <a:lnTo>
                    <a:pt x="770" y="530"/>
                  </a:lnTo>
                  <a:lnTo>
                    <a:pt x="723" y="534"/>
                  </a:lnTo>
                  <a:lnTo>
                    <a:pt x="664" y="530"/>
                  </a:lnTo>
                  <a:lnTo>
                    <a:pt x="645" y="534"/>
                  </a:lnTo>
                  <a:lnTo>
                    <a:pt x="626" y="544"/>
                  </a:lnTo>
                  <a:lnTo>
                    <a:pt x="619" y="539"/>
                  </a:lnTo>
                  <a:lnTo>
                    <a:pt x="647" y="508"/>
                  </a:lnTo>
                  <a:lnTo>
                    <a:pt x="669" y="489"/>
                  </a:lnTo>
                  <a:lnTo>
                    <a:pt x="803" y="487"/>
                  </a:lnTo>
                  <a:lnTo>
                    <a:pt x="848" y="478"/>
                  </a:lnTo>
                  <a:lnTo>
                    <a:pt x="867" y="454"/>
                  </a:lnTo>
                  <a:lnTo>
                    <a:pt x="893" y="454"/>
                  </a:lnTo>
                  <a:lnTo>
                    <a:pt x="910" y="466"/>
                  </a:lnTo>
                  <a:moveTo>
                    <a:pt x="737" y="326"/>
                  </a:moveTo>
                  <a:lnTo>
                    <a:pt x="657" y="319"/>
                  </a:lnTo>
                  <a:lnTo>
                    <a:pt x="652" y="286"/>
                  </a:lnTo>
                  <a:lnTo>
                    <a:pt x="666" y="277"/>
                  </a:lnTo>
                  <a:lnTo>
                    <a:pt x="742" y="255"/>
                  </a:lnTo>
                  <a:lnTo>
                    <a:pt x="768" y="262"/>
                  </a:lnTo>
                  <a:lnTo>
                    <a:pt x="785" y="279"/>
                  </a:lnTo>
                  <a:lnTo>
                    <a:pt x="787" y="286"/>
                  </a:lnTo>
                  <a:lnTo>
                    <a:pt x="770" y="310"/>
                  </a:lnTo>
                  <a:lnTo>
                    <a:pt x="737" y="326"/>
                  </a:lnTo>
                  <a:moveTo>
                    <a:pt x="2398" y="444"/>
                  </a:moveTo>
                  <a:lnTo>
                    <a:pt x="2498" y="447"/>
                  </a:lnTo>
                  <a:lnTo>
                    <a:pt x="2500" y="428"/>
                  </a:lnTo>
                  <a:lnTo>
                    <a:pt x="2628" y="433"/>
                  </a:lnTo>
                  <a:lnTo>
                    <a:pt x="2698" y="489"/>
                  </a:lnTo>
                  <a:lnTo>
                    <a:pt x="2654" y="563"/>
                  </a:lnTo>
                  <a:lnTo>
                    <a:pt x="2708" y="667"/>
                  </a:lnTo>
                  <a:lnTo>
                    <a:pt x="2753" y="704"/>
                  </a:lnTo>
                  <a:lnTo>
                    <a:pt x="2795" y="783"/>
                  </a:lnTo>
                  <a:lnTo>
                    <a:pt x="2769" y="811"/>
                  </a:lnTo>
                  <a:lnTo>
                    <a:pt x="2760" y="894"/>
                  </a:lnTo>
                  <a:lnTo>
                    <a:pt x="2687" y="960"/>
                  </a:lnTo>
                  <a:lnTo>
                    <a:pt x="2705" y="1073"/>
                  </a:lnTo>
                  <a:lnTo>
                    <a:pt x="2717" y="1102"/>
                  </a:lnTo>
                  <a:lnTo>
                    <a:pt x="2710" y="1168"/>
                  </a:lnTo>
                  <a:lnTo>
                    <a:pt x="2727" y="1317"/>
                  </a:lnTo>
                  <a:lnTo>
                    <a:pt x="2762" y="1376"/>
                  </a:lnTo>
                  <a:lnTo>
                    <a:pt x="2779" y="1383"/>
                  </a:lnTo>
                  <a:lnTo>
                    <a:pt x="2817" y="1421"/>
                  </a:lnTo>
                  <a:lnTo>
                    <a:pt x="2897" y="1619"/>
                  </a:lnTo>
                  <a:lnTo>
                    <a:pt x="2913" y="1619"/>
                  </a:lnTo>
                  <a:lnTo>
                    <a:pt x="2932" y="1605"/>
                  </a:lnTo>
                  <a:lnTo>
                    <a:pt x="2902" y="1489"/>
                  </a:lnTo>
                  <a:lnTo>
                    <a:pt x="2902" y="1449"/>
                  </a:lnTo>
                  <a:lnTo>
                    <a:pt x="2909" y="1433"/>
                  </a:lnTo>
                  <a:lnTo>
                    <a:pt x="2939" y="1400"/>
                  </a:lnTo>
                  <a:lnTo>
                    <a:pt x="2956" y="1404"/>
                  </a:lnTo>
                  <a:lnTo>
                    <a:pt x="2996" y="1430"/>
                  </a:lnTo>
                  <a:lnTo>
                    <a:pt x="3003" y="1459"/>
                  </a:lnTo>
                  <a:lnTo>
                    <a:pt x="3008" y="1598"/>
                  </a:lnTo>
                  <a:lnTo>
                    <a:pt x="2928" y="1671"/>
                  </a:lnTo>
                  <a:lnTo>
                    <a:pt x="2878" y="1697"/>
                  </a:lnTo>
                  <a:lnTo>
                    <a:pt x="2878" y="1735"/>
                  </a:lnTo>
                  <a:lnTo>
                    <a:pt x="2869" y="1761"/>
                  </a:lnTo>
                  <a:lnTo>
                    <a:pt x="2817" y="1792"/>
                  </a:lnTo>
                  <a:lnTo>
                    <a:pt x="2786" y="1832"/>
                  </a:lnTo>
                  <a:lnTo>
                    <a:pt x="2748" y="1915"/>
                  </a:lnTo>
                  <a:lnTo>
                    <a:pt x="2793" y="1927"/>
                  </a:lnTo>
                  <a:lnTo>
                    <a:pt x="2857" y="1960"/>
                  </a:lnTo>
                  <a:lnTo>
                    <a:pt x="3065" y="2019"/>
                  </a:lnTo>
                  <a:lnTo>
                    <a:pt x="3164" y="2059"/>
                  </a:lnTo>
                  <a:lnTo>
                    <a:pt x="3256" y="2087"/>
                  </a:lnTo>
                  <a:lnTo>
                    <a:pt x="3296" y="2106"/>
                  </a:lnTo>
                  <a:lnTo>
                    <a:pt x="3310" y="2106"/>
                  </a:lnTo>
                  <a:lnTo>
                    <a:pt x="3341" y="2121"/>
                  </a:lnTo>
                  <a:lnTo>
                    <a:pt x="3265" y="2210"/>
                  </a:lnTo>
                  <a:lnTo>
                    <a:pt x="3232" y="2265"/>
                  </a:lnTo>
                  <a:lnTo>
                    <a:pt x="3211" y="2310"/>
                  </a:lnTo>
                  <a:lnTo>
                    <a:pt x="3176" y="2336"/>
                  </a:lnTo>
                  <a:lnTo>
                    <a:pt x="3124" y="2411"/>
                  </a:lnTo>
                  <a:lnTo>
                    <a:pt x="3086" y="2397"/>
                  </a:lnTo>
                  <a:lnTo>
                    <a:pt x="2998" y="2324"/>
                  </a:lnTo>
                  <a:lnTo>
                    <a:pt x="2996" y="2317"/>
                  </a:lnTo>
                  <a:lnTo>
                    <a:pt x="3020" y="2225"/>
                  </a:lnTo>
                  <a:lnTo>
                    <a:pt x="3034" y="2217"/>
                  </a:lnTo>
                  <a:lnTo>
                    <a:pt x="3114" y="2227"/>
                  </a:lnTo>
                  <a:lnTo>
                    <a:pt x="3147" y="2243"/>
                  </a:lnTo>
                  <a:lnTo>
                    <a:pt x="3159" y="2241"/>
                  </a:lnTo>
                  <a:lnTo>
                    <a:pt x="3180" y="2227"/>
                  </a:lnTo>
                  <a:lnTo>
                    <a:pt x="3178" y="2220"/>
                  </a:lnTo>
                  <a:lnTo>
                    <a:pt x="3140" y="2213"/>
                  </a:lnTo>
                  <a:lnTo>
                    <a:pt x="3013" y="2206"/>
                  </a:lnTo>
                  <a:lnTo>
                    <a:pt x="2982" y="2229"/>
                  </a:lnTo>
                  <a:lnTo>
                    <a:pt x="2972" y="2258"/>
                  </a:lnTo>
                  <a:lnTo>
                    <a:pt x="2930" y="2267"/>
                  </a:lnTo>
                  <a:lnTo>
                    <a:pt x="2899" y="2225"/>
                  </a:lnTo>
                  <a:lnTo>
                    <a:pt x="2880" y="2206"/>
                  </a:lnTo>
                  <a:lnTo>
                    <a:pt x="2843" y="2196"/>
                  </a:lnTo>
                  <a:lnTo>
                    <a:pt x="2828" y="2248"/>
                  </a:lnTo>
                  <a:lnTo>
                    <a:pt x="2807" y="2260"/>
                  </a:lnTo>
                  <a:lnTo>
                    <a:pt x="2755" y="2232"/>
                  </a:lnTo>
                  <a:lnTo>
                    <a:pt x="2739" y="2217"/>
                  </a:lnTo>
                  <a:lnTo>
                    <a:pt x="2727" y="2194"/>
                  </a:lnTo>
                  <a:lnTo>
                    <a:pt x="2729" y="2177"/>
                  </a:lnTo>
                  <a:lnTo>
                    <a:pt x="2743" y="2165"/>
                  </a:lnTo>
                  <a:lnTo>
                    <a:pt x="2746" y="2158"/>
                  </a:lnTo>
                  <a:lnTo>
                    <a:pt x="2736" y="2137"/>
                  </a:lnTo>
                  <a:lnTo>
                    <a:pt x="2717" y="2118"/>
                  </a:lnTo>
                  <a:lnTo>
                    <a:pt x="2708" y="2113"/>
                  </a:lnTo>
                  <a:lnTo>
                    <a:pt x="2651" y="2144"/>
                  </a:lnTo>
                  <a:lnTo>
                    <a:pt x="2594" y="2113"/>
                  </a:lnTo>
                  <a:lnTo>
                    <a:pt x="2542" y="2024"/>
                  </a:lnTo>
                  <a:lnTo>
                    <a:pt x="2526" y="2033"/>
                  </a:lnTo>
                  <a:lnTo>
                    <a:pt x="2524" y="2038"/>
                  </a:lnTo>
                  <a:lnTo>
                    <a:pt x="2528" y="2069"/>
                  </a:lnTo>
                  <a:lnTo>
                    <a:pt x="2514" y="2073"/>
                  </a:lnTo>
                  <a:lnTo>
                    <a:pt x="2474" y="2047"/>
                  </a:lnTo>
                  <a:lnTo>
                    <a:pt x="2438" y="1976"/>
                  </a:lnTo>
                  <a:lnTo>
                    <a:pt x="2434" y="1960"/>
                  </a:lnTo>
                  <a:lnTo>
                    <a:pt x="2436" y="1953"/>
                  </a:lnTo>
                  <a:lnTo>
                    <a:pt x="2464" y="1934"/>
                  </a:lnTo>
                  <a:lnTo>
                    <a:pt x="2469" y="1924"/>
                  </a:lnTo>
                  <a:lnTo>
                    <a:pt x="2472" y="1891"/>
                  </a:lnTo>
                  <a:lnTo>
                    <a:pt x="2462" y="1849"/>
                  </a:lnTo>
                  <a:lnTo>
                    <a:pt x="2476" y="1804"/>
                  </a:lnTo>
                  <a:lnTo>
                    <a:pt x="2516" y="1768"/>
                  </a:lnTo>
                  <a:lnTo>
                    <a:pt x="2559" y="1742"/>
                  </a:lnTo>
                  <a:lnTo>
                    <a:pt x="2561" y="1700"/>
                  </a:lnTo>
                  <a:lnTo>
                    <a:pt x="2542" y="1674"/>
                  </a:lnTo>
                  <a:lnTo>
                    <a:pt x="2486" y="1723"/>
                  </a:lnTo>
                  <a:lnTo>
                    <a:pt x="2446" y="1771"/>
                  </a:lnTo>
                  <a:lnTo>
                    <a:pt x="2436" y="1858"/>
                  </a:lnTo>
                  <a:lnTo>
                    <a:pt x="2436" y="1924"/>
                  </a:lnTo>
                  <a:lnTo>
                    <a:pt x="2415" y="1929"/>
                  </a:lnTo>
                  <a:lnTo>
                    <a:pt x="2382" y="1953"/>
                  </a:lnTo>
                  <a:lnTo>
                    <a:pt x="2394" y="1965"/>
                  </a:lnTo>
                  <a:lnTo>
                    <a:pt x="2408" y="1993"/>
                  </a:lnTo>
                  <a:lnTo>
                    <a:pt x="2405" y="2012"/>
                  </a:lnTo>
                  <a:lnTo>
                    <a:pt x="2351" y="2054"/>
                  </a:lnTo>
                  <a:lnTo>
                    <a:pt x="2301" y="2104"/>
                  </a:lnTo>
                  <a:lnTo>
                    <a:pt x="2299" y="2113"/>
                  </a:lnTo>
                  <a:lnTo>
                    <a:pt x="2306" y="2142"/>
                  </a:lnTo>
                  <a:lnTo>
                    <a:pt x="2325" y="2161"/>
                  </a:lnTo>
                  <a:lnTo>
                    <a:pt x="2330" y="2180"/>
                  </a:lnTo>
                  <a:lnTo>
                    <a:pt x="2252" y="2262"/>
                  </a:lnTo>
                  <a:lnTo>
                    <a:pt x="2212" y="2296"/>
                  </a:lnTo>
                  <a:lnTo>
                    <a:pt x="2190" y="2298"/>
                  </a:lnTo>
                  <a:lnTo>
                    <a:pt x="2105" y="2288"/>
                  </a:lnTo>
                  <a:lnTo>
                    <a:pt x="2094" y="2296"/>
                  </a:lnTo>
                  <a:lnTo>
                    <a:pt x="2072" y="2319"/>
                  </a:lnTo>
                  <a:lnTo>
                    <a:pt x="2030" y="2307"/>
                  </a:lnTo>
                  <a:lnTo>
                    <a:pt x="1992" y="2260"/>
                  </a:lnTo>
                  <a:lnTo>
                    <a:pt x="1975" y="2217"/>
                  </a:lnTo>
                  <a:lnTo>
                    <a:pt x="1982" y="2213"/>
                  </a:lnTo>
                  <a:lnTo>
                    <a:pt x="1975" y="2194"/>
                  </a:lnTo>
                  <a:lnTo>
                    <a:pt x="1938" y="2097"/>
                  </a:lnTo>
                  <a:lnTo>
                    <a:pt x="1956" y="2050"/>
                  </a:lnTo>
                  <a:lnTo>
                    <a:pt x="2016" y="2028"/>
                  </a:lnTo>
                  <a:lnTo>
                    <a:pt x="2032" y="2014"/>
                  </a:lnTo>
                  <a:lnTo>
                    <a:pt x="2037" y="2005"/>
                  </a:lnTo>
                  <a:lnTo>
                    <a:pt x="2013" y="1957"/>
                  </a:lnTo>
                  <a:lnTo>
                    <a:pt x="2004" y="1955"/>
                  </a:lnTo>
                  <a:lnTo>
                    <a:pt x="1994" y="1960"/>
                  </a:lnTo>
                  <a:lnTo>
                    <a:pt x="1978" y="1948"/>
                  </a:lnTo>
                  <a:lnTo>
                    <a:pt x="1966" y="1903"/>
                  </a:lnTo>
                  <a:lnTo>
                    <a:pt x="1978" y="1875"/>
                  </a:lnTo>
                  <a:lnTo>
                    <a:pt x="1975" y="1865"/>
                  </a:lnTo>
                  <a:lnTo>
                    <a:pt x="1964" y="1851"/>
                  </a:lnTo>
                  <a:lnTo>
                    <a:pt x="1947" y="1846"/>
                  </a:lnTo>
                  <a:lnTo>
                    <a:pt x="1928" y="1853"/>
                  </a:lnTo>
                  <a:lnTo>
                    <a:pt x="1926" y="1882"/>
                  </a:lnTo>
                  <a:lnTo>
                    <a:pt x="1921" y="1887"/>
                  </a:lnTo>
                  <a:lnTo>
                    <a:pt x="1914" y="1889"/>
                  </a:lnTo>
                  <a:lnTo>
                    <a:pt x="1888" y="1877"/>
                  </a:lnTo>
                  <a:lnTo>
                    <a:pt x="1853" y="1827"/>
                  </a:lnTo>
                  <a:lnTo>
                    <a:pt x="1848" y="1799"/>
                  </a:lnTo>
                  <a:lnTo>
                    <a:pt x="1829" y="1761"/>
                  </a:lnTo>
                  <a:lnTo>
                    <a:pt x="1777" y="1721"/>
                  </a:lnTo>
                  <a:lnTo>
                    <a:pt x="1694" y="1669"/>
                  </a:lnTo>
                  <a:lnTo>
                    <a:pt x="1671" y="1662"/>
                  </a:lnTo>
                  <a:lnTo>
                    <a:pt x="1623" y="1662"/>
                  </a:lnTo>
                  <a:lnTo>
                    <a:pt x="1562" y="1678"/>
                  </a:lnTo>
                  <a:lnTo>
                    <a:pt x="1493" y="1577"/>
                  </a:lnTo>
                  <a:lnTo>
                    <a:pt x="1498" y="1570"/>
                  </a:lnTo>
                  <a:lnTo>
                    <a:pt x="1595" y="1525"/>
                  </a:lnTo>
                  <a:lnTo>
                    <a:pt x="1633" y="1518"/>
                  </a:lnTo>
                  <a:lnTo>
                    <a:pt x="1694" y="1520"/>
                  </a:lnTo>
                  <a:lnTo>
                    <a:pt x="1803" y="1530"/>
                  </a:lnTo>
                  <a:lnTo>
                    <a:pt x="1838" y="1539"/>
                  </a:lnTo>
                  <a:lnTo>
                    <a:pt x="1876" y="1563"/>
                  </a:lnTo>
                  <a:lnTo>
                    <a:pt x="1890" y="1579"/>
                  </a:lnTo>
                  <a:lnTo>
                    <a:pt x="1921" y="1596"/>
                  </a:lnTo>
                  <a:lnTo>
                    <a:pt x="1987" y="1546"/>
                  </a:lnTo>
                  <a:lnTo>
                    <a:pt x="2086" y="1416"/>
                  </a:lnTo>
                  <a:lnTo>
                    <a:pt x="2136" y="1388"/>
                  </a:lnTo>
                  <a:lnTo>
                    <a:pt x="2164" y="1378"/>
                  </a:lnTo>
                  <a:lnTo>
                    <a:pt x="2214" y="1371"/>
                  </a:lnTo>
                  <a:lnTo>
                    <a:pt x="2249" y="1390"/>
                  </a:lnTo>
                  <a:lnTo>
                    <a:pt x="2292" y="1430"/>
                  </a:lnTo>
                  <a:lnTo>
                    <a:pt x="2361" y="1456"/>
                  </a:lnTo>
                  <a:lnTo>
                    <a:pt x="2382" y="1454"/>
                  </a:lnTo>
                  <a:lnTo>
                    <a:pt x="2415" y="1440"/>
                  </a:lnTo>
                  <a:lnTo>
                    <a:pt x="2438" y="1442"/>
                  </a:lnTo>
                  <a:lnTo>
                    <a:pt x="2455" y="1466"/>
                  </a:lnTo>
                  <a:lnTo>
                    <a:pt x="2453" y="1496"/>
                  </a:lnTo>
                  <a:lnTo>
                    <a:pt x="2455" y="1539"/>
                  </a:lnTo>
                  <a:lnTo>
                    <a:pt x="2464" y="1530"/>
                  </a:lnTo>
                  <a:lnTo>
                    <a:pt x="2474" y="1447"/>
                  </a:lnTo>
                  <a:lnTo>
                    <a:pt x="2472" y="1428"/>
                  </a:lnTo>
                  <a:lnTo>
                    <a:pt x="2479" y="1426"/>
                  </a:lnTo>
                  <a:lnTo>
                    <a:pt x="2490" y="1433"/>
                  </a:lnTo>
                  <a:lnTo>
                    <a:pt x="2526" y="1504"/>
                  </a:lnTo>
                  <a:lnTo>
                    <a:pt x="2533" y="1508"/>
                  </a:lnTo>
                  <a:lnTo>
                    <a:pt x="2535" y="1442"/>
                  </a:lnTo>
                  <a:lnTo>
                    <a:pt x="2526" y="1416"/>
                  </a:lnTo>
                  <a:lnTo>
                    <a:pt x="2514" y="1409"/>
                  </a:lnTo>
                  <a:lnTo>
                    <a:pt x="2547" y="1376"/>
                  </a:lnTo>
                  <a:lnTo>
                    <a:pt x="2587" y="1357"/>
                  </a:lnTo>
                  <a:lnTo>
                    <a:pt x="2611" y="1324"/>
                  </a:lnTo>
                  <a:lnTo>
                    <a:pt x="2613" y="1272"/>
                  </a:lnTo>
                  <a:lnTo>
                    <a:pt x="2606" y="1258"/>
                  </a:lnTo>
                  <a:lnTo>
                    <a:pt x="2592" y="1291"/>
                  </a:lnTo>
                  <a:lnTo>
                    <a:pt x="2545" y="1307"/>
                  </a:lnTo>
                  <a:lnTo>
                    <a:pt x="2535" y="1307"/>
                  </a:lnTo>
                  <a:lnTo>
                    <a:pt x="2516" y="1284"/>
                  </a:lnTo>
                  <a:lnTo>
                    <a:pt x="2521" y="1277"/>
                  </a:lnTo>
                  <a:lnTo>
                    <a:pt x="2587" y="1251"/>
                  </a:lnTo>
                  <a:lnTo>
                    <a:pt x="2606" y="1234"/>
                  </a:lnTo>
                  <a:lnTo>
                    <a:pt x="2599" y="1199"/>
                  </a:lnTo>
                  <a:lnTo>
                    <a:pt x="2566" y="1203"/>
                  </a:lnTo>
                  <a:lnTo>
                    <a:pt x="2438" y="1272"/>
                  </a:lnTo>
                  <a:lnTo>
                    <a:pt x="2379" y="1277"/>
                  </a:lnTo>
                  <a:lnTo>
                    <a:pt x="2320" y="1272"/>
                  </a:lnTo>
                  <a:lnTo>
                    <a:pt x="2299" y="1262"/>
                  </a:lnTo>
                  <a:lnTo>
                    <a:pt x="2242" y="1251"/>
                  </a:lnTo>
                  <a:lnTo>
                    <a:pt x="2188" y="1258"/>
                  </a:lnTo>
                  <a:lnTo>
                    <a:pt x="2056" y="1300"/>
                  </a:lnTo>
                  <a:lnTo>
                    <a:pt x="2020" y="1298"/>
                  </a:lnTo>
                  <a:lnTo>
                    <a:pt x="1973" y="1277"/>
                  </a:lnTo>
                  <a:lnTo>
                    <a:pt x="1954" y="1284"/>
                  </a:lnTo>
                  <a:lnTo>
                    <a:pt x="1902" y="1312"/>
                  </a:lnTo>
                  <a:lnTo>
                    <a:pt x="1874" y="1298"/>
                  </a:lnTo>
                  <a:lnTo>
                    <a:pt x="1867" y="1291"/>
                  </a:lnTo>
                  <a:lnTo>
                    <a:pt x="1860" y="1265"/>
                  </a:lnTo>
                  <a:lnTo>
                    <a:pt x="1848" y="1248"/>
                  </a:lnTo>
                  <a:lnTo>
                    <a:pt x="1838" y="1246"/>
                  </a:lnTo>
                  <a:lnTo>
                    <a:pt x="1770" y="1262"/>
                  </a:lnTo>
                  <a:lnTo>
                    <a:pt x="1737" y="1284"/>
                  </a:lnTo>
                  <a:lnTo>
                    <a:pt x="1704" y="1291"/>
                  </a:lnTo>
                  <a:lnTo>
                    <a:pt x="1682" y="1288"/>
                  </a:lnTo>
                  <a:lnTo>
                    <a:pt x="1602" y="1225"/>
                  </a:lnTo>
                  <a:lnTo>
                    <a:pt x="1576" y="1213"/>
                  </a:lnTo>
                  <a:lnTo>
                    <a:pt x="1538" y="1187"/>
                  </a:lnTo>
                  <a:lnTo>
                    <a:pt x="1500" y="1121"/>
                  </a:lnTo>
                  <a:lnTo>
                    <a:pt x="1477" y="1069"/>
                  </a:lnTo>
                  <a:lnTo>
                    <a:pt x="1474" y="1033"/>
                  </a:lnTo>
                  <a:lnTo>
                    <a:pt x="1500" y="1007"/>
                  </a:lnTo>
                  <a:lnTo>
                    <a:pt x="1491" y="976"/>
                  </a:lnTo>
                  <a:lnTo>
                    <a:pt x="1451" y="941"/>
                  </a:lnTo>
                  <a:lnTo>
                    <a:pt x="1361" y="905"/>
                  </a:lnTo>
                  <a:lnTo>
                    <a:pt x="1349" y="894"/>
                  </a:lnTo>
                  <a:lnTo>
                    <a:pt x="1352" y="884"/>
                  </a:lnTo>
                  <a:lnTo>
                    <a:pt x="1288" y="856"/>
                  </a:lnTo>
                  <a:lnTo>
                    <a:pt x="1108" y="797"/>
                  </a:lnTo>
                  <a:lnTo>
                    <a:pt x="1115" y="809"/>
                  </a:lnTo>
                  <a:lnTo>
                    <a:pt x="1141" y="827"/>
                  </a:lnTo>
                  <a:lnTo>
                    <a:pt x="1141" y="839"/>
                  </a:lnTo>
                  <a:lnTo>
                    <a:pt x="1118" y="861"/>
                  </a:lnTo>
                  <a:lnTo>
                    <a:pt x="1073" y="877"/>
                  </a:lnTo>
                  <a:lnTo>
                    <a:pt x="1056" y="849"/>
                  </a:lnTo>
                  <a:lnTo>
                    <a:pt x="1018" y="835"/>
                  </a:lnTo>
                  <a:lnTo>
                    <a:pt x="983" y="837"/>
                  </a:lnTo>
                  <a:lnTo>
                    <a:pt x="936" y="806"/>
                  </a:lnTo>
                  <a:lnTo>
                    <a:pt x="962" y="768"/>
                  </a:lnTo>
                  <a:lnTo>
                    <a:pt x="976" y="735"/>
                  </a:lnTo>
                  <a:lnTo>
                    <a:pt x="990" y="719"/>
                  </a:lnTo>
                  <a:lnTo>
                    <a:pt x="1056" y="704"/>
                  </a:lnTo>
                  <a:lnTo>
                    <a:pt x="1096" y="636"/>
                  </a:lnTo>
                  <a:lnTo>
                    <a:pt x="1115" y="537"/>
                  </a:lnTo>
                  <a:lnTo>
                    <a:pt x="1099" y="485"/>
                  </a:lnTo>
                  <a:lnTo>
                    <a:pt x="1243" y="435"/>
                  </a:lnTo>
                  <a:lnTo>
                    <a:pt x="1255" y="437"/>
                  </a:lnTo>
                  <a:lnTo>
                    <a:pt x="1257" y="442"/>
                  </a:lnTo>
                  <a:lnTo>
                    <a:pt x="1278" y="449"/>
                  </a:lnTo>
                  <a:lnTo>
                    <a:pt x="1389" y="430"/>
                  </a:lnTo>
                  <a:lnTo>
                    <a:pt x="1444" y="411"/>
                  </a:lnTo>
                  <a:lnTo>
                    <a:pt x="1470" y="371"/>
                  </a:lnTo>
                  <a:lnTo>
                    <a:pt x="1576" y="286"/>
                  </a:lnTo>
                  <a:lnTo>
                    <a:pt x="1616" y="260"/>
                  </a:lnTo>
                  <a:lnTo>
                    <a:pt x="1668" y="239"/>
                  </a:lnTo>
                  <a:lnTo>
                    <a:pt x="1758" y="218"/>
                  </a:lnTo>
                  <a:lnTo>
                    <a:pt x="1916" y="229"/>
                  </a:lnTo>
                  <a:lnTo>
                    <a:pt x="1975" y="260"/>
                  </a:lnTo>
                  <a:lnTo>
                    <a:pt x="2141" y="324"/>
                  </a:lnTo>
                  <a:lnTo>
                    <a:pt x="2174" y="326"/>
                  </a:lnTo>
                  <a:lnTo>
                    <a:pt x="2285" y="426"/>
                  </a:lnTo>
                  <a:lnTo>
                    <a:pt x="2316" y="435"/>
                  </a:lnTo>
                  <a:lnTo>
                    <a:pt x="2398" y="444"/>
                  </a:lnTo>
                  <a:moveTo>
                    <a:pt x="888" y="35"/>
                  </a:moveTo>
                  <a:lnTo>
                    <a:pt x="981" y="61"/>
                  </a:lnTo>
                  <a:lnTo>
                    <a:pt x="1035" y="69"/>
                  </a:lnTo>
                  <a:lnTo>
                    <a:pt x="1125" y="118"/>
                  </a:lnTo>
                  <a:lnTo>
                    <a:pt x="1132" y="139"/>
                  </a:lnTo>
                  <a:lnTo>
                    <a:pt x="1137" y="177"/>
                  </a:lnTo>
                  <a:lnTo>
                    <a:pt x="1122" y="208"/>
                  </a:lnTo>
                  <a:lnTo>
                    <a:pt x="1099" y="241"/>
                  </a:lnTo>
                  <a:lnTo>
                    <a:pt x="1052" y="215"/>
                  </a:lnTo>
                  <a:lnTo>
                    <a:pt x="1016" y="210"/>
                  </a:lnTo>
                  <a:lnTo>
                    <a:pt x="976" y="227"/>
                  </a:lnTo>
                  <a:lnTo>
                    <a:pt x="945" y="229"/>
                  </a:lnTo>
                  <a:lnTo>
                    <a:pt x="926" y="218"/>
                  </a:lnTo>
                  <a:lnTo>
                    <a:pt x="886" y="165"/>
                  </a:lnTo>
                  <a:lnTo>
                    <a:pt x="839" y="147"/>
                  </a:lnTo>
                  <a:lnTo>
                    <a:pt x="794" y="80"/>
                  </a:lnTo>
                  <a:lnTo>
                    <a:pt x="782" y="71"/>
                  </a:lnTo>
                  <a:lnTo>
                    <a:pt x="740" y="76"/>
                  </a:lnTo>
                  <a:lnTo>
                    <a:pt x="747" y="102"/>
                  </a:lnTo>
                  <a:lnTo>
                    <a:pt x="803" y="163"/>
                  </a:lnTo>
                  <a:lnTo>
                    <a:pt x="858" y="187"/>
                  </a:lnTo>
                  <a:lnTo>
                    <a:pt x="891" y="192"/>
                  </a:lnTo>
                  <a:lnTo>
                    <a:pt x="910" y="203"/>
                  </a:lnTo>
                  <a:lnTo>
                    <a:pt x="924" y="229"/>
                  </a:lnTo>
                  <a:lnTo>
                    <a:pt x="910" y="253"/>
                  </a:lnTo>
                  <a:lnTo>
                    <a:pt x="872" y="270"/>
                  </a:lnTo>
                  <a:lnTo>
                    <a:pt x="822" y="277"/>
                  </a:lnTo>
                  <a:lnTo>
                    <a:pt x="803" y="272"/>
                  </a:lnTo>
                  <a:lnTo>
                    <a:pt x="794" y="258"/>
                  </a:lnTo>
                  <a:lnTo>
                    <a:pt x="777" y="194"/>
                  </a:lnTo>
                  <a:lnTo>
                    <a:pt x="725" y="206"/>
                  </a:lnTo>
                  <a:lnTo>
                    <a:pt x="699" y="229"/>
                  </a:lnTo>
                  <a:lnTo>
                    <a:pt x="683" y="168"/>
                  </a:lnTo>
                  <a:lnTo>
                    <a:pt x="636" y="180"/>
                  </a:lnTo>
                  <a:lnTo>
                    <a:pt x="598" y="175"/>
                  </a:lnTo>
                  <a:lnTo>
                    <a:pt x="534" y="151"/>
                  </a:lnTo>
                  <a:lnTo>
                    <a:pt x="520" y="144"/>
                  </a:lnTo>
                  <a:lnTo>
                    <a:pt x="532" y="137"/>
                  </a:lnTo>
                  <a:lnTo>
                    <a:pt x="544" y="142"/>
                  </a:lnTo>
                  <a:lnTo>
                    <a:pt x="612" y="149"/>
                  </a:lnTo>
                  <a:lnTo>
                    <a:pt x="636" y="135"/>
                  </a:lnTo>
                  <a:lnTo>
                    <a:pt x="621" y="109"/>
                  </a:lnTo>
                  <a:lnTo>
                    <a:pt x="586" y="109"/>
                  </a:lnTo>
                  <a:lnTo>
                    <a:pt x="591" y="130"/>
                  </a:lnTo>
                  <a:lnTo>
                    <a:pt x="562" y="123"/>
                  </a:lnTo>
                  <a:lnTo>
                    <a:pt x="551" y="104"/>
                  </a:lnTo>
                  <a:lnTo>
                    <a:pt x="555" y="85"/>
                  </a:lnTo>
                  <a:lnTo>
                    <a:pt x="598" y="76"/>
                  </a:lnTo>
                  <a:lnTo>
                    <a:pt x="645" y="76"/>
                  </a:lnTo>
                  <a:lnTo>
                    <a:pt x="763" y="57"/>
                  </a:lnTo>
                  <a:lnTo>
                    <a:pt x="787" y="47"/>
                  </a:lnTo>
                  <a:lnTo>
                    <a:pt x="799" y="54"/>
                  </a:lnTo>
                  <a:lnTo>
                    <a:pt x="827" y="52"/>
                  </a:lnTo>
                  <a:lnTo>
                    <a:pt x="818" y="43"/>
                  </a:lnTo>
                  <a:lnTo>
                    <a:pt x="837" y="33"/>
                  </a:lnTo>
                  <a:lnTo>
                    <a:pt x="858" y="31"/>
                  </a:lnTo>
                  <a:lnTo>
                    <a:pt x="888" y="35"/>
                  </a:lnTo>
                  <a:moveTo>
                    <a:pt x="147" y="144"/>
                  </a:moveTo>
                  <a:lnTo>
                    <a:pt x="137" y="149"/>
                  </a:lnTo>
                  <a:lnTo>
                    <a:pt x="109" y="116"/>
                  </a:lnTo>
                  <a:lnTo>
                    <a:pt x="0" y="7"/>
                  </a:lnTo>
                  <a:lnTo>
                    <a:pt x="0" y="2"/>
                  </a:lnTo>
                  <a:lnTo>
                    <a:pt x="7" y="0"/>
                  </a:lnTo>
                  <a:lnTo>
                    <a:pt x="26" y="12"/>
                  </a:lnTo>
                  <a:lnTo>
                    <a:pt x="142" y="104"/>
                  </a:lnTo>
                  <a:lnTo>
                    <a:pt x="154" y="128"/>
                  </a:lnTo>
                  <a:lnTo>
                    <a:pt x="154" y="137"/>
                  </a:lnTo>
                  <a:lnTo>
                    <a:pt x="147" y="144"/>
                  </a:lnTo>
                  <a:moveTo>
                    <a:pt x="147" y="144"/>
                  </a:moveTo>
                  <a:lnTo>
                    <a:pt x="147" y="144"/>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3" name="Freeform 132"/>
            <p:cNvSpPr>
              <a:spLocks noEditPoints="1"/>
            </p:cNvSpPr>
            <p:nvPr/>
          </p:nvSpPr>
          <p:spPr bwMode="auto">
            <a:xfrm>
              <a:off x="-6273" y="-255"/>
              <a:ext cx="2101" cy="2024"/>
            </a:xfrm>
            <a:custGeom>
              <a:avLst/>
              <a:gdLst>
                <a:gd name="T0" fmla="*/ 1770 w 2101"/>
                <a:gd name="T1" fmla="*/ 1010 h 2024"/>
                <a:gd name="T2" fmla="*/ 1437 w 2101"/>
                <a:gd name="T3" fmla="*/ 846 h 2024"/>
                <a:gd name="T4" fmla="*/ 1671 w 2101"/>
                <a:gd name="T5" fmla="*/ 946 h 2024"/>
                <a:gd name="T6" fmla="*/ 1463 w 2101"/>
                <a:gd name="T7" fmla="*/ 955 h 2024"/>
                <a:gd name="T8" fmla="*/ 1361 w 2101"/>
                <a:gd name="T9" fmla="*/ 882 h 2024"/>
                <a:gd name="T10" fmla="*/ 1380 w 2101"/>
                <a:gd name="T11" fmla="*/ 768 h 2024"/>
                <a:gd name="T12" fmla="*/ 1742 w 2101"/>
                <a:gd name="T13" fmla="*/ 906 h 2024"/>
                <a:gd name="T14" fmla="*/ 1515 w 2101"/>
                <a:gd name="T15" fmla="*/ 828 h 2024"/>
                <a:gd name="T16" fmla="*/ 1527 w 2101"/>
                <a:gd name="T17" fmla="*/ 754 h 2024"/>
                <a:gd name="T18" fmla="*/ 1248 w 2101"/>
                <a:gd name="T19" fmla="*/ 839 h 2024"/>
                <a:gd name="T20" fmla="*/ 1234 w 2101"/>
                <a:gd name="T21" fmla="*/ 615 h 2024"/>
                <a:gd name="T22" fmla="*/ 1338 w 2101"/>
                <a:gd name="T23" fmla="*/ 820 h 2024"/>
                <a:gd name="T24" fmla="*/ 1364 w 2101"/>
                <a:gd name="T25" fmla="*/ 700 h 2024"/>
                <a:gd name="T26" fmla="*/ 1113 w 2101"/>
                <a:gd name="T27" fmla="*/ 556 h 2024"/>
                <a:gd name="T28" fmla="*/ 1330 w 2101"/>
                <a:gd name="T29" fmla="*/ 551 h 2024"/>
                <a:gd name="T30" fmla="*/ 792 w 2101"/>
                <a:gd name="T31" fmla="*/ 433 h 2024"/>
                <a:gd name="T32" fmla="*/ 886 w 2101"/>
                <a:gd name="T33" fmla="*/ 220 h 2024"/>
                <a:gd name="T34" fmla="*/ 938 w 2101"/>
                <a:gd name="T35" fmla="*/ 395 h 2024"/>
                <a:gd name="T36" fmla="*/ 374 w 2101"/>
                <a:gd name="T37" fmla="*/ 234 h 2024"/>
                <a:gd name="T38" fmla="*/ 371 w 2101"/>
                <a:gd name="T39" fmla="*/ 147 h 2024"/>
                <a:gd name="T40" fmla="*/ 678 w 2101"/>
                <a:gd name="T41" fmla="*/ 246 h 2024"/>
                <a:gd name="T42" fmla="*/ 832 w 2101"/>
                <a:gd name="T43" fmla="*/ 480 h 2024"/>
                <a:gd name="T44" fmla="*/ 1198 w 2101"/>
                <a:gd name="T45" fmla="*/ 735 h 2024"/>
                <a:gd name="T46" fmla="*/ 1394 w 2101"/>
                <a:gd name="T47" fmla="*/ 993 h 2024"/>
                <a:gd name="T48" fmla="*/ 1692 w 2101"/>
                <a:gd name="T49" fmla="*/ 1114 h 2024"/>
                <a:gd name="T50" fmla="*/ 1328 w 2101"/>
                <a:gd name="T51" fmla="*/ 1265 h 2024"/>
                <a:gd name="T52" fmla="*/ 1749 w 2101"/>
                <a:gd name="T53" fmla="*/ 1166 h 2024"/>
                <a:gd name="T54" fmla="*/ 2070 w 2101"/>
                <a:gd name="T55" fmla="*/ 1263 h 2024"/>
                <a:gd name="T56" fmla="*/ 1886 w 2101"/>
                <a:gd name="T57" fmla="*/ 1518 h 2024"/>
                <a:gd name="T58" fmla="*/ 1966 w 2101"/>
                <a:gd name="T59" fmla="*/ 1508 h 2024"/>
                <a:gd name="T60" fmla="*/ 2070 w 2101"/>
                <a:gd name="T61" fmla="*/ 1591 h 2024"/>
                <a:gd name="T62" fmla="*/ 1890 w 2101"/>
                <a:gd name="T63" fmla="*/ 1714 h 2024"/>
                <a:gd name="T64" fmla="*/ 1836 w 2101"/>
                <a:gd name="T65" fmla="*/ 1837 h 2024"/>
                <a:gd name="T66" fmla="*/ 1531 w 2101"/>
                <a:gd name="T67" fmla="*/ 1946 h 2024"/>
                <a:gd name="T68" fmla="*/ 1446 w 2101"/>
                <a:gd name="T69" fmla="*/ 2024 h 2024"/>
                <a:gd name="T70" fmla="*/ 1300 w 2101"/>
                <a:gd name="T71" fmla="*/ 1974 h 2024"/>
                <a:gd name="T72" fmla="*/ 1200 w 2101"/>
                <a:gd name="T73" fmla="*/ 1929 h 2024"/>
                <a:gd name="T74" fmla="*/ 1125 w 2101"/>
                <a:gd name="T75" fmla="*/ 1898 h 2024"/>
                <a:gd name="T76" fmla="*/ 1059 w 2101"/>
                <a:gd name="T77" fmla="*/ 1906 h 2024"/>
                <a:gd name="T78" fmla="*/ 981 w 2101"/>
                <a:gd name="T79" fmla="*/ 1943 h 2024"/>
                <a:gd name="T80" fmla="*/ 863 w 2101"/>
                <a:gd name="T81" fmla="*/ 1877 h 2024"/>
                <a:gd name="T82" fmla="*/ 737 w 2101"/>
                <a:gd name="T83" fmla="*/ 1792 h 2024"/>
                <a:gd name="T84" fmla="*/ 638 w 2101"/>
                <a:gd name="T85" fmla="*/ 1724 h 2024"/>
                <a:gd name="T86" fmla="*/ 546 w 2101"/>
                <a:gd name="T87" fmla="*/ 1629 h 2024"/>
                <a:gd name="T88" fmla="*/ 482 w 2101"/>
                <a:gd name="T89" fmla="*/ 1586 h 2024"/>
                <a:gd name="T90" fmla="*/ 435 w 2101"/>
                <a:gd name="T91" fmla="*/ 1560 h 2024"/>
                <a:gd name="T92" fmla="*/ 390 w 2101"/>
                <a:gd name="T93" fmla="*/ 1471 h 2024"/>
                <a:gd name="T94" fmla="*/ 421 w 2101"/>
                <a:gd name="T95" fmla="*/ 1428 h 2024"/>
                <a:gd name="T96" fmla="*/ 425 w 2101"/>
                <a:gd name="T97" fmla="*/ 1260 h 2024"/>
                <a:gd name="T98" fmla="*/ 310 w 2101"/>
                <a:gd name="T99" fmla="*/ 1300 h 2024"/>
                <a:gd name="T100" fmla="*/ 130 w 2101"/>
                <a:gd name="T101" fmla="*/ 1220 h 2024"/>
                <a:gd name="T102" fmla="*/ 99 w 2101"/>
                <a:gd name="T103" fmla="*/ 986 h 2024"/>
                <a:gd name="T104" fmla="*/ 31 w 2101"/>
                <a:gd name="T105" fmla="*/ 898 h 2024"/>
                <a:gd name="T106" fmla="*/ 43 w 2101"/>
                <a:gd name="T107" fmla="*/ 813 h 2024"/>
                <a:gd name="T108" fmla="*/ 47 w 2101"/>
                <a:gd name="T109" fmla="*/ 757 h 2024"/>
                <a:gd name="T110" fmla="*/ 0 w 2101"/>
                <a:gd name="T111" fmla="*/ 638 h 2024"/>
                <a:gd name="T112" fmla="*/ 151 w 2101"/>
                <a:gd name="T113" fmla="*/ 608 h 2024"/>
                <a:gd name="T114" fmla="*/ 206 w 2101"/>
                <a:gd name="T115" fmla="*/ 537 h 2024"/>
                <a:gd name="T116" fmla="*/ 199 w 2101"/>
                <a:gd name="T117" fmla="*/ 463 h 2024"/>
                <a:gd name="T118" fmla="*/ 130 w 2101"/>
                <a:gd name="T119" fmla="*/ 381 h 2024"/>
                <a:gd name="T120" fmla="*/ 137 w 2101"/>
                <a:gd name="T121" fmla="*/ 64 h 2024"/>
                <a:gd name="T122" fmla="*/ 286 w 2101"/>
                <a:gd name="T123" fmla="*/ 203 h 2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01" h="2024">
                  <a:moveTo>
                    <a:pt x="1751" y="1118"/>
                  </a:moveTo>
                  <a:lnTo>
                    <a:pt x="1732" y="1114"/>
                  </a:lnTo>
                  <a:lnTo>
                    <a:pt x="1723" y="1088"/>
                  </a:lnTo>
                  <a:lnTo>
                    <a:pt x="1737" y="1031"/>
                  </a:lnTo>
                  <a:lnTo>
                    <a:pt x="1753" y="1014"/>
                  </a:lnTo>
                  <a:lnTo>
                    <a:pt x="1770" y="1010"/>
                  </a:lnTo>
                  <a:lnTo>
                    <a:pt x="1796" y="1031"/>
                  </a:lnTo>
                  <a:lnTo>
                    <a:pt x="1810" y="1050"/>
                  </a:lnTo>
                  <a:lnTo>
                    <a:pt x="1812" y="1095"/>
                  </a:lnTo>
                  <a:lnTo>
                    <a:pt x="1801" y="1107"/>
                  </a:lnTo>
                  <a:lnTo>
                    <a:pt x="1751" y="1118"/>
                  </a:lnTo>
                  <a:close/>
                  <a:moveTo>
                    <a:pt x="1437" y="846"/>
                  </a:moveTo>
                  <a:lnTo>
                    <a:pt x="1451" y="849"/>
                  </a:lnTo>
                  <a:lnTo>
                    <a:pt x="1489" y="837"/>
                  </a:lnTo>
                  <a:lnTo>
                    <a:pt x="1512" y="839"/>
                  </a:lnTo>
                  <a:lnTo>
                    <a:pt x="1605" y="891"/>
                  </a:lnTo>
                  <a:lnTo>
                    <a:pt x="1664" y="936"/>
                  </a:lnTo>
                  <a:lnTo>
                    <a:pt x="1671" y="946"/>
                  </a:lnTo>
                  <a:lnTo>
                    <a:pt x="1678" y="972"/>
                  </a:lnTo>
                  <a:lnTo>
                    <a:pt x="1668" y="1005"/>
                  </a:lnTo>
                  <a:lnTo>
                    <a:pt x="1652" y="1014"/>
                  </a:lnTo>
                  <a:lnTo>
                    <a:pt x="1612" y="976"/>
                  </a:lnTo>
                  <a:lnTo>
                    <a:pt x="1576" y="960"/>
                  </a:lnTo>
                  <a:lnTo>
                    <a:pt x="1463" y="955"/>
                  </a:lnTo>
                  <a:lnTo>
                    <a:pt x="1408" y="972"/>
                  </a:lnTo>
                  <a:lnTo>
                    <a:pt x="1392" y="969"/>
                  </a:lnTo>
                  <a:lnTo>
                    <a:pt x="1356" y="953"/>
                  </a:lnTo>
                  <a:lnTo>
                    <a:pt x="1314" y="913"/>
                  </a:lnTo>
                  <a:lnTo>
                    <a:pt x="1333" y="887"/>
                  </a:lnTo>
                  <a:lnTo>
                    <a:pt x="1361" y="882"/>
                  </a:lnTo>
                  <a:lnTo>
                    <a:pt x="1366" y="877"/>
                  </a:lnTo>
                  <a:lnTo>
                    <a:pt x="1366" y="854"/>
                  </a:lnTo>
                  <a:lnTo>
                    <a:pt x="1349" y="816"/>
                  </a:lnTo>
                  <a:lnTo>
                    <a:pt x="1352" y="785"/>
                  </a:lnTo>
                  <a:lnTo>
                    <a:pt x="1361" y="771"/>
                  </a:lnTo>
                  <a:lnTo>
                    <a:pt x="1380" y="768"/>
                  </a:lnTo>
                  <a:lnTo>
                    <a:pt x="1399" y="776"/>
                  </a:lnTo>
                  <a:lnTo>
                    <a:pt x="1432" y="820"/>
                  </a:lnTo>
                  <a:lnTo>
                    <a:pt x="1427" y="835"/>
                  </a:lnTo>
                  <a:lnTo>
                    <a:pt x="1437" y="846"/>
                  </a:lnTo>
                  <a:close/>
                  <a:moveTo>
                    <a:pt x="1668" y="823"/>
                  </a:moveTo>
                  <a:lnTo>
                    <a:pt x="1742" y="906"/>
                  </a:lnTo>
                  <a:lnTo>
                    <a:pt x="1742" y="922"/>
                  </a:lnTo>
                  <a:lnTo>
                    <a:pt x="1732" y="934"/>
                  </a:lnTo>
                  <a:lnTo>
                    <a:pt x="1711" y="939"/>
                  </a:lnTo>
                  <a:lnTo>
                    <a:pt x="1694" y="936"/>
                  </a:lnTo>
                  <a:lnTo>
                    <a:pt x="1616" y="880"/>
                  </a:lnTo>
                  <a:lnTo>
                    <a:pt x="1515" y="828"/>
                  </a:lnTo>
                  <a:lnTo>
                    <a:pt x="1496" y="825"/>
                  </a:lnTo>
                  <a:lnTo>
                    <a:pt x="1475" y="830"/>
                  </a:lnTo>
                  <a:lnTo>
                    <a:pt x="1456" y="813"/>
                  </a:lnTo>
                  <a:lnTo>
                    <a:pt x="1486" y="761"/>
                  </a:lnTo>
                  <a:lnTo>
                    <a:pt x="1503" y="754"/>
                  </a:lnTo>
                  <a:lnTo>
                    <a:pt x="1527" y="754"/>
                  </a:lnTo>
                  <a:lnTo>
                    <a:pt x="1574" y="768"/>
                  </a:lnTo>
                  <a:lnTo>
                    <a:pt x="1623" y="792"/>
                  </a:lnTo>
                  <a:lnTo>
                    <a:pt x="1668" y="823"/>
                  </a:lnTo>
                  <a:close/>
                  <a:moveTo>
                    <a:pt x="1312" y="887"/>
                  </a:moveTo>
                  <a:lnTo>
                    <a:pt x="1297" y="887"/>
                  </a:lnTo>
                  <a:lnTo>
                    <a:pt x="1248" y="839"/>
                  </a:lnTo>
                  <a:lnTo>
                    <a:pt x="1236" y="828"/>
                  </a:lnTo>
                  <a:lnTo>
                    <a:pt x="1222" y="802"/>
                  </a:lnTo>
                  <a:lnTo>
                    <a:pt x="1200" y="688"/>
                  </a:lnTo>
                  <a:lnTo>
                    <a:pt x="1203" y="627"/>
                  </a:lnTo>
                  <a:lnTo>
                    <a:pt x="1205" y="620"/>
                  </a:lnTo>
                  <a:lnTo>
                    <a:pt x="1234" y="615"/>
                  </a:lnTo>
                  <a:lnTo>
                    <a:pt x="1250" y="617"/>
                  </a:lnTo>
                  <a:lnTo>
                    <a:pt x="1345" y="705"/>
                  </a:lnTo>
                  <a:lnTo>
                    <a:pt x="1354" y="719"/>
                  </a:lnTo>
                  <a:lnTo>
                    <a:pt x="1354" y="731"/>
                  </a:lnTo>
                  <a:lnTo>
                    <a:pt x="1338" y="785"/>
                  </a:lnTo>
                  <a:lnTo>
                    <a:pt x="1338" y="820"/>
                  </a:lnTo>
                  <a:lnTo>
                    <a:pt x="1349" y="856"/>
                  </a:lnTo>
                  <a:lnTo>
                    <a:pt x="1347" y="865"/>
                  </a:lnTo>
                  <a:lnTo>
                    <a:pt x="1312" y="887"/>
                  </a:lnTo>
                  <a:close/>
                  <a:moveTo>
                    <a:pt x="1366" y="596"/>
                  </a:moveTo>
                  <a:lnTo>
                    <a:pt x="1371" y="688"/>
                  </a:lnTo>
                  <a:lnTo>
                    <a:pt x="1364" y="700"/>
                  </a:lnTo>
                  <a:lnTo>
                    <a:pt x="1347" y="693"/>
                  </a:lnTo>
                  <a:lnTo>
                    <a:pt x="1260" y="610"/>
                  </a:lnTo>
                  <a:lnTo>
                    <a:pt x="1234" y="603"/>
                  </a:lnTo>
                  <a:lnTo>
                    <a:pt x="1170" y="596"/>
                  </a:lnTo>
                  <a:lnTo>
                    <a:pt x="1144" y="584"/>
                  </a:lnTo>
                  <a:lnTo>
                    <a:pt x="1113" y="556"/>
                  </a:lnTo>
                  <a:lnTo>
                    <a:pt x="1085" y="506"/>
                  </a:lnTo>
                  <a:lnTo>
                    <a:pt x="1092" y="499"/>
                  </a:lnTo>
                  <a:lnTo>
                    <a:pt x="1120" y="499"/>
                  </a:lnTo>
                  <a:lnTo>
                    <a:pt x="1179" y="523"/>
                  </a:lnTo>
                  <a:lnTo>
                    <a:pt x="1274" y="534"/>
                  </a:lnTo>
                  <a:lnTo>
                    <a:pt x="1330" y="551"/>
                  </a:lnTo>
                  <a:lnTo>
                    <a:pt x="1356" y="565"/>
                  </a:lnTo>
                  <a:lnTo>
                    <a:pt x="1366" y="596"/>
                  </a:lnTo>
                  <a:close/>
                  <a:moveTo>
                    <a:pt x="865" y="449"/>
                  </a:moveTo>
                  <a:lnTo>
                    <a:pt x="839" y="449"/>
                  </a:lnTo>
                  <a:lnTo>
                    <a:pt x="804" y="437"/>
                  </a:lnTo>
                  <a:lnTo>
                    <a:pt x="792" y="433"/>
                  </a:lnTo>
                  <a:lnTo>
                    <a:pt x="778" y="416"/>
                  </a:lnTo>
                  <a:lnTo>
                    <a:pt x="749" y="336"/>
                  </a:lnTo>
                  <a:lnTo>
                    <a:pt x="752" y="291"/>
                  </a:lnTo>
                  <a:lnTo>
                    <a:pt x="756" y="270"/>
                  </a:lnTo>
                  <a:lnTo>
                    <a:pt x="775" y="253"/>
                  </a:lnTo>
                  <a:lnTo>
                    <a:pt x="886" y="220"/>
                  </a:lnTo>
                  <a:lnTo>
                    <a:pt x="908" y="227"/>
                  </a:lnTo>
                  <a:lnTo>
                    <a:pt x="919" y="237"/>
                  </a:lnTo>
                  <a:lnTo>
                    <a:pt x="959" y="291"/>
                  </a:lnTo>
                  <a:lnTo>
                    <a:pt x="962" y="319"/>
                  </a:lnTo>
                  <a:lnTo>
                    <a:pt x="938" y="352"/>
                  </a:lnTo>
                  <a:lnTo>
                    <a:pt x="938" y="395"/>
                  </a:lnTo>
                  <a:lnTo>
                    <a:pt x="929" y="411"/>
                  </a:lnTo>
                  <a:lnTo>
                    <a:pt x="889" y="442"/>
                  </a:lnTo>
                  <a:lnTo>
                    <a:pt x="865" y="449"/>
                  </a:lnTo>
                  <a:close/>
                  <a:moveTo>
                    <a:pt x="317" y="220"/>
                  </a:moveTo>
                  <a:lnTo>
                    <a:pt x="343" y="215"/>
                  </a:lnTo>
                  <a:lnTo>
                    <a:pt x="374" y="234"/>
                  </a:lnTo>
                  <a:lnTo>
                    <a:pt x="400" y="241"/>
                  </a:lnTo>
                  <a:lnTo>
                    <a:pt x="416" y="227"/>
                  </a:lnTo>
                  <a:lnTo>
                    <a:pt x="378" y="203"/>
                  </a:lnTo>
                  <a:lnTo>
                    <a:pt x="369" y="185"/>
                  </a:lnTo>
                  <a:lnTo>
                    <a:pt x="364" y="159"/>
                  </a:lnTo>
                  <a:lnTo>
                    <a:pt x="371" y="147"/>
                  </a:lnTo>
                  <a:lnTo>
                    <a:pt x="402" y="128"/>
                  </a:lnTo>
                  <a:lnTo>
                    <a:pt x="480" y="121"/>
                  </a:lnTo>
                  <a:lnTo>
                    <a:pt x="560" y="130"/>
                  </a:lnTo>
                  <a:lnTo>
                    <a:pt x="555" y="147"/>
                  </a:lnTo>
                  <a:lnTo>
                    <a:pt x="567" y="170"/>
                  </a:lnTo>
                  <a:lnTo>
                    <a:pt x="678" y="246"/>
                  </a:lnTo>
                  <a:lnTo>
                    <a:pt x="702" y="272"/>
                  </a:lnTo>
                  <a:lnTo>
                    <a:pt x="711" y="298"/>
                  </a:lnTo>
                  <a:lnTo>
                    <a:pt x="711" y="341"/>
                  </a:lnTo>
                  <a:lnTo>
                    <a:pt x="735" y="409"/>
                  </a:lnTo>
                  <a:lnTo>
                    <a:pt x="756" y="445"/>
                  </a:lnTo>
                  <a:lnTo>
                    <a:pt x="832" y="480"/>
                  </a:lnTo>
                  <a:lnTo>
                    <a:pt x="858" y="482"/>
                  </a:lnTo>
                  <a:lnTo>
                    <a:pt x="912" y="468"/>
                  </a:lnTo>
                  <a:lnTo>
                    <a:pt x="952" y="480"/>
                  </a:lnTo>
                  <a:lnTo>
                    <a:pt x="1099" y="601"/>
                  </a:lnTo>
                  <a:lnTo>
                    <a:pt x="1163" y="636"/>
                  </a:lnTo>
                  <a:lnTo>
                    <a:pt x="1198" y="735"/>
                  </a:lnTo>
                  <a:lnTo>
                    <a:pt x="1193" y="792"/>
                  </a:lnTo>
                  <a:lnTo>
                    <a:pt x="1205" y="837"/>
                  </a:lnTo>
                  <a:lnTo>
                    <a:pt x="1219" y="856"/>
                  </a:lnTo>
                  <a:lnTo>
                    <a:pt x="1326" y="958"/>
                  </a:lnTo>
                  <a:lnTo>
                    <a:pt x="1349" y="972"/>
                  </a:lnTo>
                  <a:lnTo>
                    <a:pt x="1394" y="993"/>
                  </a:lnTo>
                  <a:lnTo>
                    <a:pt x="1411" y="995"/>
                  </a:lnTo>
                  <a:lnTo>
                    <a:pt x="1489" y="988"/>
                  </a:lnTo>
                  <a:lnTo>
                    <a:pt x="1571" y="993"/>
                  </a:lnTo>
                  <a:lnTo>
                    <a:pt x="1595" y="1002"/>
                  </a:lnTo>
                  <a:lnTo>
                    <a:pt x="1609" y="1014"/>
                  </a:lnTo>
                  <a:lnTo>
                    <a:pt x="1692" y="1114"/>
                  </a:lnTo>
                  <a:lnTo>
                    <a:pt x="1699" y="1130"/>
                  </a:lnTo>
                  <a:lnTo>
                    <a:pt x="1694" y="1151"/>
                  </a:lnTo>
                  <a:lnTo>
                    <a:pt x="1408" y="1303"/>
                  </a:lnTo>
                  <a:lnTo>
                    <a:pt x="1385" y="1291"/>
                  </a:lnTo>
                  <a:lnTo>
                    <a:pt x="1361" y="1265"/>
                  </a:lnTo>
                  <a:lnTo>
                    <a:pt x="1328" y="1265"/>
                  </a:lnTo>
                  <a:lnTo>
                    <a:pt x="1390" y="1307"/>
                  </a:lnTo>
                  <a:lnTo>
                    <a:pt x="1418" y="1315"/>
                  </a:lnTo>
                  <a:lnTo>
                    <a:pt x="1456" y="1279"/>
                  </a:lnTo>
                  <a:lnTo>
                    <a:pt x="1595" y="1253"/>
                  </a:lnTo>
                  <a:lnTo>
                    <a:pt x="1739" y="1173"/>
                  </a:lnTo>
                  <a:lnTo>
                    <a:pt x="1749" y="1166"/>
                  </a:lnTo>
                  <a:lnTo>
                    <a:pt x="1770" y="1128"/>
                  </a:lnTo>
                  <a:lnTo>
                    <a:pt x="1843" y="1102"/>
                  </a:lnTo>
                  <a:lnTo>
                    <a:pt x="1862" y="1104"/>
                  </a:lnTo>
                  <a:lnTo>
                    <a:pt x="1900" y="1121"/>
                  </a:lnTo>
                  <a:lnTo>
                    <a:pt x="2061" y="1244"/>
                  </a:lnTo>
                  <a:lnTo>
                    <a:pt x="2070" y="1263"/>
                  </a:lnTo>
                  <a:lnTo>
                    <a:pt x="2101" y="1402"/>
                  </a:lnTo>
                  <a:lnTo>
                    <a:pt x="2082" y="1409"/>
                  </a:lnTo>
                  <a:lnTo>
                    <a:pt x="1985" y="1416"/>
                  </a:lnTo>
                  <a:lnTo>
                    <a:pt x="1975" y="1428"/>
                  </a:lnTo>
                  <a:lnTo>
                    <a:pt x="1973" y="1456"/>
                  </a:lnTo>
                  <a:lnTo>
                    <a:pt x="1886" y="1518"/>
                  </a:lnTo>
                  <a:lnTo>
                    <a:pt x="1893" y="1525"/>
                  </a:lnTo>
                  <a:lnTo>
                    <a:pt x="1902" y="1525"/>
                  </a:lnTo>
                  <a:lnTo>
                    <a:pt x="1924" y="1506"/>
                  </a:lnTo>
                  <a:lnTo>
                    <a:pt x="1947" y="1501"/>
                  </a:lnTo>
                  <a:lnTo>
                    <a:pt x="1966" y="1501"/>
                  </a:lnTo>
                  <a:lnTo>
                    <a:pt x="1966" y="1508"/>
                  </a:lnTo>
                  <a:lnTo>
                    <a:pt x="1954" y="1523"/>
                  </a:lnTo>
                  <a:lnTo>
                    <a:pt x="2009" y="1530"/>
                  </a:lnTo>
                  <a:lnTo>
                    <a:pt x="2009" y="1537"/>
                  </a:lnTo>
                  <a:lnTo>
                    <a:pt x="2063" y="1553"/>
                  </a:lnTo>
                  <a:lnTo>
                    <a:pt x="2091" y="1596"/>
                  </a:lnTo>
                  <a:lnTo>
                    <a:pt x="2070" y="1591"/>
                  </a:lnTo>
                  <a:lnTo>
                    <a:pt x="2042" y="1598"/>
                  </a:lnTo>
                  <a:lnTo>
                    <a:pt x="1987" y="1622"/>
                  </a:lnTo>
                  <a:lnTo>
                    <a:pt x="1980" y="1627"/>
                  </a:lnTo>
                  <a:lnTo>
                    <a:pt x="1985" y="1636"/>
                  </a:lnTo>
                  <a:lnTo>
                    <a:pt x="1975" y="1657"/>
                  </a:lnTo>
                  <a:lnTo>
                    <a:pt x="1890" y="1714"/>
                  </a:lnTo>
                  <a:lnTo>
                    <a:pt x="1879" y="1783"/>
                  </a:lnTo>
                  <a:lnTo>
                    <a:pt x="1881" y="1797"/>
                  </a:lnTo>
                  <a:lnTo>
                    <a:pt x="1914" y="1830"/>
                  </a:lnTo>
                  <a:lnTo>
                    <a:pt x="1876" y="1832"/>
                  </a:lnTo>
                  <a:lnTo>
                    <a:pt x="1848" y="1849"/>
                  </a:lnTo>
                  <a:lnTo>
                    <a:pt x="1836" y="1837"/>
                  </a:lnTo>
                  <a:lnTo>
                    <a:pt x="1718" y="1818"/>
                  </a:lnTo>
                  <a:lnTo>
                    <a:pt x="1692" y="1825"/>
                  </a:lnTo>
                  <a:lnTo>
                    <a:pt x="1654" y="1823"/>
                  </a:lnTo>
                  <a:lnTo>
                    <a:pt x="1626" y="1865"/>
                  </a:lnTo>
                  <a:lnTo>
                    <a:pt x="1597" y="1898"/>
                  </a:lnTo>
                  <a:lnTo>
                    <a:pt x="1531" y="1946"/>
                  </a:lnTo>
                  <a:lnTo>
                    <a:pt x="1527" y="1958"/>
                  </a:lnTo>
                  <a:lnTo>
                    <a:pt x="1512" y="1972"/>
                  </a:lnTo>
                  <a:lnTo>
                    <a:pt x="1496" y="2000"/>
                  </a:lnTo>
                  <a:lnTo>
                    <a:pt x="1472" y="2002"/>
                  </a:lnTo>
                  <a:lnTo>
                    <a:pt x="1456" y="2021"/>
                  </a:lnTo>
                  <a:lnTo>
                    <a:pt x="1446" y="2024"/>
                  </a:lnTo>
                  <a:lnTo>
                    <a:pt x="1427" y="2010"/>
                  </a:lnTo>
                  <a:lnTo>
                    <a:pt x="1406" y="2014"/>
                  </a:lnTo>
                  <a:lnTo>
                    <a:pt x="1380" y="2002"/>
                  </a:lnTo>
                  <a:lnTo>
                    <a:pt x="1354" y="2002"/>
                  </a:lnTo>
                  <a:lnTo>
                    <a:pt x="1340" y="1976"/>
                  </a:lnTo>
                  <a:lnTo>
                    <a:pt x="1300" y="1974"/>
                  </a:lnTo>
                  <a:lnTo>
                    <a:pt x="1300" y="1953"/>
                  </a:lnTo>
                  <a:lnTo>
                    <a:pt x="1269" y="1936"/>
                  </a:lnTo>
                  <a:lnTo>
                    <a:pt x="1260" y="1913"/>
                  </a:lnTo>
                  <a:lnTo>
                    <a:pt x="1241" y="1913"/>
                  </a:lnTo>
                  <a:lnTo>
                    <a:pt x="1212" y="1929"/>
                  </a:lnTo>
                  <a:lnTo>
                    <a:pt x="1200" y="1929"/>
                  </a:lnTo>
                  <a:lnTo>
                    <a:pt x="1193" y="1924"/>
                  </a:lnTo>
                  <a:lnTo>
                    <a:pt x="1193" y="1915"/>
                  </a:lnTo>
                  <a:lnTo>
                    <a:pt x="1179" y="1903"/>
                  </a:lnTo>
                  <a:lnTo>
                    <a:pt x="1167" y="1903"/>
                  </a:lnTo>
                  <a:lnTo>
                    <a:pt x="1156" y="1913"/>
                  </a:lnTo>
                  <a:lnTo>
                    <a:pt x="1125" y="1898"/>
                  </a:lnTo>
                  <a:lnTo>
                    <a:pt x="1113" y="1903"/>
                  </a:lnTo>
                  <a:lnTo>
                    <a:pt x="1099" y="1894"/>
                  </a:lnTo>
                  <a:lnTo>
                    <a:pt x="1085" y="1891"/>
                  </a:lnTo>
                  <a:lnTo>
                    <a:pt x="1071" y="1901"/>
                  </a:lnTo>
                  <a:lnTo>
                    <a:pt x="1066" y="1913"/>
                  </a:lnTo>
                  <a:lnTo>
                    <a:pt x="1059" y="1906"/>
                  </a:lnTo>
                  <a:lnTo>
                    <a:pt x="1040" y="1915"/>
                  </a:lnTo>
                  <a:lnTo>
                    <a:pt x="1033" y="1934"/>
                  </a:lnTo>
                  <a:lnTo>
                    <a:pt x="1007" y="1941"/>
                  </a:lnTo>
                  <a:lnTo>
                    <a:pt x="1007" y="1950"/>
                  </a:lnTo>
                  <a:lnTo>
                    <a:pt x="988" y="1946"/>
                  </a:lnTo>
                  <a:lnTo>
                    <a:pt x="981" y="1943"/>
                  </a:lnTo>
                  <a:lnTo>
                    <a:pt x="950" y="1943"/>
                  </a:lnTo>
                  <a:lnTo>
                    <a:pt x="936" y="1932"/>
                  </a:lnTo>
                  <a:lnTo>
                    <a:pt x="893" y="1922"/>
                  </a:lnTo>
                  <a:lnTo>
                    <a:pt x="896" y="1913"/>
                  </a:lnTo>
                  <a:lnTo>
                    <a:pt x="884" y="1906"/>
                  </a:lnTo>
                  <a:lnTo>
                    <a:pt x="863" y="1877"/>
                  </a:lnTo>
                  <a:lnTo>
                    <a:pt x="827" y="1856"/>
                  </a:lnTo>
                  <a:lnTo>
                    <a:pt x="813" y="1854"/>
                  </a:lnTo>
                  <a:lnTo>
                    <a:pt x="804" y="1842"/>
                  </a:lnTo>
                  <a:lnTo>
                    <a:pt x="756" y="1813"/>
                  </a:lnTo>
                  <a:lnTo>
                    <a:pt x="754" y="1797"/>
                  </a:lnTo>
                  <a:lnTo>
                    <a:pt x="737" y="1792"/>
                  </a:lnTo>
                  <a:lnTo>
                    <a:pt x="726" y="1783"/>
                  </a:lnTo>
                  <a:lnTo>
                    <a:pt x="730" y="1773"/>
                  </a:lnTo>
                  <a:lnTo>
                    <a:pt x="728" y="1771"/>
                  </a:lnTo>
                  <a:lnTo>
                    <a:pt x="671" y="1750"/>
                  </a:lnTo>
                  <a:lnTo>
                    <a:pt x="657" y="1731"/>
                  </a:lnTo>
                  <a:lnTo>
                    <a:pt x="638" y="1724"/>
                  </a:lnTo>
                  <a:lnTo>
                    <a:pt x="633" y="1709"/>
                  </a:lnTo>
                  <a:lnTo>
                    <a:pt x="598" y="1695"/>
                  </a:lnTo>
                  <a:lnTo>
                    <a:pt x="586" y="1681"/>
                  </a:lnTo>
                  <a:lnTo>
                    <a:pt x="577" y="1683"/>
                  </a:lnTo>
                  <a:lnTo>
                    <a:pt x="567" y="1679"/>
                  </a:lnTo>
                  <a:lnTo>
                    <a:pt x="546" y="1629"/>
                  </a:lnTo>
                  <a:lnTo>
                    <a:pt x="551" y="1617"/>
                  </a:lnTo>
                  <a:lnTo>
                    <a:pt x="553" y="1596"/>
                  </a:lnTo>
                  <a:lnTo>
                    <a:pt x="527" y="1575"/>
                  </a:lnTo>
                  <a:lnTo>
                    <a:pt x="513" y="1575"/>
                  </a:lnTo>
                  <a:lnTo>
                    <a:pt x="485" y="1582"/>
                  </a:lnTo>
                  <a:lnTo>
                    <a:pt x="482" y="1586"/>
                  </a:lnTo>
                  <a:lnTo>
                    <a:pt x="487" y="1589"/>
                  </a:lnTo>
                  <a:lnTo>
                    <a:pt x="477" y="1605"/>
                  </a:lnTo>
                  <a:lnTo>
                    <a:pt x="459" y="1591"/>
                  </a:lnTo>
                  <a:lnTo>
                    <a:pt x="444" y="1591"/>
                  </a:lnTo>
                  <a:lnTo>
                    <a:pt x="437" y="1579"/>
                  </a:lnTo>
                  <a:lnTo>
                    <a:pt x="435" y="1560"/>
                  </a:lnTo>
                  <a:lnTo>
                    <a:pt x="418" y="1551"/>
                  </a:lnTo>
                  <a:lnTo>
                    <a:pt x="407" y="1534"/>
                  </a:lnTo>
                  <a:lnTo>
                    <a:pt x="404" y="1523"/>
                  </a:lnTo>
                  <a:lnTo>
                    <a:pt x="407" y="1508"/>
                  </a:lnTo>
                  <a:lnTo>
                    <a:pt x="390" y="1480"/>
                  </a:lnTo>
                  <a:lnTo>
                    <a:pt x="390" y="1471"/>
                  </a:lnTo>
                  <a:lnTo>
                    <a:pt x="395" y="1466"/>
                  </a:lnTo>
                  <a:lnTo>
                    <a:pt x="388" y="1437"/>
                  </a:lnTo>
                  <a:lnTo>
                    <a:pt x="388" y="1426"/>
                  </a:lnTo>
                  <a:lnTo>
                    <a:pt x="402" y="1414"/>
                  </a:lnTo>
                  <a:lnTo>
                    <a:pt x="409" y="1414"/>
                  </a:lnTo>
                  <a:lnTo>
                    <a:pt x="421" y="1428"/>
                  </a:lnTo>
                  <a:lnTo>
                    <a:pt x="440" y="1395"/>
                  </a:lnTo>
                  <a:lnTo>
                    <a:pt x="442" y="1367"/>
                  </a:lnTo>
                  <a:lnTo>
                    <a:pt x="430" y="1336"/>
                  </a:lnTo>
                  <a:lnTo>
                    <a:pt x="430" y="1322"/>
                  </a:lnTo>
                  <a:lnTo>
                    <a:pt x="440" y="1293"/>
                  </a:lnTo>
                  <a:lnTo>
                    <a:pt x="425" y="1260"/>
                  </a:lnTo>
                  <a:lnTo>
                    <a:pt x="421" y="1253"/>
                  </a:lnTo>
                  <a:lnTo>
                    <a:pt x="409" y="1251"/>
                  </a:lnTo>
                  <a:lnTo>
                    <a:pt x="388" y="1258"/>
                  </a:lnTo>
                  <a:lnTo>
                    <a:pt x="352" y="1289"/>
                  </a:lnTo>
                  <a:lnTo>
                    <a:pt x="345" y="1300"/>
                  </a:lnTo>
                  <a:lnTo>
                    <a:pt x="310" y="1300"/>
                  </a:lnTo>
                  <a:lnTo>
                    <a:pt x="218" y="1274"/>
                  </a:lnTo>
                  <a:lnTo>
                    <a:pt x="194" y="1218"/>
                  </a:lnTo>
                  <a:lnTo>
                    <a:pt x="180" y="1211"/>
                  </a:lnTo>
                  <a:lnTo>
                    <a:pt x="168" y="1206"/>
                  </a:lnTo>
                  <a:lnTo>
                    <a:pt x="140" y="1220"/>
                  </a:lnTo>
                  <a:lnTo>
                    <a:pt x="130" y="1220"/>
                  </a:lnTo>
                  <a:lnTo>
                    <a:pt x="125" y="1206"/>
                  </a:lnTo>
                  <a:lnTo>
                    <a:pt x="125" y="1168"/>
                  </a:lnTo>
                  <a:lnTo>
                    <a:pt x="83" y="1083"/>
                  </a:lnTo>
                  <a:lnTo>
                    <a:pt x="88" y="1052"/>
                  </a:lnTo>
                  <a:lnTo>
                    <a:pt x="114" y="1012"/>
                  </a:lnTo>
                  <a:lnTo>
                    <a:pt x="99" y="986"/>
                  </a:lnTo>
                  <a:lnTo>
                    <a:pt x="64" y="974"/>
                  </a:lnTo>
                  <a:lnTo>
                    <a:pt x="36" y="941"/>
                  </a:lnTo>
                  <a:lnTo>
                    <a:pt x="45" y="934"/>
                  </a:lnTo>
                  <a:lnTo>
                    <a:pt x="40" y="927"/>
                  </a:lnTo>
                  <a:lnTo>
                    <a:pt x="45" y="896"/>
                  </a:lnTo>
                  <a:lnTo>
                    <a:pt x="31" y="898"/>
                  </a:lnTo>
                  <a:lnTo>
                    <a:pt x="17" y="884"/>
                  </a:lnTo>
                  <a:lnTo>
                    <a:pt x="17" y="875"/>
                  </a:lnTo>
                  <a:lnTo>
                    <a:pt x="40" y="875"/>
                  </a:lnTo>
                  <a:lnTo>
                    <a:pt x="50" y="865"/>
                  </a:lnTo>
                  <a:lnTo>
                    <a:pt x="55" y="844"/>
                  </a:lnTo>
                  <a:lnTo>
                    <a:pt x="43" y="813"/>
                  </a:lnTo>
                  <a:lnTo>
                    <a:pt x="31" y="806"/>
                  </a:lnTo>
                  <a:lnTo>
                    <a:pt x="31" y="792"/>
                  </a:lnTo>
                  <a:lnTo>
                    <a:pt x="50" y="783"/>
                  </a:lnTo>
                  <a:lnTo>
                    <a:pt x="71" y="780"/>
                  </a:lnTo>
                  <a:lnTo>
                    <a:pt x="66" y="771"/>
                  </a:lnTo>
                  <a:lnTo>
                    <a:pt x="47" y="757"/>
                  </a:lnTo>
                  <a:lnTo>
                    <a:pt x="38" y="740"/>
                  </a:lnTo>
                  <a:lnTo>
                    <a:pt x="33" y="688"/>
                  </a:lnTo>
                  <a:lnTo>
                    <a:pt x="17" y="657"/>
                  </a:lnTo>
                  <a:lnTo>
                    <a:pt x="7" y="660"/>
                  </a:lnTo>
                  <a:lnTo>
                    <a:pt x="0" y="653"/>
                  </a:lnTo>
                  <a:lnTo>
                    <a:pt x="0" y="638"/>
                  </a:lnTo>
                  <a:lnTo>
                    <a:pt x="12" y="631"/>
                  </a:lnTo>
                  <a:lnTo>
                    <a:pt x="109" y="624"/>
                  </a:lnTo>
                  <a:lnTo>
                    <a:pt x="109" y="615"/>
                  </a:lnTo>
                  <a:lnTo>
                    <a:pt x="123" y="610"/>
                  </a:lnTo>
                  <a:lnTo>
                    <a:pt x="144" y="615"/>
                  </a:lnTo>
                  <a:lnTo>
                    <a:pt x="151" y="608"/>
                  </a:lnTo>
                  <a:lnTo>
                    <a:pt x="154" y="596"/>
                  </a:lnTo>
                  <a:lnTo>
                    <a:pt x="180" y="596"/>
                  </a:lnTo>
                  <a:lnTo>
                    <a:pt x="206" y="572"/>
                  </a:lnTo>
                  <a:lnTo>
                    <a:pt x="210" y="558"/>
                  </a:lnTo>
                  <a:lnTo>
                    <a:pt x="203" y="551"/>
                  </a:lnTo>
                  <a:lnTo>
                    <a:pt x="206" y="537"/>
                  </a:lnTo>
                  <a:lnTo>
                    <a:pt x="220" y="516"/>
                  </a:lnTo>
                  <a:lnTo>
                    <a:pt x="222" y="499"/>
                  </a:lnTo>
                  <a:lnTo>
                    <a:pt x="215" y="489"/>
                  </a:lnTo>
                  <a:lnTo>
                    <a:pt x="220" y="478"/>
                  </a:lnTo>
                  <a:lnTo>
                    <a:pt x="218" y="466"/>
                  </a:lnTo>
                  <a:lnTo>
                    <a:pt x="199" y="463"/>
                  </a:lnTo>
                  <a:lnTo>
                    <a:pt x="199" y="449"/>
                  </a:lnTo>
                  <a:lnTo>
                    <a:pt x="208" y="440"/>
                  </a:lnTo>
                  <a:lnTo>
                    <a:pt x="201" y="414"/>
                  </a:lnTo>
                  <a:lnTo>
                    <a:pt x="140" y="402"/>
                  </a:lnTo>
                  <a:lnTo>
                    <a:pt x="130" y="393"/>
                  </a:lnTo>
                  <a:lnTo>
                    <a:pt x="130" y="381"/>
                  </a:lnTo>
                  <a:lnTo>
                    <a:pt x="147" y="341"/>
                  </a:lnTo>
                  <a:lnTo>
                    <a:pt x="154" y="244"/>
                  </a:lnTo>
                  <a:lnTo>
                    <a:pt x="170" y="187"/>
                  </a:lnTo>
                  <a:lnTo>
                    <a:pt x="166" y="156"/>
                  </a:lnTo>
                  <a:lnTo>
                    <a:pt x="142" y="107"/>
                  </a:lnTo>
                  <a:lnTo>
                    <a:pt x="137" y="64"/>
                  </a:lnTo>
                  <a:lnTo>
                    <a:pt x="137" y="43"/>
                  </a:lnTo>
                  <a:lnTo>
                    <a:pt x="149" y="0"/>
                  </a:lnTo>
                  <a:lnTo>
                    <a:pt x="175" y="83"/>
                  </a:lnTo>
                  <a:lnTo>
                    <a:pt x="194" y="121"/>
                  </a:lnTo>
                  <a:lnTo>
                    <a:pt x="236" y="166"/>
                  </a:lnTo>
                  <a:lnTo>
                    <a:pt x="286" y="203"/>
                  </a:lnTo>
                  <a:lnTo>
                    <a:pt x="317" y="220"/>
                  </a:lnTo>
                  <a:close/>
                  <a:moveTo>
                    <a:pt x="317" y="220"/>
                  </a:moveTo>
                  <a:lnTo>
                    <a:pt x="317" y="22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4" name="Freeform 133"/>
            <p:cNvSpPr>
              <a:spLocks noEditPoints="1"/>
            </p:cNvSpPr>
            <p:nvPr/>
          </p:nvSpPr>
          <p:spPr bwMode="auto">
            <a:xfrm>
              <a:off x="-6273" y="-255"/>
              <a:ext cx="2101" cy="2024"/>
            </a:xfrm>
            <a:custGeom>
              <a:avLst/>
              <a:gdLst>
                <a:gd name="T0" fmla="*/ 1770 w 2101"/>
                <a:gd name="T1" fmla="*/ 1010 h 2024"/>
                <a:gd name="T2" fmla="*/ 1437 w 2101"/>
                <a:gd name="T3" fmla="*/ 846 h 2024"/>
                <a:gd name="T4" fmla="*/ 1671 w 2101"/>
                <a:gd name="T5" fmla="*/ 946 h 2024"/>
                <a:gd name="T6" fmla="*/ 1463 w 2101"/>
                <a:gd name="T7" fmla="*/ 955 h 2024"/>
                <a:gd name="T8" fmla="*/ 1361 w 2101"/>
                <a:gd name="T9" fmla="*/ 882 h 2024"/>
                <a:gd name="T10" fmla="*/ 1380 w 2101"/>
                <a:gd name="T11" fmla="*/ 768 h 2024"/>
                <a:gd name="T12" fmla="*/ 1742 w 2101"/>
                <a:gd name="T13" fmla="*/ 906 h 2024"/>
                <a:gd name="T14" fmla="*/ 1515 w 2101"/>
                <a:gd name="T15" fmla="*/ 828 h 2024"/>
                <a:gd name="T16" fmla="*/ 1527 w 2101"/>
                <a:gd name="T17" fmla="*/ 754 h 2024"/>
                <a:gd name="T18" fmla="*/ 1248 w 2101"/>
                <a:gd name="T19" fmla="*/ 839 h 2024"/>
                <a:gd name="T20" fmla="*/ 1234 w 2101"/>
                <a:gd name="T21" fmla="*/ 615 h 2024"/>
                <a:gd name="T22" fmla="*/ 1338 w 2101"/>
                <a:gd name="T23" fmla="*/ 820 h 2024"/>
                <a:gd name="T24" fmla="*/ 1364 w 2101"/>
                <a:gd name="T25" fmla="*/ 700 h 2024"/>
                <a:gd name="T26" fmla="*/ 1113 w 2101"/>
                <a:gd name="T27" fmla="*/ 556 h 2024"/>
                <a:gd name="T28" fmla="*/ 1330 w 2101"/>
                <a:gd name="T29" fmla="*/ 551 h 2024"/>
                <a:gd name="T30" fmla="*/ 792 w 2101"/>
                <a:gd name="T31" fmla="*/ 433 h 2024"/>
                <a:gd name="T32" fmla="*/ 886 w 2101"/>
                <a:gd name="T33" fmla="*/ 220 h 2024"/>
                <a:gd name="T34" fmla="*/ 938 w 2101"/>
                <a:gd name="T35" fmla="*/ 395 h 2024"/>
                <a:gd name="T36" fmla="*/ 374 w 2101"/>
                <a:gd name="T37" fmla="*/ 234 h 2024"/>
                <a:gd name="T38" fmla="*/ 371 w 2101"/>
                <a:gd name="T39" fmla="*/ 147 h 2024"/>
                <a:gd name="T40" fmla="*/ 678 w 2101"/>
                <a:gd name="T41" fmla="*/ 246 h 2024"/>
                <a:gd name="T42" fmla="*/ 832 w 2101"/>
                <a:gd name="T43" fmla="*/ 480 h 2024"/>
                <a:gd name="T44" fmla="*/ 1198 w 2101"/>
                <a:gd name="T45" fmla="*/ 735 h 2024"/>
                <a:gd name="T46" fmla="*/ 1394 w 2101"/>
                <a:gd name="T47" fmla="*/ 993 h 2024"/>
                <a:gd name="T48" fmla="*/ 1692 w 2101"/>
                <a:gd name="T49" fmla="*/ 1114 h 2024"/>
                <a:gd name="T50" fmla="*/ 1328 w 2101"/>
                <a:gd name="T51" fmla="*/ 1265 h 2024"/>
                <a:gd name="T52" fmla="*/ 1749 w 2101"/>
                <a:gd name="T53" fmla="*/ 1166 h 2024"/>
                <a:gd name="T54" fmla="*/ 2070 w 2101"/>
                <a:gd name="T55" fmla="*/ 1263 h 2024"/>
                <a:gd name="T56" fmla="*/ 1886 w 2101"/>
                <a:gd name="T57" fmla="*/ 1518 h 2024"/>
                <a:gd name="T58" fmla="*/ 1966 w 2101"/>
                <a:gd name="T59" fmla="*/ 1508 h 2024"/>
                <a:gd name="T60" fmla="*/ 2070 w 2101"/>
                <a:gd name="T61" fmla="*/ 1591 h 2024"/>
                <a:gd name="T62" fmla="*/ 1890 w 2101"/>
                <a:gd name="T63" fmla="*/ 1714 h 2024"/>
                <a:gd name="T64" fmla="*/ 1836 w 2101"/>
                <a:gd name="T65" fmla="*/ 1837 h 2024"/>
                <a:gd name="T66" fmla="*/ 1531 w 2101"/>
                <a:gd name="T67" fmla="*/ 1946 h 2024"/>
                <a:gd name="T68" fmla="*/ 1446 w 2101"/>
                <a:gd name="T69" fmla="*/ 2024 h 2024"/>
                <a:gd name="T70" fmla="*/ 1300 w 2101"/>
                <a:gd name="T71" fmla="*/ 1974 h 2024"/>
                <a:gd name="T72" fmla="*/ 1200 w 2101"/>
                <a:gd name="T73" fmla="*/ 1929 h 2024"/>
                <a:gd name="T74" fmla="*/ 1125 w 2101"/>
                <a:gd name="T75" fmla="*/ 1898 h 2024"/>
                <a:gd name="T76" fmla="*/ 1059 w 2101"/>
                <a:gd name="T77" fmla="*/ 1906 h 2024"/>
                <a:gd name="T78" fmla="*/ 981 w 2101"/>
                <a:gd name="T79" fmla="*/ 1943 h 2024"/>
                <a:gd name="T80" fmla="*/ 863 w 2101"/>
                <a:gd name="T81" fmla="*/ 1877 h 2024"/>
                <a:gd name="T82" fmla="*/ 737 w 2101"/>
                <a:gd name="T83" fmla="*/ 1792 h 2024"/>
                <a:gd name="T84" fmla="*/ 638 w 2101"/>
                <a:gd name="T85" fmla="*/ 1724 h 2024"/>
                <a:gd name="T86" fmla="*/ 546 w 2101"/>
                <a:gd name="T87" fmla="*/ 1629 h 2024"/>
                <a:gd name="T88" fmla="*/ 482 w 2101"/>
                <a:gd name="T89" fmla="*/ 1586 h 2024"/>
                <a:gd name="T90" fmla="*/ 435 w 2101"/>
                <a:gd name="T91" fmla="*/ 1560 h 2024"/>
                <a:gd name="T92" fmla="*/ 390 w 2101"/>
                <a:gd name="T93" fmla="*/ 1471 h 2024"/>
                <a:gd name="T94" fmla="*/ 421 w 2101"/>
                <a:gd name="T95" fmla="*/ 1428 h 2024"/>
                <a:gd name="T96" fmla="*/ 425 w 2101"/>
                <a:gd name="T97" fmla="*/ 1260 h 2024"/>
                <a:gd name="T98" fmla="*/ 310 w 2101"/>
                <a:gd name="T99" fmla="*/ 1300 h 2024"/>
                <a:gd name="T100" fmla="*/ 130 w 2101"/>
                <a:gd name="T101" fmla="*/ 1220 h 2024"/>
                <a:gd name="T102" fmla="*/ 99 w 2101"/>
                <a:gd name="T103" fmla="*/ 986 h 2024"/>
                <a:gd name="T104" fmla="*/ 31 w 2101"/>
                <a:gd name="T105" fmla="*/ 898 h 2024"/>
                <a:gd name="T106" fmla="*/ 43 w 2101"/>
                <a:gd name="T107" fmla="*/ 813 h 2024"/>
                <a:gd name="T108" fmla="*/ 47 w 2101"/>
                <a:gd name="T109" fmla="*/ 757 h 2024"/>
                <a:gd name="T110" fmla="*/ 0 w 2101"/>
                <a:gd name="T111" fmla="*/ 638 h 2024"/>
                <a:gd name="T112" fmla="*/ 151 w 2101"/>
                <a:gd name="T113" fmla="*/ 608 h 2024"/>
                <a:gd name="T114" fmla="*/ 206 w 2101"/>
                <a:gd name="T115" fmla="*/ 537 h 2024"/>
                <a:gd name="T116" fmla="*/ 199 w 2101"/>
                <a:gd name="T117" fmla="*/ 463 h 2024"/>
                <a:gd name="T118" fmla="*/ 130 w 2101"/>
                <a:gd name="T119" fmla="*/ 381 h 2024"/>
                <a:gd name="T120" fmla="*/ 137 w 2101"/>
                <a:gd name="T121" fmla="*/ 64 h 2024"/>
                <a:gd name="T122" fmla="*/ 286 w 2101"/>
                <a:gd name="T123" fmla="*/ 203 h 2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01" h="2024">
                  <a:moveTo>
                    <a:pt x="1751" y="1118"/>
                  </a:moveTo>
                  <a:lnTo>
                    <a:pt x="1732" y="1114"/>
                  </a:lnTo>
                  <a:lnTo>
                    <a:pt x="1723" y="1088"/>
                  </a:lnTo>
                  <a:lnTo>
                    <a:pt x="1737" y="1031"/>
                  </a:lnTo>
                  <a:lnTo>
                    <a:pt x="1753" y="1014"/>
                  </a:lnTo>
                  <a:lnTo>
                    <a:pt x="1770" y="1010"/>
                  </a:lnTo>
                  <a:lnTo>
                    <a:pt x="1796" y="1031"/>
                  </a:lnTo>
                  <a:lnTo>
                    <a:pt x="1810" y="1050"/>
                  </a:lnTo>
                  <a:lnTo>
                    <a:pt x="1812" y="1095"/>
                  </a:lnTo>
                  <a:lnTo>
                    <a:pt x="1801" y="1107"/>
                  </a:lnTo>
                  <a:lnTo>
                    <a:pt x="1751" y="1118"/>
                  </a:lnTo>
                  <a:moveTo>
                    <a:pt x="1437" y="846"/>
                  </a:moveTo>
                  <a:lnTo>
                    <a:pt x="1451" y="849"/>
                  </a:lnTo>
                  <a:lnTo>
                    <a:pt x="1489" y="837"/>
                  </a:lnTo>
                  <a:lnTo>
                    <a:pt x="1512" y="839"/>
                  </a:lnTo>
                  <a:lnTo>
                    <a:pt x="1605" y="891"/>
                  </a:lnTo>
                  <a:lnTo>
                    <a:pt x="1664" y="936"/>
                  </a:lnTo>
                  <a:lnTo>
                    <a:pt x="1671" y="946"/>
                  </a:lnTo>
                  <a:lnTo>
                    <a:pt x="1678" y="972"/>
                  </a:lnTo>
                  <a:lnTo>
                    <a:pt x="1668" y="1005"/>
                  </a:lnTo>
                  <a:lnTo>
                    <a:pt x="1652" y="1014"/>
                  </a:lnTo>
                  <a:lnTo>
                    <a:pt x="1612" y="976"/>
                  </a:lnTo>
                  <a:lnTo>
                    <a:pt x="1576" y="960"/>
                  </a:lnTo>
                  <a:lnTo>
                    <a:pt x="1463" y="955"/>
                  </a:lnTo>
                  <a:lnTo>
                    <a:pt x="1408" y="972"/>
                  </a:lnTo>
                  <a:lnTo>
                    <a:pt x="1392" y="969"/>
                  </a:lnTo>
                  <a:lnTo>
                    <a:pt x="1356" y="953"/>
                  </a:lnTo>
                  <a:lnTo>
                    <a:pt x="1314" y="913"/>
                  </a:lnTo>
                  <a:lnTo>
                    <a:pt x="1333" y="887"/>
                  </a:lnTo>
                  <a:lnTo>
                    <a:pt x="1361" y="882"/>
                  </a:lnTo>
                  <a:lnTo>
                    <a:pt x="1366" y="877"/>
                  </a:lnTo>
                  <a:lnTo>
                    <a:pt x="1366" y="854"/>
                  </a:lnTo>
                  <a:lnTo>
                    <a:pt x="1349" y="816"/>
                  </a:lnTo>
                  <a:lnTo>
                    <a:pt x="1352" y="785"/>
                  </a:lnTo>
                  <a:lnTo>
                    <a:pt x="1361" y="771"/>
                  </a:lnTo>
                  <a:lnTo>
                    <a:pt x="1380" y="768"/>
                  </a:lnTo>
                  <a:lnTo>
                    <a:pt x="1399" y="776"/>
                  </a:lnTo>
                  <a:lnTo>
                    <a:pt x="1432" y="820"/>
                  </a:lnTo>
                  <a:lnTo>
                    <a:pt x="1427" y="835"/>
                  </a:lnTo>
                  <a:lnTo>
                    <a:pt x="1437" y="846"/>
                  </a:lnTo>
                  <a:moveTo>
                    <a:pt x="1668" y="823"/>
                  </a:moveTo>
                  <a:lnTo>
                    <a:pt x="1742" y="906"/>
                  </a:lnTo>
                  <a:lnTo>
                    <a:pt x="1742" y="922"/>
                  </a:lnTo>
                  <a:lnTo>
                    <a:pt x="1732" y="934"/>
                  </a:lnTo>
                  <a:lnTo>
                    <a:pt x="1711" y="939"/>
                  </a:lnTo>
                  <a:lnTo>
                    <a:pt x="1694" y="936"/>
                  </a:lnTo>
                  <a:lnTo>
                    <a:pt x="1616" y="880"/>
                  </a:lnTo>
                  <a:lnTo>
                    <a:pt x="1515" y="828"/>
                  </a:lnTo>
                  <a:lnTo>
                    <a:pt x="1496" y="825"/>
                  </a:lnTo>
                  <a:lnTo>
                    <a:pt x="1475" y="830"/>
                  </a:lnTo>
                  <a:lnTo>
                    <a:pt x="1456" y="813"/>
                  </a:lnTo>
                  <a:lnTo>
                    <a:pt x="1486" y="761"/>
                  </a:lnTo>
                  <a:lnTo>
                    <a:pt x="1503" y="754"/>
                  </a:lnTo>
                  <a:lnTo>
                    <a:pt x="1527" y="754"/>
                  </a:lnTo>
                  <a:lnTo>
                    <a:pt x="1574" y="768"/>
                  </a:lnTo>
                  <a:lnTo>
                    <a:pt x="1623" y="792"/>
                  </a:lnTo>
                  <a:lnTo>
                    <a:pt x="1668" y="823"/>
                  </a:lnTo>
                  <a:moveTo>
                    <a:pt x="1312" y="887"/>
                  </a:moveTo>
                  <a:lnTo>
                    <a:pt x="1297" y="887"/>
                  </a:lnTo>
                  <a:lnTo>
                    <a:pt x="1248" y="839"/>
                  </a:lnTo>
                  <a:lnTo>
                    <a:pt x="1236" y="828"/>
                  </a:lnTo>
                  <a:lnTo>
                    <a:pt x="1222" y="802"/>
                  </a:lnTo>
                  <a:lnTo>
                    <a:pt x="1200" y="688"/>
                  </a:lnTo>
                  <a:lnTo>
                    <a:pt x="1203" y="627"/>
                  </a:lnTo>
                  <a:lnTo>
                    <a:pt x="1205" y="620"/>
                  </a:lnTo>
                  <a:lnTo>
                    <a:pt x="1234" y="615"/>
                  </a:lnTo>
                  <a:lnTo>
                    <a:pt x="1250" y="617"/>
                  </a:lnTo>
                  <a:lnTo>
                    <a:pt x="1345" y="705"/>
                  </a:lnTo>
                  <a:lnTo>
                    <a:pt x="1354" y="719"/>
                  </a:lnTo>
                  <a:lnTo>
                    <a:pt x="1354" y="731"/>
                  </a:lnTo>
                  <a:lnTo>
                    <a:pt x="1338" y="785"/>
                  </a:lnTo>
                  <a:lnTo>
                    <a:pt x="1338" y="820"/>
                  </a:lnTo>
                  <a:lnTo>
                    <a:pt x="1349" y="856"/>
                  </a:lnTo>
                  <a:lnTo>
                    <a:pt x="1347" y="865"/>
                  </a:lnTo>
                  <a:lnTo>
                    <a:pt x="1312" y="887"/>
                  </a:lnTo>
                  <a:moveTo>
                    <a:pt x="1366" y="596"/>
                  </a:moveTo>
                  <a:lnTo>
                    <a:pt x="1371" y="688"/>
                  </a:lnTo>
                  <a:lnTo>
                    <a:pt x="1364" y="700"/>
                  </a:lnTo>
                  <a:lnTo>
                    <a:pt x="1347" y="693"/>
                  </a:lnTo>
                  <a:lnTo>
                    <a:pt x="1260" y="610"/>
                  </a:lnTo>
                  <a:lnTo>
                    <a:pt x="1234" y="603"/>
                  </a:lnTo>
                  <a:lnTo>
                    <a:pt x="1170" y="596"/>
                  </a:lnTo>
                  <a:lnTo>
                    <a:pt x="1144" y="584"/>
                  </a:lnTo>
                  <a:lnTo>
                    <a:pt x="1113" y="556"/>
                  </a:lnTo>
                  <a:lnTo>
                    <a:pt x="1085" y="506"/>
                  </a:lnTo>
                  <a:lnTo>
                    <a:pt x="1092" y="499"/>
                  </a:lnTo>
                  <a:lnTo>
                    <a:pt x="1120" y="499"/>
                  </a:lnTo>
                  <a:lnTo>
                    <a:pt x="1179" y="523"/>
                  </a:lnTo>
                  <a:lnTo>
                    <a:pt x="1274" y="534"/>
                  </a:lnTo>
                  <a:lnTo>
                    <a:pt x="1330" y="551"/>
                  </a:lnTo>
                  <a:lnTo>
                    <a:pt x="1356" y="565"/>
                  </a:lnTo>
                  <a:lnTo>
                    <a:pt x="1366" y="596"/>
                  </a:lnTo>
                  <a:moveTo>
                    <a:pt x="865" y="449"/>
                  </a:moveTo>
                  <a:lnTo>
                    <a:pt x="839" y="449"/>
                  </a:lnTo>
                  <a:lnTo>
                    <a:pt x="804" y="437"/>
                  </a:lnTo>
                  <a:lnTo>
                    <a:pt x="792" y="433"/>
                  </a:lnTo>
                  <a:lnTo>
                    <a:pt x="778" y="416"/>
                  </a:lnTo>
                  <a:lnTo>
                    <a:pt x="749" y="336"/>
                  </a:lnTo>
                  <a:lnTo>
                    <a:pt x="752" y="291"/>
                  </a:lnTo>
                  <a:lnTo>
                    <a:pt x="756" y="270"/>
                  </a:lnTo>
                  <a:lnTo>
                    <a:pt x="775" y="253"/>
                  </a:lnTo>
                  <a:lnTo>
                    <a:pt x="886" y="220"/>
                  </a:lnTo>
                  <a:lnTo>
                    <a:pt x="908" y="227"/>
                  </a:lnTo>
                  <a:lnTo>
                    <a:pt x="919" y="237"/>
                  </a:lnTo>
                  <a:lnTo>
                    <a:pt x="959" y="291"/>
                  </a:lnTo>
                  <a:lnTo>
                    <a:pt x="962" y="319"/>
                  </a:lnTo>
                  <a:lnTo>
                    <a:pt x="938" y="352"/>
                  </a:lnTo>
                  <a:lnTo>
                    <a:pt x="938" y="395"/>
                  </a:lnTo>
                  <a:lnTo>
                    <a:pt x="929" y="411"/>
                  </a:lnTo>
                  <a:lnTo>
                    <a:pt x="889" y="442"/>
                  </a:lnTo>
                  <a:lnTo>
                    <a:pt x="865" y="449"/>
                  </a:lnTo>
                  <a:moveTo>
                    <a:pt x="317" y="220"/>
                  </a:moveTo>
                  <a:lnTo>
                    <a:pt x="343" y="215"/>
                  </a:lnTo>
                  <a:lnTo>
                    <a:pt x="374" y="234"/>
                  </a:lnTo>
                  <a:lnTo>
                    <a:pt x="400" y="241"/>
                  </a:lnTo>
                  <a:lnTo>
                    <a:pt x="416" y="227"/>
                  </a:lnTo>
                  <a:lnTo>
                    <a:pt x="378" y="203"/>
                  </a:lnTo>
                  <a:lnTo>
                    <a:pt x="369" y="185"/>
                  </a:lnTo>
                  <a:lnTo>
                    <a:pt x="364" y="159"/>
                  </a:lnTo>
                  <a:lnTo>
                    <a:pt x="371" y="147"/>
                  </a:lnTo>
                  <a:lnTo>
                    <a:pt x="402" y="128"/>
                  </a:lnTo>
                  <a:lnTo>
                    <a:pt x="480" y="121"/>
                  </a:lnTo>
                  <a:lnTo>
                    <a:pt x="560" y="130"/>
                  </a:lnTo>
                  <a:lnTo>
                    <a:pt x="555" y="147"/>
                  </a:lnTo>
                  <a:lnTo>
                    <a:pt x="567" y="170"/>
                  </a:lnTo>
                  <a:lnTo>
                    <a:pt x="678" y="246"/>
                  </a:lnTo>
                  <a:lnTo>
                    <a:pt x="702" y="272"/>
                  </a:lnTo>
                  <a:lnTo>
                    <a:pt x="711" y="298"/>
                  </a:lnTo>
                  <a:lnTo>
                    <a:pt x="711" y="341"/>
                  </a:lnTo>
                  <a:lnTo>
                    <a:pt x="735" y="409"/>
                  </a:lnTo>
                  <a:lnTo>
                    <a:pt x="756" y="445"/>
                  </a:lnTo>
                  <a:lnTo>
                    <a:pt x="832" y="480"/>
                  </a:lnTo>
                  <a:lnTo>
                    <a:pt x="858" y="482"/>
                  </a:lnTo>
                  <a:lnTo>
                    <a:pt x="912" y="468"/>
                  </a:lnTo>
                  <a:lnTo>
                    <a:pt x="952" y="480"/>
                  </a:lnTo>
                  <a:lnTo>
                    <a:pt x="1099" y="601"/>
                  </a:lnTo>
                  <a:lnTo>
                    <a:pt x="1163" y="636"/>
                  </a:lnTo>
                  <a:lnTo>
                    <a:pt x="1198" y="735"/>
                  </a:lnTo>
                  <a:lnTo>
                    <a:pt x="1193" y="792"/>
                  </a:lnTo>
                  <a:lnTo>
                    <a:pt x="1205" y="837"/>
                  </a:lnTo>
                  <a:lnTo>
                    <a:pt x="1219" y="856"/>
                  </a:lnTo>
                  <a:lnTo>
                    <a:pt x="1326" y="958"/>
                  </a:lnTo>
                  <a:lnTo>
                    <a:pt x="1349" y="972"/>
                  </a:lnTo>
                  <a:lnTo>
                    <a:pt x="1394" y="993"/>
                  </a:lnTo>
                  <a:lnTo>
                    <a:pt x="1411" y="995"/>
                  </a:lnTo>
                  <a:lnTo>
                    <a:pt x="1489" y="988"/>
                  </a:lnTo>
                  <a:lnTo>
                    <a:pt x="1571" y="993"/>
                  </a:lnTo>
                  <a:lnTo>
                    <a:pt x="1595" y="1002"/>
                  </a:lnTo>
                  <a:lnTo>
                    <a:pt x="1609" y="1014"/>
                  </a:lnTo>
                  <a:lnTo>
                    <a:pt x="1692" y="1114"/>
                  </a:lnTo>
                  <a:lnTo>
                    <a:pt x="1699" y="1130"/>
                  </a:lnTo>
                  <a:lnTo>
                    <a:pt x="1694" y="1151"/>
                  </a:lnTo>
                  <a:lnTo>
                    <a:pt x="1408" y="1303"/>
                  </a:lnTo>
                  <a:lnTo>
                    <a:pt x="1385" y="1291"/>
                  </a:lnTo>
                  <a:lnTo>
                    <a:pt x="1361" y="1265"/>
                  </a:lnTo>
                  <a:lnTo>
                    <a:pt x="1328" y="1265"/>
                  </a:lnTo>
                  <a:lnTo>
                    <a:pt x="1390" y="1307"/>
                  </a:lnTo>
                  <a:lnTo>
                    <a:pt x="1418" y="1315"/>
                  </a:lnTo>
                  <a:lnTo>
                    <a:pt x="1456" y="1279"/>
                  </a:lnTo>
                  <a:lnTo>
                    <a:pt x="1595" y="1253"/>
                  </a:lnTo>
                  <a:lnTo>
                    <a:pt x="1739" y="1173"/>
                  </a:lnTo>
                  <a:lnTo>
                    <a:pt x="1749" y="1166"/>
                  </a:lnTo>
                  <a:lnTo>
                    <a:pt x="1770" y="1128"/>
                  </a:lnTo>
                  <a:lnTo>
                    <a:pt x="1843" y="1102"/>
                  </a:lnTo>
                  <a:lnTo>
                    <a:pt x="1862" y="1104"/>
                  </a:lnTo>
                  <a:lnTo>
                    <a:pt x="1900" y="1121"/>
                  </a:lnTo>
                  <a:lnTo>
                    <a:pt x="2061" y="1244"/>
                  </a:lnTo>
                  <a:lnTo>
                    <a:pt x="2070" y="1263"/>
                  </a:lnTo>
                  <a:lnTo>
                    <a:pt x="2101" y="1402"/>
                  </a:lnTo>
                  <a:lnTo>
                    <a:pt x="2082" y="1409"/>
                  </a:lnTo>
                  <a:lnTo>
                    <a:pt x="1985" y="1416"/>
                  </a:lnTo>
                  <a:lnTo>
                    <a:pt x="1975" y="1428"/>
                  </a:lnTo>
                  <a:lnTo>
                    <a:pt x="1973" y="1456"/>
                  </a:lnTo>
                  <a:lnTo>
                    <a:pt x="1886" y="1518"/>
                  </a:lnTo>
                  <a:lnTo>
                    <a:pt x="1893" y="1525"/>
                  </a:lnTo>
                  <a:lnTo>
                    <a:pt x="1902" y="1525"/>
                  </a:lnTo>
                  <a:lnTo>
                    <a:pt x="1924" y="1506"/>
                  </a:lnTo>
                  <a:lnTo>
                    <a:pt x="1947" y="1501"/>
                  </a:lnTo>
                  <a:lnTo>
                    <a:pt x="1966" y="1501"/>
                  </a:lnTo>
                  <a:lnTo>
                    <a:pt x="1966" y="1508"/>
                  </a:lnTo>
                  <a:lnTo>
                    <a:pt x="1954" y="1523"/>
                  </a:lnTo>
                  <a:lnTo>
                    <a:pt x="2009" y="1530"/>
                  </a:lnTo>
                  <a:lnTo>
                    <a:pt x="2009" y="1537"/>
                  </a:lnTo>
                  <a:lnTo>
                    <a:pt x="2063" y="1553"/>
                  </a:lnTo>
                  <a:lnTo>
                    <a:pt x="2091" y="1596"/>
                  </a:lnTo>
                  <a:lnTo>
                    <a:pt x="2070" y="1591"/>
                  </a:lnTo>
                  <a:lnTo>
                    <a:pt x="2042" y="1598"/>
                  </a:lnTo>
                  <a:lnTo>
                    <a:pt x="1987" y="1622"/>
                  </a:lnTo>
                  <a:lnTo>
                    <a:pt x="1980" y="1627"/>
                  </a:lnTo>
                  <a:lnTo>
                    <a:pt x="1985" y="1636"/>
                  </a:lnTo>
                  <a:lnTo>
                    <a:pt x="1975" y="1657"/>
                  </a:lnTo>
                  <a:lnTo>
                    <a:pt x="1890" y="1714"/>
                  </a:lnTo>
                  <a:lnTo>
                    <a:pt x="1879" y="1783"/>
                  </a:lnTo>
                  <a:lnTo>
                    <a:pt x="1881" y="1797"/>
                  </a:lnTo>
                  <a:lnTo>
                    <a:pt x="1914" y="1830"/>
                  </a:lnTo>
                  <a:lnTo>
                    <a:pt x="1876" y="1832"/>
                  </a:lnTo>
                  <a:lnTo>
                    <a:pt x="1848" y="1849"/>
                  </a:lnTo>
                  <a:lnTo>
                    <a:pt x="1836" y="1837"/>
                  </a:lnTo>
                  <a:lnTo>
                    <a:pt x="1718" y="1818"/>
                  </a:lnTo>
                  <a:lnTo>
                    <a:pt x="1692" y="1825"/>
                  </a:lnTo>
                  <a:lnTo>
                    <a:pt x="1654" y="1823"/>
                  </a:lnTo>
                  <a:lnTo>
                    <a:pt x="1626" y="1865"/>
                  </a:lnTo>
                  <a:lnTo>
                    <a:pt x="1597" y="1898"/>
                  </a:lnTo>
                  <a:lnTo>
                    <a:pt x="1531" y="1946"/>
                  </a:lnTo>
                  <a:lnTo>
                    <a:pt x="1527" y="1958"/>
                  </a:lnTo>
                  <a:lnTo>
                    <a:pt x="1512" y="1972"/>
                  </a:lnTo>
                  <a:lnTo>
                    <a:pt x="1496" y="2000"/>
                  </a:lnTo>
                  <a:lnTo>
                    <a:pt x="1472" y="2002"/>
                  </a:lnTo>
                  <a:lnTo>
                    <a:pt x="1456" y="2021"/>
                  </a:lnTo>
                  <a:lnTo>
                    <a:pt x="1446" y="2024"/>
                  </a:lnTo>
                  <a:lnTo>
                    <a:pt x="1427" y="2010"/>
                  </a:lnTo>
                  <a:lnTo>
                    <a:pt x="1406" y="2014"/>
                  </a:lnTo>
                  <a:lnTo>
                    <a:pt x="1380" y="2002"/>
                  </a:lnTo>
                  <a:lnTo>
                    <a:pt x="1354" y="2002"/>
                  </a:lnTo>
                  <a:lnTo>
                    <a:pt x="1340" y="1976"/>
                  </a:lnTo>
                  <a:lnTo>
                    <a:pt x="1300" y="1974"/>
                  </a:lnTo>
                  <a:lnTo>
                    <a:pt x="1300" y="1953"/>
                  </a:lnTo>
                  <a:lnTo>
                    <a:pt x="1269" y="1936"/>
                  </a:lnTo>
                  <a:lnTo>
                    <a:pt x="1260" y="1913"/>
                  </a:lnTo>
                  <a:lnTo>
                    <a:pt x="1241" y="1913"/>
                  </a:lnTo>
                  <a:lnTo>
                    <a:pt x="1212" y="1929"/>
                  </a:lnTo>
                  <a:lnTo>
                    <a:pt x="1200" y="1929"/>
                  </a:lnTo>
                  <a:lnTo>
                    <a:pt x="1193" y="1924"/>
                  </a:lnTo>
                  <a:lnTo>
                    <a:pt x="1193" y="1915"/>
                  </a:lnTo>
                  <a:lnTo>
                    <a:pt x="1179" y="1903"/>
                  </a:lnTo>
                  <a:lnTo>
                    <a:pt x="1167" y="1903"/>
                  </a:lnTo>
                  <a:lnTo>
                    <a:pt x="1156" y="1913"/>
                  </a:lnTo>
                  <a:lnTo>
                    <a:pt x="1125" y="1898"/>
                  </a:lnTo>
                  <a:lnTo>
                    <a:pt x="1113" y="1903"/>
                  </a:lnTo>
                  <a:lnTo>
                    <a:pt x="1099" y="1894"/>
                  </a:lnTo>
                  <a:lnTo>
                    <a:pt x="1085" y="1891"/>
                  </a:lnTo>
                  <a:lnTo>
                    <a:pt x="1071" y="1901"/>
                  </a:lnTo>
                  <a:lnTo>
                    <a:pt x="1066" y="1913"/>
                  </a:lnTo>
                  <a:lnTo>
                    <a:pt x="1059" y="1906"/>
                  </a:lnTo>
                  <a:lnTo>
                    <a:pt x="1040" y="1915"/>
                  </a:lnTo>
                  <a:lnTo>
                    <a:pt x="1033" y="1934"/>
                  </a:lnTo>
                  <a:lnTo>
                    <a:pt x="1007" y="1941"/>
                  </a:lnTo>
                  <a:lnTo>
                    <a:pt x="1007" y="1950"/>
                  </a:lnTo>
                  <a:lnTo>
                    <a:pt x="988" y="1946"/>
                  </a:lnTo>
                  <a:lnTo>
                    <a:pt x="981" y="1943"/>
                  </a:lnTo>
                  <a:lnTo>
                    <a:pt x="950" y="1943"/>
                  </a:lnTo>
                  <a:lnTo>
                    <a:pt x="936" y="1932"/>
                  </a:lnTo>
                  <a:lnTo>
                    <a:pt x="893" y="1922"/>
                  </a:lnTo>
                  <a:lnTo>
                    <a:pt x="896" y="1913"/>
                  </a:lnTo>
                  <a:lnTo>
                    <a:pt x="884" y="1906"/>
                  </a:lnTo>
                  <a:lnTo>
                    <a:pt x="863" y="1877"/>
                  </a:lnTo>
                  <a:lnTo>
                    <a:pt x="827" y="1856"/>
                  </a:lnTo>
                  <a:lnTo>
                    <a:pt x="813" y="1854"/>
                  </a:lnTo>
                  <a:lnTo>
                    <a:pt x="804" y="1842"/>
                  </a:lnTo>
                  <a:lnTo>
                    <a:pt x="756" y="1813"/>
                  </a:lnTo>
                  <a:lnTo>
                    <a:pt x="754" y="1797"/>
                  </a:lnTo>
                  <a:lnTo>
                    <a:pt x="737" y="1792"/>
                  </a:lnTo>
                  <a:lnTo>
                    <a:pt x="726" y="1783"/>
                  </a:lnTo>
                  <a:lnTo>
                    <a:pt x="730" y="1773"/>
                  </a:lnTo>
                  <a:lnTo>
                    <a:pt x="728" y="1771"/>
                  </a:lnTo>
                  <a:lnTo>
                    <a:pt x="671" y="1750"/>
                  </a:lnTo>
                  <a:lnTo>
                    <a:pt x="657" y="1731"/>
                  </a:lnTo>
                  <a:lnTo>
                    <a:pt x="638" y="1724"/>
                  </a:lnTo>
                  <a:lnTo>
                    <a:pt x="633" y="1709"/>
                  </a:lnTo>
                  <a:lnTo>
                    <a:pt x="598" y="1695"/>
                  </a:lnTo>
                  <a:lnTo>
                    <a:pt x="586" y="1681"/>
                  </a:lnTo>
                  <a:lnTo>
                    <a:pt x="577" y="1683"/>
                  </a:lnTo>
                  <a:lnTo>
                    <a:pt x="567" y="1679"/>
                  </a:lnTo>
                  <a:lnTo>
                    <a:pt x="546" y="1629"/>
                  </a:lnTo>
                  <a:lnTo>
                    <a:pt x="551" y="1617"/>
                  </a:lnTo>
                  <a:lnTo>
                    <a:pt x="553" y="1596"/>
                  </a:lnTo>
                  <a:lnTo>
                    <a:pt x="527" y="1575"/>
                  </a:lnTo>
                  <a:lnTo>
                    <a:pt x="513" y="1575"/>
                  </a:lnTo>
                  <a:lnTo>
                    <a:pt x="485" y="1582"/>
                  </a:lnTo>
                  <a:lnTo>
                    <a:pt x="482" y="1586"/>
                  </a:lnTo>
                  <a:lnTo>
                    <a:pt x="487" y="1589"/>
                  </a:lnTo>
                  <a:lnTo>
                    <a:pt x="477" y="1605"/>
                  </a:lnTo>
                  <a:lnTo>
                    <a:pt x="459" y="1591"/>
                  </a:lnTo>
                  <a:lnTo>
                    <a:pt x="444" y="1591"/>
                  </a:lnTo>
                  <a:lnTo>
                    <a:pt x="437" y="1579"/>
                  </a:lnTo>
                  <a:lnTo>
                    <a:pt x="435" y="1560"/>
                  </a:lnTo>
                  <a:lnTo>
                    <a:pt x="418" y="1551"/>
                  </a:lnTo>
                  <a:lnTo>
                    <a:pt x="407" y="1534"/>
                  </a:lnTo>
                  <a:lnTo>
                    <a:pt x="404" y="1523"/>
                  </a:lnTo>
                  <a:lnTo>
                    <a:pt x="407" y="1508"/>
                  </a:lnTo>
                  <a:lnTo>
                    <a:pt x="390" y="1480"/>
                  </a:lnTo>
                  <a:lnTo>
                    <a:pt x="390" y="1471"/>
                  </a:lnTo>
                  <a:lnTo>
                    <a:pt x="395" y="1466"/>
                  </a:lnTo>
                  <a:lnTo>
                    <a:pt x="388" y="1437"/>
                  </a:lnTo>
                  <a:lnTo>
                    <a:pt x="388" y="1426"/>
                  </a:lnTo>
                  <a:lnTo>
                    <a:pt x="402" y="1414"/>
                  </a:lnTo>
                  <a:lnTo>
                    <a:pt x="409" y="1414"/>
                  </a:lnTo>
                  <a:lnTo>
                    <a:pt x="421" y="1428"/>
                  </a:lnTo>
                  <a:lnTo>
                    <a:pt x="440" y="1395"/>
                  </a:lnTo>
                  <a:lnTo>
                    <a:pt x="442" y="1367"/>
                  </a:lnTo>
                  <a:lnTo>
                    <a:pt x="430" y="1336"/>
                  </a:lnTo>
                  <a:lnTo>
                    <a:pt x="430" y="1322"/>
                  </a:lnTo>
                  <a:lnTo>
                    <a:pt x="440" y="1293"/>
                  </a:lnTo>
                  <a:lnTo>
                    <a:pt x="425" y="1260"/>
                  </a:lnTo>
                  <a:lnTo>
                    <a:pt x="421" y="1253"/>
                  </a:lnTo>
                  <a:lnTo>
                    <a:pt x="409" y="1251"/>
                  </a:lnTo>
                  <a:lnTo>
                    <a:pt x="388" y="1258"/>
                  </a:lnTo>
                  <a:lnTo>
                    <a:pt x="352" y="1289"/>
                  </a:lnTo>
                  <a:lnTo>
                    <a:pt x="345" y="1300"/>
                  </a:lnTo>
                  <a:lnTo>
                    <a:pt x="310" y="1300"/>
                  </a:lnTo>
                  <a:lnTo>
                    <a:pt x="218" y="1274"/>
                  </a:lnTo>
                  <a:lnTo>
                    <a:pt x="194" y="1218"/>
                  </a:lnTo>
                  <a:lnTo>
                    <a:pt x="180" y="1211"/>
                  </a:lnTo>
                  <a:lnTo>
                    <a:pt x="168" y="1206"/>
                  </a:lnTo>
                  <a:lnTo>
                    <a:pt x="140" y="1220"/>
                  </a:lnTo>
                  <a:lnTo>
                    <a:pt x="130" y="1220"/>
                  </a:lnTo>
                  <a:lnTo>
                    <a:pt x="125" y="1206"/>
                  </a:lnTo>
                  <a:lnTo>
                    <a:pt x="125" y="1168"/>
                  </a:lnTo>
                  <a:lnTo>
                    <a:pt x="83" y="1083"/>
                  </a:lnTo>
                  <a:lnTo>
                    <a:pt x="88" y="1052"/>
                  </a:lnTo>
                  <a:lnTo>
                    <a:pt x="114" y="1012"/>
                  </a:lnTo>
                  <a:lnTo>
                    <a:pt x="99" y="986"/>
                  </a:lnTo>
                  <a:lnTo>
                    <a:pt x="64" y="974"/>
                  </a:lnTo>
                  <a:lnTo>
                    <a:pt x="36" y="941"/>
                  </a:lnTo>
                  <a:lnTo>
                    <a:pt x="45" y="934"/>
                  </a:lnTo>
                  <a:lnTo>
                    <a:pt x="40" y="927"/>
                  </a:lnTo>
                  <a:lnTo>
                    <a:pt x="45" y="896"/>
                  </a:lnTo>
                  <a:lnTo>
                    <a:pt x="31" y="898"/>
                  </a:lnTo>
                  <a:lnTo>
                    <a:pt x="17" y="884"/>
                  </a:lnTo>
                  <a:lnTo>
                    <a:pt x="17" y="875"/>
                  </a:lnTo>
                  <a:lnTo>
                    <a:pt x="40" y="875"/>
                  </a:lnTo>
                  <a:lnTo>
                    <a:pt x="50" y="865"/>
                  </a:lnTo>
                  <a:lnTo>
                    <a:pt x="55" y="844"/>
                  </a:lnTo>
                  <a:lnTo>
                    <a:pt x="43" y="813"/>
                  </a:lnTo>
                  <a:lnTo>
                    <a:pt x="31" y="806"/>
                  </a:lnTo>
                  <a:lnTo>
                    <a:pt x="31" y="792"/>
                  </a:lnTo>
                  <a:lnTo>
                    <a:pt x="50" y="783"/>
                  </a:lnTo>
                  <a:lnTo>
                    <a:pt x="71" y="780"/>
                  </a:lnTo>
                  <a:lnTo>
                    <a:pt x="66" y="771"/>
                  </a:lnTo>
                  <a:lnTo>
                    <a:pt x="47" y="757"/>
                  </a:lnTo>
                  <a:lnTo>
                    <a:pt x="38" y="740"/>
                  </a:lnTo>
                  <a:lnTo>
                    <a:pt x="33" y="688"/>
                  </a:lnTo>
                  <a:lnTo>
                    <a:pt x="17" y="657"/>
                  </a:lnTo>
                  <a:lnTo>
                    <a:pt x="7" y="660"/>
                  </a:lnTo>
                  <a:lnTo>
                    <a:pt x="0" y="653"/>
                  </a:lnTo>
                  <a:lnTo>
                    <a:pt x="0" y="638"/>
                  </a:lnTo>
                  <a:lnTo>
                    <a:pt x="12" y="631"/>
                  </a:lnTo>
                  <a:lnTo>
                    <a:pt x="109" y="624"/>
                  </a:lnTo>
                  <a:lnTo>
                    <a:pt x="109" y="615"/>
                  </a:lnTo>
                  <a:lnTo>
                    <a:pt x="123" y="610"/>
                  </a:lnTo>
                  <a:lnTo>
                    <a:pt x="144" y="615"/>
                  </a:lnTo>
                  <a:lnTo>
                    <a:pt x="151" y="608"/>
                  </a:lnTo>
                  <a:lnTo>
                    <a:pt x="154" y="596"/>
                  </a:lnTo>
                  <a:lnTo>
                    <a:pt x="180" y="596"/>
                  </a:lnTo>
                  <a:lnTo>
                    <a:pt x="206" y="572"/>
                  </a:lnTo>
                  <a:lnTo>
                    <a:pt x="210" y="558"/>
                  </a:lnTo>
                  <a:lnTo>
                    <a:pt x="203" y="551"/>
                  </a:lnTo>
                  <a:lnTo>
                    <a:pt x="206" y="537"/>
                  </a:lnTo>
                  <a:lnTo>
                    <a:pt x="220" y="516"/>
                  </a:lnTo>
                  <a:lnTo>
                    <a:pt x="222" y="499"/>
                  </a:lnTo>
                  <a:lnTo>
                    <a:pt x="215" y="489"/>
                  </a:lnTo>
                  <a:lnTo>
                    <a:pt x="220" y="478"/>
                  </a:lnTo>
                  <a:lnTo>
                    <a:pt x="218" y="466"/>
                  </a:lnTo>
                  <a:lnTo>
                    <a:pt x="199" y="463"/>
                  </a:lnTo>
                  <a:lnTo>
                    <a:pt x="199" y="449"/>
                  </a:lnTo>
                  <a:lnTo>
                    <a:pt x="208" y="440"/>
                  </a:lnTo>
                  <a:lnTo>
                    <a:pt x="201" y="414"/>
                  </a:lnTo>
                  <a:lnTo>
                    <a:pt x="140" y="402"/>
                  </a:lnTo>
                  <a:lnTo>
                    <a:pt x="130" y="393"/>
                  </a:lnTo>
                  <a:lnTo>
                    <a:pt x="130" y="381"/>
                  </a:lnTo>
                  <a:lnTo>
                    <a:pt x="147" y="341"/>
                  </a:lnTo>
                  <a:lnTo>
                    <a:pt x="154" y="244"/>
                  </a:lnTo>
                  <a:lnTo>
                    <a:pt x="170" y="187"/>
                  </a:lnTo>
                  <a:lnTo>
                    <a:pt x="166" y="156"/>
                  </a:lnTo>
                  <a:lnTo>
                    <a:pt x="142" y="107"/>
                  </a:lnTo>
                  <a:lnTo>
                    <a:pt x="137" y="64"/>
                  </a:lnTo>
                  <a:lnTo>
                    <a:pt x="137" y="43"/>
                  </a:lnTo>
                  <a:lnTo>
                    <a:pt x="149" y="0"/>
                  </a:lnTo>
                  <a:lnTo>
                    <a:pt x="175" y="83"/>
                  </a:lnTo>
                  <a:lnTo>
                    <a:pt x="194" y="121"/>
                  </a:lnTo>
                  <a:lnTo>
                    <a:pt x="236" y="166"/>
                  </a:lnTo>
                  <a:lnTo>
                    <a:pt x="286" y="203"/>
                  </a:lnTo>
                  <a:lnTo>
                    <a:pt x="317" y="220"/>
                  </a:lnTo>
                  <a:moveTo>
                    <a:pt x="317" y="220"/>
                  </a:moveTo>
                  <a:lnTo>
                    <a:pt x="317" y="220"/>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5" name="Freeform 134"/>
            <p:cNvSpPr>
              <a:spLocks noEditPoints="1"/>
            </p:cNvSpPr>
            <p:nvPr/>
          </p:nvSpPr>
          <p:spPr bwMode="auto">
            <a:xfrm>
              <a:off x="6635" y="-1383"/>
              <a:ext cx="2134" cy="2374"/>
            </a:xfrm>
            <a:custGeom>
              <a:avLst/>
              <a:gdLst>
                <a:gd name="T0" fmla="*/ 1087 w 2134"/>
                <a:gd name="T1" fmla="*/ 1861 h 2374"/>
                <a:gd name="T2" fmla="*/ 962 w 2134"/>
                <a:gd name="T3" fmla="*/ 2008 h 2374"/>
                <a:gd name="T4" fmla="*/ 825 w 2134"/>
                <a:gd name="T5" fmla="*/ 2164 h 2374"/>
                <a:gd name="T6" fmla="*/ 681 w 2134"/>
                <a:gd name="T7" fmla="*/ 2310 h 2374"/>
                <a:gd name="T8" fmla="*/ 470 w 2134"/>
                <a:gd name="T9" fmla="*/ 2343 h 2374"/>
                <a:gd name="T10" fmla="*/ 270 w 2134"/>
                <a:gd name="T11" fmla="*/ 2362 h 2374"/>
                <a:gd name="T12" fmla="*/ 232 w 2134"/>
                <a:gd name="T13" fmla="*/ 2287 h 2374"/>
                <a:gd name="T14" fmla="*/ 225 w 2134"/>
                <a:gd name="T15" fmla="*/ 2190 h 2374"/>
                <a:gd name="T16" fmla="*/ 104 w 2134"/>
                <a:gd name="T17" fmla="*/ 2130 h 2374"/>
                <a:gd name="T18" fmla="*/ 76 w 2134"/>
                <a:gd name="T19" fmla="*/ 2071 h 2374"/>
                <a:gd name="T20" fmla="*/ 7 w 2134"/>
                <a:gd name="T21" fmla="*/ 2029 h 2374"/>
                <a:gd name="T22" fmla="*/ 151 w 2134"/>
                <a:gd name="T23" fmla="*/ 2015 h 2374"/>
                <a:gd name="T24" fmla="*/ 277 w 2134"/>
                <a:gd name="T25" fmla="*/ 2038 h 2374"/>
                <a:gd name="T26" fmla="*/ 492 w 2134"/>
                <a:gd name="T27" fmla="*/ 2041 h 2374"/>
                <a:gd name="T28" fmla="*/ 707 w 2134"/>
                <a:gd name="T29" fmla="*/ 1878 h 2374"/>
                <a:gd name="T30" fmla="*/ 832 w 2134"/>
                <a:gd name="T31" fmla="*/ 1866 h 2374"/>
                <a:gd name="T32" fmla="*/ 827 w 2134"/>
                <a:gd name="T33" fmla="*/ 1818 h 2374"/>
                <a:gd name="T34" fmla="*/ 799 w 2134"/>
                <a:gd name="T35" fmla="*/ 1792 h 2374"/>
                <a:gd name="T36" fmla="*/ 882 w 2134"/>
                <a:gd name="T37" fmla="*/ 1752 h 2374"/>
                <a:gd name="T38" fmla="*/ 976 w 2134"/>
                <a:gd name="T39" fmla="*/ 1696 h 2374"/>
                <a:gd name="T40" fmla="*/ 1045 w 2134"/>
                <a:gd name="T41" fmla="*/ 1587 h 2374"/>
                <a:gd name="T42" fmla="*/ 1158 w 2134"/>
                <a:gd name="T43" fmla="*/ 1617 h 2374"/>
                <a:gd name="T44" fmla="*/ 1201 w 2134"/>
                <a:gd name="T45" fmla="*/ 1688 h 2374"/>
                <a:gd name="T46" fmla="*/ 1151 w 2134"/>
                <a:gd name="T47" fmla="*/ 1731 h 2374"/>
                <a:gd name="T48" fmla="*/ 1288 w 2134"/>
                <a:gd name="T49" fmla="*/ 1067 h 2374"/>
                <a:gd name="T50" fmla="*/ 1274 w 2134"/>
                <a:gd name="T51" fmla="*/ 974 h 2374"/>
                <a:gd name="T52" fmla="*/ 1314 w 2134"/>
                <a:gd name="T53" fmla="*/ 986 h 2374"/>
                <a:gd name="T54" fmla="*/ 1288 w 2134"/>
                <a:gd name="T55" fmla="*/ 1038 h 2374"/>
                <a:gd name="T56" fmla="*/ 1392 w 2134"/>
                <a:gd name="T57" fmla="*/ 516 h 2374"/>
                <a:gd name="T58" fmla="*/ 1423 w 2134"/>
                <a:gd name="T59" fmla="*/ 570 h 2374"/>
                <a:gd name="T60" fmla="*/ 1420 w 2134"/>
                <a:gd name="T61" fmla="*/ 651 h 2374"/>
                <a:gd name="T62" fmla="*/ 1404 w 2134"/>
                <a:gd name="T63" fmla="*/ 670 h 2374"/>
                <a:gd name="T64" fmla="*/ 1390 w 2134"/>
                <a:gd name="T65" fmla="*/ 639 h 2374"/>
                <a:gd name="T66" fmla="*/ 1352 w 2134"/>
                <a:gd name="T67" fmla="*/ 625 h 2374"/>
                <a:gd name="T68" fmla="*/ 1333 w 2134"/>
                <a:gd name="T69" fmla="*/ 594 h 2374"/>
                <a:gd name="T70" fmla="*/ 1342 w 2134"/>
                <a:gd name="T71" fmla="*/ 542 h 2374"/>
                <a:gd name="T72" fmla="*/ 1342 w 2134"/>
                <a:gd name="T73" fmla="*/ 525 h 2374"/>
                <a:gd name="T74" fmla="*/ 1290 w 2134"/>
                <a:gd name="T75" fmla="*/ 499 h 2374"/>
                <a:gd name="T76" fmla="*/ 1309 w 2134"/>
                <a:gd name="T77" fmla="*/ 450 h 2374"/>
                <a:gd name="T78" fmla="*/ 2020 w 2134"/>
                <a:gd name="T79" fmla="*/ 412 h 2374"/>
                <a:gd name="T80" fmla="*/ 1964 w 2134"/>
                <a:gd name="T81" fmla="*/ 315 h 2374"/>
                <a:gd name="T82" fmla="*/ 1980 w 2134"/>
                <a:gd name="T83" fmla="*/ 289 h 2374"/>
                <a:gd name="T84" fmla="*/ 2020 w 2134"/>
                <a:gd name="T85" fmla="*/ 412 h 2374"/>
                <a:gd name="T86" fmla="*/ 2009 w 2134"/>
                <a:gd name="T87" fmla="*/ 263 h 2374"/>
                <a:gd name="T88" fmla="*/ 2063 w 2134"/>
                <a:gd name="T89" fmla="*/ 168 h 2374"/>
                <a:gd name="T90" fmla="*/ 2018 w 2134"/>
                <a:gd name="T91" fmla="*/ 149 h 2374"/>
                <a:gd name="T92" fmla="*/ 2025 w 2134"/>
                <a:gd name="T93" fmla="*/ 19 h 2374"/>
                <a:gd name="T94" fmla="*/ 2103 w 2134"/>
                <a:gd name="T95" fmla="*/ 29 h 2374"/>
                <a:gd name="T96" fmla="*/ 2068 w 2134"/>
                <a:gd name="T97" fmla="*/ 289 h 2374"/>
                <a:gd name="T98" fmla="*/ 2046 w 2134"/>
                <a:gd name="T99" fmla="*/ 308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34" h="2374">
                  <a:moveTo>
                    <a:pt x="1139" y="1738"/>
                  </a:moveTo>
                  <a:lnTo>
                    <a:pt x="1111" y="1778"/>
                  </a:lnTo>
                  <a:lnTo>
                    <a:pt x="1087" y="1861"/>
                  </a:lnTo>
                  <a:lnTo>
                    <a:pt x="1054" y="1920"/>
                  </a:lnTo>
                  <a:lnTo>
                    <a:pt x="1004" y="1989"/>
                  </a:lnTo>
                  <a:lnTo>
                    <a:pt x="962" y="2008"/>
                  </a:lnTo>
                  <a:lnTo>
                    <a:pt x="912" y="2043"/>
                  </a:lnTo>
                  <a:lnTo>
                    <a:pt x="872" y="2081"/>
                  </a:lnTo>
                  <a:lnTo>
                    <a:pt x="825" y="2164"/>
                  </a:lnTo>
                  <a:lnTo>
                    <a:pt x="811" y="2201"/>
                  </a:lnTo>
                  <a:lnTo>
                    <a:pt x="749" y="2277"/>
                  </a:lnTo>
                  <a:lnTo>
                    <a:pt x="681" y="2310"/>
                  </a:lnTo>
                  <a:lnTo>
                    <a:pt x="638" y="2322"/>
                  </a:lnTo>
                  <a:lnTo>
                    <a:pt x="605" y="2322"/>
                  </a:lnTo>
                  <a:lnTo>
                    <a:pt x="470" y="2343"/>
                  </a:lnTo>
                  <a:lnTo>
                    <a:pt x="376" y="2365"/>
                  </a:lnTo>
                  <a:lnTo>
                    <a:pt x="303" y="2374"/>
                  </a:lnTo>
                  <a:lnTo>
                    <a:pt x="270" y="2362"/>
                  </a:lnTo>
                  <a:lnTo>
                    <a:pt x="199" y="2365"/>
                  </a:lnTo>
                  <a:lnTo>
                    <a:pt x="206" y="2331"/>
                  </a:lnTo>
                  <a:lnTo>
                    <a:pt x="232" y="2287"/>
                  </a:lnTo>
                  <a:lnTo>
                    <a:pt x="229" y="2253"/>
                  </a:lnTo>
                  <a:lnTo>
                    <a:pt x="234" y="2218"/>
                  </a:lnTo>
                  <a:lnTo>
                    <a:pt x="225" y="2190"/>
                  </a:lnTo>
                  <a:lnTo>
                    <a:pt x="208" y="2171"/>
                  </a:lnTo>
                  <a:lnTo>
                    <a:pt x="142" y="2161"/>
                  </a:lnTo>
                  <a:lnTo>
                    <a:pt x="104" y="2130"/>
                  </a:lnTo>
                  <a:lnTo>
                    <a:pt x="83" y="2114"/>
                  </a:lnTo>
                  <a:lnTo>
                    <a:pt x="73" y="2086"/>
                  </a:lnTo>
                  <a:lnTo>
                    <a:pt x="76" y="2071"/>
                  </a:lnTo>
                  <a:lnTo>
                    <a:pt x="52" y="2050"/>
                  </a:lnTo>
                  <a:lnTo>
                    <a:pt x="26" y="2041"/>
                  </a:lnTo>
                  <a:lnTo>
                    <a:pt x="7" y="2029"/>
                  </a:lnTo>
                  <a:lnTo>
                    <a:pt x="0" y="2003"/>
                  </a:lnTo>
                  <a:lnTo>
                    <a:pt x="76" y="1998"/>
                  </a:lnTo>
                  <a:lnTo>
                    <a:pt x="151" y="2015"/>
                  </a:lnTo>
                  <a:lnTo>
                    <a:pt x="248" y="2048"/>
                  </a:lnTo>
                  <a:lnTo>
                    <a:pt x="258" y="2048"/>
                  </a:lnTo>
                  <a:lnTo>
                    <a:pt x="277" y="2038"/>
                  </a:lnTo>
                  <a:lnTo>
                    <a:pt x="402" y="2067"/>
                  </a:lnTo>
                  <a:lnTo>
                    <a:pt x="451" y="2064"/>
                  </a:lnTo>
                  <a:lnTo>
                    <a:pt x="492" y="2041"/>
                  </a:lnTo>
                  <a:lnTo>
                    <a:pt x="664" y="1965"/>
                  </a:lnTo>
                  <a:lnTo>
                    <a:pt x="678" y="1948"/>
                  </a:lnTo>
                  <a:lnTo>
                    <a:pt x="707" y="1878"/>
                  </a:lnTo>
                  <a:lnTo>
                    <a:pt x="737" y="1866"/>
                  </a:lnTo>
                  <a:lnTo>
                    <a:pt x="825" y="1870"/>
                  </a:lnTo>
                  <a:lnTo>
                    <a:pt x="832" y="1866"/>
                  </a:lnTo>
                  <a:lnTo>
                    <a:pt x="846" y="1847"/>
                  </a:lnTo>
                  <a:lnTo>
                    <a:pt x="846" y="1828"/>
                  </a:lnTo>
                  <a:lnTo>
                    <a:pt x="827" y="1818"/>
                  </a:lnTo>
                  <a:lnTo>
                    <a:pt x="808" y="1818"/>
                  </a:lnTo>
                  <a:lnTo>
                    <a:pt x="799" y="1804"/>
                  </a:lnTo>
                  <a:lnTo>
                    <a:pt x="799" y="1792"/>
                  </a:lnTo>
                  <a:lnTo>
                    <a:pt x="813" y="1766"/>
                  </a:lnTo>
                  <a:lnTo>
                    <a:pt x="848" y="1740"/>
                  </a:lnTo>
                  <a:lnTo>
                    <a:pt x="882" y="1752"/>
                  </a:lnTo>
                  <a:lnTo>
                    <a:pt x="905" y="1750"/>
                  </a:lnTo>
                  <a:lnTo>
                    <a:pt x="969" y="1714"/>
                  </a:lnTo>
                  <a:lnTo>
                    <a:pt x="976" y="1696"/>
                  </a:lnTo>
                  <a:lnTo>
                    <a:pt x="959" y="1662"/>
                  </a:lnTo>
                  <a:lnTo>
                    <a:pt x="959" y="1653"/>
                  </a:lnTo>
                  <a:lnTo>
                    <a:pt x="1045" y="1587"/>
                  </a:lnTo>
                  <a:lnTo>
                    <a:pt x="1080" y="1584"/>
                  </a:lnTo>
                  <a:lnTo>
                    <a:pt x="1134" y="1599"/>
                  </a:lnTo>
                  <a:lnTo>
                    <a:pt x="1158" y="1617"/>
                  </a:lnTo>
                  <a:lnTo>
                    <a:pt x="1151" y="1634"/>
                  </a:lnTo>
                  <a:lnTo>
                    <a:pt x="1156" y="1651"/>
                  </a:lnTo>
                  <a:lnTo>
                    <a:pt x="1201" y="1688"/>
                  </a:lnTo>
                  <a:lnTo>
                    <a:pt x="1191" y="1717"/>
                  </a:lnTo>
                  <a:lnTo>
                    <a:pt x="1172" y="1729"/>
                  </a:lnTo>
                  <a:lnTo>
                    <a:pt x="1151" y="1731"/>
                  </a:lnTo>
                  <a:lnTo>
                    <a:pt x="1139" y="1738"/>
                  </a:lnTo>
                  <a:close/>
                  <a:moveTo>
                    <a:pt x="1293" y="1064"/>
                  </a:moveTo>
                  <a:lnTo>
                    <a:pt x="1288" y="1067"/>
                  </a:lnTo>
                  <a:lnTo>
                    <a:pt x="1271" y="1062"/>
                  </a:lnTo>
                  <a:lnTo>
                    <a:pt x="1260" y="1012"/>
                  </a:lnTo>
                  <a:lnTo>
                    <a:pt x="1274" y="974"/>
                  </a:lnTo>
                  <a:lnTo>
                    <a:pt x="1290" y="967"/>
                  </a:lnTo>
                  <a:lnTo>
                    <a:pt x="1309" y="977"/>
                  </a:lnTo>
                  <a:lnTo>
                    <a:pt x="1314" y="986"/>
                  </a:lnTo>
                  <a:lnTo>
                    <a:pt x="1309" y="998"/>
                  </a:lnTo>
                  <a:lnTo>
                    <a:pt x="1286" y="1024"/>
                  </a:lnTo>
                  <a:lnTo>
                    <a:pt x="1288" y="1038"/>
                  </a:lnTo>
                  <a:lnTo>
                    <a:pt x="1300" y="1057"/>
                  </a:lnTo>
                  <a:lnTo>
                    <a:pt x="1293" y="1064"/>
                  </a:lnTo>
                  <a:close/>
                  <a:moveTo>
                    <a:pt x="1392" y="516"/>
                  </a:moveTo>
                  <a:lnTo>
                    <a:pt x="1385" y="532"/>
                  </a:lnTo>
                  <a:lnTo>
                    <a:pt x="1418" y="575"/>
                  </a:lnTo>
                  <a:lnTo>
                    <a:pt x="1423" y="570"/>
                  </a:lnTo>
                  <a:lnTo>
                    <a:pt x="1437" y="580"/>
                  </a:lnTo>
                  <a:lnTo>
                    <a:pt x="1439" y="620"/>
                  </a:lnTo>
                  <a:lnTo>
                    <a:pt x="1420" y="651"/>
                  </a:lnTo>
                  <a:lnTo>
                    <a:pt x="1413" y="648"/>
                  </a:lnTo>
                  <a:lnTo>
                    <a:pt x="1408" y="651"/>
                  </a:lnTo>
                  <a:lnTo>
                    <a:pt x="1404" y="670"/>
                  </a:lnTo>
                  <a:lnTo>
                    <a:pt x="1399" y="667"/>
                  </a:lnTo>
                  <a:lnTo>
                    <a:pt x="1399" y="655"/>
                  </a:lnTo>
                  <a:lnTo>
                    <a:pt x="1390" y="639"/>
                  </a:lnTo>
                  <a:lnTo>
                    <a:pt x="1373" y="639"/>
                  </a:lnTo>
                  <a:lnTo>
                    <a:pt x="1366" y="629"/>
                  </a:lnTo>
                  <a:lnTo>
                    <a:pt x="1352" y="625"/>
                  </a:lnTo>
                  <a:lnTo>
                    <a:pt x="1352" y="615"/>
                  </a:lnTo>
                  <a:lnTo>
                    <a:pt x="1342" y="618"/>
                  </a:lnTo>
                  <a:lnTo>
                    <a:pt x="1333" y="594"/>
                  </a:lnTo>
                  <a:lnTo>
                    <a:pt x="1330" y="580"/>
                  </a:lnTo>
                  <a:lnTo>
                    <a:pt x="1347" y="547"/>
                  </a:lnTo>
                  <a:lnTo>
                    <a:pt x="1342" y="542"/>
                  </a:lnTo>
                  <a:lnTo>
                    <a:pt x="1335" y="542"/>
                  </a:lnTo>
                  <a:lnTo>
                    <a:pt x="1330" y="528"/>
                  </a:lnTo>
                  <a:lnTo>
                    <a:pt x="1342" y="525"/>
                  </a:lnTo>
                  <a:lnTo>
                    <a:pt x="1340" y="521"/>
                  </a:lnTo>
                  <a:lnTo>
                    <a:pt x="1328" y="523"/>
                  </a:lnTo>
                  <a:lnTo>
                    <a:pt x="1290" y="499"/>
                  </a:lnTo>
                  <a:lnTo>
                    <a:pt x="1283" y="487"/>
                  </a:lnTo>
                  <a:lnTo>
                    <a:pt x="1286" y="457"/>
                  </a:lnTo>
                  <a:lnTo>
                    <a:pt x="1309" y="450"/>
                  </a:lnTo>
                  <a:lnTo>
                    <a:pt x="1342" y="454"/>
                  </a:lnTo>
                  <a:lnTo>
                    <a:pt x="1392" y="516"/>
                  </a:lnTo>
                  <a:close/>
                  <a:moveTo>
                    <a:pt x="2020" y="412"/>
                  </a:moveTo>
                  <a:lnTo>
                    <a:pt x="2011" y="414"/>
                  </a:lnTo>
                  <a:lnTo>
                    <a:pt x="2004" y="405"/>
                  </a:lnTo>
                  <a:lnTo>
                    <a:pt x="1964" y="315"/>
                  </a:lnTo>
                  <a:lnTo>
                    <a:pt x="1959" y="282"/>
                  </a:lnTo>
                  <a:lnTo>
                    <a:pt x="1968" y="279"/>
                  </a:lnTo>
                  <a:lnTo>
                    <a:pt x="1980" y="289"/>
                  </a:lnTo>
                  <a:lnTo>
                    <a:pt x="2025" y="350"/>
                  </a:lnTo>
                  <a:lnTo>
                    <a:pt x="2027" y="365"/>
                  </a:lnTo>
                  <a:lnTo>
                    <a:pt x="2020" y="412"/>
                  </a:lnTo>
                  <a:close/>
                  <a:moveTo>
                    <a:pt x="2046" y="308"/>
                  </a:moveTo>
                  <a:lnTo>
                    <a:pt x="2013" y="303"/>
                  </a:lnTo>
                  <a:lnTo>
                    <a:pt x="2009" y="263"/>
                  </a:lnTo>
                  <a:lnTo>
                    <a:pt x="2030" y="242"/>
                  </a:lnTo>
                  <a:lnTo>
                    <a:pt x="2063" y="183"/>
                  </a:lnTo>
                  <a:lnTo>
                    <a:pt x="2063" y="168"/>
                  </a:lnTo>
                  <a:lnTo>
                    <a:pt x="2056" y="164"/>
                  </a:lnTo>
                  <a:lnTo>
                    <a:pt x="2023" y="157"/>
                  </a:lnTo>
                  <a:lnTo>
                    <a:pt x="2018" y="149"/>
                  </a:lnTo>
                  <a:lnTo>
                    <a:pt x="2009" y="119"/>
                  </a:lnTo>
                  <a:lnTo>
                    <a:pt x="2006" y="100"/>
                  </a:lnTo>
                  <a:lnTo>
                    <a:pt x="2025" y="19"/>
                  </a:lnTo>
                  <a:lnTo>
                    <a:pt x="2037" y="0"/>
                  </a:lnTo>
                  <a:lnTo>
                    <a:pt x="2077" y="8"/>
                  </a:lnTo>
                  <a:lnTo>
                    <a:pt x="2103" y="29"/>
                  </a:lnTo>
                  <a:lnTo>
                    <a:pt x="2134" y="147"/>
                  </a:lnTo>
                  <a:lnTo>
                    <a:pt x="2108" y="185"/>
                  </a:lnTo>
                  <a:lnTo>
                    <a:pt x="2068" y="289"/>
                  </a:lnTo>
                  <a:lnTo>
                    <a:pt x="2046" y="308"/>
                  </a:lnTo>
                  <a:close/>
                  <a:moveTo>
                    <a:pt x="2046" y="308"/>
                  </a:moveTo>
                  <a:lnTo>
                    <a:pt x="2046" y="30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6" name="Freeform 135"/>
            <p:cNvSpPr>
              <a:spLocks noEditPoints="1"/>
            </p:cNvSpPr>
            <p:nvPr/>
          </p:nvSpPr>
          <p:spPr bwMode="auto">
            <a:xfrm>
              <a:off x="6635" y="-1383"/>
              <a:ext cx="2134" cy="2374"/>
            </a:xfrm>
            <a:custGeom>
              <a:avLst/>
              <a:gdLst>
                <a:gd name="T0" fmla="*/ 1087 w 2134"/>
                <a:gd name="T1" fmla="*/ 1861 h 2374"/>
                <a:gd name="T2" fmla="*/ 962 w 2134"/>
                <a:gd name="T3" fmla="*/ 2008 h 2374"/>
                <a:gd name="T4" fmla="*/ 825 w 2134"/>
                <a:gd name="T5" fmla="*/ 2164 h 2374"/>
                <a:gd name="T6" fmla="*/ 681 w 2134"/>
                <a:gd name="T7" fmla="*/ 2310 h 2374"/>
                <a:gd name="T8" fmla="*/ 470 w 2134"/>
                <a:gd name="T9" fmla="*/ 2343 h 2374"/>
                <a:gd name="T10" fmla="*/ 270 w 2134"/>
                <a:gd name="T11" fmla="*/ 2362 h 2374"/>
                <a:gd name="T12" fmla="*/ 232 w 2134"/>
                <a:gd name="T13" fmla="*/ 2287 h 2374"/>
                <a:gd name="T14" fmla="*/ 225 w 2134"/>
                <a:gd name="T15" fmla="*/ 2190 h 2374"/>
                <a:gd name="T16" fmla="*/ 104 w 2134"/>
                <a:gd name="T17" fmla="*/ 2130 h 2374"/>
                <a:gd name="T18" fmla="*/ 76 w 2134"/>
                <a:gd name="T19" fmla="*/ 2071 h 2374"/>
                <a:gd name="T20" fmla="*/ 7 w 2134"/>
                <a:gd name="T21" fmla="*/ 2029 h 2374"/>
                <a:gd name="T22" fmla="*/ 151 w 2134"/>
                <a:gd name="T23" fmla="*/ 2015 h 2374"/>
                <a:gd name="T24" fmla="*/ 277 w 2134"/>
                <a:gd name="T25" fmla="*/ 2038 h 2374"/>
                <a:gd name="T26" fmla="*/ 492 w 2134"/>
                <a:gd name="T27" fmla="*/ 2041 h 2374"/>
                <a:gd name="T28" fmla="*/ 707 w 2134"/>
                <a:gd name="T29" fmla="*/ 1878 h 2374"/>
                <a:gd name="T30" fmla="*/ 832 w 2134"/>
                <a:gd name="T31" fmla="*/ 1866 h 2374"/>
                <a:gd name="T32" fmla="*/ 827 w 2134"/>
                <a:gd name="T33" fmla="*/ 1818 h 2374"/>
                <a:gd name="T34" fmla="*/ 799 w 2134"/>
                <a:gd name="T35" fmla="*/ 1792 h 2374"/>
                <a:gd name="T36" fmla="*/ 882 w 2134"/>
                <a:gd name="T37" fmla="*/ 1752 h 2374"/>
                <a:gd name="T38" fmla="*/ 976 w 2134"/>
                <a:gd name="T39" fmla="*/ 1696 h 2374"/>
                <a:gd name="T40" fmla="*/ 1045 w 2134"/>
                <a:gd name="T41" fmla="*/ 1587 h 2374"/>
                <a:gd name="T42" fmla="*/ 1158 w 2134"/>
                <a:gd name="T43" fmla="*/ 1617 h 2374"/>
                <a:gd name="T44" fmla="*/ 1201 w 2134"/>
                <a:gd name="T45" fmla="*/ 1688 h 2374"/>
                <a:gd name="T46" fmla="*/ 1151 w 2134"/>
                <a:gd name="T47" fmla="*/ 1731 h 2374"/>
                <a:gd name="T48" fmla="*/ 1288 w 2134"/>
                <a:gd name="T49" fmla="*/ 1067 h 2374"/>
                <a:gd name="T50" fmla="*/ 1274 w 2134"/>
                <a:gd name="T51" fmla="*/ 974 h 2374"/>
                <a:gd name="T52" fmla="*/ 1314 w 2134"/>
                <a:gd name="T53" fmla="*/ 986 h 2374"/>
                <a:gd name="T54" fmla="*/ 1288 w 2134"/>
                <a:gd name="T55" fmla="*/ 1038 h 2374"/>
                <a:gd name="T56" fmla="*/ 1392 w 2134"/>
                <a:gd name="T57" fmla="*/ 516 h 2374"/>
                <a:gd name="T58" fmla="*/ 1423 w 2134"/>
                <a:gd name="T59" fmla="*/ 570 h 2374"/>
                <a:gd name="T60" fmla="*/ 1420 w 2134"/>
                <a:gd name="T61" fmla="*/ 651 h 2374"/>
                <a:gd name="T62" fmla="*/ 1404 w 2134"/>
                <a:gd name="T63" fmla="*/ 670 h 2374"/>
                <a:gd name="T64" fmla="*/ 1390 w 2134"/>
                <a:gd name="T65" fmla="*/ 639 h 2374"/>
                <a:gd name="T66" fmla="*/ 1352 w 2134"/>
                <a:gd name="T67" fmla="*/ 625 h 2374"/>
                <a:gd name="T68" fmla="*/ 1333 w 2134"/>
                <a:gd name="T69" fmla="*/ 594 h 2374"/>
                <a:gd name="T70" fmla="*/ 1342 w 2134"/>
                <a:gd name="T71" fmla="*/ 542 h 2374"/>
                <a:gd name="T72" fmla="*/ 1342 w 2134"/>
                <a:gd name="T73" fmla="*/ 525 h 2374"/>
                <a:gd name="T74" fmla="*/ 1290 w 2134"/>
                <a:gd name="T75" fmla="*/ 499 h 2374"/>
                <a:gd name="T76" fmla="*/ 1309 w 2134"/>
                <a:gd name="T77" fmla="*/ 450 h 2374"/>
                <a:gd name="T78" fmla="*/ 2020 w 2134"/>
                <a:gd name="T79" fmla="*/ 412 h 2374"/>
                <a:gd name="T80" fmla="*/ 1964 w 2134"/>
                <a:gd name="T81" fmla="*/ 315 h 2374"/>
                <a:gd name="T82" fmla="*/ 1980 w 2134"/>
                <a:gd name="T83" fmla="*/ 289 h 2374"/>
                <a:gd name="T84" fmla="*/ 2020 w 2134"/>
                <a:gd name="T85" fmla="*/ 412 h 2374"/>
                <a:gd name="T86" fmla="*/ 2009 w 2134"/>
                <a:gd name="T87" fmla="*/ 263 h 2374"/>
                <a:gd name="T88" fmla="*/ 2063 w 2134"/>
                <a:gd name="T89" fmla="*/ 168 h 2374"/>
                <a:gd name="T90" fmla="*/ 2018 w 2134"/>
                <a:gd name="T91" fmla="*/ 149 h 2374"/>
                <a:gd name="T92" fmla="*/ 2025 w 2134"/>
                <a:gd name="T93" fmla="*/ 19 h 2374"/>
                <a:gd name="T94" fmla="*/ 2103 w 2134"/>
                <a:gd name="T95" fmla="*/ 29 h 2374"/>
                <a:gd name="T96" fmla="*/ 2068 w 2134"/>
                <a:gd name="T97" fmla="*/ 289 h 2374"/>
                <a:gd name="T98" fmla="*/ 2046 w 2134"/>
                <a:gd name="T99" fmla="*/ 308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34" h="2374">
                  <a:moveTo>
                    <a:pt x="1139" y="1738"/>
                  </a:moveTo>
                  <a:lnTo>
                    <a:pt x="1111" y="1778"/>
                  </a:lnTo>
                  <a:lnTo>
                    <a:pt x="1087" y="1861"/>
                  </a:lnTo>
                  <a:lnTo>
                    <a:pt x="1054" y="1920"/>
                  </a:lnTo>
                  <a:lnTo>
                    <a:pt x="1004" y="1989"/>
                  </a:lnTo>
                  <a:lnTo>
                    <a:pt x="962" y="2008"/>
                  </a:lnTo>
                  <a:lnTo>
                    <a:pt x="912" y="2043"/>
                  </a:lnTo>
                  <a:lnTo>
                    <a:pt x="872" y="2081"/>
                  </a:lnTo>
                  <a:lnTo>
                    <a:pt x="825" y="2164"/>
                  </a:lnTo>
                  <a:lnTo>
                    <a:pt x="811" y="2201"/>
                  </a:lnTo>
                  <a:lnTo>
                    <a:pt x="749" y="2277"/>
                  </a:lnTo>
                  <a:lnTo>
                    <a:pt x="681" y="2310"/>
                  </a:lnTo>
                  <a:lnTo>
                    <a:pt x="638" y="2322"/>
                  </a:lnTo>
                  <a:lnTo>
                    <a:pt x="605" y="2322"/>
                  </a:lnTo>
                  <a:lnTo>
                    <a:pt x="470" y="2343"/>
                  </a:lnTo>
                  <a:lnTo>
                    <a:pt x="376" y="2365"/>
                  </a:lnTo>
                  <a:lnTo>
                    <a:pt x="303" y="2374"/>
                  </a:lnTo>
                  <a:lnTo>
                    <a:pt x="270" y="2362"/>
                  </a:lnTo>
                  <a:lnTo>
                    <a:pt x="199" y="2365"/>
                  </a:lnTo>
                  <a:lnTo>
                    <a:pt x="206" y="2331"/>
                  </a:lnTo>
                  <a:lnTo>
                    <a:pt x="232" y="2287"/>
                  </a:lnTo>
                  <a:lnTo>
                    <a:pt x="229" y="2253"/>
                  </a:lnTo>
                  <a:lnTo>
                    <a:pt x="234" y="2218"/>
                  </a:lnTo>
                  <a:lnTo>
                    <a:pt x="225" y="2190"/>
                  </a:lnTo>
                  <a:lnTo>
                    <a:pt x="208" y="2171"/>
                  </a:lnTo>
                  <a:lnTo>
                    <a:pt x="142" y="2161"/>
                  </a:lnTo>
                  <a:lnTo>
                    <a:pt x="104" y="2130"/>
                  </a:lnTo>
                  <a:lnTo>
                    <a:pt x="83" y="2114"/>
                  </a:lnTo>
                  <a:lnTo>
                    <a:pt x="73" y="2086"/>
                  </a:lnTo>
                  <a:lnTo>
                    <a:pt x="76" y="2071"/>
                  </a:lnTo>
                  <a:lnTo>
                    <a:pt x="52" y="2050"/>
                  </a:lnTo>
                  <a:lnTo>
                    <a:pt x="26" y="2041"/>
                  </a:lnTo>
                  <a:lnTo>
                    <a:pt x="7" y="2029"/>
                  </a:lnTo>
                  <a:lnTo>
                    <a:pt x="0" y="2003"/>
                  </a:lnTo>
                  <a:lnTo>
                    <a:pt x="76" y="1998"/>
                  </a:lnTo>
                  <a:lnTo>
                    <a:pt x="151" y="2015"/>
                  </a:lnTo>
                  <a:lnTo>
                    <a:pt x="248" y="2048"/>
                  </a:lnTo>
                  <a:lnTo>
                    <a:pt x="258" y="2048"/>
                  </a:lnTo>
                  <a:lnTo>
                    <a:pt x="277" y="2038"/>
                  </a:lnTo>
                  <a:lnTo>
                    <a:pt x="402" y="2067"/>
                  </a:lnTo>
                  <a:lnTo>
                    <a:pt x="451" y="2064"/>
                  </a:lnTo>
                  <a:lnTo>
                    <a:pt x="492" y="2041"/>
                  </a:lnTo>
                  <a:lnTo>
                    <a:pt x="664" y="1965"/>
                  </a:lnTo>
                  <a:lnTo>
                    <a:pt x="678" y="1948"/>
                  </a:lnTo>
                  <a:lnTo>
                    <a:pt x="707" y="1878"/>
                  </a:lnTo>
                  <a:lnTo>
                    <a:pt x="737" y="1866"/>
                  </a:lnTo>
                  <a:lnTo>
                    <a:pt x="825" y="1870"/>
                  </a:lnTo>
                  <a:lnTo>
                    <a:pt x="832" y="1866"/>
                  </a:lnTo>
                  <a:lnTo>
                    <a:pt x="846" y="1847"/>
                  </a:lnTo>
                  <a:lnTo>
                    <a:pt x="846" y="1828"/>
                  </a:lnTo>
                  <a:lnTo>
                    <a:pt x="827" y="1818"/>
                  </a:lnTo>
                  <a:lnTo>
                    <a:pt x="808" y="1818"/>
                  </a:lnTo>
                  <a:lnTo>
                    <a:pt x="799" y="1804"/>
                  </a:lnTo>
                  <a:lnTo>
                    <a:pt x="799" y="1792"/>
                  </a:lnTo>
                  <a:lnTo>
                    <a:pt x="813" y="1766"/>
                  </a:lnTo>
                  <a:lnTo>
                    <a:pt x="848" y="1740"/>
                  </a:lnTo>
                  <a:lnTo>
                    <a:pt x="882" y="1752"/>
                  </a:lnTo>
                  <a:lnTo>
                    <a:pt x="905" y="1750"/>
                  </a:lnTo>
                  <a:lnTo>
                    <a:pt x="969" y="1714"/>
                  </a:lnTo>
                  <a:lnTo>
                    <a:pt x="976" y="1696"/>
                  </a:lnTo>
                  <a:lnTo>
                    <a:pt x="959" y="1662"/>
                  </a:lnTo>
                  <a:lnTo>
                    <a:pt x="959" y="1653"/>
                  </a:lnTo>
                  <a:lnTo>
                    <a:pt x="1045" y="1587"/>
                  </a:lnTo>
                  <a:lnTo>
                    <a:pt x="1080" y="1584"/>
                  </a:lnTo>
                  <a:lnTo>
                    <a:pt x="1134" y="1599"/>
                  </a:lnTo>
                  <a:lnTo>
                    <a:pt x="1158" y="1617"/>
                  </a:lnTo>
                  <a:lnTo>
                    <a:pt x="1151" y="1634"/>
                  </a:lnTo>
                  <a:lnTo>
                    <a:pt x="1156" y="1651"/>
                  </a:lnTo>
                  <a:lnTo>
                    <a:pt x="1201" y="1688"/>
                  </a:lnTo>
                  <a:lnTo>
                    <a:pt x="1191" y="1717"/>
                  </a:lnTo>
                  <a:lnTo>
                    <a:pt x="1172" y="1729"/>
                  </a:lnTo>
                  <a:lnTo>
                    <a:pt x="1151" y="1731"/>
                  </a:lnTo>
                  <a:lnTo>
                    <a:pt x="1139" y="1738"/>
                  </a:lnTo>
                  <a:moveTo>
                    <a:pt x="1293" y="1064"/>
                  </a:moveTo>
                  <a:lnTo>
                    <a:pt x="1288" y="1067"/>
                  </a:lnTo>
                  <a:lnTo>
                    <a:pt x="1271" y="1062"/>
                  </a:lnTo>
                  <a:lnTo>
                    <a:pt x="1260" y="1012"/>
                  </a:lnTo>
                  <a:lnTo>
                    <a:pt x="1274" y="974"/>
                  </a:lnTo>
                  <a:lnTo>
                    <a:pt x="1290" y="967"/>
                  </a:lnTo>
                  <a:lnTo>
                    <a:pt x="1309" y="977"/>
                  </a:lnTo>
                  <a:lnTo>
                    <a:pt x="1314" y="986"/>
                  </a:lnTo>
                  <a:lnTo>
                    <a:pt x="1309" y="998"/>
                  </a:lnTo>
                  <a:lnTo>
                    <a:pt x="1286" y="1024"/>
                  </a:lnTo>
                  <a:lnTo>
                    <a:pt x="1288" y="1038"/>
                  </a:lnTo>
                  <a:lnTo>
                    <a:pt x="1300" y="1057"/>
                  </a:lnTo>
                  <a:lnTo>
                    <a:pt x="1293" y="1064"/>
                  </a:lnTo>
                  <a:moveTo>
                    <a:pt x="1392" y="516"/>
                  </a:moveTo>
                  <a:lnTo>
                    <a:pt x="1385" y="532"/>
                  </a:lnTo>
                  <a:lnTo>
                    <a:pt x="1418" y="575"/>
                  </a:lnTo>
                  <a:lnTo>
                    <a:pt x="1423" y="570"/>
                  </a:lnTo>
                  <a:lnTo>
                    <a:pt x="1437" y="580"/>
                  </a:lnTo>
                  <a:lnTo>
                    <a:pt x="1439" y="620"/>
                  </a:lnTo>
                  <a:lnTo>
                    <a:pt x="1420" y="651"/>
                  </a:lnTo>
                  <a:lnTo>
                    <a:pt x="1413" y="648"/>
                  </a:lnTo>
                  <a:lnTo>
                    <a:pt x="1408" y="651"/>
                  </a:lnTo>
                  <a:lnTo>
                    <a:pt x="1404" y="670"/>
                  </a:lnTo>
                  <a:lnTo>
                    <a:pt x="1399" y="667"/>
                  </a:lnTo>
                  <a:lnTo>
                    <a:pt x="1399" y="655"/>
                  </a:lnTo>
                  <a:lnTo>
                    <a:pt x="1390" y="639"/>
                  </a:lnTo>
                  <a:lnTo>
                    <a:pt x="1373" y="639"/>
                  </a:lnTo>
                  <a:lnTo>
                    <a:pt x="1366" y="629"/>
                  </a:lnTo>
                  <a:lnTo>
                    <a:pt x="1352" y="625"/>
                  </a:lnTo>
                  <a:lnTo>
                    <a:pt x="1352" y="615"/>
                  </a:lnTo>
                  <a:lnTo>
                    <a:pt x="1342" y="618"/>
                  </a:lnTo>
                  <a:lnTo>
                    <a:pt x="1333" y="594"/>
                  </a:lnTo>
                  <a:lnTo>
                    <a:pt x="1330" y="580"/>
                  </a:lnTo>
                  <a:lnTo>
                    <a:pt x="1347" y="547"/>
                  </a:lnTo>
                  <a:lnTo>
                    <a:pt x="1342" y="542"/>
                  </a:lnTo>
                  <a:lnTo>
                    <a:pt x="1335" y="542"/>
                  </a:lnTo>
                  <a:lnTo>
                    <a:pt x="1330" y="528"/>
                  </a:lnTo>
                  <a:lnTo>
                    <a:pt x="1342" y="525"/>
                  </a:lnTo>
                  <a:lnTo>
                    <a:pt x="1340" y="521"/>
                  </a:lnTo>
                  <a:lnTo>
                    <a:pt x="1328" y="523"/>
                  </a:lnTo>
                  <a:lnTo>
                    <a:pt x="1290" y="499"/>
                  </a:lnTo>
                  <a:lnTo>
                    <a:pt x="1283" y="487"/>
                  </a:lnTo>
                  <a:lnTo>
                    <a:pt x="1286" y="457"/>
                  </a:lnTo>
                  <a:lnTo>
                    <a:pt x="1309" y="450"/>
                  </a:lnTo>
                  <a:lnTo>
                    <a:pt x="1342" y="454"/>
                  </a:lnTo>
                  <a:lnTo>
                    <a:pt x="1392" y="516"/>
                  </a:lnTo>
                  <a:moveTo>
                    <a:pt x="2020" y="412"/>
                  </a:moveTo>
                  <a:lnTo>
                    <a:pt x="2011" y="414"/>
                  </a:lnTo>
                  <a:lnTo>
                    <a:pt x="2004" y="405"/>
                  </a:lnTo>
                  <a:lnTo>
                    <a:pt x="1964" y="315"/>
                  </a:lnTo>
                  <a:lnTo>
                    <a:pt x="1959" y="282"/>
                  </a:lnTo>
                  <a:lnTo>
                    <a:pt x="1968" y="279"/>
                  </a:lnTo>
                  <a:lnTo>
                    <a:pt x="1980" y="289"/>
                  </a:lnTo>
                  <a:lnTo>
                    <a:pt x="2025" y="350"/>
                  </a:lnTo>
                  <a:lnTo>
                    <a:pt x="2027" y="365"/>
                  </a:lnTo>
                  <a:lnTo>
                    <a:pt x="2020" y="412"/>
                  </a:lnTo>
                  <a:moveTo>
                    <a:pt x="2046" y="308"/>
                  </a:moveTo>
                  <a:lnTo>
                    <a:pt x="2013" y="303"/>
                  </a:lnTo>
                  <a:lnTo>
                    <a:pt x="2009" y="263"/>
                  </a:lnTo>
                  <a:lnTo>
                    <a:pt x="2030" y="242"/>
                  </a:lnTo>
                  <a:lnTo>
                    <a:pt x="2063" y="183"/>
                  </a:lnTo>
                  <a:lnTo>
                    <a:pt x="2063" y="168"/>
                  </a:lnTo>
                  <a:lnTo>
                    <a:pt x="2056" y="164"/>
                  </a:lnTo>
                  <a:lnTo>
                    <a:pt x="2023" y="157"/>
                  </a:lnTo>
                  <a:lnTo>
                    <a:pt x="2018" y="149"/>
                  </a:lnTo>
                  <a:lnTo>
                    <a:pt x="2009" y="119"/>
                  </a:lnTo>
                  <a:lnTo>
                    <a:pt x="2006" y="100"/>
                  </a:lnTo>
                  <a:lnTo>
                    <a:pt x="2025" y="19"/>
                  </a:lnTo>
                  <a:lnTo>
                    <a:pt x="2037" y="0"/>
                  </a:lnTo>
                  <a:lnTo>
                    <a:pt x="2077" y="8"/>
                  </a:lnTo>
                  <a:lnTo>
                    <a:pt x="2103" y="29"/>
                  </a:lnTo>
                  <a:lnTo>
                    <a:pt x="2134" y="147"/>
                  </a:lnTo>
                  <a:lnTo>
                    <a:pt x="2108" y="185"/>
                  </a:lnTo>
                  <a:lnTo>
                    <a:pt x="2068" y="289"/>
                  </a:lnTo>
                  <a:lnTo>
                    <a:pt x="2046" y="308"/>
                  </a:lnTo>
                  <a:moveTo>
                    <a:pt x="2046" y="308"/>
                  </a:moveTo>
                  <a:lnTo>
                    <a:pt x="2046" y="308"/>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7" name="Freeform 136"/>
            <p:cNvSpPr>
              <a:spLocks noEditPoints="1"/>
            </p:cNvSpPr>
            <p:nvPr/>
          </p:nvSpPr>
          <p:spPr bwMode="auto">
            <a:xfrm>
              <a:off x="-7093" y="643"/>
              <a:ext cx="1839" cy="2369"/>
            </a:xfrm>
            <a:custGeom>
              <a:avLst/>
              <a:gdLst>
                <a:gd name="T0" fmla="*/ 1004 w 1839"/>
                <a:gd name="T1" fmla="*/ 2268 h 2369"/>
                <a:gd name="T2" fmla="*/ 1012 w 1839"/>
                <a:gd name="T3" fmla="*/ 2346 h 2369"/>
                <a:gd name="T4" fmla="*/ 971 w 1839"/>
                <a:gd name="T5" fmla="*/ 2272 h 2369"/>
                <a:gd name="T6" fmla="*/ 891 w 1839"/>
                <a:gd name="T7" fmla="*/ 2154 h 2369"/>
                <a:gd name="T8" fmla="*/ 995 w 1839"/>
                <a:gd name="T9" fmla="*/ 2126 h 2369"/>
                <a:gd name="T10" fmla="*/ 837 w 1839"/>
                <a:gd name="T11" fmla="*/ 2083 h 2369"/>
                <a:gd name="T12" fmla="*/ 794 w 1839"/>
                <a:gd name="T13" fmla="*/ 2071 h 2369"/>
                <a:gd name="T14" fmla="*/ 766 w 1839"/>
                <a:gd name="T15" fmla="*/ 1944 h 2369"/>
                <a:gd name="T16" fmla="*/ 851 w 1839"/>
                <a:gd name="T17" fmla="*/ 1953 h 2369"/>
                <a:gd name="T18" fmla="*/ 884 w 1839"/>
                <a:gd name="T19" fmla="*/ 2057 h 2369"/>
                <a:gd name="T20" fmla="*/ 686 w 1839"/>
                <a:gd name="T21" fmla="*/ 1785 h 2369"/>
                <a:gd name="T22" fmla="*/ 700 w 1839"/>
                <a:gd name="T23" fmla="*/ 1830 h 2369"/>
                <a:gd name="T24" fmla="*/ 610 w 1839"/>
                <a:gd name="T25" fmla="*/ 1783 h 2369"/>
                <a:gd name="T26" fmla="*/ 525 w 1839"/>
                <a:gd name="T27" fmla="*/ 1700 h 2369"/>
                <a:gd name="T28" fmla="*/ 539 w 1839"/>
                <a:gd name="T29" fmla="*/ 1646 h 2369"/>
                <a:gd name="T30" fmla="*/ 201 w 1839"/>
                <a:gd name="T31" fmla="*/ 1067 h 2369"/>
                <a:gd name="T32" fmla="*/ 232 w 1839"/>
                <a:gd name="T33" fmla="*/ 1149 h 2369"/>
                <a:gd name="T34" fmla="*/ 281 w 1839"/>
                <a:gd name="T35" fmla="*/ 1261 h 2369"/>
                <a:gd name="T36" fmla="*/ 317 w 1839"/>
                <a:gd name="T37" fmla="*/ 1336 h 2369"/>
                <a:gd name="T38" fmla="*/ 390 w 1839"/>
                <a:gd name="T39" fmla="*/ 1414 h 2369"/>
                <a:gd name="T40" fmla="*/ 374 w 1839"/>
                <a:gd name="T41" fmla="*/ 1490 h 2369"/>
                <a:gd name="T42" fmla="*/ 289 w 1839"/>
                <a:gd name="T43" fmla="*/ 1511 h 2369"/>
                <a:gd name="T44" fmla="*/ 116 w 1839"/>
                <a:gd name="T45" fmla="*/ 1353 h 2369"/>
                <a:gd name="T46" fmla="*/ 12 w 1839"/>
                <a:gd name="T47" fmla="*/ 1159 h 2369"/>
                <a:gd name="T48" fmla="*/ 121 w 1839"/>
                <a:gd name="T49" fmla="*/ 1034 h 2369"/>
                <a:gd name="T50" fmla="*/ 737 w 1839"/>
                <a:gd name="T51" fmla="*/ 12 h 2369"/>
                <a:gd name="T52" fmla="*/ 884 w 1839"/>
                <a:gd name="T53" fmla="*/ 76 h 2369"/>
                <a:gd name="T54" fmla="*/ 943 w 1839"/>
                <a:gd name="T55" fmla="*/ 308 h 2369"/>
                <a:gd name="T56" fmla="*/ 1038 w 1839"/>
                <a:gd name="T57" fmla="*/ 376 h 2369"/>
                <a:gd name="T58" fmla="*/ 1238 w 1839"/>
                <a:gd name="T59" fmla="*/ 355 h 2369"/>
                <a:gd name="T60" fmla="*/ 1257 w 1839"/>
                <a:gd name="T61" fmla="*/ 497 h 2369"/>
                <a:gd name="T62" fmla="*/ 1215 w 1839"/>
                <a:gd name="T63" fmla="*/ 568 h 2369"/>
                <a:gd name="T64" fmla="*/ 1238 w 1839"/>
                <a:gd name="T65" fmla="*/ 653 h 2369"/>
                <a:gd name="T66" fmla="*/ 1305 w 1839"/>
                <a:gd name="T67" fmla="*/ 691 h 2369"/>
                <a:gd name="T68" fmla="*/ 1368 w 1839"/>
                <a:gd name="T69" fmla="*/ 719 h 2369"/>
                <a:gd name="T70" fmla="*/ 1451 w 1839"/>
                <a:gd name="T71" fmla="*/ 811 h 2369"/>
                <a:gd name="T72" fmla="*/ 1543 w 1839"/>
                <a:gd name="T73" fmla="*/ 885 h 2369"/>
                <a:gd name="T74" fmla="*/ 1645 w 1839"/>
                <a:gd name="T75" fmla="*/ 958 h 2369"/>
                <a:gd name="T76" fmla="*/ 1768 w 1839"/>
                <a:gd name="T77" fmla="*/ 1045 h 2369"/>
                <a:gd name="T78" fmla="*/ 1824 w 1839"/>
                <a:gd name="T79" fmla="*/ 1126 h 2369"/>
                <a:gd name="T80" fmla="*/ 1772 w 1839"/>
                <a:gd name="T81" fmla="*/ 1192 h 2369"/>
                <a:gd name="T82" fmla="*/ 1732 w 1839"/>
                <a:gd name="T83" fmla="*/ 1279 h 2369"/>
                <a:gd name="T84" fmla="*/ 1621 w 1839"/>
                <a:gd name="T85" fmla="*/ 1438 h 2369"/>
                <a:gd name="T86" fmla="*/ 1487 w 1839"/>
                <a:gd name="T87" fmla="*/ 1447 h 2369"/>
                <a:gd name="T88" fmla="*/ 1416 w 1839"/>
                <a:gd name="T89" fmla="*/ 1438 h 2369"/>
                <a:gd name="T90" fmla="*/ 1482 w 1839"/>
                <a:gd name="T91" fmla="*/ 1625 h 2369"/>
                <a:gd name="T92" fmla="*/ 1461 w 1839"/>
                <a:gd name="T93" fmla="*/ 1823 h 2369"/>
                <a:gd name="T94" fmla="*/ 1271 w 1839"/>
                <a:gd name="T95" fmla="*/ 1748 h 2369"/>
                <a:gd name="T96" fmla="*/ 1264 w 1839"/>
                <a:gd name="T97" fmla="*/ 1561 h 2369"/>
                <a:gd name="T98" fmla="*/ 1113 w 1839"/>
                <a:gd name="T99" fmla="*/ 1272 h 2369"/>
                <a:gd name="T100" fmla="*/ 1012 w 1839"/>
                <a:gd name="T101" fmla="*/ 1211 h 2369"/>
                <a:gd name="T102" fmla="*/ 990 w 1839"/>
                <a:gd name="T103" fmla="*/ 1130 h 2369"/>
                <a:gd name="T104" fmla="*/ 974 w 1839"/>
                <a:gd name="T105" fmla="*/ 989 h 2369"/>
                <a:gd name="T106" fmla="*/ 740 w 1839"/>
                <a:gd name="T107" fmla="*/ 726 h 2369"/>
                <a:gd name="T108" fmla="*/ 652 w 1839"/>
                <a:gd name="T109" fmla="*/ 591 h 2369"/>
                <a:gd name="T110" fmla="*/ 605 w 1839"/>
                <a:gd name="T111" fmla="*/ 495 h 2369"/>
                <a:gd name="T112" fmla="*/ 423 w 1839"/>
                <a:gd name="T113" fmla="*/ 374 h 2369"/>
                <a:gd name="T114" fmla="*/ 402 w 1839"/>
                <a:gd name="T115" fmla="*/ 310 h 2369"/>
                <a:gd name="T116" fmla="*/ 586 w 1839"/>
                <a:gd name="T117" fmla="*/ 201 h 2369"/>
                <a:gd name="T118" fmla="*/ 678 w 1839"/>
                <a:gd name="T119" fmla="*/ 239 h 2369"/>
                <a:gd name="T120" fmla="*/ 763 w 1839"/>
                <a:gd name="T121" fmla="*/ 185 h 2369"/>
                <a:gd name="T122" fmla="*/ 690 w 1839"/>
                <a:gd name="T123" fmla="*/ 88 h 2369"/>
                <a:gd name="T124" fmla="*/ 726 w 1839"/>
                <a:gd name="T125" fmla="*/ 0 h 2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9" h="2369">
                  <a:moveTo>
                    <a:pt x="1047" y="2213"/>
                  </a:moveTo>
                  <a:lnTo>
                    <a:pt x="1047" y="2232"/>
                  </a:lnTo>
                  <a:lnTo>
                    <a:pt x="1054" y="2251"/>
                  </a:lnTo>
                  <a:lnTo>
                    <a:pt x="1052" y="2256"/>
                  </a:lnTo>
                  <a:lnTo>
                    <a:pt x="1021" y="2261"/>
                  </a:lnTo>
                  <a:lnTo>
                    <a:pt x="1004" y="2268"/>
                  </a:lnTo>
                  <a:lnTo>
                    <a:pt x="1049" y="2355"/>
                  </a:lnTo>
                  <a:lnTo>
                    <a:pt x="1049" y="2362"/>
                  </a:lnTo>
                  <a:lnTo>
                    <a:pt x="1038" y="2369"/>
                  </a:lnTo>
                  <a:lnTo>
                    <a:pt x="1028" y="2365"/>
                  </a:lnTo>
                  <a:lnTo>
                    <a:pt x="1019" y="2343"/>
                  </a:lnTo>
                  <a:lnTo>
                    <a:pt x="1012" y="2346"/>
                  </a:lnTo>
                  <a:lnTo>
                    <a:pt x="997" y="2334"/>
                  </a:lnTo>
                  <a:lnTo>
                    <a:pt x="1004" y="2329"/>
                  </a:lnTo>
                  <a:lnTo>
                    <a:pt x="997" y="2317"/>
                  </a:lnTo>
                  <a:lnTo>
                    <a:pt x="974" y="2308"/>
                  </a:lnTo>
                  <a:lnTo>
                    <a:pt x="979" y="2287"/>
                  </a:lnTo>
                  <a:lnTo>
                    <a:pt x="971" y="2272"/>
                  </a:lnTo>
                  <a:lnTo>
                    <a:pt x="974" y="2251"/>
                  </a:lnTo>
                  <a:lnTo>
                    <a:pt x="955" y="2225"/>
                  </a:lnTo>
                  <a:lnTo>
                    <a:pt x="936" y="2227"/>
                  </a:lnTo>
                  <a:lnTo>
                    <a:pt x="915" y="2201"/>
                  </a:lnTo>
                  <a:lnTo>
                    <a:pt x="891" y="2164"/>
                  </a:lnTo>
                  <a:lnTo>
                    <a:pt x="891" y="2154"/>
                  </a:lnTo>
                  <a:lnTo>
                    <a:pt x="901" y="2135"/>
                  </a:lnTo>
                  <a:lnTo>
                    <a:pt x="886" y="2074"/>
                  </a:lnTo>
                  <a:lnTo>
                    <a:pt x="889" y="2064"/>
                  </a:lnTo>
                  <a:lnTo>
                    <a:pt x="922" y="2052"/>
                  </a:lnTo>
                  <a:lnTo>
                    <a:pt x="964" y="2107"/>
                  </a:lnTo>
                  <a:lnTo>
                    <a:pt x="995" y="2126"/>
                  </a:lnTo>
                  <a:lnTo>
                    <a:pt x="1033" y="2175"/>
                  </a:lnTo>
                  <a:lnTo>
                    <a:pt x="1049" y="2187"/>
                  </a:lnTo>
                  <a:lnTo>
                    <a:pt x="1047" y="2213"/>
                  </a:lnTo>
                  <a:close/>
                  <a:moveTo>
                    <a:pt x="870" y="2069"/>
                  </a:moveTo>
                  <a:lnTo>
                    <a:pt x="867" y="2083"/>
                  </a:lnTo>
                  <a:lnTo>
                    <a:pt x="837" y="2083"/>
                  </a:lnTo>
                  <a:lnTo>
                    <a:pt x="834" y="2088"/>
                  </a:lnTo>
                  <a:lnTo>
                    <a:pt x="815" y="2074"/>
                  </a:lnTo>
                  <a:lnTo>
                    <a:pt x="811" y="2090"/>
                  </a:lnTo>
                  <a:lnTo>
                    <a:pt x="804" y="2095"/>
                  </a:lnTo>
                  <a:lnTo>
                    <a:pt x="789" y="2083"/>
                  </a:lnTo>
                  <a:lnTo>
                    <a:pt x="794" y="2071"/>
                  </a:lnTo>
                  <a:lnTo>
                    <a:pt x="782" y="2060"/>
                  </a:lnTo>
                  <a:lnTo>
                    <a:pt x="792" y="2026"/>
                  </a:lnTo>
                  <a:lnTo>
                    <a:pt x="792" y="1998"/>
                  </a:lnTo>
                  <a:lnTo>
                    <a:pt x="780" y="1972"/>
                  </a:lnTo>
                  <a:lnTo>
                    <a:pt x="780" y="1953"/>
                  </a:lnTo>
                  <a:lnTo>
                    <a:pt x="766" y="1944"/>
                  </a:lnTo>
                  <a:lnTo>
                    <a:pt x="773" y="1932"/>
                  </a:lnTo>
                  <a:lnTo>
                    <a:pt x="771" y="1906"/>
                  </a:lnTo>
                  <a:lnTo>
                    <a:pt x="778" y="1896"/>
                  </a:lnTo>
                  <a:lnTo>
                    <a:pt x="794" y="1899"/>
                  </a:lnTo>
                  <a:lnTo>
                    <a:pt x="818" y="1932"/>
                  </a:lnTo>
                  <a:lnTo>
                    <a:pt x="851" y="1953"/>
                  </a:lnTo>
                  <a:lnTo>
                    <a:pt x="860" y="1967"/>
                  </a:lnTo>
                  <a:lnTo>
                    <a:pt x="884" y="1977"/>
                  </a:lnTo>
                  <a:lnTo>
                    <a:pt x="898" y="2012"/>
                  </a:lnTo>
                  <a:lnTo>
                    <a:pt x="910" y="2024"/>
                  </a:lnTo>
                  <a:lnTo>
                    <a:pt x="905" y="2048"/>
                  </a:lnTo>
                  <a:lnTo>
                    <a:pt x="884" y="2057"/>
                  </a:lnTo>
                  <a:lnTo>
                    <a:pt x="870" y="2069"/>
                  </a:lnTo>
                  <a:close/>
                  <a:moveTo>
                    <a:pt x="626" y="1700"/>
                  </a:moveTo>
                  <a:lnTo>
                    <a:pt x="648" y="1745"/>
                  </a:lnTo>
                  <a:lnTo>
                    <a:pt x="664" y="1762"/>
                  </a:lnTo>
                  <a:lnTo>
                    <a:pt x="667" y="1774"/>
                  </a:lnTo>
                  <a:lnTo>
                    <a:pt x="686" y="1785"/>
                  </a:lnTo>
                  <a:lnTo>
                    <a:pt x="700" y="1809"/>
                  </a:lnTo>
                  <a:lnTo>
                    <a:pt x="712" y="1833"/>
                  </a:lnTo>
                  <a:lnTo>
                    <a:pt x="712" y="1840"/>
                  </a:lnTo>
                  <a:lnTo>
                    <a:pt x="707" y="1842"/>
                  </a:lnTo>
                  <a:lnTo>
                    <a:pt x="700" y="1842"/>
                  </a:lnTo>
                  <a:lnTo>
                    <a:pt x="700" y="1830"/>
                  </a:lnTo>
                  <a:lnTo>
                    <a:pt x="693" y="1818"/>
                  </a:lnTo>
                  <a:lnTo>
                    <a:pt x="686" y="1826"/>
                  </a:lnTo>
                  <a:lnTo>
                    <a:pt x="674" y="1826"/>
                  </a:lnTo>
                  <a:lnTo>
                    <a:pt x="667" y="1809"/>
                  </a:lnTo>
                  <a:lnTo>
                    <a:pt x="641" y="1809"/>
                  </a:lnTo>
                  <a:lnTo>
                    <a:pt x="610" y="1783"/>
                  </a:lnTo>
                  <a:lnTo>
                    <a:pt x="593" y="1776"/>
                  </a:lnTo>
                  <a:lnTo>
                    <a:pt x="565" y="1781"/>
                  </a:lnTo>
                  <a:lnTo>
                    <a:pt x="556" y="1752"/>
                  </a:lnTo>
                  <a:lnTo>
                    <a:pt x="548" y="1748"/>
                  </a:lnTo>
                  <a:lnTo>
                    <a:pt x="525" y="1710"/>
                  </a:lnTo>
                  <a:lnTo>
                    <a:pt x="525" y="1700"/>
                  </a:lnTo>
                  <a:lnTo>
                    <a:pt x="532" y="1695"/>
                  </a:lnTo>
                  <a:lnTo>
                    <a:pt x="546" y="1703"/>
                  </a:lnTo>
                  <a:lnTo>
                    <a:pt x="548" y="1698"/>
                  </a:lnTo>
                  <a:lnTo>
                    <a:pt x="539" y="1686"/>
                  </a:lnTo>
                  <a:lnTo>
                    <a:pt x="534" y="1658"/>
                  </a:lnTo>
                  <a:lnTo>
                    <a:pt x="539" y="1646"/>
                  </a:lnTo>
                  <a:lnTo>
                    <a:pt x="556" y="1632"/>
                  </a:lnTo>
                  <a:lnTo>
                    <a:pt x="577" y="1632"/>
                  </a:lnTo>
                  <a:lnTo>
                    <a:pt x="619" y="1667"/>
                  </a:lnTo>
                  <a:lnTo>
                    <a:pt x="626" y="1700"/>
                  </a:lnTo>
                  <a:close/>
                  <a:moveTo>
                    <a:pt x="189" y="1036"/>
                  </a:moveTo>
                  <a:lnTo>
                    <a:pt x="201" y="1067"/>
                  </a:lnTo>
                  <a:lnTo>
                    <a:pt x="194" y="1069"/>
                  </a:lnTo>
                  <a:lnTo>
                    <a:pt x="187" y="1052"/>
                  </a:lnTo>
                  <a:lnTo>
                    <a:pt x="185" y="1057"/>
                  </a:lnTo>
                  <a:lnTo>
                    <a:pt x="196" y="1097"/>
                  </a:lnTo>
                  <a:lnTo>
                    <a:pt x="229" y="1123"/>
                  </a:lnTo>
                  <a:lnTo>
                    <a:pt x="232" y="1149"/>
                  </a:lnTo>
                  <a:lnTo>
                    <a:pt x="253" y="1173"/>
                  </a:lnTo>
                  <a:lnTo>
                    <a:pt x="253" y="1187"/>
                  </a:lnTo>
                  <a:lnTo>
                    <a:pt x="267" y="1209"/>
                  </a:lnTo>
                  <a:lnTo>
                    <a:pt x="263" y="1218"/>
                  </a:lnTo>
                  <a:lnTo>
                    <a:pt x="281" y="1239"/>
                  </a:lnTo>
                  <a:lnTo>
                    <a:pt x="281" y="1261"/>
                  </a:lnTo>
                  <a:lnTo>
                    <a:pt x="317" y="1291"/>
                  </a:lnTo>
                  <a:lnTo>
                    <a:pt x="319" y="1303"/>
                  </a:lnTo>
                  <a:lnTo>
                    <a:pt x="324" y="1327"/>
                  </a:lnTo>
                  <a:lnTo>
                    <a:pt x="315" y="1317"/>
                  </a:lnTo>
                  <a:lnTo>
                    <a:pt x="305" y="1320"/>
                  </a:lnTo>
                  <a:lnTo>
                    <a:pt x="317" y="1336"/>
                  </a:lnTo>
                  <a:lnTo>
                    <a:pt x="341" y="1346"/>
                  </a:lnTo>
                  <a:lnTo>
                    <a:pt x="343" y="1355"/>
                  </a:lnTo>
                  <a:lnTo>
                    <a:pt x="341" y="1367"/>
                  </a:lnTo>
                  <a:lnTo>
                    <a:pt x="352" y="1400"/>
                  </a:lnTo>
                  <a:lnTo>
                    <a:pt x="376" y="1393"/>
                  </a:lnTo>
                  <a:lnTo>
                    <a:pt x="390" y="1414"/>
                  </a:lnTo>
                  <a:lnTo>
                    <a:pt x="393" y="1461"/>
                  </a:lnTo>
                  <a:lnTo>
                    <a:pt x="383" y="1478"/>
                  </a:lnTo>
                  <a:lnTo>
                    <a:pt x="364" y="1440"/>
                  </a:lnTo>
                  <a:lnTo>
                    <a:pt x="359" y="1440"/>
                  </a:lnTo>
                  <a:lnTo>
                    <a:pt x="367" y="1473"/>
                  </a:lnTo>
                  <a:lnTo>
                    <a:pt x="374" y="1490"/>
                  </a:lnTo>
                  <a:lnTo>
                    <a:pt x="362" y="1504"/>
                  </a:lnTo>
                  <a:lnTo>
                    <a:pt x="348" y="1495"/>
                  </a:lnTo>
                  <a:lnTo>
                    <a:pt x="324" y="1492"/>
                  </a:lnTo>
                  <a:lnTo>
                    <a:pt x="310" y="1497"/>
                  </a:lnTo>
                  <a:lnTo>
                    <a:pt x="307" y="1506"/>
                  </a:lnTo>
                  <a:lnTo>
                    <a:pt x="289" y="1511"/>
                  </a:lnTo>
                  <a:lnTo>
                    <a:pt x="156" y="1438"/>
                  </a:lnTo>
                  <a:lnTo>
                    <a:pt x="149" y="1421"/>
                  </a:lnTo>
                  <a:lnTo>
                    <a:pt x="130" y="1402"/>
                  </a:lnTo>
                  <a:lnTo>
                    <a:pt x="137" y="1400"/>
                  </a:lnTo>
                  <a:lnTo>
                    <a:pt x="137" y="1393"/>
                  </a:lnTo>
                  <a:lnTo>
                    <a:pt x="116" y="1353"/>
                  </a:lnTo>
                  <a:lnTo>
                    <a:pt x="31" y="1225"/>
                  </a:lnTo>
                  <a:lnTo>
                    <a:pt x="22" y="1204"/>
                  </a:lnTo>
                  <a:lnTo>
                    <a:pt x="10" y="1197"/>
                  </a:lnTo>
                  <a:lnTo>
                    <a:pt x="5" y="1187"/>
                  </a:lnTo>
                  <a:lnTo>
                    <a:pt x="0" y="1173"/>
                  </a:lnTo>
                  <a:lnTo>
                    <a:pt x="12" y="1159"/>
                  </a:lnTo>
                  <a:lnTo>
                    <a:pt x="38" y="1090"/>
                  </a:lnTo>
                  <a:lnTo>
                    <a:pt x="38" y="1055"/>
                  </a:lnTo>
                  <a:lnTo>
                    <a:pt x="57" y="1034"/>
                  </a:lnTo>
                  <a:lnTo>
                    <a:pt x="71" y="1031"/>
                  </a:lnTo>
                  <a:lnTo>
                    <a:pt x="85" y="1038"/>
                  </a:lnTo>
                  <a:lnTo>
                    <a:pt x="121" y="1034"/>
                  </a:lnTo>
                  <a:lnTo>
                    <a:pt x="147" y="1024"/>
                  </a:lnTo>
                  <a:lnTo>
                    <a:pt x="170" y="1008"/>
                  </a:lnTo>
                  <a:lnTo>
                    <a:pt x="178" y="1010"/>
                  </a:lnTo>
                  <a:lnTo>
                    <a:pt x="189" y="1036"/>
                  </a:lnTo>
                  <a:close/>
                  <a:moveTo>
                    <a:pt x="726" y="0"/>
                  </a:moveTo>
                  <a:lnTo>
                    <a:pt x="737" y="12"/>
                  </a:lnTo>
                  <a:lnTo>
                    <a:pt x="759" y="8"/>
                  </a:lnTo>
                  <a:lnTo>
                    <a:pt x="771" y="31"/>
                  </a:lnTo>
                  <a:lnTo>
                    <a:pt x="811" y="45"/>
                  </a:lnTo>
                  <a:lnTo>
                    <a:pt x="820" y="57"/>
                  </a:lnTo>
                  <a:lnTo>
                    <a:pt x="889" y="81"/>
                  </a:lnTo>
                  <a:lnTo>
                    <a:pt x="884" y="76"/>
                  </a:lnTo>
                  <a:lnTo>
                    <a:pt x="917" y="90"/>
                  </a:lnTo>
                  <a:lnTo>
                    <a:pt x="934" y="114"/>
                  </a:lnTo>
                  <a:lnTo>
                    <a:pt x="905" y="154"/>
                  </a:lnTo>
                  <a:lnTo>
                    <a:pt x="903" y="185"/>
                  </a:lnTo>
                  <a:lnTo>
                    <a:pt x="943" y="270"/>
                  </a:lnTo>
                  <a:lnTo>
                    <a:pt x="943" y="308"/>
                  </a:lnTo>
                  <a:lnTo>
                    <a:pt x="948" y="322"/>
                  </a:lnTo>
                  <a:lnTo>
                    <a:pt x="957" y="322"/>
                  </a:lnTo>
                  <a:lnTo>
                    <a:pt x="988" y="308"/>
                  </a:lnTo>
                  <a:lnTo>
                    <a:pt x="1000" y="313"/>
                  </a:lnTo>
                  <a:lnTo>
                    <a:pt x="1012" y="320"/>
                  </a:lnTo>
                  <a:lnTo>
                    <a:pt x="1038" y="376"/>
                  </a:lnTo>
                  <a:lnTo>
                    <a:pt x="1130" y="402"/>
                  </a:lnTo>
                  <a:lnTo>
                    <a:pt x="1165" y="402"/>
                  </a:lnTo>
                  <a:lnTo>
                    <a:pt x="1172" y="391"/>
                  </a:lnTo>
                  <a:lnTo>
                    <a:pt x="1208" y="360"/>
                  </a:lnTo>
                  <a:lnTo>
                    <a:pt x="1229" y="353"/>
                  </a:lnTo>
                  <a:lnTo>
                    <a:pt x="1238" y="355"/>
                  </a:lnTo>
                  <a:lnTo>
                    <a:pt x="1245" y="365"/>
                  </a:lnTo>
                  <a:lnTo>
                    <a:pt x="1257" y="395"/>
                  </a:lnTo>
                  <a:lnTo>
                    <a:pt x="1248" y="424"/>
                  </a:lnTo>
                  <a:lnTo>
                    <a:pt x="1248" y="438"/>
                  </a:lnTo>
                  <a:lnTo>
                    <a:pt x="1262" y="469"/>
                  </a:lnTo>
                  <a:lnTo>
                    <a:pt x="1257" y="497"/>
                  </a:lnTo>
                  <a:lnTo>
                    <a:pt x="1238" y="530"/>
                  </a:lnTo>
                  <a:lnTo>
                    <a:pt x="1229" y="516"/>
                  </a:lnTo>
                  <a:lnTo>
                    <a:pt x="1222" y="516"/>
                  </a:lnTo>
                  <a:lnTo>
                    <a:pt x="1208" y="528"/>
                  </a:lnTo>
                  <a:lnTo>
                    <a:pt x="1205" y="539"/>
                  </a:lnTo>
                  <a:lnTo>
                    <a:pt x="1215" y="568"/>
                  </a:lnTo>
                  <a:lnTo>
                    <a:pt x="1208" y="575"/>
                  </a:lnTo>
                  <a:lnTo>
                    <a:pt x="1210" y="582"/>
                  </a:lnTo>
                  <a:lnTo>
                    <a:pt x="1227" y="610"/>
                  </a:lnTo>
                  <a:lnTo>
                    <a:pt x="1222" y="620"/>
                  </a:lnTo>
                  <a:lnTo>
                    <a:pt x="1227" y="636"/>
                  </a:lnTo>
                  <a:lnTo>
                    <a:pt x="1238" y="653"/>
                  </a:lnTo>
                  <a:lnTo>
                    <a:pt x="1255" y="662"/>
                  </a:lnTo>
                  <a:lnTo>
                    <a:pt x="1257" y="684"/>
                  </a:lnTo>
                  <a:lnTo>
                    <a:pt x="1264" y="693"/>
                  </a:lnTo>
                  <a:lnTo>
                    <a:pt x="1279" y="693"/>
                  </a:lnTo>
                  <a:lnTo>
                    <a:pt x="1297" y="707"/>
                  </a:lnTo>
                  <a:lnTo>
                    <a:pt x="1305" y="691"/>
                  </a:lnTo>
                  <a:lnTo>
                    <a:pt x="1300" y="688"/>
                  </a:lnTo>
                  <a:lnTo>
                    <a:pt x="1302" y="684"/>
                  </a:lnTo>
                  <a:lnTo>
                    <a:pt x="1331" y="677"/>
                  </a:lnTo>
                  <a:lnTo>
                    <a:pt x="1342" y="677"/>
                  </a:lnTo>
                  <a:lnTo>
                    <a:pt x="1368" y="698"/>
                  </a:lnTo>
                  <a:lnTo>
                    <a:pt x="1368" y="719"/>
                  </a:lnTo>
                  <a:lnTo>
                    <a:pt x="1364" y="731"/>
                  </a:lnTo>
                  <a:lnTo>
                    <a:pt x="1385" y="781"/>
                  </a:lnTo>
                  <a:lnTo>
                    <a:pt x="1394" y="785"/>
                  </a:lnTo>
                  <a:lnTo>
                    <a:pt x="1404" y="783"/>
                  </a:lnTo>
                  <a:lnTo>
                    <a:pt x="1413" y="797"/>
                  </a:lnTo>
                  <a:lnTo>
                    <a:pt x="1451" y="811"/>
                  </a:lnTo>
                  <a:lnTo>
                    <a:pt x="1453" y="826"/>
                  </a:lnTo>
                  <a:lnTo>
                    <a:pt x="1475" y="833"/>
                  </a:lnTo>
                  <a:lnTo>
                    <a:pt x="1489" y="852"/>
                  </a:lnTo>
                  <a:lnTo>
                    <a:pt x="1546" y="873"/>
                  </a:lnTo>
                  <a:lnTo>
                    <a:pt x="1548" y="875"/>
                  </a:lnTo>
                  <a:lnTo>
                    <a:pt x="1543" y="885"/>
                  </a:lnTo>
                  <a:lnTo>
                    <a:pt x="1555" y="894"/>
                  </a:lnTo>
                  <a:lnTo>
                    <a:pt x="1572" y="899"/>
                  </a:lnTo>
                  <a:lnTo>
                    <a:pt x="1574" y="915"/>
                  </a:lnTo>
                  <a:lnTo>
                    <a:pt x="1621" y="944"/>
                  </a:lnTo>
                  <a:lnTo>
                    <a:pt x="1628" y="956"/>
                  </a:lnTo>
                  <a:lnTo>
                    <a:pt x="1645" y="958"/>
                  </a:lnTo>
                  <a:lnTo>
                    <a:pt x="1680" y="979"/>
                  </a:lnTo>
                  <a:lnTo>
                    <a:pt x="1702" y="1008"/>
                  </a:lnTo>
                  <a:lnTo>
                    <a:pt x="1713" y="1015"/>
                  </a:lnTo>
                  <a:lnTo>
                    <a:pt x="1711" y="1024"/>
                  </a:lnTo>
                  <a:lnTo>
                    <a:pt x="1754" y="1034"/>
                  </a:lnTo>
                  <a:lnTo>
                    <a:pt x="1768" y="1045"/>
                  </a:lnTo>
                  <a:lnTo>
                    <a:pt x="1798" y="1045"/>
                  </a:lnTo>
                  <a:lnTo>
                    <a:pt x="1805" y="1050"/>
                  </a:lnTo>
                  <a:lnTo>
                    <a:pt x="1805" y="1081"/>
                  </a:lnTo>
                  <a:lnTo>
                    <a:pt x="1810" y="1086"/>
                  </a:lnTo>
                  <a:lnTo>
                    <a:pt x="1808" y="1112"/>
                  </a:lnTo>
                  <a:lnTo>
                    <a:pt x="1824" y="1126"/>
                  </a:lnTo>
                  <a:lnTo>
                    <a:pt x="1836" y="1116"/>
                  </a:lnTo>
                  <a:lnTo>
                    <a:pt x="1839" y="1119"/>
                  </a:lnTo>
                  <a:lnTo>
                    <a:pt x="1829" y="1147"/>
                  </a:lnTo>
                  <a:lnTo>
                    <a:pt x="1803" y="1180"/>
                  </a:lnTo>
                  <a:lnTo>
                    <a:pt x="1782" y="1185"/>
                  </a:lnTo>
                  <a:lnTo>
                    <a:pt x="1772" y="1192"/>
                  </a:lnTo>
                  <a:lnTo>
                    <a:pt x="1751" y="1192"/>
                  </a:lnTo>
                  <a:lnTo>
                    <a:pt x="1732" y="1211"/>
                  </a:lnTo>
                  <a:lnTo>
                    <a:pt x="1735" y="1230"/>
                  </a:lnTo>
                  <a:lnTo>
                    <a:pt x="1744" y="1256"/>
                  </a:lnTo>
                  <a:lnTo>
                    <a:pt x="1744" y="1263"/>
                  </a:lnTo>
                  <a:lnTo>
                    <a:pt x="1732" y="1279"/>
                  </a:lnTo>
                  <a:lnTo>
                    <a:pt x="1732" y="1287"/>
                  </a:lnTo>
                  <a:lnTo>
                    <a:pt x="1744" y="1298"/>
                  </a:lnTo>
                  <a:lnTo>
                    <a:pt x="1744" y="1305"/>
                  </a:lnTo>
                  <a:lnTo>
                    <a:pt x="1725" y="1341"/>
                  </a:lnTo>
                  <a:lnTo>
                    <a:pt x="1661" y="1381"/>
                  </a:lnTo>
                  <a:lnTo>
                    <a:pt x="1621" y="1438"/>
                  </a:lnTo>
                  <a:lnTo>
                    <a:pt x="1590" y="1447"/>
                  </a:lnTo>
                  <a:lnTo>
                    <a:pt x="1576" y="1435"/>
                  </a:lnTo>
                  <a:lnTo>
                    <a:pt x="1557" y="1443"/>
                  </a:lnTo>
                  <a:lnTo>
                    <a:pt x="1538" y="1440"/>
                  </a:lnTo>
                  <a:lnTo>
                    <a:pt x="1522" y="1450"/>
                  </a:lnTo>
                  <a:lnTo>
                    <a:pt x="1487" y="1447"/>
                  </a:lnTo>
                  <a:lnTo>
                    <a:pt x="1470" y="1459"/>
                  </a:lnTo>
                  <a:lnTo>
                    <a:pt x="1446" y="1435"/>
                  </a:lnTo>
                  <a:lnTo>
                    <a:pt x="1442" y="1438"/>
                  </a:lnTo>
                  <a:lnTo>
                    <a:pt x="1437" y="1450"/>
                  </a:lnTo>
                  <a:lnTo>
                    <a:pt x="1420" y="1438"/>
                  </a:lnTo>
                  <a:lnTo>
                    <a:pt x="1416" y="1438"/>
                  </a:lnTo>
                  <a:lnTo>
                    <a:pt x="1420" y="1556"/>
                  </a:lnTo>
                  <a:lnTo>
                    <a:pt x="1427" y="1570"/>
                  </a:lnTo>
                  <a:lnTo>
                    <a:pt x="1442" y="1587"/>
                  </a:lnTo>
                  <a:lnTo>
                    <a:pt x="1446" y="1601"/>
                  </a:lnTo>
                  <a:lnTo>
                    <a:pt x="1458" y="1615"/>
                  </a:lnTo>
                  <a:lnTo>
                    <a:pt x="1482" y="1625"/>
                  </a:lnTo>
                  <a:lnTo>
                    <a:pt x="1494" y="1648"/>
                  </a:lnTo>
                  <a:lnTo>
                    <a:pt x="1510" y="1703"/>
                  </a:lnTo>
                  <a:lnTo>
                    <a:pt x="1517" y="1757"/>
                  </a:lnTo>
                  <a:lnTo>
                    <a:pt x="1510" y="1774"/>
                  </a:lnTo>
                  <a:lnTo>
                    <a:pt x="1484" y="1807"/>
                  </a:lnTo>
                  <a:lnTo>
                    <a:pt x="1461" y="1823"/>
                  </a:lnTo>
                  <a:lnTo>
                    <a:pt x="1425" y="1837"/>
                  </a:lnTo>
                  <a:lnTo>
                    <a:pt x="1411" y="1852"/>
                  </a:lnTo>
                  <a:lnTo>
                    <a:pt x="1359" y="1887"/>
                  </a:lnTo>
                  <a:lnTo>
                    <a:pt x="1349" y="1870"/>
                  </a:lnTo>
                  <a:lnTo>
                    <a:pt x="1286" y="1800"/>
                  </a:lnTo>
                  <a:lnTo>
                    <a:pt x="1271" y="1748"/>
                  </a:lnTo>
                  <a:lnTo>
                    <a:pt x="1245" y="1710"/>
                  </a:lnTo>
                  <a:lnTo>
                    <a:pt x="1245" y="1695"/>
                  </a:lnTo>
                  <a:lnTo>
                    <a:pt x="1269" y="1672"/>
                  </a:lnTo>
                  <a:lnTo>
                    <a:pt x="1281" y="1653"/>
                  </a:lnTo>
                  <a:lnTo>
                    <a:pt x="1281" y="1615"/>
                  </a:lnTo>
                  <a:lnTo>
                    <a:pt x="1264" y="1561"/>
                  </a:lnTo>
                  <a:lnTo>
                    <a:pt x="1201" y="1469"/>
                  </a:lnTo>
                  <a:lnTo>
                    <a:pt x="1153" y="1412"/>
                  </a:lnTo>
                  <a:lnTo>
                    <a:pt x="1125" y="1334"/>
                  </a:lnTo>
                  <a:lnTo>
                    <a:pt x="1101" y="1310"/>
                  </a:lnTo>
                  <a:lnTo>
                    <a:pt x="1113" y="1291"/>
                  </a:lnTo>
                  <a:lnTo>
                    <a:pt x="1113" y="1272"/>
                  </a:lnTo>
                  <a:lnTo>
                    <a:pt x="1099" y="1239"/>
                  </a:lnTo>
                  <a:lnTo>
                    <a:pt x="1087" y="1232"/>
                  </a:lnTo>
                  <a:lnTo>
                    <a:pt x="1064" y="1227"/>
                  </a:lnTo>
                  <a:lnTo>
                    <a:pt x="1038" y="1204"/>
                  </a:lnTo>
                  <a:lnTo>
                    <a:pt x="1023" y="1213"/>
                  </a:lnTo>
                  <a:lnTo>
                    <a:pt x="1012" y="1211"/>
                  </a:lnTo>
                  <a:lnTo>
                    <a:pt x="1016" y="1190"/>
                  </a:lnTo>
                  <a:lnTo>
                    <a:pt x="1030" y="1192"/>
                  </a:lnTo>
                  <a:lnTo>
                    <a:pt x="1021" y="1171"/>
                  </a:lnTo>
                  <a:lnTo>
                    <a:pt x="1009" y="1166"/>
                  </a:lnTo>
                  <a:lnTo>
                    <a:pt x="990" y="1140"/>
                  </a:lnTo>
                  <a:lnTo>
                    <a:pt x="990" y="1130"/>
                  </a:lnTo>
                  <a:lnTo>
                    <a:pt x="1000" y="1130"/>
                  </a:lnTo>
                  <a:lnTo>
                    <a:pt x="990" y="1107"/>
                  </a:lnTo>
                  <a:lnTo>
                    <a:pt x="1000" y="1095"/>
                  </a:lnTo>
                  <a:lnTo>
                    <a:pt x="1000" y="1083"/>
                  </a:lnTo>
                  <a:lnTo>
                    <a:pt x="981" y="1034"/>
                  </a:lnTo>
                  <a:lnTo>
                    <a:pt x="974" y="989"/>
                  </a:lnTo>
                  <a:lnTo>
                    <a:pt x="964" y="972"/>
                  </a:lnTo>
                  <a:lnTo>
                    <a:pt x="950" y="951"/>
                  </a:lnTo>
                  <a:lnTo>
                    <a:pt x="858" y="861"/>
                  </a:lnTo>
                  <a:lnTo>
                    <a:pt x="834" y="814"/>
                  </a:lnTo>
                  <a:lnTo>
                    <a:pt x="813" y="785"/>
                  </a:lnTo>
                  <a:lnTo>
                    <a:pt x="740" y="726"/>
                  </a:lnTo>
                  <a:lnTo>
                    <a:pt x="740" y="717"/>
                  </a:lnTo>
                  <a:lnTo>
                    <a:pt x="723" y="696"/>
                  </a:lnTo>
                  <a:lnTo>
                    <a:pt x="688" y="672"/>
                  </a:lnTo>
                  <a:lnTo>
                    <a:pt x="674" y="646"/>
                  </a:lnTo>
                  <a:lnTo>
                    <a:pt x="674" y="629"/>
                  </a:lnTo>
                  <a:lnTo>
                    <a:pt x="652" y="591"/>
                  </a:lnTo>
                  <a:lnTo>
                    <a:pt x="645" y="587"/>
                  </a:lnTo>
                  <a:lnTo>
                    <a:pt x="652" y="565"/>
                  </a:lnTo>
                  <a:lnTo>
                    <a:pt x="648" y="554"/>
                  </a:lnTo>
                  <a:lnTo>
                    <a:pt x="655" y="542"/>
                  </a:lnTo>
                  <a:lnTo>
                    <a:pt x="636" y="513"/>
                  </a:lnTo>
                  <a:lnTo>
                    <a:pt x="605" y="495"/>
                  </a:lnTo>
                  <a:lnTo>
                    <a:pt x="586" y="476"/>
                  </a:lnTo>
                  <a:lnTo>
                    <a:pt x="544" y="452"/>
                  </a:lnTo>
                  <a:lnTo>
                    <a:pt x="470" y="421"/>
                  </a:lnTo>
                  <a:lnTo>
                    <a:pt x="447" y="414"/>
                  </a:lnTo>
                  <a:lnTo>
                    <a:pt x="433" y="386"/>
                  </a:lnTo>
                  <a:lnTo>
                    <a:pt x="423" y="374"/>
                  </a:lnTo>
                  <a:lnTo>
                    <a:pt x="397" y="372"/>
                  </a:lnTo>
                  <a:lnTo>
                    <a:pt x="359" y="383"/>
                  </a:lnTo>
                  <a:lnTo>
                    <a:pt x="322" y="369"/>
                  </a:lnTo>
                  <a:lnTo>
                    <a:pt x="352" y="324"/>
                  </a:lnTo>
                  <a:lnTo>
                    <a:pt x="376" y="315"/>
                  </a:lnTo>
                  <a:lnTo>
                    <a:pt x="402" y="310"/>
                  </a:lnTo>
                  <a:lnTo>
                    <a:pt x="423" y="287"/>
                  </a:lnTo>
                  <a:lnTo>
                    <a:pt x="452" y="235"/>
                  </a:lnTo>
                  <a:lnTo>
                    <a:pt x="466" y="230"/>
                  </a:lnTo>
                  <a:lnTo>
                    <a:pt x="506" y="204"/>
                  </a:lnTo>
                  <a:lnTo>
                    <a:pt x="539" y="218"/>
                  </a:lnTo>
                  <a:lnTo>
                    <a:pt x="586" y="201"/>
                  </a:lnTo>
                  <a:lnTo>
                    <a:pt x="603" y="223"/>
                  </a:lnTo>
                  <a:lnTo>
                    <a:pt x="605" y="237"/>
                  </a:lnTo>
                  <a:lnTo>
                    <a:pt x="626" y="251"/>
                  </a:lnTo>
                  <a:lnTo>
                    <a:pt x="652" y="237"/>
                  </a:lnTo>
                  <a:lnTo>
                    <a:pt x="662" y="237"/>
                  </a:lnTo>
                  <a:lnTo>
                    <a:pt x="678" y="239"/>
                  </a:lnTo>
                  <a:lnTo>
                    <a:pt x="683" y="246"/>
                  </a:lnTo>
                  <a:lnTo>
                    <a:pt x="702" y="249"/>
                  </a:lnTo>
                  <a:lnTo>
                    <a:pt x="726" y="244"/>
                  </a:lnTo>
                  <a:lnTo>
                    <a:pt x="742" y="235"/>
                  </a:lnTo>
                  <a:lnTo>
                    <a:pt x="763" y="209"/>
                  </a:lnTo>
                  <a:lnTo>
                    <a:pt x="763" y="185"/>
                  </a:lnTo>
                  <a:lnTo>
                    <a:pt x="742" y="168"/>
                  </a:lnTo>
                  <a:lnTo>
                    <a:pt x="740" y="131"/>
                  </a:lnTo>
                  <a:lnTo>
                    <a:pt x="719" y="123"/>
                  </a:lnTo>
                  <a:lnTo>
                    <a:pt x="700" y="123"/>
                  </a:lnTo>
                  <a:lnTo>
                    <a:pt x="690" y="97"/>
                  </a:lnTo>
                  <a:lnTo>
                    <a:pt x="690" y="88"/>
                  </a:lnTo>
                  <a:lnTo>
                    <a:pt x="700" y="78"/>
                  </a:lnTo>
                  <a:lnTo>
                    <a:pt x="697" y="10"/>
                  </a:lnTo>
                  <a:lnTo>
                    <a:pt x="716" y="0"/>
                  </a:lnTo>
                  <a:lnTo>
                    <a:pt x="726" y="0"/>
                  </a:lnTo>
                  <a:close/>
                  <a:moveTo>
                    <a:pt x="726" y="0"/>
                  </a:moveTo>
                  <a:lnTo>
                    <a:pt x="726"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8" name="Freeform 137"/>
            <p:cNvSpPr>
              <a:spLocks noEditPoints="1"/>
            </p:cNvSpPr>
            <p:nvPr/>
          </p:nvSpPr>
          <p:spPr bwMode="auto">
            <a:xfrm>
              <a:off x="-7093" y="643"/>
              <a:ext cx="1839" cy="2369"/>
            </a:xfrm>
            <a:custGeom>
              <a:avLst/>
              <a:gdLst>
                <a:gd name="T0" fmla="*/ 1004 w 1839"/>
                <a:gd name="T1" fmla="*/ 2268 h 2369"/>
                <a:gd name="T2" fmla="*/ 1012 w 1839"/>
                <a:gd name="T3" fmla="*/ 2346 h 2369"/>
                <a:gd name="T4" fmla="*/ 971 w 1839"/>
                <a:gd name="T5" fmla="*/ 2272 h 2369"/>
                <a:gd name="T6" fmla="*/ 891 w 1839"/>
                <a:gd name="T7" fmla="*/ 2154 h 2369"/>
                <a:gd name="T8" fmla="*/ 995 w 1839"/>
                <a:gd name="T9" fmla="*/ 2126 h 2369"/>
                <a:gd name="T10" fmla="*/ 837 w 1839"/>
                <a:gd name="T11" fmla="*/ 2083 h 2369"/>
                <a:gd name="T12" fmla="*/ 794 w 1839"/>
                <a:gd name="T13" fmla="*/ 2071 h 2369"/>
                <a:gd name="T14" fmla="*/ 766 w 1839"/>
                <a:gd name="T15" fmla="*/ 1944 h 2369"/>
                <a:gd name="T16" fmla="*/ 851 w 1839"/>
                <a:gd name="T17" fmla="*/ 1953 h 2369"/>
                <a:gd name="T18" fmla="*/ 884 w 1839"/>
                <a:gd name="T19" fmla="*/ 2057 h 2369"/>
                <a:gd name="T20" fmla="*/ 686 w 1839"/>
                <a:gd name="T21" fmla="*/ 1785 h 2369"/>
                <a:gd name="T22" fmla="*/ 700 w 1839"/>
                <a:gd name="T23" fmla="*/ 1830 h 2369"/>
                <a:gd name="T24" fmla="*/ 610 w 1839"/>
                <a:gd name="T25" fmla="*/ 1783 h 2369"/>
                <a:gd name="T26" fmla="*/ 525 w 1839"/>
                <a:gd name="T27" fmla="*/ 1700 h 2369"/>
                <a:gd name="T28" fmla="*/ 539 w 1839"/>
                <a:gd name="T29" fmla="*/ 1646 h 2369"/>
                <a:gd name="T30" fmla="*/ 201 w 1839"/>
                <a:gd name="T31" fmla="*/ 1067 h 2369"/>
                <a:gd name="T32" fmla="*/ 232 w 1839"/>
                <a:gd name="T33" fmla="*/ 1149 h 2369"/>
                <a:gd name="T34" fmla="*/ 281 w 1839"/>
                <a:gd name="T35" fmla="*/ 1261 h 2369"/>
                <a:gd name="T36" fmla="*/ 317 w 1839"/>
                <a:gd name="T37" fmla="*/ 1336 h 2369"/>
                <a:gd name="T38" fmla="*/ 390 w 1839"/>
                <a:gd name="T39" fmla="*/ 1414 h 2369"/>
                <a:gd name="T40" fmla="*/ 374 w 1839"/>
                <a:gd name="T41" fmla="*/ 1490 h 2369"/>
                <a:gd name="T42" fmla="*/ 289 w 1839"/>
                <a:gd name="T43" fmla="*/ 1511 h 2369"/>
                <a:gd name="T44" fmla="*/ 116 w 1839"/>
                <a:gd name="T45" fmla="*/ 1353 h 2369"/>
                <a:gd name="T46" fmla="*/ 12 w 1839"/>
                <a:gd name="T47" fmla="*/ 1159 h 2369"/>
                <a:gd name="T48" fmla="*/ 121 w 1839"/>
                <a:gd name="T49" fmla="*/ 1034 h 2369"/>
                <a:gd name="T50" fmla="*/ 737 w 1839"/>
                <a:gd name="T51" fmla="*/ 12 h 2369"/>
                <a:gd name="T52" fmla="*/ 884 w 1839"/>
                <a:gd name="T53" fmla="*/ 76 h 2369"/>
                <a:gd name="T54" fmla="*/ 943 w 1839"/>
                <a:gd name="T55" fmla="*/ 308 h 2369"/>
                <a:gd name="T56" fmla="*/ 1038 w 1839"/>
                <a:gd name="T57" fmla="*/ 376 h 2369"/>
                <a:gd name="T58" fmla="*/ 1238 w 1839"/>
                <a:gd name="T59" fmla="*/ 355 h 2369"/>
                <a:gd name="T60" fmla="*/ 1257 w 1839"/>
                <a:gd name="T61" fmla="*/ 497 h 2369"/>
                <a:gd name="T62" fmla="*/ 1215 w 1839"/>
                <a:gd name="T63" fmla="*/ 568 h 2369"/>
                <a:gd name="T64" fmla="*/ 1238 w 1839"/>
                <a:gd name="T65" fmla="*/ 653 h 2369"/>
                <a:gd name="T66" fmla="*/ 1305 w 1839"/>
                <a:gd name="T67" fmla="*/ 691 h 2369"/>
                <a:gd name="T68" fmla="*/ 1368 w 1839"/>
                <a:gd name="T69" fmla="*/ 719 h 2369"/>
                <a:gd name="T70" fmla="*/ 1451 w 1839"/>
                <a:gd name="T71" fmla="*/ 811 h 2369"/>
                <a:gd name="T72" fmla="*/ 1543 w 1839"/>
                <a:gd name="T73" fmla="*/ 885 h 2369"/>
                <a:gd name="T74" fmla="*/ 1645 w 1839"/>
                <a:gd name="T75" fmla="*/ 958 h 2369"/>
                <a:gd name="T76" fmla="*/ 1768 w 1839"/>
                <a:gd name="T77" fmla="*/ 1045 h 2369"/>
                <a:gd name="T78" fmla="*/ 1824 w 1839"/>
                <a:gd name="T79" fmla="*/ 1126 h 2369"/>
                <a:gd name="T80" fmla="*/ 1772 w 1839"/>
                <a:gd name="T81" fmla="*/ 1192 h 2369"/>
                <a:gd name="T82" fmla="*/ 1732 w 1839"/>
                <a:gd name="T83" fmla="*/ 1279 h 2369"/>
                <a:gd name="T84" fmla="*/ 1621 w 1839"/>
                <a:gd name="T85" fmla="*/ 1438 h 2369"/>
                <a:gd name="T86" fmla="*/ 1487 w 1839"/>
                <a:gd name="T87" fmla="*/ 1447 h 2369"/>
                <a:gd name="T88" fmla="*/ 1416 w 1839"/>
                <a:gd name="T89" fmla="*/ 1438 h 2369"/>
                <a:gd name="T90" fmla="*/ 1482 w 1839"/>
                <a:gd name="T91" fmla="*/ 1625 h 2369"/>
                <a:gd name="T92" fmla="*/ 1461 w 1839"/>
                <a:gd name="T93" fmla="*/ 1823 h 2369"/>
                <a:gd name="T94" fmla="*/ 1271 w 1839"/>
                <a:gd name="T95" fmla="*/ 1748 h 2369"/>
                <a:gd name="T96" fmla="*/ 1264 w 1839"/>
                <a:gd name="T97" fmla="*/ 1561 h 2369"/>
                <a:gd name="T98" fmla="*/ 1113 w 1839"/>
                <a:gd name="T99" fmla="*/ 1272 h 2369"/>
                <a:gd name="T100" fmla="*/ 1012 w 1839"/>
                <a:gd name="T101" fmla="*/ 1211 h 2369"/>
                <a:gd name="T102" fmla="*/ 990 w 1839"/>
                <a:gd name="T103" fmla="*/ 1130 h 2369"/>
                <a:gd name="T104" fmla="*/ 974 w 1839"/>
                <a:gd name="T105" fmla="*/ 989 h 2369"/>
                <a:gd name="T106" fmla="*/ 740 w 1839"/>
                <a:gd name="T107" fmla="*/ 726 h 2369"/>
                <a:gd name="T108" fmla="*/ 652 w 1839"/>
                <a:gd name="T109" fmla="*/ 591 h 2369"/>
                <a:gd name="T110" fmla="*/ 605 w 1839"/>
                <a:gd name="T111" fmla="*/ 495 h 2369"/>
                <a:gd name="T112" fmla="*/ 423 w 1839"/>
                <a:gd name="T113" fmla="*/ 374 h 2369"/>
                <a:gd name="T114" fmla="*/ 402 w 1839"/>
                <a:gd name="T115" fmla="*/ 310 h 2369"/>
                <a:gd name="T116" fmla="*/ 586 w 1839"/>
                <a:gd name="T117" fmla="*/ 201 h 2369"/>
                <a:gd name="T118" fmla="*/ 678 w 1839"/>
                <a:gd name="T119" fmla="*/ 239 h 2369"/>
                <a:gd name="T120" fmla="*/ 763 w 1839"/>
                <a:gd name="T121" fmla="*/ 185 h 2369"/>
                <a:gd name="T122" fmla="*/ 690 w 1839"/>
                <a:gd name="T123" fmla="*/ 88 h 2369"/>
                <a:gd name="T124" fmla="*/ 726 w 1839"/>
                <a:gd name="T125" fmla="*/ 0 h 2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9" h="2369">
                  <a:moveTo>
                    <a:pt x="1047" y="2213"/>
                  </a:moveTo>
                  <a:lnTo>
                    <a:pt x="1047" y="2232"/>
                  </a:lnTo>
                  <a:lnTo>
                    <a:pt x="1054" y="2251"/>
                  </a:lnTo>
                  <a:lnTo>
                    <a:pt x="1052" y="2256"/>
                  </a:lnTo>
                  <a:lnTo>
                    <a:pt x="1021" y="2261"/>
                  </a:lnTo>
                  <a:lnTo>
                    <a:pt x="1004" y="2268"/>
                  </a:lnTo>
                  <a:lnTo>
                    <a:pt x="1049" y="2355"/>
                  </a:lnTo>
                  <a:lnTo>
                    <a:pt x="1049" y="2362"/>
                  </a:lnTo>
                  <a:lnTo>
                    <a:pt x="1038" y="2369"/>
                  </a:lnTo>
                  <a:lnTo>
                    <a:pt x="1028" y="2365"/>
                  </a:lnTo>
                  <a:lnTo>
                    <a:pt x="1019" y="2343"/>
                  </a:lnTo>
                  <a:lnTo>
                    <a:pt x="1012" y="2346"/>
                  </a:lnTo>
                  <a:lnTo>
                    <a:pt x="997" y="2334"/>
                  </a:lnTo>
                  <a:lnTo>
                    <a:pt x="1004" y="2329"/>
                  </a:lnTo>
                  <a:lnTo>
                    <a:pt x="997" y="2317"/>
                  </a:lnTo>
                  <a:lnTo>
                    <a:pt x="974" y="2308"/>
                  </a:lnTo>
                  <a:lnTo>
                    <a:pt x="979" y="2287"/>
                  </a:lnTo>
                  <a:lnTo>
                    <a:pt x="971" y="2272"/>
                  </a:lnTo>
                  <a:lnTo>
                    <a:pt x="974" y="2251"/>
                  </a:lnTo>
                  <a:lnTo>
                    <a:pt x="955" y="2225"/>
                  </a:lnTo>
                  <a:lnTo>
                    <a:pt x="936" y="2227"/>
                  </a:lnTo>
                  <a:lnTo>
                    <a:pt x="915" y="2201"/>
                  </a:lnTo>
                  <a:lnTo>
                    <a:pt x="891" y="2164"/>
                  </a:lnTo>
                  <a:lnTo>
                    <a:pt x="891" y="2154"/>
                  </a:lnTo>
                  <a:lnTo>
                    <a:pt x="901" y="2135"/>
                  </a:lnTo>
                  <a:lnTo>
                    <a:pt x="886" y="2074"/>
                  </a:lnTo>
                  <a:lnTo>
                    <a:pt x="889" y="2064"/>
                  </a:lnTo>
                  <a:lnTo>
                    <a:pt x="922" y="2052"/>
                  </a:lnTo>
                  <a:lnTo>
                    <a:pt x="964" y="2107"/>
                  </a:lnTo>
                  <a:lnTo>
                    <a:pt x="995" y="2126"/>
                  </a:lnTo>
                  <a:lnTo>
                    <a:pt x="1033" y="2175"/>
                  </a:lnTo>
                  <a:lnTo>
                    <a:pt x="1049" y="2187"/>
                  </a:lnTo>
                  <a:lnTo>
                    <a:pt x="1047" y="2213"/>
                  </a:lnTo>
                  <a:moveTo>
                    <a:pt x="870" y="2069"/>
                  </a:moveTo>
                  <a:lnTo>
                    <a:pt x="867" y="2083"/>
                  </a:lnTo>
                  <a:lnTo>
                    <a:pt x="837" y="2083"/>
                  </a:lnTo>
                  <a:lnTo>
                    <a:pt x="834" y="2088"/>
                  </a:lnTo>
                  <a:lnTo>
                    <a:pt x="815" y="2074"/>
                  </a:lnTo>
                  <a:lnTo>
                    <a:pt x="811" y="2090"/>
                  </a:lnTo>
                  <a:lnTo>
                    <a:pt x="804" y="2095"/>
                  </a:lnTo>
                  <a:lnTo>
                    <a:pt x="789" y="2083"/>
                  </a:lnTo>
                  <a:lnTo>
                    <a:pt x="794" y="2071"/>
                  </a:lnTo>
                  <a:lnTo>
                    <a:pt x="782" y="2060"/>
                  </a:lnTo>
                  <a:lnTo>
                    <a:pt x="792" y="2026"/>
                  </a:lnTo>
                  <a:lnTo>
                    <a:pt x="792" y="1998"/>
                  </a:lnTo>
                  <a:lnTo>
                    <a:pt x="780" y="1972"/>
                  </a:lnTo>
                  <a:lnTo>
                    <a:pt x="780" y="1953"/>
                  </a:lnTo>
                  <a:lnTo>
                    <a:pt x="766" y="1944"/>
                  </a:lnTo>
                  <a:lnTo>
                    <a:pt x="773" y="1932"/>
                  </a:lnTo>
                  <a:lnTo>
                    <a:pt x="771" y="1906"/>
                  </a:lnTo>
                  <a:lnTo>
                    <a:pt x="778" y="1896"/>
                  </a:lnTo>
                  <a:lnTo>
                    <a:pt x="794" y="1899"/>
                  </a:lnTo>
                  <a:lnTo>
                    <a:pt x="818" y="1932"/>
                  </a:lnTo>
                  <a:lnTo>
                    <a:pt x="851" y="1953"/>
                  </a:lnTo>
                  <a:lnTo>
                    <a:pt x="860" y="1967"/>
                  </a:lnTo>
                  <a:lnTo>
                    <a:pt x="884" y="1977"/>
                  </a:lnTo>
                  <a:lnTo>
                    <a:pt x="898" y="2012"/>
                  </a:lnTo>
                  <a:lnTo>
                    <a:pt x="910" y="2024"/>
                  </a:lnTo>
                  <a:lnTo>
                    <a:pt x="905" y="2048"/>
                  </a:lnTo>
                  <a:lnTo>
                    <a:pt x="884" y="2057"/>
                  </a:lnTo>
                  <a:lnTo>
                    <a:pt x="870" y="2069"/>
                  </a:lnTo>
                  <a:moveTo>
                    <a:pt x="626" y="1700"/>
                  </a:moveTo>
                  <a:lnTo>
                    <a:pt x="648" y="1745"/>
                  </a:lnTo>
                  <a:lnTo>
                    <a:pt x="664" y="1762"/>
                  </a:lnTo>
                  <a:lnTo>
                    <a:pt x="667" y="1774"/>
                  </a:lnTo>
                  <a:lnTo>
                    <a:pt x="686" y="1785"/>
                  </a:lnTo>
                  <a:lnTo>
                    <a:pt x="700" y="1809"/>
                  </a:lnTo>
                  <a:lnTo>
                    <a:pt x="712" y="1833"/>
                  </a:lnTo>
                  <a:lnTo>
                    <a:pt x="712" y="1840"/>
                  </a:lnTo>
                  <a:lnTo>
                    <a:pt x="707" y="1842"/>
                  </a:lnTo>
                  <a:lnTo>
                    <a:pt x="700" y="1842"/>
                  </a:lnTo>
                  <a:lnTo>
                    <a:pt x="700" y="1830"/>
                  </a:lnTo>
                  <a:lnTo>
                    <a:pt x="693" y="1818"/>
                  </a:lnTo>
                  <a:lnTo>
                    <a:pt x="686" y="1826"/>
                  </a:lnTo>
                  <a:lnTo>
                    <a:pt x="674" y="1826"/>
                  </a:lnTo>
                  <a:lnTo>
                    <a:pt x="667" y="1809"/>
                  </a:lnTo>
                  <a:lnTo>
                    <a:pt x="641" y="1809"/>
                  </a:lnTo>
                  <a:lnTo>
                    <a:pt x="610" y="1783"/>
                  </a:lnTo>
                  <a:lnTo>
                    <a:pt x="593" y="1776"/>
                  </a:lnTo>
                  <a:lnTo>
                    <a:pt x="565" y="1781"/>
                  </a:lnTo>
                  <a:lnTo>
                    <a:pt x="556" y="1752"/>
                  </a:lnTo>
                  <a:lnTo>
                    <a:pt x="548" y="1748"/>
                  </a:lnTo>
                  <a:lnTo>
                    <a:pt x="525" y="1710"/>
                  </a:lnTo>
                  <a:lnTo>
                    <a:pt x="525" y="1700"/>
                  </a:lnTo>
                  <a:lnTo>
                    <a:pt x="532" y="1695"/>
                  </a:lnTo>
                  <a:lnTo>
                    <a:pt x="546" y="1703"/>
                  </a:lnTo>
                  <a:lnTo>
                    <a:pt x="548" y="1698"/>
                  </a:lnTo>
                  <a:lnTo>
                    <a:pt x="539" y="1686"/>
                  </a:lnTo>
                  <a:lnTo>
                    <a:pt x="534" y="1658"/>
                  </a:lnTo>
                  <a:lnTo>
                    <a:pt x="539" y="1646"/>
                  </a:lnTo>
                  <a:lnTo>
                    <a:pt x="556" y="1632"/>
                  </a:lnTo>
                  <a:lnTo>
                    <a:pt x="577" y="1632"/>
                  </a:lnTo>
                  <a:lnTo>
                    <a:pt x="619" y="1667"/>
                  </a:lnTo>
                  <a:lnTo>
                    <a:pt x="626" y="1700"/>
                  </a:lnTo>
                  <a:moveTo>
                    <a:pt x="189" y="1036"/>
                  </a:moveTo>
                  <a:lnTo>
                    <a:pt x="201" y="1067"/>
                  </a:lnTo>
                  <a:lnTo>
                    <a:pt x="194" y="1069"/>
                  </a:lnTo>
                  <a:lnTo>
                    <a:pt x="187" y="1052"/>
                  </a:lnTo>
                  <a:lnTo>
                    <a:pt x="185" y="1057"/>
                  </a:lnTo>
                  <a:lnTo>
                    <a:pt x="196" y="1097"/>
                  </a:lnTo>
                  <a:lnTo>
                    <a:pt x="229" y="1123"/>
                  </a:lnTo>
                  <a:lnTo>
                    <a:pt x="232" y="1149"/>
                  </a:lnTo>
                  <a:lnTo>
                    <a:pt x="253" y="1173"/>
                  </a:lnTo>
                  <a:lnTo>
                    <a:pt x="253" y="1187"/>
                  </a:lnTo>
                  <a:lnTo>
                    <a:pt x="267" y="1209"/>
                  </a:lnTo>
                  <a:lnTo>
                    <a:pt x="263" y="1218"/>
                  </a:lnTo>
                  <a:lnTo>
                    <a:pt x="281" y="1239"/>
                  </a:lnTo>
                  <a:lnTo>
                    <a:pt x="281" y="1261"/>
                  </a:lnTo>
                  <a:lnTo>
                    <a:pt x="317" y="1291"/>
                  </a:lnTo>
                  <a:lnTo>
                    <a:pt x="319" y="1303"/>
                  </a:lnTo>
                  <a:lnTo>
                    <a:pt x="324" y="1327"/>
                  </a:lnTo>
                  <a:lnTo>
                    <a:pt x="315" y="1317"/>
                  </a:lnTo>
                  <a:lnTo>
                    <a:pt x="305" y="1320"/>
                  </a:lnTo>
                  <a:lnTo>
                    <a:pt x="317" y="1336"/>
                  </a:lnTo>
                  <a:lnTo>
                    <a:pt x="341" y="1346"/>
                  </a:lnTo>
                  <a:lnTo>
                    <a:pt x="343" y="1355"/>
                  </a:lnTo>
                  <a:lnTo>
                    <a:pt x="341" y="1367"/>
                  </a:lnTo>
                  <a:lnTo>
                    <a:pt x="352" y="1400"/>
                  </a:lnTo>
                  <a:lnTo>
                    <a:pt x="376" y="1393"/>
                  </a:lnTo>
                  <a:lnTo>
                    <a:pt x="390" y="1414"/>
                  </a:lnTo>
                  <a:lnTo>
                    <a:pt x="393" y="1461"/>
                  </a:lnTo>
                  <a:lnTo>
                    <a:pt x="383" y="1478"/>
                  </a:lnTo>
                  <a:lnTo>
                    <a:pt x="364" y="1440"/>
                  </a:lnTo>
                  <a:lnTo>
                    <a:pt x="359" y="1440"/>
                  </a:lnTo>
                  <a:lnTo>
                    <a:pt x="367" y="1473"/>
                  </a:lnTo>
                  <a:lnTo>
                    <a:pt x="374" y="1490"/>
                  </a:lnTo>
                  <a:lnTo>
                    <a:pt x="362" y="1504"/>
                  </a:lnTo>
                  <a:lnTo>
                    <a:pt x="348" y="1495"/>
                  </a:lnTo>
                  <a:lnTo>
                    <a:pt x="324" y="1492"/>
                  </a:lnTo>
                  <a:lnTo>
                    <a:pt x="310" y="1497"/>
                  </a:lnTo>
                  <a:lnTo>
                    <a:pt x="307" y="1506"/>
                  </a:lnTo>
                  <a:lnTo>
                    <a:pt x="289" y="1511"/>
                  </a:lnTo>
                  <a:lnTo>
                    <a:pt x="156" y="1438"/>
                  </a:lnTo>
                  <a:lnTo>
                    <a:pt x="149" y="1421"/>
                  </a:lnTo>
                  <a:lnTo>
                    <a:pt x="130" y="1402"/>
                  </a:lnTo>
                  <a:lnTo>
                    <a:pt x="137" y="1400"/>
                  </a:lnTo>
                  <a:lnTo>
                    <a:pt x="137" y="1393"/>
                  </a:lnTo>
                  <a:lnTo>
                    <a:pt x="116" y="1353"/>
                  </a:lnTo>
                  <a:lnTo>
                    <a:pt x="31" y="1225"/>
                  </a:lnTo>
                  <a:lnTo>
                    <a:pt x="22" y="1204"/>
                  </a:lnTo>
                  <a:lnTo>
                    <a:pt x="10" y="1197"/>
                  </a:lnTo>
                  <a:lnTo>
                    <a:pt x="5" y="1187"/>
                  </a:lnTo>
                  <a:lnTo>
                    <a:pt x="0" y="1173"/>
                  </a:lnTo>
                  <a:lnTo>
                    <a:pt x="12" y="1159"/>
                  </a:lnTo>
                  <a:lnTo>
                    <a:pt x="38" y="1090"/>
                  </a:lnTo>
                  <a:lnTo>
                    <a:pt x="38" y="1055"/>
                  </a:lnTo>
                  <a:lnTo>
                    <a:pt x="57" y="1034"/>
                  </a:lnTo>
                  <a:lnTo>
                    <a:pt x="71" y="1031"/>
                  </a:lnTo>
                  <a:lnTo>
                    <a:pt x="85" y="1038"/>
                  </a:lnTo>
                  <a:lnTo>
                    <a:pt x="121" y="1034"/>
                  </a:lnTo>
                  <a:lnTo>
                    <a:pt x="147" y="1024"/>
                  </a:lnTo>
                  <a:lnTo>
                    <a:pt x="170" y="1008"/>
                  </a:lnTo>
                  <a:lnTo>
                    <a:pt x="178" y="1010"/>
                  </a:lnTo>
                  <a:lnTo>
                    <a:pt x="189" y="1036"/>
                  </a:lnTo>
                  <a:moveTo>
                    <a:pt x="726" y="0"/>
                  </a:moveTo>
                  <a:lnTo>
                    <a:pt x="737" y="12"/>
                  </a:lnTo>
                  <a:lnTo>
                    <a:pt x="759" y="8"/>
                  </a:lnTo>
                  <a:lnTo>
                    <a:pt x="771" y="31"/>
                  </a:lnTo>
                  <a:lnTo>
                    <a:pt x="811" y="45"/>
                  </a:lnTo>
                  <a:lnTo>
                    <a:pt x="820" y="57"/>
                  </a:lnTo>
                  <a:lnTo>
                    <a:pt x="889" y="81"/>
                  </a:lnTo>
                  <a:lnTo>
                    <a:pt x="884" y="76"/>
                  </a:lnTo>
                  <a:lnTo>
                    <a:pt x="917" y="90"/>
                  </a:lnTo>
                  <a:lnTo>
                    <a:pt x="934" y="114"/>
                  </a:lnTo>
                  <a:lnTo>
                    <a:pt x="905" y="154"/>
                  </a:lnTo>
                  <a:lnTo>
                    <a:pt x="903" y="185"/>
                  </a:lnTo>
                  <a:lnTo>
                    <a:pt x="943" y="270"/>
                  </a:lnTo>
                  <a:lnTo>
                    <a:pt x="943" y="308"/>
                  </a:lnTo>
                  <a:lnTo>
                    <a:pt x="948" y="322"/>
                  </a:lnTo>
                  <a:lnTo>
                    <a:pt x="957" y="322"/>
                  </a:lnTo>
                  <a:lnTo>
                    <a:pt x="988" y="308"/>
                  </a:lnTo>
                  <a:lnTo>
                    <a:pt x="1000" y="313"/>
                  </a:lnTo>
                  <a:lnTo>
                    <a:pt x="1012" y="320"/>
                  </a:lnTo>
                  <a:lnTo>
                    <a:pt x="1038" y="376"/>
                  </a:lnTo>
                  <a:lnTo>
                    <a:pt x="1130" y="402"/>
                  </a:lnTo>
                  <a:lnTo>
                    <a:pt x="1165" y="402"/>
                  </a:lnTo>
                  <a:lnTo>
                    <a:pt x="1172" y="391"/>
                  </a:lnTo>
                  <a:lnTo>
                    <a:pt x="1208" y="360"/>
                  </a:lnTo>
                  <a:lnTo>
                    <a:pt x="1229" y="353"/>
                  </a:lnTo>
                  <a:lnTo>
                    <a:pt x="1238" y="355"/>
                  </a:lnTo>
                  <a:lnTo>
                    <a:pt x="1245" y="365"/>
                  </a:lnTo>
                  <a:lnTo>
                    <a:pt x="1257" y="395"/>
                  </a:lnTo>
                  <a:lnTo>
                    <a:pt x="1248" y="424"/>
                  </a:lnTo>
                  <a:lnTo>
                    <a:pt x="1248" y="438"/>
                  </a:lnTo>
                  <a:lnTo>
                    <a:pt x="1262" y="469"/>
                  </a:lnTo>
                  <a:lnTo>
                    <a:pt x="1257" y="497"/>
                  </a:lnTo>
                  <a:lnTo>
                    <a:pt x="1238" y="530"/>
                  </a:lnTo>
                  <a:lnTo>
                    <a:pt x="1229" y="516"/>
                  </a:lnTo>
                  <a:lnTo>
                    <a:pt x="1222" y="516"/>
                  </a:lnTo>
                  <a:lnTo>
                    <a:pt x="1208" y="528"/>
                  </a:lnTo>
                  <a:lnTo>
                    <a:pt x="1205" y="539"/>
                  </a:lnTo>
                  <a:lnTo>
                    <a:pt x="1215" y="568"/>
                  </a:lnTo>
                  <a:lnTo>
                    <a:pt x="1208" y="575"/>
                  </a:lnTo>
                  <a:lnTo>
                    <a:pt x="1210" y="582"/>
                  </a:lnTo>
                  <a:lnTo>
                    <a:pt x="1227" y="610"/>
                  </a:lnTo>
                  <a:lnTo>
                    <a:pt x="1222" y="620"/>
                  </a:lnTo>
                  <a:lnTo>
                    <a:pt x="1227" y="636"/>
                  </a:lnTo>
                  <a:lnTo>
                    <a:pt x="1238" y="653"/>
                  </a:lnTo>
                  <a:lnTo>
                    <a:pt x="1255" y="662"/>
                  </a:lnTo>
                  <a:lnTo>
                    <a:pt x="1257" y="684"/>
                  </a:lnTo>
                  <a:lnTo>
                    <a:pt x="1264" y="693"/>
                  </a:lnTo>
                  <a:lnTo>
                    <a:pt x="1279" y="693"/>
                  </a:lnTo>
                  <a:lnTo>
                    <a:pt x="1297" y="707"/>
                  </a:lnTo>
                  <a:lnTo>
                    <a:pt x="1305" y="691"/>
                  </a:lnTo>
                  <a:lnTo>
                    <a:pt x="1300" y="688"/>
                  </a:lnTo>
                  <a:lnTo>
                    <a:pt x="1302" y="684"/>
                  </a:lnTo>
                  <a:lnTo>
                    <a:pt x="1331" y="677"/>
                  </a:lnTo>
                  <a:lnTo>
                    <a:pt x="1342" y="677"/>
                  </a:lnTo>
                  <a:lnTo>
                    <a:pt x="1368" y="698"/>
                  </a:lnTo>
                  <a:lnTo>
                    <a:pt x="1368" y="719"/>
                  </a:lnTo>
                  <a:lnTo>
                    <a:pt x="1364" y="731"/>
                  </a:lnTo>
                  <a:lnTo>
                    <a:pt x="1385" y="781"/>
                  </a:lnTo>
                  <a:lnTo>
                    <a:pt x="1394" y="785"/>
                  </a:lnTo>
                  <a:lnTo>
                    <a:pt x="1404" y="783"/>
                  </a:lnTo>
                  <a:lnTo>
                    <a:pt x="1413" y="797"/>
                  </a:lnTo>
                  <a:lnTo>
                    <a:pt x="1451" y="811"/>
                  </a:lnTo>
                  <a:lnTo>
                    <a:pt x="1453" y="826"/>
                  </a:lnTo>
                  <a:lnTo>
                    <a:pt x="1475" y="833"/>
                  </a:lnTo>
                  <a:lnTo>
                    <a:pt x="1489" y="852"/>
                  </a:lnTo>
                  <a:lnTo>
                    <a:pt x="1546" y="873"/>
                  </a:lnTo>
                  <a:lnTo>
                    <a:pt x="1548" y="875"/>
                  </a:lnTo>
                  <a:lnTo>
                    <a:pt x="1543" y="885"/>
                  </a:lnTo>
                  <a:lnTo>
                    <a:pt x="1555" y="894"/>
                  </a:lnTo>
                  <a:lnTo>
                    <a:pt x="1572" y="899"/>
                  </a:lnTo>
                  <a:lnTo>
                    <a:pt x="1574" y="915"/>
                  </a:lnTo>
                  <a:lnTo>
                    <a:pt x="1621" y="944"/>
                  </a:lnTo>
                  <a:lnTo>
                    <a:pt x="1628" y="956"/>
                  </a:lnTo>
                  <a:lnTo>
                    <a:pt x="1645" y="958"/>
                  </a:lnTo>
                  <a:lnTo>
                    <a:pt x="1680" y="979"/>
                  </a:lnTo>
                  <a:lnTo>
                    <a:pt x="1702" y="1008"/>
                  </a:lnTo>
                  <a:lnTo>
                    <a:pt x="1713" y="1015"/>
                  </a:lnTo>
                  <a:lnTo>
                    <a:pt x="1711" y="1024"/>
                  </a:lnTo>
                  <a:lnTo>
                    <a:pt x="1754" y="1034"/>
                  </a:lnTo>
                  <a:lnTo>
                    <a:pt x="1768" y="1045"/>
                  </a:lnTo>
                  <a:lnTo>
                    <a:pt x="1798" y="1045"/>
                  </a:lnTo>
                  <a:lnTo>
                    <a:pt x="1805" y="1050"/>
                  </a:lnTo>
                  <a:lnTo>
                    <a:pt x="1805" y="1081"/>
                  </a:lnTo>
                  <a:lnTo>
                    <a:pt x="1810" y="1086"/>
                  </a:lnTo>
                  <a:lnTo>
                    <a:pt x="1808" y="1112"/>
                  </a:lnTo>
                  <a:lnTo>
                    <a:pt x="1824" y="1126"/>
                  </a:lnTo>
                  <a:lnTo>
                    <a:pt x="1836" y="1116"/>
                  </a:lnTo>
                  <a:lnTo>
                    <a:pt x="1839" y="1119"/>
                  </a:lnTo>
                  <a:lnTo>
                    <a:pt x="1829" y="1147"/>
                  </a:lnTo>
                  <a:lnTo>
                    <a:pt x="1803" y="1180"/>
                  </a:lnTo>
                  <a:lnTo>
                    <a:pt x="1782" y="1185"/>
                  </a:lnTo>
                  <a:lnTo>
                    <a:pt x="1772" y="1192"/>
                  </a:lnTo>
                  <a:lnTo>
                    <a:pt x="1751" y="1192"/>
                  </a:lnTo>
                  <a:lnTo>
                    <a:pt x="1732" y="1211"/>
                  </a:lnTo>
                  <a:lnTo>
                    <a:pt x="1735" y="1230"/>
                  </a:lnTo>
                  <a:lnTo>
                    <a:pt x="1744" y="1256"/>
                  </a:lnTo>
                  <a:lnTo>
                    <a:pt x="1744" y="1263"/>
                  </a:lnTo>
                  <a:lnTo>
                    <a:pt x="1732" y="1279"/>
                  </a:lnTo>
                  <a:lnTo>
                    <a:pt x="1732" y="1287"/>
                  </a:lnTo>
                  <a:lnTo>
                    <a:pt x="1744" y="1298"/>
                  </a:lnTo>
                  <a:lnTo>
                    <a:pt x="1744" y="1305"/>
                  </a:lnTo>
                  <a:lnTo>
                    <a:pt x="1725" y="1341"/>
                  </a:lnTo>
                  <a:lnTo>
                    <a:pt x="1661" y="1381"/>
                  </a:lnTo>
                  <a:lnTo>
                    <a:pt x="1621" y="1438"/>
                  </a:lnTo>
                  <a:lnTo>
                    <a:pt x="1590" y="1447"/>
                  </a:lnTo>
                  <a:lnTo>
                    <a:pt x="1576" y="1435"/>
                  </a:lnTo>
                  <a:lnTo>
                    <a:pt x="1557" y="1443"/>
                  </a:lnTo>
                  <a:lnTo>
                    <a:pt x="1538" y="1440"/>
                  </a:lnTo>
                  <a:lnTo>
                    <a:pt x="1522" y="1450"/>
                  </a:lnTo>
                  <a:lnTo>
                    <a:pt x="1487" y="1447"/>
                  </a:lnTo>
                  <a:lnTo>
                    <a:pt x="1470" y="1459"/>
                  </a:lnTo>
                  <a:lnTo>
                    <a:pt x="1446" y="1435"/>
                  </a:lnTo>
                  <a:lnTo>
                    <a:pt x="1442" y="1438"/>
                  </a:lnTo>
                  <a:lnTo>
                    <a:pt x="1437" y="1450"/>
                  </a:lnTo>
                  <a:lnTo>
                    <a:pt x="1420" y="1438"/>
                  </a:lnTo>
                  <a:lnTo>
                    <a:pt x="1416" y="1438"/>
                  </a:lnTo>
                  <a:lnTo>
                    <a:pt x="1420" y="1556"/>
                  </a:lnTo>
                  <a:lnTo>
                    <a:pt x="1427" y="1570"/>
                  </a:lnTo>
                  <a:lnTo>
                    <a:pt x="1442" y="1587"/>
                  </a:lnTo>
                  <a:lnTo>
                    <a:pt x="1446" y="1601"/>
                  </a:lnTo>
                  <a:lnTo>
                    <a:pt x="1458" y="1615"/>
                  </a:lnTo>
                  <a:lnTo>
                    <a:pt x="1482" y="1625"/>
                  </a:lnTo>
                  <a:lnTo>
                    <a:pt x="1494" y="1648"/>
                  </a:lnTo>
                  <a:lnTo>
                    <a:pt x="1510" y="1703"/>
                  </a:lnTo>
                  <a:lnTo>
                    <a:pt x="1517" y="1757"/>
                  </a:lnTo>
                  <a:lnTo>
                    <a:pt x="1510" y="1774"/>
                  </a:lnTo>
                  <a:lnTo>
                    <a:pt x="1484" y="1807"/>
                  </a:lnTo>
                  <a:lnTo>
                    <a:pt x="1461" y="1823"/>
                  </a:lnTo>
                  <a:lnTo>
                    <a:pt x="1425" y="1837"/>
                  </a:lnTo>
                  <a:lnTo>
                    <a:pt x="1411" y="1852"/>
                  </a:lnTo>
                  <a:lnTo>
                    <a:pt x="1359" y="1887"/>
                  </a:lnTo>
                  <a:lnTo>
                    <a:pt x="1349" y="1870"/>
                  </a:lnTo>
                  <a:lnTo>
                    <a:pt x="1286" y="1800"/>
                  </a:lnTo>
                  <a:lnTo>
                    <a:pt x="1271" y="1748"/>
                  </a:lnTo>
                  <a:lnTo>
                    <a:pt x="1245" y="1710"/>
                  </a:lnTo>
                  <a:lnTo>
                    <a:pt x="1245" y="1695"/>
                  </a:lnTo>
                  <a:lnTo>
                    <a:pt x="1269" y="1672"/>
                  </a:lnTo>
                  <a:lnTo>
                    <a:pt x="1281" y="1653"/>
                  </a:lnTo>
                  <a:lnTo>
                    <a:pt x="1281" y="1615"/>
                  </a:lnTo>
                  <a:lnTo>
                    <a:pt x="1264" y="1561"/>
                  </a:lnTo>
                  <a:lnTo>
                    <a:pt x="1201" y="1469"/>
                  </a:lnTo>
                  <a:lnTo>
                    <a:pt x="1153" y="1412"/>
                  </a:lnTo>
                  <a:lnTo>
                    <a:pt x="1125" y="1334"/>
                  </a:lnTo>
                  <a:lnTo>
                    <a:pt x="1101" y="1310"/>
                  </a:lnTo>
                  <a:lnTo>
                    <a:pt x="1113" y="1291"/>
                  </a:lnTo>
                  <a:lnTo>
                    <a:pt x="1113" y="1272"/>
                  </a:lnTo>
                  <a:lnTo>
                    <a:pt x="1099" y="1239"/>
                  </a:lnTo>
                  <a:lnTo>
                    <a:pt x="1087" y="1232"/>
                  </a:lnTo>
                  <a:lnTo>
                    <a:pt x="1064" y="1227"/>
                  </a:lnTo>
                  <a:lnTo>
                    <a:pt x="1038" y="1204"/>
                  </a:lnTo>
                  <a:lnTo>
                    <a:pt x="1023" y="1213"/>
                  </a:lnTo>
                  <a:lnTo>
                    <a:pt x="1012" y="1211"/>
                  </a:lnTo>
                  <a:lnTo>
                    <a:pt x="1016" y="1190"/>
                  </a:lnTo>
                  <a:lnTo>
                    <a:pt x="1030" y="1192"/>
                  </a:lnTo>
                  <a:lnTo>
                    <a:pt x="1021" y="1171"/>
                  </a:lnTo>
                  <a:lnTo>
                    <a:pt x="1009" y="1166"/>
                  </a:lnTo>
                  <a:lnTo>
                    <a:pt x="990" y="1140"/>
                  </a:lnTo>
                  <a:lnTo>
                    <a:pt x="990" y="1130"/>
                  </a:lnTo>
                  <a:lnTo>
                    <a:pt x="1000" y="1130"/>
                  </a:lnTo>
                  <a:lnTo>
                    <a:pt x="990" y="1107"/>
                  </a:lnTo>
                  <a:lnTo>
                    <a:pt x="1000" y="1095"/>
                  </a:lnTo>
                  <a:lnTo>
                    <a:pt x="1000" y="1083"/>
                  </a:lnTo>
                  <a:lnTo>
                    <a:pt x="981" y="1034"/>
                  </a:lnTo>
                  <a:lnTo>
                    <a:pt x="974" y="989"/>
                  </a:lnTo>
                  <a:lnTo>
                    <a:pt x="964" y="972"/>
                  </a:lnTo>
                  <a:lnTo>
                    <a:pt x="950" y="951"/>
                  </a:lnTo>
                  <a:lnTo>
                    <a:pt x="858" y="861"/>
                  </a:lnTo>
                  <a:lnTo>
                    <a:pt x="834" y="814"/>
                  </a:lnTo>
                  <a:lnTo>
                    <a:pt x="813" y="785"/>
                  </a:lnTo>
                  <a:lnTo>
                    <a:pt x="740" y="726"/>
                  </a:lnTo>
                  <a:lnTo>
                    <a:pt x="740" y="717"/>
                  </a:lnTo>
                  <a:lnTo>
                    <a:pt x="723" y="696"/>
                  </a:lnTo>
                  <a:lnTo>
                    <a:pt x="688" y="672"/>
                  </a:lnTo>
                  <a:lnTo>
                    <a:pt x="674" y="646"/>
                  </a:lnTo>
                  <a:lnTo>
                    <a:pt x="674" y="629"/>
                  </a:lnTo>
                  <a:lnTo>
                    <a:pt x="652" y="591"/>
                  </a:lnTo>
                  <a:lnTo>
                    <a:pt x="645" y="587"/>
                  </a:lnTo>
                  <a:lnTo>
                    <a:pt x="652" y="565"/>
                  </a:lnTo>
                  <a:lnTo>
                    <a:pt x="648" y="554"/>
                  </a:lnTo>
                  <a:lnTo>
                    <a:pt x="655" y="542"/>
                  </a:lnTo>
                  <a:lnTo>
                    <a:pt x="636" y="513"/>
                  </a:lnTo>
                  <a:lnTo>
                    <a:pt x="605" y="495"/>
                  </a:lnTo>
                  <a:lnTo>
                    <a:pt x="586" y="476"/>
                  </a:lnTo>
                  <a:lnTo>
                    <a:pt x="544" y="452"/>
                  </a:lnTo>
                  <a:lnTo>
                    <a:pt x="470" y="421"/>
                  </a:lnTo>
                  <a:lnTo>
                    <a:pt x="447" y="414"/>
                  </a:lnTo>
                  <a:lnTo>
                    <a:pt x="433" y="386"/>
                  </a:lnTo>
                  <a:lnTo>
                    <a:pt x="423" y="374"/>
                  </a:lnTo>
                  <a:lnTo>
                    <a:pt x="397" y="372"/>
                  </a:lnTo>
                  <a:lnTo>
                    <a:pt x="359" y="383"/>
                  </a:lnTo>
                  <a:lnTo>
                    <a:pt x="322" y="369"/>
                  </a:lnTo>
                  <a:lnTo>
                    <a:pt x="352" y="324"/>
                  </a:lnTo>
                  <a:lnTo>
                    <a:pt x="376" y="315"/>
                  </a:lnTo>
                  <a:lnTo>
                    <a:pt x="402" y="310"/>
                  </a:lnTo>
                  <a:lnTo>
                    <a:pt x="423" y="287"/>
                  </a:lnTo>
                  <a:lnTo>
                    <a:pt x="452" y="235"/>
                  </a:lnTo>
                  <a:lnTo>
                    <a:pt x="466" y="230"/>
                  </a:lnTo>
                  <a:lnTo>
                    <a:pt x="506" y="204"/>
                  </a:lnTo>
                  <a:lnTo>
                    <a:pt x="539" y="218"/>
                  </a:lnTo>
                  <a:lnTo>
                    <a:pt x="586" y="201"/>
                  </a:lnTo>
                  <a:lnTo>
                    <a:pt x="603" y="223"/>
                  </a:lnTo>
                  <a:lnTo>
                    <a:pt x="605" y="237"/>
                  </a:lnTo>
                  <a:lnTo>
                    <a:pt x="626" y="251"/>
                  </a:lnTo>
                  <a:lnTo>
                    <a:pt x="652" y="237"/>
                  </a:lnTo>
                  <a:lnTo>
                    <a:pt x="662" y="237"/>
                  </a:lnTo>
                  <a:lnTo>
                    <a:pt x="678" y="239"/>
                  </a:lnTo>
                  <a:lnTo>
                    <a:pt x="683" y="246"/>
                  </a:lnTo>
                  <a:lnTo>
                    <a:pt x="702" y="249"/>
                  </a:lnTo>
                  <a:lnTo>
                    <a:pt x="726" y="244"/>
                  </a:lnTo>
                  <a:lnTo>
                    <a:pt x="742" y="235"/>
                  </a:lnTo>
                  <a:lnTo>
                    <a:pt x="763" y="209"/>
                  </a:lnTo>
                  <a:lnTo>
                    <a:pt x="763" y="185"/>
                  </a:lnTo>
                  <a:lnTo>
                    <a:pt x="742" y="168"/>
                  </a:lnTo>
                  <a:lnTo>
                    <a:pt x="740" y="131"/>
                  </a:lnTo>
                  <a:lnTo>
                    <a:pt x="719" y="123"/>
                  </a:lnTo>
                  <a:lnTo>
                    <a:pt x="700" y="123"/>
                  </a:lnTo>
                  <a:lnTo>
                    <a:pt x="690" y="97"/>
                  </a:lnTo>
                  <a:lnTo>
                    <a:pt x="690" y="88"/>
                  </a:lnTo>
                  <a:lnTo>
                    <a:pt x="700" y="78"/>
                  </a:lnTo>
                  <a:lnTo>
                    <a:pt x="697" y="10"/>
                  </a:lnTo>
                  <a:lnTo>
                    <a:pt x="716" y="0"/>
                  </a:lnTo>
                  <a:lnTo>
                    <a:pt x="726" y="0"/>
                  </a:lnTo>
                  <a:moveTo>
                    <a:pt x="726" y="0"/>
                  </a:moveTo>
                  <a:lnTo>
                    <a:pt x="726" y="0"/>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59" name="Freeform 138"/>
            <p:cNvSpPr>
              <a:spLocks noEditPoints="1"/>
            </p:cNvSpPr>
            <p:nvPr/>
          </p:nvSpPr>
          <p:spPr bwMode="auto">
            <a:xfrm>
              <a:off x="5381" y="2686"/>
              <a:ext cx="1143" cy="1187"/>
            </a:xfrm>
            <a:custGeom>
              <a:avLst/>
              <a:gdLst>
                <a:gd name="T0" fmla="*/ 172 w 1143"/>
                <a:gd name="T1" fmla="*/ 21 h 1187"/>
                <a:gd name="T2" fmla="*/ 222 w 1143"/>
                <a:gd name="T3" fmla="*/ 26 h 1187"/>
                <a:gd name="T4" fmla="*/ 276 w 1143"/>
                <a:gd name="T5" fmla="*/ 64 h 1187"/>
                <a:gd name="T6" fmla="*/ 271 w 1143"/>
                <a:gd name="T7" fmla="*/ 104 h 1187"/>
                <a:gd name="T8" fmla="*/ 361 w 1143"/>
                <a:gd name="T9" fmla="*/ 118 h 1187"/>
                <a:gd name="T10" fmla="*/ 531 w 1143"/>
                <a:gd name="T11" fmla="*/ 99 h 1187"/>
                <a:gd name="T12" fmla="*/ 640 w 1143"/>
                <a:gd name="T13" fmla="*/ 111 h 1187"/>
                <a:gd name="T14" fmla="*/ 704 w 1143"/>
                <a:gd name="T15" fmla="*/ 137 h 1187"/>
                <a:gd name="T16" fmla="*/ 741 w 1143"/>
                <a:gd name="T17" fmla="*/ 184 h 1187"/>
                <a:gd name="T18" fmla="*/ 786 w 1143"/>
                <a:gd name="T19" fmla="*/ 206 h 1187"/>
                <a:gd name="T20" fmla="*/ 822 w 1143"/>
                <a:gd name="T21" fmla="*/ 244 h 1187"/>
                <a:gd name="T22" fmla="*/ 796 w 1143"/>
                <a:gd name="T23" fmla="*/ 305 h 1187"/>
                <a:gd name="T24" fmla="*/ 855 w 1143"/>
                <a:gd name="T25" fmla="*/ 355 h 1187"/>
                <a:gd name="T26" fmla="*/ 890 w 1143"/>
                <a:gd name="T27" fmla="*/ 411 h 1187"/>
                <a:gd name="T28" fmla="*/ 801 w 1143"/>
                <a:gd name="T29" fmla="*/ 345 h 1187"/>
                <a:gd name="T30" fmla="*/ 784 w 1143"/>
                <a:gd name="T31" fmla="*/ 428 h 1187"/>
                <a:gd name="T32" fmla="*/ 772 w 1143"/>
                <a:gd name="T33" fmla="*/ 499 h 1187"/>
                <a:gd name="T34" fmla="*/ 897 w 1143"/>
                <a:gd name="T35" fmla="*/ 584 h 1187"/>
                <a:gd name="T36" fmla="*/ 933 w 1143"/>
                <a:gd name="T37" fmla="*/ 634 h 1187"/>
                <a:gd name="T38" fmla="*/ 1006 w 1143"/>
                <a:gd name="T39" fmla="*/ 645 h 1187"/>
                <a:gd name="T40" fmla="*/ 1006 w 1143"/>
                <a:gd name="T41" fmla="*/ 697 h 1187"/>
                <a:gd name="T42" fmla="*/ 1018 w 1143"/>
                <a:gd name="T43" fmla="*/ 766 h 1187"/>
                <a:gd name="T44" fmla="*/ 1098 w 1143"/>
                <a:gd name="T45" fmla="*/ 752 h 1187"/>
                <a:gd name="T46" fmla="*/ 1072 w 1143"/>
                <a:gd name="T47" fmla="*/ 714 h 1187"/>
                <a:gd name="T48" fmla="*/ 1136 w 1143"/>
                <a:gd name="T49" fmla="*/ 783 h 1187"/>
                <a:gd name="T50" fmla="*/ 1101 w 1143"/>
                <a:gd name="T51" fmla="*/ 936 h 1187"/>
                <a:gd name="T52" fmla="*/ 1011 w 1143"/>
                <a:gd name="T53" fmla="*/ 875 h 1187"/>
                <a:gd name="T54" fmla="*/ 1049 w 1143"/>
                <a:gd name="T55" fmla="*/ 927 h 1187"/>
                <a:gd name="T56" fmla="*/ 1053 w 1143"/>
                <a:gd name="T57" fmla="*/ 969 h 1187"/>
                <a:gd name="T58" fmla="*/ 1016 w 1143"/>
                <a:gd name="T59" fmla="*/ 969 h 1187"/>
                <a:gd name="T60" fmla="*/ 926 w 1143"/>
                <a:gd name="T61" fmla="*/ 934 h 1187"/>
                <a:gd name="T62" fmla="*/ 786 w 1143"/>
                <a:gd name="T63" fmla="*/ 965 h 1187"/>
                <a:gd name="T64" fmla="*/ 689 w 1143"/>
                <a:gd name="T65" fmla="*/ 988 h 1187"/>
                <a:gd name="T66" fmla="*/ 668 w 1143"/>
                <a:gd name="T67" fmla="*/ 1106 h 1187"/>
                <a:gd name="T68" fmla="*/ 656 w 1143"/>
                <a:gd name="T69" fmla="*/ 1184 h 1187"/>
                <a:gd name="T70" fmla="*/ 486 w 1143"/>
                <a:gd name="T71" fmla="*/ 1156 h 1187"/>
                <a:gd name="T72" fmla="*/ 448 w 1143"/>
                <a:gd name="T73" fmla="*/ 1149 h 1187"/>
                <a:gd name="T74" fmla="*/ 366 w 1143"/>
                <a:gd name="T75" fmla="*/ 1104 h 1187"/>
                <a:gd name="T76" fmla="*/ 335 w 1143"/>
                <a:gd name="T77" fmla="*/ 1054 h 1187"/>
                <a:gd name="T78" fmla="*/ 366 w 1143"/>
                <a:gd name="T79" fmla="*/ 922 h 1187"/>
                <a:gd name="T80" fmla="*/ 394 w 1143"/>
                <a:gd name="T81" fmla="*/ 830 h 1187"/>
                <a:gd name="T82" fmla="*/ 404 w 1143"/>
                <a:gd name="T83" fmla="*/ 721 h 1187"/>
                <a:gd name="T84" fmla="*/ 271 w 1143"/>
                <a:gd name="T85" fmla="*/ 681 h 1187"/>
                <a:gd name="T86" fmla="*/ 212 w 1143"/>
                <a:gd name="T87" fmla="*/ 610 h 1187"/>
                <a:gd name="T88" fmla="*/ 177 w 1143"/>
                <a:gd name="T89" fmla="*/ 593 h 1187"/>
                <a:gd name="T90" fmla="*/ 21 w 1143"/>
                <a:gd name="T91" fmla="*/ 437 h 1187"/>
                <a:gd name="T92" fmla="*/ 0 w 1143"/>
                <a:gd name="T93" fmla="*/ 381 h 1187"/>
                <a:gd name="T94" fmla="*/ 87 w 1143"/>
                <a:gd name="T95" fmla="*/ 270 h 1187"/>
                <a:gd name="T96" fmla="*/ 108 w 1143"/>
                <a:gd name="T97" fmla="*/ 125 h 1187"/>
                <a:gd name="T98" fmla="*/ 115 w 1143"/>
                <a:gd name="T99" fmla="*/ 71 h 1187"/>
                <a:gd name="T100" fmla="*/ 104 w 1143"/>
                <a:gd name="T101" fmla="*/ 57 h 1187"/>
                <a:gd name="T102" fmla="*/ 89 w 1143"/>
                <a:gd name="T103" fmla="*/ 47 h 1187"/>
                <a:gd name="T104" fmla="*/ 82 w 1143"/>
                <a:gd name="T105" fmla="*/ 52 h 1187"/>
                <a:gd name="T106" fmla="*/ 68 w 1143"/>
                <a:gd name="T107" fmla="*/ 35 h 1187"/>
                <a:gd name="T108" fmla="*/ 73 w 1143"/>
                <a:gd name="T109" fmla="*/ 28 h 1187"/>
                <a:gd name="T110" fmla="*/ 99 w 1143"/>
                <a:gd name="T111" fmla="*/ 0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3" h="1187">
                  <a:moveTo>
                    <a:pt x="99" y="0"/>
                  </a:moveTo>
                  <a:lnTo>
                    <a:pt x="153" y="12"/>
                  </a:lnTo>
                  <a:lnTo>
                    <a:pt x="172" y="21"/>
                  </a:lnTo>
                  <a:lnTo>
                    <a:pt x="186" y="38"/>
                  </a:lnTo>
                  <a:lnTo>
                    <a:pt x="198" y="43"/>
                  </a:lnTo>
                  <a:lnTo>
                    <a:pt x="222" y="26"/>
                  </a:lnTo>
                  <a:lnTo>
                    <a:pt x="245" y="19"/>
                  </a:lnTo>
                  <a:lnTo>
                    <a:pt x="257" y="21"/>
                  </a:lnTo>
                  <a:lnTo>
                    <a:pt x="276" y="64"/>
                  </a:lnTo>
                  <a:lnTo>
                    <a:pt x="267" y="83"/>
                  </a:lnTo>
                  <a:lnTo>
                    <a:pt x="267" y="95"/>
                  </a:lnTo>
                  <a:lnTo>
                    <a:pt x="271" y="104"/>
                  </a:lnTo>
                  <a:lnTo>
                    <a:pt x="307" y="121"/>
                  </a:lnTo>
                  <a:lnTo>
                    <a:pt x="347" y="128"/>
                  </a:lnTo>
                  <a:lnTo>
                    <a:pt x="361" y="118"/>
                  </a:lnTo>
                  <a:lnTo>
                    <a:pt x="397" y="83"/>
                  </a:lnTo>
                  <a:lnTo>
                    <a:pt x="444" y="64"/>
                  </a:lnTo>
                  <a:lnTo>
                    <a:pt x="531" y="99"/>
                  </a:lnTo>
                  <a:lnTo>
                    <a:pt x="595" y="116"/>
                  </a:lnTo>
                  <a:lnTo>
                    <a:pt x="616" y="106"/>
                  </a:lnTo>
                  <a:lnTo>
                    <a:pt x="640" y="111"/>
                  </a:lnTo>
                  <a:lnTo>
                    <a:pt x="673" y="109"/>
                  </a:lnTo>
                  <a:lnTo>
                    <a:pt x="687" y="116"/>
                  </a:lnTo>
                  <a:lnTo>
                    <a:pt x="704" y="137"/>
                  </a:lnTo>
                  <a:lnTo>
                    <a:pt x="739" y="144"/>
                  </a:lnTo>
                  <a:lnTo>
                    <a:pt x="744" y="156"/>
                  </a:lnTo>
                  <a:lnTo>
                    <a:pt x="741" y="184"/>
                  </a:lnTo>
                  <a:lnTo>
                    <a:pt x="753" y="189"/>
                  </a:lnTo>
                  <a:lnTo>
                    <a:pt x="767" y="210"/>
                  </a:lnTo>
                  <a:lnTo>
                    <a:pt x="786" y="206"/>
                  </a:lnTo>
                  <a:lnTo>
                    <a:pt x="801" y="241"/>
                  </a:lnTo>
                  <a:lnTo>
                    <a:pt x="817" y="239"/>
                  </a:lnTo>
                  <a:lnTo>
                    <a:pt x="822" y="244"/>
                  </a:lnTo>
                  <a:lnTo>
                    <a:pt x="819" y="251"/>
                  </a:lnTo>
                  <a:lnTo>
                    <a:pt x="824" y="265"/>
                  </a:lnTo>
                  <a:lnTo>
                    <a:pt x="796" y="305"/>
                  </a:lnTo>
                  <a:lnTo>
                    <a:pt x="801" y="329"/>
                  </a:lnTo>
                  <a:lnTo>
                    <a:pt x="843" y="343"/>
                  </a:lnTo>
                  <a:lnTo>
                    <a:pt x="855" y="355"/>
                  </a:lnTo>
                  <a:lnTo>
                    <a:pt x="871" y="359"/>
                  </a:lnTo>
                  <a:lnTo>
                    <a:pt x="895" y="397"/>
                  </a:lnTo>
                  <a:lnTo>
                    <a:pt x="890" y="411"/>
                  </a:lnTo>
                  <a:lnTo>
                    <a:pt x="879" y="416"/>
                  </a:lnTo>
                  <a:lnTo>
                    <a:pt x="819" y="357"/>
                  </a:lnTo>
                  <a:lnTo>
                    <a:pt x="801" y="345"/>
                  </a:lnTo>
                  <a:lnTo>
                    <a:pt x="775" y="345"/>
                  </a:lnTo>
                  <a:lnTo>
                    <a:pt x="798" y="388"/>
                  </a:lnTo>
                  <a:lnTo>
                    <a:pt x="784" y="428"/>
                  </a:lnTo>
                  <a:lnTo>
                    <a:pt x="746" y="442"/>
                  </a:lnTo>
                  <a:lnTo>
                    <a:pt x="746" y="456"/>
                  </a:lnTo>
                  <a:lnTo>
                    <a:pt x="772" y="499"/>
                  </a:lnTo>
                  <a:lnTo>
                    <a:pt x="827" y="537"/>
                  </a:lnTo>
                  <a:lnTo>
                    <a:pt x="897" y="577"/>
                  </a:lnTo>
                  <a:lnTo>
                    <a:pt x="897" y="584"/>
                  </a:lnTo>
                  <a:lnTo>
                    <a:pt x="914" y="608"/>
                  </a:lnTo>
                  <a:lnTo>
                    <a:pt x="919" y="624"/>
                  </a:lnTo>
                  <a:lnTo>
                    <a:pt x="933" y="634"/>
                  </a:lnTo>
                  <a:lnTo>
                    <a:pt x="982" y="629"/>
                  </a:lnTo>
                  <a:lnTo>
                    <a:pt x="1004" y="631"/>
                  </a:lnTo>
                  <a:lnTo>
                    <a:pt x="1006" y="645"/>
                  </a:lnTo>
                  <a:lnTo>
                    <a:pt x="990" y="657"/>
                  </a:lnTo>
                  <a:lnTo>
                    <a:pt x="985" y="688"/>
                  </a:lnTo>
                  <a:lnTo>
                    <a:pt x="1006" y="697"/>
                  </a:lnTo>
                  <a:lnTo>
                    <a:pt x="1011" y="709"/>
                  </a:lnTo>
                  <a:lnTo>
                    <a:pt x="999" y="723"/>
                  </a:lnTo>
                  <a:lnTo>
                    <a:pt x="1018" y="766"/>
                  </a:lnTo>
                  <a:lnTo>
                    <a:pt x="1023" y="771"/>
                  </a:lnTo>
                  <a:lnTo>
                    <a:pt x="1103" y="764"/>
                  </a:lnTo>
                  <a:lnTo>
                    <a:pt x="1098" y="752"/>
                  </a:lnTo>
                  <a:lnTo>
                    <a:pt x="1072" y="731"/>
                  </a:lnTo>
                  <a:lnTo>
                    <a:pt x="1065" y="719"/>
                  </a:lnTo>
                  <a:lnTo>
                    <a:pt x="1072" y="714"/>
                  </a:lnTo>
                  <a:lnTo>
                    <a:pt x="1094" y="716"/>
                  </a:lnTo>
                  <a:lnTo>
                    <a:pt x="1115" y="731"/>
                  </a:lnTo>
                  <a:lnTo>
                    <a:pt x="1136" y="783"/>
                  </a:lnTo>
                  <a:lnTo>
                    <a:pt x="1143" y="818"/>
                  </a:lnTo>
                  <a:lnTo>
                    <a:pt x="1138" y="905"/>
                  </a:lnTo>
                  <a:lnTo>
                    <a:pt x="1101" y="936"/>
                  </a:lnTo>
                  <a:lnTo>
                    <a:pt x="1075" y="922"/>
                  </a:lnTo>
                  <a:lnTo>
                    <a:pt x="1020" y="875"/>
                  </a:lnTo>
                  <a:lnTo>
                    <a:pt x="1011" y="875"/>
                  </a:lnTo>
                  <a:lnTo>
                    <a:pt x="1004" y="879"/>
                  </a:lnTo>
                  <a:lnTo>
                    <a:pt x="1011" y="894"/>
                  </a:lnTo>
                  <a:lnTo>
                    <a:pt x="1049" y="927"/>
                  </a:lnTo>
                  <a:lnTo>
                    <a:pt x="1060" y="943"/>
                  </a:lnTo>
                  <a:lnTo>
                    <a:pt x="1063" y="957"/>
                  </a:lnTo>
                  <a:lnTo>
                    <a:pt x="1053" y="969"/>
                  </a:lnTo>
                  <a:lnTo>
                    <a:pt x="1042" y="974"/>
                  </a:lnTo>
                  <a:lnTo>
                    <a:pt x="1032" y="960"/>
                  </a:lnTo>
                  <a:lnTo>
                    <a:pt x="1016" y="969"/>
                  </a:lnTo>
                  <a:lnTo>
                    <a:pt x="994" y="927"/>
                  </a:lnTo>
                  <a:lnTo>
                    <a:pt x="968" y="910"/>
                  </a:lnTo>
                  <a:lnTo>
                    <a:pt x="926" y="934"/>
                  </a:lnTo>
                  <a:lnTo>
                    <a:pt x="902" y="943"/>
                  </a:lnTo>
                  <a:lnTo>
                    <a:pt x="874" y="939"/>
                  </a:lnTo>
                  <a:lnTo>
                    <a:pt x="786" y="965"/>
                  </a:lnTo>
                  <a:lnTo>
                    <a:pt x="763" y="960"/>
                  </a:lnTo>
                  <a:lnTo>
                    <a:pt x="718" y="983"/>
                  </a:lnTo>
                  <a:lnTo>
                    <a:pt x="689" y="988"/>
                  </a:lnTo>
                  <a:lnTo>
                    <a:pt x="668" y="1026"/>
                  </a:lnTo>
                  <a:lnTo>
                    <a:pt x="656" y="1073"/>
                  </a:lnTo>
                  <a:lnTo>
                    <a:pt x="668" y="1106"/>
                  </a:lnTo>
                  <a:lnTo>
                    <a:pt x="697" y="1132"/>
                  </a:lnTo>
                  <a:lnTo>
                    <a:pt x="697" y="1144"/>
                  </a:lnTo>
                  <a:lnTo>
                    <a:pt x="656" y="1184"/>
                  </a:lnTo>
                  <a:lnTo>
                    <a:pt x="602" y="1187"/>
                  </a:lnTo>
                  <a:lnTo>
                    <a:pt x="552" y="1163"/>
                  </a:lnTo>
                  <a:lnTo>
                    <a:pt x="486" y="1156"/>
                  </a:lnTo>
                  <a:lnTo>
                    <a:pt x="467" y="1165"/>
                  </a:lnTo>
                  <a:lnTo>
                    <a:pt x="453" y="1163"/>
                  </a:lnTo>
                  <a:lnTo>
                    <a:pt x="448" y="1149"/>
                  </a:lnTo>
                  <a:lnTo>
                    <a:pt x="432" y="1139"/>
                  </a:lnTo>
                  <a:lnTo>
                    <a:pt x="382" y="1121"/>
                  </a:lnTo>
                  <a:lnTo>
                    <a:pt x="366" y="1104"/>
                  </a:lnTo>
                  <a:lnTo>
                    <a:pt x="359" y="1087"/>
                  </a:lnTo>
                  <a:lnTo>
                    <a:pt x="340" y="1069"/>
                  </a:lnTo>
                  <a:lnTo>
                    <a:pt x="335" y="1054"/>
                  </a:lnTo>
                  <a:lnTo>
                    <a:pt x="342" y="995"/>
                  </a:lnTo>
                  <a:lnTo>
                    <a:pt x="347" y="991"/>
                  </a:lnTo>
                  <a:lnTo>
                    <a:pt x="366" y="922"/>
                  </a:lnTo>
                  <a:lnTo>
                    <a:pt x="363" y="875"/>
                  </a:lnTo>
                  <a:lnTo>
                    <a:pt x="378" y="837"/>
                  </a:lnTo>
                  <a:lnTo>
                    <a:pt x="394" y="830"/>
                  </a:lnTo>
                  <a:lnTo>
                    <a:pt x="415" y="785"/>
                  </a:lnTo>
                  <a:lnTo>
                    <a:pt x="413" y="738"/>
                  </a:lnTo>
                  <a:lnTo>
                    <a:pt x="404" y="721"/>
                  </a:lnTo>
                  <a:lnTo>
                    <a:pt x="361" y="704"/>
                  </a:lnTo>
                  <a:lnTo>
                    <a:pt x="285" y="693"/>
                  </a:lnTo>
                  <a:lnTo>
                    <a:pt x="271" y="681"/>
                  </a:lnTo>
                  <a:lnTo>
                    <a:pt x="233" y="629"/>
                  </a:lnTo>
                  <a:lnTo>
                    <a:pt x="219" y="622"/>
                  </a:lnTo>
                  <a:lnTo>
                    <a:pt x="212" y="610"/>
                  </a:lnTo>
                  <a:lnTo>
                    <a:pt x="212" y="593"/>
                  </a:lnTo>
                  <a:lnTo>
                    <a:pt x="196" y="591"/>
                  </a:lnTo>
                  <a:lnTo>
                    <a:pt x="177" y="593"/>
                  </a:lnTo>
                  <a:lnTo>
                    <a:pt x="144" y="551"/>
                  </a:lnTo>
                  <a:lnTo>
                    <a:pt x="42" y="461"/>
                  </a:lnTo>
                  <a:lnTo>
                    <a:pt x="21" y="437"/>
                  </a:lnTo>
                  <a:lnTo>
                    <a:pt x="7" y="430"/>
                  </a:lnTo>
                  <a:lnTo>
                    <a:pt x="0" y="407"/>
                  </a:lnTo>
                  <a:lnTo>
                    <a:pt x="0" y="381"/>
                  </a:lnTo>
                  <a:lnTo>
                    <a:pt x="11" y="352"/>
                  </a:lnTo>
                  <a:lnTo>
                    <a:pt x="63" y="281"/>
                  </a:lnTo>
                  <a:lnTo>
                    <a:pt x="87" y="270"/>
                  </a:lnTo>
                  <a:lnTo>
                    <a:pt x="106" y="220"/>
                  </a:lnTo>
                  <a:lnTo>
                    <a:pt x="104" y="144"/>
                  </a:lnTo>
                  <a:lnTo>
                    <a:pt x="108" y="125"/>
                  </a:lnTo>
                  <a:lnTo>
                    <a:pt x="120" y="111"/>
                  </a:lnTo>
                  <a:lnTo>
                    <a:pt x="120" y="73"/>
                  </a:lnTo>
                  <a:lnTo>
                    <a:pt x="115" y="71"/>
                  </a:lnTo>
                  <a:lnTo>
                    <a:pt x="120" y="59"/>
                  </a:lnTo>
                  <a:lnTo>
                    <a:pt x="111" y="64"/>
                  </a:lnTo>
                  <a:lnTo>
                    <a:pt x="104" y="57"/>
                  </a:lnTo>
                  <a:lnTo>
                    <a:pt x="99" y="33"/>
                  </a:lnTo>
                  <a:lnTo>
                    <a:pt x="94" y="33"/>
                  </a:lnTo>
                  <a:lnTo>
                    <a:pt x="89" y="47"/>
                  </a:lnTo>
                  <a:lnTo>
                    <a:pt x="70" y="43"/>
                  </a:lnTo>
                  <a:lnTo>
                    <a:pt x="75" y="52"/>
                  </a:lnTo>
                  <a:lnTo>
                    <a:pt x="82" y="52"/>
                  </a:lnTo>
                  <a:lnTo>
                    <a:pt x="80" y="61"/>
                  </a:lnTo>
                  <a:lnTo>
                    <a:pt x="70" y="59"/>
                  </a:lnTo>
                  <a:lnTo>
                    <a:pt x="68" y="35"/>
                  </a:lnTo>
                  <a:lnTo>
                    <a:pt x="59" y="31"/>
                  </a:lnTo>
                  <a:lnTo>
                    <a:pt x="59" y="24"/>
                  </a:lnTo>
                  <a:lnTo>
                    <a:pt x="73" y="28"/>
                  </a:lnTo>
                  <a:lnTo>
                    <a:pt x="89" y="5"/>
                  </a:lnTo>
                  <a:lnTo>
                    <a:pt x="99" y="0"/>
                  </a:lnTo>
                  <a:close/>
                  <a:moveTo>
                    <a:pt x="99" y="0"/>
                  </a:moveTo>
                  <a:lnTo>
                    <a:pt x="99"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0" name="Freeform 139"/>
            <p:cNvSpPr>
              <a:spLocks noEditPoints="1"/>
            </p:cNvSpPr>
            <p:nvPr/>
          </p:nvSpPr>
          <p:spPr bwMode="auto">
            <a:xfrm>
              <a:off x="5381" y="2686"/>
              <a:ext cx="1143" cy="1187"/>
            </a:xfrm>
            <a:custGeom>
              <a:avLst/>
              <a:gdLst>
                <a:gd name="T0" fmla="*/ 172 w 1143"/>
                <a:gd name="T1" fmla="*/ 21 h 1187"/>
                <a:gd name="T2" fmla="*/ 222 w 1143"/>
                <a:gd name="T3" fmla="*/ 26 h 1187"/>
                <a:gd name="T4" fmla="*/ 276 w 1143"/>
                <a:gd name="T5" fmla="*/ 64 h 1187"/>
                <a:gd name="T6" fmla="*/ 271 w 1143"/>
                <a:gd name="T7" fmla="*/ 104 h 1187"/>
                <a:gd name="T8" fmla="*/ 361 w 1143"/>
                <a:gd name="T9" fmla="*/ 118 h 1187"/>
                <a:gd name="T10" fmla="*/ 531 w 1143"/>
                <a:gd name="T11" fmla="*/ 99 h 1187"/>
                <a:gd name="T12" fmla="*/ 640 w 1143"/>
                <a:gd name="T13" fmla="*/ 111 h 1187"/>
                <a:gd name="T14" fmla="*/ 704 w 1143"/>
                <a:gd name="T15" fmla="*/ 137 h 1187"/>
                <a:gd name="T16" fmla="*/ 741 w 1143"/>
                <a:gd name="T17" fmla="*/ 184 h 1187"/>
                <a:gd name="T18" fmla="*/ 786 w 1143"/>
                <a:gd name="T19" fmla="*/ 206 h 1187"/>
                <a:gd name="T20" fmla="*/ 822 w 1143"/>
                <a:gd name="T21" fmla="*/ 244 h 1187"/>
                <a:gd name="T22" fmla="*/ 796 w 1143"/>
                <a:gd name="T23" fmla="*/ 305 h 1187"/>
                <a:gd name="T24" fmla="*/ 855 w 1143"/>
                <a:gd name="T25" fmla="*/ 355 h 1187"/>
                <a:gd name="T26" fmla="*/ 890 w 1143"/>
                <a:gd name="T27" fmla="*/ 411 h 1187"/>
                <a:gd name="T28" fmla="*/ 801 w 1143"/>
                <a:gd name="T29" fmla="*/ 345 h 1187"/>
                <a:gd name="T30" fmla="*/ 784 w 1143"/>
                <a:gd name="T31" fmla="*/ 428 h 1187"/>
                <a:gd name="T32" fmla="*/ 772 w 1143"/>
                <a:gd name="T33" fmla="*/ 499 h 1187"/>
                <a:gd name="T34" fmla="*/ 897 w 1143"/>
                <a:gd name="T35" fmla="*/ 584 h 1187"/>
                <a:gd name="T36" fmla="*/ 933 w 1143"/>
                <a:gd name="T37" fmla="*/ 634 h 1187"/>
                <a:gd name="T38" fmla="*/ 1006 w 1143"/>
                <a:gd name="T39" fmla="*/ 645 h 1187"/>
                <a:gd name="T40" fmla="*/ 1006 w 1143"/>
                <a:gd name="T41" fmla="*/ 697 h 1187"/>
                <a:gd name="T42" fmla="*/ 1018 w 1143"/>
                <a:gd name="T43" fmla="*/ 766 h 1187"/>
                <a:gd name="T44" fmla="*/ 1098 w 1143"/>
                <a:gd name="T45" fmla="*/ 752 h 1187"/>
                <a:gd name="T46" fmla="*/ 1072 w 1143"/>
                <a:gd name="T47" fmla="*/ 714 h 1187"/>
                <a:gd name="T48" fmla="*/ 1136 w 1143"/>
                <a:gd name="T49" fmla="*/ 783 h 1187"/>
                <a:gd name="T50" fmla="*/ 1101 w 1143"/>
                <a:gd name="T51" fmla="*/ 936 h 1187"/>
                <a:gd name="T52" fmla="*/ 1011 w 1143"/>
                <a:gd name="T53" fmla="*/ 875 h 1187"/>
                <a:gd name="T54" fmla="*/ 1049 w 1143"/>
                <a:gd name="T55" fmla="*/ 927 h 1187"/>
                <a:gd name="T56" fmla="*/ 1053 w 1143"/>
                <a:gd name="T57" fmla="*/ 969 h 1187"/>
                <a:gd name="T58" fmla="*/ 1016 w 1143"/>
                <a:gd name="T59" fmla="*/ 969 h 1187"/>
                <a:gd name="T60" fmla="*/ 926 w 1143"/>
                <a:gd name="T61" fmla="*/ 934 h 1187"/>
                <a:gd name="T62" fmla="*/ 786 w 1143"/>
                <a:gd name="T63" fmla="*/ 965 h 1187"/>
                <a:gd name="T64" fmla="*/ 689 w 1143"/>
                <a:gd name="T65" fmla="*/ 988 h 1187"/>
                <a:gd name="T66" fmla="*/ 668 w 1143"/>
                <a:gd name="T67" fmla="*/ 1106 h 1187"/>
                <a:gd name="T68" fmla="*/ 656 w 1143"/>
                <a:gd name="T69" fmla="*/ 1184 h 1187"/>
                <a:gd name="T70" fmla="*/ 486 w 1143"/>
                <a:gd name="T71" fmla="*/ 1156 h 1187"/>
                <a:gd name="T72" fmla="*/ 448 w 1143"/>
                <a:gd name="T73" fmla="*/ 1149 h 1187"/>
                <a:gd name="T74" fmla="*/ 366 w 1143"/>
                <a:gd name="T75" fmla="*/ 1104 h 1187"/>
                <a:gd name="T76" fmla="*/ 335 w 1143"/>
                <a:gd name="T77" fmla="*/ 1054 h 1187"/>
                <a:gd name="T78" fmla="*/ 366 w 1143"/>
                <a:gd name="T79" fmla="*/ 922 h 1187"/>
                <a:gd name="T80" fmla="*/ 394 w 1143"/>
                <a:gd name="T81" fmla="*/ 830 h 1187"/>
                <a:gd name="T82" fmla="*/ 404 w 1143"/>
                <a:gd name="T83" fmla="*/ 721 h 1187"/>
                <a:gd name="T84" fmla="*/ 271 w 1143"/>
                <a:gd name="T85" fmla="*/ 681 h 1187"/>
                <a:gd name="T86" fmla="*/ 212 w 1143"/>
                <a:gd name="T87" fmla="*/ 610 h 1187"/>
                <a:gd name="T88" fmla="*/ 177 w 1143"/>
                <a:gd name="T89" fmla="*/ 593 h 1187"/>
                <a:gd name="T90" fmla="*/ 21 w 1143"/>
                <a:gd name="T91" fmla="*/ 437 h 1187"/>
                <a:gd name="T92" fmla="*/ 0 w 1143"/>
                <a:gd name="T93" fmla="*/ 381 h 1187"/>
                <a:gd name="T94" fmla="*/ 87 w 1143"/>
                <a:gd name="T95" fmla="*/ 270 h 1187"/>
                <a:gd name="T96" fmla="*/ 108 w 1143"/>
                <a:gd name="T97" fmla="*/ 125 h 1187"/>
                <a:gd name="T98" fmla="*/ 115 w 1143"/>
                <a:gd name="T99" fmla="*/ 71 h 1187"/>
                <a:gd name="T100" fmla="*/ 104 w 1143"/>
                <a:gd name="T101" fmla="*/ 57 h 1187"/>
                <a:gd name="T102" fmla="*/ 89 w 1143"/>
                <a:gd name="T103" fmla="*/ 47 h 1187"/>
                <a:gd name="T104" fmla="*/ 82 w 1143"/>
                <a:gd name="T105" fmla="*/ 52 h 1187"/>
                <a:gd name="T106" fmla="*/ 68 w 1143"/>
                <a:gd name="T107" fmla="*/ 35 h 1187"/>
                <a:gd name="T108" fmla="*/ 73 w 1143"/>
                <a:gd name="T109" fmla="*/ 28 h 1187"/>
                <a:gd name="T110" fmla="*/ 99 w 1143"/>
                <a:gd name="T111" fmla="*/ 0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3" h="1187">
                  <a:moveTo>
                    <a:pt x="99" y="0"/>
                  </a:moveTo>
                  <a:lnTo>
                    <a:pt x="153" y="12"/>
                  </a:lnTo>
                  <a:lnTo>
                    <a:pt x="172" y="21"/>
                  </a:lnTo>
                  <a:lnTo>
                    <a:pt x="186" y="38"/>
                  </a:lnTo>
                  <a:lnTo>
                    <a:pt x="198" y="43"/>
                  </a:lnTo>
                  <a:lnTo>
                    <a:pt x="222" y="26"/>
                  </a:lnTo>
                  <a:lnTo>
                    <a:pt x="245" y="19"/>
                  </a:lnTo>
                  <a:lnTo>
                    <a:pt x="257" y="21"/>
                  </a:lnTo>
                  <a:lnTo>
                    <a:pt x="276" y="64"/>
                  </a:lnTo>
                  <a:lnTo>
                    <a:pt x="267" y="83"/>
                  </a:lnTo>
                  <a:lnTo>
                    <a:pt x="267" y="95"/>
                  </a:lnTo>
                  <a:lnTo>
                    <a:pt x="271" y="104"/>
                  </a:lnTo>
                  <a:lnTo>
                    <a:pt x="307" y="121"/>
                  </a:lnTo>
                  <a:lnTo>
                    <a:pt x="347" y="128"/>
                  </a:lnTo>
                  <a:lnTo>
                    <a:pt x="361" y="118"/>
                  </a:lnTo>
                  <a:lnTo>
                    <a:pt x="397" y="83"/>
                  </a:lnTo>
                  <a:lnTo>
                    <a:pt x="444" y="64"/>
                  </a:lnTo>
                  <a:lnTo>
                    <a:pt x="531" y="99"/>
                  </a:lnTo>
                  <a:lnTo>
                    <a:pt x="595" y="116"/>
                  </a:lnTo>
                  <a:lnTo>
                    <a:pt x="616" y="106"/>
                  </a:lnTo>
                  <a:lnTo>
                    <a:pt x="640" y="111"/>
                  </a:lnTo>
                  <a:lnTo>
                    <a:pt x="673" y="109"/>
                  </a:lnTo>
                  <a:lnTo>
                    <a:pt x="687" y="116"/>
                  </a:lnTo>
                  <a:lnTo>
                    <a:pt x="704" y="137"/>
                  </a:lnTo>
                  <a:lnTo>
                    <a:pt x="739" y="144"/>
                  </a:lnTo>
                  <a:lnTo>
                    <a:pt x="744" y="156"/>
                  </a:lnTo>
                  <a:lnTo>
                    <a:pt x="741" y="184"/>
                  </a:lnTo>
                  <a:lnTo>
                    <a:pt x="753" y="189"/>
                  </a:lnTo>
                  <a:lnTo>
                    <a:pt x="767" y="210"/>
                  </a:lnTo>
                  <a:lnTo>
                    <a:pt x="786" y="206"/>
                  </a:lnTo>
                  <a:lnTo>
                    <a:pt x="801" y="241"/>
                  </a:lnTo>
                  <a:lnTo>
                    <a:pt x="817" y="239"/>
                  </a:lnTo>
                  <a:lnTo>
                    <a:pt x="822" y="244"/>
                  </a:lnTo>
                  <a:lnTo>
                    <a:pt x="819" y="251"/>
                  </a:lnTo>
                  <a:lnTo>
                    <a:pt x="824" y="265"/>
                  </a:lnTo>
                  <a:lnTo>
                    <a:pt x="796" y="305"/>
                  </a:lnTo>
                  <a:lnTo>
                    <a:pt x="801" y="329"/>
                  </a:lnTo>
                  <a:lnTo>
                    <a:pt x="843" y="343"/>
                  </a:lnTo>
                  <a:lnTo>
                    <a:pt x="855" y="355"/>
                  </a:lnTo>
                  <a:lnTo>
                    <a:pt x="871" y="359"/>
                  </a:lnTo>
                  <a:lnTo>
                    <a:pt x="895" y="397"/>
                  </a:lnTo>
                  <a:lnTo>
                    <a:pt x="890" y="411"/>
                  </a:lnTo>
                  <a:lnTo>
                    <a:pt x="879" y="416"/>
                  </a:lnTo>
                  <a:lnTo>
                    <a:pt x="819" y="357"/>
                  </a:lnTo>
                  <a:lnTo>
                    <a:pt x="801" y="345"/>
                  </a:lnTo>
                  <a:lnTo>
                    <a:pt x="775" y="345"/>
                  </a:lnTo>
                  <a:lnTo>
                    <a:pt x="798" y="388"/>
                  </a:lnTo>
                  <a:lnTo>
                    <a:pt x="784" y="428"/>
                  </a:lnTo>
                  <a:lnTo>
                    <a:pt x="746" y="442"/>
                  </a:lnTo>
                  <a:lnTo>
                    <a:pt x="746" y="456"/>
                  </a:lnTo>
                  <a:lnTo>
                    <a:pt x="772" y="499"/>
                  </a:lnTo>
                  <a:lnTo>
                    <a:pt x="827" y="537"/>
                  </a:lnTo>
                  <a:lnTo>
                    <a:pt x="897" y="577"/>
                  </a:lnTo>
                  <a:lnTo>
                    <a:pt x="897" y="584"/>
                  </a:lnTo>
                  <a:lnTo>
                    <a:pt x="914" y="608"/>
                  </a:lnTo>
                  <a:lnTo>
                    <a:pt x="919" y="624"/>
                  </a:lnTo>
                  <a:lnTo>
                    <a:pt x="933" y="634"/>
                  </a:lnTo>
                  <a:lnTo>
                    <a:pt x="982" y="629"/>
                  </a:lnTo>
                  <a:lnTo>
                    <a:pt x="1004" y="631"/>
                  </a:lnTo>
                  <a:lnTo>
                    <a:pt x="1006" y="645"/>
                  </a:lnTo>
                  <a:lnTo>
                    <a:pt x="990" y="657"/>
                  </a:lnTo>
                  <a:lnTo>
                    <a:pt x="985" y="688"/>
                  </a:lnTo>
                  <a:lnTo>
                    <a:pt x="1006" y="697"/>
                  </a:lnTo>
                  <a:lnTo>
                    <a:pt x="1011" y="709"/>
                  </a:lnTo>
                  <a:lnTo>
                    <a:pt x="999" y="723"/>
                  </a:lnTo>
                  <a:lnTo>
                    <a:pt x="1018" y="766"/>
                  </a:lnTo>
                  <a:lnTo>
                    <a:pt x="1023" y="771"/>
                  </a:lnTo>
                  <a:lnTo>
                    <a:pt x="1103" y="764"/>
                  </a:lnTo>
                  <a:lnTo>
                    <a:pt x="1098" y="752"/>
                  </a:lnTo>
                  <a:lnTo>
                    <a:pt x="1072" y="731"/>
                  </a:lnTo>
                  <a:lnTo>
                    <a:pt x="1065" y="719"/>
                  </a:lnTo>
                  <a:lnTo>
                    <a:pt x="1072" y="714"/>
                  </a:lnTo>
                  <a:lnTo>
                    <a:pt x="1094" y="716"/>
                  </a:lnTo>
                  <a:lnTo>
                    <a:pt x="1115" y="731"/>
                  </a:lnTo>
                  <a:lnTo>
                    <a:pt x="1136" y="783"/>
                  </a:lnTo>
                  <a:lnTo>
                    <a:pt x="1143" y="818"/>
                  </a:lnTo>
                  <a:lnTo>
                    <a:pt x="1138" y="905"/>
                  </a:lnTo>
                  <a:lnTo>
                    <a:pt x="1101" y="936"/>
                  </a:lnTo>
                  <a:lnTo>
                    <a:pt x="1075" y="922"/>
                  </a:lnTo>
                  <a:lnTo>
                    <a:pt x="1020" y="875"/>
                  </a:lnTo>
                  <a:lnTo>
                    <a:pt x="1011" y="875"/>
                  </a:lnTo>
                  <a:lnTo>
                    <a:pt x="1004" y="879"/>
                  </a:lnTo>
                  <a:lnTo>
                    <a:pt x="1011" y="894"/>
                  </a:lnTo>
                  <a:lnTo>
                    <a:pt x="1049" y="927"/>
                  </a:lnTo>
                  <a:lnTo>
                    <a:pt x="1060" y="943"/>
                  </a:lnTo>
                  <a:lnTo>
                    <a:pt x="1063" y="957"/>
                  </a:lnTo>
                  <a:lnTo>
                    <a:pt x="1053" y="969"/>
                  </a:lnTo>
                  <a:lnTo>
                    <a:pt x="1042" y="974"/>
                  </a:lnTo>
                  <a:lnTo>
                    <a:pt x="1032" y="960"/>
                  </a:lnTo>
                  <a:lnTo>
                    <a:pt x="1016" y="969"/>
                  </a:lnTo>
                  <a:lnTo>
                    <a:pt x="994" y="927"/>
                  </a:lnTo>
                  <a:lnTo>
                    <a:pt x="968" y="910"/>
                  </a:lnTo>
                  <a:lnTo>
                    <a:pt x="926" y="934"/>
                  </a:lnTo>
                  <a:lnTo>
                    <a:pt x="902" y="943"/>
                  </a:lnTo>
                  <a:lnTo>
                    <a:pt x="874" y="939"/>
                  </a:lnTo>
                  <a:lnTo>
                    <a:pt x="786" y="965"/>
                  </a:lnTo>
                  <a:lnTo>
                    <a:pt x="763" y="960"/>
                  </a:lnTo>
                  <a:lnTo>
                    <a:pt x="718" y="983"/>
                  </a:lnTo>
                  <a:lnTo>
                    <a:pt x="689" y="988"/>
                  </a:lnTo>
                  <a:lnTo>
                    <a:pt x="668" y="1026"/>
                  </a:lnTo>
                  <a:lnTo>
                    <a:pt x="656" y="1073"/>
                  </a:lnTo>
                  <a:lnTo>
                    <a:pt x="668" y="1106"/>
                  </a:lnTo>
                  <a:lnTo>
                    <a:pt x="697" y="1132"/>
                  </a:lnTo>
                  <a:lnTo>
                    <a:pt x="697" y="1144"/>
                  </a:lnTo>
                  <a:lnTo>
                    <a:pt x="656" y="1184"/>
                  </a:lnTo>
                  <a:lnTo>
                    <a:pt x="602" y="1187"/>
                  </a:lnTo>
                  <a:lnTo>
                    <a:pt x="552" y="1163"/>
                  </a:lnTo>
                  <a:lnTo>
                    <a:pt x="486" y="1156"/>
                  </a:lnTo>
                  <a:lnTo>
                    <a:pt x="467" y="1165"/>
                  </a:lnTo>
                  <a:lnTo>
                    <a:pt x="453" y="1163"/>
                  </a:lnTo>
                  <a:lnTo>
                    <a:pt x="448" y="1149"/>
                  </a:lnTo>
                  <a:lnTo>
                    <a:pt x="432" y="1139"/>
                  </a:lnTo>
                  <a:lnTo>
                    <a:pt x="382" y="1121"/>
                  </a:lnTo>
                  <a:lnTo>
                    <a:pt x="366" y="1104"/>
                  </a:lnTo>
                  <a:lnTo>
                    <a:pt x="359" y="1087"/>
                  </a:lnTo>
                  <a:lnTo>
                    <a:pt x="340" y="1069"/>
                  </a:lnTo>
                  <a:lnTo>
                    <a:pt x="335" y="1054"/>
                  </a:lnTo>
                  <a:lnTo>
                    <a:pt x="342" y="995"/>
                  </a:lnTo>
                  <a:lnTo>
                    <a:pt x="347" y="991"/>
                  </a:lnTo>
                  <a:lnTo>
                    <a:pt x="366" y="922"/>
                  </a:lnTo>
                  <a:lnTo>
                    <a:pt x="363" y="875"/>
                  </a:lnTo>
                  <a:lnTo>
                    <a:pt x="378" y="837"/>
                  </a:lnTo>
                  <a:lnTo>
                    <a:pt x="394" y="830"/>
                  </a:lnTo>
                  <a:lnTo>
                    <a:pt x="415" y="785"/>
                  </a:lnTo>
                  <a:lnTo>
                    <a:pt x="413" y="738"/>
                  </a:lnTo>
                  <a:lnTo>
                    <a:pt x="404" y="721"/>
                  </a:lnTo>
                  <a:lnTo>
                    <a:pt x="361" y="704"/>
                  </a:lnTo>
                  <a:lnTo>
                    <a:pt x="285" y="693"/>
                  </a:lnTo>
                  <a:lnTo>
                    <a:pt x="271" y="681"/>
                  </a:lnTo>
                  <a:lnTo>
                    <a:pt x="233" y="629"/>
                  </a:lnTo>
                  <a:lnTo>
                    <a:pt x="219" y="622"/>
                  </a:lnTo>
                  <a:lnTo>
                    <a:pt x="212" y="610"/>
                  </a:lnTo>
                  <a:lnTo>
                    <a:pt x="212" y="593"/>
                  </a:lnTo>
                  <a:lnTo>
                    <a:pt x="196" y="591"/>
                  </a:lnTo>
                  <a:lnTo>
                    <a:pt x="177" y="593"/>
                  </a:lnTo>
                  <a:lnTo>
                    <a:pt x="144" y="551"/>
                  </a:lnTo>
                  <a:lnTo>
                    <a:pt x="42" y="461"/>
                  </a:lnTo>
                  <a:lnTo>
                    <a:pt x="21" y="437"/>
                  </a:lnTo>
                  <a:lnTo>
                    <a:pt x="7" y="430"/>
                  </a:lnTo>
                  <a:lnTo>
                    <a:pt x="0" y="407"/>
                  </a:lnTo>
                  <a:lnTo>
                    <a:pt x="0" y="381"/>
                  </a:lnTo>
                  <a:lnTo>
                    <a:pt x="11" y="352"/>
                  </a:lnTo>
                  <a:lnTo>
                    <a:pt x="63" y="281"/>
                  </a:lnTo>
                  <a:lnTo>
                    <a:pt x="87" y="270"/>
                  </a:lnTo>
                  <a:lnTo>
                    <a:pt x="106" y="220"/>
                  </a:lnTo>
                  <a:lnTo>
                    <a:pt x="104" y="144"/>
                  </a:lnTo>
                  <a:lnTo>
                    <a:pt x="108" y="125"/>
                  </a:lnTo>
                  <a:lnTo>
                    <a:pt x="120" y="111"/>
                  </a:lnTo>
                  <a:lnTo>
                    <a:pt x="120" y="73"/>
                  </a:lnTo>
                  <a:lnTo>
                    <a:pt x="115" y="71"/>
                  </a:lnTo>
                  <a:lnTo>
                    <a:pt x="120" y="59"/>
                  </a:lnTo>
                  <a:lnTo>
                    <a:pt x="111" y="64"/>
                  </a:lnTo>
                  <a:lnTo>
                    <a:pt x="104" y="57"/>
                  </a:lnTo>
                  <a:lnTo>
                    <a:pt x="99" y="33"/>
                  </a:lnTo>
                  <a:lnTo>
                    <a:pt x="94" y="33"/>
                  </a:lnTo>
                  <a:lnTo>
                    <a:pt x="89" y="47"/>
                  </a:lnTo>
                  <a:lnTo>
                    <a:pt x="70" y="43"/>
                  </a:lnTo>
                  <a:lnTo>
                    <a:pt x="75" y="52"/>
                  </a:lnTo>
                  <a:lnTo>
                    <a:pt x="82" y="52"/>
                  </a:lnTo>
                  <a:lnTo>
                    <a:pt x="80" y="61"/>
                  </a:lnTo>
                  <a:lnTo>
                    <a:pt x="70" y="59"/>
                  </a:lnTo>
                  <a:lnTo>
                    <a:pt x="68" y="35"/>
                  </a:lnTo>
                  <a:lnTo>
                    <a:pt x="59" y="31"/>
                  </a:lnTo>
                  <a:lnTo>
                    <a:pt x="59" y="24"/>
                  </a:lnTo>
                  <a:lnTo>
                    <a:pt x="73" y="28"/>
                  </a:lnTo>
                  <a:lnTo>
                    <a:pt x="89" y="5"/>
                  </a:lnTo>
                  <a:lnTo>
                    <a:pt x="99" y="0"/>
                  </a:lnTo>
                  <a:moveTo>
                    <a:pt x="99" y="0"/>
                  </a:moveTo>
                  <a:lnTo>
                    <a:pt x="99" y="0"/>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1" name="Freeform 140"/>
            <p:cNvSpPr>
              <a:spLocks noEditPoints="1"/>
            </p:cNvSpPr>
            <p:nvPr/>
          </p:nvSpPr>
          <p:spPr bwMode="auto">
            <a:xfrm>
              <a:off x="4532" y="2194"/>
              <a:ext cx="1371" cy="3048"/>
            </a:xfrm>
            <a:custGeom>
              <a:avLst/>
              <a:gdLst>
                <a:gd name="T0" fmla="*/ 948 w 1371"/>
                <a:gd name="T1" fmla="*/ 3043 h 3048"/>
                <a:gd name="T2" fmla="*/ 806 w 1371"/>
                <a:gd name="T3" fmla="*/ 3014 h 3048"/>
                <a:gd name="T4" fmla="*/ 747 w 1371"/>
                <a:gd name="T5" fmla="*/ 2884 h 3048"/>
                <a:gd name="T6" fmla="*/ 794 w 1371"/>
                <a:gd name="T7" fmla="*/ 2934 h 3048"/>
                <a:gd name="T8" fmla="*/ 719 w 1371"/>
                <a:gd name="T9" fmla="*/ 2868 h 3048"/>
                <a:gd name="T10" fmla="*/ 631 w 1371"/>
                <a:gd name="T11" fmla="*/ 2568 h 3048"/>
                <a:gd name="T12" fmla="*/ 610 w 1371"/>
                <a:gd name="T13" fmla="*/ 2248 h 3048"/>
                <a:gd name="T14" fmla="*/ 641 w 1371"/>
                <a:gd name="T15" fmla="*/ 2180 h 3048"/>
                <a:gd name="T16" fmla="*/ 664 w 1371"/>
                <a:gd name="T17" fmla="*/ 2440 h 3048"/>
                <a:gd name="T18" fmla="*/ 312 w 1371"/>
                <a:gd name="T19" fmla="*/ 78 h 3048"/>
                <a:gd name="T20" fmla="*/ 419 w 1371"/>
                <a:gd name="T21" fmla="*/ 48 h 3048"/>
                <a:gd name="T22" fmla="*/ 553 w 1371"/>
                <a:gd name="T23" fmla="*/ 97 h 3048"/>
                <a:gd name="T24" fmla="*/ 629 w 1371"/>
                <a:gd name="T25" fmla="*/ 45 h 3048"/>
                <a:gd name="T26" fmla="*/ 761 w 1371"/>
                <a:gd name="T27" fmla="*/ 185 h 3048"/>
                <a:gd name="T28" fmla="*/ 830 w 1371"/>
                <a:gd name="T29" fmla="*/ 180 h 3048"/>
                <a:gd name="T30" fmla="*/ 1047 w 1371"/>
                <a:gd name="T31" fmla="*/ 260 h 3048"/>
                <a:gd name="T32" fmla="*/ 1184 w 1371"/>
                <a:gd name="T33" fmla="*/ 289 h 3048"/>
                <a:gd name="T34" fmla="*/ 1293 w 1371"/>
                <a:gd name="T35" fmla="*/ 362 h 3048"/>
                <a:gd name="T36" fmla="*/ 1349 w 1371"/>
                <a:gd name="T37" fmla="*/ 464 h 3048"/>
                <a:gd name="T38" fmla="*/ 1295 w 1371"/>
                <a:gd name="T39" fmla="*/ 553 h 3048"/>
                <a:gd name="T40" fmla="*/ 1156 w 1371"/>
                <a:gd name="T41" fmla="*/ 613 h 3048"/>
                <a:gd name="T42" fmla="*/ 1125 w 1371"/>
                <a:gd name="T43" fmla="*/ 556 h 3048"/>
                <a:gd name="T44" fmla="*/ 1047 w 1371"/>
                <a:gd name="T45" fmla="*/ 535 h 3048"/>
                <a:gd name="T46" fmla="*/ 948 w 1371"/>
                <a:gd name="T47" fmla="*/ 490 h 3048"/>
                <a:gd name="T48" fmla="*/ 797 w 1371"/>
                <a:gd name="T49" fmla="*/ 407 h 3048"/>
                <a:gd name="T50" fmla="*/ 478 w 1371"/>
                <a:gd name="T51" fmla="*/ 601 h 3048"/>
                <a:gd name="T52" fmla="*/ 593 w 1371"/>
                <a:gd name="T53" fmla="*/ 766 h 3048"/>
                <a:gd name="T54" fmla="*/ 615 w 1371"/>
                <a:gd name="T55" fmla="*/ 1022 h 3048"/>
                <a:gd name="T56" fmla="*/ 556 w 1371"/>
                <a:gd name="T57" fmla="*/ 1241 h 3048"/>
                <a:gd name="T58" fmla="*/ 600 w 1371"/>
                <a:gd name="T59" fmla="*/ 1561 h 3048"/>
                <a:gd name="T60" fmla="*/ 537 w 1371"/>
                <a:gd name="T61" fmla="*/ 1735 h 3048"/>
                <a:gd name="T62" fmla="*/ 619 w 1371"/>
                <a:gd name="T63" fmla="*/ 2092 h 3048"/>
                <a:gd name="T64" fmla="*/ 487 w 1371"/>
                <a:gd name="T65" fmla="*/ 2043 h 3048"/>
                <a:gd name="T66" fmla="*/ 281 w 1371"/>
                <a:gd name="T67" fmla="*/ 2090 h 3048"/>
                <a:gd name="T68" fmla="*/ 170 w 1371"/>
                <a:gd name="T69" fmla="*/ 2126 h 3048"/>
                <a:gd name="T70" fmla="*/ 64 w 1371"/>
                <a:gd name="T71" fmla="*/ 2055 h 3048"/>
                <a:gd name="T72" fmla="*/ 29 w 1371"/>
                <a:gd name="T73" fmla="*/ 1816 h 3048"/>
                <a:gd name="T74" fmla="*/ 85 w 1371"/>
                <a:gd name="T75" fmla="*/ 1639 h 3048"/>
                <a:gd name="T76" fmla="*/ 154 w 1371"/>
                <a:gd name="T77" fmla="*/ 1289 h 3048"/>
                <a:gd name="T78" fmla="*/ 74 w 1371"/>
                <a:gd name="T79" fmla="*/ 970 h 3048"/>
                <a:gd name="T80" fmla="*/ 50 w 1371"/>
                <a:gd name="T81" fmla="*/ 799 h 3048"/>
                <a:gd name="T82" fmla="*/ 38 w 1371"/>
                <a:gd name="T83" fmla="*/ 724 h 3048"/>
                <a:gd name="T84" fmla="*/ 92 w 1371"/>
                <a:gd name="T85" fmla="*/ 717 h 3048"/>
                <a:gd name="T86" fmla="*/ 156 w 1371"/>
                <a:gd name="T87" fmla="*/ 679 h 3048"/>
                <a:gd name="T88" fmla="*/ 128 w 1371"/>
                <a:gd name="T89" fmla="*/ 577 h 3048"/>
                <a:gd name="T90" fmla="*/ 137 w 1371"/>
                <a:gd name="T91" fmla="*/ 480 h 3048"/>
                <a:gd name="T92" fmla="*/ 234 w 1371"/>
                <a:gd name="T93" fmla="*/ 452 h 3048"/>
                <a:gd name="T94" fmla="*/ 286 w 1371"/>
                <a:gd name="T95" fmla="*/ 353 h 3048"/>
                <a:gd name="T96" fmla="*/ 225 w 1371"/>
                <a:gd name="T97" fmla="*/ 319 h 3048"/>
                <a:gd name="T98" fmla="*/ 159 w 1371"/>
                <a:gd name="T99" fmla="*/ 239 h 3048"/>
                <a:gd name="T100" fmla="*/ 237 w 1371"/>
                <a:gd name="T101" fmla="*/ 130 h 3048"/>
                <a:gd name="T102" fmla="*/ 289 w 1371"/>
                <a:gd name="T103" fmla="*/ 71 h 3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1" h="3048">
                  <a:moveTo>
                    <a:pt x="884" y="3017"/>
                  </a:moveTo>
                  <a:lnTo>
                    <a:pt x="922" y="3017"/>
                  </a:lnTo>
                  <a:lnTo>
                    <a:pt x="960" y="3029"/>
                  </a:lnTo>
                  <a:lnTo>
                    <a:pt x="948" y="3043"/>
                  </a:lnTo>
                  <a:lnTo>
                    <a:pt x="924" y="3048"/>
                  </a:lnTo>
                  <a:lnTo>
                    <a:pt x="820" y="3031"/>
                  </a:lnTo>
                  <a:lnTo>
                    <a:pt x="806" y="3022"/>
                  </a:lnTo>
                  <a:lnTo>
                    <a:pt x="806" y="3014"/>
                  </a:lnTo>
                  <a:lnTo>
                    <a:pt x="820" y="3005"/>
                  </a:lnTo>
                  <a:lnTo>
                    <a:pt x="851" y="3014"/>
                  </a:lnTo>
                  <a:lnTo>
                    <a:pt x="884" y="3017"/>
                  </a:lnTo>
                  <a:close/>
                  <a:moveTo>
                    <a:pt x="747" y="2884"/>
                  </a:moveTo>
                  <a:lnTo>
                    <a:pt x="782" y="2901"/>
                  </a:lnTo>
                  <a:lnTo>
                    <a:pt x="799" y="2892"/>
                  </a:lnTo>
                  <a:lnTo>
                    <a:pt x="804" y="2908"/>
                  </a:lnTo>
                  <a:lnTo>
                    <a:pt x="794" y="2934"/>
                  </a:lnTo>
                  <a:lnTo>
                    <a:pt x="740" y="2941"/>
                  </a:lnTo>
                  <a:lnTo>
                    <a:pt x="721" y="2927"/>
                  </a:lnTo>
                  <a:lnTo>
                    <a:pt x="714" y="2906"/>
                  </a:lnTo>
                  <a:lnTo>
                    <a:pt x="719" y="2868"/>
                  </a:lnTo>
                  <a:lnTo>
                    <a:pt x="733" y="2870"/>
                  </a:lnTo>
                  <a:lnTo>
                    <a:pt x="747" y="2884"/>
                  </a:lnTo>
                  <a:close/>
                  <a:moveTo>
                    <a:pt x="645" y="2537"/>
                  </a:moveTo>
                  <a:lnTo>
                    <a:pt x="631" y="2568"/>
                  </a:lnTo>
                  <a:lnTo>
                    <a:pt x="622" y="2511"/>
                  </a:lnTo>
                  <a:lnTo>
                    <a:pt x="629" y="2468"/>
                  </a:lnTo>
                  <a:lnTo>
                    <a:pt x="612" y="2388"/>
                  </a:lnTo>
                  <a:lnTo>
                    <a:pt x="610" y="2248"/>
                  </a:lnTo>
                  <a:lnTo>
                    <a:pt x="622" y="2182"/>
                  </a:lnTo>
                  <a:lnTo>
                    <a:pt x="629" y="2170"/>
                  </a:lnTo>
                  <a:lnTo>
                    <a:pt x="636" y="2168"/>
                  </a:lnTo>
                  <a:lnTo>
                    <a:pt x="641" y="2180"/>
                  </a:lnTo>
                  <a:lnTo>
                    <a:pt x="641" y="2199"/>
                  </a:lnTo>
                  <a:lnTo>
                    <a:pt x="655" y="2227"/>
                  </a:lnTo>
                  <a:lnTo>
                    <a:pt x="678" y="2315"/>
                  </a:lnTo>
                  <a:lnTo>
                    <a:pt x="664" y="2440"/>
                  </a:lnTo>
                  <a:lnTo>
                    <a:pt x="645" y="2537"/>
                  </a:lnTo>
                  <a:close/>
                  <a:moveTo>
                    <a:pt x="289" y="71"/>
                  </a:moveTo>
                  <a:lnTo>
                    <a:pt x="300" y="90"/>
                  </a:lnTo>
                  <a:lnTo>
                    <a:pt x="312" y="78"/>
                  </a:lnTo>
                  <a:lnTo>
                    <a:pt x="331" y="76"/>
                  </a:lnTo>
                  <a:lnTo>
                    <a:pt x="362" y="45"/>
                  </a:lnTo>
                  <a:lnTo>
                    <a:pt x="371" y="50"/>
                  </a:lnTo>
                  <a:lnTo>
                    <a:pt x="419" y="48"/>
                  </a:lnTo>
                  <a:lnTo>
                    <a:pt x="423" y="66"/>
                  </a:lnTo>
                  <a:lnTo>
                    <a:pt x="452" y="78"/>
                  </a:lnTo>
                  <a:lnTo>
                    <a:pt x="508" y="78"/>
                  </a:lnTo>
                  <a:lnTo>
                    <a:pt x="553" y="97"/>
                  </a:lnTo>
                  <a:lnTo>
                    <a:pt x="579" y="17"/>
                  </a:lnTo>
                  <a:lnTo>
                    <a:pt x="579" y="3"/>
                  </a:lnTo>
                  <a:lnTo>
                    <a:pt x="589" y="0"/>
                  </a:lnTo>
                  <a:lnTo>
                    <a:pt x="629" y="45"/>
                  </a:lnTo>
                  <a:lnTo>
                    <a:pt x="634" y="62"/>
                  </a:lnTo>
                  <a:lnTo>
                    <a:pt x="683" y="128"/>
                  </a:lnTo>
                  <a:lnTo>
                    <a:pt x="719" y="161"/>
                  </a:lnTo>
                  <a:lnTo>
                    <a:pt x="761" y="185"/>
                  </a:lnTo>
                  <a:lnTo>
                    <a:pt x="785" y="194"/>
                  </a:lnTo>
                  <a:lnTo>
                    <a:pt x="813" y="194"/>
                  </a:lnTo>
                  <a:lnTo>
                    <a:pt x="815" y="185"/>
                  </a:lnTo>
                  <a:lnTo>
                    <a:pt x="830" y="180"/>
                  </a:lnTo>
                  <a:lnTo>
                    <a:pt x="863" y="185"/>
                  </a:lnTo>
                  <a:lnTo>
                    <a:pt x="870" y="192"/>
                  </a:lnTo>
                  <a:lnTo>
                    <a:pt x="896" y="194"/>
                  </a:lnTo>
                  <a:lnTo>
                    <a:pt x="1047" y="260"/>
                  </a:lnTo>
                  <a:lnTo>
                    <a:pt x="1104" y="270"/>
                  </a:lnTo>
                  <a:lnTo>
                    <a:pt x="1134" y="286"/>
                  </a:lnTo>
                  <a:lnTo>
                    <a:pt x="1163" y="286"/>
                  </a:lnTo>
                  <a:lnTo>
                    <a:pt x="1184" y="289"/>
                  </a:lnTo>
                  <a:lnTo>
                    <a:pt x="1224" y="322"/>
                  </a:lnTo>
                  <a:lnTo>
                    <a:pt x="1246" y="327"/>
                  </a:lnTo>
                  <a:lnTo>
                    <a:pt x="1271" y="329"/>
                  </a:lnTo>
                  <a:lnTo>
                    <a:pt x="1293" y="362"/>
                  </a:lnTo>
                  <a:lnTo>
                    <a:pt x="1309" y="360"/>
                  </a:lnTo>
                  <a:lnTo>
                    <a:pt x="1328" y="376"/>
                  </a:lnTo>
                  <a:lnTo>
                    <a:pt x="1371" y="459"/>
                  </a:lnTo>
                  <a:lnTo>
                    <a:pt x="1349" y="464"/>
                  </a:lnTo>
                  <a:lnTo>
                    <a:pt x="1340" y="473"/>
                  </a:lnTo>
                  <a:lnTo>
                    <a:pt x="1316" y="520"/>
                  </a:lnTo>
                  <a:lnTo>
                    <a:pt x="1302" y="530"/>
                  </a:lnTo>
                  <a:lnTo>
                    <a:pt x="1295" y="553"/>
                  </a:lnTo>
                  <a:lnTo>
                    <a:pt x="1246" y="572"/>
                  </a:lnTo>
                  <a:lnTo>
                    <a:pt x="1210" y="610"/>
                  </a:lnTo>
                  <a:lnTo>
                    <a:pt x="1196" y="617"/>
                  </a:lnTo>
                  <a:lnTo>
                    <a:pt x="1156" y="613"/>
                  </a:lnTo>
                  <a:lnTo>
                    <a:pt x="1120" y="594"/>
                  </a:lnTo>
                  <a:lnTo>
                    <a:pt x="1116" y="584"/>
                  </a:lnTo>
                  <a:lnTo>
                    <a:pt x="1116" y="575"/>
                  </a:lnTo>
                  <a:lnTo>
                    <a:pt x="1125" y="556"/>
                  </a:lnTo>
                  <a:lnTo>
                    <a:pt x="1106" y="511"/>
                  </a:lnTo>
                  <a:lnTo>
                    <a:pt x="1094" y="509"/>
                  </a:lnTo>
                  <a:lnTo>
                    <a:pt x="1071" y="516"/>
                  </a:lnTo>
                  <a:lnTo>
                    <a:pt x="1047" y="535"/>
                  </a:lnTo>
                  <a:lnTo>
                    <a:pt x="1035" y="530"/>
                  </a:lnTo>
                  <a:lnTo>
                    <a:pt x="1021" y="511"/>
                  </a:lnTo>
                  <a:lnTo>
                    <a:pt x="1002" y="504"/>
                  </a:lnTo>
                  <a:lnTo>
                    <a:pt x="948" y="490"/>
                  </a:lnTo>
                  <a:lnTo>
                    <a:pt x="962" y="475"/>
                  </a:lnTo>
                  <a:lnTo>
                    <a:pt x="938" y="440"/>
                  </a:lnTo>
                  <a:lnTo>
                    <a:pt x="818" y="407"/>
                  </a:lnTo>
                  <a:lnTo>
                    <a:pt x="797" y="407"/>
                  </a:lnTo>
                  <a:lnTo>
                    <a:pt x="742" y="426"/>
                  </a:lnTo>
                  <a:lnTo>
                    <a:pt x="683" y="461"/>
                  </a:lnTo>
                  <a:lnTo>
                    <a:pt x="572" y="542"/>
                  </a:lnTo>
                  <a:lnTo>
                    <a:pt x="478" y="601"/>
                  </a:lnTo>
                  <a:lnTo>
                    <a:pt x="513" y="698"/>
                  </a:lnTo>
                  <a:lnTo>
                    <a:pt x="558" y="731"/>
                  </a:lnTo>
                  <a:lnTo>
                    <a:pt x="574" y="738"/>
                  </a:lnTo>
                  <a:lnTo>
                    <a:pt x="593" y="766"/>
                  </a:lnTo>
                  <a:lnTo>
                    <a:pt x="589" y="795"/>
                  </a:lnTo>
                  <a:lnTo>
                    <a:pt x="584" y="906"/>
                  </a:lnTo>
                  <a:lnTo>
                    <a:pt x="603" y="951"/>
                  </a:lnTo>
                  <a:lnTo>
                    <a:pt x="615" y="1022"/>
                  </a:lnTo>
                  <a:lnTo>
                    <a:pt x="610" y="1040"/>
                  </a:lnTo>
                  <a:lnTo>
                    <a:pt x="572" y="1100"/>
                  </a:lnTo>
                  <a:lnTo>
                    <a:pt x="560" y="1133"/>
                  </a:lnTo>
                  <a:lnTo>
                    <a:pt x="556" y="1241"/>
                  </a:lnTo>
                  <a:lnTo>
                    <a:pt x="579" y="1275"/>
                  </a:lnTo>
                  <a:lnTo>
                    <a:pt x="563" y="1397"/>
                  </a:lnTo>
                  <a:lnTo>
                    <a:pt x="586" y="1457"/>
                  </a:lnTo>
                  <a:lnTo>
                    <a:pt x="600" y="1561"/>
                  </a:lnTo>
                  <a:lnTo>
                    <a:pt x="582" y="1620"/>
                  </a:lnTo>
                  <a:lnTo>
                    <a:pt x="553" y="1648"/>
                  </a:lnTo>
                  <a:lnTo>
                    <a:pt x="537" y="1657"/>
                  </a:lnTo>
                  <a:lnTo>
                    <a:pt x="537" y="1735"/>
                  </a:lnTo>
                  <a:lnTo>
                    <a:pt x="513" y="1825"/>
                  </a:lnTo>
                  <a:lnTo>
                    <a:pt x="579" y="1936"/>
                  </a:lnTo>
                  <a:lnTo>
                    <a:pt x="624" y="2085"/>
                  </a:lnTo>
                  <a:lnTo>
                    <a:pt x="619" y="2092"/>
                  </a:lnTo>
                  <a:lnTo>
                    <a:pt x="591" y="2083"/>
                  </a:lnTo>
                  <a:lnTo>
                    <a:pt x="560" y="2031"/>
                  </a:lnTo>
                  <a:lnTo>
                    <a:pt x="548" y="2026"/>
                  </a:lnTo>
                  <a:lnTo>
                    <a:pt x="487" y="2043"/>
                  </a:lnTo>
                  <a:lnTo>
                    <a:pt x="445" y="2064"/>
                  </a:lnTo>
                  <a:lnTo>
                    <a:pt x="416" y="2074"/>
                  </a:lnTo>
                  <a:lnTo>
                    <a:pt x="324" y="2055"/>
                  </a:lnTo>
                  <a:lnTo>
                    <a:pt x="281" y="2090"/>
                  </a:lnTo>
                  <a:lnTo>
                    <a:pt x="272" y="2114"/>
                  </a:lnTo>
                  <a:lnTo>
                    <a:pt x="244" y="2133"/>
                  </a:lnTo>
                  <a:lnTo>
                    <a:pt x="180" y="2133"/>
                  </a:lnTo>
                  <a:lnTo>
                    <a:pt x="170" y="2126"/>
                  </a:lnTo>
                  <a:lnTo>
                    <a:pt x="163" y="2107"/>
                  </a:lnTo>
                  <a:lnTo>
                    <a:pt x="163" y="2100"/>
                  </a:lnTo>
                  <a:lnTo>
                    <a:pt x="154" y="2085"/>
                  </a:lnTo>
                  <a:lnTo>
                    <a:pt x="64" y="2055"/>
                  </a:lnTo>
                  <a:lnTo>
                    <a:pt x="3" y="1965"/>
                  </a:lnTo>
                  <a:lnTo>
                    <a:pt x="0" y="1927"/>
                  </a:lnTo>
                  <a:lnTo>
                    <a:pt x="17" y="1842"/>
                  </a:lnTo>
                  <a:lnTo>
                    <a:pt x="29" y="1816"/>
                  </a:lnTo>
                  <a:lnTo>
                    <a:pt x="66" y="1766"/>
                  </a:lnTo>
                  <a:lnTo>
                    <a:pt x="95" y="1695"/>
                  </a:lnTo>
                  <a:lnTo>
                    <a:pt x="97" y="1669"/>
                  </a:lnTo>
                  <a:lnTo>
                    <a:pt x="85" y="1639"/>
                  </a:lnTo>
                  <a:lnTo>
                    <a:pt x="81" y="1594"/>
                  </a:lnTo>
                  <a:lnTo>
                    <a:pt x="137" y="1499"/>
                  </a:lnTo>
                  <a:lnTo>
                    <a:pt x="154" y="1364"/>
                  </a:lnTo>
                  <a:lnTo>
                    <a:pt x="154" y="1289"/>
                  </a:lnTo>
                  <a:lnTo>
                    <a:pt x="140" y="1168"/>
                  </a:lnTo>
                  <a:lnTo>
                    <a:pt x="104" y="1114"/>
                  </a:lnTo>
                  <a:lnTo>
                    <a:pt x="55" y="1017"/>
                  </a:lnTo>
                  <a:lnTo>
                    <a:pt x="74" y="970"/>
                  </a:lnTo>
                  <a:lnTo>
                    <a:pt x="92" y="941"/>
                  </a:lnTo>
                  <a:lnTo>
                    <a:pt x="78" y="896"/>
                  </a:lnTo>
                  <a:lnTo>
                    <a:pt x="66" y="837"/>
                  </a:lnTo>
                  <a:lnTo>
                    <a:pt x="50" y="799"/>
                  </a:lnTo>
                  <a:lnTo>
                    <a:pt x="48" y="769"/>
                  </a:lnTo>
                  <a:lnTo>
                    <a:pt x="26" y="747"/>
                  </a:lnTo>
                  <a:lnTo>
                    <a:pt x="26" y="733"/>
                  </a:lnTo>
                  <a:lnTo>
                    <a:pt x="38" y="724"/>
                  </a:lnTo>
                  <a:lnTo>
                    <a:pt x="50" y="724"/>
                  </a:lnTo>
                  <a:lnTo>
                    <a:pt x="57" y="733"/>
                  </a:lnTo>
                  <a:lnTo>
                    <a:pt x="85" y="724"/>
                  </a:lnTo>
                  <a:lnTo>
                    <a:pt x="92" y="717"/>
                  </a:lnTo>
                  <a:lnTo>
                    <a:pt x="100" y="698"/>
                  </a:lnTo>
                  <a:lnTo>
                    <a:pt x="123" y="691"/>
                  </a:lnTo>
                  <a:lnTo>
                    <a:pt x="156" y="691"/>
                  </a:lnTo>
                  <a:lnTo>
                    <a:pt x="156" y="679"/>
                  </a:lnTo>
                  <a:lnTo>
                    <a:pt x="137" y="657"/>
                  </a:lnTo>
                  <a:lnTo>
                    <a:pt x="123" y="620"/>
                  </a:lnTo>
                  <a:lnTo>
                    <a:pt x="133" y="598"/>
                  </a:lnTo>
                  <a:lnTo>
                    <a:pt x="128" y="577"/>
                  </a:lnTo>
                  <a:lnTo>
                    <a:pt x="121" y="565"/>
                  </a:lnTo>
                  <a:lnTo>
                    <a:pt x="126" y="537"/>
                  </a:lnTo>
                  <a:lnTo>
                    <a:pt x="126" y="504"/>
                  </a:lnTo>
                  <a:lnTo>
                    <a:pt x="137" y="480"/>
                  </a:lnTo>
                  <a:lnTo>
                    <a:pt x="161" y="490"/>
                  </a:lnTo>
                  <a:lnTo>
                    <a:pt x="194" y="475"/>
                  </a:lnTo>
                  <a:lnTo>
                    <a:pt x="211" y="475"/>
                  </a:lnTo>
                  <a:lnTo>
                    <a:pt x="234" y="452"/>
                  </a:lnTo>
                  <a:lnTo>
                    <a:pt x="241" y="428"/>
                  </a:lnTo>
                  <a:lnTo>
                    <a:pt x="281" y="397"/>
                  </a:lnTo>
                  <a:lnTo>
                    <a:pt x="289" y="379"/>
                  </a:lnTo>
                  <a:lnTo>
                    <a:pt x="286" y="353"/>
                  </a:lnTo>
                  <a:lnTo>
                    <a:pt x="279" y="341"/>
                  </a:lnTo>
                  <a:lnTo>
                    <a:pt x="260" y="331"/>
                  </a:lnTo>
                  <a:lnTo>
                    <a:pt x="232" y="324"/>
                  </a:lnTo>
                  <a:lnTo>
                    <a:pt x="225" y="319"/>
                  </a:lnTo>
                  <a:lnTo>
                    <a:pt x="218" y="303"/>
                  </a:lnTo>
                  <a:lnTo>
                    <a:pt x="218" y="275"/>
                  </a:lnTo>
                  <a:lnTo>
                    <a:pt x="208" y="263"/>
                  </a:lnTo>
                  <a:lnTo>
                    <a:pt x="159" y="239"/>
                  </a:lnTo>
                  <a:lnTo>
                    <a:pt x="161" y="199"/>
                  </a:lnTo>
                  <a:lnTo>
                    <a:pt x="218" y="156"/>
                  </a:lnTo>
                  <a:lnTo>
                    <a:pt x="232" y="142"/>
                  </a:lnTo>
                  <a:lnTo>
                    <a:pt x="237" y="130"/>
                  </a:lnTo>
                  <a:lnTo>
                    <a:pt x="260" y="128"/>
                  </a:lnTo>
                  <a:lnTo>
                    <a:pt x="265" y="116"/>
                  </a:lnTo>
                  <a:lnTo>
                    <a:pt x="255" y="88"/>
                  </a:lnTo>
                  <a:lnTo>
                    <a:pt x="289" y="71"/>
                  </a:lnTo>
                  <a:close/>
                  <a:moveTo>
                    <a:pt x="289" y="71"/>
                  </a:moveTo>
                  <a:lnTo>
                    <a:pt x="289" y="7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2" name="Freeform 141"/>
            <p:cNvSpPr>
              <a:spLocks noEditPoints="1"/>
            </p:cNvSpPr>
            <p:nvPr/>
          </p:nvSpPr>
          <p:spPr bwMode="auto">
            <a:xfrm>
              <a:off x="4532" y="2194"/>
              <a:ext cx="1371" cy="3048"/>
            </a:xfrm>
            <a:custGeom>
              <a:avLst/>
              <a:gdLst>
                <a:gd name="T0" fmla="*/ 948 w 1371"/>
                <a:gd name="T1" fmla="*/ 3043 h 3048"/>
                <a:gd name="T2" fmla="*/ 806 w 1371"/>
                <a:gd name="T3" fmla="*/ 3014 h 3048"/>
                <a:gd name="T4" fmla="*/ 747 w 1371"/>
                <a:gd name="T5" fmla="*/ 2884 h 3048"/>
                <a:gd name="T6" fmla="*/ 794 w 1371"/>
                <a:gd name="T7" fmla="*/ 2934 h 3048"/>
                <a:gd name="T8" fmla="*/ 719 w 1371"/>
                <a:gd name="T9" fmla="*/ 2868 h 3048"/>
                <a:gd name="T10" fmla="*/ 631 w 1371"/>
                <a:gd name="T11" fmla="*/ 2568 h 3048"/>
                <a:gd name="T12" fmla="*/ 610 w 1371"/>
                <a:gd name="T13" fmla="*/ 2248 h 3048"/>
                <a:gd name="T14" fmla="*/ 641 w 1371"/>
                <a:gd name="T15" fmla="*/ 2180 h 3048"/>
                <a:gd name="T16" fmla="*/ 664 w 1371"/>
                <a:gd name="T17" fmla="*/ 2440 h 3048"/>
                <a:gd name="T18" fmla="*/ 312 w 1371"/>
                <a:gd name="T19" fmla="*/ 78 h 3048"/>
                <a:gd name="T20" fmla="*/ 419 w 1371"/>
                <a:gd name="T21" fmla="*/ 48 h 3048"/>
                <a:gd name="T22" fmla="*/ 553 w 1371"/>
                <a:gd name="T23" fmla="*/ 97 h 3048"/>
                <a:gd name="T24" fmla="*/ 629 w 1371"/>
                <a:gd name="T25" fmla="*/ 45 h 3048"/>
                <a:gd name="T26" fmla="*/ 761 w 1371"/>
                <a:gd name="T27" fmla="*/ 185 h 3048"/>
                <a:gd name="T28" fmla="*/ 830 w 1371"/>
                <a:gd name="T29" fmla="*/ 180 h 3048"/>
                <a:gd name="T30" fmla="*/ 1047 w 1371"/>
                <a:gd name="T31" fmla="*/ 260 h 3048"/>
                <a:gd name="T32" fmla="*/ 1184 w 1371"/>
                <a:gd name="T33" fmla="*/ 289 h 3048"/>
                <a:gd name="T34" fmla="*/ 1293 w 1371"/>
                <a:gd name="T35" fmla="*/ 362 h 3048"/>
                <a:gd name="T36" fmla="*/ 1349 w 1371"/>
                <a:gd name="T37" fmla="*/ 464 h 3048"/>
                <a:gd name="T38" fmla="*/ 1295 w 1371"/>
                <a:gd name="T39" fmla="*/ 553 h 3048"/>
                <a:gd name="T40" fmla="*/ 1156 w 1371"/>
                <a:gd name="T41" fmla="*/ 613 h 3048"/>
                <a:gd name="T42" fmla="*/ 1125 w 1371"/>
                <a:gd name="T43" fmla="*/ 556 h 3048"/>
                <a:gd name="T44" fmla="*/ 1047 w 1371"/>
                <a:gd name="T45" fmla="*/ 535 h 3048"/>
                <a:gd name="T46" fmla="*/ 948 w 1371"/>
                <a:gd name="T47" fmla="*/ 490 h 3048"/>
                <a:gd name="T48" fmla="*/ 797 w 1371"/>
                <a:gd name="T49" fmla="*/ 407 h 3048"/>
                <a:gd name="T50" fmla="*/ 478 w 1371"/>
                <a:gd name="T51" fmla="*/ 601 h 3048"/>
                <a:gd name="T52" fmla="*/ 593 w 1371"/>
                <a:gd name="T53" fmla="*/ 766 h 3048"/>
                <a:gd name="T54" fmla="*/ 615 w 1371"/>
                <a:gd name="T55" fmla="*/ 1022 h 3048"/>
                <a:gd name="T56" fmla="*/ 556 w 1371"/>
                <a:gd name="T57" fmla="*/ 1241 h 3048"/>
                <a:gd name="T58" fmla="*/ 600 w 1371"/>
                <a:gd name="T59" fmla="*/ 1561 h 3048"/>
                <a:gd name="T60" fmla="*/ 537 w 1371"/>
                <a:gd name="T61" fmla="*/ 1735 h 3048"/>
                <a:gd name="T62" fmla="*/ 619 w 1371"/>
                <a:gd name="T63" fmla="*/ 2092 h 3048"/>
                <a:gd name="T64" fmla="*/ 487 w 1371"/>
                <a:gd name="T65" fmla="*/ 2043 h 3048"/>
                <a:gd name="T66" fmla="*/ 281 w 1371"/>
                <a:gd name="T67" fmla="*/ 2090 h 3048"/>
                <a:gd name="T68" fmla="*/ 170 w 1371"/>
                <a:gd name="T69" fmla="*/ 2126 h 3048"/>
                <a:gd name="T70" fmla="*/ 64 w 1371"/>
                <a:gd name="T71" fmla="*/ 2055 h 3048"/>
                <a:gd name="T72" fmla="*/ 29 w 1371"/>
                <a:gd name="T73" fmla="*/ 1816 h 3048"/>
                <a:gd name="T74" fmla="*/ 85 w 1371"/>
                <a:gd name="T75" fmla="*/ 1639 h 3048"/>
                <a:gd name="T76" fmla="*/ 154 w 1371"/>
                <a:gd name="T77" fmla="*/ 1289 h 3048"/>
                <a:gd name="T78" fmla="*/ 74 w 1371"/>
                <a:gd name="T79" fmla="*/ 970 h 3048"/>
                <a:gd name="T80" fmla="*/ 50 w 1371"/>
                <a:gd name="T81" fmla="*/ 799 h 3048"/>
                <a:gd name="T82" fmla="*/ 38 w 1371"/>
                <a:gd name="T83" fmla="*/ 724 h 3048"/>
                <a:gd name="T84" fmla="*/ 92 w 1371"/>
                <a:gd name="T85" fmla="*/ 717 h 3048"/>
                <a:gd name="T86" fmla="*/ 156 w 1371"/>
                <a:gd name="T87" fmla="*/ 679 h 3048"/>
                <a:gd name="T88" fmla="*/ 128 w 1371"/>
                <a:gd name="T89" fmla="*/ 577 h 3048"/>
                <a:gd name="T90" fmla="*/ 137 w 1371"/>
                <a:gd name="T91" fmla="*/ 480 h 3048"/>
                <a:gd name="T92" fmla="*/ 234 w 1371"/>
                <a:gd name="T93" fmla="*/ 452 h 3048"/>
                <a:gd name="T94" fmla="*/ 286 w 1371"/>
                <a:gd name="T95" fmla="*/ 353 h 3048"/>
                <a:gd name="T96" fmla="*/ 225 w 1371"/>
                <a:gd name="T97" fmla="*/ 319 h 3048"/>
                <a:gd name="T98" fmla="*/ 159 w 1371"/>
                <a:gd name="T99" fmla="*/ 239 h 3048"/>
                <a:gd name="T100" fmla="*/ 237 w 1371"/>
                <a:gd name="T101" fmla="*/ 130 h 3048"/>
                <a:gd name="T102" fmla="*/ 289 w 1371"/>
                <a:gd name="T103" fmla="*/ 71 h 3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1" h="3048">
                  <a:moveTo>
                    <a:pt x="884" y="3017"/>
                  </a:moveTo>
                  <a:lnTo>
                    <a:pt x="922" y="3017"/>
                  </a:lnTo>
                  <a:lnTo>
                    <a:pt x="960" y="3029"/>
                  </a:lnTo>
                  <a:lnTo>
                    <a:pt x="948" y="3043"/>
                  </a:lnTo>
                  <a:lnTo>
                    <a:pt x="924" y="3048"/>
                  </a:lnTo>
                  <a:lnTo>
                    <a:pt x="820" y="3031"/>
                  </a:lnTo>
                  <a:lnTo>
                    <a:pt x="806" y="3022"/>
                  </a:lnTo>
                  <a:lnTo>
                    <a:pt x="806" y="3014"/>
                  </a:lnTo>
                  <a:lnTo>
                    <a:pt x="820" y="3005"/>
                  </a:lnTo>
                  <a:lnTo>
                    <a:pt x="851" y="3014"/>
                  </a:lnTo>
                  <a:lnTo>
                    <a:pt x="884" y="3017"/>
                  </a:lnTo>
                  <a:moveTo>
                    <a:pt x="747" y="2884"/>
                  </a:moveTo>
                  <a:lnTo>
                    <a:pt x="782" y="2901"/>
                  </a:lnTo>
                  <a:lnTo>
                    <a:pt x="799" y="2892"/>
                  </a:lnTo>
                  <a:lnTo>
                    <a:pt x="804" y="2908"/>
                  </a:lnTo>
                  <a:lnTo>
                    <a:pt x="794" y="2934"/>
                  </a:lnTo>
                  <a:lnTo>
                    <a:pt x="740" y="2941"/>
                  </a:lnTo>
                  <a:lnTo>
                    <a:pt x="721" y="2927"/>
                  </a:lnTo>
                  <a:lnTo>
                    <a:pt x="714" y="2906"/>
                  </a:lnTo>
                  <a:lnTo>
                    <a:pt x="719" y="2868"/>
                  </a:lnTo>
                  <a:lnTo>
                    <a:pt x="733" y="2870"/>
                  </a:lnTo>
                  <a:lnTo>
                    <a:pt x="747" y="2884"/>
                  </a:lnTo>
                  <a:moveTo>
                    <a:pt x="645" y="2537"/>
                  </a:moveTo>
                  <a:lnTo>
                    <a:pt x="631" y="2568"/>
                  </a:lnTo>
                  <a:lnTo>
                    <a:pt x="622" y="2511"/>
                  </a:lnTo>
                  <a:lnTo>
                    <a:pt x="629" y="2468"/>
                  </a:lnTo>
                  <a:lnTo>
                    <a:pt x="612" y="2388"/>
                  </a:lnTo>
                  <a:lnTo>
                    <a:pt x="610" y="2248"/>
                  </a:lnTo>
                  <a:lnTo>
                    <a:pt x="622" y="2182"/>
                  </a:lnTo>
                  <a:lnTo>
                    <a:pt x="629" y="2170"/>
                  </a:lnTo>
                  <a:lnTo>
                    <a:pt x="636" y="2168"/>
                  </a:lnTo>
                  <a:lnTo>
                    <a:pt x="641" y="2180"/>
                  </a:lnTo>
                  <a:lnTo>
                    <a:pt x="641" y="2199"/>
                  </a:lnTo>
                  <a:lnTo>
                    <a:pt x="655" y="2227"/>
                  </a:lnTo>
                  <a:lnTo>
                    <a:pt x="678" y="2315"/>
                  </a:lnTo>
                  <a:lnTo>
                    <a:pt x="664" y="2440"/>
                  </a:lnTo>
                  <a:lnTo>
                    <a:pt x="645" y="2537"/>
                  </a:lnTo>
                  <a:moveTo>
                    <a:pt x="289" y="71"/>
                  </a:moveTo>
                  <a:lnTo>
                    <a:pt x="300" y="90"/>
                  </a:lnTo>
                  <a:lnTo>
                    <a:pt x="312" y="78"/>
                  </a:lnTo>
                  <a:lnTo>
                    <a:pt x="331" y="76"/>
                  </a:lnTo>
                  <a:lnTo>
                    <a:pt x="362" y="45"/>
                  </a:lnTo>
                  <a:lnTo>
                    <a:pt x="371" y="50"/>
                  </a:lnTo>
                  <a:lnTo>
                    <a:pt x="419" y="48"/>
                  </a:lnTo>
                  <a:lnTo>
                    <a:pt x="423" y="66"/>
                  </a:lnTo>
                  <a:lnTo>
                    <a:pt x="452" y="78"/>
                  </a:lnTo>
                  <a:lnTo>
                    <a:pt x="508" y="78"/>
                  </a:lnTo>
                  <a:lnTo>
                    <a:pt x="553" y="97"/>
                  </a:lnTo>
                  <a:lnTo>
                    <a:pt x="579" y="17"/>
                  </a:lnTo>
                  <a:lnTo>
                    <a:pt x="579" y="3"/>
                  </a:lnTo>
                  <a:lnTo>
                    <a:pt x="589" y="0"/>
                  </a:lnTo>
                  <a:lnTo>
                    <a:pt x="629" y="45"/>
                  </a:lnTo>
                  <a:lnTo>
                    <a:pt x="634" y="62"/>
                  </a:lnTo>
                  <a:lnTo>
                    <a:pt x="683" y="128"/>
                  </a:lnTo>
                  <a:lnTo>
                    <a:pt x="719" y="161"/>
                  </a:lnTo>
                  <a:lnTo>
                    <a:pt x="761" y="185"/>
                  </a:lnTo>
                  <a:lnTo>
                    <a:pt x="785" y="194"/>
                  </a:lnTo>
                  <a:lnTo>
                    <a:pt x="813" y="194"/>
                  </a:lnTo>
                  <a:lnTo>
                    <a:pt x="815" y="185"/>
                  </a:lnTo>
                  <a:lnTo>
                    <a:pt x="830" y="180"/>
                  </a:lnTo>
                  <a:lnTo>
                    <a:pt x="863" y="185"/>
                  </a:lnTo>
                  <a:lnTo>
                    <a:pt x="870" y="192"/>
                  </a:lnTo>
                  <a:lnTo>
                    <a:pt x="896" y="194"/>
                  </a:lnTo>
                  <a:lnTo>
                    <a:pt x="1047" y="260"/>
                  </a:lnTo>
                  <a:lnTo>
                    <a:pt x="1104" y="270"/>
                  </a:lnTo>
                  <a:lnTo>
                    <a:pt x="1134" y="286"/>
                  </a:lnTo>
                  <a:lnTo>
                    <a:pt x="1163" y="286"/>
                  </a:lnTo>
                  <a:lnTo>
                    <a:pt x="1184" y="289"/>
                  </a:lnTo>
                  <a:lnTo>
                    <a:pt x="1224" y="322"/>
                  </a:lnTo>
                  <a:lnTo>
                    <a:pt x="1246" y="327"/>
                  </a:lnTo>
                  <a:lnTo>
                    <a:pt x="1271" y="329"/>
                  </a:lnTo>
                  <a:lnTo>
                    <a:pt x="1293" y="362"/>
                  </a:lnTo>
                  <a:lnTo>
                    <a:pt x="1309" y="360"/>
                  </a:lnTo>
                  <a:lnTo>
                    <a:pt x="1328" y="376"/>
                  </a:lnTo>
                  <a:lnTo>
                    <a:pt x="1371" y="459"/>
                  </a:lnTo>
                  <a:lnTo>
                    <a:pt x="1349" y="464"/>
                  </a:lnTo>
                  <a:lnTo>
                    <a:pt x="1340" y="473"/>
                  </a:lnTo>
                  <a:lnTo>
                    <a:pt x="1316" y="520"/>
                  </a:lnTo>
                  <a:lnTo>
                    <a:pt x="1302" y="530"/>
                  </a:lnTo>
                  <a:lnTo>
                    <a:pt x="1295" y="553"/>
                  </a:lnTo>
                  <a:lnTo>
                    <a:pt x="1246" y="572"/>
                  </a:lnTo>
                  <a:lnTo>
                    <a:pt x="1210" y="610"/>
                  </a:lnTo>
                  <a:lnTo>
                    <a:pt x="1196" y="617"/>
                  </a:lnTo>
                  <a:lnTo>
                    <a:pt x="1156" y="613"/>
                  </a:lnTo>
                  <a:lnTo>
                    <a:pt x="1120" y="594"/>
                  </a:lnTo>
                  <a:lnTo>
                    <a:pt x="1116" y="584"/>
                  </a:lnTo>
                  <a:lnTo>
                    <a:pt x="1116" y="575"/>
                  </a:lnTo>
                  <a:lnTo>
                    <a:pt x="1125" y="556"/>
                  </a:lnTo>
                  <a:lnTo>
                    <a:pt x="1106" y="511"/>
                  </a:lnTo>
                  <a:lnTo>
                    <a:pt x="1094" y="509"/>
                  </a:lnTo>
                  <a:lnTo>
                    <a:pt x="1071" y="516"/>
                  </a:lnTo>
                  <a:lnTo>
                    <a:pt x="1047" y="535"/>
                  </a:lnTo>
                  <a:lnTo>
                    <a:pt x="1035" y="530"/>
                  </a:lnTo>
                  <a:lnTo>
                    <a:pt x="1021" y="511"/>
                  </a:lnTo>
                  <a:lnTo>
                    <a:pt x="1002" y="504"/>
                  </a:lnTo>
                  <a:lnTo>
                    <a:pt x="948" y="490"/>
                  </a:lnTo>
                  <a:lnTo>
                    <a:pt x="962" y="475"/>
                  </a:lnTo>
                  <a:lnTo>
                    <a:pt x="938" y="440"/>
                  </a:lnTo>
                  <a:lnTo>
                    <a:pt x="818" y="407"/>
                  </a:lnTo>
                  <a:lnTo>
                    <a:pt x="797" y="407"/>
                  </a:lnTo>
                  <a:lnTo>
                    <a:pt x="742" y="426"/>
                  </a:lnTo>
                  <a:lnTo>
                    <a:pt x="683" y="461"/>
                  </a:lnTo>
                  <a:lnTo>
                    <a:pt x="572" y="542"/>
                  </a:lnTo>
                  <a:lnTo>
                    <a:pt x="478" y="601"/>
                  </a:lnTo>
                  <a:lnTo>
                    <a:pt x="513" y="698"/>
                  </a:lnTo>
                  <a:lnTo>
                    <a:pt x="558" y="731"/>
                  </a:lnTo>
                  <a:lnTo>
                    <a:pt x="574" y="738"/>
                  </a:lnTo>
                  <a:lnTo>
                    <a:pt x="593" y="766"/>
                  </a:lnTo>
                  <a:lnTo>
                    <a:pt x="589" y="795"/>
                  </a:lnTo>
                  <a:lnTo>
                    <a:pt x="584" y="906"/>
                  </a:lnTo>
                  <a:lnTo>
                    <a:pt x="603" y="951"/>
                  </a:lnTo>
                  <a:lnTo>
                    <a:pt x="615" y="1022"/>
                  </a:lnTo>
                  <a:lnTo>
                    <a:pt x="610" y="1040"/>
                  </a:lnTo>
                  <a:lnTo>
                    <a:pt x="572" y="1100"/>
                  </a:lnTo>
                  <a:lnTo>
                    <a:pt x="560" y="1133"/>
                  </a:lnTo>
                  <a:lnTo>
                    <a:pt x="556" y="1241"/>
                  </a:lnTo>
                  <a:lnTo>
                    <a:pt x="579" y="1275"/>
                  </a:lnTo>
                  <a:lnTo>
                    <a:pt x="563" y="1397"/>
                  </a:lnTo>
                  <a:lnTo>
                    <a:pt x="586" y="1457"/>
                  </a:lnTo>
                  <a:lnTo>
                    <a:pt x="600" y="1561"/>
                  </a:lnTo>
                  <a:lnTo>
                    <a:pt x="582" y="1620"/>
                  </a:lnTo>
                  <a:lnTo>
                    <a:pt x="553" y="1648"/>
                  </a:lnTo>
                  <a:lnTo>
                    <a:pt x="537" y="1657"/>
                  </a:lnTo>
                  <a:lnTo>
                    <a:pt x="537" y="1735"/>
                  </a:lnTo>
                  <a:lnTo>
                    <a:pt x="513" y="1825"/>
                  </a:lnTo>
                  <a:lnTo>
                    <a:pt x="579" y="1936"/>
                  </a:lnTo>
                  <a:lnTo>
                    <a:pt x="624" y="2085"/>
                  </a:lnTo>
                  <a:lnTo>
                    <a:pt x="619" y="2092"/>
                  </a:lnTo>
                  <a:lnTo>
                    <a:pt x="591" y="2083"/>
                  </a:lnTo>
                  <a:lnTo>
                    <a:pt x="560" y="2031"/>
                  </a:lnTo>
                  <a:lnTo>
                    <a:pt x="548" y="2026"/>
                  </a:lnTo>
                  <a:lnTo>
                    <a:pt x="487" y="2043"/>
                  </a:lnTo>
                  <a:lnTo>
                    <a:pt x="445" y="2064"/>
                  </a:lnTo>
                  <a:lnTo>
                    <a:pt x="416" y="2074"/>
                  </a:lnTo>
                  <a:lnTo>
                    <a:pt x="324" y="2055"/>
                  </a:lnTo>
                  <a:lnTo>
                    <a:pt x="281" y="2090"/>
                  </a:lnTo>
                  <a:lnTo>
                    <a:pt x="272" y="2114"/>
                  </a:lnTo>
                  <a:lnTo>
                    <a:pt x="244" y="2133"/>
                  </a:lnTo>
                  <a:lnTo>
                    <a:pt x="180" y="2133"/>
                  </a:lnTo>
                  <a:lnTo>
                    <a:pt x="170" y="2126"/>
                  </a:lnTo>
                  <a:lnTo>
                    <a:pt x="163" y="2107"/>
                  </a:lnTo>
                  <a:lnTo>
                    <a:pt x="163" y="2100"/>
                  </a:lnTo>
                  <a:lnTo>
                    <a:pt x="154" y="2085"/>
                  </a:lnTo>
                  <a:lnTo>
                    <a:pt x="64" y="2055"/>
                  </a:lnTo>
                  <a:lnTo>
                    <a:pt x="3" y="1965"/>
                  </a:lnTo>
                  <a:lnTo>
                    <a:pt x="0" y="1927"/>
                  </a:lnTo>
                  <a:lnTo>
                    <a:pt x="17" y="1842"/>
                  </a:lnTo>
                  <a:lnTo>
                    <a:pt x="29" y="1816"/>
                  </a:lnTo>
                  <a:lnTo>
                    <a:pt x="66" y="1766"/>
                  </a:lnTo>
                  <a:lnTo>
                    <a:pt x="95" y="1695"/>
                  </a:lnTo>
                  <a:lnTo>
                    <a:pt x="97" y="1669"/>
                  </a:lnTo>
                  <a:lnTo>
                    <a:pt x="85" y="1639"/>
                  </a:lnTo>
                  <a:lnTo>
                    <a:pt x="81" y="1594"/>
                  </a:lnTo>
                  <a:lnTo>
                    <a:pt x="137" y="1499"/>
                  </a:lnTo>
                  <a:lnTo>
                    <a:pt x="154" y="1364"/>
                  </a:lnTo>
                  <a:lnTo>
                    <a:pt x="154" y="1289"/>
                  </a:lnTo>
                  <a:lnTo>
                    <a:pt x="140" y="1168"/>
                  </a:lnTo>
                  <a:lnTo>
                    <a:pt x="104" y="1114"/>
                  </a:lnTo>
                  <a:lnTo>
                    <a:pt x="55" y="1017"/>
                  </a:lnTo>
                  <a:lnTo>
                    <a:pt x="74" y="970"/>
                  </a:lnTo>
                  <a:lnTo>
                    <a:pt x="92" y="941"/>
                  </a:lnTo>
                  <a:lnTo>
                    <a:pt x="78" y="896"/>
                  </a:lnTo>
                  <a:lnTo>
                    <a:pt x="66" y="837"/>
                  </a:lnTo>
                  <a:lnTo>
                    <a:pt x="50" y="799"/>
                  </a:lnTo>
                  <a:lnTo>
                    <a:pt x="48" y="769"/>
                  </a:lnTo>
                  <a:lnTo>
                    <a:pt x="26" y="747"/>
                  </a:lnTo>
                  <a:lnTo>
                    <a:pt x="26" y="733"/>
                  </a:lnTo>
                  <a:lnTo>
                    <a:pt x="38" y="724"/>
                  </a:lnTo>
                  <a:lnTo>
                    <a:pt x="50" y="724"/>
                  </a:lnTo>
                  <a:lnTo>
                    <a:pt x="57" y="733"/>
                  </a:lnTo>
                  <a:lnTo>
                    <a:pt x="85" y="724"/>
                  </a:lnTo>
                  <a:lnTo>
                    <a:pt x="92" y="717"/>
                  </a:lnTo>
                  <a:lnTo>
                    <a:pt x="100" y="698"/>
                  </a:lnTo>
                  <a:lnTo>
                    <a:pt x="123" y="691"/>
                  </a:lnTo>
                  <a:lnTo>
                    <a:pt x="156" y="691"/>
                  </a:lnTo>
                  <a:lnTo>
                    <a:pt x="156" y="679"/>
                  </a:lnTo>
                  <a:lnTo>
                    <a:pt x="137" y="657"/>
                  </a:lnTo>
                  <a:lnTo>
                    <a:pt x="123" y="620"/>
                  </a:lnTo>
                  <a:lnTo>
                    <a:pt x="133" y="598"/>
                  </a:lnTo>
                  <a:lnTo>
                    <a:pt x="128" y="577"/>
                  </a:lnTo>
                  <a:lnTo>
                    <a:pt x="121" y="565"/>
                  </a:lnTo>
                  <a:lnTo>
                    <a:pt x="126" y="537"/>
                  </a:lnTo>
                  <a:lnTo>
                    <a:pt x="126" y="504"/>
                  </a:lnTo>
                  <a:lnTo>
                    <a:pt x="137" y="480"/>
                  </a:lnTo>
                  <a:lnTo>
                    <a:pt x="161" y="490"/>
                  </a:lnTo>
                  <a:lnTo>
                    <a:pt x="194" y="475"/>
                  </a:lnTo>
                  <a:lnTo>
                    <a:pt x="211" y="475"/>
                  </a:lnTo>
                  <a:lnTo>
                    <a:pt x="234" y="452"/>
                  </a:lnTo>
                  <a:lnTo>
                    <a:pt x="241" y="428"/>
                  </a:lnTo>
                  <a:lnTo>
                    <a:pt x="281" y="397"/>
                  </a:lnTo>
                  <a:lnTo>
                    <a:pt x="289" y="379"/>
                  </a:lnTo>
                  <a:lnTo>
                    <a:pt x="286" y="353"/>
                  </a:lnTo>
                  <a:lnTo>
                    <a:pt x="279" y="341"/>
                  </a:lnTo>
                  <a:lnTo>
                    <a:pt x="260" y="331"/>
                  </a:lnTo>
                  <a:lnTo>
                    <a:pt x="232" y="324"/>
                  </a:lnTo>
                  <a:lnTo>
                    <a:pt x="225" y="319"/>
                  </a:lnTo>
                  <a:lnTo>
                    <a:pt x="218" y="303"/>
                  </a:lnTo>
                  <a:lnTo>
                    <a:pt x="218" y="275"/>
                  </a:lnTo>
                  <a:lnTo>
                    <a:pt x="208" y="263"/>
                  </a:lnTo>
                  <a:lnTo>
                    <a:pt x="159" y="239"/>
                  </a:lnTo>
                  <a:lnTo>
                    <a:pt x="161" y="199"/>
                  </a:lnTo>
                  <a:lnTo>
                    <a:pt x="218" y="156"/>
                  </a:lnTo>
                  <a:lnTo>
                    <a:pt x="232" y="142"/>
                  </a:lnTo>
                  <a:lnTo>
                    <a:pt x="237" y="130"/>
                  </a:lnTo>
                  <a:lnTo>
                    <a:pt x="260" y="128"/>
                  </a:lnTo>
                  <a:lnTo>
                    <a:pt x="265" y="116"/>
                  </a:lnTo>
                  <a:lnTo>
                    <a:pt x="255" y="88"/>
                  </a:lnTo>
                  <a:lnTo>
                    <a:pt x="289" y="71"/>
                  </a:lnTo>
                  <a:moveTo>
                    <a:pt x="289" y="71"/>
                  </a:moveTo>
                  <a:lnTo>
                    <a:pt x="289" y="71"/>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3" name="Freeform 142"/>
            <p:cNvSpPr>
              <a:spLocks noEditPoints="1"/>
            </p:cNvSpPr>
            <p:nvPr/>
          </p:nvSpPr>
          <p:spPr bwMode="auto">
            <a:xfrm>
              <a:off x="4202" y="1613"/>
              <a:ext cx="623" cy="1527"/>
            </a:xfrm>
            <a:custGeom>
              <a:avLst/>
              <a:gdLst>
                <a:gd name="T0" fmla="*/ 446 w 623"/>
                <a:gd name="T1" fmla="*/ 47 h 1527"/>
                <a:gd name="T2" fmla="*/ 458 w 623"/>
                <a:gd name="T3" fmla="*/ 151 h 1527"/>
                <a:gd name="T4" fmla="*/ 474 w 623"/>
                <a:gd name="T5" fmla="*/ 172 h 1527"/>
                <a:gd name="T6" fmla="*/ 453 w 623"/>
                <a:gd name="T7" fmla="*/ 243 h 1527"/>
                <a:gd name="T8" fmla="*/ 415 w 623"/>
                <a:gd name="T9" fmla="*/ 255 h 1527"/>
                <a:gd name="T10" fmla="*/ 378 w 623"/>
                <a:gd name="T11" fmla="*/ 276 h 1527"/>
                <a:gd name="T12" fmla="*/ 406 w 623"/>
                <a:gd name="T13" fmla="*/ 312 h 1527"/>
                <a:gd name="T14" fmla="*/ 448 w 623"/>
                <a:gd name="T15" fmla="*/ 324 h 1527"/>
                <a:gd name="T16" fmla="*/ 505 w 623"/>
                <a:gd name="T17" fmla="*/ 324 h 1527"/>
                <a:gd name="T18" fmla="*/ 503 w 623"/>
                <a:gd name="T19" fmla="*/ 369 h 1527"/>
                <a:gd name="T20" fmla="*/ 543 w 623"/>
                <a:gd name="T21" fmla="*/ 449 h 1527"/>
                <a:gd name="T22" fmla="*/ 559 w 623"/>
                <a:gd name="T23" fmla="*/ 489 h 1527"/>
                <a:gd name="T24" fmla="*/ 588 w 623"/>
                <a:gd name="T25" fmla="*/ 513 h 1527"/>
                <a:gd name="T26" fmla="*/ 619 w 623"/>
                <a:gd name="T27" fmla="*/ 607 h 1527"/>
                <a:gd name="T28" fmla="*/ 619 w 623"/>
                <a:gd name="T29" fmla="*/ 652 h 1527"/>
                <a:gd name="T30" fmla="*/ 590 w 623"/>
                <a:gd name="T31" fmla="*/ 709 h 1527"/>
                <a:gd name="T32" fmla="*/ 548 w 623"/>
                <a:gd name="T33" fmla="*/ 737 h 1527"/>
                <a:gd name="T34" fmla="*/ 538 w 623"/>
                <a:gd name="T35" fmla="*/ 844 h 1527"/>
                <a:gd name="T36" fmla="*/ 555 w 623"/>
                <a:gd name="T37" fmla="*/ 898 h 1527"/>
                <a:gd name="T38" fmla="*/ 609 w 623"/>
                <a:gd name="T39" fmla="*/ 922 h 1527"/>
                <a:gd name="T40" fmla="*/ 611 w 623"/>
                <a:gd name="T41" fmla="*/ 978 h 1527"/>
                <a:gd name="T42" fmla="*/ 541 w 623"/>
                <a:gd name="T43" fmla="*/ 1056 h 1527"/>
                <a:gd name="T44" fmla="*/ 465 w 623"/>
                <a:gd name="T45" fmla="*/ 1061 h 1527"/>
                <a:gd name="T46" fmla="*/ 448 w 623"/>
                <a:gd name="T47" fmla="*/ 1146 h 1527"/>
                <a:gd name="T48" fmla="*/ 451 w 623"/>
                <a:gd name="T49" fmla="*/ 1201 h 1527"/>
                <a:gd name="T50" fmla="*/ 484 w 623"/>
                <a:gd name="T51" fmla="*/ 1272 h 1527"/>
                <a:gd name="T52" fmla="*/ 422 w 623"/>
                <a:gd name="T53" fmla="*/ 1298 h 1527"/>
                <a:gd name="T54" fmla="*/ 380 w 623"/>
                <a:gd name="T55" fmla="*/ 1302 h 1527"/>
                <a:gd name="T56" fmla="*/ 354 w 623"/>
                <a:gd name="T57" fmla="*/ 1326 h 1527"/>
                <a:gd name="T58" fmla="*/ 396 w 623"/>
                <a:gd name="T59" fmla="*/ 1416 h 1527"/>
                <a:gd name="T60" fmla="*/ 297 w 623"/>
                <a:gd name="T61" fmla="*/ 1442 h 1527"/>
                <a:gd name="T62" fmla="*/ 210 w 623"/>
                <a:gd name="T63" fmla="*/ 1477 h 1527"/>
                <a:gd name="T64" fmla="*/ 99 w 623"/>
                <a:gd name="T65" fmla="*/ 1527 h 1527"/>
                <a:gd name="T66" fmla="*/ 42 w 623"/>
                <a:gd name="T67" fmla="*/ 1395 h 1527"/>
                <a:gd name="T68" fmla="*/ 70 w 623"/>
                <a:gd name="T69" fmla="*/ 1144 h 1527"/>
                <a:gd name="T70" fmla="*/ 28 w 623"/>
                <a:gd name="T71" fmla="*/ 1118 h 1527"/>
                <a:gd name="T72" fmla="*/ 11 w 623"/>
                <a:gd name="T73" fmla="*/ 1026 h 1527"/>
                <a:gd name="T74" fmla="*/ 56 w 623"/>
                <a:gd name="T75" fmla="*/ 1014 h 1527"/>
                <a:gd name="T76" fmla="*/ 215 w 623"/>
                <a:gd name="T77" fmla="*/ 900 h 1527"/>
                <a:gd name="T78" fmla="*/ 203 w 623"/>
                <a:gd name="T79" fmla="*/ 806 h 1527"/>
                <a:gd name="T80" fmla="*/ 264 w 623"/>
                <a:gd name="T81" fmla="*/ 640 h 1527"/>
                <a:gd name="T82" fmla="*/ 321 w 623"/>
                <a:gd name="T83" fmla="*/ 633 h 1527"/>
                <a:gd name="T84" fmla="*/ 335 w 623"/>
                <a:gd name="T85" fmla="*/ 548 h 1527"/>
                <a:gd name="T86" fmla="*/ 300 w 623"/>
                <a:gd name="T87" fmla="*/ 475 h 1527"/>
                <a:gd name="T88" fmla="*/ 300 w 623"/>
                <a:gd name="T89" fmla="*/ 354 h 1527"/>
                <a:gd name="T90" fmla="*/ 318 w 623"/>
                <a:gd name="T91" fmla="*/ 288 h 1527"/>
                <a:gd name="T92" fmla="*/ 307 w 623"/>
                <a:gd name="T93" fmla="*/ 239 h 1527"/>
                <a:gd name="T94" fmla="*/ 401 w 623"/>
                <a:gd name="T95" fmla="*/ 75 h 1527"/>
                <a:gd name="T96" fmla="*/ 448 w 623"/>
                <a:gd name="T97" fmla="*/ 0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3" h="1527">
                  <a:moveTo>
                    <a:pt x="448" y="0"/>
                  </a:moveTo>
                  <a:lnTo>
                    <a:pt x="453" y="28"/>
                  </a:lnTo>
                  <a:lnTo>
                    <a:pt x="446" y="47"/>
                  </a:lnTo>
                  <a:lnTo>
                    <a:pt x="446" y="78"/>
                  </a:lnTo>
                  <a:lnTo>
                    <a:pt x="453" y="106"/>
                  </a:lnTo>
                  <a:lnTo>
                    <a:pt x="458" y="151"/>
                  </a:lnTo>
                  <a:lnTo>
                    <a:pt x="463" y="158"/>
                  </a:lnTo>
                  <a:lnTo>
                    <a:pt x="474" y="156"/>
                  </a:lnTo>
                  <a:lnTo>
                    <a:pt x="474" y="172"/>
                  </a:lnTo>
                  <a:lnTo>
                    <a:pt x="458" y="212"/>
                  </a:lnTo>
                  <a:lnTo>
                    <a:pt x="458" y="229"/>
                  </a:lnTo>
                  <a:lnTo>
                    <a:pt x="453" y="243"/>
                  </a:lnTo>
                  <a:lnTo>
                    <a:pt x="404" y="248"/>
                  </a:lnTo>
                  <a:lnTo>
                    <a:pt x="396" y="260"/>
                  </a:lnTo>
                  <a:lnTo>
                    <a:pt x="415" y="255"/>
                  </a:lnTo>
                  <a:lnTo>
                    <a:pt x="418" y="262"/>
                  </a:lnTo>
                  <a:lnTo>
                    <a:pt x="399" y="272"/>
                  </a:lnTo>
                  <a:lnTo>
                    <a:pt x="378" y="276"/>
                  </a:lnTo>
                  <a:lnTo>
                    <a:pt x="380" y="283"/>
                  </a:lnTo>
                  <a:lnTo>
                    <a:pt x="394" y="305"/>
                  </a:lnTo>
                  <a:lnTo>
                    <a:pt x="406" y="312"/>
                  </a:lnTo>
                  <a:lnTo>
                    <a:pt x="415" y="309"/>
                  </a:lnTo>
                  <a:lnTo>
                    <a:pt x="430" y="326"/>
                  </a:lnTo>
                  <a:lnTo>
                    <a:pt x="448" y="324"/>
                  </a:lnTo>
                  <a:lnTo>
                    <a:pt x="467" y="309"/>
                  </a:lnTo>
                  <a:lnTo>
                    <a:pt x="479" y="309"/>
                  </a:lnTo>
                  <a:lnTo>
                    <a:pt x="505" y="324"/>
                  </a:lnTo>
                  <a:lnTo>
                    <a:pt x="522" y="343"/>
                  </a:lnTo>
                  <a:lnTo>
                    <a:pt x="519" y="350"/>
                  </a:lnTo>
                  <a:lnTo>
                    <a:pt x="503" y="369"/>
                  </a:lnTo>
                  <a:lnTo>
                    <a:pt x="512" y="397"/>
                  </a:lnTo>
                  <a:lnTo>
                    <a:pt x="545" y="428"/>
                  </a:lnTo>
                  <a:lnTo>
                    <a:pt x="543" y="449"/>
                  </a:lnTo>
                  <a:lnTo>
                    <a:pt x="555" y="454"/>
                  </a:lnTo>
                  <a:lnTo>
                    <a:pt x="569" y="477"/>
                  </a:lnTo>
                  <a:lnTo>
                    <a:pt x="559" y="489"/>
                  </a:lnTo>
                  <a:lnTo>
                    <a:pt x="555" y="508"/>
                  </a:lnTo>
                  <a:lnTo>
                    <a:pt x="569" y="517"/>
                  </a:lnTo>
                  <a:lnTo>
                    <a:pt x="588" y="513"/>
                  </a:lnTo>
                  <a:lnTo>
                    <a:pt x="607" y="522"/>
                  </a:lnTo>
                  <a:lnTo>
                    <a:pt x="616" y="517"/>
                  </a:lnTo>
                  <a:lnTo>
                    <a:pt x="619" y="607"/>
                  </a:lnTo>
                  <a:lnTo>
                    <a:pt x="623" y="617"/>
                  </a:lnTo>
                  <a:lnTo>
                    <a:pt x="611" y="624"/>
                  </a:lnTo>
                  <a:lnTo>
                    <a:pt x="619" y="652"/>
                  </a:lnTo>
                  <a:lnTo>
                    <a:pt x="585" y="669"/>
                  </a:lnTo>
                  <a:lnTo>
                    <a:pt x="595" y="697"/>
                  </a:lnTo>
                  <a:lnTo>
                    <a:pt x="590" y="709"/>
                  </a:lnTo>
                  <a:lnTo>
                    <a:pt x="567" y="711"/>
                  </a:lnTo>
                  <a:lnTo>
                    <a:pt x="562" y="723"/>
                  </a:lnTo>
                  <a:lnTo>
                    <a:pt x="548" y="737"/>
                  </a:lnTo>
                  <a:lnTo>
                    <a:pt x="489" y="778"/>
                  </a:lnTo>
                  <a:lnTo>
                    <a:pt x="489" y="820"/>
                  </a:lnTo>
                  <a:lnTo>
                    <a:pt x="538" y="844"/>
                  </a:lnTo>
                  <a:lnTo>
                    <a:pt x="548" y="856"/>
                  </a:lnTo>
                  <a:lnTo>
                    <a:pt x="548" y="882"/>
                  </a:lnTo>
                  <a:lnTo>
                    <a:pt x="555" y="898"/>
                  </a:lnTo>
                  <a:lnTo>
                    <a:pt x="562" y="905"/>
                  </a:lnTo>
                  <a:lnTo>
                    <a:pt x="590" y="910"/>
                  </a:lnTo>
                  <a:lnTo>
                    <a:pt x="609" y="922"/>
                  </a:lnTo>
                  <a:lnTo>
                    <a:pt x="616" y="934"/>
                  </a:lnTo>
                  <a:lnTo>
                    <a:pt x="619" y="957"/>
                  </a:lnTo>
                  <a:lnTo>
                    <a:pt x="611" y="978"/>
                  </a:lnTo>
                  <a:lnTo>
                    <a:pt x="571" y="1007"/>
                  </a:lnTo>
                  <a:lnTo>
                    <a:pt x="564" y="1030"/>
                  </a:lnTo>
                  <a:lnTo>
                    <a:pt x="541" y="1056"/>
                  </a:lnTo>
                  <a:lnTo>
                    <a:pt x="524" y="1056"/>
                  </a:lnTo>
                  <a:lnTo>
                    <a:pt x="491" y="1071"/>
                  </a:lnTo>
                  <a:lnTo>
                    <a:pt x="465" y="1061"/>
                  </a:lnTo>
                  <a:lnTo>
                    <a:pt x="456" y="1085"/>
                  </a:lnTo>
                  <a:lnTo>
                    <a:pt x="456" y="1118"/>
                  </a:lnTo>
                  <a:lnTo>
                    <a:pt x="448" y="1146"/>
                  </a:lnTo>
                  <a:lnTo>
                    <a:pt x="458" y="1158"/>
                  </a:lnTo>
                  <a:lnTo>
                    <a:pt x="460" y="1177"/>
                  </a:lnTo>
                  <a:lnTo>
                    <a:pt x="451" y="1201"/>
                  </a:lnTo>
                  <a:lnTo>
                    <a:pt x="467" y="1238"/>
                  </a:lnTo>
                  <a:lnTo>
                    <a:pt x="486" y="1260"/>
                  </a:lnTo>
                  <a:lnTo>
                    <a:pt x="484" y="1272"/>
                  </a:lnTo>
                  <a:lnTo>
                    <a:pt x="451" y="1269"/>
                  </a:lnTo>
                  <a:lnTo>
                    <a:pt x="430" y="1279"/>
                  </a:lnTo>
                  <a:lnTo>
                    <a:pt x="422" y="1298"/>
                  </a:lnTo>
                  <a:lnTo>
                    <a:pt x="413" y="1305"/>
                  </a:lnTo>
                  <a:lnTo>
                    <a:pt x="385" y="1312"/>
                  </a:lnTo>
                  <a:lnTo>
                    <a:pt x="380" y="1302"/>
                  </a:lnTo>
                  <a:lnTo>
                    <a:pt x="366" y="1305"/>
                  </a:lnTo>
                  <a:lnTo>
                    <a:pt x="354" y="1314"/>
                  </a:lnTo>
                  <a:lnTo>
                    <a:pt x="354" y="1326"/>
                  </a:lnTo>
                  <a:lnTo>
                    <a:pt x="378" y="1350"/>
                  </a:lnTo>
                  <a:lnTo>
                    <a:pt x="380" y="1378"/>
                  </a:lnTo>
                  <a:lnTo>
                    <a:pt x="396" y="1416"/>
                  </a:lnTo>
                  <a:lnTo>
                    <a:pt x="408" y="1477"/>
                  </a:lnTo>
                  <a:lnTo>
                    <a:pt x="330" y="1447"/>
                  </a:lnTo>
                  <a:lnTo>
                    <a:pt x="297" y="1442"/>
                  </a:lnTo>
                  <a:lnTo>
                    <a:pt x="257" y="1477"/>
                  </a:lnTo>
                  <a:lnTo>
                    <a:pt x="241" y="1482"/>
                  </a:lnTo>
                  <a:lnTo>
                    <a:pt x="210" y="1477"/>
                  </a:lnTo>
                  <a:lnTo>
                    <a:pt x="163" y="1487"/>
                  </a:lnTo>
                  <a:lnTo>
                    <a:pt x="113" y="1508"/>
                  </a:lnTo>
                  <a:lnTo>
                    <a:pt x="99" y="1527"/>
                  </a:lnTo>
                  <a:lnTo>
                    <a:pt x="92" y="1525"/>
                  </a:lnTo>
                  <a:lnTo>
                    <a:pt x="47" y="1421"/>
                  </a:lnTo>
                  <a:lnTo>
                    <a:pt x="42" y="1395"/>
                  </a:lnTo>
                  <a:lnTo>
                    <a:pt x="42" y="1246"/>
                  </a:lnTo>
                  <a:lnTo>
                    <a:pt x="49" y="1238"/>
                  </a:lnTo>
                  <a:lnTo>
                    <a:pt x="70" y="1144"/>
                  </a:lnTo>
                  <a:lnTo>
                    <a:pt x="68" y="1132"/>
                  </a:lnTo>
                  <a:lnTo>
                    <a:pt x="59" y="1123"/>
                  </a:lnTo>
                  <a:lnTo>
                    <a:pt x="28" y="1118"/>
                  </a:lnTo>
                  <a:lnTo>
                    <a:pt x="4" y="1127"/>
                  </a:lnTo>
                  <a:lnTo>
                    <a:pt x="0" y="1078"/>
                  </a:lnTo>
                  <a:lnTo>
                    <a:pt x="11" y="1026"/>
                  </a:lnTo>
                  <a:lnTo>
                    <a:pt x="23" y="1002"/>
                  </a:lnTo>
                  <a:lnTo>
                    <a:pt x="35" y="995"/>
                  </a:lnTo>
                  <a:lnTo>
                    <a:pt x="56" y="1014"/>
                  </a:lnTo>
                  <a:lnTo>
                    <a:pt x="80" y="1014"/>
                  </a:lnTo>
                  <a:lnTo>
                    <a:pt x="137" y="976"/>
                  </a:lnTo>
                  <a:lnTo>
                    <a:pt x="215" y="900"/>
                  </a:lnTo>
                  <a:lnTo>
                    <a:pt x="215" y="867"/>
                  </a:lnTo>
                  <a:lnTo>
                    <a:pt x="203" y="832"/>
                  </a:lnTo>
                  <a:lnTo>
                    <a:pt x="203" y="806"/>
                  </a:lnTo>
                  <a:lnTo>
                    <a:pt x="212" y="766"/>
                  </a:lnTo>
                  <a:lnTo>
                    <a:pt x="250" y="659"/>
                  </a:lnTo>
                  <a:lnTo>
                    <a:pt x="264" y="640"/>
                  </a:lnTo>
                  <a:lnTo>
                    <a:pt x="278" y="631"/>
                  </a:lnTo>
                  <a:lnTo>
                    <a:pt x="302" y="624"/>
                  </a:lnTo>
                  <a:lnTo>
                    <a:pt x="321" y="633"/>
                  </a:lnTo>
                  <a:lnTo>
                    <a:pt x="333" y="612"/>
                  </a:lnTo>
                  <a:lnTo>
                    <a:pt x="340" y="558"/>
                  </a:lnTo>
                  <a:lnTo>
                    <a:pt x="335" y="548"/>
                  </a:lnTo>
                  <a:lnTo>
                    <a:pt x="318" y="539"/>
                  </a:lnTo>
                  <a:lnTo>
                    <a:pt x="316" y="532"/>
                  </a:lnTo>
                  <a:lnTo>
                    <a:pt x="300" y="475"/>
                  </a:lnTo>
                  <a:lnTo>
                    <a:pt x="302" y="458"/>
                  </a:lnTo>
                  <a:lnTo>
                    <a:pt x="316" y="425"/>
                  </a:lnTo>
                  <a:lnTo>
                    <a:pt x="300" y="354"/>
                  </a:lnTo>
                  <a:lnTo>
                    <a:pt x="297" y="312"/>
                  </a:lnTo>
                  <a:lnTo>
                    <a:pt x="297" y="305"/>
                  </a:lnTo>
                  <a:lnTo>
                    <a:pt x="318" y="288"/>
                  </a:lnTo>
                  <a:lnTo>
                    <a:pt x="314" y="257"/>
                  </a:lnTo>
                  <a:lnTo>
                    <a:pt x="304" y="248"/>
                  </a:lnTo>
                  <a:lnTo>
                    <a:pt x="307" y="239"/>
                  </a:lnTo>
                  <a:lnTo>
                    <a:pt x="330" y="189"/>
                  </a:lnTo>
                  <a:lnTo>
                    <a:pt x="387" y="142"/>
                  </a:lnTo>
                  <a:lnTo>
                    <a:pt x="401" y="75"/>
                  </a:lnTo>
                  <a:lnTo>
                    <a:pt x="418" y="33"/>
                  </a:lnTo>
                  <a:lnTo>
                    <a:pt x="427" y="14"/>
                  </a:lnTo>
                  <a:lnTo>
                    <a:pt x="448" y="0"/>
                  </a:lnTo>
                  <a:close/>
                  <a:moveTo>
                    <a:pt x="448" y="0"/>
                  </a:moveTo>
                  <a:lnTo>
                    <a:pt x="448"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4" name="Freeform 143"/>
            <p:cNvSpPr>
              <a:spLocks noEditPoints="1"/>
            </p:cNvSpPr>
            <p:nvPr/>
          </p:nvSpPr>
          <p:spPr bwMode="auto">
            <a:xfrm>
              <a:off x="4202" y="1613"/>
              <a:ext cx="623" cy="1527"/>
            </a:xfrm>
            <a:custGeom>
              <a:avLst/>
              <a:gdLst>
                <a:gd name="T0" fmla="*/ 446 w 623"/>
                <a:gd name="T1" fmla="*/ 47 h 1527"/>
                <a:gd name="T2" fmla="*/ 458 w 623"/>
                <a:gd name="T3" fmla="*/ 151 h 1527"/>
                <a:gd name="T4" fmla="*/ 474 w 623"/>
                <a:gd name="T5" fmla="*/ 172 h 1527"/>
                <a:gd name="T6" fmla="*/ 453 w 623"/>
                <a:gd name="T7" fmla="*/ 243 h 1527"/>
                <a:gd name="T8" fmla="*/ 415 w 623"/>
                <a:gd name="T9" fmla="*/ 255 h 1527"/>
                <a:gd name="T10" fmla="*/ 378 w 623"/>
                <a:gd name="T11" fmla="*/ 276 h 1527"/>
                <a:gd name="T12" fmla="*/ 406 w 623"/>
                <a:gd name="T13" fmla="*/ 312 h 1527"/>
                <a:gd name="T14" fmla="*/ 448 w 623"/>
                <a:gd name="T15" fmla="*/ 324 h 1527"/>
                <a:gd name="T16" fmla="*/ 505 w 623"/>
                <a:gd name="T17" fmla="*/ 324 h 1527"/>
                <a:gd name="T18" fmla="*/ 503 w 623"/>
                <a:gd name="T19" fmla="*/ 369 h 1527"/>
                <a:gd name="T20" fmla="*/ 543 w 623"/>
                <a:gd name="T21" fmla="*/ 449 h 1527"/>
                <a:gd name="T22" fmla="*/ 559 w 623"/>
                <a:gd name="T23" fmla="*/ 489 h 1527"/>
                <a:gd name="T24" fmla="*/ 588 w 623"/>
                <a:gd name="T25" fmla="*/ 513 h 1527"/>
                <a:gd name="T26" fmla="*/ 619 w 623"/>
                <a:gd name="T27" fmla="*/ 607 h 1527"/>
                <a:gd name="T28" fmla="*/ 619 w 623"/>
                <a:gd name="T29" fmla="*/ 652 h 1527"/>
                <a:gd name="T30" fmla="*/ 590 w 623"/>
                <a:gd name="T31" fmla="*/ 709 h 1527"/>
                <a:gd name="T32" fmla="*/ 548 w 623"/>
                <a:gd name="T33" fmla="*/ 737 h 1527"/>
                <a:gd name="T34" fmla="*/ 538 w 623"/>
                <a:gd name="T35" fmla="*/ 844 h 1527"/>
                <a:gd name="T36" fmla="*/ 555 w 623"/>
                <a:gd name="T37" fmla="*/ 898 h 1527"/>
                <a:gd name="T38" fmla="*/ 609 w 623"/>
                <a:gd name="T39" fmla="*/ 922 h 1527"/>
                <a:gd name="T40" fmla="*/ 611 w 623"/>
                <a:gd name="T41" fmla="*/ 978 h 1527"/>
                <a:gd name="T42" fmla="*/ 541 w 623"/>
                <a:gd name="T43" fmla="*/ 1056 h 1527"/>
                <a:gd name="T44" fmla="*/ 465 w 623"/>
                <a:gd name="T45" fmla="*/ 1061 h 1527"/>
                <a:gd name="T46" fmla="*/ 448 w 623"/>
                <a:gd name="T47" fmla="*/ 1146 h 1527"/>
                <a:gd name="T48" fmla="*/ 451 w 623"/>
                <a:gd name="T49" fmla="*/ 1201 h 1527"/>
                <a:gd name="T50" fmla="*/ 484 w 623"/>
                <a:gd name="T51" fmla="*/ 1272 h 1527"/>
                <a:gd name="T52" fmla="*/ 422 w 623"/>
                <a:gd name="T53" fmla="*/ 1298 h 1527"/>
                <a:gd name="T54" fmla="*/ 380 w 623"/>
                <a:gd name="T55" fmla="*/ 1302 h 1527"/>
                <a:gd name="T56" fmla="*/ 354 w 623"/>
                <a:gd name="T57" fmla="*/ 1326 h 1527"/>
                <a:gd name="T58" fmla="*/ 396 w 623"/>
                <a:gd name="T59" fmla="*/ 1416 h 1527"/>
                <a:gd name="T60" fmla="*/ 297 w 623"/>
                <a:gd name="T61" fmla="*/ 1442 h 1527"/>
                <a:gd name="T62" fmla="*/ 210 w 623"/>
                <a:gd name="T63" fmla="*/ 1477 h 1527"/>
                <a:gd name="T64" fmla="*/ 99 w 623"/>
                <a:gd name="T65" fmla="*/ 1527 h 1527"/>
                <a:gd name="T66" fmla="*/ 42 w 623"/>
                <a:gd name="T67" fmla="*/ 1395 h 1527"/>
                <a:gd name="T68" fmla="*/ 70 w 623"/>
                <a:gd name="T69" fmla="*/ 1144 h 1527"/>
                <a:gd name="T70" fmla="*/ 28 w 623"/>
                <a:gd name="T71" fmla="*/ 1118 h 1527"/>
                <a:gd name="T72" fmla="*/ 11 w 623"/>
                <a:gd name="T73" fmla="*/ 1026 h 1527"/>
                <a:gd name="T74" fmla="*/ 56 w 623"/>
                <a:gd name="T75" fmla="*/ 1014 h 1527"/>
                <a:gd name="T76" fmla="*/ 215 w 623"/>
                <a:gd name="T77" fmla="*/ 900 h 1527"/>
                <a:gd name="T78" fmla="*/ 203 w 623"/>
                <a:gd name="T79" fmla="*/ 806 h 1527"/>
                <a:gd name="T80" fmla="*/ 264 w 623"/>
                <a:gd name="T81" fmla="*/ 640 h 1527"/>
                <a:gd name="T82" fmla="*/ 321 w 623"/>
                <a:gd name="T83" fmla="*/ 633 h 1527"/>
                <a:gd name="T84" fmla="*/ 335 w 623"/>
                <a:gd name="T85" fmla="*/ 548 h 1527"/>
                <a:gd name="T86" fmla="*/ 300 w 623"/>
                <a:gd name="T87" fmla="*/ 475 h 1527"/>
                <a:gd name="T88" fmla="*/ 300 w 623"/>
                <a:gd name="T89" fmla="*/ 354 h 1527"/>
                <a:gd name="T90" fmla="*/ 318 w 623"/>
                <a:gd name="T91" fmla="*/ 288 h 1527"/>
                <a:gd name="T92" fmla="*/ 307 w 623"/>
                <a:gd name="T93" fmla="*/ 239 h 1527"/>
                <a:gd name="T94" fmla="*/ 401 w 623"/>
                <a:gd name="T95" fmla="*/ 75 h 1527"/>
                <a:gd name="T96" fmla="*/ 448 w 623"/>
                <a:gd name="T97" fmla="*/ 0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3" h="1527">
                  <a:moveTo>
                    <a:pt x="448" y="0"/>
                  </a:moveTo>
                  <a:lnTo>
                    <a:pt x="453" y="28"/>
                  </a:lnTo>
                  <a:lnTo>
                    <a:pt x="446" y="47"/>
                  </a:lnTo>
                  <a:lnTo>
                    <a:pt x="446" y="78"/>
                  </a:lnTo>
                  <a:lnTo>
                    <a:pt x="453" y="106"/>
                  </a:lnTo>
                  <a:lnTo>
                    <a:pt x="458" y="151"/>
                  </a:lnTo>
                  <a:lnTo>
                    <a:pt x="463" y="158"/>
                  </a:lnTo>
                  <a:lnTo>
                    <a:pt x="474" y="156"/>
                  </a:lnTo>
                  <a:lnTo>
                    <a:pt x="474" y="172"/>
                  </a:lnTo>
                  <a:lnTo>
                    <a:pt x="458" y="212"/>
                  </a:lnTo>
                  <a:lnTo>
                    <a:pt x="458" y="229"/>
                  </a:lnTo>
                  <a:lnTo>
                    <a:pt x="453" y="243"/>
                  </a:lnTo>
                  <a:lnTo>
                    <a:pt x="404" y="248"/>
                  </a:lnTo>
                  <a:lnTo>
                    <a:pt x="396" y="260"/>
                  </a:lnTo>
                  <a:lnTo>
                    <a:pt x="415" y="255"/>
                  </a:lnTo>
                  <a:lnTo>
                    <a:pt x="418" y="262"/>
                  </a:lnTo>
                  <a:lnTo>
                    <a:pt x="399" y="272"/>
                  </a:lnTo>
                  <a:lnTo>
                    <a:pt x="378" y="276"/>
                  </a:lnTo>
                  <a:lnTo>
                    <a:pt x="380" y="283"/>
                  </a:lnTo>
                  <a:lnTo>
                    <a:pt x="394" y="305"/>
                  </a:lnTo>
                  <a:lnTo>
                    <a:pt x="406" y="312"/>
                  </a:lnTo>
                  <a:lnTo>
                    <a:pt x="415" y="309"/>
                  </a:lnTo>
                  <a:lnTo>
                    <a:pt x="430" y="326"/>
                  </a:lnTo>
                  <a:lnTo>
                    <a:pt x="448" y="324"/>
                  </a:lnTo>
                  <a:lnTo>
                    <a:pt x="467" y="309"/>
                  </a:lnTo>
                  <a:lnTo>
                    <a:pt x="479" y="309"/>
                  </a:lnTo>
                  <a:lnTo>
                    <a:pt x="505" y="324"/>
                  </a:lnTo>
                  <a:lnTo>
                    <a:pt x="522" y="343"/>
                  </a:lnTo>
                  <a:lnTo>
                    <a:pt x="519" y="350"/>
                  </a:lnTo>
                  <a:lnTo>
                    <a:pt x="503" y="369"/>
                  </a:lnTo>
                  <a:lnTo>
                    <a:pt x="512" y="397"/>
                  </a:lnTo>
                  <a:lnTo>
                    <a:pt x="545" y="428"/>
                  </a:lnTo>
                  <a:lnTo>
                    <a:pt x="543" y="449"/>
                  </a:lnTo>
                  <a:lnTo>
                    <a:pt x="555" y="454"/>
                  </a:lnTo>
                  <a:lnTo>
                    <a:pt x="569" y="477"/>
                  </a:lnTo>
                  <a:lnTo>
                    <a:pt x="559" y="489"/>
                  </a:lnTo>
                  <a:lnTo>
                    <a:pt x="555" y="508"/>
                  </a:lnTo>
                  <a:lnTo>
                    <a:pt x="569" y="517"/>
                  </a:lnTo>
                  <a:lnTo>
                    <a:pt x="588" y="513"/>
                  </a:lnTo>
                  <a:lnTo>
                    <a:pt x="607" y="522"/>
                  </a:lnTo>
                  <a:lnTo>
                    <a:pt x="616" y="517"/>
                  </a:lnTo>
                  <a:lnTo>
                    <a:pt x="619" y="607"/>
                  </a:lnTo>
                  <a:lnTo>
                    <a:pt x="623" y="617"/>
                  </a:lnTo>
                  <a:lnTo>
                    <a:pt x="611" y="624"/>
                  </a:lnTo>
                  <a:lnTo>
                    <a:pt x="619" y="652"/>
                  </a:lnTo>
                  <a:lnTo>
                    <a:pt x="585" y="669"/>
                  </a:lnTo>
                  <a:lnTo>
                    <a:pt x="595" y="697"/>
                  </a:lnTo>
                  <a:lnTo>
                    <a:pt x="590" y="709"/>
                  </a:lnTo>
                  <a:lnTo>
                    <a:pt x="567" y="711"/>
                  </a:lnTo>
                  <a:lnTo>
                    <a:pt x="562" y="723"/>
                  </a:lnTo>
                  <a:lnTo>
                    <a:pt x="548" y="737"/>
                  </a:lnTo>
                  <a:lnTo>
                    <a:pt x="489" y="778"/>
                  </a:lnTo>
                  <a:lnTo>
                    <a:pt x="489" y="820"/>
                  </a:lnTo>
                  <a:lnTo>
                    <a:pt x="538" y="844"/>
                  </a:lnTo>
                  <a:lnTo>
                    <a:pt x="548" y="856"/>
                  </a:lnTo>
                  <a:lnTo>
                    <a:pt x="548" y="882"/>
                  </a:lnTo>
                  <a:lnTo>
                    <a:pt x="555" y="898"/>
                  </a:lnTo>
                  <a:lnTo>
                    <a:pt x="562" y="905"/>
                  </a:lnTo>
                  <a:lnTo>
                    <a:pt x="590" y="910"/>
                  </a:lnTo>
                  <a:lnTo>
                    <a:pt x="609" y="922"/>
                  </a:lnTo>
                  <a:lnTo>
                    <a:pt x="616" y="934"/>
                  </a:lnTo>
                  <a:lnTo>
                    <a:pt x="619" y="957"/>
                  </a:lnTo>
                  <a:lnTo>
                    <a:pt x="611" y="978"/>
                  </a:lnTo>
                  <a:lnTo>
                    <a:pt x="571" y="1007"/>
                  </a:lnTo>
                  <a:lnTo>
                    <a:pt x="564" y="1030"/>
                  </a:lnTo>
                  <a:lnTo>
                    <a:pt x="541" y="1056"/>
                  </a:lnTo>
                  <a:lnTo>
                    <a:pt x="524" y="1056"/>
                  </a:lnTo>
                  <a:lnTo>
                    <a:pt x="491" y="1071"/>
                  </a:lnTo>
                  <a:lnTo>
                    <a:pt x="465" y="1061"/>
                  </a:lnTo>
                  <a:lnTo>
                    <a:pt x="456" y="1085"/>
                  </a:lnTo>
                  <a:lnTo>
                    <a:pt x="456" y="1118"/>
                  </a:lnTo>
                  <a:lnTo>
                    <a:pt x="448" y="1146"/>
                  </a:lnTo>
                  <a:lnTo>
                    <a:pt x="458" y="1158"/>
                  </a:lnTo>
                  <a:lnTo>
                    <a:pt x="460" y="1177"/>
                  </a:lnTo>
                  <a:lnTo>
                    <a:pt x="451" y="1201"/>
                  </a:lnTo>
                  <a:lnTo>
                    <a:pt x="467" y="1238"/>
                  </a:lnTo>
                  <a:lnTo>
                    <a:pt x="486" y="1260"/>
                  </a:lnTo>
                  <a:lnTo>
                    <a:pt x="484" y="1272"/>
                  </a:lnTo>
                  <a:lnTo>
                    <a:pt x="451" y="1269"/>
                  </a:lnTo>
                  <a:lnTo>
                    <a:pt x="430" y="1279"/>
                  </a:lnTo>
                  <a:lnTo>
                    <a:pt x="422" y="1298"/>
                  </a:lnTo>
                  <a:lnTo>
                    <a:pt x="413" y="1305"/>
                  </a:lnTo>
                  <a:lnTo>
                    <a:pt x="385" y="1312"/>
                  </a:lnTo>
                  <a:lnTo>
                    <a:pt x="380" y="1302"/>
                  </a:lnTo>
                  <a:lnTo>
                    <a:pt x="366" y="1305"/>
                  </a:lnTo>
                  <a:lnTo>
                    <a:pt x="354" y="1314"/>
                  </a:lnTo>
                  <a:lnTo>
                    <a:pt x="354" y="1326"/>
                  </a:lnTo>
                  <a:lnTo>
                    <a:pt x="378" y="1350"/>
                  </a:lnTo>
                  <a:lnTo>
                    <a:pt x="380" y="1378"/>
                  </a:lnTo>
                  <a:lnTo>
                    <a:pt x="396" y="1416"/>
                  </a:lnTo>
                  <a:lnTo>
                    <a:pt x="408" y="1477"/>
                  </a:lnTo>
                  <a:lnTo>
                    <a:pt x="330" y="1447"/>
                  </a:lnTo>
                  <a:lnTo>
                    <a:pt x="297" y="1442"/>
                  </a:lnTo>
                  <a:lnTo>
                    <a:pt x="257" y="1477"/>
                  </a:lnTo>
                  <a:lnTo>
                    <a:pt x="241" y="1482"/>
                  </a:lnTo>
                  <a:lnTo>
                    <a:pt x="210" y="1477"/>
                  </a:lnTo>
                  <a:lnTo>
                    <a:pt x="163" y="1487"/>
                  </a:lnTo>
                  <a:lnTo>
                    <a:pt x="113" y="1508"/>
                  </a:lnTo>
                  <a:lnTo>
                    <a:pt x="99" y="1527"/>
                  </a:lnTo>
                  <a:lnTo>
                    <a:pt x="92" y="1525"/>
                  </a:lnTo>
                  <a:lnTo>
                    <a:pt x="47" y="1421"/>
                  </a:lnTo>
                  <a:lnTo>
                    <a:pt x="42" y="1395"/>
                  </a:lnTo>
                  <a:lnTo>
                    <a:pt x="42" y="1246"/>
                  </a:lnTo>
                  <a:lnTo>
                    <a:pt x="49" y="1238"/>
                  </a:lnTo>
                  <a:lnTo>
                    <a:pt x="70" y="1144"/>
                  </a:lnTo>
                  <a:lnTo>
                    <a:pt x="68" y="1132"/>
                  </a:lnTo>
                  <a:lnTo>
                    <a:pt x="59" y="1123"/>
                  </a:lnTo>
                  <a:lnTo>
                    <a:pt x="28" y="1118"/>
                  </a:lnTo>
                  <a:lnTo>
                    <a:pt x="4" y="1127"/>
                  </a:lnTo>
                  <a:lnTo>
                    <a:pt x="0" y="1078"/>
                  </a:lnTo>
                  <a:lnTo>
                    <a:pt x="11" y="1026"/>
                  </a:lnTo>
                  <a:lnTo>
                    <a:pt x="23" y="1002"/>
                  </a:lnTo>
                  <a:lnTo>
                    <a:pt x="35" y="995"/>
                  </a:lnTo>
                  <a:lnTo>
                    <a:pt x="56" y="1014"/>
                  </a:lnTo>
                  <a:lnTo>
                    <a:pt x="80" y="1014"/>
                  </a:lnTo>
                  <a:lnTo>
                    <a:pt x="137" y="976"/>
                  </a:lnTo>
                  <a:lnTo>
                    <a:pt x="215" y="900"/>
                  </a:lnTo>
                  <a:lnTo>
                    <a:pt x="215" y="867"/>
                  </a:lnTo>
                  <a:lnTo>
                    <a:pt x="203" y="832"/>
                  </a:lnTo>
                  <a:lnTo>
                    <a:pt x="203" y="806"/>
                  </a:lnTo>
                  <a:lnTo>
                    <a:pt x="212" y="766"/>
                  </a:lnTo>
                  <a:lnTo>
                    <a:pt x="250" y="659"/>
                  </a:lnTo>
                  <a:lnTo>
                    <a:pt x="264" y="640"/>
                  </a:lnTo>
                  <a:lnTo>
                    <a:pt x="278" y="631"/>
                  </a:lnTo>
                  <a:lnTo>
                    <a:pt x="302" y="624"/>
                  </a:lnTo>
                  <a:lnTo>
                    <a:pt x="321" y="633"/>
                  </a:lnTo>
                  <a:lnTo>
                    <a:pt x="333" y="612"/>
                  </a:lnTo>
                  <a:lnTo>
                    <a:pt x="340" y="558"/>
                  </a:lnTo>
                  <a:lnTo>
                    <a:pt x="335" y="548"/>
                  </a:lnTo>
                  <a:lnTo>
                    <a:pt x="318" y="539"/>
                  </a:lnTo>
                  <a:lnTo>
                    <a:pt x="316" y="532"/>
                  </a:lnTo>
                  <a:lnTo>
                    <a:pt x="300" y="475"/>
                  </a:lnTo>
                  <a:lnTo>
                    <a:pt x="302" y="458"/>
                  </a:lnTo>
                  <a:lnTo>
                    <a:pt x="316" y="425"/>
                  </a:lnTo>
                  <a:lnTo>
                    <a:pt x="300" y="354"/>
                  </a:lnTo>
                  <a:lnTo>
                    <a:pt x="297" y="312"/>
                  </a:lnTo>
                  <a:lnTo>
                    <a:pt x="297" y="305"/>
                  </a:lnTo>
                  <a:lnTo>
                    <a:pt x="318" y="288"/>
                  </a:lnTo>
                  <a:lnTo>
                    <a:pt x="314" y="257"/>
                  </a:lnTo>
                  <a:lnTo>
                    <a:pt x="304" y="248"/>
                  </a:lnTo>
                  <a:lnTo>
                    <a:pt x="307" y="239"/>
                  </a:lnTo>
                  <a:lnTo>
                    <a:pt x="330" y="189"/>
                  </a:lnTo>
                  <a:lnTo>
                    <a:pt x="387" y="142"/>
                  </a:lnTo>
                  <a:lnTo>
                    <a:pt x="401" y="75"/>
                  </a:lnTo>
                  <a:lnTo>
                    <a:pt x="418" y="33"/>
                  </a:lnTo>
                  <a:lnTo>
                    <a:pt x="427" y="14"/>
                  </a:lnTo>
                  <a:lnTo>
                    <a:pt x="448" y="0"/>
                  </a:lnTo>
                  <a:moveTo>
                    <a:pt x="448" y="0"/>
                  </a:moveTo>
                  <a:lnTo>
                    <a:pt x="448" y="0"/>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5" name="Freeform 144"/>
            <p:cNvSpPr>
              <a:spLocks noEditPoints="1"/>
            </p:cNvSpPr>
            <p:nvPr/>
          </p:nvSpPr>
          <p:spPr bwMode="auto">
            <a:xfrm>
              <a:off x="-5150" y="2055"/>
              <a:ext cx="2258" cy="1856"/>
            </a:xfrm>
            <a:custGeom>
              <a:avLst/>
              <a:gdLst>
                <a:gd name="T0" fmla="*/ 907 w 2258"/>
                <a:gd name="T1" fmla="*/ 1726 h 1856"/>
                <a:gd name="T2" fmla="*/ 881 w 2258"/>
                <a:gd name="T3" fmla="*/ 1631 h 1856"/>
                <a:gd name="T4" fmla="*/ 843 w 2258"/>
                <a:gd name="T5" fmla="*/ 1518 h 1856"/>
                <a:gd name="T6" fmla="*/ 727 w 2258"/>
                <a:gd name="T7" fmla="*/ 1496 h 1856"/>
                <a:gd name="T8" fmla="*/ 595 w 2258"/>
                <a:gd name="T9" fmla="*/ 1333 h 1856"/>
                <a:gd name="T10" fmla="*/ 486 w 2258"/>
                <a:gd name="T11" fmla="*/ 1307 h 1856"/>
                <a:gd name="T12" fmla="*/ 352 w 2258"/>
                <a:gd name="T13" fmla="*/ 1241 h 1856"/>
                <a:gd name="T14" fmla="*/ 378 w 2258"/>
                <a:gd name="T15" fmla="*/ 1175 h 1856"/>
                <a:gd name="T16" fmla="*/ 441 w 2258"/>
                <a:gd name="T17" fmla="*/ 1066 h 1856"/>
                <a:gd name="T18" fmla="*/ 519 w 2258"/>
                <a:gd name="T19" fmla="*/ 1054 h 1856"/>
                <a:gd name="T20" fmla="*/ 498 w 2258"/>
                <a:gd name="T21" fmla="*/ 964 h 1856"/>
                <a:gd name="T22" fmla="*/ 432 w 2258"/>
                <a:gd name="T23" fmla="*/ 948 h 1856"/>
                <a:gd name="T24" fmla="*/ 347 w 2258"/>
                <a:gd name="T25" fmla="*/ 941 h 1856"/>
                <a:gd name="T26" fmla="*/ 238 w 2258"/>
                <a:gd name="T27" fmla="*/ 877 h 1856"/>
                <a:gd name="T28" fmla="*/ 127 w 2258"/>
                <a:gd name="T29" fmla="*/ 785 h 1856"/>
                <a:gd name="T30" fmla="*/ 37 w 2258"/>
                <a:gd name="T31" fmla="*/ 690 h 1856"/>
                <a:gd name="T32" fmla="*/ 49 w 2258"/>
                <a:gd name="T33" fmla="*/ 607 h 1856"/>
                <a:gd name="T34" fmla="*/ 144 w 2258"/>
                <a:gd name="T35" fmla="*/ 567 h 1856"/>
                <a:gd name="T36" fmla="*/ 241 w 2258"/>
                <a:gd name="T37" fmla="*/ 596 h 1856"/>
                <a:gd name="T38" fmla="*/ 311 w 2258"/>
                <a:gd name="T39" fmla="*/ 558 h 1856"/>
                <a:gd name="T40" fmla="*/ 406 w 2258"/>
                <a:gd name="T41" fmla="*/ 508 h 1856"/>
                <a:gd name="T42" fmla="*/ 541 w 2258"/>
                <a:gd name="T43" fmla="*/ 399 h 1856"/>
                <a:gd name="T44" fmla="*/ 640 w 2258"/>
                <a:gd name="T45" fmla="*/ 359 h 1856"/>
                <a:gd name="T46" fmla="*/ 656 w 2258"/>
                <a:gd name="T47" fmla="*/ 283 h 1856"/>
                <a:gd name="T48" fmla="*/ 737 w 2258"/>
                <a:gd name="T49" fmla="*/ 369 h 1856"/>
                <a:gd name="T50" fmla="*/ 782 w 2258"/>
                <a:gd name="T51" fmla="*/ 373 h 1856"/>
                <a:gd name="T52" fmla="*/ 817 w 2258"/>
                <a:gd name="T53" fmla="*/ 227 h 1856"/>
                <a:gd name="T54" fmla="*/ 933 w 2258"/>
                <a:gd name="T55" fmla="*/ 94 h 1856"/>
                <a:gd name="T56" fmla="*/ 1082 w 2258"/>
                <a:gd name="T57" fmla="*/ 78 h 1856"/>
                <a:gd name="T58" fmla="*/ 1280 w 2258"/>
                <a:gd name="T59" fmla="*/ 57 h 1856"/>
                <a:gd name="T60" fmla="*/ 1361 w 2258"/>
                <a:gd name="T61" fmla="*/ 16 h 1856"/>
                <a:gd name="T62" fmla="*/ 1356 w 2258"/>
                <a:gd name="T63" fmla="*/ 153 h 1856"/>
                <a:gd name="T64" fmla="*/ 1507 w 2258"/>
                <a:gd name="T65" fmla="*/ 205 h 1856"/>
                <a:gd name="T66" fmla="*/ 1583 w 2258"/>
                <a:gd name="T67" fmla="*/ 321 h 1856"/>
                <a:gd name="T68" fmla="*/ 1521 w 2258"/>
                <a:gd name="T69" fmla="*/ 423 h 1856"/>
                <a:gd name="T70" fmla="*/ 1663 w 2258"/>
                <a:gd name="T71" fmla="*/ 402 h 1856"/>
                <a:gd name="T72" fmla="*/ 1998 w 2258"/>
                <a:gd name="T73" fmla="*/ 444 h 1856"/>
                <a:gd name="T74" fmla="*/ 2069 w 2258"/>
                <a:gd name="T75" fmla="*/ 586 h 1856"/>
                <a:gd name="T76" fmla="*/ 2159 w 2258"/>
                <a:gd name="T77" fmla="*/ 740 h 1856"/>
                <a:gd name="T78" fmla="*/ 2232 w 2258"/>
                <a:gd name="T79" fmla="*/ 832 h 1856"/>
                <a:gd name="T80" fmla="*/ 2119 w 2258"/>
                <a:gd name="T81" fmla="*/ 1057 h 1856"/>
                <a:gd name="T82" fmla="*/ 2180 w 2258"/>
                <a:gd name="T83" fmla="*/ 1229 h 1856"/>
                <a:gd name="T84" fmla="*/ 2100 w 2258"/>
                <a:gd name="T85" fmla="*/ 1390 h 1856"/>
                <a:gd name="T86" fmla="*/ 2034 w 2258"/>
                <a:gd name="T87" fmla="*/ 1390 h 1856"/>
                <a:gd name="T88" fmla="*/ 2017 w 2258"/>
                <a:gd name="T89" fmla="*/ 1347 h 1856"/>
                <a:gd name="T90" fmla="*/ 1984 w 2258"/>
                <a:gd name="T91" fmla="*/ 1340 h 1856"/>
                <a:gd name="T92" fmla="*/ 1982 w 2258"/>
                <a:gd name="T93" fmla="*/ 1281 h 1856"/>
                <a:gd name="T94" fmla="*/ 1944 w 2258"/>
                <a:gd name="T95" fmla="*/ 1260 h 1856"/>
                <a:gd name="T96" fmla="*/ 1885 w 2258"/>
                <a:gd name="T97" fmla="*/ 1198 h 1856"/>
                <a:gd name="T98" fmla="*/ 1819 w 2258"/>
                <a:gd name="T99" fmla="*/ 1184 h 1856"/>
                <a:gd name="T100" fmla="*/ 1757 w 2258"/>
                <a:gd name="T101" fmla="*/ 1260 h 1856"/>
                <a:gd name="T102" fmla="*/ 1703 w 2258"/>
                <a:gd name="T103" fmla="*/ 1333 h 1856"/>
                <a:gd name="T104" fmla="*/ 1649 w 2258"/>
                <a:gd name="T105" fmla="*/ 1418 h 1856"/>
                <a:gd name="T106" fmla="*/ 1450 w 2258"/>
                <a:gd name="T107" fmla="*/ 1458 h 1856"/>
                <a:gd name="T108" fmla="*/ 1327 w 2258"/>
                <a:gd name="T109" fmla="*/ 1489 h 1856"/>
                <a:gd name="T110" fmla="*/ 1275 w 2258"/>
                <a:gd name="T111" fmla="*/ 1655 h 1856"/>
                <a:gd name="T112" fmla="*/ 1290 w 2258"/>
                <a:gd name="T113" fmla="*/ 1770 h 1856"/>
                <a:gd name="T114" fmla="*/ 1219 w 2258"/>
                <a:gd name="T115" fmla="*/ 1808 h 1856"/>
                <a:gd name="T116" fmla="*/ 1124 w 2258"/>
                <a:gd name="T117" fmla="*/ 1815 h 1856"/>
                <a:gd name="T118" fmla="*/ 1032 w 2258"/>
                <a:gd name="T119" fmla="*/ 1856 h 1856"/>
                <a:gd name="T120" fmla="*/ 999 w 2258"/>
                <a:gd name="T121" fmla="*/ 1778 h 1856"/>
                <a:gd name="T122" fmla="*/ 961 w 2258"/>
                <a:gd name="T123" fmla="*/ 1763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58" h="1856">
                  <a:moveTo>
                    <a:pt x="961" y="1763"/>
                  </a:moveTo>
                  <a:lnTo>
                    <a:pt x="964" y="1752"/>
                  </a:lnTo>
                  <a:lnTo>
                    <a:pt x="952" y="1733"/>
                  </a:lnTo>
                  <a:lnTo>
                    <a:pt x="938" y="1733"/>
                  </a:lnTo>
                  <a:lnTo>
                    <a:pt x="919" y="1723"/>
                  </a:lnTo>
                  <a:lnTo>
                    <a:pt x="907" y="1726"/>
                  </a:lnTo>
                  <a:lnTo>
                    <a:pt x="919" y="1711"/>
                  </a:lnTo>
                  <a:lnTo>
                    <a:pt x="914" y="1681"/>
                  </a:lnTo>
                  <a:lnTo>
                    <a:pt x="904" y="1669"/>
                  </a:lnTo>
                  <a:lnTo>
                    <a:pt x="883" y="1652"/>
                  </a:lnTo>
                  <a:lnTo>
                    <a:pt x="857" y="1650"/>
                  </a:lnTo>
                  <a:lnTo>
                    <a:pt x="881" y="1631"/>
                  </a:lnTo>
                  <a:lnTo>
                    <a:pt x="845" y="1598"/>
                  </a:lnTo>
                  <a:lnTo>
                    <a:pt x="855" y="1579"/>
                  </a:lnTo>
                  <a:lnTo>
                    <a:pt x="871" y="1562"/>
                  </a:lnTo>
                  <a:lnTo>
                    <a:pt x="871" y="1544"/>
                  </a:lnTo>
                  <a:lnTo>
                    <a:pt x="862" y="1522"/>
                  </a:lnTo>
                  <a:lnTo>
                    <a:pt x="843" y="1518"/>
                  </a:lnTo>
                  <a:lnTo>
                    <a:pt x="812" y="1529"/>
                  </a:lnTo>
                  <a:lnTo>
                    <a:pt x="793" y="1520"/>
                  </a:lnTo>
                  <a:lnTo>
                    <a:pt x="784" y="1499"/>
                  </a:lnTo>
                  <a:lnTo>
                    <a:pt x="770" y="1503"/>
                  </a:lnTo>
                  <a:lnTo>
                    <a:pt x="751" y="1496"/>
                  </a:lnTo>
                  <a:lnTo>
                    <a:pt x="727" y="1496"/>
                  </a:lnTo>
                  <a:lnTo>
                    <a:pt x="704" y="1482"/>
                  </a:lnTo>
                  <a:lnTo>
                    <a:pt x="689" y="1463"/>
                  </a:lnTo>
                  <a:lnTo>
                    <a:pt x="628" y="1454"/>
                  </a:lnTo>
                  <a:lnTo>
                    <a:pt x="626" y="1399"/>
                  </a:lnTo>
                  <a:lnTo>
                    <a:pt x="611" y="1378"/>
                  </a:lnTo>
                  <a:lnTo>
                    <a:pt x="595" y="1333"/>
                  </a:lnTo>
                  <a:lnTo>
                    <a:pt x="583" y="1333"/>
                  </a:lnTo>
                  <a:lnTo>
                    <a:pt x="574" y="1324"/>
                  </a:lnTo>
                  <a:lnTo>
                    <a:pt x="543" y="1328"/>
                  </a:lnTo>
                  <a:lnTo>
                    <a:pt x="503" y="1326"/>
                  </a:lnTo>
                  <a:lnTo>
                    <a:pt x="496" y="1324"/>
                  </a:lnTo>
                  <a:lnTo>
                    <a:pt x="486" y="1307"/>
                  </a:lnTo>
                  <a:lnTo>
                    <a:pt x="474" y="1302"/>
                  </a:lnTo>
                  <a:lnTo>
                    <a:pt x="453" y="1312"/>
                  </a:lnTo>
                  <a:lnTo>
                    <a:pt x="430" y="1305"/>
                  </a:lnTo>
                  <a:lnTo>
                    <a:pt x="408" y="1293"/>
                  </a:lnTo>
                  <a:lnTo>
                    <a:pt x="380" y="1257"/>
                  </a:lnTo>
                  <a:lnTo>
                    <a:pt x="352" y="1241"/>
                  </a:lnTo>
                  <a:lnTo>
                    <a:pt x="344" y="1227"/>
                  </a:lnTo>
                  <a:lnTo>
                    <a:pt x="333" y="1215"/>
                  </a:lnTo>
                  <a:lnTo>
                    <a:pt x="311" y="1208"/>
                  </a:lnTo>
                  <a:lnTo>
                    <a:pt x="326" y="1203"/>
                  </a:lnTo>
                  <a:lnTo>
                    <a:pt x="333" y="1191"/>
                  </a:lnTo>
                  <a:lnTo>
                    <a:pt x="378" y="1175"/>
                  </a:lnTo>
                  <a:lnTo>
                    <a:pt x="380" y="1139"/>
                  </a:lnTo>
                  <a:lnTo>
                    <a:pt x="401" y="1113"/>
                  </a:lnTo>
                  <a:lnTo>
                    <a:pt x="418" y="1104"/>
                  </a:lnTo>
                  <a:lnTo>
                    <a:pt x="420" y="1057"/>
                  </a:lnTo>
                  <a:lnTo>
                    <a:pt x="425" y="1054"/>
                  </a:lnTo>
                  <a:lnTo>
                    <a:pt x="441" y="1066"/>
                  </a:lnTo>
                  <a:lnTo>
                    <a:pt x="458" y="1083"/>
                  </a:lnTo>
                  <a:lnTo>
                    <a:pt x="470" y="1104"/>
                  </a:lnTo>
                  <a:lnTo>
                    <a:pt x="474" y="1106"/>
                  </a:lnTo>
                  <a:lnTo>
                    <a:pt x="498" y="1083"/>
                  </a:lnTo>
                  <a:lnTo>
                    <a:pt x="510" y="1059"/>
                  </a:lnTo>
                  <a:lnTo>
                    <a:pt x="519" y="1054"/>
                  </a:lnTo>
                  <a:lnTo>
                    <a:pt x="522" y="1052"/>
                  </a:lnTo>
                  <a:lnTo>
                    <a:pt x="526" y="1021"/>
                  </a:lnTo>
                  <a:lnTo>
                    <a:pt x="524" y="993"/>
                  </a:lnTo>
                  <a:lnTo>
                    <a:pt x="531" y="983"/>
                  </a:lnTo>
                  <a:lnTo>
                    <a:pt x="524" y="967"/>
                  </a:lnTo>
                  <a:lnTo>
                    <a:pt x="498" y="964"/>
                  </a:lnTo>
                  <a:lnTo>
                    <a:pt x="472" y="976"/>
                  </a:lnTo>
                  <a:lnTo>
                    <a:pt x="465" y="969"/>
                  </a:lnTo>
                  <a:lnTo>
                    <a:pt x="463" y="950"/>
                  </a:lnTo>
                  <a:lnTo>
                    <a:pt x="467" y="948"/>
                  </a:lnTo>
                  <a:lnTo>
                    <a:pt x="448" y="955"/>
                  </a:lnTo>
                  <a:lnTo>
                    <a:pt x="432" y="948"/>
                  </a:lnTo>
                  <a:lnTo>
                    <a:pt x="422" y="950"/>
                  </a:lnTo>
                  <a:lnTo>
                    <a:pt x="413" y="936"/>
                  </a:lnTo>
                  <a:lnTo>
                    <a:pt x="413" y="924"/>
                  </a:lnTo>
                  <a:lnTo>
                    <a:pt x="404" y="922"/>
                  </a:lnTo>
                  <a:lnTo>
                    <a:pt x="375" y="938"/>
                  </a:lnTo>
                  <a:lnTo>
                    <a:pt x="347" y="941"/>
                  </a:lnTo>
                  <a:lnTo>
                    <a:pt x="321" y="957"/>
                  </a:lnTo>
                  <a:lnTo>
                    <a:pt x="314" y="950"/>
                  </a:lnTo>
                  <a:lnTo>
                    <a:pt x="293" y="948"/>
                  </a:lnTo>
                  <a:lnTo>
                    <a:pt x="238" y="898"/>
                  </a:lnTo>
                  <a:lnTo>
                    <a:pt x="245" y="882"/>
                  </a:lnTo>
                  <a:lnTo>
                    <a:pt x="238" y="877"/>
                  </a:lnTo>
                  <a:lnTo>
                    <a:pt x="241" y="837"/>
                  </a:lnTo>
                  <a:lnTo>
                    <a:pt x="231" y="813"/>
                  </a:lnTo>
                  <a:lnTo>
                    <a:pt x="212" y="794"/>
                  </a:lnTo>
                  <a:lnTo>
                    <a:pt x="181" y="787"/>
                  </a:lnTo>
                  <a:lnTo>
                    <a:pt x="144" y="799"/>
                  </a:lnTo>
                  <a:lnTo>
                    <a:pt x="127" y="785"/>
                  </a:lnTo>
                  <a:lnTo>
                    <a:pt x="108" y="782"/>
                  </a:lnTo>
                  <a:lnTo>
                    <a:pt x="94" y="761"/>
                  </a:lnTo>
                  <a:lnTo>
                    <a:pt x="85" y="721"/>
                  </a:lnTo>
                  <a:lnTo>
                    <a:pt x="70" y="716"/>
                  </a:lnTo>
                  <a:lnTo>
                    <a:pt x="66" y="709"/>
                  </a:lnTo>
                  <a:lnTo>
                    <a:pt x="37" y="690"/>
                  </a:lnTo>
                  <a:lnTo>
                    <a:pt x="33" y="669"/>
                  </a:lnTo>
                  <a:lnTo>
                    <a:pt x="7" y="650"/>
                  </a:lnTo>
                  <a:lnTo>
                    <a:pt x="0" y="631"/>
                  </a:lnTo>
                  <a:lnTo>
                    <a:pt x="16" y="636"/>
                  </a:lnTo>
                  <a:lnTo>
                    <a:pt x="30" y="612"/>
                  </a:lnTo>
                  <a:lnTo>
                    <a:pt x="49" y="607"/>
                  </a:lnTo>
                  <a:lnTo>
                    <a:pt x="56" y="600"/>
                  </a:lnTo>
                  <a:lnTo>
                    <a:pt x="82" y="598"/>
                  </a:lnTo>
                  <a:lnTo>
                    <a:pt x="94" y="584"/>
                  </a:lnTo>
                  <a:lnTo>
                    <a:pt x="99" y="560"/>
                  </a:lnTo>
                  <a:lnTo>
                    <a:pt x="115" y="551"/>
                  </a:lnTo>
                  <a:lnTo>
                    <a:pt x="144" y="567"/>
                  </a:lnTo>
                  <a:lnTo>
                    <a:pt x="153" y="567"/>
                  </a:lnTo>
                  <a:lnTo>
                    <a:pt x="158" y="562"/>
                  </a:lnTo>
                  <a:lnTo>
                    <a:pt x="177" y="572"/>
                  </a:lnTo>
                  <a:lnTo>
                    <a:pt x="193" y="588"/>
                  </a:lnTo>
                  <a:lnTo>
                    <a:pt x="217" y="596"/>
                  </a:lnTo>
                  <a:lnTo>
                    <a:pt x="241" y="596"/>
                  </a:lnTo>
                  <a:lnTo>
                    <a:pt x="245" y="600"/>
                  </a:lnTo>
                  <a:lnTo>
                    <a:pt x="264" y="586"/>
                  </a:lnTo>
                  <a:lnTo>
                    <a:pt x="276" y="584"/>
                  </a:lnTo>
                  <a:lnTo>
                    <a:pt x="293" y="588"/>
                  </a:lnTo>
                  <a:lnTo>
                    <a:pt x="311" y="567"/>
                  </a:lnTo>
                  <a:lnTo>
                    <a:pt x="311" y="558"/>
                  </a:lnTo>
                  <a:lnTo>
                    <a:pt x="319" y="551"/>
                  </a:lnTo>
                  <a:lnTo>
                    <a:pt x="344" y="541"/>
                  </a:lnTo>
                  <a:lnTo>
                    <a:pt x="373" y="515"/>
                  </a:lnTo>
                  <a:lnTo>
                    <a:pt x="382" y="522"/>
                  </a:lnTo>
                  <a:lnTo>
                    <a:pt x="392" y="520"/>
                  </a:lnTo>
                  <a:lnTo>
                    <a:pt x="406" y="508"/>
                  </a:lnTo>
                  <a:lnTo>
                    <a:pt x="441" y="451"/>
                  </a:lnTo>
                  <a:lnTo>
                    <a:pt x="456" y="440"/>
                  </a:lnTo>
                  <a:lnTo>
                    <a:pt x="437" y="406"/>
                  </a:lnTo>
                  <a:lnTo>
                    <a:pt x="456" y="380"/>
                  </a:lnTo>
                  <a:lnTo>
                    <a:pt x="479" y="390"/>
                  </a:lnTo>
                  <a:lnTo>
                    <a:pt x="541" y="399"/>
                  </a:lnTo>
                  <a:lnTo>
                    <a:pt x="550" y="383"/>
                  </a:lnTo>
                  <a:lnTo>
                    <a:pt x="555" y="383"/>
                  </a:lnTo>
                  <a:lnTo>
                    <a:pt x="557" y="392"/>
                  </a:lnTo>
                  <a:lnTo>
                    <a:pt x="595" y="404"/>
                  </a:lnTo>
                  <a:lnTo>
                    <a:pt x="645" y="383"/>
                  </a:lnTo>
                  <a:lnTo>
                    <a:pt x="640" y="359"/>
                  </a:lnTo>
                  <a:lnTo>
                    <a:pt x="616" y="338"/>
                  </a:lnTo>
                  <a:lnTo>
                    <a:pt x="626" y="319"/>
                  </a:lnTo>
                  <a:lnTo>
                    <a:pt x="630" y="310"/>
                  </a:lnTo>
                  <a:lnTo>
                    <a:pt x="642" y="305"/>
                  </a:lnTo>
                  <a:lnTo>
                    <a:pt x="647" y="291"/>
                  </a:lnTo>
                  <a:lnTo>
                    <a:pt x="656" y="283"/>
                  </a:lnTo>
                  <a:lnTo>
                    <a:pt x="673" y="286"/>
                  </a:lnTo>
                  <a:lnTo>
                    <a:pt x="682" y="298"/>
                  </a:lnTo>
                  <a:lnTo>
                    <a:pt x="685" y="321"/>
                  </a:lnTo>
                  <a:lnTo>
                    <a:pt x="706" y="340"/>
                  </a:lnTo>
                  <a:lnTo>
                    <a:pt x="711" y="354"/>
                  </a:lnTo>
                  <a:lnTo>
                    <a:pt x="737" y="369"/>
                  </a:lnTo>
                  <a:lnTo>
                    <a:pt x="749" y="390"/>
                  </a:lnTo>
                  <a:lnTo>
                    <a:pt x="767" y="395"/>
                  </a:lnTo>
                  <a:lnTo>
                    <a:pt x="772" y="406"/>
                  </a:lnTo>
                  <a:lnTo>
                    <a:pt x="777" y="404"/>
                  </a:lnTo>
                  <a:lnTo>
                    <a:pt x="775" y="380"/>
                  </a:lnTo>
                  <a:lnTo>
                    <a:pt x="782" y="373"/>
                  </a:lnTo>
                  <a:lnTo>
                    <a:pt x="775" y="321"/>
                  </a:lnTo>
                  <a:lnTo>
                    <a:pt x="777" y="310"/>
                  </a:lnTo>
                  <a:lnTo>
                    <a:pt x="812" y="300"/>
                  </a:lnTo>
                  <a:lnTo>
                    <a:pt x="834" y="283"/>
                  </a:lnTo>
                  <a:lnTo>
                    <a:pt x="817" y="269"/>
                  </a:lnTo>
                  <a:lnTo>
                    <a:pt x="817" y="227"/>
                  </a:lnTo>
                  <a:lnTo>
                    <a:pt x="822" y="213"/>
                  </a:lnTo>
                  <a:lnTo>
                    <a:pt x="819" y="203"/>
                  </a:lnTo>
                  <a:lnTo>
                    <a:pt x="827" y="177"/>
                  </a:lnTo>
                  <a:lnTo>
                    <a:pt x="827" y="151"/>
                  </a:lnTo>
                  <a:lnTo>
                    <a:pt x="862" y="120"/>
                  </a:lnTo>
                  <a:lnTo>
                    <a:pt x="933" y="94"/>
                  </a:lnTo>
                  <a:lnTo>
                    <a:pt x="987" y="92"/>
                  </a:lnTo>
                  <a:lnTo>
                    <a:pt x="997" y="75"/>
                  </a:lnTo>
                  <a:lnTo>
                    <a:pt x="1018" y="64"/>
                  </a:lnTo>
                  <a:lnTo>
                    <a:pt x="1034" y="66"/>
                  </a:lnTo>
                  <a:lnTo>
                    <a:pt x="1065" y="83"/>
                  </a:lnTo>
                  <a:lnTo>
                    <a:pt x="1082" y="78"/>
                  </a:lnTo>
                  <a:lnTo>
                    <a:pt x="1108" y="78"/>
                  </a:lnTo>
                  <a:lnTo>
                    <a:pt x="1141" y="85"/>
                  </a:lnTo>
                  <a:lnTo>
                    <a:pt x="1186" y="75"/>
                  </a:lnTo>
                  <a:lnTo>
                    <a:pt x="1214" y="61"/>
                  </a:lnTo>
                  <a:lnTo>
                    <a:pt x="1247" y="64"/>
                  </a:lnTo>
                  <a:lnTo>
                    <a:pt x="1280" y="57"/>
                  </a:lnTo>
                  <a:lnTo>
                    <a:pt x="1290" y="42"/>
                  </a:lnTo>
                  <a:lnTo>
                    <a:pt x="1287" y="19"/>
                  </a:lnTo>
                  <a:lnTo>
                    <a:pt x="1292" y="9"/>
                  </a:lnTo>
                  <a:lnTo>
                    <a:pt x="1301" y="5"/>
                  </a:lnTo>
                  <a:lnTo>
                    <a:pt x="1320" y="0"/>
                  </a:lnTo>
                  <a:lnTo>
                    <a:pt x="1361" y="16"/>
                  </a:lnTo>
                  <a:lnTo>
                    <a:pt x="1382" y="49"/>
                  </a:lnTo>
                  <a:lnTo>
                    <a:pt x="1386" y="78"/>
                  </a:lnTo>
                  <a:lnTo>
                    <a:pt x="1382" y="94"/>
                  </a:lnTo>
                  <a:lnTo>
                    <a:pt x="1365" y="109"/>
                  </a:lnTo>
                  <a:lnTo>
                    <a:pt x="1356" y="132"/>
                  </a:lnTo>
                  <a:lnTo>
                    <a:pt x="1356" y="153"/>
                  </a:lnTo>
                  <a:lnTo>
                    <a:pt x="1363" y="168"/>
                  </a:lnTo>
                  <a:lnTo>
                    <a:pt x="1370" y="165"/>
                  </a:lnTo>
                  <a:lnTo>
                    <a:pt x="1386" y="127"/>
                  </a:lnTo>
                  <a:lnTo>
                    <a:pt x="1401" y="130"/>
                  </a:lnTo>
                  <a:lnTo>
                    <a:pt x="1441" y="163"/>
                  </a:lnTo>
                  <a:lnTo>
                    <a:pt x="1507" y="205"/>
                  </a:lnTo>
                  <a:lnTo>
                    <a:pt x="1552" y="208"/>
                  </a:lnTo>
                  <a:lnTo>
                    <a:pt x="1576" y="229"/>
                  </a:lnTo>
                  <a:lnTo>
                    <a:pt x="1583" y="243"/>
                  </a:lnTo>
                  <a:lnTo>
                    <a:pt x="1592" y="295"/>
                  </a:lnTo>
                  <a:lnTo>
                    <a:pt x="1592" y="310"/>
                  </a:lnTo>
                  <a:lnTo>
                    <a:pt x="1583" y="321"/>
                  </a:lnTo>
                  <a:lnTo>
                    <a:pt x="1568" y="326"/>
                  </a:lnTo>
                  <a:lnTo>
                    <a:pt x="1557" y="345"/>
                  </a:lnTo>
                  <a:lnTo>
                    <a:pt x="1547" y="343"/>
                  </a:lnTo>
                  <a:lnTo>
                    <a:pt x="1528" y="359"/>
                  </a:lnTo>
                  <a:lnTo>
                    <a:pt x="1490" y="418"/>
                  </a:lnTo>
                  <a:lnTo>
                    <a:pt x="1521" y="423"/>
                  </a:lnTo>
                  <a:lnTo>
                    <a:pt x="1528" y="418"/>
                  </a:lnTo>
                  <a:lnTo>
                    <a:pt x="1561" y="369"/>
                  </a:lnTo>
                  <a:lnTo>
                    <a:pt x="1597" y="362"/>
                  </a:lnTo>
                  <a:lnTo>
                    <a:pt x="1611" y="388"/>
                  </a:lnTo>
                  <a:lnTo>
                    <a:pt x="1646" y="390"/>
                  </a:lnTo>
                  <a:lnTo>
                    <a:pt x="1663" y="402"/>
                  </a:lnTo>
                  <a:lnTo>
                    <a:pt x="1713" y="416"/>
                  </a:lnTo>
                  <a:lnTo>
                    <a:pt x="1760" y="388"/>
                  </a:lnTo>
                  <a:lnTo>
                    <a:pt x="1838" y="416"/>
                  </a:lnTo>
                  <a:lnTo>
                    <a:pt x="1937" y="425"/>
                  </a:lnTo>
                  <a:lnTo>
                    <a:pt x="1989" y="425"/>
                  </a:lnTo>
                  <a:lnTo>
                    <a:pt x="1998" y="444"/>
                  </a:lnTo>
                  <a:lnTo>
                    <a:pt x="1984" y="501"/>
                  </a:lnTo>
                  <a:lnTo>
                    <a:pt x="1994" y="548"/>
                  </a:lnTo>
                  <a:lnTo>
                    <a:pt x="1998" y="560"/>
                  </a:lnTo>
                  <a:lnTo>
                    <a:pt x="2022" y="581"/>
                  </a:lnTo>
                  <a:lnTo>
                    <a:pt x="2043" y="586"/>
                  </a:lnTo>
                  <a:lnTo>
                    <a:pt x="2069" y="586"/>
                  </a:lnTo>
                  <a:lnTo>
                    <a:pt x="2081" y="591"/>
                  </a:lnTo>
                  <a:lnTo>
                    <a:pt x="2088" y="612"/>
                  </a:lnTo>
                  <a:lnTo>
                    <a:pt x="2081" y="676"/>
                  </a:lnTo>
                  <a:lnTo>
                    <a:pt x="2102" y="718"/>
                  </a:lnTo>
                  <a:lnTo>
                    <a:pt x="2126" y="737"/>
                  </a:lnTo>
                  <a:lnTo>
                    <a:pt x="2159" y="740"/>
                  </a:lnTo>
                  <a:lnTo>
                    <a:pt x="2183" y="735"/>
                  </a:lnTo>
                  <a:lnTo>
                    <a:pt x="2192" y="737"/>
                  </a:lnTo>
                  <a:lnTo>
                    <a:pt x="2218" y="747"/>
                  </a:lnTo>
                  <a:lnTo>
                    <a:pt x="2232" y="761"/>
                  </a:lnTo>
                  <a:lnTo>
                    <a:pt x="2237" y="792"/>
                  </a:lnTo>
                  <a:lnTo>
                    <a:pt x="2232" y="832"/>
                  </a:lnTo>
                  <a:lnTo>
                    <a:pt x="2258" y="884"/>
                  </a:lnTo>
                  <a:lnTo>
                    <a:pt x="2258" y="896"/>
                  </a:lnTo>
                  <a:lnTo>
                    <a:pt x="2249" y="910"/>
                  </a:lnTo>
                  <a:lnTo>
                    <a:pt x="2192" y="938"/>
                  </a:lnTo>
                  <a:lnTo>
                    <a:pt x="2157" y="976"/>
                  </a:lnTo>
                  <a:lnTo>
                    <a:pt x="2119" y="1057"/>
                  </a:lnTo>
                  <a:lnTo>
                    <a:pt x="2107" y="1094"/>
                  </a:lnTo>
                  <a:lnTo>
                    <a:pt x="2102" y="1130"/>
                  </a:lnTo>
                  <a:lnTo>
                    <a:pt x="2112" y="1158"/>
                  </a:lnTo>
                  <a:lnTo>
                    <a:pt x="2126" y="1175"/>
                  </a:lnTo>
                  <a:lnTo>
                    <a:pt x="2169" y="1198"/>
                  </a:lnTo>
                  <a:lnTo>
                    <a:pt x="2180" y="1229"/>
                  </a:lnTo>
                  <a:lnTo>
                    <a:pt x="2173" y="1257"/>
                  </a:lnTo>
                  <a:lnTo>
                    <a:pt x="2145" y="1302"/>
                  </a:lnTo>
                  <a:lnTo>
                    <a:pt x="2126" y="1343"/>
                  </a:lnTo>
                  <a:lnTo>
                    <a:pt x="2119" y="1397"/>
                  </a:lnTo>
                  <a:lnTo>
                    <a:pt x="2110" y="1409"/>
                  </a:lnTo>
                  <a:lnTo>
                    <a:pt x="2100" y="1390"/>
                  </a:lnTo>
                  <a:lnTo>
                    <a:pt x="2084" y="1383"/>
                  </a:lnTo>
                  <a:lnTo>
                    <a:pt x="2076" y="1383"/>
                  </a:lnTo>
                  <a:lnTo>
                    <a:pt x="2074" y="1392"/>
                  </a:lnTo>
                  <a:lnTo>
                    <a:pt x="2065" y="1397"/>
                  </a:lnTo>
                  <a:lnTo>
                    <a:pt x="2041" y="1395"/>
                  </a:lnTo>
                  <a:lnTo>
                    <a:pt x="2034" y="1390"/>
                  </a:lnTo>
                  <a:lnTo>
                    <a:pt x="2036" y="1376"/>
                  </a:lnTo>
                  <a:lnTo>
                    <a:pt x="2029" y="1371"/>
                  </a:lnTo>
                  <a:lnTo>
                    <a:pt x="2027" y="1364"/>
                  </a:lnTo>
                  <a:lnTo>
                    <a:pt x="2008" y="1364"/>
                  </a:lnTo>
                  <a:lnTo>
                    <a:pt x="2008" y="1357"/>
                  </a:lnTo>
                  <a:lnTo>
                    <a:pt x="2017" y="1347"/>
                  </a:lnTo>
                  <a:lnTo>
                    <a:pt x="2015" y="1345"/>
                  </a:lnTo>
                  <a:lnTo>
                    <a:pt x="1998" y="1347"/>
                  </a:lnTo>
                  <a:lnTo>
                    <a:pt x="1991" y="1343"/>
                  </a:lnTo>
                  <a:lnTo>
                    <a:pt x="1991" y="1352"/>
                  </a:lnTo>
                  <a:lnTo>
                    <a:pt x="1984" y="1350"/>
                  </a:lnTo>
                  <a:lnTo>
                    <a:pt x="1984" y="1340"/>
                  </a:lnTo>
                  <a:lnTo>
                    <a:pt x="1998" y="1321"/>
                  </a:lnTo>
                  <a:lnTo>
                    <a:pt x="1989" y="1312"/>
                  </a:lnTo>
                  <a:lnTo>
                    <a:pt x="1989" y="1305"/>
                  </a:lnTo>
                  <a:lnTo>
                    <a:pt x="1975" y="1293"/>
                  </a:lnTo>
                  <a:lnTo>
                    <a:pt x="1987" y="1293"/>
                  </a:lnTo>
                  <a:lnTo>
                    <a:pt x="1982" y="1281"/>
                  </a:lnTo>
                  <a:lnTo>
                    <a:pt x="1980" y="1279"/>
                  </a:lnTo>
                  <a:lnTo>
                    <a:pt x="1968" y="1286"/>
                  </a:lnTo>
                  <a:lnTo>
                    <a:pt x="1961" y="1279"/>
                  </a:lnTo>
                  <a:lnTo>
                    <a:pt x="1963" y="1265"/>
                  </a:lnTo>
                  <a:lnTo>
                    <a:pt x="1951" y="1255"/>
                  </a:lnTo>
                  <a:lnTo>
                    <a:pt x="1944" y="1260"/>
                  </a:lnTo>
                  <a:lnTo>
                    <a:pt x="1935" y="1255"/>
                  </a:lnTo>
                  <a:lnTo>
                    <a:pt x="1939" y="1229"/>
                  </a:lnTo>
                  <a:lnTo>
                    <a:pt x="1918" y="1229"/>
                  </a:lnTo>
                  <a:lnTo>
                    <a:pt x="1913" y="1220"/>
                  </a:lnTo>
                  <a:lnTo>
                    <a:pt x="1887" y="1222"/>
                  </a:lnTo>
                  <a:lnTo>
                    <a:pt x="1885" y="1198"/>
                  </a:lnTo>
                  <a:lnTo>
                    <a:pt x="1873" y="1196"/>
                  </a:lnTo>
                  <a:lnTo>
                    <a:pt x="1857" y="1201"/>
                  </a:lnTo>
                  <a:lnTo>
                    <a:pt x="1845" y="1208"/>
                  </a:lnTo>
                  <a:lnTo>
                    <a:pt x="1835" y="1172"/>
                  </a:lnTo>
                  <a:lnTo>
                    <a:pt x="1828" y="1168"/>
                  </a:lnTo>
                  <a:lnTo>
                    <a:pt x="1819" y="1184"/>
                  </a:lnTo>
                  <a:lnTo>
                    <a:pt x="1814" y="1201"/>
                  </a:lnTo>
                  <a:lnTo>
                    <a:pt x="1802" y="1213"/>
                  </a:lnTo>
                  <a:lnTo>
                    <a:pt x="1809" y="1231"/>
                  </a:lnTo>
                  <a:lnTo>
                    <a:pt x="1802" y="1248"/>
                  </a:lnTo>
                  <a:lnTo>
                    <a:pt x="1781" y="1269"/>
                  </a:lnTo>
                  <a:lnTo>
                    <a:pt x="1757" y="1260"/>
                  </a:lnTo>
                  <a:lnTo>
                    <a:pt x="1741" y="1269"/>
                  </a:lnTo>
                  <a:lnTo>
                    <a:pt x="1739" y="1286"/>
                  </a:lnTo>
                  <a:lnTo>
                    <a:pt x="1731" y="1288"/>
                  </a:lnTo>
                  <a:lnTo>
                    <a:pt x="1727" y="1283"/>
                  </a:lnTo>
                  <a:lnTo>
                    <a:pt x="1717" y="1319"/>
                  </a:lnTo>
                  <a:lnTo>
                    <a:pt x="1703" y="1333"/>
                  </a:lnTo>
                  <a:lnTo>
                    <a:pt x="1713" y="1345"/>
                  </a:lnTo>
                  <a:lnTo>
                    <a:pt x="1701" y="1345"/>
                  </a:lnTo>
                  <a:lnTo>
                    <a:pt x="1691" y="1357"/>
                  </a:lnTo>
                  <a:lnTo>
                    <a:pt x="1679" y="1388"/>
                  </a:lnTo>
                  <a:lnTo>
                    <a:pt x="1661" y="1402"/>
                  </a:lnTo>
                  <a:lnTo>
                    <a:pt x="1649" y="1418"/>
                  </a:lnTo>
                  <a:lnTo>
                    <a:pt x="1628" y="1416"/>
                  </a:lnTo>
                  <a:lnTo>
                    <a:pt x="1609" y="1425"/>
                  </a:lnTo>
                  <a:lnTo>
                    <a:pt x="1571" y="1442"/>
                  </a:lnTo>
                  <a:lnTo>
                    <a:pt x="1568" y="1454"/>
                  </a:lnTo>
                  <a:lnTo>
                    <a:pt x="1521" y="1463"/>
                  </a:lnTo>
                  <a:lnTo>
                    <a:pt x="1450" y="1458"/>
                  </a:lnTo>
                  <a:lnTo>
                    <a:pt x="1443" y="1456"/>
                  </a:lnTo>
                  <a:lnTo>
                    <a:pt x="1429" y="1440"/>
                  </a:lnTo>
                  <a:lnTo>
                    <a:pt x="1408" y="1458"/>
                  </a:lnTo>
                  <a:lnTo>
                    <a:pt x="1368" y="1475"/>
                  </a:lnTo>
                  <a:lnTo>
                    <a:pt x="1349" y="1492"/>
                  </a:lnTo>
                  <a:lnTo>
                    <a:pt x="1327" y="1489"/>
                  </a:lnTo>
                  <a:lnTo>
                    <a:pt x="1311" y="1508"/>
                  </a:lnTo>
                  <a:lnTo>
                    <a:pt x="1285" y="1527"/>
                  </a:lnTo>
                  <a:lnTo>
                    <a:pt x="1283" y="1539"/>
                  </a:lnTo>
                  <a:lnTo>
                    <a:pt x="1275" y="1541"/>
                  </a:lnTo>
                  <a:lnTo>
                    <a:pt x="1266" y="1567"/>
                  </a:lnTo>
                  <a:lnTo>
                    <a:pt x="1275" y="1655"/>
                  </a:lnTo>
                  <a:lnTo>
                    <a:pt x="1254" y="1676"/>
                  </a:lnTo>
                  <a:lnTo>
                    <a:pt x="1245" y="1702"/>
                  </a:lnTo>
                  <a:lnTo>
                    <a:pt x="1264" y="1711"/>
                  </a:lnTo>
                  <a:lnTo>
                    <a:pt x="1266" y="1740"/>
                  </a:lnTo>
                  <a:lnTo>
                    <a:pt x="1287" y="1759"/>
                  </a:lnTo>
                  <a:lnTo>
                    <a:pt x="1290" y="1770"/>
                  </a:lnTo>
                  <a:lnTo>
                    <a:pt x="1290" y="1782"/>
                  </a:lnTo>
                  <a:lnTo>
                    <a:pt x="1266" y="1813"/>
                  </a:lnTo>
                  <a:lnTo>
                    <a:pt x="1254" y="1815"/>
                  </a:lnTo>
                  <a:lnTo>
                    <a:pt x="1242" y="1804"/>
                  </a:lnTo>
                  <a:lnTo>
                    <a:pt x="1233" y="1808"/>
                  </a:lnTo>
                  <a:lnTo>
                    <a:pt x="1219" y="1808"/>
                  </a:lnTo>
                  <a:lnTo>
                    <a:pt x="1205" y="1801"/>
                  </a:lnTo>
                  <a:lnTo>
                    <a:pt x="1193" y="1804"/>
                  </a:lnTo>
                  <a:lnTo>
                    <a:pt x="1188" y="1815"/>
                  </a:lnTo>
                  <a:lnTo>
                    <a:pt x="1155" y="1832"/>
                  </a:lnTo>
                  <a:lnTo>
                    <a:pt x="1127" y="1825"/>
                  </a:lnTo>
                  <a:lnTo>
                    <a:pt x="1124" y="1815"/>
                  </a:lnTo>
                  <a:lnTo>
                    <a:pt x="1117" y="1815"/>
                  </a:lnTo>
                  <a:lnTo>
                    <a:pt x="1110" y="1822"/>
                  </a:lnTo>
                  <a:lnTo>
                    <a:pt x="1063" y="1827"/>
                  </a:lnTo>
                  <a:lnTo>
                    <a:pt x="1046" y="1815"/>
                  </a:lnTo>
                  <a:lnTo>
                    <a:pt x="1042" y="1844"/>
                  </a:lnTo>
                  <a:lnTo>
                    <a:pt x="1032" y="1856"/>
                  </a:lnTo>
                  <a:lnTo>
                    <a:pt x="1008" y="1832"/>
                  </a:lnTo>
                  <a:lnTo>
                    <a:pt x="997" y="1832"/>
                  </a:lnTo>
                  <a:lnTo>
                    <a:pt x="997" y="1825"/>
                  </a:lnTo>
                  <a:lnTo>
                    <a:pt x="1011" y="1811"/>
                  </a:lnTo>
                  <a:lnTo>
                    <a:pt x="1011" y="1794"/>
                  </a:lnTo>
                  <a:lnTo>
                    <a:pt x="999" y="1778"/>
                  </a:lnTo>
                  <a:lnTo>
                    <a:pt x="985" y="1778"/>
                  </a:lnTo>
                  <a:lnTo>
                    <a:pt x="982" y="1761"/>
                  </a:lnTo>
                  <a:lnTo>
                    <a:pt x="961" y="1763"/>
                  </a:lnTo>
                  <a:lnTo>
                    <a:pt x="961" y="1763"/>
                  </a:lnTo>
                  <a:close/>
                  <a:moveTo>
                    <a:pt x="961" y="1763"/>
                  </a:moveTo>
                  <a:lnTo>
                    <a:pt x="961" y="176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6" name="Freeform 145"/>
            <p:cNvSpPr>
              <a:spLocks noEditPoints="1"/>
            </p:cNvSpPr>
            <p:nvPr/>
          </p:nvSpPr>
          <p:spPr bwMode="auto">
            <a:xfrm>
              <a:off x="-5150" y="2055"/>
              <a:ext cx="2258" cy="1856"/>
            </a:xfrm>
            <a:custGeom>
              <a:avLst/>
              <a:gdLst>
                <a:gd name="T0" fmla="*/ 907 w 2258"/>
                <a:gd name="T1" fmla="*/ 1726 h 1856"/>
                <a:gd name="T2" fmla="*/ 881 w 2258"/>
                <a:gd name="T3" fmla="*/ 1631 h 1856"/>
                <a:gd name="T4" fmla="*/ 843 w 2258"/>
                <a:gd name="T5" fmla="*/ 1518 h 1856"/>
                <a:gd name="T6" fmla="*/ 727 w 2258"/>
                <a:gd name="T7" fmla="*/ 1496 h 1856"/>
                <a:gd name="T8" fmla="*/ 595 w 2258"/>
                <a:gd name="T9" fmla="*/ 1333 h 1856"/>
                <a:gd name="T10" fmla="*/ 486 w 2258"/>
                <a:gd name="T11" fmla="*/ 1307 h 1856"/>
                <a:gd name="T12" fmla="*/ 352 w 2258"/>
                <a:gd name="T13" fmla="*/ 1241 h 1856"/>
                <a:gd name="T14" fmla="*/ 378 w 2258"/>
                <a:gd name="T15" fmla="*/ 1175 h 1856"/>
                <a:gd name="T16" fmla="*/ 441 w 2258"/>
                <a:gd name="T17" fmla="*/ 1066 h 1856"/>
                <a:gd name="T18" fmla="*/ 519 w 2258"/>
                <a:gd name="T19" fmla="*/ 1054 h 1856"/>
                <a:gd name="T20" fmla="*/ 498 w 2258"/>
                <a:gd name="T21" fmla="*/ 964 h 1856"/>
                <a:gd name="T22" fmla="*/ 432 w 2258"/>
                <a:gd name="T23" fmla="*/ 948 h 1856"/>
                <a:gd name="T24" fmla="*/ 347 w 2258"/>
                <a:gd name="T25" fmla="*/ 941 h 1856"/>
                <a:gd name="T26" fmla="*/ 238 w 2258"/>
                <a:gd name="T27" fmla="*/ 877 h 1856"/>
                <a:gd name="T28" fmla="*/ 127 w 2258"/>
                <a:gd name="T29" fmla="*/ 785 h 1856"/>
                <a:gd name="T30" fmla="*/ 37 w 2258"/>
                <a:gd name="T31" fmla="*/ 690 h 1856"/>
                <a:gd name="T32" fmla="*/ 49 w 2258"/>
                <a:gd name="T33" fmla="*/ 607 h 1856"/>
                <a:gd name="T34" fmla="*/ 144 w 2258"/>
                <a:gd name="T35" fmla="*/ 567 h 1856"/>
                <a:gd name="T36" fmla="*/ 241 w 2258"/>
                <a:gd name="T37" fmla="*/ 596 h 1856"/>
                <a:gd name="T38" fmla="*/ 311 w 2258"/>
                <a:gd name="T39" fmla="*/ 558 h 1856"/>
                <a:gd name="T40" fmla="*/ 406 w 2258"/>
                <a:gd name="T41" fmla="*/ 508 h 1856"/>
                <a:gd name="T42" fmla="*/ 541 w 2258"/>
                <a:gd name="T43" fmla="*/ 399 h 1856"/>
                <a:gd name="T44" fmla="*/ 640 w 2258"/>
                <a:gd name="T45" fmla="*/ 359 h 1856"/>
                <a:gd name="T46" fmla="*/ 656 w 2258"/>
                <a:gd name="T47" fmla="*/ 283 h 1856"/>
                <a:gd name="T48" fmla="*/ 737 w 2258"/>
                <a:gd name="T49" fmla="*/ 369 h 1856"/>
                <a:gd name="T50" fmla="*/ 782 w 2258"/>
                <a:gd name="T51" fmla="*/ 373 h 1856"/>
                <a:gd name="T52" fmla="*/ 817 w 2258"/>
                <a:gd name="T53" fmla="*/ 227 h 1856"/>
                <a:gd name="T54" fmla="*/ 933 w 2258"/>
                <a:gd name="T55" fmla="*/ 94 h 1856"/>
                <a:gd name="T56" fmla="*/ 1082 w 2258"/>
                <a:gd name="T57" fmla="*/ 78 h 1856"/>
                <a:gd name="T58" fmla="*/ 1280 w 2258"/>
                <a:gd name="T59" fmla="*/ 57 h 1856"/>
                <a:gd name="T60" fmla="*/ 1361 w 2258"/>
                <a:gd name="T61" fmla="*/ 16 h 1856"/>
                <a:gd name="T62" fmla="*/ 1356 w 2258"/>
                <a:gd name="T63" fmla="*/ 153 h 1856"/>
                <a:gd name="T64" fmla="*/ 1507 w 2258"/>
                <a:gd name="T65" fmla="*/ 205 h 1856"/>
                <a:gd name="T66" fmla="*/ 1583 w 2258"/>
                <a:gd name="T67" fmla="*/ 321 h 1856"/>
                <a:gd name="T68" fmla="*/ 1521 w 2258"/>
                <a:gd name="T69" fmla="*/ 423 h 1856"/>
                <a:gd name="T70" fmla="*/ 1663 w 2258"/>
                <a:gd name="T71" fmla="*/ 402 h 1856"/>
                <a:gd name="T72" fmla="*/ 1998 w 2258"/>
                <a:gd name="T73" fmla="*/ 444 h 1856"/>
                <a:gd name="T74" fmla="*/ 2069 w 2258"/>
                <a:gd name="T75" fmla="*/ 586 h 1856"/>
                <a:gd name="T76" fmla="*/ 2159 w 2258"/>
                <a:gd name="T77" fmla="*/ 740 h 1856"/>
                <a:gd name="T78" fmla="*/ 2232 w 2258"/>
                <a:gd name="T79" fmla="*/ 832 h 1856"/>
                <a:gd name="T80" fmla="*/ 2119 w 2258"/>
                <a:gd name="T81" fmla="*/ 1057 h 1856"/>
                <a:gd name="T82" fmla="*/ 2180 w 2258"/>
                <a:gd name="T83" fmla="*/ 1229 h 1856"/>
                <a:gd name="T84" fmla="*/ 2100 w 2258"/>
                <a:gd name="T85" fmla="*/ 1390 h 1856"/>
                <a:gd name="T86" fmla="*/ 2034 w 2258"/>
                <a:gd name="T87" fmla="*/ 1390 h 1856"/>
                <a:gd name="T88" fmla="*/ 2017 w 2258"/>
                <a:gd name="T89" fmla="*/ 1347 h 1856"/>
                <a:gd name="T90" fmla="*/ 1984 w 2258"/>
                <a:gd name="T91" fmla="*/ 1340 h 1856"/>
                <a:gd name="T92" fmla="*/ 1982 w 2258"/>
                <a:gd name="T93" fmla="*/ 1281 h 1856"/>
                <a:gd name="T94" fmla="*/ 1944 w 2258"/>
                <a:gd name="T95" fmla="*/ 1260 h 1856"/>
                <a:gd name="T96" fmla="*/ 1885 w 2258"/>
                <a:gd name="T97" fmla="*/ 1198 h 1856"/>
                <a:gd name="T98" fmla="*/ 1819 w 2258"/>
                <a:gd name="T99" fmla="*/ 1184 h 1856"/>
                <a:gd name="T100" fmla="*/ 1757 w 2258"/>
                <a:gd name="T101" fmla="*/ 1260 h 1856"/>
                <a:gd name="T102" fmla="*/ 1703 w 2258"/>
                <a:gd name="T103" fmla="*/ 1333 h 1856"/>
                <a:gd name="T104" fmla="*/ 1649 w 2258"/>
                <a:gd name="T105" fmla="*/ 1418 h 1856"/>
                <a:gd name="T106" fmla="*/ 1450 w 2258"/>
                <a:gd name="T107" fmla="*/ 1458 h 1856"/>
                <a:gd name="T108" fmla="*/ 1327 w 2258"/>
                <a:gd name="T109" fmla="*/ 1489 h 1856"/>
                <a:gd name="T110" fmla="*/ 1275 w 2258"/>
                <a:gd name="T111" fmla="*/ 1655 h 1856"/>
                <a:gd name="T112" fmla="*/ 1290 w 2258"/>
                <a:gd name="T113" fmla="*/ 1770 h 1856"/>
                <a:gd name="T114" fmla="*/ 1219 w 2258"/>
                <a:gd name="T115" fmla="*/ 1808 h 1856"/>
                <a:gd name="T116" fmla="*/ 1124 w 2258"/>
                <a:gd name="T117" fmla="*/ 1815 h 1856"/>
                <a:gd name="T118" fmla="*/ 1032 w 2258"/>
                <a:gd name="T119" fmla="*/ 1856 h 1856"/>
                <a:gd name="T120" fmla="*/ 999 w 2258"/>
                <a:gd name="T121" fmla="*/ 1778 h 1856"/>
                <a:gd name="T122" fmla="*/ 961 w 2258"/>
                <a:gd name="T123" fmla="*/ 1763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58" h="1856">
                  <a:moveTo>
                    <a:pt x="961" y="1763"/>
                  </a:moveTo>
                  <a:lnTo>
                    <a:pt x="964" y="1752"/>
                  </a:lnTo>
                  <a:lnTo>
                    <a:pt x="952" y="1733"/>
                  </a:lnTo>
                  <a:lnTo>
                    <a:pt x="938" y="1733"/>
                  </a:lnTo>
                  <a:lnTo>
                    <a:pt x="919" y="1723"/>
                  </a:lnTo>
                  <a:lnTo>
                    <a:pt x="907" y="1726"/>
                  </a:lnTo>
                  <a:lnTo>
                    <a:pt x="919" y="1711"/>
                  </a:lnTo>
                  <a:lnTo>
                    <a:pt x="914" y="1681"/>
                  </a:lnTo>
                  <a:lnTo>
                    <a:pt x="904" y="1669"/>
                  </a:lnTo>
                  <a:lnTo>
                    <a:pt x="883" y="1652"/>
                  </a:lnTo>
                  <a:lnTo>
                    <a:pt x="857" y="1650"/>
                  </a:lnTo>
                  <a:lnTo>
                    <a:pt x="881" y="1631"/>
                  </a:lnTo>
                  <a:lnTo>
                    <a:pt x="845" y="1598"/>
                  </a:lnTo>
                  <a:lnTo>
                    <a:pt x="855" y="1579"/>
                  </a:lnTo>
                  <a:lnTo>
                    <a:pt x="871" y="1562"/>
                  </a:lnTo>
                  <a:lnTo>
                    <a:pt x="871" y="1544"/>
                  </a:lnTo>
                  <a:lnTo>
                    <a:pt x="862" y="1522"/>
                  </a:lnTo>
                  <a:lnTo>
                    <a:pt x="843" y="1518"/>
                  </a:lnTo>
                  <a:lnTo>
                    <a:pt x="812" y="1529"/>
                  </a:lnTo>
                  <a:lnTo>
                    <a:pt x="793" y="1520"/>
                  </a:lnTo>
                  <a:lnTo>
                    <a:pt x="784" y="1499"/>
                  </a:lnTo>
                  <a:lnTo>
                    <a:pt x="770" y="1503"/>
                  </a:lnTo>
                  <a:lnTo>
                    <a:pt x="751" y="1496"/>
                  </a:lnTo>
                  <a:lnTo>
                    <a:pt x="727" y="1496"/>
                  </a:lnTo>
                  <a:lnTo>
                    <a:pt x="704" y="1482"/>
                  </a:lnTo>
                  <a:lnTo>
                    <a:pt x="689" y="1463"/>
                  </a:lnTo>
                  <a:lnTo>
                    <a:pt x="628" y="1454"/>
                  </a:lnTo>
                  <a:lnTo>
                    <a:pt x="626" y="1399"/>
                  </a:lnTo>
                  <a:lnTo>
                    <a:pt x="611" y="1378"/>
                  </a:lnTo>
                  <a:lnTo>
                    <a:pt x="595" y="1333"/>
                  </a:lnTo>
                  <a:lnTo>
                    <a:pt x="583" y="1333"/>
                  </a:lnTo>
                  <a:lnTo>
                    <a:pt x="574" y="1324"/>
                  </a:lnTo>
                  <a:lnTo>
                    <a:pt x="543" y="1328"/>
                  </a:lnTo>
                  <a:lnTo>
                    <a:pt x="503" y="1326"/>
                  </a:lnTo>
                  <a:lnTo>
                    <a:pt x="496" y="1324"/>
                  </a:lnTo>
                  <a:lnTo>
                    <a:pt x="486" y="1307"/>
                  </a:lnTo>
                  <a:lnTo>
                    <a:pt x="474" y="1302"/>
                  </a:lnTo>
                  <a:lnTo>
                    <a:pt x="453" y="1312"/>
                  </a:lnTo>
                  <a:lnTo>
                    <a:pt x="430" y="1305"/>
                  </a:lnTo>
                  <a:lnTo>
                    <a:pt x="408" y="1293"/>
                  </a:lnTo>
                  <a:lnTo>
                    <a:pt x="380" y="1257"/>
                  </a:lnTo>
                  <a:lnTo>
                    <a:pt x="352" y="1241"/>
                  </a:lnTo>
                  <a:lnTo>
                    <a:pt x="344" y="1227"/>
                  </a:lnTo>
                  <a:lnTo>
                    <a:pt x="333" y="1215"/>
                  </a:lnTo>
                  <a:lnTo>
                    <a:pt x="311" y="1208"/>
                  </a:lnTo>
                  <a:lnTo>
                    <a:pt x="326" y="1203"/>
                  </a:lnTo>
                  <a:lnTo>
                    <a:pt x="333" y="1191"/>
                  </a:lnTo>
                  <a:lnTo>
                    <a:pt x="378" y="1175"/>
                  </a:lnTo>
                  <a:lnTo>
                    <a:pt x="380" y="1139"/>
                  </a:lnTo>
                  <a:lnTo>
                    <a:pt x="401" y="1113"/>
                  </a:lnTo>
                  <a:lnTo>
                    <a:pt x="418" y="1104"/>
                  </a:lnTo>
                  <a:lnTo>
                    <a:pt x="420" y="1057"/>
                  </a:lnTo>
                  <a:lnTo>
                    <a:pt x="425" y="1054"/>
                  </a:lnTo>
                  <a:lnTo>
                    <a:pt x="441" y="1066"/>
                  </a:lnTo>
                  <a:lnTo>
                    <a:pt x="458" y="1083"/>
                  </a:lnTo>
                  <a:lnTo>
                    <a:pt x="470" y="1104"/>
                  </a:lnTo>
                  <a:lnTo>
                    <a:pt x="474" y="1106"/>
                  </a:lnTo>
                  <a:lnTo>
                    <a:pt x="498" y="1083"/>
                  </a:lnTo>
                  <a:lnTo>
                    <a:pt x="510" y="1059"/>
                  </a:lnTo>
                  <a:lnTo>
                    <a:pt x="519" y="1054"/>
                  </a:lnTo>
                  <a:lnTo>
                    <a:pt x="522" y="1052"/>
                  </a:lnTo>
                  <a:lnTo>
                    <a:pt x="526" y="1021"/>
                  </a:lnTo>
                  <a:lnTo>
                    <a:pt x="524" y="993"/>
                  </a:lnTo>
                  <a:lnTo>
                    <a:pt x="531" y="983"/>
                  </a:lnTo>
                  <a:lnTo>
                    <a:pt x="524" y="967"/>
                  </a:lnTo>
                  <a:lnTo>
                    <a:pt x="498" y="964"/>
                  </a:lnTo>
                  <a:lnTo>
                    <a:pt x="472" y="976"/>
                  </a:lnTo>
                  <a:lnTo>
                    <a:pt x="465" y="969"/>
                  </a:lnTo>
                  <a:lnTo>
                    <a:pt x="463" y="950"/>
                  </a:lnTo>
                  <a:lnTo>
                    <a:pt x="467" y="948"/>
                  </a:lnTo>
                  <a:lnTo>
                    <a:pt x="448" y="955"/>
                  </a:lnTo>
                  <a:lnTo>
                    <a:pt x="432" y="948"/>
                  </a:lnTo>
                  <a:lnTo>
                    <a:pt x="422" y="950"/>
                  </a:lnTo>
                  <a:lnTo>
                    <a:pt x="413" y="936"/>
                  </a:lnTo>
                  <a:lnTo>
                    <a:pt x="413" y="924"/>
                  </a:lnTo>
                  <a:lnTo>
                    <a:pt x="404" y="922"/>
                  </a:lnTo>
                  <a:lnTo>
                    <a:pt x="375" y="938"/>
                  </a:lnTo>
                  <a:lnTo>
                    <a:pt x="347" y="941"/>
                  </a:lnTo>
                  <a:lnTo>
                    <a:pt x="321" y="957"/>
                  </a:lnTo>
                  <a:lnTo>
                    <a:pt x="314" y="950"/>
                  </a:lnTo>
                  <a:lnTo>
                    <a:pt x="293" y="948"/>
                  </a:lnTo>
                  <a:lnTo>
                    <a:pt x="238" y="898"/>
                  </a:lnTo>
                  <a:lnTo>
                    <a:pt x="245" y="882"/>
                  </a:lnTo>
                  <a:lnTo>
                    <a:pt x="238" y="877"/>
                  </a:lnTo>
                  <a:lnTo>
                    <a:pt x="241" y="837"/>
                  </a:lnTo>
                  <a:lnTo>
                    <a:pt x="231" y="813"/>
                  </a:lnTo>
                  <a:lnTo>
                    <a:pt x="212" y="794"/>
                  </a:lnTo>
                  <a:lnTo>
                    <a:pt x="181" y="787"/>
                  </a:lnTo>
                  <a:lnTo>
                    <a:pt x="144" y="799"/>
                  </a:lnTo>
                  <a:lnTo>
                    <a:pt x="127" y="785"/>
                  </a:lnTo>
                  <a:lnTo>
                    <a:pt x="108" y="782"/>
                  </a:lnTo>
                  <a:lnTo>
                    <a:pt x="94" y="761"/>
                  </a:lnTo>
                  <a:lnTo>
                    <a:pt x="85" y="721"/>
                  </a:lnTo>
                  <a:lnTo>
                    <a:pt x="70" y="716"/>
                  </a:lnTo>
                  <a:lnTo>
                    <a:pt x="66" y="709"/>
                  </a:lnTo>
                  <a:lnTo>
                    <a:pt x="37" y="690"/>
                  </a:lnTo>
                  <a:lnTo>
                    <a:pt x="33" y="669"/>
                  </a:lnTo>
                  <a:lnTo>
                    <a:pt x="7" y="650"/>
                  </a:lnTo>
                  <a:lnTo>
                    <a:pt x="0" y="631"/>
                  </a:lnTo>
                  <a:lnTo>
                    <a:pt x="16" y="636"/>
                  </a:lnTo>
                  <a:lnTo>
                    <a:pt x="30" y="612"/>
                  </a:lnTo>
                  <a:lnTo>
                    <a:pt x="49" y="607"/>
                  </a:lnTo>
                  <a:lnTo>
                    <a:pt x="56" y="600"/>
                  </a:lnTo>
                  <a:lnTo>
                    <a:pt x="82" y="598"/>
                  </a:lnTo>
                  <a:lnTo>
                    <a:pt x="94" y="584"/>
                  </a:lnTo>
                  <a:lnTo>
                    <a:pt x="99" y="560"/>
                  </a:lnTo>
                  <a:lnTo>
                    <a:pt x="115" y="551"/>
                  </a:lnTo>
                  <a:lnTo>
                    <a:pt x="144" y="567"/>
                  </a:lnTo>
                  <a:lnTo>
                    <a:pt x="153" y="567"/>
                  </a:lnTo>
                  <a:lnTo>
                    <a:pt x="158" y="562"/>
                  </a:lnTo>
                  <a:lnTo>
                    <a:pt x="177" y="572"/>
                  </a:lnTo>
                  <a:lnTo>
                    <a:pt x="193" y="588"/>
                  </a:lnTo>
                  <a:lnTo>
                    <a:pt x="217" y="596"/>
                  </a:lnTo>
                  <a:lnTo>
                    <a:pt x="241" y="596"/>
                  </a:lnTo>
                  <a:lnTo>
                    <a:pt x="245" y="600"/>
                  </a:lnTo>
                  <a:lnTo>
                    <a:pt x="264" y="586"/>
                  </a:lnTo>
                  <a:lnTo>
                    <a:pt x="276" y="584"/>
                  </a:lnTo>
                  <a:lnTo>
                    <a:pt x="293" y="588"/>
                  </a:lnTo>
                  <a:lnTo>
                    <a:pt x="311" y="567"/>
                  </a:lnTo>
                  <a:lnTo>
                    <a:pt x="311" y="558"/>
                  </a:lnTo>
                  <a:lnTo>
                    <a:pt x="319" y="551"/>
                  </a:lnTo>
                  <a:lnTo>
                    <a:pt x="344" y="541"/>
                  </a:lnTo>
                  <a:lnTo>
                    <a:pt x="373" y="515"/>
                  </a:lnTo>
                  <a:lnTo>
                    <a:pt x="382" y="522"/>
                  </a:lnTo>
                  <a:lnTo>
                    <a:pt x="392" y="520"/>
                  </a:lnTo>
                  <a:lnTo>
                    <a:pt x="406" y="508"/>
                  </a:lnTo>
                  <a:lnTo>
                    <a:pt x="441" y="451"/>
                  </a:lnTo>
                  <a:lnTo>
                    <a:pt x="456" y="440"/>
                  </a:lnTo>
                  <a:lnTo>
                    <a:pt x="437" y="406"/>
                  </a:lnTo>
                  <a:lnTo>
                    <a:pt x="456" y="380"/>
                  </a:lnTo>
                  <a:lnTo>
                    <a:pt x="479" y="390"/>
                  </a:lnTo>
                  <a:lnTo>
                    <a:pt x="541" y="399"/>
                  </a:lnTo>
                  <a:lnTo>
                    <a:pt x="550" y="383"/>
                  </a:lnTo>
                  <a:lnTo>
                    <a:pt x="555" y="383"/>
                  </a:lnTo>
                  <a:lnTo>
                    <a:pt x="557" y="392"/>
                  </a:lnTo>
                  <a:lnTo>
                    <a:pt x="595" y="404"/>
                  </a:lnTo>
                  <a:lnTo>
                    <a:pt x="645" y="383"/>
                  </a:lnTo>
                  <a:lnTo>
                    <a:pt x="640" y="359"/>
                  </a:lnTo>
                  <a:lnTo>
                    <a:pt x="616" y="338"/>
                  </a:lnTo>
                  <a:lnTo>
                    <a:pt x="626" y="319"/>
                  </a:lnTo>
                  <a:lnTo>
                    <a:pt x="630" y="310"/>
                  </a:lnTo>
                  <a:lnTo>
                    <a:pt x="642" y="305"/>
                  </a:lnTo>
                  <a:lnTo>
                    <a:pt x="647" y="291"/>
                  </a:lnTo>
                  <a:lnTo>
                    <a:pt x="656" y="283"/>
                  </a:lnTo>
                  <a:lnTo>
                    <a:pt x="673" y="286"/>
                  </a:lnTo>
                  <a:lnTo>
                    <a:pt x="682" y="298"/>
                  </a:lnTo>
                  <a:lnTo>
                    <a:pt x="685" y="321"/>
                  </a:lnTo>
                  <a:lnTo>
                    <a:pt x="706" y="340"/>
                  </a:lnTo>
                  <a:lnTo>
                    <a:pt x="711" y="354"/>
                  </a:lnTo>
                  <a:lnTo>
                    <a:pt x="737" y="369"/>
                  </a:lnTo>
                  <a:lnTo>
                    <a:pt x="749" y="390"/>
                  </a:lnTo>
                  <a:lnTo>
                    <a:pt x="767" y="395"/>
                  </a:lnTo>
                  <a:lnTo>
                    <a:pt x="772" y="406"/>
                  </a:lnTo>
                  <a:lnTo>
                    <a:pt x="777" y="404"/>
                  </a:lnTo>
                  <a:lnTo>
                    <a:pt x="775" y="380"/>
                  </a:lnTo>
                  <a:lnTo>
                    <a:pt x="782" y="373"/>
                  </a:lnTo>
                  <a:lnTo>
                    <a:pt x="775" y="321"/>
                  </a:lnTo>
                  <a:lnTo>
                    <a:pt x="777" y="310"/>
                  </a:lnTo>
                  <a:lnTo>
                    <a:pt x="812" y="300"/>
                  </a:lnTo>
                  <a:lnTo>
                    <a:pt x="834" y="283"/>
                  </a:lnTo>
                  <a:lnTo>
                    <a:pt x="817" y="269"/>
                  </a:lnTo>
                  <a:lnTo>
                    <a:pt x="817" y="227"/>
                  </a:lnTo>
                  <a:lnTo>
                    <a:pt x="822" y="213"/>
                  </a:lnTo>
                  <a:lnTo>
                    <a:pt x="819" y="203"/>
                  </a:lnTo>
                  <a:lnTo>
                    <a:pt x="827" y="177"/>
                  </a:lnTo>
                  <a:lnTo>
                    <a:pt x="827" y="151"/>
                  </a:lnTo>
                  <a:lnTo>
                    <a:pt x="862" y="120"/>
                  </a:lnTo>
                  <a:lnTo>
                    <a:pt x="933" y="94"/>
                  </a:lnTo>
                  <a:lnTo>
                    <a:pt x="987" y="92"/>
                  </a:lnTo>
                  <a:lnTo>
                    <a:pt x="997" y="75"/>
                  </a:lnTo>
                  <a:lnTo>
                    <a:pt x="1018" y="64"/>
                  </a:lnTo>
                  <a:lnTo>
                    <a:pt x="1034" y="66"/>
                  </a:lnTo>
                  <a:lnTo>
                    <a:pt x="1065" y="83"/>
                  </a:lnTo>
                  <a:lnTo>
                    <a:pt x="1082" y="78"/>
                  </a:lnTo>
                  <a:lnTo>
                    <a:pt x="1108" y="78"/>
                  </a:lnTo>
                  <a:lnTo>
                    <a:pt x="1141" y="85"/>
                  </a:lnTo>
                  <a:lnTo>
                    <a:pt x="1186" y="75"/>
                  </a:lnTo>
                  <a:lnTo>
                    <a:pt x="1214" y="61"/>
                  </a:lnTo>
                  <a:lnTo>
                    <a:pt x="1247" y="64"/>
                  </a:lnTo>
                  <a:lnTo>
                    <a:pt x="1280" y="57"/>
                  </a:lnTo>
                  <a:lnTo>
                    <a:pt x="1290" y="42"/>
                  </a:lnTo>
                  <a:lnTo>
                    <a:pt x="1287" y="19"/>
                  </a:lnTo>
                  <a:lnTo>
                    <a:pt x="1292" y="9"/>
                  </a:lnTo>
                  <a:lnTo>
                    <a:pt x="1301" y="5"/>
                  </a:lnTo>
                  <a:lnTo>
                    <a:pt x="1320" y="0"/>
                  </a:lnTo>
                  <a:lnTo>
                    <a:pt x="1361" y="16"/>
                  </a:lnTo>
                  <a:lnTo>
                    <a:pt x="1382" y="49"/>
                  </a:lnTo>
                  <a:lnTo>
                    <a:pt x="1386" y="78"/>
                  </a:lnTo>
                  <a:lnTo>
                    <a:pt x="1382" y="94"/>
                  </a:lnTo>
                  <a:lnTo>
                    <a:pt x="1365" y="109"/>
                  </a:lnTo>
                  <a:lnTo>
                    <a:pt x="1356" y="132"/>
                  </a:lnTo>
                  <a:lnTo>
                    <a:pt x="1356" y="153"/>
                  </a:lnTo>
                  <a:lnTo>
                    <a:pt x="1363" y="168"/>
                  </a:lnTo>
                  <a:lnTo>
                    <a:pt x="1370" y="165"/>
                  </a:lnTo>
                  <a:lnTo>
                    <a:pt x="1386" y="127"/>
                  </a:lnTo>
                  <a:lnTo>
                    <a:pt x="1401" y="130"/>
                  </a:lnTo>
                  <a:lnTo>
                    <a:pt x="1441" y="163"/>
                  </a:lnTo>
                  <a:lnTo>
                    <a:pt x="1507" y="205"/>
                  </a:lnTo>
                  <a:lnTo>
                    <a:pt x="1552" y="208"/>
                  </a:lnTo>
                  <a:lnTo>
                    <a:pt x="1576" y="229"/>
                  </a:lnTo>
                  <a:lnTo>
                    <a:pt x="1583" y="243"/>
                  </a:lnTo>
                  <a:lnTo>
                    <a:pt x="1592" y="295"/>
                  </a:lnTo>
                  <a:lnTo>
                    <a:pt x="1592" y="310"/>
                  </a:lnTo>
                  <a:lnTo>
                    <a:pt x="1583" y="321"/>
                  </a:lnTo>
                  <a:lnTo>
                    <a:pt x="1568" y="326"/>
                  </a:lnTo>
                  <a:lnTo>
                    <a:pt x="1557" y="345"/>
                  </a:lnTo>
                  <a:lnTo>
                    <a:pt x="1547" y="343"/>
                  </a:lnTo>
                  <a:lnTo>
                    <a:pt x="1528" y="359"/>
                  </a:lnTo>
                  <a:lnTo>
                    <a:pt x="1490" y="418"/>
                  </a:lnTo>
                  <a:lnTo>
                    <a:pt x="1521" y="423"/>
                  </a:lnTo>
                  <a:lnTo>
                    <a:pt x="1528" y="418"/>
                  </a:lnTo>
                  <a:lnTo>
                    <a:pt x="1561" y="369"/>
                  </a:lnTo>
                  <a:lnTo>
                    <a:pt x="1597" y="362"/>
                  </a:lnTo>
                  <a:lnTo>
                    <a:pt x="1611" y="388"/>
                  </a:lnTo>
                  <a:lnTo>
                    <a:pt x="1646" y="390"/>
                  </a:lnTo>
                  <a:lnTo>
                    <a:pt x="1663" y="402"/>
                  </a:lnTo>
                  <a:lnTo>
                    <a:pt x="1713" y="416"/>
                  </a:lnTo>
                  <a:lnTo>
                    <a:pt x="1760" y="388"/>
                  </a:lnTo>
                  <a:lnTo>
                    <a:pt x="1838" y="416"/>
                  </a:lnTo>
                  <a:lnTo>
                    <a:pt x="1937" y="425"/>
                  </a:lnTo>
                  <a:lnTo>
                    <a:pt x="1989" y="425"/>
                  </a:lnTo>
                  <a:lnTo>
                    <a:pt x="1998" y="444"/>
                  </a:lnTo>
                  <a:lnTo>
                    <a:pt x="1984" y="501"/>
                  </a:lnTo>
                  <a:lnTo>
                    <a:pt x="1994" y="548"/>
                  </a:lnTo>
                  <a:lnTo>
                    <a:pt x="1998" y="560"/>
                  </a:lnTo>
                  <a:lnTo>
                    <a:pt x="2022" y="581"/>
                  </a:lnTo>
                  <a:lnTo>
                    <a:pt x="2043" y="586"/>
                  </a:lnTo>
                  <a:lnTo>
                    <a:pt x="2069" y="586"/>
                  </a:lnTo>
                  <a:lnTo>
                    <a:pt x="2081" y="591"/>
                  </a:lnTo>
                  <a:lnTo>
                    <a:pt x="2088" y="612"/>
                  </a:lnTo>
                  <a:lnTo>
                    <a:pt x="2081" y="676"/>
                  </a:lnTo>
                  <a:lnTo>
                    <a:pt x="2102" y="718"/>
                  </a:lnTo>
                  <a:lnTo>
                    <a:pt x="2126" y="737"/>
                  </a:lnTo>
                  <a:lnTo>
                    <a:pt x="2159" y="740"/>
                  </a:lnTo>
                  <a:lnTo>
                    <a:pt x="2183" y="735"/>
                  </a:lnTo>
                  <a:lnTo>
                    <a:pt x="2192" y="737"/>
                  </a:lnTo>
                  <a:lnTo>
                    <a:pt x="2218" y="747"/>
                  </a:lnTo>
                  <a:lnTo>
                    <a:pt x="2232" y="761"/>
                  </a:lnTo>
                  <a:lnTo>
                    <a:pt x="2237" y="792"/>
                  </a:lnTo>
                  <a:lnTo>
                    <a:pt x="2232" y="832"/>
                  </a:lnTo>
                  <a:lnTo>
                    <a:pt x="2258" y="884"/>
                  </a:lnTo>
                  <a:lnTo>
                    <a:pt x="2258" y="896"/>
                  </a:lnTo>
                  <a:lnTo>
                    <a:pt x="2249" y="910"/>
                  </a:lnTo>
                  <a:lnTo>
                    <a:pt x="2192" y="938"/>
                  </a:lnTo>
                  <a:lnTo>
                    <a:pt x="2157" y="976"/>
                  </a:lnTo>
                  <a:lnTo>
                    <a:pt x="2119" y="1057"/>
                  </a:lnTo>
                  <a:lnTo>
                    <a:pt x="2107" y="1094"/>
                  </a:lnTo>
                  <a:lnTo>
                    <a:pt x="2102" y="1130"/>
                  </a:lnTo>
                  <a:lnTo>
                    <a:pt x="2112" y="1158"/>
                  </a:lnTo>
                  <a:lnTo>
                    <a:pt x="2126" y="1175"/>
                  </a:lnTo>
                  <a:lnTo>
                    <a:pt x="2169" y="1198"/>
                  </a:lnTo>
                  <a:lnTo>
                    <a:pt x="2180" y="1229"/>
                  </a:lnTo>
                  <a:lnTo>
                    <a:pt x="2173" y="1257"/>
                  </a:lnTo>
                  <a:lnTo>
                    <a:pt x="2145" y="1302"/>
                  </a:lnTo>
                  <a:lnTo>
                    <a:pt x="2126" y="1343"/>
                  </a:lnTo>
                  <a:lnTo>
                    <a:pt x="2119" y="1397"/>
                  </a:lnTo>
                  <a:lnTo>
                    <a:pt x="2110" y="1409"/>
                  </a:lnTo>
                  <a:lnTo>
                    <a:pt x="2100" y="1390"/>
                  </a:lnTo>
                  <a:lnTo>
                    <a:pt x="2084" y="1383"/>
                  </a:lnTo>
                  <a:lnTo>
                    <a:pt x="2076" y="1383"/>
                  </a:lnTo>
                  <a:lnTo>
                    <a:pt x="2074" y="1392"/>
                  </a:lnTo>
                  <a:lnTo>
                    <a:pt x="2065" y="1397"/>
                  </a:lnTo>
                  <a:lnTo>
                    <a:pt x="2041" y="1395"/>
                  </a:lnTo>
                  <a:lnTo>
                    <a:pt x="2034" y="1390"/>
                  </a:lnTo>
                  <a:lnTo>
                    <a:pt x="2036" y="1376"/>
                  </a:lnTo>
                  <a:lnTo>
                    <a:pt x="2029" y="1371"/>
                  </a:lnTo>
                  <a:lnTo>
                    <a:pt x="2027" y="1364"/>
                  </a:lnTo>
                  <a:lnTo>
                    <a:pt x="2008" y="1364"/>
                  </a:lnTo>
                  <a:lnTo>
                    <a:pt x="2008" y="1357"/>
                  </a:lnTo>
                  <a:lnTo>
                    <a:pt x="2017" y="1347"/>
                  </a:lnTo>
                  <a:lnTo>
                    <a:pt x="2015" y="1345"/>
                  </a:lnTo>
                  <a:lnTo>
                    <a:pt x="1998" y="1347"/>
                  </a:lnTo>
                  <a:lnTo>
                    <a:pt x="1991" y="1343"/>
                  </a:lnTo>
                  <a:lnTo>
                    <a:pt x="1991" y="1352"/>
                  </a:lnTo>
                  <a:lnTo>
                    <a:pt x="1984" y="1350"/>
                  </a:lnTo>
                  <a:lnTo>
                    <a:pt x="1984" y="1340"/>
                  </a:lnTo>
                  <a:lnTo>
                    <a:pt x="1998" y="1321"/>
                  </a:lnTo>
                  <a:lnTo>
                    <a:pt x="1989" y="1312"/>
                  </a:lnTo>
                  <a:lnTo>
                    <a:pt x="1989" y="1305"/>
                  </a:lnTo>
                  <a:lnTo>
                    <a:pt x="1975" y="1293"/>
                  </a:lnTo>
                  <a:lnTo>
                    <a:pt x="1987" y="1293"/>
                  </a:lnTo>
                  <a:lnTo>
                    <a:pt x="1982" y="1281"/>
                  </a:lnTo>
                  <a:lnTo>
                    <a:pt x="1980" y="1279"/>
                  </a:lnTo>
                  <a:lnTo>
                    <a:pt x="1968" y="1286"/>
                  </a:lnTo>
                  <a:lnTo>
                    <a:pt x="1961" y="1279"/>
                  </a:lnTo>
                  <a:lnTo>
                    <a:pt x="1963" y="1265"/>
                  </a:lnTo>
                  <a:lnTo>
                    <a:pt x="1951" y="1255"/>
                  </a:lnTo>
                  <a:lnTo>
                    <a:pt x="1944" y="1260"/>
                  </a:lnTo>
                  <a:lnTo>
                    <a:pt x="1935" y="1255"/>
                  </a:lnTo>
                  <a:lnTo>
                    <a:pt x="1939" y="1229"/>
                  </a:lnTo>
                  <a:lnTo>
                    <a:pt x="1918" y="1229"/>
                  </a:lnTo>
                  <a:lnTo>
                    <a:pt x="1913" y="1220"/>
                  </a:lnTo>
                  <a:lnTo>
                    <a:pt x="1887" y="1222"/>
                  </a:lnTo>
                  <a:lnTo>
                    <a:pt x="1885" y="1198"/>
                  </a:lnTo>
                  <a:lnTo>
                    <a:pt x="1873" y="1196"/>
                  </a:lnTo>
                  <a:lnTo>
                    <a:pt x="1857" y="1201"/>
                  </a:lnTo>
                  <a:lnTo>
                    <a:pt x="1845" y="1208"/>
                  </a:lnTo>
                  <a:lnTo>
                    <a:pt x="1835" y="1172"/>
                  </a:lnTo>
                  <a:lnTo>
                    <a:pt x="1828" y="1168"/>
                  </a:lnTo>
                  <a:lnTo>
                    <a:pt x="1819" y="1184"/>
                  </a:lnTo>
                  <a:lnTo>
                    <a:pt x="1814" y="1201"/>
                  </a:lnTo>
                  <a:lnTo>
                    <a:pt x="1802" y="1213"/>
                  </a:lnTo>
                  <a:lnTo>
                    <a:pt x="1809" y="1231"/>
                  </a:lnTo>
                  <a:lnTo>
                    <a:pt x="1802" y="1248"/>
                  </a:lnTo>
                  <a:lnTo>
                    <a:pt x="1781" y="1269"/>
                  </a:lnTo>
                  <a:lnTo>
                    <a:pt x="1757" y="1260"/>
                  </a:lnTo>
                  <a:lnTo>
                    <a:pt x="1741" y="1269"/>
                  </a:lnTo>
                  <a:lnTo>
                    <a:pt x="1739" y="1286"/>
                  </a:lnTo>
                  <a:lnTo>
                    <a:pt x="1731" y="1288"/>
                  </a:lnTo>
                  <a:lnTo>
                    <a:pt x="1727" y="1283"/>
                  </a:lnTo>
                  <a:lnTo>
                    <a:pt x="1717" y="1319"/>
                  </a:lnTo>
                  <a:lnTo>
                    <a:pt x="1703" y="1333"/>
                  </a:lnTo>
                  <a:lnTo>
                    <a:pt x="1713" y="1345"/>
                  </a:lnTo>
                  <a:lnTo>
                    <a:pt x="1701" y="1345"/>
                  </a:lnTo>
                  <a:lnTo>
                    <a:pt x="1691" y="1357"/>
                  </a:lnTo>
                  <a:lnTo>
                    <a:pt x="1679" y="1388"/>
                  </a:lnTo>
                  <a:lnTo>
                    <a:pt x="1661" y="1402"/>
                  </a:lnTo>
                  <a:lnTo>
                    <a:pt x="1649" y="1418"/>
                  </a:lnTo>
                  <a:lnTo>
                    <a:pt x="1628" y="1416"/>
                  </a:lnTo>
                  <a:lnTo>
                    <a:pt x="1609" y="1425"/>
                  </a:lnTo>
                  <a:lnTo>
                    <a:pt x="1571" y="1442"/>
                  </a:lnTo>
                  <a:lnTo>
                    <a:pt x="1568" y="1454"/>
                  </a:lnTo>
                  <a:lnTo>
                    <a:pt x="1521" y="1463"/>
                  </a:lnTo>
                  <a:lnTo>
                    <a:pt x="1450" y="1458"/>
                  </a:lnTo>
                  <a:lnTo>
                    <a:pt x="1443" y="1456"/>
                  </a:lnTo>
                  <a:lnTo>
                    <a:pt x="1429" y="1440"/>
                  </a:lnTo>
                  <a:lnTo>
                    <a:pt x="1408" y="1458"/>
                  </a:lnTo>
                  <a:lnTo>
                    <a:pt x="1368" y="1475"/>
                  </a:lnTo>
                  <a:lnTo>
                    <a:pt x="1349" y="1492"/>
                  </a:lnTo>
                  <a:lnTo>
                    <a:pt x="1327" y="1489"/>
                  </a:lnTo>
                  <a:lnTo>
                    <a:pt x="1311" y="1508"/>
                  </a:lnTo>
                  <a:lnTo>
                    <a:pt x="1285" y="1527"/>
                  </a:lnTo>
                  <a:lnTo>
                    <a:pt x="1283" y="1539"/>
                  </a:lnTo>
                  <a:lnTo>
                    <a:pt x="1275" y="1541"/>
                  </a:lnTo>
                  <a:lnTo>
                    <a:pt x="1266" y="1567"/>
                  </a:lnTo>
                  <a:lnTo>
                    <a:pt x="1275" y="1655"/>
                  </a:lnTo>
                  <a:lnTo>
                    <a:pt x="1254" y="1676"/>
                  </a:lnTo>
                  <a:lnTo>
                    <a:pt x="1245" y="1702"/>
                  </a:lnTo>
                  <a:lnTo>
                    <a:pt x="1264" y="1711"/>
                  </a:lnTo>
                  <a:lnTo>
                    <a:pt x="1266" y="1740"/>
                  </a:lnTo>
                  <a:lnTo>
                    <a:pt x="1287" y="1759"/>
                  </a:lnTo>
                  <a:lnTo>
                    <a:pt x="1290" y="1770"/>
                  </a:lnTo>
                  <a:lnTo>
                    <a:pt x="1290" y="1782"/>
                  </a:lnTo>
                  <a:lnTo>
                    <a:pt x="1266" y="1813"/>
                  </a:lnTo>
                  <a:lnTo>
                    <a:pt x="1254" y="1815"/>
                  </a:lnTo>
                  <a:lnTo>
                    <a:pt x="1242" y="1804"/>
                  </a:lnTo>
                  <a:lnTo>
                    <a:pt x="1233" y="1808"/>
                  </a:lnTo>
                  <a:lnTo>
                    <a:pt x="1219" y="1808"/>
                  </a:lnTo>
                  <a:lnTo>
                    <a:pt x="1205" y="1801"/>
                  </a:lnTo>
                  <a:lnTo>
                    <a:pt x="1193" y="1804"/>
                  </a:lnTo>
                  <a:lnTo>
                    <a:pt x="1188" y="1815"/>
                  </a:lnTo>
                  <a:lnTo>
                    <a:pt x="1155" y="1832"/>
                  </a:lnTo>
                  <a:lnTo>
                    <a:pt x="1127" y="1825"/>
                  </a:lnTo>
                  <a:lnTo>
                    <a:pt x="1124" y="1815"/>
                  </a:lnTo>
                  <a:lnTo>
                    <a:pt x="1117" y="1815"/>
                  </a:lnTo>
                  <a:lnTo>
                    <a:pt x="1110" y="1822"/>
                  </a:lnTo>
                  <a:lnTo>
                    <a:pt x="1063" y="1827"/>
                  </a:lnTo>
                  <a:lnTo>
                    <a:pt x="1046" y="1815"/>
                  </a:lnTo>
                  <a:lnTo>
                    <a:pt x="1042" y="1844"/>
                  </a:lnTo>
                  <a:lnTo>
                    <a:pt x="1032" y="1856"/>
                  </a:lnTo>
                  <a:lnTo>
                    <a:pt x="1008" y="1832"/>
                  </a:lnTo>
                  <a:lnTo>
                    <a:pt x="997" y="1832"/>
                  </a:lnTo>
                  <a:lnTo>
                    <a:pt x="997" y="1825"/>
                  </a:lnTo>
                  <a:lnTo>
                    <a:pt x="1011" y="1811"/>
                  </a:lnTo>
                  <a:lnTo>
                    <a:pt x="1011" y="1794"/>
                  </a:lnTo>
                  <a:lnTo>
                    <a:pt x="999" y="1778"/>
                  </a:lnTo>
                  <a:lnTo>
                    <a:pt x="985" y="1778"/>
                  </a:lnTo>
                  <a:lnTo>
                    <a:pt x="982" y="1761"/>
                  </a:lnTo>
                  <a:lnTo>
                    <a:pt x="961" y="1763"/>
                  </a:lnTo>
                  <a:lnTo>
                    <a:pt x="961" y="1763"/>
                  </a:lnTo>
                  <a:moveTo>
                    <a:pt x="961" y="1763"/>
                  </a:moveTo>
                  <a:lnTo>
                    <a:pt x="961" y="1763"/>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7" name="Freeform 146"/>
            <p:cNvSpPr>
              <a:spLocks noEditPoints="1"/>
            </p:cNvSpPr>
            <p:nvPr/>
          </p:nvSpPr>
          <p:spPr bwMode="auto">
            <a:xfrm>
              <a:off x="4580" y="405"/>
              <a:ext cx="2353" cy="3915"/>
            </a:xfrm>
            <a:custGeom>
              <a:avLst/>
              <a:gdLst>
                <a:gd name="T0" fmla="*/ 1415 w 2353"/>
                <a:gd name="T1" fmla="*/ 3794 h 3915"/>
                <a:gd name="T2" fmla="*/ 1460 w 2353"/>
                <a:gd name="T3" fmla="*/ 3785 h 3915"/>
                <a:gd name="T4" fmla="*/ 1795 w 2353"/>
                <a:gd name="T5" fmla="*/ 3678 h 3915"/>
                <a:gd name="T6" fmla="*/ 1644 w 2353"/>
                <a:gd name="T7" fmla="*/ 3574 h 3915"/>
                <a:gd name="T8" fmla="*/ 1838 w 2353"/>
                <a:gd name="T9" fmla="*/ 3326 h 3915"/>
                <a:gd name="T10" fmla="*/ 2032 w 2353"/>
                <a:gd name="T11" fmla="*/ 3439 h 3915"/>
                <a:gd name="T12" fmla="*/ 2008 w 2353"/>
                <a:gd name="T13" fmla="*/ 3607 h 3915"/>
                <a:gd name="T14" fmla="*/ 1918 w 2353"/>
                <a:gd name="T15" fmla="*/ 3811 h 3915"/>
                <a:gd name="T16" fmla="*/ 1871 w 2353"/>
                <a:gd name="T17" fmla="*/ 3600 h 3915"/>
                <a:gd name="T18" fmla="*/ 2069 w 2353"/>
                <a:gd name="T19" fmla="*/ 3246 h 3915"/>
                <a:gd name="T20" fmla="*/ 2072 w 2353"/>
                <a:gd name="T21" fmla="*/ 3111 h 3915"/>
                <a:gd name="T22" fmla="*/ 2126 w 2353"/>
                <a:gd name="T23" fmla="*/ 1428 h 3915"/>
                <a:gd name="T24" fmla="*/ 2291 w 2353"/>
                <a:gd name="T25" fmla="*/ 1548 h 3915"/>
                <a:gd name="T26" fmla="*/ 2131 w 2353"/>
                <a:gd name="T27" fmla="*/ 1629 h 3915"/>
                <a:gd name="T28" fmla="*/ 2100 w 2353"/>
                <a:gd name="T29" fmla="*/ 1581 h 3915"/>
                <a:gd name="T30" fmla="*/ 1939 w 2353"/>
                <a:gd name="T31" fmla="*/ 1633 h 3915"/>
                <a:gd name="T32" fmla="*/ 1956 w 2353"/>
                <a:gd name="T33" fmla="*/ 1402 h 3915"/>
                <a:gd name="T34" fmla="*/ 1091 w 2353"/>
                <a:gd name="T35" fmla="*/ 47 h 3915"/>
                <a:gd name="T36" fmla="*/ 1138 w 2353"/>
                <a:gd name="T37" fmla="*/ 111 h 3915"/>
                <a:gd name="T38" fmla="*/ 1486 w 2353"/>
                <a:gd name="T39" fmla="*/ 151 h 3915"/>
                <a:gd name="T40" fmla="*/ 1375 w 2353"/>
                <a:gd name="T41" fmla="*/ 203 h 3915"/>
                <a:gd name="T42" fmla="*/ 1072 w 2353"/>
                <a:gd name="T43" fmla="*/ 307 h 3915"/>
                <a:gd name="T44" fmla="*/ 1044 w 2353"/>
                <a:gd name="T45" fmla="*/ 421 h 3915"/>
                <a:gd name="T46" fmla="*/ 793 w 2353"/>
                <a:gd name="T47" fmla="*/ 496 h 3915"/>
                <a:gd name="T48" fmla="*/ 368 w 2353"/>
                <a:gd name="T49" fmla="*/ 756 h 3915"/>
                <a:gd name="T50" fmla="*/ 340 w 2353"/>
                <a:gd name="T51" fmla="*/ 1087 h 3915"/>
                <a:gd name="T52" fmla="*/ 560 w 2353"/>
                <a:gd name="T53" fmla="*/ 1288 h 3915"/>
                <a:gd name="T54" fmla="*/ 741 w 2353"/>
                <a:gd name="T55" fmla="*/ 1499 h 3915"/>
                <a:gd name="T56" fmla="*/ 999 w 2353"/>
                <a:gd name="T57" fmla="*/ 1416 h 3915"/>
                <a:gd name="T58" fmla="*/ 1233 w 2353"/>
                <a:gd name="T59" fmla="*/ 1191 h 3915"/>
                <a:gd name="T60" fmla="*/ 1476 w 2353"/>
                <a:gd name="T61" fmla="*/ 1279 h 3915"/>
                <a:gd name="T62" fmla="*/ 1970 w 2353"/>
                <a:gd name="T63" fmla="*/ 1158 h 3915"/>
                <a:gd name="T64" fmla="*/ 2027 w 2353"/>
                <a:gd name="T65" fmla="*/ 1056 h 3915"/>
                <a:gd name="T66" fmla="*/ 2180 w 2353"/>
                <a:gd name="T67" fmla="*/ 1331 h 3915"/>
                <a:gd name="T68" fmla="*/ 1819 w 2353"/>
                <a:gd name="T69" fmla="*/ 1368 h 3915"/>
                <a:gd name="T70" fmla="*/ 1290 w 2353"/>
                <a:gd name="T71" fmla="*/ 1780 h 3915"/>
                <a:gd name="T72" fmla="*/ 1065 w 2353"/>
                <a:gd name="T73" fmla="*/ 1853 h 3915"/>
                <a:gd name="T74" fmla="*/ 1441 w 2353"/>
                <a:gd name="T75" fmla="*/ 2238 h 3915"/>
                <a:gd name="T76" fmla="*/ 1665 w 2353"/>
                <a:gd name="T77" fmla="*/ 2546 h 3915"/>
                <a:gd name="T78" fmla="*/ 1540 w 2353"/>
                <a:gd name="T79" fmla="*/ 2468 h 3915"/>
                <a:gd name="T80" fmla="*/ 1245 w 2353"/>
                <a:gd name="T81" fmla="*/ 2347 h 3915"/>
                <a:gd name="T82" fmla="*/ 1195 w 2353"/>
                <a:gd name="T83" fmla="*/ 2120 h 3915"/>
                <a:gd name="T84" fmla="*/ 779 w 2353"/>
                <a:gd name="T85" fmla="*/ 1974 h 3915"/>
                <a:gd name="T86" fmla="*/ 529 w 2353"/>
                <a:gd name="T87" fmla="*/ 1796 h 3915"/>
                <a:gd name="T88" fmla="*/ 262 w 2353"/>
                <a:gd name="T89" fmla="*/ 1872 h 3915"/>
                <a:gd name="T90" fmla="*/ 174 w 2353"/>
                <a:gd name="T91" fmla="*/ 1721 h 3915"/>
                <a:gd name="T92" fmla="*/ 125 w 2353"/>
                <a:gd name="T93" fmla="*/ 1536 h 3915"/>
                <a:gd name="T94" fmla="*/ 21 w 2353"/>
                <a:gd name="T95" fmla="*/ 1484 h 3915"/>
                <a:gd name="T96" fmla="*/ 82 w 2353"/>
                <a:gd name="T97" fmla="*/ 1371 h 3915"/>
                <a:gd name="T98" fmla="*/ 167 w 2353"/>
                <a:gd name="T99" fmla="*/ 1108 h 3915"/>
                <a:gd name="T100" fmla="*/ 181 w 2353"/>
                <a:gd name="T101" fmla="*/ 931 h 3915"/>
                <a:gd name="T102" fmla="*/ 125 w 2353"/>
                <a:gd name="T103" fmla="*/ 737 h 3915"/>
                <a:gd name="T104" fmla="*/ 236 w 2353"/>
                <a:gd name="T105" fmla="*/ 681 h 3915"/>
                <a:gd name="T106" fmla="*/ 248 w 2353"/>
                <a:gd name="T107" fmla="*/ 529 h 3915"/>
                <a:gd name="T108" fmla="*/ 356 w 2353"/>
                <a:gd name="T109" fmla="*/ 328 h 3915"/>
                <a:gd name="T110" fmla="*/ 500 w 2353"/>
                <a:gd name="T111" fmla="*/ 255 h 3915"/>
                <a:gd name="T112" fmla="*/ 779 w 2353"/>
                <a:gd name="T113" fmla="*/ 80 h 3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3" h="3915">
                  <a:moveTo>
                    <a:pt x="2351" y="3737"/>
                  </a:moveTo>
                  <a:lnTo>
                    <a:pt x="2313" y="3735"/>
                  </a:lnTo>
                  <a:lnTo>
                    <a:pt x="2291" y="3695"/>
                  </a:lnTo>
                  <a:lnTo>
                    <a:pt x="2289" y="3669"/>
                  </a:lnTo>
                  <a:lnTo>
                    <a:pt x="2332" y="3673"/>
                  </a:lnTo>
                  <a:lnTo>
                    <a:pt x="2346" y="3685"/>
                  </a:lnTo>
                  <a:lnTo>
                    <a:pt x="2353" y="3697"/>
                  </a:lnTo>
                  <a:lnTo>
                    <a:pt x="2351" y="3737"/>
                  </a:lnTo>
                  <a:close/>
                  <a:moveTo>
                    <a:pt x="1446" y="3794"/>
                  </a:moveTo>
                  <a:lnTo>
                    <a:pt x="1415" y="3794"/>
                  </a:lnTo>
                  <a:lnTo>
                    <a:pt x="1361" y="3730"/>
                  </a:lnTo>
                  <a:lnTo>
                    <a:pt x="1327" y="3678"/>
                  </a:lnTo>
                  <a:lnTo>
                    <a:pt x="1330" y="3652"/>
                  </a:lnTo>
                  <a:lnTo>
                    <a:pt x="1358" y="3579"/>
                  </a:lnTo>
                  <a:lnTo>
                    <a:pt x="1387" y="3562"/>
                  </a:lnTo>
                  <a:lnTo>
                    <a:pt x="1420" y="3567"/>
                  </a:lnTo>
                  <a:lnTo>
                    <a:pt x="1424" y="3574"/>
                  </a:lnTo>
                  <a:lnTo>
                    <a:pt x="1469" y="3657"/>
                  </a:lnTo>
                  <a:lnTo>
                    <a:pt x="1467" y="3766"/>
                  </a:lnTo>
                  <a:lnTo>
                    <a:pt x="1460" y="3785"/>
                  </a:lnTo>
                  <a:lnTo>
                    <a:pt x="1446" y="3794"/>
                  </a:lnTo>
                  <a:close/>
                  <a:moveTo>
                    <a:pt x="1838" y="3326"/>
                  </a:moveTo>
                  <a:lnTo>
                    <a:pt x="1857" y="3456"/>
                  </a:lnTo>
                  <a:lnTo>
                    <a:pt x="1864" y="3468"/>
                  </a:lnTo>
                  <a:lnTo>
                    <a:pt x="1861" y="3501"/>
                  </a:lnTo>
                  <a:lnTo>
                    <a:pt x="1791" y="3562"/>
                  </a:lnTo>
                  <a:lnTo>
                    <a:pt x="1765" y="3619"/>
                  </a:lnTo>
                  <a:lnTo>
                    <a:pt x="1767" y="3633"/>
                  </a:lnTo>
                  <a:lnTo>
                    <a:pt x="1781" y="3645"/>
                  </a:lnTo>
                  <a:lnTo>
                    <a:pt x="1795" y="3678"/>
                  </a:lnTo>
                  <a:lnTo>
                    <a:pt x="1788" y="3721"/>
                  </a:lnTo>
                  <a:lnTo>
                    <a:pt x="1765" y="3761"/>
                  </a:lnTo>
                  <a:lnTo>
                    <a:pt x="1734" y="3770"/>
                  </a:lnTo>
                  <a:lnTo>
                    <a:pt x="1682" y="3751"/>
                  </a:lnTo>
                  <a:lnTo>
                    <a:pt x="1602" y="3744"/>
                  </a:lnTo>
                  <a:lnTo>
                    <a:pt x="1585" y="3737"/>
                  </a:lnTo>
                  <a:lnTo>
                    <a:pt x="1580" y="3709"/>
                  </a:lnTo>
                  <a:lnTo>
                    <a:pt x="1606" y="3610"/>
                  </a:lnTo>
                  <a:lnTo>
                    <a:pt x="1616" y="3591"/>
                  </a:lnTo>
                  <a:lnTo>
                    <a:pt x="1644" y="3574"/>
                  </a:lnTo>
                  <a:lnTo>
                    <a:pt x="1649" y="3562"/>
                  </a:lnTo>
                  <a:lnTo>
                    <a:pt x="1644" y="3515"/>
                  </a:lnTo>
                  <a:lnTo>
                    <a:pt x="1611" y="3439"/>
                  </a:lnTo>
                  <a:lnTo>
                    <a:pt x="1635" y="3387"/>
                  </a:lnTo>
                  <a:lnTo>
                    <a:pt x="1649" y="3383"/>
                  </a:lnTo>
                  <a:lnTo>
                    <a:pt x="1682" y="3380"/>
                  </a:lnTo>
                  <a:lnTo>
                    <a:pt x="1717" y="3368"/>
                  </a:lnTo>
                  <a:lnTo>
                    <a:pt x="1765" y="3333"/>
                  </a:lnTo>
                  <a:lnTo>
                    <a:pt x="1817" y="3307"/>
                  </a:lnTo>
                  <a:lnTo>
                    <a:pt x="1838" y="3326"/>
                  </a:lnTo>
                  <a:close/>
                  <a:moveTo>
                    <a:pt x="2114" y="3359"/>
                  </a:moveTo>
                  <a:lnTo>
                    <a:pt x="2117" y="3428"/>
                  </a:lnTo>
                  <a:lnTo>
                    <a:pt x="2110" y="3456"/>
                  </a:lnTo>
                  <a:lnTo>
                    <a:pt x="2091" y="3435"/>
                  </a:lnTo>
                  <a:lnTo>
                    <a:pt x="2095" y="3402"/>
                  </a:lnTo>
                  <a:lnTo>
                    <a:pt x="2072" y="3366"/>
                  </a:lnTo>
                  <a:lnTo>
                    <a:pt x="2058" y="3373"/>
                  </a:lnTo>
                  <a:lnTo>
                    <a:pt x="2062" y="3439"/>
                  </a:lnTo>
                  <a:lnTo>
                    <a:pt x="2053" y="3449"/>
                  </a:lnTo>
                  <a:lnTo>
                    <a:pt x="2032" y="3439"/>
                  </a:lnTo>
                  <a:lnTo>
                    <a:pt x="2027" y="3432"/>
                  </a:lnTo>
                  <a:lnTo>
                    <a:pt x="2029" y="3418"/>
                  </a:lnTo>
                  <a:lnTo>
                    <a:pt x="2041" y="3402"/>
                  </a:lnTo>
                  <a:lnTo>
                    <a:pt x="2039" y="3390"/>
                  </a:lnTo>
                  <a:lnTo>
                    <a:pt x="2034" y="3385"/>
                  </a:lnTo>
                  <a:lnTo>
                    <a:pt x="2020" y="3392"/>
                  </a:lnTo>
                  <a:lnTo>
                    <a:pt x="2003" y="3437"/>
                  </a:lnTo>
                  <a:lnTo>
                    <a:pt x="1989" y="3498"/>
                  </a:lnTo>
                  <a:lnTo>
                    <a:pt x="1984" y="3588"/>
                  </a:lnTo>
                  <a:lnTo>
                    <a:pt x="2008" y="3607"/>
                  </a:lnTo>
                  <a:lnTo>
                    <a:pt x="2020" y="3605"/>
                  </a:lnTo>
                  <a:lnTo>
                    <a:pt x="2114" y="3681"/>
                  </a:lnTo>
                  <a:lnTo>
                    <a:pt x="2114" y="3692"/>
                  </a:lnTo>
                  <a:lnTo>
                    <a:pt x="2074" y="3744"/>
                  </a:lnTo>
                  <a:lnTo>
                    <a:pt x="2022" y="3766"/>
                  </a:lnTo>
                  <a:lnTo>
                    <a:pt x="2013" y="3763"/>
                  </a:lnTo>
                  <a:lnTo>
                    <a:pt x="1994" y="3749"/>
                  </a:lnTo>
                  <a:lnTo>
                    <a:pt x="1939" y="3773"/>
                  </a:lnTo>
                  <a:lnTo>
                    <a:pt x="1925" y="3787"/>
                  </a:lnTo>
                  <a:lnTo>
                    <a:pt x="1918" y="3811"/>
                  </a:lnTo>
                  <a:lnTo>
                    <a:pt x="1939" y="3813"/>
                  </a:lnTo>
                  <a:lnTo>
                    <a:pt x="1947" y="3822"/>
                  </a:lnTo>
                  <a:lnTo>
                    <a:pt x="1939" y="3841"/>
                  </a:lnTo>
                  <a:lnTo>
                    <a:pt x="1899" y="3905"/>
                  </a:lnTo>
                  <a:lnTo>
                    <a:pt x="1885" y="3915"/>
                  </a:lnTo>
                  <a:lnTo>
                    <a:pt x="1802" y="3912"/>
                  </a:lnTo>
                  <a:lnTo>
                    <a:pt x="1772" y="3863"/>
                  </a:lnTo>
                  <a:lnTo>
                    <a:pt x="1753" y="3811"/>
                  </a:lnTo>
                  <a:lnTo>
                    <a:pt x="1845" y="3671"/>
                  </a:lnTo>
                  <a:lnTo>
                    <a:pt x="1871" y="3600"/>
                  </a:lnTo>
                  <a:lnTo>
                    <a:pt x="1911" y="3423"/>
                  </a:lnTo>
                  <a:lnTo>
                    <a:pt x="1906" y="3331"/>
                  </a:lnTo>
                  <a:lnTo>
                    <a:pt x="1918" y="3290"/>
                  </a:lnTo>
                  <a:lnTo>
                    <a:pt x="1947" y="3234"/>
                  </a:lnTo>
                  <a:lnTo>
                    <a:pt x="2013" y="3186"/>
                  </a:lnTo>
                  <a:lnTo>
                    <a:pt x="2027" y="3182"/>
                  </a:lnTo>
                  <a:lnTo>
                    <a:pt x="2039" y="3186"/>
                  </a:lnTo>
                  <a:lnTo>
                    <a:pt x="2029" y="3203"/>
                  </a:lnTo>
                  <a:lnTo>
                    <a:pt x="2036" y="3227"/>
                  </a:lnTo>
                  <a:lnTo>
                    <a:pt x="2069" y="3246"/>
                  </a:lnTo>
                  <a:lnTo>
                    <a:pt x="2102" y="3290"/>
                  </a:lnTo>
                  <a:lnTo>
                    <a:pt x="2114" y="3359"/>
                  </a:lnTo>
                  <a:close/>
                  <a:moveTo>
                    <a:pt x="2041" y="2981"/>
                  </a:moveTo>
                  <a:lnTo>
                    <a:pt x="2053" y="2983"/>
                  </a:lnTo>
                  <a:lnTo>
                    <a:pt x="2100" y="2971"/>
                  </a:lnTo>
                  <a:lnTo>
                    <a:pt x="2124" y="2995"/>
                  </a:lnTo>
                  <a:lnTo>
                    <a:pt x="2136" y="3019"/>
                  </a:lnTo>
                  <a:lnTo>
                    <a:pt x="2131" y="3040"/>
                  </a:lnTo>
                  <a:lnTo>
                    <a:pt x="2081" y="3108"/>
                  </a:lnTo>
                  <a:lnTo>
                    <a:pt x="2072" y="3111"/>
                  </a:lnTo>
                  <a:lnTo>
                    <a:pt x="2029" y="3108"/>
                  </a:lnTo>
                  <a:lnTo>
                    <a:pt x="2001" y="3080"/>
                  </a:lnTo>
                  <a:lnTo>
                    <a:pt x="1973" y="3042"/>
                  </a:lnTo>
                  <a:lnTo>
                    <a:pt x="1965" y="3026"/>
                  </a:lnTo>
                  <a:lnTo>
                    <a:pt x="1965" y="3002"/>
                  </a:lnTo>
                  <a:lnTo>
                    <a:pt x="1996" y="2969"/>
                  </a:lnTo>
                  <a:lnTo>
                    <a:pt x="2017" y="2964"/>
                  </a:lnTo>
                  <a:lnTo>
                    <a:pt x="2041" y="2981"/>
                  </a:lnTo>
                  <a:close/>
                  <a:moveTo>
                    <a:pt x="2110" y="1394"/>
                  </a:moveTo>
                  <a:lnTo>
                    <a:pt x="2126" y="1428"/>
                  </a:lnTo>
                  <a:lnTo>
                    <a:pt x="2102" y="1465"/>
                  </a:lnTo>
                  <a:lnTo>
                    <a:pt x="2131" y="1515"/>
                  </a:lnTo>
                  <a:lnTo>
                    <a:pt x="2145" y="1513"/>
                  </a:lnTo>
                  <a:lnTo>
                    <a:pt x="2159" y="1482"/>
                  </a:lnTo>
                  <a:lnTo>
                    <a:pt x="2173" y="1470"/>
                  </a:lnTo>
                  <a:lnTo>
                    <a:pt x="2180" y="1454"/>
                  </a:lnTo>
                  <a:lnTo>
                    <a:pt x="2199" y="1432"/>
                  </a:lnTo>
                  <a:lnTo>
                    <a:pt x="2225" y="1420"/>
                  </a:lnTo>
                  <a:lnTo>
                    <a:pt x="2306" y="1458"/>
                  </a:lnTo>
                  <a:lnTo>
                    <a:pt x="2291" y="1548"/>
                  </a:lnTo>
                  <a:lnTo>
                    <a:pt x="2270" y="1560"/>
                  </a:lnTo>
                  <a:lnTo>
                    <a:pt x="2251" y="1588"/>
                  </a:lnTo>
                  <a:lnTo>
                    <a:pt x="2235" y="1591"/>
                  </a:lnTo>
                  <a:lnTo>
                    <a:pt x="2197" y="1572"/>
                  </a:lnTo>
                  <a:lnTo>
                    <a:pt x="2188" y="1553"/>
                  </a:lnTo>
                  <a:lnTo>
                    <a:pt x="2166" y="1532"/>
                  </a:lnTo>
                  <a:lnTo>
                    <a:pt x="2150" y="1539"/>
                  </a:lnTo>
                  <a:lnTo>
                    <a:pt x="2140" y="1553"/>
                  </a:lnTo>
                  <a:lnTo>
                    <a:pt x="2136" y="1574"/>
                  </a:lnTo>
                  <a:lnTo>
                    <a:pt x="2131" y="1629"/>
                  </a:lnTo>
                  <a:lnTo>
                    <a:pt x="2126" y="1638"/>
                  </a:lnTo>
                  <a:lnTo>
                    <a:pt x="2114" y="1638"/>
                  </a:lnTo>
                  <a:lnTo>
                    <a:pt x="2100" y="1647"/>
                  </a:lnTo>
                  <a:lnTo>
                    <a:pt x="2084" y="1640"/>
                  </a:lnTo>
                  <a:lnTo>
                    <a:pt x="2069" y="1640"/>
                  </a:lnTo>
                  <a:lnTo>
                    <a:pt x="2058" y="1636"/>
                  </a:lnTo>
                  <a:lnTo>
                    <a:pt x="2055" y="1621"/>
                  </a:lnTo>
                  <a:lnTo>
                    <a:pt x="2062" y="1614"/>
                  </a:lnTo>
                  <a:lnTo>
                    <a:pt x="2074" y="1612"/>
                  </a:lnTo>
                  <a:lnTo>
                    <a:pt x="2100" y="1581"/>
                  </a:lnTo>
                  <a:lnTo>
                    <a:pt x="2091" y="1548"/>
                  </a:lnTo>
                  <a:lnTo>
                    <a:pt x="2081" y="1477"/>
                  </a:lnTo>
                  <a:lnTo>
                    <a:pt x="2074" y="1468"/>
                  </a:lnTo>
                  <a:lnTo>
                    <a:pt x="2062" y="1475"/>
                  </a:lnTo>
                  <a:lnTo>
                    <a:pt x="2024" y="1517"/>
                  </a:lnTo>
                  <a:lnTo>
                    <a:pt x="2015" y="1553"/>
                  </a:lnTo>
                  <a:lnTo>
                    <a:pt x="1991" y="1581"/>
                  </a:lnTo>
                  <a:lnTo>
                    <a:pt x="1989" y="1591"/>
                  </a:lnTo>
                  <a:lnTo>
                    <a:pt x="1951" y="1626"/>
                  </a:lnTo>
                  <a:lnTo>
                    <a:pt x="1939" y="1633"/>
                  </a:lnTo>
                  <a:lnTo>
                    <a:pt x="1921" y="1629"/>
                  </a:lnTo>
                  <a:lnTo>
                    <a:pt x="1897" y="1577"/>
                  </a:lnTo>
                  <a:lnTo>
                    <a:pt x="1880" y="1569"/>
                  </a:lnTo>
                  <a:lnTo>
                    <a:pt x="1873" y="1558"/>
                  </a:lnTo>
                  <a:lnTo>
                    <a:pt x="1873" y="1532"/>
                  </a:lnTo>
                  <a:lnTo>
                    <a:pt x="1890" y="1470"/>
                  </a:lnTo>
                  <a:lnTo>
                    <a:pt x="1923" y="1432"/>
                  </a:lnTo>
                  <a:lnTo>
                    <a:pt x="1930" y="1416"/>
                  </a:lnTo>
                  <a:lnTo>
                    <a:pt x="1942" y="1402"/>
                  </a:lnTo>
                  <a:lnTo>
                    <a:pt x="1956" y="1402"/>
                  </a:lnTo>
                  <a:lnTo>
                    <a:pt x="1980" y="1416"/>
                  </a:lnTo>
                  <a:lnTo>
                    <a:pt x="1991" y="1406"/>
                  </a:lnTo>
                  <a:lnTo>
                    <a:pt x="2055" y="1387"/>
                  </a:lnTo>
                  <a:lnTo>
                    <a:pt x="2074" y="1411"/>
                  </a:lnTo>
                  <a:lnTo>
                    <a:pt x="2091" y="1383"/>
                  </a:lnTo>
                  <a:lnTo>
                    <a:pt x="2100" y="1383"/>
                  </a:lnTo>
                  <a:lnTo>
                    <a:pt x="2110" y="1394"/>
                  </a:lnTo>
                  <a:close/>
                  <a:moveTo>
                    <a:pt x="1011" y="54"/>
                  </a:moveTo>
                  <a:lnTo>
                    <a:pt x="1025" y="56"/>
                  </a:lnTo>
                  <a:lnTo>
                    <a:pt x="1091" y="47"/>
                  </a:lnTo>
                  <a:lnTo>
                    <a:pt x="1122" y="21"/>
                  </a:lnTo>
                  <a:lnTo>
                    <a:pt x="1131" y="21"/>
                  </a:lnTo>
                  <a:lnTo>
                    <a:pt x="1141" y="28"/>
                  </a:lnTo>
                  <a:lnTo>
                    <a:pt x="1141" y="42"/>
                  </a:lnTo>
                  <a:lnTo>
                    <a:pt x="1134" y="52"/>
                  </a:lnTo>
                  <a:lnTo>
                    <a:pt x="1115" y="52"/>
                  </a:lnTo>
                  <a:lnTo>
                    <a:pt x="1108" y="56"/>
                  </a:lnTo>
                  <a:lnTo>
                    <a:pt x="1115" y="59"/>
                  </a:lnTo>
                  <a:lnTo>
                    <a:pt x="1120" y="82"/>
                  </a:lnTo>
                  <a:lnTo>
                    <a:pt x="1138" y="111"/>
                  </a:lnTo>
                  <a:lnTo>
                    <a:pt x="1169" y="142"/>
                  </a:lnTo>
                  <a:lnTo>
                    <a:pt x="1188" y="149"/>
                  </a:lnTo>
                  <a:lnTo>
                    <a:pt x="1209" y="156"/>
                  </a:lnTo>
                  <a:lnTo>
                    <a:pt x="1394" y="130"/>
                  </a:lnTo>
                  <a:lnTo>
                    <a:pt x="1401" y="132"/>
                  </a:lnTo>
                  <a:lnTo>
                    <a:pt x="1420" y="172"/>
                  </a:lnTo>
                  <a:lnTo>
                    <a:pt x="1429" y="177"/>
                  </a:lnTo>
                  <a:lnTo>
                    <a:pt x="1441" y="172"/>
                  </a:lnTo>
                  <a:lnTo>
                    <a:pt x="1469" y="151"/>
                  </a:lnTo>
                  <a:lnTo>
                    <a:pt x="1486" y="151"/>
                  </a:lnTo>
                  <a:lnTo>
                    <a:pt x="1545" y="175"/>
                  </a:lnTo>
                  <a:lnTo>
                    <a:pt x="1472" y="203"/>
                  </a:lnTo>
                  <a:lnTo>
                    <a:pt x="1462" y="201"/>
                  </a:lnTo>
                  <a:lnTo>
                    <a:pt x="1446" y="220"/>
                  </a:lnTo>
                  <a:lnTo>
                    <a:pt x="1434" y="220"/>
                  </a:lnTo>
                  <a:lnTo>
                    <a:pt x="1429" y="241"/>
                  </a:lnTo>
                  <a:lnTo>
                    <a:pt x="1420" y="250"/>
                  </a:lnTo>
                  <a:lnTo>
                    <a:pt x="1405" y="246"/>
                  </a:lnTo>
                  <a:lnTo>
                    <a:pt x="1389" y="229"/>
                  </a:lnTo>
                  <a:lnTo>
                    <a:pt x="1375" y="203"/>
                  </a:lnTo>
                  <a:lnTo>
                    <a:pt x="1346" y="208"/>
                  </a:lnTo>
                  <a:lnTo>
                    <a:pt x="1320" y="227"/>
                  </a:lnTo>
                  <a:lnTo>
                    <a:pt x="1285" y="236"/>
                  </a:lnTo>
                  <a:lnTo>
                    <a:pt x="1219" y="267"/>
                  </a:lnTo>
                  <a:lnTo>
                    <a:pt x="1172" y="267"/>
                  </a:lnTo>
                  <a:lnTo>
                    <a:pt x="1155" y="281"/>
                  </a:lnTo>
                  <a:lnTo>
                    <a:pt x="1112" y="279"/>
                  </a:lnTo>
                  <a:lnTo>
                    <a:pt x="1084" y="262"/>
                  </a:lnTo>
                  <a:lnTo>
                    <a:pt x="1072" y="276"/>
                  </a:lnTo>
                  <a:lnTo>
                    <a:pt x="1072" y="307"/>
                  </a:lnTo>
                  <a:lnTo>
                    <a:pt x="1056" y="309"/>
                  </a:lnTo>
                  <a:lnTo>
                    <a:pt x="1023" y="298"/>
                  </a:lnTo>
                  <a:lnTo>
                    <a:pt x="990" y="309"/>
                  </a:lnTo>
                  <a:lnTo>
                    <a:pt x="978" y="321"/>
                  </a:lnTo>
                  <a:lnTo>
                    <a:pt x="975" y="354"/>
                  </a:lnTo>
                  <a:lnTo>
                    <a:pt x="966" y="361"/>
                  </a:lnTo>
                  <a:lnTo>
                    <a:pt x="973" y="376"/>
                  </a:lnTo>
                  <a:lnTo>
                    <a:pt x="992" y="385"/>
                  </a:lnTo>
                  <a:lnTo>
                    <a:pt x="1008" y="411"/>
                  </a:lnTo>
                  <a:lnTo>
                    <a:pt x="1044" y="421"/>
                  </a:lnTo>
                  <a:lnTo>
                    <a:pt x="1065" y="423"/>
                  </a:lnTo>
                  <a:lnTo>
                    <a:pt x="1072" y="470"/>
                  </a:lnTo>
                  <a:lnTo>
                    <a:pt x="1063" y="487"/>
                  </a:lnTo>
                  <a:lnTo>
                    <a:pt x="1018" y="473"/>
                  </a:lnTo>
                  <a:lnTo>
                    <a:pt x="961" y="487"/>
                  </a:lnTo>
                  <a:lnTo>
                    <a:pt x="942" y="513"/>
                  </a:lnTo>
                  <a:lnTo>
                    <a:pt x="876" y="506"/>
                  </a:lnTo>
                  <a:lnTo>
                    <a:pt x="827" y="517"/>
                  </a:lnTo>
                  <a:lnTo>
                    <a:pt x="808" y="510"/>
                  </a:lnTo>
                  <a:lnTo>
                    <a:pt x="793" y="496"/>
                  </a:lnTo>
                  <a:lnTo>
                    <a:pt x="732" y="477"/>
                  </a:lnTo>
                  <a:lnTo>
                    <a:pt x="706" y="461"/>
                  </a:lnTo>
                  <a:lnTo>
                    <a:pt x="597" y="454"/>
                  </a:lnTo>
                  <a:lnTo>
                    <a:pt x="560" y="475"/>
                  </a:lnTo>
                  <a:lnTo>
                    <a:pt x="505" y="494"/>
                  </a:lnTo>
                  <a:lnTo>
                    <a:pt x="451" y="551"/>
                  </a:lnTo>
                  <a:lnTo>
                    <a:pt x="382" y="650"/>
                  </a:lnTo>
                  <a:lnTo>
                    <a:pt x="392" y="662"/>
                  </a:lnTo>
                  <a:lnTo>
                    <a:pt x="375" y="688"/>
                  </a:lnTo>
                  <a:lnTo>
                    <a:pt x="368" y="756"/>
                  </a:lnTo>
                  <a:lnTo>
                    <a:pt x="349" y="775"/>
                  </a:lnTo>
                  <a:lnTo>
                    <a:pt x="335" y="775"/>
                  </a:lnTo>
                  <a:lnTo>
                    <a:pt x="335" y="818"/>
                  </a:lnTo>
                  <a:lnTo>
                    <a:pt x="321" y="851"/>
                  </a:lnTo>
                  <a:lnTo>
                    <a:pt x="319" y="893"/>
                  </a:lnTo>
                  <a:lnTo>
                    <a:pt x="333" y="912"/>
                  </a:lnTo>
                  <a:lnTo>
                    <a:pt x="333" y="941"/>
                  </a:lnTo>
                  <a:lnTo>
                    <a:pt x="354" y="988"/>
                  </a:lnTo>
                  <a:lnTo>
                    <a:pt x="345" y="1014"/>
                  </a:lnTo>
                  <a:lnTo>
                    <a:pt x="340" y="1087"/>
                  </a:lnTo>
                  <a:lnTo>
                    <a:pt x="349" y="1108"/>
                  </a:lnTo>
                  <a:lnTo>
                    <a:pt x="389" y="1168"/>
                  </a:lnTo>
                  <a:lnTo>
                    <a:pt x="465" y="1253"/>
                  </a:lnTo>
                  <a:lnTo>
                    <a:pt x="472" y="1269"/>
                  </a:lnTo>
                  <a:lnTo>
                    <a:pt x="486" y="1276"/>
                  </a:lnTo>
                  <a:lnTo>
                    <a:pt x="498" y="1276"/>
                  </a:lnTo>
                  <a:lnTo>
                    <a:pt x="524" y="1260"/>
                  </a:lnTo>
                  <a:lnTo>
                    <a:pt x="534" y="1257"/>
                  </a:lnTo>
                  <a:lnTo>
                    <a:pt x="552" y="1272"/>
                  </a:lnTo>
                  <a:lnTo>
                    <a:pt x="560" y="1288"/>
                  </a:lnTo>
                  <a:lnTo>
                    <a:pt x="597" y="1293"/>
                  </a:lnTo>
                  <a:lnTo>
                    <a:pt x="642" y="1368"/>
                  </a:lnTo>
                  <a:lnTo>
                    <a:pt x="628" y="1418"/>
                  </a:lnTo>
                  <a:lnTo>
                    <a:pt x="630" y="1437"/>
                  </a:lnTo>
                  <a:lnTo>
                    <a:pt x="640" y="1451"/>
                  </a:lnTo>
                  <a:lnTo>
                    <a:pt x="656" y="1458"/>
                  </a:lnTo>
                  <a:lnTo>
                    <a:pt x="689" y="1529"/>
                  </a:lnTo>
                  <a:lnTo>
                    <a:pt x="706" y="1529"/>
                  </a:lnTo>
                  <a:lnTo>
                    <a:pt x="732" y="1517"/>
                  </a:lnTo>
                  <a:lnTo>
                    <a:pt x="741" y="1499"/>
                  </a:lnTo>
                  <a:lnTo>
                    <a:pt x="758" y="1491"/>
                  </a:lnTo>
                  <a:lnTo>
                    <a:pt x="779" y="1491"/>
                  </a:lnTo>
                  <a:lnTo>
                    <a:pt x="779" y="1515"/>
                  </a:lnTo>
                  <a:lnTo>
                    <a:pt x="786" y="1527"/>
                  </a:lnTo>
                  <a:lnTo>
                    <a:pt x="803" y="1532"/>
                  </a:lnTo>
                  <a:lnTo>
                    <a:pt x="841" y="1527"/>
                  </a:lnTo>
                  <a:lnTo>
                    <a:pt x="919" y="1536"/>
                  </a:lnTo>
                  <a:lnTo>
                    <a:pt x="933" y="1527"/>
                  </a:lnTo>
                  <a:lnTo>
                    <a:pt x="964" y="1487"/>
                  </a:lnTo>
                  <a:lnTo>
                    <a:pt x="999" y="1416"/>
                  </a:lnTo>
                  <a:lnTo>
                    <a:pt x="1070" y="1326"/>
                  </a:lnTo>
                  <a:lnTo>
                    <a:pt x="1084" y="1324"/>
                  </a:lnTo>
                  <a:lnTo>
                    <a:pt x="1094" y="1307"/>
                  </a:lnTo>
                  <a:lnTo>
                    <a:pt x="1120" y="1286"/>
                  </a:lnTo>
                  <a:lnTo>
                    <a:pt x="1143" y="1248"/>
                  </a:lnTo>
                  <a:lnTo>
                    <a:pt x="1162" y="1236"/>
                  </a:lnTo>
                  <a:lnTo>
                    <a:pt x="1200" y="1227"/>
                  </a:lnTo>
                  <a:lnTo>
                    <a:pt x="1207" y="1196"/>
                  </a:lnTo>
                  <a:lnTo>
                    <a:pt x="1221" y="1191"/>
                  </a:lnTo>
                  <a:lnTo>
                    <a:pt x="1233" y="1191"/>
                  </a:lnTo>
                  <a:lnTo>
                    <a:pt x="1245" y="1201"/>
                  </a:lnTo>
                  <a:lnTo>
                    <a:pt x="1233" y="1248"/>
                  </a:lnTo>
                  <a:lnTo>
                    <a:pt x="1242" y="1260"/>
                  </a:lnTo>
                  <a:lnTo>
                    <a:pt x="1249" y="1260"/>
                  </a:lnTo>
                  <a:lnTo>
                    <a:pt x="1285" y="1281"/>
                  </a:lnTo>
                  <a:lnTo>
                    <a:pt x="1356" y="1288"/>
                  </a:lnTo>
                  <a:lnTo>
                    <a:pt x="1387" y="1302"/>
                  </a:lnTo>
                  <a:lnTo>
                    <a:pt x="1429" y="1274"/>
                  </a:lnTo>
                  <a:lnTo>
                    <a:pt x="1453" y="1269"/>
                  </a:lnTo>
                  <a:lnTo>
                    <a:pt x="1476" y="1279"/>
                  </a:lnTo>
                  <a:lnTo>
                    <a:pt x="1490" y="1279"/>
                  </a:lnTo>
                  <a:lnTo>
                    <a:pt x="1507" y="1262"/>
                  </a:lnTo>
                  <a:lnTo>
                    <a:pt x="1521" y="1198"/>
                  </a:lnTo>
                  <a:lnTo>
                    <a:pt x="1568" y="1179"/>
                  </a:lnTo>
                  <a:lnTo>
                    <a:pt x="1602" y="1194"/>
                  </a:lnTo>
                  <a:lnTo>
                    <a:pt x="1687" y="1160"/>
                  </a:lnTo>
                  <a:lnTo>
                    <a:pt x="1807" y="1177"/>
                  </a:lnTo>
                  <a:lnTo>
                    <a:pt x="1864" y="1177"/>
                  </a:lnTo>
                  <a:lnTo>
                    <a:pt x="1947" y="1170"/>
                  </a:lnTo>
                  <a:lnTo>
                    <a:pt x="1970" y="1158"/>
                  </a:lnTo>
                  <a:lnTo>
                    <a:pt x="1968" y="1149"/>
                  </a:lnTo>
                  <a:lnTo>
                    <a:pt x="1921" y="1132"/>
                  </a:lnTo>
                  <a:lnTo>
                    <a:pt x="1857" y="1127"/>
                  </a:lnTo>
                  <a:lnTo>
                    <a:pt x="1843" y="1116"/>
                  </a:lnTo>
                  <a:lnTo>
                    <a:pt x="1843" y="1108"/>
                  </a:lnTo>
                  <a:lnTo>
                    <a:pt x="1890" y="1087"/>
                  </a:lnTo>
                  <a:lnTo>
                    <a:pt x="1939" y="1080"/>
                  </a:lnTo>
                  <a:lnTo>
                    <a:pt x="1998" y="1082"/>
                  </a:lnTo>
                  <a:lnTo>
                    <a:pt x="2015" y="1078"/>
                  </a:lnTo>
                  <a:lnTo>
                    <a:pt x="2027" y="1056"/>
                  </a:lnTo>
                  <a:lnTo>
                    <a:pt x="2034" y="1056"/>
                  </a:lnTo>
                  <a:lnTo>
                    <a:pt x="2119" y="1059"/>
                  </a:lnTo>
                  <a:lnTo>
                    <a:pt x="2169" y="1078"/>
                  </a:lnTo>
                  <a:lnTo>
                    <a:pt x="2225" y="1108"/>
                  </a:lnTo>
                  <a:lnTo>
                    <a:pt x="2249" y="1170"/>
                  </a:lnTo>
                  <a:lnTo>
                    <a:pt x="2244" y="1210"/>
                  </a:lnTo>
                  <a:lnTo>
                    <a:pt x="2218" y="1238"/>
                  </a:lnTo>
                  <a:lnTo>
                    <a:pt x="2206" y="1302"/>
                  </a:lnTo>
                  <a:lnTo>
                    <a:pt x="2192" y="1324"/>
                  </a:lnTo>
                  <a:lnTo>
                    <a:pt x="2180" y="1331"/>
                  </a:lnTo>
                  <a:lnTo>
                    <a:pt x="2143" y="1326"/>
                  </a:lnTo>
                  <a:lnTo>
                    <a:pt x="2131" y="1319"/>
                  </a:lnTo>
                  <a:lnTo>
                    <a:pt x="2091" y="1272"/>
                  </a:lnTo>
                  <a:lnTo>
                    <a:pt x="2079" y="1243"/>
                  </a:lnTo>
                  <a:lnTo>
                    <a:pt x="2032" y="1231"/>
                  </a:lnTo>
                  <a:lnTo>
                    <a:pt x="1892" y="1253"/>
                  </a:lnTo>
                  <a:lnTo>
                    <a:pt x="1880" y="1269"/>
                  </a:lnTo>
                  <a:lnTo>
                    <a:pt x="1876" y="1293"/>
                  </a:lnTo>
                  <a:lnTo>
                    <a:pt x="1861" y="1324"/>
                  </a:lnTo>
                  <a:lnTo>
                    <a:pt x="1819" y="1368"/>
                  </a:lnTo>
                  <a:lnTo>
                    <a:pt x="1786" y="1425"/>
                  </a:lnTo>
                  <a:lnTo>
                    <a:pt x="1748" y="1456"/>
                  </a:lnTo>
                  <a:lnTo>
                    <a:pt x="1682" y="1527"/>
                  </a:lnTo>
                  <a:lnTo>
                    <a:pt x="1644" y="1572"/>
                  </a:lnTo>
                  <a:lnTo>
                    <a:pt x="1524" y="1640"/>
                  </a:lnTo>
                  <a:lnTo>
                    <a:pt x="1439" y="1652"/>
                  </a:lnTo>
                  <a:lnTo>
                    <a:pt x="1405" y="1673"/>
                  </a:lnTo>
                  <a:lnTo>
                    <a:pt x="1342" y="1685"/>
                  </a:lnTo>
                  <a:lnTo>
                    <a:pt x="1320" y="1702"/>
                  </a:lnTo>
                  <a:lnTo>
                    <a:pt x="1290" y="1780"/>
                  </a:lnTo>
                  <a:lnTo>
                    <a:pt x="1261" y="1806"/>
                  </a:lnTo>
                  <a:lnTo>
                    <a:pt x="1245" y="1815"/>
                  </a:lnTo>
                  <a:lnTo>
                    <a:pt x="1212" y="1822"/>
                  </a:lnTo>
                  <a:lnTo>
                    <a:pt x="1176" y="1820"/>
                  </a:lnTo>
                  <a:lnTo>
                    <a:pt x="1164" y="1801"/>
                  </a:lnTo>
                  <a:lnTo>
                    <a:pt x="1124" y="1759"/>
                  </a:lnTo>
                  <a:lnTo>
                    <a:pt x="1060" y="1730"/>
                  </a:lnTo>
                  <a:lnTo>
                    <a:pt x="1044" y="1740"/>
                  </a:lnTo>
                  <a:lnTo>
                    <a:pt x="1039" y="1770"/>
                  </a:lnTo>
                  <a:lnTo>
                    <a:pt x="1065" y="1853"/>
                  </a:lnTo>
                  <a:lnTo>
                    <a:pt x="1079" y="1844"/>
                  </a:lnTo>
                  <a:lnTo>
                    <a:pt x="1112" y="1841"/>
                  </a:lnTo>
                  <a:lnTo>
                    <a:pt x="1143" y="1874"/>
                  </a:lnTo>
                  <a:lnTo>
                    <a:pt x="1193" y="1945"/>
                  </a:lnTo>
                  <a:lnTo>
                    <a:pt x="1221" y="1957"/>
                  </a:lnTo>
                  <a:lnTo>
                    <a:pt x="1249" y="1952"/>
                  </a:lnTo>
                  <a:lnTo>
                    <a:pt x="1275" y="1960"/>
                  </a:lnTo>
                  <a:lnTo>
                    <a:pt x="1344" y="2030"/>
                  </a:lnTo>
                  <a:lnTo>
                    <a:pt x="1417" y="2156"/>
                  </a:lnTo>
                  <a:lnTo>
                    <a:pt x="1441" y="2238"/>
                  </a:lnTo>
                  <a:lnTo>
                    <a:pt x="1507" y="2290"/>
                  </a:lnTo>
                  <a:lnTo>
                    <a:pt x="1606" y="2359"/>
                  </a:lnTo>
                  <a:lnTo>
                    <a:pt x="1606" y="2383"/>
                  </a:lnTo>
                  <a:lnTo>
                    <a:pt x="1583" y="2418"/>
                  </a:lnTo>
                  <a:lnTo>
                    <a:pt x="1583" y="2430"/>
                  </a:lnTo>
                  <a:lnTo>
                    <a:pt x="1644" y="2484"/>
                  </a:lnTo>
                  <a:lnTo>
                    <a:pt x="1654" y="2489"/>
                  </a:lnTo>
                  <a:lnTo>
                    <a:pt x="1670" y="2482"/>
                  </a:lnTo>
                  <a:lnTo>
                    <a:pt x="1701" y="2503"/>
                  </a:lnTo>
                  <a:lnTo>
                    <a:pt x="1665" y="2546"/>
                  </a:lnTo>
                  <a:lnTo>
                    <a:pt x="1635" y="2536"/>
                  </a:lnTo>
                  <a:lnTo>
                    <a:pt x="1623" y="2548"/>
                  </a:lnTo>
                  <a:lnTo>
                    <a:pt x="1618" y="2534"/>
                  </a:lnTo>
                  <a:lnTo>
                    <a:pt x="1623" y="2527"/>
                  </a:lnTo>
                  <a:lnTo>
                    <a:pt x="1618" y="2522"/>
                  </a:lnTo>
                  <a:lnTo>
                    <a:pt x="1599" y="2522"/>
                  </a:lnTo>
                  <a:lnTo>
                    <a:pt x="1587" y="2489"/>
                  </a:lnTo>
                  <a:lnTo>
                    <a:pt x="1568" y="2491"/>
                  </a:lnTo>
                  <a:lnTo>
                    <a:pt x="1554" y="2472"/>
                  </a:lnTo>
                  <a:lnTo>
                    <a:pt x="1540" y="2468"/>
                  </a:lnTo>
                  <a:lnTo>
                    <a:pt x="1545" y="2439"/>
                  </a:lnTo>
                  <a:lnTo>
                    <a:pt x="1540" y="2428"/>
                  </a:lnTo>
                  <a:lnTo>
                    <a:pt x="1505" y="2420"/>
                  </a:lnTo>
                  <a:lnTo>
                    <a:pt x="1488" y="2399"/>
                  </a:lnTo>
                  <a:lnTo>
                    <a:pt x="1474" y="2392"/>
                  </a:lnTo>
                  <a:lnTo>
                    <a:pt x="1441" y="2394"/>
                  </a:lnTo>
                  <a:lnTo>
                    <a:pt x="1415" y="2390"/>
                  </a:lnTo>
                  <a:lnTo>
                    <a:pt x="1396" y="2399"/>
                  </a:lnTo>
                  <a:lnTo>
                    <a:pt x="1330" y="2383"/>
                  </a:lnTo>
                  <a:lnTo>
                    <a:pt x="1245" y="2347"/>
                  </a:lnTo>
                  <a:lnTo>
                    <a:pt x="1254" y="2321"/>
                  </a:lnTo>
                  <a:lnTo>
                    <a:pt x="1266" y="2314"/>
                  </a:lnTo>
                  <a:lnTo>
                    <a:pt x="1292" y="2267"/>
                  </a:lnTo>
                  <a:lnTo>
                    <a:pt x="1299" y="2257"/>
                  </a:lnTo>
                  <a:lnTo>
                    <a:pt x="1320" y="2253"/>
                  </a:lnTo>
                  <a:lnTo>
                    <a:pt x="1280" y="2170"/>
                  </a:lnTo>
                  <a:lnTo>
                    <a:pt x="1259" y="2153"/>
                  </a:lnTo>
                  <a:lnTo>
                    <a:pt x="1245" y="2156"/>
                  </a:lnTo>
                  <a:lnTo>
                    <a:pt x="1221" y="2123"/>
                  </a:lnTo>
                  <a:lnTo>
                    <a:pt x="1195" y="2120"/>
                  </a:lnTo>
                  <a:lnTo>
                    <a:pt x="1176" y="2113"/>
                  </a:lnTo>
                  <a:lnTo>
                    <a:pt x="1134" y="2082"/>
                  </a:lnTo>
                  <a:lnTo>
                    <a:pt x="1112" y="2078"/>
                  </a:lnTo>
                  <a:lnTo>
                    <a:pt x="1084" y="2080"/>
                  </a:lnTo>
                  <a:lnTo>
                    <a:pt x="1053" y="2061"/>
                  </a:lnTo>
                  <a:lnTo>
                    <a:pt x="997" y="2052"/>
                  </a:lnTo>
                  <a:lnTo>
                    <a:pt x="845" y="1988"/>
                  </a:lnTo>
                  <a:lnTo>
                    <a:pt x="819" y="1986"/>
                  </a:lnTo>
                  <a:lnTo>
                    <a:pt x="812" y="1978"/>
                  </a:lnTo>
                  <a:lnTo>
                    <a:pt x="779" y="1974"/>
                  </a:lnTo>
                  <a:lnTo>
                    <a:pt x="765" y="1976"/>
                  </a:lnTo>
                  <a:lnTo>
                    <a:pt x="763" y="1988"/>
                  </a:lnTo>
                  <a:lnTo>
                    <a:pt x="737" y="1988"/>
                  </a:lnTo>
                  <a:lnTo>
                    <a:pt x="711" y="1976"/>
                  </a:lnTo>
                  <a:lnTo>
                    <a:pt x="668" y="1955"/>
                  </a:lnTo>
                  <a:lnTo>
                    <a:pt x="633" y="1919"/>
                  </a:lnTo>
                  <a:lnTo>
                    <a:pt x="586" y="1855"/>
                  </a:lnTo>
                  <a:lnTo>
                    <a:pt x="578" y="1839"/>
                  </a:lnTo>
                  <a:lnTo>
                    <a:pt x="538" y="1792"/>
                  </a:lnTo>
                  <a:lnTo>
                    <a:pt x="529" y="1796"/>
                  </a:lnTo>
                  <a:lnTo>
                    <a:pt x="529" y="1811"/>
                  </a:lnTo>
                  <a:lnTo>
                    <a:pt x="503" y="1889"/>
                  </a:lnTo>
                  <a:lnTo>
                    <a:pt x="460" y="1872"/>
                  </a:lnTo>
                  <a:lnTo>
                    <a:pt x="401" y="1872"/>
                  </a:lnTo>
                  <a:lnTo>
                    <a:pt x="375" y="1858"/>
                  </a:lnTo>
                  <a:lnTo>
                    <a:pt x="371" y="1839"/>
                  </a:lnTo>
                  <a:lnTo>
                    <a:pt x="323" y="1844"/>
                  </a:lnTo>
                  <a:lnTo>
                    <a:pt x="311" y="1839"/>
                  </a:lnTo>
                  <a:lnTo>
                    <a:pt x="281" y="1867"/>
                  </a:lnTo>
                  <a:lnTo>
                    <a:pt x="262" y="1872"/>
                  </a:lnTo>
                  <a:lnTo>
                    <a:pt x="252" y="1884"/>
                  </a:lnTo>
                  <a:lnTo>
                    <a:pt x="238" y="1865"/>
                  </a:lnTo>
                  <a:lnTo>
                    <a:pt x="231" y="1837"/>
                  </a:lnTo>
                  <a:lnTo>
                    <a:pt x="243" y="1829"/>
                  </a:lnTo>
                  <a:lnTo>
                    <a:pt x="238" y="1820"/>
                  </a:lnTo>
                  <a:lnTo>
                    <a:pt x="236" y="1730"/>
                  </a:lnTo>
                  <a:lnTo>
                    <a:pt x="226" y="1733"/>
                  </a:lnTo>
                  <a:lnTo>
                    <a:pt x="207" y="1725"/>
                  </a:lnTo>
                  <a:lnTo>
                    <a:pt x="189" y="1728"/>
                  </a:lnTo>
                  <a:lnTo>
                    <a:pt x="174" y="1721"/>
                  </a:lnTo>
                  <a:lnTo>
                    <a:pt x="179" y="1702"/>
                  </a:lnTo>
                  <a:lnTo>
                    <a:pt x="189" y="1690"/>
                  </a:lnTo>
                  <a:lnTo>
                    <a:pt x="174" y="1664"/>
                  </a:lnTo>
                  <a:lnTo>
                    <a:pt x="163" y="1662"/>
                  </a:lnTo>
                  <a:lnTo>
                    <a:pt x="165" y="1640"/>
                  </a:lnTo>
                  <a:lnTo>
                    <a:pt x="132" y="1610"/>
                  </a:lnTo>
                  <a:lnTo>
                    <a:pt x="122" y="1581"/>
                  </a:lnTo>
                  <a:lnTo>
                    <a:pt x="139" y="1562"/>
                  </a:lnTo>
                  <a:lnTo>
                    <a:pt x="144" y="1553"/>
                  </a:lnTo>
                  <a:lnTo>
                    <a:pt x="125" y="1536"/>
                  </a:lnTo>
                  <a:lnTo>
                    <a:pt x="99" y="1522"/>
                  </a:lnTo>
                  <a:lnTo>
                    <a:pt x="87" y="1522"/>
                  </a:lnTo>
                  <a:lnTo>
                    <a:pt x="70" y="1536"/>
                  </a:lnTo>
                  <a:lnTo>
                    <a:pt x="49" y="1539"/>
                  </a:lnTo>
                  <a:lnTo>
                    <a:pt x="37" y="1522"/>
                  </a:lnTo>
                  <a:lnTo>
                    <a:pt x="26" y="1522"/>
                  </a:lnTo>
                  <a:lnTo>
                    <a:pt x="16" y="1515"/>
                  </a:lnTo>
                  <a:lnTo>
                    <a:pt x="0" y="1496"/>
                  </a:lnTo>
                  <a:lnTo>
                    <a:pt x="0" y="1487"/>
                  </a:lnTo>
                  <a:lnTo>
                    <a:pt x="21" y="1484"/>
                  </a:lnTo>
                  <a:lnTo>
                    <a:pt x="40" y="1475"/>
                  </a:lnTo>
                  <a:lnTo>
                    <a:pt x="35" y="1465"/>
                  </a:lnTo>
                  <a:lnTo>
                    <a:pt x="18" y="1473"/>
                  </a:lnTo>
                  <a:lnTo>
                    <a:pt x="23" y="1461"/>
                  </a:lnTo>
                  <a:lnTo>
                    <a:pt x="73" y="1454"/>
                  </a:lnTo>
                  <a:lnTo>
                    <a:pt x="80" y="1442"/>
                  </a:lnTo>
                  <a:lnTo>
                    <a:pt x="78" y="1423"/>
                  </a:lnTo>
                  <a:lnTo>
                    <a:pt x="96" y="1385"/>
                  </a:lnTo>
                  <a:lnTo>
                    <a:pt x="94" y="1368"/>
                  </a:lnTo>
                  <a:lnTo>
                    <a:pt x="82" y="1371"/>
                  </a:lnTo>
                  <a:lnTo>
                    <a:pt x="80" y="1364"/>
                  </a:lnTo>
                  <a:lnTo>
                    <a:pt x="75" y="1319"/>
                  </a:lnTo>
                  <a:lnTo>
                    <a:pt x="66" y="1288"/>
                  </a:lnTo>
                  <a:lnTo>
                    <a:pt x="66" y="1257"/>
                  </a:lnTo>
                  <a:lnTo>
                    <a:pt x="73" y="1241"/>
                  </a:lnTo>
                  <a:lnTo>
                    <a:pt x="70" y="1210"/>
                  </a:lnTo>
                  <a:lnTo>
                    <a:pt x="132" y="1160"/>
                  </a:lnTo>
                  <a:lnTo>
                    <a:pt x="137" y="1127"/>
                  </a:lnTo>
                  <a:lnTo>
                    <a:pt x="158" y="1111"/>
                  </a:lnTo>
                  <a:lnTo>
                    <a:pt x="167" y="1108"/>
                  </a:lnTo>
                  <a:lnTo>
                    <a:pt x="196" y="1172"/>
                  </a:lnTo>
                  <a:lnTo>
                    <a:pt x="203" y="1203"/>
                  </a:lnTo>
                  <a:lnTo>
                    <a:pt x="222" y="1231"/>
                  </a:lnTo>
                  <a:lnTo>
                    <a:pt x="229" y="1234"/>
                  </a:lnTo>
                  <a:lnTo>
                    <a:pt x="238" y="1215"/>
                  </a:lnTo>
                  <a:lnTo>
                    <a:pt x="241" y="1198"/>
                  </a:lnTo>
                  <a:lnTo>
                    <a:pt x="231" y="1139"/>
                  </a:lnTo>
                  <a:lnTo>
                    <a:pt x="203" y="1106"/>
                  </a:lnTo>
                  <a:lnTo>
                    <a:pt x="177" y="1014"/>
                  </a:lnTo>
                  <a:lnTo>
                    <a:pt x="181" y="931"/>
                  </a:lnTo>
                  <a:lnTo>
                    <a:pt x="186" y="931"/>
                  </a:lnTo>
                  <a:lnTo>
                    <a:pt x="191" y="908"/>
                  </a:lnTo>
                  <a:lnTo>
                    <a:pt x="212" y="853"/>
                  </a:lnTo>
                  <a:lnTo>
                    <a:pt x="200" y="815"/>
                  </a:lnTo>
                  <a:lnTo>
                    <a:pt x="158" y="829"/>
                  </a:lnTo>
                  <a:lnTo>
                    <a:pt x="146" y="825"/>
                  </a:lnTo>
                  <a:lnTo>
                    <a:pt x="122" y="808"/>
                  </a:lnTo>
                  <a:lnTo>
                    <a:pt x="92" y="749"/>
                  </a:lnTo>
                  <a:lnTo>
                    <a:pt x="127" y="756"/>
                  </a:lnTo>
                  <a:lnTo>
                    <a:pt x="125" y="737"/>
                  </a:lnTo>
                  <a:lnTo>
                    <a:pt x="153" y="751"/>
                  </a:lnTo>
                  <a:lnTo>
                    <a:pt x="170" y="763"/>
                  </a:lnTo>
                  <a:lnTo>
                    <a:pt x="167" y="777"/>
                  </a:lnTo>
                  <a:lnTo>
                    <a:pt x="184" y="787"/>
                  </a:lnTo>
                  <a:lnTo>
                    <a:pt x="191" y="806"/>
                  </a:lnTo>
                  <a:lnTo>
                    <a:pt x="215" y="811"/>
                  </a:lnTo>
                  <a:lnTo>
                    <a:pt x="236" y="785"/>
                  </a:lnTo>
                  <a:lnTo>
                    <a:pt x="248" y="754"/>
                  </a:lnTo>
                  <a:lnTo>
                    <a:pt x="248" y="699"/>
                  </a:lnTo>
                  <a:lnTo>
                    <a:pt x="236" y="681"/>
                  </a:lnTo>
                  <a:lnTo>
                    <a:pt x="193" y="636"/>
                  </a:lnTo>
                  <a:lnTo>
                    <a:pt x="189" y="624"/>
                  </a:lnTo>
                  <a:lnTo>
                    <a:pt x="203" y="614"/>
                  </a:lnTo>
                  <a:lnTo>
                    <a:pt x="229" y="624"/>
                  </a:lnTo>
                  <a:lnTo>
                    <a:pt x="259" y="626"/>
                  </a:lnTo>
                  <a:lnTo>
                    <a:pt x="262" y="617"/>
                  </a:lnTo>
                  <a:lnTo>
                    <a:pt x="252" y="586"/>
                  </a:lnTo>
                  <a:lnTo>
                    <a:pt x="233" y="562"/>
                  </a:lnTo>
                  <a:lnTo>
                    <a:pt x="231" y="555"/>
                  </a:lnTo>
                  <a:lnTo>
                    <a:pt x="248" y="529"/>
                  </a:lnTo>
                  <a:lnTo>
                    <a:pt x="250" y="508"/>
                  </a:lnTo>
                  <a:lnTo>
                    <a:pt x="264" y="487"/>
                  </a:lnTo>
                  <a:lnTo>
                    <a:pt x="285" y="473"/>
                  </a:lnTo>
                  <a:lnTo>
                    <a:pt x="316" y="468"/>
                  </a:lnTo>
                  <a:lnTo>
                    <a:pt x="333" y="456"/>
                  </a:lnTo>
                  <a:lnTo>
                    <a:pt x="337" y="430"/>
                  </a:lnTo>
                  <a:lnTo>
                    <a:pt x="326" y="378"/>
                  </a:lnTo>
                  <a:lnTo>
                    <a:pt x="326" y="361"/>
                  </a:lnTo>
                  <a:lnTo>
                    <a:pt x="333" y="350"/>
                  </a:lnTo>
                  <a:lnTo>
                    <a:pt x="356" y="328"/>
                  </a:lnTo>
                  <a:lnTo>
                    <a:pt x="382" y="328"/>
                  </a:lnTo>
                  <a:lnTo>
                    <a:pt x="439" y="298"/>
                  </a:lnTo>
                  <a:lnTo>
                    <a:pt x="446" y="281"/>
                  </a:lnTo>
                  <a:lnTo>
                    <a:pt x="448" y="234"/>
                  </a:lnTo>
                  <a:lnTo>
                    <a:pt x="456" y="210"/>
                  </a:lnTo>
                  <a:lnTo>
                    <a:pt x="477" y="194"/>
                  </a:lnTo>
                  <a:lnTo>
                    <a:pt x="496" y="194"/>
                  </a:lnTo>
                  <a:lnTo>
                    <a:pt x="505" y="201"/>
                  </a:lnTo>
                  <a:lnTo>
                    <a:pt x="508" y="217"/>
                  </a:lnTo>
                  <a:lnTo>
                    <a:pt x="500" y="255"/>
                  </a:lnTo>
                  <a:lnTo>
                    <a:pt x="505" y="267"/>
                  </a:lnTo>
                  <a:lnTo>
                    <a:pt x="550" y="298"/>
                  </a:lnTo>
                  <a:lnTo>
                    <a:pt x="638" y="314"/>
                  </a:lnTo>
                  <a:lnTo>
                    <a:pt x="652" y="276"/>
                  </a:lnTo>
                  <a:lnTo>
                    <a:pt x="656" y="250"/>
                  </a:lnTo>
                  <a:lnTo>
                    <a:pt x="678" y="217"/>
                  </a:lnTo>
                  <a:lnTo>
                    <a:pt x="699" y="194"/>
                  </a:lnTo>
                  <a:lnTo>
                    <a:pt x="737" y="182"/>
                  </a:lnTo>
                  <a:lnTo>
                    <a:pt x="763" y="153"/>
                  </a:lnTo>
                  <a:lnTo>
                    <a:pt x="779" y="80"/>
                  </a:lnTo>
                  <a:lnTo>
                    <a:pt x="772" y="35"/>
                  </a:lnTo>
                  <a:lnTo>
                    <a:pt x="779" y="9"/>
                  </a:lnTo>
                  <a:lnTo>
                    <a:pt x="848" y="0"/>
                  </a:lnTo>
                  <a:lnTo>
                    <a:pt x="928" y="9"/>
                  </a:lnTo>
                  <a:lnTo>
                    <a:pt x="954" y="19"/>
                  </a:lnTo>
                  <a:lnTo>
                    <a:pt x="1011" y="54"/>
                  </a:lnTo>
                  <a:close/>
                  <a:moveTo>
                    <a:pt x="1011" y="54"/>
                  </a:moveTo>
                  <a:lnTo>
                    <a:pt x="1011" y="5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8" name="Freeform 147"/>
            <p:cNvSpPr>
              <a:spLocks noEditPoints="1"/>
            </p:cNvSpPr>
            <p:nvPr/>
          </p:nvSpPr>
          <p:spPr bwMode="auto">
            <a:xfrm>
              <a:off x="4580" y="405"/>
              <a:ext cx="2353" cy="3915"/>
            </a:xfrm>
            <a:custGeom>
              <a:avLst/>
              <a:gdLst>
                <a:gd name="T0" fmla="*/ 1415 w 2353"/>
                <a:gd name="T1" fmla="*/ 3794 h 3915"/>
                <a:gd name="T2" fmla="*/ 1460 w 2353"/>
                <a:gd name="T3" fmla="*/ 3785 h 3915"/>
                <a:gd name="T4" fmla="*/ 1795 w 2353"/>
                <a:gd name="T5" fmla="*/ 3678 h 3915"/>
                <a:gd name="T6" fmla="*/ 1644 w 2353"/>
                <a:gd name="T7" fmla="*/ 3574 h 3915"/>
                <a:gd name="T8" fmla="*/ 1838 w 2353"/>
                <a:gd name="T9" fmla="*/ 3326 h 3915"/>
                <a:gd name="T10" fmla="*/ 2032 w 2353"/>
                <a:gd name="T11" fmla="*/ 3439 h 3915"/>
                <a:gd name="T12" fmla="*/ 2008 w 2353"/>
                <a:gd name="T13" fmla="*/ 3607 h 3915"/>
                <a:gd name="T14" fmla="*/ 1918 w 2353"/>
                <a:gd name="T15" fmla="*/ 3811 h 3915"/>
                <a:gd name="T16" fmla="*/ 1871 w 2353"/>
                <a:gd name="T17" fmla="*/ 3600 h 3915"/>
                <a:gd name="T18" fmla="*/ 2069 w 2353"/>
                <a:gd name="T19" fmla="*/ 3246 h 3915"/>
                <a:gd name="T20" fmla="*/ 2072 w 2353"/>
                <a:gd name="T21" fmla="*/ 3111 h 3915"/>
                <a:gd name="T22" fmla="*/ 2126 w 2353"/>
                <a:gd name="T23" fmla="*/ 1428 h 3915"/>
                <a:gd name="T24" fmla="*/ 2291 w 2353"/>
                <a:gd name="T25" fmla="*/ 1548 h 3915"/>
                <a:gd name="T26" fmla="*/ 2131 w 2353"/>
                <a:gd name="T27" fmla="*/ 1629 h 3915"/>
                <a:gd name="T28" fmla="*/ 2100 w 2353"/>
                <a:gd name="T29" fmla="*/ 1581 h 3915"/>
                <a:gd name="T30" fmla="*/ 1939 w 2353"/>
                <a:gd name="T31" fmla="*/ 1633 h 3915"/>
                <a:gd name="T32" fmla="*/ 1956 w 2353"/>
                <a:gd name="T33" fmla="*/ 1402 h 3915"/>
                <a:gd name="T34" fmla="*/ 1091 w 2353"/>
                <a:gd name="T35" fmla="*/ 47 h 3915"/>
                <a:gd name="T36" fmla="*/ 1138 w 2353"/>
                <a:gd name="T37" fmla="*/ 111 h 3915"/>
                <a:gd name="T38" fmla="*/ 1486 w 2353"/>
                <a:gd name="T39" fmla="*/ 151 h 3915"/>
                <a:gd name="T40" fmla="*/ 1375 w 2353"/>
                <a:gd name="T41" fmla="*/ 203 h 3915"/>
                <a:gd name="T42" fmla="*/ 1072 w 2353"/>
                <a:gd name="T43" fmla="*/ 307 h 3915"/>
                <a:gd name="T44" fmla="*/ 1044 w 2353"/>
                <a:gd name="T45" fmla="*/ 421 h 3915"/>
                <a:gd name="T46" fmla="*/ 793 w 2353"/>
                <a:gd name="T47" fmla="*/ 496 h 3915"/>
                <a:gd name="T48" fmla="*/ 368 w 2353"/>
                <a:gd name="T49" fmla="*/ 756 h 3915"/>
                <a:gd name="T50" fmla="*/ 340 w 2353"/>
                <a:gd name="T51" fmla="*/ 1087 h 3915"/>
                <a:gd name="T52" fmla="*/ 560 w 2353"/>
                <a:gd name="T53" fmla="*/ 1288 h 3915"/>
                <a:gd name="T54" fmla="*/ 741 w 2353"/>
                <a:gd name="T55" fmla="*/ 1499 h 3915"/>
                <a:gd name="T56" fmla="*/ 999 w 2353"/>
                <a:gd name="T57" fmla="*/ 1416 h 3915"/>
                <a:gd name="T58" fmla="*/ 1233 w 2353"/>
                <a:gd name="T59" fmla="*/ 1191 h 3915"/>
                <a:gd name="T60" fmla="*/ 1476 w 2353"/>
                <a:gd name="T61" fmla="*/ 1279 h 3915"/>
                <a:gd name="T62" fmla="*/ 1970 w 2353"/>
                <a:gd name="T63" fmla="*/ 1158 h 3915"/>
                <a:gd name="T64" fmla="*/ 2027 w 2353"/>
                <a:gd name="T65" fmla="*/ 1056 h 3915"/>
                <a:gd name="T66" fmla="*/ 2180 w 2353"/>
                <a:gd name="T67" fmla="*/ 1331 h 3915"/>
                <a:gd name="T68" fmla="*/ 1819 w 2353"/>
                <a:gd name="T69" fmla="*/ 1368 h 3915"/>
                <a:gd name="T70" fmla="*/ 1290 w 2353"/>
                <a:gd name="T71" fmla="*/ 1780 h 3915"/>
                <a:gd name="T72" fmla="*/ 1065 w 2353"/>
                <a:gd name="T73" fmla="*/ 1853 h 3915"/>
                <a:gd name="T74" fmla="*/ 1441 w 2353"/>
                <a:gd name="T75" fmla="*/ 2238 h 3915"/>
                <a:gd name="T76" fmla="*/ 1665 w 2353"/>
                <a:gd name="T77" fmla="*/ 2546 h 3915"/>
                <a:gd name="T78" fmla="*/ 1540 w 2353"/>
                <a:gd name="T79" fmla="*/ 2468 h 3915"/>
                <a:gd name="T80" fmla="*/ 1245 w 2353"/>
                <a:gd name="T81" fmla="*/ 2347 h 3915"/>
                <a:gd name="T82" fmla="*/ 1195 w 2353"/>
                <a:gd name="T83" fmla="*/ 2120 h 3915"/>
                <a:gd name="T84" fmla="*/ 779 w 2353"/>
                <a:gd name="T85" fmla="*/ 1974 h 3915"/>
                <a:gd name="T86" fmla="*/ 529 w 2353"/>
                <a:gd name="T87" fmla="*/ 1796 h 3915"/>
                <a:gd name="T88" fmla="*/ 262 w 2353"/>
                <a:gd name="T89" fmla="*/ 1872 h 3915"/>
                <a:gd name="T90" fmla="*/ 174 w 2353"/>
                <a:gd name="T91" fmla="*/ 1721 h 3915"/>
                <a:gd name="T92" fmla="*/ 125 w 2353"/>
                <a:gd name="T93" fmla="*/ 1536 h 3915"/>
                <a:gd name="T94" fmla="*/ 21 w 2353"/>
                <a:gd name="T95" fmla="*/ 1484 h 3915"/>
                <a:gd name="T96" fmla="*/ 82 w 2353"/>
                <a:gd name="T97" fmla="*/ 1371 h 3915"/>
                <a:gd name="T98" fmla="*/ 167 w 2353"/>
                <a:gd name="T99" fmla="*/ 1108 h 3915"/>
                <a:gd name="T100" fmla="*/ 181 w 2353"/>
                <a:gd name="T101" fmla="*/ 931 h 3915"/>
                <a:gd name="T102" fmla="*/ 125 w 2353"/>
                <a:gd name="T103" fmla="*/ 737 h 3915"/>
                <a:gd name="T104" fmla="*/ 236 w 2353"/>
                <a:gd name="T105" fmla="*/ 681 h 3915"/>
                <a:gd name="T106" fmla="*/ 248 w 2353"/>
                <a:gd name="T107" fmla="*/ 529 h 3915"/>
                <a:gd name="T108" fmla="*/ 356 w 2353"/>
                <a:gd name="T109" fmla="*/ 328 h 3915"/>
                <a:gd name="T110" fmla="*/ 500 w 2353"/>
                <a:gd name="T111" fmla="*/ 255 h 3915"/>
                <a:gd name="T112" fmla="*/ 779 w 2353"/>
                <a:gd name="T113" fmla="*/ 80 h 3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3" h="3915">
                  <a:moveTo>
                    <a:pt x="2351" y="3737"/>
                  </a:moveTo>
                  <a:lnTo>
                    <a:pt x="2313" y="3735"/>
                  </a:lnTo>
                  <a:lnTo>
                    <a:pt x="2291" y="3695"/>
                  </a:lnTo>
                  <a:lnTo>
                    <a:pt x="2289" y="3669"/>
                  </a:lnTo>
                  <a:lnTo>
                    <a:pt x="2332" y="3673"/>
                  </a:lnTo>
                  <a:lnTo>
                    <a:pt x="2346" y="3685"/>
                  </a:lnTo>
                  <a:lnTo>
                    <a:pt x="2353" y="3697"/>
                  </a:lnTo>
                  <a:lnTo>
                    <a:pt x="2351" y="3737"/>
                  </a:lnTo>
                  <a:moveTo>
                    <a:pt x="1446" y="3794"/>
                  </a:moveTo>
                  <a:lnTo>
                    <a:pt x="1415" y="3794"/>
                  </a:lnTo>
                  <a:lnTo>
                    <a:pt x="1361" y="3730"/>
                  </a:lnTo>
                  <a:lnTo>
                    <a:pt x="1327" y="3678"/>
                  </a:lnTo>
                  <a:lnTo>
                    <a:pt x="1330" y="3652"/>
                  </a:lnTo>
                  <a:lnTo>
                    <a:pt x="1358" y="3579"/>
                  </a:lnTo>
                  <a:lnTo>
                    <a:pt x="1387" y="3562"/>
                  </a:lnTo>
                  <a:lnTo>
                    <a:pt x="1420" y="3567"/>
                  </a:lnTo>
                  <a:lnTo>
                    <a:pt x="1424" y="3574"/>
                  </a:lnTo>
                  <a:lnTo>
                    <a:pt x="1469" y="3657"/>
                  </a:lnTo>
                  <a:lnTo>
                    <a:pt x="1467" y="3766"/>
                  </a:lnTo>
                  <a:lnTo>
                    <a:pt x="1460" y="3785"/>
                  </a:lnTo>
                  <a:lnTo>
                    <a:pt x="1446" y="3794"/>
                  </a:lnTo>
                  <a:moveTo>
                    <a:pt x="1838" y="3326"/>
                  </a:moveTo>
                  <a:lnTo>
                    <a:pt x="1857" y="3456"/>
                  </a:lnTo>
                  <a:lnTo>
                    <a:pt x="1864" y="3468"/>
                  </a:lnTo>
                  <a:lnTo>
                    <a:pt x="1861" y="3501"/>
                  </a:lnTo>
                  <a:lnTo>
                    <a:pt x="1791" y="3562"/>
                  </a:lnTo>
                  <a:lnTo>
                    <a:pt x="1765" y="3619"/>
                  </a:lnTo>
                  <a:lnTo>
                    <a:pt x="1767" y="3633"/>
                  </a:lnTo>
                  <a:lnTo>
                    <a:pt x="1781" y="3645"/>
                  </a:lnTo>
                  <a:lnTo>
                    <a:pt x="1795" y="3678"/>
                  </a:lnTo>
                  <a:lnTo>
                    <a:pt x="1788" y="3721"/>
                  </a:lnTo>
                  <a:lnTo>
                    <a:pt x="1765" y="3761"/>
                  </a:lnTo>
                  <a:lnTo>
                    <a:pt x="1734" y="3770"/>
                  </a:lnTo>
                  <a:lnTo>
                    <a:pt x="1682" y="3751"/>
                  </a:lnTo>
                  <a:lnTo>
                    <a:pt x="1602" y="3744"/>
                  </a:lnTo>
                  <a:lnTo>
                    <a:pt x="1585" y="3737"/>
                  </a:lnTo>
                  <a:lnTo>
                    <a:pt x="1580" y="3709"/>
                  </a:lnTo>
                  <a:lnTo>
                    <a:pt x="1606" y="3610"/>
                  </a:lnTo>
                  <a:lnTo>
                    <a:pt x="1616" y="3591"/>
                  </a:lnTo>
                  <a:lnTo>
                    <a:pt x="1644" y="3574"/>
                  </a:lnTo>
                  <a:lnTo>
                    <a:pt x="1649" y="3562"/>
                  </a:lnTo>
                  <a:lnTo>
                    <a:pt x="1644" y="3515"/>
                  </a:lnTo>
                  <a:lnTo>
                    <a:pt x="1611" y="3439"/>
                  </a:lnTo>
                  <a:lnTo>
                    <a:pt x="1635" y="3387"/>
                  </a:lnTo>
                  <a:lnTo>
                    <a:pt x="1649" y="3383"/>
                  </a:lnTo>
                  <a:lnTo>
                    <a:pt x="1682" y="3380"/>
                  </a:lnTo>
                  <a:lnTo>
                    <a:pt x="1717" y="3368"/>
                  </a:lnTo>
                  <a:lnTo>
                    <a:pt x="1765" y="3333"/>
                  </a:lnTo>
                  <a:lnTo>
                    <a:pt x="1817" y="3307"/>
                  </a:lnTo>
                  <a:lnTo>
                    <a:pt x="1838" y="3326"/>
                  </a:lnTo>
                  <a:moveTo>
                    <a:pt x="2114" y="3359"/>
                  </a:moveTo>
                  <a:lnTo>
                    <a:pt x="2117" y="3428"/>
                  </a:lnTo>
                  <a:lnTo>
                    <a:pt x="2110" y="3456"/>
                  </a:lnTo>
                  <a:lnTo>
                    <a:pt x="2091" y="3435"/>
                  </a:lnTo>
                  <a:lnTo>
                    <a:pt x="2095" y="3402"/>
                  </a:lnTo>
                  <a:lnTo>
                    <a:pt x="2072" y="3366"/>
                  </a:lnTo>
                  <a:lnTo>
                    <a:pt x="2058" y="3373"/>
                  </a:lnTo>
                  <a:lnTo>
                    <a:pt x="2062" y="3439"/>
                  </a:lnTo>
                  <a:lnTo>
                    <a:pt x="2053" y="3449"/>
                  </a:lnTo>
                  <a:lnTo>
                    <a:pt x="2032" y="3439"/>
                  </a:lnTo>
                  <a:lnTo>
                    <a:pt x="2027" y="3432"/>
                  </a:lnTo>
                  <a:lnTo>
                    <a:pt x="2029" y="3418"/>
                  </a:lnTo>
                  <a:lnTo>
                    <a:pt x="2041" y="3402"/>
                  </a:lnTo>
                  <a:lnTo>
                    <a:pt x="2039" y="3390"/>
                  </a:lnTo>
                  <a:lnTo>
                    <a:pt x="2034" y="3385"/>
                  </a:lnTo>
                  <a:lnTo>
                    <a:pt x="2020" y="3392"/>
                  </a:lnTo>
                  <a:lnTo>
                    <a:pt x="2003" y="3437"/>
                  </a:lnTo>
                  <a:lnTo>
                    <a:pt x="1989" y="3498"/>
                  </a:lnTo>
                  <a:lnTo>
                    <a:pt x="1984" y="3588"/>
                  </a:lnTo>
                  <a:lnTo>
                    <a:pt x="2008" y="3607"/>
                  </a:lnTo>
                  <a:lnTo>
                    <a:pt x="2020" y="3605"/>
                  </a:lnTo>
                  <a:lnTo>
                    <a:pt x="2114" y="3681"/>
                  </a:lnTo>
                  <a:lnTo>
                    <a:pt x="2114" y="3692"/>
                  </a:lnTo>
                  <a:lnTo>
                    <a:pt x="2074" y="3744"/>
                  </a:lnTo>
                  <a:lnTo>
                    <a:pt x="2022" y="3766"/>
                  </a:lnTo>
                  <a:lnTo>
                    <a:pt x="2013" y="3763"/>
                  </a:lnTo>
                  <a:lnTo>
                    <a:pt x="1994" y="3749"/>
                  </a:lnTo>
                  <a:lnTo>
                    <a:pt x="1939" y="3773"/>
                  </a:lnTo>
                  <a:lnTo>
                    <a:pt x="1925" y="3787"/>
                  </a:lnTo>
                  <a:lnTo>
                    <a:pt x="1918" y="3811"/>
                  </a:lnTo>
                  <a:lnTo>
                    <a:pt x="1939" y="3813"/>
                  </a:lnTo>
                  <a:lnTo>
                    <a:pt x="1947" y="3822"/>
                  </a:lnTo>
                  <a:lnTo>
                    <a:pt x="1939" y="3841"/>
                  </a:lnTo>
                  <a:lnTo>
                    <a:pt x="1899" y="3905"/>
                  </a:lnTo>
                  <a:lnTo>
                    <a:pt x="1885" y="3915"/>
                  </a:lnTo>
                  <a:lnTo>
                    <a:pt x="1802" y="3912"/>
                  </a:lnTo>
                  <a:lnTo>
                    <a:pt x="1772" y="3863"/>
                  </a:lnTo>
                  <a:lnTo>
                    <a:pt x="1753" y="3811"/>
                  </a:lnTo>
                  <a:lnTo>
                    <a:pt x="1845" y="3671"/>
                  </a:lnTo>
                  <a:lnTo>
                    <a:pt x="1871" y="3600"/>
                  </a:lnTo>
                  <a:lnTo>
                    <a:pt x="1911" y="3423"/>
                  </a:lnTo>
                  <a:lnTo>
                    <a:pt x="1906" y="3331"/>
                  </a:lnTo>
                  <a:lnTo>
                    <a:pt x="1918" y="3290"/>
                  </a:lnTo>
                  <a:lnTo>
                    <a:pt x="1947" y="3234"/>
                  </a:lnTo>
                  <a:lnTo>
                    <a:pt x="2013" y="3186"/>
                  </a:lnTo>
                  <a:lnTo>
                    <a:pt x="2027" y="3182"/>
                  </a:lnTo>
                  <a:lnTo>
                    <a:pt x="2039" y="3186"/>
                  </a:lnTo>
                  <a:lnTo>
                    <a:pt x="2029" y="3203"/>
                  </a:lnTo>
                  <a:lnTo>
                    <a:pt x="2036" y="3227"/>
                  </a:lnTo>
                  <a:lnTo>
                    <a:pt x="2069" y="3246"/>
                  </a:lnTo>
                  <a:lnTo>
                    <a:pt x="2102" y="3290"/>
                  </a:lnTo>
                  <a:lnTo>
                    <a:pt x="2114" y="3359"/>
                  </a:lnTo>
                  <a:moveTo>
                    <a:pt x="2041" y="2981"/>
                  </a:moveTo>
                  <a:lnTo>
                    <a:pt x="2053" y="2983"/>
                  </a:lnTo>
                  <a:lnTo>
                    <a:pt x="2100" y="2971"/>
                  </a:lnTo>
                  <a:lnTo>
                    <a:pt x="2124" y="2995"/>
                  </a:lnTo>
                  <a:lnTo>
                    <a:pt x="2136" y="3019"/>
                  </a:lnTo>
                  <a:lnTo>
                    <a:pt x="2131" y="3040"/>
                  </a:lnTo>
                  <a:lnTo>
                    <a:pt x="2081" y="3108"/>
                  </a:lnTo>
                  <a:lnTo>
                    <a:pt x="2072" y="3111"/>
                  </a:lnTo>
                  <a:lnTo>
                    <a:pt x="2029" y="3108"/>
                  </a:lnTo>
                  <a:lnTo>
                    <a:pt x="2001" y="3080"/>
                  </a:lnTo>
                  <a:lnTo>
                    <a:pt x="1973" y="3042"/>
                  </a:lnTo>
                  <a:lnTo>
                    <a:pt x="1965" y="3026"/>
                  </a:lnTo>
                  <a:lnTo>
                    <a:pt x="1965" y="3002"/>
                  </a:lnTo>
                  <a:lnTo>
                    <a:pt x="1996" y="2969"/>
                  </a:lnTo>
                  <a:lnTo>
                    <a:pt x="2017" y="2964"/>
                  </a:lnTo>
                  <a:lnTo>
                    <a:pt x="2041" y="2981"/>
                  </a:lnTo>
                  <a:moveTo>
                    <a:pt x="2110" y="1394"/>
                  </a:moveTo>
                  <a:lnTo>
                    <a:pt x="2126" y="1428"/>
                  </a:lnTo>
                  <a:lnTo>
                    <a:pt x="2102" y="1465"/>
                  </a:lnTo>
                  <a:lnTo>
                    <a:pt x="2131" y="1515"/>
                  </a:lnTo>
                  <a:lnTo>
                    <a:pt x="2145" y="1513"/>
                  </a:lnTo>
                  <a:lnTo>
                    <a:pt x="2159" y="1482"/>
                  </a:lnTo>
                  <a:lnTo>
                    <a:pt x="2173" y="1470"/>
                  </a:lnTo>
                  <a:lnTo>
                    <a:pt x="2180" y="1454"/>
                  </a:lnTo>
                  <a:lnTo>
                    <a:pt x="2199" y="1432"/>
                  </a:lnTo>
                  <a:lnTo>
                    <a:pt x="2225" y="1420"/>
                  </a:lnTo>
                  <a:lnTo>
                    <a:pt x="2306" y="1458"/>
                  </a:lnTo>
                  <a:lnTo>
                    <a:pt x="2291" y="1548"/>
                  </a:lnTo>
                  <a:lnTo>
                    <a:pt x="2270" y="1560"/>
                  </a:lnTo>
                  <a:lnTo>
                    <a:pt x="2251" y="1588"/>
                  </a:lnTo>
                  <a:lnTo>
                    <a:pt x="2235" y="1591"/>
                  </a:lnTo>
                  <a:lnTo>
                    <a:pt x="2197" y="1572"/>
                  </a:lnTo>
                  <a:lnTo>
                    <a:pt x="2188" y="1553"/>
                  </a:lnTo>
                  <a:lnTo>
                    <a:pt x="2166" y="1532"/>
                  </a:lnTo>
                  <a:lnTo>
                    <a:pt x="2150" y="1539"/>
                  </a:lnTo>
                  <a:lnTo>
                    <a:pt x="2140" y="1553"/>
                  </a:lnTo>
                  <a:lnTo>
                    <a:pt x="2136" y="1574"/>
                  </a:lnTo>
                  <a:lnTo>
                    <a:pt x="2131" y="1629"/>
                  </a:lnTo>
                  <a:lnTo>
                    <a:pt x="2126" y="1638"/>
                  </a:lnTo>
                  <a:lnTo>
                    <a:pt x="2114" y="1638"/>
                  </a:lnTo>
                  <a:lnTo>
                    <a:pt x="2100" y="1647"/>
                  </a:lnTo>
                  <a:lnTo>
                    <a:pt x="2084" y="1640"/>
                  </a:lnTo>
                  <a:lnTo>
                    <a:pt x="2069" y="1640"/>
                  </a:lnTo>
                  <a:lnTo>
                    <a:pt x="2058" y="1636"/>
                  </a:lnTo>
                  <a:lnTo>
                    <a:pt x="2055" y="1621"/>
                  </a:lnTo>
                  <a:lnTo>
                    <a:pt x="2062" y="1614"/>
                  </a:lnTo>
                  <a:lnTo>
                    <a:pt x="2074" y="1612"/>
                  </a:lnTo>
                  <a:lnTo>
                    <a:pt x="2100" y="1581"/>
                  </a:lnTo>
                  <a:lnTo>
                    <a:pt x="2091" y="1548"/>
                  </a:lnTo>
                  <a:lnTo>
                    <a:pt x="2081" y="1477"/>
                  </a:lnTo>
                  <a:lnTo>
                    <a:pt x="2074" y="1468"/>
                  </a:lnTo>
                  <a:lnTo>
                    <a:pt x="2062" y="1475"/>
                  </a:lnTo>
                  <a:lnTo>
                    <a:pt x="2024" y="1517"/>
                  </a:lnTo>
                  <a:lnTo>
                    <a:pt x="2015" y="1553"/>
                  </a:lnTo>
                  <a:lnTo>
                    <a:pt x="1991" y="1581"/>
                  </a:lnTo>
                  <a:lnTo>
                    <a:pt x="1989" y="1591"/>
                  </a:lnTo>
                  <a:lnTo>
                    <a:pt x="1951" y="1626"/>
                  </a:lnTo>
                  <a:lnTo>
                    <a:pt x="1939" y="1633"/>
                  </a:lnTo>
                  <a:lnTo>
                    <a:pt x="1921" y="1629"/>
                  </a:lnTo>
                  <a:lnTo>
                    <a:pt x="1897" y="1577"/>
                  </a:lnTo>
                  <a:lnTo>
                    <a:pt x="1880" y="1569"/>
                  </a:lnTo>
                  <a:lnTo>
                    <a:pt x="1873" y="1558"/>
                  </a:lnTo>
                  <a:lnTo>
                    <a:pt x="1873" y="1532"/>
                  </a:lnTo>
                  <a:lnTo>
                    <a:pt x="1890" y="1470"/>
                  </a:lnTo>
                  <a:lnTo>
                    <a:pt x="1923" y="1432"/>
                  </a:lnTo>
                  <a:lnTo>
                    <a:pt x="1930" y="1416"/>
                  </a:lnTo>
                  <a:lnTo>
                    <a:pt x="1942" y="1402"/>
                  </a:lnTo>
                  <a:lnTo>
                    <a:pt x="1956" y="1402"/>
                  </a:lnTo>
                  <a:lnTo>
                    <a:pt x="1980" y="1416"/>
                  </a:lnTo>
                  <a:lnTo>
                    <a:pt x="1991" y="1406"/>
                  </a:lnTo>
                  <a:lnTo>
                    <a:pt x="2055" y="1387"/>
                  </a:lnTo>
                  <a:lnTo>
                    <a:pt x="2074" y="1411"/>
                  </a:lnTo>
                  <a:lnTo>
                    <a:pt x="2091" y="1383"/>
                  </a:lnTo>
                  <a:lnTo>
                    <a:pt x="2100" y="1383"/>
                  </a:lnTo>
                  <a:lnTo>
                    <a:pt x="2110" y="1394"/>
                  </a:lnTo>
                  <a:moveTo>
                    <a:pt x="1011" y="54"/>
                  </a:moveTo>
                  <a:lnTo>
                    <a:pt x="1025" y="56"/>
                  </a:lnTo>
                  <a:lnTo>
                    <a:pt x="1091" y="47"/>
                  </a:lnTo>
                  <a:lnTo>
                    <a:pt x="1122" y="21"/>
                  </a:lnTo>
                  <a:lnTo>
                    <a:pt x="1131" y="21"/>
                  </a:lnTo>
                  <a:lnTo>
                    <a:pt x="1141" y="28"/>
                  </a:lnTo>
                  <a:lnTo>
                    <a:pt x="1141" y="42"/>
                  </a:lnTo>
                  <a:lnTo>
                    <a:pt x="1134" y="52"/>
                  </a:lnTo>
                  <a:lnTo>
                    <a:pt x="1115" y="52"/>
                  </a:lnTo>
                  <a:lnTo>
                    <a:pt x="1108" y="56"/>
                  </a:lnTo>
                  <a:lnTo>
                    <a:pt x="1115" y="59"/>
                  </a:lnTo>
                  <a:lnTo>
                    <a:pt x="1120" y="82"/>
                  </a:lnTo>
                  <a:lnTo>
                    <a:pt x="1138" y="111"/>
                  </a:lnTo>
                  <a:lnTo>
                    <a:pt x="1169" y="142"/>
                  </a:lnTo>
                  <a:lnTo>
                    <a:pt x="1188" y="149"/>
                  </a:lnTo>
                  <a:lnTo>
                    <a:pt x="1209" y="156"/>
                  </a:lnTo>
                  <a:lnTo>
                    <a:pt x="1394" y="130"/>
                  </a:lnTo>
                  <a:lnTo>
                    <a:pt x="1401" y="132"/>
                  </a:lnTo>
                  <a:lnTo>
                    <a:pt x="1420" y="172"/>
                  </a:lnTo>
                  <a:lnTo>
                    <a:pt x="1429" y="177"/>
                  </a:lnTo>
                  <a:lnTo>
                    <a:pt x="1441" y="172"/>
                  </a:lnTo>
                  <a:lnTo>
                    <a:pt x="1469" y="151"/>
                  </a:lnTo>
                  <a:lnTo>
                    <a:pt x="1486" y="151"/>
                  </a:lnTo>
                  <a:lnTo>
                    <a:pt x="1545" y="175"/>
                  </a:lnTo>
                  <a:lnTo>
                    <a:pt x="1472" y="203"/>
                  </a:lnTo>
                  <a:lnTo>
                    <a:pt x="1462" y="201"/>
                  </a:lnTo>
                  <a:lnTo>
                    <a:pt x="1446" y="220"/>
                  </a:lnTo>
                  <a:lnTo>
                    <a:pt x="1434" y="220"/>
                  </a:lnTo>
                  <a:lnTo>
                    <a:pt x="1429" y="241"/>
                  </a:lnTo>
                  <a:lnTo>
                    <a:pt x="1420" y="250"/>
                  </a:lnTo>
                  <a:lnTo>
                    <a:pt x="1405" y="246"/>
                  </a:lnTo>
                  <a:lnTo>
                    <a:pt x="1389" y="229"/>
                  </a:lnTo>
                  <a:lnTo>
                    <a:pt x="1375" y="203"/>
                  </a:lnTo>
                  <a:lnTo>
                    <a:pt x="1346" y="208"/>
                  </a:lnTo>
                  <a:lnTo>
                    <a:pt x="1320" y="227"/>
                  </a:lnTo>
                  <a:lnTo>
                    <a:pt x="1285" y="236"/>
                  </a:lnTo>
                  <a:lnTo>
                    <a:pt x="1219" y="267"/>
                  </a:lnTo>
                  <a:lnTo>
                    <a:pt x="1172" y="267"/>
                  </a:lnTo>
                  <a:lnTo>
                    <a:pt x="1155" y="281"/>
                  </a:lnTo>
                  <a:lnTo>
                    <a:pt x="1112" y="279"/>
                  </a:lnTo>
                  <a:lnTo>
                    <a:pt x="1084" y="262"/>
                  </a:lnTo>
                  <a:lnTo>
                    <a:pt x="1072" y="276"/>
                  </a:lnTo>
                  <a:lnTo>
                    <a:pt x="1072" y="307"/>
                  </a:lnTo>
                  <a:lnTo>
                    <a:pt x="1056" y="309"/>
                  </a:lnTo>
                  <a:lnTo>
                    <a:pt x="1023" y="298"/>
                  </a:lnTo>
                  <a:lnTo>
                    <a:pt x="990" y="309"/>
                  </a:lnTo>
                  <a:lnTo>
                    <a:pt x="978" y="321"/>
                  </a:lnTo>
                  <a:lnTo>
                    <a:pt x="975" y="354"/>
                  </a:lnTo>
                  <a:lnTo>
                    <a:pt x="966" y="361"/>
                  </a:lnTo>
                  <a:lnTo>
                    <a:pt x="973" y="376"/>
                  </a:lnTo>
                  <a:lnTo>
                    <a:pt x="992" y="385"/>
                  </a:lnTo>
                  <a:lnTo>
                    <a:pt x="1008" y="411"/>
                  </a:lnTo>
                  <a:lnTo>
                    <a:pt x="1044" y="421"/>
                  </a:lnTo>
                  <a:lnTo>
                    <a:pt x="1065" y="423"/>
                  </a:lnTo>
                  <a:lnTo>
                    <a:pt x="1072" y="470"/>
                  </a:lnTo>
                  <a:lnTo>
                    <a:pt x="1063" y="487"/>
                  </a:lnTo>
                  <a:lnTo>
                    <a:pt x="1018" y="473"/>
                  </a:lnTo>
                  <a:lnTo>
                    <a:pt x="961" y="487"/>
                  </a:lnTo>
                  <a:lnTo>
                    <a:pt x="942" y="513"/>
                  </a:lnTo>
                  <a:lnTo>
                    <a:pt x="876" y="506"/>
                  </a:lnTo>
                  <a:lnTo>
                    <a:pt x="827" y="517"/>
                  </a:lnTo>
                  <a:lnTo>
                    <a:pt x="808" y="510"/>
                  </a:lnTo>
                  <a:lnTo>
                    <a:pt x="793" y="496"/>
                  </a:lnTo>
                  <a:lnTo>
                    <a:pt x="732" y="477"/>
                  </a:lnTo>
                  <a:lnTo>
                    <a:pt x="706" y="461"/>
                  </a:lnTo>
                  <a:lnTo>
                    <a:pt x="597" y="454"/>
                  </a:lnTo>
                  <a:lnTo>
                    <a:pt x="560" y="475"/>
                  </a:lnTo>
                  <a:lnTo>
                    <a:pt x="505" y="494"/>
                  </a:lnTo>
                  <a:lnTo>
                    <a:pt x="451" y="551"/>
                  </a:lnTo>
                  <a:lnTo>
                    <a:pt x="382" y="650"/>
                  </a:lnTo>
                  <a:lnTo>
                    <a:pt x="392" y="662"/>
                  </a:lnTo>
                  <a:lnTo>
                    <a:pt x="375" y="688"/>
                  </a:lnTo>
                  <a:lnTo>
                    <a:pt x="368" y="756"/>
                  </a:lnTo>
                  <a:lnTo>
                    <a:pt x="349" y="775"/>
                  </a:lnTo>
                  <a:lnTo>
                    <a:pt x="335" y="775"/>
                  </a:lnTo>
                  <a:lnTo>
                    <a:pt x="335" y="818"/>
                  </a:lnTo>
                  <a:lnTo>
                    <a:pt x="321" y="851"/>
                  </a:lnTo>
                  <a:lnTo>
                    <a:pt x="319" y="893"/>
                  </a:lnTo>
                  <a:lnTo>
                    <a:pt x="333" y="912"/>
                  </a:lnTo>
                  <a:lnTo>
                    <a:pt x="333" y="941"/>
                  </a:lnTo>
                  <a:lnTo>
                    <a:pt x="354" y="988"/>
                  </a:lnTo>
                  <a:lnTo>
                    <a:pt x="345" y="1014"/>
                  </a:lnTo>
                  <a:lnTo>
                    <a:pt x="340" y="1087"/>
                  </a:lnTo>
                  <a:lnTo>
                    <a:pt x="349" y="1108"/>
                  </a:lnTo>
                  <a:lnTo>
                    <a:pt x="389" y="1168"/>
                  </a:lnTo>
                  <a:lnTo>
                    <a:pt x="465" y="1253"/>
                  </a:lnTo>
                  <a:lnTo>
                    <a:pt x="472" y="1269"/>
                  </a:lnTo>
                  <a:lnTo>
                    <a:pt x="486" y="1276"/>
                  </a:lnTo>
                  <a:lnTo>
                    <a:pt x="498" y="1276"/>
                  </a:lnTo>
                  <a:lnTo>
                    <a:pt x="524" y="1260"/>
                  </a:lnTo>
                  <a:lnTo>
                    <a:pt x="534" y="1257"/>
                  </a:lnTo>
                  <a:lnTo>
                    <a:pt x="552" y="1272"/>
                  </a:lnTo>
                  <a:lnTo>
                    <a:pt x="560" y="1288"/>
                  </a:lnTo>
                  <a:lnTo>
                    <a:pt x="597" y="1293"/>
                  </a:lnTo>
                  <a:lnTo>
                    <a:pt x="642" y="1368"/>
                  </a:lnTo>
                  <a:lnTo>
                    <a:pt x="628" y="1418"/>
                  </a:lnTo>
                  <a:lnTo>
                    <a:pt x="630" y="1437"/>
                  </a:lnTo>
                  <a:lnTo>
                    <a:pt x="640" y="1451"/>
                  </a:lnTo>
                  <a:lnTo>
                    <a:pt x="656" y="1458"/>
                  </a:lnTo>
                  <a:lnTo>
                    <a:pt x="689" y="1529"/>
                  </a:lnTo>
                  <a:lnTo>
                    <a:pt x="706" y="1529"/>
                  </a:lnTo>
                  <a:lnTo>
                    <a:pt x="732" y="1517"/>
                  </a:lnTo>
                  <a:lnTo>
                    <a:pt x="741" y="1499"/>
                  </a:lnTo>
                  <a:lnTo>
                    <a:pt x="758" y="1491"/>
                  </a:lnTo>
                  <a:lnTo>
                    <a:pt x="779" y="1491"/>
                  </a:lnTo>
                  <a:lnTo>
                    <a:pt x="779" y="1515"/>
                  </a:lnTo>
                  <a:lnTo>
                    <a:pt x="786" y="1527"/>
                  </a:lnTo>
                  <a:lnTo>
                    <a:pt x="803" y="1532"/>
                  </a:lnTo>
                  <a:lnTo>
                    <a:pt x="841" y="1527"/>
                  </a:lnTo>
                  <a:lnTo>
                    <a:pt x="919" y="1536"/>
                  </a:lnTo>
                  <a:lnTo>
                    <a:pt x="933" y="1527"/>
                  </a:lnTo>
                  <a:lnTo>
                    <a:pt x="964" y="1487"/>
                  </a:lnTo>
                  <a:lnTo>
                    <a:pt x="999" y="1416"/>
                  </a:lnTo>
                  <a:lnTo>
                    <a:pt x="1070" y="1326"/>
                  </a:lnTo>
                  <a:lnTo>
                    <a:pt x="1084" y="1324"/>
                  </a:lnTo>
                  <a:lnTo>
                    <a:pt x="1094" y="1307"/>
                  </a:lnTo>
                  <a:lnTo>
                    <a:pt x="1120" y="1286"/>
                  </a:lnTo>
                  <a:lnTo>
                    <a:pt x="1143" y="1248"/>
                  </a:lnTo>
                  <a:lnTo>
                    <a:pt x="1162" y="1236"/>
                  </a:lnTo>
                  <a:lnTo>
                    <a:pt x="1200" y="1227"/>
                  </a:lnTo>
                  <a:lnTo>
                    <a:pt x="1207" y="1196"/>
                  </a:lnTo>
                  <a:lnTo>
                    <a:pt x="1221" y="1191"/>
                  </a:lnTo>
                  <a:lnTo>
                    <a:pt x="1233" y="1191"/>
                  </a:lnTo>
                  <a:lnTo>
                    <a:pt x="1245" y="1201"/>
                  </a:lnTo>
                  <a:lnTo>
                    <a:pt x="1233" y="1248"/>
                  </a:lnTo>
                  <a:lnTo>
                    <a:pt x="1242" y="1260"/>
                  </a:lnTo>
                  <a:lnTo>
                    <a:pt x="1249" y="1260"/>
                  </a:lnTo>
                  <a:lnTo>
                    <a:pt x="1285" y="1281"/>
                  </a:lnTo>
                  <a:lnTo>
                    <a:pt x="1356" y="1288"/>
                  </a:lnTo>
                  <a:lnTo>
                    <a:pt x="1387" y="1302"/>
                  </a:lnTo>
                  <a:lnTo>
                    <a:pt x="1429" y="1274"/>
                  </a:lnTo>
                  <a:lnTo>
                    <a:pt x="1453" y="1269"/>
                  </a:lnTo>
                  <a:lnTo>
                    <a:pt x="1476" y="1279"/>
                  </a:lnTo>
                  <a:lnTo>
                    <a:pt x="1490" y="1279"/>
                  </a:lnTo>
                  <a:lnTo>
                    <a:pt x="1507" y="1262"/>
                  </a:lnTo>
                  <a:lnTo>
                    <a:pt x="1521" y="1198"/>
                  </a:lnTo>
                  <a:lnTo>
                    <a:pt x="1568" y="1179"/>
                  </a:lnTo>
                  <a:lnTo>
                    <a:pt x="1602" y="1194"/>
                  </a:lnTo>
                  <a:lnTo>
                    <a:pt x="1687" y="1160"/>
                  </a:lnTo>
                  <a:lnTo>
                    <a:pt x="1807" y="1177"/>
                  </a:lnTo>
                  <a:lnTo>
                    <a:pt x="1864" y="1177"/>
                  </a:lnTo>
                  <a:lnTo>
                    <a:pt x="1947" y="1170"/>
                  </a:lnTo>
                  <a:lnTo>
                    <a:pt x="1970" y="1158"/>
                  </a:lnTo>
                  <a:lnTo>
                    <a:pt x="1968" y="1149"/>
                  </a:lnTo>
                  <a:lnTo>
                    <a:pt x="1921" y="1132"/>
                  </a:lnTo>
                  <a:lnTo>
                    <a:pt x="1857" y="1127"/>
                  </a:lnTo>
                  <a:lnTo>
                    <a:pt x="1843" y="1116"/>
                  </a:lnTo>
                  <a:lnTo>
                    <a:pt x="1843" y="1108"/>
                  </a:lnTo>
                  <a:lnTo>
                    <a:pt x="1890" y="1087"/>
                  </a:lnTo>
                  <a:lnTo>
                    <a:pt x="1939" y="1080"/>
                  </a:lnTo>
                  <a:lnTo>
                    <a:pt x="1998" y="1082"/>
                  </a:lnTo>
                  <a:lnTo>
                    <a:pt x="2015" y="1078"/>
                  </a:lnTo>
                  <a:lnTo>
                    <a:pt x="2027" y="1056"/>
                  </a:lnTo>
                  <a:lnTo>
                    <a:pt x="2034" y="1056"/>
                  </a:lnTo>
                  <a:lnTo>
                    <a:pt x="2119" y="1059"/>
                  </a:lnTo>
                  <a:lnTo>
                    <a:pt x="2169" y="1078"/>
                  </a:lnTo>
                  <a:lnTo>
                    <a:pt x="2225" y="1108"/>
                  </a:lnTo>
                  <a:lnTo>
                    <a:pt x="2249" y="1170"/>
                  </a:lnTo>
                  <a:lnTo>
                    <a:pt x="2244" y="1210"/>
                  </a:lnTo>
                  <a:lnTo>
                    <a:pt x="2218" y="1238"/>
                  </a:lnTo>
                  <a:lnTo>
                    <a:pt x="2206" y="1302"/>
                  </a:lnTo>
                  <a:lnTo>
                    <a:pt x="2192" y="1324"/>
                  </a:lnTo>
                  <a:lnTo>
                    <a:pt x="2180" y="1331"/>
                  </a:lnTo>
                  <a:lnTo>
                    <a:pt x="2143" y="1326"/>
                  </a:lnTo>
                  <a:lnTo>
                    <a:pt x="2131" y="1319"/>
                  </a:lnTo>
                  <a:lnTo>
                    <a:pt x="2091" y="1272"/>
                  </a:lnTo>
                  <a:lnTo>
                    <a:pt x="2079" y="1243"/>
                  </a:lnTo>
                  <a:lnTo>
                    <a:pt x="2032" y="1231"/>
                  </a:lnTo>
                  <a:lnTo>
                    <a:pt x="1892" y="1253"/>
                  </a:lnTo>
                  <a:lnTo>
                    <a:pt x="1880" y="1269"/>
                  </a:lnTo>
                  <a:lnTo>
                    <a:pt x="1876" y="1293"/>
                  </a:lnTo>
                  <a:lnTo>
                    <a:pt x="1861" y="1324"/>
                  </a:lnTo>
                  <a:lnTo>
                    <a:pt x="1819" y="1368"/>
                  </a:lnTo>
                  <a:lnTo>
                    <a:pt x="1786" y="1425"/>
                  </a:lnTo>
                  <a:lnTo>
                    <a:pt x="1748" y="1456"/>
                  </a:lnTo>
                  <a:lnTo>
                    <a:pt x="1682" y="1527"/>
                  </a:lnTo>
                  <a:lnTo>
                    <a:pt x="1644" y="1572"/>
                  </a:lnTo>
                  <a:lnTo>
                    <a:pt x="1524" y="1640"/>
                  </a:lnTo>
                  <a:lnTo>
                    <a:pt x="1439" y="1652"/>
                  </a:lnTo>
                  <a:lnTo>
                    <a:pt x="1405" y="1673"/>
                  </a:lnTo>
                  <a:lnTo>
                    <a:pt x="1342" y="1685"/>
                  </a:lnTo>
                  <a:lnTo>
                    <a:pt x="1320" y="1702"/>
                  </a:lnTo>
                  <a:lnTo>
                    <a:pt x="1290" y="1780"/>
                  </a:lnTo>
                  <a:lnTo>
                    <a:pt x="1261" y="1806"/>
                  </a:lnTo>
                  <a:lnTo>
                    <a:pt x="1245" y="1815"/>
                  </a:lnTo>
                  <a:lnTo>
                    <a:pt x="1212" y="1822"/>
                  </a:lnTo>
                  <a:lnTo>
                    <a:pt x="1176" y="1820"/>
                  </a:lnTo>
                  <a:lnTo>
                    <a:pt x="1164" y="1801"/>
                  </a:lnTo>
                  <a:lnTo>
                    <a:pt x="1124" y="1759"/>
                  </a:lnTo>
                  <a:lnTo>
                    <a:pt x="1060" y="1730"/>
                  </a:lnTo>
                  <a:lnTo>
                    <a:pt x="1044" y="1740"/>
                  </a:lnTo>
                  <a:lnTo>
                    <a:pt x="1039" y="1770"/>
                  </a:lnTo>
                  <a:lnTo>
                    <a:pt x="1065" y="1853"/>
                  </a:lnTo>
                  <a:lnTo>
                    <a:pt x="1079" y="1844"/>
                  </a:lnTo>
                  <a:lnTo>
                    <a:pt x="1112" y="1841"/>
                  </a:lnTo>
                  <a:lnTo>
                    <a:pt x="1143" y="1874"/>
                  </a:lnTo>
                  <a:lnTo>
                    <a:pt x="1193" y="1945"/>
                  </a:lnTo>
                  <a:lnTo>
                    <a:pt x="1221" y="1957"/>
                  </a:lnTo>
                  <a:lnTo>
                    <a:pt x="1249" y="1952"/>
                  </a:lnTo>
                  <a:lnTo>
                    <a:pt x="1275" y="1960"/>
                  </a:lnTo>
                  <a:lnTo>
                    <a:pt x="1344" y="2030"/>
                  </a:lnTo>
                  <a:lnTo>
                    <a:pt x="1417" y="2156"/>
                  </a:lnTo>
                  <a:lnTo>
                    <a:pt x="1441" y="2238"/>
                  </a:lnTo>
                  <a:lnTo>
                    <a:pt x="1507" y="2290"/>
                  </a:lnTo>
                  <a:lnTo>
                    <a:pt x="1606" y="2359"/>
                  </a:lnTo>
                  <a:lnTo>
                    <a:pt x="1606" y="2383"/>
                  </a:lnTo>
                  <a:lnTo>
                    <a:pt x="1583" y="2418"/>
                  </a:lnTo>
                  <a:lnTo>
                    <a:pt x="1583" y="2430"/>
                  </a:lnTo>
                  <a:lnTo>
                    <a:pt x="1644" y="2484"/>
                  </a:lnTo>
                  <a:lnTo>
                    <a:pt x="1654" y="2489"/>
                  </a:lnTo>
                  <a:lnTo>
                    <a:pt x="1670" y="2482"/>
                  </a:lnTo>
                  <a:lnTo>
                    <a:pt x="1701" y="2503"/>
                  </a:lnTo>
                  <a:lnTo>
                    <a:pt x="1665" y="2546"/>
                  </a:lnTo>
                  <a:lnTo>
                    <a:pt x="1635" y="2536"/>
                  </a:lnTo>
                  <a:lnTo>
                    <a:pt x="1623" y="2548"/>
                  </a:lnTo>
                  <a:lnTo>
                    <a:pt x="1618" y="2534"/>
                  </a:lnTo>
                  <a:lnTo>
                    <a:pt x="1623" y="2527"/>
                  </a:lnTo>
                  <a:lnTo>
                    <a:pt x="1618" y="2522"/>
                  </a:lnTo>
                  <a:lnTo>
                    <a:pt x="1599" y="2522"/>
                  </a:lnTo>
                  <a:lnTo>
                    <a:pt x="1587" y="2489"/>
                  </a:lnTo>
                  <a:lnTo>
                    <a:pt x="1568" y="2491"/>
                  </a:lnTo>
                  <a:lnTo>
                    <a:pt x="1554" y="2472"/>
                  </a:lnTo>
                  <a:lnTo>
                    <a:pt x="1540" y="2468"/>
                  </a:lnTo>
                  <a:lnTo>
                    <a:pt x="1545" y="2439"/>
                  </a:lnTo>
                  <a:lnTo>
                    <a:pt x="1540" y="2428"/>
                  </a:lnTo>
                  <a:lnTo>
                    <a:pt x="1505" y="2420"/>
                  </a:lnTo>
                  <a:lnTo>
                    <a:pt x="1488" y="2399"/>
                  </a:lnTo>
                  <a:lnTo>
                    <a:pt x="1474" y="2392"/>
                  </a:lnTo>
                  <a:lnTo>
                    <a:pt x="1441" y="2394"/>
                  </a:lnTo>
                  <a:lnTo>
                    <a:pt x="1415" y="2390"/>
                  </a:lnTo>
                  <a:lnTo>
                    <a:pt x="1396" y="2399"/>
                  </a:lnTo>
                  <a:lnTo>
                    <a:pt x="1330" y="2383"/>
                  </a:lnTo>
                  <a:lnTo>
                    <a:pt x="1245" y="2347"/>
                  </a:lnTo>
                  <a:lnTo>
                    <a:pt x="1254" y="2321"/>
                  </a:lnTo>
                  <a:lnTo>
                    <a:pt x="1266" y="2314"/>
                  </a:lnTo>
                  <a:lnTo>
                    <a:pt x="1292" y="2267"/>
                  </a:lnTo>
                  <a:lnTo>
                    <a:pt x="1299" y="2257"/>
                  </a:lnTo>
                  <a:lnTo>
                    <a:pt x="1320" y="2253"/>
                  </a:lnTo>
                  <a:lnTo>
                    <a:pt x="1280" y="2170"/>
                  </a:lnTo>
                  <a:lnTo>
                    <a:pt x="1259" y="2153"/>
                  </a:lnTo>
                  <a:lnTo>
                    <a:pt x="1245" y="2156"/>
                  </a:lnTo>
                  <a:lnTo>
                    <a:pt x="1221" y="2123"/>
                  </a:lnTo>
                  <a:lnTo>
                    <a:pt x="1195" y="2120"/>
                  </a:lnTo>
                  <a:lnTo>
                    <a:pt x="1176" y="2113"/>
                  </a:lnTo>
                  <a:lnTo>
                    <a:pt x="1134" y="2082"/>
                  </a:lnTo>
                  <a:lnTo>
                    <a:pt x="1112" y="2078"/>
                  </a:lnTo>
                  <a:lnTo>
                    <a:pt x="1084" y="2080"/>
                  </a:lnTo>
                  <a:lnTo>
                    <a:pt x="1053" y="2061"/>
                  </a:lnTo>
                  <a:lnTo>
                    <a:pt x="997" y="2052"/>
                  </a:lnTo>
                  <a:lnTo>
                    <a:pt x="845" y="1988"/>
                  </a:lnTo>
                  <a:lnTo>
                    <a:pt x="819" y="1986"/>
                  </a:lnTo>
                  <a:lnTo>
                    <a:pt x="812" y="1978"/>
                  </a:lnTo>
                  <a:lnTo>
                    <a:pt x="779" y="1974"/>
                  </a:lnTo>
                  <a:lnTo>
                    <a:pt x="765" y="1976"/>
                  </a:lnTo>
                  <a:lnTo>
                    <a:pt x="763" y="1988"/>
                  </a:lnTo>
                  <a:lnTo>
                    <a:pt x="737" y="1988"/>
                  </a:lnTo>
                  <a:lnTo>
                    <a:pt x="711" y="1976"/>
                  </a:lnTo>
                  <a:lnTo>
                    <a:pt x="668" y="1955"/>
                  </a:lnTo>
                  <a:lnTo>
                    <a:pt x="633" y="1919"/>
                  </a:lnTo>
                  <a:lnTo>
                    <a:pt x="586" y="1855"/>
                  </a:lnTo>
                  <a:lnTo>
                    <a:pt x="578" y="1839"/>
                  </a:lnTo>
                  <a:lnTo>
                    <a:pt x="538" y="1792"/>
                  </a:lnTo>
                  <a:lnTo>
                    <a:pt x="529" y="1796"/>
                  </a:lnTo>
                  <a:lnTo>
                    <a:pt x="529" y="1811"/>
                  </a:lnTo>
                  <a:lnTo>
                    <a:pt x="503" y="1889"/>
                  </a:lnTo>
                  <a:lnTo>
                    <a:pt x="460" y="1872"/>
                  </a:lnTo>
                  <a:lnTo>
                    <a:pt x="401" y="1872"/>
                  </a:lnTo>
                  <a:lnTo>
                    <a:pt x="375" y="1858"/>
                  </a:lnTo>
                  <a:lnTo>
                    <a:pt x="371" y="1839"/>
                  </a:lnTo>
                  <a:lnTo>
                    <a:pt x="323" y="1844"/>
                  </a:lnTo>
                  <a:lnTo>
                    <a:pt x="311" y="1839"/>
                  </a:lnTo>
                  <a:lnTo>
                    <a:pt x="281" y="1867"/>
                  </a:lnTo>
                  <a:lnTo>
                    <a:pt x="262" y="1872"/>
                  </a:lnTo>
                  <a:lnTo>
                    <a:pt x="252" y="1884"/>
                  </a:lnTo>
                  <a:lnTo>
                    <a:pt x="238" y="1865"/>
                  </a:lnTo>
                  <a:lnTo>
                    <a:pt x="231" y="1837"/>
                  </a:lnTo>
                  <a:lnTo>
                    <a:pt x="243" y="1829"/>
                  </a:lnTo>
                  <a:lnTo>
                    <a:pt x="238" y="1820"/>
                  </a:lnTo>
                  <a:lnTo>
                    <a:pt x="236" y="1730"/>
                  </a:lnTo>
                  <a:lnTo>
                    <a:pt x="226" y="1733"/>
                  </a:lnTo>
                  <a:lnTo>
                    <a:pt x="207" y="1725"/>
                  </a:lnTo>
                  <a:lnTo>
                    <a:pt x="189" y="1728"/>
                  </a:lnTo>
                  <a:lnTo>
                    <a:pt x="174" y="1721"/>
                  </a:lnTo>
                  <a:lnTo>
                    <a:pt x="179" y="1702"/>
                  </a:lnTo>
                  <a:lnTo>
                    <a:pt x="189" y="1690"/>
                  </a:lnTo>
                  <a:lnTo>
                    <a:pt x="174" y="1664"/>
                  </a:lnTo>
                  <a:lnTo>
                    <a:pt x="163" y="1662"/>
                  </a:lnTo>
                  <a:lnTo>
                    <a:pt x="165" y="1640"/>
                  </a:lnTo>
                  <a:lnTo>
                    <a:pt x="132" y="1610"/>
                  </a:lnTo>
                  <a:lnTo>
                    <a:pt x="122" y="1581"/>
                  </a:lnTo>
                  <a:lnTo>
                    <a:pt x="139" y="1562"/>
                  </a:lnTo>
                  <a:lnTo>
                    <a:pt x="144" y="1553"/>
                  </a:lnTo>
                  <a:lnTo>
                    <a:pt x="125" y="1536"/>
                  </a:lnTo>
                  <a:lnTo>
                    <a:pt x="99" y="1522"/>
                  </a:lnTo>
                  <a:lnTo>
                    <a:pt x="87" y="1522"/>
                  </a:lnTo>
                  <a:lnTo>
                    <a:pt x="70" y="1536"/>
                  </a:lnTo>
                  <a:lnTo>
                    <a:pt x="49" y="1539"/>
                  </a:lnTo>
                  <a:lnTo>
                    <a:pt x="37" y="1522"/>
                  </a:lnTo>
                  <a:lnTo>
                    <a:pt x="26" y="1522"/>
                  </a:lnTo>
                  <a:lnTo>
                    <a:pt x="16" y="1515"/>
                  </a:lnTo>
                  <a:lnTo>
                    <a:pt x="0" y="1496"/>
                  </a:lnTo>
                  <a:lnTo>
                    <a:pt x="0" y="1487"/>
                  </a:lnTo>
                  <a:lnTo>
                    <a:pt x="21" y="1484"/>
                  </a:lnTo>
                  <a:lnTo>
                    <a:pt x="40" y="1475"/>
                  </a:lnTo>
                  <a:lnTo>
                    <a:pt x="35" y="1465"/>
                  </a:lnTo>
                  <a:lnTo>
                    <a:pt x="18" y="1473"/>
                  </a:lnTo>
                  <a:lnTo>
                    <a:pt x="23" y="1461"/>
                  </a:lnTo>
                  <a:lnTo>
                    <a:pt x="73" y="1454"/>
                  </a:lnTo>
                  <a:lnTo>
                    <a:pt x="80" y="1442"/>
                  </a:lnTo>
                  <a:lnTo>
                    <a:pt x="78" y="1423"/>
                  </a:lnTo>
                  <a:lnTo>
                    <a:pt x="96" y="1385"/>
                  </a:lnTo>
                  <a:lnTo>
                    <a:pt x="94" y="1368"/>
                  </a:lnTo>
                  <a:lnTo>
                    <a:pt x="82" y="1371"/>
                  </a:lnTo>
                  <a:lnTo>
                    <a:pt x="80" y="1364"/>
                  </a:lnTo>
                  <a:lnTo>
                    <a:pt x="75" y="1319"/>
                  </a:lnTo>
                  <a:lnTo>
                    <a:pt x="66" y="1288"/>
                  </a:lnTo>
                  <a:lnTo>
                    <a:pt x="66" y="1257"/>
                  </a:lnTo>
                  <a:lnTo>
                    <a:pt x="73" y="1241"/>
                  </a:lnTo>
                  <a:lnTo>
                    <a:pt x="70" y="1210"/>
                  </a:lnTo>
                  <a:lnTo>
                    <a:pt x="132" y="1160"/>
                  </a:lnTo>
                  <a:lnTo>
                    <a:pt x="137" y="1127"/>
                  </a:lnTo>
                  <a:lnTo>
                    <a:pt x="158" y="1111"/>
                  </a:lnTo>
                  <a:lnTo>
                    <a:pt x="167" y="1108"/>
                  </a:lnTo>
                  <a:lnTo>
                    <a:pt x="196" y="1172"/>
                  </a:lnTo>
                  <a:lnTo>
                    <a:pt x="203" y="1203"/>
                  </a:lnTo>
                  <a:lnTo>
                    <a:pt x="222" y="1231"/>
                  </a:lnTo>
                  <a:lnTo>
                    <a:pt x="229" y="1234"/>
                  </a:lnTo>
                  <a:lnTo>
                    <a:pt x="238" y="1215"/>
                  </a:lnTo>
                  <a:lnTo>
                    <a:pt x="241" y="1198"/>
                  </a:lnTo>
                  <a:lnTo>
                    <a:pt x="231" y="1139"/>
                  </a:lnTo>
                  <a:lnTo>
                    <a:pt x="203" y="1106"/>
                  </a:lnTo>
                  <a:lnTo>
                    <a:pt x="177" y="1014"/>
                  </a:lnTo>
                  <a:lnTo>
                    <a:pt x="181" y="931"/>
                  </a:lnTo>
                  <a:lnTo>
                    <a:pt x="186" y="931"/>
                  </a:lnTo>
                  <a:lnTo>
                    <a:pt x="191" y="908"/>
                  </a:lnTo>
                  <a:lnTo>
                    <a:pt x="212" y="853"/>
                  </a:lnTo>
                  <a:lnTo>
                    <a:pt x="200" y="815"/>
                  </a:lnTo>
                  <a:lnTo>
                    <a:pt x="158" y="829"/>
                  </a:lnTo>
                  <a:lnTo>
                    <a:pt x="146" y="825"/>
                  </a:lnTo>
                  <a:lnTo>
                    <a:pt x="122" y="808"/>
                  </a:lnTo>
                  <a:lnTo>
                    <a:pt x="92" y="749"/>
                  </a:lnTo>
                  <a:lnTo>
                    <a:pt x="127" y="756"/>
                  </a:lnTo>
                  <a:lnTo>
                    <a:pt x="125" y="737"/>
                  </a:lnTo>
                  <a:lnTo>
                    <a:pt x="153" y="751"/>
                  </a:lnTo>
                  <a:lnTo>
                    <a:pt x="170" y="763"/>
                  </a:lnTo>
                  <a:lnTo>
                    <a:pt x="167" y="777"/>
                  </a:lnTo>
                  <a:lnTo>
                    <a:pt x="184" y="787"/>
                  </a:lnTo>
                  <a:lnTo>
                    <a:pt x="191" y="806"/>
                  </a:lnTo>
                  <a:lnTo>
                    <a:pt x="215" y="811"/>
                  </a:lnTo>
                  <a:lnTo>
                    <a:pt x="236" y="785"/>
                  </a:lnTo>
                  <a:lnTo>
                    <a:pt x="248" y="754"/>
                  </a:lnTo>
                  <a:lnTo>
                    <a:pt x="248" y="699"/>
                  </a:lnTo>
                  <a:lnTo>
                    <a:pt x="236" y="681"/>
                  </a:lnTo>
                  <a:lnTo>
                    <a:pt x="193" y="636"/>
                  </a:lnTo>
                  <a:lnTo>
                    <a:pt x="189" y="624"/>
                  </a:lnTo>
                  <a:lnTo>
                    <a:pt x="203" y="614"/>
                  </a:lnTo>
                  <a:lnTo>
                    <a:pt x="229" y="624"/>
                  </a:lnTo>
                  <a:lnTo>
                    <a:pt x="259" y="626"/>
                  </a:lnTo>
                  <a:lnTo>
                    <a:pt x="262" y="617"/>
                  </a:lnTo>
                  <a:lnTo>
                    <a:pt x="252" y="586"/>
                  </a:lnTo>
                  <a:lnTo>
                    <a:pt x="233" y="562"/>
                  </a:lnTo>
                  <a:lnTo>
                    <a:pt x="231" y="555"/>
                  </a:lnTo>
                  <a:lnTo>
                    <a:pt x="248" y="529"/>
                  </a:lnTo>
                  <a:lnTo>
                    <a:pt x="250" y="508"/>
                  </a:lnTo>
                  <a:lnTo>
                    <a:pt x="264" y="487"/>
                  </a:lnTo>
                  <a:lnTo>
                    <a:pt x="285" y="473"/>
                  </a:lnTo>
                  <a:lnTo>
                    <a:pt x="316" y="468"/>
                  </a:lnTo>
                  <a:lnTo>
                    <a:pt x="333" y="456"/>
                  </a:lnTo>
                  <a:lnTo>
                    <a:pt x="337" y="430"/>
                  </a:lnTo>
                  <a:lnTo>
                    <a:pt x="326" y="378"/>
                  </a:lnTo>
                  <a:lnTo>
                    <a:pt x="326" y="361"/>
                  </a:lnTo>
                  <a:lnTo>
                    <a:pt x="333" y="350"/>
                  </a:lnTo>
                  <a:lnTo>
                    <a:pt x="356" y="328"/>
                  </a:lnTo>
                  <a:lnTo>
                    <a:pt x="382" y="328"/>
                  </a:lnTo>
                  <a:lnTo>
                    <a:pt x="439" y="298"/>
                  </a:lnTo>
                  <a:lnTo>
                    <a:pt x="446" y="281"/>
                  </a:lnTo>
                  <a:lnTo>
                    <a:pt x="448" y="234"/>
                  </a:lnTo>
                  <a:lnTo>
                    <a:pt x="456" y="210"/>
                  </a:lnTo>
                  <a:lnTo>
                    <a:pt x="477" y="194"/>
                  </a:lnTo>
                  <a:lnTo>
                    <a:pt x="496" y="194"/>
                  </a:lnTo>
                  <a:lnTo>
                    <a:pt x="505" y="201"/>
                  </a:lnTo>
                  <a:lnTo>
                    <a:pt x="508" y="217"/>
                  </a:lnTo>
                  <a:lnTo>
                    <a:pt x="500" y="255"/>
                  </a:lnTo>
                  <a:lnTo>
                    <a:pt x="505" y="267"/>
                  </a:lnTo>
                  <a:lnTo>
                    <a:pt x="550" y="298"/>
                  </a:lnTo>
                  <a:lnTo>
                    <a:pt x="638" y="314"/>
                  </a:lnTo>
                  <a:lnTo>
                    <a:pt x="652" y="276"/>
                  </a:lnTo>
                  <a:lnTo>
                    <a:pt x="656" y="250"/>
                  </a:lnTo>
                  <a:lnTo>
                    <a:pt x="678" y="217"/>
                  </a:lnTo>
                  <a:lnTo>
                    <a:pt x="699" y="194"/>
                  </a:lnTo>
                  <a:lnTo>
                    <a:pt x="737" y="182"/>
                  </a:lnTo>
                  <a:lnTo>
                    <a:pt x="763" y="153"/>
                  </a:lnTo>
                  <a:lnTo>
                    <a:pt x="779" y="80"/>
                  </a:lnTo>
                  <a:lnTo>
                    <a:pt x="772" y="35"/>
                  </a:lnTo>
                  <a:lnTo>
                    <a:pt x="779" y="9"/>
                  </a:lnTo>
                  <a:lnTo>
                    <a:pt x="848" y="0"/>
                  </a:lnTo>
                  <a:lnTo>
                    <a:pt x="928" y="9"/>
                  </a:lnTo>
                  <a:lnTo>
                    <a:pt x="954" y="19"/>
                  </a:lnTo>
                  <a:lnTo>
                    <a:pt x="1011" y="54"/>
                  </a:lnTo>
                  <a:moveTo>
                    <a:pt x="1011" y="54"/>
                  </a:moveTo>
                  <a:lnTo>
                    <a:pt x="1011" y="54"/>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69" name="Freeform 148"/>
            <p:cNvSpPr>
              <a:spLocks noEditPoints="1"/>
            </p:cNvSpPr>
            <p:nvPr/>
          </p:nvSpPr>
          <p:spPr bwMode="auto">
            <a:xfrm>
              <a:off x="-8718" y="-1250"/>
              <a:ext cx="2665" cy="2730"/>
            </a:xfrm>
            <a:custGeom>
              <a:avLst/>
              <a:gdLst>
                <a:gd name="T0" fmla="*/ 1580 w 2665"/>
                <a:gd name="T1" fmla="*/ 2626 h 2730"/>
                <a:gd name="T2" fmla="*/ 1566 w 2665"/>
                <a:gd name="T3" fmla="*/ 2716 h 2730"/>
                <a:gd name="T4" fmla="*/ 1524 w 2665"/>
                <a:gd name="T5" fmla="*/ 2711 h 2730"/>
                <a:gd name="T6" fmla="*/ 1474 w 2665"/>
                <a:gd name="T7" fmla="*/ 2688 h 2730"/>
                <a:gd name="T8" fmla="*/ 1536 w 2665"/>
                <a:gd name="T9" fmla="*/ 2570 h 2730"/>
                <a:gd name="T10" fmla="*/ 1526 w 2665"/>
                <a:gd name="T11" fmla="*/ 2411 h 2730"/>
                <a:gd name="T12" fmla="*/ 1613 w 2665"/>
                <a:gd name="T13" fmla="*/ 2553 h 2730"/>
                <a:gd name="T14" fmla="*/ 1576 w 2665"/>
                <a:gd name="T15" fmla="*/ 2570 h 2730"/>
                <a:gd name="T16" fmla="*/ 1460 w 2665"/>
                <a:gd name="T17" fmla="*/ 2406 h 2730"/>
                <a:gd name="T18" fmla="*/ 1739 w 2665"/>
                <a:gd name="T19" fmla="*/ 2300 h 2730"/>
                <a:gd name="T20" fmla="*/ 1713 w 2665"/>
                <a:gd name="T21" fmla="*/ 2357 h 2730"/>
                <a:gd name="T22" fmla="*/ 1587 w 2665"/>
                <a:gd name="T23" fmla="*/ 2317 h 2730"/>
                <a:gd name="T24" fmla="*/ 1174 w 2665"/>
                <a:gd name="T25" fmla="*/ 1756 h 2730"/>
                <a:gd name="T26" fmla="*/ 1124 w 2665"/>
                <a:gd name="T27" fmla="*/ 2073 h 2730"/>
                <a:gd name="T28" fmla="*/ 952 w 2665"/>
                <a:gd name="T29" fmla="*/ 1832 h 2730"/>
                <a:gd name="T30" fmla="*/ 919 w 2665"/>
                <a:gd name="T31" fmla="*/ 1567 h 2730"/>
                <a:gd name="T32" fmla="*/ 1618 w 2665"/>
                <a:gd name="T33" fmla="*/ 1468 h 2730"/>
                <a:gd name="T34" fmla="*/ 1573 w 2665"/>
                <a:gd name="T35" fmla="*/ 1454 h 2730"/>
                <a:gd name="T36" fmla="*/ 205 w 2665"/>
                <a:gd name="T37" fmla="*/ 962 h 2730"/>
                <a:gd name="T38" fmla="*/ 108 w 2665"/>
                <a:gd name="T39" fmla="*/ 773 h 2730"/>
                <a:gd name="T40" fmla="*/ 430 w 2665"/>
                <a:gd name="T41" fmla="*/ 1026 h 2730"/>
                <a:gd name="T42" fmla="*/ 1354 w 2665"/>
                <a:gd name="T43" fmla="*/ 1045 h 2730"/>
                <a:gd name="T44" fmla="*/ 1346 w 2665"/>
                <a:gd name="T45" fmla="*/ 893 h 2730"/>
                <a:gd name="T46" fmla="*/ 1297 w 2665"/>
                <a:gd name="T47" fmla="*/ 787 h 2730"/>
                <a:gd name="T48" fmla="*/ 1278 w 2665"/>
                <a:gd name="T49" fmla="*/ 690 h 2730"/>
                <a:gd name="T50" fmla="*/ 1299 w 2665"/>
                <a:gd name="T51" fmla="*/ 567 h 2730"/>
                <a:gd name="T52" fmla="*/ 1266 w 2665"/>
                <a:gd name="T53" fmla="*/ 459 h 2730"/>
                <a:gd name="T54" fmla="*/ 1193 w 2665"/>
                <a:gd name="T55" fmla="*/ 350 h 2730"/>
                <a:gd name="T56" fmla="*/ 1245 w 2665"/>
                <a:gd name="T57" fmla="*/ 217 h 2730"/>
                <a:gd name="T58" fmla="*/ 1318 w 2665"/>
                <a:gd name="T59" fmla="*/ 104 h 2730"/>
                <a:gd name="T60" fmla="*/ 1349 w 2665"/>
                <a:gd name="T61" fmla="*/ 26 h 2730"/>
                <a:gd name="T62" fmla="*/ 1443 w 2665"/>
                <a:gd name="T63" fmla="*/ 87 h 2730"/>
                <a:gd name="T64" fmla="*/ 1687 w 2665"/>
                <a:gd name="T65" fmla="*/ 239 h 2730"/>
                <a:gd name="T66" fmla="*/ 2055 w 2665"/>
                <a:gd name="T67" fmla="*/ 499 h 2730"/>
                <a:gd name="T68" fmla="*/ 2280 w 2665"/>
                <a:gd name="T69" fmla="*/ 645 h 2730"/>
                <a:gd name="T70" fmla="*/ 2386 w 2665"/>
                <a:gd name="T71" fmla="*/ 898 h 2730"/>
                <a:gd name="T72" fmla="*/ 2400 w 2665"/>
                <a:gd name="T73" fmla="*/ 891 h 2730"/>
                <a:gd name="T74" fmla="*/ 2490 w 2665"/>
                <a:gd name="T75" fmla="*/ 993 h 2730"/>
                <a:gd name="T76" fmla="*/ 2570 w 2665"/>
                <a:gd name="T77" fmla="*/ 960 h 2730"/>
                <a:gd name="T78" fmla="*/ 2599 w 2665"/>
                <a:gd name="T79" fmla="*/ 1239 h 2730"/>
                <a:gd name="T80" fmla="*/ 2644 w 2665"/>
                <a:gd name="T81" fmla="*/ 1442 h 2730"/>
                <a:gd name="T82" fmla="*/ 2648 w 2665"/>
                <a:gd name="T83" fmla="*/ 1532 h 2730"/>
                <a:gd name="T84" fmla="*/ 2587 w 2665"/>
                <a:gd name="T85" fmla="*/ 1607 h 2730"/>
                <a:gd name="T86" fmla="*/ 2452 w 2665"/>
                <a:gd name="T87" fmla="*/ 1655 h 2730"/>
                <a:gd name="T88" fmla="*/ 2492 w 2665"/>
                <a:gd name="T89" fmla="*/ 1778 h 2730"/>
                <a:gd name="T90" fmla="*/ 2459 w 2665"/>
                <a:gd name="T91" fmla="*/ 1870 h 2730"/>
                <a:gd name="T92" fmla="*/ 2495 w 2665"/>
                <a:gd name="T93" fmla="*/ 1960 h 2730"/>
                <a:gd name="T94" fmla="*/ 2348 w 2665"/>
                <a:gd name="T95" fmla="*/ 1893 h 2730"/>
                <a:gd name="T96" fmla="*/ 2344 w 2665"/>
                <a:gd name="T97" fmla="*/ 2016 h 2730"/>
                <a:gd name="T98" fmla="*/ 2327 w 2665"/>
                <a:gd name="T99" fmla="*/ 2139 h 2730"/>
                <a:gd name="T100" fmla="*/ 2228 w 2665"/>
                <a:gd name="T101" fmla="*/ 2116 h 2730"/>
                <a:gd name="T102" fmla="*/ 2025 w 2665"/>
                <a:gd name="T103" fmla="*/ 2203 h 2730"/>
                <a:gd name="T104" fmla="*/ 1942 w 2665"/>
                <a:gd name="T105" fmla="*/ 2220 h 2730"/>
                <a:gd name="T106" fmla="*/ 1720 w 2665"/>
                <a:gd name="T107" fmla="*/ 1570 h 2730"/>
                <a:gd name="T108" fmla="*/ 1753 w 2665"/>
                <a:gd name="T109" fmla="*/ 1494 h 2730"/>
                <a:gd name="T110" fmla="*/ 1708 w 2665"/>
                <a:gd name="T111" fmla="*/ 1440 h 2730"/>
                <a:gd name="T112" fmla="*/ 1377 w 2665"/>
                <a:gd name="T113" fmla="*/ 1198 h 2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65" h="2730">
                  <a:moveTo>
                    <a:pt x="1528" y="2534"/>
                  </a:moveTo>
                  <a:lnTo>
                    <a:pt x="1543" y="2534"/>
                  </a:lnTo>
                  <a:lnTo>
                    <a:pt x="1566" y="2563"/>
                  </a:lnTo>
                  <a:lnTo>
                    <a:pt x="1583" y="2591"/>
                  </a:lnTo>
                  <a:lnTo>
                    <a:pt x="1585" y="2607"/>
                  </a:lnTo>
                  <a:lnTo>
                    <a:pt x="1573" y="2619"/>
                  </a:lnTo>
                  <a:lnTo>
                    <a:pt x="1580" y="2626"/>
                  </a:lnTo>
                  <a:lnTo>
                    <a:pt x="1576" y="2652"/>
                  </a:lnTo>
                  <a:lnTo>
                    <a:pt x="1578" y="2667"/>
                  </a:lnTo>
                  <a:lnTo>
                    <a:pt x="1571" y="2678"/>
                  </a:lnTo>
                  <a:lnTo>
                    <a:pt x="1564" y="2681"/>
                  </a:lnTo>
                  <a:lnTo>
                    <a:pt x="1576" y="2704"/>
                  </a:lnTo>
                  <a:lnTo>
                    <a:pt x="1573" y="2711"/>
                  </a:lnTo>
                  <a:lnTo>
                    <a:pt x="1566" y="2716"/>
                  </a:lnTo>
                  <a:lnTo>
                    <a:pt x="1554" y="2719"/>
                  </a:lnTo>
                  <a:lnTo>
                    <a:pt x="1562" y="2697"/>
                  </a:lnTo>
                  <a:lnTo>
                    <a:pt x="1559" y="2693"/>
                  </a:lnTo>
                  <a:lnTo>
                    <a:pt x="1550" y="2702"/>
                  </a:lnTo>
                  <a:lnTo>
                    <a:pt x="1538" y="2697"/>
                  </a:lnTo>
                  <a:lnTo>
                    <a:pt x="1531" y="2700"/>
                  </a:lnTo>
                  <a:lnTo>
                    <a:pt x="1524" y="2711"/>
                  </a:lnTo>
                  <a:lnTo>
                    <a:pt x="1531" y="2723"/>
                  </a:lnTo>
                  <a:lnTo>
                    <a:pt x="1528" y="2730"/>
                  </a:lnTo>
                  <a:lnTo>
                    <a:pt x="1519" y="2719"/>
                  </a:lnTo>
                  <a:lnTo>
                    <a:pt x="1500" y="2704"/>
                  </a:lnTo>
                  <a:lnTo>
                    <a:pt x="1453" y="2688"/>
                  </a:lnTo>
                  <a:lnTo>
                    <a:pt x="1472" y="2681"/>
                  </a:lnTo>
                  <a:lnTo>
                    <a:pt x="1474" y="2688"/>
                  </a:lnTo>
                  <a:lnTo>
                    <a:pt x="1486" y="2688"/>
                  </a:lnTo>
                  <a:lnTo>
                    <a:pt x="1493" y="2659"/>
                  </a:lnTo>
                  <a:lnTo>
                    <a:pt x="1502" y="2652"/>
                  </a:lnTo>
                  <a:lnTo>
                    <a:pt x="1500" y="2615"/>
                  </a:lnTo>
                  <a:lnTo>
                    <a:pt x="1507" y="2589"/>
                  </a:lnTo>
                  <a:lnTo>
                    <a:pt x="1521" y="2577"/>
                  </a:lnTo>
                  <a:lnTo>
                    <a:pt x="1536" y="2570"/>
                  </a:lnTo>
                  <a:lnTo>
                    <a:pt x="1540" y="2555"/>
                  </a:lnTo>
                  <a:lnTo>
                    <a:pt x="1524" y="2532"/>
                  </a:lnTo>
                  <a:lnTo>
                    <a:pt x="1528" y="2534"/>
                  </a:lnTo>
                  <a:close/>
                  <a:moveTo>
                    <a:pt x="1512" y="2397"/>
                  </a:moveTo>
                  <a:lnTo>
                    <a:pt x="1514" y="2404"/>
                  </a:lnTo>
                  <a:lnTo>
                    <a:pt x="1526" y="2397"/>
                  </a:lnTo>
                  <a:lnTo>
                    <a:pt x="1526" y="2411"/>
                  </a:lnTo>
                  <a:lnTo>
                    <a:pt x="1562" y="2454"/>
                  </a:lnTo>
                  <a:lnTo>
                    <a:pt x="1566" y="2473"/>
                  </a:lnTo>
                  <a:lnTo>
                    <a:pt x="1562" y="2484"/>
                  </a:lnTo>
                  <a:lnTo>
                    <a:pt x="1569" y="2501"/>
                  </a:lnTo>
                  <a:lnTo>
                    <a:pt x="1569" y="2510"/>
                  </a:lnTo>
                  <a:lnTo>
                    <a:pt x="1599" y="2534"/>
                  </a:lnTo>
                  <a:lnTo>
                    <a:pt x="1613" y="2553"/>
                  </a:lnTo>
                  <a:lnTo>
                    <a:pt x="1611" y="2581"/>
                  </a:lnTo>
                  <a:lnTo>
                    <a:pt x="1599" y="2584"/>
                  </a:lnTo>
                  <a:lnTo>
                    <a:pt x="1597" y="2591"/>
                  </a:lnTo>
                  <a:lnTo>
                    <a:pt x="1606" y="2610"/>
                  </a:lnTo>
                  <a:lnTo>
                    <a:pt x="1602" y="2617"/>
                  </a:lnTo>
                  <a:lnTo>
                    <a:pt x="1585" y="2577"/>
                  </a:lnTo>
                  <a:lnTo>
                    <a:pt x="1576" y="2570"/>
                  </a:lnTo>
                  <a:lnTo>
                    <a:pt x="1545" y="2520"/>
                  </a:lnTo>
                  <a:lnTo>
                    <a:pt x="1536" y="2515"/>
                  </a:lnTo>
                  <a:lnTo>
                    <a:pt x="1536" y="2503"/>
                  </a:lnTo>
                  <a:lnTo>
                    <a:pt x="1500" y="2458"/>
                  </a:lnTo>
                  <a:lnTo>
                    <a:pt x="1500" y="2454"/>
                  </a:lnTo>
                  <a:lnTo>
                    <a:pt x="1491" y="2423"/>
                  </a:lnTo>
                  <a:lnTo>
                    <a:pt x="1460" y="2406"/>
                  </a:lnTo>
                  <a:lnTo>
                    <a:pt x="1491" y="2392"/>
                  </a:lnTo>
                  <a:lnTo>
                    <a:pt x="1512" y="2397"/>
                  </a:lnTo>
                  <a:close/>
                  <a:moveTo>
                    <a:pt x="1639" y="2298"/>
                  </a:moveTo>
                  <a:lnTo>
                    <a:pt x="1673" y="2302"/>
                  </a:lnTo>
                  <a:lnTo>
                    <a:pt x="1689" y="2298"/>
                  </a:lnTo>
                  <a:lnTo>
                    <a:pt x="1699" y="2307"/>
                  </a:lnTo>
                  <a:lnTo>
                    <a:pt x="1739" y="2300"/>
                  </a:lnTo>
                  <a:lnTo>
                    <a:pt x="1772" y="2333"/>
                  </a:lnTo>
                  <a:lnTo>
                    <a:pt x="1767" y="2345"/>
                  </a:lnTo>
                  <a:lnTo>
                    <a:pt x="1772" y="2350"/>
                  </a:lnTo>
                  <a:lnTo>
                    <a:pt x="1758" y="2352"/>
                  </a:lnTo>
                  <a:lnTo>
                    <a:pt x="1751" y="2345"/>
                  </a:lnTo>
                  <a:lnTo>
                    <a:pt x="1732" y="2343"/>
                  </a:lnTo>
                  <a:lnTo>
                    <a:pt x="1713" y="2357"/>
                  </a:lnTo>
                  <a:lnTo>
                    <a:pt x="1701" y="2359"/>
                  </a:lnTo>
                  <a:lnTo>
                    <a:pt x="1687" y="2352"/>
                  </a:lnTo>
                  <a:lnTo>
                    <a:pt x="1661" y="2357"/>
                  </a:lnTo>
                  <a:lnTo>
                    <a:pt x="1630" y="2345"/>
                  </a:lnTo>
                  <a:lnTo>
                    <a:pt x="1602" y="2345"/>
                  </a:lnTo>
                  <a:lnTo>
                    <a:pt x="1592" y="2338"/>
                  </a:lnTo>
                  <a:lnTo>
                    <a:pt x="1587" y="2317"/>
                  </a:lnTo>
                  <a:lnTo>
                    <a:pt x="1613" y="2300"/>
                  </a:lnTo>
                  <a:lnTo>
                    <a:pt x="1635" y="2295"/>
                  </a:lnTo>
                  <a:lnTo>
                    <a:pt x="1639" y="2298"/>
                  </a:lnTo>
                  <a:close/>
                  <a:moveTo>
                    <a:pt x="1025" y="1603"/>
                  </a:moveTo>
                  <a:lnTo>
                    <a:pt x="1037" y="1629"/>
                  </a:lnTo>
                  <a:lnTo>
                    <a:pt x="1117" y="1737"/>
                  </a:lnTo>
                  <a:lnTo>
                    <a:pt x="1174" y="1756"/>
                  </a:lnTo>
                  <a:lnTo>
                    <a:pt x="1243" y="1818"/>
                  </a:lnTo>
                  <a:lnTo>
                    <a:pt x="1257" y="1856"/>
                  </a:lnTo>
                  <a:lnTo>
                    <a:pt x="1233" y="1908"/>
                  </a:lnTo>
                  <a:lnTo>
                    <a:pt x="1228" y="2038"/>
                  </a:lnTo>
                  <a:lnTo>
                    <a:pt x="1219" y="2054"/>
                  </a:lnTo>
                  <a:lnTo>
                    <a:pt x="1186" y="2090"/>
                  </a:lnTo>
                  <a:lnTo>
                    <a:pt x="1124" y="2073"/>
                  </a:lnTo>
                  <a:lnTo>
                    <a:pt x="1113" y="2061"/>
                  </a:lnTo>
                  <a:lnTo>
                    <a:pt x="1117" y="2052"/>
                  </a:lnTo>
                  <a:lnTo>
                    <a:pt x="1075" y="1941"/>
                  </a:lnTo>
                  <a:lnTo>
                    <a:pt x="1009" y="1872"/>
                  </a:lnTo>
                  <a:lnTo>
                    <a:pt x="978" y="1870"/>
                  </a:lnTo>
                  <a:lnTo>
                    <a:pt x="961" y="1863"/>
                  </a:lnTo>
                  <a:lnTo>
                    <a:pt x="952" y="1832"/>
                  </a:lnTo>
                  <a:lnTo>
                    <a:pt x="926" y="1782"/>
                  </a:lnTo>
                  <a:lnTo>
                    <a:pt x="872" y="1695"/>
                  </a:lnTo>
                  <a:lnTo>
                    <a:pt x="796" y="1619"/>
                  </a:lnTo>
                  <a:lnTo>
                    <a:pt x="820" y="1610"/>
                  </a:lnTo>
                  <a:lnTo>
                    <a:pt x="857" y="1612"/>
                  </a:lnTo>
                  <a:lnTo>
                    <a:pt x="874" y="1607"/>
                  </a:lnTo>
                  <a:lnTo>
                    <a:pt x="919" y="1567"/>
                  </a:lnTo>
                  <a:lnTo>
                    <a:pt x="954" y="1560"/>
                  </a:lnTo>
                  <a:lnTo>
                    <a:pt x="1004" y="1577"/>
                  </a:lnTo>
                  <a:lnTo>
                    <a:pt x="1025" y="1603"/>
                  </a:lnTo>
                  <a:close/>
                  <a:moveTo>
                    <a:pt x="1571" y="1473"/>
                  </a:moveTo>
                  <a:lnTo>
                    <a:pt x="1595" y="1477"/>
                  </a:lnTo>
                  <a:lnTo>
                    <a:pt x="1604" y="1461"/>
                  </a:lnTo>
                  <a:lnTo>
                    <a:pt x="1618" y="1468"/>
                  </a:lnTo>
                  <a:lnTo>
                    <a:pt x="1630" y="1492"/>
                  </a:lnTo>
                  <a:lnTo>
                    <a:pt x="1609" y="1494"/>
                  </a:lnTo>
                  <a:lnTo>
                    <a:pt x="1566" y="1492"/>
                  </a:lnTo>
                  <a:lnTo>
                    <a:pt x="1543" y="1482"/>
                  </a:lnTo>
                  <a:lnTo>
                    <a:pt x="1538" y="1468"/>
                  </a:lnTo>
                  <a:lnTo>
                    <a:pt x="1552" y="1447"/>
                  </a:lnTo>
                  <a:lnTo>
                    <a:pt x="1573" y="1454"/>
                  </a:lnTo>
                  <a:lnTo>
                    <a:pt x="1573" y="1473"/>
                  </a:lnTo>
                  <a:lnTo>
                    <a:pt x="1571" y="1473"/>
                  </a:lnTo>
                  <a:close/>
                  <a:moveTo>
                    <a:pt x="416" y="1092"/>
                  </a:moveTo>
                  <a:lnTo>
                    <a:pt x="359" y="1087"/>
                  </a:lnTo>
                  <a:lnTo>
                    <a:pt x="349" y="1080"/>
                  </a:lnTo>
                  <a:lnTo>
                    <a:pt x="340" y="1050"/>
                  </a:lnTo>
                  <a:lnTo>
                    <a:pt x="205" y="962"/>
                  </a:lnTo>
                  <a:lnTo>
                    <a:pt x="104" y="924"/>
                  </a:lnTo>
                  <a:lnTo>
                    <a:pt x="71" y="919"/>
                  </a:lnTo>
                  <a:lnTo>
                    <a:pt x="7" y="856"/>
                  </a:lnTo>
                  <a:lnTo>
                    <a:pt x="0" y="837"/>
                  </a:lnTo>
                  <a:lnTo>
                    <a:pt x="2" y="827"/>
                  </a:lnTo>
                  <a:lnTo>
                    <a:pt x="56" y="761"/>
                  </a:lnTo>
                  <a:lnTo>
                    <a:pt x="108" y="773"/>
                  </a:lnTo>
                  <a:lnTo>
                    <a:pt x="172" y="851"/>
                  </a:lnTo>
                  <a:lnTo>
                    <a:pt x="189" y="858"/>
                  </a:lnTo>
                  <a:lnTo>
                    <a:pt x="229" y="865"/>
                  </a:lnTo>
                  <a:lnTo>
                    <a:pt x="293" y="934"/>
                  </a:lnTo>
                  <a:lnTo>
                    <a:pt x="368" y="983"/>
                  </a:lnTo>
                  <a:lnTo>
                    <a:pt x="416" y="1005"/>
                  </a:lnTo>
                  <a:lnTo>
                    <a:pt x="430" y="1026"/>
                  </a:lnTo>
                  <a:lnTo>
                    <a:pt x="430" y="1042"/>
                  </a:lnTo>
                  <a:lnTo>
                    <a:pt x="444" y="1078"/>
                  </a:lnTo>
                  <a:lnTo>
                    <a:pt x="416" y="1092"/>
                  </a:lnTo>
                  <a:close/>
                  <a:moveTo>
                    <a:pt x="1377" y="1198"/>
                  </a:moveTo>
                  <a:lnTo>
                    <a:pt x="1396" y="1109"/>
                  </a:lnTo>
                  <a:lnTo>
                    <a:pt x="1380" y="1057"/>
                  </a:lnTo>
                  <a:lnTo>
                    <a:pt x="1354" y="1045"/>
                  </a:lnTo>
                  <a:lnTo>
                    <a:pt x="1356" y="1021"/>
                  </a:lnTo>
                  <a:lnTo>
                    <a:pt x="1342" y="1002"/>
                  </a:lnTo>
                  <a:lnTo>
                    <a:pt x="1335" y="972"/>
                  </a:lnTo>
                  <a:lnTo>
                    <a:pt x="1344" y="924"/>
                  </a:lnTo>
                  <a:lnTo>
                    <a:pt x="1363" y="919"/>
                  </a:lnTo>
                  <a:lnTo>
                    <a:pt x="1363" y="910"/>
                  </a:lnTo>
                  <a:lnTo>
                    <a:pt x="1346" y="893"/>
                  </a:lnTo>
                  <a:lnTo>
                    <a:pt x="1342" y="872"/>
                  </a:lnTo>
                  <a:lnTo>
                    <a:pt x="1344" y="860"/>
                  </a:lnTo>
                  <a:lnTo>
                    <a:pt x="1354" y="844"/>
                  </a:lnTo>
                  <a:lnTo>
                    <a:pt x="1346" y="834"/>
                  </a:lnTo>
                  <a:lnTo>
                    <a:pt x="1346" y="827"/>
                  </a:lnTo>
                  <a:lnTo>
                    <a:pt x="1316" y="823"/>
                  </a:lnTo>
                  <a:lnTo>
                    <a:pt x="1297" y="787"/>
                  </a:lnTo>
                  <a:lnTo>
                    <a:pt x="1269" y="780"/>
                  </a:lnTo>
                  <a:lnTo>
                    <a:pt x="1269" y="747"/>
                  </a:lnTo>
                  <a:lnTo>
                    <a:pt x="1259" y="719"/>
                  </a:lnTo>
                  <a:lnTo>
                    <a:pt x="1259" y="700"/>
                  </a:lnTo>
                  <a:lnTo>
                    <a:pt x="1254" y="693"/>
                  </a:lnTo>
                  <a:lnTo>
                    <a:pt x="1259" y="688"/>
                  </a:lnTo>
                  <a:lnTo>
                    <a:pt x="1278" y="690"/>
                  </a:lnTo>
                  <a:lnTo>
                    <a:pt x="1283" y="659"/>
                  </a:lnTo>
                  <a:lnTo>
                    <a:pt x="1261" y="638"/>
                  </a:lnTo>
                  <a:lnTo>
                    <a:pt x="1259" y="615"/>
                  </a:lnTo>
                  <a:lnTo>
                    <a:pt x="1245" y="598"/>
                  </a:lnTo>
                  <a:lnTo>
                    <a:pt x="1226" y="593"/>
                  </a:lnTo>
                  <a:lnTo>
                    <a:pt x="1221" y="589"/>
                  </a:lnTo>
                  <a:lnTo>
                    <a:pt x="1299" y="567"/>
                  </a:lnTo>
                  <a:lnTo>
                    <a:pt x="1306" y="541"/>
                  </a:lnTo>
                  <a:lnTo>
                    <a:pt x="1295" y="518"/>
                  </a:lnTo>
                  <a:lnTo>
                    <a:pt x="1285" y="522"/>
                  </a:lnTo>
                  <a:lnTo>
                    <a:pt x="1264" y="508"/>
                  </a:lnTo>
                  <a:lnTo>
                    <a:pt x="1264" y="494"/>
                  </a:lnTo>
                  <a:lnTo>
                    <a:pt x="1254" y="475"/>
                  </a:lnTo>
                  <a:lnTo>
                    <a:pt x="1266" y="459"/>
                  </a:lnTo>
                  <a:lnTo>
                    <a:pt x="1247" y="444"/>
                  </a:lnTo>
                  <a:lnTo>
                    <a:pt x="1240" y="416"/>
                  </a:lnTo>
                  <a:lnTo>
                    <a:pt x="1217" y="404"/>
                  </a:lnTo>
                  <a:lnTo>
                    <a:pt x="1217" y="380"/>
                  </a:lnTo>
                  <a:lnTo>
                    <a:pt x="1209" y="376"/>
                  </a:lnTo>
                  <a:lnTo>
                    <a:pt x="1209" y="364"/>
                  </a:lnTo>
                  <a:lnTo>
                    <a:pt x="1193" y="350"/>
                  </a:lnTo>
                  <a:lnTo>
                    <a:pt x="1183" y="321"/>
                  </a:lnTo>
                  <a:lnTo>
                    <a:pt x="1198" y="302"/>
                  </a:lnTo>
                  <a:lnTo>
                    <a:pt x="1245" y="265"/>
                  </a:lnTo>
                  <a:lnTo>
                    <a:pt x="1250" y="253"/>
                  </a:lnTo>
                  <a:lnTo>
                    <a:pt x="1235" y="229"/>
                  </a:lnTo>
                  <a:lnTo>
                    <a:pt x="1238" y="217"/>
                  </a:lnTo>
                  <a:lnTo>
                    <a:pt x="1245" y="217"/>
                  </a:lnTo>
                  <a:lnTo>
                    <a:pt x="1261" y="229"/>
                  </a:lnTo>
                  <a:lnTo>
                    <a:pt x="1266" y="220"/>
                  </a:lnTo>
                  <a:lnTo>
                    <a:pt x="1266" y="208"/>
                  </a:lnTo>
                  <a:lnTo>
                    <a:pt x="1304" y="187"/>
                  </a:lnTo>
                  <a:lnTo>
                    <a:pt x="1311" y="144"/>
                  </a:lnTo>
                  <a:lnTo>
                    <a:pt x="1318" y="135"/>
                  </a:lnTo>
                  <a:lnTo>
                    <a:pt x="1318" y="104"/>
                  </a:lnTo>
                  <a:lnTo>
                    <a:pt x="1332" y="80"/>
                  </a:lnTo>
                  <a:lnTo>
                    <a:pt x="1328" y="66"/>
                  </a:lnTo>
                  <a:lnTo>
                    <a:pt x="1342" y="59"/>
                  </a:lnTo>
                  <a:lnTo>
                    <a:pt x="1342" y="47"/>
                  </a:lnTo>
                  <a:lnTo>
                    <a:pt x="1332" y="28"/>
                  </a:lnTo>
                  <a:lnTo>
                    <a:pt x="1335" y="21"/>
                  </a:lnTo>
                  <a:lnTo>
                    <a:pt x="1349" y="26"/>
                  </a:lnTo>
                  <a:lnTo>
                    <a:pt x="1365" y="21"/>
                  </a:lnTo>
                  <a:lnTo>
                    <a:pt x="1375" y="16"/>
                  </a:lnTo>
                  <a:lnTo>
                    <a:pt x="1377" y="7"/>
                  </a:lnTo>
                  <a:lnTo>
                    <a:pt x="1401" y="0"/>
                  </a:lnTo>
                  <a:lnTo>
                    <a:pt x="1427" y="5"/>
                  </a:lnTo>
                  <a:lnTo>
                    <a:pt x="1441" y="0"/>
                  </a:lnTo>
                  <a:lnTo>
                    <a:pt x="1443" y="87"/>
                  </a:lnTo>
                  <a:lnTo>
                    <a:pt x="1469" y="123"/>
                  </a:lnTo>
                  <a:lnTo>
                    <a:pt x="1507" y="120"/>
                  </a:lnTo>
                  <a:lnTo>
                    <a:pt x="1557" y="142"/>
                  </a:lnTo>
                  <a:lnTo>
                    <a:pt x="1592" y="163"/>
                  </a:lnTo>
                  <a:lnTo>
                    <a:pt x="1618" y="206"/>
                  </a:lnTo>
                  <a:lnTo>
                    <a:pt x="1675" y="220"/>
                  </a:lnTo>
                  <a:lnTo>
                    <a:pt x="1687" y="239"/>
                  </a:lnTo>
                  <a:lnTo>
                    <a:pt x="1682" y="255"/>
                  </a:lnTo>
                  <a:lnTo>
                    <a:pt x="1689" y="281"/>
                  </a:lnTo>
                  <a:lnTo>
                    <a:pt x="1760" y="328"/>
                  </a:lnTo>
                  <a:lnTo>
                    <a:pt x="1831" y="352"/>
                  </a:lnTo>
                  <a:lnTo>
                    <a:pt x="1890" y="383"/>
                  </a:lnTo>
                  <a:lnTo>
                    <a:pt x="2018" y="463"/>
                  </a:lnTo>
                  <a:lnTo>
                    <a:pt x="2055" y="499"/>
                  </a:lnTo>
                  <a:lnTo>
                    <a:pt x="2095" y="513"/>
                  </a:lnTo>
                  <a:lnTo>
                    <a:pt x="2124" y="534"/>
                  </a:lnTo>
                  <a:lnTo>
                    <a:pt x="2147" y="577"/>
                  </a:lnTo>
                  <a:lnTo>
                    <a:pt x="2159" y="589"/>
                  </a:lnTo>
                  <a:lnTo>
                    <a:pt x="2176" y="598"/>
                  </a:lnTo>
                  <a:lnTo>
                    <a:pt x="2221" y="610"/>
                  </a:lnTo>
                  <a:lnTo>
                    <a:pt x="2280" y="645"/>
                  </a:lnTo>
                  <a:lnTo>
                    <a:pt x="2358" y="721"/>
                  </a:lnTo>
                  <a:lnTo>
                    <a:pt x="2400" y="756"/>
                  </a:lnTo>
                  <a:lnTo>
                    <a:pt x="2405" y="768"/>
                  </a:lnTo>
                  <a:lnTo>
                    <a:pt x="2410" y="839"/>
                  </a:lnTo>
                  <a:lnTo>
                    <a:pt x="2405" y="858"/>
                  </a:lnTo>
                  <a:lnTo>
                    <a:pt x="2386" y="884"/>
                  </a:lnTo>
                  <a:lnTo>
                    <a:pt x="2386" y="898"/>
                  </a:lnTo>
                  <a:lnTo>
                    <a:pt x="2424" y="938"/>
                  </a:lnTo>
                  <a:lnTo>
                    <a:pt x="2414" y="948"/>
                  </a:lnTo>
                  <a:lnTo>
                    <a:pt x="2431" y="943"/>
                  </a:lnTo>
                  <a:lnTo>
                    <a:pt x="2422" y="919"/>
                  </a:lnTo>
                  <a:lnTo>
                    <a:pt x="2429" y="903"/>
                  </a:lnTo>
                  <a:lnTo>
                    <a:pt x="2412" y="891"/>
                  </a:lnTo>
                  <a:lnTo>
                    <a:pt x="2400" y="891"/>
                  </a:lnTo>
                  <a:lnTo>
                    <a:pt x="2398" y="889"/>
                  </a:lnTo>
                  <a:lnTo>
                    <a:pt x="2429" y="867"/>
                  </a:lnTo>
                  <a:lnTo>
                    <a:pt x="2443" y="870"/>
                  </a:lnTo>
                  <a:lnTo>
                    <a:pt x="2464" y="893"/>
                  </a:lnTo>
                  <a:lnTo>
                    <a:pt x="2462" y="938"/>
                  </a:lnTo>
                  <a:lnTo>
                    <a:pt x="2485" y="995"/>
                  </a:lnTo>
                  <a:lnTo>
                    <a:pt x="2490" y="993"/>
                  </a:lnTo>
                  <a:lnTo>
                    <a:pt x="2478" y="941"/>
                  </a:lnTo>
                  <a:lnTo>
                    <a:pt x="2478" y="917"/>
                  </a:lnTo>
                  <a:lnTo>
                    <a:pt x="2488" y="901"/>
                  </a:lnTo>
                  <a:lnTo>
                    <a:pt x="2507" y="889"/>
                  </a:lnTo>
                  <a:lnTo>
                    <a:pt x="2526" y="889"/>
                  </a:lnTo>
                  <a:lnTo>
                    <a:pt x="2549" y="919"/>
                  </a:lnTo>
                  <a:lnTo>
                    <a:pt x="2570" y="960"/>
                  </a:lnTo>
                  <a:lnTo>
                    <a:pt x="2589" y="976"/>
                  </a:lnTo>
                  <a:lnTo>
                    <a:pt x="2596" y="995"/>
                  </a:lnTo>
                  <a:lnTo>
                    <a:pt x="2582" y="1035"/>
                  </a:lnTo>
                  <a:lnTo>
                    <a:pt x="2587" y="1102"/>
                  </a:lnTo>
                  <a:lnTo>
                    <a:pt x="2608" y="1151"/>
                  </a:lnTo>
                  <a:lnTo>
                    <a:pt x="2615" y="1182"/>
                  </a:lnTo>
                  <a:lnTo>
                    <a:pt x="2599" y="1239"/>
                  </a:lnTo>
                  <a:lnTo>
                    <a:pt x="2589" y="1333"/>
                  </a:lnTo>
                  <a:lnTo>
                    <a:pt x="2575" y="1376"/>
                  </a:lnTo>
                  <a:lnTo>
                    <a:pt x="2575" y="1388"/>
                  </a:lnTo>
                  <a:lnTo>
                    <a:pt x="2585" y="1397"/>
                  </a:lnTo>
                  <a:lnTo>
                    <a:pt x="2646" y="1409"/>
                  </a:lnTo>
                  <a:lnTo>
                    <a:pt x="2653" y="1435"/>
                  </a:lnTo>
                  <a:lnTo>
                    <a:pt x="2644" y="1442"/>
                  </a:lnTo>
                  <a:lnTo>
                    <a:pt x="2641" y="1456"/>
                  </a:lnTo>
                  <a:lnTo>
                    <a:pt x="2660" y="1461"/>
                  </a:lnTo>
                  <a:lnTo>
                    <a:pt x="2663" y="1470"/>
                  </a:lnTo>
                  <a:lnTo>
                    <a:pt x="2660" y="1484"/>
                  </a:lnTo>
                  <a:lnTo>
                    <a:pt x="2665" y="1494"/>
                  </a:lnTo>
                  <a:lnTo>
                    <a:pt x="2663" y="1508"/>
                  </a:lnTo>
                  <a:lnTo>
                    <a:pt x="2648" y="1532"/>
                  </a:lnTo>
                  <a:lnTo>
                    <a:pt x="2646" y="1544"/>
                  </a:lnTo>
                  <a:lnTo>
                    <a:pt x="2653" y="1553"/>
                  </a:lnTo>
                  <a:lnTo>
                    <a:pt x="2648" y="1567"/>
                  </a:lnTo>
                  <a:lnTo>
                    <a:pt x="2622" y="1591"/>
                  </a:lnTo>
                  <a:lnTo>
                    <a:pt x="2596" y="1591"/>
                  </a:lnTo>
                  <a:lnTo>
                    <a:pt x="2596" y="1603"/>
                  </a:lnTo>
                  <a:lnTo>
                    <a:pt x="2587" y="1607"/>
                  </a:lnTo>
                  <a:lnTo>
                    <a:pt x="2568" y="1605"/>
                  </a:lnTo>
                  <a:lnTo>
                    <a:pt x="2552" y="1607"/>
                  </a:lnTo>
                  <a:lnTo>
                    <a:pt x="2552" y="1619"/>
                  </a:lnTo>
                  <a:lnTo>
                    <a:pt x="2455" y="1624"/>
                  </a:lnTo>
                  <a:lnTo>
                    <a:pt x="2443" y="1633"/>
                  </a:lnTo>
                  <a:lnTo>
                    <a:pt x="2443" y="1645"/>
                  </a:lnTo>
                  <a:lnTo>
                    <a:pt x="2452" y="1655"/>
                  </a:lnTo>
                  <a:lnTo>
                    <a:pt x="2459" y="1652"/>
                  </a:lnTo>
                  <a:lnTo>
                    <a:pt x="2476" y="1683"/>
                  </a:lnTo>
                  <a:lnTo>
                    <a:pt x="2483" y="1735"/>
                  </a:lnTo>
                  <a:lnTo>
                    <a:pt x="2492" y="1752"/>
                  </a:lnTo>
                  <a:lnTo>
                    <a:pt x="2511" y="1766"/>
                  </a:lnTo>
                  <a:lnTo>
                    <a:pt x="2514" y="1775"/>
                  </a:lnTo>
                  <a:lnTo>
                    <a:pt x="2492" y="1778"/>
                  </a:lnTo>
                  <a:lnTo>
                    <a:pt x="2476" y="1787"/>
                  </a:lnTo>
                  <a:lnTo>
                    <a:pt x="2474" y="1801"/>
                  </a:lnTo>
                  <a:lnTo>
                    <a:pt x="2485" y="1806"/>
                  </a:lnTo>
                  <a:lnTo>
                    <a:pt x="2497" y="1839"/>
                  </a:lnTo>
                  <a:lnTo>
                    <a:pt x="2492" y="1860"/>
                  </a:lnTo>
                  <a:lnTo>
                    <a:pt x="2485" y="1870"/>
                  </a:lnTo>
                  <a:lnTo>
                    <a:pt x="2459" y="1870"/>
                  </a:lnTo>
                  <a:lnTo>
                    <a:pt x="2459" y="1877"/>
                  </a:lnTo>
                  <a:lnTo>
                    <a:pt x="2474" y="1893"/>
                  </a:lnTo>
                  <a:lnTo>
                    <a:pt x="2488" y="1891"/>
                  </a:lnTo>
                  <a:lnTo>
                    <a:pt x="2483" y="1905"/>
                  </a:lnTo>
                  <a:lnTo>
                    <a:pt x="2488" y="1929"/>
                  </a:lnTo>
                  <a:lnTo>
                    <a:pt x="2478" y="1934"/>
                  </a:lnTo>
                  <a:lnTo>
                    <a:pt x="2495" y="1960"/>
                  </a:lnTo>
                  <a:lnTo>
                    <a:pt x="2514" y="1974"/>
                  </a:lnTo>
                  <a:lnTo>
                    <a:pt x="2445" y="1950"/>
                  </a:lnTo>
                  <a:lnTo>
                    <a:pt x="2436" y="1938"/>
                  </a:lnTo>
                  <a:lnTo>
                    <a:pt x="2393" y="1924"/>
                  </a:lnTo>
                  <a:lnTo>
                    <a:pt x="2384" y="1901"/>
                  </a:lnTo>
                  <a:lnTo>
                    <a:pt x="2360" y="1903"/>
                  </a:lnTo>
                  <a:lnTo>
                    <a:pt x="2348" y="1893"/>
                  </a:lnTo>
                  <a:lnTo>
                    <a:pt x="2339" y="1891"/>
                  </a:lnTo>
                  <a:lnTo>
                    <a:pt x="2320" y="1903"/>
                  </a:lnTo>
                  <a:lnTo>
                    <a:pt x="2322" y="1969"/>
                  </a:lnTo>
                  <a:lnTo>
                    <a:pt x="2313" y="1981"/>
                  </a:lnTo>
                  <a:lnTo>
                    <a:pt x="2313" y="1990"/>
                  </a:lnTo>
                  <a:lnTo>
                    <a:pt x="2322" y="2016"/>
                  </a:lnTo>
                  <a:lnTo>
                    <a:pt x="2344" y="2016"/>
                  </a:lnTo>
                  <a:lnTo>
                    <a:pt x="2365" y="2024"/>
                  </a:lnTo>
                  <a:lnTo>
                    <a:pt x="2367" y="2061"/>
                  </a:lnTo>
                  <a:lnTo>
                    <a:pt x="2388" y="2078"/>
                  </a:lnTo>
                  <a:lnTo>
                    <a:pt x="2388" y="2099"/>
                  </a:lnTo>
                  <a:lnTo>
                    <a:pt x="2367" y="2125"/>
                  </a:lnTo>
                  <a:lnTo>
                    <a:pt x="2351" y="2137"/>
                  </a:lnTo>
                  <a:lnTo>
                    <a:pt x="2327" y="2139"/>
                  </a:lnTo>
                  <a:lnTo>
                    <a:pt x="2306" y="2139"/>
                  </a:lnTo>
                  <a:lnTo>
                    <a:pt x="2303" y="2132"/>
                  </a:lnTo>
                  <a:lnTo>
                    <a:pt x="2287" y="2128"/>
                  </a:lnTo>
                  <a:lnTo>
                    <a:pt x="2277" y="2130"/>
                  </a:lnTo>
                  <a:lnTo>
                    <a:pt x="2249" y="2144"/>
                  </a:lnTo>
                  <a:lnTo>
                    <a:pt x="2230" y="2128"/>
                  </a:lnTo>
                  <a:lnTo>
                    <a:pt x="2228" y="2116"/>
                  </a:lnTo>
                  <a:lnTo>
                    <a:pt x="2211" y="2094"/>
                  </a:lnTo>
                  <a:lnTo>
                    <a:pt x="2164" y="2111"/>
                  </a:lnTo>
                  <a:lnTo>
                    <a:pt x="2129" y="2097"/>
                  </a:lnTo>
                  <a:lnTo>
                    <a:pt x="2088" y="2123"/>
                  </a:lnTo>
                  <a:lnTo>
                    <a:pt x="2074" y="2125"/>
                  </a:lnTo>
                  <a:lnTo>
                    <a:pt x="2046" y="2177"/>
                  </a:lnTo>
                  <a:lnTo>
                    <a:pt x="2025" y="2203"/>
                  </a:lnTo>
                  <a:lnTo>
                    <a:pt x="2001" y="2206"/>
                  </a:lnTo>
                  <a:lnTo>
                    <a:pt x="1975" y="2217"/>
                  </a:lnTo>
                  <a:lnTo>
                    <a:pt x="1947" y="2262"/>
                  </a:lnTo>
                  <a:lnTo>
                    <a:pt x="1940" y="2260"/>
                  </a:lnTo>
                  <a:lnTo>
                    <a:pt x="1930" y="2253"/>
                  </a:lnTo>
                  <a:lnTo>
                    <a:pt x="1942" y="2248"/>
                  </a:lnTo>
                  <a:lnTo>
                    <a:pt x="1942" y="2220"/>
                  </a:lnTo>
                  <a:lnTo>
                    <a:pt x="1916" y="2206"/>
                  </a:lnTo>
                  <a:lnTo>
                    <a:pt x="1930" y="2168"/>
                  </a:lnTo>
                  <a:lnTo>
                    <a:pt x="1911" y="2071"/>
                  </a:lnTo>
                  <a:lnTo>
                    <a:pt x="1873" y="1964"/>
                  </a:lnTo>
                  <a:lnTo>
                    <a:pt x="1833" y="1875"/>
                  </a:lnTo>
                  <a:lnTo>
                    <a:pt x="1762" y="1667"/>
                  </a:lnTo>
                  <a:lnTo>
                    <a:pt x="1720" y="1570"/>
                  </a:lnTo>
                  <a:lnTo>
                    <a:pt x="1691" y="1534"/>
                  </a:lnTo>
                  <a:lnTo>
                    <a:pt x="1694" y="1525"/>
                  </a:lnTo>
                  <a:lnTo>
                    <a:pt x="1699" y="1525"/>
                  </a:lnTo>
                  <a:lnTo>
                    <a:pt x="1713" y="1539"/>
                  </a:lnTo>
                  <a:lnTo>
                    <a:pt x="1720" y="1541"/>
                  </a:lnTo>
                  <a:lnTo>
                    <a:pt x="1727" y="1537"/>
                  </a:lnTo>
                  <a:lnTo>
                    <a:pt x="1753" y="1494"/>
                  </a:lnTo>
                  <a:lnTo>
                    <a:pt x="1755" y="1468"/>
                  </a:lnTo>
                  <a:lnTo>
                    <a:pt x="1725" y="1423"/>
                  </a:lnTo>
                  <a:lnTo>
                    <a:pt x="1699" y="1402"/>
                  </a:lnTo>
                  <a:lnTo>
                    <a:pt x="1691" y="1404"/>
                  </a:lnTo>
                  <a:lnTo>
                    <a:pt x="1684" y="1414"/>
                  </a:lnTo>
                  <a:lnTo>
                    <a:pt x="1701" y="1418"/>
                  </a:lnTo>
                  <a:lnTo>
                    <a:pt x="1708" y="1440"/>
                  </a:lnTo>
                  <a:lnTo>
                    <a:pt x="1694" y="1442"/>
                  </a:lnTo>
                  <a:lnTo>
                    <a:pt x="1670" y="1425"/>
                  </a:lnTo>
                  <a:lnTo>
                    <a:pt x="1604" y="1336"/>
                  </a:lnTo>
                  <a:lnTo>
                    <a:pt x="1585" y="1319"/>
                  </a:lnTo>
                  <a:lnTo>
                    <a:pt x="1538" y="1291"/>
                  </a:lnTo>
                  <a:lnTo>
                    <a:pt x="1427" y="1234"/>
                  </a:lnTo>
                  <a:lnTo>
                    <a:pt x="1377" y="1198"/>
                  </a:lnTo>
                  <a:close/>
                  <a:moveTo>
                    <a:pt x="1377" y="1198"/>
                  </a:moveTo>
                  <a:lnTo>
                    <a:pt x="1377" y="1198"/>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0" name="Freeform 149"/>
            <p:cNvSpPr>
              <a:spLocks noEditPoints="1"/>
            </p:cNvSpPr>
            <p:nvPr/>
          </p:nvSpPr>
          <p:spPr bwMode="auto">
            <a:xfrm>
              <a:off x="-8718" y="-1250"/>
              <a:ext cx="2665" cy="2730"/>
            </a:xfrm>
            <a:custGeom>
              <a:avLst/>
              <a:gdLst>
                <a:gd name="T0" fmla="*/ 1580 w 2665"/>
                <a:gd name="T1" fmla="*/ 2626 h 2730"/>
                <a:gd name="T2" fmla="*/ 1566 w 2665"/>
                <a:gd name="T3" fmla="*/ 2716 h 2730"/>
                <a:gd name="T4" fmla="*/ 1524 w 2665"/>
                <a:gd name="T5" fmla="*/ 2711 h 2730"/>
                <a:gd name="T6" fmla="*/ 1474 w 2665"/>
                <a:gd name="T7" fmla="*/ 2688 h 2730"/>
                <a:gd name="T8" fmla="*/ 1536 w 2665"/>
                <a:gd name="T9" fmla="*/ 2570 h 2730"/>
                <a:gd name="T10" fmla="*/ 1526 w 2665"/>
                <a:gd name="T11" fmla="*/ 2411 h 2730"/>
                <a:gd name="T12" fmla="*/ 1613 w 2665"/>
                <a:gd name="T13" fmla="*/ 2553 h 2730"/>
                <a:gd name="T14" fmla="*/ 1576 w 2665"/>
                <a:gd name="T15" fmla="*/ 2570 h 2730"/>
                <a:gd name="T16" fmla="*/ 1460 w 2665"/>
                <a:gd name="T17" fmla="*/ 2406 h 2730"/>
                <a:gd name="T18" fmla="*/ 1739 w 2665"/>
                <a:gd name="T19" fmla="*/ 2300 h 2730"/>
                <a:gd name="T20" fmla="*/ 1713 w 2665"/>
                <a:gd name="T21" fmla="*/ 2357 h 2730"/>
                <a:gd name="T22" fmla="*/ 1587 w 2665"/>
                <a:gd name="T23" fmla="*/ 2317 h 2730"/>
                <a:gd name="T24" fmla="*/ 1174 w 2665"/>
                <a:gd name="T25" fmla="*/ 1756 h 2730"/>
                <a:gd name="T26" fmla="*/ 1124 w 2665"/>
                <a:gd name="T27" fmla="*/ 2073 h 2730"/>
                <a:gd name="T28" fmla="*/ 952 w 2665"/>
                <a:gd name="T29" fmla="*/ 1832 h 2730"/>
                <a:gd name="T30" fmla="*/ 919 w 2665"/>
                <a:gd name="T31" fmla="*/ 1567 h 2730"/>
                <a:gd name="T32" fmla="*/ 1618 w 2665"/>
                <a:gd name="T33" fmla="*/ 1468 h 2730"/>
                <a:gd name="T34" fmla="*/ 1573 w 2665"/>
                <a:gd name="T35" fmla="*/ 1454 h 2730"/>
                <a:gd name="T36" fmla="*/ 205 w 2665"/>
                <a:gd name="T37" fmla="*/ 962 h 2730"/>
                <a:gd name="T38" fmla="*/ 108 w 2665"/>
                <a:gd name="T39" fmla="*/ 773 h 2730"/>
                <a:gd name="T40" fmla="*/ 430 w 2665"/>
                <a:gd name="T41" fmla="*/ 1026 h 2730"/>
                <a:gd name="T42" fmla="*/ 1354 w 2665"/>
                <a:gd name="T43" fmla="*/ 1045 h 2730"/>
                <a:gd name="T44" fmla="*/ 1346 w 2665"/>
                <a:gd name="T45" fmla="*/ 893 h 2730"/>
                <a:gd name="T46" fmla="*/ 1297 w 2665"/>
                <a:gd name="T47" fmla="*/ 787 h 2730"/>
                <a:gd name="T48" fmla="*/ 1278 w 2665"/>
                <a:gd name="T49" fmla="*/ 690 h 2730"/>
                <a:gd name="T50" fmla="*/ 1299 w 2665"/>
                <a:gd name="T51" fmla="*/ 567 h 2730"/>
                <a:gd name="T52" fmla="*/ 1266 w 2665"/>
                <a:gd name="T53" fmla="*/ 459 h 2730"/>
                <a:gd name="T54" fmla="*/ 1193 w 2665"/>
                <a:gd name="T55" fmla="*/ 350 h 2730"/>
                <a:gd name="T56" fmla="*/ 1245 w 2665"/>
                <a:gd name="T57" fmla="*/ 217 h 2730"/>
                <a:gd name="T58" fmla="*/ 1318 w 2665"/>
                <a:gd name="T59" fmla="*/ 104 h 2730"/>
                <a:gd name="T60" fmla="*/ 1349 w 2665"/>
                <a:gd name="T61" fmla="*/ 26 h 2730"/>
                <a:gd name="T62" fmla="*/ 1443 w 2665"/>
                <a:gd name="T63" fmla="*/ 87 h 2730"/>
                <a:gd name="T64" fmla="*/ 1687 w 2665"/>
                <a:gd name="T65" fmla="*/ 239 h 2730"/>
                <a:gd name="T66" fmla="*/ 2055 w 2665"/>
                <a:gd name="T67" fmla="*/ 499 h 2730"/>
                <a:gd name="T68" fmla="*/ 2280 w 2665"/>
                <a:gd name="T69" fmla="*/ 645 h 2730"/>
                <a:gd name="T70" fmla="*/ 2386 w 2665"/>
                <a:gd name="T71" fmla="*/ 898 h 2730"/>
                <a:gd name="T72" fmla="*/ 2400 w 2665"/>
                <a:gd name="T73" fmla="*/ 891 h 2730"/>
                <a:gd name="T74" fmla="*/ 2490 w 2665"/>
                <a:gd name="T75" fmla="*/ 993 h 2730"/>
                <a:gd name="T76" fmla="*/ 2570 w 2665"/>
                <a:gd name="T77" fmla="*/ 960 h 2730"/>
                <a:gd name="T78" fmla="*/ 2599 w 2665"/>
                <a:gd name="T79" fmla="*/ 1239 h 2730"/>
                <a:gd name="T80" fmla="*/ 2644 w 2665"/>
                <a:gd name="T81" fmla="*/ 1442 h 2730"/>
                <a:gd name="T82" fmla="*/ 2648 w 2665"/>
                <a:gd name="T83" fmla="*/ 1532 h 2730"/>
                <a:gd name="T84" fmla="*/ 2587 w 2665"/>
                <a:gd name="T85" fmla="*/ 1607 h 2730"/>
                <a:gd name="T86" fmla="*/ 2452 w 2665"/>
                <a:gd name="T87" fmla="*/ 1655 h 2730"/>
                <a:gd name="T88" fmla="*/ 2492 w 2665"/>
                <a:gd name="T89" fmla="*/ 1778 h 2730"/>
                <a:gd name="T90" fmla="*/ 2459 w 2665"/>
                <a:gd name="T91" fmla="*/ 1870 h 2730"/>
                <a:gd name="T92" fmla="*/ 2495 w 2665"/>
                <a:gd name="T93" fmla="*/ 1960 h 2730"/>
                <a:gd name="T94" fmla="*/ 2348 w 2665"/>
                <a:gd name="T95" fmla="*/ 1893 h 2730"/>
                <a:gd name="T96" fmla="*/ 2344 w 2665"/>
                <a:gd name="T97" fmla="*/ 2016 h 2730"/>
                <a:gd name="T98" fmla="*/ 2327 w 2665"/>
                <a:gd name="T99" fmla="*/ 2139 h 2730"/>
                <a:gd name="T100" fmla="*/ 2228 w 2665"/>
                <a:gd name="T101" fmla="*/ 2116 h 2730"/>
                <a:gd name="T102" fmla="*/ 2025 w 2665"/>
                <a:gd name="T103" fmla="*/ 2203 h 2730"/>
                <a:gd name="T104" fmla="*/ 1942 w 2665"/>
                <a:gd name="T105" fmla="*/ 2220 h 2730"/>
                <a:gd name="T106" fmla="*/ 1720 w 2665"/>
                <a:gd name="T107" fmla="*/ 1570 h 2730"/>
                <a:gd name="T108" fmla="*/ 1753 w 2665"/>
                <a:gd name="T109" fmla="*/ 1494 h 2730"/>
                <a:gd name="T110" fmla="*/ 1708 w 2665"/>
                <a:gd name="T111" fmla="*/ 1440 h 2730"/>
                <a:gd name="T112" fmla="*/ 1377 w 2665"/>
                <a:gd name="T113" fmla="*/ 1198 h 2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65" h="2730">
                  <a:moveTo>
                    <a:pt x="1528" y="2534"/>
                  </a:moveTo>
                  <a:lnTo>
                    <a:pt x="1543" y="2534"/>
                  </a:lnTo>
                  <a:lnTo>
                    <a:pt x="1566" y="2563"/>
                  </a:lnTo>
                  <a:lnTo>
                    <a:pt x="1583" y="2591"/>
                  </a:lnTo>
                  <a:lnTo>
                    <a:pt x="1585" y="2607"/>
                  </a:lnTo>
                  <a:lnTo>
                    <a:pt x="1573" y="2619"/>
                  </a:lnTo>
                  <a:lnTo>
                    <a:pt x="1580" y="2626"/>
                  </a:lnTo>
                  <a:lnTo>
                    <a:pt x="1576" y="2652"/>
                  </a:lnTo>
                  <a:lnTo>
                    <a:pt x="1578" y="2667"/>
                  </a:lnTo>
                  <a:lnTo>
                    <a:pt x="1571" y="2678"/>
                  </a:lnTo>
                  <a:lnTo>
                    <a:pt x="1564" y="2681"/>
                  </a:lnTo>
                  <a:lnTo>
                    <a:pt x="1576" y="2704"/>
                  </a:lnTo>
                  <a:lnTo>
                    <a:pt x="1573" y="2711"/>
                  </a:lnTo>
                  <a:lnTo>
                    <a:pt x="1566" y="2716"/>
                  </a:lnTo>
                  <a:lnTo>
                    <a:pt x="1554" y="2719"/>
                  </a:lnTo>
                  <a:lnTo>
                    <a:pt x="1562" y="2697"/>
                  </a:lnTo>
                  <a:lnTo>
                    <a:pt x="1559" y="2693"/>
                  </a:lnTo>
                  <a:lnTo>
                    <a:pt x="1550" y="2702"/>
                  </a:lnTo>
                  <a:lnTo>
                    <a:pt x="1538" y="2697"/>
                  </a:lnTo>
                  <a:lnTo>
                    <a:pt x="1531" y="2700"/>
                  </a:lnTo>
                  <a:lnTo>
                    <a:pt x="1524" y="2711"/>
                  </a:lnTo>
                  <a:lnTo>
                    <a:pt x="1531" y="2723"/>
                  </a:lnTo>
                  <a:lnTo>
                    <a:pt x="1528" y="2730"/>
                  </a:lnTo>
                  <a:lnTo>
                    <a:pt x="1519" y="2719"/>
                  </a:lnTo>
                  <a:lnTo>
                    <a:pt x="1500" y="2704"/>
                  </a:lnTo>
                  <a:lnTo>
                    <a:pt x="1453" y="2688"/>
                  </a:lnTo>
                  <a:lnTo>
                    <a:pt x="1472" y="2681"/>
                  </a:lnTo>
                  <a:lnTo>
                    <a:pt x="1474" y="2688"/>
                  </a:lnTo>
                  <a:lnTo>
                    <a:pt x="1486" y="2688"/>
                  </a:lnTo>
                  <a:lnTo>
                    <a:pt x="1493" y="2659"/>
                  </a:lnTo>
                  <a:lnTo>
                    <a:pt x="1502" y="2652"/>
                  </a:lnTo>
                  <a:lnTo>
                    <a:pt x="1500" y="2615"/>
                  </a:lnTo>
                  <a:lnTo>
                    <a:pt x="1507" y="2589"/>
                  </a:lnTo>
                  <a:lnTo>
                    <a:pt x="1521" y="2577"/>
                  </a:lnTo>
                  <a:lnTo>
                    <a:pt x="1536" y="2570"/>
                  </a:lnTo>
                  <a:lnTo>
                    <a:pt x="1540" y="2555"/>
                  </a:lnTo>
                  <a:lnTo>
                    <a:pt x="1524" y="2532"/>
                  </a:lnTo>
                  <a:lnTo>
                    <a:pt x="1528" y="2534"/>
                  </a:lnTo>
                  <a:moveTo>
                    <a:pt x="1512" y="2397"/>
                  </a:moveTo>
                  <a:lnTo>
                    <a:pt x="1514" y="2404"/>
                  </a:lnTo>
                  <a:lnTo>
                    <a:pt x="1526" y="2397"/>
                  </a:lnTo>
                  <a:lnTo>
                    <a:pt x="1526" y="2411"/>
                  </a:lnTo>
                  <a:lnTo>
                    <a:pt x="1562" y="2454"/>
                  </a:lnTo>
                  <a:lnTo>
                    <a:pt x="1566" y="2473"/>
                  </a:lnTo>
                  <a:lnTo>
                    <a:pt x="1562" y="2484"/>
                  </a:lnTo>
                  <a:lnTo>
                    <a:pt x="1569" y="2501"/>
                  </a:lnTo>
                  <a:lnTo>
                    <a:pt x="1569" y="2510"/>
                  </a:lnTo>
                  <a:lnTo>
                    <a:pt x="1599" y="2534"/>
                  </a:lnTo>
                  <a:lnTo>
                    <a:pt x="1613" y="2553"/>
                  </a:lnTo>
                  <a:lnTo>
                    <a:pt x="1611" y="2581"/>
                  </a:lnTo>
                  <a:lnTo>
                    <a:pt x="1599" y="2584"/>
                  </a:lnTo>
                  <a:lnTo>
                    <a:pt x="1597" y="2591"/>
                  </a:lnTo>
                  <a:lnTo>
                    <a:pt x="1606" y="2610"/>
                  </a:lnTo>
                  <a:lnTo>
                    <a:pt x="1602" y="2617"/>
                  </a:lnTo>
                  <a:lnTo>
                    <a:pt x="1585" y="2577"/>
                  </a:lnTo>
                  <a:lnTo>
                    <a:pt x="1576" y="2570"/>
                  </a:lnTo>
                  <a:lnTo>
                    <a:pt x="1545" y="2520"/>
                  </a:lnTo>
                  <a:lnTo>
                    <a:pt x="1536" y="2515"/>
                  </a:lnTo>
                  <a:lnTo>
                    <a:pt x="1536" y="2503"/>
                  </a:lnTo>
                  <a:lnTo>
                    <a:pt x="1500" y="2458"/>
                  </a:lnTo>
                  <a:lnTo>
                    <a:pt x="1500" y="2454"/>
                  </a:lnTo>
                  <a:lnTo>
                    <a:pt x="1491" y="2423"/>
                  </a:lnTo>
                  <a:lnTo>
                    <a:pt x="1460" y="2406"/>
                  </a:lnTo>
                  <a:lnTo>
                    <a:pt x="1491" y="2392"/>
                  </a:lnTo>
                  <a:lnTo>
                    <a:pt x="1512" y="2397"/>
                  </a:lnTo>
                  <a:moveTo>
                    <a:pt x="1639" y="2298"/>
                  </a:moveTo>
                  <a:lnTo>
                    <a:pt x="1673" y="2302"/>
                  </a:lnTo>
                  <a:lnTo>
                    <a:pt x="1689" y="2298"/>
                  </a:lnTo>
                  <a:lnTo>
                    <a:pt x="1699" y="2307"/>
                  </a:lnTo>
                  <a:lnTo>
                    <a:pt x="1739" y="2300"/>
                  </a:lnTo>
                  <a:lnTo>
                    <a:pt x="1772" y="2333"/>
                  </a:lnTo>
                  <a:lnTo>
                    <a:pt x="1767" y="2345"/>
                  </a:lnTo>
                  <a:lnTo>
                    <a:pt x="1772" y="2350"/>
                  </a:lnTo>
                  <a:lnTo>
                    <a:pt x="1758" y="2352"/>
                  </a:lnTo>
                  <a:lnTo>
                    <a:pt x="1751" y="2345"/>
                  </a:lnTo>
                  <a:lnTo>
                    <a:pt x="1732" y="2343"/>
                  </a:lnTo>
                  <a:lnTo>
                    <a:pt x="1713" y="2357"/>
                  </a:lnTo>
                  <a:lnTo>
                    <a:pt x="1701" y="2359"/>
                  </a:lnTo>
                  <a:lnTo>
                    <a:pt x="1687" y="2352"/>
                  </a:lnTo>
                  <a:lnTo>
                    <a:pt x="1661" y="2357"/>
                  </a:lnTo>
                  <a:lnTo>
                    <a:pt x="1630" y="2345"/>
                  </a:lnTo>
                  <a:lnTo>
                    <a:pt x="1602" y="2345"/>
                  </a:lnTo>
                  <a:lnTo>
                    <a:pt x="1592" y="2338"/>
                  </a:lnTo>
                  <a:lnTo>
                    <a:pt x="1587" y="2317"/>
                  </a:lnTo>
                  <a:lnTo>
                    <a:pt x="1613" y="2300"/>
                  </a:lnTo>
                  <a:lnTo>
                    <a:pt x="1635" y="2295"/>
                  </a:lnTo>
                  <a:lnTo>
                    <a:pt x="1639" y="2298"/>
                  </a:lnTo>
                  <a:moveTo>
                    <a:pt x="1025" y="1603"/>
                  </a:moveTo>
                  <a:lnTo>
                    <a:pt x="1037" y="1629"/>
                  </a:lnTo>
                  <a:lnTo>
                    <a:pt x="1117" y="1737"/>
                  </a:lnTo>
                  <a:lnTo>
                    <a:pt x="1174" y="1756"/>
                  </a:lnTo>
                  <a:lnTo>
                    <a:pt x="1243" y="1818"/>
                  </a:lnTo>
                  <a:lnTo>
                    <a:pt x="1257" y="1856"/>
                  </a:lnTo>
                  <a:lnTo>
                    <a:pt x="1233" y="1908"/>
                  </a:lnTo>
                  <a:lnTo>
                    <a:pt x="1228" y="2038"/>
                  </a:lnTo>
                  <a:lnTo>
                    <a:pt x="1219" y="2054"/>
                  </a:lnTo>
                  <a:lnTo>
                    <a:pt x="1186" y="2090"/>
                  </a:lnTo>
                  <a:lnTo>
                    <a:pt x="1124" y="2073"/>
                  </a:lnTo>
                  <a:lnTo>
                    <a:pt x="1113" y="2061"/>
                  </a:lnTo>
                  <a:lnTo>
                    <a:pt x="1117" y="2052"/>
                  </a:lnTo>
                  <a:lnTo>
                    <a:pt x="1075" y="1941"/>
                  </a:lnTo>
                  <a:lnTo>
                    <a:pt x="1009" y="1872"/>
                  </a:lnTo>
                  <a:lnTo>
                    <a:pt x="978" y="1870"/>
                  </a:lnTo>
                  <a:lnTo>
                    <a:pt x="961" y="1863"/>
                  </a:lnTo>
                  <a:lnTo>
                    <a:pt x="952" y="1832"/>
                  </a:lnTo>
                  <a:lnTo>
                    <a:pt x="926" y="1782"/>
                  </a:lnTo>
                  <a:lnTo>
                    <a:pt x="872" y="1695"/>
                  </a:lnTo>
                  <a:lnTo>
                    <a:pt x="796" y="1619"/>
                  </a:lnTo>
                  <a:lnTo>
                    <a:pt x="820" y="1610"/>
                  </a:lnTo>
                  <a:lnTo>
                    <a:pt x="857" y="1612"/>
                  </a:lnTo>
                  <a:lnTo>
                    <a:pt x="874" y="1607"/>
                  </a:lnTo>
                  <a:lnTo>
                    <a:pt x="919" y="1567"/>
                  </a:lnTo>
                  <a:lnTo>
                    <a:pt x="954" y="1560"/>
                  </a:lnTo>
                  <a:lnTo>
                    <a:pt x="1004" y="1577"/>
                  </a:lnTo>
                  <a:lnTo>
                    <a:pt x="1025" y="1603"/>
                  </a:lnTo>
                  <a:moveTo>
                    <a:pt x="1571" y="1473"/>
                  </a:moveTo>
                  <a:lnTo>
                    <a:pt x="1595" y="1477"/>
                  </a:lnTo>
                  <a:lnTo>
                    <a:pt x="1604" y="1461"/>
                  </a:lnTo>
                  <a:lnTo>
                    <a:pt x="1618" y="1468"/>
                  </a:lnTo>
                  <a:lnTo>
                    <a:pt x="1630" y="1492"/>
                  </a:lnTo>
                  <a:lnTo>
                    <a:pt x="1609" y="1494"/>
                  </a:lnTo>
                  <a:lnTo>
                    <a:pt x="1566" y="1492"/>
                  </a:lnTo>
                  <a:lnTo>
                    <a:pt x="1543" y="1482"/>
                  </a:lnTo>
                  <a:lnTo>
                    <a:pt x="1538" y="1468"/>
                  </a:lnTo>
                  <a:lnTo>
                    <a:pt x="1552" y="1447"/>
                  </a:lnTo>
                  <a:lnTo>
                    <a:pt x="1573" y="1454"/>
                  </a:lnTo>
                  <a:lnTo>
                    <a:pt x="1573" y="1473"/>
                  </a:lnTo>
                  <a:lnTo>
                    <a:pt x="1571" y="1473"/>
                  </a:lnTo>
                  <a:moveTo>
                    <a:pt x="416" y="1092"/>
                  </a:moveTo>
                  <a:lnTo>
                    <a:pt x="359" y="1087"/>
                  </a:lnTo>
                  <a:lnTo>
                    <a:pt x="349" y="1080"/>
                  </a:lnTo>
                  <a:lnTo>
                    <a:pt x="340" y="1050"/>
                  </a:lnTo>
                  <a:lnTo>
                    <a:pt x="205" y="962"/>
                  </a:lnTo>
                  <a:lnTo>
                    <a:pt x="104" y="924"/>
                  </a:lnTo>
                  <a:lnTo>
                    <a:pt x="71" y="919"/>
                  </a:lnTo>
                  <a:lnTo>
                    <a:pt x="7" y="856"/>
                  </a:lnTo>
                  <a:lnTo>
                    <a:pt x="0" y="837"/>
                  </a:lnTo>
                  <a:lnTo>
                    <a:pt x="2" y="827"/>
                  </a:lnTo>
                  <a:lnTo>
                    <a:pt x="56" y="761"/>
                  </a:lnTo>
                  <a:lnTo>
                    <a:pt x="108" y="773"/>
                  </a:lnTo>
                  <a:lnTo>
                    <a:pt x="172" y="851"/>
                  </a:lnTo>
                  <a:lnTo>
                    <a:pt x="189" y="858"/>
                  </a:lnTo>
                  <a:lnTo>
                    <a:pt x="229" y="865"/>
                  </a:lnTo>
                  <a:lnTo>
                    <a:pt x="293" y="934"/>
                  </a:lnTo>
                  <a:lnTo>
                    <a:pt x="368" y="983"/>
                  </a:lnTo>
                  <a:lnTo>
                    <a:pt x="416" y="1005"/>
                  </a:lnTo>
                  <a:lnTo>
                    <a:pt x="430" y="1026"/>
                  </a:lnTo>
                  <a:lnTo>
                    <a:pt x="430" y="1042"/>
                  </a:lnTo>
                  <a:lnTo>
                    <a:pt x="444" y="1078"/>
                  </a:lnTo>
                  <a:lnTo>
                    <a:pt x="416" y="1092"/>
                  </a:lnTo>
                  <a:moveTo>
                    <a:pt x="1377" y="1198"/>
                  </a:moveTo>
                  <a:lnTo>
                    <a:pt x="1396" y="1109"/>
                  </a:lnTo>
                  <a:lnTo>
                    <a:pt x="1380" y="1057"/>
                  </a:lnTo>
                  <a:lnTo>
                    <a:pt x="1354" y="1045"/>
                  </a:lnTo>
                  <a:lnTo>
                    <a:pt x="1356" y="1021"/>
                  </a:lnTo>
                  <a:lnTo>
                    <a:pt x="1342" y="1002"/>
                  </a:lnTo>
                  <a:lnTo>
                    <a:pt x="1335" y="972"/>
                  </a:lnTo>
                  <a:lnTo>
                    <a:pt x="1344" y="924"/>
                  </a:lnTo>
                  <a:lnTo>
                    <a:pt x="1363" y="919"/>
                  </a:lnTo>
                  <a:lnTo>
                    <a:pt x="1363" y="910"/>
                  </a:lnTo>
                  <a:lnTo>
                    <a:pt x="1346" y="893"/>
                  </a:lnTo>
                  <a:lnTo>
                    <a:pt x="1342" y="872"/>
                  </a:lnTo>
                  <a:lnTo>
                    <a:pt x="1344" y="860"/>
                  </a:lnTo>
                  <a:lnTo>
                    <a:pt x="1354" y="844"/>
                  </a:lnTo>
                  <a:lnTo>
                    <a:pt x="1346" y="834"/>
                  </a:lnTo>
                  <a:lnTo>
                    <a:pt x="1346" y="827"/>
                  </a:lnTo>
                  <a:lnTo>
                    <a:pt x="1316" y="823"/>
                  </a:lnTo>
                  <a:lnTo>
                    <a:pt x="1297" y="787"/>
                  </a:lnTo>
                  <a:lnTo>
                    <a:pt x="1269" y="780"/>
                  </a:lnTo>
                  <a:lnTo>
                    <a:pt x="1269" y="747"/>
                  </a:lnTo>
                  <a:lnTo>
                    <a:pt x="1259" y="719"/>
                  </a:lnTo>
                  <a:lnTo>
                    <a:pt x="1259" y="700"/>
                  </a:lnTo>
                  <a:lnTo>
                    <a:pt x="1254" y="693"/>
                  </a:lnTo>
                  <a:lnTo>
                    <a:pt x="1259" y="688"/>
                  </a:lnTo>
                  <a:lnTo>
                    <a:pt x="1278" y="690"/>
                  </a:lnTo>
                  <a:lnTo>
                    <a:pt x="1283" y="659"/>
                  </a:lnTo>
                  <a:lnTo>
                    <a:pt x="1261" y="638"/>
                  </a:lnTo>
                  <a:lnTo>
                    <a:pt x="1259" y="615"/>
                  </a:lnTo>
                  <a:lnTo>
                    <a:pt x="1245" y="598"/>
                  </a:lnTo>
                  <a:lnTo>
                    <a:pt x="1226" y="593"/>
                  </a:lnTo>
                  <a:lnTo>
                    <a:pt x="1221" y="589"/>
                  </a:lnTo>
                  <a:lnTo>
                    <a:pt x="1299" y="567"/>
                  </a:lnTo>
                  <a:lnTo>
                    <a:pt x="1306" y="541"/>
                  </a:lnTo>
                  <a:lnTo>
                    <a:pt x="1295" y="518"/>
                  </a:lnTo>
                  <a:lnTo>
                    <a:pt x="1285" y="522"/>
                  </a:lnTo>
                  <a:lnTo>
                    <a:pt x="1264" y="508"/>
                  </a:lnTo>
                  <a:lnTo>
                    <a:pt x="1264" y="494"/>
                  </a:lnTo>
                  <a:lnTo>
                    <a:pt x="1254" y="475"/>
                  </a:lnTo>
                  <a:lnTo>
                    <a:pt x="1266" y="459"/>
                  </a:lnTo>
                  <a:lnTo>
                    <a:pt x="1247" y="444"/>
                  </a:lnTo>
                  <a:lnTo>
                    <a:pt x="1240" y="416"/>
                  </a:lnTo>
                  <a:lnTo>
                    <a:pt x="1217" y="404"/>
                  </a:lnTo>
                  <a:lnTo>
                    <a:pt x="1217" y="380"/>
                  </a:lnTo>
                  <a:lnTo>
                    <a:pt x="1209" y="376"/>
                  </a:lnTo>
                  <a:lnTo>
                    <a:pt x="1209" y="364"/>
                  </a:lnTo>
                  <a:lnTo>
                    <a:pt x="1193" y="350"/>
                  </a:lnTo>
                  <a:lnTo>
                    <a:pt x="1183" y="321"/>
                  </a:lnTo>
                  <a:lnTo>
                    <a:pt x="1198" y="302"/>
                  </a:lnTo>
                  <a:lnTo>
                    <a:pt x="1245" y="265"/>
                  </a:lnTo>
                  <a:lnTo>
                    <a:pt x="1250" y="253"/>
                  </a:lnTo>
                  <a:lnTo>
                    <a:pt x="1235" y="229"/>
                  </a:lnTo>
                  <a:lnTo>
                    <a:pt x="1238" y="217"/>
                  </a:lnTo>
                  <a:lnTo>
                    <a:pt x="1245" y="217"/>
                  </a:lnTo>
                  <a:lnTo>
                    <a:pt x="1261" y="229"/>
                  </a:lnTo>
                  <a:lnTo>
                    <a:pt x="1266" y="220"/>
                  </a:lnTo>
                  <a:lnTo>
                    <a:pt x="1266" y="208"/>
                  </a:lnTo>
                  <a:lnTo>
                    <a:pt x="1304" y="187"/>
                  </a:lnTo>
                  <a:lnTo>
                    <a:pt x="1311" y="144"/>
                  </a:lnTo>
                  <a:lnTo>
                    <a:pt x="1318" y="135"/>
                  </a:lnTo>
                  <a:lnTo>
                    <a:pt x="1318" y="104"/>
                  </a:lnTo>
                  <a:lnTo>
                    <a:pt x="1332" y="80"/>
                  </a:lnTo>
                  <a:lnTo>
                    <a:pt x="1328" y="66"/>
                  </a:lnTo>
                  <a:lnTo>
                    <a:pt x="1342" y="59"/>
                  </a:lnTo>
                  <a:lnTo>
                    <a:pt x="1342" y="47"/>
                  </a:lnTo>
                  <a:lnTo>
                    <a:pt x="1332" y="28"/>
                  </a:lnTo>
                  <a:lnTo>
                    <a:pt x="1335" y="21"/>
                  </a:lnTo>
                  <a:lnTo>
                    <a:pt x="1349" y="26"/>
                  </a:lnTo>
                  <a:lnTo>
                    <a:pt x="1365" y="21"/>
                  </a:lnTo>
                  <a:lnTo>
                    <a:pt x="1375" y="16"/>
                  </a:lnTo>
                  <a:lnTo>
                    <a:pt x="1377" y="7"/>
                  </a:lnTo>
                  <a:lnTo>
                    <a:pt x="1401" y="0"/>
                  </a:lnTo>
                  <a:lnTo>
                    <a:pt x="1427" y="5"/>
                  </a:lnTo>
                  <a:lnTo>
                    <a:pt x="1441" y="0"/>
                  </a:lnTo>
                  <a:lnTo>
                    <a:pt x="1443" y="87"/>
                  </a:lnTo>
                  <a:lnTo>
                    <a:pt x="1469" y="123"/>
                  </a:lnTo>
                  <a:lnTo>
                    <a:pt x="1507" y="120"/>
                  </a:lnTo>
                  <a:lnTo>
                    <a:pt x="1557" y="142"/>
                  </a:lnTo>
                  <a:lnTo>
                    <a:pt x="1592" y="163"/>
                  </a:lnTo>
                  <a:lnTo>
                    <a:pt x="1618" y="206"/>
                  </a:lnTo>
                  <a:lnTo>
                    <a:pt x="1675" y="220"/>
                  </a:lnTo>
                  <a:lnTo>
                    <a:pt x="1687" y="239"/>
                  </a:lnTo>
                  <a:lnTo>
                    <a:pt x="1682" y="255"/>
                  </a:lnTo>
                  <a:lnTo>
                    <a:pt x="1689" y="281"/>
                  </a:lnTo>
                  <a:lnTo>
                    <a:pt x="1760" y="328"/>
                  </a:lnTo>
                  <a:lnTo>
                    <a:pt x="1831" y="352"/>
                  </a:lnTo>
                  <a:lnTo>
                    <a:pt x="1890" y="383"/>
                  </a:lnTo>
                  <a:lnTo>
                    <a:pt x="2018" y="463"/>
                  </a:lnTo>
                  <a:lnTo>
                    <a:pt x="2055" y="499"/>
                  </a:lnTo>
                  <a:lnTo>
                    <a:pt x="2095" y="513"/>
                  </a:lnTo>
                  <a:lnTo>
                    <a:pt x="2124" y="534"/>
                  </a:lnTo>
                  <a:lnTo>
                    <a:pt x="2147" y="577"/>
                  </a:lnTo>
                  <a:lnTo>
                    <a:pt x="2159" y="589"/>
                  </a:lnTo>
                  <a:lnTo>
                    <a:pt x="2176" y="598"/>
                  </a:lnTo>
                  <a:lnTo>
                    <a:pt x="2221" y="610"/>
                  </a:lnTo>
                  <a:lnTo>
                    <a:pt x="2280" y="645"/>
                  </a:lnTo>
                  <a:lnTo>
                    <a:pt x="2358" y="721"/>
                  </a:lnTo>
                  <a:lnTo>
                    <a:pt x="2400" y="756"/>
                  </a:lnTo>
                  <a:lnTo>
                    <a:pt x="2405" y="768"/>
                  </a:lnTo>
                  <a:lnTo>
                    <a:pt x="2410" y="839"/>
                  </a:lnTo>
                  <a:lnTo>
                    <a:pt x="2405" y="858"/>
                  </a:lnTo>
                  <a:lnTo>
                    <a:pt x="2386" y="884"/>
                  </a:lnTo>
                  <a:lnTo>
                    <a:pt x="2386" y="898"/>
                  </a:lnTo>
                  <a:lnTo>
                    <a:pt x="2424" y="938"/>
                  </a:lnTo>
                  <a:lnTo>
                    <a:pt x="2414" y="948"/>
                  </a:lnTo>
                  <a:lnTo>
                    <a:pt x="2431" y="943"/>
                  </a:lnTo>
                  <a:lnTo>
                    <a:pt x="2422" y="919"/>
                  </a:lnTo>
                  <a:lnTo>
                    <a:pt x="2429" y="903"/>
                  </a:lnTo>
                  <a:lnTo>
                    <a:pt x="2412" y="891"/>
                  </a:lnTo>
                  <a:lnTo>
                    <a:pt x="2400" y="891"/>
                  </a:lnTo>
                  <a:lnTo>
                    <a:pt x="2398" y="889"/>
                  </a:lnTo>
                  <a:lnTo>
                    <a:pt x="2429" y="867"/>
                  </a:lnTo>
                  <a:lnTo>
                    <a:pt x="2443" y="870"/>
                  </a:lnTo>
                  <a:lnTo>
                    <a:pt x="2464" y="893"/>
                  </a:lnTo>
                  <a:lnTo>
                    <a:pt x="2462" y="938"/>
                  </a:lnTo>
                  <a:lnTo>
                    <a:pt x="2485" y="995"/>
                  </a:lnTo>
                  <a:lnTo>
                    <a:pt x="2490" y="993"/>
                  </a:lnTo>
                  <a:lnTo>
                    <a:pt x="2478" y="941"/>
                  </a:lnTo>
                  <a:lnTo>
                    <a:pt x="2478" y="917"/>
                  </a:lnTo>
                  <a:lnTo>
                    <a:pt x="2488" y="901"/>
                  </a:lnTo>
                  <a:lnTo>
                    <a:pt x="2507" y="889"/>
                  </a:lnTo>
                  <a:lnTo>
                    <a:pt x="2526" y="889"/>
                  </a:lnTo>
                  <a:lnTo>
                    <a:pt x="2549" y="919"/>
                  </a:lnTo>
                  <a:lnTo>
                    <a:pt x="2570" y="960"/>
                  </a:lnTo>
                  <a:lnTo>
                    <a:pt x="2589" y="976"/>
                  </a:lnTo>
                  <a:lnTo>
                    <a:pt x="2596" y="995"/>
                  </a:lnTo>
                  <a:lnTo>
                    <a:pt x="2582" y="1035"/>
                  </a:lnTo>
                  <a:lnTo>
                    <a:pt x="2587" y="1102"/>
                  </a:lnTo>
                  <a:lnTo>
                    <a:pt x="2608" y="1151"/>
                  </a:lnTo>
                  <a:lnTo>
                    <a:pt x="2615" y="1182"/>
                  </a:lnTo>
                  <a:lnTo>
                    <a:pt x="2599" y="1239"/>
                  </a:lnTo>
                  <a:lnTo>
                    <a:pt x="2589" y="1333"/>
                  </a:lnTo>
                  <a:lnTo>
                    <a:pt x="2575" y="1376"/>
                  </a:lnTo>
                  <a:lnTo>
                    <a:pt x="2575" y="1388"/>
                  </a:lnTo>
                  <a:lnTo>
                    <a:pt x="2585" y="1397"/>
                  </a:lnTo>
                  <a:lnTo>
                    <a:pt x="2646" y="1409"/>
                  </a:lnTo>
                  <a:lnTo>
                    <a:pt x="2653" y="1435"/>
                  </a:lnTo>
                  <a:lnTo>
                    <a:pt x="2644" y="1442"/>
                  </a:lnTo>
                  <a:lnTo>
                    <a:pt x="2641" y="1456"/>
                  </a:lnTo>
                  <a:lnTo>
                    <a:pt x="2660" y="1461"/>
                  </a:lnTo>
                  <a:lnTo>
                    <a:pt x="2663" y="1470"/>
                  </a:lnTo>
                  <a:lnTo>
                    <a:pt x="2660" y="1484"/>
                  </a:lnTo>
                  <a:lnTo>
                    <a:pt x="2665" y="1494"/>
                  </a:lnTo>
                  <a:lnTo>
                    <a:pt x="2663" y="1508"/>
                  </a:lnTo>
                  <a:lnTo>
                    <a:pt x="2648" y="1532"/>
                  </a:lnTo>
                  <a:lnTo>
                    <a:pt x="2646" y="1544"/>
                  </a:lnTo>
                  <a:lnTo>
                    <a:pt x="2653" y="1553"/>
                  </a:lnTo>
                  <a:lnTo>
                    <a:pt x="2648" y="1567"/>
                  </a:lnTo>
                  <a:lnTo>
                    <a:pt x="2622" y="1591"/>
                  </a:lnTo>
                  <a:lnTo>
                    <a:pt x="2596" y="1591"/>
                  </a:lnTo>
                  <a:lnTo>
                    <a:pt x="2596" y="1603"/>
                  </a:lnTo>
                  <a:lnTo>
                    <a:pt x="2587" y="1607"/>
                  </a:lnTo>
                  <a:lnTo>
                    <a:pt x="2568" y="1605"/>
                  </a:lnTo>
                  <a:lnTo>
                    <a:pt x="2552" y="1607"/>
                  </a:lnTo>
                  <a:lnTo>
                    <a:pt x="2552" y="1619"/>
                  </a:lnTo>
                  <a:lnTo>
                    <a:pt x="2455" y="1624"/>
                  </a:lnTo>
                  <a:lnTo>
                    <a:pt x="2443" y="1633"/>
                  </a:lnTo>
                  <a:lnTo>
                    <a:pt x="2443" y="1645"/>
                  </a:lnTo>
                  <a:lnTo>
                    <a:pt x="2452" y="1655"/>
                  </a:lnTo>
                  <a:lnTo>
                    <a:pt x="2459" y="1652"/>
                  </a:lnTo>
                  <a:lnTo>
                    <a:pt x="2476" y="1683"/>
                  </a:lnTo>
                  <a:lnTo>
                    <a:pt x="2483" y="1735"/>
                  </a:lnTo>
                  <a:lnTo>
                    <a:pt x="2492" y="1752"/>
                  </a:lnTo>
                  <a:lnTo>
                    <a:pt x="2511" y="1766"/>
                  </a:lnTo>
                  <a:lnTo>
                    <a:pt x="2514" y="1775"/>
                  </a:lnTo>
                  <a:lnTo>
                    <a:pt x="2492" y="1778"/>
                  </a:lnTo>
                  <a:lnTo>
                    <a:pt x="2476" y="1787"/>
                  </a:lnTo>
                  <a:lnTo>
                    <a:pt x="2474" y="1801"/>
                  </a:lnTo>
                  <a:lnTo>
                    <a:pt x="2485" y="1806"/>
                  </a:lnTo>
                  <a:lnTo>
                    <a:pt x="2497" y="1839"/>
                  </a:lnTo>
                  <a:lnTo>
                    <a:pt x="2492" y="1860"/>
                  </a:lnTo>
                  <a:lnTo>
                    <a:pt x="2485" y="1870"/>
                  </a:lnTo>
                  <a:lnTo>
                    <a:pt x="2459" y="1870"/>
                  </a:lnTo>
                  <a:lnTo>
                    <a:pt x="2459" y="1877"/>
                  </a:lnTo>
                  <a:lnTo>
                    <a:pt x="2474" y="1893"/>
                  </a:lnTo>
                  <a:lnTo>
                    <a:pt x="2488" y="1891"/>
                  </a:lnTo>
                  <a:lnTo>
                    <a:pt x="2483" y="1905"/>
                  </a:lnTo>
                  <a:lnTo>
                    <a:pt x="2488" y="1929"/>
                  </a:lnTo>
                  <a:lnTo>
                    <a:pt x="2478" y="1934"/>
                  </a:lnTo>
                  <a:lnTo>
                    <a:pt x="2495" y="1960"/>
                  </a:lnTo>
                  <a:lnTo>
                    <a:pt x="2514" y="1974"/>
                  </a:lnTo>
                  <a:lnTo>
                    <a:pt x="2445" y="1950"/>
                  </a:lnTo>
                  <a:lnTo>
                    <a:pt x="2436" y="1938"/>
                  </a:lnTo>
                  <a:lnTo>
                    <a:pt x="2393" y="1924"/>
                  </a:lnTo>
                  <a:lnTo>
                    <a:pt x="2384" y="1901"/>
                  </a:lnTo>
                  <a:lnTo>
                    <a:pt x="2360" y="1903"/>
                  </a:lnTo>
                  <a:lnTo>
                    <a:pt x="2348" y="1893"/>
                  </a:lnTo>
                  <a:lnTo>
                    <a:pt x="2339" y="1891"/>
                  </a:lnTo>
                  <a:lnTo>
                    <a:pt x="2320" y="1903"/>
                  </a:lnTo>
                  <a:lnTo>
                    <a:pt x="2322" y="1969"/>
                  </a:lnTo>
                  <a:lnTo>
                    <a:pt x="2313" y="1981"/>
                  </a:lnTo>
                  <a:lnTo>
                    <a:pt x="2313" y="1990"/>
                  </a:lnTo>
                  <a:lnTo>
                    <a:pt x="2322" y="2016"/>
                  </a:lnTo>
                  <a:lnTo>
                    <a:pt x="2344" y="2016"/>
                  </a:lnTo>
                  <a:lnTo>
                    <a:pt x="2365" y="2024"/>
                  </a:lnTo>
                  <a:lnTo>
                    <a:pt x="2367" y="2061"/>
                  </a:lnTo>
                  <a:lnTo>
                    <a:pt x="2388" y="2078"/>
                  </a:lnTo>
                  <a:lnTo>
                    <a:pt x="2388" y="2099"/>
                  </a:lnTo>
                  <a:lnTo>
                    <a:pt x="2367" y="2125"/>
                  </a:lnTo>
                  <a:lnTo>
                    <a:pt x="2351" y="2137"/>
                  </a:lnTo>
                  <a:lnTo>
                    <a:pt x="2327" y="2139"/>
                  </a:lnTo>
                  <a:lnTo>
                    <a:pt x="2306" y="2139"/>
                  </a:lnTo>
                  <a:lnTo>
                    <a:pt x="2303" y="2132"/>
                  </a:lnTo>
                  <a:lnTo>
                    <a:pt x="2287" y="2128"/>
                  </a:lnTo>
                  <a:lnTo>
                    <a:pt x="2277" y="2130"/>
                  </a:lnTo>
                  <a:lnTo>
                    <a:pt x="2249" y="2144"/>
                  </a:lnTo>
                  <a:lnTo>
                    <a:pt x="2230" y="2128"/>
                  </a:lnTo>
                  <a:lnTo>
                    <a:pt x="2228" y="2116"/>
                  </a:lnTo>
                  <a:lnTo>
                    <a:pt x="2211" y="2094"/>
                  </a:lnTo>
                  <a:lnTo>
                    <a:pt x="2164" y="2111"/>
                  </a:lnTo>
                  <a:lnTo>
                    <a:pt x="2129" y="2097"/>
                  </a:lnTo>
                  <a:lnTo>
                    <a:pt x="2088" y="2123"/>
                  </a:lnTo>
                  <a:lnTo>
                    <a:pt x="2074" y="2125"/>
                  </a:lnTo>
                  <a:lnTo>
                    <a:pt x="2046" y="2177"/>
                  </a:lnTo>
                  <a:lnTo>
                    <a:pt x="2025" y="2203"/>
                  </a:lnTo>
                  <a:lnTo>
                    <a:pt x="2001" y="2206"/>
                  </a:lnTo>
                  <a:lnTo>
                    <a:pt x="1975" y="2217"/>
                  </a:lnTo>
                  <a:lnTo>
                    <a:pt x="1947" y="2262"/>
                  </a:lnTo>
                  <a:lnTo>
                    <a:pt x="1940" y="2260"/>
                  </a:lnTo>
                  <a:lnTo>
                    <a:pt x="1930" y="2253"/>
                  </a:lnTo>
                  <a:lnTo>
                    <a:pt x="1942" y="2248"/>
                  </a:lnTo>
                  <a:lnTo>
                    <a:pt x="1942" y="2220"/>
                  </a:lnTo>
                  <a:lnTo>
                    <a:pt x="1916" y="2206"/>
                  </a:lnTo>
                  <a:lnTo>
                    <a:pt x="1930" y="2168"/>
                  </a:lnTo>
                  <a:lnTo>
                    <a:pt x="1911" y="2071"/>
                  </a:lnTo>
                  <a:lnTo>
                    <a:pt x="1873" y="1964"/>
                  </a:lnTo>
                  <a:lnTo>
                    <a:pt x="1833" y="1875"/>
                  </a:lnTo>
                  <a:lnTo>
                    <a:pt x="1762" y="1667"/>
                  </a:lnTo>
                  <a:lnTo>
                    <a:pt x="1720" y="1570"/>
                  </a:lnTo>
                  <a:lnTo>
                    <a:pt x="1691" y="1534"/>
                  </a:lnTo>
                  <a:lnTo>
                    <a:pt x="1694" y="1525"/>
                  </a:lnTo>
                  <a:lnTo>
                    <a:pt x="1699" y="1525"/>
                  </a:lnTo>
                  <a:lnTo>
                    <a:pt x="1713" y="1539"/>
                  </a:lnTo>
                  <a:lnTo>
                    <a:pt x="1720" y="1541"/>
                  </a:lnTo>
                  <a:lnTo>
                    <a:pt x="1727" y="1537"/>
                  </a:lnTo>
                  <a:lnTo>
                    <a:pt x="1753" y="1494"/>
                  </a:lnTo>
                  <a:lnTo>
                    <a:pt x="1755" y="1468"/>
                  </a:lnTo>
                  <a:lnTo>
                    <a:pt x="1725" y="1423"/>
                  </a:lnTo>
                  <a:lnTo>
                    <a:pt x="1699" y="1402"/>
                  </a:lnTo>
                  <a:lnTo>
                    <a:pt x="1691" y="1404"/>
                  </a:lnTo>
                  <a:lnTo>
                    <a:pt x="1684" y="1414"/>
                  </a:lnTo>
                  <a:lnTo>
                    <a:pt x="1701" y="1418"/>
                  </a:lnTo>
                  <a:lnTo>
                    <a:pt x="1708" y="1440"/>
                  </a:lnTo>
                  <a:lnTo>
                    <a:pt x="1694" y="1442"/>
                  </a:lnTo>
                  <a:lnTo>
                    <a:pt x="1670" y="1425"/>
                  </a:lnTo>
                  <a:lnTo>
                    <a:pt x="1604" y="1336"/>
                  </a:lnTo>
                  <a:lnTo>
                    <a:pt x="1585" y="1319"/>
                  </a:lnTo>
                  <a:lnTo>
                    <a:pt x="1538" y="1291"/>
                  </a:lnTo>
                  <a:lnTo>
                    <a:pt x="1427" y="1234"/>
                  </a:lnTo>
                  <a:lnTo>
                    <a:pt x="1377" y="1198"/>
                  </a:lnTo>
                  <a:moveTo>
                    <a:pt x="1377" y="1198"/>
                  </a:moveTo>
                  <a:lnTo>
                    <a:pt x="1377" y="1198"/>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1" name="Freeform 150"/>
            <p:cNvSpPr>
              <a:spLocks noEditPoints="1"/>
            </p:cNvSpPr>
            <p:nvPr/>
          </p:nvSpPr>
          <p:spPr bwMode="auto">
            <a:xfrm>
              <a:off x="-699" y="5357"/>
              <a:ext cx="463" cy="372"/>
            </a:xfrm>
            <a:custGeom>
              <a:avLst/>
              <a:gdLst>
                <a:gd name="T0" fmla="*/ 463 w 463"/>
                <a:gd name="T1" fmla="*/ 372 h 372"/>
                <a:gd name="T2" fmla="*/ 397 w 463"/>
                <a:gd name="T3" fmla="*/ 367 h 372"/>
                <a:gd name="T4" fmla="*/ 208 w 463"/>
                <a:gd name="T5" fmla="*/ 298 h 372"/>
                <a:gd name="T6" fmla="*/ 194 w 463"/>
                <a:gd name="T7" fmla="*/ 289 h 372"/>
                <a:gd name="T8" fmla="*/ 184 w 463"/>
                <a:gd name="T9" fmla="*/ 272 h 372"/>
                <a:gd name="T10" fmla="*/ 121 w 463"/>
                <a:gd name="T11" fmla="*/ 253 h 372"/>
                <a:gd name="T12" fmla="*/ 40 w 463"/>
                <a:gd name="T13" fmla="*/ 211 h 372"/>
                <a:gd name="T14" fmla="*/ 0 w 463"/>
                <a:gd name="T15" fmla="*/ 197 h 372"/>
                <a:gd name="T16" fmla="*/ 19 w 463"/>
                <a:gd name="T17" fmla="*/ 197 h 372"/>
                <a:gd name="T18" fmla="*/ 28 w 463"/>
                <a:gd name="T19" fmla="*/ 154 h 372"/>
                <a:gd name="T20" fmla="*/ 40 w 463"/>
                <a:gd name="T21" fmla="*/ 147 h 372"/>
                <a:gd name="T22" fmla="*/ 47 w 463"/>
                <a:gd name="T23" fmla="*/ 133 h 372"/>
                <a:gd name="T24" fmla="*/ 57 w 463"/>
                <a:gd name="T25" fmla="*/ 130 h 372"/>
                <a:gd name="T26" fmla="*/ 66 w 463"/>
                <a:gd name="T27" fmla="*/ 114 h 372"/>
                <a:gd name="T28" fmla="*/ 71 w 463"/>
                <a:gd name="T29" fmla="*/ 85 h 372"/>
                <a:gd name="T30" fmla="*/ 61 w 463"/>
                <a:gd name="T31" fmla="*/ 76 h 372"/>
                <a:gd name="T32" fmla="*/ 66 w 463"/>
                <a:gd name="T33" fmla="*/ 62 h 372"/>
                <a:gd name="T34" fmla="*/ 85 w 463"/>
                <a:gd name="T35" fmla="*/ 57 h 372"/>
                <a:gd name="T36" fmla="*/ 128 w 463"/>
                <a:gd name="T37" fmla="*/ 62 h 372"/>
                <a:gd name="T38" fmla="*/ 137 w 463"/>
                <a:gd name="T39" fmla="*/ 57 h 372"/>
                <a:gd name="T40" fmla="*/ 142 w 463"/>
                <a:gd name="T41" fmla="*/ 64 h 372"/>
                <a:gd name="T42" fmla="*/ 142 w 463"/>
                <a:gd name="T43" fmla="*/ 83 h 372"/>
                <a:gd name="T44" fmla="*/ 151 w 463"/>
                <a:gd name="T45" fmla="*/ 88 h 372"/>
                <a:gd name="T46" fmla="*/ 168 w 463"/>
                <a:gd name="T47" fmla="*/ 62 h 372"/>
                <a:gd name="T48" fmla="*/ 246 w 463"/>
                <a:gd name="T49" fmla="*/ 0 h 372"/>
                <a:gd name="T50" fmla="*/ 272 w 463"/>
                <a:gd name="T51" fmla="*/ 128 h 372"/>
                <a:gd name="T52" fmla="*/ 284 w 463"/>
                <a:gd name="T53" fmla="*/ 128 h 372"/>
                <a:gd name="T54" fmla="*/ 298 w 463"/>
                <a:gd name="T55" fmla="*/ 142 h 372"/>
                <a:gd name="T56" fmla="*/ 310 w 463"/>
                <a:gd name="T57" fmla="*/ 135 h 372"/>
                <a:gd name="T58" fmla="*/ 317 w 463"/>
                <a:gd name="T59" fmla="*/ 137 h 372"/>
                <a:gd name="T60" fmla="*/ 324 w 463"/>
                <a:gd name="T61" fmla="*/ 149 h 372"/>
                <a:gd name="T62" fmla="*/ 359 w 463"/>
                <a:gd name="T63" fmla="*/ 140 h 372"/>
                <a:gd name="T64" fmla="*/ 364 w 463"/>
                <a:gd name="T65" fmla="*/ 145 h 372"/>
                <a:gd name="T66" fmla="*/ 371 w 463"/>
                <a:gd name="T67" fmla="*/ 137 h 372"/>
                <a:gd name="T68" fmla="*/ 376 w 463"/>
                <a:gd name="T69" fmla="*/ 149 h 372"/>
                <a:gd name="T70" fmla="*/ 390 w 463"/>
                <a:gd name="T71" fmla="*/ 147 h 372"/>
                <a:gd name="T72" fmla="*/ 395 w 463"/>
                <a:gd name="T73" fmla="*/ 140 h 372"/>
                <a:gd name="T74" fmla="*/ 406 w 463"/>
                <a:gd name="T75" fmla="*/ 145 h 372"/>
                <a:gd name="T76" fmla="*/ 418 w 463"/>
                <a:gd name="T77" fmla="*/ 159 h 372"/>
                <a:gd name="T78" fmla="*/ 425 w 463"/>
                <a:gd name="T79" fmla="*/ 149 h 372"/>
                <a:gd name="T80" fmla="*/ 435 w 463"/>
                <a:gd name="T81" fmla="*/ 156 h 372"/>
                <a:gd name="T82" fmla="*/ 432 w 463"/>
                <a:gd name="T83" fmla="*/ 185 h 372"/>
                <a:gd name="T84" fmla="*/ 423 w 463"/>
                <a:gd name="T85" fmla="*/ 211 h 372"/>
                <a:gd name="T86" fmla="*/ 425 w 463"/>
                <a:gd name="T87" fmla="*/ 246 h 372"/>
                <a:gd name="T88" fmla="*/ 418 w 463"/>
                <a:gd name="T89" fmla="*/ 265 h 372"/>
                <a:gd name="T90" fmla="*/ 435 w 463"/>
                <a:gd name="T91" fmla="*/ 317 h 372"/>
                <a:gd name="T92" fmla="*/ 435 w 463"/>
                <a:gd name="T93" fmla="*/ 341 h 372"/>
                <a:gd name="T94" fmla="*/ 442 w 463"/>
                <a:gd name="T95" fmla="*/ 348 h 372"/>
                <a:gd name="T96" fmla="*/ 451 w 463"/>
                <a:gd name="T97" fmla="*/ 336 h 372"/>
                <a:gd name="T98" fmla="*/ 458 w 463"/>
                <a:gd name="T99" fmla="*/ 336 h 372"/>
                <a:gd name="T100" fmla="*/ 451 w 463"/>
                <a:gd name="T101" fmla="*/ 355 h 372"/>
                <a:gd name="T102" fmla="*/ 454 w 463"/>
                <a:gd name="T103" fmla="*/ 360 h 372"/>
                <a:gd name="T104" fmla="*/ 458 w 463"/>
                <a:gd name="T105" fmla="*/ 353 h 372"/>
                <a:gd name="T106" fmla="*/ 463 w 463"/>
                <a:gd name="T107" fmla="*/ 355 h 372"/>
                <a:gd name="T108" fmla="*/ 463 w 463"/>
                <a:gd name="T109" fmla="*/ 372 h 372"/>
                <a:gd name="T110" fmla="*/ 463 w 463"/>
                <a:gd name="T111" fmla="*/ 372 h 372"/>
                <a:gd name="T112" fmla="*/ 463 w 463"/>
                <a:gd name="T113" fmla="*/ 37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372">
                  <a:moveTo>
                    <a:pt x="463" y="372"/>
                  </a:moveTo>
                  <a:lnTo>
                    <a:pt x="397" y="367"/>
                  </a:lnTo>
                  <a:lnTo>
                    <a:pt x="208" y="298"/>
                  </a:lnTo>
                  <a:lnTo>
                    <a:pt x="194" y="289"/>
                  </a:lnTo>
                  <a:lnTo>
                    <a:pt x="184" y="272"/>
                  </a:lnTo>
                  <a:lnTo>
                    <a:pt x="121" y="253"/>
                  </a:lnTo>
                  <a:lnTo>
                    <a:pt x="40" y="211"/>
                  </a:lnTo>
                  <a:lnTo>
                    <a:pt x="0" y="197"/>
                  </a:lnTo>
                  <a:lnTo>
                    <a:pt x="19" y="197"/>
                  </a:lnTo>
                  <a:lnTo>
                    <a:pt x="28" y="154"/>
                  </a:lnTo>
                  <a:lnTo>
                    <a:pt x="40" y="147"/>
                  </a:lnTo>
                  <a:lnTo>
                    <a:pt x="47" y="133"/>
                  </a:lnTo>
                  <a:lnTo>
                    <a:pt x="57" y="130"/>
                  </a:lnTo>
                  <a:lnTo>
                    <a:pt x="66" y="114"/>
                  </a:lnTo>
                  <a:lnTo>
                    <a:pt x="71" y="85"/>
                  </a:lnTo>
                  <a:lnTo>
                    <a:pt x="61" y="76"/>
                  </a:lnTo>
                  <a:lnTo>
                    <a:pt x="66" y="62"/>
                  </a:lnTo>
                  <a:lnTo>
                    <a:pt x="85" y="57"/>
                  </a:lnTo>
                  <a:lnTo>
                    <a:pt x="128" y="62"/>
                  </a:lnTo>
                  <a:lnTo>
                    <a:pt x="137" y="57"/>
                  </a:lnTo>
                  <a:lnTo>
                    <a:pt x="142" y="64"/>
                  </a:lnTo>
                  <a:lnTo>
                    <a:pt x="142" y="83"/>
                  </a:lnTo>
                  <a:lnTo>
                    <a:pt x="151" y="88"/>
                  </a:lnTo>
                  <a:lnTo>
                    <a:pt x="168" y="62"/>
                  </a:lnTo>
                  <a:lnTo>
                    <a:pt x="246" y="0"/>
                  </a:lnTo>
                  <a:lnTo>
                    <a:pt x="272" y="128"/>
                  </a:lnTo>
                  <a:lnTo>
                    <a:pt x="284" y="128"/>
                  </a:lnTo>
                  <a:lnTo>
                    <a:pt x="298" y="142"/>
                  </a:lnTo>
                  <a:lnTo>
                    <a:pt x="310" y="135"/>
                  </a:lnTo>
                  <a:lnTo>
                    <a:pt x="317" y="137"/>
                  </a:lnTo>
                  <a:lnTo>
                    <a:pt x="324" y="149"/>
                  </a:lnTo>
                  <a:lnTo>
                    <a:pt x="359" y="140"/>
                  </a:lnTo>
                  <a:lnTo>
                    <a:pt x="364" y="145"/>
                  </a:lnTo>
                  <a:lnTo>
                    <a:pt x="371" y="137"/>
                  </a:lnTo>
                  <a:lnTo>
                    <a:pt x="376" y="149"/>
                  </a:lnTo>
                  <a:lnTo>
                    <a:pt x="390" y="147"/>
                  </a:lnTo>
                  <a:lnTo>
                    <a:pt x="395" y="140"/>
                  </a:lnTo>
                  <a:lnTo>
                    <a:pt x="406" y="145"/>
                  </a:lnTo>
                  <a:lnTo>
                    <a:pt x="418" y="159"/>
                  </a:lnTo>
                  <a:lnTo>
                    <a:pt x="425" y="149"/>
                  </a:lnTo>
                  <a:lnTo>
                    <a:pt x="435" y="156"/>
                  </a:lnTo>
                  <a:lnTo>
                    <a:pt x="432" y="185"/>
                  </a:lnTo>
                  <a:lnTo>
                    <a:pt x="423" y="211"/>
                  </a:lnTo>
                  <a:lnTo>
                    <a:pt x="425" y="246"/>
                  </a:lnTo>
                  <a:lnTo>
                    <a:pt x="418" y="265"/>
                  </a:lnTo>
                  <a:lnTo>
                    <a:pt x="435" y="317"/>
                  </a:lnTo>
                  <a:lnTo>
                    <a:pt x="435" y="341"/>
                  </a:lnTo>
                  <a:lnTo>
                    <a:pt x="442" y="348"/>
                  </a:lnTo>
                  <a:lnTo>
                    <a:pt x="451" y="336"/>
                  </a:lnTo>
                  <a:lnTo>
                    <a:pt x="458" y="336"/>
                  </a:lnTo>
                  <a:lnTo>
                    <a:pt x="451" y="355"/>
                  </a:lnTo>
                  <a:lnTo>
                    <a:pt x="454" y="360"/>
                  </a:lnTo>
                  <a:lnTo>
                    <a:pt x="458" y="353"/>
                  </a:lnTo>
                  <a:lnTo>
                    <a:pt x="463" y="355"/>
                  </a:lnTo>
                  <a:lnTo>
                    <a:pt x="463" y="372"/>
                  </a:lnTo>
                  <a:close/>
                  <a:moveTo>
                    <a:pt x="463" y="372"/>
                  </a:moveTo>
                  <a:lnTo>
                    <a:pt x="463" y="37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2" name="Freeform 151"/>
            <p:cNvSpPr>
              <a:spLocks noEditPoints="1"/>
            </p:cNvSpPr>
            <p:nvPr/>
          </p:nvSpPr>
          <p:spPr bwMode="auto">
            <a:xfrm>
              <a:off x="-699" y="5357"/>
              <a:ext cx="463" cy="372"/>
            </a:xfrm>
            <a:custGeom>
              <a:avLst/>
              <a:gdLst>
                <a:gd name="T0" fmla="*/ 463 w 463"/>
                <a:gd name="T1" fmla="*/ 372 h 372"/>
                <a:gd name="T2" fmla="*/ 397 w 463"/>
                <a:gd name="T3" fmla="*/ 367 h 372"/>
                <a:gd name="T4" fmla="*/ 208 w 463"/>
                <a:gd name="T5" fmla="*/ 298 h 372"/>
                <a:gd name="T6" fmla="*/ 194 w 463"/>
                <a:gd name="T7" fmla="*/ 289 h 372"/>
                <a:gd name="T8" fmla="*/ 184 w 463"/>
                <a:gd name="T9" fmla="*/ 272 h 372"/>
                <a:gd name="T10" fmla="*/ 121 w 463"/>
                <a:gd name="T11" fmla="*/ 253 h 372"/>
                <a:gd name="T12" fmla="*/ 40 w 463"/>
                <a:gd name="T13" fmla="*/ 211 h 372"/>
                <a:gd name="T14" fmla="*/ 0 w 463"/>
                <a:gd name="T15" fmla="*/ 197 h 372"/>
                <a:gd name="T16" fmla="*/ 19 w 463"/>
                <a:gd name="T17" fmla="*/ 197 h 372"/>
                <a:gd name="T18" fmla="*/ 28 w 463"/>
                <a:gd name="T19" fmla="*/ 154 h 372"/>
                <a:gd name="T20" fmla="*/ 40 w 463"/>
                <a:gd name="T21" fmla="*/ 147 h 372"/>
                <a:gd name="T22" fmla="*/ 47 w 463"/>
                <a:gd name="T23" fmla="*/ 133 h 372"/>
                <a:gd name="T24" fmla="*/ 57 w 463"/>
                <a:gd name="T25" fmla="*/ 130 h 372"/>
                <a:gd name="T26" fmla="*/ 66 w 463"/>
                <a:gd name="T27" fmla="*/ 114 h 372"/>
                <a:gd name="T28" fmla="*/ 71 w 463"/>
                <a:gd name="T29" fmla="*/ 85 h 372"/>
                <a:gd name="T30" fmla="*/ 61 w 463"/>
                <a:gd name="T31" fmla="*/ 76 h 372"/>
                <a:gd name="T32" fmla="*/ 66 w 463"/>
                <a:gd name="T33" fmla="*/ 62 h 372"/>
                <a:gd name="T34" fmla="*/ 85 w 463"/>
                <a:gd name="T35" fmla="*/ 57 h 372"/>
                <a:gd name="T36" fmla="*/ 128 w 463"/>
                <a:gd name="T37" fmla="*/ 62 h 372"/>
                <a:gd name="T38" fmla="*/ 137 w 463"/>
                <a:gd name="T39" fmla="*/ 57 h 372"/>
                <a:gd name="T40" fmla="*/ 142 w 463"/>
                <a:gd name="T41" fmla="*/ 64 h 372"/>
                <a:gd name="T42" fmla="*/ 142 w 463"/>
                <a:gd name="T43" fmla="*/ 83 h 372"/>
                <a:gd name="T44" fmla="*/ 151 w 463"/>
                <a:gd name="T45" fmla="*/ 88 h 372"/>
                <a:gd name="T46" fmla="*/ 168 w 463"/>
                <a:gd name="T47" fmla="*/ 62 h 372"/>
                <a:gd name="T48" fmla="*/ 246 w 463"/>
                <a:gd name="T49" fmla="*/ 0 h 372"/>
                <a:gd name="T50" fmla="*/ 272 w 463"/>
                <a:gd name="T51" fmla="*/ 128 h 372"/>
                <a:gd name="T52" fmla="*/ 284 w 463"/>
                <a:gd name="T53" fmla="*/ 128 h 372"/>
                <a:gd name="T54" fmla="*/ 298 w 463"/>
                <a:gd name="T55" fmla="*/ 142 h 372"/>
                <a:gd name="T56" fmla="*/ 310 w 463"/>
                <a:gd name="T57" fmla="*/ 135 h 372"/>
                <a:gd name="T58" fmla="*/ 317 w 463"/>
                <a:gd name="T59" fmla="*/ 137 h 372"/>
                <a:gd name="T60" fmla="*/ 324 w 463"/>
                <a:gd name="T61" fmla="*/ 149 h 372"/>
                <a:gd name="T62" fmla="*/ 359 w 463"/>
                <a:gd name="T63" fmla="*/ 140 h 372"/>
                <a:gd name="T64" fmla="*/ 364 w 463"/>
                <a:gd name="T65" fmla="*/ 145 h 372"/>
                <a:gd name="T66" fmla="*/ 371 w 463"/>
                <a:gd name="T67" fmla="*/ 137 h 372"/>
                <a:gd name="T68" fmla="*/ 376 w 463"/>
                <a:gd name="T69" fmla="*/ 149 h 372"/>
                <a:gd name="T70" fmla="*/ 390 w 463"/>
                <a:gd name="T71" fmla="*/ 147 h 372"/>
                <a:gd name="T72" fmla="*/ 395 w 463"/>
                <a:gd name="T73" fmla="*/ 140 h 372"/>
                <a:gd name="T74" fmla="*/ 406 w 463"/>
                <a:gd name="T75" fmla="*/ 145 h 372"/>
                <a:gd name="T76" fmla="*/ 418 w 463"/>
                <a:gd name="T77" fmla="*/ 159 h 372"/>
                <a:gd name="T78" fmla="*/ 425 w 463"/>
                <a:gd name="T79" fmla="*/ 149 h 372"/>
                <a:gd name="T80" fmla="*/ 435 w 463"/>
                <a:gd name="T81" fmla="*/ 156 h 372"/>
                <a:gd name="T82" fmla="*/ 432 w 463"/>
                <a:gd name="T83" fmla="*/ 185 h 372"/>
                <a:gd name="T84" fmla="*/ 423 w 463"/>
                <a:gd name="T85" fmla="*/ 211 h 372"/>
                <a:gd name="T86" fmla="*/ 425 w 463"/>
                <a:gd name="T87" fmla="*/ 246 h 372"/>
                <a:gd name="T88" fmla="*/ 418 w 463"/>
                <a:gd name="T89" fmla="*/ 265 h 372"/>
                <a:gd name="T90" fmla="*/ 435 w 463"/>
                <a:gd name="T91" fmla="*/ 317 h 372"/>
                <a:gd name="T92" fmla="*/ 435 w 463"/>
                <a:gd name="T93" fmla="*/ 341 h 372"/>
                <a:gd name="T94" fmla="*/ 442 w 463"/>
                <a:gd name="T95" fmla="*/ 348 h 372"/>
                <a:gd name="T96" fmla="*/ 451 w 463"/>
                <a:gd name="T97" fmla="*/ 336 h 372"/>
                <a:gd name="T98" fmla="*/ 458 w 463"/>
                <a:gd name="T99" fmla="*/ 336 h 372"/>
                <a:gd name="T100" fmla="*/ 451 w 463"/>
                <a:gd name="T101" fmla="*/ 355 h 372"/>
                <a:gd name="T102" fmla="*/ 454 w 463"/>
                <a:gd name="T103" fmla="*/ 360 h 372"/>
                <a:gd name="T104" fmla="*/ 458 w 463"/>
                <a:gd name="T105" fmla="*/ 353 h 372"/>
                <a:gd name="T106" fmla="*/ 463 w 463"/>
                <a:gd name="T107" fmla="*/ 355 h 372"/>
                <a:gd name="T108" fmla="*/ 463 w 463"/>
                <a:gd name="T109" fmla="*/ 372 h 372"/>
                <a:gd name="T110" fmla="*/ 463 w 463"/>
                <a:gd name="T111" fmla="*/ 372 h 372"/>
                <a:gd name="T112" fmla="*/ 463 w 463"/>
                <a:gd name="T113" fmla="*/ 37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372">
                  <a:moveTo>
                    <a:pt x="463" y="372"/>
                  </a:moveTo>
                  <a:lnTo>
                    <a:pt x="397" y="367"/>
                  </a:lnTo>
                  <a:lnTo>
                    <a:pt x="208" y="298"/>
                  </a:lnTo>
                  <a:lnTo>
                    <a:pt x="194" y="289"/>
                  </a:lnTo>
                  <a:lnTo>
                    <a:pt x="184" y="272"/>
                  </a:lnTo>
                  <a:lnTo>
                    <a:pt x="121" y="253"/>
                  </a:lnTo>
                  <a:lnTo>
                    <a:pt x="40" y="211"/>
                  </a:lnTo>
                  <a:lnTo>
                    <a:pt x="0" y="197"/>
                  </a:lnTo>
                  <a:lnTo>
                    <a:pt x="19" y="197"/>
                  </a:lnTo>
                  <a:lnTo>
                    <a:pt x="28" y="154"/>
                  </a:lnTo>
                  <a:lnTo>
                    <a:pt x="40" y="147"/>
                  </a:lnTo>
                  <a:lnTo>
                    <a:pt x="47" y="133"/>
                  </a:lnTo>
                  <a:lnTo>
                    <a:pt x="57" y="130"/>
                  </a:lnTo>
                  <a:lnTo>
                    <a:pt x="66" y="114"/>
                  </a:lnTo>
                  <a:lnTo>
                    <a:pt x="71" y="85"/>
                  </a:lnTo>
                  <a:lnTo>
                    <a:pt x="61" y="76"/>
                  </a:lnTo>
                  <a:lnTo>
                    <a:pt x="66" y="62"/>
                  </a:lnTo>
                  <a:lnTo>
                    <a:pt x="85" y="57"/>
                  </a:lnTo>
                  <a:lnTo>
                    <a:pt x="128" y="62"/>
                  </a:lnTo>
                  <a:lnTo>
                    <a:pt x="137" y="57"/>
                  </a:lnTo>
                  <a:lnTo>
                    <a:pt x="142" y="64"/>
                  </a:lnTo>
                  <a:lnTo>
                    <a:pt x="142" y="83"/>
                  </a:lnTo>
                  <a:lnTo>
                    <a:pt x="151" y="88"/>
                  </a:lnTo>
                  <a:lnTo>
                    <a:pt x="168" y="62"/>
                  </a:lnTo>
                  <a:lnTo>
                    <a:pt x="246" y="0"/>
                  </a:lnTo>
                  <a:lnTo>
                    <a:pt x="272" y="128"/>
                  </a:lnTo>
                  <a:lnTo>
                    <a:pt x="284" y="128"/>
                  </a:lnTo>
                  <a:lnTo>
                    <a:pt x="298" y="142"/>
                  </a:lnTo>
                  <a:lnTo>
                    <a:pt x="310" y="135"/>
                  </a:lnTo>
                  <a:lnTo>
                    <a:pt x="317" y="137"/>
                  </a:lnTo>
                  <a:lnTo>
                    <a:pt x="324" y="149"/>
                  </a:lnTo>
                  <a:lnTo>
                    <a:pt x="359" y="140"/>
                  </a:lnTo>
                  <a:lnTo>
                    <a:pt x="364" y="145"/>
                  </a:lnTo>
                  <a:lnTo>
                    <a:pt x="371" y="137"/>
                  </a:lnTo>
                  <a:lnTo>
                    <a:pt x="376" y="149"/>
                  </a:lnTo>
                  <a:lnTo>
                    <a:pt x="390" y="147"/>
                  </a:lnTo>
                  <a:lnTo>
                    <a:pt x="395" y="140"/>
                  </a:lnTo>
                  <a:lnTo>
                    <a:pt x="406" y="145"/>
                  </a:lnTo>
                  <a:lnTo>
                    <a:pt x="418" y="159"/>
                  </a:lnTo>
                  <a:lnTo>
                    <a:pt x="425" y="149"/>
                  </a:lnTo>
                  <a:lnTo>
                    <a:pt x="435" y="156"/>
                  </a:lnTo>
                  <a:lnTo>
                    <a:pt x="432" y="185"/>
                  </a:lnTo>
                  <a:lnTo>
                    <a:pt x="423" y="211"/>
                  </a:lnTo>
                  <a:lnTo>
                    <a:pt x="425" y="246"/>
                  </a:lnTo>
                  <a:lnTo>
                    <a:pt x="418" y="265"/>
                  </a:lnTo>
                  <a:lnTo>
                    <a:pt x="435" y="317"/>
                  </a:lnTo>
                  <a:lnTo>
                    <a:pt x="435" y="341"/>
                  </a:lnTo>
                  <a:lnTo>
                    <a:pt x="442" y="348"/>
                  </a:lnTo>
                  <a:lnTo>
                    <a:pt x="451" y="336"/>
                  </a:lnTo>
                  <a:lnTo>
                    <a:pt x="458" y="336"/>
                  </a:lnTo>
                  <a:lnTo>
                    <a:pt x="451" y="355"/>
                  </a:lnTo>
                  <a:lnTo>
                    <a:pt x="454" y="360"/>
                  </a:lnTo>
                  <a:lnTo>
                    <a:pt x="458" y="353"/>
                  </a:lnTo>
                  <a:lnTo>
                    <a:pt x="463" y="355"/>
                  </a:lnTo>
                  <a:lnTo>
                    <a:pt x="463" y="372"/>
                  </a:lnTo>
                  <a:moveTo>
                    <a:pt x="463" y="372"/>
                  </a:moveTo>
                  <a:lnTo>
                    <a:pt x="463" y="372"/>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3" name="Freeform 152"/>
            <p:cNvSpPr>
              <a:spLocks noEditPoints="1"/>
            </p:cNvSpPr>
            <p:nvPr/>
          </p:nvSpPr>
          <p:spPr bwMode="auto">
            <a:xfrm>
              <a:off x="7160" y="5797"/>
              <a:ext cx="1826" cy="662"/>
            </a:xfrm>
            <a:custGeom>
              <a:avLst/>
              <a:gdLst>
                <a:gd name="T0" fmla="*/ 243 w 1826"/>
                <a:gd name="T1" fmla="*/ 489 h 662"/>
                <a:gd name="T2" fmla="*/ 236 w 1826"/>
                <a:gd name="T3" fmla="*/ 518 h 662"/>
                <a:gd name="T4" fmla="*/ 234 w 1826"/>
                <a:gd name="T5" fmla="*/ 549 h 662"/>
                <a:gd name="T6" fmla="*/ 219 w 1826"/>
                <a:gd name="T7" fmla="*/ 567 h 662"/>
                <a:gd name="T8" fmla="*/ 193 w 1826"/>
                <a:gd name="T9" fmla="*/ 582 h 662"/>
                <a:gd name="T10" fmla="*/ 184 w 1826"/>
                <a:gd name="T11" fmla="*/ 591 h 662"/>
                <a:gd name="T12" fmla="*/ 170 w 1826"/>
                <a:gd name="T13" fmla="*/ 622 h 662"/>
                <a:gd name="T14" fmla="*/ 170 w 1826"/>
                <a:gd name="T15" fmla="*/ 653 h 662"/>
                <a:gd name="T16" fmla="*/ 137 w 1826"/>
                <a:gd name="T17" fmla="*/ 634 h 662"/>
                <a:gd name="T18" fmla="*/ 101 w 1826"/>
                <a:gd name="T19" fmla="*/ 589 h 662"/>
                <a:gd name="T20" fmla="*/ 71 w 1826"/>
                <a:gd name="T21" fmla="*/ 601 h 662"/>
                <a:gd name="T22" fmla="*/ 52 w 1826"/>
                <a:gd name="T23" fmla="*/ 619 h 662"/>
                <a:gd name="T24" fmla="*/ 28 w 1826"/>
                <a:gd name="T25" fmla="*/ 610 h 662"/>
                <a:gd name="T26" fmla="*/ 59 w 1826"/>
                <a:gd name="T27" fmla="*/ 549 h 662"/>
                <a:gd name="T28" fmla="*/ 139 w 1826"/>
                <a:gd name="T29" fmla="*/ 504 h 662"/>
                <a:gd name="T30" fmla="*/ 1798 w 1826"/>
                <a:gd name="T31" fmla="*/ 85 h 662"/>
                <a:gd name="T32" fmla="*/ 1666 w 1826"/>
                <a:gd name="T33" fmla="*/ 201 h 662"/>
                <a:gd name="T34" fmla="*/ 1462 w 1826"/>
                <a:gd name="T35" fmla="*/ 253 h 662"/>
                <a:gd name="T36" fmla="*/ 1399 w 1826"/>
                <a:gd name="T37" fmla="*/ 296 h 662"/>
                <a:gd name="T38" fmla="*/ 1361 w 1826"/>
                <a:gd name="T39" fmla="*/ 352 h 662"/>
                <a:gd name="T40" fmla="*/ 1181 w 1826"/>
                <a:gd name="T41" fmla="*/ 376 h 662"/>
                <a:gd name="T42" fmla="*/ 1009 w 1826"/>
                <a:gd name="T43" fmla="*/ 454 h 662"/>
                <a:gd name="T44" fmla="*/ 756 w 1826"/>
                <a:gd name="T45" fmla="*/ 534 h 662"/>
                <a:gd name="T46" fmla="*/ 654 w 1826"/>
                <a:gd name="T47" fmla="*/ 619 h 662"/>
                <a:gd name="T48" fmla="*/ 586 w 1826"/>
                <a:gd name="T49" fmla="*/ 641 h 662"/>
                <a:gd name="T50" fmla="*/ 564 w 1826"/>
                <a:gd name="T51" fmla="*/ 584 h 662"/>
                <a:gd name="T52" fmla="*/ 531 w 1826"/>
                <a:gd name="T53" fmla="*/ 544 h 662"/>
                <a:gd name="T54" fmla="*/ 524 w 1826"/>
                <a:gd name="T55" fmla="*/ 497 h 662"/>
                <a:gd name="T56" fmla="*/ 567 w 1826"/>
                <a:gd name="T57" fmla="*/ 478 h 662"/>
                <a:gd name="T58" fmla="*/ 593 w 1826"/>
                <a:gd name="T59" fmla="*/ 489 h 662"/>
                <a:gd name="T60" fmla="*/ 635 w 1826"/>
                <a:gd name="T61" fmla="*/ 475 h 662"/>
                <a:gd name="T62" fmla="*/ 638 w 1826"/>
                <a:gd name="T63" fmla="*/ 423 h 662"/>
                <a:gd name="T64" fmla="*/ 619 w 1826"/>
                <a:gd name="T65" fmla="*/ 378 h 662"/>
                <a:gd name="T66" fmla="*/ 598 w 1826"/>
                <a:gd name="T67" fmla="*/ 362 h 662"/>
                <a:gd name="T68" fmla="*/ 576 w 1826"/>
                <a:gd name="T69" fmla="*/ 393 h 662"/>
                <a:gd name="T70" fmla="*/ 536 w 1826"/>
                <a:gd name="T71" fmla="*/ 416 h 662"/>
                <a:gd name="T72" fmla="*/ 505 w 1826"/>
                <a:gd name="T73" fmla="*/ 409 h 662"/>
                <a:gd name="T74" fmla="*/ 498 w 1826"/>
                <a:gd name="T75" fmla="*/ 381 h 662"/>
                <a:gd name="T76" fmla="*/ 501 w 1826"/>
                <a:gd name="T77" fmla="*/ 357 h 662"/>
                <a:gd name="T78" fmla="*/ 588 w 1826"/>
                <a:gd name="T79" fmla="*/ 246 h 662"/>
                <a:gd name="T80" fmla="*/ 616 w 1826"/>
                <a:gd name="T81" fmla="*/ 175 h 662"/>
                <a:gd name="T82" fmla="*/ 772 w 1826"/>
                <a:gd name="T83" fmla="*/ 140 h 662"/>
                <a:gd name="T84" fmla="*/ 1009 w 1826"/>
                <a:gd name="T85" fmla="*/ 88 h 662"/>
                <a:gd name="T86" fmla="*/ 1089 w 1826"/>
                <a:gd name="T87" fmla="*/ 99 h 662"/>
                <a:gd name="T88" fmla="*/ 1139 w 1826"/>
                <a:gd name="T89" fmla="*/ 114 h 662"/>
                <a:gd name="T90" fmla="*/ 1254 w 1826"/>
                <a:gd name="T91" fmla="*/ 85 h 662"/>
                <a:gd name="T92" fmla="*/ 1325 w 1826"/>
                <a:gd name="T93" fmla="*/ 57 h 662"/>
                <a:gd name="T94" fmla="*/ 1399 w 1826"/>
                <a:gd name="T95" fmla="*/ 90 h 662"/>
                <a:gd name="T96" fmla="*/ 1528 w 1826"/>
                <a:gd name="T97" fmla="*/ 57 h 662"/>
                <a:gd name="T98" fmla="*/ 1658 w 1826"/>
                <a:gd name="T99" fmla="*/ 0 h 662"/>
                <a:gd name="T100" fmla="*/ 1826 w 1826"/>
                <a:gd name="T101" fmla="*/ 40 h 662"/>
                <a:gd name="T102" fmla="*/ 1798 w 1826"/>
                <a:gd name="T103" fmla="*/ 85 h 662"/>
                <a:gd name="T104" fmla="*/ 1798 w 1826"/>
                <a:gd name="T105" fmla="*/ 85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6" h="662">
                  <a:moveTo>
                    <a:pt x="243" y="480"/>
                  </a:moveTo>
                  <a:lnTo>
                    <a:pt x="243" y="489"/>
                  </a:lnTo>
                  <a:lnTo>
                    <a:pt x="238" y="499"/>
                  </a:lnTo>
                  <a:lnTo>
                    <a:pt x="236" y="518"/>
                  </a:lnTo>
                  <a:lnTo>
                    <a:pt x="231" y="530"/>
                  </a:lnTo>
                  <a:lnTo>
                    <a:pt x="234" y="549"/>
                  </a:lnTo>
                  <a:lnTo>
                    <a:pt x="224" y="553"/>
                  </a:lnTo>
                  <a:lnTo>
                    <a:pt x="219" y="567"/>
                  </a:lnTo>
                  <a:lnTo>
                    <a:pt x="203" y="570"/>
                  </a:lnTo>
                  <a:lnTo>
                    <a:pt x="193" y="582"/>
                  </a:lnTo>
                  <a:lnTo>
                    <a:pt x="189" y="582"/>
                  </a:lnTo>
                  <a:lnTo>
                    <a:pt x="184" y="591"/>
                  </a:lnTo>
                  <a:lnTo>
                    <a:pt x="189" y="601"/>
                  </a:lnTo>
                  <a:lnTo>
                    <a:pt x="170" y="622"/>
                  </a:lnTo>
                  <a:lnTo>
                    <a:pt x="179" y="636"/>
                  </a:lnTo>
                  <a:lnTo>
                    <a:pt x="170" y="653"/>
                  </a:lnTo>
                  <a:lnTo>
                    <a:pt x="132" y="662"/>
                  </a:lnTo>
                  <a:lnTo>
                    <a:pt x="137" y="634"/>
                  </a:lnTo>
                  <a:lnTo>
                    <a:pt x="127" y="615"/>
                  </a:lnTo>
                  <a:lnTo>
                    <a:pt x="101" y="589"/>
                  </a:lnTo>
                  <a:lnTo>
                    <a:pt x="94" y="586"/>
                  </a:lnTo>
                  <a:lnTo>
                    <a:pt x="71" y="601"/>
                  </a:lnTo>
                  <a:lnTo>
                    <a:pt x="66" y="615"/>
                  </a:lnTo>
                  <a:lnTo>
                    <a:pt x="52" y="619"/>
                  </a:lnTo>
                  <a:lnTo>
                    <a:pt x="42" y="610"/>
                  </a:lnTo>
                  <a:lnTo>
                    <a:pt x="28" y="610"/>
                  </a:lnTo>
                  <a:lnTo>
                    <a:pt x="0" y="572"/>
                  </a:lnTo>
                  <a:lnTo>
                    <a:pt x="59" y="549"/>
                  </a:lnTo>
                  <a:lnTo>
                    <a:pt x="78" y="527"/>
                  </a:lnTo>
                  <a:lnTo>
                    <a:pt x="139" y="504"/>
                  </a:lnTo>
                  <a:lnTo>
                    <a:pt x="243" y="480"/>
                  </a:lnTo>
                  <a:close/>
                  <a:moveTo>
                    <a:pt x="1798" y="85"/>
                  </a:moveTo>
                  <a:lnTo>
                    <a:pt x="1708" y="156"/>
                  </a:lnTo>
                  <a:lnTo>
                    <a:pt x="1666" y="201"/>
                  </a:lnTo>
                  <a:lnTo>
                    <a:pt x="1538" y="244"/>
                  </a:lnTo>
                  <a:lnTo>
                    <a:pt x="1462" y="253"/>
                  </a:lnTo>
                  <a:lnTo>
                    <a:pt x="1422" y="274"/>
                  </a:lnTo>
                  <a:lnTo>
                    <a:pt x="1399" y="296"/>
                  </a:lnTo>
                  <a:lnTo>
                    <a:pt x="1387" y="324"/>
                  </a:lnTo>
                  <a:lnTo>
                    <a:pt x="1361" y="352"/>
                  </a:lnTo>
                  <a:lnTo>
                    <a:pt x="1278" y="367"/>
                  </a:lnTo>
                  <a:lnTo>
                    <a:pt x="1181" y="376"/>
                  </a:lnTo>
                  <a:lnTo>
                    <a:pt x="1063" y="452"/>
                  </a:lnTo>
                  <a:lnTo>
                    <a:pt x="1009" y="454"/>
                  </a:lnTo>
                  <a:lnTo>
                    <a:pt x="973" y="463"/>
                  </a:lnTo>
                  <a:lnTo>
                    <a:pt x="756" y="534"/>
                  </a:lnTo>
                  <a:lnTo>
                    <a:pt x="720" y="556"/>
                  </a:lnTo>
                  <a:lnTo>
                    <a:pt x="654" y="619"/>
                  </a:lnTo>
                  <a:lnTo>
                    <a:pt x="607" y="627"/>
                  </a:lnTo>
                  <a:lnTo>
                    <a:pt x="586" y="641"/>
                  </a:lnTo>
                  <a:lnTo>
                    <a:pt x="581" y="603"/>
                  </a:lnTo>
                  <a:lnTo>
                    <a:pt x="564" y="584"/>
                  </a:lnTo>
                  <a:lnTo>
                    <a:pt x="564" y="565"/>
                  </a:lnTo>
                  <a:lnTo>
                    <a:pt x="531" y="544"/>
                  </a:lnTo>
                  <a:lnTo>
                    <a:pt x="524" y="508"/>
                  </a:lnTo>
                  <a:lnTo>
                    <a:pt x="524" y="497"/>
                  </a:lnTo>
                  <a:lnTo>
                    <a:pt x="534" y="478"/>
                  </a:lnTo>
                  <a:lnTo>
                    <a:pt x="567" y="478"/>
                  </a:lnTo>
                  <a:lnTo>
                    <a:pt x="590" y="494"/>
                  </a:lnTo>
                  <a:lnTo>
                    <a:pt x="593" y="489"/>
                  </a:lnTo>
                  <a:lnTo>
                    <a:pt x="612" y="478"/>
                  </a:lnTo>
                  <a:lnTo>
                    <a:pt x="635" y="475"/>
                  </a:lnTo>
                  <a:lnTo>
                    <a:pt x="631" y="452"/>
                  </a:lnTo>
                  <a:lnTo>
                    <a:pt x="638" y="423"/>
                  </a:lnTo>
                  <a:lnTo>
                    <a:pt x="638" y="395"/>
                  </a:lnTo>
                  <a:lnTo>
                    <a:pt x="619" y="378"/>
                  </a:lnTo>
                  <a:lnTo>
                    <a:pt x="609" y="376"/>
                  </a:lnTo>
                  <a:lnTo>
                    <a:pt x="598" y="362"/>
                  </a:lnTo>
                  <a:lnTo>
                    <a:pt x="588" y="383"/>
                  </a:lnTo>
                  <a:lnTo>
                    <a:pt x="576" y="393"/>
                  </a:lnTo>
                  <a:lnTo>
                    <a:pt x="557" y="400"/>
                  </a:lnTo>
                  <a:lnTo>
                    <a:pt x="536" y="416"/>
                  </a:lnTo>
                  <a:lnTo>
                    <a:pt x="522" y="416"/>
                  </a:lnTo>
                  <a:lnTo>
                    <a:pt x="505" y="409"/>
                  </a:lnTo>
                  <a:lnTo>
                    <a:pt x="498" y="397"/>
                  </a:lnTo>
                  <a:lnTo>
                    <a:pt x="498" y="381"/>
                  </a:lnTo>
                  <a:lnTo>
                    <a:pt x="508" y="359"/>
                  </a:lnTo>
                  <a:lnTo>
                    <a:pt x="501" y="357"/>
                  </a:lnTo>
                  <a:lnTo>
                    <a:pt x="520" y="343"/>
                  </a:lnTo>
                  <a:lnTo>
                    <a:pt x="588" y="246"/>
                  </a:lnTo>
                  <a:lnTo>
                    <a:pt x="598" y="201"/>
                  </a:lnTo>
                  <a:lnTo>
                    <a:pt x="616" y="175"/>
                  </a:lnTo>
                  <a:lnTo>
                    <a:pt x="664" y="161"/>
                  </a:lnTo>
                  <a:lnTo>
                    <a:pt x="772" y="140"/>
                  </a:lnTo>
                  <a:lnTo>
                    <a:pt x="933" y="116"/>
                  </a:lnTo>
                  <a:lnTo>
                    <a:pt x="1009" y="88"/>
                  </a:lnTo>
                  <a:lnTo>
                    <a:pt x="1061" y="92"/>
                  </a:lnTo>
                  <a:lnTo>
                    <a:pt x="1089" y="99"/>
                  </a:lnTo>
                  <a:lnTo>
                    <a:pt x="1108" y="111"/>
                  </a:lnTo>
                  <a:lnTo>
                    <a:pt x="1139" y="114"/>
                  </a:lnTo>
                  <a:lnTo>
                    <a:pt x="1226" y="99"/>
                  </a:lnTo>
                  <a:lnTo>
                    <a:pt x="1254" y="85"/>
                  </a:lnTo>
                  <a:lnTo>
                    <a:pt x="1295" y="59"/>
                  </a:lnTo>
                  <a:lnTo>
                    <a:pt x="1325" y="57"/>
                  </a:lnTo>
                  <a:lnTo>
                    <a:pt x="1377" y="71"/>
                  </a:lnTo>
                  <a:lnTo>
                    <a:pt x="1399" y="90"/>
                  </a:lnTo>
                  <a:lnTo>
                    <a:pt x="1410" y="90"/>
                  </a:lnTo>
                  <a:lnTo>
                    <a:pt x="1528" y="57"/>
                  </a:lnTo>
                  <a:lnTo>
                    <a:pt x="1599" y="19"/>
                  </a:lnTo>
                  <a:lnTo>
                    <a:pt x="1658" y="0"/>
                  </a:lnTo>
                  <a:lnTo>
                    <a:pt x="1767" y="5"/>
                  </a:lnTo>
                  <a:lnTo>
                    <a:pt x="1826" y="40"/>
                  </a:lnTo>
                  <a:lnTo>
                    <a:pt x="1826" y="62"/>
                  </a:lnTo>
                  <a:lnTo>
                    <a:pt x="1798" y="85"/>
                  </a:lnTo>
                  <a:close/>
                  <a:moveTo>
                    <a:pt x="1798" y="85"/>
                  </a:moveTo>
                  <a:lnTo>
                    <a:pt x="1798" y="8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4" name="Freeform 153"/>
            <p:cNvSpPr>
              <a:spLocks noEditPoints="1"/>
            </p:cNvSpPr>
            <p:nvPr/>
          </p:nvSpPr>
          <p:spPr bwMode="auto">
            <a:xfrm>
              <a:off x="7160" y="5797"/>
              <a:ext cx="1826" cy="662"/>
            </a:xfrm>
            <a:custGeom>
              <a:avLst/>
              <a:gdLst>
                <a:gd name="T0" fmla="*/ 243 w 1826"/>
                <a:gd name="T1" fmla="*/ 489 h 662"/>
                <a:gd name="T2" fmla="*/ 236 w 1826"/>
                <a:gd name="T3" fmla="*/ 518 h 662"/>
                <a:gd name="T4" fmla="*/ 234 w 1826"/>
                <a:gd name="T5" fmla="*/ 549 h 662"/>
                <a:gd name="T6" fmla="*/ 219 w 1826"/>
                <a:gd name="T7" fmla="*/ 567 h 662"/>
                <a:gd name="T8" fmla="*/ 193 w 1826"/>
                <a:gd name="T9" fmla="*/ 582 h 662"/>
                <a:gd name="T10" fmla="*/ 184 w 1826"/>
                <a:gd name="T11" fmla="*/ 591 h 662"/>
                <a:gd name="T12" fmla="*/ 170 w 1826"/>
                <a:gd name="T13" fmla="*/ 622 h 662"/>
                <a:gd name="T14" fmla="*/ 170 w 1826"/>
                <a:gd name="T15" fmla="*/ 653 h 662"/>
                <a:gd name="T16" fmla="*/ 137 w 1826"/>
                <a:gd name="T17" fmla="*/ 634 h 662"/>
                <a:gd name="T18" fmla="*/ 101 w 1826"/>
                <a:gd name="T19" fmla="*/ 589 h 662"/>
                <a:gd name="T20" fmla="*/ 71 w 1826"/>
                <a:gd name="T21" fmla="*/ 601 h 662"/>
                <a:gd name="T22" fmla="*/ 52 w 1826"/>
                <a:gd name="T23" fmla="*/ 619 h 662"/>
                <a:gd name="T24" fmla="*/ 28 w 1826"/>
                <a:gd name="T25" fmla="*/ 610 h 662"/>
                <a:gd name="T26" fmla="*/ 59 w 1826"/>
                <a:gd name="T27" fmla="*/ 549 h 662"/>
                <a:gd name="T28" fmla="*/ 139 w 1826"/>
                <a:gd name="T29" fmla="*/ 504 h 662"/>
                <a:gd name="T30" fmla="*/ 1798 w 1826"/>
                <a:gd name="T31" fmla="*/ 85 h 662"/>
                <a:gd name="T32" fmla="*/ 1666 w 1826"/>
                <a:gd name="T33" fmla="*/ 201 h 662"/>
                <a:gd name="T34" fmla="*/ 1462 w 1826"/>
                <a:gd name="T35" fmla="*/ 253 h 662"/>
                <a:gd name="T36" fmla="*/ 1399 w 1826"/>
                <a:gd name="T37" fmla="*/ 296 h 662"/>
                <a:gd name="T38" fmla="*/ 1361 w 1826"/>
                <a:gd name="T39" fmla="*/ 352 h 662"/>
                <a:gd name="T40" fmla="*/ 1181 w 1826"/>
                <a:gd name="T41" fmla="*/ 376 h 662"/>
                <a:gd name="T42" fmla="*/ 1009 w 1826"/>
                <a:gd name="T43" fmla="*/ 454 h 662"/>
                <a:gd name="T44" fmla="*/ 756 w 1826"/>
                <a:gd name="T45" fmla="*/ 534 h 662"/>
                <a:gd name="T46" fmla="*/ 654 w 1826"/>
                <a:gd name="T47" fmla="*/ 619 h 662"/>
                <a:gd name="T48" fmla="*/ 586 w 1826"/>
                <a:gd name="T49" fmla="*/ 641 h 662"/>
                <a:gd name="T50" fmla="*/ 564 w 1826"/>
                <a:gd name="T51" fmla="*/ 584 h 662"/>
                <a:gd name="T52" fmla="*/ 531 w 1826"/>
                <a:gd name="T53" fmla="*/ 544 h 662"/>
                <a:gd name="T54" fmla="*/ 524 w 1826"/>
                <a:gd name="T55" fmla="*/ 497 h 662"/>
                <a:gd name="T56" fmla="*/ 567 w 1826"/>
                <a:gd name="T57" fmla="*/ 478 h 662"/>
                <a:gd name="T58" fmla="*/ 593 w 1826"/>
                <a:gd name="T59" fmla="*/ 489 h 662"/>
                <a:gd name="T60" fmla="*/ 635 w 1826"/>
                <a:gd name="T61" fmla="*/ 475 h 662"/>
                <a:gd name="T62" fmla="*/ 638 w 1826"/>
                <a:gd name="T63" fmla="*/ 423 h 662"/>
                <a:gd name="T64" fmla="*/ 619 w 1826"/>
                <a:gd name="T65" fmla="*/ 378 h 662"/>
                <a:gd name="T66" fmla="*/ 598 w 1826"/>
                <a:gd name="T67" fmla="*/ 362 h 662"/>
                <a:gd name="T68" fmla="*/ 576 w 1826"/>
                <a:gd name="T69" fmla="*/ 393 h 662"/>
                <a:gd name="T70" fmla="*/ 536 w 1826"/>
                <a:gd name="T71" fmla="*/ 416 h 662"/>
                <a:gd name="T72" fmla="*/ 505 w 1826"/>
                <a:gd name="T73" fmla="*/ 409 h 662"/>
                <a:gd name="T74" fmla="*/ 498 w 1826"/>
                <a:gd name="T75" fmla="*/ 381 h 662"/>
                <a:gd name="T76" fmla="*/ 501 w 1826"/>
                <a:gd name="T77" fmla="*/ 357 h 662"/>
                <a:gd name="T78" fmla="*/ 588 w 1826"/>
                <a:gd name="T79" fmla="*/ 246 h 662"/>
                <a:gd name="T80" fmla="*/ 616 w 1826"/>
                <a:gd name="T81" fmla="*/ 175 h 662"/>
                <a:gd name="T82" fmla="*/ 772 w 1826"/>
                <a:gd name="T83" fmla="*/ 140 h 662"/>
                <a:gd name="T84" fmla="*/ 1009 w 1826"/>
                <a:gd name="T85" fmla="*/ 88 h 662"/>
                <a:gd name="T86" fmla="*/ 1089 w 1826"/>
                <a:gd name="T87" fmla="*/ 99 h 662"/>
                <a:gd name="T88" fmla="*/ 1139 w 1826"/>
                <a:gd name="T89" fmla="*/ 114 h 662"/>
                <a:gd name="T90" fmla="*/ 1254 w 1826"/>
                <a:gd name="T91" fmla="*/ 85 h 662"/>
                <a:gd name="T92" fmla="*/ 1325 w 1826"/>
                <a:gd name="T93" fmla="*/ 57 h 662"/>
                <a:gd name="T94" fmla="*/ 1399 w 1826"/>
                <a:gd name="T95" fmla="*/ 90 h 662"/>
                <a:gd name="T96" fmla="*/ 1528 w 1826"/>
                <a:gd name="T97" fmla="*/ 57 h 662"/>
                <a:gd name="T98" fmla="*/ 1658 w 1826"/>
                <a:gd name="T99" fmla="*/ 0 h 662"/>
                <a:gd name="T100" fmla="*/ 1826 w 1826"/>
                <a:gd name="T101" fmla="*/ 40 h 662"/>
                <a:gd name="T102" fmla="*/ 1798 w 1826"/>
                <a:gd name="T103" fmla="*/ 85 h 662"/>
                <a:gd name="T104" fmla="*/ 1798 w 1826"/>
                <a:gd name="T105" fmla="*/ 85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6" h="662">
                  <a:moveTo>
                    <a:pt x="243" y="480"/>
                  </a:moveTo>
                  <a:lnTo>
                    <a:pt x="243" y="489"/>
                  </a:lnTo>
                  <a:lnTo>
                    <a:pt x="238" y="499"/>
                  </a:lnTo>
                  <a:lnTo>
                    <a:pt x="236" y="518"/>
                  </a:lnTo>
                  <a:lnTo>
                    <a:pt x="231" y="530"/>
                  </a:lnTo>
                  <a:lnTo>
                    <a:pt x="234" y="549"/>
                  </a:lnTo>
                  <a:lnTo>
                    <a:pt x="224" y="553"/>
                  </a:lnTo>
                  <a:lnTo>
                    <a:pt x="219" y="567"/>
                  </a:lnTo>
                  <a:lnTo>
                    <a:pt x="203" y="570"/>
                  </a:lnTo>
                  <a:lnTo>
                    <a:pt x="193" y="582"/>
                  </a:lnTo>
                  <a:lnTo>
                    <a:pt x="189" y="582"/>
                  </a:lnTo>
                  <a:lnTo>
                    <a:pt x="184" y="591"/>
                  </a:lnTo>
                  <a:lnTo>
                    <a:pt x="189" y="601"/>
                  </a:lnTo>
                  <a:lnTo>
                    <a:pt x="170" y="622"/>
                  </a:lnTo>
                  <a:lnTo>
                    <a:pt x="179" y="636"/>
                  </a:lnTo>
                  <a:lnTo>
                    <a:pt x="170" y="653"/>
                  </a:lnTo>
                  <a:lnTo>
                    <a:pt x="132" y="662"/>
                  </a:lnTo>
                  <a:lnTo>
                    <a:pt x="137" y="634"/>
                  </a:lnTo>
                  <a:lnTo>
                    <a:pt x="127" y="615"/>
                  </a:lnTo>
                  <a:lnTo>
                    <a:pt x="101" y="589"/>
                  </a:lnTo>
                  <a:lnTo>
                    <a:pt x="94" y="586"/>
                  </a:lnTo>
                  <a:lnTo>
                    <a:pt x="71" y="601"/>
                  </a:lnTo>
                  <a:lnTo>
                    <a:pt x="66" y="615"/>
                  </a:lnTo>
                  <a:lnTo>
                    <a:pt x="52" y="619"/>
                  </a:lnTo>
                  <a:lnTo>
                    <a:pt x="42" y="610"/>
                  </a:lnTo>
                  <a:lnTo>
                    <a:pt x="28" y="610"/>
                  </a:lnTo>
                  <a:lnTo>
                    <a:pt x="0" y="572"/>
                  </a:lnTo>
                  <a:lnTo>
                    <a:pt x="59" y="549"/>
                  </a:lnTo>
                  <a:lnTo>
                    <a:pt x="78" y="527"/>
                  </a:lnTo>
                  <a:lnTo>
                    <a:pt x="139" y="504"/>
                  </a:lnTo>
                  <a:lnTo>
                    <a:pt x="243" y="480"/>
                  </a:lnTo>
                  <a:moveTo>
                    <a:pt x="1798" y="85"/>
                  </a:moveTo>
                  <a:lnTo>
                    <a:pt x="1708" y="156"/>
                  </a:lnTo>
                  <a:lnTo>
                    <a:pt x="1666" y="201"/>
                  </a:lnTo>
                  <a:lnTo>
                    <a:pt x="1538" y="244"/>
                  </a:lnTo>
                  <a:lnTo>
                    <a:pt x="1462" y="253"/>
                  </a:lnTo>
                  <a:lnTo>
                    <a:pt x="1422" y="274"/>
                  </a:lnTo>
                  <a:lnTo>
                    <a:pt x="1399" y="296"/>
                  </a:lnTo>
                  <a:lnTo>
                    <a:pt x="1387" y="324"/>
                  </a:lnTo>
                  <a:lnTo>
                    <a:pt x="1361" y="352"/>
                  </a:lnTo>
                  <a:lnTo>
                    <a:pt x="1278" y="367"/>
                  </a:lnTo>
                  <a:lnTo>
                    <a:pt x="1181" y="376"/>
                  </a:lnTo>
                  <a:lnTo>
                    <a:pt x="1063" y="452"/>
                  </a:lnTo>
                  <a:lnTo>
                    <a:pt x="1009" y="454"/>
                  </a:lnTo>
                  <a:lnTo>
                    <a:pt x="973" y="463"/>
                  </a:lnTo>
                  <a:lnTo>
                    <a:pt x="756" y="534"/>
                  </a:lnTo>
                  <a:lnTo>
                    <a:pt x="720" y="556"/>
                  </a:lnTo>
                  <a:lnTo>
                    <a:pt x="654" y="619"/>
                  </a:lnTo>
                  <a:lnTo>
                    <a:pt x="607" y="627"/>
                  </a:lnTo>
                  <a:lnTo>
                    <a:pt x="586" y="641"/>
                  </a:lnTo>
                  <a:lnTo>
                    <a:pt x="581" y="603"/>
                  </a:lnTo>
                  <a:lnTo>
                    <a:pt x="564" y="584"/>
                  </a:lnTo>
                  <a:lnTo>
                    <a:pt x="564" y="565"/>
                  </a:lnTo>
                  <a:lnTo>
                    <a:pt x="531" y="544"/>
                  </a:lnTo>
                  <a:lnTo>
                    <a:pt x="524" y="508"/>
                  </a:lnTo>
                  <a:lnTo>
                    <a:pt x="524" y="497"/>
                  </a:lnTo>
                  <a:lnTo>
                    <a:pt x="534" y="478"/>
                  </a:lnTo>
                  <a:lnTo>
                    <a:pt x="567" y="478"/>
                  </a:lnTo>
                  <a:lnTo>
                    <a:pt x="590" y="494"/>
                  </a:lnTo>
                  <a:lnTo>
                    <a:pt x="593" y="489"/>
                  </a:lnTo>
                  <a:lnTo>
                    <a:pt x="612" y="478"/>
                  </a:lnTo>
                  <a:lnTo>
                    <a:pt x="635" y="475"/>
                  </a:lnTo>
                  <a:lnTo>
                    <a:pt x="631" y="452"/>
                  </a:lnTo>
                  <a:lnTo>
                    <a:pt x="638" y="423"/>
                  </a:lnTo>
                  <a:lnTo>
                    <a:pt x="638" y="395"/>
                  </a:lnTo>
                  <a:lnTo>
                    <a:pt x="619" y="378"/>
                  </a:lnTo>
                  <a:lnTo>
                    <a:pt x="609" y="376"/>
                  </a:lnTo>
                  <a:lnTo>
                    <a:pt x="598" y="362"/>
                  </a:lnTo>
                  <a:lnTo>
                    <a:pt x="588" y="383"/>
                  </a:lnTo>
                  <a:lnTo>
                    <a:pt x="576" y="393"/>
                  </a:lnTo>
                  <a:lnTo>
                    <a:pt x="557" y="400"/>
                  </a:lnTo>
                  <a:lnTo>
                    <a:pt x="536" y="416"/>
                  </a:lnTo>
                  <a:lnTo>
                    <a:pt x="522" y="416"/>
                  </a:lnTo>
                  <a:lnTo>
                    <a:pt x="505" y="409"/>
                  </a:lnTo>
                  <a:lnTo>
                    <a:pt x="498" y="397"/>
                  </a:lnTo>
                  <a:lnTo>
                    <a:pt x="498" y="381"/>
                  </a:lnTo>
                  <a:lnTo>
                    <a:pt x="508" y="359"/>
                  </a:lnTo>
                  <a:lnTo>
                    <a:pt x="501" y="357"/>
                  </a:lnTo>
                  <a:lnTo>
                    <a:pt x="520" y="343"/>
                  </a:lnTo>
                  <a:lnTo>
                    <a:pt x="588" y="246"/>
                  </a:lnTo>
                  <a:lnTo>
                    <a:pt x="598" y="201"/>
                  </a:lnTo>
                  <a:lnTo>
                    <a:pt x="616" y="175"/>
                  </a:lnTo>
                  <a:lnTo>
                    <a:pt x="664" y="161"/>
                  </a:lnTo>
                  <a:lnTo>
                    <a:pt x="772" y="140"/>
                  </a:lnTo>
                  <a:lnTo>
                    <a:pt x="933" y="116"/>
                  </a:lnTo>
                  <a:lnTo>
                    <a:pt x="1009" y="88"/>
                  </a:lnTo>
                  <a:lnTo>
                    <a:pt x="1061" y="92"/>
                  </a:lnTo>
                  <a:lnTo>
                    <a:pt x="1089" y="99"/>
                  </a:lnTo>
                  <a:lnTo>
                    <a:pt x="1108" y="111"/>
                  </a:lnTo>
                  <a:lnTo>
                    <a:pt x="1139" y="114"/>
                  </a:lnTo>
                  <a:lnTo>
                    <a:pt x="1226" y="99"/>
                  </a:lnTo>
                  <a:lnTo>
                    <a:pt x="1254" y="85"/>
                  </a:lnTo>
                  <a:lnTo>
                    <a:pt x="1295" y="59"/>
                  </a:lnTo>
                  <a:lnTo>
                    <a:pt x="1325" y="57"/>
                  </a:lnTo>
                  <a:lnTo>
                    <a:pt x="1377" y="71"/>
                  </a:lnTo>
                  <a:lnTo>
                    <a:pt x="1399" y="90"/>
                  </a:lnTo>
                  <a:lnTo>
                    <a:pt x="1410" y="90"/>
                  </a:lnTo>
                  <a:lnTo>
                    <a:pt x="1528" y="57"/>
                  </a:lnTo>
                  <a:lnTo>
                    <a:pt x="1599" y="19"/>
                  </a:lnTo>
                  <a:lnTo>
                    <a:pt x="1658" y="0"/>
                  </a:lnTo>
                  <a:lnTo>
                    <a:pt x="1767" y="5"/>
                  </a:lnTo>
                  <a:lnTo>
                    <a:pt x="1826" y="40"/>
                  </a:lnTo>
                  <a:lnTo>
                    <a:pt x="1826" y="62"/>
                  </a:lnTo>
                  <a:lnTo>
                    <a:pt x="1798" y="85"/>
                  </a:lnTo>
                  <a:moveTo>
                    <a:pt x="1798" y="85"/>
                  </a:moveTo>
                  <a:lnTo>
                    <a:pt x="1798" y="85"/>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5" name="Freeform 154"/>
            <p:cNvSpPr>
              <a:spLocks noEditPoints="1"/>
            </p:cNvSpPr>
            <p:nvPr/>
          </p:nvSpPr>
          <p:spPr bwMode="auto">
            <a:xfrm>
              <a:off x="2297" y="-2957"/>
              <a:ext cx="2193" cy="1820"/>
            </a:xfrm>
            <a:custGeom>
              <a:avLst/>
              <a:gdLst>
                <a:gd name="T0" fmla="*/ 1106 w 2193"/>
                <a:gd name="T1" fmla="*/ 388 h 1820"/>
                <a:gd name="T2" fmla="*/ 1167 w 2193"/>
                <a:gd name="T3" fmla="*/ 362 h 1820"/>
                <a:gd name="T4" fmla="*/ 1148 w 2193"/>
                <a:gd name="T5" fmla="*/ 338 h 1820"/>
                <a:gd name="T6" fmla="*/ 1205 w 2193"/>
                <a:gd name="T7" fmla="*/ 378 h 1820"/>
                <a:gd name="T8" fmla="*/ 806 w 2193"/>
                <a:gd name="T9" fmla="*/ 435 h 1820"/>
                <a:gd name="T10" fmla="*/ 948 w 2193"/>
                <a:gd name="T11" fmla="*/ 286 h 1820"/>
                <a:gd name="T12" fmla="*/ 969 w 2193"/>
                <a:gd name="T13" fmla="*/ 201 h 1820"/>
                <a:gd name="T14" fmla="*/ 1059 w 2193"/>
                <a:gd name="T15" fmla="*/ 260 h 1820"/>
                <a:gd name="T16" fmla="*/ 1179 w 2193"/>
                <a:gd name="T17" fmla="*/ 454 h 1820"/>
                <a:gd name="T18" fmla="*/ 1323 w 2193"/>
                <a:gd name="T19" fmla="*/ 520 h 1820"/>
                <a:gd name="T20" fmla="*/ 1295 w 2193"/>
                <a:gd name="T21" fmla="*/ 615 h 1820"/>
                <a:gd name="T22" fmla="*/ 1255 w 2193"/>
                <a:gd name="T23" fmla="*/ 657 h 1820"/>
                <a:gd name="T24" fmla="*/ 1200 w 2193"/>
                <a:gd name="T25" fmla="*/ 816 h 1820"/>
                <a:gd name="T26" fmla="*/ 1482 w 2193"/>
                <a:gd name="T27" fmla="*/ 723 h 1820"/>
                <a:gd name="T28" fmla="*/ 1500 w 2193"/>
                <a:gd name="T29" fmla="*/ 868 h 1820"/>
                <a:gd name="T30" fmla="*/ 1453 w 2193"/>
                <a:gd name="T31" fmla="*/ 934 h 1820"/>
                <a:gd name="T32" fmla="*/ 1623 w 2193"/>
                <a:gd name="T33" fmla="*/ 853 h 1820"/>
                <a:gd name="T34" fmla="*/ 1841 w 2193"/>
                <a:gd name="T35" fmla="*/ 960 h 1820"/>
                <a:gd name="T36" fmla="*/ 2096 w 2193"/>
                <a:gd name="T37" fmla="*/ 1085 h 1820"/>
                <a:gd name="T38" fmla="*/ 2193 w 2193"/>
                <a:gd name="T39" fmla="*/ 1123 h 1820"/>
                <a:gd name="T40" fmla="*/ 2077 w 2193"/>
                <a:gd name="T41" fmla="*/ 1277 h 1820"/>
                <a:gd name="T42" fmla="*/ 1727 w 2193"/>
                <a:gd name="T43" fmla="*/ 1317 h 1820"/>
                <a:gd name="T44" fmla="*/ 1557 w 2193"/>
                <a:gd name="T45" fmla="*/ 1378 h 1820"/>
                <a:gd name="T46" fmla="*/ 1718 w 2193"/>
                <a:gd name="T47" fmla="*/ 1534 h 1820"/>
                <a:gd name="T48" fmla="*/ 1739 w 2193"/>
                <a:gd name="T49" fmla="*/ 1574 h 1820"/>
                <a:gd name="T50" fmla="*/ 1838 w 2193"/>
                <a:gd name="T51" fmla="*/ 1631 h 1820"/>
                <a:gd name="T52" fmla="*/ 1581 w 2193"/>
                <a:gd name="T53" fmla="*/ 1705 h 1820"/>
                <a:gd name="T54" fmla="*/ 1401 w 2193"/>
                <a:gd name="T55" fmla="*/ 1716 h 1820"/>
                <a:gd name="T56" fmla="*/ 1255 w 2193"/>
                <a:gd name="T57" fmla="*/ 1764 h 1820"/>
                <a:gd name="T58" fmla="*/ 1174 w 2193"/>
                <a:gd name="T59" fmla="*/ 1771 h 1820"/>
                <a:gd name="T60" fmla="*/ 1040 w 2193"/>
                <a:gd name="T61" fmla="*/ 1676 h 1820"/>
                <a:gd name="T62" fmla="*/ 976 w 2193"/>
                <a:gd name="T63" fmla="*/ 1690 h 1820"/>
                <a:gd name="T64" fmla="*/ 898 w 2193"/>
                <a:gd name="T65" fmla="*/ 1686 h 1820"/>
                <a:gd name="T66" fmla="*/ 825 w 2193"/>
                <a:gd name="T67" fmla="*/ 1693 h 1820"/>
                <a:gd name="T68" fmla="*/ 775 w 2193"/>
                <a:gd name="T69" fmla="*/ 1662 h 1820"/>
                <a:gd name="T70" fmla="*/ 730 w 2193"/>
                <a:gd name="T71" fmla="*/ 1683 h 1820"/>
                <a:gd name="T72" fmla="*/ 673 w 2193"/>
                <a:gd name="T73" fmla="*/ 1653 h 1820"/>
                <a:gd name="T74" fmla="*/ 629 w 2193"/>
                <a:gd name="T75" fmla="*/ 1690 h 1820"/>
                <a:gd name="T76" fmla="*/ 560 w 2193"/>
                <a:gd name="T77" fmla="*/ 1662 h 1820"/>
                <a:gd name="T78" fmla="*/ 451 w 2193"/>
                <a:gd name="T79" fmla="*/ 1664 h 1820"/>
                <a:gd name="T80" fmla="*/ 399 w 2193"/>
                <a:gd name="T81" fmla="*/ 1723 h 1820"/>
                <a:gd name="T82" fmla="*/ 317 w 2193"/>
                <a:gd name="T83" fmla="*/ 1676 h 1820"/>
                <a:gd name="T84" fmla="*/ 291 w 2193"/>
                <a:gd name="T85" fmla="*/ 1712 h 1820"/>
                <a:gd name="T86" fmla="*/ 246 w 2193"/>
                <a:gd name="T87" fmla="*/ 1742 h 1820"/>
                <a:gd name="T88" fmla="*/ 184 w 2193"/>
                <a:gd name="T89" fmla="*/ 1790 h 1820"/>
                <a:gd name="T90" fmla="*/ 154 w 2193"/>
                <a:gd name="T91" fmla="*/ 1804 h 1820"/>
                <a:gd name="T92" fmla="*/ 137 w 2193"/>
                <a:gd name="T93" fmla="*/ 1447 h 1820"/>
                <a:gd name="T94" fmla="*/ 111 w 2193"/>
                <a:gd name="T95" fmla="*/ 1279 h 1820"/>
                <a:gd name="T96" fmla="*/ 71 w 2193"/>
                <a:gd name="T97" fmla="*/ 1194 h 1820"/>
                <a:gd name="T98" fmla="*/ 227 w 2193"/>
                <a:gd name="T99" fmla="*/ 1026 h 1820"/>
                <a:gd name="T100" fmla="*/ 314 w 2193"/>
                <a:gd name="T101" fmla="*/ 898 h 1820"/>
                <a:gd name="T102" fmla="*/ 421 w 2193"/>
                <a:gd name="T103" fmla="*/ 686 h 1820"/>
                <a:gd name="T104" fmla="*/ 718 w 2193"/>
                <a:gd name="T105" fmla="*/ 366 h 1820"/>
                <a:gd name="T106" fmla="*/ 780 w 2193"/>
                <a:gd name="T107" fmla="*/ 187 h 1820"/>
                <a:gd name="T108" fmla="*/ 839 w 2193"/>
                <a:gd name="T109" fmla="*/ 307 h 1820"/>
                <a:gd name="T110" fmla="*/ 794 w 2193"/>
                <a:gd name="T111" fmla="*/ 421 h 1820"/>
                <a:gd name="T112" fmla="*/ 1059 w 2193"/>
                <a:gd name="T113" fmla="*/ 97 h 1820"/>
                <a:gd name="T114" fmla="*/ 955 w 2193"/>
                <a:gd name="T115" fmla="*/ 140 h 1820"/>
                <a:gd name="T116" fmla="*/ 1000 w 2193"/>
                <a:gd name="T117" fmla="*/ 9 h 1820"/>
                <a:gd name="T118" fmla="*/ 848 w 2193"/>
                <a:gd name="T119" fmla="*/ 73 h 1820"/>
                <a:gd name="T120" fmla="*/ 919 w 2193"/>
                <a:gd name="T121" fmla="*/ 0 h 1820"/>
                <a:gd name="T122" fmla="*/ 848 w 2193"/>
                <a:gd name="T123" fmla="*/ 73 h 1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93" h="1820">
                  <a:moveTo>
                    <a:pt x="1160" y="407"/>
                  </a:moveTo>
                  <a:lnTo>
                    <a:pt x="1148" y="407"/>
                  </a:lnTo>
                  <a:lnTo>
                    <a:pt x="1115" y="400"/>
                  </a:lnTo>
                  <a:lnTo>
                    <a:pt x="1106" y="388"/>
                  </a:lnTo>
                  <a:lnTo>
                    <a:pt x="1111" y="381"/>
                  </a:lnTo>
                  <a:lnTo>
                    <a:pt x="1141" y="378"/>
                  </a:lnTo>
                  <a:lnTo>
                    <a:pt x="1163" y="369"/>
                  </a:lnTo>
                  <a:lnTo>
                    <a:pt x="1167" y="362"/>
                  </a:lnTo>
                  <a:lnTo>
                    <a:pt x="1165" y="355"/>
                  </a:lnTo>
                  <a:lnTo>
                    <a:pt x="1144" y="352"/>
                  </a:lnTo>
                  <a:lnTo>
                    <a:pt x="1144" y="345"/>
                  </a:lnTo>
                  <a:lnTo>
                    <a:pt x="1148" y="338"/>
                  </a:lnTo>
                  <a:lnTo>
                    <a:pt x="1181" y="331"/>
                  </a:lnTo>
                  <a:lnTo>
                    <a:pt x="1193" y="340"/>
                  </a:lnTo>
                  <a:lnTo>
                    <a:pt x="1207" y="362"/>
                  </a:lnTo>
                  <a:lnTo>
                    <a:pt x="1205" y="378"/>
                  </a:lnTo>
                  <a:lnTo>
                    <a:pt x="1198" y="385"/>
                  </a:lnTo>
                  <a:lnTo>
                    <a:pt x="1160" y="407"/>
                  </a:lnTo>
                  <a:close/>
                  <a:moveTo>
                    <a:pt x="796" y="430"/>
                  </a:moveTo>
                  <a:lnTo>
                    <a:pt x="806" y="435"/>
                  </a:lnTo>
                  <a:lnTo>
                    <a:pt x="820" y="433"/>
                  </a:lnTo>
                  <a:lnTo>
                    <a:pt x="841" y="423"/>
                  </a:lnTo>
                  <a:lnTo>
                    <a:pt x="945" y="296"/>
                  </a:lnTo>
                  <a:lnTo>
                    <a:pt x="948" y="286"/>
                  </a:lnTo>
                  <a:lnTo>
                    <a:pt x="936" y="248"/>
                  </a:lnTo>
                  <a:lnTo>
                    <a:pt x="936" y="234"/>
                  </a:lnTo>
                  <a:lnTo>
                    <a:pt x="957" y="208"/>
                  </a:lnTo>
                  <a:lnTo>
                    <a:pt x="969" y="201"/>
                  </a:lnTo>
                  <a:lnTo>
                    <a:pt x="1000" y="196"/>
                  </a:lnTo>
                  <a:lnTo>
                    <a:pt x="1018" y="203"/>
                  </a:lnTo>
                  <a:lnTo>
                    <a:pt x="1056" y="227"/>
                  </a:lnTo>
                  <a:lnTo>
                    <a:pt x="1059" y="260"/>
                  </a:lnTo>
                  <a:lnTo>
                    <a:pt x="1056" y="274"/>
                  </a:lnTo>
                  <a:lnTo>
                    <a:pt x="1061" y="326"/>
                  </a:lnTo>
                  <a:lnTo>
                    <a:pt x="1080" y="400"/>
                  </a:lnTo>
                  <a:lnTo>
                    <a:pt x="1179" y="454"/>
                  </a:lnTo>
                  <a:lnTo>
                    <a:pt x="1231" y="456"/>
                  </a:lnTo>
                  <a:lnTo>
                    <a:pt x="1281" y="468"/>
                  </a:lnTo>
                  <a:lnTo>
                    <a:pt x="1297" y="482"/>
                  </a:lnTo>
                  <a:lnTo>
                    <a:pt x="1323" y="520"/>
                  </a:lnTo>
                  <a:lnTo>
                    <a:pt x="1333" y="541"/>
                  </a:lnTo>
                  <a:lnTo>
                    <a:pt x="1323" y="612"/>
                  </a:lnTo>
                  <a:lnTo>
                    <a:pt x="1316" y="617"/>
                  </a:lnTo>
                  <a:lnTo>
                    <a:pt x="1295" y="615"/>
                  </a:lnTo>
                  <a:lnTo>
                    <a:pt x="1278" y="622"/>
                  </a:lnTo>
                  <a:lnTo>
                    <a:pt x="1262" y="634"/>
                  </a:lnTo>
                  <a:lnTo>
                    <a:pt x="1255" y="650"/>
                  </a:lnTo>
                  <a:lnTo>
                    <a:pt x="1255" y="657"/>
                  </a:lnTo>
                  <a:lnTo>
                    <a:pt x="1290" y="707"/>
                  </a:lnTo>
                  <a:lnTo>
                    <a:pt x="1295" y="766"/>
                  </a:lnTo>
                  <a:lnTo>
                    <a:pt x="1271" y="790"/>
                  </a:lnTo>
                  <a:lnTo>
                    <a:pt x="1200" y="816"/>
                  </a:lnTo>
                  <a:lnTo>
                    <a:pt x="1356" y="804"/>
                  </a:lnTo>
                  <a:lnTo>
                    <a:pt x="1415" y="783"/>
                  </a:lnTo>
                  <a:lnTo>
                    <a:pt x="1470" y="726"/>
                  </a:lnTo>
                  <a:lnTo>
                    <a:pt x="1482" y="723"/>
                  </a:lnTo>
                  <a:lnTo>
                    <a:pt x="1505" y="745"/>
                  </a:lnTo>
                  <a:lnTo>
                    <a:pt x="1548" y="832"/>
                  </a:lnTo>
                  <a:lnTo>
                    <a:pt x="1524" y="863"/>
                  </a:lnTo>
                  <a:lnTo>
                    <a:pt x="1500" y="868"/>
                  </a:lnTo>
                  <a:lnTo>
                    <a:pt x="1439" y="861"/>
                  </a:lnTo>
                  <a:lnTo>
                    <a:pt x="1427" y="870"/>
                  </a:lnTo>
                  <a:lnTo>
                    <a:pt x="1432" y="894"/>
                  </a:lnTo>
                  <a:lnTo>
                    <a:pt x="1453" y="934"/>
                  </a:lnTo>
                  <a:lnTo>
                    <a:pt x="1548" y="931"/>
                  </a:lnTo>
                  <a:lnTo>
                    <a:pt x="1567" y="877"/>
                  </a:lnTo>
                  <a:lnTo>
                    <a:pt x="1576" y="868"/>
                  </a:lnTo>
                  <a:lnTo>
                    <a:pt x="1623" y="853"/>
                  </a:lnTo>
                  <a:lnTo>
                    <a:pt x="1687" y="865"/>
                  </a:lnTo>
                  <a:lnTo>
                    <a:pt x="1744" y="891"/>
                  </a:lnTo>
                  <a:lnTo>
                    <a:pt x="1803" y="931"/>
                  </a:lnTo>
                  <a:lnTo>
                    <a:pt x="1841" y="960"/>
                  </a:lnTo>
                  <a:lnTo>
                    <a:pt x="1864" y="986"/>
                  </a:lnTo>
                  <a:lnTo>
                    <a:pt x="2001" y="1076"/>
                  </a:lnTo>
                  <a:lnTo>
                    <a:pt x="2077" y="1090"/>
                  </a:lnTo>
                  <a:lnTo>
                    <a:pt x="2096" y="1085"/>
                  </a:lnTo>
                  <a:lnTo>
                    <a:pt x="2112" y="1073"/>
                  </a:lnTo>
                  <a:lnTo>
                    <a:pt x="2146" y="1069"/>
                  </a:lnTo>
                  <a:lnTo>
                    <a:pt x="2172" y="1090"/>
                  </a:lnTo>
                  <a:lnTo>
                    <a:pt x="2193" y="1123"/>
                  </a:lnTo>
                  <a:lnTo>
                    <a:pt x="2190" y="1192"/>
                  </a:lnTo>
                  <a:lnTo>
                    <a:pt x="2164" y="1234"/>
                  </a:lnTo>
                  <a:lnTo>
                    <a:pt x="2134" y="1253"/>
                  </a:lnTo>
                  <a:lnTo>
                    <a:pt x="2077" y="1277"/>
                  </a:lnTo>
                  <a:lnTo>
                    <a:pt x="1990" y="1300"/>
                  </a:lnTo>
                  <a:lnTo>
                    <a:pt x="1871" y="1348"/>
                  </a:lnTo>
                  <a:lnTo>
                    <a:pt x="1786" y="1340"/>
                  </a:lnTo>
                  <a:lnTo>
                    <a:pt x="1727" y="1317"/>
                  </a:lnTo>
                  <a:lnTo>
                    <a:pt x="1708" y="1300"/>
                  </a:lnTo>
                  <a:lnTo>
                    <a:pt x="1675" y="1296"/>
                  </a:lnTo>
                  <a:lnTo>
                    <a:pt x="1595" y="1338"/>
                  </a:lnTo>
                  <a:lnTo>
                    <a:pt x="1557" y="1378"/>
                  </a:lnTo>
                  <a:lnTo>
                    <a:pt x="1552" y="1397"/>
                  </a:lnTo>
                  <a:lnTo>
                    <a:pt x="1635" y="1494"/>
                  </a:lnTo>
                  <a:lnTo>
                    <a:pt x="1711" y="1544"/>
                  </a:lnTo>
                  <a:lnTo>
                    <a:pt x="1718" y="1534"/>
                  </a:lnTo>
                  <a:lnTo>
                    <a:pt x="1725" y="1532"/>
                  </a:lnTo>
                  <a:lnTo>
                    <a:pt x="1749" y="1544"/>
                  </a:lnTo>
                  <a:lnTo>
                    <a:pt x="1751" y="1560"/>
                  </a:lnTo>
                  <a:lnTo>
                    <a:pt x="1739" y="1574"/>
                  </a:lnTo>
                  <a:lnTo>
                    <a:pt x="1763" y="1596"/>
                  </a:lnTo>
                  <a:lnTo>
                    <a:pt x="1782" y="1582"/>
                  </a:lnTo>
                  <a:lnTo>
                    <a:pt x="1810" y="1584"/>
                  </a:lnTo>
                  <a:lnTo>
                    <a:pt x="1838" y="1631"/>
                  </a:lnTo>
                  <a:lnTo>
                    <a:pt x="1831" y="1643"/>
                  </a:lnTo>
                  <a:lnTo>
                    <a:pt x="1786" y="1679"/>
                  </a:lnTo>
                  <a:lnTo>
                    <a:pt x="1706" y="1681"/>
                  </a:lnTo>
                  <a:lnTo>
                    <a:pt x="1581" y="1705"/>
                  </a:lnTo>
                  <a:lnTo>
                    <a:pt x="1548" y="1714"/>
                  </a:lnTo>
                  <a:lnTo>
                    <a:pt x="1477" y="1749"/>
                  </a:lnTo>
                  <a:lnTo>
                    <a:pt x="1425" y="1738"/>
                  </a:lnTo>
                  <a:lnTo>
                    <a:pt x="1401" y="1716"/>
                  </a:lnTo>
                  <a:lnTo>
                    <a:pt x="1307" y="1667"/>
                  </a:lnTo>
                  <a:lnTo>
                    <a:pt x="1271" y="1679"/>
                  </a:lnTo>
                  <a:lnTo>
                    <a:pt x="1283" y="1726"/>
                  </a:lnTo>
                  <a:lnTo>
                    <a:pt x="1255" y="1764"/>
                  </a:lnTo>
                  <a:lnTo>
                    <a:pt x="1250" y="1780"/>
                  </a:lnTo>
                  <a:lnTo>
                    <a:pt x="1243" y="1775"/>
                  </a:lnTo>
                  <a:lnTo>
                    <a:pt x="1215" y="1783"/>
                  </a:lnTo>
                  <a:lnTo>
                    <a:pt x="1174" y="1771"/>
                  </a:lnTo>
                  <a:lnTo>
                    <a:pt x="1167" y="1766"/>
                  </a:lnTo>
                  <a:lnTo>
                    <a:pt x="1153" y="1740"/>
                  </a:lnTo>
                  <a:lnTo>
                    <a:pt x="1056" y="1669"/>
                  </a:lnTo>
                  <a:lnTo>
                    <a:pt x="1040" y="1676"/>
                  </a:lnTo>
                  <a:lnTo>
                    <a:pt x="1035" y="1683"/>
                  </a:lnTo>
                  <a:lnTo>
                    <a:pt x="1016" y="1688"/>
                  </a:lnTo>
                  <a:lnTo>
                    <a:pt x="997" y="1683"/>
                  </a:lnTo>
                  <a:lnTo>
                    <a:pt x="976" y="1690"/>
                  </a:lnTo>
                  <a:lnTo>
                    <a:pt x="938" y="1686"/>
                  </a:lnTo>
                  <a:lnTo>
                    <a:pt x="929" y="1697"/>
                  </a:lnTo>
                  <a:lnTo>
                    <a:pt x="919" y="1688"/>
                  </a:lnTo>
                  <a:lnTo>
                    <a:pt x="898" y="1686"/>
                  </a:lnTo>
                  <a:lnTo>
                    <a:pt x="889" y="1679"/>
                  </a:lnTo>
                  <a:lnTo>
                    <a:pt x="865" y="1671"/>
                  </a:lnTo>
                  <a:lnTo>
                    <a:pt x="848" y="1686"/>
                  </a:lnTo>
                  <a:lnTo>
                    <a:pt x="825" y="1693"/>
                  </a:lnTo>
                  <a:lnTo>
                    <a:pt x="811" y="1683"/>
                  </a:lnTo>
                  <a:lnTo>
                    <a:pt x="801" y="1686"/>
                  </a:lnTo>
                  <a:lnTo>
                    <a:pt x="789" y="1671"/>
                  </a:lnTo>
                  <a:lnTo>
                    <a:pt x="775" y="1662"/>
                  </a:lnTo>
                  <a:lnTo>
                    <a:pt x="768" y="1679"/>
                  </a:lnTo>
                  <a:lnTo>
                    <a:pt x="759" y="1683"/>
                  </a:lnTo>
                  <a:lnTo>
                    <a:pt x="749" y="1688"/>
                  </a:lnTo>
                  <a:lnTo>
                    <a:pt x="730" y="1683"/>
                  </a:lnTo>
                  <a:lnTo>
                    <a:pt x="707" y="1690"/>
                  </a:lnTo>
                  <a:lnTo>
                    <a:pt x="697" y="1671"/>
                  </a:lnTo>
                  <a:lnTo>
                    <a:pt x="685" y="1667"/>
                  </a:lnTo>
                  <a:lnTo>
                    <a:pt x="673" y="1653"/>
                  </a:lnTo>
                  <a:lnTo>
                    <a:pt x="655" y="1674"/>
                  </a:lnTo>
                  <a:lnTo>
                    <a:pt x="657" y="1693"/>
                  </a:lnTo>
                  <a:lnTo>
                    <a:pt x="640" y="1697"/>
                  </a:lnTo>
                  <a:lnTo>
                    <a:pt x="629" y="1690"/>
                  </a:lnTo>
                  <a:lnTo>
                    <a:pt x="622" y="1709"/>
                  </a:lnTo>
                  <a:lnTo>
                    <a:pt x="605" y="1714"/>
                  </a:lnTo>
                  <a:lnTo>
                    <a:pt x="598" y="1693"/>
                  </a:lnTo>
                  <a:lnTo>
                    <a:pt x="560" y="1662"/>
                  </a:lnTo>
                  <a:lnTo>
                    <a:pt x="510" y="1674"/>
                  </a:lnTo>
                  <a:lnTo>
                    <a:pt x="501" y="1667"/>
                  </a:lnTo>
                  <a:lnTo>
                    <a:pt x="456" y="1660"/>
                  </a:lnTo>
                  <a:lnTo>
                    <a:pt x="451" y="1664"/>
                  </a:lnTo>
                  <a:lnTo>
                    <a:pt x="447" y="1683"/>
                  </a:lnTo>
                  <a:lnTo>
                    <a:pt x="418" y="1695"/>
                  </a:lnTo>
                  <a:lnTo>
                    <a:pt x="406" y="1719"/>
                  </a:lnTo>
                  <a:lnTo>
                    <a:pt x="399" y="1723"/>
                  </a:lnTo>
                  <a:lnTo>
                    <a:pt x="378" y="1707"/>
                  </a:lnTo>
                  <a:lnTo>
                    <a:pt x="376" y="1693"/>
                  </a:lnTo>
                  <a:lnTo>
                    <a:pt x="366" y="1686"/>
                  </a:lnTo>
                  <a:lnTo>
                    <a:pt x="317" y="1676"/>
                  </a:lnTo>
                  <a:lnTo>
                    <a:pt x="307" y="1657"/>
                  </a:lnTo>
                  <a:lnTo>
                    <a:pt x="291" y="1664"/>
                  </a:lnTo>
                  <a:lnTo>
                    <a:pt x="286" y="1697"/>
                  </a:lnTo>
                  <a:lnTo>
                    <a:pt x="291" y="1712"/>
                  </a:lnTo>
                  <a:lnTo>
                    <a:pt x="267" y="1731"/>
                  </a:lnTo>
                  <a:lnTo>
                    <a:pt x="262" y="1749"/>
                  </a:lnTo>
                  <a:lnTo>
                    <a:pt x="251" y="1752"/>
                  </a:lnTo>
                  <a:lnTo>
                    <a:pt x="246" y="1742"/>
                  </a:lnTo>
                  <a:lnTo>
                    <a:pt x="232" y="1740"/>
                  </a:lnTo>
                  <a:lnTo>
                    <a:pt x="206" y="1768"/>
                  </a:lnTo>
                  <a:lnTo>
                    <a:pt x="194" y="1768"/>
                  </a:lnTo>
                  <a:lnTo>
                    <a:pt x="184" y="1790"/>
                  </a:lnTo>
                  <a:lnTo>
                    <a:pt x="182" y="1820"/>
                  </a:lnTo>
                  <a:lnTo>
                    <a:pt x="182" y="1820"/>
                  </a:lnTo>
                  <a:lnTo>
                    <a:pt x="173" y="1818"/>
                  </a:lnTo>
                  <a:lnTo>
                    <a:pt x="154" y="1804"/>
                  </a:lnTo>
                  <a:lnTo>
                    <a:pt x="144" y="1780"/>
                  </a:lnTo>
                  <a:lnTo>
                    <a:pt x="158" y="1745"/>
                  </a:lnTo>
                  <a:lnTo>
                    <a:pt x="158" y="1560"/>
                  </a:lnTo>
                  <a:lnTo>
                    <a:pt x="137" y="1447"/>
                  </a:lnTo>
                  <a:lnTo>
                    <a:pt x="123" y="1314"/>
                  </a:lnTo>
                  <a:lnTo>
                    <a:pt x="66" y="1305"/>
                  </a:lnTo>
                  <a:lnTo>
                    <a:pt x="95" y="1293"/>
                  </a:lnTo>
                  <a:lnTo>
                    <a:pt x="111" y="1279"/>
                  </a:lnTo>
                  <a:lnTo>
                    <a:pt x="121" y="1218"/>
                  </a:lnTo>
                  <a:lnTo>
                    <a:pt x="111" y="1203"/>
                  </a:lnTo>
                  <a:lnTo>
                    <a:pt x="95" y="1206"/>
                  </a:lnTo>
                  <a:lnTo>
                    <a:pt x="71" y="1194"/>
                  </a:lnTo>
                  <a:lnTo>
                    <a:pt x="0" y="1144"/>
                  </a:lnTo>
                  <a:lnTo>
                    <a:pt x="12" y="1095"/>
                  </a:lnTo>
                  <a:lnTo>
                    <a:pt x="95" y="1028"/>
                  </a:lnTo>
                  <a:lnTo>
                    <a:pt x="227" y="1026"/>
                  </a:lnTo>
                  <a:lnTo>
                    <a:pt x="258" y="1019"/>
                  </a:lnTo>
                  <a:lnTo>
                    <a:pt x="274" y="1002"/>
                  </a:lnTo>
                  <a:lnTo>
                    <a:pt x="300" y="957"/>
                  </a:lnTo>
                  <a:lnTo>
                    <a:pt x="314" y="898"/>
                  </a:lnTo>
                  <a:lnTo>
                    <a:pt x="388" y="846"/>
                  </a:lnTo>
                  <a:lnTo>
                    <a:pt x="388" y="813"/>
                  </a:lnTo>
                  <a:lnTo>
                    <a:pt x="409" y="771"/>
                  </a:lnTo>
                  <a:lnTo>
                    <a:pt x="421" y="686"/>
                  </a:lnTo>
                  <a:lnTo>
                    <a:pt x="544" y="556"/>
                  </a:lnTo>
                  <a:lnTo>
                    <a:pt x="638" y="482"/>
                  </a:lnTo>
                  <a:lnTo>
                    <a:pt x="643" y="454"/>
                  </a:lnTo>
                  <a:lnTo>
                    <a:pt x="718" y="366"/>
                  </a:lnTo>
                  <a:lnTo>
                    <a:pt x="718" y="326"/>
                  </a:lnTo>
                  <a:lnTo>
                    <a:pt x="725" y="284"/>
                  </a:lnTo>
                  <a:lnTo>
                    <a:pt x="759" y="215"/>
                  </a:lnTo>
                  <a:lnTo>
                    <a:pt x="780" y="187"/>
                  </a:lnTo>
                  <a:lnTo>
                    <a:pt x="787" y="184"/>
                  </a:lnTo>
                  <a:lnTo>
                    <a:pt x="825" y="218"/>
                  </a:lnTo>
                  <a:lnTo>
                    <a:pt x="829" y="227"/>
                  </a:lnTo>
                  <a:lnTo>
                    <a:pt x="839" y="307"/>
                  </a:lnTo>
                  <a:lnTo>
                    <a:pt x="834" y="333"/>
                  </a:lnTo>
                  <a:lnTo>
                    <a:pt x="813" y="364"/>
                  </a:lnTo>
                  <a:lnTo>
                    <a:pt x="796" y="397"/>
                  </a:lnTo>
                  <a:lnTo>
                    <a:pt x="794" y="421"/>
                  </a:lnTo>
                  <a:lnTo>
                    <a:pt x="796" y="430"/>
                  </a:lnTo>
                  <a:close/>
                  <a:moveTo>
                    <a:pt x="1078" y="19"/>
                  </a:moveTo>
                  <a:lnTo>
                    <a:pt x="1073" y="64"/>
                  </a:lnTo>
                  <a:lnTo>
                    <a:pt x="1059" y="97"/>
                  </a:lnTo>
                  <a:lnTo>
                    <a:pt x="1002" y="104"/>
                  </a:lnTo>
                  <a:lnTo>
                    <a:pt x="974" y="121"/>
                  </a:lnTo>
                  <a:lnTo>
                    <a:pt x="962" y="140"/>
                  </a:lnTo>
                  <a:lnTo>
                    <a:pt x="955" y="140"/>
                  </a:lnTo>
                  <a:lnTo>
                    <a:pt x="948" y="102"/>
                  </a:lnTo>
                  <a:lnTo>
                    <a:pt x="952" y="45"/>
                  </a:lnTo>
                  <a:lnTo>
                    <a:pt x="957" y="38"/>
                  </a:lnTo>
                  <a:lnTo>
                    <a:pt x="1000" y="9"/>
                  </a:lnTo>
                  <a:lnTo>
                    <a:pt x="1042" y="0"/>
                  </a:lnTo>
                  <a:lnTo>
                    <a:pt x="1068" y="5"/>
                  </a:lnTo>
                  <a:lnTo>
                    <a:pt x="1078" y="19"/>
                  </a:lnTo>
                  <a:close/>
                  <a:moveTo>
                    <a:pt x="848" y="73"/>
                  </a:moveTo>
                  <a:lnTo>
                    <a:pt x="839" y="95"/>
                  </a:lnTo>
                  <a:lnTo>
                    <a:pt x="837" y="92"/>
                  </a:lnTo>
                  <a:lnTo>
                    <a:pt x="851" y="45"/>
                  </a:lnTo>
                  <a:lnTo>
                    <a:pt x="919" y="0"/>
                  </a:lnTo>
                  <a:lnTo>
                    <a:pt x="929" y="24"/>
                  </a:lnTo>
                  <a:lnTo>
                    <a:pt x="929" y="47"/>
                  </a:lnTo>
                  <a:lnTo>
                    <a:pt x="896" y="62"/>
                  </a:lnTo>
                  <a:lnTo>
                    <a:pt x="848" y="73"/>
                  </a:lnTo>
                  <a:close/>
                  <a:moveTo>
                    <a:pt x="848" y="73"/>
                  </a:moveTo>
                  <a:lnTo>
                    <a:pt x="848" y="7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6" name="Freeform 155"/>
            <p:cNvSpPr>
              <a:spLocks noEditPoints="1"/>
            </p:cNvSpPr>
            <p:nvPr/>
          </p:nvSpPr>
          <p:spPr bwMode="auto">
            <a:xfrm>
              <a:off x="2297" y="-2957"/>
              <a:ext cx="2193" cy="1820"/>
            </a:xfrm>
            <a:custGeom>
              <a:avLst/>
              <a:gdLst>
                <a:gd name="T0" fmla="*/ 1106 w 2193"/>
                <a:gd name="T1" fmla="*/ 388 h 1820"/>
                <a:gd name="T2" fmla="*/ 1167 w 2193"/>
                <a:gd name="T3" fmla="*/ 362 h 1820"/>
                <a:gd name="T4" fmla="*/ 1148 w 2193"/>
                <a:gd name="T5" fmla="*/ 338 h 1820"/>
                <a:gd name="T6" fmla="*/ 1205 w 2193"/>
                <a:gd name="T7" fmla="*/ 378 h 1820"/>
                <a:gd name="T8" fmla="*/ 806 w 2193"/>
                <a:gd name="T9" fmla="*/ 435 h 1820"/>
                <a:gd name="T10" fmla="*/ 948 w 2193"/>
                <a:gd name="T11" fmla="*/ 286 h 1820"/>
                <a:gd name="T12" fmla="*/ 969 w 2193"/>
                <a:gd name="T13" fmla="*/ 201 h 1820"/>
                <a:gd name="T14" fmla="*/ 1059 w 2193"/>
                <a:gd name="T15" fmla="*/ 260 h 1820"/>
                <a:gd name="T16" fmla="*/ 1179 w 2193"/>
                <a:gd name="T17" fmla="*/ 454 h 1820"/>
                <a:gd name="T18" fmla="*/ 1323 w 2193"/>
                <a:gd name="T19" fmla="*/ 520 h 1820"/>
                <a:gd name="T20" fmla="*/ 1295 w 2193"/>
                <a:gd name="T21" fmla="*/ 615 h 1820"/>
                <a:gd name="T22" fmla="*/ 1255 w 2193"/>
                <a:gd name="T23" fmla="*/ 657 h 1820"/>
                <a:gd name="T24" fmla="*/ 1200 w 2193"/>
                <a:gd name="T25" fmla="*/ 816 h 1820"/>
                <a:gd name="T26" fmla="*/ 1482 w 2193"/>
                <a:gd name="T27" fmla="*/ 723 h 1820"/>
                <a:gd name="T28" fmla="*/ 1500 w 2193"/>
                <a:gd name="T29" fmla="*/ 868 h 1820"/>
                <a:gd name="T30" fmla="*/ 1453 w 2193"/>
                <a:gd name="T31" fmla="*/ 934 h 1820"/>
                <a:gd name="T32" fmla="*/ 1623 w 2193"/>
                <a:gd name="T33" fmla="*/ 853 h 1820"/>
                <a:gd name="T34" fmla="*/ 1841 w 2193"/>
                <a:gd name="T35" fmla="*/ 960 h 1820"/>
                <a:gd name="T36" fmla="*/ 2096 w 2193"/>
                <a:gd name="T37" fmla="*/ 1085 h 1820"/>
                <a:gd name="T38" fmla="*/ 2193 w 2193"/>
                <a:gd name="T39" fmla="*/ 1123 h 1820"/>
                <a:gd name="T40" fmla="*/ 2077 w 2193"/>
                <a:gd name="T41" fmla="*/ 1277 h 1820"/>
                <a:gd name="T42" fmla="*/ 1727 w 2193"/>
                <a:gd name="T43" fmla="*/ 1317 h 1820"/>
                <a:gd name="T44" fmla="*/ 1557 w 2193"/>
                <a:gd name="T45" fmla="*/ 1378 h 1820"/>
                <a:gd name="T46" fmla="*/ 1718 w 2193"/>
                <a:gd name="T47" fmla="*/ 1534 h 1820"/>
                <a:gd name="T48" fmla="*/ 1739 w 2193"/>
                <a:gd name="T49" fmla="*/ 1574 h 1820"/>
                <a:gd name="T50" fmla="*/ 1838 w 2193"/>
                <a:gd name="T51" fmla="*/ 1631 h 1820"/>
                <a:gd name="T52" fmla="*/ 1581 w 2193"/>
                <a:gd name="T53" fmla="*/ 1705 h 1820"/>
                <a:gd name="T54" fmla="*/ 1401 w 2193"/>
                <a:gd name="T55" fmla="*/ 1716 h 1820"/>
                <a:gd name="T56" fmla="*/ 1255 w 2193"/>
                <a:gd name="T57" fmla="*/ 1764 h 1820"/>
                <a:gd name="T58" fmla="*/ 1174 w 2193"/>
                <a:gd name="T59" fmla="*/ 1771 h 1820"/>
                <a:gd name="T60" fmla="*/ 1040 w 2193"/>
                <a:gd name="T61" fmla="*/ 1676 h 1820"/>
                <a:gd name="T62" fmla="*/ 976 w 2193"/>
                <a:gd name="T63" fmla="*/ 1690 h 1820"/>
                <a:gd name="T64" fmla="*/ 898 w 2193"/>
                <a:gd name="T65" fmla="*/ 1686 h 1820"/>
                <a:gd name="T66" fmla="*/ 825 w 2193"/>
                <a:gd name="T67" fmla="*/ 1693 h 1820"/>
                <a:gd name="T68" fmla="*/ 775 w 2193"/>
                <a:gd name="T69" fmla="*/ 1662 h 1820"/>
                <a:gd name="T70" fmla="*/ 730 w 2193"/>
                <a:gd name="T71" fmla="*/ 1683 h 1820"/>
                <a:gd name="T72" fmla="*/ 673 w 2193"/>
                <a:gd name="T73" fmla="*/ 1653 h 1820"/>
                <a:gd name="T74" fmla="*/ 629 w 2193"/>
                <a:gd name="T75" fmla="*/ 1690 h 1820"/>
                <a:gd name="T76" fmla="*/ 560 w 2193"/>
                <a:gd name="T77" fmla="*/ 1662 h 1820"/>
                <a:gd name="T78" fmla="*/ 451 w 2193"/>
                <a:gd name="T79" fmla="*/ 1664 h 1820"/>
                <a:gd name="T80" fmla="*/ 399 w 2193"/>
                <a:gd name="T81" fmla="*/ 1723 h 1820"/>
                <a:gd name="T82" fmla="*/ 317 w 2193"/>
                <a:gd name="T83" fmla="*/ 1676 h 1820"/>
                <a:gd name="T84" fmla="*/ 291 w 2193"/>
                <a:gd name="T85" fmla="*/ 1712 h 1820"/>
                <a:gd name="T86" fmla="*/ 246 w 2193"/>
                <a:gd name="T87" fmla="*/ 1742 h 1820"/>
                <a:gd name="T88" fmla="*/ 184 w 2193"/>
                <a:gd name="T89" fmla="*/ 1790 h 1820"/>
                <a:gd name="T90" fmla="*/ 154 w 2193"/>
                <a:gd name="T91" fmla="*/ 1804 h 1820"/>
                <a:gd name="T92" fmla="*/ 137 w 2193"/>
                <a:gd name="T93" fmla="*/ 1447 h 1820"/>
                <a:gd name="T94" fmla="*/ 111 w 2193"/>
                <a:gd name="T95" fmla="*/ 1279 h 1820"/>
                <a:gd name="T96" fmla="*/ 71 w 2193"/>
                <a:gd name="T97" fmla="*/ 1194 h 1820"/>
                <a:gd name="T98" fmla="*/ 227 w 2193"/>
                <a:gd name="T99" fmla="*/ 1026 h 1820"/>
                <a:gd name="T100" fmla="*/ 314 w 2193"/>
                <a:gd name="T101" fmla="*/ 898 h 1820"/>
                <a:gd name="T102" fmla="*/ 421 w 2193"/>
                <a:gd name="T103" fmla="*/ 686 h 1820"/>
                <a:gd name="T104" fmla="*/ 718 w 2193"/>
                <a:gd name="T105" fmla="*/ 366 h 1820"/>
                <a:gd name="T106" fmla="*/ 780 w 2193"/>
                <a:gd name="T107" fmla="*/ 187 h 1820"/>
                <a:gd name="T108" fmla="*/ 839 w 2193"/>
                <a:gd name="T109" fmla="*/ 307 h 1820"/>
                <a:gd name="T110" fmla="*/ 794 w 2193"/>
                <a:gd name="T111" fmla="*/ 421 h 1820"/>
                <a:gd name="T112" fmla="*/ 1059 w 2193"/>
                <a:gd name="T113" fmla="*/ 97 h 1820"/>
                <a:gd name="T114" fmla="*/ 955 w 2193"/>
                <a:gd name="T115" fmla="*/ 140 h 1820"/>
                <a:gd name="T116" fmla="*/ 1000 w 2193"/>
                <a:gd name="T117" fmla="*/ 9 h 1820"/>
                <a:gd name="T118" fmla="*/ 848 w 2193"/>
                <a:gd name="T119" fmla="*/ 73 h 1820"/>
                <a:gd name="T120" fmla="*/ 919 w 2193"/>
                <a:gd name="T121" fmla="*/ 0 h 1820"/>
                <a:gd name="T122" fmla="*/ 848 w 2193"/>
                <a:gd name="T123" fmla="*/ 73 h 1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93" h="1820">
                  <a:moveTo>
                    <a:pt x="1160" y="407"/>
                  </a:moveTo>
                  <a:lnTo>
                    <a:pt x="1148" y="407"/>
                  </a:lnTo>
                  <a:lnTo>
                    <a:pt x="1115" y="400"/>
                  </a:lnTo>
                  <a:lnTo>
                    <a:pt x="1106" y="388"/>
                  </a:lnTo>
                  <a:lnTo>
                    <a:pt x="1111" y="381"/>
                  </a:lnTo>
                  <a:lnTo>
                    <a:pt x="1141" y="378"/>
                  </a:lnTo>
                  <a:lnTo>
                    <a:pt x="1163" y="369"/>
                  </a:lnTo>
                  <a:lnTo>
                    <a:pt x="1167" y="362"/>
                  </a:lnTo>
                  <a:lnTo>
                    <a:pt x="1165" y="355"/>
                  </a:lnTo>
                  <a:lnTo>
                    <a:pt x="1144" y="352"/>
                  </a:lnTo>
                  <a:lnTo>
                    <a:pt x="1144" y="345"/>
                  </a:lnTo>
                  <a:lnTo>
                    <a:pt x="1148" y="338"/>
                  </a:lnTo>
                  <a:lnTo>
                    <a:pt x="1181" y="331"/>
                  </a:lnTo>
                  <a:lnTo>
                    <a:pt x="1193" y="340"/>
                  </a:lnTo>
                  <a:lnTo>
                    <a:pt x="1207" y="362"/>
                  </a:lnTo>
                  <a:lnTo>
                    <a:pt x="1205" y="378"/>
                  </a:lnTo>
                  <a:lnTo>
                    <a:pt x="1198" y="385"/>
                  </a:lnTo>
                  <a:lnTo>
                    <a:pt x="1160" y="407"/>
                  </a:lnTo>
                  <a:moveTo>
                    <a:pt x="796" y="430"/>
                  </a:moveTo>
                  <a:lnTo>
                    <a:pt x="806" y="435"/>
                  </a:lnTo>
                  <a:lnTo>
                    <a:pt x="820" y="433"/>
                  </a:lnTo>
                  <a:lnTo>
                    <a:pt x="841" y="423"/>
                  </a:lnTo>
                  <a:lnTo>
                    <a:pt x="945" y="296"/>
                  </a:lnTo>
                  <a:lnTo>
                    <a:pt x="948" y="286"/>
                  </a:lnTo>
                  <a:lnTo>
                    <a:pt x="936" y="248"/>
                  </a:lnTo>
                  <a:lnTo>
                    <a:pt x="936" y="234"/>
                  </a:lnTo>
                  <a:lnTo>
                    <a:pt x="957" y="208"/>
                  </a:lnTo>
                  <a:lnTo>
                    <a:pt x="969" y="201"/>
                  </a:lnTo>
                  <a:lnTo>
                    <a:pt x="1000" y="196"/>
                  </a:lnTo>
                  <a:lnTo>
                    <a:pt x="1018" y="203"/>
                  </a:lnTo>
                  <a:lnTo>
                    <a:pt x="1056" y="227"/>
                  </a:lnTo>
                  <a:lnTo>
                    <a:pt x="1059" y="260"/>
                  </a:lnTo>
                  <a:lnTo>
                    <a:pt x="1056" y="274"/>
                  </a:lnTo>
                  <a:lnTo>
                    <a:pt x="1061" y="326"/>
                  </a:lnTo>
                  <a:lnTo>
                    <a:pt x="1080" y="400"/>
                  </a:lnTo>
                  <a:lnTo>
                    <a:pt x="1179" y="454"/>
                  </a:lnTo>
                  <a:lnTo>
                    <a:pt x="1231" y="456"/>
                  </a:lnTo>
                  <a:lnTo>
                    <a:pt x="1281" y="468"/>
                  </a:lnTo>
                  <a:lnTo>
                    <a:pt x="1297" y="482"/>
                  </a:lnTo>
                  <a:lnTo>
                    <a:pt x="1323" y="520"/>
                  </a:lnTo>
                  <a:lnTo>
                    <a:pt x="1333" y="541"/>
                  </a:lnTo>
                  <a:lnTo>
                    <a:pt x="1323" y="612"/>
                  </a:lnTo>
                  <a:lnTo>
                    <a:pt x="1316" y="617"/>
                  </a:lnTo>
                  <a:lnTo>
                    <a:pt x="1295" y="615"/>
                  </a:lnTo>
                  <a:lnTo>
                    <a:pt x="1278" y="622"/>
                  </a:lnTo>
                  <a:lnTo>
                    <a:pt x="1262" y="634"/>
                  </a:lnTo>
                  <a:lnTo>
                    <a:pt x="1255" y="650"/>
                  </a:lnTo>
                  <a:lnTo>
                    <a:pt x="1255" y="657"/>
                  </a:lnTo>
                  <a:lnTo>
                    <a:pt x="1290" y="707"/>
                  </a:lnTo>
                  <a:lnTo>
                    <a:pt x="1295" y="766"/>
                  </a:lnTo>
                  <a:lnTo>
                    <a:pt x="1271" y="790"/>
                  </a:lnTo>
                  <a:lnTo>
                    <a:pt x="1200" y="816"/>
                  </a:lnTo>
                  <a:lnTo>
                    <a:pt x="1356" y="804"/>
                  </a:lnTo>
                  <a:lnTo>
                    <a:pt x="1415" y="783"/>
                  </a:lnTo>
                  <a:lnTo>
                    <a:pt x="1470" y="726"/>
                  </a:lnTo>
                  <a:lnTo>
                    <a:pt x="1482" y="723"/>
                  </a:lnTo>
                  <a:lnTo>
                    <a:pt x="1505" y="745"/>
                  </a:lnTo>
                  <a:lnTo>
                    <a:pt x="1548" y="832"/>
                  </a:lnTo>
                  <a:lnTo>
                    <a:pt x="1524" y="863"/>
                  </a:lnTo>
                  <a:lnTo>
                    <a:pt x="1500" y="868"/>
                  </a:lnTo>
                  <a:lnTo>
                    <a:pt x="1439" y="861"/>
                  </a:lnTo>
                  <a:lnTo>
                    <a:pt x="1427" y="870"/>
                  </a:lnTo>
                  <a:lnTo>
                    <a:pt x="1432" y="894"/>
                  </a:lnTo>
                  <a:lnTo>
                    <a:pt x="1453" y="934"/>
                  </a:lnTo>
                  <a:lnTo>
                    <a:pt x="1548" y="931"/>
                  </a:lnTo>
                  <a:lnTo>
                    <a:pt x="1567" y="877"/>
                  </a:lnTo>
                  <a:lnTo>
                    <a:pt x="1576" y="868"/>
                  </a:lnTo>
                  <a:lnTo>
                    <a:pt x="1623" y="853"/>
                  </a:lnTo>
                  <a:lnTo>
                    <a:pt x="1687" y="865"/>
                  </a:lnTo>
                  <a:lnTo>
                    <a:pt x="1744" y="891"/>
                  </a:lnTo>
                  <a:lnTo>
                    <a:pt x="1803" y="931"/>
                  </a:lnTo>
                  <a:lnTo>
                    <a:pt x="1841" y="960"/>
                  </a:lnTo>
                  <a:lnTo>
                    <a:pt x="1864" y="986"/>
                  </a:lnTo>
                  <a:lnTo>
                    <a:pt x="2001" y="1076"/>
                  </a:lnTo>
                  <a:lnTo>
                    <a:pt x="2077" y="1090"/>
                  </a:lnTo>
                  <a:lnTo>
                    <a:pt x="2096" y="1085"/>
                  </a:lnTo>
                  <a:lnTo>
                    <a:pt x="2112" y="1073"/>
                  </a:lnTo>
                  <a:lnTo>
                    <a:pt x="2146" y="1069"/>
                  </a:lnTo>
                  <a:lnTo>
                    <a:pt x="2172" y="1090"/>
                  </a:lnTo>
                  <a:lnTo>
                    <a:pt x="2193" y="1123"/>
                  </a:lnTo>
                  <a:lnTo>
                    <a:pt x="2190" y="1192"/>
                  </a:lnTo>
                  <a:lnTo>
                    <a:pt x="2164" y="1234"/>
                  </a:lnTo>
                  <a:lnTo>
                    <a:pt x="2134" y="1253"/>
                  </a:lnTo>
                  <a:lnTo>
                    <a:pt x="2077" y="1277"/>
                  </a:lnTo>
                  <a:lnTo>
                    <a:pt x="1990" y="1300"/>
                  </a:lnTo>
                  <a:lnTo>
                    <a:pt x="1871" y="1348"/>
                  </a:lnTo>
                  <a:lnTo>
                    <a:pt x="1786" y="1340"/>
                  </a:lnTo>
                  <a:lnTo>
                    <a:pt x="1727" y="1317"/>
                  </a:lnTo>
                  <a:lnTo>
                    <a:pt x="1708" y="1300"/>
                  </a:lnTo>
                  <a:lnTo>
                    <a:pt x="1675" y="1296"/>
                  </a:lnTo>
                  <a:lnTo>
                    <a:pt x="1595" y="1338"/>
                  </a:lnTo>
                  <a:lnTo>
                    <a:pt x="1557" y="1378"/>
                  </a:lnTo>
                  <a:lnTo>
                    <a:pt x="1552" y="1397"/>
                  </a:lnTo>
                  <a:lnTo>
                    <a:pt x="1635" y="1494"/>
                  </a:lnTo>
                  <a:lnTo>
                    <a:pt x="1711" y="1544"/>
                  </a:lnTo>
                  <a:lnTo>
                    <a:pt x="1718" y="1534"/>
                  </a:lnTo>
                  <a:lnTo>
                    <a:pt x="1725" y="1532"/>
                  </a:lnTo>
                  <a:lnTo>
                    <a:pt x="1749" y="1544"/>
                  </a:lnTo>
                  <a:lnTo>
                    <a:pt x="1751" y="1560"/>
                  </a:lnTo>
                  <a:lnTo>
                    <a:pt x="1739" y="1574"/>
                  </a:lnTo>
                  <a:lnTo>
                    <a:pt x="1763" y="1596"/>
                  </a:lnTo>
                  <a:lnTo>
                    <a:pt x="1782" y="1582"/>
                  </a:lnTo>
                  <a:lnTo>
                    <a:pt x="1810" y="1584"/>
                  </a:lnTo>
                  <a:lnTo>
                    <a:pt x="1838" y="1631"/>
                  </a:lnTo>
                  <a:lnTo>
                    <a:pt x="1831" y="1643"/>
                  </a:lnTo>
                  <a:lnTo>
                    <a:pt x="1786" y="1679"/>
                  </a:lnTo>
                  <a:lnTo>
                    <a:pt x="1706" y="1681"/>
                  </a:lnTo>
                  <a:lnTo>
                    <a:pt x="1581" y="1705"/>
                  </a:lnTo>
                  <a:lnTo>
                    <a:pt x="1548" y="1714"/>
                  </a:lnTo>
                  <a:lnTo>
                    <a:pt x="1477" y="1749"/>
                  </a:lnTo>
                  <a:lnTo>
                    <a:pt x="1425" y="1738"/>
                  </a:lnTo>
                  <a:lnTo>
                    <a:pt x="1401" y="1716"/>
                  </a:lnTo>
                  <a:lnTo>
                    <a:pt x="1307" y="1667"/>
                  </a:lnTo>
                  <a:lnTo>
                    <a:pt x="1271" y="1679"/>
                  </a:lnTo>
                  <a:lnTo>
                    <a:pt x="1283" y="1726"/>
                  </a:lnTo>
                  <a:lnTo>
                    <a:pt x="1255" y="1764"/>
                  </a:lnTo>
                  <a:lnTo>
                    <a:pt x="1250" y="1780"/>
                  </a:lnTo>
                  <a:lnTo>
                    <a:pt x="1243" y="1775"/>
                  </a:lnTo>
                  <a:lnTo>
                    <a:pt x="1215" y="1783"/>
                  </a:lnTo>
                  <a:lnTo>
                    <a:pt x="1174" y="1771"/>
                  </a:lnTo>
                  <a:lnTo>
                    <a:pt x="1167" y="1766"/>
                  </a:lnTo>
                  <a:lnTo>
                    <a:pt x="1153" y="1740"/>
                  </a:lnTo>
                  <a:lnTo>
                    <a:pt x="1056" y="1669"/>
                  </a:lnTo>
                  <a:lnTo>
                    <a:pt x="1040" y="1676"/>
                  </a:lnTo>
                  <a:lnTo>
                    <a:pt x="1035" y="1683"/>
                  </a:lnTo>
                  <a:lnTo>
                    <a:pt x="1016" y="1688"/>
                  </a:lnTo>
                  <a:lnTo>
                    <a:pt x="997" y="1683"/>
                  </a:lnTo>
                  <a:lnTo>
                    <a:pt x="976" y="1690"/>
                  </a:lnTo>
                  <a:lnTo>
                    <a:pt x="938" y="1686"/>
                  </a:lnTo>
                  <a:lnTo>
                    <a:pt x="929" y="1697"/>
                  </a:lnTo>
                  <a:lnTo>
                    <a:pt x="919" y="1688"/>
                  </a:lnTo>
                  <a:lnTo>
                    <a:pt x="898" y="1686"/>
                  </a:lnTo>
                  <a:lnTo>
                    <a:pt x="889" y="1679"/>
                  </a:lnTo>
                  <a:lnTo>
                    <a:pt x="865" y="1671"/>
                  </a:lnTo>
                  <a:lnTo>
                    <a:pt x="848" y="1686"/>
                  </a:lnTo>
                  <a:lnTo>
                    <a:pt x="825" y="1693"/>
                  </a:lnTo>
                  <a:lnTo>
                    <a:pt x="811" y="1683"/>
                  </a:lnTo>
                  <a:lnTo>
                    <a:pt x="801" y="1686"/>
                  </a:lnTo>
                  <a:lnTo>
                    <a:pt x="789" y="1671"/>
                  </a:lnTo>
                  <a:lnTo>
                    <a:pt x="775" y="1662"/>
                  </a:lnTo>
                  <a:lnTo>
                    <a:pt x="768" y="1679"/>
                  </a:lnTo>
                  <a:lnTo>
                    <a:pt x="759" y="1683"/>
                  </a:lnTo>
                  <a:lnTo>
                    <a:pt x="749" y="1688"/>
                  </a:lnTo>
                  <a:lnTo>
                    <a:pt x="730" y="1683"/>
                  </a:lnTo>
                  <a:lnTo>
                    <a:pt x="707" y="1690"/>
                  </a:lnTo>
                  <a:lnTo>
                    <a:pt x="697" y="1671"/>
                  </a:lnTo>
                  <a:lnTo>
                    <a:pt x="685" y="1667"/>
                  </a:lnTo>
                  <a:lnTo>
                    <a:pt x="673" y="1653"/>
                  </a:lnTo>
                  <a:lnTo>
                    <a:pt x="655" y="1674"/>
                  </a:lnTo>
                  <a:lnTo>
                    <a:pt x="657" y="1693"/>
                  </a:lnTo>
                  <a:lnTo>
                    <a:pt x="640" y="1697"/>
                  </a:lnTo>
                  <a:lnTo>
                    <a:pt x="629" y="1690"/>
                  </a:lnTo>
                  <a:lnTo>
                    <a:pt x="622" y="1709"/>
                  </a:lnTo>
                  <a:lnTo>
                    <a:pt x="605" y="1714"/>
                  </a:lnTo>
                  <a:lnTo>
                    <a:pt x="598" y="1693"/>
                  </a:lnTo>
                  <a:lnTo>
                    <a:pt x="560" y="1662"/>
                  </a:lnTo>
                  <a:lnTo>
                    <a:pt x="510" y="1674"/>
                  </a:lnTo>
                  <a:lnTo>
                    <a:pt x="501" y="1667"/>
                  </a:lnTo>
                  <a:lnTo>
                    <a:pt x="456" y="1660"/>
                  </a:lnTo>
                  <a:lnTo>
                    <a:pt x="451" y="1664"/>
                  </a:lnTo>
                  <a:lnTo>
                    <a:pt x="447" y="1683"/>
                  </a:lnTo>
                  <a:lnTo>
                    <a:pt x="418" y="1695"/>
                  </a:lnTo>
                  <a:lnTo>
                    <a:pt x="406" y="1719"/>
                  </a:lnTo>
                  <a:lnTo>
                    <a:pt x="399" y="1723"/>
                  </a:lnTo>
                  <a:lnTo>
                    <a:pt x="378" y="1707"/>
                  </a:lnTo>
                  <a:lnTo>
                    <a:pt x="376" y="1693"/>
                  </a:lnTo>
                  <a:lnTo>
                    <a:pt x="366" y="1686"/>
                  </a:lnTo>
                  <a:lnTo>
                    <a:pt x="317" y="1676"/>
                  </a:lnTo>
                  <a:lnTo>
                    <a:pt x="307" y="1657"/>
                  </a:lnTo>
                  <a:lnTo>
                    <a:pt x="291" y="1664"/>
                  </a:lnTo>
                  <a:lnTo>
                    <a:pt x="286" y="1697"/>
                  </a:lnTo>
                  <a:lnTo>
                    <a:pt x="291" y="1712"/>
                  </a:lnTo>
                  <a:lnTo>
                    <a:pt x="267" y="1731"/>
                  </a:lnTo>
                  <a:lnTo>
                    <a:pt x="262" y="1749"/>
                  </a:lnTo>
                  <a:lnTo>
                    <a:pt x="251" y="1752"/>
                  </a:lnTo>
                  <a:lnTo>
                    <a:pt x="246" y="1742"/>
                  </a:lnTo>
                  <a:lnTo>
                    <a:pt x="232" y="1740"/>
                  </a:lnTo>
                  <a:lnTo>
                    <a:pt x="206" y="1768"/>
                  </a:lnTo>
                  <a:lnTo>
                    <a:pt x="194" y="1768"/>
                  </a:lnTo>
                  <a:lnTo>
                    <a:pt x="184" y="1790"/>
                  </a:lnTo>
                  <a:lnTo>
                    <a:pt x="182" y="1820"/>
                  </a:lnTo>
                  <a:lnTo>
                    <a:pt x="182" y="1820"/>
                  </a:lnTo>
                  <a:lnTo>
                    <a:pt x="173" y="1818"/>
                  </a:lnTo>
                  <a:lnTo>
                    <a:pt x="154" y="1804"/>
                  </a:lnTo>
                  <a:lnTo>
                    <a:pt x="144" y="1780"/>
                  </a:lnTo>
                  <a:lnTo>
                    <a:pt x="158" y="1745"/>
                  </a:lnTo>
                  <a:lnTo>
                    <a:pt x="158" y="1560"/>
                  </a:lnTo>
                  <a:lnTo>
                    <a:pt x="137" y="1447"/>
                  </a:lnTo>
                  <a:lnTo>
                    <a:pt x="123" y="1314"/>
                  </a:lnTo>
                  <a:lnTo>
                    <a:pt x="66" y="1305"/>
                  </a:lnTo>
                  <a:lnTo>
                    <a:pt x="95" y="1293"/>
                  </a:lnTo>
                  <a:lnTo>
                    <a:pt x="111" y="1279"/>
                  </a:lnTo>
                  <a:lnTo>
                    <a:pt x="121" y="1218"/>
                  </a:lnTo>
                  <a:lnTo>
                    <a:pt x="111" y="1203"/>
                  </a:lnTo>
                  <a:lnTo>
                    <a:pt x="95" y="1206"/>
                  </a:lnTo>
                  <a:lnTo>
                    <a:pt x="71" y="1194"/>
                  </a:lnTo>
                  <a:lnTo>
                    <a:pt x="0" y="1144"/>
                  </a:lnTo>
                  <a:lnTo>
                    <a:pt x="12" y="1095"/>
                  </a:lnTo>
                  <a:lnTo>
                    <a:pt x="95" y="1028"/>
                  </a:lnTo>
                  <a:lnTo>
                    <a:pt x="227" y="1026"/>
                  </a:lnTo>
                  <a:lnTo>
                    <a:pt x="258" y="1019"/>
                  </a:lnTo>
                  <a:lnTo>
                    <a:pt x="274" y="1002"/>
                  </a:lnTo>
                  <a:lnTo>
                    <a:pt x="300" y="957"/>
                  </a:lnTo>
                  <a:lnTo>
                    <a:pt x="314" y="898"/>
                  </a:lnTo>
                  <a:lnTo>
                    <a:pt x="388" y="846"/>
                  </a:lnTo>
                  <a:lnTo>
                    <a:pt x="388" y="813"/>
                  </a:lnTo>
                  <a:lnTo>
                    <a:pt x="409" y="771"/>
                  </a:lnTo>
                  <a:lnTo>
                    <a:pt x="421" y="686"/>
                  </a:lnTo>
                  <a:lnTo>
                    <a:pt x="544" y="556"/>
                  </a:lnTo>
                  <a:lnTo>
                    <a:pt x="638" y="482"/>
                  </a:lnTo>
                  <a:lnTo>
                    <a:pt x="643" y="454"/>
                  </a:lnTo>
                  <a:lnTo>
                    <a:pt x="718" y="366"/>
                  </a:lnTo>
                  <a:lnTo>
                    <a:pt x="718" y="326"/>
                  </a:lnTo>
                  <a:lnTo>
                    <a:pt x="725" y="284"/>
                  </a:lnTo>
                  <a:lnTo>
                    <a:pt x="759" y="215"/>
                  </a:lnTo>
                  <a:lnTo>
                    <a:pt x="780" y="187"/>
                  </a:lnTo>
                  <a:lnTo>
                    <a:pt x="787" y="184"/>
                  </a:lnTo>
                  <a:lnTo>
                    <a:pt x="825" y="218"/>
                  </a:lnTo>
                  <a:lnTo>
                    <a:pt x="829" y="227"/>
                  </a:lnTo>
                  <a:lnTo>
                    <a:pt x="839" y="307"/>
                  </a:lnTo>
                  <a:lnTo>
                    <a:pt x="834" y="333"/>
                  </a:lnTo>
                  <a:lnTo>
                    <a:pt x="813" y="364"/>
                  </a:lnTo>
                  <a:lnTo>
                    <a:pt x="796" y="397"/>
                  </a:lnTo>
                  <a:lnTo>
                    <a:pt x="794" y="421"/>
                  </a:lnTo>
                  <a:lnTo>
                    <a:pt x="796" y="430"/>
                  </a:lnTo>
                  <a:moveTo>
                    <a:pt x="1078" y="19"/>
                  </a:moveTo>
                  <a:lnTo>
                    <a:pt x="1073" y="64"/>
                  </a:lnTo>
                  <a:lnTo>
                    <a:pt x="1059" y="97"/>
                  </a:lnTo>
                  <a:lnTo>
                    <a:pt x="1002" y="104"/>
                  </a:lnTo>
                  <a:lnTo>
                    <a:pt x="974" y="121"/>
                  </a:lnTo>
                  <a:lnTo>
                    <a:pt x="962" y="140"/>
                  </a:lnTo>
                  <a:lnTo>
                    <a:pt x="955" y="140"/>
                  </a:lnTo>
                  <a:lnTo>
                    <a:pt x="948" y="102"/>
                  </a:lnTo>
                  <a:lnTo>
                    <a:pt x="952" y="45"/>
                  </a:lnTo>
                  <a:lnTo>
                    <a:pt x="957" y="38"/>
                  </a:lnTo>
                  <a:lnTo>
                    <a:pt x="1000" y="9"/>
                  </a:lnTo>
                  <a:lnTo>
                    <a:pt x="1042" y="0"/>
                  </a:lnTo>
                  <a:lnTo>
                    <a:pt x="1068" y="5"/>
                  </a:lnTo>
                  <a:lnTo>
                    <a:pt x="1078" y="19"/>
                  </a:lnTo>
                  <a:moveTo>
                    <a:pt x="848" y="73"/>
                  </a:moveTo>
                  <a:lnTo>
                    <a:pt x="839" y="95"/>
                  </a:lnTo>
                  <a:lnTo>
                    <a:pt x="837" y="92"/>
                  </a:lnTo>
                  <a:lnTo>
                    <a:pt x="851" y="45"/>
                  </a:lnTo>
                  <a:lnTo>
                    <a:pt x="919" y="0"/>
                  </a:lnTo>
                  <a:lnTo>
                    <a:pt x="929" y="24"/>
                  </a:lnTo>
                  <a:lnTo>
                    <a:pt x="929" y="47"/>
                  </a:lnTo>
                  <a:lnTo>
                    <a:pt x="896" y="62"/>
                  </a:lnTo>
                  <a:lnTo>
                    <a:pt x="848" y="73"/>
                  </a:lnTo>
                  <a:moveTo>
                    <a:pt x="848" y="73"/>
                  </a:moveTo>
                  <a:lnTo>
                    <a:pt x="848" y="73"/>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7" name="Freeform 156"/>
            <p:cNvSpPr>
              <a:spLocks noEditPoints="1"/>
            </p:cNvSpPr>
            <p:nvPr/>
          </p:nvSpPr>
          <p:spPr bwMode="auto">
            <a:xfrm>
              <a:off x="-961" y="-1652"/>
              <a:ext cx="3440" cy="2319"/>
            </a:xfrm>
            <a:custGeom>
              <a:avLst/>
              <a:gdLst>
                <a:gd name="T0" fmla="*/ 980 w 3440"/>
                <a:gd name="T1" fmla="*/ 1277 h 2319"/>
                <a:gd name="T2" fmla="*/ 1047 w 3440"/>
                <a:gd name="T3" fmla="*/ 1475 h 2319"/>
                <a:gd name="T4" fmla="*/ 3402 w 3440"/>
                <a:gd name="T5" fmla="*/ 475 h 2319"/>
                <a:gd name="T6" fmla="*/ 3405 w 3440"/>
                <a:gd name="T7" fmla="*/ 600 h 2319"/>
                <a:gd name="T8" fmla="*/ 3390 w 3440"/>
                <a:gd name="T9" fmla="*/ 693 h 2319"/>
                <a:gd name="T10" fmla="*/ 3423 w 3440"/>
                <a:gd name="T11" fmla="*/ 877 h 2319"/>
                <a:gd name="T12" fmla="*/ 3355 w 3440"/>
                <a:gd name="T13" fmla="*/ 1014 h 2319"/>
                <a:gd name="T14" fmla="*/ 3341 w 3440"/>
                <a:gd name="T15" fmla="*/ 1104 h 2319"/>
                <a:gd name="T16" fmla="*/ 3208 w 3440"/>
                <a:gd name="T17" fmla="*/ 1130 h 2319"/>
                <a:gd name="T18" fmla="*/ 3142 w 3440"/>
                <a:gd name="T19" fmla="*/ 1241 h 2319"/>
                <a:gd name="T20" fmla="*/ 3126 w 3440"/>
                <a:gd name="T21" fmla="*/ 1317 h 2319"/>
                <a:gd name="T22" fmla="*/ 3180 w 3440"/>
                <a:gd name="T23" fmla="*/ 1385 h 2319"/>
                <a:gd name="T24" fmla="*/ 3114 w 3440"/>
                <a:gd name="T25" fmla="*/ 1440 h 2319"/>
                <a:gd name="T26" fmla="*/ 3024 w 3440"/>
                <a:gd name="T27" fmla="*/ 1504 h 2319"/>
                <a:gd name="T28" fmla="*/ 2937 w 3440"/>
                <a:gd name="T29" fmla="*/ 1615 h 2319"/>
                <a:gd name="T30" fmla="*/ 2996 w 3440"/>
                <a:gd name="T31" fmla="*/ 1674 h 2319"/>
                <a:gd name="T32" fmla="*/ 2953 w 3440"/>
                <a:gd name="T33" fmla="*/ 1745 h 2319"/>
                <a:gd name="T34" fmla="*/ 2894 w 3440"/>
                <a:gd name="T35" fmla="*/ 1797 h 2319"/>
                <a:gd name="T36" fmla="*/ 2835 w 3440"/>
                <a:gd name="T37" fmla="*/ 1948 h 2319"/>
                <a:gd name="T38" fmla="*/ 2703 w 3440"/>
                <a:gd name="T39" fmla="*/ 1969 h 2319"/>
                <a:gd name="T40" fmla="*/ 2573 w 3440"/>
                <a:gd name="T41" fmla="*/ 1983 h 2319"/>
                <a:gd name="T42" fmla="*/ 2391 w 3440"/>
                <a:gd name="T43" fmla="*/ 2073 h 2319"/>
                <a:gd name="T44" fmla="*/ 2261 w 3440"/>
                <a:gd name="T45" fmla="*/ 2073 h 2319"/>
                <a:gd name="T46" fmla="*/ 2162 w 3440"/>
                <a:gd name="T47" fmla="*/ 2069 h 2319"/>
                <a:gd name="T48" fmla="*/ 2013 w 3440"/>
                <a:gd name="T49" fmla="*/ 2021 h 2319"/>
                <a:gd name="T50" fmla="*/ 1935 w 3440"/>
                <a:gd name="T51" fmla="*/ 1986 h 2319"/>
                <a:gd name="T52" fmla="*/ 1930 w 3440"/>
                <a:gd name="T53" fmla="*/ 1920 h 2319"/>
                <a:gd name="T54" fmla="*/ 1826 w 3440"/>
                <a:gd name="T55" fmla="*/ 1941 h 2319"/>
                <a:gd name="T56" fmla="*/ 1609 w 3440"/>
                <a:gd name="T57" fmla="*/ 1950 h 2319"/>
                <a:gd name="T58" fmla="*/ 1498 w 3440"/>
                <a:gd name="T59" fmla="*/ 2047 h 2319"/>
                <a:gd name="T60" fmla="*/ 1311 w 3440"/>
                <a:gd name="T61" fmla="*/ 2215 h 2319"/>
                <a:gd name="T62" fmla="*/ 1148 w 3440"/>
                <a:gd name="T63" fmla="*/ 2243 h 2319"/>
                <a:gd name="T64" fmla="*/ 1051 w 3440"/>
                <a:gd name="T65" fmla="*/ 2232 h 2319"/>
                <a:gd name="T66" fmla="*/ 765 w 3440"/>
                <a:gd name="T67" fmla="*/ 2229 h 2319"/>
                <a:gd name="T68" fmla="*/ 645 w 3440"/>
                <a:gd name="T69" fmla="*/ 2307 h 2319"/>
                <a:gd name="T70" fmla="*/ 522 w 3440"/>
                <a:gd name="T71" fmla="*/ 2303 h 2319"/>
                <a:gd name="T72" fmla="*/ 394 w 3440"/>
                <a:gd name="T73" fmla="*/ 2187 h 2319"/>
                <a:gd name="T74" fmla="*/ 302 w 3440"/>
                <a:gd name="T75" fmla="*/ 2121 h 2319"/>
                <a:gd name="T76" fmla="*/ 172 w 3440"/>
                <a:gd name="T77" fmla="*/ 2005 h 2319"/>
                <a:gd name="T78" fmla="*/ 73 w 3440"/>
                <a:gd name="T79" fmla="*/ 1799 h 2319"/>
                <a:gd name="T80" fmla="*/ 21 w 3440"/>
                <a:gd name="T81" fmla="*/ 1721 h 2319"/>
                <a:gd name="T82" fmla="*/ 73 w 3440"/>
                <a:gd name="T83" fmla="*/ 1742 h 2319"/>
                <a:gd name="T84" fmla="*/ 432 w 3440"/>
                <a:gd name="T85" fmla="*/ 1801 h 2319"/>
                <a:gd name="T86" fmla="*/ 666 w 3440"/>
                <a:gd name="T87" fmla="*/ 1941 h 2319"/>
                <a:gd name="T88" fmla="*/ 683 w 3440"/>
                <a:gd name="T89" fmla="*/ 1976 h 2319"/>
                <a:gd name="T90" fmla="*/ 995 w 3440"/>
                <a:gd name="T91" fmla="*/ 2057 h 2319"/>
                <a:gd name="T92" fmla="*/ 848 w 3440"/>
                <a:gd name="T93" fmla="*/ 1986 h 2319"/>
                <a:gd name="T94" fmla="*/ 931 w 3440"/>
                <a:gd name="T95" fmla="*/ 1648 h 2319"/>
                <a:gd name="T96" fmla="*/ 1025 w 3440"/>
                <a:gd name="T97" fmla="*/ 1598 h 2319"/>
                <a:gd name="T98" fmla="*/ 943 w 3440"/>
                <a:gd name="T99" fmla="*/ 1452 h 2319"/>
                <a:gd name="T100" fmla="*/ 1042 w 3440"/>
                <a:gd name="T101" fmla="*/ 1418 h 2319"/>
                <a:gd name="T102" fmla="*/ 1429 w 3440"/>
                <a:gd name="T103" fmla="*/ 1182 h 2319"/>
                <a:gd name="T104" fmla="*/ 2091 w 3440"/>
                <a:gd name="T105" fmla="*/ 858 h 2319"/>
                <a:gd name="T106" fmla="*/ 2476 w 3440"/>
                <a:gd name="T107" fmla="*/ 392 h 2319"/>
                <a:gd name="T108" fmla="*/ 2561 w 3440"/>
                <a:gd name="T109" fmla="*/ 241 h 2319"/>
                <a:gd name="T110" fmla="*/ 2838 w 3440"/>
                <a:gd name="T111" fmla="*/ 541 h 2319"/>
                <a:gd name="T112" fmla="*/ 2979 w 3440"/>
                <a:gd name="T113" fmla="*/ 381 h 2319"/>
                <a:gd name="T114" fmla="*/ 3027 w 3440"/>
                <a:gd name="T115" fmla="*/ 121 h 2319"/>
                <a:gd name="T116" fmla="*/ 3074 w 3440"/>
                <a:gd name="T117" fmla="*/ 213 h 2319"/>
                <a:gd name="T118" fmla="*/ 3253 w 3440"/>
                <a:gd name="T119" fmla="*/ 364 h 2319"/>
                <a:gd name="T120" fmla="*/ 3211 w 3440"/>
                <a:gd name="T121" fmla="*/ 217 h 2319"/>
                <a:gd name="T122" fmla="*/ 3256 w 3440"/>
                <a:gd name="T123" fmla="*/ 71 h 2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0" h="2319">
                  <a:moveTo>
                    <a:pt x="1047" y="1475"/>
                  </a:moveTo>
                  <a:lnTo>
                    <a:pt x="1023" y="1485"/>
                  </a:lnTo>
                  <a:lnTo>
                    <a:pt x="1013" y="1478"/>
                  </a:lnTo>
                  <a:lnTo>
                    <a:pt x="987" y="1435"/>
                  </a:lnTo>
                  <a:lnTo>
                    <a:pt x="992" y="1409"/>
                  </a:lnTo>
                  <a:lnTo>
                    <a:pt x="980" y="1277"/>
                  </a:lnTo>
                  <a:lnTo>
                    <a:pt x="987" y="1258"/>
                  </a:lnTo>
                  <a:lnTo>
                    <a:pt x="1002" y="1251"/>
                  </a:lnTo>
                  <a:lnTo>
                    <a:pt x="1016" y="1262"/>
                  </a:lnTo>
                  <a:lnTo>
                    <a:pt x="1030" y="1295"/>
                  </a:lnTo>
                  <a:lnTo>
                    <a:pt x="1028" y="1409"/>
                  </a:lnTo>
                  <a:lnTo>
                    <a:pt x="1047" y="1475"/>
                  </a:lnTo>
                  <a:close/>
                  <a:moveTo>
                    <a:pt x="3324" y="0"/>
                  </a:moveTo>
                  <a:lnTo>
                    <a:pt x="3379" y="9"/>
                  </a:lnTo>
                  <a:lnTo>
                    <a:pt x="3395" y="142"/>
                  </a:lnTo>
                  <a:lnTo>
                    <a:pt x="3416" y="255"/>
                  </a:lnTo>
                  <a:lnTo>
                    <a:pt x="3416" y="440"/>
                  </a:lnTo>
                  <a:lnTo>
                    <a:pt x="3402" y="475"/>
                  </a:lnTo>
                  <a:lnTo>
                    <a:pt x="3412" y="499"/>
                  </a:lnTo>
                  <a:lnTo>
                    <a:pt x="3428" y="513"/>
                  </a:lnTo>
                  <a:lnTo>
                    <a:pt x="3440" y="515"/>
                  </a:lnTo>
                  <a:lnTo>
                    <a:pt x="3440" y="520"/>
                  </a:lnTo>
                  <a:lnTo>
                    <a:pt x="3419" y="586"/>
                  </a:lnTo>
                  <a:lnTo>
                    <a:pt x="3405" y="600"/>
                  </a:lnTo>
                  <a:lnTo>
                    <a:pt x="3376" y="608"/>
                  </a:lnTo>
                  <a:lnTo>
                    <a:pt x="3381" y="617"/>
                  </a:lnTo>
                  <a:lnTo>
                    <a:pt x="3405" y="636"/>
                  </a:lnTo>
                  <a:lnTo>
                    <a:pt x="3407" y="641"/>
                  </a:lnTo>
                  <a:lnTo>
                    <a:pt x="3407" y="660"/>
                  </a:lnTo>
                  <a:lnTo>
                    <a:pt x="3390" y="693"/>
                  </a:lnTo>
                  <a:lnTo>
                    <a:pt x="3386" y="716"/>
                  </a:lnTo>
                  <a:lnTo>
                    <a:pt x="3383" y="766"/>
                  </a:lnTo>
                  <a:lnTo>
                    <a:pt x="3388" y="794"/>
                  </a:lnTo>
                  <a:lnTo>
                    <a:pt x="3400" y="811"/>
                  </a:lnTo>
                  <a:lnTo>
                    <a:pt x="3405" y="846"/>
                  </a:lnTo>
                  <a:lnTo>
                    <a:pt x="3423" y="877"/>
                  </a:lnTo>
                  <a:lnTo>
                    <a:pt x="3412" y="896"/>
                  </a:lnTo>
                  <a:lnTo>
                    <a:pt x="3397" y="877"/>
                  </a:lnTo>
                  <a:lnTo>
                    <a:pt x="3386" y="877"/>
                  </a:lnTo>
                  <a:lnTo>
                    <a:pt x="3367" y="917"/>
                  </a:lnTo>
                  <a:lnTo>
                    <a:pt x="3353" y="1007"/>
                  </a:lnTo>
                  <a:lnTo>
                    <a:pt x="3355" y="1014"/>
                  </a:lnTo>
                  <a:lnTo>
                    <a:pt x="3376" y="1031"/>
                  </a:lnTo>
                  <a:lnTo>
                    <a:pt x="3376" y="1038"/>
                  </a:lnTo>
                  <a:lnTo>
                    <a:pt x="3350" y="1059"/>
                  </a:lnTo>
                  <a:lnTo>
                    <a:pt x="3348" y="1066"/>
                  </a:lnTo>
                  <a:lnTo>
                    <a:pt x="3348" y="1095"/>
                  </a:lnTo>
                  <a:lnTo>
                    <a:pt x="3341" y="1104"/>
                  </a:lnTo>
                  <a:lnTo>
                    <a:pt x="3308" y="1109"/>
                  </a:lnTo>
                  <a:lnTo>
                    <a:pt x="3282" y="1135"/>
                  </a:lnTo>
                  <a:lnTo>
                    <a:pt x="3242" y="1137"/>
                  </a:lnTo>
                  <a:lnTo>
                    <a:pt x="3239" y="1125"/>
                  </a:lnTo>
                  <a:lnTo>
                    <a:pt x="3220" y="1104"/>
                  </a:lnTo>
                  <a:lnTo>
                    <a:pt x="3208" y="1130"/>
                  </a:lnTo>
                  <a:lnTo>
                    <a:pt x="3159" y="1165"/>
                  </a:lnTo>
                  <a:lnTo>
                    <a:pt x="3149" y="1199"/>
                  </a:lnTo>
                  <a:lnTo>
                    <a:pt x="3119" y="1225"/>
                  </a:lnTo>
                  <a:lnTo>
                    <a:pt x="3121" y="1229"/>
                  </a:lnTo>
                  <a:lnTo>
                    <a:pt x="3138" y="1234"/>
                  </a:lnTo>
                  <a:lnTo>
                    <a:pt x="3142" y="1241"/>
                  </a:lnTo>
                  <a:lnTo>
                    <a:pt x="3138" y="1253"/>
                  </a:lnTo>
                  <a:lnTo>
                    <a:pt x="3138" y="1267"/>
                  </a:lnTo>
                  <a:lnTo>
                    <a:pt x="3116" y="1284"/>
                  </a:lnTo>
                  <a:lnTo>
                    <a:pt x="3116" y="1295"/>
                  </a:lnTo>
                  <a:lnTo>
                    <a:pt x="3126" y="1300"/>
                  </a:lnTo>
                  <a:lnTo>
                    <a:pt x="3126" y="1317"/>
                  </a:lnTo>
                  <a:lnTo>
                    <a:pt x="3121" y="1331"/>
                  </a:lnTo>
                  <a:lnTo>
                    <a:pt x="3112" y="1343"/>
                  </a:lnTo>
                  <a:lnTo>
                    <a:pt x="3121" y="1357"/>
                  </a:lnTo>
                  <a:lnTo>
                    <a:pt x="3154" y="1347"/>
                  </a:lnTo>
                  <a:lnTo>
                    <a:pt x="3175" y="1374"/>
                  </a:lnTo>
                  <a:lnTo>
                    <a:pt x="3180" y="1385"/>
                  </a:lnTo>
                  <a:lnTo>
                    <a:pt x="3194" y="1395"/>
                  </a:lnTo>
                  <a:lnTo>
                    <a:pt x="3192" y="1404"/>
                  </a:lnTo>
                  <a:lnTo>
                    <a:pt x="3173" y="1421"/>
                  </a:lnTo>
                  <a:lnTo>
                    <a:pt x="3147" y="1421"/>
                  </a:lnTo>
                  <a:lnTo>
                    <a:pt x="3128" y="1426"/>
                  </a:lnTo>
                  <a:lnTo>
                    <a:pt x="3114" y="1440"/>
                  </a:lnTo>
                  <a:lnTo>
                    <a:pt x="3107" y="1459"/>
                  </a:lnTo>
                  <a:lnTo>
                    <a:pt x="3086" y="1459"/>
                  </a:lnTo>
                  <a:lnTo>
                    <a:pt x="3069" y="1478"/>
                  </a:lnTo>
                  <a:lnTo>
                    <a:pt x="3055" y="1485"/>
                  </a:lnTo>
                  <a:lnTo>
                    <a:pt x="3034" y="1482"/>
                  </a:lnTo>
                  <a:lnTo>
                    <a:pt x="3024" y="1504"/>
                  </a:lnTo>
                  <a:lnTo>
                    <a:pt x="3034" y="1515"/>
                  </a:lnTo>
                  <a:lnTo>
                    <a:pt x="3034" y="1525"/>
                  </a:lnTo>
                  <a:lnTo>
                    <a:pt x="3008" y="1539"/>
                  </a:lnTo>
                  <a:lnTo>
                    <a:pt x="2949" y="1546"/>
                  </a:lnTo>
                  <a:lnTo>
                    <a:pt x="2937" y="1589"/>
                  </a:lnTo>
                  <a:lnTo>
                    <a:pt x="2937" y="1615"/>
                  </a:lnTo>
                  <a:lnTo>
                    <a:pt x="2944" y="1624"/>
                  </a:lnTo>
                  <a:lnTo>
                    <a:pt x="2953" y="1631"/>
                  </a:lnTo>
                  <a:lnTo>
                    <a:pt x="2949" y="1662"/>
                  </a:lnTo>
                  <a:lnTo>
                    <a:pt x="2956" y="1676"/>
                  </a:lnTo>
                  <a:lnTo>
                    <a:pt x="2979" y="1664"/>
                  </a:lnTo>
                  <a:lnTo>
                    <a:pt x="2996" y="1674"/>
                  </a:lnTo>
                  <a:lnTo>
                    <a:pt x="2998" y="1681"/>
                  </a:lnTo>
                  <a:lnTo>
                    <a:pt x="2975" y="1697"/>
                  </a:lnTo>
                  <a:lnTo>
                    <a:pt x="2975" y="1704"/>
                  </a:lnTo>
                  <a:lnTo>
                    <a:pt x="2986" y="1730"/>
                  </a:lnTo>
                  <a:lnTo>
                    <a:pt x="2975" y="1742"/>
                  </a:lnTo>
                  <a:lnTo>
                    <a:pt x="2953" y="1745"/>
                  </a:lnTo>
                  <a:lnTo>
                    <a:pt x="2939" y="1766"/>
                  </a:lnTo>
                  <a:lnTo>
                    <a:pt x="2920" y="1759"/>
                  </a:lnTo>
                  <a:lnTo>
                    <a:pt x="2904" y="1764"/>
                  </a:lnTo>
                  <a:lnTo>
                    <a:pt x="2906" y="1773"/>
                  </a:lnTo>
                  <a:lnTo>
                    <a:pt x="2889" y="1794"/>
                  </a:lnTo>
                  <a:lnTo>
                    <a:pt x="2894" y="1797"/>
                  </a:lnTo>
                  <a:lnTo>
                    <a:pt x="2897" y="1837"/>
                  </a:lnTo>
                  <a:lnTo>
                    <a:pt x="2892" y="1868"/>
                  </a:lnTo>
                  <a:lnTo>
                    <a:pt x="2880" y="1879"/>
                  </a:lnTo>
                  <a:lnTo>
                    <a:pt x="2864" y="1908"/>
                  </a:lnTo>
                  <a:lnTo>
                    <a:pt x="2838" y="1924"/>
                  </a:lnTo>
                  <a:lnTo>
                    <a:pt x="2835" y="1948"/>
                  </a:lnTo>
                  <a:lnTo>
                    <a:pt x="2840" y="1957"/>
                  </a:lnTo>
                  <a:lnTo>
                    <a:pt x="2823" y="1983"/>
                  </a:lnTo>
                  <a:lnTo>
                    <a:pt x="2816" y="1998"/>
                  </a:lnTo>
                  <a:lnTo>
                    <a:pt x="2804" y="2002"/>
                  </a:lnTo>
                  <a:lnTo>
                    <a:pt x="2722" y="1953"/>
                  </a:lnTo>
                  <a:lnTo>
                    <a:pt x="2703" y="1969"/>
                  </a:lnTo>
                  <a:lnTo>
                    <a:pt x="2651" y="1991"/>
                  </a:lnTo>
                  <a:lnTo>
                    <a:pt x="2630" y="1995"/>
                  </a:lnTo>
                  <a:lnTo>
                    <a:pt x="2620" y="2009"/>
                  </a:lnTo>
                  <a:lnTo>
                    <a:pt x="2611" y="2014"/>
                  </a:lnTo>
                  <a:lnTo>
                    <a:pt x="2604" y="2005"/>
                  </a:lnTo>
                  <a:lnTo>
                    <a:pt x="2573" y="1983"/>
                  </a:lnTo>
                  <a:lnTo>
                    <a:pt x="2474" y="1993"/>
                  </a:lnTo>
                  <a:lnTo>
                    <a:pt x="2459" y="2007"/>
                  </a:lnTo>
                  <a:lnTo>
                    <a:pt x="2398" y="2033"/>
                  </a:lnTo>
                  <a:lnTo>
                    <a:pt x="2396" y="2040"/>
                  </a:lnTo>
                  <a:lnTo>
                    <a:pt x="2400" y="2045"/>
                  </a:lnTo>
                  <a:lnTo>
                    <a:pt x="2391" y="2073"/>
                  </a:lnTo>
                  <a:lnTo>
                    <a:pt x="2330" y="2097"/>
                  </a:lnTo>
                  <a:lnTo>
                    <a:pt x="2318" y="2111"/>
                  </a:lnTo>
                  <a:lnTo>
                    <a:pt x="2306" y="2121"/>
                  </a:lnTo>
                  <a:lnTo>
                    <a:pt x="2296" y="2121"/>
                  </a:lnTo>
                  <a:lnTo>
                    <a:pt x="2285" y="2116"/>
                  </a:lnTo>
                  <a:lnTo>
                    <a:pt x="2261" y="2073"/>
                  </a:lnTo>
                  <a:lnTo>
                    <a:pt x="2240" y="2064"/>
                  </a:lnTo>
                  <a:lnTo>
                    <a:pt x="2214" y="2064"/>
                  </a:lnTo>
                  <a:lnTo>
                    <a:pt x="2195" y="2071"/>
                  </a:lnTo>
                  <a:lnTo>
                    <a:pt x="2183" y="2083"/>
                  </a:lnTo>
                  <a:lnTo>
                    <a:pt x="2171" y="2080"/>
                  </a:lnTo>
                  <a:lnTo>
                    <a:pt x="2162" y="2069"/>
                  </a:lnTo>
                  <a:lnTo>
                    <a:pt x="2143" y="2057"/>
                  </a:lnTo>
                  <a:lnTo>
                    <a:pt x="2136" y="2045"/>
                  </a:lnTo>
                  <a:lnTo>
                    <a:pt x="2112" y="2028"/>
                  </a:lnTo>
                  <a:lnTo>
                    <a:pt x="2089" y="2024"/>
                  </a:lnTo>
                  <a:lnTo>
                    <a:pt x="2037" y="2028"/>
                  </a:lnTo>
                  <a:lnTo>
                    <a:pt x="2013" y="2021"/>
                  </a:lnTo>
                  <a:lnTo>
                    <a:pt x="1999" y="2000"/>
                  </a:lnTo>
                  <a:lnTo>
                    <a:pt x="1987" y="1998"/>
                  </a:lnTo>
                  <a:lnTo>
                    <a:pt x="1944" y="2012"/>
                  </a:lnTo>
                  <a:lnTo>
                    <a:pt x="1921" y="2009"/>
                  </a:lnTo>
                  <a:lnTo>
                    <a:pt x="1925" y="1995"/>
                  </a:lnTo>
                  <a:lnTo>
                    <a:pt x="1935" y="1986"/>
                  </a:lnTo>
                  <a:lnTo>
                    <a:pt x="1951" y="1979"/>
                  </a:lnTo>
                  <a:lnTo>
                    <a:pt x="1966" y="1948"/>
                  </a:lnTo>
                  <a:lnTo>
                    <a:pt x="1973" y="1946"/>
                  </a:lnTo>
                  <a:lnTo>
                    <a:pt x="1968" y="1934"/>
                  </a:lnTo>
                  <a:lnTo>
                    <a:pt x="1951" y="1924"/>
                  </a:lnTo>
                  <a:lnTo>
                    <a:pt x="1930" y="1920"/>
                  </a:lnTo>
                  <a:lnTo>
                    <a:pt x="1902" y="1922"/>
                  </a:lnTo>
                  <a:lnTo>
                    <a:pt x="1873" y="1915"/>
                  </a:lnTo>
                  <a:lnTo>
                    <a:pt x="1869" y="1917"/>
                  </a:lnTo>
                  <a:lnTo>
                    <a:pt x="1857" y="1931"/>
                  </a:lnTo>
                  <a:lnTo>
                    <a:pt x="1838" y="1941"/>
                  </a:lnTo>
                  <a:lnTo>
                    <a:pt x="1826" y="1941"/>
                  </a:lnTo>
                  <a:lnTo>
                    <a:pt x="1810" y="1927"/>
                  </a:lnTo>
                  <a:lnTo>
                    <a:pt x="1755" y="1931"/>
                  </a:lnTo>
                  <a:lnTo>
                    <a:pt x="1661" y="1920"/>
                  </a:lnTo>
                  <a:lnTo>
                    <a:pt x="1628" y="1931"/>
                  </a:lnTo>
                  <a:lnTo>
                    <a:pt x="1625" y="1941"/>
                  </a:lnTo>
                  <a:lnTo>
                    <a:pt x="1609" y="1950"/>
                  </a:lnTo>
                  <a:lnTo>
                    <a:pt x="1557" y="1962"/>
                  </a:lnTo>
                  <a:lnTo>
                    <a:pt x="1517" y="1986"/>
                  </a:lnTo>
                  <a:lnTo>
                    <a:pt x="1503" y="1986"/>
                  </a:lnTo>
                  <a:lnTo>
                    <a:pt x="1486" y="2005"/>
                  </a:lnTo>
                  <a:lnTo>
                    <a:pt x="1500" y="2026"/>
                  </a:lnTo>
                  <a:lnTo>
                    <a:pt x="1498" y="2047"/>
                  </a:lnTo>
                  <a:lnTo>
                    <a:pt x="1472" y="2073"/>
                  </a:lnTo>
                  <a:lnTo>
                    <a:pt x="1467" y="2123"/>
                  </a:lnTo>
                  <a:lnTo>
                    <a:pt x="1458" y="2142"/>
                  </a:lnTo>
                  <a:lnTo>
                    <a:pt x="1460" y="2163"/>
                  </a:lnTo>
                  <a:lnTo>
                    <a:pt x="1356" y="2170"/>
                  </a:lnTo>
                  <a:lnTo>
                    <a:pt x="1311" y="2215"/>
                  </a:lnTo>
                  <a:lnTo>
                    <a:pt x="1302" y="2241"/>
                  </a:lnTo>
                  <a:lnTo>
                    <a:pt x="1245" y="2229"/>
                  </a:lnTo>
                  <a:lnTo>
                    <a:pt x="1226" y="2234"/>
                  </a:lnTo>
                  <a:lnTo>
                    <a:pt x="1195" y="2217"/>
                  </a:lnTo>
                  <a:lnTo>
                    <a:pt x="1186" y="2217"/>
                  </a:lnTo>
                  <a:lnTo>
                    <a:pt x="1148" y="2243"/>
                  </a:lnTo>
                  <a:lnTo>
                    <a:pt x="1132" y="2246"/>
                  </a:lnTo>
                  <a:lnTo>
                    <a:pt x="1129" y="2265"/>
                  </a:lnTo>
                  <a:lnTo>
                    <a:pt x="1122" y="2265"/>
                  </a:lnTo>
                  <a:lnTo>
                    <a:pt x="1098" y="2227"/>
                  </a:lnTo>
                  <a:lnTo>
                    <a:pt x="1075" y="2222"/>
                  </a:lnTo>
                  <a:lnTo>
                    <a:pt x="1051" y="2232"/>
                  </a:lnTo>
                  <a:lnTo>
                    <a:pt x="1035" y="2234"/>
                  </a:lnTo>
                  <a:lnTo>
                    <a:pt x="1018" y="2222"/>
                  </a:lnTo>
                  <a:lnTo>
                    <a:pt x="961" y="2203"/>
                  </a:lnTo>
                  <a:lnTo>
                    <a:pt x="952" y="2194"/>
                  </a:lnTo>
                  <a:lnTo>
                    <a:pt x="888" y="2213"/>
                  </a:lnTo>
                  <a:lnTo>
                    <a:pt x="765" y="2229"/>
                  </a:lnTo>
                  <a:lnTo>
                    <a:pt x="756" y="2248"/>
                  </a:lnTo>
                  <a:lnTo>
                    <a:pt x="735" y="2267"/>
                  </a:lnTo>
                  <a:lnTo>
                    <a:pt x="711" y="2269"/>
                  </a:lnTo>
                  <a:lnTo>
                    <a:pt x="680" y="2288"/>
                  </a:lnTo>
                  <a:lnTo>
                    <a:pt x="657" y="2295"/>
                  </a:lnTo>
                  <a:lnTo>
                    <a:pt x="645" y="2307"/>
                  </a:lnTo>
                  <a:lnTo>
                    <a:pt x="628" y="2307"/>
                  </a:lnTo>
                  <a:lnTo>
                    <a:pt x="614" y="2293"/>
                  </a:lnTo>
                  <a:lnTo>
                    <a:pt x="602" y="2314"/>
                  </a:lnTo>
                  <a:lnTo>
                    <a:pt x="583" y="2319"/>
                  </a:lnTo>
                  <a:lnTo>
                    <a:pt x="560" y="2317"/>
                  </a:lnTo>
                  <a:lnTo>
                    <a:pt x="522" y="2303"/>
                  </a:lnTo>
                  <a:lnTo>
                    <a:pt x="510" y="2293"/>
                  </a:lnTo>
                  <a:lnTo>
                    <a:pt x="482" y="2248"/>
                  </a:lnTo>
                  <a:lnTo>
                    <a:pt x="449" y="2241"/>
                  </a:lnTo>
                  <a:lnTo>
                    <a:pt x="418" y="2241"/>
                  </a:lnTo>
                  <a:lnTo>
                    <a:pt x="409" y="2210"/>
                  </a:lnTo>
                  <a:lnTo>
                    <a:pt x="394" y="2187"/>
                  </a:lnTo>
                  <a:lnTo>
                    <a:pt x="378" y="2173"/>
                  </a:lnTo>
                  <a:lnTo>
                    <a:pt x="373" y="2156"/>
                  </a:lnTo>
                  <a:lnTo>
                    <a:pt x="359" y="2135"/>
                  </a:lnTo>
                  <a:lnTo>
                    <a:pt x="335" y="2130"/>
                  </a:lnTo>
                  <a:lnTo>
                    <a:pt x="316" y="2132"/>
                  </a:lnTo>
                  <a:lnTo>
                    <a:pt x="302" y="2121"/>
                  </a:lnTo>
                  <a:lnTo>
                    <a:pt x="290" y="2092"/>
                  </a:lnTo>
                  <a:lnTo>
                    <a:pt x="243" y="2069"/>
                  </a:lnTo>
                  <a:lnTo>
                    <a:pt x="236" y="2024"/>
                  </a:lnTo>
                  <a:lnTo>
                    <a:pt x="229" y="2014"/>
                  </a:lnTo>
                  <a:lnTo>
                    <a:pt x="212" y="2007"/>
                  </a:lnTo>
                  <a:lnTo>
                    <a:pt x="172" y="2005"/>
                  </a:lnTo>
                  <a:lnTo>
                    <a:pt x="144" y="1965"/>
                  </a:lnTo>
                  <a:lnTo>
                    <a:pt x="134" y="1960"/>
                  </a:lnTo>
                  <a:lnTo>
                    <a:pt x="75" y="1901"/>
                  </a:lnTo>
                  <a:lnTo>
                    <a:pt x="64" y="1879"/>
                  </a:lnTo>
                  <a:lnTo>
                    <a:pt x="78" y="1811"/>
                  </a:lnTo>
                  <a:lnTo>
                    <a:pt x="73" y="1799"/>
                  </a:lnTo>
                  <a:lnTo>
                    <a:pt x="35" y="1790"/>
                  </a:lnTo>
                  <a:lnTo>
                    <a:pt x="21" y="1768"/>
                  </a:lnTo>
                  <a:lnTo>
                    <a:pt x="7" y="1759"/>
                  </a:lnTo>
                  <a:lnTo>
                    <a:pt x="0" y="1740"/>
                  </a:lnTo>
                  <a:lnTo>
                    <a:pt x="0" y="1723"/>
                  </a:lnTo>
                  <a:lnTo>
                    <a:pt x="21" y="1721"/>
                  </a:lnTo>
                  <a:lnTo>
                    <a:pt x="30" y="1697"/>
                  </a:lnTo>
                  <a:lnTo>
                    <a:pt x="42" y="1690"/>
                  </a:lnTo>
                  <a:lnTo>
                    <a:pt x="59" y="1645"/>
                  </a:lnTo>
                  <a:lnTo>
                    <a:pt x="64" y="1683"/>
                  </a:lnTo>
                  <a:lnTo>
                    <a:pt x="61" y="1721"/>
                  </a:lnTo>
                  <a:lnTo>
                    <a:pt x="73" y="1742"/>
                  </a:lnTo>
                  <a:lnTo>
                    <a:pt x="94" y="1768"/>
                  </a:lnTo>
                  <a:lnTo>
                    <a:pt x="198" y="1842"/>
                  </a:lnTo>
                  <a:lnTo>
                    <a:pt x="215" y="1858"/>
                  </a:lnTo>
                  <a:lnTo>
                    <a:pt x="246" y="1863"/>
                  </a:lnTo>
                  <a:lnTo>
                    <a:pt x="397" y="1849"/>
                  </a:lnTo>
                  <a:lnTo>
                    <a:pt x="432" y="1801"/>
                  </a:lnTo>
                  <a:lnTo>
                    <a:pt x="442" y="1797"/>
                  </a:lnTo>
                  <a:lnTo>
                    <a:pt x="446" y="1799"/>
                  </a:lnTo>
                  <a:lnTo>
                    <a:pt x="522" y="1884"/>
                  </a:lnTo>
                  <a:lnTo>
                    <a:pt x="524" y="1896"/>
                  </a:lnTo>
                  <a:lnTo>
                    <a:pt x="650" y="1931"/>
                  </a:lnTo>
                  <a:lnTo>
                    <a:pt x="666" y="1941"/>
                  </a:lnTo>
                  <a:lnTo>
                    <a:pt x="671" y="1953"/>
                  </a:lnTo>
                  <a:lnTo>
                    <a:pt x="666" y="1962"/>
                  </a:lnTo>
                  <a:lnTo>
                    <a:pt x="633" y="1993"/>
                  </a:lnTo>
                  <a:lnTo>
                    <a:pt x="640" y="1995"/>
                  </a:lnTo>
                  <a:lnTo>
                    <a:pt x="666" y="1991"/>
                  </a:lnTo>
                  <a:lnTo>
                    <a:pt x="683" y="1976"/>
                  </a:lnTo>
                  <a:lnTo>
                    <a:pt x="690" y="1929"/>
                  </a:lnTo>
                  <a:lnTo>
                    <a:pt x="716" y="1927"/>
                  </a:lnTo>
                  <a:lnTo>
                    <a:pt x="803" y="1967"/>
                  </a:lnTo>
                  <a:lnTo>
                    <a:pt x="850" y="2017"/>
                  </a:lnTo>
                  <a:lnTo>
                    <a:pt x="902" y="2040"/>
                  </a:lnTo>
                  <a:lnTo>
                    <a:pt x="995" y="2057"/>
                  </a:lnTo>
                  <a:lnTo>
                    <a:pt x="1028" y="2050"/>
                  </a:lnTo>
                  <a:lnTo>
                    <a:pt x="976" y="2012"/>
                  </a:lnTo>
                  <a:lnTo>
                    <a:pt x="952" y="2012"/>
                  </a:lnTo>
                  <a:lnTo>
                    <a:pt x="921" y="2021"/>
                  </a:lnTo>
                  <a:lnTo>
                    <a:pt x="905" y="2021"/>
                  </a:lnTo>
                  <a:lnTo>
                    <a:pt x="848" y="1986"/>
                  </a:lnTo>
                  <a:lnTo>
                    <a:pt x="822" y="1946"/>
                  </a:lnTo>
                  <a:lnTo>
                    <a:pt x="815" y="1924"/>
                  </a:lnTo>
                  <a:lnTo>
                    <a:pt x="831" y="1872"/>
                  </a:lnTo>
                  <a:lnTo>
                    <a:pt x="853" y="1863"/>
                  </a:lnTo>
                  <a:lnTo>
                    <a:pt x="912" y="1714"/>
                  </a:lnTo>
                  <a:lnTo>
                    <a:pt x="931" y="1648"/>
                  </a:lnTo>
                  <a:lnTo>
                    <a:pt x="950" y="1622"/>
                  </a:lnTo>
                  <a:lnTo>
                    <a:pt x="959" y="1617"/>
                  </a:lnTo>
                  <a:lnTo>
                    <a:pt x="997" y="1626"/>
                  </a:lnTo>
                  <a:lnTo>
                    <a:pt x="1011" y="1619"/>
                  </a:lnTo>
                  <a:lnTo>
                    <a:pt x="1023" y="1605"/>
                  </a:lnTo>
                  <a:lnTo>
                    <a:pt x="1025" y="1598"/>
                  </a:lnTo>
                  <a:lnTo>
                    <a:pt x="1016" y="1596"/>
                  </a:lnTo>
                  <a:lnTo>
                    <a:pt x="924" y="1608"/>
                  </a:lnTo>
                  <a:lnTo>
                    <a:pt x="912" y="1605"/>
                  </a:lnTo>
                  <a:lnTo>
                    <a:pt x="919" y="1539"/>
                  </a:lnTo>
                  <a:lnTo>
                    <a:pt x="935" y="1463"/>
                  </a:lnTo>
                  <a:lnTo>
                    <a:pt x="943" y="1452"/>
                  </a:lnTo>
                  <a:lnTo>
                    <a:pt x="954" y="1447"/>
                  </a:lnTo>
                  <a:lnTo>
                    <a:pt x="992" y="1470"/>
                  </a:lnTo>
                  <a:lnTo>
                    <a:pt x="1023" y="1496"/>
                  </a:lnTo>
                  <a:lnTo>
                    <a:pt x="1037" y="1487"/>
                  </a:lnTo>
                  <a:lnTo>
                    <a:pt x="1068" y="1480"/>
                  </a:lnTo>
                  <a:lnTo>
                    <a:pt x="1042" y="1418"/>
                  </a:lnTo>
                  <a:lnTo>
                    <a:pt x="1061" y="1312"/>
                  </a:lnTo>
                  <a:lnTo>
                    <a:pt x="1068" y="1298"/>
                  </a:lnTo>
                  <a:lnTo>
                    <a:pt x="1191" y="1213"/>
                  </a:lnTo>
                  <a:lnTo>
                    <a:pt x="1278" y="1199"/>
                  </a:lnTo>
                  <a:lnTo>
                    <a:pt x="1349" y="1196"/>
                  </a:lnTo>
                  <a:lnTo>
                    <a:pt x="1429" y="1182"/>
                  </a:lnTo>
                  <a:lnTo>
                    <a:pt x="1862" y="1073"/>
                  </a:lnTo>
                  <a:lnTo>
                    <a:pt x="1909" y="1057"/>
                  </a:lnTo>
                  <a:lnTo>
                    <a:pt x="1942" y="1040"/>
                  </a:lnTo>
                  <a:lnTo>
                    <a:pt x="1961" y="1024"/>
                  </a:lnTo>
                  <a:lnTo>
                    <a:pt x="1982" y="988"/>
                  </a:lnTo>
                  <a:lnTo>
                    <a:pt x="2091" y="858"/>
                  </a:lnTo>
                  <a:lnTo>
                    <a:pt x="2169" y="742"/>
                  </a:lnTo>
                  <a:lnTo>
                    <a:pt x="2226" y="678"/>
                  </a:lnTo>
                  <a:lnTo>
                    <a:pt x="2311" y="610"/>
                  </a:lnTo>
                  <a:lnTo>
                    <a:pt x="2348" y="572"/>
                  </a:lnTo>
                  <a:lnTo>
                    <a:pt x="2455" y="435"/>
                  </a:lnTo>
                  <a:lnTo>
                    <a:pt x="2476" y="392"/>
                  </a:lnTo>
                  <a:lnTo>
                    <a:pt x="2493" y="326"/>
                  </a:lnTo>
                  <a:lnTo>
                    <a:pt x="2493" y="300"/>
                  </a:lnTo>
                  <a:lnTo>
                    <a:pt x="2476" y="253"/>
                  </a:lnTo>
                  <a:lnTo>
                    <a:pt x="2478" y="246"/>
                  </a:lnTo>
                  <a:lnTo>
                    <a:pt x="2495" y="236"/>
                  </a:lnTo>
                  <a:lnTo>
                    <a:pt x="2561" y="241"/>
                  </a:lnTo>
                  <a:lnTo>
                    <a:pt x="2622" y="265"/>
                  </a:lnTo>
                  <a:lnTo>
                    <a:pt x="2672" y="331"/>
                  </a:lnTo>
                  <a:lnTo>
                    <a:pt x="2682" y="388"/>
                  </a:lnTo>
                  <a:lnTo>
                    <a:pt x="2717" y="428"/>
                  </a:lnTo>
                  <a:lnTo>
                    <a:pt x="2797" y="496"/>
                  </a:lnTo>
                  <a:lnTo>
                    <a:pt x="2838" y="541"/>
                  </a:lnTo>
                  <a:lnTo>
                    <a:pt x="2840" y="553"/>
                  </a:lnTo>
                  <a:lnTo>
                    <a:pt x="2849" y="563"/>
                  </a:lnTo>
                  <a:lnTo>
                    <a:pt x="2866" y="560"/>
                  </a:lnTo>
                  <a:lnTo>
                    <a:pt x="2908" y="537"/>
                  </a:lnTo>
                  <a:lnTo>
                    <a:pt x="2949" y="492"/>
                  </a:lnTo>
                  <a:lnTo>
                    <a:pt x="2979" y="381"/>
                  </a:lnTo>
                  <a:lnTo>
                    <a:pt x="2977" y="343"/>
                  </a:lnTo>
                  <a:lnTo>
                    <a:pt x="2967" y="331"/>
                  </a:lnTo>
                  <a:lnTo>
                    <a:pt x="2937" y="175"/>
                  </a:lnTo>
                  <a:lnTo>
                    <a:pt x="2937" y="161"/>
                  </a:lnTo>
                  <a:lnTo>
                    <a:pt x="2975" y="125"/>
                  </a:lnTo>
                  <a:lnTo>
                    <a:pt x="3027" y="121"/>
                  </a:lnTo>
                  <a:lnTo>
                    <a:pt x="3041" y="113"/>
                  </a:lnTo>
                  <a:lnTo>
                    <a:pt x="3053" y="104"/>
                  </a:lnTo>
                  <a:lnTo>
                    <a:pt x="3067" y="76"/>
                  </a:lnTo>
                  <a:lnTo>
                    <a:pt x="3074" y="118"/>
                  </a:lnTo>
                  <a:lnTo>
                    <a:pt x="3067" y="142"/>
                  </a:lnTo>
                  <a:lnTo>
                    <a:pt x="3074" y="213"/>
                  </a:lnTo>
                  <a:lnTo>
                    <a:pt x="3088" y="251"/>
                  </a:lnTo>
                  <a:lnTo>
                    <a:pt x="3112" y="359"/>
                  </a:lnTo>
                  <a:lnTo>
                    <a:pt x="3178" y="383"/>
                  </a:lnTo>
                  <a:lnTo>
                    <a:pt x="3246" y="397"/>
                  </a:lnTo>
                  <a:lnTo>
                    <a:pt x="3256" y="395"/>
                  </a:lnTo>
                  <a:lnTo>
                    <a:pt x="3253" y="364"/>
                  </a:lnTo>
                  <a:lnTo>
                    <a:pt x="3218" y="338"/>
                  </a:lnTo>
                  <a:lnTo>
                    <a:pt x="3211" y="326"/>
                  </a:lnTo>
                  <a:lnTo>
                    <a:pt x="3206" y="303"/>
                  </a:lnTo>
                  <a:lnTo>
                    <a:pt x="3206" y="258"/>
                  </a:lnTo>
                  <a:lnTo>
                    <a:pt x="3213" y="241"/>
                  </a:lnTo>
                  <a:lnTo>
                    <a:pt x="3211" y="217"/>
                  </a:lnTo>
                  <a:lnTo>
                    <a:pt x="3178" y="118"/>
                  </a:lnTo>
                  <a:lnTo>
                    <a:pt x="3140" y="66"/>
                  </a:lnTo>
                  <a:lnTo>
                    <a:pt x="3180" y="38"/>
                  </a:lnTo>
                  <a:lnTo>
                    <a:pt x="3218" y="54"/>
                  </a:lnTo>
                  <a:lnTo>
                    <a:pt x="3239" y="73"/>
                  </a:lnTo>
                  <a:lnTo>
                    <a:pt x="3256" y="71"/>
                  </a:lnTo>
                  <a:lnTo>
                    <a:pt x="3277" y="54"/>
                  </a:lnTo>
                  <a:lnTo>
                    <a:pt x="3324" y="0"/>
                  </a:lnTo>
                  <a:close/>
                  <a:moveTo>
                    <a:pt x="3324" y="0"/>
                  </a:moveTo>
                  <a:lnTo>
                    <a:pt x="3324"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8" name="Freeform 157"/>
            <p:cNvSpPr>
              <a:spLocks noEditPoints="1"/>
            </p:cNvSpPr>
            <p:nvPr/>
          </p:nvSpPr>
          <p:spPr bwMode="auto">
            <a:xfrm>
              <a:off x="-961" y="-1652"/>
              <a:ext cx="3440" cy="2319"/>
            </a:xfrm>
            <a:custGeom>
              <a:avLst/>
              <a:gdLst>
                <a:gd name="T0" fmla="*/ 980 w 3440"/>
                <a:gd name="T1" fmla="*/ 1277 h 2319"/>
                <a:gd name="T2" fmla="*/ 1047 w 3440"/>
                <a:gd name="T3" fmla="*/ 1475 h 2319"/>
                <a:gd name="T4" fmla="*/ 3402 w 3440"/>
                <a:gd name="T5" fmla="*/ 475 h 2319"/>
                <a:gd name="T6" fmla="*/ 3405 w 3440"/>
                <a:gd name="T7" fmla="*/ 600 h 2319"/>
                <a:gd name="T8" fmla="*/ 3390 w 3440"/>
                <a:gd name="T9" fmla="*/ 693 h 2319"/>
                <a:gd name="T10" fmla="*/ 3423 w 3440"/>
                <a:gd name="T11" fmla="*/ 877 h 2319"/>
                <a:gd name="T12" fmla="*/ 3355 w 3440"/>
                <a:gd name="T13" fmla="*/ 1014 h 2319"/>
                <a:gd name="T14" fmla="*/ 3341 w 3440"/>
                <a:gd name="T15" fmla="*/ 1104 h 2319"/>
                <a:gd name="T16" fmla="*/ 3208 w 3440"/>
                <a:gd name="T17" fmla="*/ 1130 h 2319"/>
                <a:gd name="T18" fmla="*/ 3142 w 3440"/>
                <a:gd name="T19" fmla="*/ 1241 h 2319"/>
                <a:gd name="T20" fmla="*/ 3126 w 3440"/>
                <a:gd name="T21" fmla="*/ 1317 h 2319"/>
                <a:gd name="T22" fmla="*/ 3180 w 3440"/>
                <a:gd name="T23" fmla="*/ 1385 h 2319"/>
                <a:gd name="T24" fmla="*/ 3114 w 3440"/>
                <a:gd name="T25" fmla="*/ 1440 h 2319"/>
                <a:gd name="T26" fmla="*/ 3024 w 3440"/>
                <a:gd name="T27" fmla="*/ 1504 h 2319"/>
                <a:gd name="T28" fmla="*/ 2937 w 3440"/>
                <a:gd name="T29" fmla="*/ 1615 h 2319"/>
                <a:gd name="T30" fmla="*/ 2996 w 3440"/>
                <a:gd name="T31" fmla="*/ 1674 h 2319"/>
                <a:gd name="T32" fmla="*/ 2953 w 3440"/>
                <a:gd name="T33" fmla="*/ 1745 h 2319"/>
                <a:gd name="T34" fmla="*/ 2894 w 3440"/>
                <a:gd name="T35" fmla="*/ 1797 h 2319"/>
                <a:gd name="T36" fmla="*/ 2835 w 3440"/>
                <a:gd name="T37" fmla="*/ 1948 h 2319"/>
                <a:gd name="T38" fmla="*/ 2703 w 3440"/>
                <a:gd name="T39" fmla="*/ 1969 h 2319"/>
                <a:gd name="T40" fmla="*/ 2573 w 3440"/>
                <a:gd name="T41" fmla="*/ 1983 h 2319"/>
                <a:gd name="T42" fmla="*/ 2391 w 3440"/>
                <a:gd name="T43" fmla="*/ 2073 h 2319"/>
                <a:gd name="T44" fmla="*/ 2261 w 3440"/>
                <a:gd name="T45" fmla="*/ 2073 h 2319"/>
                <a:gd name="T46" fmla="*/ 2162 w 3440"/>
                <a:gd name="T47" fmla="*/ 2069 h 2319"/>
                <a:gd name="T48" fmla="*/ 2013 w 3440"/>
                <a:gd name="T49" fmla="*/ 2021 h 2319"/>
                <a:gd name="T50" fmla="*/ 1935 w 3440"/>
                <a:gd name="T51" fmla="*/ 1986 h 2319"/>
                <a:gd name="T52" fmla="*/ 1930 w 3440"/>
                <a:gd name="T53" fmla="*/ 1920 h 2319"/>
                <a:gd name="T54" fmla="*/ 1826 w 3440"/>
                <a:gd name="T55" fmla="*/ 1941 h 2319"/>
                <a:gd name="T56" fmla="*/ 1609 w 3440"/>
                <a:gd name="T57" fmla="*/ 1950 h 2319"/>
                <a:gd name="T58" fmla="*/ 1498 w 3440"/>
                <a:gd name="T59" fmla="*/ 2047 h 2319"/>
                <a:gd name="T60" fmla="*/ 1311 w 3440"/>
                <a:gd name="T61" fmla="*/ 2215 h 2319"/>
                <a:gd name="T62" fmla="*/ 1148 w 3440"/>
                <a:gd name="T63" fmla="*/ 2243 h 2319"/>
                <a:gd name="T64" fmla="*/ 1051 w 3440"/>
                <a:gd name="T65" fmla="*/ 2232 h 2319"/>
                <a:gd name="T66" fmla="*/ 765 w 3440"/>
                <a:gd name="T67" fmla="*/ 2229 h 2319"/>
                <a:gd name="T68" fmla="*/ 645 w 3440"/>
                <a:gd name="T69" fmla="*/ 2307 h 2319"/>
                <a:gd name="T70" fmla="*/ 522 w 3440"/>
                <a:gd name="T71" fmla="*/ 2303 h 2319"/>
                <a:gd name="T72" fmla="*/ 394 w 3440"/>
                <a:gd name="T73" fmla="*/ 2187 h 2319"/>
                <a:gd name="T74" fmla="*/ 302 w 3440"/>
                <a:gd name="T75" fmla="*/ 2121 h 2319"/>
                <a:gd name="T76" fmla="*/ 172 w 3440"/>
                <a:gd name="T77" fmla="*/ 2005 h 2319"/>
                <a:gd name="T78" fmla="*/ 73 w 3440"/>
                <a:gd name="T79" fmla="*/ 1799 h 2319"/>
                <a:gd name="T80" fmla="*/ 21 w 3440"/>
                <a:gd name="T81" fmla="*/ 1721 h 2319"/>
                <a:gd name="T82" fmla="*/ 73 w 3440"/>
                <a:gd name="T83" fmla="*/ 1742 h 2319"/>
                <a:gd name="T84" fmla="*/ 432 w 3440"/>
                <a:gd name="T85" fmla="*/ 1801 h 2319"/>
                <a:gd name="T86" fmla="*/ 666 w 3440"/>
                <a:gd name="T87" fmla="*/ 1941 h 2319"/>
                <a:gd name="T88" fmla="*/ 683 w 3440"/>
                <a:gd name="T89" fmla="*/ 1976 h 2319"/>
                <a:gd name="T90" fmla="*/ 995 w 3440"/>
                <a:gd name="T91" fmla="*/ 2057 h 2319"/>
                <a:gd name="T92" fmla="*/ 848 w 3440"/>
                <a:gd name="T93" fmla="*/ 1986 h 2319"/>
                <a:gd name="T94" fmla="*/ 931 w 3440"/>
                <a:gd name="T95" fmla="*/ 1648 h 2319"/>
                <a:gd name="T96" fmla="*/ 1025 w 3440"/>
                <a:gd name="T97" fmla="*/ 1598 h 2319"/>
                <a:gd name="T98" fmla="*/ 943 w 3440"/>
                <a:gd name="T99" fmla="*/ 1452 h 2319"/>
                <a:gd name="T100" fmla="*/ 1042 w 3440"/>
                <a:gd name="T101" fmla="*/ 1418 h 2319"/>
                <a:gd name="T102" fmla="*/ 1429 w 3440"/>
                <a:gd name="T103" fmla="*/ 1182 h 2319"/>
                <a:gd name="T104" fmla="*/ 2091 w 3440"/>
                <a:gd name="T105" fmla="*/ 858 h 2319"/>
                <a:gd name="T106" fmla="*/ 2476 w 3440"/>
                <a:gd name="T107" fmla="*/ 392 h 2319"/>
                <a:gd name="T108" fmla="*/ 2561 w 3440"/>
                <a:gd name="T109" fmla="*/ 241 h 2319"/>
                <a:gd name="T110" fmla="*/ 2838 w 3440"/>
                <a:gd name="T111" fmla="*/ 541 h 2319"/>
                <a:gd name="T112" fmla="*/ 2979 w 3440"/>
                <a:gd name="T113" fmla="*/ 381 h 2319"/>
                <a:gd name="T114" fmla="*/ 3027 w 3440"/>
                <a:gd name="T115" fmla="*/ 121 h 2319"/>
                <a:gd name="T116" fmla="*/ 3074 w 3440"/>
                <a:gd name="T117" fmla="*/ 213 h 2319"/>
                <a:gd name="T118" fmla="*/ 3253 w 3440"/>
                <a:gd name="T119" fmla="*/ 364 h 2319"/>
                <a:gd name="T120" fmla="*/ 3211 w 3440"/>
                <a:gd name="T121" fmla="*/ 217 h 2319"/>
                <a:gd name="T122" fmla="*/ 3256 w 3440"/>
                <a:gd name="T123" fmla="*/ 71 h 2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0" h="2319">
                  <a:moveTo>
                    <a:pt x="1047" y="1475"/>
                  </a:moveTo>
                  <a:lnTo>
                    <a:pt x="1023" y="1485"/>
                  </a:lnTo>
                  <a:lnTo>
                    <a:pt x="1013" y="1478"/>
                  </a:lnTo>
                  <a:lnTo>
                    <a:pt x="987" y="1435"/>
                  </a:lnTo>
                  <a:lnTo>
                    <a:pt x="992" y="1409"/>
                  </a:lnTo>
                  <a:lnTo>
                    <a:pt x="980" y="1277"/>
                  </a:lnTo>
                  <a:lnTo>
                    <a:pt x="987" y="1258"/>
                  </a:lnTo>
                  <a:lnTo>
                    <a:pt x="1002" y="1251"/>
                  </a:lnTo>
                  <a:lnTo>
                    <a:pt x="1016" y="1262"/>
                  </a:lnTo>
                  <a:lnTo>
                    <a:pt x="1030" y="1295"/>
                  </a:lnTo>
                  <a:lnTo>
                    <a:pt x="1028" y="1409"/>
                  </a:lnTo>
                  <a:lnTo>
                    <a:pt x="1047" y="1475"/>
                  </a:lnTo>
                  <a:moveTo>
                    <a:pt x="3324" y="0"/>
                  </a:moveTo>
                  <a:lnTo>
                    <a:pt x="3379" y="9"/>
                  </a:lnTo>
                  <a:lnTo>
                    <a:pt x="3395" y="142"/>
                  </a:lnTo>
                  <a:lnTo>
                    <a:pt x="3416" y="255"/>
                  </a:lnTo>
                  <a:lnTo>
                    <a:pt x="3416" y="440"/>
                  </a:lnTo>
                  <a:lnTo>
                    <a:pt x="3402" y="475"/>
                  </a:lnTo>
                  <a:lnTo>
                    <a:pt x="3412" y="499"/>
                  </a:lnTo>
                  <a:lnTo>
                    <a:pt x="3428" y="513"/>
                  </a:lnTo>
                  <a:lnTo>
                    <a:pt x="3440" y="515"/>
                  </a:lnTo>
                  <a:lnTo>
                    <a:pt x="3440" y="520"/>
                  </a:lnTo>
                  <a:lnTo>
                    <a:pt x="3419" y="586"/>
                  </a:lnTo>
                  <a:lnTo>
                    <a:pt x="3405" y="600"/>
                  </a:lnTo>
                  <a:lnTo>
                    <a:pt x="3376" y="608"/>
                  </a:lnTo>
                  <a:lnTo>
                    <a:pt x="3381" y="617"/>
                  </a:lnTo>
                  <a:lnTo>
                    <a:pt x="3405" y="636"/>
                  </a:lnTo>
                  <a:lnTo>
                    <a:pt x="3407" y="641"/>
                  </a:lnTo>
                  <a:lnTo>
                    <a:pt x="3407" y="660"/>
                  </a:lnTo>
                  <a:lnTo>
                    <a:pt x="3390" y="693"/>
                  </a:lnTo>
                  <a:lnTo>
                    <a:pt x="3386" y="716"/>
                  </a:lnTo>
                  <a:lnTo>
                    <a:pt x="3383" y="766"/>
                  </a:lnTo>
                  <a:lnTo>
                    <a:pt x="3388" y="794"/>
                  </a:lnTo>
                  <a:lnTo>
                    <a:pt x="3400" y="811"/>
                  </a:lnTo>
                  <a:lnTo>
                    <a:pt x="3405" y="846"/>
                  </a:lnTo>
                  <a:lnTo>
                    <a:pt x="3423" y="877"/>
                  </a:lnTo>
                  <a:lnTo>
                    <a:pt x="3412" y="896"/>
                  </a:lnTo>
                  <a:lnTo>
                    <a:pt x="3397" y="877"/>
                  </a:lnTo>
                  <a:lnTo>
                    <a:pt x="3386" y="877"/>
                  </a:lnTo>
                  <a:lnTo>
                    <a:pt x="3367" y="917"/>
                  </a:lnTo>
                  <a:lnTo>
                    <a:pt x="3353" y="1007"/>
                  </a:lnTo>
                  <a:lnTo>
                    <a:pt x="3355" y="1014"/>
                  </a:lnTo>
                  <a:lnTo>
                    <a:pt x="3376" y="1031"/>
                  </a:lnTo>
                  <a:lnTo>
                    <a:pt x="3376" y="1038"/>
                  </a:lnTo>
                  <a:lnTo>
                    <a:pt x="3350" y="1059"/>
                  </a:lnTo>
                  <a:lnTo>
                    <a:pt x="3348" y="1066"/>
                  </a:lnTo>
                  <a:lnTo>
                    <a:pt x="3348" y="1095"/>
                  </a:lnTo>
                  <a:lnTo>
                    <a:pt x="3341" y="1104"/>
                  </a:lnTo>
                  <a:lnTo>
                    <a:pt x="3308" y="1109"/>
                  </a:lnTo>
                  <a:lnTo>
                    <a:pt x="3282" y="1135"/>
                  </a:lnTo>
                  <a:lnTo>
                    <a:pt x="3242" y="1137"/>
                  </a:lnTo>
                  <a:lnTo>
                    <a:pt x="3239" y="1125"/>
                  </a:lnTo>
                  <a:lnTo>
                    <a:pt x="3220" y="1104"/>
                  </a:lnTo>
                  <a:lnTo>
                    <a:pt x="3208" y="1130"/>
                  </a:lnTo>
                  <a:lnTo>
                    <a:pt x="3159" y="1165"/>
                  </a:lnTo>
                  <a:lnTo>
                    <a:pt x="3149" y="1199"/>
                  </a:lnTo>
                  <a:lnTo>
                    <a:pt x="3119" y="1225"/>
                  </a:lnTo>
                  <a:lnTo>
                    <a:pt x="3121" y="1229"/>
                  </a:lnTo>
                  <a:lnTo>
                    <a:pt x="3138" y="1234"/>
                  </a:lnTo>
                  <a:lnTo>
                    <a:pt x="3142" y="1241"/>
                  </a:lnTo>
                  <a:lnTo>
                    <a:pt x="3138" y="1253"/>
                  </a:lnTo>
                  <a:lnTo>
                    <a:pt x="3138" y="1267"/>
                  </a:lnTo>
                  <a:lnTo>
                    <a:pt x="3116" y="1284"/>
                  </a:lnTo>
                  <a:lnTo>
                    <a:pt x="3116" y="1295"/>
                  </a:lnTo>
                  <a:lnTo>
                    <a:pt x="3126" y="1300"/>
                  </a:lnTo>
                  <a:lnTo>
                    <a:pt x="3126" y="1317"/>
                  </a:lnTo>
                  <a:lnTo>
                    <a:pt x="3121" y="1331"/>
                  </a:lnTo>
                  <a:lnTo>
                    <a:pt x="3112" y="1343"/>
                  </a:lnTo>
                  <a:lnTo>
                    <a:pt x="3121" y="1357"/>
                  </a:lnTo>
                  <a:lnTo>
                    <a:pt x="3154" y="1347"/>
                  </a:lnTo>
                  <a:lnTo>
                    <a:pt x="3175" y="1374"/>
                  </a:lnTo>
                  <a:lnTo>
                    <a:pt x="3180" y="1385"/>
                  </a:lnTo>
                  <a:lnTo>
                    <a:pt x="3194" y="1395"/>
                  </a:lnTo>
                  <a:lnTo>
                    <a:pt x="3192" y="1404"/>
                  </a:lnTo>
                  <a:lnTo>
                    <a:pt x="3173" y="1421"/>
                  </a:lnTo>
                  <a:lnTo>
                    <a:pt x="3147" y="1421"/>
                  </a:lnTo>
                  <a:lnTo>
                    <a:pt x="3128" y="1426"/>
                  </a:lnTo>
                  <a:lnTo>
                    <a:pt x="3114" y="1440"/>
                  </a:lnTo>
                  <a:lnTo>
                    <a:pt x="3107" y="1459"/>
                  </a:lnTo>
                  <a:lnTo>
                    <a:pt x="3086" y="1459"/>
                  </a:lnTo>
                  <a:lnTo>
                    <a:pt x="3069" y="1478"/>
                  </a:lnTo>
                  <a:lnTo>
                    <a:pt x="3055" y="1485"/>
                  </a:lnTo>
                  <a:lnTo>
                    <a:pt x="3034" y="1482"/>
                  </a:lnTo>
                  <a:lnTo>
                    <a:pt x="3024" y="1504"/>
                  </a:lnTo>
                  <a:lnTo>
                    <a:pt x="3034" y="1515"/>
                  </a:lnTo>
                  <a:lnTo>
                    <a:pt x="3034" y="1525"/>
                  </a:lnTo>
                  <a:lnTo>
                    <a:pt x="3008" y="1539"/>
                  </a:lnTo>
                  <a:lnTo>
                    <a:pt x="2949" y="1546"/>
                  </a:lnTo>
                  <a:lnTo>
                    <a:pt x="2937" y="1589"/>
                  </a:lnTo>
                  <a:lnTo>
                    <a:pt x="2937" y="1615"/>
                  </a:lnTo>
                  <a:lnTo>
                    <a:pt x="2944" y="1624"/>
                  </a:lnTo>
                  <a:lnTo>
                    <a:pt x="2953" y="1631"/>
                  </a:lnTo>
                  <a:lnTo>
                    <a:pt x="2949" y="1662"/>
                  </a:lnTo>
                  <a:lnTo>
                    <a:pt x="2956" y="1676"/>
                  </a:lnTo>
                  <a:lnTo>
                    <a:pt x="2979" y="1664"/>
                  </a:lnTo>
                  <a:lnTo>
                    <a:pt x="2996" y="1674"/>
                  </a:lnTo>
                  <a:lnTo>
                    <a:pt x="2998" y="1681"/>
                  </a:lnTo>
                  <a:lnTo>
                    <a:pt x="2975" y="1697"/>
                  </a:lnTo>
                  <a:lnTo>
                    <a:pt x="2975" y="1704"/>
                  </a:lnTo>
                  <a:lnTo>
                    <a:pt x="2986" y="1730"/>
                  </a:lnTo>
                  <a:lnTo>
                    <a:pt x="2975" y="1742"/>
                  </a:lnTo>
                  <a:lnTo>
                    <a:pt x="2953" y="1745"/>
                  </a:lnTo>
                  <a:lnTo>
                    <a:pt x="2939" y="1766"/>
                  </a:lnTo>
                  <a:lnTo>
                    <a:pt x="2920" y="1759"/>
                  </a:lnTo>
                  <a:lnTo>
                    <a:pt x="2904" y="1764"/>
                  </a:lnTo>
                  <a:lnTo>
                    <a:pt x="2906" y="1773"/>
                  </a:lnTo>
                  <a:lnTo>
                    <a:pt x="2889" y="1794"/>
                  </a:lnTo>
                  <a:lnTo>
                    <a:pt x="2894" y="1797"/>
                  </a:lnTo>
                  <a:lnTo>
                    <a:pt x="2897" y="1837"/>
                  </a:lnTo>
                  <a:lnTo>
                    <a:pt x="2892" y="1868"/>
                  </a:lnTo>
                  <a:lnTo>
                    <a:pt x="2880" y="1879"/>
                  </a:lnTo>
                  <a:lnTo>
                    <a:pt x="2864" y="1908"/>
                  </a:lnTo>
                  <a:lnTo>
                    <a:pt x="2838" y="1924"/>
                  </a:lnTo>
                  <a:lnTo>
                    <a:pt x="2835" y="1948"/>
                  </a:lnTo>
                  <a:lnTo>
                    <a:pt x="2840" y="1957"/>
                  </a:lnTo>
                  <a:lnTo>
                    <a:pt x="2823" y="1983"/>
                  </a:lnTo>
                  <a:lnTo>
                    <a:pt x="2816" y="1998"/>
                  </a:lnTo>
                  <a:lnTo>
                    <a:pt x="2804" y="2002"/>
                  </a:lnTo>
                  <a:lnTo>
                    <a:pt x="2722" y="1953"/>
                  </a:lnTo>
                  <a:lnTo>
                    <a:pt x="2703" y="1969"/>
                  </a:lnTo>
                  <a:lnTo>
                    <a:pt x="2651" y="1991"/>
                  </a:lnTo>
                  <a:lnTo>
                    <a:pt x="2630" y="1995"/>
                  </a:lnTo>
                  <a:lnTo>
                    <a:pt x="2620" y="2009"/>
                  </a:lnTo>
                  <a:lnTo>
                    <a:pt x="2611" y="2014"/>
                  </a:lnTo>
                  <a:lnTo>
                    <a:pt x="2604" y="2005"/>
                  </a:lnTo>
                  <a:lnTo>
                    <a:pt x="2573" y="1983"/>
                  </a:lnTo>
                  <a:lnTo>
                    <a:pt x="2474" y="1993"/>
                  </a:lnTo>
                  <a:lnTo>
                    <a:pt x="2459" y="2007"/>
                  </a:lnTo>
                  <a:lnTo>
                    <a:pt x="2398" y="2033"/>
                  </a:lnTo>
                  <a:lnTo>
                    <a:pt x="2396" y="2040"/>
                  </a:lnTo>
                  <a:lnTo>
                    <a:pt x="2400" y="2045"/>
                  </a:lnTo>
                  <a:lnTo>
                    <a:pt x="2391" y="2073"/>
                  </a:lnTo>
                  <a:lnTo>
                    <a:pt x="2330" y="2097"/>
                  </a:lnTo>
                  <a:lnTo>
                    <a:pt x="2318" y="2111"/>
                  </a:lnTo>
                  <a:lnTo>
                    <a:pt x="2306" y="2121"/>
                  </a:lnTo>
                  <a:lnTo>
                    <a:pt x="2296" y="2121"/>
                  </a:lnTo>
                  <a:lnTo>
                    <a:pt x="2285" y="2116"/>
                  </a:lnTo>
                  <a:lnTo>
                    <a:pt x="2261" y="2073"/>
                  </a:lnTo>
                  <a:lnTo>
                    <a:pt x="2240" y="2064"/>
                  </a:lnTo>
                  <a:lnTo>
                    <a:pt x="2214" y="2064"/>
                  </a:lnTo>
                  <a:lnTo>
                    <a:pt x="2195" y="2071"/>
                  </a:lnTo>
                  <a:lnTo>
                    <a:pt x="2183" y="2083"/>
                  </a:lnTo>
                  <a:lnTo>
                    <a:pt x="2171" y="2080"/>
                  </a:lnTo>
                  <a:lnTo>
                    <a:pt x="2162" y="2069"/>
                  </a:lnTo>
                  <a:lnTo>
                    <a:pt x="2143" y="2057"/>
                  </a:lnTo>
                  <a:lnTo>
                    <a:pt x="2136" y="2045"/>
                  </a:lnTo>
                  <a:lnTo>
                    <a:pt x="2112" y="2028"/>
                  </a:lnTo>
                  <a:lnTo>
                    <a:pt x="2089" y="2024"/>
                  </a:lnTo>
                  <a:lnTo>
                    <a:pt x="2037" y="2028"/>
                  </a:lnTo>
                  <a:lnTo>
                    <a:pt x="2013" y="2021"/>
                  </a:lnTo>
                  <a:lnTo>
                    <a:pt x="1999" y="2000"/>
                  </a:lnTo>
                  <a:lnTo>
                    <a:pt x="1987" y="1998"/>
                  </a:lnTo>
                  <a:lnTo>
                    <a:pt x="1944" y="2012"/>
                  </a:lnTo>
                  <a:lnTo>
                    <a:pt x="1921" y="2009"/>
                  </a:lnTo>
                  <a:lnTo>
                    <a:pt x="1925" y="1995"/>
                  </a:lnTo>
                  <a:lnTo>
                    <a:pt x="1935" y="1986"/>
                  </a:lnTo>
                  <a:lnTo>
                    <a:pt x="1951" y="1979"/>
                  </a:lnTo>
                  <a:lnTo>
                    <a:pt x="1966" y="1948"/>
                  </a:lnTo>
                  <a:lnTo>
                    <a:pt x="1973" y="1946"/>
                  </a:lnTo>
                  <a:lnTo>
                    <a:pt x="1968" y="1934"/>
                  </a:lnTo>
                  <a:lnTo>
                    <a:pt x="1951" y="1924"/>
                  </a:lnTo>
                  <a:lnTo>
                    <a:pt x="1930" y="1920"/>
                  </a:lnTo>
                  <a:lnTo>
                    <a:pt x="1902" y="1922"/>
                  </a:lnTo>
                  <a:lnTo>
                    <a:pt x="1873" y="1915"/>
                  </a:lnTo>
                  <a:lnTo>
                    <a:pt x="1869" y="1917"/>
                  </a:lnTo>
                  <a:lnTo>
                    <a:pt x="1857" y="1931"/>
                  </a:lnTo>
                  <a:lnTo>
                    <a:pt x="1838" y="1941"/>
                  </a:lnTo>
                  <a:lnTo>
                    <a:pt x="1826" y="1941"/>
                  </a:lnTo>
                  <a:lnTo>
                    <a:pt x="1810" y="1927"/>
                  </a:lnTo>
                  <a:lnTo>
                    <a:pt x="1755" y="1931"/>
                  </a:lnTo>
                  <a:lnTo>
                    <a:pt x="1661" y="1920"/>
                  </a:lnTo>
                  <a:lnTo>
                    <a:pt x="1628" y="1931"/>
                  </a:lnTo>
                  <a:lnTo>
                    <a:pt x="1625" y="1941"/>
                  </a:lnTo>
                  <a:lnTo>
                    <a:pt x="1609" y="1950"/>
                  </a:lnTo>
                  <a:lnTo>
                    <a:pt x="1557" y="1962"/>
                  </a:lnTo>
                  <a:lnTo>
                    <a:pt x="1517" y="1986"/>
                  </a:lnTo>
                  <a:lnTo>
                    <a:pt x="1503" y="1986"/>
                  </a:lnTo>
                  <a:lnTo>
                    <a:pt x="1486" y="2005"/>
                  </a:lnTo>
                  <a:lnTo>
                    <a:pt x="1500" y="2026"/>
                  </a:lnTo>
                  <a:lnTo>
                    <a:pt x="1498" y="2047"/>
                  </a:lnTo>
                  <a:lnTo>
                    <a:pt x="1472" y="2073"/>
                  </a:lnTo>
                  <a:lnTo>
                    <a:pt x="1467" y="2123"/>
                  </a:lnTo>
                  <a:lnTo>
                    <a:pt x="1458" y="2142"/>
                  </a:lnTo>
                  <a:lnTo>
                    <a:pt x="1460" y="2163"/>
                  </a:lnTo>
                  <a:lnTo>
                    <a:pt x="1356" y="2170"/>
                  </a:lnTo>
                  <a:lnTo>
                    <a:pt x="1311" y="2215"/>
                  </a:lnTo>
                  <a:lnTo>
                    <a:pt x="1302" y="2241"/>
                  </a:lnTo>
                  <a:lnTo>
                    <a:pt x="1245" y="2229"/>
                  </a:lnTo>
                  <a:lnTo>
                    <a:pt x="1226" y="2234"/>
                  </a:lnTo>
                  <a:lnTo>
                    <a:pt x="1195" y="2217"/>
                  </a:lnTo>
                  <a:lnTo>
                    <a:pt x="1186" y="2217"/>
                  </a:lnTo>
                  <a:lnTo>
                    <a:pt x="1148" y="2243"/>
                  </a:lnTo>
                  <a:lnTo>
                    <a:pt x="1132" y="2246"/>
                  </a:lnTo>
                  <a:lnTo>
                    <a:pt x="1129" y="2265"/>
                  </a:lnTo>
                  <a:lnTo>
                    <a:pt x="1122" y="2265"/>
                  </a:lnTo>
                  <a:lnTo>
                    <a:pt x="1098" y="2227"/>
                  </a:lnTo>
                  <a:lnTo>
                    <a:pt x="1075" y="2222"/>
                  </a:lnTo>
                  <a:lnTo>
                    <a:pt x="1051" y="2232"/>
                  </a:lnTo>
                  <a:lnTo>
                    <a:pt x="1035" y="2234"/>
                  </a:lnTo>
                  <a:lnTo>
                    <a:pt x="1018" y="2222"/>
                  </a:lnTo>
                  <a:lnTo>
                    <a:pt x="961" y="2203"/>
                  </a:lnTo>
                  <a:lnTo>
                    <a:pt x="952" y="2194"/>
                  </a:lnTo>
                  <a:lnTo>
                    <a:pt x="888" y="2213"/>
                  </a:lnTo>
                  <a:lnTo>
                    <a:pt x="765" y="2229"/>
                  </a:lnTo>
                  <a:lnTo>
                    <a:pt x="756" y="2248"/>
                  </a:lnTo>
                  <a:lnTo>
                    <a:pt x="735" y="2267"/>
                  </a:lnTo>
                  <a:lnTo>
                    <a:pt x="711" y="2269"/>
                  </a:lnTo>
                  <a:lnTo>
                    <a:pt x="680" y="2288"/>
                  </a:lnTo>
                  <a:lnTo>
                    <a:pt x="657" y="2295"/>
                  </a:lnTo>
                  <a:lnTo>
                    <a:pt x="645" y="2307"/>
                  </a:lnTo>
                  <a:lnTo>
                    <a:pt x="628" y="2307"/>
                  </a:lnTo>
                  <a:lnTo>
                    <a:pt x="614" y="2293"/>
                  </a:lnTo>
                  <a:lnTo>
                    <a:pt x="602" y="2314"/>
                  </a:lnTo>
                  <a:lnTo>
                    <a:pt x="583" y="2319"/>
                  </a:lnTo>
                  <a:lnTo>
                    <a:pt x="560" y="2317"/>
                  </a:lnTo>
                  <a:lnTo>
                    <a:pt x="522" y="2303"/>
                  </a:lnTo>
                  <a:lnTo>
                    <a:pt x="510" y="2293"/>
                  </a:lnTo>
                  <a:lnTo>
                    <a:pt x="482" y="2248"/>
                  </a:lnTo>
                  <a:lnTo>
                    <a:pt x="449" y="2241"/>
                  </a:lnTo>
                  <a:lnTo>
                    <a:pt x="418" y="2241"/>
                  </a:lnTo>
                  <a:lnTo>
                    <a:pt x="409" y="2210"/>
                  </a:lnTo>
                  <a:lnTo>
                    <a:pt x="394" y="2187"/>
                  </a:lnTo>
                  <a:lnTo>
                    <a:pt x="378" y="2173"/>
                  </a:lnTo>
                  <a:lnTo>
                    <a:pt x="373" y="2156"/>
                  </a:lnTo>
                  <a:lnTo>
                    <a:pt x="359" y="2135"/>
                  </a:lnTo>
                  <a:lnTo>
                    <a:pt x="335" y="2130"/>
                  </a:lnTo>
                  <a:lnTo>
                    <a:pt x="316" y="2132"/>
                  </a:lnTo>
                  <a:lnTo>
                    <a:pt x="302" y="2121"/>
                  </a:lnTo>
                  <a:lnTo>
                    <a:pt x="290" y="2092"/>
                  </a:lnTo>
                  <a:lnTo>
                    <a:pt x="243" y="2069"/>
                  </a:lnTo>
                  <a:lnTo>
                    <a:pt x="236" y="2024"/>
                  </a:lnTo>
                  <a:lnTo>
                    <a:pt x="229" y="2014"/>
                  </a:lnTo>
                  <a:lnTo>
                    <a:pt x="212" y="2007"/>
                  </a:lnTo>
                  <a:lnTo>
                    <a:pt x="172" y="2005"/>
                  </a:lnTo>
                  <a:lnTo>
                    <a:pt x="144" y="1965"/>
                  </a:lnTo>
                  <a:lnTo>
                    <a:pt x="134" y="1960"/>
                  </a:lnTo>
                  <a:lnTo>
                    <a:pt x="75" y="1901"/>
                  </a:lnTo>
                  <a:lnTo>
                    <a:pt x="64" y="1879"/>
                  </a:lnTo>
                  <a:lnTo>
                    <a:pt x="78" y="1811"/>
                  </a:lnTo>
                  <a:lnTo>
                    <a:pt x="73" y="1799"/>
                  </a:lnTo>
                  <a:lnTo>
                    <a:pt x="35" y="1790"/>
                  </a:lnTo>
                  <a:lnTo>
                    <a:pt x="21" y="1768"/>
                  </a:lnTo>
                  <a:lnTo>
                    <a:pt x="7" y="1759"/>
                  </a:lnTo>
                  <a:lnTo>
                    <a:pt x="0" y="1740"/>
                  </a:lnTo>
                  <a:lnTo>
                    <a:pt x="0" y="1723"/>
                  </a:lnTo>
                  <a:lnTo>
                    <a:pt x="21" y="1721"/>
                  </a:lnTo>
                  <a:lnTo>
                    <a:pt x="30" y="1697"/>
                  </a:lnTo>
                  <a:lnTo>
                    <a:pt x="42" y="1690"/>
                  </a:lnTo>
                  <a:lnTo>
                    <a:pt x="59" y="1645"/>
                  </a:lnTo>
                  <a:lnTo>
                    <a:pt x="64" y="1683"/>
                  </a:lnTo>
                  <a:lnTo>
                    <a:pt x="61" y="1721"/>
                  </a:lnTo>
                  <a:lnTo>
                    <a:pt x="73" y="1742"/>
                  </a:lnTo>
                  <a:lnTo>
                    <a:pt x="94" y="1768"/>
                  </a:lnTo>
                  <a:lnTo>
                    <a:pt x="198" y="1842"/>
                  </a:lnTo>
                  <a:lnTo>
                    <a:pt x="215" y="1858"/>
                  </a:lnTo>
                  <a:lnTo>
                    <a:pt x="246" y="1863"/>
                  </a:lnTo>
                  <a:lnTo>
                    <a:pt x="397" y="1849"/>
                  </a:lnTo>
                  <a:lnTo>
                    <a:pt x="432" y="1801"/>
                  </a:lnTo>
                  <a:lnTo>
                    <a:pt x="442" y="1797"/>
                  </a:lnTo>
                  <a:lnTo>
                    <a:pt x="446" y="1799"/>
                  </a:lnTo>
                  <a:lnTo>
                    <a:pt x="522" y="1884"/>
                  </a:lnTo>
                  <a:lnTo>
                    <a:pt x="524" y="1896"/>
                  </a:lnTo>
                  <a:lnTo>
                    <a:pt x="650" y="1931"/>
                  </a:lnTo>
                  <a:lnTo>
                    <a:pt x="666" y="1941"/>
                  </a:lnTo>
                  <a:lnTo>
                    <a:pt x="671" y="1953"/>
                  </a:lnTo>
                  <a:lnTo>
                    <a:pt x="666" y="1962"/>
                  </a:lnTo>
                  <a:lnTo>
                    <a:pt x="633" y="1993"/>
                  </a:lnTo>
                  <a:lnTo>
                    <a:pt x="640" y="1995"/>
                  </a:lnTo>
                  <a:lnTo>
                    <a:pt x="666" y="1991"/>
                  </a:lnTo>
                  <a:lnTo>
                    <a:pt x="683" y="1976"/>
                  </a:lnTo>
                  <a:lnTo>
                    <a:pt x="690" y="1929"/>
                  </a:lnTo>
                  <a:lnTo>
                    <a:pt x="716" y="1927"/>
                  </a:lnTo>
                  <a:lnTo>
                    <a:pt x="803" y="1967"/>
                  </a:lnTo>
                  <a:lnTo>
                    <a:pt x="850" y="2017"/>
                  </a:lnTo>
                  <a:lnTo>
                    <a:pt x="902" y="2040"/>
                  </a:lnTo>
                  <a:lnTo>
                    <a:pt x="995" y="2057"/>
                  </a:lnTo>
                  <a:lnTo>
                    <a:pt x="1028" y="2050"/>
                  </a:lnTo>
                  <a:lnTo>
                    <a:pt x="976" y="2012"/>
                  </a:lnTo>
                  <a:lnTo>
                    <a:pt x="952" y="2012"/>
                  </a:lnTo>
                  <a:lnTo>
                    <a:pt x="921" y="2021"/>
                  </a:lnTo>
                  <a:lnTo>
                    <a:pt x="905" y="2021"/>
                  </a:lnTo>
                  <a:lnTo>
                    <a:pt x="848" y="1986"/>
                  </a:lnTo>
                  <a:lnTo>
                    <a:pt x="822" y="1946"/>
                  </a:lnTo>
                  <a:lnTo>
                    <a:pt x="815" y="1924"/>
                  </a:lnTo>
                  <a:lnTo>
                    <a:pt x="831" y="1872"/>
                  </a:lnTo>
                  <a:lnTo>
                    <a:pt x="853" y="1863"/>
                  </a:lnTo>
                  <a:lnTo>
                    <a:pt x="912" y="1714"/>
                  </a:lnTo>
                  <a:lnTo>
                    <a:pt x="931" y="1648"/>
                  </a:lnTo>
                  <a:lnTo>
                    <a:pt x="950" y="1622"/>
                  </a:lnTo>
                  <a:lnTo>
                    <a:pt x="959" y="1617"/>
                  </a:lnTo>
                  <a:lnTo>
                    <a:pt x="997" y="1626"/>
                  </a:lnTo>
                  <a:lnTo>
                    <a:pt x="1011" y="1619"/>
                  </a:lnTo>
                  <a:lnTo>
                    <a:pt x="1023" y="1605"/>
                  </a:lnTo>
                  <a:lnTo>
                    <a:pt x="1025" y="1598"/>
                  </a:lnTo>
                  <a:lnTo>
                    <a:pt x="1016" y="1596"/>
                  </a:lnTo>
                  <a:lnTo>
                    <a:pt x="924" y="1608"/>
                  </a:lnTo>
                  <a:lnTo>
                    <a:pt x="912" y="1605"/>
                  </a:lnTo>
                  <a:lnTo>
                    <a:pt x="919" y="1539"/>
                  </a:lnTo>
                  <a:lnTo>
                    <a:pt x="935" y="1463"/>
                  </a:lnTo>
                  <a:lnTo>
                    <a:pt x="943" y="1452"/>
                  </a:lnTo>
                  <a:lnTo>
                    <a:pt x="954" y="1447"/>
                  </a:lnTo>
                  <a:lnTo>
                    <a:pt x="992" y="1470"/>
                  </a:lnTo>
                  <a:lnTo>
                    <a:pt x="1023" y="1496"/>
                  </a:lnTo>
                  <a:lnTo>
                    <a:pt x="1037" y="1487"/>
                  </a:lnTo>
                  <a:lnTo>
                    <a:pt x="1068" y="1480"/>
                  </a:lnTo>
                  <a:lnTo>
                    <a:pt x="1042" y="1418"/>
                  </a:lnTo>
                  <a:lnTo>
                    <a:pt x="1061" y="1312"/>
                  </a:lnTo>
                  <a:lnTo>
                    <a:pt x="1068" y="1298"/>
                  </a:lnTo>
                  <a:lnTo>
                    <a:pt x="1191" y="1213"/>
                  </a:lnTo>
                  <a:lnTo>
                    <a:pt x="1278" y="1199"/>
                  </a:lnTo>
                  <a:lnTo>
                    <a:pt x="1349" y="1196"/>
                  </a:lnTo>
                  <a:lnTo>
                    <a:pt x="1429" y="1182"/>
                  </a:lnTo>
                  <a:lnTo>
                    <a:pt x="1862" y="1073"/>
                  </a:lnTo>
                  <a:lnTo>
                    <a:pt x="1909" y="1057"/>
                  </a:lnTo>
                  <a:lnTo>
                    <a:pt x="1942" y="1040"/>
                  </a:lnTo>
                  <a:lnTo>
                    <a:pt x="1961" y="1024"/>
                  </a:lnTo>
                  <a:lnTo>
                    <a:pt x="1982" y="988"/>
                  </a:lnTo>
                  <a:lnTo>
                    <a:pt x="2091" y="858"/>
                  </a:lnTo>
                  <a:lnTo>
                    <a:pt x="2169" y="742"/>
                  </a:lnTo>
                  <a:lnTo>
                    <a:pt x="2226" y="678"/>
                  </a:lnTo>
                  <a:lnTo>
                    <a:pt x="2311" y="610"/>
                  </a:lnTo>
                  <a:lnTo>
                    <a:pt x="2348" y="572"/>
                  </a:lnTo>
                  <a:lnTo>
                    <a:pt x="2455" y="435"/>
                  </a:lnTo>
                  <a:lnTo>
                    <a:pt x="2476" y="392"/>
                  </a:lnTo>
                  <a:lnTo>
                    <a:pt x="2493" y="326"/>
                  </a:lnTo>
                  <a:lnTo>
                    <a:pt x="2493" y="300"/>
                  </a:lnTo>
                  <a:lnTo>
                    <a:pt x="2476" y="253"/>
                  </a:lnTo>
                  <a:lnTo>
                    <a:pt x="2478" y="246"/>
                  </a:lnTo>
                  <a:lnTo>
                    <a:pt x="2495" y="236"/>
                  </a:lnTo>
                  <a:lnTo>
                    <a:pt x="2561" y="241"/>
                  </a:lnTo>
                  <a:lnTo>
                    <a:pt x="2622" y="265"/>
                  </a:lnTo>
                  <a:lnTo>
                    <a:pt x="2672" y="331"/>
                  </a:lnTo>
                  <a:lnTo>
                    <a:pt x="2682" y="388"/>
                  </a:lnTo>
                  <a:lnTo>
                    <a:pt x="2717" y="428"/>
                  </a:lnTo>
                  <a:lnTo>
                    <a:pt x="2797" y="496"/>
                  </a:lnTo>
                  <a:lnTo>
                    <a:pt x="2838" y="541"/>
                  </a:lnTo>
                  <a:lnTo>
                    <a:pt x="2840" y="553"/>
                  </a:lnTo>
                  <a:lnTo>
                    <a:pt x="2849" y="563"/>
                  </a:lnTo>
                  <a:lnTo>
                    <a:pt x="2866" y="560"/>
                  </a:lnTo>
                  <a:lnTo>
                    <a:pt x="2908" y="537"/>
                  </a:lnTo>
                  <a:lnTo>
                    <a:pt x="2949" y="492"/>
                  </a:lnTo>
                  <a:lnTo>
                    <a:pt x="2979" y="381"/>
                  </a:lnTo>
                  <a:lnTo>
                    <a:pt x="2977" y="343"/>
                  </a:lnTo>
                  <a:lnTo>
                    <a:pt x="2967" y="331"/>
                  </a:lnTo>
                  <a:lnTo>
                    <a:pt x="2937" y="175"/>
                  </a:lnTo>
                  <a:lnTo>
                    <a:pt x="2937" y="161"/>
                  </a:lnTo>
                  <a:lnTo>
                    <a:pt x="2975" y="125"/>
                  </a:lnTo>
                  <a:lnTo>
                    <a:pt x="3027" y="121"/>
                  </a:lnTo>
                  <a:lnTo>
                    <a:pt x="3041" y="113"/>
                  </a:lnTo>
                  <a:lnTo>
                    <a:pt x="3053" y="104"/>
                  </a:lnTo>
                  <a:lnTo>
                    <a:pt x="3067" y="76"/>
                  </a:lnTo>
                  <a:lnTo>
                    <a:pt x="3074" y="118"/>
                  </a:lnTo>
                  <a:lnTo>
                    <a:pt x="3067" y="142"/>
                  </a:lnTo>
                  <a:lnTo>
                    <a:pt x="3074" y="213"/>
                  </a:lnTo>
                  <a:lnTo>
                    <a:pt x="3088" y="251"/>
                  </a:lnTo>
                  <a:lnTo>
                    <a:pt x="3112" y="359"/>
                  </a:lnTo>
                  <a:lnTo>
                    <a:pt x="3178" y="383"/>
                  </a:lnTo>
                  <a:lnTo>
                    <a:pt x="3246" y="397"/>
                  </a:lnTo>
                  <a:lnTo>
                    <a:pt x="3256" y="395"/>
                  </a:lnTo>
                  <a:lnTo>
                    <a:pt x="3253" y="364"/>
                  </a:lnTo>
                  <a:lnTo>
                    <a:pt x="3218" y="338"/>
                  </a:lnTo>
                  <a:lnTo>
                    <a:pt x="3211" y="326"/>
                  </a:lnTo>
                  <a:lnTo>
                    <a:pt x="3206" y="303"/>
                  </a:lnTo>
                  <a:lnTo>
                    <a:pt x="3206" y="258"/>
                  </a:lnTo>
                  <a:lnTo>
                    <a:pt x="3213" y="241"/>
                  </a:lnTo>
                  <a:lnTo>
                    <a:pt x="3211" y="217"/>
                  </a:lnTo>
                  <a:lnTo>
                    <a:pt x="3178" y="118"/>
                  </a:lnTo>
                  <a:lnTo>
                    <a:pt x="3140" y="66"/>
                  </a:lnTo>
                  <a:lnTo>
                    <a:pt x="3180" y="38"/>
                  </a:lnTo>
                  <a:lnTo>
                    <a:pt x="3218" y="54"/>
                  </a:lnTo>
                  <a:lnTo>
                    <a:pt x="3239" y="73"/>
                  </a:lnTo>
                  <a:lnTo>
                    <a:pt x="3256" y="71"/>
                  </a:lnTo>
                  <a:lnTo>
                    <a:pt x="3277" y="54"/>
                  </a:lnTo>
                  <a:lnTo>
                    <a:pt x="3324" y="0"/>
                  </a:lnTo>
                  <a:moveTo>
                    <a:pt x="3324" y="0"/>
                  </a:moveTo>
                  <a:lnTo>
                    <a:pt x="3324" y="0"/>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79" name="Freeform 158"/>
            <p:cNvSpPr>
              <a:spLocks noEditPoints="1"/>
            </p:cNvSpPr>
            <p:nvPr/>
          </p:nvSpPr>
          <p:spPr bwMode="auto">
            <a:xfrm>
              <a:off x="1600" y="-1671"/>
              <a:ext cx="2509" cy="579"/>
            </a:xfrm>
            <a:custGeom>
              <a:avLst/>
              <a:gdLst>
                <a:gd name="T0" fmla="*/ 2493 w 2509"/>
                <a:gd name="T1" fmla="*/ 255 h 579"/>
                <a:gd name="T2" fmla="*/ 2372 w 2509"/>
                <a:gd name="T3" fmla="*/ 215 h 579"/>
                <a:gd name="T4" fmla="*/ 2509 w 2509"/>
                <a:gd name="T5" fmla="*/ 234 h 579"/>
                <a:gd name="T6" fmla="*/ 617 w 2509"/>
                <a:gd name="T7" fmla="*/ 135 h 579"/>
                <a:gd name="T8" fmla="*/ 652 w 2509"/>
                <a:gd name="T9" fmla="*/ 258 h 579"/>
                <a:gd name="T10" fmla="*/ 650 w 2509"/>
                <a:gd name="T11" fmla="*/ 343 h 579"/>
                <a:gd name="T12" fmla="*/ 692 w 2509"/>
                <a:gd name="T13" fmla="*/ 383 h 579"/>
                <a:gd name="T14" fmla="*/ 685 w 2509"/>
                <a:gd name="T15" fmla="*/ 416 h 579"/>
                <a:gd name="T16" fmla="*/ 551 w 2509"/>
                <a:gd name="T17" fmla="*/ 376 h 579"/>
                <a:gd name="T18" fmla="*/ 513 w 2509"/>
                <a:gd name="T19" fmla="*/ 229 h 579"/>
                <a:gd name="T20" fmla="*/ 513 w 2509"/>
                <a:gd name="T21" fmla="*/ 137 h 579"/>
                <a:gd name="T22" fmla="*/ 529 w 2509"/>
                <a:gd name="T23" fmla="*/ 142 h 579"/>
                <a:gd name="T24" fmla="*/ 579 w 2509"/>
                <a:gd name="T25" fmla="*/ 85 h 579"/>
                <a:gd name="T26" fmla="*/ 484 w 2509"/>
                <a:gd name="T27" fmla="*/ 92 h 579"/>
                <a:gd name="T28" fmla="*/ 506 w 2509"/>
                <a:gd name="T29" fmla="*/ 95 h 579"/>
                <a:gd name="T30" fmla="*/ 480 w 2509"/>
                <a:gd name="T31" fmla="*/ 132 h 579"/>
                <a:gd name="T32" fmla="*/ 414 w 2509"/>
                <a:gd name="T33" fmla="*/ 144 h 579"/>
                <a:gd name="T34" fmla="*/ 376 w 2509"/>
                <a:gd name="T35" fmla="*/ 194 h 579"/>
                <a:gd name="T36" fmla="*/ 416 w 2509"/>
                <a:gd name="T37" fmla="*/ 359 h 579"/>
                <a:gd name="T38" fmla="*/ 388 w 2509"/>
                <a:gd name="T39" fmla="*/ 511 h 579"/>
                <a:gd name="T40" fmla="*/ 305 w 2509"/>
                <a:gd name="T41" fmla="*/ 577 h 579"/>
                <a:gd name="T42" fmla="*/ 279 w 2509"/>
                <a:gd name="T43" fmla="*/ 572 h 579"/>
                <a:gd name="T44" fmla="*/ 236 w 2509"/>
                <a:gd name="T45" fmla="*/ 515 h 579"/>
                <a:gd name="T46" fmla="*/ 121 w 2509"/>
                <a:gd name="T47" fmla="*/ 404 h 579"/>
                <a:gd name="T48" fmla="*/ 61 w 2509"/>
                <a:gd name="T49" fmla="*/ 281 h 579"/>
                <a:gd name="T50" fmla="*/ 36 w 2509"/>
                <a:gd name="T51" fmla="*/ 258 h 579"/>
                <a:gd name="T52" fmla="*/ 104 w 2509"/>
                <a:gd name="T53" fmla="*/ 258 h 579"/>
                <a:gd name="T54" fmla="*/ 241 w 2509"/>
                <a:gd name="T55" fmla="*/ 194 h 579"/>
                <a:gd name="T56" fmla="*/ 347 w 2509"/>
                <a:gd name="T57" fmla="*/ 95 h 579"/>
                <a:gd name="T58" fmla="*/ 518 w 2509"/>
                <a:gd name="T59" fmla="*/ 5 h 579"/>
                <a:gd name="T60" fmla="*/ 551 w 2509"/>
                <a:gd name="T61" fmla="*/ 5 h 579"/>
                <a:gd name="T62" fmla="*/ 489 w 2509"/>
                <a:gd name="T63" fmla="*/ 85 h 579"/>
                <a:gd name="T64" fmla="*/ 489 w 2509"/>
                <a:gd name="T65" fmla="*/ 85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09" h="579">
                  <a:moveTo>
                    <a:pt x="2509" y="234"/>
                  </a:moveTo>
                  <a:lnTo>
                    <a:pt x="2493" y="255"/>
                  </a:lnTo>
                  <a:lnTo>
                    <a:pt x="2472" y="255"/>
                  </a:lnTo>
                  <a:lnTo>
                    <a:pt x="2372" y="215"/>
                  </a:lnTo>
                  <a:lnTo>
                    <a:pt x="2443" y="206"/>
                  </a:lnTo>
                  <a:lnTo>
                    <a:pt x="2509" y="234"/>
                  </a:lnTo>
                  <a:close/>
                  <a:moveTo>
                    <a:pt x="579" y="85"/>
                  </a:moveTo>
                  <a:lnTo>
                    <a:pt x="617" y="135"/>
                  </a:lnTo>
                  <a:lnTo>
                    <a:pt x="650" y="234"/>
                  </a:lnTo>
                  <a:lnTo>
                    <a:pt x="652" y="258"/>
                  </a:lnTo>
                  <a:lnTo>
                    <a:pt x="645" y="274"/>
                  </a:lnTo>
                  <a:lnTo>
                    <a:pt x="650" y="343"/>
                  </a:lnTo>
                  <a:lnTo>
                    <a:pt x="657" y="357"/>
                  </a:lnTo>
                  <a:lnTo>
                    <a:pt x="692" y="383"/>
                  </a:lnTo>
                  <a:lnTo>
                    <a:pt x="695" y="411"/>
                  </a:lnTo>
                  <a:lnTo>
                    <a:pt x="685" y="416"/>
                  </a:lnTo>
                  <a:lnTo>
                    <a:pt x="617" y="400"/>
                  </a:lnTo>
                  <a:lnTo>
                    <a:pt x="551" y="376"/>
                  </a:lnTo>
                  <a:lnTo>
                    <a:pt x="527" y="270"/>
                  </a:lnTo>
                  <a:lnTo>
                    <a:pt x="513" y="229"/>
                  </a:lnTo>
                  <a:lnTo>
                    <a:pt x="506" y="158"/>
                  </a:lnTo>
                  <a:lnTo>
                    <a:pt x="513" y="137"/>
                  </a:lnTo>
                  <a:lnTo>
                    <a:pt x="522" y="144"/>
                  </a:lnTo>
                  <a:lnTo>
                    <a:pt x="529" y="142"/>
                  </a:lnTo>
                  <a:lnTo>
                    <a:pt x="565" y="116"/>
                  </a:lnTo>
                  <a:lnTo>
                    <a:pt x="579" y="85"/>
                  </a:lnTo>
                  <a:close/>
                  <a:moveTo>
                    <a:pt x="489" y="85"/>
                  </a:moveTo>
                  <a:lnTo>
                    <a:pt x="484" y="92"/>
                  </a:lnTo>
                  <a:lnTo>
                    <a:pt x="506" y="90"/>
                  </a:lnTo>
                  <a:lnTo>
                    <a:pt x="506" y="95"/>
                  </a:lnTo>
                  <a:lnTo>
                    <a:pt x="492" y="123"/>
                  </a:lnTo>
                  <a:lnTo>
                    <a:pt x="480" y="132"/>
                  </a:lnTo>
                  <a:lnTo>
                    <a:pt x="466" y="137"/>
                  </a:lnTo>
                  <a:lnTo>
                    <a:pt x="414" y="144"/>
                  </a:lnTo>
                  <a:lnTo>
                    <a:pt x="376" y="180"/>
                  </a:lnTo>
                  <a:lnTo>
                    <a:pt x="376" y="194"/>
                  </a:lnTo>
                  <a:lnTo>
                    <a:pt x="406" y="350"/>
                  </a:lnTo>
                  <a:lnTo>
                    <a:pt x="416" y="359"/>
                  </a:lnTo>
                  <a:lnTo>
                    <a:pt x="418" y="397"/>
                  </a:lnTo>
                  <a:lnTo>
                    <a:pt x="388" y="511"/>
                  </a:lnTo>
                  <a:lnTo>
                    <a:pt x="347" y="553"/>
                  </a:lnTo>
                  <a:lnTo>
                    <a:pt x="305" y="577"/>
                  </a:lnTo>
                  <a:lnTo>
                    <a:pt x="288" y="579"/>
                  </a:lnTo>
                  <a:lnTo>
                    <a:pt x="279" y="572"/>
                  </a:lnTo>
                  <a:lnTo>
                    <a:pt x="277" y="560"/>
                  </a:lnTo>
                  <a:lnTo>
                    <a:pt x="236" y="515"/>
                  </a:lnTo>
                  <a:lnTo>
                    <a:pt x="156" y="445"/>
                  </a:lnTo>
                  <a:lnTo>
                    <a:pt x="121" y="404"/>
                  </a:lnTo>
                  <a:lnTo>
                    <a:pt x="111" y="350"/>
                  </a:lnTo>
                  <a:lnTo>
                    <a:pt x="61" y="281"/>
                  </a:lnTo>
                  <a:lnTo>
                    <a:pt x="0" y="258"/>
                  </a:lnTo>
                  <a:lnTo>
                    <a:pt x="36" y="258"/>
                  </a:lnTo>
                  <a:lnTo>
                    <a:pt x="50" y="265"/>
                  </a:lnTo>
                  <a:lnTo>
                    <a:pt x="104" y="258"/>
                  </a:lnTo>
                  <a:lnTo>
                    <a:pt x="227" y="203"/>
                  </a:lnTo>
                  <a:lnTo>
                    <a:pt x="241" y="194"/>
                  </a:lnTo>
                  <a:lnTo>
                    <a:pt x="307" y="125"/>
                  </a:lnTo>
                  <a:lnTo>
                    <a:pt x="347" y="95"/>
                  </a:lnTo>
                  <a:lnTo>
                    <a:pt x="447" y="33"/>
                  </a:lnTo>
                  <a:lnTo>
                    <a:pt x="518" y="5"/>
                  </a:lnTo>
                  <a:lnTo>
                    <a:pt x="534" y="0"/>
                  </a:lnTo>
                  <a:lnTo>
                    <a:pt x="551" y="5"/>
                  </a:lnTo>
                  <a:lnTo>
                    <a:pt x="553" y="10"/>
                  </a:lnTo>
                  <a:lnTo>
                    <a:pt x="489" y="85"/>
                  </a:lnTo>
                  <a:close/>
                  <a:moveTo>
                    <a:pt x="489" y="85"/>
                  </a:moveTo>
                  <a:lnTo>
                    <a:pt x="489" y="8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80" name="Freeform 159"/>
            <p:cNvSpPr>
              <a:spLocks noEditPoints="1"/>
            </p:cNvSpPr>
            <p:nvPr/>
          </p:nvSpPr>
          <p:spPr bwMode="auto">
            <a:xfrm>
              <a:off x="1600" y="-1671"/>
              <a:ext cx="2509" cy="579"/>
            </a:xfrm>
            <a:custGeom>
              <a:avLst/>
              <a:gdLst>
                <a:gd name="T0" fmla="*/ 2493 w 2509"/>
                <a:gd name="T1" fmla="*/ 255 h 579"/>
                <a:gd name="T2" fmla="*/ 2372 w 2509"/>
                <a:gd name="T3" fmla="*/ 215 h 579"/>
                <a:gd name="T4" fmla="*/ 2509 w 2509"/>
                <a:gd name="T5" fmla="*/ 234 h 579"/>
                <a:gd name="T6" fmla="*/ 617 w 2509"/>
                <a:gd name="T7" fmla="*/ 135 h 579"/>
                <a:gd name="T8" fmla="*/ 652 w 2509"/>
                <a:gd name="T9" fmla="*/ 258 h 579"/>
                <a:gd name="T10" fmla="*/ 650 w 2509"/>
                <a:gd name="T11" fmla="*/ 343 h 579"/>
                <a:gd name="T12" fmla="*/ 692 w 2509"/>
                <a:gd name="T13" fmla="*/ 383 h 579"/>
                <a:gd name="T14" fmla="*/ 685 w 2509"/>
                <a:gd name="T15" fmla="*/ 416 h 579"/>
                <a:gd name="T16" fmla="*/ 551 w 2509"/>
                <a:gd name="T17" fmla="*/ 376 h 579"/>
                <a:gd name="T18" fmla="*/ 513 w 2509"/>
                <a:gd name="T19" fmla="*/ 229 h 579"/>
                <a:gd name="T20" fmla="*/ 513 w 2509"/>
                <a:gd name="T21" fmla="*/ 137 h 579"/>
                <a:gd name="T22" fmla="*/ 529 w 2509"/>
                <a:gd name="T23" fmla="*/ 142 h 579"/>
                <a:gd name="T24" fmla="*/ 579 w 2509"/>
                <a:gd name="T25" fmla="*/ 85 h 579"/>
                <a:gd name="T26" fmla="*/ 484 w 2509"/>
                <a:gd name="T27" fmla="*/ 92 h 579"/>
                <a:gd name="T28" fmla="*/ 506 w 2509"/>
                <a:gd name="T29" fmla="*/ 95 h 579"/>
                <a:gd name="T30" fmla="*/ 480 w 2509"/>
                <a:gd name="T31" fmla="*/ 132 h 579"/>
                <a:gd name="T32" fmla="*/ 414 w 2509"/>
                <a:gd name="T33" fmla="*/ 144 h 579"/>
                <a:gd name="T34" fmla="*/ 376 w 2509"/>
                <a:gd name="T35" fmla="*/ 194 h 579"/>
                <a:gd name="T36" fmla="*/ 416 w 2509"/>
                <a:gd name="T37" fmla="*/ 359 h 579"/>
                <a:gd name="T38" fmla="*/ 388 w 2509"/>
                <a:gd name="T39" fmla="*/ 511 h 579"/>
                <a:gd name="T40" fmla="*/ 305 w 2509"/>
                <a:gd name="T41" fmla="*/ 577 h 579"/>
                <a:gd name="T42" fmla="*/ 279 w 2509"/>
                <a:gd name="T43" fmla="*/ 572 h 579"/>
                <a:gd name="T44" fmla="*/ 236 w 2509"/>
                <a:gd name="T45" fmla="*/ 515 h 579"/>
                <a:gd name="T46" fmla="*/ 121 w 2509"/>
                <a:gd name="T47" fmla="*/ 404 h 579"/>
                <a:gd name="T48" fmla="*/ 61 w 2509"/>
                <a:gd name="T49" fmla="*/ 281 h 579"/>
                <a:gd name="T50" fmla="*/ 36 w 2509"/>
                <a:gd name="T51" fmla="*/ 258 h 579"/>
                <a:gd name="T52" fmla="*/ 104 w 2509"/>
                <a:gd name="T53" fmla="*/ 258 h 579"/>
                <a:gd name="T54" fmla="*/ 241 w 2509"/>
                <a:gd name="T55" fmla="*/ 194 h 579"/>
                <a:gd name="T56" fmla="*/ 347 w 2509"/>
                <a:gd name="T57" fmla="*/ 95 h 579"/>
                <a:gd name="T58" fmla="*/ 518 w 2509"/>
                <a:gd name="T59" fmla="*/ 5 h 579"/>
                <a:gd name="T60" fmla="*/ 551 w 2509"/>
                <a:gd name="T61" fmla="*/ 5 h 579"/>
                <a:gd name="T62" fmla="*/ 489 w 2509"/>
                <a:gd name="T63" fmla="*/ 85 h 579"/>
                <a:gd name="T64" fmla="*/ 489 w 2509"/>
                <a:gd name="T65" fmla="*/ 85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09" h="579">
                  <a:moveTo>
                    <a:pt x="2509" y="234"/>
                  </a:moveTo>
                  <a:lnTo>
                    <a:pt x="2493" y="255"/>
                  </a:lnTo>
                  <a:lnTo>
                    <a:pt x="2472" y="255"/>
                  </a:lnTo>
                  <a:lnTo>
                    <a:pt x="2372" y="215"/>
                  </a:lnTo>
                  <a:lnTo>
                    <a:pt x="2443" y="206"/>
                  </a:lnTo>
                  <a:lnTo>
                    <a:pt x="2509" y="234"/>
                  </a:lnTo>
                  <a:moveTo>
                    <a:pt x="579" y="85"/>
                  </a:moveTo>
                  <a:lnTo>
                    <a:pt x="617" y="135"/>
                  </a:lnTo>
                  <a:lnTo>
                    <a:pt x="650" y="234"/>
                  </a:lnTo>
                  <a:lnTo>
                    <a:pt x="652" y="258"/>
                  </a:lnTo>
                  <a:lnTo>
                    <a:pt x="645" y="274"/>
                  </a:lnTo>
                  <a:lnTo>
                    <a:pt x="650" y="343"/>
                  </a:lnTo>
                  <a:lnTo>
                    <a:pt x="657" y="357"/>
                  </a:lnTo>
                  <a:lnTo>
                    <a:pt x="692" y="383"/>
                  </a:lnTo>
                  <a:lnTo>
                    <a:pt x="695" y="411"/>
                  </a:lnTo>
                  <a:lnTo>
                    <a:pt x="685" y="416"/>
                  </a:lnTo>
                  <a:lnTo>
                    <a:pt x="617" y="400"/>
                  </a:lnTo>
                  <a:lnTo>
                    <a:pt x="551" y="376"/>
                  </a:lnTo>
                  <a:lnTo>
                    <a:pt x="527" y="270"/>
                  </a:lnTo>
                  <a:lnTo>
                    <a:pt x="513" y="229"/>
                  </a:lnTo>
                  <a:lnTo>
                    <a:pt x="506" y="158"/>
                  </a:lnTo>
                  <a:lnTo>
                    <a:pt x="513" y="137"/>
                  </a:lnTo>
                  <a:lnTo>
                    <a:pt x="522" y="144"/>
                  </a:lnTo>
                  <a:lnTo>
                    <a:pt x="529" y="142"/>
                  </a:lnTo>
                  <a:lnTo>
                    <a:pt x="565" y="116"/>
                  </a:lnTo>
                  <a:lnTo>
                    <a:pt x="579" y="85"/>
                  </a:lnTo>
                  <a:moveTo>
                    <a:pt x="489" y="85"/>
                  </a:moveTo>
                  <a:lnTo>
                    <a:pt x="484" y="92"/>
                  </a:lnTo>
                  <a:lnTo>
                    <a:pt x="506" y="90"/>
                  </a:lnTo>
                  <a:lnTo>
                    <a:pt x="506" y="95"/>
                  </a:lnTo>
                  <a:lnTo>
                    <a:pt x="492" y="123"/>
                  </a:lnTo>
                  <a:lnTo>
                    <a:pt x="480" y="132"/>
                  </a:lnTo>
                  <a:lnTo>
                    <a:pt x="466" y="137"/>
                  </a:lnTo>
                  <a:lnTo>
                    <a:pt x="414" y="144"/>
                  </a:lnTo>
                  <a:lnTo>
                    <a:pt x="376" y="180"/>
                  </a:lnTo>
                  <a:lnTo>
                    <a:pt x="376" y="194"/>
                  </a:lnTo>
                  <a:lnTo>
                    <a:pt x="406" y="350"/>
                  </a:lnTo>
                  <a:lnTo>
                    <a:pt x="416" y="359"/>
                  </a:lnTo>
                  <a:lnTo>
                    <a:pt x="418" y="397"/>
                  </a:lnTo>
                  <a:lnTo>
                    <a:pt x="388" y="511"/>
                  </a:lnTo>
                  <a:lnTo>
                    <a:pt x="347" y="553"/>
                  </a:lnTo>
                  <a:lnTo>
                    <a:pt x="305" y="577"/>
                  </a:lnTo>
                  <a:lnTo>
                    <a:pt x="288" y="579"/>
                  </a:lnTo>
                  <a:lnTo>
                    <a:pt x="279" y="572"/>
                  </a:lnTo>
                  <a:lnTo>
                    <a:pt x="277" y="560"/>
                  </a:lnTo>
                  <a:lnTo>
                    <a:pt x="236" y="515"/>
                  </a:lnTo>
                  <a:lnTo>
                    <a:pt x="156" y="445"/>
                  </a:lnTo>
                  <a:lnTo>
                    <a:pt x="121" y="404"/>
                  </a:lnTo>
                  <a:lnTo>
                    <a:pt x="111" y="350"/>
                  </a:lnTo>
                  <a:lnTo>
                    <a:pt x="61" y="281"/>
                  </a:lnTo>
                  <a:lnTo>
                    <a:pt x="0" y="258"/>
                  </a:lnTo>
                  <a:lnTo>
                    <a:pt x="36" y="258"/>
                  </a:lnTo>
                  <a:lnTo>
                    <a:pt x="50" y="265"/>
                  </a:lnTo>
                  <a:lnTo>
                    <a:pt x="104" y="258"/>
                  </a:lnTo>
                  <a:lnTo>
                    <a:pt x="227" y="203"/>
                  </a:lnTo>
                  <a:lnTo>
                    <a:pt x="241" y="194"/>
                  </a:lnTo>
                  <a:lnTo>
                    <a:pt x="307" y="125"/>
                  </a:lnTo>
                  <a:lnTo>
                    <a:pt x="347" y="95"/>
                  </a:lnTo>
                  <a:lnTo>
                    <a:pt x="447" y="33"/>
                  </a:lnTo>
                  <a:lnTo>
                    <a:pt x="518" y="5"/>
                  </a:lnTo>
                  <a:lnTo>
                    <a:pt x="534" y="0"/>
                  </a:lnTo>
                  <a:lnTo>
                    <a:pt x="551" y="5"/>
                  </a:lnTo>
                  <a:lnTo>
                    <a:pt x="553" y="10"/>
                  </a:lnTo>
                  <a:lnTo>
                    <a:pt x="489" y="85"/>
                  </a:lnTo>
                  <a:moveTo>
                    <a:pt x="489" y="85"/>
                  </a:moveTo>
                  <a:lnTo>
                    <a:pt x="489" y="85"/>
                  </a:lnTo>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181" name="Group 180"/>
          <p:cNvGrpSpPr/>
          <p:nvPr/>
        </p:nvGrpSpPr>
        <p:grpSpPr>
          <a:xfrm flipH="1">
            <a:off x="7907396" y="2303750"/>
            <a:ext cx="867323" cy="260544"/>
            <a:chOff x="1115455" y="2547231"/>
            <a:chExt cx="867322" cy="260544"/>
          </a:xfrm>
        </p:grpSpPr>
        <p:sp>
          <p:nvSpPr>
            <p:cNvPr id="182" name="Rectangular Callout 181"/>
            <p:cNvSpPr/>
            <p:nvPr/>
          </p:nvSpPr>
          <p:spPr bwMode="auto">
            <a:xfrm>
              <a:off x="1154925" y="2547231"/>
              <a:ext cx="788382" cy="260544"/>
            </a:xfrm>
            <a:prstGeom prst="wedgeRectCallout">
              <a:avLst>
                <a:gd name="adj1" fmla="val -13720"/>
                <a:gd name="adj2" fmla="val 221571"/>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83" name="Rectangle 182"/>
            <p:cNvSpPr/>
            <p:nvPr/>
          </p:nvSpPr>
          <p:spPr>
            <a:xfrm>
              <a:off x="1115455" y="2615949"/>
              <a:ext cx="867322" cy="123111"/>
            </a:xfrm>
            <a:prstGeom prst="rect">
              <a:avLst/>
            </a:prstGeom>
            <a:noFill/>
          </p:spPr>
          <p:txBody>
            <a:bodyPr wrap="square" lIns="0" tIns="0" rIns="0" bIns="0" anchor="ctr">
              <a:spAutoFit/>
            </a:bodyPr>
            <a:lstStyle/>
            <a:p>
              <a:pPr algn="ctr" defTabSz="1714414"/>
              <a:r>
                <a:rPr lang="en-US" sz="800" dirty="0">
                  <a:solidFill>
                    <a:schemeClr val="bg1"/>
                  </a:solidFill>
                </a:rPr>
                <a:t>PAPUA</a:t>
              </a:r>
            </a:p>
          </p:txBody>
        </p:sp>
      </p:grpSp>
      <p:grpSp>
        <p:nvGrpSpPr>
          <p:cNvPr id="184" name="Group 183"/>
          <p:cNvGrpSpPr/>
          <p:nvPr/>
        </p:nvGrpSpPr>
        <p:grpSpPr>
          <a:xfrm flipH="1">
            <a:off x="4624623" y="1758805"/>
            <a:ext cx="867323" cy="260544"/>
            <a:chOff x="1115455" y="2547231"/>
            <a:chExt cx="867322" cy="260544"/>
          </a:xfrm>
        </p:grpSpPr>
        <p:sp>
          <p:nvSpPr>
            <p:cNvPr id="185" name="Rectangular Callout 184"/>
            <p:cNvSpPr/>
            <p:nvPr/>
          </p:nvSpPr>
          <p:spPr bwMode="auto">
            <a:xfrm>
              <a:off x="1154925" y="2547231"/>
              <a:ext cx="788382" cy="260544"/>
            </a:xfrm>
            <a:prstGeom prst="wedgeRectCallout">
              <a:avLst>
                <a:gd name="adj1" fmla="val 71563"/>
                <a:gd name="adj2" fmla="val 216410"/>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86" name="Rectangle 185"/>
            <p:cNvSpPr/>
            <p:nvPr/>
          </p:nvSpPr>
          <p:spPr>
            <a:xfrm>
              <a:off x="1115455" y="2615949"/>
              <a:ext cx="867322" cy="123111"/>
            </a:xfrm>
            <a:prstGeom prst="rect">
              <a:avLst/>
            </a:prstGeom>
            <a:noFill/>
          </p:spPr>
          <p:txBody>
            <a:bodyPr wrap="square" lIns="0" tIns="0" rIns="0" bIns="0" anchor="ctr">
              <a:spAutoFit/>
            </a:bodyPr>
            <a:lstStyle/>
            <a:p>
              <a:pPr algn="ctr" defTabSz="1714414"/>
              <a:r>
                <a:rPr lang="en-US" sz="800" dirty="0">
                  <a:solidFill>
                    <a:schemeClr val="bg1"/>
                  </a:solidFill>
                </a:rPr>
                <a:t>ACEH</a:t>
              </a:r>
            </a:p>
          </p:txBody>
        </p:sp>
      </p:grpSp>
      <p:grpSp>
        <p:nvGrpSpPr>
          <p:cNvPr id="187" name="Group 186"/>
          <p:cNvGrpSpPr/>
          <p:nvPr/>
        </p:nvGrpSpPr>
        <p:grpSpPr>
          <a:xfrm flipH="1">
            <a:off x="7213372" y="4040371"/>
            <a:ext cx="867323" cy="260544"/>
            <a:chOff x="1115455" y="2547231"/>
            <a:chExt cx="867322" cy="260544"/>
          </a:xfrm>
        </p:grpSpPr>
        <p:sp>
          <p:nvSpPr>
            <p:cNvPr id="188" name="Rectangular Callout 187"/>
            <p:cNvSpPr/>
            <p:nvPr/>
          </p:nvSpPr>
          <p:spPr bwMode="auto">
            <a:xfrm>
              <a:off x="1154925" y="2547231"/>
              <a:ext cx="788382" cy="260544"/>
            </a:xfrm>
            <a:prstGeom prst="wedgeRectCallout">
              <a:avLst>
                <a:gd name="adj1" fmla="val 8158"/>
                <a:gd name="adj2" fmla="val -314707"/>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89" name="Rectangle 188"/>
            <p:cNvSpPr/>
            <p:nvPr/>
          </p:nvSpPr>
          <p:spPr>
            <a:xfrm>
              <a:off x="1115455" y="2615949"/>
              <a:ext cx="867322" cy="123111"/>
            </a:xfrm>
            <a:prstGeom prst="rect">
              <a:avLst/>
            </a:prstGeom>
            <a:noFill/>
          </p:spPr>
          <p:txBody>
            <a:bodyPr wrap="square" lIns="0" tIns="0" rIns="0" bIns="0" anchor="ctr">
              <a:spAutoFit/>
            </a:bodyPr>
            <a:lstStyle/>
            <a:p>
              <a:pPr algn="ctr" defTabSz="1714414"/>
              <a:r>
                <a:rPr lang="en-US" sz="800" dirty="0">
                  <a:solidFill>
                    <a:schemeClr val="bg1"/>
                  </a:solidFill>
                </a:rPr>
                <a:t>MALUKU</a:t>
              </a:r>
            </a:p>
          </p:txBody>
        </p:sp>
      </p:grpSp>
      <p:grpSp>
        <p:nvGrpSpPr>
          <p:cNvPr id="190" name="Group 189"/>
          <p:cNvGrpSpPr/>
          <p:nvPr/>
        </p:nvGrpSpPr>
        <p:grpSpPr>
          <a:xfrm flipH="1">
            <a:off x="5805480" y="3971652"/>
            <a:ext cx="867323" cy="260544"/>
            <a:chOff x="1115455" y="2547231"/>
            <a:chExt cx="867322" cy="260544"/>
          </a:xfrm>
        </p:grpSpPr>
        <p:sp>
          <p:nvSpPr>
            <p:cNvPr id="191" name="Rectangular Callout 190"/>
            <p:cNvSpPr/>
            <p:nvPr/>
          </p:nvSpPr>
          <p:spPr bwMode="auto">
            <a:xfrm>
              <a:off x="1154925" y="2547231"/>
              <a:ext cx="788382" cy="260544"/>
            </a:xfrm>
            <a:prstGeom prst="wedgeRectCallout">
              <a:avLst>
                <a:gd name="adj1" fmla="val 28262"/>
                <a:gd name="adj2" fmla="val -321726"/>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92" name="Rectangle 191"/>
            <p:cNvSpPr/>
            <p:nvPr/>
          </p:nvSpPr>
          <p:spPr>
            <a:xfrm>
              <a:off x="1115455" y="2569781"/>
              <a:ext cx="867322" cy="215444"/>
            </a:xfrm>
            <a:prstGeom prst="rect">
              <a:avLst/>
            </a:prstGeom>
            <a:noFill/>
          </p:spPr>
          <p:txBody>
            <a:bodyPr wrap="square" lIns="0" tIns="0" rIns="0" bIns="0" anchor="ctr">
              <a:spAutoFit/>
            </a:bodyPr>
            <a:lstStyle/>
            <a:p>
              <a:pPr algn="ctr" defTabSz="1714414"/>
              <a:r>
                <a:rPr lang="en-US" sz="700" dirty="0">
                  <a:solidFill>
                    <a:schemeClr val="bg1"/>
                  </a:solidFill>
                </a:rPr>
                <a:t>CENTRAL</a:t>
              </a:r>
            </a:p>
            <a:p>
              <a:pPr algn="ctr" defTabSz="1714414"/>
              <a:r>
                <a:rPr lang="en-US" sz="700" dirty="0">
                  <a:solidFill>
                    <a:schemeClr val="bg1"/>
                  </a:solidFill>
                </a:rPr>
                <a:t>KALIMANTAN</a:t>
              </a:r>
            </a:p>
          </p:txBody>
        </p:sp>
      </p:grpSp>
      <p:grpSp>
        <p:nvGrpSpPr>
          <p:cNvPr id="193" name="Group 192"/>
          <p:cNvGrpSpPr/>
          <p:nvPr/>
        </p:nvGrpSpPr>
        <p:grpSpPr>
          <a:xfrm flipH="1">
            <a:off x="4787581" y="2320259"/>
            <a:ext cx="867323" cy="260544"/>
            <a:chOff x="1115455" y="2547231"/>
            <a:chExt cx="867322" cy="260544"/>
          </a:xfrm>
        </p:grpSpPr>
        <p:sp>
          <p:nvSpPr>
            <p:cNvPr id="194" name="Rectangular Callout 193"/>
            <p:cNvSpPr/>
            <p:nvPr/>
          </p:nvSpPr>
          <p:spPr bwMode="auto">
            <a:xfrm>
              <a:off x="1154925" y="2547231"/>
              <a:ext cx="788382" cy="260544"/>
            </a:xfrm>
            <a:prstGeom prst="wedgeRectCallout">
              <a:avLst>
                <a:gd name="adj1" fmla="val -52154"/>
                <a:gd name="adj2" fmla="val 171955"/>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800" dirty="0">
                <a:solidFill>
                  <a:schemeClr val="bg1"/>
                </a:solidFill>
              </a:endParaRPr>
            </a:p>
          </p:txBody>
        </p:sp>
        <p:sp>
          <p:nvSpPr>
            <p:cNvPr id="195" name="Rectangle 194"/>
            <p:cNvSpPr/>
            <p:nvPr/>
          </p:nvSpPr>
          <p:spPr>
            <a:xfrm>
              <a:off x="1115455" y="2569781"/>
              <a:ext cx="867322" cy="215444"/>
            </a:xfrm>
            <a:prstGeom prst="rect">
              <a:avLst/>
            </a:prstGeom>
            <a:noFill/>
          </p:spPr>
          <p:txBody>
            <a:bodyPr wrap="square" lIns="0" tIns="0" rIns="0" bIns="0" anchor="ctr">
              <a:spAutoFit/>
            </a:bodyPr>
            <a:lstStyle/>
            <a:p>
              <a:pPr algn="ctr" defTabSz="1714414"/>
              <a:r>
                <a:rPr lang="en-US" sz="700" dirty="0">
                  <a:solidFill>
                    <a:schemeClr val="bg1"/>
                  </a:solidFill>
                </a:rPr>
                <a:t>WEST</a:t>
              </a:r>
            </a:p>
            <a:p>
              <a:pPr algn="ctr" defTabSz="1714414"/>
              <a:r>
                <a:rPr lang="en-US" sz="700" dirty="0">
                  <a:solidFill>
                    <a:schemeClr val="bg1"/>
                  </a:solidFill>
                </a:rPr>
                <a:t>KALIMANTAN</a:t>
              </a:r>
            </a:p>
          </p:txBody>
        </p:sp>
      </p:grpSp>
      <p:grpSp>
        <p:nvGrpSpPr>
          <p:cNvPr id="196" name="Group 195"/>
          <p:cNvGrpSpPr/>
          <p:nvPr/>
        </p:nvGrpSpPr>
        <p:grpSpPr>
          <a:xfrm flipH="1">
            <a:off x="4624623" y="3789234"/>
            <a:ext cx="867323" cy="260544"/>
            <a:chOff x="1115455" y="2547231"/>
            <a:chExt cx="867322" cy="260544"/>
          </a:xfrm>
        </p:grpSpPr>
        <p:sp>
          <p:nvSpPr>
            <p:cNvPr id="197" name="Rectangular Callout 196"/>
            <p:cNvSpPr/>
            <p:nvPr/>
          </p:nvSpPr>
          <p:spPr bwMode="auto">
            <a:xfrm>
              <a:off x="1154925" y="2547231"/>
              <a:ext cx="788382" cy="260544"/>
            </a:xfrm>
            <a:prstGeom prst="wedgeRectCallout">
              <a:avLst>
                <a:gd name="adj1" fmla="val 1972"/>
                <a:gd name="adj2" fmla="val -202400"/>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dirty="0">
                <a:solidFill>
                  <a:schemeClr val="bg1"/>
                </a:solidFill>
              </a:endParaRPr>
            </a:p>
          </p:txBody>
        </p:sp>
        <p:sp>
          <p:nvSpPr>
            <p:cNvPr id="198" name="Rectangle 197"/>
            <p:cNvSpPr/>
            <p:nvPr/>
          </p:nvSpPr>
          <p:spPr>
            <a:xfrm>
              <a:off x="1115455" y="2615949"/>
              <a:ext cx="867322" cy="123111"/>
            </a:xfrm>
            <a:prstGeom prst="rect">
              <a:avLst/>
            </a:prstGeom>
            <a:noFill/>
          </p:spPr>
          <p:txBody>
            <a:bodyPr wrap="square" lIns="0" tIns="0" rIns="0" bIns="0" anchor="ctr">
              <a:spAutoFit/>
            </a:bodyPr>
            <a:lstStyle/>
            <a:p>
              <a:pPr algn="ctr" defTabSz="1714414"/>
              <a:r>
                <a:rPr lang="en-US" sz="800" dirty="0">
                  <a:solidFill>
                    <a:schemeClr val="bg1"/>
                  </a:solidFill>
                </a:rPr>
                <a:t>BANGKULU</a:t>
              </a:r>
            </a:p>
          </p:txBody>
        </p:sp>
      </p:grpSp>
      <p:grpSp>
        <p:nvGrpSpPr>
          <p:cNvPr id="199" name="Group 198">
            <a:extLst>
              <a:ext uri="{FF2B5EF4-FFF2-40B4-BE49-F238E27FC236}">
                <a16:creationId xmlns:a16="http://schemas.microsoft.com/office/drawing/2014/main" id="{41122B65-CB9D-4FA6-9CB2-E43C56B453D4}"/>
              </a:ext>
            </a:extLst>
          </p:cNvPr>
          <p:cNvGrpSpPr/>
          <p:nvPr/>
        </p:nvGrpSpPr>
        <p:grpSpPr>
          <a:xfrm>
            <a:off x="2219479" y="2721720"/>
            <a:ext cx="1722547" cy="1963595"/>
            <a:chOff x="2219479" y="2651760"/>
            <a:chExt cx="1722547" cy="1963595"/>
          </a:xfrm>
        </p:grpSpPr>
        <p:sp>
          <p:nvSpPr>
            <p:cNvPr id="200" name="Rectangle: Rounded Corners 9">
              <a:extLst>
                <a:ext uri="{FF2B5EF4-FFF2-40B4-BE49-F238E27FC236}">
                  <a16:creationId xmlns:a16="http://schemas.microsoft.com/office/drawing/2014/main" id="{1013473D-74AC-4869-A350-1022EF6DE017}"/>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201" name="Freeform: Shape 200">
              <a:extLst>
                <a:ext uri="{FF2B5EF4-FFF2-40B4-BE49-F238E27FC236}">
                  <a16:creationId xmlns:a16="http://schemas.microsoft.com/office/drawing/2014/main" id="{82F24E04-9509-4200-BE0E-B9FD8C897D59}"/>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202" name="Group 201">
            <a:extLst>
              <a:ext uri="{FF2B5EF4-FFF2-40B4-BE49-F238E27FC236}">
                <a16:creationId xmlns:a16="http://schemas.microsoft.com/office/drawing/2014/main" id="{7D245CCF-2C4D-4A85-999D-EEE7990BB027}"/>
              </a:ext>
            </a:extLst>
          </p:cNvPr>
          <p:cNvGrpSpPr/>
          <p:nvPr/>
        </p:nvGrpSpPr>
        <p:grpSpPr>
          <a:xfrm>
            <a:off x="381115" y="2721720"/>
            <a:ext cx="1722547" cy="1963595"/>
            <a:chOff x="381115" y="2651760"/>
            <a:chExt cx="1722547" cy="1963595"/>
          </a:xfrm>
        </p:grpSpPr>
        <p:sp>
          <p:nvSpPr>
            <p:cNvPr id="203" name="Rectangle: Rounded Corners 9">
              <a:extLst>
                <a:ext uri="{FF2B5EF4-FFF2-40B4-BE49-F238E27FC236}">
                  <a16:creationId xmlns:a16="http://schemas.microsoft.com/office/drawing/2014/main" id="{884E99E6-BD14-4BB5-BB3A-60B870148C77}"/>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204" name="Freeform: Shape 203">
              <a:extLst>
                <a:ext uri="{FF2B5EF4-FFF2-40B4-BE49-F238E27FC236}">
                  <a16:creationId xmlns:a16="http://schemas.microsoft.com/office/drawing/2014/main" id="{CA3B7AEF-F811-4DAD-BC0D-BA87C066228F}"/>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205" name="Group 204">
            <a:extLst>
              <a:ext uri="{FF2B5EF4-FFF2-40B4-BE49-F238E27FC236}">
                <a16:creationId xmlns:a16="http://schemas.microsoft.com/office/drawing/2014/main" id="{53E8ACBF-4EBE-484A-AAC7-F8DB54FAF850}"/>
              </a:ext>
            </a:extLst>
          </p:cNvPr>
          <p:cNvGrpSpPr/>
          <p:nvPr/>
        </p:nvGrpSpPr>
        <p:grpSpPr>
          <a:xfrm>
            <a:off x="659050" y="2966292"/>
            <a:ext cx="1166676" cy="1166676"/>
            <a:chOff x="4419962" y="4767072"/>
            <a:chExt cx="1103462" cy="1103462"/>
          </a:xfrm>
        </p:grpSpPr>
        <p:grpSp>
          <p:nvGrpSpPr>
            <p:cNvPr id="206" name="Group 205">
              <a:extLst>
                <a:ext uri="{FF2B5EF4-FFF2-40B4-BE49-F238E27FC236}">
                  <a16:creationId xmlns:a16="http://schemas.microsoft.com/office/drawing/2014/main" id="{53A4EC7C-9F5A-47B3-BE03-04F8F36CCC46}"/>
                </a:ext>
              </a:extLst>
            </p:cNvPr>
            <p:cNvGrpSpPr/>
            <p:nvPr/>
          </p:nvGrpSpPr>
          <p:grpSpPr>
            <a:xfrm>
              <a:off x="4419962" y="4767072"/>
              <a:ext cx="1103462" cy="1103462"/>
              <a:chOff x="4946650" y="377825"/>
              <a:chExt cx="4387854" cy="4387851"/>
            </a:xfrm>
            <a:solidFill>
              <a:schemeClr val="bg1">
                <a:lumMod val="95000"/>
              </a:schemeClr>
            </a:solidFill>
          </p:grpSpPr>
          <p:sp>
            <p:nvSpPr>
              <p:cNvPr id="208" name="Freeform 230">
                <a:extLst>
                  <a:ext uri="{FF2B5EF4-FFF2-40B4-BE49-F238E27FC236}">
                    <a16:creationId xmlns:a16="http://schemas.microsoft.com/office/drawing/2014/main" id="{038FB85B-F6B9-407D-9EAD-FFA73E5F75AF}"/>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09" name="Freeform 231">
                <a:extLst>
                  <a:ext uri="{FF2B5EF4-FFF2-40B4-BE49-F238E27FC236}">
                    <a16:creationId xmlns:a16="http://schemas.microsoft.com/office/drawing/2014/main" id="{90C4C651-8865-4433-B2EC-611B5206E0E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0" name="Freeform 232">
                <a:extLst>
                  <a:ext uri="{FF2B5EF4-FFF2-40B4-BE49-F238E27FC236}">
                    <a16:creationId xmlns:a16="http://schemas.microsoft.com/office/drawing/2014/main" id="{E6F59051-662A-47C2-930B-2BDDEF82EFF9}"/>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1" name="Freeform 233">
                <a:extLst>
                  <a:ext uri="{FF2B5EF4-FFF2-40B4-BE49-F238E27FC236}">
                    <a16:creationId xmlns:a16="http://schemas.microsoft.com/office/drawing/2014/main" id="{F330B2CB-6EB9-40B2-BBC2-51E4F2B9371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2" name="Freeform 234">
                <a:extLst>
                  <a:ext uri="{FF2B5EF4-FFF2-40B4-BE49-F238E27FC236}">
                    <a16:creationId xmlns:a16="http://schemas.microsoft.com/office/drawing/2014/main" id="{E7A2793A-4EB0-4EAB-9BCF-55CA1FE14C63}"/>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3" name="Freeform 235">
                <a:extLst>
                  <a:ext uri="{FF2B5EF4-FFF2-40B4-BE49-F238E27FC236}">
                    <a16:creationId xmlns:a16="http://schemas.microsoft.com/office/drawing/2014/main" id="{019FBC58-0C50-4574-8D48-76949BCB71C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4" name="Freeform 236">
                <a:extLst>
                  <a:ext uri="{FF2B5EF4-FFF2-40B4-BE49-F238E27FC236}">
                    <a16:creationId xmlns:a16="http://schemas.microsoft.com/office/drawing/2014/main" id="{E2B41651-30F0-482B-91A0-9FAEFBC3C93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5" name="Freeform 237">
                <a:extLst>
                  <a:ext uri="{FF2B5EF4-FFF2-40B4-BE49-F238E27FC236}">
                    <a16:creationId xmlns:a16="http://schemas.microsoft.com/office/drawing/2014/main" id="{7CBD2DD6-4EC2-42E8-9139-CEE9A00B1A2B}"/>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6" name="Freeform 238">
                <a:extLst>
                  <a:ext uri="{FF2B5EF4-FFF2-40B4-BE49-F238E27FC236}">
                    <a16:creationId xmlns:a16="http://schemas.microsoft.com/office/drawing/2014/main" id="{ADDC8C9F-2E44-44A0-A561-2E19B897AC7D}"/>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7" name="Freeform 239">
                <a:extLst>
                  <a:ext uri="{FF2B5EF4-FFF2-40B4-BE49-F238E27FC236}">
                    <a16:creationId xmlns:a16="http://schemas.microsoft.com/office/drawing/2014/main" id="{F23CEDFE-C481-4023-A192-C41254D25E22}"/>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8" name="Freeform 240">
                <a:extLst>
                  <a:ext uri="{FF2B5EF4-FFF2-40B4-BE49-F238E27FC236}">
                    <a16:creationId xmlns:a16="http://schemas.microsoft.com/office/drawing/2014/main" id="{667D79E6-F415-40B9-9886-4CC4186F928E}"/>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19" name="Freeform 241">
                <a:extLst>
                  <a:ext uri="{FF2B5EF4-FFF2-40B4-BE49-F238E27FC236}">
                    <a16:creationId xmlns:a16="http://schemas.microsoft.com/office/drawing/2014/main" id="{55CB6392-6F0B-478D-8C76-1A2EA68DBA0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0" name="Freeform 242">
                <a:extLst>
                  <a:ext uri="{FF2B5EF4-FFF2-40B4-BE49-F238E27FC236}">
                    <a16:creationId xmlns:a16="http://schemas.microsoft.com/office/drawing/2014/main" id="{F9D1E64B-F898-4008-B5C2-5D4444ABDC2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1" name="Freeform 243">
                <a:extLst>
                  <a:ext uri="{FF2B5EF4-FFF2-40B4-BE49-F238E27FC236}">
                    <a16:creationId xmlns:a16="http://schemas.microsoft.com/office/drawing/2014/main" id="{39DF2FCD-95A6-4A34-834B-C156613E5A8B}"/>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2" name="Freeform 244">
                <a:extLst>
                  <a:ext uri="{FF2B5EF4-FFF2-40B4-BE49-F238E27FC236}">
                    <a16:creationId xmlns:a16="http://schemas.microsoft.com/office/drawing/2014/main" id="{E5412BE5-EB0A-495E-AD24-7F60ECB5900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3" name="Freeform 245">
                <a:extLst>
                  <a:ext uri="{FF2B5EF4-FFF2-40B4-BE49-F238E27FC236}">
                    <a16:creationId xmlns:a16="http://schemas.microsoft.com/office/drawing/2014/main" id="{037F22C3-12C4-4803-9BFF-1C50A14461B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4" name="Freeform 246">
                <a:extLst>
                  <a:ext uri="{FF2B5EF4-FFF2-40B4-BE49-F238E27FC236}">
                    <a16:creationId xmlns:a16="http://schemas.microsoft.com/office/drawing/2014/main" id="{D97E8943-58E3-43A0-B88C-724E9E20461F}"/>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5" name="Freeform 247">
                <a:extLst>
                  <a:ext uri="{FF2B5EF4-FFF2-40B4-BE49-F238E27FC236}">
                    <a16:creationId xmlns:a16="http://schemas.microsoft.com/office/drawing/2014/main" id="{0D840BAB-B0ED-4FD3-8755-DC7E04739E05}"/>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6" name="Freeform 248">
                <a:extLst>
                  <a:ext uri="{FF2B5EF4-FFF2-40B4-BE49-F238E27FC236}">
                    <a16:creationId xmlns:a16="http://schemas.microsoft.com/office/drawing/2014/main" id="{C07B150D-83D0-4F1F-92DE-8E78DA9020F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7" name="Freeform 249">
                <a:extLst>
                  <a:ext uri="{FF2B5EF4-FFF2-40B4-BE49-F238E27FC236}">
                    <a16:creationId xmlns:a16="http://schemas.microsoft.com/office/drawing/2014/main" id="{685CA540-7793-4E3E-A3FE-B2C08DF7AE6B}"/>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07" name="Oval 206">
              <a:extLst>
                <a:ext uri="{FF2B5EF4-FFF2-40B4-BE49-F238E27FC236}">
                  <a16:creationId xmlns:a16="http://schemas.microsoft.com/office/drawing/2014/main" id="{EC1CA8C5-6A63-428F-A532-9E616A27E9DB}"/>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228" name="Inhaltsplatzhalter 4">
            <a:extLst>
              <a:ext uri="{FF2B5EF4-FFF2-40B4-BE49-F238E27FC236}">
                <a16:creationId xmlns:a16="http://schemas.microsoft.com/office/drawing/2014/main" id="{0F597F55-3134-472A-96D2-AB198C71C9E6}"/>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229" name="Group 228">
            <a:extLst>
              <a:ext uri="{FF2B5EF4-FFF2-40B4-BE49-F238E27FC236}">
                <a16:creationId xmlns:a16="http://schemas.microsoft.com/office/drawing/2014/main" id="{148A66E1-F554-47ED-868D-2B4EC3AA1125}"/>
              </a:ext>
            </a:extLst>
          </p:cNvPr>
          <p:cNvGrpSpPr/>
          <p:nvPr/>
        </p:nvGrpSpPr>
        <p:grpSpPr>
          <a:xfrm>
            <a:off x="2497414" y="2966292"/>
            <a:ext cx="1166676" cy="1166676"/>
            <a:chOff x="4419962" y="4767072"/>
            <a:chExt cx="1103462" cy="1103462"/>
          </a:xfrm>
        </p:grpSpPr>
        <p:grpSp>
          <p:nvGrpSpPr>
            <p:cNvPr id="230" name="Group 229">
              <a:extLst>
                <a:ext uri="{FF2B5EF4-FFF2-40B4-BE49-F238E27FC236}">
                  <a16:creationId xmlns:a16="http://schemas.microsoft.com/office/drawing/2014/main" id="{EC3DF988-10F7-4994-AC7C-32ED912141FE}"/>
                </a:ext>
              </a:extLst>
            </p:cNvPr>
            <p:cNvGrpSpPr/>
            <p:nvPr/>
          </p:nvGrpSpPr>
          <p:grpSpPr>
            <a:xfrm>
              <a:off x="4419962" y="4767072"/>
              <a:ext cx="1103462" cy="1103462"/>
              <a:chOff x="4946650" y="377825"/>
              <a:chExt cx="4387854" cy="4387851"/>
            </a:xfrm>
            <a:solidFill>
              <a:schemeClr val="bg1">
                <a:lumMod val="95000"/>
              </a:schemeClr>
            </a:solidFill>
          </p:grpSpPr>
          <p:sp>
            <p:nvSpPr>
              <p:cNvPr id="232" name="Freeform 230">
                <a:extLst>
                  <a:ext uri="{FF2B5EF4-FFF2-40B4-BE49-F238E27FC236}">
                    <a16:creationId xmlns:a16="http://schemas.microsoft.com/office/drawing/2014/main" id="{BED996AB-89AF-4EE0-872B-16264CEA63D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33" name="Freeform 231">
                <a:extLst>
                  <a:ext uri="{FF2B5EF4-FFF2-40B4-BE49-F238E27FC236}">
                    <a16:creationId xmlns:a16="http://schemas.microsoft.com/office/drawing/2014/main" id="{9B48652F-593E-4443-9242-20DCBDECED99}"/>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4" name="Freeform 232">
                <a:extLst>
                  <a:ext uri="{FF2B5EF4-FFF2-40B4-BE49-F238E27FC236}">
                    <a16:creationId xmlns:a16="http://schemas.microsoft.com/office/drawing/2014/main" id="{9B4EAA58-04E0-4535-A47F-74BA352942EE}"/>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5" name="Freeform 233">
                <a:extLst>
                  <a:ext uri="{FF2B5EF4-FFF2-40B4-BE49-F238E27FC236}">
                    <a16:creationId xmlns:a16="http://schemas.microsoft.com/office/drawing/2014/main" id="{EBD51DDC-F81C-439F-B1C6-FC76F1A0B0BF}"/>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6" name="Freeform 234">
                <a:extLst>
                  <a:ext uri="{FF2B5EF4-FFF2-40B4-BE49-F238E27FC236}">
                    <a16:creationId xmlns:a16="http://schemas.microsoft.com/office/drawing/2014/main" id="{01C81448-A28C-413B-A7CB-1BE8E48E6FA0}"/>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7" name="Freeform 235">
                <a:extLst>
                  <a:ext uri="{FF2B5EF4-FFF2-40B4-BE49-F238E27FC236}">
                    <a16:creationId xmlns:a16="http://schemas.microsoft.com/office/drawing/2014/main" id="{A04BC502-F53B-42B4-8FC0-065BD9C21049}"/>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8" name="Freeform 236">
                <a:extLst>
                  <a:ext uri="{FF2B5EF4-FFF2-40B4-BE49-F238E27FC236}">
                    <a16:creationId xmlns:a16="http://schemas.microsoft.com/office/drawing/2014/main" id="{EACA28DD-CC1E-4A49-966C-01BA6B52DE76}"/>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9" name="Freeform 237">
                <a:extLst>
                  <a:ext uri="{FF2B5EF4-FFF2-40B4-BE49-F238E27FC236}">
                    <a16:creationId xmlns:a16="http://schemas.microsoft.com/office/drawing/2014/main" id="{9F005845-8660-45E5-8434-5BB5B02F9FA2}"/>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0" name="Freeform 238">
                <a:extLst>
                  <a:ext uri="{FF2B5EF4-FFF2-40B4-BE49-F238E27FC236}">
                    <a16:creationId xmlns:a16="http://schemas.microsoft.com/office/drawing/2014/main" id="{F62BB8CD-94BB-4E02-86EA-083D684BECC8}"/>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1" name="Freeform 239">
                <a:extLst>
                  <a:ext uri="{FF2B5EF4-FFF2-40B4-BE49-F238E27FC236}">
                    <a16:creationId xmlns:a16="http://schemas.microsoft.com/office/drawing/2014/main" id="{3A6BCF19-327E-48BF-BBB8-85F85A07E542}"/>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2" name="Freeform 240">
                <a:extLst>
                  <a:ext uri="{FF2B5EF4-FFF2-40B4-BE49-F238E27FC236}">
                    <a16:creationId xmlns:a16="http://schemas.microsoft.com/office/drawing/2014/main" id="{C52DCDA0-1B68-4FFF-91B7-04AA50117E2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3" name="Freeform 241">
                <a:extLst>
                  <a:ext uri="{FF2B5EF4-FFF2-40B4-BE49-F238E27FC236}">
                    <a16:creationId xmlns:a16="http://schemas.microsoft.com/office/drawing/2014/main" id="{899CB868-3836-47B8-907D-D56F941140D6}"/>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4" name="Freeform 242">
                <a:extLst>
                  <a:ext uri="{FF2B5EF4-FFF2-40B4-BE49-F238E27FC236}">
                    <a16:creationId xmlns:a16="http://schemas.microsoft.com/office/drawing/2014/main" id="{F86AAADD-C87C-47F1-91D8-E96BFF93AC0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5" name="Freeform 243">
                <a:extLst>
                  <a:ext uri="{FF2B5EF4-FFF2-40B4-BE49-F238E27FC236}">
                    <a16:creationId xmlns:a16="http://schemas.microsoft.com/office/drawing/2014/main" id="{7AA9EE15-546C-42D3-8AE6-1B609925A2C9}"/>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6" name="Freeform 244">
                <a:extLst>
                  <a:ext uri="{FF2B5EF4-FFF2-40B4-BE49-F238E27FC236}">
                    <a16:creationId xmlns:a16="http://schemas.microsoft.com/office/drawing/2014/main" id="{E1C02372-7F2B-4513-83CC-2B63862EDC2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7" name="Freeform 245">
                <a:extLst>
                  <a:ext uri="{FF2B5EF4-FFF2-40B4-BE49-F238E27FC236}">
                    <a16:creationId xmlns:a16="http://schemas.microsoft.com/office/drawing/2014/main" id="{816298A7-2ECC-426A-B465-0A1E45A971DC}"/>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8" name="Freeform 246">
                <a:extLst>
                  <a:ext uri="{FF2B5EF4-FFF2-40B4-BE49-F238E27FC236}">
                    <a16:creationId xmlns:a16="http://schemas.microsoft.com/office/drawing/2014/main" id="{B288A483-7E36-4CB9-BE0C-E464EA0A10B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9" name="Freeform 247">
                <a:extLst>
                  <a:ext uri="{FF2B5EF4-FFF2-40B4-BE49-F238E27FC236}">
                    <a16:creationId xmlns:a16="http://schemas.microsoft.com/office/drawing/2014/main" id="{D169FCEB-CE9A-4967-8D85-9EB9536F8AEC}"/>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0" name="Freeform 248">
                <a:extLst>
                  <a:ext uri="{FF2B5EF4-FFF2-40B4-BE49-F238E27FC236}">
                    <a16:creationId xmlns:a16="http://schemas.microsoft.com/office/drawing/2014/main" id="{86879C36-0A4A-487E-99C5-5D79ECDF54B0}"/>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1" name="Freeform 249">
                <a:extLst>
                  <a:ext uri="{FF2B5EF4-FFF2-40B4-BE49-F238E27FC236}">
                    <a16:creationId xmlns:a16="http://schemas.microsoft.com/office/drawing/2014/main" id="{1DA9F52C-AC0E-482E-BA9D-494A8F8FDF5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31" name="Oval 230">
              <a:extLst>
                <a:ext uri="{FF2B5EF4-FFF2-40B4-BE49-F238E27FC236}">
                  <a16:creationId xmlns:a16="http://schemas.microsoft.com/office/drawing/2014/main" id="{077564BA-CBB1-4B86-ADB9-B28030F51711}"/>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52" name="Inhaltsplatzhalter 4">
            <a:extLst>
              <a:ext uri="{FF2B5EF4-FFF2-40B4-BE49-F238E27FC236}">
                <a16:creationId xmlns:a16="http://schemas.microsoft.com/office/drawing/2014/main" id="{71926798-726B-48FE-BAC3-B81D5890B79E}"/>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53" name="3">
            <a:extLst>
              <a:ext uri="{FF2B5EF4-FFF2-40B4-BE49-F238E27FC236}">
                <a16:creationId xmlns:a16="http://schemas.microsoft.com/office/drawing/2014/main" id="{13720CB9-D3C5-4316-9453-B230F61667BE}"/>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54" name="Freeform 317">
            <a:extLst>
              <a:ext uri="{FF2B5EF4-FFF2-40B4-BE49-F238E27FC236}">
                <a16:creationId xmlns:a16="http://schemas.microsoft.com/office/drawing/2014/main" id="{5F94D6DB-B6F5-400E-9867-C0A08340F2A8}"/>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55" name="Freeform 319">
            <a:extLst>
              <a:ext uri="{FF2B5EF4-FFF2-40B4-BE49-F238E27FC236}">
                <a16:creationId xmlns:a16="http://schemas.microsoft.com/office/drawing/2014/main" id="{04858243-E91A-44CA-801D-65428F702162}"/>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56" name="Rounded Rectangle 318">
            <a:extLst>
              <a:ext uri="{FF2B5EF4-FFF2-40B4-BE49-F238E27FC236}">
                <a16:creationId xmlns:a16="http://schemas.microsoft.com/office/drawing/2014/main" id="{A3257BDA-111D-45AC-B35F-0DA9465EB01E}"/>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57" name="Rounded Rectangle 320">
            <a:extLst>
              <a:ext uri="{FF2B5EF4-FFF2-40B4-BE49-F238E27FC236}">
                <a16:creationId xmlns:a16="http://schemas.microsoft.com/office/drawing/2014/main" id="{A421864E-402E-44C0-B5F6-857B5BDC855F}"/>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19881008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p:cNvSpPr txBox="1"/>
          <p:nvPr/>
        </p:nvSpPr>
        <p:spPr>
          <a:xfrm>
            <a:off x="421730" y="4089053"/>
            <a:ext cx="3960739" cy="692497"/>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12" name="Rectangle 11"/>
          <p:cNvSpPr/>
          <p:nvPr/>
        </p:nvSpPr>
        <p:spPr>
          <a:xfrm>
            <a:off x="421730" y="3394839"/>
            <a:ext cx="3920101" cy="461665"/>
          </a:xfrm>
          <a:prstGeom prst="rect">
            <a:avLst/>
          </a:prstGeom>
        </p:spPr>
        <p:txBody>
          <a:bodyPr wrap="square" lIns="0" tIns="0" rIns="0" bIns="0" anchor="ctr">
            <a:spAutoFit/>
          </a:bodyPr>
          <a:lstStyle/>
          <a:p>
            <a:r>
              <a:rPr lang="en-US" sz="3000" b="1" dirty="0">
                <a:solidFill>
                  <a:schemeClr val="accent1"/>
                </a:solidFill>
              </a:rPr>
              <a:t>CORE COMPETENCE</a:t>
            </a:r>
          </a:p>
        </p:txBody>
      </p:sp>
      <p:sp>
        <p:nvSpPr>
          <p:cNvPr id="13" name="3">
            <a:extLst>
              <a:ext uri="{FF2B5EF4-FFF2-40B4-BE49-F238E27FC236}">
                <a16:creationId xmlns:a16="http://schemas.microsoft.com/office/drawing/2014/main" id="{D7AC1464-9E86-44A2-ABB9-20E60AEF7C6C}"/>
              </a:ext>
            </a:extLst>
          </p:cNvPr>
          <p:cNvSpPr txBox="1"/>
          <p:nvPr/>
        </p:nvSpPr>
        <p:spPr>
          <a:xfrm>
            <a:off x="421730" y="3173221"/>
            <a:ext cx="351282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138" name="Group 137"/>
          <p:cNvGrpSpPr/>
          <p:nvPr/>
        </p:nvGrpSpPr>
        <p:grpSpPr>
          <a:xfrm>
            <a:off x="421730" y="3953016"/>
            <a:ext cx="945826" cy="39525"/>
            <a:chOff x="4825120" y="3758762"/>
            <a:chExt cx="945826" cy="39525"/>
          </a:xfrm>
        </p:grpSpPr>
        <p:sp>
          <p:nvSpPr>
            <p:cNvPr id="72" name="Rectangle 11"/>
            <p:cNvSpPr>
              <a:spLocks noChangeArrowheads="1"/>
            </p:cNvSpPr>
            <p:nvPr/>
          </p:nvSpPr>
          <p:spPr bwMode="auto">
            <a:xfrm rot="16200000">
              <a:off x="4892892" y="3690990"/>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3" name="Rectangle 11"/>
            <p:cNvSpPr>
              <a:spLocks noChangeArrowheads="1"/>
            </p:cNvSpPr>
            <p:nvPr/>
          </p:nvSpPr>
          <p:spPr bwMode="auto">
            <a:xfrm rot="16200000">
              <a:off x="5085581" y="3690990"/>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4" name="Rectangle 11"/>
            <p:cNvSpPr>
              <a:spLocks noChangeArrowheads="1"/>
            </p:cNvSpPr>
            <p:nvPr/>
          </p:nvSpPr>
          <p:spPr bwMode="auto">
            <a:xfrm rot="16200000">
              <a:off x="5278270" y="3690990"/>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5" name="Rectangle 11"/>
            <p:cNvSpPr>
              <a:spLocks noChangeArrowheads="1"/>
            </p:cNvSpPr>
            <p:nvPr/>
          </p:nvSpPr>
          <p:spPr bwMode="auto">
            <a:xfrm rot="16200000">
              <a:off x="5470959" y="3690990"/>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6" name="Rectangle 11"/>
            <p:cNvSpPr>
              <a:spLocks noChangeArrowheads="1"/>
            </p:cNvSpPr>
            <p:nvPr/>
          </p:nvSpPr>
          <p:spPr bwMode="auto">
            <a:xfrm rot="16200000">
              <a:off x="5663648" y="3690990"/>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0" name="ZoneTexte 13"/>
          <p:cNvSpPr txBox="1"/>
          <p:nvPr/>
        </p:nvSpPr>
        <p:spPr>
          <a:xfrm flipH="1">
            <a:off x="4851178" y="4262500"/>
            <a:ext cx="3871093" cy="476477"/>
          </a:xfrm>
          <a:prstGeom prst="rect">
            <a:avLst/>
          </a:prstGeom>
          <a:noFill/>
        </p:spPr>
        <p:txBody>
          <a:bodyPr wrap="square" lIns="0" tIns="0" rIns="0" bIns="0" rtlCol="0">
            <a:spAutoFit/>
          </a:bodyPr>
          <a:lstStyle/>
          <a:p>
            <a:pPr>
              <a:lnSpc>
                <a:spcPct val="150000"/>
              </a:lnSpc>
            </a:pPr>
            <a:r>
              <a:rPr lang="en-US" sz="1100" b="1" dirty="0">
                <a:solidFill>
                  <a:schemeClr val="tx1">
                    <a:lumMod val="75000"/>
                    <a:lumOff val="25000"/>
                  </a:schemeClr>
                </a:solidFill>
              </a:rPr>
              <a:t>This is a sample text. You simply add your own text and description here. This text is fully editable.</a:t>
            </a:r>
          </a:p>
        </p:txBody>
      </p:sp>
      <p:sp>
        <p:nvSpPr>
          <p:cNvPr id="6" name="Rectangle 5"/>
          <p:cNvSpPr/>
          <p:nvPr/>
        </p:nvSpPr>
        <p:spPr bwMode="auto">
          <a:xfrm>
            <a:off x="6873106" y="3219795"/>
            <a:ext cx="838200" cy="83820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7" name="Rectangle 6"/>
          <p:cNvSpPr/>
          <p:nvPr/>
        </p:nvSpPr>
        <p:spPr bwMode="auto">
          <a:xfrm>
            <a:off x="5862142" y="3219795"/>
            <a:ext cx="838200" cy="83820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8" name="Rectangle 7"/>
          <p:cNvSpPr/>
          <p:nvPr/>
        </p:nvSpPr>
        <p:spPr bwMode="auto">
          <a:xfrm>
            <a:off x="4851178" y="3219795"/>
            <a:ext cx="838200" cy="83820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9" name="Rectangle 8"/>
          <p:cNvSpPr/>
          <p:nvPr/>
        </p:nvSpPr>
        <p:spPr bwMode="auto">
          <a:xfrm>
            <a:off x="7884071" y="3219795"/>
            <a:ext cx="838200" cy="83820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154" name="Freeform 153"/>
          <p:cNvSpPr/>
          <p:nvPr/>
        </p:nvSpPr>
        <p:spPr bwMode="auto">
          <a:xfrm>
            <a:off x="4565175" y="-1"/>
            <a:ext cx="4578824" cy="2743200"/>
          </a:xfrm>
          <a:custGeom>
            <a:avLst/>
            <a:gdLst>
              <a:gd name="connsiteX0" fmla="*/ 0 w 4578824"/>
              <a:gd name="connsiteY0" fmla="*/ 0 h 2743200"/>
              <a:gd name="connsiteX1" fmla="*/ 4578824 w 4578824"/>
              <a:gd name="connsiteY1" fmla="*/ 0 h 2743200"/>
              <a:gd name="connsiteX2" fmla="*/ 4578824 w 4578824"/>
              <a:gd name="connsiteY2" fmla="*/ 2743200 h 2743200"/>
              <a:gd name="connsiteX3" fmla="*/ 0 w 4578824"/>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4578824" h="2743200">
                <a:moveTo>
                  <a:pt x="0" y="0"/>
                </a:moveTo>
                <a:lnTo>
                  <a:pt x="4578824" y="0"/>
                </a:lnTo>
                <a:lnTo>
                  <a:pt x="4578824" y="2743200"/>
                </a:lnTo>
                <a:lnTo>
                  <a:pt x="0" y="2743200"/>
                </a:ln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b="1" dirty="0"/>
          </a:p>
        </p:txBody>
      </p:sp>
      <p:sp>
        <p:nvSpPr>
          <p:cNvPr id="156" name="Rectangle 155"/>
          <p:cNvSpPr/>
          <p:nvPr/>
        </p:nvSpPr>
        <p:spPr>
          <a:xfrm>
            <a:off x="5026722" y="1063823"/>
            <a:ext cx="3655730" cy="615553"/>
          </a:xfrm>
          <a:prstGeom prst="rect">
            <a:avLst/>
          </a:prstGeom>
        </p:spPr>
        <p:txBody>
          <a:bodyPr wrap="square" lIns="0" tIns="0" rIns="0" bIns="0" anchor="ctr">
            <a:spAutoFit/>
          </a:bodyPr>
          <a:lstStyle/>
          <a:p>
            <a:pPr algn="ctr"/>
            <a:r>
              <a:rPr lang="en-US" sz="2000" b="1" dirty="0">
                <a:solidFill>
                  <a:schemeClr val="bg1"/>
                </a:solidFill>
              </a:rPr>
              <a:t>COMPANY TOOLBOX PRESENTATION TEMPLATE</a:t>
            </a:r>
            <a:endParaRPr lang="ar-IQ" sz="2000" b="1" dirty="0">
              <a:solidFill>
                <a:schemeClr val="bg1"/>
              </a:solidFill>
            </a:endParaRPr>
          </a:p>
        </p:txBody>
      </p:sp>
      <p:grpSp>
        <p:nvGrpSpPr>
          <p:cNvPr id="66" name="Group 65">
            <a:extLst>
              <a:ext uri="{FF2B5EF4-FFF2-40B4-BE49-F238E27FC236}">
                <a16:creationId xmlns:a16="http://schemas.microsoft.com/office/drawing/2014/main" id="{DE22351C-D135-4556-8EC7-EC66A915688D}"/>
              </a:ext>
            </a:extLst>
          </p:cNvPr>
          <p:cNvGrpSpPr/>
          <p:nvPr/>
        </p:nvGrpSpPr>
        <p:grpSpPr>
          <a:xfrm>
            <a:off x="4973050" y="3342586"/>
            <a:ext cx="594456" cy="592618"/>
            <a:chOff x="11201400" y="928687"/>
            <a:chExt cx="7704138" cy="7680326"/>
          </a:xfrm>
        </p:grpSpPr>
        <p:sp>
          <p:nvSpPr>
            <p:cNvPr id="67" name="Freeform 5">
              <a:extLst>
                <a:ext uri="{FF2B5EF4-FFF2-40B4-BE49-F238E27FC236}">
                  <a16:creationId xmlns:a16="http://schemas.microsoft.com/office/drawing/2014/main" id="{4E2FB4CE-EA70-43CE-952F-903AFFDEB1F4}"/>
                </a:ext>
              </a:extLst>
            </p:cNvPr>
            <p:cNvSpPr>
              <a:spLocks/>
            </p:cNvSpPr>
            <p:nvPr/>
          </p:nvSpPr>
          <p:spPr bwMode="auto">
            <a:xfrm>
              <a:off x="11607800" y="1416050"/>
              <a:ext cx="6791325" cy="6786563"/>
            </a:xfrm>
            <a:custGeom>
              <a:avLst/>
              <a:gdLst>
                <a:gd name="T0" fmla="*/ 900 w 1808"/>
                <a:gd name="T1" fmla="*/ 1807 h 1807"/>
                <a:gd name="T2" fmla="*/ 263 w 1808"/>
                <a:gd name="T3" fmla="*/ 1540 h 1807"/>
                <a:gd name="T4" fmla="*/ 1 w 1808"/>
                <a:gd name="T5" fmla="*/ 900 h 1807"/>
                <a:gd name="T6" fmla="*/ 904 w 1808"/>
                <a:gd name="T7" fmla="*/ 0 h 1807"/>
                <a:gd name="T8" fmla="*/ 908 w 1808"/>
                <a:gd name="T9" fmla="*/ 0 h 1807"/>
                <a:gd name="T10" fmla="*/ 1545 w 1808"/>
                <a:gd name="T11" fmla="*/ 267 h 1807"/>
                <a:gd name="T12" fmla="*/ 1807 w 1808"/>
                <a:gd name="T13" fmla="*/ 907 h 1807"/>
                <a:gd name="T14" fmla="*/ 904 w 1808"/>
                <a:gd name="T15" fmla="*/ 1807 h 1807"/>
                <a:gd name="T16" fmla="*/ 900 w 1808"/>
                <a:gd name="T17" fmla="*/ 1807 h 1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8" h="1807">
                  <a:moveTo>
                    <a:pt x="900" y="1807"/>
                  </a:moveTo>
                  <a:cubicBezTo>
                    <a:pt x="659" y="1806"/>
                    <a:pt x="433" y="1711"/>
                    <a:pt x="263" y="1540"/>
                  </a:cubicBezTo>
                  <a:cubicBezTo>
                    <a:pt x="93" y="1369"/>
                    <a:pt x="0" y="1141"/>
                    <a:pt x="1" y="900"/>
                  </a:cubicBezTo>
                  <a:cubicBezTo>
                    <a:pt x="3" y="404"/>
                    <a:pt x="408" y="0"/>
                    <a:pt x="904" y="0"/>
                  </a:cubicBezTo>
                  <a:cubicBezTo>
                    <a:pt x="908" y="0"/>
                    <a:pt x="908" y="0"/>
                    <a:pt x="908" y="0"/>
                  </a:cubicBezTo>
                  <a:cubicBezTo>
                    <a:pt x="1148" y="1"/>
                    <a:pt x="1375" y="96"/>
                    <a:pt x="1545" y="267"/>
                  </a:cubicBezTo>
                  <a:cubicBezTo>
                    <a:pt x="1715" y="438"/>
                    <a:pt x="1808" y="665"/>
                    <a:pt x="1807" y="907"/>
                  </a:cubicBezTo>
                  <a:cubicBezTo>
                    <a:pt x="1805" y="1403"/>
                    <a:pt x="1400" y="1806"/>
                    <a:pt x="904" y="1807"/>
                  </a:cubicBezTo>
                  <a:lnTo>
                    <a:pt x="900" y="1807"/>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
              <a:extLst>
                <a:ext uri="{FF2B5EF4-FFF2-40B4-BE49-F238E27FC236}">
                  <a16:creationId xmlns:a16="http://schemas.microsoft.com/office/drawing/2014/main" id="{8E1DF563-1115-483D-A76E-33172F55728B}"/>
                </a:ext>
              </a:extLst>
            </p:cNvPr>
            <p:cNvSpPr>
              <a:spLocks/>
            </p:cNvSpPr>
            <p:nvPr/>
          </p:nvSpPr>
          <p:spPr bwMode="auto">
            <a:xfrm>
              <a:off x="12325350" y="2133600"/>
              <a:ext cx="5356225" cy="5351463"/>
            </a:xfrm>
            <a:custGeom>
              <a:avLst/>
              <a:gdLst>
                <a:gd name="T0" fmla="*/ 709 w 1426"/>
                <a:gd name="T1" fmla="*/ 1425 h 1425"/>
                <a:gd name="T2" fmla="*/ 207 w 1426"/>
                <a:gd name="T3" fmla="*/ 1214 h 1425"/>
                <a:gd name="T4" fmla="*/ 1 w 1426"/>
                <a:gd name="T5" fmla="*/ 710 h 1425"/>
                <a:gd name="T6" fmla="*/ 713 w 1426"/>
                <a:gd name="T7" fmla="*/ 0 h 1425"/>
                <a:gd name="T8" fmla="*/ 716 w 1426"/>
                <a:gd name="T9" fmla="*/ 0 h 1425"/>
                <a:gd name="T10" fmla="*/ 1218 w 1426"/>
                <a:gd name="T11" fmla="*/ 211 h 1425"/>
                <a:gd name="T12" fmla="*/ 1425 w 1426"/>
                <a:gd name="T13" fmla="*/ 715 h 1425"/>
                <a:gd name="T14" fmla="*/ 714 w 1426"/>
                <a:gd name="T15" fmla="*/ 1425 h 1425"/>
                <a:gd name="T16" fmla="*/ 709 w 1426"/>
                <a:gd name="T17" fmla="*/ 1425 h 1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6" h="1425">
                  <a:moveTo>
                    <a:pt x="709" y="1425"/>
                  </a:moveTo>
                  <a:cubicBezTo>
                    <a:pt x="520" y="1424"/>
                    <a:pt x="342" y="1349"/>
                    <a:pt x="207" y="1214"/>
                  </a:cubicBezTo>
                  <a:cubicBezTo>
                    <a:pt x="73" y="1079"/>
                    <a:pt x="0" y="900"/>
                    <a:pt x="1" y="710"/>
                  </a:cubicBezTo>
                  <a:cubicBezTo>
                    <a:pt x="2" y="319"/>
                    <a:pt x="322" y="0"/>
                    <a:pt x="713" y="0"/>
                  </a:cubicBezTo>
                  <a:cubicBezTo>
                    <a:pt x="716" y="0"/>
                    <a:pt x="716" y="0"/>
                    <a:pt x="716" y="0"/>
                  </a:cubicBezTo>
                  <a:cubicBezTo>
                    <a:pt x="906" y="1"/>
                    <a:pt x="1084" y="76"/>
                    <a:pt x="1218" y="211"/>
                  </a:cubicBezTo>
                  <a:cubicBezTo>
                    <a:pt x="1352" y="346"/>
                    <a:pt x="1426" y="525"/>
                    <a:pt x="1425" y="715"/>
                  </a:cubicBezTo>
                  <a:cubicBezTo>
                    <a:pt x="1424" y="1106"/>
                    <a:pt x="1105" y="1424"/>
                    <a:pt x="714" y="1425"/>
                  </a:cubicBezTo>
                  <a:lnTo>
                    <a:pt x="709" y="14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7">
              <a:extLst>
                <a:ext uri="{FF2B5EF4-FFF2-40B4-BE49-F238E27FC236}">
                  <a16:creationId xmlns:a16="http://schemas.microsoft.com/office/drawing/2014/main" id="{09AC7115-787C-4E57-99E6-50DC9DCF7124}"/>
                </a:ext>
              </a:extLst>
            </p:cNvPr>
            <p:cNvSpPr>
              <a:spLocks/>
            </p:cNvSpPr>
            <p:nvPr/>
          </p:nvSpPr>
          <p:spPr bwMode="auto">
            <a:xfrm>
              <a:off x="11626850" y="1435100"/>
              <a:ext cx="3567113" cy="6742113"/>
            </a:xfrm>
            <a:custGeom>
              <a:avLst/>
              <a:gdLst>
                <a:gd name="T0" fmla="*/ 104 w 950"/>
                <a:gd name="T1" fmla="*/ 895 h 1795"/>
                <a:gd name="T2" fmla="*/ 950 w 950"/>
                <a:gd name="T3" fmla="*/ 3 h 1795"/>
                <a:gd name="T4" fmla="*/ 902 w 950"/>
                <a:gd name="T5" fmla="*/ 2 h 1795"/>
                <a:gd name="T6" fmla="*/ 2 w 950"/>
                <a:gd name="T7" fmla="*/ 895 h 1795"/>
                <a:gd name="T8" fmla="*/ 896 w 950"/>
                <a:gd name="T9" fmla="*/ 1795 h 1795"/>
                <a:gd name="T10" fmla="*/ 949 w 950"/>
                <a:gd name="T11" fmla="*/ 1794 h 1795"/>
                <a:gd name="T12" fmla="*/ 104 w 950"/>
                <a:gd name="T13" fmla="*/ 895 h 1795"/>
              </a:gdLst>
              <a:ahLst/>
              <a:cxnLst>
                <a:cxn ang="0">
                  <a:pos x="T0" y="T1"/>
                </a:cxn>
                <a:cxn ang="0">
                  <a:pos x="T2" y="T3"/>
                </a:cxn>
                <a:cxn ang="0">
                  <a:pos x="T4" y="T5"/>
                </a:cxn>
                <a:cxn ang="0">
                  <a:pos x="T6" y="T7"/>
                </a:cxn>
                <a:cxn ang="0">
                  <a:pos x="T8" y="T9"/>
                </a:cxn>
                <a:cxn ang="0">
                  <a:pos x="T10" y="T11"/>
                </a:cxn>
                <a:cxn ang="0">
                  <a:pos x="T12" y="T13"/>
                </a:cxn>
              </a:cxnLst>
              <a:rect l="0" t="0" r="r" b="b"/>
              <a:pathLst>
                <a:path w="950" h="1795">
                  <a:moveTo>
                    <a:pt x="104" y="895"/>
                  </a:moveTo>
                  <a:cubicBezTo>
                    <a:pt x="106" y="418"/>
                    <a:pt x="480" y="29"/>
                    <a:pt x="950" y="3"/>
                  </a:cubicBezTo>
                  <a:cubicBezTo>
                    <a:pt x="934" y="2"/>
                    <a:pt x="918" y="2"/>
                    <a:pt x="902" y="2"/>
                  </a:cubicBezTo>
                  <a:cubicBezTo>
                    <a:pt x="407" y="0"/>
                    <a:pt x="4" y="400"/>
                    <a:pt x="2" y="895"/>
                  </a:cubicBezTo>
                  <a:cubicBezTo>
                    <a:pt x="0" y="1390"/>
                    <a:pt x="400" y="1793"/>
                    <a:pt x="896" y="1795"/>
                  </a:cubicBezTo>
                  <a:cubicBezTo>
                    <a:pt x="914" y="1795"/>
                    <a:pt x="932" y="1795"/>
                    <a:pt x="949" y="1794"/>
                  </a:cubicBezTo>
                  <a:cubicBezTo>
                    <a:pt x="476" y="1767"/>
                    <a:pt x="102" y="1374"/>
                    <a:pt x="104" y="895"/>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8">
              <a:extLst>
                <a:ext uri="{FF2B5EF4-FFF2-40B4-BE49-F238E27FC236}">
                  <a16:creationId xmlns:a16="http://schemas.microsoft.com/office/drawing/2014/main" id="{C8BFF3D7-A7E8-4C26-8840-F0C9FA289081}"/>
                </a:ext>
              </a:extLst>
            </p:cNvPr>
            <p:cNvSpPr>
              <a:spLocks/>
            </p:cNvSpPr>
            <p:nvPr/>
          </p:nvSpPr>
          <p:spPr bwMode="auto">
            <a:xfrm>
              <a:off x="12344400" y="2152650"/>
              <a:ext cx="2849563" cy="5314950"/>
            </a:xfrm>
            <a:custGeom>
              <a:avLst/>
              <a:gdLst>
                <a:gd name="T0" fmla="*/ 308 w 759"/>
                <a:gd name="T1" fmla="*/ 1206 h 1415"/>
                <a:gd name="T2" fmla="*/ 102 w 759"/>
                <a:gd name="T3" fmla="*/ 705 h 1415"/>
                <a:gd name="T4" fmla="*/ 759 w 759"/>
                <a:gd name="T5" fmla="*/ 2 h 1415"/>
                <a:gd name="T6" fmla="*/ 710 w 759"/>
                <a:gd name="T7" fmla="*/ 0 h 1415"/>
                <a:gd name="T8" fmla="*/ 708 w 759"/>
                <a:gd name="T9" fmla="*/ 0 h 1415"/>
                <a:gd name="T10" fmla="*/ 1 w 759"/>
                <a:gd name="T11" fmla="*/ 705 h 1415"/>
                <a:gd name="T12" fmla="*/ 206 w 759"/>
                <a:gd name="T13" fmla="*/ 1206 h 1415"/>
                <a:gd name="T14" fmla="*/ 705 w 759"/>
                <a:gd name="T15" fmla="*/ 1415 h 1415"/>
                <a:gd name="T16" fmla="*/ 708 w 759"/>
                <a:gd name="T17" fmla="*/ 1415 h 1415"/>
                <a:gd name="T18" fmla="*/ 759 w 759"/>
                <a:gd name="T19" fmla="*/ 1413 h 1415"/>
                <a:gd name="T20" fmla="*/ 308 w 759"/>
                <a:gd name="T21" fmla="*/ 1206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9" h="1415">
                  <a:moveTo>
                    <a:pt x="308" y="1206"/>
                  </a:moveTo>
                  <a:cubicBezTo>
                    <a:pt x="174" y="1072"/>
                    <a:pt x="102" y="894"/>
                    <a:pt x="102" y="705"/>
                  </a:cubicBezTo>
                  <a:cubicBezTo>
                    <a:pt x="104" y="333"/>
                    <a:pt x="394" y="28"/>
                    <a:pt x="759" y="2"/>
                  </a:cubicBezTo>
                  <a:cubicBezTo>
                    <a:pt x="743" y="1"/>
                    <a:pt x="727" y="0"/>
                    <a:pt x="710" y="0"/>
                  </a:cubicBezTo>
                  <a:cubicBezTo>
                    <a:pt x="708" y="0"/>
                    <a:pt x="708" y="0"/>
                    <a:pt x="708" y="0"/>
                  </a:cubicBezTo>
                  <a:cubicBezTo>
                    <a:pt x="319" y="0"/>
                    <a:pt x="2" y="316"/>
                    <a:pt x="1" y="705"/>
                  </a:cubicBezTo>
                  <a:cubicBezTo>
                    <a:pt x="0" y="894"/>
                    <a:pt x="73" y="1072"/>
                    <a:pt x="206" y="1206"/>
                  </a:cubicBezTo>
                  <a:cubicBezTo>
                    <a:pt x="339" y="1340"/>
                    <a:pt x="516" y="1414"/>
                    <a:pt x="705" y="1415"/>
                  </a:cubicBezTo>
                  <a:cubicBezTo>
                    <a:pt x="708" y="1415"/>
                    <a:pt x="708" y="1415"/>
                    <a:pt x="708" y="1415"/>
                  </a:cubicBezTo>
                  <a:cubicBezTo>
                    <a:pt x="725" y="1415"/>
                    <a:pt x="742" y="1414"/>
                    <a:pt x="759" y="1413"/>
                  </a:cubicBezTo>
                  <a:cubicBezTo>
                    <a:pt x="588" y="1401"/>
                    <a:pt x="429" y="1328"/>
                    <a:pt x="308" y="1206"/>
                  </a:cubicBezTo>
                  <a:close/>
                </a:path>
              </a:pathLst>
            </a:custGeom>
            <a:solidFill>
              <a:srgbClr val="EF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9">
              <a:extLst>
                <a:ext uri="{FF2B5EF4-FFF2-40B4-BE49-F238E27FC236}">
                  <a16:creationId xmlns:a16="http://schemas.microsoft.com/office/drawing/2014/main" id="{E0E5C453-4BB4-43C0-AD80-B9488839102C}"/>
                </a:ext>
              </a:extLst>
            </p:cNvPr>
            <p:cNvSpPr>
              <a:spLocks/>
            </p:cNvSpPr>
            <p:nvPr/>
          </p:nvSpPr>
          <p:spPr bwMode="auto">
            <a:xfrm>
              <a:off x="13057188" y="2867025"/>
              <a:ext cx="3890963" cy="3886200"/>
            </a:xfrm>
            <a:custGeom>
              <a:avLst/>
              <a:gdLst>
                <a:gd name="T0" fmla="*/ 516 w 1036"/>
                <a:gd name="T1" fmla="*/ 1035 h 1035"/>
                <a:gd name="T2" fmla="*/ 150 w 1036"/>
                <a:gd name="T3" fmla="*/ 882 h 1035"/>
                <a:gd name="T4" fmla="*/ 0 w 1036"/>
                <a:gd name="T5" fmla="*/ 516 h 1035"/>
                <a:gd name="T6" fmla="*/ 518 w 1036"/>
                <a:gd name="T7" fmla="*/ 0 h 1035"/>
                <a:gd name="T8" fmla="*/ 520 w 1036"/>
                <a:gd name="T9" fmla="*/ 0 h 1035"/>
                <a:gd name="T10" fmla="*/ 885 w 1036"/>
                <a:gd name="T11" fmla="*/ 153 h 1035"/>
                <a:gd name="T12" fmla="*/ 1036 w 1036"/>
                <a:gd name="T13" fmla="*/ 519 h 1035"/>
                <a:gd name="T14" fmla="*/ 518 w 1036"/>
                <a:gd name="T15" fmla="*/ 1035 h 1035"/>
                <a:gd name="T16" fmla="*/ 516 w 1036"/>
                <a:gd name="T17" fmla="*/ 1035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6" h="1035">
                  <a:moveTo>
                    <a:pt x="516" y="1035"/>
                  </a:moveTo>
                  <a:cubicBezTo>
                    <a:pt x="378" y="1035"/>
                    <a:pt x="248" y="980"/>
                    <a:pt x="150" y="882"/>
                  </a:cubicBezTo>
                  <a:cubicBezTo>
                    <a:pt x="53" y="784"/>
                    <a:pt x="0" y="654"/>
                    <a:pt x="0" y="516"/>
                  </a:cubicBezTo>
                  <a:cubicBezTo>
                    <a:pt x="1" y="231"/>
                    <a:pt x="233" y="0"/>
                    <a:pt x="518" y="0"/>
                  </a:cubicBezTo>
                  <a:cubicBezTo>
                    <a:pt x="520" y="0"/>
                    <a:pt x="520" y="0"/>
                    <a:pt x="520" y="0"/>
                  </a:cubicBezTo>
                  <a:cubicBezTo>
                    <a:pt x="658" y="0"/>
                    <a:pt x="788" y="54"/>
                    <a:pt x="885" y="153"/>
                  </a:cubicBezTo>
                  <a:cubicBezTo>
                    <a:pt x="983" y="251"/>
                    <a:pt x="1036" y="381"/>
                    <a:pt x="1036" y="519"/>
                  </a:cubicBezTo>
                  <a:cubicBezTo>
                    <a:pt x="1035" y="804"/>
                    <a:pt x="803" y="1035"/>
                    <a:pt x="518" y="1035"/>
                  </a:cubicBezTo>
                  <a:lnTo>
                    <a:pt x="516" y="1035"/>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10">
              <a:extLst>
                <a:ext uri="{FF2B5EF4-FFF2-40B4-BE49-F238E27FC236}">
                  <a16:creationId xmlns:a16="http://schemas.microsoft.com/office/drawing/2014/main" id="{AF658223-0AB7-4FB7-B961-F0C8491E4F14}"/>
                </a:ext>
              </a:extLst>
            </p:cNvPr>
            <p:cNvSpPr>
              <a:spLocks/>
            </p:cNvSpPr>
            <p:nvPr/>
          </p:nvSpPr>
          <p:spPr bwMode="auto">
            <a:xfrm>
              <a:off x="13057188" y="2867025"/>
              <a:ext cx="2174875" cy="3886200"/>
            </a:xfrm>
            <a:custGeom>
              <a:avLst/>
              <a:gdLst>
                <a:gd name="T0" fmla="*/ 272 w 579"/>
                <a:gd name="T1" fmla="*/ 882 h 1035"/>
                <a:gd name="T2" fmla="*/ 122 w 579"/>
                <a:gd name="T3" fmla="*/ 516 h 1035"/>
                <a:gd name="T4" fmla="*/ 579 w 579"/>
                <a:gd name="T5" fmla="*/ 3 h 1035"/>
                <a:gd name="T6" fmla="*/ 520 w 579"/>
                <a:gd name="T7" fmla="*/ 0 h 1035"/>
                <a:gd name="T8" fmla="*/ 518 w 579"/>
                <a:gd name="T9" fmla="*/ 0 h 1035"/>
                <a:gd name="T10" fmla="*/ 0 w 579"/>
                <a:gd name="T11" fmla="*/ 516 h 1035"/>
                <a:gd name="T12" fmla="*/ 150 w 579"/>
                <a:gd name="T13" fmla="*/ 882 h 1035"/>
                <a:gd name="T14" fmla="*/ 516 w 579"/>
                <a:gd name="T15" fmla="*/ 1035 h 1035"/>
                <a:gd name="T16" fmla="*/ 518 w 579"/>
                <a:gd name="T17" fmla="*/ 1035 h 1035"/>
                <a:gd name="T18" fmla="*/ 579 w 579"/>
                <a:gd name="T19" fmla="*/ 1032 h 1035"/>
                <a:gd name="T20" fmla="*/ 272 w 579"/>
                <a:gd name="T21" fmla="*/ 882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9" h="1035">
                  <a:moveTo>
                    <a:pt x="272" y="882"/>
                  </a:moveTo>
                  <a:cubicBezTo>
                    <a:pt x="175" y="784"/>
                    <a:pt x="121" y="654"/>
                    <a:pt x="122" y="516"/>
                  </a:cubicBezTo>
                  <a:cubicBezTo>
                    <a:pt x="123" y="252"/>
                    <a:pt x="323" y="33"/>
                    <a:pt x="579" y="3"/>
                  </a:cubicBezTo>
                  <a:cubicBezTo>
                    <a:pt x="560" y="1"/>
                    <a:pt x="540" y="0"/>
                    <a:pt x="520" y="0"/>
                  </a:cubicBezTo>
                  <a:cubicBezTo>
                    <a:pt x="518" y="0"/>
                    <a:pt x="518" y="0"/>
                    <a:pt x="518" y="0"/>
                  </a:cubicBezTo>
                  <a:cubicBezTo>
                    <a:pt x="233" y="0"/>
                    <a:pt x="1" y="231"/>
                    <a:pt x="0" y="516"/>
                  </a:cubicBezTo>
                  <a:cubicBezTo>
                    <a:pt x="0" y="654"/>
                    <a:pt x="53" y="784"/>
                    <a:pt x="150" y="882"/>
                  </a:cubicBezTo>
                  <a:cubicBezTo>
                    <a:pt x="248" y="980"/>
                    <a:pt x="378" y="1035"/>
                    <a:pt x="516" y="1035"/>
                  </a:cubicBezTo>
                  <a:cubicBezTo>
                    <a:pt x="518" y="1035"/>
                    <a:pt x="518" y="1035"/>
                    <a:pt x="518" y="1035"/>
                  </a:cubicBezTo>
                  <a:cubicBezTo>
                    <a:pt x="539" y="1035"/>
                    <a:pt x="559" y="1034"/>
                    <a:pt x="579" y="1032"/>
                  </a:cubicBezTo>
                  <a:cubicBezTo>
                    <a:pt x="463" y="1018"/>
                    <a:pt x="356" y="966"/>
                    <a:pt x="272" y="882"/>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11">
              <a:extLst>
                <a:ext uri="{FF2B5EF4-FFF2-40B4-BE49-F238E27FC236}">
                  <a16:creationId xmlns:a16="http://schemas.microsoft.com/office/drawing/2014/main" id="{5CE5E279-DC3B-4503-82F2-6E0327984EAA}"/>
                </a:ext>
              </a:extLst>
            </p:cNvPr>
            <p:cNvSpPr>
              <a:spLocks/>
            </p:cNvSpPr>
            <p:nvPr/>
          </p:nvSpPr>
          <p:spPr bwMode="auto">
            <a:xfrm>
              <a:off x="13766800" y="3576638"/>
              <a:ext cx="2471738" cy="2466975"/>
            </a:xfrm>
            <a:custGeom>
              <a:avLst/>
              <a:gdLst>
                <a:gd name="T0" fmla="*/ 327 w 658"/>
                <a:gd name="T1" fmla="*/ 657 h 657"/>
                <a:gd name="T2" fmla="*/ 96 w 658"/>
                <a:gd name="T3" fmla="*/ 560 h 657"/>
                <a:gd name="T4" fmla="*/ 1 w 658"/>
                <a:gd name="T5" fmla="*/ 327 h 657"/>
                <a:gd name="T6" fmla="*/ 329 w 658"/>
                <a:gd name="T7" fmla="*/ 0 h 657"/>
                <a:gd name="T8" fmla="*/ 331 w 658"/>
                <a:gd name="T9" fmla="*/ 0 h 657"/>
                <a:gd name="T10" fmla="*/ 562 w 658"/>
                <a:gd name="T11" fmla="*/ 97 h 657"/>
                <a:gd name="T12" fmla="*/ 657 w 658"/>
                <a:gd name="T13" fmla="*/ 330 h 657"/>
                <a:gd name="T14" fmla="*/ 329 w 658"/>
                <a:gd name="T15" fmla="*/ 657 h 657"/>
                <a:gd name="T16" fmla="*/ 327 w 658"/>
                <a:gd name="T17" fmla="*/ 65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8" h="657">
                  <a:moveTo>
                    <a:pt x="327" y="657"/>
                  </a:moveTo>
                  <a:cubicBezTo>
                    <a:pt x="240" y="657"/>
                    <a:pt x="158" y="622"/>
                    <a:pt x="96" y="560"/>
                  </a:cubicBezTo>
                  <a:cubicBezTo>
                    <a:pt x="34" y="498"/>
                    <a:pt x="0" y="415"/>
                    <a:pt x="1" y="327"/>
                  </a:cubicBezTo>
                  <a:cubicBezTo>
                    <a:pt x="1" y="147"/>
                    <a:pt x="148" y="0"/>
                    <a:pt x="329" y="0"/>
                  </a:cubicBezTo>
                  <a:cubicBezTo>
                    <a:pt x="331" y="0"/>
                    <a:pt x="331" y="0"/>
                    <a:pt x="331" y="0"/>
                  </a:cubicBezTo>
                  <a:cubicBezTo>
                    <a:pt x="418" y="0"/>
                    <a:pt x="500" y="35"/>
                    <a:pt x="562" y="97"/>
                  </a:cubicBezTo>
                  <a:cubicBezTo>
                    <a:pt x="624" y="159"/>
                    <a:pt x="658" y="242"/>
                    <a:pt x="657" y="330"/>
                  </a:cubicBezTo>
                  <a:cubicBezTo>
                    <a:pt x="657" y="510"/>
                    <a:pt x="510" y="657"/>
                    <a:pt x="329" y="657"/>
                  </a:cubicBezTo>
                  <a:lnTo>
                    <a:pt x="327" y="6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12">
              <a:extLst>
                <a:ext uri="{FF2B5EF4-FFF2-40B4-BE49-F238E27FC236}">
                  <a16:creationId xmlns:a16="http://schemas.microsoft.com/office/drawing/2014/main" id="{76048E11-30DB-4CC7-B437-0A389E497DE0}"/>
                </a:ext>
              </a:extLst>
            </p:cNvPr>
            <p:cNvSpPr>
              <a:spLocks/>
            </p:cNvSpPr>
            <p:nvPr/>
          </p:nvSpPr>
          <p:spPr bwMode="auto">
            <a:xfrm>
              <a:off x="13766800" y="3576638"/>
              <a:ext cx="1427163" cy="2466975"/>
            </a:xfrm>
            <a:custGeom>
              <a:avLst/>
              <a:gdLst>
                <a:gd name="T0" fmla="*/ 197 w 380"/>
                <a:gd name="T1" fmla="*/ 560 h 657"/>
                <a:gd name="T2" fmla="*/ 102 w 380"/>
                <a:gd name="T3" fmla="*/ 327 h 657"/>
                <a:gd name="T4" fmla="*/ 380 w 380"/>
                <a:gd name="T5" fmla="*/ 4 h 657"/>
                <a:gd name="T6" fmla="*/ 331 w 380"/>
                <a:gd name="T7" fmla="*/ 0 h 657"/>
                <a:gd name="T8" fmla="*/ 329 w 380"/>
                <a:gd name="T9" fmla="*/ 0 h 657"/>
                <a:gd name="T10" fmla="*/ 1 w 380"/>
                <a:gd name="T11" fmla="*/ 327 h 657"/>
                <a:gd name="T12" fmla="*/ 96 w 380"/>
                <a:gd name="T13" fmla="*/ 560 h 657"/>
                <a:gd name="T14" fmla="*/ 327 w 380"/>
                <a:gd name="T15" fmla="*/ 657 h 657"/>
                <a:gd name="T16" fmla="*/ 329 w 380"/>
                <a:gd name="T17" fmla="*/ 657 h 657"/>
                <a:gd name="T18" fmla="*/ 379 w 380"/>
                <a:gd name="T19" fmla="*/ 653 h 657"/>
                <a:gd name="T20" fmla="*/ 197 w 380"/>
                <a:gd name="T21" fmla="*/ 56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0" h="657">
                  <a:moveTo>
                    <a:pt x="197" y="560"/>
                  </a:moveTo>
                  <a:cubicBezTo>
                    <a:pt x="136" y="498"/>
                    <a:pt x="102" y="415"/>
                    <a:pt x="102" y="327"/>
                  </a:cubicBezTo>
                  <a:cubicBezTo>
                    <a:pt x="103" y="164"/>
                    <a:pt x="223" y="28"/>
                    <a:pt x="380" y="4"/>
                  </a:cubicBezTo>
                  <a:cubicBezTo>
                    <a:pt x="364" y="1"/>
                    <a:pt x="347" y="0"/>
                    <a:pt x="331" y="0"/>
                  </a:cubicBezTo>
                  <a:cubicBezTo>
                    <a:pt x="329" y="0"/>
                    <a:pt x="329" y="0"/>
                    <a:pt x="329" y="0"/>
                  </a:cubicBezTo>
                  <a:cubicBezTo>
                    <a:pt x="148" y="0"/>
                    <a:pt x="1" y="147"/>
                    <a:pt x="1" y="327"/>
                  </a:cubicBezTo>
                  <a:cubicBezTo>
                    <a:pt x="0" y="415"/>
                    <a:pt x="34" y="498"/>
                    <a:pt x="96" y="560"/>
                  </a:cubicBezTo>
                  <a:cubicBezTo>
                    <a:pt x="158" y="622"/>
                    <a:pt x="240" y="657"/>
                    <a:pt x="327" y="657"/>
                  </a:cubicBezTo>
                  <a:cubicBezTo>
                    <a:pt x="329" y="657"/>
                    <a:pt x="329" y="657"/>
                    <a:pt x="329" y="657"/>
                  </a:cubicBezTo>
                  <a:cubicBezTo>
                    <a:pt x="346" y="657"/>
                    <a:pt x="363" y="655"/>
                    <a:pt x="379" y="653"/>
                  </a:cubicBezTo>
                  <a:cubicBezTo>
                    <a:pt x="311" y="642"/>
                    <a:pt x="247" y="610"/>
                    <a:pt x="197" y="560"/>
                  </a:cubicBezTo>
                  <a:close/>
                </a:path>
              </a:pathLst>
            </a:custGeom>
            <a:solidFill>
              <a:srgbClr val="EF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13">
              <a:extLst>
                <a:ext uri="{FF2B5EF4-FFF2-40B4-BE49-F238E27FC236}">
                  <a16:creationId xmlns:a16="http://schemas.microsoft.com/office/drawing/2014/main" id="{690203FE-C649-4B36-B4A8-2451D07DD88F}"/>
                </a:ext>
              </a:extLst>
            </p:cNvPr>
            <p:cNvSpPr>
              <a:spLocks/>
            </p:cNvSpPr>
            <p:nvPr/>
          </p:nvSpPr>
          <p:spPr bwMode="auto">
            <a:xfrm>
              <a:off x="14481175" y="4286250"/>
              <a:ext cx="1044575" cy="1042988"/>
            </a:xfrm>
            <a:custGeom>
              <a:avLst/>
              <a:gdLst>
                <a:gd name="T0" fmla="*/ 138 w 278"/>
                <a:gd name="T1" fmla="*/ 278 h 278"/>
                <a:gd name="T2" fmla="*/ 40 w 278"/>
                <a:gd name="T3" fmla="*/ 237 h 278"/>
                <a:gd name="T4" fmla="*/ 0 w 278"/>
                <a:gd name="T5" fmla="*/ 139 h 278"/>
                <a:gd name="T6" fmla="*/ 139 w 278"/>
                <a:gd name="T7" fmla="*/ 0 h 278"/>
                <a:gd name="T8" fmla="*/ 140 w 278"/>
                <a:gd name="T9" fmla="*/ 0 h 278"/>
                <a:gd name="T10" fmla="*/ 238 w 278"/>
                <a:gd name="T11" fmla="*/ 42 h 278"/>
                <a:gd name="T12" fmla="*/ 278 w 278"/>
                <a:gd name="T13" fmla="*/ 140 h 278"/>
                <a:gd name="T14" fmla="*/ 139 w 278"/>
                <a:gd name="T15" fmla="*/ 278 h 278"/>
                <a:gd name="T16" fmla="*/ 138 w 278"/>
                <a:gd name="T17"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 h="278">
                  <a:moveTo>
                    <a:pt x="138" y="278"/>
                  </a:moveTo>
                  <a:cubicBezTo>
                    <a:pt x="101" y="278"/>
                    <a:pt x="67" y="264"/>
                    <a:pt x="40" y="237"/>
                  </a:cubicBezTo>
                  <a:cubicBezTo>
                    <a:pt x="14" y="211"/>
                    <a:pt x="0" y="177"/>
                    <a:pt x="0" y="139"/>
                  </a:cubicBezTo>
                  <a:cubicBezTo>
                    <a:pt x="0" y="63"/>
                    <a:pt x="62" y="1"/>
                    <a:pt x="139" y="0"/>
                  </a:cubicBezTo>
                  <a:cubicBezTo>
                    <a:pt x="140" y="0"/>
                    <a:pt x="140" y="0"/>
                    <a:pt x="140" y="0"/>
                  </a:cubicBezTo>
                  <a:cubicBezTo>
                    <a:pt x="177" y="1"/>
                    <a:pt x="211" y="15"/>
                    <a:pt x="238" y="42"/>
                  </a:cubicBezTo>
                  <a:cubicBezTo>
                    <a:pt x="264" y="68"/>
                    <a:pt x="278" y="102"/>
                    <a:pt x="278" y="140"/>
                  </a:cubicBezTo>
                  <a:cubicBezTo>
                    <a:pt x="278" y="216"/>
                    <a:pt x="216" y="278"/>
                    <a:pt x="139" y="278"/>
                  </a:cubicBezTo>
                  <a:lnTo>
                    <a:pt x="138" y="278"/>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14">
              <a:extLst>
                <a:ext uri="{FF2B5EF4-FFF2-40B4-BE49-F238E27FC236}">
                  <a16:creationId xmlns:a16="http://schemas.microsoft.com/office/drawing/2014/main" id="{EB79998A-4C30-49B0-8F5E-277A6D7DC4EE}"/>
                </a:ext>
              </a:extLst>
            </p:cNvPr>
            <p:cNvSpPr>
              <a:spLocks/>
            </p:cNvSpPr>
            <p:nvPr/>
          </p:nvSpPr>
          <p:spPr bwMode="auto">
            <a:xfrm>
              <a:off x="14481175" y="4286250"/>
              <a:ext cx="676275" cy="1042988"/>
            </a:xfrm>
            <a:custGeom>
              <a:avLst/>
              <a:gdLst>
                <a:gd name="T0" fmla="*/ 122 w 180"/>
                <a:gd name="T1" fmla="*/ 237 h 278"/>
                <a:gd name="T2" fmla="*/ 81 w 180"/>
                <a:gd name="T3" fmla="*/ 139 h 278"/>
                <a:gd name="T4" fmla="*/ 180 w 180"/>
                <a:gd name="T5" fmla="*/ 6 h 278"/>
                <a:gd name="T6" fmla="*/ 140 w 180"/>
                <a:gd name="T7" fmla="*/ 0 h 278"/>
                <a:gd name="T8" fmla="*/ 139 w 180"/>
                <a:gd name="T9" fmla="*/ 0 h 278"/>
                <a:gd name="T10" fmla="*/ 0 w 180"/>
                <a:gd name="T11" fmla="*/ 139 h 278"/>
                <a:gd name="T12" fmla="*/ 40 w 180"/>
                <a:gd name="T13" fmla="*/ 237 h 278"/>
                <a:gd name="T14" fmla="*/ 138 w 180"/>
                <a:gd name="T15" fmla="*/ 278 h 278"/>
                <a:gd name="T16" fmla="*/ 139 w 180"/>
                <a:gd name="T17" fmla="*/ 278 h 278"/>
                <a:gd name="T18" fmla="*/ 179 w 180"/>
                <a:gd name="T19" fmla="*/ 272 h 278"/>
                <a:gd name="T20" fmla="*/ 122 w 180"/>
                <a:gd name="T21" fmla="*/ 23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278">
                  <a:moveTo>
                    <a:pt x="122" y="237"/>
                  </a:moveTo>
                  <a:cubicBezTo>
                    <a:pt x="95" y="211"/>
                    <a:pt x="81" y="177"/>
                    <a:pt x="81" y="139"/>
                  </a:cubicBezTo>
                  <a:cubicBezTo>
                    <a:pt x="81" y="77"/>
                    <a:pt x="123" y="24"/>
                    <a:pt x="180" y="6"/>
                  </a:cubicBezTo>
                  <a:cubicBezTo>
                    <a:pt x="167" y="3"/>
                    <a:pt x="154" y="1"/>
                    <a:pt x="140" y="0"/>
                  </a:cubicBezTo>
                  <a:cubicBezTo>
                    <a:pt x="139" y="0"/>
                    <a:pt x="139" y="0"/>
                    <a:pt x="139" y="0"/>
                  </a:cubicBezTo>
                  <a:cubicBezTo>
                    <a:pt x="62" y="1"/>
                    <a:pt x="0" y="63"/>
                    <a:pt x="0" y="139"/>
                  </a:cubicBezTo>
                  <a:cubicBezTo>
                    <a:pt x="0" y="177"/>
                    <a:pt x="14" y="211"/>
                    <a:pt x="40" y="237"/>
                  </a:cubicBezTo>
                  <a:cubicBezTo>
                    <a:pt x="67" y="264"/>
                    <a:pt x="101" y="278"/>
                    <a:pt x="138" y="278"/>
                  </a:cubicBezTo>
                  <a:cubicBezTo>
                    <a:pt x="139" y="278"/>
                    <a:pt x="139" y="278"/>
                    <a:pt x="139" y="278"/>
                  </a:cubicBezTo>
                  <a:cubicBezTo>
                    <a:pt x="153" y="278"/>
                    <a:pt x="167" y="276"/>
                    <a:pt x="179" y="272"/>
                  </a:cubicBezTo>
                  <a:cubicBezTo>
                    <a:pt x="158" y="266"/>
                    <a:pt x="138" y="254"/>
                    <a:pt x="122" y="237"/>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15">
              <a:extLst>
                <a:ext uri="{FF2B5EF4-FFF2-40B4-BE49-F238E27FC236}">
                  <a16:creationId xmlns:a16="http://schemas.microsoft.com/office/drawing/2014/main" id="{8215A60D-F0B1-41AE-A57F-D6E72EE0B852}"/>
                </a:ext>
              </a:extLst>
            </p:cNvPr>
            <p:cNvSpPr>
              <a:spLocks/>
            </p:cNvSpPr>
            <p:nvPr/>
          </p:nvSpPr>
          <p:spPr bwMode="auto">
            <a:xfrm>
              <a:off x="14890750" y="1008063"/>
              <a:ext cx="225425" cy="1433513"/>
            </a:xfrm>
            <a:custGeom>
              <a:avLst/>
              <a:gdLst>
                <a:gd name="T0" fmla="*/ 30 w 60"/>
                <a:gd name="T1" fmla="*/ 382 h 382"/>
                <a:gd name="T2" fmla="*/ 0 w 60"/>
                <a:gd name="T3" fmla="*/ 352 h 382"/>
                <a:gd name="T4" fmla="*/ 0 w 60"/>
                <a:gd name="T5" fmla="*/ 30 h 382"/>
                <a:gd name="T6" fmla="*/ 30 w 60"/>
                <a:gd name="T7" fmla="*/ 0 h 382"/>
                <a:gd name="T8" fmla="*/ 60 w 60"/>
                <a:gd name="T9" fmla="*/ 30 h 382"/>
                <a:gd name="T10" fmla="*/ 60 w 60"/>
                <a:gd name="T11" fmla="*/ 352 h 382"/>
                <a:gd name="T12" fmla="*/ 30 w 60"/>
                <a:gd name="T13" fmla="*/ 382 h 382"/>
              </a:gdLst>
              <a:ahLst/>
              <a:cxnLst>
                <a:cxn ang="0">
                  <a:pos x="T0" y="T1"/>
                </a:cxn>
                <a:cxn ang="0">
                  <a:pos x="T2" y="T3"/>
                </a:cxn>
                <a:cxn ang="0">
                  <a:pos x="T4" y="T5"/>
                </a:cxn>
                <a:cxn ang="0">
                  <a:pos x="T6" y="T7"/>
                </a:cxn>
                <a:cxn ang="0">
                  <a:pos x="T8" y="T9"/>
                </a:cxn>
                <a:cxn ang="0">
                  <a:pos x="T10" y="T11"/>
                </a:cxn>
                <a:cxn ang="0">
                  <a:pos x="T12" y="T13"/>
                </a:cxn>
              </a:cxnLst>
              <a:rect l="0" t="0" r="r" b="b"/>
              <a:pathLst>
                <a:path w="60" h="382">
                  <a:moveTo>
                    <a:pt x="30" y="382"/>
                  </a:moveTo>
                  <a:cubicBezTo>
                    <a:pt x="13" y="382"/>
                    <a:pt x="0" y="369"/>
                    <a:pt x="0" y="352"/>
                  </a:cubicBezTo>
                  <a:cubicBezTo>
                    <a:pt x="0" y="30"/>
                    <a:pt x="0" y="30"/>
                    <a:pt x="0" y="30"/>
                  </a:cubicBezTo>
                  <a:cubicBezTo>
                    <a:pt x="0" y="14"/>
                    <a:pt x="13" y="0"/>
                    <a:pt x="30" y="0"/>
                  </a:cubicBezTo>
                  <a:cubicBezTo>
                    <a:pt x="46" y="0"/>
                    <a:pt x="60" y="14"/>
                    <a:pt x="60" y="30"/>
                  </a:cubicBezTo>
                  <a:cubicBezTo>
                    <a:pt x="60" y="352"/>
                    <a:pt x="60" y="352"/>
                    <a:pt x="60" y="352"/>
                  </a:cubicBezTo>
                  <a:cubicBezTo>
                    <a:pt x="60" y="369"/>
                    <a:pt x="46" y="382"/>
                    <a:pt x="30" y="382"/>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16">
              <a:extLst>
                <a:ext uri="{FF2B5EF4-FFF2-40B4-BE49-F238E27FC236}">
                  <a16:creationId xmlns:a16="http://schemas.microsoft.com/office/drawing/2014/main" id="{8E40304D-A8C0-48B3-8984-9CF9315BBA4F}"/>
                </a:ext>
              </a:extLst>
            </p:cNvPr>
            <p:cNvSpPr>
              <a:spLocks/>
            </p:cNvSpPr>
            <p:nvPr/>
          </p:nvSpPr>
          <p:spPr bwMode="auto">
            <a:xfrm>
              <a:off x="14890750" y="7173913"/>
              <a:ext cx="225425" cy="1435100"/>
            </a:xfrm>
            <a:custGeom>
              <a:avLst/>
              <a:gdLst>
                <a:gd name="T0" fmla="*/ 30 w 60"/>
                <a:gd name="T1" fmla="*/ 382 h 382"/>
                <a:gd name="T2" fmla="*/ 0 w 60"/>
                <a:gd name="T3" fmla="*/ 352 h 382"/>
                <a:gd name="T4" fmla="*/ 0 w 60"/>
                <a:gd name="T5" fmla="*/ 30 h 382"/>
                <a:gd name="T6" fmla="*/ 30 w 60"/>
                <a:gd name="T7" fmla="*/ 0 h 382"/>
                <a:gd name="T8" fmla="*/ 60 w 60"/>
                <a:gd name="T9" fmla="*/ 30 h 382"/>
                <a:gd name="T10" fmla="*/ 60 w 60"/>
                <a:gd name="T11" fmla="*/ 352 h 382"/>
                <a:gd name="T12" fmla="*/ 30 w 60"/>
                <a:gd name="T13" fmla="*/ 382 h 382"/>
              </a:gdLst>
              <a:ahLst/>
              <a:cxnLst>
                <a:cxn ang="0">
                  <a:pos x="T0" y="T1"/>
                </a:cxn>
                <a:cxn ang="0">
                  <a:pos x="T2" y="T3"/>
                </a:cxn>
                <a:cxn ang="0">
                  <a:pos x="T4" y="T5"/>
                </a:cxn>
                <a:cxn ang="0">
                  <a:pos x="T6" y="T7"/>
                </a:cxn>
                <a:cxn ang="0">
                  <a:pos x="T8" y="T9"/>
                </a:cxn>
                <a:cxn ang="0">
                  <a:pos x="T10" y="T11"/>
                </a:cxn>
                <a:cxn ang="0">
                  <a:pos x="T12" y="T13"/>
                </a:cxn>
              </a:cxnLst>
              <a:rect l="0" t="0" r="r" b="b"/>
              <a:pathLst>
                <a:path w="60" h="382">
                  <a:moveTo>
                    <a:pt x="30" y="382"/>
                  </a:moveTo>
                  <a:cubicBezTo>
                    <a:pt x="13" y="382"/>
                    <a:pt x="0" y="369"/>
                    <a:pt x="0" y="352"/>
                  </a:cubicBezTo>
                  <a:cubicBezTo>
                    <a:pt x="0" y="30"/>
                    <a:pt x="0" y="30"/>
                    <a:pt x="0" y="30"/>
                  </a:cubicBezTo>
                  <a:cubicBezTo>
                    <a:pt x="0" y="14"/>
                    <a:pt x="13" y="0"/>
                    <a:pt x="30" y="0"/>
                  </a:cubicBezTo>
                  <a:cubicBezTo>
                    <a:pt x="46" y="0"/>
                    <a:pt x="60" y="14"/>
                    <a:pt x="60" y="30"/>
                  </a:cubicBezTo>
                  <a:cubicBezTo>
                    <a:pt x="60" y="352"/>
                    <a:pt x="60" y="352"/>
                    <a:pt x="60" y="352"/>
                  </a:cubicBezTo>
                  <a:cubicBezTo>
                    <a:pt x="60" y="369"/>
                    <a:pt x="46" y="382"/>
                    <a:pt x="30" y="382"/>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17">
              <a:extLst>
                <a:ext uri="{FF2B5EF4-FFF2-40B4-BE49-F238E27FC236}">
                  <a16:creationId xmlns:a16="http://schemas.microsoft.com/office/drawing/2014/main" id="{122508EC-BD8F-4B17-AEEE-B95BD3761681}"/>
                </a:ext>
              </a:extLst>
            </p:cNvPr>
            <p:cNvSpPr>
              <a:spLocks/>
            </p:cNvSpPr>
            <p:nvPr/>
          </p:nvSpPr>
          <p:spPr bwMode="auto">
            <a:xfrm>
              <a:off x="11201400" y="4695825"/>
              <a:ext cx="1435100" cy="225425"/>
            </a:xfrm>
            <a:custGeom>
              <a:avLst/>
              <a:gdLst>
                <a:gd name="T0" fmla="*/ 352 w 382"/>
                <a:gd name="T1" fmla="*/ 60 h 60"/>
                <a:gd name="T2" fmla="*/ 30 w 382"/>
                <a:gd name="T3" fmla="*/ 60 h 60"/>
                <a:gd name="T4" fmla="*/ 0 w 382"/>
                <a:gd name="T5" fmla="*/ 30 h 60"/>
                <a:gd name="T6" fmla="*/ 30 w 382"/>
                <a:gd name="T7" fmla="*/ 0 h 60"/>
                <a:gd name="T8" fmla="*/ 352 w 382"/>
                <a:gd name="T9" fmla="*/ 0 h 60"/>
                <a:gd name="T10" fmla="*/ 382 w 382"/>
                <a:gd name="T11" fmla="*/ 30 h 60"/>
                <a:gd name="T12" fmla="*/ 352 w 38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382" h="60">
                  <a:moveTo>
                    <a:pt x="352" y="60"/>
                  </a:moveTo>
                  <a:cubicBezTo>
                    <a:pt x="30" y="60"/>
                    <a:pt x="30" y="60"/>
                    <a:pt x="30" y="60"/>
                  </a:cubicBezTo>
                  <a:cubicBezTo>
                    <a:pt x="13" y="60"/>
                    <a:pt x="0" y="47"/>
                    <a:pt x="0" y="30"/>
                  </a:cubicBezTo>
                  <a:cubicBezTo>
                    <a:pt x="0" y="14"/>
                    <a:pt x="13" y="0"/>
                    <a:pt x="30" y="0"/>
                  </a:cubicBezTo>
                  <a:cubicBezTo>
                    <a:pt x="352" y="0"/>
                    <a:pt x="352" y="0"/>
                    <a:pt x="352" y="0"/>
                  </a:cubicBezTo>
                  <a:cubicBezTo>
                    <a:pt x="369" y="0"/>
                    <a:pt x="382" y="14"/>
                    <a:pt x="382" y="30"/>
                  </a:cubicBezTo>
                  <a:cubicBezTo>
                    <a:pt x="382" y="47"/>
                    <a:pt x="369" y="60"/>
                    <a:pt x="352" y="60"/>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18">
              <a:extLst>
                <a:ext uri="{FF2B5EF4-FFF2-40B4-BE49-F238E27FC236}">
                  <a16:creationId xmlns:a16="http://schemas.microsoft.com/office/drawing/2014/main" id="{4A1DFE74-4A5F-4B10-8643-732A376B1F5E}"/>
                </a:ext>
              </a:extLst>
            </p:cNvPr>
            <p:cNvSpPr>
              <a:spLocks/>
            </p:cNvSpPr>
            <p:nvPr/>
          </p:nvSpPr>
          <p:spPr bwMode="auto">
            <a:xfrm>
              <a:off x="17368838" y="4695825"/>
              <a:ext cx="1435100" cy="225425"/>
            </a:xfrm>
            <a:custGeom>
              <a:avLst/>
              <a:gdLst>
                <a:gd name="T0" fmla="*/ 352 w 382"/>
                <a:gd name="T1" fmla="*/ 60 h 60"/>
                <a:gd name="T2" fmla="*/ 30 w 382"/>
                <a:gd name="T3" fmla="*/ 60 h 60"/>
                <a:gd name="T4" fmla="*/ 0 w 382"/>
                <a:gd name="T5" fmla="*/ 30 h 60"/>
                <a:gd name="T6" fmla="*/ 30 w 382"/>
                <a:gd name="T7" fmla="*/ 0 h 60"/>
                <a:gd name="T8" fmla="*/ 352 w 382"/>
                <a:gd name="T9" fmla="*/ 0 h 60"/>
                <a:gd name="T10" fmla="*/ 382 w 382"/>
                <a:gd name="T11" fmla="*/ 30 h 60"/>
                <a:gd name="T12" fmla="*/ 352 w 38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382" h="60">
                  <a:moveTo>
                    <a:pt x="352" y="60"/>
                  </a:moveTo>
                  <a:cubicBezTo>
                    <a:pt x="30" y="60"/>
                    <a:pt x="30" y="60"/>
                    <a:pt x="30" y="60"/>
                  </a:cubicBezTo>
                  <a:cubicBezTo>
                    <a:pt x="13" y="60"/>
                    <a:pt x="0" y="47"/>
                    <a:pt x="0" y="30"/>
                  </a:cubicBezTo>
                  <a:cubicBezTo>
                    <a:pt x="0" y="14"/>
                    <a:pt x="13" y="0"/>
                    <a:pt x="30" y="0"/>
                  </a:cubicBezTo>
                  <a:cubicBezTo>
                    <a:pt x="352" y="0"/>
                    <a:pt x="352" y="0"/>
                    <a:pt x="352" y="0"/>
                  </a:cubicBezTo>
                  <a:cubicBezTo>
                    <a:pt x="368" y="0"/>
                    <a:pt x="382" y="14"/>
                    <a:pt x="382" y="30"/>
                  </a:cubicBezTo>
                  <a:cubicBezTo>
                    <a:pt x="382" y="47"/>
                    <a:pt x="368" y="60"/>
                    <a:pt x="352" y="60"/>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19">
              <a:extLst>
                <a:ext uri="{FF2B5EF4-FFF2-40B4-BE49-F238E27FC236}">
                  <a16:creationId xmlns:a16="http://schemas.microsoft.com/office/drawing/2014/main" id="{95CD2509-25FC-46BD-8671-778307B93699}"/>
                </a:ext>
              </a:extLst>
            </p:cNvPr>
            <p:cNvSpPr>
              <a:spLocks/>
            </p:cNvSpPr>
            <p:nvPr/>
          </p:nvSpPr>
          <p:spPr bwMode="auto">
            <a:xfrm>
              <a:off x="16933863" y="928687"/>
              <a:ext cx="1220788" cy="1660525"/>
            </a:xfrm>
            <a:custGeom>
              <a:avLst/>
              <a:gdLst>
                <a:gd name="T0" fmla="*/ 44 w 325"/>
                <a:gd name="T1" fmla="*/ 442 h 442"/>
                <a:gd name="T2" fmla="*/ 325 w 325"/>
                <a:gd name="T3" fmla="*/ 162 h 442"/>
                <a:gd name="T4" fmla="*/ 282 w 325"/>
                <a:gd name="T5" fmla="*/ 11 h 442"/>
                <a:gd name="T6" fmla="*/ 266 w 325"/>
                <a:gd name="T7" fmla="*/ 6 h 442"/>
                <a:gd name="T8" fmla="*/ 10 w 325"/>
                <a:gd name="T9" fmla="*/ 261 h 442"/>
                <a:gd name="T10" fmla="*/ 2 w 325"/>
                <a:gd name="T11" fmla="*/ 289 h 442"/>
                <a:gd name="T12" fmla="*/ 44 w 325"/>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325" h="442">
                  <a:moveTo>
                    <a:pt x="44" y="442"/>
                  </a:moveTo>
                  <a:cubicBezTo>
                    <a:pt x="325" y="162"/>
                    <a:pt x="325" y="162"/>
                    <a:pt x="325" y="162"/>
                  </a:cubicBezTo>
                  <a:cubicBezTo>
                    <a:pt x="282" y="11"/>
                    <a:pt x="282" y="11"/>
                    <a:pt x="282" y="11"/>
                  </a:cubicBezTo>
                  <a:cubicBezTo>
                    <a:pt x="280" y="2"/>
                    <a:pt x="272" y="0"/>
                    <a:pt x="266" y="6"/>
                  </a:cubicBezTo>
                  <a:cubicBezTo>
                    <a:pt x="10" y="261"/>
                    <a:pt x="10" y="261"/>
                    <a:pt x="10" y="261"/>
                  </a:cubicBezTo>
                  <a:cubicBezTo>
                    <a:pt x="3" y="267"/>
                    <a:pt x="0" y="280"/>
                    <a:pt x="2" y="289"/>
                  </a:cubicBezTo>
                  <a:lnTo>
                    <a:pt x="44" y="442"/>
                  </a:lnTo>
                  <a:close/>
                </a:path>
              </a:pathLst>
            </a:custGeom>
            <a:solidFill>
              <a:srgbClr val="62D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20">
              <a:extLst>
                <a:ext uri="{FF2B5EF4-FFF2-40B4-BE49-F238E27FC236}">
                  <a16:creationId xmlns:a16="http://schemas.microsoft.com/office/drawing/2014/main" id="{1F8F7675-CEF9-4BAF-AE0C-D23F552A1892}"/>
                </a:ext>
              </a:extLst>
            </p:cNvPr>
            <p:cNvSpPr>
              <a:spLocks/>
            </p:cNvSpPr>
            <p:nvPr/>
          </p:nvSpPr>
          <p:spPr bwMode="auto">
            <a:xfrm>
              <a:off x="17233900" y="1671638"/>
              <a:ext cx="1671638" cy="1217613"/>
            </a:xfrm>
            <a:custGeom>
              <a:avLst/>
              <a:gdLst>
                <a:gd name="T0" fmla="*/ 434 w 445"/>
                <a:gd name="T1" fmla="*/ 43 h 324"/>
                <a:gd name="T2" fmla="*/ 282 w 445"/>
                <a:gd name="T3" fmla="*/ 0 h 324"/>
                <a:gd name="T4" fmla="*/ 0 w 445"/>
                <a:gd name="T5" fmla="*/ 281 h 324"/>
                <a:gd name="T6" fmla="*/ 154 w 445"/>
                <a:gd name="T7" fmla="*/ 322 h 324"/>
                <a:gd name="T8" fmla="*/ 183 w 445"/>
                <a:gd name="T9" fmla="*/ 314 h 324"/>
                <a:gd name="T10" fmla="*/ 438 w 445"/>
                <a:gd name="T11" fmla="*/ 60 h 324"/>
                <a:gd name="T12" fmla="*/ 434 w 445"/>
                <a:gd name="T13" fmla="*/ 43 h 324"/>
              </a:gdLst>
              <a:ahLst/>
              <a:cxnLst>
                <a:cxn ang="0">
                  <a:pos x="T0" y="T1"/>
                </a:cxn>
                <a:cxn ang="0">
                  <a:pos x="T2" y="T3"/>
                </a:cxn>
                <a:cxn ang="0">
                  <a:pos x="T4" y="T5"/>
                </a:cxn>
                <a:cxn ang="0">
                  <a:pos x="T6" y="T7"/>
                </a:cxn>
                <a:cxn ang="0">
                  <a:pos x="T8" y="T9"/>
                </a:cxn>
                <a:cxn ang="0">
                  <a:pos x="T10" y="T11"/>
                </a:cxn>
                <a:cxn ang="0">
                  <a:pos x="T12" y="T13"/>
                </a:cxn>
              </a:cxnLst>
              <a:rect l="0" t="0" r="r" b="b"/>
              <a:pathLst>
                <a:path w="445" h="324">
                  <a:moveTo>
                    <a:pt x="434" y="43"/>
                  </a:moveTo>
                  <a:cubicBezTo>
                    <a:pt x="282" y="0"/>
                    <a:pt x="282" y="0"/>
                    <a:pt x="282" y="0"/>
                  </a:cubicBezTo>
                  <a:cubicBezTo>
                    <a:pt x="0" y="281"/>
                    <a:pt x="0" y="281"/>
                    <a:pt x="0" y="281"/>
                  </a:cubicBezTo>
                  <a:cubicBezTo>
                    <a:pt x="154" y="322"/>
                    <a:pt x="154" y="322"/>
                    <a:pt x="154" y="322"/>
                  </a:cubicBezTo>
                  <a:cubicBezTo>
                    <a:pt x="163" y="324"/>
                    <a:pt x="176" y="321"/>
                    <a:pt x="183" y="314"/>
                  </a:cubicBezTo>
                  <a:cubicBezTo>
                    <a:pt x="438" y="60"/>
                    <a:pt x="438" y="60"/>
                    <a:pt x="438" y="60"/>
                  </a:cubicBezTo>
                  <a:cubicBezTo>
                    <a:pt x="445" y="53"/>
                    <a:pt x="443" y="46"/>
                    <a:pt x="434" y="43"/>
                  </a:cubicBezTo>
                  <a:close/>
                </a:path>
              </a:pathLst>
            </a:custGeom>
            <a:solidFill>
              <a:srgbClr val="62D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21">
              <a:extLst>
                <a:ext uri="{FF2B5EF4-FFF2-40B4-BE49-F238E27FC236}">
                  <a16:creationId xmlns:a16="http://schemas.microsoft.com/office/drawing/2014/main" id="{ABE70FA4-7F28-47E5-A5D9-469E17486A54}"/>
                </a:ext>
              </a:extLst>
            </p:cNvPr>
            <p:cNvSpPr>
              <a:spLocks/>
            </p:cNvSpPr>
            <p:nvPr/>
          </p:nvSpPr>
          <p:spPr bwMode="auto">
            <a:xfrm>
              <a:off x="16933863" y="928687"/>
              <a:ext cx="1130300" cy="1660525"/>
            </a:xfrm>
            <a:custGeom>
              <a:avLst/>
              <a:gdLst>
                <a:gd name="T0" fmla="*/ 44 w 301"/>
                <a:gd name="T1" fmla="*/ 442 h 442"/>
                <a:gd name="T2" fmla="*/ 108 w 301"/>
                <a:gd name="T3" fmla="*/ 378 h 442"/>
                <a:gd name="T4" fmla="*/ 90 w 301"/>
                <a:gd name="T5" fmla="*/ 309 h 442"/>
                <a:gd name="T6" fmla="*/ 98 w 301"/>
                <a:gd name="T7" fmla="*/ 279 h 442"/>
                <a:gd name="T8" fmla="*/ 301 w 301"/>
                <a:gd name="T9" fmla="*/ 77 h 442"/>
                <a:gd name="T10" fmla="*/ 282 w 301"/>
                <a:gd name="T11" fmla="*/ 11 h 442"/>
                <a:gd name="T12" fmla="*/ 266 w 301"/>
                <a:gd name="T13" fmla="*/ 6 h 442"/>
                <a:gd name="T14" fmla="*/ 10 w 301"/>
                <a:gd name="T15" fmla="*/ 261 h 442"/>
                <a:gd name="T16" fmla="*/ 2 w 301"/>
                <a:gd name="T17" fmla="*/ 289 h 442"/>
                <a:gd name="T18" fmla="*/ 44 w 30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1" h="442">
                  <a:moveTo>
                    <a:pt x="44" y="442"/>
                  </a:moveTo>
                  <a:cubicBezTo>
                    <a:pt x="108" y="378"/>
                    <a:pt x="108" y="378"/>
                    <a:pt x="108" y="378"/>
                  </a:cubicBezTo>
                  <a:cubicBezTo>
                    <a:pt x="90" y="309"/>
                    <a:pt x="90" y="309"/>
                    <a:pt x="90" y="309"/>
                  </a:cubicBezTo>
                  <a:cubicBezTo>
                    <a:pt x="87" y="299"/>
                    <a:pt x="91" y="286"/>
                    <a:pt x="98" y="279"/>
                  </a:cubicBezTo>
                  <a:cubicBezTo>
                    <a:pt x="301" y="77"/>
                    <a:pt x="301" y="77"/>
                    <a:pt x="301" y="77"/>
                  </a:cubicBezTo>
                  <a:cubicBezTo>
                    <a:pt x="282" y="11"/>
                    <a:pt x="282" y="11"/>
                    <a:pt x="282" y="11"/>
                  </a:cubicBezTo>
                  <a:cubicBezTo>
                    <a:pt x="280" y="2"/>
                    <a:pt x="272" y="0"/>
                    <a:pt x="266" y="6"/>
                  </a:cubicBezTo>
                  <a:cubicBezTo>
                    <a:pt x="10" y="261"/>
                    <a:pt x="10" y="261"/>
                    <a:pt x="10" y="261"/>
                  </a:cubicBezTo>
                  <a:cubicBezTo>
                    <a:pt x="3" y="267"/>
                    <a:pt x="0" y="280"/>
                    <a:pt x="2" y="289"/>
                  </a:cubicBezTo>
                  <a:lnTo>
                    <a:pt x="44" y="442"/>
                  </a:lnTo>
                  <a:close/>
                </a:path>
              </a:pathLst>
            </a:custGeom>
            <a:solidFill>
              <a:srgbClr val="01D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22">
              <a:extLst>
                <a:ext uri="{FF2B5EF4-FFF2-40B4-BE49-F238E27FC236}">
                  <a16:creationId xmlns:a16="http://schemas.microsoft.com/office/drawing/2014/main" id="{C9D9FFC3-275A-49D9-A242-53540BE8FACD}"/>
                </a:ext>
              </a:extLst>
            </p:cNvPr>
            <p:cNvSpPr>
              <a:spLocks/>
            </p:cNvSpPr>
            <p:nvPr/>
          </p:nvSpPr>
          <p:spPr bwMode="auto">
            <a:xfrm>
              <a:off x="17387888" y="1322388"/>
              <a:ext cx="354013" cy="808038"/>
            </a:xfrm>
            <a:custGeom>
              <a:avLst/>
              <a:gdLst>
                <a:gd name="T0" fmla="*/ 45 w 94"/>
                <a:gd name="T1" fmla="*/ 215 h 215"/>
                <a:gd name="T2" fmla="*/ 94 w 94"/>
                <a:gd name="T3" fmla="*/ 166 h 215"/>
                <a:gd name="T4" fmla="*/ 53 w 94"/>
                <a:gd name="T5" fmla="*/ 13 h 215"/>
                <a:gd name="T6" fmla="*/ 45 w 94"/>
                <a:gd name="T7" fmla="*/ 0 h 215"/>
                <a:gd name="T8" fmla="*/ 0 w 94"/>
                <a:gd name="T9" fmla="*/ 46 h 215"/>
                <a:gd name="T10" fmla="*/ 44 w 94"/>
                <a:gd name="T11" fmla="*/ 211 h 215"/>
                <a:gd name="T12" fmla="*/ 45 w 94"/>
                <a:gd name="T13" fmla="*/ 215 h 215"/>
              </a:gdLst>
              <a:ahLst/>
              <a:cxnLst>
                <a:cxn ang="0">
                  <a:pos x="T0" y="T1"/>
                </a:cxn>
                <a:cxn ang="0">
                  <a:pos x="T2" y="T3"/>
                </a:cxn>
                <a:cxn ang="0">
                  <a:pos x="T4" y="T5"/>
                </a:cxn>
                <a:cxn ang="0">
                  <a:pos x="T6" y="T7"/>
                </a:cxn>
                <a:cxn ang="0">
                  <a:pos x="T8" y="T9"/>
                </a:cxn>
                <a:cxn ang="0">
                  <a:pos x="T10" y="T11"/>
                </a:cxn>
                <a:cxn ang="0">
                  <a:pos x="T12" y="T13"/>
                </a:cxn>
              </a:cxnLst>
              <a:rect l="0" t="0" r="r" b="b"/>
              <a:pathLst>
                <a:path w="94" h="215">
                  <a:moveTo>
                    <a:pt x="45" y="215"/>
                  </a:moveTo>
                  <a:cubicBezTo>
                    <a:pt x="94" y="166"/>
                    <a:pt x="94" y="166"/>
                    <a:pt x="94" y="166"/>
                  </a:cubicBezTo>
                  <a:cubicBezTo>
                    <a:pt x="53" y="13"/>
                    <a:pt x="53" y="13"/>
                    <a:pt x="53" y="13"/>
                  </a:cubicBezTo>
                  <a:cubicBezTo>
                    <a:pt x="52" y="8"/>
                    <a:pt x="49" y="4"/>
                    <a:pt x="45" y="0"/>
                  </a:cubicBezTo>
                  <a:cubicBezTo>
                    <a:pt x="0" y="46"/>
                    <a:pt x="0" y="46"/>
                    <a:pt x="0" y="46"/>
                  </a:cubicBezTo>
                  <a:cubicBezTo>
                    <a:pt x="44" y="211"/>
                    <a:pt x="44" y="211"/>
                    <a:pt x="44" y="211"/>
                  </a:cubicBezTo>
                  <a:cubicBezTo>
                    <a:pt x="45" y="212"/>
                    <a:pt x="45" y="214"/>
                    <a:pt x="45" y="215"/>
                  </a:cubicBezTo>
                  <a:close/>
                </a:path>
              </a:pathLst>
            </a:custGeom>
            <a:solidFill>
              <a:srgbClr val="08A9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23">
              <a:extLst>
                <a:ext uri="{FF2B5EF4-FFF2-40B4-BE49-F238E27FC236}">
                  <a16:creationId xmlns:a16="http://schemas.microsoft.com/office/drawing/2014/main" id="{8AFD50EF-B488-4748-AB43-9457F8F7DA4C}"/>
                </a:ext>
              </a:extLst>
            </p:cNvPr>
            <p:cNvSpPr>
              <a:spLocks/>
            </p:cNvSpPr>
            <p:nvPr/>
          </p:nvSpPr>
          <p:spPr bwMode="auto">
            <a:xfrm>
              <a:off x="17695863" y="2085975"/>
              <a:ext cx="811213" cy="352425"/>
            </a:xfrm>
            <a:custGeom>
              <a:avLst/>
              <a:gdLst>
                <a:gd name="T0" fmla="*/ 49 w 216"/>
                <a:gd name="T1" fmla="*/ 0 h 94"/>
                <a:gd name="T2" fmla="*/ 0 w 216"/>
                <a:gd name="T3" fmla="*/ 48 h 94"/>
                <a:gd name="T4" fmla="*/ 3 w 216"/>
                <a:gd name="T5" fmla="*/ 49 h 94"/>
                <a:gd name="T6" fmla="*/ 170 w 216"/>
                <a:gd name="T7" fmla="*/ 94 h 94"/>
                <a:gd name="T8" fmla="*/ 216 w 216"/>
                <a:gd name="T9" fmla="*/ 48 h 94"/>
                <a:gd name="T10" fmla="*/ 202 w 216"/>
                <a:gd name="T11" fmla="*/ 40 h 94"/>
                <a:gd name="T12" fmla="*/ 49 w 216"/>
                <a:gd name="T13" fmla="*/ 0 h 94"/>
              </a:gdLst>
              <a:ahLst/>
              <a:cxnLst>
                <a:cxn ang="0">
                  <a:pos x="T0" y="T1"/>
                </a:cxn>
                <a:cxn ang="0">
                  <a:pos x="T2" y="T3"/>
                </a:cxn>
                <a:cxn ang="0">
                  <a:pos x="T4" y="T5"/>
                </a:cxn>
                <a:cxn ang="0">
                  <a:pos x="T6" y="T7"/>
                </a:cxn>
                <a:cxn ang="0">
                  <a:pos x="T8" y="T9"/>
                </a:cxn>
                <a:cxn ang="0">
                  <a:pos x="T10" y="T11"/>
                </a:cxn>
                <a:cxn ang="0">
                  <a:pos x="T12" y="T13"/>
                </a:cxn>
              </a:cxnLst>
              <a:rect l="0" t="0" r="r" b="b"/>
              <a:pathLst>
                <a:path w="216" h="94">
                  <a:moveTo>
                    <a:pt x="49" y="0"/>
                  </a:moveTo>
                  <a:cubicBezTo>
                    <a:pt x="0" y="48"/>
                    <a:pt x="0" y="48"/>
                    <a:pt x="0" y="48"/>
                  </a:cubicBezTo>
                  <a:cubicBezTo>
                    <a:pt x="1" y="49"/>
                    <a:pt x="2" y="49"/>
                    <a:pt x="3" y="49"/>
                  </a:cubicBezTo>
                  <a:cubicBezTo>
                    <a:pt x="170" y="94"/>
                    <a:pt x="170" y="94"/>
                    <a:pt x="170" y="94"/>
                  </a:cubicBezTo>
                  <a:cubicBezTo>
                    <a:pt x="216" y="48"/>
                    <a:pt x="216" y="48"/>
                    <a:pt x="216" y="48"/>
                  </a:cubicBezTo>
                  <a:cubicBezTo>
                    <a:pt x="212" y="45"/>
                    <a:pt x="208" y="42"/>
                    <a:pt x="202" y="40"/>
                  </a:cubicBezTo>
                  <a:lnTo>
                    <a:pt x="49" y="0"/>
                  </a:lnTo>
                  <a:close/>
                </a:path>
              </a:pathLst>
            </a:custGeom>
            <a:solidFill>
              <a:srgbClr val="08A9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24">
              <a:extLst>
                <a:ext uri="{FF2B5EF4-FFF2-40B4-BE49-F238E27FC236}">
                  <a16:creationId xmlns:a16="http://schemas.microsoft.com/office/drawing/2014/main" id="{A4FF3FB4-DF75-44B8-94A1-42F99C7B784D}"/>
                </a:ext>
              </a:extLst>
            </p:cNvPr>
            <p:cNvSpPr>
              <a:spLocks/>
            </p:cNvSpPr>
            <p:nvPr/>
          </p:nvSpPr>
          <p:spPr bwMode="auto">
            <a:xfrm>
              <a:off x="14879638" y="1233488"/>
              <a:ext cx="3717925" cy="3687763"/>
            </a:xfrm>
            <a:custGeom>
              <a:avLst/>
              <a:gdLst>
                <a:gd name="T0" fmla="*/ 33 w 990"/>
                <a:gd name="T1" fmla="*/ 982 h 982"/>
                <a:gd name="T2" fmla="*/ 12 w 990"/>
                <a:gd name="T3" fmla="*/ 974 h 982"/>
                <a:gd name="T4" fmla="*/ 12 w 990"/>
                <a:gd name="T5" fmla="*/ 931 h 982"/>
                <a:gd name="T6" fmla="*/ 936 w 990"/>
                <a:gd name="T7" fmla="*/ 12 h 982"/>
                <a:gd name="T8" fmla="*/ 978 w 990"/>
                <a:gd name="T9" fmla="*/ 12 h 982"/>
                <a:gd name="T10" fmla="*/ 978 w 990"/>
                <a:gd name="T11" fmla="*/ 54 h 982"/>
                <a:gd name="T12" fmla="*/ 54 w 990"/>
                <a:gd name="T13" fmla="*/ 974 h 982"/>
                <a:gd name="T14" fmla="*/ 33 w 990"/>
                <a:gd name="T15" fmla="*/ 982 h 9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0" h="982">
                  <a:moveTo>
                    <a:pt x="33" y="982"/>
                  </a:moveTo>
                  <a:cubicBezTo>
                    <a:pt x="25" y="982"/>
                    <a:pt x="18" y="979"/>
                    <a:pt x="12" y="974"/>
                  </a:cubicBezTo>
                  <a:cubicBezTo>
                    <a:pt x="0" y="962"/>
                    <a:pt x="0" y="943"/>
                    <a:pt x="12" y="931"/>
                  </a:cubicBezTo>
                  <a:cubicBezTo>
                    <a:pt x="936" y="12"/>
                    <a:pt x="936" y="12"/>
                    <a:pt x="936" y="12"/>
                  </a:cubicBezTo>
                  <a:cubicBezTo>
                    <a:pt x="947" y="0"/>
                    <a:pt x="966" y="0"/>
                    <a:pt x="978" y="12"/>
                  </a:cubicBezTo>
                  <a:cubicBezTo>
                    <a:pt x="990" y="24"/>
                    <a:pt x="990" y="43"/>
                    <a:pt x="978" y="54"/>
                  </a:cubicBezTo>
                  <a:cubicBezTo>
                    <a:pt x="54" y="974"/>
                    <a:pt x="54" y="974"/>
                    <a:pt x="54" y="974"/>
                  </a:cubicBezTo>
                  <a:cubicBezTo>
                    <a:pt x="48" y="980"/>
                    <a:pt x="41" y="982"/>
                    <a:pt x="33" y="982"/>
                  </a:cubicBezTo>
                  <a:close/>
                </a:path>
              </a:pathLst>
            </a:custGeom>
            <a:solidFill>
              <a:srgbClr val="CDBF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93" name="Group 92">
            <a:extLst>
              <a:ext uri="{FF2B5EF4-FFF2-40B4-BE49-F238E27FC236}">
                <a16:creationId xmlns:a16="http://schemas.microsoft.com/office/drawing/2014/main" id="{1EFAAC71-3C21-4889-9155-CDF77FCE9000}"/>
              </a:ext>
            </a:extLst>
          </p:cNvPr>
          <p:cNvGrpSpPr/>
          <p:nvPr/>
        </p:nvGrpSpPr>
        <p:grpSpPr>
          <a:xfrm>
            <a:off x="8022703" y="3358368"/>
            <a:ext cx="560936" cy="561054"/>
            <a:chOff x="11229975" y="804863"/>
            <a:chExt cx="7450138" cy="7451725"/>
          </a:xfrm>
        </p:grpSpPr>
        <p:sp>
          <p:nvSpPr>
            <p:cNvPr id="94" name="Freeform 28">
              <a:extLst>
                <a:ext uri="{FF2B5EF4-FFF2-40B4-BE49-F238E27FC236}">
                  <a16:creationId xmlns:a16="http://schemas.microsoft.com/office/drawing/2014/main" id="{AA0C5233-E454-4F3D-A0F9-3F3C0644F979}"/>
                </a:ext>
              </a:extLst>
            </p:cNvPr>
            <p:cNvSpPr>
              <a:spLocks/>
            </p:cNvSpPr>
            <p:nvPr/>
          </p:nvSpPr>
          <p:spPr bwMode="auto">
            <a:xfrm>
              <a:off x="13031788" y="2606676"/>
              <a:ext cx="1924050" cy="2405063"/>
            </a:xfrm>
            <a:custGeom>
              <a:avLst/>
              <a:gdLst>
                <a:gd name="T0" fmla="*/ 512 w 512"/>
                <a:gd name="T1" fmla="*/ 0 h 640"/>
                <a:gd name="T2" fmla="*/ 512 w 512"/>
                <a:gd name="T3" fmla="*/ 192 h 640"/>
                <a:gd name="T4" fmla="*/ 192 w 512"/>
                <a:gd name="T5" fmla="*/ 512 h 640"/>
                <a:gd name="T6" fmla="*/ 219 w 512"/>
                <a:gd name="T7" fmla="*/ 640 h 640"/>
                <a:gd name="T8" fmla="*/ 0 w 512"/>
                <a:gd name="T9" fmla="*/ 640 h 640"/>
                <a:gd name="T10" fmla="*/ 0 w 512"/>
                <a:gd name="T11" fmla="*/ 416 h 640"/>
                <a:gd name="T12" fmla="*/ 81 w 512"/>
                <a:gd name="T13" fmla="*/ 390 h 640"/>
                <a:gd name="T14" fmla="*/ 121 w 512"/>
                <a:gd name="T15" fmla="*/ 293 h 640"/>
                <a:gd name="T16" fmla="*/ 82 w 512"/>
                <a:gd name="T17" fmla="*/ 218 h 640"/>
                <a:gd name="T18" fmla="*/ 218 w 512"/>
                <a:gd name="T19" fmla="*/ 82 h 640"/>
                <a:gd name="T20" fmla="*/ 293 w 512"/>
                <a:gd name="T21" fmla="*/ 121 h 640"/>
                <a:gd name="T22" fmla="*/ 390 w 512"/>
                <a:gd name="T23" fmla="*/ 81 h 640"/>
                <a:gd name="T24" fmla="*/ 416 w 512"/>
                <a:gd name="T25" fmla="*/ 0 h 640"/>
                <a:gd name="T26" fmla="*/ 512 w 512"/>
                <a:gd name="T2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640">
                  <a:moveTo>
                    <a:pt x="512" y="0"/>
                  </a:moveTo>
                  <a:cubicBezTo>
                    <a:pt x="512" y="192"/>
                    <a:pt x="512" y="192"/>
                    <a:pt x="512" y="192"/>
                  </a:cubicBezTo>
                  <a:cubicBezTo>
                    <a:pt x="335" y="192"/>
                    <a:pt x="192" y="335"/>
                    <a:pt x="192" y="512"/>
                  </a:cubicBezTo>
                  <a:cubicBezTo>
                    <a:pt x="192" y="557"/>
                    <a:pt x="202" y="601"/>
                    <a:pt x="219" y="640"/>
                  </a:cubicBezTo>
                  <a:cubicBezTo>
                    <a:pt x="0" y="640"/>
                    <a:pt x="0" y="640"/>
                    <a:pt x="0" y="640"/>
                  </a:cubicBezTo>
                  <a:cubicBezTo>
                    <a:pt x="0" y="416"/>
                    <a:pt x="0" y="416"/>
                    <a:pt x="0" y="416"/>
                  </a:cubicBezTo>
                  <a:cubicBezTo>
                    <a:pt x="81" y="390"/>
                    <a:pt x="81" y="390"/>
                    <a:pt x="81" y="390"/>
                  </a:cubicBezTo>
                  <a:cubicBezTo>
                    <a:pt x="91" y="356"/>
                    <a:pt x="104" y="324"/>
                    <a:pt x="121" y="293"/>
                  </a:cubicBezTo>
                  <a:cubicBezTo>
                    <a:pt x="82" y="218"/>
                    <a:pt x="82" y="218"/>
                    <a:pt x="82" y="218"/>
                  </a:cubicBezTo>
                  <a:cubicBezTo>
                    <a:pt x="218" y="82"/>
                    <a:pt x="218" y="82"/>
                    <a:pt x="218" y="82"/>
                  </a:cubicBezTo>
                  <a:cubicBezTo>
                    <a:pt x="293" y="121"/>
                    <a:pt x="293" y="121"/>
                    <a:pt x="293" y="121"/>
                  </a:cubicBezTo>
                  <a:cubicBezTo>
                    <a:pt x="324" y="104"/>
                    <a:pt x="356" y="91"/>
                    <a:pt x="390" y="81"/>
                  </a:cubicBezTo>
                  <a:cubicBezTo>
                    <a:pt x="416" y="0"/>
                    <a:pt x="416" y="0"/>
                    <a:pt x="416" y="0"/>
                  </a:cubicBezTo>
                  <a:lnTo>
                    <a:pt x="512" y="0"/>
                  </a:lnTo>
                  <a:close/>
                </a:path>
              </a:pathLst>
            </a:custGeom>
            <a:solidFill>
              <a:srgbClr val="FCD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29">
              <a:extLst>
                <a:ext uri="{FF2B5EF4-FFF2-40B4-BE49-F238E27FC236}">
                  <a16:creationId xmlns:a16="http://schemas.microsoft.com/office/drawing/2014/main" id="{B42A3E24-3C97-4377-A538-E997F8BFC036}"/>
                </a:ext>
              </a:extLst>
            </p:cNvPr>
            <p:cNvSpPr>
              <a:spLocks/>
            </p:cNvSpPr>
            <p:nvPr/>
          </p:nvSpPr>
          <p:spPr bwMode="auto">
            <a:xfrm>
              <a:off x="14955838" y="4049713"/>
              <a:ext cx="1922463" cy="2403475"/>
            </a:xfrm>
            <a:custGeom>
              <a:avLst/>
              <a:gdLst>
                <a:gd name="T0" fmla="*/ 512 w 512"/>
                <a:gd name="T1" fmla="*/ 0 h 640"/>
                <a:gd name="T2" fmla="*/ 512 w 512"/>
                <a:gd name="T3" fmla="*/ 224 h 640"/>
                <a:gd name="T4" fmla="*/ 431 w 512"/>
                <a:gd name="T5" fmla="*/ 250 h 640"/>
                <a:gd name="T6" fmla="*/ 391 w 512"/>
                <a:gd name="T7" fmla="*/ 347 h 640"/>
                <a:gd name="T8" fmla="*/ 430 w 512"/>
                <a:gd name="T9" fmla="*/ 422 h 640"/>
                <a:gd name="T10" fmla="*/ 294 w 512"/>
                <a:gd name="T11" fmla="*/ 558 h 640"/>
                <a:gd name="T12" fmla="*/ 219 w 512"/>
                <a:gd name="T13" fmla="*/ 519 h 640"/>
                <a:gd name="T14" fmla="*/ 122 w 512"/>
                <a:gd name="T15" fmla="*/ 559 h 640"/>
                <a:gd name="T16" fmla="*/ 96 w 512"/>
                <a:gd name="T17" fmla="*/ 640 h 640"/>
                <a:gd name="T18" fmla="*/ 0 w 512"/>
                <a:gd name="T19" fmla="*/ 640 h 640"/>
                <a:gd name="T20" fmla="*/ 0 w 512"/>
                <a:gd name="T21" fmla="*/ 448 h 640"/>
                <a:gd name="T22" fmla="*/ 320 w 512"/>
                <a:gd name="T23" fmla="*/ 128 h 640"/>
                <a:gd name="T24" fmla="*/ 293 w 512"/>
                <a:gd name="T25" fmla="*/ 0 h 640"/>
                <a:gd name="T26" fmla="*/ 512 w 512"/>
                <a:gd name="T2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640">
                  <a:moveTo>
                    <a:pt x="512" y="0"/>
                  </a:moveTo>
                  <a:cubicBezTo>
                    <a:pt x="512" y="224"/>
                    <a:pt x="512" y="224"/>
                    <a:pt x="512" y="224"/>
                  </a:cubicBezTo>
                  <a:cubicBezTo>
                    <a:pt x="431" y="250"/>
                    <a:pt x="431" y="250"/>
                    <a:pt x="431" y="250"/>
                  </a:cubicBezTo>
                  <a:cubicBezTo>
                    <a:pt x="421" y="284"/>
                    <a:pt x="408" y="316"/>
                    <a:pt x="391" y="347"/>
                  </a:cubicBezTo>
                  <a:cubicBezTo>
                    <a:pt x="430" y="422"/>
                    <a:pt x="430" y="422"/>
                    <a:pt x="430" y="422"/>
                  </a:cubicBezTo>
                  <a:cubicBezTo>
                    <a:pt x="294" y="558"/>
                    <a:pt x="294" y="558"/>
                    <a:pt x="294" y="558"/>
                  </a:cubicBezTo>
                  <a:cubicBezTo>
                    <a:pt x="219" y="519"/>
                    <a:pt x="219" y="519"/>
                    <a:pt x="219" y="519"/>
                  </a:cubicBezTo>
                  <a:cubicBezTo>
                    <a:pt x="188" y="536"/>
                    <a:pt x="156" y="549"/>
                    <a:pt x="122" y="559"/>
                  </a:cubicBezTo>
                  <a:cubicBezTo>
                    <a:pt x="96" y="640"/>
                    <a:pt x="96" y="640"/>
                    <a:pt x="96" y="640"/>
                  </a:cubicBezTo>
                  <a:cubicBezTo>
                    <a:pt x="0" y="640"/>
                    <a:pt x="0" y="640"/>
                    <a:pt x="0" y="640"/>
                  </a:cubicBezTo>
                  <a:cubicBezTo>
                    <a:pt x="0" y="448"/>
                    <a:pt x="0" y="448"/>
                    <a:pt x="0" y="448"/>
                  </a:cubicBezTo>
                  <a:cubicBezTo>
                    <a:pt x="177" y="448"/>
                    <a:pt x="320" y="305"/>
                    <a:pt x="320" y="128"/>
                  </a:cubicBezTo>
                  <a:cubicBezTo>
                    <a:pt x="320" y="83"/>
                    <a:pt x="310" y="39"/>
                    <a:pt x="293" y="0"/>
                  </a:cubicBezTo>
                  <a:lnTo>
                    <a:pt x="512" y="0"/>
                  </a:lnTo>
                  <a:close/>
                </a:path>
              </a:pathLst>
            </a:custGeom>
            <a:solidFill>
              <a:srgbClr val="FCD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30">
              <a:extLst>
                <a:ext uri="{FF2B5EF4-FFF2-40B4-BE49-F238E27FC236}">
                  <a16:creationId xmlns:a16="http://schemas.microsoft.com/office/drawing/2014/main" id="{72DAE0E5-448A-45D3-8A03-6A0905204AB2}"/>
                </a:ext>
              </a:extLst>
            </p:cNvPr>
            <p:cNvSpPr>
              <a:spLocks/>
            </p:cNvSpPr>
            <p:nvPr/>
          </p:nvSpPr>
          <p:spPr bwMode="auto">
            <a:xfrm>
              <a:off x="11350625" y="5011738"/>
              <a:ext cx="3605213" cy="3124200"/>
            </a:xfrm>
            <a:custGeom>
              <a:avLst/>
              <a:gdLst>
                <a:gd name="T0" fmla="*/ 896 w 960"/>
                <a:gd name="T1" fmla="*/ 0 h 832"/>
                <a:gd name="T2" fmla="*/ 667 w 960"/>
                <a:gd name="T3" fmla="*/ 0 h 832"/>
                <a:gd name="T4" fmla="*/ 448 w 960"/>
                <a:gd name="T5" fmla="*/ 0 h 832"/>
                <a:gd name="T6" fmla="*/ 64 w 960"/>
                <a:gd name="T7" fmla="*/ 0 h 832"/>
                <a:gd name="T8" fmla="*/ 0 w 960"/>
                <a:gd name="T9" fmla="*/ 64 h 832"/>
                <a:gd name="T10" fmla="*/ 0 w 960"/>
                <a:gd name="T11" fmla="*/ 768 h 832"/>
                <a:gd name="T12" fmla="*/ 64 w 960"/>
                <a:gd name="T13" fmla="*/ 832 h 832"/>
                <a:gd name="T14" fmla="*/ 896 w 960"/>
                <a:gd name="T15" fmla="*/ 832 h 832"/>
                <a:gd name="T16" fmla="*/ 960 w 960"/>
                <a:gd name="T17" fmla="*/ 768 h 832"/>
                <a:gd name="T18" fmla="*/ 960 w 960"/>
                <a:gd name="T19" fmla="*/ 512 h 832"/>
                <a:gd name="T20" fmla="*/ 960 w 960"/>
                <a:gd name="T21" fmla="*/ 384 h 832"/>
                <a:gd name="T22" fmla="*/ 960 w 960"/>
                <a:gd name="T23" fmla="*/ 192 h 832"/>
                <a:gd name="T24" fmla="*/ 960 w 960"/>
                <a:gd name="T25" fmla="*/ 64 h 832"/>
                <a:gd name="T26" fmla="*/ 896 w 960"/>
                <a:gd name="T27"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0" h="832">
                  <a:moveTo>
                    <a:pt x="896" y="0"/>
                  </a:moveTo>
                  <a:cubicBezTo>
                    <a:pt x="667" y="0"/>
                    <a:pt x="667" y="0"/>
                    <a:pt x="667" y="0"/>
                  </a:cubicBezTo>
                  <a:cubicBezTo>
                    <a:pt x="448" y="0"/>
                    <a:pt x="448" y="0"/>
                    <a:pt x="448" y="0"/>
                  </a:cubicBezTo>
                  <a:cubicBezTo>
                    <a:pt x="64" y="0"/>
                    <a:pt x="64" y="0"/>
                    <a:pt x="64" y="0"/>
                  </a:cubicBezTo>
                  <a:cubicBezTo>
                    <a:pt x="29" y="0"/>
                    <a:pt x="0" y="29"/>
                    <a:pt x="0" y="64"/>
                  </a:cubicBezTo>
                  <a:cubicBezTo>
                    <a:pt x="0" y="768"/>
                    <a:pt x="0" y="768"/>
                    <a:pt x="0" y="768"/>
                  </a:cubicBezTo>
                  <a:cubicBezTo>
                    <a:pt x="0" y="803"/>
                    <a:pt x="29" y="832"/>
                    <a:pt x="64" y="832"/>
                  </a:cubicBezTo>
                  <a:cubicBezTo>
                    <a:pt x="896" y="832"/>
                    <a:pt x="896" y="832"/>
                    <a:pt x="896" y="832"/>
                  </a:cubicBezTo>
                  <a:cubicBezTo>
                    <a:pt x="931" y="832"/>
                    <a:pt x="960" y="803"/>
                    <a:pt x="960" y="768"/>
                  </a:cubicBezTo>
                  <a:cubicBezTo>
                    <a:pt x="960" y="512"/>
                    <a:pt x="960" y="512"/>
                    <a:pt x="960" y="512"/>
                  </a:cubicBezTo>
                  <a:cubicBezTo>
                    <a:pt x="960" y="384"/>
                    <a:pt x="960" y="384"/>
                    <a:pt x="960" y="384"/>
                  </a:cubicBezTo>
                  <a:cubicBezTo>
                    <a:pt x="960" y="192"/>
                    <a:pt x="960" y="192"/>
                    <a:pt x="960" y="192"/>
                  </a:cubicBezTo>
                  <a:cubicBezTo>
                    <a:pt x="960" y="64"/>
                    <a:pt x="960" y="64"/>
                    <a:pt x="960" y="64"/>
                  </a:cubicBezTo>
                  <a:cubicBezTo>
                    <a:pt x="960" y="29"/>
                    <a:pt x="931" y="0"/>
                    <a:pt x="896" y="0"/>
                  </a:cubicBezTo>
                  <a:close/>
                </a:path>
              </a:pathLst>
            </a:custGeom>
            <a:solidFill>
              <a:srgbClr val="E6E9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31">
              <a:extLst>
                <a:ext uri="{FF2B5EF4-FFF2-40B4-BE49-F238E27FC236}">
                  <a16:creationId xmlns:a16="http://schemas.microsoft.com/office/drawing/2014/main" id="{85B7E769-58FC-4030-8E6F-5916CE82AB44}"/>
                </a:ext>
              </a:extLst>
            </p:cNvPr>
            <p:cNvSpPr>
              <a:spLocks/>
            </p:cNvSpPr>
            <p:nvPr/>
          </p:nvSpPr>
          <p:spPr bwMode="auto">
            <a:xfrm>
              <a:off x="14955838" y="923926"/>
              <a:ext cx="3605213" cy="3125788"/>
            </a:xfrm>
            <a:custGeom>
              <a:avLst/>
              <a:gdLst>
                <a:gd name="T0" fmla="*/ 896 w 960"/>
                <a:gd name="T1" fmla="*/ 0 h 832"/>
                <a:gd name="T2" fmla="*/ 64 w 960"/>
                <a:gd name="T3" fmla="*/ 0 h 832"/>
                <a:gd name="T4" fmla="*/ 0 w 960"/>
                <a:gd name="T5" fmla="*/ 64 h 832"/>
                <a:gd name="T6" fmla="*/ 0 w 960"/>
                <a:gd name="T7" fmla="*/ 320 h 832"/>
                <a:gd name="T8" fmla="*/ 0 w 960"/>
                <a:gd name="T9" fmla="*/ 448 h 832"/>
                <a:gd name="T10" fmla="*/ 0 w 960"/>
                <a:gd name="T11" fmla="*/ 640 h 832"/>
                <a:gd name="T12" fmla="*/ 0 w 960"/>
                <a:gd name="T13" fmla="*/ 768 h 832"/>
                <a:gd name="T14" fmla="*/ 64 w 960"/>
                <a:gd name="T15" fmla="*/ 832 h 832"/>
                <a:gd name="T16" fmla="*/ 896 w 960"/>
                <a:gd name="T17" fmla="*/ 832 h 832"/>
                <a:gd name="T18" fmla="*/ 960 w 960"/>
                <a:gd name="T19" fmla="*/ 768 h 832"/>
                <a:gd name="T20" fmla="*/ 960 w 960"/>
                <a:gd name="T21" fmla="*/ 64 h 832"/>
                <a:gd name="T22" fmla="*/ 896 w 960"/>
                <a:gd name="T23"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0" h="832">
                  <a:moveTo>
                    <a:pt x="896" y="0"/>
                  </a:moveTo>
                  <a:cubicBezTo>
                    <a:pt x="64" y="0"/>
                    <a:pt x="64" y="0"/>
                    <a:pt x="64" y="0"/>
                  </a:cubicBezTo>
                  <a:cubicBezTo>
                    <a:pt x="29" y="0"/>
                    <a:pt x="0" y="29"/>
                    <a:pt x="0" y="64"/>
                  </a:cubicBezTo>
                  <a:cubicBezTo>
                    <a:pt x="0" y="320"/>
                    <a:pt x="0" y="320"/>
                    <a:pt x="0" y="320"/>
                  </a:cubicBezTo>
                  <a:cubicBezTo>
                    <a:pt x="0" y="448"/>
                    <a:pt x="0" y="448"/>
                    <a:pt x="0" y="448"/>
                  </a:cubicBezTo>
                  <a:cubicBezTo>
                    <a:pt x="0" y="640"/>
                    <a:pt x="0" y="640"/>
                    <a:pt x="0" y="640"/>
                  </a:cubicBezTo>
                  <a:cubicBezTo>
                    <a:pt x="0" y="768"/>
                    <a:pt x="0" y="768"/>
                    <a:pt x="0" y="768"/>
                  </a:cubicBezTo>
                  <a:cubicBezTo>
                    <a:pt x="0" y="803"/>
                    <a:pt x="29" y="832"/>
                    <a:pt x="64" y="832"/>
                  </a:cubicBezTo>
                  <a:cubicBezTo>
                    <a:pt x="896" y="832"/>
                    <a:pt x="896" y="832"/>
                    <a:pt x="896" y="832"/>
                  </a:cubicBezTo>
                  <a:cubicBezTo>
                    <a:pt x="931" y="832"/>
                    <a:pt x="960" y="803"/>
                    <a:pt x="960" y="768"/>
                  </a:cubicBezTo>
                  <a:cubicBezTo>
                    <a:pt x="960" y="64"/>
                    <a:pt x="960" y="64"/>
                    <a:pt x="960" y="64"/>
                  </a:cubicBezTo>
                  <a:cubicBezTo>
                    <a:pt x="960" y="29"/>
                    <a:pt x="931" y="0"/>
                    <a:pt x="896" y="0"/>
                  </a:cubicBezTo>
                  <a:close/>
                </a:path>
              </a:pathLst>
            </a:custGeom>
            <a:solidFill>
              <a:srgbClr val="E6E9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32">
              <a:extLst>
                <a:ext uri="{FF2B5EF4-FFF2-40B4-BE49-F238E27FC236}">
                  <a16:creationId xmlns:a16="http://schemas.microsoft.com/office/drawing/2014/main" id="{4EFBEED8-3E2F-468C-82D0-F1AE8287BA07}"/>
                </a:ext>
              </a:extLst>
            </p:cNvPr>
            <p:cNvSpPr>
              <a:spLocks/>
            </p:cNvSpPr>
            <p:nvPr/>
          </p:nvSpPr>
          <p:spPr bwMode="auto">
            <a:xfrm>
              <a:off x="15797213" y="3117851"/>
              <a:ext cx="1922463" cy="931863"/>
            </a:xfrm>
            <a:custGeom>
              <a:avLst/>
              <a:gdLst>
                <a:gd name="T0" fmla="*/ 320 w 512"/>
                <a:gd name="T1" fmla="*/ 0 h 248"/>
                <a:gd name="T2" fmla="*/ 437 w 512"/>
                <a:gd name="T3" fmla="*/ 67 h 248"/>
                <a:gd name="T4" fmla="*/ 512 w 512"/>
                <a:gd name="T5" fmla="*/ 248 h 248"/>
                <a:gd name="T6" fmla="*/ 288 w 512"/>
                <a:gd name="T7" fmla="*/ 248 h 248"/>
                <a:gd name="T8" fmla="*/ 69 w 512"/>
                <a:gd name="T9" fmla="*/ 248 h 248"/>
                <a:gd name="T10" fmla="*/ 0 w 512"/>
                <a:gd name="T11" fmla="*/ 248 h 248"/>
                <a:gd name="T12" fmla="*/ 192 w 512"/>
                <a:gd name="T13" fmla="*/ 0 h 248"/>
                <a:gd name="T14" fmla="*/ 192 w 512"/>
                <a:gd name="T15" fmla="*/ 0 h 248"/>
                <a:gd name="T16" fmla="*/ 192 w 512"/>
                <a:gd name="T17" fmla="*/ 56 h 248"/>
                <a:gd name="T18" fmla="*/ 256 w 512"/>
                <a:gd name="T19" fmla="*/ 120 h 248"/>
                <a:gd name="T20" fmla="*/ 301 w 512"/>
                <a:gd name="T21" fmla="*/ 101 h 248"/>
                <a:gd name="T22" fmla="*/ 320 w 512"/>
                <a:gd name="T23" fmla="*/ 56 h 248"/>
                <a:gd name="T24" fmla="*/ 320 w 512"/>
                <a:gd name="T25"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2" h="248">
                  <a:moveTo>
                    <a:pt x="320" y="0"/>
                  </a:moveTo>
                  <a:cubicBezTo>
                    <a:pt x="431" y="61"/>
                    <a:pt x="434" y="64"/>
                    <a:pt x="437" y="67"/>
                  </a:cubicBezTo>
                  <a:cubicBezTo>
                    <a:pt x="483" y="113"/>
                    <a:pt x="512" y="177"/>
                    <a:pt x="512" y="248"/>
                  </a:cubicBezTo>
                  <a:cubicBezTo>
                    <a:pt x="288" y="248"/>
                    <a:pt x="288" y="248"/>
                    <a:pt x="288" y="248"/>
                  </a:cubicBezTo>
                  <a:cubicBezTo>
                    <a:pt x="69" y="248"/>
                    <a:pt x="69" y="248"/>
                    <a:pt x="69" y="248"/>
                  </a:cubicBezTo>
                  <a:cubicBezTo>
                    <a:pt x="0" y="248"/>
                    <a:pt x="0" y="248"/>
                    <a:pt x="0" y="248"/>
                  </a:cubicBezTo>
                  <a:cubicBezTo>
                    <a:pt x="0" y="129"/>
                    <a:pt x="82" y="28"/>
                    <a:pt x="192" y="0"/>
                  </a:cubicBezTo>
                  <a:cubicBezTo>
                    <a:pt x="192" y="0"/>
                    <a:pt x="192" y="0"/>
                    <a:pt x="192" y="0"/>
                  </a:cubicBezTo>
                  <a:cubicBezTo>
                    <a:pt x="192" y="56"/>
                    <a:pt x="192" y="56"/>
                    <a:pt x="192" y="56"/>
                  </a:cubicBezTo>
                  <a:cubicBezTo>
                    <a:pt x="192" y="91"/>
                    <a:pt x="221" y="120"/>
                    <a:pt x="256" y="120"/>
                  </a:cubicBezTo>
                  <a:cubicBezTo>
                    <a:pt x="274" y="120"/>
                    <a:pt x="290" y="113"/>
                    <a:pt x="301" y="101"/>
                  </a:cubicBezTo>
                  <a:cubicBezTo>
                    <a:pt x="313" y="90"/>
                    <a:pt x="320" y="74"/>
                    <a:pt x="320" y="56"/>
                  </a:cubicBezTo>
                  <a:cubicBezTo>
                    <a:pt x="320" y="0"/>
                    <a:pt x="320" y="0"/>
                    <a:pt x="320" y="0"/>
                  </a:cubicBezTo>
                  <a:close/>
                </a:path>
              </a:pathLst>
            </a:custGeom>
            <a:solidFill>
              <a:srgbClr val="B4DD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33">
              <a:extLst>
                <a:ext uri="{FF2B5EF4-FFF2-40B4-BE49-F238E27FC236}">
                  <a16:creationId xmlns:a16="http://schemas.microsoft.com/office/drawing/2014/main" id="{DBA0A157-D151-4562-9F5A-73D1B56BCC86}"/>
                </a:ext>
              </a:extLst>
            </p:cNvPr>
            <p:cNvSpPr>
              <a:spLocks/>
            </p:cNvSpPr>
            <p:nvPr/>
          </p:nvSpPr>
          <p:spPr bwMode="auto">
            <a:xfrm>
              <a:off x="12190413" y="7159626"/>
              <a:ext cx="962025" cy="976313"/>
            </a:xfrm>
            <a:custGeom>
              <a:avLst/>
              <a:gdLst>
                <a:gd name="T0" fmla="*/ 140 w 256"/>
                <a:gd name="T1" fmla="*/ 0 h 260"/>
                <a:gd name="T2" fmla="*/ 185 w 256"/>
                <a:gd name="T3" fmla="*/ 100 h 260"/>
                <a:gd name="T4" fmla="*/ 256 w 256"/>
                <a:gd name="T5" fmla="*/ 260 h 260"/>
                <a:gd name="T6" fmla="*/ 0 w 256"/>
                <a:gd name="T7" fmla="*/ 260 h 260"/>
                <a:gd name="T8" fmla="*/ 0 w 256"/>
                <a:gd name="T9" fmla="*/ 228 h 260"/>
                <a:gd name="T10" fmla="*/ 82 w 256"/>
                <a:gd name="T11" fmla="*/ 40 h 260"/>
                <a:gd name="T12" fmla="*/ 140 w 256"/>
                <a:gd name="T13" fmla="*/ 0 h 260"/>
              </a:gdLst>
              <a:ahLst/>
              <a:cxnLst>
                <a:cxn ang="0">
                  <a:pos x="T0" y="T1"/>
                </a:cxn>
                <a:cxn ang="0">
                  <a:pos x="T2" y="T3"/>
                </a:cxn>
                <a:cxn ang="0">
                  <a:pos x="T4" y="T5"/>
                </a:cxn>
                <a:cxn ang="0">
                  <a:pos x="T6" y="T7"/>
                </a:cxn>
                <a:cxn ang="0">
                  <a:pos x="T8" y="T9"/>
                </a:cxn>
                <a:cxn ang="0">
                  <a:pos x="T10" y="T11"/>
                </a:cxn>
                <a:cxn ang="0">
                  <a:pos x="T12" y="T13"/>
                </a:cxn>
              </a:cxnLst>
              <a:rect l="0" t="0" r="r" b="b"/>
              <a:pathLst>
                <a:path w="256" h="260">
                  <a:moveTo>
                    <a:pt x="140" y="0"/>
                  </a:moveTo>
                  <a:cubicBezTo>
                    <a:pt x="185" y="100"/>
                    <a:pt x="185" y="100"/>
                    <a:pt x="185" y="100"/>
                  </a:cubicBezTo>
                  <a:cubicBezTo>
                    <a:pt x="256" y="260"/>
                    <a:pt x="256" y="260"/>
                    <a:pt x="256" y="260"/>
                  </a:cubicBezTo>
                  <a:cubicBezTo>
                    <a:pt x="0" y="260"/>
                    <a:pt x="0" y="260"/>
                    <a:pt x="0" y="260"/>
                  </a:cubicBezTo>
                  <a:cubicBezTo>
                    <a:pt x="0" y="228"/>
                    <a:pt x="0" y="228"/>
                    <a:pt x="0" y="228"/>
                  </a:cubicBezTo>
                  <a:cubicBezTo>
                    <a:pt x="0" y="154"/>
                    <a:pt x="31" y="87"/>
                    <a:pt x="82" y="40"/>
                  </a:cubicBezTo>
                  <a:cubicBezTo>
                    <a:pt x="99" y="24"/>
                    <a:pt x="119" y="11"/>
                    <a:pt x="140" y="0"/>
                  </a:cubicBezTo>
                  <a:close/>
                </a:path>
              </a:pathLst>
            </a:custGeom>
            <a:solidFill>
              <a:srgbClr val="FF82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34">
              <a:extLst>
                <a:ext uri="{FF2B5EF4-FFF2-40B4-BE49-F238E27FC236}">
                  <a16:creationId xmlns:a16="http://schemas.microsoft.com/office/drawing/2014/main" id="{6A6722DB-E31A-4EC9-A15D-B72075CB2A95}"/>
                </a:ext>
              </a:extLst>
            </p:cNvPr>
            <p:cNvSpPr>
              <a:spLocks/>
            </p:cNvSpPr>
            <p:nvPr/>
          </p:nvSpPr>
          <p:spPr bwMode="auto">
            <a:xfrm>
              <a:off x="13152438" y="7159626"/>
              <a:ext cx="962025" cy="976313"/>
            </a:xfrm>
            <a:custGeom>
              <a:avLst/>
              <a:gdLst>
                <a:gd name="T0" fmla="*/ 174 w 256"/>
                <a:gd name="T1" fmla="*/ 40 h 260"/>
                <a:gd name="T2" fmla="*/ 181 w 256"/>
                <a:gd name="T3" fmla="*/ 47 h 260"/>
                <a:gd name="T4" fmla="*/ 256 w 256"/>
                <a:gd name="T5" fmla="*/ 228 h 260"/>
                <a:gd name="T6" fmla="*/ 256 w 256"/>
                <a:gd name="T7" fmla="*/ 260 h 260"/>
                <a:gd name="T8" fmla="*/ 0 w 256"/>
                <a:gd name="T9" fmla="*/ 260 h 260"/>
                <a:gd name="T10" fmla="*/ 71 w 256"/>
                <a:gd name="T11" fmla="*/ 100 h 260"/>
                <a:gd name="T12" fmla="*/ 116 w 256"/>
                <a:gd name="T13" fmla="*/ 0 h 260"/>
                <a:gd name="T14" fmla="*/ 174 w 256"/>
                <a:gd name="T15" fmla="*/ 40 h 2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260">
                  <a:moveTo>
                    <a:pt x="174" y="40"/>
                  </a:moveTo>
                  <a:cubicBezTo>
                    <a:pt x="177" y="43"/>
                    <a:pt x="179" y="45"/>
                    <a:pt x="181" y="47"/>
                  </a:cubicBezTo>
                  <a:cubicBezTo>
                    <a:pt x="227" y="93"/>
                    <a:pt x="256" y="157"/>
                    <a:pt x="256" y="228"/>
                  </a:cubicBezTo>
                  <a:cubicBezTo>
                    <a:pt x="256" y="260"/>
                    <a:pt x="256" y="260"/>
                    <a:pt x="256" y="260"/>
                  </a:cubicBezTo>
                  <a:cubicBezTo>
                    <a:pt x="0" y="260"/>
                    <a:pt x="0" y="260"/>
                    <a:pt x="0" y="260"/>
                  </a:cubicBezTo>
                  <a:cubicBezTo>
                    <a:pt x="71" y="100"/>
                    <a:pt x="71" y="100"/>
                    <a:pt x="71" y="100"/>
                  </a:cubicBezTo>
                  <a:cubicBezTo>
                    <a:pt x="116" y="0"/>
                    <a:pt x="116" y="0"/>
                    <a:pt x="116" y="0"/>
                  </a:cubicBezTo>
                  <a:cubicBezTo>
                    <a:pt x="137" y="11"/>
                    <a:pt x="157" y="24"/>
                    <a:pt x="174" y="40"/>
                  </a:cubicBezTo>
                  <a:close/>
                </a:path>
              </a:pathLst>
            </a:custGeom>
            <a:solidFill>
              <a:srgbClr val="FF82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35">
              <a:extLst>
                <a:ext uri="{FF2B5EF4-FFF2-40B4-BE49-F238E27FC236}">
                  <a16:creationId xmlns:a16="http://schemas.microsoft.com/office/drawing/2014/main" id="{E31013C2-F3E1-4ACD-B211-72C7E073320F}"/>
                </a:ext>
              </a:extLst>
            </p:cNvPr>
            <p:cNvSpPr>
              <a:spLocks/>
            </p:cNvSpPr>
            <p:nvPr/>
          </p:nvSpPr>
          <p:spPr bwMode="auto">
            <a:xfrm>
              <a:off x="12885738" y="7535863"/>
              <a:ext cx="533400" cy="600075"/>
            </a:xfrm>
            <a:custGeom>
              <a:avLst/>
              <a:gdLst>
                <a:gd name="T0" fmla="*/ 336 w 336"/>
                <a:gd name="T1" fmla="*/ 0 h 378"/>
                <a:gd name="T2" fmla="*/ 168 w 336"/>
                <a:gd name="T3" fmla="*/ 378 h 378"/>
                <a:gd name="T4" fmla="*/ 0 w 336"/>
                <a:gd name="T5" fmla="*/ 0 h 378"/>
                <a:gd name="T6" fmla="*/ 336 w 336"/>
                <a:gd name="T7" fmla="*/ 0 h 378"/>
              </a:gdLst>
              <a:ahLst/>
              <a:cxnLst>
                <a:cxn ang="0">
                  <a:pos x="T0" y="T1"/>
                </a:cxn>
                <a:cxn ang="0">
                  <a:pos x="T2" y="T3"/>
                </a:cxn>
                <a:cxn ang="0">
                  <a:pos x="T4" y="T5"/>
                </a:cxn>
                <a:cxn ang="0">
                  <a:pos x="T6" y="T7"/>
                </a:cxn>
              </a:cxnLst>
              <a:rect l="0" t="0" r="r" b="b"/>
              <a:pathLst>
                <a:path w="336" h="378">
                  <a:moveTo>
                    <a:pt x="336" y="0"/>
                  </a:moveTo>
                  <a:lnTo>
                    <a:pt x="168" y="378"/>
                  </a:lnTo>
                  <a:lnTo>
                    <a:pt x="0" y="0"/>
                  </a:lnTo>
                  <a:lnTo>
                    <a:pt x="336" y="0"/>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36">
              <a:extLst>
                <a:ext uri="{FF2B5EF4-FFF2-40B4-BE49-F238E27FC236}">
                  <a16:creationId xmlns:a16="http://schemas.microsoft.com/office/drawing/2014/main" id="{21244BDE-4CFA-476C-B4FE-69FAE5362DBC}"/>
                </a:ext>
              </a:extLst>
            </p:cNvPr>
            <p:cNvSpPr>
              <a:spLocks/>
            </p:cNvSpPr>
            <p:nvPr/>
          </p:nvSpPr>
          <p:spPr bwMode="auto">
            <a:xfrm>
              <a:off x="13152438" y="5492751"/>
              <a:ext cx="841375" cy="1817688"/>
            </a:xfrm>
            <a:custGeom>
              <a:avLst/>
              <a:gdLst>
                <a:gd name="T0" fmla="*/ 224 w 224"/>
                <a:gd name="T1" fmla="*/ 224 h 484"/>
                <a:gd name="T2" fmla="*/ 224 w 224"/>
                <a:gd name="T3" fmla="*/ 384 h 484"/>
                <a:gd name="T4" fmla="*/ 174 w 224"/>
                <a:gd name="T5" fmla="*/ 484 h 484"/>
                <a:gd name="T6" fmla="*/ 116 w 224"/>
                <a:gd name="T7" fmla="*/ 444 h 484"/>
                <a:gd name="T8" fmla="*/ 0 w 224"/>
                <a:gd name="T9" fmla="*/ 416 h 484"/>
                <a:gd name="T10" fmla="*/ 32 w 224"/>
                <a:gd name="T11" fmla="*/ 416 h 484"/>
                <a:gd name="T12" fmla="*/ 128 w 224"/>
                <a:gd name="T13" fmla="*/ 320 h 484"/>
                <a:gd name="T14" fmla="*/ 128 w 224"/>
                <a:gd name="T15" fmla="*/ 232 h 484"/>
                <a:gd name="T16" fmla="*/ 92 w 224"/>
                <a:gd name="T17" fmla="*/ 174 h 484"/>
                <a:gd name="T18" fmla="*/ 0 w 224"/>
                <a:gd name="T19" fmla="*/ 128 h 484"/>
                <a:gd name="T20" fmla="*/ 0 w 224"/>
                <a:gd name="T21" fmla="*/ 0 h 484"/>
                <a:gd name="T22" fmla="*/ 224 w 224"/>
                <a:gd name="T23" fmla="*/ 224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 h="484">
                  <a:moveTo>
                    <a:pt x="224" y="224"/>
                  </a:moveTo>
                  <a:cubicBezTo>
                    <a:pt x="224" y="384"/>
                    <a:pt x="224" y="384"/>
                    <a:pt x="224" y="384"/>
                  </a:cubicBezTo>
                  <a:cubicBezTo>
                    <a:pt x="224" y="425"/>
                    <a:pt x="204" y="461"/>
                    <a:pt x="174" y="484"/>
                  </a:cubicBezTo>
                  <a:cubicBezTo>
                    <a:pt x="157" y="468"/>
                    <a:pt x="137" y="455"/>
                    <a:pt x="116" y="444"/>
                  </a:cubicBezTo>
                  <a:cubicBezTo>
                    <a:pt x="81" y="426"/>
                    <a:pt x="42" y="416"/>
                    <a:pt x="0" y="416"/>
                  </a:cubicBezTo>
                  <a:cubicBezTo>
                    <a:pt x="32" y="416"/>
                    <a:pt x="32" y="416"/>
                    <a:pt x="32" y="416"/>
                  </a:cubicBezTo>
                  <a:cubicBezTo>
                    <a:pt x="85" y="416"/>
                    <a:pt x="128" y="373"/>
                    <a:pt x="128" y="320"/>
                  </a:cubicBezTo>
                  <a:cubicBezTo>
                    <a:pt x="128" y="232"/>
                    <a:pt x="128" y="232"/>
                    <a:pt x="128" y="232"/>
                  </a:cubicBezTo>
                  <a:cubicBezTo>
                    <a:pt x="128" y="207"/>
                    <a:pt x="114" y="185"/>
                    <a:pt x="92" y="174"/>
                  </a:cubicBezTo>
                  <a:cubicBezTo>
                    <a:pt x="0" y="128"/>
                    <a:pt x="0" y="128"/>
                    <a:pt x="0" y="128"/>
                  </a:cubicBezTo>
                  <a:cubicBezTo>
                    <a:pt x="0" y="0"/>
                    <a:pt x="0" y="0"/>
                    <a:pt x="0" y="0"/>
                  </a:cubicBezTo>
                  <a:cubicBezTo>
                    <a:pt x="124" y="0"/>
                    <a:pt x="224" y="100"/>
                    <a:pt x="224" y="224"/>
                  </a:cubicBezTo>
                  <a:close/>
                </a:path>
              </a:pathLst>
            </a:custGeom>
            <a:solidFill>
              <a:srgbClr val="B279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37">
              <a:extLst>
                <a:ext uri="{FF2B5EF4-FFF2-40B4-BE49-F238E27FC236}">
                  <a16:creationId xmlns:a16="http://schemas.microsoft.com/office/drawing/2014/main" id="{53A578A8-8B3B-4D8D-9C79-24F484E50D78}"/>
                </a:ext>
              </a:extLst>
            </p:cNvPr>
            <p:cNvSpPr>
              <a:spLocks/>
            </p:cNvSpPr>
            <p:nvPr/>
          </p:nvSpPr>
          <p:spPr bwMode="auto">
            <a:xfrm>
              <a:off x="12311063" y="5492751"/>
              <a:ext cx="841375" cy="1817688"/>
            </a:xfrm>
            <a:custGeom>
              <a:avLst/>
              <a:gdLst>
                <a:gd name="T0" fmla="*/ 96 w 224"/>
                <a:gd name="T1" fmla="*/ 320 h 484"/>
                <a:gd name="T2" fmla="*/ 192 w 224"/>
                <a:gd name="T3" fmla="*/ 416 h 484"/>
                <a:gd name="T4" fmla="*/ 224 w 224"/>
                <a:gd name="T5" fmla="*/ 416 h 484"/>
                <a:gd name="T6" fmla="*/ 108 w 224"/>
                <a:gd name="T7" fmla="*/ 444 h 484"/>
                <a:gd name="T8" fmla="*/ 50 w 224"/>
                <a:gd name="T9" fmla="*/ 484 h 484"/>
                <a:gd name="T10" fmla="*/ 0 w 224"/>
                <a:gd name="T11" fmla="*/ 384 h 484"/>
                <a:gd name="T12" fmla="*/ 0 w 224"/>
                <a:gd name="T13" fmla="*/ 224 h 484"/>
                <a:gd name="T14" fmla="*/ 224 w 224"/>
                <a:gd name="T15" fmla="*/ 0 h 484"/>
                <a:gd name="T16" fmla="*/ 224 w 224"/>
                <a:gd name="T17" fmla="*/ 128 h 484"/>
                <a:gd name="T18" fmla="*/ 132 w 224"/>
                <a:gd name="T19" fmla="*/ 174 h 484"/>
                <a:gd name="T20" fmla="*/ 96 w 224"/>
                <a:gd name="T21" fmla="*/ 232 h 484"/>
                <a:gd name="T22" fmla="*/ 96 w 224"/>
                <a:gd name="T23" fmla="*/ 32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 h="484">
                  <a:moveTo>
                    <a:pt x="96" y="320"/>
                  </a:moveTo>
                  <a:cubicBezTo>
                    <a:pt x="96" y="373"/>
                    <a:pt x="139" y="416"/>
                    <a:pt x="192" y="416"/>
                  </a:cubicBezTo>
                  <a:cubicBezTo>
                    <a:pt x="224" y="416"/>
                    <a:pt x="224" y="416"/>
                    <a:pt x="224" y="416"/>
                  </a:cubicBezTo>
                  <a:cubicBezTo>
                    <a:pt x="182" y="416"/>
                    <a:pt x="143" y="426"/>
                    <a:pt x="108" y="444"/>
                  </a:cubicBezTo>
                  <a:cubicBezTo>
                    <a:pt x="87" y="455"/>
                    <a:pt x="67" y="468"/>
                    <a:pt x="50" y="484"/>
                  </a:cubicBezTo>
                  <a:cubicBezTo>
                    <a:pt x="20" y="461"/>
                    <a:pt x="0" y="425"/>
                    <a:pt x="0" y="384"/>
                  </a:cubicBezTo>
                  <a:cubicBezTo>
                    <a:pt x="0" y="224"/>
                    <a:pt x="0" y="224"/>
                    <a:pt x="0" y="224"/>
                  </a:cubicBezTo>
                  <a:cubicBezTo>
                    <a:pt x="0" y="100"/>
                    <a:pt x="100" y="0"/>
                    <a:pt x="224" y="0"/>
                  </a:cubicBezTo>
                  <a:cubicBezTo>
                    <a:pt x="224" y="128"/>
                    <a:pt x="224" y="128"/>
                    <a:pt x="224" y="128"/>
                  </a:cubicBezTo>
                  <a:cubicBezTo>
                    <a:pt x="132" y="174"/>
                    <a:pt x="132" y="174"/>
                    <a:pt x="132" y="174"/>
                  </a:cubicBezTo>
                  <a:cubicBezTo>
                    <a:pt x="110" y="185"/>
                    <a:pt x="96" y="207"/>
                    <a:pt x="96" y="232"/>
                  </a:cubicBezTo>
                  <a:lnTo>
                    <a:pt x="96" y="320"/>
                  </a:lnTo>
                  <a:close/>
                </a:path>
              </a:pathLst>
            </a:custGeom>
            <a:solidFill>
              <a:srgbClr val="B279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38">
              <a:extLst>
                <a:ext uri="{FF2B5EF4-FFF2-40B4-BE49-F238E27FC236}">
                  <a16:creationId xmlns:a16="http://schemas.microsoft.com/office/drawing/2014/main" id="{0B4A46C7-0ED6-4CEF-88E0-916218FE9043}"/>
                </a:ext>
              </a:extLst>
            </p:cNvPr>
            <p:cNvSpPr>
              <a:spLocks/>
            </p:cNvSpPr>
            <p:nvPr/>
          </p:nvSpPr>
          <p:spPr bwMode="auto">
            <a:xfrm>
              <a:off x="16757650" y="1525588"/>
              <a:ext cx="720725" cy="1081088"/>
            </a:xfrm>
            <a:custGeom>
              <a:avLst/>
              <a:gdLst>
                <a:gd name="T0" fmla="*/ 192 w 192"/>
                <a:gd name="T1" fmla="*/ 148 h 288"/>
                <a:gd name="T2" fmla="*/ 167 w 192"/>
                <a:gd name="T3" fmla="*/ 229 h 288"/>
                <a:gd name="T4" fmla="*/ 128 w 192"/>
                <a:gd name="T5" fmla="*/ 288 h 288"/>
                <a:gd name="T6" fmla="*/ 128 w 192"/>
                <a:gd name="T7" fmla="*/ 232 h 288"/>
                <a:gd name="T8" fmla="*/ 92 w 192"/>
                <a:gd name="T9" fmla="*/ 174 h 288"/>
                <a:gd name="T10" fmla="*/ 0 w 192"/>
                <a:gd name="T11" fmla="*/ 128 h 288"/>
                <a:gd name="T12" fmla="*/ 0 w 192"/>
                <a:gd name="T13" fmla="*/ 0 h 288"/>
                <a:gd name="T14" fmla="*/ 44 w 192"/>
                <a:gd name="T15" fmla="*/ 0 h 288"/>
                <a:gd name="T16" fmla="*/ 192 w 192"/>
                <a:gd name="T17" fmla="*/ 14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288">
                  <a:moveTo>
                    <a:pt x="192" y="148"/>
                  </a:moveTo>
                  <a:cubicBezTo>
                    <a:pt x="192" y="176"/>
                    <a:pt x="183" y="205"/>
                    <a:pt x="167" y="229"/>
                  </a:cubicBezTo>
                  <a:cubicBezTo>
                    <a:pt x="128" y="288"/>
                    <a:pt x="128" y="288"/>
                    <a:pt x="128" y="288"/>
                  </a:cubicBezTo>
                  <a:cubicBezTo>
                    <a:pt x="128" y="232"/>
                    <a:pt x="128" y="232"/>
                    <a:pt x="128" y="232"/>
                  </a:cubicBezTo>
                  <a:cubicBezTo>
                    <a:pt x="128" y="207"/>
                    <a:pt x="114" y="185"/>
                    <a:pt x="92" y="174"/>
                  </a:cubicBezTo>
                  <a:cubicBezTo>
                    <a:pt x="0" y="128"/>
                    <a:pt x="0" y="128"/>
                    <a:pt x="0" y="128"/>
                  </a:cubicBezTo>
                  <a:cubicBezTo>
                    <a:pt x="0" y="0"/>
                    <a:pt x="0" y="0"/>
                    <a:pt x="0" y="0"/>
                  </a:cubicBezTo>
                  <a:cubicBezTo>
                    <a:pt x="44" y="0"/>
                    <a:pt x="44" y="0"/>
                    <a:pt x="44" y="0"/>
                  </a:cubicBezTo>
                  <a:cubicBezTo>
                    <a:pt x="126" y="0"/>
                    <a:pt x="192" y="66"/>
                    <a:pt x="192" y="148"/>
                  </a:cubicBezTo>
                  <a:close/>
                </a:path>
              </a:pathLst>
            </a:cu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39">
              <a:extLst>
                <a:ext uri="{FF2B5EF4-FFF2-40B4-BE49-F238E27FC236}">
                  <a16:creationId xmlns:a16="http://schemas.microsoft.com/office/drawing/2014/main" id="{4F60B616-EED1-466A-A77A-D5D81EDFF095}"/>
                </a:ext>
              </a:extLst>
            </p:cNvPr>
            <p:cNvSpPr>
              <a:spLocks/>
            </p:cNvSpPr>
            <p:nvPr/>
          </p:nvSpPr>
          <p:spPr bwMode="auto">
            <a:xfrm>
              <a:off x="16036925" y="1525588"/>
              <a:ext cx="720725" cy="1081088"/>
            </a:xfrm>
            <a:custGeom>
              <a:avLst/>
              <a:gdLst>
                <a:gd name="T0" fmla="*/ 192 w 192"/>
                <a:gd name="T1" fmla="*/ 0 h 288"/>
                <a:gd name="T2" fmla="*/ 192 w 192"/>
                <a:gd name="T3" fmla="*/ 128 h 288"/>
                <a:gd name="T4" fmla="*/ 100 w 192"/>
                <a:gd name="T5" fmla="*/ 174 h 288"/>
                <a:gd name="T6" fmla="*/ 64 w 192"/>
                <a:gd name="T7" fmla="*/ 232 h 288"/>
                <a:gd name="T8" fmla="*/ 64 w 192"/>
                <a:gd name="T9" fmla="*/ 288 h 288"/>
                <a:gd name="T10" fmla="*/ 25 w 192"/>
                <a:gd name="T11" fmla="*/ 229 h 288"/>
                <a:gd name="T12" fmla="*/ 0 w 192"/>
                <a:gd name="T13" fmla="*/ 148 h 288"/>
                <a:gd name="T14" fmla="*/ 43 w 192"/>
                <a:gd name="T15" fmla="*/ 43 h 288"/>
                <a:gd name="T16" fmla="*/ 148 w 192"/>
                <a:gd name="T17" fmla="*/ 0 h 288"/>
                <a:gd name="T18" fmla="*/ 192 w 192"/>
                <a:gd name="T19"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88">
                  <a:moveTo>
                    <a:pt x="192" y="0"/>
                  </a:moveTo>
                  <a:cubicBezTo>
                    <a:pt x="192" y="128"/>
                    <a:pt x="192" y="128"/>
                    <a:pt x="192" y="128"/>
                  </a:cubicBezTo>
                  <a:cubicBezTo>
                    <a:pt x="100" y="174"/>
                    <a:pt x="100" y="174"/>
                    <a:pt x="100" y="174"/>
                  </a:cubicBezTo>
                  <a:cubicBezTo>
                    <a:pt x="78" y="185"/>
                    <a:pt x="64" y="207"/>
                    <a:pt x="64" y="232"/>
                  </a:cubicBezTo>
                  <a:cubicBezTo>
                    <a:pt x="64" y="288"/>
                    <a:pt x="64" y="288"/>
                    <a:pt x="64" y="288"/>
                  </a:cubicBezTo>
                  <a:cubicBezTo>
                    <a:pt x="25" y="229"/>
                    <a:pt x="25" y="229"/>
                    <a:pt x="25" y="229"/>
                  </a:cubicBezTo>
                  <a:cubicBezTo>
                    <a:pt x="9" y="205"/>
                    <a:pt x="0" y="176"/>
                    <a:pt x="0" y="148"/>
                  </a:cubicBezTo>
                  <a:cubicBezTo>
                    <a:pt x="0" y="107"/>
                    <a:pt x="17" y="70"/>
                    <a:pt x="43" y="43"/>
                  </a:cubicBezTo>
                  <a:cubicBezTo>
                    <a:pt x="70" y="17"/>
                    <a:pt x="107" y="0"/>
                    <a:pt x="148" y="0"/>
                  </a:cubicBezTo>
                  <a:lnTo>
                    <a:pt x="192" y="0"/>
                  </a:lnTo>
                  <a:close/>
                </a:path>
              </a:pathLst>
            </a:cu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40">
              <a:extLst>
                <a:ext uri="{FF2B5EF4-FFF2-40B4-BE49-F238E27FC236}">
                  <a16:creationId xmlns:a16="http://schemas.microsoft.com/office/drawing/2014/main" id="{3A821706-CC48-4F7A-A6BE-D88DA7B31764}"/>
                </a:ext>
              </a:extLst>
            </p:cNvPr>
            <p:cNvSpPr>
              <a:spLocks/>
            </p:cNvSpPr>
            <p:nvPr/>
          </p:nvSpPr>
          <p:spPr bwMode="auto">
            <a:xfrm>
              <a:off x="16517938" y="3087688"/>
              <a:ext cx="481013" cy="481013"/>
            </a:xfrm>
            <a:custGeom>
              <a:avLst/>
              <a:gdLst>
                <a:gd name="T0" fmla="*/ 128 w 128"/>
                <a:gd name="T1" fmla="*/ 8 h 128"/>
                <a:gd name="T2" fmla="*/ 128 w 128"/>
                <a:gd name="T3" fmla="*/ 64 h 128"/>
                <a:gd name="T4" fmla="*/ 109 w 128"/>
                <a:gd name="T5" fmla="*/ 109 h 128"/>
                <a:gd name="T6" fmla="*/ 64 w 128"/>
                <a:gd name="T7" fmla="*/ 128 h 128"/>
                <a:gd name="T8" fmla="*/ 0 w 128"/>
                <a:gd name="T9" fmla="*/ 64 h 128"/>
                <a:gd name="T10" fmla="*/ 0 w 128"/>
                <a:gd name="T11" fmla="*/ 8 h 128"/>
                <a:gd name="T12" fmla="*/ 0 w 128"/>
                <a:gd name="T13" fmla="*/ 8 h 128"/>
                <a:gd name="T14" fmla="*/ 64 w 128"/>
                <a:gd name="T15" fmla="*/ 0 h 128"/>
                <a:gd name="T16" fmla="*/ 128 w 128"/>
                <a:gd name="T17" fmla="*/ 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8">
                  <a:moveTo>
                    <a:pt x="128" y="8"/>
                  </a:moveTo>
                  <a:cubicBezTo>
                    <a:pt x="128" y="64"/>
                    <a:pt x="128" y="64"/>
                    <a:pt x="128" y="64"/>
                  </a:cubicBezTo>
                  <a:cubicBezTo>
                    <a:pt x="128" y="82"/>
                    <a:pt x="121" y="98"/>
                    <a:pt x="109" y="109"/>
                  </a:cubicBezTo>
                  <a:cubicBezTo>
                    <a:pt x="98" y="121"/>
                    <a:pt x="82" y="128"/>
                    <a:pt x="64" y="128"/>
                  </a:cubicBezTo>
                  <a:cubicBezTo>
                    <a:pt x="29" y="128"/>
                    <a:pt x="0" y="99"/>
                    <a:pt x="0" y="64"/>
                  </a:cubicBezTo>
                  <a:cubicBezTo>
                    <a:pt x="0" y="8"/>
                    <a:pt x="0" y="8"/>
                    <a:pt x="0" y="8"/>
                  </a:cubicBezTo>
                  <a:cubicBezTo>
                    <a:pt x="0" y="8"/>
                    <a:pt x="0" y="8"/>
                    <a:pt x="0" y="8"/>
                  </a:cubicBezTo>
                  <a:cubicBezTo>
                    <a:pt x="20" y="3"/>
                    <a:pt x="42" y="0"/>
                    <a:pt x="64" y="0"/>
                  </a:cubicBezTo>
                  <a:cubicBezTo>
                    <a:pt x="86" y="0"/>
                    <a:pt x="108" y="3"/>
                    <a:pt x="128" y="8"/>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41">
              <a:extLst>
                <a:ext uri="{FF2B5EF4-FFF2-40B4-BE49-F238E27FC236}">
                  <a16:creationId xmlns:a16="http://schemas.microsoft.com/office/drawing/2014/main" id="{AE0492A1-425E-4E32-AB6C-E6525230669B}"/>
                </a:ext>
              </a:extLst>
            </p:cNvPr>
            <p:cNvSpPr>
              <a:spLocks/>
            </p:cNvSpPr>
            <p:nvPr/>
          </p:nvSpPr>
          <p:spPr bwMode="auto">
            <a:xfrm>
              <a:off x="16276638" y="2006601"/>
              <a:ext cx="962025" cy="1081088"/>
            </a:xfrm>
            <a:custGeom>
              <a:avLst/>
              <a:gdLst>
                <a:gd name="T0" fmla="*/ 256 w 256"/>
                <a:gd name="T1" fmla="*/ 160 h 288"/>
                <a:gd name="T2" fmla="*/ 256 w 256"/>
                <a:gd name="T3" fmla="*/ 192 h 288"/>
                <a:gd name="T4" fmla="*/ 160 w 256"/>
                <a:gd name="T5" fmla="*/ 288 h 288"/>
                <a:gd name="T6" fmla="*/ 128 w 256"/>
                <a:gd name="T7" fmla="*/ 288 h 288"/>
                <a:gd name="T8" fmla="*/ 96 w 256"/>
                <a:gd name="T9" fmla="*/ 288 h 288"/>
                <a:gd name="T10" fmla="*/ 0 w 256"/>
                <a:gd name="T11" fmla="*/ 192 h 288"/>
                <a:gd name="T12" fmla="*/ 0 w 256"/>
                <a:gd name="T13" fmla="*/ 160 h 288"/>
                <a:gd name="T14" fmla="*/ 0 w 256"/>
                <a:gd name="T15" fmla="*/ 104 h 288"/>
                <a:gd name="T16" fmla="*/ 36 w 256"/>
                <a:gd name="T17" fmla="*/ 46 h 288"/>
                <a:gd name="T18" fmla="*/ 128 w 256"/>
                <a:gd name="T19" fmla="*/ 0 h 288"/>
                <a:gd name="T20" fmla="*/ 220 w 256"/>
                <a:gd name="T21" fmla="*/ 46 h 288"/>
                <a:gd name="T22" fmla="*/ 256 w 256"/>
                <a:gd name="T23" fmla="*/ 104 h 288"/>
                <a:gd name="T24" fmla="*/ 256 w 256"/>
                <a:gd name="T25" fmla="*/ 16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6" h="288">
                  <a:moveTo>
                    <a:pt x="256" y="160"/>
                  </a:moveTo>
                  <a:cubicBezTo>
                    <a:pt x="256" y="192"/>
                    <a:pt x="256" y="192"/>
                    <a:pt x="256" y="192"/>
                  </a:cubicBezTo>
                  <a:cubicBezTo>
                    <a:pt x="256" y="245"/>
                    <a:pt x="213" y="288"/>
                    <a:pt x="160" y="288"/>
                  </a:cubicBezTo>
                  <a:cubicBezTo>
                    <a:pt x="128" y="288"/>
                    <a:pt x="128" y="288"/>
                    <a:pt x="128" y="288"/>
                  </a:cubicBezTo>
                  <a:cubicBezTo>
                    <a:pt x="96" y="288"/>
                    <a:pt x="96" y="288"/>
                    <a:pt x="96" y="288"/>
                  </a:cubicBezTo>
                  <a:cubicBezTo>
                    <a:pt x="43" y="288"/>
                    <a:pt x="0" y="245"/>
                    <a:pt x="0" y="192"/>
                  </a:cubicBezTo>
                  <a:cubicBezTo>
                    <a:pt x="0" y="160"/>
                    <a:pt x="0" y="160"/>
                    <a:pt x="0" y="160"/>
                  </a:cubicBezTo>
                  <a:cubicBezTo>
                    <a:pt x="0" y="104"/>
                    <a:pt x="0" y="104"/>
                    <a:pt x="0" y="104"/>
                  </a:cubicBezTo>
                  <a:cubicBezTo>
                    <a:pt x="0" y="79"/>
                    <a:pt x="14" y="57"/>
                    <a:pt x="36" y="46"/>
                  </a:cubicBezTo>
                  <a:cubicBezTo>
                    <a:pt x="128" y="0"/>
                    <a:pt x="128" y="0"/>
                    <a:pt x="128" y="0"/>
                  </a:cubicBezTo>
                  <a:cubicBezTo>
                    <a:pt x="220" y="46"/>
                    <a:pt x="220" y="46"/>
                    <a:pt x="220" y="46"/>
                  </a:cubicBezTo>
                  <a:cubicBezTo>
                    <a:pt x="242" y="57"/>
                    <a:pt x="256" y="79"/>
                    <a:pt x="256" y="104"/>
                  </a:cubicBezTo>
                  <a:lnTo>
                    <a:pt x="256" y="160"/>
                  </a:ln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42">
              <a:extLst>
                <a:ext uri="{FF2B5EF4-FFF2-40B4-BE49-F238E27FC236}">
                  <a16:creationId xmlns:a16="http://schemas.microsoft.com/office/drawing/2014/main" id="{50B310DA-CD0D-461D-87D9-0B63796CB754}"/>
                </a:ext>
              </a:extLst>
            </p:cNvPr>
            <p:cNvSpPr>
              <a:spLocks/>
            </p:cNvSpPr>
            <p:nvPr/>
          </p:nvSpPr>
          <p:spPr bwMode="auto">
            <a:xfrm>
              <a:off x="12717463" y="7054851"/>
              <a:ext cx="871538" cy="481013"/>
            </a:xfrm>
            <a:custGeom>
              <a:avLst/>
              <a:gdLst>
                <a:gd name="T0" fmla="*/ 232 w 232"/>
                <a:gd name="T1" fmla="*/ 28 h 128"/>
                <a:gd name="T2" fmla="*/ 187 w 232"/>
                <a:gd name="T3" fmla="*/ 128 h 128"/>
                <a:gd name="T4" fmla="*/ 45 w 232"/>
                <a:gd name="T5" fmla="*/ 128 h 128"/>
                <a:gd name="T6" fmla="*/ 0 w 232"/>
                <a:gd name="T7" fmla="*/ 28 h 128"/>
                <a:gd name="T8" fmla="*/ 116 w 232"/>
                <a:gd name="T9" fmla="*/ 0 h 128"/>
                <a:gd name="T10" fmla="*/ 232 w 232"/>
                <a:gd name="T11" fmla="*/ 28 h 128"/>
              </a:gdLst>
              <a:ahLst/>
              <a:cxnLst>
                <a:cxn ang="0">
                  <a:pos x="T0" y="T1"/>
                </a:cxn>
                <a:cxn ang="0">
                  <a:pos x="T2" y="T3"/>
                </a:cxn>
                <a:cxn ang="0">
                  <a:pos x="T4" y="T5"/>
                </a:cxn>
                <a:cxn ang="0">
                  <a:pos x="T6" y="T7"/>
                </a:cxn>
                <a:cxn ang="0">
                  <a:pos x="T8" y="T9"/>
                </a:cxn>
                <a:cxn ang="0">
                  <a:pos x="T10" y="T11"/>
                </a:cxn>
              </a:cxnLst>
              <a:rect l="0" t="0" r="r" b="b"/>
              <a:pathLst>
                <a:path w="232" h="128">
                  <a:moveTo>
                    <a:pt x="232" y="28"/>
                  </a:moveTo>
                  <a:cubicBezTo>
                    <a:pt x="187" y="128"/>
                    <a:pt x="187" y="128"/>
                    <a:pt x="187" y="128"/>
                  </a:cubicBezTo>
                  <a:cubicBezTo>
                    <a:pt x="45" y="128"/>
                    <a:pt x="45" y="128"/>
                    <a:pt x="45" y="128"/>
                  </a:cubicBezTo>
                  <a:cubicBezTo>
                    <a:pt x="0" y="28"/>
                    <a:pt x="0" y="28"/>
                    <a:pt x="0" y="28"/>
                  </a:cubicBezTo>
                  <a:cubicBezTo>
                    <a:pt x="35" y="10"/>
                    <a:pt x="74" y="0"/>
                    <a:pt x="116" y="0"/>
                  </a:cubicBezTo>
                  <a:cubicBezTo>
                    <a:pt x="158" y="0"/>
                    <a:pt x="197" y="10"/>
                    <a:pt x="232" y="28"/>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43">
              <a:extLst>
                <a:ext uri="{FF2B5EF4-FFF2-40B4-BE49-F238E27FC236}">
                  <a16:creationId xmlns:a16="http://schemas.microsoft.com/office/drawing/2014/main" id="{724D51BD-0E71-44A4-AAE1-E6E3F7EF2B26}"/>
                </a:ext>
              </a:extLst>
            </p:cNvPr>
            <p:cNvSpPr>
              <a:spLocks/>
            </p:cNvSpPr>
            <p:nvPr/>
          </p:nvSpPr>
          <p:spPr bwMode="auto">
            <a:xfrm>
              <a:off x="12671425" y="5973763"/>
              <a:ext cx="962025" cy="1081088"/>
            </a:xfrm>
            <a:custGeom>
              <a:avLst/>
              <a:gdLst>
                <a:gd name="T0" fmla="*/ 256 w 256"/>
                <a:gd name="T1" fmla="*/ 104 h 288"/>
                <a:gd name="T2" fmla="*/ 256 w 256"/>
                <a:gd name="T3" fmla="*/ 192 h 288"/>
                <a:gd name="T4" fmla="*/ 160 w 256"/>
                <a:gd name="T5" fmla="*/ 288 h 288"/>
                <a:gd name="T6" fmla="*/ 128 w 256"/>
                <a:gd name="T7" fmla="*/ 288 h 288"/>
                <a:gd name="T8" fmla="*/ 96 w 256"/>
                <a:gd name="T9" fmla="*/ 288 h 288"/>
                <a:gd name="T10" fmla="*/ 0 w 256"/>
                <a:gd name="T11" fmla="*/ 192 h 288"/>
                <a:gd name="T12" fmla="*/ 0 w 256"/>
                <a:gd name="T13" fmla="*/ 104 h 288"/>
                <a:gd name="T14" fmla="*/ 36 w 256"/>
                <a:gd name="T15" fmla="*/ 46 h 288"/>
                <a:gd name="T16" fmla="*/ 128 w 256"/>
                <a:gd name="T17" fmla="*/ 0 h 288"/>
                <a:gd name="T18" fmla="*/ 220 w 256"/>
                <a:gd name="T19" fmla="*/ 46 h 288"/>
                <a:gd name="T20" fmla="*/ 256 w 256"/>
                <a:gd name="T2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8">
                  <a:moveTo>
                    <a:pt x="256" y="104"/>
                  </a:moveTo>
                  <a:cubicBezTo>
                    <a:pt x="256" y="192"/>
                    <a:pt x="256" y="192"/>
                    <a:pt x="256" y="192"/>
                  </a:cubicBezTo>
                  <a:cubicBezTo>
                    <a:pt x="256" y="245"/>
                    <a:pt x="213" y="288"/>
                    <a:pt x="160" y="288"/>
                  </a:cubicBezTo>
                  <a:cubicBezTo>
                    <a:pt x="128" y="288"/>
                    <a:pt x="128" y="288"/>
                    <a:pt x="128" y="288"/>
                  </a:cubicBezTo>
                  <a:cubicBezTo>
                    <a:pt x="96" y="288"/>
                    <a:pt x="96" y="288"/>
                    <a:pt x="96" y="288"/>
                  </a:cubicBezTo>
                  <a:cubicBezTo>
                    <a:pt x="43" y="288"/>
                    <a:pt x="0" y="245"/>
                    <a:pt x="0" y="192"/>
                  </a:cubicBezTo>
                  <a:cubicBezTo>
                    <a:pt x="0" y="104"/>
                    <a:pt x="0" y="104"/>
                    <a:pt x="0" y="104"/>
                  </a:cubicBezTo>
                  <a:cubicBezTo>
                    <a:pt x="0" y="79"/>
                    <a:pt x="14" y="57"/>
                    <a:pt x="36" y="46"/>
                  </a:cubicBezTo>
                  <a:cubicBezTo>
                    <a:pt x="128" y="0"/>
                    <a:pt x="128" y="0"/>
                    <a:pt x="128" y="0"/>
                  </a:cubicBezTo>
                  <a:cubicBezTo>
                    <a:pt x="220" y="46"/>
                    <a:pt x="220" y="46"/>
                    <a:pt x="220" y="46"/>
                  </a:cubicBezTo>
                  <a:cubicBezTo>
                    <a:pt x="242" y="57"/>
                    <a:pt x="256" y="79"/>
                    <a:pt x="256" y="104"/>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44">
              <a:extLst>
                <a:ext uri="{FF2B5EF4-FFF2-40B4-BE49-F238E27FC236}">
                  <a16:creationId xmlns:a16="http://schemas.microsoft.com/office/drawing/2014/main" id="{CB52AC6B-0705-44CD-8A44-58D6ACF6F35E}"/>
                </a:ext>
              </a:extLst>
            </p:cNvPr>
            <p:cNvSpPr>
              <a:spLocks/>
            </p:cNvSpPr>
            <p:nvPr/>
          </p:nvSpPr>
          <p:spPr bwMode="auto">
            <a:xfrm>
              <a:off x="11350625" y="1404938"/>
              <a:ext cx="1922463" cy="1443038"/>
            </a:xfrm>
            <a:custGeom>
              <a:avLst/>
              <a:gdLst>
                <a:gd name="T0" fmla="*/ 1211 w 1211"/>
                <a:gd name="T1" fmla="*/ 455 h 909"/>
                <a:gd name="T2" fmla="*/ 1211 w 1211"/>
                <a:gd name="T3" fmla="*/ 909 h 909"/>
                <a:gd name="T4" fmla="*/ 0 w 1211"/>
                <a:gd name="T5" fmla="*/ 909 h 909"/>
                <a:gd name="T6" fmla="*/ 0 w 1211"/>
                <a:gd name="T7" fmla="*/ 0 h 909"/>
                <a:gd name="T8" fmla="*/ 1211 w 1211"/>
                <a:gd name="T9" fmla="*/ 0 h 909"/>
                <a:gd name="T10" fmla="*/ 1211 w 1211"/>
                <a:gd name="T11" fmla="*/ 455 h 909"/>
              </a:gdLst>
              <a:ahLst/>
              <a:cxnLst>
                <a:cxn ang="0">
                  <a:pos x="T0" y="T1"/>
                </a:cxn>
                <a:cxn ang="0">
                  <a:pos x="T2" y="T3"/>
                </a:cxn>
                <a:cxn ang="0">
                  <a:pos x="T4" y="T5"/>
                </a:cxn>
                <a:cxn ang="0">
                  <a:pos x="T6" y="T7"/>
                </a:cxn>
                <a:cxn ang="0">
                  <a:pos x="T8" y="T9"/>
                </a:cxn>
                <a:cxn ang="0">
                  <a:pos x="T10" y="T11"/>
                </a:cxn>
              </a:cxnLst>
              <a:rect l="0" t="0" r="r" b="b"/>
              <a:pathLst>
                <a:path w="1211" h="909">
                  <a:moveTo>
                    <a:pt x="1211" y="455"/>
                  </a:moveTo>
                  <a:lnTo>
                    <a:pt x="1211" y="909"/>
                  </a:lnTo>
                  <a:lnTo>
                    <a:pt x="0" y="909"/>
                  </a:lnTo>
                  <a:lnTo>
                    <a:pt x="0" y="0"/>
                  </a:lnTo>
                  <a:lnTo>
                    <a:pt x="1211" y="0"/>
                  </a:lnTo>
                  <a:lnTo>
                    <a:pt x="1211" y="455"/>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45">
              <a:extLst>
                <a:ext uri="{FF2B5EF4-FFF2-40B4-BE49-F238E27FC236}">
                  <a16:creationId xmlns:a16="http://schemas.microsoft.com/office/drawing/2014/main" id="{FB1C968B-C4B0-4A54-ADCE-5C17D2DA49B4}"/>
                </a:ext>
              </a:extLst>
            </p:cNvPr>
            <p:cNvSpPr>
              <a:spLocks/>
            </p:cNvSpPr>
            <p:nvPr/>
          </p:nvSpPr>
          <p:spPr bwMode="auto">
            <a:xfrm>
              <a:off x="16637000" y="6213476"/>
              <a:ext cx="1924050" cy="1443038"/>
            </a:xfrm>
            <a:custGeom>
              <a:avLst/>
              <a:gdLst>
                <a:gd name="T0" fmla="*/ 1212 w 1212"/>
                <a:gd name="T1" fmla="*/ 0 h 909"/>
                <a:gd name="T2" fmla="*/ 1212 w 1212"/>
                <a:gd name="T3" fmla="*/ 909 h 909"/>
                <a:gd name="T4" fmla="*/ 0 w 1212"/>
                <a:gd name="T5" fmla="*/ 909 h 909"/>
                <a:gd name="T6" fmla="*/ 0 w 1212"/>
                <a:gd name="T7" fmla="*/ 454 h 909"/>
                <a:gd name="T8" fmla="*/ 0 w 1212"/>
                <a:gd name="T9" fmla="*/ 0 h 909"/>
                <a:gd name="T10" fmla="*/ 1212 w 1212"/>
                <a:gd name="T11" fmla="*/ 0 h 909"/>
              </a:gdLst>
              <a:ahLst/>
              <a:cxnLst>
                <a:cxn ang="0">
                  <a:pos x="T0" y="T1"/>
                </a:cxn>
                <a:cxn ang="0">
                  <a:pos x="T2" y="T3"/>
                </a:cxn>
                <a:cxn ang="0">
                  <a:pos x="T4" y="T5"/>
                </a:cxn>
                <a:cxn ang="0">
                  <a:pos x="T6" y="T7"/>
                </a:cxn>
                <a:cxn ang="0">
                  <a:pos x="T8" y="T9"/>
                </a:cxn>
                <a:cxn ang="0">
                  <a:pos x="T10" y="T11"/>
                </a:cxn>
              </a:cxnLst>
              <a:rect l="0" t="0" r="r" b="b"/>
              <a:pathLst>
                <a:path w="1212" h="909">
                  <a:moveTo>
                    <a:pt x="1212" y="0"/>
                  </a:moveTo>
                  <a:lnTo>
                    <a:pt x="1212" y="909"/>
                  </a:lnTo>
                  <a:lnTo>
                    <a:pt x="0" y="909"/>
                  </a:lnTo>
                  <a:lnTo>
                    <a:pt x="0" y="454"/>
                  </a:lnTo>
                  <a:lnTo>
                    <a:pt x="0" y="0"/>
                  </a:lnTo>
                  <a:lnTo>
                    <a:pt x="1212" y="0"/>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Rectangle 46">
              <a:extLst>
                <a:ext uri="{FF2B5EF4-FFF2-40B4-BE49-F238E27FC236}">
                  <a16:creationId xmlns:a16="http://schemas.microsoft.com/office/drawing/2014/main" id="{82E2BCE5-8827-4F5F-98EA-AD9AAD1BB769}"/>
                </a:ext>
              </a:extLst>
            </p:cNvPr>
            <p:cNvSpPr>
              <a:spLocks noChangeArrowheads="1"/>
            </p:cNvSpPr>
            <p:nvPr/>
          </p:nvSpPr>
          <p:spPr bwMode="auto">
            <a:xfrm>
              <a:off x="16998950" y="6573838"/>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Rectangle 47">
              <a:extLst>
                <a:ext uri="{FF2B5EF4-FFF2-40B4-BE49-F238E27FC236}">
                  <a16:creationId xmlns:a16="http://schemas.microsoft.com/office/drawing/2014/main" id="{BB3CF59A-A676-4CEC-9F2E-6C67ED62B771}"/>
                </a:ext>
              </a:extLst>
            </p:cNvPr>
            <p:cNvSpPr>
              <a:spLocks noChangeArrowheads="1"/>
            </p:cNvSpPr>
            <p:nvPr/>
          </p:nvSpPr>
          <p:spPr bwMode="auto">
            <a:xfrm>
              <a:off x="17478375" y="705485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Rectangle 48">
              <a:extLst>
                <a:ext uri="{FF2B5EF4-FFF2-40B4-BE49-F238E27FC236}">
                  <a16:creationId xmlns:a16="http://schemas.microsoft.com/office/drawing/2014/main" id="{0091A331-25A6-4FF6-BA9F-728735362A4B}"/>
                </a:ext>
              </a:extLst>
            </p:cNvPr>
            <p:cNvSpPr>
              <a:spLocks noChangeArrowheads="1"/>
            </p:cNvSpPr>
            <p:nvPr/>
          </p:nvSpPr>
          <p:spPr bwMode="auto">
            <a:xfrm>
              <a:off x="17959388" y="705485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Rectangle 49">
              <a:extLst>
                <a:ext uri="{FF2B5EF4-FFF2-40B4-BE49-F238E27FC236}">
                  <a16:creationId xmlns:a16="http://schemas.microsoft.com/office/drawing/2014/main" id="{EC6CE486-A93A-4691-A954-4A27100DD195}"/>
                </a:ext>
              </a:extLst>
            </p:cNvPr>
            <p:cNvSpPr>
              <a:spLocks noChangeArrowheads="1"/>
            </p:cNvSpPr>
            <p:nvPr/>
          </p:nvSpPr>
          <p:spPr bwMode="auto">
            <a:xfrm>
              <a:off x="16998950" y="7054851"/>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Rectangle 50">
              <a:extLst>
                <a:ext uri="{FF2B5EF4-FFF2-40B4-BE49-F238E27FC236}">
                  <a16:creationId xmlns:a16="http://schemas.microsoft.com/office/drawing/2014/main" id="{8D440013-3520-4B04-9AF5-2C5BDE83472F}"/>
                </a:ext>
              </a:extLst>
            </p:cNvPr>
            <p:cNvSpPr>
              <a:spLocks noChangeArrowheads="1"/>
            </p:cNvSpPr>
            <p:nvPr/>
          </p:nvSpPr>
          <p:spPr bwMode="auto">
            <a:xfrm>
              <a:off x="11710988" y="1765301"/>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Rectangle 51">
              <a:extLst>
                <a:ext uri="{FF2B5EF4-FFF2-40B4-BE49-F238E27FC236}">
                  <a16:creationId xmlns:a16="http://schemas.microsoft.com/office/drawing/2014/main" id="{ADD70344-2707-4A11-8CEB-4979DD2F1C19}"/>
                </a:ext>
              </a:extLst>
            </p:cNvPr>
            <p:cNvSpPr>
              <a:spLocks noChangeArrowheads="1"/>
            </p:cNvSpPr>
            <p:nvPr/>
          </p:nvSpPr>
          <p:spPr bwMode="auto">
            <a:xfrm>
              <a:off x="12671425"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Rectangle 52">
              <a:extLst>
                <a:ext uri="{FF2B5EF4-FFF2-40B4-BE49-F238E27FC236}">
                  <a16:creationId xmlns:a16="http://schemas.microsoft.com/office/drawing/2014/main" id="{1D8A1E27-3F18-44E8-AA0A-736E31F36815}"/>
                </a:ext>
              </a:extLst>
            </p:cNvPr>
            <p:cNvSpPr>
              <a:spLocks noChangeArrowheads="1"/>
            </p:cNvSpPr>
            <p:nvPr/>
          </p:nvSpPr>
          <p:spPr bwMode="auto">
            <a:xfrm>
              <a:off x="12190413"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Rectangle 53">
              <a:extLst>
                <a:ext uri="{FF2B5EF4-FFF2-40B4-BE49-F238E27FC236}">
                  <a16:creationId xmlns:a16="http://schemas.microsoft.com/office/drawing/2014/main" id="{0CA73A78-E5CD-4944-ACFD-F5318B1B07CA}"/>
                </a:ext>
              </a:extLst>
            </p:cNvPr>
            <p:cNvSpPr>
              <a:spLocks noChangeArrowheads="1"/>
            </p:cNvSpPr>
            <p:nvPr/>
          </p:nvSpPr>
          <p:spPr bwMode="auto">
            <a:xfrm>
              <a:off x="11710988" y="2246313"/>
              <a:ext cx="239713"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54">
              <a:extLst>
                <a:ext uri="{FF2B5EF4-FFF2-40B4-BE49-F238E27FC236}">
                  <a16:creationId xmlns:a16="http://schemas.microsoft.com/office/drawing/2014/main" id="{E2DA5CBE-8D5F-4459-9151-76FA5A70B3E3}"/>
                </a:ext>
              </a:extLst>
            </p:cNvPr>
            <p:cNvSpPr>
              <a:spLocks noEditPoints="1"/>
            </p:cNvSpPr>
            <p:nvPr/>
          </p:nvSpPr>
          <p:spPr bwMode="auto">
            <a:xfrm>
              <a:off x="11229975" y="804863"/>
              <a:ext cx="7450138" cy="7451725"/>
            </a:xfrm>
            <a:custGeom>
              <a:avLst/>
              <a:gdLst>
                <a:gd name="T0" fmla="*/ 1984 w 1984"/>
                <a:gd name="T1" fmla="*/ 800 h 1984"/>
                <a:gd name="T2" fmla="*/ 960 w 1984"/>
                <a:gd name="T3" fmla="*/ 96 h 1984"/>
                <a:gd name="T4" fmla="*/ 0 w 1984"/>
                <a:gd name="T5" fmla="*/ 128 h 1984"/>
                <a:gd name="T6" fmla="*/ 960 w 1984"/>
                <a:gd name="T7" fmla="*/ 384 h 1984"/>
                <a:gd name="T8" fmla="*/ 773 w 1984"/>
                <a:gd name="T9" fmla="*/ 565 h 1984"/>
                <a:gd name="T10" fmla="*/ 536 w 1984"/>
                <a:gd name="T11" fmla="*/ 845 h 1984"/>
                <a:gd name="T12" fmla="*/ 0 w 1984"/>
                <a:gd name="T13" fmla="*/ 1184 h 1984"/>
                <a:gd name="T14" fmla="*/ 1024 w 1984"/>
                <a:gd name="T15" fmla="*/ 1888 h 1984"/>
                <a:gd name="T16" fmla="*/ 1984 w 1984"/>
                <a:gd name="T17" fmla="*/ 1856 h 1984"/>
                <a:gd name="T18" fmla="*/ 1024 w 1984"/>
                <a:gd name="T19" fmla="*/ 1600 h 1984"/>
                <a:gd name="T20" fmla="*/ 1211 w 1984"/>
                <a:gd name="T21" fmla="*/ 1419 h 1984"/>
                <a:gd name="T22" fmla="*/ 1448 w 1984"/>
                <a:gd name="T23" fmla="*/ 1139 h 1984"/>
                <a:gd name="T24" fmla="*/ 64 w 1984"/>
                <a:gd name="T25" fmla="*/ 192 h 1984"/>
                <a:gd name="T26" fmla="*/ 1920 w 1984"/>
                <a:gd name="T27" fmla="*/ 1472 h 1984"/>
                <a:gd name="T28" fmla="*/ 1280 w 1984"/>
                <a:gd name="T29" fmla="*/ 992 h 1984"/>
                <a:gd name="T30" fmla="*/ 721 w 1984"/>
                <a:gd name="T31" fmla="*/ 1088 h 1984"/>
                <a:gd name="T32" fmla="*/ 1056 w 1984"/>
                <a:gd name="T33" fmla="*/ 896 h 1984"/>
                <a:gd name="T34" fmla="*/ 1376 w 1984"/>
                <a:gd name="T35" fmla="*/ 662 h 1984"/>
                <a:gd name="T36" fmla="*/ 1568 w 1984"/>
                <a:gd name="T37" fmla="*/ 662 h 1984"/>
                <a:gd name="T38" fmla="*/ 1427 w 1984"/>
                <a:gd name="T39" fmla="*/ 224 h 1984"/>
                <a:gd name="T40" fmla="*/ 1321 w 1984"/>
                <a:gd name="T41" fmla="*/ 383 h 1984"/>
                <a:gd name="T42" fmla="*/ 1504 w 1984"/>
                <a:gd name="T43" fmla="*/ 643 h 1984"/>
                <a:gd name="T44" fmla="*/ 1440 w 1984"/>
                <a:gd name="T45" fmla="*/ 643 h 1984"/>
                <a:gd name="T46" fmla="*/ 1504 w 1984"/>
                <a:gd name="T47" fmla="*/ 224 h 1984"/>
                <a:gd name="T48" fmla="*/ 1440 w 1984"/>
                <a:gd name="T49" fmla="*/ 576 h 1984"/>
                <a:gd name="T50" fmla="*/ 1472 w 1984"/>
                <a:gd name="T51" fmla="*/ 356 h 1984"/>
                <a:gd name="T52" fmla="*/ 1504 w 1984"/>
                <a:gd name="T53" fmla="*/ 576 h 1984"/>
                <a:gd name="T54" fmla="*/ 1888 w 1984"/>
                <a:gd name="T55" fmla="*/ 64 h 1984"/>
                <a:gd name="T56" fmla="*/ 1758 w 1984"/>
                <a:gd name="T57" fmla="*/ 832 h 1984"/>
                <a:gd name="T58" fmla="*/ 1666 w 1984"/>
                <a:gd name="T59" fmla="*/ 439 h 1984"/>
                <a:gd name="T60" fmla="*/ 1248 w 1984"/>
                <a:gd name="T61" fmla="*/ 339 h 1984"/>
                <a:gd name="T62" fmla="*/ 1350 w 1984"/>
                <a:gd name="T63" fmla="*/ 603 h 1984"/>
                <a:gd name="T64" fmla="*/ 1024 w 1984"/>
                <a:gd name="T65" fmla="*/ 96 h 1984"/>
                <a:gd name="T66" fmla="*/ 629 w 1984"/>
                <a:gd name="T67" fmla="*/ 789 h 1984"/>
                <a:gd name="T68" fmla="*/ 774 w 1984"/>
                <a:gd name="T69" fmla="*/ 637 h 1984"/>
                <a:gd name="T70" fmla="*/ 919 w 1984"/>
                <a:gd name="T71" fmla="*/ 512 h 1984"/>
                <a:gd name="T72" fmla="*/ 654 w 1984"/>
                <a:gd name="T73" fmla="*/ 1088 h 1984"/>
                <a:gd name="T74" fmla="*/ 320 w 1984"/>
                <a:gd name="T75" fmla="*/ 1472 h 1984"/>
                <a:gd name="T76" fmla="*/ 352 w 1984"/>
                <a:gd name="T77" fmla="*/ 1480 h 1984"/>
                <a:gd name="T78" fmla="*/ 320 w 1984"/>
                <a:gd name="T79" fmla="*/ 1632 h 1984"/>
                <a:gd name="T80" fmla="*/ 434 w 1984"/>
                <a:gd name="T81" fmla="*/ 1451 h 1984"/>
                <a:gd name="T82" fmla="*/ 608 w 1984"/>
                <a:gd name="T83" fmla="*/ 1568 h 1984"/>
                <a:gd name="T84" fmla="*/ 585 w 1984"/>
                <a:gd name="T85" fmla="*/ 1709 h 1984"/>
                <a:gd name="T86" fmla="*/ 512 w 1984"/>
                <a:gd name="T87" fmla="*/ 1696 h 1984"/>
                <a:gd name="T88" fmla="*/ 534 w 1984"/>
                <a:gd name="T89" fmla="*/ 1824 h 1984"/>
                <a:gd name="T90" fmla="*/ 642 w 1984"/>
                <a:gd name="T91" fmla="*/ 1738 h 1984"/>
                <a:gd name="T92" fmla="*/ 672 w 1984"/>
                <a:gd name="T93" fmla="*/ 1568 h 1984"/>
                <a:gd name="T94" fmla="*/ 544 w 1984"/>
                <a:gd name="T95" fmla="*/ 1283 h 1984"/>
                <a:gd name="T96" fmla="*/ 463 w 1984"/>
                <a:gd name="T97" fmla="*/ 1920 h 1984"/>
                <a:gd name="T98" fmla="*/ 928 w 1984"/>
                <a:gd name="T99" fmla="*/ 1920 h 1984"/>
                <a:gd name="T100" fmla="*/ 768 w 1984"/>
                <a:gd name="T101" fmla="*/ 1472 h 1984"/>
                <a:gd name="T102" fmla="*/ 293 w 1984"/>
                <a:gd name="T103" fmla="*/ 1734 h 1984"/>
                <a:gd name="T104" fmla="*/ 64 w 1984"/>
                <a:gd name="T105" fmla="*/ 1184 h 1984"/>
                <a:gd name="T106" fmla="*/ 960 w 1984"/>
                <a:gd name="T107" fmla="*/ 1888 h 1984"/>
                <a:gd name="T108" fmla="*/ 1347 w 1984"/>
                <a:gd name="T109" fmla="*/ 1210 h 1984"/>
                <a:gd name="T110" fmla="*/ 1195 w 1984"/>
                <a:gd name="T111" fmla="*/ 1355 h 1984"/>
                <a:gd name="T112" fmla="*/ 1024 w 1984"/>
                <a:gd name="T113" fmla="*/ 1472 h 1984"/>
                <a:gd name="T114" fmla="*/ 1472 w 1984"/>
                <a:gd name="T115" fmla="*/ 89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4" h="1984">
                  <a:moveTo>
                    <a:pt x="1536" y="1111"/>
                  </a:moveTo>
                  <a:cubicBezTo>
                    <a:pt x="1536" y="896"/>
                    <a:pt x="1536" y="896"/>
                    <a:pt x="1536" y="896"/>
                  </a:cubicBezTo>
                  <a:cubicBezTo>
                    <a:pt x="1888" y="896"/>
                    <a:pt x="1888" y="896"/>
                    <a:pt x="1888" y="896"/>
                  </a:cubicBezTo>
                  <a:cubicBezTo>
                    <a:pt x="1941" y="896"/>
                    <a:pt x="1984" y="853"/>
                    <a:pt x="1984" y="800"/>
                  </a:cubicBezTo>
                  <a:cubicBezTo>
                    <a:pt x="1984" y="96"/>
                    <a:pt x="1984" y="96"/>
                    <a:pt x="1984" y="96"/>
                  </a:cubicBezTo>
                  <a:cubicBezTo>
                    <a:pt x="1984" y="43"/>
                    <a:pt x="1941" y="0"/>
                    <a:pt x="1888" y="0"/>
                  </a:cubicBezTo>
                  <a:cubicBezTo>
                    <a:pt x="1056" y="0"/>
                    <a:pt x="1056" y="0"/>
                    <a:pt x="1056" y="0"/>
                  </a:cubicBezTo>
                  <a:cubicBezTo>
                    <a:pt x="1003" y="0"/>
                    <a:pt x="960" y="43"/>
                    <a:pt x="960" y="96"/>
                  </a:cubicBezTo>
                  <a:cubicBezTo>
                    <a:pt x="960" y="320"/>
                    <a:pt x="960" y="320"/>
                    <a:pt x="960" y="320"/>
                  </a:cubicBezTo>
                  <a:cubicBezTo>
                    <a:pt x="576" y="320"/>
                    <a:pt x="576" y="320"/>
                    <a:pt x="576" y="320"/>
                  </a:cubicBezTo>
                  <a:cubicBezTo>
                    <a:pt x="576" y="128"/>
                    <a:pt x="576" y="128"/>
                    <a:pt x="576" y="128"/>
                  </a:cubicBezTo>
                  <a:cubicBezTo>
                    <a:pt x="0" y="128"/>
                    <a:pt x="0" y="128"/>
                    <a:pt x="0" y="128"/>
                  </a:cubicBezTo>
                  <a:cubicBezTo>
                    <a:pt x="0" y="576"/>
                    <a:pt x="0" y="576"/>
                    <a:pt x="0" y="576"/>
                  </a:cubicBezTo>
                  <a:cubicBezTo>
                    <a:pt x="576" y="576"/>
                    <a:pt x="576" y="576"/>
                    <a:pt x="576" y="576"/>
                  </a:cubicBezTo>
                  <a:cubicBezTo>
                    <a:pt x="576" y="384"/>
                    <a:pt x="576" y="384"/>
                    <a:pt x="576" y="384"/>
                  </a:cubicBezTo>
                  <a:cubicBezTo>
                    <a:pt x="960" y="384"/>
                    <a:pt x="960" y="384"/>
                    <a:pt x="960" y="384"/>
                  </a:cubicBezTo>
                  <a:cubicBezTo>
                    <a:pt x="960" y="448"/>
                    <a:pt x="960" y="448"/>
                    <a:pt x="960" y="448"/>
                  </a:cubicBezTo>
                  <a:cubicBezTo>
                    <a:pt x="873" y="448"/>
                    <a:pt x="873" y="448"/>
                    <a:pt x="873" y="448"/>
                  </a:cubicBezTo>
                  <a:cubicBezTo>
                    <a:pt x="845" y="535"/>
                    <a:pt x="845" y="535"/>
                    <a:pt x="845" y="535"/>
                  </a:cubicBezTo>
                  <a:cubicBezTo>
                    <a:pt x="820" y="543"/>
                    <a:pt x="796" y="553"/>
                    <a:pt x="773" y="565"/>
                  </a:cubicBezTo>
                  <a:cubicBezTo>
                    <a:pt x="692" y="523"/>
                    <a:pt x="692" y="523"/>
                    <a:pt x="692" y="523"/>
                  </a:cubicBezTo>
                  <a:cubicBezTo>
                    <a:pt x="523" y="692"/>
                    <a:pt x="523" y="692"/>
                    <a:pt x="523" y="692"/>
                  </a:cubicBezTo>
                  <a:cubicBezTo>
                    <a:pt x="565" y="773"/>
                    <a:pt x="565" y="773"/>
                    <a:pt x="565" y="773"/>
                  </a:cubicBezTo>
                  <a:cubicBezTo>
                    <a:pt x="553" y="796"/>
                    <a:pt x="544" y="820"/>
                    <a:pt x="536" y="845"/>
                  </a:cubicBezTo>
                  <a:cubicBezTo>
                    <a:pt x="448" y="873"/>
                    <a:pt x="448" y="873"/>
                    <a:pt x="448" y="873"/>
                  </a:cubicBezTo>
                  <a:cubicBezTo>
                    <a:pt x="448" y="1088"/>
                    <a:pt x="448" y="1088"/>
                    <a:pt x="448" y="1088"/>
                  </a:cubicBezTo>
                  <a:cubicBezTo>
                    <a:pt x="96" y="1088"/>
                    <a:pt x="96" y="1088"/>
                    <a:pt x="96" y="1088"/>
                  </a:cubicBezTo>
                  <a:cubicBezTo>
                    <a:pt x="43" y="1088"/>
                    <a:pt x="0" y="1131"/>
                    <a:pt x="0" y="1184"/>
                  </a:cubicBezTo>
                  <a:cubicBezTo>
                    <a:pt x="0" y="1888"/>
                    <a:pt x="0" y="1888"/>
                    <a:pt x="0" y="1888"/>
                  </a:cubicBezTo>
                  <a:cubicBezTo>
                    <a:pt x="0" y="1941"/>
                    <a:pt x="43" y="1984"/>
                    <a:pt x="96" y="1984"/>
                  </a:cubicBezTo>
                  <a:cubicBezTo>
                    <a:pt x="928" y="1984"/>
                    <a:pt x="928" y="1984"/>
                    <a:pt x="928" y="1984"/>
                  </a:cubicBezTo>
                  <a:cubicBezTo>
                    <a:pt x="981" y="1984"/>
                    <a:pt x="1024" y="1941"/>
                    <a:pt x="1024" y="1888"/>
                  </a:cubicBezTo>
                  <a:cubicBezTo>
                    <a:pt x="1024" y="1664"/>
                    <a:pt x="1024" y="1664"/>
                    <a:pt x="1024" y="1664"/>
                  </a:cubicBezTo>
                  <a:cubicBezTo>
                    <a:pt x="1408" y="1664"/>
                    <a:pt x="1408" y="1664"/>
                    <a:pt x="1408" y="1664"/>
                  </a:cubicBezTo>
                  <a:cubicBezTo>
                    <a:pt x="1408" y="1856"/>
                    <a:pt x="1408" y="1856"/>
                    <a:pt x="1408" y="1856"/>
                  </a:cubicBezTo>
                  <a:cubicBezTo>
                    <a:pt x="1984" y="1856"/>
                    <a:pt x="1984" y="1856"/>
                    <a:pt x="1984" y="1856"/>
                  </a:cubicBezTo>
                  <a:cubicBezTo>
                    <a:pt x="1984" y="1408"/>
                    <a:pt x="1984" y="1408"/>
                    <a:pt x="1984" y="1408"/>
                  </a:cubicBezTo>
                  <a:cubicBezTo>
                    <a:pt x="1408" y="1408"/>
                    <a:pt x="1408" y="1408"/>
                    <a:pt x="1408" y="1408"/>
                  </a:cubicBezTo>
                  <a:cubicBezTo>
                    <a:pt x="1408" y="1600"/>
                    <a:pt x="1408" y="1600"/>
                    <a:pt x="1408" y="1600"/>
                  </a:cubicBezTo>
                  <a:cubicBezTo>
                    <a:pt x="1024" y="1600"/>
                    <a:pt x="1024" y="1600"/>
                    <a:pt x="1024" y="1600"/>
                  </a:cubicBezTo>
                  <a:cubicBezTo>
                    <a:pt x="1024" y="1536"/>
                    <a:pt x="1024" y="1536"/>
                    <a:pt x="1024" y="1536"/>
                  </a:cubicBezTo>
                  <a:cubicBezTo>
                    <a:pt x="1111" y="1536"/>
                    <a:pt x="1111" y="1536"/>
                    <a:pt x="1111" y="1536"/>
                  </a:cubicBezTo>
                  <a:cubicBezTo>
                    <a:pt x="1139" y="1449"/>
                    <a:pt x="1139" y="1449"/>
                    <a:pt x="1139" y="1449"/>
                  </a:cubicBezTo>
                  <a:cubicBezTo>
                    <a:pt x="1164" y="1441"/>
                    <a:pt x="1188" y="1431"/>
                    <a:pt x="1211" y="1419"/>
                  </a:cubicBezTo>
                  <a:cubicBezTo>
                    <a:pt x="1292" y="1461"/>
                    <a:pt x="1292" y="1461"/>
                    <a:pt x="1292" y="1461"/>
                  </a:cubicBezTo>
                  <a:cubicBezTo>
                    <a:pt x="1461" y="1292"/>
                    <a:pt x="1461" y="1292"/>
                    <a:pt x="1461" y="1292"/>
                  </a:cubicBezTo>
                  <a:cubicBezTo>
                    <a:pt x="1419" y="1211"/>
                    <a:pt x="1419" y="1211"/>
                    <a:pt x="1419" y="1211"/>
                  </a:cubicBezTo>
                  <a:cubicBezTo>
                    <a:pt x="1431" y="1188"/>
                    <a:pt x="1440" y="1164"/>
                    <a:pt x="1448" y="1139"/>
                  </a:cubicBezTo>
                  <a:lnTo>
                    <a:pt x="1536" y="1111"/>
                  </a:lnTo>
                  <a:close/>
                  <a:moveTo>
                    <a:pt x="512" y="512"/>
                  </a:moveTo>
                  <a:cubicBezTo>
                    <a:pt x="64" y="512"/>
                    <a:pt x="64" y="512"/>
                    <a:pt x="64" y="512"/>
                  </a:cubicBezTo>
                  <a:cubicBezTo>
                    <a:pt x="64" y="192"/>
                    <a:pt x="64" y="192"/>
                    <a:pt x="64" y="192"/>
                  </a:cubicBezTo>
                  <a:cubicBezTo>
                    <a:pt x="512" y="192"/>
                    <a:pt x="512" y="192"/>
                    <a:pt x="512" y="192"/>
                  </a:cubicBezTo>
                  <a:lnTo>
                    <a:pt x="512" y="512"/>
                  </a:lnTo>
                  <a:close/>
                  <a:moveTo>
                    <a:pt x="1472" y="1472"/>
                  </a:moveTo>
                  <a:cubicBezTo>
                    <a:pt x="1920" y="1472"/>
                    <a:pt x="1920" y="1472"/>
                    <a:pt x="1920" y="1472"/>
                  </a:cubicBezTo>
                  <a:cubicBezTo>
                    <a:pt x="1920" y="1792"/>
                    <a:pt x="1920" y="1792"/>
                    <a:pt x="1920" y="1792"/>
                  </a:cubicBezTo>
                  <a:cubicBezTo>
                    <a:pt x="1472" y="1792"/>
                    <a:pt x="1472" y="1792"/>
                    <a:pt x="1472" y="1792"/>
                  </a:cubicBezTo>
                  <a:lnTo>
                    <a:pt x="1472" y="1472"/>
                  </a:lnTo>
                  <a:close/>
                  <a:moveTo>
                    <a:pt x="1280" y="992"/>
                  </a:moveTo>
                  <a:cubicBezTo>
                    <a:pt x="1280" y="1140"/>
                    <a:pt x="1168" y="1262"/>
                    <a:pt x="1024" y="1278"/>
                  </a:cubicBezTo>
                  <a:cubicBezTo>
                    <a:pt x="1024" y="1184"/>
                    <a:pt x="1024" y="1184"/>
                    <a:pt x="1024" y="1184"/>
                  </a:cubicBezTo>
                  <a:cubicBezTo>
                    <a:pt x="1024" y="1131"/>
                    <a:pt x="981" y="1088"/>
                    <a:pt x="928" y="1088"/>
                  </a:cubicBezTo>
                  <a:cubicBezTo>
                    <a:pt x="721" y="1088"/>
                    <a:pt x="721" y="1088"/>
                    <a:pt x="721" y="1088"/>
                  </a:cubicBezTo>
                  <a:cubicBezTo>
                    <a:pt x="710" y="1057"/>
                    <a:pt x="704" y="1025"/>
                    <a:pt x="704" y="992"/>
                  </a:cubicBezTo>
                  <a:cubicBezTo>
                    <a:pt x="704" y="844"/>
                    <a:pt x="816" y="722"/>
                    <a:pt x="960" y="706"/>
                  </a:cubicBezTo>
                  <a:cubicBezTo>
                    <a:pt x="960" y="800"/>
                    <a:pt x="960" y="800"/>
                    <a:pt x="960" y="800"/>
                  </a:cubicBezTo>
                  <a:cubicBezTo>
                    <a:pt x="960" y="853"/>
                    <a:pt x="1003" y="896"/>
                    <a:pt x="1056" y="896"/>
                  </a:cubicBezTo>
                  <a:cubicBezTo>
                    <a:pt x="1263" y="896"/>
                    <a:pt x="1263" y="896"/>
                    <a:pt x="1263" y="896"/>
                  </a:cubicBezTo>
                  <a:cubicBezTo>
                    <a:pt x="1274" y="927"/>
                    <a:pt x="1280" y="959"/>
                    <a:pt x="1280" y="992"/>
                  </a:cubicBezTo>
                  <a:close/>
                  <a:moveTo>
                    <a:pt x="1251" y="832"/>
                  </a:moveTo>
                  <a:cubicBezTo>
                    <a:pt x="1261" y="757"/>
                    <a:pt x="1310" y="694"/>
                    <a:pt x="1376" y="662"/>
                  </a:cubicBezTo>
                  <a:cubicBezTo>
                    <a:pt x="1376" y="672"/>
                    <a:pt x="1376" y="672"/>
                    <a:pt x="1376" y="672"/>
                  </a:cubicBezTo>
                  <a:cubicBezTo>
                    <a:pt x="1376" y="725"/>
                    <a:pt x="1419" y="768"/>
                    <a:pt x="1472" y="768"/>
                  </a:cubicBezTo>
                  <a:cubicBezTo>
                    <a:pt x="1525" y="768"/>
                    <a:pt x="1568" y="725"/>
                    <a:pt x="1568" y="672"/>
                  </a:cubicBezTo>
                  <a:cubicBezTo>
                    <a:pt x="1568" y="662"/>
                    <a:pt x="1568" y="662"/>
                    <a:pt x="1568" y="662"/>
                  </a:cubicBezTo>
                  <a:cubicBezTo>
                    <a:pt x="1634" y="694"/>
                    <a:pt x="1683" y="757"/>
                    <a:pt x="1693" y="832"/>
                  </a:cubicBezTo>
                  <a:lnTo>
                    <a:pt x="1251" y="832"/>
                  </a:lnTo>
                  <a:close/>
                  <a:moveTo>
                    <a:pt x="1312" y="339"/>
                  </a:moveTo>
                  <a:cubicBezTo>
                    <a:pt x="1312" y="276"/>
                    <a:pt x="1364" y="224"/>
                    <a:pt x="1427" y="224"/>
                  </a:cubicBezTo>
                  <a:cubicBezTo>
                    <a:pt x="1440" y="224"/>
                    <a:pt x="1440" y="224"/>
                    <a:pt x="1440" y="224"/>
                  </a:cubicBezTo>
                  <a:cubicBezTo>
                    <a:pt x="1440" y="300"/>
                    <a:pt x="1440" y="300"/>
                    <a:pt x="1440" y="300"/>
                  </a:cubicBezTo>
                  <a:cubicBezTo>
                    <a:pt x="1365" y="338"/>
                    <a:pt x="1365" y="338"/>
                    <a:pt x="1365" y="338"/>
                  </a:cubicBezTo>
                  <a:cubicBezTo>
                    <a:pt x="1345" y="348"/>
                    <a:pt x="1330" y="364"/>
                    <a:pt x="1321" y="383"/>
                  </a:cubicBezTo>
                  <a:cubicBezTo>
                    <a:pt x="1315" y="369"/>
                    <a:pt x="1312" y="355"/>
                    <a:pt x="1312" y="339"/>
                  </a:cubicBezTo>
                  <a:close/>
                  <a:moveTo>
                    <a:pt x="1440" y="643"/>
                  </a:moveTo>
                  <a:cubicBezTo>
                    <a:pt x="1450" y="641"/>
                    <a:pt x="1461" y="640"/>
                    <a:pt x="1472" y="640"/>
                  </a:cubicBezTo>
                  <a:cubicBezTo>
                    <a:pt x="1483" y="640"/>
                    <a:pt x="1494" y="641"/>
                    <a:pt x="1504" y="643"/>
                  </a:cubicBezTo>
                  <a:cubicBezTo>
                    <a:pt x="1504" y="672"/>
                    <a:pt x="1504" y="672"/>
                    <a:pt x="1504" y="672"/>
                  </a:cubicBezTo>
                  <a:cubicBezTo>
                    <a:pt x="1504" y="690"/>
                    <a:pt x="1490" y="704"/>
                    <a:pt x="1472" y="704"/>
                  </a:cubicBezTo>
                  <a:cubicBezTo>
                    <a:pt x="1454" y="704"/>
                    <a:pt x="1440" y="690"/>
                    <a:pt x="1440" y="672"/>
                  </a:cubicBezTo>
                  <a:lnTo>
                    <a:pt x="1440" y="643"/>
                  </a:lnTo>
                  <a:close/>
                  <a:moveTo>
                    <a:pt x="1623" y="383"/>
                  </a:moveTo>
                  <a:cubicBezTo>
                    <a:pt x="1614" y="364"/>
                    <a:pt x="1599" y="348"/>
                    <a:pt x="1579" y="338"/>
                  </a:cubicBezTo>
                  <a:cubicBezTo>
                    <a:pt x="1504" y="300"/>
                    <a:pt x="1504" y="300"/>
                    <a:pt x="1504" y="300"/>
                  </a:cubicBezTo>
                  <a:cubicBezTo>
                    <a:pt x="1504" y="224"/>
                    <a:pt x="1504" y="224"/>
                    <a:pt x="1504" y="224"/>
                  </a:cubicBezTo>
                  <a:cubicBezTo>
                    <a:pt x="1517" y="224"/>
                    <a:pt x="1517" y="224"/>
                    <a:pt x="1517" y="224"/>
                  </a:cubicBezTo>
                  <a:cubicBezTo>
                    <a:pt x="1580" y="224"/>
                    <a:pt x="1632" y="276"/>
                    <a:pt x="1632" y="339"/>
                  </a:cubicBezTo>
                  <a:cubicBezTo>
                    <a:pt x="1632" y="355"/>
                    <a:pt x="1629" y="369"/>
                    <a:pt x="1623" y="383"/>
                  </a:cubicBezTo>
                  <a:close/>
                  <a:moveTo>
                    <a:pt x="1440" y="576"/>
                  </a:moveTo>
                  <a:cubicBezTo>
                    <a:pt x="1405" y="576"/>
                    <a:pt x="1376" y="547"/>
                    <a:pt x="1376" y="512"/>
                  </a:cubicBezTo>
                  <a:cubicBezTo>
                    <a:pt x="1376" y="424"/>
                    <a:pt x="1376" y="424"/>
                    <a:pt x="1376" y="424"/>
                  </a:cubicBezTo>
                  <a:cubicBezTo>
                    <a:pt x="1376" y="411"/>
                    <a:pt x="1383" y="400"/>
                    <a:pt x="1394" y="395"/>
                  </a:cubicBezTo>
                  <a:cubicBezTo>
                    <a:pt x="1472" y="356"/>
                    <a:pt x="1472" y="356"/>
                    <a:pt x="1472" y="356"/>
                  </a:cubicBezTo>
                  <a:cubicBezTo>
                    <a:pt x="1550" y="395"/>
                    <a:pt x="1550" y="395"/>
                    <a:pt x="1550" y="395"/>
                  </a:cubicBezTo>
                  <a:cubicBezTo>
                    <a:pt x="1561" y="400"/>
                    <a:pt x="1568" y="411"/>
                    <a:pt x="1568" y="424"/>
                  </a:cubicBezTo>
                  <a:cubicBezTo>
                    <a:pt x="1568" y="512"/>
                    <a:pt x="1568" y="512"/>
                    <a:pt x="1568" y="512"/>
                  </a:cubicBezTo>
                  <a:cubicBezTo>
                    <a:pt x="1568" y="547"/>
                    <a:pt x="1539" y="576"/>
                    <a:pt x="1504" y="576"/>
                  </a:cubicBezTo>
                  <a:lnTo>
                    <a:pt x="1440" y="576"/>
                  </a:lnTo>
                  <a:close/>
                  <a:moveTo>
                    <a:pt x="1024" y="96"/>
                  </a:moveTo>
                  <a:cubicBezTo>
                    <a:pt x="1024" y="78"/>
                    <a:pt x="1038" y="64"/>
                    <a:pt x="1056" y="64"/>
                  </a:cubicBezTo>
                  <a:cubicBezTo>
                    <a:pt x="1888" y="64"/>
                    <a:pt x="1888" y="64"/>
                    <a:pt x="1888" y="64"/>
                  </a:cubicBezTo>
                  <a:cubicBezTo>
                    <a:pt x="1906" y="64"/>
                    <a:pt x="1920" y="78"/>
                    <a:pt x="1920" y="96"/>
                  </a:cubicBezTo>
                  <a:cubicBezTo>
                    <a:pt x="1920" y="800"/>
                    <a:pt x="1920" y="800"/>
                    <a:pt x="1920" y="800"/>
                  </a:cubicBezTo>
                  <a:cubicBezTo>
                    <a:pt x="1920" y="818"/>
                    <a:pt x="1906" y="832"/>
                    <a:pt x="1888" y="832"/>
                  </a:cubicBezTo>
                  <a:cubicBezTo>
                    <a:pt x="1758" y="832"/>
                    <a:pt x="1758" y="832"/>
                    <a:pt x="1758" y="832"/>
                  </a:cubicBezTo>
                  <a:cubicBezTo>
                    <a:pt x="1747" y="730"/>
                    <a:pt x="1682" y="645"/>
                    <a:pt x="1594" y="603"/>
                  </a:cubicBezTo>
                  <a:cubicBezTo>
                    <a:pt x="1617" y="580"/>
                    <a:pt x="1632" y="548"/>
                    <a:pt x="1632" y="512"/>
                  </a:cubicBezTo>
                  <a:cubicBezTo>
                    <a:pt x="1632" y="490"/>
                    <a:pt x="1632" y="490"/>
                    <a:pt x="1632" y="490"/>
                  </a:cubicBezTo>
                  <a:cubicBezTo>
                    <a:pt x="1666" y="439"/>
                    <a:pt x="1666" y="439"/>
                    <a:pt x="1666" y="439"/>
                  </a:cubicBezTo>
                  <a:cubicBezTo>
                    <a:pt x="1686" y="409"/>
                    <a:pt x="1696" y="375"/>
                    <a:pt x="1696" y="339"/>
                  </a:cubicBezTo>
                  <a:cubicBezTo>
                    <a:pt x="1696" y="240"/>
                    <a:pt x="1616" y="160"/>
                    <a:pt x="1517" y="160"/>
                  </a:cubicBezTo>
                  <a:cubicBezTo>
                    <a:pt x="1427" y="160"/>
                    <a:pt x="1427" y="160"/>
                    <a:pt x="1427" y="160"/>
                  </a:cubicBezTo>
                  <a:cubicBezTo>
                    <a:pt x="1328" y="160"/>
                    <a:pt x="1248" y="240"/>
                    <a:pt x="1248" y="339"/>
                  </a:cubicBezTo>
                  <a:cubicBezTo>
                    <a:pt x="1248" y="375"/>
                    <a:pt x="1258" y="409"/>
                    <a:pt x="1278" y="439"/>
                  </a:cubicBezTo>
                  <a:cubicBezTo>
                    <a:pt x="1312" y="490"/>
                    <a:pt x="1312" y="490"/>
                    <a:pt x="1312" y="490"/>
                  </a:cubicBezTo>
                  <a:cubicBezTo>
                    <a:pt x="1312" y="512"/>
                    <a:pt x="1312" y="512"/>
                    <a:pt x="1312" y="512"/>
                  </a:cubicBezTo>
                  <a:cubicBezTo>
                    <a:pt x="1312" y="548"/>
                    <a:pt x="1327" y="580"/>
                    <a:pt x="1350" y="603"/>
                  </a:cubicBezTo>
                  <a:cubicBezTo>
                    <a:pt x="1262" y="645"/>
                    <a:pt x="1197" y="730"/>
                    <a:pt x="1186" y="832"/>
                  </a:cubicBezTo>
                  <a:cubicBezTo>
                    <a:pt x="1056" y="832"/>
                    <a:pt x="1056" y="832"/>
                    <a:pt x="1056" y="832"/>
                  </a:cubicBezTo>
                  <a:cubicBezTo>
                    <a:pt x="1038" y="832"/>
                    <a:pt x="1024" y="818"/>
                    <a:pt x="1024" y="800"/>
                  </a:cubicBezTo>
                  <a:lnTo>
                    <a:pt x="1024" y="96"/>
                  </a:lnTo>
                  <a:close/>
                  <a:moveTo>
                    <a:pt x="512" y="919"/>
                  </a:moveTo>
                  <a:cubicBezTo>
                    <a:pt x="587" y="895"/>
                    <a:pt x="587" y="895"/>
                    <a:pt x="587" y="895"/>
                  </a:cubicBezTo>
                  <a:cubicBezTo>
                    <a:pt x="592" y="879"/>
                    <a:pt x="592" y="879"/>
                    <a:pt x="592" y="879"/>
                  </a:cubicBezTo>
                  <a:cubicBezTo>
                    <a:pt x="601" y="847"/>
                    <a:pt x="613" y="817"/>
                    <a:pt x="629" y="789"/>
                  </a:cubicBezTo>
                  <a:cubicBezTo>
                    <a:pt x="637" y="774"/>
                    <a:pt x="637" y="774"/>
                    <a:pt x="637" y="774"/>
                  </a:cubicBezTo>
                  <a:cubicBezTo>
                    <a:pt x="601" y="704"/>
                    <a:pt x="601" y="704"/>
                    <a:pt x="601" y="704"/>
                  </a:cubicBezTo>
                  <a:cubicBezTo>
                    <a:pt x="704" y="601"/>
                    <a:pt x="704" y="601"/>
                    <a:pt x="704" y="601"/>
                  </a:cubicBezTo>
                  <a:cubicBezTo>
                    <a:pt x="774" y="637"/>
                    <a:pt x="774" y="637"/>
                    <a:pt x="774" y="637"/>
                  </a:cubicBezTo>
                  <a:cubicBezTo>
                    <a:pt x="789" y="629"/>
                    <a:pt x="789" y="629"/>
                    <a:pt x="789" y="629"/>
                  </a:cubicBezTo>
                  <a:cubicBezTo>
                    <a:pt x="817" y="613"/>
                    <a:pt x="847" y="601"/>
                    <a:pt x="879" y="592"/>
                  </a:cubicBezTo>
                  <a:cubicBezTo>
                    <a:pt x="895" y="587"/>
                    <a:pt x="895" y="587"/>
                    <a:pt x="895" y="587"/>
                  </a:cubicBezTo>
                  <a:cubicBezTo>
                    <a:pt x="919" y="512"/>
                    <a:pt x="919" y="512"/>
                    <a:pt x="919" y="512"/>
                  </a:cubicBezTo>
                  <a:cubicBezTo>
                    <a:pt x="960" y="512"/>
                    <a:pt x="960" y="512"/>
                    <a:pt x="960" y="512"/>
                  </a:cubicBezTo>
                  <a:cubicBezTo>
                    <a:pt x="960" y="642"/>
                    <a:pt x="960" y="642"/>
                    <a:pt x="960" y="642"/>
                  </a:cubicBezTo>
                  <a:cubicBezTo>
                    <a:pt x="781" y="658"/>
                    <a:pt x="640" y="809"/>
                    <a:pt x="640" y="992"/>
                  </a:cubicBezTo>
                  <a:cubicBezTo>
                    <a:pt x="640" y="1025"/>
                    <a:pt x="645" y="1057"/>
                    <a:pt x="654" y="1088"/>
                  </a:cubicBezTo>
                  <a:cubicBezTo>
                    <a:pt x="512" y="1088"/>
                    <a:pt x="512" y="1088"/>
                    <a:pt x="512" y="1088"/>
                  </a:cubicBezTo>
                  <a:lnTo>
                    <a:pt x="512" y="919"/>
                  </a:lnTo>
                  <a:close/>
                  <a:moveTo>
                    <a:pt x="320" y="1632"/>
                  </a:moveTo>
                  <a:cubicBezTo>
                    <a:pt x="320" y="1472"/>
                    <a:pt x="320" y="1472"/>
                    <a:pt x="320" y="1472"/>
                  </a:cubicBezTo>
                  <a:cubicBezTo>
                    <a:pt x="320" y="1377"/>
                    <a:pt x="389" y="1298"/>
                    <a:pt x="480" y="1283"/>
                  </a:cubicBezTo>
                  <a:cubicBezTo>
                    <a:pt x="480" y="1356"/>
                    <a:pt x="480" y="1356"/>
                    <a:pt x="480" y="1356"/>
                  </a:cubicBezTo>
                  <a:cubicBezTo>
                    <a:pt x="405" y="1394"/>
                    <a:pt x="405" y="1394"/>
                    <a:pt x="405" y="1394"/>
                  </a:cubicBezTo>
                  <a:cubicBezTo>
                    <a:pt x="372" y="1410"/>
                    <a:pt x="352" y="1443"/>
                    <a:pt x="352" y="1480"/>
                  </a:cubicBezTo>
                  <a:cubicBezTo>
                    <a:pt x="352" y="1568"/>
                    <a:pt x="352" y="1568"/>
                    <a:pt x="352" y="1568"/>
                  </a:cubicBezTo>
                  <a:cubicBezTo>
                    <a:pt x="352" y="1604"/>
                    <a:pt x="367" y="1636"/>
                    <a:pt x="390" y="1659"/>
                  </a:cubicBezTo>
                  <a:cubicBezTo>
                    <a:pt x="373" y="1668"/>
                    <a:pt x="356" y="1678"/>
                    <a:pt x="340" y="1690"/>
                  </a:cubicBezTo>
                  <a:cubicBezTo>
                    <a:pt x="327" y="1673"/>
                    <a:pt x="320" y="1653"/>
                    <a:pt x="320" y="1632"/>
                  </a:cubicBezTo>
                  <a:close/>
                  <a:moveTo>
                    <a:pt x="480" y="1632"/>
                  </a:moveTo>
                  <a:cubicBezTo>
                    <a:pt x="445" y="1632"/>
                    <a:pt x="416" y="1603"/>
                    <a:pt x="416" y="1568"/>
                  </a:cubicBezTo>
                  <a:cubicBezTo>
                    <a:pt x="416" y="1480"/>
                    <a:pt x="416" y="1480"/>
                    <a:pt x="416" y="1480"/>
                  </a:cubicBezTo>
                  <a:cubicBezTo>
                    <a:pt x="416" y="1467"/>
                    <a:pt x="423" y="1456"/>
                    <a:pt x="434" y="1451"/>
                  </a:cubicBezTo>
                  <a:cubicBezTo>
                    <a:pt x="512" y="1412"/>
                    <a:pt x="512" y="1412"/>
                    <a:pt x="512" y="1412"/>
                  </a:cubicBezTo>
                  <a:cubicBezTo>
                    <a:pt x="590" y="1451"/>
                    <a:pt x="590" y="1451"/>
                    <a:pt x="590" y="1451"/>
                  </a:cubicBezTo>
                  <a:cubicBezTo>
                    <a:pt x="601" y="1456"/>
                    <a:pt x="608" y="1467"/>
                    <a:pt x="608" y="1480"/>
                  </a:cubicBezTo>
                  <a:cubicBezTo>
                    <a:pt x="608" y="1568"/>
                    <a:pt x="608" y="1568"/>
                    <a:pt x="608" y="1568"/>
                  </a:cubicBezTo>
                  <a:cubicBezTo>
                    <a:pt x="608" y="1603"/>
                    <a:pt x="579" y="1632"/>
                    <a:pt x="544" y="1632"/>
                  </a:cubicBezTo>
                  <a:lnTo>
                    <a:pt x="480" y="1632"/>
                  </a:lnTo>
                  <a:close/>
                  <a:moveTo>
                    <a:pt x="512" y="1696"/>
                  </a:moveTo>
                  <a:cubicBezTo>
                    <a:pt x="538" y="1696"/>
                    <a:pt x="562" y="1701"/>
                    <a:pt x="585" y="1709"/>
                  </a:cubicBezTo>
                  <a:cubicBezTo>
                    <a:pt x="562" y="1760"/>
                    <a:pt x="562" y="1760"/>
                    <a:pt x="562" y="1760"/>
                  </a:cubicBezTo>
                  <a:cubicBezTo>
                    <a:pt x="462" y="1760"/>
                    <a:pt x="462" y="1760"/>
                    <a:pt x="462" y="1760"/>
                  </a:cubicBezTo>
                  <a:cubicBezTo>
                    <a:pt x="439" y="1709"/>
                    <a:pt x="439" y="1709"/>
                    <a:pt x="439" y="1709"/>
                  </a:cubicBezTo>
                  <a:cubicBezTo>
                    <a:pt x="462" y="1701"/>
                    <a:pt x="486" y="1696"/>
                    <a:pt x="512" y="1696"/>
                  </a:cubicBezTo>
                  <a:close/>
                  <a:moveTo>
                    <a:pt x="534" y="1824"/>
                  </a:moveTo>
                  <a:cubicBezTo>
                    <a:pt x="512" y="1873"/>
                    <a:pt x="512" y="1873"/>
                    <a:pt x="512" y="1873"/>
                  </a:cubicBezTo>
                  <a:cubicBezTo>
                    <a:pt x="490" y="1824"/>
                    <a:pt x="490" y="1824"/>
                    <a:pt x="490" y="1824"/>
                  </a:cubicBezTo>
                  <a:lnTo>
                    <a:pt x="534" y="1824"/>
                  </a:lnTo>
                  <a:close/>
                  <a:moveTo>
                    <a:pt x="642" y="1738"/>
                  </a:moveTo>
                  <a:cubicBezTo>
                    <a:pt x="699" y="1779"/>
                    <a:pt x="736" y="1845"/>
                    <a:pt x="736" y="1920"/>
                  </a:cubicBezTo>
                  <a:cubicBezTo>
                    <a:pt x="561" y="1920"/>
                    <a:pt x="561" y="1920"/>
                    <a:pt x="561" y="1920"/>
                  </a:cubicBezTo>
                  <a:lnTo>
                    <a:pt x="642" y="1738"/>
                  </a:lnTo>
                  <a:close/>
                  <a:moveTo>
                    <a:pt x="704" y="1632"/>
                  </a:moveTo>
                  <a:cubicBezTo>
                    <a:pt x="704" y="1653"/>
                    <a:pt x="697" y="1673"/>
                    <a:pt x="684" y="1690"/>
                  </a:cubicBezTo>
                  <a:cubicBezTo>
                    <a:pt x="668" y="1678"/>
                    <a:pt x="651" y="1668"/>
                    <a:pt x="634" y="1659"/>
                  </a:cubicBezTo>
                  <a:cubicBezTo>
                    <a:pt x="657" y="1636"/>
                    <a:pt x="672" y="1604"/>
                    <a:pt x="672" y="1568"/>
                  </a:cubicBezTo>
                  <a:cubicBezTo>
                    <a:pt x="672" y="1480"/>
                    <a:pt x="672" y="1480"/>
                    <a:pt x="672" y="1480"/>
                  </a:cubicBezTo>
                  <a:cubicBezTo>
                    <a:pt x="672" y="1443"/>
                    <a:pt x="652" y="1410"/>
                    <a:pt x="619" y="1394"/>
                  </a:cubicBezTo>
                  <a:cubicBezTo>
                    <a:pt x="544" y="1356"/>
                    <a:pt x="544" y="1356"/>
                    <a:pt x="544" y="1356"/>
                  </a:cubicBezTo>
                  <a:cubicBezTo>
                    <a:pt x="544" y="1283"/>
                    <a:pt x="544" y="1283"/>
                    <a:pt x="544" y="1283"/>
                  </a:cubicBezTo>
                  <a:cubicBezTo>
                    <a:pt x="635" y="1298"/>
                    <a:pt x="704" y="1377"/>
                    <a:pt x="704" y="1472"/>
                  </a:cubicBezTo>
                  <a:lnTo>
                    <a:pt x="704" y="1632"/>
                  </a:lnTo>
                  <a:close/>
                  <a:moveTo>
                    <a:pt x="382" y="1738"/>
                  </a:moveTo>
                  <a:cubicBezTo>
                    <a:pt x="463" y="1920"/>
                    <a:pt x="463" y="1920"/>
                    <a:pt x="463" y="1920"/>
                  </a:cubicBezTo>
                  <a:cubicBezTo>
                    <a:pt x="288" y="1920"/>
                    <a:pt x="288" y="1920"/>
                    <a:pt x="288" y="1920"/>
                  </a:cubicBezTo>
                  <a:cubicBezTo>
                    <a:pt x="288" y="1845"/>
                    <a:pt x="325" y="1779"/>
                    <a:pt x="382" y="1738"/>
                  </a:cubicBezTo>
                  <a:close/>
                  <a:moveTo>
                    <a:pt x="960" y="1888"/>
                  </a:moveTo>
                  <a:cubicBezTo>
                    <a:pt x="960" y="1906"/>
                    <a:pt x="946" y="1920"/>
                    <a:pt x="928" y="1920"/>
                  </a:cubicBezTo>
                  <a:cubicBezTo>
                    <a:pt x="800" y="1920"/>
                    <a:pt x="800" y="1920"/>
                    <a:pt x="800" y="1920"/>
                  </a:cubicBezTo>
                  <a:cubicBezTo>
                    <a:pt x="800" y="1849"/>
                    <a:pt x="774" y="1784"/>
                    <a:pt x="731" y="1734"/>
                  </a:cubicBezTo>
                  <a:cubicBezTo>
                    <a:pt x="755" y="1705"/>
                    <a:pt x="768" y="1670"/>
                    <a:pt x="768" y="1632"/>
                  </a:cubicBezTo>
                  <a:cubicBezTo>
                    <a:pt x="768" y="1472"/>
                    <a:pt x="768" y="1472"/>
                    <a:pt x="768" y="1472"/>
                  </a:cubicBezTo>
                  <a:cubicBezTo>
                    <a:pt x="768" y="1331"/>
                    <a:pt x="653" y="1216"/>
                    <a:pt x="512" y="1216"/>
                  </a:cubicBezTo>
                  <a:cubicBezTo>
                    <a:pt x="371" y="1216"/>
                    <a:pt x="256" y="1331"/>
                    <a:pt x="256" y="1472"/>
                  </a:cubicBezTo>
                  <a:cubicBezTo>
                    <a:pt x="256" y="1632"/>
                    <a:pt x="256" y="1632"/>
                    <a:pt x="256" y="1632"/>
                  </a:cubicBezTo>
                  <a:cubicBezTo>
                    <a:pt x="256" y="1670"/>
                    <a:pt x="269" y="1705"/>
                    <a:pt x="293" y="1734"/>
                  </a:cubicBezTo>
                  <a:cubicBezTo>
                    <a:pt x="250" y="1784"/>
                    <a:pt x="224" y="1849"/>
                    <a:pt x="224" y="1920"/>
                  </a:cubicBezTo>
                  <a:cubicBezTo>
                    <a:pt x="96" y="1920"/>
                    <a:pt x="96" y="1920"/>
                    <a:pt x="96" y="1920"/>
                  </a:cubicBezTo>
                  <a:cubicBezTo>
                    <a:pt x="78" y="1920"/>
                    <a:pt x="64" y="1906"/>
                    <a:pt x="64" y="1888"/>
                  </a:cubicBezTo>
                  <a:cubicBezTo>
                    <a:pt x="64" y="1184"/>
                    <a:pt x="64" y="1184"/>
                    <a:pt x="64" y="1184"/>
                  </a:cubicBezTo>
                  <a:cubicBezTo>
                    <a:pt x="64" y="1166"/>
                    <a:pt x="78" y="1152"/>
                    <a:pt x="96" y="1152"/>
                  </a:cubicBezTo>
                  <a:cubicBezTo>
                    <a:pt x="928" y="1152"/>
                    <a:pt x="928" y="1152"/>
                    <a:pt x="928" y="1152"/>
                  </a:cubicBezTo>
                  <a:cubicBezTo>
                    <a:pt x="946" y="1152"/>
                    <a:pt x="960" y="1166"/>
                    <a:pt x="960" y="1184"/>
                  </a:cubicBezTo>
                  <a:lnTo>
                    <a:pt x="960" y="1888"/>
                  </a:lnTo>
                  <a:close/>
                  <a:moveTo>
                    <a:pt x="1397" y="1089"/>
                  </a:moveTo>
                  <a:cubicBezTo>
                    <a:pt x="1392" y="1105"/>
                    <a:pt x="1392" y="1105"/>
                    <a:pt x="1392" y="1105"/>
                  </a:cubicBezTo>
                  <a:cubicBezTo>
                    <a:pt x="1383" y="1137"/>
                    <a:pt x="1371" y="1167"/>
                    <a:pt x="1355" y="1195"/>
                  </a:cubicBezTo>
                  <a:cubicBezTo>
                    <a:pt x="1347" y="1210"/>
                    <a:pt x="1347" y="1210"/>
                    <a:pt x="1347" y="1210"/>
                  </a:cubicBezTo>
                  <a:cubicBezTo>
                    <a:pt x="1383" y="1280"/>
                    <a:pt x="1383" y="1280"/>
                    <a:pt x="1383" y="1280"/>
                  </a:cubicBezTo>
                  <a:cubicBezTo>
                    <a:pt x="1280" y="1383"/>
                    <a:pt x="1280" y="1383"/>
                    <a:pt x="1280" y="1383"/>
                  </a:cubicBezTo>
                  <a:cubicBezTo>
                    <a:pt x="1210" y="1347"/>
                    <a:pt x="1210" y="1347"/>
                    <a:pt x="1210" y="1347"/>
                  </a:cubicBezTo>
                  <a:cubicBezTo>
                    <a:pt x="1195" y="1355"/>
                    <a:pt x="1195" y="1355"/>
                    <a:pt x="1195" y="1355"/>
                  </a:cubicBezTo>
                  <a:cubicBezTo>
                    <a:pt x="1167" y="1371"/>
                    <a:pt x="1137" y="1383"/>
                    <a:pt x="1105" y="1392"/>
                  </a:cubicBezTo>
                  <a:cubicBezTo>
                    <a:pt x="1089" y="1397"/>
                    <a:pt x="1089" y="1397"/>
                    <a:pt x="1089" y="1397"/>
                  </a:cubicBezTo>
                  <a:cubicBezTo>
                    <a:pt x="1065" y="1472"/>
                    <a:pt x="1065" y="1472"/>
                    <a:pt x="1065" y="1472"/>
                  </a:cubicBezTo>
                  <a:cubicBezTo>
                    <a:pt x="1024" y="1472"/>
                    <a:pt x="1024" y="1472"/>
                    <a:pt x="1024" y="1472"/>
                  </a:cubicBezTo>
                  <a:cubicBezTo>
                    <a:pt x="1024" y="1342"/>
                    <a:pt x="1024" y="1342"/>
                    <a:pt x="1024" y="1342"/>
                  </a:cubicBezTo>
                  <a:cubicBezTo>
                    <a:pt x="1203" y="1326"/>
                    <a:pt x="1344" y="1175"/>
                    <a:pt x="1344" y="992"/>
                  </a:cubicBezTo>
                  <a:cubicBezTo>
                    <a:pt x="1344" y="959"/>
                    <a:pt x="1339" y="927"/>
                    <a:pt x="1330" y="896"/>
                  </a:cubicBezTo>
                  <a:cubicBezTo>
                    <a:pt x="1472" y="896"/>
                    <a:pt x="1472" y="896"/>
                    <a:pt x="1472" y="896"/>
                  </a:cubicBezTo>
                  <a:cubicBezTo>
                    <a:pt x="1472" y="1065"/>
                    <a:pt x="1472" y="1065"/>
                    <a:pt x="1472" y="1065"/>
                  </a:cubicBezTo>
                  <a:lnTo>
                    <a:pt x="1397" y="10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Rectangle 55">
              <a:extLst>
                <a:ext uri="{FF2B5EF4-FFF2-40B4-BE49-F238E27FC236}">
                  <a16:creationId xmlns:a16="http://schemas.microsoft.com/office/drawing/2014/main" id="{3BCAFEFD-EBF1-4683-B6B1-1C9DF848A2AD}"/>
                </a:ext>
              </a:extLst>
            </p:cNvPr>
            <p:cNvSpPr>
              <a:spLocks noChangeArrowheads="1"/>
            </p:cNvSpPr>
            <p:nvPr/>
          </p:nvSpPr>
          <p:spPr bwMode="auto">
            <a:xfrm>
              <a:off x="11710988" y="5372101"/>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56">
              <a:extLst>
                <a:ext uri="{FF2B5EF4-FFF2-40B4-BE49-F238E27FC236}">
                  <a16:creationId xmlns:a16="http://schemas.microsoft.com/office/drawing/2014/main" id="{911258A8-C26A-4E39-A8F1-05C764A11CCD}"/>
                </a:ext>
              </a:extLst>
            </p:cNvPr>
            <p:cNvSpPr>
              <a:spLocks noChangeArrowheads="1"/>
            </p:cNvSpPr>
            <p:nvPr/>
          </p:nvSpPr>
          <p:spPr bwMode="auto">
            <a:xfrm>
              <a:off x="14354175" y="537210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Rectangle 57">
              <a:extLst>
                <a:ext uri="{FF2B5EF4-FFF2-40B4-BE49-F238E27FC236}">
                  <a16:creationId xmlns:a16="http://schemas.microsoft.com/office/drawing/2014/main" id="{2CF65105-D646-46C4-B46F-2D61D52EDD7E}"/>
                </a:ext>
              </a:extLst>
            </p:cNvPr>
            <p:cNvSpPr>
              <a:spLocks noChangeArrowheads="1"/>
            </p:cNvSpPr>
            <p:nvPr/>
          </p:nvSpPr>
          <p:spPr bwMode="auto">
            <a:xfrm>
              <a:off x="15316200"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Rectangle 58">
              <a:extLst>
                <a:ext uri="{FF2B5EF4-FFF2-40B4-BE49-F238E27FC236}">
                  <a16:creationId xmlns:a16="http://schemas.microsoft.com/office/drawing/2014/main" id="{30AA485D-3638-40C9-B374-6D4660194C20}"/>
                </a:ext>
              </a:extLst>
            </p:cNvPr>
            <p:cNvSpPr>
              <a:spLocks noChangeArrowheads="1"/>
            </p:cNvSpPr>
            <p:nvPr/>
          </p:nvSpPr>
          <p:spPr bwMode="auto">
            <a:xfrm>
              <a:off x="17959388" y="1285876"/>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75" name="Group 174">
            <a:extLst>
              <a:ext uri="{FF2B5EF4-FFF2-40B4-BE49-F238E27FC236}">
                <a16:creationId xmlns:a16="http://schemas.microsoft.com/office/drawing/2014/main" id="{DAD58EB4-FE96-4E67-B4D1-2FB8F5914800}"/>
              </a:ext>
            </a:extLst>
          </p:cNvPr>
          <p:cNvGrpSpPr/>
          <p:nvPr/>
        </p:nvGrpSpPr>
        <p:grpSpPr>
          <a:xfrm>
            <a:off x="7017621" y="3413050"/>
            <a:ext cx="549170" cy="451690"/>
            <a:chOff x="11352213" y="868363"/>
            <a:chExt cx="7691437" cy="6326187"/>
          </a:xfrm>
        </p:grpSpPr>
        <p:sp>
          <p:nvSpPr>
            <p:cNvPr id="176" name="Freeform 62">
              <a:extLst>
                <a:ext uri="{FF2B5EF4-FFF2-40B4-BE49-F238E27FC236}">
                  <a16:creationId xmlns:a16="http://schemas.microsoft.com/office/drawing/2014/main" id="{25B53EBF-FE45-46E6-BC48-5EC3F9644689}"/>
                </a:ext>
              </a:extLst>
            </p:cNvPr>
            <p:cNvSpPr>
              <a:spLocks/>
            </p:cNvSpPr>
            <p:nvPr/>
          </p:nvSpPr>
          <p:spPr bwMode="auto">
            <a:xfrm>
              <a:off x="11866563" y="4354513"/>
              <a:ext cx="2325687" cy="2325687"/>
            </a:xfrm>
            <a:custGeom>
              <a:avLst/>
              <a:gdLst>
                <a:gd name="T0" fmla="*/ 423 w 619"/>
                <a:gd name="T1" fmla="*/ 0 h 619"/>
                <a:gd name="T2" fmla="*/ 203 w 619"/>
                <a:gd name="T3" fmla="*/ 64 h 619"/>
                <a:gd name="T4" fmla="*/ 0 w 619"/>
                <a:gd name="T5" fmla="*/ 244 h 619"/>
                <a:gd name="T6" fmla="*/ 375 w 619"/>
                <a:gd name="T7" fmla="*/ 619 h 619"/>
                <a:gd name="T8" fmla="*/ 555 w 619"/>
                <a:gd name="T9" fmla="*/ 436 h 619"/>
                <a:gd name="T10" fmla="*/ 619 w 619"/>
                <a:gd name="T11" fmla="*/ 196 h 619"/>
                <a:gd name="T12" fmla="*/ 423 w 619"/>
                <a:gd name="T13" fmla="*/ 0 h 619"/>
              </a:gdLst>
              <a:ahLst/>
              <a:cxnLst>
                <a:cxn ang="0">
                  <a:pos x="T0" y="T1"/>
                </a:cxn>
                <a:cxn ang="0">
                  <a:pos x="T2" y="T3"/>
                </a:cxn>
                <a:cxn ang="0">
                  <a:pos x="T4" y="T5"/>
                </a:cxn>
                <a:cxn ang="0">
                  <a:pos x="T6" y="T7"/>
                </a:cxn>
                <a:cxn ang="0">
                  <a:pos x="T8" y="T9"/>
                </a:cxn>
                <a:cxn ang="0">
                  <a:pos x="T10" y="T11"/>
                </a:cxn>
                <a:cxn ang="0">
                  <a:pos x="T12" y="T13"/>
                </a:cxn>
              </a:cxnLst>
              <a:rect l="0" t="0" r="r" b="b"/>
              <a:pathLst>
                <a:path w="619" h="619">
                  <a:moveTo>
                    <a:pt x="423" y="0"/>
                  </a:moveTo>
                  <a:cubicBezTo>
                    <a:pt x="203" y="64"/>
                    <a:pt x="203" y="64"/>
                    <a:pt x="203" y="64"/>
                  </a:cubicBezTo>
                  <a:cubicBezTo>
                    <a:pt x="0" y="244"/>
                    <a:pt x="0" y="244"/>
                    <a:pt x="0" y="244"/>
                  </a:cubicBezTo>
                  <a:cubicBezTo>
                    <a:pt x="90" y="400"/>
                    <a:pt x="219" y="529"/>
                    <a:pt x="375" y="619"/>
                  </a:cubicBezTo>
                  <a:cubicBezTo>
                    <a:pt x="555" y="436"/>
                    <a:pt x="555" y="436"/>
                    <a:pt x="555" y="436"/>
                  </a:cubicBezTo>
                  <a:cubicBezTo>
                    <a:pt x="619" y="196"/>
                    <a:pt x="619" y="196"/>
                    <a:pt x="619" y="196"/>
                  </a:cubicBezTo>
                  <a:cubicBezTo>
                    <a:pt x="538" y="149"/>
                    <a:pt x="470" y="81"/>
                    <a:pt x="423" y="0"/>
                  </a:cubicBezTo>
                  <a:close/>
                </a:path>
              </a:pathLst>
            </a:custGeom>
            <a:solidFill>
              <a:srgbClr val="FFD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63">
              <a:extLst>
                <a:ext uri="{FF2B5EF4-FFF2-40B4-BE49-F238E27FC236}">
                  <a16:creationId xmlns:a16="http://schemas.microsoft.com/office/drawing/2014/main" id="{7A71EB6A-B8EE-4252-A162-3517BCA56554}"/>
                </a:ext>
              </a:extLst>
            </p:cNvPr>
            <p:cNvSpPr>
              <a:spLocks/>
            </p:cNvSpPr>
            <p:nvPr/>
          </p:nvSpPr>
          <p:spPr bwMode="auto">
            <a:xfrm>
              <a:off x="16940213" y="3348038"/>
              <a:ext cx="2103437" cy="1924050"/>
            </a:xfrm>
            <a:custGeom>
              <a:avLst/>
              <a:gdLst>
                <a:gd name="T0" fmla="*/ 72 w 560"/>
                <a:gd name="T1" fmla="*/ 0 h 512"/>
                <a:gd name="T2" fmla="*/ 0 w 560"/>
                <a:gd name="T3" fmla="*/ 268 h 512"/>
                <a:gd name="T4" fmla="*/ 144 w 560"/>
                <a:gd name="T5" fmla="*/ 412 h 512"/>
                <a:gd name="T6" fmla="*/ 423 w 560"/>
                <a:gd name="T7" fmla="*/ 512 h 512"/>
                <a:gd name="T8" fmla="*/ 560 w 560"/>
                <a:gd name="T9" fmla="*/ 0 h 512"/>
                <a:gd name="T10" fmla="*/ 72 w 560"/>
                <a:gd name="T11" fmla="*/ 0 h 512"/>
              </a:gdLst>
              <a:ahLst/>
              <a:cxnLst>
                <a:cxn ang="0">
                  <a:pos x="T0" y="T1"/>
                </a:cxn>
                <a:cxn ang="0">
                  <a:pos x="T2" y="T3"/>
                </a:cxn>
                <a:cxn ang="0">
                  <a:pos x="T4" y="T5"/>
                </a:cxn>
                <a:cxn ang="0">
                  <a:pos x="T6" y="T7"/>
                </a:cxn>
                <a:cxn ang="0">
                  <a:pos x="T8" y="T9"/>
                </a:cxn>
                <a:cxn ang="0">
                  <a:pos x="T10" y="T11"/>
                </a:cxn>
              </a:cxnLst>
              <a:rect l="0" t="0" r="r" b="b"/>
              <a:pathLst>
                <a:path w="560" h="512">
                  <a:moveTo>
                    <a:pt x="72" y="0"/>
                  </a:moveTo>
                  <a:cubicBezTo>
                    <a:pt x="72" y="98"/>
                    <a:pt x="46" y="189"/>
                    <a:pt x="0" y="268"/>
                  </a:cubicBezTo>
                  <a:cubicBezTo>
                    <a:pt x="144" y="412"/>
                    <a:pt x="144" y="412"/>
                    <a:pt x="144" y="412"/>
                  </a:cubicBezTo>
                  <a:cubicBezTo>
                    <a:pt x="423" y="512"/>
                    <a:pt x="423" y="512"/>
                    <a:pt x="423" y="512"/>
                  </a:cubicBezTo>
                  <a:cubicBezTo>
                    <a:pt x="510" y="362"/>
                    <a:pt x="560" y="187"/>
                    <a:pt x="560" y="0"/>
                  </a:cubicBezTo>
                  <a:lnTo>
                    <a:pt x="72" y="0"/>
                  </a:lnTo>
                  <a:close/>
                </a:path>
              </a:pathLst>
            </a:custGeom>
            <a:solidFill>
              <a:srgbClr val="E639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64">
              <a:extLst>
                <a:ext uri="{FF2B5EF4-FFF2-40B4-BE49-F238E27FC236}">
                  <a16:creationId xmlns:a16="http://schemas.microsoft.com/office/drawing/2014/main" id="{DF263935-6ADA-44C7-9BD9-BB79911FE74A}"/>
                </a:ext>
              </a:extLst>
            </p:cNvPr>
            <p:cNvSpPr>
              <a:spLocks/>
            </p:cNvSpPr>
            <p:nvPr/>
          </p:nvSpPr>
          <p:spPr bwMode="auto">
            <a:xfrm>
              <a:off x="15062200" y="5091113"/>
              <a:ext cx="2058987" cy="2103437"/>
            </a:xfrm>
            <a:custGeom>
              <a:avLst/>
              <a:gdLst>
                <a:gd name="T0" fmla="*/ 36 w 548"/>
                <a:gd name="T1" fmla="*/ 72 h 560"/>
                <a:gd name="T2" fmla="*/ 0 w 548"/>
                <a:gd name="T3" fmla="*/ 288 h 560"/>
                <a:gd name="T4" fmla="*/ 36 w 548"/>
                <a:gd name="T5" fmla="*/ 560 h 560"/>
                <a:gd name="T6" fmla="*/ 548 w 548"/>
                <a:gd name="T7" fmla="*/ 423 h 560"/>
                <a:gd name="T8" fmla="*/ 440 w 548"/>
                <a:gd name="T9" fmla="*/ 148 h 560"/>
                <a:gd name="T10" fmla="*/ 304 w 548"/>
                <a:gd name="T11" fmla="*/ 0 h 560"/>
                <a:gd name="T12" fmla="*/ 36 w 548"/>
                <a:gd name="T13" fmla="*/ 72 h 560"/>
              </a:gdLst>
              <a:ahLst/>
              <a:cxnLst>
                <a:cxn ang="0">
                  <a:pos x="T0" y="T1"/>
                </a:cxn>
                <a:cxn ang="0">
                  <a:pos x="T2" y="T3"/>
                </a:cxn>
                <a:cxn ang="0">
                  <a:pos x="T4" y="T5"/>
                </a:cxn>
                <a:cxn ang="0">
                  <a:pos x="T6" y="T7"/>
                </a:cxn>
                <a:cxn ang="0">
                  <a:pos x="T8" y="T9"/>
                </a:cxn>
                <a:cxn ang="0">
                  <a:pos x="T10" y="T11"/>
                </a:cxn>
                <a:cxn ang="0">
                  <a:pos x="T12" y="T13"/>
                </a:cxn>
              </a:cxnLst>
              <a:rect l="0" t="0" r="r" b="b"/>
              <a:pathLst>
                <a:path w="548" h="560">
                  <a:moveTo>
                    <a:pt x="36" y="72"/>
                  </a:moveTo>
                  <a:cubicBezTo>
                    <a:pt x="0" y="288"/>
                    <a:pt x="0" y="288"/>
                    <a:pt x="0" y="288"/>
                  </a:cubicBezTo>
                  <a:cubicBezTo>
                    <a:pt x="36" y="560"/>
                    <a:pt x="36" y="560"/>
                    <a:pt x="36" y="560"/>
                  </a:cubicBezTo>
                  <a:cubicBezTo>
                    <a:pt x="223" y="560"/>
                    <a:pt x="398" y="510"/>
                    <a:pt x="548" y="423"/>
                  </a:cubicBezTo>
                  <a:cubicBezTo>
                    <a:pt x="440" y="148"/>
                    <a:pt x="440" y="148"/>
                    <a:pt x="440" y="148"/>
                  </a:cubicBezTo>
                  <a:cubicBezTo>
                    <a:pt x="304" y="0"/>
                    <a:pt x="304" y="0"/>
                    <a:pt x="304" y="0"/>
                  </a:cubicBezTo>
                  <a:cubicBezTo>
                    <a:pt x="225" y="46"/>
                    <a:pt x="134" y="72"/>
                    <a:pt x="36" y="72"/>
                  </a:cubicBezTo>
                  <a:close/>
                </a:path>
              </a:pathLst>
            </a:custGeom>
            <a:solidFill>
              <a:srgbClr val="FF9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65">
              <a:extLst>
                <a:ext uri="{FF2B5EF4-FFF2-40B4-BE49-F238E27FC236}">
                  <a16:creationId xmlns:a16="http://schemas.microsoft.com/office/drawing/2014/main" id="{E16B3C75-D499-4A5D-B2EA-5880B2510D53}"/>
                </a:ext>
              </a:extLst>
            </p:cNvPr>
            <p:cNvSpPr>
              <a:spLocks/>
            </p:cNvSpPr>
            <p:nvPr/>
          </p:nvSpPr>
          <p:spPr bwMode="auto">
            <a:xfrm>
              <a:off x="13274675" y="5091113"/>
              <a:ext cx="1924050" cy="2103437"/>
            </a:xfrm>
            <a:custGeom>
              <a:avLst/>
              <a:gdLst>
                <a:gd name="T0" fmla="*/ 244 w 512"/>
                <a:gd name="T1" fmla="*/ 0 h 560"/>
                <a:gd name="T2" fmla="*/ 0 w 512"/>
                <a:gd name="T3" fmla="*/ 423 h 560"/>
                <a:gd name="T4" fmla="*/ 512 w 512"/>
                <a:gd name="T5" fmla="*/ 560 h 560"/>
                <a:gd name="T6" fmla="*/ 512 w 512"/>
                <a:gd name="T7" fmla="*/ 72 h 560"/>
                <a:gd name="T8" fmla="*/ 244 w 512"/>
                <a:gd name="T9" fmla="*/ 0 h 560"/>
              </a:gdLst>
              <a:ahLst/>
              <a:cxnLst>
                <a:cxn ang="0">
                  <a:pos x="T0" y="T1"/>
                </a:cxn>
                <a:cxn ang="0">
                  <a:pos x="T2" y="T3"/>
                </a:cxn>
                <a:cxn ang="0">
                  <a:pos x="T4" y="T5"/>
                </a:cxn>
                <a:cxn ang="0">
                  <a:pos x="T6" y="T7"/>
                </a:cxn>
                <a:cxn ang="0">
                  <a:pos x="T8" y="T9"/>
                </a:cxn>
              </a:cxnLst>
              <a:rect l="0" t="0" r="r" b="b"/>
              <a:pathLst>
                <a:path w="512" h="560">
                  <a:moveTo>
                    <a:pt x="244" y="0"/>
                  </a:moveTo>
                  <a:cubicBezTo>
                    <a:pt x="0" y="423"/>
                    <a:pt x="0" y="423"/>
                    <a:pt x="0" y="423"/>
                  </a:cubicBezTo>
                  <a:cubicBezTo>
                    <a:pt x="150" y="510"/>
                    <a:pt x="325" y="560"/>
                    <a:pt x="512" y="560"/>
                  </a:cubicBezTo>
                  <a:cubicBezTo>
                    <a:pt x="512" y="72"/>
                    <a:pt x="512" y="72"/>
                    <a:pt x="512" y="72"/>
                  </a:cubicBezTo>
                  <a:cubicBezTo>
                    <a:pt x="414" y="72"/>
                    <a:pt x="323" y="46"/>
                    <a:pt x="244" y="0"/>
                  </a:cubicBezTo>
                  <a:close/>
                </a:path>
              </a:pathLst>
            </a:custGeom>
            <a:solidFill>
              <a:srgbClr val="FDB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66">
              <a:extLst>
                <a:ext uri="{FF2B5EF4-FFF2-40B4-BE49-F238E27FC236}">
                  <a16:creationId xmlns:a16="http://schemas.microsoft.com/office/drawing/2014/main" id="{8327CC2B-DB9D-4E3C-975F-F12DF243BF44}"/>
                </a:ext>
              </a:extLst>
            </p:cNvPr>
            <p:cNvSpPr>
              <a:spLocks/>
            </p:cNvSpPr>
            <p:nvPr/>
          </p:nvSpPr>
          <p:spPr bwMode="auto">
            <a:xfrm>
              <a:off x="11352213" y="3348038"/>
              <a:ext cx="2103437" cy="1924050"/>
            </a:xfrm>
            <a:custGeom>
              <a:avLst/>
              <a:gdLst>
                <a:gd name="T0" fmla="*/ 0 w 560"/>
                <a:gd name="T1" fmla="*/ 0 h 512"/>
                <a:gd name="T2" fmla="*/ 137 w 560"/>
                <a:gd name="T3" fmla="*/ 512 h 512"/>
                <a:gd name="T4" fmla="*/ 560 w 560"/>
                <a:gd name="T5" fmla="*/ 268 h 512"/>
                <a:gd name="T6" fmla="*/ 488 w 560"/>
                <a:gd name="T7" fmla="*/ 0 h 512"/>
                <a:gd name="T8" fmla="*/ 0 w 560"/>
                <a:gd name="T9" fmla="*/ 0 h 512"/>
              </a:gdLst>
              <a:ahLst/>
              <a:cxnLst>
                <a:cxn ang="0">
                  <a:pos x="T0" y="T1"/>
                </a:cxn>
                <a:cxn ang="0">
                  <a:pos x="T2" y="T3"/>
                </a:cxn>
                <a:cxn ang="0">
                  <a:pos x="T4" y="T5"/>
                </a:cxn>
                <a:cxn ang="0">
                  <a:pos x="T6" y="T7"/>
                </a:cxn>
                <a:cxn ang="0">
                  <a:pos x="T8" y="T9"/>
                </a:cxn>
              </a:cxnLst>
              <a:rect l="0" t="0" r="r" b="b"/>
              <a:pathLst>
                <a:path w="560" h="512">
                  <a:moveTo>
                    <a:pt x="0" y="0"/>
                  </a:moveTo>
                  <a:cubicBezTo>
                    <a:pt x="0" y="187"/>
                    <a:pt x="50" y="362"/>
                    <a:pt x="137" y="512"/>
                  </a:cubicBezTo>
                  <a:cubicBezTo>
                    <a:pt x="560" y="268"/>
                    <a:pt x="560" y="268"/>
                    <a:pt x="560" y="268"/>
                  </a:cubicBezTo>
                  <a:cubicBezTo>
                    <a:pt x="514" y="189"/>
                    <a:pt x="488" y="98"/>
                    <a:pt x="488" y="0"/>
                  </a:cubicBezTo>
                  <a:lnTo>
                    <a:pt x="0" y="0"/>
                  </a:lnTo>
                  <a:close/>
                </a:path>
              </a:pathLst>
            </a:custGeom>
            <a:solidFill>
              <a:srgbClr val="FFF2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67">
              <a:extLst>
                <a:ext uri="{FF2B5EF4-FFF2-40B4-BE49-F238E27FC236}">
                  <a16:creationId xmlns:a16="http://schemas.microsoft.com/office/drawing/2014/main" id="{D7421739-EA15-4E36-BE3E-FD9F106ADC4D}"/>
                </a:ext>
              </a:extLst>
            </p:cNvPr>
            <p:cNvSpPr>
              <a:spLocks/>
            </p:cNvSpPr>
            <p:nvPr/>
          </p:nvSpPr>
          <p:spPr bwMode="auto">
            <a:xfrm>
              <a:off x="16205200" y="4354513"/>
              <a:ext cx="2324100" cy="2325687"/>
            </a:xfrm>
            <a:custGeom>
              <a:avLst/>
              <a:gdLst>
                <a:gd name="T0" fmla="*/ 0 w 619"/>
                <a:gd name="T1" fmla="*/ 196 h 619"/>
                <a:gd name="T2" fmla="*/ 244 w 619"/>
                <a:gd name="T3" fmla="*/ 619 h 619"/>
                <a:gd name="T4" fmla="*/ 619 w 619"/>
                <a:gd name="T5" fmla="*/ 244 h 619"/>
                <a:gd name="T6" fmla="*/ 196 w 619"/>
                <a:gd name="T7" fmla="*/ 0 h 619"/>
                <a:gd name="T8" fmla="*/ 0 w 619"/>
                <a:gd name="T9" fmla="*/ 196 h 619"/>
              </a:gdLst>
              <a:ahLst/>
              <a:cxnLst>
                <a:cxn ang="0">
                  <a:pos x="T0" y="T1"/>
                </a:cxn>
                <a:cxn ang="0">
                  <a:pos x="T2" y="T3"/>
                </a:cxn>
                <a:cxn ang="0">
                  <a:pos x="T4" y="T5"/>
                </a:cxn>
                <a:cxn ang="0">
                  <a:pos x="T6" y="T7"/>
                </a:cxn>
                <a:cxn ang="0">
                  <a:pos x="T8" y="T9"/>
                </a:cxn>
              </a:cxnLst>
              <a:rect l="0" t="0" r="r" b="b"/>
              <a:pathLst>
                <a:path w="619" h="619">
                  <a:moveTo>
                    <a:pt x="0" y="196"/>
                  </a:moveTo>
                  <a:cubicBezTo>
                    <a:pt x="244" y="619"/>
                    <a:pt x="244" y="619"/>
                    <a:pt x="244" y="619"/>
                  </a:cubicBezTo>
                  <a:cubicBezTo>
                    <a:pt x="400" y="529"/>
                    <a:pt x="529" y="400"/>
                    <a:pt x="619" y="244"/>
                  </a:cubicBezTo>
                  <a:cubicBezTo>
                    <a:pt x="196" y="0"/>
                    <a:pt x="196" y="0"/>
                    <a:pt x="196" y="0"/>
                  </a:cubicBezTo>
                  <a:cubicBezTo>
                    <a:pt x="149" y="81"/>
                    <a:pt x="81" y="149"/>
                    <a:pt x="0" y="196"/>
                  </a:cubicBezTo>
                  <a:close/>
                </a:path>
              </a:pathLst>
            </a:custGeom>
            <a:solidFill>
              <a:srgbClr val="FF63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Oval 68">
              <a:extLst>
                <a:ext uri="{FF2B5EF4-FFF2-40B4-BE49-F238E27FC236}">
                  <a16:creationId xmlns:a16="http://schemas.microsoft.com/office/drawing/2014/main" id="{CBD07F21-6CF5-41B8-8AD5-6288AC886BFC}"/>
                </a:ext>
              </a:extLst>
            </p:cNvPr>
            <p:cNvSpPr>
              <a:spLocks noChangeArrowheads="1"/>
            </p:cNvSpPr>
            <p:nvPr/>
          </p:nvSpPr>
          <p:spPr bwMode="auto">
            <a:xfrm>
              <a:off x="14522450" y="1770063"/>
              <a:ext cx="1350962" cy="1352550"/>
            </a:xfrm>
            <a:prstGeom prst="ellipse">
              <a:avLst/>
            </a:prstGeom>
            <a:solidFill>
              <a:srgbClr val="FFB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69">
              <a:extLst>
                <a:ext uri="{FF2B5EF4-FFF2-40B4-BE49-F238E27FC236}">
                  <a16:creationId xmlns:a16="http://schemas.microsoft.com/office/drawing/2014/main" id="{4DF7DF25-6545-4B97-9750-1AB82AB7D563}"/>
                </a:ext>
              </a:extLst>
            </p:cNvPr>
            <p:cNvSpPr>
              <a:spLocks/>
            </p:cNvSpPr>
            <p:nvPr/>
          </p:nvSpPr>
          <p:spPr bwMode="auto">
            <a:xfrm>
              <a:off x="15198725" y="1770063"/>
              <a:ext cx="674687" cy="1352550"/>
            </a:xfrm>
            <a:custGeom>
              <a:avLst/>
              <a:gdLst>
                <a:gd name="T0" fmla="*/ 0 w 180"/>
                <a:gd name="T1" fmla="*/ 0 h 360"/>
                <a:gd name="T2" fmla="*/ 0 w 180"/>
                <a:gd name="T3" fmla="*/ 360 h 360"/>
                <a:gd name="T4" fmla="*/ 180 w 180"/>
                <a:gd name="T5" fmla="*/ 180 h 360"/>
                <a:gd name="T6" fmla="*/ 0 w 180"/>
                <a:gd name="T7" fmla="*/ 0 h 360"/>
              </a:gdLst>
              <a:ahLst/>
              <a:cxnLst>
                <a:cxn ang="0">
                  <a:pos x="T0" y="T1"/>
                </a:cxn>
                <a:cxn ang="0">
                  <a:pos x="T2" y="T3"/>
                </a:cxn>
                <a:cxn ang="0">
                  <a:pos x="T4" y="T5"/>
                </a:cxn>
                <a:cxn ang="0">
                  <a:pos x="T6" y="T7"/>
                </a:cxn>
              </a:cxnLst>
              <a:rect l="0" t="0" r="r" b="b"/>
              <a:pathLst>
                <a:path w="180" h="360">
                  <a:moveTo>
                    <a:pt x="0" y="0"/>
                  </a:moveTo>
                  <a:cubicBezTo>
                    <a:pt x="0" y="360"/>
                    <a:pt x="0" y="360"/>
                    <a:pt x="0" y="360"/>
                  </a:cubicBezTo>
                  <a:cubicBezTo>
                    <a:pt x="99" y="360"/>
                    <a:pt x="180" y="279"/>
                    <a:pt x="180" y="180"/>
                  </a:cubicBezTo>
                  <a:cubicBezTo>
                    <a:pt x="180" y="81"/>
                    <a:pt x="99" y="0"/>
                    <a:pt x="0" y="0"/>
                  </a:cubicBezTo>
                  <a:close/>
                </a:path>
              </a:pathLst>
            </a:custGeom>
            <a:solidFill>
              <a:srgbClr val="FFA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70">
              <a:extLst>
                <a:ext uri="{FF2B5EF4-FFF2-40B4-BE49-F238E27FC236}">
                  <a16:creationId xmlns:a16="http://schemas.microsoft.com/office/drawing/2014/main" id="{C1128284-A8F7-46B0-8ED1-04E5B39DD40B}"/>
                </a:ext>
              </a:extLst>
            </p:cNvPr>
            <p:cNvSpPr>
              <a:spLocks/>
            </p:cNvSpPr>
            <p:nvPr/>
          </p:nvSpPr>
          <p:spPr bwMode="auto">
            <a:xfrm>
              <a:off x="14297025" y="3122613"/>
              <a:ext cx="1801812" cy="1352550"/>
            </a:xfrm>
            <a:custGeom>
              <a:avLst/>
              <a:gdLst>
                <a:gd name="T0" fmla="*/ 240 w 480"/>
                <a:gd name="T1" fmla="*/ 0 h 360"/>
                <a:gd name="T2" fmla="*/ 0 w 480"/>
                <a:gd name="T3" fmla="*/ 240 h 360"/>
                <a:gd name="T4" fmla="*/ 0 w 480"/>
                <a:gd name="T5" fmla="*/ 360 h 360"/>
                <a:gd name="T6" fmla="*/ 480 w 480"/>
                <a:gd name="T7" fmla="*/ 360 h 360"/>
                <a:gd name="T8" fmla="*/ 480 w 480"/>
                <a:gd name="T9" fmla="*/ 240 h 360"/>
                <a:gd name="T10" fmla="*/ 240 w 480"/>
                <a:gd name="T11" fmla="*/ 0 h 360"/>
              </a:gdLst>
              <a:ahLst/>
              <a:cxnLst>
                <a:cxn ang="0">
                  <a:pos x="T0" y="T1"/>
                </a:cxn>
                <a:cxn ang="0">
                  <a:pos x="T2" y="T3"/>
                </a:cxn>
                <a:cxn ang="0">
                  <a:pos x="T4" y="T5"/>
                </a:cxn>
                <a:cxn ang="0">
                  <a:pos x="T6" y="T7"/>
                </a:cxn>
                <a:cxn ang="0">
                  <a:pos x="T8" y="T9"/>
                </a:cxn>
                <a:cxn ang="0">
                  <a:pos x="T10" y="T11"/>
                </a:cxn>
              </a:cxnLst>
              <a:rect l="0" t="0" r="r" b="b"/>
              <a:pathLst>
                <a:path w="480" h="360">
                  <a:moveTo>
                    <a:pt x="240" y="0"/>
                  </a:moveTo>
                  <a:cubicBezTo>
                    <a:pt x="108" y="0"/>
                    <a:pt x="0" y="108"/>
                    <a:pt x="0" y="240"/>
                  </a:cubicBezTo>
                  <a:cubicBezTo>
                    <a:pt x="0" y="360"/>
                    <a:pt x="0" y="360"/>
                    <a:pt x="0" y="360"/>
                  </a:cubicBezTo>
                  <a:cubicBezTo>
                    <a:pt x="480" y="360"/>
                    <a:pt x="480" y="360"/>
                    <a:pt x="480" y="360"/>
                  </a:cubicBezTo>
                  <a:cubicBezTo>
                    <a:pt x="480" y="240"/>
                    <a:pt x="480" y="240"/>
                    <a:pt x="480" y="240"/>
                  </a:cubicBezTo>
                  <a:cubicBezTo>
                    <a:pt x="480" y="108"/>
                    <a:pt x="372" y="0"/>
                    <a:pt x="240" y="0"/>
                  </a:cubicBezTo>
                  <a:close/>
                </a:path>
              </a:pathLst>
            </a:custGeom>
            <a:solidFill>
              <a:srgbClr val="725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71">
              <a:extLst>
                <a:ext uri="{FF2B5EF4-FFF2-40B4-BE49-F238E27FC236}">
                  <a16:creationId xmlns:a16="http://schemas.microsoft.com/office/drawing/2014/main" id="{4C49C21E-400F-484E-9050-2431ABEB9485}"/>
                </a:ext>
              </a:extLst>
            </p:cNvPr>
            <p:cNvSpPr>
              <a:spLocks/>
            </p:cNvSpPr>
            <p:nvPr/>
          </p:nvSpPr>
          <p:spPr bwMode="auto">
            <a:xfrm>
              <a:off x="15198725" y="3122613"/>
              <a:ext cx="900112" cy="1352550"/>
            </a:xfrm>
            <a:custGeom>
              <a:avLst/>
              <a:gdLst>
                <a:gd name="T0" fmla="*/ 240 w 240"/>
                <a:gd name="T1" fmla="*/ 240 h 360"/>
                <a:gd name="T2" fmla="*/ 240 w 240"/>
                <a:gd name="T3" fmla="*/ 360 h 360"/>
                <a:gd name="T4" fmla="*/ 0 w 240"/>
                <a:gd name="T5" fmla="*/ 360 h 360"/>
                <a:gd name="T6" fmla="*/ 0 w 240"/>
                <a:gd name="T7" fmla="*/ 0 h 360"/>
                <a:gd name="T8" fmla="*/ 240 w 240"/>
                <a:gd name="T9" fmla="*/ 240 h 360"/>
              </a:gdLst>
              <a:ahLst/>
              <a:cxnLst>
                <a:cxn ang="0">
                  <a:pos x="T0" y="T1"/>
                </a:cxn>
                <a:cxn ang="0">
                  <a:pos x="T2" y="T3"/>
                </a:cxn>
                <a:cxn ang="0">
                  <a:pos x="T4" y="T5"/>
                </a:cxn>
                <a:cxn ang="0">
                  <a:pos x="T6" y="T7"/>
                </a:cxn>
                <a:cxn ang="0">
                  <a:pos x="T8" y="T9"/>
                </a:cxn>
              </a:cxnLst>
              <a:rect l="0" t="0" r="r" b="b"/>
              <a:pathLst>
                <a:path w="240" h="360">
                  <a:moveTo>
                    <a:pt x="240" y="240"/>
                  </a:moveTo>
                  <a:cubicBezTo>
                    <a:pt x="240" y="360"/>
                    <a:pt x="240" y="360"/>
                    <a:pt x="240" y="360"/>
                  </a:cubicBezTo>
                  <a:cubicBezTo>
                    <a:pt x="0" y="360"/>
                    <a:pt x="0" y="360"/>
                    <a:pt x="0" y="360"/>
                  </a:cubicBezTo>
                  <a:cubicBezTo>
                    <a:pt x="0" y="0"/>
                    <a:pt x="0" y="0"/>
                    <a:pt x="0" y="0"/>
                  </a:cubicBezTo>
                  <a:cubicBezTo>
                    <a:pt x="132" y="0"/>
                    <a:pt x="240" y="108"/>
                    <a:pt x="240" y="240"/>
                  </a:cubicBezTo>
                  <a:close/>
                </a:path>
              </a:pathLst>
            </a:custGeom>
            <a:solidFill>
              <a:srgbClr val="5343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Rectangle 72">
              <a:extLst>
                <a:ext uri="{FF2B5EF4-FFF2-40B4-BE49-F238E27FC236}">
                  <a16:creationId xmlns:a16="http://schemas.microsoft.com/office/drawing/2014/main" id="{B52B6A23-56CB-4D4A-9AA8-694D43923C6B}"/>
                </a:ext>
              </a:extLst>
            </p:cNvPr>
            <p:cNvSpPr>
              <a:spLocks noChangeArrowheads="1"/>
            </p:cNvSpPr>
            <p:nvPr/>
          </p:nvSpPr>
          <p:spPr bwMode="auto">
            <a:xfrm>
              <a:off x="11352213" y="868363"/>
              <a:ext cx="1803400" cy="450850"/>
            </a:xfrm>
            <a:prstGeom prst="rect">
              <a:avLst/>
            </a:prstGeom>
            <a:solidFill>
              <a:srgbClr val="725D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Rectangle 73">
              <a:extLst>
                <a:ext uri="{FF2B5EF4-FFF2-40B4-BE49-F238E27FC236}">
                  <a16:creationId xmlns:a16="http://schemas.microsoft.com/office/drawing/2014/main" id="{8179AEB0-E3F3-4062-A47D-845BC4A2C0FB}"/>
                </a:ext>
              </a:extLst>
            </p:cNvPr>
            <p:cNvSpPr>
              <a:spLocks noChangeArrowheads="1"/>
            </p:cNvSpPr>
            <p:nvPr/>
          </p:nvSpPr>
          <p:spPr bwMode="auto">
            <a:xfrm>
              <a:off x="11352213" y="1770063"/>
              <a:ext cx="1803400" cy="450850"/>
            </a:xfrm>
            <a:prstGeom prst="rect">
              <a:avLst/>
            </a:prstGeom>
            <a:solidFill>
              <a:srgbClr val="725D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Rectangle 74">
              <a:extLst>
                <a:ext uri="{FF2B5EF4-FFF2-40B4-BE49-F238E27FC236}">
                  <a16:creationId xmlns:a16="http://schemas.microsoft.com/office/drawing/2014/main" id="{9FD72576-1DE3-4A0B-BAE6-F001FFD7EBE0}"/>
                </a:ext>
              </a:extLst>
            </p:cNvPr>
            <p:cNvSpPr>
              <a:spLocks noChangeArrowheads="1"/>
            </p:cNvSpPr>
            <p:nvPr/>
          </p:nvSpPr>
          <p:spPr bwMode="auto">
            <a:xfrm>
              <a:off x="13606463" y="868363"/>
              <a:ext cx="450850" cy="450850"/>
            </a:xfrm>
            <a:prstGeom prst="rect">
              <a:avLst/>
            </a:prstGeom>
            <a:solidFill>
              <a:srgbClr val="FFDA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Rectangle 75">
              <a:extLst>
                <a:ext uri="{FF2B5EF4-FFF2-40B4-BE49-F238E27FC236}">
                  <a16:creationId xmlns:a16="http://schemas.microsoft.com/office/drawing/2014/main" id="{3DB19376-E858-44D2-B423-B817F77F9BD6}"/>
                </a:ext>
              </a:extLst>
            </p:cNvPr>
            <p:cNvSpPr>
              <a:spLocks noChangeArrowheads="1"/>
            </p:cNvSpPr>
            <p:nvPr/>
          </p:nvSpPr>
          <p:spPr bwMode="auto">
            <a:xfrm>
              <a:off x="13606463" y="1770063"/>
              <a:ext cx="450850" cy="450850"/>
            </a:xfrm>
            <a:prstGeom prst="rect">
              <a:avLst/>
            </a:prstGeom>
            <a:solidFill>
              <a:srgbClr val="FDB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Rectangle 76">
              <a:extLst>
                <a:ext uri="{FF2B5EF4-FFF2-40B4-BE49-F238E27FC236}">
                  <a16:creationId xmlns:a16="http://schemas.microsoft.com/office/drawing/2014/main" id="{E24C29C1-68CA-464A-950A-AF41AE6E9FEA}"/>
                </a:ext>
              </a:extLst>
            </p:cNvPr>
            <p:cNvSpPr>
              <a:spLocks noChangeArrowheads="1"/>
            </p:cNvSpPr>
            <p:nvPr/>
          </p:nvSpPr>
          <p:spPr bwMode="auto">
            <a:xfrm>
              <a:off x="16340138" y="868363"/>
              <a:ext cx="1801812" cy="450850"/>
            </a:xfrm>
            <a:prstGeom prst="rect">
              <a:avLst/>
            </a:prstGeom>
            <a:solidFill>
              <a:srgbClr val="5343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Rectangle 77">
              <a:extLst>
                <a:ext uri="{FF2B5EF4-FFF2-40B4-BE49-F238E27FC236}">
                  <a16:creationId xmlns:a16="http://schemas.microsoft.com/office/drawing/2014/main" id="{010B0675-8715-4FFF-A05D-300106260175}"/>
                </a:ext>
              </a:extLst>
            </p:cNvPr>
            <p:cNvSpPr>
              <a:spLocks noChangeArrowheads="1"/>
            </p:cNvSpPr>
            <p:nvPr/>
          </p:nvSpPr>
          <p:spPr bwMode="auto">
            <a:xfrm>
              <a:off x="16340138" y="1770063"/>
              <a:ext cx="1801812" cy="450850"/>
            </a:xfrm>
            <a:prstGeom prst="rect">
              <a:avLst/>
            </a:prstGeom>
            <a:solidFill>
              <a:srgbClr val="5343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Rectangle 78">
              <a:extLst>
                <a:ext uri="{FF2B5EF4-FFF2-40B4-BE49-F238E27FC236}">
                  <a16:creationId xmlns:a16="http://schemas.microsoft.com/office/drawing/2014/main" id="{F5615564-C45A-4AB5-8FCF-F4124E646FC0}"/>
                </a:ext>
              </a:extLst>
            </p:cNvPr>
            <p:cNvSpPr>
              <a:spLocks noChangeArrowheads="1"/>
            </p:cNvSpPr>
            <p:nvPr/>
          </p:nvSpPr>
          <p:spPr bwMode="auto">
            <a:xfrm>
              <a:off x="18592800" y="868363"/>
              <a:ext cx="450850" cy="450850"/>
            </a:xfrm>
            <a:prstGeom prst="rect">
              <a:avLst/>
            </a:prstGeom>
            <a:solidFill>
              <a:srgbClr val="FF63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Rectangle 79">
              <a:extLst>
                <a:ext uri="{FF2B5EF4-FFF2-40B4-BE49-F238E27FC236}">
                  <a16:creationId xmlns:a16="http://schemas.microsoft.com/office/drawing/2014/main" id="{3E73450C-EE67-4221-9316-041A87FACC49}"/>
                </a:ext>
              </a:extLst>
            </p:cNvPr>
            <p:cNvSpPr>
              <a:spLocks noChangeArrowheads="1"/>
            </p:cNvSpPr>
            <p:nvPr/>
          </p:nvSpPr>
          <p:spPr bwMode="auto">
            <a:xfrm>
              <a:off x="18592800" y="1770063"/>
              <a:ext cx="450850" cy="450850"/>
            </a:xfrm>
            <a:prstGeom prst="rect">
              <a:avLst/>
            </a:prstGeom>
            <a:solidFill>
              <a:srgbClr val="E639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4" name="Group 193">
            <a:extLst>
              <a:ext uri="{FF2B5EF4-FFF2-40B4-BE49-F238E27FC236}">
                <a16:creationId xmlns:a16="http://schemas.microsoft.com/office/drawing/2014/main" id="{4D907149-C78F-4C74-81BE-3E2B2C838642}"/>
              </a:ext>
            </a:extLst>
          </p:cNvPr>
          <p:cNvGrpSpPr/>
          <p:nvPr/>
        </p:nvGrpSpPr>
        <p:grpSpPr>
          <a:xfrm>
            <a:off x="6023376" y="3380974"/>
            <a:ext cx="515732" cy="515842"/>
            <a:chOff x="10855325" y="804863"/>
            <a:chExt cx="7450138" cy="7451725"/>
          </a:xfrm>
        </p:grpSpPr>
        <p:sp>
          <p:nvSpPr>
            <p:cNvPr id="195" name="Rectangle 83">
              <a:extLst>
                <a:ext uri="{FF2B5EF4-FFF2-40B4-BE49-F238E27FC236}">
                  <a16:creationId xmlns:a16="http://schemas.microsoft.com/office/drawing/2014/main" id="{9029D323-65F5-4FBB-89B4-514C3ED66402}"/>
                </a:ext>
              </a:extLst>
            </p:cNvPr>
            <p:cNvSpPr>
              <a:spLocks noChangeArrowheads="1"/>
            </p:cNvSpPr>
            <p:nvPr/>
          </p:nvSpPr>
          <p:spPr bwMode="auto">
            <a:xfrm>
              <a:off x="12057063" y="1885951"/>
              <a:ext cx="6129338" cy="4327525"/>
            </a:xfrm>
            <a:prstGeom prst="rect">
              <a:avLst/>
            </a:prstGeom>
            <a:solidFill>
              <a:srgbClr val="E6E9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Rectangle 84">
              <a:extLst>
                <a:ext uri="{FF2B5EF4-FFF2-40B4-BE49-F238E27FC236}">
                  <a16:creationId xmlns:a16="http://schemas.microsoft.com/office/drawing/2014/main" id="{4F13ED69-FDF2-47A2-9091-2116AB84E9F8}"/>
                </a:ext>
              </a:extLst>
            </p:cNvPr>
            <p:cNvSpPr>
              <a:spLocks noChangeArrowheads="1"/>
            </p:cNvSpPr>
            <p:nvPr/>
          </p:nvSpPr>
          <p:spPr bwMode="auto">
            <a:xfrm>
              <a:off x="12057063" y="923926"/>
              <a:ext cx="6129338" cy="962025"/>
            </a:xfrm>
            <a:prstGeom prst="rect">
              <a:avLst/>
            </a:prstGeom>
            <a:solidFill>
              <a:srgbClr val="B4DD7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Rectangle 85">
              <a:extLst>
                <a:ext uri="{FF2B5EF4-FFF2-40B4-BE49-F238E27FC236}">
                  <a16:creationId xmlns:a16="http://schemas.microsoft.com/office/drawing/2014/main" id="{70593514-10EE-44AD-9934-53DF8321A94D}"/>
                </a:ext>
              </a:extLst>
            </p:cNvPr>
            <p:cNvSpPr>
              <a:spLocks noChangeArrowheads="1"/>
            </p:cNvSpPr>
            <p:nvPr/>
          </p:nvSpPr>
          <p:spPr bwMode="auto">
            <a:xfrm>
              <a:off x="16022638" y="4530726"/>
              <a:ext cx="1682750" cy="1201738"/>
            </a:xfrm>
            <a:prstGeom prst="rect">
              <a:avLst/>
            </a:prstGeom>
            <a:solidFill>
              <a:srgbClr val="ECC19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Rectangle 86">
              <a:extLst>
                <a:ext uri="{FF2B5EF4-FFF2-40B4-BE49-F238E27FC236}">
                  <a16:creationId xmlns:a16="http://schemas.microsoft.com/office/drawing/2014/main" id="{9B441722-1021-45C8-8DC3-2059F3FF1AD6}"/>
                </a:ext>
              </a:extLst>
            </p:cNvPr>
            <p:cNvSpPr>
              <a:spLocks noChangeArrowheads="1"/>
            </p:cNvSpPr>
            <p:nvPr/>
          </p:nvSpPr>
          <p:spPr bwMode="auto">
            <a:xfrm>
              <a:off x="16022638" y="2847976"/>
              <a:ext cx="1682750" cy="1201738"/>
            </a:xfrm>
            <a:prstGeom prst="rect">
              <a:avLst/>
            </a:prstGeom>
            <a:solidFill>
              <a:srgbClr val="ECC19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Rectangle 87">
              <a:extLst>
                <a:ext uri="{FF2B5EF4-FFF2-40B4-BE49-F238E27FC236}">
                  <a16:creationId xmlns:a16="http://schemas.microsoft.com/office/drawing/2014/main" id="{862465A0-AA12-4990-944C-C5DA9B6E7F59}"/>
                </a:ext>
              </a:extLst>
            </p:cNvPr>
            <p:cNvSpPr>
              <a:spLocks noChangeArrowheads="1"/>
            </p:cNvSpPr>
            <p:nvPr/>
          </p:nvSpPr>
          <p:spPr bwMode="auto">
            <a:xfrm>
              <a:off x="16503650" y="4530726"/>
              <a:ext cx="720725" cy="481013"/>
            </a:xfrm>
            <a:prstGeom prst="rect">
              <a:avLst/>
            </a:prstGeom>
            <a:solidFill>
              <a:srgbClr val="CF9E7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Rectangle 88">
              <a:extLst>
                <a:ext uri="{FF2B5EF4-FFF2-40B4-BE49-F238E27FC236}">
                  <a16:creationId xmlns:a16="http://schemas.microsoft.com/office/drawing/2014/main" id="{08FCA16A-593B-411D-89C1-62966BBEB9D4}"/>
                </a:ext>
              </a:extLst>
            </p:cNvPr>
            <p:cNvSpPr>
              <a:spLocks noChangeArrowheads="1"/>
            </p:cNvSpPr>
            <p:nvPr/>
          </p:nvSpPr>
          <p:spPr bwMode="auto">
            <a:xfrm>
              <a:off x="16503650" y="2847976"/>
              <a:ext cx="720725" cy="481013"/>
            </a:xfrm>
            <a:prstGeom prst="rect">
              <a:avLst/>
            </a:prstGeom>
            <a:solidFill>
              <a:srgbClr val="CF9E7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89">
              <a:extLst>
                <a:ext uri="{FF2B5EF4-FFF2-40B4-BE49-F238E27FC236}">
                  <a16:creationId xmlns:a16="http://schemas.microsoft.com/office/drawing/2014/main" id="{BE3BBAB6-6D06-460E-A83D-28E5CC374738}"/>
                </a:ext>
              </a:extLst>
            </p:cNvPr>
            <p:cNvSpPr>
              <a:spLocks/>
            </p:cNvSpPr>
            <p:nvPr/>
          </p:nvSpPr>
          <p:spPr bwMode="auto">
            <a:xfrm>
              <a:off x="10975975" y="6292851"/>
              <a:ext cx="1843088" cy="1843088"/>
            </a:xfrm>
            <a:custGeom>
              <a:avLst/>
              <a:gdLst>
                <a:gd name="T0" fmla="*/ 361 w 491"/>
                <a:gd name="T1" fmla="*/ 0 h 491"/>
                <a:gd name="T2" fmla="*/ 491 w 491"/>
                <a:gd name="T3" fmla="*/ 130 h 491"/>
                <a:gd name="T4" fmla="*/ 491 w 491"/>
                <a:gd name="T5" fmla="*/ 130 h 491"/>
                <a:gd name="T6" fmla="*/ 220 w 491"/>
                <a:gd name="T7" fmla="*/ 447 h 491"/>
                <a:gd name="T8" fmla="*/ 125 w 491"/>
                <a:gd name="T9" fmla="*/ 491 h 491"/>
                <a:gd name="T10" fmla="*/ 36 w 491"/>
                <a:gd name="T11" fmla="*/ 455 h 491"/>
                <a:gd name="T12" fmla="*/ 0 w 491"/>
                <a:gd name="T13" fmla="*/ 366 h 491"/>
                <a:gd name="T14" fmla="*/ 44 w 491"/>
                <a:gd name="T15" fmla="*/ 271 h 491"/>
                <a:gd name="T16" fmla="*/ 361 w 491"/>
                <a:gd name="T17" fmla="*/ 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1" h="491">
                  <a:moveTo>
                    <a:pt x="361" y="0"/>
                  </a:moveTo>
                  <a:cubicBezTo>
                    <a:pt x="395" y="52"/>
                    <a:pt x="439" y="96"/>
                    <a:pt x="491" y="130"/>
                  </a:cubicBezTo>
                  <a:cubicBezTo>
                    <a:pt x="491" y="130"/>
                    <a:pt x="491" y="130"/>
                    <a:pt x="491" y="130"/>
                  </a:cubicBezTo>
                  <a:cubicBezTo>
                    <a:pt x="220" y="447"/>
                    <a:pt x="220" y="447"/>
                    <a:pt x="220" y="447"/>
                  </a:cubicBezTo>
                  <a:cubicBezTo>
                    <a:pt x="196" y="475"/>
                    <a:pt x="161" y="491"/>
                    <a:pt x="125" y="491"/>
                  </a:cubicBezTo>
                  <a:cubicBezTo>
                    <a:pt x="90" y="491"/>
                    <a:pt x="59" y="477"/>
                    <a:pt x="36" y="455"/>
                  </a:cubicBezTo>
                  <a:cubicBezTo>
                    <a:pt x="14" y="432"/>
                    <a:pt x="0" y="401"/>
                    <a:pt x="0" y="366"/>
                  </a:cubicBezTo>
                  <a:cubicBezTo>
                    <a:pt x="0" y="330"/>
                    <a:pt x="16" y="295"/>
                    <a:pt x="44" y="271"/>
                  </a:cubicBezTo>
                  <a:cubicBezTo>
                    <a:pt x="361" y="0"/>
                    <a:pt x="361" y="0"/>
                    <a:pt x="361" y="0"/>
                  </a:cubicBezTo>
                  <a:close/>
                </a:path>
              </a:pathLst>
            </a:custGeom>
            <a:solidFill>
              <a:srgbClr val="969F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90">
              <a:extLst>
                <a:ext uri="{FF2B5EF4-FFF2-40B4-BE49-F238E27FC236}">
                  <a16:creationId xmlns:a16="http://schemas.microsoft.com/office/drawing/2014/main" id="{E0A5A627-9889-471B-8F76-A690354EAB4D}"/>
                </a:ext>
              </a:extLst>
            </p:cNvPr>
            <p:cNvSpPr>
              <a:spLocks/>
            </p:cNvSpPr>
            <p:nvPr/>
          </p:nvSpPr>
          <p:spPr bwMode="auto">
            <a:xfrm>
              <a:off x="12057063" y="3689351"/>
              <a:ext cx="3365500" cy="3365500"/>
            </a:xfrm>
            <a:custGeom>
              <a:avLst/>
              <a:gdLst>
                <a:gd name="T0" fmla="*/ 836 w 896"/>
                <a:gd name="T1" fmla="*/ 672 h 896"/>
                <a:gd name="T2" fmla="*/ 448 w 896"/>
                <a:gd name="T3" fmla="*/ 896 h 896"/>
                <a:gd name="T4" fmla="*/ 203 w 896"/>
                <a:gd name="T5" fmla="*/ 823 h 896"/>
                <a:gd name="T6" fmla="*/ 73 w 896"/>
                <a:gd name="T7" fmla="*/ 693 h 896"/>
                <a:gd name="T8" fmla="*/ 0 w 896"/>
                <a:gd name="T9" fmla="*/ 448 h 896"/>
                <a:gd name="T10" fmla="*/ 448 w 896"/>
                <a:gd name="T11" fmla="*/ 0 h 896"/>
                <a:gd name="T12" fmla="*/ 896 w 896"/>
                <a:gd name="T13" fmla="*/ 448 h 896"/>
                <a:gd name="T14" fmla="*/ 836 w 896"/>
                <a:gd name="T15" fmla="*/ 672 h 8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6" h="896">
                  <a:moveTo>
                    <a:pt x="836" y="672"/>
                  </a:moveTo>
                  <a:cubicBezTo>
                    <a:pt x="758" y="806"/>
                    <a:pt x="614" y="896"/>
                    <a:pt x="448" y="896"/>
                  </a:cubicBezTo>
                  <a:cubicBezTo>
                    <a:pt x="358" y="896"/>
                    <a:pt x="274" y="869"/>
                    <a:pt x="203" y="823"/>
                  </a:cubicBezTo>
                  <a:cubicBezTo>
                    <a:pt x="151" y="789"/>
                    <a:pt x="107" y="745"/>
                    <a:pt x="73" y="693"/>
                  </a:cubicBezTo>
                  <a:cubicBezTo>
                    <a:pt x="27" y="622"/>
                    <a:pt x="0" y="538"/>
                    <a:pt x="0" y="448"/>
                  </a:cubicBezTo>
                  <a:cubicBezTo>
                    <a:pt x="0" y="201"/>
                    <a:pt x="201" y="0"/>
                    <a:pt x="448" y="0"/>
                  </a:cubicBezTo>
                  <a:cubicBezTo>
                    <a:pt x="695" y="0"/>
                    <a:pt x="896" y="201"/>
                    <a:pt x="896" y="448"/>
                  </a:cubicBezTo>
                  <a:cubicBezTo>
                    <a:pt x="896" y="530"/>
                    <a:pt x="874" y="606"/>
                    <a:pt x="836" y="672"/>
                  </a:cubicBez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Oval 91">
              <a:extLst>
                <a:ext uri="{FF2B5EF4-FFF2-40B4-BE49-F238E27FC236}">
                  <a16:creationId xmlns:a16="http://schemas.microsoft.com/office/drawing/2014/main" id="{55B43399-90E4-462A-8592-906D3AD2F15D}"/>
                </a:ext>
              </a:extLst>
            </p:cNvPr>
            <p:cNvSpPr>
              <a:spLocks noChangeArrowheads="1"/>
            </p:cNvSpPr>
            <p:nvPr/>
          </p:nvSpPr>
          <p:spPr bwMode="auto">
            <a:xfrm>
              <a:off x="12538075" y="4170363"/>
              <a:ext cx="2403475" cy="2403475"/>
            </a:xfrm>
            <a:prstGeom prst="ellipse">
              <a:avLst/>
            </a:prstGeom>
            <a:solidFill>
              <a:srgbClr val="69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92">
              <a:extLst>
                <a:ext uri="{FF2B5EF4-FFF2-40B4-BE49-F238E27FC236}">
                  <a16:creationId xmlns:a16="http://schemas.microsoft.com/office/drawing/2014/main" id="{2BBC831E-EBBD-4CE5-BBB6-925653F3F7FA}"/>
                </a:ext>
              </a:extLst>
            </p:cNvPr>
            <p:cNvSpPr>
              <a:spLocks/>
            </p:cNvSpPr>
            <p:nvPr/>
          </p:nvSpPr>
          <p:spPr bwMode="auto">
            <a:xfrm>
              <a:off x="11369675" y="7407276"/>
              <a:ext cx="330200" cy="331788"/>
            </a:xfrm>
            <a:custGeom>
              <a:avLst/>
              <a:gdLst>
                <a:gd name="T0" fmla="*/ 0 w 208"/>
                <a:gd name="T1" fmla="*/ 102 h 209"/>
                <a:gd name="T2" fmla="*/ 102 w 208"/>
                <a:gd name="T3" fmla="*/ 0 h 209"/>
                <a:gd name="T4" fmla="*/ 208 w 208"/>
                <a:gd name="T5" fmla="*/ 109 h 209"/>
                <a:gd name="T6" fmla="*/ 106 w 208"/>
                <a:gd name="T7" fmla="*/ 209 h 209"/>
                <a:gd name="T8" fmla="*/ 0 w 208"/>
                <a:gd name="T9" fmla="*/ 102 h 209"/>
              </a:gdLst>
              <a:ahLst/>
              <a:cxnLst>
                <a:cxn ang="0">
                  <a:pos x="T0" y="T1"/>
                </a:cxn>
                <a:cxn ang="0">
                  <a:pos x="T2" y="T3"/>
                </a:cxn>
                <a:cxn ang="0">
                  <a:pos x="T4" y="T5"/>
                </a:cxn>
                <a:cxn ang="0">
                  <a:pos x="T6" y="T7"/>
                </a:cxn>
                <a:cxn ang="0">
                  <a:pos x="T8" y="T9"/>
                </a:cxn>
              </a:cxnLst>
              <a:rect l="0" t="0" r="r" b="b"/>
              <a:pathLst>
                <a:path w="208" h="209">
                  <a:moveTo>
                    <a:pt x="0" y="102"/>
                  </a:moveTo>
                  <a:lnTo>
                    <a:pt x="102" y="0"/>
                  </a:lnTo>
                  <a:lnTo>
                    <a:pt x="208" y="109"/>
                  </a:lnTo>
                  <a:lnTo>
                    <a:pt x="106" y="209"/>
                  </a:lnTo>
                  <a:lnTo>
                    <a:pt x="0"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93">
              <a:extLst>
                <a:ext uri="{FF2B5EF4-FFF2-40B4-BE49-F238E27FC236}">
                  <a16:creationId xmlns:a16="http://schemas.microsoft.com/office/drawing/2014/main" id="{8DA2EE57-28F5-46BA-A91B-C1015D034522}"/>
                </a:ext>
              </a:extLst>
            </p:cNvPr>
            <p:cNvSpPr>
              <a:spLocks/>
            </p:cNvSpPr>
            <p:nvPr/>
          </p:nvSpPr>
          <p:spPr bwMode="auto">
            <a:xfrm>
              <a:off x="11699875" y="7069138"/>
              <a:ext cx="341313" cy="338138"/>
            </a:xfrm>
            <a:custGeom>
              <a:avLst/>
              <a:gdLst>
                <a:gd name="T0" fmla="*/ 0 w 215"/>
                <a:gd name="T1" fmla="*/ 107 h 213"/>
                <a:gd name="T2" fmla="*/ 109 w 215"/>
                <a:gd name="T3" fmla="*/ 0 h 213"/>
                <a:gd name="T4" fmla="*/ 215 w 215"/>
                <a:gd name="T5" fmla="*/ 107 h 213"/>
                <a:gd name="T6" fmla="*/ 109 w 215"/>
                <a:gd name="T7" fmla="*/ 213 h 213"/>
                <a:gd name="T8" fmla="*/ 0 w 215"/>
                <a:gd name="T9" fmla="*/ 107 h 213"/>
              </a:gdLst>
              <a:ahLst/>
              <a:cxnLst>
                <a:cxn ang="0">
                  <a:pos x="T0" y="T1"/>
                </a:cxn>
                <a:cxn ang="0">
                  <a:pos x="T2" y="T3"/>
                </a:cxn>
                <a:cxn ang="0">
                  <a:pos x="T4" y="T5"/>
                </a:cxn>
                <a:cxn ang="0">
                  <a:pos x="T6" y="T7"/>
                </a:cxn>
                <a:cxn ang="0">
                  <a:pos x="T8" y="T9"/>
                </a:cxn>
              </a:cxnLst>
              <a:rect l="0" t="0" r="r" b="b"/>
              <a:pathLst>
                <a:path w="215" h="213">
                  <a:moveTo>
                    <a:pt x="0" y="107"/>
                  </a:moveTo>
                  <a:lnTo>
                    <a:pt x="109" y="0"/>
                  </a:lnTo>
                  <a:lnTo>
                    <a:pt x="215" y="107"/>
                  </a:lnTo>
                  <a:lnTo>
                    <a:pt x="109" y="213"/>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94">
              <a:extLst>
                <a:ext uri="{FF2B5EF4-FFF2-40B4-BE49-F238E27FC236}">
                  <a16:creationId xmlns:a16="http://schemas.microsoft.com/office/drawing/2014/main" id="{DEFFEA2B-D804-4ECE-ABF0-04248263F5F0}"/>
                </a:ext>
              </a:extLst>
            </p:cNvPr>
            <p:cNvSpPr>
              <a:spLocks/>
            </p:cNvSpPr>
            <p:nvPr/>
          </p:nvSpPr>
          <p:spPr bwMode="auto">
            <a:xfrm>
              <a:off x="12041188" y="6727826"/>
              <a:ext cx="338138" cy="341313"/>
            </a:xfrm>
            <a:custGeom>
              <a:avLst/>
              <a:gdLst>
                <a:gd name="T0" fmla="*/ 0 w 213"/>
                <a:gd name="T1" fmla="*/ 107 h 215"/>
                <a:gd name="T2" fmla="*/ 107 w 213"/>
                <a:gd name="T3" fmla="*/ 0 h 215"/>
                <a:gd name="T4" fmla="*/ 213 w 213"/>
                <a:gd name="T5" fmla="*/ 107 h 215"/>
                <a:gd name="T6" fmla="*/ 107 w 213"/>
                <a:gd name="T7" fmla="*/ 215 h 215"/>
                <a:gd name="T8" fmla="*/ 0 w 213"/>
                <a:gd name="T9" fmla="*/ 107 h 215"/>
              </a:gdLst>
              <a:ahLst/>
              <a:cxnLst>
                <a:cxn ang="0">
                  <a:pos x="T0" y="T1"/>
                </a:cxn>
                <a:cxn ang="0">
                  <a:pos x="T2" y="T3"/>
                </a:cxn>
                <a:cxn ang="0">
                  <a:pos x="T4" y="T5"/>
                </a:cxn>
                <a:cxn ang="0">
                  <a:pos x="T6" y="T7"/>
                </a:cxn>
                <a:cxn ang="0">
                  <a:pos x="T8" y="T9"/>
                </a:cxn>
              </a:cxnLst>
              <a:rect l="0" t="0" r="r" b="b"/>
              <a:pathLst>
                <a:path w="213" h="215">
                  <a:moveTo>
                    <a:pt x="0" y="107"/>
                  </a:moveTo>
                  <a:lnTo>
                    <a:pt x="107" y="0"/>
                  </a:lnTo>
                  <a:lnTo>
                    <a:pt x="213" y="107"/>
                  </a:lnTo>
                  <a:lnTo>
                    <a:pt x="107" y="215"/>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95">
              <a:extLst>
                <a:ext uri="{FF2B5EF4-FFF2-40B4-BE49-F238E27FC236}">
                  <a16:creationId xmlns:a16="http://schemas.microsoft.com/office/drawing/2014/main" id="{2E8F285B-9586-4CBE-B8CC-16192175C167}"/>
                </a:ext>
              </a:extLst>
            </p:cNvPr>
            <p:cNvSpPr>
              <a:spLocks noEditPoints="1"/>
            </p:cNvSpPr>
            <p:nvPr/>
          </p:nvSpPr>
          <p:spPr bwMode="auto">
            <a:xfrm>
              <a:off x="10855325" y="804863"/>
              <a:ext cx="7450138" cy="7451725"/>
            </a:xfrm>
            <a:custGeom>
              <a:avLst/>
              <a:gdLst>
                <a:gd name="T0" fmla="*/ 1984 w 1984"/>
                <a:gd name="T1" fmla="*/ 0 h 1984"/>
                <a:gd name="T2" fmla="*/ 288 w 1984"/>
                <a:gd name="T3" fmla="*/ 0 h 1984"/>
                <a:gd name="T4" fmla="*/ 288 w 1984"/>
                <a:gd name="T5" fmla="*/ 1216 h 1984"/>
                <a:gd name="T6" fmla="*/ 352 w 1984"/>
                <a:gd name="T7" fmla="*/ 1454 h 1984"/>
                <a:gd name="T8" fmla="*/ 55 w 1984"/>
                <a:gd name="T9" fmla="*/ 1708 h 1984"/>
                <a:gd name="T10" fmla="*/ 0 w 1984"/>
                <a:gd name="T11" fmla="*/ 1827 h 1984"/>
                <a:gd name="T12" fmla="*/ 157 w 1984"/>
                <a:gd name="T13" fmla="*/ 1984 h 1984"/>
                <a:gd name="T14" fmla="*/ 276 w 1984"/>
                <a:gd name="T15" fmla="*/ 1929 h 1984"/>
                <a:gd name="T16" fmla="*/ 530 w 1984"/>
                <a:gd name="T17" fmla="*/ 1632 h 1984"/>
                <a:gd name="T18" fmla="*/ 768 w 1984"/>
                <a:gd name="T19" fmla="*/ 1696 h 1984"/>
                <a:gd name="T20" fmla="*/ 1173 w 1984"/>
                <a:gd name="T21" fmla="*/ 1472 h 1984"/>
                <a:gd name="T22" fmla="*/ 1984 w 1984"/>
                <a:gd name="T23" fmla="*/ 1472 h 1984"/>
                <a:gd name="T24" fmla="*/ 1984 w 1984"/>
                <a:gd name="T25" fmla="*/ 0 h 1984"/>
                <a:gd name="T26" fmla="*/ 1920 w 1984"/>
                <a:gd name="T27" fmla="*/ 64 h 1984"/>
                <a:gd name="T28" fmla="*/ 1920 w 1984"/>
                <a:gd name="T29" fmla="*/ 256 h 1984"/>
                <a:gd name="T30" fmla="*/ 352 w 1984"/>
                <a:gd name="T31" fmla="*/ 256 h 1984"/>
                <a:gd name="T32" fmla="*/ 352 w 1984"/>
                <a:gd name="T33" fmla="*/ 64 h 1984"/>
                <a:gd name="T34" fmla="*/ 1920 w 1984"/>
                <a:gd name="T35" fmla="*/ 64 h 1984"/>
                <a:gd name="T36" fmla="*/ 227 w 1984"/>
                <a:gd name="T37" fmla="*/ 1888 h 1984"/>
                <a:gd name="T38" fmla="*/ 157 w 1984"/>
                <a:gd name="T39" fmla="*/ 1920 h 1984"/>
                <a:gd name="T40" fmla="*/ 64 w 1984"/>
                <a:gd name="T41" fmla="*/ 1827 h 1984"/>
                <a:gd name="T42" fmla="*/ 96 w 1984"/>
                <a:gd name="T43" fmla="*/ 1757 h 1984"/>
                <a:gd name="T44" fmla="*/ 387 w 1984"/>
                <a:gd name="T45" fmla="*/ 1507 h 1984"/>
                <a:gd name="T46" fmla="*/ 477 w 1984"/>
                <a:gd name="T47" fmla="*/ 1597 h 1984"/>
                <a:gd name="T48" fmla="*/ 227 w 1984"/>
                <a:gd name="T49" fmla="*/ 1888 h 1984"/>
                <a:gd name="T50" fmla="*/ 768 w 1984"/>
                <a:gd name="T51" fmla="*/ 1632 h 1984"/>
                <a:gd name="T52" fmla="*/ 352 w 1984"/>
                <a:gd name="T53" fmla="*/ 1216 h 1984"/>
                <a:gd name="T54" fmla="*/ 768 w 1984"/>
                <a:gd name="T55" fmla="*/ 800 h 1984"/>
                <a:gd name="T56" fmla="*/ 1184 w 1984"/>
                <a:gd name="T57" fmla="*/ 1216 h 1984"/>
                <a:gd name="T58" fmla="*/ 768 w 1984"/>
                <a:gd name="T59" fmla="*/ 1632 h 1984"/>
                <a:gd name="T60" fmla="*/ 1208 w 1984"/>
                <a:gd name="T61" fmla="*/ 1408 h 1984"/>
                <a:gd name="T62" fmla="*/ 1248 w 1984"/>
                <a:gd name="T63" fmla="*/ 1216 h 1984"/>
                <a:gd name="T64" fmla="*/ 768 w 1984"/>
                <a:gd name="T65" fmla="*/ 736 h 1984"/>
                <a:gd name="T66" fmla="*/ 352 w 1984"/>
                <a:gd name="T67" fmla="*/ 978 h 1984"/>
                <a:gd name="T68" fmla="*/ 352 w 1984"/>
                <a:gd name="T69" fmla="*/ 320 h 1984"/>
                <a:gd name="T70" fmla="*/ 1920 w 1984"/>
                <a:gd name="T71" fmla="*/ 320 h 1984"/>
                <a:gd name="T72" fmla="*/ 1920 w 1984"/>
                <a:gd name="T73" fmla="*/ 1408 h 1984"/>
                <a:gd name="T74" fmla="*/ 1208 w 1984"/>
                <a:gd name="T75" fmla="*/ 1408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4" h="1984">
                  <a:moveTo>
                    <a:pt x="1984" y="0"/>
                  </a:moveTo>
                  <a:cubicBezTo>
                    <a:pt x="288" y="0"/>
                    <a:pt x="288" y="0"/>
                    <a:pt x="288" y="0"/>
                  </a:cubicBezTo>
                  <a:cubicBezTo>
                    <a:pt x="288" y="1216"/>
                    <a:pt x="288" y="1216"/>
                    <a:pt x="288" y="1216"/>
                  </a:cubicBezTo>
                  <a:cubicBezTo>
                    <a:pt x="288" y="1303"/>
                    <a:pt x="311" y="1384"/>
                    <a:pt x="352" y="1454"/>
                  </a:cubicBezTo>
                  <a:cubicBezTo>
                    <a:pt x="55" y="1708"/>
                    <a:pt x="55" y="1708"/>
                    <a:pt x="55" y="1708"/>
                  </a:cubicBezTo>
                  <a:cubicBezTo>
                    <a:pt x="20" y="1738"/>
                    <a:pt x="0" y="1781"/>
                    <a:pt x="0" y="1827"/>
                  </a:cubicBezTo>
                  <a:cubicBezTo>
                    <a:pt x="0" y="1914"/>
                    <a:pt x="70" y="1984"/>
                    <a:pt x="157" y="1984"/>
                  </a:cubicBezTo>
                  <a:cubicBezTo>
                    <a:pt x="203" y="1984"/>
                    <a:pt x="246" y="1964"/>
                    <a:pt x="276" y="1929"/>
                  </a:cubicBezTo>
                  <a:cubicBezTo>
                    <a:pt x="530" y="1632"/>
                    <a:pt x="530" y="1632"/>
                    <a:pt x="530" y="1632"/>
                  </a:cubicBezTo>
                  <a:cubicBezTo>
                    <a:pt x="600" y="1673"/>
                    <a:pt x="681" y="1696"/>
                    <a:pt x="768" y="1696"/>
                  </a:cubicBezTo>
                  <a:cubicBezTo>
                    <a:pt x="939" y="1696"/>
                    <a:pt x="1088" y="1606"/>
                    <a:pt x="1173" y="1472"/>
                  </a:cubicBezTo>
                  <a:cubicBezTo>
                    <a:pt x="1984" y="1472"/>
                    <a:pt x="1984" y="1472"/>
                    <a:pt x="1984" y="1472"/>
                  </a:cubicBezTo>
                  <a:lnTo>
                    <a:pt x="1984" y="0"/>
                  </a:lnTo>
                  <a:close/>
                  <a:moveTo>
                    <a:pt x="1920" y="64"/>
                  </a:moveTo>
                  <a:cubicBezTo>
                    <a:pt x="1920" y="256"/>
                    <a:pt x="1920" y="256"/>
                    <a:pt x="1920" y="256"/>
                  </a:cubicBezTo>
                  <a:cubicBezTo>
                    <a:pt x="352" y="256"/>
                    <a:pt x="352" y="256"/>
                    <a:pt x="352" y="256"/>
                  </a:cubicBezTo>
                  <a:cubicBezTo>
                    <a:pt x="352" y="64"/>
                    <a:pt x="352" y="64"/>
                    <a:pt x="352" y="64"/>
                  </a:cubicBezTo>
                  <a:lnTo>
                    <a:pt x="1920" y="64"/>
                  </a:lnTo>
                  <a:close/>
                  <a:moveTo>
                    <a:pt x="227" y="1888"/>
                  </a:moveTo>
                  <a:cubicBezTo>
                    <a:pt x="210" y="1908"/>
                    <a:pt x="184" y="1920"/>
                    <a:pt x="157" y="1920"/>
                  </a:cubicBezTo>
                  <a:cubicBezTo>
                    <a:pt x="106" y="1920"/>
                    <a:pt x="64" y="1878"/>
                    <a:pt x="64" y="1827"/>
                  </a:cubicBezTo>
                  <a:cubicBezTo>
                    <a:pt x="64" y="1800"/>
                    <a:pt x="76" y="1774"/>
                    <a:pt x="96" y="1757"/>
                  </a:cubicBezTo>
                  <a:cubicBezTo>
                    <a:pt x="387" y="1507"/>
                    <a:pt x="387" y="1507"/>
                    <a:pt x="387" y="1507"/>
                  </a:cubicBezTo>
                  <a:cubicBezTo>
                    <a:pt x="413" y="1541"/>
                    <a:pt x="443" y="1571"/>
                    <a:pt x="477" y="1597"/>
                  </a:cubicBezTo>
                  <a:lnTo>
                    <a:pt x="227" y="1888"/>
                  </a:lnTo>
                  <a:close/>
                  <a:moveTo>
                    <a:pt x="768" y="1632"/>
                  </a:moveTo>
                  <a:cubicBezTo>
                    <a:pt x="539" y="1632"/>
                    <a:pt x="352" y="1445"/>
                    <a:pt x="352" y="1216"/>
                  </a:cubicBezTo>
                  <a:cubicBezTo>
                    <a:pt x="352" y="987"/>
                    <a:pt x="539" y="800"/>
                    <a:pt x="768" y="800"/>
                  </a:cubicBezTo>
                  <a:cubicBezTo>
                    <a:pt x="997" y="800"/>
                    <a:pt x="1184" y="987"/>
                    <a:pt x="1184" y="1216"/>
                  </a:cubicBezTo>
                  <a:cubicBezTo>
                    <a:pt x="1184" y="1445"/>
                    <a:pt x="997" y="1632"/>
                    <a:pt x="768" y="1632"/>
                  </a:cubicBezTo>
                  <a:close/>
                  <a:moveTo>
                    <a:pt x="1208" y="1408"/>
                  </a:moveTo>
                  <a:cubicBezTo>
                    <a:pt x="1233" y="1349"/>
                    <a:pt x="1248" y="1284"/>
                    <a:pt x="1248" y="1216"/>
                  </a:cubicBezTo>
                  <a:cubicBezTo>
                    <a:pt x="1248" y="951"/>
                    <a:pt x="1033" y="736"/>
                    <a:pt x="768" y="736"/>
                  </a:cubicBezTo>
                  <a:cubicBezTo>
                    <a:pt x="590" y="736"/>
                    <a:pt x="435" y="833"/>
                    <a:pt x="352" y="978"/>
                  </a:cubicBezTo>
                  <a:cubicBezTo>
                    <a:pt x="352" y="320"/>
                    <a:pt x="352" y="320"/>
                    <a:pt x="352" y="320"/>
                  </a:cubicBezTo>
                  <a:cubicBezTo>
                    <a:pt x="1920" y="320"/>
                    <a:pt x="1920" y="320"/>
                    <a:pt x="1920" y="320"/>
                  </a:cubicBezTo>
                  <a:cubicBezTo>
                    <a:pt x="1920" y="1408"/>
                    <a:pt x="1920" y="1408"/>
                    <a:pt x="1920" y="1408"/>
                  </a:cubicBezTo>
                  <a:lnTo>
                    <a:pt x="1208" y="14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Rectangle 96">
              <a:extLst>
                <a:ext uri="{FF2B5EF4-FFF2-40B4-BE49-F238E27FC236}">
                  <a16:creationId xmlns:a16="http://schemas.microsoft.com/office/drawing/2014/main" id="{B43C3CA8-D635-4EE6-9748-6557863FE02B}"/>
                </a:ext>
              </a:extLst>
            </p:cNvPr>
            <p:cNvSpPr>
              <a:spLocks noChangeArrowheads="1"/>
            </p:cNvSpPr>
            <p:nvPr/>
          </p:nvSpPr>
          <p:spPr bwMode="auto">
            <a:xfrm>
              <a:off x="12417425"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Rectangle 97">
              <a:extLst>
                <a:ext uri="{FF2B5EF4-FFF2-40B4-BE49-F238E27FC236}">
                  <a16:creationId xmlns:a16="http://schemas.microsoft.com/office/drawing/2014/main" id="{9F8D144D-B964-4E35-870F-DFF423B11B9D}"/>
                </a:ext>
              </a:extLst>
            </p:cNvPr>
            <p:cNvSpPr>
              <a:spLocks noChangeArrowheads="1"/>
            </p:cNvSpPr>
            <p:nvPr/>
          </p:nvSpPr>
          <p:spPr bwMode="auto">
            <a:xfrm>
              <a:off x="12898438"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Rectangle 98">
              <a:extLst>
                <a:ext uri="{FF2B5EF4-FFF2-40B4-BE49-F238E27FC236}">
                  <a16:creationId xmlns:a16="http://schemas.microsoft.com/office/drawing/2014/main" id="{F085FF2E-AB61-437F-A869-80AB6A10E113}"/>
                </a:ext>
              </a:extLst>
            </p:cNvPr>
            <p:cNvSpPr>
              <a:spLocks noChangeArrowheads="1"/>
            </p:cNvSpPr>
            <p:nvPr/>
          </p:nvSpPr>
          <p:spPr bwMode="auto">
            <a:xfrm>
              <a:off x="13379450"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99">
              <a:extLst>
                <a:ext uri="{FF2B5EF4-FFF2-40B4-BE49-F238E27FC236}">
                  <a16:creationId xmlns:a16="http://schemas.microsoft.com/office/drawing/2014/main" id="{C18FB7C3-D17F-43D2-BCC5-E165B00CDE06}"/>
                </a:ext>
              </a:extLst>
            </p:cNvPr>
            <p:cNvSpPr>
              <a:spLocks noEditPoints="1"/>
            </p:cNvSpPr>
            <p:nvPr/>
          </p:nvSpPr>
          <p:spPr bwMode="auto">
            <a:xfrm>
              <a:off x="15901988" y="4410076"/>
              <a:ext cx="1924050" cy="1443038"/>
            </a:xfrm>
            <a:custGeom>
              <a:avLst/>
              <a:gdLst>
                <a:gd name="T0" fmla="*/ 0 w 1212"/>
                <a:gd name="T1" fmla="*/ 909 h 909"/>
                <a:gd name="T2" fmla="*/ 1212 w 1212"/>
                <a:gd name="T3" fmla="*/ 909 h 909"/>
                <a:gd name="T4" fmla="*/ 1212 w 1212"/>
                <a:gd name="T5" fmla="*/ 0 h 909"/>
                <a:gd name="T6" fmla="*/ 0 w 1212"/>
                <a:gd name="T7" fmla="*/ 0 h 909"/>
                <a:gd name="T8" fmla="*/ 0 w 1212"/>
                <a:gd name="T9" fmla="*/ 909 h 909"/>
                <a:gd name="T10" fmla="*/ 455 w 1212"/>
                <a:gd name="T11" fmla="*/ 152 h 909"/>
                <a:gd name="T12" fmla="*/ 757 w 1212"/>
                <a:gd name="T13" fmla="*/ 152 h 909"/>
                <a:gd name="T14" fmla="*/ 757 w 1212"/>
                <a:gd name="T15" fmla="*/ 303 h 909"/>
                <a:gd name="T16" fmla="*/ 455 w 1212"/>
                <a:gd name="T17" fmla="*/ 303 h 909"/>
                <a:gd name="T18" fmla="*/ 455 w 1212"/>
                <a:gd name="T19" fmla="*/ 152 h 909"/>
                <a:gd name="T20" fmla="*/ 152 w 1212"/>
                <a:gd name="T21" fmla="*/ 152 h 909"/>
                <a:gd name="T22" fmla="*/ 303 w 1212"/>
                <a:gd name="T23" fmla="*/ 152 h 909"/>
                <a:gd name="T24" fmla="*/ 303 w 1212"/>
                <a:gd name="T25" fmla="*/ 455 h 909"/>
                <a:gd name="T26" fmla="*/ 909 w 1212"/>
                <a:gd name="T27" fmla="*/ 455 h 909"/>
                <a:gd name="T28" fmla="*/ 909 w 1212"/>
                <a:gd name="T29" fmla="*/ 152 h 909"/>
                <a:gd name="T30" fmla="*/ 1060 w 1212"/>
                <a:gd name="T31" fmla="*/ 152 h 909"/>
                <a:gd name="T32" fmla="*/ 1060 w 1212"/>
                <a:gd name="T33" fmla="*/ 757 h 909"/>
                <a:gd name="T34" fmla="*/ 152 w 1212"/>
                <a:gd name="T35" fmla="*/ 757 h 909"/>
                <a:gd name="T36" fmla="*/ 152 w 1212"/>
                <a:gd name="T37" fmla="*/ 15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2" h="909">
                  <a:moveTo>
                    <a:pt x="0" y="909"/>
                  </a:moveTo>
                  <a:lnTo>
                    <a:pt x="1212" y="909"/>
                  </a:lnTo>
                  <a:lnTo>
                    <a:pt x="1212" y="0"/>
                  </a:lnTo>
                  <a:lnTo>
                    <a:pt x="0" y="0"/>
                  </a:lnTo>
                  <a:lnTo>
                    <a:pt x="0" y="909"/>
                  </a:lnTo>
                  <a:close/>
                  <a:moveTo>
                    <a:pt x="455" y="152"/>
                  </a:moveTo>
                  <a:lnTo>
                    <a:pt x="757" y="152"/>
                  </a:lnTo>
                  <a:lnTo>
                    <a:pt x="757" y="303"/>
                  </a:lnTo>
                  <a:lnTo>
                    <a:pt x="455" y="303"/>
                  </a:lnTo>
                  <a:lnTo>
                    <a:pt x="455" y="152"/>
                  </a:lnTo>
                  <a:close/>
                  <a:moveTo>
                    <a:pt x="152" y="152"/>
                  </a:moveTo>
                  <a:lnTo>
                    <a:pt x="303" y="152"/>
                  </a:lnTo>
                  <a:lnTo>
                    <a:pt x="303" y="455"/>
                  </a:lnTo>
                  <a:lnTo>
                    <a:pt x="909" y="455"/>
                  </a:lnTo>
                  <a:lnTo>
                    <a:pt x="909" y="152"/>
                  </a:lnTo>
                  <a:lnTo>
                    <a:pt x="1060" y="152"/>
                  </a:lnTo>
                  <a:lnTo>
                    <a:pt x="1060" y="757"/>
                  </a:lnTo>
                  <a:lnTo>
                    <a:pt x="152" y="757"/>
                  </a:lnTo>
                  <a:lnTo>
                    <a:pt x="152"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100">
              <a:extLst>
                <a:ext uri="{FF2B5EF4-FFF2-40B4-BE49-F238E27FC236}">
                  <a16:creationId xmlns:a16="http://schemas.microsoft.com/office/drawing/2014/main" id="{E294E0AB-D2A9-428C-87D3-D16D966AD363}"/>
                </a:ext>
              </a:extLst>
            </p:cNvPr>
            <p:cNvSpPr>
              <a:spLocks noEditPoints="1"/>
            </p:cNvSpPr>
            <p:nvPr/>
          </p:nvSpPr>
          <p:spPr bwMode="auto">
            <a:xfrm>
              <a:off x="15901988" y="2727326"/>
              <a:ext cx="1924050" cy="1443038"/>
            </a:xfrm>
            <a:custGeom>
              <a:avLst/>
              <a:gdLst>
                <a:gd name="T0" fmla="*/ 0 w 1212"/>
                <a:gd name="T1" fmla="*/ 909 h 909"/>
                <a:gd name="T2" fmla="*/ 1212 w 1212"/>
                <a:gd name="T3" fmla="*/ 909 h 909"/>
                <a:gd name="T4" fmla="*/ 1212 w 1212"/>
                <a:gd name="T5" fmla="*/ 0 h 909"/>
                <a:gd name="T6" fmla="*/ 0 w 1212"/>
                <a:gd name="T7" fmla="*/ 0 h 909"/>
                <a:gd name="T8" fmla="*/ 0 w 1212"/>
                <a:gd name="T9" fmla="*/ 909 h 909"/>
                <a:gd name="T10" fmla="*/ 455 w 1212"/>
                <a:gd name="T11" fmla="*/ 152 h 909"/>
                <a:gd name="T12" fmla="*/ 757 w 1212"/>
                <a:gd name="T13" fmla="*/ 152 h 909"/>
                <a:gd name="T14" fmla="*/ 757 w 1212"/>
                <a:gd name="T15" fmla="*/ 303 h 909"/>
                <a:gd name="T16" fmla="*/ 455 w 1212"/>
                <a:gd name="T17" fmla="*/ 303 h 909"/>
                <a:gd name="T18" fmla="*/ 455 w 1212"/>
                <a:gd name="T19" fmla="*/ 152 h 909"/>
                <a:gd name="T20" fmla="*/ 152 w 1212"/>
                <a:gd name="T21" fmla="*/ 152 h 909"/>
                <a:gd name="T22" fmla="*/ 303 w 1212"/>
                <a:gd name="T23" fmla="*/ 152 h 909"/>
                <a:gd name="T24" fmla="*/ 303 w 1212"/>
                <a:gd name="T25" fmla="*/ 454 h 909"/>
                <a:gd name="T26" fmla="*/ 909 w 1212"/>
                <a:gd name="T27" fmla="*/ 454 h 909"/>
                <a:gd name="T28" fmla="*/ 909 w 1212"/>
                <a:gd name="T29" fmla="*/ 152 h 909"/>
                <a:gd name="T30" fmla="*/ 1060 w 1212"/>
                <a:gd name="T31" fmla="*/ 152 h 909"/>
                <a:gd name="T32" fmla="*/ 1060 w 1212"/>
                <a:gd name="T33" fmla="*/ 757 h 909"/>
                <a:gd name="T34" fmla="*/ 152 w 1212"/>
                <a:gd name="T35" fmla="*/ 757 h 909"/>
                <a:gd name="T36" fmla="*/ 152 w 1212"/>
                <a:gd name="T37" fmla="*/ 15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2" h="909">
                  <a:moveTo>
                    <a:pt x="0" y="909"/>
                  </a:moveTo>
                  <a:lnTo>
                    <a:pt x="1212" y="909"/>
                  </a:lnTo>
                  <a:lnTo>
                    <a:pt x="1212" y="0"/>
                  </a:lnTo>
                  <a:lnTo>
                    <a:pt x="0" y="0"/>
                  </a:lnTo>
                  <a:lnTo>
                    <a:pt x="0" y="909"/>
                  </a:lnTo>
                  <a:close/>
                  <a:moveTo>
                    <a:pt x="455" y="152"/>
                  </a:moveTo>
                  <a:lnTo>
                    <a:pt x="757" y="152"/>
                  </a:lnTo>
                  <a:lnTo>
                    <a:pt x="757" y="303"/>
                  </a:lnTo>
                  <a:lnTo>
                    <a:pt x="455" y="303"/>
                  </a:lnTo>
                  <a:lnTo>
                    <a:pt x="455" y="152"/>
                  </a:lnTo>
                  <a:close/>
                  <a:moveTo>
                    <a:pt x="152" y="152"/>
                  </a:moveTo>
                  <a:lnTo>
                    <a:pt x="303" y="152"/>
                  </a:lnTo>
                  <a:lnTo>
                    <a:pt x="303" y="454"/>
                  </a:lnTo>
                  <a:lnTo>
                    <a:pt x="909" y="454"/>
                  </a:lnTo>
                  <a:lnTo>
                    <a:pt x="909" y="152"/>
                  </a:lnTo>
                  <a:lnTo>
                    <a:pt x="1060" y="152"/>
                  </a:lnTo>
                  <a:lnTo>
                    <a:pt x="1060" y="757"/>
                  </a:lnTo>
                  <a:lnTo>
                    <a:pt x="152" y="757"/>
                  </a:lnTo>
                  <a:lnTo>
                    <a:pt x="152"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101">
              <a:extLst>
                <a:ext uri="{FF2B5EF4-FFF2-40B4-BE49-F238E27FC236}">
                  <a16:creationId xmlns:a16="http://schemas.microsoft.com/office/drawing/2014/main" id="{66C27496-51D7-43F6-B381-1480C84502B2}"/>
                </a:ext>
              </a:extLst>
            </p:cNvPr>
            <p:cNvSpPr>
              <a:spLocks/>
            </p:cNvSpPr>
            <p:nvPr/>
          </p:nvSpPr>
          <p:spPr bwMode="auto">
            <a:xfrm>
              <a:off x="12898438" y="5372101"/>
              <a:ext cx="841375" cy="841375"/>
            </a:xfrm>
            <a:custGeom>
              <a:avLst/>
              <a:gdLst>
                <a:gd name="T0" fmla="*/ 64 w 224"/>
                <a:gd name="T1" fmla="*/ 0 h 224"/>
                <a:gd name="T2" fmla="*/ 0 w 224"/>
                <a:gd name="T3" fmla="*/ 0 h 224"/>
                <a:gd name="T4" fmla="*/ 224 w 224"/>
                <a:gd name="T5" fmla="*/ 224 h 224"/>
                <a:gd name="T6" fmla="*/ 224 w 224"/>
                <a:gd name="T7" fmla="*/ 160 h 224"/>
                <a:gd name="T8" fmla="*/ 64 w 224"/>
                <a:gd name="T9" fmla="*/ 0 h 224"/>
              </a:gdLst>
              <a:ahLst/>
              <a:cxnLst>
                <a:cxn ang="0">
                  <a:pos x="T0" y="T1"/>
                </a:cxn>
                <a:cxn ang="0">
                  <a:pos x="T2" y="T3"/>
                </a:cxn>
                <a:cxn ang="0">
                  <a:pos x="T4" y="T5"/>
                </a:cxn>
                <a:cxn ang="0">
                  <a:pos x="T6" y="T7"/>
                </a:cxn>
                <a:cxn ang="0">
                  <a:pos x="T8" y="T9"/>
                </a:cxn>
              </a:cxnLst>
              <a:rect l="0" t="0" r="r" b="b"/>
              <a:pathLst>
                <a:path w="224" h="224">
                  <a:moveTo>
                    <a:pt x="64" y="0"/>
                  </a:moveTo>
                  <a:cubicBezTo>
                    <a:pt x="0" y="0"/>
                    <a:pt x="0" y="0"/>
                    <a:pt x="0" y="0"/>
                  </a:cubicBezTo>
                  <a:cubicBezTo>
                    <a:pt x="0" y="123"/>
                    <a:pt x="101" y="224"/>
                    <a:pt x="224" y="224"/>
                  </a:cubicBezTo>
                  <a:cubicBezTo>
                    <a:pt x="224" y="160"/>
                    <a:pt x="224" y="160"/>
                    <a:pt x="224" y="160"/>
                  </a:cubicBezTo>
                  <a:cubicBezTo>
                    <a:pt x="136" y="160"/>
                    <a:pt x="64" y="88"/>
                    <a:pt x="6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Rectangle 102">
              <a:extLst>
                <a:ext uri="{FF2B5EF4-FFF2-40B4-BE49-F238E27FC236}">
                  <a16:creationId xmlns:a16="http://schemas.microsoft.com/office/drawing/2014/main" id="{5790102E-D035-4E5F-B061-D623BBD690E7}"/>
                </a:ext>
              </a:extLst>
            </p:cNvPr>
            <p:cNvSpPr>
              <a:spLocks noChangeArrowheads="1"/>
            </p:cNvSpPr>
            <p:nvPr/>
          </p:nvSpPr>
          <p:spPr bwMode="auto">
            <a:xfrm>
              <a:off x="17584738"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Rectangle 103">
              <a:extLst>
                <a:ext uri="{FF2B5EF4-FFF2-40B4-BE49-F238E27FC236}">
                  <a16:creationId xmlns:a16="http://schemas.microsoft.com/office/drawing/2014/main" id="{66D5D668-3F28-4F82-BC58-2E2F58641171}"/>
                </a:ext>
              </a:extLst>
            </p:cNvPr>
            <p:cNvSpPr>
              <a:spLocks noChangeArrowheads="1"/>
            </p:cNvSpPr>
            <p:nvPr/>
          </p:nvSpPr>
          <p:spPr bwMode="auto">
            <a:xfrm>
              <a:off x="17103725"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Rectangle 104">
              <a:extLst>
                <a:ext uri="{FF2B5EF4-FFF2-40B4-BE49-F238E27FC236}">
                  <a16:creationId xmlns:a16="http://schemas.microsoft.com/office/drawing/2014/main" id="{383CF195-D0A0-4048-8040-A3B09EA93F5B}"/>
                </a:ext>
              </a:extLst>
            </p:cNvPr>
            <p:cNvSpPr>
              <a:spLocks noChangeArrowheads="1"/>
            </p:cNvSpPr>
            <p:nvPr/>
          </p:nvSpPr>
          <p:spPr bwMode="auto">
            <a:xfrm>
              <a:off x="16624300" y="2246313"/>
              <a:ext cx="239713"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105">
              <a:extLst>
                <a:ext uri="{FF2B5EF4-FFF2-40B4-BE49-F238E27FC236}">
                  <a16:creationId xmlns:a16="http://schemas.microsoft.com/office/drawing/2014/main" id="{D135D789-A3B7-4C7D-B752-AFD2670EB509}"/>
                </a:ext>
              </a:extLst>
            </p:cNvPr>
            <p:cNvSpPr>
              <a:spLocks noEditPoints="1"/>
            </p:cNvSpPr>
            <p:nvPr/>
          </p:nvSpPr>
          <p:spPr bwMode="auto">
            <a:xfrm>
              <a:off x="12417425" y="4049713"/>
              <a:ext cx="2643188" cy="2644775"/>
            </a:xfrm>
            <a:custGeom>
              <a:avLst/>
              <a:gdLst>
                <a:gd name="T0" fmla="*/ 352 w 704"/>
                <a:gd name="T1" fmla="*/ 0 h 704"/>
                <a:gd name="T2" fmla="*/ 0 w 704"/>
                <a:gd name="T3" fmla="*/ 352 h 704"/>
                <a:gd name="T4" fmla="*/ 352 w 704"/>
                <a:gd name="T5" fmla="*/ 704 h 704"/>
                <a:gd name="T6" fmla="*/ 704 w 704"/>
                <a:gd name="T7" fmla="*/ 352 h 704"/>
                <a:gd name="T8" fmla="*/ 352 w 704"/>
                <a:gd name="T9" fmla="*/ 0 h 704"/>
                <a:gd name="T10" fmla="*/ 352 w 704"/>
                <a:gd name="T11" fmla="*/ 640 h 704"/>
                <a:gd name="T12" fmla="*/ 64 w 704"/>
                <a:gd name="T13" fmla="*/ 352 h 704"/>
                <a:gd name="T14" fmla="*/ 352 w 704"/>
                <a:gd name="T15" fmla="*/ 64 h 704"/>
                <a:gd name="T16" fmla="*/ 640 w 704"/>
                <a:gd name="T17" fmla="*/ 352 h 704"/>
                <a:gd name="T18" fmla="*/ 352 w 704"/>
                <a:gd name="T19" fmla="*/ 64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4" h="704">
                  <a:moveTo>
                    <a:pt x="352" y="0"/>
                  </a:moveTo>
                  <a:cubicBezTo>
                    <a:pt x="158" y="0"/>
                    <a:pt x="0" y="158"/>
                    <a:pt x="0" y="352"/>
                  </a:cubicBezTo>
                  <a:cubicBezTo>
                    <a:pt x="0" y="546"/>
                    <a:pt x="158" y="704"/>
                    <a:pt x="352" y="704"/>
                  </a:cubicBezTo>
                  <a:cubicBezTo>
                    <a:pt x="546" y="704"/>
                    <a:pt x="704" y="546"/>
                    <a:pt x="704" y="352"/>
                  </a:cubicBezTo>
                  <a:cubicBezTo>
                    <a:pt x="704" y="158"/>
                    <a:pt x="546" y="0"/>
                    <a:pt x="352" y="0"/>
                  </a:cubicBezTo>
                  <a:close/>
                  <a:moveTo>
                    <a:pt x="352" y="640"/>
                  </a:moveTo>
                  <a:cubicBezTo>
                    <a:pt x="193" y="640"/>
                    <a:pt x="64" y="511"/>
                    <a:pt x="64" y="352"/>
                  </a:cubicBezTo>
                  <a:cubicBezTo>
                    <a:pt x="64" y="193"/>
                    <a:pt x="193" y="64"/>
                    <a:pt x="352" y="64"/>
                  </a:cubicBezTo>
                  <a:cubicBezTo>
                    <a:pt x="511" y="64"/>
                    <a:pt x="640" y="193"/>
                    <a:pt x="640" y="352"/>
                  </a:cubicBezTo>
                  <a:cubicBezTo>
                    <a:pt x="640" y="511"/>
                    <a:pt x="511" y="640"/>
                    <a:pt x="352" y="64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Rectangle 106">
              <a:extLst>
                <a:ext uri="{FF2B5EF4-FFF2-40B4-BE49-F238E27FC236}">
                  <a16:creationId xmlns:a16="http://schemas.microsoft.com/office/drawing/2014/main" id="{837DE808-29C5-4FB3-9177-A5CCA22E8E28}"/>
                </a:ext>
              </a:extLst>
            </p:cNvPr>
            <p:cNvSpPr>
              <a:spLocks noChangeArrowheads="1"/>
            </p:cNvSpPr>
            <p:nvPr/>
          </p:nvSpPr>
          <p:spPr bwMode="auto">
            <a:xfrm>
              <a:off x="12417425" y="2246313"/>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Rectangle 107">
              <a:extLst>
                <a:ext uri="{FF2B5EF4-FFF2-40B4-BE49-F238E27FC236}">
                  <a16:creationId xmlns:a16="http://schemas.microsoft.com/office/drawing/2014/main" id="{81243FEB-C51F-411B-B056-32919C5C1ED0}"/>
                </a:ext>
              </a:extLst>
            </p:cNvPr>
            <p:cNvSpPr>
              <a:spLocks noChangeArrowheads="1"/>
            </p:cNvSpPr>
            <p:nvPr/>
          </p:nvSpPr>
          <p:spPr bwMode="auto">
            <a:xfrm>
              <a:off x="12417425" y="2727326"/>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Rectangle 108">
              <a:extLst>
                <a:ext uri="{FF2B5EF4-FFF2-40B4-BE49-F238E27FC236}">
                  <a16:creationId xmlns:a16="http://schemas.microsoft.com/office/drawing/2014/main" id="{4D0B54BF-E585-4340-A9C7-387DF4E6FC72}"/>
                </a:ext>
              </a:extLst>
            </p:cNvPr>
            <p:cNvSpPr>
              <a:spLocks noChangeArrowheads="1"/>
            </p:cNvSpPr>
            <p:nvPr/>
          </p:nvSpPr>
          <p:spPr bwMode="auto">
            <a:xfrm>
              <a:off x="13858875" y="2246313"/>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Rectangle 109">
              <a:extLst>
                <a:ext uri="{FF2B5EF4-FFF2-40B4-BE49-F238E27FC236}">
                  <a16:creationId xmlns:a16="http://schemas.microsoft.com/office/drawing/2014/main" id="{DA142D0F-B735-4D05-92AA-6CBB0C477AC8}"/>
                </a:ext>
              </a:extLst>
            </p:cNvPr>
            <p:cNvSpPr>
              <a:spLocks noChangeArrowheads="1"/>
            </p:cNvSpPr>
            <p:nvPr/>
          </p:nvSpPr>
          <p:spPr bwMode="auto">
            <a:xfrm>
              <a:off x="13858875" y="2727326"/>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 name="Picture Placeholder 2">
            <a:extLst>
              <a:ext uri="{FF2B5EF4-FFF2-40B4-BE49-F238E27FC236}">
                <a16:creationId xmlns:a16="http://schemas.microsoft.com/office/drawing/2014/main" id="{39EE0CAB-089B-4DF9-B029-1E0DABBE7797}"/>
              </a:ext>
            </a:extLst>
          </p:cNvPr>
          <p:cNvSpPr>
            <a:spLocks noGrp="1"/>
          </p:cNvSpPr>
          <p:nvPr>
            <p:ph type="pic" sz="quarter" idx="111"/>
          </p:nvPr>
        </p:nvSpPr>
        <p:spPr/>
      </p:sp>
    </p:spTree>
    <p:extLst>
      <p:ext uri="{BB962C8B-B14F-4D97-AF65-F5344CB8AC3E}">
        <p14:creationId xmlns:p14="http://schemas.microsoft.com/office/powerpoint/2010/main" val="8118878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Malaysia Map</a:t>
            </a:r>
          </a:p>
        </p:txBody>
      </p:sp>
      <p:grpSp>
        <p:nvGrpSpPr>
          <p:cNvPr id="85" name="Group 4"/>
          <p:cNvGrpSpPr>
            <a:grpSpLocks noChangeAspect="1"/>
          </p:cNvGrpSpPr>
          <p:nvPr/>
        </p:nvGrpSpPr>
        <p:grpSpPr bwMode="auto">
          <a:xfrm>
            <a:off x="4343400" y="2266950"/>
            <a:ext cx="4610133" cy="1523815"/>
            <a:chOff x="-5635" y="-972"/>
            <a:chExt cx="18945" cy="6262"/>
          </a:xfrm>
          <a:solidFill>
            <a:schemeClr val="bg1">
              <a:lumMod val="95000"/>
            </a:schemeClr>
          </a:solidFill>
        </p:grpSpPr>
        <p:sp>
          <p:nvSpPr>
            <p:cNvPr id="86" name="Freeform 85"/>
            <p:cNvSpPr>
              <a:spLocks noEditPoints="1"/>
            </p:cNvSpPr>
            <p:nvPr/>
          </p:nvSpPr>
          <p:spPr bwMode="auto">
            <a:xfrm>
              <a:off x="8348" y="1263"/>
              <a:ext cx="1205" cy="986"/>
            </a:xfrm>
            <a:custGeom>
              <a:avLst/>
              <a:gdLst>
                <a:gd name="T0" fmla="*/ 1025 w 1205"/>
                <a:gd name="T1" fmla="*/ 170 h 986"/>
                <a:gd name="T2" fmla="*/ 1037 w 1205"/>
                <a:gd name="T3" fmla="*/ 191 h 986"/>
                <a:gd name="T4" fmla="*/ 1077 w 1205"/>
                <a:gd name="T5" fmla="*/ 267 h 986"/>
                <a:gd name="T6" fmla="*/ 1094 w 1205"/>
                <a:gd name="T7" fmla="*/ 326 h 986"/>
                <a:gd name="T8" fmla="*/ 1101 w 1205"/>
                <a:gd name="T9" fmla="*/ 369 h 986"/>
                <a:gd name="T10" fmla="*/ 1127 w 1205"/>
                <a:gd name="T11" fmla="*/ 428 h 986"/>
                <a:gd name="T12" fmla="*/ 1113 w 1205"/>
                <a:gd name="T13" fmla="*/ 501 h 986"/>
                <a:gd name="T14" fmla="*/ 1120 w 1205"/>
                <a:gd name="T15" fmla="*/ 562 h 986"/>
                <a:gd name="T16" fmla="*/ 1181 w 1205"/>
                <a:gd name="T17" fmla="*/ 631 h 986"/>
                <a:gd name="T18" fmla="*/ 1188 w 1205"/>
                <a:gd name="T19" fmla="*/ 697 h 986"/>
                <a:gd name="T20" fmla="*/ 1148 w 1205"/>
                <a:gd name="T21" fmla="*/ 695 h 986"/>
                <a:gd name="T22" fmla="*/ 1094 w 1205"/>
                <a:gd name="T23" fmla="*/ 674 h 986"/>
                <a:gd name="T24" fmla="*/ 995 w 1205"/>
                <a:gd name="T25" fmla="*/ 629 h 986"/>
                <a:gd name="T26" fmla="*/ 978 w 1205"/>
                <a:gd name="T27" fmla="*/ 631 h 986"/>
                <a:gd name="T28" fmla="*/ 952 w 1205"/>
                <a:gd name="T29" fmla="*/ 596 h 986"/>
                <a:gd name="T30" fmla="*/ 905 w 1205"/>
                <a:gd name="T31" fmla="*/ 411 h 986"/>
                <a:gd name="T32" fmla="*/ 893 w 1205"/>
                <a:gd name="T33" fmla="*/ 345 h 986"/>
                <a:gd name="T34" fmla="*/ 886 w 1205"/>
                <a:gd name="T35" fmla="*/ 319 h 986"/>
                <a:gd name="T36" fmla="*/ 893 w 1205"/>
                <a:gd name="T37" fmla="*/ 241 h 986"/>
                <a:gd name="T38" fmla="*/ 884 w 1205"/>
                <a:gd name="T39" fmla="*/ 217 h 986"/>
                <a:gd name="T40" fmla="*/ 900 w 1205"/>
                <a:gd name="T41" fmla="*/ 231 h 986"/>
                <a:gd name="T42" fmla="*/ 957 w 1205"/>
                <a:gd name="T43" fmla="*/ 186 h 986"/>
                <a:gd name="T44" fmla="*/ 943 w 1205"/>
                <a:gd name="T45" fmla="*/ 156 h 986"/>
                <a:gd name="T46" fmla="*/ 900 w 1205"/>
                <a:gd name="T47" fmla="*/ 7 h 986"/>
                <a:gd name="T48" fmla="*/ 902 w 1205"/>
                <a:gd name="T49" fmla="*/ 45 h 986"/>
                <a:gd name="T50" fmla="*/ 888 w 1205"/>
                <a:gd name="T51" fmla="*/ 73 h 986"/>
                <a:gd name="T52" fmla="*/ 860 w 1205"/>
                <a:gd name="T53" fmla="*/ 118 h 986"/>
                <a:gd name="T54" fmla="*/ 848 w 1205"/>
                <a:gd name="T55" fmla="*/ 146 h 986"/>
                <a:gd name="T56" fmla="*/ 754 w 1205"/>
                <a:gd name="T57" fmla="*/ 217 h 986"/>
                <a:gd name="T58" fmla="*/ 685 w 1205"/>
                <a:gd name="T59" fmla="*/ 279 h 986"/>
                <a:gd name="T60" fmla="*/ 638 w 1205"/>
                <a:gd name="T61" fmla="*/ 309 h 986"/>
                <a:gd name="T62" fmla="*/ 673 w 1205"/>
                <a:gd name="T63" fmla="*/ 475 h 986"/>
                <a:gd name="T64" fmla="*/ 695 w 1205"/>
                <a:gd name="T65" fmla="*/ 591 h 986"/>
                <a:gd name="T66" fmla="*/ 706 w 1205"/>
                <a:gd name="T67" fmla="*/ 697 h 986"/>
                <a:gd name="T68" fmla="*/ 683 w 1205"/>
                <a:gd name="T69" fmla="*/ 756 h 986"/>
                <a:gd name="T70" fmla="*/ 661 w 1205"/>
                <a:gd name="T71" fmla="*/ 818 h 986"/>
                <a:gd name="T72" fmla="*/ 669 w 1205"/>
                <a:gd name="T73" fmla="*/ 844 h 986"/>
                <a:gd name="T74" fmla="*/ 614 w 1205"/>
                <a:gd name="T75" fmla="*/ 905 h 986"/>
                <a:gd name="T76" fmla="*/ 531 w 1205"/>
                <a:gd name="T77" fmla="*/ 974 h 986"/>
                <a:gd name="T78" fmla="*/ 477 w 1205"/>
                <a:gd name="T79" fmla="*/ 983 h 986"/>
                <a:gd name="T80" fmla="*/ 491 w 1205"/>
                <a:gd name="T81" fmla="*/ 948 h 986"/>
                <a:gd name="T82" fmla="*/ 409 w 1205"/>
                <a:gd name="T83" fmla="*/ 875 h 986"/>
                <a:gd name="T84" fmla="*/ 319 w 1205"/>
                <a:gd name="T85" fmla="*/ 782 h 986"/>
                <a:gd name="T86" fmla="*/ 300 w 1205"/>
                <a:gd name="T87" fmla="*/ 730 h 986"/>
                <a:gd name="T88" fmla="*/ 241 w 1205"/>
                <a:gd name="T89" fmla="*/ 740 h 986"/>
                <a:gd name="T90" fmla="*/ 189 w 1205"/>
                <a:gd name="T91" fmla="*/ 747 h 986"/>
                <a:gd name="T92" fmla="*/ 191 w 1205"/>
                <a:gd name="T93" fmla="*/ 664 h 986"/>
                <a:gd name="T94" fmla="*/ 130 w 1205"/>
                <a:gd name="T95" fmla="*/ 532 h 986"/>
                <a:gd name="T96" fmla="*/ 85 w 1205"/>
                <a:gd name="T97" fmla="*/ 487 h 986"/>
                <a:gd name="T98" fmla="*/ 28 w 1205"/>
                <a:gd name="T99" fmla="*/ 449 h 986"/>
                <a:gd name="T100" fmla="*/ 123 w 1205"/>
                <a:gd name="T101" fmla="*/ 430 h 986"/>
                <a:gd name="T102" fmla="*/ 368 w 1205"/>
                <a:gd name="T103" fmla="*/ 333 h 986"/>
                <a:gd name="T104" fmla="*/ 699 w 1205"/>
                <a:gd name="T105" fmla="*/ 73 h 986"/>
                <a:gd name="T106" fmla="*/ 898 w 1205"/>
                <a:gd name="T107" fmla="*/ 0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5" h="986">
                  <a:moveTo>
                    <a:pt x="995" y="132"/>
                  </a:moveTo>
                  <a:lnTo>
                    <a:pt x="999" y="146"/>
                  </a:lnTo>
                  <a:lnTo>
                    <a:pt x="1014" y="165"/>
                  </a:lnTo>
                  <a:lnTo>
                    <a:pt x="1025" y="170"/>
                  </a:lnTo>
                  <a:lnTo>
                    <a:pt x="1023" y="179"/>
                  </a:lnTo>
                  <a:lnTo>
                    <a:pt x="1023" y="179"/>
                  </a:lnTo>
                  <a:lnTo>
                    <a:pt x="1037" y="191"/>
                  </a:lnTo>
                  <a:lnTo>
                    <a:pt x="1037" y="191"/>
                  </a:lnTo>
                  <a:lnTo>
                    <a:pt x="1068" y="212"/>
                  </a:lnTo>
                  <a:lnTo>
                    <a:pt x="1080" y="227"/>
                  </a:lnTo>
                  <a:lnTo>
                    <a:pt x="1075" y="260"/>
                  </a:lnTo>
                  <a:lnTo>
                    <a:pt x="1077" y="267"/>
                  </a:lnTo>
                  <a:lnTo>
                    <a:pt x="1092" y="281"/>
                  </a:lnTo>
                  <a:lnTo>
                    <a:pt x="1099" y="291"/>
                  </a:lnTo>
                  <a:lnTo>
                    <a:pt x="1099" y="305"/>
                  </a:lnTo>
                  <a:lnTo>
                    <a:pt x="1094" y="326"/>
                  </a:lnTo>
                  <a:lnTo>
                    <a:pt x="1099" y="335"/>
                  </a:lnTo>
                  <a:lnTo>
                    <a:pt x="1108" y="345"/>
                  </a:lnTo>
                  <a:lnTo>
                    <a:pt x="1108" y="359"/>
                  </a:lnTo>
                  <a:lnTo>
                    <a:pt x="1101" y="369"/>
                  </a:lnTo>
                  <a:lnTo>
                    <a:pt x="1108" y="376"/>
                  </a:lnTo>
                  <a:lnTo>
                    <a:pt x="1127" y="390"/>
                  </a:lnTo>
                  <a:lnTo>
                    <a:pt x="1132" y="418"/>
                  </a:lnTo>
                  <a:lnTo>
                    <a:pt x="1127" y="428"/>
                  </a:lnTo>
                  <a:lnTo>
                    <a:pt x="1127" y="447"/>
                  </a:lnTo>
                  <a:lnTo>
                    <a:pt x="1113" y="468"/>
                  </a:lnTo>
                  <a:lnTo>
                    <a:pt x="1115" y="480"/>
                  </a:lnTo>
                  <a:lnTo>
                    <a:pt x="1113" y="501"/>
                  </a:lnTo>
                  <a:lnTo>
                    <a:pt x="1120" y="510"/>
                  </a:lnTo>
                  <a:lnTo>
                    <a:pt x="1120" y="532"/>
                  </a:lnTo>
                  <a:lnTo>
                    <a:pt x="1125" y="546"/>
                  </a:lnTo>
                  <a:lnTo>
                    <a:pt x="1120" y="562"/>
                  </a:lnTo>
                  <a:lnTo>
                    <a:pt x="1125" y="577"/>
                  </a:lnTo>
                  <a:lnTo>
                    <a:pt x="1129" y="588"/>
                  </a:lnTo>
                  <a:lnTo>
                    <a:pt x="1146" y="605"/>
                  </a:lnTo>
                  <a:lnTo>
                    <a:pt x="1181" y="631"/>
                  </a:lnTo>
                  <a:lnTo>
                    <a:pt x="1191" y="652"/>
                  </a:lnTo>
                  <a:lnTo>
                    <a:pt x="1205" y="666"/>
                  </a:lnTo>
                  <a:lnTo>
                    <a:pt x="1203" y="685"/>
                  </a:lnTo>
                  <a:lnTo>
                    <a:pt x="1188" y="697"/>
                  </a:lnTo>
                  <a:lnTo>
                    <a:pt x="1174" y="707"/>
                  </a:lnTo>
                  <a:lnTo>
                    <a:pt x="1170" y="707"/>
                  </a:lnTo>
                  <a:lnTo>
                    <a:pt x="1158" y="704"/>
                  </a:lnTo>
                  <a:lnTo>
                    <a:pt x="1148" y="695"/>
                  </a:lnTo>
                  <a:lnTo>
                    <a:pt x="1144" y="683"/>
                  </a:lnTo>
                  <a:lnTo>
                    <a:pt x="1136" y="676"/>
                  </a:lnTo>
                  <a:lnTo>
                    <a:pt x="1125" y="671"/>
                  </a:lnTo>
                  <a:lnTo>
                    <a:pt x="1094" y="674"/>
                  </a:lnTo>
                  <a:lnTo>
                    <a:pt x="1089" y="648"/>
                  </a:lnTo>
                  <a:lnTo>
                    <a:pt x="1082" y="643"/>
                  </a:lnTo>
                  <a:lnTo>
                    <a:pt x="1044" y="645"/>
                  </a:lnTo>
                  <a:lnTo>
                    <a:pt x="995" y="629"/>
                  </a:lnTo>
                  <a:lnTo>
                    <a:pt x="995" y="629"/>
                  </a:lnTo>
                  <a:lnTo>
                    <a:pt x="980" y="629"/>
                  </a:lnTo>
                  <a:lnTo>
                    <a:pt x="980" y="629"/>
                  </a:lnTo>
                  <a:lnTo>
                    <a:pt x="978" y="631"/>
                  </a:lnTo>
                  <a:lnTo>
                    <a:pt x="962" y="631"/>
                  </a:lnTo>
                  <a:lnTo>
                    <a:pt x="952" y="624"/>
                  </a:lnTo>
                  <a:lnTo>
                    <a:pt x="947" y="617"/>
                  </a:lnTo>
                  <a:lnTo>
                    <a:pt x="952" y="596"/>
                  </a:lnTo>
                  <a:lnTo>
                    <a:pt x="945" y="565"/>
                  </a:lnTo>
                  <a:lnTo>
                    <a:pt x="947" y="534"/>
                  </a:lnTo>
                  <a:lnTo>
                    <a:pt x="917" y="432"/>
                  </a:lnTo>
                  <a:lnTo>
                    <a:pt x="905" y="411"/>
                  </a:lnTo>
                  <a:lnTo>
                    <a:pt x="900" y="397"/>
                  </a:lnTo>
                  <a:lnTo>
                    <a:pt x="900" y="376"/>
                  </a:lnTo>
                  <a:lnTo>
                    <a:pt x="895" y="369"/>
                  </a:lnTo>
                  <a:lnTo>
                    <a:pt x="893" y="345"/>
                  </a:lnTo>
                  <a:lnTo>
                    <a:pt x="886" y="331"/>
                  </a:lnTo>
                  <a:lnTo>
                    <a:pt x="886" y="331"/>
                  </a:lnTo>
                  <a:lnTo>
                    <a:pt x="886" y="319"/>
                  </a:lnTo>
                  <a:lnTo>
                    <a:pt x="886" y="319"/>
                  </a:lnTo>
                  <a:lnTo>
                    <a:pt x="891" y="305"/>
                  </a:lnTo>
                  <a:lnTo>
                    <a:pt x="881" y="274"/>
                  </a:lnTo>
                  <a:lnTo>
                    <a:pt x="893" y="241"/>
                  </a:lnTo>
                  <a:lnTo>
                    <a:pt x="893" y="241"/>
                  </a:lnTo>
                  <a:lnTo>
                    <a:pt x="893" y="236"/>
                  </a:lnTo>
                  <a:lnTo>
                    <a:pt x="884" y="229"/>
                  </a:lnTo>
                  <a:lnTo>
                    <a:pt x="881" y="220"/>
                  </a:lnTo>
                  <a:lnTo>
                    <a:pt x="884" y="217"/>
                  </a:lnTo>
                  <a:lnTo>
                    <a:pt x="895" y="222"/>
                  </a:lnTo>
                  <a:lnTo>
                    <a:pt x="895" y="234"/>
                  </a:lnTo>
                  <a:lnTo>
                    <a:pt x="905" y="241"/>
                  </a:lnTo>
                  <a:lnTo>
                    <a:pt x="900" y="231"/>
                  </a:lnTo>
                  <a:lnTo>
                    <a:pt x="905" y="208"/>
                  </a:lnTo>
                  <a:lnTo>
                    <a:pt x="910" y="201"/>
                  </a:lnTo>
                  <a:lnTo>
                    <a:pt x="936" y="191"/>
                  </a:lnTo>
                  <a:lnTo>
                    <a:pt x="957" y="186"/>
                  </a:lnTo>
                  <a:lnTo>
                    <a:pt x="962" y="175"/>
                  </a:lnTo>
                  <a:lnTo>
                    <a:pt x="957" y="170"/>
                  </a:lnTo>
                  <a:lnTo>
                    <a:pt x="947" y="163"/>
                  </a:lnTo>
                  <a:lnTo>
                    <a:pt x="943" y="156"/>
                  </a:lnTo>
                  <a:lnTo>
                    <a:pt x="943" y="144"/>
                  </a:lnTo>
                  <a:lnTo>
                    <a:pt x="962" y="132"/>
                  </a:lnTo>
                  <a:lnTo>
                    <a:pt x="995" y="132"/>
                  </a:lnTo>
                  <a:close/>
                  <a:moveTo>
                    <a:pt x="900" y="7"/>
                  </a:moveTo>
                  <a:lnTo>
                    <a:pt x="905" y="9"/>
                  </a:lnTo>
                  <a:lnTo>
                    <a:pt x="931" y="9"/>
                  </a:lnTo>
                  <a:lnTo>
                    <a:pt x="907" y="23"/>
                  </a:lnTo>
                  <a:lnTo>
                    <a:pt x="902" y="45"/>
                  </a:lnTo>
                  <a:lnTo>
                    <a:pt x="891" y="40"/>
                  </a:lnTo>
                  <a:lnTo>
                    <a:pt x="876" y="42"/>
                  </a:lnTo>
                  <a:lnTo>
                    <a:pt x="879" y="64"/>
                  </a:lnTo>
                  <a:lnTo>
                    <a:pt x="888" y="73"/>
                  </a:lnTo>
                  <a:lnTo>
                    <a:pt x="886" y="78"/>
                  </a:lnTo>
                  <a:lnTo>
                    <a:pt x="869" y="92"/>
                  </a:lnTo>
                  <a:lnTo>
                    <a:pt x="860" y="108"/>
                  </a:lnTo>
                  <a:lnTo>
                    <a:pt x="860" y="118"/>
                  </a:lnTo>
                  <a:lnTo>
                    <a:pt x="865" y="120"/>
                  </a:lnTo>
                  <a:lnTo>
                    <a:pt x="867" y="130"/>
                  </a:lnTo>
                  <a:lnTo>
                    <a:pt x="867" y="137"/>
                  </a:lnTo>
                  <a:lnTo>
                    <a:pt x="848" y="146"/>
                  </a:lnTo>
                  <a:lnTo>
                    <a:pt x="848" y="146"/>
                  </a:lnTo>
                  <a:lnTo>
                    <a:pt x="817" y="203"/>
                  </a:lnTo>
                  <a:lnTo>
                    <a:pt x="806" y="210"/>
                  </a:lnTo>
                  <a:lnTo>
                    <a:pt x="754" y="217"/>
                  </a:lnTo>
                  <a:lnTo>
                    <a:pt x="723" y="224"/>
                  </a:lnTo>
                  <a:lnTo>
                    <a:pt x="709" y="234"/>
                  </a:lnTo>
                  <a:lnTo>
                    <a:pt x="695" y="269"/>
                  </a:lnTo>
                  <a:lnTo>
                    <a:pt x="685" y="279"/>
                  </a:lnTo>
                  <a:lnTo>
                    <a:pt x="657" y="281"/>
                  </a:lnTo>
                  <a:lnTo>
                    <a:pt x="650" y="283"/>
                  </a:lnTo>
                  <a:lnTo>
                    <a:pt x="643" y="291"/>
                  </a:lnTo>
                  <a:lnTo>
                    <a:pt x="638" y="309"/>
                  </a:lnTo>
                  <a:lnTo>
                    <a:pt x="640" y="326"/>
                  </a:lnTo>
                  <a:lnTo>
                    <a:pt x="661" y="361"/>
                  </a:lnTo>
                  <a:lnTo>
                    <a:pt x="664" y="385"/>
                  </a:lnTo>
                  <a:lnTo>
                    <a:pt x="673" y="475"/>
                  </a:lnTo>
                  <a:lnTo>
                    <a:pt x="673" y="510"/>
                  </a:lnTo>
                  <a:lnTo>
                    <a:pt x="678" y="572"/>
                  </a:lnTo>
                  <a:lnTo>
                    <a:pt x="685" y="584"/>
                  </a:lnTo>
                  <a:lnTo>
                    <a:pt x="695" y="591"/>
                  </a:lnTo>
                  <a:lnTo>
                    <a:pt x="728" y="598"/>
                  </a:lnTo>
                  <a:lnTo>
                    <a:pt x="732" y="600"/>
                  </a:lnTo>
                  <a:lnTo>
                    <a:pt x="732" y="648"/>
                  </a:lnTo>
                  <a:lnTo>
                    <a:pt x="706" y="697"/>
                  </a:lnTo>
                  <a:lnTo>
                    <a:pt x="673" y="735"/>
                  </a:lnTo>
                  <a:lnTo>
                    <a:pt x="673" y="749"/>
                  </a:lnTo>
                  <a:lnTo>
                    <a:pt x="673" y="756"/>
                  </a:lnTo>
                  <a:lnTo>
                    <a:pt x="683" y="756"/>
                  </a:lnTo>
                  <a:lnTo>
                    <a:pt x="706" y="733"/>
                  </a:lnTo>
                  <a:lnTo>
                    <a:pt x="709" y="735"/>
                  </a:lnTo>
                  <a:lnTo>
                    <a:pt x="697" y="766"/>
                  </a:lnTo>
                  <a:lnTo>
                    <a:pt x="661" y="818"/>
                  </a:lnTo>
                  <a:lnTo>
                    <a:pt x="650" y="830"/>
                  </a:lnTo>
                  <a:lnTo>
                    <a:pt x="647" y="841"/>
                  </a:lnTo>
                  <a:lnTo>
                    <a:pt x="647" y="846"/>
                  </a:lnTo>
                  <a:lnTo>
                    <a:pt x="669" y="844"/>
                  </a:lnTo>
                  <a:lnTo>
                    <a:pt x="669" y="849"/>
                  </a:lnTo>
                  <a:lnTo>
                    <a:pt x="661" y="858"/>
                  </a:lnTo>
                  <a:lnTo>
                    <a:pt x="631" y="879"/>
                  </a:lnTo>
                  <a:lnTo>
                    <a:pt x="614" y="905"/>
                  </a:lnTo>
                  <a:lnTo>
                    <a:pt x="598" y="927"/>
                  </a:lnTo>
                  <a:lnTo>
                    <a:pt x="576" y="948"/>
                  </a:lnTo>
                  <a:lnTo>
                    <a:pt x="531" y="974"/>
                  </a:lnTo>
                  <a:lnTo>
                    <a:pt x="531" y="974"/>
                  </a:lnTo>
                  <a:lnTo>
                    <a:pt x="491" y="986"/>
                  </a:lnTo>
                  <a:lnTo>
                    <a:pt x="491" y="986"/>
                  </a:lnTo>
                  <a:lnTo>
                    <a:pt x="477" y="983"/>
                  </a:lnTo>
                  <a:lnTo>
                    <a:pt x="477" y="983"/>
                  </a:lnTo>
                  <a:lnTo>
                    <a:pt x="477" y="976"/>
                  </a:lnTo>
                  <a:lnTo>
                    <a:pt x="477" y="976"/>
                  </a:lnTo>
                  <a:lnTo>
                    <a:pt x="494" y="957"/>
                  </a:lnTo>
                  <a:lnTo>
                    <a:pt x="491" y="948"/>
                  </a:lnTo>
                  <a:lnTo>
                    <a:pt x="461" y="943"/>
                  </a:lnTo>
                  <a:lnTo>
                    <a:pt x="437" y="929"/>
                  </a:lnTo>
                  <a:lnTo>
                    <a:pt x="416" y="893"/>
                  </a:lnTo>
                  <a:lnTo>
                    <a:pt x="409" y="875"/>
                  </a:lnTo>
                  <a:lnTo>
                    <a:pt x="392" y="860"/>
                  </a:lnTo>
                  <a:lnTo>
                    <a:pt x="359" y="856"/>
                  </a:lnTo>
                  <a:lnTo>
                    <a:pt x="335" y="818"/>
                  </a:lnTo>
                  <a:lnTo>
                    <a:pt x="319" y="782"/>
                  </a:lnTo>
                  <a:lnTo>
                    <a:pt x="316" y="766"/>
                  </a:lnTo>
                  <a:lnTo>
                    <a:pt x="314" y="740"/>
                  </a:lnTo>
                  <a:lnTo>
                    <a:pt x="307" y="733"/>
                  </a:lnTo>
                  <a:lnTo>
                    <a:pt x="300" y="730"/>
                  </a:lnTo>
                  <a:lnTo>
                    <a:pt x="293" y="733"/>
                  </a:lnTo>
                  <a:lnTo>
                    <a:pt x="281" y="749"/>
                  </a:lnTo>
                  <a:lnTo>
                    <a:pt x="274" y="752"/>
                  </a:lnTo>
                  <a:lnTo>
                    <a:pt x="241" y="740"/>
                  </a:lnTo>
                  <a:lnTo>
                    <a:pt x="234" y="742"/>
                  </a:lnTo>
                  <a:lnTo>
                    <a:pt x="224" y="752"/>
                  </a:lnTo>
                  <a:lnTo>
                    <a:pt x="215" y="754"/>
                  </a:lnTo>
                  <a:lnTo>
                    <a:pt x="189" y="747"/>
                  </a:lnTo>
                  <a:lnTo>
                    <a:pt x="182" y="742"/>
                  </a:lnTo>
                  <a:lnTo>
                    <a:pt x="182" y="711"/>
                  </a:lnTo>
                  <a:lnTo>
                    <a:pt x="194" y="669"/>
                  </a:lnTo>
                  <a:lnTo>
                    <a:pt x="191" y="664"/>
                  </a:lnTo>
                  <a:lnTo>
                    <a:pt x="172" y="650"/>
                  </a:lnTo>
                  <a:lnTo>
                    <a:pt x="170" y="645"/>
                  </a:lnTo>
                  <a:lnTo>
                    <a:pt x="175" y="605"/>
                  </a:lnTo>
                  <a:lnTo>
                    <a:pt x="130" y="532"/>
                  </a:lnTo>
                  <a:lnTo>
                    <a:pt x="104" y="499"/>
                  </a:lnTo>
                  <a:lnTo>
                    <a:pt x="104" y="499"/>
                  </a:lnTo>
                  <a:lnTo>
                    <a:pt x="85" y="487"/>
                  </a:lnTo>
                  <a:lnTo>
                    <a:pt x="85" y="487"/>
                  </a:lnTo>
                  <a:lnTo>
                    <a:pt x="78" y="482"/>
                  </a:lnTo>
                  <a:lnTo>
                    <a:pt x="66" y="487"/>
                  </a:lnTo>
                  <a:lnTo>
                    <a:pt x="42" y="458"/>
                  </a:lnTo>
                  <a:lnTo>
                    <a:pt x="28" y="449"/>
                  </a:lnTo>
                  <a:lnTo>
                    <a:pt x="28" y="449"/>
                  </a:lnTo>
                  <a:lnTo>
                    <a:pt x="0" y="442"/>
                  </a:lnTo>
                  <a:lnTo>
                    <a:pt x="68" y="439"/>
                  </a:lnTo>
                  <a:lnTo>
                    <a:pt x="123" y="430"/>
                  </a:lnTo>
                  <a:lnTo>
                    <a:pt x="205" y="406"/>
                  </a:lnTo>
                  <a:lnTo>
                    <a:pt x="302" y="369"/>
                  </a:lnTo>
                  <a:lnTo>
                    <a:pt x="333" y="354"/>
                  </a:lnTo>
                  <a:lnTo>
                    <a:pt x="368" y="333"/>
                  </a:lnTo>
                  <a:lnTo>
                    <a:pt x="409" y="302"/>
                  </a:lnTo>
                  <a:lnTo>
                    <a:pt x="541" y="186"/>
                  </a:lnTo>
                  <a:lnTo>
                    <a:pt x="638" y="125"/>
                  </a:lnTo>
                  <a:lnTo>
                    <a:pt x="699" y="73"/>
                  </a:lnTo>
                  <a:lnTo>
                    <a:pt x="704" y="75"/>
                  </a:lnTo>
                  <a:lnTo>
                    <a:pt x="711" y="75"/>
                  </a:lnTo>
                  <a:lnTo>
                    <a:pt x="872" y="9"/>
                  </a:lnTo>
                  <a:lnTo>
                    <a:pt x="898" y="0"/>
                  </a:lnTo>
                  <a:lnTo>
                    <a:pt x="900" y="7"/>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87" name="Freeform 86"/>
            <p:cNvSpPr>
              <a:spLocks noEditPoints="1"/>
            </p:cNvSpPr>
            <p:nvPr/>
          </p:nvSpPr>
          <p:spPr bwMode="auto">
            <a:xfrm>
              <a:off x="-2906" y="3332"/>
              <a:ext cx="1761" cy="1565"/>
            </a:xfrm>
            <a:custGeom>
              <a:avLst/>
              <a:gdLst>
                <a:gd name="T0" fmla="*/ 934 w 1761"/>
                <a:gd name="T1" fmla="*/ 1520 h 1565"/>
                <a:gd name="T2" fmla="*/ 62 w 1761"/>
                <a:gd name="T3" fmla="*/ 714 h 1565"/>
                <a:gd name="T4" fmla="*/ 24 w 1761"/>
                <a:gd name="T5" fmla="*/ 655 h 1565"/>
                <a:gd name="T6" fmla="*/ 71 w 1761"/>
                <a:gd name="T7" fmla="*/ 489 h 1565"/>
                <a:gd name="T8" fmla="*/ 140 w 1761"/>
                <a:gd name="T9" fmla="*/ 414 h 1565"/>
                <a:gd name="T10" fmla="*/ 149 w 1761"/>
                <a:gd name="T11" fmla="*/ 307 h 1565"/>
                <a:gd name="T12" fmla="*/ 223 w 1761"/>
                <a:gd name="T13" fmla="*/ 64 h 1565"/>
                <a:gd name="T14" fmla="*/ 783 w 1761"/>
                <a:gd name="T15" fmla="*/ 312 h 1565"/>
                <a:gd name="T16" fmla="*/ 1078 w 1761"/>
                <a:gd name="T17" fmla="*/ 418 h 1565"/>
                <a:gd name="T18" fmla="*/ 1118 w 1761"/>
                <a:gd name="T19" fmla="*/ 395 h 1565"/>
                <a:gd name="T20" fmla="*/ 1083 w 1761"/>
                <a:gd name="T21" fmla="*/ 352 h 1565"/>
                <a:gd name="T22" fmla="*/ 1092 w 1761"/>
                <a:gd name="T23" fmla="*/ 319 h 1565"/>
                <a:gd name="T24" fmla="*/ 1111 w 1761"/>
                <a:gd name="T25" fmla="*/ 281 h 1565"/>
                <a:gd name="T26" fmla="*/ 1097 w 1761"/>
                <a:gd name="T27" fmla="*/ 257 h 1565"/>
                <a:gd name="T28" fmla="*/ 1111 w 1761"/>
                <a:gd name="T29" fmla="*/ 229 h 1565"/>
                <a:gd name="T30" fmla="*/ 1151 w 1761"/>
                <a:gd name="T31" fmla="*/ 227 h 1565"/>
                <a:gd name="T32" fmla="*/ 1243 w 1761"/>
                <a:gd name="T33" fmla="*/ 236 h 1565"/>
                <a:gd name="T34" fmla="*/ 1300 w 1761"/>
                <a:gd name="T35" fmla="*/ 298 h 1565"/>
                <a:gd name="T36" fmla="*/ 1329 w 1761"/>
                <a:gd name="T37" fmla="*/ 373 h 1565"/>
                <a:gd name="T38" fmla="*/ 1347 w 1761"/>
                <a:gd name="T39" fmla="*/ 470 h 1565"/>
                <a:gd name="T40" fmla="*/ 1433 w 1761"/>
                <a:gd name="T41" fmla="*/ 577 h 1565"/>
                <a:gd name="T42" fmla="*/ 1435 w 1761"/>
                <a:gd name="T43" fmla="*/ 650 h 1565"/>
                <a:gd name="T44" fmla="*/ 1603 w 1761"/>
                <a:gd name="T45" fmla="*/ 931 h 1565"/>
                <a:gd name="T46" fmla="*/ 1579 w 1761"/>
                <a:gd name="T47" fmla="*/ 948 h 1565"/>
                <a:gd name="T48" fmla="*/ 1624 w 1761"/>
                <a:gd name="T49" fmla="*/ 1007 h 1565"/>
                <a:gd name="T50" fmla="*/ 1671 w 1761"/>
                <a:gd name="T51" fmla="*/ 1095 h 1565"/>
                <a:gd name="T52" fmla="*/ 1716 w 1761"/>
                <a:gd name="T53" fmla="*/ 1194 h 1565"/>
                <a:gd name="T54" fmla="*/ 1726 w 1761"/>
                <a:gd name="T55" fmla="*/ 1258 h 1565"/>
                <a:gd name="T56" fmla="*/ 1742 w 1761"/>
                <a:gd name="T57" fmla="*/ 1348 h 1565"/>
                <a:gd name="T58" fmla="*/ 1742 w 1761"/>
                <a:gd name="T59" fmla="*/ 1430 h 1565"/>
                <a:gd name="T60" fmla="*/ 1695 w 1761"/>
                <a:gd name="T61" fmla="*/ 1485 h 1565"/>
                <a:gd name="T62" fmla="*/ 1629 w 1761"/>
                <a:gd name="T63" fmla="*/ 1487 h 1565"/>
                <a:gd name="T64" fmla="*/ 1579 w 1761"/>
                <a:gd name="T65" fmla="*/ 1449 h 1565"/>
                <a:gd name="T66" fmla="*/ 1537 w 1761"/>
                <a:gd name="T67" fmla="*/ 1352 h 1565"/>
                <a:gd name="T68" fmla="*/ 1588 w 1761"/>
                <a:gd name="T69" fmla="*/ 1305 h 1565"/>
                <a:gd name="T70" fmla="*/ 1522 w 1761"/>
                <a:gd name="T71" fmla="*/ 1343 h 1565"/>
                <a:gd name="T72" fmla="*/ 1470 w 1761"/>
                <a:gd name="T73" fmla="*/ 1244 h 1565"/>
                <a:gd name="T74" fmla="*/ 1447 w 1761"/>
                <a:gd name="T75" fmla="*/ 1222 h 1565"/>
                <a:gd name="T76" fmla="*/ 1492 w 1761"/>
                <a:gd name="T77" fmla="*/ 1317 h 1565"/>
                <a:gd name="T78" fmla="*/ 1404 w 1761"/>
                <a:gd name="T79" fmla="*/ 1402 h 1565"/>
                <a:gd name="T80" fmla="*/ 1279 w 1761"/>
                <a:gd name="T81" fmla="*/ 1355 h 1565"/>
                <a:gd name="T82" fmla="*/ 1199 w 1761"/>
                <a:gd name="T83" fmla="*/ 1359 h 1565"/>
                <a:gd name="T84" fmla="*/ 1097 w 1761"/>
                <a:gd name="T85" fmla="*/ 1487 h 1565"/>
                <a:gd name="T86" fmla="*/ 1026 w 1761"/>
                <a:gd name="T87" fmla="*/ 1433 h 1565"/>
                <a:gd name="T88" fmla="*/ 1007 w 1761"/>
                <a:gd name="T89" fmla="*/ 1565 h 1565"/>
                <a:gd name="T90" fmla="*/ 872 w 1761"/>
                <a:gd name="T91" fmla="*/ 1326 h 1565"/>
                <a:gd name="T92" fmla="*/ 650 w 1761"/>
                <a:gd name="T93" fmla="*/ 1199 h 1565"/>
                <a:gd name="T94" fmla="*/ 457 w 1761"/>
                <a:gd name="T95" fmla="*/ 1109 h 1565"/>
                <a:gd name="T96" fmla="*/ 293 w 1761"/>
                <a:gd name="T97" fmla="*/ 988 h 1565"/>
                <a:gd name="T98" fmla="*/ 140 w 1761"/>
                <a:gd name="T99" fmla="*/ 896 h 1565"/>
                <a:gd name="T100" fmla="*/ 0 w 1761"/>
                <a:gd name="T101" fmla="*/ 756 h 1565"/>
                <a:gd name="T102" fmla="*/ 1650 w 1761"/>
                <a:gd name="T103" fmla="*/ 9 h 1565"/>
                <a:gd name="T104" fmla="*/ 1683 w 1761"/>
                <a:gd name="T105" fmla="*/ 94 h 1565"/>
                <a:gd name="T106" fmla="*/ 1685 w 1761"/>
                <a:gd name="T107" fmla="*/ 144 h 1565"/>
                <a:gd name="T108" fmla="*/ 1631 w 1761"/>
                <a:gd name="T109" fmla="*/ 172 h 1565"/>
                <a:gd name="T110" fmla="*/ 1631 w 1761"/>
                <a:gd name="T111" fmla="*/ 73 h 1565"/>
                <a:gd name="T112" fmla="*/ 1629 w 1761"/>
                <a:gd name="T113" fmla="*/ 2 h 1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61" h="1565">
                  <a:moveTo>
                    <a:pt x="920" y="1527"/>
                  </a:moveTo>
                  <a:lnTo>
                    <a:pt x="917" y="1523"/>
                  </a:lnTo>
                  <a:lnTo>
                    <a:pt x="915" y="1518"/>
                  </a:lnTo>
                  <a:lnTo>
                    <a:pt x="917" y="1494"/>
                  </a:lnTo>
                  <a:lnTo>
                    <a:pt x="934" y="1506"/>
                  </a:lnTo>
                  <a:lnTo>
                    <a:pt x="934" y="1520"/>
                  </a:lnTo>
                  <a:lnTo>
                    <a:pt x="920" y="1527"/>
                  </a:lnTo>
                  <a:close/>
                  <a:moveTo>
                    <a:pt x="22" y="752"/>
                  </a:moveTo>
                  <a:lnTo>
                    <a:pt x="45" y="747"/>
                  </a:lnTo>
                  <a:lnTo>
                    <a:pt x="45" y="747"/>
                  </a:lnTo>
                  <a:lnTo>
                    <a:pt x="62" y="737"/>
                  </a:lnTo>
                  <a:lnTo>
                    <a:pt x="62" y="714"/>
                  </a:lnTo>
                  <a:lnTo>
                    <a:pt x="60" y="707"/>
                  </a:lnTo>
                  <a:lnTo>
                    <a:pt x="48" y="697"/>
                  </a:lnTo>
                  <a:lnTo>
                    <a:pt x="12" y="683"/>
                  </a:lnTo>
                  <a:lnTo>
                    <a:pt x="10" y="671"/>
                  </a:lnTo>
                  <a:lnTo>
                    <a:pt x="10" y="664"/>
                  </a:lnTo>
                  <a:lnTo>
                    <a:pt x="24" y="655"/>
                  </a:lnTo>
                  <a:lnTo>
                    <a:pt x="29" y="648"/>
                  </a:lnTo>
                  <a:lnTo>
                    <a:pt x="29" y="607"/>
                  </a:lnTo>
                  <a:lnTo>
                    <a:pt x="34" y="598"/>
                  </a:lnTo>
                  <a:lnTo>
                    <a:pt x="48" y="522"/>
                  </a:lnTo>
                  <a:lnTo>
                    <a:pt x="69" y="503"/>
                  </a:lnTo>
                  <a:lnTo>
                    <a:pt x="71" y="489"/>
                  </a:lnTo>
                  <a:lnTo>
                    <a:pt x="114" y="473"/>
                  </a:lnTo>
                  <a:lnTo>
                    <a:pt x="119" y="458"/>
                  </a:lnTo>
                  <a:lnTo>
                    <a:pt x="119" y="458"/>
                  </a:lnTo>
                  <a:lnTo>
                    <a:pt x="119" y="432"/>
                  </a:lnTo>
                  <a:lnTo>
                    <a:pt x="123" y="425"/>
                  </a:lnTo>
                  <a:lnTo>
                    <a:pt x="140" y="414"/>
                  </a:lnTo>
                  <a:lnTo>
                    <a:pt x="142" y="406"/>
                  </a:lnTo>
                  <a:lnTo>
                    <a:pt x="138" y="385"/>
                  </a:lnTo>
                  <a:lnTo>
                    <a:pt x="145" y="366"/>
                  </a:lnTo>
                  <a:lnTo>
                    <a:pt x="140" y="343"/>
                  </a:lnTo>
                  <a:lnTo>
                    <a:pt x="140" y="321"/>
                  </a:lnTo>
                  <a:lnTo>
                    <a:pt x="149" y="307"/>
                  </a:lnTo>
                  <a:lnTo>
                    <a:pt x="149" y="298"/>
                  </a:lnTo>
                  <a:lnTo>
                    <a:pt x="166" y="288"/>
                  </a:lnTo>
                  <a:lnTo>
                    <a:pt x="168" y="281"/>
                  </a:lnTo>
                  <a:lnTo>
                    <a:pt x="159" y="265"/>
                  </a:lnTo>
                  <a:lnTo>
                    <a:pt x="156" y="253"/>
                  </a:lnTo>
                  <a:lnTo>
                    <a:pt x="223" y="64"/>
                  </a:lnTo>
                  <a:lnTo>
                    <a:pt x="223" y="64"/>
                  </a:lnTo>
                  <a:lnTo>
                    <a:pt x="312" y="92"/>
                  </a:lnTo>
                  <a:lnTo>
                    <a:pt x="480" y="288"/>
                  </a:lnTo>
                  <a:lnTo>
                    <a:pt x="653" y="362"/>
                  </a:lnTo>
                  <a:lnTo>
                    <a:pt x="660" y="362"/>
                  </a:lnTo>
                  <a:lnTo>
                    <a:pt x="783" y="312"/>
                  </a:lnTo>
                  <a:lnTo>
                    <a:pt x="842" y="298"/>
                  </a:lnTo>
                  <a:lnTo>
                    <a:pt x="858" y="298"/>
                  </a:lnTo>
                  <a:lnTo>
                    <a:pt x="917" y="331"/>
                  </a:lnTo>
                  <a:lnTo>
                    <a:pt x="950" y="336"/>
                  </a:lnTo>
                  <a:lnTo>
                    <a:pt x="974" y="364"/>
                  </a:lnTo>
                  <a:lnTo>
                    <a:pt x="1078" y="418"/>
                  </a:lnTo>
                  <a:lnTo>
                    <a:pt x="1092" y="421"/>
                  </a:lnTo>
                  <a:lnTo>
                    <a:pt x="1102" y="414"/>
                  </a:lnTo>
                  <a:lnTo>
                    <a:pt x="1109" y="421"/>
                  </a:lnTo>
                  <a:lnTo>
                    <a:pt x="1114" y="418"/>
                  </a:lnTo>
                  <a:lnTo>
                    <a:pt x="1125" y="402"/>
                  </a:lnTo>
                  <a:lnTo>
                    <a:pt x="1118" y="395"/>
                  </a:lnTo>
                  <a:lnTo>
                    <a:pt x="1118" y="380"/>
                  </a:lnTo>
                  <a:lnTo>
                    <a:pt x="1109" y="369"/>
                  </a:lnTo>
                  <a:lnTo>
                    <a:pt x="1111" y="354"/>
                  </a:lnTo>
                  <a:lnTo>
                    <a:pt x="1106" y="352"/>
                  </a:lnTo>
                  <a:lnTo>
                    <a:pt x="1088" y="357"/>
                  </a:lnTo>
                  <a:lnTo>
                    <a:pt x="1083" y="352"/>
                  </a:lnTo>
                  <a:lnTo>
                    <a:pt x="1085" y="328"/>
                  </a:lnTo>
                  <a:lnTo>
                    <a:pt x="1102" y="324"/>
                  </a:lnTo>
                  <a:lnTo>
                    <a:pt x="1106" y="324"/>
                  </a:lnTo>
                  <a:lnTo>
                    <a:pt x="1104" y="314"/>
                  </a:lnTo>
                  <a:lnTo>
                    <a:pt x="1095" y="319"/>
                  </a:lnTo>
                  <a:lnTo>
                    <a:pt x="1092" y="319"/>
                  </a:lnTo>
                  <a:lnTo>
                    <a:pt x="1090" y="309"/>
                  </a:lnTo>
                  <a:lnTo>
                    <a:pt x="1097" y="302"/>
                  </a:lnTo>
                  <a:lnTo>
                    <a:pt x="1111" y="300"/>
                  </a:lnTo>
                  <a:lnTo>
                    <a:pt x="1104" y="293"/>
                  </a:lnTo>
                  <a:lnTo>
                    <a:pt x="1106" y="283"/>
                  </a:lnTo>
                  <a:lnTo>
                    <a:pt x="1111" y="281"/>
                  </a:lnTo>
                  <a:lnTo>
                    <a:pt x="1106" y="272"/>
                  </a:lnTo>
                  <a:lnTo>
                    <a:pt x="1106" y="265"/>
                  </a:lnTo>
                  <a:lnTo>
                    <a:pt x="1109" y="260"/>
                  </a:lnTo>
                  <a:lnTo>
                    <a:pt x="1104" y="255"/>
                  </a:lnTo>
                  <a:lnTo>
                    <a:pt x="1102" y="241"/>
                  </a:lnTo>
                  <a:lnTo>
                    <a:pt x="1097" y="257"/>
                  </a:lnTo>
                  <a:lnTo>
                    <a:pt x="1088" y="257"/>
                  </a:lnTo>
                  <a:lnTo>
                    <a:pt x="1083" y="250"/>
                  </a:lnTo>
                  <a:lnTo>
                    <a:pt x="1080" y="234"/>
                  </a:lnTo>
                  <a:lnTo>
                    <a:pt x="1085" y="227"/>
                  </a:lnTo>
                  <a:lnTo>
                    <a:pt x="1097" y="224"/>
                  </a:lnTo>
                  <a:lnTo>
                    <a:pt x="1111" y="229"/>
                  </a:lnTo>
                  <a:lnTo>
                    <a:pt x="1118" y="229"/>
                  </a:lnTo>
                  <a:lnTo>
                    <a:pt x="1121" y="222"/>
                  </a:lnTo>
                  <a:lnTo>
                    <a:pt x="1121" y="222"/>
                  </a:lnTo>
                  <a:lnTo>
                    <a:pt x="1128" y="227"/>
                  </a:lnTo>
                  <a:lnTo>
                    <a:pt x="1142" y="229"/>
                  </a:lnTo>
                  <a:lnTo>
                    <a:pt x="1151" y="227"/>
                  </a:lnTo>
                  <a:lnTo>
                    <a:pt x="1156" y="227"/>
                  </a:lnTo>
                  <a:lnTo>
                    <a:pt x="1187" y="241"/>
                  </a:lnTo>
                  <a:lnTo>
                    <a:pt x="1222" y="253"/>
                  </a:lnTo>
                  <a:lnTo>
                    <a:pt x="1234" y="250"/>
                  </a:lnTo>
                  <a:lnTo>
                    <a:pt x="1234" y="239"/>
                  </a:lnTo>
                  <a:lnTo>
                    <a:pt x="1243" y="236"/>
                  </a:lnTo>
                  <a:lnTo>
                    <a:pt x="1251" y="246"/>
                  </a:lnTo>
                  <a:lnTo>
                    <a:pt x="1243" y="262"/>
                  </a:lnTo>
                  <a:lnTo>
                    <a:pt x="1246" y="269"/>
                  </a:lnTo>
                  <a:lnTo>
                    <a:pt x="1291" y="302"/>
                  </a:lnTo>
                  <a:lnTo>
                    <a:pt x="1295" y="305"/>
                  </a:lnTo>
                  <a:lnTo>
                    <a:pt x="1300" y="298"/>
                  </a:lnTo>
                  <a:lnTo>
                    <a:pt x="1307" y="300"/>
                  </a:lnTo>
                  <a:lnTo>
                    <a:pt x="1307" y="305"/>
                  </a:lnTo>
                  <a:lnTo>
                    <a:pt x="1300" y="309"/>
                  </a:lnTo>
                  <a:lnTo>
                    <a:pt x="1305" y="343"/>
                  </a:lnTo>
                  <a:lnTo>
                    <a:pt x="1314" y="359"/>
                  </a:lnTo>
                  <a:lnTo>
                    <a:pt x="1329" y="373"/>
                  </a:lnTo>
                  <a:lnTo>
                    <a:pt x="1326" y="378"/>
                  </a:lnTo>
                  <a:lnTo>
                    <a:pt x="1305" y="383"/>
                  </a:lnTo>
                  <a:lnTo>
                    <a:pt x="1300" y="390"/>
                  </a:lnTo>
                  <a:lnTo>
                    <a:pt x="1324" y="442"/>
                  </a:lnTo>
                  <a:lnTo>
                    <a:pt x="1336" y="447"/>
                  </a:lnTo>
                  <a:lnTo>
                    <a:pt x="1347" y="470"/>
                  </a:lnTo>
                  <a:lnTo>
                    <a:pt x="1392" y="525"/>
                  </a:lnTo>
                  <a:lnTo>
                    <a:pt x="1416" y="529"/>
                  </a:lnTo>
                  <a:lnTo>
                    <a:pt x="1421" y="541"/>
                  </a:lnTo>
                  <a:lnTo>
                    <a:pt x="1440" y="563"/>
                  </a:lnTo>
                  <a:lnTo>
                    <a:pt x="1430" y="572"/>
                  </a:lnTo>
                  <a:lnTo>
                    <a:pt x="1433" y="577"/>
                  </a:lnTo>
                  <a:lnTo>
                    <a:pt x="1444" y="598"/>
                  </a:lnTo>
                  <a:lnTo>
                    <a:pt x="1459" y="612"/>
                  </a:lnTo>
                  <a:lnTo>
                    <a:pt x="1461" y="622"/>
                  </a:lnTo>
                  <a:lnTo>
                    <a:pt x="1449" y="619"/>
                  </a:lnTo>
                  <a:lnTo>
                    <a:pt x="1437" y="626"/>
                  </a:lnTo>
                  <a:lnTo>
                    <a:pt x="1435" y="650"/>
                  </a:lnTo>
                  <a:lnTo>
                    <a:pt x="1440" y="659"/>
                  </a:lnTo>
                  <a:lnTo>
                    <a:pt x="1494" y="735"/>
                  </a:lnTo>
                  <a:lnTo>
                    <a:pt x="1522" y="794"/>
                  </a:lnTo>
                  <a:lnTo>
                    <a:pt x="1588" y="891"/>
                  </a:lnTo>
                  <a:lnTo>
                    <a:pt x="1596" y="920"/>
                  </a:lnTo>
                  <a:lnTo>
                    <a:pt x="1603" y="931"/>
                  </a:lnTo>
                  <a:lnTo>
                    <a:pt x="1603" y="936"/>
                  </a:lnTo>
                  <a:lnTo>
                    <a:pt x="1600" y="936"/>
                  </a:lnTo>
                  <a:lnTo>
                    <a:pt x="1593" y="931"/>
                  </a:lnTo>
                  <a:lnTo>
                    <a:pt x="1591" y="924"/>
                  </a:lnTo>
                  <a:lnTo>
                    <a:pt x="1586" y="922"/>
                  </a:lnTo>
                  <a:lnTo>
                    <a:pt x="1579" y="948"/>
                  </a:lnTo>
                  <a:lnTo>
                    <a:pt x="1579" y="967"/>
                  </a:lnTo>
                  <a:lnTo>
                    <a:pt x="1584" y="979"/>
                  </a:lnTo>
                  <a:lnTo>
                    <a:pt x="1591" y="993"/>
                  </a:lnTo>
                  <a:lnTo>
                    <a:pt x="1605" y="1007"/>
                  </a:lnTo>
                  <a:lnTo>
                    <a:pt x="1614" y="1009"/>
                  </a:lnTo>
                  <a:lnTo>
                    <a:pt x="1624" y="1007"/>
                  </a:lnTo>
                  <a:lnTo>
                    <a:pt x="1624" y="998"/>
                  </a:lnTo>
                  <a:lnTo>
                    <a:pt x="1633" y="1007"/>
                  </a:lnTo>
                  <a:lnTo>
                    <a:pt x="1631" y="1026"/>
                  </a:lnTo>
                  <a:lnTo>
                    <a:pt x="1640" y="1043"/>
                  </a:lnTo>
                  <a:lnTo>
                    <a:pt x="1659" y="1066"/>
                  </a:lnTo>
                  <a:lnTo>
                    <a:pt x="1671" y="1095"/>
                  </a:lnTo>
                  <a:lnTo>
                    <a:pt x="1671" y="1111"/>
                  </a:lnTo>
                  <a:lnTo>
                    <a:pt x="1690" y="1137"/>
                  </a:lnTo>
                  <a:lnTo>
                    <a:pt x="1685" y="1144"/>
                  </a:lnTo>
                  <a:lnTo>
                    <a:pt x="1685" y="1151"/>
                  </a:lnTo>
                  <a:lnTo>
                    <a:pt x="1702" y="1177"/>
                  </a:lnTo>
                  <a:lnTo>
                    <a:pt x="1716" y="1194"/>
                  </a:lnTo>
                  <a:lnTo>
                    <a:pt x="1718" y="1199"/>
                  </a:lnTo>
                  <a:lnTo>
                    <a:pt x="1714" y="1206"/>
                  </a:lnTo>
                  <a:lnTo>
                    <a:pt x="1714" y="1213"/>
                  </a:lnTo>
                  <a:lnTo>
                    <a:pt x="1733" y="1234"/>
                  </a:lnTo>
                  <a:lnTo>
                    <a:pt x="1723" y="1244"/>
                  </a:lnTo>
                  <a:lnTo>
                    <a:pt x="1726" y="1258"/>
                  </a:lnTo>
                  <a:lnTo>
                    <a:pt x="1723" y="1279"/>
                  </a:lnTo>
                  <a:lnTo>
                    <a:pt x="1733" y="1296"/>
                  </a:lnTo>
                  <a:lnTo>
                    <a:pt x="1752" y="1319"/>
                  </a:lnTo>
                  <a:lnTo>
                    <a:pt x="1754" y="1331"/>
                  </a:lnTo>
                  <a:lnTo>
                    <a:pt x="1742" y="1336"/>
                  </a:lnTo>
                  <a:lnTo>
                    <a:pt x="1742" y="1348"/>
                  </a:lnTo>
                  <a:lnTo>
                    <a:pt x="1747" y="1366"/>
                  </a:lnTo>
                  <a:lnTo>
                    <a:pt x="1761" y="1390"/>
                  </a:lnTo>
                  <a:lnTo>
                    <a:pt x="1761" y="1397"/>
                  </a:lnTo>
                  <a:lnTo>
                    <a:pt x="1747" y="1404"/>
                  </a:lnTo>
                  <a:lnTo>
                    <a:pt x="1744" y="1409"/>
                  </a:lnTo>
                  <a:lnTo>
                    <a:pt x="1742" y="1430"/>
                  </a:lnTo>
                  <a:lnTo>
                    <a:pt x="1752" y="1463"/>
                  </a:lnTo>
                  <a:lnTo>
                    <a:pt x="1744" y="1471"/>
                  </a:lnTo>
                  <a:lnTo>
                    <a:pt x="1726" y="1475"/>
                  </a:lnTo>
                  <a:lnTo>
                    <a:pt x="1721" y="1466"/>
                  </a:lnTo>
                  <a:lnTo>
                    <a:pt x="1714" y="1466"/>
                  </a:lnTo>
                  <a:lnTo>
                    <a:pt x="1695" y="1485"/>
                  </a:lnTo>
                  <a:lnTo>
                    <a:pt x="1688" y="1482"/>
                  </a:lnTo>
                  <a:lnTo>
                    <a:pt x="1676" y="1494"/>
                  </a:lnTo>
                  <a:lnTo>
                    <a:pt x="1662" y="1487"/>
                  </a:lnTo>
                  <a:lnTo>
                    <a:pt x="1650" y="1487"/>
                  </a:lnTo>
                  <a:lnTo>
                    <a:pt x="1636" y="1492"/>
                  </a:lnTo>
                  <a:lnTo>
                    <a:pt x="1629" y="1487"/>
                  </a:lnTo>
                  <a:lnTo>
                    <a:pt x="1610" y="1492"/>
                  </a:lnTo>
                  <a:lnTo>
                    <a:pt x="1603" y="1480"/>
                  </a:lnTo>
                  <a:lnTo>
                    <a:pt x="1581" y="1471"/>
                  </a:lnTo>
                  <a:lnTo>
                    <a:pt x="1565" y="1468"/>
                  </a:lnTo>
                  <a:lnTo>
                    <a:pt x="1567" y="1459"/>
                  </a:lnTo>
                  <a:lnTo>
                    <a:pt x="1579" y="1449"/>
                  </a:lnTo>
                  <a:lnTo>
                    <a:pt x="1598" y="1423"/>
                  </a:lnTo>
                  <a:lnTo>
                    <a:pt x="1596" y="1423"/>
                  </a:lnTo>
                  <a:lnTo>
                    <a:pt x="1581" y="1430"/>
                  </a:lnTo>
                  <a:lnTo>
                    <a:pt x="1570" y="1414"/>
                  </a:lnTo>
                  <a:lnTo>
                    <a:pt x="1518" y="1378"/>
                  </a:lnTo>
                  <a:lnTo>
                    <a:pt x="1537" y="1352"/>
                  </a:lnTo>
                  <a:lnTo>
                    <a:pt x="1532" y="1338"/>
                  </a:lnTo>
                  <a:lnTo>
                    <a:pt x="1546" y="1326"/>
                  </a:lnTo>
                  <a:lnTo>
                    <a:pt x="1572" y="1326"/>
                  </a:lnTo>
                  <a:lnTo>
                    <a:pt x="1605" y="1303"/>
                  </a:lnTo>
                  <a:lnTo>
                    <a:pt x="1610" y="1291"/>
                  </a:lnTo>
                  <a:lnTo>
                    <a:pt x="1588" y="1305"/>
                  </a:lnTo>
                  <a:lnTo>
                    <a:pt x="1567" y="1319"/>
                  </a:lnTo>
                  <a:lnTo>
                    <a:pt x="1558" y="1319"/>
                  </a:lnTo>
                  <a:lnTo>
                    <a:pt x="1546" y="1314"/>
                  </a:lnTo>
                  <a:lnTo>
                    <a:pt x="1529" y="1324"/>
                  </a:lnTo>
                  <a:lnTo>
                    <a:pt x="1522" y="1336"/>
                  </a:lnTo>
                  <a:lnTo>
                    <a:pt x="1522" y="1343"/>
                  </a:lnTo>
                  <a:lnTo>
                    <a:pt x="1518" y="1345"/>
                  </a:lnTo>
                  <a:lnTo>
                    <a:pt x="1506" y="1307"/>
                  </a:lnTo>
                  <a:lnTo>
                    <a:pt x="1511" y="1291"/>
                  </a:lnTo>
                  <a:lnTo>
                    <a:pt x="1508" y="1281"/>
                  </a:lnTo>
                  <a:lnTo>
                    <a:pt x="1499" y="1267"/>
                  </a:lnTo>
                  <a:lnTo>
                    <a:pt x="1470" y="1244"/>
                  </a:lnTo>
                  <a:lnTo>
                    <a:pt x="1461" y="1232"/>
                  </a:lnTo>
                  <a:lnTo>
                    <a:pt x="1451" y="1201"/>
                  </a:lnTo>
                  <a:lnTo>
                    <a:pt x="1423" y="1189"/>
                  </a:lnTo>
                  <a:lnTo>
                    <a:pt x="1411" y="1194"/>
                  </a:lnTo>
                  <a:lnTo>
                    <a:pt x="1425" y="1201"/>
                  </a:lnTo>
                  <a:lnTo>
                    <a:pt x="1447" y="1222"/>
                  </a:lnTo>
                  <a:lnTo>
                    <a:pt x="1444" y="1234"/>
                  </a:lnTo>
                  <a:lnTo>
                    <a:pt x="1449" y="1253"/>
                  </a:lnTo>
                  <a:lnTo>
                    <a:pt x="1451" y="1258"/>
                  </a:lnTo>
                  <a:lnTo>
                    <a:pt x="1477" y="1274"/>
                  </a:lnTo>
                  <a:lnTo>
                    <a:pt x="1494" y="1312"/>
                  </a:lnTo>
                  <a:lnTo>
                    <a:pt x="1492" y="1317"/>
                  </a:lnTo>
                  <a:lnTo>
                    <a:pt x="1482" y="1329"/>
                  </a:lnTo>
                  <a:lnTo>
                    <a:pt x="1487" y="1371"/>
                  </a:lnTo>
                  <a:lnTo>
                    <a:pt x="1485" y="1390"/>
                  </a:lnTo>
                  <a:lnTo>
                    <a:pt x="1466" y="1404"/>
                  </a:lnTo>
                  <a:lnTo>
                    <a:pt x="1440" y="1411"/>
                  </a:lnTo>
                  <a:lnTo>
                    <a:pt x="1404" y="1402"/>
                  </a:lnTo>
                  <a:lnTo>
                    <a:pt x="1381" y="1402"/>
                  </a:lnTo>
                  <a:lnTo>
                    <a:pt x="1366" y="1395"/>
                  </a:lnTo>
                  <a:lnTo>
                    <a:pt x="1355" y="1383"/>
                  </a:lnTo>
                  <a:lnTo>
                    <a:pt x="1352" y="1371"/>
                  </a:lnTo>
                  <a:lnTo>
                    <a:pt x="1300" y="1355"/>
                  </a:lnTo>
                  <a:lnTo>
                    <a:pt x="1279" y="1355"/>
                  </a:lnTo>
                  <a:lnTo>
                    <a:pt x="1253" y="1383"/>
                  </a:lnTo>
                  <a:lnTo>
                    <a:pt x="1246" y="1385"/>
                  </a:lnTo>
                  <a:lnTo>
                    <a:pt x="1222" y="1378"/>
                  </a:lnTo>
                  <a:lnTo>
                    <a:pt x="1215" y="1371"/>
                  </a:lnTo>
                  <a:lnTo>
                    <a:pt x="1208" y="1359"/>
                  </a:lnTo>
                  <a:lnTo>
                    <a:pt x="1199" y="1359"/>
                  </a:lnTo>
                  <a:lnTo>
                    <a:pt x="1203" y="1374"/>
                  </a:lnTo>
                  <a:lnTo>
                    <a:pt x="1170" y="1397"/>
                  </a:lnTo>
                  <a:lnTo>
                    <a:pt x="1139" y="1430"/>
                  </a:lnTo>
                  <a:lnTo>
                    <a:pt x="1137" y="1447"/>
                  </a:lnTo>
                  <a:lnTo>
                    <a:pt x="1128" y="1461"/>
                  </a:lnTo>
                  <a:lnTo>
                    <a:pt x="1097" y="1487"/>
                  </a:lnTo>
                  <a:lnTo>
                    <a:pt x="1076" y="1489"/>
                  </a:lnTo>
                  <a:lnTo>
                    <a:pt x="1043" y="1480"/>
                  </a:lnTo>
                  <a:lnTo>
                    <a:pt x="1033" y="1452"/>
                  </a:lnTo>
                  <a:lnTo>
                    <a:pt x="1036" y="1430"/>
                  </a:lnTo>
                  <a:lnTo>
                    <a:pt x="1031" y="1428"/>
                  </a:lnTo>
                  <a:lnTo>
                    <a:pt x="1026" y="1433"/>
                  </a:lnTo>
                  <a:lnTo>
                    <a:pt x="1028" y="1478"/>
                  </a:lnTo>
                  <a:lnTo>
                    <a:pt x="1040" y="1499"/>
                  </a:lnTo>
                  <a:lnTo>
                    <a:pt x="1019" y="1513"/>
                  </a:lnTo>
                  <a:lnTo>
                    <a:pt x="1010" y="1527"/>
                  </a:lnTo>
                  <a:lnTo>
                    <a:pt x="1007" y="1551"/>
                  </a:lnTo>
                  <a:lnTo>
                    <a:pt x="1007" y="1565"/>
                  </a:lnTo>
                  <a:lnTo>
                    <a:pt x="1002" y="1565"/>
                  </a:lnTo>
                  <a:lnTo>
                    <a:pt x="958" y="1518"/>
                  </a:lnTo>
                  <a:lnTo>
                    <a:pt x="946" y="1513"/>
                  </a:lnTo>
                  <a:lnTo>
                    <a:pt x="920" y="1454"/>
                  </a:lnTo>
                  <a:lnTo>
                    <a:pt x="901" y="1393"/>
                  </a:lnTo>
                  <a:lnTo>
                    <a:pt x="872" y="1326"/>
                  </a:lnTo>
                  <a:lnTo>
                    <a:pt x="861" y="1305"/>
                  </a:lnTo>
                  <a:lnTo>
                    <a:pt x="846" y="1293"/>
                  </a:lnTo>
                  <a:lnTo>
                    <a:pt x="823" y="1274"/>
                  </a:lnTo>
                  <a:lnTo>
                    <a:pt x="716" y="1234"/>
                  </a:lnTo>
                  <a:lnTo>
                    <a:pt x="679" y="1215"/>
                  </a:lnTo>
                  <a:lnTo>
                    <a:pt x="650" y="1199"/>
                  </a:lnTo>
                  <a:lnTo>
                    <a:pt x="624" y="1177"/>
                  </a:lnTo>
                  <a:lnTo>
                    <a:pt x="570" y="1137"/>
                  </a:lnTo>
                  <a:lnTo>
                    <a:pt x="539" y="1121"/>
                  </a:lnTo>
                  <a:lnTo>
                    <a:pt x="516" y="1111"/>
                  </a:lnTo>
                  <a:lnTo>
                    <a:pt x="497" y="1109"/>
                  </a:lnTo>
                  <a:lnTo>
                    <a:pt x="457" y="1109"/>
                  </a:lnTo>
                  <a:lnTo>
                    <a:pt x="402" y="1059"/>
                  </a:lnTo>
                  <a:lnTo>
                    <a:pt x="412" y="1050"/>
                  </a:lnTo>
                  <a:lnTo>
                    <a:pt x="412" y="1043"/>
                  </a:lnTo>
                  <a:lnTo>
                    <a:pt x="345" y="1002"/>
                  </a:lnTo>
                  <a:lnTo>
                    <a:pt x="319" y="993"/>
                  </a:lnTo>
                  <a:lnTo>
                    <a:pt x="293" y="988"/>
                  </a:lnTo>
                  <a:lnTo>
                    <a:pt x="253" y="988"/>
                  </a:lnTo>
                  <a:lnTo>
                    <a:pt x="237" y="1002"/>
                  </a:lnTo>
                  <a:lnTo>
                    <a:pt x="232" y="1002"/>
                  </a:lnTo>
                  <a:lnTo>
                    <a:pt x="213" y="988"/>
                  </a:lnTo>
                  <a:lnTo>
                    <a:pt x="180" y="941"/>
                  </a:lnTo>
                  <a:lnTo>
                    <a:pt x="140" y="896"/>
                  </a:lnTo>
                  <a:lnTo>
                    <a:pt x="76" y="832"/>
                  </a:lnTo>
                  <a:lnTo>
                    <a:pt x="69" y="804"/>
                  </a:lnTo>
                  <a:lnTo>
                    <a:pt x="57" y="792"/>
                  </a:lnTo>
                  <a:lnTo>
                    <a:pt x="19" y="766"/>
                  </a:lnTo>
                  <a:lnTo>
                    <a:pt x="0" y="756"/>
                  </a:lnTo>
                  <a:lnTo>
                    <a:pt x="0" y="756"/>
                  </a:lnTo>
                  <a:lnTo>
                    <a:pt x="19" y="754"/>
                  </a:lnTo>
                  <a:lnTo>
                    <a:pt x="19" y="754"/>
                  </a:lnTo>
                  <a:lnTo>
                    <a:pt x="22" y="752"/>
                  </a:lnTo>
                  <a:close/>
                  <a:moveTo>
                    <a:pt x="1643" y="0"/>
                  </a:moveTo>
                  <a:lnTo>
                    <a:pt x="1652" y="2"/>
                  </a:lnTo>
                  <a:lnTo>
                    <a:pt x="1650" y="9"/>
                  </a:lnTo>
                  <a:lnTo>
                    <a:pt x="1657" y="19"/>
                  </a:lnTo>
                  <a:lnTo>
                    <a:pt x="1664" y="54"/>
                  </a:lnTo>
                  <a:lnTo>
                    <a:pt x="1671" y="66"/>
                  </a:lnTo>
                  <a:lnTo>
                    <a:pt x="1678" y="85"/>
                  </a:lnTo>
                  <a:lnTo>
                    <a:pt x="1685" y="90"/>
                  </a:lnTo>
                  <a:lnTo>
                    <a:pt x="1683" y="94"/>
                  </a:lnTo>
                  <a:lnTo>
                    <a:pt x="1678" y="92"/>
                  </a:lnTo>
                  <a:lnTo>
                    <a:pt x="1676" y="99"/>
                  </a:lnTo>
                  <a:lnTo>
                    <a:pt x="1676" y="109"/>
                  </a:lnTo>
                  <a:lnTo>
                    <a:pt x="1695" y="123"/>
                  </a:lnTo>
                  <a:lnTo>
                    <a:pt x="1692" y="135"/>
                  </a:lnTo>
                  <a:lnTo>
                    <a:pt x="1685" y="144"/>
                  </a:lnTo>
                  <a:lnTo>
                    <a:pt x="1690" y="153"/>
                  </a:lnTo>
                  <a:lnTo>
                    <a:pt x="1685" y="168"/>
                  </a:lnTo>
                  <a:lnTo>
                    <a:pt x="1683" y="170"/>
                  </a:lnTo>
                  <a:lnTo>
                    <a:pt x="1652" y="170"/>
                  </a:lnTo>
                  <a:lnTo>
                    <a:pt x="1638" y="175"/>
                  </a:lnTo>
                  <a:lnTo>
                    <a:pt x="1631" y="172"/>
                  </a:lnTo>
                  <a:lnTo>
                    <a:pt x="1622" y="168"/>
                  </a:lnTo>
                  <a:lnTo>
                    <a:pt x="1596" y="142"/>
                  </a:lnTo>
                  <a:lnTo>
                    <a:pt x="1596" y="130"/>
                  </a:lnTo>
                  <a:lnTo>
                    <a:pt x="1591" y="109"/>
                  </a:lnTo>
                  <a:lnTo>
                    <a:pt x="1607" y="87"/>
                  </a:lnTo>
                  <a:lnTo>
                    <a:pt x="1631" y="73"/>
                  </a:lnTo>
                  <a:lnTo>
                    <a:pt x="1636" y="64"/>
                  </a:lnTo>
                  <a:lnTo>
                    <a:pt x="1631" y="47"/>
                  </a:lnTo>
                  <a:lnTo>
                    <a:pt x="1622" y="38"/>
                  </a:lnTo>
                  <a:lnTo>
                    <a:pt x="1622" y="28"/>
                  </a:lnTo>
                  <a:lnTo>
                    <a:pt x="1626" y="19"/>
                  </a:lnTo>
                  <a:lnTo>
                    <a:pt x="1629" y="2"/>
                  </a:lnTo>
                  <a:lnTo>
                    <a:pt x="1643" y="0"/>
                  </a:lnTo>
                  <a:close/>
                </a:path>
              </a:pathLst>
            </a:custGeom>
            <a:solidFill>
              <a:schemeClr val="accent3"/>
            </a:solid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88" name="Freeform 87"/>
            <p:cNvSpPr>
              <a:spLocks noEditPoints="1"/>
            </p:cNvSpPr>
            <p:nvPr/>
          </p:nvSpPr>
          <p:spPr bwMode="auto">
            <a:xfrm>
              <a:off x="-5635" y="-175"/>
              <a:ext cx="1439" cy="1400"/>
            </a:xfrm>
            <a:custGeom>
              <a:avLst/>
              <a:gdLst>
                <a:gd name="T0" fmla="*/ 170 w 1439"/>
                <a:gd name="T1" fmla="*/ 362 h 1400"/>
                <a:gd name="T2" fmla="*/ 142 w 1439"/>
                <a:gd name="T3" fmla="*/ 345 h 1400"/>
                <a:gd name="T4" fmla="*/ 130 w 1439"/>
                <a:gd name="T5" fmla="*/ 298 h 1400"/>
                <a:gd name="T6" fmla="*/ 177 w 1439"/>
                <a:gd name="T7" fmla="*/ 239 h 1400"/>
                <a:gd name="T8" fmla="*/ 180 w 1439"/>
                <a:gd name="T9" fmla="*/ 277 h 1400"/>
                <a:gd name="T10" fmla="*/ 208 w 1439"/>
                <a:gd name="T11" fmla="*/ 288 h 1400"/>
                <a:gd name="T12" fmla="*/ 184 w 1439"/>
                <a:gd name="T13" fmla="*/ 305 h 1400"/>
                <a:gd name="T14" fmla="*/ 206 w 1439"/>
                <a:gd name="T15" fmla="*/ 87 h 1400"/>
                <a:gd name="T16" fmla="*/ 260 w 1439"/>
                <a:gd name="T17" fmla="*/ 139 h 1400"/>
                <a:gd name="T18" fmla="*/ 260 w 1439"/>
                <a:gd name="T19" fmla="*/ 203 h 1400"/>
                <a:gd name="T20" fmla="*/ 217 w 1439"/>
                <a:gd name="T21" fmla="*/ 232 h 1400"/>
                <a:gd name="T22" fmla="*/ 191 w 1439"/>
                <a:gd name="T23" fmla="*/ 206 h 1400"/>
                <a:gd name="T24" fmla="*/ 123 w 1439"/>
                <a:gd name="T25" fmla="*/ 246 h 1400"/>
                <a:gd name="T26" fmla="*/ 85 w 1439"/>
                <a:gd name="T27" fmla="*/ 270 h 1400"/>
                <a:gd name="T28" fmla="*/ 76 w 1439"/>
                <a:gd name="T29" fmla="*/ 184 h 1400"/>
                <a:gd name="T30" fmla="*/ 12 w 1439"/>
                <a:gd name="T31" fmla="*/ 170 h 1400"/>
                <a:gd name="T32" fmla="*/ 26 w 1439"/>
                <a:gd name="T33" fmla="*/ 109 h 1400"/>
                <a:gd name="T34" fmla="*/ 87 w 1439"/>
                <a:gd name="T35" fmla="*/ 102 h 1400"/>
                <a:gd name="T36" fmla="*/ 132 w 1439"/>
                <a:gd name="T37" fmla="*/ 113 h 1400"/>
                <a:gd name="T38" fmla="*/ 191 w 1439"/>
                <a:gd name="T39" fmla="*/ 76 h 1400"/>
                <a:gd name="T40" fmla="*/ 761 w 1439"/>
                <a:gd name="T41" fmla="*/ 19 h 1400"/>
                <a:gd name="T42" fmla="*/ 855 w 1439"/>
                <a:gd name="T43" fmla="*/ 50 h 1400"/>
                <a:gd name="T44" fmla="*/ 959 w 1439"/>
                <a:gd name="T45" fmla="*/ 78 h 1400"/>
                <a:gd name="T46" fmla="*/ 1056 w 1439"/>
                <a:gd name="T47" fmla="*/ 28 h 1400"/>
                <a:gd name="T48" fmla="*/ 1130 w 1439"/>
                <a:gd name="T49" fmla="*/ 90 h 1400"/>
                <a:gd name="T50" fmla="*/ 1158 w 1439"/>
                <a:gd name="T51" fmla="*/ 175 h 1400"/>
                <a:gd name="T52" fmla="*/ 1177 w 1439"/>
                <a:gd name="T53" fmla="*/ 288 h 1400"/>
                <a:gd name="T54" fmla="*/ 1255 w 1439"/>
                <a:gd name="T55" fmla="*/ 277 h 1400"/>
                <a:gd name="T56" fmla="*/ 1323 w 1439"/>
                <a:gd name="T57" fmla="*/ 272 h 1400"/>
                <a:gd name="T58" fmla="*/ 1434 w 1439"/>
                <a:gd name="T59" fmla="*/ 331 h 1400"/>
                <a:gd name="T60" fmla="*/ 1401 w 1439"/>
                <a:gd name="T61" fmla="*/ 395 h 1400"/>
                <a:gd name="T62" fmla="*/ 1413 w 1439"/>
                <a:gd name="T63" fmla="*/ 459 h 1400"/>
                <a:gd name="T64" fmla="*/ 1397 w 1439"/>
                <a:gd name="T65" fmla="*/ 591 h 1400"/>
                <a:gd name="T66" fmla="*/ 1335 w 1439"/>
                <a:gd name="T67" fmla="*/ 603 h 1400"/>
                <a:gd name="T68" fmla="*/ 1300 w 1439"/>
                <a:gd name="T69" fmla="*/ 702 h 1400"/>
                <a:gd name="T70" fmla="*/ 1290 w 1439"/>
                <a:gd name="T71" fmla="*/ 738 h 1400"/>
                <a:gd name="T72" fmla="*/ 1290 w 1439"/>
                <a:gd name="T73" fmla="*/ 785 h 1400"/>
                <a:gd name="T74" fmla="*/ 1274 w 1439"/>
                <a:gd name="T75" fmla="*/ 858 h 1400"/>
                <a:gd name="T76" fmla="*/ 1252 w 1439"/>
                <a:gd name="T77" fmla="*/ 917 h 1400"/>
                <a:gd name="T78" fmla="*/ 1205 w 1439"/>
                <a:gd name="T79" fmla="*/ 1005 h 1400"/>
                <a:gd name="T80" fmla="*/ 1177 w 1439"/>
                <a:gd name="T81" fmla="*/ 1104 h 1400"/>
                <a:gd name="T82" fmla="*/ 1092 w 1439"/>
                <a:gd name="T83" fmla="*/ 1178 h 1400"/>
                <a:gd name="T84" fmla="*/ 1037 w 1439"/>
                <a:gd name="T85" fmla="*/ 1239 h 1400"/>
                <a:gd name="T86" fmla="*/ 993 w 1439"/>
                <a:gd name="T87" fmla="*/ 1284 h 1400"/>
                <a:gd name="T88" fmla="*/ 957 w 1439"/>
                <a:gd name="T89" fmla="*/ 1322 h 1400"/>
                <a:gd name="T90" fmla="*/ 884 w 1439"/>
                <a:gd name="T91" fmla="*/ 1400 h 1400"/>
                <a:gd name="T92" fmla="*/ 846 w 1439"/>
                <a:gd name="T93" fmla="*/ 1367 h 1400"/>
                <a:gd name="T94" fmla="*/ 855 w 1439"/>
                <a:gd name="T95" fmla="*/ 1345 h 1400"/>
                <a:gd name="T96" fmla="*/ 855 w 1439"/>
                <a:gd name="T97" fmla="*/ 1104 h 1400"/>
                <a:gd name="T98" fmla="*/ 818 w 1439"/>
                <a:gd name="T99" fmla="*/ 943 h 1400"/>
                <a:gd name="T100" fmla="*/ 709 w 1439"/>
                <a:gd name="T101" fmla="*/ 920 h 1400"/>
                <a:gd name="T102" fmla="*/ 676 w 1439"/>
                <a:gd name="T103" fmla="*/ 882 h 1400"/>
                <a:gd name="T104" fmla="*/ 700 w 1439"/>
                <a:gd name="T105" fmla="*/ 686 h 1400"/>
                <a:gd name="T106" fmla="*/ 619 w 1439"/>
                <a:gd name="T107" fmla="*/ 426 h 1400"/>
                <a:gd name="T108" fmla="*/ 534 w 1439"/>
                <a:gd name="T109" fmla="*/ 274 h 1400"/>
                <a:gd name="T110" fmla="*/ 638 w 1439"/>
                <a:gd name="T111" fmla="*/ 128 h 1400"/>
                <a:gd name="T112" fmla="*/ 718 w 1439"/>
                <a:gd name="T113" fmla="*/ 7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39" h="1400">
                  <a:moveTo>
                    <a:pt x="182" y="312"/>
                  </a:moveTo>
                  <a:lnTo>
                    <a:pt x="184" y="319"/>
                  </a:lnTo>
                  <a:lnTo>
                    <a:pt x="182" y="326"/>
                  </a:lnTo>
                  <a:lnTo>
                    <a:pt x="175" y="345"/>
                  </a:lnTo>
                  <a:lnTo>
                    <a:pt x="170" y="350"/>
                  </a:lnTo>
                  <a:lnTo>
                    <a:pt x="170" y="362"/>
                  </a:lnTo>
                  <a:lnTo>
                    <a:pt x="168" y="364"/>
                  </a:lnTo>
                  <a:lnTo>
                    <a:pt x="158" y="352"/>
                  </a:lnTo>
                  <a:lnTo>
                    <a:pt x="156" y="338"/>
                  </a:lnTo>
                  <a:lnTo>
                    <a:pt x="151" y="338"/>
                  </a:lnTo>
                  <a:lnTo>
                    <a:pt x="147" y="348"/>
                  </a:lnTo>
                  <a:lnTo>
                    <a:pt x="142" y="345"/>
                  </a:lnTo>
                  <a:lnTo>
                    <a:pt x="144" y="336"/>
                  </a:lnTo>
                  <a:lnTo>
                    <a:pt x="135" y="326"/>
                  </a:lnTo>
                  <a:lnTo>
                    <a:pt x="128" y="324"/>
                  </a:lnTo>
                  <a:lnTo>
                    <a:pt x="128" y="312"/>
                  </a:lnTo>
                  <a:lnTo>
                    <a:pt x="123" y="310"/>
                  </a:lnTo>
                  <a:lnTo>
                    <a:pt x="130" y="298"/>
                  </a:lnTo>
                  <a:lnTo>
                    <a:pt x="142" y="291"/>
                  </a:lnTo>
                  <a:lnTo>
                    <a:pt x="149" y="272"/>
                  </a:lnTo>
                  <a:lnTo>
                    <a:pt x="151" y="258"/>
                  </a:lnTo>
                  <a:lnTo>
                    <a:pt x="170" y="251"/>
                  </a:lnTo>
                  <a:lnTo>
                    <a:pt x="180" y="244"/>
                  </a:lnTo>
                  <a:lnTo>
                    <a:pt x="177" y="239"/>
                  </a:lnTo>
                  <a:lnTo>
                    <a:pt x="187" y="234"/>
                  </a:lnTo>
                  <a:lnTo>
                    <a:pt x="191" y="234"/>
                  </a:lnTo>
                  <a:lnTo>
                    <a:pt x="194" y="253"/>
                  </a:lnTo>
                  <a:lnTo>
                    <a:pt x="177" y="260"/>
                  </a:lnTo>
                  <a:lnTo>
                    <a:pt x="177" y="270"/>
                  </a:lnTo>
                  <a:lnTo>
                    <a:pt x="180" y="277"/>
                  </a:lnTo>
                  <a:lnTo>
                    <a:pt x="180" y="279"/>
                  </a:lnTo>
                  <a:lnTo>
                    <a:pt x="187" y="265"/>
                  </a:lnTo>
                  <a:lnTo>
                    <a:pt x="199" y="260"/>
                  </a:lnTo>
                  <a:lnTo>
                    <a:pt x="213" y="274"/>
                  </a:lnTo>
                  <a:lnTo>
                    <a:pt x="213" y="281"/>
                  </a:lnTo>
                  <a:lnTo>
                    <a:pt x="208" y="288"/>
                  </a:lnTo>
                  <a:lnTo>
                    <a:pt x="215" y="288"/>
                  </a:lnTo>
                  <a:lnTo>
                    <a:pt x="215" y="293"/>
                  </a:lnTo>
                  <a:lnTo>
                    <a:pt x="210" y="312"/>
                  </a:lnTo>
                  <a:lnTo>
                    <a:pt x="206" y="314"/>
                  </a:lnTo>
                  <a:lnTo>
                    <a:pt x="203" y="303"/>
                  </a:lnTo>
                  <a:lnTo>
                    <a:pt x="184" y="305"/>
                  </a:lnTo>
                  <a:lnTo>
                    <a:pt x="180" y="310"/>
                  </a:lnTo>
                  <a:lnTo>
                    <a:pt x="182" y="312"/>
                  </a:lnTo>
                  <a:close/>
                  <a:moveTo>
                    <a:pt x="189" y="64"/>
                  </a:moveTo>
                  <a:lnTo>
                    <a:pt x="206" y="73"/>
                  </a:lnTo>
                  <a:lnTo>
                    <a:pt x="210" y="83"/>
                  </a:lnTo>
                  <a:lnTo>
                    <a:pt x="206" y="87"/>
                  </a:lnTo>
                  <a:lnTo>
                    <a:pt x="208" y="97"/>
                  </a:lnTo>
                  <a:lnTo>
                    <a:pt x="243" y="118"/>
                  </a:lnTo>
                  <a:lnTo>
                    <a:pt x="248" y="132"/>
                  </a:lnTo>
                  <a:lnTo>
                    <a:pt x="251" y="142"/>
                  </a:lnTo>
                  <a:lnTo>
                    <a:pt x="260" y="137"/>
                  </a:lnTo>
                  <a:lnTo>
                    <a:pt x="260" y="139"/>
                  </a:lnTo>
                  <a:lnTo>
                    <a:pt x="262" y="147"/>
                  </a:lnTo>
                  <a:lnTo>
                    <a:pt x="255" y="161"/>
                  </a:lnTo>
                  <a:lnTo>
                    <a:pt x="251" y="165"/>
                  </a:lnTo>
                  <a:lnTo>
                    <a:pt x="253" y="170"/>
                  </a:lnTo>
                  <a:lnTo>
                    <a:pt x="265" y="182"/>
                  </a:lnTo>
                  <a:lnTo>
                    <a:pt x="260" y="203"/>
                  </a:lnTo>
                  <a:lnTo>
                    <a:pt x="251" y="203"/>
                  </a:lnTo>
                  <a:lnTo>
                    <a:pt x="232" y="213"/>
                  </a:lnTo>
                  <a:lnTo>
                    <a:pt x="232" y="220"/>
                  </a:lnTo>
                  <a:lnTo>
                    <a:pt x="229" y="222"/>
                  </a:lnTo>
                  <a:lnTo>
                    <a:pt x="215" y="227"/>
                  </a:lnTo>
                  <a:lnTo>
                    <a:pt x="217" y="232"/>
                  </a:lnTo>
                  <a:lnTo>
                    <a:pt x="213" y="234"/>
                  </a:lnTo>
                  <a:lnTo>
                    <a:pt x="206" y="232"/>
                  </a:lnTo>
                  <a:lnTo>
                    <a:pt x="201" y="225"/>
                  </a:lnTo>
                  <a:lnTo>
                    <a:pt x="206" y="220"/>
                  </a:lnTo>
                  <a:lnTo>
                    <a:pt x="199" y="208"/>
                  </a:lnTo>
                  <a:lnTo>
                    <a:pt x="191" y="206"/>
                  </a:lnTo>
                  <a:lnTo>
                    <a:pt x="168" y="208"/>
                  </a:lnTo>
                  <a:lnTo>
                    <a:pt x="156" y="215"/>
                  </a:lnTo>
                  <a:lnTo>
                    <a:pt x="156" y="222"/>
                  </a:lnTo>
                  <a:lnTo>
                    <a:pt x="154" y="227"/>
                  </a:lnTo>
                  <a:lnTo>
                    <a:pt x="128" y="251"/>
                  </a:lnTo>
                  <a:lnTo>
                    <a:pt x="123" y="246"/>
                  </a:lnTo>
                  <a:lnTo>
                    <a:pt x="113" y="246"/>
                  </a:lnTo>
                  <a:lnTo>
                    <a:pt x="106" y="251"/>
                  </a:lnTo>
                  <a:lnTo>
                    <a:pt x="106" y="255"/>
                  </a:lnTo>
                  <a:lnTo>
                    <a:pt x="104" y="260"/>
                  </a:lnTo>
                  <a:lnTo>
                    <a:pt x="92" y="270"/>
                  </a:lnTo>
                  <a:lnTo>
                    <a:pt x="85" y="270"/>
                  </a:lnTo>
                  <a:lnTo>
                    <a:pt x="83" y="267"/>
                  </a:lnTo>
                  <a:lnTo>
                    <a:pt x="87" y="258"/>
                  </a:lnTo>
                  <a:lnTo>
                    <a:pt x="85" y="246"/>
                  </a:lnTo>
                  <a:lnTo>
                    <a:pt x="71" y="220"/>
                  </a:lnTo>
                  <a:lnTo>
                    <a:pt x="78" y="206"/>
                  </a:lnTo>
                  <a:lnTo>
                    <a:pt x="76" y="184"/>
                  </a:lnTo>
                  <a:lnTo>
                    <a:pt x="69" y="170"/>
                  </a:lnTo>
                  <a:lnTo>
                    <a:pt x="50" y="175"/>
                  </a:lnTo>
                  <a:lnTo>
                    <a:pt x="40" y="173"/>
                  </a:lnTo>
                  <a:lnTo>
                    <a:pt x="35" y="165"/>
                  </a:lnTo>
                  <a:lnTo>
                    <a:pt x="14" y="173"/>
                  </a:lnTo>
                  <a:lnTo>
                    <a:pt x="12" y="170"/>
                  </a:lnTo>
                  <a:lnTo>
                    <a:pt x="5" y="161"/>
                  </a:lnTo>
                  <a:lnTo>
                    <a:pt x="0" y="139"/>
                  </a:lnTo>
                  <a:lnTo>
                    <a:pt x="5" y="130"/>
                  </a:lnTo>
                  <a:lnTo>
                    <a:pt x="0" y="99"/>
                  </a:lnTo>
                  <a:lnTo>
                    <a:pt x="9" y="97"/>
                  </a:lnTo>
                  <a:lnTo>
                    <a:pt x="26" y="109"/>
                  </a:lnTo>
                  <a:lnTo>
                    <a:pt x="31" y="106"/>
                  </a:lnTo>
                  <a:lnTo>
                    <a:pt x="35" y="97"/>
                  </a:lnTo>
                  <a:lnTo>
                    <a:pt x="45" y="102"/>
                  </a:lnTo>
                  <a:lnTo>
                    <a:pt x="61" y="97"/>
                  </a:lnTo>
                  <a:lnTo>
                    <a:pt x="83" y="104"/>
                  </a:lnTo>
                  <a:lnTo>
                    <a:pt x="87" y="102"/>
                  </a:lnTo>
                  <a:lnTo>
                    <a:pt x="85" y="116"/>
                  </a:lnTo>
                  <a:lnTo>
                    <a:pt x="87" y="118"/>
                  </a:lnTo>
                  <a:lnTo>
                    <a:pt x="92" y="121"/>
                  </a:lnTo>
                  <a:lnTo>
                    <a:pt x="95" y="109"/>
                  </a:lnTo>
                  <a:lnTo>
                    <a:pt x="99" y="106"/>
                  </a:lnTo>
                  <a:lnTo>
                    <a:pt x="132" y="113"/>
                  </a:lnTo>
                  <a:lnTo>
                    <a:pt x="147" y="109"/>
                  </a:lnTo>
                  <a:lnTo>
                    <a:pt x="165" y="80"/>
                  </a:lnTo>
                  <a:lnTo>
                    <a:pt x="175" y="83"/>
                  </a:lnTo>
                  <a:lnTo>
                    <a:pt x="182" y="78"/>
                  </a:lnTo>
                  <a:lnTo>
                    <a:pt x="196" y="90"/>
                  </a:lnTo>
                  <a:lnTo>
                    <a:pt x="191" y="76"/>
                  </a:lnTo>
                  <a:lnTo>
                    <a:pt x="173" y="71"/>
                  </a:lnTo>
                  <a:lnTo>
                    <a:pt x="170" y="69"/>
                  </a:lnTo>
                  <a:lnTo>
                    <a:pt x="177" y="59"/>
                  </a:lnTo>
                  <a:lnTo>
                    <a:pt x="189" y="64"/>
                  </a:lnTo>
                  <a:close/>
                  <a:moveTo>
                    <a:pt x="718" y="7"/>
                  </a:moveTo>
                  <a:lnTo>
                    <a:pt x="761" y="19"/>
                  </a:lnTo>
                  <a:lnTo>
                    <a:pt x="789" y="7"/>
                  </a:lnTo>
                  <a:lnTo>
                    <a:pt x="799" y="17"/>
                  </a:lnTo>
                  <a:lnTo>
                    <a:pt x="820" y="12"/>
                  </a:lnTo>
                  <a:lnTo>
                    <a:pt x="825" y="17"/>
                  </a:lnTo>
                  <a:lnTo>
                    <a:pt x="834" y="35"/>
                  </a:lnTo>
                  <a:lnTo>
                    <a:pt x="855" y="50"/>
                  </a:lnTo>
                  <a:lnTo>
                    <a:pt x="877" y="52"/>
                  </a:lnTo>
                  <a:lnTo>
                    <a:pt x="879" y="47"/>
                  </a:lnTo>
                  <a:lnTo>
                    <a:pt x="889" y="40"/>
                  </a:lnTo>
                  <a:lnTo>
                    <a:pt x="900" y="54"/>
                  </a:lnTo>
                  <a:lnTo>
                    <a:pt x="933" y="66"/>
                  </a:lnTo>
                  <a:lnTo>
                    <a:pt x="959" y="78"/>
                  </a:lnTo>
                  <a:lnTo>
                    <a:pt x="985" y="85"/>
                  </a:lnTo>
                  <a:lnTo>
                    <a:pt x="1007" y="83"/>
                  </a:lnTo>
                  <a:lnTo>
                    <a:pt x="1030" y="66"/>
                  </a:lnTo>
                  <a:lnTo>
                    <a:pt x="1035" y="54"/>
                  </a:lnTo>
                  <a:lnTo>
                    <a:pt x="1054" y="28"/>
                  </a:lnTo>
                  <a:lnTo>
                    <a:pt x="1056" y="28"/>
                  </a:lnTo>
                  <a:lnTo>
                    <a:pt x="1063" y="33"/>
                  </a:lnTo>
                  <a:lnTo>
                    <a:pt x="1063" y="50"/>
                  </a:lnTo>
                  <a:lnTo>
                    <a:pt x="1066" y="66"/>
                  </a:lnTo>
                  <a:lnTo>
                    <a:pt x="1073" y="76"/>
                  </a:lnTo>
                  <a:lnTo>
                    <a:pt x="1101" y="80"/>
                  </a:lnTo>
                  <a:lnTo>
                    <a:pt x="1130" y="90"/>
                  </a:lnTo>
                  <a:lnTo>
                    <a:pt x="1141" y="104"/>
                  </a:lnTo>
                  <a:lnTo>
                    <a:pt x="1144" y="113"/>
                  </a:lnTo>
                  <a:lnTo>
                    <a:pt x="1139" y="135"/>
                  </a:lnTo>
                  <a:lnTo>
                    <a:pt x="1139" y="175"/>
                  </a:lnTo>
                  <a:lnTo>
                    <a:pt x="1149" y="184"/>
                  </a:lnTo>
                  <a:lnTo>
                    <a:pt x="1158" y="175"/>
                  </a:lnTo>
                  <a:lnTo>
                    <a:pt x="1165" y="177"/>
                  </a:lnTo>
                  <a:lnTo>
                    <a:pt x="1167" y="218"/>
                  </a:lnTo>
                  <a:lnTo>
                    <a:pt x="1153" y="232"/>
                  </a:lnTo>
                  <a:lnTo>
                    <a:pt x="1153" y="241"/>
                  </a:lnTo>
                  <a:lnTo>
                    <a:pt x="1170" y="284"/>
                  </a:lnTo>
                  <a:lnTo>
                    <a:pt x="1177" y="288"/>
                  </a:lnTo>
                  <a:lnTo>
                    <a:pt x="1184" y="284"/>
                  </a:lnTo>
                  <a:lnTo>
                    <a:pt x="1191" y="270"/>
                  </a:lnTo>
                  <a:lnTo>
                    <a:pt x="1196" y="267"/>
                  </a:lnTo>
                  <a:lnTo>
                    <a:pt x="1219" y="281"/>
                  </a:lnTo>
                  <a:lnTo>
                    <a:pt x="1234" y="277"/>
                  </a:lnTo>
                  <a:lnTo>
                    <a:pt x="1255" y="277"/>
                  </a:lnTo>
                  <a:lnTo>
                    <a:pt x="1262" y="272"/>
                  </a:lnTo>
                  <a:lnTo>
                    <a:pt x="1283" y="241"/>
                  </a:lnTo>
                  <a:lnTo>
                    <a:pt x="1290" y="239"/>
                  </a:lnTo>
                  <a:lnTo>
                    <a:pt x="1300" y="246"/>
                  </a:lnTo>
                  <a:lnTo>
                    <a:pt x="1309" y="260"/>
                  </a:lnTo>
                  <a:lnTo>
                    <a:pt x="1323" y="272"/>
                  </a:lnTo>
                  <a:lnTo>
                    <a:pt x="1330" y="274"/>
                  </a:lnTo>
                  <a:lnTo>
                    <a:pt x="1401" y="267"/>
                  </a:lnTo>
                  <a:lnTo>
                    <a:pt x="1418" y="277"/>
                  </a:lnTo>
                  <a:lnTo>
                    <a:pt x="1420" y="279"/>
                  </a:lnTo>
                  <a:lnTo>
                    <a:pt x="1413" y="288"/>
                  </a:lnTo>
                  <a:lnTo>
                    <a:pt x="1434" y="331"/>
                  </a:lnTo>
                  <a:lnTo>
                    <a:pt x="1427" y="340"/>
                  </a:lnTo>
                  <a:lnTo>
                    <a:pt x="1416" y="345"/>
                  </a:lnTo>
                  <a:lnTo>
                    <a:pt x="1385" y="355"/>
                  </a:lnTo>
                  <a:lnTo>
                    <a:pt x="1380" y="366"/>
                  </a:lnTo>
                  <a:lnTo>
                    <a:pt x="1368" y="381"/>
                  </a:lnTo>
                  <a:lnTo>
                    <a:pt x="1401" y="395"/>
                  </a:lnTo>
                  <a:lnTo>
                    <a:pt x="1439" y="421"/>
                  </a:lnTo>
                  <a:lnTo>
                    <a:pt x="1439" y="426"/>
                  </a:lnTo>
                  <a:lnTo>
                    <a:pt x="1439" y="430"/>
                  </a:lnTo>
                  <a:lnTo>
                    <a:pt x="1427" y="435"/>
                  </a:lnTo>
                  <a:lnTo>
                    <a:pt x="1423" y="452"/>
                  </a:lnTo>
                  <a:lnTo>
                    <a:pt x="1413" y="459"/>
                  </a:lnTo>
                  <a:lnTo>
                    <a:pt x="1411" y="466"/>
                  </a:lnTo>
                  <a:lnTo>
                    <a:pt x="1420" y="482"/>
                  </a:lnTo>
                  <a:lnTo>
                    <a:pt x="1413" y="520"/>
                  </a:lnTo>
                  <a:lnTo>
                    <a:pt x="1434" y="539"/>
                  </a:lnTo>
                  <a:lnTo>
                    <a:pt x="1406" y="572"/>
                  </a:lnTo>
                  <a:lnTo>
                    <a:pt x="1397" y="591"/>
                  </a:lnTo>
                  <a:lnTo>
                    <a:pt x="1397" y="598"/>
                  </a:lnTo>
                  <a:lnTo>
                    <a:pt x="1394" y="605"/>
                  </a:lnTo>
                  <a:lnTo>
                    <a:pt x="1385" y="598"/>
                  </a:lnTo>
                  <a:lnTo>
                    <a:pt x="1366" y="601"/>
                  </a:lnTo>
                  <a:lnTo>
                    <a:pt x="1347" y="598"/>
                  </a:lnTo>
                  <a:lnTo>
                    <a:pt x="1335" y="603"/>
                  </a:lnTo>
                  <a:lnTo>
                    <a:pt x="1340" y="615"/>
                  </a:lnTo>
                  <a:lnTo>
                    <a:pt x="1321" y="641"/>
                  </a:lnTo>
                  <a:lnTo>
                    <a:pt x="1321" y="667"/>
                  </a:lnTo>
                  <a:lnTo>
                    <a:pt x="1323" y="681"/>
                  </a:lnTo>
                  <a:lnTo>
                    <a:pt x="1312" y="695"/>
                  </a:lnTo>
                  <a:lnTo>
                    <a:pt x="1300" y="702"/>
                  </a:lnTo>
                  <a:lnTo>
                    <a:pt x="1300" y="712"/>
                  </a:lnTo>
                  <a:lnTo>
                    <a:pt x="1302" y="721"/>
                  </a:lnTo>
                  <a:lnTo>
                    <a:pt x="1302" y="721"/>
                  </a:lnTo>
                  <a:lnTo>
                    <a:pt x="1302" y="724"/>
                  </a:lnTo>
                  <a:lnTo>
                    <a:pt x="1297" y="738"/>
                  </a:lnTo>
                  <a:lnTo>
                    <a:pt x="1290" y="738"/>
                  </a:lnTo>
                  <a:lnTo>
                    <a:pt x="1271" y="733"/>
                  </a:lnTo>
                  <a:lnTo>
                    <a:pt x="1267" y="735"/>
                  </a:lnTo>
                  <a:lnTo>
                    <a:pt x="1264" y="740"/>
                  </a:lnTo>
                  <a:lnTo>
                    <a:pt x="1267" y="764"/>
                  </a:lnTo>
                  <a:lnTo>
                    <a:pt x="1276" y="778"/>
                  </a:lnTo>
                  <a:lnTo>
                    <a:pt x="1290" y="785"/>
                  </a:lnTo>
                  <a:lnTo>
                    <a:pt x="1293" y="792"/>
                  </a:lnTo>
                  <a:lnTo>
                    <a:pt x="1295" y="799"/>
                  </a:lnTo>
                  <a:lnTo>
                    <a:pt x="1286" y="825"/>
                  </a:lnTo>
                  <a:lnTo>
                    <a:pt x="1286" y="842"/>
                  </a:lnTo>
                  <a:lnTo>
                    <a:pt x="1283" y="856"/>
                  </a:lnTo>
                  <a:lnTo>
                    <a:pt x="1274" y="858"/>
                  </a:lnTo>
                  <a:lnTo>
                    <a:pt x="1264" y="856"/>
                  </a:lnTo>
                  <a:lnTo>
                    <a:pt x="1257" y="877"/>
                  </a:lnTo>
                  <a:lnTo>
                    <a:pt x="1243" y="889"/>
                  </a:lnTo>
                  <a:lnTo>
                    <a:pt x="1243" y="894"/>
                  </a:lnTo>
                  <a:lnTo>
                    <a:pt x="1243" y="906"/>
                  </a:lnTo>
                  <a:lnTo>
                    <a:pt x="1252" y="917"/>
                  </a:lnTo>
                  <a:lnTo>
                    <a:pt x="1255" y="941"/>
                  </a:lnTo>
                  <a:lnTo>
                    <a:pt x="1260" y="951"/>
                  </a:lnTo>
                  <a:lnTo>
                    <a:pt x="1260" y="955"/>
                  </a:lnTo>
                  <a:lnTo>
                    <a:pt x="1238" y="1003"/>
                  </a:lnTo>
                  <a:lnTo>
                    <a:pt x="1222" y="1010"/>
                  </a:lnTo>
                  <a:lnTo>
                    <a:pt x="1205" y="1005"/>
                  </a:lnTo>
                  <a:lnTo>
                    <a:pt x="1198" y="1012"/>
                  </a:lnTo>
                  <a:lnTo>
                    <a:pt x="1193" y="1021"/>
                  </a:lnTo>
                  <a:lnTo>
                    <a:pt x="1186" y="1040"/>
                  </a:lnTo>
                  <a:lnTo>
                    <a:pt x="1186" y="1069"/>
                  </a:lnTo>
                  <a:lnTo>
                    <a:pt x="1175" y="1088"/>
                  </a:lnTo>
                  <a:lnTo>
                    <a:pt x="1177" y="1104"/>
                  </a:lnTo>
                  <a:lnTo>
                    <a:pt x="1167" y="1149"/>
                  </a:lnTo>
                  <a:lnTo>
                    <a:pt x="1156" y="1154"/>
                  </a:lnTo>
                  <a:lnTo>
                    <a:pt x="1132" y="1178"/>
                  </a:lnTo>
                  <a:lnTo>
                    <a:pt x="1120" y="1175"/>
                  </a:lnTo>
                  <a:lnTo>
                    <a:pt x="1106" y="1182"/>
                  </a:lnTo>
                  <a:lnTo>
                    <a:pt x="1092" y="1178"/>
                  </a:lnTo>
                  <a:lnTo>
                    <a:pt x="1066" y="1185"/>
                  </a:lnTo>
                  <a:lnTo>
                    <a:pt x="1063" y="1194"/>
                  </a:lnTo>
                  <a:lnTo>
                    <a:pt x="1059" y="1204"/>
                  </a:lnTo>
                  <a:lnTo>
                    <a:pt x="1059" y="1227"/>
                  </a:lnTo>
                  <a:lnTo>
                    <a:pt x="1049" y="1234"/>
                  </a:lnTo>
                  <a:lnTo>
                    <a:pt x="1037" y="1239"/>
                  </a:lnTo>
                  <a:lnTo>
                    <a:pt x="1028" y="1244"/>
                  </a:lnTo>
                  <a:lnTo>
                    <a:pt x="1023" y="1246"/>
                  </a:lnTo>
                  <a:lnTo>
                    <a:pt x="1016" y="1244"/>
                  </a:lnTo>
                  <a:lnTo>
                    <a:pt x="1014" y="1246"/>
                  </a:lnTo>
                  <a:lnTo>
                    <a:pt x="1011" y="1258"/>
                  </a:lnTo>
                  <a:lnTo>
                    <a:pt x="993" y="1284"/>
                  </a:lnTo>
                  <a:lnTo>
                    <a:pt x="1000" y="1291"/>
                  </a:lnTo>
                  <a:lnTo>
                    <a:pt x="993" y="1308"/>
                  </a:lnTo>
                  <a:lnTo>
                    <a:pt x="988" y="1310"/>
                  </a:lnTo>
                  <a:lnTo>
                    <a:pt x="974" y="1312"/>
                  </a:lnTo>
                  <a:lnTo>
                    <a:pt x="967" y="1319"/>
                  </a:lnTo>
                  <a:lnTo>
                    <a:pt x="957" y="1322"/>
                  </a:lnTo>
                  <a:lnTo>
                    <a:pt x="941" y="1357"/>
                  </a:lnTo>
                  <a:lnTo>
                    <a:pt x="936" y="1360"/>
                  </a:lnTo>
                  <a:lnTo>
                    <a:pt x="915" y="1362"/>
                  </a:lnTo>
                  <a:lnTo>
                    <a:pt x="900" y="1388"/>
                  </a:lnTo>
                  <a:lnTo>
                    <a:pt x="889" y="1400"/>
                  </a:lnTo>
                  <a:lnTo>
                    <a:pt x="884" y="1400"/>
                  </a:lnTo>
                  <a:lnTo>
                    <a:pt x="872" y="1390"/>
                  </a:lnTo>
                  <a:lnTo>
                    <a:pt x="860" y="1395"/>
                  </a:lnTo>
                  <a:lnTo>
                    <a:pt x="841" y="1388"/>
                  </a:lnTo>
                  <a:lnTo>
                    <a:pt x="839" y="1379"/>
                  </a:lnTo>
                  <a:lnTo>
                    <a:pt x="846" y="1371"/>
                  </a:lnTo>
                  <a:lnTo>
                    <a:pt x="846" y="1367"/>
                  </a:lnTo>
                  <a:lnTo>
                    <a:pt x="839" y="1360"/>
                  </a:lnTo>
                  <a:lnTo>
                    <a:pt x="827" y="1364"/>
                  </a:lnTo>
                  <a:lnTo>
                    <a:pt x="825" y="1355"/>
                  </a:lnTo>
                  <a:lnTo>
                    <a:pt x="832" y="1341"/>
                  </a:lnTo>
                  <a:lnTo>
                    <a:pt x="832" y="1341"/>
                  </a:lnTo>
                  <a:lnTo>
                    <a:pt x="855" y="1345"/>
                  </a:lnTo>
                  <a:lnTo>
                    <a:pt x="872" y="1350"/>
                  </a:lnTo>
                  <a:lnTo>
                    <a:pt x="877" y="1345"/>
                  </a:lnTo>
                  <a:lnTo>
                    <a:pt x="863" y="1225"/>
                  </a:lnTo>
                  <a:lnTo>
                    <a:pt x="863" y="1196"/>
                  </a:lnTo>
                  <a:lnTo>
                    <a:pt x="853" y="1128"/>
                  </a:lnTo>
                  <a:lnTo>
                    <a:pt x="855" y="1104"/>
                  </a:lnTo>
                  <a:lnTo>
                    <a:pt x="853" y="1090"/>
                  </a:lnTo>
                  <a:lnTo>
                    <a:pt x="858" y="1021"/>
                  </a:lnTo>
                  <a:lnTo>
                    <a:pt x="855" y="946"/>
                  </a:lnTo>
                  <a:lnTo>
                    <a:pt x="851" y="939"/>
                  </a:lnTo>
                  <a:lnTo>
                    <a:pt x="834" y="936"/>
                  </a:lnTo>
                  <a:lnTo>
                    <a:pt x="818" y="943"/>
                  </a:lnTo>
                  <a:lnTo>
                    <a:pt x="811" y="946"/>
                  </a:lnTo>
                  <a:lnTo>
                    <a:pt x="796" y="943"/>
                  </a:lnTo>
                  <a:lnTo>
                    <a:pt x="780" y="936"/>
                  </a:lnTo>
                  <a:lnTo>
                    <a:pt x="752" y="936"/>
                  </a:lnTo>
                  <a:lnTo>
                    <a:pt x="723" y="922"/>
                  </a:lnTo>
                  <a:lnTo>
                    <a:pt x="709" y="920"/>
                  </a:lnTo>
                  <a:lnTo>
                    <a:pt x="697" y="927"/>
                  </a:lnTo>
                  <a:lnTo>
                    <a:pt x="681" y="927"/>
                  </a:lnTo>
                  <a:lnTo>
                    <a:pt x="681" y="927"/>
                  </a:lnTo>
                  <a:lnTo>
                    <a:pt x="676" y="925"/>
                  </a:lnTo>
                  <a:lnTo>
                    <a:pt x="674" y="920"/>
                  </a:lnTo>
                  <a:lnTo>
                    <a:pt x="676" y="882"/>
                  </a:lnTo>
                  <a:lnTo>
                    <a:pt x="674" y="844"/>
                  </a:lnTo>
                  <a:lnTo>
                    <a:pt x="688" y="818"/>
                  </a:lnTo>
                  <a:lnTo>
                    <a:pt x="683" y="799"/>
                  </a:lnTo>
                  <a:lnTo>
                    <a:pt x="695" y="773"/>
                  </a:lnTo>
                  <a:lnTo>
                    <a:pt x="702" y="738"/>
                  </a:lnTo>
                  <a:lnTo>
                    <a:pt x="700" y="686"/>
                  </a:lnTo>
                  <a:lnTo>
                    <a:pt x="688" y="575"/>
                  </a:lnTo>
                  <a:lnTo>
                    <a:pt x="681" y="539"/>
                  </a:lnTo>
                  <a:lnTo>
                    <a:pt x="662" y="475"/>
                  </a:lnTo>
                  <a:lnTo>
                    <a:pt x="648" y="452"/>
                  </a:lnTo>
                  <a:lnTo>
                    <a:pt x="626" y="435"/>
                  </a:lnTo>
                  <a:lnTo>
                    <a:pt x="619" y="426"/>
                  </a:lnTo>
                  <a:lnTo>
                    <a:pt x="610" y="371"/>
                  </a:lnTo>
                  <a:lnTo>
                    <a:pt x="593" y="336"/>
                  </a:lnTo>
                  <a:lnTo>
                    <a:pt x="562" y="298"/>
                  </a:lnTo>
                  <a:lnTo>
                    <a:pt x="534" y="277"/>
                  </a:lnTo>
                  <a:lnTo>
                    <a:pt x="534" y="274"/>
                  </a:lnTo>
                  <a:lnTo>
                    <a:pt x="534" y="274"/>
                  </a:lnTo>
                  <a:lnTo>
                    <a:pt x="539" y="253"/>
                  </a:lnTo>
                  <a:lnTo>
                    <a:pt x="548" y="239"/>
                  </a:lnTo>
                  <a:lnTo>
                    <a:pt x="586" y="199"/>
                  </a:lnTo>
                  <a:lnTo>
                    <a:pt x="596" y="182"/>
                  </a:lnTo>
                  <a:lnTo>
                    <a:pt x="617" y="163"/>
                  </a:lnTo>
                  <a:lnTo>
                    <a:pt x="638" y="128"/>
                  </a:lnTo>
                  <a:lnTo>
                    <a:pt x="681" y="97"/>
                  </a:lnTo>
                  <a:lnTo>
                    <a:pt x="697" y="76"/>
                  </a:lnTo>
                  <a:lnTo>
                    <a:pt x="700" y="71"/>
                  </a:lnTo>
                  <a:lnTo>
                    <a:pt x="704" y="0"/>
                  </a:lnTo>
                  <a:lnTo>
                    <a:pt x="704" y="0"/>
                  </a:lnTo>
                  <a:lnTo>
                    <a:pt x="718" y="7"/>
                  </a:lnTo>
                  <a:close/>
                </a:path>
              </a:pathLst>
            </a:custGeom>
            <a:solidFill>
              <a:schemeClr val="accent3"/>
            </a:solid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89" name="Freeform 88"/>
            <p:cNvSpPr>
              <a:spLocks/>
            </p:cNvSpPr>
            <p:nvPr/>
          </p:nvSpPr>
          <p:spPr bwMode="auto">
            <a:xfrm>
              <a:off x="-3997" y="111"/>
              <a:ext cx="1283" cy="1632"/>
            </a:xfrm>
            <a:custGeom>
              <a:avLst/>
              <a:gdLst>
                <a:gd name="T0" fmla="*/ 843 w 1283"/>
                <a:gd name="T1" fmla="*/ 17 h 1632"/>
                <a:gd name="T2" fmla="*/ 952 w 1283"/>
                <a:gd name="T3" fmla="*/ 62 h 1632"/>
                <a:gd name="T4" fmla="*/ 1099 w 1283"/>
                <a:gd name="T5" fmla="*/ 338 h 1632"/>
                <a:gd name="T6" fmla="*/ 1139 w 1283"/>
                <a:gd name="T7" fmla="*/ 409 h 1632"/>
                <a:gd name="T8" fmla="*/ 1011 w 1283"/>
                <a:gd name="T9" fmla="*/ 561 h 1632"/>
                <a:gd name="T10" fmla="*/ 1018 w 1283"/>
                <a:gd name="T11" fmla="*/ 705 h 1632"/>
                <a:gd name="T12" fmla="*/ 1013 w 1283"/>
                <a:gd name="T13" fmla="*/ 802 h 1632"/>
                <a:gd name="T14" fmla="*/ 1056 w 1283"/>
                <a:gd name="T15" fmla="*/ 880 h 1632"/>
                <a:gd name="T16" fmla="*/ 1058 w 1283"/>
                <a:gd name="T17" fmla="*/ 1029 h 1632"/>
                <a:gd name="T18" fmla="*/ 1132 w 1283"/>
                <a:gd name="T19" fmla="*/ 1114 h 1632"/>
                <a:gd name="T20" fmla="*/ 1141 w 1283"/>
                <a:gd name="T21" fmla="*/ 1239 h 1632"/>
                <a:gd name="T22" fmla="*/ 1162 w 1283"/>
                <a:gd name="T23" fmla="*/ 1294 h 1632"/>
                <a:gd name="T24" fmla="*/ 1269 w 1283"/>
                <a:gd name="T25" fmla="*/ 1348 h 1632"/>
                <a:gd name="T26" fmla="*/ 1273 w 1283"/>
                <a:gd name="T27" fmla="*/ 1428 h 1632"/>
                <a:gd name="T28" fmla="*/ 1226 w 1283"/>
                <a:gd name="T29" fmla="*/ 1490 h 1632"/>
                <a:gd name="T30" fmla="*/ 1153 w 1283"/>
                <a:gd name="T31" fmla="*/ 1506 h 1632"/>
                <a:gd name="T32" fmla="*/ 1082 w 1283"/>
                <a:gd name="T33" fmla="*/ 1476 h 1632"/>
                <a:gd name="T34" fmla="*/ 964 w 1283"/>
                <a:gd name="T35" fmla="*/ 1547 h 1632"/>
                <a:gd name="T36" fmla="*/ 865 w 1283"/>
                <a:gd name="T37" fmla="*/ 1556 h 1632"/>
                <a:gd name="T38" fmla="*/ 796 w 1283"/>
                <a:gd name="T39" fmla="*/ 1490 h 1632"/>
                <a:gd name="T40" fmla="*/ 697 w 1283"/>
                <a:gd name="T41" fmla="*/ 1450 h 1632"/>
                <a:gd name="T42" fmla="*/ 640 w 1283"/>
                <a:gd name="T43" fmla="*/ 1428 h 1632"/>
                <a:gd name="T44" fmla="*/ 600 w 1283"/>
                <a:gd name="T45" fmla="*/ 1433 h 1632"/>
                <a:gd name="T46" fmla="*/ 553 w 1283"/>
                <a:gd name="T47" fmla="*/ 1570 h 1632"/>
                <a:gd name="T48" fmla="*/ 501 w 1283"/>
                <a:gd name="T49" fmla="*/ 1502 h 1632"/>
                <a:gd name="T50" fmla="*/ 470 w 1283"/>
                <a:gd name="T51" fmla="*/ 1443 h 1632"/>
                <a:gd name="T52" fmla="*/ 423 w 1283"/>
                <a:gd name="T53" fmla="*/ 1459 h 1632"/>
                <a:gd name="T54" fmla="*/ 385 w 1283"/>
                <a:gd name="T55" fmla="*/ 1561 h 1632"/>
                <a:gd name="T56" fmla="*/ 309 w 1283"/>
                <a:gd name="T57" fmla="*/ 1625 h 1632"/>
                <a:gd name="T58" fmla="*/ 231 w 1283"/>
                <a:gd name="T59" fmla="*/ 1610 h 1632"/>
                <a:gd name="T60" fmla="*/ 132 w 1283"/>
                <a:gd name="T61" fmla="*/ 1603 h 1632"/>
                <a:gd name="T62" fmla="*/ 33 w 1283"/>
                <a:gd name="T63" fmla="*/ 1556 h 1632"/>
                <a:gd name="T64" fmla="*/ 26 w 1283"/>
                <a:gd name="T65" fmla="*/ 1483 h 1632"/>
                <a:gd name="T66" fmla="*/ 73 w 1283"/>
                <a:gd name="T67" fmla="*/ 1386 h 1632"/>
                <a:gd name="T68" fmla="*/ 99 w 1283"/>
                <a:gd name="T69" fmla="*/ 1324 h 1632"/>
                <a:gd name="T70" fmla="*/ 89 w 1283"/>
                <a:gd name="T71" fmla="*/ 1227 h 1632"/>
                <a:gd name="T72" fmla="*/ 125 w 1283"/>
                <a:gd name="T73" fmla="*/ 1137 h 1632"/>
                <a:gd name="T74" fmla="*/ 149 w 1283"/>
                <a:gd name="T75" fmla="*/ 1036 h 1632"/>
                <a:gd name="T76" fmla="*/ 179 w 1283"/>
                <a:gd name="T77" fmla="*/ 939 h 1632"/>
                <a:gd name="T78" fmla="*/ 231 w 1283"/>
                <a:gd name="T79" fmla="*/ 887 h 1632"/>
                <a:gd name="T80" fmla="*/ 333 w 1283"/>
                <a:gd name="T81" fmla="*/ 884 h 1632"/>
                <a:gd name="T82" fmla="*/ 399 w 1283"/>
                <a:gd name="T83" fmla="*/ 832 h 1632"/>
                <a:gd name="T84" fmla="*/ 529 w 1283"/>
                <a:gd name="T85" fmla="*/ 863 h 1632"/>
                <a:gd name="T86" fmla="*/ 602 w 1283"/>
                <a:gd name="T87" fmla="*/ 766 h 1632"/>
                <a:gd name="T88" fmla="*/ 638 w 1283"/>
                <a:gd name="T89" fmla="*/ 686 h 1632"/>
                <a:gd name="T90" fmla="*/ 607 w 1283"/>
                <a:gd name="T91" fmla="*/ 622 h 1632"/>
                <a:gd name="T92" fmla="*/ 619 w 1283"/>
                <a:gd name="T93" fmla="*/ 558 h 1632"/>
                <a:gd name="T94" fmla="*/ 607 w 1283"/>
                <a:gd name="T95" fmla="*/ 504 h 1632"/>
                <a:gd name="T96" fmla="*/ 543 w 1283"/>
                <a:gd name="T97" fmla="*/ 464 h 1632"/>
                <a:gd name="T98" fmla="*/ 527 w 1283"/>
                <a:gd name="T99" fmla="*/ 390 h 1632"/>
                <a:gd name="T100" fmla="*/ 564 w 1283"/>
                <a:gd name="T101" fmla="*/ 319 h 1632"/>
                <a:gd name="T102" fmla="*/ 583 w 1283"/>
                <a:gd name="T103" fmla="*/ 253 h 1632"/>
                <a:gd name="T104" fmla="*/ 680 w 1283"/>
                <a:gd name="T105" fmla="*/ 161 h 1632"/>
                <a:gd name="T106" fmla="*/ 716 w 1283"/>
                <a:gd name="T107" fmla="*/ 69 h 1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83" h="1632">
                  <a:moveTo>
                    <a:pt x="730" y="0"/>
                  </a:moveTo>
                  <a:lnTo>
                    <a:pt x="777" y="33"/>
                  </a:lnTo>
                  <a:lnTo>
                    <a:pt x="806" y="40"/>
                  </a:lnTo>
                  <a:lnTo>
                    <a:pt x="810" y="36"/>
                  </a:lnTo>
                  <a:lnTo>
                    <a:pt x="810" y="26"/>
                  </a:lnTo>
                  <a:lnTo>
                    <a:pt x="843" y="17"/>
                  </a:lnTo>
                  <a:lnTo>
                    <a:pt x="853" y="19"/>
                  </a:lnTo>
                  <a:lnTo>
                    <a:pt x="860" y="38"/>
                  </a:lnTo>
                  <a:lnTo>
                    <a:pt x="865" y="33"/>
                  </a:lnTo>
                  <a:lnTo>
                    <a:pt x="869" y="26"/>
                  </a:lnTo>
                  <a:lnTo>
                    <a:pt x="926" y="52"/>
                  </a:lnTo>
                  <a:lnTo>
                    <a:pt x="952" y="62"/>
                  </a:lnTo>
                  <a:lnTo>
                    <a:pt x="976" y="76"/>
                  </a:lnTo>
                  <a:lnTo>
                    <a:pt x="1002" y="116"/>
                  </a:lnTo>
                  <a:lnTo>
                    <a:pt x="1075" y="279"/>
                  </a:lnTo>
                  <a:lnTo>
                    <a:pt x="1091" y="312"/>
                  </a:lnTo>
                  <a:lnTo>
                    <a:pt x="1106" y="331"/>
                  </a:lnTo>
                  <a:lnTo>
                    <a:pt x="1099" y="338"/>
                  </a:lnTo>
                  <a:lnTo>
                    <a:pt x="1101" y="350"/>
                  </a:lnTo>
                  <a:lnTo>
                    <a:pt x="1125" y="371"/>
                  </a:lnTo>
                  <a:lnTo>
                    <a:pt x="1134" y="367"/>
                  </a:lnTo>
                  <a:lnTo>
                    <a:pt x="1158" y="383"/>
                  </a:lnTo>
                  <a:lnTo>
                    <a:pt x="1158" y="383"/>
                  </a:lnTo>
                  <a:lnTo>
                    <a:pt x="1139" y="409"/>
                  </a:lnTo>
                  <a:lnTo>
                    <a:pt x="1115" y="428"/>
                  </a:lnTo>
                  <a:lnTo>
                    <a:pt x="1096" y="454"/>
                  </a:lnTo>
                  <a:lnTo>
                    <a:pt x="1063" y="480"/>
                  </a:lnTo>
                  <a:lnTo>
                    <a:pt x="1044" y="504"/>
                  </a:lnTo>
                  <a:lnTo>
                    <a:pt x="1011" y="534"/>
                  </a:lnTo>
                  <a:lnTo>
                    <a:pt x="1011" y="561"/>
                  </a:lnTo>
                  <a:lnTo>
                    <a:pt x="1023" y="601"/>
                  </a:lnTo>
                  <a:lnTo>
                    <a:pt x="1023" y="636"/>
                  </a:lnTo>
                  <a:lnTo>
                    <a:pt x="1032" y="665"/>
                  </a:lnTo>
                  <a:lnTo>
                    <a:pt x="1030" y="676"/>
                  </a:lnTo>
                  <a:lnTo>
                    <a:pt x="1018" y="695"/>
                  </a:lnTo>
                  <a:lnTo>
                    <a:pt x="1018" y="705"/>
                  </a:lnTo>
                  <a:lnTo>
                    <a:pt x="1018" y="738"/>
                  </a:lnTo>
                  <a:lnTo>
                    <a:pt x="1025" y="752"/>
                  </a:lnTo>
                  <a:lnTo>
                    <a:pt x="1028" y="780"/>
                  </a:lnTo>
                  <a:lnTo>
                    <a:pt x="1011" y="790"/>
                  </a:lnTo>
                  <a:lnTo>
                    <a:pt x="1011" y="795"/>
                  </a:lnTo>
                  <a:lnTo>
                    <a:pt x="1013" y="802"/>
                  </a:lnTo>
                  <a:lnTo>
                    <a:pt x="1044" y="821"/>
                  </a:lnTo>
                  <a:lnTo>
                    <a:pt x="1054" y="835"/>
                  </a:lnTo>
                  <a:lnTo>
                    <a:pt x="1063" y="840"/>
                  </a:lnTo>
                  <a:lnTo>
                    <a:pt x="1068" y="844"/>
                  </a:lnTo>
                  <a:lnTo>
                    <a:pt x="1058" y="861"/>
                  </a:lnTo>
                  <a:lnTo>
                    <a:pt x="1056" y="880"/>
                  </a:lnTo>
                  <a:lnTo>
                    <a:pt x="1047" y="896"/>
                  </a:lnTo>
                  <a:lnTo>
                    <a:pt x="1044" y="908"/>
                  </a:lnTo>
                  <a:lnTo>
                    <a:pt x="1042" y="962"/>
                  </a:lnTo>
                  <a:lnTo>
                    <a:pt x="1047" y="991"/>
                  </a:lnTo>
                  <a:lnTo>
                    <a:pt x="1039" y="1024"/>
                  </a:lnTo>
                  <a:lnTo>
                    <a:pt x="1058" y="1029"/>
                  </a:lnTo>
                  <a:lnTo>
                    <a:pt x="1108" y="1052"/>
                  </a:lnTo>
                  <a:lnTo>
                    <a:pt x="1117" y="1064"/>
                  </a:lnTo>
                  <a:lnTo>
                    <a:pt x="1136" y="1076"/>
                  </a:lnTo>
                  <a:lnTo>
                    <a:pt x="1148" y="1100"/>
                  </a:lnTo>
                  <a:lnTo>
                    <a:pt x="1143" y="1109"/>
                  </a:lnTo>
                  <a:lnTo>
                    <a:pt x="1132" y="1114"/>
                  </a:lnTo>
                  <a:lnTo>
                    <a:pt x="1125" y="1126"/>
                  </a:lnTo>
                  <a:lnTo>
                    <a:pt x="1127" y="1135"/>
                  </a:lnTo>
                  <a:lnTo>
                    <a:pt x="1136" y="1149"/>
                  </a:lnTo>
                  <a:lnTo>
                    <a:pt x="1141" y="1171"/>
                  </a:lnTo>
                  <a:lnTo>
                    <a:pt x="1129" y="1199"/>
                  </a:lnTo>
                  <a:lnTo>
                    <a:pt x="1141" y="1239"/>
                  </a:lnTo>
                  <a:lnTo>
                    <a:pt x="1141" y="1249"/>
                  </a:lnTo>
                  <a:lnTo>
                    <a:pt x="1136" y="1260"/>
                  </a:lnTo>
                  <a:lnTo>
                    <a:pt x="1136" y="1291"/>
                  </a:lnTo>
                  <a:lnTo>
                    <a:pt x="1141" y="1296"/>
                  </a:lnTo>
                  <a:lnTo>
                    <a:pt x="1148" y="1296"/>
                  </a:lnTo>
                  <a:lnTo>
                    <a:pt x="1162" y="1294"/>
                  </a:lnTo>
                  <a:lnTo>
                    <a:pt x="1179" y="1294"/>
                  </a:lnTo>
                  <a:lnTo>
                    <a:pt x="1198" y="1305"/>
                  </a:lnTo>
                  <a:lnTo>
                    <a:pt x="1210" y="1315"/>
                  </a:lnTo>
                  <a:lnTo>
                    <a:pt x="1224" y="1317"/>
                  </a:lnTo>
                  <a:lnTo>
                    <a:pt x="1266" y="1343"/>
                  </a:lnTo>
                  <a:lnTo>
                    <a:pt x="1269" y="1348"/>
                  </a:lnTo>
                  <a:lnTo>
                    <a:pt x="1266" y="1369"/>
                  </a:lnTo>
                  <a:lnTo>
                    <a:pt x="1273" y="1381"/>
                  </a:lnTo>
                  <a:lnTo>
                    <a:pt x="1283" y="1412"/>
                  </a:lnTo>
                  <a:lnTo>
                    <a:pt x="1281" y="1419"/>
                  </a:lnTo>
                  <a:lnTo>
                    <a:pt x="1273" y="1428"/>
                  </a:lnTo>
                  <a:lnTo>
                    <a:pt x="1273" y="1428"/>
                  </a:lnTo>
                  <a:lnTo>
                    <a:pt x="1264" y="1428"/>
                  </a:lnTo>
                  <a:lnTo>
                    <a:pt x="1236" y="1412"/>
                  </a:lnTo>
                  <a:lnTo>
                    <a:pt x="1226" y="1417"/>
                  </a:lnTo>
                  <a:lnTo>
                    <a:pt x="1219" y="1426"/>
                  </a:lnTo>
                  <a:lnTo>
                    <a:pt x="1217" y="1435"/>
                  </a:lnTo>
                  <a:lnTo>
                    <a:pt x="1226" y="1490"/>
                  </a:lnTo>
                  <a:lnTo>
                    <a:pt x="1217" y="1492"/>
                  </a:lnTo>
                  <a:lnTo>
                    <a:pt x="1198" y="1492"/>
                  </a:lnTo>
                  <a:lnTo>
                    <a:pt x="1193" y="1490"/>
                  </a:lnTo>
                  <a:lnTo>
                    <a:pt x="1181" y="1480"/>
                  </a:lnTo>
                  <a:lnTo>
                    <a:pt x="1172" y="1483"/>
                  </a:lnTo>
                  <a:lnTo>
                    <a:pt x="1153" y="1506"/>
                  </a:lnTo>
                  <a:lnTo>
                    <a:pt x="1139" y="1518"/>
                  </a:lnTo>
                  <a:lnTo>
                    <a:pt x="1132" y="1521"/>
                  </a:lnTo>
                  <a:lnTo>
                    <a:pt x="1125" y="1518"/>
                  </a:lnTo>
                  <a:lnTo>
                    <a:pt x="1110" y="1506"/>
                  </a:lnTo>
                  <a:lnTo>
                    <a:pt x="1091" y="1485"/>
                  </a:lnTo>
                  <a:lnTo>
                    <a:pt x="1082" y="1476"/>
                  </a:lnTo>
                  <a:lnTo>
                    <a:pt x="1068" y="1473"/>
                  </a:lnTo>
                  <a:lnTo>
                    <a:pt x="1030" y="1473"/>
                  </a:lnTo>
                  <a:lnTo>
                    <a:pt x="997" y="1478"/>
                  </a:lnTo>
                  <a:lnTo>
                    <a:pt x="995" y="1485"/>
                  </a:lnTo>
                  <a:lnTo>
                    <a:pt x="999" y="1506"/>
                  </a:lnTo>
                  <a:lnTo>
                    <a:pt x="964" y="1547"/>
                  </a:lnTo>
                  <a:lnTo>
                    <a:pt x="952" y="1549"/>
                  </a:lnTo>
                  <a:lnTo>
                    <a:pt x="933" y="1542"/>
                  </a:lnTo>
                  <a:lnTo>
                    <a:pt x="917" y="1530"/>
                  </a:lnTo>
                  <a:lnTo>
                    <a:pt x="876" y="1530"/>
                  </a:lnTo>
                  <a:lnTo>
                    <a:pt x="872" y="1535"/>
                  </a:lnTo>
                  <a:lnTo>
                    <a:pt x="865" y="1556"/>
                  </a:lnTo>
                  <a:lnTo>
                    <a:pt x="858" y="1558"/>
                  </a:lnTo>
                  <a:lnTo>
                    <a:pt x="848" y="1554"/>
                  </a:lnTo>
                  <a:lnTo>
                    <a:pt x="824" y="1532"/>
                  </a:lnTo>
                  <a:lnTo>
                    <a:pt x="810" y="1523"/>
                  </a:lnTo>
                  <a:lnTo>
                    <a:pt x="803" y="1502"/>
                  </a:lnTo>
                  <a:lnTo>
                    <a:pt x="796" y="1490"/>
                  </a:lnTo>
                  <a:lnTo>
                    <a:pt x="768" y="1469"/>
                  </a:lnTo>
                  <a:lnTo>
                    <a:pt x="763" y="1445"/>
                  </a:lnTo>
                  <a:lnTo>
                    <a:pt x="751" y="1431"/>
                  </a:lnTo>
                  <a:lnTo>
                    <a:pt x="744" y="1428"/>
                  </a:lnTo>
                  <a:lnTo>
                    <a:pt x="732" y="1433"/>
                  </a:lnTo>
                  <a:lnTo>
                    <a:pt x="697" y="1450"/>
                  </a:lnTo>
                  <a:lnTo>
                    <a:pt x="687" y="1457"/>
                  </a:lnTo>
                  <a:lnTo>
                    <a:pt x="673" y="1447"/>
                  </a:lnTo>
                  <a:lnTo>
                    <a:pt x="659" y="1454"/>
                  </a:lnTo>
                  <a:lnTo>
                    <a:pt x="652" y="1450"/>
                  </a:lnTo>
                  <a:lnTo>
                    <a:pt x="645" y="1438"/>
                  </a:lnTo>
                  <a:lnTo>
                    <a:pt x="640" y="1428"/>
                  </a:lnTo>
                  <a:lnTo>
                    <a:pt x="635" y="1431"/>
                  </a:lnTo>
                  <a:lnTo>
                    <a:pt x="631" y="1445"/>
                  </a:lnTo>
                  <a:lnTo>
                    <a:pt x="621" y="1443"/>
                  </a:lnTo>
                  <a:lnTo>
                    <a:pt x="612" y="1431"/>
                  </a:lnTo>
                  <a:lnTo>
                    <a:pt x="607" y="1426"/>
                  </a:lnTo>
                  <a:lnTo>
                    <a:pt x="600" y="1433"/>
                  </a:lnTo>
                  <a:lnTo>
                    <a:pt x="593" y="1443"/>
                  </a:lnTo>
                  <a:lnTo>
                    <a:pt x="598" y="1476"/>
                  </a:lnTo>
                  <a:lnTo>
                    <a:pt x="588" y="1516"/>
                  </a:lnTo>
                  <a:lnTo>
                    <a:pt x="569" y="1532"/>
                  </a:lnTo>
                  <a:lnTo>
                    <a:pt x="560" y="1568"/>
                  </a:lnTo>
                  <a:lnTo>
                    <a:pt x="553" y="1570"/>
                  </a:lnTo>
                  <a:lnTo>
                    <a:pt x="543" y="1563"/>
                  </a:lnTo>
                  <a:lnTo>
                    <a:pt x="541" y="1556"/>
                  </a:lnTo>
                  <a:lnTo>
                    <a:pt x="541" y="1537"/>
                  </a:lnTo>
                  <a:lnTo>
                    <a:pt x="536" y="1516"/>
                  </a:lnTo>
                  <a:lnTo>
                    <a:pt x="527" y="1506"/>
                  </a:lnTo>
                  <a:lnTo>
                    <a:pt x="501" y="1502"/>
                  </a:lnTo>
                  <a:lnTo>
                    <a:pt x="498" y="1499"/>
                  </a:lnTo>
                  <a:lnTo>
                    <a:pt x="489" y="1469"/>
                  </a:lnTo>
                  <a:lnTo>
                    <a:pt x="484" y="1466"/>
                  </a:lnTo>
                  <a:lnTo>
                    <a:pt x="475" y="1466"/>
                  </a:lnTo>
                  <a:lnTo>
                    <a:pt x="465" y="1457"/>
                  </a:lnTo>
                  <a:lnTo>
                    <a:pt x="470" y="1443"/>
                  </a:lnTo>
                  <a:lnTo>
                    <a:pt x="468" y="1433"/>
                  </a:lnTo>
                  <a:lnTo>
                    <a:pt x="458" y="1428"/>
                  </a:lnTo>
                  <a:lnTo>
                    <a:pt x="435" y="1428"/>
                  </a:lnTo>
                  <a:lnTo>
                    <a:pt x="425" y="1435"/>
                  </a:lnTo>
                  <a:lnTo>
                    <a:pt x="423" y="1447"/>
                  </a:lnTo>
                  <a:lnTo>
                    <a:pt x="423" y="1459"/>
                  </a:lnTo>
                  <a:lnTo>
                    <a:pt x="427" y="1478"/>
                  </a:lnTo>
                  <a:lnTo>
                    <a:pt x="420" y="1502"/>
                  </a:lnTo>
                  <a:lnTo>
                    <a:pt x="425" y="1523"/>
                  </a:lnTo>
                  <a:lnTo>
                    <a:pt x="413" y="1556"/>
                  </a:lnTo>
                  <a:lnTo>
                    <a:pt x="401" y="1570"/>
                  </a:lnTo>
                  <a:lnTo>
                    <a:pt x="385" y="1561"/>
                  </a:lnTo>
                  <a:lnTo>
                    <a:pt x="380" y="1563"/>
                  </a:lnTo>
                  <a:lnTo>
                    <a:pt x="371" y="1577"/>
                  </a:lnTo>
                  <a:lnTo>
                    <a:pt x="345" y="1584"/>
                  </a:lnTo>
                  <a:lnTo>
                    <a:pt x="331" y="1594"/>
                  </a:lnTo>
                  <a:lnTo>
                    <a:pt x="319" y="1615"/>
                  </a:lnTo>
                  <a:lnTo>
                    <a:pt x="309" y="1625"/>
                  </a:lnTo>
                  <a:lnTo>
                    <a:pt x="297" y="1625"/>
                  </a:lnTo>
                  <a:lnTo>
                    <a:pt x="283" y="1632"/>
                  </a:lnTo>
                  <a:lnTo>
                    <a:pt x="260" y="1622"/>
                  </a:lnTo>
                  <a:lnTo>
                    <a:pt x="250" y="1629"/>
                  </a:lnTo>
                  <a:lnTo>
                    <a:pt x="241" y="1625"/>
                  </a:lnTo>
                  <a:lnTo>
                    <a:pt x="231" y="1610"/>
                  </a:lnTo>
                  <a:lnTo>
                    <a:pt x="215" y="1608"/>
                  </a:lnTo>
                  <a:lnTo>
                    <a:pt x="189" y="1577"/>
                  </a:lnTo>
                  <a:lnTo>
                    <a:pt x="177" y="1573"/>
                  </a:lnTo>
                  <a:lnTo>
                    <a:pt x="153" y="1577"/>
                  </a:lnTo>
                  <a:lnTo>
                    <a:pt x="146" y="1582"/>
                  </a:lnTo>
                  <a:lnTo>
                    <a:pt x="132" y="1603"/>
                  </a:lnTo>
                  <a:lnTo>
                    <a:pt x="123" y="1606"/>
                  </a:lnTo>
                  <a:lnTo>
                    <a:pt x="101" y="1594"/>
                  </a:lnTo>
                  <a:lnTo>
                    <a:pt x="68" y="1568"/>
                  </a:lnTo>
                  <a:lnTo>
                    <a:pt x="45" y="1573"/>
                  </a:lnTo>
                  <a:lnTo>
                    <a:pt x="45" y="1573"/>
                  </a:lnTo>
                  <a:lnTo>
                    <a:pt x="33" y="1556"/>
                  </a:lnTo>
                  <a:lnTo>
                    <a:pt x="14" y="1523"/>
                  </a:lnTo>
                  <a:lnTo>
                    <a:pt x="4" y="1511"/>
                  </a:lnTo>
                  <a:lnTo>
                    <a:pt x="0" y="1502"/>
                  </a:lnTo>
                  <a:lnTo>
                    <a:pt x="0" y="1490"/>
                  </a:lnTo>
                  <a:lnTo>
                    <a:pt x="7" y="1478"/>
                  </a:lnTo>
                  <a:lnTo>
                    <a:pt x="26" y="1483"/>
                  </a:lnTo>
                  <a:lnTo>
                    <a:pt x="42" y="1478"/>
                  </a:lnTo>
                  <a:lnTo>
                    <a:pt x="47" y="1471"/>
                  </a:lnTo>
                  <a:lnTo>
                    <a:pt x="38" y="1435"/>
                  </a:lnTo>
                  <a:lnTo>
                    <a:pt x="40" y="1431"/>
                  </a:lnTo>
                  <a:lnTo>
                    <a:pt x="59" y="1424"/>
                  </a:lnTo>
                  <a:lnTo>
                    <a:pt x="73" y="1386"/>
                  </a:lnTo>
                  <a:lnTo>
                    <a:pt x="73" y="1381"/>
                  </a:lnTo>
                  <a:lnTo>
                    <a:pt x="66" y="1360"/>
                  </a:lnTo>
                  <a:lnTo>
                    <a:pt x="68" y="1350"/>
                  </a:lnTo>
                  <a:lnTo>
                    <a:pt x="78" y="1341"/>
                  </a:lnTo>
                  <a:lnTo>
                    <a:pt x="108" y="1331"/>
                  </a:lnTo>
                  <a:lnTo>
                    <a:pt x="99" y="1324"/>
                  </a:lnTo>
                  <a:lnTo>
                    <a:pt x="101" y="1317"/>
                  </a:lnTo>
                  <a:lnTo>
                    <a:pt x="111" y="1308"/>
                  </a:lnTo>
                  <a:lnTo>
                    <a:pt x="115" y="1294"/>
                  </a:lnTo>
                  <a:lnTo>
                    <a:pt x="108" y="1268"/>
                  </a:lnTo>
                  <a:lnTo>
                    <a:pt x="111" y="1246"/>
                  </a:lnTo>
                  <a:lnTo>
                    <a:pt x="89" y="1227"/>
                  </a:lnTo>
                  <a:lnTo>
                    <a:pt x="89" y="1218"/>
                  </a:lnTo>
                  <a:lnTo>
                    <a:pt x="111" y="1197"/>
                  </a:lnTo>
                  <a:lnTo>
                    <a:pt x="111" y="1192"/>
                  </a:lnTo>
                  <a:lnTo>
                    <a:pt x="108" y="1185"/>
                  </a:lnTo>
                  <a:lnTo>
                    <a:pt x="118" y="1171"/>
                  </a:lnTo>
                  <a:lnTo>
                    <a:pt x="125" y="1137"/>
                  </a:lnTo>
                  <a:lnTo>
                    <a:pt x="144" y="1119"/>
                  </a:lnTo>
                  <a:lnTo>
                    <a:pt x="141" y="1100"/>
                  </a:lnTo>
                  <a:lnTo>
                    <a:pt x="146" y="1076"/>
                  </a:lnTo>
                  <a:lnTo>
                    <a:pt x="144" y="1059"/>
                  </a:lnTo>
                  <a:lnTo>
                    <a:pt x="149" y="1050"/>
                  </a:lnTo>
                  <a:lnTo>
                    <a:pt x="149" y="1036"/>
                  </a:lnTo>
                  <a:lnTo>
                    <a:pt x="153" y="1022"/>
                  </a:lnTo>
                  <a:lnTo>
                    <a:pt x="170" y="1003"/>
                  </a:lnTo>
                  <a:lnTo>
                    <a:pt x="167" y="984"/>
                  </a:lnTo>
                  <a:lnTo>
                    <a:pt x="182" y="965"/>
                  </a:lnTo>
                  <a:lnTo>
                    <a:pt x="177" y="946"/>
                  </a:lnTo>
                  <a:lnTo>
                    <a:pt x="179" y="939"/>
                  </a:lnTo>
                  <a:lnTo>
                    <a:pt x="184" y="936"/>
                  </a:lnTo>
                  <a:lnTo>
                    <a:pt x="196" y="939"/>
                  </a:lnTo>
                  <a:lnTo>
                    <a:pt x="210" y="925"/>
                  </a:lnTo>
                  <a:lnTo>
                    <a:pt x="224" y="920"/>
                  </a:lnTo>
                  <a:lnTo>
                    <a:pt x="229" y="894"/>
                  </a:lnTo>
                  <a:lnTo>
                    <a:pt x="231" y="887"/>
                  </a:lnTo>
                  <a:lnTo>
                    <a:pt x="245" y="877"/>
                  </a:lnTo>
                  <a:lnTo>
                    <a:pt x="250" y="851"/>
                  </a:lnTo>
                  <a:lnTo>
                    <a:pt x="255" y="847"/>
                  </a:lnTo>
                  <a:lnTo>
                    <a:pt x="269" y="851"/>
                  </a:lnTo>
                  <a:lnTo>
                    <a:pt x="288" y="873"/>
                  </a:lnTo>
                  <a:lnTo>
                    <a:pt x="333" y="884"/>
                  </a:lnTo>
                  <a:lnTo>
                    <a:pt x="342" y="884"/>
                  </a:lnTo>
                  <a:lnTo>
                    <a:pt x="354" y="880"/>
                  </a:lnTo>
                  <a:lnTo>
                    <a:pt x="364" y="873"/>
                  </a:lnTo>
                  <a:lnTo>
                    <a:pt x="383" y="868"/>
                  </a:lnTo>
                  <a:lnTo>
                    <a:pt x="399" y="842"/>
                  </a:lnTo>
                  <a:lnTo>
                    <a:pt x="399" y="832"/>
                  </a:lnTo>
                  <a:lnTo>
                    <a:pt x="392" y="821"/>
                  </a:lnTo>
                  <a:lnTo>
                    <a:pt x="392" y="811"/>
                  </a:lnTo>
                  <a:lnTo>
                    <a:pt x="397" y="818"/>
                  </a:lnTo>
                  <a:lnTo>
                    <a:pt x="446" y="856"/>
                  </a:lnTo>
                  <a:lnTo>
                    <a:pt x="484" y="858"/>
                  </a:lnTo>
                  <a:lnTo>
                    <a:pt x="529" y="863"/>
                  </a:lnTo>
                  <a:lnTo>
                    <a:pt x="550" y="863"/>
                  </a:lnTo>
                  <a:lnTo>
                    <a:pt x="560" y="854"/>
                  </a:lnTo>
                  <a:lnTo>
                    <a:pt x="605" y="806"/>
                  </a:lnTo>
                  <a:lnTo>
                    <a:pt x="607" y="799"/>
                  </a:lnTo>
                  <a:lnTo>
                    <a:pt x="602" y="776"/>
                  </a:lnTo>
                  <a:lnTo>
                    <a:pt x="602" y="766"/>
                  </a:lnTo>
                  <a:lnTo>
                    <a:pt x="612" y="759"/>
                  </a:lnTo>
                  <a:lnTo>
                    <a:pt x="621" y="757"/>
                  </a:lnTo>
                  <a:lnTo>
                    <a:pt x="633" y="740"/>
                  </a:lnTo>
                  <a:lnTo>
                    <a:pt x="635" y="735"/>
                  </a:lnTo>
                  <a:lnTo>
                    <a:pt x="628" y="724"/>
                  </a:lnTo>
                  <a:lnTo>
                    <a:pt x="638" y="686"/>
                  </a:lnTo>
                  <a:lnTo>
                    <a:pt x="621" y="679"/>
                  </a:lnTo>
                  <a:lnTo>
                    <a:pt x="609" y="681"/>
                  </a:lnTo>
                  <a:lnTo>
                    <a:pt x="607" y="674"/>
                  </a:lnTo>
                  <a:lnTo>
                    <a:pt x="614" y="643"/>
                  </a:lnTo>
                  <a:lnTo>
                    <a:pt x="612" y="631"/>
                  </a:lnTo>
                  <a:lnTo>
                    <a:pt x="607" y="622"/>
                  </a:lnTo>
                  <a:lnTo>
                    <a:pt x="590" y="613"/>
                  </a:lnTo>
                  <a:lnTo>
                    <a:pt x="595" y="596"/>
                  </a:lnTo>
                  <a:lnTo>
                    <a:pt x="609" y="591"/>
                  </a:lnTo>
                  <a:lnTo>
                    <a:pt x="614" y="575"/>
                  </a:lnTo>
                  <a:lnTo>
                    <a:pt x="619" y="565"/>
                  </a:lnTo>
                  <a:lnTo>
                    <a:pt x="619" y="558"/>
                  </a:lnTo>
                  <a:lnTo>
                    <a:pt x="605" y="542"/>
                  </a:lnTo>
                  <a:lnTo>
                    <a:pt x="602" y="532"/>
                  </a:lnTo>
                  <a:lnTo>
                    <a:pt x="602" y="525"/>
                  </a:lnTo>
                  <a:lnTo>
                    <a:pt x="612" y="516"/>
                  </a:lnTo>
                  <a:lnTo>
                    <a:pt x="614" y="506"/>
                  </a:lnTo>
                  <a:lnTo>
                    <a:pt x="607" y="504"/>
                  </a:lnTo>
                  <a:lnTo>
                    <a:pt x="598" y="508"/>
                  </a:lnTo>
                  <a:lnTo>
                    <a:pt x="590" y="511"/>
                  </a:lnTo>
                  <a:lnTo>
                    <a:pt x="583" y="494"/>
                  </a:lnTo>
                  <a:lnTo>
                    <a:pt x="569" y="490"/>
                  </a:lnTo>
                  <a:lnTo>
                    <a:pt x="567" y="478"/>
                  </a:lnTo>
                  <a:lnTo>
                    <a:pt x="543" y="464"/>
                  </a:lnTo>
                  <a:lnTo>
                    <a:pt x="538" y="456"/>
                  </a:lnTo>
                  <a:lnTo>
                    <a:pt x="534" y="430"/>
                  </a:lnTo>
                  <a:lnTo>
                    <a:pt x="522" y="414"/>
                  </a:lnTo>
                  <a:lnTo>
                    <a:pt x="522" y="414"/>
                  </a:lnTo>
                  <a:lnTo>
                    <a:pt x="520" y="407"/>
                  </a:lnTo>
                  <a:lnTo>
                    <a:pt x="527" y="390"/>
                  </a:lnTo>
                  <a:lnTo>
                    <a:pt x="538" y="386"/>
                  </a:lnTo>
                  <a:lnTo>
                    <a:pt x="560" y="386"/>
                  </a:lnTo>
                  <a:lnTo>
                    <a:pt x="581" y="362"/>
                  </a:lnTo>
                  <a:lnTo>
                    <a:pt x="583" y="352"/>
                  </a:lnTo>
                  <a:lnTo>
                    <a:pt x="574" y="326"/>
                  </a:lnTo>
                  <a:lnTo>
                    <a:pt x="564" y="319"/>
                  </a:lnTo>
                  <a:lnTo>
                    <a:pt x="562" y="312"/>
                  </a:lnTo>
                  <a:lnTo>
                    <a:pt x="572" y="296"/>
                  </a:lnTo>
                  <a:lnTo>
                    <a:pt x="572" y="284"/>
                  </a:lnTo>
                  <a:lnTo>
                    <a:pt x="579" y="284"/>
                  </a:lnTo>
                  <a:lnTo>
                    <a:pt x="583" y="279"/>
                  </a:lnTo>
                  <a:lnTo>
                    <a:pt x="583" y="253"/>
                  </a:lnTo>
                  <a:lnTo>
                    <a:pt x="586" y="246"/>
                  </a:lnTo>
                  <a:lnTo>
                    <a:pt x="612" y="227"/>
                  </a:lnTo>
                  <a:lnTo>
                    <a:pt x="612" y="215"/>
                  </a:lnTo>
                  <a:lnTo>
                    <a:pt x="626" y="199"/>
                  </a:lnTo>
                  <a:lnTo>
                    <a:pt x="654" y="182"/>
                  </a:lnTo>
                  <a:lnTo>
                    <a:pt x="680" y="161"/>
                  </a:lnTo>
                  <a:lnTo>
                    <a:pt x="690" y="156"/>
                  </a:lnTo>
                  <a:lnTo>
                    <a:pt x="699" y="135"/>
                  </a:lnTo>
                  <a:lnTo>
                    <a:pt x="713" y="116"/>
                  </a:lnTo>
                  <a:lnTo>
                    <a:pt x="718" y="102"/>
                  </a:lnTo>
                  <a:lnTo>
                    <a:pt x="728" y="92"/>
                  </a:lnTo>
                  <a:lnTo>
                    <a:pt x="716" y="69"/>
                  </a:lnTo>
                  <a:lnTo>
                    <a:pt x="713" y="50"/>
                  </a:lnTo>
                  <a:lnTo>
                    <a:pt x="716" y="17"/>
                  </a:lnTo>
                  <a:lnTo>
                    <a:pt x="730"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90" name="Freeform 89"/>
            <p:cNvSpPr>
              <a:spLocks/>
            </p:cNvSpPr>
            <p:nvPr/>
          </p:nvSpPr>
          <p:spPr bwMode="auto">
            <a:xfrm>
              <a:off x="-3385" y="3717"/>
              <a:ext cx="598" cy="371"/>
            </a:xfrm>
            <a:custGeom>
              <a:avLst/>
              <a:gdLst>
                <a:gd name="T0" fmla="*/ 26 w 598"/>
                <a:gd name="T1" fmla="*/ 102 h 371"/>
                <a:gd name="T2" fmla="*/ 56 w 598"/>
                <a:gd name="T3" fmla="*/ 71 h 371"/>
                <a:gd name="T4" fmla="*/ 75 w 598"/>
                <a:gd name="T5" fmla="*/ 66 h 371"/>
                <a:gd name="T6" fmla="*/ 99 w 598"/>
                <a:gd name="T7" fmla="*/ 36 h 371"/>
                <a:gd name="T8" fmla="*/ 137 w 598"/>
                <a:gd name="T9" fmla="*/ 36 h 371"/>
                <a:gd name="T10" fmla="*/ 194 w 598"/>
                <a:gd name="T11" fmla="*/ 0 h 371"/>
                <a:gd name="T12" fmla="*/ 241 w 598"/>
                <a:gd name="T13" fmla="*/ 26 h 371"/>
                <a:gd name="T14" fmla="*/ 298 w 598"/>
                <a:gd name="T15" fmla="*/ 31 h 371"/>
                <a:gd name="T16" fmla="*/ 375 w 598"/>
                <a:gd name="T17" fmla="*/ 7 h 371"/>
                <a:gd name="T18" fmla="*/ 427 w 598"/>
                <a:gd name="T19" fmla="*/ 24 h 371"/>
                <a:gd name="T20" fmla="*/ 449 w 598"/>
                <a:gd name="T21" fmla="*/ 40 h 371"/>
                <a:gd name="T22" fmla="*/ 572 w 598"/>
                <a:gd name="T23" fmla="*/ 76 h 371"/>
                <a:gd name="T24" fmla="*/ 598 w 598"/>
                <a:gd name="T25" fmla="*/ 73 h 371"/>
                <a:gd name="T26" fmla="*/ 553 w 598"/>
                <a:gd name="T27" fmla="*/ 104 h 371"/>
                <a:gd name="T28" fmla="*/ 529 w 598"/>
                <a:gd name="T29" fmla="*/ 137 h 371"/>
                <a:gd name="T30" fmla="*/ 508 w 598"/>
                <a:gd name="T31" fmla="*/ 222 h 371"/>
                <a:gd name="T32" fmla="*/ 503 w 598"/>
                <a:gd name="T33" fmla="*/ 272 h 371"/>
                <a:gd name="T34" fmla="*/ 489 w 598"/>
                <a:gd name="T35" fmla="*/ 286 h 371"/>
                <a:gd name="T36" fmla="*/ 529 w 598"/>
                <a:gd name="T37" fmla="*/ 312 h 371"/>
                <a:gd name="T38" fmla="*/ 541 w 598"/>
                <a:gd name="T39" fmla="*/ 331 h 371"/>
                <a:gd name="T40" fmla="*/ 524 w 598"/>
                <a:gd name="T41" fmla="*/ 362 h 371"/>
                <a:gd name="T42" fmla="*/ 498 w 598"/>
                <a:gd name="T43" fmla="*/ 369 h 371"/>
                <a:gd name="T44" fmla="*/ 482 w 598"/>
                <a:gd name="T45" fmla="*/ 371 h 371"/>
                <a:gd name="T46" fmla="*/ 451 w 598"/>
                <a:gd name="T47" fmla="*/ 367 h 371"/>
                <a:gd name="T48" fmla="*/ 387 w 598"/>
                <a:gd name="T49" fmla="*/ 348 h 371"/>
                <a:gd name="T50" fmla="*/ 335 w 598"/>
                <a:gd name="T51" fmla="*/ 324 h 371"/>
                <a:gd name="T52" fmla="*/ 264 w 598"/>
                <a:gd name="T53" fmla="*/ 296 h 371"/>
                <a:gd name="T54" fmla="*/ 198 w 598"/>
                <a:gd name="T55" fmla="*/ 263 h 371"/>
                <a:gd name="T56" fmla="*/ 177 w 598"/>
                <a:gd name="T57" fmla="*/ 267 h 371"/>
                <a:gd name="T58" fmla="*/ 144 w 598"/>
                <a:gd name="T59" fmla="*/ 218 h 371"/>
                <a:gd name="T60" fmla="*/ 104 w 598"/>
                <a:gd name="T61" fmla="*/ 192 h 371"/>
                <a:gd name="T62" fmla="*/ 85 w 598"/>
                <a:gd name="T63" fmla="*/ 149 h 371"/>
                <a:gd name="T64" fmla="*/ 30 w 598"/>
                <a:gd name="T65" fmla="*/ 121 h 371"/>
                <a:gd name="T66" fmla="*/ 0 w 598"/>
                <a:gd name="T67" fmla="*/ 11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8" h="371">
                  <a:moveTo>
                    <a:pt x="0" y="114"/>
                  </a:moveTo>
                  <a:lnTo>
                    <a:pt x="26" y="102"/>
                  </a:lnTo>
                  <a:lnTo>
                    <a:pt x="35" y="88"/>
                  </a:lnTo>
                  <a:lnTo>
                    <a:pt x="56" y="71"/>
                  </a:lnTo>
                  <a:lnTo>
                    <a:pt x="59" y="62"/>
                  </a:lnTo>
                  <a:lnTo>
                    <a:pt x="75" y="66"/>
                  </a:lnTo>
                  <a:lnTo>
                    <a:pt x="85" y="45"/>
                  </a:lnTo>
                  <a:lnTo>
                    <a:pt x="99" y="36"/>
                  </a:lnTo>
                  <a:lnTo>
                    <a:pt x="134" y="38"/>
                  </a:lnTo>
                  <a:lnTo>
                    <a:pt x="137" y="36"/>
                  </a:lnTo>
                  <a:lnTo>
                    <a:pt x="170" y="36"/>
                  </a:lnTo>
                  <a:lnTo>
                    <a:pt x="194" y="0"/>
                  </a:lnTo>
                  <a:lnTo>
                    <a:pt x="208" y="5"/>
                  </a:lnTo>
                  <a:lnTo>
                    <a:pt x="241" y="26"/>
                  </a:lnTo>
                  <a:lnTo>
                    <a:pt x="262" y="33"/>
                  </a:lnTo>
                  <a:lnTo>
                    <a:pt x="298" y="31"/>
                  </a:lnTo>
                  <a:lnTo>
                    <a:pt x="354" y="10"/>
                  </a:lnTo>
                  <a:lnTo>
                    <a:pt x="375" y="7"/>
                  </a:lnTo>
                  <a:lnTo>
                    <a:pt x="413" y="14"/>
                  </a:lnTo>
                  <a:lnTo>
                    <a:pt x="427" y="24"/>
                  </a:lnTo>
                  <a:lnTo>
                    <a:pt x="439" y="36"/>
                  </a:lnTo>
                  <a:lnTo>
                    <a:pt x="449" y="40"/>
                  </a:lnTo>
                  <a:lnTo>
                    <a:pt x="513" y="55"/>
                  </a:lnTo>
                  <a:lnTo>
                    <a:pt x="572" y="76"/>
                  </a:lnTo>
                  <a:lnTo>
                    <a:pt x="598" y="73"/>
                  </a:lnTo>
                  <a:lnTo>
                    <a:pt x="598" y="73"/>
                  </a:lnTo>
                  <a:lnTo>
                    <a:pt x="595" y="88"/>
                  </a:lnTo>
                  <a:lnTo>
                    <a:pt x="553" y="104"/>
                  </a:lnTo>
                  <a:lnTo>
                    <a:pt x="550" y="118"/>
                  </a:lnTo>
                  <a:lnTo>
                    <a:pt x="529" y="137"/>
                  </a:lnTo>
                  <a:lnTo>
                    <a:pt x="515" y="213"/>
                  </a:lnTo>
                  <a:lnTo>
                    <a:pt x="508" y="222"/>
                  </a:lnTo>
                  <a:lnTo>
                    <a:pt x="508" y="263"/>
                  </a:lnTo>
                  <a:lnTo>
                    <a:pt x="503" y="272"/>
                  </a:lnTo>
                  <a:lnTo>
                    <a:pt x="491" y="279"/>
                  </a:lnTo>
                  <a:lnTo>
                    <a:pt x="489" y="286"/>
                  </a:lnTo>
                  <a:lnTo>
                    <a:pt x="491" y="298"/>
                  </a:lnTo>
                  <a:lnTo>
                    <a:pt x="529" y="312"/>
                  </a:lnTo>
                  <a:lnTo>
                    <a:pt x="541" y="322"/>
                  </a:lnTo>
                  <a:lnTo>
                    <a:pt x="541" y="331"/>
                  </a:lnTo>
                  <a:lnTo>
                    <a:pt x="541" y="352"/>
                  </a:lnTo>
                  <a:lnTo>
                    <a:pt x="524" y="362"/>
                  </a:lnTo>
                  <a:lnTo>
                    <a:pt x="524" y="362"/>
                  </a:lnTo>
                  <a:lnTo>
                    <a:pt x="498" y="369"/>
                  </a:lnTo>
                  <a:lnTo>
                    <a:pt x="498" y="369"/>
                  </a:lnTo>
                  <a:lnTo>
                    <a:pt x="482" y="371"/>
                  </a:lnTo>
                  <a:lnTo>
                    <a:pt x="482" y="371"/>
                  </a:lnTo>
                  <a:lnTo>
                    <a:pt x="451" y="367"/>
                  </a:lnTo>
                  <a:lnTo>
                    <a:pt x="418" y="348"/>
                  </a:lnTo>
                  <a:lnTo>
                    <a:pt x="387" y="348"/>
                  </a:lnTo>
                  <a:lnTo>
                    <a:pt x="361" y="329"/>
                  </a:lnTo>
                  <a:lnTo>
                    <a:pt x="335" y="324"/>
                  </a:lnTo>
                  <a:lnTo>
                    <a:pt x="323" y="315"/>
                  </a:lnTo>
                  <a:lnTo>
                    <a:pt x="264" y="296"/>
                  </a:lnTo>
                  <a:lnTo>
                    <a:pt x="217" y="265"/>
                  </a:lnTo>
                  <a:lnTo>
                    <a:pt x="198" y="263"/>
                  </a:lnTo>
                  <a:lnTo>
                    <a:pt x="186" y="267"/>
                  </a:lnTo>
                  <a:lnTo>
                    <a:pt x="177" y="267"/>
                  </a:lnTo>
                  <a:lnTo>
                    <a:pt x="165" y="241"/>
                  </a:lnTo>
                  <a:lnTo>
                    <a:pt x="144" y="218"/>
                  </a:lnTo>
                  <a:lnTo>
                    <a:pt x="118" y="204"/>
                  </a:lnTo>
                  <a:lnTo>
                    <a:pt x="104" y="192"/>
                  </a:lnTo>
                  <a:lnTo>
                    <a:pt x="97" y="168"/>
                  </a:lnTo>
                  <a:lnTo>
                    <a:pt x="85" y="149"/>
                  </a:lnTo>
                  <a:lnTo>
                    <a:pt x="45" y="125"/>
                  </a:lnTo>
                  <a:lnTo>
                    <a:pt x="30" y="121"/>
                  </a:lnTo>
                  <a:lnTo>
                    <a:pt x="4" y="121"/>
                  </a:lnTo>
                  <a:lnTo>
                    <a:pt x="0" y="114"/>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91" name="Freeform 90"/>
            <p:cNvSpPr>
              <a:spLocks/>
            </p:cNvSpPr>
            <p:nvPr/>
          </p:nvSpPr>
          <p:spPr bwMode="auto">
            <a:xfrm>
              <a:off x="-3636" y="2965"/>
              <a:ext cx="955" cy="863"/>
            </a:xfrm>
            <a:custGeom>
              <a:avLst/>
              <a:gdLst>
                <a:gd name="T0" fmla="*/ 206 w 955"/>
                <a:gd name="T1" fmla="*/ 7 h 863"/>
                <a:gd name="T2" fmla="*/ 232 w 955"/>
                <a:gd name="T3" fmla="*/ 5 h 863"/>
                <a:gd name="T4" fmla="*/ 260 w 955"/>
                <a:gd name="T5" fmla="*/ 36 h 863"/>
                <a:gd name="T6" fmla="*/ 319 w 955"/>
                <a:gd name="T7" fmla="*/ 50 h 863"/>
                <a:gd name="T8" fmla="*/ 336 w 955"/>
                <a:gd name="T9" fmla="*/ 100 h 863"/>
                <a:gd name="T10" fmla="*/ 369 w 955"/>
                <a:gd name="T11" fmla="*/ 88 h 863"/>
                <a:gd name="T12" fmla="*/ 402 w 955"/>
                <a:gd name="T13" fmla="*/ 78 h 863"/>
                <a:gd name="T14" fmla="*/ 440 w 955"/>
                <a:gd name="T15" fmla="*/ 100 h 863"/>
                <a:gd name="T16" fmla="*/ 660 w 955"/>
                <a:gd name="T17" fmla="*/ 159 h 863"/>
                <a:gd name="T18" fmla="*/ 735 w 955"/>
                <a:gd name="T19" fmla="*/ 253 h 863"/>
                <a:gd name="T20" fmla="*/ 938 w 955"/>
                <a:gd name="T21" fmla="*/ 379 h 863"/>
                <a:gd name="T22" fmla="*/ 886 w 955"/>
                <a:gd name="T23" fmla="*/ 617 h 863"/>
                <a:gd name="T24" fmla="*/ 896 w 955"/>
                <a:gd name="T25" fmla="*/ 655 h 863"/>
                <a:gd name="T26" fmla="*/ 870 w 955"/>
                <a:gd name="T27" fmla="*/ 688 h 863"/>
                <a:gd name="T28" fmla="*/ 868 w 955"/>
                <a:gd name="T29" fmla="*/ 750 h 863"/>
                <a:gd name="T30" fmla="*/ 853 w 955"/>
                <a:gd name="T31" fmla="*/ 792 h 863"/>
                <a:gd name="T32" fmla="*/ 849 w 955"/>
                <a:gd name="T33" fmla="*/ 825 h 863"/>
                <a:gd name="T34" fmla="*/ 700 w 955"/>
                <a:gd name="T35" fmla="*/ 790 h 863"/>
                <a:gd name="T36" fmla="*/ 662 w 955"/>
                <a:gd name="T37" fmla="*/ 766 h 863"/>
                <a:gd name="T38" fmla="*/ 549 w 955"/>
                <a:gd name="T39" fmla="*/ 781 h 863"/>
                <a:gd name="T40" fmla="*/ 459 w 955"/>
                <a:gd name="T41" fmla="*/ 755 h 863"/>
                <a:gd name="T42" fmla="*/ 388 w 955"/>
                <a:gd name="T43" fmla="*/ 785 h 863"/>
                <a:gd name="T44" fmla="*/ 336 w 955"/>
                <a:gd name="T45" fmla="*/ 795 h 863"/>
                <a:gd name="T46" fmla="*/ 307 w 955"/>
                <a:gd name="T47" fmla="*/ 821 h 863"/>
                <a:gd name="T48" fmla="*/ 251 w 955"/>
                <a:gd name="T49" fmla="*/ 863 h 863"/>
                <a:gd name="T50" fmla="*/ 251 w 955"/>
                <a:gd name="T51" fmla="*/ 851 h 863"/>
                <a:gd name="T52" fmla="*/ 225 w 955"/>
                <a:gd name="T53" fmla="*/ 833 h 863"/>
                <a:gd name="T54" fmla="*/ 201 w 955"/>
                <a:gd name="T55" fmla="*/ 818 h 863"/>
                <a:gd name="T56" fmla="*/ 149 w 955"/>
                <a:gd name="T57" fmla="*/ 823 h 863"/>
                <a:gd name="T58" fmla="*/ 137 w 955"/>
                <a:gd name="T59" fmla="*/ 837 h 863"/>
                <a:gd name="T60" fmla="*/ 140 w 955"/>
                <a:gd name="T61" fmla="*/ 807 h 863"/>
                <a:gd name="T62" fmla="*/ 95 w 955"/>
                <a:gd name="T63" fmla="*/ 724 h 863"/>
                <a:gd name="T64" fmla="*/ 74 w 955"/>
                <a:gd name="T65" fmla="*/ 717 h 863"/>
                <a:gd name="T66" fmla="*/ 64 w 955"/>
                <a:gd name="T67" fmla="*/ 658 h 863"/>
                <a:gd name="T68" fmla="*/ 17 w 955"/>
                <a:gd name="T69" fmla="*/ 655 h 863"/>
                <a:gd name="T70" fmla="*/ 0 w 955"/>
                <a:gd name="T71" fmla="*/ 650 h 863"/>
                <a:gd name="T72" fmla="*/ 22 w 955"/>
                <a:gd name="T73" fmla="*/ 615 h 863"/>
                <a:gd name="T74" fmla="*/ 40 w 955"/>
                <a:gd name="T75" fmla="*/ 577 h 863"/>
                <a:gd name="T76" fmla="*/ 36 w 955"/>
                <a:gd name="T77" fmla="*/ 390 h 863"/>
                <a:gd name="T78" fmla="*/ 203 w 955"/>
                <a:gd name="T79" fmla="*/ 296 h 863"/>
                <a:gd name="T80" fmla="*/ 248 w 955"/>
                <a:gd name="T81" fmla="*/ 239 h 863"/>
                <a:gd name="T82" fmla="*/ 229 w 955"/>
                <a:gd name="T83" fmla="*/ 163 h 863"/>
                <a:gd name="T84" fmla="*/ 229 w 955"/>
                <a:gd name="T85" fmla="*/ 109 h 863"/>
                <a:gd name="T86" fmla="*/ 213 w 955"/>
                <a:gd name="T87" fmla="*/ 45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55" h="863">
                  <a:moveTo>
                    <a:pt x="201" y="21"/>
                  </a:moveTo>
                  <a:lnTo>
                    <a:pt x="201" y="12"/>
                  </a:lnTo>
                  <a:lnTo>
                    <a:pt x="206" y="7"/>
                  </a:lnTo>
                  <a:lnTo>
                    <a:pt x="218" y="0"/>
                  </a:lnTo>
                  <a:lnTo>
                    <a:pt x="225" y="0"/>
                  </a:lnTo>
                  <a:lnTo>
                    <a:pt x="232" y="5"/>
                  </a:lnTo>
                  <a:lnTo>
                    <a:pt x="248" y="7"/>
                  </a:lnTo>
                  <a:lnTo>
                    <a:pt x="255" y="17"/>
                  </a:lnTo>
                  <a:lnTo>
                    <a:pt x="260" y="36"/>
                  </a:lnTo>
                  <a:lnTo>
                    <a:pt x="270" y="45"/>
                  </a:lnTo>
                  <a:lnTo>
                    <a:pt x="307" y="47"/>
                  </a:lnTo>
                  <a:lnTo>
                    <a:pt x="319" y="50"/>
                  </a:lnTo>
                  <a:lnTo>
                    <a:pt x="326" y="64"/>
                  </a:lnTo>
                  <a:lnTo>
                    <a:pt x="329" y="81"/>
                  </a:lnTo>
                  <a:lnTo>
                    <a:pt x="336" y="100"/>
                  </a:lnTo>
                  <a:lnTo>
                    <a:pt x="343" y="107"/>
                  </a:lnTo>
                  <a:lnTo>
                    <a:pt x="355" y="107"/>
                  </a:lnTo>
                  <a:lnTo>
                    <a:pt x="369" y="88"/>
                  </a:lnTo>
                  <a:lnTo>
                    <a:pt x="385" y="88"/>
                  </a:lnTo>
                  <a:lnTo>
                    <a:pt x="395" y="78"/>
                  </a:lnTo>
                  <a:lnTo>
                    <a:pt x="402" y="78"/>
                  </a:lnTo>
                  <a:lnTo>
                    <a:pt x="414" y="76"/>
                  </a:lnTo>
                  <a:lnTo>
                    <a:pt x="435" y="97"/>
                  </a:lnTo>
                  <a:lnTo>
                    <a:pt x="440" y="100"/>
                  </a:lnTo>
                  <a:lnTo>
                    <a:pt x="556" y="135"/>
                  </a:lnTo>
                  <a:lnTo>
                    <a:pt x="655" y="156"/>
                  </a:lnTo>
                  <a:lnTo>
                    <a:pt x="660" y="159"/>
                  </a:lnTo>
                  <a:lnTo>
                    <a:pt x="719" y="237"/>
                  </a:lnTo>
                  <a:lnTo>
                    <a:pt x="726" y="251"/>
                  </a:lnTo>
                  <a:lnTo>
                    <a:pt x="735" y="253"/>
                  </a:lnTo>
                  <a:lnTo>
                    <a:pt x="910" y="371"/>
                  </a:lnTo>
                  <a:lnTo>
                    <a:pt x="934" y="374"/>
                  </a:lnTo>
                  <a:lnTo>
                    <a:pt x="938" y="379"/>
                  </a:lnTo>
                  <a:lnTo>
                    <a:pt x="955" y="431"/>
                  </a:lnTo>
                  <a:lnTo>
                    <a:pt x="955" y="431"/>
                  </a:lnTo>
                  <a:lnTo>
                    <a:pt x="886" y="617"/>
                  </a:lnTo>
                  <a:lnTo>
                    <a:pt x="889" y="629"/>
                  </a:lnTo>
                  <a:lnTo>
                    <a:pt x="898" y="648"/>
                  </a:lnTo>
                  <a:lnTo>
                    <a:pt x="896" y="655"/>
                  </a:lnTo>
                  <a:lnTo>
                    <a:pt x="879" y="662"/>
                  </a:lnTo>
                  <a:lnTo>
                    <a:pt x="879" y="674"/>
                  </a:lnTo>
                  <a:lnTo>
                    <a:pt x="870" y="688"/>
                  </a:lnTo>
                  <a:lnTo>
                    <a:pt x="870" y="710"/>
                  </a:lnTo>
                  <a:lnTo>
                    <a:pt x="875" y="733"/>
                  </a:lnTo>
                  <a:lnTo>
                    <a:pt x="868" y="750"/>
                  </a:lnTo>
                  <a:lnTo>
                    <a:pt x="872" y="771"/>
                  </a:lnTo>
                  <a:lnTo>
                    <a:pt x="870" y="781"/>
                  </a:lnTo>
                  <a:lnTo>
                    <a:pt x="853" y="792"/>
                  </a:lnTo>
                  <a:lnTo>
                    <a:pt x="849" y="799"/>
                  </a:lnTo>
                  <a:lnTo>
                    <a:pt x="849" y="825"/>
                  </a:lnTo>
                  <a:lnTo>
                    <a:pt x="849" y="825"/>
                  </a:lnTo>
                  <a:lnTo>
                    <a:pt x="823" y="828"/>
                  </a:lnTo>
                  <a:lnTo>
                    <a:pt x="764" y="804"/>
                  </a:lnTo>
                  <a:lnTo>
                    <a:pt x="700" y="790"/>
                  </a:lnTo>
                  <a:lnTo>
                    <a:pt x="690" y="785"/>
                  </a:lnTo>
                  <a:lnTo>
                    <a:pt x="678" y="773"/>
                  </a:lnTo>
                  <a:lnTo>
                    <a:pt x="662" y="766"/>
                  </a:lnTo>
                  <a:lnTo>
                    <a:pt x="626" y="757"/>
                  </a:lnTo>
                  <a:lnTo>
                    <a:pt x="605" y="759"/>
                  </a:lnTo>
                  <a:lnTo>
                    <a:pt x="549" y="781"/>
                  </a:lnTo>
                  <a:lnTo>
                    <a:pt x="513" y="783"/>
                  </a:lnTo>
                  <a:lnTo>
                    <a:pt x="492" y="776"/>
                  </a:lnTo>
                  <a:lnTo>
                    <a:pt x="459" y="755"/>
                  </a:lnTo>
                  <a:lnTo>
                    <a:pt x="445" y="752"/>
                  </a:lnTo>
                  <a:lnTo>
                    <a:pt x="421" y="785"/>
                  </a:lnTo>
                  <a:lnTo>
                    <a:pt x="388" y="785"/>
                  </a:lnTo>
                  <a:lnTo>
                    <a:pt x="383" y="790"/>
                  </a:lnTo>
                  <a:lnTo>
                    <a:pt x="350" y="785"/>
                  </a:lnTo>
                  <a:lnTo>
                    <a:pt x="336" y="795"/>
                  </a:lnTo>
                  <a:lnTo>
                    <a:pt x="326" y="816"/>
                  </a:lnTo>
                  <a:lnTo>
                    <a:pt x="310" y="811"/>
                  </a:lnTo>
                  <a:lnTo>
                    <a:pt x="307" y="821"/>
                  </a:lnTo>
                  <a:lnTo>
                    <a:pt x="286" y="837"/>
                  </a:lnTo>
                  <a:lnTo>
                    <a:pt x="277" y="851"/>
                  </a:lnTo>
                  <a:lnTo>
                    <a:pt x="251" y="863"/>
                  </a:lnTo>
                  <a:lnTo>
                    <a:pt x="251" y="863"/>
                  </a:lnTo>
                  <a:lnTo>
                    <a:pt x="248" y="856"/>
                  </a:lnTo>
                  <a:lnTo>
                    <a:pt x="251" y="851"/>
                  </a:lnTo>
                  <a:lnTo>
                    <a:pt x="246" y="840"/>
                  </a:lnTo>
                  <a:lnTo>
                    <a:pt x="232" y="837"/>
                  </a:lnTo>
                  <a:lnTo>
                    <a:pt x="225" y="833"/>
                  </a:lnTo>
                  <a:lnTo>
                    <a:pt x="220" y="823"/>
                  </a:lnTo>
                  <a:lnTo>
                    <a:pt x="211" y="818"/>
                  </a:lnTo>
                  <a:lnTo>
                    <a:pt x="201" y="818"/>
                  </a:lnTo>
                  <a:lnTo>
                    <a:pt x="177" y="825"/>
                  </a:lnTo>
                  <a:lnTo>
                    <a:pt x="163" y="823"/>
                  </a:lnTo>
                  <a:lnTo>
                    <a:pt x="149" y="823"/>
                  </a:lnTo>
                  <a:lnTo>
                    <a:pt x="142" y="828"/>
                  </a:lnTo>
                  <a:lnTo>
                    <a:pt x="142" y="837"/>
                  </a:lnTo>
                  <a:lnTo>
                    <a:pt x="137" y="837"/>
                  </a:lnTo>
                  <a:lnTo>
                    <a:pt x="130" y="830"/>
                  </a:lnTo>
                  <a:lnTo>
                    <a:pt x="140" y="823"/>
                  </a:lnTo>
                  <a:lnTo>
                    <a:pt x="140" y="807"/>
                  </a:lnTo>
                  <a:lnTo>
                    <a:pt x="128" y="757"/>
                  </a:lnTo>
                  <a:lnTo>
                    <a:pt x="102" y="726"/>
                  </a:lnTo>
                  <a:lnTo>
                    <a:pt x="95" y="724"/>
                  </a:lnTo>
                  <a:lnTo>
                    <a:pt x="88" y="726"/>
                  </a:lnTo>
                  <a:lnTo>
                    <a:pt x="76" y="724"/>
                  </a:lnTo>
                  <a:lnTo>
                    <a:pt x="74" y="717"/>
                  </a:lnTo>
                  <a:lnTo>
                    <a:pt x="83" y="705"/>
                  </a:lnTo>
                  <a:lnTo>
                    <a:pt x="81" y="674"/>
                  </a:lnTo>
                  <a:lnTo>
                    <a:pt x="64" y="658"/>
                  </a:lnTo>
                  <a:lnTo>
                    <a:pt x="40" y="648"/>
                  </a:lnTo>
                  <a:lnTo>
                    <a:pt x="31" y="648"/>
                  </a:lnTo>
                  <a:lnTo>
                    <a:pt x="17" y="655"/>
                  </a:lnTo>
                  <a:lnTo>
                    <a:pt x="3" y="655"/>
                  </a:lnTo>
                  <a:lnTo>
                    <a:pt x="0" y="650"/>
                  </a:lnTo>
                  <a:lnTo>
                    <a:pt x="0" y="650"/>
                  </a:lnTo>
                  <a:lnTo>
                    <a:pt x="3" y="643"/>
                  </a:lnTo>
                  <a:lnTo>
                    <a:pt x="22" y="636"/>
                  </a:lnTo>
                  <a:lnTo>
                    <a:pt x="22" y="615"/>
                  </a:lnTo>
                  <a:lnTo>
                    <a:pt x="36" y="601"/>
                  </a:lnTo>
                  <a:lnTo>
                    <a:pt x="31" y="589"/>
                  </a:lnTo>
                  <a:lnTo>
                    <a:pt x="40" y="577"/>
                  </a:lnTo>
                  <a:lnTo>
                    <a:pt x="45" y="565"/>
                  </a:lnTo>
                  <a:lnTo>
                    <a:pt x="48" y="535"/>
                  </a:lnTo>
                  <a:lnTo>
                    <a:pt x="36" y="390"/>
                  </a:lnTo>
                  <a:lnTo>
                    <a:pt x="154" y="393"/>
                  </a:lnTo>
                  <a:lnTo>
                    <a:pt x="168" y="374"/>
                  </a:lnTo>
                  <a:lnTo>
                    <a:pt x="203" y="296"/>
                  </a:lnTo>
                  <a:lnTo>
                    <a:pt x="220" y="270"/>
                  </a:lnTo>
                  <a:lnTo>
                    <a:pt x="222" y="256"/>
                  </a:lnTo>
                  <a:lnTo>
                    <a:pt x="248" y="239"/>
                  </a:lnTo>
                  <a:lnTo>
                    <a:pt x="248" y="222"/>
                  </a:lnTo>
                  <a:lnTo>
                    <a:pt x="227" y="175"/>
                  </a:lnTo>
                  <a:lnTo>
                    <a:pt x="229" y="163"/>
                  </a:lnTo>
                  <a:lnTo>
                    <a:pt x="241" y="142"/>
                  </a:lnTo>
                  <a:lnTo>
                    <a:pt x="241" y="133"/>
                  </a:lnTo>
                  <a:lnTo>
                    <a:pt x="229" y="109"/>
                  </a:lnTo>
                  <a:lnTo>
                    <a:pt x="225" y="88"/>
                  </a:lnTo>
                  <a:lnTo>
                    <a:pt x="225" y="64"/>
                  </a:lnTo>
                  <a:lnTo>
                    <a:pt x="213" y="45"/>
                  </a:lnTo>
                  <a:lnTo>
                    <a:pt x="211" y="26"/>
                  </a:lnTo>
                  <a:lnTo>
                    <a:pt x="201" y="21"/>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92" name="Freeform 91"/>
            <p:cNvSpPr>
              <a:spLocks/>
            </p:cNvSpPr>
            <p:nvPr/>
          </p:nvSpPr>
          <p:spPr bwMode="auto">
            <a:xfrm>
              <a:off x="-4004" y="1523"/>
              <a:ext cx="2221" cy="2227"/>
            </a:xfrm>
            <a:custGeom>
              <a:avLst/>
              <a:gdLst>
                <a:gd name="T0" fmla="*/ 160 w 2221"/>
                <a:gd name="T1" fmla="*/ 165 h 2227"/>
                <a:gd name="T2" fmla="*/ 269 w 2221"/>
                <a:gd name="T3" fmla="*/ 210 h 2227"/>
                <a:gd name="T4" fmla="*/ 378 w 2221"/>
                <a:gd name="T5" fmla="*/ 165 h 2227"/>
                <a:gd name="T6" fmla="*/ 434 w 2221"/>
                <a:gd name="T7" fmla="*/ 66 h 2227"/>
                <a:gd name="T8" fmla="*/ 477 w 2221"/>
                <a:gd name="T9" fmla="*/ 31 h 2227"/>
                <a:gd name="T10" fmla="*/ 534 w 2221"/>
                <a:gd name="T11" fmla="*/ 94 h 2227"/>
                <a:gd name="T12" fmla="*/ 576 w 2221"/>
                <a:gd name="T13" fmla="*/ 120 h 2227"/>
                <a:gd name="T14" fmla="*/ 628 w 2221"/>
                <a:gd name="T15" fmla="*/ 31 h 2227"/>
                <a:gd name="T16" fmla="*/ 680 w 2221"/>
                <a:gd name="T17" fmla="*/ 35 h 2227"/>
                <a:gd name="T18" fmla="*/ 775 w 2221"/>
                <a:gd name="T19" fmla="*/ 57 h 2227"/>
                <a:gd name="T20" fmla="*/ 872 w 2221"/>
                <a:gd name="T21" fmla="*/ 144 h 2227"/>
                <a:gd name="T22" fmla="*/ 1006 w 2221"/>
                <a:gd name="T23" fmla="*/ 94 h 2227"/>
                <a:gd name="T24" fmla="*/ 1115 w 2221"/>
                <a:gd name="T25" fmla="*/ 94 h 2227"/>
                <a:gd name="T26" fmla="*/ 1200 w 2221"/>
                <a:gd name="T27" fmla="*/ 78 h 2227"/>
                <a:gd name="T28" fmla="*/ 1243 w 2221"/>
                <a:gd name="T29" fmla="*/ 0 h 2227"/>
                <a:gd name="T30" fmla="*/ 1401 w 2221"/>
                <a:gd name="T31" fmla="*/ 99 h 2227"/>
                <a:gd name="T32" fmla="*/ 1477 w 2221"/>
                <a:gd name="T33" fmla="*/ 170 h 2227"/>
                <a:gd name="T34" fmla="*/ 1484 w 2221"/>
                <a:gd name="T35" fmla="*/ 276 h 2227"/>
                <a:gd name="T36" fmla="*/ 1618 w 2221"/>
                <a:gd name="T37" fmla="*/ 326 h 2227"/>
                <a:gd name="T38" fmla="*/ 1623 w 2221"/>
                <a:gd name="T39" fmla="*/ 425 h 2227"/>
                <a:gd name="T40" fmla="*/ 1547 w 2221"/>
                <a:gd name="T41" fmla="*/ 496 h 2227"/>
                <a:gd name="T42" fmla="*/ 1519 w 2221"/>
                <a:gd name="T43" fmla="*/ 610 h 2227"/>
                <a:gd name="T44" fmla="*/ 1633 w 2221"/>
                <a:gd name="T45" fmla="*/ 638 h 2227"/>
                <a:gd name="T46" fmla="*/ 1777 w 2221"/>
                <a:gd name="T47" fmla="*/ 719 h 2227"/>
                <a:gd name="T48" fmla="*/ 1848 w 2221"/>
                <a:gd name="T49" fmla="*/ 730 h 2227"/>
                <a:gd name="T50" fmla="*/ 1911 w 2221"/>
                <a:gd name="T51" fmla="*/ 851 h 2227"/>
                <a:gd name="T52" fmla="*/ 1942 w 2221"/>
                <a:gd name="T53" fmla="*/ 782 h 2227"/>
                <a:gd name="T54" fmla="*/ 1926 w 2221"/>
                <a:gd name="T55" fmla="*/ 626 h 2227"/>
                <a:gd name="T56" fmla="*/ 2039 w 2221"/>
                <a:gd name="T57" fmla="*/ 570 h 2227"/>
                <a:gd name="T58" fmla="*/ 2006 w 2221"/>
                <a:gd name="T59" fmla="*/ 617 h 2227"/>
                <a:gd name="T60" fmla="*/ 2030 w 2221"/>
                <a:gd name="T61" fmla="*/ 790 h 2227"/>
                <a:gd name="T62" fmla="*/ 1970 w 2221"/>
                <a:gd name="T63" fmla="*/ 924 h 2227"/>
                <a:gd name="T64" fmla="*/ 1937 w 2221"/>
                <a:gd name="T65" fmla="*/ 1038 h 2227"/>
                <a:gd name="T66" fmla="*/ 2067 w 2221"/>
                <a:gd name="T67" fmla="*/ 1239 h 2227"/>
                <a:gd name="T68" fmla="*/ 2041 w 2221"/>
                <a:gd name="T69" fmla="*/ 1508 h 2227"/>
                <a:gd name="T70" fmla="*/ 2030 w 2221"/>
                <a:gd name="T71" fmla="*/ 1721 h 2227"/>
                <a:gd name="T72" fmla="*/ 2219 w 2221"/>
                <a:gd name="T73" fmla="*/ 2029 h 2227"/>
                <a:gd name="T74" fmla="*/ 2178 w 2221"/>
                <a:gd name="T75" fmla="*/ 2057 h 2227"/>
                <a:gd name="T76" fmla="*/ 2202 w 2221"/>
                <a:gd name="T77" fmla="*/ 2078 h 2227"/>
                <a:gd name="T78" fmla="*/ 2188 w 2221"/>
                <a:gd name="T79" fmla="*/ 2126 h 2227"/>
                <a:gd name="T80" fmla="*/ 2186 w 2221"/>
                <a:gd name="T81" fmla="*/ 2163 h 2227"/>
                <a:gd name="T82" fmla="*/ 2212 w 2221"/>
                <a:gd name="T83" fmla="*/ 2227 h 2227"/>
                <a:gd name="T84" fmla="*/ 2013 w 2221"/>
                <a:gd name="T85" fmla="*/ 2137 h 2227"/>
                <a:gd name="T86" fmla="*/ 1410 w 2221"/>
                <a:gd name="T87" fmla="*/ 1899 h 2227"/>
                <a:gd name="T88" fmla="*/ 1094 w 2221"/>
                <a:gd name="T89" fmla="*/ 1690 h 2227"/>
                <a:gd name="T90" fmla="*/ 782 w 2221"/>
                <a:gd name="T91" fmla="*/ 1518 h 2227"/>
                <a:gd name="T92" fmla="*/ 701 w 2221"/>
                <a:gd name="T93" fmla="*/ 1542 h 2227"/>
                <a:gd name="T94" fmla="*/ 621 w 2221"/>
                <a:gd name="T95" fmla="*/ 1459 h 2227"/>
                <a:gd name="T96" fmla="*/ 567 w 2221"/>
                <a:gd name="T97" fmla="*/ 1463 h 2227"/>
                <a:gd name="T98" fmla="*/ 413 w 2221"/>
                <a:gd name="T99" fmla="*/ 1352 h 2227"/>
                <a:gd name="T100" fmla="*/ 456 w 2221"/>
                <a:gd name="T101" fmla="*/ 1182 h 2227"/>
                <a:gd name="T102" fmla="*/ 442 w 2221"/>
                <a:gd name="T103" fmla="*/ 1099 h 2227"/>
                <a:gd name="T104" fmla="*/ 314 w 2221"/>
                <a:gd name="T105" fmla="*/ 1009 h 2227"/>
                <a:gd name="T106" fmla="*/ 262 w 2221"/>
                <a:gd name="T107" fmla="*/ 889 h 2227"/>
                <a:gd name="T108" fmla="*/ 231 w 2221"/>
                <a:gd name="T109" fmla="*/ 749 h 2227"/>
                <a:gd name="T110" fmla="*/ 193 w 2221"/>
                <a:gd name="T111" fmla="*/ 631 h 2227"/>
                <a:gd name="T112" fmla="*/ 125 w 2221"/>
                <a:gd name="T113" fmla="*/ 541 h 2227"/>
                <a:gd name="T114" fmla="*/ 113 w 2221"/>
                <a:gd name="T115" fmla="*/ 442 h 2227"/>
                <a:gd name="T116" fmla="*/ 75 w 2221"/>
                <a:gd name="T117" fmla="*/ 371 h 2227"/>
                <a:gd name="T118" fmla="*/ 2 w 2221"/>
                <a:gd name="T119" fmla="*/ 336 h 2227"/>
                <a:gd name="T120" fmla="*/ 52 w 2221"/>
                <a:gd name="T121" fmla="*/ 260 h 2227"/>
                <a:gd name="T122" fmla="*/ 40 w 2221"/>
                <a:gd name="T123" fmla="*/ 161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21" h="2227">
                  <a:moveTo>
                    <a:pt x="52" y="161"/>
                  </a:moveTo>
                  <a:lnTo>
                    <a:pt x="75" y="156"/>
                  </a:lnTo>
                  <a:lnTo>
                    <a:pt x="108" y="182"/>
                  </a:lnTo>
                  <a:lnTo>
                    <a:pt x="130" y="194"/>
                  </a:lnTo>
                  <a:lnTo>
                    <a:pt x="139" y="191"/>
                  </a:lnTo>
                  <a:lnTo>
                    <a:pt x="153" y="170"/>
                  </a:lnTo>
                  <a:lnTo>
                    <a:pt x="160" y="165"/>
                  </a:lnTo>
                  <a:lnTo>
                    <a:pt x="184" y="161"/>
                  </a:lnTo>
                  <a:lnTo>
                    <a:pt x="196" y="165"/>
                  </a:lnTo>
                  <a:lnTo>
                    <a:pt x="222" y="196"/>
                  </a:lnTo>
                  <a:lnTo>
                    <a:pt x="238" y="198"/>
                  </a:lnTo>
                  <a:lnTo>
                    <a:pt x="248" y="213"/>
                  </a:lnTo>
                  <a:lnTo>
                    <a:pt x="257" y="217"/>
                  </a:lnTo>
                  <a:lnTo>
                    <a:pt x="269" y="210"/>
                  </a:lnTo>
                  <a:lnTo>
                    <a:pt x="290" y="220"/>
                  </a:lnTo>
                  <a:lnTo>
                    <a:pt x="307" y="213"/>
                  </a:lnTo>
                  <a:lnTo>
                    <a:pt x="316" y="213"/>
                  </a:lnTo>
                  <a:lnTo>
                    <a:pt x="326" y="203"/>
                  </a:lnTo>
                  <a:lnTo>
                    <a:pt x="338" y="182"/>
                  </a:lnTo>
                  <a:lnTo>
                    <a:pt x="352" y="172"/>
                  </a:lnTo>
                  <a:lnTo>
                    <a:pt x="378" y="165"/>
                  </a:lnTo>
                  <a:lnTo>
                    <a:pt x="387" y="151"/>
                  </a:lnTo>
                  <a:lnTo>
                    <a:pt x="392" y="149"/>
                  </a:lnTo>
                  <a:lnTo>
                    <a:pt x="408" y="158"/>
                  </a:lnTo>
                  <a:lnTo>
                    <a:pt x="420" y="144"/>
                  </a:lnTo>
                  <a:lnTo>
                    <a:pt x="432" y="111"/>
                  </a:lnTo>
                  <a:lnTo>
                    <a:pt x="427" y="90"/>
                  </a:lnTo>
                  <a:lnTo>
                    <a:pt x="434" y="66"/>
                  </a:lnTo>
                  <a:lnTo>
                    <a:pt x="430" y="47"/>
                  </a:lnTo>
                  <a:lnTo>
                    <a:pt x="430" y="35"/>
                  </a:lnTo>
                  <a:lnTo>
                    <a:pt x="432" y="23"/>
                  </a:lnTo>
                  <a:lnTo>
                    <a:pt x="442" y="16"/>
                  </a:lnTo>
                  <a:lnTo>
                    <a:pt x="465" y="16"/>
                  </a:lnTo>
                  <a:lnTo>
                    <a:pt x="475" y="21"/>
                  </a:lnTo>
                  <a:lnTo>
                    <a:pt x="477" y="31"/>
                  </a:lnTo>
                  <a:lnTo>
                    <a:pt x="475" y="45"/>
                  </a:lnTo>
                  <a:lnTo>
                    <a:pt x="482" y="54"/>
                  </a:lnTo>
                  <a:lnTo>
                    <a:pt x="491" y="54"/>
                  </a:lnTo>
                  <a:lnTo>
                    <a:pt x="496" y="57"/>
                  </a:lnTo>
                  <a:lnTo>
                    <a:pt x="505" y="87"/>
                  </a:lnTo>
                  <a:lnTo>
                    <a:pt x="508" y="90"/>
                  </a:lnTo>
                  <a:lnTo>
                    <a:pt x="534" y="94"/>
                  </a:lnTo>
                  <a:lnTo>
                    <a:pt x="543" y="104"/>
                  </a:lnTo>
                  <a:lnTo>
                    <a:pt x="548" y="125"/>
                  </a:lnTo>
                  <a:lnTo>
                    <a:pt x="548" y="144"/>
                  </a:lnTo>
                  <a:lnTo>
                    <a:pt x="550" y="151"/>
                  </a:lnTo>
                  <a:lnTo>
                    <a:pt x="560" y="161"/>
                  </a:lnTo>
                  <a:lnTo>
                    <a:pt x="567" y="158"/>
                  </a:lnTo>
                  <a:lnTo>
                    <a:pt x="576" y="120"/>
                  </a:lnTo>
                  <a:lnTo>
                    <a:pt x="595" y="104"/>
                  </a:lnTo>
                  <a:lnTo>
                    <a:pt x="605" y="66"/>
                  </a:lnTo>
                  <a:lnTo>
                    <a:pt x="600" y="31"/>
                  </a:lnTo>
                  <a:lnTo>
                    <a:pt x="607" y="21"/>
                  </a:lnTo>
                  <a:lnTo>
                    <a:pt x="614" y="16"/>
                  </a:lnTo>
                  <a:lnTo>
                    <a:pt x="619" y="19"/>
                  </a:lnTo>
                  <a:lnTo>
                    <a:pt x="628" y="31"/>
                  </a:lnTo>
                  <a:lnTo>
                    <a:pt x="638" y="35"/>
                  </a:lnTo>
                  <a:lnTo>
                    <a:pt x="642" y="21"/>
                  </a:lnTo>
                  <a:lnTo>
                    <a:pt x="647" y="16"/>
                  </a:lnTo>
                  <a:lnTo>
                    <a:pt x="652" y="28"/>
                  </a:lnTo>
                  <a:lnTo>
                    <a:pt x="659" y="40"/>
                  </a:lnTo>
                  <a:lnTo>
                    <a:pt x="666" y="42"/>
                  </a:lnTo>
                  <a:lnTo>
                    <a:pt x="680" y="35"/>
                  </a:lnTo>
                  <a:lnTo>
                    <a:pt x="694" y="47"/>
                  </a:lnTo>
                  <a:lnTo>
                    <a:pt x="704" y="38"/>
                  </a:lnTo>
                  <a:lnTo>
                    <a:pt x="739" y="21"/>
                  </a:lnTo>
                  <a:lnTo>
                    <a:pt x="751" y="19"/>
                  </a:lnTo>
                  <a:lnTo>
                    <a:pt x="758" y="19"/>
                  </a:lnTo>
                  <a:lnTo>
                    <a:pt x="770" y="33"/>
                  </a:lnTo>
                  <a:lnTo>
                    <a:pt x="775" y="57"/>
                  </a:lnTo>
                  <a:lnTo>
                    <a:pt x="803" y="78"/>
                  </a:lnTo>
                  <a:lnTo>
                    <a:pt x="810" y="92"/>
                  </a:lnTo>
                  <a:lnTo>
                    <a:pt x="817" y="111"/>
                  </a:lnTo>
                  <a:lnTo>
                    <a:pt x="831" y="120"/>
                  </a:lnTo>
                  <a:lnTo>
                    <a:pt x="853" y="142"/>
                  </a:lnTo>
                  <a:lnTo>
                    <a:pt x="865" y="144"/>
                  </a:lnTo>
                  <a:lnTo>
                    <a:pt x="872" y="144"/>
                  </a:lnTo>
                  <a:lnTo>
                    <a:pt x="879" y="120"/>
                  </a:lnTo>
                  <a:lnTo>
                    <a:pt x="883" y="118"/>
                  </a:lnTo>
                  <a:lnTo>
                    <a:pt x="924" y="118"/>
                  </a:lnTo>
                  <a:lnTo>
                    <a:pt x="940" y="130"/>
                  </a:lnTo>
                  <a:lnTo>
                    <a:pt x="959" y="137"/>
                  </a:lnTo>
                  <a:lnTo>
                    <a:pt x="971" y="135"/>
                  </a:lnTo>
                  <a:lnTo>
                    <a:pt x="1006" y="94"/>
                  </a:lnTo>
                  <a:lnTo>
                    <a:pt x="1002" y="73"/>
                  </a:lnTo>
                  <a:lnTo>
                    <a:pt x="1004" y="66"/>
                  </a:lnTo>
                  <a:lnTo>
                    <a:pt x="1037" y="59"/>
                  </a:lnTo>
                  <a:lnTo>
                    <a:pt x="1075" y="61"/>
                  </a:lnTo>
                  <a:lnTo>
                    <a:pt x="1087" y="64"/>
                  </a:lnTo>
                  <a:lnTo>
                    <a:pt x="1096" y="71"/>
                  </a:lnTo>
                  <a:lnTo>
                    <a:pt x="1115" y="94"/>
                  </a:lnTo>
                  <a:lnTo>
                    <a:pt x="1132" y="106"/>
                  </a:lnTo>
                  <a:lnTo>
                    <a:pt x="1139" y="109"/>
                  </a:lnTo>
                  <a:lnTo>
                    <a:pt x="1146" y="106"/>
                  </a:lnTo>
                  <a:lnTo>
                    <a:pt x="1158" y="94"/>
                  </a:lnTo>
                  <a:lnTo>
                    <a:pt x="1176" y="68"/>
                  </a:lnTo>
                  <a:lnTo>
                    <a:pt x="1188" y="68"/>
                  </a:lnTo>
                  <a:lnTo>
                    <a:pt x="1200" y="78"/>
                  </a:lnTo>
                  <a:lnTo>
                    <a:pt x="1205" y="80"/>
                  </a:lnTo>
                  <a:lnTo>
                    <a:pt x="1224" y="80"/>
                  </a:lnTo>
                  <a:lnTo>
                    <a:pt x="1233" y="78"/>
                  </a:lnTo>
                  <a:lnTo>
                    <a:pt x="1224" y="23"/>
                  </a:lnTo>
                  <a:lnTo>
                    <a:pt x="1226" y="14"/>
                  </a:lnTo>
                  <a:lnTo>
                    <a:pt x="1233" y="5"/>
                  </a:lnTo>
                  <a:lnTo>
                    <a:pt x="1243" y="0"/>
                  </a:lnTo>
                  <a:lnTo>
                    <a:pt x="1271" y="16"/>
                  </a:lnTo>
                  <a:lnTo>
                    <a:pt x="1280" y="16"/>
                  </a:lnTo>
                  <a:lnTo>
                    <a:pt x="1280" y="16"/>
                  </a:lnTo>
                  <a:lnTo>
                    <a:pt x="1309" y="57"/>
                  </a:lnTo>
                  <a:lnTo>
                    <a:pt x="1328" y="66"/>
                  </a:lnTo>
                  <a:lnTo>
                    <a:pt x="1347" y="85"/>
                  </a:lnTo>
                  <a:lnTo>
                    <a:pt x="1401" y="99"/>
                  </a:lnTo>
                  <a:lnTo>
                    <a:pt x="1429" y="94"/>
                  </a:lnTo>
                  <a:lnTo>
                    <a:pt x="1462" y="99"/>
                  </a:lnTo>
                  <a:lnTo>
                    <a:pt x="1462" y="104"/>
                  </a:lnTo>
                  <a:lnTo>
                    <a:pt x="1479" y="120"/>
                  </a:lnTo>
                  <a:lnTo>
                    <a:pt x="1486" y="142"/>
                  </a:lnTo>
                  <a:lnTo>
                    <a:pt x="1500" y="161"/>
                  </a:lnTo>
                  <a:lnTo>
                    <a:pt x="1477" y="170"/>
                  </a:lnTo>
                  <a:lnTo>
                    <a:pt x="1477" y="175"/>
                  </a:lnTo>
                  <a:lnTo>
                    <a:pt x="1488" y="184"/>
                  </a:lnTo>
                  <a:lnTo>
                    <a:pt x="1481" y="201"/>
                  </a:lnTo>
                  <a:lnTo>
                    <a:pt x="1460" y="205"/>
                  </a:lnTo>
                  <a:lnTo>
                    <a:pt x="1460" y="236"/>
                  </a:lnTo>
                  <a:lnTo>
                    <a:pt x="1472" y="267"/>
                  </a:lnTo>
                  <a:lnTo>
                    <a:pt x="1484" y="276"/>
                  </a:lnTo>
                  <a:lnTo>
                    <a:pt x="1493" y="291"/>
                  </a:lnTo>
                  <a:lnTo>
                    <a:pt x="1505" y="298"/>
                  </a:lnTo>
                  <a:lnTo>
                    <a:pt x="1543" y="298"/>
                  </a:lnTo>
                  <a:lnTo>
                    <a:pt x="1569" y="286"/>
                  </a:lnTo>
                  <a:lnTo>
                    <a:pt x="1585" y="288"/>
                  </a:lnTo>
                  <a:lnTo>
                    <a:pt x="1607" y="307"/>
                  </a:lnTo>
                  <a:lnTo>
                    <a:pt x="1618" y="326"/>
                  </a:lnTo>
                  <a:lnTo>
                    <a:pt x="1630" y="352"/>
                  </a:lnTo>
                  <a:lnTo>
                    <a:pt x="1633" y="366"/>
                  </a:lnTo>
                  <a:lnTo>
                    <a:pt x="1618" y="383"/>
                  </a:lnTo>
                  <a:lnTo>
                    <a:pt x="1614" y="397"/>
                  </a:lnTo>
                  <a:lnTo>
                    <a:pt x="1616" y="411"/>
                  </a:lnTo>
                  <a:lnTo>
                    <a:pt x="1623" y="421"/>
                  </a:lnTo>
                  <a:lnTo>
                    <a:pt x="1623" y="425"/>
                  </a:lnTo>
                  <a:lnTo>
                    <a:pt x="1616" y="430"/>
                  </a:lnTo>
                  <a:lnTo>
                    <a:pt x="1599" y="428"/>
                  </a:lnTo>
                  <a:lnTo>
                    <a:pt x="1583" y="433"/>
                  </a:lnTo>
                  <a:lnTo>
                    <a:pt x="1578" y="444"/>
                  </a:lnTo>
                  <a:lnTo>
                    <a:pt x="1573" y="463"/>
                  </a:lnTo>
                  <a:lnTo>
                    <a:pt x="1547" y="487"/>
                  </a:lnTo>
                  <a:lnTo>
                    <a:pt x="1547" y="496"/>
                  </a:lnTo>
                  <a:lnTo>
                    <a:pt x="1550" y="515"/>
                  </a:lnTo>
                  <a:lnTo>
                    <a:pt x="1536" y="537"/>
                  </a:lnTo>
                  <a:lnTo>
                    <a:pt x="1533" y="546"/>
                  </a:lnTo>
                  <a:lnTo>
                    <a:pt x="1540" y="577"/>
                  </a:lnTo>
                  <a:lnTo>
                    <a:pt x="1540" y="586"/>
                  </a:lnTo>
                  <a:lnTo>
                    <a:pt x="1538" y="593"/>
                  </a:lnTo>
                  <a:lnTo>
                    <a:pt x="1519" y="610"/>
                  </a:lnTo>
                  <a:lnTo>
                    <a:pt x="1517" y="619"/>
                  </a:lnTo>
                  <a:lnTo>
                    <a:pt x="1519" y="626"/>
                  </a:lnTo>
                  <a:lnTo>
                    <a:pt x="1533" y="643"/>
                  </a:lnTo>
                  <a:lnTo>
                    <a:pt x="1555" y="655"/>
                  </a:lnTo>
                  <a:lnTo>
                    <a:pt x="1583" y="638"/>
                  </a:lnTo>
                  <a:lnTo>
                    <a:pt x="1609" y="629"/>
                  </a:lnTo>
                  <a:lnTo>
                    <a:pt x="1633" y="638"/>
                  </a:lnTo>
                  <a:lnTo>
                    <a:pt x="1651" y="638"/>
                  </a:lnTo>
                  <a:lnTo>
                    <a:pt x="1675" y="641"/>
                  </a:lnTo>
                  <a:lnTo>
                    <a:pt x="1692" y="657"/>
                  </a:lnTo>
                  <a:lnTo>
                    <a:pt x="1718" y="664"/>
                  </a:lnTo>
                  <a:lnTo>
                    <a:pt x="1744" y="695"/>
                  </a:lnTo>
                  <a:lnTo>
                    <a:pt x="1767" y="707"/>
                  </a:lnTo>
                  <a:lnTo>
                    <a:pt x="1777" y="719"/>
                  </a:lnTo>
                  <a:lnTo>
                    <a:pt x="1789" y="721"/>
                  </a:lnTo>
                  <a:lnTo>
                    <a:pt x="1807" y="714"/>
                  </a:lnTo>
                  <a:lnTo>
                    <a:pt x="1812" y="714"/>
                  </a:lnTo>
                  <a:lnTo>
                    <a:pt x="1817" y="728"/>
                  </a:lnTo>
                  <a:lnTo>
                    <a:pt x="1824" y="735"/>
                  </a:lnTo>
                  <a:lnTo>
                    <a:pt x="1829" y="735"/>
                  </a:lnTo>
                  <a:lnTo>
                    <a:pt x="1848" y="730"/>
                  </a:lnTo>
                  <a:lnTo>
                    <a:pt x="1852" y="735"/>
                  </a:lnTo>
                  <a:lnTo>
                    <a:pt x="1855" y="752"/>
                  </a:lnTo>
                  <a:lnTo>
                    <a:pt x="1885" y="782"/>
                  </a:lnTo>
                  <a:lnTo>
                    <a:pt x="1881" y="792"/>
                  </a:lnTo>
                  <a:lnTo>
                    <a:pt x="1881" y="799"/>
                  </a:lnTo>
                  <a:lnTo>
                    <a:pt x="1907" y="834"/>
                  </a:lnTo>
                  <a:lnTo>
                    <a:pt x="1911" y="851"/>
                  </a:lnTo>
                  <a:lnTo>
                    <a:pt x="1916" y="851"/>
                  </a:lnTo>
                  <a:lnTo>
                    <a:pt x="1928" y="846"/>
                  </a:lnTo>
                  <a:lnTo>
                    <a:pt x="1918" y="832"/>
                  </a:lnTo>
                  <a:lnTo>
                    <a:pt x="1918" y="825"/>
                  </a:lnTo>
                  <a:lnTo>
                    <a:pt x="1940" y="808"/>
                  </a:lnTo>
                  <a:lnTo>
                    <a:pt x="1942" y="792"/>
                  </a:lnTo>
                  <a:lnTo>
                    <a:pt x="1942" y="782"/>
                  </a:lnTo>
                  <a:lnTo>
                    <a:pt x="1930" y="747"/>
                  </a:lnTo>
                  <a:lnTo>
                    <a:pt x="1930" y="702"/>
                  </a:lnTo>
                  <a:lnTo>
                    <a:pt x="1926" y="695"/>
                  </a:lnTo>
                  <a:lnTo>
                    <a:pt x="1911" y="686"/>
                  </a:lnTo>
                  <a:lnTo>
                    <a:pt x="1907" y="676"/>
                  </a:lnTo>
                  <a:lnTo>
                    <a:pt x="1911" y="643"/>
                  </a:lnTo>
                  <a:lnTo>
                    <a:pt x="1926" y="626"/>
                  </a:lnTo>
                  <a:lnTo>
                    <a:pt x="1930" y="607"/>
                  </a:lnTo>
                  <a:lnTo>
                    <a:pt x="1921" y="560"/>
                  </a:lnTo>
                  <a:lnTo>
                    <a:pt x="1926" y="558"/>
                  </a:lnTo>
                  <a:lnTo>
                    <a:pt x="1937" y="570"/>
                  </a:lnTo>
                  <a:lnTo>
                    <a:pt x="1947" y="577"/>
                  </a:lnTo>
                  <a:lnTo>
                    <a:pt x="1966" y="579"/>
                  </a:lnTo>
                  <a:lnTo>
                    <a:pt x="2039" y="570"/>
                  </a:lnTo>
                  <a:lnTo>
                    <a:pt x="2039" y="570"/>
                  </a:lnTo>
                  <a:lnTo>
                    <a:pt x="2039" y="574"/>
                  </a:lnTo>
                  <a:lnTo>
                    <a:pt x="2032" y="579"/>
                  </a:lnTo>
                  <a:lnTo>
                    <a:pt x="2020" y="577"/>
                  </a:lnTo>
                  <a:lnTo>
                    <a:pt x="2013" y="581"/>
                  </a:lnTo>
                  <a:lnTo>
                    <a:pt x="2006" y="591"/>
                  </a:lnTo>
                  <a:lnTo>
                    <a:pt x="2006" y="617"/>
                  </a:lnTo>
                  <a:lnTo>
                    <a:pt x="1985" y="633"/>
                  </a:lnTo>
                  <a:lnTo>
                    <a:pt x="1982" y="645"/>
                  </a:lnTo>
                  <a:lnTo>
                    <a:pt x="1985" y="664"/>
                  </a:lnTo>
                  <a:lnTo>
                    <a:pt x="1994" y="709"/>
                  </a:lnTo>
                  <a:lnTo>
                    <a:pt x="2020" y="761"/>
                  </a:lnTo>
                  <a:lnTo>
                    <a:pt x="2037" y="782"/>
                  </a:lnTo>
                  <a:lnTo>
                    <a:pt x="2030" y="790"/>
                  </a:lnTo>
                  <a:lnTo>
                    <a:pt x="2006" y="778"/>
                  </a:lnTo>
                  <a:lnTo>
                    <a:pt x="1999" y="780"/>
                  </a:lnTo>
                  <a:lnTo>
                    <a:pt x="1985" y="794"/>
                  </a:lnTo>
                  <a:lnTo>
                    <a:pt x="1966" y="827"/>
                  </a:lnTo>
                  <a:lnTo>
                    <a:pt x="1963" y="861"/>
                  </a:lnTo>
                  <a:lnTo>
                    <a:pt x="1975" y="920"/>
                  </a:lnTo>
                  <a:lnTo>
                    <a:pt x="1970" y="924"/>
                  </a:lnTo>
                  <a:lnTo>
                    <a:pt x="1973" y="936"/>
                  </a:lnTo>
                  <a:lnTo>
                    <a:pt x="1970" y="939"/>
                  </a:lnTo>
                  <a:lnTo>
                    <a:pt x="1956" y="931"/>
                  </a:lnTo>
                  <a:lnTo>
                    <a:pt x="1940" y="934"/>
                  </a:lnTo>
                  <a:lnTo>
                    <a:pt x="1928" y="969"/>
                  </a:lnTo>
                  <a:lnTo>
                    <a:pt x="1926" y="1000"/>
                  </a:lnTo>
                  <a:lnTo>
                    <a:pt x="1937" y="1038"/>
                  </a:lnTo>
                  <a:lnTo>
                    <a:pt x="1968" y="1088"/>
                  </a:lnTo>
                  <a:lnTo>
                    <a:pt x="2032" y="1170"/>
                  </a:lnTo>
                  <a:lnTo>
                    <a:pt x="2048" y="1189"/>
                  </a:lnTo>
                  <a:lnTo>
                    <a:pt x="2063" y="1196"/>
                  </a:lnTo>
                  <a:lnTo>
                    <a:pt x="2070" y="1225"/>
                  </a:lnTo>
                  <a:lnTo>
                    <a:pt x="2072" y="1232"/>
                  </a:lnTo>
                  <a:lnTo>
                    <a:pt x="2067" y="1239"/>
                  </a:lnTo>
                  <a:lnTo>
                    <a:pt x="2051" y="1253"/>
                  </a:lnTo>
                  <a:lnTo>
                    <a:pt x="2039" y="1272"/>
                  </a:lnTo>
                  <a:lnTo>
                    <a:pt x="2025" y="1317"/>
                  </a:lnTo>
                  <a:lnTo>
                    <a:pt x="2018" y="1364"/>
                  </a:lnTo>
                  <a:lnTo>
                    <a:pt x="2020" y="1400"/>
                  </a:lnTo>
                  <a:lnTo>
                    <a:pt x="2034" y="1459"/>
                  </a:lnTo>
                  <a:lnTo>
                    <a:pt x="2041" y="1508"/>
                  </a:lnTo>
                  <a:lnTo>
                    <a:pt x="2039" y="1549"/>
                  </a:lnTo>
                  <a:lnTo>
                    <a:pt x="2044" y="1589"/>
                  </a:lnTo>
                  <a:lnTo>
                    <a:pt x="2041" y="1610"/>
                  </a:lnTo>
                  <a:lnTo>
                    <a:pt x="2034" y="1617"/>
                  </a:lnTo>
                  <a:lnTo>
                    <a:pt x="2032" y="1638"/>
                  </a:lnTo>
                  <a:lnTo>
                    <a:pt x="2027" y="1690"/>
                  </a:lnTo>
                  <a:lnTo>
                    <a:pt x="2030" y="1721"/>
                  </a:lnTo>
                  <a:lnTo>
                    <a:pt x="2022" y="1750"/>
                  </a:lnTo>
                  <a:lnTo>
                    <a:pt x="2030" y="1785"/>
                  </a:lnTo>
                  <a:lnTo>
                    <a:pt x="2037" y="1816"/>
                  </a:lnTo>
                  <a:lnTo>
                    <a:pt x="2051" y="1844"/>
                  </a:lnTo>
                  <a:lnTo>
                    <a:pt x="2119" y="1934"/>
                  </a:lnTo>
                  <a:lnTo>
                    <a:pt x="2209" y="2014"/>
                  </a:lnTo>
                  <a:lnTo>
                    <a:pt x="2219" y="2029"/>
                  </a:lnTo>
                  <a:lnTo>
                    <a:pt x="2219" y="2029"/>
                  </a:lnTo>
                  <a:lnTo>
                    <a:pt x="2216" y="2036"/>
                  </a:lnTo>
                  <a:lnTo>
                    <a:pt x="2209" y="2038"/>
                  </a:lnTo>
                  <a:lnTo>
                    <a:pt x="2193" y="2031"/>
                  </a:lnTo>
                  <a:lnTo>
                    <a:pt x="2183" y="2033"/>
                  </a:lnTo>
                  <a:lnTo>
                    <a:pt x="2178" y="2040"/>
                  </a:lnTo>
                  <a:lnTo>
                    <a:pt x="2178" y="2057"/>
                  </a:lnTo>
                  <a:lnTo>
                    <a:pt x="2186" y="2064"/>
                  </a:lnTo>
                  <a:lnTo>
                    <a:pt x="2195" y="2064"/>
                  </a:lnTo>
                  <a:lnTo>
                    <a:pt x="2200" y="2050"/>
                  </a:lnTo>
                  <a:lnTo>
                    <a:pt x="2200" y="2062"/>
                  </a:lnTo>
                  <a:lnTo>
                    <a:pt x="2207" y="2069"/>
                  </a:lnTo>
                  <a:lnTo>
                    <a:pt x="2202" y="2071"/>
                  </a:lnTo>
                  <a:lnTo>
                    <a:pt x="2202" y="2078"/>
                  </a:lnTo>
                  <a:lnTo>
                    <a:pt x="2209" y="2088"/>
                  </a:lnTo>
                  <a:lnTo>
                    <a:pt x="2202" y="2092"/>
                  </a:lnTo>
                  <a:lnTo>
                    <a:pt x="2200" y="2100"/>
                  </a:lnTo>
                  <a:lnTo>
                    <a:pt x="2207" y="2107"/>
                  </a:lnTo>
                  <a:lnTo>
                    <a:pt x="2193" y="2109"/>
                  </a:lnTo>
                  <a:lnTo>
                    <a:pt x="2188" y="2116"/>
                  </a:lnTo>
                  <a:lnTo>
                    <a:pt x="2188" y="2126"/>
                  </a:lnTo>
                  <a:lnTo>
                    <a:pt x="2193" y="2126"/>
                  </a:lnTo>
                  <a:lnTo>
                    <a:pt x="2202" y="2121"/>
                  </a:lnTo>
                  <a:lnTo>
                    <a:pt x="2204" y="2130"/>
                  </a:lnTo>
                  <a:lnTo>
                    <a:pt x="2197" y="2130"/>
                  </a:lnTo>
                  <a:lnTo>
                    <a:pt x="2183" y="2137"/>
                  </a:lnTo>
                  <a:lnTo>
                    <a:pt x="2178" y="2159"/>
                  </a:lnTo>
                  <a:lnTo>
                    <a:pt x="2186" y="2163"/>
                  </a:lnTo>
                  <a:lnTo>
                    <a:pt x="2204" y="2159"/>
                  </a:lnTo>
                  <a:lnTo>
                    <a:pt x="2207" y="2161"/>
                  </a:lnTo>
                  <a:lnTo>
                    <a:pt x="2207" y="2175"/>
                  </a:lnTo>
                  <a:lnTo>
                    <a:pt x="2214" y="2189"/>
                  </a:lnTo>
                  <a:lnTo>
                    <a:pt x="2214" y="2201"/>
                  </a:lnTo>
                  <a:lnTo>
                    <a:pt x="2221" y="2208"/>
                  </a:lnTo>
                  <a:lnTo>
                    <a:pt x="2212" y="2227"/>
                  </a:lnTo>
                  <a:lnTo>
                    <a:pt x="2204" y="2227"/>
                  </a:lnTo>
                  <a:lnTo>
                    <a:pt x="2197" y="2220"/>
                  </a:lnTo>
                  <a:lnTo>
                    <a:pt x="2190" y="2227"/>
                  </a:lnTo>
                  <a:lnTo>
                    <a:pt x="2176" y="2225"/>
                  </a:lnTo>
                  <a:lnTo>
                    <a:pt x="2070" y="2173"/>
                  </a:lnTo>
                  <a:lnTo>
                    <a:pt x="2046" y="2142"/>
                  </a:lnTo>
                  <a:lnTo>
                    <a:pt x="2013" y="2137"/>
                  </a:lnTo>
                  <a:lnTo>
                    <a:pt x="1954" y="2104"/>
                  </a:lnTo>
                  <a:lnTo>
                    <a:pt x="1937" y="2107"/>
                  </a:lnTo>
                  <a:lnTo>
                    <a:pt x="1881" y="2118"/>
                  </a:lnTo>
                  <a:lnTo>
                    <a:pt x="1758" y="2171"/>
                  </a:lnTo>
                  <a:lnTo>
                    <a:pt x="1748" y="2171"/>
                  </a:lnTo>
                  <a:lnTo>
                    <a:pt x="1578" y="2095"/>
                  </a:lnTo>
                  <a:lnTo>
                    <a:pt x="1410" y="1899"/>
                  </a:lnTo>
                  <a:lnTo>
                    <a:pt x="1321" y="1873"/>
                  </a:lnTo>
                  <a:lnTo>
                    <a:pt x="1321" y="1873"/>
                  </a:lnTo>
                  <a:lnTo>
                    <a:pt x="1306" y="1821"/>
                  </a:lnTo>
                  <a:lnTo>
                    <a:pt x="1299" y="1816"/>
                  </a:lnTo>
                  <a:lnTo>
                    <a:pt x="1276" y="1813"/>
                  </a:lnTo>
                  <a:lnTo>
                    <a:pt x="1101" y="1695"/>
                  </a:lnTo>
                  <a:lnTo>
                    <a:pt x="1094" y="1690"/>
                  </a:lnTo>
                  <a:lnTo>
                    <a:pt x="1087" y="1676"/>
                  </a:lnTo>
                  <a:lnTo>
                    <a:pt x="1025" y="1601"/>
                  </a:lnTo>
                  <a:lnTo>
                    <a:pt x="1020" y="1598"/>
                  </a:lnTo>
                  <a:lnTo>
                    <a:pt x="921" y="1577"/>
                  </a:lnTo>
                  <a:lnTo>
                    <a:pt x="805" y="1542"/>
                  </a:lnTo>
                  <a:lnTo>
                    <a:pt x="801" y="1539"/>
                  </a:lnTo>
                  <a:lnTo>
                    <a:pt x="782" y="1518"/>
                  </a:lnTo>
                  <a:lnTo>
                    <a:pt x="768" y="1520"/>
                  </a:lnTo>
                  <a:lnTo>
                    <a:pt x="761" y="1520"/>
                  </a:lnTo>
                  <a:lnTo>
                    <a:pt x="751" y="1530"/>
                  </a:lnTo>
                  <a:lnTo>
                    <a:pt x="735" y="1530"/>
                  </a:lnTo>
                  <a:lnTo>
                    <a:pt x="720" y="1546"/>
                  </a:lnTo>
                  <a:lnTo>
                    <a:pt x="711" y="1549"/>
                  </a:lnTo>
                  <a:lnTo>
                    <a:pt x="701" y="1542"/>
                  </a:lnTo>
                  <a:lnTo>
                    <a:pt x="694" y="1523"/>
                  </a:lnTo>
                  <a:lnTo>
                    <a:pt x="692" y="1504"/>
                  </a:lnTo>
                  <a:lnTo>
                    <a:pt x="685" y="1492"/>
                  </a:lnTo>
                  <a:lnTo>
                    <a:pt x="673" y="1489"/>
                  </a:lnTo>
                  <a:lnTo>
                    <a:pt x="638" y="1487"/>
                  </a:lnTo>
                  <a:lnTo>
                    <a:pt x="628" y="1478"/>
                  </a:lnTo>
                  <a:lnTo>
                    <a:pt x="621" y="1459"/>
                  </a:lnTo>
                  <a:lnTo>
                    <a:pt x="616" y="1449"/>
                  </a:lnTo>
                  <a:lnTo>
                    <a:pt x="597" y="1447"/>
                  </a:lnTo>
                  <a:lnTo>
                    <a:pt x="590" y="1442"/>
                  </a:lnTo>
                  <a:lnTo>
                    <a:pt x="586" y="1442"/>
                  </a:lnTo>
                  <a:lnTo>
                    <a:pt x="571" y="1449"/>
                  </a:lnTo>
                  <a:lnTo>
                    <a:pt x="567" y="1454"/>
                  </a:lnTo>
                  <a:lnTo>
                    <a:pt x="567" y="1463"/>
                  </a:lnTo>
                  <a:lnTo>
                    <a:pt x="567" y="1463"/>
                  </a:lnTo>
                  <a:lnTo>
                    <a:pt x="548" y="1452"/>
                  </a:lnTo>
                  <a:lnTo>
                    <a:pt x="519" y="1454"/>
                  </a:lnTo>
                  <a:lnTo>
                    <a:pt x="470" y="1426"/>
                  </a:lnTo>
                  <a:lnTo>
                    <a:pt x="434" y="1374"/>
                  </a:lnTo>
                  <a:lnTo>
                    <a:pt x="430" y="1364"/>
                  </a:lnTo>
                  <a:lnTo>
                    <a:pt x="413" y="1352"/>
                  </a:lnTo>
                  <a:lnTo>
                    <a:pt x="420" y="1329"/>
                  </a:lnTo>
                  <a:lnTo>
                    <a:pt x="439" y="1315"/>
                  </a:lnTo>
                  <a:lnTo>
                    <a:pt x="442" y="1305"/>
                  </a:lnTo>
                  <a:lnTo>
                    <a:pt x="434" y="1267"/>
                  </a:lnTo>
                  <a:lnTo>
                    <a:pt x="413" y="1229"/>
                  </a:lnTo>
                  <a:lnTo>
                    <a:pt x="437" y="1189"/>
                  </a:lnTo>
                  <a:lnTo>
                    <a:pt x="456" y="1182"/>
                  </a:lnTo>
                  <a:lnTo>
                    <a:pt x="460" y="1177"/>
                  </a:lnTo>
                  <a:lnTo>
                    <a:pt x="460" y="1156"/>
                  </a:lnTo>
                  <a:lnTo>
                    <a:pt x="468" y="1142"/>
                  </a:lnTo>
                  <a:lnTo>
                    <a:pt x="465" y="1130"/>
                  </a:lnTo>
                  <a:lnTo>
                    <a:pt x="463" y="1123"/>
                  </a:lnTo>
                  <a:lnTo>
                    <a:pt x="446" y="1109"/>
                  </a:lnTo>
                  <a:lnTo>
                    <a:pt x="442" y="1099"/>
                  </a:lnTo>
                  <a:lnTo>
                    <a:pt x="437" y="1078"/>
                  </a:lnTo>
                  <a:lnTo>
                    <a:pt x="425" y="1061"/>
                  </a:lnTo>
                  <a:lnTo>
                    <a:pt x="399" y="1033"/>
                  </a:lnTo>
                  <a:lnTo>
                    <a:pt x="385" y="1026"/>
                  </a:lnTo>
                  <a:lnTo>
                    <a:pt x="361" y="1028"/>
                  </a:lnTo>
                  <a:lnTo>
                    <a:pt x="342" y="1026"/>
                  </a:lnTo>
                  <a:lnTo>
                    <a:pt x="314" y="1009"/>
                  </a:lnTo>
                  <a:lnTo>
                    <a:pt x="283" y="969"/>
                  </a:lnTo>
                  <a:lnTo>
                    <a:pt x="283" y="969"/>
                  </a:lnTo>
                  <a:lnTo>
                    <a:pt x="276" y="950"/>
                  </a:lnTo>
                  <a:lnTo>
                    <a:pt x="250" y="941"/>
                  </a:lnTo>
                  <a:lnTo>
                    <a:pt x="252" y="908"/>
                  </a:lnTo>
                  <a:lnTo>
                    <a:pt x="262" y="896"/>
                  </a:lnTo>
                  <a:lnTo>
                    <a:pt x="262" y="889"/>
                  </a:lnTo>
                  <a:lnTo>
                    <a:pt x="255" y="861"/>
                  </a:lnTo>
                  <a:lnTo>
                    <a:pt x="236" y="844"/>
                  </a:lnTo>
                  <a:lnTo>
                    <a:pt x="236" y="816"/>
                  </a:lnTo>
                  <a:lnTo>
                    <a:pt x="234" y="806"/>
                  </a:lnTo>
                  <a:lnTo>
                    <a:pt x="236" y="792"/>
                  </a:lnTo>
                  <a:lnTo>
                    <a:pt x="236" y="756"/>
                  </a:lnTo>
                  <a:lnTo>
                    <a:pt x="231" y="749"/>
                  </a:lnTo>
                  <a:lnTo>
                    <a:pt x="219" y="738"/>
                  </a:lnTo>
                  <a:lnTo>
                    <a:pt x="217" y="730"/>
                  </a:lnTo>
                  <a:lnTo>
                    <a:pt x="219" y="712"/>
                  </a:lnTo>
                  <a:lnTo>
                    <a:pt x="241" y="683"/>
                  </a:lnTo>
                  <a:lnTo>
                    <a:pt x="241" y="669"/>
                  </a:lnTo>
                  <a:lnTo>
                    <a:pt x="229" y="655"/>
                  </a:lnTo>
                  <a:lnTo>
                    <a:pt x="193" y="631"/>
                  </a:lnTo>
                  <a:lnTo>
                    <a:pt x="177" y="631"/>
                  </a:lnTo>
                  <a:lnTo>
                    <a:pt x="170" y="626"/>
                  </a:lnTo>
                  <a:lnTo>
                    <a:pt x="158" y="589"/>
                  </a:lnTo>
                  <a:lnTo>
                    <a:pt x="170" y="555"/>
                  </a:lnTo>
                  <a:lnTo>
                    <a:pt x="170" y="548"/>
                  </a:lnTo>
                  <a:lnTo>
                    <a:pt x="132" y="544"/>
                  </a:lnTo>
                  <a:lnTo>
                    <a:pt x="125" y="541"/>
                  </a:lnTo>
                  <a:lnTo>
                    <a:pt x="120" y="534"/>
                  </a:lnTo>
                  <a:lnTo>
                    <a:pt x="115" y="518"/>
                  </a:lnTo>
                  <a:lnTo>
                    <a:pt x="127" y="506"/>
                  </a:lnTo>
                  <a:lnTo>
                    <a:pt x="111" y="485"/>
                  </a:lnTo>
                  <a:lnTo>
                    <a:pt x="108" y="477"/>
                  </a:lnTo>
                  <a:lnTo>
                    <a:pt x="113" y="463"/>
                  </a:lnTo>
                  <a:lnTo>
                    <a:pt x="113" y="442"/>
                  </a:lnTo>
                  <a:lnTo>
                    <a:pt x="111" y="437"/>
                  </a:lnTo>
                  <a:lnTo>
                    <a:pt x="96" y="425"/>
                  </a:lnTo>
                  <a:lnTo>
                    <a:pt x="94" y="418"/>
                  </a:lnTo>
                  <a:lnTo>
                    <a:pt x="106" y="388"/>
                  </a:lnTo>
                  <a:lnTo>
                    <a:pt x="104" y="380"/>
                  </a:lnTo>
                  <a:lnTo>
                    <a:pt x="94" y="373"/>
                  </a:lnTo>
                  <a:lnTo>
                    <a:pt x="75" y="371"/>
                  </a:lnTo>
                  <a:lnTo>
                    <a:pt x="61" y="362"/>
                  </a:lnTo>
                  <a:lnTo>
                    <a:pt x="28" y="369"/>
                  </a:lnTo>
                  <a:lnTo>
                    <a:pt x="23" y="364"/>
                  </a:lnTo>
                  <a:lnTo>
                    <a:pt x="21" y="350"/>
                  </a:lnTo>
                  <a:lnTo>
                    <a:pt x="19" y="340"/>
                  </a:lnTo>
                  <a:lnTo>
                    <a:pt x="9" y="336"/>
                  </a:lnTo>
                  <a:lnTo>
                    <a:pt x="2" y="336"/>
                  </a:lnTo>
                  <a:lnTo>
                    <a:pt x="0" y="328"/>
                  </a:lnTo>
                  <a:lnTo>
                    <a:pt x="4" y="319"/>
                  </a:lnTo>
                  <a:lnTo>
                    <a:pt x="16" y="310"/>
                  </a:lnTo>
                  <a:lnTo>
                    <a:pt x="23" y="300"/>
                  </a:lnTo>
                  <a:lnTo>
                    <a:pt x="30" y="274"/>
                  </a:lnTo>
                  <a:lnTo>
                    <a:pt x="45" y="267"/>
                  </a:lnTo>
                  <a:lnTo>
                    <a:pt x="52" y="260"/>
                  </a:lnTo>
                  <a:lnTo>
                    <a:pt x="49" y="250"/>
                  </a:lnTo>
                  <a:lnTo>
                    <a:pt x="33" y="241"/>
                  </a:lnTo>
                  <a:lnTo>
                    <a:pt x="26" y="234"/>
                  </a:lnTo>
                  <a:lnTo>
                    <a:pt x="21" y="189"/>
                  </a:lnTo>
                  <a:lnTo>
                    <a:pt x="23" y="177"/>
                  </a:lnTo>
                  <a:lnTo>
                    <a:pt x="30" y="168"/>
                  </a:lnTo>
                  <a:lnTo>
                    <a:pt x="40" y="161"/>
                  </a:lnTo>
                  <a:lnTo>
                    <a:pt x="52" y="161"/>
                  </a:lnTo>
                  <a:close/>
                </a:path>
              </a:pathLst>
            </a:custGeom>
            <a:solidFill>
              <a:schemeClr val="accent1"/>
            </a:solid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93" name="Freeform 92"/>
            <p:cNvSpPr>
              <a:spLocks noEditPoints="1"/>
            </p:cNvSpPr>
            <p:nvPr/>
          </p:nvSpPr>
          <p:spPr bwMode="auto">
            <a:xfrm>
              <a:off x="-5120" y="745"/>
              <a:ext cx="362" cy="440"/>
            </a:xfrm>
            <a:custGeom>
              <a:avLst/>
              <a:gdLst>
                <a:gd name="T0" fmla="*/ 107 w 362"/>
                <a:gd name="T1" fmla="*/ 113 h 440"/>
                <a:gd name="T2" fmla="*/ 130 w 362"/>
                <a:gd name="T3" fmla="*/ 116 h 440"/>
                <a:gd name="T4" fmla="*/ 133 w 362"/>
                <a:gd name="T5" fmla="*/ 142 h 440"/>
                <a:gd name="T6" fmla="*/ 166 w 362"/>
                <a:gd name="T7" fmla="*/ 156 h 440"/>
                <a:gd name="T8" fmla="*/ 137 w 362"/>
                <a:gd name="T9" fmla="*/ 194 h 440"/>
                <a:gd name="T10" fmla="*/ 104 w 362"/>
                <a:gd name="T11" fmla="*/ 302 h 440"/>
                <a:gd name="T12" fmla="*/ 102 w 362"/>
                <a:gd name="T13" fmla="*/ 314 h 440"/>
                <a:gd name="T14" fmla="*/ 90 w 362"/>
                <a:gd name="T15" fmla="*/ 300 h 440"/>
                <a:gd name="T16" fmla="*/ 71 w 362"/>
                <a:gd name="T17" fmla="*/ 295 h 440"/>
                <a:gd name="T18" fmla="*/ 40 w 362"/>
                <a:gd name="T19" fmla="*/ 291 h 440"/>
                <a:gd name="T20" fmla="*/ 10 w 362"/>
                <a:gd name="T21" fmla="*/ 300 h 440"/>
                <a:gd name="T22" fmla="*/ 3 w 362"/>
                <a:gd name="T23" fmla="*/ 293 h 440"/>
                <a:gd name="T24" fmla="*/ 7 w 362"/>
                <a:gd name="T25" fmla="*/ 269 h 440"/>
                <a:gd name="T26" fmla="*/ 21 w 362"/>
                <a:gd name="T27" fmla="*/ 265 h 440"/>
                <a:gd name="T28" fmla="*/ 19 w 362"/>
                <a:gd name="T29" fmla="*/ 234 h 440"/>
                <a:gd name="T30" fmla="*/ 10 w 362"/>
                <a:gd name="T31" fmla="*/ 187 h 440"/>
                <a:gd name="T32" fmla="*/ 5 w 362"/>
                <a:gd name="T33" fmla="*/ 137 h 440"/>
                <a:gd name="T34" fmla="*/ 7 w 362"/>
                <a:gd name="T35" fmla="*/ 116 h 440"/>
                <a:gd name="T36" fmla="*/ 0 w 362"/>
                <a:gd name="T37" fmla="*/ 109 h 440"/>
                <a:gd name="T38" fmla="*/ 12 w 362"/>
                <a:gd name="T39" fmla="*/ 111 h 440"/>
                <a:gd name="T40" fmla="*/ 62 w 362"/>
                <a:gd name="T41" fmla="*/ 116 h 440"/>
                <a:gd name="T42" fmla="*/ 97 w 362"/>
                <a:gd name="T43" fmla="*/ 104 h 440"/>
                <a:gd name="T44" fmla="*/ 185 w 362"/>
                <a:gd name="T45" fmla="*/ 7 h 440"/>
                <a:gd name="T46" fmla="*/ 208 w 362"/>
                <a:gd name="T47" fmla="*/ 2 h 440"/>
                <a:gd name="T48" fmla="*/ 265 w 362"/>
                <a:gd name="T49" fmla="*/ 16 h 440"/>
                <a:gd name="T50" fmla="*/ 296 w 362"/>
                <a:gd name="T51" fmla="*/ 26 h 440"/>
                <a:gd name="T52" fmla="*/ 319 w 362"/>
                <a:gd name="T53" fmla="*/ 16 h 440"/>
                <a:gd name="T54" fmla="*/ 343 w 362"/>
                <a:gd name="T55" fmla="*/ 26 h 440"/>
                <a:gd name="T56" fmla="*/ 338 w 362"/>
                <a:gd name="T57" fmla="*/ 170 h 440"/>
                <a:gd name="T58" fmla="*/ 338 w 362"/>
                <a:gd name="T59" fmla="*/ 208 h 440"/>
                <a:gd name="T60" fmla="*/ 348 w 362"/>
                <a:gd name="T61" fmla="*/ 305 h 440"/>
                <a:gd name="T62" fmla="*/ 359 w 362"/>
                <a:gd name="T63" fmla="*/ 430 h 440"/>
                <a:gd name="T64" fmla="*/ 317 w 362"/>
                <a:gd name="T65" fmla="*/ 421 h 440"/>
                <a:gd name="T66" fmla="*/ 310 w 362"/>
                <a:gd name="T67" fmla="*/ 423 h 440"/>
                <a:gd name="T68" fmla="*/ 293 w 362"/>
                <a:gd name="T69" fmla="*/ 433 h 440"/>
                <a:gd name="T70" fmla="*/ 208 w 362"/>
                <a:gd name="T71" fmla="*/ 437 h 440"/>
                <a:gd name="T72" fmla="*/ 208 w 362"/>
                <a:gd name="T73" fmla="*/ 430 h 440"/>
                <a:gd name="T74" fmla="*/ 239 w 362"/>
                <a:gd name="T75" fmla="*/ 402 h 440"/>
                <a:gd name="T76" fmla="*/ 234 w 362"/>
                <a:gd name="T77" fmla="*/ 392 h 440"/>
                <a:gd name="T78" fmla="*/ 227 w 362"/>
                <a:gd name="T79" fmla="*/ 302 h 440"/>
                <a:gd name="T80" fmla="*/ 234 w 362"/>
                <a:gd name="T81" fmla="*/ 288 h 440"/>
                <a:gd name="T82" fmla="*/ 220 w 362"/>
                <a:gd name="T83" fmla="*/ 255 h 440"/>
                <a:gd name="T84" fmla="*/ 182 w 362"/>
                <a:gd name="T85" fmla="*/ 191 h 440"/>
                <a:gd name="T86" fmla="*/ 192 w 362"/>
                <a:gd name="T87" fmla="*/ 156 h 440"/>
                <a:gd name="T88" fmla="*/ 189 w 362"/>
                <a:gd name="T89" fmla="*/ 59 h 440"/>
                <a:gd name="T90" fmla="*/ 173 w 362"/>
                <a:gd name="T91" fmla="*/ 23 h 440"/>
                <a:gd name="T92" fmla="*/ 159 w 362"/>
                <a:gd name="T93" fmla="*/ 9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2" h="440">
                  <a:moveTo>
                    <a:pt x="97" y="104"/>
                  </a:moveTo>
                  <a:lnTo>
                    <a:pt x="107" y="113"/>
                  </a:lnTo>
                  <a:lnTo>
                    <a:pt x="114" y="111"/>
                  </a:lnTo>
                  <a:lnTo>
                    <a:pt x="130" y="116"/>
                  </a:lnTo>
                  <a:lnTo>
                    <a:pt x="133" y="125"/>
                  </a:lnTo>
                  <a:lnTo>
                    <a:pt x="133" y="142"/>
                  </a:lnTo>
                  <a:lnTo>
                    <a:pt x="149" y="154"/>
                  </a:lnTo>
                  <a:lnTo>
                    <a:pt x="166" y="156"/>
                  </a:lnTo>
                  <a:lnTo>
                    <a:pt x="163" y="165"/>
                  </a:lnTo>
                  <a:lnTo>
                    <a:pt x="137" y="194"/>
                  </a:lnTo>
                  <a:lnTo>
                    <a:pt x="135" y="224"/>
                  </a:lnTo>
                  <a:lnTo>
                    <a:pt x="104" y="302"/>
                  </a:lnTo>
                  <a:lnTo>
                    <a:pt x="107" y="312"/>
                  </a:lnTo>
                  <a:lnTo>
                    <a:pt x="102" y="314"/>
                  </a:lnTo>
                  <a:lnTo>
                    <a:pt x="97" y="314"/>
                  </a:lnTo>
                  <a:lnTo>
                    <a:pt x="90" y="300"/>
                  </a:lnTo>
                  <a:lnTo>
                    <a:pt x="83" y="295"/>
                  </a:lnTo>
                  <a:lnTo>
                    <a:pt x="71" y="295"/>
                  </a:lnTo>
                  <a:lnTo>
                    <a:pt x="52" y="286"/>
                  </a:lnTo>
                  <a:lnTo>
                    <a:pt x="40" y="291"/>
                  </a:lnTo>
                  <a:lnTo>
                    <a:pt x="14" y="293"/>
                  </a:lnTo>
                  <a:lnTo>
                    <a:pt x="10" y="300"/>
                  </a:lnTo>
                  <a:lnTo>
                    <a:pt x="10" y="307"/>
                  </a:lnTo>
                  <a:lnTo>
                    <a:pt x="3" y="293"/>
                  </a:lnTo>
                  <a:lnTo>
                    <a:pt x="10" y="279"/>
                  </a:lnTo>
                  <a:lnTo>
                    <a:pt x="7" y="269"/>
                  </a:lnTo>
                  <a:lnTo>
                    <a:pt x="14" y="265"/>
                  </a:lnTo>
                  <a:lnTo>
                    <a:pt x="21" y="265"/>
                  </a:lnTo>
                  <a:lnTo>
                    <a:pt x="19" y="250"/>
                  </a:lnTo>
                  <a:lnTo>
                    <a:pt x="19" y="234"/>
                  </a:lnTo>
                  <a:lnTo>
                    <a:pt x="10" y="208"/>
                  </a:lnTo>
                  <a:lnTo>
                    <a:pt x="10" y="187"/>
                  </a:lnTo>
                  <a:lnTo>
                    <a:pt x="10" y="149"/>
                  </a:lnTo>
                  <a:lnTo>
                    <a:pt x="5" y="137"/>
                  </a:lnTo>
                  <a:lnTo>
                    <a:pt x="10" y="125"/>
                  </a:lnTo>
                  <a:lnTo>
                    <a:pt x="7" y="116"/>
                  </a:lnTo>
                  <a:lnTo>
                    <a:pt x="0" y="111"/>
                  </a:lnTo>
                  <a:lnTo>
                    <a:pt x="0" y="109"/>
                  </a:lnTo>
                  <a:lnTo>
                    <a:pt x="5" y="104"/>
                  </a:lnTo>
                  <a:lnTo>
                    <a:pt x="12" y="111"/>
                  </a:lnTo>
                  <a:lnTo>
                    <a:pt x="36" y="120"/>
                  </a:lnTo>
                  <a:lnTo>
                    <a:pt x="62" y="116"/>
                  </a:lnTo>
                  <a:lnTo>
                    <a:pt x="78" y="99"/>
                  </a:lnTo>
                  <a:lnTo>
                    <a:pt x="97" y="104"/>
                  </a:lnTo>
                  <a:close/>
                  <a:moveTo>
                    <a:pt x="168" y="7"/>
                  </a:moveTo>
                  <a:lnTo>
                    <a:pt x="185" y="7"/>
                  </a:lnTo>
                  <a:lnTo>
                    <a:pt x="194" y="0"/>
                  </a:lnTo>
                  <a:lnTo>
                    <a:pt x="208" y="2"/>
                  </a:lnTo>
                  <a:lnTo>
                    <a:pt x="237" y="19"/>
                  </a:lnTo>
                  <a:lnTo>
                    <a:pt x="265" y="16"/>
                  </a:lnTo>
                  <a:lnTo>
                    <a:pt x="284" y="23"/>
                  </a:lnTo>
                  <a:lnTo>
                    <a:pt x="296" y="26"/>
                  </a:lnTo>
                  <a:lnTo>
                    <a:pt x="303" y="23"/>
                  </a:lnTo>
                  <a:lnTo>
                    <a:pt x="319" y="16"/>
                  </a:lnTo>
                  <a:lnTo>
                    <a:pt x="336" y="19"/>
                  </a:lnTo>
                  <a:lnTo>
                    <a:pt x="343" y="26"/>
                  </a:lnTo>
                  <a:lnTo>
                    <a:pt x="343" y="101"/>
                  </a:lnTo>
                  <a:lnTo>
                    <a:pt x="338" y="170"/>
                  </a:lnTo>
                  <a:lnTo>
                    <a:pt x="340" y="187"/>
                  </a:lnTo>
                  <a:lnTo>
                    <a:pt x="338" y="208"/>
                  </a:lnTo>
                  <a:lnTo>
                    <a:pt x="348" y="276"/>
                  </a:lnTo>
                  <a:lnTo>
                    <a:pt x="348" y="305"/>
                  </a:lnTo>
                  <a:lnTo>
                    <a:pt x="362" y="425"/>
                  </a:lnTo>
                  <a:lnTo>
                    <a:pt x="359" y="430"/>
                  </a:lnTo>
                  <a:lnTo>
                    <a:pt x="340" y="425"/>
                  </a:lnTo>
                  <a:lnTo>
                    <a:pt x="317" y="421"/>
                  </a:lnTo>
                  <a:lnTo>
                    <a:pt x="317" y="421"/>
                  </a:lnTo>
                  <a:lnTo>
                    <a:pt x="310" y="423"/>
                  </a:lnTo>
                  <a:lnTo>
                    <a:pt x="300" y="430"/>
                  </a:lnTo>
                  <a:lnTo>
                    <a:pt x="293" y="433"/>
                  </a:lnTo>
                  <a:lnTo>
                    <a:pt x="220" y="440"/>
                  </a:lnTo>
                  <a:lnTo>
                    <a:pt x="208" y="437"/>
                  </a:lnTo>
                  <a:lnTo>
                    <a:pt x="208" y="437"/>
                  </a:lnTo>
                  <a:lnTo>
                    <a:pt x="208" y="430"/>
                  </a:lnTo>
                  <a:lnTo>
                    <a:pt x="225" y="421"/>
                  </a:lnTo>
                  <a:lnTo>
                    <a:pt x="239" y="402"/>
                  </a:lnTo>
                  <a:lnTo>
                    <a:pt x="239" y="397"/>
                  </a:lnTo>
                  <a:lnTo>
                    <a:pt x="234" y="392"/>
                  </a:lnTo>
                  <a:lnTo>
                    <a:pt x="241" y="350"/>
                  </a:lnTo>
                  <a:lnTo>
                    <a:pt x="227" y="302"/>
                  </a:lnTo>
                  <a:lnTo>
                    <a:pt x="234" y="295"/>
                  </a:lnTo>
                  <a:lnTo>
                    <a:pt x="234" y="288"/>
                  </a:lnTo>
                  <a:lnTo>
                    <a:pt x="227" y="262"/>
                  </a:lnTo>
                  <a:lnTo>
                    <a:pt x="220" y="255"/>
                  </a:lnTo>
                  <a:lnTo>
                    <a:pt x="222" y="239"/>
                  </a:lnTo>
                  <a:lnTo>
                    <a:pt x="182" y="191"/>
                  </a:lnTo>
                  <a:lnTo>
                    <a:pt x="180" y="180"/>
                  </a:lnTo>
                  <a:lnTo>
                    <a:pt x="192" y="156"/>
                  </a:lnTo>
                  <a:lnTo>
                    <a:pt x="199" y="118"/>
                  </a:lnTo>
                  <a:lnTo>
                    <a:pt x="189" y="59"/>
                  </a:lnTo>
                  <a:lnTo>
                    <a:pt x="180" y="33"/>
                  </a:lnTo>
                  <a:lnTo>
                    <a:pt x="173" y="23"/>
                  </a:lnTo>
                  <a:lnTo>
                    <a:pt x="159" y="12"/>
                  </a:lnTo>
                  <a:lnTo>
                    <a:pt x="159" y="9"/>
                  </a:lnTo>
                  <a:lnTo>
                    <a:pt x="168" y="7"/>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94" name="Freeform 93"/>
            <p:cNvSpPr>
              <a:spLocks noEditPoints="1"/>
            </p:cNvSpPr>
            <p:nvPr/>
          </p:nvSpPr>
          <p:spPr bwMode="auto">
            <a:xfrm>
              <a:off x="-4943" y="409"/>
              <a:ext cx="1584" cy="2183"/>
            </a:xfrm>
            <a:custGeom>
              <a:avLst/>
              <a:gdLst>
                <a:gd name="T0" fmla="*/ 249 w 1584"/>
                <a:gd name="T1" fmla="*/ 1327 h 2183"/>
                <a:gd name="T2" fmla="*/ 253 w 1584"/>
                <a:gd name="T3" fmla="*/ 1133 h 2183"/>
                <a:gd name="T4" fmla="*/ 211 w 1584"/>
                <a:gd name="T5" fmla="*/ 1149 h 2183"/>
                <a:gd name="T6" fmla="*/ 1262 w 1584"/>
                <a:gd name="T7" fmla="*/ 66 h 2183"/>
                <a:gd name="T8" fmla="*/ 1331 w 1584"/>
                <a:gd name="T9" fmla="*/ 140 h 2183"/>
                <a:gd name="T10" fmla="*/ 1421 w 1584"/>
                <a:gd name="T11" fmla="*/ 140 h 2183"/>
                <a:gd name="T12" fmla="*/ 1518 w 1584"/>
                <a:gd name="T13" fmla="*/ 192 h 2183"/>
                <a:gd name="T14" fmla="*/ 1553 w 1584"/>
                <a:gd name="T15" fmla="*/ 244 h 2183"/>
                <a:gd name="T16" fmla="*/ 1560 w 1584"/>
                <a:gd name="T17" fmla="*/ 345 h 2183"/>
                <a:gd name="T18" fmla="*/ 1558 w 1584"/>
                <a:gd name="T19" fmla="*/ 461 h 2183"/>
                <a:gd name="T20" fmla="*/ 1392 w 1584"/>
                <a:gd name="T21" fmla="*/ 558 h 2183"/>
                <a:gd name="T22" fmla="*/ 1288 w 1584"/>
                <a:gd name="T23" fmla="*/ 586 h 2183"/>
                <a:gd name="T24" fmla="*/ 1170 w 1584"/>
                <a:gd name="T25" fmla="*/ 622 h 2183"/>
                <a:gd name="T26" fmla="*/ 1102 w 1584"/>
                <a:gd name="T27" fmla="*/ 724 h 2183"/>
                <a:gd name="T28" fmla="*/ 1054 w 1584"/>
                <a:gd name="T29" fmla="*/ 884 h 2183"/>
                <a:gd name="T30" fmla="*/ 1047 w 1584"/>
                <a:gd name="T31" fmla="*/ 1017 h 2183"/>
                <a:gd name="T32" fmla="*/ 988 w 1584"/>
                <a:gd name="T33" fmla="*/ 1130 h 2183"/>
                <a:gd name="T34" fmla="*/ 960 w 1584"/>
                <a:gd name="T35" fmla="*/ 1225 h 2183"/>
                <a:gd name="T36" fmla="*/ 972 w 1584"/>
                <a:gd name="T37" fmla="*/ 1355 h 2183"/>
                <a:gd name="T38" fmla="*/ 943 w 1584"/>
                <a:gd name="T39" fmla="*/ 1447 h 2183"/>
                <a:gd name="T40" fmla="*/ 1045 w 1584"/>
                <a:gd name="T41" fmla="*/ 1494 h 2183"/>
                <a:gd name="T42" fmla="*/ 1066 w 1584"/>
                <a:gd name="T43" fmla="*/ 1620 h 2183"/>
                <a:gd name="T44" fmla="*/ 1116 w 1584"/>
                <a:gd name="T45" fmla="*/ 1745 h 2183"/>
                <a:gd name="T46" fmla="*/ 1175 w 1584"/>
                <a:gd name="T47" fmla="*/ 1870 h 2183"/>
                <a:gd name="T48" fmla="*/ 1191 w 1584"/>
                <a:gd name="T49" fmla="*/ 2055 h 2183"/>
                <a:gd name="T50" fmla="*/ 1187 w 1584"/>
                <a:gd name="T51" fmla="*/ 2112 h 2183"/>
                <a:gd name="T52" fmla="*/ 1118 w 1584"/>
                <a:gd name="T53" fmla="*/ 2175 h 2183"/>
                <a:gd name="T54" fmla="*/ 981 w 1584"/>
                <a:gd name="T55" fmla="*/ 2060 h 2183"/>
                <a:gd name="T56" fmla="*/ 927 w 1584"/>
                <a:gd name="T57" fmla="*/ 2168 h 2183"/>
                <a:gd name="T58" fmla="*/ 830 w 1584"/>
                <a:gd name="T59" fmla="*/ 2145 h 2183"/>
                <a:gd name="T60" fmla="*/ 752 w 1584"/>
                <a:gd name="T61" fmla="*/ 2116 h 2183"/>
                <a:gd name="T62" fmla="*/ 690 w 1584"/>
                <a:gd name="T63" fmla="*/ 2123 h 2183"/>
                <a:gd name="T64" fmla="*/ 683 w 1584"/>
                <a:gd name="T65" fmla="*/ 2097 h 2183"/>
                <a:gd name="T66" fmla="*/ 620 w 1584"/>
                <a:gd name="T67" fmla="*/ 2055 h 2183"/>
                <a:gd name="T68" fmla="*/ 594 w 1584"/>
                <a:gd name="T69" fmla="*/ 2038 h 2183"/>
                <a:gd name="T70" fmla="*/ 442 w 1584"/>
                <a:gd name="T71" fmla="*/ 2041 h 2183"/>
                <a:gd name="T72" fmla="*/ 343 w 1584"/>
                <a:gd name="T73" fmla="*/ 1979 h 2183"/>
                <a:gd name="T74" fmla="*/ 390 w 1584"/>
                <a:gd name="T75" fmla="*/ 1781 h 2183"/>
                <a:gd name="T76" fmla="*/ 244 w 1584"/>
                <a:gd name="T77" fmla="*/ 1688 h 2183"/>
                <a:gd name="T78" fmla="*/ 272 w 1584"/>
                <a:gd name="T79" fmla="*/ 1634 h 2183"/>
                <a:gd name="T80" fmla="*/ 286 w 1584"/>
                <a:gd name="T81" fmla="*/ 1589 h 2183"/>
                <a:gd name="T82" fmla="*/ 194 w 1584"/>
                <a:gd name="T83" fmla="*/ 1554 h 2183"/>
                <a:gd name="T84" fmla="*/ 251 w 1584"/>
                <a:gd name="T85" fmla="*/ 1409 h 2183"/>
                <a:gd name="T86" fmla="*/ 291 w 1584"/>
                <a:gd name="T87" fmla="*/ 1204 h 2183"/>
                <a:gd name="T88" fmla="*/ 256 w 1584"/>
                <a:gd name="T89" fmla="*/ 1078 h 2183"/>
                <a:gd name="T90" fmla="*/ 182 w 1584"/>
                <a:gd name="T91" fmla="*/ 1017 h 2183"/>
                <a:gd name="T92" fmla="*/ 206 w 1584"/>
                <a:gd name="T93" fmla="*/ 1000 h 2183"/>
                <a:gd name="T94" fmla="*/ 166 w 1584"/>
                <a:gd name="T95" fmla="*/ 970 h 2183"/>
                <a:gd name="T96" fmla="*/ 145 w 1584"/>
                <a:gd name="T97" fmla="*/ 981 h 2183"/>
                <a:gd name="T98" fmla="*/ 43 w 1584"/>
                <a:gd name="T99" fmla="*/ 906 h 2183"/>
                <a:gd name="T100" fmla="*/ 24 w 1584"/>
                <a:gd name="T101" fmla="*/ 790 h 2183"/>
                <a:gd name="T102" fmla="*/ 130 w 1584"/>
                <a:gd name="T103" fmla="*/ 769 h 2183"/>
                <a:gd name="T104" fmla="*/ 192 w 1584"/>
                <a:gd name="T105" fmla="*/ 816 h 2183"/>
                <a:gd name="T106" fmla="*/ 296 w 1584"/>
                <a:gd name="T107" fmla="*/ 726 h 2183"/>
                <a:gd name="T108" fmla="*/ 345 w 1584"/>
                <a:gd name="T109" fmla="*/ 655 h 2183"/>
                <a:gd name="T110" fmla="*/ 440 w 1584"/>
                <a:gd name="T111" fmla="*/ 594 h 2183"/>
                <a:gd name="T112" fmla="*/ 513 w 1584"/>
                <a:gd name="T113" fmla="*/ 421 h 2183"/>
                <a:gd name="T114" fmla="*/ 551 w 1584"/>
                <a:gd name="T115" fmla="*/ 305 h 2183"/>
                <a:gd name="T116" fmla="*/ 596 w 1584"/>
                <a:gd name="T117" fmla="*/ 201 h 2183"/>
                <a:gd name="T118" fmla="*/ 610 w 1584"/>
                <a:gd name="T119" fmla="*/ 137 h 2183"/>
                <a:gd name="T120" fmla="*/ 747 w 1584"/>
                <a:gd name="T121" fmla="*/ 286 h 2183"/>
                <a:gd name="T122" fmla="*/ 861 w 1584"/>
                <a:gd name="T123" fmla="*/ 166 h 2183"/>
                <a:gd name="T124" fmla="*/ 1017 w 1584"/>
                <a:gd name="T125" fmla="*/ 52 h 2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4" h="2183">
                  <a:moveTo>
                    <a:pt x="249" y="1237"/>
                  </a:moveTo>
                  <a:lnTo>
                    <a:pt x="293" y="1277"/>
                  </a:lnTo>
                  <a:lnTo>
                    <a:pt x="291" y="1286"/>
                  </a:lnTo>
                  <a:lnTo>
                    <a:pt x="286" y="1286"/>
                  </a:lnTo>
                  <a:lnTo>
                    <a:pt x="282" y="1291"/>
                  </a:lnTo>
                  <a:lnTo>
                    <a:pt x="284" y="1315"/>
                  </a:lnTo>
                  <a:lnTo>
                    <a:pt x="272" y="1317"/>
                  </a:lnTo>
                  <a:lnTo>
                    <a:pt x="258" y="1327"/>
                  </a:lnTo>
                  <a:lnTo>
                    <a:pt x="249" y="1327"/>
                  </a:lnTo>
                  <a:lnTo>
                    <a:pt x="225" y="1317"/>
                  </a:lnTo>
                  <a:lnTo>
                    <a:pt x="218" y="1317"/>
                  </a:lnTo>
                  <a:lnTo>
                    <a:pt x="215" y="1315"/>
                  </a:lnTo>
                  <a:lnTo>
                    <a:pt x="220" y="1293"/>
                  </a:lnTo>
                  <a:lnTo>
                    <a:pt x="220" y="1282"/>
                  </a:lnTo>
                  <a:lnTo>
                    <a:pt x="225" y="1267"/>
                  </a:lnTo>
                  <a:lnTo>
                    <a:pt x="237" y="1246"/>
                  </a:lnTo>
                  <a:lnTo>
                    <a:pt x="249" y="1237"/>
                  </a:lnTo>
                  <a:close/>
                  <a:moveTo>
                    <a:pt x="253" y="1133"/>
                  </a:moveTo>
                  <a:lnTo>
                    <a:pt x="291" y="1149"/>
                  </a:lnTo>
                  <a:lnTo>
                    <a:pt x="296" y="1166"/>
                  </a:lnTo>
                  <a:lnTo>
                    <a:pt x="272" y="1211"/>
                  </a:lnTo>
                  <a:lnTo>
                    <a:pt x="270" y="1213"/>
                  </a:lnTo>
                  <a:lnTo>
                    <a:pt x="258" y="1208"/>
                  </a:lnTo>
                  <a:lnTo>
                    <a:pt x="246" y="1211"/>
                  </a:lnTo>
                  <a:lnTo>
                    <a:pt x="230" y="1218"/>
                  </a:lnTo>
                  <a:lnTo>
                    <a:pt x="213" y="1173"/>
                  </a:lnTo>
                  <a:lnTo>
                    <a:pt x="211" y="1149"/>
                  </a:lnTo>
                  <a:lnTo>
                    <a:pt x="211" y="1137"/>
                  </a:lnTo>
                  <a:lnTo>
                    <a:pt x="218" y="1126"/>
                  </a:lnTo>
                  <a:lnTo>
                    <a:pt x="232" y="1130"/>
                  </a:lnTo>
                  <a:lnTo>
                    <a:pt x="253" y="1133"/>
                  </a:lnTo>
                  <a:close/>
                  <a:moveTo>
                    <a:pt x="1182" y="0"/>
                  </a:moveTo>
                  <a:lnTo>
                    <a:pt x="1222" y="33"/>
                  </a:lnTo>
                  <a:lnTo>
                    <a:pt x="1234" y="52"/>
                  </a:lnTo>
                  <a:lnTo>
                    <a:pt x="1260" y="59"/>
                  </a:lnTo>
                  <a:lnTo>
                    <a:pt x="1262" y="66"/>
                  </a:lnTo>
                  <a:lnTo>
                    <a:pt x="1260" y="114"/>
                  </a:lnTo>
                  <a:lnTo>
                    <a:pt x="1269" y="128"/>
                  </a:lnTo>
                  <a:lnTo>
                    <a:pt x="1288" y="147"/>
                  </a:lnTo>
                  <a:lnTo>
                    <a:pt x="1298" y="168"/>
                  </a:lnTo>
                  <a:lnTo>
                    <a:pt x="1303" y="168"/>
                  </a:lnTo>
                  <a:lnTo>
                    <a:pt x="1310" y="163"/>
                  </a:lnTo>
                  <a:lnTo>
                    <a:pt x="1312" y="147"/>
                  </a:lnTo>
                  <a:lnTo>
                    <a:pt x="1319" y="142"/>
                  </a:lnTo>
                  <a:lnTo>
                    <a:pt x="1331" y="140"/>
                  </a:lnTo>
                  <a:lnTo>
                    <a:pt x="1343" y="132"/>
                  </a:lnTo>
                  <a:lnTo>
                    <a:pt x="1352" y="130"/>
                  </a:lnTo>
                  <a:lnTo>
                    <a:pt x="1359" y="132"/>
                  </a:lnTo>
                  <a:lnTo>
                    <a:pt x="1376" y="163"/>
                  </a:lnTo>
                  <a:lnTo>
                    <a:pt x="1392" y="180"/>
                  </a:lnTo>
                  <a:lnTo>
                    <a:pt x="1407" y="189"/>
                  </a:lnTo>
                  <a:lnTo>
                    <a:pt x="1414" y="189"/>
                  </a:lnTo>
                  <a:lnTo>
                    <a:pt x="1414" y="163"/>
                  </a:lnTo>
                  <a:lnTo>
                    <a:pt x="1421" y="140"/>
                  </a:lnTo>
                  <a:lnTo>
                    <a:pt x="1437" y="137"/>
                  </a:lnTo>
                  <a:lnTo>
                    <a:pt x="1456" y="121"/>
                  </a:lnTo>
                  <a:lnTo>
                    <a:pt x="1468" y="116"/>
                  </a:lnTo>
                  <a:lnTo>
                    <a:pt x="1468" y="116"/>
                  </a:lnTo>
                  <a:lnTo>
                    <a:pt x="1480" y="132"/>
                  </a:lnTo>
                  <a:lnTo>
                    <a:pt x="1484" y="158"/>
                  </a:lnTo>
                  <a:lnTo>
                    <a:pt x="1489" y="166"/>
                  </a:lnTo>
                  <a:lnTo>
                    <a:pt x="1513" y="180"/>
                  </a:lnTo>
                  <a:lnTo>
                    <a:pt x="1518" y="192"/>
                  </a:lnTo>
                  <a:lnTo>
                    <a:pt x="1529" y="196"/>
                  </a:lnTo>
                  <a:lnTo>
                    <a:pt x="1539" y="213"/>
                  </a:lnTo>
                  <a:lnTo>
                    <a:pt x="1546" y="210"/>
                  </a:lnTo>
                  <a:lnTo>
                    <a:pt x="1553" y="206"/>
                  </a:lnTo>
                  <a:lnTo>
                    <a:pt x="1560" y="208"/>
                  </a:lnTo>
                  <a:lnTo>
                    <a:pt x="1558" y="218"/>
                  </a:lnTo>
                  <a:lnTo>
                    <a:pt x="1548" y="227"/>
                  </a:lnTo>
                  <a:lnTo>
                    <a:pt x="1548" y="234"/>
                  </a:lnTo>
                  <a:lnTo>
                    <a:pt x="1553" y="244"/>
                  </a:lnTo>
                  <a:lnTo>
                    <a:pt x="1565" y="260"/>
                  </a:lnTo>
                  <a:lnTo>
                    <a:pt x="1567" y="267"/>
                  </a:lnTo>
                  <a:lnTo>
                    <a:pt x="1560" y="274"/>
                  </a:lnTo>
                  <a:lnTo>
                    <a:pt x="1558" y="293"/>
                  </a:lnTo>
                  <a:lnTo>
                    <a:pt x="1541" y="298"/>
                  </a:lnTo>
                  <a:lnTo>
                    <a:pt x="1536" y="315"/>
                  </a:lnTo>
                  <a:lnTo>
                    <a:pt x="1553" y="324"/>
                  </a:lnTo>
                  <a:lnTo>
                    <a:pt x="1560" y="333"/>
                  </a:lnTo>
                  <a:lnTo>
                    <a:pt x="1560" y="345"/>
                  </a:lnTo>
                  <a:lnTo>
                    <a:pt x="1553" y="376"/>
                  </a:lnTo>
                  <a:lnTo>
                    <a:pt x="1555" y="383"/>
                  </a:lnTo>
                  <a:lnTo>
                    <a:pt x="1567" y="381"/>
                  </a:lnTo>
                  <a:lnTo>
                    <a:pt x="1584" y="388"/>
                  </a:lnTo>
                  <a:lnTo>
                    <a:pt x="1574" y="426"/>
                  </a:lnTo>
                  <a:lnTo>
                    <a:pt x="1581" y="437"/>
                  </a:lnTo>
                  <a:lnTo>
                    <a:pt x="1581" y="442"/>
                  </a:lnTo>
                  <a:lnTo>
                    <a:pt x="1567" y="459"/>
                  </a:lnTo>
                  <a:lnTo>
                    <a:pt x="1558" y="461"/>
                  </a:lnTo>
                  <a:lnTo>
                    <a:pt x="1548" y="468"/>
                  </a:lnTo>
                  <a:lnTo>
                    <a:pt x="1548" y="478"/>
                  </a:lnTo>
                  <a:lnTo>
                    <a:pt x="1553" y="501"/>
                  </a:lnTo>
                  <a:lnTo>
                    <a:pt x="1551" y="508"/>
                  </a:lnTo>
                  <a:lnTo>
                    <a:pt x="1508" y="556"/>
                  </a:lnTo>
                  <a:lnTo>
                    <a:pt x="1496" y="565"/>
                  </a:lnTo>
                  <a:lnTo>
                    <a:pt x="1475" y="565"/>
                  </a:lnTo>
                  <a:lnTo>
                    <a:pt x="1430" y="558"/>
                  </a:lnTo>
                  <a:lnTo>
                    <a:pt x="1392" y="558"/>
                  </a:lnTo>
                  <a:lnTo>
                    <a:pt x="1343" y="520"/>
                  </a:lnTo>
                  <a:lnTo>
                    <a:pt x="1338" y="513"/>
                  </a:lnTo>
                  <a:lnTo>
                    <a:pt x="1338" y="523"/>
                  </a:lnTo>
                  <a:lnTo>
                    <a:pt x="1345" y="534"/>
                  </a:lnTo>
                  <a:lnTo>
                    <a:pt x="1345" y="544"/>
                  </a:lnTo>
                  <a:lnTo>
                    <a:pt x="1329" y="570"/>
                  </a:lnTo>
                  <a:lnTo>
                    <a:pt x="1310" y="575"/>
                  </a:lnTo>
                  <a:lnTo>
                    <a:pt x="1300" y="582"/>
                  </a:lnTo>
                  <a:lnTo>
                    <a:pt x="1288" y="586"/>
                  </a:lnTo>
                  <a:lnTo>
                    <a:pt x="1279" y="586"/>
                  </a:lnTo>
                  <a:lnTo>
                    <a:pt x="1234" y="575"/>
                  </a:lnTo>
                  <a:lnTo>
                    <a:pt x="1215" y="553"/>
                  </a:lnTo>
                  <a:lnTo>
                    <a:pt x="1201" y="549"/>
                  </a:lnTo>
                  <a:lnTo>
                    <a:pt x="1196" y="553"/>
                  </a:lnTo>
                  <a:lnTo>
                    <a:pt x="1191" y="579"/>
                  </a:lnTo>
                  <a:lnTo>
                    <a:pt x="1180" y="589"/>
                  </a:lnTo>
                  <a:lnTo>
                    <a:pt x="1175" y="596"/>
                  </a:lnTo>
                  <a:lnTo>
                    <a:pt x="1170" y="622"/>
                  </a:lnTo>
                  <a:lnTo>
                    <a:pt x="1156" y="627"/>
                  </a:lnTo>
                  <a:lnTo>
                    <a:pt x="1142" y="641"/>
                  </a:lnTo>
                  <a:lnTo>
                    <a:pt x="1130" y="638"/>
                  </a:lnTo>
                  <a:lnTo>
                    <a:pt x="1125" y="641"/>
                  </a:lnTo>
                  <a:lnTo>
                    <a:pt x="1125" y="648"/>
                  </a:lnTo>
                  <a:lnTo>
                    <a:pt x="1128" y="664"/>
                  </a:lnTo>
                  <a:lnTo>
                    <a:pt x="1113" y="686"/>
                  </a:lnTo>
                  <a:lnTo>
                    <a:pt x="1116" y="705"/>
                  </a:lnTo>
                  <a:lnTo>
                    <a:pt x="1102" y="724"/>
                  </a:lnTo>
                  <a:lnTo>
                    <a:pt x="1095" y="738"/>
                  </a:lnTo>
                  <a:lnTo>
                    <a:pt x="1095" y="750"/>
                  </a:lnTo>
                  <a:lnTo>
                    <a:pt x="1092" y="761"/>
                  </a:lnTo>
                  <a:lnTo>
                    <a:pt x="1092" y="776"/>
                  </a:lnTo>
                  <a:lnTo>
                    <a:pt x="1087" y="802"/>
                  </a:lnTo>
                  <a:lnTo>
                    <a:pt x="1090" y="821"/>
                  </a:lnTo>
                  <a:lnTo>
                    <a:pt x="1073" y="837"/>
                  </a:lnTo>
                  <a:lnTo>
                    <a:pt x="1066" y="873"/>
                  </a:lnTo>
                  <a:lnTo>
                    <a:pt x="1054" y="884"/>
                  </a:lnTo>
                  <a:lnTo>
                    <a:pt x="1059" y="891"/>
                  </a:lnTo>
                  <a:lnTo>
                    <a:pt x="1057" y="899"/>
                  </a:lnTo>
                  <a:lnTo>
                    <a:pt x="1035" y="920"/>
                  </a:lnTo>
                  <a:lnTo>
                    <a:pt x="1035" y="929"/>
                  </a:lnTo>
                  <a:lnTo>
                    <a:pt x="1057" y="948"/>
                  </a:lnTo>
                  <a:lnTo>
                    <a:pt x="1057" y="967"/>
                  </a:lnTo>
                  <a:lnTo>
                    <a:pt x="1061" y="996"/>
                  </a:lnTo>
                  <a:lnTo>
                    <a:pt x="1057" y="1007"/>
                  </a:lnTo>
                  <a:lnTo>
                    <a:pt x="1047" y="1017"/>
                  </a:lnTo>
                  <a:lnTo>
                    <a:pt x="1045" y="1024"/>
                  </a:lnTo>
                  <a:lnTo>
                    <a:pt x="1054" y="1033"/>
                  </a:lnTo>
                  <a:lnTo>
                    <a:pt x="1024" y="1040"/>
                  </a:lnTo>
                  <a:lnTo>
                    <a:pt x="1017" y="1050"/>
                  </a:lnTo>
                  <a:lnTo>
                    <a:pt x="1014" y="1062"/>
                  </a:lnTo>
                  <a:lnTo>
                    <a:pt x="1021" y="1083"/>
                  </a:lnTo>
                  <a:lnTo>
                    <a:pt x="1019" y="1088"/>
                  </a:lnTo>
                  <a:lnTo>
                    <a:pt x="1005" y="1126"/>
                  </a:lnTo>
                  <a:lnTo>
                    <a:pt x="988" y="1130"/>
                  </a:lnTo>
                  <a:lnTo>
                    <a:pt x="984" y="1135"/>
                  </a:lnTo>
                  <a:lnTo>
                    <a:pt x="993" y="1173"/>
                  </a:lnTo>
                  <a:lnTo>
                    <a:pt x="991" y="1180"/>
                  </a:lnTo>
                  <a:lnTo>
                    <a:pt x="972" y="1182"/>
                  </a:lnTo>
                  <a:lnTo>
                    <a:pt x="953" y="1180"/>
                  </a:lnTo>
                  <a:lnTo>
                    <a:pt x="946" y="1189"/>
                  </a:lnTo>
                  <a:lnTo>
                    <a:pt x="946" y="1204"/>
                  </a:lnTo>
                  <a:lnTo>
                    <a:pt x="950" y="1213"/>
                  </a:lnTo>
                  <a:lnTo>
                    <a:pt x="960" y="1225"/>
                  </a:lnTo>
                  <a:lnTo>
                    <a:pt x="979" y="1258"/>
                  </a:lnTo>
                  <a:lnTo>
                    <a:pt x="993" y="1275"/>
                  </a:lnTo>
                  <a:lnTo>
                    <a:pt x="993" y="1275"/>
                  </a:lnTo>
                  <a:lnTo>
                    <a:pt x="979" y="1275"/>
                  </a:lnTo>
                  <a:lnTo>
                    <a:pt x="969" y="1282"/>
                  </a:lnTo>
                  <a:lnTo>
                    <a:pt x="962" y="1291"/>
                  </a:lnTo>
                  <a:lnTo>
                    <a:pt x="960" y="1301"/>
                  </a:lnTo>
                  <a:lnTo>
                    <a:pt x="967" y="1348"/>
                  </a:lnTo>
                  <a:lnTo>
                    <a:pt x="972" y="1355"/>
                  </a:lnTo>
                  <a:lnTo>
                    <a:pt x="991" y="1364"/>
                  </a:lnTo>
                  <a:lnTo>
                    <a:pt x="991" y="1372"/>
                  </a:lnTo>
                  <a:lnTo>
                    <a:pt x="986" y="1381"/>
                  </a:lnTo>
                  <a:lnTo>
                    <a:pt x="972" y="1386"/>
                  </a:lnTo>
                  <a:lnTo>
                    <a:pt x="965" y="1412"/>
                  </a:lnTo>
                  <a:lnTo>
                    <a:pt x="958" y="1424"/>
                  </a:lnTo>
                  <a:lnTo>
                    <a:pt x="943" y="1431"/>
                  </a:lnTo>
                  <a:lnTo>
                    <a:pt x="941" y="1442"/>
                  </a:lnTo>
                  <a:lnTo>
                    <a:pt x="943" y="1447"/>
                  </a:lnTo>
                  <a:lnTo>
                    <a:pt x="948" y="1450"/>
                  </a:lnTo>
                  <a:lnTo>
                    <a:pt x="958" y="1454"/>
                  </a:lnTo>
                  <a:lnTo>
                    <a:pt x="962" y="1461"/>
                  </a:lnTo>
                  <a:lnTo>
                    <a:pt x="965" y="1478"/>
                  </a:lnTo>
                  <a:lnTo>
                    <a:pt x="969" y="1480"/>
                  </a:lnTo>
                  <a:lnTo>
                    <a:pt x="1002" y="1473"/>
                  </a:lnTo>
                  <a:lnTo>
                    <a:pt x="1014" y="1483"/>
                  </a:lnTo>
                  <a:lnTo>
                    <a:pt x="1033" y="1487"/>
                  </a:lnTo>
                  <a:lnTo>
                    <a:pt x="1045" y="1494"/>
                  </a:lnTo>
                  <a:lnTo>
                    <a:pt x="1047" y="1502"/>
                  </a:lnTo>
                  <a:lnTo>
                    <a:pt x="1033" y="1532"/>
                  </a:lnTo>
                  <a:lnTo>
                    <a:pt x="1038" y="1539"/>
                  </a:lnTo>
                  <a:lnTo>
                    <a:pt x="1052" y="1549"/>
                  </a:lnTo>
                  <a:lnTo>
                    <a:pt x="1054" y="1556"/>
                  </a:lnTo>
                  <a:lnTo>
                    <a:pt x="1054" y="1577"/>
                  </a:lnTo>
                  <a:lnTo>
                    <a:pt x="1050" y="1591"/>
                  </a:lnTo>
                  <a:lnTo>
                    <a:pt x="1052" y="1599"/>
                  </a:lnTo>
                  <a:lnTo>
                    <a:pt x="1066" y="1620"/>
                  </a:lnTo>
                  <a:lnTo>
                    <a:pt x="1057" y="1632"/>
                  </a:lnTo>
                  <a:lnTo>
                    <a:pt x="1059" y="1648"/>
                  </a:lnTo>
                  <a:lnTo>
                    <a:pt x="1064" y="1655"/>
                  </a:lnTo>
                  <a:lnTo>
                    <a:pt x="1073" y="1658"/>
                  </a:lnTo>
                  <a:lnTo>
                    <a:pt x="1109" y="1662"/>
                  </a:lnTo>
                  <a:lnTo>
                    <a:pt x="1109" y="1669"/>
                  </a:lnTo>
                  <a:lnTo>
                    <a:pt x="1099" y="1703"/>
                  </a:lnTo>
                  <a:lnTo>
                    <a:pt x="1109" y="1740"/>
                  </a:lnTo>
                  <a:lnTo>
                    <a:pt x="1116" y="1745"/>
                  </a:lnTo>
                  <a:lnTo>
                    <a:pt x="1132" y="1743"/>
                  </a:lnTo>
                  <a:lnTo>
                    <a:pt x="1168" y="1769"/>
                  </a:lnTo>
                  <a:lnTo>
                    <a:pt x="1180" y="1783"/>
                  </a:lnTo>
                  <a:lnTo>
                    <a:pt x="1180" y="1797"/>
                  </a:lnTo>
                  <a:lnTo>
                    <a:pt x="1161" y="1826"/>
                  </a:lnTo>
                  <a:lnTo>
                    <a:pt x="1156" y="1844"/>
                  </a:lnTo>
                  <a:lnTo>
                    <a:pt x="1161" y="1852"/>
                  </a:lnTo>
                  <a:lnTo>
                    <a:pt x="1173" y="1863"/>
                  </a:lnTo>
                  <a:lnTo>
                    <a:pt x="1175" y="1870"/>
                  </a:lnTo>
                  <a:lnTo>
                    <a:pt x="1177" y="1906"/>
                  </a:lnTo>
                  <a:lnTo>
                    <a:pt x="1173" y="1920"/>
                  </a:lnTo>
                  <a:lnTo>
                    <a:pt x="1175" y="1930"/>
                  </a:lnTo>
                  <a:lnTo>
                    <a:pt x="1177" y="1958"/>
                  </a:lnTo>
                  <a:lnTo>
                    <a:pt x="1196" y="1975"/>
                  </a:lnTo>
                  <a:lnTo>
                    <a:pt x="1203" y="2001"/>
                  </a:lnTo>
                  <a:lnTo>
                    <a:pt x="1203" y="2010"/>
                  </a:lnTo>
                  <a:lnTo>
                    <a:pt x="1194" y="2022"/>
                  </a:lnTo>
                  <a:lnTo>
                    <a:pt x="1191" y="2055"/>
                  </a:lnTo>
                  <a:lnTo>
                    <a:pt x="1215" y="2064"/>
                  </a:lnTo>
                  <a:lnTo>
                    <a:pt x="1225" y="2083"/>
                  </a:lnTo>
                  <a:lnTo>
                    <a:pt x="1225" y="2083"/>
                  </a:lnTo>
                  <a:lnTo>
                    <a:pt x="1201" y="2081"/>
                  </a:lnTo>
                  <a:lnTo>
                    <a:pt x="1196" y="2088"/>
                  </a:lnTo>
                  <a:lnTo>
                    <a:pt x="1203" y="2095"/>
                  </a:lnTo>
                  <a:lnTo>
                    <a:pt x="1201" y="2107"/>
                  </a:lnTo>
                  <a:lnTo>
                    <a:pt x="1194" y="2114"/>
                  </a:lnTo>
                  <a:lnTo>
                    <a:pt x="1187" y="2112"/>
                  </a:lnTo>
                  <a:lnTo>
                    <a:pt x="1182" y="2116"/>
                  </a:lnTo>
                  <a:lnTo>
                    <a:pt x="1175" y="2131"/>
                  </a:lnTo>
                  <a:lnTo>
                    <a:pt x="1177" y="2140"/>
                  </a:lnTo>
                  <a:lnTo>
                    <a:pt x="1175" y="2149"/>
                  </a:lnTo>
                  <a:lnTo>
                    <a:pt x="1165" y="2154"/>
                  </a:lnTo>
                  <a:lnTo>
                    <a:pt x="1154" y="2157"/>
                  </a:lnTo>
                  <a:lnTo>
                    <a:pt x="1144" y="2175"/>
                  </a:lnTo>
                  <a:lnTo>
                    <a:pt x="1130" y="2178"/>
                  </a:lnTo>
                  <a:lnTo>
                    <a:pt x="1118" y="2175"/>
                  </a:lnTo>
                  <a:lnTo>
                    <a:pt x="1085" y="2145"/>
                  </a:lnTo>
                  <a:lnTo>
                    <a:pt x="1054" y="2133"/>
                  </a:lnTo>
                  <a:lnTo>
                    <a:pt x="1050" y="2114"/>
                  </a:lnTo>
                  <a:lnTo>
                    <a:pt x="1045" y="2109"/>
                  </a:lnTo>
                  <a:lnTo>
                    <a:pt x="1028" y="2102"/>
                  </a:lnTo>
                  <a:lnTo>
                    <a:pt x="1002" y="2086"/>
                  </a:lnTo>
                  <a:lnTo>
                    <a:pt x="993" y="2088"/>
                  </a:lnTo>
                  <a:lnTo>
                    <a:pt x="991" y="2067"/>
                  </a:lnTo>
                  <a:lnTo>
                    <a:pt x="981" y="2060"/>
                  </a:lnTo>
                  <a:lnTo>
                    <a:pt x="965" y="2057"/>
                  </a:lnTo>
                  <a:lnTo>
                    <a:pt x="955" y="2062"/>
                  </a:lnTo>
                  <a:lnTo>
                    <a:pt x="946" y="2064"/>
                  </a:lnTo>
                  <a:lnTo>
                    <a:pt x="943" y="2069"/>
                  </a:lnTo>
                  <a:lnTo>
                    <a:pt x="936" y="2081"/>
                  </a:lnTo>
                  <a:lnTo>
                    <a:pt x="955" y="2133"/>
                  </a:lnTo>
                  <a:lnTo>
                    <a:pt x="953" y="2157"/>
                  </a:lnTo>
                  <a:lnTo>
                    <a:pt x="946" y="2164"/>
                  </a:lnTo>
                  <a:lnTo>
                    <a:pt x="927" y="2168"/>
                  </a:lnTo>
                  <a:lnTo>
                    <a:pt x="920" y="2178"/>
                  </a:lnTo>
                  <a:lnTo>
                    <a:pt x="906" y="2175"/>
                  </a:lnTo>
                  <a:lnTo>
                    <a:pt x="887" y="2183"/>
                  </a:lnTo>
                  <a:lnTo>
                    <a:pt x="868" y="2180"/>
                  </a:lnTo>
                  <a:lnTo>
                    <a:pt x="858" y="2178"/>
                  </a:lnTo>
                  <a:lnTo>
                    <a:pt x="858" y="2149"/>
                  </a:lnTo>
                  <a:lnTo>
                    <a:pt x="861" y="2135"/>
                  </a:lnTo>
                  <a:lnTo>
                    <a:pt x="858" y="2133"/>
                  </a:lnTo>
                  <a:lnTo>
                    <a:pt x="830" y="2145"/>
                  </a:lnTo>
                  <a:lnTo>
                    <a:pt x="818" y="2135"/>
                  </a:lnTo>
                  <a:lnTo>
                    <a:pt x="811" y="2135"/>
                  </a:lnTo>
                  <a:lnTo>
                    <a:pt x="790" y="2140"/>
                  </a:lnTo>
                  <a:lnTo>
                    <a:pt x="776" y="2126"/>
                  </a:lnTo>
                  <a:lnTo>
                    <a:pt x="771" y="2112"/>
                  </a:lnTo>
                  <a:lnTo>
                    <a:pt x="768" y="2112"/>
                  </a:lnTo>
                  <a:lnTo>
                    <a:pt x="766" y="2121"/>
                  </a:lnTo>
                  <a:lnTo>
                    <a:pt x="757" y="2121"/>
                  </a:lnTo>
                  <a:lnTo>
                    <a:pt x="752" y="2116"/>
                  </a:lnTo>
                  <a:lnTo>
                    <a:pt x="759" y="2105"/>
                  </a:lnTo>
                  <a:lnTo>
                    <a:pt x="750" y="2093"/>
                  </a:lnTo>
                  <a:lnTo>
                    <a:pt x="738" y="2112"/>
                  </a:lnTo>
                  <a:lnTo>
                    <a:pt x="728" y="2109"/>
                  </a:lnTo>
                  <a:lnTo>
                    <a:pt x="724" y="2121"/>
                  </a:lnTo>
                  <a:lnTo>
                    <a:pt x="721" y="2121"/>
                  </a:lnTo>
                  <a:lnTo>
                    <a:pt x="709" y="2112"/>
                  </a:lnTo>
                  <a:lnTo>
                    <a:pt x="695" y="2126"/>
                  </a:lnTo>
                  <a:lnTo>
                    <a:pt x="690" y="2123"/>
                  </a:lnTo>
                  <a:lnTo>
                    <a:pt x="690" y="2119"/>
                  </a:lnTo>
                  <a:lnTo>
                    <a:pt x="695" y="2093"/>
                  </a:lnTo>
                  <a:lnTo>
                    <a:pt x="700" y="2093"/>
                  </a:lnTo>
                  <a:lnTo>
                    <a:pt x="714" y="2097"/>
                  </a:lnTo>
                  <a:lnTo>
                    <a:pt x="716" y="2097"/>
                  </a:lnTo>
                  <a:lnTo>
                    <a:pt x="707" y="2088"/>
                  </a:lnTo>
                  <a:lnTo>
                    <a:pt x="707" y="2076"/>
                  </a:lnTo>
                  <a:lnTo>
                    <a:pt x="705" y="2074"/>
                  </a:lnTo>
                  <a:lnTo>
                    <a:pt x="683" y="2097"/>
                  </a:lnTo>
                  <a:lnTo>
                    <a:pt x="676" y="2097"/>
                  </a:lnTo>
                  <a:lnTo>
                    <a:pt x="674" y="2074"/>
                  </a:lnTo>
                  <a:lnTo>
                    <a:pt x="674" y="2062"/>
                  </a:lnTo>
                  <a:lnTo>
                    <a:pt x="648" y="2071"/>
                  </a:lnTo>
                  <a:lnTo>
                    <a:pt x="646" y="2067"/>
                  </a:lnTo>
                  <a:lnTo>
                    <a:pt x="648" y="2057"/>
                  </a:lnTo>
                  <a:lnTo>
                    <a:pt x="646" y="2055"/>
                  </a:lnTo>
                  <a:lnTo>
                    <a:pt x="638" y="2053"/>
                  </a:lnTo>
                  <a:lnTo>
                    <a:pt x="620" y="2055"/>
                  </a:lnTo>
                  <a:lnTo>
                    <a:pt x="610" y="2060"/>
                  </a:lnTo>
                  <a:lnTo>
                    <a:pt x="608" y="2074"/>
                  </a:lnTo>
                  <a:lnTo>
                    <a:pt x="603" y="2081"/>
                  </a:lnTo>
                  <a:lnTo>
                    <a:pt x="589" y="2081"/>
                  </a:lnTo>
                  <a:lnTo>
                    <a:pt x="584" y="2076"/>
                  </a:lnTo>
                  <a:lnTo>
                    <a:pt x="579" y="2062"/>
                  </a:lnTo>
                  <a:lnTo>
                    <a:pt x="584" y="2055"/>
                  </a:lnTo>
                  <a:lnTo>
                    <a:pt x="594" y="2045"/>
                  </a:lnTo>
                  <a:lnTo>
                    <a:pt x="594" y="2038"/>
                  </a:lnTo>
                  <a:lnTo>
                    <a:pt x="589" y="2031"/>
                  </a:lnTo>
                  <a:lnTo>
                    <a:pt x="565" y="2027"/>
                  </a:lnTo>
                  <a:lnTo>
                    <a:pt x="560" y="2022"/>
                  </a:lnTo>
                  <a:lnTo>
                    <a:pt x="560" y="1993"/>
                  </a:lnTo>
                  <a:lnTo>
                    <a:pt x="558" y="1991"/>
                  </a:lnTo>
                  <a:lnTo>
                    <a:pt x="525" y="2001"/>
                  </a:lnTo>
                  <a:lnTo>
                    <a:pt x="454" y="2010"/>
                  </a:lnTo>
                  <a:lnTo>
                    <a:pt x="447" y="2015"/>
                  </a:lnTo>
                  <a:lnTo>
                    <a:pt x="442" y="2041"/>
                  </a:lnTo>
                  <a:lnTo>
                    <a:pt x="435" y="2050"/>
                  </a:lnTo>
                  <a:lnTo>
                    <a:pt x="435" y="2050"/>
                  </a:lnTo>
                  <a:lnTo>
                    <a:pt x="445" y="2012"/>
                  </a:lnTo>
                  <a:lnTo>
                    <a:pt x="445" y="1998"/>
                  </a:lnTo>
                  <a:lnTo>
                    <a:pt x="431" y="1996"/>
                  </a:lnTo>
                  <a:lnTo>
                    <a:pt x="414" y="2001"/>
                  </a:lnTo>
                  <a:lnTo>
                    <a:pt x="402" y="2010"/>
                  </a:lnTo>
                  <a:lnTo>
                    <a:pt x="381" y="2005"/>
                  </a:lnTo>
                  <a:lnTo>
                    <a:pt x="343" y="1979"/>
                  </a:lnTo>
                  <a:lnTo>
                    <a:pt x="334" y="1948"/>
                  </a:lnTo>
                  <a:lnTo>
                    <a:pt x="331" y="1906"/>
                  </a:lnTo>
                  <a:lnTo>
                    <a:pt x="334" y="1870"/>
                  </a:lnTo>
                  <a:lnTo>
                    <a:pt x="338" y="1861"/>
                  </a:lnTo>
                  <a:lnTo>
                    <a:pt x="343" y="1856"/>
                  </a:lnTo>
                  <a:lnTo>
                    <a:pt x="357" y="1856"/>
                  </a:lnTo>
                  <a:lnTo>
                    <a:pt x="388" y="1844"/>
                  </a:lnTo>
                  <a:lnTo>
                    <a:pt x="395" y="1818"/>
                  </a:lnTo>
                  <a:lnTo>
                    <a:pt x="390" y="1781"/>
                  </a:lnTo>
                  <a:lnTo>
                    <a:pt x="376" y="1762"/>
                  </a:lnTo>
                  <a:lnTo>
                    <a:pt x="362" y="1752"/>
                  </a:lnTo>
                  <a:lnTo>
                    <a:pt x="336" y="1719"/>
                  </a:lnTo>
                  <a:lnTo>
                    <a:pt x="324" y="1710"/>
                  </a:lnTo>
                  <a:lnTo>
                    <a:pt x="293" y="1698"/>
                  </a:lnTo>
                  <a:lnTo>
                    <a:pt x="270" y="1698"/>
                  </a:lnTo>
                  <a:lnTo>
                    <a:pt x="258" y="1712"/>
                  </a:lnTo>
                  <a:lnTo>
                    <a:pt x="249" y="1703"/>
                  </a:lnTo>
                  <a:lnTo>
                    <a:pt x="244" y="1688"/>
                  </a:lnTo>
                  <a:lnTo>
                    <a:pt x="237" y="1679"/>
                  </a:lnTo>
                  <a:lnTo>
                    <a:pt x="237" y="1672"/>
                  </a:lnTo>
                  <a:lnTo>
                    <a:pt x="244" y="1667"/>
                  </a:lnTo>
                  <a:lnTo>
                    <a:pt x="241" y="1658"/>
                  </a:lnTo>
                  <a:lnTo>
                    <a:pt x="230" y="1646"/>
                  </a:lnTo>
                  <a:lnTo>
                    <a:pt x="225" y="1629"/>
                  </a:lnTo>
                  <a:lnTo>
                    <a:pt x="239" y="1632"/>
                  </a:lnTo>
                  <a:lnTo>
                    <a:pt x="256" y="1639"/>
                  </a:lnTo>
                  <a:lnTo>
                    <a:pt x="272" y="1634"/>
                  </a:lnTo>
                  <a:lnTo>
                    <a:pt x="282" y="1627"/>
                  </a:lnTo>
                  <a:lnTo>
                    <a:pt x="291" y="1620"/>
                  </a:lnTo>
                  <a:lnTo>
                    <a:pt x="296" y="1606"/>
                  </a:lnTo>
                  <a:lnTo>
                    <a:pt x="293" y="1594"/>
                  </a:lnTo>
                  <a:lnTo>
                    <a:pt x="301" y="1573"/>
                  </a:lnTo>
                  <a:lnTo>
                    <a:pt x="301" y="1556"/>
                  </a:lnTo>
                  <a:lnTo>
                    <a:pt x="291" y="1554"/>
                  </a:lnTo>
                  <a:lnTo>
                    <a:pt x="293" y="1563"/>
                  </a:lnTo>
                  <a:lnTo>
                    <a:pt x="286" y="1589"/>
                  </a:lnTo>
                  <a:lnTo>
                    <a:pt x="284" y="1610"/>
                  </a:lnTo>
                  <a:lnTo>
                    <a:pt x="270" y="1625"/>
                  </a:lnTo>
                  <a:lnTo>
                    <a:pt x="239" y="1620"/>
                  </a:lnTo>
                  <a:lnTo>
                    <a:pt x="225" y="1615"/>
                  </a:lnTo>
                  <a:lnTo>
                    <a:pt x="220" y="1582"/>
                  </a:lnTo>
                  <a:lnTo>
                    <a:pt x="211" y="1563"/>
                  </a:lnTo>
                  <a:lnTo>
                    <a:pt x="206" y="1563"/>
                  </a:lnTo>
                  <a:lnTo>
                    <a:pt x="192" y="1565"/>
                  </a:lnTo>
                  <a:lnTo>
                    <a:pt x="194" y="1554"/>
                  </a:lnTo>
                  <a:lnTo>
                    <a:pt x="201" y="1542"/>
                  </a:lnTo>
                  <a:lnTo>
                    <a:pt x="218" y="1502"/>
                  </a:lnTo>
                  <a:lnTo>
                    <a:pt x="220" y="1466"/>
                  </a:lnTo>
                  <a:lnTo>
                    <a:pt x="215" y="1461"/>
                  </a:lnTo>
                  <a:lnTo>
                    <a:pt x="225" y="1447"/>
                  </a:lnTo>
                  <a:lnTo>
                    <a:pt x="230" y="1454"/>
                  </a:lnTo>
                  <a:lnTo>
                    <a:pt x="239" y="1454"/>
                  </a:lnTo>
                  <a:lnTo>
                    <a:pt x="246" y="1440"/>
                  </a:lnTo>
                  <a:lnTo>
                    <a:pt x="251" y="1409"/>
                  </a:lnTo>
                  <a:lnTo>
                    <a:pt x="251" y="1372"/>
                  </a:lnTo>
                  <a:lnTo>
                    <a:pt x="253" y="1357"/>
                  </a:lnTo>
                  <a:lnTo>
                    <a:pt x="279" y="1338"/>
                  </a:lnTo>
                  <a:lnTo>
                    <a:pt x="291" y="1312"/>
                  </a:lnTo>
                  <a:lnTo>
                    <a:pt x="286" y="1293"/>
                  </a:lnTo>
                  <a:lnTo>
                    <a:pt x="293" y="1286"/>
                  </a:lnTo>
                  <a:lnTo>
                    <a:pt x="296" y="1277"/>
                  </a:lnTo>
                  <a:lnTo>
                    <a:pt x="256" y="1239"/>
                  </a:lnTo>
                  <a:lnTo>
                    <a:pt x="291" y="1204"/>
                  </a:lnTo>
                  <a:lnTo>
                    <a:pt x="303" y="1161"/>
                  </a:lnTo>
                  <a:lnTo>
                    <a:pt x="296" y="1147"/>
                  </a:lnTo>
                  <a:lnTo>
                    <a:pt x="275" y="1133"/>
                  </a:lnTo>
                  <a:lnTo>
                    <a:pt x="249" y="1123"/>
                  </a:lnTo>
                  <a:lnTo>
                    <a:pt x="244" y="1119"/>
                  </a:lnTo>
                  <a:lnTo>
                    <a:pt x="246" y="1107"/>
                  </a:lnTo>
                  <a:lnTo>
                    <a:pt x="256" y="1102"/>
                  </a:lnTo>
                  <a:lnTo>
                    <a:pt x="260" y="1092"/>
                  </a:lnTo>
                  <a:lnTo>
                    <a:pt x="256" y="1078"/>
                  </a:lnTo>
                  <a:lnTo>
                    <a:pt x="263" y="1059"/>
                  </a:lnTo>
                  <a:lnTo>
                    <a:pt x="258" y="1055"/>
                  </a:lnTo>
                  <a:lnTo>
                    <a:pt x="237" y="1048"/>
                  </a:lnTo>
                  <a:lnTo>
                    <a:pt x="220" y="1050"/>
                  </a:lnTo>
                  <a:lnTo>
                    <a:pt x="211" y="1031"/>
                  </a:lnTo>
                  <a:lnTo>
                    <a:pt x="204" y="1031"/>
                  </a:lnTo>
                  <a:lnTo>
                    <a:pt x="194" y="1036"/>
                  </a:lnTo>
                  <a:lnTo>
                    <a:pt x="182" y="1031"/>
                  </a:lnTo>
                  <a:lnTo>
                    <a:pt x="182" y="1017"/>
                  </a:lnTo>
                  <a:lnTo>
                    <a:pt x="187" y="1014"/>
                  </a:lnTo>
                  <a:lnTo>
                    <a:pt x="187" y="1010"/>
                  </a:lnTo>
                  <a:lnTo>
                    <a:pt x="173" y="1000"/>
                  </a:lnTo>
                  <a:lnTo>
                    <a:pt x="175" y="996"/>
                  </a:lnTo>
                  <a:lnTo>
                    <a:pt x="178" y="993"/>
                  </a:lnTo>
                  <a:lnTo>
                    <a:pt x="182" y="993"/>
                  </a:lnTo>
                  <a:lnTo>
                    <a:pt x="192" y="1005"/>
                  </a:lnTo>
                  <a:lnTo>
                    <a:pt x="197" y="1007"/>
                  </a:lnTo>
                  <a:lnTo>
                    <a:pt x="206" y="1000"/>
                  </a:lnTo>
                  <a:lnTo>
                    <a:pt x="211" y="996"/>
                  </a:lnTo>
                  <a:lnTo>
                    <a:pt x="208" y="981"/>
                  </a:lnTo>
                  <a:lnTo>
                    <a:pt x="213" y="977"/>
                  </a:lnTo>
                  <a:lnTo>
                    <a:pt x="211" y="972"/>
                  </a:lnTo>
                  <a:lnTo>
                    <a:pt x="201" y="970"/>
                  </a:lnTo>
                  <a:lnTo>
                    <a:pt x="187" y="977"/>
                  </a:lnTo>
                  <a:lnTo>
                    <a:pt x="180" y="965"/>
                  </a:lnTo>
                  <a:lnTo>
                    <a:pt x="171" y="965"/>
                  </a:lnTo>
                  <a:lnTo>
                    <a:pt x="166" y="970"/>
                  </a:lnTo>
                  <a:lnTo>
                    <a:pt x="171" y="981"/>
                  </a:lnTo>
                  <a:lnTo>
                    <a:pt x="166" y="984"/>
                  </a:lnTo>
                  <a:lnTo>
                    <a:pt x="159" y="979"/>
                  </a:lnTo>
                  <a:lnTo>
                    <a:pt x="156" y="981"/>
                  </a:lnTo>
                  <a:lnTo>
                    <a:pt x="156" y="984"/>
                  </a:lnTo>
                  <a:lnTo>
                    <a:pt x="161" y="993"/>
                  </a:lnTo>
                  <a:lnTo>
                    <a:pt x="156" y="998"/>
                  </a:lnTo>
                  <a:lnTo>
                    <a:pt x="149" y="986"/>
                  </a:lnTo>
                  <a:lnTo>
                    <a:pt x="145" y="981"/>
                  </a:lnTo>
                  <a:lnTo>
                    <a:pt x="109" y="970"/>
                  </a:lnTo>
                  <a:lnTo>
                    <a:pt x="86" y="981"/>
                  </a:lnTo>
                  <a:lnTo>
                    <a:pt x="81" y="981"/>
                  </a:lnTo>
                  <a:lnTo>
                    <a:pt x="69" y="965"/>
                  </a:lnTo>
                  <a:lnTo>
                    <a:pt x="62" y="948"/>
                  </a:lnTo>
                  <a:lnTo>
                    <a:pt x="60" y="908"/>
                  </a:lnTo>
                  <a:lnTo>
                    <a:pt x="57" y="903"/>
                  </a:lnTo>
                  <a:lnTo>
                    <a:pt x="45" y="908"/>
                  </a:lnTo>
                  <a:lnTo>
                    <a:pt x="43" y="906"/>
                  </a:lnTo>
                  <a:lnTo>
                    <a:pt x="34" y="884"/>
                  </a:lnTo>
                  <a:lnTo>
                    <a:pt x="29" y="865"/>
                  </a:lnTo>
                  <a:lnTo>
                    <a:pt x="24" y="856"/>
                  </a:lnTo>
                  <a:lnTo>
                    <a:pt x="22" y="847"/>
                  </a:lnTo>
                  <a:lnTo>
                    <a:pt x="12" y="830"/>
                  </a:lnTo>
                  <a:lnTo>
                    <a:pt x="0" y="816"/>
                  </a:lnTo>
                  <a:lnTo>
                    <a:pt x="3" y="809"/>
                  </a:lnTo>
                  <a:lnTo>
                    <a:pt x="8" y="799"/>
                  </a:lnTo>
                  <a:lnTo>
                    <a:pt x="24" y="790"/>
                  </a:lnTo>
                  <a:lnTo>
                    <a:pt x="29" y="773"/>
                  </a:lnTo>
                  <a:lnTo>
                    <a:pt x="29" y="773"/>
                  </a:lnTo>
                  <a:lnTo>
                    <a:pt x="43" y="773"/>
                  </a:lnTo>
                  <a:lnTo>
                    <a:pt x="114" y="766"/>
                  </a:lnTo>
                  <a:lnTo>
                    <a:pt x="123" y="766"/>
                  </a:lnTo>
                  <a:lnTo>
                    <a:pt x="133" y="757"/>
                  </a:lnTo>
                  <a:lnTo>
                    <a:pt x="140" y="757"/>
                  </a:lnTo>
                  <a:lnTo>
                    <a:pt x="140" y="757"/>
                  </a:lnTo>
                  <a:lnTo>
                    <a:pt x="130" y="769"/>
                  </a:lnTo>
                  <a:lnTo>
                    <a:pt x="135" y="780"/>
                  </a:lnTo>
                  <a:lnTo>
                    <a:pt x="147" y="776"/>
                  </a:lnTo>
                  <a:lnTo>
                    <a:pt x="154" y="783"/>
                  </a:lnTo>
                  <a:lnTo>
                    <a:pt x="154" y="787"/>
                  </a:lnTo>
                  <a:lnTo>
                    <a:pt x="147" y="795"/>
                  </a:lnTo>
                  <a:lnTo>
                    <a:pt x="149" y="804"/>
                  </a:lnTo>
                  <a:lnTo>
                    <a:pt x="168" y="811"/>
                  </a:lnTo>
                  <a:lnTo>
                    <a:pt x="180" y="806"/>
                  </a:lnTo>
                  <a:lnTo>
                    <a:pt x="192" y="816"/>
                  </a:lnTo>
                  <a:lnTo>
                    <a:pt x="197" y="816"/>
                  </a:lnTo>
                  <a:lnTo>
                    <a:pt x="208" y="802"/>
                  </a:lnTo>
                  <a:lnTo>
                    <a:pt x="223" y="778"/>
                  </a:lnTo>
                  <a:lnTo>
                    <a:pt x="244" y="776"/>
                  </a:lnTo>
                  <a:lnTo>
                    <a:pt x="249" y="773"/>
                  </a:lnTo>
                  <a:lnTo>
                    <a:pt x="265" y="738"/>
                  </a:lnTo>
                  <a:lnTo>
                    <a:pt x="275" y="735"/>
                  </a:lnTo>
                  <a:lnTo>
                    <a:pt x="284" y="726"/>
                  </a:lnTo>
                  <a:lnTo>
                    <a:pt x="296" y="726"/>
                  </a:lnTo>
                  <a:lnTo>
                    <a:pt x="301" y="724"/>
                  </a:lnTo>
                  <a:lnTo>
                    <a:pt x="308" y="707"/>
                  </a:lnTo>
                  <a:lnTo>
                    <a:pt x="301" y="700"/>
                  </a:lnTo>
                  <a:lnTo>
                    <a:pt x="319" y="674"/>
                  </a:lnTo>
                  <a:lnTo>
                    <a:pt x="322" y="662"/>
                  </a:lnTo>
                  <a:lnTo>
                    <a:pt x="324" y="660"/>
                  </a:lnTo>
                  <a:lnTo>
                    <a:pt x="331" y="662"/>
                  </a:lnTo>
                  <a:lnTo>
                    <a:pt x="336" y="660"/>
                  </a:lnTo>
                  <a:lnTo>
                    <a:pt x="345" y="655"/>
                  </a:lnTo>
                  <a:lnTo>
                    <a:pt x="357" y="650"/>
                  </a:lnTo>
                  <a:lnTo>
                    <a:pt x="367" y="643"/>
                  </a:lnTo>
                  <a:lnTo>
                    <a:pt x="364" y="620"/>
                  </a:lnTo>
                  <a:lnTo>
                    <a:pt x="371" y="610"/>
                  </a:lnTo>
                  <a:lnTo>
                    <a:pt x="374" y="601"/>
                  </a:lnTo>
                  <a:lnTo>
                    <a:pt x="400" y="594"/>
                  </a:lnTo>
                  <a:lnTo>
                    <a:pt x="412" y="598"/>
                  </a:lnTo>
                  <a:lnTo>
                    <a:pt x="428" y="591"/>
                  </a:lnTo>
                  <a:lnTo>
                    <a:pt x="440" y="594"/>
                  </a:lnTo>
                  <a:lnTo>
                    <a:pt x="461" y="570"/>
                  </a:lnTo>
                  <a:lnTo>
                    <a:pt x="475" y="565"/>
                  </a:lnTo>
                  <a:lnTo>
                    <a:pt x="485" y="520"/>
                  </a:lnTo>
                  <a:lnTo>
                    <a:pt x="483" y="504"/>
                  </a:lnTo>
                  <a:lnTo>
                    <a:pt x="494" y="485"/>
                  </a:lnTo>
                  <a:lnTo>
                    <a:pt x="494" y="456"/>
                  </a:lnTo>
                  <a:lnTo>
                    <a:pt x="501" y="437"/>
                  </a:lnTo>
                  <a:lnTo>
                    <a:pt x="506" y="426"/>
                  </a:lnTo>
                  <a:lnTo>
                    <a:pt x="513" y="421"/>
                  </a:lnTo>
                  <a:lnTo>
                    <a:pt x="530" y="426"/>
                  </a:lnTo>
                  <a:lnTo>
                    <a:pt x="544" y="419"/>
                  </a:lnTo>
                  <a:lnTo>
                    <a:pt x="568" y="371"/>
                  </a:lnTo>
                  <a:lnTo>
                    <a:pt x="568" y="364"/>
                  </a:lnTo>
                  <a:lnTo>
                    <a:pt x="563" y="357"/>
                  </a:lnTo>
                  <a:lnTo>
                    <a:pt x="560" y="336"/>
                  </a:lnTo>
                  <a:lnTo>
                    <a:pt x="551" y="322"/>
                  </a:lnTo>
                  <a:lnTo>
                    <a:pt x="549" y="310"/>
                  </a:lnTo>
                  <a:lnTo>
                    <a:pt x="551" y="305"/>
                  </a:lnTo>
                  <a:lnTo>
                    <a:pt x="565" y="293"/>
                  </a:lnTo>
                  <a:lnTo>
                    <a:pt x="570" y="272"/>
                  </a:lnTo>
                  <a:lnTo>
                    <a:pt x="579" y="274"/>
                  </a:lnTo>
                  <a:lnTo>
                    <a:pt x="591" y="272"/>
                  </a:lnTo>
                  <a:lnTo>
                    <a:pt x="594" y="258"/>
                  </a:lnTo>
                  <a:lnTo>
                    <a:pt x="594" y="241"/>
                  </a:lnTo>
                  <a:lnTo>
                    <a:pt x="603" y="215"/>
                  </a:lnTo>
                  <a:lnTo>
                    <a:pt x="601" y="208"/>
                  </a:lnTo>
                  <a:lnTo>
                    <a:pt x="596" y="201"/>
                  </a:lnTo>
                  <a:lnTo>
                    <a:pt x="584" y="194"/>
                  </a:lnTo>
                  <a:lnTo>
                    <a:pt x="572" y="182"/>
                  </a:lnTo>
                  <a:lnTo>
                    <a:pt x="572" y="156"/>
                  </a:lnTo>
                  <a:lnTo>
                    <a:pt x="575" y="151"/>
                  </a:lnTo>
                  <a:lnTo>
                    <a:pt x="577" y="151"/>
                  </a:lnTo>
                  <a:lnTo>
                    <a:pt x="598" y="156"/>
                  </a:lnTo>
                  <a:lnTo>
                    <a:pt x="605" y="154"/>
                  </a:lnTo>
                  <a:lnTo>
                    <a:pt x="610" y="142"/>
                  </a:lnTo>
                  <a:lnTo>
                    <a:pt x="610" y="137"/>
                  </a:lnTo>
                  <a:lnTo>
                    <a:pt x="610" y="137"/>
                  </a:lnTo>
                  <a:lnTo>
                    <a:pt x="634" y="154"/>
                  </a:lnTo>
                  <a:lnTo>
                    <a:pt x="648" y="177"/>
                  </a:lnTo>
                  <a:lnTo>
                    <a:pt x="653" y="180"/>
                  </a:lnTo>
                  <a:lnTo>
                    <a:pt x="674" y="180"/>
                  </a:lnTo>
                  <a:lnTo>
                    <a:pt x="681" y="184"/>
                  </a:lnTo>
                  <a:lnTo>
                    <a:pt x="724" y="244"/>
                  </a:lnTo>
                  <a:lnTo>
                    <a:pt x="738" y="267"/>
                  </a:lnTo>
                  <a:lnTo>
                    <a:pt x="747" y="286"/>
                  </a:lnTo>
                  <a:lnTo>
                    <a:pt x="750" y="305"/>
                  </a:lnTo>
                  <a:lnTo>
                    <a:pt x="771" y="291"/>
                  </a:lnTo>
                  <a:lnTo>
                    <a:pt x="787" y="272"/>
                  </a:lnTo>
                  <a:lnTo>
                    <a:pt x="809" y="267"/>
                  </a:lnTo>
                  <a:lnTo>
                    <a:pt x="818" y="260"/>
                  </a:lnTo>
                  <a:lnTo>
                    <a:pt x="842" y="232"/>
                  </a:lnTo>
                  <a:lnTo>
                    <a:pt x="868" y="210"/>
                  </a:lnTo>
                  <a:lnTo>
                    <a:pt x="870" y="194"/>
                  </a:lnTo>
                  <a:lnTo>
                    <a:pt x="861" y="166"/>
                  </a:lnTo>
                  <a:lnTo>
                    <a:pt x="872" y="130"/>
                  </a:lnTo>
                  <a:lnTo>
                    <a:pt x="891" y="111"/>
                  </a:lnTo>
                  <a:lnTo>
                    <a:pt x="898" y="106"/>
                  </a:lnTo>
                  <a:lnTo>
                    <a:pt x="903" y="109"/>
                  </a:lnTo>
                  <a:lnTo>
                    <a:pt x="924" y="121"/>
                  </a:lnTo>
                  <a:lnTo>
                    <a:pt x="953" y="109"/>
                  </a:lnTo>
                  <a:lnTo>
                    <a:pt x="976" y="95"/>
                  </a:lnTo>
                  <a:lnTo>
                    <a:pt x="1000" y="57"/>
                  </a:lnTo>
                  <a:lnTo>
                    <a:pt x="1017" y="52"/>
                  </a:lnTo>
                  <a:lnTo>
                    <a:pt x="1073" y="57"/>
                  </a:lnTo>
                  <a:lnTo>
                    <a:pt x="1087" y="52"/>
                  </a:lnTo>
                  <a:lnTo>
                    <a:pt x="1139" y="14"/>
                  </a:lnTo>
                  <a:lnTo>
                    <a:pt x="1165" y="9"/>
                  </a:lnTo>
                  <a:lnTo>
                    <a:pt x="1182"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95" name="Freeform 94"/>
            <p:cNvSpPr>
              <a:spLocks/>
            </p:cNvSpPr>
            <p:nvPr/>
          </p:nvSpPr>
          <p:spPr bwMode="auto">
            <a:xfrm>
              <a:off x="-5169" y="-355"/>
              <a:ext cx="238" cy="454"/>
            </a:xfrm>
            <a:custGeom>
              <a:avLst/>
              <a:gdLst>
                <a:gd name="T0" fmla="*/ 80 w 238"/>
                <a:gd name="T1" fmla="*/ 0 h 454"/>
                <a:gd name="T2" fmla="*/ 89 w 238"/>
                <a:gd name="T3" fmla="*/ 5 h 454"/>
                <a:gd name="T4" fmla="*/ 108 w 238"/>
                <a:gd name="T5" fmla="*/ 29 h 454"/>
                <a:gd name="T6" fmla="*/ 125 w 238"/>
                <a:gd name="T7" fmla="*/ 26 h 454"/>
                <a:gd name="T8" fmla="*/ 125 w 238"/>
                <a:gd name="T9" fmla="*/ 17 h 454"/>
                <a:gd name="T10" fmla="*/ 130 w 238"/>
                <a:gd name="T11" fmla="*/ 14 h 454"/>
                <a:gd name="T12" fmla="*/ 132 w 238"/>
                <a:gd name="T13" fmla="*/ 19 h 454"/>
                <a:gd name="T14" fmla="*/ 132 w 238"/>
                <a:gd name="T15" fmla="*/ 29 h 454"/>
                <a:gd name="T16" fmla="*/ 144 w 238"/>
                <a:gd name="T17" fmla="*/ 31 h 454"/>
                <a:gd name="T18" fmla="*/ 144 w 238"/>
                <a:gd name="T19" fmla="*/ 26 h 454"/>
                <a:gd name="T20" fmla="*/ 148 w 238"/>
                <a:gd name="T21" fmla="*/ 17 h 454"/>
                <a:gd name="T22" fmla="*/ 165 w 238"/>
                <a:gd name="T23" fmla="*/ 14 h 454"/>
                <a:gd name="T24" fmla="*/ 167 w 238"/>
                <a:gd name="T25" fmla="*/ 36 h 454"/>
                <a:gd name="T26" fmla="*/ 174 w 238"/>
                <a:gd name="T27" fmla="*/ 48 h 454"/>
                <a:gd name="T28" fmla="*/ 193 w 238"/>
                <a:gd name="T29" fmla="*/ 59 h 454"/>
                <a:gd name="T30" fmla="*/ 191 w 238"/>
                <a:gd name="T31" fmla="*/ 78 h 454"/>
                <a:gd name="T32" fmla="*/ 196 w 238"/>
                <a:gd name="T33" fmla="*/ 102 h 454"/>
                <a:gd name="T34" fmla="*/ 184 w 238"/>
                <a:gd name="T35" fmla="*/ 111 h 454"/>
                <a:gd name="T36" fmla="*/ 184 w 238"/>
                <a:gd name="T37" fmla="*/ 116 h 454"/>
                <a:gd name="T38" fmla="*/ 222 w 238"/>
                <a:gd name="T39" fmla="*/ 149 h 454"/>
                <a:gd name="T40" fmla="*/ 226 w 238"/>
                <a:gd name="T41" fmla="*/ 173 h 454"/>
                <a:gd name="T42" fmla="*/ 238 w 238"/>
                <a:gd name="T43" fmla="*/ 180 h 454"/>
                <a:gd name="T44" fmla="*/ 238 w 238"/>
                <a:gd name="T45" fmla="*/ 180 h 454"/>
                <a:gd name="T46" fmla="*/ 236 w 238"/>
                <a:gd name="T47" fmla="*/ 251 h 454"/>
                <a:gd name="T48" fmla="*/ 234 w 238"/>
                <a:gd name="T49" fmla="*/ 256 h 454"/>
                <a:gd name="T50" fmla="*/ 215 w 238"/>
                <a:gd name="T51" fmla="*/ 277 h 454"/>
                <a:gd name="T52" fmla="*/ 174 w 238"/>
                <a:gd name="T53" fmla="*/ 308 h 454"/>
                <a:gd name="T54" fmla="*/ 153 w 238"/>
                <a:gd name="T55" fmla="*/ 343 h 454"/>
                <a:gd name="T56" fmla="*/ 130 w 238"/>
                <a:gd name="T57" fmla="*/ 364 h 454"/>
                <a:gd name="T58" fmla="*/ 120 w 238"/>
                <a:gd name="T59" fmla="*/ 379 h 454"/>
                <a:gd name="T60" fmla="*/ 82 w 238"/>
                <a:gd name="T61" fmla="*/ 419 h 454"/>
                <a:gd name="T62" fmla="*/ 75 w 238"/>
                <a:gd name="T63" fmla="*/ 433 h 454"/>
                <a:gd name="T64" fmla="*/ 68 w 238"/>
                <a:gd name="T65" fmla="*/ 454 h 454"/>
                <a:gd name="T66" fmla="*/ 68 w 238"/>
                <a:gd name="T67" fmla="*/ 454 h 454"/>
                <a:gd name="T68" fmla="*/ 59 w 238"/>
                <a:gd name="T69" fmla="*/ 447 h 454"/>
                <a:gd name="T70" fmla="*/ 44 w 238"/>
                <a:gd name="T71" fmla="*/ 419 h 454"/>
                <a:gd name="T72" fmla="*/ 11 w 238"/>
                <a:gd name="T73" fmla="*/ 327 h 454"/>
                <a:gd name="T74" fmla="*/ 4 w 238"/>
                <a:gd name="T75" fmla="*/ 317 h 454"/>
                <a:gd name="T76" fmla="*/ 0 w 238"/>
                <a:gd name="T77" fmla="*/ 308 h 454"/>
                <a:gd name="T78" fmla="*/ 2 w 238"/>
                <a:gd name="T79" fmla="*/ 293 h 454"/>
                <a:gd name="T80" fmla="*/ 23 w 238"/>
                <a:gd name="T81" fmla="*/ 263 h 454"/>
                <a:gd name="T82" fmla="*/ 21 w 238"/>
                <a:gd name="T83" fmla="*/ 256 h 454"/>
                <a:gd name="T84" fmla="*/ 21 w 238"/>
                <a:gd name="T85" fmla="*/ 246 h 454"/>
                <a:gd name="T86" fmla="*/ 35 w 238"/>
                <a:gd name="T87" fmla="*/ 230 h 454"/>
                <a:gd name="T88" fmla="*/ 28 w 238"/>
                <a:gd name="T89" fmla="*/ 166 h 454"/>
                <a:gd name="T90" fmla="*/ 33 w 238"/>
                <a:gd name="T91" fmla="*/ 142 h 454"/>
                <a:gd name="T92" fmla="*/ 33 w 238"/>
                <a:gd name="T93" fmla="*/ 140 h 454"/>
                <a:gd name="T94" fmla="*/ 37 w 238"/>
                <a:gd name="T95" fmla="*/ 144 h 454"/>
                <a:gd name="T96" fmla="*/ 54 w 238"/>
                <a:gd name="T97" fmla="*/ 147 h 454"/>
                <a:gd name="T98" fmla="*/ 59 w 238"/>
                <a:gd name="T99" fmla="*/ 142 h 454"/>
                <a:gd name="T100" fmla="*/ 44 w 238"/>
                <a:gd name="T101" fmla="*/ 107 h 454"/>
                <a:gd name="T102" fmla="*/ 40 w 238"/>
                <a:gd name="T103" fmla="*/ 90 h 454"/>
                <a:gd name="T104" fmla="*/ 49 w 238"/>
                <a:gd name="T105" fmla="*/ 74 h 454"/>
                <a:gd name="T106" fmla="*/ 56 w 238"/>
                <a:gd name="T107" fmla="*/ 69 h 454"/>
                <a:gd name="T108" fmla="*/ 52 w 238"/>
                <a:gd name="T109" fmla="*/ 55 h 454"/>
                <a:gd name="T110" fmla="*/ 54 w 238"/>
                <a:gd name="T111" fmla="*/ 43 h 454"/>
                <a:gd name="T112" fmla="*/ 49 w 238"/>
                <a:gd name="T113" fmla="*/ 38 h 454"/>
                <a:gd name="T114" fmla="*/ 47 w 238"/>
                <a:gd name="T115" fmla="*/ 29 h 454"/>
                <a:gd name="T116" fmla="*/ 54 w 238"/>
                <a:gd name="T117" fmla="*/ 24 h 454"/>
                <a:gd name="T118" fmla="*/ 61 w 238"/>
                <a:gd name="T119" fmla="*/ 7 h 454"/>
                <a:gd name="T120" fmla="*/ 80 w 238"/>
                <a:gd name="T12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454">
                  <a:moveTo>
                    <a:pt x="80" y="0"/>
                  </a:moveTo>
                  <a:lnTo>
                    <a:pt x="89" y="5"/>
                  </a:lnTo>
                  <a:lnTo>
                    <a:pt x="108" y="29"/>
                  </a:lnTo>
                  <a:lnTo>
                    <a:pt x="125" y="26"/>
                  </a:lnTo>
                  <a:lnTo>
                    <a:pt x="125" y="17"/>
                  </a:lnTo>
                  <a:lnTo>
                    <a:pt x="130" y="14"/>
                  </a:lnTo>
                  <a:lnTo>
                    <a:pt x="132" y="19"/>
                  </a:lnTo>
                  <a:lnTo>
                    <a:pt x="132" y="29"/>
                  </a:lnTo>
                  <a:lnTo>
                    <a:pt x="144" y="31"/>
                  </a:lnTo>
                  <a:lnTo>
                    <a:pt x="144" y="26"/>
                  </a:lnTo>
                  <a:lnTo>
                    <a:pt x="148" y="17"/>
                  </a:lnTo>
                  <a:lnTo>
                    <a:pt x="165" y="14"/>
                  </a:lnTo>
                  <a:lnTo>
                    <a:pt x="167" y="36"/>
                  </a:lnTo>
                  <a:lnTo>
                    <a:pt x="174" y="48"/>
                  </a:lnTo>
                  <a:lnTo>
                    <a:pt x="193" y="59"/>
                  </a:lnTo>
                  <a:lnTo>
                    <a:pt x="191" y="78"/>
                  </a:lnTo>
                  <a:lnTo>
                    <a:pt x="196" y="102"/>
                  </a:lnTo>
                  <a:lnTo>
                    <a:pt x="184" y="111"/>
                  </a:lnTo>
                  <a:lnTo>
                    <a:pt x="184" y="116"/>
                  </a:lnTo>
                  <a:lnTo>
                    <a:pt x="222" y="149"/>
                  </a:lnTo>
                  <a:lnTo>
                    <a:pt x="226" y="173"/>
                  </a:lnTo>
                  <a:lnTo>
                    <a:pt x="238" y="180"/>
                  </a:lnTo>
                  <a:lnTo>
                    <a:pt x="238" y="180"/>
                  </a:lnTo>
                  <a:lnTo>
                    <a:pt x="236" y="251"/>
                  </a:lnTo>
                  <a:lnTo>
                    <a:pt x="234" y="256"/>
                  </a:lnTo>
                  <a:lnTo>
                    <a:pt x="215" y="277"/>
                  </a:lnTo>
                  <a:lnTo>
                    <a:pt x="174" y="308"/>
                  </a:lnTo>
                  <a:lnTo>
                    <a:pt x="153" y="343"/>
                  </a:lnTo>
                  <a:lnTo>
                    <a:pt x="130" y="364"/>
                  </a:lnTo>
                  <a:lnTo>
                    <a:pt x="120" y="379"/>
                  </a:lnTo>
                  <a:lnTo>
                    <a:pt x="82" y="419"/>
                  </a:lnTo>
                  <a:lnTo>
                    <a:pt x="75" y="433"/>
                  </a:lnTo>
                  <a:lnTo>
                    <a:pt x="68" y="454"/>
                  </a:lnTo>
                  <a:lnTo>
                    <a:pt x="68" y="454"/>
                  </a:lnTo>
                  <a:lnTo>
                    <a:pt x="59" y="447"/>
                  </a:lnTo>
                  <a:lnTo>
                    <a:pt x="44" y="419"/>
                  </a:lnTo>
                  <a:lnTo>
                    <a:pt x="11" y="327"/>
                  </a:lnTo>
                  <a:lnTo>
                    <a:pt x="4" y="317"/>
                  </a:lnTo>
                  <a:lnTo>
                    <a:pt x="0" y="308"/>
                  </a:lnTo>
                  <a:lnTo>
                    <a:pt x="2" y="293"/>
                  </a:lnTo>
                  <a:lnTo>
                    <a:pt x="23" y="263"/>
                  </a:lnTo>
                  <a:lnTo>
                    <a:pt x="21" y="256"/>
                  </a:lnTo>
                  <a:lnTo>
                    <a:pt x="21" y="246"/>
                  </a:lnTo>
                  <a:lnTo>
                    <a:pt x="35" y="230"/>
                  </a:lnTo>
                  <a:lnTo>
                    <a:pt x="28" y="166"/>
                  </a:lnTo>
                  <a:lnTo>
                    <a:pt x="33" y="142"/>
                  </a:lnTo>
                  <a:lnTo>
                    <a:pt x="33" y="140"/>
                  </a:lnTo>
                  <a:lnTo>
                    <a:pt x="37" y="144"/>
                  </a:lnTo>
                  <a:lnTo>
                    <a:pt x="54" y="147"/>
                  </a:lnTo>
                  <a:lnTo>
                    <a:pt x="59" y="142"/>
                  </a:lnTo>
                  <a:lnTo>
                    <a:pt x="44" y="107"/>
                  </a:lnTo>
                  <a:lnTo>
                    <a:pt x="40" y="90"/>
                  </a:lnTo>
                  <a:lnTo>
                    <a:pt x="49" y="74"/>
                  </a:lnTo>
                  <a:lnTo>
                    <a:pt x="56" y="69"/>
                  </a:lnTo>
                  <a:lnTo>
                    <a:pt x="52" y="55"/>
                  </a:lnTo>
                  <a:lnTo>
                    <a:pt x="54" y="43"/>
                  </a:lnTo>
                  <a:lnTo>
                    <a:pt x="49" y="38"/>
                  </a:lnTo>
                  <a:lnTo>
                    <a:pt x="47" y="29"/>
                  </a:lnTo>
                  <a:lnTo>
                    <a:pt x="54" y="24"/>
                  </a:lnTo>
                  <a:lnTo>
                    <a:pt x="61" y="7"/>
                  </a:lnTo>
                  <a:lnTo>
                    <a:pt x="80"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96" name="Freeform 95"/>
            <p:cNvSpPr>
              <a:spLocks/>
            </p:cNvSpPr>
            <p:nvPr/>
          </p:nvSpPr>
          <p:spPr bwMode="auto">
            <a:xfrm>
              <a:off x="-4508" y="2400"/>
              <a:ext cx="1120" cy="1220"/>
            </a:xfrm>
            <a:custGeom>
              <a:avLst/>
              <a:gdLst>
                <a:gd name="T0" fmla="*/ 19 w 1120"/>
                <a:gd name="T1" fmla="*/ 19 h 1220"/>
                <a:gd name="T2" fmla="*/ 125 w 1120"/>
                <a:gd name="T3" fmla="*/ 31 h 1220"/>
                <a:gd name="T4" fmla="*/ 159 w 1120"/>
                <a:gd name="T5" fmla="*/ 54 h 1220"/>
                <a:gd name="T6" fmla="*/ 154 w 1120"/>
                <a:gd name="T7" fmla="*/ 90 h 1220"/>
                <a:gd name="T8" fmla="*/ 185 w 1120"/>
                <a:gd name="T9" fmla="*/ 64 h 1220"/>
                <a:gd name="T10" fmla="*/ 211 w 1120"/>
                <a:gd name="T11" fmla="*/ 76 h 1220"/>
                <a:gd name="T12" fmla="*/ 241 w 1120"/>
                <a:gd name="T13" fmla="*/ 106 h 1220"/>
                <a:gd name="T14" fmla="*/ 272 w 1120"/>
                <a:gd name="T15" fmla="*/ 97 h 1220"/>
                <a:gd name="T16" fmla="*/ 260 w 1120"/>
                <a:gd name="T17" fmla="*/ 102 h 1220"/>
                <a:gd name="T18" fmla="*/ 274 w 1120"/>
                <a:gd name="T19" fmla="*/ 121 h 1220"/>
                <a:gd name="T20" fmla="*/ 303 w 1120"/>
                <a:gd name="T21" fmla="*/ 121 h 1220"/>
                <a:gd name="T22" fmla="*/ 322 w 1120"/>
                <a:gd name="T23" fmla="*/ 130 h 1220"/>
                <a:gd name="T24" fmla="*/ 341 w 1120"/>
                <a:gd name="T25" fmla="*/ 135 h 1220"/>
                <a:gd name="T26" fmla="*/ 393 w 1120"/>
                <a:gd name="T27" fmla="*/ 154 h 1220"/>
                <a:gd name="T28" fmla="*/ 423 w 1120"/>
                <a:gd name="T29" fmla="*/ 187 h 1220"/>
                <a:gd name="T30" fmla="*/ 482 w 1120"/>
                <a:gd name="T31" fmla="*/ 187 h 1220"/>
                <a:gd name="T32" fmla="*/ 518 w 1120"/>
                <a:gd name="T33" fmla="*/ 142 h 1220"/>
                <a:gd name="T34" fmla="*/ 520 w 1120"/>
                <a:gd name="T35" fmla="*/ 71 h 1220"/>
                <a:gd name="T36" fmla="*/ 558 w 1120"/>
                <a:gd name="T37" fmla="*/ 97 h 1220"/>
                <a:gd name="T38" fmla="*/ 615 w 1120"/>
                <a:gd name="T39" fmla="*/ 123 h 1220"/>
                <a:gd name="T40" fmla="*/ 695 w 1120"/>
                <a:gd name="T41" fmla="*/ 187 h 1220"/>
                <a:gd name="T42" fmla="*/ 738 w 1120"/>
                <a:gd name="T43" fmla="*/ 158 h 1220"/>
                <a:gd name="T44" fmla="*/ 752 w 1120"/>
                <a:gd name="T45" fmla="*/ 121 h 1220"/>
                <a:gd name="T46" fmla="*/ 761 w 1120"/>
                <a:gd name="T47" fmla="*/ 97 h 1220"/>
                <a:gd name="T48" fmla="*/ 818 w 1120"/>
                <a:gd name="T49" fmla="*/ 130 h 1220"/>
                <a:gd name="T50" fmla="*/ 903 w 1120"/>
                <a:gd name="T51" fmla="*/ 156 h 1220"/>
                <a:gd name="T52" fmla="*/ 950 w 1120"/>
                <a:gd name="T53" fmla="*/ 229 h 1220"/>
                <a:gd name="T54" fmla="*/ 964 w 1120"/>
                <a:gd name="T55" fmla="*/ 279 h 1220"/>
                <a:gd name="T56" fmla="*/ 920 w 1120"/>
                <a:gd name="T57" fmla="*/ 352 h 1220"/>
                <a:gd name="T58" fmla="*/ 927 w 1120"/>
                <a:gd name="T59" fmla="*/ 452 h 1220"/>
                <a:gd name="T60" fmla="*/ 974 w 1120"/>
                <a:gd name="T61" fmla="*/ 549 h 1220"/>
                <a:gd name="T62" fmla="*/ 1071 w 1120"/>
                <a:gd name="T63" fmla="*/ 584 h 1220"/>
                <a:gd name="T64" fmla="*/ 1097 w 1120"/>
                <a:gd name="T65" fmla="*/ 655 h 1220"/>
                <a:gd name="T66" fmla="*/ 1099 w 1120"/>
                <a:gd name="T67" fmla="*/ 728 h 1220"/>
                <a:gd name="T68" fmla="*/ 1092 w 1120"/>
                <a:gd name="T69" fmla="*/ 821 h 1220"/>
                <a:gd name="T70" fmla="*/ 1023 w 1120"/>
                <a:gd name="T71" fmla="*/ 960 h 1220"/>
                <a:gd name="T72" fmla="*/ 912 w 1120"/>
                <a:gd name="T73" fmla="*/ 1142 h 1220"/>
                <a:gd name="T74" fmla="*/ 894 w 1120"/>
                <a:gd name="T75" fmla="*/ 1204 h 1220"/>
                <a:gd name="T76" fmla="*/ 870 w 1120"/>
                <a:gd name="T77" fmla="*/ 1220 h 1220"/>
                <a:gd name="T78" fmla="*/ 832 w 1120"/>
                <a:gd name="T79" fmla="*/ 1199 h 1220"/>
                <a:gd name="T80" fmla="*/ 704 w 1120"/>
                <a:gd name="T81" fmla="*/ 1156 h 1220"/>
                <a:gd name="T82" fmla="*/ 598 w 1120"/>
                <a:gd name="T83" fmla="*/ 1050 h 1220"/>
                <a:gd name="T84" fmla="*/ 586 w 1120"/>
                <a:gd name="T85" fmla="*/ 1000 h 1220"/>
                <a:gd name="T86" fmla="*/ 593 w 1120"/>
                <a:gd name="T87" fmla="*/ 962 h 1220"/>
                <a:gd name="T88" fmla="*/ 619 w 1120"/>
                <a:gd name="T89" fmla="*/ 932 h 1220"/>
                <a:gd name="T90" fmla="*/ 600 w 1120"/>
                <a:gd name="T91" fmla="*/ 934 h 1220"/>
                <a:gd name="T92" fmla="*/ 591 w 1120"/>
                <a:gd name="T93" fmla="*/ 941 h 1220"/>
                <a:gd name="T94" fmla="*/ 600 w 1120"/>
                <a:gd name="T95" fmla="*/ 913 h 1220"/>
                <a:gd name="T96" fmla="*/ 586 w 1120"/>
                <a:gd name="T97" fmla="*/ 887 h 1220"/>
                <a:gd name="T98" fmla="*/ 593 w 1120"/>
                <a:gd name="T99" fmla="*/ 854 h 1220"/>
                <a:gd name="T100" fmla="*/ 558 w 1120"/>
                <a:gd name="T101" fmla="*/ 892 h 1220"/>
                <a:gd name="T102" fmla="*/ 530 w 1120"/>
                <a:gd name="T103" fmla="*/ 910 h 1220"/>
                <a:gd name="T104" fmla="*/ 551 w 1120"/>
                <a:gd name="T105" fmla="*/ 858 h 1220"/>
                <a:gd name="T106" fmla="*/ 537 w 1120"/>
                <a:gd name="T107" fmla="*/ 832 h 1220"/>
                <a:gd name="T108" fmla="*/ 511 w 1120"/>
                <a:gd name="T109" fmla="*/ 740 h 1220"/>
                <a:gd name="T110" fmla="*/ 468 w 1120"/>
                <a:gd name="T111" fmla="*/ 586 h 1220"/>
                <a:gd name="T112" fmla="*/ 383 w 1120"/>
                <a:gd name="T113" fmla="*/ 506 h 1220"/>
                <a:gd name="T114" fmla="*/ 305 w 1120"/>
                <a:gd name="T115" fmla="*/ 402 h 1220"/>
                <a:gd name="T116" fmla="*/ 220 w 1120"/>
                <a:gd name="T117" fmla="*/ 239 h 1220"/>
                <a:gd name="T118" fmla="*/ 104 w 1120"/>
                <a:gd name="T119" fmla="*/ 135 h 1220"/>
                <a:gd name="T120" fmla="*/ 12 w 1120"/>
                <a:gd name="T121" fmla="*/ 85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1220">
                  <a:moveTo>
                    <a:pt x="0" y="59"/>
                  </a:moveTo>
                  <a:lnTo>
                    <a:pt x="7" y="50"/>
                  </a:lnTo>
                  <a:lnTo>
                    <a:pt x="12" y="24"/>
                  </a:lnTo>
                  <a:lnTo>
                    <a:pt x="19" y="19"/>
                  </a:lnTo>
                  <a:lnTo>
                    <a:pt x="90" y="10"/>
                  </a:lnTo>
                  <a:lnTo>
                    <a:pt x="123" y="0"/>
                  </a:lnTo>
                  <a:lnTo>
                    <a:pt x="125" y="2"/>
                  </a:lnTo>
                  <a:lnTo>
                    <a:pt x="125" y="31"/>
                  </a:lnTo>
                  <a:lnTo>
                    <a:pt x="130" y="36"/>
                  </a:lnTo>
                  <a:lnTo>
                    <a:pt x="154" y="40"/>
                  </a:lnTo>
                  <a:lnTo>
                    <a:pt x="159" y="47"/>
                  </a:lnTo>
                  <a:lnTo>
                    <a:pt x="159" y="54"/>
                  </a:lnTo>
                  <a:lnTo>
                    <a:pt x="149" y="64"/>
                  </a:lnTo>
                  <a:lnTo>
                    <a:pt x="144" y="71"/>
                  </a:lnTo>
                  <a:lnTo>
                    <a:pt x="149" y="85"/>
                  </a:lnTo>
                  <a:lnTo>
                    <a:pt x="154" y="90"/>
                  </a:lnTo>
                  <a:lnTo>
                    <a:pt x="168" y="90"/>
                  </a:lnTo>
                  <a:lnTo>
                    <a:pt x="173" y="83"/>
                  </a:lnTo>
                  <a:lnTo>
                    <a:pt x="175" y="69"/>
                  </a:lnTo>
                  <a:lnTo>
                    <a:pt x="185" y="64"/>
                  </a:lnTo>
                  <a:lnTo>
                    <a:pt x="203" y="62"/>
                  </a:lnTo>
                  <a:lnTo>
                    <a:pt x="208" y="64"/>
                  </a:lnTo>
                  <a:lnTo>
                    <a:pt x="213" y="66"/>
                  </a:lnTo>
                  <a:lnTo>
                    <a:pt x="211" y="76"/>
                  </a:lnTo>
                  <a:lnTo>
                    <a:pt x="213" y="80"/>
                  </a:lnTo>
                  <a:lnTo>
                    <a:pt x="239" y="71"/>
                  </a:lnTo>
                  <a:lnTo>
                    <a:pt x="239" y="83"/>
                  </a:lnTo>
                  <a:lnTo>
                    <a:pt x="241" y="106"/>
                  </a:lnTo>
                  <a:lnTo>
                    <a:pt x="248" y="106"/>
                  </a:lnTo>
                  <a:lnTo>
                    <a:pt x="270" y="83"/>
                  </a:lnTo>
                  <a:lnTo>
                    <a:pt x="272" y="85"/>
                  </a:lnTo>
                  <a:lnTo>
                    <a:pt x="272" y="97"/>
                  </a:lnTo>
                  <a:lnTo>
                    <a:pt x="281" y="106"/>
                  </a:lnTo>
                  <a:lnTo>
                    <a:pt x="277" y="106"/>
                  </a:lnTo>
                  <a:lnTo>
                    <a:pt x="265" y="102"/>
                  </a:lnTo>
                  <a:lnTo>
                    <a:pt x="260" y="102"/>
                  </a:lnTo>
                  <a:lnTo>
                    <a:pt x="255" y="128"/>
                  </a:lnTo>
                  <a:lnTo>
                    <a:pt x="255" y="132"/>
                  </a:lnTo>
                  <a:lnTo>
                    <a:pt x="260" y="135"/>
                  </a:lnTo>
                  <a:lnTo>
                    <a:pt x="274" y="121"/>
                  </a:lnTo>
                  <a:lnTo>
                    <a:pt x="286" y="130"/>
                  </a:lnTo>
                  <a:lnTo>
                    <a:pt x="289" y="130"/>
                  </a:lnTo>
                  <a:lnTo>
                    <a:pt x="293" y="118"/>
                  </a:lnTo>
                  <a:lnTo>
                    <a:pt x="303" y="121"/>
                  </a:lnTo>
                  <a:lnTo>
                    <a:pt x="315" y="102"/>
                  </a:lnTo>
                  <a:lnTo>
                    <a:pt x="324" y="114"/>
                  </a:lnTo>
                  <a:lnTo>
                    <a:pt x="317" y="125"/>
                  </a:lnTo>
                  <a:lnTo>
                    <a:pt x="322" y="130"/>
                  </a:lnTo>
                  <a:lnTo>
                    <a:pt x="331" y="130"/>
                  </a:lnTo>
                  <a:lnTo>
                    <a:pt x="333" y="121"/>
                  </a:lnTo>
                  <a:lnTo>
                    <a:pt x="336" y="121"/>
                  </a:lnTo>
                  <a:lnTo>
                    <a:pt x="341" y="135"/>
                  </a:lnTo>
                  <a:lnTo>
                    <a:pt x="355" y="149"/>
                  </a:lnTo>
                  <a:lnTo>
                    <a:pt x="376" y="144"/>
                  </a:lnTo>
                  <a:lnTo>
                    <a:pt x="381" y="144"/>
                  </a:lnTo>
                  <a:lnTo>
                    <a:pt x="393" y="154"/>
                  </a:lnTo>
                  <a:lnTo>
                    <a:pt x="421" y="142"/>
                  </a:lnTo>
                  <a:lnTo>
                    <a:pt x="426" y="144"/>
                  </a:lnTo>
                  <a:lnTo>
                    <a:pt x="423" y="158"/>
                  </a:lnTo>
                  <a:lnTo>
                    <a:pt x="423" y="187"/>
                  </a:lnTo>
                  <a:lnTo>
                    <a:pt x="430" y="189"/>
                  </a:lnTo>
                  <a:lnTo>
                    <a:pt x="452" y="192"/>
                  </a:lnTo>
                  <a:lnTo>
                    <a:pt x="468" y="184"/>
                  </a:lnTo>
                  <a:lnTo>
                    <a:pt x="482" y="187"/>
                  </a:lnTo>
                  <a:lnTo>
                    <a:pt x="492" y="177"/>
                  </a:lnTo>
                  <a:lnTo>
                    <a:pt x="511" y="170"/>
                  </a:lnTo>
                  <a:lnTo>
                    <a:pt x="518" y="166"/>
                  </a:lnTo>
                  <a:lnTo>
                    <a:pt x="518" y="142"/>
                  </a:lnTo>
                  <a:lnTo>
                    <a:pt x="499" y="90"/>
                  </a:lnTo>
                  <a:lnTo>
                    <a:pt x="508" y="78"/>
                  </a:lnTo>
                  <a:lnTo>
                    <a:pt x="511" y="71"/>
                  </a:lnTo>
                  <a:lnTo>
                    <a:pt x="520" y="71"/>
                  </a:lnTo>
                  <a:lnTo>
                    <a:pt x="530" y="64"/>
                  </a:lnTo>
                  <a:lnTo>
                    <a:pt x="544" y="66"/>
                  </a:lnTo>
                  <a:lnTo>
                    <a:pt x="556" y="76"/>
                  </a:lnTo>
                  <a:lnTo>
                    <a:pt x="558" y="97"/>
                  </a:lnTo>
                  <a:lnTo>
                    <a:pt x="565" y="95"/>
                  </a:lnTo>
                  <a:lnTo>
                    <a:pt x="591" y="111"/>
                  </a:lnTo>
                  <a:lnTo>
                    <a:pt x="610" y="118"/>
                  </a:lnTo>
                  <a:lnTo>
                    <a:pt x="615" y="123"/>
                  </a:lnTo>
                  <a:lnTo>
                    <a:pt x="619" y="140"/>
                  </a:lnTo>
                  <a:lnTo>
                    <a:pt x="648" y="151"/>
                  </a:lnTo>
                  <a:lnTo>
                    <a:pt x="681" y="182"/>
                  </a:lnTo>
                  <a:lnTo>
                    <a:pt x="695" y="187"/>
                  </a:lnTo>
                  <a:lnTo>
                    <a:pt x="707" y="184"/>
                  </a:lnTo>
                  <a:lnTo>
                    <a:pt x="719" y="166"/>
                  </a:lnTo>
                  <a:lnTo>
                    <a:pt x="728" y="163"/>
                  </a:lnTo>
                  <a:lnTo>
                    <a:pt x="738" y="158"/>
                  </a:lnTo>
                  <a:lnTo>
                    <a:pt x="742" y="149"/>
                  </a:lnTo>
                  <a:lnTo>
                    <a:pt x="738" y="140"/>
                  </a:lnTo>
                  <a:lnTo>
                    <a:pt x="745" y="125"/>
                  </a:lnTo>
                  <a:lnTo>
                    <a:pt x="752" y="121"/>
                  </a:lnTo>
                  <a:lnTo>
                    <a:pt x="759" y="123"/>
                  </a:lnTo>
                  <a:lnTo>
                    <a:pt x="766" y="114"/>
                  </a:lnTo>
                  <a:lnTo>
                    <a:pt x="768" y="104"/>
                  </a:lnTo>
                  <a:lnTo>
                    <a:pt x="761" y="97"/>
                  </a:lnTo>
                  <a:lnTo>
                    <a:pt x="764" y="90"/>
                  </a:lnTo>
                  <a:lnTo>
                    <a:pt x="787" y="92"/>
                  </a:lnTo>
                  <a:lnTo>
                    <a:pt x="787" y="92"/>
                  </a:lnTo>
                  <a:lnTo>
                    <a:pt x="818" y="130"/>
                  </a:lnTo>
                  <a:lnTo>
                    <a:pt x="846" y="147"/>
                  </a:lnTo>
                  <a:lnTo>
                    <a:pt x="865" y="151"/>
                  </a:lnTo>
                  <a:lnTo>
                    <a:pt x="889" y="149"/>
                  </a:lnTo>
                  <a:lnTo>
                    <a:pt x="903" y="156"/>
                  </a:lnTo>
                  <a:lnTo>
                    <a:pt x="929" y="182"/>
                  </a:lnTo>
                  <a:lnTo>
                    <a:pt x="941" y="199"/>
                  </a:lnTo>
                  <a:lnTo>
                    <a:pt x="946" y="222"/>
                  </a:lnTo>
                  <a:lnTo>
                    <a:pt x="950" y="229"/>
                  </a:lnTo>
                  <a:lnTo>
                    <a:pt x="967" y="246"/>
                  </a:lnTo>
                  <a:lnTo>
                    <a:pt x="969" y="253"/>
                  </a:lnTo>
                  <a:lnTo>
                    <a:pt x="972" y="265"/>
                  </a:lnTo>
                  <a:lnTo>
                    <a:pt x="964" y="279"/>
                  </a:lnTo>
                  <a:lnTo>
                    <a:pt x="964" y="300"/>
                  </a:lnTo>
                  <a:lnTo>
                    <a:pt x="960" y="305"/>
                  </a:lnTo>
                  <a:lnTo>
                    <a:pt x="941" y="312"/>
                  </a:lnTo>
                  <a:lnTo>
                    <a:pt x="920" y="352"/>
                  </a:lnTo>
                  <a:lnTo>
                    <a:pt x="938" y="390"/>
                  </a:lnTo>
                  <a:lnTo>
                    <a:pt x="946" y="426"/>
                  </a:lnTo>
                  <a:lnTo>
                    <a:pt x="943" y="438"/>
                  </a:lnTo>
                  <a:lnTo>
                    <a:pt x="927" y="452"/>
                  </a:lnTo>
                  <a:lnTo>
                    <a:pt x="917" y="475"/>
                  </a:lnTo>
                  <a:lnTo>
                    <a:pt x="936" y="487"/>
                  </a:lnTo>
                  <a:lnTo>
                    <a:pt x="938" y="497"/>
                  </a:lnTo>
                  <a:lnTo>
                    <a:pt x="974" y="549"/>
                  </a:lnTo>
                  <a:lnTo>
                    <a:pt x="1023" y="575"/>
                  </a:lnTo>
                  <a:lnTo>
                    <a:pt x="1052" y="575"/>
                  </a:lnTo>
                  <a:lnTo>
                    <a:pt x="1071" y="584"/>
                  </a:lnTo>
                  <a:lnTo>
                    <a:pt x="1071" y="584"/>
                  </a:lnTo>
                  <a:lnTo>
                    <a:pt x="1083" y="591"/>
                  </a:lnTo>
                  <a:lnTo>
                    <a:pt x="1085" y="612"/>
                  </a:lnTo>
                  <a:lnTo>
                    <a:pt x="1097" y="631"/>
                  </a:lnTo>
                  <a:lnTo>
                    <a:pt x="1097" y="655"/>
                  </a:lnTo>
                  <a:lnTo>
                    <a:pt x="1099" y="674"/>
                  </a:lnTo>
                  <a:lnTo>
                    <a:pt x="1111" y="698"/>
                  </a:lnTo>
                  <a:lnTo>
                    <a:pt x="1111" y="709"/>
                  </a:lnTo>
                  <a:lnTo>
                    <a:pt x="1099" y="728"/>
                  </a:lnTo>
                  <a:lnTo>
                    <a:pt x="1099" y="740"/>
                  </a:lnTo>
                  <a:lnTo>
                    <a:pt x="1120" y="787"/>
                  </a:lnTo>
                  <a:lnTo>
                    <a:pt x="1120" y="804"/>
                  </a:lnTo>
                  <a:lnTo>
                    <a:pt x="1092" y="821"/>
                  </a:lnTo>
                  <a:lnTo>
                    <a:pt x="1090" y="835"/>
                  </a:lnTo>
                  <a:lnTo>
                    <a:pt x="1075" y="861"/>
                  </a:lnTo>
                  <a:lnTo>
                    <a:pt x="1040" y="941"/>
                  </a:lnTo>
                  <a:lnTo>
                    <a:pt x="1023" y="960"/>
                  </a:lnTo>
                  <a:lnTo>
                    <a:pt x="905" y="955"/>
                  </a:lnTo>
                  <a:lnTo>
                    <a:pt x="920" y="1102"/>
                  </a:lnTo>
                  <a:lnTo>
                    <a:pt x="915" y="1133"/>
                  </a:lnTo>
                  <a:lnTo>
                    <a:pt x="912" y="1142"/>
                  </a:lnTo>
                  <a:lnTo>
                    <a:pt x="903" y="1154"/>
                  </a:lnTo>
                  <a:lnTo>
                    <a:pt x="905" y="1168"/>
                  </a:lnTo>
                  <a:lnTo>
                    <a:pt x="891" y="1182"/>
                  </a:lnTo>
                  <a:lnTo>
                    <a:pt x="894" y="1204"/>
                  </a:lnTo>
                  <a:lnTo>
                    <a:pt x="872" y="1208"/>
                  </a:lnTo>
                  <a:lnTo>
                    <a:pt x="872" y="1215"/>
                  </a:lnTo>
                  <a:lnTo>
                    <a:pt x="872" y="1215"/>
                  </a:lnTo>
                  <a:lnTo>
                    <a:pt x="870" y="1220"/>
                  </a:lnTo>
                  <a:lnTo>
                    <a:pt x="856" y="1220"/>
                  </a:lnTo>
                  <a:lnTo>
                    <a:pt x="849" y="1215"/>
                  </a:lnTo>
                  <a:lnTo>
                    <a:pt x="844" y="1206"/>
                  </a:lnTo>
                  <a:lnTo>
                    <a:pt x="832" y="1199"/>
                  </a:lnTo>
                  <a:lnTo>
                    <a:pt x="790" y="1187"/>
                  </a:lnTo>
                  <a:lnTo>
                    <a:pt x="771" y="1185"/>
                  </a:lnTo>
                  <a:lnTo>
                    <a:pt x="742" y="1166"/>
                  </a:lnTo>
                  <a:lnTo>
                    <a:pt x="704" y="1156"/>
                  </a:lnTo>
                  <a:lnTo>
                    <a:pt x="664" y="1135"/>
                  </a:lnTo>
                  <a:lnTo>
                    <a:pt x="650" y="1133"/>
                  </a:lnTo>
                  <a:lnTo>
                    <a:pt x="629" y="1111"/>
                  </a:lnTo>
                  <a:lnTo>
                    <a:pt x="598" y="1050"/>
                  </a:lnTo>
                  <a:lnTo>
                    <a:pt x="579" y="1036"/>
                  </a:lnTo>
                  <a:lnTo>
                    <a:pt x="574" y="1026"/>
                  </a:lnTo>
                  <a:lnTo>
                    <a:pt x="584" y="1017"/>
                  </a:lnTo>
                  <a:lnTo>
                    <a:pt x="586" y="1000"/>
                  </a:lnTo>
                  <a:lnTo>
                    <a:pt x="582" y="991"/>
                  </a:lnTo>
                  <a:lnTo>
                    <a:pt x="584" y="979"/>
                  </a:lnTo>
                  <a:lnTo>
                    <a:pt x="593" y="977"/>
                  </a:lnTo>
                  <a:lnTo>
                    <a:pt x="593" y="962"/>
                  </a:lnTo>
                  <a:lnTo>
                    <a:pt x="612" y="960"/>
                  </a:lnTo>
                  <a:lnTo>
                    <a:pt x="615" y="948"/>
                  </a:lnTo>
                  <a:lnTo>
                    <a:pt x="622" y="941"/>
                  </a:lnTo>
                  <a:lnTo>
                    <a:pt x="619" y="932"/>
                  </a:lnTo>
                  <a:lnTo>
                    <a:pt x="605" y="927"/>
                  </a:lnTo>
                  <a:lnTo>
                    <a:pt x="598" y="920"/>
                  </a:lnTo>
                  <a:lnTo>
                    <a:pt x="593" y="925"/>
                  </a:lnTo>
                  <a:lnTo>
                    <a:pt x="600" y="934"/>
                  </a:lnTo>
                  <a:lnTo>
                    <a:pt x="596" y="939"/>
                  </a:lnTo>
                  <a:lnTo>
                    <a:pt x="596" y="951"/>
                  </a:lnTo>
                  <a:lnTo>
                    <a:pt x="591" y="951"/>
                  </a:lnTo>
                  <a:lnTo>
                    <a:pt x="591" y="941"/>
                  </a:lnTo>
                  <a:lnTo>
                    <a:pt x="582" y="934"/>
                  </a:lnTo>
                  <a:lnTo>
                    <a:pt x="591" y="918"/>
                  </a:lnTo>
                  <a:lnTo>
                    <a:pt x="598" y="918"/>
                  </a:lnTo>
                  <a:lnTo>
                    <a:pt x="600" y="913"/>
                  </a:lnTo>
                  <a:lnTo>
                    <a:pt x="593" y="899"/>
                  </a:lnTo>
                  <a:lnTo>
                    <a:pt x="579" y="899"/>
                  </a:lnTo>
                  <a:lnTo>
                    <a:pt x="577" y="892"/>
                  </a:lnTo>
                  <a:lnTo>
                    <a:pt x="586" y="887"/>
                  </a:lnTo>
                  <a:lnTo>
                    <a:pt x="593" y="877"/>
                  </a:lnTo>
                  <a:lnTo>
                    <a:pt x="608" y="873"/>
                  </a:lnTo>
                  <a:lnTo>
                    <a:pt x="608" y="866"/>
                  </a:lnTo>
                  <a:lnTo>
                    <a:pt x="593" y="854"/>
                  </a:lnTo>
                  <a:lnTo>
                    <a:pt x="582" y="854"/>
                  </a:lnTo>
                  <a:lnTo>
                    <a:pt x="577" y="858"/>
                  </a:lnTo>
                  <a:lnTo>
                    <a:pt x="572" y="875"/>
                  </a:lnTo>
                  <a:lnTo>
                    <a:pt x="558" y="892"/>
                  </a:lnTo>
                  <a:lnTo>
                    <a:pt x="556" y="910"/>
                  </a:lnTo>
                  <a:lnTo>
                    <a:pt x="551" y="920"/>
                  </a:lnTo>
                  <a:lnTo>
                    <a:pt x="544" y="922"/>
                  </a:lnTo>
                  <a:lnTo>
                    <a:pt x="530" y="910"/>
                  </a:lnTo>
                  <a:lnTo>
                    <a:pt x="530" y="901"/>
                  </a:lnTo>
                  <a:lnTo>
                    <a:pt x="534" y="892"/>
                  </a:lnTo>
                  <a:lnTo>
                    <a:pt x="539" y="873"/>
                  </a:lnTo>
                  <a:lnTo>
                    <a:pt x="551" y="858"/>
                  </a:lnTo>
                  <a:lnTo>
                    <a:pt x="563" y="851"/>
                  </a:lnTo>
                  <a:lnTo>
                    <a:pt x="565" y="844"/>
                  </a:lnTo>
                  <a:lnTo>
                    <a:pt x="560" y="830"/>
                  </a:lnTo>
                  <a:lnTo>
                    <a:pt x="537" y="832"/>
                  </a:lnTo>
                  <a:lnTo>
                    <a:pt x="530" y="821"/>
                  </a:lnTo>
                  <a:lnTo>
                    <a:pt x="534" y="773"/>
                  </a:lnTo>
                  <a:lnTo>
                    <a:pt x="530" y="761"/>
                  </a:lnTo>
                  <a:lnTo>
                    <a:pt x="511" y="740"/>
                  </a:lnTo>
                  <a:lnTo>
                    <a:pt x="492" y="724"/>
                  </a:lnTo>
                  <a:lnTo>
                    <a:pt x="487" y="709"/>
                  </a:lnTo>
                  <a:lnTo>
                    <a:pt x="478" y="627"/>
                  </a:lnTo>
                  <a:lnTo>
                    <a:pt x="468" y="586"/>
                  </a:lnTo>
                  <a:lnTo>
                    <a:pt x="459" y="570"/>
                  </a:lnTo>
                  <a:lnTo>
                    <a:pt x="440" y="546"/>
                  </a:lnTo>
                  <a:lnTo>
                    <a:pt x="419" y="527"/>
                  </a:lnTo>
                  <a:lnTo>
                    <a:pt x="383" y="506"/>
                  </a:lnTo>
                  <a:lnTo>
                    <a:pt x="367" y="499"/>
                  </a:lnTo>
                  <a:lnTo>
                    <a:pt x="357" y="471"/>
                  </a:lnTo>
                  <a:lnTo>
                    <a:pt x="324" y="421"/>
                  </a:lnTo>
                  <a:lnTo>
                    <a:pt x="305" y="402"/>
                  </a:lnTo>
                  <a:lnTo>
                    <a:pt x="279" y="362"/>
                  </a:lnTo>
                  <a:lnTo>
                    <a:pt x="265" y="324"/>
                  </a:lnTo>
                  <a:lnTo>
                    <a:pt x="241" y="272"/>
                  </a:lnTo>
                  <a:lnTo>
                    <a:pt x="220" y="239"/>
                  </a:lnTo>
                  <a:lnTo>
                    <a:pt x="201" y="220"/>
                  </a:lnTo>
                  <a:lnTo>
                    <a:pt x="173" y="199"/>
                  </a:lnTo>
                  <a:lnTo>
                    <a:pt x="125" y="182"/>
                  </a:lnTo>
                  <a:lnTo>
                    <a:pt x="104" y="135"/>
                  </a:lnTo>
                  <a:lnTo>
                    <a:pt x="83" y="114"/>
                  </a:lnTo>
                  <a:lnTo>
                    <a:pt x="48" y="90"/>
                  </a:lnTo>
                  <a:lnTo>
                    <a:pt x="36" y="85"/>
                  </a:lnTo>
                  <a:lnTo>
                    <a:pt x="12" y="85"/>
                  </a:lnTo>
                  <a:lnTo>
                    <a:pt x="5" y="78"/>
                  </a:lnTo>
                  <a:lnTo>
                    <a:pt x="0" y="59"/>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97" name="Freeform 96"/>
            <p:cNvSpPr>
              <a:spLocks/>
            </p:cNvSpPr>
            <p:nvPr/>
          </p:nvSpPr>
          <p:spPr bwMode="auto">
            <a:xfrm>
              <a:off x="-2988" y="494"/>
              <a:ext cx="1070" cy="1882"/>
            </a:xfrm>
            <a:custGeom>
              <a:avLst/>
              <a:gdLst>
                <a:gd name="T0" fmla="*/ 260 w 1070"/>
                <a:gd name="T1" fmla="*/ 92 h 1882"/>
                <a:gd name="T2" fmla="*/ 399 w 1070"/>
                <a:gd name="T3" fmla="*/ 211 h 1882"/>
                <a:gd name="T4" fmla="*/ 531 w 1070"/>
                <a:gd name="T5" fmla="*/ 300 h 1882"/>
                <a:gd name="T6" fmla="*/ 699 w 1070"/>
                <a:gd name="T7" fmla="*/ 433 h 1882"/>
                <a:gd name="T8" fmla="*/ 784 w 1070"/>
                <a:gd name="T9" fmla="*/ 594 h 1882"/>
                <a:gd name="T10" fmla="*/ 1004 w 1070"/>
                <a:gd name="T11" fmla="*/ 993 h 1882"/>
                <a:gd name="T12" fmla="*/ 1028 w 1070"/>
                <a:gd name="T13" fmla="*/ 1116 h 1882"/>
                <a:gd name="T14" fmla="*/ 1054 w 1070"/>
                <a:gd name="T15" fmla="*/ 1270 h 1882"/>
                <a:gd name="T16" fmla="*/ 1035 w 1070"/>
                <a:gd name="T17" fmla="*/ 1360 h 1882"/>
                <a:gd name="T18" fmla="*/ 1049 w 1070"/>
                <a:gd name="T19" fmla="*/ 1530 h 1882"/>
                <a:gd name="T20" fmla="*/ 1023 w 1070"/>
                <a:gd name="T21" fmla="*/ 1601 h 1882"/>
                <a:gd name="T22" fmla="*/ 921 w 1070"/>
                <a:gd name="T23" fmla="*/ 1601 h 1882"/>
                <a:gd name="T24" fmla="*/ 910 w 1070"/>
                <a:gd name="T25" fmla="*/ 1655 h 1882"/>
                <a:gd name="T26" fmla="*/ 910 w 1070"/>
                <a:gd name="T27" fmla="*/ 1724 h 1882"/>
                <a:gd name="T28" fmla="*/ 926 w 1070"/>
                <a:gd name="T29" fmla="*/ 1821 h 1882"/>
                <a:gd name="T30" fmla="*/ 912 w 1070"/>
                <a:gd name="T31" fmla="*/ 1878 h 1882"/>
                <a:gd name="T32" fmla="*/ 865 w 1070"/>
                <a:gd name="T33" fmla="*/ 1830 h 1882"/>
                <a:gd name="T34" fmla="*/ 836 w 1070"/>
                <a:gd name="T35" fmla="*/ 1764 h 1882"/>
                <a:gd name="T36" fmla="*/ 801 w 1070"/>
                <a:gd name="T37" fmla="*/ 1757 h 1882"/>
                <a:gd name="T38" fmla="*/ 761 w 1070"/>
                <a:gd name="T39" fmla="*/ 1750 h 1882"/>
                <a:gd name="T40" fmla="*/ 676 w 1070"/>
                <a:gd name="T41" fmla="*/ 1689 h 1882"/>
                <a:gd name="T42" fmla="*/ 593 w 1070"/>
                <a:gd name="T43" fmla="*/ 1658 h 1882"/>
                <a:gd name="T44" fmla="*/ 503 w 1070"/>
                <a:gd name="T45" fmla="*/ 1658 h 1882"/>
                <a:gd name="T46" fmla="*/ 524 w 1070"/>
                <a:gd name="T47" fmla="*/ 1618 h 1882"/>
                <a:gd name="T48" fmla="*/ 534 w 1070"/>
                <a:gd name="T49" fmla="*/ 1544 h 1882"/>
                <a:gd name="T50" fmla="*/ 562 w 1070"/>
                <a:gd name="T51" fmla="*/ 1473 h 1882"/>
                <a:gd name="T52" fmla="*/ 607 w 1070"/>
                <a:gd name="T53" fmla="*/ 1457 h 1882"/>
                <a:gd name="T54" fmla="*/ 602 w 1070"/>
                <a:gd name="T55" fmla="*/ 1414 h 1882"/>
                <a:gd name="T56" fmla="*/ 591 w 1070"/>
                <a:gd name="T57" fmla="*/ 1339 h 1882"/>
                <a:gd name="T58" fmla="*/ 489 w 1070"/>
                <a:gd name="T59" fmla="*/ 1327 h 1882"/>
                <a:gd name="T60" fmla="*/ 444 w 1070"/>
                <a:gd name="T61" fmla="*/ 1268 h 1882"/>
                <a:gd name="T62" fmla="*/ 461 w 1070"/>
                <a:gd name="T63" fmla="*/ 1204 h 1882"/>
                <a:gd name="T64" fmla="*/ 463 w 1070"/>
                <a:gd name="T65" fmla="*/ 1152 h 1882"/>
                <a:gd name="T66" fmla="*/ 385 w 1070"/>
                <a:gd name="T67" fmla="*/ 1128 h 1882"/>
                <a:gd name="T68" fmla="*/ 264 w 1070"/>
                <a:gd name="T69" fmla="*/ 1045 h 1882"/>
                <a:gd name="T70" fmla="*/ 262 w 1070"/>
                <a:gd name="T71" fmla="*/ 998 h 1882"/>
                <a:gd name="T72" fmla="*/ 215 w 1070"/>
                <a:gd name="T73" fmla="*/ 934 h 1882"/>
                <a:gd name="T74" fmla="*/ 153 w 1070"/>
                <a:gd name="T75" fmla="*/ 911 h 1882"/>
                <a:gd name="T76" fmla="*/ 127 w 1070"/>
                <a:gd name="T77" fmla="*/ 880 h 1882"/>
                <a:gd name="T78" fmla="*/ 132 w 1070"/>
                <a:gd name="T79" fmla="*/ 788 h 1882"/>
                <a:gd name="T80" fmla="*/ 123 w 1070"/>
                <a:gd name="T81" fmla="*/ 731 h 1882"/>
                <a:gd name="T82" fmla="*/ 108 w 1070"/>
                <a:gd name="T83" fmla="*/ 681 h 1882"/>
                <a:gd name="T84" fmla="*/ 38 w 1070"/>
                <a:gd name="T85" fmla="*/ 608 h 1882"/>
                <a:gd name="T86" fmla="*/ 47 w 1070"/>
                <a:gd name="T87" fmla="*/ 494 h 1882"/>
                <a:gd name="T88" fmla="*/ 45 w 1070"/>
                <a:gd name="T89" fmla="*/ 452 h 1882"/>
                <a:gd name="T90" fmla="*/ 2 w 1070"/>
                <a:gd name="T91" fmla="*/ 405 h 1882"/>
                <a:gd name="T92" fmla="*/ 9 w 1070"/>
                <a:gd name="T93" fmla="*/ 322 h 1882"/>
                <a:gd name="T94" fmla="*/ 14 w 1070"/>
                <a:gd name="T95" fmla="*/ 253 h 1882"/>
                <a:gd name="T96" fmla="*/ 35 w 1070"/>
                <a:gd name="T97" fmla="*/ 121 h 1882"/>
                <a:gd name="T98" fmla="*/ 127 w 1070"/>
                <a:gd name="T99" fmla="*/ 26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70" h="1882">
                  <a:moveTo>
                    <a:pt x="170" y="14"/>
                  </a:moveTo>
                  <a:lnTo>
                    <a:pt x="208" y="36"/>
                  </a:lnTo>
                  <a:lnTo>
                    <a:pt x="238" y="62"/>
                  </a:lnTo>
                  <a:lnTo>
                    <a:pt x="260" y="92"/>
                  </a:lnTo>
                  <a:lnTo>
                    <a:pt x="295" y="133"/>
                  </a:lnTo>
                  <a:lnTo>
                    <a:pt x="331" y="166"/>
                  </a:lnTo>
                  <a:lnTo>
                    <a:pt x="361" y="182"/>
                  </a:lnTo>
                  <a:lnTo>
                    <a:pt x="399" y="211"/>
                  </a:lnTo>
                  <a:lnTo>
                    <a:pt x="446" y="258"/>
                  </a:lnTo>
                  <a:lnTo>
                    <a:pt x="491" y="286"/>
                  </a:lnTo>
                  <a:lnTo>
                    <a:pt x="515" y="298"/>
                  </a:lnTo>
                  <a:lnTo>
                    <a:pt x="531" y="300"/>
                  </a:lnTo>
                  <a:lnTo>
                    <a:pt x="546" y="296"/>
                  </a:lnTo>
                  <a:lnTo>
                    <a:pt x="569" y="310"/>
                  </a:lnTo>
                  <a:lnTo>
                    <a:pt x="586" y="322"/>
                  </a:lnTo>
                  <a:lnTo>
                    <a:pt x="699" y="433"/>
                  </a:lnTo>
                  <a:lnTo>
                    <a:pt x="739" y="492"/>
                  </a:lnTo>
                  <a:lnTo>
                    <a:pt x="775" y="556"/>
                  </a:lnTo>
                  <a:lnTo>
                    <a:pt x="773" y="570"/>
                  </a:lnTo>
                  <a:lnTo>
                    <a:pt x="784" y="594"/>
                  </a:lnTo>
                  <a:lnTo>
                    <a:pt x="815" y="641"/>
                  </a:lnTo>
                  <a:lnTo>
                    <a:pt x="869" y="752"/>
                  </a:lnTo>
                  <a:lnTo>
                    <a:pt x="933" y="870"/>
                  </a:lnTo>
                  <a:lnTo>
                    <a:pt x="1004" y="993"/>
                  </a:lnTo>
                  <a:lnTo>
                    <a:pt x="1018" y="1026"/>
                  </a:lnTo>
                  <a:lnTo>
                    <a:pt x="1004" y="1034"/>
                  </a:lnTo>
                  <a:lnTo>
                    <a:pt x="1002" y="1041"/>
                  </a:lnTo>
                  <a:lnTo>
                    <a:pt x="1028" y="1116"/>
                  </a:lnTo>
                  <a:lnTo>
                    <a:pt x="1018" y="1161"/>
                  </a:lnTo>
                  <a:lnTo>
                    <a:pt x="1035" y="1211"/>
                  </a:lnTo>
                  <a:lnTo>
                    <a:pt x="1047" y="1234"/>
                  </a:lnTo>
                  <a:lnTo>
                    <a:pt x="1054" y="1270"/>
                  </a:lnTo>
                  <a:lnTo>
                    <a:pt x="1044" y="1282"/>
                  </a:lnTo>
                  <a:lnTo>
                    <a:pt x="1028" y="1296"/>
                  </a:lnTo>
                  <a:lnTo>
                    <a:pt x="1023" y="1324"/>
                  </a:lnTo>
                  <a:lnTo>
                    <a:pt x="1035" y="1360"/>
                  </a:lnTo>
                  <a:lnTo>
                    <a:pt x="1035" y="1395"/>
                  </a:lnTo>
                  <a:lnTo>
                    <a:pt x="1044" y="1421"/>
                  </a:lnTo>
                  <a:lnTo>
                    <a:pt x="1070" y="1466"/>
                  </a:lnTo>
                  <a:lnTo>
                    <a:pt x="1049" y="1530"/>
                  </a:lnTo>
                  <a:lnTo>
                    <a:pt x="1040" y="1547"/>
                  </a:lnTo>
                  <a:lnTo>
                    <a:pt x="1021" y="1556"/>
                  </a:lnTo>
                  <a:lnTo>
                    <a:pt x="1018" y="1570"/>
                  </a:lnTo>
                  <a:lnTo>
                    <a:pt x="1023" y="1601"/>
                  </a:lnTo>
                  <a:lnTo>
                    <a:pt x="1023" y="1601"/>
                  </a:lnTo>
                  <a:lnTo>
                    <a:pt x="950" y="1610"/>
                  </a:lnTo>
                  <a:lnTo>
                    <a:pt x="931" y="1606"/>
                  </a:lnTo>
                  <a:lnTo>
                    <a:pt x="921" y="1601"/>
                  </a:lnTo>
                  <a:lnTo>
                    <a:pt x="910" y="1587"/>
                  </a:lnTo>
                  <a:lnTo>
                    <a:pt x="905" y="1589"/>
                  </a:lnTo>
                  <a:lnTo>
                    <a:pt x="914" y="1639"/>
                  </a:lnTo>
                  <a:lnTo>
                    <a:pt x="910" y="1655"/>
                  </a:lnTo>
                  <a:lnTo>
                    <a:pt x="895" y="1672"/>
                  </a:lnTo>
                  <a:lnTo>
                    <a:pt x="891" y="1705"/>
                  </a:lnTo>
                  <a:lnTo>
                    <a:pt x="895" y="1715"/>
                  </a:lnTo>
                  <a:lnTo>
                    <a:pt x="910" y="1724"/>
                  </a:lnTo>
                  <a:lnTo>
                    <a:pt x="914" y="1733"/>
                  </a:lnTo>
                  <a:lnTo>
                    <a:pt x="914" y="1778"/>
                  </a:lnTo>
                  <a:lnTo>
                    <a:pt x="926" y="1811"/>
                  </a:lnTo>
                  <a:lnTo>
                    <a:pt x="926" y="1821"/>
                  </a:lnTo>
                  <a:lnTo>
                    <a:pt x="924" y="1837"/>
                  </a:lnTo>
                  <a:lnTo>
                    <a:pt x="902" y="1856"/>
                  </a:lnTo>
                  <a:lnTo>
                    <a:pt x="902" y="1861"/>
                  </a:lnTo>
                  <a:lnTo>
                    <a:pt x="912" y="1878"/>
                  </a:lnTo>
                  <a:lnTo>
                    <a:pt x="900" y="1882"/>
                  </a:lnTo>
                  <a:lnTo>
                    <a:pt x="895" y="1882"/>
                  </a:lnTo>
                  <a:lnTo>
                    <a:pt x="891" y="1866"/>
                  </a:lnTo>
                  <a:lnTo>
                    <a:pt x="865" y="1830"/>
                  </a:lnTo>
                  <a:lnTo>
                    <a:pt x="865" y="1821"/>
                  </a:lnTo>
                  <a:lnTo>
                    <a:pt x="869" y="1811"/>
                  </a:lnTo>
                  <a:lnTo>
                    <a:pt x="839" y="1783"/>
                  </a:lnTo>
                  <a:lnTo>
                    <a:pt x="836" y="1764"/>
                  </a:lnTo>
                  <a:lnTo>
                    <a:pt x="832" y="1762"/>
                  </a:lnTo>
                  <a:lnTo>
                    <a:pt x="813" y="1767"/>
                  </a:lnTo>
                  <a:lnTo>
                    <a:pt x="808" y="1764"/>
                  </a:lnTo>
                  <a:lnTo>
                    <a:pt x="801" y="1757"/>
                  </a:lnTo>
                  <a:lnTo>
                    <a:pt x="796" y="1745"/>
                  </a:lnTo>
                  <a:lnTo>
                    <a:pt x="791" y="1743"/>
                  </a:lnTo>
                  <a:lnTo>
                    <a:pt x="773" y="1750"/>
                  </a:lnTo>
                  <a:lnTo>
                    <a:pt x="761" y="1750"/>
                  </a:lnTo>
                  <a:lnTo>
                    <a:pt x="751" y="1738"/>
                  </a:lnTo>
                  <a:lnTo>
                    <a:pt x="728" y="1724"/>
                  </a:lnTo>
                  <a:lnTo>
                    <a:pt x="702" y="1693"/>
                  </a:lnTo>
                  <a:lnTo>
                    <a:pt x="676" y="1689"/>
                  </a:lnTo>
                  <a:lnTo>
                    <a:pt x="659" y="1670"/>
                  </a:lnTo>
                  <a:lnTo>
                    <a:pt x="635" y="1667"/>
                  </a:lnTo>
                  <a:lnTo>
                    <a:pt x="617" y="1670"/>
                  </a:lnTo>
                  <a:lnTo>
                    <a:pt x="593" y="1658"/>
                  </a:lnTo>
                  <a:lnTo>
                    <a:pt x="567" y="1670"/>
                  </a:lnTo>
                  <a:lnTo>
                    <a:pt x="539" y="1686"/>
                  </a:lnTo>
                  <a:lnTo>
                    <a:pt x="517" y="1672"/>
                  </a:lnTo>
                  <a:lnTo>
                    <a:pt x="503" y="1658"/>
                  </a:lnTo>
                  <a:lnTo>
                    <a:pt x="501" y="1648"/>
                  </a:lnTo>
                  <a:lnTo>
                    <a:pt x="503" y="1641"/>
                  </a:lnTo>
                  <a:lnTo>
                    <a:pt x="522" y="1622"/>
                  </a:lnTo>
                  <a:lnTo>
                    <a:pt x="524" y="1618"/>
                  </a:lnTo>
                  <a:lnTo>
                    <a:pt x="524" y="1606"/>
                  </a:lnTo>
                  <a:lnTo>
                    <a:pt x="517" y="1575"/>
                  </a:lnTo>
                  <a:lnTo>
                    <a:pt x="520" y="1566"/>
                  </a:lnTo>
                  <a:lnTo>
                    <a:pt x="534" y="1544"/>
                  </a:lnTo>
                  <a:lnTo>
                    <a:pt x="531" y="1528"/>
                  </a:lnTo>
                  <a:lnTo>
                    <a:pt x="531" y="1516"/>
                  </a:lnTo>
                  <a:lnTo>
                    <a:pt x="557" y="1495"/>
                  </a:lnTo>
                  <a:lnTo>
                    <a:pt x="562" y="1473"/>
                  </a:lnTo>
                  <a:lnTo>
                    <a:pt x="567" y="1462"/>
                  </a:lnTo>
                  <a:lnTo>
                    <a:pt x="583" y="1457"/>
                  </a:lnTo>
                  <a:lnTo>
                    <a:pt x="600" y="1462"/>
                  </a:lnTo>
                  <a:lnTo>
                    <a:pt x="607" y="1457"/>
                  </a:lnTo>
                  <a:lnTo>
                    <a:pt x="607" y="1450"/>
                  </a:lnTo>
                  <a:lnTo>
                    <a:pt x="600" y="1440"/>
                  </a:lnTo>
                  <a:lnTo>
                    <a:pt x="598" y="1426"/>
                  </a:lnTo>
                  <a:lnTo>
                    <a:pt x="602" y="1414"/>
                  </a:lnTo>
                  <a:lnTo>
                    <a:pt x="617" y="1395"/>
                  </a:lnTo>
                  <a:lnTo>
                    <a:pt x="614" y="1381"/>
                  </a:lnTo>
                  <a:lnTo>
                    <a:pt x="602" y="1355"/>
                  </a:lnTo>
                  <a:lnTo>
                    <a:pt x="591" y="1339"/>
                  </a:lnTo>
                  <a:lnTo>
                    <a:pt x="569" y="1320"/>
                  </a:lnTo>
                  <a:lnTo>
                    <a:pt x="553" y="1317"/>
                  </a:lnTo>
                  <a:lnTo>
                    <a:pt x="527" y="1327"/>
                  </a:lnTo>
                  <a:lnTo>
                    <a:pt x="489" y="1327"/>
                  </a:lnTo>
                  <a:lnTo>
                    <a:pt x="477" y="1322"/>
                  </a:lnTo>
                  <a:lnTo>
                    <a:pt x="468" y="1305"/>
                  </a:lnTo>
                  <a:lnTo>
                    <a:pt x="456" y="1298"/>
                  </a:lnTo>
                  <a:lnTo>
                    <a:pt x="444" y="1268"/>
                  </a:lnTo>
                  <a:lnTo>
                    <a:pt x="444" y="1237"/>
                  </a:lnTo>
                  <a:lnTo>
                    <a:pt x="465" y="1230"/>
                  </a:lnTo>
                  <a:lnTo>
                    <a:pt x="472" y="1216"/>
                  </a:lnTo>
                  <a:lnTo>
                    <a:pt x="461" y="1204"/>
                  </a:lnTo>
                  <a:lnTo>
                    <a:pt x="461" y="1201"/>
                  </a:lnTo>
                  <a:lnTo>
                    <a:pt x="484" y="1192"/>
                  </a:lnTo>
                  <a:lnTo>
                    <a:pt x="470" y="1171"/>
                  </a:lnTo>
                  <a:lnTo>
                    <a:pt x="463" y="1152"/>
                  </a:lnTo>
                  <a:lnTo>
                    <a:pt x="446" y="1135"/>
                  </a:lnTo>
                  <a:lnTo>
                    <a:pt x="446" y="1128"/>
                  </a:lnTo>
                  <a:lnTo>
                    <a:pt x="413" y="1126"/>
                  </a:lnTo>
                  <a:lnTo>
                    <a:pt x="385" y="1128"/>
                  </a:lnTo>
                  <a:lnTo>
                    <a:pt x="331" y="1116"/>
                  </a:lnTo>
                  <a:lnTo>
                    <a:pt x="312" y="1095"/>
                  </a:lnTo>
                  <a:lnTo>
                    <a:pt x="293" y="1088"/>
                  </a:lnTo>
                  <a:lnTo>
                    <a:pt x="264" y="1045"/>
                  </a:lnTo>
                  <a:lnTo>
                    <a:pt x="264" y="1045"/>
                  </a:lnTo>
                  <a:lnTo>
                    <a:pt x="272" y="1036"/>
                  </a:lnTo>
                  <a:lnTo>
                    <a:pt x="274" y="1029"/>
                  </a:lnTo>
                  <a:lnTo>
                    <a:pt x="262" y="998"/>
                  </a:lnTo>
                  <a:lnTo>
                    <a:pt x="257" y="989"/>
                  </a:lnTo>
                  <a:lnTo>
                    <a:pt x="257" y="965"/>
                  </a:lnTo>
                  <a:lnTo>
                    <a:pt x="255" y="960"/>
                  </a:lnTo>
                  <a:lnTo>
                    <a:pt x="215" y="934"/>
                  </a:lnTo>
                  <a:lnTo>
                    <a:pt x="201" y="934"/>
                  </a:lnTo>
                  <a:lnTo>
                    <a:pt x="189" y="922"/>
                  </a:lnTo>
                  <a:lnTo>
                    <a:pt x="170" y="911"/>
                  </a:lnTo>
                  <a:lnTo>
                    <a:pt x="153" y="911"/>
                  </a:lnTo>
                  <a:lnTo>
                    <a:pt x="139" y="915"/>
                  </a:lnTo>
                  <a:lnTo>
                    <a:pt x="132" y="913"/>
                  </a:lnTo>
                  <a:lnTo>
                    <a:pt x="127" y="908"/>
                  </a:lnTo>
                  <a:lnTo>
                    <a:pt x="127" y="880"/>
                  </a:lnTo>
                  <a:lnTo>
                    <a:pt x="132" y="866"/>
                  </a:lnTo>
                  <a:lnTo>
                    <a:pt x="130" y="856"/>
                  </a:lnTo>
                  <a:lnTo>
                    <a:pt x="120" y="818"/>
                  </a:lnTo>
                  <a:lnTo>
                    <a:pt x="132" y="788"/>
                  </a:lnTo>
                  <a:lnTo>
                    <a:pt x="127" y="766"/>
                  </a:lnTo>
                  <a:lnTo>
                    <a:pt x="116" y="752"/>
                  </a:lnTo>
                  <a:lnTo>
                    <a:pt x="116" y="743"/>
                  </a:lnTo>
                  <a:lnTo>
                    <a:pt x="123" y="731"/>
                  </a:lnTo>
                  <a:lnTo>
                    <a:pt x="134" y="726"/>
                  </a:lnTo>
                  <a:lnTo>
                    <a:pt x="139" y="717"/>
                  </a:lnTo>
                  <a:lnTo>
                    <a:pt x="127" y="693"/>
                  </a:lnTo>
                  <a:lnTo>
                    <a:pt x="108" y="681"/>
                  </a:lnTo>
                  <a:lnTo>
                    <a:pt x="99" y="669"/>
                  </a:lnTo>
                  <a:lnTo>
                    <a:pt x="49" y="643"/>
                  </a:lnTo>
                  <a:lnTo>
                    <a:pt x="30" y="641"/>
                  </a:lnTo>
                  <a:lnTo>
                    <a:pt x="38" y="608"/>
                  </a:lnTo>
                  <a:lnTo>
                    <a:pt x="33" y="579"/>
                  </a:lnTo>
                  <a:lnTo>
                    <a:pt x="35" y="523"/>
                  </a:lnTo>
                  <a:lnTo>
                    <a:pt x="38" y="513"/>
                  </a:lnTo>
                  <a:lnTo>
                    <a:pt x="47" y="494"/>
                  </a:lnTo>
                  <a:lnTo>
                    <a:pt x="49" y="478"/>
                  </a:lnTo>
                  <a:lnTo>
                    <a:pt x="56" y="461"/>
                  </a:lnTo>
                  <a:lnTo>
                    <a:pt x="54" y="457"/>
                  </a:lnTo>
                  <a:lnTo>
                    <a:pt x="45" y="452"/>
                  </a:lnTo>
                  <a:lnTo>
                    <a:pt x="35" y="438"/>
                  </a:lnTo>
                  <a:lnTo>
                    <a:pt x="4" y="419"/>
                  </a:lnTo>
                  <a:lnTo>
                    <a:pt x="0" y="412"/>
                  </a:lnTo>
                  <a:lnTo>
                    <a:pt x="2" y="405"/>
                  </a:lnTo>
                  <a:lnTo>
                    <a:pt x="16" y="395"/>
                  </a:lnTo>
                  <a:lnTo>
                    <a:pt x="16" y="369"/>
                  </a:lnTo>
                  <a:lnTo>
                    <a:pt x="9" y="352"/>
                  </a:lnTo>
                  <a:lnTo>
                    <a:pt x="9" y="322"/>
                  </a:lnTo>
                  <a:lnTo>
                    <a:pt x="9" y="310"/>
                  </a:lnTo>
                  <a:lnTo>
                    <a:pt x="21" y="293"/>
                  </a:lnTo>
                  <a:lnTo>
                    <a:pt x="23" y="282"/>
                  </a:lnTo>
                  <a:lnTo>
                    <a:pt x="14" y="253"/>
                  </a:lnTo>
                  <a:lnTo>
                    <a:pt x="14" y="218"/>
                  </a:lnTo>
                  <a:lnTo>
                    <a:pt x="2" y="178"/>
                  </a:lnTo>
                  <a:lnTo>
                    <a:pt x="0" y="151"/>
                  </a:lnTo>
                  <a:lnTo>
                    <a:pt x="35" y="121"/>
                  </a:lnTo>
                  <a:lnTo>
                    <a:pt x="52" y="97"/>
                  </a:lnTo>
                  <a:lnTo>
                    <a:pt x="87" y="71"/>
                  </a:lnTo>
                  <a:lnTo>
                    <a:pt x="106" y="45"/>
                  </a:lnTo>
                  <a:lnTo>
                    <a:pt x="127" y="26"/>
                  </a:lnTo>
                  <a:lnTo>
                    <a:pt x="149" y="0"/>
                  </a:lnTo>
                  <a:lnTo>
                    <a:pt x="149" y="0"/>
                  </a:lnTo>
                  <a:lnTo>
                    <a:pt x="170" y="14"/>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98" name="Freeform 97"/>
            <p:cNvSpPr>
              <a:spLocks noEditPoints="1"/>
            </p:cNvSpPr>
            <p:nvPr/>
          </p:nvSpPr>
          <p:spPr bwMode="auto">
            <a:xfrm>
              <a:off x="9518" y="-972"/>
              <a:ext cx="3792" cy="3121"/>
            </a:xfrm>
            <a:custGeom>
              <a:avLst/>
              <a:gdLst>
                <a:gd name="T0" fmla="*/ 2093 w 3792"/>
                <a:gd name="T1" fmla="*/ 650 h 3121"/>
                <a:gd name="T2" fmla="*/ 1507 w 3792"/>
                <a:gd name="T3" fmla="*/ 130 h 3121"/>
                <a:gd name="T4" fmla="*/ 1616 w 3792"/>
                <a:gd name="T5" fmla="*/ 21 h 3121"/>
                <a:gd name="T6" fmla="*/ 1458 w 3792"/>
                <a:gd name="T7" fmla="*/ 159 h 3121"/>
                <a:gd name="T8" fmla="*/ 1694 w 3792"/>
                <a:gd name="T9" fmla="*/ 215 h 3121"/>
                <a:gd name="T10" fmla="*/ 1869 w 3792"/>
                <a:gd name="T11" fmla="*/ 109 h 3121"/>
                <a:gd name="T12" fmla="*/ 1791 w 3792"/>
                <a:gd name="T13" fmla="*/ 10 h 3121"/>
                <a:gd name="T14" fmla="*/ 1663 w 3792"/>
                <a:gd name="T15" fmla="*/ 159 h 3121"/>
                <a:gd name="T16" fmla="*/ 3055 w 3792"/>
                <a:gd name="T17" fmla="*/ 2622 h 3121"/>
                <a:gd name="T18" fmla="*/ 2897 w 3792"/>
                <a:gd name="T19" fmla="*/ 2601 h 3121"/>
                <a:gd name="T20" fmla="*/ 3776 w 3792"/>
                <a:gd name="T21" fmla="*/ 2048 h 3121"/>
                <a:gd name="T22" fmla="*/ 3480 w 3792"/>
                <a:gd name="T23" fmla="*/ 1901 h 3121"/>
                <a:gd name="T24" fmla="*/ 3343 w 3792"/>
                <a:gd name="T25" fmla="*/ 1802 h 3121"/>
                <a:gd name="T26" fmla="*/ 3117 w 3792"/>
                <a:gd name="T27" fmla="*/ 1693 h 3121"/>
                <a:gd name="T28" fmla="*/ 2788 w 3792"/>
                <a:gd name="T29" fmla="*/ 1480 h 3121"/>
                <a:gd name="T30" fmla="*/ 2632 w 3792"/>
                <a:gd name="T31" fmla="*/ 1587 h 3121"/>
                <a:gd name="T32" fmla="*/ 2474 w 3792"/>
                <a:gd name="T33" fmla="*/ 1561 h 3121"/>
                <a:gd name="T34" fmla="*/ 2649 w 3792"/>
                <a:gd name="T35" fmla="*/ 1492 h 3121"/>
                <a:gd name="T36" fmla="*/ 2611 w 3792"/>
                <a:gd name="T37" fmla="*/ 1282 h 3121"/>
                <a:gd name="T38" fmla="*/ 2365 w 3792"/>
                <a:gd name="T39" fmla="*/ 1374 h 3121"/>
                <a:gd name="T40" fmla="*/ 2074 w 3792"/>
                <a:gd name="T41" fmla="*/ 1426 h 3121"/>
                <a:gd name="T42" fmla="*/ 2214 w 3792"/>
                <a:gd name="T43" fmla="*/ 1275 h 3121"/>
                <a:gd name="T44" fmla="*/ 2306 w 3792"/>
                <a:gd name="T45" fmla="*/ 1007 h 3121"/>
                <a:gd name="T46" fmla="*/ 2048 w 3792"/>
                <a:gd name="T47" fmla="*/ 783 h 3121"/>
                <a:gd name="T48" fmla="*/ 1838 w 3792"/>
                <a:gd name="T49" fmla="*/ 582 h 3121"/>
                <a:gd name="T50" fmla="*/ 1791 w 3792"/>
                <a:gd name="T51" fmla="*/ 393 h 3121"/>
                <a:gd name="T52" fmla="*/ 1651 w 3792"/>
                <a:gd name="T53" fmla="*/ 412 h 3121"/>
                <a:gd name="T54" fmla="*/ 1597 w 3792"/>
                <a:gd name="T55" fmla="*/ 577 h 3121"/>
                <a:gd name="T56" fmla="*/ 1427 w 3792"/>
                <a:gd name="T57" fmla="*/ 608 h 3121"/>
                <a:gd name="T58" fmla="*/ 1467 w 3792"/>
                <a:gd name="T59" fmla="*/ 459 h 3121"/>
                <a:gd name="T60" fmla="*/ 1283 w 3792"/>
                <a:gd name="T61" fmla="*/ 525 h 3121"/>
                <a:gd name="T62" fmla="*/ 1098 w 3792"/>
                <a:gd name="T63" fmla="*/ 858 h 3121"/>
                <a:gd name="T64" fmla="*/ 905 w 3792"/>
                <a:gd name="T65" fmla="*/ 1031 h 3121"/>
                <a:gd name="T66" fmla="*/ 742 w 3792"/>
                <a:gd name="T67" fmla="*/ 1317 h 3121"/>
                <a:gd name="T68" fmla="*/ 534 w 3792"/>
                <a:gd name="T69" fmla="*/ 1632 h 3121"/>
                <a:gd name="T70" fmla="*/ 198 w 3792"/>
                <a:gd name="T71" fmla="*/ 1759 h 3121"/>
                <a:gd name="T72" fmla="*/ 70 w 3792"/>
                <a:gd name="T73" fmla="*/ 2010 h 3121"/>
                <a:gd name="T74" fmla="*/ 241 w 3792"/>
                <a:gd name="T75" fmla="*/ 2076 h 3121"/>
                <a:gd name="T76" fmla="*/ 274 w 3792"/>
                <a:gd name="T77" fmla="*/ 2282 h 3121"/>
                <a:gd name="T78" fmla="*/ 241 w 3792"/>
                <a:gd name="T79" fmla="*/ 2750 h 3121"/>
                <a:gd name="T80" fmla="*/ 337 w 3792"/>
                <a:gd name="T81" fmla="*/ 3093 h 3121"/>
                <a:gd name="T82" fmla="*/ 519 w 3792"/>
                <a:gd name="T83" fmla="*/ 2878 h 3121"/>
                <a:gd name="T84" fmla="*/ 900 w 3792"/>
                <a:gd name="T85" fmla="*/ 2897 h 3121"/>
                <a:gd name="T86" fmla="*/ 1150 w 3792"/>
                <a:gd name="T87" fmla="*/ 2897 h 3121"/>
                <a:gd name="T88" fmla="*/ 1403 w 3792"/>
                <a:gd name="T89" fmla="*/ 2920 h 3121"/>
                <a:gd name="T90" fmla="*/ 1713 w 3792"/>
                <a:gd name="T91" fmla="*/ 2923 h 3121"/>
                <a:gd name="T92" fmla="*/ 2115 w 3792"/>
                <a:gd name="T93" fmla="*/ 3017 h 3121"/>
                <a:gd name="T94" fmla="*/ 2178 w 3792"/>
                <a:gd name="T95" fmla="*/ 2861 h 3121"/>
                <a:gd name="T96" fmla="*/ 2379 w 3792"/>
                <a:gd name="T97" fmla="*/ 2932 h 3121"/>
                <a:gd name="T98" fmla="*/ 2805 w 3792"/>
                <a:gd name="T99" fmla="*/ 2942 h 3121"/>
                <a:gd name="T100" fmla="*/ 3100 w 3792"/>
                <a:gd name="T101" fmla="*/ 2906 h 3121"/>
                <a:gd name="T102" fmla="*/ 3168 w 3792"/>
                <a:gd name="T103" fmla="*/ 2797 h 3121"/>
                <a:gd name="T104" fmla="*/ 2991 w 3792"/>
                <a:gd name="T105" fmla="*/ 2738 h 3121"/>
                <a:gd name="T106" fmla="*/ 2906 w 3792"/>
                <a:gd name="T107" fmla="*/ 2634 h 3121"/>
                <a:gd name="T108" fmla="*/ 2686 w 3792"/>
                <a:gd name="T109" fmla="*/ 2405 h 3121"/>
                <a:gd name="T110" fmla="*/ 2859 w 3792"/>
                <a:gd name="T111" fmla="*/ 2320 h 3121"/>
                <a:gd name="T112" fmla="*/ 3152 w 3792"/>
                <a:gd name="T113" fmla="*/ 2336 h 3121"/>
                <a:gd name="T114" fmla="*/ 3792 w 3792"/>
                <a:gd name="T115" fmla="*/ 2055 h 3121"/>
                <a:gd name="T116" fmla="*/ 2230 w 3792"/>
                <a:gd name="T117" fmla="*/ 2998 h 3121"/>
                <a:gd name="T118" fmla="*/ 3216 w 3792"/>
                <a:gd name="T119" fmla="*/ 2767 h 3121"/>
                <a:gd name="T120" fmla="*/ 3265 w 3792"/>
                <a:gd name="T121" fmla="*/ 2819 h 3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2" h="3121">
                  <a:moveTo>
                    <a:pt x="1916" y="681"/>
                  </a:moveTo>
                  <a:lnTo>
                    <a:pt x="1916" y="674"/>
                  </a:lnTo>
                  <a:lnTo>
                    <a:pt x="1921" y="667"/>
                  </a:lnTo>
                  <a:lnTo>
                    <a:pt x="1928" y="662"/>
                  </a:lnTo>
                  <a:lnTo>
                    <a:pt x="1961" y="660"/>
                  </a:lnTo>
                  <a:lnTo>
                    <a:pt x="1994" y="667"/>
                  </a:lnTo>
                  <a:lnTo>
                    <a:pt x="2008" y="660"/>
                  </a:lnTo>
                  <a:lnTo>
                    <a:pt x="2022" y="648"/>
                  </a:lnTo>
                  <a:lnTo>
                    <a:pt x="2011" y="636"/>
                  </a:lnTo>
                  <a:lnTo>
                    <a:pt x="1982" y="629"/>
                  </a:lnTo>
                  <a:lnTo>
                    <a:pt x="1975" y="608"/>
                  </a:lnTo>
                  <a:lnTo>
                    <a:pt x="1977" y="601"/>
                  </a:lnTo>
                  <a:lnTo>
                    <a:pt x="2003" y="589"/>
                  </a:lnTo>
                  <a:lnTo>
                    <a:pt x="2013" y="591"/>
                  </a:lnTo>
                  <a:lnTo>
                    <a:pt x="2032" y="596"/>
                  </a:lnTo>
                  <a:lnTo>
                    <a:pt x="2058" y="584"/>
                  </a:lnTo>
                  <a:lnTo>
                    <a:pt x="2060" y="589"/>
                  </a:lnTo>
                  <a:lnTo>
                    <a:pt x="2060" y="596"/>
                  </a:lnTo>
                  <a:lnTo>
                    <a:pt x="2079" y="631"/>
                  </a:lnTo>
                  <a:lnTo>
                    <a:pt x="2093" y="650"/>
                  </a:lnTo>
                  <a:lnTo>
                    <a:pt x="2093" y="669"/>
                  </a:lnTo>
                  <a:lnTo>
                    <a:pt x="2084" y="683"/>
                  </a:lnTo>
                  <a:lnTo>
                    <a:pt x="2065" y="695"/>
                  </a:lnTo>
                  <a:lnTo>
                    <a:pt x="2039" y="700"/>
                  </a:lnTo>
                  <a:lnTo>
                    <a:pt x="2015" y="714"/>
                  </a:lnTo>
                  <a:lnTo>
                    <a:pt x="1999" y="712"/>
                  </a:lnTo>
                  <a:lnTo>
                    <a:pt x="1985" y="719"/>
                  </a:lnTo>
                  <a:lnTo>
                    <a:pt x="1968" y="707"/>
                  </a:lnTo>
                  <a:lnTo>
                    <a:pt x="1935" y="702"/>
                  </a:lnTo>
                  <a:lnTo>
                    <a:pt x="1916" y="681"/>
                  </a:lnTo>
                  <a:close/>
                  <a:moveTo>
                    <a:pt x="1500" y="149"/>
                  </a:moveTo>
                  <a:lnTo>
                    <a:pt x="1500" y="144"/>
                  </a:lnTo>
                  <a:lnTo>
                    <a:pt x="1488" y="140"/>
                  </a:lnTo>
                  <a:lnTo>
                    <a:pt x="1476" y="144"/>
                  </a:lnTo>
                  <a:lnTo>
                    <a:pt x="1481" y="132"/>
                  </a:lnTo>
                  <a:lnTo>
                    <a:pt x="1491" y="130"/>
                  </a:lnTo>
                  <a:lnTo>
                    <a:pt x="1498" y="132"/>
                  </a:lnTo>
                  <a:lnTo>
                    <a:pt x="1500" y="135"/>
                  </a:lnTo>
                  <a:lnTo>
                    <a:pt x="1502" y="135"/>
                  </a:lnTo>
                  <a:lnTo>
                    <a:pt x="1507" y="130"/>
                  </a:lnTo>
                  <a:lnTo>
                    <a:pt x="1507" y="121"/>
                  </a:lnTo>
                  <a:lnTo>
                    <a:pt x="1517" y="121"/>
                  </a:lnTo>
                  <a:lnTo>
                    <a:pt x="1533" y="125"/>
                  </a:lnTo>
                  <a:lnTo>
                    <a:pt x="1550" y="118"/>
                  </a:lnTo>
                  <a:lnTo>
                    <a:pt x="1559" y="109"/>
                  </a:lnTo>
                  <a:lnTo>
                    <a:pt x="1580" y="118"/>
                  </a:lnTo>
                  <a:lnTo>
                    <a:pt x="1590" y="116"/>
                  </a:lnTo>
                  <a:lnTo>
                    <a:pt x="1583" y="99"/>
                  </a:lnTo>
                  <a:lnTo>
                    <a:pt x="1573" y="92"/>
                  </a:lnTo>
                  <a:lnTo>
                    <a:pt x="1566" y="83"/>
                  </a:lnTo>
                  <a:lnTo>
                    <a:pt x="1569" y="69"/>
                  </a:lnTo>
                  <a:lnTo>
                    <a:pt x="1580" y="54"/>
                  </a:lnTo>
                  <a:lnTo>
                    <a:pt x="1599" y="59"/>
                  </a:lnTo>
                  <a:lnTo>
                    <a:pt x="1595" y="73"/>
                  </a:lnTo>
                  <a:lnTo>
                    <a:pt x="1602" y="80"/>
                  </a:lnTo>
                  <a:lnTo>
                    <a:pt x="1621" y="88"/>
                  </a:lnTo>
                  <a:lnTo>
                    <a:pt x="1625" y="83"/>
                  </a:lnTo>
                  <a:lnTo>
                    <a:pt x="1618" y="66"/>
                  </a:lnTo>
                  <a:lnTo>
                    <a:pt x="1623" y="40"/>
                  </a:lnTo>
                  <a:lnTo>
                    <a:pt x="1616" y="21"/>
                  </a:lnTo>
                  <a:lnTo>
                    <a:pt x="1606" y="7"/>
                  </a:lnTo>
                  <a:lnTo>
                    <a:pt x="1602" y="7"/>
                  </a:lnTo>
                  <a:lnTo>
                    <a:pt x="1592" y="17"/>
                  </a:lnTo>
                  <a:lnTo>
                    <a:pt x="1590" y="33"/>
                  </a:lnTo>
                  <a:lnTo>
                    <a:pt x="1583" y="43"/>
                  </a:lnTo>
                  <a:lnTo>
                    <a:pt x="1569" y="50"/>
                  </a:lnTo>
                  <a:lnTo>
                    <a:pt x="1536" y="69"/>
                  </a:lnTo>
                  <a:lnTo>
                    <a:pt x="1526" y="69"/>
                  </a:lnTo>
                  <a:lnTo>
                    <a:pt x="1521" y="62"/>
                  </a:lnTo>
                  <a:lnTo>
                    <a:pt x="1514" y="62"/>
                  </a:lnTo>
                  <a:lnTo>
                    <a:pt x="1512" y="66"/>
                  </a:lnTo>
                  <a:lnTo>
                    <a:pt x="1500" y="73"/>
                  </a:lnTo>
                  <a:lnTo>
                    <a:pt x="1491" y="73"/>
                  </a:lnTo>
                  <a:lnTo>
                    <a:pt x="1486" y="85"/>
                  </a:lnTo>
                  <a:lnTo>
                    <a:pt x="1486" y="92"/>
                  </a:lnTo>
                  <a:lnTo>
                    <a:pt x="1479" y="102"/>
                  </a:lnTo>
                  <a:lnTo>
                    <a:pt x="1472" y="118"/>
                  </a:lnTo>
                  <a:lnTo>
                    <a:pt x="1472" y="130"/>
                  </a:lnTo>
                  <a:lnTo>
                    <a:pt x="1467" y="142"/>
                  </a:lnTo>
                  <a:lnTo>
                    <a:pt x="1458" y="159"/>
                  </a:lnTo>
                  <a:lnTo>
                    <a:pt x="1460" y="163"/>
                  </a:lnTo>
                  <a:lnTo>
                    <a:pt x="1467" y="166"/>
                  </a:lnTo>
                  <a:lnTo>
                    <a:pt x="1500" y="149"/>
                  </a:lnTo>
                  <a:close/>
                  <a:moveTo>
                    <a:pt x="1651" y="166"/>
                  </a:moveTo>
                  <a:lnTo>
                    <a:pt x="1654" y="173"/>
                  </a:lnTo>
                  <a:lnTo>
                    <a:pt x="1661" y="175"/>
                  </a:lnTo>
                  <a:lnTo>
                    <a:pt x="1658" y="180"/>
                  </a:lnTo>
                  <a:lnTo>
                    <a:pt x="1658" y="182"/>
                  </a:lnTo>
                  <a:lnTo>
                    <a:pt x="1673" y="182"/>
                  </a:lnTo>
                  <a:lnTo>
                    <a:pt x="1673" y="187"/>
                  </a:lnTo>
                  <a:lnTo>
                    <a:pt x="1661" y="196"/>
                  </a:lnTo>
                  <a:lnTo>
                    <a:pt x="1658" y="222"/>
                  </a:lnTo>
                  <a:lnTo>
                    <a:pt x="1658" y="229"/>
                  </a:lnTo>
                  <a:lnTo>
                    <a:pt x="1675" y="239"/>
                  </a:lnTo>
                  <a:lnTo>
                    <a:pt x="1670" y="251"/>
                  </a:lnTo>
                  <a:lnTo>
                    <a:pt x="1673" y="253"/>
                  </a:lnTo>
                  <a:lnTo>
                    <a:pt x="1689" y="239"/>
                  </a:lnTo>
                  <a:lnTo>
                    <a:pt x="1692" y="229"/>
                  </a:lnTo>
                  <a:lnTo>
                    <a:pt x="1689" y="220"/>
                  </a:lnTo>
                  <a:lnTo>
                    <a:pt x="1694" y="215"/>
                  </a:lnTo>
                  <a:lnTo>
                    <a:pt x="1734" y="194"/>
                  </a:lnTo>
                  <a:lnTo>
                    <a:pt x="1753" y="177"/>
                  </a:lnTo>
                  <a:lnTo>
                    <a:pt x="1779" y="168"/>
                  </a:lnTo>
                  <a:lnTo>
                    <a:pt x="1786" y="173"/>
                  </a:lnTo>
                  <a:lnTo>
                    <a:pt x="1814" y="173"/>
                  </a:lnTo>
                  <a:lnTo>
                    <a:pt x="1826" y="151"/>
                  </a:lnTo>
                  <a:lnTo>
                    <a:pt x="1838" y="137"/>
                  </a:lnTo>
                  <a:lnTo>
                    <a:pt x="1840" y="142"/>
                  </a:lnTo>
                  <a:lnTo>
                    <a:pt x="1840" y="159"/>
                  </a:lnTo>
                  <a:lnTo>
                    <a:pt x="1833" y="170"/>
                  </a:lnTo>
                  <a:lnTo>
                    <a:pt x="1838" y="175"/>
                  </a:lnTo>
                  <a:lnTo>
                    <a:pt x="1850" y="170"/>
                  </a:lnTo>
                  <a:lnTo>
                    <a:pt x="1852" y="168"/>
                  </a:lnTo>
                  <a:lnTo>
                    <a:pt x="1850" y="161"/>
                  </a:lnTo>
                  <a:lnTo>
                    <a:pt x="1855" y="151"/>
                  </a:lnTo>
                  <a:lnTo>
                    <a:pt x="1864" y="144"/>
                  </a:lnTo>
                  <a:lnTo>
                    <a:pt x="1873" y="125"/>
                  </a:lnTo>
                  <a:lnTo>
                    <a:pt x="1871" y="118"/>
                  </a:lnTo>
                  <a:lnTo>
                    <a:pt x="1873" y="111"/>
                  </a:lnTo>
                  <a:lnTo>
                    <a:pt x="1869" y="109"/>
                  </a:lnTo>
                  <a:lnTo>
                    <a:pt x="1864" y="114"/>
                  </a:lnTo>
                  <a:lnTo>
                    <a:pt x="1855" y="114"/>
                  </a:lnTo>
                  <a:lnTo>
                    <a:pt x="1852" y="106"/>
                  </a:lnTo>
                  <a:lnTo>
                    <a:pt x="1869" y="97"/>
                  </a:lnTo>
                  <a:lnTo>
                    <a:pt x="1866" y="92"/>
                  </a:lnTo>
                  <a:lnTo>
                    <a:pt x="1857" y="95"/>
                  </a:lnTo>
                  <a:lnTo>
                    <a:pt x="1855" y="90"/>
                  </a:lnTo>
                  <a:lnTo>
                    <a:pt x="1855" y="83"/>
                  </a:lnTo>
                  <a:lnTo>
                    <a:pt x="1866" y="66"/>
                  </a:lnTo>
                  <a:lnTo>
                    <a:pt x="1866" y="57"/>
                  </a:lnTo>
                  <a:lnTo>
                    <a:pt x="1885" y="45"/>
                  </a:lnTo>
                  <a:lnTo>
                    <a:pt x="1888" y="36"/>
                  </a:lnTo>
                  <a:lnTo>
                    <a:pt x="1873" y="14"/>
                  </a:lnTo>
                  <a:lnTo>
                    <a:pt x="1869" y="10"/>
                  </a:lnTo>
                  <a:lnTo>
                    <a:pt x="1864" y="12"/>
                  </a:lnTo>
                  <a:lnTo>
                    <a:pt x="1855" y="12"/>
                  </a:lnTo>
                  <a:lnTo>
                    <a:pt x="1829" y="0"/>
                  </a:lnTo>
                  <a:lnTo>
                    <a:pt x="1810" y="2"/>
                  </a:lnTo>
                  <a:lnTo>
                    <a:pt x="1796" y="12"/>
                  </a:lnTo>
                  <a:lnTo>
                    <a:pt x="1791" y="10"/>
                  </a:lnTo>
                  <a:lnTo>
                    <a:pt x="1786" y="2"/>
                  </a:lnTo>
                  <a:lnTo>
                    <a:pt x="1777" y="5"/>
                  </a:lnTo>
                  <a:lnTo>
                    <a:pt x="1767" y="17"/>
                  </a:lnTo>
                  <a:lnTo>
                    <a:pt x="1762" y="21"/>
                  </a:lnTo>
                  <a:lnTo>
                    <a:pt x="1753" y="19"/>
                  </a:lnTo>
                  <a:lnTo>
                    <a:pt x="1751" y="12"/>
                  </a:lnTo>
                  <a:lnTo>
                    <a:pt x="1748" y="10"/>
                  </a:lnTo>
                  <a:lnTo>
                    <a:pt x="1741" y="26"/>
                  </a:lnTo>
                  <a:lnTo>
                    <a:pt x="1720" y="45"/>
                  </a:lnTo>
                  <a:lnTo>
                    <a:pt x="1703" y="52"/>
                  </a:lnTo>
                  <a:lnTo>
                    <a:pt x="1696" y="47"/>
                  </a:lnTo>
                  <a:lnTo>
                    <a:pt x="1689" y="50"/>
                  </a:lnTo>
                  <a:lnTo>
                    <a:pt x="1673" y="57"/>
                  </a:lnTo>
                  <a:lnTo>
                    <a:pt x="1661" y="69"/>
                  </a:lnTo>
                  <a:lnTo>
                    <a:pt x="1668" y="99"/>
                  </a:lnTo>
                  <a:lnTo>
                    <a:pt x="1658" y="121"/>
                  </a:lnTo>
                  <a:lnTo>
                    <a:pt x="1654" y="144"/>
                  </a:lnTo>
                  <a:lnTo>
                    <a:pt x="1654" y="149"/>
                  </a:lnTo>
                  <a:lnTo>
                    <a:pt x="1666" y="151"/>
                  </a:lnTo>
                  <a:lnTo>
                    <a:pt x="1663" y="159"/>
                  </a:lnTo>
                  <a:lnTo>
                    <a:pt x="1658" y="159"/>
                  </a:lnTo>
                  <a:lnTo>
                    <a:pt x="1651" y="166"/>
                  </a:lnTo>
                  <a:close/>
                  <a:moveTo>
                    <a:pt x="3088" y="2648"/>
                  </a:moveTo>
                  <a:lnTo>
                    <a:pt x="3100" y="2677"/>
                  </a:lnTo>
                  <a:lnTo>
                    <a:pt x="3105" y="2670"/>
                  </a:lnTo>
                  <a:lnTo>
                    <a:pt x="3107" y="2656"/>
                  </a:lnTo>
                  <a:lnTo>
                    <a:pt x="3112" y="2648"/>
                  </a:lnTo>
                  <a:lnTo>
                    <a:pt x="3117" y="2644"/>
                  </a:lnTo>
                  <a:lnTo>
                    <a:pt x="3124" y="2646"/>
                  </a:lnTo>
                  <a:lnTo>
                    <a:pt x="3131" y="2641"/>
                  </a:lnTo>
                  <a:lnTo>
                    <a:pt x="3133" y="2632"/>
                  </a:lnTo>
                  <a:lnTo>
                    <a:pt x="3102" y="2620"/>
                  </a:lnTo>
                  <a:lnTo>
                    <a:pt x="3095" y="2613"/>
                  </a:lnTo>
                  <a:lnTo>
                    <a:pt x="3091" y="2613"/>
                  </a:lnTo>
                  <a:lnTo>
                    <a:pt x="3083" y="2622"/>
                  </a:lnTo>
                  <a:lnTo>
                    <a:pt x="3067" y="2618"/>
                  </a:lnTo>
                  <a:lnTo>
                    <a:pt x="3069" y="2613"/>
                  </a:lnTo>
                  <a:lnTo>
                    <a:pt x="3065" y="2608"/>
                  </a:lnTo>
                  <a:lnTo>
                    <a:pt x="3057" y="2606"/>
                  </a:lnTo>
                  <a:lnTo>
                    <a:pt x="3055" y="2622"/>
                  </a:lnTo>
                  <a:lnTo>
                    <a:pt x="3050" y="2627"/>
                  </a:lnTo>
                  <a:lnTo>
                    <a:pt x="3046" y="2627"/>
                  </a:lnTo>
                  <a:lnTo>
                    <a:pt x="3043" y="2608"/>
                  </a:lnTo>
                  <a:lnTo>
                    <a:pt x="3034" y="2599"/>
                  </a:lnTo>
                  <a:lnTo>
                    <a:pt x="3036" y="2594"/>
                  </a:lnTo>
                  <a:lnTo>
                    <a:pt x="3022" y="2592"/>
                  </a:lnTo>
                  <a:lnTo>
                    <a:pt x="3017" y="2587"/>
                  </a:lnTo>
                  <a:lnTo>
                    <a:pt x="3013" y="2582"/>
                  </a:lnTo>
                  <a:lnTo>
                    <a:pt x="3015" y="2575"/>
                  </a:lnTo>
                  <a:lnTo>
                    <a:pt x="3010" y="2570"/>
                  </a:lnTo>
                  <a:lnTo>
                    <a:pt x="3005" y="2568"/>
                  </a:lnTo>
                  <a:lnTo>
                    <a:pt x="2987" y="2582"/>
                  </a:lnTo>
                  <a:lnTo>
                    <a:pt x="2982" y="2585"/>
                  </a:lnTo>
                  <a:lnTo>
                    <a:pt x="2982" y="2596"/>
                  </a:lnTo>
                  <a:lnTo>
                    <a:pt x="2982" y="2601"/>
                  </a:lnTo>
                  <a:lnTo>
                    <a:pt x="2979" y="2606"/>
                  </a:lnTo>
                  <a:lnTo>
                    <a:pt x="2958" y="2606"/>
                  </a:lnTo>
                  <a:lnTo>
                    <a:pt x="2942" y="2601"/>
                  </a:lnTo>
                  <a:lnTo>
                    <a:pt x="2923" y="2606"/>
                  </a:lnTo>
                  <a:lnTo>
                    <a:pt x="2897" y="2601"/>
                  </a:lnTo>
                  <a:lnTo>
                    <a:pt x="2883" y="2606"/>
                  </a:lnTo>
                  <a:lnTo>
                    <a:pt x="2875" y="2611"/>
                  </a:lnTo>
                  <a:lnTo>
                    <a:pt x="2897" y="2622"/>
                  </a:lnTo>
                  <a:lnTo>
                    <a:pt x="2904" y="2625"/>
                  </a:lnTo>
                  <a:lnTo>
                    <a:pt x="2923" y="2620"/>
                  </a:lnTo>
                  <a:lnTo>
                    <a:pt x="2958" y="2634"/>
                  </a:lnTo>
                  <a:lnTo>
                    <a:pt x="2989" y="2639"/>
                  </a:lnTo>
                  <a:lnTo>
                    <a:pt x="2994" y="2644"/>
                  </a:lnTo>
                  <a:lnTo>
                    <a:pt x="2998" y="2658"/>
                  </a:lnTo>
                  <a:lnTo>
                    <a:pt x="3015" y="2660"/>
                  </a:lnTo>
                  <a:lnTo>
                    <a:pt x="3020" y="2653"/>
                  </a:lnTo>
                  <a:lnTo>
                    <a:pt x="3027" y="2648"/>
                  </a:lnTo>
                  <a:lnTo>
                    <a:pt x="3062" y="2670"/>
                  </a:lnTo>
                  <a:lnTo>
                    <a:pt x="3079" y="2670"/>
                  </a:lnTo>
                  <a:lnTo>
                    <a:pt x="3081" y="2665"/>
                  </a:lnTo>
                  <a:lnTo>
                    <a:pt x="3076" y="2660"/>
                  </a:lnTo>
                  <a:lnTo>
                    <a:pt x="3083" y="2651"/>
                  </a:lnTo>
                  <a:lnTo>
                    <a:pt x="3088" y="2648"/>
                  </a:lnTo>
                  <a:close/>
                  <a:moveTo>
                    <a:pt x="3788" y="2043"/>
                  </a:moveTo>
                  <a:lnTo>
                    <a:pt x="3776" y="2048"/>
                  </a:lnTo>
                  <a:lnTo>
                    <a:pt x="3773" y="2045"/>
                  </a:lnTo>
                  <a:lnTo>
                    <a:pt x="3776" y="2036"/>
                  </a:lnTo>
                  <a:lnTo>
                    <a:pt x="3769" y="2024"/>
                  </a:lnTo>
                  <a:lnTo>
                    <a:pt x="3771" y="2017"/>
                  </a:lnTo>
                  <a:lnTo>
                    <a:pt x="3778" y="2012"/>
                  </a:lnTo>
                  <a:lnTo>
                    <a:pt x="3788" y="1982"/>
                  </a:lnTo>
                  <a:lnTo>
                    <a:pt x="3781" y="1934"/>
                  </a:lnTo>
                  <a:lnTo>
                    <a:pt x="3764" y="1906"/>
                  </a:lnTo>
                  <a:lnTo>
                    <a:pt x="3726" y="1868"/>
                  </a:lnTo>
                  <a:lnTo>
                    <a:pt x="3686" y="1847"/>
                  </a:lnTo>
                  <a:lnTo>
                    <a:pt x="3669" y="1849"/>
                  </a:lnTo>
                  <a:lnTo>
                    <a:pt x="3639" y="1861"/>
                  </a:lnTo>
                  <a:lnTo>
                    <a:pt x="3629" y="1882"/>
                  </a:lnTo>
                  <a:lnTo>
                    <a:pt x="3610" y="1892"/>
                  </a:lnTo>
                  <a:lnTo>
                    <a:pt x="3589" y="1894"/>
                  </a:lnTo>
                  <a:lnTo>
                    <a:pt x="3544" y="1887"/>
                  </a:lnTo>
                  <a:lnTo>
                    <a:pt x="3490" y="1866"/>
                  </a:lnTo>
                  <a:lnTo>
                    <a:pt x="3478" y="1866"/>
                  </a:lnTo>
                  <a:lnTo>
                    <a:pt x="3476" y="1873"/>
                  </a:lnTo>
                  <a:lnTo>
                    <a:pt x="3480" y="1901"/>
                  </a:lnTo>
                  <a:lnTo>
                    <a:pt x="3480" y="1913"/>
                  </a:lnTo>
                  <a:lnTo>
                    <a:pt x="3457" y="1920"/>
                  </a:lnTo>
                  <a:lnTo>
                    <a:pt x="3440" y="1920"/>
                  </a:lnTo>
                  <a:lnTo>
                    <a:pt x="3417" y="1908"/>
                  </a:lnTo>
                  <a:lnTo>
                    <a:pt x="3438" y="1894"/>
                  </a:lnTo>
                  <a:lnTo>
                    <a:pt x="3454" y="1892"/>
                  </a:lnTo>
                  <a:lnTo>
                    <a:pt x="3459" y="1885"/>
                  </a:lnTo>
                  <a:lnTo>
                    <a:pt x="3469" y="1878"/>
                  </a:lnTo>
                  <a:lnTo>
                    <a:pt x="3457" y="1859"/>
                  </a:lnTo>
                  <a:lnTo>
                    <a:pt x="3428" y="1840"/>
                  </a:lnTo>
                  <a:lnTo>
                    <a:pt x="3388" y="1818"/>
                  </a:lnTo>
                  <a:lnTo>
                    <a:pt x="3358" y="1792"/>
                  </a:lnTo>
                  <a:lnTo>
                    <a:pt x="3346" y="1790"/>
                  </a:lnTo>
                  <a:lnTo>
                    <a:pt x="3350" y="1814"/>
                  </a:lnTo>
                  <a:lnTo>
                    <a:pt x="3350" y="1835"/>
                  </a:lnTo>
                  <a:lnTo>
                    <a:pt x="3348" y="1854"/>
                  </a:lnTo>
                  <a:lnTo>
                    <a:pt x="3341" y="1861"/>
                  </a:lnTo>
                  <a:lnTo>
                    <a:pt x="3336" y="1849"/>
                  </a:lnTo>
                  <a:lnTo>
                    <a:pt x="3339" y="1818"/>
                  </a:lnTo>
                  <a:lnTo>
                    <a:pt x="3343" y="1802"/>
                  </a:lnTo>
                  <a:lnTo>
                    <a:pt x="3334" y="1785"/>
                  </a:lnTo>
                  <a:lnTo>
                    <a:pt x="3313" y="1769"/>
                  </a:lnTo>
                  <a:lnTo>
                    <a:pt x="3287" y="1762"/>
                  </a:lnTo>
                  <a:lnTo>
                    <a:pt x="3251" y="1736"/>
                  </a:lnTo>
                  <a:lnTo>
                    <a:pt x="3197" y="1672"/>
                  </a:lnTo>
                  <a:lnTo>
                    <a:pt x="3187" y="1665"/>
                  </a:lnTo>
                  <a:lnTo>
                    <a:pt x="3176" y="1660"/>
                  </a:lnTo>
                  <a:lnTo>
                    <a:pt x="3164" y="1662"/>
                  </a:lnTo>
                  <a:lnTo>
                    <a:pt x="3150" y="1674"/>
                  </a:lnTo>
                  <a:lnTo>
                    <a:pt x="3140" y="1679"/>
                  </a:lnTo>
                  <a:lnTo>
                    <a:pt x="3133" y="1707"/>
                  </a:lnTo>
                  <a:lnTo>
                    <a:pt x="3131" y="1733"/>
                  </a:lnTo>
                  <a:lnTo>
                    <a:pt x="3117" y="1750"/>
                  </a:lnTo>
                  <a:lnTo>
                    <a:pt x="3107" y="1781"/>
                  </a:lnTo>
                  <a:lnTo>
                    <a:pt x="3100" y="1781"/>
                  </a:lnTo>
                  <a:lnTo>
                    <a:pt x="3093" y="1774"/>
                  </a:lnTo>
                  <a:lnTo>
                    <a:pt x="3100" y="1738"/>
                  </a:lnTo>
                  <a:lnTo>
                    <a:pt x="3112" y="1729"/>
                  </a:lnTo>
                  <a:lnTo>
                    <a:pt x="3121" y="1712"/>
                  </a:lnTo>
                  <a:lnTo>
                    <a:pt x="3117" y="1693"/>
                  </a:lnTo>
                  <a:lnTo>
                    <a:pt x="3119" y="1674"/>
                  </a:lnTo>
                  <a:lnTo>
                    <a:pt x="3131" y="1674"/>
                  </a:lnTo>
                  <a:lnTo>
                    <a:pt x="3152" y="1658"/>
                  </a:lnTo>
                  <a:lnTo>
                    <a:pt x="3147" y="1646"/>
                  </a:lnTo>
                  <a:lnTo>
                    <a:pt x="3121" y="1620"/>
                  </a:lnTo>
                  <a:lnTo>
                    <a:pt x="3095" y="1608"/>
                  </a:lnTo>
                  <a:lnTo>
                    <a:pt x="3029" y="1558"/>
                  </a:lnTo>
                  <a:lnTo>
                    <a:pt x="2958" y="1521"/>
                  </a:lnTo>
                  <a:lnTo>
                    <a:pt x="2904" y="1483"/>
                  </a:lnTo>
                  <a:lnTo>
                    <a:pt x="2899" y="1485"/>
                  </a:lnTo>
                  <a:lnTo>
                    <a:pt x="2901" y="1504"/>
                  </a:lnTo>
                  <a:lnTo>
                    <a:pt x="2906" y="1513"/>
                  </a:lnTo>
                  <a:lnTo>
                    <a:pt x="2904" y="1532"/>
                  </a:lnTo>
                  <a:lnTo>
                    <a:pt x="2901" y="1535"/>
                  </a:lnTo>
                  <a:lnTo>
                    <a:pt x="2887" y="1499"/>
                  </a:lnTo>
                  <a:lnTo>
                    <a:pt x="2880" y="1492"/>
                  </a:lnTo>
                  <a:lnTo>
                    <a:pt x="2847" y="1490"/>
                  </a:lnTo>
                  <a:lnTo>
                    <a:pt x="2800" y="1471"/>
                  </a:lnTo>
                  <a:lnTo>
                    <a:pt x="2795" y="1469"/>
                  </a:lnTo>
                  <a:lnTo>
                    <a:pt x="2788" y="1480"/>
                  </a:lnTo>
                  <a:lnTo>
                    <a:pt x="2774" y="1492"/>
                  </a:lnTo>
                  <a:lnTo>
                    <a:pt x="2715" y="1506"/>
                  </a:lnTo>
                  <a:lnTo>
                    <a:pt x="2708" y="1516"/>
                  </a:lnTo>
                  <a:lnTo>
                    <a:pt x="2712" y="1521"/>
                  </a:lnTo>
                  <a:lnTo>
                    <a:pt x="2722" y="1554"/>
                  </a:lnTo>
                  <a:lnTo>
                    <a:pt x="2715" y="1565"/>
                  </a:lnTo>
                  <a:lnTo>
                    <a:pt x="2705" y="1568"/>
                  </a:lnTo>
                  <a:lnTo>
                    <a:pt x="2698" y="1565"/>
                  </a:lnTo>
                  <a:lnTo>
                    <a:pt x="2689" y="1580"/>
                  </a:lnTo>
                  <a:lnTo>
                    <a:pt x="2710" y="1613"/>
                  </a:lnTo>
                  <a:lnTo>
                    <a:pt x="2705" y="1620"/>
                  </a:lnTo>
                  <a:lnTo>
                    <a:pt x="2694" y="1625"/>
                  </a:lnTo>
                  <a:lnTo>
                    <a:pt x="2691" y="1636"/>
                  </a:lnTo>
                  <a:lnTo>
                    <a:pt x="2686" y="1639"/>
                  </a:lnTo>
                  <a:lnTo>
                    <a:pt x="2682" y="1636"/>
                  </a:lnTo>
                  <a:lnTo>
                    <a:pt x="2675" y="1599"/>
                  </a:lnTo>
                  <a:lnTo>
                    <a:pt x="2660" y="1596"/>
                  </a:lnTo>
                  <a:lnTo>
                    <a:pt x="2651" y="1608"/>
                  </a:lnTo>
                  <a:lnTo>
                    <a:pt x="2630" y="1603"/>
                  </a:lnTo>
                  <a:lnTo>
                    <a:pt x="2632" y="1587"/>
                  </a:lnTo>
                  <a:lnTo>
                    <a:pt x="2623" y="1584"/>
                  </a:lnTo>
                  <a:lnTo>
                    <a:pt x="2599" y="1594"/>
                  </a:lnTo>
                  <a:lnTo>
                    <a:pt x="2587" y="1610"/>
                  </a:lnTo>
                  <a:lnTo>
                    <a:pt x="2573" y="1615"/>
                  </a:lnTo>
                  <a:lnTo>
                    <a:pt x="2561" y="1625"/>
                  </a:lnTo>
                  <a:lnTo>
                    <a:pt x="2547" y="1627"/>
                  </a:lnTo>
                  <a:lnTo>
                    <a:pt x="2521" y="1627"/>
                  </a:lnTo>
                  <a:lnTo>
                    <a:pt x="2512" y="1639"/>
                  </a:lnTo>
                  <a:lnTo>
                    <a:pt x="2512" y="1627"/>
                  </a:lnTo>
                  <a:lnTo>
                    <a:pt x="2523" y="1615"/>
                  </a:lnTo>
                  <a:lnTo>
                    <a:pt x="2514" y="1613"/>
                  </a:lnTo>
                  <a:lnTo>
                    <a:pt x="2507" y="1617"/>
                  </a:lnTo>
                  <a:lnTo>
                    <a:pt x="2504" y="1599"/>
                  </a:lnTo>
                  <a:lnTo>
                    <a:pt x="2507" y="1591"/>
                  </a:lnTo>
                  <a:lnTo>
                    <a:pt x="2516" y="1587"/>
                  </a:lnTo>
                  <a:lnTo>
                    <a:pt x="2519" y="1582"/>
                  </a:lnTo>
                  <a:lnTo>
                    <a:pt x="2516" y="1575"/>
                  </a:lnTo>
                  <a:lnTo>
                    <a:pt x="2497" y="1570"/>
                  </a:lnTo>
                  <a:lnTo>
                    <a:pt x="2486" y="1570"/>
                  </a:lnTo>
                  <a:lnTo>
                    <a:pt x="2474" y="1561"/>
                  </a:lnTo>
                  <a:lnTo>
                    <a:pt x="2483" y="1551"/>
                  </a:lnTo>
                  <a:lnTo>
                    <a:pt x="2478" y="1549"/>
                  </a:lnTo>
                  <a:lnTo>
                    <a:pt x="2467" y="1551"/>
                  </a:lnTo>
                  <a:lnTo>
                    <a:pt x="2457" y="1544"/>
                  </a:lnTo>
                  <a:lnTo>
                    <a:pt x="2478" y="1535"/>
                  </a:lnTo>
                  <a:lnTo>
                    <a:pt x="2467" y="1521"/>
                  </a:lnTo>
                  <a:lnTo>
                    <a:pt x="2469" y="1516"/>
                  </a:lnTo>
                  <a:lnTo>
                    <a:pt x="2478" y="1516"/>
                  </a:lnTo>
                  <a:lnTo>
                    <a:pt x="2486" y="1509"/>
                  </a:lnTo>
                  <a:lnTo>
                    <a:pt x="2507" y="1516"/>
                  </a:lnTo>
                  <a:lnTo>
                    <a:pt x="2523" y="1516"/>
                  </a:lnTo>
                  <a:lnTo>
                    <a:pt x="2530" y="1511"/>
                  </a:lnTo>
                  <a:lnTo>
                    <a:pt x="2523" y="1504"/>
                  </a:lnTo>
                  <a:lnTo>
                    <a:pt x="2556" y="1504"/>
                  </a:lnTo>
                  <a:lnTo>
                    <a:pt x="2575" y="1492"/>
                  </a:lnTo>
                  <a:lnTo>
                    <a:pt x="2585" y="1518"/>
                  </a:lnTo>
                  <a:lnTo>
                    <a:pt x="2597" y="1521"/>
                  </a:lnTo>
                  <a:lnTo>
                    <a:pt x="2623" y="1504"/>
                  </a:lnTo>
                  <a:lnTo>
                    <a:pt x="2644" y="1502"/>
                  </a:lnTo>
                  <a:lnTo>
                    <a:pt x="2649" y="1492"/>
                  </a:lnTo>
                  <a:lnTo>
                    <a:pt x="2646" y="1485"/>
                  </a:lnTo>
                  <a:lnTo>
                    <a:pt x="2660" y="1478"/>
                  </a:lnTo>
                  <a:lnTo>
                    <a:pt x="2686" y="1471"/>
                  </a:lnTo>
                  <a:lnTo>
                    <a:pt x="2696" y="1459"/>
                  </a:lnTo>
                  <a:lnTo>
                    <a:pt x="2677" y="1443"/>
                  </a:lnTo>
                  <a:lnTo>
                    <a:pt x="2668" y="1443"/>
                  </a:lnTo>
                  <a:lnTo>
                    <a:pt x="2660" y="1431"/>
                  </a:lnTo>
                  <a:lnTo>
                    <a:pt x="2665" y="1407"/>
                  </a:lnTo>
                  <a:lnTo>
                    <a:pt x="2663" y="1405"/>
                  </a:lnTo>
                  <a:lnTo>
                    <a:pt x="2646" y="1409"/>
                  </a:lnTo>
                  <a:lnTo>
                    <a:pt x="2616" y="1388"/>
                  </a:lnTo>
                  <a:lnTo>
                    <a:pt x="2620" y="1374"/>
                  </a:lnTo>
                  <a:lnTo>
                    <a:pt x="2632" y="1364"/>
                  </a:lnTo>
                  <a:lnTo>
                    <a:pt x="2634" y="1355"/>
                  </a:lnTo>
                  <a:lnTo>
                    <a:pt x="2623" y="1348"/>
                  </a:lnTo>
                  <a:lnTo>
                    <a:pt x="2601" y="1317"/>
                  </a:lnTo>
                  <a:lnTo>
                    <a:pt x="2601" y="1310"/>
                  </a:lnTo>
                  <a:lnTo>
                    <a:pt x="2608" y="1301"/>
                  </a:lnTo>
                  <a:lnTo>
                    <a:pt x="2613" y="1286"/>
                  </a:lnTo>
                  <a:lnTo>
                    <a:pt x="2611" y="1282"/>
                  </a:lnTo>
                  <a:lnTo>
                    <a:pt x="2606" y="1282"/>
                  </a:lnTo>
                  <a:lnTo>
                    <a:pt x="2592" y="1289"/>
                  </a:lnTo>
                  <a:lnTo>
                    <a:pt x="2580" y="1291"/>
                  </a:lnTo>
                  <a:lnTo>
                    <a:pt x="2575" y="1258"/>
                  </a:lnTo>
                  <a:lnTo>
                    <a:pt x="2566" y="1258"/>
                  </a:lnTo>
                  <a:lnTo>
                    <a:pt x="2552" y="1253"/>
                  </a:lnTo>
                  <a:lnTo>
                    <a:pt x="2540" y="1260"/>
                  </a:lnTo>
                  <a:lnTo>
                    <a:pt x="2538" y="1275"/>
                  </a:lnTo>
                  <a:lnTo>
                    <a:pt x="2533" y="1279"/>
                  </a:lnTo>
                  <a:lnTo>
                    <a:pt x="2523" y="1286"/>
                  </a:lnTo>
                  <a:lnTo>
                    <a:pt x="2516" y="1298"/>
                  </a:lnTo>
                  <a:lnTo>
                    <a:pt x="2495" y="1315"/>
                  </a:lnTo>
                  <a:lnTo>
                    <a:pt x="2483" y="1322"/>
                  </a:lnTo>
                  <a:lnTo>
                    <a:pt x="2469" y="1336"/>
                  </a:lnTo>
                  <a:lnTo>
                    <a:pt x="2476" y="1346"/>
                  </a:lnTo>
                  <a:lnTo>
                    <a:pt x="2467" y="1362"/>
                  </a:lnTo>
                  <a:lnTo>
                    <a:pt x="2448" y="1372"/>
                  </a:lnTo>
                  <a:lnTo>
                    <a:pt x="2417" y="1379"/>
                  </a:lnTo>
                  <a:lnTo>
                    <a:pt x="2398" y="1379"/>
                  </a:lnTo>
                  <a:lnTo>
                    <a:pt x="2365" y="1374"/>
                  </a:lnTo>
                  <a:lnTo>
                    <a:pt x="2332" y="1376"/>
                  </a:lnTo>
                  <a:lnTo>
                    <a:pt x="2332" y="1386"/>
                  </a:lnTo>
                  <a:lnTo>
                    <a:pt x="2346" y="1405"/>
                  </a:lnTo>
                  <a:lnTo>
                    <a:pt x="2348" y="1419"/>
                  </a:lnTo>
                  <a:lnTo>
                    <a:pt x="2348" y="1426"/>
                  </a:lnTo>
                  <a:lnTo>
                    <a:pt x="2344" y="1435"/>
                  </a:lnTo>
                  <a:lnTo>
                    <a:pt x="2341" y="1409"/>
                  </a:lnTo>
                  <a:lnTo>
                    <a:pt x="2330" y="1409"/>
                  </a:lnTo>
                  <a:lnTo>
                    <a:pt x="2306" y="1416"/>
                  </a:lnTo>
                  <a:lnTo>
                    <a:pt x="2287" y="1414"/>
                  </a:lnTo>
                  <a:lnTo>
                    <a:pt x="2259" y="1405"/>
                  </a:lnTo>
                  <a:lnTo>
                    <a:pt x="2204" y="1416"/>
                  </a:lnTo>
                  <a:lnTo>
                    <a:pt x="2176" y="1407"/>
                  </a:lnTo>
                  <a:lnTo>
                    <a:pt x="2084" y="1431"/>
                  </a:lnTo>
                  <a:lnTo>
                    <a:pt x="2077" y="1438"/>
                  </a:lnTo>
                  <a:lnTo>
                    <a:pt x="2072" y="1447"/>
                  </a:lnTo>
                  <a:lnTo>
                    <a:pt x="2063" y="1450"/>
                  </a:lnTo>
                  <a:lnTo>
                    <a:pt x="2055" y="1445"/>
                  </a:lnTo>
                  <a:lnTo>
                    <a:pt x="2070" y="1431"/>
                  </a:lnTo>
                  <a:lnTo>
                    <a:pt x="2074" y="1426"/>
                  </a:lnTo>
                  <a:lnTo>
                    <a:pt x="2105" y="1419"/>
                  </a:lnTo>
                  <a:lnTo>
                    <a:pt x="2164" y="1388"/>
                  </a:lnTo>
                  <a:lnTo>
                    <a:pt x="2155" y="1379"/>
                  </a:lnTo>
                  <a:lnTo>
                    <a:pt x="2152" y="1388"/>
                  </a:lnTo>
                  <a:lnTo>
                    <a:pt x="2150" y="1388"/>
                  </a:lnTo>
                  <a:lnTo>
                    <a:pt x="2145" y="1386"/>
                  </a:lnTo>
                  <a:lnTo>
                    <a:pt x="2145" y="1362"/>
                  </a:lnTo>
                  <a:lnTo>
                    <a:pt x="2145" y="1355"/>
                  </a:lnTo>
                  <a:lnTo>
                    <a:pt x="2152" y="1357"/>
                  </a:lnTo>
                  <a:lnTo>
                    <a:pt x="2155" y="1369"/>
                  </a:lnTo>
                  <a:lnTo>
                    <a:pt x="2159" y="1369"/>
                  </a:lnTo>
                  <a:lnTo>
                    <a:pt x="2167" y="1341"/>
                  </a:lnTo>
                  <a:lnTo>
                    <a:pt x="2171" y="1338"/>
                  </a:lnTo>
                  <a:lnTo>
                    <a:pt x="2178" y="1343"/>
                  </a:lnTo>
                  <a:lnTo>
                    <a:pt x="2185" y="1343"/>
                  </a:lnTo>
                  <a:lnTo>
                    <a:pt x="2209" y="1322"/>
                  </a:lnTo>
                  <a:lnTo>
                    <a:pt x="2209" y="1317"/>
                  </a:lnTo>
                  <a:lnTo>
                    <a:pt x="2204" y="1315"/>
                  </a:lnTo>
                  <a:lnTo>
                    <a:pt x="2204" y="1291"/>
                  </a:lnTo>
                  <a:lnTo>
                    <a:pt x="2214" y="1275"/>
                  </a:lnTo>
                  <a:lnTo>
                    <a:pt x="2226" y="1265"/>
                  </a:lnTo>
                  <a:lnTo>
                    <a:pt x="2235" y="1263"/>
                  </a:lnTo>
                  <a:lnTo>
                    <a:pt x="2237" y="1258"/>
                  </a:lnTo>
                  <a:lnTo>
                    <a:pt x="2235" y="1244"/>
                  </a:lnTo>
                  <a:lnTo>
                    <a:pt x="2219" y="1216"/>
                  </a:lnTo>
                  <a:lnTo>
                    <a:pt x="2207" y="1220"/>
                  </a:lnTo>
                  <a:lnTo>
                    <a:pt x="2207" y="1213"/>
                  </a:lnTo>
                  <a:lnTo>
                    <a:pt x="2214" y="1204"/>
                  </a:lnTo>
                  <a:lnTo>
                    <a:pt x="2195" y="1185"/>
                  </a:lnTo>
                  <a:lnTo>
                    <a:pt x="2188" y="1166"/>
                  </a:lnTo>
                  <a:lnTo>
                    <a:pt x="2181" y="1154"/>
                  </a:lnTo>
                  <a:lnTo>
                    <a:pt x="2164" y="1147"/>
                  </a:lnTo>
                  <a:lnTo>
                    <a:pt x="2188" y="1119"/>
                  </a:lnTo>
                  <a:lnTo>
                    <a:pt x="2235" y="1088"/>
                  </a:lnTo>
                  <a:lnTo>
                    <a:pt x="2261" y="1088"/>
                  </a:lnTo>
                  <a:lnTo>
                    <a:pt x="2285" y="1095"/>
                  </a:lnTo>
                  <a:lnTo>
                    <a:pt x="2289" y="1088"/>
                  </a:lnTo>
                  <a:lnTo>
                    <a:pt x="2301" y="1050"/>
                  </a:lnTo>
                  <a:lnTo>
                    <a:pt x="2308" y="1024"/>
                  </a:lnTo>
                  <a:lnTo>
                    <a:pt x="2306" y="1007"/>
                  </a:lnTo>
                  <a:lnTo>
                    <a:pt x="2299" y="988"/>
                  </a:lnTo>
                  <a:lnTo>
                    <a:pt x="2296" y="972"/>
                  </a:lnTo>
                  <a:lnTo>
                    <a:pt x="2299" y="941"/>
                  </a:lnTo>
                  <a:lnTo>
                    <a:pt x="2313" y="927"/>
                  </a:lnTo>
                  <a:lnTo>
                    <a:pt x="2318" y="906"/>
                  </a:lnTo>
                  <a:lnTo>
                    <a:pt x="2240" y="844"/>
                  </a:lnTo>
                  <a:lnTo>
                    <a:pt x="2219" y="830"/>
                  </a:lnTo>
                  <a:lnTo>
                    <a:pt x="2211" y="823"/>
                  </a:lnTo>
                  <a:lnTo>
                    <a:pt x="2204" y="823"/>
                  </a:lnTo>
                  <a:lnTo>
                    <a:pt x="2195" y="825"/>
                  </a:lnTo>
                  <a:lnTo>
                    <a:pt x="2185" y="825"/>
                  </a:lnTo>
                  <a:lnTo>
                    <a:pt x="2136" y="797"/>
                  </a:lnTo>
                  <a:lnTo>
                    <a:pt x="2141" y="785"/>
                  </a:lnTo>
                  <a:lnTo>
                    <a:pt x="2119" y="757"/>
                  </a:lnTo>
                  <a:lnTo>
                    <a:pt x="2110" y="735"/>
                  </a:lnTo>
                  <a:lnTo>
                    <a:pt x="2105" y="707"/>
                  </a:lnTo>
                  <a:lnTo>
                    <a:pt x="2098" y="714"/>
                  </a:lnTo>
                  <a:lnTo>
                    <a:pt x="2077" y="745"/>
                  </a:lnTo>
                  <a:lnTo>
                    <a:pt x="2058" y="783"/>
                  </a:lnTo>
                  <a:lnTo>
                    <a:pt x="2048" y="783"/>
                  </a:lnTo>
                  <a:lnTo>
                    <a:pt x="2039" y="778"/>
                  </a:lnTo>
                  <a:lnTo>
                    <a:pt x="2013" y="783"/>
                  </a:lnTo>
                  <a:lnTo>
                    <a:pt x="1994" y="771"/>
                  </a:lnTo>
                  <a:lnTo>
                    <a:pt x="1982" y="747"/>
                  </a:lnTo>
                  <a:lnTo>
                    <a:pt x="1985" y="738"/>
                  </a:lnTo>
                  <a:lnTo>
                    <a:pt x="1975" y="733"/>
                  </a:lnTo>
                  <a:lnTo>
                    <a:pt x="1951" y="731"/>
                  </a:lnTo>
                  <a:lnTo>
                    <a:pt x="1944" y="719"/>
                  </a:lnTo>
                  <a:lnTo>
                    <a:pt x="1925" y="731"/>
                  </a:lnTo>
                  <a:lnTo>
                    <a:pt x="1909" y="717"/>
                  </a:lnTo>
                  <a:lnTo>
                    <a:pt x="1902" y="728"/>
                  </a:lnTo>
                  <a:lnTo>
                    <a:pt x="1883" y="721"/>
                  </a:lnTo>
                  <a:lnTo>
                    <a:pt x="1873" y="686"/>
                  </a:lnTo>
                  <a:lnTo>
                    <a:pt x="1862" y="662"/>
                  </a:lnTo>
                  <a:lnTo>
                    <a:pt x="1857" y="641"/>
                  </a:lnTo>
                  <a:lnTo>
                    <a:pt x="1873" y="627"/>
                  </a:lnTo>
                  <a:lnTo>
                    <a:pt x="1876" y="615"/>
                  </a:lnTo>
                  <a:lnTo>
                    <a:pt x="1866" y="601"/>
                  </a:lnTo>
                  <a:lnTo>
                    <a:pt x="1847" y="591"/>
                  </a:lnTo>
                  <a:lnTo>
                    <a:pt x="1838" y="582"/>
                  </a:lnTo>
                  <a:lnTo>
                    <a:pt x="1833" y="553"/>
                  </a:lnTo>
                  <a:lnTo>
                    <a:pt x="1829" y="539"/>
                  </a:lnTo>
                  <a:lnTo>
                    <a:pt x="1819" y="534"/>
                  </a:lnTo>
                  <a:lnTo>
                    <a:pt x="1814" y="525"/>
                  </a:lnTo>
                  <a:lnTo>
                    <a:pt x="1829" y="511"/>
                  </a:lnTo>
                  <a:lnTo>
                    <a:pt x="1822" y="504"/>
                  </a:lnTo>
                  <a:lnTo>
                    <a:pt x="1826" y="497"/>
                  </a:lnTo>
                  <a:lnTo>
                    <a:pt x="1845" y="480"/>
                  </a:lnTo>
                  <a:lnTo>
                    <a:pt x="1845" y="475"/>
                  </a:lnTo>
                  <a:lnTo>
                    <a:pt x="1843" y="471"/>
                  </a:lnTo>
                  <a:lnTo>
                    <a:pt x="1833" y="471"/>
                  </a:lnTo>
                  <a:lnTo>
                    <a:pt x="1850" y="456"/>
                  </a:lnTo>
                  <a:lnTo>
                    <a:pt x="1847" y="435"/>
                  </a:lnTo>
                  <a:lnTo>
                    <a:pt x="1840" y="419"/>
                  </a:lnTo>
                  <a:lnTo>
                    <a:pt x="1845" y="409"/>
                  </a:lnTo>
                  <a:lnTo>
                    <a:pt x="1845" y="407"/>
                  </a:lnTo>
                  <a:lnTo>
                    <a:pt x="1843" y="404"/>
                  </a:lnTo>
                  <a:lnTo>
                    <a:pt x="1819" y="404"/>
                  </a:lnTo>
                  <a:lnTo>
                    <a:pt x="1807" y="400"/>
                  </a:lnTo>
                  <a:lnTo>
                    <a:pt x="1791" y="393"/>
                  </a:lnTo>
                  <a:lnTo>
                    <a:pt x="1786" y="388"/>
                  </a:lnTo>
                  <a:lnTo>
                    <a:pt x="1784" y="376"/>
                  </a:lnTo>
                  <a:lnTo>
                    <a:pt x="1774" y="364"/>
                  </a:lnTo>
                  <a:lnTo>
                    <a:pt x="1762" y="357"/>
                  </a:lnTo>
                  <a:lnTo>
                    <a:pt x="1748" y="338"/>
                  </a:lnTo>
                  <a:lnTo>
                    <a:pt x="1729" y="338"/>
                  </a:lnTo>
                  <a:lnTo>
                    <a:pt x="1725" y="343"/>
                  </a:lnTo>
                  <a:lnTo>
                    <a:pt x="1729" y="357"/>
                  </a:lnTo>
                  <a:lnTo>
                    <a:pt x="1729" y="362"/>
                  </a:lnTo>
                  <a:lnTo>
                    <a:pt x="1718" y="362"/>
                  </a:lnTo>
                  <a:lnTo>
                    <a:pt x="1699" y="352"/>
                  </a:lnTo>
                  <a:lnTo>
                    <a:pt x="1673" y="364"/>
                  </a:lnTo>
                  <a:lnTo>
                    <a:pt x="1658" y="374"/>
                  </a:lnTo>
                  <a:lnTo>
                    <a:pt x="1656" y="386"/>
                  </a:lnTo>
                  <a:lnTo>
                    <a:pt x="1658" y="388"/>
                  </a:lnTo>
                  <a:lnTo>
                    <a:pt x="1673" y="397"/>
                  </a:lnTo>
                  <a:lnTo>
                    <a:pt x="1682" y="400"/>
                  </a:lnTo>
                  <a:lnTo>
                    <a:pt x="1670" y="409"/>
                  </a:lnTo>
                  <a:lnTo>
                    <a:pt x="1663" y="414"/>
                  </a:lnTo>
                  <a:lnTo>
                    <a:pt x="1651" y="412"/>
                  </a:lnTo>
                  <a:lnTo>
                    <a:pt x="1649" y="402"/>
                  </a:lnTo>
                  <a:lnTo>
                    <a:pt x="1637" y="395"/>
                  </a:lnTo>
                  <a:lnTo>
                    <a:pt x="1632" y="397"/>
                  </a:lnTo>
                  <a:lnTo>
                    <a:pt x="1630" y="402"/>
                  </a:lnTo>
                  <a:lnTo>
                    <a:pt x="1628" y="412"/>
                  </a:lnTo>
                  <a:lnTo>
                    <a:pt x="1635" y="421"/>
                  </a:lnTo>
                  <a:lnTo>
                    <a:pt x="1632" y="454"/>
                  </a:lnTo>
                  <a:lnTo>
                    <a:pt x="1642" y="456"/>
                  </a:lnTo>
                  <a:lnTo>
                    <a:pt x="1654" y="468"/>
                  </a:lnTo>
                  <a:lnTo>
                    <a:pt x="1656" y="485"/>
                  </a:lnTo>
                  <a:lnTo>
                    <a:pt x="1649" y="501"/>
                  </a:lnTo>
                  <a:lnTo>
                    <a:pt x="1658" y="501"/>
                  </a:lnTo>
                  <a:lnTo>
                    <a:pt x="1656" y="506"/>
                  </a:lnTo>
                  <a:lnTo>
                    <a:pt x="1642" y="508"/>
                  </a:lnTo>
                  <a:lnTo>
                    <a:pt x="1625" y="516"/>
                  </a:lnTo>
                  <a:lnTo>
                    <a:pt x="1623" y="520"/>
                  </a:lnTo>
                  <a:lnTo>
                    <a:pt x="1628" y="525"/>
                  </a:lnTo>
                  <a:lnTo>
                    <a:pt x="1614" y="553"/>
                  </a:lnTo>
                  <a:lnTo>
                    <a:pt x="1595" y="565"/>
                  </a:lnTo>
                  <a:lnTo>
                    <a:pt x="1597" y="577"/>
                  </a:lnTo>
                  <a:lnTo>
                    <a:pt x="1578" y="594"/>
                  </a:lnTo>
                  <a:lnTo>
                    <a:pt x="1576" y="601"/>
                  </a:lnTo>
                  <a:lnTo>
                    <a:pt x="1576" y="608"/>
                  </a:lnTo>
                  <a:lnTo>
                    <a:pt x="1585" y="620"/>
                  </a:lnTo>
                  <a:lnTo>
                    <a:pt x="1583" y="636"/>
                  </a:lnTo>
                  <a:lnTo>
                    <a:pt x="1545" y="660"/>
                  </a:lnTo>
                  <a:lnTo>
                    <a:pt x="1533" y="674"/>
                  </a:lnTo>
                  <a:lnTo>
                    <a:pt x="1514" y="676"/>
                  </a:lnTo>
                  <a:lnTo>
                    <a:pt x="1484" y="717"/>
                  </a:lnTo>
                  <a:lnTo>
                    <a:pt x="1465" y="721"/>
                  </a:lnTo>
                  <a:lnTo>
                    <a:pt x="1460" y="738"/>
                  </a:lnTo>
                  <a:lnTo>
                    <a:pt x="1460" y="754"/>
                  </a:lnTo>
                  <a:lnTo>
                    <a:pt x="1420" y="771"/>
                  </a:lnTo>
                  <a:lnTo>
                    <a:pt x="1401" y="771"/>
                  </a:lnTo>
                  <a:lnTo>
                    <a:pt x="1365" y="757"/>
                  </a:lnTo>
                  <a:lnTo>
                    <a:pt x="1363" y="750"/>
                  </a:lnTo>
                  <a:lnTo>
                    <a:pt x="1368" y="705"/>
                  </a:lnTo>
                  <a:lnTo>
                    <a:pt x="1387" y="686"/>
                  </a:lnTo>
                  <a:lnTo>
                    <a:pt x="1394" y="674"/>
                  </a:lnTo>
                  <a:lnTo>
                    <a:pt x="1427" y="608"/>
                  </a:lnTo>
                  <a:lnTo>
                    <a:pt x="1465" y="572"/>
                  </a:lnTo>
                  <a:lnTo>
                    <a:pt x="1458" y="551"/>
                  </a:lnTo>
                  <a:lnTo>
                    <a:pt x="1462" y="520"/>
                  </a:lnTo>
                  <a:lnTo>
                    <a:pt x="1446" y="506"/>
                  </a:lnTo>
                  <a:lnTo>
                    <a:pt x="1446" y="501"/>
                  </a:lnTo>
                  <a:lnTo>
                    <a:pt x="1465" y="490"/>
                  </a:lnTo>
                  <a:lnTo>
                    <a:pt x="1439" y="482"/>
                  </a:lnTo>
                  <a:lnTo>
                    <a:pt x="1415" y="490"/>
                  </a:lnTo>
                  <a:lnTo>
                    <a:pt x="1408" y="494"/>
                  </a:lnTo>
                  <a:lnTo>
                    <a:pt x="1398" y="480"/>
                  </a:lnTo>
                  <a:lnTo>
                    <a:pt x="1396" y="461"/>
                  </a:lnTo>
                  <a:lnTo>
                    <a:pt x="1401" y="464"/>
                  </a:lnTo>
                  <a:lnTo>
                    <a:pt x="1417" y="475"/>
                  </a:lnTo>
                  <a:lnTo>
                    <a:pt x="1422" y="475"/>
                  </a:lnTo>
                  <a:lnTo>
                    <a:pt x="1427" y="459"/>
                  </a:lnTo>
                  <a:lnTo>
                    <a:pt x="1434" y="456"/>
                  </a:lnTo>
                  <a:lnTo>
                    <a:pt x="1441" y="456"/>
                  </a:lnTo>
                  <a:lnTo>
                    <a:pt x="1458" y="471"/>
                  </a:lnTo>
                  <a:lnTo>
                    <a:pt x="1465" y="468"/>
                  </a:lnTo>
                  <a:lnTo>
                    <a:pt x="1467" y="459"/>
                  </a:lnTo>
                  <a:lnTo>
                    <a:pt x="1443" y="419"/>
                  </a:lnTo>
                  <a:lnTo>
                    <a:pt x="1443" y="412"/>
                  </a:lnTo>
                  <a:lnTo>
                    <a:pt x="1448" y="402"/>
                  </a:lnTo>
                  <a:lnTo>
                    <a:pt x="1436" y="383"/>
                  </a:lnTo>
                  <a:lnTo>
                    <a:pt x="1420" y="378"/>
                  </a:lnTo>
                  <a:lnTo>
                    <a:pt x="1387" y="338"/>
                  </a:lnTo>
                  <a:lnTo>
                    <a:pt x="1363" y="317"/>
                  </a:lnTo>
                  <a:lnTo>
                    <a:pt x="1356" y="317"/>
                  </a:lnTo>
                  <a:lnTo>
                    <a:pt x="1335" y="364"/>
                  </a:lnTo>
                  <a:lnTo>
                    <a:pt x="1335" y="383"/>
                  </a:lnTo>
                  <a:lnTo>
                    <a:pt x="1316" y="390"/>
                  </a:lnTo>
                  <a:lnTo>
                    <a:pt x="1313" y="395"/>
                  </a:lnTo>
                  <a:lnTo>
                    <a:pt x="1318" y="409"/>
                  </a:lnTo>
                  <a:lnTo>
                    <a:pt x="1318" y="419"/>
                  </a:lnTo>
                  <a:lnTo>
                    <a:pt x="1295" y="461"/>
                  </a:lnTo>
                  <a:lnTo>
                    <a:pt x="1280" y="473"/>
                  </a:lnTo>
                  <a:lnTo>
                    <a:pt x="1254" y="482"/>
                  </a:lnTo>
                  <a:lnTo>
                    <a:pt x="1257" y="508"/>
                  </a:lnTo>
                  <a:lnTo>
                    <a:pt x="1278" y="516"/>
                  </a:lnTo>
                  <a:lnTo>
                    <a:pt x="1283" y="525"/>
                  </a:lnTo>
                  <a:lnTo>
                    <a:pt x="1264" y="530"/>
                  </a:lnTo>
                  <a:lnTo>
                    <a:pt x="1254" y="556"/>
                  </a:lnTo>
                  <a:lnTo>
                    <a:pt x="1243" y="563"/>
                  </a:lnTo>
                  <a:lnTo>
                    <a:pt x="1250" y="579"/>
                  </a:lnTo>
                  <a:lnTo>
                    <a:pt x="1257" y="605"/>
                  </a:lnTo>
                  <a:lnTo>
                    <a:pt x="1259" y="624"/>
                  </a:lnTo>
                  <a:lnTo>
                    <a:pt x="1257" y="634"/>
                  </a:lnTo>
                  <a:lnTo>
                    <a:pt x="1231" y="672"/>
                  </a:lnTo>
                  <a:lnTo>
                    <a:pt x="1217" y="679"/>
                  </a:lnTo>
                  <a:lnTo>
                    <a:pt x="1200" y="683"/>
                  </a:lnTo>
                  <a:lnTo>
                    <a:pt x="1191" y="691"/>
                  </a:lnTo>
                  <a:lnTo>
                    <a:pt x="1186" y="705"/>
                  </a:lnTo>
                  <a:lnTo>
                    <a:pt x="1162" y="738"/>
                  </a:lnTo>
                  <a:lnTo>
                    <a:pt x="1157" y="754"/>
                  </a:lnTo>
                  <a:lnTo>
                    <a:pt x="1122" y="799"/>
                  </a:lnTo>
                  <a:lnTo>
                    <a:pt x="1113" y="804"/>
                  </a:lnTo>
                  <a:lnTo>
                    <a:pt x="1120" y="809"/>
                  </a:lnTo>
                  <a:lnTo>
                    <a:pt x="1113" y="835"/>
                  </a:lnTo>
                  <a:lnTo>
                    <a:pt x="1108" y="849"/>
                  </a:lnTo>
                  <a:lnTo>
                    <a:pt x="1098" y="858"/>
                  </a:lnTo>
                  <a:lnTo>
                    <a:pt x="1049" y="894"/>
                  </a:lnTo>
                  <a:lnTo>
                    <a:pt x="990" y="929"/>
                  </a:lnTo>
                  <a:lnTo>
                    <a:pt x="961" y="941"/>
                  </a:lnTo>
                  <a:lnTo>
                    <a:pt x="959" y="946"/>
                  </a:lnTo>
                  <a:lnTo>
                    <a:pt x="968" y="955"/>
                  </a:lnTo>
                  <a:lnTo>
                    <a:pt x="971" y="962"/>
                  </a:lnTo>
                  <a:lnTo>
                    <a:pt x="959" y="970"/>
                  </a:lnTo>
                  <a:lnTo>
                    <a:pt x="954" y="960"/>
                  </a:lnTo>
                  <a:lnTo>
                    <a:pt x="942" y="965"/>
                  </a:lnTo>
                  <a:lnTo>
                    <a:pt x="940" y="972"/>
                  </a:lnTo>
                  <a:lnTo>
                    <a:pt x="947" y="988"/>
                  </a:lnTo>
                  <a:lnTo>
                    <a:pt x="945" y="1005"/>
                  </a:lnTo>
                  <a:lnTo>
                    <a:pt x="954" y="1019"/>
                  </a:lnTo>
                  <a:lnTo>
                    <a:pt x="945" y="1029"/>
                  </a:lnTo>
                  <a:lnTo>
                    <a:pt x="928" y="1031"/>
                  </a:lnTo>
                  <a:lnTo>
                    <a:pt x="921" y="1029"/>
                  </a:lnTo>
                  <a:lnTo>
                    <a:pt x="924" y="1017"/>
                  </a:lnTo>
                  <a:lnTo>
                    <a:pt x="921" y="1012"/>
                  </a:lnTo>
                  <a:lnTo>
                    <a:pt x="914" y="1015"/>
                  </a:lnTo>
                  <a:lnTo>
                    <a:pt x="905" y="1031"/>
                  </a:lnTo>
                  <a:lnTo>
                    <a:pt x="898" y="1038"/>
                  </a:lnTo>
                  <a:lnTo>
                    <a:pt x="867" y="1045"/>
                  </a:lnTo>
                  <a:lnTo>
                    <a:pt x="860" y="1052"/>
                  </a:lnTo>
                  <a:lnTo>
                    <a:pt x="850" y="1071"/>
                  </a:lnTo>
                  <a:lnTo>
                    <a:pt x="834" y="1083"/>
                  </a:lnTo>
                  <a:lnTo>
                    <a:pt x="812" y="1104"/>
                  </a:lnTo>
                  <a:lnTo>
                    <a:pt x="801" y="1135"/>
                  </a:lnTo>
                  <a:lnTo>
                    <a:pt x="789" y="1152"/>
                  </a:lnTo>
                  <a:lnTo>
                    <a:pt x="779" y="1161"/>
                  </a:lnTo>
                  <a:lnTo>
                    <a:pt x="772" y="1178"/>
                  </a:lnTo>
                  <a:lnTo>
                    <a:pt x="742" y="1204"/>
                  </a:lnTo>
                  <a:lnTo>
                    <a:pt x="732" y="1206"/>
                  </a:lnTo>
                  <a:lnTo>
                    <a:pt x="718" y="1213"/>
                  </a:lnTo>
                  <a:lnTo>
                    <a:pt x="737" y="1242"/>
                  </a:lnTo>
                  <a:lnTo>
                    <a:pt x="749" y="1223"/>
                  </a:lnTo>
                  <a:lnTo>
                    <a:pt x="763" y="1232"/>
                  </a:lnTo>
                  <a:lnTo>
                    <a:pt x="751" y="1258"/>
                  </a:lnTo>
                  <a:lnTo>
                    <a:pt x="742" y="1268"/>
                  </a:lnTo>
                  <a:lnTo>
                    <a:pt x="744" y="1284"/>
                  </a:lnTo>
                  <a:lnTo>
                    <a:pt x="742" y="1317"/>
                  </a:lnTo>
                  <a:lnTo>
                    <a:pt x="732" y="1324"/>
                  </a:lnTo>
                  <a:lnTo>
                    <a:pt x="720" y="1317"/>
                  </a:lnTo>
                  <a:lnTo>
                    <a:pt x="704" y="1336"/>
                  </a:lnTo>
                  <a:lnTo>
                    <a:pt x="692" y="1338"/>
                  </a:lnTo>
                  <a:lnTo>
                    <a:pt x="680" y="1369"/>
                  </a:lnTo>
                  <a:lnTo>
                    <a:pt x="680" y="1390"/>
                  </a:lnTo>
                  <a:lnTo>
                    <a:pt x="678" y="1402"/>
                  </a:lnTo>
                  <a:lnTo>
                    <a:pt x="673" y="1412"/>
                  </a:lnTo>
                  <a:lnTo>
                    <a:pt x="682" y="1443"/>
                  </a:lnTo>
                  <a:lnTo>
                    <a:pt x="678" y="1459"/>
                  </a:lnTo>
                  <a:lnTo>
                    <a:pt x="668" y="1473"/>
                  </a:lnTo>
                  <a:lnTo>
                    <a:pt x="668" y="1480"/>
                  </a:lnTo>
                  <a:lnTo>
                    <a:pt x="647" y="1485"/>
                  </a:lnTo>
                  <a:lnTo>
                    <a:pt x="642" y="1495"/>
                  </a:lnTo>
                  <a:lnTo>
                    <a:pt x="642" y="1504"/>
                  </a:lnTo>
                  <a:lnTo>
                    <a:pt x="609" y="1528"/>
                  </a:lnTo>
                  <a:lnTo>
                    <a:pt x="583" y="1539"/>
                  </a:lnTo>
                  <a:lnTo>
                    <a:pt x="543" y="1556"/>
                  </a:lnTo>
                  <a:lnTo>
                    <a:pt x="536" y="1575"/>
                  </a:lnTo>
                  <a:lnTo>
                    <a:pt x="534" y="1632"/>
                  </a:lnTo>
                  <a:lnTo>
                    <a:pt x="522" y="1691"/>
                  </a:lnTo>
                  <a:lnTo>
                    <a:pt x="517" y="1710"/>
                  </a:lnTo>
                  <a:lnTo>
                    <a:pt x="498" y="1733"/>
                  </a:lnTo>
                  <a:lnTo>
                    <a:pt x="477" y="1748"/>
                  </a:lnTo>
                  <a:lnTo>
                    <a:pt x="458" y="1757"/>
                  </a:lnTo>
                  <a:lnTo>
                    <a:pt x="425" y="1766"/>
                  </a:lnTo>
                  <a:lnTo>
                    <a:pt x="408" y="1769"/>
                  </a:lnTo>
                  <a:lnTo>
                    <a:pt x="385" y="1769"/>
                  </a:lnTo>
                  <a:lnTo>
                    <a:pt x="309" y="1759"/>
                  </a:lnTo>
                  <a:lnTo>
                    <a:pt x="288" y="1755"/>
                  </a:lnTo>
                  <a:lnTo>
                    <a:pt x="271" y="1745"/>
                  </a:lnTo>
                  <a:lnTo>
                    <a:pt x="255" y="1731"/>
                  </a:lnTo>
                  <a:lnTo>
                    <a:pt x="264" y="1705"/>
                  </a:lnTo>
                  <a:lnTo>
                    <a:pt x="269" y="1696"/>
                  </a:lnTo>
                  <a:lnTo>
                    <a:pt x="269" y="1688"/>
                  </a:lnTo>
                  <a:lnTo>
                    <a:pt x="267" y="1679"/>
                  </a:lnTo>
                  <a:lnTo>
                    <a:pt x="243" y="1672"/>
                  </a:lnTo>
                  <a:lnTo>
                    <a:pt x="229" y="1714"/>
                  </a:lnTo>
                  <a:lnTo>
                    <a:pt x="210" y="1745"/>
                  </a:lnTo>
                  <a:lnTo>
                    <a:pt x="198" y="1759"/>
                  </a:lnTo>
                  <a:lnTo>
                    <a:pt x="146" y="1797"/>
                  </a:lnTo>
                  <a:lnTo>
                    <a:pt x="80" y="1871"/>
                  </a:lnTo>
                  <a:lnTo>
                    <a:pt x="61" y="1882"/>
                  </a:lnTo>
                  <a:lnTo>
                    <a:pt x="42" y="1885"/>
                  </a:lnTo>
                  <a:lnTo>
                    <a:pt x="33" y="1889"/>
                  </a:lnTo>
                  <a:lnTo>
                    <a:pt x="28" y="1899"/>
                  </a:lnTo>
                  <a:lnTo>
                    <a:pt x="28" y="1934"/>
                  </a:lnTo>
                  <a:lnTo>
                    <a:pt x="18" y="1970"/>
                  </a:lnTo>
                  <a:lnTo>
                    <a:pt x="11" y="1982"/>
                  </a:lnTo>
                  <a:lnTo>
                    <a:pt x="0" y="1991"/>
                  </a:lnTo>
                  <a:lnTo>
                    <a:pt x="0" y="1996"/>
                  </a:lnTo>
                  <a:lnTo>
                    <a:pt x="23" y="1996"/>
                  </a:lnTo>
                  <a:lnTo>
                    <a:pt x="33" y="1989"/>
                  </a:lnTo>
                  <a:lnTo>
                    <a:pt x="37" y="1970"/>
                  </a:lnTo>
                  <a:lnTo>
                    <a:pt x="52" y="1960"/>
                  </a:lnTo>
                  <a:lnTo>
                    <a:pt x="56" y="1960"/>
                  </a:lnTo>
                  <a:lnTo>
                    <a:pt x="49" y="1982"/>
                  </a:lnTo>
                  <a:lnTo>
                    <a:pt x="37" y="1996"/>
                  </a:lnTo>
                  <a:lnTo>
                    <a:pt x="70" y="2019"/>
                  </a:lnTo>
                  <a:lnTo>
                    <a:pt x="70" y="2010"/>
                  </a:lnTo>
                  <a:lnTo>
                    <a:pt x="80" y="2003"/>
                  </a:lnTo>
                  <a:lnTo>
                    <a:pt x="92" y="2017"/>
                  </a:lnTo>
                  <a:lnTo>
                    <a:pt x="92" y="2029"/>
                  </a:lnTo>
                  <a:lnTo>
                    <a:pt x="85" y="2029"/>
                  </a:lnTo>
                  <a:lnTo>
                    <a:pt x="85" y="2036"/>
                  </a:lnTo>
                  <a:lnTo>
                    <a:pt x="132" y="2064"/>
                  </a:lnTo>
                  <a:lnTo>
                    <a:pt x="151" y="2081"/>
                  </a:lnTo>
                  <a:lnTo>
                    <a:pt x="165" y="2081"/>
                  </a:lnTo>
                  <a:lnTo>
                    <a:pt x="170" y="2083"/>
                  </a:lnTo>
                  <a:lnTo>
                    <a:pt x="174" y="2090"/>
                  </a:lnTo>
                  <a:lnTo>
                    <a:pt x="198" y="2083"/>
                  </a:lnTo>
                  <a:lnTo>
                    <a:pt x="205" y="2086"/>
                  </a:lnTo>
                  <a:lnTo>
                    <a:pt x="200" y="2095"/>
                  </a:lnTo>
                  <a:lnTo>
                    <a:pt x="200" y="2102"/>
                  </a:lnTo>
                  <a:lnTo>
                    <a:pt x="203" y="2102"/>
                  </a:lnTo>
                  <a:lnTo>
                    <a:pt x="217" y="2098"/>
                  </a:lnTo>
                  <a:lnTo>
                    <a:pt x="236" y="2062"/>
                  </a:lnTo>
                  <a:lnTo>
                    <a:pt x="248" y="2064"/>
                  </a:lnTo>
                  <a:lnTo>
                    <a:pt x="248" y="2067"/>
                  </a:lnTo>
                  <a:lnTo>
                    <a:pt x="241" y="2076"/>
                  </a:lnTo>
                  <a:lnTo>
                    <a:pt x="238" y="2083"/>
                  </a:lnTo>
                  <a:lnTo>
                    <a:pt x="241" y="2105"/>
                  </a:lnTo>
                  <a:lnTo>
                    <a:pt x="229" y="2107"/>
                  </a:lnTo>
                  <a:lnTo>
                    <a:pt x="222" y="2116"/>
                  </a:lnTo>
                  <a:lnTo>
                    <a:pt x="222" y="2124"/>
                  </a:lnTo>
                  <a:lnTo>
                    <a:pt x="205" y="2145"/>
                  </a:lnTo>
                  <a:lnTo>
                    <a:pt x="207" y="2168"/>
                  </a:lnTo>
                  <a:lnTo>
                    <a:pt x="198" y="2209"/>
                  </a:lnTo>
                  <a:lnTo>
                    <a:pt x="179" y="2230"/>
                  </a:lnTo>
                  <a:lnTo>
                    <a:pt x="165" y="2254"/>
                  </a:lnTo>
                  <a:lnTo>
                    <a:pt x="146" y="2256"/>
                  </a:lnTo>
                  <a:lnTo>
                    <a:pt x="122" y="2265"/>
                  </a:lnTo>
                  <a:lnTo>
                    <a:pt x="111" y="2294"/>
                  </a:lnTo>
                  <a:lnTo>
                    <a:pt x="111" y="2294"/>
                  </a:lnTo>
                  <a:lnTo>
                    <a:pt x="134" y="2306"/>
                  </a:lnTo>
                  <a:lnTo>
                    <a:pt x="155" y="2313"/>
                  </a:lnTo>
                  <a:lnTo>
                    <a:pt x="174" y="2306"/>
                  </a:lnTo>
                  <a:lnTo>
                    <a:pt x="212" y="2284"/>
                  </a:lnTo>
                  <a:lnTo>
                    <a:pt x="262" y="2277"/>
                  </a:lnTo>
                  <a:lnTo>
                    <a:pt x="274" y="2282"/>
                  </a:lnTo>
                  <a:lnTo>
                    <a:pt x="278" y="2287"/>
                  </a:lnTo>
                  <a:lnTo>
                    <a:pt x="283" y="2296"/>
                  </a:lnTo>
                  <a:lnTo>
                    <a:pt x="285" y="2317"/>
                  </a:lnTo>
                  <a:lnTo>
                    <a:pt x="285" y="2329"/>
                  </a:lnTo>
                  <a:lnTo>
                    <a:pt x="295" y="2358"/>
                  </a:lnTo>
                  <a:lnTo>
                    <a:pt x="302" y="2391"/>
                  </a:lnTo>
                  <a:lnTo>
                    <a:pt x="314" y="2436"/>
                  </a:lnTo>
                  <a:lnTo>
                    <a:pt x="314" y="2481"/>
                  </a:lnTo>
                  <a:lnTo>
                    <a:pt x="309" y="2490"/>
                  </a:lnTo>
                  <a:lnTo>
                    <a:pt x="300" y="2495"/>
                  </a:lnTo>
                  <a:lnTo>
                    <a:pt x="293" y="2504"/>
                  </a:lnTo>
                  <a:lnTo>
                    <a:pt x="259" y="2585"/>
                  </a:lnTo>
                  <a:lnTo>
                    <a:pt x="219" y="2625"/>
                  </a:lnTo>
                  <a:lnTo>
                    <a:pt x="212" y="2644"/>
                  </a:lnTo>
                  <a:lnTo>
                    <a:pt x="212" y="2656"/>
                  </a:lnTo>
                  <a:lnTo>
                    <a:pt x="215" y="2665"/>
                  </a:lnTo>
                  <a:lnTo>
                    <a:pt x="231" y="2691"/>
                  </a:lnTo>
                  <a:lnTo>
                    <a:pt x="231" y="2717"/>
                  </a:lnTo>
                  <a:lnTo>
                    <a:pt x="241" y="2736"/>
                  </a:lnTo>
                  <a:lnTo>
                    <a:pt x="241" y="2750"/>
                  </a:lnTo>
                  <a:lnTo>
                    <a:pt x="226" y="2762"/>
                  </a:lnTo>
                  <a:lnTo>
                    <a:pt x="226" y="2769"/>
                  </a:lnTo>
                  <a:lnTo>
                    <a:pt x="226" y="2774"/>
                  </a:lnTo>
                  <a:lnTo>
                    <a:pt x="243" y="2802"/>
                  </a:lnTo>
                  <a:lnTo>
                    <a:pt x="257" y="2831"/>
                  </a:lnTo>
                  <a:lnTo>
                    <a:pt x="255" y="2847"/>
                  </a:lnTo>
                  <a:lnTo>
                    <a:pt x="250" y="2866"/>
                  </a:lnTo>
                  <a:lnTo>
                    <a:pt x="250" y="2883"/>
                  </a:lnTo>
                  <a:lnTo>
                    <a:pt x="271" y="2899"/>
                  </a:lnTo>
                  <a:lnTo>
                    <a:pt x="307" y="2909"/>
                  </a:lnTo>
                  <a:lnTo>
                    <a:pt x="323" y="2925"/>
                  </a:lnTo>
                  <a:lnTo>
                    <a:pt x="328" y="2937"/>
                  </a:lnTo>
                  <a:lnTo>
                    <a:pt x="328" y="2956"/>
                  </a:lnTo>
                  <a:lnTo>
                    <a:pt x="304" y="3001"/>
                  </a:lnTo>
                  <a:lnTo>
                    <a:pt x="295" y="3060"/>
                  </a:lnTo>
                  <a:lnTo>
                    <a:pt x="309" y="3107"/>
                  </a:lnTo>
                  <a:lnTo>
                    <a:pt x="316" y="3114"/>
                  </a:lnTo>
                  <a:lnTo>
                    <a:pt x="333" y="3121"/>
                  </a:lnTo>
                  <a:lnTo>
                    <a:pt x="333" y="3121"/>
                  </a:lnTo>
                  <a:lnTo>
                    <a:pt x="337" y="3093"/>
                  </a:lnTo>
                  <a:lnTo>
                    <a:pt x="354" y="3060"/>
                  </a:lnTo>
                  <a:lnTo>
                    <a:pt x="359" y="3055"/>
                  </a:lnTo>
                  <a:lnTo>
                    <a:pt x="373" y="3060"/>
                  </a:lnTo>
                  <a:lnTo>
                    <a:pt x="378" y="3058"/>
                  </a:lnTo>
                  <a:lnTo>
                    <a:pt x="385" y="3043"/>
                  </a:lnTo>
                  <a:lnTo>
                    <a:pt x="406" y="3036"/>
                  </a:lnTo>
                  <a:lnTo>
                    <a:pt x="418" y="3008"/>
                  </a:lnTo>
                  <a:lnTo>
                    <a:pt x="423" y="3008"/>
                  </a:lnTo>
                  <a:lnTo>
                    <a:pt x="439" y="3008"/>
                  </a:lnTo>
                  <a:lnTo>
                    <a:pt x="451" y="3029"/>
                  </a:lnTo>
                  <a:lnTo>
                    <a:pt x="460" y="3029"/>
                  </a:lnTo>
                  <a:lnTo>
                    <a:pt x="472" y="3024"/>
                  </a:lnTo>
                  <a:lnTo>
                    <a:pt x="475" y="3017"/>
                  </a:lnTo>
                  <a:lnTo>
                    <a:pt x="477" y="3001"/>
                  </a:lnTo>
                  <a:lnTo>
                    <a:pt x="479" y="2991"/>
                  </a:lnTo>
                  <a:lnTo>
                    <a:pt x="493" y="2984"/>
                  </a:lnTo>
                  <a:lnTo>
                    <a:pt x="498" y="2972"/>
                  </a:lnTo>
                  <a:lnTo>
                    <a:pt x="519" y="2958"/>
                  </a:lnTo>
                  <a:lnTo>
                    <a:pt x="512" y="2935"/>
                  </a:lnTo>
                  <a:lnTo>
                    <a:pt x="519" y="2878"/>
                  </a:lnTo>
                  <a:lnTo>
                    <a:pt x="526" y="2868"/>
                  </a:lnTo>
                  <a:lnTo>
                    <a:pt x="534" y="2868"/>
                  </a:lnTo>
                  <a:lnTo>
                    <a:pt x="550" y="2871"/>
                  </a:lnTo>
                  <a:lnTo>
                    <a:pt x="564" y="2892"/>
                  </a:lnTo>
                  <a:lnTo>
                    <a:pt x="574" y="2901"/>
                  </a:lnTo>
                  <a:lnTo>
                    <a:pt x="607" y="2904"/>
                  </a:lnTo>
                  <a:lnTo>
                    <a:pt x="638" y="2909"/>
                  </a:lnTo>
                  <a:lnTo>
                    <a:pt x="666" y="2928"/>
                  </a:lnTo>
                  <a:lnTo>
                    <a:pt x="675" y="2963"/>
                  </a:lnTo>
                  <a:lnTo>
                    <a:pt x="711" y="2982"/>
                  </a:lnTo>
                  <a:lnTo>
                    <a:pt x="718" y="2977"/>
                  </a:lnTo>
                  <a:lnTo>
                    <a:pt x="737" y="2939"/>
                  </a:lnTo>
                  <a:lnTo>
                    <a:pt x="749" y="2923"/>
                  </a:lnTo>
                  <a:lnTo>
                    <a:pt x="777" y="2920"/>
                  </a:lnTo>
                  <a:lnTo>
                    <a:pt x="789" y="2913"/>
                  </a:lnTo>
                  <a:lnTo>
                    <a:pt x="794" y="2901"/>
                  </a:lnTo>
                  <a:lnTo>
                    <a:pt x="796" y="2880"/>
                  </a:lnTo>
                  <a:lnTo>
                    <a:pt x="801" y="2873"/>
                  </a:lnTo>
                  <a:lnTo>
                    <a:pt x="879" y="2883"/>
                  </a:lnTo>
                  <a:lnTo>
                    <a:pt x="900" y="2897"/>
                  </a:lnTo>
                  <a:lnTo>
                    <a:pt x="921" y="2887"/>
                  </a:lnTo>
                  <a:lnTo>
                    <a:pt x="938" y="2887"/>
                  </a:lnTo>
                  <a:lnTo>
                    <a:pt x="968" y="2873"/>
                  </a:lnTo>
                  <a:lnTo>
                    <a:pt x="983" y="2875"/>
                  </a:lnTo>
                  <a:lnTo>
                    <a:pt x="1023" y="2901"/>
                  </a:lnTo>
                  <a:lnTo>
                    <a:pt x="1037" y="2923"/>
                  </a:lnTo>
                  <a:lnTo>
                    <a:pt x="1049" y="2928"/>
                  </a:lnTo>
                  <a:lnTo>
                    <a:pt x="1053" y="2935"/>
                  </a:lnTo>
                  <a:lnTo>
                    <a:pt x="1056" y="2958"/>
                  </a:lnTo>
                  <a:lnTo>
                    <a:pt x="1058" y="2963"/>
                  </a:lnTo>
                  <a:lnTo>
                    <a:pt x="1065" y="2965"/>
                  </a:lnTo>
                  <a:lnTo>
                    <a:pt x="1087" y="2961"/>
                  </a:lnTo>
                  <a:lnTo>
                    <a:pt x="1096" y="2954"/>
                  </a:lnTo>
                  <a:lnTo>
                    <a:pt x="1108" y="2925"/>
                  </a:lnTo>
                  <a:lnTo>
                    <a:pt x="1124" y="2935"/>
                  </a:lnTo>
                  <a:lnTo>
                    <a:pt x="1143" y="2935"/>
                  </a:lnTo>
                  <a:lnTo>
                    <a:pt x="1153" y="2930"/>
                  </a:lnTo>
                  <a:lnTo>
                    <a:pt x="1155" y="2925"/>
                  </a:lnTo>
                  <a:lnTo>
                    <a:pt x="1148" y="2904"/>
                  </a:lnTo>
                  <a:lnTo>
                    <a:pt x="1150" y="2897"/>
                  </a:lnTo>
                  <a:lnTo>
                    <a:pt x="1155" y="2885"/>
                  </a:lnTo>
                  <a:lnTo>
                    <a:pt x="1176" y="2868"/>
                  </a:lnTo>
                  <a:lnTo>
                    <a:pt x="1183" y="2857"/>
                  </a:lnTo>
                  <a:lnTo>
                    <a:pt x="1186" y="2859"/>
                  </a:lnTo>
                  <a:lnTo>
                    <a:pt x="1198" y="2880"/>
                  </a:lnTo>
                  <a:lnTo>
                    <a:pt x="1205" y="2885"/>
                  </a:lnTo>
                  <a:lnTo>
                    <a:pt x="1219" y="2887"/>
                  </a:lnTo>
                  <a:lnTo>
                    <a:pt x="1226" y="2892"/>
                  </a:lnTo>
                  <a:lnTo>
                    <a:pt x="1231" y="2918"/>
                  </a:lnTo>
                  <a:lnTo>
                    <a:pt x="1238" y="2925"/>
                  </a:lnTo>
                  <a:lnTo>
                    <a:pt x="1264" y="2920"/>
                  </a:lnTo>
                  <a:lnTo>
                    <a:pt x="1278" y="2911"/>
                  </a:lnTo>
                  <a:lnTo>
                    <a:pt x="1295" y="2918"/>
                  </a:lnTo>
                  <a:lnTo>
                    <a:pt x="1323" y="2918"/>
                  </a:lnTo>
                  <a:lnTo>
                    <a:pt x="1342" y="2906"/>
                  </a:lnTo>
                  <a:lnTo>
                    <a:pt x="1354" y="2878"/>
                  </a:lnTo>
                  <a:lnTo>
                    <a:pt x="1361" y="2878"/>
                  </a:lnTo>
                  <a:lnTo>
                    <a:pt x="1377" y="2892"/>
                  </a:lnTo>
                  <a:lnTo>
                    <a:pt x="1396" y="2918"/>
                  </a:lnTo>
                  <a:lnTo>
                    <a:pt x="1403" y="2920"/>
                  </a:lnTo>
                  <a:lnTo>
                    <a:pt x="1417" y="2913"/>
                  </a:lnTo>
                  <a:lnTo>
                    <a:pt x="1424" y="2918"/>
                  </a:lnTo>
                  <a:lnTo>
                    <a:pt x="1436" y="2930"/>
                  </a:lnTo>
                  <a:lnTo>
                    <a:pt x="1446" y="2930"/>
                  </a:lnTo>
                  <a:lnTo>
                    <a:pt x="1474" y="2920"/>
                  </a:lnTo>
                  <a:lnTo>
                    <a:pt x="1507" y="2897"/>
                  </a:lnTo>
                  <a:lnTo>
                    <a:pt x="1517" y="2894"/>
                  </a:lnTo>
                  <a:lnTo>
                    <a:pt x="1528" y="2901"/>
                  </a:lnTo>
                  <a:lnTo>
                    <a:pt x="1550" y="2904"/>
                  </a:lnTo>
                  <a:lnTo>
                    <a:pt x="1559" y="2916"/>
                  </a:lnTo>
                  <a:lnTo>
                    <a:pt x="1564" y="2918"/>
                  </a:lnTo>
                  <a:lnTo>
                    <a:pt x="1602" y="2918"/>
                  </a:lnTo>
                  <a:lnTo>
                    <a:pt x="1606" y="2920"/>
                  </a:lnTo>
                  <a:lnTo>
                    <a:pt x="1614" y="2937"/>
                  </a:lnTo>
                  <a:lnTo>
                    <a:pt x="1618" y="2939"/>
                  </a:lnTo>
                  <a:lnTo>
                    <a:pt x="1625" y="2935"/>
                  </a:lnTo>
                  <a:lnTo>
                    <a:pt x="1632" y="2918"/>
                  </a:lnTo>
                  <a:lnTo>
                    <a:pt x="1644" y="2913"/>
                  </a:lnTo>
                  <a:lnTo>
                    <a:pt x="1701" y="2925"/>
                  </a:lnTo>
                  <a:lnTo>
                    <a:pt x="1713" y="2923"/>
                  </a:lnTo>
                  <a:lnTo>
                    <a:pt x="1736" y="2913"/>
                  </a:lnTo>
                  <a:lnTo>
                    <a:pt x="1770" y="2925"/>
                  </a:lnTo>
                  <a:lnTo>
                    <a:pt x="1798" y="2920"/>
                  </a:lnTo>
                  <a:lnTo>
                    <a:pt x="1807" y="2913"/>
                  </a:lnTo>
                  <a:lnTo>
                    <a:pt x="1807" y="2901"/>
                  </a:lnTo>
                  <a:lnTo>
                    <a:pt x="1810" y="2899"/>
                  </a:lnTo>
                  <a:lnTo>
                    <a:pt x="1840" y="2885"/>
                  </a:lnTo>
                  <a:lnTo>
                    <a:pt x="1869" y="2913"/>
                  </a:lnTo>
                  <a:lnTo>
                    <a:pt x="1909" y="2946"/>
                  </a:lnTo>
                  <a:lnTo>
                    <a:pt x="2011" y="3010"/>
                  </a:lnTo>
                  <a:lnTo>
                    <a:pt x="2020" y="3022"/>
                  </a:lnTo>
                  <a:lnTo>
                    <a:pt x="2020" y="3039"/>
                  </a:lnTo>
                  <a:lnTo>
                    <a:pt x="2025" y="3048"/>
                  </a:lnTo>
                  <a:lnTo>
                    <a:pt x="2046" y="3067"/>
                  </a:lnTo>
                  <a:lnTo>
                    <a:pt x="2112" y="3086"/>
                  </a:lnTo>
                  <a:lnTo>
                    <a:pt x="2117" y="3084"/>
                  </a:lnTo>
                  <a:lnTo>
                    <a:pt x="2124" y="3065"/>
                  </a:lnTo>
                  <a:lnTo>
                    <a:pt x="2117" y="3034"/>
                  </a:lnTo>
                  <a:lnTo>
                    <a:pt x="2119" y="3024"/>
                  </a:lnTo>
                  <a:lnTo>
                    <a:pt x="2115" y="3017"/>
                  </a:lnTo>
                  <a:lnTo>
                    <a:pt x="2143" y="2996"/>
                  </a:lnTo>
                  <a:lnTo>
                    <a:pt x="2133" y="2987"/>
                  </a:lnTo>
                  <a:lnTo>
                    <a:pt x="2136" y="2980"/>
                  </a:lnTo>
                  <a:lnTo>
                    <a:pt x="2129" y="2975"/>
                  </a:lnTo>
                  <a:lnTo>
                    <a:pt x="2124" y="2961"/>
                  </a:lnTo>
                  <a:lnTo>
                    <a:pt x="2129" y="2954"/>
                  </a:lnTo>
                  <a:lnTo>
                    <a:pt x="2126" y="2949"/>
                  </a:lnTo>
                  <a:lnTo>
                    <a:pt x="2136" y="2937"/>
                  </a:lnTo>
                  <a:lnTo>
                    <a:pt x="2169" y="2942"/>
                  </a:lnTo>
                  <a:lnTo>
                    <a:pt x="2188" y="2937"/>
                  </a:lnTo>
                  <a:lnTo>
                    <a:pt x="2195" y="2954"/>
                  </a:lnTo>
                  <a:lnTo>
                    <a:pt x="2202" y="2951"/>
                  </a:lnTo>
                  <a:lnTo>
                    <a:pt x="2204" y="2949"/>
                  </a:lnTo>
                  <a:lnTo>
                    <a:pt x="2209" y="2909"/>
                  </a:lnTo>
                  <a:lnTo>
                    <a:pt x="2202" y="2901"/>
                  </a:lnTo>
                  <a:lnTo>
                    <a:pt x="2195" y="2897"/>
                  </a:lnTo>
                  <a:lnTo>
                    <a:pt x="2190" y="2911"/>
                  </a:lnTo>
                  <a:lnTo>
                    <a:pt x="2178" y="2883"/>
                  </a:lnTo>
                  <a:lnTo>
                    <a:pt x="2169" y="2868"/>
                  </a:lnTo>
                  <a:lnTo>
                    <a:pt x="2178" y="2861"/>
                  </a:lnTo>
                  <a:lnTo>
                    <a:pt x="2185" y="2866"/>
                  </a:lnTo>
                  <a:lnTo>
                    <a:pt x="2202" y="2861"/>
                  </a:lnTo>
                  <a:lnTo>
                    <a:pt x="2202" y="2859"/>
                  </a:lnTo>
                  <a:lnTo>
                    <a:pt x="2181" y="2852"/>
                  </a:lnTo>
                  <a:lnTo>
                    <a:pt x="2181" y="2847"/>
                  </a:lnTo>
                  <a:lnTo>
                    <a:pt x="2193" y="2842"/>
                  </a:lnTo>
                  <a:lnTo>
                    <a:pt x="2197" y="2849"/>
                  </a:lnTo>
                  <a:lnTo>
                    <a:pt x="2211" y="2838"/>
                  </a:lnTo>
                  <a:lnTo>
                    <a:pt x="2237" y="2828"/>
                  </a:lnTo>
                  <a:lnTo>
                    <a:pt x="2254" y="2835"/>
                  </a:lnTo>
                  <a:lnTo>
                    <a:pt x="2259" y="2847"/>
                  </a:lnTo>
                  <a:lnTo>
                    <a:pt x="2254" y="2866"/>
                  </a:lnTo>
                  <a:lnTo>
                    <a:pt x="2268" y="2880"/>
                  </a:lnTo>
                  <a:lnTo>
                    <a:pt x="2294" y="2901"/>
                  </a:lnTo>
                  <a:lnTo>
                    <a:pt x="2306" y="2901"/>
                  </a:lnTo>
                  <a:lnTo>
                    <a:pt x="2318" y="2904"/>
                  </a:lnTo>
                  <a:lnTo>
                    <a:pt x="2337" y="2923"/>
                  </a:lnTo>
                  <a:lnTo>
                    <a:pt x="2358" y="2930"/>
                  </a:lnTo>
                  <a:lnTo>
                    <a:pt x="2370" y="2928"/>
                  </a:lnTo>
                  <a:lnTo>
                    <a:pt x="2379" y="2932"/>
                  </a:lnTo>
                  <a:lnTo>
                    <a:pt x="2389" y="2951"/>
                  </a:lnTo>
                  <a:lnTo>
                    <a:pt x="2426" y="2965"/>
                  </a:lnTo>
                  <a:lnTo>
                    <a:pt x="2436" y="2977"/>
                  </a:lnTo>
                  <a:lnTo>
                    <a:pt x="2450" y="3010"/>
                  </a:lnTo>
                  <a:lnTo>
                    <a:pt x="2457" y="3015"/>
                  </a:lnTo>
                  <a:lnTo>
                    <a:pt x="2471" y="3015"/>
                  </a:lnTo>
                  <a:lnTo>
                    <a:pt x="2488" y="3006"/>
                  </a:lnTo>
                  <a:lnTo>
                    <a:pt x="2500" y="3006"/>
                  </a:lnTo>
                  <a:lnTo>
                    <a:pt x="2535" y="3017"/>
                  </a:lnTo>
                  <a:lnTo>
                    <a:pt x="2547" y="3029"/>
                  </a:lnTo>
                  <a:lnTo>
                    <a:pt x="2564" y="3032"/>
                  </a:lnTo>
                  <a:lnTo>
                    <a:pt x="2642" y="2998"/>
                  </a:lnTo>
                  <a:lnTo>
                    <a:pt x="2663" y="2982"/>
                  </a:lnTo>
                  <a:lnTo>
                    <a:pt x="2691" y="2968"/>
                  </a:lnTo>
                  <a:lnTo>
                    <a:pt x="2734" y="2958"/>
                  </a:lnTo>
                  <a:lnTo>
                    <a:pt x="2748" y="2963"/>
                  </a:lnTo>
                  <a:lnTo>
                    <a:pt x="2755" y="2963"/>
                  </a:lnTo>
                  <a:lnTo>
                    <a:pt x="2781" y="2958"/>
                  </a:lnTo>
                  <a:lnTo>
                    <a:pt x="2793" y="2946"/>
                  </a:lnTo>
                  <a:lnTo>
                    <a:pt x="2805" y="2942"/>
                  </a:lnTo>
                  <a:lnTo>
                    <a:pt x="2845" y="2932"/>
                  </a:lnTo>
                  <a:lnTo>
                    <a:pt x="2880" y="2932"/>
                  </a:lnTo>
                  <a:lnTo>
                    <a:pt x="2892" y="2920"/>
                  </a:lnTo>
                  <a:lnTo>
                    <a:pt x="2894" y="2906"/>
                  </a:lnTo>
                  <a:lnTo>
                    <a:pt x="2892" y="2904"/>
                  </a:lnTo>
                  <a:lnTo>
                    <a:pt x="2878" y="2904"/>
                  </a:lnTo>
                  <a:lnTo>
                    <a:pt x="2873" y="2897"/>
                  </a:lnTo>
                  <a:lnTo>
                    <a:pt x="2873" y="2890"/>
                  </a:lnTo>
                  <a:lnTo>
                    <a:pt x="2897" y="2897"/>
                  </a:lnTo>
                  <a:lnTo>
                    <a:pt x="2911" y="2918"/>
                  </a:lnTo>
                  <a:lnTo>
                    <a:pt x="2920" y="2911"/>
                  </a:lnTo>
                  <a:lnTo>
                    <a:pt x="2935" y="2911"/>
                  </a:lnTo>
                  <a:lnTo>
                    <a:pt x="2944" y="2925"/>
                  </a:lnTo>
                  <a:lnTo>
                    <a:pt x="2953" y="2928"/>
                  </a:lnTo>
                  <a:lnTo>
                    <a:pt x="2963" y="2928"/>
                  </a:lnTo>
                  <a:lnTo>
                    <a:pt x="2987" y="2913"/>
                  </a:lnTo>
                  <a:lnTo>
                    <a:pt x="3036" y="2899"/>
                  </a:lnTo>
                  <a:lnTo>
                    <a:pt x="3057" y="2901"/>
                  </a:lnTo>
                  <a:lnTo>
                    <a:pt x="3076" y="2909"/>
                  </a:lnTo>
                  <a:lnTo>
                    <a:pt x="3100" y="2906"/>
                  </a:lnTo>
                  <a:lnTo>
                    <a:pt x="3093" y="2892"/>
                  </a:lnTo>
                  <a:lnTo>
                    <a:pt x="3093" y="2885"/>
                  </a:lnTo>
                  <a:lnTo>
                    <a:pt x="3095" y="2880"/>
                  </a:lnTo>
                  <a:lnTo>
                    <a:pt x="3102" y="2878"/>
                  </a:lnTo>
                  <a:lnTo>
                    <a:pt x="3100" y="2885"/>
                  </a:lnTo>
                  <a:lnTo>
                    <a:pt x="3102" y="2887"/>
                  </a:lnTo>
                  <a:lnTo>
                    <a:pt x="3109" y="2887"/>
                  </a:lnTo>
                  <a:lnTo>
                    <a:pt x="3142" y="2861"/>
                  </a:lnTo>
                  <a:lnTo>
                    <a:pt x="3131" y="2845"/>
                  </a:lnTo>
                  <a:lnTo>
                    <a:pt x="3124" y="2840"/>
                  </a:lnTo>
                  <a:lnTo>
                    <a:pt x="3121" y="2833"/>
                  </a:lnTo>
                  <a:lnTo>
                    <a:pt x="3140" y="2833"/>
                  </a:lnTo>
                  <a:lnTo>
                    <a:pt x="3150" y="2838"/>
                  </a:lnTo>
                  <a:lnTo>
                    <a:pt x="3150" y="2854"/>
                  </a:lnTo>
                  <a:lnTo>
                    <a:pt x="3159" y="2857"/>
                  </a:lnTo>
                  <a:lnTo>
                    <a:pt x="3164" y="2854"/>
                  </a:lnTo>
                  <a:lnTo>
                    <a:pt x="3166" y="2842"/>
                  </a:lnTo>
                  <a:lnTo>
                    <a:pt x="3187" y="2819"/>
                  </a:lnTo>
                  <a:lnTo>
                    <a:pt x="3185" y="2812"/>
                  </a:lnTo>
                  <a:lnTo>
                    <a:pt x="3168" y="2797"/>
                  </a:lnTo>
                  <a:lnTo>
                    <a:pt x="3164" y="2786"/>
                  </a:lnTo>
                  <a:lnTo>
                    <a:pt x="3157" y="2781"/>
                  </a:lnTo>
                  <a:lnTo>
                    <a:pt x="3140" y="2779"/>
                  </a:lnTo>
                  <a:lnTo>
                    <a:pt x="3138" y="2769"/>
                  </a:lnTo>
                  <a:lnTo>
                    <a:pt x="3131" y="2767"/>
                  </a:lnTo>
                  <a:lnTo>
                    <a:pt x="3126" y="2769"/>
                  </a:lnTo>
                  <a:lnTo>
                    <a:pt x="3128" y="2776"/>
                  </a:lnTo>
                  <a:lnTo>
                    <a:pt x="3119" y="2774"/>
                  </a:lnTo>
                  <a:lnTo>
                    <a:pt x="3119" y="2767"/>
                  </a:lnTo>
                  <a:lnTo>
                    <a:pt x="3140" y="2755"/>
                  </a:lnTo>
                  <a:lnTo>
                    <a:pt x="3138" y="2750"/>
                  </a:lnTo>
                  <a:lnTo>
                    <a:pt x="3109" y="2743"/>
                  </a:lnTo>
                  <a:lnTo>
                    <a:pt x="3091" y="2738"/>
                  </a:lnTo>
                  <a:lnTo>
                    <a:pt x="3081" y="2741"/>
                  </a:lnTo>
                  <a:lnTo>
                    <a:pt x="3060" y="2767"/>
                  </a:lnTo>
                  <a:lnTo>
                    <a:pt x="3050" y="2781"/>
                  </a:lnTo>
                  <a:lnTo>
                    <a:pt x="3039" y="2779"/>
                  </a:lnTo>
                  <a:lnTo>
                    <a:pt x="3034" y="2769"/>
                  </a:lnTo>
                  <a:lnTo>
                    <a:pt x="3029" y="2762"/>
                  </a:lnTo>
                  <a:lnTo>
                    <a:pt x="2991" y="2738"/>
                  </a:lnTo>
                  <a:lnTo>
                    <a:pt x="2994" y="2734"/>
                  </a:lnTo>
                  <a:lnTo>
                    <a:pt x="3001" y="2731"/>
                  </a:lnTo>
                  <a:lnTo>
                    <a:pt x="3010" y="2734"/>
                  </a:lnTo>
                  <a:lnTo>
                    <a:pt x="3015" y="2738"/>
                  </a:lnTo>
                  <a:lnTo>
                    <a:pt x="3027" y="2736"/>
                  </a:lnTo>
                  <a:lnTo>
                    <a:pt x="3039" y="2705"/>
                  </a:lnTo>
                  <a:lnTo>
                    <a:pt x="3034" y="2698"/>
                  </a:lnTo>
                  <a:lnTo>
                    <a:pt x="3024" y="2691"/>
                  </a:lnTo>
                  <a:lnTo>
                    <a:pt x="3013" y="2696"/>
                  </a:lnTo>
                  <a:lnTo>
                    <a:pt x="3005" y="2686"/>
                  </a:lnTo>
                  <a:lnTo>
                    <a:pt x="2987" y="2667"/>
                  </a:lnTo>
                  <a:lnTo>
                    <a:pt x="2970" y="2667"/>
                  </a:lnTo>
                  <a:lnTo>
                    <a:pt x="2963" y="2682"/>
                  </a:lnTo>
                  <a:lnTo>
                    <a:pt x="2953" y="2686"/>
                  </a:lnTo>
                  <a:lnTo>
                    <a:pt x="2949" y="2677"/>
                  </a:lnTo>
                  <a:lnTo>
                    <a:pt x="2935" y="2667"/>
                  </a:lnTo>
                  <a:lnTo>
                    <a:pt x="2923" y="2656"/>
                  </a:lnTo>
                  <a:lnTo>
                    <a:pt x="2925" y="2644"/>
                  </a:lnTo>
                  <a:lnTo>
                    <a:pt x="2923" y="2639"/>
                  </a:lnTo>
                  <a:lnTo>
                    <a:pt x="2906" y="2634"/>
                  </a:lnTo>
                  <a:lnTo>
                    <a:pt x="2899" y="2639"/>
                  </a:lnTo>
                  <a:lnTo>
                    <a:pt x="2887" y="2641"/>
                  </a:lnTo>
                  <a:lnTo>
                    <a:pt x="2861" y="2637"/>
                  </a:lnTo>
                  <a:lnTo>
                    <a:pt x="2859" y="2613"/>
                  </a:lnTo>
                  <a:lnTo>
                    <a:pt x="2845" y="2608"/>
                  </a:lnTo>
                  <a:lnTo>
                    <a:pt x="2826" y="2611"/>
                  </a:lnTo>
                  <a:lnTo>
                    <a:pt x="2823" y="2608"/>
                  </a:lnTo>
                  <a:lnTo>
                    <a:pt x="2814" y="2585"/>
                  </a:lnTo>
                  <a:lnTo>
                    <a:pt x="2786" y="2566"/>
                  </a:lnTo>
                  <a:lnTo>
                    <a:pt x="2779" y="2547"/>
                  </a:lnTo>
                  <a:lnTo>
                    <a:pt x="2757" y="2516"/>
                  </a:lnTo>
                  <a:lnTo>
                    <a:pt x="2755" y="2478"/>
                  </a:lnTo>
                  <a:lnTo>
                    <a:pt x="2750" y="2466"/>
                  </a:lnTo>
                  <a:lnTo>
                    <a:pt x="2731" y="2457"/>
                  </a:lnTo>
                  <a:lnTo>
                    <a:pt x="2727" y="2443"/>
                  </a:lnTo>
                  <a:lnTo>
                    <a:pt x="2729" y="2438"/>
                  </a:lnTo>
                  <a:lnTo>
                    <a:pt x="2724" y="2436"/>
                  </a:lnTo>
                  <a:lnTo>
                    <a:pt x="2694" y="2436"/>
                  </a:lnTo>
                  <a:lnTo>
                    <a:pt x="2691" y="2412"/>
                  </a:lnTo>
                  <a:lnTo>
                    <a:pt x="2686" y="2405"/>
                  </a:lnTo>
                  <a:lnTo>
                    <a:pt x="2686" y="2400"/>
                  </a:lnTo>
                  <a:lnTo>
                    <a:pt x="2708" y="2393"/>
                  </a:lnTo>
                  <a:lnTo>
                    <a:pt x="2717" y="2400"/>
                  </a:lnTo>
                  <a:lnTo>
                    <a:pt x="2722" y="2384"/>
                  </a:lnTo>
                  <a:lnTo>
                    <a:pt x="2724" y="2369"/>
                  </a:lnTo>
                  <a:lnTo>
                    <a:pt x="2753" y="2358"/>
                  </a:lnTo>
                  <a:lnTo>
                    <a:pt x="2753" y="2353"/>
                  </a:lnTo>
                  <a:lnTo>
                    <a:pt x="2745" y="2353"/>
                  </a:lnTo>
                  <a:lnTo>
                    <a:pt x="2743" y="2348"/>
                  </a:lnTo>
                  <a:lnTo>
                    <a:pt x="2750" y="2339"/>
                  </a:lnTo>
                  <a:lnTo>
                    <a:pt x="2764" y="2327"/>
                  </a:lnTo>
                  <a:lnTo>
                    <a:pt x="2793" y="2313"/>
                  </a:lnTo>
                  <a:lnTo>
                    <a:pt x="2809" y="2310"/>
                  </a:lnTo>
                  <a:lnTo>
                    <a:pt x="2838" y="2317"/>
                  </a:lnTo>
                  <a:lnTo>
                    <a:pt x="2840" y="2310"/>
                  </a:lnTo>
                  <a:lnTo>
                    <a:pt x="2840" y="2301"/>
                  </a:lnTo>
                  <a:lnTo>
                    <a:pt x="2847" y="2301"/>
                  </a:lnTo>
                  <a:lnTo>
                    <a:pt x="2852" y="2310"/>
                  </a:lnTo>
                  <a:lnTo>
                    <a:pt x="2847" y="2317"/>
                  </a:lnTo>
                  <a:lnTo>
                    <a:pt x="2859" y="2320"/>
                  </a:lnTo>
                  <a:lnTo>
                    <a:pt x="2864" y="2291"/>
                  </a:lnTo>
                  <a:lnTo>
                    <a:pt x="2871" y="2277"/>
                  </a:lnTo>
                  <a:lnTo>
                    <a:pt x="2883" y="2263"/>
                  </a:lnTo>
                  <a:lnTo>
                    <a:pt x="2890" y="2261"/>
                  </a:lnTo>
                  <a:lnTo>
                    <a:pt x="2909" y="2265"/>
                  </a:lnTo>
                  <a:lnTo>
                    <a:pt x="2942" y="2263"/>
                  </a:lnTo>
                  <a:lnTo>
                    <a:pt x="2968" y="2275"/>
                  </a:lnTo>
                  <a:lnTo>
                    <a:pt x="2982" y="2277"/>
                  </a:lnTo>
                  <a:lnTo>
                    <a:pt x="2994" y="2284"/>
                  </a:lnTo>
                  <a:lnTo>
                    <a:pt x="3001" y="2296"/>
                  </a:lnTo>
                  <a:lnTo>
                    <a:pt x="2996" y="2317"/>
                  </a:lnTo>
                  <a:lnTo>
                    <a:pt x="3001" y="2332"/>
                  </a:lnTo>
                  <a:lnTo>
                    <a:pt x="3017" y="2348"/>
                  </a:lnTo>
                  <a:lnTo>
                    <a:pt x="3020" y="2358"/>
                  </a:lnTo>
                  <a:lnTo>
                    <a:pt x="3065" y="2358"/>
                  </a:lnTo>
                  <a:lnTo>
                    <a:pt x="3074" y="2351"/>
                  </a:lnTo>
                  <a:lnTo>
                    <a:pt x="3098" y="2320"/>
                  </a:lnTo>
                  <a:lnTo>
                    <a:pt x="3109" y="2327"/>
                  </a:lnTo>
                  <a:lnTo>
                    <a:pt x="3128" y="2329"/>
                  </a:lnTo>
                  <a:lnTo>
                    <a:pt x="3152" y="2336"/>
                  </a:lnTo>
                  <a:lnTo>
                    <a:pt x="3211" y="2348"/>
                  </a:lnTo>
                  <a:lnTo>
                    <a:pt x="3220" y="2346"/>
                  </a:lnTo>
                  <a:lnTo>
                    <a:pt x="3235" y="2334"/>
                  </a:lnTo>
                  <a:lnTo>
                    <a:pt x="3261" y="2329"/>
                  </a:lnTo>
                  <a:lnTo>
                    <a:pt x="3263" y="2334"/>
                  </a:lnTo>
                  <a:lnTo>
                    <a:pt x="3284" y="2334"/>
                  </a:lnTo>
                  <a:lnTo>
                    <a:pt x="3296" y="2329"/>
                  </a:lnTo>
                  <a:lnTo>
                    <a:pt x="3343" y="2299"/>
                  </a:lnTo>
                  <a:lnTo>
                    <a:pt x="3374" y="2289"/>
                  </a:lnTo>
                  <a:lnTo>
                    <a:pt x="3398" y="2289"/>
                  </a:lnTo>
                  <a:lnTo>
                    <a:pt x="3428" y="2261"/>
                  </a:lnTo>
                  <a:lnTo>
                    <a:pt x="3450" y="2254"/>
                  </a:lnTo>
                  <a:lnTo>
                    <a:pt x="3480" y="2242"/>
                  </a:lnTo>
                  <a:lnTo>
                    <a:pt x="3617" y="2209"/>
                  </a:lnTo>
                  <a:lnTo>
                    <a:pt x="3695" y="2178"/>
                  </a:lnTo>
                  <a:lnTo>
                    <a:pt x="3745" y="2140"/>
                  </a:lnTo>
                  <a:lnTo>
                    <a:pt x="3757" y="2126"/>
                  </a:lnTo>
                  <a:lnTo>
                    <a:pt x="3790" y="2083"/>
                  </a:lnTo>
                  <a:lnTo>
                    <a:pt x="3788" y="2076"/>
                  </a:lnTo>
                  <a:lnTo>
                    <a:pt x="3792" y="2055"/>
                  </a:lnTo>
                  <a:lnTo>
                    <a:pt x="3788" y="2043"/>
                  </a:lnTo>
                  <a:close/>
                  <a:moveTo>
                    <a:pt x="2202" y="2972"/>
                  </a:moveTo>
                  <a:lnTo>
                    <a:pt x="2183" y="2975"/>
                  </a:lnTo>
                  <a:lnTo>
                    <a:pt x="2155" y="2951"/>
                  </a:lnTo>
                  <a:lnTo>
                    <a:pt x="2143" y="2946"/>
                  </a:lnTo>
                  <a:lnTo>
                    <a:pt x="2138" y="2949"/>
                  </a:lnTo>
                  <a:lnTo>
                    <a:pt x="2141" y="2946"/>
                  </a:lnTo>
                  <a:lnTo>
                    <a:pt x="2136" y="2939"/>
                  </a:lnTo>
                  <a:lnTo>
                    <a:pt x="2129" y="2946"/>
                  </a:lnTo>
                  <a:lnTo>
                    <a:pt x="2126" y="2958"/>
                  </a:lnTo>
                  <a:lnTo>
                    <a:pt x="2129" y="2963"/>
                  </a:lnTo>
                  <a:lnTo>
                    <a:pt x="2129" y="2970"/>
                  </a:lnTo>
                  <a:lnTo>
                    <a:pt x="2136" y="2977"/>
                  </a:lnTo>
                  <a:lnTo>
                    <a:pt x="2133" y="2984"/>
                  </a:lnTo>
                  <a:lnTo>
                    <a:pt x="2141" y="2994"/>
                  </a:lnTo>
                  <a:lnTo>
                    <a:pt x="2150" y="2996"/>
                  </a:lnTo>
                  <a:lnTo>
                    <a:pt x="2167" y="3010"/>
                  </a:lnTo>
                  <a:lnTo>
                    <a:pt x="2197" y="3024"/>
                  </a:lnTo>
                  <a:lnTo>
                    <a:pt x="2211" y="3008"/>
                  </a:lnTo>
                  <a:lnTo>
                    <a:pt x="2230" y="2998"/>
                  </a:lnTo>
                  <a:lnTo>
                    <a:pt x="2226" y="2982"/>
                  </a:lnTo>
                  <a:lnTo>
                    <a:pt x="2221" y="2977"/>
                  </a:lnTo>
                  <a:lnTo>
                    <a:pt x="2202" y="2972"/>
                  </a:lnTo>
                  <a:close/>
                  <a:moveTo>
                    <a:pt x="3272" y="2790"/>
                  </a:moveTo>
                  <a:lnTo>
                    <a:pt x="3280" y="2795"/>
                  </a:lnTo>
                  <a:lnTo>
                    <a:pt x="3277" y="2809"/>
                  </a:lnTo>
                  <a:lnTo>
                    <a:pt x="3275" y="2807"/>
                  </a:lnTo>
                  <a:lnTo>
                    <a:pt x="3275" y="2800"/>
                  </a:lnTo>
                  <a:lnTo>
                    <a:pt x="3261" y="2797"/>
                  </a:lnTo>
                  <a:lnTo>
                    <a:pt x="3258" y="2788"/>
                  </a:lnTo>
                  <a:lnTo>
                    <a:pt x="3256" y="2788"/>
                  </a:lnTo>
                  <a:lnTo>
                    <a:pt x="3254" y="2793"/>
                  </a:lnTo>
                  <a:lnTo>
                    <a:pt x="3244" y="2788"/>
                  </a:lnTo>
                  <a:lnTo>
                    <a:pt x="3235" y="2790"/>
                  </a:lnTo>
                  <a:lnTo>
                    <a:pt x="3232" y="2783"/>
                  </a:lnTo>
                  <a:lnTo>
                    <a:pt x="3225" y="2779"/>
                  </a:lnTo>
                  <a:lnTo>
                    <a:pt x="3228" y="2774"/>
                  </a:lnTo>
                  <a:lnTo>
                    <a:pt x="3223" y="2769"/>
                  </a:lnTo>
                  <a:lnTo>
                    <a:pt x="3216" y="2771"/>
                  </a:lnTo>
                  <a:lnTo>
                    <a:pt x="3216" y="2767"/>
                  </a:lnTo>
                  <a:lnTo>
                    <a:pt x="3194" y="2769"/>
                  </a:lnTo>
                  <a:lnTo>
                    <a:pt x="3176" y="2762"/>
                  </a:lnTo>
                  <a:lnTo>
                    <a:pt x="3173" y="2762"/>
                  </a:lnTo>
                  <a:lnTo>
                    <a:pt x="3183" y="2774"/>
                  </a:lnTo>
                  <a:lnTo>
                    <a:pt x="3171" y="2776"/>
                  </a:lnTo>
                  <a:lnTo>
                    <a:pt x="3171" y="2783"/>
                  </a:lnTo>
                  <a:lnTo>
                    <a:pt x="3180" y="2793"/>
                  </a:lnTo>
                  <a:lnTo>
                    <a:pt x="3180" y="2797"/>
                  </a:lnTo>
                  <a:lnTo>
                    <a:pt x="3199" y="2807"/>
                  </a:lnTo>
                  <a:lnTo>
                    <a:pt x="3197" y="2814"/>
                  </a:lnTo>
                  <a:lnTo>
                    <a:pt x="3199" y="2816"/>
                  </a:lnTo>
                  <a:lnTo>
                    <a:pt x="3187" y="2838"/>
                  </a:lnTo>
                  <a:lnTo>
                    <a:pt x="3187" y="2842"/>
                  </a:lnTo>
                  <a:lnTo>
                    <a:pt x="3194" y="2845"/>
                  </a:lnTo>
                  <a:lnTo>
                    <a:pt x="3202" y="2840"/>
                  </a:lnTo>
                  <a:lnTo>
                    <a:pt x="3206" y="2835"/>
                  </a:lnTo>
                  <a:lnTo>
                    <a:pt x="3216" y="2833"/>
                  </a:lnTo>
                  <a:lnTo>
                    <a:pt x="3228" y="2821"/>
                  </a:lnTo>
                  <a:lnTo>
                    <a:pt x="3263" y="2823"/>
                  </a:lnTo>
                  <a:lnTo>
                    <a:pt x="3265" y="2819"/>
                  </a:lnTo>
                  <a:lnTo>
                    <a:pt x="3280" y="2819"/>
                  </a:lnTo>
                  <a:lnTo>
                    <a:pt x="3294" y="2805"/>
                  </a:lnTo>
                  <a:lnTo>
                    <a:pt x="3284" y="2802"/>
                  </a:lnTo>
                  <a:lnTo>
                    <a:pt x="3284" y="2793"/>
                  </a:lnTo>
                  <a:lnTo>
                    <a:pt x="3272" y="2790"/>
                  </a:lnTo>
                  <a:close/>
                </a:path>
              </a:pathLst>
            </a:custGeom>
            <a:solidFill>
              <a:schemeClr val="accent1"/>
            </a:solid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99" name="Freeform 98"/>
            <p:cNvSpPr>
              <a:spLocks noEditPoints="1"/>
            </p:cNvSpPr>
            <p:nvPr/>
          </p:nvSpPr>
          <p:spPr bwMode="auto">
            <a:xfrm>
              <a:off x="3919" y="1305"/>
              <a:ext cx="5936" cy="3985"/>
            </a:xfrm>
            <a:custGeom>
              <a:avLst/>
              <a:gdLst>
                <a:gd name="T0" fmla="*/ 941 w 5936"/>
                <a:gd name="T1" fmla="*/ 3349 h 3985"/>
                <a:gd name="T2" fmla="*/ 889 w 5936"/>
                <a:gd name="T3" fmla="*/ 3249 h 3985"/>
                <a:gd name="T4" fmla="*/ 650 w 5936"/>
                <a:gd name="T5" fmla="*/ 3195 h 3985"/>
                <a:gd name="T6" fmla="*/ 851 w 5936"/>
                <a:gd name="T7" fmla="*/ 3287 h 3985"/>
                <a:gd name="T8" fmla="*/ 863 w 5936"/>
                <a:gd name="T9" fmla="*/ 3200 h 3985"/>
                <a:gd name="T10" fmla="*/ 797 w 5936"/>
                <a:gd name="T11" fmla="*/ 3216 h 3985"/>
                <a:gd name="T12" fmla="*/ 1794 w 5936"/>
                <a:gd name="T13" fmla="*/ 2694 h 3985"/>
                <a:gd name="T14" fmla="*/ 1584 w 5936"/>
                <a:gd name="T15" fmla="*/ 2701 h 3985"/>
                <a:gd name="T16" fmla="*/ 1652 w 5936"/>
                <a:gd name="T17" fmla="*/ 2471 h 3985"/>
                <a:gd name="T18" fmla="*/ 1621 w 5936"/>
                <a:gd name="T19" fmla="*/ 2651 h 3985"/>
                <a:gd name="T20" fmla="*/ 1780 w 5936"/>
                <a:gd name="T21" fmla="*/ 2284 h 3985"/>
                <a:gd name="T22" fmla="*/ 1709 w 5936"/>
                <a:gd name="T23" fmla="*/ 2393 h 3985"/>
                <a:gd name="T24" fmla="*/ 3346 w 5936"/>
                <a:gd name="T25" fmla="*/ 1774 h 3985"/>
                <a:gd name="T26" fmla="*/ 4008 w 5936"/>
                <a:gd name="T27" fmla="*/ 1008 h 3985"/>
                <a:gd name="T28" fmla="*/ 4504 w 5936"/>
                <a:gd name="T29" fmla="*/ 440 h 3985"/>
                <a:gd name="T30" fmla="*/ 4743 w 5936"/>
                <a:gd name="T31" fmla="*/ 698 h 3985"/>
                <a:gd name="T32" fmla="*/ 5060 w 5936"/>
                <a:gd name="T33" fmla="*/ 837 h 3985"/>
                <a:gd name="T34" fmla="*/ 5102 w 5936"/>
                <a:gd name="T35" fmla="*/ 433 h 3985"/>
                <a:gd name="T36" fmla="*/ 5272 w 5936"/>
                <a:gd name="T37" fmla="*/ 215 h 3985"/>
                <a:gd name="T38" fmla="*/ 5346 w 5936"/>
                <a:gd name="T39" fmla="*/ 390 h 3985"/>
                <a:gd name="T40" fmla="*/ 5617 w 5936"/>
                <a:gd name="T41" fmla="*/ 658 h 3985"/>
                <a:gd name="T42" fmla="*/ 5528 w 5936"/>
                <a:gd name="T43" fmla="*/ 293 h 3985"/>
                <a:gd name="T44" fmla="*/ 5478 w 5936"/>
                <a:gd name="T45" fmla="*/ 26 h 3985"/>
                <a:gd name="T46" fmla="*/ 5873 w 5936"/>
                <a:gd name="T47" fmla="*/ 5 h 3985"/>
                <a:gd name="T48" fmla="*/ 5825 w 5936"/>
                <a:gd name="T49" fmla="*/ 497 h 3985"/>
                <a:gd name="T50" fmla="*/ 5830 w 5936"/>
                <a:gd name="T51" fmla="*/ 1022 h 3985"/>
                <a:gd name="T52" fmla="*/ 5840 w 5936"/>
                <a:gd name="T53" fmla="*/ 1492 h 3985"/>
                <a:gd name="T54" fmla="*/ 5601 w 5936"/>
                <a:gd name="T55" fmla="*/ 1942 h 3985"/>
                <a:gd name="T56" fmla="*/ 5374 w 5936"/>
                <a:gd name="T57" fmla="*/ 2192 h 3985"/>
                <a:gd name="T58" fmla="*/ 5379 w 5936"/>
                <a:gd name="T59" fmla="*/ 2455 h 3985"/>
                <a:gd name="T60" fmla="*/ 5093 w 5936"/>
                <a:gd name="T61" fmla="*/ 2644 h 3985"/>
                <a:gd name="T62" fmla="*/ 5152 w 5936"/>
                <a:gd name="T63" fmla="*/ 2958 h 3985"/>
                <a:gd name="T64" fmla="*/ 4982 w 5936"/>
                <a:gd name="T65" fmla="*/ 3209 h 3985"/>
                <a:gd name="T66" fmla="*/ 4566 w 5936"/>
                <a:gd name="T67" fmla="*/ 3417 h 3985"/>
                <a:gd name="T68" fmla="*/ 4138 w 5936"/>
                <a:gd name="T69" fmla="*/ 3509 h 3985"/>
                <a:gd name="T70" fmla="*/ 3720 w 5936"/>
                <a:gd name="T71" fmla="*/ 3545 h 3985"/>
                <a:gd name="T72" fmla="*/ 3398 w 5936"/>
                <a:gd name="T73" fmla="*/ 3339 h 3985"/>
                <a:gd name="T74" fmla="*/ 3025 w 5936"/>
                <a:gd name="T75" fmla="*/ 3315 h 3985"/>
                <a:gd name="T76" fmla="*/ 2590 w 5936"/>
                <a:gd name="T77" fmla="*/ 3476 h 3985"/>
                <a:gd name="T78" fmla="*/ 2252 w 5936"/>
                <a:gd name="T79" fmla="*/ 3838 h 3985"/>
                <a:gd name="T80" fmla="*/ 1893 w 5936"/>
                <a:gd name="T81" fmla="*/ 3824 h 3985"/>
                <a:gd name="T82" fmla="*/ 1220 w 5936"/>
                <a:gd name="T83" fmla="*/ 3897 h 3985"/>
                <a:gd name="T84" fmla="*/ 995 w 5936"/>
                <a:gd name="T85" fmla="*/ 3985 h 3985"/>
                <a:gd name="T86" fmla="*/ 681 w 5936"/>
                <a:gd name="T87" fmla="*/ 3767 h 3985"/>
                <a:gd name="T88" fmla="*/ 426 w 5936"/>
                <a:gd name="T89" fmla="*/ 3559 h 3985"/>
                <a:gd name="T90" fmla="*/ 78 w 5936"/>
                <a:gd name="T91" fmla="*/ 3077 h 3985"/>
                <a:gd name="T92" fmla="*/ 111 w 5936"/>
                <a:gd name="T93" fmla="*/ 2864 h 3985"/>
                <a:gd name="T94" fmla="*/ 331 w 5936"/>
                <a:gd name="T95" fmla="*/ 3124 h 3985"/>
                <a:gd name="T96" fmla="*/ 636 w 5936"/>
                <a:gd name="T97" fmla="*/ 3169 h 3985"/>
                <a:gd name="T98" fmla="*/ 790 w 5936"/>
                <a:gd name="T99" fmla="*/ 3247 h 3985"/>
                <a:gd name="T100" fmla="*/ 870 w 5936"/>
                <a:gd name="T101" fmla="*/ 3346 h 3985"/>
                <a:gd name="T102" fmla="*/ 943 w 5936"/>
                <a:gd name="T103" fmla="*/ 3320 h 3985"/>
                <a:gd name="T104" fmla="*/ 1125 w 5936"/>
                <a:gd name="T105" fmla="*/ 3446 h 3985"/>
                <a:gd name="T106" fmla="*/ 1274 w 5936"/>
                <a:gd name="T107" fmla="*/ 3318 h 3985"/>
                <a:gd name="T108" fmla="*/ 1723 w 5936"/>
                <a:gd name="T109" fmla="*/ 3531 h 3985"/>
                <a:gd name="T110" fmla="*/ 1428 w 5936"/>
                <a:gd name="T111" fmla="*/ 3221 h 3985"/>
                <a:gd name="T112" fmla="*/ 1614 w 5936"/>
                <a:gd name="T113" fmla="*/ 3221 h 3985"/>
                <a:gd name="T114" fmla="*/ 1574 w 5936"/>
                <a:gd name="T115" fmla="*/ 2930 h 3985"/>
                <a:gd name="T116" fmla="*/ 1810 w 5936"/>
                <a:gd name="T117" fmla="*/ 2738 h 3985"/>
                <a:gd name="T118" fmla="*/ 1751 w 5936"/>
                <a:gd name="T119" fmla="*/ 2684 h 3985"/>
                <a:gd name="T120" fmla="*/ 1884 w 5936"/>
                <a:gd name="T121" fmla="*/ 2542 h 3985"/>
                <a:gd name="T122" fmla="*/ 1962 w 5936"/>
                <a:gd name="T123" fmla="*/ 2441 h 3985"/>
                <a:gd name="T124" fmla="*/ 1820 w 5936"/>
                <a:gd name="T125" fmla="*/ 2282 h 3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36" h="3985">
                  <a:moveTo>
                    <a:pt x="917" y="3237"/>
                  </a:moveTo>
                  <a:lnTo>
                    <a:pt x="938" y="3245"/>
                  </a:lnTo>
                  <a:lnTo>
                    <a:pt x="945" y="3256"/>
                  </a:lnTo>
                  <a:lnTo>
                    <a:pt x="953" y="3278"/>
                  </a:lnTo>
                  <a:lnTo>
                    <a:pt x="960" y="3289"/>
                  </a:lnTo>
                  <a:lnTo>
                    <a:pt x="957" y="3311"/>
                  </a:lnTo>
                  <a:lnTo>
                    <a:pt x="953" y="3315"/>
                  </a:lnTo>
                  <a:lnTo>
                    <a:pt x="948" y="3318"/>
                  </a:lnTo>
                  <a:lnTo>
                    <a:pt x="924" y="3301"/>
                  </a:lnTo>
                  <a:lnTo>
                    <a:pt x="915" y="3301"/>
                  </a:lnTo>
                  <a:lnTo>
                    <a:pt x="901" y="3323"/>
                  </a:lnTo>
                  <a:lnTo>
                    <a:pt x="898" y="3330"/>
                  </a:lnTo>
                  <a:lnTo>
                    <a:pt x="901" y="3337"/>
                  </a:lnTo>
                  <a:lnTo>
                    <a:pt x="908" y="3344"/>
                  </a:lnTo>
                  <a:lnTo>
                    <a:pt x="912" y="3344"/>
                  </a:lnTo>
                  <a:lnTo>
                    <a:pt x="917" y="3339"/>
                  </a:lnTo>
                  <a:lnTo>
                    <a:pt x="922" y="3327"/>
                  </a:lnTo>
                  <a:lnTo>
                    <a:pt x="929" y="3323"/>
                  </a:lnTo>
                  <a:lnTo>
                    <a:pt x="931" y="3327"/>
                  </a:lnTo>
                  <a:lnTo>
                    <a:pt x="924" y="3337"/>
                  </a:lnTo>
                  <a:lnTo>
                    <a:pt x="927" y="3344"/>
                  </a:lnTo>
                  <a:lnTo>
                    <a:pt x="931" y="3349"/>
                  </a:lnTo>
                  <a:lnTo>
                    <a:pt x="941" y="3349"/>
                  </a:lnTo>
                  <a:lnTo>
                    <a:pt x="943" y="3353"/>
                  </a:lnTo>
                  <a:lnTo>
                    <a:pt x="922" y="3358"/>
                  </a:lnTo>
                  <a:lnTo>
                    <a:pt x="917" y="3351"/>
                  </a:lnTo>
                  <a:lnTo>
                    <a:pt x="912" y="3349"/>
                  </a:lnTo>
                  <a:lnTo>
                    <a:pt x="903" y="3356"/>
                  </a:lnTo>
                  <a:lnTo>
                    <a:pt x="896" y="3353"/>
                  </a:lnTo>
                  <a:lnTo>
                    <a:pt x="886" y="3360"/>
                  </a:lnTo>
                  <a:lnTo>
                    <a:pt x="882" y="3356"/>
                  </a:lnTo>
                  <a:lnTo>
                    <a:pt x="875" y="3356"/>
                  </a:lnTo>
                  <a:lnTo>
                    <a:pt x="870" y="3349"/>
                  </a:lnTo>
                  <a:lnTo>
                    <a:pt x="863" y="3346"/>
                  </a:lnTo>
                  <a:lnTo>
                    <a:pt x="856" y="3327"/>
                  </a:lnTo>
                  <a:lnTo>
                    <a:pt x="856" y="3311"/>
                  </a:lnTo>
                  <a:lnTo>
                    <a:pt x="858" y="3306"/>
                  </a:lnTo>
                  <a:lnTo>
                    <a:pt x="865" y="3315"/>
                  </a:lnTo>
                  <a:lnTo>
                    <a:pt x="872" y="3311"/>
                  </a:lnTo>
                  <a:lnTo>
                    <a:pt x="877" y="3301"/>
                  </a:lnTo>
                  <a:lnTo>
                    <a:pt x="867" y="3292"/>
                  </a:lnTo>
                  <a:lnTo>
                    <a:pt x="889" y="3289"/>
                  </a:lnTo>
                  <a:lnTo>
                    <a:pt x="896" y="3280"/>
                  </a:lnTo>
                  <a:lnTo>
                    <a:pt x="896" y="3273"/>
                  </a:lnTo>
                  <a:lnTo>
                    <a:pt x="889" y="3256"/>
                  </a:lnTo>
                  <a:lnTo>
                    <a:pt x="889" y="3249"/>
                  </a:lnTo>
                  <a:lnTo>
                    <a:pt x="901" y="3242"/>
                  </a:lnTo>
                  <a:lnTo>
                    <a:pt x="917" y="3237"/>
                  </a:lnTo>
                  <a:close/>
                  <a:moveTo>
                    <a:pt x="700" y="3164"/>
                  </a:moveTo>
                  <a:lnTo>
                    <a:pt x="707" y="3166"/>
                  </a:lnTo>
                  <a:lnTo>
                    <a:pt x="709" y="3171"/>
                  </a:lnTo>
                  <a:lnTo>
                    <a:pt x="712" y="3166"/>
                  </a:lnTo>
                  <a:lnTo>
                    <a:pt x="721" y="3166"/>
                  </a:lnTo>
                  <a:lnTo>
                    <a:pt x="721" y="3178"/>
                  </a:lnTo>
                  <a:lnTo>
                    <a:pt x="714" y="3183"/>
                  </a:lnTo>
                  <a:lnTo>
                    <a:pt x="714" y="3192"/>
                  </a:lnTo>
                  <a:lnTo>
                    <a:pt x="726" y="3209"/>
                  </a:lnTo>
                  <a:lnTo>
                    <a:pt x="738" y="3216"/>
                  </a:lnTo>
                  <a:lnTo>
                    <a:pt x="735" y="3221"/>
                  </a:lnTo>
                  <a:lnTo>
                    <a:pt x="721" y="3237"/>
                  </a:lnTo>
                  <a:lnTo>
                    <a:pt x="709" y="3242"/>
                  </a:lnTo>
                  <a:lnTo>
                    <a:pt x="695" y="3242"/>
                  </a:lnTo>
                  <a:lnTo>
                    <a:pt x="690" y="3240"/>
                  </a:lnTo>
                  <a:lnTo>
                    <a:pt x="693" y="3230"/>
                  </a:lnTo>
                  <a:lnTo>
                    <a:pt x="690" y="3226"/>
                  </a:lnTo>
                  <a:lnTo>
                    <a:pt x="683" y="3221"/>
                  </a:lnTo>
                  <a:lnTo>
                    <a:pt x="683" y="3207"/>
                  </a:lnTo>
                  <a:lnTo>
                    <a:pt x="681" y="3200"/>
                  </a:lnTo>
                  <a:lnTo>
                    <a:pt x="650" y="3195"/>
                  </a:lnTo>
                  <a:lnTo>
                    <a:pt x="645" y="3190"/>
                  </a:lnTo>
                  <a:lnTo>
                    <a:pt x="645" y="3183"/>
                  </a:lnTo>
                  <a:lnTo>
                    <a:pt x="652" y="3174"/>
                  </a:lnTo>
                  <a:lnTo>
                    <a:pt x="700" y="3164"/>
                  </a:lnTo>
                  <a:close/>
                  <a:moveTo>
                    <a:pt x="929" y="3126"/>
                  </a:moveTo>
                  <a:lnTo>
                    <a:pt x="934" y="3126"/>
                  </a:lnTo>
                  <a:lnTo>
                    <a:pt x="941" y="3133"/>
                  </a:lnTo>
                  <a:lnTo>
                    <a:pt x="953" y="3152"/>
                  </a:lnTo>
                  <a:lnTo>
                    <a:pt x="938" y="3157"/>
                  </a:lnTo>
                  <a:lnTo>
                    <a:pt x="924" y="3169"/>
                  </a:lnTo>
                  <a:lnTo>
                    <a:pt x="917" y="3192"/>
                  </a:lnTo>
                  <a:lnTo>
                    <a:pt x="922" y="3200"/>
                  </a:lnTo>
                  <a:lnTo>
                    <a:pt x="919" y="3204"/>
                  </a:lnTo>
                  <a:lnTo>
                    <a:pt x="908" y="3207"/>
                  </a:lnTo>
                  <a:lnTo>
                    <a:pt x="905" y="3216"/>
                  </a:lnTo>
                  <a:lnTo>
                    <a:pt x="910" y="3221"/>
                  </a:lnTo>
                  <a:lnTo>
                    <a:pt x="922" y="3223"/>
                  </a:lnTo>
                  <a:lnTo>
                    <a:pt x="901" y="3230"/>
                  </a:lnTo>
                  <a:lnTo>
                    <a:pt x="882" y="3247"/>
                  </a:lnTo>
                  <a:lnTo>
                    <a:pt x="882" y="3263"/>
                  </a:lnTo>
                  <a:lnTo>
                    <a:pt x="891" y="3278"/>
                  </a:lnTo>
                  <a:lnTo>
                    <a:pt x="886" y="3280"/>
                  </a:lnTo>
                  <a:lnTo>
                    <a:pt x="851" y="3287"/>
                  </a:lnTo>
                  <a:lnTo>
                    <a:pt x="842" y="3294"/>
                  </a:lnTo>
                  <a:lnTo>
                    <a:pt x="839" y="3294"/>
                  </a:lnTo>
                  <a:lnTo>
                    <a:pt x="839" y="3287"/>
                  </a:lnTo>
                  <a:lnTo>
                    <a:pt x="832" y="3280"/>
                  </a:lnTo>
                  <a:lnTo>
                    <a:pt x="827" y="3280"/>
                  </a:lnTo>
                  <a:lnTo>
                    <a:pt x="820" y="3285"/>
                  </a:lnTo>
                  <a:lnTo>
                    <a:pt x="816" y="3285"/>
                  </a:lnTo>
                  <a:lnTo>
                    <a:pt x="818" y="3271"/>
                  </a:lnTo>
                  <a:lnTo>
                    <a:pt x="816" y="3268"/>
                  </a:lnTo>
                  <a:lnTo>
                    <a:pt x="808" y="3271"/>
                  </a:lnTo>
                  <a:lnTo>
                    <a:pt x="797" y="3266"/>
                  </a:lnTo>
                  <a:lnTo>
                    <a:pt x="792" y="3247"/>
                  </a:lnTo>
                  <a:lnTo>
                    <a:pt x="785" y="3228"/>
                  </a:lnTo>
                  <a:lnTo>
                    <a:pt x="797" y="3219"/>
                  </a:lnTo>
                  <a:lnTo>
                    <a:pt x="806" y="3221"/>
                  </a:lnTo>
                  <a:lnTo>
                    <a:pt x="811" y="3219"/>
                  </a:lnTo>
                  <a:lnTo>
                    <a:pt x="811" y="3214"/>
                  </a:lnTo>
                  <a:lnTo>
                    <a:pt x="806" y="3202"/>
                  </a:lnTo>
                  <a:lnTo>
                    <a:pt x="806" y="3185"/>
                  </a:lnTo>
                  <a:lnTo>
                    <a:pt x="820" y="3181"/>
                  </a:lnTo>
                  <a:lnTo>
                    <a:pt x="839" y="3185"/>
                  </a:lnTo>
                  <a:lnTo>
                    <a:pt x="851" y="3197"/>
                  </a:lnTo>
                  <a:lnTo>
                    <a:pt x="863" y="3200"/>
                  </a:lnTo>
                  <a:lnTo>
                    <a:pt x="856" y="3192"/>
                  </a:lnTo>
                  <a:lnTo>
                    <a:pt x="858" y="3181"/>
                  </a:lnTo>
                  <a:lnTo>
                    <a:pt x="870" y="3169"/>
                  </a:lnTo>
                  <a:lnTo>
                    <a:pt x="872" y="3145"/>
                  </a:lnTo>
                  <a:lnTo>
                    <a:pt x="889" y="3140"/>
                  </a:lnTo>
                  <a:lnTo>
                    <a:pt x="898" y="3143"/>
                  </a:lnTo>
                  <a:lnTo>
                    <a:pt x="905" y="3152"/>
                  </a:lnTo>
                  <a:lnTo>
                    <a:pt x="919" y="3152"/>
                  </a:lnTo>
                  <a:lnTo>
                    <a:pt x="929" y="3145"/>
                  </a:lnTo>
                  <a:lnTo>
                    <a:pt x="924" y="3131"/>
                  </a:lnTo>
                  <a:lnTo>
                    <a:pt x="929" y="3126"/>
                  </a:lnTo>
                  <a:close/>
                  <a:moveTo>
                    <a:pt x="768" y="3072"/>
                  </a:moveTo>
                  <a:lnTo>
                    <a:pt x="780" y="3081"/>
                  </a:lnTo>
                  <a:lnTo>
                    <a:pt x="771" y="3091"/>
                  </a:lnTo>
                  <a:lnTo>
                    <a:pt x="771" y="3098"/>
                  </a:lnTo>
                  <a:lnTo>
                    <a:pt x="778" y="3112"/>
                  </a:lnTo>
                  <a:lnTo>
                    <a:pt x="787" y="3119"/>
                  </a:lnTo>
                  <a:lnTo>
                    <a:pt x="785" y="3157"/>
                  </a:lnTo>
                  <a:lnTo>
                    <a:pt x="804" y="3171"/>
                  </a:lnTo>
                  <a:lnTo>
                    <a:pt x="804" y="3200"/>
                  </a:lnTo>
                  <a:lnTo>
                    <a:pt x="808" y="3214"/>
                  </a:lnTo>
                  <a:lnTo>
                    <a:pt x="806" y="3221"/>
                  </a:lnTo>
                  <a:lnTo>
                    <a:pt x="797" y="3216"/>
                  </a:lnTo>
                  <a:lnTo>
                    <a:pt x="790" y="3223"/>
                  </a:lnTo>
                  <a:lnTo>
                    <a:pt x="782" y="3226"/>
                  </a:lnTo>
                  <a:lnTo>
                    <a:pt x="773" y="3202"/>
                  </a:lnTo>
                  <a:lnTo>
                    <a:pt x="778" y="3171"/>
                  </a:lnTo>
                  <a:lnTo>
                    <a:pt x="771" y="3162"/>
                  </a:lnTo>
                  <a:lnTo>
                    <a:pt x="764" y="3159"/>
                  </a:lnTo>
                  <a:lnTo>
                    <a:pt x="749" y="3159"/>
                  </a:lnTo>
                  <a:lnTo>
                    <a:pt x="745" y="3148"/>
                  </a:lnTo>
                  <a:lnTo>
                    <a:pt x="735" y="3138"/>
                  </a:lnTo>
                  <a:lnTo>
                    <a:pt x="740" y="3129"/>
                  </a:lnTo>
                  <a:lnTo>
                    <a:pt x="749" y="3124"/>
                  </a:lnTo>
                  <a:lnTo>
                    <a:pt x="752" y="3117"/>
                  </a:lnTo>
                  <a:lnTo>
                    <a:pt x="749" y="3110"/>
                  </a:lnTo>
                  <a:lnTo>
                    <a:pt x="752" y="3100"/>
                  </a:lnTo>
                  <a:lnTo>
                    <a:pt x="761" y="3088"/>
                  </a:lnTo>
                  <a:lnTo>
                    <a:pt x="759" y="3086"/>
                  </a:lnTo>
                  <a:lnTo>
                    <a:pt x="761" y="3079"/>
                  </a:lnTo>
                  <a:lnTo>
                    <a:pt x="768" y="3072"/>
                  </a:lnTo>
                  <a:close/>
                  <a:moveTo>
                    <a:pt x="1758" y="2691"/>
                  </a:moveTo>
                  <a:lnTo>
                    <a:pt x="1761" y="2682"/>
                  </a:lnTo>
                  <a:lnTo>
                    <a:pt x="1777" y="2679"/>
                  </a:lnTo>
                  <a:lnTo>
                    <a:pt x="1777" y="2689"/>
                  </a:lnTo>
                  <a:lnTo>
                    <a:pt x="1794" y="2694"/>
                  </a:lnTo>
                  <a:lnTo>
                    <a:pt x="1801" y="2703"/>
                  </a:lnTo>
                  <a:lnTo>
                    <a:pt x="1794" y="2710"/>
                  </a:lnTo>
                  <a:lnTo>
                    <a:pt x="1784" y="2712"/>
                  </a:lnTo>
                  <a:lnTo>
                    <a:pt x="1780" y="2703"/>
                  </a:lnTo>
                  <a:lnTo>
                    <a:pt x="1773" y="2703"/>
                  </a:lnTo>
                  <a:lnTo>
                    <a:pt x="1768" y="2703"/>
                  </a:lnTo>
                  <a:lnTo>
                    <a:pt x="1765" y="2708"/>
                  </a:lnTo>
                  <a:lnTo>
                    <a:pt x="1765" y="2724"/>
                  </a:lnTo>
                  <a:lnTo>
                    <a:pt x="1747" y="2731"/>
                  </a:lnTo>
                  <a:lnTo>
                    <a:pt x="1737" y="2738"/>
                  </a:lnTo>
                  <a:lnTo>
                    <a:pt x="1735" y="2748"/>
                  </a:lnTo>
                  <a:lnTo>
                    <a:pt x="1735" y="2764"/>
                  </a:lnTo>
                  <a:lnTo>
                    <a:pt x="1735" y="2769"/>
                  </a:lnTo>
                  <a:lnTo>
                    <a:pt x="1730" y="2774"/>
                  </a:lnTo>
                  <a:lnTo>
                    <a:pt x="1716" y="2769"/>
                  </a:lnTo>
                  <a:lnTo>
                    <a:pt x="1697" y="2753"/>
                  </a:lnTo>
                  <a:lnTo>
                    <a:pt x="1647" y="2741"/>
                  </a:lnTo>
                  <a:lnTo>
                    <a:pt x="1628" y="2746"/>
                  </a:lnTo>
                  <a:lnTo>
                    <a:pt x="1614" y="2743"/>
                  </a:lnTo>
                  <a:lnTo>
                    <a:pt x="1586" y="2755"/>
                  </a:lnTo>
                  <a:lnTo>
                    <a:pt x="1562" y="2734"/>
                  </a:lnTo>
                  <a:lnTo>
                    <a:pt x="1569" y="2708"/>
                  </a:lnTo>
                  <a:lnTo>
                    <a:pt x="1584" y="2701"/>
                  </a:lnTo>
                  <a:lnTo>
                    <a:pt x="1605" y="2684"/>
                  </a:lnTo>
                  <a:lnTo>
                    <a:pt x="1614" y="2663"/>
                  </a:lnTo>
                  <a:lnTo>
                    <a:pt x="1619" y="2660"/>
                  </a:lnTo>
                  <a:lnTo>
                    <a:pt x="1624" y="2660"/>
                  </a:lnTo>
                  <a:lnTo>
                    <a:pt x="1633" y="2684"/>
                  </a:lnTo>
                  <a:lnTo>
                    <a:pt x="1647" y="2701"/>
                  </a:lnTo>
                  <a:lnTo>
                    <a:pt x="1664" y="2705"/>
                  </a:lnTo>
                  <a:lnTo>
                    <a:pt x="1680" y="2698"/>
                  </a:lnTo>
                  <a:lnTo>
                    <a:pt x="1685" y="2691"/>
                  </a:lnTo>
                  <a:lnTo>
                    <a:pt x="1688" y="2675"/>
                  </a:lnTo>
                  <a:lnTo>
                    <a:pt x="1688" y="2642"/>
                  </a:lnTo>
                  <a:lnTo>
                    <a:pt x="1680" y="2620"/>
                  </a:lnTo>
                  <a:lnTo>
                    <a:pt x="1683" y="2616"/>
                  </a:lnTo>
                  <a:lnTo>
                    <a:pt x="1704" y="2623"/>
                  </a:lnTo>
                  <a:lnTo>
                    <a:pt x="1728" y="2634"/>
                  </a:lnTo>
                  <a:lnTo>
                    <a:pt x="1739" y="2646"/>
                  </a:lnTo>
                  <a:lnTo>
                    <a:pt x="1747" y="2668"/>
                  </a:lnTo>
                  <a:lnTo>
                    <a:pt x="1744" y="2686"/>
                  </a:lnTo>
                  <a:lnTo>
                    <a:pt x="1754" y="2696"/>
                  </a:lnTo>
                  <a:lnTo>
                    <a:pt x="1758" y="2691"/>
                  </a:lnTo>
                  <a:close/>
                  <a:moveTo>
                    <a:pt x="1650" y="2467"/>
                  </a:moveTo>
                  <a:lnTo>
                    <a:pt x="1654" y="2467"/>
                  </a:lnTo>
                  <a:lnTo>
                    <a:pt x="1652" y="2471"/>
                  </a:lnTo>
                  <a:lnTo>
                    <a:pt x="1643" y="2490"/>
                  </a:lnTo>
                  <a:lnTo>
                    <a:pt x="1645" y="2495"/>
                  </a:lnTo>
                  <a:lnTo>
                    <a:pt x="1654" y="2483"/>
                  </a:lnTo>
                  <a:lnTo>
                    <a:pt x="1690" y="2500"/>
                  </a:lnTo>
                  <a:lnTo>
                    <a:pt x="1725" y="2509"/>
                  </a:lnTo>
                  <a:lnTo>
                    <a:pt x="1725" y="2516"/>
                  </a:lnTo>
                  <a:lnTo>
                    <a:pt x="1723" y="2521"/>
                  </a:lnTo>
                  <a:lnTo>
                    <a:pt x="1709" y="2533"/>
                  </a:lnTo>
                  <a:lnTo>
                    <a:pt x="1702" y="2545"/>
                  </a:lnTo>
                  <a:lnTo>
                    <a:pt x="1704" y="2552"/>
                  </a:lnTo>
                  <a:lnTo>
                    <a:pt x="1716" y="2559"/>
                  </a:lnTo>
                  <a:lnTo>
                    <a:pt x="1718" y="2566"/>
                  </a:lnTo>
                  <a:lnTo>
                    <a:pt x="1702" y="2573"/>
                  </a:lnTo>
                  <a:lnTo>
                    <a:pt x="1699" y="2585"/>
                  </a:lnTo>
                  <a:lnTo>
                    <a:pt x="1676" y="2616"/>
                  </a:lnTo>
                  <a:lnTo>
                    <a:pt x="1676" y="2658"/>
                  </a:lnTo>
                  <a:lnTo>
                    <a:pt x="1680" y="2689"/>
                  </a:lnTo>
                  <a:lnTo>
                    <a:pt x="1673" y="2696"/>
                  </a:lnTo>
                  <a:lnTo>
                    <a:pt x="1659" y="2701"/>
                  </a:lnTo>
                  <a:lnTo>
                    <a:pt x="1652" y="2698"/>
                  </a:lnTo>
                  <a:lnTo>
                    <a:pt x="1643" y="2672"/>
                  </a:lnTo>
                  <a:lnTo>
                    <a:pt x="1631" y="2656"/>
                  </a:lnTo>
                  <a:lnTo>
                    <a:pt x="1621" y="2651"/>
                  </a:lnTo>
                  <a:lnTo>
                    <a:pt x="1610" y="2649"/>
                  </a:lnTo>
                  <a:lnTo>
                    <a:pt x="1593" y="2663"/>
                  </a:lnTo>
                  <a:lnTo>
                    <a:pt x="1591" y="2653"/>
                  </a:lnTo>
                  <a:lnTo>
                    <a:pt x="1593" y="2606"/>
                  </a:lnTo>
                  <a:lnTo>
                    <a:pt x="1588" y="2573"/>
                  </a:lnTo>
                  <a:lnTo>
                    <a:pt x="1586" y="2535"/>
                  </a:lnTo>
                  <a:lnTo>
                    <a:pt x="1600" y="2504"/>
                  </a:lnTo>
                  <a:lnTo>
                    <a:pt x="1619" y="2485"/>
                  </a:lnTo>
                  <a:lnTo>
                    <a:pt x="1643" y="2471"/>
                  </a:lnTo>
                  <a:lnTo>
                    <a:pt x="1645" y="2467"/>
                  </a:lnTo>
                  <a:lnTo>
                    <a:pt x="1650" y="2467"/>
                  </a:lnTo>
                  <a:close/>
                  <a:moveTo>
                    <a:pt x="1789" y="2197"/>
                  </a:moveTo>
                  <a:lnTo>
                    <a:pt x="1780" y="2164"/>
                  </a:lnTo>
                  <a:lnTo>
                    <a:pt x="1799" y="2150"/>
                  </a:lnTo>
                  <a:lnTo>
                    <a:pt x="1801" y="2152"/>
                  </a:lnTo>
                  <a:lnTo>
                    <a:pt x="1789" y="2197"/>
                  </a:lnTo>
                  <a:close/>
                  <a:moveTo>
                    <a:pt x="1732" y="2117"/>
                  </a:moveTo>
                  <a:lnTo>
                    <a:pt x="1742" y="2124"/>
                  </a:lnTo>
                  <a:lnTo>
                    <a:pt x="1763" y="2166"/>
                  </a:lnTo>
                  <a:lnTo>
                    <a:pt x="1780" y="2180"/>
                  </a:lnTo>
                  <a:lnTo>
                    <a:pt x="1782" y="2190"/>
                  </a:lnTo>
                  <a:lnTo>
                    <a:pt x="1777" y="2230"/>
                  </a:lnTo>
                  <a:lnTo>
                    <a:pt x="1780" y="2284"/>
                  </a:lnTo>
                  <a:lnTo>
                    <a:pt x="1780" y="2313"/>
                  </a:lnTo>
                  <a:lnTo>
                    <a:pt x="1775" y="2339"/>
                  </a:lnTo>
                  <a:lnTo>
                    <a:pt x="1777" y="2389"/>
                  </a:lnTo>
                  <a:lnTo>
                    <a:pt x="1775" y="2417"/>
                  </a:lnTo>
                  <a:lnTo>
                    <a:pt x="1791" y="2445"/>
                  </a:lnTo>
                  <a:lnTo>
                    <a:pt x="1801" y="2497"/>
                  </a:lnTo>
                  <a:lnTo>
                    <a:pt x="1806" y="2509"/>
                  </a:lnTo>
                  <a:lnTo>
                    <a:pt x="1817" y="2519"/>
                  </a:lnTo>
                  <a:lnTo>
                    <a:pt x="1815" y="2528"/>
                  </a:lnTo>
                  <a:lnTo>
                    <a:pt x="1810" y="2533"/>
                  </a:lnTo>
                  <a:lnTo>
                    <a:pt x="1803" y="2533"/>
                  </a:lnTo>
                  <a:lnTo>
                    <a:pt x="1789" y="2528"/>
                  </a:lnTo>
                  <a:lnTo>
                    <a:pt x="1775" y="2530"/>
                  </a:lnTo>
                  <a:lnTo>
                    <a:pt x="1770" y="2537"/>
                  </a:lnTo>
                  <a:lnTo>
                    <a:pt x="1765" y="2549"/>
                  </a:lnTo>
                  <a:lnTo>
                    <a:pt x="1761" y="2554"/>
                  </a:lnTo>
                  <a:lnTo>
                    <a:pt x="1742" y="2533"/>
                  </a:lnTo>
                  <a:lnTo>
                    <a:pt x="1742" y="2511"/>
                  </a:lnTo>
                  <a:lnTo>
                    <a:pt x="1737" y="2500"/>
                  </a:lnTo>
                  <a:lnTo>
                    <a:pt x="1725" y="2485"/>
                  </a:lnTo>
                  <a:lnTo>
                    <a:pt x="1702" y="2474"/>
                  </a:lnTo>
                  <a:lnTo>
                    <a:pt x="1699" y="2441"/>
                  </a:lnTo>
                  <a:lnTo>
                    <a:pt x="1709" y="2393"/>
                  </a:lnTo>
                  <a:lnTo>
                    <a:pt x="1680" y="2268"/>
                  </a:lnTo>
                  <a:lnTo>
                    <a:pt x="1680" y="2209"/>
                  </a:lnTo>
                  <a:lnTo>
                    <a:pt x="1688" y="2169"/>
                  </a:lnTo>
                  <a:lnTo>
                    <a:pt x="1697" y="2147"/>
                  </a:lnTo>
                  <a:lnTo>
                    <a:pt x="1711" y="2126"/>
                  </a:lnTo>
                  <a:lnTo>
                    <a:pt x="1725" y="2117"/>
                  </a:lnTo>
                  <a:lnTo>
                    <a:pt x="1732" y="2117"/>
                  </a:lnTo>
                  <a:close/>
                  <a:moveTo>
                    <a:pt x="2264" y="2048"/>
                  </a:moveTo>
                  <a:lnTo>
                    <a:pt x="2375" y="2031"/>
                  </a:lnTo>
                  <a:lnTo>
                    <a:pt x="2526" y="1998"/>
                  </a:lnTo>
                  <a:lnTo>
                    <a:pt x="2640" y="1963"/>
                  </a:lnTo>
                  <a:lnTo>
                    <a:pt x="2862" y="1916"/>
                  </a:lnTo>
                  <a:lnTo>
                    <a:pt x="2921" y="1906"/>
                  </a:lnTo>
                  <a:lnTo>
                    <a:pt x="2938" y="1911"/>
                  </a:lnTo>
                  <a:lnTo>
                    <a:pt x="2947" y="1906"/>
                  </a:lnTo>
                  <a:lnTo>
                    <a:pt x="2954" y="1899"/>
                  </a:lnTo>
                  <a:lnTo>
                    <a:pt x="2973" y="1890"/>
                  </a:lnTo>
                  <a:lnTo>
                    <a:pt x="3030" y="1873"/>
                  </a:lnTo>
                  <a:lnTo>
                    <a:pt x="3103" y="1854"/>
                  </a:lnTo>
                  <a:lnTo>
                    <a:pt x="3212" y="1833"/>
                  </a:lnTo>
                  <a:lnTo>
                    <a:pt x="3266" y="1819"/>
                  </a:lnTo>
                  <a:lnTo>
                    <a:pt x="3318" y="1790"/>
                  </a:lnTo>
                  <a:lnTo>
                    <a:pt x="3346" y="1774"/>
                  </a:lnTo>
                  <a:lnTo>
                    <a:pt x="3365" y="1757"/>
                  </a:lnTo>
                  <a:lnTo>
                    <a:pt x="3384" y="1734"/>
                  </a:lnTo>
                  <a:lnTo>
                    <a:pt x="3410" y="1691"/>
                  </a:lnTo>
                  <a:lnTo>
                    <a:pt x="3410" y="1686"/>
                  </a:lnTo>
                  <a:lnTo>
                    <a:pt x="3394" y="1670"/>
                  </a:lnTo>
                  <a:lnTo>
                    <a:pt x="3417" y="1648"/>
                  </a:lnTo>
                  <a:lnTo>
                    <a:pt x="3465" y="1618"/>
                  </a:lnTo>
                  <a:lnTo>
                    <a:pt x="3488" y="1594"/>
                  </a:lnTo>
                  <a:lnTo>
                    <a:pt x="3526" y="1528"/>
                  </a:lnTo>
                  <a:lnTo>
                    <a:pt x="3566" y="1497"/>
                  </a:lnTo>
                  <a:lnTo>
                    <a:pt x="3618" y="1450"/>
                  </a:lnTo>
                  <a:lnTo>
                    <a:pt x="3632" y="1426"/>
                  </a:lnTo>
                  <a:lnTo>
                    <a:pt x="3623" y="1410"/>
                  </a:lnTo>
                  <a:lnTo>
                    <a:pt x="3632" y="1395"/>
                  </a:lnTo>
                  <a:lnTo>
                    <a:pt x="3699" y="1329"/>
                  </a:lnTo>
                  <a:lnTo>
                    <a:pt x="3739" y="1261"/>
                  </a:lnTo>
                  <a:lnTo>
                    <a:pt x="3751" y="1237"/>
                  </a:lnTo>
                  <a:lnTo>
                    <a:pt x="3746" y="1218"/>
                  </a:lnTo>
                  <a:lnTo>
                    <a:pt x="3758" y="1199"/>
                  </a:lnTo>
                  <a:lnTo>
                    <a:pt x="3786" y="1178"/>
                  </a:lnTo>
                  <a:lnTo>
                    <a:pt x="3873" y="1123"/>
                  </a:lnTo>
                  <a:lnTo>
                    <a:pt x="3987" y="1031"/>
                  </a:lnTo>
                  <a:lnTo>
                    <a:pt x="4008" y="1008"/>
                  </a:lnTo>
                  <a:lnTo>
                    <a:pt x="4074" y="937"/>
                  </a:lnTo>
                  <a:lnTo>
                    <a:pt x="4096" y="911"/>
                  </a:lnTo>
                  <a:lnTo>
                    <a:pt x="4129" y="847"/>
                  </a:lnTo>
                  <a:lnTo>
                    <a:pt x="4166" y="809"/>
                  </a:lnTo>
                  <a:lnTo>
                    <a:pt x="4233" y="721"/>
                  </a:lnTo>
                  <a:lnTo>
                    <a:pt x="4254" y="686"/>
                  </a:lnTo>
                  <a:lnTo>
                    <a:pt x="4270" y="655"/>
                  </a:lnTo>
                  <a:lnTo>
                    <a:pt x="4278" y="629"/>
                  </a:lnTo>
                  <a:lnTo>
                    <a:pt x="4270" y="624"/>
                  </a:lnTo>
                  <a:lnTo>
                    <a:pt x="4268" y="615"/>
                  </a:lnTo>
                  <a:lnTo>
                    <a:pt x="4289" y="589"/>
                  </a:lnTo>
                  <a:lnTo>
                    <a:pt x="4301" y="539"/>
                  </a:lnTo>
                  <a:lnTo>
                    <a:pt x="4304" y="511"/>
                  </a:lnTo>
                  <a:lnTo>
                    <a:pt x="4299" y="483"/>
                  </a:lnTo>
                  <a:lnTo>
                    <a:pt x="4273" y="407"/>
                  </a:lnTo>
                  <a:lnTo>
                    <a:pt x="4289" y="393"/>
                  </a:lnTo>
                  <a:lnTo>
                    <a:pt x="4381" y="402"/>
                  </a:lnTo>
                  <a:lnTo>
                    <a:pt x="4429" y="400"/>
                  </a:lnTo>
                  <a:lnTo>
                    <a:pt x="4457" y="407"/>
                  </a:lnTo>
                  <a:lnTo>
                    <a:pt x="4457" y="407"/>
                  </a:lnTo>
                  <a:lnTo>
                    <a:pt x="4471" y="416"/>
                  </a:lnTo>
                  <a:lnTo>
                    <a:pt x="4495" y="445"/>
                  </a:lnTo>
                  <a:lnTo>
                    <a:pt x="4504" y="440"/>
                  </a:lnTo>
                  <a:lnTo>
                    <a:pt x="4514" y="445"/>
                  </a:lnTo>
                  <a:lnTo>
                    <a:pt x="4514" y="445"/>
                  </a:lnTo>
                  <a:lnTo>
                    <a:pt x="4533" y="457"/>
                  </a:lnTo>
                  <a:lnTo>
                    <a:pt x="4533" y="457"/>
                  </a:lnTo>
                  <a:lnTo>
                    <a:pt x="4559" y="490"/>
                  </a:lnTo>
                  <a:lnTo>
                    <a:pt x="4604" y="565"/>
                  </a:lnTo>
                  <a:lnTo>
                    <a:pt x="4599" y="603"/>
                  </a:lnTo>
                  <a:lnTo>
                    <a:pt x="4601" y="608"/>
                  </a:lnTo>
                  <a:lnTo>
                    <a:pt x="4620" y="622"/>
                  </a:lnTo>
                  <a:lnTo>
                    <a:pt x="4623" y="627"/>
                  </a:lnTo>
                  <a:lnTo>
                    <a:pt x="4611" y="669"/>
                  </a:lnTo>
                  <a:lnTo>
                    <a:pt x="4611" y="700"/>
                  </a:lnTo>
                  <a:lnTo>
                    <a:pt x="4618" y="705"/>
                  </a:lnTo>
                  <a:lnTo>
                    <a:pt x="4641" y="712"/>
                  </a:lnTo>
                  <a:lnTo>
                    <a:pt x="4651" y="710"/>
                  </a:lnTo>
                  <a:lnTo>
                    <a:pt x="4663" y="700"/>
                  </a:lnTo>
                  <a:lnTo>
                    <a:pt x="4670" y="698"/>
                  </a:lnTo>
                  <a:lnTo>
                    <a:pt x="4703" y="710"/>
                  </a:lnTo>
                  <a:lnTo>
                    <a:pt x="4710" y="707"/>
                  </a:lnTo>
                  <a:lnTo>
                    <a:pt x="4722" y="691"/>
                  </a:lnTo>
                  <a:lnTo>
                    <a:pt x="4729" y="688"/>
                  </a:lnTo>
                  <a:lnTo>
                    <a:pt x="4736" y="691"/>
                  </a:lnTo>
                  <a:lnTo>
                    <a:pt x="4743" y="698"/>
                  </a:lnTo>
                  <a:lnTo>
                    <a:pt x="4743" y="724"/>
                  </a:lnTo>
                  <a:lnTo>
                    <a:pt x="4748" y="740"/>
                  </a:lnTo>
                  <a:lnTo>
                    <a:pt x="4764" y="776"/>
                  </a:lnTo>
                  <a:lnTo>
                    <a:pt x="4788" y="814"/>
                  </a:lnTo>
                  <a:lnTo>
                    <a:pt x="4821" y="818"/>
                  </a:lnTo>
                  <a:lnTo>
                    <a:pt x="4838" y="833"/>
                  </a:lnTo>
                  <a:lnTo>
                    <a:pt x="4845" y="851"/>
                  </a:lnTo>
                  <a:lnTo>
                    <a:pt x="4866" y="887"/>
                  </a:lnTo>
                  <a:lnTo>
                    <a:pt x="4887" y="901"/>
                  </a:lnTo>
                  <a:lnTo>
                    <a:pt x="4920" y="906"/>
                  </a:lnTo>
                  <a:lnTo>
                    <a:pt x="4923" y="915"/>
                  </a:lnTo>
                  <a:lnTo>
                    <a:pt x="4906" y="934"/>
                  </a:lnTo>
                  <a:lnTo>
                    <a:pt x="4906" y="934"/>
                  </a:lnTo>
                  <a:lnTo>
                    <a:pt x="4906" y="941"/>
                  </a:lnTo>
                  <a:lnTo>
                    <a:pt x="4906" y="941"/>
                  </a:lnTo>
                  <a:lnTo>
                    <a:pt x="4920" y="944"/>
                  </a:lnTo>
                  <a:lnTo>
                    <a:pt x="4920" y="944"/>
                  </a:lnTo>
                  <a:lnTo>
                    <a:pt x="4960" y="932"/>
                  </a:lnTo>
                  <a:lnTo>
                    <a:pt x="4960" y="932"/>
                  </a:lnTo>
                  <a:lnTo>
                    <a:pt x="5005" y="906"/>
                  </a:lnTo>
                  <a:lnTo>
                    <a:pt x="5027" y="885"/>
                  </a:lnTo>
                  <a:lnTo>
                    <a:pt x="5043" y="863"/>
                  </a:lnTo>
                  <a:lnTo>
                    <a:pt x="5060" y="837"/>
                  </a:lnTo>
                  <a:lnTo>
                    <a:pt x="5090" y="816"/>
                  </a:lnTo>
                  <a:lnTo>
                    <a:pt x="5095" y="807"/>
                  </a:lnTo>
                  <a:lnTo>
                    <a:pt x="5098" y="802"/>
                  </a:lnTo>
                  <a:lnTo>
                    <a:pt x="5076" y="804"/>
                  </a:lnTo>
                  <a:lnTo>
                    <a:pt x="5076" y="799"/>
                  </a:lnTo>
                  <a:lnTo>
                    <a:pt x="5079" y="788"/>
                  </a:lnTo>
                  <a:lnTo>
                    <a:pt x="5090" y="776"/>
                  </a:lnTo>
                  <a:lnTo>
                    <a:pt x="5126" y="724"/>
                  </a:lnTo>
                  <a:lnTo>
                    <a:pt x="5138" y="693"/>
                  </a:lnTo>
                  <a:lnTo>
                    <a:pt x="5135" y="691"/>
                  </a:lnTo>
                  <a:lnTo>
                    <a:pt x="5112" y="714"/>
                  </a:lnTo>
                  <a:lnTo>
                    <a:pt x="5102" y="714"/>
                  </a:lnTo>
                  <a:lnTo>
                    <a:pt x="5100" y="707"/>
                  </a:lnTo>
                  <a:lnTo>
                    <a:pt x="5102" y="693"/>
                  </a:lnTo>
                  <a:lnTo>
                    <a:pt x="5135" y="658"/>
                  </a:lnTo>
                  <a:lnTo>
                    <a:pt x="5161" y="606"/>
                  </a:lnTo>
                  <a:lnTo>
                    <a:pt x="5161" y="558"/>
                  </a:lnTo>
                  <a:lnTo>
                    <a:pt x="5157" y="556"/>
                  </a:lnTo>
                  <a:lnTo>
                    <a:pt x="5124" y="549"/>
                  </a:lnTo>
                  <a:lnTo>
                    <a:pt x="5114" y="542"/>
                  </a:lnTo>
                  <a:lnTo>
                    <a:pt x="5107" y="530"/>
                  </a:lnTo>
                  <a:lnTo>
                    <a:pt x="5102" y="468"/>
                  </a:lnTo>
                  <a:lnTo>
                    <a:pt x="5102" y="433"/>
                  </a:lnTo>
                  <a:lnTo>
                    <a:pt x="5093" y="343"/>
                  </a:lnTo>
                  <a:lnTo>
                    <a:pt x="5090" y="319"/>
                  </a:lnTo>
                  <a:lnTo>
                    <a:pt x="5069" y="284"/>
                  </a:lnTo>
                  <a:lnTo>
                    <a:pt x="5067" y="267"/>
                  </a:lnTo>
                  <a:lnTo>
                    <a:pt x="5072" y="249"/>
                  </a:lnTo>
                  <a:lnTo>
                    <a:pt x="5079" y="241"/>
                  </a:lnTo>
                  <a:lnTo>
                    <a:pt x="5086" y="239"/>
                  </a:lnTo>
                  <a:lnTo>
                    <a:pt x="5114" y="237"/>
                  </a:lnTo>
                  <a:lnTo>
                    <a:pt x="5124" y="227"/>
                  </a:lnTo>
                  <a:lnTo>
                    <a:pt x="5138" y="192"/>
                  </a:lnTo>
                  <a:lnTo>
                    <a:pt x="5152" y="182"/>
                  </a:lnTo>
                  <a:lnTo>
                    <a:pt x="5180" y="175"/>
                  </a:lnTo>
                  <a:lnTo>
                    <a:pt x="5235" y="168"/>
                  </a:lnTo>
                  <a:lnTo>
                    <a:pt x="5246" y="161"/>
                  </a:lnTo>
                  <a:lnTo>
                    <a:pt x="5277" y="104"/>
                  </a:lnTo>
                  <a:lnTo>
                    <a:pt x="5277" y="104"/>
                  </a:lnTo>
                  <a:lnTo>
                    <a:pt x="5296" y="95"/>
                  </a:lnTo>
                  <a:lnTo>
                    <a:pt x="5298" y="111"/>
                  </a:lnTo>
                  <a:lnTo>
                    <a:pt x="5303" y="118"/>
                  </a:lnTo>
                  <a:lnTo>
                    <a:pt x="5275" y="149"/>
                  </a:lnTo>
                  <a:lnTo>
                    <a:pt x="5268" y="185"/>
                  </a:lnTo>
                  <a:lnTo>
                    <a:pt x="5268" y="211"/>
                  </a:lnTo>
                  <a:lnTo>
                    <a:pt x="5272" y="215"/>
                  </a:lnTo>
                  <a:lnTo>
                    <a:pt x="5277" y="213"/>
                  </a:lnTo>
                  <a:lnTo>
                    <a:pt x="5282" y="156"/>
                  </a:lnTo>
                  <a:lnTo>
                    <a:pt x="5291" y="140"/>
                  </a:lnTo>
                  <a:lnTo>
                    <a:pt x="5296" y="137"/>
                  </a:lnTo>
                  <a:lnTo>
                    <a:pt x="5298" y="144"/>
                  </a:lnTo>
                  <a:lnTo>
                    <a:pt x="5296" y="156"/>
                  </a:lnTo>
                  <a:lnTo>
                    <a:pt x="5296" y="168"/>
                  </a:lnTo>
                  <a:lnTo>
                    <a:pt x="5305" y="185"/>
                  </a:lnTo>
                  <a:lnTo>
                    <a:pt x="5322" y="194"/>
                  </a:lnTo>
                  <a:lnTo>
                    <a:pt x="5322" y="199"/>
                  </a:lnTo>
                  <a:lnTo>
                    <a:pt x="5322" y="199"/>
                  </a:lnTo>
                  <a:lnTo>
                    <a:pt x="5310" y="232"/>
                  </a:lnTo>
                  <a:lnTo>
                    <a:pt x="5320" y="263"/>
                  </a:lnTo>
                  <a:lnTo>
                    <a:pt x="5315" y="279"/>
                  </a:lnTo>
                  <a:lnTo>
                    <a:pt x="5315" y="279"/>
                  </a:lnTo>
                  <a:lnTo>
                    <a:pt x="5315" y="289"/>
                  </a:lnTo>
                  <a:lnTo>
                    <a:pt x="5315" y="289"/>
                  </a:lnTo>
                  <a:lnTo>
                    <a:pt x="5322" y="305"/>
                  </a:lnTo>
                  <a:lnTo>
                    <a:pt x="5324" y="327"/>
                  </a:lnTo>
                  <a:lnTo>
                    <a:pt x="5329" y="336"/>
                  </a:lnTo>
                  <a:lnTo>
                    <a:pt x="5329" y="357"/>
                  </a:lnTo>
                  <a:lnTo>
                    <a:pt x="5334" y="371"/>
                  </a:lnTo>
                  <a:lnTo>
                    <a:pt x="5346" y="390"/>
                  </a:lnTo>
                  <a:lnTo>
                    <a:pt x="5376" y="492"/>
                  </a:lnTo>
                  <a:lnTo>
                    <a:pt x="5374" y="523"/>
                  </a:lnTo>
                  <a:lnTo>
                    <a:pt x="5381" y="554"/>
                  </a:lnTo>
                  <a:lnTo>
                    <a:pt x="5376" y="577"/>
                  </a:lnTo>
                  <a:lnTo>
                    <a:pt x="5381" y="582"/>
                  </a:lnTo>
                  <a:lnTo>
                    <a:pt x="5391" y="591"/>
                  </a:lnTo>
                  <a:lnTo>
                    <a:pt x="5407" y="591"/>
                  </a:lnTo>
                  <a:lnTo>
                    <a:pt x="5409" y="589"/>
                  </a:lnTo>
                  <a:lnTo>
                    <a:pt x="5409" y="589"/>
                  </a:lnTo>
                  <a:lnTo>
                    <a:pt x="5424" y="587"/>
                  </a:lnTo>
                  <a:lnTo>
                    <a:pt x="5424" y="587"/>
                  </a:lnTo>
                  <a:lnTo>
                    <a:pt x="5473" y="606"/>
                  </a:lnTo>
                  <a:lnTo>
                    <a:pt x="5511" y="603"/>
                  </a:lnTo>
                  <a:lnTo>
                    <a:pt x="5518" y="608"/>
                  </a:lnTo>
                  <a:lnTo>
                    <a:pt x="5523" y="634"/>
                  </a:lnTo>
                  <a:lnTo>
                    <a:pt x="5554" y="629"/>
                  </a:lnTo>
                  <a:lnTo>
                    <a:pt x="5565" y="634"/>
                  </a:lnTo>
                  <a:lnTo>
                    <a:pt x="5573" y="641"/>
                  </a:lnTo>
                  <a:lnTo>
                    <a:pt x="5577" y="655"/>
                  </a:lnTo>
                  <a:lnTo>
                    <a:pt x="5587" y="665"/>
                  </a:lnTo>
                  <a:lnTo>
                    <a:pt x="5599" y="667"/>
                  </a:lnTo>
                  <a:lnTo>
                    <a:pt x="5603" y="665"/>
                  </a:lnTo>
                  <a:lnTo>
                    <a:pt x="5617" y="658"/>
                  </a:lnTo>
                  <a:lnTo>
                    <a:pt x="5632" y="643"/>
                  </a:lnTo>
                  <a:lnTo>
                    <a:pt x="5634" y="627"/>
                  </a:lnTo>
                  <a:lnTo>
                    <a:pt x="5620" y="613"/>
                  </a:lnTo>
                  <a:lnTo>
                    <a:pt x="5610" y="591"/>
                  </a:lnTo>
                  <a:lnTo>
                    <a:pt x="5575" y="563"/>
                  </a:lnTo>
                  <a:lnTo>
                    <a:pt x="5558" y="546"/>
                  </a:lnTo>
                  <a:lnTo>
                    <a:pt x="5554" y="535"/>
                  </a:lnTo>
                  <a:lnTo>
                    <a:pt x="5549" y="523"/>
                  </a:lnTo>
                  <a:lnTo>
                    <a:pt x="5554" y="506"/>
                  </a:lnTo>
                  <a:lnTo>
                    <a:pt x="5549" y="492"/>
                  </a:lnTo>
                  <a:lnTo>
                    <a:pt x="5549" y="468"/>
                  </a:lnTo>
                  <a:lnTo>
                    <a:pt x="5542" y="461"/>
                  </a:lnTo>
                  <a:lnTo>
                    <a:pt x="5544" y="440"/>
                  </a:lnTo>
                  <a:lnTo>
                    <a:pt x="5542" y="428"/>
                  </a:lnTo>
                  <a:lnTo>
                    <a:pt x="5556" y="407"/>
                  </a:lnTo>
                  <a:lnTo>
                    <a:pt x="5556" y="388"/>
                  </a:lnTo>
                  <a:lnTo>
                    <a:pt x="5561" y="376"/>
                  </a:lnTo>
                  <a:lnTo>
                    <a:pt x="5556" y="348"/>
                  </a:lnTo>
                  <a:lnTo>
                    <a:pt x="5537" y="336"/>
                  </a:lnTo>
                  <a:lnTo>
                    <a:pt x="5530" y="329"/>
                  </a:lnTo>
                  <a:lnTo>
                    <a:pt x="5535" y="319"/>
                  </a:lnTo>
                  <a:lnTo>
                    <a:pt x="5537" y="303"/>
                  </a:lnTo>
                  <a:lnTo>
                    <a:pt x="5528" y="293"/>
                  </a:lnTo>
                  <a:lnTo>
                    <a:pt x="5523" y="284"/>
                  </a:lnTo>
                  <a:lnTo>
                    <a:pt x="5528" y="265"/>
                  </a:lnTo>
                  <a:lnTo>
                    <a:pt x="5528" y="249"/>
                  </a:lnTo>
                  <a:lnTo>
                    <a:pt x="5521" y="241"/>
                  </a:lnTo>
                  <a:lnTo>
                    <a:pt x="5506" y="227"/>
                  </a:lnTo>
                  <a:lnTo>
                    <a:pt x="5504" y="220"/>
                  </a:lnTo>
                  <a:lnTo>
                    <a:pt x="5509" y="187"/>
                  </a:lnTo>
                  <a:lnTo>
                    <a:pt x="5497" y="173"/>
                  </a:lnTo>
                  <a:lnTo>
                    <a:pt x="5466" y="152"/>
                  </a:lnTo>
                  <a:lnTo>
                    <a:pt x="5466" y="152"/>
                  </a:lnTo>
                  <a:lnTo>
                    <a:pt x="5452" y="140"/>
                  </a:lnTo>
                  <a:lnTo>
                    <a:pt x="5452" y="140"/>
                  </a:lnTo>
                  <a:lnTo>
                    <a:pt x="5454" y="128"/>
                  </a:lnTo>
                  <a:lnTo>
                    <a:pt x="5443" y="126"/>
                  </a:lnTo>
                  <a:lnTo>
                    <a:pt x="5428" y="107"/>
                  </a:lnTo>
                  <a:lnTo>
                    <a:pt x="5424" y="90"/>
                  </a:lnTo>
                  <a:lnTo>
                    <a:pt x="5424" y="90"/>
                  </a:lnTo>
                  <a:lnTo>
                    <a:pt x="5419" y="90"/>
                  </a:lnTo>
                  <a:lnTo>
                    <a:pt x="5414" y="81"/>
                  </a:lnTo>
                  <a:lnTo>
                    <a:pt x="5461" y="64"/>
                  </a:lnTo>
                  <a:lnTo>
                    <a:pt x="5469" y="55"/>
                  </a:lnTo>
                  <a:lnTo>
                    <a:pt x="5466" y="31"/>
                  </a:lnTo>
                  <a:lnTo>
                    <a:pt x="5478" y="26"/>
                  </a:lnTo>
                  <a:lnTo>
                    <a:pt x="5495" y="26"/>
                  </a:lnTo>
                  <a:lnTo>
                    <a:pt x="5502" y="29"/>
                  </a:lnTo>
                  <a:lnTo>
                    <a:pt x="5504" y="33"/>
                  </a:lnTo>
                  <a:lnTo>
                    <a:pt x="5516" y="66"/>
                  </a:lnTo>
                  <a:lnTo>
                    <a:pt x="5528" y="76"/>
                  </a:lnTo>
                  <a:lnTo>
                    <a:pt x="5561" y="83"/>
                  </a:lnTo>
                  <a:lnTo>
                    <a:pt x="5584" y="97"/>
                  </a:lnTo>
                  <a:lnTo>
                    <a:pt x="5599" y="100"/>
                  </a:lnTo>
                  <a:lnTo>
                    <a:pt x="5622" y="95"/>
                  </a:lnTo>
                  <a:lnTo>
                    <a:pt x="5641" y="88"/>
                  </a:lnTo>
                  <a:lnTo>
                    <a:pt x="5653" y="76"/>
                  </a:lnTo>
                  <a:lnTo>
                    <a:pt x="5648" y="66"/>
                  </a:lnTo>
                  <a:lnTo>
                    <a:pt x="5648" y="52"/>
                  </a:lnTo>
                  <a:lnTo>
                    <a:pt x="5660" y="50"/>
                  </a:lnTo>
                  <a:lnTo>
                    <a:pt x="5686" y="22"/>
                  </a:lnTo>
                  <a:lnTo>
                    <a:pt x="5707" y="19"/>
                  </a:lnTo>
                  <a:lnTo>
                    <a:pt x="5707" y="19"/>
                  </a:lnTo>
                  <a:lnTo>
                    <a:pt x="5733" y="31"/>
                  </a:lnTo>
                  <a:lnTo>
                    <a:pt x="5754" y="36"/>
                  </a:lnTo>
                  <a:lnTo>
                    <a:pt x="5773" y="29"/>
                  </a:lnTo>
                  <a:lnTo>
                    <a:pt x="5811" y="7"/>
                  </a:lnTo>
                  <a:lnTo>
                    <a:pt x="5861" y="0"/>
                  </a:lnTo>
                  <a:lnTo>
                    <a:pt x="5873" y="5"/>
                  </a:lnTo>
                  <a:lnTo>
                    <a:pt x="5877" y="10"/>
                  </a:lnTo>
                  <a:lnTo>
                    <a:pt x="5882" y="19"/>
                  </a:lnTo>
                  <a:lnTo>
                    <a:pt x="5884" y="40"/>
                  </a:lnTo>
                  <a:lnTo>
                    <a:pt x="5884" y="52"/>
                  </a:lnTo>
                  <a:lnTo>
                    <a:pt x="5894" y="81"/>
                  </a:lnTo>
                  <a:lnTo>
                    <a:pt x="5901" y="114"/>
                  </a:lnTo>
                  <a:lnTo>
                    <a:pt x="5913" y="159"/>
                  </a:lnTo>
                  <a:lnTo>
                    <a:pt x="5913" y="204"/>
                  </a:lnTo>
                  <a:lnTo>
                    <a:pt x="5908" y="213"/>
                  </a:lnTo>
                  <a:lnTo>
                    <a:pt x="5899" y="218"/>
                  </a:lnTo>
                  <a:lnTo>
                    <a:pt x="5892" y="227"/>
                  </a:lnTo>
                  <a:lnTo>
                    <a:pt x="5858" y="308"/>
                  </a:lnTo>
                  <a:lnTo>
                    <a:pt x="5818" y="348"/>
                  </a:lnTo>
                  <a:lnTo>
                    <a:pt x="5811" y="367"/>
                  </a:lnTo>
                  <a:lnTo>
                    <a:pt x="5811" y="379"/>
                  </a:lnTo>
                  <a:lnTo>
                    <a:pt x="5814" y="388"/>
                  </a:lnTo>
                  <a:lnTo>
                    <a:pt x="5830" y="414"/>
                  </a:lnTo>
                  <a:lnTo>
                    <a:pt x="5830" y="440"/>
                  </a:lnTo>
                  <a:lnTo>
                    <a:pt x="5840" y="459"/>
                  </a:lnTo>
                  <a:lnTo>
                    <a:pt x="5840" y="473"/>
                  </a:lnTo>
                  <a:lnTo>
                    <a:pt x="5825" y="485"/>
                  </a:lnTo>
                  <a:lnTo>
                    <a:pt x="5825" y="492"/>
                  </a:lnTo>
                  <a:lnTo>
                    <a:pt x="5825" y="497"/>
                  </a:lnTo>
                  <a:lnTo>
                    <a:pt x="5842" y="525"/>
                  </a:lnTo>
                  <a:lnTo>
                    <a:pt x="5856" y="554"/>
                  </a:lnTo>
                  <a:lnTo>
                    <a:pt x="5854" y="570"/>
                  </a:lnTo>
                  <a:lnTo>
                    <a:pt x="5849" y="589"/>
                  </a:lnTo>
                  <a:lnTo>
                    <a:pt x="5849" y="606"/>
                  </a:lnTo>
                  <a:lnTo>
                    <a:pt x="5870" y="622"/>
                  </a:lnTo>
                  <a:lnTo>
                    <a:pt x="5906" y="632"/>
                  </a:lnTo>
                  <a:lnTo>
                    <a:pt x="5922" y="648"/>
                  </a:lnTo>
                  <a:lnTo>
                    <a:pt x="5927" y="660"/>
                  </a:lnTo>
                  <a:lnTo>
                    <a:pt x="5927" y="679"/>
                  </a:lnTo>
                  <a:lnTo>
                    <a:pt x="5903" y="724"/>
                  </a:lnTo>
                  <a:lnTo>
                    <a:pt x="5894" y="783"/>
                  </a:lnTo>
                  <a:lnTo>
                    <a:pt x="5908" y="830"/>
                  </a:lnTo>
                  <a:lnTo>
                    <a:pt x="5915" y="837"/>
                  </a:lnTo>
                  <a:lnTo>
                    <a:pt x="5932" y="844"/>
                  </a:lnTo>
                  <a:lnTo>
                    <a:pt x="5932" y="844"/>
                  </a:lnTo>
                  <a:lnTo>
                    <a:pt x="5936" y="847"/>
                  </a:lnTo>
                  <a:lnTo>
                    <a:pt x="5929" y="896"/>
                  </a:lnTo>
                  <a:lnTo>
                    <a:pt x="5903" y="977"/>
                  </a:lnTo>
                  <a:lnTo>
                    <a:pt x="5889" y="1003"/>
                  </a:lnTo>
                  <a:lnTo>
                    <a:pt x="5873" y="1015"/>
                  </a:lnTo>
                  <a:lnTo>
                    <a:pt x="5856" y="1022"/>
                  </a:lnTo>
                  <a:lnTo>
                    <a:pt x="5830" y="1022"/>
                  </a:lnTo>
                  <a:lnTo>
                    <a:pt x="5823" y="1026"/>
                  </a:lnTo>
                  <a:lnTo>
                    <a:pt x="5821" y="1029"/>
                  </a:lnTo>
                  <a:lnTo>
                    <a:pt x="5825" y="1041"/>
                  </a:lnTo>
                  <a:lnTo>
                    <a:pt x="5837" y="1057"/>
                  </a:lnTo>
                  <a:lnTo>
                    <a:pt x="5868" y="1074"/>
                  </a:lnTo>
                  <a:lnTo>
                    <a:pt x="5875" y="1081"/>
                  </a:lnTo>
                  <a:lnTo>
                    <a:pt x="5877" y="1090"/>
                  </a:lnTo>
                  <a:lnTo>
                    <a:pt x="5873" y="1119"/>
                  </a:lnTo>
                  <a:lnTo>
                    <a:pt x="5847" y="1175"/>
                  </a:lnTo>
                  <a:lnTo>
                    <a:pt x="5840" y="1201"/>
                  </a:lnTo>
                  <a:lnTo>
                    <a:pt x="5832" y="1232"/>
                  </a:lnTo>
                  <a:lnTo>
                    <a:pt x="5832" y="1291"/>
                  </a:lnTo>
                  <a:lnTo>
                    <a:pt x="5840" y="1348"/>
                  </a:lnTo>
                  <a:lnTo>
                    <a:pt x="5861" y="1374"/>
                  </a:lnTo>
                  <a:lnTo>
                    <a:pt x="5868" y="1436"/>
                  </a:lnTo>
                  <a:lnTo>
                    <a:pt x="5899" y="1478"/>
                  </a:lnTo>
                  <a:lnTo>
                    <a:pt x="5903" y="1495"/>
                  </a:lnTo>
                  <a:lnTo>
                    <a:pt x="5889" y="1525"/>
                  </a:lnTo>
                  <a:lnTo>
                    <a:pt x="5880" y="1530"/>
                  </a:lnTo>
                  <a:lnTo>
                    <a:pt x="5875" y="1528"/>
                  </a:lnTo>
                  <a:lnTo>
                    <a:pt x="5863" y="1495"/>
                  </a:lnTo>
                  <a:lnTo>
                    <a:pt x="5847" y="1490"/>
                  </a:lnTo>
                  <a:lnTo>
                    <a:pt x="5840" y="1492"/>
                  </a:lnTo>
                  <a:lnTo>
                    <a:pt x="5806" y="1559"/>
                  </a:lnTo>
                  <a:lnTo>
                    <a:pt x="5795" y="1608"/>
                  </a:lnTo>
                  <a:lnTo>
                    <a:pt x="5790" y="1620"/>
                  </a:lnTo>
                  <a:lnTo>
                    <a:pt x="5788" y="1670"/>
                  </a:lnTo>
                  <a:lnTo>
                    <a:pt x="5792" y="1684"/>
                  </a:lnTo>
                  <a:lnTo>
                    <a:pt x="5790" y="1700"/>
                  </a:lnTo>
                  <a:lnTo>
                    <a:pt x="5780" y="1722"/>
                  </a:lnTo>
                  <a:lnTo>
                    <a:pt x="5792" y="1731"/>
                  </a:lnTo>
                  <a:lnTo>
                    <a:pt x="5823" y="1752"/>
                  </a:lnTo>
                  <a:lnTo>
                    <a:pt x="5823" y="1760"/>
                  </a:lnTo>
                  <a:lnTo>
                    <a:pt x="5821" y="1769"/>
                  </a:lnTo>
                  <a:lnTo>
                    <a:pt x="5776" y="1812"/>
                  </a:lnTo>
                  <a:lnTo>
                    <a:pt x="5773" y="1821"/>
                  </a:lnTo>
                  <a:lnTo>
                    <a:pt x="5776" y="1840"/>
                  </a:lnTo>
                  <a:lnTo>
                    <a:pt x="5773" y="1864"/>
                  </a:lnTo>
                  <a:lnTo>
                    <a:pt x="5766" y="1878"/>
                  </a:lnTo>
                  <a:lnTo>
                    <a:pt x="5740" y="1897"/>
                  </a:lnTo>
                  <a:lnTo>
                    <a:pt x="5707" y="1894"/>
                  </a:lnTo>
                  <a:lnTo>
                    <a:pt x="5693" y="1899"/>
                  </a:lnTo>
                  <a:lnTo>
                    <a:pt x="5684" y="1911"/>
                  </a:lnTo>
                  <a:lnTo>
                    <a:pt x="5679" y="1923"/>
                  </a:lnTo>
                  <a:lnTo>
                    <a:pt x="5660" y="1937"/>
                  </a:lnTo>
                  <a:lnTo>
                    <a:pt x="5601" y="1942"/>
                  </a:lnTo>
                  <a:lnTo>
                    <a:pt x="5589" y="1939"/>
                  </a:lnTo>
                  <a:lnTo>
                    <a:pt x="5582" y="1908"/>
                  </a:lnTo>
                  <a:lnTo>
                    <a:pt x="5554" y="1880"/>
                  </a:lnTo>
                  <a:lnTo>
                    <a:pt x="5539" y="1923"/>
                  </a:lnTo>
                  <a:lnTo>
                    <a:pt x="5518" y="1946"/>
                  </a:lnTo>
                  <a:lnTo>
                    <a:pt x="5483" y="1961"/>
                  </a:lnTo>
                  <a:lnTo>
                    <a:pt x="5466" y="1982"/>
                  </a:lnTo>
                  <a:lnTo>
                    <a:pt x="5443" y="1989"/>
                  </a:lnTo>
                  <a:lnTo>
                    <a:pt x="5440" y="1991"/>
                  </a:lnTo>
                  <a:lnTo>
                    <a:pt x="5431" y="2043"/>
                  </a:lnTo>
                  <a:lnTo>
                    <a:pt x="5412" y="2067"/>
                  </a:lnTo>
                  <a:lnTo>
                    <a:pt x="5393" y="2079"/>
                  </a:lnTo>
                  <a:lnTo>
                    <a:pt x="5379" y="2093"/>
                  </a:lnTo>
                  <a:lnTo>
                    <a:pt x="5376" y="2098"/>
                  </a:lnTo>
                  <a:lnTo>
                    <a:pt x="5391" y="2107"/>
                  </a:lnTo>
                  <a:lnTo>
                    <a:pt x="5409" y="2107"/>
                  </a:lnTo>
                  <a:lnTo>
                    <a:pt x="5417" y="2112"/>
                  </a:lnTo>
                  <a:lnTo>
                    <a:pt x="5419" y="2119"/>
                  </a:lnTo>
                  <a:lnTo>
                    <a:pt x="5407" y="2140"/>
                  </a:lnTo>
                  <a:lnTo>
                    <a:pt x="5409" y="2164"/>
                  </a:lnTo>
                  <a:lnTo>
                    <a:pt x="5402" y="2173"/>
                  </a:lnTo>
                  <a:lnTo>
                    <a:pt x="5379" y="2185"/>
                  </a:lnTo>
                  <a:lnTo>
                    <a:pt x="5374" y="2192"/>
                  </a:lnTo>
                  <a:lnTo>
                    <a:pt x="5374" y="2216"/>
                  </a:lnTo>
                  <a:lnTo>
                    <a:pt x="5386" y="2251"/>
                  </a:lnTo>
                  <a:lnTo>
                    <a:pt x="5381" y="2275"/>
                  </a:lnTo>
                  <a:lnTo>
                    <a:pt x="5365" y="2287"/>
                  </a:lnTo>
                  <a:lnTo>
                    <a:pt x="5365" y="2299"/>
                  </a:lnTo>
                  <a:lnTo>
                    <a:pt x="5376" y="2308"/>
                  </a:lnTo>
                  <a:lnTo>
                    <a:pt x="5381" y="2320"/>
                  </a:lnTo>
                  <a:lnTo>
                    <a:pt x="5383" y="2322"/>
                  </a:lnTo>
                  <a:lnTo>
                    <a:pt x="5398" y="2320"/>
                  </a:lnTo>
                  <a:lnTo>
                    <a:pt x="5412" y="2308"/>
                  </a:lnTo>
                  <a:lnTo>
                    <a:pt x="5428" y="2303"/>
                  </a:lnTo>
                  <a:lnTo>
                    <a:pt x="5438" y="2306"/>
                  </a:lnTo>
                  <a:lnTo>
                    <a:pt x="5459" y="2332"/>
                  </a:lnTo>
                  <a:lnTo>
                    <a:pt x="5476" y="2348"/>
                  </a:lnTo>
                  <a:lnTo>
                    <a:pt x="5478" y="2367"/>
                  </a:lnTo>
                  <a:lnTo>
                    <a:pt x="5502" y="2377"/>
                  </a:lnTo>
                  <a:lnTo>
                    <a:pt x="5504" y="2389"/>
                  </a:lnTo>
                  <a:lnTo>
                    <a:pt x="5504" y="2407"/>
                  </a:lnTo>
                  <a:lnTo>
                    <a:pt x="5492" y="2419"/>
                  </a:lnTo>
                  <a:lnTo>
                    <a:pt x="5461" y="2433"/>
                  </a:lnTo>
                  <a:lnTo>
                    <a:pt x="5428" y="2429"/>
                  </a:lnTo>
                  <a:lnTo>
                    <a:pt x="5400" y="2436"/>
                  </a:lnTo>
                  <a:lnTo>
                    <a:pt x="5379" y="2455"/>
                  </a:lnTo>
                  <a:lnTo>
                    <a:pt x="5369" y="2467"/>
                  </a:lnTo>
                  <a:lnTo>
                    <a:pt x="5360" y="2497"/>
                  </a:lnTo>
                  <a:lnTo>
                    <a:pt x="5355" y="2500"/>
                  </a:lnTo>
                  <a:lnTo>
                    <a:pt x="5331" y="2495"/>
                  </a:lnTo>
                  <a:lnTo>
                    <a:pt x="5320" y="2497"/>
                  </a:lnTo>
                  <a:lnTo>
                    <a:pt x="5301" y="2516"/>
                  </a:lnTo>
                  <a:lnTo>
                    <a:pt x="5291" y="2533"/>
                  </a:lnTo>
                  <a:lnTo>
                    <a:pt x="5277" y="2537"/>
                  </a:lnTo>
                  <a:lnTo>
                    <a:pt x="5265" y="2549"/>
                  </a:lnTo>
                  <a:lnTo>
                    <a:pt x="5256" y="2545"/>
                  </a:lnTo>
                  <a:lnTo>
                    <a:pt x="5244" y="2533"/>
                  </a:lnTo>
                  <a:lnTo>
                    <a:pt x="5232" y="2535"/>
                  </a:lnTo>
                  <a:lnTo>
                    <a:pt x="5220" y="2552"/>
                  </a:lnTo>
                  <a:lnTo>
                    <a:pt x="5216" y="2578"/>
                  </a:lnTo>
                  <a:lnTo>
                    <a:pt x="5220" y="2587"/>
                  </a:lnTo>
                  <a:lnTo>
                    <a:pt x="5232" y="2597"/>
                  </a:lnTo>
                  <a:lnTo>
                    <a:pt x="5232" y="2606"/>
                  </a:lnTo>
                  <a:lnTo>
                    <a:pt x="5228" y="2611"/>
                  </a:lnTo>
                  <a:lnTo>
                    <a:pt x="5206" y="2618"/>
                  </a:lnTo>
                  <a:lnTo>
                    <a:pt x="5192" y="2637"/>
                  </a:lnTo>
                  <a:lnTo>
                    <a:pt x="5180" y="2639"/>
                  </a:lnTo>
                  <a:lnTo>
                    <a:pt x="5157" y="2637"/>
                  </a:lnTo>
                  <a:lnTo>
                    <a:pt x="5093" y="2644"/>
                  </a:lnTo>
                  <a:lnTo>
                    <a:pt x="5081" y="2653"/>
                  </a:lnTo>
                  <a:lnTo>
                    <a:pt x="5079" y="2670"/>
                  </a:lnTo>
                  <a:lnTo>
                    <a:pt x="5072" y="2686"/>
                  </a:lnTo>
                  <a:lnTo>
                    <a:pt x="5064" y="2720"/>
                  </a:lnTo>
                  <a:lnTo>
                    <a:pt x="5062" y="2746"/>
                  </a:lnTo>
                  <a:lnTo>
                    <a:pt x="5064" y="2764"/>
                  </a:lnTo>
                  <a:lnTo>
                    <a:pt x="5072" y="2776"/>
                  </a:lnTo>
                  <a:lnTo>
                    <a:pt x="5086" y="2779"/>
                  </a:lnTo>
                  <a:lnTo>
                    <a:pt x="5093" y="2786"/>
                  </a:lnTo>
                  <a:lnTo>
                    <a:pt x="5095" y="2800"/>
                  </a:lnTo>
                  <a:lnTo>
                    <a:pt x="5086" y="2809"/>
                  </a:lnTo>
                  <a:lnTo>
                    <a:pt x="5083" y="2814"/>
                  </a:lnTo>
                  <a:lnTo>
                    <a:pt x="5083" y="2843"/>
                  </a:lnTo>
                  <a:lnTo>
                    <a:pt x="5098" y="2871"/>
                  </a:lnTo>
                  <a:lnTo>
                    <a:pt x="5107" y="2873"/>
                  </a:lnTo>
                  <a:lnTo>
                    <a:pt x="5142" y="2852"/>
                  </a:lnTo>
                  <a:lnTo>
                    <a:pt x="5154" y="2857"/>
                  </a:lnTo>
                  <a:lnTo>
                    <a:pt x="5166" y="2864"/>
                  </a:lnTo>
                  <a:lnTo>
                    <a:pt x="5168" y="2876"/>
                  </a:lnTo>
                  <a:lnTo>
                    <a:pt x="5135" y="2906"/>
                  </a:lnTo>
                  <a:lnTo>
                    <a:pt x="5128" y="2921"/>
                  </a:lnTo>
                  <a:lnTo>
                    <a:pt x="5131" y="2937"/>
                  </a:lnTo>
                  <a:lnTo>
                    <a:pt x="5152" y="2958"/>
                  </a:lnTo>
                  <a:lnTo>
                    <a:pt x="5154" y="2963"/>
                  </a:lnTo>
                  <a:lnTo>
                    <a:pt x="5133" y="2984"/>
                  </a:lnTo>
                  <a:lnTo>
                    <a:pt x="5100" y="2984"/>
                  </a:lnTo>
                  <a:lnTo>
                    <a:pt x="5081" y="3008"/>
                  </a:lnTo>
                  <a:lnTo>
                    <a:pt x="5072" y="3025"/>
                  </a:lnTo>
                  <a:lnTo>
                    <a:pt x="5064" y="3029"/>
                  </a:lnTo>
                  <a:lnTo>
                    <a:pt x="5055" y="3027"/>
                  </a:lnTo>
                  <a:lnTo>
                    <a:pt x="5038" y="3015"/>
                  </a:lnTo>
                  <a:lnTo>
                    <a:pt x="5027" y="3013"/>
                  </a:lnTo>
                  <a:lnTo>
                    <a:pt x="5015" y="3015"/>
                  </a:lnTo>
                  <a:lnTo>
                    <a:pt x="5003" y="3025"/>
                  </a:lnTo>
                  <a:lnTo>
                    <a:pt x="5005" y="3039"/>
                  </a:lnTo>
                  <a:lnTo>
                    <a:pt x="5003" y="3046"/>
                  </a:lnTo>
                  <a:lnTo>
                    <a:pt x="4977" y="3067"/>
                  </a:lnTo>
                  <a:lnTo>
                    <a:pt x="4979" y="3074"/>
                  </a:lnTo>
                  <a:lnTo>
                    <a:pt x="4989" y="3084"/>
                  </a:lnTo>
                  <a:lnTo>
                    <a:pt x="4994" y="3096"/>
                  </a:lnTo>
                  <a:lnTo>
                    <a:pt x="4989" y="3119"/>
                  </a:lnTo>
                  <a:lnTo>
                    <a:pt x="4996" y="3145"/>
                  </a:lnTo>
                  <a:lnTo>
                    <a:pt x="4989" y="3162"/>
                  </a:lnTo>
                  <a:lnTo>
                    <a:pt x="4991" y="3183"/>
                  </a:lnTo>
                  <a:lnTo>
                    <a:pt x="4989" y="3197"/>
                  </a:lnTo>
                  <a:lnTo>
                    <a:pt x="4982" y="3209"/>
                  </a:lnTo>
                  <a:lnTo>
                    <a:pt x="4963" y="3226"/>
                  </a:lnTo>
                  <a:lnTo>
                    <a:pt x="4951" y="3252"/>
                  </a:lnTo>
                  <a:lnTo>
                    <a:pt x="4942" y="3268"/>
                  </a:lnTo>
                  <a:lnTo>
                    <a:pt x="4894" y="3294"/>
                  </a:lnTo>
                  <a:lnTo>
                    <a:pt x="4894" y="3311"/>
                  </a:lnTo>
                  <a:lnTo>
                    <a:pt x="4885" y="3332"/>
                  </a:lnTo>
                  <a:lnTo>
                    <a:pt x="4894" y="3353"/>
                  </a:lnTo>
                  <a:lnTo>
                    <a:pt x="4890" y="3375"/>
                  </a:lnTo>
                  <a:lnTo>
                    <a:pt x="4873" y="3401"/>
                  </a:lnTo>
                  <a:lnTo>
                    <a:pt x="4866" y="3417"/>
                  </a:lnTo>
                  <a:lnTo>
                    <a:pt x="4849" y="3434"/>
                  </a:lnTo>
                  <a:lnTo>
                    <a:pt x="4823" y="3429"/>
                  </a:lnTo>
                  <a:lnTo>
                    <a:pt x="4783" y="3396"/>
                  </a:lnTo>
                  <a:lnTo>
                    <a:pt x="4760" y="3393"/>
                  </a:lnTo>
                  <a:lnTo>
                    <a:pt x="4691" y="3351"/>
                  </a:lnTo>
                  <a:lnTo>
                    <a:pt x="4684" y="3351"/>
                  </a:lnTo>
                  <a:lnTo>
                    <a:pt x="4677" y="3358"/>
                  </a:lnTo>
                  <a:lnTo>
                    <a:pt x="4675" y="3367"/>
                  </a:lnTo>
                  <a:lnTo>
                    <a:pt x="4667" y="3375"/>
                  </a:lnTo>
                  <a:lnTo>
                    <a:pt x="4630" y="3386"/>
                  </a:lnTo>
                  <a:lnTo>
                    <a:pt x="4601" y="3398"/>
                  </a:lnTo>
                  <a:lnTo>
                    <a:pt x="4580" y="3415"/>
                  </a:lnTo>
                  <a:lnTo>
                    <a:pt x="4566" y="3417"/>
                  </a:lnTo>
                  <a:lnTo>
                    <a:pt x="4542" y="3417"/>
                  </a:lnTo>
                  <a:lnTo>
                    <a:pt x="4535" y="3420"/>
                  </a:lnTo>
                  <a:lnTo>
                    <a:pt x="4530" y="3422"/>
                  </a:lnTo>
                  <a:lnTo>
                    <a:pt x="4511" y="3450"/>
                  </a:lnTo>
                  <a:lnTo>
                    <a:pt x="4502" y="3457"/>
                  </a:lnTo>
                  <a:lnTo>
                    <a:pt x="4493" y="3443"/>
                  </a:lnTo>
                  <a:lnTo>
                    <a:pt x="4459" y="3424"/>
                  </a:lnTo>
                  <a:lnTo>
                    <a:pt x="4443" y="3405"/>
                  </a:lnTo>
                  <a:lnTo>
                    <a:pt x="4438" y="3403"/>
                  </a:lnTo>
                  <a:lnTo>
                    <a:pt x="4410" y="3410"/>
                  </a:lnTo>
                  <a:lnTo>
                    <a:pt x="4396" y="3403"/>
                  </a:lnTo>
                  <a:lnTo>
                    <a:pt x="4381" y="3403"/>
                  </a:lnTo>
                  <a:lnTo>
                    <a:pt x="4325" y="3420"/>
                  </a:lnTo>
                  <a:lnTo>
                    <a:pt x="4308" y="3420"/>
                  </a:lnTo>
                  <a:lnTo>
                    <a:pt x="4296" y="3412"/>
                  </a:lnTo>
                  <a:lnTo>
                    <a:pt x="4285" y="3412"/>
                  </a:lnTo>
                  <a:lnTo>
                    <a:pt x="4256" y="3424"/>
                  </a:lnTo>
                  <a:lnTo>
                    <a:pt x="4249" y="3431"/>
                  </a:lnTo>
                  <a:lnTo>
                    <a:pt x="4242" y="3446"/>
                  </a:lnTo>
                  <a:lnTo>
                    <a:pt x="4159" y="3476"/>
                  </a:lnTo>
                  <a:lnTo>
                    <a:pt x="4133" y="3490"/>
                  </a:lnTo>
                  <a:lnTo>
                    <a:pt x="4129" y="3500"/>
                  </a:lnTo>
                  <a:lnTo>
                    <a:pt x="4138" y="3509"/>
                  </a:lnTo>
                  <a:lnTo>
                    <a:pt x="4140" y="3526"/>
                  </a:lnTo>
                  <a:lnTo>
                    <a:pt x="4126" y="3552"/>
                  </a:lnTo>
                  <a:lnTo>
                    <a:pt x="4119" y="3559"/>
                  </a:lnTo>
                  <a:lnTo>
                    <a:pt x="4055" y="3585"/>
                  </a:lnTo>
                  <a:lnTo>
                    <a:pt x="4020" y="3597"/>
                  </a:lnTo>
                  <a:lnTo>
                    <a:pt x="3980" y="3637"/>
                  </a:lnTo>
                  <a:lnTo>
                    <a:pt x="3963" y="3635"/>
                  </a:lnTo>
                  <a:lnTo>
                    <a:pt x="3947" y="3637"/>
                  </a:lnTo>
                  <a:lnTo>
                    <a:pt x="3940" y="3632"/>
                  </a:lnTo>
                  <a:lnTo>
                    <a:pt x="3940" y="3611"/>
                  </a:lnTo>
                  <a:lnTo>
                    <a:pt x="3916" y="3599"/>
                  </a:lnTo>
                  <a:lnTo>
                    <a:pt x="3899" y="3557"/>
                  </a:lnTo>
                  <a:lnTo>
                    <a:pt x="3892" y="3554"/>
                  </a:lnTo>
                  <a:lnTo>
                    <a:pt x="3881" y="3552"/>
                  </a:lnTo>
                  <a:lnTo>
                    <a:pt x="3859" y="3538"/>
                  </a:lnTo>
                  <a:lnTo>
                    <a:pt x="3852" y="3538"/>
                  </a:lnTo>
                  <a:lnTo>
                    <a:pt x="3836" y="3545"/>
                  </a:lnTo>
                  <a:lnTo>
                    <a:pt x="3817" y="3545"/>
                  </a:lnTo>
                  <a:lnTo>
                    <a:pt x="3784" y="3557"/>
                  </a:lnTo>
                  <a:lnTo>
                    <a:pt x="3767" y="3573"/>
                  </a:lnTo>
                  <a:lnTo>
                    <a:pt x="3748" y="3576"/>
                  </a:lnTo>
                  <a:lnTo>
                    <a:pt x="3739" y="3568"/>
                  </a:lnTo>
                  <a:lnTo>
                    <a:pt x="3720" y="3545"/>
                  </a:lnTo>
                  <a:lnTo>
                    <a:pt x="3694" y="3535"/>
                  </a:lnTo>
                  <a:lnTo>
                    <a:pt x="3682" y="3505"/>
                  </a:lnTo>
                  <a:lnTo>
                    <a:pt x="3677" y="3502"/>
                  </a:lnTo>
                  <a:lnTo>
                    <a:pt x="3658" y="3493"/>
                  </a:lnTo>
                  <a:lnTo>
                    <a:pt x="3602" y="3476"/>
                  </a:lnTo>
                  <a:lnTo>
                    <a:pt x="3552" y="3472"/>
                  </a:lnTo>
                  <a:lnTo>
                    <a:pt x="3533" y="3481"/>
                  </a:lnTo>
                  <a:lnTo>
                    <a:pt x="3505" y="3483"/>
                  </a:lnTo>
                  <a:lnTo>
                    <a:pt x="3469" y="3472"/>
                  </a:lnTo>
                  <a:lnTo>
                    <a:pt x="3448" y="3436"/>
                  </a:lnTo>
                  <a:lnTo>
                    <a:pt x="3434" y="3424"/>
                  </a:lnTo>
                  <a:lnTo>
                    <a:pt x="3429" y="3424"/>
                  </a:lnTo>
                  <a:lnTo>
                    <a:pt x="3391" y="3443"/>
                  </a:lnTo>
                  <a:lnTo>
                    <a:pt x="3354" y="3455"/>
                  </a:lnTo>
                  <a:lnTo>
                    <a:pt x="3313" y="3455"/>
                  </a:lnTo>
                  <a:lnTo>
                    <a:pt x="3309" y="3448"/>
                  </a:lnTo>
                  <a:lnTo>
                    <a:pt x="3309" y="3431"/>
                  </a:lnTo>
                  <a:lnTo>
                    <a:pt x="3318" y="3417"/>
                  </a:lnTo>
                  <a:lnTo>
                    <a:pt x="3370" y="3393"/>
                  </a:lnTo>
                  <a:lnTo>
                    <a:pt x="3372" y="3389"/>
                  </a:lnTo>
                  <a:lnTo>
                    <a:pt x="3380" y="3356"/>
                  </a:lnTo>
                  <a:lnTo>
                    <a:pt x="3389" y="3346"/>
                  </a:lnTo>
                  <a:lnTo>
                    <a:pt x="3398" y="3339"/>
                  </a:lnTo>
                  <a:lnTo>
                    <a:pt x="3401" y="3334"/>
                  </a:lnTo>
                  <a:lnTo>
                    <a:pt x="3394" y="3313"/>
                  </a:lnTo>
                  <a:lnTo>
                    <a:pt x="3363" y="3306"/>
                  </a:lnTo>
                  <a:lnTo>
                    <a:pt x="3335" y="3292"/>
                  </a:lnTo>
                  <a:lnTo>
                    <a:pt x="3328" y="3292"/>
                  </a:lnTo>
                  <a:lnTo>
                    <a:pt x="3318" y="3304"/>
                  </a:lnTo>
                  <a:lnTo>
                    <a:pt x="3304" y="3304"/>
                  </a:lnTo>
                  <a:lnTo>
                    <a:pt x="3261" y="3299"/>
                  </a:lnTo>
                  <a:lnTo>
                    <a:pt x="3247" y="3289"/>
                  </a:lnTo>
                  <a:lnTo>
                    <a:pt x="3235" y="3285"/>
                  </a:lnTo>
                  <a:lnTo>
                    <a:pt x="3224" y="3285"/>
                  </a:lnTo>
                  <a:lnTo>
                    <a:pt x="3216" y="3289"/>
                  </a:lnTo>
                  <a:lnTo>
                    <a:pt x="3207" y="3304"/>
                  </a:lnTo>
                  <a:lnTo>
                    <a:pt x="3193" y="3315"/>
                  </a:lnTo>
                  <a:lnTo>
                    <a:pt x="3188" y="3330"/>
                  </a:lnTo>
                  <a:lnTo>
                    <a:pt x="3146" y="3327"/>
                  </a:lnTo>
                  <a:lnTo>
                    <a:pt x="3138" y="3315"/>
                  </a:lnTo>
                  <a:lnTo>
                    <a:pt x="3115" y="3306"/>
                  </a:lnTo>
                  <a:lnTo>
                    <a:pt x="3098" y="3313"/>
                  </a:lnTo>
                  <a:lnTo>
                    <a:pt x="3091" y="3311"/>
                  </a:lnTo>
                  <a:lnTo>
                    <a:pt x="3077" y="3306"/>
                  </a:lnTo>
                  <a:lnTo>
                    <a:pt x="3044" y="3315"/>
                  </a:lnTo>
                  <a:lnTo>
                    <a:pt x="3025" y="3315"/>
                  </a:lnTo>
                  <a:lnTo>
                    <a:pt x="3016" y="3311"/>
                  </a:lnTo>
                  <a:lnTo>
                    <a:pt x="3001" y="3301"/>
                  </a:lnTo>
                  <a:lnTo>
                    <a:pt x="2983" y="3306"/>
                  </a:lnTo>
                  <a:lnTo>
                    <a:pt x="2949" y="3301"/>
                  </a:lnTo>
                  <a:lnTo>
                    <a:pt x="2867" y="3294"/>
                  </a:lnTo>
                  <a:lnTo>
                    <a:pt x="2850" y="3289"/>
                  </a:lnTo>
                  <a:lnTo>
                    <a:pt x="2836" y="3294"/>
                  </a:lnTo>
                  <a:lnTo>
                    <a:pt x="2805" y="3315"/>
                  </a:lnTo>
                  <a:lnTo>
                    <a:pt x="2801" y="3320"/>
                  </a:lnTo>
                  <a:lnTo>
                    <a:pt x="2796" y="3334"/>
                  </a:lnTo>
                  <a:lnTo>
                    <a:pt x="2789" y="3344"/>
                  </a:lnTo>
                  <a:lnTo>
                    <a:pt x="2763" y="3346"/>
                  </a:lnTo>
                  <a:lnTo>
                    <a:pt x="2713" y="3365"/>
                  </a:lnTo>
                  <a:lnTo>
                    <a:pt x="2682" y="3363"/>
                  </a:lnTo>
                  <a:lnTo>
                    <a:pt x="2640" y="3396"/>
                  </a:lnTo>
                  <a:lnTo>
                    <a:pt x="2612" y="3405"/>
                  </a:lnTo>
                  <a:lnTo>
                    <a:pt x="2586" y="3408"/>
                  </a:lnTo>
                  <a:lnTo>
                    <a:pt x="2571" y="3420"/>
                  </a:lnTo>
                  <a:lnTo>
                    <a:pt x="2567" y="3424"/>
                  </a:lnTo>
                  <a:lnTo>
                    <a:pt x="2562" y="3453"/>
                  </a:lnTo>
                  <a:lnTo>
                    <a:pt x="2564" y="3457"/>
                  </a:lnTo>
                  <a:lnTo>
                    <a:pt x="2588" y="3469"/>
                  </a:lnTo>
                  <a:lnTo>
                    <a:pt x="2590" y="3476"/>
                  </a:lnTo>
                  <a:lnTo>
                    <a:pt x="2571" y="3524"/>
                  </a:lnTo>
                  <a:lnTo>
                    <a:pt x="2545" y="3547"/>
                  </a:lnTo>
                  <a:lnTo>
                    <a:pt x="2541" y="3557"/>
                  </a:lnTo>
                  <a:lnTo>
                    <a:pt x="2536" y="3578"/>
                  </a:lnTo>
                  <a:lnTo>
                    <a:pt x="2536" y="3597"/>
                  </a:lnTo>
                  <a:lnTo>
                    <a:pt x="2526" y="3613"/>
                  </a:lnTo>
                  <a:lnTo>
                    <a:pt x="2531" y="3632"/>
                  </a:lnTo>
                  <a:lnTo>
                    <a:pt x="2526" y="3649"/>
                  </a:lnTo>
                  <a:lnTo>
                    <a:pt x="2512" y="3670"/>
                  </a:lnTo>
                  <a:lnTo>
                    <a:pt x="2519" y="3691"/>
                  </a:lnTo>
                  <a:lnTo>
                    <a:pt x="2515" y="3703"/>
                  </a:lnTo>
                  <a:lnTo>
                    <a:pt x="2500" y="3710"/>
                  </a:lnTo>
                  <a:lnTo>
                    <a:pt x="2460" y="3708"/>
                  </a:lnTo>
                  <a:lnTo>
                    <a:pt x="2411" y="3717"/>
                  </a:lnTo>
                  <a:lnTo>
                    <a:pt x="2335" y="3725"/>
                  </a:lnTo>
                  <a:lnTo>
                    <a:pt x="2321" y="3729"/>
                  </a:lnTo>
                  <a:lnTo>
                    <a:pt x="2314" y="3736"/>
                  </a:lnTo>
                  <a:lnTo>
                    <a:pt x="2304" y="3758"/>
                  </a:lnTo>
                  <a:lnTo>
                    <a:pt x="2285" y="3774"/>
                  </a:lnTo>
                  <a:lnTo>
                    <a:pt x="2269" y="3784"/>
                  </a:lnTo>
                  <a:lnTo>
                    <a:pt x="2255" y="3803"/>
                  </a:lnTo>
                  <a:lnTo>
                    <a:pt x="2257" y="3819"/>
                  </a:lnTo>
                  <a:lnTo>
                    <a:pt x="2252" y="3838"/>
                  </a:lnTo>
                  <a:lnTo>
                    <a:pt x="2248" y="3840"/>
                  </a:lnTo>
                  <a:lnTo>
                    <a:pt x="2236" y="3845"/>
                  </a:lnTo>
                  <a:lnTo>
                    <a:pt x="2212" y="3840"/>
                  </a:lnTo>
                  <a:lnTo>
                    <a:pt x="2181" y="3829"/>
                  </a:lnTo>
                  <a:lnTo>
                    <a:pt x="2177" y="3831"/>
                  </a:lnTo>
                  <a:lnTo>
                    <a:pt x="2172" y="3845"/>
                  </a:lnTo>
                  <a:lnTo>
                    <a:pt x="2167" y="3845"/>
                  </a:lnTo>
                  <a:lnTo>
                    <a:pt x="2151" y="3826"/>
                  </a:lnTo>
                  <a:lnTo>
                    <a:pt x="2120" y="3836"/>
                  </a:lnTo>
                  <a:lnTo>
                    <a:pt x="2108" y="3833"/>
                  </a:lnTo>
                  <a:lnTo>
                    <a:pt x="2101" y="3821"/>
                  </a:lnTo>
                  <a:lnTo>
                    <a:pt x="2051" y="3800"/>
                  </a:lnTo>
                  <a:lnTo>
                    <a:pt x="2033" y="3810"/>
                  </a:lnTo>
                  <a:lnTo>
                    <a:pt x="1990" y="3845"/>
                  </a:lnTo>
                  <a:lnTo>
                    <a:pt x="1978" y="3852"/>
                  </a:lnTo>
                  <a:lnTo>
                    <a:pt x="1964" y="3850"/>
                  </a:lnTo>
                  <a:lnTo>
                    <a:pt x="1950" y="3852"/>
                  </a:lnTo>
                  <a:lnTo>
                    <a:pt x="1952" y="3881"/>
                  </a:lnTo>
                  <a:lnTo>
                    <a:pt x="1950" y="3888"/>
                  </a:lnTo>
                  <a:lnTo>
                    <a:pt x="1945" y="3890"/>
                  </a:lnTo>
                  <a:lnTo>
                    <a:pt x="1924" y="3883"/>
                  </a:lnTo>
                  <a:lnTo>
                    <a:pt x="1907" y="3838"/>
                  </a:lnTo>
                  <a:lnTo>
                    <a:pt x="1893" y="3824"/>
                  </a:lnTo>
                  <a:lnTo>
                    <a:pt x="1874" y="3812"/>
                  </a:lnTo>
                  <a:lnTo>
                    <a:pt x="1858" y="3812"/>
                  </a:lnTo>
                  <a:lnTo>
                    <a:pt x="1839" y="3826"/>
                  </a:lnTo>
                  <a:lnTo>
                    <a:pt x="1827" y="3831"/>
                  </a:lnTo>
                  <a:lnTo>
                    <a:pt x="1806" y="3833"/>
                  </a:lnTo>
                  <a:lnTo>
                    <a:pt x="1789" y="3833"/>
                  </a:lnTo>
                  <a:lnTo>
                    <a:pt x="1777" y="3829"/>
                  </a:lnTo>
                  <a:lnTo>
                    <a:pt x="1749" y="3810"/>
                  </a:lnTo>
                  <a:lnTo>
                    <a:pt x="1652" y="3781"/>
                  </a:lnTo>
                  <a:lnTo>
                    <a:pt x="1636" y="3767"/>
                  </a:lnTo>
                  <a:lnTo>
                    <a:pt x="1621" y="3772"/>
                  </a:lnTo>
                  <a:lnTo>
                    <a:pt x="1598" y="3784"/>
                  </a:lnTo>
                  <a:lnTo>
                    <a:pt x="1543" y="3795"/>
                  </a:lnTo>
                  <a:lnTo>
                    <a:pt x="1468" y="3800"/>
                  </a:lnTo>
                  <a:lnTo>
                    <a:pt x="1435" y="3814"/>
                  </a:lnTo>
                  <a:lnTo>
                    <a:pt x="1345" y="3824"/>
                  </a:lnTo>
                  <a:lnTo>
                    <a:pt x="1324" y="3819"/>
                  </a:lnTo>
                  <a:lnTo>
                    <a:pt x="1312" y="3826"/>
                  </a:lnTo>
                  <a:lnTo>
                    <a:pt x="1305" y="3838"/>
                  </a:lnTo>
                  <a:lnTo>
                    <a:pt x="1305" y="3852"/>
                  </a:lnTo>
                  <a:lnTo>
                    <a:pt x="1267" y="3895"/>
                  </a:lnTo>
                  <a:lnTo>
                    <a:pt x="1241" y="3892"/>
                  </a:lnTo>
                  <a:lnTo>
                    <a:pt x="1220" y="3897"/>
                  </a:lnTo>
                  <a:lnTo>
                    <a:pt x="1217" y="3909"/>
                  </a:lnTo>
                  <a:lnTo>
                    <a:pt x="1227" y="3926"/>
                  </a:lnTo>
                  <a:lnTo>
                    <a:pt x="1224" y="3933"/>
                  </a:lnTo>
                  <a:lnTo>
                    <a:pt x="1220" y="3937"/>
                  </a:lnTo>
                  <a:lnTo>
                    <a:pt x="1213" y="3940"/>
                  </a:lnTo>
                  <a:lnTo>
                    <a:pt x="1203" y="3935"/>
                  </a:lnTo>
                  <a:lnTo>
                    <a:pt x="1194" y="3916"/>
                  </a:lnTo>
                  <a:lnTo>
                    <a:pt x="1184" y="3914"/>
                  </a:lnTo>
                  <a:lnTo>
                    <a:pt x="1179" y="3918"/>
                  </a:lnTo>
                  <a:lnTo>
                    <a:pt x="1177" y="3933"/>
                  </a:lnTo>
                  <a:lnTo>
                    <a:pt x="1172" y="3940"/>
                  </a:lnTo>
                  <a:lnTo>
                    <a:pt x="1165" y="3940"/>
                  </a:lnTo>
                  <a:lnTo>
                    <a:pt x="1139" y="3935"/>
                  </a:lnTo>
                  <a:lnTo>
                    <a:pt x="1111" y="3956"/>
                  </a:lnTo>
                  <a:lnTo>
                    <a:pt x="1087" y="3963"/>
                  </a:lnTo>
                  <a:lnTo>
                    <a:pt x="1073" y="3956"/>
                  </a:lnTo>
                  <a:lnTo>
                    <a:pt x="1068" y="3952"/>
                  </a:lnTo>
                  <a:lnTo>
                    <a:pt x="1068" y="3937"/>
                  </a:lnTo>
                  <a:lnTo>
                    <a:pt x="1059" y="3935"/>
                  </a:lnTo>
                  <a:lnTo>
                    <a:pt x="1052" y="3937"/>
                  </a:lnTo>
                  <a:lnTo>
                    <a:pt x="1052" y="3959"/>
                  </a:lnTo>
                  <a:lnTo>
                    <a:pt x="1045" y="3968"/>
                  </a:lnTo>
                  <a:lnTo>
                    <a:pt x="995" y="3985"/>
                  </a:lnTo>
                  <a:lnTo>
                    <a:pt x="957" y="3970"/>
                  </a:lnTo>
                  <a:lnTo>
                    <a:pt x="915" y="3963"/>
                  </a:lnTo>
                  <a:lnTo>
                    <a:pt x="875" y="3933"/>
                  </a:lnTo>
                  <a:lnTo>
                    <a:pt x="863" y="3918"/>
                  </a:lnTo>
                  <a:lnTo>
                    <a:pt x="863" y="3914"/>
                  </a:lnTo>
                  <a:lnTo>
                    <a:pt x="867" y="3909"/>
                  </a:lnTo>
                  <a:lnTo>
                    <a:pt x="867" y="3902"/>
                  </a:lnTo>
                  <a:lnTo>
                    <a:pt x="860" y="3897"/>
                  </a:lnTo>
                  <a:lnTo>
                    <a:pt x="839" y="3895"/>
                  </a:lnTo>
                  <a:lnTo>
                    <a:pt x="837" y="3869"/>
                  </a:lnTo>
                  <a:lnTo>
                    <a:pt x="832" y="3859"/>
                  </a:lnTo>
                  <a:lnTo>
                    <a:pt x="825" y="3852"/>
                  </a:lnTo>
                  <a:lnTo>
                    <a:pt x="813" y="3852"/>
                  </a:lnTo>
                  <a:lnTo>
                    <a:pt x="794" y="3859"/>
                  </a:lnTo>
                  <a:lnTo>
                    <a:pt x="780" y="3855"/>
                  </a:lnTo>
                  <a:lnTo>
                    <a:pt x="771" y="3848"/>
                  </a:lnTo>
                  <a:lnTo>
                    <a:pt x="716" y="3850"/>
                  </a:lnTo>
                  <a:lnTo>
                    <a:pt x="712" y="3850"/>
                  </a:lnTo>
                  <a:lnTo>
                    <a:pt x="709" y="3843"/>
                  </a:lnTo>
                  <a:lnTo>
                    <a:pt x="712" y="3831"/>
                  </a:lnTo>
                  <a:lnTo>
                    <a:pt x="714" y="3800"/>
                  </a:lnTo>
                  <a:lnTo>
                    <a:pt x="697" y="3795"/>
                  </a:lnTo>
                  <a:lnTo>
                    <a:pt x="681" y="3767"/>
                  </a:lnTo>
                  <a:lnTo>
                    <a:pt x="681" y="3748"/>
                  </a:lnTo>
                  <a:lnTo>
                    <a:pt x="676" y="3739"/>
                  </a:lnTo>
                  <a:lnTo>
                    <a:pt x="669" y="3734"/>
                  </a:lnTo>
                  <a:lnTo>
                    <a:pt x="650" y="3734"/>
                  </a:lnTo>
                  <a:lnTo>
                    <a:pt x="645" y="3732"/>
                  </a:lnTo>
                  <a:lnTo>
                    <a:pt x="643" y="3722"/>
                  </a:lnTo>
                  <a:lnTo>
                    <a:pt x="643" y="3701"/>
                  </a:lnTo>
                  <a:lnTo>
                    <a:pt x="631" y="3680"/>
                  </a:lnTo>
                  <a:lnTo>
                    <a:pt x="624" y="3673"/>
                  </a:lnTo>
                  <a:lnTo>
                    <a:pt x="589" y="3656"/>
                  </a:lnTo>
                  <a:lnTo>
                    <a:pt x="556" y="3658"/>
                  </a:lnTo>
                  <a:lnTo>
                    <a:pt x="539" y="3656"/>
                  </a:lnTo>
                  <a:lnTo>
                    <a:pt x="525" y="3642"/>
                  </a:lnTo>
                  <a:lnTo>
                    <a:pt x="485" y="3649"/>
                  </a:lnTo>
                  <a:lnTo>
                    <a:pt x="487" y="3639"/>
                  </a:lnTo>
                  <a:lnTo>
                    <a:pt x="504" y="3623"/>
                  </a:lnTo>
                  <a:lnTo>
                    <a:pt x="508" y="3616"/>
                  </a:lnTo>
                  <a:lnTo>
                    <a:pt x="504" y="3597"/>
                  </a:lnTo>
                  <a:lnTo>
                    <a:pt x="501" y="3592"/>
                  </a:lnTo>
                  <a:lnTo>
                    <a:pt x="466" y="3576"/>
                  </a:lnTo>
                  <a:lnTo>
                    <a:pt x="449" y="3564"/>
                  </a:lnTo>
                  <a:lnTo>
                    <a:pt x="430" y="3564"/>
                  </a:lnTo>
                  <a:lnTo>
                    <a:pt x="426" y="3559"/>
                  </a:lnTo>
                  <a:lnTo>
                    <a:pt x="407" y="3500"/>
                  </a:lnTo>
                  <a:lnTo>
                    <a:pt x="407" y="3469"/>
                  </a:lnTo>
                  <a:lnTo>
                    <a:pt x="385" y="3448"/>
                  </a:lnTo>
                  <a:lnTo>
                    <a:pt x="371" y="3443"/>
                  </a:lnTo>
                  <a:lnTo>
                    <a:pt x="305" y="3446"/>
                  </a:lnTo>
                  <a:lnTo>
                    <a:pt x="281" y="3441"/>
                  </a:lnTo>
                  <a:lnTo>
                    <a:pt x="279" y="3408"/>
                  </a:lnTo>
                  <a:lnTo>
                    <a:pt x="286" y="3384"/>
                  </a:lnTo>
                  <a:lnTo>
                    <a:pt x="279" y="3384"/>
                  </a:lnTo>
                  <a:lnTo>
                    <a:pt x="265" y="3398"/>
                  </a:lnTo>
                  <a:lnTo>
                    <a:pt x="260" y="3401"/>
                  </a:lnTo>
                  <a:lnTo>
                    <a:pt x="253" y="3396"/>
                  </a:lnTo>
                  <a:lnTo>
                    <a:pt x="234" y="3365"/>
                  </a:lnTo>
                  <a:lnTo>
                    <a:pt x="149" y="3280"/>
                  </a:lnTo>
                  <a:lnTo>
                    <a:pt x="142" y="3263"/>
                  </a:lnTo>
                  <a:lnTo>
                    <a:pt x="123" y="3256"/>
                  </a:lnTo>
                  <a:lnTo>
                    <a:pt x="109" y="3237"/>
                  </a:lnTo>
                  <a:lnTo>
                    <a:pt x="121" y="3145"/>
                  </a:lnTo>
                  <a:lnTo>
                    <a:pt x="137" y="3110"/>
                  </a:lnTo>
                  <a:lnTo>
                    <a:pt x="137" y="3098"/>
                  </a:lnTo>
                  <a:lnTo>
                    <a:pt x="128" y="3088"/>
                  </a:lnTo>
                  <a:lnTo>
                    <a:pt x="104" y="3079"/>
                  </a:lnTo>
                  <a:lnTo>
                    <a:pt x="78" y="3077"/>
                  </a:lnTo>
                  <a:lnTo>
                    <a:pt x="59" y="3070"/>
                  </a:lnTo>
                  <a:lnTo>
                    <a:pt x="52" y="3060"/>
                  </a:lnTo>
                  <a:lnTo>
                    <a:pt x="40" y="3034"/>
                  </a:lnTo>
                  <a:lnTo>
                    <a:pt x="36" y="3029"/>
                  </a:lnTo>
                  <a:lnTo>
                    <a:pt x="19" y="3027"/>
                  </a:lnTo>
                  <a:lnTo>
                    <a:pt x="14" y="3022"/>
                  </a:lnTo>
                  <a:lnTo>
                    <a:pt x="14" y="3008"/>
                  </a:lnTo>
                  <a:lnTo>
                    <a:pt x="7" y="2999"/>
                  </a:lnTo>
                  <a:lnTo>
                    <a:pt x="0" y="2963"/>
                  </a:lnTo>
                  <a:lnTo>
                    <a:pt x="3" y="2958"/>
                  </a:lnTo>
                  <a:lnTo>
                    <a:pt x="12" y="2956"/>
                  </a:lnTo>
                  <a:lnTo>
                    <a:pt x="21" y="2961"/>
                  </a:lnTo>
                  <a:lnTo>
                    <a:pt x="31" y="2956"/>
                  </a:lnTo>
                  <a:lnTo>
                    <a:pt x="38" y="2947"/>
                  </a:lnTo>
                  <a:lnTo>
                    <a:pt x="47" y="2918"/>
                  </a:lnTo>
                  <a:lnTo>
                    <a:pt x="78" y="2899"/>
                  </a:lnTo>
                  <a:lnTo>
                    <a:pt x="90" y="2878"/>
                  </a:lnTo>
                  <a:lnTo>
                    <a:pt x="99" y="2859"/>
                  </a:lnTo>
                  <a:lnTo>
                    <a:pt x="104" y="2838"/>
                  </a:lnTo>
                  <a:lnTo>
                    <a:pt x="109" y="2845"/>
                  </a:lnTo>
                  <a:lnTo>
                    <a:pt x="114" y="2850"/>
                  </a:lnTo>
                  <a:lnTo>
                    <a:pt x="111" y="2852"/>
                  </a:lnTo>
                  <a:lnTo>
                    <a:pt x="111" y="2864"/>
                  </a:lnTo>
                  <a:lnTo>
                    <a:pt x="104" y="2880"/>
                  </a:lnTo>
                  <a:lnTo>
                    <a:pt x="109" y="2890"/>
                  </a:lnTo>
                  <a:lnTo>
                    <a:pt x="121" y="2895"/>
                  </a:lnTo>
                  <a:lnTo>
                    <a:pt x="123" y="2902"/>
                  </a:lnTo>
                  <a:lnTo>
                    <a:pt x="116" y="2899"/>
                  </a:lnTo>
                  <a:lnTo>
                    <a:pt x="109" y="2904"/>
                  </a:lnTo>
                  <a:lnTo>
                    <a:pt x="109" y="2928"/>
                  </a:lnTo>
                  <a:lnTo>
                    <a:pt x="104" y="2935"/>
                  </a:lnTo>
                  <a:lnTo>
                    <a:pt x="109" y="2968"/>
                  </a:lnTo>
                  <a:lnTo>
                    <a:pt x="114" y="2982"/>
                  </a:lnTo>
                  <a:lnTo>
                    <a:pt x="142" y="3006"/>
                  </a:lnTo>
                  <a:lnTo>
                    <a:pt x="140" y="3020"/>
                  </a:lnTo>
                  <a:lnTo>
                    <a:pt x="147" y="3027"/>
                  </a:lnTo>
                  <a:lnTo>
                    <a:pt x="180" y="3044"/>
                  </a:lnTo>
                  <a:lnTo>
                    <a:pt x="227" y="3062"/>
                  </a:lnTo>
                  <a:lnTo>
                    <a:pt x="232" y="3074"/>
                  </a:lnTo>
                  <a:lnTo>
                    <a:pt x="246" y="3088"/>
                  </a:lnTo>
                  <a:lnTo>
                    <a:pt x="251" y="3088"/>
                  </a:lnTo>
                  <a:lnTo>
                    <a:pt x="248" y="3081"/>
                  </a:lnTo>
                  <a:lnTo>
                    <a:pt x="239" y="3072"/>
                  </a:lnTo>
                  <a:lnTo>
                    <a:pt x="293" y="3091"/>
                  </a:lnTo>
                  <a:lnTo>
                    <a:pt x="303" y="3107"/>
                  </a:lnTo>
                  <a:lnTo>
                    <a:pt x="331" y="3124"/>
                  </a:lnTo>
                  <a:lnTo>
                    <a:pt x="322" y="3145"/>
                  </a:lnTo>
                  <a:lnTo>
                    <a:pt x="336" y="3155"/>
                  </a:lnTo>
                  <a:lnTo>
                    <a:pt x="362" y="3164"/>
                  </a:lnTo>
                  <a:lnTo>
                    <a:pt x="374" y="3174"/>
                  </a:lnTo>
                  <a:lnTo>
                    <a:pt x="369" y="3178"/>
                  </a:lnTo>
                  <a:lnTo>
                    <a:pt x="359" y="3171"/>
                  </a:lnTo>
                  <a:lnTo>
                    <a:pt x="352" y="3171"/>
                  </a:lnTo>
                  <a:lnTo>
                    <a:pt x="343" y="3174"/>
                  </a:lnTo>
                  <a:lnTo>
                    <a:pt x="345" y="3178"/>
                  </a:lnTo>
                  <a:lnTo>
                    <a:pt x="355" y="3176"/>
                  </a:lnTo>
                  <a:lnTo>
                    <a:pt x="362" y="3183"/>
                  </a:lnTo>
                  <a:lnTo>
                    <a:pt x="374" y="3190"/>
                  </a:lnTo>
                  <a:lnTo>
                    <a:pt x="385" y="3188"/>
                  </a:lnTo>
                  <a:lnTo>
                    <a:pt x="395" y="3183"/>
                  </a:lnTo>
                  <a:lnTo>
                    <a:pt x="397" y="3176"/>
                  </a:lnTo>
                  <a:lnTo>
                    <a:pt x="407" y="3174"/>
                  </a:lnTo>
                  <a:lnTo>
                    <a:pt x="423" y="3181"/>
                  </a:lnTo>
                  <a:lnTo>
                    <a:pt x="421" y="3185"/>
                  </a:lnTo>
                  <a:lnTo>
                    <a:pt x="423" y="3197"/>
                  </a:lnTo>
                  <a:lnTo>
                    <a:pt x="440" y="3181"/>
                  </a:lnTo>
                  <a:lnTo>
                    <a:pt x="452" y="3176"/>
                  </a:lnTo>
                  <a:lnTo>
                    <a:pt x="563" y="3176"/>
                  </a:lnTo>
                  <a:lnTo>
                    <a:pt x="636" y="3169"/>
                  </a:lnTo>
                  <a:lnTo>
                    <a:pt x="641" y="3174"/>
                  </a:lnTo>
                  <a:lnTo>
                    <a:pt x="638" y="3192"/>
                  </a:lnTo>
                  <a:lnTo>
                    <a:pt x="655" y="3200"/>
                  </a:lnTo>
                  <a:lnTo>
                    <a:pt x="676" y="3202"/>
                  </a:lnTo>
                  <a:lnTo>
                    <a:pt x="681" y="3207"/>
                  </a:lnTo>
                  <a:lnTo>
                    <a:pt x="681" y="3221"/>
                  </a:lnTo>
                  <a:lnTo>
                    <a:pt x="683" y="3226"/>
                  </a:lnTo>
                  <a:lnTo>
                    <a:pt x="690" y="3230"/>
                  </a:lnTo>
                  <a:lnTo>
                    <a:pt x="688" y="3240"/>
                  </a:lnTo>
                  <a:lnTo>
                    <a:pt x="697" y="3254"/>
                  </a:lnTo>
                  <a:lnTo>
                    <a:pt x="707" y="3252"/>
                  </a:lnTo>
                  <a:lnTo>
                    <a:pt x="726" y="3237"/>
                  </a:lnTo>
                  <a:lnTo>
                    <a:pt x="742" y="3221"/>
                  </a:lnTo>
                  <a:lnTo>
                    <a:pt x="740" y="3200"/>
                  </a:lnTo>
                  <a:lnTo>
                    <a:pt x="733" y="3192"/>
                  </a:lnTo>
                  <a:lnTo>
                    <a:pt x="730" y="3188"/>
                  </a:lnTo>
                  <a:lnTo>
                    <a:pt x="745" y="3181"/>
                  </a:lnTo>
                  <a:lnTo>
                    <a:pt x="747" y="3171"/>
                  </a:lnTo>
                  <a:lnTo>
                    <a:pt x="764" y="3162"/>
                  </a:lnTo>
                  <a:lnTo>
                    <a:pt x="768" y="3164"/>
                  </a:lnTo>
                  <a:lnTo>
                    <a:pt x="775" y="3171"/>
                  </a:lnTo>
                  <a:lnTo>
                    <a:pt x="771" y="3204"/>
                  </a:lnTo>
                  <a:lnTo>
                    <a:pt x="790" y="3247"/>
                  </a:lnTo>
                  <a:lnTo>
                    <a:pt x="797" y="3268"/>
                  </a:lnTo>
                  <a:lnTo>
                    <a:pt x="808" y="3273"/>
                  </a:lnTo>
                  <a:lnTo>
                    <a:pt x="816" y="3271"/>
                  </a:lnTo>
                  <a:lnTo>
                    <a:pt x="816" y="3285"/>
                  </a:lnTo>
                  <a:lnTo>
                    <a:pt x="823" y="3287"/>
                  </a:lnTo>
                  <a:lnTo>
                    <a:pt x="827" y="3282"/>
                  </a:lnTo>
                  <a:lnTo>
                    <a:pt x="837" y="3285"/>
                  </a:lnTo>
                  <a:lnTo>
                    <a:pt x="839" y="3292"/>
                  </a:lnTo>
                  <a:lnTo>
                    <a:pt x="834" y="3301"/>
                  </a:lnTo>
                  <a:lnTo>
                    <a:pt x="825" y="3306"/>
                  </a:lnTo>
                  <a:lnTo>
                    <a:pt x="830" y="3315"/>
                  </a:lnTo>
                  <a:lnTo>
                    <a:pt x="839" y="3315"/>
                  </a:lnTo>
                  <a:lnTo>
                    <a:pt x="844" y="3311"/>
                  </a:lnTo>
                  <a:lnTo>
                    <a:pt x="849" y="3297"/>
                  </a:lnTo>
                  <a:lnTo>
                    <a:pt x="853" y="3292"/>
                  </a:lnTo>
                  <a:lnTo>
                    <a:pt x="875" y="3299"/>
                  </a:lnTo>
                  <a:lnTo>
                    <a:pt x="877" y="3301"/>
                  </a:lnTo>
                  <a:lnTo>
                    <a:pt x="870" y="3311"/>
                  </a:lnTo>
                  <a:lnTo>
                    <a:pt x="860" y="3304"/>
                  </a:lnTo>
                  <a:lnTo>
                    <a:pt x="856" y="3308"/>
                  </a:lnTo>
                  <a:lnTo>
                    <a:pt x="856" y="3332"/>
                  </a:lnTo>
                  <a:lnTo>
                    <a:pt x="863" y="3344"/>
                  </a:lnTo>
                  <a:lnTo>
                    <a:pt x="870" y="3346"/>
                  </a:lnTo>
                  <a:lnTo>
                    <a:pt x="875" y="3356"/>
                  </a:lnTo>
                  <a:lnTo>
                    <a:pt x="886" y="3360"/>
                  </a:lnTo>
                  <a:lnTo>
                    <a:pt x="898" y="3353"/>
                  </a:lnTo>
                  <a:lnTo>
                    <a:pt x="903" y="3356"/>
                  </a:lnTo>
                  <a:lnTo>
                    <a:pt x="915" y="3349"/>
                  </a:lnTo>
                  <a:lnTo>
                    <a:pt x="924" y="3360"/>
                  </a:lnTo>
                  <a:lnTo>
                    <a:pt x="929" y="3356"/>
                  </a:lnTo>
                  <a:lnTo>
                    <a:pt x="941" y="3358"/>
                  </a:lnTo>
                  <a:lnTo>
                    <a:pt x="945" y="3356"/>
                  </a:lnTo>
                  <a:lnTo>
                    <a:pt x="945" y="3349"/>
                  </a:lnTo>
                  <a:lnTo>
                    <a:pt x="943" y="3346"/>
                  </a:lnTo>
                  <a:lnTo>
                    <a:pt x="929" y="3341"/>
                  </a:lnTo>
                  <a:lnTo>
                    <a:pt x="936" y="3327"/>
                  </a:lnTo>
                  <a:lnTo>
                    <a:pt x="931" y="3320"/>
                  </a:lnTo>
                  <a:lnTo>
                    <a:pt x="929" y="3320"/>
                  </a:lnTo>
                  <a:lnTo>
                    <a:pt x="919" y="3325"/>
                  </a:lnTo>
                  <a:lnTo>
                    <a:pt x="912" y="3341"/>
                  </a:lnTo>
                  <a:lnTo>
                    <a:pt x="908" y="3339"/>
                  </a:lnTo>
                  <a:lnTo>
                    <a:pt x="903" y="3334"/>
                  </a:lnTo>
                  <a:lnTo>
                    <a:pt x="903" y="3325"/>
                  </a:lnTo>
                  <a:lnTo>
                    <a:pt x="919" y="3304"/>
                  </a:lnTo>
                  <a:lnTo>
                    <a:pt x="924" y="3304"/>
                  </a:lnTo>
                  <a:lnTo>
                    <a:pt x="943" y="3320"/>
                  </a:lnTo>
                  <a:lnTo>
                    <a:pt x="955" y="3320"/>
                  </a:lnTo>
                  <a:lnTo>
                    <a:pt x="962" y="3311"/>
                  </a:lnTo>
                  <a:lnTo>
                    <a:pt x="969" y="3285"/>
                  </a:lnTo>
                  <a:lnTo>
                    <a:pt x="993" y="3273"/>
                  </a:lnTo>
                  <a:lnTo>
                    <a:pt x="1016" y="3271"/>
                  </a:lnTo>
                  <a:lnTo>
                    <a:pt x="1035" y="3273"/>
                  </a:lnTo>
                  <a:lnTo>
                    <a:pt x="1094" y="3304"/>
                  </a:lnTo>
                  <a:lnTo>
                    <a:pt x="1123" y="3313"/>
                  </a:lnTo>
                  <a:lnTo>
                    <a:pt x="1144" y="3318"/>
                  </a:lnTo>
                  <a:lnTo>
                    <a:pt x="1151" y="3323"/>
                  </a:lnTo>
                  <a:lnTo>
                    <a:pt x="1163" y="3353"/>
                  </a:lnTo>
                  <a:lnTo>
                    <a:pt x="1163" y="3375"/>
                  </a:lnTo>
                  <a:lnTo>
                    <a:pt x="1158" y="3384"/>
                  </a:lnTo>
                  <a:lnTo>
                    <a:pt x="1127" y="3398"/>
                  </a:lnTo>
                  <a:lnTo>
                    <a:pt x="1104" y="3415"/>
                  </a:lnTo>
                  <a:lnTo>
                    <a:pt x="1073" y="3427"/>
                  </a:lnTo>
                  <a:lnTo>
                    <a:pt x="1068" y="3434"/>
                  </a:lnTo>
                  <a:lnTo>
                    <a:pt x="1066" y="3453"/>
                  </a:lnTo>
                  <a:lnTo>
                    <a:pt x="1068" y="3460"/>
                  </a:lnTo>
                  <a:lnTo>
                    <a:pt x="1083" y="3469"/>
                  </a:lnTo>
                  <a:lnTo>
                    <a:pt x="1092" y="3467"/>
                  </a:lnTo>
                  <a:lnTo>
                    <a:pt x="1111" y="3453"/>
                  </a:lnTo>
                  <a:lnTo>
                    <a:pt x="1125" y="3446"/>
                  </a:lnTo>
                  <a:lnTo>
                    <a:pt x="1146" y="3455"/>
                  </a:lnTo>
                  <a:lnTo>
                    <a:pt x="1163" y="3467"/>
                  </a:lnTo>
                  <a:lnTo>
                    <a:pt x="1168" y="3467"/>
                  </a:lnTo>
                  <a:lnTo>
                    <a:pt x="1163" y="3457"/>
                  </a:lnTo>
                  <a:lnTo>
                    <a:pt x="1149" y="3448"/>
                  </a:lnTo>
                  <a:lnTo>
                    <a:pt x="1127" y="3441"/>
                  </a:lnTo>
                  <a:lnTo>
                    <a:pt x="1113" y="3443"/>
                  </a:lnTo>
                  <a:lnTo>
                    <a:pt x="1092" y="3460"/>
                  </a:lnTo>
                  <a:lnTo>
                    <a:pt x="1083" y="3464"/>
                  </a:lnTo>
                  <a:lnTo>
                    <a:pt x="1075" y="3455"/>
                  </a:lnTo>
                  <a:lnTo>
                    <a:pt x="1073" y="3441"/>
                  </a:lnTo>
                  <a:lnTo>
                    <a:pt x="1078" y="3434"/>
                  </a:lnTo>
                  <a:lnTo>
                    <a:pt x="1106" y="3427"/>
                  </a:lnTo>
                  <a:lnTo>
                    <a:pt x="1151" y="3405"/>
                  </a:lnTo>
                  <a:lnTo>
                    <a:pt x="1172" y="3391"/>
                  </a:lnTo>
                  <a:lnTo>
                    <a:pt x="1182" y="3372"/>
                  </a:lnTo>
                  <a:lnTo>
                    <a:pt x="1187" y="3337"/>
                  </a:lnTo>
                  <a:lnTo>
                    <a:pt x="1184" y="3308"/>
                  </a:lnTo>
                  <a:lnTo>
                    <a:pt x="1189" y="3301"/>
                  </a:lnTo>
                  <a:lnTo>
                    <a:pt x="1196" y="3301"/>
                  </a:lnTo>
                  <a:lnTo>
                    <a:pt x="1205" y="3292"/>
                  </a:lnTo>
                  <a:lnTo>
                    <a:pt x="1220" y="3292"/>
                  </a:lnTo>
                  <a:lnTo>
                    <a:pt x="1274" y="3318"/>
                  </a:lnTo>
                  <a:lnTo>
                    <a:pt x="1291" y="3330"/>
                  </a:lnTo>
                  <a:lnTo>
                    <a:pt x="1352" y="3344"/>
                  </a:lnTo>
                  <a:lnTo>
                    <a:pt x="1390" y="3367"/>
                  </a:lnTo>
                  <a:lnTo>
                    <a:pt x="1406" y="3379"/>
                  </a:lnTo>
                  <a:lnTo>
                    <a:pt x="1416" y="3391"/>
                  </a:lnTo>
                  <a:lnTo>
                    <a:pt x="1432" y="3424"/>
                  </a:lnTo>
                  <a:lnTo>
                    <a:pt x="1444" y="3438"/>
                  </a:lnTo>
                  <a:lnTo>
                    <a:pt x="1463" y="3453"/>
                  </a:lnTo>
                  <a:lnTo>
                    <a:pt x="1477" y="3460"/>
                  </a:lnTo>
                  <a:lnTo>
                    <a:pt x="1506" y="3467"/>
                  </a:lnTo>
                  <a:lnTo>
                    <a:pt x="1529" y="3472"/>
                  </a:lnTo>
                  <a:lnTo>
                    <a:pt x="1558" y="3493"/>
                  </a:lnTo>
                  <a:lnTo>
                    <a:pt x="1576" y="3500"/>
                  </a:lnTo>
                  <a:lnTo>
                    <a:pt x="1598" y="3490"/>
                  </a:lnTo>
                  <a:lnTo>
                    <a:pt x="1621" y="3472"/>
                  </a:lnTo>
                  <a:lnTo>
                    <a:pt x="1654" y="3467"/>
                  </a:lnTo>
                  <a:lnTo>
                    <a:pt x="1662" y="3472"/>
                  </a:lnTo>
                  <a:lnTo>
                    <a:pt x="1666" y="3476"/>
                  </a:lnTo>
                  <a:lnTo>
                    <a:pt x="1676" y="3509"/>
                  </a:lnTo>
                  <a:lnTo>
                    <a:pt x="1683" y="3519"/>
                  </a:lnTo>
                  <a:lnTo>
                    <a:pt x="1711" y="3533"/>
                  </a:lnTo>
                  <a:lnTo>
                    <a:pt x="1721" y="3533"/>
                  </a:lnTo>
                  <a:lnTo>
                    <a:pt x="1723" y="3531"/>
                  </a:lnTo>
                  <a:lnTo>
                    <a:pt x="1723" y="3524"/>
                  </a:lnTo>
                  <a:lnTo>
                    <a:pt x="1711" y="3512"/>
                  </a:lnTo>
                  <a:lnTo>
                    <a:pt x="1709" y="3500"/>
                  </a:lnTo>
                  <a:lnTo>
                    <a:pt x="1706" y="3472"/>
                  </a:lnTo>
                  <a:lnTo>
                    <a:pt x="1695" y="3462"/>
                  </a:lnTo>
                  <a:lnTo>
                    <a:pt x="1664" y="3448"/>
                  </a:lnTo>
                  <a:lnTo>
                    <a:pt x="1643" y="3446"/>
                  </a:lnTo>
                  <a:lnTo>
                    <a:pt x="1607" y="3455"/>
                  </a:lnTo>
                  <a:lnTo>
                    <a:pt x="1579" y="3474"/>
                  </a:lnTo>
                  <a:lnTo>
                    <a:pt x="1539" y="3443"/>
                  </a:lnTo>
                  <a:lnTo>
                    <a:pt x="1487" y="3427"/>
                  </a:lnTo>
                  <a:lnTo>
                    <a:pt x="1472" y="3417"/>
                  </a:lnTo>
                  <a:lnTo>
                    <a:pt x="1468" y="3408"/>
                  </a:lnTo>
                  <a:lnTo>
                    <a:pt x="1461" y="3384"/>
                  </a:lnTo>
                  <a:lnTo>
                    <a:pt x="1446" y="3358"/>
                  </a:lnTo>
                  <a:lnTo>
                    <a:pt x="1423" y="3344"/>
                  </a:lnTo>
                  <a:lnTo>
                    <a:pt x="1416" y="3341"/>
                  </a:lnTo>
                  <a:lnTo>
                    <a:pt x="1409" y="3346"/>
                  </a:lnTo>
                  <a:lnTo>
                    <a:pt x="1406" y="3344"/>
                  </a:lnTo>
                  <a:lnTo>
                    <a:pt x="1411" y="3327"/>
                  </a:lnTo>
                  <a:lnTo>
                    <a:pt x="1406" y="3297"/>
                  </a:lnTo>
                  <a:lnTo>
                    <a:pt x="1411" y="3289"/>
                  </a:lnTo>
                  <a:lnTo>
                    <a:pt x="1428" y="3221"/>
                  </a:lnTo>
                  <a:lnTo>
                    <a:pt x="1437" y="3207"/>
                  </a:lnTo>
                  <a:lnTo>
                    <a:pt x="1451" y="3195"/>
                  </a:lnTo>
                  <a:lnTo>
                    <a:pt x="1484" y="3197"/>
                  </a:lnTo>
                  <a:lnTo>
                    <a:pt x="1508" y="3188"/>
                  </a:lnTo>
                  <a:lnTo>
                    <a:pt x="1534" y="3195"/>
                  </a:lnTo>
                  <a:lnTo>
                    <a:pt x="1546" y="3195"/>
                  </a:lnTo>
                  <a:lnTo>
                    <a:pt x="1550" y="3197"/>
                  </a:lnTo>
                  <a:lnTo>
                    <a:pt x="1550" y="3214"/>
                  </a:lnTo>
                  <a:lnTo>
                    <a:pt x="1558" y="3233"/>
                  </a:lnTo>
                  <a:lnTo>
                    <a:pt x="1574" y="3245"/>
                  </a:lnTo>
                  <a:lnTo>
                    <a:pt x="1588" y="3242"/>
                  </a:lnTo>
                  <a:lnTo>
                    <a:pt x="1612" y="3233"/>
                  </a:lnTo>
                  <a:lnTo>
                    <a:pt x="1617" y="3235"/>
                  </a:lnTo>
                  <a:lnTo>
                    <a:pt x="1626" y="3247"/>
                  </a:lnTo>
                  <a:lnTo>
                    <a:pt x="1640" y="3254"/>
                  </a:lnTo>
                  <a:lnTo>
                    <a:pt x="1669" y="3252"/>
                  </a:lnTo>
                  <a:lnTo>
                    <a:pt x="1676" y="3254"/>
                  </a:lnTo>
                  <a:lnTo>
                    <a:pt x="1685" y="3249"/>
                  </a:lnTo>
                  <a:lnTo>
                    <a:pt x="1678" y="3245"/>
                  </a:lnTo>
                  <a:lnTo>
                    <a:pt x="1666" y="3240"/>
                  </a:lnTo>
                  <a:lnTo>
                    <a:pt x="1640" y="3242"/>
                  </a:lnTo>
                  <a:lnTo>
                    <a:pt x="1626" y="3226"/>
                  </a:lnTo>
                  <a:lnTo>
                    <a:pt x="1614" y="3221"/>
                  </a:lnTo>
                  <a:lnTo>
                    <a:pt x="1602" y="3221"/>
                  </a:lnTo>
                  <a:lnTo>
                    <a:pt x="1581" y="3233"/>
                  </a:lnTo>
                  <a:lnTo>
                    <a:pt x="1572" y="3230"/>
                  </a:lnTo>
                  <a:lnTo>
                    <a:pt x="1565" y="3219"/>
                  </a:lnTo>
                  <a:lnTo>
                    <a:pt x="1567" y="3197"/>
                  </a:lnTo>
                  <a:lnTo>
                    <a:pt x="1562" y="3183"/>
                  </a:lnTo>
                  <a:lnTo>
                    <a:pt x="1555" y="3176"/>
                  </a:lnTo>
                  <a:lnTo>
                    <a:pt x="1532" y="3174"/>
                  </a:lnTo>
                  <a:lnTo>
                    <a:pt x="1517" y="3155"/>
                  </a:lnTo>
                  <a:lnTo>
                    <a:pt x="1517" y="3143"/>
                  </a:lnTo>
                  <a:lnTo>
                    <a:pt x="1494" y="3119"/>
                  </a:lnTo>
                  <a:lnTo>
                    <a:pt x="1501" y="3105"/>
                  </a:lnTo>
                  <a:lnTo>
                    <a:pt x="1510" y="3096"/>
                  </a:lnTo>
                  <a:lnTo>
                    <a:pt x="1534" y="3088"/>
                  </a:lnTo>
                  <a:lnTo>
                    <a:pt x="1543" y="3077"/>
                  </a:lnTo>
                  <a:lnTo>
                    <a:pt x="1548" y="3060"/>
                  </a:lnTo>
                  <a:lnTo>
                    <a:pt x="1543" y="3058"/>
                  </a:lnTo>
                  <a:lnTo>
                    <a:pt x="1524" y="3084"/>
                  </a:lnTo>
                  <a:lnTo>
                    <a:pt x="1513" y="3086"/>
                  </a:lnTo>
                  <a:lnTo>
                    <a:pt x="1510" y="3074"/>
                  </a:lnTo>
                  <a:lnTo>
                    <a:pt x="1510" y="3058"/>
                  </a:lnTo>
                  <a:lnTo>
                    <a:pt x="1522" y="3032"/>
                  </a:lnTo>
                  <a:lnTo>
                    <a:pt x="1574" y="2930"/>
                  </a:lnTo>
                  <a:lnTo>
                    <a:pt x="1576" y="2921"/>
                  </a:lnTo>
                  <a:lnTo>
                    <a:pt x="1574" y="2913"/>
                  </a:lnTo>
                  <a:lnTo>
                    <a:pt x="1576" y="2895"/>
                  </a:lnTo>
                  <a:lnTo>
                    <a:pt x="1584" y="2873"/>
                  </a:lnTo>
                  <a:lnTo>
                    <a:pt x="1600" y="2840"/>
                  </a:lnTo>
                  <a:lnTo>
                    <a:pt x="1614" y="2793"/>
                  </a:lnTo>
                  <a:lnTo>
                    <a:pt x="1636" y="2814"/>
                  </a:lnTo>
                  <a:lnTo>
                    <a:pt x="1657" y="2821"/>
                  </a:lnTo>
                  <a:lnTo>
                    <a:pt x="1673" y="2824"/>
                  </a:lnTo>
                  <a:lnTo>
                    <a:pt x="1685" y="2817"/>
                  </a:lnTo>
                  <a:lnTo>
                    <a:pt x="1695" y="2819"/>
                  </a:lnTo>
                  <a:lnTo>
                    <a:pt x="1704" y="2831"/>
                  </a:lnTo>
                  <a:lnTo>
                    <a:pt x="1718" y="2828"/>
                  </a:lnTo>
                  <a:lnTo>
                    <a:pt x="1730" y="2819"/>
                  </a:lnTo>
                  <a:lnTo>
                    <a:pt x="1732" y="2809"/>
                  </a:lnTo>
                  <a:lnTo>
                    <a:pt x="1749" y="2795"/>
                  </a:lnTo>
                  <a:lnTo>
                    <a:pt x="1747" y="2781"/>
                  </a:lnTo>
                  <a:lnTo>
                    <a:pt x="1751" y="2774"/>
                  </a:lnTo>
                  <a:lnTo>
                    <a:pt x="1756" y="2736"/>
                  </a:lnTo>
                  <a:lnTo>
                    <a:pt x="1763" y="2736"/>
                  </a:lnTo>
                  <a:lnTo>
                    <a:pt x="1780" y="2748"/>
                  </a:lnTo>
                  <a:lnTo>
                    <a:pt x="1794" y="2748"/>
                  </a:lnTo>
                  <a:lnTo>
                    <a:pt x="1810" y="2738"/>
                  </a:lnTo>
                  <a:lnTo>
                    <a:pt x="1834" y="2753"/>
                  </a:lnTo>
                  <a:lnTo>
                    <a:pt x="1839" y="2746"/>
                  </a:lnTo>
                  <a:lnTo>
                    <a:pt x="1825" y="2741"/>
                  </a:lnTo>
                  <a:lnTo>
                    <a:pt x="1810" y="2731"/>
                  </a:lnTo>
                  <a:lnTo>
                    <a:pt x="1801" y="2731"/>
                  </a:lnTo>
                  <a:lnTo>
                    <a:pt x="1780" y="2741"/>
                  </a:lnTo>
                  <a:lnTo>
                    <a:pt x="1770" y="2729"/>
                  </a:lnTo>
                  <a:lnTo>
                    <a:pt x="1775" y="2722"/>
                  </a:lnTo>
                  <a:lnTo>
                    <a:pt x="1775" y="2708"/>
                  </a:lnTo>
                  <a:lnTo>
                    <a:pt x="1775" y="2705"/>
                  </a:lnTo>
                  <a:lnTo>
                    <a:pt x="1789" y="2717"/>
                  </a:lnTo>
                  <a:lnTo>
                    <a:pt x="1801" y="2724"/>
                  </a:lnTo>
                  <a:lnTo>
                    <a:pt x="1806" y="2720"/>
                  </a:lnTo>
                  <a:lnTo>
                    <a:pt x="1808" y="2710"/>
                  </a:lnTo>
                  <a:lnTo>
                    <a:pt x="1803" y="2698"/>
                  </a:lnTo>
                  <a:lnTo>
                    <a:pt x="1796" y="2691"/>
                  </a:lnTo>
                  <a:lnTo>
                    <a:pt x="1782" y="2686"/>
                  </a:lnTo>
                  <a:lnTo>
                    <a:pt x="1784" y="2677"/>
                  </a:lnTo>
                  <a:lnTo>
                    <a:pt x="1782" y="2675"/>
                  </a:lnTo>
                  <a:lnTo>
                    <a:pt x="1763" y="2677"/>
                  </a:lnTo>
                  <a:lnTo>
                    <a:pt x="1761" y="2689"/>
                  </a:lnTo>
                  <a:lnTo>
                    <a:pt x="1754" y="2689"/>
                  </a:lnTo>
                  <a:lnTo>
                    <a:pt x="1751" y="2684"/>
                  </a:lnTo>
                  <a:lnTo>
                    <a:pt x="1754" y="2665"/>
                  </a:lnTo>
                  <a:lnTo>
                    <a:pt x="1747" y="2644"/>
                  </a:lnTo>
                  <a:lnTo>
                    <a:pt x="1732" y="2627"/>
                  </a:lnTo>
                  <a:lnTo>
                    <a:pt x="1709" y="2611"/>
                  </a:lnTo>
                  <a:lnTo>
                    <a:pt x="1704" y="2599"/>
                  </a:lnTo>
                  <a:lnTo>
                    <a:pt x="1706" y="2594"/>
                  </a:lnTo>
                  <a:lnTo>
                    <a:pt x="1725" y="2566"/>
                  </a:lnTo>
                  <a:lnTo>
                    <a:pt x="1725" y="2554"/>
                  </a:lnTo>
                  <a:lnTo>
                    <a:pt x="1711" y="2542"/>
                  </a:lnTo>
                  <a:lnTo>
                    <a:pt x="1716" y="2535"/>
                  </a:lnTo>
                  <a:lnTo>
                    <a:pt x="1730" y="2530"/>
                  </a:lnTo>
                  <a:lnTo>
                    <a:pt x="1754" y="2561"/>
                  </a:lnTo>
                  <a:lnTo>
                    <a:pt x="1768" y="2561"/>
                  </a:lnTo>
                  <a:lnTo>
                    <a:pt x="1775" y="2559"/>
                  </a:lnTo>
                  <a:lnTo>
                    <a:pt x="1787" y="2535"/>
                  </a:lnTo>
                  <a:lnTo>
                    <a:pt x="1813" y="2540"/>
                  </a:lnTo>
                  <a:lnTo>
                    <a:pt x="1822" y="2535"/>
                  </a:lnTo>
                  <a:lnTo>
                    <a:pt x="1836" y="2523"/>
                  </a:lnTo>
                  <a:lnTo>
                    <a:pt x="1858" y="2537"/>
                  </a:lnTo>
                  <a:lnTo>
                    <a:pt x="1874" y="2542"/>
                  </a:lnTo>
                  <a:lnTo>
                    <a:pt x="1886" y="2554"/>
                  </a:lnTo>
                  <a:lnTo>
                    <a:pt x="1888" y="2556"/>
                  </a:lnTo>
                  <a:lnTo>
                    <a:pt x="1884" y="2542"/>
                  </a:lnTo>
                  <a:lnTo>
                    <a:pt x="1877" y="2533"/>
                  </a:lnTo>
                  <a:lnTo>
                    <a:pt x="1858" y="2519"/>
                  </a:lnTo>
                  <a:lnTo>
                    <a:pt x="1834" y="2507"/>
                  </a:lnTo>
                  <a:lnTo>
                    <a:pt x="1813" y="2485"/>
                  </a:lnTo>
                  <a:lnTo>
                    <a:pt x="1810" y="2478"/>
                  </a:lnTo>
                  <a:lnTo>
                    <a:pt x="1810" y="2448"/>
                  </a:lnTo>
                  <a:lnTo>
                    <a:pt x="1808" y="2441"/>
                  </a:lnTo>
                  <a:lnTo>
                    <a:pt x="1791" y="2417"/>
                  </a:lnTo>
                  <a:lnTo>
                    <a:pt x="1796" y="2412"/>
                  </a:lnTo>
                  <a:lnTo>
                    <a:pt x="1810" y="2415"/>
                  </a:lnTo>
                  <a:lnTo>
                    <a:pt x="1827" y="2417"/>
                  </a:lnTo>
                  <a:lnTo>
                    <a:pt x="1851" y="2429"/>
                  </a:lnTo>
                  <a:lnTo>
                    <a:pt x="1865" y="2431"/>
                  </a:lnTo>
                  <a:lnTo>
                    <a:pt x="1881" y="2426"/>
                  </a:lnTo>
                  <a:lnTo>
                    <a:pt x="1895" y="2415"/>
                  </a:lnTo>
                  <a:lnTo>
                    <a:pt x="1900" y="2419"/>
                  </a:lnTo>
                  <a:lnTo>
                    <a:pt x="1900" y="2436"/>
                  </a:lnTo>
                  <a:lnTo>
                    <a:pt x="1905" y="2445"/>
                  </a:lnTo>
                  <a:lnTo>
                    <a:pt x="1938" y="2469"/>
                  </a:lnTo>
                  <a:lnTo>
                    <a:pt x="1952" y="2464"/>
                  </a:lnTo>
                  <a:lnTo>
                    <a:pt x="1955" y="2459"/>
                  </a:lnTo>
                  <a:lnTo>
                    <a:pt x="1957" y="2445"/>
                  </a:lnTo>
                  <a:lnTo>
                    <a:pt x="1962" y="2441"/>
                  </a:lnTo>
                  <a:lnTo>
                    <a:pt x="1971" y="2452"/>
                  </a:lnTo>
                  <a:lnTo>
                    <a:pt x="1978" y="2459"/>
                  </a:lnTo>
                  <a:lnTo>
                    <a:pt x="1990" y="2464"/>
                  </a:lnTo>
                  <a:lnTo>
                    <a:pt x="1995" y="2455"/>
                  </a:lnTo>
                  <a:lnTo>
                    <a:pt x="1978" y="2450"/>
                  </a:lnTo>
                  <a:lnTo>
                    <a:pt x="1971" y="2436"/>
                  </a:lnTo>
                  <a:lnTo>
                    <a:pt x="1959" y="2433"/>
                  </a:lnTo>
                  <a:lnTo>
                    <a:pt x="1952" y="2436"/>
                  </a:lnTo>
                  <a:lnTo>
                    <a:pt x="1945" y="2459"/>
                  </a:lnTo>
                  <a:lnTo>
                    <a:pt x="1943" y="2462"/>
                  </a:lnTo>
                  <a:lnTo>
                    <a:pt x="1938" y="2462"/>
                  </a:lnTo>
                  <a:lnTo>
                    <a:pt x="1926" y="2448"/>
                  </a:lnTo>
                  <a:lnTo>
                    <a:pt x="1912" y="2438"/>
                  </a:lnTo>
                  <a:lnTo>
                    <a:pt x="1910" y="2417"/>
                  </a:lnTo>
                  <a:lnTo>
                    <a:pt x="1905" y="2407"/>
                  </a:lnTo>
                  <a:lnTo>
                    <a:pt x="1891" y="2405"/>
                  </a:lnTo>
                  <a:lnTo>
                    <a:pt x="1872" y="2417"/>
                  </a:lnTo>
                  <a:lnTo>
                    <a:pt x="1862" y="2419"/>
                  </a:lnTo>
                  <a:lnTo>
                    <a:pt x="1827" y="2398"/>
                  </a:lnTo>
                  <a:lnTo>
                    <a:pt x="1799" y="2377"/>
                  </a:lnTo>
                  <a:lnTo>
                    <a:pt x="1796" y="2372"/>
                  </a:lnTo>
                  <a:lnTo>
                    <a:pt x="1799" y="2348"/>
                  </a:lnTo>
                  <a:lnTo>
                    <a:pt x="1820" y="2282"/>
                  </a:lnTo>
                  <a:lnTo>
                    <a:pt x="1827" y="2247"/>
                  </a:lnTo>
                  <a:lnTo>
                    <a:pt x="1829" y="2216"/>
                  </a:lnTo>
                  <a:lnTo>
                    <a:pt x="1846" y="2204"/>
                  </a:lnTo>
                  <a:lnTo>
                    <a:pt x="1872" y="2195"/>
                  </a:lnTo>
                  <a:lnTo>
                    <a:pt x="1881" y="2176"/>
                  </a:lnTo>
                  <a:lnTo>
                    <a:pt x="1888" y="2171"/>
                  </a:lnTo>
                  <a:lnTo>
                    <a:pt x="1940" y="2150"/>
                  </a:lnTo>
                  <a:lnTo>
                    <a:pt x="1990" y="2124"/>
                  </a:lnTo>
                  <a:lnTo>
                    <a:pt x="2002" y="2112"/>
                  </a:lnTo>
                  <a:lnTo>
                    <a:pt x="2009" y="2091"/>
                  </a:lnTo>
                  <a:lnTo>
                    <a:pt x="2028" y="2069"/>
                  </a:lnTo>
                  <a:lnTo>
                    <a:pt x="2040" y="2069"/>
                  </a:lnTo>
                  <a:lnTo>
                    <a:pt x="2049" y="2088"/>
                  </a:lnTo>
                  <a:lnTo>
                    <a:pt x="2087" y="2107"/>
                  </a:lnTo>
                  <a:lnTo>
                    <a:pt x="2129" y="2121"/>
                  </a:lnTo>
                  <a:lnTo>
                    <a:pt x="2132" y="2114"/>
                  </a:lnTo>
                  <a:lnTo>
                    <a:pt x="2068" y="2083"/>
                  </a:lnTo>
                  <a:lnTo>
                    <a:pt x="2075" y="2076"/>
                  </a:lnTo>
                  <a:lnTo>
                    <a:pt x="2099" y="2072"/>
                  </a:lnTo>
                  <a:lnTo>
                    <a:pt x="2203" y="2050"/>
                  </a:lnTo>
                  <a:lnTo>
                    <a:pt x="2248" y="2043"/>
                  </a:lnTo>
                  <a:lnTo>
                    <a:pt x="2264" y="2048"/>
                  </a:lnTo>
                  <a:close/>
                </a:path>
              </a:pathLst>
            </a:custGeom>
            <a:solidFill>
              <a:schemeClr val="accent2"/>
            </a:solid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sp>
          <p:nvSpPr>
            <p:cNvPr id="100" name="Freeform 99"/>
            <p:cNvSpPr>
              <a:spLocks noEditPoints="1"/>
            </p:cNvSpPr>
            <p:nvPr/>
          </p:nvSpPr>
          <p:spPr bwMode="auto">
            <a:xfrm>
              <a:off x="9293" y="934"/>
              <a:ext cx="213" cy="168"/>
            </a:xfrm>
            <a:custGeom>
              <a:avLst/>
              <a:gdLst>
                <a:gd name="T0" fmla="*/ 14 w 213"/>
                <a:gd name="T1" fmla="*/ 156 h 168"/>
                <a:gd name="T2" fmla="*/ 21 w 213"/>
                <a:gd name="T3" fmla="*/ 166 h 168"/>
                <a:gd name="T4" fmla="*/ 7 w 213"/>
                <a:gd name="T5" fmla="*/ 161 h 168"/>
                <a:gd name="T6" fmla="*/ 2 w 213"/>
                <a:gd name="T7" fmla="*/ 151 h 168"/>
                <a:gd name="T8" fmla="*/ 213 w 213"/>
                <a:gd name="T9" fmla="*/ 113 h 168"/>
                <a:gd name="T10" fmla="*/ 203 w 213"/>
                <a:gd name="T11" fmla="*/ 116 h 168"/>
                <a:gd name="T12" fmla="*/ 191 w 213"/>
                <a:gd name="T13" fmla="*/ 111 h 168"/>
                <a:gd name="T14" fmla="*/ 210 w 213"/>
                <a:gd name="T15" fmla="*/ 102 h 168"/>
                <a:gd name="T16" fmla="*/ 128 w 213"/>
                <a:gd name="T17" fmla="*/ 2 h 168"/>
                <a:gd name="T18" fmla="*/ 132 w 213"/>
                <a:gd name="T19" fmla="*/ 12 h 168"/>
                <a:gd name="T20" fmla="*/ 121 w 213"/>
                <a:gd name="T21" fmla="*/ 24 h 168"/>
                <a:gd name="T22" fmla="*/ 128 w 213"/>
                <a:gd name="T23" fmla="*/ 47 h 168"/>
                <a:gd name="T24" fmla="*/ 144 w 213"/>
                <a:gd name="T25" fmla="*/ 83 h 168"/>
                <a:gd name="T26" fmla="*/ 154 w 213"/>
                <a:gd name="T27" fmla="*/ 102 h 168"/>
                <a:gd name="T28" fmla="*/ 139 w 213"/>
                <a:gd name="T29" fmla="*/ 113 h 168"/>
                <a:gd name="T30" fmla="*/ 125 w 213"/>
                <a:gd name="T31" fmla="*/ 109 h 168"/>
                <a:gd name="T32" fmla="*/ 123 w 213"/>
                <a:gd name="T33" fmla="*/ 113 h 168"/>
                <a:gd name="T34" fmla="*/ 132 w 213"/>
                <a:gd name="T35" fmla="*/ 130 h 168"/>
                <a:gd name="T36" fmla="*/ 128 w 213"/>
                <a:gd name="T37" fmla="*/ 142 h 168"/>
                <a:gd name="T38" fmla="*/ 121 w 213"/>
                <a:gd name="T39" fmla="*/ 137 h 168"/>
                <a:gd name="T40" fmla="*/ 111 w 213"/>
                <a:gd name="T41" fmla="*/ 132 h 168"/>
                <a:gd name="T42" fmla="*/ 102 w 213"/>
                <a:gd name="T43" fmla="*/ 113 h 168"/>
                <a:gd name="T44" fmla="*/ 87 w 213"/>
                <a:gd name="T45" fmla="*/ 106 h 168"/>
                <a:gd name="T46" fmla="*/ 73 w 213"/>
                <a:gd name="T47" fmla="*/ 113 h 168"/>
                <a:gd name="T48" fmla="*/ 64 w 213"/>
                <a:gd name="T49" fmla="*/ 128 h 168"/>
                <a:gd name="T50" fmla="*/ 52 w 213"/>
                <a:gd name="T51" fmla="*/ 137 h 168"/>
                <a:gd name="T52" fmla="*/ 38 w 213"/>
                <a:gd name="T53" fmla="*/ 130 h 168"/>
                <a:gd name="T54" fmla="*/ 50 w 213"/>
                <a:gd name="T55" fmla="*/ 109 h 168"/>
                <a:gd name="T56" fmla="*/ 66 w 213"/>
                <a:gd name="T57" fmla="*/ 61 h 168"/>
                <a:gd name="T58" fmla="*/ 73 w 213"/>
                <a:gd name="T59" fmla="*/ 52 h 168"/>
                <a:gd name="T60" fmla="*/ 109 w 213"/>
                <a:gd name="T61" fmla="*/ 5 h 168"/>
                <a:gd name="T62" fmla="*/ 125 w 213"/>
                <a:gd name="T63"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3" h="168">
                  <a:moveTo>
                    <a:pt x="7" y="156"/>
                  </a:moveTo>
                  <a:lnTo>
                    <a:pt x="14" y="156"/>
                  </a:lnTo>
                  <a:lnTo>
                    <a:pt x="19" y="158"/>
                  </a:lnTo>
                  <a:lnTo>
                    <a:pt x="21" y="166"/>
                  </a:lnTo>
                  <a:lnTo>
                    <a:pt x="12" y="168"/>
                  </a:lnTo>
                  <a:lnTo>
                    <a:pt x="7" y="161"/>
                  </a:lnTo>
                  <a:lnTo>
                    <a:pt x="0" y="156"/>
                  </a:lnTo>
                  <a:lnTo>
                    <a:pt x="2" y="151"/>
                  </a:lnTo>
                  <a:lnTo>
                    <a:pt x="7" y="156"/>
                  </a:lnTo>
                  <a:close/>
                  <a:moveTo>
                    <a:pt x="213" y="113"/>
                  </a:moveTo>
                  <a:lnTo>
                    <a:pt x="210" y="118"/>
                  </a:lnTo>
                  <a:lnTo>
                    <a:pt x="203" y="116"/>
                  </a:lnTo>
                  <a:lnTo>
                    <a:pt x="196" y="113"/>
                  </a:lnTo>
                  <a:lnTo>
                    <a:pt x="191" y="111"/>
                  </a:lnTo>
                  <a:lnTo>
                    <a:pt x="201" y="99"/>
                  </a:lnTo>
                  <a:lnTo>
                    <a:pt x="210" y="102"/>
                  </a:lnTo>
                  <a:lnTo>
                    <a:pt x="213" y="113"/>
                  </a:lnTo>
                  <a:close/>
                  <a:moveTo>
                    <a:pt x="128" y="2"/>
                  </a:moveTo>
                  <a:lnTo>
                    <a:pt x="132" y="7"/>
                  </a:lnTo>
                  <a:lnTo>
                    <a:pt x="132" y="12"/>
                  </a:lnTo>
                  <a:lnTo>
                    <a:pt x="128" y="12"/>
                  </a:lnTo>
                  <a:lnTo>
                    <a:pt x="121" y="24"/>
                  </a:lnTo>
                  <a:lnTo>
                    <a:pt x="123" y="43"/>
                  </a:lnTo>
                  <a:lnTo>
                    <a:pt x="128" y="47"/>
                  </a:lnTo>
                  <a:lnTo>
                    <a:pt x="132" y="69"/>
                  </a:lnTo>
                  <a:lnTo>
                    <a:pt x="144" y="83"/>
                  </a:lnTo>
                  <a:lnTo>
                    <a:pt x="147" y="92"/>
                  </a:lnTo>
                  <a:lnTo>
                    <a:pt x="154" y="102"/>
                  </a:lnTo>
                  <a:lnTo>
                    <a:pt x="149" y="109"/>
                  </a:lnTo>
                  <a:lnTo>
                    <a:pt x="139" y="113"/>
                  </a:lnTo>
                  <a:lnTo>
                    <a:pt x="132" y="113"/>
                  </a:lnTo>
                  <a:lnTo>
                    <a:pt x="125" y="109"/>
                  </a:lnTo>
                  <a:lnTo>
                    <a:pt x="121" y="111"/>
                  </a:lnTo>
                  <a:lnTo>
                    <a:pt x="123" y="113"/>
                  </a:lnTo>
                  <a:lnTo>
                    <a:pt x="123" y="125"/>
                  </a:lnTo>
                  <a:lnTo>
                    <a:pt x="132" y="130"/>
                  </a:lnTo>
                  <a:lnTo>
                    <a:pt x="128" y="137"/>
                  </a:lnTo>
                  <a:lnTo>
                    <a:pt x="128" y="142"/>
                  </a:lnTo>
                  <a:lnTo>
                    <a:pt x="125" y="144"/>
                  </a:lnTo>
                  <a:lnTo>
                    <a:pt x="121" y="137"/>
                  </a:lnTo>
                  <a:lnTo>
                    <a:pt x="113" y="135"/>
                  </a:lnTo>
                  <a:lnTo>
                    <a:pt x="111" y="132"/>
                  </a:lnTo>
                  <a:lnTo>
                    <a:pt x="111" y="130"/>
                  </a:lnTo>
                  <a:lnTo>
                    <a:pt x="102" y="113"/>
                  </a:lnTo>
                  <a:lnTo>
                    <a:pt x="92" y="111"/>
                  </a:lnTo>
                  <a:lnTo>
                    <a:pt x="87" y="106"/>
                  </a:lnTo>
                  <a:lnTo>
                    <a:pt x="85" y="111"/>
                  </a:lnTo>
                  <a:lnTo>
                    <a:pt x="73" y="113"/>
                  </a:lnTo>
                  <a:lnTo>
                    <a:pt x="69" y="123"/>
                  </a:lnTo>
                  <a:lnTo>
                    <a:pt x="64" y="128"/>
                  </a:lnTo>
                  <a:lnTo>
                    <a:pt x="59" y="125"/>
                  </a:lnTo>
                  <a:lnTo>
                    <a:pt x="52" y="137"/>
                  </a:lnTo>
                  <a:lnTo>
                    <a:pt x="38" y="137"/>
                  </a:lnTo>
                  <a:lnTo>
                    <a:pt x="38" y="130"/>
                  </a:lnTo>
                  <a:lnTo>
                    <a:pt x="47" y="118"/>
                  </a:lnTo>
                  <a:lnTo>
                    <a:pt x="50" y="109"/>
                  </a:lnTo>
                  <a:lnTo>
                    <a:pt x="50" y="92"/>
                  </a:lnTo>
                  <a:lnTo>
                    <a:pt x="66" y="61"/>
                  </a:lnTo>
                  <a:lnTo>
                    <a:pt x="73" y="54"/>
                  </a:lnTo>
                  <a:lnTo>
                    <a:pt x="73" y="52"/>
                  </a:lnTo>
                  <a:lnTo>
                    <a:pt x="83" y="33"/>
                  </a:lnTo>
                  <a:lnTo>
                    <a:pt x="109" y="5"/>
                  </a:lnTo>
                  <a:lnTo>
                    <a:pt x="116" y="5"/>
                  </a:lnTo>
                  <a:lnTo>
                    <a:pt x="125" y="0"/>
                  </a:lnTo>
                  <a:lnTo>
                    <a:pt x="128" y="2"/>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2100" dirty="0">
                <a:solidFill>
                  <a:schemeClr val="bg1"/>
                </a:solidFill>
              </a:endParaRPr>
            </a:p>
          </p:txBody>
        </p:sp>
      </p:grpSp>
      <p:grpSp>
        <p:nvGrpSpPr>
          <p:cNvPr id="101" name="Group 100"/>
          <p:cNvGrpSpPr/>
          <p:nvPr/>
        </p:nvGrpSpPr>
        <p:grpSpPr>
          <a:xfrm flipH="1">
            <a:off x="7103047" y="1743544"/>
            <a:ext cx="898892" cy="260544"/>
            <a:chOff x="1099670" y="2547231"/>
            <a:chExt cx="898892" cy="260544"/>
          </a:xfrm>
        </p:grpSpPr>
        <p:sp>
          <p:nvSpPr>
            <p:cNvPr id="102" name="Rectangular Callout 101"/>
            <p:cNvSpPr/>
            <p:nvPr/>
          </p:nvSpPr>
          <p:spPr bwMode="auto">
            <a:xfrm>
              <a:off x="1099670" y="2547231"/>
              <a:ext cx="898892" cy="260544"/>
            </a:xfrm>
            <a:prstGeom prst="wedgeRectCallout">
              <a:avLst>
                <a:gd name="adj1" fmla="val -77419"/>
                <a:gd name="adj2" fmla="val 236837"/>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03" name="Rectangle 102"/>
            <p:cNvSpPr/>
            <p:nvPr/>
          </p:nvSpPr>
          <p:spPr>
            <a:xfrm>
              <a:off x="1115454" y="260825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SABAH</a:t>
              </a:r>
            </a:p>
          </p:txBody>
        </p:sp>
      </p:grpSp>
      <p:grpSp>
        <p:nvGrpSpPr>
          <p:cNvPr id="104" name="Group 103"/>
          <p:cNvGrpSpPr/>
          <p:nvPr/>
        </p:nvGrpSpPr>
        <p:grpSpPr>
          <a:xfrm flipH="1">
            <a:off x="7103047" y="4214584"/>
            <a:ext cx="898892" cy="260544"/>
            <a:chOff x="1099670" y="2547231"/>
            <a:chExt cx="898892" cy="260544"/>
          </a:xfrm>
        </p:grpSpPr>
        <p:sp>
          <p:nvSpPr>
            <p:cNvPr id="105" name="Rectangular Callout 104"/>
            <p:cNvSpPr/>
            <p:nvPr/>
          </p:nvSpPr>
          <p:spPr bwMode="auto">
            <a:xfrm>
              <a:off x="1099670" y="2547231"/>
              <a:ext cx="898892" cy="260544"/>
            </a:xfrm>
            <a:prstGeom prst="wedgeRectCallout">
              <a:avLst>
                <a:gd name="adj1" fmla="val 15264"/>
                <a:gd name="adj2" fmla="val -199911"/>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06" name="Rectangle 105"/>
            <p:cNvSpPr/>
            <p:nvPr/>
          </p:nvSpPr>
          <p:spPr>
            <a:xfrm>
              <a:off x="1115454" y="260825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SARAWAK</a:t>
              </a:r>
            </a:p>
          </p:txBody>
        </p:sp>
      </p:grpSp>
      <p:grpSp>
        <p:nvGrpSpPr>
          <p:cNvPr id="107" name="Group 106"/>
          <p:cNvGrpSpPr/>
          <p:nvPr/>
        </p:nvGrpSpPr>
        <p:grpSpPr>
          <a:xfrm flipH="1">
            <a:off x="4322854" y="3961314"/>
            <a:ext cx="898892" cy="260544"/>
            <a:chOff x="1099670" y="2547231"/>
            <a:chExt cx="898892" cy="260544"/>
          </a:xfrm>
        </p:grpSpPr>
        <p:sp>
          <p:nvSpPr>
            <p:cNvPr id="108" name="Rectangular Callout 107"/>
            <p:cNvSpPr/>
            <p:nvPr/>
          </p:nvSpPr>
          <p:spPr bwMode="auto">
            <a:xfrm>
              <a:off x="1099670" y="2547231"/>
              <a:ext cx="898892" cy="260544"/>
            </a:xfrm>
            <a:prstGeom prst="wedgeRectCallout">
              <a:avLst>
                <a:gd name="adj1" fmla="val -43511"/>
                <a:gd name="adj2" fmla="val -176514"/>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09" name="Rectangle 108"/>
            <p:cNvSpPr/>
            <p:nvPr/>
          </p:nvSpPr>
          <p:spPr>
            <a:xfrm>
              <a:off x="1115454" y="260825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JOHOR</a:t>
              </a:r>
            </a:p>
          </p:txBody>
        </p:sp>
      </p:grpSp>
      <p:grpSp>
        <p:nvGrpSpPr>
          <p:cNvPr id="110" name="Group 109"/>
          <p:cNvGrpSpPr/>
          <p:nvPr/>
        </p:nvGrpSpPr>
        <p:grpSpPr>
          <a:xfrm flipH="1">
            <a:off x="5556895" y="2773561"/>
            <a:ext cx="898892" cy="260544"/>
            <a:chOff x="1099670" y="2547231"/>
            <a:chExt cx="898892" cy="260544"/>
          </a:xfrm>
        </p:grpSpPr>
        <p:sp>
          <p:nvSpPr>
            <p:cNvPr id="111" name="Rectangular Callout 110"/>
            <p:cNvSpPr/>
            <p:nvPr/>
          </p:nvSpPr>
          <p:spPr bwMode="auto">
            <a:xfrm>
              <a:off x="1099670" y="2547231"/>
              <a:ext cx="898892" cy="260544"/>
            </a:xfrm>
            <a:prstGeom prst="wedgeRectCallout">
              <a:avLst>
                <a:gd name="adj1" fmla="val 77429"/>
                <a:gd name="adj2" fmla="val 104252"/>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12" name="Rectangle 111"/>
            <p:cNvSpPr/>
            <p:nvPr/>
          </p:nvSpPr>
          <p:spPr>
            <a:xfrm>
              <a:off x="1115454" y="260825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PENANG</a:t>
              </a:r>
            </a:p>
          </p:txBody>
        </p:sp>
      </p:grpSp>
      <p:grpSp>
        <p:nvGrpSpPr>
          <p:cNvPr id="113" name="Group 112"/>
          <p:cNvGrpSpPr/>
          <p:nvPr/>
        </p:nvGrpSpPr>
        <p:grpSpPr>
          <a:xfrm flipH="1">
            <a:off x="4897248" y="1921432"/>
            <a:ext cx="898892" cy="260544"/>
            <a:chOff x="1099670" y="2547231"/>
            <a:chExt cx="898892" cy="260544"/>
          </a:xfrm>
        </p:grpSpPr>
        <p:sp>
          <p:nvSpPr>
            <p:cNvPr id="114" name="Rectangular Callout 113"/>
            <p:cNvSpPr/>
            <p:nvPr/>
          </p:nvSpPr>
          <p:spPr bwMode="auto">
            <a:xfrm>
              <a:off x="1099670" y="2547231"/>
              <a:ext cx="898892" cy="260544"/>
            </a:xfrm>
            <a:prstGeom prst="wedgeRectCallout">
              <a:avLst>
                <a:gd name="adj1" fmla="val 92123"/>
                <a:gd name="adj2" fmla="val 151046"/>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15" name="Rectangle 114"/>
            <p:cNvSpPr/>
            <p:nvPr/>
          </p:nvSpPr>
          <p:spPr>
            <a:xfrm>
              <a:off x="1115454" y="260825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KEDAH</a:t>
              </a:r>
            </a:p>
          </p:txBody>
        </p:sp>
      </p:grpSp>
      <p:grpSp>
        <p:nvGrpSpPr>
          <p:cNvPr id="116" name="Group 115">
            <a:extLst>
              <a:ext uri="{FF2B5EF4-FFF2-40B4-BE49-F238E27FC236}">
                <a16:creationId xmlns:a16="http://schemas.microsoft.com/office/drawing/2014/main" id="{88D49DD1-EC25-48FB-B29C-E1659BADBE47}"/>
              </a:ext>
            </a:extLst>
          </p:cNvPr>
          <p:cNvGrpSpPr/>
          <p:nvPr/>
        </p:nvGrpSpPr>
        <p:grpSpPr>
          <a:xfrm>
            <a:off x="2219479" y="2721720"/>
            <a:ext cx="1722547" cy="1963595"/>
            <a:chOff x="2219479" y="2651760"/>
            <a:chExt cx="1722547" cy="1963595"/>
          </a:xfrm>
        </p:grpSpPr>
        <p:sp>
          <p:nvSpPr>
            <p:cNvPr id="117" name="Rectangle: Rounded Corners 9">
              <a:extLst>
                <a:ext uri="{FF2B5EF4-FFF2-40B4-BE49-F238E27FC236}">
                  <a16:creationId xmlns:a16="http://schemas.microsoft.com/office/drawing/2014/main" id="{F7148896-4FD7-4982-B796-339C193C1C3E}"/>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18" name="Freeform: Shape 117">
              <a:extLst>
                <a:ext uri="{FF2B5EF4-FFF2-40B4-BE49-F238E27FC236}">
                  <a16:creationId xmlns:a16="http://schemas.microsoft.com/office/drawing/2014/main" id="{C7788FA7-4873-41CF-987C-1E4C5EC4C579}"/>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19" name="Group 118">
            <a:extLst>
              <a:ext uri="{FF2B5EF4-FFF2-40B4-BE49-F238E27FC236}">
                <a16:creationId xmlns:a16="http://schemas.microsoft.com/office/drawing/2014/main" id="{7BA26087-1EA1-4793-85C3-BADC49C4546B}"/>
              </a:ext>
            </a:extLst>
          </p:cNvPr>
          <p:cNvGrpSpPr/>
          <p:nvPr/>
        </p:nvGrpSpPr>
        <p:grpSpPr>
          <a:xfrm>
            <a:off x="381115" y="2721720"/>
            <a:ext cx="1722547" cy="1963595"/>
            <a:chOff x="381115" y="2651760"/>
            <a:chExt cx="1722547" cy="1963595"/>
          </a:xfrm>
        </p:grpSpPr>
        <p:sp>
          <p:nvSpPr>
            <p:cNvPr id="120" name="Rectangle: Rounded Corners 9">
              <a:extLst>
                <a:ext uri="{FF2B5EF4-FFF2-40B4-BE49-F238E27FC236}">
                  <a16:creationId xmlns:a16="http://schemas.microsoft.com/office/drawing/2014/main" id="{88D7A69A-A0C5-4CAE-B556-36761E5E5FCD}"/>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21" name="Freeform: Shape 120">
              <a:extLst>
                <a:ext uri="{FF2B5EF4-FFF2-40B4-BE49-F238E27FC236}">
                  <a16:creationId xmlns:a16="http://schemas.microsoft.com/office/drawing/2014/main" id="{36A16EE0-2787-417F-AF6C-67A2C074F5CF}"/>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22" name="Group 121">
            <a:extLst>
              <a:ext uri="{FF2B5EF4-FFF2-40B4-BE49-F238E27FC236}">
                <a16:creationId xmlns:a16="http://schemas.microsoft.com/office/drawing/2014/main" id="{6069A0B4-18C9-4869-8930-EC12A092B7F4}"/>
              </a:ext>
            </a:extLst>
          </p:cNvPr>
          <p:cNvGrpSpPr/>
          <p:nvPr/>
        </p:nvGrpSpPr>
        <p:grpSpPr>
          <a:xfrm>
            <a:off x="659050" y="2966292"/>
            <a:ext cx="1166676" cy="1166676"/>
            <a:chOff x="4419962" y="4767072"/>
            <a:chExt cx="1103462" cy="1103462"/>
          </a:xfrm>
        </p:grpSpPr>
        <p:grpSp>
          <p:nvGrpSpPr>
            <p:cNvPr id="123" name="Group 122">
              <a:extLst>
                <a:ext uri="{FF2B5EF4-FFF2-40B4-BE49-F238E27FC236}">
                  <a16:creationId xmlns:a16="http://schemas.microsoft.com/office/drawing/2014/main" id="{29F61989-84B6-4901-A182-49C7B61A6AAB}"/>
                </a:ext>
              </a:extLst>
            </p:cNvPr>
            <p:cNvGrpSpPr/>
            <p:nvPr/>
          </p:nvGrpSpPr>
          <p:grpSpPr>
            <a:xfrm>
              <a:off x="4419962" y="4767072"/>
              <a:ext cx="1103462" cy="1103462"/>
              <a:chOff x="4946650" y="377825"/>
              <a:chExt cx="4387854" cy="4387851"/>
            </a:xfrm>
            <a:solidFill>
              <a:schemeClr val="bg1">
                <a:lumMod val="95000"/>
              </a:schemeClr>
            </a:solidFill>
          </p:grpSpPr>
          <p:sp>
            <p:nvSpPr>
              <p:cNvPr id="125" name="Freeform 230">
                <a:extLst>
                  <a:ext uri="{FF2B5EF4-FFF2-40B4-BE49-F238E27FC236}">
                    <a16:creationId xmlns:a16="http://schemas.microsoft.com/office/drawing/2014/main" id="{EE979BDB-E1C5-4AE1-BF0D-4253AC9677FC}"/>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26" name="Freeform 231">
                <a:extLst>
                  <a:ext uri="{FF2B5EF4-FFF2-40B4-BE49-F238E27FC236}">
                    <a16:creationId xmlns:a16="http://schemas.microsoft.com/office/drawing/2014/main" id="{0D609F2D-43C8-4AD5-B93E-04087B84B5D8}"/>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7" name="Freeform 232">
                <a:extLst>
                  <a:ext uri="{FF2B5EF4-FFF2-40B4-BE49-F238E27FC236}">
                    <a16:creationId xmlns:a16="http://schemas.microsoft.com/office/drawing/2014/main" id="{81A536A1-9753-46FA-80AB-8009B3F3AA7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8" name="Freeform 233">
                <a:extLst>
                  <a:ext uri="{FF2B5EF4-FFF2-40B4-BE49-F238E27FC236}">
                    <a16:creationId xmlns:a16="http://schemas.microsoft.com/office/drawing/2014/main" id="{6E8ECACB-66D7-4DA0-A3B8-27C6EDA4113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9" name="Freeform 234">
                <a:extLst>
                  <a:ext uri="{FF2B5EF4-FFF2-40B4-BE49-F238E27FC236}">
                    <a16:creationId xmlns:a16="http://schemas.microsoft.com/office/drawing/2014/main" id="{331E19F4-94C9-48D9-B6ED-56A72B7F3D5F}"/>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0" name="Freeform 235">
                <a:extLst>
                  <a:ext uri="{FF2B5EF4-FFF2-40B4-BE49-F238E27FC236}">
                    <a16:creationId xmlns:a16="http://schemas.microsoft.com/office/drawing/2014/main" id="{E9A30E41-4152-4F16-A864-6E1CA55E4BB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1" name="Freeform 236">
                <a:extLst>
                  <a:ext uri="{FF2B5EF4-FFF2-40B4-BE49-F238E27FC236}">
                    <a16:creationId xmlns:a16="http://schemas.microsoft.com/office/drawing/2014/main" id="{1A018E36-788F-40CA-8631-D09AB731B75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2" name="Freeform 237">
                <a:extLst>
                  <a:ext uri="{FF2B5EF4-FFF2-40B4-BE49-F238E27FC236}">
                    <a16:creationId xmlns:a16="http://schemas.microsoft.com/office/drawing/2014/main" id="{0BCC5C9E-AE17-4D98-B019-2A0357F11B3C}"/>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3" name="Freeform 238">
                <a:extLst>
                  <a:ext uri="{FF2B5EF4-FFF2-40B4-BE49-F238E27FC236}">
                    <a16:creationId xmlns:a16="http://schemas.microsoft.com/office/drawing/2014/main" id="{D0720BA7-97D5-459E-9A6C-404A0D1D4F76}"/>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4" name="Freeform 239">
                <a:extLst>
                  <a:ext uri="{FF2B5EF4-FFF2-40B4-BE49-F238E27FC236}">
                    <a16:creationId xmlns:a16="http://schemas.microsoft.com/office/drawing/2014/main" id="{7FEA461A-AC67-4E3A-B0BF-A2C25C343608}"/>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5" name="Freeform 240">
                <a:extLst>
                  <a:ext uri="{FF2B5EF4-FFF2-40B4-BE49-F238E27FC236}">
                    <a16:creationId xmlns:a16="http://schemas.microsoft.com/office/drawing/2014/main" id="{68420154-6CF7-4506-963F-69274EBB3EEF}"/>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6" name="Freeform 241">
                <a:extLst>
                  <a:ext uri="{FF2B5EF4-FFF2-40B4-BE49-F238E27FC236}">
                    <a16:creationId xmlns:a16="http://schemas.microsoft.com/office/drawing/2014/main" id="{6019B8BD-1C92-439C-BEEA-7F3AE1FE413E}"/>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7" name="Freeform 242">
                <a:extLst>
                  <a:ext uri="{FF2B5EF4-FFF2-40B4-BE49-F238E27FC236}">
                    <a16:creationId xmlns:a16="http://schemas.microsoft.com/office/drawing/2014/main" id="{2A3BAE02-69F3-4720-AD57-E75527CBFBE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8" name="Freeform 243">
                <a:extLst>
                  <a:ext uri="{FF2B5EF4-FFF2-40B4-BE49-F238E27FC236}">
                    <a16:creationId xmlns:a16="http://schemas.microsoft.com/office/drawing/2014/main" id="{4FAD4345-F02A-4956-9D83-D5F2486434A0}"/>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9" name="Freeform 244">
                <a:extLst>
                  <a:ext uri="{FF2B5EF4-FFF2-40B4-BE49-F238E27FC236}">
                    <a16:creationId xmlns:a16="http://schemas.microsoft.com/office/drawing/2014/main" id="{44B0A97C-7E9C-48A2-882A-BCE87B00264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0" name="Freeform 245">
                <a:extLst>
                  <a:ext uri="{FF2B5EF4-FFF2-40B4-BE49-F238E27FC236}">
                    <a16:creationId xmlns:a16="http://schemas.microsoft.com/office/drawing/2014/main" id="{5E26F940-AF71-4C2D-916C-82B8611B4599}"/>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1" name="Freeform 246">
                <a:extLst>
                  <a:ext uri="{FF2B5EF4-FFF2-40B4-BE49-F238E27FC236}">
                    <a16:creationId xmlns:a16="http://schemas.microsoft.com/office/drawing/2014/main" id="{AEB11D99-74F8-452F-AA1D-D09CBD2A13F9}"/>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2" name="Freeform 247">
                <a:extLst>
                  <a:ext uri="{FF2B5EF4-FFF2-40B4-BE49-F238E27FC236}">
                    <a16:creationId xmlns:a16="http://schemas.microsoft.com/office/drawing/2014/main" id="{125ACCDD-6133-4792-8565-C543BE011E9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3" name="Freeform 248">
                <a:extLst>
                  <a:ext uri="{FF2B5EF4-FFF2-40B4-BE49-F238E27FC236}">
                    <a16:creationId xmlns:a16="http://schemas.microsoft.com/office/drawing/2014/main" id="{E9A651FA-E0C6-4EAC-9070-4ED2B71A91B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4" name="Freeform 249">
                <a:extLst>
                  <a:ext uri="{FF2B5EF4-FFF2-40B4-BE49-F238E27FC236}">
                    <a16:creationId xmlns:a16="http://schemas.microsoft.com/office/drawing/2014/main" id="{333E65CC-53DA-49BB-B2F3-25FE3831639A}"/>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24" name="Oval 123">
              <a:extLst>
                <a:ext uri="{FF2B5EF4-FFF2-40B4-BE49-F238E27FC236}">
                  <a16:creationId xmlns:a16="http://schemas.microsoft.com/office/drawing/2014/main" id="{159092AF-36FC-407A-892D-DF42050BE79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45" name="Inhaltsplatzhalter 4">
            <a:extLst>
              <a:ext uri="{FF2B5EF4-FFF2-40B4-BE49-F238E27FC236}">
                <a16:creationId xmlns:a16="http://schemas.microsoft.com/office/drawing/2014/main" id="{4A6BB4E6-B4A6-4CB0-8D84-8EBDDFB53955}"/>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46" name="Group 145">
            <a:extLst>
              <a:ext uri="{FF2B5EF4-FFF2-40B4-BE49-F238E27FC236}">
                <a16:creationId xmlns:a16="http://schemas.microsoft.com/office/drawing/2014/main" id="{B41C233A-AFF9-4AF0-AAFB-C9430FE066AE}"/>
              </a:ext>
            </a:extLst>
          </p:cNvPr>
          <p:cNvGrpSpPr/>
          <p:nvPr/>
        </p:nvGrpSpPr>
        <p:grpSpPr>
          <a:xfrm>
            <a:off x="2497414" y="2966292"/>
            <a:ext cx="1166676" cy="1166676"/>
            <a:chOff x="4419962" y="4767072"/>
            <a:chExt cx="1103462" cy="1103462"/>
          </a:xfrm>
        </p:grpSpPr>
        <p:grpSp>
          <p:nvGrpSpPr>
            <p:cNvPr id="147" name="Group 146">
              <a:extLst>
                <a:ext uri="{FF2B5EF4-FFF2-40B4-BE49-F238E27FC236}">
                  <a16:creationId xmlns:a16="http://schemas.microsoft.com/office/drawing/2014/main" id="{DB72E68C-44D9-4417-8C79-C759059D2AE7}"/>
                </a:ext>
              </a:extLst>
            </p:cNvPr>
            <p:cNvGrpSpPr/>
            <p:nvPr/>
          </p:nvGrpSpPr>
          <p:grpSpPr>
            <a:xfrm>
              <a:off x="4419962" y="4767072"/>
              <a:ext cx="1103462" cy="1103462"/>
              <a:chOff x="4946650" y="377825"/>
              <a:chExt cx="4387854" cy="4387851"/>
            </a:xfrm>
            <a:solidFill>
              <a:schemeClr val="bg1">
                <a:lumMod val="95000"/>
              </a:schemeClr>
            </a:solidFill>
          </p:grpSpPr>
          <p:sp>
            <p:nvSpPr>
              <p:cNvPr id="149" name="Freeform 230">
                <a:extLst>
                  <a:ext uri="{FF2B5EF4-FFF2-40B4-BE49-F238E27FC236}">
                    <a16:creationId xmlns:a16="http://schemas.microsoft.com/office/drawing/2014/main" id="{F40DDE4D-82C2-496D-BD45-5EACFF17D87D}"/>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50" name="Freeform 231">
                <a:extLst>
                  <a:ext uri="{FF2B5EF4-FFF2-40B4-BE49-F238E27FC236}">
                    <a16:creationId xmlns:a16="http://schemas.microsoft.com/office/drawing/2014/main" id="{F67405AD-CB2C-4131-8E6D-9A00C8FEAE72}"/>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1" name="Freeform 232">
                <a:extLst>
                  <a:ext uri="{FF2B5EF4-FFF2-40B4-BE49-F238E27FC236}">
                    <a16:creationId xmlns:a16="http://schemas.microsoft.com/office/drawing/2014/main" id="{6B89A5EF-04C6-4DC3-A3C9-505A720208A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2" name="Freeform 233">
                <a:extLst>
                  <a:ext uri="{FF2B5EF4-FFF2-40B4-BE49-F238E27FC236}">
                    <a16:creationId xmlns:a16="http://schemas.microsoft.com/office/drawing/2014/main" id="{B519B75F-F41D-46AC-B470-ACA646DEEADB}"/>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3" name="Freeform 234">
                <a:extLst>
                  <a:ext uri="{FF2B5EF4-FFF2-40B4-BE49-F238E27FC236}">
                    <a16:creationId xmlns:a16="http://schemas.microsoft.com/office/drawing/2014/main" id="{EBA14831-37D1-409B-8B94-90648EB3A03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4" name="Freeform 235">
                <a:extLst>
                  <a:ext uri="{FF2B5EF4-FFF2-40B4-BE49-F238E27FC236}">
                    <a16:creationId xmlns:a16="http://schemas.microsoft.com/office/drawing/2014/main" id="{B79FDD1E-2360-4E10-95F9-A514E3F9CB5D}"/>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5" name="Freeform 236">
                <a:extLst>
                  <a:ext uri="{FF2B5EF4-FFF2-40B4-BE49-F238E27FC236}">
                    <a16:creationId xmlns:a16="http://schemas.microsoft.com/office/drawing/2014/main" id="{7B458423-95B3-446A-9F31-97C5526AADC8}"/>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6" name="Freeform 237">
                <a:extLst>
                  <a:ext uri="{FF2B5EF4-FFF2-40B4-BE49-F238E27FC236}">
                    <a16:creationId xmlns:a16="http://schemas.microsoft.com/office/drawing/2014/main" id="{30D87599-624C-4765-B415-63FD0D66F563}"/>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7" name="Freeform 238">
                <a:extLst>
                  <a:ext uri="{FF2B5EF4-FFF2-40B4-BE49-F238E27FC236}">
                    <a16:creationId xmlns:a16="http://schemas.microsoft.com/office/drawing/2014/main" id="{84681DB7-820F-4975-9BCB-9B8AD1BE068C}"/>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8" name="Freeform 239">
                <a:extLst>
                  <a:ext uri="{FF2B5EF4-FFF2-40B4-BE49-F238E27FC236}">
                    <a16:creationId xmlns:a16="http://schemas.microsoft.com/office/drawing/2014/main" id="{6187EF07-6177-4C4B-96AF-CC01AAF5BFD1}"/>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9" name="Freeform 240">
                <a:extLst>
                  <a:ext uri="{FF2B5EF4-FFF2-40B4-BE49-F238E27FC236}">
                    <a16:creationId xmlns:a16="http://schemas.microsoft.com/office/drawing/2014/main" id="{A0DACF41-72A9-4E8E-A8FF-F452C5869213}"/>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0" name="Freeform 241">
                <a:extLst>
                  <a:ext uri="{FF2B5EF4-FFF2-40B4-BE49-F238E27FC236}">
                    <a16:creationId xmlns:a16="http://schemas.microsoft.com/office/drawing/2014/main" id="{4B45841F-E093-4A19-B3FD-A557C3F7FFE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1" name="Freeform 242">
                <a:extLst>
                  <a:ext uri="{FF2B5EF4-FFF2-40B4-BE49-F238E27FC236}">
                    <a16:creationId xmlns:a16="http://schemas.microsoft.com/office/drawing/2014/main" id="{69C91510-B28C-48DC-A2A2-1836E7F6B84E}"/>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2" name="Freeform 243">
                <a:extLst>
                  <a:ext uri="{FF2B5EF4-FFF2-40B4-BE49-F238E27FC236}">
                    <a16:creationId xmlns:a16="http://schemas.microsoft.com/office/drawing/2014/main" id="{5287F5ED-00E7-4E90-A7E7-962443418BD5}"/>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3" name="Freeform 244">
                <a:extLst>
                  <a:ext uri="{FF2B5EF4-FFF2-40B4-BE49-F238E27FC236}">
                    <a16:creationId xmlns:a16="http://schemas.microsoft.com/office/drawing/2014/main" id="{F3E79BC2-375C-45B6-A4A2-425E3A37FE8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4" name="Freeform 245">
                <a:extLst>
                  <a:ext uri="{FF2B5EF4-FFF2-40B4-BE49-F238E27FC236}">
                    <a16:creationId xmlns:a16="http://schemas.microsoft.com/office/drawing/2014/main" id="{A736F1E3-61CA-4727-B3A8-941D187B786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5" name="Freeform 246">
                <a:extLst>
                  <a:ext uri="{FF2B5EF4-FFF2-40B4-BE49-F238E27FC236}">
                    <a16:creationId xmlns:a16="http://schemas.microsoft.com/office/drawing/2014/main" id="{649B1255-123D-4305-A853-7EFD6FBE7AB8}"/>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6" name="Freeform 247">
                <a:extLst>
                  <a:ext uri="{FF2B5EF4-FFF2-40B4-BE49-F238E27FC236}">
                    <a16:creationId xmlns:a16="http://schemas.microsoft.com/office/drawing/2014/main" id="{194C10FF-1D19-4492-B269-46ABC5BE6B32}"/>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7" name="Freeform 248">
                <a:extLst>
                  <a:ext uri="{FF2B5EF4-FFF2-40B4-BE49-F238E27FC236}">
                    <a16:creationId xmlns:a16="http://schemas.microsoft.com/office/drawing/2014/main" id="{67080052-5D5D-48D0-838C-30B0B23EE1CC}"/>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8" name="Freeform 249">
                <a:extLst>
                  <a:ext uri="{FF2B5EF4-FFF2-40B4-BE49-F238E27FC236}">
                    <a16:creationId xmlns:a16="http://schemas.microsoft.com/office/drawing/2014/main" id="{C8812BEC-9904-4C79-AD65-7B6B664745D2}"/>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48" name="Oval 147">
              <a:extLst>
                <a:ext uri="{FF2B5EF4-FFF2-40B4-BE49-F238E27FC236}">
                  <a16:creationId xmlns:a16="http://schemas.microsoft.com/office/drawing/2014/main" id="{FE6FB121-9EC6-4FBF-95D5-579D48CBE0E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169" name="Inhaltsplatzhalter 4">
            <a:extLst>
              <a:ext uri="{FF2B5EF4-FFF2-40B4-BE49-F238E27FC236}">
                <a16:creationId xmlns:a16="http://schemas.microsoft.com/office/drawing/2014/main" id="{D09F1FD7-BBBE-4F23-812C-FE06FB7C6FA1}"/>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170" name="3">
            <a:extLst>
              <a:ext uri="{FF2B5EF4-FFF2-40B4-BE49-F238E27FC236}">
                <a16:creationId xmlns:a16="http://schemas.microsoft.com/office/drawing/2014/main" id="{978DC9EB-A369-4E07-8D6F-0CB9198B0165}"/>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171" name="Freeform 317">
            <a:extLst>
              <a:ext uri="{FF2B5EF4-FFF2-40B4-BE49-F238E27FC236}">
                <a16:creationId xmlns:a16="http://schemas.microsoft.com/office/drawing/2014/main" id="{79B33F70-7C7F-45C9-AF76-DA743E2DA9D2}"/>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72" name="Freeform 319">
            <a:extLst>
              <a:ext uri="{FF2B5EF4-FFF2-40B4-BE49-F238E27FC236}">
                <a16:creationId xmlns:a16="http://schemas.microsoft.com/office/drawing/2014/main" id="{D8C58FB5-6F95-47BE-8F7C-9DE3AD698E05}"/>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73" name="Rounded Rectangle 318">
            <a:extLst>
              <a:ext uri="{FF2B5EF4-FFF2-40B4-BE49-F238E27FC236}">
                <a16:creationId xmlns:a16="http://schemas.microsoft.com/office/drawing/2014/main" id="{7A2A3D64-B8B2-43E4-9EC6-54DB171E0CCA}"/>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174" name="Rounded Rectangle 320">
            <a:extLst>
              <a:ext uri="{FF2B5EF4-FFF2-40B4-BE49-F238E27FC236}">
                <a16:creationId xmlns:a16="http://schemas.microsoft.com/office/drawing/2014/main" id="{647529ED-6950-4593-AFA5-789B2E31BAD7}"/>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39093055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North Korea Map</a:t>
            </a:r>
          </a:p>
        </p:txBody>
      </p:sp>
      <p:grpSp>
        <p:nvGrpSpPr>
          <p:cNvPr id="71" name="Group 4"/>
          <p:cNvGrpSpPr>
            <a:grpSpLocks noChangeAspect="1"/>
          </p:cNvGrpSpPr>
          <p:nvPr/>
        </p:nvGrpSpPr>
        <p:grpSpPr bwMode="auto">
          <a:xfrm>
            <a:off x="1423227" y="1519430"/>
            <a:ext cx="2940021" cy="3174227"/>
            <a:chOff x="64" y="-1922"/>
            <a:chExt cx="7557" cy="8159"/>
          </a:xfrm>
          <a:solidFill>
            <a:srgbClr val="D9D9D9"/>
          </a:solidFill>
        </p:grpSpPr>
        <p:sp>
          <p:nvSpPr>
            <p:cNvPr id="72" name="Freeform 71"/>
            <p:cNvSpPr>
              <a:spLocks noEditPoints="1"/>
            </p:cNvSpPr>
            <p:nvPr/>
          </p:nvSpPr>
          <p:spPr bwMode="auto">
            <a:xfrm>
              <a:off x="7030" y="-1288"/>
              <a:ext cx="591" cy="733"/>
            </a:xfrm>
            <a:custGeom>
              <a:avLst/>
              <a:gdLst>
                <a:gd name="T0" fmla="*/ 109 w 591"/>
                <a:gd name="T1" fmla="*/ 695 h 733"/>
                <a:gd name="T2" fmla="*/ 83 w 591"/>
                <a:gd name="T3" fmla="*/ 699 h 733"/>
                <a:gd name="T4" fmla="*/ 85 w 591"/>
                <a:gd name="T5" fmla="*/ 709 h 733"/>
                <a:gd name="T6" fmla="*/ 87 w 591"/>
                <a:gd name="T7" fmla="*/ 716 h 733"/>
                <a:gd name="T8" fmla="*/ 94 w 591"/>
                <a:gd name="T9" fmla="*/ 733 h 733"/>
                <a:gd name="T10" fmla="*/ 380 w 591"/>
                <a:gd name="T11" fmla="*/ 35 h 733"/>
                <a:gd name="T12" fmla="*/ 359 w 591"/>
                <a:gd name="T13" fmla="*/ 0 h 733"/>
                <a:gd name="T14" fmla="*/ 321 w 591"/>
                <a:gd name="T15" fmla="*/ 16 h 733"/>
                <a:gd name="T16" fmla="*/ 324 w 591"/>
                <a:gd name="T17" fmla="*/ 66 h 733"/>
                <a:gd name="T18" fmla="*/ 302 w 591"/>
                <a:gd name="T19" fmla="*/ 97 h 733"/>
                <a:gd name="T20" fmla="*/ 298 w 591"/>
                <a:gd name="T21" fmla="*/ 170 h 733"/>
                <a:gd name="T22" fmla="*/ 232 w 591"/>
                <a:gd name="T23" fmla="*/ 274 h 733"/>
                <a:gd name="T24" fmla="*/ 80 w 591"/>
                <a:gd name="T25" fmla="*/ 305 h 733"/>
                <a:gd name="T26" fmla="*/ 104 w 591"/>
                <a:gd name="T27" fmla="*/ 378 h 733"/>
                <a:gd name="T28" fmla="*/ 31 w 591"/>
                <a:gd name="T29" fmla="*/ 520 h 733"/>
                <a:gd name="T30" fmla="*/ 12 w 591"/>
                <a:gd name="T31" fmla="*/ 690 h 733"/>
                <a:gd name="T32" fmla="*/ 42 w 591"/>
                <a:gd name="T33" fmla="*/ 676 h 733"/>
                <a:gd name="T34" fmla="*/ 118 w 591"/>
                <a:gd name="T35" fmla="*/ 591 h 733"/>
                <a:gd name="T36" fmla="*/ 144 w 591"/>
                <a:gd name="T37" fmla="*/ 619 h 733"/>
                <a:gd name="T38" fmla="*/ 135 w 591"/>
                <a:gd name="T39" fmla="*/ 673 h 733"/>
                <a:gd name="T40" fmla="*/ 161 w 591"/>
                <a:gd name="T41" fmla="*/ 662 h 733"/>
                <a:gd name="T42" fmla="*/ 184 w 591"/>
                <a:gd name="T43" fmla="*/ 624 h 733"/>
                <a:gd name="T44" fmla="*/ 208 w 591"/>
                <a:gd name="T45" fmla="*/ 598 h 733"/>
                <a:gd name="T46" fmla="*/ 205 w 591"/>
                <a:gd name="T47" fmla="*/ 560 h 733"/>
                <a:gd name="T48" fmla="*/ 234 w 591"/>
                <a:gd name="T49" fmla="*/ 579 h 733"/>
                <a:gd name="T50" fmla="*/ 248 w 591"/>
                <a:gd name="T51" fmla="*/ 569 h 733"/>
                <a:gd name="T52" fmla="*/ 241 w 591"/>
                <a:gd name="T53" fmla="*/ 548 h 733"/>
                <a:gd name="T54" fmla="*/ 227 w 591"/>
                <a:gd name="T55" fmla="*/ 536 h 733"/>
                <a:gd name="T56" fmla="*/ 224 w 591"/>
                <a:gd name="T57" fmla="*/ 506 h 733"/>
                <a:gd name="T58" fmla="*/ 248 w 591"/>
                <a:gd name="T59" fmla="*/ 480 h 733"/>
                <a:gd name="T60" fmla="*/ 250 w 591"/>
                <a:gd name="T61" fmla="*/ 451 h 733"/>
                <a:gd name="T62" fmla="*/ 279 w 591"/>
                <a:gd name="T63" fmla="*/ 463 h 733"/>
                <a:gd name="T64" fmla="*/ 307 w 591"/>
                <a:gd name="T65" fmla="*/ 473 h 733"/>
                <a:gd name="T66" fmla="*/ 319 w 591"/>
                <a:gd name="T67" fmla="*/ 437 h 733"/>
                <a:gd name="T68" fmla="*/ 371 w 591"/>
                <a:gd name="T69" fmla="*/ 435 h 733"/>
                <a:gd name="T70" fmla="*/ 406 w 591"/>
                <a:gd name="T71" fmla="*/ 463 h 733"/>
                <a:gd name="T72" fmla="*/ 454 w 591"/>
                <a:gd name="T73" fmla="*/ 477 h 733"/>
                <a:gd name="T74" fmla="*/ 473 w 591"/>
                <a:gd name="T75" fmla="*/ 503 h 733"/>
                <a:gd name="T76" fmla="*/ 473 w 591"/>
                <a:gd name="T77" fmla="*/ 551 h 733"/>
                <a:gd name="T78" fmla="*/ 494 w 591"/>
                <a:gd name="T79" fmla="*/ 534 h 733"/>
                <a:gd name="T80" fmla="*/ 553 w 591"/>
                <a:gd name="T81" fmla="*/ 517 h 733"/>
                <a:gd name="T82" fmla="*/ 591 w 591"/>
                <a:gd name="T83" fmla="*/ 499 h 733"/>
                <a:gd name="T84" fmla="*/ 548 w 591"/>
                <a:gd name="T85" fmla="*/ 458 h 733"/>
                <a:gd name="T86" fmla="*/ 546 w 591"/>
                <a:gd name="T87" fmla="*/ 397 h 733"/>
                <a:gd name="T88" fmla="*/ 527 w 591"/>
                <a:gd name="T89" fmla="*/ 333 h 733"/>
                <a:gd name="T90" fmla="*/ 482 w 591"/>
                <a:gd name="T91" fmla="*/ 300 h 733"/>
                <a:gd name="T92" fmla="*/ 447 w 591"/>
                <a:gd name="T93" fmla="*/ 262 h 733"/>
                <a:gd name="T94" fmla="*/ 423 w 591"/>
                <a:gd name="T95" fmla="*/ 196 h 733"/>
                <a:gd name="T96" fmla="*/ 411 w 591"/>
                <a:gd name="T97" fmla="*/ 182 h 733"/>
                <a:gd name="T98" fmla="*/ 409 w 591"/>
                <a:gd name="T99" fmla="*/ 158 h 733"/>
                <a:gd name="T100" fmla="*/ 388 w 591"/>
                <a:gd name="T101" fmla="*/ 97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1" h="733">
                  <a:moveTo>
                    <a:pt x="111" y="716"/>
                  </a:moveTo>
                  <a:lnTo>
                    <a:pt x="109" y="695"/>
                  </a:lnTo>
                  <a:lnTo>
                    <a:pt x="94" y="683"/>
                  </a:lnTo>
                  <a:lnTo>
                    <a:pt x="83" y="699"/>
                  </a:lnTo>
                  <a:lnTo>
                    <a:pt x="80" y="709"/>
                  </a:lnTo>
                  <a:lnTo>
                    <a:pt x="85" y="709"/>
                  </a:lnTo>
                  <a:lnTo>
                    <a:pt x="87" y="711"/>
                  </a:lnTo>
                  <a:lnTo>
                    <a:pt x="87" y="716"/>
                  </a:lnTo>
                  <a:lnTo>
                    <a:pt x="90" y="723"/>
                  </a:lnTo>
                  <a:lnTo>
                    <a:pt x="94" y="733"/>
                  </a:lnTo>
                  <a:lnTo>
                    <a:pt x="111" y="716"/>
                  </a:lnTo>
                  <a:close/>
                  <a:moveTo>
                    <a:pt x="380" y="35"/>
                  </a:moveTo>
                  <a:lnTo>
                    <a:pt x="378" y="19"/>
                  </a:lnTo>
                  <a:lnTo>
                    <a:pt x="359" y="0"/>
                  </a:lnTo>
                  <a:lnTo>
                    <a:pt x="340" y="2"/>
                  </a:lnTo>
                  <a:lnTo>
                    <a:pt x="321" y="16"/>
                  </a:lnTo>
                  <a:lnTo>
                    <a:pt x="307" y="40"/>
                  </a:lnTo>
                  <a:lnTo>
                    <a:pt x="324" y="66"/>
                  </a:lnTo>
                  <a:lnTo>
                    <a:pt x="321" y="89"/>
                  </a:lnTo>
                  <a:lnTo>
                    <a:pt x="302" y="97"/>
                  </a:lnTo>
                  <a:lnTo>
                    <a:pt x="302" y="97"/>
                  </a:lnTo>
                  <a:lnTo>
                    <a:pt x="298" y="170"/>
                  </a:lnTo>
                  <a:lnTo>
                    <a:pt x="281" y="250"/>
                  </a:lnTo>
                  <a:lnTo>
                    <a:pt x="232" y="274"/>
                  </a:lnTo>
                  <a:lnTo>
                    <a:pt x="144" y="300"/>
                  </a:lnTo>
                  <a:lnTo>
                    <a:pt x="80" y="305"/>
                  </a:lnTo>
                  <a:lnTo>
                    <a:pt x="75" y="347"/>
                  </a:lnTo>
                  <a:lnTo>
                    <a:pt x="104" y="378"/>
                  </a:lnTo>
                  <a:lnTo>
                    <a:pt x="94" y="439"/>
                  </a:lnTo>
                  <a:lnTo>
                    <a:pt x="31" y="520"/>
                  </a:lnTo>
                  <a:lnTo>
                    <a:pt x="0" y="593"/>
                  </a:lnTo>
                  <a:lnTo>
                    <a:pt x="12" y="690"/>
                  </a:lnTo>
                  <a:lnTo>
                    <a:pt x="26" y="688"/>
                  </a:lnTo>
                  <a:lnTo>
                    <a:pt x="42" y="676"/>
                  </a:lnTo>
                  <a:lnTo>
                    <a:pt x="68" y="640"/>
                  </a:lnTo>
                  <a:lnTo>
                    <a:pt x="118" y="591"/>
                  </a:lnTo>
                  <a:lnTo>
                    <a:pt x="135" y="591"/>
                  </a:lnTo>
                  <a:lnTo>
                    <a:pt x="144" y="619"/>
                  </a:lnTo>
                  <a:lnTo>
                    <a:pt x="135" y="652"/>
                  </a:lnTo>
                  <a:lnTo>
                    <a:pt x="135" y="673"/>
                  </a:lnTo>
                  <a:lnTo>
                    <a:pt x="146" y="671"/>
                  </a:lnTo>
                  <a:lnTo>
                    <a:pt x="161" y="662"/>
                  </a:lnTo>
                  <a:lnTo>
                    <a:pt x="165" y="626"/>
                  </a:lnTo>
                  <a:lnTo>
                    <a:pt x="184" y="624"/>
                  </a:lnTo>
                  <a:lnTo>
                    <a:pt x="194" y="603"/>
                  </a:lnTo>
                  <a:lnTo>
                    <a:pt x="208" y="598"/>
                  </a:lnTo>
                  <a:lnTo>
                    <a:pt x="196" y="579"/>
                  </a:lnTo>
                  <a:lnTo>
                    <a:pt x="205" y="560"/>
                  </a:lnTo>
                  <a:lnTo>
                    <a:pt x="217" y="558"/>
                  </a:lnTo>
                  <a:lnTo>
                    <a:pt x="234" y="579"/>
                  </a:lnTo>
                  <a:lnTo>
                    <a:pt x="243" y="581"/>
                  </a:lnTo>
                  <a:lnTo>
                    <a:pt x="248" y="569"/>
                  </a:lnTo>
                  <a:lnTo>
                    <a:pt x="248" y="553"/>
                  </a:lnTo>
                  <a:lnTo>
                    <a:pt x="241" y="548"/>
                  </a:lnTo>
                  <a:lnTo>
                    <a:pt x="232" y="548"/>
                  </a:lnTo>
                  <a:lnTo>
                    <a:pt x="227" y="536"/>
                  </a:lnTo>
                  <a:lnTo>
                    <a:pt x="227" y="527"/>
                  </a:lnTo>
                  <a:lnTo>
                    <a:pt x="224" y="506"/>
                  </a:lnTo>
                  <a:lnTo>
                    <a:pt x="234" y="491"/>
                  </a:lnTo>
                  <a:lnTo>
                    <a:pt x="248" y="480"/>
                  </a:lnTo>
                  <a:lnTo>
                    <a:pt x="250" y="465"/>
                  </a:lnTo>
                  <a:lnTo>
                    <a:pt x="250" y="451"/>
                  </a:lnTo>
                  <a:lnTo>
                    <a:pt x="265" y="451"/>
                  </a:lnTo>
                  <a:lnTo>
                    <a:pt x="279" y="463"/>
                  </a:lnTo>
                  <a:lnTo>
                    <a:pt x="288" y="477"/>
                  </a:lnTo>
                  <a:lnTo>
                    <a:pt x="307" y="473"/>
                  </a:lnTo>
                  <a:lnTo>
                    <a:pt x="324" y="456"/>
                  </a:lnTo>
                  <a:lnTo>
                    <a:pt x="319" y="437"/>
                  </a:lnTo>
                  <a:lnTo>
                    <a:pt x="336" y="428"/>
                  </a:lnTo>
                  <a:lnTo>
                    <a:pt x="371" y="435"/>
                  </a:lnTo>
                  <a:lnTo>
                    <a:pt x="380" y="447"/>
                  </a:lnTo>
                  <a:lnTo>
                    <a:pt x="406" y="463"/>
                  </a:lnTo>
                  <a:lnTo>
                    <a:pt x="440" y="468"/>
                  </a:lnTo>
                  <a:lnTo>
                    <a:pt x="454" y="477"/>
                  </a:lnTo>
                  <a:lnTo>
                    <a:pt x="468" y="494"/>
                  </a:lnTo>
                  <a:lnTo>
                    <a:pt x="473" y="503"/>
                  </a:lnTo>
                  <a:lnTo>
                    <a:pt x="473" y="520"/>
                  </a:lnTo>
                  <a:lnTo>
                    <a:pt x="473" y="551"/>
                  </a:lnTo>
                  <a:lnTo>
                    <a:pt x="480" y="548"/>
                  </a:lnTo>
                  <a:lnTo>
                    <a:pt x="494" y="534"/>
                  </a:lnTo>
                  <a:lnTo>
                    <a:pt x="511" y="532"/>
                  </a:lnTo>
                  <a:lnTo>
                    <a:pt x="553" y="517"/>
                  </a:lnTo>
                  <a:lnTo>
                    <a:pt x="586" y="508"/>
                  </a:lnTo>
                  <a:lnTo>
                    <a:pt x="591" y="499"/>
                  </a:lnTo>
                  <a:lnTo>
                    <a:pt x="560" y="473"/>
                  </a:lnTo>
                  <a:lnTo>
                    <a:pt x="548" y="458"/>
                  </a:lnTo>
                  <a:lnTo>
                    <a:pt x="546" y="437"/>
                  </a:lnTo>
                  <a:lnTo>
                    <a:pt x="546" y="397"/>
                  </a:lnTo>
                  <a:lnTo>
                    <a:pt x="541" y="359"/>
                  </a:lnTo>
                  <a:lnTo>
                    <a:pt x="527" y="333"/>
                  </a:lnTo>
                  <a:lnTo>
                    <a:pt x="508" y="309"/>
                  </a:lnTo>
                  <a:lnTo>
                    <a:pt x="482" y="300"/>
                  </a:lnTo>
                  <a:lnTo>
                    <a:pt x="461" y="283"/>
                  </a:lnTo>
                  <a:lnTo>
                    <a:pt x="447" y="262"/>
                  </a:lnTo>
                  <a:lnTo>
                    <a:pt x="428" y="203"/>
                  </a:lnTo>
                  <a:lnTo>
                    <a:pt x="423" y="196"/>
                  </a:lnTo>
                  <a:lnTo>
                    <a:pt x="416" y="191"/>
                  </a:lnTo>
                  <a:lnTo>
                    <a:pt x="411" y="182"/>
                  </a:lnTo>
                  <a:lnTo>
                    <a:pt x="411" y="165"/>
                  </a:lnTo>
                  <a:lnTo>
                    <a:pt x="409" y="158"/>
                  </a:lnTo>
                  <a:lnTo>
                    <a:pt x="395" y="127"/>
                  </a:lnTo>
                  <a:lnTo>
                    <a:pt x="388" y="97"/>
                  </a:lnTo>
                  <a:lnTo>
                    <a:pt x="380" y="3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73" name="Freeform 72"/>
            <p:cNvSpPr>
              <a:spLocks/>
            </p:cNvSpPr>
            <p:nvPr/>
          </p:nvSpPr>
          <p:spPr bwMode="auto">
            <a:xfrm>
              <a:off x="3093" y="-399"/>
              <a:ext cx="2478" cy="2548"/>
            </a:xfrm>
            <a:custGeom>
              <a:avLst/>
              <a:gdLst>
                <a:gd name="T0" fmla="*/ 2081 w 2478"/>
                <a:gd name="T1" fmla="*/ 30 h 2548"/>
                <a:gd name="T2" fmla="*/ 1953 w 2478"/>
                <a:gd name="T3" fmla="*/ 78 h 2548"/>
                <a:gd name="T4" fmla="*/ 1447 w 2478"/>
                <a:gd name="T5" fmla="*/ 75 h 2548"/>
                <a:gd name="T6" fmla="*/ 1489 w 2478"/>
                <a:gd name="T7" fmla="*/ 321 h 2548"/>
                <a:gd name="T8" fmla="*/ 1676 w 2478"/>
                <a:gd name="T9" fmla="*/ 605 h 2548"/>
                <a:gd name="T10" fmla="*/ 1553 w 2478"/>
                <a:gd name="T11" fmla="*/ 1045 h 2548"/>
                <a:gd name="T12" fmla="*/ 1442 w 2478"/>
                <a:gd name="T13" fmla="*/ 976 h 2548"/>
                <a:gd name="T14" fmla="*/ 1385 w 2478"/>
                <a:gd name="T15" fmla="*/ 898 h 2548"/>
                <a:gd name="T16" fmla="*/ 1234 w 2478"/>
                <a:gd name="T17" fmla="*/ 926 h 2548"/>
                <a:gd name="T18" fmla="*/ 991 w 2478"/>
                <a:gd name="T19" fmla="*/ 936 h 2548"/>
                <a:gd name="T20" fmla="*/ 853 w 2478"/>
                <a:gd name="T21" fmla="*/ 903 h 2548"/>
                <a:gd name="T22" fmla="*/ 735 w 2478"/>
                <a:gd name="T23" fmla="*/ 872 h 2548"/>
                <a:gd name="T24" fmla="*/ 650 w 2478"/>
                <a:gd name="T25" fmla="*/ 856 h 2548"/>
                <a:gd name="T26" fmla="*/ 548 w 2478"/>
                <a:gd name="T27" fmla="*/ 834 h 2548"/>
                <a:gd name="T28" fmla="*/ 503 w 2478"/>
                <a:gd name="T29" fmla="*/ 811 h 2548"/>
                <a:gd name="T30" fmla="*/ 416 w 2478"/>
                <a:gd name="T31" fmla="*/ 815 h 2548"/>
                <a:gd name="T32" fmla="*/ 350 w 2478"/>
                <a:gd name="T33" fmla="*/ 796 h 2548"/>
                <a:gd name="T34" fmla="*/ 352 w 2478"/>
                <a:gd name="T35" fmla="*/ 683 h 2548"/>
                <a:gd name="T36" fmla="*/ 272 w 2478"/>
                <a:gd name="T37" fmla="*/ 593 h 2548"/>
                <a:gd name="T38" fmla="*/ 258 w 2478"/>
                <a:gd name="T39" fmla="*/ 494 h 2548"/>
                <a:gd name="T40" fmla="*/ 168 w 2478"/>
                <a:gd name="T41" fmla="*/ 636 h 2548"/>
                <a:gd name="T42" fmla="*/ 132 w 2478"/>
                <a:gd name="T43" fmla="*/ 763 h 2548"/>
                <a:gd name="T44" fmla="*/ 16 w 2478"/>
                <a:gd name="T45" fmla="*/ 834 h 2548"/>
                <a:gd name="T46" fmla="*/ 59 w 2478"/>
                <a:gd name="T47" fmla="*/ 952 h 2548"/>
                <a:gd name="T48" fmla="*/ 125 w 2478"/>
                <a:gd name="T49" fmla="*/ 976 h 2548"/>
                <a:gd name="T50" fmla="*/ 179 w 2478"/>
                <a:gd name="T51" fmla="*/ 1168 h 2548"/>
                <a:gd name="T52" fmla="*/ 246 w 2478"/>
                <a:gd name="T53" fmla="*/ 1293 h 2548"/>
                <a:gd name="T54" fmla="*/ 411 w 2478"/>
                <a:gd name="T55" fmla="*/ 1458 h 2548"/>
                <a:gd name="T56" fmla="*/ 565 w 2478"/>
                <a:gd name="T57" fmla="*/ 1369 h 2548"/>
                <a:gd name="T58" fmla="*/ 676 w 2478"/>
                <a:gd name="T59" fmla="*/ 1518 h 2548"/>
                <a:gd name="T60" fmla="*/ 837 w 2478"/>
                <a:gd name="T61" fmla="*/ 1404 h 2548"/>
                <a:gd name="T62" fmla="*/ 991 w 2478"/>
                <a:gd name="T63" fmla="*/ 1598 h 2548"/>
                <a:gd name="T64" fmla="*/ 934 w 2478"/>
                <a:gd name="T65" fmla="*/ 1709 h 2548"/>
                <a:gd name="T66" fmla="*/ 839 w 2478"/>
                <a:gd name="T67" fmla="*/ 1901 h 2548"/>
                <a:gd name="T68" fmla="*/ 955 w 2478"/>
                <a:gd name="T69" fmla="*/ 2104 h 2548"/>
                <a:gd name="T70" fmla="*/ 1028 w 2478"/>
                <a:gd name="T71" fmla="*/ 2250 h 2548"/>
                <a:gd name="T72" fmla="*/ 1097 w 2478"/>
                <a:gd name="T73" fmla="*/ 2310 h 2548"/>
                <a:gd name="T74" fmla="*/ 1064 w 2478"/>
                <a:gd name="T75" fmla="*/ 2440 h 2548"/>
                <a:gd name="T76" fmla="*/ 1177 w 2478"/>
                <a:gd name="T77" fmla="*/ 2499 h 2548"/>
                <a:gd name="T78" fmla="*/ 1352 w 2478"/>
                <a:gd name="T79" fmla="*/ 2293 h 2548"/>
                <a:gd name="T80" fmla="*/ 1589 w 2478"/>
                <a:gd name="T81" fmla="*/ 2317 h 2548"/>
                <a:gd name="T82" fmla="*/ 1764 w 2478"/>
                <a:gd name="T83" fmla="*/ 2052 h 2548"/>
                <a:gd name="T84" fmla="*/ 1813 w 2478"/>
                <a:gd name="T85" fmla="*/ 1849 h 2548"/>
                <a:gd name="T86" fmla="*/ 1858 w 2478"/>
                <a:gd name="T87" fmla="*/ 1617 h 2548"/>
                <a:gd name="T88" fmla="*/ 2043 w 2478"/>
                <a:gd name="T89" fmla="*/ 1506 h 2548"/>
                <a:gd name="T90" fmla="*/ 2118 w 2478"/>
                <a:gd name="T91" fmla="*/ 1361 h 2548"/>
                <a:gd name="T92" fmla="*/ 2383 w 2478"/>
                <a:gd name="T93" fmla="*/ 1425 h 2548"/>
                <a:gd name="T94" fmla="*/ 2447 w 2478"/>
                <a:gd name="T95" fmla="*/ 1300 h 2548"/>
                <a:gd name="T96" fmla="*/ 2374 w 2478"/>
                <a:gd name="T97" fmla="*/ 1078 h 2548"/>
                <a:gd name="T98" fmla="*/ 2447 w 2478"/>
                <a:gd name="T99" fmla="*/ 785 h 2548"/>
                <a:gd name="T100" fmla="*/ 2296 w 2478"/>
                <a:gd name="T101" fmla="*/ 631 h 2548"/>
                <a:gd name="T102" fmla="*/ 2289 w 2478"/>
                <a:gd name="T103" fmla="*/ 456 h 2548"/>
                <a:gd name="T104" fmla="*/ 2239 w 2478"/>
                <a:gd name="T105" fmla="*/ 368 h 2548"/>
                <a:gd name="T106" fmla="*/ 2208 w 2478"/>
                <a:gd name="T107" fmla="*/ 234 h 2548"/>
                <a:gd name="T108" fmla="*/ 2300 w 2478"/>
                <a:gd name="T109" fmla="*/ 153 h 2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78" h="2548">
                  <a:moveTo>
                    <a:pt x="2412" y="26"/>
                  </a:moveTo>
                  <a:lnTo>
                    <a:pt x="2336" y="4"/>
                  </a:lnTo>
                  <a:lnTo>
                    <a:pt x="2222" y="0"/>
                  </a:lnTo>
                  <a:lnTo>
                    <a:pt x="2211" y="26"/>
                  </a:lnTo>
                  <a:lnTo>
                    <a:pt x="2178" y="33"/>
                  </a:lnTo>
                  <a:lnTo>
                    <a:pt x="2092" y="26"/>
                  </a:lnTo>
                  <a:lnTo>
                    <a:pt x="2081" y="30"/>
                  </a:lnTo>
                  <a:lnTo>
                    <a:pt x="2069" y="42"/>
                  </a:lnTo>
                  <a:lnTo>
                    <a:pt x="2052" y="66"/>
                  </a:lnTo>
                  <a:lnTo>
                    <a:pt x="2040" y="73"/>
                  </a:lnTo>
                  <a:lnTo>
                    <a:pt x="2029" y="63"/>
                  </a:lnTo>
                  <a:lnTo>
                    <a:pt x="2017" y="61"/>
                  </a:lnTo>
                  <a:lnTo>
                    <a:pt x="1969" y="80"/>
                  </a:lnTo>
                  <a:lnTo>
                    <a:pt x="1953" y="78"/>
                  </a:lnTo>
                  <a:lnTo>
                    <a:pt x="1913" y="56"/>
                  </a:lnTo>
                  <a:lnTo>
                    <a:pt x="1858" y="61"/>
                  </a:lnTo>
                  <a:lnTo>
                    <a:pt x="1835" y="40"/>
                  </a:lnTo>
                  <a:lnTo>
                    <a:pt x="1806" y="33"/>
                  </a:lnTo>
                  <a:lnTo>
                    <a:pt x="1688" y="21"/>
                  </a:lnTo>
                  <a:lnTo>
                    <a:pt x="1501" y="75"/>
                  </a:lnTo>
                  <a:lnTo>
                    <a:pt x="1447" y="75"/>
                  </a:lnTo>
                  <a:lnTo>
                    <a:pt x="1423" y="82"/>
                  </a:lnTo>
                  <a:lnTo>
                    <a:pt x="1409" y="104"/>
                  </a:lnTo>
                  <a:lnTo>
                    <a:pt x="1407" y="127"/>
                  </a:lnTo>
                  <a:lnTo>
                    <a:pt x="1430" y="262"/>
                  </a:lnTo>
                  <a:lnTo>
                    <a:pt x="1440" y="286"/>
                  </a:lnTo>
                  <a:lnTo>
                    <a:pt x="1452" y="307"/>
                  </a:lnTo>
                  <a:lnTo>
                    <a:pt x="1489" y="321"/>
                  </a:lnTo>
                  <a:lnTo>
                    <a:pt x="1497" y="350"/>
                  </a:lnTo>
                  <a:lnTo>
                    <a:pt x="1551" y="456"/>
                  </a:lnTo>
                  <a:lnTo>
                    <a:pt x="1563" y="489"/>
                  </a:lnTo>
                  <a:lnTo>
                    <a:pt x="1570" y="525"/>
                  </a:lnTo>
                  <a:lnTo>
                    <a:pt x="1601" y="553"/>
                  </a:lnTo>
                  <a:lnTo>
                    <a:pt x="1646" y="591"/>
                  </a:lnTo>
                  <a:lnTo>
                    <a:pt x="1676" y="605"/>
                  </a:lnTo>
                  <a:lnTo>
                    <a:pt x="1698" y="631"/>
                  </a:lnTo>
                  <a:lnTo>
                    <a:pt x="1712" y="662"/>
                  </a:lnTo>
                  <a:lnTo>
                    <a:pt x="1714" y="690"/>
                  </a:lnTo>
                  <a:lnTo>
                    <a:pt x="1735" y="723"/>
                  </a:lnTo>
                  <a:lnTo>
                    <a:pt x="1719" y="785"/>
                  </a:lnTo>
                  <a:lnTo>
                    <a:pt x="1601" y="1002"/>
                  </a:lnTo>
                  <a:lnTo>
                    <a:pt x="1553" y="1045"/>
                  </a:lnTo>
                  <a:lnTo>
                    <a:pt x="1504" y="1042"/>
                  </a:lnTo>
                  <a:lnTo>
                    <a:pt x="1520" y="1019"/>
                  </a:lnTo>
                  <a:lnTo>
                    <a:pt x="1504" y="1009"/>
                  </a:lnTo>
                  <a:lnTo>
                    <a:pt x="1487" y="1026"/>
                  </a:lnTo>
                  <a:lnTo>
                    <a:pt x="1459" y="1028"/>
                  </a:lnTo>
                  <a:lnTo>
                    <a:pt x="1437" y="1012"/>
                  </a:lnTo>
                  <a:lnTo>
                    <a:pt x="1442" y="976"/>
                  </a:lnTo>
                  <a:lnTo>
                    <a:pt x="1423" y="988"/>
                  </a:lnTo>
                  <a:lnTo>
                    <a:pt x="1411" y="990"/>
                  </a:lnTo>
                  <a:lnTo>
                    <a:pt x="1402" y="988"/>
                  </a:lnTo>
                  <a:lnTo>
                    <a:pt x="1397" y="971"/>
                  </a:lnTo>
                  <a:lnTo>
                    <a:pt x="1400" y="943"/>
                  </a:lnTo>
                  <a:lnTo>
                    <a:pt x="1397" y="915"/>
                  </a:lnTo>
                  <a:lnTo>
                    <a:pt x="1385" y="898"/>
                  </a:lnTo>
                  <a:lnTo>
                    <a:pt x="1376" y="915"/>
                  </a:lnTo>
                  <a:lnTo>
                    <a:pt x="1364" y="924"/>
                  </a:lnTo>
                  <a:lnTo>
                    <a:pt x="1352" y="931"/>
                  </a:lnTo>
                  <a:lnTo>
                    <a:pt x="1319" y="898"/>
                  </a:lnTo>
                  <a:lnTo>
                    <a:pt x="1272" y="905"/>
                  </a:lnTo>
                  <a:lnTo>
                    <a:pt x="1246" y="915"/>
                  </a:lnTo>
                  <a:lnTo>
                    <a:pt x="1234" y="926"/>
                  </a:lnTo>
                  <a:lnTo>
                    <a:pt x="1227" y="950"/>
                  </a:lnTo>
                  <a:lnTo>
                    <a:pt x="1208" y="960"/>
                  </a:lnTo>
                  <a:lnTo>
                    <a:pt x="1184" y="957"/>
                  </a:lnTo>
                  <a:lnTo>
                    <a:pt x="1163" y="941"/>
                  </a:lnTo>
                  <a:lnTo>
                    <a:pt x="1132" y="952"/>
                  </a:lnTo>
                  <a:lnTo>
                    <a:pt x="1024" y="948"/>
                  </a:lnTo>
                  <a:lnTo>
                    <a:pt x="991" y="936"/>
                  </a:lnTo>
                  <a:lnTo>
                    <a:pt x="986" y="936"/>
                  </a:lnTo>
                  <a:lnTo>
                    <a:pt x="972" y="957"/>
                  </a:lnTo>
                  <a:lnTo>
                    <a:pt x="962" y="962"/>
                  </a:lnTo>
                  <a:lnTo>
                    <a:pt x="953" y="957"/>
                  </a:lnTo>
                  <a:lnTo>
                    <a:pt x="915" y="931"/>
                  </a:lnTo>
                  <a:lnTo>
                    <a:pt x="870" y="919"/>
                  </a:lnTo>
                  <a:lnTo>
                    <a:pt x="853" y="903"/>
                  </a:lnTo>
                  <a:lnTo>
                    <a:pt x="851" y="867"/>
                  </a:lnTo>
                  <a:lnTo>
                    <a:pt x="832" y="879"/>
                  </a:lnTo>
                  <a:lnTo>
                    <a:pt x="811" y="872"/>
                  </a:lnTo>
                  <a:lnTo>
                    <a:pt x="790" y="860"/>
                  </a:lnTo>
                  <a:lnTo>
                    <a:pt x="771" y="856"/>
                  </a:lnTo>
                  <a:lnTo>
                    <a:pt x="752" y="863"/>
                  </a:lnTo>
                  <a:lnTo>
                    <a:pt x="735" y="872"/>
                  </a:lnTo>
                  <a:lnTo>
                    <a:pt x="716" y="879"/>
                  </a:lnTo>
                  <a:lnTo>
                    <a:pt x="690" y="877"/>
                  </a:lnTo>
                  <a:lnTo>
                    <a:pt x="685" y="874"/>
                  </a:lnTo>
                  <a:lnTo>
                    <a:pt x="681" y="867"/>
                  </a:lnTo>
                  <a:lnTo>
                    <a:pt x="671" y="860"/>
                  </a:lnTo>
                  <a:lnTo>
                    <a:pt x="659" y="856"/>
                  </a:lnTo>
                  <a:lnTo>
                    <a:pt x="650" y="856"/>
                  </a:lnTo>
                  <a:lnTo>
                    <a:pt x="631" y="865"/>
                  </a:lnTo>
                  <a:lnTo>
                    <a:pt x="619" y="867"/>
                  </a:lnTo>
                  <a:lnTo>
                    <a:pt x="574" y="863"/>
                  </a:lnTo>
                  <a:lnTo>
                    <a:pt x="553" y="856"/>
                  </a:lnTo>
                  <a:lnTo>
                    <a:pt x="532" y="846"/>
                  </a:lnTo>
                  <a:lnTo>
                    <a:pt x="539" y="841"/>
                  </a:lnTo>
                  <a:lnTo>
                    <a:pt x="548" y="834"/>
                  </a:lnTo>
                  <a:lnTo>
                    <a:pt x="555" y="825"/>
                  </a:lnTo>
                  <a:lnTo>
                    <a:pt x="555" y="813"/>
                  </a:lnTo>
                  <a:lnTo>
                    <a:pt x="546" y="806"/>
                  </a:lnTo>
                  <a:lnTo>
                    <a:pt x="539" y="806"/>
                  </a:lnTo>
                  <a:lnTo>
                    <a:pt x="529" y="811"/>
                  </a:lnTo>
                  <a:lnTo>
                    <a:pt x="520" y="813"/>
                  </a:lnTo>
                  <a:lnTo>
                    <a:pt x="503" y="811"/>
                  </a:lnTo>
                  <a:lnTo>
                    <a:pt x="477" y="789"/>
                  </a:lnTo>
                  <a:lnTo>
                    <a:pt x="461" y="782"/>
                  </a:lnTo>
                  <a:lnTo>
                    <a:pt x="451" y="789"/>
                  </a:lnTo>
                  <a:lnTo>
                    <a:pt x="437" y="820"/>
                  </a:lnTo>
                  <a:lnTo>
                    <a:pt x="428" y="827"/>
                  </a:lnTo>
                  <a:lnTo>
                    <a:pt x="421" y="825"/>
                  </a:lnTo>
                  <a:lnTo>
                    <a:pt x="416" y="815"/>
                  </a:lnTo>
                  <a:lnTo>
                    <a:pt x="411" y="808"/>
                  </a:lnTo>
                  <a:lnTo>
                    <a:pt x="399" y="806"/>
                  </a:lnTo>
                  <a:lnTo>
                    <a:pt x="385" y="815"/>
                  </a:lnTo>
                  <a:lnTo>
                    <a:pt x="376" y="820"/>
                  </a:lnTo>
                  <a:lnTo>
                    <a:pt x="369" y="803"/>
                  </a:lnTo>
                  <a:lnTo>
                    <a:pt x="359" y="799"/>
                  </a:lnTo>
                  <a:lnTo>
                    <a:pt x="350" y="796"/>
                  </a:lnTo>
                  <a:lnTo>
                    <a:pt x="340" y="796"/>
                  </a:lnTo>
                  <a:lnTo>
                    <a:pt x="357" y="768"/>
                  </a:lnTo>
                  <a:lnTo>
                    <a:pt x="378" y="747"/>
                  </a:lnTo>
                  <a:lnTo>
                    <a:pt x="402" y="730"/>
                  </a:lnTo>
                  <a:lnTo>
                    <a:pt x="428" y="721"/>
                  </a:lnTo>
                  <a:lnTo>
                    <a:pt x="411" y="707"/>
                  </a:lnTo>
                  <a:lnTo>
                    <a:pt x="352" y="683"/>
                  </a:lnTo>
                  <a:lnTo>
                    <a:pt x="331" y="678"/>
                  </a:lnTo>
                  <a:lnTo>
                    <a:pt x="338" y="664"/>
                  </a:lnTo>
                  <a:lnTo>
                    <a:pt x="340" y="657"/>
                  </a:lnTo>
                  <a:lnTo>
                    <a:pt x="305" y="643"/>
                  </a:lnTo>
                  <a:lnTo>
                    <a:pt x="288" y="631"/>
                  </a:lnTo>
                  <a:lnTo>
                    <a:pt x="276" y="614"/>
                  </a:lnTo>
                  <a:lnTo>
                    <a:pt x="272" y="593"/>
                  </a:lnTo>
                  <a:lnTo>
                    <a:pt x="276" y="577"/>
                  </a:lnTo>
                  <a:lnTo>
                    <a:pt x="288" y="569"/>
                  </a:lnTo>
                  <a:lnTo>
                    <a:pt x="307" y="572"/>
                  </a:lnTo>
                  <a:lnTo>
                    <a:pt x="298" y="553"/>
                  </a:lnTo>
                  <a:lnTo>
                    <a:pt x="274" y="513"/>
                  </a:lnTo>
                  <a:lnTo>
                    <a:pt x="269" y="491"/>
                  </a:lnTo>
                  <a:lnTo>
                    <a:pt x="258" y="494"/>
                  </a:lnTo>
                  <a:lnTo>
                    <a:pt x="217" y="461"/>
                  </a:lnTo>
                  <a:lnTo>
                    <a:pt x="217" y="461"/>
                  </a:lnTo>
                  <a:lnTo>
                    <a:pt x="215" y="470"/>
                  </a:lnTo>
                  <a:lnTo>
                    <a:pt x="194" y="510"/>
                  </a:lnTo>
                  <a:lnTo>
                    <a:pt x="175" y="551"/>
                  </a:lnTo>
                  <a:lnTo>
                    <a:pt x="168" y="600"/>
                  </a:lnTo>
                  <a:lnTo>
                    <a:pt x="168" y="636"/>
                  </a:lnTo>
                  <a:lnTo>
                    <a:pt x="175" y="671"/>
                  </a:lnTo>
                  <a:lnTo>
                    <a:pt x="179" y="692"/>
                  </a:lnTo>
                  <a:lnTo>
                    <a:pt x="182" y="704"/>
                  </a:lnTo>
                  <a:lnTo>
                    <a:pt x="182" y="718"/>
                  </a:lnTo>
                  <a:lnTo>
                    <a:pt x="172" y="740"/>
                  </a:lnTo>
                  <a:lnTo>
                    <a:pt x="153" y="754"/>
                  </a:lnTo>
                  <a:lnTo>
                    <a:pt x="132" y="763"/>
                  </a:lnTo>
                  <a:lnTo>
                    <a:pt x="116" y="777"/>
                  </a:lnTo>
                  <a:lnTo>
                    <a:pt x="104" y="799"/>
                  </a:lnTo>
                  <a:lnTo>
                    <a:pt x="97" y="818"/>
                  </a:lnTo>
                  <a:lnTo>
                    <a:pt x="85" y="830"/>
                  </a:lnTo>
                  <a:lnTo>
                    <a:pt x="64" y="837"/>
                  </a:lnTo>
                  <a:lnTo>
                    <a:pt x="31" y="830"/>
                  </a:lnTo>
                  <a:lnTo>
                    <a:pt x="16" y="834"/>
                  </a:lnTo>
                  <a:lnTo>
                    <a:pt x="2" y="851"/>
                  </a:lnTo>
                  <a:lnTo>
                    <a:pt x="0" y="870"/>
                  </a:lnTo>
                  <a:lnTo>
                    <a:pt x="2" y="896"/>
                  </a:lnTo>
                  <a:lnTo>
                    <a:pt x="9" y="919"/>
                  </a:lnTo>
                  <a:lnTo>
                    <a:pt x="19" y="936"/>
                  </a:lnTo>
                  <a:lnTo>
                    <a:pt x="40" y="952"/>
                  </a:lnTo>
                  <a:lnTo>
                    <a:pt x="59" y="952"/>
                  </a:lnTo>
                  <a:lnTo>
                    <a:pt x="101" y="934"/>
                  </a:lnTo>
                  <a:lnTo>
                    <a:pt x="113" y="931"/>
                  </a:lnTo>
                  <a:lnTo>
                    <a:pt x="125" y="931"/>
                  </a:lnTo>
                  <a:lnTo>
                    <a:pt x="137" y="936"/>
                  </a:lnTo>
                  <a:lnTo>
                    <a:pt x="142" y="948"/>
                  </a:lnTo>
                  <a:lnTo>
                    <a:pt x="139" y="960"/>
                  </a:lnTo>
                  <a:lnTo>
                    <a:pt x="125" y="976"/>
                  </a:lnTo>
                  <a:lnTo>
                    <a:pt x="120" y="988"/>
                  </a:lnTo>
                  <a:lnTo>
                    <a:pt x="123" y="997"/>
                  </a:lnTo>
                  <a:lnTo>
                    <a:pt x="144" y="1033"/>
                  </a:lnTo>
                  <a:lnTo>
                    <a:pt x="153" y="1056"/>
                  </a:lnTo>
                  <a:lnTo>
                    <a:pt x="158" y="1085"/>
                  </a:lnTo>
                  <a:lnTo>
                    <a:pt x="168" y="1137"/>
                  </a:lnTo>
                  <a:lnTo>
                    <a:pt x="179" y="1168"/>
                  </a:lnTo>
                  <a:lnTo>
                    <a:pt x="220" y="1201"/>
                  </a:lnTo>
                  <a:lnTo>
                    <a:pt x="227" y="1224"/>
                  </a:lnTo>
                  <a:lnTo>
                    <a:pt x="224" y="1239"/>
                  </a:lnTo>
                  <a:lnTo>
                    <a:pt x="220" y="1250"/>
                  </a:lnTo>
                  <a:lnTo>
                    <a:pt x="220" y="1260"/>
                  </a:lnTo>
                  <a:lnTo>
                    <a:pt x="234" y="1276"/>
                  </a:lnTo>
                  <a:lnTo>
                    <a:pt x="246" y="1293"/>
                  </a:lnTo>
                  <a:lnTo>
                    <a:pt x="250" y="1312"/>
                  </a:lnTo>
                  <a:lnTo>
                    <a:pt x="258" y="1354"/>
                  </a:lnTo>
                  <a:lnTo>
                    <a:pt x="272" y="1385"/>
                  </a:lnTo>
                  <a:lnTo>
                    <a:pt x="293" y="1404"/>
                  </a:lnTo>
                  <a:lnTo>
                    <a:pt x="362" y="1449"/>
                  </a:lnTo>
                  <a:lnTo>
                    <a:pt x="376" y="1454"/>
                  </a:lnTo>
                  <a:lnTo>
                    <a:pt x="411" y="1458"/>
                  </a:lnTo>
                  <a:lnTo>
                    <a:pt x="456" y="1470"/>
                  </a:lnTo>
                  <a:lnTo>
                    <a:pt x="473" y="1468"/>
                  </a:lnTo>
                  <a:lnTo>
                    <a:pt x="496" y="1454"/>
                  </a:lnTo>
                  <a:lnTo>
                    <a:pt x="511" y="1432"/>
                  </a:lnTo>
                  <a:lnTo>
                    <a:pt x="522" y="1411"/>
                  </a:lnTo>
                  <a:lnTo>
                    <a:pt x="539" y="1387"/>
                  </a:lnTo>
                  <a:lnTo>
                    <a:pt x="565" y="1369"/>
                  </a:lnTo>
                  <a:lnTo>
                    <a:pt x="598" y="1357"/>
                  </a:lnTo>
                  <a:lnTo>
                    <a:pt x="633" y="1357"/>
                  </a:lnTo>
                  <a:lnTo>
                    <a:pt x="657" y="1376"/>
                  </a:lnTo>
                  <a:lnTo>
                    <a:pt x="669" y="1404"/>
                  </a:lnTo>
                  <a:lnTo>
                    <a:pt x="674" y="1444"/>
                  </a:lnTo>
                  <a:lnTo>
                    <a:pt x="676" y="1484"/>
                  </a:lnTo>
                  <a:lnTo>
                    <a:pt x="676" y="1518"/>
                  </a:lnTo>
                  <a:lnTo>
                    <a:pt x="723" y="1529"/>
                  </a:lnTo>
                  <a:lnTo>
                    <a:pt x="771" y="1532"/>
                  </a:lnTo>
                  <a:lnTo>
                    <a:pt x="794" y="1525"/>
                  </a:lnTo>
                  <a:lnTo>
                    <a:pt x="806" y="1506"/>
                  </a:lnTo>
                  <a:lnTo>
                    <a:pt x="813" y="1480"/>
                  </a:lnTo>
                  <a:lnTo>
                    <a:pt x="818" y="1449"/>
                  </a:lnTo>
                  <a:lnTo>
                    <a:pt x="837" y="1404"/>
                  </a:lnTo>
                  <a:lnTo>
                    <a:pt x="868" y="1390"/>
                  </a:lnTo>
                  <a:lnTo>
                    <a:pt x="948" y="1409"/>
                  </a:lnTo>
                  <a:lnTo>
                    <a:pt x="988" y="1428"/>
                  </a:lnTo>
                  <a:lnTo>
                    <a:pt x="1005" y="1466"/>
                  </a:lnTo>
                  <a:lnTo>
                    <a:pt x="1002" y="1518"/>
                  </a:lnTo>
                  <a:lnTo>
                    <a:pt x="995" y="1574"/>
                  </a:lnTo>
                  <a:lnTo>
                    <a:pt x="991" y="1598"/>
                  </a:lnTo>
                  <a:lnTo>
                    <a:pt x="981" y="1614"/>
                  </a:lnTo>
                  <a:lnTo>
                    <a:pt x="969" y="1626"/>
                  </a:lnTo>
                  <a:lnTo>
                    <a:pt x="950" y="1633"/>
                  </a:lnTo>
                  <a:lnTo>
                    <a:pt x="917" y="1636"/>
                  </a:lnTo>
                  <a:lnTo>
                    <a:pt x="901" y="1643"/>
                  </a:lnTo>
                  <a:lnTo>
                    <a:pt x="905" y="1662"/>
                  </a:lnTo>
                  <a:lnTo>
                    <a:pt x="934" y="1709"/>
                  </a:lnTo>
                  <a:lnTo>
                    <a:pt x="939" y="1749"/>
                  </a:lnTo>
                  <a:lnTo>
                    <a:pt x="920" y="1785"/>
                  </a:lnTo>
                  <a:lnTo>
                    <a:pt x="846" y="1841"/>
                  </a:lnTo>
                  <a:lnTo>
                    <a:pt x="830" y="1856"/>
                  </a:lnTo>
                  <a:lnTo>
                    <a:pt x="820" y="1875"/>
                  </a:lnTo>
                  <a:lnTo>
                    <a:pt x="823" y="1893"/>
                  </a:lnTo>
                  <a:lnTo>
                    <a:pt x="839" y="1901"/>
                  </a:lnTo>
                  <a:lnTo>
                    <a:pt x="860" y="1908"/>
                  </a:lnTo>
                  <a:lnTo>
                    <a:pt x="877" y="1922"/>
                  </a:lnTo>
                  <a:lnTo>
                    <a:pt x="882" y="1941"/>
                  </a:lnTo>
                  <a:lnTo>
                    <a:pt x="889" y="1983"/>
                  </a:lnTo>
                  <a:lnTo>
                    <a:pt x="896" y="2002"/>
                  </a:lnTo>
                  <a:lnTo>
                    <a:pt x="943" y="2085"/>
                  </a:lnTo>
                  <a:lnTo>
                    <a:pt x="955" y="2104"/>
                  </a:lnTo>
                  <a:lnTo>
                    <a:pt x="967" y="2111"/>
                  </a:lnTo>
                  <a:lnTo>
                    <a:pt x="981" y="2118"/>
                  </a:lnTo>
                  <a:lnTo>
                    <a:pt x="995" y="2132"/>
                  </a:lnTo>
                  <a:lnTo>
                    <a:pt x="1005" y="2154"/>
                  </a:lnTo>
                  <a:lnTo>
                    <a:pt x="1014" y="2210"/>
                  </a:lnTo>
                  <a:lnTo>
                    <a:pt x="1019" y="2234"/>
                  </a:lnTo>
                  <a:lnTo>
                    <a:pt x="1028" y="2250"/>
                  </a:lnTo>
                  <a:lnTo>
                    <a:pt x="1040" y="2258"/>
                  </a:lnTo>
                  <a:lnTo>
                    <a:pt x="1052" y="2265"/>
                  </a:lnTo>
                  <a:lnTo>
                    <a:pt x="1066" y="2267"/>
                  </a:lnTo>
                  <a:lnTo>
                    <a:pt x="1104" y="2267"/>
                  </a:lnTo>
                  <a:lnTo>
                    <a:pt x="1118" y="2274"/>
                  </a:lnTo>
                  <a:lnTo>
                    <a:pt x="1109" y="2291"/>
                  </a:lnTo>
                  <a:lnTo>
                    <a:pt x="1097" y="2310"/>
                  </a:lnTo>
                  <a:lnTo>
                    <a:pt x="1097" y="2324"/>
                  </a:lnTo>
                  <a:lnTo>
                    <a:pt x="1102" y="2340"/>
                  </a:lnTo>
                  <a:lnTo>
                    <a:pt x="1104" y="2362"/>
                  </a:lnTo>
                  <a:lnTo>
                    <a:pt x="1102" y="2383"/>
                  </a:lnTo>
                  <a:lnTo>
                    <a:pt x="1095" y="2395"/>
                  </a:lnTo>
                  <a:lnTo>
                    <a:pt x="1073" y="2421"/>
                  </a:lnTo>
                  <a:lnTo>
                    <a:pt x="1064" y="2440"/>
                  </a:lnTo>
                  <a:lnTo>
                    <a:pt x="1059" y="2459"/>
                  </a:lnTo>
                  <a:lnTo>
                    <a:pt x="1059" y="2499"/>
                  </a:lnTo>
                  <a:lnTo>
                    <a:pt x="1061" y="2527"/>
                  </a:lnTo>
                  <a:lnTo>
                    <a:pt x="1069" y="2544"/>
                  </a:lnTo>
                  <a:lnTo>
                    <a:pt x="1083" y="2548"/>
                  </a:lnTo>
                  <a:lnTo>
                    <a:pt x="1102" y="2541"/>
                  </a:lnTo>
                  <a:lnTo>
                    <a:pt x="1177" y="2499"/>
                  </a:lnTo>
                  <a:lnTo>
                    <a:pt x="1284" y="2414"/>
                  </a:lnTo>
                  <a:lnTo>
                    <a:pt x="1298" y="2392"/>
                  </a:lnTo>
                  <a:lnTo>
                    <a:pt x="1310" y="2369"/>
                  </a:lnTo>
                  <a:lnTo>
                    <a:pt x="1317" y="2345"/>
                  </a:lnTo>
                  <a:lnTo>
                    <a:pt x="1324" y="2324"/>
                  </a:lnTo>
                  <a:lnTo>
                    <a:pt x="1336" y="2307"/>
                  </a:lnTo>
                  <a:lnTo>
                    <a:pt x="1352" y="2293"/>
                  </a:lnTo>
                  <a:lnTo>
                    <a:pt x="1442" y="2262"/>
                  </a:lnTo>
                  <a:lnTo>
                    <a:pt x="1461" y="2260"/>
                  </a:lnTo>
                  <a:lnTo>
                    <a:pt x="1478" y="2265"/>
                  </a:lnTo>
                  <a:lnTo>
                    <a:pt x="1492" y="2276"/>
                  </a:lnTo>
                  <a:lnTo>
                    <a:pt x="1520" y="2305"/>
                  </a:lnTo>
                  <a:lnTo>
                    <a:pt x="1556" y="2321"/>
                  </a:lnTo>
                  <a:lnTo>
                    <a:pt x="1589" y="2317"/>
                  </a:lnTo>
                  <a:lnTo>
                    <a:pt x="1617" y="2286"/>
                  </a:lnTo>
                  <a:lnTo>
                    <a:pt x="1664" y="2215"/>
                  </a:lnTo>
                  <a:lnTo>
                    <a:pt x="1681" y="2194"/>
                  </a:lnTo>
                  <a:lnTo>
                    <a:pt x="1738" y="2146"/>
                  </a:lnTo>
                  <a:lnTo>
                    <a:pt x="1750" y="2128"/>
                  </a:lnTo>
                  <a:lnTo>
                    <a:pt x="1757" y="2111"/>
                  </a:lnTo>
                  <a:lnTo>
                    <a:pt x="1764" y="2052"/>
                  </a:lnTo>
                  <a:lnTo>
                    <a:pt x="1768" y="2033"/>
                  </a:lnTo>
                  <a:lnTo>
                    <a:pt x="1787" y="2002"/>
                  </a:lnTo>
                  <a:lnTo>
                    <a:pt x="1794" y="1983"/>
                  </a:lnTo>
                  <a:lnTo>
                    <a:pt x="1802" y="1957"/>
                  </a:lnTo>
                  <a:lnTo>
                    <a:pt x="1806" y="1929"/>
                  </a:lnTo>
                  <a:lnTo>
                    <a:pt x="1809" y="1875"/>
                  </a:lnTo>
                  <a:lnTo>
                    <a:pt x="1813" y="1849"/>
                  </a:lnTo>
                  <a:lnTo>
                    <a:pt x="1828" y="1797"/>
                  </a:lnTo>
                  <a:lnTo>
                    <a:pt x="1830" y="1770"/>
                  </a:lnTo>
                  <a:lnTo>
                    <a:pt x="1823" y="1730"/>
                  </a:lnTo>
                  <a:lnTo>
                    <a:pt x="1806" y="1681"/>
                  </a:lnTo>
                  <a:lnTo>
                    <a:pt x="1802" y="1640"/>
                  </a:lnTo>
                  <a:lnTo>
                    <a:pt x="1820" y="1617"/>
                  </a:lnTo>
                  <a:lnTo>
                    <a:pt x="1858" y="1617"/>
                  </a:lnTo>
                  <a:lnTo>
                    <a:pt x="1901" y="1619"/>
                  </a:lnTo>
                  <a:lnTo>
                    <a:pt x="1941" y="1617"/>
                  </a:lnTo>
                  <a:lnTo>
                    <a:pt x="1974" y="1600"/>
                  </a:lnTo>
                  <a:lnTo>
                    <a:pt x="1988" y="1581"/>
                  </a:lnTo>
                  <a:lnTo>
                    <a:pt x="2010" y="1536"/>
                  </a:lnTo>
                  <a:lnTo>
                    <a:pt x="2024" y="1518"/>
                  </a:lnTo>
                  <a:lnTo>
                    <a:pt x="2043" y="1506"/>
                  </a:lnTo>
                  <a:lnTo>
                    <a:pt x="2090" y="1487"/>
                  </a:lnTo>
                  <a:lnTo>
                    <a:pt x="2104" y="1473"/>
                  </a:lnTo>
                  <a:lnTo>
                    <a:pt x="2109" y="1451"/>
                  </a:lnTo>
                  <a:lnTo>
                    <a:pt x="2114" y="1425"/>
                  </a:lnTo>
                  <a:lnTo>
                    <a:pt x="2116" y="1399"/>
                  </a:lnTo>
                  <a:lnTo>
                    <a:pt x="2114" y="1380"/>
                  </a:lnTo>
                  <a:lnTo>
                    <a:pt x="2118" y="1361"/>
                  </a:lnTo>
                  <a:lnTo>
                    <a:pt x="2135" y="1359"/>
                  </a:lnTo>
                  <a:lnTo>
                    <a:pt x="2185" y="1376"/>
                  </a:lnTo>
                  <a:lnTo>
                    <a:pt x="2196" y="1376"/>
                  </a:lnTo>
                  <a:lnTo>
                    <a:pt x="2225" y="1366"/>
                  </a:lnTo>
                  <a:lnTo>
                    <a:pt x="2244" y="1366"/>
                  </a:lnTo>
                  <a:lnTo>
                    <a:pt x="2260" y="1371"/>
                  </a:lnTo>
                  <a:lnTo>
                    <a:pt x="2383" y="1425"/>
                  </a:lnTo>
                  <a:lnTo>
                    <a:pt x="2426" y="1454"/>
                  </a:lnTo>
                  <a:lnTo>
                    <a:pt x="2459" y="1492"/>
                  </a:lnTo>
                  <a:lnTo>
                    <a:pt x="2475" y="1451"/>
                  </a:lnTo>
                  <a:lnTo>
                    <a:pt x="2461" y="1409"/>
                  </a:lnTo>
                  <a:lnTo>
                    <a:pt x="2442" y="1366"/>
                  </a:lnTo>
                  <a:lnTo>
                    <a:pt x="2438" y="1324"/>
                  </a:lnTo>
                  <a:lnTo>
                    <a:pt x="2447" y="1300"/>
                  </a:lnTo>
                  <a:lnTo>
                    <a:pt x="2473" y="1260"/>
                  </a:lnTo>
                  <a:lnTo>
                    <a:pt x="2478" y="1236"/>
                  </a:lnTo>
                  <a:lnTo>
                    <a:pt x="2471" y="1213"/>
                  </a:lnTo>
                  <a:lnTo>
                    <a:pt x="2457" y="1194"/>
                  </a:lnTo>
                  <a:lnTo>
                    <a:pt x="2440" y="1179"/>
                  </a:lnTo>
                  <a:lnTo>
                    <a:pt x="2426" y="1163"/>
                  </a:lnTo>
                  <a:lnTo>
                    <a:pt x="2374" y="1078"/>
                  </a:lnTo>
                  <a:lnTo>
                    <a:pt x="2357" y="1030"/>
                  </a:lnTo>
                  <a:lnTo>
                    <a:pt x="2348" y="978"/>
                  </a:lnTo>
                  <a:lnTo>
                    <a:pt x="2362" y="926"/>
                  </a:lnTo>
                  <a:lnTo>
                    <a:pt x="2393" y="896"/>
                  </a:lnTo>
                  <a:lnTo>
                    <a:pt x="2426" y="867"/>
                  </a:lnTo>
                  <a:lnTo>
                    <a:pt x="2449" y="827"/>
                  </a:lnTo>
                  <a:lnTo>
                    <a:pt x="2447" y="785"/>
                  </a:lnTo>
                  <a:lnTo>
                    <a:pt x="2428" y="740"/>
                  </a:lnTo>
                  <a:lnTo>
                    <a:pt x="2400" y="702"/>
                  </a:lnTo>
                  <a:lnTo>
                    <a:pt x="2369" y="681"/>
                  </a:lnTo>
                  <a:lnTo>
                    <a:pt x="2308" y="673"/>
                  </a:lnTo>
                  <a:lnTo>
                    <a:pt x="2293" y="664"/>
                  </a:lnTo>
                  <a:lnTo>
                    <a:pt x="2286" y="647"/>
                  </a:lnTo>
                  <a:lnTo>
                    <a:pt x="2296" y="631"/>
                  </a:lnTo>
                  <a:lnTo>
                    <a:pt x="2310" y="617"/>
                  </a:lnTo>
                  <a:lnTo>
                    <a:pt x="2317" y="595"/>
                  </a:lnTo>
                  <a:lnTo>
                    <a:pt x="2315" y="577"/>
                  </a:lnTo>
                  <a:lnTo>
                    <a:pt x="2298" y="548"/>
                  </a:lnTo>
                  <a:lnTo>
                    <a:pt x="2291" y="529"/>
                  </a:lnTo>
                  <a:lnTo>
                    <a:pt x="2289" y="508"/>
                  </a:lnTo>
                  <a:lnTo>
                    <a:pt x="2289" y="456"/>
                  </a:lnTo>
                  <a:lnTo>
                    <a:pt x="2289" y="435"/>
                  </a:lnTo>
                  <a:lnTo>
                    <a:pt x="2296" y="392"/>
                  </a:lnTo>
                  <a:lnTo>
                    <a:pt x="2296" y="376"/>
                  </a:lnTo>
                  <a:lnTo>
                    <a:pt x="2286" y="364"/>
                  </a:lnTo>
                  <a:lnTo>
                    <a:pt x="2277" y="361"/>
                  </a:lnTo>
                  <a:lnTo>
                    <a:pt x="2248" y="371"/>
                  </a:lnTo>
                  <a:lnTo>
                    <a:pt x="2239" y="368"/>
                  </a:lnTo>
                  <a:lnTo>
                    <a:pt x="2232" y="359"/>
                  </a:lnTo>
                  <a:lnTo>
                    <a:pt x="2232" y="345"/>
                  </a:lnTo>
                  <a:lnTo>
                    <a:pt x="2232" y="316"/>
                  </a:lnTo>
                  <a:lnTo>
                    <a:pt x="2230" y="302"/>
                  </a:lnTo>
                  <a:lnTo>
                    <a:pt x="2225" y="290"/>
                  </a:lnTo>
                  <a:lnTo>
                    <a:pt x="2211" y="248"/>
                  </a:lnTo>
                  <a:lnTo>
                    <a:pt x="2208" y="234"/>
                  </a:lnTo>
                  <a:lnTo>
                    <a:pt x="2204" y="201"/>
                  </a:lnTo>
                  <a:lnTo>
                    <a:pt x="2220" y="196"/>
                  </a:lnTo>
                  <a:lnTo>
                    <a:pt x="2251" y="208"/>
                  </a:lnTo>
                  <a:lnTo>
                    <a:pt x="2267" y="208"/>
                  </a:lnTo>
                  <a:lnTo>
                    <a:pt x="2279" y="196"/>
                  </a:lnTo>
                  <a:lnTo>
                    <a:pt x="2286" y="184"/>
                  </a:lnTo>
                  <a:lnTo>
                    <a:pt x="2300" y="153"/>
                  </a:lnTo>
                  <a:lnTo>
                    <a:pt x="2322" y="127"/>
                  </a:lnTo>
                  <a:lnTo>
                    <a:pt x="2374" y="97"/>
                  </a:lnTo>
                  <a:lnTo>
                    <a:pt x="2395" y="73"/>
                  </a:lnTo>
                  <a:lnTo>
                    <a:pt x="2409" y="40"/>
                  </a:lnTo>
                  <a:lnTo>
                    <a:pt x="2412" y="2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74" name="Freeform 73"/>
            <p:cNvSpPr>
              <a:spLocks/>
            </p:cNvSpPr>
            <p:nvPr/>
          </p:nvSpPr>
          <p:spPr bwMode="auto">
            <a:xfrm>
              <a:off x="1142" y="2249"/>
              <a:ext cx="2376" cy="2532"/>
            </a:xfrm>
            <a:custGeom>
              <a:avLst/>
              <a:gdLst>
                <a:gd name="T0" fmla="*/ 2289 w 2376"/>
                <a:gd name="T1" fmla="*/ 718 h 2532"/>
                <a:gd name="T2" fmla="*/ 2237 w 2376"/>
                <a:gd name="T3" fmla="*/ 482 h 2532"/>
                <a:gd name="T4" fmla="*/ 2277 w 2376"/>
                <a:gd name="T5" fmla="*/ 402 h 2532"/>
                <a:gd name="T6" fmla="*/ 2298 w 2376"/>
                <a:gd name="T7" fmla="*/ 212 h 2532"/>
                <a:gd name="T8" fmla="*/ 2237 w 2376"/>
                <a:gd name="T9" fmla="*/ 23 h 2532"/>
                <a:gd name="T10" fmla="*/ 1963 w 2376"/>
                <a:gd name="T11" fmla="*/ 142 h 2532"/>
                <a:gd name="T12" fmla="*/ 1833 w 2376"/>
                <a:gd name="T13" fmla="*/ 269 h 2532"/>
                <a:gd name="T14" fmla="*/ 1660 w 2376"/>
                <a:gd name="T15" fmla="*/ 423 h 2532"/>
                <a:gd name="T16" fmla="*/ 1475 w 2376"/>
                <a:gd name="T17" fmla="*/ 520 h 2532"/>
                <a:gd name="T18" fmla="*/ 1435 w 2376"/>
                <a:gd name="T19" fmla="*/ 638 h 2532"/>
                <a:gd name="T20" fmla="*/ 1095 w 2376"/>
                <a:gd name="T21" fmla="*/ 780 h 2532"/>
                <a:gd name="T22" fmla="*/ 1005 w 2376"/>
                <a:gd name="T23" fmla="*/ 766 h 2532"/>
                <a:gd name="T24" fmla="*/ 844 w 2376"/>
                <a:gd name="T25" fmla="*/ 896 h 2532"/>
                <a:gd name="T26" fmla="*/ 620 w 2376"/>
                <a:gd name="T27" fmla="*/ 1068 h 2532"/>
                <a:gd name="T28" fmla="*/ 355 w 2376"/>
                <a:gd name="T29" fmla="*/ 1198 h 2532"/>
                <a:gd name="T30" fmla="*/ 274 w 2376"/>
                <a:gd name="T31" fmla="*/ 1359 h 2532"/>
                <a:gd name="T32" fmla="*/ 324 w 2376"/>
                <a:gd name="T33" fmla="*/ 1477 h 2532"/>
                <a:gd name="T34" fmla="*/ 312 w 2376"/>
                <a:gd name="T35" fmla="*/ 1678 h 2532"/>
                <a:gd name="T36" fmla="*/ 187 w 2376"/>
                <a:gd name="T37" fmla="*/ 1780 h 2532"/>
                <a:gd name="T38" fmla="*/ 170 w 2376"/>
                <a:gd name="T39" fmla="*/ 1886 h 2532"/>
                <a:gd name="T40" fmla="*/ 61 w 2376"/>
                <a:gd name="T41" fmla="*/ 2083 h 2532"/>
                <a:gd name="T42" fmla="*/ 45 w 2376"/>
                <a:gd name="T43" fmla="*/ 2392 h 2532"/>
                <a:gd name="T44" fmla="*/ 151 w 2376"/>
                <a:gd name="T45" fmla="*/ 2388 h 2532"/>
                <a:gd name="T46" fmla="*/ 184 w 2376"/>
                <a:gd name="T47" fmla="*/ 2428 h 2532"/>
                <a:gd name="T48" fmla="*/ 293 w 2376"/>
                <a:gd name="T49" fmla="*/ 2444 h 2532"/>
                <a:gd name="T50" fmla="*/ 362 w 2376"/>
                <a:gd name="T51" fmla="*/ 2357 h 2532"/>
                <a:gd name="T52" fmla="*/ 575 w 2376"/>
                <a:gd name="T53" fmla="*/ 2532 h 2532"/>
                <a:gd name="T54" fmla="*/ 494 w 2376"/>
                <a:gd name="T55" fmla="*/ 2317 h 2532"/>
                <a:gd name="T56" fmla="*/ 466 w 2376"/>
                <a:gd name="T57" fmla="*/ 2224 h 2532"/>
                <a:gd name="T58" fmla="*/ 515 w 2376"/>
                <a:gd name="T59" fmla="*/ 2023 h 2532"/>
                <a:gd name="T60" fmla="*/ 617 w 2376"/>
                <a:gd name="T61" fmla="*/ 1834 h 2532"/>
                <a:gd name="T62" fmla="*/ 579 w 2376"/>
                <a:gd name="T63" fmla="*/ 1787 h 2532"/>
                <a:gd name="T64" fmla="*/ 563 w 2376"/>
                <a:gd name="T65" fmla="*/ 1669 h 2532"/>
                <a:gd name="T66" fmla="*/ 681 w 2376"/>
                <a:gd name="T67" fmla="*/ 1596 h 2532"/>
                <a:gd name="T68" fmla="*/ 768 w 2376"/>
                <a:gd name="T69" fmla="*/ 1681 h 2532"/>
                <a:gd name="T70" fmla="*/ 842 w 2376"/>
                <a:gd name="T71" fmla="*/ 1778 h 2532"/>
                <a:gd name="T72" fmla="*/ 856 w 2376"/>
                <a:gd name="T73" fmla="*/ 1723 h 2532"/>
                <a:gd name="T74" fmla="*/ 932 w 2376"/>
                <a:gd name="T75" fmla="*/ 1674 h 2532"/>
                <a:gd name="T76" fmla="*/ 1045 w 2376"/>
                <a:gd name="T77" fmla="*/ 1683 h 2532"/>
                <a:gd name="T78" fmla="*/ 1102 w 2376"/>
                <a:gd name="T79" fmla="*/ 1716 h 2532"/>
                <a:gd name="T80" fmla="*/ 1196 w 2376"/>
                <a:gd name="T81" fmla="*/ 1775 h 2532"/>
                <a:gd name="T82" fmla="*/ 1286 w 2376"/>
                <a:gd name="T83" fmla="*/ 1837 h 2532"/>
                <a:gd name="T84" fmla="*/ 1397 w 2376"/>
                <a:gd name="T85" fmla="*/ 1943 h 2532"/>
                <a:gd name="T86" fmla="*/ 1570 w 2376"/>
                <a:gd name="T87" fmla="*/ 2154 h 2532"/>
                <a:gd name="T88" fmla="*/ 1570 w 2376"/>
                <a:gd name="T89" fmla="*/ 2057 h 2532"/>
                <a:gd name="T90" fmla="*/ 1773 w 2376"/>
                <a:gd name="T91" fmla="*/ 2042 h 2532"/>
                <a:gd name="T92" fmla="*/ 1695 w 2376"/>
                <a:gd name="T93" fmla="*/ 1912 h 2532"/>
                <a:gd name="T94" fmla="*/ 1665 w 2376"/>
                <a:gd name="T95" fmla="*/ 1782 h 2532"/>
                <a:gd name="T96" fmla="*/ 1837 w 2376"/>
                <a:gd name="T97" fmla="*/ 1801 h 2532"/>
                <a:gd name="T98" fmla="*/ 2043 w 2376"/>
                <a:gd name="T99" fmla="*/ 1912 h 2532"/>
                <a:gd name="T100" fmla="*/ 2237 w 2376"/>
                <a:gd name="T101" fmla="*/ 1759 h 2532"/>
                <a:gd name="T102" fmla="*/ 2081 w 2376"/>
                <a:gd name="T103" fmla="*/ 1683 h 2532"/>
                <a:gd name="T104" fmla="*/ 2038 w 2376"/>
                <a:gd name="T105" fmla="*/ 1591 h 2532"/>
                <a:gd name="T106" fmla="*/ 1972 w 2376"/>
                <a:gd name="T107" fmla="*/ 1562 h 2532"/>
                <a:gd name="T108" fmla="*/ 1863 w 2376"/>
                <a:gd name="T109" fmla="*/ 1574 h 2532"/>
                <a:gd name="T110" fmla="*/ 1863 w 2376"/>
                <a:gd name="T111" fmla="*/ 1343 h 2532"/>
                <a:gd name="T112" fmla="*/ 1788 w 2376"/>
                <a:gd name="T113" fmla="*/ 1213 h 2532"/>
                <a:gd name="T114" fmla="*/ 1823 w 2376"/>
                <a:gd name="T115" fmla="*/ 1056 h 2532"/>
                <a:gd name="T116" fmla="*/ 1854 w 2376"/>
                <a:gd name="T117" fmla="*/ 936 h 2532"/>
                <a:gd name="T118" fmla="*/ 1922 w 2376"/>
                <a:gd name="T119" fmla="*/ 749 h 2532"/>
                <a:gd name="T120" fmla="*/ 2161 w 2376"/>
                <a:gd name="T121" fmla="*/ 768 h 2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76" h="2532">
                  <a:moveTo>
                    <a:pt x="2180" y="775"/>
                  </a:moveTo>
                  <a:lnTo>
                    <a:pt x="2187" y="773"/>
                  </a:lnTo>
                  <a:lnTo>
                    <a:pt x="2194" y="768"/>
                  </a:lnTo>
                  <a:lnTo>
                    <a:pt x="2204" y="754"/>
                  </a:lnTo>
                  <a:lnTo>
                    <a:pt x="2211" y="749"/>
                  </a:lnTo>
                  <a:lnTo>
                    <a:pt x="2220" y="747"/>
                  </a:lnTo>
                  <a:lnTo>
                    <a:pt x="2265" y="742"/>
                  </a:lnTo>
                  <a:lnTo>
                    <a:pt x="2272" y="740"/>
                  </a:lnTo>
                  <a:lnTo>
                    <a:pt x="2279" y="733"/>
                  </a:lnTo>
                  <a:lnTo>
                    <a:pt x="2287" y="725"/>
                  </a:lnTo>
                  <a:lnTo>
                    <a:pt x="2289" y="718"/>
                  </a:lnTo>
                  <a:lnTo>
                    <a:pt x="2296" y="704"/>
                  </a:lnTo>
                  <a:lnTo>
                    <a:pt x="2298" y="695"/>
                  </a:lnTo>
                  <a:lnTo>
                    <a:pt x="2301" y="685"/>
                  </a:lnTo>
                  <a:lnTo>
                    <a:pt x="2298" y="669"/>
                  </a:lnTo>
                  <a:lnTo>
                    <a:pt x="2294" y="655"/>
                  </a:lnTo>
                  <a:lnTo>
                    <a:pt x="2261" y="593"/>
                  </a:lnTo>
                  <a:lnTo>
                    <a:pt x="2256" y="579"/>
                  </a:lnTo>
                  <a:lnTo>
                    <a:pt x="2242" y="520"/>
                  </a:lnTo>
                  <a:lnTo>
                    <a:pt x="2237" y="499"/>
                  </a:lnTo>
                  <a:lnTo>
                    <a:pt x="2237" y="491"/>
                  </a:lnTo>
                  <a:lnTo>
                    <a:pt x="2237" y="482"/>
                  </a:lnTo>
                  <a:lnTo>
                    <a:pt x="2242" y="475"/>
                  </a:lnTo>
                  <a:lnTo>
                    <a:pt x="2251" y="473"/>
                  </a:lnTo>
                  <a:lnTo>
                    <a:pt x="2258" y="470"/>
                  </a:lnTo>
                  <a:lnTo>
                    <a:pt x="2265" y="465"/>
                  </a:lnTo>
                  <a:lnTo>
                    <a:pt x="2270" y="458"/>
                  </a:lnTo>
                  <a:lnTo>
                    <a:pt x="2270" y="449"/>
                  </a:lnTo>
                  <a:lnTo>
                    <a:pt x="2265" y="432"/>
                  </a:lnTo>
                  <a:lnTo>
                    <a:pt x="2265" y="421"/>
                  </a:lnTo>
                  <a:lnTo>
                    <a:pt x="2270" y="411"/>
                  </a:lnTo>
                  <a:lnTo>
                    <a:pt x="2275" y="406"/>
                  </a:lnTo>
                  <a:lnTo>
                    <a:pt x="2277" y="402"/>
                  </a:lnTo>
                  <a:lnTo>
                    <a:pt x="2357" y="335"/>
                  </a:lnTo>
                  <a:lnTo>
                    <a:pt x="2369" y="321"/>
                  </a:lnTo>
                  <a:lnTo>
                    <a:pt x="2374" y="314"/>
                  </a:lnTo>
                  <a:lnTo>
                    <a:pt x="2376" y="305"/>
                  </a:lnTo>
                  <a:lnTo>
                    <a:pt x="2376" y="295"/>
                  </a:lnTo>
                  <a:lnTo>
                    <a:pt x="2376" y="286"/>
                  </a:lnTo>
                  <a:lnTo>
                    <a:pt x="2372" y="276"/>
                  </a:lnTo>
                  <a:lnTo>
                    <a:pt x="2360" y="264"/>
                  </a:lnTo>
                  <a:lnTo>
                    <a:pt x="2317" y="236"/>
                  </a:lnTo>
                  <a:lnTo>
                    <a:pt x="2305" y="227"/>
                  </a:lnTo>
                  <a:lnTo>
                    <a:pt x="2298" y="212"/>
                  </a:lnTo>
                  <a:lnTo>
                    <a:pt x="2294" y="191"/>
                  </a:lnTo>
                  <a:lnTo>
                    <a:pt x="2289" y="146"/>
                  </a:lnTo>
                  <a:lnTo>
                    <a:pt x="2289" y="144"/>
                  </a:lnTo>
                  <a:lnTo>
                    <a:pt x="2291" y="134"/>
                  </a:lnTo>
                  <a:lnTo>
                    <a:pt x="2298" y="118"/>
                  </a:lnTo>
                  <a:lnTo>
                    <a:pt x="2301" y="111"/>
                  </a:lnTo>
                  <a:lnTo>
                    <a:pt x="2301" y="104"/>
                  </a:lnTo>
                  <a:lnTo>
                    <a:pt x="2301" y="94"/>
                  </a:lnTo>
                  <a:lnTo>
                    <a:pt x="2298" y="87"/>
                  </a:lnTo>
                  <a:lnTo>
                    <a:pt x="2291" y="78"/>
                  </a:lnTo>
                  <a:lnTo>
                    <a:pt x="2237" y="23"/>
                  </a:lnTo>
                  <a:lnTo>
                    <a:pt x="2225" y="16"/>
                  </a:lnTo>
                  <a:lnTo>
                    <a:pt x="2211" y="9"/>
                  </a:lnTo>
                  <a:lnTo>
                    <a:pt x="2190" y="2"/>
                  </a:lnTo>
                  <a:lnTo>
                    <a:pt x="2173" y="0"/>
                  </a:lnTo>
                  <a:lnTo>
                    <a:pt x="2067" y="2"/>
                  </a:lnTo>
                  <a:lnTo>
                    <a:pt x="2067" y="2"/>
                  </a:lnTo>
                  <a:lnTo>
                    <a:pt x="2038" y="63"/>
                  </a:lnTo>
                  <a:lnTo>
                    <a:pt x="2022" y="85"/>
                  </a:lnTo>
                  <a:lnTo>
                    <a:pt x="1977" y="123"/>
                  </a:lnTo>
                  <a:lnTo>
                    <a:pt x="1967" y="132"/>
                  </a:lnTo>
                  <a:lnTo>
                    <a:pt x="1963" y="142"/>
                  </a:lnTo>
                  <a:lnTo>
                    <a:pt x="1953" y="177"/>
                  </a:lnTo>
                  <a:lnTo>
                    <a:pt x="1946" y="196"/>
                  </a:lnTo>
                  <a:lnTo>
                    <a:pt x="1937" y="205"/>
                  </a:lnTo>
                  <a:lnTo>
                    <a:pt x="1927" y="212"/>
                  </a:lnTo>
                  <a:lnTo>
                    <a:pt x="1908" y="212"/>
                  </a:lnTo>
                  <a:lnTo>
                    <a:pt x="1892" y="217"/>
                  </a:lnTo>
                  <a:lnTo>
                    <a:pt x="1882" y="220"/>
                  </a:lnTo>
                  <a:lnTo>
                    <a:pt x="1873" y="227"/>
                  </a:lnTo>
                  <a:lnTo>
                    <a:pt x="1859" y="238"/>
                  </a:lnTo>
                  <a:lnTo>
                    <a:pt x="1847" y="250"/>
                  </a:lnTo>
                  <a:lnTo>
                    <a:pt x="1833" y="269"/>
                  </a:lnTo>
                  <a:lnTo>
                    <a:pt x="1821" y="281"/>
                  </a:lnTo>
                  <a:lnTo>
                    <a:pt x="1814" y="286"/>
                  </a:lnTo>
                  <a:lnTo>
                    <a:pt x="1788" y="290"/>
                  </a:lnTo>
                  <a:lnTo>
                    <a:pt x="1776" y="295"/>
                  </a:lnTo>
                  <a:lnTo>
                    <a:pt x="1766" y="300"/>
                  </a:lnTo>
                  <a:lnTo>
                    <a:pt x="1693" y="354"/>
                  </a:lnTo>
                  <a:lnTo>
                    <a:pt x="1679" y="366"/>
                  </a:lnTo>
                  <a:lnTo>
                    <a:pt x="1669" y="376"/>
                  </a:lnTo>
                  <a:lnTo>
                    <a:pt x="1667" y="385"/>
                  </a:lnTo>
                  <a:lnTo>
                    <a:pt x="1662" y="392"/>
                  </a:lnTo>
                  <a:lnTo>
                    <a:pt x="1660" y="423"/>
                  </a:lnTo>
                  <a:lnTo>
                    <a:pt x="1658" y="435"/>
                  </a:lnTo>
                  <a:lnTo>
                    <a:pt x="1650" y="449"/>
                  </a:lnTo>
                  <a:lnTo>
                    <a:pt x="1641" y="458"/>
                  </a:lnTo>
                  <a:lnTo>
                    <a:pt x="1632" y="463"/>
                  </a:lnTo>
                  <a:lnTo>
                    <a:pt x="1598" y="463"/>
                  </a:lnTo>
                  <a:lnTo>
                    <a:pt x="1584" y="470"/>
                  </a:lnTo>
                  <a:lnTo>
                    <a:pt x="1516" y="520"/>
                  </a:lnTo>
                  <a:lnTo>
                    <a:pt x="1502" y="525"/>
                  </a:lnTo>
                  <a:lnTo>
                    <a:pt x="1492" y="525"/>
                  </a:lnTo>
                  <a:lnTo>
                    <a:pt x="1483" y="522"/>
                  </a:lnTo>
                  <a:lnTo>
                    <a:pt x="1475" y="520"/>
                  </a:lnTo>
                  <a:lnTo>
                    <a:pt x="1423" y="484"/>
                  </a:lnTo>
                  <a:lnTo>
                    <a:pt x="1409" y="510"/>
                  </a:lnTo>
                  <a:lnTo>
                    <a:pt x="1407" y="513"/>
                  </a:lnTo>
                  <a:lnTo>
                    <a:pt x="1405" y="525"/>
                  </a:lnTo>
                  <a:lnTo>
                    <a:pt x="1402" y="541"/>
                  </a:lnTo>
                  <a:lnTo>
                    <a:pt x="1400" y="560"/>
                  </a:lnTo>
                  <a:lnTo>
                    <a:pt x="1402" y="569"/>
                  </a:lnTo>
                  <a:lnTo>
                    <a:pt x="1405" y="577"/>
                  </a:lnTo>
                  <a:lnTo>
                    <a:pt x="1431" y="619"/>
                  </a:lnTo>
                  <a:lnTo>
                    <a:pt x="1433" y="629"/>
                  </a:lnTo>
                  <a:lnTo>
                    <a:pt x="1435" y="638"/>
                  </a:lnTo>
                  <a:lnTo>
                    <a:pt x="1435" y="647"/>
                  </a:lnTo>
                  <a:lnTo>
                    <a:pt x="1435" y="657"/>
                  </a:lnTo>
                  <a:lnTo>
                    <a:pt x="1435" y="664"/>
                  </a:lnTo>
                  <a:lnTo>
                    <a:pt x="1428" y="673"/>
                  </a:lnTo>
                  <a:lnTo>
                    <a:pt x="1416" y="681"/>
                  </a:lnTo>
                  <a:lnTo>
                    <a:pt x="1390" y="692"/>
                  </a:lnTo>
                  <a:lnTo>
                    <a:pt x="1308" y="735"/>
                  </a:lnTo>
                  <a:lnTo>
                    <a:pt x="1123" y="785"/>
                  </a:lnTo>
                  <a:lnTo>
                    <a:pt x="1111" y="785"/>
                  </a:lnTo>
                  <a:lnTo>
                    <a:pt x="1104" y="782"/>
                  </a:lnTo>
                  <a:lnTo>
                    <a:pt x="1095" y="780"/>
                  </a:lnTo>
                  <a:lnTo>
                    <a:pt x="1088" y="778"/>
                  </a:lnTo>
                  <a:lnTo>
                    <a:pt x="1071" y="766"/>
                  </a:lnTo>
                  <a:lnTo>
                    <a:pt x="1064" y="761"/>
                  </a:lnTo>
                  <a:lnTo>
                    <a:pt x="1036" y="728"/>
                  </a:lnTo>
                  <a:lnTo>
                    <a:pt x="1029" y="725"/>
                  </a:lnTo>
                  <a:lnTo>
                    <a:pt x="1024" y="725"/>
                  </a:lnTo>
                  <a:lnTo>
                    <a:pt x="1014" y="735"/>
                  </a:lnTo>
                  <a:lnTo>
                    <a:pt x="1010" y="744"/>
                  </a:lnTo>
                  <a:lnTo>
                    <a:pt x="1007" y="754"/>
                  </a:lnTo>
                  <a:lnTo>
                    <a:pt x="1007" y="761"/>
                  </a:lnTo>
                  <a:lnTo>
                    <a:pt x="1005" y="766"/>
                  </a:lnTo>
                  <a:lnTo>
                    <a:pt x="1003" y="770"/>
                  </a:lnTo>
                  <a:lnTo>
                    <a:pt x="995" y="775"/>
                  </a:lnTo>
                  <a:lnTo>
                    <a:pt x="981" y="782"/>
                  </a:lnTo>
                  <a:lnTo>
                    <a:pt x="967" y="796"/>
                  </a:lnTo>
                  <a:lnTo>
                    <a:pt x="953" y="822"/>
                  </a:lnTo>
                  <a:lnTo>
                    <a:pt x="943" y="834"/>
                  </a:lnTo>
                  <a:lnTo>
                    <a:pt x="922" y="853"/>
                  </a:lnTo>
                  <a:lnTo>
                    <a:pt x="901" y="877"/>
                  </a:lnTo>
                  <a:lnTo>
                    <a:pt x="891" y="884"/>
                  </a:lnTo>
                  <a:lnTo>
                    <a:pt x="882" y="889"/>
                  </a:lnTo>
                  <a:lnTo>
                    <a:pt x="844" y="896"/>
                  </a:lnTo>
                  <a:lnTo>
                    <a:pt x="837" y="903"/>
                  </a:lnTo>
                  <a:lnTo>
                    <a:pt x="835" y="910"/>
                  </a:lnTo>
                  <a:lnTo>
                    <a:pt x="835" y="915"/>
                  </a:lnTo>
                  <a:lnTo>
                    <a:pt x="835" y="917"/>
                  </a:lnTo>
                  <a:lnTo>
                    <a:pt x="832" y="926"/>
                  </a:lnTo>
                  <a:lnTo>
                    <a:pt x="828" y="936"/>
                  </a:lnTo>
                  <a:lnTo>
                    <a:pt x="787" y="988"/>
                  </a:lnTo>
                  <a:lnTo>
                    <a:pt x="733" y="1026"/>
                  </a:lnTo>
                  <a:lnTo>
                    <a:pt x="662" y="1061"/>
                  </a:lnTo>
                  <a:lnTo>
                    <a:pt x="641" y="1068"/>
                  </a:lnTo>
                  <a:lnTo>
                    <a:pt x="620" y="1068"/>
                  </a:lnTo>
                  <a:lnTo>
                    <a:pt x="596" y="1064"/>
                  </a:lnTo>
                  <a:lnTo>
                    <a:pt x="586" y="1064"/>
                  </a:lnTo>
                  <a:lnTo>
                    <a:pt x="577" y="1068"/>
                  </a:lnTo>
                  <a:lnTo>
                    <a:pt x="553" y="1087"/>
                  </a:lnTo>
                  <a:lnTo>
                    <a:pt x="494" y="1123"/>
                  </a:lnTo>
                  <a:lnTo>
                    <a:pt x="428" y="1151"/>
                  </a:lnTo>
                  <a:lnTo>
                    <a:pt x="367" y="1161"/>
                  </a:lnTo>
                  <a:lnTo>
                    <a:pt x="367" y="1161"/>
                  </a:lnTo>
                  <a:lnTo>
                    <a:pt x="367" y="1161"/>
                  </a:lnTo>
                  <a:lnTo>
                    <a:pt x="364" y="1182"/>
                  </a:lnTo>
                  <a:lnTo>
                    <a:pt x="355" y="1198"/>
                  </a:lnTo>
                  <a:lnTo>
                    <a:pt x="322" y="1210"/>
                  </a:lnTo>
                  <a:lnTo>
                    <a:pt x="314" y="1227"/>
                  </a:lnTo>
                  <a:lnTo>
                    <a:pt x="310" y="1248"/>
                  </a:lnTo>
                  <a:lnTo>
                    <a:pt x="303" y="1267"/>
                  </a:lnTo>
                  <a:lnTo>
                    <a:pt x="281" y="1291"/>
                  </a:lnTo>
                  <a:lnTo>
                    <a:pt x="260" y="1307"/>
                  </a:lnTo>
                  <a:lnTo>
                    <a:pt x="244" y="1331"/>
                  </a:lnTo>
                  <a:lnTo>
                    <a:pt x="239" y="1369"/>
                  </a:lnTo>
                  <a:lnTo>
                    <a:pt x="251" y="1364"/>
                  </a:lnTo>
                  <a:lnTo>
                    <a:pt x="262" y="1359"/>
                  </a:lnTo>
                  <a:lnTo>
                    <a:pt x="274" y="1359"/>
                  </a:lnTo>
                  <a:lnTo>
                    <a:pt x="286" y="1359"/>
                  </a:lnTo>
                  <a:lnTo>
                    <a:pt x="260" y="1399"/>
                  </a:lnTo>
                  <a:lnTo>
                    <a:pt x="255" y="1423"/>
                  </a:lnTo>
                  <a:lnTo>
                    <a:pt x="279" y="1432"/>
                  </a:lnTo>
                  <a:lnTo>
                    <a:pt x="350" y="1442"/>
                  </a:lnTo>
                  <a:lnTo>
                    <a:pt x="376" y="1442"/>
                  </a:lnTo>
                  <a:lnTo>
                    <a:pt x="369" y="1458"/>
                  </a:lnTo>
                  <a:lnTo>
                    <a:pt x="359" y="1470"/>
                  </a:lnTo>
                  <a:lnTo>
                    <a:pt x="333" y="1484"/>
                  </a:lnTo>
                  <a:lnTo>
                    <a:pt x="329" y="1480"/>
                  </a:lnTo>
                  <a:lnTo>
                    <a:pt x="324" y="1477"/>
                  </a:lnTo>
                  <a:lnTo>
                    <a:pt x="312" y="1473"/>
                  </a:lnTo>
                  <a:lnTo>
                    <a:pt x="322" y="1489"/>
                  </a:lnTo>
                  <a:lnTo>
                    <a:pt x="326" y="1494"/>
                  </a:lnTo>
                  <a:lnTo>
                    <a:pt x="319" y="1520"/>
                  </a:lnTo>
                  <a:lnTo>
                    <a:pt x="324" y="1541"/>
                  </a:lnTo>
                  <a:lnTo>
                    <a:pt x="341" y="1553"/>
                  </a:lnTo>
                  <a:lnTo>
                    <a:pt x="359" y="1555"/>
                  </a:lnTo>
                  <a:lnTo>
                    <a:pt x="343" y="1570"/>
                  </a:lnTo>
                  <a:lnTo>
                    <a:pt x="298" y="1652"/>
                  </a:lnTo>
                  <a:lnTo>
                    <a:pt x="300" y="1666"/>
                  </a:lnTo>
                  <a:lnTo>
                    <a:pt x="312" y="1678"/>
                  </a:lnTo>
                  <a:lnTo>
                    <a:pt x="319" y="1700"/>
                  </a:lnTo>
                  <a:lnTo>
                    <a:pt x="293" y="1690"/>
                  </a:lnTo>
                  <a:lnTo>
                    <a:pt x="265" y="1690"/>
                  </a:lnTo>
                  <a:lnTo>
                    <a:pt x="241" y="1702"/>
                  </a:lnTo>
                  <a:lnTo>
                    <a:pt x="222" y="1730"/>
                  </a:lnTo>
                  <a:lnTo>
                    <a:pt x="227" y="1745"/>
                  </a:lnTo>
                  <a:lnTo>
                    <a:pt x="236" y="1756"/>
                  </a:lnTo>
                  <a:lnTo>
                    <a:pt x="241" y="1768"/>
                  </a:lnTo>
                  <a:lnTo>
                    <a:pt x="227" y="1773"/>
                  </a:lnTo>
                  <a:lnTo>
                    <a:pt x="199" y="1773"/>
                  </a:lnTo>
                  <a:lnTo>
                    <a:pt x="187" y="1780"/>
                  </a:lnTo>
                  <a:lnTo>
                    <a:pt x="175" y="1792"/>
                  </a:lnTo>
                  <a:lnTo>
                    <a:pt x="182" y="1801"/>
                  </a:lnTo>
                  <a:lnTo>
                    <a:pt x="182" y="1806"/>
                  </a:lnTo>
                  <a:lnTo>
                    <a:pt x="177" y="1813"/>
                  </a:lnTo>
                  <a:lnTo>
                    <a:pt x="175" y="1823"/>
                  </a:lnTo>
                  <a:lnTo>
                    <a:pt x="175" y="1837"/>
                  </a:lnTo>
                  <a:lnTo>
                    <a:pt x="173" y="1846"/>
                  </a:lnTo>
                  <a:lnTo>
                    <a:pt x="177" y="1853"/>
                  </a:lnTo>
                  <a:lnTo>
                    <a:pt x="180" y="1865"/>
                  </a:lnTo>
                  <a:lnTo>
                    <a:pt x="175" y="1875"/>
                  </a:lnTo>
                  <a:lnTo>
                    <a:pt x="170" y="1886"/>
                  </a:lnTo>
                  <a:lnTo>
                    <a:pt x="229" y="1896"/>
                  </a:lnTo>
                  <a:lnTo>
                    <a:pt x="208" y="1903"/>
                  </a:lnTo>
                  <a:lnTo>
                    <a:pt x="180" y="1901"/>
                  </a:lnTo>
                  <a:lnTo>
                    <a:pt x="156" y="1901"/>
                  </a:lnTo>
                  <a:lnTo>
                    <a:pt x="142" y="1922"/>
                  </a:lnTo>
                  <a:lnTo>
                    <a:pt x="132" y="1948"/>
                  </a:lnTo>
                  <a:lnTo>
                    <a:pt x="111" y="1976"/>
                  </a:lnTo>
                  <a:lnTo>
                    <a:pt x="87" y="2019"/>
                  </a:lnTo>
                  <a:lnTo>
                    <a:pt x="71" y="2042"/>
                  </a:lnTo>
                  <a:lnTo>
                    <a:pt x="73" y="2059"/>
                  </a:lnTo>
                  <a:lnTo>
                    <a:pt x="61" y="2083"/>
                  </a:lnTo>
                  <a:lnTo>
                    <a:pt x="43" y="2113"/>
                  </a:lnTo>
                  <a:lnTo>
                    <a:pt x="31" y="2149"/>
                  </a:lnTo>
                  <a:lnTo>
                    <a:pt x="17" y="2184"/>
                  </a:lnTo>
                  <a:lnTo>
                    <a:pt x="17" y="2208"/>
                  </a:lnTo>
                  <a:lnTo>
                    <a:pt x="12" y="2265"/>
                  </a:lnTo>
                  <a:lnTo>
                    <a:pt x="7" y="2291"/>
                  </a:lnTo>
                  <a:lnTo>
                    <a:pt x="0" y="2314"/>
                  </a:lnTo>
                  <a:lnTo>
                    <a:pt x="9" y="2355"/>
                  </a:lnTo>
                  <a:lnTo>
                    <a:pt x="24" y="2366"/>
                  </a:lnTo>
                  <a:lnTo>
                    <a:pt x="40" y="2376"/>
                  </a:lnTo>
                  <a:lnTo>
                    <a:pt x="45" y="2392"/>
                  </a:lnTo>
                  <a:lnTo>
                    <a:pt x="59" y="2411"/>
                  </a:lnTo>
                  <a:lnTo>
                    <a:pt x="92" y="2411"/>
                  </a:lnTo>
                  <a:lnTo>
                    <a:pt x="109" y="2362"/>
                  </a:lnTo>
                  <a:lnTo>
                    <a:pt x="102" y="2326"/>
                  </a:lnTo>
                  <a:lnTo>
                    <a:pt x="121" y="2331"/>
                  </a:lnTo>
                  <a:lnTo>
                    <a:pt x="135" y="2345"/>
                  </a:lnTo>
                  <a:lnTo>
                    <a:pt x="140" y="2362"/>
                  </a:lnTo>
                  <a:lnTo>
                    <a:pt x="137" y="2369"/>
                  </a:lnTo>
                  <a:lnTo>
                    <a:pt x="135" y="2376"/>
                  </a:lnTo>
                  <a:lnTo>
                    <a:pt x="142" y="2383"/>
                  </a:lnTo>
                  <a:lnTo>
                    <a:pt x="151" y="2388"/>
                  </a:lnTo>
                  <a:lnTo>
                    <a:pt x="128" y="2416"/>
                  </a:lnTo>
                  <a:lnTo>
                    <a:pt x="123" y="2428"/>
                  </a:lnTo>
                  <a:lnTo>
                    <a:pt x="130" y="2444"/>
                  </a:lnTo>
                  <a:lnTo>
                    <a:pt x="147" y="2459"/>
                  </a:lnTo>
                  <a:lnTo>
                    <a:pt x="163" y="2466"/>
                  </a:lnTo>
                  <a:lnTo>
                    <a:pt x="182" y="2466"/>
                  </a:lnTo>
                  <a:lnTo>
                    <a:pt x="199" y="2459"/>
                  </a:lnTo>
                  <a:lnTo>
                    <a:pt x="199" y="2449"/>
                  </a:lnTo>
                  <a:lnTo>
                    <a:pt x="194" y="2444"/>
                  </a:lnTo>
                  <a:lnTo>
                    <a:pt x="187" y="2437"/>
                  </a:lnTo>
                  <a:lnTo>
                    <a:pt x="184" y="2428"/>
                  </a:lnTo>
                  <a:lnTo>
                    <a:pt x="192" y="2418"/>
                  </a:lnTo>
                  <a:lnTo>
                    <a:pt x="196" y="2418"/>
                  </a:lnTo>
                  <a:lnTo>
                    <a:pt x="201" y="2425"/>
                  </a:lnTo>
                  <a:lnTo>
                    <a:pt x="203" y="2435"/>
                  </a:lnTo>
                  <a:lnTo>
                    <a:pt x="206" y="2440"/>
                  </a:lnTo>
                  <a:lnTo>
                    <a:pt x="236" y="2444"/>
                  </a:lnTo>
                  <a:lnTo>
                    <a:pt x="248" y="2437"/>
                  </a:lnTo>
                  <a:lnTo>
                    <a:pt x="255" y="2418"/>
                  </a:lnTo>
                  <a:lnTo>
                    <a:pt x="262" y="2418"/>
                  </a:lnTo>
                  <a:lnTo>
                    <a:pt x="274" y="2440"/>
                  </a:lnTo>
                  <a:lnTo>
                    <a:pt x="293" y="2444"/>
                  </a:lnTo>
                  <a:lnTo>
                    <a:pt x="329" y="2425"/>
                  </a:lnTo>
                  <a:lnTo>
                    <a:pt x="345" y="2416"/>
                  </a:lnTo>
                  <a:lnTo>
                    <a:pt x="338" y="2404"/>
                  </a:lnTo>
                  <a:lnTo>
                    <a:pt x="329" y="2395"/>
                  </a:lnTo>
                  <a:lnTo>
                    <a:pt x="319" y="2388"/>
                  </a:lnTo>
                  <a:lnTo>
                    <a:pt x="333" y="2385"/>
                  </a:lnTo>
                  <a:lnTo>
                    <a:pt x="343" y="2376"/>
                  </a:lnTo>
                  <a:lnTo>
                    <a:pt x="348" y="2364"/>
                  </a:lnTo>
                  <a:lnTo>
                    <a:pt x="350" y="2357"/>
                  </a:lnTo>
                  <a:lnTo>
                    <a:pt x="362" y="2355"/>
                  </a:lnTo>
                  <a:lnTo>
                    <a:pt x="362" y="2357"/>
                  </a:lnTo>
                  <a:lnTo>
                    <a:pt x="362" y="2364"/>
                  </a:lnTo>
                  <a:lnTo>
                    <a:pt x="390" y="2418"/>
                  </a:lnTo>
                  <a:lnTo>
                    <a:pt x="397" y="2428"/>
                  </a:lnTo>
                  <a:lnTo>
                    <a:pt x="411" y="2435"/>
                  </a:lnTo>
                  <a:lnTo>
                    <a:pt x="440" y="2435"/>
                  </a:lnTo>
                  <a:lnTo>
                    <a:pt x="454" y="2440"/>
                  </a:lnTo>
                  <a:lnTo>
                    <a:pt x="473" y="2454"/>
                  </a:lnTo>
                  <a:lnTo>
                    <a:pt x="525" y="2520"/>
                  </a:lnTo>
                  <a:lnTo>
                    <a:pt x="539" y="2527"/>
                  </a:lnTo>
                  <a:lnTo>
                    <a:pt x="563" y="2527"/>
                  </a:lnTo>
                  <a:lnTo>
                    <a:pt x="575" y="2532"/>
                  </a:lnTo>
                  <a:lnTo>
                    <a:pt x="560" y="2487"/>
                  </a:lnTo>
                  <a:lnTo>
                    <a:pt x="558" y="2449"/>
                  </a:lnTo>
                  <a:lnTo>
                    <a:pt x="556" y="2437"/>
                  </a:lnTo>
                  <a:lnTo>
                    <a:pt x="551" y="2430"/>
                  </a:lnTo>
                  <a:lnTo>
                    <a:pt x="530" y="2407"/>
                  </a:lnTo>
                  <a:lnTo>
                    <a:pt x="515" y="2390"/>
                  </a:lnTo>
                  <a:lnTo>
                    <a:pt x="511" y="2378"/>
                  </a:lnTo>
                  <a:lnTo>
                    <a:pt x="508" y="2369"/>
                  </a:lnTo>
                  <a:lnTo>
                    <a:pt x="511" y="2350"/>
                  </a:lnTo>
                  <a:lnTo>
                    <a:pt x="501" y="2324"/>
                  </a:lnTo>
                  <a:lnTo>
                    <a:pt x="494" y="2317"/>
                  </a:lnTo>
                  <a:lnTo>
                    <a:pt x="485" y="2310"/>
                  </a:lnTo>
                  <a:lnTo>
                    <a:pt x="468" y="2302"/>
                  </a:lnTo>
                  <a:lnTo>
                    <a:pt x="461" y="2295"/>
                  </a:lnTo>
                  <a:lnTo>
                    <a:pt x="454" y="2288"/>
                  </a:lnTo>
                  <a:lnTo>
                    <a:pt x="452" y="2276"/>
                  </a:lnTo>
                  <a:lnTo>
                    <a:pt x="449" y="2262"/>
                  </a:lnTo>
                  <a:lnTo>
                    <a:pt x="449" y="2250"/>
                  </a:lnTo>
                  <a:lnTo>
                    <a:pt x="452" y="2241"/>
                  </a:lnTo>
                  <a:lnTo>
                    <a:pt x="454" y="2234"/>
                  </a:lnTo>
                  <a:lnTo>
                    <a:pt x="459" y="2229"/>
                  </a:lnTo>
                  <a:lnTo>
                    <a:pt x="466" y="2224"/>
                  </a:lnTo>
                  <a:lnTo>
                    <a:pt x="501" y="2213"/>
                  </a:lnTo>
                  <a:lnTo>
                    <a:pt x="513" y="2203"/>
                  </a:lnTo>
                  <a:lnTo>
                    <a:pt x="520" y="2194"/>
                  </a:lnTo>
                  <a:lnTo>
                    <a:pt x="525" y="2182"/>
                  </a:lnTo>
                  <a:lnTo>
                    <a:pt x="544" y="2113"/>
                  </a:lnTo>
                  <a:lnTo>
                    <a:pt x="544" y="2104"/>
                  </a:lnTo>
                  <a:lnTo>
                    <a:pt x="544" y="2097"/>
                  </a:lnTo>
                  <a:lnTo>
                    <a:pt x="537" y="2071"/>
                  </a:lnTo>
                  <a:lnTo>
                    <a:pt x="530" y="2057"/>
                  </a:lnTo>
                  <a:lnTo>
                    <a:pt x="523" y="2045"/>
                  </a:lnTo>
                  <a:lnTo>
                    <a:pt x="515" y="2023"/>
                  </a:lnTo>
                  <a:lnTo>
                    <a:pt x="511" y="1941"/>
                  </a:lnTo>
                  <a:lnTo>
                    <a:pt x="511" y="1934"/>
                  </a:lnTo>
                  <a:lnTo>
                    <a:pt x="513" y="1929"/>
                  </a:lnTo>
                  <a:lnTo>
                    <a:pt x="513" y="1924"/>
                  </a:lnTo>
                  <a:lnTo>
                    <a:pt x="518" y="1917"/>
                  </a:lnTo>
                  <a:lnTo>
                    <a:pt x="603" y="1849"/>
                  </a:lnTo>
                  <a:lnTo>
                    <a:pt x="605" y="1849"/>
                  </a:lnTo>
                  <a:lnTo>
                    <a:pt x="610" y="1844"/>
                  </a:lnTo>
                  <a:lnTo>
                    <a:pt x="615" y="1839"/>
                  </a:lnTo>
                  <a:lnTo>
                    <a:pt x="615" y="1837"/>
                  </a:lnTo>
                  <a:lnTo>
                    <a:pt x="617" y="1834"/>
                  </a:lnTo>
                  <a:lnTo>
                    <a:pt x="615" y="1832"/>
                  </a:lnTo>
                  <a:lnTo>
                    <a:pt x="615" y="1830"/>
                  </a:lnTo>
                  <a:lnTo>
                    <a:pt x="615" y="1830"/>
                  </a:lnTo>
                  <a:lnTo>
                    <a:pt x="610" y="1825"/>
                  </a:lnTo>
                  <a:lnTo>
                    <a:pt x="601" y="1820"/>
                  </a:lnTo>
                  <a:lnTo>
                    <a:pt x="582" y="1806"/>
                  </a:lnTo>
                  <a:lnTo>
                    <a:pt x="582" y="1804"/>
                  </a:lnTo>
                  <a:lnTo>
                    <a:pt x="579" y="1801"/>
                  </a:lnTo>
                  <a:lnTo>
                    <a:pt x="579" y="1799"/>
                  </a:lnTo>
                  <a:lnTo>
                    <a:pt x="579" y="1794"/>
                  </a:lnTo>
                  <a:lnTo>
                    <a:pt x="579" y="1787"/>
                  </a:lnTo>
                  <a:lnTo>
                    <a:pt x="582" y="1782"/>
                  </a:lnTo>
                  <a:lnTo>
                    <a:pt x="586" y="1761"/>
                  </a:lnTo>
                  <a:lnTo>
                    <a:pt x="586" y="1754"/>
                  </a:lnTo>
                  <a:lnTo>
                    <a:pt x="586" y="1747"/>
                  </a:lnTo>
                  <a:lnTo>
                    <a:pt x="586" y="1740"/>
                  </a:lnTo>
                  <a:lnTo>
                    <a:pt x="584" y="1735"/>
                  </a:lnTo>
                  <a:lnTo>
                    <a:pt x="572" y="1702"/>
                  </a:lnTo>
                  <a:lnTo>
                    <a:pt x="563" y="1685"/>
                  </a:lnTo>
                  <a:lnTo>
                    <a:pt x="560" y="1681"/>
                  </a:lnTo>
                  <a:lnTo>
                    <a:pt x="560" y="1674"/>
                  </a:lnTo>
                  <a:lnTo>
                    <a:pt x="563" y="1669"/>
                  </a:lnTo>
                  <a:lnTo>
                    <a:pt x="563" y="1664"/>
                  </a:lnTo>
                  <a:lnTo>
                    <a:pt x="563" y="1662"/>
                  </a:lnTo>
                  <a:lnTo>
                    <a:pt x="565" y="1662"/>
                  </a:lnTo>
                  <a:lnTo>
                    <a:pt x="570" y="1655"/>
                  </a:lnTo>
                  <a:lnTo>
                    <a:pt x="575" y="1650"/>
                  </a:lnTo>
                  <a:lnTo>
                    <a:pt x="622" y="1633"/>
                  </a:lnTo>
                  <a:lnTo>
                    <a:pt x="657" y="1610"/>
                  </a:lnTo>
                  <a:lnTo>
                    <a:pt x="667" y="1603"/>
                  </a:lnTo>
                  <a:lnTo>
                    <a:pt x="672" y="1598"/>
                  </a:lnTo>
                  <a:lnTo>
                    <a:pt x="676" y="1598"/>
                  </a:lnTo>
                  <a:lnTo>
                    <a:pt x="681" y="1596"/>
                  </a:lnTo>
                  <a:lnTo>
                    <a:pt x="688" y="1600"/>
                  </a:lnTo>
                  <a:lnTo>
                    <a:pt x="698" y="1607"/>
                  </a:lnTo>
                  <a:lnTo>
                    <a:pt x="735" y="1638"/>
                  </a:lnTo>
                  <a:lnTo>
                    <a:pt x="735" y="1640"/>
                  </a:lnTo>
                  <a:lnTo>
                    <a:pt x="740" y="1650"/>
                  </a:lnTo>
                  <a:lnTo>
                    <a:pt x="742" y="1650"/>
                  </a:lnTo>
                  <a:lnTo>
                    <a:pt x="750" y="1666"/>
                  </a:lnTo>
                  <a:lnTo>
                    <a:pt x="754" y="1671"/>
                  </a:lnTo>
                  <a:lnTo>
                    <a:pt x="759" y="1676"/>
                  </a:lnTo>
                  <a:lnTo>
                    <a:pt x="761" y="1678"/>
                  </a:lnTo>
                  <a:lnTo>
                    <a:pt x="768" y="1681"/>
                  </a:lnTo>
                  <a:lnTo>
                    <a:pt x="804" y="1692"/>
                  </a:lnTo>
                  <a:lnTo>
                    <a:pt x="809" y="1695"/>
                  </a:lnTo>
                  <a:lnTo>
                    <a:pt x="813" y="1700"/>
                  </a:lnTo>
                  <a:lnTo>
                    <a:pt x="818" y="1707"/>
                  </a:lnTo>
                  <a:lnTo>
                    <a:pt x="823" y="1714"/>
                  </a:lnTo>
                  <a:lnTo>
                    <a:pt x="825" y="1716"/>
                  </a:lnTo>
                  <a:lnTo>
                    <a:pt x="828" y="1728"/>
                  </a:lnTo>
                  <a:lnTo>
                    <a:pt x="835" y="1749"/>
                  </a:lnTo>
                  <a:lnTo>
                    <a:pt x="837" y="1766"/>
                  </a:lnTo>
                  <a:lnTo>
                    <a:pt x="837" y="1771"/>
                  </a:lnTo>
                  <a:lnTo>
                    <a:pt x="842" y="1778"/>
                  </a:lnTo>
                  <a:lnTo>
                    <a:pt x="844" y="1780"/>
                  </a:lnTo>
                  <a:lnTo>
                    <a:pt x="847" y="1780"/>
                  </a:lnTo>
                  <a:lnTo>
                    <a:pt x="854" y="1780"/>
                  </a:lnTo>
                  <a:lnTo>
                    <a:pt x="856" y="1778"/>
                  </a:lnTo>
                  <a:lnTo>
                    <a:pt x="858" y="1775"/>
                  </a:lnTo>
                  <a:lnTo>
                    <a:pt x="858" y="1773"/>
                  </a:lnTo>
                  <a:lnTo>
                    <a:pt x="858" y="1763"/>
                  </a:lnTo>
                  <a:lnTo>
                    <a:pt x="856" y="1740"/>
                  </a:lnTo>
                  <a:lnTo>
                    <a:pt x="854" y="1733"/>
                  </a:lnTo>
                  <a:lnTo>
                    <a:pt x="854" y="1726"/>
                  </a:lnTo>
                  <a:lnTo>
                    <a:pt x="856" y="1723"/>
                  </a:lnTo>
                  <a:lnTo>
                    <a:pt x="858" y="1711"/>
                  </a:lnTo>
                  <a:lnTo>
                    <a:pt x="861" y="1702"/>
                  </a:lnTo>
                  <a:lnTo>
                    <a:pt x="865" y="1697"/>
                  </a:lnTo>
                  <a:lnTo>
                    <a:pt x="873" y="1688"/>
                  </a:lnTo>
                  <a:lnTo>
                    <a:pt x="880" y="1681"/>
                  </a:lnTo>
                  <a:lnTo>
                    <a:pt x="884" y="1676"/>
                  </a:lnTo>
                  <a:lnTo>
                    <a:pt x="889" y="1676"/>
                  </a:lnTo>
                  <a:lnTo>
                    <a:pt x="910" y="1669"/>
                  </a:lnTo>
                  <a:lnTo>
                    <a:pt x="917" y="1669"/>
                  </a:lnTo>
                  <a:lnTo>
                    <a:pt x="922" y="1671"/>
                  </a:lnTo>
                  <a:lnTo>
                    <a:pt x="932" y="1674"/>
                  </a:lnTo>
                  <a:lnTo>
                    <a:pt x="941" y="1678"/>
                  </a:lnTo>
                  <a:lnTo>
                    <a:pt x="951" y="1688"/>
                  </a:lnTo>
                  <a:lnTo>
                    <a:pt x="967" y="1711"/>
                  </a:lnTo>
                  <a:lnTo>
                    <a:pt x="974" y="1714"/>
                  </a:lnTo>
                  <a:lnTo>
                    <a:pt x="1019" y="1707"/>
                  </a:lnTo>
                  <a:lnTo>
                    <a:pt x="1031" y="1700"/>
                  </a:lnTo>
                  <a:lnTo>
                    <a:pt x="1036" y="1695"/>
                  </a:lnTo>
                  <a:lnTo>
                    <a:pt x="1040" y="1692"/>
                  </a:lnTo>
                  <a:lnTo>
                    <a:pt x="1040" y="1690"/>
                  </a:lnTo>
                  <a:lnTo>
                    <a:pt x="1043" y="1688"/>
                  </a:lnTo>
                  <a:lnTo>
                    <a:pt x="1045" y="1683"/>
                  </a:lnTo>
                  <a:lnTo>
                    <a:pt x="1048" y="1676"/>
                  </a:lnTo>
                  <a:lnTo>
                    <a:pt x="1050" y="1674"/>
                  </a:lnTo>
                  <a:lnTo>
                    <a:pt x="1052" y="1671"/>
                  </a:lnTo>
                  <a:lnTo>
                    <a:pt x="1055" y="1671"/>
                  </a:lnTo>
                  <a:lnTo>
                    <a:pt x="1057" y="1671"/>
                  </a:lnTo>
                  <a:lnTo>
                    <a:pt x="1066" y="1671"/>
                  </a:lnTo>
                  <a:lnTo>
                    <a:pt x="1074" y="1674"/>
                  </a:lnTo>
                  <a:lnTo>
                    <a:pt x="1078" y="1678"/>
                  </a:lnTo>
                  <a:lnTo>
                    <a:pt x="1085" y="1688"/>
                  </a:lnTo>
                  <a:lnTo>
                    <a:pt x="1097" y="1707"/>
                  </a:lnTo>
                  <a:lnTo>
                    <a:pt x="1102" y="1716"/>
                  </a:lnTo>
                  <a:lnTo>
                    <a:pt x="1104" y="1723"/>
                  </a:lnTo>
                  <a:lnTo>
                    <a:pt x="1104" y="1733"/>
                  </a:lnTo>
                  <a:lnTo>
                    <a:pt x="1107" y="1735"/>
                  </a:lnTo>
                  <a:lnTo>
                    <a:pt x="1107" y="1737"/>
                  </a:lnTo>
                  <a:lnTo>
                    <a:pt x="1109" y="1742"/>
                  </a:lnTo>
                  <a:lnTo>
                    <a:pt x="1114" y="1745"/>
                  </a:lnTo>
                  <a:lnTo>
                    <a:pt x="1118" y="1747"/>
                  </a:lnTo>
                  <a:lnTo>
                    <a:pt x="1128" y="1749"/>
                  </a:lnTo>
                  <a:lnTo>
                    <a:pt x="1166" y="1747"/>
                  </a:lnTo>
                  <a:lnTo>
                    <a:pt x="1170" y="1749"/>
                  </a:lnTo>
                  <a:lnTo>
                    <a:pt x="1196" y="1775"/>
                  </a:lnTo>
                  <a:lnTo>
                    <a:pt x="1211" y="1787"/>
                  </a:lnTo>
                  <a:lnTo>
                    <a:pt x="1213" y="1787"/>
                  </a:lnTo>
                  <a:lnTo>
                    <a:pt x="1220" y="1787"/>
                  </a:lnTo>
                  <a:lnTo>
                    <a:pt x="1256" y="1782"/>
                  </a:lnTo>
                  <a:lnTo>
                    <a:pt x="1265" y="1782"/>
                  </a:lnTo>
                  <a:lnTo>
                    <a:pt x="1272" y="1785"/>
                  </a:lnTo>
                  <a:lnTo>
                    <a:pt x="1277" y="1789"/>
                  </a:lnTo>
                  <a:lnTo>
                    <a:pt x="1282" y="1799"/>
                  </a:lnTo>
                  <a:lnTo>
                    <a:pt x="1286" y="1818"/>
                  </a:lnTo>
                  <a:lnTo>
                    <a:pt x="1286" y="1827"/>
                  </a:lnTo>
                  <a:lnTo>
                    <a:pt x="1286" y="1837"/>
                  </a:lnTo>
                  <a:lnTo>
                    <a:pt x="1284" y="1844"/>
                  </a:lnTo>
                  <a:lnTo>
                    <a:pt x="1284" y="1851"/>
                  </a:lnTo>
                  <a:lnTo>
                    <a:pt x="1284" y="1860"/>
                  </a:lnTo>
                  <a:lnTo>
                    <a:pt x="1286" y="1865"/>
                  </a:lnTo>
                  <a:lnTo>
                    <a:pt x="1286" y="1870"/>
                  </a:lnTo>
                  <a:lnTo>
                    <a:pt x="1291" y="1879"/>
                  </a:lnTo>
                  <a:lnTo>
                    <a:pt x="1303" y="1896"/>
                  </a:lnTo>
                  <a:lnTo>
                    <a:pt x="1331" y="1924"/>
                  </a:lnTo>
                  <a:lnTo>
                    <a:pt x="1341" y="1931"/>
                  </a:lnTo>
                  <a:lnTo>
                    <a:pt x="1390" y="1941"/>
                  </a:lnTo>
                  <a:lnTo>
                    <a:pt x="1397" y="1943"/>
                  </a:lnTo>
                  <a:lnTo>
                    <a:pt x="1400" y="1945"/>
                  </a:lnTo>
                  <a:lnTo>
                    <a:pt x="1407" y="1953"/>
                  </a:lnTo>
                  <a:lnTo>
                    <a:pt x="1435" y="2019"/>
                  </a:lnTo>
                  <a:lnTo>
                    <a:pt x="1435" y="2021"/>
                  </a:lnTo>
                  <a:lnTo>
                    <a:pt x="1442" y="2031"/>
                  </a:lnTo>
                  <a:lnTo>
                    <a:pt x="1449" y="2047"/>
                  </a:lnTo>
                  <a:lnTo>
                    <a:pt x="1452" y="2066"/>
                  </a:lnTo>
                  <a:lnTo>
                    <a:pt x="1457" y="2125"/>
                  </a:lnTo>
                  <a:lnTo>
                    <a:pt x="1537" y="2154"/>
                  </a:lnTo>
                  <a:lnTo>
                    <a:pt x="1551" y="2154"/>
                  </a:lnTo>
                  <a:lnTo>
                    <a:pt x="1570" y="2154"/>
                  </a:lnTo>
                  <a:lnTo>
                    <a:pt x="1577" y="2146"/>
                  </a:lnTo>
                  <a:lnTo>
                    <a:pt x="1582" y="2139"/>
                  </a:lnTo>
                  <a:lnTo>
                    <a:pt x="1587" y="2135"/>
                  </a:lnTo>
                  <a:lnTo>
                    <a:pt x="1587" y="2130"/>
                  </a:lnTo>
                  <a:lnTo>
                    <a:pt x="1587" y="2123"/>
                  </a:lnTo>
                  <a:lnTo>
                    <a:pt x="1587" y="2118"/>
                  </a:lnTo>
                  <a:lnTo>
                    <a:pt x="1587" y="2109"/>
                  </a:lnTo>
                  <a:lnTo>
                    <a:pt x="1584" y="2094"/>
                  </a:lnTo>
                  <a:lnTo>
                    <a:pt x="1580" y="2080"/>
                  </a:lnTo>
                  <a:lnTo>
                    <a:pt x="1570" y="2066"/>
                  </a:lnTo>
                  <a:lnTo>
                    <a:pt x="1570" y="2057"/>
                  </a:lnTo>
                  <a:lnTo>
                    <a:pt x="1572" y="2045"/>
                  </a:lnTo>
                  <a:lnTo>
                    <a:pt x="1587" y="2026"/>
                  </a:lnTo>
                  <a:lnTo>
                    <a:pt x="1596" y="2019"/>
                  </a:lnTo>
                  <a:lnTo>
                    <a:pt x="1606" y="2019"/>
                  </a:lnTo>
                  <a:lnTo>
                    <a:pt x="1613" y="2021"/>
                  </a:lnTo>
                  <a:lnTo>
                    <a:pt x="1669" y="2059"/>
                  </a:lnTo>
                  <a:lnTo>
                    <a:pt x="1686" y="2061"/>
                  </a:lnTo>
                  <a:lnTo>
                    <a:pt x="1705" y="2061"/>
                  </a:lnTo>
                  <a:lnTo>
                    <a:pt x="1747" y="2057"/>
                  </a:lnTo>
                  <a:lnTo>
                    <a:pt x="1764" y="2050"/>
                  </a:lnTo>
                  <a:lnTo>
                    <a:pt x="1773" y="2042"/>
                  </a:lnTo>
                  <a:lnTo>
                    <a:pt x="1771" y="2035"/>
                  </a:lnTo>
                  <a:lnTo>
                    <a:pt x="1769" y="2028"/>
                  </a:lnTo>
                  <a:lnTo>
                    <a:pt x="1766" y="2021"/>
                  </a:lnTo>
                  <a:lnTo>
                    <a:pt x="1757" y="2009"/>
                  </a:lnTo>
                  <a:lnTo>
                    <a:pt x="1745" y="1995"/>
                  </a:lnTo>
                  <a:lnTo>
                    <a:pt x="1740" y="1986"/>
                  </a:lnTo>
                  <a:lnTo>
                    <a:pt x="1738" y="1979"/>
                  </a:lnTo>
                  <a:lnTo>
                    <a:pt x="1731" y="1955"/>
                  </a:lnTo>
                  <a:lnTo>
                    <a:pt x="1729" y="1948"/>
                  </a:lnTo>
                  <a:lnTo>
                    <a:pt x="1721" y="1941"/>
                  </a:lnTo>
                  <a:lnTo>
                    <a:pt x="1695" y="1912"/>
                  </a:lnTo>
                  <a:lnTo>
                    <a:pt x="1691" y="1905"/>
                  </a:lnTo>
                  <a:lnTo>
                    <a:pt x="1686" y="1898"/>
                  </a:lnTo>
                  <a:lnTo>
                    <a:pt x="1681" y="1882"/>
                  </a:lnTo>
                  <a:lnTo>
                    <a:pt x="1676" y="1872"/>
                  </a:lnTo>
                  <a:lnTo>
                    <a:pt x="1662" y="1849"/>
                  </a:lnTo>
                  <a:lnTo>
                    <a:pt x="1658" y="1841"/>
                  </a:lnTo>
                  <a:lnTo>
                    <a:pt x="1655" y="1832"/>
                  </a:lnTo>
                  <a:lnTo>
                    <a:pt x="1655" y="1825"/>
                  </a:lnTo>
                  <a:lnTo>
                    <a:pt x="1655" y="1813"/>
                  </a:lnTo>
                  <a:lnTo>
                    <a:pt x="1658" y="1801"/>
                  </a:lnTo>
                  <a:lnTo>
                    <a:pt x="1665" y="1782"/>
                  </a:lnTo>
                  <a:lnTo>
                    <a:pt x="1676" y="1771"/>
                  </a:lnTo>
                  <a:lnTo>
                    <a:pt x="1686" y="1771"/>
                  </a:lnTo>
                  <a:lnTo>
                    <a:pt x="1695" y="1775"/>
                  </a:lnTo>
                  <a:lnTo>
                    <a:pt x="1712" y="1799"/>
                  </a:lnTo>
                  <a:lnTo>
                    <a:pt x="1719" y="1806"/>
                  </a:lnTo>
                  <a:lnTo>
                    <a:pt x="1726" y="1811"/>
                  </a:lnTo>
                  <a:lnTo>
                    <a:pt x="1736" y="1815"/>
                  </a:lnTo>
                  <a:lnTo>
                    <a:pt x="1745" y="1818"/>
                  </a:lnTo>
                  <a:lnTo>
                    <a:pt x="1764" y="1818"/>
                  </a:lnTo>
                  <a:lnTo>
                    <a:pt x="1781" y="1815"/>
                  </a:lnTo>
                  <a:lnTo>
                    <a:pt x="1837" y="1801"/>
                  </a:lnTo>
                  <a:lnTo>
                    <a:pt x="1847" y="1801"/>
                  </a:lnTo>
                  <a:lnTo>
                    <a:pt x="1854" y="1804"/>
                  </a:lnTo>
                  <a:lnTo>
                    <a:pt x="1863" y="1806"/>
                  </a:lnTo>
                  <a:lnTo>
                    <a:pt x="1877" y="1813"/>
                  </a:lnTo>
                  <a:lnTo>
                    <a:pt x="1894" y="1830"/>
                  </a:lnTo>
                  <a:lnTo>
                    <a:pt x="1903" y="1834"/>
                  </a:lnTo>
                  <a:lnTo>
                    <a:pt x="1911" y="1839"/>
                  </a:lnTo>
                  <a:lnTo>
                    <a:pt x="1948" y="1844"/>
                  </a:lnTo>
                  <a:lnTo>
                    <a:pt x="1965" y="1851"/>
                  </a:lnTo>
                  <a:lnTo>
                    <a:pt x="1982" y="1860"/>
                  </a:lnTo>
                  <a:lnTo>
                    <a:pt x="2043" y="1912"/>
                  </a:lnTo>
                  <a:lnTo>
                    <a:pt x="2057" y="1922"/>
                  </a:lnTo>
                  <a:lnTo>
                    <a:pt x="2083" y="1927"/>
                  </a:lnTo>
                  <a:lnTo>
                    <a:pt x="2149" y="1917"/>
                  </a:lnTo>
                  <a:lnTo>
                    <a:pt x="2161" y="1856"/>
                  </a:lnTo>
                  <a:lnTo>
                    <a:pt x="2185" y="1820"/>
                  </a:lnTo>
                  <a:lnTo>
                    <a:pt x="2194" y="1815"/>
                  </a:lnTo>
                  <a:lnTo>
                    <a:pt x="2235" y="1794"/>
                  </a:lnTo>
                  <a:lnTo>
                    <a:pt x="2239" y="1787"/>
                  </a:lnTo>
                  <a:lnTo>
                    <a:pt x="2244" y="1780"/>
                  </a:lnTo>
                  <a:lnTo>
                    <a:pt x="2242" y="1768"/>
                  </a:lnTo>
                  <a:lnTo>
                    <a:pt x="2237" y="1759"/>
                  </a:lnTo>
                  <a:lnTo>
                    <a:pt x="2199" y="1714"/>
                  </a:lnTo>
                  <a:lnTo>
                    <a:pt x="2173" y="1702"/>
                  </a:lnTo>
                  <a:lnTo>
                    <a:pt x="2168" y="1700"/>
                  </a:lnTo>
                  <a:lnTo>
                    <a:pt x="2164" y="1697"/>
                  </a:lnTo>
                  <a:lnTo>
                    <a:pt x="2145" y="1697"/>
                  </a:lnTo>
                  <a:lnTo>
                    <a:pt x="2112" y="1704"/>
                  </a:lnTo>
                  <a:lnTo>
                    <a:pt x="2104" y="1704"/>
                  </a:lnTo>
                  <a:lnTo>
                    <a:pt x="2095" y="1702"/>
                  </a:lnTo>
                  <a:lnTo>
                    <a:pt x="2088" y="1697"/>
                  </a:lnTo>
                  <a:lnTo>
                    <a:pt x="2081" y="1690"/>
                  </a:lnTo>
                  <a:lnTo>
                    <a:pt x="2081" y="1683"/>
                  </a:lnTo>
                  <a:lnTo>
                    <a:pt x="2083" y="1671"/>
                  </a:lnTo>
                  <a:lnTo>
                    <a:pt x="2088" y="1652"/>
                  </a:lnTo>
                  <a:lnTo>
                    <a:pt x="2090" y="1643"/>
                  </a:lnTo>
                  <a:lnTo>
                    <a:pt x="2088" y="1631"/>
                  </a:lnTo>
                  <a:lnTo>
                    <a:pt x="2083" y="1614"/>
                  </a:lnTo>
                  <a:lnTo>
                    <a:pt x="2078" y="1605"/>
                  </a:lnTo>
                  <a:lnTo>
                    <a:pt x="2071" y="1598"/>
                  </a:lnTo>
                  <a:lnTo>
                    <a:pt x="2064" y="1593"/>
                  </a:lnTo>
                  <a:lnTo>
                    <a:pt x="2055" y="1591"/>
                  </a:lnTo>
                  <a:lnTo>
                    <a:pt x="2045" y="1591"/>
                  </a:lnTo>
                  <a:lnTo>
                    <a:pt x="2038" y="1591"/>
                  </a:lnTo>
                  <a:lnTo>
                    <a:pt x="2029" y="1593"/>
                  </a:lnTo>
                  <a:lnTo>
                    <a:pt x="2022" y="1598"/>
                  </a:lnTo>
                  <a:lnTo>
                    <a:pt x="2010" y="1612"/>
                  </a:lnTo>
                  <a:lnTo>
                    <a:pt x="2003" y="1617"/>
                  </a:lnTo>
                  <a:lnTo>
                    <a:pt x="1996" y="1617"/>
                  </a:lnTo>
                  <a:lnTo>
                    <a:pt x="1991" y="1610"/>
                  </a:lnTo>
                  <a:lnTo>
                    <a:pt x="1986" y="1603"/>
                  </a:lnTo>
                  <a:lnTo>
                    <a:pt x="1984" y="1586"/>
                  </a:lnTo>
                  <a:lnTo>
                    <a:pt x="1982" y="1579"/>
                  </a:lnTo>
                  <a:lnTo>
                    <a:pt x="1977" y="1570"/>
                  </a:lnTo>
                  <a:lnTo>
                    <a:pt x="1972" y="1562"/>
                  </a:lnTo>
                  <a:lnTo>
                    <a:pt x="1967" y="1558"/>
                  </a:lnTo>
                  <a:lnTo>
                    <a:pt x="1960" y="1553"/>
                  </a:lnTo>
                  <a:lnTo>
                    <a:pt x="1958" y="1553"/>
                  </a:lnTo>
                  <a:lnTo>
                    <a:pt x="1953" y="1551"/>
                  </a:lnTo>
                  <a:lnTo>
                    <a:pt x="1948" y="1551"/>
                  </a:lnTo>
                  <a:lnTo>
                    <a:pt x="1932" y="1548"/>
                  </a:lnTo>
                  <a:lnTo>
                    <a:pt x="1925" y="1551"/>
                  </a:lnTo>
                  <a:lnTo>
                    <a:pt x="1915" y="1553"/>
                  </a:lnTo>
                  <a:lnTo>
                    <a:pt x="1877" y="1572"/>
                  </a:lnTo>
                  <a:lnTo>
                    <a:pt x="1870" y="1574"/>
                  </a:lnTo>
                  <a:lnTo>
                    <a:pt x="1863" y="1574"/>
                  </a:lnTo>
                  <a:lnTo>
                    <a:pt x="1854" y="1572"/>
                  </a:lnTo>
                  <a:lnTo>
                    <a:pt x="1847" y="1570"/>
                  </a:lnTo>
                  <a:lnTo>
                    <a:pt x="1837" y="1565"/>
                  </a:lnTo>
                  <a:lnTo>
                    <a:pt x="1830" y="1558"/>
                  </a:lnTo>
                  <a:lnTo>
                    <a:pt x="1825" y="1548"/>
                  </a:lnTo>
                  <a:lnTo>
                    <a:pt x="1821" y="1541"/>
                  </a:lnTo>
                  <a:lnTo>
                    <a:pt x="1818" y="1532"/>
                  </a:lnTo>
                  <a:lnTo>
                    <a:pt x="1818" y="1515"/>
                  </a:lnTo>
                  <a:lnTo>
                    <a:pt x="1821" y="1489"/>
                  </a:lnTo>
                  <a:lnTo>
                    <a:pt x="1844" y="1390"/>
                  </a:lnTo>
                  <a:lnTo>
                    <a:pt x="1863" y="1343"/>
                  </a:lnTo>
                  <a:lnTo>
                    <a:pt x="1866" y="1333"/>
                  </a:lnTo>
                  <a:lnTo>
                    <a:pt x="1863" y="1324"/>
                  </a:lnTo>
                  <a:lnTo>
                    <a:pt x="1859" y="1307"/>
                  </a:lnTo>
                  <a:lnTo>
                    <a:pt x="1854" y="1298"/>
                  </a:lnTo>
                  <a:lnTo>
                    <a:pt x="1844" y="1288"/>
                  </a:lnTo>
                  <a:lnTo>
                    <a:pt x="1837" y="1283"/>
                  </a:lnTo>
                  <a:lnTo>
                    <a:pt x="1809" y="1255"/>
                  </a:lnTo>
                  <a:lnTo>
                    <a:pt x="1797" y="1241"/>
                  </a:lnTo>
                  <a:lnTo>
                    <a:pt x="1792" y="1234"/>
                  </a:lnTo>
                  <a:lnTo>
                    <a:pt x="1788" y="1224"/>
                  </a:lnTo>
                  <a:lnTo>
                    <a:pt x="1788" y="1213"/>
                  </a:lnTo>
                  <a:lnTo>
                    <a:pt x="1790" y="1198"/>
                  </a:lnTo>
                  <a:lnTo>
                    <a:pt x="1802" y="1170"/>
                  </a:lnTo>
                  <a:lnTo>
                    <a:pt x="1809" y="1156"/>
                  </a:lnTo>
                  <a:lnTo>
                    <a:pt x="1818" y="1146"/>
                  </a:lnTo>
                  <a:lnTo>
                    <a:pt x="1825" y="1139"/>
                  </a:lnTo>
                  <a:lnTo>
                    <a:pt x="1833" y="1130"/>
                  </a:lnTo>
                  <a:lnTo>
                    <a:pt x="1835" y="1118"/>
                  </a:lnTo>
                  <a:lnTo>
                    <a:pt x="1837" y="1101"/>
                  </a:lnTo>
                  <a:lnTo>
                    <a:pt x="1835" y="1090"/>
                  </a:lnTo>
                  <a:lnTo>
                    <a:pt x="1833" y="1080"/>
                  </a:lnTo>
                  <a:lnTo>
                    <a:pt x="1823" y="1056"/>
                  </a:lnTo>
                  <a:lnTo>
                    <a:pt x="1823" y="1047"/>
                  </a:lnTo>
                  <a:lnTo>
                    <a:pt x="1825" y="1035"/>
                  </a:lnTo>
                  <a:lnTo>
                    <a:pt x="1833" y="1019"/>
                  </a:lnTo>
                  <a:lnTo>
                    <a:pt x="1877" y="971"/>
                  </a:lnTo>
                  <a:lnTo>
                    <a:pt x="1882" y="964"/>
                  </a:lnTo>
                  <a:lnTo>
                    <a:pt x="1882" y="957"/>
                  </a:lnTo>
                  <a:lnTo>
                    <a:pt x="1880" y="945"/>
                  </a:lnTo>
                  <a:lnTo>
                    <a:pt x="1875" y="943"/>
                  </a:lnTo>
                  <a:lnTo>
                    <a:pt x="1870" y="941"/>
                  </a:lnTo>
                  <a:lnTo>
                    <a:pt x="1861" y="938"/>
                  </a:lnTo>
                  <a:lnTo>
                    <a:pt x="1854" y="936"/>
                  </a:lnTo>
                  <a:lnTo>
                    <a:pt x="1847" y="934"/>
                  </a:lnTo>
                  <a:lnTo>
                    <a:pt x="1842" y="924"/>
                  </a:lnTo>
                  <a:lnTo>
                    <a:pt x="1844" y="910"/>
                  </a:lnTo>
                  <a:lnTo>
                    <a:pt x="1861" y="879"/>
                  </a:lnTo>
                  <a:lnTo>
                    <a:pt x="1880" y="851"/>
                  </a:lnTo>
                  <a:lnTo>
                    <a:pt x="1885" y="844"/>
                  </a:lnTo>
                  <a:lnTo>
                    <a:pt x="1887" y="834"/>
                  </a:lnTo>
                  <a:lnTo>
                    <a:pt x="1903" y="778"/>
                  </a:lnTo>
                  <a:lnTo>
                    <a:pt x="1908" y="766"/>
                  </a:lnTo>
                  <a:lnTo>
                    <a:pt x="1915" y="754"/>
                  </a:lnTo>
                  <a:lnTo>
                    <a:pt x="1922" y="749"/>
                  </a:lnTo>
                  <a:lnTo>
                    <a:pt x="1932" y="742"/>
                  </a:lnTo>
                  <a:lnTo>
                    <a:pt x="1939" y="737"/>
                  </a:lnTo>
                  <a:lnTo>
                    <a:pt x="1956" y="733"/>
                  </a:lnTo>
                  <a:lnTo>
                    <a:pt x="2019" y="716"/>
                  </a:lnTo>
                  <a:lnTo>
                    <a:pt x="2095" y="716"/>
                  </a:lnTo>
                  <a:lnTo>
                    <a:pt x="2112" y="718"/>
                  </a:lnTo>
                  <a:lnTo>
                    <a:pt x="2128" y="725"/>
                  </a:lnTo>
                  <a:lnTo>
                    <a:pt x="2135" y="730"/>
                  </a:lnTo>
                  <a:lnTo>
                    <a:pt x="2142" y="735"/>
                  </a:lnTo>
                  <a:lnTo>
                    <a:pt x="2147" y="744"/>
                  </a:lnTo>
                  <a:lnTo>
                    <a:pt x="2161" y="768"/>
                  </a:lnTo>
                  <a:lnTo>
                    <a:pt x="2168" y="775"/>
                  </a:lnTo>
                  <a:lnTo>
                    <a:pt x="2173" y="775"/>
                  </a:lnTo>
                  <a:lnTo>
                    <a:pt x="2180" y="775"/>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75" name="Freeform 74"/>
            <p:cNvSpPr>
              <a:spLocks noEditPoints="1"/>
            </p:cNvSpPr>
            <p:nvPr/>
          </p:nvSpPr>
          <p:spPr bwMode="auto">
            <a:xfrm>
              <a:off x="64" y="1764"/>
              <a:ext cx="2513" cy="1863"/>
            </a:xfrm>
            <a:custGeom>
              <a:avLst/>
              <a:gdLst>
                <a:gd name="T0" fmla="*/ 454 w 2513"/>
                <a:gd name="T1" fmla="*/ 1830 h 1863"/>
                <a:gd name="T2" fmla="*/ 577 w 2513"/>
                <a:gd name="T3" fmla="*/ 1726 h 1863"/>
                <a:gd name="T4" fmla="*/ 546 w 2513"/>
                <a:gd name="T5" fmla="*/ 1742 h 1863"/>
                <a:gd name="T6" fmla="*/ 494 w 2513"/>
                <a:gd name="T7" fmla="*/ 1657 h 1863"/>
                <a:gd name="T8" fmla="*/ 456 w 2513"/>
                <a:gd name="T9" fmla="*/ 1695 h 1863"/>
                <a:gd name="T10" fmla="*/ 558 w 2513"/>
                <a:gd name="T11" fmla="*/ 1650 h 1863"/>
                <a:gd name="T12" fmla="*/ 832 w 2513"/>
                <a:gd name="T13" fmla="*/ 1596 h 1863"/>
                <a:gd name="T14" fmla="*/ 749 w 2513"/>
                <a:gd name="T15" fmla="*/ 1669 h 1863"/>
                <a:gd name="T16" fmla="*/ 742 w 2513"/>
                <a:gd name="T17" fmla="*/ 1728 h 1863"/>
                <a:gd name="T18" fmla="*/ 21 w 2513"/>
                <a:gd name="T19" fmla="*/ 1303 h 1863"/>
                <a:gd name="T20" fmla="*/ 33 w 2513"/>
                <a:gd name="T21" fmla="*/ 1286 h 1863"/>
                <a:gd name="T22" fmla="*/ 14 w 2513"/>
                <a:gd name="T23" fmla="*/ 1270 h 1863"/>
                <a:gd name="T24" fmla="*/ 0 w 2513"/>
                <a:gd name="T25" fmla="*/ 1293 h 1863"/>
                <a:gd name="T26" fmla="*/ 16 w 2513"/>
                <a:gd name="T27" fmla="*/ 1315 h 1863"/>
                <a:gd name="T28" fmla="*/ 1366 w 2513"/>
                <a:gd name="T29" fmla="*/ 26 h 1863"/>
                <a:gd name="T30" fmla="*/ 1260 w 2513"/>
                <a:gd name="T31" fmla="*/ 7 h 1863"/>
                <a:gd name="T32" fmla="*/ 1130 w 2513"/>
                <a:gd name="T33" fmla="*/ 90 h 1863"/>
                <a:gd name="T34" fmla="*/ 948 w 2513"/>
                <a:gd name="T35" fmla="*/ 182 h 1863"/>
                <a:gd name="T36" fmla="*/ 948 w 2513"/>
                <a:gd name="T37" fmla="*/ 300 h 1863"/>
                <a:gd name="T38" fmla="*/ 820 w 2513"/>
                <a:gd name="T39" fmla="*/ 286 h 1863"/>
                <a:gd name="T40" fmla="*/ 662 w 2513"/>
                <a:gd name="T41" fmla="*/ 411 h 1863"/>
                <a:gd name="T42" fmla="*/ 501 w 2513"/>
                <a:gd name="T43" fmla="*/ 548 h 1863"/>
                <a:gd name="T44" fmla="*/ 392 w 2513"/>
                <a:gd name="T45" fmla="*/ 660 h 1863"/>
                <a:gd name="T46" fmla="*/ 201 w 2513"/>
                <a:gd name="T47" fmla="*/ 898 h 1863"/>
                <a:gd name="T48" fmla="*/ 260 w 2513"/>
                <a:gd name="T49" fmla="*/ 960 h 1863"/>
                <a:gd name="T50" fmla="*/ 139 w 2513"/>
                <a:gd name="T51" fmla="*/ 1111 h 1863"/>
                <a:gd name="T52" fmla="*/ 208 w 2513"/>
                <a:gd name="T53" fmla="*/ 1199 h 1863"/>
                <a:gd name="T54" fmla="*/ 241 w 2513"/>
                <a:gd name="T55" fmla="*/ 1263 h 1863"/>
                <a:gd name="T56" fmla="*/ 411 w 2513"/>
                <a:gd name="T57" fmla="*/ 1279 h 1863"/>
                <a:gd name="T58" fmla="*/ 432 w 2513"/>
                <a:gd name="T59" fmla="*/ 1390 h 1863"/>
                <a:gd name="T60" fmla="*/ 475 w 2513"/>
                <a:gd name="T61" fmla="*/ 1454 h 1863"/>
                <a:gd name="T62" fmla="*/ 489 w 2513"/>
                <a:gd name="T63" fmla="*/ 1508 h 1863"/>
                <a:gd name="T64" fmla="*/ 482 w 2513"/>
                <a:gd name="T65" fmla="*/ 1596 h 1863"/>
                <a:gd name="T66" fmla="*/ 563 w 2513"/>
                <a:gd name="T67" fmla="*/ 1546 h 1863"/>
                <a:gd name="T68" fmla="*/ 631 w 2513"/>
                <a:gd name="T69" fmla="*/ 1494 h 1863"/>
                <a:gd name="T70" fmla="*/ 626 w 2513"/>
                <a:gd name="T71" fmla="*/ 1383 h 1863"/>
                <a:gd name="T72" fmla="*/ 650 w 2513"/>
                <a:gd name="T73" fmla="*/ 1388 h 1863"/>
                <a:gd name="T74" fmla="*/ 780 w 2513"/>
                <a:gd name="T75" fmla="*/ 1445 h 1863"/>
                <a:gd name="T76" fmla="*/ 870 w 2513"/>
                <a:gd name="T77" fmla="*/ 1508 h 1863"/>
                <a:gd name="T78" fmla="*/ 965 w 2513"/>
                <a:gd name="T79" fmla="*/ 1591 h 1863"/>
                <a:gd name="T80" fmla="*/ 1038 w 2513"/>
                <a:gd name="T81" fmla="*/ 1615 h 1863"/>
                <a:gd name="T82" fmla="*/ 1113 w 2513"/>
                <a:gd name="T83" fmla="*/ 1648 h 1863"/>
                <a:gd name="T84" fmla="*/ 1206 w 2513"/>
                <a:gd name="T85" fmla="*/ 1674 h 1863"/>
                <a:gd name="T86" fmla="*/ 1419 w 2513"/>
                <a:gd name="T87" fmla="*/ 1641 h 1863"/>
                <a:gd name="T88" fmla="*/ 1655 w 2513"/>
                <a:gd name="T89" fmla="*/ 1553 h 1863"/>
                <a:gd name="T90" fmla="*/ 1865 w 2513"/>
                <a:gd name="T91" fmla="*/ 1473 h 1863"/>
                <a:gd name="T92" fmla="*/ 1922 w 2513"/>
                <a:gd name="T93" fmla="*/ 1381 h 1863"/>
                <a:gd name="T94" fmla="*/ 2045 w 2513"/>
                <a:gd name="T95" fmla="*/ 1281 h 1863"/>
                <a:gd name="T96" fmla="*/ 2088 w 2513"/>
                <a:gd name="T97" fmla="*/ 1229 h 1863"/>
                <a:gd name="T98" fmla="*/ 2166 w 2513"/>
                <a:gd name="T99" fmla="*/ 1263 h 1863"/>
                <a:gd name="T100" fmla="*/ 2494 w 2513"/>
                <a:gd name="T101" fmla="*/ 1166 h 1863"/>
                <a:gd name="T102" fmla="*/ 2509 w 2513"/>
                <a:gd name="T103" fmla="*/ 1104 h 1863"/>
                <a:gd name="T104" fmla="*/ 2487 w 2513"/>
                <a:gd name="T105" fmla="*/ 995 h 1863"/>
                <a:gd name="T106" fmla="*/ 2234 w 2513"/>
                <a:gd name="T107" fmla="*/ 868 h 1863"/>
                <a:gd name="T108" fmla="*/ 2024 w 2513"/>
                <a:gd name="T109" fmla="*/ 662 h 1863"/>
                <a:gd name="T110" fmla="*/ 1929 w 2513"/>
                <a:gd name="T111" fmla="*/ 636 h 1863"/>
                <a:gd name="T112" fmla="*/ 1837 w 2513"/>
                <a:gd name="T113" fmla="*/ 645 h 1863"/>
                <a:gd name="T114" fmla="*/ 1638 w 2513"/>
                <a:gd name="T115" fmla="*/ 466 h 1863"/>
                <a:gd name="T116" fmla="*/ 1593 w 2513"/>
                <a:gd name="T117" fmla="*/ 366 h 1863"/>
                <a:gd name="T118" fmla="*/ 1608 w 2513"/>
                <a:gd name="T119" fmla="*/ 265 h 1863"/>
                <a:gd name="T120" fmla="*/ 1631 w 2513"/>
                <a:gd name="T121" fmla="*/ 203 h 1863"/>
                <a:gd name="T122" fmla="*/ 1591 w 2513"/>
                <a:gd name="T123" fmla="*/ 121 h 1863"/>
                <a:gd name="T124" fmla="*/ 1485 w 2513"/>
                <a:gd name="T125" fmla="*/ 47 h 1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3" h="1863">
                  <a:moveTo>
                    <a:pt x="461" y="1863"/>
                  </a:moveTo>
                  <a:lnTo>
                    <a:pt x="475" y="1856"/>
                  </a:lnTo>
                  <a:lnTo>
                    <a:pt x="473" y="1839"/>
                  </a:lnTo>
                  <a:lnTo>
                    <a:pt x="470" y="1832"/>
                  </a:lnTo>
                  <a:lnTo>
                    <a:pt x="468" y="1830"/>
                  </a:lnTo>
                  <a:lnTo>
                    <a:pt x="468" y="1818"/>
                  </a:lnTo>
                  <a:lnTo>
                    <a:pt x="454" y="1830"/>
                  </a:lnTo>
                  <a:lnTo>
                    <a:pt x="444" y="1835"/>
                  </a:lnTo>
                  <a:lnTo>
                    <a:pt x="444" y="1846"/>
                  </a:lnTo>
                  <a:lnTo>
                    <a:pt x="447" y="1858"/>
                  </a:lnTo>
                  <a:lnTo>
                    <a:pt x="454" y="1863"/>
                  </a:lnTo>
                  <a:lnTo>
                    <a:pt x="461" y="1863"/>
                  </a:lnTo>
                  <a:close/>
                  <a:moveTo>
                    <a:pt x="574" y="1740"/>
                  </a:moveTo>
                  <a:lnTo>
                    <a:pt x="577" y="1726"/>
                  </a:lnTo>
                  <a:lnTo>
                    <a:pt x="577" y="1709"/>
                  </a:lnTo>
                  <a:lnTo>
                    <a:pt x="574" y="1698"/>
                  </a:lnTo>
                  <a:lnTo>
                    <a:pt x="560" y="1702"/>
                  </a:lnTo>
                  <a:lnTo>
                    <a:pt x="555" y="1714"/>
                  </a:lnTo>
                  <a:lnTo>
                    <a:pt x="548" y="1721"/>
                  </a:lnTo>
                  <a:lnTo>
                    <a:pt x="551" y="1731"/>
                  </a:lnTo>
                  <a:lnTo>
                    <a:pt x="546" y="1742"/>
                  </a:lnTo>
                  <a:lnTo>
                    <a:pt x="551" y="1750"/>
                  </a:lnTo>
                  <a:lnTo>
                    <a:pt x="565" y="1750"/>
                  </a:lnTo>
                  <a:lnTo>
                    <a:pt x="574" y="1740"/>
                  </a:lnTo>
                  <a:close/>
                  <a:moveTo>
                    <a:pt x="558" y="1650"/>
                  </a:moveTo>
                  <a:lnTo>
                    <a:pt x="539" y="1648"/>
                  </a:lnTo>
                  <a:lnTo>
                    <a:pt x="508" y="1655"/>
                  </a:lnTo>
                  <a:lnTo>
                    <a:pt x="494" y="1657"/>
                  </a:lnTo>
                  <a:lnTo>
                    <a:pt x="489" y="1655"/>
                  </a:lnTo>
                  <a:lnTo>
                    <a:pt x="468" y="1674"/>
                  </a:lnTo>
                  <a:lnTo>
                    <a:pt x="458" y="1681"/>
                  </a:lnTo>
                  <a:lnTo>
                    <a:pt x="449" y="1688"/>
                  </a:lnTo>
                  <a:lnTo>
                    <a:pt x="447" y="1698"/>
                  </a:lnTo>
                  <a:lnTo>
                    <a:pt x="451" y="1700"/>
                  </a:lnTo>
                  <a:lnTo>
                    <a:pt x="456" y="1695"/>
                  </a:lnTo>
                  <a:lnTo>
                    <a:pt x="503" y="1683"/>
                  </a:lnTo>
                  <a:lnTo>
                    <a:pt x="525" y="1695"/>
                  </a:lnTo>
                  <a:lnTo>
                    <a:pt x="541" y="1695"/>
                  </a:lnTo>
                  <a:lnTo>
                    <a:pt x="553" y="1686"/>
                  </a:lnTo>
                  <a:lnTo>
                    <a:pt x="563" y="1674"/>
                  </a:lnTo>
                  <a:lnTo>
                    <a:pt x="567" y="1660"/>
                  </a:lnTo>
                  <a:lnTo>
                    <a:pt x="558" y="1650"/>
                  </a:lnTo>
                  <a:close/>
                  <a:moveTo>
                    <a:pt x="782" y="1712"/>
                  </a:moveTo>
                  <a:lnTo>
                    <a:pt x="816" y="1693"/>
                  </a:lnTo>
                  <a:lnTo>
                    <a:pt x="842" y="1679"/>
                  </a:lnTo>
                  <a:lnTo>
                    <a:pt x="825" y="1646"/>
                  </a:lnTo>
                  <a:lnTo>
                    <a:pt x="813" y="1612"/>
                  </a:lnTo>
                  <a:lnTo>
                    <a:pt x="827" y="1605"/>
                  </a:lnTo>
                  <a:lnTo>
                    <a:pt x="832" y="1596"/>
                  </a:lnTo>
                  <a:lnTo>
                    <a:pt x="801" y="1582"/>
                  </a:lnTo>
                  <a:lnTo>
                    <a:pt x="778" y="1584"/>
                  </a:lnTo>
                  <a:lnTo>
                    <a:pt x="780" y="1598"/>
                  </a:lnTo>
                  <a:lnTo>
                    <a:pt x="766" y="1610"/>
                  </a:lnTo>
                  <a:lnTo>
                    <a:pt x="768" y="1631"/>
                  </a:lnTo>
                  <a:lnTo>
                    <a:pt x="749" y="1643"/>
                  </a:lnTo>
                  <a:lnTo>
                    <a:pt x="749" y="1669"/>
                  </a:lnTo>
                  <a:lnTo>
                    <a:pt x="754" y="1674"/>
                  </a:lnTo>
                  <a:lnTo>
                    <a:pt x="752" y="1681"/>
                  </a:lnTo>
                  <a:lnTo>
                    <a:pt x="752" y="1688"/>
                  </a:lnTo>
                  <a:lnTo>
                    <a:pt x="738" y="1688"/>
                  </a:lnTo>
                  <a:lnTo>
                    <a:pt x="735" y="1695"/>
                  </a:lnTo>
                  <a:lnTo>
                    <a:pt x="752" y="1712"/>
                  </a:lnTo>
                  <a:lnTo>
                    <a:pt x="742" y="1728"/>
                  </a:lnTo>
                  <a:lnTo>
                    <a:pt x="728" y="1724"/>
                  </a:lnTo>
                  <a:lnTo>
                    <a:pt x="707" y="1761"/>
                  </a:lnTo>
                  <a:lnTo>
                    <a:pt x="735" y="1747"/>
                  </a:lnTo>
                  <a:lnTo>
                    <a:pt x="756" y="1742"/>
                  </a:lnTo>
                  <a:lnTo>
                    <a:pt x="782" y="1712"/>
                  </a:lnTo>
                  <a:close/>
                  <a:moveTo>
                    <a:pt x="19" y="1307"/>
                  </a:moveTo>
                  <a:lnTo>
                    <a:pt x="21" y="1303"/>
                  </a:lnTo>
                  <a:lnTo>
                    <a:pt x="28" y="1303"/>
                  </a:lnTo>
                  <a:lnTo>
                    <a:pt x="30" y="1298"/>
                  </a:lnTo>
                  <a:lnTo>
                    <a:pt x="35" y="1298"/>
                  </a:lnTo>
                  <a:lnTo>
                    <a:pt x="35" y="1293"/>
                  </a:lnTo>
                  <a:lnTo>
                    <a:pt x="35" y="1289"/>
                  </a:lnTo>
                  <a:lnTo>
                    <a:pt x="33" y="1289"/>
                  </a:lnTo>
                  <a:lnTo>
                    <a:pt x="33" y="1286"/>
                  </a:lnTo>
                  <a:lnTo>
                    <a:pt x="33" y="1281"/>
                  </a:lnTo>
                  <a:lnTo>
                    <a:pt x="28" y="1279"/>
                  </a:lnTo>
                  <a:lnTo>
                    <a:pt x="26" y="1274"/>
                  </a:lnTo>
                  <a:lnTo>
                    <a:pt x="23" y="1272"/>
                  </a:lnTo>
                  <a:lnTo>
                    <a:pt x="21" y="1267"/>
                  </a:lnTo>
                  <a:lnTo>
                    <a:pt x="19" y="1267"/>
                  </a:lnTo>
                  <a:lnTo>
                    <a:pt x="14" y="1270"/>
                  </a:lnTo>
                  <a:lnTo>
                    <a:pt x="12" y="1272"/>
                  </a:lnTo>
                  <a:lnTo>
                    <a:pt x="14" y="1274"/>
                  </a:lnTo>
                  <a:lnTo>
                    <a:pt x="9" y="1277"/>
                  </a:lnTo>
                  <a:lnTo>
                    <a:pt x="7" y="1279"/>
                  </a:lnTo>
                  <a:lnTo>
                    <a:pt x="9" y="1284"/>
                  </a:lnTo>
                  <a:lnTo>
                    <a:pt x="2" y="1289"/>
                  </a:lnTo>
                  <a:lnTo>
                    <a:pt x="0" y="1293"/>
                  </a:lnTo>
                  <a:lnTo>
                    <a:pt x="0" y="1300"/>
                  </a:lnTo>
                  <a:lnTo>
                    <a:pt x="0" y="1307"/>
                  </a:lnTo>
                  <a:lnTo>
                    <a:pt x="0" y="1307"/>
                  </a:lnTo>
                  <a:lnTo>
                    <a:pt x="4" y="1307"/>
                  </a:lnTo>
                  <a:lnTo>
                    <a:pt x="12" y="1310"/>
                  </a:lnTo>
                  <a:lnTo>
                    <a:pt x="14" y="1312"/>
                  </a:lnTo>
                  <a:lnTo>
                    <a:pt x="16" y="1315"/>
                  </a:lnTo>
                  <a:lnTo>
                    <a:pt x="19" y="1307"/>
                  </a:lnTo>
                  <a:close/>
                  <a:moveTo>
                    <a:pt x="1402" y="0"/>
                  </a:moveTo>
                  <a:lnTo>
                    <a:pt x="1402" y="0"/>
                  </a:lnTo>
                  <a:lnTo>
                    <a:pt x="1404" y="21"/>
                  </a:lnTo>
                  <a:lnTo>
                    <a:pt x="1400" y="31"/>
                  </a:lnTo>
                  <a:lnTo>
                    <a:pt x="1374" y="31"/>
                  </a:lnTo>
                  <a:lnTo>
                    <a:pt x="1366" y="26"/>
                  </a:lnTo>
                  <a:lnTo>
                    <a:pt x="1352" y="14"/>
                  </a:lnTo>
                  <a:lnTo>
                    <a:pt x="1340" y="9"/>
                  </a:lnTo>
                  <a:lnTo>
                    <a:pt x="1333" y="9"/>
                  </a:lnTo>
                  <a:lnTo>
                    <a:pt x="1310" y="17"/>
                  </a:lnTo>
                  <a:lnTo>
                    <a:pt x="1296" y="12"/>
                  </a:lnTo>
                  <a:lnTo>
                    <a:pt x="1277" y="5"/>
                  </a:lnTo>
                  <a:lnTo>
                    <a:pt x="1260" y="7"/>
                  </a:lnTo>
                  <a:lnTo>
                    <a:pt x="1241" y="14"/>
                  </a:lnTo>
                  <a:lnTo>
                    <a:pt x="1234" y="31"/>
                  </a:lnTo>
                  <a:lnTo>
                    <a:pt x="1227" y="47"/>
                  </a:lnTo>
                  <a:lnTo>
                    <a:pt x="1218" y="57"/>
                  </a:lnTo>
                  <a:lnTo>
                    <a:pt x="1201" y="64"/>
                  </a:lnTo>
                  <a:lnTo>
                    <a:pt x="1170" y="76"/>
                  </a:lnTo>
                  <a:lnTo>
                    <a:pt x="1130" y="90"/>
                  </a:lnTo>
                  <a:lnTo>
                    <a:pt x="1097" y="104"/>
                  </a:lnTo>
                  <a:lnTo>
                    <a:pt x="1073" y="123"/>
                  </a:lnTo>
                  <a:lnTo>
                    <a:pt x="1052" y="135"/>
                  </a:lnTo>
                  <a:lnTo>
                    <a:pt x="1024" y="149"/>
                  </a:lnTo>
                  <a:lnTo>
                    <a:pt x="1005" y="161"/>
                  </a:lnTo>
                  <a:lnTo>
                    <a:pt x="976" y="170"/>
                  </a:lnTo>
                  <a:lnTo>
                    <a:pt x="948" y="182"/>
                  </a:lnTo>
                  <a:lnTo>
                    <a:pt x="936" y="201"/>
                  </a:lnTo>
                  <a:lnTo>
                    <a:pt x="936" y="222"/>
                  </a:lnTo>
                  <a:lnTo>
                    <a:pt x="950" y="241"/>
                  </a:lnTo>
                  <a:lnTo>
                    <a:pt x="962" y="260"/>
                  </a:lnTo>
                  <a:lnTo>
                    <a:pt x="972" y="279"/>
                  </a:lnTo>
                  <a:lnTo>
                    <a:pt x="967" y="293"/>
                  </a:lnTo>
                  <a:lnTo>
                    <a:pt x="948" y="300"/>
                  </a:lnTo>
                  <a:lnTo>
                    <a:pt x="927" y="300"/>
                  </a:lnTo>
                  <a:lnTo>
                    <a:pt x="903" y="300"/>
                  </a:lnTo>
                  <a:lnTo>
                    <a:pt x="870" y="305"/>
                  </a:lnTo>
                  <a:lnTo>
                    <a:pt x="842" y="303"/>
                  </a:lnTo>
                  <a:lnTo>
                    <a:pt x="832" y="298"/>
                  </a:lnTo>
                  <a:lnTo>
                    <a:pt x="823" y="293"/>
                  </a:lnTo>
                  <a:lnTo>
                    <a:pt x="820" y="286"/>
                  </a:lnTo>
                  <a:lnTo>
                    <a:pt x="808" y="270"/>
                  </a:lnTo>
                  <a:lnTo>
                    <a:pt x="797" y="260"/>
                  </a:lnTo>
                  <a:lnTo>
                    <a:pt x="790" y="267"/>
                  </a:lnTo>
                  <a:lnTo>
                    <a:pt x="782" y="286"/>
                  </a:lnTo>
                  <a:lnTo>
                    <a:pt x="742" y="338"/>
                  </a:lnTo>
                  <a:lnTo>
                    <a:pt x="685" y="395"/>
                  </a:lnTo>
                  <a:lnTo>
                    <a:pt x="662" y="411"/>
                  </a:lnTo>
                  <a:lnTo>
                    <a:pt x="636" y="418"/>
                  </a:lnTo>
                  <a:lnTo>
                    <a:pt x="617" y="433"/>
                  </a:lnTo>
                  <a:lnTo>
                    <a:pt x="605" y="463"/>
                  </a:lnTo>
                  <a:lnTo>
                    <a:pt x="596" y="499"/>
                  </a:lnTo>
                  <a:lnTo>
                    <a:pt x="584" y="525"/>
                  </a:lnTo>
                  <a:lnTo>
                    <a:pt x="560" y="534"/>
                  </a:lnTo>
                  <a:lnTo>
                    <a:pt x="501" y="548"/>
                  </a:lnTo>
                  <a:lnTo>
                    <a:pt x="484" y="560"/>
                  </a:lnTo>
                  <a:lnTo>
                    <a:pt x="466" y="582"/>
                  </a:lnTo>
                  <a:lnTo>
                    <a:pt x="418" y="612"/>
                  </a:lnTo>
                  <a:lnTo>
                    <a:pt x="399" y="629"/>
                  </a:lnTo>
                  <a:lnTo>
                    <a:pt x="397" y="636"/>
                  </a:lnTo>
                  <a:lnTo>
                    <a:pt x="395" y="655"/>
                  </a:lnTo>
                  <a:lnTo>
                    <a:pt x="392" y="660"/>
                  </a:lnTo>
                  <a:lnTo>
                    <a:pt x="385" y="664"/>
                  </a:lnTo>
                  <a:lnTo>
                    <a:pt x="373" y="669"/>
                  </a:lnTo>
                  <a:lnTo>
                    <a:pt x="369" y="671"/>
                  </a:lnTo>
                  <a:lnTo>
                    <a:pt x="203" y="830"/>
                  </a:lnTo>
                  <a:lnTo>
                    <a:pt x="184" y="846"/>
                  </a:lnTo>
                  <a:lnTo>
                    <a:pt x="196" y="870"/>
                  </a:lnTo>
                  <a:lnTo>
                    <a:pt x="201" y="898"/>
                  </a:lnTo>
                  <a:lnTo>
                    <a:pt x="210" y="924"/>
                  </a:lnTo>
                  <a:lnTo>
                    <a:pt x="231" y="941"/>
                  </a:lnTo>
                  <a:lnTo>
                    <a:pt x="257" y="948"/>
                  </a:lnTo>
                  <a:lnTo>
                    <a:pt x="312" y="950"/>
                  </a:lnTo>
                  <a:lnTo>
                    <a:pt x="336" y="962"/>
                  </a:lnTo>
                  <a:lnTo>
                    <a:pt x="295" y="974"/>
                  </a:lnTo>
                  <a:lnTo>
                    <a:pt x="260" y="960"/>
                  </a:lnTo>
                  <a:lnTo>
                    <a:pt x="227" y="955"/>
                  </a:lnTo>
                  <a:lnTo>
                    <a:pt x="198" y="993"/>
                  </a:lnTo>
                  <a:lnTo>
                    <a:pt x="191" y="1066"/>
                  </a:lnTo>
                  <a:lnTo>
                    <a:pt x="184" y="1088"/>
                  </a:lnTo>
                  <a:lnTo>
                    <a:pt x="172" y="1097"/>
                  </a:lnTo>
                  <a:lnTo>
                    <a:pt x="156" y="1102"/>
                  </a:lnTo>
                  <a:lnTo>
                    <a:pt x="139" y="1111"/>
                  </a:lnTo>
                  <a:lnTo>
                    <a:pt x="127" y="1130"/>
                  </a:lnTo>
                  <a:lnTo>
                    <a:pt x="135" y="1135"/>
                  </a:lnTo>
                  <a:lnTo>
                    <a:pt x="144" y="1140"/>
                  </a:lnTo>
                  <a:lnTo>
                    <a:pt x="151" y="1149"/>
                  </a:lnTo>
                  <a:lnTo>
                    <a:pt x="161" y="1161"/>
                  </a:lnTo>
                  <a:lnTo>
                    <a:pt x="175" y="1192"/>
                  </a:lnTo>
                  <a:lnTo>
                    <a:pt x="208" y="1199"/>
                  </a:lnTo>
                  <a:lnTo>
                    <a:pt x="215" y="1201"/>
                  </a:lnTo>
                  <a:lnTo>
                    <a:pt x="217" y="1210"/>
                  </a:lnTo>
                  <a:lnTo>
                    <a:pt x="224" y="1237"/>
                  </a:lnTo>
                  <a:lnTo>
                    <a:pt x="227" y="1244"/>
                  </a:lnTo>
                  <a:lnTo>
                    <a:pt x="231" y="1246"/>
                  </a:lnTo>
                  <a:lnTo>
                    <a:pt x="236" y="1258"/>
                  </a:lnTo>
                  <a:lnTo>
                    <a:pt x="241" y="1263"/>
                  </a:lnTo>
                  <a:lnTo>
                    <a:pt x="246" y="1265"/>
                  </a:lnTo>
                  <a:lnTo>
                    <a:pt x="250" y="1260"/>
                  </a:lnTo>
                  <a:lnTo>
                    <a:pt x="255" y="1255"/>
                  </a:lnTo>
                  <a:lnTo>
                    <a:pt x="260" y="1253"/>
                  </a:lnTo>
                  <a:lnTo>
                    <a:pt x="359" y="1272"/>
                  </a:lnTo>
                  <a:lnTo>
                    <a:pt x="399" y="1274"/>
                  </a:lnTo>
                  <a:lnTo>
                    <a:pt x="411" y="1279"/>
                  </a:lnTo>
                  <a:lnTo>
                    <a:pt x="411" y="1289"/>
                  </a:lnTo>
                  <a:lnTo>
                    <a:pt x="406" y="1322"/>
                  </a:lnTo>
                  <a:lnTo>
                    <a:pt x="414" y="1333"/>
                  </a:lnTo>
                  <a:lnTo>
                    <a:pt x="435" y="1345"/>
                  </a:lnTo>
                  <a:lnTo>
                    <a:pt x="440" y="1352"/>
                  </a:lnTo>
                  <a:lnTo>
                    <a:pt x="437" y="1367"/>
                  </a:lnTo>
                  <a:lnTo>
                    <a:pt x="432" y="1390"/>
                  </a:lnTo>
                  <a:lnTo>
                    <a:pt x="432" y="1404"/>
                  </a:lnTo>
                  <a:lnTo>
                    <a:pt x="435" y="1416"/>
                  </a:lnTo>
                  <a:lnTo>
                    <a:pt x="442" y="1421"/>
                  </a:lnTo>
                  <a:lnTo>
                    <a:pt x="451" y="1423"/>
                  </a:lnTo>
                  <a:lnTo>
                    <a:pt x="463" y="1430"/>
                  </a:lnTo>
                  <a:lnTo>
                    <a:pt x="468" y="1437"/>
                  </a:lnTo>
                  <a:lnTo>
                    <a:pt x="475" y="1454"/>
                  </a:lnTo>
                  <a:lnTo>
                    <a:pt x="480" y="1461"/>
                  </a:lnTo>
                  <a:lnTo>
                    <a:pt x="489" y="1461"/>
                  </a:lnTo>
                  <a:lnTo>
                    <a:pt x="499" y="1454"/>
                  </a:lnTo>
                  <a:lnTo>
                    <a:pt x="506" y="1456"/>
                  </a:lnTo>
                  <a:lnTo>
                    <a:pt x="511" y="1478"/>
                  </a:lnTo>
                  <a:lnTo>
                    <a:pt x="506" y="1499"/>
                  </a:lnTo>
                  <a:lnTo>
                    <a:pt x="489" y="1508"/>
                  </a:lnTo>
                  <a:lnTo>
                    <a:pt x="484" y="1534"/>
                  </a:lnTo>
                  <a:lnTo>
                    <a:pt x="466" y="1560"/>
                  </a:lnTo>
                  <a:lnTo>
                    <a:pt x="470" y="1577"/>
                  </a:lnTo>
                  <a:lnTo>
                    <a:pt x="475" y="1582"/>
                  </a:lnTo>
                  <a:lnTo>
                    <a:pt x="477" y="1584"/>
                  </a:lnTo>
                  <a:lnTo>
                    <a:pt x="487" y="1586"/>
                  </a:lnTo>
                  <a:lnTo>
                    <a:pt x="482" y="1596"/>
                  </a:lnTo>
                  <a:lnTo>
                    <a:pt x="480" y="1601"/>
                  </a:lnTo>
                  <a:lnTo>
                    <a:pt x="480" y="1605"/>
                  </a:lnTo>
                  <a:lnTo>
                    <a:pt x="496" y="1617"/>
                  </a:lnTo>
                  <a:lnTo>
                    <a:pt x="499" y="1612"/>
                  </a:lnTo>
                  <a:lnTo>
                    <a:pt x="508" y="1584"/>
                  </a:lnTo>
                  <a:lnTo>
                    <a:pt x="539" y="1570"/>
                  </a:lnTo>
                  <a:lnTo>
                    <a:pt x="563" y="1546"/>
                  </a:lnTo>
                  <a:lnTo>
                    <a:pt x="589" y="1532"/>
                  </a:lnTo>
                  <a:lnTo>
                    <a:pt x="610" y="1541"/>
                  </a:lnTo>
                  <a:lnTo>
                    <a:pt x="619" y="1537"/>
                  </a:lnTo>
                  <a:lnTo>
                    <a:pt x="607" y="1520"/>
                  </a:lnTo>
                  <a:lnTo>
                    <a:pt x="603" y="1504"/>
                  </a:lnTo>
                  <a:lnTo>
                    <a:pt x="617" y="1494"/>
                  </a:lnTo>
                  <a:lnTo>
                    <a:pt x="631" y="1494"/>
                  </a:lnTo>
                  <a:lnTo>
                    <a:pt x="636" y="1471"/>
                  </a:lnTo>
                  <a:lnTo>
                    <a:pt x="622" y="1466"/>
                  </a:lnTo>
                  <a:lnTo>
                    <a:pt x="619" y="1449"/>
                  </a:lnTo>
                  <a:lnTo>
                    <a:pt x="626" y="1437"/>
                  </a:lnTo>
                  <a:lnTo>
                    <a:pt x="626" y="1419"/>
                  </a:lnTo>
                  <a:lnTo>
                    <a:pt x="633" y="1402"/>
                  </a:lnTo>
                  <a:lnTo>
                    <a:pt x="626" y="1383"/>
                  </a:lnTo>
                  <a:lnTo>
                    <a:pt x="619" y="1371"/>
                  </a:lnTo>
                  <a:lnTo>
                    <a:pt x="615" y="1357"/>
                  </a:lnTo>
                  <a:lnTo>
                    <a:pt x="615" y="1343"/>
                  </a:lnTo>
                  <a:lnTo>
                    <a:pt x="622" y="1326"/>
                  </a:lnTo>
                  <a:lnTo>
                    <a:pt x="633" y="1345"/>
                  </a:lnTo>
                  <a:lnTo>
                    <a:pt x="638" y="1378"/>
                  </a:lnTo>
                  <a:lnTo>
                    <a:pt x="650" y="1388"/>
                  </a:lnTo>
                  <a:lnTo>
                    <a:pt x="683" y="1393"/>
                  </a:lnTo>
                  <a:lnTo>
                    <a:pt x="688" y="1407"/>
                  </a:lnTo>
                  <a:lnTo>
                    <a:pt x="697" y="1409"/>
                  </a:lnTo>
                  <a:lnTo>
                    <a:pt x="723" y="1411"/>
                  </a:lnTo>
                  <a:lnTo>
                    <a:pt x="742" y="1419"/>
                  </a:lnTo>
                  <a:lnTo>
                    <a:pt x="761" y="1430"/>
                  </a:lnTo>
                  <a:lnTo>
                    <a:pt x="780" y="1445"/>
                  </a:lnTo>
                  <a:lnTo>
                    <a:pt x="792" y="1463"/>
                  </a:lnTo>
                  <a:lnTo>
                    <a:pt x="804" y="1508"/>
                  </a:lnTo>
                  <a:lnTo>
                    <a:pt x="818" y="1518"/>
                  </a:lnTo>
                  <a:lnTo>
                    <a:pt x="832" y="1523"/>
                  </a:lnTo>
                  <a:lnTo>
                    <a:pt x="846" y="1534"/>
                  </a:lnTo>
                  <a:lnTo>
                    <a:pt x="856" y="1508"/>
                  </a:lnTo>
                  <a:lnTo>
                    <a:pt x="870" y="1508"/>
                  </a:lnTo>
                  <a:lnTo>
                    <a:pt x="903" y="1544"/>
                  </a:lnTo>
                  <a:lnTo>
                    <a:pt x="912" y="1549"/>
                  </a:lnTo>
                  <a:lnTo>
                    <a:pt x="922" y="1549"/>
                  </a:lnTo>
                  <a:lnTo>
                    <a:pt x="931" y="1551"/>
                  </a:lnTo>
                  <a:lnTo>
                    <a:pt x="934" y="1560"/>
                  </a:lnTo>
                  <a:lnTo>
                    <a:pt x="938" y="1568"/>
                  </a:lnTo>
                  <a:lnTo>
                    <a:pt x="965" y="1591"/>
                  </a:lnTo>
                  <a:lnTo>
                    <a:pt x="974" y="1596"/>
                  </a:lnTo>
                  <a:lnTo>
                    <a:pt x="988" y="1601"/>
                  </a:lnTo>
                  <a:lnTo>
                    <a:pt x="1000" y="1601"/>
                  </a:lnTo>
                  <a:lnTo>
                    <a:pt x="1017" y="1596"/>
                  </a:lnTo>
                  <a:lnTo>
                    <a:pt x="1031" y="1598"/>
                  </a:lnTo>
                  <a:lnTo>
                    <a:pt x="1035" y="1605"/>
                  </a:lnTo>
                  <a:lnTo>
                    <a:pt x="1038" y="1615"/>
                  </a:lnTo>
                  <a:lnTo>
                    <a:pt x="1045" y="1627"/>
                  </a:lnTo>
                  <a:lnTo>
                    <a:pt x="1050" y="1636"/>
                  </a:lnTo>
                  <a:lnTo>
                    <a:pt x="1052" y="1648"/>
                  </a:lnTo>
                  <a:lnTo>
                    <a:pt x="1054" y="1655"/>
                  </a:lnTo>
                  <a:lnTo>
                    <a:pt x="1066" y="1657"/>
                  </a:lnTo>
                  <a:lnTo>
                    <a:pt x="1118" y="1657"/>
                  </a:lnTo>
                  <a:lnTo>
                    <a:pt x="1113" y="1648"/>
                  </a:lnTo>
                  <a:lnTo>
                    <a:pt x="1106" y="1627"/>
                  </a:lnTo>
                  <a:lnTo>
                    <a:pt x="1102" y="1617"/>
                  </a:lnTo>
                  <a:lnTo>
                    <a:pt x="1180" y="1617"/>
                  </a:lnTo>
                  <a:lnTo>
                    <a:pt x="1163" y="1643"/>
                  </a:lnTo>
                  <a:lnTo>
                    <a:pt x="1175" y="1655"/>
                  </a:lnTo>
                  <a:lnTo>
                    <a:pt x="1194" y="1660"/>
                  </a:lnTo>
                  <a:lnTo>
                    <a:pt x="1206" y="1674"/>
                  </a:lnTo>
                  <a:lnTo>
                    <a:pt x="1210" y="1676"/>
                  </a:lnTo>
                  <a:lnTo>
                    <a:pt x="1241" y="1714"/>
                  </a:lnTo>
                  <a:lnTo>
                    <a:pt x="1251" y="1721"/>
                  </a:lnTo>
                  <a:lnTo>
                    <a:pt x="1262" y="1719"/>
                  </a:lnTo>
                  <a:lnTo>
                    <a:pt x="1272" y="1714"/>
                  </a:lnTo>
                  <a:lnTo>
                    <a:pt x="1298" y="1705"/>
                  </a:lnTo>
                  <a:lnTo>
                    <a:pt x="1419" y="1641"/>
                  </a:lnTo>
                  <a:lnTo>
                    <a:pt x="1437" y="1627"/>
                  </a:lnTo>
                  <a:lnTo>
                    <a:pt x="1445" y="1646"/>
                  </a:lnTo>
                  <a:lnTo>
                    <a:pt x="1445" y="1646"/>
                  </a:lnTo>
                  <a:lnTo>
                    <a:pt x="1506" y="1636"/>
                  </a:lnTo>
                  <a:lnTo>
                    <a:pt x="1572" y="1608"/>
                  </a:lnTo>
                  <a:lnTo>
                    <a:pt x="1631" y="1572"/>
                  </a:lnTo>
                  <a:lnTo>
                    <a:pt x="1655" y="1553"/>
                  </a:lnTo>
                  <a:lnTo>
                    <a:pt x="1664" y="1549"/>
                  </a:lnTo>
                  <a:lnTo>
                    <a:pt x="1674" y="1549"/>
                  </a:lnTo>
                  <a:lnTo>
                    <a:pt x="1698" y="1553"/>
                  </a:lnTo>
                  <a:lnTo>
                    <a:pt x="1719" y="1553"/>
                  </a:lnTo>
                  <a:lnTo>
                    <a:pt x="1740" y="1546"/>
                  </a:lnTo>
                  <a:lnTo>
                    <a:pt x="1811" y="1511"/>
                  </a:lnTo>
                  <a:lnTo>
                    <a:pt x="1865" y="1473"/>
                  </a:lnTo>
                  <a:lnTo>
                    <a:pt x="1906" y="1421"/>
                  </a:lnTo>
                  <a:lnTo>
                    <a:pt x="1910" y="1411"/>
                  </a:lnTo>
                  <a:lnTo>
                    <a:pt x="1913" y="1402"/>
                  </a:lnTo>
                  <a:lnTo>
                    <a:pt x="1913" y="1400"/>
                  </a:lnTo>
                  <a:lnTo>
                    <a:pt x="1913" y="1395"/>
                  </a:lnTo>
                  <a:lnTo>
                    <a:pt x="1915" y="1388"/>
                  </a:lnTo>
                  <a:lnTo>
                    <a:pt x="1922" y="1381"/>
                  </a:lnTo>
                  <a:lnTo>
                    <a:pt x="1960" y="1374"/>
                  </a:lnTo>
                  <a:lnTo>
                    <a:pt x="1969" y="1369"/>
                  </a:lnTo>
                  <a:lnTo>
                    <a:pt x="1979" y="1362"/>
                  </a:lnTo>
                  <a:lnTo>
                    <a:pt x="2000" y="1338"/>
                  </a:lnTo>
                  <a:lnTo>
                    <a:pt x="2021" y="1319"/>
                  </a:lnTo>
                  <a:lnTo>
                    <a:pt x="2031" y="1307"/>
                  </a:lnTo>
                  <a:lnTo>
                    <a:pt x="2045" y="1281"/>
                  </a:lnTo>
                  <a:lnTo>
                    <a:pt x="2059" y="1267"/>
                  </a:lnTo>
                  <a:lnTo>
                    <a:pt x="2073" y="1260"/>
                  </a:lnTo>
                  <a:lnTo>
                    <a:pt x="2081" y="1255"/>
                  </a:lnTo>
                  <a:lnTo>
                    <a:pt x="2083" y="1251"/>
                  </a:lnTo>
                  <a:lnTo>
                    <a:pt x="2085" y="1246"/>
                  </a:lnTo>
                  <a:lnTo>
                    <a:pt x="2085" y="1239"/>
                  </a:lnTo>
                  <a:lnTo>
                    <a:pt x="2088" y="1229"/>
                  </a:lnTo>
                  <a:lnTo>
                    <a:pt x="2092" y="1220"/>
                  </a:lnTo>
                  <a:lnTo>
                    <a:pt x="2102" y="1210"/>
                  </a:lnTo>
                  <a:lnTo>
                    <a:pt x="2107" y="1210"/>
                  </a:lnTo>
                  <a:lnTo>
                    <a:pt x="2114" y="1213"/>
                  </a:lnTo>
                  <a:lnTo>
                    <a:pt x="2142" y="1246"/>
                  </a:lnTo>
                  <a:lnTo>
                    <a:pt x="2149" y="1251"/>
                  </a:lnTo>
                  <a:lnTo>
                    <a:pt x="2166" y="1263"/>
                  </a:lnTo>
                  <a:lnTo>
                    <a:pt x="2173" y="1265"/>
                  </a:lnTo>
                  <a:lnTo>
                    <a:pt x="2182" y="1267"/>
                  </a:lnTo>
                  <a:lnTo>
                    <a:pt x="2189" y="1270"/>
                  </a:lnTo>
                  <a:lnTo>
                    <a:pt x="2201" y="1270"/>
                  </a:lnTo>
                  <a:lnTo>
                    <a:pt x="2386" y="1220"/>
                  </a:lnTo>
                  <a:lnTo>
                    <a:pt x="2468" y="1177"/>
                  </a:lnTo>
                  <a:lnTo>
                    <a:pt x="2494" y="1166"/>
                  </a:lnTo>
                  <a:lnTo>
                    <a:pt x="2506" y="1158"/>
                  </a:lnTo>
                  <a:lnTo>
                    <a:pt x="2513" y="1149"/>
                  </a:lnTo>
                  <a:lnTo>
                    <a:pt x="2513" y="1142"/>
                  </a:lnTo>
                  <a:lnTo>
                    <a:pt x="2513" y="1132"/>
                  </a:lnTo>
                  <a:lnTo>
                    <a:pt x="2513" y="1123"/>
                  </a:lnTo>
                  <a:lnTo>
                    <a:pt x="2511" y="1114"/>
                  </a:lnTo>
                  <a:lnTo>
                    <a:pt x="2509" y="1104"/>
                  </a:lnTo>
                  <a:lnTo>
                    <a:pt x="2483" y="1062"/>
                  </a:lnTo>
                  <a:lnTo>
                    <a:pt x="2480" y="1054"/>
                  </a:lnTo>
                  <a:lnTo>
                    <a:pt x="2478" y="1045"/>
                  </a:lnTo>
                  <a:lnTo>
                    <a:pt x="2480" y="1026"/>
                  </a:lnTo>
                  <a:lnTo>
                    <a:pt x="2483" y="1010"/>
                  </a:lnTo>
                  <a:lnTo>
                    <a:pt x="2485" y="998"/>
                  </a:lnTo>
                  <a:lnTo>
                    <a:pt x="2487" y="995"/>
                  </a:lnTo>
                  <a:lnTo>
                    <a:pt x="2501" y="969"/>
                  </a:lnTo>
                  <a:lnTo>
                    <a:pt x="2457" y="948"/>
                  </a:lnTo>
                  <a:lnTo>
                    <a:pt x="2435" y="943"/>
                  </a:lnTo>
                  <a:lnTo>
                    <a:pt x="2326" y="929"/>
                  </a:lnTo>
                  <a:lnTo>
                    <a:pt x="2303" y="920"/>
                  </a:lnTo>
                  <a:lnTo>
                    <a:pt x="2251" y="884"/>
                  </a:lnTo>
                  <a:lnTo>
                    <a:pt x="2234" y="868"/>
                  </a:lnTo>
                  <a:lnTo>
                    <a:pt x="2185" y="804"/>
                  </a:lnTo>
                  <a:lnTo>
                    <a:pt x="2107" y="733"/>
                  </a:lnTo>
                  <a:lnTo>
                    <a:pt x="2076" y="690"/>
                  </a:lnTo>
                  <a:lnTo>
                    <a:pt x="2057" y="667"/>
                  </a:lnTo>
                  <a:lnTo>
                    <a:pt x="2047" y="662"/>
                  </a:lnTo>
                  <a:lnTo>
                    <a:pt x="2038" y="662"/>
                  </a:lnTo>
                  <a:lnTo>
                    <a:pt x="2024" y="662"/>
                  </a:lnTo>
                  <a:lnTo>
                    <a:pt x="2007" y="657"/>
                  </a:lnTo>
                  <a:lnTo>
                    <a:pt x="1995" y="650"/>
                  </a:lnTo>
                  <a:lnTo>
                    <a:pt x="1981" y="641"/>
                  </a:lnTo>
                  <a:lnTo>
                    <a:pt x="1972" y="636"/>
                  </a:lnTo>
                  <a:lnTo>
                    <a:pt x="1962" y="634"/>
                  </a:lnTo>
                  <a:lnTo>
                    <a:pt x="1946" y="634"/>
                  </a:lnTo>
                  <a:lnTo>
                    <a:pt x="1929" y="636"/>
                  </a:lnTo>
                  <a:lnTo>
                    <a:pt x="1913" y="645"/>
                  </a:lnTo>
                  <a:lnTo>
                    <a:pt x="1896" y="655"/>
                  </a:lnTo>
                  <a:lnTo>
                    <a:pt x="1887" y="657"/>
                  </a:lnTo>
                  <a:lnTo>
                    <a:pt x="1875" y="660"/>
                  </a:lnTo>
                  <a:lnTo>
                    <a:pt x="1858" y="657"/>
                  </a:lnTo>
                  <a:lnTo>
                    <a:pt x="1846" y="653"/>
                  </a:lnTo>
                  <a:lnTo>
                    <a:pt x="1837" y="645"/>
                  </a:lnTo>
                  <a:lnTo>
                    <a:pt x="1820" y="629"/>
                  </a:lnTo>
                  <a:lnTo>
                    <a:pt x="1683" y="537"/>
                  </a:lnTo>
                  <a:lnTo>
                    <a:pt x="1645" y="501"/>
                  </a:lnTo>
                  <a:lnTo>
                    <a:pt x="1638" y="492"/>
                  </a:lnTo>
                  <a:lnTo>
                    <a:pt x="1634" y="482"/>
                  </a:lnTo>
                  <a:lnTo>
                    <a:pt x="1634" y="473"/>
                  </a:lnTo>
                  <a:lnTo>
                    <a:pt x="1638" y="466"/>
                  </a:lnTo>
                  <a:lnTo>
                    <a:pt x="1645" y="459"/>
                  </a:lnTo>
                  <a:lnTo>
                    <a:pt x="1650" y="449"/>
                  </a:lnTo>
                  <a:lnTo>
                    <a:pt x="1653" y="442"/>
                  </a:lnTo>
                  <a:lnTo>
                    <a:pt x="1650" y="433"/>
                  </a:lnTo>
                  <a:lnTo>
                    <a:pt x="1645" y="426"/>
                  </a:lnTo>
                  <a:lnTo>
                    <a:pt x="1596" y="374"/>
                  </a:lnTo>
                  <a:lnTo>
                    <a:pt x="1593" y="366"/>
                  </a:lnTo>
                  <a:lnTo>
                    <a:pt x="1591" y="359"/>
                  </a:lnTo>
                  <a:lnTo>
                    <a:pt x="1589" y="350"/>
                  </a:lnTo>
                  <a:lnTo>
                    <a:pt x="1589" y="343"/>
                  </a:lnTo>
                  <a:lnTo>
                    <a:pt x="1591" y="333"/>
                  </a:lnTo>
                  <a:lnTo>
                    <a:pt x="1601" y="317"/>
                  </a:lnTo>
                  <a:lnTo>
                    <a:pt x="1603" y="307"/>
                  </a:lnTo>
                  <a:lnTo>
                    <a:pt x="1608" y="265"/>
                  </a:lnTo>
                  <a:lnTo>
                    <a:pt x="1608" y="262"/>
                  </a:lnTo>
                  <a:lnTo>
                    <a:pt x="1610" y="258"/>
                  </a:lnTo>
                  <a:lnTo>
                    <a:pt x="1624" y="236"/>
                  </a:lnTo>
                  <a:lnTo>
                    <a:pt x="1627" y="229"/>
                  </a:lnTo>
                  <a:lnTo>
                    <a:pt x="1629" y="220"/>
                  </a:lnTo>
                  <a:lnTo>
                    <a:pt x="1631" y="213"/>
                  </a:lnTo>
                  <a:lnTo>
                    <a:pt x="1631" y="203"/>
                  </a:lnTo>
                  <a:lnTo>
                    <a:pt x="1629" y="196"/>
                  </a:lnTo>
                  <a:lnTo>
                    <a:pt x="1619" y="177"/>
                  </a:lnTo>
                  <a:lnTo>
                    <a:pt x="1617" y="170"/>
                  </a:lnTo>
                  <a:lnTo>
                    <a:pt x="1612" y="137"/>
                  </a:lnTo>
                  <a:lnTo>
                    <a:pt x="1605" y="125"/>
                  </a:lnTo>
                  <a:lnTo>
                    <a:pt x="1598" y="121"/>
                  </a:lnTo>
                  <a:lnTo>
                    <a:pt x="1591" y="121"/>
                  </a:lnTo>
                  <a:lnTo>
                    <a:pt x="1572" y="125"/>
                  </a:lnTo>
                  <a:lnTo>
                    <a:pt x="1560" y="125"/>
                  </a:lnTo>
                  <a:lnTo>
                    <a:pt x="1549" y="121"/>
                  </a:lnTo>
                  <a:lnTo>
                    <a:pt x="1541" y="113"/>
                  </a:lnTo>
                  <a:lnTo>
                    <a:pt x="1504" y="66"/>
                  </a:lnTo>
                  <a:lnTo>
                    <a:pt x="1494" y="54"/>
                  </a:lnTo>
                  <a:lnTo>
                    <a:pt x="1485" y="47"/>
                  </a:lnTo>
                  <a:lnTo>
                    <a:pt x="1402" y="0"/>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76" name="Freeform 75"/>
            <p:cNvSpPr>
              <a:spLocks/>
            </p:cNvSpPr>
            <p:nvPr/>
          </p:nvSpPr>
          <p:spPr bwMode="auto">
            <a:xfrm>
              <a:off x="2930" y="960"/>
              <a:ext cx="2899" cy="3003"/>
            </a:xfrm>
            <a:custGeom>
              <a:avLst/>
              <a:gdLst>
                <a:gd name="T0" fmla="*/ 2253 w 2899"/>
                <a:gd name="T1" fmla="*/ 128 h 3003"/>
                <a:gd name="T2" fmla="*/ 1983 w 2899"/>
                <a:gd name="T3" fmla="*/ 258 h 3003"/>
                <a:gd name="T4" fmla="*/ 1965 w 2899"/>
                <a:gd name="T5" fmla="*/ 598 h 3003"/>
                <a:gd name="T6" fmla="*/ 1827 w 2899"/>
                <a:gd name="T7" fmla="*/ 856 h 3003"/>
                <a:gd name="T8" fmla="*/ 1515 w 2899"/>
                <a:gd name="T9" fmla="*/ 934 h 3003"/>
                <a:gd name="T10" fmla="*/ 1246 w 2899"/>
                <a:gd name="T11" fmla="*/ 1189 h 3003"/>
                <a:gd name="T12" fmla="*/ 1267 w 2899"/>
                <a:gd name="T13" fmla="*/ 1003 h 3003"/>
                <a:gd name="T14" fmla="*/ 1203 w 2899"/>
                <a:gd name="T15" fmla="*/ 899 h 3003"/>
                <a:gd name="T16" fmla="*/ 1106 w 2899"/>
                <a:gd name="T17" fmla="*/ 726 h 3003"/>
                <a:gd name="T18" fmla="*/ 993 w 2899"/>
                <a:gd name="T19" fmla="*/ 497 h 3003"/>
                <a:gd name="T20" fmla="*/ 1132 w 2899"/>
                <a:gd name="T21" fmla="*/ 267 h 3003"/>
                <a:gd name="T22" fmla="*/ 1000 w 2899"/>
                <a:gd name="T23" fmla="*/ 45 h 3003"/>
                <a:gd name="T24" fmla="*/ 815 w 2899"/>
                <a:gd name="T25" fmla="*/ 253 h 3003"/>
                <a:gd name="T26" fmla="*/ 815 w 2899"/>
                <a:gd name="T27" fmla="*/ 594 h 3003"/>
                <a:gd name="T28" fmla="*/ 560 w 2899"/>
                <a:gd name="T29" fmla="*/ 870 h 3003"/>
                <a:gd name="T30" fmla="*/ 366 w 2899"/>
                <a:gd name="T31" fmla="*/ 1047 h 3003"/>
                <a:gd name="T32" fmla="*/ 385 w 2899"/>
                <a:gd name="T33" fmla="*/ 1289 h 3003"/>
                <a:gd name="T34" fmla="*/ 513 w 2899"/>
                <a:gd name="T35" fmla="*/ 1400 h 3003"/>
                <a:gd name="T36" fmla="*/ 572 w 2899"/>
                <a:gd name="T37" fmla="*/ 1553 h 3003"/>
                <a:gd name="T38" fmla="*/ 487 w 2899"/>
                <a:gd name="T39" fmla="*/ 1695 h 3003"/>
                <a:gd name="T40" fmla="*/ 454 w 2899"/>
                <a:gd name="T41" fmla="*/ 1764 h 3003"/>
                <a:gd name="T42" fmla="*/ 513 w 2899"/>
                <a:gd name="T43" fmla="*/ 1974 h 3003"/>
                <a:gd name="T44" fmla="*/ 423 w 2899"/>
                <a:gd name="T45" fmla="*/ 2038 h 3003"/>
                <a:gd name="T46" fmla="*/ 354 w 2899"/>
                <a:gd name="T47" fmla="*/ 2024 h 3003"/>
                <a:gd name="T48" fmla="*/ 134 w 2899"/>
                <a:gd name="T49" fmla="*/ 2038 h 3003"/>
                <a:gd name="T50" fmla="*/ 54 w 2899"/>
                <a:gd name="T51" fmla="*/ 2213 h 3003"/>
                <a:gd name="T52" fmla="*/ 89 w 2899"/>
                <a:gd name="T53" fmla="*/ 2260 h 3003"/>
                <a:gd name="T54" fmla="*/ 45 w 2899"/>
                <a:gd name="T55" fmla="*/ 2419 h 3003"/>
                <a:gd name="T56" fmla="*/ 9 w 2899"/>
                <a:gd name="T57" fmla="*/ 2530 h 3003"/>
                <a:gd name="T58" fmla="*/ 56 w 2899"/>
                <a:gd name="T59" fmla="*/ 2679 h 3003"/>
                <a:gd name="T60" fmla="*/ 66 w 2899"/>
                <a:gd name="T61" fmla="*/ 2861 h 3003"/>
                <a:gd name="T62" fmla="*/ 170 w 2899"/>
                <a:gd name="T63" fmla="*/ 2842 h 3003"/>
                <a:gd name="T64" fmla="*/ 208 w 2899"/>
                <a:gd name="T65" fmla="*/ 2906 h 3003"/>
                <a:gd name="T66" fmla="*/ 283 w 2899"/>
                <a:gd name="T67" fmla="*/ 2887 h 3003"/>
                <a:gd name="T68" fmla="*/ 300 w 2899"/>
                <a:gd name="T69" fmla="*/ 2986 h 3003"/>
                <a:gd name="T70" fmla="*/ 425 w 2899"/>
                <a:gd name="T71" fmla="*/ 2991 h 3003"/>
                <a:gd name="T72" fmla="*/ 482 w 2899"/>
                <a:gd name="T73" fmla="*/ 2877 h 3003"/>
                <a:gd name="T74" fmla="*/ 522 w 2899"/>
                <a:gd name="T75" fmla="*/ 2714 h 3003"/>
                <a:gd name="T76" fmla="*/ 766 w 2899"/>
                <a:gd name="T77" fmla="*/ 2700 h 3003"/>
                <a:gd name="T78" fmla="*/ 929 w 2899"/>
                <a:gd name="T79" fmla="*/ 2665 h 3003"/>
                <a:gd name="T80" fmla="*/ 1002 w 2899"/>
                <a:gd name="T81" fmla="*/ 2851 h 3003"/>
                <a:gd name="T82" fmla="*/ 1045 w 2899"/>
                <a:gd name="T83" fmla="*/ 2381 h 3003"/>
                <a:gd name="T84" fmla="*/ 969 w 2899"/>
                <a:gd name="T85" fmla="*/ 2232 h 3003"/>
                <a:gd name="T86" fmla="*/ 1109 w 2899"/>
                <a:gd name="T87" fmla="*/ 2057 h 3003"/>
                <a:gd name="T88" fmla="*/ 1293 w 2899"/>
                <a:gd name="T89" fmla="*/ 1974 h 3003"/>
                <a:gd name="T90" fmla="*/ 1503 w 2899"/>
                <a:gd name="T91" fmla="*/ 1795 h 3003"/>
                <a:gd name="T92" fmla="*/ 1714 w 2899"/>
                <a:gd name="T93" fmla="*/ 1766 h 3003"/>
                <a:gd name="T94" fmla="*/ 1811 w 2899"/>
                <a:gd name="T95" fmla="*/ 1714 h 3003"/>
                <a:gd name="T96" fmla="*/ 2026 w 2899"/>
                <a:gd name="T97" fmla="*/ 1655 h 3003"/>
                <a:gd name="T98" fmla="*/ 2220 w 2899"/>
                <a:gd name="T99" fmla="*/ 1527 h 3003"/>
                <a:gd name="T100" fmla="*/ 2319 w 2899"/>
                <a:gd name="T101" fmla="*/ 1457 h 3003"/>
                <a:gd name="T102" fmla="*/ 2312 w 2899"/>
                <a:gd name="T103" fmla="*/ 1326 h 3003"/>
                <a:gd name="T104" fmla="*/ 2549 w 2899"/>
                <a:gd name="T105" fmla="*/ 1234 h 3003"/>
                <a:gd name="T106" fmla="*/ 2837 w 2899"/>
                <a:gd name="T107" fmla="*/ 934 h 3003"/>
                <a:gd name="T108" fmla="*/ 2698 w 2899"/>
                <a:gd name="T109" fmla="*/ 743 h 3003"/>
                <a:gd name="T110" fmla="*/ 2615 w 2899"/>
                <a:gd name="T111" fmla="*/ 530 h 3003"/>
                <a:gd name="T112" fmla="*/ 2660 w 2899"/>
                <a:gd name="T113" fmla="*/ 286 h 3003"/>
                <a:gd name="T114" fmla="*/ 2359 w 2899"/>
                <a:gd name="T115" fmla="*/ 17 h 3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99" h="3003">
                  <a:moveTo>
                    <a:pt x="2348" y="17"/>
                  </a:moveTo>
                  <a:lnTo>
                    <a:pt x="2298" y="0"/>
                  </a:lnTo>
                  <a:lnTo>
                    <a:pt x="2281" y="2"/>
                  </a:lnTo>
                  <a:lnTo>
                    <a:pt x="2277" y="21"/>
                  </a:lnTo>
                  <a:lnTo>
                    <a:pt x="2279" y="40"/>
                  </a:lnTo>
                  <a:lnTo>
                    <a:pt x="2277" y="66"/>
                  </a:lnTo>
                  <a:lnTo>
                    <a:pt x="2272" y="92"/>
                  </a:lnTo>
                  <a:lnTo>
                    <a:pt x="2267" y="114"/>
                  </a:lnTo>
                  <a:lnTo>
                    <a:pt x="2253" y="128"/>
                  </a:lnTo>
                  <a:lnTo>
                    <a:pt x="2206" y="147"/>
                  </a:lnTo>
                  <a:lnTo>
                    <a:pt x="2187" y="159"/>
                  </a:lnTo>
                  <a:lnTo>
                    <a:pt x="2173" y="177"/>
                  </a:lnTo>
                  <a:lnTo>
                    <a:pt x="2151" y="222"/>
                  </a:lnTo>
                  <a:lnTo>
                    <a:pt x="2137" y="241"/>
                  </a:lnTo>
                  <a:lnTo>
                    <a:pt x="2104" y="258"/>
                  </a:lnTo>
                  <a:lnTo>
                    <a:pt x="2064" y="260"/>
                  </a:lnTo>
                  <a:lnTo>
                    <a:pt x="2021" y="258"/>
                  </a:lnTo>
                  <a:lnTo>
                    <a:pt x="1983" y="258"/>
                  </a:lnTo>
                  <a:lnTo>
                    <a:pt x="1965" y="281"/>
                  </a:lnTo>
                  <a:lnTo>
                    <a:pt x="1969" y="322"/>
                  </a:lnTo>
                  <a:lnTo>
                    <a:pt x="1986" y="371"/>
                  </a:lnTo>
                  <a:lnTo>
                    <a:pt x="1993" y="411"/>
                  </a:lnTo>
                  <a:lnTo>
                    <a:pt x="1991" y="438"/>
                  </a:lnTo>
                  <a:lnTo>
                    <a:pt x="1976" y="490"/>
                  </a:lnTo>
                  <a:lnTo>
                    <a:pt x="1972" y="516"/>
                  </a:lnTo>
                  <a:lnTo>
                    <a:pt x="1969" y="570"/>
                  </a:lnTo>
                  <a:lnTo>
                    <a:pt x="1965" y="598"/>
                  </a:lnTo>
                  <a:lnTo>
                    <a:pt x="1957" y="624"/>
                  </a:lnTo>
                  <a:lnTo>
                    <a:pt x="1950" y="643"/>
                  </a:lnTo>
                  <a:lnTo>
                    <a:pt x="1931" y="674"/>
                  </a:lnTo>
                  <a:lnTo>
                    <a:pt x="1927" y="693"/>
                  </a:lnTo>
                  <a:lnTo>
                    <a:pt x="1920" y="752"/>
                  </a:lnTo>
                  <a:lnTo>
                    <a:pt x="1913" y="769"/>
                  </a:lnTo>
                  <a:lnTo>
                    <a:pt x="1901" y="787"/>
                  </a:lnTo>
                  <a:lnTo>
                    <a:pt x="1844" y="835"/>
                  </a:lnTo>
                  <a:lnTo>
                    <a:pt x="1827" y="856"/>
                  </a:lnTo>
                  <a:lnTo>
                    <a:pt x="1780" y="927"/>
                  </a:lnTo>
                  <a:lnTo>
                    <a:pt x="1752" y="958"/>
                  </a:lnTo>
                  <a:lnTo>
                    <a:pt x="1719" y="962"/>
                  </a:lnTo>
                  <a:lnTo>
                    <a:pt x="1683" y="946"/>
                  </a:lnTo>
                  <a:lnTo>
                    <a:pt x="1655" y="917"/>
                  </a:lnTo>
                  <a:lnTo>
                    <a:pt x="1641" y="906"/>
                  </a:lnTo>
                  <a:lnTo>
                    <a:pt x="1624" y="901"/>
                  </a:lnTo>
                  <a:lnTo>
                    <a:pt x="1605" y="903"/>
                  </a:lnTo>
                  <a:lnTo>
                    <a:pt x="1515" y="934"/>
                  </a:lnTo>
                  <a:lnTo>
                    <a:pt x="1499" y="948"/>
                  </a:lnTo>
                  <a:lnTo>
                    <a:pt x="1487" y="965"/>
                  </a:lnTo>
                  <a:lnTo>
                    <a:pt x="1480" y="986"/>
                  </a:lnTo>
                  <a:lnTo>
                    <a:pt x="1473" y="1010"/>
                  </a:lnTo>
                  <a:lnTo>
                    <a:pt x="1461" y="1033"/>
                  </a:lnTo>
                  <a:lnTo>
                    <a:pt x="1447" y="1055"/>
                  </a:lnTo>
                  <a:lnTo>
                    <a:pt x="1340" y="1140"/>
                  </a:lnTo>
                  <a:lnTo>
                    <a:pt x="1265" y="1182"/>
                  </a:lnTo>
                  <a:lnTo>
                    <a:pt x="1246" y="1189"/>
                  </a:lnTo>
                  <a:lnTo>
                    <a:pt x="1232" y="1185"/>
                  </a:lnTo>
                  <a:lnTo>
                    <a:pt x="1224" y="1168"/>
                  </a:lnTo>
                  <a:lnTo>
                    <a:pt x="1222" y="1140"/>
                  </a:lnTo>
                  <a:lnTo>
                    <a:pt x="1222" y="1100"/>
                  </a:lnTo>
                  <a:lnTo>
                    <a:pt x="1227" y="1081"/>
                  </a:lnTo>
                  <a:lnTo>
                    <a:pt x="1236" y="1062"/>
                  </a:lnTo>
                  <a:lnTo>
                    <a:pt x="1258" y="1036"/>
                  </a:lnTo>
                  <a:lnTo>
                    <a:pt x="1265" y="1024"/>
                  </a:lnTo>
                  <a:lnTo>
                    <a:pt x="1267" y="1003"/>
                  </a:lnTo>
                  <a:lnTo>
                    <a:pt x="1265" y="981"/>
                  </a:lnTo>
                  <a:lnTo>
                    <a:pt x="1260" y="965"/>
                  </a:lnTo>
                  <a:lnTo>
                    <a:pt x="1260" y="951"/>
                  </a:lnTo>
                  <a:lnTo>
                    <a:pt x="1272" y="932"/>
                  </a:lnTo>
                  <a:lnTo>
                    <a:pt x="1281" y="915"/>
                  </a:lnTo>
                  <a:lnTo>
                    <a:pt x="1267" y="908"/>
                  </a:lnTo>
                  <a:lnTo>
                    <a:pt x="1229" y="908"/>
                  </a:lnTo>
                  <a:lnTo>
                    <a:pt x="1215" y="906"/>
                  </a:lnTo>
                  <a:lnTo>
                    <a:pt x="1203" y="899"/>
                  </a:lnTo>
                  <a:lnTo>
                    <a:pt x="1191" y="891"/>
                  </a:lnTo>
                  <a:lnTo>
                    <a:pt x="1182" y="875"/>
                  </a:lnTo>
                  <a:lnTo>
                    <a:pt x="1177" y="851"/>
                  </a:lnTo>
                  <a:lnTo>
                    <a:pt x="1168" y="795"/>
                  </a:lnTo>
                  <a:lnTo>
                    <a:pt x="1158" y="773"/>
                  </a:lnTo>
                  <a:lnTo>
                    <a:pt x="1144" y="759"/>
                  </a:lnTo>
                  <a:lnTo>
                    <a:pt x="1130" y="752"/>
                  </a:lnTo>
                  <a:lnTo>
                    <a:pt x="1118" y="745"/>
                  </a:lnTo>
                  <a:lnTo>
                    <a:pt x="1106" y="726"/>
                  </a:lnTo>
                  <a:lnTo>
                    <a:pt x="1059" y="643"/>
                  </a:lnTo>
                  <a:lnTo>
                    <a:pt x="1052" y="624"/>
                  </a:lnTo>
                  <a:lnTo>
                    <a:pt x="1045" y="582"/>
                  </a:lnTo>
                  <a:lnTo>
                    <a:pt x="1040" y="563"/>
                  </a:lnTo>
                  <a:lnTo>
                    <a:pt x="1023" y="549"/>
                  </a:lnTo>
                  <a:lnTo>
                    <a:pt x="1002" y="542"/>
                  </a:lnTo>
                  <a:lnTo>
                    <a:pt x="986" y="534"/>
                  </a:lnTo>
                  <a:lnTo>
                    <a:pt x="983" y="516"/>
                  </a:lnTo>
                  <a:lnTo>
                    <a:pt x="993" y="497"/>
                  </a:lnTo>
                  <a:lnTo>
                    <a:pt x="1009" y="482"/>
                  </a:lnTo>
                  <a:lnTo>
                    <a:pt x="1083" y="426"/>
                  </a:lnTo>
                  <a:lnTo>
                    <a:pt x="1102" y="390"/>
                  </a:lnTo>
                  <a:lnTo>
                    <a:pt x="1097" y="350"/>
                  </a:lnTo>
                  <a:lnTo>
                    <a:pt x="1068" y="303"/>
                  </a:lnTo>
                  <a:lnTo>
                    <a:pt x="1064" y="284"/>
                  </a:lnTo>
                  <a:lnTo>
                    <a:pt x="1080" y="277"/>
                  </a:lnTo>
                  <a:lnTo>
                    <a:pt x="1113" y="274"/>
                  </a:lnTo>
                  <a:lnTo>
                    <a:pt x="1132" y="267"/>
                  </a:lnTo>
                  <a:lnTo>
                    <a:pt x="1144" y="255"/>
                  </a:lnTo>
                  <a:lnTo>
                    <a:pt x="1154" y="239"/>
                  </a:lnTo>
                  <a:lnTo>
                    <a:pt x="1158" y="215"/>
                  </a:lnTo>
                  <a:lnTo>
                    <a:pt x="1165" y="159"/>
                  </a:lnTo>
                  <a:lnTo>
                    <a:pt x="1168" y="107"/>
                  </a:lnTo>
                  <a:lnTo>
                    <a:pt x="1151" y="69"/>
                  </a:lnTo>
                  <a:lnTo>
                    <a:pt x="1111" y="50"/>
                  </a:lnTo>
                  <a:lnTo>
                    <a:pt x="1031" y="31"/>
                  </a:lnTo>
                  <a:lnTo>
                    <a:pt x="1000" y="45"/>
                  </a:lnTo>
                  <a:lnTo>
                    <a:pt x="981" y="90"/>
                  </a:lnTo>
                  <a:lnTo>
                    <a:pt x="976" y="121"/>
                  </a:lnTo>
                  <a:lnTo>
                    <a:pt x="969" y="147"/>
                  </a:lnTo>
                  <a:lnTo>
                    <a:pt x="957" y="166"/>
                  </a:lnTo>
                  <a:lnTo>
                    <a:pt x="934" y="173"/>
                  </a:lnTo>
                  <a:lnTo>
                    <a:pt x="886" y="170"/>
                  </a:lnTo>
                  <a:lnTo>
                    <a:pt x="839" y="159"/>
                  </a:lnTo>
                  <a:lnTo>
                    <a:pt x="832" y="218"/>
                  </a:lnTo>
                  <a:lnTo>
                    <a:pt x="815" y="253"/>
                  </a:lnTo>
                  <a:lnTo>
                    <a:pt x="759" y="319"/>
                  </a:lnTo>
                  <a:lnTo>
                    <a:pt x="740" y="359"/>
                  </a:lnTo>
                  <a:lnTo>
                    <a:pt x="730" y="414"/>
                  </a:lnTo>
                  <a:lnTo>
                    <a:pt x="735" y="468"/>
                  </a:lnTo>
                  <a:lnTo>
                    <a:pt x="761" y="501"/>
                  </a:lnTo>
                  <a:lnTo>
                    <a:pt x="806" y="523"/>
                  </a:lnTo>
                  <a:lnTo>
                    <a:pt x="820" y="542"/>
                  </a:lnTo>
                  <a:lnTo>
                    <a:pt x="820" y="575"/>
                  </a:lnTo>
                  <a:lnTo>
                    <a:pt x="815" y="594"/>
                  </a:lnTo>
                  <a:lnTo>
                    <a:pt x="806" y="610"/>
                  </a:lnTo>
                  <a:lnTo>
                    <a:pt x="794" y="624"/>
                  </a:lnTo>
                  <a:lnTo>
                    <a:pt x="780" y="634"/>
                  </a:lnTo>
                  <a:lnTo>
                    <a:pt x="728" y="648"/>
                  </a:lnTo>
                  <a:lnTo>
                    <a:pt x="638" y="702"/>
                  </a:lnTo>
                  <a:lnTo>
                    <a:pt x="614" y="738"/>
                  </a:lnTo>
                  <a:lnTo>
                    <a:pt x="595" y="828"/>
                  </a:lnTo>
                  <a:lnTo>
                    <a:pt x="574" y="863"/>
                  </a:lnTo>
                  <a:lnTo>
                    <a:pt x="560" y="870"/>
                  </a:lnTo>
                  <a:lnTo>
                    <a:pt x="508" y="877"/>
                  </a:lnTo>
                  <a:lnTo>
                    <a:pt x="487" y="884"/>
                  </a:lnTo>
                  <a:lnTo>
                    <a:pt x="470" y="894"/>
                  </a:lnTo>
                  <a:lnTo>
                    <a:pt x="454" y="906"/>
                  </a:lnTo>
                  <a:lnTo>
                    <a:pt x="437" y="925"/>
                  </a:lnTo>
                  <a:lnTo>
                    <a:pt x="402" y="948"/>
                  </a:lnTo>
                  <a:lnTo>
                    <a:pt x="373" y="965"/>
                  </a:lnTo>
                  <a:lnTo>
                    <a:pt x="359" y="991"/>
                  </a:lnTo>
                  <a:lnTo>
                    <a:pt x="366" y="1047"/>
                  </a:lnTo>
                  <a:lnTo>
                    <a:pt x="364" y="1090"/>
                  </a:lnTo>
                  <a:lnTo>
                    <a:pt x="342" y="1123"/>
                  </a:lnTo>
                  <a:lnTo>
                    <a:pt x="314" y="1152"/>
                  </a:lnTo>
                  <a:lnTo>
                    <a:pt x="293" y="1189"/>
                  </a:lnTo>
                  <a:lnTo>
                    <a:pt x="286" y="1213"/>
                  </a:lnTo>
                  <a:lnTo>
                    <a:pt x="281" y="1241"/>
                  </a:lnTo>
                  <a:lnTo>
                    <a:pt x="279" y="1270"/>
                  </a:lnTo>
                  <a:lnTo>
                    <a:pt x="279" y="1291"/>
                  </a:lnTo>
                  <a:lnTo>
                    <a:pt x="385" y="1289"/>
                  </a:lnTo>
                  <a:lnTo>
                    <a:pt x="402" y="1291"/>
                  </a:lnTo>
                  <a:lnTo>
                    <a:pt x="423" y="1298"/>
                  </a:lnTo>
                  <a:lnTo>
                    <a:pt x="437" y="1305"/>
                  </a:lnTo>
                  <a:lnTo>
                    <a:pt x="449" y="1312"/>
                  </a:lnTo>
                  <a:lnTo>
                    <a:pt x="503" y="1367"/>
                  </a:lnTo>
                  <a:lnTo>
                    <a:pt x="510" y="1376"/>
                  </a:lnTo>
                  <a:lnTo>
                    <a:pt x="513" y="1383"/>
                  </a:lnTo>
                  <a:lnTo>
                    <a:pt x="513" y="1393"/>
                  </a:lnTo>
                  <a:lnTo>
                    <a:pt x="513" y="1400"/>
                  </a:lnTo>
                  <a:lnTo>
                    <a:pt x="510" y="1407"/>
                  </a:lnTo>
                  <a:lnTo>
                    <a:pt x="503" y="1423"/>
                  </a:lnTo>
                  <a:lnTo>
                    <a:pt x="501" y="1433"/>
                  </a:lnTo>
                  <a:lnTo>
                    <a:pt x="501" y="1435"/>
                  </a:lnTo>
                  <a:lnTo>
                    <a:pt x="506" y="1480"/>
                  </a:lnTo>
                  <a:lnTo>
                    <a:pt x="510" y="1501"/>
                  </a:lnTo>
                  <a:lnTo>
                    <a:pt x="517" y="1516"/>
                  </a:lnTo>
                  <a:lnTo>
                    <a:pt x="529" y="1525"/>
                  </a:lnTo>
                  <a:lnTo>
                    <a:pt x="572" y="1553"/>
                  </a:lnTo>
                  <a:lnTo>
                    <a:pt x="584" y="1565"/>
                  </a:lnTo>
                  <a:lnTo>
                    <a:pt x="588" y="1575"/>
                  </a:lnTo>
                  <a:lnTo>
                    <a:pt x="588" y="1584"/>
                  </a:lnTo>
                  <a:lnTo>
                    <a:pt x="588" y="1594"/>
                  </a:lnTo>
                  <a:lnTo>
                    <a:pt x="586" y="1603"/>
                  </a:lnTo>
                  <a:lnTo>
                    <a:pt x="581" y="1610"/>
                  </a:lnTo>
                  <a:lnTo>
                    <a:pt x="569" y="1624"/>
                  </a:lnTo>
                  <a:lnTo>
                    <a:pt x="489" y="1691"/>
                  </a:lnTo>
                  <a:lnTo>
                    <a:pt x="487" y="1695"/>
                  </a:lnTo>
                  <a:lnTo>
                    <a:pt x="482" y="1700"/>
                  </a:lnTo>
                  <a:lnTo>
                    <a:pt x="477" y="1710"/>
                  </a:lnTo>
                  <a:lnTo>
                    <a:pt x="477" y="1721"/>
                  </a:lnTo>
                  <a:lnTo>
                    <a:pt x="482" y="1738"/>
                  </a:lnTo>
                  <a:lnTo>
                    <a:pt x="482" y="1747"/>
                  </a:lnTo>
                  <a:lnTo>
                    <a:pt x="477" y="1754"/>
                  </a:lnTo>
                  <a:lnTo>
                    <a:pt x="470" y="1759"/>
                  </a:lnTo>
                  <a:lnTo>
                    <a:pt x="463" y="1762"/>
                  </a:lnTo>
                  <a:lnTo>
                    <a:pt x="454" y="1764"/>
                  </a:lnTo>
                  <a:lnTo>
                    <a:pt x="449" y="1771"/>
                  </a:lnTo>
                  <a:lnTo>
                    <a:pt x="449" y="1780"/>
                  </a:lnTo>
                  <a:lnTo>
                    <a:pt x="449" y="1788"/>
                  </a:lnTo>
                  <a:lnTo>
                    <a:pt x="454" y="1809"/>
                  </a:lnTo>
                  <a:lnTo>
                    <a:pt x="468" y="1868"/>
                  </a:lnTo>
                  <a:lnTo>
                    <a:pt x="473" y="1882"/>
                  </a:lnTo>
                  <a:lnTo>
                    <a:pt x="506" y="1944"/>
                  </a:lnTo>
                  <a:lnTo>
                    <a:pt x="510" y="1958"/>
                  </a:lnTo>
                  <a:lnTo>
                    <a:pt x="513" y="1974"/>
                  </a:lnTo>
                  <a:lnTo>
                    <a:pt x="510" y="1984"/>
                  </a:lnTo>
                  <a:lnTo>
                    <a:pt x="508" y="1993"/>
                  </a:lnTo>
                  <a:lnTo>
                    <a:pt x="501" y="2007"/>
                  </a:lnTo>
                  <a:lnTo>
                    <a:pt x="499" y="2014"/>
                  </a:lnTo>
                  <a:lnTo>
                    <a:pt x="491" y="2022"/>
                  </a:lnTo>
                  <a:lnTo>
                    <a:pt x="484" y="2029"/>
                  </a:lnTo>
                  <a:lnTo>
                    <a:pt x="477" y="2031"/>
                  </a:lnTo>
                  <a:lnTo>
                    <a:pt x="432" y="2036"/>
                  </a:lnTo>
                  <a:lnTo>
                    <a:pt x="423" y="2038"/>
                  </a:lnTo>
                  <a:lnTo>
                    <a:pt x="416" y="2043"/>
                  </a:lnTo>
                  <a:lnTo>
                    <a:pt x="406" y="2057"/>
                  </a:lnTo>
                  <a:lnTo>
                    <a:pt x="399" y="2062"/>
                  </a:lnTo>
                  <a:lnTo>
                    <a:pt x="392" y="2064"/>
                  </a:lnTo>
                  <a:lnTo>
                    <a:pt x="385" y="2064"/>
                  </a:lnTo>
                  <a:lnTo>
                    <a:pt x="380" y="2064"/>
                  </a:lnTo>
                  <a:lnTo>
                    <a:pt x="373" y="2057"/>
                  </a:lnTo>
                  <a:lnTo>
                    <a:pt x="359" y="2033"/>
                  </a:lnTo>
                  <a:lnTo>
                    <a:pt x="354" y="2024"/>
                  </a:lnTo>
                  <a:lnTo>
                    <a:pt x="347" y="2019"/>
                  </a:lnTo>
                  <a:lnTo>
                    <a:pt x="340" y="2014"/>
                  </a:lnTo>
                  <a:lnTo>
                    <a:pt x="324" y="2007"/>
                  </a:lnTo>
                  <a:lnTo>
                    <a:pt x="307" y="2005"/>
                  </a:lnTo>
                  <a:lnTo>
                    <a:pt x="231" y="2005"/>
                  </a:lnTo>
                  <a:lnTo>
                    <a:pt x="168" y="2022"/>
                  </a:lnTo>
                  <a:lnTo>
                    <a:pt x="151" y="2026"/>
                  </a:lnTo>
                  <a:lnTo>
                    <a:pt x="144" y="2031"/>
                  </a:lnTo>
                  <a:lnTo>
                    <a:pt x="134" y="2038"/>
                  </a:lnTo>
                  <a:lnTo>
                    <a:pt x="127" y="2043"/>
                  </a:lnTo>
                  <a:lnTo>
                    <a:pt x="120" y="2055"/>
                  </a:lnTo>
                  <a:lnTo>
                    <a:pt x="115" y="2067"/>
                  </a:lnTo>
                  <a:lnTo>
                    <a:pt x="99" y="2123"/>
                  </a:lnTo>
                  <a:lnTo>
                    <a:pt x="97" y="2133"/>
                  </a:lnTo>
                  <a:lnTo>
                    <a:pt x="92" y="2140"/>
                  </a:lnTo>
                  <a:lnTo>
                    <a:pt x="73" y="2168"/>
                  </a:lnTo>
                  <a:lnTo>
                    <a:pt x="56" y="2199"/>
                  </a:lnTo>
                  <a:lnTo>
                    <a:pt x="54" y="2213"/>
                  </a:lnTo>
                  <a:lnTo>
                    <a:pt x="59" y="2223"/>
                  </a:lnTo>
                  <a:lnTo>
                    <a:pt x="66" y="2225"/>
                  </a:lnTo>
                  <a:lnTo>
                    <a:pt x="73" y="2227"/>
                  </a:lnTo>
                  <a:lnTo>
                    <a:pt x="82" y="2230"/>
                  </a:lnTo>
                  <a:lnTo>
                    <a:pt x="87" y="2232"/>
                  </a:lnTo>
                  <a:lnTo>
                    <a:pt x="92" y="2234"/>
                  </a:lnTo>
                  <a:lnTo>
                    <a:pt x="94" y="2246"/>
                  </a:lnTo>
                  <a:lnTo>
                    <a:pt x="94" y="2253"/>
                  </a:lnTo>
                  <a:lnTo>
                    <a:pt x="89" y="2260"/>
                  </a:lnTo>
                  <a:lnTo>
                    <a:pt x="45" y="2308"/>
                  </a:lnTo>
                  <a:lnTo>
                    <a:pt x="37" y="2324"/>
                  </a:lnTo>
                  <a:lnTo>
                    <a:pt x="35" y="2336"/>
                  </a:lnTo>
                  <a:lnTo>
                    <a:pt x="35" y="2345"/>
                  </a:lnTo>
                  <a:lnTo>
                    <a:pt x="45" y="2369"/>
                  </a:lnTo>
                  <a:lnTo>
                    <a:pt x="47" y="2379"/>
                  </a:lnTo>
                  <a:lnTo>
                    <a:pt x="49" y="2390"/>
                  </a:lnTo>
                  <a:lnTo>
                    <a:pt x="47" y="2407"/>
                  </a:lnTo>
                  <a:lnTo>
                    <a:pt x="45" y="2419"/>
                  </a:lnTo>
                  <a:lnTo>
                    <a:pt x="37" y="2428"/>
                  </a:lnTo>
                  <a:lnTo>
                    <a:pt x="30" y="2435"/>
                  </a:lnTo>
                  <a:lnTo>
                    <a:pt x="21" y="2445"/>
                  </a:lnTo>
                  <a:lnTo>
                    <a:pt x="14" y="2459"/>
                  </a:lnTo>
                  <a:lnTo>
                    <a:pt x="2" y="2487"/>
                  </a:lnTo>
                  <a:lnTo>
                    <a:pt x="0" y="2502"/>
                  </a:lnTo>
                  <a:lnTo>
                    <a:pt x="0" y="2513"/>
                  </a:lnTo>
                  <a:lnTo>
                    <a:pt x="4" y="2523"/>
                  </a:lnTo>
                  <a:lnTo>
                    <a:pt x="9" y="2530"/>
                  </a:lnTo>
                  <a:lnTo>
                    <a:pt x="21" y="2544"/>
                  </a:lnTo>
                  <a:lnTo>
                    <a:pt x="49" y="2572"/>
                  </a:lnTo>
                  <a:lnTo>
                    <a:pt x="56" y="2577"/>
                  </a:lnTo>
                  <a:lnTo>
                    <a:pt x="66" y="2587"/>
                  </a:lnTo>
                  <a:lnTo>
                    <a:pt x="71" y="2596"/>
                  </a:lnTo>
                  <a:lnTo>
                    <a:pt x="75" y="2613"/>
                  </a:lnTo>
                  <a:lnTo>
                    <a:pt x="78" y="2622"/>
                  </a:lnTo>
                  <a:lnTo>
                    <a:pt x="75" y="2632"/>
                  </a:lnTo>
                  <a:lnTo>
                    <a:pt x="56" y="2679"/>
                  </a:lnTo>
                  <a:lnTo>
                    <a:pt x="33" y="2778"/>
                  </a:lnTo>
                  <a:lnTo>
                    <a:pt x="30" y="2804"/>
                  </a:lnTo>
                  <a:lnTo>
                    <a:pt x="30" y="2821"/>
                  </a:lnTo>
                  <a:lnTo>
                    <a:pt x="33" y="2830"/>
                  </a:lnTo>
                  <a:lnTo>
                    <a:pt x="37" y="2837"/>
                  </a:lnTo>
                  <a:lnTo>
                    <a:pt x="42" y="2847"/>
                  </a:lnTo>
                  <a:lnTo>
                    <a:pt x="49" y="2854"/>
                  </a:lnTo>
                  <a:lnTo>
                    <a:pt x="59" y="2859"/>
                  </a:lnTo>
                  <a:lnTo>
                    <a:pt x="66" y="2861"/>
                  </a:lnTo>
                  <a:lnTo>
                    <a:pt x="75" y="2863"/>
                  </a:lnTo>
                  <a:lnTo>
                    <a:pt x="82" y="2863"/>
                  </a:lnTo>
                  <a:lnTo>
                    <a:pt x="89" y="2861"/>
                  </a:lnTo>
                  <a:lnTo>
                    <a:pt x="127" y="2842"/>
                  </a:lnTo>
                  <a:lnTo>
                    <a:pt x="137" y="2840"/>
                  </a:lnTo>
                  <a:lnTo>
                    <a:pt x="144" y="2837"/>
                  </a:lnTo>
                  <a:lnTo>
                    <a:pt x="160" y="2840"/>
                  </a:lnTo>
                  <a:lnTo>
                    <a:pt x="165" y="2840"/>
                  </a:lnTo>
                  <a:lnTo>
                    <a:pt x="170" y="2842"/>
                  </a:lnTo>
                  <a:lnTo>
                    <a:pt x="172" y="2842"/>
                  </a:lnTo>
                  <a:lnTo>
                    <a:pt x="179" y="2847"/>
                  </a:lnTo>
                  <a:lnTo>
                    <a:pt x="184" y="2851"/>
                  </a:lnTo>
                  <a:lnTo>
                    <a:pt x="189" y="2859"/>
                  </a:lnTo>
                  <a:lnTo>
                    <a:pt x="194" y="2868"/>
                  </a:lnTo>
                  <a:lnTo>
                    <a:pt x="196" y="2875"/>
                  </a:lnTo>
                  <a:lnTo>
                    <a:pt x="198" y="2892"/>
                  </a:lnTo>
                  <a:lnTo>
                    <a:pt x="203" y="2899"/>
                  </a:lnTo>
                  <a:lnTo>
                    <a:pt x="208" y="2906"/>
                  </a:lnTo>
                  <a:lnTo>
                    <a:pt x="215" y="2906"/>
                  </a:lnTo>
                  <a:lnTo>
                    <a:pt x="222" y="2901"/>
                  </a:lnTo>
                  <a:lnTo>
                    <a:pt x="234" y="2887"/>
                  </a:lnTo>
                  <a:lnTo>
                    <a:pt x="241" y="2882"/>
                  </a:lnTo>
                  <a:lnTo>
                    <a:pt x="250" y="2880"/>
                  </a:lnTo>
                  <a:lnTo>
                    <a:pt x="257" y="2880"/>
                  </a:lnTo>
                  <a:lnTo>
                    <a:pt x="267" y="2880"/>
                  </a:lnTo>
                  <a:lnTo>
                    <a:pt x="276" y="2882"/>
                  </a:lnTo>
                  <a:lnTo>
                    <a:pt x="283" y="2887"/>
                  </a:lnTo>
                  <a:lnTo>
                    <a:pt x="290" y="2894"/>
                  </a:lnTo>
                  <a:lnTo>
                    <a:pt x="295" y="2903"/>
                  </a:lnTo>
                  <a:lnTo>
                    <a:pt x="300" y="2920"/>
                  </a:lnTo>
                  <a:lnTo>
                    <a:pt x="302" y="2932"/>
                  </a:lnTo>
                  <a:lnTo>
                    <a:pt x="300" y="2941"/>
                  </a:lnTo>
                  <a:lnTo>
                    <a:pt x="295" y="2960"/>
                  </a:lnTo>
                  <a:lnTo>
                    <a:pt x="293" y="2972"/>
                  </a:lnTo>
                  <a:lnTo>
                    <a:pt x="293" y="2979"/>
                  </a:lnTo>
                  <a:lnTo>
                    <a:pt x="300" y="2986"/>
                  </a:lnTo>
                  <a:lnTo>
                    <a:pt x="307" y="2991"/>
                  </a:lnTo>
                  <a:lnTo>
                    <a:pt x="316" y="2993"/>
                  </a:lnTo>
                  <a:lnTo>
                    <a:pt x="324" y="2993"/>
                  </a:lnTo>
                  <a:lnTo>
                    <a:pt x="357" y="2986"/>
                  </a:lnTo>
                  <a:lnTo>
                    <a:pt x="376" y="2986"/>
                  </a:lnTo>
                  <a:lnTo>
                    <a:pt x="380" y="2989"/>
                  </a:lnTo>
                  <a:lnTo>
                    <a:pt x="385" y="2991"/>
                  </a:lnTo>
                  <a:lnTo>
                    <a:pt x="411" y="3003"/>
                  </a:lnTo>
                  <a:lnTo>
                    <a:pt x="425" y="2991"/>
                  </a:lnTo>
                  <a:lnTo>
                    <a:pt x="428" y="2981"/>
                  </a:lnTo>
                  <a:lnTo>
                    <a:pt x="428" y="2972"/>
                  </a:lnTo>
                  <a:lnTo>
                    <a:pt x="421" y="2946"/>
                  </a:lnTo>
                  <a:lnTo>
                    <a:pt x="416" y="2922"/>
                  </a:lnTo>
                  <a:lnTo>
                    <a:pt x="418" y="2911"/>
                  </a:lnTo>
                  <a:lnTo>
                    <a:pt x="425" y="2901"/>
                  </a:lnTo>
                  <a:lnTo>
                    <a:pt x="458" y="2892"/>
                  </a:lnTo>
                  <a:lnTo>
                    <a:pt x="470" y="2887"/>
                  </a:lnTo>
                  <a:lnTo>
                    <a:pt x="482" y="2877"/>
                  </a:lnTo>
                  <a:lnTo>
                    <a:pt x="487" y="2866"/>
                  </a:lnTo>
                  <a:lnTo>
                    <a:pt x="489" y="2856"/>
                  </a:lnTo>
                  <a:lnTo>
                    <a:pt x="489" y="2837"/>
                  </a:lnTo>
                  <a:lnTo>
                    <a:pt x="491" y="2825"/>
                  </a:lnTo>
                  <a:lnTo>
                    <a:pt x="499" y="2795"/>
                  </a:lnTo>
                  <a:lnTo>
                    <a:pt x="506" y="2747"/>
                  </a:lnTo>
                  <a:lnTo>
                    <a:pt x="508" y="2733"/>
                  </a:lnTo>
                  <a:lnTo>
                    <a:pt x="515" y="2721"/>
                  </a:lnTo>
                  <a:lnTo>
                    <a:pt x="522" y="2714"/>
                  </a:lnTo>
                  <a:lnTo>
                    <a:pt x="534" y="2703"/>
                  </a:lnTo>
                  <a:lnTo>
                    <a:pt x="543" y="2698"/>
                  </a:lnTo>
                  <a:lnTo>
                    <a:pt x="553" y="2693"/>
                  </a:lnTo>
                  <a:lnTo>
                    <a:pt x="560" y="2691"/>
                  </a:lnTo>
                  <a:lnTo>
                    <a:pt x="569" y="2691"/>
                  </a:lnTo>
                  <a:lnTo>
                    <a:pt x="612" y="2698"/>
                  </a:lnTo>
                  <a:lnTo>
                    <a:pt x="669" y="2688"/>
                  </a:lnTo>
                  <a:lnTo>
                    <a:pt x="709" y="2691"/>
                  </a:lnTo>
                  <a:lnTo>
                    <a:pt x="766" y="2700"/>
                  </a:lnTo>
                  <a:lnTo>
                    <a:pt x="822" y="2693"/>
                  </a:lnTo>
                  <a:lnTo>
                    <a:pt x="851" y="2695"/>
                  </a:lnTo>
                  <a:lnTo>
                    <a:pt x="860" y="2693"/>
                  </a:lnTo>
                  <a:lnTo>
                    <a:pt x="867" y="2693"/>
                  </a:lnTo>
                  <a:lnTo>
                    <a:pt x="877" y="2695"/>
                  </a:lnTo>
                  <a:lnTo>
                    <a:pt x="891" y="2700"/>
                  </a:lnTo>
                  <a:lnTo>
                    <a:pt x="891" y="2700"/>
                  </a:lnTo>
                  <a:lnTo>
                    <a:pt x="896" y="2698"/>
                  </a:lnTo>
                  <a:lnTo>
                    <a:pt x="929" y="2665"/>
                  </a:lnTo>
                  <a:lnTo>
                    <a:pt x="943" y="2653"/>
                  </a:lnTo>
                  <a:lnTo>
                    <a:pt x="957" y="2658"/>
                  </a:lnTo>
                  <a:lnTo>
                    <a:pt x="969" y="2674"/>
                  </a:lnTo>
                  <a:lnTo>
                    <a:pt x="974" y="2695"/>
                  </a:lnTo>
                  <a:lnTo>
                    <a:pt x="1014" y="2752"/>
                  </a:lnTo>
                  <a:lnTo>
                    <a:pt x="995" y="2792"/>
                  </a:lnTo>
                  <a:lnTo>
                    <a:pt x="988" y="2816"/>
                  </a:lnTo>
                  <a:lnTo>
                    <a:pt x="990" y="2835"/>
                  </a:lnTo>
                  <a:lnTo>
                    <a:pt x="1002" y="2851"/>
                  </a:lnTo>
                  <a:lnTo>
                    <a:pt x="1014" y="2856"/>
                  </a:lnTo>
                  <a:lnTo>
                    <a:pt x="1028" y="2851"/>
                  </a:lnTo>
                  <a:lnTo>
                    <a:pt x="1035" y="2835"/>
                  </a:lnTo>
                  <a:lnTo>
                    <a:pt x="1038" y="2795"/>
                  </a:lnTo>
                  <a:lnTo>
                    <a:pt x="1005" y="2643"/>
                  </a:lnTo>
                  <a:lnTo>
                    <a:pt x="988" y="2542"/>
                  </a:lnTo>
                  <a:lnTo>
                    <a:pt x="1007" y="2480"/>
                  </a:lnTo>
                  <a:lnTo>
                    <a:pt x="1052" y="2414"/>
                  </a:lnTo>
                  <a:lnTo>
                    <a:pt x="1045" y="2381"/>
                  </a:lnTo>
                  <a:lnTo>
                    <a:pt x="1026" y="2353"/>
                  </a:lnTo>
                  <a:lnTo>
                    <a:pt x="997" y="2338"/>
                  </a:lnTo>
                  <a:lnTo>
                    <a:pt x="986" y="2338"/>
                  </a:lnTo>
                  <a:lnTo>
                    <a:pt x="979" y="2331"/>
                  </a:lnTo>
                  <a:lnTo>
                    <a:pt x="974" y="2317"/>
                  </a:lnTo>
                  <a:lnTo>
                    <a:pt x="971" y="2282"/>
                  </a:lnTo>
                  <a:lnTo>
                    <a:pt x="967" y="2258"/>
                  </a:lnTo>
                  <a:lnTo>
                    <a:pt x="964" y="2246"/>
                  </a:lnTo>
                  <a:lnTo>
                    <a:pt x="969" y="2232"/>
                  </a:lnTo>
                  <a:lnTo>
                    <a:pt x="979" y="2208"/>
                  </a:lnTo>
                  <a:lnTo>
                    <a:pt x="981" y="2197"/>
                  </a:lnTo>
                  <a:lnTo>
                    <a:pt x="988" y="2185"/>
                  </a:lnTo>
                  <a:lnTo>
                    <a:pt x="1021" y="2163"/>
                  </a:lnTo>
                  <a:lnTo>
                    <a:pt x="1035" y="2128"/>
                  </a:lnTo>
                  <a:lnTo>
                    <a:pt x="1052" y="2109"/>
                  </a:lnTo>
                  <a:lnTo>
                    <a:pt x="1073" y="2095"/>
                  </a:lnTo>
                  <a:lnTo>
                    <a:pt x="1090" y="2088"/>
                  </a:lnTo>
                  <a:lnTo>
                    <a:pt x="1109" y="2057"/>
                  </a:lnTo>
                  <a:lnTo>
                    <a:pt x="1137" y="2074"/>
                  </a:lnTo>
                  <a:lnTo>
                    <a:pt x="1154" y="2095"/>
                  </a:lnTo>
                  <a:lnTo>
                    <a:pt x="1172" y="2081"/>
                  </a:lnTo>
                  <a:lnTo>
                    <a:pt x="1191" y="2031"/>
                  </a:lnTo>
                  <a:lnTo>
                    <a:pt x="1229" y="2017"/>
                  </a:lnTo>
                  <a:lnTo>
                    <a:pt x="1269" y="2024"/>
                  </a:lnTo>
                  <a:lnTo>
                    <a:pt x="1307" y="2005"/>
                  </a:lnTo>
                  <a:lnTo>
                    <a:pt x="1310" y="1991"/>
                  </a:lnTo>
                  <a:lnTo>
                    <a:pt x="1293" y="1974"/>
                  </a:lnTo>
                  <a:lnTo>
                    <a:pt x="1399" y="1965"/>
                  </a:lnTo>
                  <a:lnTo>
                    <a:pt x="1411" y="1951"/>
                  </a:lnTo>
                  <a:lnTo>
                    <a:pt x="1421" y="1887"/>
                  </a:lnTo>
                  <a:lnTo>
                    <a:pt x="1418" y="1861"/>
                  </a:lnTo>
                  <a:lnTo>
                    <a:pt x="1437" y="1825"/>
                  </a:lnTo>
                  <a:lnTo>
                    <a:pt x="1466" y="1844"/>
                  </a:lnTo>
                  <a:lnTo>
                    <a:pt x="1477" y="1840"/>
                  </a:lnTo>
                  <a:lnTo>
                    <a:pt x="1485" y="1828"/>
                  </a:lnTo>
                  <a:lnTo>
                    <a:pt x="1503" y="1795"/>
                  </a:lnTo>
                  <a:lnTo>
                    <a:pt x="1513" y="1788"/>
                  </a:lnTo>
                  <a:lnTo>
                    <a:pt x="1522" y="1785"/>
                  </a:lnTo>
                  <a:lnTo>
                    <a:pt x="1534" y="1778"/>
                  </a:lnTo>
                  <a:lnTo>
                    <a:pt x="1544" y="1771"/>
                  </a:lnTo>
                  <a:lnTo>
                    <a:pt x="1548" y="1762"/>
                  </a:lnTo>
                  <a:lnTo>
                    <a:pt x="1548" y="1740"/>
                  </a:lnTo>
                  <a:lnTo>
                    <a:pt x="1556" y="1733"/>
                  </a:lnTo>
                  <a:lnTo>
                    <a:pt x="1709" y="1759"/>
                  </a:lnTo>
                  <a:lnTo>
                    <a:pt x="1714" y="1766"/>
                  </a:lnTo>
                  <a:lnTo>
                    <a:pt x="1716" y="1773"/>
                  </a:lnTo>
                  <a:lnTo>
                    <a:pt x="1728" y="1776"/>
                  </a:lnTo>
                  <a:lnTo>
                    <a:pt x="1738" y="1773"/>
                  </a:lnTo>
                  <a:lnTo>
                    <a:pt x="1759" y="1762"/>
                  </a:lnTo>
                  <a:lnTo>
                    <a:pt x="1771" y="1757"/>
                  </a:lnTo>
                  <a:lnTo>
                    <a:pt x="1782" y="1757"/>
                  </a:lnTo>
                  <a:lnTo>
                    <a:pt x="1809" y="1759"/>
                  </a:lnTo>
                  <a:lnTo>
                    <a:pt x="1820" y="1757"/>
                  </a:lnTo>
                  <a:lnTo>
                    <a:pt x="1811" y="1714"/>
                  </a:lnTo>
                  <a:lnTo>
                    <a:pt x="1823" y="1698"/>
                  </a:lnTo>
                  <a:lnTo>
                    <a:pt x="1853" y="1683"/>
                  </a:lnTo>
                  <a:lnTo>
                    <a:pt x="1872" y="1702"/>
                  </a:lnTo>
                  <a:lnTo>
                    <a:pt x="1898" y="1750"/>
                  </a:lnTo>
                  <a:lnTo>
                    <a:pt x="1929" y="1757"/>
                  </a:lnTo>
                  <a:lnTo>
                    <a:pt x="1941" y="1700"/>
                  </a:lnTo>
                  <a:lnTo>
                    <a:pt x="1972" y="1653"/>
                  </a:lnTo>
                  <a:lnTo>
                    <a:pt x="2002" y="1650"/>
                  </a:lnTo>
                  <a:lnTo>
                    <a:pt x="2026" y="1655"/>
                  </a:lnTo>
                  <a:lnTo>
                    <a:pt x="2052" y="1643"/>
                  </a:lnTo>
                  <a:lnTo>
                    <a:pt x="2069" y="1634"/>
                  </a:lnTo>
                  <a:lnTo>
                    <a:pt x="2090" y="1613"/>
                  </a:lnTo>
                  <a:lnTo>
                    <a:pt x="2104" y="1596"/>
                  </a:lnTo>
                  <a:lnTo>
                    <a:pt x="2140" y="1594"/>
                  </a:lnTo>
                  <a:lnTo>
                    <a:pt x="2161" y="1582"/>
                  </a:lnTo>
                  <a:lnTo>
                    <a:pt x="2170" y="1570"/>
                  </a:lnTo>
                  <a:lnTo>
                    <a:pt x="2180" y="1546"/>
                  </a:lnTo>
                  <a:lnTo>
                    <a:pt x="2220" y="1527"/>
                  </a:lnTo>
                  <a:lnTo>
                    <a:pt x="2232" y="1516"/>
                  </a:lnTo>
                  <a:lnTo>
                    <a:pt x="2255" y="1518"/>
                  </a:lnTo>
                  <a:lnTo>
                    <a:pt x="2270" y="1525"/>
                  </a:lnTo>
                  <a:lnTo>
                    <a:pt x="2279" y="1527"/>
                  </a:lnTo>
                  <a:lnTo>
                    <a:pt x="2286" y="1520"/>
                  </a:lnTo>
                  <a:lnTo>
                    <a:pt x="2293" y="1511"/>
                  </a:lnTo>
                  <a:lnTo>
                    <a:pt x="2305" y="1501"/>
                  </a:lnTo>
                  <a:lnTo>
                    <a:pt x="2322" y="1494"/>
                  </a:lnTo>
                  <a:lnTo>
                    <a:pt x="2319" y="1457"/>
                  </a:lnTo>
                  <a:lnTo>
                    <a:pt x="2324" y="1435"/>
                  </a:lnTo>
                  <a:lnTo>
                    <a:pt x="2317" y="1423"/>
                  </a:lnTo>
                  <a:lnTo>
                    <a:pt x="2312" y="1409"/>
                  </a:lnTo>
                  <a:lnTo>
                    <a:pt x="2279" y="1395"/>
                  </a:lnTo>
                  <a:lnTo>
                    <a:pt x="2265" y="1388"/>
                  </a:lnTo>
                  <a:lnTo>
                    <a:pt x="2267" y="1348"/>
                  </a:lnTo>
                  <a:lnTo>
                    <a:pt x="2289" y="1324"/>
                  </a:lnTo>
                  <a:lnTo>
                    <a:pt x="2310" y="1312"/>
                  </a:lnTo>
                  <a:lnTo>
                    <a:pt x="2312" y="1326"/>
                  </a:lnTo>
                  <a:lnTo>
                    <a:pt x="2326" y="1326"/>
                  </a:lnTo>
                  <a:lnTo>
                    <a:pt x="2348" y="1296"/>
                  </a:lnTo>
                  <a:lnTo>
                    <a:pt x="2388" y="1284"/>
                  </a:lnTo>
                  <a:lnTo>
                    <a:pt x="2423" y="1291"/>
                  </a:lnTo>
                  <a:lnTo>
                    <a:pt x="2437" y="1272"/>
                  </a:lnTo>
                  <a:lnTo>
                    <a:pt x="2456" y="1272"/>
                  </a:lnTo>
                  <a:lnTo>
                    <a:pt x="2494" y="1260"/>
                  </a:lnTo>
                  <a:lnTo>
                    <a:pt x="2513" y="1241"/>
                  </a:lnTo>
                  <a:lnTo>
                    <a:pt x="2549" y="1234"/>
                  </a:lnTo>
                  <a:lnTo>
                    <a:pt x="2594" y="1194"/>
                  </a:lnTo>
                  <a:lnTo>
                    <a:pt x="2683" y="1100"/>
                  </a:lnTo>
                  <a:lnTo>
                    <a:pt x="2747" y="1078"/>
                  </a:lnTo>
                  <a:lnTo>
                    <a:pt x="2802" y="1081"/>
                  </a:lnTo>
                  <a:lnTo>
                    <a:pt x="2844" y="1021"/>
                  </a:lnTo>
                  <a:lnTo>
                    <a:pt x="2887" y="967"/>
                  </a:lnTo>
                  <a:lnTo>
                    <a:pt x="2891" y="951"/>
                  </a:lnTo>
                  <a:lnTo>
                    <a:pt x="2899" y="939"/>
                  </a:lnTo>
                  <a:lnTo>
                    <a:pt x="2837" y="934"/>
                  </a:lnTo>
                  <a:lnTo>
                    <a:pt x="2816" y="929"/>
                  </a:lnTo>
                  <a:lnTo>
                    <a:pt x="2797" y="917"/>
                  </a:lnTo>
                  <a:lnTo>
                    <a:pt x="2783" y="896"/>
                  </a:lnTo>
                  <a:lnTo>
                    <a:pt x="2780" y="870"/>
                  </a:lnTo>
                  <a:lnTo>
                    <a:pt x="2785" y="847"/>
                  </a:lnTo>
                  <a:lnTo>
                    <a:pt x="2783" y="825"/>
                  </a:lnTo>
                  <a:lnTo>
                    <a:pt x="2766" y="802"/>
                  </a:lnTo>
                  <a:lnTo>
                    <a:pt x="2719" y="764"/>
                  </a:lnTo>
                  <a:lnTo>
                    <a:pt x="2698" y="743"/>
                  </a:lnTo>
                  <a:lnTo>
                    <a:pt x="2683" y="714"/>
                  </a:lnTo>
                  <a:lnTo>
                    <a:pt x="2679" y="695"/>
                  </a:lnTo>
                  <a:lnTo>
                    <a:pt x="2679" y="655"/>
                  </a:lnTo>
                  <a:lnTo>
                    <a:pt x="2676" y="636"/>
                  </a:lnTo>
                  <a:lnTo>
                    <a:pt x="2669" y="620"/>
                  </a:lnTo>
                  <a:lnTo>
                    <a:pt x="2660" y="603"/>
                  </a:lnTo>
                  <a:lnTo>
                    <a:pt x="2638" y="577"/>
                  </a:lnTo>
                  <a:lnTo>
                    <a:pt x="2624" y="553"/>
                  </a:lnTo>
                  <a:lnTo>
                    <a:pt x="2615" y="530"/>
                  </a:lnTo>
                  <a:lnTo>
                    <a:pt x="2617" y="506"/>
                  </a:lnTo>
                  <a:lnTo>
                    <a:pt x="2634" y="482"/>
                  </a:lnTo>
                  <a:lnTo>
                    <a:pt x="2641" y="461"/>
                  </a:lnTo>
                  <a:lnTo>
                    <a:pt x="2631" y="438"/>
                  </a:lnTo>
                  <a:lnTo>
                    <a:pt x="2617" y="411"/>
                  </a:lnTo>
                  <a:lnTo>
                    <a:pt x="2615" y="385"/>
                  </a:lnTo>
                  <a:lnTo>
                    <a:pt x="2627" y="359"/>
                  </a:lnTo>
                  <a:lnTo>
                    <a:pt x="2653" y="317"/>
                  </a:lnTo>
                  <a:lnTo>
                    <a:pt x="2660" y="286"/>
                  </a:lnTo>
                  <a:lnTo>
                    <a:pt x="2660" y="246"/>
                  </a:lnTo>
                  <a:lnTo>
                    <a:pt x="2650" y="206"/>
                  </a:lnTo>
                  <a:lnTo>
                    <a:pt x="2622" y="133"/>
                  </a:lnTo>
                  <a:lnTo>
                    <a:pt x="2589" y="95"/>
                  </a:lnTo>
                  <a:lnTo>
                    <a:pt x="2546" y="66"/>
                  </a:lnTo>
                  <a:lnTo>
                    <a:pt x="2423" y="12"/>
                  </a:lnTo>
                  <a:lnTo>
                    <a:pt x="2407" y="7"/>
                  </a:lnTo>
                  <a:lnTo>
                    <a:pt x="2388" y="7"/>
                  </a:lnTo>
                  <a:lnTo>
                    <a:pt x="2359" y="17"/>
                  </a:lnTo>
                  <a:lnTo>
                    <a:pt x="2348" y="17"/>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77" name="Freeform 76"/>
            <p:cNvSpPr>
              <a:spLocks/>
            </p:cNvSpPr>
            <p:nvPr/>
          </p:nvSpPr>
          <p:spPr bwMode="auto">
            <a:xfrm>
              <a:off x="1466" y="-14"/>
              <a:ext cx="2303" cy="2788"/>
            </a:xfrm>
            <a:custGeom>
              <a:avLst/>
              <a:gdLst>
                <a:gd name="T0" fmla="*/ 1714 w 2303"/>
                <a:gd name="T1" fmla="*/ 24 h 2788"/>
                <a:gd name="T2" fmla="*/ 1579 w 2303"/>
                <a:gd name="T3" fmla="*/ 151 h 2788"/>
                <a:gd name="T4" fmla="*/ 1480 w 2303"/>
                <a:gd name="T5" fmla="*/ 121 h 2788"/>
                <a:gd name="T6" fmla="*/ 1461 w 2303"/>
                <a:gd name="T7" fmla="*/ 208 h 2788"/>
                <a:gd name="T8" fmla="*/ 1352 w 2303"/>
                <a:gd name="T9" fmla="*/ 331 h 2788"/>
                <a:gd name="T10" fmla="*/ 1265 w 2303"/>
                <a:gd name="T11" fmla="*/ 570 h 2788"/>
                <a:gd name="T12" fmla="*/ 1256 w 2303"/>
                <a:gd name="T13" fmla="*/ 695 h 2788"/>
                <a:gd name="T14" fmla="*/ 1137 w 2303"/>
                <a:gd name="T15" fmla="*/ 773 h 2788"/>
                <a:gd name="T16" fmla="*/ 1012 w 2303"/>
                <a:gd name="T17" fmla="*/ 991 h 2788"/>
                <a:gd name="T18" fmla="*/ 828 w 2303"/>
                <a:gd name="T19" fmla="*/ 1177 h 2788"/>
                <a:gd name="T20" fmla="*/ 768 w 2303"/>
                <a:gd name="T21" fmla="*/ 1248 h 2788"/>
                <a:gd name="T22" fmla="*/ 693 w 2303"/>
                <a:gd name="T23" fmla="*/ 1348 h 2788"/>
                <a:gd name="T24" fmla="*/ 690 w 2303"/>
                <a:gd name="T25" fmla="*/ 1397 h 2788"/>
                <a:gd name="T26" fmla="*/ 579 w 2303"/>
                <a:gd name="T27" fmla="*/ 1407 h 2788"/>
                <a:gd name="T28" fmla="*/ 423 w 2303"/>
                <a:gd name="T29" fmla="*/ 1421 h 2788"/>
                <a:gd name="T30" fmla="*/ 374 w 2303"/>
                <a:gd name="T31" fmla="*/ 1452 h 2788"/>
                <a:gd name="T32" fmla="*/ 312 w 2303"/>
                <a:gd name="T33" fmla="*/ 1598 h 2788"/>
                <a:gd name="T34" fmla="*/ 182 w 2303"/>
                <a:gd name="T35" fmla="*/ 1575 h 2788"/>
                <a:gd name="T36" fmla="*/ 90 w 2303"/>
                <a:gd name="T37" fmla="*/ 1674 h 2788"/>
                <a:gd name="T38" fmla="*/ 45 w 2303"/>
                <a:gd name="T39" fmla="*/ 1745 h 2788"/>
                <a:gd name="T40" fmla="*/ 92 w 2303"/>
                <a:gd name="T41" fmla="*/ 1832 h 2788"/>
                <a:gd name="T42" fmla="*/ 189 w 2303"/>
                <a:gd name="T43" fmla="*/ 1899 h 2788"/>
                <a:gd name="T44" fmla="*/ 227 w 2303"/>
                <a:gd name="T45" fmla="*/ 1974 h 2788"/>
                <a:gd name="T46" fmla="*/ 208 w 2303"/>
                <a:gd name="T47" fmla="*/ 2036 h 2788"/>
                <a:gd name="T48" fmla="*/ 187 w 2303"/>
                <a:gd name="T49" fmla="*/ 2121 h 2788"/>
                <a:gd name="T50" fmla="*/ 248 w 2303"/>
                <a:gd name="T51" fmla="*/ 2211 h 2788"/>
                <a:gd name="T52" fmla="*/ 232 w 2303"/>
                <a:gd name="T53" fmla="*/ 2260 h 2788"/>
                <a:gd name="T54" fmla="*/ 444 w 2303"/>
                <a:gd name="T55" fmla="*/ 2431 h 2788"/>
                <a:gd name="T56" fmla="*/ 527 w 2303"/>
                <a:gd name="T57" fmla="*/ 2414 h 2788"/>
                <a:gd name="T58" fmla="*/ 605 w 2303"/>
                <a:gd name="T59" fmla="*/ 2435 h 2788"/>
                <a:gd name="T60" fmla="*/ 705 w 2303"/>
                <a:gd name="T61" fmla="*/ 2511 h 2788"/>
                <a:gd name="T62" fmla="*/ 1033 w 2303"/>
                <a:gd name="T63" fmla="*/ 2721 h 2788"/>
                <a:gd name="T64" fmla="*/ 1178 w 2303"/>
                <a:gd name="T65" fmla="*/ 2788 h 2788"/>
                <a:gd name="T66" fmla="*/ 1326 w 2303"/>
                <a:gd name="T67" fmla="*/ 2712 h 2788"/>
                <a:gd name="T68" fmla="*/ 1355 w 2303"/>
                <a:gd name="T69" fmla="*/ 2629 h 2788"/>
                <a:gd name="T70" fmla="*/ 1497 w 2303"/>
                <a:gd name="T71" fmla="*/ 2544 h 2788"/>
                <a:gd name="T72" fmla="*/ 1568 w 2303"/>
                <a:gd name="T73" fmla="*/ 2480 h 2788"/>
                <a:gd name="T74" fmla="*/ 1639 w 2303"/>
                <a:gd name="T75" fmla="*/ 2405 h 2788"/>
                <a:gd name="T76" fmla="*/ 1743 w 2303"/>
                <a:gd name="T77" fmla="*/ 2265 h 2788"/>
                <a:gd name="T78" fmla="*/ 1806 w 2303"/>
                <a:gd name="T79" fmla="*/ 2097 h 2788"/>
                <a:gd name="T80" fmla="*/ 1901 w 2303"/>
                <a:gd name="T81" fmla="*/ 1899 h 2788"/>
                <a:gd name="T82" fmla="*/ 2038 w 2303"/>
                <a:gd name="T83" fmla="*/ 1837 h 2788"/>
                <a:gd name="T84" fmla="*/ 2258 w 2303"/>
                <a:gd name="T85" fmla="*/ 1598 h 2788"/>
                <a:gd name="T86" fmla="*/ 2225 w 2303"/>
                <a:gd name="T87" fmla="*/ 1475 h 2788"/>
                <a:gd name="T88" fmla="*/ 2296 w 2303"/>
                <a:gd name="T89" fmla="*/ 1192 h 2788"/>
                <a:gd name="T90" fmla="*/ 2260 w 2303"/>
                <a:gd name="T91" fmla="*/ 972 h 2788"/>
                <a:gd name="T92" fmla="*/ 2123 w 2303"/>
                <a:gd name="T93" fmla="*/ 1069 h 2788"/>
                <a:gd name="T94" fmla="*/ 1920 w 2303"/>
                <a:gd name="T95" fmla="*/ 1019 h 2788"/>
                <a:gd name="T96" fmla="*/ 1847 w 2303"/>
                <a:gd name="T97" fmla="*/ 875 h 2788"/>
                <a:gd name="T98" fmla="*/ 1795 w 2303"/>
                <a:gd name="T99" fmla="*/ 752 h 2788"/>
                <a:gd name="T100" fmla="*/ 1752 w 2303"/>
                <a:gd name="T101" fmla="*/ 591 h 2788"/>
                <a:gd name="T102" fmla="*/ 1728 w 2303"/>
                <a:gd name="T103" fmla="*/ 549 h 2788"/>
                <a:gd name="T104" fmla="*/ 1627 w 2303"/>
                <a:gd name="T105" fmla="*/ 485 h 2788"/>
                <a:gd name="T106" fmla="*/ 1724 w 2303"/>
                <a:gd name="T107" fmla="*/ 433 h 2788"/>
                <a:gd name="T108" fmla="*/ 1809 w 2303"/>
                <a:gd name="T109" fmla="*/ 333 h 2788"/>
                <a:gd name="T110" fmla="*/ 1802 w 2303"/>
                <a:gd name="T111" fmla="*/ 166 h 2788"/>
                <a:gd name="T112" fmla="*/ 1797 w 2303"/>
                <a:gd name="T113" fmla="*/ 5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03" h="2788">
                  <a:moveTo>
                    <a:pt x="1783" y="54"/>
                  </a:moveTo>
                  <a:lnTo>
                    <a:pt x="1776" y="45"/>
                  </a:lnTo>
                  <a:lnTo>
                    <a:pt x="1776" y="12"/>
                  </a:lnTo>
                  <a:lnTo>
                    <a:pt x="1764" y="0"/>
                  </a:lnTo>
                  <a:lnTo>
                    <a:pt x="1738" y="7"/>
                  </a:lnTo>
                  <a:lnTo>
                    <a:pt x="1714" y="24"/>
                  </a:lnTo>
                  <a:lnTo>
                    <a:pt x="1702" y="43"/>
                  </a:lnTo>
                  <a:lnTo>
                    <a:pt x="1688" y="83"/>
                  </a:lnTo>
                  <a:lnTo>
                    <a:pt x="1622" y="111"/>
                  </a:lnTo>
                  <a:lnTo>
                    <a:pt x="1608" y="149"/>
                  </a:lnTo>
                  <a:lnTo>
                    <a:pt x="1598" y="163"/>
                  </a:lnTo>
                  <a:lnTo>
                    <a:pt x="1579" y="151"/>
                  </a:lnTo>
                  <a:lnTo>
                    <a:pt x="1544" y="111"/>
                  </a:lnTo>
                  <a:lnTo>
                    <a:pt x="1527" y="99"/>
                  </a:lnTo>
                  <a:lnTo>
                    <a:pt x="1511" y="92"/>
                  </a:lnTo>
                  <a:lnTo>
                    <a:pt x="1492" y="92"/>
                  </a:lnTo>
                  <a:lnTo>
                    <a:pt x="1473" y="102"/>
                  </a:lnTo>
                  <a:lnTo>
                    <a:pt x="1480" y="121"/>
                  </a:lnTo>
                  <a:lnTo>
                    <a:pt x="1497" y="132"/>
                  </a:lnTo>
                  <a:lnTo>
                    <a:pt x="1513" y="142"/>
                  </a:lnTo>
                  <a:lnTo>
                    <a:pt x="1530" y="156"/>
                  </a:lnTo>
                  <a:lnTo>
                    <a:pt x="1511" y="166"/>
                  </a:lnTo>
                  <a:lnTo>
                    <a:pt x="1473" y="201"/>
                  </a:lnTo>
                  <a:lnTo>
                    <a:pt x="1461" y="208"/>
                  </a:lnTo>
                  <a:lnTo>
                    <a:pt x="1419" y="206"/>
                  </a:lnTo>
                  <a:lnTo>
                    <a:pt x="1400" y="210"/>
                  </a:lnTo>
                  <a:lnTo>
                    <a:pt x="1383" y="248"/>
                  </a:lnTo>
                  <a:lnTo>
                    <a:pt x="1341" y="291"/>
                  </a:lnTo>
                  <a:lnTo>
                    <a:pt x="1341" y="310"/>
                  </a:lnTo>
                  <a:lnTo>
                    <a:pt x="1352" y="331"/>
                  </a:lnTo>
                  <a:lnTo>
                    <a:pt x="1357" y="352"/>
                  </a:lnTo>
                  <a:lnTo>
                    <a:pt x="1352" y="374"/>
                  </a:lnTo>
                  <a:lnTo>
                    <a:pt x="1331" y="416"/>
                  </a:lnTo>
                  <a:lnTo>
                    <a:pt x="1312" y="485"/>
                  </a:lnTo>
                  <a:lnTo>
                    <a:pt x="1272" y="551"/>
                  </a:lnTo>
                  <a:lnTo>
                    <a:pt x="1265" y="570"/>
                  </a:lnTo>
                  <a:lnTo>
                    <a:pt x="1272" y="610"/>
                  </a:lnTo>
                  <a:lnTo>
                    <a:pt x="1289" y="660"/>
                  </a:lnTo>
                  <a:lnTo>
                    <a:pt x="1289" y="697"/>
                  </a:lnTo>
                  <a:lnTo>
                    <a:pt x="1248" y="709"/>
                  </a:lnTo>
                  <a:lnTo>
                    <a:pt x="1248" y="700"/>
                  </a:lnTo>
                  <a:lnTo>
                    <a:pt x="1256" y="695"/>
                  </a:lnTo>
                  <a:lnTo>
                    <a:pt x="1260" y="688"/>
                  </a:lnTo>
                  <a:lnTo>
                    <a:pt x="1260" y="683"/>
                  </a:lnTo>
                  <a:lnTo>
                    <a:pt x="1265" y="676"/>
                  </a:lnTo>
                  <a:lnTo>
                    <a:pt x="1232" y="676"/>
                  </a:lnTo>
                  <a:lnTo>
                    <a:pt x="1194" y="705"/>
                  </a:lnTo>
                  <a:lnTo>
                    <a:pt x="1137" y="773"/>
                  </a:lnTo>
                  <a:lnTo>
                    <a:pt x="1123" y="794"/>
                  </a:lnTo>
                  <a:lnTo>
                    <a:pt x="1097" y="858"/>
                  </a:lnTo>
                  <a:lnTo>
                    <a:pt x="1083" y="875"/>
                  </a:lnTo>
                  <a:lnTo>
                    <a:pt x="1055" y="906"/>
                  </a:lnTo>
                  <a:lnTo>
                    <a:pt x="1040" y="922"/>
                  </a:lnTo>
                  <a:lnTo>
                    <a:pt x="1012" y="991"/>
                  </a:lnTo>
                  <a:lnTo>
                    <a:pt x="1000" y="1007"/>
                  </a:lnTo>
                  <a:lnTo>
                    <a:pt x="984" y="1021"/>
                  </a:lnTo>
                  <a:lnTo>
                    <a:pt x="854" y="1102"/>
                  </a:lnTo>
                  <a:lnTo>
                    <a:pt x="825" y="1125"/>
                  </a:lnTo>
                  <a:lnTo>
                    <a:pt x="842" y="1156"/>
                  </a:lnTo>
                  <a:lnTo>
                    <a:pt x="828" y="1177"/>
                  </a:lnTo>
                  <a:lnTo>
                    <a:pt x="811" y="1194"/>
                  </a:lnTo>
                  <a:lnTo>
                    <a:pt x="799" y="1208"/>
                  </a:lnTo>
                  <a:lnTo>
                    <a:pt x="802" y="1229"/>
                  </a:lnTo>
                  <a:lnTo>
                    <a:pt x="790" y="1234"/>
                  </a:lnTo>
                  <a:lnTo>
                    <a:pt x="778" y="1239"/>
                  </a:lnTo>
                  <a:lnTo>
                    <a:pt x="768" y="1248"/>
                  </a:lnTo>
                  <a:lnTo>
                    <a:pt x="761" y="1260"/>
                  </a:lnTo>
                  <a:lnTo>
                    <a:pt x="764" y="1272"/>
                  </a:lnTo>
                  <a:lnTo>
                    <a:pt x="757" y="1291"/>
                  </a:lnTo>
                  <a:lnTo>
                    <a:pt x="733" y="1329"/>
                  </a:lnTo>
                  <a:lnTo>
                    <a:pt x="714" y="1343"/>
                  </a:lnTo>
                  <a:lnTo>
                    <a:pt x="693" y="1348"/>
                  </a:lnTo>
                  <a:lnTo>
                    <a:pt x="671" y="1355"/>
                  </a:lnTo>
                  <a:lnTo>
                    <a:pt x="657" y="1376"/>
                  </a:lnTo>
                  <a:lnTo>
                    <a:pt x="676" y="1374"/>
                  </a:lnTo>
                  <a:lnTo>
                    <a:pt x="693" y="1376"/>
                  </a:lnTo>
                  <a:lnTo>
                    <a:pt x="700" y="1383"/>
                  </a:lnTo>
                  <a:lnTo>
                    <a:pt x="690" y="1397"/>
                  </a:lnTo>
                  <a:lnTo>
                    <a:pt x="676" y="1407"/>
                  </a:lnTo>
                  <a:lnTo>
                    <a:pt x="638" y="1412"/>
                  </a:lnTo>
                  <a:lnTo>
                    <a:pt x="622" y="1423"/>
                  </a:lnTo>
                  <a:lnTo>
                    <a:pt x="608" y="1433"/>
                  </a:lnTo>
                  <a:lnTo>
                    <a:pt x="593" y="1421"/>
                  </a:lnTo>
                  <a:lnTo>
                    <a:pt x="579" y="1407"/>
                  </a:lnTo>
                  <a:lnTo>
                    <a:pt x="565" y="1397"/>
                  </a:lnTo>
                  <a:lnTo>
                    <a:pt x="546" y="1402"/>
                  </a:lnTo>
                  <a:lnTo>
                    <a:pt x="532" y="1409"/>
                  </a:lnTo>
                  <a:lnTo>
                    <a:pt x="485" y="1442"/>
                  </a:lnTo>
                  <a:lnTo>
                    <a:pt x="473" y="1445"/>
                  </a:lnTo>
                  <a:lnTo>
                    <a:pt x="423" y="1421"/>
                  </a:lnTo>
                  <a:lnTo>
                    <a:pt x="414" y="1419"/>
                  </a:lnTo>
                  <a:lnTo>
                    <a:pt x="402" y="1419"/>
                  </a:lnTo>
                  <a:lnTo>
                    <a:pt x="395" y="1426"/>
                  </a:lnTo>
                  <a:lnTo>
                    <a:pt x="390" y="1435"/>
                  </a:lnTo>
                  <a:lnTo>
                    <a:pt x="385" y="1447"/>
                  </a:lnTo>
                  <a:lnTo>
                    <a:pt x="374" y="1452"/>
                  </a:lnTo>
                  <a:lnTo>
                    <a:pt x="338" y="1459"/>
                  </a:lnTo>
                  <a:lnTo>
                    <a:pt x="336" y="1461"/>
                  </a:lnTo>
                  <a:lnTo>
                    <a:pt x="312" y="1478"/>
                  </a:lnTo>
                  <a:lnTo>
                    <a:pt x="267" y="1534"/>
                  </a:lnTo>
                  <a:lnTo>
                    <a:pt x="300" y="1577"/>
                  </a:lnTo>
                  <a:lnTo>
                    <a:pt x="312" y="1598"/>
                  </a:lnTo>
                  <a:lnTo>
                    <a:pt x="296" y="1610"/>
                  </a:lnTo>
                  <a:lnTo>
                    <a:pt x="227" y="1610"/>
                  </a:lnTo>
                  <a:lnTo>
                    <a:pt x="225" y="1605"/>
                  </a:lnTo>
                  <a:lnTo>
                    <a:pt x="215" y="1594"/>
                  </a:lnTo>
                  <a:lnTo>
                    <a:pt x="199" y="1579"/>
                  </a:lnTo>
                  <a:lnTo>
                    <a:pt x="182" y="1575"/>
                  </a:lnTo>
                  <a:lnTo>
                    <a:pt x="168" y="1584"/>
                  </a:lnTo>
                  <a:lnTo>
                    <a:pt x="163" y="1615"/>
                  </a:lnTo>
                  <a:lnTo>
                    <a:pt x="161" y="1648"/>
                  </a:lnTo>
                  <a:lnTo>
                    <a:pt x="154" y="1664"/>
                  </a:lnTo>
                  <a:lnTo>
                    <a:pt x="137" y="1672"/>
                  </a:lnTo>
                  <a:lnTo>
                    <a:pt x="90" y="1674"/>
                  </a:lnTo>
                  <a:lnTo>
                    <a:pt x="73" y="1676"/>
                  </a:lnTo>
                  <a:lnTo>
                    <a:pt x="61" y="1686"/>
                  </a:lnTo>
                  <a:lnTo>
                    <a:pt x="52" y="1702"/>
                  </a:lnTo>
                  <a:lnTo>
                    <a:pt x="47" y="1714"/>
                  </a:lnTo>
                  <a:lnTo>
                    <a:pt x="47" y="1735"/>
                  </a:lnTo>
                  <a:lnTo>
                    <a:pt x="45" y="1745"/>
                  </a:lnTo>
                  <a:lnTo>
                    <a:pt x="33" y="1752"/>
                  </a:lnTo>
                  <a:lnTo>
                    <a:pt x="12" y="1750"/>
                  </a:lnTo>
                  <a:lnTo>
                    <a:pt x="5" y="1757"/>
                  </a:lnTo>
                  <a:lnTo>
                    <a:pt x="0" y="1778"/>
                  </a:lnTo>
                  <a:lnTo>
                    <a:pt x="83" y="1825"/>
                  </a:lnTo>
                  <a:lnTo>
                    <a:pt x="92" y="1832"/>
                  </a:lnTo>
                  <a:lnTo>
                    <a:pt x="102" y="1844"/>
                  </a:lnTo>
                  <a:lnTo>
                    <a:pt x="139" y="1891"/>
                  </a:lnTo>
                  <a:lnTo>
                    <a:pt x="147" y="1899"/>
                  </a:lnTo>
                  <a:lnTo>
                    <a:pt x="158" y="1903"/>
                  </a:lnTo>
                  <a:lnTo>
                    <a:pt x="170" y="1903"/>
                  </a:lnTo>
                  <a:lnTo>
                    <a:pt x="189" y="1899"/>
                  </a:lnTo>
                  <a:lnTo>
                    <a:pt x="196" y="1899"/>
                  </a:lnTo>
                  <a:lnTo>
                    <a:pt x="203" y="1903"/>
                  </a:lnTo>
                  <a:lnTo>
                    <a:pt x="210" y="1915"/>
                  </a:lnTo>
                  <a:lnTo>
                    <a:pt x="215" y="1948"/>
                  </a:lnTo>
                  <a:lnTo>
                    <a:pt x="217" y="1955"/>
                  </a:lnTo>
                  <a:lnTo>
                    <a:pt x="227" y="1974"/>
                  </a:lnTo>
                  <a:lnTo>
                    <a:pt x="229" y="1981"/>
                  </a:lnTo>
                  <a:lnTo>
                    <a:pt x="229" y="1991"/>
                  </a:lnTo>
                  <a:lnTo>
                    <a:pt x="227" y="1998"/>
                  </a:lnTo>
                  <a:lnTo>
                    <a:pt x="225" y="2007"/>
                  </a:lnTo>
                  <a:lnTo>
                    <a:pt x="222" y="2014"/>
                  </a:lnTo>
                  <a:lnTo>
                    <a:pt x="208" y="2036"/>
                  </a:lnTo>
                  <a:lnTo>
                    <a:pt x="206" y="2040"/>
                  </a:lnTo>
                  <a:lnTo>
                    <a:pt x="206" y="2043"/>
                  </a:lnTo>
                  <a:lnTo>
                    <a:pt x="201" y="2085"/>
                  </a:lnTo>
                  <a:lnTo>
                    <a:pt x="199" y="2095"/>
                  </a:lnTo>
                  <a:lnTo>
                    <a:pt x="189" y="2111"/>
                  </a:lnTo>
                  <a:lnTo>
                    <a:pt x="187" y="2121"/>
                  </a:lnTo>
                  <a:lnTo>
                    <a:pt x="187" y="2128"/>
                  </a:lnTo>
                  <a:lnTo>
                    <a:pt x="189" y="2137"/>
                  </a:lnTo>
                  <a:lnTo>
                    <a:pt x="191" y="2144"/>
                  </a:lnTo>
                  <a:lnTo>
                    <a:pt x="194" y="2152"/>
                  </a:lnTo>
                  <a:lnTo>
                    <a:pt x="243" y="2204"/>
                  </a:lnTo>
                  <a:lnTo>
                    <a:pt x="248" y="2211"/>
                  </a:lnTo>
                  <a:lnTo>
                    <a:pt x="251" y="2220"/>
                  </a:lnTo>
                  <a:lnTo>
                    <a:pt x="248" y="2227"/>
                  </a:lnTo>
                  <a:lnTo>
                    <a:pt x="243" y="2237"/>
                  </a:lnTo>
                  <a:lnTo>
                    <a:pt x="236" y="2244"/>
                  </a:lnTo>
                  <a:lnTo>
                    <a:pt x="232" y="2251"/>
                  </a:lnTo>
                  <a:lnTo>
                    <a:pt x="232" y="2260"/>
                  </a:lnTo>
                  <a:lnTo>
                    <a:pt x="236" y="2270"/>
                  </a:lnTo>
                  <a:lnTo>
                    <a:pt x="243" y="2279"/>
                  </a:lnTo>
                  <a:lnTo>
                    <a:pt x="281" y="2315"/>
                  </a:lnTo>
                  <a:lnTo>
                    <a:pt x="418" y="2407"/>
                  </a:lnTo>
                  <a:lnTo>
                    <a:pt x="435" y="2423"/>
                  </a:lnTo>
                  <a:lnTo>
                    <a:pt x="444" y="2431"/>
                  </a:lnTo>
                  <a:lnTo>
                    <a:pt x="456" y="2435"/>
                  </a:lnTo>
                  <a:lnTo>
                    <a:pt x="473" y="2438"/>
                  </a:lnTo>
                  <a:lnTo>
                    <a:pt x="485" y="2435"/>
                  </a:lnTo>
                  <a:lnTo>
                    <a:pt x="494" y="2433"/>
                  </a:lnTo>
                  <a:lnTo>
                    <a:pt x="511" y="2423"/>
                  </a:lnTo>
                  <a:lnTo>
                    <a:pt x="527" y="2414"/>
                  </a:lnTo>
                  <a:lnTo>
                    <a:pt x="544" y="2412"/>
                  </a:lnTo>
                  <a:lnTo>
                    <a:pt x="560" y="2412"/>
                  </a:lnTo>
                  <a:lnTo>
                    <a:pt x="570" y="2414"/>
                  </a:lnTo>
                  <a:lnTo>
                    <a:pt x="579" y="2419"/>
                  </a:lnTo>
                  <a:lnTo>
                    <a:pt x="593" y="2428"/>
                  </a:lnTo>
                  <a:lnTo>
                    <a:pt x="605" y="2435"/>
                  </a:lnTo>
                  <a:lnTo>
                    <a:pt x="622" y="2440"/>
                  </a:lnTo>
                  <a:lnTo>
                    <a:pt x="636" y="2440"/>
                  </a:lnTo>
                  <a:lnTo>
                    <a:pt x="645" y="2440"/>
                  </a:lnTo>
                  <a:lnTo>
                    <a:pt x="655" y="2445"/>
                  </a:lnTo>
                  <a:lnTo>
                    <a:pt x="674" y="2468"/>
                  </a:lnTo>
                  <a:lnTo>
                    <a:pt x="705" y="2511"/>
                  </a:lnTo>
                  <a:lnTo>
                    <a:pt x="783" y="2582"/>
                  </a:lnTo>
                  <a:lnTo>
                    <a:pt x="832" y="2646"/>
                  </a:lnTo>
                  <a:lnTo>
                    <a:pt x="849" y="2662"/>
                  </a:lnTo>
                  <a:lnTo>
                    <a:pt x="901" y="2698"/>
                  </a:lnTo>
                  <a:lnTo>
                    <a:pt x="924" y="2707"/>
                  </a:lnTo>
                  <a:lnTo>
                    <a:pt x="1033" y="2721"/>
                  </a:lnTo>
                  <a:lnTo>
                    <a:pt x="1055" y="2726"/>
                  </a:lnTo>
                  <a:lnTo>
                    <a:pt x="1099" y="2747"/>
                  </a:lnTo>
                  <a:lnTo>
                    <a:pt x="1151" y="2783"/>
                  </a:lnTo>
                  <a:lnTo>
                    <a:pt x="1159" y="2785"/>
                  </a:lnTo>
                  <a:lnTo>
                    <a:pt x="1168" y="2788"/>
                  </a:lnTo>
                  <a:lnTo>
                    <a:pt x="1178" y="2788"/>
                  </a:lnTo>
                  <a:lnTo>
                    <a:pt x="1192" y="2783"/>
                  </a:lnTo>
                  <a:lnTo>
                    <a:pt x="1260" y="2733"/>
                  </a:lnTo>
                  <a:lnTo>
                    <a:pt x="1274" y="2726"/>
                  </a:lnTo>
                  <a:lnTo>
                    <a:pt x="1308" y="2726"/>
                  </a:lnTo>
                  <a:lnTo>
                    <a:pt x="1317" y="2721"/>
                  </a:lnTo>
                  <a:lnTo>
                    <a:pt x="1326" y="2712"/>
                  </a:lnTo>
                  <a:lnTo>
                    <a:pt x="1334" y="2698"/>
                  </a:lnTo>
                  <a:lnTo>
                    <a:pt x="1336" y="2686"/>
                  </a:lnTo>
                  <a:lnTo>
                    <a:pt x="1338" y="2655"/>
                  </a:lnTo>
                  <a:lnTo>
                    <a:pt x="1343" y="2648"/>
                  </a:lnTo>
                  <a:lnTo>
                    <a:pt x="1345" y="2639"/>
                  </a:lnTo>
                  <a:lnTo>
                    <a:pt x="1355" y="2629"/>
                  </a:lnTo>
                  <a:lnTo>
                    <a:pt x="1369" y="2617"/>
                  </a:lnTo>
                  <a:lnTo>
                    <a:pt x="1442" y="2563"/>
                  </a:lnTo>
                  <a:lnTo>
                    <a:pt x="1452" y="2558"/>
                  </a:lnTo>
                  <a:lnTo>
                    <a:pt x="1464" y="2553"/>
                  </a:lnTo>
                  <a:lnTo>
                    <a:pt x="1490" y="2549"/>
                  </a:lnTo>
                  <a:lnTo>
                    <a:pt x="1497" y="2544"/>
                  </a:lnTo>
                  <a:lnTo>
                    <a:pt x="1509" y="2532"/>
                  </a:lnTo>
                  <a:lnTo>
                    <a:pt x="1523" y="2513"/>
                  </a:lnTo>
                  <a:lnTo>
                    <a:pt x="1535" y="2501"/>
                  </a:lnTo>
                  <a:lnTo>
                    <a:pt x="1549" y="2490"/>
                  </a:lnTo>
                  <a:lnTo>
                    <a:pt x="1558" y="2483"/>
                  </a:lnTo>
                  <a:lnTo>
                    <a:pt x="1568" y="2480"/>
                  </a:lnTo>
                  <a:lnTo>
                    <a:pt x="1584" y="2475"/>
                  </a:lnTo>
                  <a:lnTo>
                    <a:pt x="1603" y="2475"/>
                  </a:lnTo>
                  <a:lnTo>
                    <a:pt x="1613" y="2468"/>
                  </a:lnTo>
                  <a:lnTo>
                    <a:pt x="1622" y="2459"/>
                  </a:lnTo>
                  <a:lnTo>
                    <a:pt x="1629" y="2440"/>
                  </a:lnTo>
                  <a:lnTo>
                    <a:pt x="1639" y="2405"/>
                  </a:lnTo>
                  <a:lnTo>
                    <a:pt x="1643" y="2395"/>
                  </a:lnTo>
                  <a:lnTo>
                    <a:pt x="1653" y="2386"/>
                  </a:lnTo>
                  <a:lnTo>
                    <a:pt x="1698" y="2348"/>
                  </a:lnTo>
                  <a:lnTo>
                    <a:pt x="1714" y="2326"/>
                  </a:lnTo>
                  <a:lnTo>
                    <a:pt x="1743" y="2265"/>
                  </a:lnTo>
                  <a:lnTo>
                    <a:pt x="1743" y="2265"/>
                  </a:lnTo>
                  <a:lnTo>
                    <a:pt x="1743" y="2244"/>
                  </a:lnTo>
                  <a:lnTo>
                    <a:pt x="1745" y="2215"/>
                  </a:lnTo>
                  <a:lnTo>
                    <a:pt x="1750" y="2187"/>
                  </a:lnTo>
                  <a:lnTo>
                    <a:pt x="1757" y="2163"/>
                  </a:lnTo>
                  <a:lnTo>
                    <a:pt x="1778" y="2126"/>
                  </a:lnTo>
                  <a:lnTo>
                    <a:pt x="1806" y="2097"/>
                  </a:lnTo>
                  <a:lnTo>
                    <a:pt x="1828" y="2064"/>
                  </a:lnTo>
                  <a:lnTo>
                    <a:pt x="1830" y="2021"/>
                  </a:lnTo>
                  <a:lnTo>
                    <a:pt x="1823" y="1965"/>
                  </a:lnTo>
                  <a:lnTo>
                    <a:pt x="1837" y="1939"/>
                  </a:lnTo>
                  <a:lnTo>
                    <a:pt x="1866" y="1922"/>
                  </a:lnTo>
                  <a:lnTo>
                    <a:pt x="1901" y="1899"/>
                  </a:lnTo>
                  <a:lnTo>
                    <a:pt x="1918" y="1880"/>
                  </a:lnTo>
                  <a:lnTo>
                    <a:pt x="1934" y="1868"/>
                  </a:lnTo>
                  <a:lnTo>
                    <a:pt x="1951" y="1858"/>
                  </a:lnTo>
                  <a:lnTo>
                    <a:pt x="1972" y="1851"/>
                  </a:lnTo>
                  <a:lnTo>
                    <a:pt x="2024" y="1844"/>
                  </a:lnTo>
                  <a:lnTo>
                    <a:pt x="2038" y="1837"/>
                  </a:lnTo>
                  <a:lnTo>
                    <a:pt x="2059" y="1802"/>
                  </a:lnTo>
                  <a:lnTo>
                    <a:pt x="2078" y="1712"/>
                  </a:lnTo>
                  <a:lnTo>
                    <a:pt x="2102" y="1676"/>
                  </a:lnTo>
                  <a:lnTo>
                    <a:pt x="2192" y="1622"/>
                  </a:lnTo>
                  <a:lnTo>
                    <a:pt x="2244" y="1608"/>
                  </a:lnTo>
                  <a:lnTo>
                    <a:pt x="2258" y="1598"/>
                  </a:lnTo>
                  <a:lnTo>
                    <a:pt x="2270" y="1584"/>
                  </a:lnTo>
                  <a:lnTo>
                    <a:pt x="2279" y="1568"/>
                  </a:lnTo>
                  <a:lnTo>
                    <a:pt x="2284" y="1549"/>
                  </a:lnTo>
                  <a:lnTo>
                    <a:pt x="2284" y="1516"/>
                  </a:lnTo>
                  <a:lnTo>
                    <a:pt x="2270" y="1497"/>
                  </a:lnTo>
                  <a:lnTo>
                    <a:pt x="2225" y="1475"/>
                  </a:lnTo>
                  <a:lnTo>
                    <a:pt x="2199" y="1442"/>
                  </a:lnTo>
                  <a:lnTo>
                    <a:pt x="2194" y="1388"/>
                  </a:lnTo>
                  <a:lnTo>
                    <a:pt x="2204" y="1333"/>
                  </a:lnTo>
                  <a:lnTo>
                    <a:pt x="2223" y="1293"/>
                  </a:lnTo>
                  <a:lnTo>
                    <a:pt x="2279" y="1227"/>
                  </a:lnTo>
                  <a:lnTo>
                    <a:pt x="2296" y="1192"/>
                  </a:lnTo>
                  <a:lnTo>
                    <a:pt x="2303" y="1133"/>
                  </a:lnTo>
                  <a:lnTo>
                    <a:pt x="2303" y="1099"/>
                  </a:lnTo>
                  <a:lnTo>
                    <a:pt x="2301" y="1059"/>
                  </a:lnTo>
                  <a:lnTo>
                    <a:pt x="2296" y="1019"/>
                  </a:lnTo>
                  <a:lnTo>
                    <a:pt x="2284" y="991"/>
                  </a:lnTo>
                  <a:lnTo>
                    <a:pt x="2260" y="972"/>
                  </a:lnTo>
                  <a:lnTo>
                    <a:pt x="2225" y="972"/>
                  </a:lnTo>
                  <a:lnTo>
                    <a:pt x="2192" y="984"/>
                  </a:lnTo>
                  <a:lnTo>
                    <a:pt x="2166" y="1002"/>
                  </a:lnTo>
                  <a:lnTo>
                    <a:pt x="2149" y="1026"/>
                  </a:lnTo>
                  <a:lnTo>
                    <a:pt x="2138" y="1047"/>
                  </a:lnTo>
                  <a:lnTo>
                    <a:pt x="2123" y="1069"/>
                  </a:lnTo>
                  <a:lnTo>
                    <a:pt x="2100" y="1083"/>
                  </a:lnTo>
                  <a:lnTo>
                    <a:pt x="2083" y="1085"/>
                  </a:lnTo>
                  <a:lnTo>
                    <a:pt x="2038" y="1073"/>
                  </a:lnTo>
                  <a:lnTo>
                    <a:pt x="2003" y="1069"/>
                  </a:lnTo>
                  <a:lnTo>
                    <a:pt x="1989" y="1064"/>
                  </a:lnTo>
                  <a:lnTo>
                    <a:pt x="1920" y="1019"/>
                  </a:lnTo>
                  <a:lnTo>
                    <a:pt x="1899" y="1000"/>
                  </a:lnTo>
                  <a:lnTo>
                    <a:pt x="1885" y="969"/>
                  </a:lnTo>
                  <a:lnTo>
                    <a:pt x="1877" y="927"/>
                  </a:lnTo>
                  <a:lnTo>
                    <a:pt x="1873" y="908"/>
                  </a:lnTo>
                  <a:lnTo>
                    <a:pt x="1861" y="891"/>
                  </a:lnTo>
                  <a:lnTo>
                    <a:pt x="1847" y="875"/>
                  </a:lnTo>
                  <a:lnTo>
                    <a:pt x="1847" y="865"/>
                  </a:lnTo>
                  <a:lnTo>
                    <a:pt x="1851" y="854"/>
                  </a:lnTo>
                  <a:lnTo>
                    <a:pt x="1854" y="839"/>
                  </a:lnTo>
                  <a:lnTo>
                    <a:pt x="1847" y="816"/>
                  </a:lnTo>
                  <a:lnTo>
                    <a:pt x="1806" y="783"/>
                  </a:lnTo>
                  <a:lnTo>
                    <a:pt x="1795" y="752"/>
                  </a:lnTo>
                  <a:lnTo>
                    <a:pt x="1785" y="700"/>
                  </a:lnTo>
                  <a:lnTo>
                    <a:pt x="1780" y="671"/>
                  </a:lnTo>
                  <a:lnTo>
                    <a:pt x="1771" y="648"/>
                  </a:lnTo>
                  <a:lnTo>
                    <a:pt x="1750" y="612"/>
                  </a:lnTo>
                  <a:lnTo>
                    <a:pt x="1747" y="603"/>
                  </a:lnTo>
                  <a:lnTo>
                    <a:pt x="1752" y="591"/>
                  </a:lnTo>
                  <a:lnTo>
                    <a:pt x="1766" y="575"/>
                  </a:lnTo>
                  <a:lnTo>
                    <a:pt x="1769" y="563"/>
                  </a:lnTo>
                  <a:lnTo>
                    <a:pt x="1764" y="551"/>
                  </a:lnTo>
                  <a:lnTo>
                    <a:pt x="1752" y="546"/>
                  </a:lnTo>
                  <a:lnTo>
                    <a:pt x="1740" y="546"/>
                  </a:lnTo>
                  <a:lnTo>
                    <a:pt x="1728" y="549"/>
                  </a:lnTo>
                  <a:lnTo>
                    <a:pt x="1686" y="567"/>
                  </a:lnTo>
                  <a:lnTo>
                    <a:pt x="1667" y="567"/>
                  </a:lnTo>
                  <a:lnTo>
                    <a:pt x="1646" y="551"/>
                  </a:lnTo>
                  <a:lnTo>
                    <a:pt x="1636" y="534"/>
                  </a:lnTo>
                  <a:lnTo>
                    <a:pt x="1629" y="511"/>
                  </a:lnTo>
                  <a:lnTo>
                    <a:pt x="1627" y="485"/>
                  </a:lnTo>
                  <a:lnTo>
                    <a:pt x="1629" y="466"/>
                  </a:lnTo>
                  <a:lnTo>
                    <a:pt x="1643" y="449"/>
                  </a:lnTo>
                  <a:lnTo>
                    <a:pt x="1658" y="445"/>
                  </a:lnTo>
                  <a:lnTo>
                    <a:pt x="1691" y="452"/>
                  </a:lnTo>
                  <a:lnTo>
                    <a:pt x="1712" y="445"/>
                  </a:lnTo>
                  <a:lnTo>
                    <a:pt x="1724" y="433"/>
                  </a:lnTo>
                  <a:lnTo>
                    <a:pt x="1731" y="414"/>
                  </a:lnTo>
                  <a:lnTo>
                    <a:pt x="1743" y="392"/>
                  </a:lnTo>
                  <a:lnTo>
                    <a:pt x="1759" y="378"/>
                  </a:lnTo>
                  <a:lnTo>
                    <a:pt x="1780" y="369"/>
                  </a:lnTo>
                  <a:lnTo>
                    <a:pt x="1799" y="355"/>
                  </a:lnTo>
                  <a:lnTo>
                    <a:pt x="1809" y="333"/>
                  </a:lnTo>
                  <a:lnTo>
                    <a:pt x="1809" y="319"/>
                  </a:lnTo>
                  <a:lnTo>
                    <a:pt x="1806" y="307"/>
                  </a:lnTo>
                  <a:lnTo>
                    <a:pt x="1802" y="286"/>
                  </a:lnTo>
                  <a:lnTo>
                    <a:pt x="1795" y="251"/>
                  </a:lnTo>
                  <a:lnTo>
                    <a:pt x="1795" y="215"/>
                  </a:lnTo>
                  <a:lnTo>
                    <a:pt x="1802" y="166"/>
                  </a:lnTo>
                  <a:lnTo>
                    <a:pt x="1821" y="125"/>
                  </a:lnTo>
                  <a:lnTo>
                    <a:pt x="1842" y="85"/>
                  </a:lnTo>
                  <a:lnTo>
                    <a:pt x="1844" y="76"/>
                  </a:lnTo>
                  <a:lnTo>
                    <a:pt x="1844" y="76"/>
                  </a:lnTo>
                  <a:lnTo>
                    <a:pt x="1823" y="59"/>
                  </a:lnTo>
                  <a:lnTo>
                    <a:pt x="1797" y="52"/>
                  </a:lnTo>
                  <a:lnTo>
                    <a:pt x="1783" y="54"/>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78" name="Freeform 77"/>
            <p:cNvSpPr>
              <a:spLocks/>
            </p:cNvSpPr>
            <p:nvPr/>
          </p:nvSpPr>
          <p:spPr bwMode="auto">
            <a:xfrm>
              <a:off x="2937" y="3648"/>
              <a:ext cx="1965" cy="1852"/>
            </a:xfrm>
            <a:custGeom>
              <a:avLst/>
              <a:gdLst>
                <a:gd name="T0" fmla="*/ 553 w 1965"/>
                <a:gd name="T1" fmla="*/ 3 h 1852"/>
                <a:gd name="T2" fmla="*/ 508 w 1965"/>
                <a:gd name="T3" fmla="*/ 33 h 1852"/>
                <a:gd name="T4" fmla="*/ 482 w 1965"/>
                <a:gd name="T5" fmla="*/ 149 h 1852"/>
                <a:gd name="T6" fmla="*/ 451 w 1965"/>
                <a:gd name="T7" fmla="*/ 204 h 1852"/>
                <a:gd name="T8" fmla="*/ 421 w 1965"/>
                <a:gd name="T9" fmla="*/ 284 h 1852"/>
                <a:gd name="T10" fmla="*/ 447 w 1965"/>
                <a:gd name="T11" fmla="*/ 369 h 1852"/>
                <a:gd name="T12" fmla="*/ 390 w 1965"/>
                <a:gd name="T13" fmla="*/ 421 h 1852"/>
                <a:gd name="T14" fmla="*/ 378 w 1965"/>
                <a:gd name="T15" fmla="*/ 615 h 1852"/>
                <a:gd name="T16" fmla="*/ 397 w 1965"/>
                <a:gd name="T17" fmla="*/ 648 h 1852"/>
                <a:gd name="T18" fmla="*/ 376 w 1965"/>
                <a:gd name="T19" fmla="*/ 719 h 1852"/>
                <a:gd name="T20" fmla="*/ 326 w 1965"/>
                <a:gd name="T21" fmla="*/ 759 h 1852"/>
                <a:gd name="T22" fmla="*/ 243 w 1965"/>
                <a:gd name="T23" fmla="*/ 781 h 1852"/>
                <a:gd name="T24" fmla="*/ 227 w 1965"/>
                <a:gd name="T25" fmla="*/ 830 h 1852"/>
                <a:gd name="T26" fmla="*/ 220 w 1965"/>
                <a:gd name="T27" fmla="*/ 956 h 1852"/>
                <a:gd name="T28" fmla="*/ 125 w 1965"/>
                <a:gd name="T29" fmla="*/ 1114 h 1852"/>
                <a:gd name="T30" fmla="*/ 12 w 1965"/>
                <a:gd name="T31" fmla="*/ 1166 h 1852"/>
                <a:gd name="T32" fmla="*/ 7 w 1965"/>
                <a:gd name="T33" fmla="*/ 1206 h 1852"/>
                <a:gd name="T34" fmla="*/ 38 w 1965"/>
                <a:gd name="T35" fmla="*/ 1294 h 1852"/>
                <a:gd name="T36" fmla="*/ 26 w 1965"/>
                <a:gd name="T37" fmla="*/ 1350 h 1852"/>
                <a:gd name="T38" fmla="*/ 125 w 1965"/>
                <a:gd name="T39" fmla="*/ 1565 h 1852"/>
                <a:gd name="T40" fmla="*/ 153 w 1965"/>
                <a:gd name="T41" fmla="*/ 1599 h 1852"/>
                <a:gd name="T42" fmla="*/ 203 w 1965"/>
                <a:gd name="T43" fmla="*/ 1625 h 1852"/>
                <a:gd name="T44" fmla="*/ 241 w 1965"/>
                <a:gd name="T45" fmla="*/ 1615 h 1852"/>
                <a:gd name="T46" fmla="*/ 220 w 1965"/>
                <a:gd name="T47" fmla="*/ 1674 h 1852"/>
                <a:gd name="T48" fmla="*/ 236 w 1965"/>
                <a:gd name="T49" fmla="*/ 1724 h 1852"/>
                <a:gd name="T50" fmla="*/ 253 w 1965"/>
                <a:gd name="T51" fmla="*/ 1807 h 1852"/>
                <a:gd name="T52" fmla="*/ 291 w 1965"/>
                <a:gd name="T53" fmla="*/ 1828 h 1852"/>
                <a:gd name="T54" fmla="*/ 335 w 1965"/>
                <a:gd name="T55" fmla="*/ 1795 h 1852"/>
                <a:gd name="T56" fmla="*/ 633 w 1965"/>
                <a:gd name="T57" fmla="*/ 1648 h 1852"/>
                <a:gd name="T58" fmla="*/ 1028 w 1965"/>
                <a:gd name="T59" fmla="*/ 1648 h 1852"/>
                <a:gd name="T60" fmla="*/ 1307 w 1965"/>
                <a:gd name="T61" fmla="*/ 1674 h 1852"/>
                <a:gd name="T62" fmla="*/ 1740 w 1965"/>
                <a:gd name="T63" fmla="*/ 1582 h 1852"/>
                <a:gd name="T64" fmla="*/ 1872 w 1965"/>
                <a:gd name="T65" fmla="*/ 1339 h 1852"/>
                <a:gd name="T66" fmla="*/ 1965 w 1965"/>
                <a:gd name="T67" fmla="*/ 1185 h 1852"/>
                <a:gd name="T68" fmla="*/ 1958 w 1965"/>
                <a:gd name="T69" fmla="*/ 1107 h 1852"/>
                <a:gd name="T70" fmla="*/ 1913 w 1965"/>
                <a:gd name="T71" fmla="*/ 1055 h 1852"/>
                <a:gd name="T72" fmla="*/ 1785 w 1965"/>
                <a:gd name="T73" fmla="*/ 1029 h 1852"/>
                <a:gd name="T74" fmla="*/ 1473 w 1965"/>
                <a:gd name="T75" fmla="*/ 733 h 1852"/>
                <a:gd name="T76" fmla="*/ 1440 w 1965"/>
                <a:gd name="T77" fmla="*/ 677 h 1852"/>
                <a:gd name="T78" fmla="*/ 1407 w 1965"/>
                <a:gd name="T79" fmla="*/ 660 h 1852"/>
                <a:gd name="T80" fmla="*/ 1298 w 1965"/>
                <a:gd name="T81" fmla="*/ 506 h 1852"/>
                <a:gd name="T82" fmla="*/ 1144 w 1965"/>
                <a:gd name="T83" fmla="*/ 440 h 1852"/>
                <a:gd name="T84" fmla="*/ 993 w 1965"/>
                <a:gd name="T85" fmla="*/ 402 h 1852"/>
                <a:gd name="T86" fmla="*/ 929 w 1965"/>
                <a:gd name="T87" fmla="*/ 357 h 1852"/>
                <a:gd name="T88" fmla="*/ 851 w 1965"/>
                <a:gd name="T89" fmla="*/ 331 h 1852"/>
                <a:gd name="T90" fmla="*/ 825 w 1965"/>
                <a:gd name="T91" fmla="*/ 175 h 1852"/>
                <a:gd name="T92" fmla="*/ 841 w 1965"/>
                <a:gd name="T93" fmla="*/ 104 h 1852"/>
                <a:gd name="T94" fmla="*/ 882 w 1965"/>
                <a:gd name="T95" fmla="*/ 119 h 1852"/>
                <a:gd name="T96" fmla="*/ 884 w 1965"/>
                <a:gd name="T97" fmla="*/ 76 h 1852"/>
                <a:gd name="T98" fmla="*/ 815 w 1965"/>
                <a:gd name="T99" fmla="*/ 52 h 1852"/>
                <a:gd name="T100" fmla="*/ 860 w 1965"/>
                <a:gd name="T101" fmla="*/ 5 h 1852"/>
                <a:gd name="T102" fmla="*/ 702 w 1965"/>
                <a:gd name="T103" fmla="*/ 3 h 1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65" h="1852">
                  <a:moveTo>
                    <a:pt x="702" y="3"/>
                  </a:moveTo>
                  <a:lnTo>
                    <a:pt x="662" y="0"/>
                  </a:lnTo>
                  <a:lnTo>
                    <a:pt x="605" y="10"/>
                  </a:lnTo>
                  <a:lnTo>
                    <a:pt x="562" y="3"/>
                  </a:lnTo>
                  <a:lnTo>
                    <a:pt x="553" y="3"/>
                  </a:lnTo>
                  <a:lnTo>
                    <a:pt x="546" y="5"/>
                  </a:lnTo>
                  <a:lnTo>
                    <a:pt x="536" y="10"/>
                  </a:lnTo>
                  <a:lnTo>
                    <a:pt x="527" y="15"/>
                  </a:lnTo>
                  <a:lnTo>
                    <a:pt x="515" y="26"/>
                  </a:lnTo>
                  <a:lnTo>
                    <a:pt x="508" y="33"/>
                  </a:lnTo>
                  <a:lnTo>
                    <a:pt x="501" y="45"/>
                  </a:lnTo>
                  <a:lnTo>
                    <a:pt x="499" y="59"/>
                  </a:lnTo>
                  <a:lnTo>
                    <a:pt x="492" y="107"/>
                  </a:lnTo>
                  <a:lnTo>
                    <a:pt x="484" y="137"/>
                  </a:lnTo>
                  <a:lnTo>
                    <a:pt x="482" y="149"/>
                  </a:lnTo>
                  <a:lnTo>
                    <a:pt x="482" y="168"/>
                  </a:lnTo>
                  <a:lnTo>
                    <a:pt x="480" y="178"/>
                  </a:lnTo>
                  <a:lnTo>
                    <a:pt x="475" y="189"/>
                  </a:lnTo>
                  <a:lnTo>
                    <a:pt x="463" y="199"/>
                  </a:lnTo>
                  <a:lnTo>
                    <a:pt x="451" y="204"/>
                  </a:lnTo>
                  <a:lnTo>
                    <a:pt x="418" y="213"/>
                  </a:lnTo>
                  <a:lnTo>
                    <a:pt x="411" y="223"/>
                  </a:lnTo>
                  <a:lnTo>
                    <a:pt x="409" y="234"/>
                  </a:lnTo>
                  <a:lnTo>
                    <a:pt x="414" y="258"/>
                  </a:lnTo>
                  <a:lnTo>
                    <a:pt x="421" y="284"/>
                  </a:lnTo>
                  <a:lnTo>
                    <a:pt x="421" y="293"/>
                  </a:lnTo>
                  <a:lnTo>
                    <a:pt x="418" y="303"/>
                  </a:lnTo>
                  <a:lnTo>
                    <a:pt x="404" y="315"/>
                  </a:lnTo>
                  <a:lnTo>
                    <a:pt x="442" y="360"/>
                  </a:lnTo>
                  <a:lnTo>
                    <a:pt x="447" y="369"/>
                  </a:lnTo>
                  <a:lnTo>
                    <a:pt x="449" y="381"/>
                  </a:lnTo>
                  <a:lnTo>
                    <a:pt x="444" y="388"/>
                  </a:lnTo>
                  <a:lnTo>
                    <a:pt x="440" y="395"/>
                  </a:lnTo>
                  <a:lnTo>
                    <a:pt x="399" y="416"/>
                  </a:lnTo>
                  <a:lnTo>
                    <a:pt x="390" y="421"/>
                  </a:lnTo>
                  <a:lnTo>
                    <a:pt x="366" y="457"/>
                  </a:lnTo>
                  <a:lnTo>
                    <a:pt x="354" y="518"/>
                  </a:lnTo>
                  <a:lnTo>
                    <a:pt x="359" y="575"/>
                  </a:lnTo>
                  <a:lnTo>
                    <a:pt x="366" y="598"/>
                  </a:lnTo>
                  <a:lnTo>
                    <a:pt x="378" y="615"/>
                  </a:lnTo>
                  <a:lnTo>
                    <a:pt x="385" y="622"/>
                  </a:lnTo>
                  <a:lnTo>
                    <a:pt x="387" y="624"/>
                  </a:lnTo>
                  <a:lnTo>
                    <a:pt x="392" y="634"/>
                  </a:lnTo>
                  <a:lnTo>
                    <a:pt x="395" y="641"/>
                  </a:lnTo>
                  <a:lnTo>
                    <a:pt x="397" y="648"/>
                  </a:lnTo>
                  <a:lnTo>
                    <a:pt x="397" y="655"/>
                  </a:lnTo>
                  <a:lnTo>
                    <a:pt x="395" y="667"/>
                  </a:lnTo>
                  <a:lnTo>
                    <a:pt x="392" y="679"/>
                  </a:lnTo>
                  <a:lnTo>
                    <a:pt x="385" y="700"/>
                  </a:lnTo>
                  <a:lnTo>
                    <a:pt x="376" y="719"/>
                  </a:lnTo>
                  <a:lnTo>
                    <a:pt x="354" y="745"/>
                  </a:lnTo>
                  <a:lnTo>
                    <a:pt x="350" y="750"/>
                  </a:lnTo>
                  <a:lnTo>
                    <a:pt x="343" y="755"/>
                  </a:lnTo>
                  <a:lnTo>
                    <a:pt x="335" y="759"/>
                  </a:lnTo>
                  <a:lnTo>
                    <a:pt x="326" y="759"/>
                  </a:lnTo>
                  <a:lnTo>
                    <a:pt x="272" y="764"/>
                  </a:lnTo>
                  <a:lnTo>
                    <a:pt x="265" y="766"/>
                  </a:lnTo>
                  <a:lnTo>
                    <a:pt x="257" y="769"/>
                  </a:lnTo>
                  <a:lnTo>
                    <a:pt x="250" y="776"/>
                  </a:lnTo>
                  <a:lnTo>
                    <a:pt x="243" y="781"/>
                  </a:lnTo>
                  <a:lnTo>
                    <a:pt x="236" y="788"/>
                  </a:lnTo>
                  <a:lnTo>
                    <a:pt x="231" y="795"/>
                  </a:lnTo>
                  <a:lnTo>
                    <a:pt x="229" y="804"/>
                  </a:lnTo>
                  <a:lnTo>
                    <a:pt x="227" y="816"/>
                  </a:lnTo>
                  <a:lnTo>
                    <a:pt x="227" y="830"/>
                  </a:lnTo>
                  <a:lnTo>
                    <a:pt x="229" y="859"/>
                  </a:lnTo>
                  <a:lnTo>
                    <a:pt x="229" y="896"/>
                  </a:lnTo>
                  <a:lnTo>
                    <a:pt x="227" y="927"/>
                  </a:lnTo>
                  <a:lnTo>
                    <a:pt x="222" y="944"/>
                  </a:lnTo>
                  <a:lnTo>
                    <a:pt x="220" y="956"/>
                  </a:lnTo>
                  <a:lnTo>
                    <a:pt x="203" y="986"/>
                  </a:lnTo>
                  <a:lnTo>
                    <a:pt x="163" y="1045"/>
                  </a:lnTo>
                  <a:lnTo>
                    <a:pt x="142" y="1093"/>
                  </a:lnTo>
                  <a:lnTo>
                    <a:pt x="132" y="1107"/>
                  </a:lnTo>
                  <a:lnTo>
                    <a:pt x="125" y="1114"/>
                  </a:lnTo>
                  <a:lnTo>
                    <a:pt x="111" y="1126"/>
                  </a:lnTo>
                  <a:lnTo>
                    <a:pt x="94" y="1135"/>
                  </a:lnTo>
                  <a:lnTo>
                    <a:pt x="26" y="1156"/>
                  </a:lnTo>
                  <a:lnTo>
                    <a:pt x="19" y="1159"/>
                  </a:lnTo>
                  <a:lnTo>
                    <a:pt x="12" y="1166"/>
                  </a:lnTo>
                  <a:lnTo>
                    <a:pt x="7" y="1173"/>
                  </a:lnTo>
                  <a:lnTo>
                    <a:pt x="2" y="1180"/>
                  </a:lnTo>
                  <a:lnTo>
                    <a:pt x="0" y="1192"/>
                  </a:lnTo>
                  <a:lnTo>
                    <a:pt x="0" y="1194"/>
                  </a:lnTo>
                  <a:lnTo>
                    <a:pt x="7" y="1206"/>
                  </a:lnTo>
                  <a:lnTo>
                    <a:pt x="30" y="1244"/>
                  </a:lnTo>
                  <a:lnTo>
                    <a:pt x="35" y="1253"/>
                  </a:lnTo>
                  <a:lnTo>
                    <a:pt x="40" y="1265"/>
                  </a:lnTo>
                  <a:lnTo>
                    <a:pt x="40" y="1282"/>
                  </a:lnTo>
                  <a:lnTo>
                    <a:pt x="38" y="1294"/>
                  </a:lnTo>
                  <a:lnTo>
                    <a:pt x="35" y="1303"/>
                  </a:lnTo>
                  <a:lnTo>
                    <a:pt x="33" y="1310"/>
                  </a:lnTo>
                  <a:lnTo>
                    <a:pt x="28" y="1327"/>
                  </a:lnTo>
                  <a:lnTo>
                    <a:pt x="26" y="1341"/>
                  </a:lnTo>
                  <a:lnTo>
                    <a:pt x="26" y="1350"/>
                  </a:lnTo>
                  <a:lnTo>
                    <a:pt x="26" y="1372"/>
                  </a:lnTo>
                  <a:lnTo>
                    <a:pt x="33" y="1400"/>
                  </a:lnTo>
                  <a:lnTo>
                    <a:pt x="42" y="1419"/>
                  </a:lnTo>
                  <a:lnTo>
                    <a:pt x="120" y="1556"/>
                  </a:lnTo>
                  <a:lnTo>
                    <a:pt x="125" y="1565"/>
                  </a:lnTo>
                  <a:lnTo>
                    <a:pt x="125" y="1575"/>
                  </a:lnTo>
                  <a:lnTo>
                    <a:pt x="130" y="1584"/>
                  </a:lnTo>
                  <a:lnTo>
                    <a:pt x="137" y="1592"/>
                  </a:lnTo>
                  <a:lnTo>
                    <a:pt x="144" y="1596"/>
                  </a:lnTo>
                  <a:lnTo>
                    <a:pt x="153" y="1599"/>
                  </a:lnTo>
                  <a:lnTo>
                    <a:pt x="163" y="1603"/>
                  </a:lnTo>
                  <a:lnTo>
                    <a:pt x="175" y="1610"/>
                  </a:lnTo>
                  <a:lnTo>
                    <a:pt x="189" y="1622"/>
                  </a:lnTo>
                  <a:lnTo>
                    <a:pt x="198" y="1625"/>
                  </a:lnTo>
                  <a:lnTo>
                    <a:pt x="203" y="1625"/>
                  </a:lnTo>
                  <a:lnTo>
                    <a:pt x="217" y="1613"/>
                  </a:lnTo>
                  <a:lnTo>
                    <a:pt x="222" y="1610"/>
                  </a:lnTo>
                  <a:lnTo>
                    <a:pt x="229" y="1608"/>
                  </a:lnTo>
                  <a:lnTo>
                    <a:pt x="236" y="1608"/>
                  </a:lnTo>
                  <a:lnTo>
                    <a:pt x="241" y="1615"/>
                  </a:lnTo>
                  <a:lnTo>
                    <a:pt x="241" y="1625"/>
                  </a:lnTo>
                  <a:lnTo>
                    <a:pt x="234" y="1646"/>
                  </a:lnTo>
                  <a:lnTo>
                    <a:pt x="227" y="1658"/>
                  </a:lnTo>
                  <a:lnTo>
                    <a:pt x="222" y="1667"/>
                  </a:lnTo>
                  <a:lnTo>
                    <a:pt x="220" y="1674"/>
                  </a:lnTo>
                  <a:lnTo>
                    <a:pt x="224" y="1686"/>
                  </a:lnTo>
                  <a:lnTo>
                    <a:pt x="227" y="1691"/>
                  </a:lnTo>
                  <a:lnTo>
                    <a:pt x="236" y="1705"/>
                  </a:lnTo>
                  <a:lnTo>
                    <a:pt x="239" y="1712"/>
                  </a:lnTo>
                  <a:lnTo>
                    <a:pt x="236" y="1724"/>
                  </a:lnTo>
                  <a:lnTo>
                    <a:pt x="229" y="1738"/>
                  </a:lnTo>
                  <a:lnTo>
                    <a:pt x="224" y="1755"/>
                  </a:lnTo>
                  <a:lnTo>
                    <a:pt x="227" y="1776"/>
                  </a:lnTo>
                  <a:lnTo>
                    <a:pt x="246" y="1804"/>
                  </a:lnTo>
                  <a:lnTo>
                    <a:pt x="253" y="1807"/>
                  </a:lnTo>
                  <a:lnTo>
                    <a:pt x="255" y="1807"/>
                  </a:lnTo>
                  <a:lnTo>
                    <a:pt x="265" y="1814"/>
                  </a:lnTo>
                  <a:lnTo>
                    <a:pt x="283" y="1816"/>
                  </a:lnTo>
                  <a:lnTo>
                    <a:pt x="288" y="1821"/>
                  </a:lnTo>
                  <a:lnTo>
                    <a:pt x="291" y="1828"/>
                  </a:lnTo>
                  <a:lnTo>
                    <a:pt x="295" y="1835"/>
                  </a:lnTo>
                  <a:lnTo>
                    <a:pt x="305" y="1852"/>
                  </a:lnTo>
                  <a:lnTo>
                    <a:pt x="305" y="1852"/>
                  </a:lnTo>
                  <a:lnTo>
                    <a:pt x="321" y="1814"/>
                  </a:lnTo>
                  <a:lnTo>
                    <a:pt x="335" y="1795"/>
                  </a:lnTo>
                  <a:lnTo>
                    <a:pt x="343" y="1785"/>
                  </a:lnTo>
                  <a:lnTo>
                    <a:pt x="406" y="1733"/>
                  </a:lnTo>
                  <a:lnTo>
                    <a:pt x="480" y="1686"/>
                  </a:lnTo>
                  <a:lnTo>
                    <a:pt x="558" y="1655"/>
                  </a:lnTo>
                  <a:lnTo>
                    <a:pt x="633" y="1648"/>
                  </a:lnTo>
                  <a:lnTo>
                    <a:pt x="671" y="1651"/>
                  </a:lnTo>
                  <a:lnTo>
                    <a:pt x="813" y="1639"/>
                  </a:lnTo>
                  <a:lnTo>
                    <a:pt x="924" y="1672"/>
                  </a:lnTo>
                  <a:lnTo>
                    <a:pt x="960" y="1670"/>
                  </a:lnTo>
                  <a:lnTo>
                    <a:pt x="1028" y="1648"/>
                  </a:lnTo>
                  <a:lnTo>
                    <a:pt x="1253" y="1629"/>
                  </a:lnTo>
                  <a:lnTo>
                    <a:pt x="1262" y="1634"/>
                  </a:lnTo>
                  <a:lnTo>
                    <a:pt x="1277" y="1658"/>
                  </a:lnTo>
                  <a:lnTo>
                    <a:pt x="1291" y="1672"/>
                  </a:lnTo>
                  <a:lnTo>
                    <a:pt x="1307" y="1674"/>
                  </a:lnTo>
                  <a:lnTo>
                    <a:pt x="1385" y="1660"/>
                  </a:lnTo>
                  <a:lnTo>
                    <a:pt x="1506" y="1667"/>
                  </a:lnTo>
                  <a:lnTo>
                    <a:pt x="1586" y="1660"/>
                  </a:lnTo>
                  <a:lnTo>
                    <a:pt x="1667" y="1632"/>
                  </a:lnTo>
                  <a:lnTo>
                    <a:pt x="1740" y="1582"/>
                  </a:lnTo>
                  <a:lnTo>
                    <a:pt x="1802" y="1518"/>
                  </a:lnTo>
                  <a:lnTo>
                    <a:pt x="1830" y="1480"/>
                  </a:lnTo>
                  <a:lnTo>
                    <a:pt x="1851" y="1438"/>
                  </a:lnTo>
                  <a:lnTo>
                    <a:pt x="1868" y="1393"/>
                  </a:lnTo>
                  <a:lnTo>
                    <a:pt x="1872" y="1339"/>
                  </a:lnTo>
                  <a:lnTo>
                    <a:pt x="1863" y="1289"/>
                  </a:lnTo>
                  <a:lnTo>
                    <a:pt x="1861" y="1263"/>
                  </a:lnTo>
                  <a:lnTo>
                    <a:pt x="1868" y="1244"/>
                  </a:lnTo>
                  <a:lnTo>
                    <a:pt x="1898" y="1218"/>
                  </a:lnTo>
                  <a:lnTo>
                    <a:pt x="1965" y="1185"/>
                  </a:lnTo>
                  <a:lnTo>
                    <a:pt x="1965" y="1185"/>
                  </a:lnTo>
                  <a:lnTo>
                    <a:pt x="1965" y="1182"/>
                  </a:lnTo>
                  <a:lnTo>
                    <a:pt x="1960" y="1156"/>
                  </a:lnTo>
                  <a:lnTo>
                    <a:pt x="1960" y="1130"/>
                  </a:lnTo>
                  <a:lnTo>
                    <a:pt x="1958" y="1107"/>
                  </a:lnTo>
                  <a:lnTo>
                    <a:pt x="1958" y="1107"/>
                  </a:lnTo>
                  <a:lnTo>
                    <a:pt x="1958" y="1102"/>
                  </a:lnTo>
                  <a:lnTo>
                    <a:pt x="1943" y="1076"/>
                  </a:lnTo>
                  <a:lnTo>
                    <a:pt x="1934" y="1067"/>
                  </a:lnTo>
                  <a:lnTo>
                    <a:pt x="1913" y="1055"/>
                  </a:lnTo>
                  <a:lnTo>
                    <a:pt x="1903" y="1045"/>
                  </a:lnTo>
                  <a:lnTo>
                    <a:pt x="1868" y="989"/>
                  </a:lnTo>
                  <a:lnTo>
                    <a:pt x="1854" y="993"/>
                  </a:lnTo>
                  <a:lnTo>
                    <a:pt x="1802" y="1022"/>
                  </a:lnTo>
                  <a:lnTo>
                    <a:pt x="1785" y="1029"/>
                  </a:lnTo>
                  <a:lnTo>
                    <a:pt x="1645" y="856"/>
                  </a:lnTo>
                  <a:lnTo>
                    <a:pt x="1556" y="835"/>
                  </a:lnTo>
                  <a:lnTo>
                    <a:pt x="1534" y="809"/>
                  </a:lnTo>
                  <a:lnTo>
                    <a:pt x="1494" y="745"/>
                  </a:lnTo>
                  <a:lnTo>
                    <a:pt x="1473" y="733"/>
                  </a:lnTo>
                  <a:lnTo>
                    <a:pt x="1463" y="729"/>
                  </a:lnTo>
                  <a:lnTo>
                    <a:pt x="1454" y="721"/>
                  </a:lnTo>
                  <a:lnTo>
                    <a:pt x="1447" y="710"/>
                  </a:lnTo>
                  <a:lnTo>
                    <a:pt x="1444" y="686"/>
                  </a:lnTo>
                  <a:lnTo>
                    <a:pt x="1440" y="677"/>
                  </a:lnTo>
                  <a:lnTo>
                    <a:pt x="1433" y="672"/>
                  </a:lnTo>
                  <a:lnTo>
                    <a:pt x="1426" y="677"/>
                  </a:lnTo>
                  <a:lnTo>
                    <a:pt x="1414" y="686"/>
                  </a:lnTo>
                  <a:lnTo>
                    <a:pt x="1409" y="681"/>
                  </a:lnTo>
                  <a:lnTo>
                    <a:pt x="1407" y="660"/>
                  </a:lnTo>
                  <a:lnTo>
                    <a:pt x="1366" y="620"/>
                  </a:lnTo>
                  <a:lnTo>
                    <a:pt x="1350" y="594"/>
                  </a:lnTo>
                  <a:lnTo>
                    <a:pt x="1343" y="572"/>
                  </a:lnTo>
                  <a:lnTo>
                    <a:pt x="1333" y="558"/>
                  </a:lnTo>
                  <a:lnTo>
                    <a:pt x="1298" y="506"/>
                  </a:lnTo>
                  <a:lnTo>
                    <a:pt x="1272" y="459"/>
                  </a:lnTo>
                  <a:lnTo>
                    <a:pt x="1260" y="447"/>
                  </a:lnTo>
                  <a:lnTo>
                    <a:pt x="1241" y="445"/>
                  </a:lnTo>
                  <a:lnTo>
                    <a:pt x="1161" y="445"/>
                  </a:lnTo>
                  <a:lnTo>
                    <a:pt x="1144" y="440"/>
                  </a:lnTo>
                  <a:lnTo>
                    <a:pt x="1135" y="428"/>
                  </a:lnTo>
                  <a:lnTo>
                    <a:pt x="1123" y="414"/>
                  </a:lnTo>
                  <a:lnTo>
                    <a:pt x="1111" y="402"/>
                  </a:lnTo>
                  <a:lnTo>
                    <a:pt x="1083" y="395"/>
                  </a:lnTo>
                  <a:lnTo>
                    <a:pt x="993" y="402"/>
                  </a:lnTo>
                  <a:lnTo>
                    <a:pt x="972" y="388"/>
                  </a:lnTo>
                  <a:lnTo>
                    <a:pt x="948" y="329"/>
                  </a:lnTo>
                  <a:lnTo>
                    <a:pt x="927" y="331"/>
                  </a:lnTo>
                  <a:lnTo>
                    <a:pt x="927" y="341"/>
                  </a:lnTo>
                  <a:lnTo>
                    <a:pt x="929" y="357"/>
                  </a:lnTo>
                  <a:lnTo>
                    <a:pt x="924" y="369"/>
                  </a:lnTo>
                  <a:lnTo>
                    <a:pt x="901" y="374"/>
                  </a:lnTo>
                  <a:lnTo>
                    <a:pt x="889" y="367"/>
                  </a:lnTo>
                  <a:lnTo>
                    <a:pt x="865" y="338"/>
                  </a:lnTo>
                  <a:lnTo>
                    <a:pt x="851" y="331"/>
                  </a:lnTo>
                  <a:lnTo>
                    <a:pt x="832" y="320"/>
                  </a:lnTo>
                  <a:lnTo>
                    <a:pt x="820" y="289"/>
                  </a:lnTo>
                  <a:lnTo>
                    <a:pt x="808" y="260"/>
                  </a:lnTo>
                  <a:lnTo>
                    <a:pt x="815" y="218"/>
                  </a:lnTo>
                  <a:lnTo>
                    <a:pt x="825" y="175"/>
                  </a:lnTo>
                  <a:lnTo>
                    <a:pt x="839" y="135"/>
                  </a:lnTo>
                  <a:lnTo>
                    <a:pt x="837" y="128"/>
                  </a:lnTo>
                  <a:lnTo>
                    <a:pt x="832" y="116"/>
                  </a:lnTo>
                  <a:lnTo>
                    <a:pt x="832" y="109"/>
                  </a:lnTo>
                  <a:lnTo>
                    <a:pt x="841" y="104"/>
                  </a:lnTo>
                  <a:lnTo>
                    <a:pt x="851" y="107"/>
                  </a:lnTo>
                  <a:lnTo>
                    <a:pt x="858" y="111"/>
                  </a:lnTo>
                  <a:lnTo>
                    <a:pt x="865" y="116"/>
                  </a:lnTo>
                  <a:lnTo>
                    <a:pt x="870" y="126"/>
                  </a:lnTo>
                  <a:lnTo>
                    <a:pt x="882" y="119"/>
                  </a:lnTo>
                  <a:lnTo>
                    <a:pt x="920" y="111"/>
                  </a:lnTo>
                  <a:lnTo>
                    <a:pt x="927" y="100"/>
                  </a:lnTo>
                  <a:lnTo>
                    <a:pt x="920" y="76"/>
                  </a:lnTo>
                  <a:lnTo>
                    <a:pt x="903" y="69"/>
                  </a:lnTo>
                  <a:lnTo>
                    <a:pt x="884" y="76"/>
                  </a:lnTo>
                  <a:lnTo>
                    <a:pt x="870" y="85"/>
                  </a:lnTo>
                  <a:lnTo>
                    <a:pt x="858" y="78"/>
                  </a:lnTo>
                  <a:lnTo>
                    <a:pt x="830" y="71"/>
                  </a:lnTo>
                  <a:lnTo>
                    <a:pt x="815" y="64"/>
                  </a:lnTo>
                  <a:lnTo>
                    <a:pt x="815" y="52"/>
                  </a:lnTo>
                  <a:lnTo>
                    <a:pt x="870" y="33"/>
                  </a:lnTo>
                  <a:lnTo>
                    <a:pt x="877" y="26"/>
                  </a:lnTo>
                  <a:lnTo>
                    <a:pt x="884" y="12"/>
                  </a:lnTo>
                  <a:lnTo>
                    <a:pt x="870" y="7"/>
                  </a:lnTo>
                  <a:lnTo>
                    <a:pt x="860" y="5"/>
                  </a:lnTo>
                  <a:lnTo>
                    <a:pt x="853" y="5"/>
                  </a:lnTo>
                  <a:lnTo>
                    <a:pt x="844" y="7"/>
                  </a:lnTo>
                  <a:lnTo>
                    <a:pt x="815" y="5"/>
                  </a:lnTo>
                  <a:lnTo>
                    <a:pt x="759" y="12"/>
                  </a:lnTo>
                  <a:lnTo>
                    <a:pt x="702" y="3"/>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6" name="Freeform 105"/>
            <p:cNvSpPr>
              <a:spLocks/>
            </p:cNvSpPr>
            <p:nvPr/>
          </p:nvSpPr>
          <p:spPr bwMode="auto">
            <a:xfrm>
              <a:off x="5297" y="-1922"/>
              <a:ext cx="2035" cy="3821"/>
            </a:xfrm>
            <a:custGeom>
              <a:avLst/>
              <a:gdLst>
                <a:gd name="T0" fmla="*/ 1390 w 2035"/>
                <a:gd name="T1" fmla="*/ 50 h 3821"/>
                <a:gd name="T2" fmla="*/ 1324 w 2035"/>
                <a:gd name="T3" fmla="*/ 147 h 3821"/>
                <a:gd name="T4" fmla="*/ 1227 w 2035"/>
                <a:gd name="T5" fmla="*/ 437 h 3821"/>
                <a:gd name="T6" fmla="*/ 1253 w 2035"/>
                <a:gd name="T7" fmla="*/ 539 h 3821"/>
                <a:gd name="T8" fmla="*/ 1234 w 2035"/>
                <a:gd name="T9" fmla="*/ 641 h 3821"/>
                <a:gd name="T10" fmla="*/ 1083 w 2035"/>
                <a:gd name="T11" fmla="*/ 896 h 3821"/>
                <a:gd name="T12" fmla="*/ 995 w 2035"/>
                <a:gd name="T13" fmla="*/ 988 h 3821"/>
                <a:gd name="T14" fmla="*/ 915 w 2035"/>
                <a:gd name="T15" fmla="*/ 962 h 3821"/>
                <a:gd name="T16" fmla="*/ 777 w 2035"/>
                <a:gd name="T17" fmla="*/ 915 h 3821"/>
                <a:gd name="T18" fmla="*/ 737 w 2035"/>
                <a:gd name="T19" fmla="*/ 943 h 3821"/>
                <a:gd name="T20" fmla="*/ 619 w 2035"/>
                <a:gd name="T21" fmla="*/ 1007 h 3821"/>
                <a:gd name="T22" fmla="*/ 619 w 2035"/>
                <a:gd name="T23" fmla="*/ 1088 h 3821"/>
                <a:gd name="T24" fmla="*/ 610 w 2035"/>
                <a:gd name="T25" fmla="*/ 1128 h 3821"/>
                <a:gd name="T26" fmla="*/ 558 w 2035"/>
                <a:gd name="T27" fmla="*/ 1196 h 3821"/>
                <a:gd name="T28" fmla="*/ 572 w 2035"/>
                <a:gd name="T29" fmla="*/ 1267 h 3821"/>
                <a:gd name="T30" fmla="*/ 418 w 2035"/>
                <a:gd name="T31" fmla="*/ 1383 h 3821"/>
                <a:gd name="T32" fmla="*/ 274 w 2035"/>
                <a:gd name="T33" fmla="*/ 1542 h 3821"/>
                <a:gd name="T34" fmla="*/ 96 w 2035"/>
                <a:gd name="T35" fmla="*/ 1676 h 3821"/>
                <a:gd name="T36" fmla="*/ 4 w 2035"/>
                <a:gd name="T37" fmla="*/ 1757 h 3821"/>
                <a:gd name="T38" fmla="*/ 35 w 2035"/>
                <a:gd name="T39" fmla="*/ 1891 h 3821"/>
                <a:gd name="T40" fmla="*/ 85 w 2035"/>
                <a:gd name="T41" fmla="*/ 1979 h 3821"/>
                <a:gd name="T42" fmla="*/ 92 w 2035"/>
                <a:gd name="T43" fmla="*/ 2154 h 3821"/>
                <a:gd name="T44" fmla="*/ 243 w 2035"/>
                <a:gd name="T45" fmla="*/ 2308 h 3821"/>
                <a:gd name="T46" fmla="*/ 170 w 2035"/>
                <a:gd name="T47" fmla="*/ 2601 h 3821"/>
                <a:gd name="T48" fmla="*/ 243 w 2035"/>
                <a:gd name="T49" fmla="*/ 2823 h 3821"/>
                <a:gd name="T50" fmla="*/ 293 w 2035"/>
                <a:gd name="T51" fmla="*/ 3128 h 3821"/>
                <a:gd name="T52" fmla="*/ 274 w 2035"/>
                <a:gd name="T53" fmla="*/ 3343 h 3821"/>
                <a:gd name="T54" fmla="*/ 302 w 2035"/>
                <a:gd name="T55" fmla="*/ 3502 h 3821"/>
                <a:gd name="T56" fmla="*/ 399 w 2035"/>
                <a:gd name="T57" fmla="*/ 3684 h 3821"/>
                <a:gd name="T58" fmla="*/ 470 w 2035"/>
                <a:gd name="T59" fmla="*/ 3816 h 3821"/>
                <a:gd name="T60" fmla="*/ 562 w 2035"/>
                <a:gd name="T61" fmla="*/ 3740 h 3821"/>
                <a:gd name="T62" fmla="*/ 584 w 2035"/>
                <a:gd name="T63" fmla="*/ 3660 h 3821"/>
                <a:gd name="T64" fmla="*/ 669 w 2035"/>
                <a:gd name="T65" fmla="*/ 3615 h 3821"/>
                <a:gd name="T66" fmla="*/ 754 w 2035"/>
                <a:gd name="T67" fmla="*/ 3544 h 3821"/>
                <a:gd name="T68" fmla="*/ 986 w 2035"/>
                <a:gd name="T69" fmla="*/ 3445 h 3821"/>
                <a:gd name="T70" fmla="*/ 1116 w 2035"/>
                <a:gd name="T71" fmla="*/ 3400 h 3821"/>
                <a:gd name="T72" fmla="*/ 1198 w 2035"/>
                <a:gd name="T73" fmla="*/ 3320 h 3821"/>
                <a:gd name="T74" fmla="*/ 1191 w 2035"/>
                <a:gd name="T75" fmla="*/ 3185 h 3821"/>
                <a:gd name="T76" fmla="*/ 1229 w 2035"/>
                <a:gd name="T77" fmla="*/ 2698 h 3821"/>
                <a:gd name="T78" fmla="*/ 1281 w 2035"/>
                <a:gd name="T79" fmla="*/ 2575 h 3821"/>
                <a:gd name="T80" fmla="*/ 1210 w 2035"/>
                <a:gd name="T81" fmla="*/ 2520 h 3821"/>
                <a:gd name="T82" fmla="*/ 1111 w 2035"/>
                <a:gd name="T83" fmla="*/ 2362 h 3821"/>
                <a:gd name="T84" fmla="*/ 1208 w 2035"/>
                <a:gd name="T85" fmla="*/ 2090 h 3821"/>
                <a:gd name="T86" fmla="*/ 1338 w 2035"/>
                <a:gd name="T87" fmla="*/ 1965 h 3821"/>
                <a:gd name="T88" fmla="*/ 1409 w 2035"/>
                <a:gd name="T89" fmla="*/ 1735 h 3821"/>
                <a:gd name="T90" fmla="*/ 1480 w 2035"/>
                <a:gd name="T91" fmla="*/ 1700 h 3821"/>
                <a:gd name="T92" fmla="*/ 1496 w 2035"/>
                <a:gd name="T93" fmla="*/ 1631 h 3821"/>
                <a:gd name="T94" fmla="*/ 1551 w 2035"/>
                <a:gd name="T95" fmla="*/ 1577 h 3821"/>
                <a:gd name="T96" fmla="*/ 1617 w 2035"/>
                <a:gd name="T97" fmla="*/ 1454 h 3821"/>
                <a:gd name="T98" fmla="*/ 1695 w 2035"/>
                <a:gd name="T99" fmla="*/ 1464 h 3821"/>
                <a:gd name="T100" fmla="*/ 1733 w 2035"/>
                <a:gd name="T101" fmla="*/ 1227 h 3821"/>
                <a:gd name="T102" fmla="*/ 1965 w 2035"/>
                <a:gd name="T103" fmla="*/ 908 h 3821"/>
                <a:gd name="T104" fmla="*/ 2007 w 2035"/>
                <a:gd name="T105" fmla="*/ 653 h 3821"/>
                <a:gd name="T106" fmla="*/ 1816 w 2035"/>
                <a:gd name="T107" fmla="*/ 480 h 3821"/>
                <a:gd name="T108" fmla="*/ 1624 w 2035"/>
                <a:gd name="T109" fmla="*/ 142 h 3821"/>
                <a:gd name="T110" fmla="*/ 1565 w 2035"/>
                <a:gd name="T111" fmla="*/ 78 h 3821"/>
                <a:gd name="T112" fmla="*/ 1416 w 2035"/>
                <a:gd name="T113" fmla="*/ 0 h 3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35" h="3821">
                  <a:moveTo>
                    <a:pt x="1416" y="0"/>
                  </a:moveTo>
                  <a:lnTo>
                    <a:pt x="1404" y="2"/>
                  </a:lnTo>
                  <a:lnTo>
                    <a:pt x="1383" y="17"/>
                  </a:lnTo>
                  <a:lnTo>
                    <a:pt x="1369" y="24"/>
                  </a:lnTo>
                  <a:lnTo>
                    <a:pt x="1373" y="35"/>
                  </a:lnTo>
                  <a:lnTo>
                    <a:pt x="1380" y="43"/>
                  </a:lnTo>
                  <a:lnTo>
                    <a:pt x="1390" y="50"/>
                  </a:lnTo>
                  <a:lnTo>
                    <a:pt x="1402" y="54"/>
                  </a:lnTo>
                  <a:lnTo>
                    <a:pt x="1385" y="61"/>
                  </a:lnTo>
                  <a:lnTo>
                    <a:pt x="1350" y="66"/>
                  </a:lnTo>
                  <a:lnTo>
                    <a:pt x="1336" y="78"/>
                  </a:lnTo>
                  <a:lnTo>
                    <a:pt x="1331" y="95"/>
                  </a:lnTo>
                  <a:lnTo>
                    <a:pt x="1331" y="130"/>
                  </a:lnTo>
                  <a:lnTo>
                    <a:pt x="1324" y="147"/>
                  </a:lnTo>
                  <a:lnTo>
                    <a:pt x="1317" y="163"/>
                  </a:lnTo>
                  <a:lnTo>
                    <a:pt x="1274" y="277"/>
                  </a:lnTo>
                  <a:lnTo>
                    <a:pt x="1269" y="324"/>
                  </a:lnTo>
                  <a:lnTo>
                    <a:pt x="1265" y="345"/>
                  </a:lnTo>
                  <a:lnTo>
                    <a:pt x="1246" y="388"/>
                  </a:lnTo>
                  <a:lnTo>
                    <a:pt x="1231" y="421"/>
                  </a:lnTo>
                  <a:lnTo>
                    <a:pt x="1227" y="437"/>
                  </a:lnTo>
                  <a:lnTo>
                    <a:pt x="1224" y="459"/>
                  </a:lnTo>
                  <a:lnTo>
                    <a:pt x="1227" y="487"/>
                  </a:lnTo>
                  <a:lnTo>
                    <a:pt x="1234" y="499"/>
                  </a:lnTo>
                  <a:lnTo>
                    <a:pt x="1246" y="504"/>
                  </a:lnTo>
                  <a:lnTo>
                    <a:pt x="1260" y="518"/>
                  </a:lnTo>
                  <a:lnTo>
                    <a:pt x="1262" y="530"/>
                  </a:lnTo>
                  <a:lnTo>
                    <a:pt x="1253" y="539"/>
                  </a:lnTo>
                  <a:lnTo>
                    <a:pt x="1243" y="553"/>
                  </a:lnTo>
                  <a:lnTo>
                    <a:pt x="1248" y="577"/>
                  </a:lnTo>
                  <a:lnTo>
                    <a:pt x="1220" y="584"/>
                  </a:lnTo>
                  <a:lnTo>
                    <a:pt x="1208" y="605"/>
                  </a:lnTo>
                  <a:lnTo>
                    <a:pt x="1213" y="627"/>
                  </a:lnTo>
                  <a:lnTo>
                    <a:pt x="1234" y="631"/>
                  </a:lnTo>
                  <a:lnTo>
                    <a:pt x="1234" y="641"/>
                  </a:lnTo>
                  <a:lnTo>
                    <a:pt x="1203" y="674"/>
                  </a:lnTo>
                  <a:lnTo>
                    <a:pt x="1196" y="728"/>
                  </a:lnTo>
                  <a:lnTo>
                    <a:pt x="1198" y="790"/>
                  </a:lnTo>
                  <a:lnTo>
                    <a:pt x="1194" y="846"/>
                  </a:lnTo>
                  <a:lnTo>
                    <a:pt x="1163" y="901"/>
                  </a:lnTo>
                  <a:lnTo>
                    <a:pt x="1125" y="908"/>
                  </a:lnTo>
                  <a:lnTo>
                    <a:pt x="1083" y="896"/>
                  </a:lnTo>
                  <a:lnTo>
                    <a:pt x="1033" y="891"/>
                  </a:lnTo>
                  <a:lnTo>
                    <a:pt x="1038" y="910"/>
                  </a:lnTo>
                  <a:lnTo>
                    <a:pt x="1038" y="932"/>
                  </a:lnTo>
                  <a:lnTo>
                    <a:pt x="1028" y="950"/>
                  </a:lnTo>
                  <a:lnTo>
                    <a:pt x="1000" y="960"/>
                  </a:lnTo>
                  <a:lnTo>
                    <a:pt x="997" y="972"/>
                  </a:lnTo>
                  <a:lnTo>
                    <a:pt x="995" y="988"/>
                  </a:lnTo>
                  <a:lnTo>
                    <a:pt x="990" y="1005"/>
                  </a:lnTo>
                  <a:lnTo>
                    <a:pt x="978" y="1012"/>
                  </a:lnTo>
                  <a:lnTo>
                    <a:pt x="967" y="1014"/>
                  </a:lnTo>
                  <a:lnTo>
                    <a:pt x="957" y="1010"/>
                  </a:lnTo>
                  <a:lnTo>
                    <a:pt x="955" y="993"/>
                  </a:lnTo>
                  <a:lnTo>
                    <a:pt x="945" y="981"/>
                  </a:lnTo>
                  <a:lnTo>
                    <a:pt x="915" y="962"/>
                  </a:lnTo>
                  <a:lnTo>
                    <a:pt x="905" y="950"/>
                  </a:lnTo>
                  <a:lnTo>
                    <a:pt x="851" y="903"/>
                  </a:lnTo>
                  <a:lnTo>
                    <a:pt x="832" y="903"/>
                  </a:lnTo>
                  <a:lnTo>
                    <a:pt x="818" y="910"/>
                  </a:lnTo>
                  <a:lnTo>
                    <a:pt x="806" y="920"/>
                  </a:lnTo>
                  <a:lnTo>
                    <a:pt x="794" y="922"/>
                  </a:lnTo>
                  <a:lnTo>
                    <a:pt x="777" y="915"/>
                  </a:lnTo>
                  <a:lnTo>
                    <a:pt x="768" y="896"/>
                  </a:lnTo>
                  <a:lnTo>
                    <a:pt x="754" y="891"/>
                  </a:lnTo>
                  <a:lnTo>
                    <a:pt x="740" y="896"/>
                  </a:lnTo>
                  <a:lnTo>
                    <a:pt x="740" y="906"/>
                  </a:lnTo>
                  <a:lnTo>
                    <a:pt x="744" y="922"/>
                  </a:lnTo>
                  <a:lnTo>
                    <a:pt x="754" y="934"/>
                  </a:lnTo>
                  <a:lnTo>
                    <a:pt x="737" y="943"/>
                  </a:lnTo>
                  <a:lnTo>
                    <a:pt x="725" y="924"/>
                  </a:lnTo>
                  <a:lnTo>
                    <a:pt x="711" y="932"/>
                  </a:lnTo>
                  <a:lnTo>
                    <a:pt x="702" y="955"/>
                  </a:lnTo>
                  <a:lnTo>
                    <a:pt x="697" y="984"/>
                  </a:lnTo>
                  <a:lnTo>
                    <a:pt x="690" y="988"/>
                  </a:lnTo>
                  <a:lnTo>
                    <a:pt x="626" y="1000"/>
                  </a:lnTo>
                  <a:lnTo>
                    <a:pt x="619" y="1007"/>
                  </a:lnTo>
                  <a:lnTo>
                    <a:pt x="614" y="1019"/>
                  </a:lnTo>
                  <a:lnTo>
                    <a:pt x="610" y="1031"/>
                  </a:lnTo>
                  <a:lnTo>
                    <a:pt x="610" y="1045"/>
                  </a:lnTo>
                  <a:lnTo>
                    <a:pt x="617" y="1052"/>
                  </a:lnTo>
                  <a:lnTo>
                    <a:pt x="624" y="1055"/>
                  </a:lnTo>
                  <a:lnTo>
                    <a:pt x="626" y="1064"/>
                  </a:lnTo>
                  <a:lnTo>
                    <a:pt x="619" y="1088"/>
                  </a:lnTo>
                  <a:lnTo>
                    <a:pt x="607" y="1097"/>
                  </a:lnTo>
                  <a:lnTo>
                    <a:pt x="569" y="1097"/>
                  </a:lnTo>
                  <a:lnTo>
                    <a:pt x="569" y="1109"/>
                  </a:lnTo>
                  <a:lnTo>
                    <a:pt x="581" y="1109"/>
                  </a:lnTo>
                  <a:lnTo>
                    <a:pt x="591" y="1114"/>
                  </a:lnTo>
                  <a:lnTo>
                    <a:pt x="600" y="1118"/>
                  </a:lnTo>
                  <a:lnTo>
                    <a:pt x="610" y="1128"/>
                  </a:lnTo>
                  <a:lnTo>
                    <a:pt x="595" y="1140"/>
                  </a:lnTo>
                  <a:lnTo>
                    <a:pt x="593" y="1151"/>
                  </a:lnTo>
                  <a:lnTo>
                    <a:pt x="595" y="1163"/>
                  </a:lnTo>
                  <a:lnTo>
                    <a:pt x="591" y="1177"/>
                  </a:lnTo>
                  <a:lnTo>
                    <a:pt x="581" y="1185"/>
                  </a:lnTo>
                  <a:lnTo>
                    <a:pt x="567" y="1187"/>
                  </a:lnTo>
                  <a:lnTo>
                    <a:pt x="558" y="1196"/>
                  </a:lnTo>
                  <a:lnTo>
                    <a:pt x="555" y="1215"/>
                  </a:lnTo>
                  <a:lnTo>
                    <a:pt x="562" y="1225"/>
                  </a:lnTo>
                  <a:lnTo>
                    <a:pt x="588" y="1227"/>
                  </a:lnTo>
                  <a:lnTo>
                    <a:pt x="593" y="1241"/>
                  </a:lnTo>
                  <a:lnTo>
                    <a:pt x="591" y="1251"/>
                  </a:lnTo>
                  <a:lnTo>
                    <a:pt x="581" y="1260"/>
                  </a:lnTo>
                  <a:lnTo>
                    <a:pt x="572" y="1267"/>
                  </a:lnTo>
                  <a:lnTo>
                    <a:pt x="550" y="1293"/>
                  </a:lnTo>
                  <a:lnTo>
                    <a:pt x="517" y="1324"/>
                  </a:lnTo>
                  <a:lnTo>
                    <a:pt x="484" y="1362"/>
                  </a:lnTo>
                  <a:lnTo>
                    <a:pt x="468" y="1374"/>
                  </a:lnTo>
                  <a:lnTo>
                    <a:pt x="446" y="1371"/>
                  </a:lnTo>
                  <a:lnTo>
                    <a:pt x="420" y="1355"/>
                  </a:lnTo>
                  <a:lnTo>
                    <a:pt x="418" y="1383"/>
                  </a:lnTo>
                  <a:lnTo>
                    <a:pt x="406" y="1404"/>
                  </a:lnTo>
                  <a:lnTo>
                    <a:pt x="376" y="1435"/>
                  </a:lnTo>
                  <a:lnTo>
                    <a:pt x="354" y="1447"/>
                  </a:lnTo>
                  <a:lnTo>
                    <a:pt x="326" y="1449"/>
                  </a:lnTo>
                  <a:lnTo>
                    <a:pt x="302" y="1456"/>
                  </a:lnTo>
                  <a:lnTo>
                    <a:pt x="293" y="1478"/>
                  </a:lnTo>
                  <a:lnTo>
                    <a:pt x="274" y="1542"/>
                  </a:lnTo>
                  <a:lnTo>
                    <a:pt x="231" y="1556"/>
                  </a:lnTo>
                  <a:lnTo>
                    <a:pt x="208" y="1549"/>
                  </a:lnTo>
                  <a:lnTo>
                    <a:pt x="205" y="1563"/>
                  </a:lnTo>
                  <a:lnTo>
                    <a:pt x="191" y="1596"/>
                  </a:lnTo>
                  <a:lnTo>
                    <a:pt x="170" y="1620"/>
                  </a:lnTo>
                  <a:lnTo>
                    <a:pt x="118" y="1650"/>
                  </a:lnTo>
                  <a:lnTo>
                    <a:pt x="96" y="1676"/>
                  </a:lnTo>
                  <a:lnTo>
                    <a:pt x="82" y="1707"/>
                  </a:lnTo>
                  <a:lnTo>
                    <a:pt x="75" y="1719"/>
                  </a:lnTo>
                  <a:lnTo>
                    <a:pt x="63" y="1731"/>
                  </a:lnTo>
                  <a:lnTo>
                    <a:pt x="47" y="1731"/>
                  </a:lnTo>
                  <a:lnTo>
                    <a:pt x="16" y="1719"/>
                  </a:lnTo>
                  <a:lnTo>
                    <a:pt x="0" y="1724"/>
                  </a:lnTo>
                  <a:lnTo>
                    <a:pt x="4" y="1757"/>
                  </a:lnTo>
                  <a:lnTo>
                    <a:pt x="7" y="1771"/>
                  </a:lnTo>
                  <a:lnTo>
                    <a:pt x="21" y="1813"/>
                  </a:lnTo>
                  <a:lnTo>
                    <a:pt x="26" y="1825"/>
                  </a:lnTo>
                  <a:lnTo>
                    <a:pt x="28" y="1839"/>
                  </a:lnTo>
                  <a:lnTo>
                    <a:pt x="28" y="1868"/>
                  </a:lnTo>
                  <a:lnTo>
                    <a:pt x="28" y="1882"/>
                  </a:lnTo>
                  <a:lnTo>
                    <a:pt x="35" y="1891"/>
                  </a:lnTo>
                  <a:lnTo>
                    <a:pt x="44" y="1894"/>
                  </a:lnTo>
                  <a:lnTo>
                    <a:pt x="73" y="1884"/>
                  </a:lnTo>
                  <a:lnTo>
                    <a:pt x="82" y="1887"/>
                  </a:lnTo>
                  <a:lnTo>
                    <a:pt x="92" y="1899"/>
                  </a:lnTo>
                  <a:lnTo>
                    <a:pt x="92" y="1915"/>
                  </a:lnTo>
                  <a:lnTo>
                    <a:pt x="85" y="1958"/>
                  </a:lnTo>
                  <a:lnTo>
                    <a:pt x="85" y="1979"/>
                  </a:lnTo>
                  <a:lnTo>
                    <a:pt x="85" y="2031"/>
                  </a:lnTo>
                  <a:lnTo>
                    <a:pt x="87" y="2052"/>
                  </a:lnTo>
                  <a:lnTo>
                    <a:pt x="94" y="2071"/>
                  </a:lnTo>
                  <a:lnTo>
                    <a:pt x="111" y="2100"/>
                  </a:lnTo>
                  <a:lnTo>
                    <a:pt x="113" y="2118"/>
                  </a:lnTo>
                  <a:lnTo>
                    <a:pt x="106" y="2140"/>
                  </a:lnTo>
                  <a:lnTo>
                    <a:pt x="92" y="2154"/>
                  </a:lnTo>
                  <a:lnTo>
                    <a:pt x="82" y="2170"/>
                  </a:lnTo>
                  <a:lnTo>
                    <a:pt x="89" y="2187"/>
                  </a:lnTo>
                  <a:lnTo>
                    <a:pt x="104" y="2196"/>
                  </a:lnTo>
                  <a:lnTo>
                    <a:pt x="165" y="2204"/>
                  </a:lnTo>
                  <a:lnTo>
                    <a:pt x="196" y="2225"/>
                  </a:lnTo>
                  <a:lnTo>
                    <a:pt x="224" y="2263"/>
                  </a:lnTo>
                  <a:lnTo>
                    <a:pt x="243" y="2308"/>
                  </a:lnTo>
                  <a:lnTo>
                    <a:pt x="245" y="2350"/>
                  </a:lnTo>
                  <a:lnTo>
                    <a:pt x="222" y="2390"/>
                  </a:lnTo>
                  <a:lnTo>
                    <a:pt x="189" y="2419"/>
                  </a:lnTo>
                  <a:lnTo>
                    <a:pt x="158" y="2449"/>
                  </a:lnTo>
                  <a:lnTo>
                    <a:pt x="144" y="2501"/>
                  </a:lnTo>
                  <a:lnTo>
                    <a:pt x="153" y="2553"/>
                  </a:lnTo>
                  <a:lnTo>
                    <a:pt x="170" y="2601"/>
                  </a:lnTo>
                  <a:lnTo>
                    <a:pt x="222" y="2686"/>
                  </a:lnTo>
                  <a:lnTo>
                    <a:pt x="236" y="2702"/>
                  </a:lnTo>
                  <a:lnTo>
                    <a:pt x="253" y="2717"/>
                  </a:lnTo>
                  <a:lnTo>
                    <a:pt x="267" y="2736"/>
                  </a:lnTo>
                  <a:lnTo>
                    <a:pt x="274" y="2759"/>
                  </a:lnTo>
                  <a:lnTo>
                    <a:pt x="269" y="2783"/>
                  </a:lnTo>
                  <a:lnTo>
                    <a:pt x="243" y="2823"/>
                  </a:lnTo>
                  <a:lnTo>
                    <a:pt x="234" y="2847"/>
                  </a:lnTo>
                  <a:lnTo>
                    <a:pt x="238" y="2889"/>
                  </a:lnTo>
                  <a:lnTo>
                    <a:pt x="257" y="2932"/>
                  </a:lnTo>
                  <a:lnTo>
                    <a:pt x="271" y="2974"/>
                  </a:lnTo>
                  <a:lnTo>
                    <a:pt x="255" y="3015"/>
                  </a:lnTo>
                  <a:lnTo>
                    <a:pt x="283" y="3088"/>
                  </a:lnTo>
                  <a:lnTo>
                    <a:pt x="293" y="3128"/>
                  </a:lnTo>
                  <a:lnTo>
                    <a:pt x="293" y="3168"/>
                  </a:lnTo>
                  <a:lnTo>
                    <a:pt x="286" y="3199"/>
                  </a:lnTo>
                  <a:lnTo>
                    <a:pt x="260" y="3241"/>
                  </a:lnTo>
                  <a:lnTo>
                    <a:pt x="248" y="3267"/>
                  </a:lnTo>
                  <a:lnTo>
                    <a:pt x="250" y="3293"/>
                  </a:lnTo>
                  <a:lnTo>
                    <a:pt x="264" y="3320"/>
                  </a:lnTo>
                  <a:lnTo>
                    <a:pt x="274" y="3343"/>
                  </a:lnTo>
                  <a:lnTo>
                    <a:pt x="267" y="3364"/>
                  </a:lnTo>
                  <a:lnTo>
                    <a:pt x="250" y="3388"/>
                  </a:lnTo>
                  <a:lnTo>
                    <a:pt x="248" y="3412"/>
                  </a:lnTo>
                  <a:lnTo>
                    <a:pt x="257" y="3435"/>
                  </a:lnTo>
                  <a:lnTo>
                    <a:pt x="271" y="3459"/>
                  </a:lnTo>
                  <a:lnTo>
                    <a:pt x="293" y="3485"/>
                  </a:lnTo>
                  <a:lnTo>
                    <a:pt x="302" y="3502"/>
                  </a:lnTo>
                  <a:lnTo>
                    <a:pt x="309" y="3518"/>
                  </a:lnTo>
                  <a:lnTo>
                    <a:pt x="312" y="3537"/>
                  </a:lnTo>
                  <a:lnTo>
                    <a:pt x="312" y="3577"/>
                  </a:lnTo>
                  <a:lnTo>
                    <a:pt x="316" y="3596"/>
                  </a:lnTo>
                  <a:lnTo>
                    <a:pt x="331" y="3625"/>
                  </a:lnTo>
                  <a:lnTo>
                    <a:pt x="352" y="3646"/>
                  </a:lnTo>
                  <a:lnTo>
                    <a:pt x="399" y="3684"/>
                  </a:lnTo>
                  <a:lnTo>
                    <a:pt x="416" y="3707"/>
                  </a:lnTo>
                  <a:lnTo>
                    <a:pt x="418" y="3729"/>
                  </a:lnTo>
                  <a:lnTo>
                    <a:pt x="413" y="3752"/>
                  </a:lnTo>
                  <a:lnTo>
                    <a:pt x="416" y="3778"/>
                  </a:lnTo>
                  <a:lnTo>
                    <a:pt x="430" y="3799"/>
                  </a:lnTo>
                  <a:lnTo>
                    <a:pt x="449" y="3811"/>
                  </a:lnTo>
                  <a:lnTo>
                    <a:pt x="470" y="3816"/>
                  </a:lnTo>
                  <a:lnTo>
                    <a:pt x="532" y="3821"/>
                  </a:lnTo>
                  <a:lnTo>
                    <a:pt x="532" y="3818"/>
                  </a:lnTo>
                  <a:lnTo>
                    <a:pt x="546" y="3814"/>
                  </a:lnTo>
                  <a:lnTo>
                    <a:pt x="546" y="3776"/>
                  </a:lnTo>
                  <a:lnTo>
                    <a:pt x="548" y="3762"/>
                  </a:lnTo>
                  <a:lnTo>
                    <a:pt x="553" y="3752"/>
                  </a:lnTo>
                  <a:lnTo>
                    <a:pt x="562" y="3740"/>
                  </a:lnTo>
                  <a:lnTo>
                    <a:pt x="567" y="3731"/>
                  </a:lnTo>
                  <a:lnTo>
                    <a:pt x="569" y="3717"/>
                  </a:lnTo>
                  <a:lnTo>
                    <a:pt x="574" y="3707"/>
                  </a:lnTo>
                  <a:lnTo>
                    <a:pt x="577" y="3688"/>
                  </a:lnTo>
                  <a:lnTo>
                    <a:pt x="579" y="3681"/>
                  </a:lnTo>
                  <a:lnTo>
                    <a:pt x="586" y="3669"/>
                  </a:lnTo>
                  <a:lnTo>
                    <a:pt x="584" y="3660"/>
                  </a:lnTo>
                  <a:lnTo>
                    <a:pt x="584" y="3651"/>
                  </a:lnTo>
                  <a:lnTo>
                    <a:pt x="591" y="3634"/>
                  </a:lnTo>
                  <a:lnTo>
                    <a:pt x="598" y="3620"/>
                  </a:lnTo>
                  <a:lnTo>
                    <a:pt x="617" y="3603"/>
                  </a:lnTo>
                  <a:lnTo>
                    <a:pt x="638" y="3598"/>
                  </a:lnTo>
                  <a:lnTo>
                    <a:pt x="659" y="3601"/>
                  </a:lnTo>
                  <a:lnTo>
                    <a:pt x="669" y="3615"/>
                  </a:lnTo>
                  <a:lnTo>
                    <a:pt x="678" y="3639"/>
                  </a:lnTo>
                  <a:lnTo>
                    <a:pt x="690" y="3651"/>
                  </a:lnTo>
                  <a:lnTo>
                    <a:pt x="697" y="3653"/>
                  </a:lnTo>
                  <a:lnTo>
                    <a:pt x="707" y="3632"/>
                  </a:lnTo>
                  <a:lnTo>
                    <a:pt x="725" y="3584"/>
                  </a:lnTo>
                  <a:lnTo>
                    <a:pt x="740" y="3561"/>
                  </a:lnTo>
                  <a:lnTo>
                    <a:pt x="754" y="3544"/>
                  </a:lnTo>
                  <a:lnTo>
                    <a:pt x="796" y="3520"/>
                  </a:lnTo>
                  <a:lnTo>
                    <a:pt x="841" y="3487"/>
                  </a:lnTo>
                  <a:lnTo>
                    <a:pt x="898" y="3468"/>
                  </a:lnTo>
                  <a:lnTo>
                    <a:pt x="934" y="3471"/>
                  </a:lnTo>
                  <a:lnTo>
                    <a:pt x="948" y="3466"/>
                  </a:lnTo>
                  <a:lnTo>
                    <a:pt x="964" y="3447"/>
                  </a:lnTo>
                  <a:lnTo>
                    <a:pt x="986" y="3445"/>
                  </a:lnTo>
                  <a:lnTo>
                    <a:pt x="990" y="3414"/>
                  </a:lnTo>
                  <a:lnTo>
                    <a:pt x="1009" y="3398"/>
                  </a:lnTo>
                  <a:lnTo>
                    <a:pt x="1040" y="3400"/>
                  </a:lnTo>
                  <a:lnTo>
                    <a:pt x="1054" y="3398"/>
                  </a:lnTo>
                  <a:lnTo>
                    <a:pt x="1073" y="3400"/>
                  </a:lnTo>
                  <a:lnTo>
                    <a:pt x="1094" y="3395"/>
                  </a:lnTo>
                  <a:lnTo>
                    <a:pt x="1116" y="3400"/>
                  </a:lnTo>
                  <a:lnTo>
                    <a:pt x="1142" y="3395"/>
                  </a:lnTo>
                  <a:lnTo>
                    <a:pt x="1158" y="3388"/>
                  </a:lnTo>
                  <a:lnTo>
                    <a:pt x="1168" y="3405"/>
                  </a:lnTo>
                  <a:lnTo>
                    <a:pt x="1179" y="3407"/>
                  </a:lnTo>
                  <a:lnTo>
                    <a:pt x="1189" y="3386"/>
                  </a:lnTo>
                  <a:lnTo>
                    <a:pt x="1203" y="3350"/>
                  </a:lnTo>
                  <a:lnTo>
                    <a:pt x="1198" y="3320"/>
                  </a:lnTo>
                  <a:lnTo>
                    <a:pt x="1222" y="3291"/>
                  </a:lnTo>
                  <a:lnTo>
                    <a:pt x="1217" y="3279"/>
                  </a:lnTo>
                  <a:lnTo>
                    <a:pt x="1224" y="3246"/>
                  </a:lnTo>
                  <a:lnTo>
                    <a:pt x="1236" y="3237"/>
                  </a:lnTo>
                  <a:lnTo>
                    <a:pt x="1220" y="3225"/>
                  </a:lnTo>
                  <a:lnTo>
                    <a:pt x="1198" y="3199"/>
                  </a:lnTo>
                  <a:lnTo>
                    <a:pt x="1191" y="3185"/>
                  </a:lnTo>
                  <a:lnTo>
                    <a:pt x="1184" y="3114"/>
                  </a:lnTo>
                  <a:lnTo>
                    <a:pt x="1182" y="3064"/>
                  </a:lnTo>
                  <a:lnTo>
                    <a:pt x="1184" y="3041"/>
                  </a:lnTo>
                  <a:lnTo>
                    <a:pt x="1191" y="3019"/>
                  </a:lnTo>
                  <a:lnTo>
                    <a:pt x="1172" y="2962"/>
                  </a:lnTo>
                  <a:lnTo>
                    <a:pt x="1182" y="2894"/>
                  </a:lnTo>
                  <a:lnTo>
                    <a:pt x="1229" y="2698"/>
                  </a:lnTo>
                  <a:lnTo>
                    <a:pt x="1241" y="2665"/>
                  </a:lnTo>
                  <a:lnTo>
                    <a:pt x="1260" y="2648"/>
                  </a:lnTo>
                  <a:lnTo>
                    <a:pt x="1260" y="2641"/>
                  </a:lnTo>
                  <a:lnTo>
                    <a:pt x="1269" y="2605"/>
                  </a:lnTo>
                  <a:lnTo>
                    <a:pt x="1272" y="2601"/>
                  </a:lnTo>
                  <a:lnTo>
                    <a:pt x="1276" y="2582"/>
                  </a:lnTo>
                  <a:lnTo>
                    <a:pt x="1281" y="2575"/>
                  </a:lnTo>
                  <a:lnTo>
                    <a:pt x="1284" y="2570"/>
                  </a:lnTo>
                  <a:lnTo>
                    <a:pt x="1272" y="2553"/>
                  </a:lnTo>
                  <a:lnTo>
                    <a:pt x="1265" y="2551"/>
                  </a:lnTo>
                  <a:lnTo>
                    <a:pt x="1248" y="2553"/>
                  </a:lnTo>
                  <a:lnTo>
                    <a:pt x="1241" y="2553"/>
                  </a:lnTo>
                  <a:lnTo>
                    <a:pt x="1227" y="2544"/>
                  </a:lnTo>
                  <a:lnTo>
                    <a:pt x="1210" y="2520"/>
                  </a:lnTo>
                  <a:lnTo>
                    <a:pt x="1201" y="2499"/>
                  </a:lnTo>
                  <a:lnTo>
                    <a:pt x="1177" y="2501"/>
                  </a:lnTo>
                  <a:lnTo>
                    <a:pt x="1161" y="2487"/>
                  </a:lnTo>
                  <a:lnTo>
                    <a:pt x="1139" y="2466"/>
                  </a:lnTo>
                  <a:lnTo>
                    <a:pt x="1113" y="2431"/>
                  </a:lnTo>
                  <a:lnTo>
                    <a:pt x="1104" y="2386"/>
                  </a:lnTo>
                  <a:lnTo>
                    <a:pt x="1111" y="2362"/>
                  </a:lnTo>
                  <a:lnTo>
                    <a:pt x="1113" y="2336"/>
                  </a:lnTo>
                  <a:lnTo>
                    <a:pt x="1099" y="2300"/>
                  </a:lnTo>
                  <a:lnTo>
                    <a:pt x="1123" y="2258"/>
                  </a:lnTo>
                  <a:lnTo>
                    <a:pt x="1139" y="2194"/>
                  </a:lnTo>
                  <a:lnTo>
                    <a:pt x="1149" y="2144"/>
                  </a:lnTo>
                  <a:lnTo>
                    <a:pt x="1177" y="2104"/>
                  </a:lnTo>
                  <a:lnTo>
                    <a:pt x="1208" y="2090"/>
                  </a:lnTo>
                  <a:lnTo>
                    <a:pt x="1217" y="2071"/>
                  </a:lnTo>
                  <a:lnTo>
                    <a:pt x="1231" y="2017"/>
                  </a:lnTo>
                  <a:lnTo>
                    <a:pt x="1246" y="1972"/>
                  </a:lnTo>
                  <a:lnTo>
                    <a:pt x="1291" y="1943"/>
                  </a:lnTo>
                  <a:lnTo>
                    <a:pt x="1307" y="1943"/>
                  </a:lnTo>
                  <a:lnTo>
                    <a:pt x="1326" y="1974"/>
                  </a:lnTo>
                  <a:lnTo>
                    <a:pt x="1338" y="1965"/>
                  </a:lnTo>
                  <a:lnTo>
                    <a:pt x="1340" y="1936"/>
                  </a:lnTo>
                  <a:lnTo>
                    <a:pt x="1357" y="1922"/>
                  </a:lnTo>
                  <a:lnTo>
                    <a:pt x="1373" y="1870"/>
                  </a:lnTo>
                  <a:lnTo>
                    <a:pt x="1373" y="1818"/>
                  </a:lnTo>
                  <a:lnTo>
                    <a:pt x="1380" y="1780"/>
                  </a:lnTo>
                  <a:lnTo>
                    <a:pt x="1388" y="1745"/>
                  </a:lnTo>
                  <a:lnTo>
                    <a:pt x="1409" y="1735"/>
                  </a:lnTo>
                  <a:lnTo>
                    <a:pt x="1437" y="1747"/>
                  </a:lnTo>
                  <a:lnTo>
                    <a:pt x="1447" y="1761"/>
                  </a:lnTo>
                  <a:lnTo>
                    <a:pt x="1456" y="1766"/>
                  </a:lnTo>
                  <a:lnTo>
                    <a:pt x="1468" y="1754"/>
                  </a:lnTo>
                  <a:lnTo>
                    <a:pt x="1473" y="1726"/>
                  </a:lnTo>
                  <a:lnTo>
                    <a:pt x="1475" y="1719"/>
                  </a:lnTo>
                  <a:lnTo>
                    <a:pt x="1480" y="1700"/>
                  </a:lnTo>
                  <a:lnTo>
                    <a:pt x="1484" y="1683"/>
                  </a:lnTo>
                  <a:lnTo>
                    <a:pt x="1480" y="1688"/>
                  </a:lnTo>
                  <a:lnTo>
                    <a:pt x="1492" y="1667"/>
                  </a:lnTo>
                  <a:lnTo>
                    <a:pt x="1501" y="1660"/>
                  </a:lnTo>
                  <a:lnTo>
                    <a:pt x="1513" y="1655"/>
                  </a:lnTo>
                  <a:lnTo>
                    <a:pt x="1501" y="1638"/>
                  </a:lnTo>
                  <a:lnTo>
                    <a:pt x="1496" y="1631"/>
                  </a:lnTo>
                  <a:lnTo>
                    <a:pt x="1489" y="1624"/>
                  </a:lnTo>
                  <a:lnTo>
                    <a:pt x="1511" y="1610"/>
                  </a:lnTo>
                  <a:lnTo>
                    <a:pt x="1513" y="1579"/>
                  </a:lnTo>
                  <a:lnTo>
                    <a:pt x="1527" y="1575"/>
                  </a:lnTo>
                  <a:lnTo>
                    <a:pt x="1541" y="1608"/>
                  </a:lnTo>
                  <a:lnTo>
                    <a:pt x="1548" y="1603"/>
                  </a:lnTo>
                  <a:lnTo>
                    <a:pt x="1551" y="1577"/>
                  </a:lnTo>
                  <a:lnTo>
                    <a:pt x="1560" y="1539"/>
                  </a:lnTo>
                  <a:lnTo>
                    <a:pt x="1567" y="1530"/>
                  </a:lnTo>
                  <a:lnTo>
                    <a:pt x="1570" y="1518"/>
                  </a:lnTo>
                  <a:lnTo>
                    <a:pt x="1586" y="1516"/>
                  </a:lnTo>
                  <a:lnTo>
                    <a:pt x="1589" y="1504"/>
                  </a:lnTo>
                  <a:lnTo>
                    <a:pt x="1593" y="1473"/>
                  </a:lnTo>
                  <a:lnTo>
                    <a:pt x="1617" y="1454"/>
                  </a:lnTo>
                  <a:lnTo>
                    <a:pt x="1648" y="1454"/>
                  </a:lnTo>
                  <a:lnTo>
                    <a:pt x="1664" y="1464"/>
                  </a:lnTo>
                  <a:lnTo>
                    <a:pt x="1683" y="1480"/>
                  </a:lnTo>
                  <a:lnTo>
                    <a:pt x="1695" y="1482"/>
                  </a:lnTo>
                  <a:lnTo>
                    <a:pt x="1702" y="1475"/>
                  </a:lnTo>
                  <a:lnTo>
                    <a:pt x="1700" y="1466"/>
                  </a:lnTo>
                  <a:lnTo>
                    <a:pt x="1695" y="1464"/>
                  </a:lnTo>
                  <a:lnTo>
                    <a:pt x="1711" y="1442"/>
                  </a:lnTo>
                  <a:lnTo>
                    <a:pt x="1726" y="1433"/>
                  </a:lnTo>
                  <a:lnTo>
                    <a:pt x="1735" y="1438"/>
                  </a:lnTo>
                  <a:lnTo>
                    <a:pt x="1742" y="1438"/>
                  </a:lnTo>
                  <a:lnTo>
                    <a:pt x="1747" y="1345"/>
                  </a:lnTo>
                  <a:lnTo>
                    <a:pt x="1745" y="1324"/>
                  </a:lnTo>
                  <a:lnTo>
                    <a:pt x="1733" y="1227"/>
                  </a:lnTo>
                  <a:lnTo>
                    <a:pt x="1764" y="1154"/>
                  </a:lnTo>
                  <a:lnTo>
                    <a:pt x="1827" y="1073"/>
                  </a:lnTo>
                  <a:lnTo>
                    <a:pt x="1837" y="1012"/>
                  </a:lnTo>
                  <a:lnTo>
                    <a:pt x="1808" y="981"/>
                  </a:lnTo>
                  <a:lnTo>
                    <a:pt x="1813" y="939"/>
                  </a:lnTo>
                  <a:lnTo>
                    <a:pt x="1877" y="934"/>
                  </a:lnTo>
                  <a:lnTo>
                    <a:pt x="1965" y="908"/>
                  </a:lnTo>
                  <a:lnTo>
                    <a:pt x="2014" y="884"/>
                  </a:lnTo>
                  <a:lnTo>
                    <a:pt x="2031" y="804"/>
                  </a:lnTo>
                  <a:lnTo>
                    <a:pt x="2035" y="731"/>
                  </a:lnTo>
                  <a:lnTo>
                    <a:pt x="2012" y="712"/>
                  </a:lnTo>
                  <a:lnTo>
                    <a:pt x="2005" y="695"/>
                  </a:lnTo>
                  <a:lnTo>
                    <a:pt x="2009" y="664"/>
                  </a:lnTo>
                  <a:lnTo>
                    <a:pt x="2007" y="653"/>
                  </a:lnTo>
                  <a:lnTo>
                    <a:pt x="1998" y="645"/>
                  </a:lnTo>
                  <a:lnTo>
                    <a:pt x="1991" y="643"/>
                  </a:lnTo>
                  <a:lnTo>
                    <a:pt x="1979" y="645"/>
                  </a:lnTo>
                  <a:lnTo>
                    <a:pt x="1967" y="641"/>
                  </a:lnTo>
                  <a:lnTo>
                    <a:pt x="1886" y="572"/>
                  </a:lnTo>
                  <a:lnTo>
                    <a:pt x="1879" y="544"/>
                  </a:lnTo>
                  <a:lnTo>
                    <a:pt x="1816" y="480"/>
                  </a:lnTo>
                  <a:lnTo>
                    <a:pt x="1792" y="423"/>
                  </a:lnTo>
                  <a:lnTo>
                    <a:pt x="1792" y="362"/>
                  </a:lnTo>
                  <a:lnTo>
                    <a:pt x="1808" y="227"/>
                  </a:lnTo>
                  <a:lnTo>
                    <a:pt x="1787" y="173"/>
                  </a:lnTo>
                  <a:lnTo>
                    <a:pt x="1735" y="163"/>
                  </a:lnTo>
                  <a:lnTo>
                    <a:pt x="1674" y="163"/>
                  </a:lnTo>
                  <a:lnTo>
                    <a:pt x="1624" y="142"/>
                  </a:lnTo>
                  <a:lnTo>
                    <a:pt x="1638" y="130"/>
                  </a:lnTo>
                  <a:lnTo>
                    <a:pt x="1652" y="106"/>
                  </a:lnTo>
                  <a:lnTo>
                    <a:pt x="1662" y="80"/>
                  </a:lnTo>
                  <a:lnTo>
                    <a:pt x="1664" y="59"/>
                  </a:lnTo>
                  <a:lnTo>
                    <a:pt x="1650" y="45"/>
                  </a:lnTo>
                  <a:lnTo>
                    <a:pt x="1619" y="52"/>
                  </a:lnTo>
                  <a:lnTo>
                    <a:pt x="1565" y="78"/>
                  </a:lnTo>
                  <a:lnTo>
                    <a:pt x="1518" y="78"/>
                  </a:lnTo>
                  <a:lnTo>
                    <a:pt x="1503" y="78"/>
                  </a:lnTo>
                  <a:lnTo>
                    <a:pt x="1487" y="69"/>
                  </a:lnTo>
                  <a:lnTo>
                    <a:pt x="1475" y="59"/>
                  </a:lnTo>
                  <a:lnTo>
                    <a:pt x="1442" y="9"/>
                  </a:lnTo>
                  <a:lnTo>
                    <a:pt x="1432" y="2"/>
                  </a:lnTo>
                  <a:lnTo>
                    <a:pt x="1416" y="0"/>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7" name="Freeform 106"/>
            <p:cNvSpPr>
              <a:spLocks/>
            </p:cNvSpPr>
            <p:nvPr/>
          </p:nvSpPr>
          <p:spPr bwMode="auto">
            <a:xfrm>
              <a:off x="1591" y="3845"/>
              <a:ext cx="1008" cy="867"/>
            </a:xfrm>
            <a:custGeom>
              <a:avLst/>
              <a:gdLst>
                <a:gd name="T0" fmla="*/ 388 w 1008"/>
                <a:gd name="T1" fmla="*/ 170 h 867"/>
                <a:gd name="T2" fmla="*/ 369 w 1008"/>
                <a:gd name="T3" fmla="*/ 111 h 867"/>
                <a:gd name="T4" fmla="*/ 312 w 1008"/>
                <a:gd name="T5" fmla="*/ 82 h 867"/>
                <a:gd name="T6" fmla="*/ 291 w 1008"/>
                <a:gd name="T7" fmla="*/ 54 h 867"/>
                <a:gd name="T8" fmla="*/ 232 w 1008"/>
                <a:gd name="T9" fmla="*/ 0 h 867"/>
                <a:gd name="T10" fmla="*/ 173 w 1008"/>
                <a:gd name="T11" fmla="*/ 37 h 867"/>
                <a:gd name="T12" fmla="*/ 114 w 1008"/>
                <a:gd name="T13" fmla="*/ 68 h 867"/>
                <a:gd name="T14" fmla="*/ 123 w 1008"/>
                <a:gd name="T15" fmla="*/ 106 h 867"/>
                <a:gd name="T16" fmla="*/ 137 w 1008"/>
                <a:gd name="T17" fmla="*/ 165 h 867"/>
                <a:gd name="T18" fmla="*/ 130 w 1008"/>
                <a:gd name="T19" fmla="*/ 205 h 867"/>
                <a:gd name="T20" fmla="*/ 166 w 1008"/>
                <a:gd name="T21" fmla="*/ 234 h 867"/>
                <a:gd name="T22" fmla="*/ 166 w 1008"/>
                <a:gd name="T23" fmla="*/ 243 h 867"/>
                <a:gd name="T24" fmla="*/ 64 w 1008"/>
                <a:gd name="T25" fmla="*/ 328 h 867"/>
                <a:gd name="T26" fmla="*/ 74 w 1008"/>
                <a:gd name="T27" fmla="*/ 449 h 867"/>
                <a:gd name="T28" fmla="*/ 95 w 1008"/>
                <a:gd name="T29" fmla="*/ 517 h 867"/>
                <a:gd name="T30" fmla="*/ 17 w 1008"/>
                <a:gd name="T31" fmla="*/ 628 h 867"/>
                <a:gd name="T32" fmla="*/ 0 w 1008"/>
                <a:gd name="T33" fmla="*/ 666 h 867"/>
                <a:gd name="T34" fmla="*/ 36 w 1008"/>
                <a:gd name="T35" fmla="*/ 714 h 867"/>
                <a:gd name="T36" fmla="*/ 180 w 1008"/>
                <a:gd name="T37" fmla="*/ 685 h 867"/>
                <a:gd name="T38" fmla="*/ 459 w 1008"/>
                <a:gd name="T39" fmla="*/ 732 h 867"/>
                <a:gd name="T40" fmla="*/ 483 w 1008"/>
                <a:gd name="T41" fmla="*/ 766 h 867"/>
                <a:gd name="T42" fmla="*/ 554 w 1008"/>
                <a:gd name="T43" fmla="*/ 839 h 867"/>
                <a:gd name="T44" fmla="*/ 681 w 1008"/>
                <a:gd name="T45" fmla="*/ 855 h 867"/>
                <a:gd name="T46" fmla="*/ 731 w 1008"/>
                <a:gd name="T47" fmla="*/ 799 h 867"/>
                <a:gd name="T48" fmla="*/ 807 w 1008"/>
                <a:gd name="T49" fmla="*/ 763 h 867"/>
                <a:gd name="T50" fmla="*/ 809 w 1008"/>
                <a:gd name="T51" fmla="*/ 685 h 867"/>
                <a:gd name="T52" fmla="*/ 750 w 1008"/>
                <a:gd name="T53" fmla="*/ 600 h 867"/>
                <a:gd name="T54" fmla="*/ 693 w 1008"/>
                <a:gd name="T55" fmla="*/ 555 h 867"/>
                <a:gd name="T56" fmla="*/ 695 w 1008"/>
                <a:gd name="T57" fmla="*/ 494 h 867"/>
                <a:gd name="T58" fmla="*/ 726 w 1008"/>
                <a:gd name="T59" fmla="*/ 470 h 867"/>
                <a:gd name="T60" fmla="*/ 773 w 1008"/>
                <a:gd name="T61" fmla="*/ 442 h 867"/>
                <a:gd name="T62" fmla="*/ 837 w 1008"/>
                <a:gd name="T63" fmla="*/ 461 h 867"/>
                <a:gd name="T64" fmla="*/ 901 w 1008"/>
                <a:gd name="T65" fmla="*/ 489 h 867"/>
                <a:gd name="T66" fmla="*/ 984 w 1008"/>
                <a:gd name="T67" fmla="*/ 517 h 867"/>
                <a:gd name="T68" fmla="*/ 1000 w 1008"/>
                <a:gd name="T69" fmla="*/ 451 h 867"/>
                <a:gd name="T70" fmla="*/ 951 w 1008"/>
                <a:gd name="T71" fmla="*/ 349 h 867"/>
                <a:gd name="T72" fmla="*/ 854 w 1008"/>
                <a:gd name="T73" fmla="*/ 300 h 867"/>
                <a:gd name="T74" fmla="*/ 835 w 1008"/>
                <a:gd name="T75" fmla="*/ 255 h 867"/>
                <a:gd name="T76" fmla="*/ 833 w 1008"/>
                <a:gd name="T77" fmla="*/ 203 h 867"/>
                <a:gd name="T78" fmla="*/ 771 w 1008"/>
                <a:gd name="T79" fmla="*/ 191 h 867"/>
                <a:gd name="T80" fmla="*/ 717 w 1008"/>
                <a:gd name="T81" fmla="*/ 151 h 867"/>
                <a:gd name="T82" fmla="*/ 658 w 1008"/>
                <a:gd name="T83" fmla="*/ 141 h 867"/>
                <a:gd name="T84" fmla="*/ 648 w 1008"/>
                <a:gd name="T85" fmla="*/ 111 h 867"/>
                <a:gd name="T86" fmla="*/ 608 w 1008"/>
                <a:gd name="T87" fmla="*/ 75 h 867"/>
                <a:gd name="T88" fmla="*/ 596 w 1008"/>
                <a:gd name="T89" fmla="*/ 87 h 867"/>
                <a:gd name="T90" fmla="*/ 582 w 1008"/>
                <a:gd name="T91" fmla="*/ 104 h 867"/>
                <a:gd name="T92" fmla="*/ 492 w 1008"/>
                <a:gd name="T93" fmla="*/ 82 h 867"/>
                <a:gd name="T94" fmla="*/ 440 w 1008"/>
                <a:gd name="T95" fmla="*/ 80 h 867"/>
                <a:gd name="T96" fmla="*/ 412 w 1008"/>
                <a:gd name="T97" fmla="*/ 106 h 867"/>
                <a:gd name="T98" fmla="*/ 407 w 1008"/>
                <a:gd name="T99" fmla="*/ 144 h 867"/>
                <a:gd name="T100" fmla="*/ 405 w 1008"/>
                <a:gd name="T101" fmla="*/ 184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8" h="867">
                  <a:moveTo>
                    <a:pt x="398" y="184"/>
                  </a:moveTo>
                  <a:lnTo>
                    <a:pt x="395" y="184"/>
                  </a:lnTo>
                  <a:lnTo>
                    <a:pt x="393" y="182"/>
                  </a:lnTo>
                  <a:lnTo>
                    <a:pt x="388" y="175"/>
                  </a:lnTo>
                  <a:lnTo>
                    <a:pt x="388" y="170"/>
                  </a:lnTo>
                  <a:lnTo>
                    <a:pt x="386" y="153"/>
                  </a:lnTo>
                  <a:lnTo>
                    <a:pt x="379" y="132"/>
                  </a:lnTo>
                  <a:lnTo>
                    <a:pt x="376" y="120"/>
                  </a:lnTo>
                  <a:lnTo>
                    <a:pt x="374" y="118"/>
                  </a:lnTo>
                  <a:lnTo>
                    <a:pt x="369" y="111"/>
                  </a:lnTo>
                  <a:lnTo>
                    <a:pt x="364" y="104"/>
                  </a:lnTo>
                  <a:lnTo>
                    <a:pt x="360" y="99"/>
                  </a:lnTo>
                  <a:lnTo>
                    <a:pt x="355" y="96"/>
                  </a:lnTo>
                  <a:lnTo>
                    <a:pt x="319" y="85"/>
                  </a:lnTo>
                  <a:lnTo>
                    <a:pt x="312" y="82"/>
                  </a:lnTo>
                  <a:lnTo>
                    <a:pt x="310" y="80"/>
                  </a:lnTo>
                  <a:lnTo>
                    <a:pt x="305" y="75"/>
                  </a:lnTo>
                  <a:lnTo>
                    <a:pt x="301" y="70"/>
                  </a:lnTo>
                  <a:lnTo>
                    <a:pt x="293" y="54"/>
                  </a:lnTo>
                  <a:lnTo>
                    <a:pt x="291" y="54"/>
                  </a:lnTo>
                  <a:lnTo>
                    <a:pt x="286" y="44"/>
                  </a:lnTo>
                  <a:lnTo>
                    <a:pt x="286" y="42"/>
                  </a:lnTo>
                  <a:lnTo>
                    <a:pt x="249" y="11"/>
                  </a:lnTo>
                  <a:lnTo>
                    <a:pt x="239" y="4"/>
                  </a:lnTo>
                  <a:lnTo>
                    <a:pt x="232" y="0"/>
                  </a:lnTo>
                  <a:lnTo>
                    <a:pt x="227" y="2"/>
                  </a:lnTo>
                  <a:lnTo>
                    <a:pt x="223" y="2"/>
                  </a:lnTo>
                  <a:lnTo>
                    <a:pt x="218" y="7"/>
                  </a:lnTo>
                  <a:lnTo>
                    <a:pt x="208" y="14"/>
                  </a:lnTo>
                  <a:lnTo>
                    <a:pt x="173" y="37"/>
                  </a:lnTo>
                  <a:lnTo>
                    <a:pt x="126" y="54"/>
                  </a:lnTo>
                  <a:lnTo>
                    <a:pt x="121" y="59"/>
                  </a:lnTo>
                  <a:lnTo>
                    <a:pt x="116" y="66"/>
                  </a:lnTo>
                  <a:lnTo>
                    <a:pt x="114" y="66"/>
                  </a:lnTo>
                  <a:lnTo>
                    <a:pt x="114" y="68"/>
                  </a:lnTo>
                  <a:lnTo>
                    <a:pt x="114" y="73"/>
                  </a:lnTo>
                  <a:lnTo>
                    <a:pt x="111" y="78"/>
                  </a:lnTo>
                  <a:lnTo>
                    <a:pt x="111" y="85"/>
                  </a:lnTo>
                  <a:lnTo>
                    <a:pt x="114" y="89"/>
                  </a:lnTo>
                  <a:lnTo>
                    <a:pt x="123" y="106"/>
                  </a:lnTo>
                  <a:lnTo>
                    <a:pt x="135" y="139"/>
                  </a:lnTo>
                  <a:lnTo>
                    <a:pt x="137" y="144"/>
                  </a:lnTo>
                  <a:lnTo>
                    <a:pt x="137" y="151"/>
                  </a:lnTo>
                  <a:lnTo>
                    <a:pt x="137" y="158"/>
                  </a:lnTo>
                  <a:lnTo>
                    <a:pt x="137" y="165"/>
                  </a:lnTo>
                  <a:lnTo>
                    <a:pt x="133" y="186"/>
                  </a:lnTo>
                  <a:lnTo>
                    <a:pt x="130" y="191"/>
                  </a:lnTo>
                  <a:lnTo>
                    <a:pt x="130" y="198"/>
                  </a:lnTo>
                  <a:lnTo>
                    <a:pt x="130" y="203"/>
                  </a:lnTo>
                  <a:lnTo>
                    <a:pt x="130" y="205"/>
                  </a:lnTo>
                  <a:lnTo>
                    <a:pt x="133" y="208"/>
                  </a:lnTo>
                  <a:lnTo>
                    <a:pt x="133" y="210"/>
                  </a:lnTo>
                  <a:lnTo>
                    <a:pt x="152" y="224"/>
                  </a:lnTo>
                  <a:lnTo>
                    <a:pt x="161" y="229"/>
                  </a:lnTo>
                  <a:lnTo>
                    <a:pt x="166" y="234"/>
                  </a:lnTo>
                  <a:lnTo>
                    <a:pt x="166" y="234"/>
                  </a:lnTo>
                  <a:lnTo>
                    <a:pt x="166" y="236"/>
                  </a:lnTo>
                  <a:lnTo>
                    <a:pt x="168" y="238"/>
                  </a:lnTo>
                  <a:lnTo>
                    <a:pt x="166" y="241"/>
                  </a:lnTo>
                  <a:lnTo>
                    <a:pt x="166" y="243"/>
                  </a:lnTo>
                  <a:lnTo>
                    <a:pt x="161" y="248"/>
                  </a:lnTo>
                  <a:lnTo>
                    <a:pt x="156" y="253"/>
                  </a:lnTo>
                  <a:lnTo>
                    <a:pt x="154" y="253"/>
                  </a:lnTo>
                  <a:lnTo>
                    <a:pt x="69" y="321"/>
                  </a:lnTo>
                  <a:lnTo>
                    <a:pt x="64" y="328"/>
                  </a:lnTo>
                  <a:lnTo>
                    <a:pt x="64" y="333"/>
                  </a:lnTo>
                  <a:lnTo>
                    <a:pt x="62" y="338"/>
                  </a:lnTo>
                  <a:lnTo>
                    <a:pt x="62" y="345"/>
                  </a:lnTo>
                  <a:lnTo>
                    <a:pt x="66" y="427"/>
                  </a:lnTo>
                  <a:lnTo>
                    <a:pt x="74" y="449"/>
                  </a:lnTo>
                  <a:lnTo>
                    <a:pt x="81" y="461"/>
                  </a:lnTo>
                  <a:lnTo>
                    <a:pt x="88" y="475"/>
                  </a:lnTo>
                  <a:lnTo>
                    <a:pt x="95" y="501"/>
                  </a:lnTo>
                  <a:lnTo>
                    <a:pt x="95" y="508"/>
                  </a:lnTo>
                  <a:lnTo>
                    <a:pt x="95" y="517"/>
                  </a:lnTo>
                  <a:lnTo>
                    <a:pt x="76" y="586"/>
                  </a:lnTo>
                  <a:lnTo>
                    <a:pt x="71" y="598"/>
                  </a:lnTo>
                  <a:lnTo>
                    <a:pt x="64" y="607"/>
                  </a:lnTo>
                  <a:lnTo>
                    <a:pt x="52" y="617"/>
                  </a:lnTo>
                  <a:lnTo>
                    <a:pt x="17" y="628"/>
                  </a:lnTo>
                  <a:lnTo>
                    <a:pt x="10" y="633"/>
                  </a:lnTo>
                  <a:lnTo>
                    <a:pt x="5" y="638"/>
                  </a:lnTo>
                  <a:lnTo>
                    <a:pt x="3" y="645"/>
                  </a:lnTo>
                  <a:lnTo>
                    <a:pt x="0" y="654"/>
                  </a:lnTo>
                  <a:lnTo>
                    <a:pt x="0" y="666"/>
                  </a:lnTo>
                  <a:lnTo>
                    <a:pt x="3" y="680"/>
                  </a:lnTo>
                  <a:lnTo>
                    <a:pt x="5" y="692"/>
                  </a:lnTo>
                  <a:lnTo>
                    <a:pt x="12" y="699"/>
                  </a:lnTo>
                  <a:lnTo>
                    <a:pt x="19" y="706"/>
                  </a:lnTo>
                  <a:lnTo>
                    <a:pt x="36" y="714"/>
                  </a:lnTo>
                  <a:lnTo>
                    <a:pt x="45" y="721"/>
                  </a:lnTo>
                  <a:lnTo>
                    <a:pt x="52" y="728"/>
                  </a:lnTo>
                  <a:lnTo>
                    <a:pt x="62" y="754"/>
                  </a:lnTo>
                  <a:lnTo>
                    <a:pt x="95" y="742"/>
                  </a:lnTo>
                  <a:lnTo>
                    <a:pt x="180" y="685"/>
                  </a:lnTo>
                  <a:lnTo>
                    <a:pt x="218" y="666"/>
                  </a:lnTo>
                  <a:lnTo>
                    <a:pt x="249" y="664"/>
                  </a:lnTo>
                  <a:lnTo>
                    <a:pt x="324" y="666"/>
                  </a:lnTo>
                  <a:lnTo>
                    <a:pt x="343" y="671"/>
                  </a:lnTo>
                  <a:lnTo>
                    <a:pt x="459" y="732"/>
                  </a:lnTo>
                  <a:lnTo>
                    <a:pt x="466" y="737"/>
                  </a:lnTo>
                  <a:lnTo>
                    <a:pt x="473" y="744"/>
                  </a:lnTo>
                  <a:lnTo>
                    <a:pt x="478" y="751"/>
                  </a:lnTo>
                  <a:lnTo>
                    <a:pt x="480" y="759"/>
                  </a:lnTo>
                  <a:lnTo>
                    <a:pt x="483" y="766"/>
                  </a:lnTo>
                  <a:lnTo>
                    <a:pt x="480" y="789"/>
                  </a:lnTo>
                  <a:lnTo>
                    <a:pt x="483" y="799"/>
                  </a:lnTo>
                  <a:lnTo>
                    <a:pt x="490" y="806"/>
                  </a:lnTo>
                  <a:lnTo>
                    <a:pt x="535" y="827"/>
                  </a:lnTo>
                  <a:lnTo>
                    <a:pt x="554" y="839"/>
                  </a:lnTo>
                  <a:lnTo>
                    <a:pt x="601" y="860"/>
                  </a:lnTo>
                  <a:lnTo>
                    <a:pt x="629" y="867"/>
                  </a:lnTo>
                  <a:lnTo>
                    <a:pt x="648" y="865"/>
                  </a:lnTo>
                  <a:lnTo>
                    <a:pt x="672" y="860"/>
                  </a:lnTo>
                  <a:lnTo>
                    <a:pt x="681" y="855"/>
                  </a:lnTo>
                  <a:lnTo>
                    <a:pt x="691" y="851"/>
                  </a:lnTo>
                  <a:lnTo>
                    <a:pt x="695" y="844"/>
                  </a:lnTo>
                  <a:lnTo>
                    <a:pt x="717" y="813"/>
                  </a:lnTo>
                  <a:lnTo>
                    <a:pt x="721" y="806"/>
                  </a:lnTo>
                  <a:lnTo>
                    <a:pt x="731" y="799"/>
                  </a:lnTo>
                  <a:lnTo>
                    <a:pt x="745" y="794"/>
                  </a:lnTo>
                  <a:lnTo>
                    <a:pt x="790" y="782"/>
                  </a:lnTo>
                  <a:lnTo>
                    <a:pt x="797" y="777"/>
                  </a:lnTo>
                  <a:lnTo>
                    <a:pt x="802" y="770"/>
                  </a:lnTo>
                  <a:lnTo>
                    <a:pt x="807" y="763"/>
                  </a:lnTo>
                  <a:lnTo>
                    <a:pt x="809" y="756"/>
                  </a:lnTo>
                  <a:lnTo>
                    <a:pt x="811" y="749"/>
                  </a:lnTo>
                  <a:lnTo>
                    <a:pt x="811" y="699"/>
                  </a:lnTo>
                  <a:lnTo>
                    <a:pt x="809" y="692"/>
                  </a:lnTo>
                  <a:lnTo>
                    <a:pt x="809" y="685"/>
                  </a:lnTo>
                  <a:lnTo>
                    <a:pt x="804" y="678"/>
                  </a:lnTo>
                  <a:lnTo>
                    <a:pt x="802" y="671"/>
                  </a:lnTo>
                  <a:lnTo>
                    <a:pt x="759" y="610"/>
                  </a:lnTo>
                  <a:lnTo>
                    <a:pt x="757" y="605"/>
                  </a:lnTo>
                  <a:lnTo>
                    <a:pt x="750" y="600"/>
                  </a:lnTo>
                  <a:lnTo>
                    <a:pt x="721" y="586"/>
                  </a:lnTo>
                  <a:lnTo>
                    <a:pt x="707" y="576"/>
                  </a:lnTo>
                  <a:lnTo>
                    <a:pt x="703" y="569"/>
                  </a:lnTo>
                  <a:lnTo>
                    <a:pt x="698" y="562"/>
                  </a:lnTo>
                  <a:lnTo>
                    <a:pt x="693" y="555"/>
                  </a:lnTo>
                  <a:lnTo>
                    <a:pt x="691" y="548"/>
                  </a:lnTo>
                  <a:lnTo>
                    <a:pt x="691" y="539"/>
                  </a:lnTo>
                  <a:lnTo>
                    <a:pt x="691" y="532"/>
                  </a:lnTo>
                  <a:lnTo>
                    <a:pt x="693" y="501"/>
                  </a:lnTo>
                  <a:lnTo>
                    <a:pt x="695" y="494"/>
                  </a:lnTo>
                  <a:lnTo>
                    <a:pt x="698" y="484"/>
                  </a:lnTo>
                  <a:lnTo>
                    <a:pt x="703" y="475"/>
                  </a:lnTo>
                  <a:lnTo>
                    <a:pt x="712" y="465"/>
                  </a:lnTo>
                  <a:lnTo>
                    <a:pt x="719" y="461"/>
                  </a:lnTo>
                  <a:lnTo>
                    <a:pt x="726" y="470"/>
                  </a:lnTo>
                  <a:lnTo>
                    <a:pt x="736" y="470"/>
                  </a:lnTo>
                  <a:lnTo>
                    <a:pt x="750" y="463"/>
                  </a:lnTo>
                  <a:lnTo>
                    <a:pt x="757" y="454"/>
                  </a:lnTo>
                  <a:lnTo>
                    <a:pt x="769" y="449"/>
                  </a:lnTo>
                  <a:lnTo>
                    <a:pt x="773" y="442"/>
                  </a:lnTo>
                  <a:lnTo>
                    <a:pt x="783" y="439"/>
                  </a:lnTo>
                  <a:lnTo>
                    <a:pt x="790" y="442"/>
                  </a:lnTo>
                  <a:lnTo>
                    <a:pt x="826" y="449"/>
                  </a:lnTo>
                  <a:lnTo>
                    <a:pt x="830" y="451"/>
                  </a:lnTo>
                  <a:lnTo>
                    <a:pt x="837" y="461"/>
                  </a:lnTo>
                  <a:lnTo>
                    <a:pt x="852" y="472"/>
                  </a:lnTo>
                  <a:lnTo>
                    <a:pt x="856" y="477"/>
                  </a:lnTo>
                  <a:lnTo>
                    <a:pt x="870" y="487"/>
                  </a:lnTo>
                  <a:lnTo>
                    <a:pt x="892" y="494"/>
                  </a:lnTo>
                  <a:lnTo>
                    <a:pt x="901" y="489"/>
                  </a:lnTo>
                  <a:lnTo>
                    <a:pt x="908" y="489"/>
                  </a:lnTo>
                  <a:lnTo>
                    <a:pt x="932" y="494"/>
                  </a:lnTo>
                  <a:lnTo>
                    <a:pt x="939" y="496"/>
                  </a:lnTo>
                  <a:lnTo>
                    <a:pt x="977" y="513"/>
                  </a:lnTo>
                  <a:lnTo>
                    <a:pt x="984" y="517"/>
                  </a:lnTo>
                  <a:lnTo>
                    <a:pt x="991" y="522"/>
                  </a:lnTo>
                  <a:lnTo>
                    <a:pt x="996" y="524"/>
                  </a:lnTo>
                  <a:lnTo>
                    <a:pt x="1008" y="529"/>
                  </a:lnTo>
                  <a:lnTo>
                    <a:pt x="1003" y="470"/>
                  </a:lnTo>
                  <a:lnTo>
                    <a:pt x="1000" y="451"/>
                  </a:lnTo>
                  <a:lnTo>
                    <a:pt x="993" y="435"/>
                  </a:lnTo>
                  <a:lnTo>
                    <a:pt x="986" y="425"/>
                  </a:lnTo>
                  <a:lnTo>
                    <a:pt x="986" y="423"/>
                  </a:lnTo>
                  <a:lnTo>
                    <a:pt x="958" y="357"/>
                  </a:lnTo>
                  <a:lnTo>
                    <a:pt x="951" y="349"/>
                  </a:lnTo>
                  <a:lnTo>
                    <a:pt x="948" y="347"/>
                  </a:lnTo>
                  <a:lnTo>
                    <a:pt x="941" y="345"/>
                  </a:lnTo>
                  <a:lnTo>
                    <a:pt x="892" y="335"/>
                  </a:lnTo>
                  <a:lnTo>
                    <a:pt x="882" y="328"/>
                  </a:lnTo>
                  <a:lnTo>
                    <a:pt x="854" y="300"/>
                  </a:lnTo>
                  <a:lnTo>
                    <a:pt x="842" y="283"/>
                  </a:lnTo>
                  <a:lnTo>
                    <a:pt x="837" y="274"/>
                  </a:lnTo>
                  <a:lnTo>
                    <a:pt x="837" y="269"/>
                  </a:lnTo>
                  <a:lnTo>
                    <a:pt x="835" y="264"/>
                  </a:lnTo>
                  <a:lnTo>
                    <a:pt x="835" y="255"/>
                  </a:lnTo>
                  <a:lnTo>
                    <a:pt x="835" y="248"/>
                  </a:lnTo>
                  <a:lnTo>
                    <a:pt x="837" y="241"/>
                  </a:lnTo>
                  <a:lnTo>
                    <a:pt x="837" y="231"/>
                  </a:lnTo>
                  <a:lnTo>
                    <a:pt x="837" y="222"/>
                  </a:lnTo>
                  <a:lnTo>
                    <a:pt x="833" y="203"/>
                  </a:lnTo>
                  <a:lnTo>
                    <a:pt x="828" y="193"/>
                  </a:lnTo>
                  <a:lnTo>
                    <a:pt x="823" y="189"/>
                  </a:lnTo>
                  <a:lnTo>
                    <a:pt x="816" y="186"/>
                  </a:lnTo>
                  <a:lnTo>
                    <a:pt x="807" y="186"/>
                  </a:lnTo>
                  <a:lnTo>
                    <a:pt x="771" y="191"/>
                  </a:lnTo>
                  <a:lnTo>
                    <a:pt x="764" y="191"/>
                  </a:lnTo>
                  <a:lnTo>
                    <a:pt x="762" y="191"/>
                  </a:lnTo>
                  <a:lnTo>
                    <a:pt x="747" y="179"/>
                  </a:lnTo>
                  <a:lnTo>
                    <a:pt x="721" y="153"/>
                  </a:lnTo>
                  <a:lnTo>
                    <a:pt x="717" y="151"/>
                  </a:lnTo>
                  <a:lnTo>
                    <a:pt x="679" y="153"/>
                  </a:lnTo>
                  <a:lnTo>
                    <a:pt x="669" y="151"/>
                  </a:lnTo>
                  <a:lnTo>
                    <a:pt x="665" y="149"/>
                  </a:lnTo>
                  <a:lnTo>
                    <a:pt x="660" y="146"/>
                  </a:lnTo>
                  <a:lnTo>
                    <a:pt x="658" y="141"/>
                  </a:lnTo>
                  <a:lnTo>
                    <a:pt x="658" y="139"/>
                  </a:lnTo>
                  <a:lnTo>
                    <a:pt x="655" y="137"/>
                  </a:lnTo>
                  <a:lnTo>
                    <a:pt x="655" y="127"/>
                  </a:lnTo>
                  <a:lnTo>
                    <a:pt x="653" y="120"/>
                  </a:lnTo>
                  <a:lnTo>
                    <a:pt x="648" y="111"/>
                  </a:lnTo>
                  <a:lnTo>
                    <a:pt x="636" y="92"/>
                  </a:lnTo>
                  <a:lnTo>
                    <a:pt x="629" y="82"/>
                  </a:lnTo>
                  <a:lnTo>
                    <a:pt x="625" y="78"/>
                  </a:lnTo>
                  <a:lnTo>
                    <a:pt x="617" y="75"/>
                  </a:lnTo>
                  <a:lnTo>
                    <a:pt x="608" y="75"/>
                  </a:lnTo>
                  <a:lnTo>
                    <a:pt x="606" y="75"/>
                  </a:lnTo>
                  <a:lnTo>
                    <a:pt x="603" y="75"/>
                  </a:lnTo>
                  <a:lnTo>
                    <a:pt x="601" y="78"/>
                  </a:lnTo>
                  <a:lnTo>
                    <a:pt x="599" y="80"/>
                  </a:lnTo>
                  <a:lnTo>
                    <a:pt x="596" y="87"/>
                  </a:lnTo>
                  <a:lnTo>
                    <a:pt x="594" y="92"/>
                  </a:lnTo>
                  <a:lnTo>
                    <a:pt x="591" y="94"/>
                  </a:lnTo>
                  <a:lnTo>
                    <a:pt x="591" y="96"/>
                  </a:lnTo>
                  <a:lnTo>
                    <a:pt x="587" y="99"/>
                  </a:lnTo>
                  <a:lnTo>
                    <a:pt x="582" y="104"/>
                  </a:lnTo>
                  <a:lnTo>
                    <a:pt x="570" y="111"/>
                  </a:lnTo>
                  <a:lnTo>
                    <a:pt x="525" y="118"/>
                  </a:lnTo>
                  <a:lnTo>
                    <a:pt x="518" y="115"/>
                  </a:lnTo>
                  <a:lnTo>
                    <a:pt x="502" y="92"/>
                  </a:lnTo>
                  <a:lnTo>
                    <a:pt x="492" y="82"/>
                  </a:lnTo>
                  <a:lnTo>
                    <a:pt x="483" y="78"/>
                  </a:lnTo>
                  <a:lnTo>
                    <a:pt x="473" y="75"/>
                  </a:lnTo>
                  <a:lnTo>
                    <a:pt x="468" y="73"/>
                  </a:lnTo>
                  <a:lnTo>
                    <a:pt x="461" y="73"/>
                  </a:lnTo>
                  <a:lnTo>
                    <a:pt x="440" y="80"/>
                  </a:lnTo>
                  <a:lnTo>
                    <a:pt x="435" y="80"/>
                  </a:lnTo>
                  <a:lnTo>
                    <a:pt x="431" y="85"/>
                  </a:lnTo>
                  <a:lnTo>
                    <a:pt x="424" y="92"/>
                  </a:lnTo>
                  <a:lnTo>
                    <a:pt x="416" y="101"/>
                  </a:lnTo>
                  <a:lnTo>
                    <a:pt x="412" y="106"/>
                  </a:lnTo>
                  <a:lnTo>
                    <a:pt x="409" y="115"/>
                  </a:lnTo>
                  <a:lnTo>
                    <a:pt x="407" y="127"/>
                  </a:lnTo>
                  <a:lnTo>
                    <a:pt x="405" y="130"/>
                  </a:lnTo>
                  <a:lnTo>
                    <a:pt x="405" y="137"/>
                  </a:lnTo>
                  <a:lnTo>
                    <a:pt x="407" y="144"/>
                  </a:lnTo>
                  <a:lnTo>
                    <a:pt x="409" y="167"/>
                  </a:lnTo>
                  <a:lnTo>
                    <a:pt x="409" y="177"/>
                  </a:lnTo>
                  <a:lnTo>
                    <a:pt x="409" y="179"/>
                  </a:lnTo>
                  <a:lnTo>
                    <a:pt x="407" y="182"/>
                  </a:lnTo>
                  <a:lnTo>
                    <a:pt x="405" y="184"/>
                  </a:lnTo>
                  <a:lnTo>
                    <a:pt x="398" y="18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8" name="Freeform 107"/>
            <p:cNvSpPr>
              <a:spLocks noEditPoints="1"/>
            </p:cNvSpPr>
            <p:nvPr/>
          </p:nvSpPr>
          <p:spPr bwMode="auto">
            <a:xfrm>
              <a:off x="593" y="4708"/>
              <a:ext cx="2065" cy="1529"/>
            </a:xfrm>
            <a:custGeom>
              <a:avLst/>
              <a:gdLst>
                <a:gd name="T0" fmla="*/ 712 w 2065"/>
                <a:gd name="T1" fmla="*/ 1432 h 1529"/>
                <a:gd name="T2" fmla="*/ 752 w 2065"/>
                <a:gd name="T3" fmla="*/ 1432 h 1529"/>
                <a:gd name="T4" fmla="*/ 561 w 2065"/>
                <a:gd name="T5" fmla="*/ 1342 h 1529"/>
                <a:gd name="T6" fmla="*/ 424 w 2065"/>
                <a:gd name="T7" fmla="*/ 1312 h 1529"/>
                <a:gd name="T8" fmla="*/ 407 w 2065"/>
                <a:gd name="T9" fmla="*/ 1338 h 1529"/>
                <a:gd name="T10" fmla="*/ 209 w 2065"/>
                <a:gd name="T11" fmla="*/ 227 h 1529"/>
                <a:gd name="T12" fmla="*/ 253 w 2065"/>
                <a:gd name="T13" fmla="*/ 267 h 1529"/>
                <a:gd name="T14" fmla="*/ 975 w 2065"/>
                <a:gd name="T15" fmla="*/ 1378 h 1529"/>
                <a:gd name="T16" fmla="*/ 1064 w 2065"/>
                <a:gd name="T17" fmla="*/ 1378 h 1529"/>
                <a:gd name="T18" fmla="*/ 1107 w 2065"/>
                <a:gd name="T19" fmla="*/ 1361 h 1529"/>
                <a:gd name="T20" fmla="*/ 1131 w 2065"/>
                <a:gd name="T21" fmla="*/ 1229 h 1529"/>
                <a:gd name="T22" fmla="*/ 1251 w 2065"/>
                <a:gd name="T23" fmla="*/ 1160 h 1529"/>
                <a:gd name="T24" fmla="*/ 1178 w 2065"/>
                <a:gd name="T25" fmla="*/ 1120 h 1529"/>
                <a:gd name="T26" fmla="*/ 1143 w 2065"/>
                <a:gd name="T27" fmla="*/ 1009 h 1529"/>
                <a:gd name="T28" fmla="*/ 1325 w 2065"/>
                <a:gd name="T29" fmla="*/ 1111 h 1529"/>
                <a:gd name="T30" fmla="*/ 1476 w 2065"/>
                <a:gd name="T31" fmla="*/ 1281 h 1529"/>
                <a:gd name="T32" fmla="*/ 1497 w 2065"/>
                <a:gd name="T33" fmla="*/ 1215 h 1529"/>
                <a:gd name="T34" fmla="*/ 1623 w 2065"/>
                <a:gd name="T35" fmla="*/ 1309 h 1529"/>
                <a:gd name="T36" fmla="*/ 1741 w 2065"/>
                <a:gd name="T37" fmla="*/ 1378 h 1529"/>
                <a:gd name="T38" fmla="*/ 1880 w 2065"/>
                <a:gd name="T39" fmla="*/ 1269 h 1529"/>
                <a:gd name="T40" fmla="*/ 2024 w 2065"/>
                <a:gd name="T41" fmla="*/ 1172 h 1529"/>
                <a:gd name="T42" fmla="*/ 2008 w 2065"/>
                <a:gd name="T43" fmla="*/ 1016 h 1529"/>
                <a:gd name="T44" fmla="*/ 2015 w 2065"/>
                <a:gd name="T45" fmla="*/ 848 h 1529"/>
                <a:gd name="T46" fmla="*/ 2065 w 2065"/>
                <a:gd name="T47" fmla="*/ 870 h 1529"/>
                <a:gd name="T48" fmla="*/ 2006 w 2065"/>
                <a:gd name="T49" fmla="*/ 754 h 1529"/>
                <a:gd name="T50" fmla="*/ 1738 w 2065"/>
                <a:gd name="T51" fmla="*/ 747 h 1529"/>
                <a:gd name="T52" fmla="*/ 1646 w 2065"/>
                <a:gd name="T53" fmla="*/ 777 h 1529"/>
                <a:gd name="T54" fmla="*/ 1462 w 2065"/>
                <a:gd name="T55" fmla="*/ 782 h 1529"/>
                <a:gd name="T56" fmla="*/ 1386 w 2065"/>
                <a:gd name="T57" fmla="*/ 624 h 1529"/>
                <a:gd name="T58" fmla="*/ 1291 w 2065"/>
                <a:gd name="T59" fmla="*/ 586 h 1529"/>
                <a:gd name="T60" fmla="*/ 1239 w 2065"/>
                <a:gd name="T61" fmla="*/ 539 h 1529"/>
                <a:gd name="T62" fmla="*/ 1230 w 2065"/>
                <a:gd name="T63" fmla="*/ 470 h 1529"/>
                <a:gd name="T64" fmla="*/ 1206 w 2065"/>
                <a:gd name="T65" fmla="*/ 357 h 1529"/>
                <a:gd name="T66" fmla="*/ 1164 w 2065"/>
                <a:gd name="T67" fmla="*/ 215 h 1529"/>
                <a:gd name="T68" fmla="*/ 1060 w 2065"/>
                <a:gd name="T69" fmla="*/ 78 h 1529"/>
                <a:gd name="T70" fmla="*/ 984 w 2065"/>
                <a:gd name="T71" fmla="*/ 47 h 1529"/>
                <a:gd name="T72" fmla="*/ 819 w 2065"/>
                <a:gd name="T73" fmla="*/ 18 h 1529"/>
                <a:gd name="T74" fmla="*/ 646 w 2065"/>
                <a:gd name="T75" fmla="*/ 78 h 1529"/>
                <a:gd name="T76" fmla="*/ 549 w 2065"/>
                <a:gd name="T77" fmla="*/ 68 h 1529"/>
                <a:gd name="T78" fmla="*/ 483 w 2065"/>
                <a:gd name="T79" fmla="*/ 184 h 1529"/>
                <a:gd name="T80" fmla="*/ 386 w 2065"/>
                <a:gd name="T81" fmla="*/ 210 h 1529"/>
                <a:gd name="T82" fmla="*/ 360 w 2065"/>
                <a:gd name="T83" fmla="*/ 375 h 1529"/>
                <a:gd name="T84" fmla="*/ 237 w 2065"/>
                <a:gd name="T85" fmla="*/ 657 h 1529"/>
                <a:gd name="T86" fmla="*/ 220 w 2065"/>
                <a:gd name="T87" fmla="*/ 714 h 1529"/>
                <a:gd name="T88" fmla="*/ 0 w 2065"/>
                <a:gd name="T89" fmla="*/ 865 h 1529"/>
                <a:gd name="T90" fmla="*/ 421 w 2065"/>
                <a:gd name="T91" fmla="*/ 948 h 1529"/>
                <a:gd name="T92" fmla="*/ 684 w 2065"/>
                <a:gd name="T93" fmla="*/ 971 h 1529"/>
                <a:gd name="T94" fmla="*/ 516 w 2065"/>
                <a:gd name="T95" fmla="*/ 1028 h 1529"/>
                <a:gd name="T96" fmla="*/ 580 w 2065"/>
                <a:gd name="T97" fmla="*/ 1104 h 1529"/>
                <a:gd name="T98" fmla="*/ 381 w 2065"/>
                <a:gd name="T99" fmla="*/ 1120 h 1529"/>
                <a:gd name="T100" fmla="*/ 492 w 2065"/>
                <a:gd name="T101" fmla="*/ 1231 h 1529"/>
                <a:gd name="T102" fmla="*/ 689 w 2065"/>
                <a:gd name="T103" fmla="*/ 1177 h 1529"/>
                <a:gd name="T104" fmla="*/ 748 w 2065"/>
                <a:gd name="T105" fmla="*/ 1333 h 1529"/>
                <a:gd name="T106" fmla="*/ 885 w 2065"/>
                <a:gd name="T107" fmla="*/ 1262 h 1529"/>
                <a:gd name="T108" fmla="*/ 887 w 2065"/>
                <a:gd name="T109" fmla="*/ 1186 h 1529"/>
                <a:gd name="T110" fmla="*/ 968 w 2065"/>
                <a:gd name="T111" fmla="*/ 1288 h 1529"/>
                <a:gd name="T112" fmla="*/ 849 w 2065"/>
                <a:gd name="T113" fmla="*/ 1380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65" h="1529">
                  <a:moveTo>
                    <a:pt x="752" y="1432"/>
                  </a:moveTo>
                  <a:lnTo>
                    <a:pt x="783" y="1392"/>
                  </a:lnTo>
                  <a:lnTo>
                    <a:pt x="771" y="1394"/>
                  </a:lnTo>
                  <a:lnTo>
                    <a:pt x="738" y="1411"/>
                  </a:lnTo>
                  <a:lnTo>
                    <a:pt x="731" y="1411"/>
                  </a:lnTo>
                  <a:lnTo>
                    <a:pt x="726" y="1413"/>
                  </a:lnTo>
                  <a:lnTo>
                    <a:pt x="724" y="1418"/>
                  </a:lnTo>
                  <a:lnTo>
                    <a:pt x="722" y="1420"/>
                  </a:lnTo>
                  <a:lnTo>
                    <a:pt x="715" y="1420"/>
                  </a:lnTo>
                  <a:lnTo>
                    <a:pt x="712" y="1432"/>
                  </a:lnTo>
                  <a:lnTo>
                    <a:pt x="710" y="1444"/>
                  </a:lnTo>
                  <a:lnTo>
                    <a:pt x="698" y="1437"/>
                  </a:lnTo>
                  <a:lnTo>
                    <a:pt x="681" y="1446"/>
                  </a:lnTo>
                  <a:lnTo>
                    <a:pt x="646" y="1487"/>
                  </a:lnTo>
                  <a:lnTo>
                    <a:pt x="653" y="1499"/>
                  </a:lnTo>
                  <a:lnTo>
                    <a:pt x="677" y="1494"/>
                  </a:lnTo>
                  <a:lnTo>
                    <a:pt x="693" y="1482"/>
                  </a:lnTo>
                  <a:lnTo>
                    <a:pt x="703" y="1472"/>
                  </a:lnTo>
                  <a:lnTo>
                    <a:pt x="733" y="1451"/>
                  </a:lnTo>
                  <a:lnTo>
                    <a:pt x="752" y="1432"/>
                  </a:lnTo>
                  <a:close/>
                  <a:moveTo>
                    <a:pt x="570" y="1366"/>
                  </a:moveTo>
                  <a:lnTo>
                    <a:pt x="589" y="1350"/>
                  </a:lnTo>
                  <a:lnTo>
                    <a:pt x="606" y="1333"/>
                  </a:lnTo>
                  <a:lnTo>
                    <a:pt x="610" y="1333"/>
                  </a:lnTo>
                  <a:lnTo>
                    <a:pt x="613" y="1328"/>
                  </a:lnTo>
                  <a:lnTo>
                    <a:pt x="613" y="1324"/>
                  </a:lnTo>
                  <a:lnTo>
                    <a:pt x="608" y="1316"/>
                  </a:lnTo>
                  <a:lnTo>
                    <a:pt x="603" y="1319"/>
                  </a:lnTo>
                  <a:lnTo>
                    <a:pt x="582" y="1326"/>
                  </a:lnTo>
                  <a:lnTo>
                    <a:pt x="561" y="1342"/>
                  </a:lnTo>
                  <a:lnTo>
                    <a:pt x="554" y="1347"/>
                  </a:lnTo>
                  <a:lnTo>
                    <a:pt x="556" y="1354"/>
                  </a:lnTo>
                  <a:lnTo>
                    <a:pt x="561" y="1366"/>
                  </a:lnTo>
                  <a:lnTo>
                    <a:pt x="570" y="1366"/>
                  </a:lnTo>
                  <a:close/>
                  <a:moveTo>
                    <a:pt x="440" y="1309"/>
                  </a:moveTo>
                  <a:lnTo>
                    <a:pt x="436" y="1295"/>
                  </a:lnTo>
                  <a:lnTo>
                    <a:pt x="424" y="1293"/>
                  </a:lnTo>
                  <a:lnTo>
                    <a:pt x="421" y="1302"/>
                  </a:lnTo>
                  <a:lnTo>
                    <a:pt x="424" y="1309"/>
                  </a:lnTo>
                  <a:lnTo>
                    <a:pt x="424" y="1312"/>
                  </a:lnTo>
                  <a:lnTo>
                    <a:pt x="421" y="1319"/>
                  </a:lnTo>
                  <a:lnTo>
                    <a:pt x="419" y="1319"/>
                  </a:lnTo>
                  <a:lnTo>
                    <a:pt x="412" y="1316"/>
                  </a:lnTo>
                  <a:lnTo>
                    <a:pt x="402" y="1314"/>
                  </a:lnTo>
                  <a:lnTo>
                    <a:pt x="398" y="1316"/>
                  </a:lnTo>
                  <a:lnTo>
                    <a:pt x="393" y="1324"/>
                  </a:lnTo>
                  <a:lnTo>
                    <a:pt x="386" y="1326"/>
                  </a:lnTo>
                  <a:lnTo>
                    <a:pt x="386" y="1333"/>
                  </a:lnTo>
                  <a:lnTo>
                    <a:pt x="395" y="1338"/>
                  </a:lnTo>
                  <a:lnTo>
                    <a:pt x="407" y="1338"/>
                  </a:lnTo>
                  <a:lnTo>
                    <a:pt x="419" y="1333"/>
                  </a:lnTo>
                  <a:lnTo>
                    <a:pt x="431" y="1319"/>
                  </a:lnTo>
                  <a:lnTo>
                    <a:pt x="436" y="1319"/>
                  </a:lnTo>
                  <a:lnTo>
                    <a:pt x="438" y="1321"/>
                  </a:lnTo>
                  <a:lnTo>
                    <a:pt x="440" y="1309"/>
                  </a:lnTo>
                  <a:close/>
                  <a:moveTo>
                    <a:pt x="253" y="267"/>
                  </a:moveTo>
                  <a:lnTo>
                    <a:pt x="246" y="255"/>
                  </a:lnTo>
                  <a:lnTo>
                    <a:pt x="232" y="248"/>
                  </a:lnTo>
                  <a:lnTo>
                    <a:pt x="213" y="241"/>
                  </a:lnTo>
                  <a:lnTo>
                    <a:pt x="209" y="227"/>
                  </a:lnTo>
                  <a:lnTo>
                    <a:pt x="194" y="229"/>
                  </a:lnTo>
                  <a:lnTo>
                    <a:pt x="149" y="260"/>
                  </a:lnTo>
                  <a:lnTo>
                    <a:pt x="145" y="283"/>
                  </a:lnTo>
                  <a:lnTo>
                    <a:pt x="156" y="297"/>
                  </a:lnTo>
                  <a:lnTo>
                    <a:pt x="182" y="276"/>
                  </a:lnTo>
                  <a:lnTo>
                    <a:pt x="204" y="293"/>
                  </a:lnTo>
                  <a:lnTo>
                    <a:pt x="227" y="302"/>
                  </a:lnTo>
                  <a:lnTo>
                    <a:pt x="277" y="316"/>
                  </a:lnTo>
                  <a:lnTo>
                    <a:pt x="272" y="302"/>
                  </a:lnTo>
                  <a:lnTo>
                    <a:pt x="253" y="267"/>
                  </a:lnTo>
                  <a:close/>
                  <a:moveTo>
                    <a:pt x="795" y="1529"/>
                  </a:moveTo>
                  <a:lnTo>
                    <a:pt x="809" y="1522"/>
                  </a:lnTo>
                  <a:lnTo>
                    <a:pt x="823" y="1503"/>
                  </a:lnTo>
                  <a:lnTo>
                    <a:pt x="828" y="1477"/>
                  </a:lnTo>
                  <a:lnTo>
                    <a:pt x="837" y="1468"/>
                  </a:lnTo>
                  <a:lnTo>
                    <a:pt x="859" y="1465"/>
                  </a:lnTo>
                  <a:lnTo>
                    <a:pt x="899" y="1463"/>
                  </a:lnTo>
                  <a:lnTo>
                    <a:pt x="942" y="1446"/>
                  </a:lnTo>
                  <a:lnTo>
                    <a:pt x="960" y="1413"/>
                  </a:lnTo>
                  <a:lnTo>
                    <a:pt x="975" y="1378"/>
                  </a:lnTo>
                  <a:lnTo>
                    <a:pt x="1003" y="1352"/>
                  </a:lnTo>
                  <a:lnTo>
                    <a:pt x="996" y="1376"/>
                  </a:lnTo>
                  <a:lnTo>
                    <a:pt x="1005" y="1385"/>
                  </a:lnTo>
                  <a:lnTo>
                    <a:pt x="1020" y="1390"/>
                  </a:lnTo>
                  <a:lnTo>
                    <a:pt x="1029" y="1387"/>
                  </a:lnTo>
                  <a:lnTo>
                    <a:pt x="1031" y="1371"/>
                  </a:lnTo>
                  <a:lnTo>
                    <a:pt x="1041" y="1364"/>
                  </a:lnTo>
                  <a:lnTo>
                    <a:pt x="1053" y="1364"/>
                  </a:lnTo>
                  <a:lnTo>
                    <a:pt x="1067" y="1373"/>
                  </a:lnTo>
                  <a:lnTo>
                    <a:pt x="1064" y="1378"/>
                  </a:lnTo>
                  <a:lnTo>
                    <a:pt x="1064" y="1378"/>
                  </a:lnTo>
                  <a:lnTo>
                    <a:pt x="1064" y="1380"/>
                  </a:lnTo>
                  <a:lnTo>
                    <a:pt x="1060" y="1383"/>
                  </a:lnTo>
                  <a:lnTo>
                    <a:pt x="1069" y="1394"/>
                  </a:lnTo>
                  <a:lnTo>
                    <a:pt x="1079" y="1399"/>
                  </a:lnTo>
                  <a:lnTo>
                    <a:pt x="1090" y="1402"/>
                  </a:lnTo>
                  <a:lnTo>
                    <a:pt x="1105" y="1402"/>
                  </a:lnTo>
                  <a:lnTo>
                    <a:pt x="1112" y="1397"/>
                  </a:lnTo>
                  <a:lnTo>
                    <a:pt x="1112" y="1383"/>
                  </a:lnTo>
                  <a:lnTo>
                    <a:pt x="1107" y="1361"/>
                  </a:lnTo>
                  <a:lnTo>
                    <a:pt x="1100" y="1347"/>
                  </a:lnTo>
                  <a:lnTo>
                    <a:pt x="1098" y="1335"/>
                  </a:lnTo>
                  <a:lnTo>
                    <a:pt x="1105" y="1333"/>
                  </a:lnTo>
                  <a:lnTo>
                    <a:pt x="1126" y="1331"/>
                  </a:lnTo>
                  <a:lnTo>
                    <a:pt x="1135" y="1326"/>
                  </a:lnTo>
                  <a:lnTo>
                    <a:pt x="1140" y="1312"/>
                  </a:lnTo>
                  <a:lnTo>
                    <a:pt x="1133" y="1309"/>
                  </a:lnTo>
                  <a:lnTo>
                    <a:pt x="1114" y="1290"/>
                  </a:lnTo>
                  <a:lnTo>
                    <a:pt x="1135" y="1262"/>
                  </a:lnTo>
                  <a:lnTo>
                    <a:pt x="1131" y="1229"/>
                  </a:lnTo>
                  <a:lnTo>
                    <a:pt x="1119" y="1196"/>
                  </a:lnTo>
                  <a:lnTo>
                    <a:pt x="1124" y="1160"/>
                  </a:lnTo>
                  <a:lnTo>
                    <a:pt x="1140" y="1175"/>
                  </a:lnTo>
                  <a:lnTo>
                    <a:pt x="1154" y="1189"/>
                  </a:lnTo>
                  <a:lnTo>
                    <a:pt x="1169" y="1198"/>
                  </a:lnTo>
                  <a:lnTo>
                    <a:pt x="1187" y="1201"/>
                  </a:lnTo>
                  <a:lnTo>
                    <a:pt x="1206" y="1194"/>
                  </a:lnTo>
                  <a:lnTo>
                    <a:pt x="1223" y="1186"/>
                  </a:lnTo>
                  <a:lnTo>
                    <a:pt x="1237" y="1175"/>
                  </a:lnTo>
                  <a:lnTo>
                    <a:pt x="1251" y="1160"/>
                  </a:lnTo>
                  <a:lnTo>
                    <a:pt x="1242" y="1151"/>
                  </a:lnTo>
                  <a:lnTo>
                    <a:pt x="1235" y="1158"/>
                  </a:lnTo>
                  <a:lnTo>
                    <a:pt x="1225" y="1160"/>
                  </a:lnTo>
                  <a:lnTo>
                    <a:pt x="1204" y="1160"/>
                  </a:lnTo>
                  <a:lnTo>
                    <a:pt x="1213" y="1139"/>
                  </a:lnTo>
                  <a:lnTo>
                    <a:pt x="1228" y="1120"/>
                  </a:lnTo>
                  <a:lnTo>
                    <a:pt x="1216" y="1113"/>
                  </a:lnTo>
                  <a:lnTo>
                    <a:pt x="1204" y="1113"/>
                  </a:lnTo>
                  <a:lnTo>
                    <a:pt x="1192" y="1115"/>
                  </a:lnTo>
                  <a:lnTo>
                    <a:pt x="1178" y="1120"/>
                  </a:lnTo>
                  <a:lnTo>
                    <a:pt x="1187" y="1092"/>
                  </a:lnTo>
                  <a:lnTo>
                    <a:pt x="1176" y="1082"/>
                  </a:lnTo>
                  <a:lnTo>
                    <a:pt x="1135" y="1089"/>
                  </a:lnTo>
                  <a:lnTo>
                    <a:pt x="1112" y="1082"/>
                  </a:lnTo>
                  <a:lnTo>
                    <a:pt x="1083" y="1061"/>
                  </a:lnTo>
                  <a:lnTo>
                    <a:pt x="1062" y="1037"/>
                  </a:lnTo>
                  <a:lnTo>
                    <a:pt x="1064" y="1014"/>
                  </a:lnTo>
                  <a:lnTo>
                    <a:pt x="1083" y="1002"/>
                  </a:lnTo>
                  <a:lnTo>
                    <a:pt x="1114" y="1004"/>
                  </a:lnTo>
                  <a:lnTo>
                    <a:pt x="1143" y="1009"/>
                  </a:lnTo>
                  <a:lnTo>
                    <a:pt x="1190" y="1033"/>
                  </a:lnTo>
                  <a:lnTo>
                    <a:pt x="1211" y="1037"/>
                  </a:lnTo>
                  <a:lnTo>
                    <a:pt x="1258" y="1040"/>
                  </a:lnTo>
                  <a:lnTo>
                    <a:pt x="1270" y="1042"/>
                  </a:lnTo>
                  <a:lnTo>
                    <a:pt x="1291" y="1056"/>
                  </a:lnTo>
                  <a:lnTo>
                    <a:pt x="1303" y="1059"/>
                  </a:lnTo>
                  <a:lnTo>
                    <a:pt x="1320" y="1061"/>
                  </a:lnTo>
                  <a:lnTo>
                    <a:pt x="1325" y="1066"/>
                  </a:lnTo>
                  <a:lnTo>
                    <a:pt x="1322" y="1094"/>
                  </a:lnTo>
                  <a:lnTo>
                    <a:pt x="1325" y="1111"/>
                  </a:lnTo>
                  <a:lnTo>
                    <a:pt x="1327" y="1123"/>
                  </a:lnTo>
                  <a:lnTo>
                    <a:pt x="1334" y="1127"/>
                  </a:lnTo>
                  <a:lnTo>
                    <a:pt x="1362" y="1134"/>
                  </a:lnTo>
                  <a:lnTo>
                    <a:pt x="1370" y="1144"/>
                  </a:lnTo>
                  <a:lnTo>
                    <a:pt x="1374" y="1158"/>
                  </a:lnTo>
                  <a:lnTo>
                    <a:pt x="1431" y="1250"/>
                  </a:lnTo>
                  <a:lnTo>
                    <a:pt x="1450" y="1272"/>
                  </a:lnTo>
                  <a:lnTo>
                    <a:pt x="1462" y="1279"/>
                  </a:lnTo>
                  <a:lnTo>
                    <a:pt x="1469" y="1281"/>
                  </a:lnTo>
                  <a:lnTo>
                    <a:pt x="1476" y="1281"/>
                  </a:lnTo>
                  <a:lnTo>
                    <a:pt x="1490" y="1281"/>
                  </a:lnTo>
                  <a:lnTo>
                    <a:pt x="1502" y="1286"/>
                  </a:lnTo>
                  <a:lnTo>
                    <a:pt x="1516" y="1293"/>
                  </a:lnTo>
                  <a:lnTo>
                    <a:pt x="1528" y="1302"/>
                  </a:lnTo>
                  <a:lnTo>
                    <a:pt x="1537" y="1312"/>
                  </a:lnTo>
                  <a:lnTo>
                    <a:pt x="1535" y="1290"/>
                  </a:lnTo>
                  <a:lnTo>
                    <a:pt x="1523" y="1250"/>
                  </a:lnTo>
                  <a:lnTo>
                    <a:pt x="1521" y="1236"/>
                  </a:lnTo>
                  <a:lnTo>
                    <a:pt x="1514" y="1229"/>
                  </a:lnTo>
                  <a:lnTo>
                    <a:pt x="1497" y="1215"/>
                  </a:lnTo>
                  <a:lnTo>
                    <a:pt x="1488" y="1196"/>
                  </a:lnTo>
                  <a:lnTo>
                    <a:pt x="1507" y="1179"/>
                  </a:lnTo>
                  <a:lnTo>
                    <a:pt x="1518" y="1186"/>
                  </a:lnTo>
                  <a:lnTo>
                    <a:pt x="1537" y="1201"/>
                  </a:lnTo>
                  <a:lnTo>
                    <a:pt x="1554" y="1220"/>
                  </a:lnTo>
                  <a:lnTo>
                    <a:pt x="1563" y="1236"/>
                  </a:lnTo>
                  <a:lnTo>
                    <a:pt x="1568" y="1264"/>
                  </a:lnTo>
                  <a:lnTo>
                    <a:pt x="1585" y="1267"/>
                  </a:lnTo>
                  <a:lnTo>
                    <a:pt x="1618" y="1241"/>
                  </a:lnTo>
                  <a:lnTo>
                    <a:pt x="1623" y="1309"/>
                  </a:lnTo>
                  <a:lnTo>
                    <a:pt x="1627" y="1342"/>
                  </a:lnTo>
                  <a:lnTo>
                    <a:pt x="1637" y="1347"/>
                  </a:lnTo>
                  <a:lnTo>
                    <a:pt x="1656" y="1345"/>
                  </a:lnTo>
                  <a:lnTo>
                    <a:pt x="1667" y="1373"/>
                  </a:lnTo>
                  <a:lnTo>
                    <a:pt x="1682" y="1432"/>
                  </a:lnTo>
                  <a:lnTo>
                    <a:pt x="1738" y="1444"/>
                  </a:lnTo>
                  <a:lnTo>
                    <a:pt x="1741" y="1432"/>
                  </a:lnTo>
                  <a:lnTo>
                    <a:pt x="1745" y="1413"/>
                  </a:lnTo>
                  <a:lnTo>
                    <a:pt x="1745" y="1392"/>
                  </a:lnTo>
                  <a:lnTo>
                    <a:pt x="1741" y="1378"/>
                  </a:lnTo>
                  <a:lnTo>
                    <a:pt x="1731" y="1347"/>
                  </a:lnTo>
                  <a:lnTo>
                    <a:pt x="1729" y="1324"/>
                  </a:lnTo>
                  <a:lnTo>
                    <a:pt x="1727" y="1316"/>
                  </a:lnTo>
                  <a:lnTo>
                    <a:pt x="1727" y="1314"/>
                  </a:lnTo>
                  <a:lnTo>
                    <a:pt x="1738" y="1302"/>
                  </a:lnTo>
                  <a:lnTo>
                    <a:pt x="1762" y="1286"/>
                  </a:lnTo>
                  <a:lnTo>
                    <a:pt x="1786" y="1281"/>
                  </a:lnTo>
                  <a:lnTo>
                    <a:pt x="1831" y="1281"/>
                  </a:lnTo>
                  <a:lnTo>
                    <a:pt x="1857" y="1279"/>
                  </a:lnTo>
                  <a:lnTo>
                    <a:pt x="1880" y="1269"/>
                  </a:lnTo>
                  <a:lnTo>
                    <a:pt x="1970" y="1222"/>
                  </a:lnTo>
                  <a:lnTo>
                    <a:pt x="1994" y="1212"/>
                  </a:lnTo>
                  <a:lnTo>
                    <a:pt x="2017" y="1210"/>
                  </a:lnTo>
                  <a:lnTo>
                    <a:pt x="2022" y="1215"/>
                  </a:lnTo>
                  <a:lnTo>
                    <a:pt x="2022" y="1215"/>
                  </a:lnTo>
                  <a:lnTo>
                    <a:pt x="2029" y="1203"/>
                  </a:lnTo>
                  <a:lnTo>
                    <a:pt x="2032" y="1196"/>
                  </a:lnTo>
                  <a:lnTo>
                    <a:pt x="2032" y="1186"/>
                  </a:lnTo>
                  <a:lnTo>
                    <a:pt x="2032" y="1179"/>
                  </a:lnTo>
                  <a:lnTo>
                    <a:pt x="2024" y="1172"/>
                  </a:lnTo>
                  <a:lnTo>
                    <a:pt x="2017" y="1165"/>
                  </a:lnTo>
                  <a:lnTo>
                    <a:pt x="2010" y="1156"/>
                  </a:lnTo>
                  <a:lnTo>
                    <a:pt x="2008" y="1141"/>
                  </a:lnTo>
                  <a:lnTo>
                    <a:pt x="2013" y="1094"/>
                  </a:lnTo>
                  <a:lnTo>
                    <a:pt x="2017" y="1085"/>
                  </a:lnTo>
                  <a:lnTo>
                    <a:pt x="2020" y="1078"/>
                  </a:lnTo>
                  <a:lnTo>
                    <a:pt x="2022" y="1068"/>
                  </a:lnTo>
                  <a:lnTo>
                    <a:pt x="2020" y="1056"/>
                  </a:lnTo>
                  <a:lnTo>
                    <a:pt x="2013" y="1040"/>
                  </a:lnTo>
                  <a:lnTo>
                    <a:pt x="2008" y="1016"/>
                  </a:lnTo>
                  <a:lnTo>
                    <a:pt x="2017" y="993"/>
                  </a:lnTo>
                  <a:lnTo>
                    <a:pt x="2006" y="962"/>
                  </a:lnTo>
                  <a:lnTo>
                    <a:pt x="2008" y="924"/>
                  </a:lnTo>
                  <a:lnTo>
                    <a:pt x="2006" y="912"/>
                  </a:lnTo>
                  <a:lnTo>
                    <a:pt x="1998" y="905"/>
                  </a:lnTo>
                  <a:lnTo>
                    <a:pt x="1991" y="896"/>
                  </a:lnTo>
                  <a:lnTo>
                    <a:pt x="1991" y="886"/>
                  </a:lnTo>
                  <a:lnTo>
                    <a:pt x="1994" y="867"/>
                  </a:lnTo>
                  <a:lnTo>
                    <a:pt x="2001" y="860"/>
                  </a:lnTo>
                  <a:lnTo>
                    <a:pt x="2015" y="848"/>
                  </a:lnTo>
                  <a:lnTo>
                    <a:pt x="2022" y="844"/>
                  </a:lnTo>
                  <a:lnTo>
                    <a:pt x="2027" y="836"/>
                  </a:lnTo>
                  <a:lnTo>
                    <a:pt x="2034" y="832"/>
                  </a:lnTo>
                  <a:lnTo>
                    <a:pt x="2039" y="834"/>
                  </a:lnTo>
                  <a:lnTo>
                    <a:pt x="2041" y="839"/>
                  </a:lnTo>
                  <a:lnTo>
                    <a:pt x="2048" y="860"/>
                  </a:lnTo>
                  <a:lnTo>
                    <a:pt x="2051" y="867"/>
                  </a:lnTo>
                  <a:lnTo>
                    <a:pt x="2055" y="872"/>
                  </a:lnTo>
                  <a:lnTo>
                    <a:pt x="2058" y="874"/>
                  </a:lnTo>
                  <a:lnTo>
                    <a:pt x="2065" y="870"/>
                  </a:lnTo>
                  <a:lnTo>
                    <a:pt x="2065" y="863"/>
                  </a:lnTo>
                  <a:lnTo>
                    <a:pt x="2065" y="848"/>
                  </a:lnTo>
                  <a:lnTo>
                    <a:pt x="2062" y="836"/>
                  </a:lnTo>
                  <a:lnTo>
                    <a:pt x="2053" y="820"/>
                  </a:lnTo>
                  <a:lnTo>
                    <a:pt x="2046" y="799"/>
                  </a:lnTo>
                  <a:lnTo>
                    <a:pt x="2036" y="784"/>
                  </a:lnTo>
                  <a:lnTo>
                    <a:pt x="2027" y="770"/>
                  </a:lnTo>
                  <a:lnTo>
                    <a:pt x="2020" y="763"/>
                  </a:lnTo>
                  <a:lnTo>
                    <a:pt x="2013" y="756"/>
                  </a:lnTo>
                  <a:lnTo>
                    <a:pt x="2006" y="754"/>
                  </a:lnTo>
                  <a:lnTo>
                    <a:pt x="1946" y="728"/>
                  </a:lnTo>
                  <a:lnTo>
                    <a:pt x="1913" y="709"/>
                  </a:lnTo>
                  <a:lnTo>
                    <a:pt x="1885" y="697"/>
                  </a:lnTo>
                  <a:lnTo>
                    <a:pt x="1871" y="695"/>
                  </a:lnTo>
                  <a:lnTo>
                    <a:pt x="1845" y="695"/>
                  </a:lnTo>
                  <a:lnTo>
                    <a:pt x="1795" y="706"/>
                  </a:lnTo>
                  <a:lnTo>
                    <a:pt x="1788" y="709"/>
                  </a:lnTo>
                  <a:lnTo>
                    <a:pt x="1781" y="714"/>
                  </a:lnTo>
                  <a:lnTo>
                    <a:pt x="1745" y="742"/>
                  </a:lnTo>
                  <a:lnTo>
                    <a:pt x="1738" y="747"/>
                  </a:lnTo>
                  <a:lnTo>
                    <a:pt x="1731" y="749"/>
                  </a:lnTo>
                  <a:lnTo>
                    <a:pt x="1722" y="749"/>
                  </a:lnTo>
                  <a:lnTo>
                    <a:pt x="1708" y="744"/>
                  </a:lnTo>
                  <a:lnTo>
                    <a:pt x="1701" y="744"/>
                  </a:lnTo>
                  <a:lnTo>
                    <a:pt x="1693" y="747"/>
                  </a:lnTo>
                  <a:lnTo>
                    <a:pt x="1686" y="751"/>
                  </a:lnTo>
                  <a:lnTo>
                    <a:pt x="1679" y="756"/>
                  </a:lnTo>
                  <a:lnTo>
                    <a:pt x="1670" y="773"/>
                  </a:lnTo>
                  <a:lnTo>
                    <a:pt x="1658" y="777"/>
                  </a:lnTo>
                  <a:lnTo>
                    <a:pt x="1646" y="777"/>
                  </a:lnTo>
                  <a:lnTo>
                    <a:pt x="1608" y="770"/>
                  </a:lnTo>
                  <a:lnTo>
                    <a:pt x="1599" y="770"/>
                  </a:lnTo>
                  <a:lnTo>
                    <a:pt x="1592" y="773"/>
                  </a:lnTo>
                  <a:lnTo>
                    <a:pt x="1563" y="787"/>
                  </a:lnTo>
                  <a:lnTo>
                    <a:pt x="1518" y="799"/>
                  </a:lnTo>
                  <a:lnTo>
                    <a:pt x="1509" y="799"/>
                  </a:lnTo>
                  <a:lnTo>
                    <a:pt x="1497" y="799"/>
                  </a:lnTo>
                  <a:lnTo>
                    <a:pt x="1481" y="794"/>
                  </a:lnTo>
                  <a:lnTo>
                    <a:pt x="1469" y="789"/>
                  </a:lnTo>
                  <a:lnTo>
                    <a:pt x="1462" y="782"/>
                  </a:lnTo>
                  <a:lnTo>
                    <a:pt x="1459" y="775"/>
                  </a:lnTo>
                  <a:lnTo>
                    <a:pt x="1457" y="768"/>
                  </a:lnTo>
                  <a:lnTo>
                    <a:pt x="1448" y="709"/>
                  </a:lnTo>
                  <a:lnTo>
                    <a:pt x="1443" y="695"/>
                  </a:lnTo>
                  <a:lnTo>
                    <a:pt x="1436" y="688"/>
                  </a:lnTo>
                  <a:lnTo>
                    <a:pt x="1403" y="659"/>
                  </a:lnTo>
                  <a:lnTo>
                    <a:pt x="1396" y="650"/>
                  </a:lnTo>
                  <a:lnTo>
                    <a:pt x="1388" y="638"/>
                  </a:lnTo>
                  <a:lnTo>
                    <a:pt x="1388" y="631"/>
                  </a:lnTo>
                  <a:lnTo>
                    <a:pt x="1386" y="624"/>
                  </a:lnTo>
                  <a:lnTo>
                    <a:pt x="1372" y="605"/>
                  </a:lnTo>
                  <a:lnTo>
                    <a:pt x="1365" y="591"/>
                  </a:lnTo>
                  <a:lnTo>
                    <a:pt x="1360" y="581"/>
                  </a:lnTo>
                  <a:lnTo>
                    <a:pt x="1353" y="579"/>
                  </a:lnTo>
                  <a:lnTo>
                    <a:pt x="1346" y="579"/>
                  </a:lnTo>
                  <a:lnTo>
                    <a:pt x="1339" y="584"/>
                  </a:lnTo>
                  <a:lnTo>
                    <a:pt x="1334" y="588"/>
                  </a:lnTo>
                  <a:lnTo>
                    <a:pt x="1327" y="591"/>
                  </a:lnTo>
                  <a:lnTo>
                    <a:pt x="1301" y="584"/>
                  </a:lnTo>
                  <a:lnTo>
                    <a:pt x="1291" y="586"/>
                  </a:lnTo>
                  <a:lnTo>
                    <a:pt x="1273" y="593"/>
                  </a:lnTo>
                  <a:lnTo>
                    <a:pt x="1256" y="591"/>
                  </a:lnTo>
                  <a:lnTo>
                    <a:pt x="1254" y="586"/>
                  </a:lnTo>
                  <a:lnTo>
                    <a:pt x="1254" y="579"/>
                  </a:lnTo>
                  <a:lnTo>
                    <a:pt x="1261" y="574"/>
                  </a:lnTo>
                  <a:lnTo>
                    <a:pt x="1263" y="572"/>
                  </a:lnTo>
                  <a:lnTo>
                    <a:pt x="1263" y="565"/>
                  </a:lnTo>
                  <a:lnTo>
                    <a:pt x="1263" y="558"/>
                  </a:lnTo>
                  <a:lnTo>
                    <a:pt x="1256" y="550"/>
                  </a:lnTo>
                  <a:lnTo>
                    <a:pt x="1239" y="539"/>
                  </a:lnTo>
                  <a:lnTo>
                    <a:pt x="1218" y="524"/>
                  </a:lnTo>
                  <a:lnTo>
                    <a:pt x="1209" y="517"/>
                  </a:lnTo>
                  <a:lnTo>
                    <a:pt x="1209" y="513"/>
                  </a:lnTo>
                  <a:lnTo>
                    <a:pt x="1218" y="505"/>
                  </a:lnTo>
                  <a:lnTo>
                    <a:pt x="1223" y="501"/>
                  </a:lnTo>
                  <a:lnTo>
                    <a:pt x="1228" y="494"/>
                  </a:lnTo>
                  <a:lnTo>
                    <a:pt x="1232" y="487"/>
                  </a:lnTo>
                  <a:lnTo>
                    <a:pt x="1235" y="479"/>
                  </a:lnTo>
                  <a:lnTo>
                    <a:pt x="1232" y="475"/>
                  </a:lnTo>
                  <a:lnTo>
                    <a:pt x="1230" y="470"/>
                  </a:lnTo>
                  <a:lnTo>
                    <a:pt x="1209" y="444"/>
                  </a:lnTo>
                  <a:lnTo>
                    <a:pt x="1206" y="439"/>
                  </a:lnTo>
                  <a:lnTo>
                    <a:pt x="1204" y="435"/>
                  </a:lnTo>
                  <a:lnTo>
                    <a:pt x="1202" y="427"/>
                  </a:lnTo>
                  <a:lnTo>
                    <a:pt x="1199" y="413"/>
                  </a:lnTo>
                  <a:lnTo>
                    <a:pt x="1199" y="390"/>
                  </a:lnTo>
                  <a:lnTo>
                    <a:pt x="1199" y="380"/>
                  </a:lnTo>
                  <a:lnTo>
                    <a:pt x="1202" y="373"/>
                  </a:lnTo>
                  <a:lnTo>
                    <a:pt x="1204" y="366"/>
                  </a:lnTo>
                  <a:lnTo>
                    <a:pt x="1206" y="357"/>
                  </a:lnTo>
                  <a:lnTo>
                    <a:pt x="1204" y="349"/>
                  </a:lnTo>
                  <a:lnTo>
                    <a:pt x="1195" y="331"/>
                  </a:lnTo>
                  <a:lnTo>
                    <a:pt x="1185" y="314"/>
                  </a:lnTo>
                  <a:lnTo>
                    <a:pt x="1183" y="300"/>
                  </a:lnTo>
                  <a:lnTo>
                    <a:pt x="1178" y="288"/>
                  </a:lnTo>
                  <a:lnTo>
                    <a:pt x="1169" y="274"/>
                  </a:lnTo>
                  <a:lnTo>
                    <a:pt x="1164" y="262"/>
                  </a:lnTo>
                  <a:lnTo>
                    <a:pt x="1161" y="253"/>
                  </a:lnTo>
                  <a:lnTo>
                    <a:pt x="1164" y="222"/>
                  </a:lnTo>
                  <a:lnTo>
                    <a:pt x="1164" y="215"/>
                  </a:lnTo>
                  <a:lnTo>
                    <a:pt x="1161" y="205"/>
                  </a:lnTo>
                  <a:lnTo>
                    <a:pt x="1154" y="191"/>
                  </a:lnTo>
                  <a:lnTo>
                    <a:pt x="1152" y="184"/>
                  </a:lnTo>
                  <a:lnTo>
                    <a:pt x="1152" y="141"/>
                  </a:lnTo>
                  <a:lnTo>
                    <a:pt x="1150" y="125"/>
                  </a:lnTo>
                  <a:lnTo>
                    <a:pt x="1143" y="118"/>
                  </a:lnTo>
                  <a:lnTo>
                    <a:pt x="1133" y="120"/>
                  </a:lnTo>
                  <a:lnTo>
                    <a:pt x="1100" y="113"/>
                  </a:lnTo>
                  <a:lnTo>
                    <a:pt x="1072" y="96"/>
                  </a:lnTo>
                  <a:lnTo>
                    <a:pt x="1060" y="78"/>
                  </a:lnTo>
                  <a:lnTo>
                    <a:pt x="1055" y="68"/>
                  </a:lnTo>
                  <a:lnTo>
                    <a:pt x="1048" y="56"/>
                  </a:lnTo>
                  <a:lnTo>
                    <a:pt x="1036" y="47"/>
                  </a:lnTo>
                  <a:lnTo>
                    <a:pt x="1024" y="42"/>
                  </a:lnTo>
                  <a:lnTo>
                    <a:pt x="1020" y="49"/>
                  </a:lnTo>
                  <a:lnTo>
                    <a:pt x="1015" y="66"/>
                  </a:lnTo>
                  <a:lnTo>
                    <a:pt x="1010" y="80"/>
                  </a:lnTo>
                  <a:lnTo>
                    <a:pt x="996" y="82"/>
                  </a:lnTo>
                  <a:lnTo>
                    <a:pt x="989" y="73"/>
                  </a:lnTo>
                  <a:lnTo>
                    <a:pt x="984" y="47"/>
                  </a:lnTo>
                  <a:lnTo>
                    <a:pt x="979" y="30"/>
                  </a:lnTo>
                  <a:lnTo>
                    <a:pt x="927" y="0"/>
                  </a:lnTo>
                  <a:lnTo>
                    <a:pt x="916" y="4"/>
                  </a:lnTo>
                  <a:lnTo>
                    <a:pt x="908" y="16"/>
                  </a:lnTo>
                  <a:lnTo>
                    <a:pt x="906" y="26"/>
                  </a:lnTo>
                  <a:lnTo>
                    <a:pt x="904" y="30"/>
                  </a:lnTo>
                  <a:lnTo>
                    <a:pt x="890" y="30"/>
                  </a:lnTo>
                  <a:lnTo>
                    <a:pt x="863" y="21"/>
                  </a:lnTo>
                  <a:lnTo>
                    <a:pt x="852" y="21"/>
                  </a:lnTo>
                  <a:lnTo>
                    <a:pt x="819" y="18"/>
                  </a:lnTo>
                  <a:lnTo>
                    <a:pt x="793" y="30"/>
                  </a:lnTo>
                  <a:lnTo>
                    <a:pt x="774" y="42"/>
                  </a:lnTo>
                  <a:lnTo>
                    <a:pt x="762" y="59"/>
                  </a:lnTo>
                  <a:lnTo>
                    <a:pt x="752" y="63"/>
                  </a:lnTo>
                  <a:lnTo>
                    <a:pt x="741" y="75"/>
                  </a:lnTo>
                  <a:lnTo>
                    <a:pt x="712" y="66"/>
                  </a:lnTo>
                  <a:lnTo>
                    <a:pt x="700" y="56"/>
                  </a:lnTo>
                  <a:lnTo>
                    <a:pt x="691" y="56"/>
                  </a:lnTo>
                  <a:lnTo>
                    <a:pt x="663" y="73"/>
                  </a:lnTo>
                  <a:lnTo>
                    <a:pt x="646" y="78"/>
                  </a:lnTo>
                  <a:lnTo>
                    <a:pt x="627" y="82"/>
                  </a:lnTo>
                  <a:lnTo>
                    <a:pt x="615" y="75"/>
                  </a:lnTo>
                  <a:lnTo>
                    <a:pt x="608" y="61"/>
                  </a:lnTo>
                  <a:lnTo>
                    <a:pt x="599" y="56"/>
                  </a:lnTo>
                  <a:lnTo>
                    <a:pt x="596" y="75"/>
                  </a:lnTo>
                  <a:lnTo>
                    <a:pt x="603" y="96"/>
                  </a:lnTo>
                  <a:lnTo>
                    <a:pt x="599" y="108"/>
                  </a:lnTo>
                  <a:lnTo>
                    <a:pt x="570" y="113"/>
                  </a:lnTo>
                  <a:lnTo>
                    <a:pt x="561" y="92"/>
                  </a:lnTo>
                  <a:lnTo>
                    <a:pt x="549" y="68"/>
                  </a:lnTo>
                  <a:lnTo>
                    <a:pt x="532" y="61"/>
                  </a:lnTo>
                  <a:lnTo>
                    <a:pt x="525" y="75"/>
                  </a:lnTo>
                  <a:lnTo>
                    <a:pt x="528" y="92"/>
                  </a:lnTo>
                  <a:lnTo>
                    <a:pt x="535" y="111"/>
                  </a:lnTo>
                  <a:lnTo>
                    <a:pt x="549" y="122"/>
                  </a:lnTo>
                  <a:lnTo>
                    <a:pt x="544" y="146"/>
                  </a:lnTo>
                  <a:lnTo>
                    <a:pt x="547" y="172"/>
                  </a:lnTo>
                  <a:lnTo>
                    <a:pt x="537" y="189"/>
                  </a:lnTo>
                  <a:lnTo>
                    <a:pt x="509" y="170"/>
                  </a:lnTo>
                  <a:lnTo>
                    <a:pt x="483" y="184"/>
                  </a:lnTo>
                  <a:lnTo>
                    <a:pt x="457" y="208"/>
                  </a:lnTo>
                  <a:lnTo>
                    <a:pt x="440" y="186"/>
                  </a:lnTo>
                  <a:lnTo>
                    <a:pt x="433" y="172"/>
                  </a:lnTo>
                  <a:lnTo>
                    <a:pt x="424" y="174"/>
                  </a:lnTo>
                  <a:lnTo>
                    <a:pt x="409" y="184"/>
                  </a:lnTo>
                  <a:lnTo>
                    <a:pt x="386" y="172"/>
                  </a:lnTo>
                  <a:lnTo>
                    <a:pt x="369" y="172"/>
                  </a:lnTo>
                  <a:lnTo>
                    <a:pt x="367" y="184"/>
                  </a:lnTo>
                  <a:lnTo>
                    <a:pt x="383" y="198"/>
                  </a:lnTo>
                  <a:lnTo>
                    <a:pt x="386" y="210"/>
                  </a:lnTo>
                  <a:lnTo>
                    <a:pt x="383" y="224"/>
                  </a:lnTo>
                  <a:lnTo>
                    <a:pt x="381" y="241"/>
                  </a:lnTo>
                  <a:lnTo>
                    <a:pt x="386" y="255"/>
                  </a:lnTo>
                  <a:lnTo>
                    <a:pt x="407" y="271"/>
                  </a:lnTo>
                  <a:lnTo>
                    <a:pt x="414" y="286"/>
                  </a:lnTo>
                  <a:lnTo>
                    <a:pt x="407" y="312"/>
                  </a:lnTo>
                  <a:lnTo>
                    <a:pt x="391" y="347"/>
                  </a:lnTo>
                  <a:lnTo>
                    <a:pt x="372" y="380"/>
                  </a:lnTo>
                  <a:lnTo>
                    <a:pt x="357" y="397"/>
                  </a:lnTo>
                  <a:lnTo>
                    <a:pt x="360" y="375"/>
                  </a:lnTo>
                  <a:lnTo>
                    <a:pt x="357" y="366"/>
                  </a:lnTo>
                  <a:lnTo>
                    <a:pt x="350" y="364"/>
                  </a:lnTo>
                  <a:lnTo>
                    <a:pt x="341" y="366"/>
                  </a:lnTo>
                  <a:lnTo>
                    <a:pt x="327" y="383"/>
                  </a:lnTo>
                  <a:lnTo>
                    <a:pt x="313" y="427"/>
                  </a:lnTo>
                  <a:lnTo>
                    <a:pt x="305" y="444"/>
                  </a:lnTo>
                  <a:lnTo>
                    <a:pt x="253" y="524"/>
                  </a:lnTo>
                  <a:lnTo>
                    <a:pt x="249" y="539"/>
                  </a:lnTo>
                  <a:lnTo>
                    <a:pt x="237" y="633"/>
                  </a:lnTo>
                  <a:lnTo>
                    <a:pt x="237" y="657"/>
                  </a:lnTo>
                  <a:lnTo>
                    <a:pt x="239" y="669"/>
                  </a:lnTo>
                  <a:lnTo>
                    <a:pt x="256" y="688"/>
                  </a:lnTo>
                  <a:lnTo>
                    <a:pt x="291" y="711"/>
                  </a:lnTo>
                  <a:lnTo>
                    <a:pt x="350" y="702"/>
                  </a:lnTo>
                  <a:lnTo>
                    <a:pt x="381" y="714"/>
                  </a:lnTo>
                  <a:lnTo>
                    <a:pt x="308" y="766"/>
                  </a:lnTo>
                  <a:lnTo>
                    <a:pt x="296" y="770"/>
                  </a:lnTo>
                  <a:lnTo>
                    <a:pt x="268" y="723"/>
                  </a:lnTo>
                  <a:lnTo>
                    <a:pt x="249" y="709"/>
                  </a:lnTo>
                  <a:lnTo>
                    <a:pt x="220" y="714"/>
                  </a:lnTo>
                  <a:lnTo>
                    <a:pt x="209" y="728"/>
                  </a:lnTo>
                  <a:lnTo>
                    <a:pt x="190" y="763"/>
                  </a:lnTo>
                  <a:lnTo>
                    <a:pt x="182" y="775"/>
                  </a:lnTo>
                  <a:lnTo>
                    <a:pt x="133" y="787"/>
                  </a:lnTo>
                  <a:lnTo>
                    <a:pt x="126" y="789"/>
                  </a:lnTo>
                  <a:lnTo>
                    <a:pt x="116" y="820"/>
                  </a:lnTo>
                  <a:lnTo>
                    <a:pt x="93" y="832"/>
                  </a:lnTo>
                  <a:lnTo>
                    <a:pt x="36" y="836"/>
                  </a:lnTo>
                  <a:lnTo>
                    <a:pt x="10" y="848"/>
                  </a:lnTo>
                  <a:lnTo>
                    <a:pt x="0" y="865"/>
                  </a:lnTo>
                  <a:lnTo>
                    <a:pt x="12" y="879"/>
                  </a:lnTo>
                  <a:lnTo>
                    <a:pt x="149" y="905"/>
                  </a:lnTo>
                  <a:lnTo>
                    <a:pt x="204" y="900"/>
                  </a:lnTo>
                  <a:lnTo>
                    <a:pt x="232" y="893"/>
                  </a:lnTo>
                  <a:lnTo>
                    <a:pt x="246" y="881"/>
                  </a:lnTo>
                  <a:lnTo>
                    <a:pt x="256" y="855"/>
                  </a:lnTo>
                  <a:lnTo>
                    <a:pt x="277" y="865"/>
                  </a:lnTo>
                  <a:lnTo>
                    <a:pt x="317" y="905"/>
                  </a:lnTo>
                  <a:lnTo>
                    <a:pt x="405" y="957"/>
                  </a:lnTo>
                  <a:lnTo>
                    <a:pt x="421" y="948"/>
                  </a:lnTo>
                  <a:lnTo>
                    <a:pt x="478" y="938"/>
                  </a:lnTo>
                  <a:lnTo>
                    <a:pt x="535" y="910"/>
                  </a:lnTo>
                  <a:lnTo>
                    <a:pt x="554" y="905"/>
                  </a:lnTo>
                  <a:lnTo>
                    <a:pt x="570" y="910"/>
                  </a:lnTo>
                  <a:lnTo>
                    <a:pt x="610" y="924"/>
                  </a:lnTo>
                  <a:lnTo>
                    <a:pt x="632" y="926"/>
                  </a:lnTo>
                  <a:lnTo>
                    <a:pt x="679" y="926"/>
                  </a:lnTo>
                  <a:lnTo>
                    <a:pt x="698" y="936"/>
                  </a:lnTo>
                  <a:lnTo>
                    <a:pt x="707" y="957"/>
                  </a:lnTo>
                  <a:lnTo>
                    <a:pt x="684" y="971"/>
                  </a:lnTo>
                  <a:lnTo>
                    <a:pt x="677" y="1021"/>
                  </a:lnTo>
                  <a:lnTo>
                    <a:pt x="651" y="1019"/>
                  </a:lnTo>
                  <a:lnTo>
                    <a:pt x="646" y="1009"/>
                  </a:lnTo>
                  <a:lnTo>
                    <a:pt x="641" y="995"/>
                  </a:lnTo>
                  <a:lnTo>
                    <a:pt x="636" y="983"/>
                  </a:lnTo>
                  <a:lnTo>
                    <a:pt x="625" y="978"/>
                  </a:lnTo>
                  <a:lnTo>
                    <a:pt x="573" y="988"/>
                  </a:lnTo>
                  <a:lnTo>
                    <a:pt x="525" y="988"/>
                  </a:lnTo>
                  <a:lnTo>
                    <a:pt x="514" y="1000"/>
                  </a:lnTo>
                  <a:lnTo>
                    <a:pt x="516" y="1028"/>
                  </a:lnTo>
                  <a:lnTo>
                    <a:pt x="523" y="1047"/>
                  </a:lnTo>
                  <a:lnTo>
                    <a:pt x="528" y="1052"/>
                  </a:lnTo>
                  <a:lnTo>
                    <a:pt x="532" y="1052"/>
                  </a:lnTo>
                  <a:lnTo>
                    <a:pt x="556" y="1075"/>
                  </a:lnTo>
                  <a:lnTo>
                    <a:pt x="570" y="1080"/>
                  </a:lnTo>
                  <a:lnTo>
                    <a:pt x="582" y="1078"/>
                  </a:lnTo>
                  <a:lnTo>
                    <a:pt x="596" y="1068"/>
                  </a:lnTo>
                  <a:lnTo>
                    <a:pt x="603" y="1080"/>
                  </a:lnTo>
                  <a:lnTo>
                    <a:pt x="594" y="1094"/>
                  </a:lnTo>
                  <a:lnTo>
                    <a:pt x="580" y="1104"/>
                  </a:lnTo>
                  <a:lnTo>
                    <a:pt x="563" y="1108"/>
                  </a:lnTo>
                  <a:lnTo>
                    <a:pt x="544" y="1108"/>
                  </a:lnTo>
                  <a:lnTo>
                    <a:pt x="523" y="1106"/>
                  </a:lnTo>
                  <a:lnTo>
                    <a:pt x="492" y="1087"/>
                  </a:lnTo>
                  <a:lnTo>
                    <a:pt x="478" y="1080"/>
                  </a:lnTo>
                  <a:lnTo>
                    <a:pt x="462" y="1082"/>
                  </a:lnTo>
                  <a:lnTo>
                    <a:pt x="431" y="1104"/>
                  </a:lnTo>
                  <a:lnTo>
                    <a:pt x="417" y="1108"/>
                  </a:lnTo>
                  <a:lnTo>
                    <a:pt x="395" y="1111"/>
                  </a:lnTo>
                  <a:lnTo>
                    <a:pt x="381" y="1120"/>
                  </a:lnTo>
                  <a:lnTo>
                    <a:pt x="369" y="1137"/>
                  </a:lnTo>
                  <a:lnTo>
                    <a:pt x="365" y="1160"/>
                  </a:lnTo>
                  <a:lnTo>
                    <a:pt x="376" y="1158"/>
                  </a:lnTo>
                  <a:lnTo>
                    <a:pt x="405" y="1139"/>
                  </a:lnTo>
                  <a:lnTo>
                    <a:pt x="398" y="1170"/>
                  </a:lnTo>
                  <a:lnTo>
                    <a:pt x="405" y="1189"/>
                  </a:lnTo>
                  <a:lnTo>
                    <a:pt x="424" y="1198"/>
                  </a:lnTo>
                  <a:lnTo>
                    <a:pt x="450" y="1201"/>
                  </a:lnTo>
                  <a:lnTo>
                    <a:pt x="462" y="1203"/>
                  </a:lnTo>
                  <a:lnTo>
                    <a:pt x="492" y="1231"/>
                  </a:lnTo>
                  <a:lnTo>
                    <a:pt x="506" y="1236"/>
                  </a:lnTo>
                  <a:lnTo>
                    <a:pt x="573" y="1246"/>
                  </a:lnTo>
                  <a:lnTo>
                    <a:pt x="594" y="1246"/>
                  </a:lnTo>
                  <a:lnTo>
                    <a:pt x="613" y="1241"/>
                  </a:lnTo>
                  <a:lnTo>
                    <a:pt x="632" y="1227"/>
                  </a:lnTo>
                  <a:lnTo>
                    <a:pt x="646" y="1203"/>
                  </a:lnTo>
                  <a:lnTo>
                    <a:pt x="655" y="1175"/>
                  </a:lnTo>
                  <a:lnTo>
                    <a:pt x="670" y="1153"/>
                  </a:lnTo>
                  <a:lnTo>
                    <a:pt x="691" y="1151"/>
                  </a:lnTo>
                  <a:lnTo>
                    <a:pt x="689" y="1177"/>
                  </a:lnTo>
                  <a:lnTo>
                    <a:pt x="738" y="1205"/>
                  </a:lnTo>
                  <a:lnTo>
                    <a:pt x="748" y="1231"/>
                  </a:lnTo>
                  <a:lnTo>
                    <a:pt x="733" y="1257"/>
                  </a:lnTo>
                  <a:lnTo>
                    <a:pt x="681" y="1290"/>
                  </a:lnTo>
                  <a:lnTo>
                    <a:pt x="667" y="1312"/>
                  </a:lnTo>
                  <a:lnTo>
                    <a:pt x="741" y="1312"/>
                  </a:lnTo>
                  <a:lnTo>
                    <a:pt x="745" y="1316"/>
                  </a:lnTo>
                  <a:lnTo>
                    <a:pt x="748" y="1324"/>
                  </a:lnTo>
                  <a:lnTo>
                    <a:pt x="750" y="1328"/>
                  </a:lnTo>
                  <a:lnTo>
                    <a:pt x="748" y="1333"/>
                  </a:lnTo>
                  <a:lnTo>
                    <a:pt x="769" y="1326"/>
                  </a:lnTo>
                  <a:lnTo>
                    <a:pt x="793" y="1312"/>
                  </a:lnTo>
                  <a:lnTo>
                    <a:pt x="828" y="1281"/>
                  </a:lnTo>
                  <a:lnTo>
                    <a:pt x="819" y="1276"/>
                  </a:lnTo>
                  <a:lnTo>
                    <a:pt x="809" y="1272"/>
                  </a:lnTo>
                  <a:lnTo>
                    <a:pt x="802" y="1262"/>
                  </a:lnTo>
                  <a:lnTo>
                    <a:pt x="795" y="1250"/>
                  </a:lnTo>
                  <a:lnTo>
                    <a:pt x="823" y="1243"/>
                  </a:lnTo>
                  <a:lnTo>
                    <a:pt x="854" y="1250"/>
                  </a:lnTo>
                  <a:lnTo>
                    <a:pt x="885" y="1262"/>
                  </a:lnTo>
                  <a:lnTo>
                    <a:pt x="908" y="1281"/>
                  </a:lnTo>
                  <a:lnTo>
                    <a:pt x="908" y="1257"/>
                  </a:lnTo>
                  <a:lnTo>
                    <a:pt x="887" y="1236"/>
                  </a:lnTo>
                  <a:lnTo>
                    <a:pt x="859" y="1220"/>
                  </a:lnTo>
                  <a:lnTo>
                    <a:pt x="835" y="1210"/>
                  </a:lnTo>
                  <a:lnTo>
                    <a:pt x="849" y="1203"/>
                  </a:lnTo>
                  <a:lnTo>
                    <a:pt x="861" y="1201"/>
                  </a:lnTo>
                  <a:lnTo>
                    <a:pt x="892" y="1201"/>
                  </a:lnTo>
                  <a:lnTo>
                    <a:pt x="890" y="1196"/>
                  </a:lnTo>
                  <a:lnTo>
                    <a:pt x="887" y="1186"/>
                  </a:lnTo>
                  <a:lnTo>
                    <a:pt x="882" y="1179"/>
                  </a:lnTo>
                  <a:lnTo>
                    <a:pt x="908" y="1167"/>
                  </a:lnTo>
                  <a:lnTo>
                    <a:pt x="920" y="1177"/>
                  </a:lnTo>
                  <a:lnTo>
                    <a:pt x="930" y="1191"/>
                  </a:lnTo>
                  <a:lnTo>
                    <a:pt x="951" y="1201"/>
                  </a:lnTo>
                  <a:lnTo>
                    <a:pt x="984" y="1208"/>
                  </a:lnTo>
                  <a:lnTo>
                    <a:pt x="982" y="1222"/>
                  </a:lnTo>
                  <a:lnTo>
                    <a:pt x="946" y="1260"/>
                  </a:lnTo>
                  <a:lnTo>
                    <a:pt x="956" y="1276"/>
                  </a:lnTo>
                  <a:lnTo>
                    <a:pt x="968" y="1288"/>
                  </a:lnTo>
                  <a:lnTo>
                    <a:pt x="984" y="1290"/>
                  </a:lnTo>
                  <a:lnTo>
                    <a:pt x="1003" y="1281"/>
                  </a:lnTo>
                  <a:lnTo>
                    <a:pt x="1001" y="1319"/>
                  </a:lnTo>
                  <a:lnTo>
                    <a:pt x="977" y="1326"/>
                  </a:lnTo>
                  <a:lnTo>
                    <a:pt x="920" y="1312"/>
                  </a:lnTo>
                  <a:lnTo>
                    <a:pt x="897" y="1316"/>
                  </a:lnTo>
                  <a:lnTo>
                    <a:pt x="868" y="1331"/>
                  </a:lnTo>
                  <a:lnTo>
                    <a:pt x="842" y="1352"/>
                  </a:lnTo>
                  <a:lnTo>
                    <a:pt x="828" y="1373"/>
                  </a:lnTo>
                  <a:lnTo>
                    <a:pt x="849" y="1380"/>
                  </a:lnTo>
                  <a:lnTo>
                    <a:pt x="890" y="1373"/>
                  </a:lnTo>
                  <a:lnTo>
                    <a:pt x="908" y="1383"/>
                  </a:lnTo>
                  <a:lnTo>
                    <a:pt x="845" y="1413"/>
                  </a:lnTo>
                  <a:lnTo>
                    <a:pt x="814" y="1404"/>
                  </a:lnTo>
                  <a:lnTo>
                    <a:pt x="795" y="1437"/>
                  </a:lnTo>
                  <a:lnTo>
                    <a:pt x="778" y="1513"/>
                  </a:lnTo>
                  <a:lnTo>
                    <a:pt x="795" y="1529"/>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9" name="Freeform 108"/>
            <p:cNvSpPr>
              <a:spLocks/>
            </p:cNvSpPr>
            <p:nvPr/>
          </p:nvSpPr>
          <p:spPr bwMode="auto">
            <a:xfrm>
              <a:off x="1650" y="4020"/>
              <a:ext cx="1684" cy="2071"/>
            </a:xfrm>
            <a:custGeom>
              <a:avLst/>
              <a:gdLst>
                <a:gd name="T0" fmla="*/ 1178 w 1684"/>
                <a:gd name="T1" fmla="*/ 0 h 2071"/>
                <a:gd name="T2" fmla="*/ 1150 w 1684"/>
                <a:gd name="T3" fmla="*/ 70 h 2071"/>
                <a:gd name="T4" fmla="*/ 1213 w 1684"/>
                <a:gd name="T5" fmla="*/ 170 h 2071"/>
                <a:gd name="T6" fmla="*/ 1258 w 1684"/>
                <a:gd name="T7" fmla="*/ 250 h 2071"/>
                <a:gd name="T8" fmla="*/ 1178 w 1684"/>
                <a:gd name="T9" fmla="*/ 290 h 2071"/>
                <a:gd name="T10" fmla="*/ 1062 w 1684"/>
                <a:gd name="T11" fmla="*/ 286 h 2071"/>
                <a:gd name="T12" fmla="*/ 1079 w 1684"/>
                <a:gd name="T13" fmla="*/ 359 h 2071"/>
                <a:gd name="T14" fmla="*/ 949 w 1684"/>
                <a:gd name="T15" fmla="*/ 354 h 2071"/>
                <a:gd name="T16" fmla="*/ 849 w 1684"/>
                <a:gd name="T17" fmla="*/ 314 h 2071"/>
                <a:gd name="T18" fmla="*/ 771 w 1684"/>
                <a:gd name="T19" fmla="*/ 276 h 2071"/>
                <a:gd name="T20" fmla="*/ 691 w 1684"/>
                <a:gd name="T21" fmla="*/ 288 h 2071"/>
                <a:gd name="T22" fmla="*/ 636 w 1684"/>
                <a:gd name="T23" fmla="*/ 319 h 2071"/>
                <a:gd name="T24" fmla="*/ 644 w 1684"/>
                <a:gd name="T25" fmla="*/ 394 h 2071"/>
                <a:gd name="T26" fmla="*/ 745 w 1684"/>
                <a:gd name="T27" fmla="*/ 503 h 2071"/>
                <a:gd name="T28" fmla="*/ 743 w 1684"/>
                <a:gd name="T29" fmla="*/ 595 h 2071"/>
                <a:gd name="T30" fmla="*/ 636 w 1684"/>
                <a:gd name="T31" fmla="*/ 669 h 2071"/>
                <a:gd name="T32" fmla="*/ 495 w 1684"/>
                <a:gd name="T33" fmla="*/ 664 h 2071"/>
                <a:gd name="T34" fmla="*/ 419 w 1684"/>
                <a:gd name="T35" fmla="*/ 576 h 2071"/>
                <a:gd name="T36" fmla="*/ 159 w 1684"/>
                <a:gd name="T37" fmla="*/ 491 h 2071"/>
                <a:gd name="T38" fmla="*/ 22 w 1684"/>
                <a:gd name="T39" fmla="*/ 636 h 2071"/>
                <a:gd name="T40" fmla="*/ 74 w 1684"/>
                <a:gd name="T41" fmla="*/ 768 h 2071"/>
                <a:gd name="T42" fmla="*/ 97 w 1684"/>
                <a:gd name="T43" fmla="*/ 879 h 2071"/>
                <a:gd name="T44" fmla="*/ 121 w 1684"/>
                <a:gd name="T45" fmla="*/ 976 h 2071"/>
                <a:gd name="T46" fmla="*/ 145 w 1684"/>
                <a:gd name="T47" fmla="*/ 1061 h 2071"/>
                <a:gd name="T48" fmla="*/ 152 w 1684"/>
                <a:gd name="T49" fmla="*/ 1132 h 2071"/>
                <a:gd name="T50" fmla="*/ 161 w 1684"/>
                <a:gd name="T51" fmla="*/ 1193 h 2071"/>
                <a:gd name="T52" fmla="*/ 206 w 1684"/>
                <a:gd name="T53" fmla="*/ 1253 h 2071"/>
                <a:gd name="T54" fmla="*/ 234 w 1684"/>
                <a:gd name="T55" fmla="*/ 1274 h 2071"/>
                <a:gd name="T56" fmla="*/ 303 w 1684"/>
                <a:gd name="T57" fmla="*/ 1269 h 2071"/>
                <a:gd name="T58" fmla="*/ 346 w 1684"/>
                <a:gd name="T59" fmla="*/ 1347 h 2071"/>
                <a:gd name="T60" fmla="*/ 412 w 1684"/>
                <a:gd name="T61" fmla="*/ 1477 h 2071"/>
                <a:gd name="T62" fmla="*/ 542 w 1684"/>
                <a:gd name="T63" fmla="*/ 1458 h 2071"/>
                <a:gd name="T64" fmla="*/ 636 w 1684"/>
                <a:gd name="T65" fmla="*/ 1435 h 2071"/>
                <a:gd name="T66" fmla="*/ 724 w 1684"/>
                <a:gd name="T67" fmla="*/ 1402 h 2071"/>
                <a:gd name="T68" fmla="*/ 889 w 1684"/>
                <a:gd name="T69" fmla="*/ 1416 h 2071"/>
                <a:gd name="T70" fmla="*/ 996 w 1684"/>
                <a:gd name="T71" fmla="*/ 1508 h 2071"/>
                <a:gd name="T72" fmla="*/ 994 w 1684"/>
                <a:gd name="T73" fmla="*/ 1555 h 2071"/>
                <a:gd name="T74" fmla="*/ 958 w 1684"/>
                <a:gd name="T75" fmla="*/ 1536 h 2071"/>
                <a:gd name="T76" fmla="*/ 951 w 1684"/>
                <a:gd name="T77" fmla="*/ 1612 h 2071"/>
                <a:gd name="T78" fmla="*/ 963 w 1684"/>
                <a:gd name="T79" fmla="*/ 1766 h 2071"/>
                <a:gd name="T80" fmla="*/ 975 w 1684"/>
                <a:gd name="T81" fmla="*/ 1867 h 2071"/>
                <a:gd name="T82" fmla="*/ 996 w 1684"/>
                <a:gd name="T83" fmla="*/ 1955 h 2071"/>
                <a:gd name="T84" fmla="*/ 1256 w 1684"/>
                <a:gd name="T85" fmla="*/ 2035 h 2071"/>
                <a:gd name="T86" fmla="*/ 1308 w 1684"/>
                <a:gd name="T87" fmla="*/ 1818 h 2071"/>
                <a:gd name="T88" fmla="*/ 1592 w 1684"/>
                <a:gd name="T89" fmla="*/ 1480 h 2071"/>
                <a:gd name="T90" fmla="*/ 1542 w 1684"/>
                <a:gd name="T91" fmla="*/ 1435 h 2071"/>
                <a:gd name="T92" fmla="*/ 1526 w 1684"/>
                <a:gd name="T93" fmla="*/ 1340 h 2071"/>
                <a:gd name="T94" fmla="*/ 1521 w 1684"/>
                <a:gd name="T95" fmla="*/ 1274 h 2071"/>
                <a:gd name="T96" fmla="*/ 1490 w 1684"/>
                <a:gd name="T97" fmla="*/ 1253 h 2071"/>
                <a:gd name="T98" fmla="*/ 1424 w 1684"/>
                <a:gd name="T99" fmla="*/ 1220 h 2071"/>
                <a:gd name="T100" fmla="*/ 1313 w 1684"/>
                <a:gd name="T101" fmla="*/ 1000 h 2071"/>
                <a:gd name="T102" fmla="*/ 1327 w 1684"/>
                <a:gd name="T103" fmla="*/ 910 h 2071"/>
                <a:gd name="T104" fmla="*/ 1289 w 1684"/>
                <a:gd name="T105" fmla="*/ 808 h 2071"/>
                <a:gd name="T106" fmla="*/ 1412 w 1684"/>
                <a:gd name="T107" fmla="*/ 742 h 2071"/>
                <a:gd name="T108" fmla="*/ 1514 w 1684"/>
                <a:gd name="T109" fmla="*/ 555 h 2071"/>
                <a:gd name="T110" fmla="*/ 1523 w 1684"/>
                <a:gd name="T111" fmla="*/ 416 h 2071"/>
                <a:gd name="T112" fmla="*/ 1622 w 1684"/>
                <a:gd name="T113" fmla="*/ 387 h 2071"/>
                <a:gd name="T114" fmla="*/ 1682 w 1684"/>
                <a:gd name="T115" fmla="*/ 295 h 2071"/>
                <a:gd name="T116" fmla="*/ 1665 w 1684"/>
                <a:gd name="T117" fmla="*/ 243 h 2071"/>
                <a:gd name="T118" fmla="*/ 1474 w 1684"/>
                <a:gd name="T119" fmla="*/ 89 h 2071"/>
                <a:gd name="T120" fmla="*/ 1355 w 1684"/>
                <a:gd name="T121" fmla="*/ 35 h 2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84" h="2071">
                  <a:moveTo>
                    <a:pt x="1237" y="47"/>
                  </a:moveTo>
                  <a:lnTo>
                    <a:pt x="1228" y="44"/>
                  </a:lnTo>
                  <a:lnTo>
                    <a:pt x="1218" y="40"/>
                  </a:lnTo>
                  <a:lnTo>
                    <a:pt x="1211" y="35"/>
                  </a:lnTo>
                  <a:lnTo>
                    <a:pt x="1204" y="28"/>
                  </a:lnTo>
                  <a:lnTo>
                    <a:pt x="1187" y="4"/>
                  </a:lnTo>
                  <a:lnTo>
                    <a:pt x="1178" y="0"/>
                  </a:lnTo>
                  <a:lnTo>
                    <a:pt x="1168" y="0"/>
                  </a:lnTo>
                  <a:lnTo>
                    <a:pt x="1157" y="11"/>
                  </a:lnTo>
                  <a:lnTo>
                    <a:pt x="1150" y="30"/>
                  </a:lnTo>
                  <a:lnTo>
                    <a:pt x="1147" y="42"/>
                  </a:lnTo>
                  <a:lnTo>
                    <a:pt x="1147" y="54"/>
                  </a:lnTo>
                  <a:lnTo>
                    <a:pt x="1147" y="61"/>
                  </a:lnTo>
                  <a:lnTo>
                    <a:pt x="1150" y="70"/>
                  </a:lnTo>
                  <a:lnTo>
                    <a:pt x="1154" y="78"/>
                  </a:lnTo>
                  <a:lnTo>
                    <a:pt x="1168" y="101"/>
                  </a:lnTo>
                  <a:lnTo>
                    <a:pt x="1173" y="111"/>
                  </a:lnTo>
                  <a:lnTo>
                    <a:pt x="1178" y="127"/>
                  </a:lnTo>
                  <a:lnTo>
                    <a:pt x="1183" y="134"/>
                  </a:lnTo>
                  <a:lnTo>
                    <a:pt x="1187" y="141"/>
                  </a:lnTo>
                  <a:lnTo>
                    <a:pt x="1213" y="170"/>
                  </a:lnTo>
                  <a:lnTo>
                    <a:pt x="1221" y="177"/>
                  </a:lnTo>
                  <a:lnTo>
                    <a:pt x="1223" y="184"/>
                  </a:lnTo>
                  <a:lnTo>
                    <a:pt x="1230" y="208"/>
                  </a:lnTo>
                  <a:lnTo>
                    <a:pt x="1232" y="215"/>
                  </a:lnTo>
                  <a:lnTo>
                    <a:pt x="1237" y="224"/>
                  </a:lnTo>
                  <a:lnTo>
                    <a:pt x="1249" y="238"/>
                  </a:lnTo>
                  <a:lnTo>
                    <a:pt x="1258" y="250"/>
                  </a:lnTo>
                  <a:lnTo>
                    <a:pt x="1261" y="257"/>
                  </a:lnTo>
                  <a:lnTo>
                    <a:pt x="1263" y="264"/>
                  </a:lnTo>
                  <a:lnTo>
                    <a:pt x="1265" y="271"/>
                  </a:lnTo>
                  <a:lnTo>
                    <a:pt x="1256" y="279"/>
                  </a:lnTo>
                  <a:lnTo>
                    <a:pt x="1239" y="286"/>
                  </a:lnTo>
                  <a:lnTo>
                    <a:pt x="1197" y="290"/>
                  </a:lnTo>
                  <a:lnTo>
                    <a:pt x="1178" y="290"/>
                  </a:lnTo>
                  <a:lnTo>
                    <a:pt x="1161" y="288"/>
                  </a:lnTo>
                  <a:lnTo>
                    <a:pt x="1105" y="250"/>
                  </a:lnTo>
                  <a:lnTo>
                    <a:pt x="1098" y="248"/>
                  </a:lnTo>
                  <a:lnTo>
                    <a:pt x="1088" y="248"/>
                  </a:lnTo>
                  <a:lnTo>
                    <a:pt x="1079" y="255"/>
                  </a:lnTo>
                  <a:lnTo>
                    <a:pt x="1064" y="274"/>
                  </a:lnTo>
                  <a:lnTo>
                    <a:pt x="1062" y="286"/>
                  </a:lnTo>
                  <a:lnTo>
                    <a:pt x="1062" y="295"/>
                  </a:lnTo>
                  <a:lnTo>
                    <a:pt x="1072" y="309"/>
                  </a:lnTo>
                  <a:lnTo>
                    <a:pt x="1076" y="323"/>
                  </a:lnTo>
                  <a:lnTo>
                    <a:pt x="1079" y="338"/>
                  </a:lnTo>
                  <a:lnTo>
                    <a:pt x="1079" y="347"/>
                  </a:lnTo>
                  <a:lnTo>
                    <a:pt x="1079" y="352"/>
                  </a:lnTo>
                  <a:lnTo>
                    <a:pt x="1079" y="359"/>
                  </a:lnTo>
                  <a:lnTo>
                    <a:pt x="1079" y="364"/>
                  </a:lnTo>
                  <a:lnTo>
                    <a:pt x="1074" y="368"/>
                  </a:lnTo>
                  <a:lnTo>
                    <a:pt x="1069" y="375"/>
                  </a:lnTo>
                  <a:lnTo>
                    <a:pt x="1062" y="383"/>
                  </a:lnTo>
                  <a:lnTo>
                    <a:pt x="1043" y="383"/>
                  </a:lnTo>
                  <a:lnTo>
                    <a:pt x="1029" y="383"/>
                  </a:lnTo>
                  <a:lnTo>
                    <a:pt x="949" y="354"/>
                  </a:lnTo>
                  <a:lnTo>
                    <a:pt x="937" y="349"/>
                  </a:lnTo>
                  <a:lnTo>
                    <a:pt x="932" y="347"/>
                  </a:lnTo>
                  <a:lnTo>
                    <a:pt x="925" y="342"/>
                  </a:lnTo>
                  <a:lnTo>
                    <a:pt x="918" y="338"/>
                  </a:lnTo>
                  <a:lnTo>
                    <a:pt x="880" y="321"/>
                  </a:lnTo>
                  <a:lnTo>
                    <a:pt x="873" y="319"/>
                  </a:lnTo>
                  <a:lnTo>
                    <a:pt x="849" y="314"/>
                  </a:lnTo>
                  <a:lnTo>
                    <a:pt x="842" y="314"/>
                  </a:lnTo>
                  <a:lnTo>
                    <a:pt x="833" y="319"/>
                  </a:lnTo>
                  <a:lnTo>
                    <a:pt x="811" y="312"/>
                  </a:lnTo>
                  <a:lnTo>
                    <a:pt x="797" y="302"/>
                  </a:lnTo>
                  <a:lnTo>
                    <a:pt x="793" y="297"/>
                  </a:lnTo>
                  <a:lnTo>
                    <a:pt x="778" y="286"/>
                  </a:lnTo>
                  <a:lnTo>
                    <a:pt x="771" y="276"/>
                  </a:lnTo>
                  <a:lnTo>
                    <a:pt x="767" y="274"/>
                  </a:lnTo>
                  <a:lnTo>
                    <a:pt x="731" y="267"/>
                  </a:lnTo>
                  <a:lnTo>
                    <a:pt x="724" y="264"/>
                  </a:lnTo>
                  <a:lnTo>
                    <a:pt x="714" y="267"/>
                  </a:lnTo>
                  <a:lnTo>
                    <a:pt x="710" y="274"/>
                  </a:lnTo>
                  <a:lnTo>
                    <a:pt x="698" y="279"/>
                  </a:lnTo>
                  <a:lnTo>
                    <a:pt x="691" y="288"/>
                  </a:lnTo>
                  <a:lnTo>
                    <a:pt x="677" y="295"/>
                  </a:lnTo>
                  <a:lnTo>
                    <a:pt x="667" y="295"/>
                  </a:lnTo>
                  <a:lnTo>
                    <a:pt x="660" y="286"/>
                  </a:lnTo>
                  <a:lnTo>
                    <a:pt x="653" y="290"/>
                  </a:lnTo>
                  <a:lnTo>
                    <a:pt x="644" y="300"/>
                  </a:lnTo>
                  <a:lnTo>
                    <a:pt x="639" y="309"/>
                  </a:lnTo>
                  <a:lnTo>
                    <a:pt x="636" y="319"/>
                  </a:lnTo>
                  <a:lnTo>
                    <a:pt x="634" y="326"/>
                  </a:lnTo>
                  <a:lnTo>
                    <a:pt x="632" y="357"/>
                  </a:lnTo>
                  <a:lnTo>
                    <a:pt x="632" y="364"/>
                  </a:lnTo>
                  <a:lnTo>
                    <a:pt x="632" y="373"/>
                  </a:lnTo>
                  <a:lnTo>
                    <a:pt x="634" y="380"/>
                  </a:lnTo>
                  <a:lnTo>
                    <a:pt x="639" y="387"/>
                  </a:lnTo>
                  <a:lnTo>
                    <a:pt x="644" y="394"/>
                  </a:lnTo>
                  <a:lnTo>
                    <a:pt x="648" y="401"/>
                  </a:lnTo>
                  <a:lnTo>
                    <a:pt x="662" y="411"/>
                  </a:lnTo>
                  <a:lnTo>
                    <a:pt x="691" y="425"/>
                  </a:lnTo>
                  <a:lnTo>
                    <a:pt x="698" y="430"/>
                  </a:lnTo>
                  <a:lnTo>
                    <a:pt x="700" y="435"/>
                  </a:lnTo>
                  <a:lnTo>
                    <a:pt x="743" y="496"/>
                  </a:lnTo>
                  <a:lnTo>
                    <a:pt x="745" y="503"/>
                  </a:lnTo>
                  <a:lnTo>
                    <a:pt x="750" y="510"/>
                  </a:lnTo>
                  <a:lnTo>
                    <a:pt x="750" y="517"/>
                  </a:lnTo>
                  <a:lnTo>
                    <a:pt x="752" y="524"/>
                  </a:lnTo>
                  <a:lnTo>
                    <a:pt x="752" y="574"/>
                  </a:lnTo>
                  <a:lnTo>
                    <a:pt x="750" y="581"/>
                  </a:lnTo>
                  <a:lnTo>
                    <a:pt x="748" y="588"/>
                  </a:lnTo>
                  <a:lnTo>
                    <a:pt x="743" y="595"/>
                  </a:lnTo>
                  <a:lnTo>
                    <a:pt x="738" y="602"/>
                  </a:lnTo>
                  <a:lnTo>
                    <a:pt x="731" y="607"/>
                  </a:lnTo>
                  <a:lnTo>
                    <a:pt x="686" y="619"/>
                  </a:lnTo>
                  <a:lnTo>
                    <a:pt x="672" y="624"/>
                  </a:lnTo>
                  <a:lnTo>
                    <a:pt x="662" y="631"/>
                  </a:lnTo>
                  <a:lnTo>
                    <a:pt x="658" y="638"/>
                  </a:lnTo>
                  <a:lnTo>
                    <a:pt x="636" y="669"/>
                  </a:lnTo>
                  <a:lnTo>
                    <a:pt x="632" y="676"/>
                  </a:lnTo>
                  <a:lnTo>
                    <a:pt x="622" y="680"/>
                  </a:lnTo>
                  <a:lnTo>
                    <a:pt x="613" y="685"/>
                  </a:lnTo>
                  <a:lnTo>
                    <a:pt x="589" y="690"/>
                  </a:lnTo>
                  <a:lnTo>
                    <a:pt x="570" y="692"/>
                  </a:lnTo>
                  <a:lnTo>
                    <a:pt x="542" y="685"/>
                  </a:lnTo>
                  <a:lnTo>
                    <a:pt x="495" y="664"/>
                  </a:lnTo>
                  <a:lnTo>
                    <a:pt x="476" y="652"/>
                  </a:lnTo>
                  <a:lnTo>
                    <a:pt x="431" y="631"/>
                  </a:lnTo>
                  <a:lnTo>
                    <a:pt x="424" y="624"/>
                  </a:lnTo>
                  <a:lnTo>
                    <a:pt x="421" y="614"/>
                  </a:lnTo>
                  <a:lnTo>
                    <a:pt x="424" y="591"/>
                  </a:lnTo>
                  <a:lnTo>
                    <a:pt x="421" y="584"/>
                  </a:lnTo>
                  <a:lnTo>
                    <a:pt x="419" y="576"/>
                  </a:lnTo>
                  <a:lnTo>
                    <a:pt x="414" y="569"/>
                  </a:lnTo>
                  <a:lnTo>
                    <a:pt x="407" y="562"/>
                  </a:lnTo>
                  <a:lnTo>
                    <a:pt x="400" y="557"/>
                  </a:lnTo>
                  <a:lnTo>
                    <a:pt x="284" y="496"/>
                  </a:lnTo>
                  <a:lnTo>
                    <a:pt x="265" y="491"/>
                  </a:lnTo>
                  <a:lnTo>
                    <a:pt x="190" y="489"/>
                  </a:lnTo>
                  <a:lnTo>
                    <a:pt x="159" y="491"/>
                  </a:lnTo>
                  <a:lnTo>
                    <a:pt x="121" y="510"/>
                  </a:lnTo>
                  <a:lnTo>
                    <a:pt x="36" y="567"/>
                  </a:lnTo>
                  <a:lnTo>
                    <a:pt x="3" y="579"/>
                  </a:lnTo>
                  <a:lnTo>
                    <a:pt x="0" y="598"/>
                  </a:lnTo>
                  <a:lnTo>
                    <a:pt x="3" y="607"/>
                  </a:lnTo>
                  <a:lnTo>
                    <a:pt x="7" y="619"/>
                  </a:lnTo>
                  <a:lnTo>
                    <a:pt x="22" y="636"/>
                  </a:lnTo>
                  <a:lnTo>
                    <a:pt x="43" y="659"/>
                  </a:lnTo>
                  <a:lnTo>
                    <a:pt x="48" y="666"/>
                  </a:lnTo>
                  <a:lnTo>
                    <a:pt x="50" y="678"/>
                  </a:lnTo>
                  <a:lnTo>
                    <a:pt x="52" y="716"/>
                  </a:lnTo>
                  <a:lnTo>
                    <a:pt x="67" y="761"/>
                  </a:lnTo>
                  <a:lnTo>
                    <a:pt x="67" y="761"/>
                  </a:lnTo>
                  <a:lnTo>
                    <a:pt x="74" y="768"/>
                  </a:lnTo>
                  <a:lnTo>
                    <a:pt x="88" y="792"/>
                  </a:lnTo>
                  <a:lnTo>
                    <a:pt x="97" y="801"/>
                  </a:lnTo>
                  <a:lnTo>
                    <a:pt x="86" y="806"/>
                  </a:lnTo>
                  <a:lnTo>
                    <a:pt x="93" y="813"/>
                  </a:lnTo>
                  <a:lnTo>
                    <a:pt x="95" y="829"/>
                  </a:lnTo>
                  <a:lnTo>
                    <a:pt x="95" y="872"/>
                  </a:lnTo>
                  <a:lnTo>
                    <a:pt x="97" y="879"/>
                  </a:lnTo>
                  <a:lnTo>
                    <a:pt x="104" y="893"/>
                  </a:lnTo>
                  <a:lnTo>
                    <a:pt x="107" y="903"/>
                  </a:lnTo>
                  <a:lnTo>
                    <a:pt x="107" y="910"/>
                  </a:lnTo>
                  <a:lnTo>
                    <a:pt x="104" y="941"/>
                  </a:lnTo>
                  <a:lnTo>
                    <a:pt x="107" y="950"/>
                  </a:lnTo>
                  <a:lnTo>
                    <a:pt x="112" y="962"/>
                  </a:lnTo>
                  <a:lnTo>
                    <a:pt x="121" y="976"/>
                  </a:lnTo>
                  <a:lnTo>
                    <a:pt x="126" y="988"/>
                  </a:lnTo>
                  <a:lnTo>
                    <a:pt x="128" y="1002"/>
                  </a:lnTo>
                  <a:lnTo>
                    <a:pt x="138" y="1019"/>
                  </a:lnTo>
                  <a:lnTo>
                    <a:pt x="147" y="1037"/>
                  </a:lnTo>
                  <a:lnTo>
                    <a:pt x="149" y="1045"/>
                  </a:lnTo>
                  <a:lnTo>
                    <a:pt x="147" y="1054"/>
                  </a:lnTo>
                  <a:lnTo>
                    <a:pt x="145" y="1061"/>
                  </a:lnTo>
                  <a:lnTo>
                    <a:pt x="142" y="1068"/>
                  </a:lnTo>
                  <a:lnTo>
                    <a:pt x="142" y="1078"/>
                  </a:lnTo>
                  <a:lnTo>
                    <a:pt x="142" y="1101"/>
                  </a:lnTo>
                  <a:lnTo>
                    <a:pt x="145" y="1115"/>
                  </a:lnTo>
                  <a:lnTo>
                    <a:pt x="147" y="1123"/>
                  </a:lnTo>
                  <a:lnTo>
                    <a:pt x="149" y="1127"/>
                  </a:lnTo>
                  <a:lnTo>
                    <a:pt x="152" y="1132"/>
                  </a:lnTo>
                  <a:lnTo>
                    <a:pt x="173" y="1158"/>
                  </a:lnTo>
                  <a:lnTo>
                    <a:pt x="175" y="1163"/>
                  </a:lnTo>
                  <a:lnTo>
                    <a:pt x="178" y="1167"/>
                  </a:lnTo>
                  <a:lnTo>
                    <a:pt x="175" y="1175"/>
                  </a:lnTo>
                  <a:lnTo>
                    <a:pt x="171" y="1182"/>
                  </a:lnTo>
                  <a:lnTo>
                    <a:pt x="166" y="1189"/>
                  </a:lnTo>
                  <a:lnTo>
                    <a:pt x="161" y="1193"/>
                  </a:lnTo>
                  <a:lnTo>
                    <a:pt x="152" y="1201"/>
                  </a:lnTo>
                  <a:lnTo>
                    <a:pt x="152" y="1205"/>
                  </a:lnTo>
                  <a:lnTo>
                    <a:pt x="161" y="1212"/>
                  </a:lnTo>
                  <a:lnTo>
                    <a:pt x="182" y="1227"/>
                  </a:lnTo>
                  <a:lnTo>
                    <a:pt x="199" y="1238"/>
                  </a:lnTo>
                  <a:lnTo>
                    <a:pt x="206" y="1246"/>
                  </a:lnTo>
                  <a:lnTo>
                    <a:pt x="206" y="1253"/>
                  </a:lnTo>
                  <a:lnTo>
                    <a:pt x="206" y="1260"/>
                  </a:lnTo>
                  <a:lnTo>
                    <a:pt x="204" y="1262"/>
                  </a:lnTo>
                  <a:lnTo>
                    <a:pt x="197" y="1267"/>
                  </a:lnTo>
                  <a:lnTo>
                    <a:pt x="197" y="1274"/>
                  </a:lnTo>
                  <a:lnTo>
                    <a:pt x="199" y="1279"/>
                  </a:lnTo>
                  <a:lnTo>
                    <a:pt x="216" y="1281"/>
                  </a:lnTo>
                  <a:lnTo>
                    <a:pt x="234" y="1274"/>
                  </a:lnTo>
                  <a:lnTo>
                    <a:pt x="244" y="1272"/>
                  </a:lnTo>
                  <a:lnTo>
                    <a:pt x="270" y="1279"/>
                  </a:lnTo>
                  <a:lnTo>
                    <a:pt x="277" y="1276"/>
                  </a:lnTo>
                  <a:lnTo>
                    <a:pt x="282" y="1272"/>
                  </a:lnTo>
                  <a:lnTo>
                    <a:pt x="289" y="1267"/>
                  </a:lnTo>
                  <a:lnTo>
                    <a:pt x="296" y="1267"/>
                  </a:lnTo>
                  <a:lnTo>
                    <a:pt x="303" y="1269"/>
                  </a:lnTo>
                  <a:lnTo>
                    <a:pt x="308" y="1279"/>
                  </a:lnTo>
                  <a:lnTo>
                    <a:pt x="315" y="1293"/>
                  </a:lnTo>
                  <a:lnTo>
                    <a:pt x="329" y="1312"/>
                  </a:lnTo>
                  <a:lnTo>
                    <a:pt x="331" y="1319"/>
                  </a:lnTo>
                  <a:lnTo>
                    <a:pt x="331" y="1326"/>
                  </a:lnTo>
                  <a:lnTo>
                    <a:pt x="339" y="1338"/>
                  </a:lnTo>
                  <a:lnTo>
                    <a:pt x="346" y="1347"/>
                  </a:lnTo>
                  <a:lnTo>
                    <a:pt x="379" y="1376"/>
                  </a:lnTo>
                  <a:lnTo>
                    <a:pt x="386" y="1383"/>
                  </a:lnTo>
                  <a:lnTo>
                    <a:pt x="391" y="1397"/>
                  </a:lnTo>
                  <a:lnTo>
                    <a:pt x="400" y="1456"/>
                  </a:lnTo>
                  <a:lnTo>
                    <a:pt x="402" y="1463"/>
                  </a:lnTo>
                  <a:lnTo>
                    <a:pt x="405" y="1470"/>
                  </a:lnTo>
                  <a:lnTo>
                    <a:pt x="412" y="1477"/>
                  </a:lnTo>
                  <a:lnTo>
                    <a:pt x="424" y="1482"/>
                  </a:lnTo>
                  <a:lnTo>
                    <a:pt x="440" y="1487"/>
                  </a:lnTo>
                  <a:lnTo>
                    <a:pt x="452" y="1487"/>
                  </a:lnTo>
                  <a:lnTo>
                    <a:pt x="461" y="1487"/>
                  </a:lnTo>
                  <a:lnTo>
                    <a:pt x="506" y="1475"/>
                  </a:lnTo>
                  <a:lnTo>
                    <a:pt x="535" y="1461"/>
                  </a:lnTo>
                  <a:lnTo>
                    <a:pt x="542" y="1458"/>
                  </a:lnTo>
                  <a:lnTo>
                    <a:pt x="551" y="1458"/>
                  </a:lnTo>
                  <a:lnTo>
                    <a:pt x="589" y="1465"/>
                  </a:lnTo>
                  <a:lnTo>
                    <a:pt x="601" y="1465"/>
                  </a:lnTo>
                  <a:lnTo>
                    <a:pt x="613" y="1461"/>
                  </a:lnTo>
                  <a:lnTo>
                    <a:pt x="622" y="1444"/>
                  </a:lnTo>
                  <a:lnTo>
                    <a:pt x="629" y="1439"/>
                  </a:lnTo>
                  <a:lnTo>
                    <a:pt x="636" y="1435"/>
                  </a:lnTo>
                  <a:lnTo>
                    <a:pt x="644" y="1432"/>
                  </a:lnTo>
                  <a:lnTo>
                    <a:pt x="651" y="1432"/>
                  </a:lnTo>
                  <a:lnTo>
                    <a:pt x="665" y="1437"/>
                  </a:lnTo>
                  <a:lnTo>
                    <a:pt x="674" y="1437"/>
                  </a:lnTo>
                  <a:lnTo>
                    <a:pt x="681" y="1435"/>
                  </a:lnTo>
                  <a:lnTo>
                    <a:pt x="688" y="1430"/>
                  </a:lnTo>
                  <a:lnTo>
                    <a:pt x="724" y="1402"/>
                  </a:lnTo>
                  <a:lnTo>
                    <a:pt x="731" y="1397"/>
                  </a:lnTo>
                  <a:lnTo>
                    <a:pt x="738" y="1394"/>
                  </a:lnTo>
                  <a:lnTo>
                    <a:pt x="788" y="1383"/>
                  </a:lnTo>
                  <a:lnTo>
                    <a:pt x="814" y="1383"/>
                  </a:lnTo>
                  <a:lnTo>
                    <a:pt x="828" y="1385"/>
                  </a:lnTo>
                  <a:lnTo>
                    <a:pt x="856" y="1397"/>
                  </a:lnTo>
                  <a:lnTo>
                    <a:pt x="889" y="1416"/>
                  </a:lnTo>
                  <a:lnTo>
                    <a:pt x="949" y="1442"/>
                  </a:lnTo>
                  <a:lnTo>
                    <a:pt x="956" y="1444"/>
                  </a:lnTo>
                  <a:lnTo>
                    <a:pt x="963" y="1451"/>
                  </a:lnTo>
                  <a:lnTo>
                    <a:pt x="970" y="1458"/>
                  </a:lnTo>
                  <a:lnTo>
                    <a:pt x="979" y="1472"/>
                  </a:lnTo>
                  <a:lnTo>
                    <a:pt x="989" y="1487"/>
                  </a:lnTo>
                  <a:lnTo>
                    <a:pt x="996" y="1508"/>
                  </a:lnTo>
                  <a:lnTo>
                    <a:pt x="1005" y="1524"/>
                  </a:lnTo>
                  <a:lnTo>
                    <a:pt x="1008" y="1536"/>
                  </a:lnTo>
                  <a:lnTo>
                    <a:pt x="1008" y="1551"/>
                  </a:lnTo>
                  <a:lnTo>
                    <a:pt x="1008" y="1558"/>
                  </a:lnTo>
                  <a:lnTo>
                    <a:pt x="1001" y="1562"/>
                  </a:lnTo>
                  <a:lnTo>
                    <a:pt x="998" y="1560"/>
                  </a:lnTo>
                  <a:lnTo>
                    <a:pt x="994" y="1555"/>
                  </a:lnTo>
                  <a:lnTo>
                    <a:pt x="991" y="1548"/>
                  </a:lnTo>
                  <a:lnTo>
                    <a:pt x="984" y="1527"/>
                  </a:lnTo>
                  <a:lnTo>
                    <a:pt x="982" y="1522"/>
                  </a:lnTo>
                  <a:lnTo>
                    <a:pt x="977" y="1520"/>
                  </a:lnTo>
                  <a:lnTo>
                    <a:pt x="970" y="1524"/>
                  </a:lnTo>
                  <a:lnTo>
                    <a:pt x="965" y="1532"/>
                  </a:lnTo>
                  <a:lnTo>
                    <a:pt x="958" y="1536"/>
                  </a:lnTo>
                  <a:lnTo>
                    <a:pt x="944" y="1548"/>
                  </a:lnTo>
                  <a:lnTo>
                    <a:pt x="937" y="1555"/>
                  </a:lnTo>
                  <a:lnTo>
                    <a:pt x="934" y="1574"/>
                  </a:lnTo>
                  <a:lnTo>
                    <a:pt x="934" y="1584"/>
                  </a:lnTo>
                  <a:lnTo>
                    <a:pt x="941" y="1593"/>
                  </a:lnTo>
                  <a:lnTo>
                    <a:pt x="949" y="1600"/>
                  </a:lnTo>
                  <a:lnTo>
                    <a:pt x="951" y="1612"/>
                  </a:lnTo>
                  <a:lnTo>
                    <a:pt x="949" y="1650"/>
                  </a:lnTo>
                  <a:lnTo>
                    <a:pt x="960" y="1681"/>
                  </a:lnTo>
                  <a:lnTo>
                    <a:pt x="951" y="1704"/>
                  </a:lnTo>
                  <a:lnTo>
                    <a:pt x="956" y="1728"/>
                  </a:lnTo>
                  <a:lnTo>
                    <a:pt x="963" y="1744"/>
                  </a:lnTo>
                  <a:lnTo>
                    <a:pt x="965" y="1756"/>
                  </a:lnTo>
                  <a:lnTo>
                    <a:pt x="963" y="1766"/>
                  </a:lnTo>
                  <a:lnTo>
                    <a:pt x="960" y="1773"/>
                  </a:lnTo>
                  <a:lnTo>
                    <a:pt x="956" y="1782"/>
                  </a:lnTo>
                  <a:lnTo>
                    <a:pt x="951" y="1829"/>
                  </a:lnTo>
                  <a:lnTo>
                    <a:pt x="953" y="1844"/>
                  </a:lnTo>
                  <a:lnTo>
                    <a:pt x="960" y="1853"/>
                  </a:lnTo>
                  <a:lnTo>
                    <a:pt x="967" y="1860"/>
                  </a:lnTo>
                  <a:lnTo>
                    <a:pt x="975" y="1867"/>
                  </a:lnTo>
                  <a:lnTo>
                    <a:pt x="975" y="1874"/>
                  </a:lnTo>
                  <a:lnTo>
                    <a:pt x="975" y="1884"/>
                  </a:lnTo>
                  <a:lnTo>
                    <a:pt x="972" y="1891"/>
                  </a:lnTo>
                  <a:lnTo>
                    <a:pt x="965" y="1903"/>
                  </a:lnTo>
                  <a:lnTo>
                    <a:pt x="965" y="1903"/>
                  </a:lnTo>
                  <a:lnTo>
                    <a:pt x="967" y="1905"/>
                  </a:lnTo>
                  <a:lnTo>
                    <a:pt x="996" y="1955"/>
                  </a:lnTo>
                  <a:lnTo>
                    <a:pt x="1005" y="1962"/>
                  </a:lnTo>
                  <a:lnTo>
                    <a:pt x="1168" y="2066"/>
                  </a:lnTo>
                  <a:lnTo>
                    <a:pt x="1187" y="2071"/>
                  </a:lnTo>
                  <a:lnTo>
                    <a:pt x="1221" y="2052"/>
                  </a:lnTo>
                  <a:lnTo>
                    <a:pt x="1221" y="2052"/>
                  </a:lnTo>
                  <a:lnTo>
                    <a:pt x="1244" y="2038"/>
                  </a:lnTo>
                  <a:lnTo>
                    <a:pt x="1256" y="2035"/>
                  </a:lnTo>
                  <a:lnTo>
                    <a:pt x="1261" y="2012"/>
                  </a:lnTo>
                  <a:lnTo>
                    <a:pt x="1275" y="1993"/>
                  </a:lnTo>
                  <a:lnTo>
                    <a:pt x="1275" y="1993"/>
                  </a:lnTo>
                  <a:lnTo>
                    <a:pt x="1265" y="1865"/>
                  </a:lnTo>
                  <a:lnTo>
                    <a:pt x="1273" y="1829"/>
                  </a:lnTo>
                  <a:lnTo>
                    <a:pt x="1287" y="1820"/>
                  </a:lnTo>
                  <a:lnTo>
                    <a:pt x="1308" y="1818"/>
                  </a:lnTo>
                  <a:lnTo>
                    <a:pt x="1339" y="1806"/>
                  </a:lnTo>
                  <a:lnTo>
                    <a:pt x="1384" y="1770"/>
                  </a:lnTo>
                  <a:lnTo>
                    <a:pt x="1483" y="1617"/>
                  </a:lnTo>
                  <a:lnTo>
                    <a:pt x="1504" y="1595"/>
                  </a:lnTo>
                  <a:lnTo>
                    <a:pt x="1549" y="1562"/>
                  </a:lnTo>
                  <a:lnTo>
                    <a:pt x="1568" y="1539"/>
                  </a:lnTo>
                  <a:lnTo>
                    <a:pt x="1592" y="1480"/>
                  </a:lnTo>
                  <a:lnTo>
                    <a:pt x="1592" y="1480"/>
                  </a:lnTo>
                  <a:lnTo>
                    <a:pt x="1582" y="1463"/>
                  </a:lnTo>
                  <a:lnTo>
                    <a:pt x="1578" y="1456"/>
                  </a:lnTo>
                  <a:lnTo>
                    <a:pt x="1575" y="1449"/>
                  </a:lnTo>
                  <a:lnTo>
                    <a:pt x="1570" y="1444"/>
                  </a:lnTo>
                  <a:lnTo>
                    <a:pt x="1552" y="1442"/>
                  </a:lnTo>
                  <a:lnTo>
                    <a:pt x="1542" y="1435"/>
                  </a:lnTo>
                  <a:lnTo>
                    <a:pt x="1540" y="1435"/>
                  </a:lnTo>
                  <a:lnTo>
                    <a:pt x="1533" y="1432"/>
                  </a:lnTo>
                  <a:lnTo>
                    <a:pt x="1514" y="1404"/>
                  </a:lnTo>
                  <a:lnTo>
                    <a:pt x="1511" y="1383"/>
                  </a:lnTo>
                  <a:lnTo>
                    <a:pt x="1516" y="1366"/>
                  </a:lnTo>
                  <a:lnTo>
                    <a:pt x="1523" y="1352"/>
                  </a:lnTo>
                  <a:lnTo>
                    <a:pt x="1526" y="1340"/>
                  </a:lnTo>
                  <a:lnTo>
                    <a:pt x="1523" y="1333"/>
                  </a:lnTo>
                  <a:lnTo>
                    <a:pt x="1514" y="1319"/>
                  </a:lnTo>
                  <a:lnTo>
                    <a:pt x="1511" y="1314"/>
                  </a:lnTo>
                  <a:lnTo>
                    <a:pt x="1507" y="1302"/>
                  </a:lnTo>
                  <a:lnTo>
                    <a:pt x="1509" y="1295"/>
                  </a:lnTo>
                  <a:lnTo>
                    <a:pt x="1514" y="1286"/>
                  </a:lnTo>
                  <a:lnTo>
                    <a:pt x="1521" y="1274"/>
                  </a:lnTo>
                  <a:lnTo>
                    <a:pt x="1528" y="1253"/>
                  </a:lnTo>
                  <a:lnTo>
                    <a:pt x="1528" y="1243"/>
                  </a:lnTo>
                  <a:lnTo>
                    <a:pt x="1523" y="1236"/>
                  </a:lnTo>
                  <a:lnTo>
                    <a:pt x="1516" y="1236"/>
                  </a:lnTo>
                  <a:lnTo>
                    <a:pt x="1509" y="1238"/>
                  </a:lnTo>
                  <a:lnTo>
                    <a:pt x="1504" y="1241"/>
                  </a:lnTo>
                  <a:lnTo>
                    <a:pt x="1490" y="1253"/>
                  </a:lnTo>
                  <a:lnTo>
                    <a:pt x="1485" y="1253"/>
                  </a:lnTo>
                  <a:lnTo>
                    <a:pt x="1476" y="1250"/>
                  </a:lnTo>
                  <a:lnTo>
                    <a:pt x="1462" y="1238"/>
                  </a:lnTo>
                  <a:lnTo>
                    <a:pt x="1450" y="1231"/>
                  </a:lnTo>
                  <a:lnTo>
                    <a:pt x="1440" y="1227"/>
                  </a:lnTo>
                  <a:lnTo>
                    <a:pt x="1431" y="1224"/>
                  </a:lnTo>
                  <a:lnTo>
                    <a:pt x="1424" y="1220"/>
                  </a:lnTo>
                  <a:lnTo>
                    <a:pt x="1417" y="1212"/>
                  </a:lnTo>
                  <a:lnTo>
                    <a:pt x="1412" y="1203"/>
                  </a:lnTo>
                  <a:lnTo>
                    <a:pt x="1412" y="1193"/>
                  </a:lnTo>
                  <a:lnTo>
                    <a:pt x="1407" y="1184"/>
                  </a:lnTo>
                  <a:lnTo>
                    <a:pt x="1329" y="1047"/>
                  </a:lnTo>
                  <a:lnTo>
                    <a:pt x="1320" y="1028"/>
                  </a:lnTo>
                  <a:lnTo>
                    <a:pt x="1313" y="1000"/>
                  </a:lnTo>
                  <a:lnTo>
                    <a:pt x="1313" y="978"/>
                  </a:lnTo>
                  <a:lnTo>
                    <a:pt x="1313" y="969"/>
                  </a:lnTo>
                  <a:lnTo>
                    <a:pt x="1315" y="955"/>
                  </a:lnTo>
                  <a:lnTo>
                    <a:pt x="1320" y="938"/>
                  </a:lnTo>
                  <a:lnTo>
                    <a:pt x="1322" y="931"/>
                  </a:lnTo>
                  <a:lnTo>
                    <a:pt x="1325" y="922"/>
                  </a:lnTo>
                  <a:lnTo>
                    <a:pt x="1327" y="910"/>
                  </a:lnTo>
                  <a:lnTo>
                    <a:pt x="1327" y="893"/>
                  </a:lnTo>
                  <a:lnTo>
                    <a:pt x="1322" y="881"/>
                  </a:lnTo>
                  <a:lnTo>
                    <a:pt x="1317" y="872"/>
                  </a:lnTo>
                  <a:lnTo>
                    <a:pt x="1294" y="834"/>
                  </a:lnTo>
                  <a:lnTo>
                    <a:pt x="1287" y="822"/>
                  </a:lnTo>
                  <a:lnTo>
                    <a:pt x="1287" y="820"/>
                  </a:lnTo>
                  <a:lnTo>
                    <a:pt x="1289" y="808"/>
                  </a:lnTo>
                  <a:lnTo>
                    <a:pt x="1294" y="801"/>
                  </a:lnTo>
                  <a:lnTo>
                    <a:pt x="1299" y="794"/>
                  </a:lnTo>
                  <a:lnTo>
                    <a:pt x="1306" y="787"/>
                  </a:lnTo>
                  <a:lnTo>
                    <a:pt x="1313" y="784"/>
                  </a:lnTo>
                  <a:lnTo>
                    <a:pt x="1381" y="763"/>
                  </a:lnTo>
                  <a:lnTo>
                    <a:pt x="1398" y="754"/>
                  </a:lnTo>
                  <a:lnTo>
                    <a:pt x="1412" y="742"/>
                  </a:lnTo>
                  <a:lnTo>
                    <a:pt x="1419" y="735"/>
                  </a:lnTo>
                  <a:lnTo>
                    <a:pt x="1429" y="721"/>
                  </a:lnTo>
                  <a:lnTo>
                    <a:pt x="1450" y="673"/>
                  </a:lnTo>
                  <a:lnTo>
                    <a:pt x="1490" y="614"/>
                  </a:lnTo>
                  <a:lnTo>
                    <a:pt x="1507" y="584"/>
                  </a:lnTo>
                  <a:lnTo>
                    <a:pt x="1509" y="572"/>
                  </a:lnTo>
                  <a:lnTo>
                    <a:pt x="1514" y="555"/>
                  </a:lnTo>
                  <a:lnTo>
                    <a:pt x="1516" y="524"/>
                  </a:lnTo>
                  <a:lnTo>
                    <a:pt x="1516" y="487"/>
                  </a:lnTo>
                  <a:lnTo>
                    <a:pt x="1514" y="458"/>
                  </a:lnTo>
                  <a:lnTo>
                    <a:pt x="1514" y="444"/>
                  </a:lnTo>
                  <a:lnTo>
                    <a:pt x="1516" y="432"/>
                  </a:lnTo>
                  <a:lnTo>
                    <a:pt x="1518" y="423"/>
                  </a:lnTo>
                  <a:lnTo>
                    <a:pt x="1523" y="416"/>
                  </a:lnTo>
                  <a:lnTo>
                    <a:pt x="1530" y="409"/>
                  </a:lnTo>
                  <a:lnTo>
                    <a:pt x="1537" y="404"/>
                  </a:lnTo>
                  <a:lnTo>
                    <a:pt x="1544" y="397"/>
                  </a:lnTo>
                  <a:lnTo>
                    <a:pt x="1552" y="394"/>
                  </a:lnTo>
                  <a:lnTo>
                    <a:pt x="1559" y="392"/>
                  </a:lnTo>
                  <a:lnTo>
                    <a:pt x="1613" y="387"/>
                  </a:lnTo>
                  <a:lnTo>
                    <a:pt x="1622" y="387"/>
                  </a:lnTo>
                  <a:lnTo>
                    <a:pt x="1630" y="383"/>
                  </a:lnTo>
                  <a:lnTo>
                    <a:pt x="1637" y="378"/>
                  </a:lnTo>
                  <a:lnTo>
                    <a:pt x="1641" y="373"/>
                  </a:lnTo>
                  <a:lnTo>
                    <a:pt x="1663" y="347"/>
                  </a:lnTo>
                  <a:lnTo>
                    <a:pt x="1672" y="328"/>
                  </a:lnTo>
                  <a:lnTo>
                    <a:pt x="1679" y="307"/>
                  </a:lnTo>
                  <a:lnTo>
                    <a:pt x="1682" y="295"/>
                  </a:lnTo>
                  <a:lnTo>
                    <a:pt x="1684" y="283"/>
                  </a:lnTo>
                  <a:lnTo>
                    <a:pt x="1684" y="276"/>
                  </a:lnTo>
                  <a:lnTo>
                    <a:pt x="1682" y="269"/>
                  </a:lnTo>
                  <a:lnTo>
                    <a:pt x="1679" y="262"/>
                  </a:lnTo>
                  <a:lnTo>
                    <a:pt x="1674" y="252"/>
                  </a:lnTo>
                  <a:lnTo>
                    <a:pt x="1672" y="250"/>
                  </a:lnTo>
                  <a:lnTo>
                    <a:pt x="1665" y="243"/>
                  </a:lnTo>
                  <a:lnTo>
                    <a:pt x="1653" y="226"/>
                  </a:lnTo>
                  <a:lnTo>
                    <a:pt x="1646" y="203"/>
                  </a:lnTo>
                  <a:lnTo>
                    <a:pt x="1641" y="146"/>
                  </a:lnTo>
                  <a:lnTo>
                    <a:pt x="1575" y="156"/>
                  </a:lnTo>
                  <a:lnTo>
                    <a:pt x="1549" y="151"/>
                  </a:lnTo>
                  <a:lnTo>
                    <a:pt x="1535" y="141"/>
                  </a:lnTo>
                  <a:lnTo>
                    <a:pt x="1474" y="89"/>
                  </a:lnTo>
                  <a:lnTo>
                    <a:pt x="1457" y="80"/>
                  </a:lnTo>
                  <a:lnTo>
                    <a:pt x="1440" y="73"/>
                  </a:lnTo>
                  <a:lnTo>
                    <a:pt x="1403" y="68"/>
                  </a:lnTo>
                  <a:lnTo>
                    <a:pt x="1395" y="63"/>
                  </a:lnTo>
                  <a:lnTo>
                    <a:pt x="1386" y="59"/>
                  </a:lnTo>
                  <a:lnTo>
                    <a:pt x="1369" y="42"/>
                  </a:lnTo>
                  <a:lnTo>
                    <a:pt x="1355" y="35"/>
                  </a:lnTo>
                  <a:lnTo>
                    <a:pt x="1346" y="33"/>
                  </a:lnTo>
                  <a:lnTo>
                    <a:pt x="1339" y="30"/>
                  </a:lnTo>
                  <a:lnTo>
                    <a:pt x="1329" y="30"/>
                  </a:lnTo>
                  <a:lnTo>
                    <a:pt x="1273" y="44"/>
                  </a:lnTo>
                  <a:lnTo>
                    <a:pt x="1256" y="47"/>
                  </a:lnTo>
                  <a:lnTo>
                    <a:pt x="1237" y="4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110" name="Group 109"/>
          <p:cNvGrpSpPr/>
          <p:nvPr/>
        </p:nvGrpSpPr>
        <p:grpSpPr>
          <a:xfrm flipH="1">
            <a:off x="1032602" y="2102829"/>
            <a:ext cx="1083668" cy="331258"/>
            <a:chOff x="1051908" y="2525516"/>
            <a:chExt cx="994416" cy="303974"/>
          </a:xfrm>
        </p:grpSpPr>
        <p:sp>
          <p:nvSpPr>
            <p:cNvPr id="111" name="Rectangular Callout 110"/>
            <p:cNvSpPr/>
            <p:nvPr/>
          </p:nvSpPr>
          <p:spPr bwMode="auto">
            <a:xfrm>
              <a:off x="1051908" y="2525516"/>
              <a:ext cx="994416" cy="303974"/>
            </a:xfrm>
            <a:prstGeom prst="wedgeRectCallout">
              <a:avLst>
                <a:gd name="adj1" fmla="val -75592"/>
                <a:gd name="adj2" fmla="val 58405"/>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112" name="Rectangle 111"/>
            <p:cNvSpPr/>
            <p:nvPr/>
          </p:nvSpPr>
          <p:spPr>
            <a:xfrm>
              <a:off x="1115455" y="2608255"/>
              <a:ext cx="867323" cy="138499"/>
            </a:xfrm>
            <a:prstGeom prst="rect">
              <a:avLst/>
            </a:prstGeom>
            <a:noFill/>
          </p:spPr>
          <p:txBody>
            <a:bodyPr wrap="square" lIns="0" tIns="0" rIns="0" bIns="0" anchor="ctr">
              <a:spAutoFit/>
            </a:bodyPr>
            <a:lstStyle/>
            <a:p>
              <a:pPr algn="ctr" defTabSz="1714414"/>
              <a:r>
                <a:rPr lang="en-US" sz="900" dirty="0">
                  <a:solidFill>
                    <a:schemeClr val="bg1"/>
                  </a:solidFill>
                </a:rPr>
                <a:t>CHAGANG</a:t>
              </a:r>
              <a:endParaRPr lang="en-US" sz="900" b="1" dirty="0">
                <a:solidFill>
                  <a:schemeClr val="bg1"/>
                </a:solidFill>
              </a:endParaRPr>
            </a:p>
          </p:txBody>
        </p:sp>
      </p:grpSp>
      <p:grpSp>
        <p:nvGrpSpPr>
          <p:cNvPr id="113" name="Group 112"/>
          <p:cNvGrpSpPr/>
          <p:nvPr/>
        </p:nvGrpSpPr>
        <p:grpSpPr>
          <a:xfrm flipH="1">
            <a:off x="2432410" y="1364026"/>
            <a:ext cx="1083668" cy="331258"/>
            <a:chOff x="1051908" y="2525516"/>
            <a:chExt cx="994416" cy="303974"/>
          </a:xfrm>
        </p:grpSpPr>
        <p:sp>
          <p:nvSpPr>
            <p:cNvPr id="114" name="Rectangular Callout 113"/>
            <p:cNvSpPr/>
            <p:nvPr/>
          </p:nvSpPr>
          <p:spPr bwMode="auto">
            <a:xfrm>
              <a:off x="1051908" y="2525516"/>
              <a:ext cx="994416" cy="303974"/>
            </a:xfrm>
            <a:prstGeom prst="wedgeRectCallout">
              <a:avLst>
                <a:gd name="adj1" fmla="val -75592"/>
                <a:gd name="adj2" fmla="val 58405"/>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115" name="Rectangle 114"/>
            <p:cNvSpPr/>
            <p:nvPr/>
          </p:nvSpPr>
          <p:spPr>
            <a:xfrm>
              <a:off x="1115455" y="2539005"/>
              <a:ext cx="867323" cy="276998"/>
            </a:xfrm>
            <a:prstGeom prst="rect">
              <a:avLst/>
            </a:prstGeom>
            <a:noFill/>
          </p:spPr>
          <p:txBody>
            <a:bodyPr wrap="square" lIns="0" tIns="0" rIns="0" bIns="0" anchor="ctr">
              <a:spAutoFit/>
            </a:bodyPr>
            <a:lstStyle/>
            <a:p>
              <a:pPr algn="ctr" defTabSz="1714414"/>
              <a:r>
                <a:rPr lang="en-US" sz="900" dirty="0">
                  <a:solidFill>
                    <a:schemeClr val="bg1"/>
                  </a:solidFill>
                </a:rPr>
                <a:t>NORTH HAMGYONG</a:t>
              </a:r>
              <a:endParaRPr lang="en-US" sz="900" b="1" dirty="0">
                <a:solidFill>
                  <a:schemeClr val="bg1"/>
                </a:solidFill>
              </a:endParaRPr>
            </a:p>
          </p:txBody>
        </p:sp>
      </p:grpSp>
      <p:grpSp>
        <p:nvGrpSpPr>
          <p:cNvPr id="116" name="Group 115"/>
          <p:cNvGrpSpPr/>
          <p:nvPr/>
        </p:nvGrpSpPr>
        <p:grpSpPr>
          <a:xfrm flipH="1">
            <a:off x="3549293" y="3534692"/>
            <a:ext cx="1083668" cy="331258"/>
            <a:chOff x="1051908" y="2525516"/>
            <a:chExt cx="994416" cy="303974"/>
          </a:xfrm>
        </p:grpSpPr>
        <p:sp>
          <p:nvSpPr>
            <p:cNvPr id="117" name="Rectangular Callout 116"/>
            <p:cNvSpPr/>
            <p:nvPr/>
          </p:nvSpPr>
          <p:spPr bwMode="auto">
            <a:xfrm>
              <a:off x="1051908" y="2525516"/>
              <a:ext cx="994416" cy="303974"/>
            </a:xfrm>
            <a:prstGeom prst="wedgeRectCallout">
              <a:avLst>
                <a:gd name="adj1" fmla="val 86093"/>
                <a:gd name="adj2" fmla="val -69441"/>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118" name="Rectangle 117"/>
            <p:cNvSpPr/>
            <p:nvPr/>
          </p:nvSpPr>
          <p:spPr>
            <a:xfrm>
              <a:off x="1115455" y="2539005"/>
              <a:ext cx="867323" cy="276998"/>
            </a:xfrm>
            <a:prstGeom prst="rect">
              <a:avLst/>
            </a:prstGeom>
            <a:noFill/>
          </p:spPr>
          <p:txBody>
            <a:bodyPr wrap="square" lIns="0" tIns="0" rIns="0" bIns="0" anchor="ctr">
              <a:spAutoFit/>
            </a:bodyPr>
            <a:lstStyle/>
            <a:p>
              <a:pPr algn="ctr" defTabSz="1714414"/>
              <a:r>
                <a:rPr lang="en-US" sz="900" dirty="0">
                  <a:solidFill>
                    <a:schemeClr val="bg1"/>
                  </a:solidFill>
                </a:rPr>
                <a:t>SOUTH HAMGYONG</a:t>
              </a:r>
              <a:endParaRPr lang="en-US" sz="900" b="1" dirty="0">
                <a:solidFill>
                  <a:schemeClr val="bg1"/>
                </a:solidFill>
              </a:endParaRPr>
            </a:p>
          </p:txBody>
        </p:sp>
      </p:grpSp>
      <p:grpSp>
        <p:nvGrpSpPr>
          <p:cNvPr id="119" name="Group 118"/>
          <p:cNvGrpSpPr/>
          <p:nvPr/>
        </p:nvGrpSpPr>
        <p:grpSpPr>
          <a:xfrm flipH="1">
            <a:off x="468012" y="3961580"/>
            <a:ext cx="1083668" cy="331258"/>
            <a:chOff x="1051908" y="2525516"/>
            <a:chExt cx="994416" cy="303974"/>
          </a:xfrm>
        </p:grpSpPr>
        <p:sp>
          <p:nvSpPr>
            <p:cNvPr id="120" name="Rectangular Callout 119"/>
            <p:cNvSpPr/>
            <p:nvPr/>
          </p:nvSpPr>
          <p:spPr bwMode="auto">
            <a:xfrm>
              <a:off x="1051908" y="2525516"/>
              <a:ext cx="994416" cy="303974"/>
            </a:xfrm>
            <a:prstGeom prst="wedgeRectCallout">
              <a:avLst>
                <a:gd name="adj1" fmla="val -70228"/>
                <a:gd name="adj2" fmla="val 8269"/>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121" name="Rectangle 120"/>
            <p:cNvSpPr/>
            <p:nvPr/>
          </p:nvSpPr>
          <p:spPr>
            <a:xfrm>
              <a:off x="1115455" y="2539005"/>
              <a:ext cx="867323" cy="276998"/>
            </a:xfrm>
            <a:prstGeom prst="rect">
              <a:avLst/>
            </a:prstGeom>
            <a:noFill/>
          </p:spPr>
          <p:txBody>
            <a:bodyPr wrap="square" lIns="0" tIns="0" rIns="0" bIns="0" anchor="ctr">
              <a:spAutoFit/>
            </a:bodyPr>
            <a:lstStyle/>
            <a:p>
              <a:pPr algn="ctr" defTabSz="1714414"/>
              <a:r>
                <a:rPr lang="en-US" sz="900" dirty="0">
                  <a:solidFill>
                    <a:schemeClr val="bg1"/>
                  </a:solidFill>
                </a:rPr>
                <a:t>SOUTH HWANGHAE</a:t>
              </a:r>
              <a:endParaRPr lang="en-US" sz="900" b="1" dirty="0">
                <a:solidFill>
                  <a:schemeClr val="bg1"/>
                </a:solidFill>
              </a:endParaRPr>
            </a:p>
          </p:txBody>
        </p:sp>
      </p:grpSp>
      <p:grpSp>
        <p:nvGrpSpPr>
          <p:cNvPr id="122" name="Group 121"/>
          <p:cNvGrpSpPr/>
          <p:nvPr/>
        </p:nvGrpSpPr>
        <p:grpSpPr>
          <a:xfrm flipH="1">
            <a:off x="3450800" y="4454910"/>
            <a:ext cx="1083668" cy="331258"/>
            <a:chOff x="1051908" y="2525516"/>
            <a:chExt cx="994416" cy="303974"/>
          </a:xfrm>
        </p:grpSpPr>
        <p:sp>
          <p:nvSpPr>
            <p:cNvPr id="123" name="Rectangular Callout 122"/>
            <p:cNvSpPr/>
            <p:nvPr/>
          </p:nvSpPr>
          <p:spPr bwMode="auto">
            <a:xfrm>
              <a:off x="1051908" y="2525516"/>
              <a:ext cx="994416" cy="303974"/>
            </a:xfrm>
            <a:prstGeom prst="wedgeRectCallout">
              <a:avLst>
                <a:gd name="adj1" fmla="val 86093"/>
                <a:gd name="adj2" fmla="val -69441"/>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124" name="Rectangle 123"/>
            <p:cNvSpPr/>
            <p:nvPr/>
          </p:nvSpPr>
          <p:spPr>
            <a:xfrm>
              <a:off x="1115455" y="2608255"/>
              <a:ext cx="867323" cy="138499"/>
            </a:xfrm>
            <a:prstGeom prst="rect">
              <a:avLst/>
            </a:prstGeom>
            <a:noFill/>
          </p:spPr>
          <p:txBody>
            <a:bodyPr wrap="square" lIns="0" tIns="0" rIns="0" bIns="0" anchor="ctr">
              <a:spAutoFit/>
            </a:bodyPr>
            <a:lstStyle/>
            <a:p>
              <a:pPr algn="ctr" defTabSz="1714414"/>
              <a:r>
                <a:rPr lang="en-US" sz="900" dirty="0">
                  <a:solidFill>
                    <a:schemeClr val="bg1"/>
                  </a:solidFill>
                </a:rPr>
                <a:t>KANGWON</a:t>
              </a:r>
              <a:endParaRPr lang="en-US" sz="900" b="1" dirty="0">
                <a:solidFill>
                  <a:schemeClr val="bg1"/>
                </a:solidFill>
              </a:endParaRPr>
            </a:p>
          </p:txBody>
        </p:sp>
      </p:grpSp>
      <p:grpSp>
        <p:nvGrpSpPr>
          <p:cNvPr id="125" name="Group 124"/>
          <p:cNvGrpSpPr/>
          <p:nvPr/>
        </p:nvGrpSpPr>
        <p:grpSpPr>
          <a:xfrm flipH="1">
            <a:off x="290539" y="3004523"/>
            <a:ext cx="1083668" cy="331258"/>
            <a:chOff x="1051908" y="2525516"/>
            <a:chExt cx="994416" cy="303974"/>
          </a:xfrm>
        </p:grpSpPr>
        <p:sp>
          <p:nvSpPr>
            <p:cNvPr id="126" name="Rectangular Callout 125"/>
            <p:cNvSpPr/>
            <p:nvPr/>
          </p:nvSpPr>
          <p:spPr bwMode="auto">
            <a:xfrm>
              <a:off x="1051908" y="2525516"/>
              <a:ext cx="994416" cy="303974"/>
            </a:xfrm>
            <a:prstGeom prst="wedgeRectCallout">
              <a:avLst>
                <a:gd name="adj1" fmla="val -61033"/>
                <a:gd name="adj2" fmla="val 20803"/>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127" name="Rectangle 126"/>
            <p:cNvSpPr/>
            <p:nvPr/>
          </p:nvSpPr>
          <p:spPr>
            <a:xfrm>
              <a:off x="1115455" y="2539005"/>
              <a:ext cx="867323" cy="276998"/>
            </a:xfrm>
            <a:prstGeom prst="rect">
              <a:avLst/>
            </a:prstGeom>
            <a:noFill/>
          </p:spPr>
          <p:txBody>
            <a:bodyPr wrap="square" lIns="0" tIns="0" rIns="0" bIns="0" anchor="ctr">
              <a:spAutoFit/>
            </a:bodyPr>
            <a:lstStyle/>
            <a:p>
              <a:pPr algn="ctr" defTabSz="1714414"/>
              <a:r>
                <a:rPr lang="en-US" sz="900" dirty="0">
                  <a:solidFill>
                    <a:schemeClr val="bg1"/>
                  </a:solidFill>
                </a:rPr>
                <a:t>SOUTH </a:t>
              </a:r>
            </a:p>
            <a:p>
              <a:pPr algn="ctr" defTabSz="1714414"/>
              <a:r>
                <a:rPr lang="en-US" sz="900" dirty="0">
                  <a:solidFill>
                    <a:schemeClr val="bg1"/>
                  </a:solidFill>
                </a:rPr>
                <a:t>PYONGAN</a:t>
              </a:r>
              <a:endParaRPr lang="en-US" sz="900" b="1" dirty="0">
                <a:solidFill>
                  <a:schemeClr val="bg1"/>
                </a:solidFill>
              </a:endParaRPr>
            </a:p>
          </p:txBody>
        </p:sp>
      </p:grpSp>
      <p:grpSp>
        <p:nvGrpSpPr>
          <p:cNvPr id="93" name="Group 92">
            <a:extLst>
              <a:ext uri="{FF2B5EF4-FFF2-40B4-BE49-F238E27FC236}">
                <a16:creationId xmlns:a16="http://schemas.microsoft.com/office/drawing/2014/main" id="{C8715E74-F7D5-442B-819F-E1E409FE7061}"/>
              </a:ext>
            </a:extLst>
          </p:cNvPr>
          <p:cNvGrpSpPr/>
          <p:nvPr/>
        </p:nvGrpSpPr>
        <p:grpSpPr>
          <a:xfrm>
            <a:off x="7033988" y="2741755"/>
            <a:ext cx="1722547" cy="1963595"/>
            <a:chOff x="2219479" y="2651760"/>
            <a:chExt cx="1722547" cy="1963595"/>
          </a:xfrm>
        </p:grpSpPr>
        <p:sp>
          <p:nvSpPr>
            <p:cNvPr id="94" name="Rectangle: Rounded Corners 9">
              <a:extLst>
                <a:ext uri="{FF2B5EF4-FFF2-40B4-BE49-F238E27FC236}">
                  <a16:creationId xmlns:a16="http://schemas.microsoft.com/office/drawing/2014/main" id="{3F91916B-ED92-442A-95AD-1A12BCD604F1}"/>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95" name="Freeform: Shape 94">
              <a:extLst>
                <a:ext uri="{FF2B5EF4-FFF2-40B4-BE49-F238E27FC236}">
                  <a16:creationId xmlns:a16="http://schemas.microsoft.com/office/drawing/2014/main" id="{B78FDA19-4EF8-459C-B344-CE2A211A4059}"/>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6" name="Group 95">
            <a:extLst>
              <a:ext uri="{FF2B5EF4-FFF2-40B4-BE49-F238E27FC236}">
                <a16:creationId xmlns:a16="http://schemas.microsoft.com/office/drawing/2014/main" id="{4BDFF95C-230A-4BA9-8CBA-23E7D7FEDB86}"/>
              </a:ext>
            </a:extLst>
          </p:cNvPr>
          <p:cNvGrpSpPr/>
          <p:nvPr/>
        </p:nvGrpSpPr>
        <p:grpSpPr>
          <a:xfrm>
            <a:off x="5195624" y="2741755"/>
            <a:ext cx="1722547" cy="1963595"/>
            <a:chOff x="381115" y="2651760"/>
            <a:chExt cx="1722547" cy="1963595"/>
          </a:xfrm>
        </p:grpSpPr>
        <p:sp>
          <p:nvSpPr>
            <p:cNvPr id="97" name="Rectangle: Rounded Corners 9">
              <a:extLst>
                <a:ext uri="{FF2B5EF4-FFF2-40B4-BE49-F238E27FC236}">
                  <a16:creationId xmlns:a16="http://schemas.microsoft.com/office/drawing/2014/main" id="{4D5C390D-4712-479C-99E0-99C5040D177A}"/>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98" name="Freeform: Shape 97">
              <a:extLst>
                <a:ext uri="{FF2B5EF4-FFF2-40B4-BE49-F238E27FC236}">
                  <a16:creationId xmlns:a16="http://schemas.microsoft.com/office/drawing/2014/main" id="{809AA460-AF3F-4538-AE5B-836D8ED6B448}"/>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9" name="Group 98">
            <a:extLst>
              <a:ext uri="{FF2B5EF4-FFF2-40B4-BE49-F238E27FC236}">
                <a16:creationId xmlns:a16="http://schemas.microsoft.com/office/drawing/2014/main" id="{23AA3DC1-1CC1-48E6-9D1A-1C0DFEFB90C2}"/>
              </a:ext>
            </a:extLst>
          </p:cNvPr>
          <p:cNvGrpSpPr/>
          <p:nvPr/>
        </p:nvGrpSpPr>
        <p:grpSpPr>
          <a:xfrm>
            <a:off x="5473559" y="2986327"/>
            <a:ext cx="1166676" cy="1166676"/>
            <a:chOff x="4419962" y="4767072"/>
            <a:chExt cx="1103462" cy="1103462"/>
          </a:xfrm>
        </p:grpSpPr>
        <p:grpSp>
          <p:nvGrpSpPr>
            <p:cNvPr id="100" name="Group 99">
              <a:extLst>
                <a:ext uri="{FF2B5EF4-FFF2-40B4-BE49-F238E27FC236}">
                  <a16:creationId xmlns:a16="http://schemas.microsoft.com/office/drawing/2014/main" id="{53ECE7A3-1B17-4835-91DE-AE4A87DA9159}"/>
                </a:ext>
              </a:extLst>
            </p:cNvPr>
            <p:cNvGrpSpPr/>
            <p:nvPr/>
          </p:nvGrpSpPr>
          <p:grpSpPr>
            <a:xfrm>
              <a:off x="4419962" y="4767072"/>
              <a:ext cx="1103462" cy="1103462"/>
              <a:chOff x="4946650" y="377825"/>
              <a:chExt cx="4387854" cy="4387851"/>
            </a:xfrm>
            <a:solidFill>
              <a:schemeClr val="bg1">
                <a:lumMod val="95000"/>
              </a:schemeClr>
            </a:solidFill>
          </p:grpSpPr>
          <p:sp>
            <p:nvSpPr>
              <p:cNvPr id="102" name="Freeform 230">
                <a:extLst>
                  <a:ext uri="{FF2B5EF4-FFF2-40B4-BE49-F238E27FC236}">
                    <a16:creationId xmlns:a16="http://schemas.microsoft.com/office/drawing/2014/main" id="{8E33C915-DBC0-4B2E-BDAF-07E2EE8D48A0}"/>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03" name="Freeform 231">
                <a:extLst>
                  <a:ext uri="{FF2B5EF4-FFF2-40B4-BE49-F238E27FC236}">
                    <a16:creationId xmlns:a16="http://schemas.microsoft.com/office/drawing/2014/main" id="{AA62C8FA-097D-4AB0-9E1E-40AEA36B4328}"/>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4" name="Freeform 232">
                <a:extLst>
                  <a:ext uri="{FF2B5EF4-FFF2-40B4-BE49-F238E27FC236}">
                    <a16:creationId xmlns:a16="http://schemas.microsoft.com/office/drawing/2014/main" id="{BE04685C-8BD3-4AC2-A22F-B0E40C7B15EF}"/>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5" name="Freeform 233">
                <a:extLst>
                  <a:ext uri="{FF2B5EF4-FFF2-40B4-BE49-F238E27FC236}">
                    <a16:creationId xmlns:a16="http://schemas.microsoft.com/office/drawing/2014/main" id="{EFFA561D-F6AA-4468-A464-2853B587C1CF}"/>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8" name="Freeform 234">
                <a:extLst>
                  <a:ext uri="{FF2B5EF4-FFF2-40B4-BE49-F238E27FC236}">
                    <a16:creationId xmlns:a16="http://schemas.microsoft.com/office/drawing/2014/main" id="{B0CF0D29-9205-4F6E-BA80-06E5435A2BBE}"/>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9" name="Freeform 235">
                <a:extLst>
                  <a:ext uri="{FF2B5EF4-FFF2-40B4-BE49-F238E27FC236}">
                    <a16:creationId xmlns:a16="http://schemas.microsoft.com/office/drawing/2014/main" id="{08E0F912-0A10-414E-B263-76D0D810E8A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0" name="Freeform 236">
                <a:extLst>
                  <a:ext uri="{FF2B5EF4-FFF2-40B4-BE49-F238E27FC236}">
                    <a16:creationId xmlns:a16="http://schemas.microsoft.com/office/drawing/2014/main" id="{2A0E751C-E68E-4738-A0C8-ED4DC81DAE1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1" name="Freeform 237">
                <a:extLst>
                  <a:ext uri="{FF2B5EF4-FFF2-40B4-BE49-F238E27FC236}">
                    <a16:creationId xmlns:a16="http://schemas.microsoft.com/office/drawing/2014/main" id="{36F4AA7F-02B6-4AFD-A906-8FD697DB1354}"/>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2" name="Freeform 238">
                <a:extLst>
                  <a:ext uri="{FF2B5EF4-FFF2-40B4-BE49-F238E27FC236}">
                    <a16:creationId xmlns:a16="http://schemas.microsoft.com/office/drawing/2014/main" id="{9C66F1C8-2F54-418A-895B-0FC9BE21CB28}"/>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3" name="Freeform 239">
                <a:extLst>
                  <a:ext uri="{FF2B5EF4-FFF2-40B4-BE49-F238E27FC236}">
                    <a16:creationId xmlns:a16="http://schemas.microsoft.com/office/drawing/2014/main" id="{EEEA90CF-EC5F-4F9D-9457-7691B82BF286}"/>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4" name="Freeform 240">
                <a:extLst>
                  <a:ext uri="{FF2B5EF4-FFF2-40B4-BE49-F238E27FC236}">
                    <a16:creationId xmlns:a16="http://schemas.microsoft.com/office/drawing/2014/main" id="{20847D4C-2DCF-444F-9F03-23C2B0242F13}"/>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5" name="Freeform 241">
                <a:extLst>
                  <a:ext uri="{FF2B5EF4-FFF2-40B4-BE49-F238E27FC236}">
                    <a16:creationId xmlns:a16="http://schemas.microsoft.com/office/drawing/2014/main" id="{4CE17DCA-FFA1-49FC-9AC0-409755561C5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6" name="Freeform 242">
                <a:extLst>
                  <a:ext uri="{FF2B5EF4-FFF2-40B4-BE49-F238E27FC236}">
                    <a16:creationId xmlns:a16="http://schemas.microsoft.com/office/drawing/2014/main" id="{CB4B22F3-AB87-4C33-BB43-B0A927C2C86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7" name="Freeform 243">
                <a:extLst>
                  <a:ext uri="{FF2B5EF4-FFF2-40B4-BE49-F238E27FC236}">
                    <a16:creationId xmlns:a16="http://schemas.microsoft.com/office/drawing/2014/main" id="{8C968726-061F-46B7-A203-B101D947B60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8" name="Freeform 244">
                <a:extLst>
                  <a:ext uri="{FF2B5EF4-FFF2-40B4-BE49-F238E27FC236}">
                    <a16:creationId xmlns:a16="http://schemas.microsoft.com/office/drawing/2014/main" id="{97DD1D0B-9903-4D6A-A4C4-28126CB7321C}"/>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9" name="Freeform 245">
                <a:extLst>
                  <a:ext uri="{FF2B5EF4-FFF2-40B4-BE49-F238E27FC236}">
                    <a16:creationId xmlns:a16="http://schemas.microsoft.com/office/drawing/2014/main" id="{5FC35C50-A515-4208-9382-8A735D9A9666}"/>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0" name="Freeform 246">
                <a:extLst>
                  <a:ext uri="{FF2B5EF4-FFF2-40B4-BE49-F238E27FC236}">
                    <a16:creationId xmlns:a16="http://schemas.microsoft.com/office/drawing/2014/main" id="{774E5F1A-C7CF-4109-A4D5-1F3A98D39E5C}"/>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1" name="Freeform 247">
                <a:extLst>
                  <a:ext uri="{FF2B5EF4-FFF2-40B4-BE49-F238E27FC236}">
                    <a16:creationId xmlns:a16="http://schemas.microsoft.com/office/drawing/2014/main" id="{E361BE52-D77F-4E37-93CE-717F0E3CFB65}"/>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2" name="Freeform 248">
                <a:extLst>
                  <a:ext uri="{FF2B5EF4-FFF2-40B4-BE49-F238E27FC236}">
                    <a16:creationId xmlns:a16="http://schemas.microsoft.com/office/drawing/2014/main" id="{FC8D25A5-A4C4-41DF-8DEF-648053454B8B}"/>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3" name="Freeform 249">
                <a:extLst>
                  <a:ext uri="{FF2B5EF4-FFF2-40B4-BE49-F238E27FC236}">
                    <a16:creationId xmlns:a16="http://schemas.microsoft.com/office/drawing/2014/main" id="{C8951F5A-753B-41D9-94C8-697513834489}"/>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01" name="Oval 100">
              <a:extLst>
                <a:ext uri="{FF2B5EF4-FFF2-40B4-BE49-F238E27FC236}">
                  <a16:creationId xmlns:a16="http://schemas.microsoft.com/office/drawing/2014/main" id="{0E88141C-BA11-4806-A1A7-0136F5A9FEE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44" name="Inhaltsplatzhalter 4">
            <a:extLst>
              <a:ext uri="{FF2B5EF4-FFF2-40B4-BE49-F238E27FC236}">
                <a16:creationId xmlns:a16="http://schemas.microsoft.com/office/drawing/2014/main" id="{8DA4B416-0F61-41EA-B005-31FB20A21EC2}"/>
              </a:ext>
            </a:extLst>
          </p:cNvPr>
          <p:cNvSpPr txBox="1">
            <a:spLocks/>
          </p:cNvSpPr>
          <p:nvPr/>
        </p:nvSpPr>
        <p:spPr>
          <a:xfrm>
            <a:off x="5340918" y="4350495"/>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45" name="Group 144">
            <a:extLst>
              <a:ext uri="{FF2B5EF4-FFF2-40B4-BE49-F238E27FC236}">
                <a16:creationId xmlns:a16="http://schemas.microsoft.com/office/drawing/2014/main" id="{3CB74CAF-5FCA-4D87-925E-D02D0D0B212B}"/>
              </a:ext>
            </a:extLst>
          </p:cNvPr>
          <p:cNvGrpSpPr/>
          <p:nvPr/>
        </p:nvGrpSpPr>
        <p:grpSpPr>
          <a:xfrm>
            <a:off x="7311923" y="2986327"/>
            <a:ext cx="1166676" cy="1166676"/>
            <a:chOff x="4419962" y="4767072"/>
            <a:chExt cx="1103462" cy="1103462"/>
          </a:xfrm>
        </p:grpSpPr>
        <p:grpSp>
          <p:nvGrpSpPr>
            <p:cNvPr id="146" name="Group 145">
              <a:extLst>
                <a:ext uri="{FF2B5EF4-FFF2-40B4-BE49-F238E27FC236}">
                  <a16:creationId xmlns:a16="http://schemas.microsoft.com/office/drawing/2014/main" id="{F753F589-23A5-4BE4-8370-E0083923BF6B}"/>
                </a:ext>
              </a:extLst>
            </p:cNvPr>
            <p:cNvGrpSpPr/>
            <p:nvPr/>
          </p:nvGrpSpPr>
          <p:grpSpPr>
            <a:xfrm>
              <a:off x="4419962" y="4767072"/>
              <a:ext cx="1103462" cy="1103462"/>
              <a:chOff x="4946650" y="377825"/>
              <a:chExt cx="4387854" cy="4387851"/>
            </a:xfrm>
            <a:solidFill>
              <a:schemeClr val="bg1">
                <a:lumMod val="95000"/>
              </a:schemeClr>
            </a:solidFill>
          </p:grpSpPr>
          <p:sp>
            <p:nvSpPr>
              <p:cNvPr id="148" name="Freeform 230">
                <a:extLst>
                  <a:ext uri="{FF2B5EF4-FFF2-40B4-BE49-F238E27FC236}">
                    <a16:creationId xmlns:a16="http://schemas.microsoft.com/office/drawing/2014/main" id="{CC777711-5CA2-44F2-A3DE-8DB60D03EC7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49" name="Freeform 231">
                <a:extLst>
                  <a:ext uri="{FF2B5EF4-FFF2-40B4-BE49-F238E27FC236}">
                    <a16:creationId xmlns:a16="http://schemas.microsoft.com/office/drawing/2014/main" id="{FF37BB24-65AA-4561-AFDC-F866F72CB4F4}"/>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0" name="Freeform 232">
                <a:extLst>
                  <a:ext uri="{FF2B5EF4-FFF2-40B4-BE49-F238E27FC236}">
                    <a16:creationId xmlns:a16="http://schemas.microsoft.com/office/drawing/2014/main" id="{9D0B5803-11CC-47DA-94CA-4149F772F8AF}"/>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1" name="Freeform 233">
                <a:extLst>
                  <a:ext uri="{FF2B5EF4-FFF2-40B4-BE49-F238E27FC236}">
                    <a16:creationId xmlns:a16="http://schemas.microsoft.com/office/drawing/2014/main" id="{33B955D1-08A2-49A5-A357-28FD5B2BD5C9}"/>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2" name="Freeform 234">
                <a:extLst>
                  <a:ext uri="{FF2B5EF4-FFF2-40B4-BE49-F238E27FC236}">
                    <a16:creationId xmlns:a16="http://schemas.microsoft.com/office/drawing/2014/main" id="{0C6A47EB-3F72-422D-BB7C-C91155F765A1}"/>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3" name="Freeform 235">
                <a:extLst>
                  <a:ext uri="{FF2B5EF4-FFF2-40B4-BE49-F238E27FC236}">
                    <a16:creationId xmlns:a16="http://schemas.microsoft.com/office/drawing/2014/main" id="{F6D2EE27-B7DE-43D5-8587-E3DB0706493B}"/>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4" name="Freeform 236">
                <a:extLst>
                  <a:ext uri="{FF2B5EF4-FFF2-40B4-BE49-F238E27FC236}">
                    <a16:creationId xmlns:a16="http://schemas.microsoft.com/office/drawing/2014/main" id="{9E39E315-BBE8-4439-9151-B2307ACCC7D4}"/>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5" name="Freeform 237">
                <a:extLst>
                  <a:ext uri="{FF2B5EF4-FFF2-40B4-BE49-F238E27FC236}">
                    <a16:creationId xmlns:a16="http://schemas.microsoft.com/office/drawing/2014/main" id="{935E443A-971E-42DA-89A3-8C53D25560B1}"/>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6" name="Freeform 238">
                <a:extLst>
                  <a:ext uri="{FF2B5EF4-FFF2-40B4-BE49-F238E27FC236}">
                    <a16:creationId xmlns:a16="http://schemas.microsoft.com/office/drawing/2014/main" id="{503E0C6D-6658-4446-81ED-9368FC8B508C}"/>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7" name="Freeform 239">
                <a:extLst>
                  <a:ext uri="{FF2B5EF4-FFF2-40B4-BE49-F238E27FC236}">
                    <a16:creationId xmlns:a16="http://schemas.microsoft.com/office/drawing/2014/main" id="{D01744CC-96B5-4A52-9922-3ED46A9C393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8" name="Freeform 240">
                <a:extLst>
                  <a:ext uri="{FF2B5EF4-FFF2-40B4-BE49-F238E27FC236}">
                    <a16:creationId xmlns:a16="http://schemas.microsoft.com/office/drawing/2014/main" id="{F00B5CC6-B499-4B75-A113-E85E54D3DC1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9" name="Freeform 241">
                <a:extLst>
                  <a:ext uri="{FF2B5EF4-FFF2-40B4-BE49-F238E27FC236}">
                    <a16:creationId xmlns:a16="http://schemas.microsoft.com/office/drawing/2014/main" id="{82165E4D-C9AE-48FE-837B-F2A37897C862}"/>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0" name="Freeform 242">
                <a:extLst>
                  <a:ext uri="{FF2B5EF4-FFF2-40B4-BE49-F238E27FC236}">
                    <a16:creationId xmlns:a16="http://schemas.microsoft.com/office/drawing/2014/main" id="{164A4079-6D17-4202-B978-87115ECBE72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1" name="Freeform 243">
                <a:extLst>
                  <a:ext uri="{FF2B5EF4-FFF2-40B4-BE49-F238E27FC236}">
                    <a16:creationId xmlns:a16="http://schemas.microsoft.com/office/drawing/2014/main" id="{487D8EAF-ADE2-4213-AD1A-5AB8998B89B6}"/>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2" name="Freeform 244">
                <a:extLst>
                  <a:ext uri="{FF2B5EF4-FFF2-40B4-BE49-F238E27FC236}">
                    <a16:creationId xmlns:a16="http://schemas.microsoft.com/office/drawing/2014/main" id="{334F7B68-F1DA-4BC0-83BD-B8FAC2A00E00}"/>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3" name="Freeform 245">
                <a:extLst>
                  <a:ext uri="{FF2B5EF4-FFF2-40B4-BE49-F238E27FC236}">
                    <a16:creationId xmlns:a16="http://schemas.microsoft.com/office/drawing/2014/main" id="{631E99DC-A035-4C74-BD5F-FB497E25A7EF}"/>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4" name="Freeform 246">
                <a:extLst>
                  <a:ext uri="{FF2B5EF4-FFF2-40B4-BE49-F238E27FC236}">
                    <a16:creationId xmlns:a16="http://schemas.microsoft.com/office/drawing/2014/main" id="{A0315E2F-29DA-489A-A5AE-DA57EF3B8C72}"/>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5" name="Freeform 247">
                <a:extLst>
                  <a:ext uri="{FF2B5EF4-FFF2-40B4-BE49-F238E27FC236}">
                    <a16:creationId xmlns:a16="http://schemas.microsoft.com/office/drawing/2014/main" id="{0D9BA033-D645-4BBA-AA3E-4300C5FEFD53}"/>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6" name="Freeform 248">
                <a:extLst>
                  <a:ext uri="{FF2B5EF4-FFF2-40B4-BE49-F238E27FC236}">
                    <a16:creationId xmlns:a16="http://schemas.microsoft.com/office/drawing/2014/main" id="{538C39BC-A482-43A1-B121-FB4090EABABF}"/>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67" name="Freeform 249">
                <a:extLst>
                  <a:ext uri="{FF2B5EF4-FFF2-40B4-BE49-F238E27FC236}">
                    <a16:creationId xmlns:a16="http://schemas.microsoft.com/office/drawing/2014/main" id="{665C07A8-3862-4B98-B2BF-DED16BCA6160}"/>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47" name="Oval 146">
              <a:extLst>
                <a:ext uri="{FF2B5EF4-FFF2-40B4-BE49-F238E27FC236}">
                  <a16:creationId xmlns:a16="http://schemas.microsoft.com/office/drawing/2014/main" id="{B59C1F72-F0FA-4F14-87B9-0223678F5D7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168" name="Inhaltsplatzhalter 4">
            <a:extLst>
              <a:ext uri="{FF2B5EF4-FFF2-40B4-BE49-F238E27FC236}">
                <a16:creationId xmlns:a16="http://schemas.microsoft.com/office/drawing/2014/main" id="{5DE0267E-5D00-47F2-9DB8-487DDC789799}"/>
              </a:ext>
            </a:extLst>
          </p:cNvPr>
          <p:cNvSpPr txBox="1">
            <a:spLocks/>
          </p:cNvSpPr>
          <p:nvPr/>
        </p:nvSpPr>
        <p:spPr>
          <a:xfrm>
            <a:off x="7179282" y="4350495"/>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169" name="3">
            <a:extLst>
              <a:ext uri="{FF2B5EF4-FFF2-40B4-BE49-F238E27FC236}">
                <a16:creationId xmlns:a16="http://schemas.microsoft.com/office/drawing/2014/main" id="{296DC9E1-A0F5-4A0A-AA1E-0A6DF6C42E91}"/>
              </a:ext>
            </a:extLst>
          </p:cNvPr>
          <p:cNvSpPr txBox="1"/>
          <p:nvPr/>
        </p:nvSpPr>
        <p:spPr>
          <a:xfrm>
            <a:off x="5195624" y="1886388"/>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170" name="Freeform 317">
            <a:extLst>
              <a:ext uri="{FF2B5EF4-FFF2-40B4-BE49-F238E27FC236}">
                <a16:creationId xmlns:a16="http://schemas.microsoft.com/office/drawing/2014/main" id="{FCBAA5F7-2077-49DD-83D1-E8C3CF49465D}"/>
              </a:ext>
            </a:extLst>
          </p:cNvPr>
          <p:cNvSpPr>
            <a:spLocks noChangeArrowheads="1"/>
          </p:cNvSpPr>
          <p:nvPr/>
        </p:nvSpPr>
        <p:spPr bwMode="auto">
          <a:xfrm>
            <a:off x="5201859" y="1335007"/>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71" name="Freeform 319">
            <a:extLst>
              <a:ext uri="{FF2B5EF4-FFF2-40B4-BE49-F238E27FC236}">
                <a16:creationId xmlns:a16="http://schemas.microsoft.com/office/drawing/2014/main" id="{CD713394-87E6-47FF-A7A1-9D58BE182B00}"/>
              </a:ext>
            </a:extLst>
          </p:cNvPr>
          <p:cNvSpPr>
            <a:spLocks/>
          </p:cNvSpPr>
          <p:nvPr/>
        </p:nvSpPr>
        <p:spPr bwMode="auto">
          <a:xfrm>
            <a:off x="7122334" y="1336525"/>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72" name="Rounded Rectangle 318">
            <a:extLst>
              <a:ext uri="{FF2B5EF4-FFF2-40B4-BE49-F238E27FC236}">
                <a16:creationId xmlns:a16="http://schemas.microsoft.com/office/drawing/2014/main" id="{0C7B3929-0AC5-4FFC-B419-D2EF0BC7D658}"/>
              </a:ext>
            </a:extLst>
          </p:cNvPr>
          <p:cNvSpPr/>
          <p:nvPr/>
        </p:nvSpPr>
        <p:spPr bwMode="auto">
          <a:xfrm>
            <a:off x="5524566" y="1319828"/>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173" name="Rounded Rectangle 320">
            <a:extLst>
              <a:ext uri="{FF2B5EF4-FFF2-40B4-BE49-F238E27FC236}">
                <a16:creationId xmlns:a16="http://schemas.microsoft.com/office/drawing/2014/main" id="{897B25F9-5D43-42EA-97EA-D83DDA72B005}"/>
              </a:ext>
            </a:extLst>
          </p:cNvPr>
          <p:cNvSpPr/>
          <p:nvPr/>
        </p:nvSpPr>
        <p:spPr bwMode="auto">
          <a:xfrm>
            <a:off x="7415390" y="1319828"/>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8264033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Saudi Arabia Map</a:t>
            </a:r>
          </a:p>
        </p:txBody>
      </p:sp>
      <p:grpSp>
        <p:nvGrpSpPr>
          <p:cNvPr id="70" name="Group 4"/>
          <p:cNvGrpSpPr>
            <a:grpSpLocks noChangeAspect="1"/>
          </p:cNvGrpSpPr>
          <p:nvPr/>
        </p:nvGrpSpPr>
        <p:grpSpPr bwMode="auto">
          <a:xfrm>
            <a:off x="5105511" y="1352550"/>
            <a:ext cx="3610135" cy="2969728"/>
            <a:chOff x="389" y="-678"/>
            <a:chExt cx="6900" cy="5676"/>
          </a:xfrm>
          <a:solidFill>
            <a:srgbClr val="D9D9D9"/>
          </a:solidFill>
        </p:grpSpPr>
        <p:sp>
          <p:nvSpPr>
            <p:cNvPr id="71" name="Freeform 70"/>
            <p:cNvSpPr>
              <a:spLocks/>
            </p:cNvSpPr>
            <p:nvPr/>
          </p:nvSpPr>
          <p:spPr bwMode="auto">
            <a:xfrm>
              <a:off x="2827" y="1096"/>
              <a:ext cx="2064" cy="2928"/>
            </a:xfrm>
            <a:custGeom>
              <a:avLst/>
              <a:gdLst>
                <a:gd name="T0" fmla="*/ 1629 w 2064"/>
                <a:gd name="T1" fmla="*/ 2880 h 2928"/>
                <a:gd name="T2" fmla="*/ 957 w 2064"/>
                <a:gd name="T3" fmla="*/ 2913 h 2928"/>
                <a:gd name="T4" fmla="*/ 827 w 2064"/>
                <a:gd name="T5" fmla="*/ 2838 h 2928"/>
                <a:gd name="T6" fmla="*/ 638 w 2064"/>
                <a:gd name="T7" fmla="*/ 2637 h 2928"/>
                <a:gd name="T8" fmla="*/ 678 w 2064"/>
                <a:gd name="T9" fmla="*/ 2504 h 2928"/>
                <a:gd name="T10" fmla="*/ 636 w 2064"/>
                <a:gd name="T11" fmla="*/ 2426 h 2928"/>
                <a:gd name="T12" fmla="*/ 551 w 2064"/>
                <a:gd name="T13" fmla="*/ 2332 h 2928"/>
                <a:gd name="T14" fmla="*/ 461 w 2064"/>
                <a:gd name="T15" fmla="*/ 2192 h 2928"/>
                <a:gd name="T16" fmla="*/ 494 w 2064"/>
                <a:gd name="T17" fmla="*/ 2012 h 2928"/>
                <a:gd name="T18" fmla="*/ 492 w 2064"/>
                <a:gd name="T19" fmla="*/ 1809 h 2928"/>
                <a:gd name="T20" fmla="*/ 376 w 2064"/>
                <a:gd name="T21" fmla="*/ 1795 h 2928"/>
                <a:gd name="T22" fmla="*/ 331 w 2064"/>
                <a:gd name="T23" fmla="*/ 1710 h 2928"/>
                <a:gd name="T24" fmla="*/ 293 w 2064"/>
                <a:gd name="T25" fmla="*/ 1658 h 2928"/>
                <a:gd name="T26" fmla="*/ 83 w 2064"/>
                <a:gd name="T27" fmla="*/ 1530 h 2928"/>
                <a:gd name="T28" fmla="*/ 42 w 2064"/>
                <a:gd name="T29" fmla="*/ 1386 h 2928"/>
                <a:gd name="T30" fmla="*/ 5 w 2064"/>
                <a:gd name="T31" fmla="*/ 1289 h 2928"/>
                <a:gd name="T32" fmla="*/ 16 w 2064"/>
                <a:gd name="T33" fmla="*/ 1159 h 2928"/>
                <a:gd name="T34" fmla="*/ 40 w 2064"/>
                <a:gd name="T35" fmla="*/ 1055 h 2928"/>
                <a:gd name="T36" fmla="*/ 90 w 2064"/>
                <a:gd name="T37" fmla="*/ 991 h 2928"/>
                <a:gd name="T38" fmla="*/ 189 w 2064"/>
                <a:gd name="T39" fmla="*/ 1024 h 2928"/>
                <a:gd name="T40" fmla="*/ 350 w 2064"/>
                <a:gd name="T41" fmla="*/ 1029 h 2928"/>
                <a:gd name="T42" fmla="*/ 364 w 2064"/>
                <a:gd name="T43" fmla="*/ 955 h 2928"/>
                <a:gd name="T44" fmla="*/ 447 w 2064"/>
                <a:gd name="T45" fmla="*/ 846 h 2928"/>
                <a:gd name="T46" fmla="*/ 624 w 2064"/>
                <a:gd name="T47" fmla="*/ 773 h 2928"/>
                <a:gd name="T48" fmla="*/ 695 w 2064"/>
                <a:gd name="T49" fmla="*/ 705 h 2928"/>
                <a:gd name="T50" fmla="*/ 894 w 2064"/>
                <a:gd name="T51" fmla="*/ 709 h 2928"/>
                <a:gd name="T52" fmla="*/ 875 w 2064"/>
                <a:gd name="T53" fmla="*/ 598 h 2928"/>
                <a:gd name="T54" fmla="*/ 820 w 2064"/>
                <a:gd name="T55" fmla="*/ 466 h 2928"/>
                <a:gd name="T56" fmla="*/ 790 w 2064"/>
                <a:gd name="T57" fmla="*/ 364 h 2928"/>
                <a:gd name="T58" fmla="*/ 865 w 2064"/>
                <a:gd name="T59" fmla="*/ 248 h 2928"/>
                <a:gd name="T60" fmla="*/ 934 w 2064"/>
                <a:gd name="T61" fmla="*/ 198 h 2928"/>
                <a:gd name="T62" fmla="*/ 887 w 2064"/>
                <a:gd name="T63" fmla="*/ 123 h 2928"/>
                <a:gd name="T64" fmla="*/ 858 w 2064"/>
                <a:gd name="T65" fmla="*/ 94 h 2928"/>
                <a:gd name="T66" fmla="*/ 891 w 2064"/>
                <a:gd name="T67" fmla="*/ 19 h 2928"/>
                <a:gd name="T68" fmla="*/ 939 w 2064"/>
                <a:gd name="T69" fmla="*/ 23 h 2928"/>
                <a:gd name="T70" fmla="*/ 984 w 2064"/>
                <a:gd name="T71" fmla="*/ 0 h 2928"/>
                <a:gd name="T72" fmla="*/ 1033 w 2064"/>
                <a:gd name="T73" fmla="*/ 42 h 2928"/>
                <a:gd name="T74" fmla="*/ 1158 w 2064"/>
                <a:gd name="T75" fmla="*/ 163 h 2928"/>
                <a:gd name="T76" fmla="*/ 1284 w 2064"/>
                <a:gd name="T77" fmla="*/ 246 h 2928"/>
                <a:gd name="T78" fmla="*/ 1388 w 2064"/>
                <a:gd name="T79" fmla="*/ 260 h 2928"/>
                <a:gd name="T80" fmla="*/ 1527 w 2064"/>
                <a:gd name="T81" fmla="*/ 338 h 2928"/>
                <a:gd name="T82" fmla="*/ 1643 w 2064"/>
                <a:gd name="T83" fmla="*/ 388 h 2928"/>
                <a:gd name="T84" fmla="*/ 1778 w 2064"/>
                <a:gd name="T85" fmla="*/ 461 h 2928"/>
                <a:gd name="T86" fmla="*/ 1797 w 2064"/>
                <a:gd name="T87" fmla="*/ 745 h 2928"/>
                <a:gd name="T88" fmla="*/ 1799 w 2064"/>
                <a:gd name="T89" fmla="*/ 993 h 2928"/>
                <a:gd name="T90" fmla="*/ 1922 w 2064"/>
                <a:gd name="T91" fmla="*/ 1088 h 2928"/>
                <a:gd name="T92" fmla="*/ 2052 w 2064"/>
                <a:gd name="T93" fmla="*/ 1248 h 2928"/>
                <a:gd name="T94" fmla="*/ 1880 w 2064"/>
                <a:gd name="T95" fmla="*/ 2833 h 2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64" h="2928">
                  <a:moveTo>
                    <a:pt x="1880" y="2833"/>
                  </a:moveTo>
                  <a:lnTo>
                    <a:pt x="1785" y="2857"/>
                  </a:lnTo>
                  <a:lnTo>
                    <a:pt x="1629" y="2880"/>
                  </a:lnTo>
                  <a:lnTo>
                    <a:pt x="1073" y="2928"/>
                  </a:lnTo>
                  <a:lnTo>
                    <a:pt x="988" y="2921"/>
                  </a:lnTo>
                  <a:lnTo>
                    <a:pt x="957" y="2913"/>
                  </a:lnTo>
                  <a:lnTo>
                    <a:pt x="908" y="2892"/>
                  </a:lnTo>
                  <a:lnTo>
                    <a:pt x="827" y="2838"/>
                  </a:lnTo>
                  <a:lnTo>
                    <a:pt x="827" y="2838"/>
                  </a:lnTo>
                  <a:lnTo>
                    <a:pt x="700" y="2724"/>
                  </a:lnTo>
                  <a:lnTo>
                    <a:pt x="664" y="2663"/>
                  </a:lnTo>
                  <a:lnTo>
                    <a:pt x="638" y="2637"/>
                  </a:lnTo>
                  <a:lnTo>
                    <a:pt x="636" y="2620"/>
                  </a:lnTo>
                  <a:lnTo>
                    <a:pt x="648" y="2563"/>
                  </a:lnTo>
                  <a:lnTo>
                    <a:pt x="678" y="2504"/>
                  </a:lnTo>
                  <a:lnTo>
                    <a:pt x="678" y="2476"/>
                  </a:lnTo>
                  <a:lnTo>
                    <a:pt x="669" y="2462"/>
                  </a:lnTo>
                  <a:lnTo>
                    <a:pt x="636" y="2426"/>
                  </a:lnTo>
                  <a:lnTo>
                    <a:pt x="605" y="2379"/>
                  </a:lnTo>
                  <a:lnTo>
                    <a:pt x="551" y="2332"/>
                  </a:lnTo>
                  <a:lnTo>
                    <a:pt x="551" y="2332"/>
                  </a:lnTo>
                  <a:lnTo>
                    <a:pt x="511" y="2265"/>
                  </a:lnTo>
                  <a:lnTo>
                    <a:pt x="466" y="2206"/>
                  </a:lnTo>
                  <a:lnTo>
                    <a:pt x="461" y="2192"/>
                  </a:lnTo>
                  <a:lnTo>
                    <a:pt x="477" y="2112"/>
                  </a:lnTo>
                  <a:lnTo>
                    <a:pt x="473" y="2045"/>
                  </a:lnTo>
                  <a:lnTo>
                    <a:pt x="494" y="2012"/>
                  </a:lnTo>
                  <a:lnTo>
                    <a:pt x="501" y="1991"/>
                  </a:lnTo>
                  <a:lnTo>
                    <a:pt x="482" y="1868"/>
                  </a:lnTo>
                  <a:lnTo>
                    <a:pt x="492" y="1809"/>
                  </a:lnTo>
                  <a:lnTo>
                    <a:pt x="489" y="1795"/>
                  </a:lnTo>
                  <a:lnTo>
                    <a:pt x="428" y="1781"/>
                  </a:lnTo>
                  <a:lnTo>
                    <a:pt x="376" y="1795"/>
                  </a:lnTo>
                  <a:lnTo>
                    <a:pt x="340" y="1783"/>
                  </a:lnTo>
                  <a:lnTo>
                    <a:pt x="329" y="1762"/>
                  </a:lnTo>
                  <a:lnTo>
                    <a:pt x="331" y="1710"/>
                  </a:lnTo>
                  <a:lnTo>
                    <a:pt x="338" y="1684"/>
                  </a:lnTo>
                  <a:lnTo>
                    <a:pt x="321" y="1665"/>
                  </a:lnTo>
                  <a:lnTo>
                    <a:pt x="293" y="1658"/>
                  </a:lnTo>
                  <a:lnTo>
                    <a:pt x="158" y="1651"/>
                  </a:lnTo>
                  <a:lnTo>
                    <a:pt x="130" y="1636"/>
                  </a:lnTo>
                  <a:lnTo>
                    <a:pt x="83" y="1530"/>
                  </a:lnTo>
                  <a:lnTo>
                    <a:pt x="73" y="1476"/>
                  </a:lnTo>
                  <a:lnTo>
                    <a:pt x="54" y="1431"/>
                  </a:lnTo>
                  <a:lnTo>
                    <a:pt x="42" y="1386"/>
                  </a:lnTo>
                  <a:lnTo>
                    <a:pt x="2" y="1355"/>
                  </a:lnTo>
                  <a:lnTo>
                    <a:pt x="0" y="1324"/>
                  </a:lnTo>
                  <a:lnTo>
                    <a:pt x="5" y="1289"/>
                  </a:lnTo>
                  <a:lnTo>
                    <a:pt x="5" y="1289"/>
                  </a:lnTo>
                  <a:lnTo>
                    <a:pt x="5" y="1204"/>
                  </a:lnTo>
                  <a:lnTo>
                    <a:pt x="16" y="1159"/>
                  </a:lnTo>
                  <a:lnTo>
                    <a:pt x="7" y="1123"/>
                  </a:lnTo>
                  <a:lnTo>
                    <a:pt x="35" y="1083"/>
                  </a:lnTo>
                  <a:lnTo>
                    <a:pt x="40" y="1055"/>
                  </a:lnTo>
                  <a:lnTo>
                    <a:pt x="40" y="1055"/>
                  </a:lnTo>
                  <a:lnTo>
                    <a:pt x="68" y="1007"/>
                  </a:lnTo>
                  <a:lnTo>
                    <a:pt x="90" y="991"/>
                  </a:lnTo>
                  <a:lnTo>
                    <a:pt x="104" y="993"/>
                  </a:lnTo>
                  <a:lnTo>
                    <a:pt x="151" y="1017"/>
                  </a:lnTo>
                  <a:lnTo>
                    <a:pt x="189" y="1024"/>
                  </a:lnTo>
                  <a:lnTo>
                    <a:pt x="243" y="1029"/>
                  </a:lnTo>
                  <a:lnTo>
                    <a:pt x="295" y="1021"/>
                  </a:lnTo>
                  <a:lnTo>
                    <a:pt x="350" y="1029"/>
                  </a:lnTo>
                  <a:lnTo>
                    <a:pt x="373" y="1012"/>
                  </a:lnTo>
                  <a:lnTo>
                    <a:pt x="381" y="991"/>
                  </a:lnTo>
                  <a:lnTo>
                    <a:pt x="364" y="955"/>
                  </a:lnTo>
                  <a:lnTo>
                    <a:pt x="364" y="934"/>
                  </a:lnTo>
                  <a:lnTo>
                    <a:pt x="416" y="870"/>
                  </a:lnTo>
                  <a:lnTo>
                    <a:pt x="447" y="846"/>
                  </a:lnTo>
                  <a:lnTo>
                    <a:pt x="570" y="816"/>
                  </a:lnTo>
                  <a:lnTo>
                    <a:pt x="596" y="790"/>
                  </a:lnTo>
                  <a:lnTo>
                    <a:pt x="624" y="773"/>
                  </a:lnTo>
                  <a:lnTo>
                    <a:pt x="645" y="731"/>
                  </a:lnTo>
                  <a:lnTo>
                    <a:pt x="664" y="712"/>
                  </a:lnTo>
                  <a:lnTo>
                    <a:pt x="695" y="705"/>
                  </a:lnTo>
                  <a:lnTo>
                    <a:pt x="773" y="714"/>
                  </a:lnTo>
                  <a:lnTo>
                    <a:pt x="842" y="707"/>
                  </a:lnTo>
                  <a:lnTo>
                    <a:pt x="894" y="709"/>
                  </a:lnTo>
                  <a:lnTo>
                    <a:pt x="901" y="674"/>
                  </a:lnTo>
                  <a:lnTo>
                    <a:pt x="898" y="643"/>
                  </a:lnTo>
                  <a:lnTo>
                    <a:pt x="875" y="598"/>
                  </a:lnTo>
                  <a:lnTo>
                    <a:pt x="884" y="570"/>
                  </a:lnTo>
                  <a:lnTo>
                    <a:pt x="884" y="563"/>
                  </a:lnTo>
                  <a:lnTo>
                    <a:pt x="820" y="466"/>
                  </a:lnTo>
                  <a:lnTo>
                    <a:pt x="787" y="433"/>
                  </a:lnTo>
                  <a:lnTo>
                    <a:pt x="783" y="418"/>
                  </a:lnTo>
                  <a:lnTo>
                    <a:pt x="790" y="364"/>
                  </a:lnTo>
                  <a:lnTo>
                    <a:pt x="785" y="314"/>
                  </a:lnTo>
                  <a:lnTo>
                    <a:pt x="823" y="305"/>
                  </a:lnTo>
                  <a:lnTo>
                    <a:pt x="865" y="248"/>
                  </a:lnTo>
                  <a:lnTo>
                    <a:pt x="889" y="229"/>
                  </a:lnTo>
                  <a:lnTo>
                    <a:pt x="929" y="210"/>
                  </a:lnTo>
                  <a:lnTo>
                    <a:pt x="934" y="198"/>
                  </a:lnTo>
                  <a:lnTo>
                    <a:pt x="934" y="175"/>
                  </a:lnTo>
                  <a:lnTo>
                    <a:pt x="922" y="151"/>
                  </a:lnTo>
                  <a:lnTo>
                    <a:pt x="887" y="123"/>
                  </a:lnTo>
                  <a:lnTo>
                    <a:pt x="865" y="113"/>
                  </a:lnTo>
                  <a:lnTo>
                    <a:pt x="865" y="113"/>
                  </a:lnTo>
                  <a:lnTo>
                    <a:pt x="858" y="94"/>
                  </a:lnTo>
                  <a:lnTo>
                    <a:pt x="858" y="80"/>
                  </a:lnTo>
                  <a:lnTo>
                    <a:pt x="868" y="52"/>
                  </a:lnTo>
                  <a:lnTo>
                    <a:pt x="891" y="19"/>
                  </a:lnTo>
                  <a:lnTo>
                    <a:pt x="920" y="4"/>
                  </a:lnTo>
                  <a:lnTo>
                    <a:pt x="920" y="4"/>
                  </a:lnTo>
                  <a:lnTo>
                    <a:pt x="939" y="23"/>
                  </a:lnTo>
                  <a:lnTo>
                    <a:pt x="953" y="28"/>
                  </a:lnTo>
                  <a:lnTo>
                    <a:pt x="969" y="21"/>
                  </a:lnTo>
                  <a:lnTo>
                    <a:pt x="984" y="0"/>
                  </a:lnTo>
                  <a:lnTo>
                    <a:pt x="984" y="0"/>
                  </a:lnTo>
                  <a:lnTo>
                    <a:pt x="1014" y="21"/>
                  </a:lnTo>
                  <a:lnTo>
                    <a:pt x="1033" y="42"/>
                  </a:lnTo>
                  <a:lnTo>
                    <a:pt x="1047" y="92"/>
                  </a:lnTo>
                  <a:lnTo>
                    <a:pt x="1059" y="106"/>
                  </a:lnTo>
                  <a:lnTo>
                    <a:pt x="1158" y="163"/>
                  </a:lnTo>
                  <a:lnTo>
                    <a:pt x="1213" y="172"/>
                  </a:lnTo>
                  <a:lnTo>
                    <a:pt x="1244" y="213"/>
                  </a:lnTo>
                  <a:lnTo>
                    <a:pt x="1284" y="246"/>
                  </a:lnTo>
                  <a:lnTo>
                    <a:pt x="1305" y="250"/>
                  </a:lnTo>
                  <a:lnTo>
                    <a:pt x="1359" y="253"/>
                  </a:lnTo>
                  <a:lnTo>
                    <a:pt x="1388" y="260"/>
                  </a:lnTo>
                  <a:lnTo>
                    <a:pt x="1480" y="326"/>
                  </a:lnTo>
                  <a:lnTo>
                    <a:pt x="1504" y="336"/>
                  </a:lnTo>
                  <a:lnTo>
                    <a:pt x="1527" y="338"/>
                  </a:lnTo>
                  <a:lnTo>
                    <a:pt x="1568" y="326"/>
                  </a:lnTo>
                  <a:lnTo>
                    <a:pt x="1582" y="329"/>
                  </a:lnTo>
                  <a:lnTo>
                    <a:pt x="1643" y="388"/>
                  </a:lnTo>
                  <a:lnTo>
                    <a:pt x="1657" y="411"/>
                  </a:lnTo>
                  <a:lnTo>
                    <a:pt x="1743" y="440"/>
                  </a:lnTo>
                  <a:lnTo>
                    <a:pt x="1778" y="461"/>
                  </a:lnTo>
                  <a:lnTo>
                    <a:pt x="1787" y="485"/>
                  </a:lnTo>
                  <a:lnTo>
                    <a:pt x="1792" y="532"/>
                  </a:lnTo>
                  <a:lnTo>
                    <a:pt x="1797" y="745"/>
                  </a:lnTo>
                  <a:lnTo>
                    <a:pt x="1790" y="889"/>
                  </a:lnTo>
                  <a:lnTo>
                    <a:pt x="1792" y="958"/>
                  </a:lnTo>
                  <a:lnTo>
                    <a:pt x="1799" y="993"/>
                  </a:lnTo>
                  <a:lnTo>
                    <a:pt x="1811" y="1010"/>
                  </a:lnTo>
                  <a:lnTo>
                    <a:pt x="1832" y="1026"/>
                  </a:lnTo>
                  <a:lnTo>
                    <a:pt x="1922" y="1088"/>
                  </a:lnTo>
                  <a:lnTo>
                    <a:pt x="2007" y="1173"/>
                  </a:lnTo>
                  <a:lnTo>
                    <a:pt x="2024" y="1192"/>
                  </a:lnTo>
                  <a:lnTo>
                    <a:pt x="2052" y="1248"/>
                  </a:lnTo>
                  <a:lnTo>
                    <a:pt x="2064" y="1312"/>
                  </a:lnTo>
                  <a:lnTo>
                    <a:pt x="2064" y="1386"/>
                  </a:lnTo>
                  <a:lnTo>
                    <a:pt x="1880" y="2833"/>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72" name="Freeform 71"/>
            <p:cNvSpPr>
              <a:spLocks noEditPoints="1"/>
            </p:cNvSpPr>
            <p:nvPr/>
          </p:nvSpPr>
          <p:spPr bwMode="auto">
            <a:xfrm>
              <a:off x="1746" y="2380"/>
              <a:ext cx="1632" cy="2034"/>
            </a:xfrm>
            <a:custGeom>
              <a:avLst/>
              <a:gdLst>
                <a:gd name="T0" fmla="*/ 1081 w 1632"/>
                <a:gd name="T1" fmla="*/ 40 h 2034"/>
                <a:gd name="T2" fmla="*/ 1211 w 1632"/>
                <a:gd name="T3" fmla="*/ 352 h 2034"/>
                <a:gd name="T4" fmla="*/ 1410 w 1632"/>
                <a:gd name="T5" fmla="*/ 478 h 2034"/>
                <a:gd name="T6" fmla="*/ 1563 w 1632"/>
                <a:gd name="T7" fmla="*/ 584 h 2034"/>
                <a:gd name="T8" fmla="*/ 1547 w 1632"/>
                <a:gd name="T9" fmla="*/ 922 h 2034"/>
                <a:gd name="T10" fmla="*/ 1492 w 1632"/>
                <a:gd name="T11" fmla="*/ 1085 h 2034"/>
                <a:gd name="T12" fmla="*/ 1201 w 1632"/>
                <a:gd name="T13" fmla="*/ 1258 h 2034"/>
                <a:gd name="T14" fmla="*/ 1081 w 1632"/>
                <a:gd name="T15" fmla="*/ 1152 h 2034"/>
                <a:gd name="T16" fmla="*/ 904 w 1632"/>
                <a:gd name="T17" fmla="*/ 1142 h 2034"/>
                <a:gd name="T18" fmla="*/ 847 w 1632"/>
                <a:gd name="T19" fmla="*/ 1201 h 2034"/>
                <a:gd name="T20" fmla="*/ 698 w 1632"/>
                <a:gd name="T21" fmla="*/ 1372 h 2034"/>
                <a:gd name="T22" fmla="*/ 752 w 1632"/>
                <a:gd name="T23" fmla="*/ 1532 h 2034"/>
                <a:gd name="T24" fmla="*/ 878 w 1632"/>
                <a:gd name="T25" fmla="*/ 1594 h 2034"/>
                <a:gd name="T26" fmla="*/ 991 w 1632"/>
                <a:gd name="T27" fmla="*/ 1457 h 2034"/>
                <a:gd name="T28" fmla="*/ 1055 w 1632"/>
                <a:gd name="T29" fmla="*/ 1592 h 2034"/>
                <a:gd name="T30" fmla="*/ 918 w 1632"/>
                <a:gd name="T31" fmla="*/ 1681 h 2034"/>
                <a:gd name="T32" fmla="*/ 918 w 1632"/>
                <a:gd name="T33" fmla="*/ 1804 h 2034"/>
                <a:gd name="T34" fmla="*/ 1005 w 1632"/>
                <a:gd name="T35" fmla="*/ 1984 h 2034"/>
                <a:gd name="T36" fmla="*/ 937 w 1632"/>
                <a:gd name="T37" fmla="*/ 2001 h 2034"/>
                <a:gd name="T38" fmla="*/ 927 w 1632"/>
                <a:gd name="T39" fmla="*/ 1979 h 2034"/>
                <a:gd name="T40" fmla="*/ 908 w 1632"/>
                <a:gd name="T41" fmla="*/ 1930 h 2034"/>
                <a:gd name="T42" fmla="*/ 859 w 1632"/>
                <a:gd name="T43" fmla="*/ 1873 h 2034"/>
                <a:gd name="T44" fmla="*/ 816 w 1632"/>
                <a:gd name="T45" fmla="*/ 1771 h 2034"/>
                <a:gd name="T46" fmla="*/ 781 w 1632"/>
                <a:gd name="T47" fmla="*/ 1648 h 2034"/>
                <a:gd name="T48" fmla="*/ 745 w 1632"/>
                <a:gd name="T49" fmla="*/ 1587 h 2034"/>
                <a:gd name="T50" fmla="*/ 698 w 1632"/>
                <a:gd name="T51" fmla="*/ 1521 h 2034"/>
                <a:gd name="T52" fmla="*/ 651 w 1632"/>
                <a:gd name="T53" fmla="*/ 1466 h 2034"/>
                <a:gd name="T54" fmla="*/ 625 w 1632"/>
                <a:gd name="T55" fmla="*/ 1426 h 2034"/>
                <a:gd name="T56" fmla="*/ 518 w 1632"/>
                <a:gd name="T57" fmla="*/ 1334 h 2034"/>
                <a:gd name="T58" fmla="*/ 459 w 1632"/>
                <a:gd name="T59" fmla="*/ 1287 h 2034"/>
                <a:gd name="T60" fmla="*/ 419 w 1632"/>
                <a:gd name="T61" fmla="*/ 1289 h 2034"/>
                <a:gd name="T62" fmla="*/ 324 w 1632"/>
                <a:gd name="T63" fmla="*/ 1218 h 2034"/>
                <a:gd name="T64" fmla="*/ 312 w 1632"/>
                <a:gd name="T65" fmla="*/ 1194 h 2034"/>
                <a:gd name="T66" fmla="*/ 275 w 1632"/>
                <a:gd name="T67" fmla="*/ 1123 h 2034"/>
                <a:gd name="T68" fmla="*/ 260 w 1632"/>
                <a:gd name="T69" fmla="*/ 1112 h 2034"/>
                <a:gd name="T70" fmla="*/ 230 w 1632"/>
                <a:gd name="T71" fmla="*/ 1088 h 2034"/>
                <a:gd name="T72" fmla="*/ 189 w 1632"/>
                <a:gd name="T73" fmla="*/ 1015 h 2034"/>
                <a:gd name="T74" fmla="*/ 154 w 1632"/>
                <a:gd name="T75" fmla="*/ 925 h 2034"/>
                <a:gd name="T76" fmla="*/ 168 w 1632"/>
                <a:gd name="T77" fmla="*/ 873 h 2034"/>
                <a:gd name="T78" fmla="*/ 140 w 1632"/>
                <a:gd name="T79" fmla="*/ 795 h 2034"/>
                <a:gd name="T80" fmla="*/ 95 w 1632"/>
                <a:gd name="T81" fmla="*/ 681 h 2034"/>
                <a:gd name="T82" fmla="*/ 118 w 1632"/>
                <a:gd name="T83" fmla="*/ 672 h 2034"/>
                <a:gd name="T84" fmla="*/ 118 w 1632"/>
                <a:gd name="T85" fmla="*/ 660 h 2034"/>
                <a:gd name="T86" fmla="*/ 156 w 1632"/>
                <a:gd name="T87" fmla="*/ 563 h 2034"/>
                <a:gd name="T88" fmla="*/ 140 w 1632"/>
                <a:gd name="T89" fmla="*/ 532 h 2034"/>
                <a:gd name="T90" fmla="*/ 107 w 1632"/>
                <a:gd name="T91" fmla="*/ 428 h 2034"/>
                <a:gd name="T92" fmla="*/ 97 w 1632"/>
                <a:gd name="T93" fmla="*/ 397 h 2034"/>
                <a:gd name="T94" fmla="*/ 59 w 1632"/>
                <a:gd name="T95" fmla="*/ 350 h 2034"/>
                <a:gd name="T96" fmla="*/ 36 w 1632"/>
                <a:gd name="T97" fmla="*/ 281 h 2034"/>
                <a:gd name="T98" fmla="*/ 3 w 1632"/>
                <a:gd name="T99" fmla="*/ 194 h 2034"/>
                <a:gd name="T100" fmla="*/ 130 w 1632"/>
                <a:gd name="T101" fmla="*/ 234 h 2034"/>
                <a:gd name="T102" fmla="*/ 260 w 1632"/>
                <a:gd name="T103" fmla="*/ 317 h 2034"/>
                <a:gd name="T104" fmla="*/ 398 w 1632"/>
                <a:gd name="T105" fmla="*/ 397 h 2034"/>
                <a:gd name="T106" fmla="*/ 457 w 1632"/>
                <a:gd name="T107" fmla="*/ 501 h 2034"/>
                <a:gd name="T108" fmla="*/ 653 w 1632"/>
                <a:gd name="T109" fmla="*/ 492 h 2034"/>
                <a:gd name="T110" fmla="*/ 915 w 1632"/>
                <a:gd name="T111" fmla="*/ 267 h 2034"/>
                <a:gd name="T112" fmla="*/ 996 w 1632"/>
                <a:gd name="T113" fmla="*/ 121 h 2034"/>
                <a:gd name="T114" fmla="*/ 1038 w 1632"/>
                <a:gd name="T115" fmla="*/ 0 h 2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2" h="2034">
                  <a:moveTo>
                    <a:pt x="0" y="194"/>
                  </a:moveTo>
                  <a:lnTo>
                    <a:pt x="0" y="194"/>
                  </a:lnTo>
                  <a:lnTo>
                    <a:pt x="0" y="194"/>
                  </a:lnTo>
                  <a:lnTo>
                    <a:pt x="0" y="194"/>
                  </a:lnTo>
                  <a:close/>
                  <a:moveTo>
                    <a:pt x="1086" y="5"/>
                  </a:moveTo>
                  <a:lnTo>
                    <a:pt x="1081" y="40"/>
                  </a:lnTo>
                  <a:lnTo>
                    <a:pt x="1083" y="71"/>
                  </a:lnTo>
                  <a:lnTo>
                    <a:pt x="1123" y="102"/>
                  </a:lnTo>
                  <a:lnTo>
                    <a:pt x="1133" y="147"/>
                  </a:lnTo>
                  <a:lnTo>
                    <a:pt x="1154" y="192"/>
                  </a:lnTo>
                  <a:lnTo>
                    <a:pt x="1164" y="246"/>
                  </a:lnTo>
                  <a:lnTo>
                    <a:pt x="1211" y="352"/>
                  </a:lnTo>
                  <a:lnTo>
                    <a:pt x="1239" y="367"/>
                  </a:lnTo>
                  <a:lnTo>
                    <a:pt x="1374" y="374"/>
                  </a:lnTo>
                  <a:lnTo>
                    <a:pt x="1402" y="381"/>
                  </a:lnTo>
                  <a:lnTo>
                    <a:pt x="1419" y="400"/>
                  </a:lnTo>
                  <a:lnTo>
                    <a:pt x="1412" y="426"/>
                  </a:lnTo>
                  <a:lnTo>
                    <a:pt x="1410" y="478"/>
                  </a:lnTo>
                  <a:lnTo>
                    <a:pt x="1421" y="499"/>
                  </a:lnTo>
                  <a:lnTo>
                    <a:pt x="1457" y="511"/>
                  </a:lnTo>
                  <a:lnTo>
                    <a:pt x="1509" y="497"/>
                  </a:lnTo>
                  <a:lnTo>
                    <a:pt x="1570" y="511"/>
                  </a:lnTo>
                  <a:lnTo>
                    <a:pt x="1573" y="525"/>
                  </a:lnTo>
                  <a:lnTo>
                    <a:pt x="1563" y="584"/>
                  </a:lnTo>
                  <a:lnTo>
                    <a:pt x="1582" y="707"/>
                  </a:lnTo>
                  <a:lnTo>
                    <a:pt x="1575" y="728"/>
                  </a:lnTo>
                  <a:lnTo>
                    <a:pt x="1554" y="761"/>
                  </a:lnTo>
                  <a:lnTo>
                    <a:pt x="1558" y="828"/>
                  </a:lnTo>
                  <a:lnTo>
                    <a:pt x="1542" y="908"/>
                  </a:lnTo>
                  <a:lnTo>
                    <a:pt x="1547" y="922"/>
                  </a:lnTo>
                  <a:lnTo>
                    <a:pt x="1592" y="981"/>
                  </a:lnTo>
                  <a:lnTo>
                    <a:pt x="1632" y="1048"/>
                  </a:lnTo>
                  <a:lnTo>
                    <a:pt x="1632" y="1048"/>
                  </a:lnTo>
                  <a:lnTo>
                    <a:pt x="1594" y="1062"/>
                  </a:lnTo>
                  <a:lnTo>
                    <a:pt x="1542" y="1097"/>
                  </a:lnTo>
                  <a:lnTo>
                    <a:pt x="1492" y="1085"/>
                  </a:lnTo>
                  <a:lnTo>
                    <a:pt x="1471" y="1088"/>
                  </a:lnTo>
                  <a:lnTo>
                    <a:pt x="1440" y="1102"/>
                  </a:lnTo>
                  <a:lnTo>
                    <a:pt x="1398" y="1104"/>
                  </a:lnTo>
                  <a:lnTo>
                    <a:pt x="1358" y="1142"/>
                  </a:lnTo>
                  <a:lnTo>
                    <a:pt x="1296" y="1171"/>
                  </a:lnTo>
                  <a:lnTo>
                    <a:pt x="1201" y="1258"/>
                  </a:lnTo>
                  <a:lnTo>
                    <a:pt x="1178" y="1268"/>
                  </a:lnTo>
                  <a:lnTo>
                    <a:pt x="1157" y="1265"/>
                  </a:lnTo>
                  <a:lnTo>
                    <a:pt x="1145" y="1256"/>
                  </a:lnTo>
                  <a:lnTo>
                    <a:pt x="1100" y="1171"/>
                  </a:lnTo>
                  <a:lnTo>
                    <a:pt x="1100" y="1171"/>
                  </a:lnTo>
                  <a:lnTo>
                    <a:pt x="1081" y="1152"/>
                  </a:lnTo>
                  <a:lnTo>
                    <a:pt x="1067" y="1149"/>
                  </a:lnTo>
                  <a:lnTo>
                    <a:pt x="1015" y="1178"/>
                  </a:lnTo>
                  <a:lnTo>
                    <a:pt x="977" y="1175"/>
                  </a:lnTo>
                  <a:lnTo>
                    <a:pt x="932" y="1192"/>
                  </a:lnTo>
                  <a:lnTo>
                    <a:pt x="915" y="1178"/>
                  </a:lnTo>
                  <a:lnTo>
                    <a:pt x="904" y="1142"/>
                  </a:lnTo>
                  <a:lnTo>
                    <a:pt x="892" y="1128"/>
                  </a:lnTo>
                  <a:lnTo>
                    <a:pt x="878" y="1123"/>
                  </a:lnTo>
                  <a:lnTo>
                    <a:pt x="856" y="1126"/>
                  </a:lnTo>
                  <a:lnTo>
                    <a:pt x="844" y="1140"/>
                  </a:lnTo>
                  <a:lnTo>
                    <a:pt x="837" y="1159"/>
                  </a:lnTo>
                  <a:lnTo>
                    <a:pt x="847" y="1201"/>
                  </a:lnTo>
                  <a:lnTo>
                    <a:pt x="847" y="1225"/>
                  </a:lnTo>
                  <a:lnTo>
                    <a:pt x="821" y="1268"/>
                  </a:lnTo>
                  <a:lnTo>
                    <a:pt x="807" y="1301"/>
                  </a:lnTo>
                  <a:lnTo>
                    <a:pt x="736" y="1320"/>
                  </a:lnTo>
                  <a:lnTo>
                    <a:pt x="698" y="1357"/>
                  </a:lnTo>
                  <a:lnTo>
                    <a:pt x="698" y="1372"/>
                  </a:lnTo>
                  <a:lnTo>
                    <a:pt x="705" y="1379"/>
                  </a:lnTo>
                  <a:lnTo>
                    <a:pt x="740" y="1388"/>
                  </a:lnTo>
                  <a:lnTo>
                    <a:pt x="747" y="1402"/>
                  </a:lnTo>
                  <a:lnTo>
                    <a:pt x="745" y="1452"/>
                  </a:lnTo>
                  <a:lnTo>
                    <a:pt x="755" y="1490"/>
                  </a:lnTo>
                  <a:lnTo>
                    <a:pt x="752" y="1532"/>
                  </a:lnTo>
                  <a:lnTo>
                    <a:pt x="764" y="1547"/>
                  </a:lnTo>
                  <a:lnTo>
                    <a:pt x="799" y="1566"/>
                  </a:lnTo>
                  <a:lnTo>
                    <a:pt x="818" y="1596"/>
                  </a:lnTo>
                  <a:lnTo>
                    <a:pt x="833" y="1606"/>
                  </a:lnTo>
                  <a:lnTo>
                    <a:pt x="859" y="1606"/>
                  </a:lnTo>
                  <a:lnTo>
                    <a:pt x="878" y="1594"/>
                  </a:lnTo>
                  <a:lnTo>
                    <a:pt x="904" y="1511"/>
                  </a:lnTo>
                  <a:lnTo>
                    <a:pt x="925" y="1469"/>
                  </a:lnTo>
                  <a:lnTo>
                    <a:pt x="939" y="1462"/>
                  </a:lnTo>
                  <a:lnTo>
                    <a:pt x="984" y="1462"/>
                  </a:lnTo>
                  <a:lnTo>
                    <a:pt x="991" y="1457"/>
                  </a:lnTo>
                  <a:lnTo>
                    <a:pt x="991" y="1457"/>
                  </a:lnTo>
                  <a:lnTo>
                    <a:pt x="1005" y="1450"/>
                  </a:lnTo>
                  <a:lnTo>
                    <a:pt x="1026" y="1452"/>
                  </a:lnTo>
                  <a:lnTo>
                    <a:pt x="1045" y="1469"/>
                  </a:lnTo>
                  <a:lnTo>
                    <a:pt x="1048" y="1483"/>
                  </a:lnTo>
                  <a:lnTo>
                    <a:pt x="1034" y="1549"/>
                  </a:lnTo>
                  <a:lnTo>
                    <a:pt x="1055" y="1592"/>
                  </a:lnTo>
                  <a:lnTo>
                    <a:pt x="1043" y="1634"/>
                  </a:lnTo>
                  <a:lnTo>
                    <a:pt x="1036" y="1648"/>
                  </a:lnTo>
                  <a:lnTo>
                    <a:pt x="1022" y="1655"/>
                  </a:lnTo>
                  <a:lnTo>
                    <a:pt x="977" y="1651"/>
                  </a:lnTo>
                  <a:lnTo>
                    <a:pt x="956" y="1655"/>
                  </a:lnTo>
                  <a:lnTo>
                    <a:pt x="918" y="1681"/>
                  </a:lnTo>
                  <a:lnTo>
                    <a:pt x="911" y="1681"/>
                  </a:lnTo>
                  <a:lnTo>
                    <a:pt x="894" y="1665"/>
                  </a:lnTo>
                  <a:lnTo>
                    <a:pt x="889" y="1760"/>
                  </a:lnTo>
                  <a:lnTo>
                    <a:pt x="894" y="1788"/>
                  </a:lnTo>
                  <a:lnTo>
                    <a:pt x="904" y="1800"/>
                  </a:lnTo>
                  <a:lnTo>
                    <a:pt x="918" y="1804"/>
                  </a:lnTo>
                  <a:lnTo>
                    <a:pt x="982" y="1807"/>
                  </a:lnTo>
                  <a:lnTo>
                    <a:pt x="1000" y="1819"/>
                  </a:lnTo>
                  <a:lnTo>
                    <a:pt x="1029" y="1906"/>
                  </a:lnTo>
                  <a:lnTo>
                    <a:pt x="1015" y="1965"/>
                  </a:lnTo>
                  <a:lnTo>
                    <a:pt x="1015" y="1965"/>
                  </a:lnTo>
                  <a:lnTo>
                    <a:pt x="1005" y="1984"/>
                  </a:lnTo>
                  <a:lnTo>
                    <a:pt x="972" y="2003"/>
                  </a:lnTo>
                  <a:lnTo>
                    <a:pt x="953" y="2034"/>
                  </a:lnTo>
                  <a:lnTo>
                    <a:pt x="953" y="2034"/>
                  </a:lnTo>
                  <a:lnTo>
                    <a:pt x="948" y="2015"/>
                  </a:lnTo>
                  <a:lnTo>
                    <a:pt x="946" y="2013"/>
                  </a:lnTo>
                  <a:lnTo>
                    <a:pt x="937" y="2001"/>
                  </a:lnTo>
                  <a:lnTo>
                    <a:pt x="939" y="1996"/>
                  </a:lnTo>
                  <a:lnTo>
                    <a:pt x="934" y="1991"/>
                  </a:lnTo>
                  <a:lnTo>
                    <a:pt x="932" y="1987"/>
                  </a:lnTo>
                  <a:lnTo>
                    <a:pt x="927" y="1994"/>
                  </a:lnTo>
                  <a:lnTo>
                    <a:pt x="922" y="1991"/>
                  </a:lnTo>
                  <a:lnTo>
                    <a:pt x="927" y="1979"/>
                  </a:lnTo>
                  <a:lnTo>
                    <a:pt x="922" y="1977"/>
                  </a:lnTo>
                  <a:lnTo>
                    <a:pt x="918" y="1972"/>
                  </a:lnTo>
                  <a:lnTo>
                    <a:pt x="920" y="1963"/>
                  </a:lnTo>
                  <a:lnTo>
                    <a:pt x="913" y="1956"/>
                  </a:lnTo>
                  <a:lnTo>
                    <a:pt x="908" y="1937"/>
                  </a:lnTo>
                  <a:lnTo>
                    <a:pt x="908" y="1930"/>
                  </a:lnTo>
                  <a:lnTo>
                    <a:pt x="906" y="1916"/>
                  </a:lnTo>
                  <a:lnTo>
                    <a:pt x="899" y="1909"/>
                  </a:lnTo>
                  <a:lnTo>
                    <a:pt x="899" y="1897"/>
                  </a:lnTo>
                  <a:lnTo>
                    <a:pt x="887" y="1887"/>
                  </a:lnTo>
                  <a:lnTo>
                    <a:pt x="880" y="1873"/>
                  </a:lnTo>
                  <a:lnTo>
                    <a:pt x="859" y="1873"/>
                  </a:lnTo>
                  <a:lnTo>
                    <a:pt x="849" y="1866"/>
                  </a:lnTo>
                  <a:lnTo>
                    <a:pt x="847" y="1849"/>
                  </a:lnTo>
                  <a:lnTo>
                    <a:pt x="830" y="1830"/>
                  </a:lnTo>
                  <a:lnTo>
                    <a:pt x="842" y="1783"/>
                  </a:lnTo>
                  <a:lnTo>
                    <a:pt x="828" y="1778"/>
                  </a:lnTo>
                  <a:lnTo>
                    <a:pt x="816" y="1771"/>
                  </a:lnTo>
                  <a:lnTo>
                    <a:pt x="807" y="1745"/>
                  </a:lnTo>
                  <a:lnTo>
                    <a:pt x="818" y="1717"/>
                  </a:lnTo>
                  <a:lnTo>
                    <a:pt x="816" y="1700"/>
                  </a:lnTo>
                  <a:lnTo>
                    <a:pt x="788" y="1689"/>
                  </a:lnTo>
                  <a:lnTo>
                    <a:pt x="776" y="1663"/>
                  </a:lnTo>
                  <a:lnTo>
                    <a:pt x="781" y="1648"/>
                  </a:lnTo>
                  <a:lnTo>
                    <a:pt x="776" y="1637"/>
                  </a:lnTo>
                  <a:lnTo>
                    <a:pt x="769" y="1629"/>
                  </a:lnTo>
                  <a:lnTo>
                    <a:pt x="762" y="1618"/>
                  </a:lnTo>
                  <a:lnTo>
                    <a:pt x="747" y="1611"/>
                  </a:lnTo>
                  <a:lnTo>
                    <a:pt x="750" y="1606"/>
                  </a:lnTo>
                  <a:lnTo>
                    <a:pt x="745" y="1587"/>
                  </a:lnTo>
                  <a:lnTo>
                    <a:pt x="750" y="1561"/>
                  </a:lnTo>
                  <a:lnTo>
                    <a:pt x="740" y="1547"/>
                  </a:lnTo>
                  <a:lnTo>
                    <a:pt x="717" y="1542"/>
                  </a:lnTo>
                  <a:lnTo>
                    <a:pt x="691" y="1523"/>
                  </a:lnTo>
                  <a:lnTo>
                    <a:pt x="688" y="1514"/>
                  </a:lnTo>
                  <a:lnTo>
                    <a:pt x="698" y="1521"/>
                  </a:lnTo>
                  <a:lnTo>
                    <a:pt x="703" y="1502"/>
                  </a:lnTo>
                  <a:lnTo>
                    <a:pt x="691" y="1471"/>
                  </a:lnTo>
                  <a:lnTo>
                    <a:pt x="677" y="1457"/>
                  </a:lnTo>
                  <a:lnTo>
                    <a:pt x="658" y="1462"/>
                  </a:lnTo>
                  <a:lnTo>
                    <a:pt x="648" y="1459"/>
                  </a:lnTo>
                  <a:lnTo>
                    <a:pt x="651" y="1466"/>
                  </a:lnTo>
                  <a:lnTo>
                    <a:pt x="660" y="1471"/>
                  </a:lnTo>
                  <a:lnTo>
                    <a:pt x="658" y="1473"/>
                  </a:lnTo>
                  <a:lnTo>
                    <a:pt x="646" y="1466"/>
                  </a:lnTo>
                  <a:lnTo>
                    <a:pt x="641" y="1452"/>
                  </a:lnTo>
                  <a:lnTo>
                    <a:pt x="627" y="1445"/>
                  </a:lnTo>
                  <a:lnTo>
                    <a:pt x="625" y="1426"/>
                  </a:lnTo>
                  <a:lnTo>
                    <a:pt x="613" y="1421"/>
                  </a:lnTo>
                  <a:lnTo>
                    <a:pt x="617" y="1410"/>
                  </a:lnTo>
                  <a:lnTo>
                    <a:pt x="613" y="1398"/>
                  </a:lnTo>
                  <a:lnTo>
                    <a:pt x="558" y="1360"/>
                  </a:lnTo>
                  <a:lnTo>
                    <a:pt x="530" y="1353"/>
                  </a:lnTo>
                  <a:lnTo>
                    <a:pt x="518" y="1334"/>
                  </a:lnTo>
                  <a:lnTo>
                    <a:pt x="513" y="1331"/>
                  </a:lnTo>
                  <a:lnTo>
                    <a:pt x="513" y="1320"/>
                  </a:lnTo>
                  <a:lnTo>
                    <a:pt x="492" y="1322"/>
                  </a:lnTo>
                  <a:lnTo>
                    <a:pt x="478" y="1308"/>
                  </a:lnTo>
                  <a:lnTo>
                    <a:pt x="473" y="1294"/>
                  </a:lnTo>
                  <a:lnTo>
                    <a:pt x="459" y="1287"/>
                  </a:lnTo>
                  <a:lnTo>
                    <a:pt x="440" y="1289"/>
                  </a:lnTo>
                  <a:lnTo>
                    <a:pt x="440" y="1294"/>
                  </a:lnTo>
                  <a:lnTo>
                    <a:pt x="433" y="1296"/>
                  </a:lnTo>
                  <a:lnTo>
                    <a:pt x="414" y="1282"/>
                  </a:lnTo>
                  <a:lnTo>
                    <a:pt x="402" y="1282"/>
                  </a:lnTo>
                  <a:lnTo>
                    <a:pt x="419" y="1289"/>
                  </a:lnTo>
                  <a:lnTo>
                    <a:pt x="421" y="1296"/>
                  </a:lnTo>
                  <a:lnTo>
                    <a:pt x="395" y="1284"/>
                  </a:lnTo>
                  <a:lnTo>
                    <a:pt x="345" y="1249"/>
                  </a:lnTo>
                  <a:lnTo>
                    <a:pt x="329" y="1230"/>
                  </a:lnTo>
                  <a:lnTo>
                    <a:pt x="336" y="1225"/>
                  </a:lnTo>
                  <a:lnTo>
                    <a:pt x="324" y="1218"/>
                  </a:lnTo>
                  <a:lnTo>
                    <a:pt x="327" y="1208"/>
                  </a:lnTo>
                  <a:lnTo>
                    <a:pt x="317" y="1211"/>
                  </a:lnTo>
                  <a:lnTo>
                    <a:pt x="310" y="1204"/>
                  </a:lnTo>
                  <a:lnTo>
                    <a:pt x="301" y="1192"/>
                  </a:lnTo>
                  <a:lnTo>
                    <a:pt x="303" y="1187"/>
                  </a:lnTo>
                  <a:lnTo>
                    <a:pt x="312" y="1194"/>
                  </a:lnTo>
                  <a:lnTo>
                    <a:pt x="310" y="1182"/>
                  </a:lnTo>
                  <a:lnTo>
                    <a:pt x="301" y="1185"/>
                  </a:lnTo>
                  <a:lnTo>
                    <a:pt x="286" y="1166"/>
                  </a:lnTo>
                  <a:lnTo>
                    <a:pt x="270" y="1138"/>
                  </a:lnTo>
                  <a:lnTo>
                    <a:pt x="275" y="1130"/>
                  </a:lnTo>
                  <a:lnTo>
                    <a:pt x="275" y="1123"/>
                  </a:lnTo>
                  <a:lnTo>
                    <a:pt x="260" y="1114"/>
                  </a:lnTo>
                  <a:lnTo>
                    <a:pt x="258" y="1121"/>
                  </a:lnTo>
                  <a:lnTo>
                    <a:pt x="265" y="1130"/>
                  </a:lnTo>
                  <a:lnTo>
                    <a:pt x="258" y="1128"/>
                  </a:lnTo>
                  <a:lnTo>
                    <a:pt x="251" y="1107"/>
                  </a:lnTo>
                  <a:lnTo>
                    <a:pt x="260" y="1112"/>
                  </a:lnTo>
                  <a:lnTo>
                    <a:pt x="263" y="1109"/>
                  </a:lnTo>
                  <a:lnTo>
                    <a:pt x="258" y="1104"/>
                  </a:lnTo>
                  <a:lnTo>
                    <a:pt x="260" y="1102"/>
                  </a:lnTo>
                  <a:lnTo>
                    <a:pt x="253" y="1102"/>
                  </a:lnTo>
                  <a:lnTo>
                    <a:pt x="249" y="1102"/>
                  </a:lnTo>
                  <a:lnTo>
                    <a:pt x="230" y="1088"/>
                  </a:lnTo>
                  <a:lnTo>
                    <a:pt x="232" y="1074"/>
                  </a:lnTo>
                  <a:lnTo>
                    <a:pt x="225" y="1067"/>
                  </a:lnTo>
                  <a:lnTo>
                    <a:pt x="213" y="1067"/>
                  </a:lnTo>
                  <a:lnTo>
                    <a:pt x="201" y="1048"/>
                  </a:lnTo>
                  <a:lnTo>
                    <a:pt x="201" y="1036"/>
                  </a:lnTo>
                  <a:lnTo>
                    <a:pt x="189" y="1015"/>
                  </a:lnTo>
                  <a:lnTo>
                    <a:pt x="173" y="1005"/>
                  </a:lnTo>
                  <a:lnTo>
                    <a:pt x="166" y="965"/>
                  </a:lnTo>
                  <a:lnTo>
                    <a:pt x="156" y="958"/>
                  </a:lnTo>
                  <a:lnTo>
                    <a:pt x="145" y="934"/>
                  </a:lnTo>
                  <a:lnTo>
                    <a:pt x="147" y="927"/>
                  </a:lnTo>
                  <a:lnTo>
                    <a:pt x="154" y="925"/>
                  </a:lnTo>
                  <a:lnTo>
                    <a:pt x="166" y="915"/>
                  </a:lnTo>
                  <a:lnTo>
                    <a:pt x="173" y="896"/>
                  </a:lnTo>
                  <a:lnTo>
                    <a:pt x="161" y="887"/>
                  </a:lnTo>
                  <a:lnTo>
                    <a:pt x="163" y="880"/>
                  </a:lnTo>
                  <a:lnTo>
                    <a:pt x="161" y="873"/>
                  </a:lnTo>
                  <a:lnTo>
                    <a:pt x="168" y="873"/>
                  </a:lnTo>
                  <a:lnTo>
                    <a:pt x="161" y="858"/>
                  </a:lnTo>
                  <a:lnTo>
                    <a:pt x="163" y="856"/>
                  </a:lnTo>
                  <a:lnTo>
                    <a:pt x="156" y="856"/>
                  </a:lnTo>
                  <a:lnTo>
                    <a:pt x="154" y="858"/>
                  </a:lnTo>
                  <a:lnTo>
                    <a:pt x="147" y="851"/>
                  </a:lnTo>
                  <a:lnTo>
                    <a:pt x="140" y="795"/>
                  </a:lnTo>
                  <a:lnTo>
                    <a:pt x="126" y="766"/>
                  </a:lnTo>
                  <a:lnTo>
                    <a:pt x="95" y="726"/>
                  </a:lnTo>
                  <a:lnTo>
                    <a:pt x="90" y="707"/>
                  </a:lnTo>
                  <a:lnTo>
                    <a:pt x="95" y="702"/>
                  </a:lnTo>
                  <a:lnTo>
                    <a:pt x="90" y="691"/>
                  </a:lnTo>
                  <a:lnTo>
                    <a:pt x="95" y="681"/>
                  </a:lnTo>
                  <a:lnTo>
                    <a:pt x="109" y="679"/>
                  </a:lnTo>
                  <a:lnTo>
                    <a:pt x="100" y="698"/>
                  </a:lnTo>
                  <a:lnTo>
                    <a:pt x="104" y="702"/>
                  </a:lnTo>
                  <a:lnTo>
                    <a:pt x="109" y="695"/>
                  </a:lnTo>
                  <a:lnTo>
                    <a:pt x="116" y="698"/>
                  </a:lnTo>
                  <a:lnTo>
                    <a:pt x="118" y="672"/>
                  </a:lnTo>
                  <a:lnTo>
                    <a:pt x="128" y="672"/>
                  </a:lnTo>
                  <a:lnTo>
                    <a:pt x="126" y="665"/>
                  </a:lnTo>
                  <a:lnTo>
                    <a:pt x="133" y="643"/>
                  </a:lnTo>
                  <a:lnTo>
                    <a:pt x="128" y="636"/>
                  </a:lnTo>
                  <a:lnTo>
                    <a:pt x="123" y="662"/>
                  </a:lnTo>
                  <a:lnTo>
                    <a:pt x="118" y="660"/>
                  </a:lnTo>
                  <a:lnTo>
                    <a:pt x="126" y="641"/>
                  </a:lnTo>
                  <a:lnTo>
                    <a:pt x="123" y="629"/>
                  </a:lnTo>
                  <a:lnTo>
                    <a:pt x="145" y="589"/>
                  </a:lnTo>
                  <a:lnTo>
                    <a:pt x="145" y="572"/>
                  </a:lnTo>
                  <a:lnTo>
                    <a:pt x="147" y="565"/>
                  </a:lnTo>
                  <a:lnTo>
                    <a:pt x="156" y="563"/>
                  </a:lnTo>
                  <a:lnTo>
                    <a:pt x="159" y="551"/>
                  </a:lnTo>
                  <a:lnTo>
                    <a:pt x="147" y="551"/>
                  </a:lnTo>
                  <a:lnTo>
                    <a:pt x="147" y="560"/>
                  </a:lnTo>
                  <a:lnTo>
                    <a:pt x="142" y="558"/>
                  </a:lnTo>
                  <a:lnTo>
                    <a:pt x="137" y="553"/>
                  </a:lnTo>
                  <a:lnTo>
                    <a:pt x="140" y="532"/>
                  </a:lnTo>
                  <a:lnTo>
                    <a:pt x="140" y="499"/>
                  </a:lnTo>
                  <a:lnTo>
                    <a:pt x="123" y="468"/>
                  </a:lnTo>
                  <a:lnTo>
                    <a:pt x="118" y="452"/>
                  </a:lnTo>
                  <a:lnTo>
                    <a:pt x="107" y="437"/>
                  </a:lnTo>
                  <a:lnTo>
                    <a:pt x="116" y="430"/>
                  </a:lnTo>
                  <a:lnTo>
                    <a:pt x="107" y="428"/>
                  </a:lnTo>
                  <a:lnTo>
                    <a:pt x="102" y="433"/>
                  </a:lnTo>
                  <a:lnTo>
                    <a:pt x="62" y="364"/>
                  </a:lnTo>
                  <a:lnTo>
                    <a:pt x="76" y="369"/>
                  </a:lnTo>
                  <a:lnTo>
                    <a:pt x="88" y="390"/>
                  </a:lnTo>
                  <a:lnTo>
                    <a:pt x="85" y="395"/>
                  </a:lnTo>
                  <a:lnTo>
                    <a:pt x="97" y="397"/>
                  </a:lnTo>
                  <a:lnTo>
                    <a:pt x="102" y="390"/>
                  </a:lnTo>
                  <a:lnTo>
                    <a:pt x="88" y="369"/>
                  </a:lnTo>
                  <a:lnTo>
                    <a:pt x="88" y="355"/>
                  </a:lnTo>
                  <a:lnTo>
                    <a:pt x="64" y="355"/>
                  </a:lnTo>
                  <a:lnTo>
                    <a:pt x="69" y="350"/>
                  </a:lnTo>
                  <a:lnTo>
                    <a:pt x="59" y="350"/>
                  </a:lnTo>
                  <a:lnTo>
                    <a:pt x="57" y="355"/>
                  </a:lnTo>
                  <a:lnTo>
                    <a:pt x="43" y="333"/>
                  </a:lnTo>
                  <a:lnTo>
                    <a:pt x="50" y="317"/>
                  </a:lnTo>
                  <a:lnTo>
                    <a:pt x="43" y="281"/>
                  </a:lnTo>
                  <a:lnTo>
                    <a:pt x="40" y="274"/>
                  </a:lnTo>
                  <a:lnTo>
                    <a:pt x="36" y="281"/>
                  </a:lnTo>
                  <a:lnTo>
                    <a:pt x="19" y="258"/>
                  </a:lnTo>
                  <a:lnTo>
                    <a:pt x="19" y="244"/>
                  </a:lnTo>
                  <a:lnTo>
                    <a:pt x="14" y="241"/>
                  </a:lnTo>
                  <a:lnTo>
                    <a:pt x="12" y="239"/>
                  </a:lnTo>
                  <a:lnTo>
                    <a:pt x="3" y="218"/>
                  </a:lnTo>
                  <a:lnTo>
                    <a:pt x="3" y="194"/>
                  </a:lnTo>
                  <a:lnTo>
                    <a:pt x="3" y="194"/>
                  </a:lnTo>
                  <a:lnTo>
                    <a:pt x="52" y="189"/>
                  </a:lnTo>
                  <a:lnTo>
                    <a:pt x="81" y="182"/>
                  </a:lnTo>
                  <a:lnTo>
                    <a:pt x="88" y="184"/>
                  </a:lnTo>
                  <a:lnTo>
                    <a:pt x="109" y="218"/>
                  </a:lnTo>
                  <a:lnTo>
                    <a:pt x="130" y="234"/>
                  </a:lnTo>
                  <a:lnTo>
                    <a:pt x="163" y="272"/>
                  </a:lnTo>
                  <a:lnTo>
                    <a:pt x="180" y="286"/>
                  </a:lnTo>
                  <a:lnTo>
                    <a:pt x="194" y="288"/>
                  </a:lnTo>
                  <a:lnTo>
                    <a:pt x="239" y="277"/>
                  </a:lnTo>
                  <a:lnTo>
                    <a:pt x="256" y="281"/>
                  </a:lnTo>
                  <a:lnTo>
                    <a:pt x="260" y="317"/>
                  </a:lnTo>
                  <a:lnTo>
                    <a:pt x="265" y="322"/>
                  </a:lnTo>
                  <a:lnTo>
                    <a:pt x="364" y="291"/>
                  </a:lnTo>
                  <a:lnTo>
                    <a:pt x="409" y="288"/>
                  </a:lnTo>
                  <a:lnTo>
                    <a:pt x="419" y="303"/>
                  </a:lnTo>
                  <a:lnTo>
                    <a:pt x="424" y="333"/>
                  </a:lnTo>
                  <a:lnTo>
                    <a:pt x="398" y="397"/>
                  </a:lnTo>
                  <a:lnTo>
                    <a:pt x="398" y="407"/>
                  </a:lnTo>
                  <a:lnTo>
                    <a:pt x="405" y="414"/>
                  </a:lnTo>
                  <a:lnTo>
                    <a:pt x="440" y="426"/>
                  </a:lnTo>
                  <a:lnTo>
                    <a:pt x="461" y="442"/>
                  </a:lnTo>
                  <a:lnTo>
                    <a:pt x="466" y="464"/>
                  </a:lnTo>
                  <a:lnTo>
                    <a:pt x="457" y="501"/>
                  </a:lnTo>
                  <a:lnTo>
                    <a:pt x="464" y="516"/>
                  </a:lnTo>
                  <a:lnTo>
                    <a:pt x="509" y="520"/>
                  </a:lnTo>
                  <a:lnTo>
                    <a:pt x="530" y="511"/>
                  </a:lnTo>
                  <a:lnTo>
                    <a:pt x="575" y="473"/>
                  </a:lnTo>
                  <a:lnTo>
                    <a:pt x="639" y="492"/>
                  </a:lnTo>
                  <a:lnTo>
                    <a:pt x="653" y="492"/>
                  </a:lnTo>
                  <a:lnTo>
                    <a:pt x="695" y="430"/>
                  </a:lnTo>
                  <a:lnTo>
                    <a:pt x="785" y="362"/>
                  </a:lnTo>
                  <a:lnTo>
                    <a:pt x="833" y="312"/>
                  </a:lnTo>
                  <a:lnTo>
                    <a:pt x="856" y="296"/>
                  </a:lnTo>
                  <a:lnTo>
                    <a:pt x="911" y="274"/>
                  </a:lnTo>
                  <a:lnTo>
                    <a:pt x="915" y="267"/>
                  </a:lnTo>
                  <a:lnTo>
                    <a:pt x="911" y="251"/>
                  </a:lnTo>
                  <a:lnTo>
                    <a:pt x="861" y="225"/>
                  </a:lnTo>
                  <a:lnTo>
                    <a:pt x="854" y="218"/>
                  </a:lnTo>
                  <a:lnTo>
                    <a:pt x="852" y="203"/>
                  </a:lnTo>
                  <a:lnTo>
                    <a:pt x="885" y="175"/>
                  </a:lnTo>
                  <a:lnTo>
                    <a:pt x="996" y="121"/>
                  </a:lnTo>
                  <a:lnTo>
                    <a:pt x="1008" y="106"/>
                  </a:lnTo>
                  <a:lnTo>
                    <a:pt x="1012" y="85"/>
                  </a:lnTo>
                  <a:lnTo>
                    <a:pt x="1012" y="54"/>
                  </a:lnTo>
                  <a:lnTo>
                    <a:pt x="1000" y="31"/>
                  </a:lnTo>
                  <a:lnTo>
                    <a:pt x="1008" y="9"/>
                  </a:lnTo>
                  <a:lnTo>
                    <a:pt x="1038" y="0"/>
                  </a:lnTo>
                  <a:lnTo>
                    <a:pt x="1086" y="5"/>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73" name="Freeform 72"/>
            <p:cNvSpPr>
              <a:spLocks/>
            </p:cNvSpPr>
            <p:nvPr/>
          </p:nvSpPr>
          <p:spPr bwMode="auto">
            <a:xfrm>
              <a:off x="1131" y="1145"/>
              <a:ext cx="1736" cy="1755"/>
            </a:xfrm>
            <a:custGeom>
              <a:avLst/>
              <a:gdLst>
                <a:gd name="T0" fmla="*/ 462 w 1736"/>
                <a:gd name="T1" fmla="*/ 1230 h 1755"/>
                <a:gd name="T2" fmla="*/ 424 w 1736"/>
                <a:gd name="T3" fmla="*/ 1195 h 1755"/>
                <a:gd name="T4" fmla="*/ 372 w 1736"/>
                <a:gd name="T5" fmla="*/ 1155 h 1755"/>
                <a:gd name="T6" fmla="*/ 310 w 1736"/>
                <a:gd name="T7" fmla="*/ 1131 h 1755"/>
                <a:gd name="T8" fmla="*/ 275 w 1736"/>
                <a:gd name="T9" fmla="*/ 1126 h 1755"/>
                <a:gd name="T10" fmla="*/ 227 w 1736"/>
                <a:gd name="T11" fmla="*/ 1103 h 1755"/>
                <a:gd name="T12" fmla="*/ 211 w 1736"/>
                <a:gd name="T13" fmla="*/ 1041 h 1755"/>
                <a:gd name="T14" fmla="*/ 268 w 1736"/>
                <a:gd name="T15" fmla="*/ 982 h 1755"/>
                <a:gd name="T16" fmla="*/ 308 w 1736"/>
                <a:gd name="T17" fmla="*/ 951 h 1755"/>
                <a:gd name="T18" fmla="*/ 374 w 1736"/>
                <a:gd name="T19" fmla="*/ 944 h 1755"/>
                <a:gd name="T20" fmla="*/ 400 w 1736"/>
                <a:gd name="T21" fmla="*/ 875 h 1755"/>
                <a:gd name="T22" fmla="*/ 407 w 1736"/>
                <a:gd name="T23" fmla="*/ 726 h 1755"/>
                <a:gd name="T24" fmla="*/ 369 w 1736"/>
                <a:gd name="T25" fmla="*/ 691 h 1755"/>
                <a:gd name="T26" fmla="*/ 291 w 1736"/>
                <a:gd name="T27" fmla="*/ 561 h 1755"/>
                <a:gd name="T28" fmla="*/ 253 w 1736"/>
                <a:gd name="T29" fmla="*/ 499 h 1755"/>
                <a:gd name="T30" fmla="*/ 180 w 1736"/>
                <a:gd name="T31" fmla="*/ 466 h 1755"/>
                <a:gd name="T32" fmla="*/ 135 w 1736"/>
                <a:gd name="T33" fmla="*/ 410 h 1755"/>
                <a:gd name="T34" fmla="*/ 164 w 1736"/>
                <a:gd name="T35" fmla="*/ 303 h 1755"/>
                <a:gd name="T36" fmla="*/ 100 w 1736"/>
                <a:gd name="T37" fmla="*/ 270 h 1755"/>
                <a:gd name="T38" fmla="*/ 76 w 1736"/>
                <a:gd name="T39" fmla="*/ 133 h 1755"/>
                <a:gd name="T40" fmla="*/ 38 w 1736"/>
                <a:gd name="T41" fmla="*/ 78 h 1755"/>
                <a:gd name="T42" fmla="*/ 10 w 1736"/>
                <a:gd name="T43" fmla="*/ 60 h 1755"/>
                <a:gd name="T44" fmla="*/ 71 w 1736"/>
                <a:gd name="T45" fmla="*/ 41 h 1755"/>
                <a:gd name="T46" fmla="*/ 131 w 1736"/>
                <a:gd name="T47" fmla="*/ 12 h 1755"/>
                <a:gd name="T48" fmla="*/ 192 w 1736"/>
                <a:gd name="T49" fmla="*/ 19 h 1755"/>
                <a:gd name="T50" fmla="*/ 308 w 1736"/>
                <a:gd name="T51" fmla="*/ 5 h 1755"/>
                <a:gd name="T52" fmla="*/ 341 w 1736"/>
                <a:gd name="T53" fmla="*/ 17 h 1755"/>
                <a:gd name="T54" fmla="*/ 376 w 1736"/>
                <a:gd name="T55" fmla="*/ 102 h 1755"/>
                <a:gd name="T56" fmla="*/ 410 w 1736"/>
                <a:gd name="T57" fmla="*/ 126 h 1755"/>
                <a:gd name="T58" fmla="*/ 466 w 1736"/>
                <a:gd name="T59" fmla="*/ 154 h 1755"/>
                <a:gd name="T60" fmla="*/ 507 w 1736"/>
                <a:gd name="T61" fmla="*/ 192 h 1755"/>
                <a:gd name="T62" fmla="*/ 518 w 1736"/>
                <a:gd name="T63" fmla="*/ 225 h 1755"/>
                <a:gd name="T64" fmla="*/ 577 w 1736"/>
                <a:gd name="T65" fmla="*/ 185 h 1755"/>
                <a:gd name="T66" fmla="*/ 641 w 1736"/>
                <a:gd name="T67" fmla="*/ 168 h 1755"/>
                <a:gd name="T68" fmla="*/ 691 w 1736"/>
                <a:gd name="T69" fmla="*/ 216 h 1755"/>
                <a:gd name="T70" fmla="*/ 750 w 1736"/>
                <a:gd name="T71" fmla="*/ 246 h 1755"/>
                <a:gd name="T72" fmla="*/ 953 w 1736"/>
                <a:gd name="T73" fmla="*/ 244 h 1755"/>
                <a:gd name="T74" fmla="*/ 987 w 1736"/>
                <a:gd name="T75" fmla="*/ 261 h 1755"/>
                <a:gd name="T76" fmla="*/ 994 w 1736"/>
                <a:gd name="T77" fmla="*/ 334 h 1755"/>
                <a:gd name="T78" fmla="*/ 1036 w 1736"/>
                <a:gd name="T79" fmla="*/ 381 h 1755"/>
                <a:gd name="T80" fmla="*/ 1041 w 1736"/>
                <a:gd name="T81" fmla="*/ 734 h 1755"/>
                <a:gd name="T82" fmla="*/ 1270 w 1736"/>
                <a:gd name="T83" fmla="*/ 710 h 1755"/>
                <a:gd name="T84" fmla="*/ 1578 w 1736"/>
                <a:gd name="T85" fmla="*/ 693 h 1755"/>
                <a:gd name="T86" fmla="*/ 1667 w 1736"/>
                <a:gd name="T87" fmla="*/ 873 h 1755"/>
                <a:gd name="T88" fmla="*/ 1712 w 1736"/>
                <a:gd name="T89" fmla="*/ 1110 h 1755"/>
                <a:gd name="T90" fmla="*/ 1615 w 1736"/>
                <a:gd name="T91" fmla="*/ 1266 h 1755"/>
                <a:gd name="T92" fmla="*/ 1467 w 1736"/>
                <a:gd name="T93" fmla="*/ 1438 h 1755"/>
                <a:gd name="T94" fmla="*/ 1471 w 1736"/>
                <a:gd name="T95" fmla="*/ 1531 h 1755"/>
                <a:gd name="T96" fmla="*/ 1190 w 1736"/>
                <a:gd name="T97" fmla="*/ 1706 h 1755"/>
                <a:gd name="T98" fmla="*/ 1076 w 1736"/>
                <a:gd name="T99" fmla="*/ 1677 h 1755"/>
                <a:gd name="T100" fmla="*/ 1034 w 1736"/>
                <a:gd name="T101" fmla="*/ 1538 h 1755"/>
                <a:gd name="T102" fmla="*/ 856 w 1736"/>
                <a:gd name="T103" fmla="*/ 1512 h 1755"/>
                <a:gd name="T104" fmla="*/ 703 w 1736"/>
                <a:gd name="T105" fmla="*/ 1419 h 1755"/>
                <a:gd name="T106" fmla="*/ 615 w 1736"/>
                <a:gd name="T107" fmla="*/ 1429 h 1755"/>
                <a:gd name="T108" fmla="*/ 589 w 1736"/>
                <a:gd name="T109" fmla="*/ 1379 h 1755"/>
                <a:gd name="T110" fmla="*/ 580 w 1736"/>
                <a:gd name="T111" fmla="*/ 1372 h 1755"/>
                <a:gd name="T112" fmla="*/ 551 w 1736"/>
                <a:gd name="T113" fmla="*/ 1301 h 1755"/>
                <a:gd name="T114" fmla="*/ 492 w 1736"/>
                <a:gd name="T115" fmla="*/ 1247 h 1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36" h="1755">
                  <a:moveTo>
                    <a:pt x="492" y="1247"/>
                  </a:moveTo>
                  <a:lnTo>
                    <a:pt x="485" y="1242"/>
                  </a:lnTo>
                  <a:lnTo>
                    <a:pt x="480" y="1247"/>
                  </a:lnTo>
                  <a:lnTo>
                    <a:pt x="476" y="1244"/>
                  </a:lnTo>
                  <a:lnTo>
                    <a:pt x="471" y="1240"/>
                  </a:lnTo>
                  <a:lnTo>
                    <a:pt x="462" y="1230"/>
                  </a:lnTo>
                  <a:lnTo>
                    <a:pt x="464" y="1221"/>
                  </a:lnTo>
                  <a:lnTo>
                    <a:pt x="454" y="1226"/>
                  </a:lnTo>
                  <a:lnTo>
                    <a:pt x="445" y="1211"/>
                  </a:lnTo>
                  <a:lnTo>
                    <a:pt x="428" y="1199"/>
                  </a:lnTo>
                  <a:lnTo>
                    <a:pt x="431" y="1197"/>
                  </a:lnTo>
                  <a:lnTo>
                    <a:pt x="424" y="1195"/>
                  </a:lnTo>
                  <a:lnTo>
                    <a:pt x="414" y="1197"/>
                  </a:lnTo>
                  <a:lnTo>
                    <a:pt x="379" y="1171"/>
                  </a:lnTo>
                  <a:lnTo>
                    <a:pt x="386" y="1166"/>
                  </a:lnTo>
                  <a:lnTo>
                    <a:pt x="379" y="1164"/>
                  </a:lnTo>
                  <a:lnTo>
                    <a:pt x="384" y="1147"/>
                  </a:lnTo>
                  <a:lnTo>
                    <a:pt x="372" y="1155"/>
                  </a:lnTo>
                  <a:lnTo>
                    <a:pt x="376" y="1159"/>
                  </a:lnTo>
                  <a:lnTo>
                    <a:pt x="372" y="1171"/>
                  </a:lnTo>
                  <a:lnTo>
                    <a:pt x="355" y="1169"/>
                  </a:lnTo>
                  <a:lnTo>
                    <a:pt x="329" y="1150"/>
                  </a:lnTo>
                  <a:lnTo>
                    <a:pt x="317" y="1129"/>
                  </a:lnTo>
                  <a:lnTo>
                    <a:pt x="310" y="1131"/>
                  </a:lnTo>
                  <a:lnTo>
                    <a:pt x="308" y="1124"/>
                  </a:lnTo>
                  <a:lnTo>
                    <a:pt x="301" y="1124"/>
                  </a:lnTo>
                  <a:lnTo>
                    <a:pt x="301" y="1114"/>
                  </a:lnTo>
                  <a:lnTo>
                    <a:pt x="284" y="1121"/>
                  </a:lnTo>
                  <a:lnTo>
                    <a:pt x="275" y="1117"/>
                  </a:lnTo>
                  <a:lnTo>
                    <a:pt x="275" y="1126"/>
                  </a:lnTo>
                  <a:lnTo>
                    <a:pt x="280" y="1126"/>
                  </a:lnTo>
                  <a:lnTo>
                    <a:pt x="277" y="1136"/>
                  </a:lnTo>
                  <a:lnTo>
                    <a:pt x="263" y="1136"/>
                  </a:lnTo>
                  <a:lnTo>
                    <a:pt x="256" y="1126"/>
                  </a:lnTo>
                  <a:lnTo>
                    <a:pt x="244" y="1126"/>
                  </a:lnTo>
                  <a:lnTo>
                    <a:pt x="227" y="1103"/>
                  </a:lnTo>
                  <a:lnTo>
                    <a:pt x="213" y="1091"/>
                  </a:lnTo>
                  <a:lnTo>
                    <a:pt x="216" y="1074"/>
                  </a:lnTo>
                  <a:lnTo>
                    <a:pt x="223" y="1079"/>
                  </a:lnTo>
                  <a:lnTo>
                    <a:pt x="225" y="1067"/>
                  </a:lnTo>
                  <a:lnTo>
                    <a:pt x="213" y="1055"/>
                  </a:lnTo>
                  <a:lnTo>
                    <a:pt x="211" y="1041"/>
                  </a:lnTo>
                  <a:lnTo>
                    <a:pt x="199" y="1032"/>
                  </a:lnTo>
                  <a:lnTo>
                    <a:pt x="199" y="1032"/>
                  </a:lnTo>
                  <a:lnTo>
                    <a:pt x="206" y="1001"/>
                  </a:lnTo>
                  <a:lnTo>
                    <a:pt x="213" y="987"/>
                  </a:lnTo>
                  <a:lnTo>
                    <a:pt x="268" y="982"/>
                  </a:lnTo>
                  <a:lnTo>
                    <a:pt x="268" y="982"/>
                  </a:lnTo>
                  <a:lnTo>
                    <a:pt x="291" y="975"/>
                  </a:lnTo>
                  <a:lnTo>
                    <a:pt x="291" y="975"/>
                  </a:lnTo>
                  <a:lnTo>
                    <a:pt x="298" y="968"/>
                  </a:lnTo>
                  <a:lnTo>
                    <a:pt x="298" y="968"/>
                  </a:lnTo>
                  <a:lnTo>
                    <a:pt x="308" y="951"/>
                  </a:lnTo>
                  <a:lnTo>
                    <a:pt x="308" y="951"/>
                  </a:lnTo>
                  <a:lnTo>
                    <a:pt x="315" y="944"/>
                  </a:lnTo>
                  <a:lnTo>
                    <a:pt x="315" y="944"/>
                  </a:lnTo>
                  <a:lnTo>
                    <a:pt x="329" y="939"/>
                  </a:lnTo>
                  <a:lnTo>
                    <a:pt x="350" y="944"/>
                  </a:lnTo>
                  <a:lnTo>
                    <a:pt x="350" y="944"/>
                  </a:lnTo>
                  <a:lnTo>
                    <a:pt x="374" y="944"/>
                  </a:lnTo>
                  <a:lnTo>
                    <a:pt x="391" y="937"/>
                  </a:lnTo>
                  <a:lnTo>
                    <a:pt x="398" y="920"/>
                  </a:lnTo>
                  <a:lnTo>
                    <a:pt x="400" y="906"/>
                  </a:lnTo>
                  <a:lnTo>
                    <a:pt x="400" y="906"/>
                  </a:lnTo>
                  <a:lnTo>
                    <a:pt x="400" y="875"/>
                  </a:lnTo>
                  <a:lnTo>
                    <a:pt x="400" y="875"/>
                  </a:lnTo>
                  <a:lnTo>
                    <a:pt x="398" y="779"/>
                  </a:lnTo>
                  <a:lnTo>
                    <a:pt x="398" y="779"/>
                  </a:lnTo>
                  <a:lnTo>
                    <a:pt x="405" y="734"/>
                  </a:lnTo>
                  <a:lnTo>
                    <a:pt x="405" y="734"/>
                  </a:lnTo>
                  <a:lnTo>
                    <a:pt x="407" y="726"/>
                  </a:lnTo>
                  <a:lnTo>
                    <a:pt x="407" y="726"/>
                  </a:lnTo>
                  <a:lnTo>
                    <a:pt x="410" y="705"/>
                  </a:lnTo>
                  <a:lnTo>
                    <a:pt x="410" y="705"/>
                  </a:lnTo>
                  <a:lnTo>
                    <a:pt x="398" y="693"/>
                  </a:lnTo>
                  <a:lnTo>
                    <a:pt x="398" y="693"/>
                  </a:lnTo>
                  <a:lnTo>
                    <a:pt x="369" y="691"/>
                  </a:lnTo>
                  <a:lnTo>
                    <a:pt x="369" y="691"/>
                  </a:lnTo>
                  <a:lnTo>
                    <a:pt x="362" y="689"/>
                  </a:lnTo>
                  <a:lnTo>
                    <a:pt x="362" y="689"/>
                  </a:lnTo>
                  <a:lnTo>
                    <a:pt x="343" y="630"/>
                  </a:lnTo>
                  <a:lnTo>
                    <a:pt x="343" y="630"/>
                  </a:lnTo>
                  <a:lnTo>
                    <a:pt x="327" y="592"/>
                  </a:lnTo>
                  <a:lnTo>
                    <a:pt x="291" y="561"/>
                  </a:lnTo>
                  <a:lnTo>
                    <a:pt x="291" y="561"/>
                  </a:lnTo>
                  <a:lnTo>
                    <a:pt x="272" y="542"/>
                  </a:lnTo>
                  <a:lnTo>
                    <a:pt x="265" y="528"/>
                  </a:lnTo>
                  <a:lnTo>
                    <a:pt x="265" y="528"/>
                  </a:lnTo>
                  <a:lnTo>
                    <a:pt x="261" y="507"/>
                  </a:lnTo>
                  <a:lnTo>
                    <a:pt x="253" y="499"/>
                  </a:lnTo>
                  <a:lnTo>
                    <a:pt x="253" y="499"/>
                  </a:lnTo>
                  <a:lnTo>
                    <a:pt x="232" y="490"/>
                  </a:lnTo>
                  <a:lnTo>
                    <a:pt x="232" y="490"/>
                  </a:lnTo>
                  <a:lnTo>
                    <a:pt x="194" y="466"/>
                  </a:lnTo>
                  <a:lnTo>
                    <a:pt x="180" y="466"/>
                  </a:lnTo>
                  <a:lnTo>
                    <a:pt x="180" y="466"/>
                  </a:lnTo>
                  <a:lnTo>
                    <a:pt x="161" y="483"/>
                  </a:lnTo>
                  <a:lnTo>
                    <a:pt x="159" y="469"/>
                  </a:lnTo>
                  <a:lnTo>
                    <a:pt x="159" y="469"/>
                  </a:lnTo>
                  <a:lnTo>
                    <a:pt x="152" y="440"/>
                  </a:lnTo>
                  <a:lnTo>
                    <a:pt x="135" y="410"/>
                  </a:lnTo>
                  <a:lnTo>
                    <a:pt x="135" y="410"/>
                  </a:lnTo>
                  <a:lnTo>
                    <a:pt x="128" y="393"/>
                  </a:lnTo>
                  <a:lnTo>
                    <a:pt x="128" y="393"/>
                  </a:lnTo>
                  <a:lnTo>
                    <a:pt x="131" y="372"/>
                  </a:lnTo>
                  <a:lnTo>
                    <a:pt x="131" y="372"/>
                  </a:lnTo>
                  <a:lnTo>
                    <a:pt x="161" y="320"/>
                  </a:lnTo>
                  <a:lnTo>
                    <a:pt x="164" y="303"/>
                  </a:lnTo>
                  <a:lnTo>
                    <a:pt x="164" y="303"/>
                  </a:lnTo>
                  <a:lnTo>
                    <a:pt x="159" y="291"/>
                  </a:lnTo>
                  <a:lnTo>
                    <a:pt x="159" y="291"/>
                  </a:lnTo>
                  <a:lnTo>
                    <a:pt x="145" y="282"/>
                  </a:lnTo>
                  <a:lnTo>
                    <a:pt x="145" y="282"/>
                  </a:lnTo>
                  <a:lnTo>
                    <a:pt x="100" y="270"/>
                  </a:lnTo>
                  <a:lnTo>
                    <a:pt x="100" y="270"/>
                  </a:lnTo>
                  <a:lnTo>
                    <a:pt x="83" y="258"/>
                  </a:lnTo>
                  <a:lnTo>
                    <a:pt x="83" y="258"/>
                  </a:lnTo>
                  <a:lnTo>
                    <a:pt x="74" y="242"/>
                  </a:lnTo>
                  <a:lnTo>
                    <a:pt x="69" y="218"/>
                  </a:lnTo>
                  <a:lnTo>
                    <a:pt x="76" y="133"/>
                  </a:lnTo>
                  <a:lnTo>
                    <a:pt x="76" y="133"/>
                  </a:lnTo>
                  <a:lnTo>
                    <a:pt x="67" y="93"/>
                  </a:lnTo>
                  <a:lnTo>
                    <a:pt x="67" y="93"/>
                  </a:lnTo>
                  <a:lnTo>
                    <a:pt x="53" y="81"/>
                  </a:lnTo>
                  <a:lnTo>
                    <a:pt x="53" y="81"/>
                  </a:lnTo>
                  <a:lnTo>
                    <a:pt x="38" y="78"/>
                  </a:lnTo>
                  <a:lnTo>
                    <a:pt x="38" y="78"/>
                  </a:lnTo>
                  <a:lnTo>
                    <a:pt x="10" y="86"/>
                  </a:lnTo>
                  <a:lnTo>
                    <a:pt x="10" y="86"/>
                  </a:lnTo>
                  <a:lnTo>
                    <a:pt x="0" y="81"/>
                  </a:lnTo>
                  <a:lnTo>
                    <a:pt x="0" y="74"/>
                  </a:lnTo>
                  <a:lnTo>
                    <a:pt x="10" y="60"/>
                  </a:lnTo>
                  <a:lnTo>
                    <a:pt x="10" y="60"/>
                  </a:lnTo>
                  <a:lnTo>
                    <a:pt x="38" y="52"/>
                  </a:lnTo>
                  <a:lnTo>
                    <a:pt x="38" y="52"/>
                  </a:lnTo>
                  <a:lnTo>
                    <a:pt x="55" y="48"/>
                  </a:lnTo>
                  <a:lnTo>
                    <a:pt x="55" y="48"/>
                  </a:lnTo>
                  <a:lnTo>
                    <a:pt x="71" y="41"/>
                  </a:lnTo>
                  <a:lnTo>
                    <a:pt x="71" y="41"/>
                  </a:lnTo>
                  <a:lnTo>
                    <a:pt x="86" y="36"/>
                  </a:lnTo>
                  <a:lnTo>
                    <a:pt x="86" y="36"/>
                  </a:lnTo>
                  <a:lnTo>
                    <a:pt x="116" y="22"/>
                  </a:lnTo>
                  <a:lnTo>
                    <a:pt x="116" y="22"/>
                  </a:lnTo>
                  <a:lnTo>
                    <a:pt x="131" y="12"/>
                  </a:lnTo>
                  <a:lnTo>
                    <a:pt x="131" y="12"/>
                  </a:lnTo>
                  <a:lnTo>
                    <a:pt x="138" y="8"/>
                  </a:lnTo>
                  <a:lnTo>
                    <a:pt x="138" y="8"/>
                  </a:lnTo>
                  <a:lnTo>
                    <a:pt x="154" y="5"/>
                  </a:lnTo>
                  <a:lnTo>
                    <a:pt x="154" y="5"/>
                  </a:lnTo>
                  <a:lnTo>
                    <a:pt x="192" y="19"/>
                  </a:lnTo>
                  <a:lnTo>
                    <a:pt x="192" y="19"/>
                  </a:lnTo>
                  <a:lnTo>
                    <a:pt x="213" y="36"/>
                  </a:lnTo>
                  <a:lnTo>
                    <a:pt x="213" y="36"/>
                  </a:lnTo>
                  <a:lnTo>
                    <a:pt x="237" y="41"/>
                  </a:lnTo>
                  <a:lnTo>
                    <a:pt x="253" y="36"/>
                  </a:lnTo>
                  <a:lnTo>
                    <a:pt x="308" y="5"/>
                  </a:lnTo>
                  <a:lnTo>
                    <a:pt x="308" y="5"/>
                  </a:lnTo>
                  <a:lnTo>
                    <a:pt x="322" y="0"/>
                  </a:lnTo>
                  <a:lnTo>
                    <a:pt x="322" y="0"/>
                  </a:lnTo>
                  <a:lnTo>
                    <a:pt x="329" y="3"/>
                  </a:lnTo>
                  <a:lnTo>
                    <a:pt x="329" y="3"/>
                  </a:lnTo>
                  <a:lnTo>
                    <a:pt x="341" y="17"/>
                  </a:lnTo>
                  <a:lnTo>
                    <a:pt x="341" y="17"/>
                  </a:lnTo>
                  <a:lnTo>
                    <a:pt x="348" y="48"/>
                  </a:lnTo>
                  <a:lnTo>
                    <a:pt x="348" y="48"/>
                  </a:lnTo>
                  <a:lnTo>
                    <a:pt x="353" y="62"/>
                  </a:lnTo>
                  <a:lnTo>
                    <a:pt x="353" y="62"/>
                  </a:lnTo>
                  <a:lnTo>
                    <a:pt x="376" y="102"/>
                  </a:lnTo>
                  <a:lnTo>
                    <a:pt x="376" y="102"/>
                  </a:lnTo>
                  <a:lnTo>
                    <a:pt x="386" y="119"/>
                  </a:lnTo>
                  <a:lnTo>
                    <a:pt x="386" y="119"/>
                  </a:lnTo>
                  <a:lnTo>
                    <a:pt x="395" y="123"/>
                  </a:lnTo>
                  <a:lnTo>
                    <a:pt x="395" y="123"/>
                  </a:lnTo>
                  <a:lnTo>
                    <a:pt x="410" y="126"/>
                  </a:lnTo>
                  <a:lnTo>
                    <a:pt x="410" y="126"/>
                  </a:lnTo>
                  <a:lnTo>
                    <a:pt x="459" y="128"/>
                  </a:lnTo>
                  <a:lnTo>
                    <a:pt x="469" y="140"/>
                  </a:lnTo>
                  <a:lnTo>
                    <a:pt x="469" y="140"/>
                  </a:lnTo>
                  <a:lnTo>
                    <a:pt x="466" y="154"/>
                  </a:lnTo>
                  <a:lnTo>
                    <a:pt x="466" y="154"/>
                  </a:lnTo>
                  <a:lnTo>
                    <a:pt x="469" y="161"/>
                  </a:lnTo>
                  <a:lnTo>
                    <a:pt x="483" y="173"/>
                  </a:lnTo>
                  <a:lnTo>
                    <a:pt x="483" y="173"/>
                  </a:lnTo>
                  <a:lnTo>
                    <a:pt x="504" y="185"/>
                  </a:lnTo>
                  <a:lnTo>
                    <a:pt x="504" y="185"/>
                  </a:lnTo>
                  <a:lnTo>
                    <a:pt x="507" y="192"/>
                  </a:lnTo>
                  <a:lnTo>
                    <a:pt x="507" y="192"/>
                  </a:lnTo>
                  <a:lnTo>
                    <a:pt x="502" y="216"/>
                  </a:lnTo>
                  <a:lnTo>
                    <a:pt x="504" y="223"/>
                  </a:lnTo>
                  <a:lnTo>
                    <a:pt x="511" y="225"/>
                  </a:lnTo>
                  <a:lnTo>
                    <a:pt x="511" y="225"/>
                  </a:lnTo>
                  <a:lnTo>
                    <a:pt x="518" y="225"/>
                  </a:lnTo>
                  <a:lnTo>
                    <a:pt x="533" y="213"/>
                  </a:lnTo>
                  <a:lnTo>
                    <a:pt x="533" y="213"/>
                  </a:lnTo>
                  <a:lnTo>
                    <a:pt x="547" y="201"/>
                  </a:lnTo>
                  <a:lnTo>
                    <a:pt x="547" y="201"/>
                  </a:lnTo>
                  <a:lnTo>
                    <a:pt x="563" y="190"/>
                  </a:lnTo>
                  <a:lnTo>
                    <a:pt x="577" y="185"/>
                  </a:lnTo>
                  <a:lnTo>
                    <a:pt x="637" y="209"/>
                  </a:lnTo>
                  <a:lnTo>
                    <a:pt x="644" y="204"/>
                  </a:lnTo>
                  <a:lnTo>
                    <a:pt x="639" y="190"/>
                  </a:lnTo>
                  <a:lnTo>
                    <a:pt x="639" y="190"/>
                  </a:lnTo>
                  <a:lnTo>
                    <a:pt x="637" y="175"/>
                  </a:lnTo>
                  <a:lnTo>
                    <a:pt x="641" y="168"/>
                  </a:lnTo>
                  <a:lnTo>
                    <a:pt x="648" y="168"/>
                  </a:lnTo>
                  <a:lnTo>
                    <a:pt x="648" y="168"/>
                  </a:lnTo>
                  <a:lnTo>
                    <a:pt x="660" y="180"/>
                  </a:lnTo>
                  <a:lnTo>
                    <a:pt x="667" y="209"/>
                  </a:lnTo>
                  <a:lnTo>
                    <a:pt x="667" y="209"/>
                  </a:lnTo>
                  <a:lnTo>
                    <a:pt x="691" y="216"/>
                  </a:lnTo>
                  <a:lnTo>
                    <a:pt x="691" y="216"/>
                  </a:lnTo>
                  <a:lnTo>
                    <a:pt x="712" y="223"/>
                  </a:lnTo>
                  <a:lnTo>
                    <a:pt x="733" y="235"/>
                  </a:lnTo>
                  <a:lnTo>
                    <a:pt x="733" y="235"/>
                  </a:lnTo>
                  <a:lnTo>
                    <a:pt x="750" y="246"/>
                  </a:lnTo>
                  <a:lnTo>
                    <a:pt x="750" y="246"/>
                  </a:lnTo>
                  <a:lnTo>
                    <a:pt x="771" y="263"/>
                  </a:lnTo>
                  <a:lnTo>
                    <a:pt x="793" y="268"/>
                  </a:lnTo>
                  <a:lnTo>
                    <a:pt x="793" y="268"/>
                  </a:lnTo>
                  <a:lnTo>
                    <a:pt x="856" y="263"/>
                  </a:lnTo>
                  <a:lnTo>
                    <a:pt x="856" y="263"/>
                  </a:lnTo>
                  <a:lnTo>
                    <a:pt x="953" y="244"/>
                  </a:lnTo>
                  <a:lnTo>
                    <a:pt x="953" y="244"/>
                  </a:lnTo>
                  <a:lnTo>
                    <a:pt x="968" y="244"/>
                  </a:lnTo>
                  <a:lnTo>
                    <a:pt x="968" y="244"/>
                  </a:lnTo>
                  <a:lnTo>
                    <a:pt x="977" y="246"/>
                  </a:lnTo>
                  <a:lnTo>
                    <a:pt x="977" y="246"/>
                  </a:lnTo>
                  <a:lnTo>
                    <a:pt x="987" y="261"/>
                  </a:lnTo>
                  <a:lnTo>
                    <a:pt x="987" y="261"/>
                  </a:lnTo>
                  <a:lnTo>
                    <a:pt x="994" y="270"/>
                  </a:lnTo>
                  <a:lnTo>
                    <a:pt x="994" y="270"/>
                  </a:lnTo>
                  <a:lnTo>
                    <a:pt x="998" y="284"/>
                  </a:lnTo>
                  <a:lnTo>
                    <a:pt x="1001" y="310"/>
                  </a:lnTo>
                  <a:lnTo>
                    <a:pt x="994" y="334"/>
                  </a:lnTo>
                  <a:lnTo>
                    <a:pt x="979" y="355"/>
                  </a:lnTo>
                  <a:lnTo>
                    <a:pt x="979" y="369"/>
                  </a:lnTo>
                  <a:lnTo>
                    <a:pt x="991" y="384"/>
                  </a:lnTo>
                  <a:lnTo>
                    <a:pt x="998" y="386"/>
                  </a:lnTo>
                  <a:lnTo>
                    <a:pt x="1029" y="379"/>
                  </a:lnTo>
                  <a:lnTo>
                    <a:pt x="1036" y="381"/>
                  </a:lnTo>
                  <a:lnTo>
                    <a:pt x="1039" y="388"/>
                  </a:lnTo>
                  <a:lnTo>
                    <a:pt x="1039" y="428"/>
                  </a:lnTo>
                  <a:lnTo>
                    <a:pt x="1020" y="530"/>
                  </a:lnTo>
                  <a:lnTo>
                    <a:pt x="1039" y="622"/>
                  </a:lnTo>
                  <a:lnTo>
                    <a:pt x="1034" y="719"/>
                  </a:lnTo>
                  <a:lnTo>
                    <a:pt x="1041" y="734"/>
                  </a:lnTo>
                  <a:lnTo>
                    <a:pt x="1053" y="748"/>
                  </a:lnTo>
                  <a:lnTo>
                    <a:pt x="1067" y="755"/>
                  </a:lnTo>
                  <a:lnTo>
                    <a:pt x="1081" y="755"/>
                  </a:lnTo>
                  <a:lnTo>
                    <a:pt x="1171" y="724"/>
                  </a:lnTo>
                  <a:lnTo>
                    <a:pt x="1247" y="722"/>
                  </a:lnTo>
                  <a:lnTo>
                    <a:pt x="1270" y="710"/>
                  </a:lnTo>
                  <a:lnTo>
                    <a:pt x="1306" y="667"/>
                  </a:lnTo>
                  <a:lnTo>
                    <a:pt x="1336" y="656"/>
                  </a:lnTo>
                  <a:lnTo>
                    <a:pt x="1400" y="653"/>
                  </a:lnTo>
                  <a:lnTo>
                    <a:pt x="1511" y="674"/>
                  </a:lnTo>
                  <a:lnTo>
                    <a:pt x="1511" y="674"/>
                  </a:lnTo>
                  <a:lnTo>
                    <a:pt x="1578" y="693"/>
                  </a:lnTo>
                  <a:lnTo>
                    <a:pt x="1589" y="703"/>
                  </a:lnTo>
                  <a:lnTo>
                    <a:pt x="1592" y="722"/>
                  </a:lnTo>
                  <a:lnTo>
                    <a:pt x="1587" y="828"/>
                  </a:lnTo>
                  <a:lnTo>
                    <a:pt x="1604" y="847"/>
                  </a:lnTo>
                  <a:lnTo>
                    <a:pt x="1653" y="861"/>
                  </a:lnTo>
                  <a:lnTo>
                    <a:pt x="1667" y="873"/>
                  </a:lnTo>
                  <a:lnTo>
                    <a:pt x="1698" y="975"/>
                  </a:lnTo>
                  <a:lnTo>
                    <a:pt x="1736" y="1006"/>
                  </a:lnTo>
                  <a:lnTo>
                    <a:pt x="1736" y="1006"/>
                  </a:lnTo>
                  <a:lnTo>
                    <a:pt x="1731" y="1036"/>
                  </a:lnTo>
                  <a:lnTo>
                    <a:pt x="1705" y="1077"/>
                  </a:lnTo>
                  <a:lnTo>
                    <a:pt x="1712" y="1110"/>
                  </a:lnTo>
                  <a:lnTo>
                    <a:pt x="1701" y="1157"/>
                  </a:lnTo>
                  <a:lnTo>
                    <a:pt x="1701" y="1242"/>
                  </a:lnTo>
                  <a:lnTo>
                    <a:pt x="1701" y="1242"/>
                  </a:lnTo>
                  <a:lnTo>
                    <a:pt x="1653" y="1233"/>
                  </a:lnTo>
                  <a:lnTo>
                    <a:pt x="1623" y="1244"/>
                  </a:lnTo>
                  <a:lnTo>
                    <a:pt x="1615" y="1266"/>
                  </a:lnTo>
                  <a:lnTo>
                    <a:pt x="1627" y="1289"/>
                  </a:lnTo>
                  <a:lnTo>
                    <a:pt x="1627" y="1320"/>
                  </a:lnTo>
                  <a:lnTo>
                    <a:pt x="1623" y="1341"/>
                  </a:lnTo>
                  <a:lnTo>
                    <a:pt x="1611" y="1356"/>
                  </a:lnTo>
                  <a:lnTo>
                    <a:pt x="1500" y="1410"/>
                  </a:lnTo>
                  <a:lnTo>
                    <a:pt x="1467" y="1438"/>
                  </a:lnTo>
                  <a:lnTo>
                    <a:pt x="1469" y="1453"/>
                  </a:lnTo>
                  <a:lnTo>
                    <a:pt x="1476" y="1457"/>
                  </a:lnTo>
                  <a:lnTo>
                    <a:pt x="1526" y="1486"/>
                  </a:lnTo>
                  <a:lnTo>
                    <a:pt x="1530" y="1500"/>
                  </a:lnTo>
                  <a:lnTo>
                    <a:pt x="1526" y="1507"/>
                  </a:lnTo>
                  <a:lnTo>
                    <a:pt x="1471" y="1531"/>
                  </a:lnTo>
                  <a:lnTo>
                    <a:pt x="1448" y="1547"/>
                  </a:lnTo>
                  <a:lnTo>
                    <a:pt x="1400" y="1597"/>
                  </a:lnTo>
                  <a:lnTo>
                    <a:pt x="1310" y="1663"/>
                  </a:lnTo>
                  <a:lnTo>
                    <a:pt x="1268" y="1727"/>
                  </a:lnTo>
                  <a:lnTo>
                    <a:pt x="1254" y="1727"/>
                  </a:lnTo>
                  <a:lnTo>
                    <a:pt x="1190" y="1706"/>
                  </a:lnTo>
                  <a:lnTo>
                    <a:pt x="1145" y="1746"/>
                  </a:lnTo>
                  <a:lnTo>
                    <a:pt x="1124" y="1755"/>
                  </a:lnTo>
                  <a:lnTo>
                    <a:pt x="1079" y="1751"/>
                  </a:lnTo>
                  <a:lnTo>
                    <a:pt x="1072" y="1736"/>
                  </a:lnTo>
                  <a:lnTo>
                    <a:pt x="1081" y="1699"/>
                  </a:lnTo>
                  <a:lnTo>
                    <a:pt x="1076" y="1677"/>
                  </a:lnTo>
                  <a:lnTo>
                    <a:pt x="1057" y="1658"/>
                  </a:lnTo>
                  <a:lnTo>
                    <a:pt x="1020" y="1649"/>
                  </a:lnTo>
                  <a:lnTo>
                    <a:pt x="1013" y="1642"/>
                  </a:lnTo>
                  <a:lnTo>
                    <a:pt x="1013" y="1632"/>
                  </a:lnTo>
                  <a:lnTo>
                    <a:pt x="1039" y="1568"/>
                  </a:lnTo>
                  <a:lnTo>
                    <a:pt x="1034" y="1538"/>
                  </a:lnTo>
                  <a:lnTo>
                    <a:pt x="1024" y="1523"/>
                  </a:lnTo>
                  <a:lnTo>
                    <a:pt x="979" y="1526"/>
                  </a:lnTo>
                  <a:lnTo>
                    <a:pt x="880" y="1557"/>
                  </a:lnTo>
                  <a:lnTo>
                    <a:pt x="875" y="1552"/>
                  </a:lnTo>
                  <a:lnTo>
                    <a:pt x="871" y="1514"/>
                  </a:lnTo>
                  <a:lnTo>
                    <a:pt x="856" y="1512"/>
                  </a:lnTo>
                  <a:lnTo>
                    <a:pt x="809" y="1521"/>
                  </a:lnTo>
                  <a:lnTo>
                    <a:pt x="795" y="1519"/>
                  </a:lnTo>
                  <a:lnTo>
                    <a:pt x="778" y="1507"/>
                  </a:lnTo>
                  <a:lnTo>
                    <a:pt x="745" y="1469"/>
                  </a:lnTo>
                  <a:lnTo>
                    <a:pt x="724" y="1453"/>
                  </a:lnTo>
                  <a:lnTo>
                    <a:pt x="703" y="1419"/>
                  </a:lnTo>
                  <a:lnTo>
                    <a:pt x="696" y="1417"/>
                  </a:lnTo>
                  <a:lnTo>
                    <a:pt x="667" y="1424"/>
                  </a:lnTo>
                  <a:lnTo>
                    <a:pt x="618" y="1429"/>
                  </a:lnTo>
                  <a:lnTo>
                    <a:pt x="618" y="1429"/>
                  </a:lnTo>
                  <a:lnTo>
                    <a:pt x="615" y="1429"/>
                  </a:lnTo>
                  <a:lnTo>
                    <a:pt x="615" y="1429"/>
                  </a:lnTo>
                  <a:lnTo>
                    <a:pt x="615" y="1429"/>
                  </a:lnTo>
                  <a:lnTo>
                    <a:pt x="615" y="1429"/>
                  </a:lnTo>
                  <a:lnTo>
                    <a:pt x="608" y="1398"/>
                  </a:lnTo>
                  <a:lnTo>
                    <a:pt x="596" y="1386"/>
                  </a:lnTo>
                  <a:lnTo>
                    <a:pt x="599" y="1377"/>
                  </a:lnTo>
                  <a:lnTo>
                    <a:pt x="589" y="1379"/>
                  </a:lnTo>
                  <a:lnTo>
                    <a:pt x="582" y="1377"/>
                  </a:lnTo>
                  <a:lnTo>
                    <a:pt x="582" y="1384"/>
                  </a:lnTo>
                  <a:lnTo>
                    <a:pt x="589" y="1386"/>
                  </a:lnTo>
                  <a:lnTo>
                    <a:pt x="587" y="1391"/>
                  </a:lnTo>
                  <a:lnTo>
                    <a:pt x="577" y="1386"/>
                  </a:lnTo>
                  <a:lnTo>
                    <a:pt x="580" y="1372"/>
                  </a:lnTo>
                  <a:lnTo>
                    <a:pt x="573" y="1360"/>
                  </a:lnTo>
                  <a:lnTo>
                    <a:pt x="575" y="1353"/>
                  </a:lnTo>
                  <a:lnTo>
                    <a:pt x="568" y="1351"/>
                  </a:lnTo>
                  <a:lnTo>
                    <a:pt x="561" y="1344"/>
                  </a:lnTo>
                  <a:lnTo>
                    <a:pt x="551" y="1315"/>
                  </a:lnTo>
                  <a:lnTo>
                    <a:pt x="551" y="1301"/>
                  </a:lnTo>
                  <a:lnTo>
                    <a:pt x="542" y="1289"/>
                  </a:lnTo>
                  <a:lnTo>
                    <a:pt x="533" y="1289"/>
                  </a:lnTo>
                  <a:lnTo>
                    <a:pt x="525" y="1275"/>
                  </a:lnTo>
                  <a:lnTo>
                    <a:pt x="502" y="1259"/>
                  </a:lnTo>
                  <a:lnTo>
                    <a:pt x="497" y="1249"/>
                  </a:lnTo>
                  <a:lnTo>
                    <a:pt x="492" y="1247"/>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74" name="Freeform 73"/>
            <p:cNvSpPr>
              <a:spLocks noEditPoints="1"/>
            </p:cNvSpPr>
            <p:nvPr/>
          </p:nvSpPr>
          <p:spPr bwMode="auto">
            <a:xfrm>
              <a:off x="3792" y="516"/>
              <a:ext cx="3497" cy="4246"/>
            </a:xfrm>
            <a:custGeom>
              <a:avLst/>
              <a:gdLst>
                <a:gd name="T0" fmla="*/ 1671 w 3497"/>
                <a:gd name="T1" fmla="*/ 920 h 4246"/>
                <a:gd name="T2" fmla="*/ 1496 w 3497"/>
                <a:gd name="T3" fmla="*/ 644 h 4246"/>
                <a:gd name="T4" fmla="*/ 1508 w 3497"/>
                <a:gd name="T5" fmla="*/ 660 h 4246"/>
                <a:gd name="T6" fmla="*/ 1477 w 3497"/>
                <a:gd name="T7" fmla="*/ 655 h 4246"/>
                <a:gd name="T8" fmla="*/ 1695 w 3497"/>
                <a:gd name="T9" fmla="*/ 979 h 4246"/>
                <a:gd name="T10" fmla="*/ 1721 w 3497"/>
                <a:gd name="T11" fmla="*/ 953 h 4246"/>
                <a:gd name="T12" fmla="*/ 1721 w 3497"/>
                <a:gd name="T13" fmla="*/ 1050 h 4246"/>
                <a:gd name="T14" fmla="*/ 1704 w 3497"/>
                <a:gd name="T15" fmla="*/ 1084 h 4246"/>
                <a:gd name="T16" fmla="*/ 1657 w 3497"/>
                <a:gd name="T17" fmla="*/ 1067 h 4246"/>
                <a:gd name="T18" fmla="*/ 1671 w 3497"/>
                <a:gd name="T19" fmla="*/ 1140 h 4246"/>
                <a:gd name="T20" fmla="*/ 1695 w 3497"/>
                <a:gd name="T21" fmla="*/ 1199 h 4246"/>
                <a:gd name="T22" fmla="*/ 1728 w 3497"/>
                <a:gd name="T23" fmla="*/ 1251 h 4246"/>
                <a:gd name="T24" fmla="*/ 1712 w 3497"/>
                <a:gd name="T25" fmla="*/ 1259 h 4246"/>
                <a:gd name="T26" fmla="*/ 1752 w 3497"/>
                <a:gd name="T27" fmla="*/ 1311 h 4246"/>
                <a:gd name="T28" fmla="*/ 1811 w 3497"/>
                <a:gd name="T29" fmla="*/ 1351 h 4246"/>
                <a:gd name="T30" fmla="*/ 1842 w 3497"/>
                <a:gd name="T31" fmla="*/ 1483 h 4246"/>
                <a:gd name="T32" fmla="*/ 1903 w 3497"/>
                <a:gd name="T33" fmla="*/ 1604 h 4246"/>
                <a:gd name="T34" fmla="*/ 2033 w 3497"/>
                <a:gd name="T35" fmla="*/ 1649 h 4246"/>
                <a:gd name="T36" fmla="*/ 2073 w 3497"/>
                <a:gd name="T37" fmla="*/ 1649 h 4246"/>
                <a:gd name="T38" fmla="*/ 2121 w 3497"/>
                <a:gd name="T39" fmla="*/ 1630 h 4246"/>
                <a:gd name="T40" fmla="*/ 2113 w 3497"/>
                <a:gd name="T41" fmla="*/ 1663 h 4246"/>
                <a:gd name="T42" fmla="*/ 2102 w 3497"/>
                <a:gd name="T43" fmla="*/ 1739 h 4246"/>
                <a:gd name="T44" fmla="*/ 2492 w 3497"/>
                <a:gd name="T45" fmla="*/ 2207 h 4246"/>
                <a:gd name="T46" fmla="*/ 1924 w 3497"/>
                <a:gd name="T47" fmla="*/ 3671 h 4246"/>
                <a:gd name="T48" fmla="*/ 839 w 3497"/>
                <a:gd name="T49" fmla="*/ 4014 h 4246"/>
                <a:gd name="T50" fmla="*/ 1042 w 3497"/>
                <a:gd name="T51" fmla="*/ 1753 h 4246"/>
                <a:gd name="T52" fmla="*/ 832 w 3497"/>
                <a:gd name="T53" fmla="*/ 1327 h 4246"/>
                <a:gd name="T54" fmla="*/ 617 w 3497"/>
                <a:gd name="T55" fmla="*/ 911 h 4246"/>
                <a:gd name="T56" fmla="*/ 340 w 3497"/>
                <a:gd name="T57" fmla="*/ 830 h 4246"/>
                <a:gd name="T58" fmla="*/ 71 w 3497"/>
                <a:gd name="T59" fmla="*/ 622 h 4246"/>
                <a:gd name="T60" fmla="*/ 99 w 3497"/>
                <a:gd name="T61" fmla="*/ 391 h 4246"/>
                <a:gd name="T62" fmla="*/ 527 w 3497"/>
                <a:gd name="T63" fmla="*/ 0 h 4246"/>
                <a:gd name="T64" fmla="*/ 903 w 3497"/>
                <a:gd name="T65" fmla="*/ 216 h 4246"/>
                <a:gd name="T66" fmla="*/ 1177 w 3497"/>
                <a:gd name="T67" fmla="*/ 260 h 4246"/>
                <a:gd name="T68" fmla="*/ 1201 w 3497"/>
                <a:gd name="T69" fmla="*/ 376 h 4246"/>
                <a:gd name="T70" fmla="*/ 1267 w 3497"/>
                <a:gd name="T71" fmla="*/ 445 h 4246"/>
                <a:gd name="T72" fmla="*/ 1279 w 3497"/>
                <a:gd name="T73" fmla="*/ 497 h 4246"/>
                <a:gd name="T74" fmla="*/ 1265 w 3497"/>
                <a:gd name="T75" fmla="*/ 504 h 4246"/>
                <a:gd name="T76" fmla="*/ 1276 w 3497"/>
                <a:gd name="T77" fmla="*/ 537 h 4246"/>
                <a:gd name="T78" fmla="*/ 1293 w 3497"/>
                <a:gd name="T79" fmla="*/ 568 h 4246"/>
                <a:gd name="T80" fmla="*/ 1392 w 3497"/>
                <a:gd name="T81" fmla="*/ 577 h 4246"/>
                <a:gd name="T82" fmla="*/ 1421 w 3497"/>
                <a:gd name="T83" fmla="*/ 608 h 4246"/>
                <a:gd name="T84" fmla="*/ 1378 w 3497"/>
                <a:gd name="T85" fmla="*/ 620 h 4246"/>
                <a:gd name="T86" fmla="*/ 1402 w 3497"/>
                <a:gd name="T87" fmla="*/ 627 h 4246"/>
                <a:gd name="T88" fmla="*/ 1430 w 3497"/>
                <a:gd name="T89" fmla="*/ 655 h 4246"/>
                <a:gd name="T90" fmla="*/ 1456 w 3497"/>
                <a:gd name="T91" fmla="*/ 724 h 4246"/>
                <a:gd name="T92" fmla="*/ 1468 w 3497"/>
                <a:gd name="T93" fmla="*/ 719 h 4246"/>
                <a:gd name="T94" fmla="*/ 1482 w 3497"/>
                <a:gd name="T95" fmla="*/ 689 h 4246"/>
                <a:gd name="T96" fmla="*/ 1503 w 3497"/>
                <a:gd name="T97" fmla="*/ 705 h 4246"/>
                <a:gd name="T98" fmla="*/ 1515 w 3497"/>
                <a:gd name="T99" fmla="*/ 715 h 4246"/>
                <a:gd name="T100" fmla="*/ 1555 w 3497"/>
                <a:gd name="T101" fmla="*/ 743 h 4246"/>
                <a:gd name="T102" fmla="*/ 1548 w 3497"/>
                <a:gd name="T103" fmla="*/ 771 h 4246"/>
                <a:gd name="T104" fmla="*/ 1579 w 3497"/>
                <a:gd name="T105" fmla="*/ 809 h 4246"/>
                <a:gd name="T106" fmla="*/ 1704 w 3497"/>
                <a:gd name="T107" fmla="*/ 904 h 4246"/>
                <a:gd name="T108" fmla="*/ 1652 w 3497"/>
                <a:gd name="T109" fmla="*/ 868 h 4246"/>
                <a:gd name="T110" fmla="*/ 1678 w 3497"/>
                <a:gd name="T111" fmla="*/ 975 h 4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7" h="4246">
                  <a:moveTo>
                    <a:pt x="1749" y="1289"/>
                  </a:moveTo>
                  <a:lnTo>
                    <a:pt x="1761" y="1294"/>
                  </a:lnTo>
                  <a:lnTo>
                    <a:pt x="1766" y="1313"/>
                  </a:lnTo>
                  <a:lnTo>
                    <a:pt x="1759" y="1301"/>
                  </a:lnTo>
                  <a:lnTo>
                    <a:pt x="1749" y="1296"/>
                  </a:lnTo>
                  <a:lnTo>
                    <a:pt x="1749" y="1289"/>
                  </a:lnTo>
                  <a:close/>
                  <a:moveTo>
                    <a:pt x="1671" y="920"/>
                  </a:moveTo>
                  <a:lnTo>
                    <a:pt x="1678" y="927"/>
                  </a:lnTo>
                  <a:lnTo>
                    <a:pt x="1678" y="942"/>
                  </a:lnTo>
                  <a:lnTo>
                    <a:pt x="1667" y="930"/>
                  </a:lnTo>
                  <a:lnTo>
                    <a:pt x="1657" y="930"/>
                  </a:lnTo>
                  <a:lnTo>
                    <a:pt x="1659" y="923"/>
                  </a:lnTo>
                  <a:lnTo>
                    <a:pt x="1671" y="920"/>
                  </a:lnTo>
                  <a:close/>
                  <a:moveTo>
                    <a:pt x="1496" y="644"/>
                  </a:moveTo>
                  <a:lnTo>
                    <a:pt x="1513" y="653"/>
                  </a:lnTo>
                  <a:lnTo>
                    <a:pt x="1553" y="665"/>
                  </a:lnTo>
                  <a:lnTo>
                    <a:pt x="1534" y="665"/>
                  </a:lnTo>
                  <a:lnTo>
                    <a:pt x="1529" y="663"/>
                  </a:lnTo>
                  <a:lnTo>
                    <a:pt x="1508" y="670"/>
                  </a:lnTo>
                  <a:lnTo>
                    <a:pt x="1503" y="663"/>
                  </a:lnTo>
                  <a:lnTo>
                    <a:pt x="1508" y="660"/>
                  </a:lnTo>
                  <a:lnTo>
                    <a:pt x="1506" y="658"/>
                  </a:lnTo>
                  <a:lnTo>
                    <a:pt x="1496" y="651"/>
                  </a:lnTo>
                  <a:lnTo>
                    <a:pt x="1475" y="674"/>
                  </a:lnTo>
                  <a:lnTo>
                    <a:pt x="1477" y="679"/>
                  </a:lnTo>
                  <a:lnTo>
                    <a:pt x="1475" y="677"/>
                  </a:lnTo>
                  <a:lnTo>
                    <a:pt x="1473" y="670"/>
                  </a:lnTo>
                  <a:lnTo>
                    <a:pt x="1477" y="655"/>
                  </a:lnTo>
                  <a:lnTo>
                    <a:pt x="1485" y="648"/>
                  </a:lnTo>
                  <a:lnTo>
                    <a:pt x="1496" y="644"/>
                  </a:lnTo>
                  <a:close/>
                  <a:moveTo>
                    <a:pt x="1683" y="961"/>
                  </a:moveTo>
                  <a:lnTo>
                    <a:pt x="1685" y="970"/>
                  </a:lnTo>
                  <a:lnTo>
                    <a:pt x="1690" y="956"/>
                  </a:lnTo>
                  <a:lnTo>
                    <a:pt x="1695" y="956"/>
                  </a:lnTo>
                  <a:lnTo>
                    <a:pt x="1695" y="979"/>
                  </a:lnTo>
                  <a:lnTo>
                    <a:pt x="1702" y="984"/>
                  </a:lnTo>
                  <a:lnTo>
                    <a:pt x="1712" y="968"/>
                  </a:lnTo>
                  <a:lnTo>
                    <a:pt x="1709" y="963"/>
                  </a:lnTo>
                  <a:lnTo>
                    <a:pt x="1714" y="946"/>
                  </a:lnTo>
                  <a:lnTo>
                    <a:pt x="1716" y="951"/>
                  </a:lnTo>
                  <a:lnTo>
                    <a:pt x="1716" y="961"/>
                  </a:lnTo>
                  <a:lnTo>
                    <a:pt x="1721" y="953"/>
                  </a:lnTo>
                  <a:lnTo>
                    <a:pt x="1721" y="965"/>
                  </a:lnTo>
                  <a:lnTo>
                    <a:pt x="1712" y="970"/>
                  </a:lnTo>
                  <a:lnTo>
                    <a:pt x="1712" y="982"/>
                  </a:lnTo>
                  <a:lnTo>
                    <a:pt x="1707" y="982"/>
                  </a:lnTo>
                  <a:lnTo>
                    <a:pt x="1721" y="996"/>
                  </a:lnTo>
                  <a:lnTo>
                    <a:pt x="1726" y="1013"/>
                  </a:lnTo>
                  <a:lnTo>
                    <a:pt x="1721" y="1050"/>
                  </a:lnTo>
                  <a:lnTo>
                    <a:pt x="1726" y="1057"/>
                  </a:lnTo>
                  <a:lnTo>
                    <a:pt x="1723" y="1057"/>
                  </a:lnTo>
                  <a:lnTo>
                    <a:pt x="1721" y="1072"/>
                  </a:lnTo>
                  <a:lnTo>
                    <a:pt x="1712" y="1081"/>
                  </a:lnTo>
                  <a:lnTo>
                    <a:pt x="1714" y="1074"/>
                  </a:lnTo>
                  <a:lnTo>
                    <a:pt x="1704" y="1062"/>
                  </a:lnTo>
                  <a:lnTo>
                    <a:pt x="1704" y="1084"/>
                  </a:lnTo>
                  <a:lnTo>
                    <a:pt x="1707" y="1088"/>
                  </a:lnTo>
                  <a:lnTo>
                    <a:pt x="1700" y="1110"/>
                  </a:lnTo>
                  <a:lnTo>
                    <a:pt x="1702" y="1121"/>
                  </a:lnTo>
                  <a:lnTo>
                    <a:pt x="1695" y="1126"/>
                  </a:lnTo>
                  <a:lnTo>
                    <a:pt x="1669" y="1069"/>
                  </a:lnTo>
                  <a:lnTo>
                    <a:pt x="1662" y="1065"/>
                  </a:lnTo>
                  <a:lnTo>
                    <a:pt x="1657" y="1067"/>
                  </a:lnTo>
                  <a:lnTo>
                    <a:pt x="1648" y="1093"/>
                  </a:lnTo>
                  <a:lnTo>
                    <a:pt x="1655" y="1105"/>
                  </a:lnTo>
                  <a:lnTo>
                    <a:pt x="1650" y="1112"/>
                  </a:lnTo>
                  <a:lnTo>
                    <a:pt x="1650" y="1140"/>
                  </a:lnTo>
                  <a:lnTo>
                    <a:pt x="1657" y="1143"/>
                  </a:lnTo>
                  <a:lnTo>
                    <a:pt x="1664" y="1133"/>
                  </a:lnTo>
                  <a:lnTo>
                    <a:pt x="1671" y="1140"/>
                  </a:lnTo>
                  <a:lnTo>
                    <a:pt x="1685" y="1140"/>
                  </a:lnTo>
                  <a:lnTo>
                    <a:pt x="1690" y="1147"/>
                  </a:lnTo>
                  <a:lnTo>
                    <a:pt x="1688" y="1157"/>
                  </a:lnTo>
                  <a:lnTo>
                    <a:pt x="1695" y="1162"/>
                  </a:lnTo>
                  <a:lnTo>
                    <a:pt x="1688" y="1162"/>
                  </a:lnTo>
                  <a:lnTo>
                    <a:pt x="1683" y="1173"/>
                  </a:lnTo>
                  <a:lnTo>
                    <a:pt x="1695" y="1199"/>
                  </a:lnTo>
                  <a:lnTo>
                    <a:pt x="1714" y="1225"/>
                  </a:lnTo>
                  <a:lnTo>
                    <a:pt x="1723" y="1233"/>
                  </a:lnTo>
                  <a:lnTo>
                    <a:pt x="1730" y="1251"/>
                  </a:lnTo>
                  <a:lnTo>
                    <a:pt x="1738" y="1254"/>
                  </a:lnTo>
                  <a:lnTo>
                    <a:pt x="1735" y="1263"/>
                  </a:lnTo>
                  <a:lnTo>
                    <a:pt x="1730" y="1266"/>
                  </a:lnTo>
                  <a:lnTo>
                    <a:pt x="1728" y="1251"/>
                  </a:lnTo>
                  <a:lnTo>
                    <a:pt x="1714" y="1247"/>
                  </a:lnTo>
                  <a:lnTo>
                    <a:pt x="1704" y="1233"/>
                  </a:lnTo>
                  <a:lnTo>
                    <a:pt x="1700" y="1235"/>
                  </a:lnTo>
                  <a:lnTo>
                    <a:pt x="1695" y="1230"/>
                  </a:lnTo>
                  <a:lnTo>
                    <a:pt x="1702" y="1247"/>
                  </a:lnTo>
                  <a:lnTo>
                    <a:pt x="1712" y="1254"/>
                  </a:lnTo>
                  <a:lnTo>
                    <a:pt x="1712" y="1259"/>
                  </a:lnTo>
                  <a:lnTo>
                    <a:pt x="1716" y="1251"/>
                  </a:lnTo>
                  <a:lnTo>
                    <a:pt x="1719" y="1254"/>
                  </a:lnTo>
                  <a:lnTo>
                    <a:pt x="1721" y="1270"/>
                  </a:lnTo>
                  <a:lnTo>
                    <a:pt x="1733" y="1282"/>
                  </a:lnTo>
                  <a:lnTo>
                    <a:pt x="1740" y="1296"/>
                  </a:lnTo>
                  <a:lnTo>
                    <a:pt x="1752" y="1301"/>
                  </a:lnTo>
                  <a:lnTo>
                    <a:pt x="1752" y="1311"/>
                  </a:lnTo>
                  <a:lnTo>
                    <a:pt x="1771" y="1334"/>
                  </a:lnTo>
                  <a:lnTo>
                    <a:pt x="1775" y="1334"/>
                  </a:lnTo>
                  <a:lnTo>
                    <a:pt x="1775" y="1325"/>
                  </a:lnTo>
                  <a:lnTo>
                    <a:pt x="1768" y="1315"/>
                  </a:lnTo>
                  <a:lnTo>
                    <a:pt x="1775" y="1311"/>
                  </a:lnTo>
                  <a:lnTo>
                    <a:pt x="1780" y="1327"/>
                  </a:lnTo>
                  <a:lnTo>
                    <a:pt x="1811" y="1351"/>
                  </a:lnTo>
                  <a:lnTo>
                    <a:pt x="1823" y="1389"/>
                  </a:lnTo>
                  <a:lnTo>
                    <a:pt x="1820" y="1412"/>
                  </a:lnTo>
                  <a:lnTo>
                    <a:pt x="1832" y="1431"/>
                  </a:lnTo>
                  <a:lnTo>
                    <a:pt x="1827" y="1448"/>
                  </a:lnTo>
                  <a:lnTo>
                    <a:pt x="1837" y="1471"/>
                  </a:lnTo>
                  <a:lnTo>
                    <a:pt x="1834" y="1481"/>
                  </a:lnTo>
                  <a:lnTo>
                    <a:pt x="1842" y="1483"/>
                  </a:lnTo>
                  <a:lnTo>
                    <a:pt x="1837" y="1478"/>
                  </a:lnTo>
                  <a:lnTo>
                    <a:pt x="1842" y="1471"/>
                  </a:lnTo>
                  <a:lnTo>
                    <a:pt x="1865" y="1504"/>
                  </a:lnTo>
                  <a:lnTo>
                    <a:pt x="1875" y="1535"/>
                  </a:lnTo>
                  <a:lnTo>
                    <a:pt x="1884" y="1535"/>
                  </a:lnTo>
                  <a:lnTo>
                    <a:pt x="1889" y="1542"/>
                  </a:lnTo>
                  <a:lnTo>
                    <a:pt x="1903" y="1604"/>
                  </a:lnTo>
                  <a:lnTo>
                    <a:pt x="1908" y="1587"/>
                  </a:lnTo>
                  <a:lnTo>
                    <a:pt x="1924" y="1583"/>
                  </a:lnTo>
                  <a:lnTo>
                    <a:pt x="1922" y="1587"/>
                  </a:lnTo>
                  <a:lnTo>
                    <a:pt x="1931" y="1609"/>
                  </a:lnTo>
                  <a:lnTo>
                    <a:pt x="1967" y="1649"/>
                  </a:lnTo>
                  <a:lnTo>
                    <a:pt x="2009" y="1656"/>
                  </a:lnTo>
                  <a:lnTo>
                    <a:pt x="2033" y="1649"/>
                  </a:lnTo>
                  <a:lnTo>
                    <a:pt x="2047" y="1630"/>
                  </a:lnTo>
                  <a:lnTo>
                    <a:pt x="2059" y="1635"/>
                  </a:lnTo>
                  <a:lnTo>
                    <a:pt x="2069" y="1632"/>
                  </a:lnTo>
                  <a:lnTo>
                    <a:pt x="2069" y="1637"/>
                  </a:lnTo>
                  <a:lnTo>
                    <a:pt x="2073" y="1639"/>
                  </a:lnTo>
                  <a:lnTo>
                    <a:pt x="2080" y="1637"/>
                  </a:lnTo>
                  <a:lnTo>
                    <a:pt x="2073" y="1649"/>
                  </a:lnTo>
                  <a:lnTo>
                    <a:pt x="2076" y="1672"/>
                  </a:lnTo>
                  <a:lnTo>
                    <a:pt x="2090" y="1663"/>
                  </a:lnTo>
                  <a:lnTo>
                    <a:pt x="2092" y="1651"/>
                  </a:lnTo>
                  <a:lnTo>
                    <a:pt x="2109" y="1639"/>
                  </a:lnTo>
                  <a:lnTo>
                    <a:pt x="2106" y="1630"/>
                  </a:lnTo>
                  <a:lnTo>
                    <a:pt x="2116" y="1635"/>
                  </a:lnTo>
                  <a:lnTo>
                    <a:pt x="2121" y="1630"/>
                  </a:lnTo>
                  <a:lnTo>
                    <a:pt x="2125" y="1646"/>
                  </a:lnTo>
                  <a:lnTo>
                    <a:pt x="2135" y="1639"/>
                  </a:lnTo>
                  <a:lnTo>
                    <a:pt x="2142" y="1649"/>
                  </a:lnTo>
                  <a:lnTo>
                    <a:pt x="2135" y="1653"/>
                  </a:lnTo>
                  <a:lnTo>
                    <a:pt x="2123" y="1653"/>
                  </a:lnTo>
                  <a:lnTo>
                    <a:pt x="2118" y="1663"/>
                  </a:lnTo>
                  <a:lnTo>
                    <a:pt x="2113" y="1663"/>
                  </a:lnTo>
                  <a:lnTo>
                    <a:pt x="2111" y="1675"/>
                  </a:lnTo>
                  <a:lnTo>
                    <a:pt x="2080" y="1698"/>
                  </a:lnTo>
                  <a:lnTo>
                    <a:pt x="2076" y="1729"/>
                  </a:lnTo>
                  <a:lnTo>
                    <a:pt x="2071" y="1729"/>
                  </a:lnTo>
                  <a:lnTo>
                    <a:pt x="2071" y="1746"/>
                  </a:lnTo>
                  <a:lnTo>
                    <a:pt x="2092" y="1750"/>
                  </a:lnTo>
                  <a:lnTo>
                    <a:pt x="2102" y="1739"/>
                  </a:lnTo>
                  <a:lnTo>
                    <a:pt x="2121" y="1736"/>
                  </a:lnTo>
                  <a:lnTo>
                    <a:pt x="2137" y="1743"/>
                  </a:lnTo>
                  <a:lnTo>
                    <a:pt x="2151" y="1762"/>
                  </a:lnTo>
                  <a:lnTo>
                    <a:pt x="2165" y="1762"/>
                  </a:lnTo>
                  <a:lnTo>
                    <a:pt x="2173" y="1774"/>
                  </a:lnTo>
                  <a:lnTo>
                    <a:pt x="2168" y="1814"/>
                  </a:lnTo>
                  <a:lnTo>
                    <a:pt x="2492" y="2207"/>
                  </a:lnTo>
                  <a:lnTo>
                    <a:pt x="2719" y="2252"/>
                  </a:lnTo>
                  <a:lnTo>
                    <a:pt x="3282" y="2382"/>
                  </a:lnTo>
                  <a:lnTo>
                    <a:pt x="3350" y="2311"/>
                  </a:lnTo>
                  <a:lnTo>
                    <a:pt x="3497" y="2557"/>
                  </a:lnTo>
                  <a:lnTo>
                    <a:pt x="3279" y="3250"/>
                  </a:lnTo>
                  <a:lnTo>
                    <a:pt x="2303" y="3595"/>
                  </a:lnTo>
                  <a:lnTo>
                    <a:pt x="1924" y="3671"/>
                  </a:lnTo>
                  <a:lnTo>
                    <a:pt x="1378" y="3730"/>
                  </a:lnTo>
                  <a:lnTo>
                    <a:pt x="1073" y="3879"/>
                  </a:lnTo>
                  <a:lnTo>
                    <a:pt x="877" y="4120"/>
                  </a:lnTo>
                  <a:lnTo>
                    <a:pt x="830" y="4236"/>
                  </a:lnTo>
                  <a:lnTo>
                    <a:pt x="815" y="4246"/>
                  </a:lnTo>
                  <a:lnTo>
                    <a:pt x="815" y="4246"/>
                  </a:lnTo>
                  <a:lnTo>
                    <a:pt x="839" y="4014"/>
                  </a:lnTo>
                  <a:lnTo>
                    <a:pt x="915" y="3413"/>
                  </a:lnTo>
                  <a:lnTo>
                    <a:pt x="915" y="3413"/>
                  </a:lnTo>
                  <a:lnTo>
                    <a:pt x="1099" y="1966"/>
                  </a:lnTo>
                  <a:lnTo>
                    <a:pt x="1099" y="1892"/>
                  </a:lnTo>
                  <a:lnTo>
                    <a:pt x="1087" y="1828"/>
                  </a:lnTo>
                  <a:lnTo>
                    <a:pt x="1059" y="1774"/>
                  </a:lnTo>
                  <a:lnTo>
                    <a:pt x="1042" y="1753"/>
                  </a:lnTo>
                  <a:lnTo>
                    <a:pt x="957" y="1668"/>
                  </a:lnTo>
                  <a:lnTo>
                    <a:pt x="867" y="1609"/>
                  </a:lnTo>
                  <a:lnTo>
                    <a:pt x="846" y="1590"/>
                  </a:lnTo>
                  <a:lnTo>
                    <a:pt x="834" y="1573"/>
                  </a:lnTo>
                  <a:lnTo>
                    <a:pt x="830" y="1540"/>
                  </a:lnTo>
                  <a:lnTo>
                    <a:pt x="825" y="1469"/>
                  </a:lnTo>
                  <a:lnTo>
                    <a:pt x="832" y="1327"/>
                  </a:lnTo>
                  <a:lnTo>
                    <a:pt x="827" y="1112"/>
                  </a:lnTo>
                  <a:lnTo>
                    <a:pt x="822" y="1065"/>
                  </a:lnTo>
                  <a:lnTo>
                    <a:pt x="813" y="1041"/>
                  </a:lnTo>
                  <a:lnTo>
                    <a:pt x="778" y="1022"/>
                  </a:lnTo>
                  <a:lnTo>
                    <a:pt x="692" y="991"/>
                  </a:lnTo>
                  <a:lnTo>
                    <a:pt x="678" y="968"/>
                  </a:lnTo>
                  <a:lnTo>
                    <a:pt x="617" y="911"/>
                  </a:lnTo>
                  <a:lnTo>
                    <a:pt x="603" y="909"/>
                  </a:lnTo>
                  <a:lnTo>
                    <a:pt x="562" y="918"/>
                  </a:lnTo>
                  <a:lnTo>
                    <a:pt x="539" y="918"/>
                  </a:lnTo>
                  <a:lnTo>
                    <a:pt x="515" y="906"/>
                  </a:lnTo>
                  <a:lnTo>
                    <a:pt x="423" y="840"/>
                  </a:lnTo>
                  <a:lnTo>
                    <a:pt x="394" y="833"/>
                  </a:lnTo>
                  <a:lnTo>
                    <a:pt x="340" y="830"/>
                  </a:lnTo>
                  <a:lnTo>
                    <a:pt x="319" y="826"/>
                  </a:lnTo>
                  <a:lnTo>
                    <a:pt x="281" y="793"/>
                  </a:lnTo>
                  <a:lnTo>
                    <a:pt x="248" y="755"/>
                  </a:lnTo>
                  <a:lnTo>
                    <a:pt x="193" y="743"/>
                  </a:lnTo>
                  <a:lnTo>
                    <a:pt x="94" y="686"/>
                  </a:lnTo>
                  <a:lnTo>
                    <a:pt x="82" y="672"/>
                  </a:lnTo>
                  <a:lnTo>
                    <a:pt x="71" y="622"/>
                  </a:lnTo>
                  <a:lnTo>
                    <a:pt x="49" y="603"/>
                  </a:lnTo>
                  <a:lnTo>
                    <a:pt x="19" y="580"/>
                  </a:lnTo>
                  <a:lnTo>
                    <a:pt x="19" y="580"/>
                  </a:lnTo>
                  <a:lnTo>
                    <a:pt x="4" y="563"/>
                  </a:lnTo>
                  <a:lnTo>
                    <a:pt x="0" y="549"/>
                  </a:lnTo>
                  <a:lnTo>
                    <a:pt x="14" y="504"/>
                  </a:lnTo>
                  <a:lnTo>
                    <a:pt x="99" y="391"/>
                  </a:lnTo>
                  <a:lnTo>
                    <a:pt x="219" y="166"/>
                  </a:lnTo>
                  <a:lnTo>
                    <a:pt x="298" y="83"/>
                  </a:lnTo>
                  <a:lnTo>
                    <a:pt x="416" y="43"/>
                  </a:lnTo>
                  <a:lnTo>
                    <a:pt x="416" y="43"/>
                  </a:lnTo>
                  <a:lnTo>
                    <a:pt x="463" y="43"/>
                  </a:lnTo>
                  <a:lnTo>
                    <a:pt x="489" y="31"/>
                  </a:lnTo>
                  <a:lnTo>
                    <a:pt x="527" y="0"/>
                  </a:lnTo>
                  <a:lnTo>
                    <a:pt x="822" y="41"/>
                  </a:lnTo>
                  <a:lnTo>
                    <a:pt x="832" y="45"/>
                  </a:lnTo>
                  <a:lnTo>
                    <a:pt x="863" y="97"/>
                  </a:lnTo>
                  <a:lnTo>
                    <a:pt x="870" y="121"/>
                  </a:lnTo>
                  <a:lnTo>
                    <a:pt x="872" y="166"/>
                  </a:lnTo>
                  <a:lnTo>
                    <a:pt x="905" y="208"/>
                  </a:lnTo>
                  <a:lnTo>
                    <a:pt x="903" y="216"/>
                  </a:lnTo>
                  <a:lnTo>
                    <a:pt x="1139" y="211"/>
                  </a:lnTo>
                  <a:lnTo>
                    <a:pt x="1151" y="223"/>
                  </a:lnTo>
                  <a:lnTo>
                    <a:pt x="1163" y="227"/>
                  </a:lnTo>
                  <a:lnTo>
                    <a:pt x="1163" y="249"/>
                  </a:lnTo>
                  <a:lnTo>
                    <a:pt x="1170" y="256"/>
                  </a:lnTo>
                  <a:lnTo>
                    <a:pt x="1168" y="258"/>
                  </a:lnTo>
                  <a:lnTo>
                    <a:pt x="1177" y="260"/>
                  </a:lnTo>
                  <a:lnTo>
                    <a:pt x="1168" y="289"/>
                  </a:lnTo>
                  <a:lnTo>
                    <a:pt x="1175" y="305"/>
                  </a:lnTo>
                  <a:lnTo>
                    <a:pt x="1189" y="317"/>
                  </a:lnTo>
                  <a:lnTo>
                    <a:pt x="1205" y="339"/>
                  </a:lnTo>
                  <a:lnTo>
                    <a:pt x="1198" y="343"/>
                  </a:lnTo>
                  <a:lnTo>
                    <a:pt x="1198" y="367"/>
                  </a:lnTo>
                  <a:lnTo>
                    <a:pt x="1201" y="376"/>
                  </a:lnTo>
                  <a:lnTo>
                    <a:pt x="1220" y="400"/>
                  </a:lnTo>
                  <a:lnTo>
                    <a:pt x="1258" y="409"/>
                  </a:lnTo>
                  <a:lnTo>
                    <a:pt x="1250" y="419"/>
                  </a:lnTo>
                  <a:lnTo>
                    <a:pt x="1243" y="417"/>
                  </a:lnTo>
                  <a:lnTo>
                    <a:pt x="1243" y="428"/>
                  </a:lnTo>
                  <a:lnTo>
                    <a:pt x="1258" y="445"/>
                  </a:lnTo>
                  <a:lnTo>
                    <a:pt x="1267" y="445"/>
                  </a:lnTo>
                  <a:lnTo>
                    <a:pt x="1267" y="459"/>
                  </a:lnTo>
                  <a:lnTo>
                    <a:pt x="1288" y="471"/>
                  </a:lnTo>
                  <a:lnTo>
                    <a:pt x="1284" y="490"/>
                  </a:lnTo>
                  <a:lnTo>
                    <a:pt x="1288" y="495"/>
                  </a:lnTo>
                  <a:lnTo>
                    <a:pt x="1288" y="499"/>
                  </a:lnTo>
                  <a:lnTo>
                    <a:pt x="1279" y="504"/>
                  </a:lnTo>
                  <a:lnTo>
                    <a:pt x="1279" y="497"/>
                  </a:lnTo>
                  <a:lnTo>
                    <a:pt x="1274" y="495"/>
                  </a:lnTo>
                  <a:lnTo>
                    <a:pt x="1276" y="476"/>
                  </a:lnTo>
                  <a:lnTo>
                    <a:pt x="1269" y="485"/>
                  </a:lnTo>
                  <a:lnTo>
                    <a:pt x="1267" y="473"/>
                  </a:lnTo>
                  <a:lnTo>
                    <a:pt x="1255" y="514"/>
                  </a:lnTo>
                  <a:lnTo>
                    <a:pt x="1260" y="516"/>
                  </a:lnTo>
                  <a:lnTo>
                    <a:pt x="1265" y="504"/>
                  </a:lnTo>
                  <a:lnTo>
                    <a:pt x="1269" y="525"/>
                  </a:lnTo>
                  <a:lnTo>
                    <a:pt x="1274" y="516"/>
                  </a:lnTo>
                  <a:lnTo>
                    <a:pt x="1279" y="523"/>
                  </a:lnTo>
                  <a:lnTo>
                    <a:pt x="1274" y="535"/>
                  </a:lnTo>
                  <a:lnTo>
                    <a:pt x="1286" y="532"/>
                  </a:lnTo>
                  <a:lnTo>
                    <a:pt x="1281" y="537"/>
                  </a:lnTo>
                  <a:lnTo>
                    <a:pt x="1276" y="537"/>
                  </a:lnTo>
                  <a:lnTo>
                    <a:pt x="1276" y="547"/>
                  </a:lnTo>
                  <a:lnTo>
                    <a:pt x="1274" y="551"/>
                  </a:lnTo>
                  <a:lnTo>
                    <a:pt x="1284" y="558"/>
                  </a:lnTo>
                  <a:lnTo>
                    <a:pt x="1291" y="544"/>
                  </a:lnTo>
                  <a:lnTo>
                    <a:pt x="1298" y="547"/>
                  </a:lnTo>
                  <a:lnTo>
                    <a:pt x="1293" y="556"/>
                  </a:lnTo>
                  <a:lnTo>
                    <a:pt x="1293" y="568"/>
                  </a:lnTo>
                  <a:lnTo>
                    <a:pt x="1300" y="566"/>
                  </a:lnTo>
                  <a:lnTo>
                    <a:pt x="1300" y="556"/>
                  </a:lnTo>
                  <a:lnTo>
                    <a:pt x="1314" y="547"/>
                  </a:lnTo>
                  <a:lnTo>
                    <a:pt x="1324" y="551"/>
                  </a:lnTo>
                  <a:lnTo>
                    <a:pt x="1333" y="566"/>
                  </a:lnTo>
                  <a:lnTo>
                    <a:pt x="1359" y="577"/>
                  </a:lnTo>
                  <a:lnTo>
                    <a:pt x="1392" y="577"/>
                  </a:lnTo>
                  <a:lnTo>
                    <a:pt x="1409" y="584"/>
                  </a:lnTo>
                  <a:lnTo>
                    <a:pt x="1414" y="596"/>
                  </a:lnTo>
                  <a:lnTo>
                    <a:pt x="1425" y="603"/>
                  </a:lnTo>
                  <a:lnTo>
                    <a:pt x="1428" y="620"/>
                  </a:lnTo>
                  <a:lnTo>
                    <a:pt x="1421" y="618"/>
                  </a:lnTo>
                  <a:lnTo>
                    <a:pt x="1423" y="613"/>
                  </a:lnTo>
                  <a:lnTo>
                    <a:pt x="1421" y="608"/>
                  </a:lnTo>
                  <a:lnTo>
                    <a:pt x="1414" y="618"/>
                  </a:lnTo>
                  <a:lnTo>
                    <a:pt x="1409" y="613"/>
                  </a:lnTo>
                  <a:lnTo>
                    <a:pt x="1402" y="620"/>
                  </a:lnTo>
                  <a:lnTo>
                    <a:pt x="1395" y="613"/>
                  </a:lnTo>
                  <a:lnTo>
                    <a:pt x="1388" y="618"/>
                  </a:lnTo>
                  <a:lnTo>
                    <a:pt x="1385" y="613"/>
                  </a:lnTo>
                  <a:lnTo>
                    <a:pt x="1378" y="620"/>
                  </a:lnTo>
                  <a:lnTo>
                    <a:pt x="1371" y="618"/>
                  </a:lnTo>
                  <a:lnTo>
                    <a:pt x="1369" y="625"/>
                  </a:lnTo>
                  <a:lnTo>
                    <a:pt x="1371" y="622"/>
                  </a:lnTo>
                  <a:lnTo>
                    <a:pt x="1385" y="632"/>
                  </a:lnTo>
                  <a:lnTo>
                    <a:pt x="1392" y="639"/>
                  </a:lnTo>
                  <a:lnTo>
                    <a:pt x="1402" y="637"/>
                  </a:lnTo>
                  <a:lnTo>
                    <a:pt x="1402" y="627"/>
                  </a:lnTo>
                  <a:lnTo>
                    <a:pt x="1414" y="634"/>
                  </a:lnTo>
                  <a:lnTo>
                    <a:pt x="1409" y="641"/>
                  </a:lnTo>
                  <a:lnTo>
                    <a:pt x="1402" y="641"/>
                  </a:lnTo>
                  <a:lnTo>
                    <a:pt x="1404" y="651"/>
                  </a:lnTo>
                  <a:lnTo>
                    <a:pt x="1397" y="663"/>
                  </a:lnTo>
                  <a:lnTo>
                    <a:pt x="1414" y="651"/>
                  </a:lnTo>
                  <a:lnTo>
                    <a:pt x="1430" y="655"/>
                  </a:lnTo>
                  <a:lnTo>
                    <a:pt x="1430" y="691"/>
                  </a:lnTo>
                  <a:lnTo>
                    <a:pt x="1435" y="703"/>
                  </a:lnTo>
                  <a:lnTo>
                    <a:pt x="1440" y="703"/>
                  </a:lnTo>
                  <a:lnTo>
                    <a:pt x="1444" y="703"/>
                  </a:lnTo>
                  <a:lnTo>
                    <a:pt x="1449" y="700"/>
                  </a:lnTo>
                  <a:lnTo>
                    <a:pt x="1461" y="705"/>
                  </a:lnTo>
                  <a:lnTo>
                    <a:pt x="1456" y="724"/>
                  </a:lnTo>
                  <a:lnTo>
                    <a:pt x="1449" y="722"/>
                  </a:lnTo>
                  <a:lnTo>
                    <a:pt x="1444" y="724"/>
                  </a:lnTo>
                  <a:lnTo>
                    <a:pt x="1449" y="724"/>
                  </a:lnTo>
                  <a:lnTo>
                    <a:pt x="1449" y="731"/>
                  </a:lnTo>
                  <a:lnTo>
                    <a:pt x="1456" y="726"/>
                  </a:lnTo>
                  <a:lnTo>
                    <a:pt x="1461" y="736"/>
                  </a:lnTo>
                  <a:lnTo>
                    <a:pt x="1468" y="719"/>
                  </a:lnTo>
                  <a:lnTo>
                    <a:pt x="1473" y="724"/>
                  </a:lnTo>
                  <a:lnTo>
                    <a:pt x="1470" y="733"/>
                  </a:lnTo>
                  <a:lnTo>
                    <a:pt x="1482" y="726"/>
                  </a:lnTo>
                  <a:lnTo>
                    <a:pt x="1496" y="733"/>
                  </a:lnTo>
                  <a:lnTo>
                    <a:pt x="1487" y="717"/>
                  </a:lnTo>
                  <a:lnTo>
                    <a:pt x="1499" y="705"/>
                  </a:lnTo>
                  <a:lnTo>
                    <a:pt x="1482" y="689"/>
                  </a:lnTo>
                  <a:lnTo>
                    <a:pt x="1475" y="691"/>
                  </a:lnTo>
                  <a:lnTo>
                    <a:pt x="1482" y="679"/>
                  </a:lnTo>
                  <a:lnTo>
                    <a:pt x="1480" y="674"/>
                  </a:lnTo>
                  <a:lnTo>
                    <a:pt x="1487" y="670"/>
                  </a:lnTo>
                  <a:lnTo>
                    <a:pt x="1492" y="689"/>
                  </a:lnTo>
                  <a:lnTo>
                    <a:pt x="1501" y="691"/>
                  </a:lnTo>
                  <a:lnTo>
                    <a:pt x="1503" y="705"/>
                  </a:lnTo>
                  <a:lnTo>
                    <a:pt x="1496" y="707"/>
                  </a:lnTo>
                  <a:lnTo>
                    <a:pt x="1506" y="717"/>
                  </a:lnTo>
                  <a:lnTo>
                    <a:pt x="1515" y="710"/>
                  </a:lnTo>
                  <a:lnTo>
                    <a:pt x="1520" y="684"/>
                  </a:lnTo>
                  <a:lnTo>
                    <a:pt x="1529" y="672"/>
                  </a:lnTo>
                  <a:lnTo>
                    <a:pt x="1520" y="700"/>
                  </a:lnTo>
                  <a:lnTo>
                    <a:pt x="1515" y="715"/>
                  </a:lnTo>
                  <a:lnTo>
                    <a:pt x="1511" y="724"/>
                  </a:lnTo>
                  <a:lnTo>
                    <a:pt x="1515" y="743"/>
                  </a:lnTo>
                  <a:lnTo>
                    <a:pt x="1527" y="752"/>
                  </a:lnTo>
                  <a:lnTo>
                    <a:pt x="1548" y="738"/>
                  </a:lnTo>
                  <a:lnTo>
                    <a:pt x="1560" y="743"/>
                  </a:lnTo>
                  <a:lnTo>
                    <a:pt x="1560" y="743"/>
                  </a:lnTo>
                  <a:lnTo>
                    <a:pt x="1555" y="743"/>
                  </a:lnTo>
                  <a:lnTo>
                    <a:pt x="1553" y="745"/>
                  </a:lnTo>
                  <a:lnTo>
                    <a:pt x="1551" y="748"/>
                  </a:lnTo>
                  <a:lnTo>
                    <a:pt x="1548" y="745"/>
                  </a:lnTo>
                  <a:lnTo>
                    <a:pt x="1527" y="755"/>
                  </a:lnTo>
                  <a:lnTo>
                    <a:pt x="1537" y="767"/>
                  </a:lnTo>
                  <a:lnTo>
                    <a:pt x="1551" y="764"/>
                  </a:lnTo>
                  <a:lnTo>
                    <a:pt x="1548" y="771"/>
                  </a:lnTo>
                  <a:lnTo>
                    <a:pt x="1544" y="771"/>
                  </a:lnTo>
                  <a:lnTo>
                    <a:pt x="1544" y="781"/>
                  </a:lnTo>
                  <a:lnTo>
                    <a:pt x="1551" y="783"/>
                  </a:lnTo>
                  <a:lnTo>
                    <a:pt x="1553" y="790"/>
                  </a:lnTo>
                  <a:lnTo>
                    <a:pt x="1553" y="793"/>
                  </a:lnTo>
                  <a:lnTo>
                    <a:pt x="1574" y="809"/>
                  </a:lnTo>
                  <a:lnTo>
                    <a:pt x="1579" y="809"/>
                  </a:lnTo>
                  <a:lnTo>
                    <a:pt x="1591" y="816"/>
                  </a:lnTo>
                  <a:lnTo>
                    <a:pt x="1600" y="821"/>
                  </a:lnTo>
                  <a:lnTo>
                    <a:pt x="1607" y="826"/>
                  </a:lnTo>
                  <a:lnTo>
                    <a:pt x="1636" y="828"/>
                  </a:lnTo>
                  <a:lnTo>
                    <a:pt x="1657" y="849"/>
                  </a:lnTo>
                  <a:lnTo>
                    <a:pt x="1700" y="899"/>
                  </a:lnTo>
                  <a:lnTo>
                    <a:pt x="1704" y="904"/>
                  </a:lnTo>
                  <a:lnTo>
                    <a:pt x="1707" y="909"/>
                  </a:lnTo>
                  <a:lnTo>
                    <a:pt x="1702" y="909"/>
                  </a:lnTo>
                  <a:lnTo>
                    <a:pt x="1690" y="892"/>
                  </a:lnTo>
                  <a:lnTo>
                    <a:pt x="1674" y="890"/>
                  </a:lnTo>
                  <a:lnTo>
                    <a:pt x="1664" y="894"/>
                  </a:lnTo>
                  <a:lnTo>
                    <a:pt x="1652" y="878"/>
                  </a:lnTo>
                  <a:lnTo>
                    <a:pt x="1652" y="868"/>
                  </a:lnTo>
                  <a:lnTo>
                    <a:pt x="1648" y="890"/>
                  </a:lnTo>
                  <a:lnTo>
                    <a:pt x="1650" y="899"/>
                  </a:lnTo>
                  <a:lnTo>
                    <a:pt x="1657" y="901"/>
                  </a:lnTo>
                  <a:lnTo>
                    <a:pt x="1652" y="911"/>
                  </a:lnTo>
                  <a:lnTo>
                    <a:pt x="1657" y="937"/>
                  </a:lnTo>
                  <a:lnTo>
                    <a:pt x="1664" y="958"/>
                  </a:lnTo>
                  <a:lnTo>
                    <a:pt x="1678" y="975"/>
                  </a:lnTo>
                  <a:lnTo>
                    <a:pt x="1678" y="965"/>
                  </a:lnTo>
                  <a:lnTo>
                    <a:pt x="1683" y="961"/>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75" name="Freeform 74"/>
            <p:cNvSpPr>
              <a:spLocks/>
            </p:cNvSpPr>
            <p:nvPr/>
          </p:nvSpPr>
          <p:spPr bwMode="auto">
            <a:xfrm>
              <a:off x="2642" y="1169"/>
              <a:ext cx="1119" cy="982"/>
            </a:xfrm>
            <a:custGeom>
              <a:avLst/>
              <a:gdLst>
                <a:gd name="T0" fmla="*/ 12 w 1119"/>
                <a:gd name="T1" fmla="*/ 636 h 982"/>
                <a:gd name="T2" fmla="*/ 116 w 1119"/>
                <a:gd name="T3" fmla="*/ 596 h 982"/>
                <a:gd name="T4" fmla="*/ 180 w 1119"/>
                <a:gd name="T5" fmla="*/ 582 h 982"/>
                <a:gd name="T6" fmla="*/ 156 w 1119"/>
                <a:gd name="T7" fmla="*/ 530 h 982"/>
                <a:gd name="T8" fmla="*/ 173 w 1119"/>
                <a:gd name="T9" fmla="*/ 492 h 982"/>
                <a:gd name="T10" fmla="*/ 218 w 1119"/>
                <a:gd name="T11" fmla="*/ 504 h 982"/>
                <a:gd name="T12" fmla="*/ 246 w 1119"/>
                <a:gd name="T13" fmla="*/ 499 h 982"/>
                <a:gd name="T14" fmla="*/ 256 w 1119"/>
                <a:gd name="T15" fmla="*/ 395 h 982"/>
                <a:gd name="T16" fmla="*/ 277 w 1119"/>
                <a:gd name="T17" fmla="*/ 395 h 982"/>
                <a:gd name="T18" fmla="*/ 317 w 1119"/>
                <a:gd name="T19" fmla="*/ 348 h 982"/>
                <a:gd name="T20" fmla="*/ 476 w 1119"/>
                <a:gd name="T21" fmla="*/ 213 h 982"/>
                <a:gd name="T22" fmla="*/ 608 w 1119"/>
                <a:gd name="T23" fmla="*/ 109 h 982"/>
                <a:gd name="T24" fmla="*/ 771 w 1119"/>
                <a:gd name="T25" fmla="*/ 14 h 982"/>
                <a:gd name="T26" fmla="*/ 833 w 1119"/>
                <a:gd name="T27" fmla="*/ 10 h 982"/>
                <a:gd name="T28" fmla="*/ 932 w 1119"/>
                <a:gd name="T29" fmla="*/ 90 h 982"/>
                <a:gd name="T30" fmla="*/ 1050 w 1119"/>
                <a:gd name="T31" fmla="*/ 40 h 982"/>
                <a:gd name="T32" fmla="*/ 1072 w 1119"/>
                <a:gd name="T33" fmla="*/ 50 h 982"/>
                <a:gd name="T34" fmla="*/ 1119 w 1119"/>
                <a:gd name="T35" fmla="*/ 102 h 982"/>
                <a:gd name="T36" fmla="*/ 1114 w 1119"/>
                <a:gd name="T37" fmla="*/ 137 h 982"/>
                <a:gd name="T38" fmla="*/ 1050 w 1119"/>
                <a:gd name="T39" fmla="*/ 175 h 982"/>
                <a:gd name="T40" fmla="*/ 970 w 1119"/>
                <a:gd name="T41" fmla="*/ 241 h 982"/>
                <a:gd name="T42" fmla="*/ 968 w 1119"/>
                <a:gd name="T43" fmla="*/ 345 h 982"/>
                <a:gd name="T44" fmla="*/ 1005 w 1119"/>
                <a:gd name="T45" fmla="*/ 393 h 982"/>
                <a:gd name="T46" fmla="*/ 1069 w 1119"/>
                <a:gd name="T47" fmla="*/ 497 h 982"/>
                <a:gd name="T48" fmla="*/ 1083 w 1119"/>
                <a:gd name="T49" fmla="*/ 570 h 982"/>
                <a:gd name="T50" fmla="*/ 1079 w 1119"/>
                <a:gd name="T51" fmla="*/ 636 h 982"/>
                <a:gd name="T52" fmla="*/ 958 w 1119"/>
                <a:gd name="T53" fmla="*/ 641 h 982"/>
                <a:gd name="T54" fmla="*/ 849 w 1119"/>
                <a:gd name="T55" fmla="*/ 639 h 982"/>
                <a:gd name="T56" fmla="*/ 809 w 1119"/>
                <a:gd name="T57" fmla="*/ 700 h 982"/>
                <a:gd name="T58" fmla="*/ 755 w 1119"/>
                <a:gd name="T59" fmla="*/ 743 h 982"/>
                <a:gd name="T60" fmla="*/ 601 w 1119"/>
                <a:gd name="T61" fmla="*/ 797 h 982"/>
                <a:gd name="T62" fmla="*/ 549 w 1119"/>
                <a:gd name="T63" fmla="*/ 882 h 982"/>
                <a:gd name="T64" fmla="*/ 558 w 1119"/>
                <a:gd name="T65" fmla="*/ 939 h 982"/>
                <a:gd name="T66" fmla="*/ 480 w 1119"/>
                <a:gd name="T67" fmla="*/ 948 h 982"/>
                <a:gd name="T68" fmla="*/ 374 w 1119"/>
                <a:gd name="T69" fmla="*/ 951 h 982"/>
                <a:gd name="T70" fmla="*/ 289 w 1119"/>
                <a:gd name="T71" fmla="*/ 920 h 982"/>
                <a:gd name="T72" fmla="*/ 253 w 1119"/>
                <a:gd name="T73" fmla="*/ 934 h 982"/>
                <a:gd name="T74" fmla="*/ 225 w 1119"/>
                <a:gd name="T75" fmla="*/ 982 h 982"/>
                <a:gd name="T76" fmla="*/ 156 w 1119"/>
                <a:gd name="T77" fmla="*/ 847 h 982"/>
                <a:gd name="T78" fmla="*/ 93 w 1119"/>
                <a:gd name="T79" fmla="*/ 823 h 982"/>
                <a:gd name="T80" fmla="*/ 81 w 1119"/>
                <a:gd name="T81" fmla="*/ 698 h 982"/>
                <a:gd name="T82" fmla="*/ 67 w 1119"/>
                <a:gd name="T83" fmla="*/ 667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9" h="982">
                  <a:moveTo>
                    <a:pt x="0" y="650"/>
                  </a:moveTo>
                  <a:lnTo>
                    <a:pt x="12" y="636"/>
                  </a:lnTo>
                  <a:lnTo>
                    <a:pt x="60" y="629"/>
                  </a:lnTo>
                  <a:lnTo>
                    <a:pt x="116" y="596"/>
                  </a:lnTo>
                  <a:lnTo>
                    <a:pt x="173" y="589"/>
                  </a:lnTo>
                  <a:lnTo>
                    <a:pt x="180" y="582"/>
                  </a:lnTo>
                  <a:lnTo>
                    <a:pt x="180" y="575"/>
                  </a:lnTo>
                  <a:lnTo>
                    <a:pt x="156" y="530"/>
                  </a:lnTo>
                  <a:lnTo>
                    <a:pt x="161" y="506"/>
                  </a:lnTo>
                  <a:lnTo>
                    <a:pt x="173" y="492"/>
                  </a:lnTo>
                  <a:lnTo>
                    <a:pt x="180" y="490"/>
                  </a:lnTo>
                  <a:lnTo>
                    <a:pt x="218" y="504"/>
                  </a:lnTo>
                  <a:lnTo>
                    <a:pt x="242" y="506"/>
                  </a:lnTo>
                  <a:lnTo>
                    <a:pt x="246" y="499"/>
                  </a:lnTo>
                  <a:lnTo>
                    <a:pt x="237" y="440"/>
                  </a:lnTo>
                  <a:lnTo>
                    <a:pt x="256" y="395"/>
                  </a:lnTo>
                  <a:lnTo>
                    <a:pt x="263" y="390"/>
                  </a:lnTo>
                  <a:lnTo>
                    <a:pt x="277" y="395"/>
                  </a:lnTo>
                  <a:lnTo>
                    <a:pt x="310" y="388"/>
                  </a:lnTo>
                  <a:lnTo>
                    <a:pt x="317" y="348"/>
                  </a:lnTo>
                  <a:lnTo>
                    <a:pt x="362" y="300"/>
                  </a:lnTo>
                  <a:lnTo>
                    <a:pt x="476" y="213"/>
                  </a:lnTo>
                  <a:lnTo>
                    <a:pt x="582" y="163"/>
                  </a:lnTo>
                  <a:lnTo>
                    <a:pt x="608" y="109"/>
                  </a:lnTo>
                  <a:lnTo>
                    <a:pt x="634" y="83"/>
                  </a:lnTo>
                  <a:lnTo>
                    <a:pt x="771" y="14"/>
                  </a:lnTo>
                  <a:lnTo>
                    <a:pt x="809" y="0"/>
                  </a:lnTo>
                  <a:lnTo>
                    <a:pt x="833" y="10"/>
                  </a:lnTo>
                  <a:lnTo>
                    <a:pt x="875" y="52"/>
                  </a:lnTo>
                  <a:lnTo>
                    <a:pt x="932" y="90"/>
                  </a:lnTo>
                  <a:lnTo>
                    <a:pt x="1003" y="95"/>
                  </a:lnTo>
                  <a:lnTo>
                    <a:pt x="1050" y="40"/>
                  </a:lnTo>
                  <a:lnTo>
                    <a:pt x="1050" y="40"/>
                  </a:lnTo>
                  <a:lnTo>
                    <a:pt x="1072" y="50"/>
                  </a:lnTo>
                  <a:lnTo>
                    <a:pt x="1107" y="78"/>
                  </a:lnTo>
                  <a:lnTo>
                    <a:pt x="1119" y="102"/>
                  </a:lnTo>
                  <a:lnTo>
                    <a:pt x="1119" y="125"/>
                  </a:lnTo>
                  <a:lnTo>
                    <a:pt x="1114" y="137"/>
                  </a:lnTo>
                  <a:lnTo>
                    <a:pt x="1074" y="156"/>
                  </a:lnTo>
                  <a:lnTo>
                    <a:pt x="1050" y="175"/>
                  </a:lnTo>
                  <a:lnTo>
                    <a:pt x="1008" y="232"/>
                  </a:lnTo>
                  <a:lnTo>
                    <a:pt x="970" y="241"/>
                  </a:lnTo>
                  <a:lnTo>
                    <a:pt x="975" y="291"/>
                  </a:lnTo>
                  <a:lnTo>
                    <a:pt x="968" y="345"/>
                  </a:lnTo>
                  <a:lnTo>
                    <a:pt x="972" y="360"/>
                  </a:lnTo>
                  <a:lnTo>
                    <a:pt x="1005" y="393"/>
                  </a:lnTo>
                  <a:lnTo>
                    <a:pt x="1069" y="490"/>
                  </a:lnTo>
                  <a:lnTo>
                    <a:pt x="1069" y="497"/>
                  </a:lnTo>
                  <a:lnTo>
                    <a:pt x="1060" y="525"/>
                  </a:lnTo>
                  <a:lnTo>
                    <a:pt x="1083" y="570"/>
                  </a:lnTo>
                  <a:lnTo>
                    <a:pt x="1086" y="601"/>
                  </a:lnTo>
                  <a:lnTo>
                    <a:pt x="1079" y="636"/>
                  </a:lnTo>
                  <a:lnTo>
                    <a:pt x="1027" y="634"/>
                  </a:lnTo>
                  <a:lnTo>
                    <a:pt x="958" y="641"/>
                  </a:lnTo>
                  <a:lnTo>
                    <a:pt x="880" y="632"/>
                  </a:lnTo>
                  <a:lnTo>
                    <a:pt x="849" y="639"/>
                  </a:lnTo>
                  <a:lnTo>
                    <a:pt x="830" y="658"/>
                  </a:lnTo>
                  <a:lnTo>
                    <a:pt x="809" y="700"/>
                  </a:lnTo>
                  <a:lnTo>
                    <a:pt x="781" y="717"/>
                  </a:lnTo>
                  <a:lnTo>
                    <a:pt x="755" y="743"/>
                  </a:lnTo>
                  <a:lnTo>
                    <a:pt x="632" y="773"/>
                  </a:lnTo>
                  <a:lnTo>
                    <a:pt x="601" y="797"/>
                  </a:lnTo>
                  <a:lnTo>
                    <a:pt x="549" y="861"/>
                  </a:lnTo>
                  <a:lnTo>
                    <a:pt x="549" y="882"/>
                  </a:lnTo>
                  <a:lnTo>
                    <a:pt x="566" y="918"/>
                  </a:lnTo>
                  <a:lnTo>
                    <a:pt x="558" y="939"/>
                  </a:lnTo>
                  <a:lnTo>
                    <a:pt x="535" y="956"/>
                  </a:lnTo>
                  <a:lnTo>
                    <a:pt x="480" y="948"/>
                  </a:lnTo>
                  <a:lnTo>
                    <a:pt x="428" y="956"/>
                  </a:lnTo>
                  <a:lnTo>
                    <a:pt x="374" y="951"/>
                  </a:lnTo>
                  <a:lnTo>
                    <a:pt x="336" y="944"/>
                  </a:lnTo>
                  <a:lnTo>
                    <a:pt x="289" y="920"/>
                  </a:lnTo>
                  <a:lnTo>
                    <a:pt x="275" y="918"/>
                  </a:lnTo>
                  <a:lnTo>
                    <a:pt x="253" y="934"/>
                  </a:lnTo>
                  <a:lnTo>
                    <a:pt x="225" y="982"/>
                  </a:lnTo>
                  <a:lnTo>
                    <a:pt x="225" y="982"/>
                  </a:lnTo>
                  <a:lnTo>
                    <a:pt x="185" y="948"/>
                  </a:lnTo>
                  <a:lnTo>
                    <a:pt x="156" y="847"/>
                  </a:lnTo>
                  <a:lnTo>
                    <a:pt x="142" y="837"/>
                  </a:lnTo>
                  <a:lnTo>
                    <a:pt x="93" y="823"/>
                  </a:lnTo>
                  <a:lnTo>
                    <a:pt x="76" y="804"/>
                  </a:lnTo>
                  <a:lnTo>
                    <a:pt x="81" y="698"/>
                  </a:lnTo>
                  <a:lnTo>
                    <a:pt x="78" y="679"/>
                  </a:lnTo>
                  <a:lnTo>
                    <a:pt x="67" y="667"/>
                  </a:lnTo>
                  <a:lnTo>
                    <a:pt x="0" y="65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76" name="Freeform 75"/>
            <p:cNvSpPr>
              <a:spLocks/>
            </p:cNvSpPr>
            <p:nvPr/>
          </p:nvSpPr>
          <p:spPr bwMode="auto">
            <a:xfrm>
              <a:off x="1857" y="599"/>
              <a:ext cx="1890" cy="1301"/>
            </a:xfrm>
            <a:custGeom>
              <a:avLst/>
              <a:gdLst>
                <a:gd name="T0" fmla="*/ 308 w 1890"/>
                <a:gd name="T1" fmla="*/ 719 h 1301"/>
                <a:gd name="T2" fmla="*/ 379 w 1890"/>
                <a:gd name="T3" fmla="*/ 646 h 1301"/>
                <a:gd name="T4" fmla="*/ 379 w 1890"/>
                <a:gd name="T5" fmla="*/ 615 h 1301"/>
                <a:gd name="T6" fmla="*/ 350 w 1890"/>
                <a:gd name="T7" fmla="*/ 598 h 1301"/>
                <a:gd name="T8" fmla="*/ 308 w 1890"/>
                <a:gd name="T9" fmla="*/ 575 h 1301"/>
                <a:gd name="T10" fmla="*/ 294 w 1890"/>
                <a:gd name="T11" fmla="*/ 528 h 1301"/>
                <a:gd name="T12" fmla="*/ 289 w 1890"/>
                <a:gd name="T13" fmla="*/ 513 h 1301"/>
                <a:gd name="T14" fmla="*/ 258 w 1890"/>
                <a:gd name="T15" fmla="*/ 400 h 1301"/>
                <a:gd name="T16" fmla="*/ 223 w 1890"/>
                <a:gd name="T17" fmla="*/ 376 h 1301"/>
                <a:gd name="T18" fmla="*/ 194 w 1890"/>
                <a:gd name="T19" fmla="*/ 345 h 1301"/>
                <a:gd name="T20" fmla="*/ 173 w 1890"/>
                <a:gd name="T21" fmla="*/ 338 h 1301"/>
                <a:gd name="T22" fmla="*/ 133 w 1890"/>
                <a:gd name="T23" fmla="*/ 303 h 1301"/>
                <a:gd name="T24" fmla="*/ 71 w 1890"/>
                <a:gd name="T25" fmla="*/ 289 h 1301"/>
                <a:gd name="T26" fmla="*/ 34 w 1890"/>
                <a:gd name="T27" fmla="*/ 282 h 1301"/>
                <a:gd name="T28" fmla="*/ 0 w 1890"/>
                <a:gd name="T29" fmla="*/ 263 h 1301"/>
                <a:gd name="T30" fmla="*/ 190 w 1890"/>
                <a:gd name="T31" fmla="*/ 149 h 1301"/>
                <a:gd name="T32" fmla="*/ 476 w 1890"/>
                <a:gd name="T33" fmla="*/ 19 h 1301"/>
                <a:gd name="T34" fmla="*/ 544 w 1890"/>
                <a:gd name="T35" fmla="*/ 43 h 1301"/>
                <a:gd name="T36" fmla="*/ 880 w 1890"/>
                <a:gd name="T37" fmla="*/ 33 h 1301"/>
                <a:gd name="T38" fmla="*/ 1105 w 1890"/>
                <a:gd name="T39" fmla="*/ 50 h 1301"/>
                <a:gd name="T40" fmla="*/ 1190 w 1890"/>
                <a:gd name="T41" fmla="*/ 133 h 1301"/>
                <a:gd name="T42" fmla="*/ 1299 w 1890"/>
                <a:gd name="T43" fmla="*/ 102 h 1301"/>
                <a:gd name="T44" fmla="*/ 1325 w 1890"/>
                <a:gd name="T45" fmla="*/ 182 h 1301"/>
                <a:gd name="T46" fmla="*/ 1452 w 1890"/>
                <a:gd name="T47" fmla="*/ 211 h 1301"/>
                <a:gd name="T48" fmla="*/ 1540 w 1890"/>
                <a:gd name="T49" fmla="*/ 170 h 1301"/>
                <a:gd name="T50" fmla="*/ 1615 w 1890"/>
                <a:gd name="T51" fmla="*/ 289 h 1301"/>
                <a:gd name="T52" fmla="*/ 1684 w 1890"/>
                <a:gd name="T53" fmla="*/ 397 h 1301"/>
                <a:gd name="T54" fmla="*/ 1823 w 1890"/>
                <a:gd name="T55" fmla="*/ 431 h 1301"/>
                <a:gd name="T56" fmla="*/ 1890 w 1890"/>
                <a:gd name="T57" fmla="*/ 501 h 1301"/>
                <a:gd name="T58" fmla="*/ 1828 w 1890"/>
                <a:gd name="T59" fmla="*/ 577 h 1301"/>
                <a:gd name="T60" fmla="*/ 1835 w 1890"/>
                <a:gd name="T61" fmla="*/ 610 h 1301"/>
                <a:gd name="T62" fmla="*/ 1660 w 1890"/>
                <a:gd name="T63" fmla="*/ 622 h 1301"/>
                <a:gd name="T64" fmla="*/ 1556 w 1890"/>
                <a:gd name="T65" fmla="*/ 584 h 1301"/>
                <a:gd name="T66" fmla="*/ 1367 w 1890"/>
                <a:gd name="T67" fmla="*/ 733 h 1301"/>
                <a:gd name="T68" fmla="*/ 1102 w 1890"/>
                <a:gd name="T69" fmla="*/ 918 h 1301"/>
                <a:gd name="T70" fmla="*/ 1048 w 1890"/>
                <a:gd name="T71" fmla="*/ 960 h 1301"/>
                <a:gd name="T72" fmla="*/ 1031 w 1890"/>
                <a:gd name="T73" fmla="*/ 1069 h 1301"/>
                <a:gd name="T74" fmla="*/ 965 w 1890"/>
                <a:gd name="T75" fmla="*/ 1060 h 1301"/>
                <a:gd name="T76" fmla="*/ 941 w 1890"/>
                <a:gd name="T77" fmla="*/ 1100 h 1301"/>
                <a:gd name="T78" fmla="*/ 958 w 1890"/>
                <a:gd name="T79" fmla="*/ 1159 h 1301"/>
                <a:gd name="T80" fmla="*/ 797 w 1890"/>
                <a:gd name="T81" fmla="*/ 1206 h 1301"/>
                <a:gd name="T82" fmla="*/ 674 w 1890"/>
                <a:gd name="T83" fmla="*/ 1199 h 1301"/>
                <a:gd name="T84" fmla="*/ 544 w 1890"/>
                <a:gd name="T85" fmla="*/ 1256 h 1301"/>
                <a:gd name="T86" fmla="*/ 355 w 1890"/>
                <a:gd name="T87" fmla="*/ 1301 h 1301"/>
                <a:gd name="T88" fmla="*/ 315 w 1890"/>
                <a:gd name="T89" fmla="*/ 1280 h 1301"/>
                <a:gd name="T90" fmla="*/ 294 w 1890"/>
                <a:gd name="T91" fmla="*/ 1076 h 1301"/>
                <a:gd name="T92" fmla="*/ 310 w 1890"/>
                <a:gd name="T93" fmla="*/ 925 h 1301"/>
                <a:gd name="T94" fmla="*/ 263 w 1890"/>
                <a:gd name="T95" fmla="*/ 930 h 1301"/>
                <a:gd name="T96" fmla="*/ 268 w 1890"/>
                <a:gd name="T97" fmla="*/ 878 h 1301"/>
                <a:gd name="T98" fmla="*/ 268 w 1890"/>
                <a:gd name="T99" fmla="*/ 816 h 1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90" h="1301">
                  <a:moveTo>
                    <a:pt x="268" y="816"/>
                  </a:moveTo>
                  <a:lnTo>
                    <a:pt x="284" y="792"/>
                  </a:lnTo>
                  <a:lnTo>
                    <a:pt x="308" y="719"/>
                  </a:lnTo>
                  <a:lnTo>
                    <a:pt x="336" y="684"/>
                  </a:lnTo>
                  <a:lnTo>
                    <a:pt x="336" y="684"/>
                  </a:lnTo>
                  <a:lnTo>
                    <a:pt x="379" y="646"/>
                  </a:lnTo>
                  <a:lnTo>
                    <a:pt x="381" y="622"/>
                  </a:lnTo>
                  <a:lnTo>
                    <a:pt x="381" y="622"/>
                  </a:lnTo>
                  <a:lnTo>
                    <a:pt x="379" y="615"/>
                  </a:lnTo>
                  <a:lnTo>
                    <a:pt x="379" y="615"/>
                  </a:lnTo>
                  <a:lnTo>
                    <a:pt x="350" y="598"/>
                  </a:lnTo>
                  <a:lnTo>
                    <a:pt x="350" y="598"/>
                  </a:lnTo>
                  <a:lnTo>
                    <a:pt x="343" y="594"/>
                  </a:lnTo>
                  <a:lnTo>
                    <a:pt x="343" y="594"/>
                  </a:lnTo>
                  <a:lnTo>
                    <a:pt x="308" y="575"/>
                  </a:lnTo>
                  <a:lnTo>
                    <a:pt x="294" y="537"/>
                  </a:lnTo>
                  <a:lnTo>
                    <a:pt x="294" y="537"/>
                  </a:lnTo>
                  <a:lnTo>
                    <a:pt x="294" y="528"/>
                  </a:lnTo>
                  <a:lnTo>
                    <a:pt x="294" y="528"/>
                  </a:lnTo>
                  <a:lnTo>
                    <a:pt x="289" y="513"/>
                  </a:lnTo>
                  <a:lnTo>
                    <a:pt x="289" y="513"/>
                  </a:lnTo>
                  <a:lnTo>
                    <a:pt x="268" y="423"/>
                  </a:lnTo>
                  <a:lnTo>
                    <a:pt x="258" y="400"/>
                  </a:lnTo>
                  <a:lnTo>
                    <a:pt x="258" y="400"/>
                  </a:lnTo>
                  <a:lnTo>
                    <a:pt x="244" y="386"/>
                  </a:lnTo>
                  <a:lnTo>
                    <a:pt x="223" y="376"/>
                  </a:lnTo>
                  <a:lnTo>
                    <a:pt x="223" y="376"/>
                  </a:lnTo>
                  <a:lnTo>
                    <a:pt x="216" y="371"/>
                  </a:lnTo>
                  <a:lnTo>
                    <a:pt x="201" y="348"/>
                  </a:lnTo>
                  <a:lnTo>
                    <a:pt x="194" y="345"/>
                  </a:lnTo>
                  <a:lnTo>
                    <a:pt x="194" y="345"/>
                  </a:lnTo>
                  <a:lnTo>
                    <a:pt x="173" y="338"/>
                  </a:lnTo>
                  <a:lnTo>
                    <a:pt x="173" y="338"/>
                  </a:lnTo>
                  <a:lnTo>
                    <a:pt x="161" y="324"/>
                  </a:lnTo>
                  <a:lnTo>
                    <a:pt x="161" y="324"/>
                  </a:lnTo>
                  <a:lnTo>
                    <a:pt x="133" y="303"/>
                  </a:lnTo>
                  <a:lnTo>
                    <a:pt x="86" y="291"/>
                  </a:lnTo>
                  <a:lnTo>
                    <a:pt x="86" y="291"/>
                  </a:lnTo>
                  <a:lnTo>
                    <a:pt x="71" y="289"/>
                  </a:lnTo>
                  <a:lnTo>
                    <a:pt x="71" y="289"/>
                  </a:lnTo>
                  <a:lnTo>
                    <a:pt x="34" y="282"/>
                  </a:lnTo>
                  <a:lnTo>
                    <a:pt x="34" y="282"/>
                  </a:lnTo>
                  <a:lnTo>
                    <a:pt x="12" y="277"/>
                  </a:lnTo>
                  <a:lnTo>
                    <a:pt x="0" y="263"/>
                  </a:lnTo>
                  <a:lnTo>
                    <a:pt x="0" y="263"/>
                  </a:lnTo>
                  <a:lnTo>
                    <a:pt x="36" y="225"/>
                  </a:lnTo>
                  <a:lnTo>
                    <a:pt x="95" y="189"/>
                  </a:lnTo>
                  <a:lnTo>
                    <a:pt x="190" y="149"/>
                  </a:lnTo>
                  <a:lnTo>
                    <a:pt x="230" y="142"/>
                  </a:lnTo>
                  <a:lnTo>
                    <a:pt x="353" y="71"/>
                  </a:lnTo>
                  <a:lnTo>
                    <a:pt x="476" y="19"/>
                  </a:lnTo>
                  <a:lnTo>
                    <a:pt x="504" y="24"/>
                  </a:lnTo>
                  <a:lnTo>
                    <a:pt x="504" y="24"/>
                  </a:lnTo>
                  <a:lnTo>
                    <a:pt x="544" y="43"/>
                  </a:lnTo>
                  <a:lnTo>
                    <a:pt x="568" y="45"/>
                  </a:lnTo>
                  <a:lnTo>
                    <a:pt x="767" y="0"/>
                  </a:lnTo>
                  <a:lnTo>
                    <a:pt x="880" y="33"/>
                  </a:lnTo>
                  <a:lnTo>
                    <a:pt x="925" y="21"/>
                  </a:lnTo>
                  <a:lnTo>
                    <a:pt x="967" y="17"/>
                  </a:lnTo>
                  <a:lnTo>
                    <a:pt x="1105" y="50"/>
                  </a:lnTo>
                  <a:lnTo>
                    <a:pt x="1128" y="69"/>
                  </a:lnTo>
                  <a:lnTo>
                    <a:pt x="1166" y="118"/>
                  </a:lnTo>
                  <a:lnTo>
                    <a:pt x="1190" y="133"/>
                  </a:lnTo>
                  <a:lnTo>
                    <a:pt x="1228" y="130"/>
                  </a:lnTo>
                  <a:lnTo>
                    <a:pt x="1273" y="107"/>
                  </a:lnTo>
                  <a:lnTo>
                    <a:pt x="1299" y="102"/>
                  </a:lnTo>
                  <a:lnTo>
                    <a:pt x="1303" y="109"/>
                  </a:lnTo>
                  <a:lnTo>
                    <a:pt x="1313" y="168"/>
                  </a:lnTo>
                  <a:lnTo>
                    <a:pt x="1325" y="182"/>
                  </a:lnTo>
                  <a:lnTo>
                    <a:pt x="1334" y="185"/>
                  </a:lnTo>
                  <a:lnTo>
                    <a:pt x="1395" y="182"/>
                  </a:lnTo>
                  <a:lnTo>
                    <a:pt x="1452" y="211"/>
                  </a:lnTo>
                  <a:lnTo>
                    <a:pt x="1476" y="204"/>
                  </a:lnTo>
                  <a:lnTo>
                    <a:pt x="1526" y="173"/>
                  </a:lnTo>
                  <a:lnTo>
                    <a:pt x="1540" y="170"/>
                  </a:lnTo>
                  <a:lnTo>
                    <a:pt x="1554" y="182"/>
                  </a:lnTo>
                  <a:lnTo>
                    <a:pt x="1563" y="196"/>
                  </a:lnTo>
                  <a:lnTo>
                    <a:pt x="1615" y="289"/>
                  </a:lnTo>
                  <a:lnTo>
                    <a:pt x="1641" y="362"/>
                  </a:lnTo>
                  <a:lnTo>
                    <a:pt x="1660" y="383"/>
                  </a:lnTo>
                  <a:lnTo>
                    <a:pt x="1684" y="397"/>
                  </a:lnTo>
                  <a:lnTo>
                    <a:pt x="1776" y="409"/>
                  </a:lnTo>
                  <a:lnTo>
                    <a:pt x="1809" y="421"/>
                  </a:lnTo>
                  <a:lnTo>
                    <a:pt x="1823" y="431"/>
                  </a:lnTo>
                  <a:lnTo>
                    <a:pt x="1880" y="483"/>
                  </a:lnTo>
                  <a:lnTo>
                    <a:pt x="1890" y="501"/>
                  </a:lnTo>
                  <a:lnTo>
                    <a:pt x="1890" y="501"/>
                  </a:lnTo>
                  <a:lnTo>
                    <a:pt x="1861" y="516"/>
                  </a:lnTo>
                  <a:lnTo>
                    <a:pt x="1838" y="549"/>
                  </a:lnTo>
                  <a:lnTo>
                    <a:pt x="1828" y="577"/>
                  </a:lnTo>
                  <a:lnTo>
                    <a:pt x="1828" y="591"/>
                  </a:lnTo>
                  <a:lnTo>
                    <a:pt x="1835" y="610"/>
                  </a:lnTo>
                  <a:lnTo>
                    <a:pt x="1835" y="610"/>
                  </a:lnTo>
                  <a:lnTo>
                    <a:pt x="1788" y="665"/>
                  </a:lnTo>
                  <a:lnTo>
                    <a:pt x="1717" y="660"/>
                  </a:lnTo>
                  <a:lnTo>
                    <a:pt x="1660" y="622"/>
                  </a:lnTo>
                  <a:lnTo>
                    <a:pt x="1618" y="580"/>
                  </a:lnTo>
                  <a:lnTo>
                    <a:pt x="1594" y="570"/>
                  </a:lnTo>
                  <a:lnTo>
                    <a:pt x="1556" y="584"/>
                  </a:lnTo>
                  <a:lnTo>
                    <a:pt x="1419" y="653"/>
                  </a:lnTo>
                  <a:lnTo>
                    <a:pt x="1393" y="679"/>
                  </a:lnTo>
                  <a:lnTo>
                    <a:pt x="1367" y="733"/>
                  </a:lnTo>
                  <a:lnTo>
                    <a:pt x="1261" y="783"/>
                  </a:lnTo>
                  <a:lnTo>
                    <a:pt x="1147" y="870"/>
                  </a:lnTo>
                  <a:lnTo>
                    <a:pt x="1102" y="918"/>
                  </a:lnTo>
                  <a:lnTo>
                    <a:pt x="1095" y="958"/>
                  </a:lnTo>
                  <a:lnTo>
                    <a:pt x="1062" y="965"/>
                  </a:lnTo>
                  <a:lnTo>
                    <a:pt x="1048" y="960"/>
                  </a:lnTo>
                  <a:lnTo>
                    <a:pt x="1041" y="965"/>
                  </a:lnTo>
                  <a:lnTo>
                    <a:pt x="1022" y="1010"/>
                  </a:lnTo>
                  <a:lnTo>
                    <a:pt x="1031" y="1069"/>
                  </a:lnTo>
                  <a:lnTo>
                    <a:pt x="1027" y="1076"/>
                  </a:lnTo>
                  <a:lnTo>
                    <a:pt x="1003" y="1074"/>
                  </a:lnTo>
                  <a:lnTo>
                    <a:pt x="965" y="1060"/>
                  </a:lnTo>
                  <a:lnTo>
                    <a:pt x="958" y="1062"/>
                  </a:lnTo>
                  <a:lnTo>
                    <a:pt x="946" y="1076"/>
                  </a:lnTo>
                  <a:lnTo>
                    <a:pt x="941" y="1100"/>
                  </a:lnTo>
                  <a:lnTo>
                    <a:pt x="965" y="1145"/>
                  </a:lnTo>
                  <a:lnTo>
                    <a:pt x="965" y="1152"/>
                  </a:lnTo>
                  <a:lnTo>
                    <a:pt x="958" y="1159"/>
                  </a:lnTo>
                  <a:lnTo>
                    <a:pt x="901" y="1166"/>
                  </a:lnTo>
                  <a:lnTo>
                    <a:pt x="845" y="1199"/>
                  </a:lnTo>
                  <a:lnTo>
                    <a:pt x="797" y="1206"/>
                  </a:lnTo>
                  <a:lnTo>
                    <a:pt x="785" y="1220"/>
                  </a:lnTo>
                  <a:lnTo>
                    <a:pt x="785" y="1220"/>
                  </a:lnTo>
                  <a:lnTo>
                    <a:pt x="674" y="1199"/>
                  </a:lnTo>
                  <a:lnTo>
                    <a:pt x="610" y="1199"/>
                  </a:lnTo>
                  <a:lnTo>
                    <a:pt x="580" y="1211"/>
                  </a:lnTo>
                  <a:lnTo>
                    <a:pt x="544" y="1256"/>
                  </a:lnTo>
                  <a:lnTo>
                    <a:pt x="521" y="1265"/>
                  </a:lnTo>
                  <a:lnTo>
                    <a:pt x="445" y="1270"/>
                  </a:lnTo>
                  <a:lnTo>
                    <a:pt x="355" y="1301"/>
                  </a:lnTo>
                  <a:lnTo>
                    <a:pt x="341" y="1301"/>
                  </a:lnTo>
                  <a:lnTo>
                    <a:pt x="327" y="1294"/>
                  </a:lnTo>
                  <a:lnTo>
                    <a:pt x="315" y="1280"/>
                  </a:lnTo>
                  <a:lnTo>
                    <a:pt x="308" y="1265"/>
                  </a:lnTo>
                  <a:lnTo>
                    <a:pt x="313" y="1168"/>
                  </a:lnTo>
                  <a:lnTo>
                    <a:pt x="294" y="1076"/>
                  </a:lnTo>
                  <a:lnTo>
                    <a:pt x="313" y="972"/>
                  </a:lnTo>
                  <a:lnTo>
                    <a:pt x="313" y="934"/>
                  </a:lnTo>
                  <a:lnTo>
                    <a:pt x="310" y="925"/>
                  </a:lnTo>
                  <a:lnTo>
                    <a:pt x="303" y="925"/>
                  </a:lnTo>
                  <a:lnTo>
                    <a:pt x="272" y="932"/>
                  </a:lnTo>
                  <a:lnTo>
                    <a:pt x="263" y="930"/>
                  </a:lnTo>
                  <a:lnTo>
                    <a:pt x="253" y="915"/>
                  </a:lnTo>
                  <a:lnTo>
                    <a:pt x="253" y="899"/>
                  </a:lnTo>
                  <a:lnTo>
                    <a:pt x="268" y="878"/>
                  </a:lnTo>
                  <a:lnTo>
                    <a:pt x="275" y="856"/>
                  </a:lnTo>
                  <a:lnTo>
                    <a:pt x="272" y="830"/>
                  </a:lnTo>
                  <a:lnTo>
                    <a:pt x="268" y="816"/>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77" name="Freeform 76"/>
            <p:cNvSpPr>
              <a:spLocks noEditPoints="1"/>
            </p:cNvSpPr>
            <p:nvPr/>
          </p:nvSpPr>
          <p:spPr bwMode="auto">
            <a:xfrm>
              <a:off x="389" y="561"/>
              <a:ext cx="1849" cy="1616"/>
            </a:xfrm>
            <a:custGeom>
              <a:avLst/>
              <a:gdLst>
                <a:gd name="T0" fmla="*/ 787 w 1849"/>
                <a:gd name="T1" fmla="*/ 1320 h 1616"/>
                <a:gd name="T2" fmla="*/ 821 w 1849"/>
                <a:gd name="T3" fmla="*/ 1299 h 1616"/>
                <a:gd name="T4" fmla="*/ 802 w 1849"/>
                <a:gd name="T5" fmla="*/ 1266 h 1616"/>
                <a:gd name="T6" fmla="*/ 785 w 1849"/>
                <a:gd name="T7" fmla="*/ 1242 h 1616"/>
                <a:gd name="T8" fmla="*/ 648 w 1849"/>
                <a:gd name="T9" fmla="*/ 1218 h 1616"/>
                <a:gd name="T10" fmla="*/ 681 w 1849"/>
                <a:gd name="T11" fmla="*/ 1195 h 1616"/>
                <a:gd name="T12" fmla="*/ 54 w 1849"/>
                <a:gd name="T13" fmla="*/ 383 h 1616"/>
                <a:gd name="T14" fmla="*/ 31 w 1849"/>
                <a:gd name="T15" fmla="*/ 383 h 1616"/>
                <a:gd name="T16" fmla="*/ 539 w 1849"/>
                <a:gd name="T17" fmla="*/ 38 h 1616"/>
                <a:gd name="T18" fmla="*/ 662 w 1849"/>
                <a:gd name="T19" fmla="*/ 156 h 1616"/>
                <a:gd name="T20" fmla="*/ 948 w 1849"/>
                <a:gd name="T21" fmla="*/ 156 h 1616"/>
                <a:gd name="T22" fmla="*/ 1043 w 1849"/>
                <a:gd name="T23" fmla="*/ 45 h 1616"/>
                <a:gd name="T24" fmla="*/ 1069 w 1849"/>
                <a:gd name="T25" fmla="*/ 175 h 1616"/>
                <a:gd name="T26" fmla="*/ 1168 w 1849"/>
                <a:gd name="T27" fmla="*/ 270 h 1616"/>
                <a:gd name="T28" fmla="*/ 1315 w 1849"/>
                <a:gd name="T29" fmla="*/ 282 h 1616"/>
                <a:gd name="T30" fmla="*/ 1407 w 1849"/>
                <a:gd name="T31" fmla="*/ 296 h 1616"/>
                <a:gd name="T32" fmla="*/ 1539 w 1849"/>
                <a:gd name="T33" fmla="*/ 327 h 1616"/>
                <a:gd name="T34" fmla="*/ 1662 w 1849"/>
                <a:gd name="T35" fmla="*/ 383 h 1616"/>
                <a:gd name="T36" fmla="*/ 1757 w 1849"/>
                <a:gd name="T37" fmla="*/ 551 h 1616"/>
                <a:gd name="T38" fmla="*/ 1818 w 1849"/>
                <a:gd name="T39" fmla="*/ 636 h 1616"/>
                <a:gd name="T40" fmla="*/ 1776 w 1849"/>
                <a:gd name="T41" fmla="*/ 757 h 1616"/>
                <a:gd name="T42" fmla="*/ 1710 w 1849"/>
                <a:gd name="T43" fmla="*/ 828 h 1616"/>
                <a:gd name="T44" fmla="*/ 1490 w 1849"/>
                <a:gd name="T45" fmla="*/ 830 h 1616"/>
                <a:gd name="T46" fmla="*/ 1388 w 1849"/>
                <a:gd name="T47" fmla="*/ 752 h 1616"/>
                <a:gd name="T48" fmla="*/ 1305 w 1849"/>
                <a:gd name="T49" fmla="*/ 774 h 1616"/>
                <a:gd name="T50" fmla="*/ 1244 w 1849"/>
                <a:gd name="T51" fmla="*/ 800 h 1616"/>
                <a:gd name="T52" fmla="*/ 1208 w 1849"/>
                <a:gd name="T53" fmla="*/ 738 h 1616"/>
                <a:gd name="T54" fmla="*/ 1128 w 1849"/>
                <a:gd name="T55" fmla="*/ 703 h 1616"/>
                <a:gd name="T56" fmla="*/ 1071 w 1849"/>
                <a:gd name="T57" fmla="*/ 587 h 1616"/>
                <a:gd name="T58" fmla="*/ 955 w 1849"/>
                <a:gd name="T59" fmla="*/ 620 h 1616"/>
                <a:gd name="T60" fmla="*/ 858 w 1849"/>
                <a:gd name="T61" fmla="*/ 606 h 1616"/>
                <a:gd name="T62" fmla="*/ 783 w 1849"/>
                <a:gd name="T63" fmla="*/ 636 h 1616"/>
                <a:gd name="T64" fmla="*/ 795 w 1849"/>
                <a:gd name="T65" fmla="*/ 665 h 1616"/>
                <a:gd name="T66" fmla="*/ 828 w 1849"/>
                <a:gd name="T67" fmla="*/ 842 h 1616"/>
                <a:gd name="T68" fmla="*/ 903 w 1849"/>
                <a:gd name="T69" fmla="*/ 904 h 1616"/>
                <a:gd name="T70" fmla="*/ 901 w 1849"/>
                <a:gd name="T71" fmla="*/ 1053 h 1616"/>
                <a:gd name="T72" fmla="*/ 1003 w 1849"/>
                <a:gd name="T73" fmla="*/ 1091 h 1616"/>
                <a:gd name="T74" fmla="*/ 1104 w 1849"/>
                <a:gd name="T75" fmla="*/ 1273 h 1616"/>
                <a:gd name="T76" fmla="*/ 1149 w 1849"/>
                <a:gd name="T77" fmla="*/ 1313 h 1616"/>
                <a:gd name="T78" fmla="*/ 1142 w 1849"/>
                <a:gd name="T79" fmla="*/ 1507 h 1616"/>
                <a:gd name="T80" fmla="*/ 1050 w 1849"/>
                <a:gd name="T81" fmla="*/ 1535 h 1616"/>
                <a:gd name="T82" fmla="*/ 943 w 1849"/>
                <a:gd name="T83" fmla="*/ 1616 h 1616"/>
                <a:gd name="T84" fmla="*/ 894 w 1849"/>
                <a:gd name="T85" fmla="*/ 1538 h 1616"/>
                <a:gd name="T86" fmla="*/ 891 w 1849"/>
                <a:gd name="T87" fmla="*/ 1519 h 1616"/>
                <a:gd name="T88" fmla="*/ 842 w 1849"/>
                <a:gd name="T89" fmla="*/ 1308 h 1616"/>
                <a:gd name="T90" fmla="*/ 752 w 1849"/>
                <a:gd name="T91" fmla="*/ 1180 h 1616"/>
                <a:gd name="T92" fmla="*/ 716 w 1849"/>
                <a:gd name="T93" fmla="*/ 1166 h 1616"/>
                <a:gd name="T94" fmla="*/ 653 w 1849"/>
                <a:gd name="T95" fmla="*/ 1050 h 1616"/>
                <a:gd name="T96" fmla="*/ 504 w 1849"/>
                <a:gd name="T97" fmla="*/ 767 h 1616"/>
                <a:gd name="T98" fmla="*/ 383 w 1849"/>
                <a:gd name="T99" fmla="*/ 599 h 1616"/>
                <a:gd name="T100" fmla="*/ 281 w 1849"/>
                <a:gd name="T101" fmla="*/ 438 h 1616"/>
                <a:gd name="T102" fmla="*/ 213 w 1849"/>
                <a:gd name="T103" fmla="*/ 338 h 1616"/>
                <a:gd name="T104" fmla="*/ 121 w 1849"/>
                <a:gd name="T105" fmla="*/ 334 h 1616"/>
                <a:gd name="T106" fmla="*/ 95 w 1849"/>
                <a:gd name="T107" fmla="*/ 331 h 1616"/>
                <a:gd name="T108" fmla="*/ 62 w 1849"/>
                <a:gd name="T109" fmla="*/ 315 h 1616"/>
                <a:gd name="T110" fmla="*/ 26 w 1849"/>
                <a:gd name="T111" fmla="*/ 324 h 1616"/>
                <a:gd name="T112" fmla="*/ 99 w 1849"/>
                <a:gd name="T113" fmla="*/ 137 h 1616"/>
                <a:gd name="T114" fmla="*/ 229 w 1849"/>
                <a:gd name="T115" fmla="*/ 48 h 1616"/>
                <a:gd name="T116" fmla="*/ 378 w 1849"/>
                <a:gd name="T117" fmla="*/ 7 h 1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49" h="1616">
                  <a:moveTo>
                    <a:pt x="842" y="1455"/>
                  </a:moveTo>
                  <a:lnTo>
                    <a:pt x="851" y="1464"/>
                  </a:lnTo>
                  <a:lnTo>
                    <a:pt x="851" y="1469"/>
                  </a:lnTo>
                  <a:lnTo>
                    <a:pt x="839" y="1462"/>
                  </a:lnTo>
                  <a:lnTo>
                    <a:pt x="842" y="1455"/>
                  </a:lnTo>
                  <a:close/>
                  <a:moveTo>
                    <a:pt x="766" y="1292"/>
                  </a:moveTo>
                  <a:lnTo>
                    <a:pt x="776" y="1299"/>
                  </a:lnTo>
                  <a:lnTo>
                    <a:pt x="778" y="1296"/>
                  </a:lnTo>
                  <a:lnTo>
                    <a:pt x="787" y="1320"/>
                  </a:lnTo>
                  <a:lnTo>
                    <a:pt x="780" y="1320"/>
                  </a:lnTo>
                  <a:lnTo>
                    <a:pt x="783" y="1310"/>
                  </a:lnTo>
                  <a:lnTo>
                    <a:pt x="761" y="1299"/>
                  </a:lnTo>
                  <a:lnTo>
                    <a:pt x="766" y="1292"/>
                  </a:lnTo>
                  <a:close/>
                  <a:moveTo>
                    <a:pt x="809" y="1280"/>
                  </a:moveTo>
                  <a:lnTo>
                    <a:pt x="816" y="1282"/>
                  </a:lnTo>
                  <a:lnTo>
                    <a:pt x="818" y="1294"/>
                  </a:lnTo>
                  <a:lnTo>
                    <a:pt x="823" y="1292"/>
                  </a:lnTo>
                  <a:lnTo>
                    <a:pt x="821" y="1299"/>
                  </a:lnTo>
                  <a:lnTo>
                    <a:pt x="821" y="1294"/>
                  </a:lnTo>
                  <a:lnTo>
                    <a:pt x="809" y="1296"/>
                  </a:lnTo>
                  <a:lnTo>
                    <a:pt x="811" y="1284"/>
                  </a:lnTo>
                  <a:lnTo>
                    <a:pt x="806" y="1280"/>
                  </a:lnTo>
                  <a:lnTo>
                    <a:pt x="809" y="1280"/>
                  </a:lnTo>
                  <a:close/>
                  <a:moveTo>
                    <a:pt x="802" y="1266"/>
                  </a:moveTo>
                  <a:lnTo>
                    <a:pt x="811" y="1275"/>
                  </a:lnTo>
                  <a:lnTo>
                    <a:pt x="797" y="1273"/>
                  </a:lnTo>
                  <a:lnTo>
                    <a:pt x="802" y="1266"/>
                  </a:lnTo>
                  <a:close/>
                  <a:moveTo>
                    <a:pt x="766" y="1244"/>
                  </a:moveTo>
                  <a:lnTo>
                    <a:pt x="773" y="1254"/>
                  </a:lnTo>
                  <a:lnTo>
                    <a:pt x="764" y="1258"/>
                  </a:lnTo>
                  <a:lnTo>
                    <a:pt x="761" y="1254"/>
                  </a:lnTo>
                  <a:lnTo>
                    <a:pt x="766" y="1244"/>
                  </a:lnTo>
                  <a:close/>
                  <a:moveTo>
                    <a:pt x="785" y="1242"/>
                  </a:moveTo>
                  <a:lnTo>
                    <a:pt x="795" y="1263"/>
                  </a:lnTo>
                  <a:lnTo>
                    <a:pt x="785" y="1256"/>
                  </a:lnTo>
                  <a:lnTo>
                    <a:pt x="785" y="1242"/>
                  </a:lnTo>
                  <a:close/>
                  <a:moveTo>
                    <a:pt x="790" y="1232"/>
                  </a:moveTo>
                  <a:lnTo>
                    <a:pt x="795" y="1237"/>
                  </a:lnTo>
                  <a:lnTo>
                    <a:pt x="792" y="1244"/>
                  </a:lnTo>
                  <a:lnTo>
                    <a:pt x="785" y="1235"/>
                  </a:lnTo>
                  <a:lnTo>
                    <a:pt x="790" y="1232"/>
                  </a:lnTo>
                  <a:close/>
                  <a:moveTo>
                    <a:pt x="655" y="1214"/>
                  </a:moveTo>
                  <a:lnTo>
                    <a:pt x="669" y="1228"/>
                  </a:lnTo>
                  <a:lnTo>
                    <a:pt x="655" y="1228"/>
                  </a:lnTo>
                  <a:lnTo>
                    <a:pt x="648" y="1218"/>
                  </a:lnTo>
                  <a:lnTo>
                    <a:pt x="655" y="1214"/>
                  </a:lnTo>
                  <a:close/>
                  <a:moveTo>
                    <a:pt x="681" y="1195"/>
                  </a:moveTo>
                  <a:lnTo>
                    <a:pt x="686" y="1199"/>
                  </a:lnTo>
                  <a:lnTo>
                    <a:pt x="679" y="1199"/>
                  </a:lnTo>
                  <a:lnTo>
                    <a:pt x="667" y="1188"/>
                  </a:lnTo>
                  <a:lnTo>
                    <a:pt x="667" y="1171"/>
                  </a:lnTo>
                  <a:lnTo>
                    <a:pt x="672" y="1188"/>
                  </a:lnTo>
                  <a:lnTo>
                    <a:pt x="681" y="1183"/>
                  </a:lnTo>
                  <a:lnTo>
                    <a:pt x="681" y="1195"/>
                  </a:lnTo>
                  <a:close/>
                  <a:moveTo>
                    <a:pt x="64" y="379"/>
                  </a:moveTo>
                  <a:lnTo>
                    <a:pt x="73" y="381"/>
                  </a:lnTo>
                  <a:lnTo>
                    <a:pt x="78" y="395"/>
                  </a:lnTo>
                  <a:lnTo>
                    <a:pt x="69" y="398"/>
                  </a:lnTo>
                  <a:lnTo>
                    <a:pt x="62" y="383"/>
                  </a:lnTo>
                  <a:lnTo>
                    <a:pt x="57" y="383"/>
                  </a:lnTo>
                  <a:lnTo>
                    <a:pt x="57" y="393"/>
                  </a:lnTo>
                  <a:lnTo>
                    <a:pt x="52" y="391"/>
                  </a:lnTo>
                  <a:lnTo>
                    <a:pt x="54" y="383"/>
                  </a:lnTo>
                  <a:lnTo>
                    <a:pt x="64" y="379"/>
                  </a:lnTo>
                  <a:close/>
                  <a:moveTo>
                    <a:pt x="14" y="357"/>
                  </a:moveTo>
                  <a:lnTo>
                    <a:pt x="19" y="364"/>
                  </a:lnTo>
                  <a:lnTo>
                    <a:pt x="7" y="369"/>
                  </a:lnTo>
                  <a:lnTo>
                    <a:pt x="2" y="367"/>
                  </a:lnTo>
                  <a:lnTo>
                    <a:pt x="2" y="369"/>
                  </a:lnTo>
                  <a:lnTo>
                    <a:pt x="14" y="379"/>
                  </a:lnTo>
                  <a:lnTo>
                    <a:pt x="31" y="374"/>
                  </a:lnTo>
                  <a:lnTo>
                    <a:pt x="31" y="383"/>
                  </a:lnTo>
                  <a:lnTo>
                    <a:pt x="43" y="393"/>
                  </a:lnTo>
                  <a:lnTo>
                    <a:pt x="19" y="395"/>
                  </a:lnTo>
                  <a:lnTo>
                    <a:pt x="2" y="383"/>
                  </a:lnTo>
                  <a:lnTo>
                    <a:pt x="0" y="364"/>
                  </a:lnTo>
                  <a:lnTo>
                    <a:pt x="14" y="357"/>
                  </a:lnTo>
                  <a:close/>
                  <a:moveTo>
                    <a:pt x="468" y="5"/>
                  </a:moveTo>
                  <a:lnTo>
                    <a:pt x="515" y="19"/>
                  </a:lnTo>
                  <a:lnTo>
                    <a:pt x="515" y="19"/>
                  </a:lnTo>
                  <a:lnTo>
                    <a:pt x="539" y="38"/>
                  </a:lnTo>
                  <a:lnTo>
                    <a:pt x="558" y="59"/>
                  </a:lnTo>
                  <a:lnTo>
                    <a:pt x="558" y="59"/>
                  </a:lnTo>
                  <a:lnTo>
                    <a:pt x="570" y="76"/>
                  </a:lnTo>
                  <a:lnTo>
                    <a:pt x="570" y="76"/>
                  </a:lnTo>
                  <a:lnTo>
                    <a:pt x="629" y="152"/>
                  </a:lnTo>
                  <a:lnTo>
                    <a:pt x="629" y="152"/>
                  </a:lnTo>
                  <a:lnTo>
                    <a:pt x="643" y="159"/>
                  </a:lnTo>
                  <a:lnTo>
                    <a:pt x="662" y="156"/>
                  </a:lnTo>
                  <a:lnTo>
                    <a:pt x="662" y="156"/>
                  </a:lnTo>
                  <a:lnTo>
                    <a:pt x="693" y="142"/>
                  </a:lnTo>
                  <a:lnTo>
                    <a:pt x="733" y="133"/>
                  </a:lnTo>
                  <a:lnTo>
                    <a:pt x="733" y="133"/>
                  </a:lnTo>
                  <a:lnTo>
                    <a:pt x="776" y="126"/>
                  </a:lnTo>
                  <a:lnTo>
                    <a:pt x="776" y="126"/>
                  </a:lnTo>
                  <a:lnTo>
                    <a:pt x="825" y="130"/>
                  </a:lnTo>
                  <a:lnTo>
                    <a:pt x="868" y="149"/>
                  </a:lnTo>
                  <a:lnTo>
                    <a:pt x="948" y="156"/>
                  </a:lnTo>
                  <a:lnTo>
                    <a:pt x="948" y="156"/>
                  </a:lnTo>
                  <a:lnTo>
                    <a:pt x="965" y="149"/>
                  </a:lnTo>
                  <a:lnTo>
                    <a:pt x="965" y="149"/>
                  </a:lnTo>
                  <a:lnTo>
                    <a:pt x="988" y="93"/>
                  </a:lnTo>
                  <a:lnTo>
                    <a:pt x="988" y="93"/>
                  </a:lnTo>
                  <a:lnTo>
                    <a:pt x="1000" y="78"/>
                  </a:lnTo>
                  <a:lnTo>
                    <a:pt x="1000" y="78"/>
                  </a:lnTo>
                  <a:lnTo>
                    <a:pt x="1014" y="71"/>
                  </a:lnTo>
                  <a:lnTo>
                    <a:pt x="1014" y="71"/>
                  </a:lnTo>
                  <a:lnTo>
                    <a:pt x="1043" y="45"/>
                  </a:lnTo>
                  <a:lnTo>
                    <a:pt x="1043" y="45"/>
                  </a:lnTo>
                  <a:lnTo>
                    <a:pt x="1050" y="40"/>
                  </a:lnTo>
                  <a:lnTo>
                    <a:pt x="1064" y="50"/>
                  </a:lnTo>
                  <a:lnTo>
                    <a:pt x="1064" y="50"/>
                  </a:lnTo>
                  <a:lnTo>
                    <a:pt x="1069" y="64"/>
                  </a:lnTo>
                  <a:lnTo>
                    <a:pt x="1069" y="64"/>
                  </a:lnTo>
                  <a:lnTo>
                    <a:pt x="1064" y="133"/>
                  </a:lnTo>
                  <a:lnTo>
                    <a:pt x="1069" y="175"/>
                  </a:lnTo>
                  <a:lnTo>
                    <a:pt x="1069" y="175"/>
                  </a:lnTo>
                  <a:lnTo>
                    <a:pt x="1074" y="199"/>
                  </a:lnTo>
                  <a:lnTo>
                    <a:pt x="1074" y="199"/>
                  </a:lnTo>
                  <a:lnTo>
                    <a:pt x="1081" y="215"/>
                  </a:lnTo>
                  <a:lnTo>
                    <a:pt x="1081" y="215"/>
                  </a:lnTo>
                  <a:lnTo>
                    <a:pt x="1114" y="249"/>
                  </a:lnTo>
                  <a:lnTo>
                    <a:pt x="1135" y="260"/>
                  </a:lnTo>
                  <a:lnTo>
                    <a:pt x="1135" y="260"/>
                  </a:lnTo>
                  <a:lnTo>
                    <a:pt x="1168" y="270"/>
                  </a:lnTo>
                  <a:lnTo>
                    <a:pt x="1168" y="270"/>
                  </a:lnTo>
                  <a:lnTo>
                    <a:pt x="1263" y="282"/>
                  </a:lnTo>
                  <a:lnTo>
                    <a:pt x="1263" y="282"/>
                  </a:lnTo>
                  <a:lnTo>
                    <a:pt x="1286" y="265"/>
                  </a:lnTo>
                  <a:lnTo>
                    <a:pt x="1293" y="265"/>
                  </a:lnTo>
                  <a:lnTo>
                    <a:pt x="1293" y="265"/>
                  </a:lnTo>
                  <a:lnTo>
                    <a:pt x="1308" y="277"/>
                  </a:lnTo>
                  <a:lnTo>
                    <a:pt x="1308" y="277"/>
                  </a:lnTo>
                  <a:lnTo>
                    <a:pt x="1315" y="282"/>
                  </a:lnTo>
                  <a:lnTo>
                    <a:pt x="1315" y="282"/>
                  </a:lnTo>
                  <a:lnTo>
                    <a:pt x="1331" y="279"/>
                  </a:lnTo>
                  <a:lnTo>
                    <a:pt x="1331" y="279"/>
                  </a:lnTo>
                  <a:lnTo>
                    <a:pt x="1338" y="279"/>
                  </a:lnTo>
                  <a:lnTo>
                    <a:pt x="1345" y="303"/>
                  </a:lnTo>
                  <a:lnTo>
                    <a:pt x="1357" y="315"/>
                  </a:lnTo>
                  <a:lnTo>
                    <a:pt x="1357" y="315"/>
                  </a:lnTo>
                  <a:lnTo>
                    <a:pt x="1374" y="312"/>
                  </a:lnTo>
                  <a:lnTo>
                    <a:pt x="1407" y="296"/>
                  </a:lnTo>
                  <a:lnTo>
                    <a:pt x="1407" y="296"/>
                  </a:lnTo>
                  <a:lnTo>
                    <a:pt x="1440" y="286"/>
                  </a:lnTo>
                  <a:lnTo>
                    <a:pt x="1454" y="291"/>
                  </a:lnTo>
                  <a:lnTo>
                    <a:pt x="1468" y="303"/>
                  </a:lnTo>
                  <a:lnTo>
                    <a:pt x="1468" y="303"/>
                  </a:lnTo>
                  <a:lnTo>
                    <a:pt x="1480" y="315"/>
                  </a:lnTo>
                  <a:lnTo>
                    <a:pt x="1502" y="320"/>
                  </a:lnTo>
                  <a:lnTo>
                    <a:pt x="1502" y="320"/>
                  </a:lnTo>
                  <a:lnTo>
                    <a:pt x="1539" y="327"/>
                  </a:lnTo>
                  <a:lnTo>
                    <a:pt x="1539" y="327"/>
                  </a:lnTo>
                  <a:lnTo>
                    <a:pt x="1554" y="329"/>
                  </a:lnTo>
                  <a:lnTo>
                    <a:pt x="1554" y="329"/>
                  </a:lnTo>
                  <a:lnTo>
                    <a:pt x="1601" y="341"/>
                  </a:lnTo>
                  <a:lnTo>
                    <a:pt x="1629" y="362"/>
                  </a:lnTo>
                  <a:lnTo>
                    <a:pt x="1629" y="362"/>
                  </a:lnTo>
                  <a:lnTo>
                    <a:pt x="1641" y="379"/>
                  </a:lnTo>
                  <a:lnTo>
                    <a:pt x="1641" y="379"/>
                  </a:lnTo>
                  <a:lnTo>
                    <a:pt x="1662" y="383"/>
                  </a:lnTo>
                  <a:lnTo>
                    <a:pt x="1662" y="383"/>
                  </a:lnTo>
                  <a:lnTo>
                    <a:pt x="1669" y="386"/>
                  </a:lnTo>
                  <a:lnTo>
                    <a:pt x="1684" y="409"/>
                  </a:lnTo>
                  <a:lnTo>
                    <a:pt x="1691" y="414"/>
                  </a:lnTo>
                  <a:lnTo>
                    <a:pt x="1691" y="414"/>
                  </a:lnTo>
                  <a:lnTo>
                    <a:pt x="1712" y="424"/>
                  </a:lnTo>
                  <a:lnTo>
                    <a:pt x="1726" y="440"/>
                  </a:lnTo>
                  <a:lnTo>
                    <a:pt x="1726" y="440"/>
                  </a:lnTo>
                  <a:lnTo>
                    <a:pt x="1736" y="464"/>
                  </a:lnTo>
                  <a:lnTo>
                    <a:pt x="1757" y="551"/>
                  </a:lnTo>
                  <a:lnTo>
                    <a:pt x="1757" y="551"/>
                  </a:lnTo>
                  <a:lnTo>
                    <a:pt x="1762" y="568"/>
                  </a:lnTo>
                  <a:lnTo>
                    <a:pt x="1762" y="568"/>
                  </a:lnTo>
                  <a:lnTo>
                    <a:pt x="1762" y="575"/>
                  </a:lnTo>
                  <a:lnTo>
                    <a:pt x="1762" y="575"/>
                  </a:lnTo>
                  <a:lnTo>
                    <a:pt x="1776" y="613"/>
                  </a:lnTo>
                  <a:lnTo>
                    <a:pt x="1811" y="632"/>
                  </a:lnTo>
                  <a:lnTo>
                    <a:pt x="1811" y="632"/>
                  </a:lnTo>
                  <a:lnTo>
                    <a:pt x="1818" y="636"/>
                  </a:lnTo>
                  <a:lnTo>
                    <a:pt x="1818" y="636"/>
                  </a:lnTo>
                  <a:lnTo>
                    <a:pt x="1847" y="653"/>
                  </a:lnTo>
                  <a:lnTo>
                    <a:pt x="1847" y="653"/>
                  </a:lnTo>
                  <a:lnTo>
                    <a:pt x="1849" y="660"/>
                  </a:lnTo>
                  <a:lnTo>
                    <a:pt x="1849" y="660"/>
                  </a:lnTo>
                  <a:lnTo>
                    <a:pt x="1847" y="684"/>
                  </a:lnTo>
                  <a:lnTo>
                    <a:pt x="1804" y="722"/>
                  </a:lnTo>
                  <a:lnTo>
                    <a:pt x="1804" y="722"/>
                  </a:lnTo>
                  <a:lnTo>
                    <a:pt x="1776" y="757"/>
                  </a:lnTo>
                  <a:lnTo>
                    <a:pt x="1752" y="833"/>
                  </a:lnTo>
                  <a:lnTo>
                    <a:pt x="1736" y="854"/>
                  </a:lnTo>
                  <a:lnTo>
                    <a:pt x="1736" y="854"/>
                  </a:lnTo>
                  <a:lnTo>
                    <a:pt x="1729" y="845"/>
                  </a:lnTo>
                  <a:lnTo>
                    <a:pt x="1729" y="845"/>
                  </a:lnTo>
                  <a:lnTo>
                    <a:pt x="1717" y="830"/>
                  </a:lnTo>
                  <a:lnTo>
                    <a:pt x="1717" y="830"/>
                  </a:lnTo>
                  <a:lnTo>
                    <a:pt x="1710" y="828"/>
                  </a:lnTo>
                  <a:lnTo>
                    <a:pt x="1710" y="828"/>
                  </a:lnTo>
                  <a:lnTo>
                    <a:pt x="1695" y="828"/>
                  </a:lnTo>
                  <a:lnTo>
                    <a:pt x="1695" y="828"/>
                  </a:lnTo>
                  <a:lnTo>
                    <a:pt x="1596" y="847"/>
                  </a:lnTo>
                  <a:lnTo>
                    <a:pt x="1596" y="847"/>
                  </a:lnTo>
                  <a:lnTo>
                    <a:pt x="1535" y="852"/>
                  </a:lnTo>
                  <a:lnTo>
                    <a:pt x="1535" y="852"/>
                  </a:lnTo>
                  <a:lnTo>
                    <a:pt x="1513" y="849"/>
                  </a:lnTo>
                  <a:lnTo>
                    <a:pt x="1490" y="830"/>
                  </a:lnTo>
                  <a:lnTo>
                    <a:pt x="1490" y="830"/>
                  </a:lnTo>
                  <a:lnTo>
                    <a:pt x="1475" y="819"/>
                  </a:lnTo>
                  <a:lnTo>
                    <a:pt x="1475" y="819"/>
                  </a:lnTo>
                  <a:lnTo>
                    <a:pt x="1454" y="807"/>
                  </a:lnTo>
                  <a:lnTo>
                    <a:pt x="1433" y="800"/>
                  </a:lnTo>
                  <a:lnTo>
                    <a:pt x="1433" y="800"/>
                  </a:lnTo>
                  <a:lnTo>
                    <a:pt x="1409" y="793"/>
                  </a:lnTo>
                  <a:lnTo>
                    <a:pt x="1409" y="793"/>
                  </a:lnTo>
                  <a:lnTo>
                    <a:pt x="1402" y="764"/>
                  </a:lnTo>
                  <a:lnTo>
                    <a:pt x="1388" y="752"/>
                  </a:lnTo>
                  <a:lnTo>
                    <a:pt x="1388" y="752"/>
                  </a:lnTo>
                  <a:lnTo>
                    <a:pt x="1381" y="752"/>
                  </a:lnTo>
                  <a:lnTo>
                    <a:pt x="1379" y="759"/>
                  </a:lnTo>
                  <a:lnTo>
                    <a:pt x="1381" y="774"/>
                  </a:lnTo>
                  <a:lnTo>
                    <a:pt x="1381" y="774"/>
                  </a:lnTo>
                  <a:lnTo>
                    <a:pt x="1386" y="788"/>
                  </a:lnTo>
                  <a:lnTo>
                    <a:pt x="1379" y="795"/>
                  </a:lnTo>
                  <a:lnTo>
                    <a:pt x="1319" y="771"/>
                  </a:lnTo>
                  <a:lnTo>
                    <a:pt x="1305" y="774"/>
                  </a:lnTo>
                  <a:lnTo>
                    <a:pt x="1289" y="785"/>
                  </a:lnTo>
                  <a:lnTo>
                    <a:pt x="1289" y="785"/>
                  </a:lnTo>
                  <a:lnTo>
                    <a:pt x="1275" y="800"/>
                  </a:lnTo>
                  <a:lnTo>
                    <a:pt x="1275" y="800"/>
                  </a:lnTo>
                  <a:lnTo>
                    <a:pt x="1260" y="809"/>
                  </a:lnTo>
                  <a:lnTo>
                    <a:pt x="1253" y="809"/>
                  </a:lnTo>
                  <a:lnTo>
                    <a:pt x="1253" y="809"/>
                  </a:lnTo>
                  <a:lnTo>
                    <a:pt x="1246" y="807"/>
                  </a:lnTo>
                  <a:lnTo>
                    <a:pt x="1244" y="800"/>
                  </a:lnTo>
                  <a:lnTo>
                    <a:pt x="1249" y="776"/>
                  </a:lnTo>
                  <a:lnTo>
                    <a:pt x="1249" y="776"/>
                  </a:lnTo>
                  <a:lnTo>
                    <a:pt x="1246" y="769"/>
                  </a:lnTo>
                  <a:lnTo>
                    <a:pt x="1246" y="769"/>
                  </a:lnTo>
                  <a:lnTo>
                    <a:pt x="1225" y="757"/>
                  </a:lnTo>
                  <a:lnTo>
                    <a:pt x="1225" y="757"/>
                  </a:lnTo>
                  <a:lnTo>
                    <a:pt x="1211" y="748"/>
                  </a:lnTo>
                  <a:lnTo>
                    <a:pt x="1208" y="738"/>
                  </a:lnTo>
                  <a:lnTo>
                    <a:pt x="1208" y="738"/>
                  </a:lnTo>
                  <a:lnTo>
                    <a:pt x="1211" y="724"/>
                  </a:lnTo>
                  <a:lnTo>
                    <a:pt x="1211" y="724"/>
                  </a:lnTo>
                  <a:lnTo>
                    <a:pt x="1201" y="712"/>
                  </a:lnTo>
                  <a:lnTo>
                    <a:pt x="1152" y="710"/>
                  </a:lnTo>
                  <a:lnTo>
                    <a:pt x="1152" y="710"/>
                  </a:lnTo>
                  <a:lnTo>
                    <a:pt x="1137" y="707"/>
                  </a:lnTo>
                  <a:lnTo>
                    <a:pt x="1137" y="707"/>
                  </a:lnTo>
                  <a:lnTo>
                    <a:pt x="1128" y="703"/>
                  </a:lnTo>
                  <a:lnTo>
                    <a:pt x="1128" y="703"/>
                  </a:lnTo>
                  <a:lnTo>
                    <a:pt x="1118" y="688"/>
                  </a:lnTo>
                  <a:lnTo>
                    <a:pt x="1118" y="688"/>
                  </a:lnTo>
                  <a:lnTo>
                    <a:pt x="1095" y="648"/>
                  </a:lnTo>
                  <a:lnTo>
                    <a:pt x="1095" y="648"/>
                  </a:lnTo>
                  <a:lnTo>
                    <a:pt x="1090" y="632"/>
                  </a:lnTo>
                  <a:lnTo>
                    <a:pt x="1090" y="632"/>
                  </a:lnTo>
                  <a:lnTo>
                    <a:pt x="1083" y="601"/>
                  </a:lnTo>
                  <a:lnTo>
                    <a:pt x="1083" y="601"/>
                  </a:lnTo>
                  <a:lnTo>
                    <a:pt x="1071" y="587"/>
                  </a:lnTo>
                  <a:lnTo>
                    <a:pt x="1071" y="587"/>
                  </a:lnTo>
                  <a:lnTo>
                    <a:pt x="1064" y="584"/>
                  </a:lnTo>
                  <a:lnTo>
                    <a:pt x="1064" y="584"/>
                  </a:lnTo>
                  <a:lnTo>
                    <a:pt x="1050" y="589"/>
                  </a:lnTo>
                  <a:lnTo>
                    <a:pt x="1050" y="589"/>
                  </a:lnTo>
                  <a:lnTo>
                    <a:pt x="995" y="620"/>
                  </a:lnTo>
                  <a:lnTo>
                    <a:pt x="979" y="625"/>
                  </a:lnTo>
                  <a:lnTo>
                    <a:pt x="955" y="620"/>
                  </a:lnTo>
                  <a:lnTo>
                    <a:pt x="955" y="620"/>
                  </a:lnTo>
                  <a:lnTo>
                    <a:pt x="934" y="606"/>
                  </a:lnTo>
                  <a:lnTo>
                    <a:pt x="934" y="606"/>
                  </a:lnTo>
                  <a:lnTo>
                    <a:pt x="896" y="589"/>
                  </a:lnTo>
                  <a:lnTo>
                    <a:pt x="896" y="589"/>
                  </a:lnTo>
                  <a:lnTo>
                    <a:pt x="882" y="592"/>
                  </a:lnTo>
                  <a:lnTo>
                    <a:pt x="882" y="592"/>
                  </a:lnTo>
                  <a:lnTo>
                    <a:pt x="875" y="596"/>
                  </a:lnTo>
                  <a:lnTo>
                    <a:pt x="875" y="596"/>
                  </a:lnTo>
                  <a:lnTo>
                    <a:pt x="858" y="606"/>
                  </a:lnTo>
                  <a:lnTo>
                    <a:pt x="858" y="606"/>
                  </a:lnTo>
                  <a:lnTo>
                    <a:pt x="828" y="620"/>
                  </a:lnTo>
                  <a:lnTo>
                    <a:pt x="828" y="620"/>
                  </a:lnTo>
                  <a:lnTo>
                    <a:pt x="813" y="625"/>
                  </a:lnTo>
                  <a:lnTo>
                    <a:pt x="813" y="625"/>
                  </a:lnTo>
                  <a:lnTo>
                    <a:pt x="797" y="634"/>
                  </a:lnTo>
                  <a:lnTo>
                    <a:pt x="797" y="634"/>
                  </a:lnTo>
                  <a:lnTo>
                    <a:pt x="783" y="636"/>
                  </a:lnTo>
                  <a:lnTo>
                    <a:pt x="783" y="636"/>
                  </a:lnTo>
                  <a:lnTo>
                    <a:pt x="752" y="644"/>
                  </a:lnTo>
                  <a:lnTo>
                    <a:pt x="752" y="644"/>
                  </a:lnTo>
                  <a:lnTo>
                    <a:pt x="742" y="658"/>
                  </a:lnTo>
                  <a:lnTo>
                    <a:pt x="742" y="665"/>
                  </a:lnTo>
                  <a:lnTo>
                    <a:pt x="752" y="670"/>
                  </a:lnTo>
                  <a:lnTo>
                    <a:pt x="752" y="670"/>
                  </a:lnTo>
                  <a:lnTo>
                    <a:pt x="780" y="662"/>
                  </a:lnTo>
                  <a:lnTo>
                    <a:pt x="780" y="662"/>
                  </a:lnTo>
                  <a:lnTo>
                    <a:pt x="795" y="665"/>
                  </a:lnTo>
                  <a:lnTo>
                    <a:pt x="795" y="665"/>
                  </a:lnTo>
                  <a:lnTo>
                    <a:pt x="809" y="677"/>
                  </a:lnTo>
                  <a:lnTo>
                    <a:pt x="809" y="677"/>
                  </a:lnTo>
                  <a:lnTo>
                    <a:pt x="818" y="717"/>
                  </a:lnTo>
                  <a:lnTo>
                    <a:pt x="818" y="717"/>
                  </a:lnTo>
                  <a:lnTo>
                    <a:pt x="811" y="802"/>
                  </a:lnTo>
                  <a:lnTo>
                    <a:pt x="818" y="826"/>
                  </a:lnTo>
                  <a:lnTo>
                    <a:pt x="828" y="842"/>
                  </a:lnTo>
                  <a:lnTo>
                    <a:pt x="828" y="842"/>
                  </a:lnTo>
                  <a:lnTo>
                    <a:pt x="842" y="854"/>
                  </a:lnTo>
                  <a:lnTo>
                    <a:pt x="842" y="854"/>
                  </a:lnTo>
                  <a:lnTo>
                    <a:pt x="887" y="866"/>
                  </a:lnTo>
                  <a:lnTo>
                    <a:pt x="887" y="866"/>
                  </a:lnTo>
                  <a:lnTo>
                    <a:pt x="901" y="875"/>
                  </a:lnTo>
                  <a:lnTo>
                    <a:pt x="901" y="875"/>
                  </a:lnTo>
                  <a:lnTo>
                    <a:pt x="906" y="887"/>
                  </a:lnTo>
                  <a:lnTo>
                    <a:pt x="906" y="887"/>
                  </a:lnTo>
                  <a:lnTo>
                    <a:pt x="903" y="904"/>
                  </a:lnTo>
                  <a:lnTo>
                    <a:pt x="873" y="956"/>
                  </a:lnTo>
                  <a:lnTo>
                    <a:pt x="873" y="956"/>
                  </a:lnTo>
                  <a:lnTo>
                    <a:pt x="870" y="977"/>
                  </a:lnTo>
                  <a:lnTo>
                    <a:pt x="870" y="977"/>
                  </a:lnTo>
                  <a:lnTo>
                    <a:pt x="877" y="994"/>
                  </a:lnTo>
                  <a:lnTo>
                    <a:pt x="877" y="994"/>
                  </a:lnTo>
                  <a:lnTo>
                    <a:pt x="894" y="1024"/>
                  </a:lnTo>
                  <a:lnTo>
                    <a:pt x="901" y="1053"/>
                  </a:lnTo>
                  <a:lnTo>
                    <a:pt x="901" y="1053"/>
                  </a:lnTo>
                  <a:lnTo>
                    <a:pt x="903" y="1069"/>
                  </a:lnTo>
                  <a:lnTo>
                    <a:pt x="922" y="1050"/>
                  </a:lnTo>
                  <a:lnTo>
                    <a:pt x="922" y="1050"/>
                  </a:lnTo>
                  <a:lnTo>
                    <a:pt x="936" y="1050"/>
                  </a:lnTo>
                  <a:lnTo>
                    <a:pt x="974" y="1074"/>
                  </a:lnTo>
                  <a:lnTo>
                    <a:pt x="974" y="1074"/>
                  </a:lnTo>
                  <a:lnTo>
                    <a:pt x="995" y="1083"/>
                  </a:lnTo>
                  <a:lnTo>
                    <a:pt x="995" y="1083"/>
                  </a:lnTo>
                  <a:lnTo>
                    <a:pt x="1003" y="1091"/>
                  </a:lnTo>
                  <a:lnTo>
                    <a:pt x="1007" y="1112"/>
                  </a:lnTo>
                  <a:lnTo>
                    <a:pt x="1007" y="1112"/>
                  </a:lnTo>
                  <a:lnTo>
                    <a:pt x="1014" y="1128"/>
                  </a:lnTo>
                  <a:lnTo>
                    <a:pt x="1033" y="1145"/>
                  </a:lnTo>
                  <a:lnTo>
                    <a:pt x="1033" y="1145"/>
                  </a:lnTo>
                  <a:lnTo>
                    <a:pt x="1069" y="1176"/>
                  </a:lnTo>
                  <a:lnTo>
                    <a:pt x="1088" y="1214"/>
                  </a:lnTo>
                  <a:lnTo>
                    <a:pt x="1088" y="1214"/>
                  </a:lnTo>
                  <a:lnTo>
                    <a:pt x="1104" y="1273"/>
                  </a:lnTo>
                  <a:lnTo>
                    <a:pt x="1104" y="1273"/>
                  </a:lnTo>
                  <a:lnTo>
                    <a:pt x="1111" y="1275"/>
                  </a:lnTo>
                  <a:lnTo>
                    <a:pt x="1111" y="1275"/>
                  </a:lnTo>
                  <a:lnTo>
                    <a:pt x="1140" y="1277"/>
                  </a:lnTo>
                  <a:lnTo>
                    <a:pt x="1140" y="1277"/>
                  </a:lnTo>
                  <a:lnTo>
                    <a:pt x="1152" y="1289"/>
                  </a:lnTo>
                  <a:lnTo>
                    <a:pt x="1152" y="1289"/>
                  </a:lnTo>
                  <a:lnTo>
                    <a:pt x="1149" y="1313"/>
                  </a:lnTo>
                  <a:lnTo>
                    <a:pt x="1149" y="1313"/>
                  </a:lnTo>
                  <a:lnTo>
                    <a:pt x="1147" y="1320"/>
                  </a:lnTo>
                  <a:lnTo>
                    <a:pt x="1147" y="1320"/>
                  </a:lnTo>
                  <a:lnTo>
                    <a:pt x="1140" y="1365"/>
                  </a:lnTo>
                  <a:lnTo>
                    <a:pt x="1140" y="1365"/>
                  </a:lnTo>
                  <a:lnTo>
                    <a:pt x="1142" y="1462"/>
                  </a:lnTo>
                  <a:lnTo>
                    <a:pt x="1142" y="1462"/>
                  </a:lnTo>
                  <a:lnTo>
                    <a:pt x="1142" y="1490"/>
                  </a:lnTo>
                  <a:lnTo>
                    <a:pt x="1142" y="1490"/>
                  </a:lnTo>
                  <a:lnTo>
                    <a:pt x="1142" y="1507"/>
                  </a:lnTo>
                  <a:lnTo>
                    <a:pt x="1133" y="1521"/>
                  </a:lnTo>
                  <a:lnTo>
                    <a:pt x="1116" y="1528"/>
                  </a:lnTo>
                  <a:lnTo>
                    <a:pt x="1092" y="1528"/>
                  </a:lnTo>
                  <a:lnTo>
                    <a:pt x="1092" y="1528"/>
                  </a:lnTo>
                  <a:lnTo>
                    <a:pt x="1071" y="1526"/>
                  </a:lnTo>
                  <a:lnTo>
                    <a:pt x="1057" y="1528"/>
                  </a:lnTo>
                  <a:lnTo>
                    <a:pt x="1057" y="1528"/>
                  </a:lnTo>
                  <a:lnTo>
                    <a:pt x="1050" y="1535"/>
                  </a:lnTo>
                  <a:lnTo>
                    <a:pt x="1050" y="1535"/>
                  </a:lnTo>
                  <a:lnTo>
                    <a:pt x="1040" y="1552"/>
                  </a:lnTo>
                  <a:lnTo>
                    <a:pt x="1040" y="1552"/>
                  </a:lnTo>
                  <a:lnTo>
                    <a:pt x="1033" y="1559"/>
                  </a:lnTo>
                  <a:lnTo>
                    <a:pt x="1033" y="1559"/>
                  </a:lnTo>
                  <a:lnTo>
                    <a:pt x="1010" y="1568"/>
                  </a:lnTo>
                  <a:lnTo>
                    <a:pt x="1010" y="1568"/>
                  </a:lnTo>
                  <a:lnTo>
                    <a:pt x="958" y="1573"/>
                  </a:lnTo>
                  <a:lnTo>
                    <a:pt x="948" y="1587"/>
                  </a:lnTo>
                  <a:lnTo>
                    <a:pt x="943" y="1616"/>
                  </a:lnTo>
                  <a:lnTo>
                    <a:pt x="943" y="1616"/>
                  </a:lnTo>
                  <a:lnTo>
                    <a:pt x="927" y="1590"/>
                  </a:lnTo>
                  <a:lnTo>
                    <a:pt x="929" y="1582"/>
                  </a:lnTo>
                  <a:lnTo>
                    <a:pt x="920" y="1585"/>
                  </a:lnTo>
                  <a:lnTo>
                    <a:pt x="915" y="1571"/>
                  </a:lnTo>
                  <a:lnTo>
                    <a:pt x="889" y="1556"/>
                  </a:lnTo>
                  <a:lnTo>
                    <a:pt x="891" y="1552"/>
                  </a:lnTo>
                  <a:lnTo>
                    <a:pt x="884" y="1535"/>
                  </a:lnTo>
                  <a:lnTo>
                    <a:pt x="894" y="1538"/>
                  </a:lnTo>
                  <a:lnTo>
                    <a:pt x="891" y="1526"/>
                  </a:lnTo>
                  <a:lnTo>
                    <a:pt x="884" y="1521"/>
                  </a:lnTo>
                  <a:lnTo>
                    <a:pt x="887" y="1526"/>
                  </a:lnTo>
                  <a:lnTo>
                    <a:pt x="880" y="1530"/>
                  </a:lnTo>
                  <a:lnTo>
                    <a:pt x="868" y="1514"/>
                  </a:lnTo>
                  <a:lnTo>
                    <a:pt x="875" y="1509"/>
                  </a:lnTo>
                  <a:lnTo>
                    <a:pt x="887" y="1512"/>
                  </a:lnTo>
                  <a:lnTo>
                    <a:pt x="880" y="1516"/>
                  </a:lnTo>
                  <a:lnTo>
                    <a:pt x="891" y="1519"/>
                  </a:lnTo>
                  <a:lnTo>
                    <a:pt x="894" y="1507"/>
                  </a:lnTo>
                  <a:lnTo>
                    <a:pt x="906" y="1500"/>
                  </a:lnTo>
                  <a:lnTo>
                    <a:pt x="899" y="1485"/>
                  </a:lnTo>
                  <a:lnTo>
                    <a:pt x="910" y="1455"/>
                  </a:lnTo>
                  <a:lnTo>
                    <a:pt x="896" y="1429"/>
                  </a:lnTo>
                  <a:lnTo>
                    <a:pt x="903" y="1415"/>
                  </a:lnTo>
                  <a:lnTo>
                    <a:pt x="899" y="1391"/>
                  </a:lnTo>
                  <a:lnTo>
                    <a:pt x="854" y="1341"/>
                  </a:lnTo>
                  <a:lnTo>
                    <a:pt x="842" y="1308"/>
                  </a:lnTo>
                  <a:lnTo>
                    <a:pt x="842" y="1294"/>
                  </a:lnTo>
                  <a:lnTo>
                    <a:pt x="816" y="1273"/>
                  </a:lnTo>
                  <a:lnTo>
                    <a:pt x="818" y="1256"/>
                  </a:lnTo>
                  <a:lnTo>
                    <a:pt x="809" y="1254"/>
                  </a:lnTo>
                  <a:lnTo>
                    <a:pt x="806" y="1232"/>
                  </a:lnTo>
                  <a:lnTo>
                    <a:pt x="797" y="1218"/>
                  </a:lnTo>
                  <a:lnTo>
                    <a:pt x="776" y="1209"/>
                  </a:lnTo>
                  <a:lnTo>
                    <a:pt x="754" y="1180"/>
                  </a:lnTo>
                  <a:lnTo>
                    <a:pt x="752" y="1180"/>
                  </a:lnTo>
                  <a:lnTo>
                    <a:pt x="757" y="1195"/>
                  </a:lnTo>
                  <a:lnTo>
                    <a:pt x="752" y="1197"/>
                  </a:lnTo>
                  <a:lnTo>
                    <a:pt x="747" y="1195"/>
                  </a:lnTo>
                  <a:lnTo>
                    <a:pt x="742" y="1188"/>
                  </a:lnTo>
                  <a:lnTo>
                    <a:pt x="733" y="1188"/>
                  </a:lnTo>
                  <a:lnTo>
                    <a:pt x="724" y="1178"/>
                  </a:lnTo>
                  <a:lnTo>
                    <a:pt x="726" y="1169"/>
                  </a:lnTo>
                  <a:lnTo>
                    <a:pt x="721" y="1171"/>
                  </a:lnTo>
                  <a:lnTo>
                    <a:pt x="716" y="1166"/>
                  </a:lnTo>
                  <a:lnTo>
                    <a:pt x="712" y="1150"/>
                  </a:lnTo>
                  <a:lnTo>
                    <a:pt x="702" y="1145"/>
                  </a:lnTo>
                  <a:lnTo>
                    <a:pt x="716" y="1121"/>
                  </a:lnTo>
                  <a:lnTo>
                    <a:pt x="724" y="1100"/>
                  </a:lnTo>
                  <a:lnTo>
                    <a:pt x="721" y="1081"/>
                  </a:lnTo>
                  <a:lnTo>
                    <a:pt x="705" y="1072"/>
                  </a:lnTo>
                  <a:lnTo>
                    <a:pt x="679" y="1069"/>
                  </a:lnTo>
                  <a:lnTo>
                    <a:pt x="674" y="1067"/>
                  </a:lnTo>
                  <a:lnTo>
                    <a:pt x="653" y="1050"/>
                  </a:lnTo>
                  <a:lnTo>
                    <a:pt x="643" y="1015"/>
                  </a:lnTo>
                  <a:lnTo>
                    <a:pt x="612" y="968"/>
                  </a:lnTo>
                  <a:lnTo>
                    <a:pt x="594" y="913"/>
                  </a:lnTo>
                  <a:lnTo>
                    <a:pt x="568" y="871"/>
                  </a:lnTo>
                  <a:lnTo>
                    <a:pt x="549" y="849"/>
                  </a:lnTo>
                  <a:lnTo>
                    <a:pt x="539" y="833"/>
                  </a:lnTo>
                  <a:lnTo>
                    <a:pt x="523" y="823"/>
                  </a:lnTo>
                  <a:lnTo>
                    <a:pt x="506" y="783"/>
                  </a:lnTo>
                  <a:lnTo>
                    <a:pt x="504" y="767"/>
                  </a:lnTo>
                  <a:lnTo>
                    <a:pt x="475" y="736"/>
                  </a:lnTo>
                  <a:lnTo>
                    <a:pt x="456" y="724"/>
                  </a:lnTo>
                  <a:lnTo>
                    <a:pt x="454" y="717"/>
                  </a:lnTo>
                  <a:lnTo>
                    <a:pt x="426" y="688"/>
                  </a:lnTo>
                  <a:lnTo>
                    <a:pt x="421" y="667"/>
                  </a:lnTo>
                  <a:lnTo>
                    <a:pt x="430" y="658"/>
                  </a:lnTo>
                  <a:lnTo>
                    <a:pt x="428" y="646"/>
                  </a:lnTo>
                  <a:lnTo>
                    <a:pt x="407" y="610"/>
                  </a:lnTo>
                  <a:lnTo>
                    <a:pt x="383" y="599"/>
                  </a:lnTo>
                  <a:lnTo>
                    <a:pt x="357" y="570"/>
                  </a:lnTo>
                  <a:lnTo>
                    <a:pt x="357" y="558"/>
                  </a:lnTo>
                  <a:lnTo>
                    <a:pt x="338" y="535"/>
                  </a:lnTo>
                  <a:lnTo>
                    <a:pt x="336" y="506"/>
                  </a:lnTo>
                  <a:lnTo>
                    <a:pt x="322" y="487"/>
                  </a:lnTo>
                  <a:lnTo>
                    <a:pt x="317" y="469"/>
                  </a:lnTo>
                  <a:lnTo>
                    <a:pt x="307" y="452"/>
                  </a:lnTo>
                  <a:lnTo>
                    <a:pt x="300" y="443"/>
                  </a:lnTo>
                  <a:lnTo>
                    <a:pt x="281" y="438"/>
                  </a:lnTo>
                  <a:lnTo>
                    <a:pt x="281" y="414"/>
                  </a:lnTo>
                  <a:lnTo>
                    <a:pt x="258" y="395"/>
                  </a:lnTo>
                  <a:lnTo>
                    <a:pt x="251" y="381"/>
                  </a:lnTo>
                  <a:lnTo>
                    <a:pt x="220" y="364"/>
                  </a:lnTo>
                  <a:lnTo>
                    <a:pt x="218" y="357"/>
                  </a:lnTo>
                  <a:lnTo>
                    <a:pt x="239" y="353"/>
                  </a:lnTo>
                  <a:lnTo>
                    <a:pt x="239" y="346"/>
                  </a:lnTo>
                  <a:lnTo>
                    <a:pt x="220" y="343"/>
                  </a:lnTo>
                  <a:lnTo>
                    <a:pt x="213" y="338"/>
                  </a:lnTo>
                  <a:lnTo>
                    <a:pt x="201" y="338"/>
                  </a:lnTo>
                  <a:lnTo>
                    <a:pt x="184" y="322"/>
                  </a:lnTo>
                  <a:lnTo>
                    <a:pt x="180" y="324"/>
                  </a:lnTo>
                  <a:lnTo>
                    <a:pt x="170" y="320"/>
                  </a:lnTo>
                  <a:lnTo>
                    <a:pt x="170" y="322"/>
                  </a:lnTo>
                  <a:lnTo>
                    <a:pt x="175" y="329"/>
                  </a:lnTo>
                  <a:lnTo>
                    <a:pt x="166" y="322"/>
                  </a:lnTo>
                  <a:lnTo>
                    <a:pt x="142" y="336"/>
                  </a:lnTo>
                  <a:lnTo>
                    <a:pt x="121" y="334"/>
                  </a:lnTo>
                  <a:lnTo>
                    <a:pt x="116" y="338"/>
                  </a:lnTo>
                  <a:lnTo>
                    <a:pt x="114" y="329"/>
                  </a:lnTo>
                  <a:lnTo>
                    <a:pt x="123" y="324"/>
                  </a:lnTo>
                  <a:lnTo>
                    <a:pt x="106" y="324"/>
                  </a:lnTo>
                  <a:lnTo>
                    <a:pt x="102" y="336"/>
                  </a:lnTo>
                  <a:lnTo>
                    <a:pt x="99" y="334"/>
                  </a:lnTo>
                  <a:lnTo>
                    <a:pt x="106" y="322"/>
                  </a:lnTo>
                  <a:lnTo>
                    <a:pt x="99" y="324"/>
                  </a:lnTo>
                  <a:lnTo>
                    <a:pt x="95" y="331"/>
                  </a:lnTo>
                  <a:lnTo>
                    <a:pt x="85" y="329"/>
                  </a:lnTo>
                  <a:lnTo>
                    <a:pt x="90" y="341"/>
                  </a:lnTo>
                  <a:lnTo>
                    <a:pt x="80" y="341"/>
                  </a:lnTo>
                  <a:lnTo>
                    <a:pt x="85" y="324"/>
                  </a:lnTo>
                  <a:lnTo>
                    <a:pt x="71" y="324"/>
                  </a:lnTo>
                  <a:lnTo>
                    <a:pt x="76" y="320"/>
                  </a:lnTo>
                  <a:lnTo>
                    <a:pt x="71" y="312"/>
                  </a:lnTo>
                  <a:lnTo>
                    <a:pt x="69" y="317"/>
                  </a:lnTo>
                  <a:lnTo>
                    <a:pt x="62" y="315"/>
                  </a:lnTo>
                  <a:lnTo>
                    <a:pt x="50" y="329"/>
                  </a:lnTo>
                  <a:lnTo>
                    <a:pt x="57" y="338"/>
                  </a:lnTo>
                  <a:lnTo>
                    <a:pt x="50" y="341"/>
                  </a:lnTo>
                  <a:lnTo>
                    <a:pt x="43" y="355"/>
                  </a:lnTo>
                  <a:lnTo>
                    <a:pt x="35" y="341"/>
                  </a:lnTo>
                  <a:lnTo>
                    <a:pt x="38" y="329"/>
                  </a:lnTo>
                  <a:lnTo>
                    <a:pt x="33" y="327"/>
                  </a:lnTo>
                  <a:lnTo>
                    <a:pt x="26" y="331"/>
                  </a:lnTo>
                  <a:lnTo>
                    <a:pt x="26" y="324"/>
                  </a:lnTo>
                  <a:lnTo>
                    <a:pt x="45" y="301"/>
                  </a:lnTo>
                  <a:lnTo>
                    <a:pt x="54" y="303"/>
                  </a:lnTo>
                  <a:lnTo>
                    <a:pt x="50" y="294"/>
                  </a:lnTo>
                  <a:lnTo>
                    <a:pt x="54" y="289"/>
                  </a:lnTo>
                  <a:lnTo>
                    <a:pt x="62" y="265"/>
                  </a:lnTo>
                  <a:lnTo>
                    <a:pt x="59" y="265"/>
                  </a:lnTo>
                  <a:lnTo>
                    <a:pt x="90" y="187"/>
                  </a:lnTo>
                  <a:lnTo>
                    <a:pt x="102" y="171"/>
                  </a:lnTo>
                  <a:lnTo>
                    <a:pt x="99" y="137"/>
                  </a:lnTo>
                  <a:lnTo>
                    <a:pt x="92" y="119"/>
                  </a:lnTo>
                  <a:lnTo>
                    <a:pt x="109" y="64"/>
                  </a:lnTo>
                  <a:lnTo>
                    <a:pt x="109" y="36"/>
                  </a:lnTo>
                  <a:lnTo>
                    <a:pt x="109" y="36"/>
                  </a:lnTo>
                  <a:lnTo>
                    <a:pt x="140" y="38"/>
                  </a:lnTo>
                  <a:lnTo>
                    <a:pt x="156" y="33"/>
                  </a:lnTo>
                  <a:lnTo>
                    <a:pt x="180" y="40"/>
                  </a:lnTo>
                  <a:lnTo>
                    <a:pt x="180" y="40"/>
                  </a:lnTo>
                  <a:lnTo>
                    <a:pt x="229" y="48"/>
                  </a:lnTo>
                  <a:lnTo>
                    <a:pt x="229" y="48"/>
                  </a:lnTo>
                  <a:lnTo>
                    <a:pt x="248" y="45"/>
                  </a:lnTo>
                  <a:lnTo>
                    <a:pt x="270" y="24"/>
                  </a:lnTo>
                  <a:lnTo>
                    <a:pt x="270" y="24"/>
                  </a:lnTo>
                  <a:lnTo>
                    <a:pt x="300" y="17"/>
                  </a:lnTo>
                  <a:lnTo>
                    <a:pt x="300" y="17"/>
                  </a:lnTo>
                  <a:lnTo>
                    <a:pt x="357" y="5"/>
                  </a:lnTo>
                  <a:lnTo>
                    <a:pt x="357" y="5"/>
                  </a:lnTo>
                  <a:lnTo>
                    <a:pt x="378" y="7"/>
                  </a:lnTo>
                  <a:lnTo>
                    <a:pt x="378" y="7"/>
                  </a:lnTo>
                  <a:lnTo>
                    <a:pt x="411" y="0"/>
                  </a:lnTo>
                  <a:lnTo>
                    <a:pt x="411" y="0"/>
                  </a:lnTo>
                  <a:lnTo>
                    <a:pt x="442" y="0"/>
                  </a:lnTo>
                  <a:lnTo>
                    <a:pt x="442" y="0"/>
                  </a:lnTo>
                  <a:lnTo>
                    <a:pt x="468" y="5"/>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78" name="Freeform 77"/>
            <p:cNvSpPr>
              <a:spLocks/>
            </p:cNvSpPr>
            <p:nvPr/>
          </p:nvSpPr>
          <p:spPr bwMode="auto">
            <a:xfrm>
              <a:off x="1486" y="-678"/>
              <a:ext cx="2719" cy="1802"/>
            </a:xfrm>
            <a:custGeom>
              <a:avLst/>
              <a:gdLst>
                <a:gd name="T0" fmla="*/ 2604 w 2719"/>
                <a:gd name="T1" fmla="*/ 1277 h 1802"/>
                <a:gd name="T2" fmla="*/ 2405 w 2719"/>
                <a:gd name="T3" fmla="*/ 1582 h 1802"/>
                <a:gd name="T4" fmla="*/ 2306 w 2719"/>
                <a:gd name="T5" fmla="*/ 1743 h 1802"/>
                <a:gd name="T6" fmla="*/ 2325 w 2719"/>
                <a:gd name="T7" fmla="*/ 1774 h 1802"/>
                <a:gd name="T8" fmla="*/ 2310 w 2719"/>
                <a:gd name="T9" fmla="*/ 1795 h 1802"/>
                <a:gd name="T10" fmla="*/ 2280 w 2719"/>
                <a:gd name="T11" fmla="*/ 1797 h 1802"/>
                <a:gd name="T12" fmla="*/ 2261 w 2719"/>
                <a:gd name="T13" fmla="*/ 1778 h 1802"/>
                <a:gd name="T14" fmla="*/ 2194 w 2719"/>
                <a:gd name="T15" fmla="*/ 1708 h 1802"/>
                <a:gd name="T16" fmla="*/ 2147 w 2719"/>
                <a:gd name="T17" fmla="*/ 1686 h 1802"/>
                <a:gd name="T18" fmla="*/ 2031 w 2719"/>
                <a:gd name="T19" fmla="*/ 1660 h 1802"/>
                <a:gd name="T20" fmla="*/ 1986 w 2719"/>
                <a:gd name="T21" fmla="*/ 1566 h 1802"/>
                <a:gd name="T22" fmla="*/ 1925 w 2719"/>
                <a:gd name="T23" fmla="*/ 1459 h 1802"/>
                <a:gd name="T24" fmla="*/ 1897 w 2719"/>
                <a:gd name="T25" fmla="*/ 1450 h 1802"/>
                <a:gd name="T26" fmla="*/ 1823 w 2719"/>
                <a:gd name="T27" fmla="*/ 1488 h 1802"/>
                <a:gd name="T28" fmla="*/ 1705 w 2719"/>
                <a:gd name="T29" fmla="*/ 1462 h 1802"/>
                <a:gd name="T30" fmla="*/ 1684 w 2719"/>
                <a:gd name="T31" fmla="*/ 1445 h 1802"/>
                <a:gd name="T32" fmla="*/ 1670 w 2719"/>
                <a:gd name="T33" fmla="*/ 1379 h 1802"/>
                <a:gd name="T34" fmla="*/ 1599 w 2719"/>
                <a:gd name="T35" fmla="*/ 1407 h 1802"/>
                <a:gd name="T36" fmla="*/ 1537 w 2719"/>
                <a:gd name="T37" fmla="*/ 1395 h 1802"/>
                <a:gd name="T38" fmla="*/ 1476 w 2719"/>
                <a:gd name="T39" fmla="*/ 1327 h 1802"/>
                <a:gd name="T40" fmla="*/ 1296 w 2719"/>
                <a:gd name="T41" fmla="*/ 1298 h 1802"/>
                <a:gd name="T42" fmla="*/ 1138 w 2719"/>
                <a:gd name="T43" fmla="*/ 1277 h 1802"/>
                <a:gd name="T44" fmla="*/ 915 w 2719"/>
                <a:gd name="T45" fmla="*/ 1320 h 1802"/>
                <a:gd name="T46" fmla="*/ 875 w 2719"/>
                <a:gd name="T47" fmla="*/ 1301 h 1802"/>
                <a:gd name="T48" fmla="*/ 937 w 2719"/>
                <a:gd name="T49" fmla="*/ 1190 h 1802"/>
                <a:gd name="T50" fmla="*/ 953 w 2719"/>
                <a:gd name="T51" fmla="*/ 1078 h 1802"/>
                <a:gd name="T52" fmla="*/ 1270 w 2719"/>
                <a:gd name="T53" fmla="*/ 875 h 1802"/>
                <a:gd name="T54" fmla="*/ 1317 w 2719"/>
                <a:gd name="T55" fmla="*/ 814 h 1802"/>
                <a:gd name="T56" fmla="*/ 1216 w 2719"/>
                <a:gd name="T57" fmla="*/ 695 h 1802"/>
                <a:gd name="T58" fmla="*/ 1161 w 2719"/>
                <a:gd name="T59" fmla="*/ 657 h 1802"/>
                <a:gd name="T60" fmla="*/ 1078 w 2719"/>
                <a:gd name="T61" fmla="*/ 650 h 1802"/>
                <a:gd name="T62" fmla="*/ 981 w 2719"/>
                <a:gd name="T63" fmla="*/ 582 h 1802"/>
                <a:gd name="T64" fmla="*/ 745 w 2719"/>
                <a:gd name="T65" fmla="*/ 584 h 1802"/>
                <a:gd name="T66" fmla="*/ 674 w 2719"/>
                <a:gd name="T67" fmla="*/ 542 h 1802"/>
                <a:gd name="T68" fmla="*/ 615 w 2719"/>
                <a:gd name="T69" fmla="*/ 532 h 1802"/>
                <a:gd name="T70" fmla="*/ 360 w 2719"/>
                <a:gd name="T71" fmla="*/ 501 h 1802"/>
                <a:gd name="T72" fmla="*/ 161 w 2719"/>
                <a:gd name="T73" fmla="*/ 527 h 1802"/>
                <a:gd name="T74" fmla="*/ 107 w 2719"/>
                <a:gd name="T75" fmla="*/ 523 h 1802"/>
                <a:gd name="T76" fmla="*/ 50 w 2719"/>
                <a:gd name="T77" fmla="*/ 438 h 1802"/>
                <a:gd name="T78" fmla="*/ 0 w 2719"/>
                <a:gd name="T79" fmla="*/ 341 h 1802"/>
                <a:gd name="T80" fmla="*/ 38 w 2719"/>
                <a:gd name="T81" fmla="*/ 203 h 1802"/>
                <a:gd name="T82" fmla="*/ 371 w 2719"/>
                <a:gd name="T83" fmla="*/ 106 h 1802"/>
                <a:gd name="T84" fmla="*/ 466 w 2719"/>
                <a:gd name="T85" fmla="*/ 0 h 1802"/>
                <a:gd name="T86" fmla="*/ 499 w 2719"/>
                <a:gd name="T87" fmla="*/ 28 h 1802"/>
                <a:gd name="T88" fmla="*/ 731 w 2719"/>
                <a:gd name="T89" fmla="*/ 106 h 1802"/>
                <a:gd name="T90" fmla="*/ 1603 w 2719"/>
                <a:gd name="T91" fmla="*/ 721 h 1802"/>
                <a:gd name="T92" fmla="*/ 2294 w 2719"/>
                <a:gd name="T93" fmla="*/ 1168 h 1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19" h="1802">
                  <a:moveTo>
                    <a:pt x="2719" y="1235"/>
                  </a:moveTo>
                  <a:lnTo>
                    <a:pt x="2604" y="1277"/>
                  </a:lnTo>
                  <a:lnTo>
                    <a:pt x="2525" y="1360"/>
                  </a:lnTo>
                  <a:lnTo>
                    <a:pt x="2405" y="1582"/>
                  </a:lnTo>
                  <a:lnTo>
                    <a:pt x="2317" y="1698"/>
                  </a:lnTo>
                  <a:lnTo>
                    <a:pt x="2306" y="1743"/>
                  </a:lnTo>
                  <a:lnTo>
                    <a:pt x="2310" y="1757"/>
                  </a:lnTo>
                  <a:lnTo>
                    <a:pt x="2325" y="1774"/>
                  </a:lnTo>
                  <a:lnTo>
                    <a:pt x="2325" y="1774"/>
                  </a:lnTo>
                  <a:lnTo>
                    <a:pt x="2310" y="1795"/>
                  </a:lnTo>
                  <a:lnTo>
                    <a:pt x="2294" y="1802"/>
                  </a:lnTo>
                  <a:lnTo>
                    <a:pt x="2280" y="1797"/>
                  </a:lnTo>
                  <a:lnTo>
                    <a:pt x="2261" y="1778"/>
                  </a:lnTo>
                  <a:lnTo>
                    <a:pt x="2261" y="1778"/>
                  </a:lnTo>
                  <a:lnTo>
                    <a:pt x="2251" y="1760"/>
                  </a:lnTo>
                  <a:lnTo>
                    <a:pt x="2194" y="1708"/>
                  </a:lnTo>
                  <a:lnTo>
                    <a:pt x="2180" y="1698"/>
                  </a:lnTo>
                  <a:lnTo>
                    <a:pt x="2147" y="1686"/>
                  </a:lnTo>
                  <a:lnTo>
                    <a:pt x="2055" y="1674"/>
                  </a:lnTo>
                  <a:lnTo>
                    <a:pt x="2031" y="1660"/>
                  </a:lnTo>
                  <a:lnTo>
                    <a:pt x="2012" y="1639"/>
                  </a:lnTo>
                  <a:lnTo>
                    <a:pt x="1986" y="1566"/>
                  </a:lnTo>
                  <a:lnTo>
                    <a:pt x="1934" y="1473"/>
                  </a:lnTo>
                  <a:lnTo>
                    <a:pt x="1925" y="1459"/>
                  </a:lnTo>
                  <a:lnTo>
                    <a:pt x="1911" y="1447"/>
                  </a:lnTo>
                  <a:lnTo>
                    <a:pt x="1897" y="1450"/>
                  </a:lnTo>
                  <a:lnTo>
                    <a:pt x="1847" y="1481"/>
                  </a:lnTo>
                  <a:lnTo>
                    <a:pt x="1823" y="1488"/>
                  </a:lnTo>
                  <a:lnTo>
                    <a:pt x="1766" y="1459"/>
                  </a:lnTo>
                  <a:lnTo>
                    <a:pt x="1705" y="1462"/>
                  </a:lnTo>
                  <a:lnTo>
                    <a:pt x="1696" y="1459"/>
                  </a:lnTo>
                  <a:lnTo>
                    <a:pt x="1684" y="1445"/>
                  </a:lnTo>
                  <a:lnTo>
                    <a:pt x="1674" y="1386"/>
                  </a:lnTo>
                  <a:lnTo>
                    <a:pt x="1670" y="1379"/>
                  </a:lnTo>
                  <a:lnTo>
                    <a:pt x="1644" y="1384"/>
                  </a:lnTo>
                  <a:lnTo>
                    <a:pt x="1599" y="1407"/>
                  </a:lnTo>
                  <a:lnTo>
                    <a:pt x="1561" y="1410"/>
                  </a:lnTo>
                  <a:lnTo>
                    <a:pt x="1537" y="1395"/>
                  </a:lnTo>
                  <a:lnTo>
                    <a:pt x="1499" y="1346"/>
                  </a:lnTo>
                  <a:lnTo>
                    <a:pt x="1476" y="1327"/>
                  </a:lnTo>
                  <a:lnTo>
                    <a:pt x="1338" y="1294"/>
                  </a:lnTo>
                  <a:lnTo>
                    <a:pt x="1296" y="1298"/>
                  </a:lnTo>
                  <a:lnTo>
                    <a:pt x="1251" y="1310"/>
                  </a:lnTo>
                  <a:lnTo>
                    <a:pt x="1138" y="1277"/>
                  </a:lnTo>
                  <a:lnTo>
                    <a:pt x="939" y="1322"/>
                  </a:lnTo>
                  <a:lnTo>
                    <a:pt x="915" y="1320"/>
                  </a:lnTo>
                  <a:lnTo>
                    <a:pt x="875" y="1301"/>
                  </a:lnTo>
                  <a:lnTo>
                    <a:pt x="875" y="1301"/>
                  </a:lnTo>
                  <a:lnTo>
                    <a:pt x="927" y="1249"/>
                  </a:lnTo>
                  <a:lnTo>
                    <a:pt x="937" y="1190"/>
                  </a:lnTo>
                  <a:lnTo>
                    <a:pt x="939" y="1102"/>
                  </a:lnTo>
                  <a:lnTo>
                    <a:pt x="953" y="1078"/>
                  </a:lnTo>
                  <a:lnTo>
                    <a:pt x="1012" y="1034"/>
                  </a:lnTo>
                  <a:lnTo>
                    <a:pt x="1270" y="875"/>
                  </a:lnTo>
                  <a:lnTo>
                    <a:pt x="1320" y="830"/>
                  </a:lnTo>
                  <a:lnTo>
                    <a:pt x="1317" y="814"/>
                  </a:lnTo>
                  <a:lnTo>
                    <a:pt x="1244" y="754"/>
                  </a:lnTo>
                  <a:lnTo>
                    <a:pt x="1216" y="695"/>
                  </a:lnTo>
                  <a:lnTo>
                    <a:pt x="1194" y="672"/>
                  </a:lnTo>
                  <a:lnTo>
                    <a:pt x="1161" y="657"/>
                  </a:lnTo>
                  <a:lnTo>
                    <a:pt x="1109" y="657"/>
                  </a:lnTo>
                  <a:lnTo>
                    <a:pt x="1078" y="650"/>
                  </a:lnTo>
                  <a:lnTo>
                    <a:pt x="1007" y="594"/>
                  </a:lnTo>
                  <a:lnTo>
                    <a:pt x="981" y="582"/>
                  </a:lnTo>
                  <a:lnTo>
                    <a:pt x="915" y="589"/>
                  </a:lnTo>
                  <a:lnTo>
                    <a:pt x="745" y="584"/>
                  </a:lnTo>
                  <a:lnTo>
                    <a:pt x="712" y="572"/>
                  </a:lnTo>
                  <a:lnTo>
                    <a:pt x="674" y="542"/>
                  </a:lnTo>
                  <a:lnTo>
                    <a:pt x="655" y="532"/>
                  </a:lnTo>
                  <a:lnTo>
                    <a:pt x="615" y="532"/>
                  </a:lnTo>
                  <a:lnTo>
                    <a:pt x="435" y="499"/>
                  </a:lnTo>
                  <a:lnTo>
                    <a:pt x="360" y="501"/>
                  </a:lnTo>
                  <a:lnTo>
                    <a:pt x="291" y="513"/>
                  </a:lnTo>
                  <a:lnTo>
                    <a:pt x="161" y="527"/>
                  </a:lnTo>
                  <a:lnTo>
                    <a:pt x="130" y="527"/>
                  </a:lnTo>
                  <a:lnTo>
                    <a:pt x="107" y="523"/>
                  </a:lnTo>
                  <a:lnTo>
                    <a:pt x="88" y="504"/>
                  </a:lnTo>
                  <a:lnTo>
                    <a:pt x="50" y="438"/>
                  </a:lnTo>
                  <a:lnTo>
                    <a:pt x="5" y="402"/>
                  </a:lnTo>
                  <a:lnTo>
                    <a:pt x="0" y="341"/>
                  </a:lnTo>
                  <a:lnTo>
                    <a:pt x="26" y="260"/>
                  </a:lnTo>
                  <a:lnTo>
                    <a:pt x="38" y="203"/>
                  </a:lnTo>
                  <a:lnTo>
                    <a:pt x="38" y="203"/>
                  </a:lnTo>
                  <a:lnTo>
                    <a:pt x="371" y="106"/>
                  </a:lnTo>
                  <a:lnTo>
                    <a:pt x="471" y="19"/>
                  </a:lnTo>
                  <a:lnTo>
                    <a:pt x="466" y="0"/>
                  </a:lnTo>
                  <a:lnTo>
                    <a:pt x="478" y="14"/>
                  </a:lnTo>
                  <a:lnTo>
                    <a:pt x="499" y="28"/>
                  </a:lnTo>
                  <a:lnTo>
                    <a:pt x="674" y="78"/>
                  </a:lnTo>
                  <a:lnTo>
                    <a:pt x="731" y="106"/>
                  </a:lnTo>
                  <a:lnTo>
                    <a:pt x="764" y="128"/>
                  </a:lnTo>
                  <a:lnTo>
                    <a:pt x="1603" y="721"/>
                  </a:lnTo>
                  <a:lnTo>
                    <a:pt x="2228" y="1152"/>
                  </a:lnTo>
                  <a:lnTo>
                    <a:pt x="2294" y="1168"/>
                  </a:lnTo>
                  <a:lnTo>
                    <a:pt x="2719" y="1235"/>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79" name="Freeform 78"/>
            <p:cNvSpPr>
              <a:spLocks noEditPoints="1"/>
            </p:cNvSpPr>
            <p:nvPr/>
          </p:nvSpPr>
          <p:spPr bwMode="auto">
            <a:xfrm>
              <a:off x="2694" y="4341"/>
              <a:ext cx="577" cy="657"/>
            </a:xfrm>
            <a:custGeom>
              <a:avLst/>
              <a:gdLst>
                <a:gd name="T0" fmla="*/ 166 w 577"/>
                <a:gd name="T1" fmla="*/ 600 h 657"/>
                <a:gd name="T2" fmla="*/ 152 w 577"/>
                <a:gd name="T3" fmla="*/ 567 h 657"/>
                <a:gd name="T4" fmla="*/ 147 w 577"/>
                <a:gd name="T5" fmla="*/ 584 h 657"/>
                <a:gd name="T6" fmla="*/ 90 w 577"/>
                <a:gd name="T7" fmla="*/ 562 h 657"/>
                <a:gd name="T8" fmla="*/ 57 w 577"/>
                <a:gd name="T9" fmla="*/ 539 h 657"/>
                <a:gd name="T10" fmla="*/ 50 w 577"/>
                <a:gd name="T11" fmla="*/ 541 h 657"/>
                <a:gd name="T12" fmla="*/ 138 w 577"/>
                <a:gd name="T13" fmla="*/ 508 h 657"/>
                <a:gd name="T14" fmla="*/ 107 w 577"/>
                <a:gd name="T15" fmla="*/ 534 h 657"/>
                <a:gd name="T16" fmla="*/ 168 w 577"/>
                <a:gd name="T17" fmla="*/ 543 h 657"/>
                <a:gd name="T18" fmla="*/ 157 w 577"/>
                <a:gd name="T19" fmla="*/ 541 h 657"/>
                <a:gd name="T20" fmla="*/ 164 w 577"/>
                <a:gd name="T21" fmla="*/ 520 h 657"/>
                <a:gd name="T22" fmla="*/ 183 w 577"/>
                <a:gd name="T23" fmla="*/ 536 h 657"/>
                <a:gd name="T24" fmla="*/ 201 w 577"/>
                <a:gd name="T25" fmla="*/ 548 h 657"/>
                <a:gd name="T26" fmla="*/ 204 w 577"/>
                <a:gd name="T27" fmla="*/ 591 h 657"/>
                <a:gd name="T28" fmla="*/ 178 w 577"/>
                <a:gd name="T29" fmla="*/ 570 h 657"/>
                <a:gd name="T30" fmla="*/ 112 w 577"/>
                <a:gd name="T31" fmla="*/ 546 h 657"/>
                <a:gd name="T32" fmla="*/ 69 w 577"/>
                <a:gd name="T33" fmla="*/ 515 h 657"/>
                <a:gd name="T34" fmla="*/ 0 w 577"/>
                <a:gd name="T35" fmla="*/ 484 h 657"/>
                <a:gd name="T36" fmla="*/ 0 w 577"/>
                <a:gd name="T37" fmla="*/ 499 h 657"/>
                <a:gd name="T38" fmla="*/ 119 w 577"/>
                <a:gd name="T39" fmla="*/ 482 h 657"/>
                <a:gd name="T40" fmla="*/ 123 w 577"/>
                <a:gd name="T41" fmla="*/ 499 h 657"/>
                <a:gd name="T42" fmla="*/ 142 w 577"/>
                <a:gd name="T43" fmla="*/ 534 h 657"/>
                <a:gd name="T44" fmla="*/ 90 w 577"/>
                <a:gd name="T45" fmla="*/ 480 h 657"/>
                <a:gd name="T46" fmla="*/ 52 w 577"/>
                <a:gd name="T47" fmla="*/ 473 h 657"/>
                <a:gd name="T48" fmla="*/ 38 w 577"/>
                <a:gd name="T49" fmla="*/ 463 h 657"/>
                <a:gd name="T50" fmla="*/ 74 w 577"/>
                <a:gd name="T51" fmla="*/ 465 h 657"/>
                <a:gd name="T52" fmla="*/ 104 w 577"/>
                <a:gd name="T53" fmla="*/ 451 h 657"/>
                <a:gd name="T54" fmla="*/ 121 w 577"/>
                <a:gd name="T55" fmla="*/ 9 h 657"/>
                <a:gd name="T56" fmla="*/ 149 w 577"/>
                <a:gd name="T57" fmla="*/ 92 h 657"/>
                <a:gd name="T58" fmla="*/ 197 w 577"/>
                <a:gd name="T59" fmla="*/ 141 h 657"/>
                <a:gd name="T60" fmla="*/ 331 w 577"/>
                <a:gd name="T61" fmla="*/ 222 h 657"/>
                <a:gd name="T62" fmla="*/ 381 w 577"/>
                <a:gd name="T63" fmla="*/ 156 h 657"/>
                <a:gd name="T64" fmla="*/ 450 w 577"/>
                <a:gd name="T65" fmla="*/ 118 h 657"/>
                <a:gd name="T66" fmla="*/ 514 w 577"/>
                <a:gd name="T67" fmla="*/ 227 h 657"/>
                <a:gd name="T68" fmla="*/ 570 w 577"/>
                <a:gd name="T69" fmla="*/ 274 h 657"/>
                <a:gd name="T70" fmla="*/ 568 w 577"/>
                <a:gd name="T71" fmla="*/ 338 h 657"/>
                <a:gd name="T72" fmla="*/ 540 w 577"/>
                <a:gd name="T73" fmla="*/ 378 h 657"/>
                <a:gd name="T74" fmla="*/ 518 w 577"/>
                <a:gd name="T75" fmla="*/ 418 h 657"/>
                <a:gd name="T76" fmla="*/ 551 w 577"/>
                <a:gd name="T77" fmla="*/ 437 h 657"/>
                <a:gd name="T78" fmla="*/ 514 w 577"/>
                <a:gd name="T79" fmla="*/ 475 h 657"/>
                <a:gd name="T80" fmla="*/ 544 w 577"/>
                <a:gd name="T81" fmla="*/ 510 h 657"/>
                <a:gd name="T82" fmla="*/ 542 w 577"/>
                <a:gd name="T83" fmla="*/ 536 h 657"/>
                <a:gd name="T84" fmla="*/ 518 w 577"/>
                <a:gd name="T85" fmla="*/ 560 h 657"/>
                <a:gd name="T86" fmla="*/ 506 w 577"/>
                <a:gd name="T87" fmla="*/ 605 h 657"/>
                <a:gd name="T88" fmla="*/ 436 w 577"/>
                <a:gd name="T89" fmla="*/ 657 h 657"/>
                <a:gd name="T90" fmla="*/ 381 w 577"/>
                <a:gd name="T91" fmla="*/ 619 h 657"/>
                <a:gd name="T92" fmla="*/ 372 w 577"/>
                <a:gd name="T93" fmla="*/ 555 h 657"/>
                <a:gd name="T94" fmla="*/ 334 w 577"/>
                <a:gd name="T95" fmla="*/ 506 h 657"/>
                <a:gd name="T96" fmla="*/ 313 w 577"/>
                <a:gd name="T97" fmla="*/ 489 h 657"/>
                <a:gd name="T98" fmla="*/ 308 w 577"/>
                <a:gd name="T99" fmla="*/ 439 h 657"/>
                <a:gd name="T100" fmla="*/ 272 w 577"/>
                <a:gd name="T101" fmla="*/ 397 h 657"/>
                <a:gd name="T102" fmla="*/ 265 w 577"/>
                <a:gd name="T103" fmla="*/ 418 h 657"/>
                <a:gd name="T104" fmla="*/ 251 w 577"/>
                <a:gd name="T105" fmla="*/ 380 h 657"/>
                <a:gd name="T106" fmla="*/ 244 w 577"/>
                <a:gd name="T107" fmla="*/ 302 h 657"/>
                <a:gd name="T108" fmla="*/ 187 w 577"/>
                <a:gd name="T109" fmla="*/ 262 h 657"/>
                <a:gd name="T110" fmla="*/ 102 w 577"/>
                <a:gd name="T111" fmla="*/ 179 h 657"/>
                <a:gd name="T112" fmla="*/ 69 w 577"/>
                <a:gd name="T113" fmla="*/ 158 h 657"/>
                <a:gd name="T114" fmla="*/ 34 w 577"/>
                <a:gd name="T115" fmla="*/ 106 h 657"/>
                <a:gd name="T116" fmla="*/ 26 w 577"/>
                <a:gd name="T117" fmla="*/ 104 h 657"/>
                <a:gd name="T118" fmla="*/ 5 w 577"/>
                <a:gd name="T119" fmla="*/ 73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7" h="657">
                  <a:moveTo>
                    <a:pt x="157" y="598"/>
                  </a:moveTo>
                  <a:lnTo>
                    <a:pt x="161" y="600"/>
                  </a:lnTo>
                  <a:lnTo>
                    <a:pt x="161" y="598"/>
                  </a:lnTo>
                  <a:lnTo>
                    <a:pt x="166" y="600"/>
                  </a:lnTo>
                  <a:lnTo>
                    <a:pt x="159" y="612"/>
                  </a:lnTo>
                  <a:lnTo>
                    <a:pt x="152" y="605"/>
                  </a:lnTo>
                  <a:lnTo>
                    <a:pt x="157" y="598"/>
                  </a:lnTo>
                  <a:close/>
                  <a:moveTo>
                    <a:pt x="152" y="567"/>
                  </a:moveTo>
                  <a:lnTo>
                    <a:pt x="157" y="572"/>
                  </a:lnTo>
                  <a:lnTo>
                    <a:pt x="152" y="586"/>
                  </a:lnTo>
                  <a:lnTo>
                    <a:pt x="152" y="577"/>
                  </a:lnTo>
                  <a:lnTo>
                    <a:pt x="147" y="584"/>
                  </a:lnTo>
                  <a:lnTo>
                    <a:pt x="140" y="574"/>
                  </a:lnTo>
                  <a:lnTo>
                    <a:pt x="145" y="567"/>
                  </a:lnTo>
                  <a:lnTo>
                    <a:pt x="152" y="567"/>
                  </a:lnTo>
                  <a:close/>
                  <a:moveTo>
                    <a:pt x="90" y="562"/>
                  </a:moveTo>
                  <a:lnTo>
                    <a:pt x="104" y="572"/>
                  </a:lnTo>
                  <a:lnTo>
                    <a:pt x="97" y="570"/>
                  </a:lnTo>
                  <a:lnTo>
                    <a:pt x="90" y="562"/>
                  </a:lnTo>
                  <a:close/>
                  <a:moveTo>
                    <a:pt x="57" y="539"/>
                  </a:moveTo>
                  <a:lnTo>
                    <a:pt x="76" y="543"/>
                  </a:lnTo>
                  <a:lnTo>
                    <a:pt x="88" y="560"/>
                  </a:lnTo>
                  <a:lnTo>
                    <a:pt x="57" y="548"/>
                  </a:lnTo>
                  <a:lnTo>
                    <a:pt x="50" y="541"/>
                  </a:lnTo>
                  <a:lnTo>
                    <a:pt x="57" y="539"/>
                  </a:lnTo>
                  <a:close/>
                  <a:moveTo>
                    <a:pt x="149" y="503"/>
                  </a:moveTo>
                  <a:lnTo>
                    <a:pt x="154" y="506"/>
                  </a:lnTo>
                  <a:lnTo>
                    <a:pt x="138" y="508"/>
                  </a:lnTo>
                  <a:lnTo>
                    <a:pt x="149" y="503"/>
                  </a:lnTo>
                  <a:close/>
                  <a:moveTo>
                    <a:pt x="62" y="487"/>
                  </a:moveTo>
                  <a:lnTo>
                    <a:pt x="93" y="503"/>
                  </a:lnTo>
                  <a:lnTo>
                    <a:pt x="107" y="534"/>
                  </a:lnTo>
                  <a:lnTo>
                    <a:pt x="128" y="539"/>
                  </a:lnTo>
                  <a:lnTo>
                    <a:pt x="145" y="536"/>
                  </a:lnTo>
                  <a:lnTo>
                    <a:pt x="152" y="548"/>
                  </a:lnTo>
                  <a:lnTo>
                    <a:pt x="168" y="543"/>
                  </a:lnTo>
                  <a:lnTo>
                    <a:pt x="166" y="536"/>
                  </a:lnTo>
                  <a:lnTo>
                    <a:pt x="161" y="534"/>
                  </a:lnTo>
                  <a:lnTo>
                    <a:pt x="164" y="541"/>
                  </a:lnTo>
                  <a:lnTo>
                    <a:pt x="157" y="541"/>
                  </a:lnTo>
                  <a:lnTo>
                    <a:pt x="152" y="536"/>
                  </a:lnTo>
                  <a:lnTo>
                    <a:pt x="157" y="529"/>
                  </a:lnTo>
                  <a:lnTo>
                    <a:pt x="159" y="517"/>
                  </a:lnTo>
                  <a:lnTo>
                    <a:pt x="164" y="520"/>
                  </a:lnTo>
                  <a:lnTo>
                    <a:pt x="166" y="513"/>
                  </a:lnTo>
                  <a:lnTo>
                    <a:pt x="173" y="513"/>
                  </a:lnTo>
                  <a:lnTo>
                    <a:pt x="175" y="527"/>
                  </a:lnTo>
                  <a:lnTo>
                    <a:pt x="183" y="536"/>
                  </a:lnTo>
                  <a:lnTo>
                    <a:pt x="187" y="536"/>
                  </a:lnTo>
                  <a:lnTo>
                    <a:pt x="192" y="546"/>
                  </a:lnTo>
                  <a:lnTo>
                    <a:pt x="201" y="543"/>
                  </a:lnTo>
                  <a:lnTo>
                    <a:pt x="201" y="548"/>
                  </a:lnTo>
                  <a:lnTo>
                    <a:pt x="206" y="548"/>
                  </a:lnTo>
                  <a:lnTo>
                    <a:pt x="204" y="558"/>
                  </a:lnTo>
                  <a:lnTo>
                    <a:pt x="199" y="562"/>
                  </a:lnTo>
                  <a:lnTo>
                    <a:pt x="204" y="591"/>
                  </a:lnTo>
                  <a:lnTo>
                    <a:pt x="194" y="593"/>
                  </a:lnTo>
                  <a:lnTo>
                    <a:pt x="183" y="579"/>
                  </a:lnTo>
                  <a:lnTo>
                    <a:pt x="166" y="574"/>
                  </a:lnTo>
                  <a:lnTo>
                    <a:pt x="178" y="570"/>
                  </a:lnTo>
                  <a:lnTo>
                    <a:pt x="175" y="558"/>
                  </a:lnTo>
                  <a:lnTo>
                    <a:pt x="159" y="553"/>
                  </a:lnTo>
                  <a:lnTo>
                    <a:pt x="130" y="562"/>
                  </a:lnTo>
                  <a:lnTo>
                    <a:pt x="112" y="546"/>
                  </a:lnTo>
                  <a:lnTo>
                    <a:pt x="100" y="543"/>
                  </a:lnTo>
                  <a:lnTo>
                    <a:pt x="90" y="534"/>
                  </a:lnTo>
                  <a:lnTo>
                    <a:pt x="81" y="515"/>
                  </a:lnTo>
                  <a:lnTo>
                    <a:pt x="69" y="515"/>
                  </a:lnTo>
                  <a:lnTo>
                    <a:pt x="71" y="503"/>
                  </a:lnTo>
                  <a:lnTo>
                    <a:pt x="62" y="496"/>
                  </a:lnTo>
                  <a:lnTo>
                    <a:pt x="62" y="487"/>
                  </a:lnTo>
                  <a:close/>
                  <a:moveTo>
                    <a:pt x="0" y="484"/>
                  </a:moveTo>
                  <a:lnTo>
                    <a:pt x="22" y="513"/>
                  </a:lnTo>
                  <a:lnTo>
                    <a:pt x="5" y="508"/>
                  </a:lnTo>
                  <a:lnTo>
                    <a:pt x="8" y="506"/>
                  </a:lnTo>
                  <a:lnTo>
                    <a:pt x="0" y="499"/>
                  </a:lnTo>
                  <a:lnTo>
                    <a:pt x="0" y="484"/>
                  </a:lnTo>
                  <a:close/>
                  <a:moveTo>
                    <a:pt x="114" y="465"/>
                  </a:moveTo>
                  <a:lnTo>
                    <a:pt x="126" y="473"/>
                  </a:lnTo>
                  <a:lnTo>
                    <a:pt x="119" y="482"/>
                  </a:lnTo>
                  <a:lnTo>
                    <a:pt x="126" y="489"/>
                  </a:lnTo>
                  <a:lnTo>
                    <a:pt x="138" y="494"/>
                  </a:lnTo>
                  <a:lnTo>
                    <a:pt x="138" y="503"/>
                  </a:lnTo>
                  <a:lnTo>
                    <a:pt x="123" y="499"/>
                  </a:lnTo>
                  <a:lnTo>
                    <a:pt x="119" y="506"/>
                  </a:lnTo>
                  <a:lnTo>
                    <a:pt x="138" y="520"/>
                  </a:lnTo>
                  <a:lnTo>
                    <a:pt x="145" y="529"/>
                  </a:lnTo>
                  <a:lnTo>
                    <a:pt x="142" y="534"/>
                  </a:lnTo>
                  <a:lnTo>
                    <a:pt x="135" y="525"/>
                  </a:lnTo>
                  <a:lnTo>
                    <a:pt x="107" y="515"/>
                  </a:lnTo>
                  <a:lnTo>
                    <a:pt x="90" y="489"/>
                  </a:lnTo>
                  <a:lnTo>
                    <a:pt x="90" y="480"/>
                  </a:lnTo>
                  <a:lnTo>
                    <a:pt x="104" y="477"/>
                  </a:lnTo>
                  <a:lnTo>
                    <a:pt x="114" y="465"/>
                  </a:lnTo>
                  <a:close/>
                  <a:moveTo>
                    <a:pt x="38" y="463"/>
                  </a:moveTo>
                  <a:lnTo>
                    <a:pt x="52" y="473"/>
                  </a:lnTo>
                  <a:lnTo>
                    <a:pt x="45" y="484"/>
                  </a:lnTo>
                  <a:lnTo>
                    <a:pt x="36" y="487"/>
                  </a:lnTo>
                  <a:lnTo>
                    <a:pt x="26" y="477"/>
                  </a:lnTo>
                  <a:lnTo>
                    <a:pt x="38" y="463"/>
                  </a:lnTo>
                  <a:close/>
                  <a:moveTo>
                    <a:pt x="71" y="456"/>
                  </a:moveTo>
                  <a:lnTo>
                    <a:pt x="83" y="461"/>
                  </a:lnTo>
                  <a:lnTo>
                    <a:pt x="78" y="465"/>
                  </a:lnTo>
                  <a:lnTo>
                    <a:pt x="74" y="465"/>
                  </a:lnTo>
                  <a:lnTo>
                    <a:pt x="71" y="456"/>
                  </a:lnTo>
                  <a:close/>
                  <a:moveTo>
                    <a:pt x="121" y="456"/>
                  </a:moveTo>
                  <a:lnTo>
                    <a:pt x="126" y="470"/>
                  </a:lnTo>
                  <a:lnTo>
                    <a:pt x="104" y="451"/>
                  </a:lnTo>
                  <a:lnTo>
                    <a:pt x="121" y="456"/>
                  </a:lnTo>
                  <a:close/>
                  <a:moveTo>
                    <a:pt x="67" y="4"/>
                  </a:moveTo>
                  <a:lnTo>
                    <a:pt x="109" y="0"/>
                  </a:lnTo>
                  <a:lnTo>
                    <a:pt x="121" y="9"/>
                  </a:lnTo>
                  <a:lnTo>
                    <a:pt x="114" y="78"/>
                  </a:lnTo>
                  <a:lnTo>
                    <a:pt x="116" y="92"/>
                  </a:lnTo>
                  <a:lnTo>
                    <a:pt x="123" y="97"/>
                  </a:lnTo>
                  <a:lnTo>
                    <a:pt x="149" y="92"/>
                  </a:lnTo>
                  <a:lnTo>
                    <a:pt x="171" y="94"/>
                  </a:lnTo>
                  <a:lnTo>
                    <a:pt x="180" y="106"/>
                  </a:lnTo>
                  <a:lnTo>
                    <a:pt x="190" y="134"/>
                  </a:lnTo>
                  <a:lnTo>
                    <a:pt x="197" y="141"/>
                  </a:lnTo>
                  <a:lnTo>
                    <a:pt x="275" y="144"/>
                  </a:lnTo>
                  <a:lnTo>
                    <a:pt x="287" y="156"/>
                  </a:lnTo>
                  <a:lnTo>
                    <a:pt x="301" y="191"/>
                  </a:lnTo>
                  <a:lnTo>
                    <a:pt x="331" y="222"/>
                  </a:lnTo>
                  <a:lnTo>
                    <a:pt x="346" y="227"/>
                  </a:lnTo>
                  <a:lnTo>
                    <a:pt x="360" y="227"/>
                  </a:lnTo>
                  <a:lnTo>
                    <a:pt x="365" y="219"/>
                  </a:lnTo>
                  <a:lnTo>
                    <a:pt x="381" y="156"/>
                  </a:lnTo>
                  <a:lnTo>
                    <a:pt x="393" y="137"/>
                  </a:lnTo>
                  <a:lnTo>
                    <a:pt x="419" y="115"/>
                  </a:lnTo>
                  <a:lnTo>
                    <a:pt x="440" y="108"/>
                  </a:lnTo>
                  <a:lnTo>
                    <a:pt x="450" y="118"/>
                  </a:lnTo>
                  <a:lnTo>
                    <a:pt x="450" y="160"/>
                  </a:lnTo>
                  <a:lnTo>
                    <a:pt x="483" y="177"/>
                  </a:lnTo>
                  <a:lnTo>
                    <a:pt x="506" y="222"/>
                  </a:lnTo>
                  <a:lnTo>
                    <a:pt x="514" y="227"/>
                  </a:lnTo>
                  <a:lnTo>
                    <a:pt x="542" y="231"/>
                  </a:lnTo>
                  <a:lnTo>
                    <a:pt x="561" y="260"/>
                  </a:lnTo>
                  <a:lnTo>
                    <a:pt x="561" y="260"/>
                  </a:lnTo>
                  <a:lnTo>
                    <a:pt x="570" y="274"/>
                  </a:lnTo>
                  <a:lnTo>
                    <a:pt x="551" y="300"/>
                  </a:lnTo>
                  <a:lnTo>
                    <a:pt x="554" y="324"/>
                  </a:lnTo>
                  <a:lnTo>
                    <a:pt x="568" y="333"/>
                  </a:lnTo>
                  <a:lnTo>
                    <a:pt x="568" y="338"/>
                  </a:lnTo>
                  <a:lnTo>
                    <a:pt x="575" y="342"/>
                  </a:lnTo>
                  <a:lnTo>
                    <a:pt x="577" y="347"/>
                  </a:lnTo>
                  <a:lnTo>
                    <a:pt x="535" y="361"/>
                  </a:lnTo>
                  <a:lnTo>
                    <a:pt x="540" y="378"/>
                  </a:lnTo>
                  <a:lnTo>
                    <a:pt x="525" y="392"/>
                  </a:lnTo>
                  <a:lnTo>
                    <a:pt x="525" y="406"/>
                  </a:lnTo>
                  <a:lnTo>
                    <a:pt x="518" y="409"/>
                  </a:lnTo>
                  <a:lnTo>
                    <a:pt x="518" y="418"/>
                  </a:lnTo>
                  <a:lnTo>
                    <a:pt x="518" y="421"/>
                  </a:lnTo>
                  <a:lnTo>
                    <a:pt x="528" y="416"/>
                  </a:lnTo>
                  <a:lnTo>
                    <a:pt x="544" y="421"/>
                  </a:lnTo>
                  <a:lnTo>
                    <a:pt x="551" y="437"/>
                  </a:lnTo>
                  <a:lnTo>
                    <a:pt x="547" y="444"/>
                  </a:lnTo>
                  <a:lnTo>
                    <a:pt x="525" y="442"/>
                  </a:lnTo>
                  <a:lnTo>
                    <a:pt x="528" y="470"/>
                  </a:lnTo>
                  <a:lnTo>
                    <a:pt x="514" y="475"/>
                  </a:lnTo>
                  <a:lnTo>
                    <a:pt x="514" y="482"/>
                  </a:lnTo>
                  <a:lnTo>
                    <a:pt x="528" y="499"/>
                  </a:lnTo>
                  <a:lnTo>
                    <a:pt x="542" y="503"/>
                  </a:lnTo>
                  <a:lnTo>
                    <a:pt x="544" y="510"/>
                  </a:lnTo>
                  <a:lnTo>
                    <a:pt x="554" y="515"/>
                  </a:lnTo>
                  <a:lnTo>
                    <a:pt x="551" y="527"/>
                  </a:lnTo>
                  <a:lnTo>
                    <a:pt x="556" y="534"/>
                  </a:lnTo>
                  <a:lnTo>
                    <a:pt x="542" y="536"/>
                  </a:lnTo>
                  <a:lnTo>
                    <a:pt x="540" y="543"/>
                  </a:lnTo>
                  <a:lnTo>
                    <a:pt x="544" y="570"/>
                  </a:lnTo>
                  <a:lnTo>
                    <a:pt x="537" y="570"/>
                  </a:lnTo>
                  <a:lnTo>
                    <a:pt x="518" y="560"/>
                  </a:lnTo>
                  <a:lnTo>
                    <a:pt x="511" y="560"/>
                  </a:lnTo>
                  <a:lnTo>
                    <a:pt x="516" y="570"/>
                  </a:lnTo>
                  <a:lnTo>
                    <a:pt x="506" y="596"/>
                  </a:lnTo>
                  <a:lnTo>
                    <a:pt x="506" y="605"/>
                  </a:lnTo>
                  <a:lnTo>
                    <a:pt x="464" y="617"/>
                  </a:lnTo>
                  <a:lnTo>
                    <a:pt x="447" y="629"/>
                  </a:lnTo>
                  <a:lnTo>
                    <a:pt x="452" y="652"/>
                  </a:lnTo>
                  <a:lnTo>
                    <a:pt x="436" y="657"/>
                  </a:lnTo>
                  <a:lnTo>
                    <a:pt x="391" y="652"/>
                  </a:lnTo>
                  <a:lnTo>
                    <a:pt x="388" y="645"/>
                  </a:lnTo>
                  <a:lnTo>
                    <a:pt x="393" y="629"/>
                  </a:lnTo>
                  <a:lnTo>
                    <a:pt x="381" y="619"/>
                  </a:lnTo>
                  <a:lnTo>
                    <a:pt x="374" y="598"/>
                  </a:lnTo>
                  <a:lnTo>
                    <a:pt x="379" y="562"/>
                  </a:lnTo>
                  <a:lnTo>
                    <a:pt x="376" y="560"/>
                  </a:lnTo>
                  <a:lnTo>
                    <a:pt x="372" y="555"/>
                  </a:lnTo>
                  <a:lnTo>
                    <a:pt x="372" y="546"/>
                  </a:lnTo>
                  <a:lnTo>
                    <a:pt x="372" y="541"/>
                  </a:lnTo>
                  <a:lnTo>
                    <a:pt x="348" y="510"/>
                  </a:lnTo>
                  <a:lnTo>
                    <a:pt x="334" y="506"/>
                  </a:lnTo>
                  <a:lnTo>
                    <a:pt x="329" y="508"/>
                  </a:lnTo>
                  <a:lnTo>
                    <a:pt x="324" y="494"/>
                  </a:lnTo>
                  <a:lnTo>
                    <a:pt x="320" y="494"/>
                  </a:lnTo>
                  <a:lnTo>
                    <a:pt x="313" y="489"/>
                  </a:lnTo>
                  <a:lnTo>
                    <a:pt x="324" y="480"/>
                  </a:lnTo>
                  <a:lnTo>
                    <a:pt x="317" y="468"/>
                  </a:lnTo>
                  <a:lnTo>
                    <a:pt x="322" y="451"/>
                  </a:lnTo>
                  <a:lnTo>
                    <a:pt x="308" y="439"/>
                  </a:lnTo>
                  <a:lnTo>
                    <a:pt x="287" y="432"/>
                  </a:lnTo>
                  <a:lnTo>
                    <a:pt x="275" y="416"/>
                  </a:lnTo>
                  <a:lnTo>
                    <a:pt x="277" y="399"/>
                  </a:lnTo>
                  <a:lnTo>
                    <a:pt x="272" y="397"/>
                  </a:lnTo>
                  <a:lnTo>
                    <a:pt x="263" y="390"/>
                  </a:lnTo>
                  <a:lnTo>
                    <a:pt x="261" y="392"/>
                  </a:lnTo>
                  <a:lnTo>
                    <a:pt x="270" y="411"/>
                  </a:lnTo>
                  <a:lnTo>
                    <a:pt x="265" y="418"/>
                  </a:lnTo>
                  <a:lnTo>
                    <a:pt x="265" y="437"/>
                  </a:lnTo>
                  <a:lnTo>
                    <a:pt x="263" y="444"/>
                  </a:lnTo>
                  <a:lnTo>
                    <a:pt x="261" y="411"/>
                  </a:lnTo>
                  <a:lnTo>
                    <a:pt x="251" y="380"/>
                  </a:lnTo>
                  <a:lnTo>
                    <a:pt x="246" y="340"/>
                  </a:lnTo>
                  <a:lnTo>
                    <a:pt x="242" y="338"/>
                  </a:lnTo>
                  <a:lnTo>
                    <a:pt x="246" y="316"/>
                  </a:lnTo>
                  <a:lnTo>
                    <a:pt x="244" y="302"/>
                  </a:lnTo>
                  <a:lnTo>
                    <a:pt x="230" y="298"/>
                  </a:lnTo>
                  <a:lnTo>
                    <a:pt x="216" y="276"/>
                  </a:lnTo>
                  <a:lnTo>
                    <a:pt x="197" y="262"/>
                  </a:lnTo>
                  <a:lnTo>
                    <a:pt x="187" y="262"/>
                  </a:lnTo>
                  <a:lnTo>
                    <a:pt x="185" y="248"/>
                  </a:lnTo>
                  <a:lnTo>
                    <a:pt x="178" y="238"/>
                  </a:lnTo>
                  <a:lnTo>
                    <a:pt x="109" y="189"/>
                  </a:lnTo>
                  <a:lnTo>
                    <a:pt x="102" y="179"/>
                  </a:lnTo>
                  <a:lnTo>
                    <a:pt x="90" y="177"/>
                  </a:lnTo>
                  <a:lnTo>
                    <a:pt x="78" y="167"/>
                  </a:lnTo>
                  <a:lnTo>
                    <a:pt x="67" y="167"/>
                  </a:lnTo>
                  <a:lnTo>
                    <a:pt x="69" y="158"/>
                  </a:lnTo>
                  <a:lnTo>
                    <a:pt x="34" y="125"/>
                  </a:lnTo>
                  <a:lnTo>
                    <a:pt x="41" y="125"/>
                  </a:lnTo>
                  <a:lnTo>
                    <a:pt x="31" y="118"/>
                  </a:lnTo>
                  <a:lnTo>
                    <a:pt x="34" y="106"/>
                  </a:lnTo>
                  <a:lnTo>
                    <a:pt x="26" y="115"/>
                  </a:lnTo>
                  <a:lnTo>
                    <a:pt x="24" y="111"/>
                  </a:lnTo>
                  <a:lnTo>
                    <a:pt x="22" y="106"/>
                  </a:lnTo>
                  <a:lnTo>
                    <a:pt x="26" y="104"/>
                  </a:lnTo>
                  <a:lnTo>
                    <a:pt x="26" y="94"/>
                  </a:lnTo>
                  <a:lnTo>
                    <a:pt x="12" y="89"/>
                  </a:lnTo>
                  <a:lnTo>
                    <a:pt x="5" y="73"/>
                  </a:lnTo>
                  <a:lnTo>
                    <a:pt x="5" y="73"/>
                  </a:lnTo>
                  <a:lnTo>
                    <a:pt x="24" y="42"/>
                  </a:lnTo>
                  <a:lnTo>
                    <a:pt x="57" y="23"/>
                  </a:lnTo>
                  <a:lnTo>
                    <a:pt x="67" y="4"/>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80" name="Freeform 79"/>
            <p:cNvSpPr>
              <a:spLocks/>
            </p:cNvSpPr>
            <p:nvPr/>
          </p:nvSpPr>
          <p:spPr bwMode="auto">
            <a:xfrm>
              <a:off x="3368" y="3929"/>
              <a:ext cx="1339" cy="875"/>
            </a:xfrm>
            <a:custGeom>
              <a:avLst/>
              <a:gdLst>
                <a:gd name="T0" fmla="*/ 802 w 1339"/>
                <a:gd name="T1" fmla="*/ 778 h 875"/>
                <a:gd name="T2" fmla="*/ 639 w 1339"/>
                <a:gd name="T3" fmla="*/ 757 h 875"/>
                <a:gd name="T4" fmla="*/ 580 w 1339"/>
                <a:gd name="T5" fmla="*/ 752 h 875"/>
                <a:gd name="T6" fmla="*/ 521 w 1339"/>
                <a:gd name="T7" fmla="*/ 714 h 875"/>
                <a:gd name="T8" fmla="*/ 334 w 1339"/>
                <a:gd name="T9" fmla="*/ 714 h 875"/>
                <a:gd name="T10" fmla="*/ 320 w 1339"/>
                <a:gd name="T11" fmla="*/ 724 h 875"/>
                <a:gd name="T12" fmla="*/ 301 w 1339"/>
                <a:gd name="T13" fmla="*/ 726 h 875"/>
                <a:gd name="T14" fmla="*/ 277 w 1339"/>
                <a:gd name="T15" fmla="*/ 712 h 875"/>
                <a:gd name="T16" fmla="*/ 251 w 1339"/>
                <a:gd name="T17" fmla="*/ 714 h 875"/>
                <a:gd name="T18" fmla="*/ 168 w 1339"/>
                <a:gd name="T19" fmla="*/ 724 h 875"/>
                <a:gd name="T20" fmla="*/ 161 w 1339"/>
                <a:gd name="T21" fmla="*/ 738 h 875"/>
                <a:gd name="T22" fmla="*/ 149 w 1339"/>
                <a:gd name="T23" fmla="*/ 726 h 875"/>
                <a:gd name="T24" fmla="*/ 123 w 1339"/>
                <a:gd name="T25" fmla="*/ 731 h 875"/>
                <a:gd name="T26" fmla="*/ 109 w 1339"/>
                <a:gd name="T27" fmla="*/ 750 h 875"/>
                <a:gd name="T28" fmla="*/ 85 w 1339"/>
                <a:gd name="T29" fmla="*/ 743 h 875"/>
                <a:gd name="T30" fmla="*/ 69 w 1339"/>
                <a:gd name="T31" fmla="*/ 747 h 875"/>
                <a:gd name="T32" fmla="*/ 50 w 1339"/>
                <a:gd name="T33" fmla="*/ 743 h 875"/>
                <a:gd name="T34" fmla="*/ 45 w 1339"/>
                <a:gd name="T35" fmla="*/ 736 h 875"/>
                <a:gd name="T36" fmla="*/ 26 w 1339"/>
                <a:gd name="T37" fmla="*/ 738 h 875"/>
                <a:gd name="T38" fmla="*/ 0 w 1339"/>
                <a:gd name="T39" fmla="*/ 712 h 875"/>
                <a:gd name="T40" fmla="*/ 0 w 1339"/>
                <a:gd name="T41" fmla="*/ 702 h 875"/>
                <a:gd name="T42" fmla="*/ 0 w 1339"/>
                <a:gd name="T43" fmla="*/ 702 h 875"/>
                <a:gd name="T44" fmla="*/ 12 w 1339"/>
                <a:gd name="T45" fmla="*/ 672 h 875"/>
                <a:gd name="T46" fmla="*/ 0 w 1339"/>
                <a:gd name="T47" fmla="*/ 617 h 875"/>
                <a:gd name="T48" fmla="*/ 7 w 1339"/>
                <a:gd name="T49" fmla="*/ 603 h 875"/>
                <a:gd name="T50" fmla="*/ 15 w 1339"/>
                <a:gd name="T51" fmla="*/ 523 h 875"/>
                <a:gd name="T52" fmla="*/ 0 w 1339"/>
                <a:gd name="T53" fmla="*/ 466 h 875"/>
                <a:gd name="T54" fmla="*/ 0 w 1339"/>
                <a:gd name="T55" fmla="*/ 449 h 875"/>
                <a:gd name="T56" fmla="*/ 10 w 1339"/>
                <a:gd name="T57" fmla="*/ 433 h 875"/>
                <a:gd name="T58" fmla="*/ 38 w 1339"/>
                <a:gd name="T59" fmla="*/ 402 h 875"/>
                <a:gd name="T60" fmla="*/ 116 w 1339"/>
                <a:gd name="T61" fmla="*/ 329 h 875"/>
                <a:gd name="T62" fmla="*/ 126 w 1339"/>
                <a:gd name="T63" fmla="*/ 315 h 875"/>
                <a:gd name="T64" fmla="*/ 137 w 1339"/>
                <a:gd name="T65" fmla="*/ 286 h 875"/>
                <a:gd name="T66" fmla="*/ 145 w 1339"/>
                <a:gd name="T67" fmla="*/ 277 h 875"/>
                <a:gd name="T68" fmla="*/ 206 w 1339"/>
                <a:gd name="T69" fmla="*/ 258 h 875"/>
                <a:gd name="T70" fmla="*/ 227 w 1339"/>
                <a:gd name="T71" fmla="*/ 244 h 875"/>
                <a:gd name="T72" fmla="*/ 239 w 1339"/>
                <a:gd name="T73" fmla="*/ 232 h 875"/>
                <a:gd name="T74" fmla="*/ 249 w 1339"/>
                <a:gd name="T75" fmla="*/ 211 h 875"/>
                <a:gd name="T76" fmla="*/ 251 w 1339"/>
                <a:gd name="T77" fmla="*/ 189 h 875"/>
                <a:gd name="T78" fmla="*/ 234 w 1339"/>
                <a:gd name="T79" fmla="*/ 109 h 875"/>
                <a:gd name="T80" fmla="*/ 239 w 1339"/>
                <a:gd name="T81" fmla="*/ 95 h 875"/>
                <a:gd name="T82" fmla="*/ 277 w 1339"/>
                <a:gd name="T83" fmla="*/ 76 h 875"/>
                <a:gd name="T84" fmla="*/ 286 w 1339"/>
                <a:gd name="T85" fmla="*/ 62 h 875"/>
                <a:gd name="T86" fmla="*/ 286 w 1339"/>
                <a:gd name="T87" fmla="*/ 5 h 875"/>
                <a:gd name="T88" fmla="*/ 286 w 1339"/>
                <a:gd name="T89" fmla="*/ 5 h 875"/>
                <a:gd name="T90" fmla="*/ 367 w 1339"/>
                <a:gd name="T91" fmla="*/ 59 h 875"/>
                <a:gd name="T92" fmla="*/ 416 w 1339"/>
                <a:gd name="T93" fmla="*/ 80 h 875"/>
                <a:gd name="T94" fmla="*/ 447 w 1339"/>
                <a:gd name="T95" fmla="*/ 88 h 875"/>
                <a:gd name="T96" fmla="*/ 532 w 1339"/>
                <a:gd name="T97" fmla="*/ 95 h 875"/>
                <a:gd name="T98" fmla="*/ 1088 w 1339"/>
                <a:gd name="T99" fmla="*/ 47 h 875"/>
                <a:gd name="T100" fmla="*/ 1244 w 1339"/>
                <a:gd name="T101" fmla="*/ 24 h 875"/>
                <a:gd name="T102" fmla="*/ 1339 w 1339"/>
                <a:gd name="T103" fmla="*/ 0 h 875"/>
                <a:gd name="T104" fmla="*/ 1339 w 1339"/>
                <a:gd name="T105" fmla="*/ 0 h 875"/>
                <a:gd name="T106" fmla="*/ 1263 w 1339"/>
                <a:gd name="T107" fmla="*/ 598 h 875"/>
                <a:gd name="T108" fmla="*/ 1239 w 1339"/>
                <a:gd name="T109" fmla="*/ 830 h 875"/>
                <a:gd name="T110" fmla="*/ 1239 w 1339"/>
                <a:gd name="T111" fmla="*/ 830 h 875"/>
                <a:gd name="T112" fmla="*/ 1168 w 1339"/>
                <a:gd name="T113" fmla="*/ 875 h 875"/>
                <a:gd name="T114" fmla="*/ 1102 w 1339"/>
                <a:gd name="T115" fmla="*/ 873 h 875"/>
                <a:gd name="T116" fmla="*/ 1024 w 1339"/>
                <a:gd name="T117" fmla="*/ 769 h 875"/>
                <a:gd name="T118" fmla="*/ 923 w 1339"/>
                <a:gd name="T119" fmla="*/ 783 h 875"/>
                <a:gd name="T120" fmla="*/ 802 w 1339"/>
                <a:gd name="T121" fmla="*/ 778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9" h="875">
                  <a:moveTo>
                    <a:pt x="802" y="778"/>
                  </a:moveTo>
                  <a:lnTo>
                    <a:pt x="639" y="757"/>
                  </a:lnTo>
                  <a:lnTo>
                    <a:pt x="580" y="752"/>
                  </a:lnTo>
                  <a:lnTo>
                    <a:pt x="521" y="714"/>
                  </a:lnTo>
                  <a:lnTo>
                    <a:pt x="334" y="714"/>
                  </a:lnTo>
                  <a:lnTo>
                    <a:pt x="320" y="724"/>
                  </a:lnTo>
                  <a:lnTo>
                    <a:pt x="301" y="726"/>
                  </a:lnTo>
                  <a:lnTo>
                    <a:pt x="277" y="712"/>
                  </a:lnTo>
                  <a:lnTo>
                    <a:pt x="251" y="714"/>
                  </a:lnTo>
                  <a:lnTo>
                    <a:pt x="168" y="724"/>
                  </a:lnTo>
                  <a:lnTo>
                    <a:pt x="161" y="738"/>
                  </a:lnTo>
                  <a:lnTo>
                    <a:pt x="149" y="726"/>
                  </a:lnTo>
                  <a:lnTo>
                    <a:pt x="123" y="731"/>
                  </a:lnTo>
                  <a:lnTo>
                    <a:pt x="109" y="750"/>
                  </a:lnTo>
                  <a:lnTo>
                    <a:pt x="85" y="743"/>
                  </a:lnTo>
                  <a:lnTo>
                    <a:pt x="69" y="747"/>
                  </a:lnTo>
                  <a:lnTo>
                    <a:pt x="50" y="743"/>
                  </a:lnTo>
                  <a:lnTo>
                    <a:pt x="45" y="736"/>
                  </a:lnTo>
                  <a:lnTo>
                    <a:pt x="26" y="738"/>
                  </a:lnTo>
                  <a:lnTo>
                    <a:pt x="0" y="712"/>
                  </a:lnTo>
                  <a:lnTo>
                    <a:pt x="0" y="702"/>
                  </a:lnTo>
                  <a:lnTo>
                    <a:pt x="0" y="702"/>
                  </a:lnTo>
                  <a:lnTo>
                    <a:pt x="12" y="672"/>
                  </a:lnTo>
                  <a:lnTo>
                    <a:pt x="0" y="617"/>
                  </a:lnTo>
                  <a:lnTo>
                    <a:pt x="7" y="603"/>
                  </a:lnTo>
                  <a:lnTo>
                    <a:pt x="15" y="523"/>
                  </a:lnTo>
                  <a:lnTo>
                    <a:pt x="0" y="466"/>
                  </a:lnTo>
                  <a:lnTo>
                    <a:pt x="0" y="449"/>
                  </a:lnTo>
                  <a:lnTo>
                    <a:pt x="10" y="433"/>
                  </a:lnTo>
                  <a:lnTo>
                    <a:pt x="38" y="402"/>
                  </a:lnTo>
                  <a:lnTo>
                    <a:pt x="116" y="329"/>
                  </a:lnTo>
                  <a:lnTo>
                    <a:pt x="126" y="315"/>
                  </a:lnTo>
                  <a:lnTo>
                    <a:pt x="137" y="286"/>
                  </a:lnTo>
                  <a:lnTo>
                    <a:pt x="145" y="277"/>
                  </a:lnTo>
                  <a:lnTo>
                    <a:pt x="206" y="258"/>
                  </a:lnTo>
                  <a:lnTo>
                    <a:pt x="227" y="244"/>
                  </a:lnTo>
                  <a:lnTo>
                    <a:pt x="239" y="232"/>
                  </a:lnTo>
                  <a:lnTo>
                    <a:pt x="249" y="211"/>
                  </a:lnTo>
                  <a:lnTo>
                    <a:pt x="251" y="189"/>
                  </a:lnTo>
                  <a:lnTo>
                    <a:pt x="234" y="109"/>
                  </a:lnTo>
                  <a:lnTo>
                    <a:pt x="239" y="95"/>
                  </a:lnTo>
                  <a:lnTo>
                    <a:pt x="277" y="76"/>
                  </a:lnTo>
                  <a:lnTo>
                    <a:pt x="286" y="62"/>
                  </a:lnTo>
                  <a:lnTo>
                    <a:pt x="286" y="5"/>
                  </a:lnTo>
                  <a:lnTo>
                    <a:pt x="286" y="5"/>
                  </a:lnTo>
                  <a:lnTo>
                    <a:pt x="367" y="59"/>
                  </a:lnTo>
                  <a:lnTo>
                    <a:pt x="416" y="80"/>
                  </a:lnTo>
                  <a:lnTo>
                    <a:pt x="447" y="88"/>
                  </a:lnTo>
                  <a:lnTo>
                    <a:pt x="532" y="95"/>
                  </a:lnTo>
                  <a:lnTo>
                    <a:pt x="1088" y="47"/>
                  </a:lnTo>
                  <a:lnTo>
                    <a:pt x="1244" y="24"/>
                  </a:lnTo>
                  <a:lnTo>
                    <a:pt x="1339" y="0"/>
                  </a:lnTo>
                  <a:lnTo>
                    <a:pt x="1339" y="0"/>
                  </a:lnTo>
                  <a:lnTo>
                    <a:pt x="1263" y="598"/>
                  </a:lnTo>
                  <a:lnTo>
                    <a:pt x="1239" y="830"/>
                  </a:lnTo>
                  <a:lnTo>
                    <a:pt x="1239" y="830"/>
                  </a:lnTo>
                  <a:lnTo>
                    <a:pt x="1168" y="875"/>
                  </a:lnTo>
                  <a:lnTo>
                    <a:pt x="1102" y="873"/>
                  </a:lnTo>
                  <a:lnTo>
                    <a:pt x="1024" y="769"/>
                  </a:lnTo>
                  <a:lnTo>
                    <a:pt x="923" y="783"/>
                  </a:lnTo>
                  <a:lnTo>
                    <a:pt x="802" y="778"/>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81" name="Freeform 80"/>
            <p:cNvSpPr>
              <a:spLocks/>
            </p:cNvSpPr>
            <p:nvPr/>
          </p:nvSpPr>
          <p:spPr bwMode="auto">
            <a:xfrm>
              <a:off x="2441" y="3501"/>
              <a:ext cx="407" cy="482"/>
            </a:xfrm>
            <a:custGeom>
              <a:avLst/>
              <a:gdLst>
                <a:gd name="T0" fmla="*/ 405 w 407"/>
                <a:gd name="T1" fmla="*/ 50 h 482"/>
                <a:gd name="T2" fmla="*/ 383 w 407"/>
                <a:gd name="T3" fmla="*/ 111 h 482"/>
                <a:gd name="T4" fmla="*/ 386 w 407"/>
                <a:gd name="T5" fmla="*/ 118 h 482"/>
                <a:gd name="T6" fmla="*/ 405 w 407"/>
                <a:gd name="T7" fmla="*/ 137 h 482"/>
                <a:gd name="T8" fmla="*/ 407 w 407"/>
                <a:gd name="T9" fmla="*/ 151 h 482"/>
                <a:gd name="T10" fmla="*/ 398 w 407"/>
                <a:gd name="T11" fmla="*/ 166 h 482"/>
                <a:gd name="T12" fmla="*/ 341 w 407"/>
                <a:gd name="T13" fmla="*/ 203 h 482"/>
                <a:gd name="T14" fmla="*/ 334 w 407"/>
                <a:gd name="T15" fmla="*/ 220 h 482"/>
                <a:gd name="T16" fmla="*/ 336 w 407"/>
                <a:gd name="T17" fmla="*/ 253 h 482"/>
                <a:gd name="T18" fmla="*/ 296 w 407"/>
                <a:gd name="T19" fmla="*/ 336 h 482"/>
                <a:gd name="T20" fmla="*/ 296 w 407"/>
                <a:gd name="T21" fmla="*/ 336 h 482"/>
                <a:gd name="T22" fmla="*/ 289 w 407"/>
                <a:gd name="T23" fmla="*/ 341 h 482"/>
                <a:gd name="T24" fmla="*/ 244 w 407"/>
                <a:gd name="T25" fmla="*/ 341 h 482"/>
                <a:gd name="T26" fmla="*/ 230 w 407"/>
                <a:gd name="T27" fmla="*/ 345 h 482"/>
                <a:gd name="T28" fmla="*/ 209 w 407"/>
                <a:gd name="T29" fmla="*/ 388 h 482"/>
                <a:gd name="T30" fmla="*/ 183 w 407"/>
                <a:gd name="T31" fmla="*/ 473 h 482"/>
                <a:gd name="T32" fmla="*/ 164 w 407"/>
                <a:gd name="T33" fmla="*/ 482 h 482"/>
                <a:gd name="T34" fmla="*/ 138 w 407"/>
                <a:gd name="T35" fmla="*/ 482 h 482"/>
                <a:gd name="T36" fmla="*/ 123 w 407"/>
                <a:gd name="T37" fmla="*/ 473 h 482"/>
                <a:gd name="T38" fmla="*/ 104 w 407"/>
                <a:gd name="T39" fmla="*/ 445 h 482"/>
                <a:gd name="T40" fmla="*/ 69 w 407"/>
                <a:gd name="T41" fmla="*/ 423 h 482"/>
                <a:gd name="T42" fmla="*/ 57 w 407"/>
                <a:gd name="T43" fmla="*/ 409 h 482"/>
                <a:gd name="T44" fmla="*/ 60 w 407"/>
                <a:gd name="T45" fmla="*/ 369 h 482"/>
                <a:gd name="T46" fmla="*/ 50 w 407"/>
                <a:gd name="T47" fmla="*/ 331 h 482"/>
                <a:gd name="T48" fmla="*/ 52 w 407"/>
                <a:gd name="T49" fmla="*/ 281 h 482"/>
                <a:gd name="T50" fmla="*/ 43 w 407"/>
                <a:gd name="T51" fmla="*/ 267 h 482"/>
                <a:gd name="T52" fmla="*/ 10 w 407"/>
                <a:gd name="T53" fmla="*/ 255 h 482"/>
                <a:gd name="T54" fmla="*/ 3 w 407"/>
                <a:gd name="T55" fmla="*/ 251 h 482"/>
                <a:gd name="T56" fmla="*/ 0 w 407"/>
                <a:gd name="T57" fmla="*/ 236 h 482"/>
                <a:gd name="T58" fmla="*/ 38 w 407"/>
                <a:gd name="T59" fmla="*/ 199 h 482"/>
                <a:gd name="T60" fmla="*/ 112 w 407"/>
                <a:gd name="T61" fmla="*/ 180 h 482"/>
                <a:gd name="T62" fmla="*/ 126 w 407"/>
                <a:gd name="T63" fmla="*/ 147 h 482"/>
                <a:gd name="T64" fmla="*/ 152 w 407"/>
                <a:gd name="T65" fmla="*/ 102 h 482"/>
                <a:gd name="T66" fmla="*/ 152 w 407"/>
                <a:gd name="T67" fmla="*/ 80 h 482"/>
                <a:gd name="T68" fmla="*/ 142 w 407"/>
                <a:gd name="T69" fmla="*/ 38 h 482"/>
                <a:gd name="T70" fmla="*/ 147 w 407"/>
                <a:gd name="T71" fmla="*/ 17 h 482"/>
                <a:gd name="T72" fmla="*/ 161 w 407"/>
                <a:gd name="T73" fmla="*/ 5 h 482"/>
                <a:gd name="T74" fmla="*/ 183 w 407"/>
                <a:gd name="T75" fmla="*/ 0 h 482"/>
                <a:gd name="T76" fmla="*/ 197 w 407"/>
                <a:gd name="T77" fmla="*/ 7 h 482"/>
                <a:gd name="T78" fmla="*/ 209 w 407"/>
                <a:gd name="T79" fmla="*/ 21 h 482"/>
                <a:gd name="T80" fmla="*/ 220 w 407"/>
                <a:gd name="T81" fmla="*/ 57 h 482"/>
                <a:gd name="T82" fmla="*/ 237 w 407"/>
                <a:gd name="T83" fmla="*/ 71 h 482"/>
                <a:gd name="T84" fmla="*/ 282 w 407"/>
                <a:gd name="T85" fmla="*/ 52 h 482"/>
                <a:gd name="T86" fmla="*/ 320 w 407"/>
                <a:gd name="T87" fmla="*/ 54 h 482"/>
                <a:gd name="T88" fmla="*/ 372 w 407"/>
                <a:gd name="T89" fmla="*/ 28 h 482"/>
                <a:gd name="T90" fmla="*/ 386 w 407"/>
                <a:gd name="T91" fmla="*/ 31 h 482"/>
                <a:gd name="T92" fmla="*/ 405 w 407"/>
                <a:gd name="T93" fmla="*/ 5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7" h="482">
                  <a:moveTo>
                    <a:pt x="405" y="50"/>
                  </a:moveTo>
                  <a:lnTo>
                    <a:pt x="383" y="111"/>
                  </a:lnTo>
                  <a:lnTo>
                    <a:pt x="386" y="118"/>
                  </a:lnTo>
                  <a:lnTo>
                    <a:pt x="405" y="137"/>
                  </a:lnTo>
                  <a:lnTo>
                    <a:pt x="407" y="151"/>
                  </a:lnTo>
                  <a:lnTo>
                    <a:pt x="398" y="166"/>
                  </a:lnTo>
                  <a:lnTo>
                    <a:pt x="341" y="203"/>
                  </a:lnTo>
                  <a:lnTo>
                    <a:pt x="334" y="220"/>
                  </a:lnTo>
                  <a:lnTo>
                    <a:pt x="336" y="253"/>
                  </a:lnTo>
                  <a:lnTo>
                    <a:pt x="296" y="336"/>
                  </a:lnTo>
                  <a:lnTo>
                    <a:pt x="296" y="336"/>
                  </a:lnTo>
                  <a:lnTo>
                    <a:pt x="289" y="341"/>
                  </a:lnTo>
                  <a:lnTo>
                    <a:pt x="244" y="341"/>
                  </a:lnTo>
                  <a:lnTo>
                    <a:pt x="230" y="345"/>
                  </a:lnTo>
                  <a:lnTo>
                    <a:pt x="209" y="388"/>
                  </a:lnTo>
                  <a:lnTo>
                    <a:pt x="183" y="473"/>
                  </a:lnTo>
                  <a:lnTo>
                    <a:pt x="164" y="482"/>
                  </a:lnTo>
                  <a:lnTo>
                    <a:pt x="138" y="482"/>
                  </a:lnTo>
                  <a:lnTo>
                    <a:pt x="123" y="473"/>
                  </a:lnTo>
                  <a:lnTo>
                    <a:pt x="104" y="445"/>
                  </a:lnTo>
                  <a:lnTo>
                    <a:pt x="69" y="423"/>
                  </a:lnTo>
                  <a:lnTo>
                    <a:pt x="57" y="409"/>
                  </a:lnTo>
                  <a:lnTo>
                    <a:pt x="60" y="369"/>
                  </a:lnTo>
                  <a:lnTo>
                    <a:pt x="50" y="331"/>
                  </a:lnTo>
                  <a:lnTo>
                    <a:pt x="52" y="281"/>
                  </a:lnTo>
                  <a:lnTo>
                    <a:pt x="43" y="267"/>
                  </a:lnTo>
                  <a:lnTo>
                    <a:pt x="10" y="255"/>
                  </a:lnTo>
                  <a:lnTo>
                    <a:pt x="3" y="251"/>
                  </a:lnTo>
                  <a:lnTo>
                    <a:pt x="0" y="236"/>
                  </a:lnTo>
                  <a:lnTo>
                    <a:pt x="38" y="199"/>
                  </a:lnTo>
                  <a:lnTo>
                    <a:pt x="112" y="180"/>
                  </a:lnTo>
                  <a:lnTo>
                    <a:pt x="126" y="147"/>
                  </a:lnTo>
                  <a:lnTo>
                    <a:pt x="152" y="102"/>
                  </a:lnTo>
                  <a:lnTo>
                    <a:pt x="152" y="80"/>
                  </a:lnTo>
                  <a:lnTo>
                    <a:pt x="142" y="38"/>
                  </a:lnTo>
                  <a:lnTo>
                    <a:pt x="147" y="17"/>
                  </a:lnTo>
                  <a:lnTo>
                    <a:pt x="161" y="5"/>
                  </a:lnTo>
                  <a:lnTo>
                    <a:pt x="183" y="0"/>
                  </a:lnTo>
                  <a:lnTo>
                    <a:pt x="197" y="7"/>
                  </a:lnTo>
                  <a:lnTo>
                    <a:pt x="209" y="21"/>
                  </a:lnTo>
                  <a:lnTo>
                    <a:pt x="220" y="57"/>
                  </a:lnTo>
                  <a:lnTo>
                    <a:pt x="237" y="71"/>
                  </a:lnTo>
                  <a:lnTo>
                    <a:pt x="282" y="52"/>
                  </a:lnTo>
                  <a:lnTo>
                    <a:pt x="320" y="54"/>
                  </a:lnTo>
                  <a:lnTo>
                    <a:pt x="372" y="28"/>
                  </a:lnTo>
                  <a:lnTo>
                    <a:pt x="386" y="31"/>
                  </a:lnTo>
                  <a:lnTo>
                    <a:pt x="405" y="5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82" name="Freeform 81"/>
            <p:cNvSpPr>
              <a:spLocks/>
            </p:cNvSpPr>
            <p:nvPr/>
          </p:nvSpPr>
          <p:spPr bwMode="auto">
            <a:xfrm>
              <a:off x="498" y="-475"/>
              <a:ext cx="2308" cy="1348"/>
            </a:xfrm>
            <a:custGeom>
              <a:avLst/>
              <a:gdLst>
                <a:gd name="T0" fmla="*/ 28 w 2308"/>
                <a:gd name="T1" fmla="*/ 954 h 1348"/>
                <a:gd name="T2" fmla="*/ 33 w 2308"/>
                <a:gd name="T3" fmla="*/ 923 h 1348"/>
                <a:gd name="T4" fmla="*/ 42 w 2308"/>
                <a:gd name="T5" fmla="*/ 897 h 1348"/>
                <a:gd name="T6" fmla="*/ 626 w 2308"/>
                <a:gd name="T7" fmla="*/ 708 h 1348"/>
                <a:gd name="T8" fmla="*/ 1033 w 2308"/>
                <a:gd name="T9" fmla="*/ 469 h 1348"/>
                <a:gd name="T10" fmla="*/ 1026 w 2308"/>
                <a:gd name="T11" fmla="*/ 0 h 1348"/>
                <a:gd name="T12" fmla="*/ 993 w 2308"/>
                <a:gd name="T13" fmla="*/ 199 h 1348"/>
                <a:gd name="T14" fmla="*/ 1095 w 2308"/>
                <a:gd name="T15" fmla="*/ 320 h 1348"/>
                <a:gd name="T16" fmla="*/ 1279 w 2308"/>
                <a:gd name="T17" fmla="*/ 310 h 1348"/>
                <a:gd name="T18" fmla="*/ 1603 w 2308"/>
                <a:gd name="T19" fmla="*/ 329 h 1348"/>
                <a:gd name="T20" fmla="*/ 1700 w 2308"/>
                <a:gd name="T21" fmla="*/ 369 h 1348"/>
                <a:gd name="T22" fmla="*/ 1969 w 2308"/>
                <a:gd name="T23" fmla="*/ 379 h 1348"/>
                <a:gd name="T24" fmla="*/ 2097 w 2308"/>
                <a:gd name="T25" fmla="*/ 454 h 1348"/>
                <a:gd name="T26" fmla="*/ 2204 w 2308"/>
                <a:gd name="T27" fmla="*/ 492 h 1348"/>
                <a:gd name="T28" fmla="*/ 2308 w 2308"/>
                <a:gd name="T29" fmla="*/ 627 h 1348"/>
                <a:gd name="T30" fmla="*/ 1941 w 2308"/>
                <a:gd name="T31" fmla="*/ 875 h 1348"/>
                <a:gd name="T32" fmla="*/ 1915 w 2308"/>
                <a:gd name="T33" fmla="*/ 1046 h 1348"/>
                <a:gd name="T34" fmla="*/ 1835 w 2308"/>
                <a:gd name="T35" fmla="*/ 1093 h 1348"/>
                <a:gd name="T36" fmla="*/ 1549 w 2308"/>
                <a:gd name="T37" fmla="*/ 1223 h 1348"/>
                <a:gd name="T38" fmla="*/ 1359 w 2308"/>
                <a:gd name="T39" fmla="*/ 1337 h 1348"/>
                <a:gd name="T40" fmla="*/ 1331 w 2308"/>
                <a:gd name="T41" fmla="*/ 1322 h 1348"/>
                <a:gd name="T42" fmla="*/ 1265 w 2308"/>
                <a:gd name="T43" fmla="*/ 1348 h 1348"/>
                <a:gd name="T44" fmla="*/ 1236 w 2308"/>
                <a:gd name="T45" fmla="*/ 1339 h 1348"/>
                <a:gd name="T46" fmla="*/ 1222 w 2308"/>
                <a:gd name="T47" fmla="*/ 1313 h 1348"/>
                <a:gd name="T48" fmla="*/ 1199 w 2308"/>
                <a:gd name="T49" fmla="*/ 1313 h 1348"/>
                <a:gd name="T50" fmla="*/ 1184 w 2308"/>
                <a:gd name="T51" fmla="*/ 1301 h 1348"/>
                <a:gd name="T52" fmla="*/ 1154 w 2308"/>
                <a:gd name="T53" fmla="*/ 1318 h 1348"/>
                <a:gd name="T54" fmla="*/ 1026 w 2308"/>
                <a:gd name="T55" fmla="*/ 1296 h 1348"/>
                <a:gd name="T56" fmla="*/ 972 w 2308"/>
                <a:gd name="T57" fmla="*/ 1251 h 1348"/>
                <a:gd name="T58" fmla="*/ 965 w 2308"/>
                <a:gd name="T59" fmla="*/ 1235 h 1348"/>
                <a:gd name="T60" fmla="*/ 955 w 2308"/>
                <a:gd name="T61" fmla="*/ 1169 h 1348"/>
                <a:gd name="T62" fmla="*/ 955 w 2308"/>
                <a:gd name="T63" fmla="*/ 1086 h 1348"/>
                <a:gd name="T64" fmla="*/ 934 w 2308"/>
                <a:gd name="T65" fmla="*/ 1081 h 1348"/>
                <a:gd name="T66" fmla="*/ 905 w 2308"/>
                <a:gd name="T67" fmla="*/ 1107 h 1348"/>
                <a:gd name="T68" fmla="*/ 879 w 2308"/>
                <a:gd name="T69" fmla="*/ 1129 h 1348"/>
                <a:gd name="T70" fmla="*/ 856 w 2308"/>
                <a:gd name="T71" fmla="*/ 1185 h 1348"/>
                <a:gd name="T72" fmla="*/ 759 w 2308"/>
                <a:gd name="T73" fmla="*/ 1185 h 1348"/>
                <a:gd name="T74" fmla="*/ 667 w 2308"/>
                <a:gd name="T75" fmla="*/ 1162 h 1348"/>
                <a:gd name="T76" fmla="*/ 584 w 2308"/>
                <a:gd name="T77" fmla="*/ 1178 h 1348"/>
                <a:gd name="T78" fmla="*/ 534 w 2308"/>
                <a:gd name="T79" fmla="*/ 1195 h 1348"/>
                <a:gd name="T80" fmla="*/ 461 w 2308"/>
                <a:gd name="T81" fmla="*/ 1112 h 1348"/>
                <a:gd name="T82" fmla="*/ 449 w 2308"/>
                <a:gd name="T83" fmla="*/ 1095 h 1348"/>
                <a:gd name="T84" fmla="*/ 406 w 2308"/>
                <a:gd name="T85" fmla="*/ 1055 h 1348"/>
                <a:gd name="T86" fmla="*/ 333 w 2308"/>
                <a:gd name="T87" fmla="*/ 1036 h 1348"/>
                <a:gd name="T88" fmla="*/ 302 w 2308"/>
                <a:gd name="T89" fmla="*/ 1036 h 1348"/>
                <a:gd name="T90" fmla="*/ 248 w 2308"/>
                <a:gd name="T91" fmla="*/ 1041 h 1348"/>
                <a:gd name="T92" fmla="*/ 191 w 2308"/>
                <a:gd name="T93" fmla="*/ 1053 h 1348"/>
                <a:gd name="T94" fmla="*/ 139 w 2308"/>
                <a:gd name="T95" fmla="*/ 1081 h 1348"/>
                <a:gd name="T96" fmla="*/ 71 w 2308"/>
                <a:gd name="T97" fmla="*/ 1076 h 1348"/>
                <a:gd name="T98" fmla="*/ 31 w 2308"/>
                <a:gd name="T99" fmla="*/ 1074 h 1348"/>
                <a:gd name="T100" fmla="*/ 5 w 2308"/>
                <a:gd name="T101" fmla="*/ 1046 h 1348"/>
                <a:gd name="T102" fmla="*/ 14 w 2308"/>
                <a:gd name="T103" fmla="*/ 1003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08" h="1348">
                  <a:moveTo>
                    <a:pt x="16" y="989"/>
                  </a:moveTo>
                  <a:lnTo>
                    <a:pt x="21" y="961"/>
                  </a:lnTo>
                  <a:lnTo>
                    <a:pt x="28" y="954"/>
                  </a:lnTo>
                  <a:lnTo>
                    <a:pt x="28" y="946"/>
                  </a:lnTo>
                  <a:lnTo>
                    <a:pt x="38" y="942"/>
                  </a:lnTo>
                  <a:lnTo>
                    <a:pt x="33" y="923"/>
                  </a:lnTo>
                  <a:lnTo>
                    <a:pt x="40" y="918"/>
                  </a:lnTo>
                  <a:lnTo>
                    <a:pt x="38" y="911"/>
                  </a:lnTo>
                  <a:lnTo>
                    <a:pt x="42" y="897"/>
                  </a:lnTo>
                  <a:lnTo>
                    <a:pt x="404" y="961"/>
                  </a:lnTo>
                  <a:lnTo>
                    <a:pt x="544" y="847"/>
                  </a:lnTo>
                  <a:lnTo>
                    <a:pt x="626" y="708"/>
                  </a:lnTo>
                  <a:lnTo>
                    <a:pt x="870" y="658"/>
                  </a:lnTo>
                  <a:lnTo>
                    <a:pt x="924" y="535"/>
                  </a:lnTo>
                  <a:lnTo>
                    <a:pt x="1033" y="469"/>
                  </a:lnTo>
                  <a:lnTo>
                    <a:pt x="709" y="95"/>
                  </a:lnTo>
                  <a:lnTo>
                    <a:pt x="1026" y="0"/>
                  </a:lnTo>
                  <a:lnTo>
                    <a:pt x="1026" y="0"/>
                  </a:lnTo>
                  <a:lnTo>
                    <a:pt x="1014" y="57"/>
                  </a:lnTo>
                  <a:lnTo>
                    <a:pt x="988" y="138"/>
                  </a:lnTo>
                  <a:lnTo>
                    <a:pt x="993" y="199"/>
                  </a:lnTo>
                  <a:lnTo>
                    <a:pt x="1038" y="235"/>
                  </a:lnTo>
                  <a:lnTo>
                    <a:pt x="1076" y="301"/>
                  </a:lnTo>
                  <a:lnTo>
                    <a:pt x="1095" y="320"/>
                  </a:lnTo>
                  <a:lnTo>
                    <a:pt x="1118" y="324"/>
                  </a:lnTo>
                  <a:lnTo>
                    <a:pt x="1149" y="324"/>
                  </a:lnTo>
                  <a:lnTo>
                    <a:pt x="1279" y="310"/>
                  </a:lnTo>
                  <a:lnTo>
                    <a:pt x="1348" y="298"/>
                  </a:lnTo>
                  <a:lnTo>
                    <a:pt x="1423" y="296"/>
                  </a:lnTo>
                  <a:lnTo>
                    <a:pt x="1603" y="329"/>
                  </a:lnTo>
                  <a:lnTo>
                    <a:pt x="1643" y="329"/>
                  </a:lnTo>
                  <a:lnTo>
                    <a:pt x="1662" y="339"/>
                  </a:lnTo>
                  <a:lnTo>
                    <a:pt x="1700" y="369"/>
                  </a:lnTo>
                  <a:lnTo>
                    <a:pt x="1733" y="381"/>
                  </a:lnTo>
                  <a:lnTo>
                    <a:pt x="1903" y="386"/>
                  </a:lnTo>
                  <a:lnTo>
                    <a:pt x="1969" y="379"/>
                  </a:lnTo>
                  <a:lnTo>
                    <a:pt x="1995" y="391"/>
                  </a:lnTo>
                  <a:lnTo>
                    <a:pt x="2066" y="447"/>
                  </a:lnTo>
                  <a:lnTo>
                    <a:pt x="2097" y="454"/>
                  </a:lnTo>
                  <a:lnTo>
                    <a:pt x="2149" y="454"/>
                  </a:lnTo>
                  <a:lnTo>
                    <a:pt x="2182" y="469"/>
                  </a:lnTo>
                  <a:lnTo>
                    <a:pt x="2204" y="492"/>
                  </a:lnTo>
                  <a:lnTo>
                    <a:pt x="2232" y="551"/>
                  </a:lnTo>
                  <a:lnTo>
                    <a:pt x="2305" y="611"/>
                  </a:lnTo>
                  <a:lnTo>
                    <a:pt x="2308" y="627"/>
                  </a:lnTo>
                  <a:lnTo>
                    <a:pt x="2258" y="672"/>
                  </a:lnTo>
                  <a:lnTo>
                    <a:pt x="2000" y="831"/>
                  </a:lnTo>
                  <a:lnTo>
                    <a:pt x="1941" y="875"/>
                  </a:lnTo>
                  <a:lnTo>
                    <a:pt x="1927" y="899"/>
                  </a:lnTo>
                  <a:lnTo>
                    <a:pt x="1925" y="987"/>
                  </a:lnTo>
                  <a:lnTo>
                    <a:pt x="1915" y="1046"/>
                  </a:lnTo>
                  <a:lnTo>
                    <a:pt x="1863" y="1098"/>
                  </a:lnTo>
                  <a:lnTo>
                    <a:pt x="1863" y="1098"/>
                  </a:lnTo>
                  <a:lnTo>
                    <a:pt x="1835" y="1093"/>
                  </a:lnTo>
                  <a:lnTo>
                    <a:pt x="1712" y="1145"/>
                  </a:lnTo>
                  <a:lnTo>
                    <a:pt x="1589" y="1216"/>
                  </a:lnTo>
                  <a:lnTo>
                    <a:pt x="1549" y="1223"/>
                  </a:lnTo>
                  <a:lnTo>
                    <a:pt x="1454" y="1263"/>
                  </a:lnTo>
                  <a:lnTo>
                    <a:pt x="1395" y="1299"/>
                  </a:lnTo>
                  <a:lnTo>
                    <a:pt x="1359" y="1337"/>
                  </a:lnTo>
                  <a:lnTo>
                    <a:pt x="1359" y="1337"/>
                  </a:lnTo>
                  <a:lnTo>
                    <a:pt x="1345" y="1327"/>
                  </a:lnTo>
                  <a:lnTo>
                    <a:pt x="1331" y="1322"/>
                  </a:lnTo>
                  <a:lnTo>
                    <a:pt x="1298" y="1332"/>
                  </a:lnTo>
                  <a:lnTo>
                    <a:pt x="1298" y="1332"/>
                  </a:lnTo>
                  <a:lnTo>
                    <a:pt x="1265" y="1348"/>
                  </a:lnTo>
                  <a:lnTo>
                    <a:pt x="1248" y="1348"/>
                  </a:lnTo>
                  <a:lnTo>
                    <a:pt x="1248" y="1348"/>
                  </a:lnTo>
                  <a:lnTo>
                    <a:pt x="1236" y="1339"/>
                  </a:lnTo>
                  <a:lnTo>
                    <a:pt x="1229" y="1315"/>
                  </a:lnTo>
                  <a:lnTo>
                    <a:pt x="1222" y="1313"/>
                  </a:lnTo>
                  <a:lnTo>
                    <a:pt x="1222" y="1313"/>
                  </a:lnTo>
                  <a:lnTo>
                    <a:pt x="1206" y="1318"/>
                  </a:lnTo>
                  <a:lnTo>
                    <a:pt x="1206" y="1318"/>
                  </a:lnTo>
                  <a:lnTo>
                    <a:pt x="1199" y="1313"/>
                  </a:lnTo>
                  <a:lnTo>
                    <a:pt x="1199" y="1313"/>
                  </a:lnTo>
                  <a:lnTo>
                    <a:pt x="1184" y="1301"/>
                  </a:lnTo>
                  <a:lnTo>
                    <a:pt x="1184" y="1301"/>
                  </a:lnTo>
                  <a:lnTo>
                    <a:pt x="1177" y="1301"/>
                  </a:lnTo>
                  <a:lnTo>
                    <a:pt x="1154" y="1318"/>
                  </a:lnTo>
                  <a:lnTo>
                    <a:pt x="1154" y="1318"/>
                  </a:lnTo>
                  <a:lnTo>
                    <a:pt x="1059" y="1306"/>
                  </a:lnTo>
                  <a:lnTo>
                    <a:pt x="1059" y="1306"/>
                  </a:lnTo>
                  <a:lnTo>
                    <a:pt x="1026" y="1296"/>
                  </a:lnTo>
                  <a:lnTo>
                    <a:pt x="1026" y="1296"/>
                  </a:lnTo>
                  <a:lnTo>
                    <a:pt x="1005" y="1285"/>
                  </a:lnTo>
                  <a:lnTo>
                    <a:pt x="972" y="1251"/>
                  </a:lnTo>
                  <a:lnTo>
                    <a:pt x="972" y="1251"/>
                  </a:lnTo>
                  <a:lnTo>
                    <a:pt x="965" y="1235"/>
                  </a:lnTo>
                  <a:lnTo>
                    <a:pt x="965" y="1235"/>
                  </a:lnTo>
                  <a:lnTo>
                    <a:pt x="960" y="1211"/>
                  </a:lnTo>
                  <a:lnTo>
                    <a:pt x="960" y="1211"/>
                  </a:lnTo>
                  <a:lnTo>
                    <a:pt x="955" y="1169"/>
                  </a:lnTo>
                  <a:lnTo>
                    <a:pt x="960" y="1100"/>
                  </a:lnTo>
                  <a:lnTo>
                    <a:pt x="960" y="1100"/>
                  </a:lnTo>
                  <a:lnTo>
                    <a:pt x="955" y="1086"/>
                  </a:lnTo>
                  <a:lnTo>
                    <a:pt x="955" y="1086"/>
                  </a:lnTo>
                  <a:lnTo>
                    <a:pt x="941" y="1076"/>
                  </a:lnTo>
                  <a:lnTo>
                    <a:pt x="934" y="1081"/>
                  </a:lnTo>
                  <a:lnTo>
                    <a:pt x="934" y="1081"/>
                  </a:lnTo>
                  <a:lnTo>
                    <a:pt x="905" y="1107"/>
                  </a:lnTo>
                  <a:lnTo>
                    <a:pt x="905" y="1107"/>
                  </a:lnTo>
                  <a:lnTo>
                    <a:pt x="891" y="1114"/>
                  </a:lnTo>
                  <a:lnTo>
                    <a:pt x="891" y="1114"/>
                  </a:lnTo>
                  <a:lnTo>
                    <a:pt x="879" y="1129"/>
                  </a:lnTo>
                  <a:lnTo>
                    <a:pt x="879" y="1129"/>
                  </a:lnTo>
                  <a:lnTo>
                    <a:pt x="856" y="1185"/>
                  </a:lnTo>
                  <a:lnTo>
                    <a:pt x="856" y="1185"/>
                  </a:lnTo>
                  <a:lnTo>
                    <a:pt x="842" y="1190"/>
                  </a:lnTo>
                  <a:lnTo>
                    <a:pt x="842" y="1190"/>
                  </a:lnTo>
                  <a:lnTo>
                    <a:pt x="759" y="1185"/>
                  </a:lnTo>
                  <a:lnTo>
                    <a:pt x="716" y="1166"/>
                  </a:lnTo>
                  <a:lnTo>
                    <a:pt x="667" y="1162"/>
                  </a:lnTo>
                  <a:lnTo>
                    <a:pt x="667" y="1162"/>
                  </a:lnTo>
                  <a:lnTo>
                    <a:pt x="624" y="1169"/>
                  </a:lnTo>
                  <a:lnTo>
                    <a:pt x="624" y="1169"/>
                  </a:lnTo>
                  <a:lnTo>
                    <a:pt x="584" y="1178"/>
                  </a:lnTo>
                  <a:lnTo>
                    <a:pt x="553" y="1190"/>
                  </a:lnTo>
                  <a:lnTo>
                    <a:pt x="553" y="1190"/>
                  </a:lnTo>
                  <a:lnTo>
                    <a:pt x="534" y="1195"/>
                  </a:lnTo>
                  <a:lnTo>
                    <a:pt x="520" y="1188"/>
                  </a:lnTo>
                  <a:lnTo>
                    <a:pt x="520" y="1188"/>
                  </a:lnTo>
                  <a:lnTo>
                    <a:pt x="461" y="1112"/>
                  </a:lnTo>
                  <a:lnTo>
                    <a:pt x="461" y="1112"/>
                  </a:lnTo>
                  <a:lnTo>
                    <a:pt x="449" y="1095"/>
                  </a:lnTo>
                  <a:lnTo>
                    <a:pt x="449" y="1095"/>
                  </a:lnTo>
                  <a:lnTo>
                    <a:pt x="430" y="1074"/>
                  </a:lnTo>
                  <a:lnTo>
                    <a:pt x="406" y="1055"/>
                  </a:lnTo>
                  <a:lnTo>
                    <a:pt x="406" y="1055"/>
                  </a:lnTo>
                  <a:lnTo>
                    <a:pt x="359" y="1041"/>
                  </a:lnTo>
                  <a:lnTo>
                    <a:pt x="359" y="1041"/>
                  </a:lnTo>
                  <a:lnTo>
                    <a:pt x="333" y="1036"/>
                  </a:lnTo>
                  <a:lnTo>
                    <a:pt x="333" y="1036"/>
                  </a:lnTo>
                  <a:lnTo>
                    <a:pt x="302" y="1036"/>
                  </a:lnTo>
                  <a:lnTo>
                    <a:pt x="302" y="1036"/>
                  </a:lnTo>
                  <a:lnTo>
                    <a:pt x="269" y="1043"/>
                  </a:lnTo>
                  <a:lnTo>
                    <a:pt x="269" y="1043"/>
                  </a:lnTo>
                  <a:lnTo>
                    <a:pt x="248" y="1041"/>
                  </a:lnTo>
                  <a:lnTo>
                    <a:pt x="248" y="1041"/>
                  </a:lnTo>
                  <a:lnTo>
                    <a:pt x="191" y="1053"/>
                  </a:lnTo>
                  <a:lnTo>
                    <a:pt x="191" y="1053"/>
                  </a:lnTo>
                  <a:lnTo>
                    <a:pt x="161" y="1060"/>
                  </a:lnTo>
                  <a:lnTo>
                    <a:pt x="161" y="1060"/>
                  </a:lnTo>
                  <a:lnTo>
                    <a:pt x="139" y="1081"/>
                  </a:lnTo>
                  <a:lnTo>
                    <a:pt x="120" y="1084"/>
                  </a:lnTo>
                  <a:lnTo>
                    <a:pt x="120" y="1084"/>
                  </a:lnTo>
                  <a:lnTo>
                    <a:pt x="71" y="1076"/>
                  </a:lnTo>
                  <a:lnTo>
                    <a:pt x="71" y="1076"/>
                  </a:lnTo>
                  <a:lnTo>
                    <a:pt x="47" y="1069"/>
                  </a:lnTo>
                  <a:lnTo>
                    <a:pt x="31" y="1074"/>
                  </a:lnTo>
                  <a:lnTo>
                    <a:pt x="0" y="1072"/>
                  </a:lnTo>
                  <a:lnTo>
                    <a:pt x="0" y="1072"/>
                  </a:lnTo>
                  <a:lnTo>
                    <a:pt x="5" y="1046"/>
                  </a:lnTo>
                  <a:lnTo>
                    <a:pt x="12" y="1034"/>
                  </a:lnTo>
                  <a:lnTo>
                    <a:pt x="7" y="1017"/>
                  </a:lnTo>
                  <a:lnTo>
                    <a:pt x="14" y="1003"/>
                  </a:lnTo>
                  <a:lnTo>
                    <a:pt x="16" y="989"/>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83" name="Freeform 82"/>
            <p:cNvSpPr>
              <a:spLocks/>
            </p:cNvSpPr>
            <p:nvPr/>
          </p:nvSpPr>
          <p:spPr bwMode="auto">
            <a:xfrm>
              <a:off x="2633" y="3428"/>
              <a:ext cx="1021" cy="1220"/>
            </a:xfrm>
            <a:custGeom>
              <a:avLst/>
              <a:gdLst>
                <a:gd name="T0" fmla="*/ 603 w 1021"/>
                <a:gd name="T1" fmla="*/ 1144 h 1220"/>
                <a:gd name="T2" fmla="*/ 567 w 1021"/>
                <a:gd name="T3" fmla="*/ 1132 h 1220"/>
                <a:gd name="T4" fmla="*/ 508 w 1021"/>
                <a:gd name="T5" fmla="*/ 1073 h 1220"/>
                <a:gd name="T6" fmla="*/ 501 w 1021"/>
                <a:gd name="T7" fmla="*/ 1019 h 1220"/>
                <a:gd name="T8" fmla="*/ 454 w 1021"/>
                <a:gd name="T9" fmla="*/ 1050 h 1220"/>
                <a:gd name="T10" fmla="*/ 426 w 1021"/>
                <a:gd name="T11" fmla="*/ 1132 h 1220"/>
                <a:gd name="T12" fmla="*/ 407 w 1021"/>
                <a:gd name="T13" fmla="*/ 1140 h 1220"/>
                <a:gd name="T14" fmla="*/ 362 w 1021"/>
                <a:gd name="T15" fmla="*/ 1104 h 1220"/>
                <a:gd name="T16" fmla="*/ 336 w 1021"/>
                <a:gd name="T17" fmla="*/ 1057 h 1220"/>
                <a:gd name="T18" fmla="*/ 251 w 1021"/>
                <a:gd name="T19" fmla="*/ 1047 h 1220"/>
                <a:gd name="T20" fmla="*/ 232 w 1021"/>
                <a:gd name="T21" fmla="*/ 1007 h 1220"/>
                <a:gd name="T22" fmla="*/ 184 w 1021"/>
                <a:gd name="T23" fmla="*/ 1010 h 1220"/>
                <a:gd name="T24" fmla="*/ 175 w 1021"/>
                <a:gd name="T25" fmla="*/ 991 h 1220"/>
                <a:gd name="T26" fmla="*/ 170 w 1021"/>
                <a:gd name="T27" fmla="*/ 913 h 1220"/>
                <a:gd name="T28" fmla="*/ 128 w 1021"/>
                <a:gd name="T29" fmla="*/ 917 h 1220"/>
                <a:gd name="T30" fmla="*/ 113 w 1021"/>
                <a:gd name="T31" fmla="*/ 771 h 1220"/>
                <a:gd name="T32" fmla="*/ 31 w 1021"/>
                <a:gd name="T33" fmla="*/ 756 h 1220"/>
                <a:gd name="T34" fmla="*/ 7 w 1021"/>
                <a:gd name="T35" fmla="*/ 738 h 1220"/>
                <a:gd name="T36" fmla="*/ 5 w 1021"/>
                <a:gd name="T37" fmla="*/ 615 h 1220"/>
                <a:gd name="T38" fmla="*/ 31 w 1021"/>
                <a:gd name="T39" fmla="*/ 631 h 1220"/>
                <a:gd name="T40" fmla="*/ 90 w 1021"/>
                <a:gd name="T41" fmla="*/ 603 h 1220"/>
                <a:gd name="T42" fmla="*/ 149 w 1021"/>
                <a:gd name="T43" fmla="*/ 598 h 1220"/>
                <a:gd name="T44" fmla="*/ 168 w 1021"/>
                <a:gd name="T45" fmla="*/ 541 h 1220"/>
                <a:gd name="T46" fmla="*/ 158 w 1021"/>
                <a:gd name="T47" fmla="*/ 435 h 1220"/>
                <a:gd name="T48" fmla="*/ 139 w 1021"/>
                <a:gd name="T49" fmla="*/ 402 h 1220"/>
                <a:gd name="T50" fmla="*/ 104 w 1021"/>
                <a:gd name="T51" fmla="*/ 409 h 1220"/>
                <a:gd name="T52" fmla="*/ 144 w 1021"/>
                <a:gd name="T53" fmla="*/ 326 h 1220"/>
                <a:gd name="T54" fmla="*/ 149 w 1021"/>
                <a:gd name="T55" fmla="*/ 276 h 1220"/>
                <a:gd name="T56" fmla="*/ 215 w 1021"/>
                <a:gd name="T57" fmla="*/ 224 h 1220"/>
                <a:gd name="T58" fmla="*/ 194 w 1021"/>
                <a:gd name="T59" fmla="*/ 191 h 1220"/>
                <a:gd name="T60" fmla="*/ 213 w 1021"/>
                <a:gd name="T61" fmla="*/ 123 h 1220"/>
                <a:gd name="T62" fmla="*/ 258 w 1021"/>
                <a:gd name="T63" fmla="*/ 208 h 1220"/>
                <a:gd name="T64" fmla="*/ 291 w 1021"/>
                <a:gd name="T65" fmla="*/ 220 h 1220"/>
                <a:gd name="T66" fmla="*/ 409 w 1021"/>
                <a:gd name="T67" fmla="*/ 123 h 1220"/>
                <a:gd name="T68" fmla="*/ 511 w 1021"/>
                <a:gd name="T69" fmla="*/ 56 h 1220"/>
                <a:gd name="T70" fmla="*/ 584 w 1021"/>
                <a:gd name="T71" fmla="*/ 40 h 1220"/>
                <a:gd name="T72" fmla="*/ 653 w 1021"/>
                <a:gd name="T73" fmla="*/ 49 h 1220"/>
                <a:gd name="T74" fmla="*/ 745 w 1021"/>
                <a:gd name="T75" fmla="*/ 0 h 1220"/>
                <a:gd name="T76" fmla="*/ 799 w 1021"/>
                <a:gd name="T77" fmla="*/ 47 h 1220"/>
                <a:gd name="T78" fmla="*/ 863 w 1021"/>
                <a:gd name="T79" fmla="*/ 130 h 1220"/>
                <a:gd name="T80" fmla="*/ 872 w 1021"/>
                <a:gd name="T81" fmla="*/ 172 h 1220"/>
                <a:gd name="T82" fmla="*/ 830 w 1021"/>
                <a:gd name="T83" fmla="*/ 288 h 1220"/>
                <a:gd name="T84" fmla="*/ 858 w 1021"/>
                <a:gd name="T85" fmla="*/ 331 h 1220"/>
                <a:gd name="T86" fmla="*/ 1021 w 1021"/>
                <a:gd name="T87" fmla="*/ 506 h 1220"/>
                <a:gd name="T88" fmla="*/ 1021 w 1021"/>
                <a:gd name="T89" fmla="*/ 563 h 1220"/>
                <a:gd name="T90" fmla="*/ 974 w 1021"/>
                <a:gd name="T91" fmla="*/ 596 h 1220"/>
                <a:gd name="T92" fmla="*/ 986 w 1021"/>
                <a:gd name="T93" fmla="*/ 690 h 1220"/>
                <a:gd name="T94" fmla="*/ 974 w 1021"/>
                <a:gd name="T95" fmla="*/ 733 h 1220"/>
                <a:gd name="T96" fmla="*/ 941 w 1021"/>
                <a:gd name="T97" fmla="*/ 759 h 1220"/>
                <a:gd name="T98" fmla="*/ 872 w 1021"/>
                <a:gd name="T99" fmla="*/ 787 h 1220"/>
                <a:gd name="T100" fmla="*/ 851 w 1021"/>
                <a:gd name="T101" fmla="*/ 830 h 1220"/>
                <a:gd name="T102" fmla="*/ 745 w 1021"/>
                <a:gd name="T103" fmla="*/ 934 h 1220"/>
                <a:gd name="T104" fmla="*/ 735 w 1021"/>
                <a:gd name="T105" fmla="*/ 967 h 1220"/>
                <a:gd name="T106" fmla="*/ 742 w 1021"/>
                <a:gd name="T107" fmla="*/ 1104 h 1220"/>
                <a:gd name="T108" fmla="*/ 747 w 1021"/>
                <a:gd name="T109" fmla="*/ 1173 h 1220"/>
                <a:gd name="T110" fmla="*/ 735 w 1021"/>
                <a:gd name="T111" fmla="*/ 1203 h 1220"/>
                <a:gd name="T112" fmla="*/ 714 w 1021"/>
                <a:gd name="T113" fmla="*/ 1199 h 1220"/>
                <a:gd name="T114" fmla="*/ 641 w 1021"/>
                <a:gd name="T115" fmla="*/ 1163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21" h="1220">
                  <a:moveTo>
                    <a:pt x="622" y="1173"/>
                  </a:moveTo>
                  <a:lnTo>
                    <a:pt x="603" y="1144"/>
                  </a:lnTo>
                  <a:lnTo>
                    <a:pt x="575" y="1140"/>
                  </a:lnTo>
                  <a:lnTo>
                    <a:pt x="567" y="1132"/>
                  </a:lnTo>
                  <a:lnTo>
                    <a:pt x="544" y="1090"/>
                  </a:lnTo>
                  <a:lnTo>
                    <a:pt x="508" y="1073"/>
                  </a:lnTo>
                  <a:lnTo>
                    <a:pt x="511" y="1031"/>
                  </a:lnTo>
                  <a:lnTo>
                    <a:pt x="501" y="1019"/>
                  </a:lnTo>
                  <a:lnTo>
                    <a:pt x="480" y="1028"/>
                  </a:lnTo>
                  <a:lnTo>
                    <a:pt x="454" y="1050"/>
                  </a:lnTo>
                  <a:lnTo>
                    <a:pt x="442" y="1069"/>
                  </a:lnTo>
                  <a:lnTo>
                    <a:pt x="426" y="1132"/>
                  </a:lnTo>
                  <a:lnTo>
                    <a:pt x="421" y="1140"/>
                  </a:lnTo>
                  <a:lnTo>
                    <a:pt x="407" y="1140"/>
                  </a:lnTo>
                  <a:lnTo>
                    <a:pt x="392" y="1135"/>
                  </a:lnTo>
                  <a:lnTo>
                    <a:pt x="362" y="1104"/>
                  </a:lnTo>
                  <a:lnTo>
                    <a:pt x="348" y="1069"/>
                  </a:lnTo>
                  <a:lnTo>
                    <a:pt x="336" y="1057"/>
                  </a:lnTo>
                  <a:lnTo>
                    <a:pt x="258" y="1054"/>
                  </a:lnTo>
                  <a:lnTo>
                    <a:pt x="251" y="1047"/>
                  </a:lnTo>
                  <a:lnTo>
                    <a:pt x="241" y="1019"/>
                  </a:lnTo>
                  <a:lnTo>
                    <a:pt x="232" y="1007"/>
                  </a:lnTo>
                  <a:lnTo>
                    <a:pt x="210" y="1005"/>
                  </a:lnTo>
                  <a:lnTo>
                    <a:pt x="184" y="1010"/>
                  </a:lnTo>
                  <a:lnTo>
                    <a:pt x="177" y="1005"/>
                  </a:lnTo>
                  <a:lnTo>
                    <a:pt x="175" y="991"/>
                  </a:lnTo>
                  <a:lnTo>
                    <a:pt x="182" y="922"/>
                  </a:lnTo>
                  <a:lnTo>
                    <a:pt x="170" y="913"/>
                  </a:lnTo>
                  <a:lnTo>
                    <a:pt x="128" y="917"/>
                  </a:lnTo>
                  <a:lnTo>
                    <a:pt x="128" y="917"/>
                  </a:lnTo>
                  <a:lnTo>
                    <a:pt x="142" y="856"/>
                  </a:lnTo>
                  <a:lnTo>
                    <a:pt x="113" y="771"/>
                  </a:lnTo>
                  <a:lnTo>
                    <a:pt x="95" y="759"/>
                  </a:lnTo>
                  <a:lnTo>
                    <a:pt x="31" y="756"/>
                  </a:lnTo>
                  <a:lnTo>
                    <a:pt x="17" y="752"/>
                  </a:lnTo>
                  <a:lnTo>
                    <a:pt x="7" y="738"/>
                  </a:lnTo>
                  <a:lnTo>
                    <a:pt x="0" y="709"/>
                  </a:lnTo>
                  <a:lnTo>
                    <a:pt x="5" y="615"/>
                  </a:lnTo>
                  <a:lnTo>
                    <a:pt x="24" y="633"/>
                  </a:lnTo>
                  <a:lnTo>
                    <a:pt x="31" y="631"/>
                  </a:lnTo>
                  <a:lnTo>
                    <a:pt x="69" y="605"/>
                  </a:lnTo>
                  <a:lnTo>
                    <a:pt x="90" y="603"/>
                  </a:lnTo>
                  <a:lnTo>
                    <a:pt x="135" y="605"/>
                  </a:lnTo>
                  <a:lnTo>
                    <a:pt x="149" y="598"/>
                  </a:lnTo>
                  <a:lnTo>
                    <a:pt x="156" y="586"/>
                  </a:lnTo>
                  <a:lnTo>
                    <a:pt x="168" y="541"/>
                  </a:lnTo>
                  <a:lnTo>
                    <a:pt x="147" y="501"/>
                  </a:lnTo>
                  <a:lnTo>
                    <a:pt x="158" y="435"/>
                  </a:lnTo>
                  <a:lnTo>
                    <a:pt x="158" y="421"/>
                  </a:lnTo>
                  <a:lnTo>
                    <a:pt x="139" y="402"/>
                  </a:lnTo>
                  <a:lnTo>
                    <a:pt x="118" y="402"/>
                  </a:lnTo>
                  <a:lnTo>
                    <a:pt x="104" y="409"/>
                  </a:lnTo>
                  <a:lnTo>
                    <a:pt x="104" y="409"/>
                  </a:lnTo>
                  <a:lnTo>
                    <a:pt x="144" y="326"/>
                  </a:lnTo>
                  <a:lnTo>
                    <a:pt x="142" y="293"/>
                  </a:lnTo>
                  <a:lnTo>
                    <a:pt x="149" y="276"/>
                  </a:lnTo>
                  <a:lnTo>
                    <a:pt x="206" y="239"/>
                  </a:lnTo>
                  <a:lnTo>
                    <a:pt x="215" y="224"/>
                  </a:lnTo>
                  <a:lnTo>
                    <a:pt x="213" y="210"/>
                  </a:lnTo>
                  <a:lnTo>
                    <a:pt x="194" y="191"/>
                  </a:lnTo>
                  <a:lnTo>
                    <a:pt x="191" y="184"/>
                  </a:lnTo>
                  <a:lnTo>
                    <a:pt x="213" y="123"/>
                  </a:lnTo>
                  <a:lnTo>
                    <a:pt x="213" y="123"/>
                  </a:lnTo>
                  <a:lnTo>
                    <a:pt x="258" y="208"/>
                  </a:lnTo>
                  <a:lnTo>
                    <a:pt x="270" y="217"/>
                  </a:lnTo>
                  <a:lnTo>
                    <a:pt x="291" y="220"/>
                  </a:lnTo>
                  <a:lnTo>
                    <a:pt x="314" y="210"/>
                  </a:lnTo>
                  <a:lnTo>
                    <a:pt x="409" y="123"/>
                  </a:lnTo>
                  <a:lnTo>
                    <a:pt x="471" y="92"/>
                  </a:lnTo>
                  <a:lnTo>
                    <a:pt x="511" y="56"/>
                  </a:lnTo>
                  <a:lnTo>
                    <a:pt x="553" y="54"/>
                  </a:lnTo>
                  <a:lnTo>
                    <a:pt x="584" y="40"/>
                  </a:lnTo>
                  <a:lnTo>
                    <a:pt x="605" y="37"/>
                  </a:lnTo>
                  <a:lnTo>
                    <a:pt x="653" y="49"/>
                  </a:lnTo>
                  <a:lnTo>
                    <a:pt x="707" y="14"/>
                  </a:lnTo>
                  <a:lnTo>
                    <a:pt x="745" y="0"/>
                  </a:lnTo>
                  <a:lnTo>
                    <a:pt x="745" y="0"/>
                  </a:lnTo>
                  <a:lnTo>
                    <a:pt x="799" y="47"/>
                  </a:lnTo>
                  <a:lnTo>
                    <a:pt x="830" y="94"/>
                  </a:lnTo>
                  <a:lnTo>
                    <a:pt x="863" y="130"/>
                  </a:lnTo>
                  <a:lnTo>
                    <a:pt x="872" y="144"/>
                  </a:lnTo>
                  <a:lnTo>
                    <a:pt x="872" y="172"/>
                  </a:lnTo>
                  <a:lnTo>
                    <a:pt x="842" y="231"/>
                  </a:lnTo>
                  <a:lnTo>
                    <a:pt x="830" y="288"/>
                  </a:lnTo>
                  <a:lnTo>
                    <a:pt x="832" y="305"/>
                  </a:lnTo>
                  <a:lnTo>
                    <a:pt x="858" y="331"/>
                  </a:lnTo>
                  <a:lnTo>
                    <a:pt x="894" y="392"/>
                  </a:lnTo>
                  <a:lnTo>
                    <a:pt x="1021" y="506"/>
                  </a:lnTo>
                  <a:lnTo>
                    <a:pt x="1021" y="506"/>
                  </a:lnTo>
                  <a:lnTo>
                    <a:pt x="1021" y="563"/>
                  </a:lnTo>
                  <a:lnTo>
                    <a:pt x="1012" y="577"/>
                  </a:lnTo>
                  <a:lnTo>
                    <a:pt x="974" y="596"/>
                  </a:lnTo>
                  <a:lnTo>
                    <a:pt x="969" y="610"/>
                  </a:lnTo>
                  <a:lnTo>
                    <a:pt x="986" y="690"/>
                  </a:lnTo>
                  <a:lnTo>
                    <a:pt x="984" y="712"/>
                  </a:lnTo>
                  <a:lnTo>
                    <a:pt x="974" y="733"/>
                  </a:lnTo>
                  <a:lnTo>
                    <a:pt x="962" y="745"/>
                  </a:lnTo>
                  <a:lnTo>
                    <a:pt x="941" y="759"/>
                  </a:lnTo>
                  <a:lnTo>
                    <a:pt x="880" y="778"/>
                  </a:lnTo>
                  <a:lnTo>
                    <a:pt x="872" y="787"/>
                  </a:lnTo>
                  <a:lnTo>
                    <a:pt x="861" y="816"/>
                  </a:lnTo>
                  <a:lnTo>
                    <a:pt x="851" y="830"/>
                  </a:lnTo>
                  <a:lnTo>
                    <a:pt x="773" y="903"/>
                  </a:lnTo>
                  <a:lnTo>
                    <a:pt x="745" y="934"/>
                  </a:lnTo>
                  <a:lnTo>
                    <a:pt x="735" y="950"/>
                  </a:lnTo>
                  <a:lnTo>
                    <a:pt x="735" y="967"/>
                  </a:lnTo>
                  <a:lnTo>
                    <a:pt x="750" y="1024"/>
                  </a:lnTo>
                  <a:lnTo>
                    <a:pt x="742" y="1104"/>
                  </a:lnTo>
                  <a:lnTo>
                    <a:pt x="735" y="1118"/>
                  </a:lnTo>
                  <a:lnTo>
                    <a:pt x="747" y="1173"/>
                  </a:lnTo>
                  <a:lnTo>
                    <a:pt x="735" y="1203"/>
                  </a:lnTo>
                  <a:lnTo>
                    <a:pt x="735" y="1203"/>
                  </a:lnTo>
                  <a:lnTo>
                    <a:pt x="735" y="1220"/>
                  </a:lnTo>
                  <a:lnTo>
                    <a:pt x="714" y="1199"/>
                  </a:lnTo>
                  <a:lnTo>
                    <a:pt x="662" y="1168"/>
                  </a:lnTo>
                  <a:lnTo>
                    <a:pt x="641" y="1163"/>
                  </a:lnTo>
                  <a:lnTo>
                    <a:pt x="622" y="117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grpSp>
      <p:sp>
        <p:nvSpPr>
          <p:cNvPr id="85" name="Rectangular Callout 84"/>
          <p:cNvSpPr/>
          <p:nvPr/>
        </p:nvSpPr>
        <p:spPr bwMode="auto">
          <a:xfrm flipH="1">
            <a:off x="4667464" y="3206102"/>
            <a:ext cx="898892" cy="260544"/>
          </a:xfrm>
          <a:prstGeom prst="wedgeRectCallout">
            <a:avLst>
              <a:gd name="adj1" fmla="val -76289"/>
              <a:gd name="adj2" fmla="val -8834"/>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86" name="Rectangle 85"/>
          <p:cNvSpPr/>
          <p:nvPr/>
        </p:nvSpPr>
        <p:spPr>
          <a:xfrm flipH="1">
            <a:off x="4683249" y="3267125"/>
            <a:ext cx="867323" cy="138499"/>
          </a:xfrm>
          <a:prstGeom prst="rect">
            <a:avLst/>
          </a:prstGeom>
          <a:noFill/>
        </p:spPr>
        <p:txBody>
          <a:bodyPr wrap="square" lIns="0" tIns="0" rIns="0" bIns="0" anchor="ctr">
            <a:spAutoFit/>
          </a:bodyPr>
          <a:lstStyle/>
          <a:p>
            <a:pPr algn="ctr" defTabSz="1714414"/>
            <a:r>
              <a:rPr lang="en-US" sz="900" dirty="0">
                <a:solidFill>
                  <a:schemeClr val="bg1"/>
                </a:solidFill>
              </a:rPr>
              <a:t>MAKKAH</a:t>
            </a:r>
          </a:p>
        </p:txBody>
      </p:sp>
      <p:sp>
        <p:nvSpPr>
          <p:cNvPr id="88" name="Rectangular Callout 87"/>
          <p:cNvSpPr/>
          <p:nvPr/>
        </p:nvSpPr>
        <p:spPr bwMode="auto">
          <a:xfrm flipH="1">
            <a:off x="4112309" y="2207441"/>
            <a:ext cx="898892" cy="260544"/>
          </a:xfrm>
          <a:prstGeom prst="wedgeRectCallout">
            <a:avLst>
              <a:gd name="adj1" fmla="val -76289"/>
              <a:gd name="adj2" fmla="val -8834"/>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03" name="Rectangle 102"/>
          <p:cNvSpPr/>
          <p:nvPr/>
        </p:nvSpPr>
        <p:spPr>
          <a:xfrm flipH="1">
            <a:off x="4128094" y="226846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TABUK</a:t>
            </a:r>
          </a:p>
        </p:txBody>
      </p:sp>
      <p:sp>
        <p:nvSpPr>
          <p:cNvPr id="105" name="Rectangular Callout 104"/>
          <p:cNvSpPr/>
          <p:nvPr/>
        </p:nvSpPr>
        <p:spPr bwMode="auto">
          <a:xfrm flipH="1">
            <a:off x="7870141" y="2230759"/>
            <a:ext cx="898892" cy="260544"/>
          </a:xfrm>
          <a:prstGeom prst="wedgeRectCallout">
            <a:avLst>
              <a:gd name="adj1" fmla="val 51715"/>
              <a:gd name="adj2" fmla="val 108152"/>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06" name="Rectangle 105"/>
          <p:cNvSpPr/>
          <p:nvPr/>
        </p:nvSpPr>
        <p:spPr>
          <a:xfrm flipH="1">
            <a:off x="7885926" y="2237921"/>
            <a:ext cx="867323" cy="246221"/>
          </a:xfrm>
          <a:prstGeom prst="rect">
            <a:avLst/>
          </a:prstGeom>
          <a:noFill/>
        </p:spPr>
        <p:txBody>
          <a:bodyPr wrap="square" lIns="0" tIns="0" rIns="0" bIns="0" anchor="ctr">
            <a:spAutoFit/>
          </a:bodyPr>
          <a:lstStyle/>
          <a:p>
            <a:pPr algn="ctr" defTabSz="1714414"/>
            <a:r>
              <a:rPr lang="en-US" sz="800" dirty="0">
                <a:solidFill>
                  <a:schemeClr val="bg1"/>
                </a:solidFill>
              </a:rPr>
              <a:t>EASTERN </a:t>
            </a:r>
          </a:p>
          <a:p>
            <a:pPr algn="ctr" defTabSz="1714414"/>
            <a:r>
              <a:rPr lang="en-US" sz="800" dirty="0">
                <a:solidFill>
                  <a:schemeClr val="bg1"/>
                </a:solidFill>
              </a:rPr>
              <a:t>PROVINCE</a:t>
            </a:r>
          </a:p>
        </p:txBody>
      </p:sp>
      <p:sp>
        <p:nvSpPr>
          <p:cNvPr id="108" name="Rectangular Callout 107"/>
          <p:cNvSpPr/>
          <p:nvPr/>
        </p:nvSpPr>
        <p:spPr bwMode="auto">
          <a:xfrm flipH="1">
            <a:off x="6364337" y="4434775"/>
            <a:ext cx="898892" cy="260544"/>
          </a:xfrm>
          <a:prstGeom prst="wedgeRectCallout">
            <a:avLst>
              <a:gd name="adj1" fmla="val -40685"/>
              <a:gd name="adj2" fmla="val -140443"/>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09" name="Rectangle 108"/>
          <p:cNvSpPr/>
          <p:nvPr/>
        </p:nvSpPr>
        <p:spPr>
          <a:xfrm flipH="1">
            <a:off x="6380122" y="4495798"/>
            <a:ext cx="867323" cy="138499"/>
          </a:xfrm>
          <a:prstGeom prst="rect">
            <a:avLst/>
          </a:prstGeom>
          <a:noFill/>
        </p:spPr>
        <p:txBody>
          <a:bodyPr wrap="square" lIns="0" tIns="0" rIns="0" bIns="0" anchor="ctr">
            <a:spAutoFit/>
          </a:bodyPr>
          <a:lstStyle/>
          <a:p>
            <a:pPr algn="ctr" defTabSz="1714414"/>
            <a:r>
              <a:rPr lang="en-US" sz="900" dirty="0">
                <a:solidFill>
                  <a:schemeClr val="bg1"/>
                </a:solidFill>
              </a:rPr>
              <a:t>NAJRAN</a:t>
            </a:r>
          </a:p>
        </p:txBody>
      </p:sp>
      <p:sp>
        <p:nvSpPr>
          <p:cNvPr id="111" name="Rectangular Callout 110"/>
          <p:cNvSpPr/>
          <p:nvPr/>
        </p:nvSpPr>
        <p:spPr bwMode="auto">
          <a:xfrm flipH="1">
            <a:off x="5323919" y="4215093"/>
            <a:ext cx="898892" cy="260544"/>
          </a:xfrm>
          <a:prstGeom prst="wedgeRectCallout">
            <a:avLst>
              <a:gd name="adj1" fmla="val -120370"/>
              <a:gd name="adj2" fmla="val -257429"/>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12" name="Rectangle 111"/>
          <p:cNvSpPr/>
          <p:nvPr/>
        </p:nvSpPr>
        <p:spPr>
          <a:xfrm flipH="1">
            <a:off x="5339704" y="4276116"/>
            <a:ext cx="867323" cy="138499"/>
          </a:xfrm>
          <a:prstGeom prst="rect">
            <a:avLst/>
          </a:prstGeom>
          <a:noFill/>
        </p:spPr>
        <p:txBody>
          <a:bodyPr wrap="square" lIns="0" tIns="0" rIns="0" bIns="0" anchor="ctr">
            <a:spAutoFit/>
          </a:bodyPr>
          <a:lstStyle/>
          <a:p>
            <a:pPr algn="ctr" defTabSz="1714414"/>
            <a:r>
              <a:rPr lang="en-US" sz="900" dirty="0">
                <a:solidFill>
                  <a:schemeClr val="bg1"/>
                </a:solidFill>
              </a:rPr>
              <a:t>RIYADH</a:t>
            </a:r>
          </a:p>
        </p:txBody>
      </p:sp>
      <p:sp>
        <p:nvSpPr>
          <p:cNvPr id="114" name="Rectangular Callout 113"/>
          <p:cNvSpPr/>
          <p:nvPr/>
        </p:nvSpPr>
        <p:spPr bwMode="auto">
          <a:xfrm flipH="1">
            <a:off x="6944064" y="1211290"/>
            <a:ext cx="898892" cy="260544"/>
          </a:xfrm>
          <a:prstGeom prst="wedgeRectCallout">
            <a:avLst>
              <a:gd name="adj1" fmla="val 83928"/>
              <a:gd name="adj2" fmla="val 178344"/>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15" name="Rectangle 114"/>
          <p:cNvSpPr/>
          <p:nvPr/>
        </p:nvSpPr>
        <p:spPr>
          <a:xfrm flipH="1">
            <a:off x="6959849" y="1218452"/>
            <a:ext cx="867323" cy="246221"/>
          </a:xfrm>
          <a:prstGeom prst="rect">
            <a:avLst/>
          </a:prstGeom>
          <a:noFill/>
        </p:spPr>
        <p:txBody>
          <a:bodyPr wrap="square" lIns="0" tIns="0" rIns="0" bIns="0" anchor="ctr">
            <a:spAutoFit/>
          </a:bodyPr>
          <a:lstStyle/>
          <a:p>
            <a:pPr algn="ctr" defTabSz="1714414"/>
            <a:r>
              <a:rPr lang="en-US" sz="800" dirty="0">
                <a:solidFill>
                  <a:schemeClr val="bg1"/>
                </a:solidFill>
              </a:rPr>
              <a:t>NORTHERN </a:t>
            </a:r>
          </a:p>
          <a:p>
            <a:pPr algn="ctr" defTabSz="1714414"/>
            <a:r>
              <a:rPr lang="en-US" sz="800" dirty="0">
                <a:solidFill>
                  <a:schemeClr val="bg1"/>
                </a:solidFill>
              </a:rPr>
              <a:t>BORDERS</a:t>
            </a:r>
          </a:p>
        </p:txBody>
      </p:sp>
      <p:sp>
        <p:nvSpPr>
          <p:cNvPr id="117" name="Rectangular Callout 116"/>
          <p:cNvSpPr/>
          <p:nvPr/>
        </p:nvSpPr>
        <p:spPr bwMode="auto">
          <a:xfrm flipH="1">
            <a:off x="4263649" y="2765661"/>
            <a:ext cx="898892" cy="260544"/>
          </a:xfrm>
          <a:prstGeom prst="wedgeRectCallout">
            <a:avLst>
              <a:gd name="adj1" fmla="val -109350"/>
              <a:gd name="adj2" fmla="val 14563"/>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dirty="0">
              <a:solidFill>
                <a:schemeClr val="bg1"/>
              </a:solidFill>
            </a:endParaRPr>
          </a:p>
        </p:txBody>
      </p:sp>
      <p:sp>
        <p:nvSpPr>
          <p:cNvPr id="118" name="Rectangle 117"/>
          <p:cNvSpPr/>
          <p:nvPr/>
        </p:nvSpPr>
        <p:spPr>
          <a:xfrm flipH="1">
            <a:off x="4279434" y="2826684"/>
            <a:ext cx="867323" cy="138499"/>
          </a:xfrm>
          <a:prstGeom prst="rect">
            <a:avLst/>
          </a:prstGeom>
          <a:noFill/>
        </p:spPr>
        <p:txBody>
          <a:bodyPr wrap="square" lIns="0" tIns="0" rIns="0" bIns="0" anchor="ctr">
            <a:spAutoFit/>
          </a:bodyPr>
          <a:lstStyle/>
          <a:p>
            <a:pPr algn="ctr" defTabSz="1714414"/>
            <a:r>
              <a:rPr lang="en-US" sz="900" dirty="0">
                <a:solidFill>
                  <a:schemeClr val="bg1"/>
                </a:solidFill>
              </a:rPr>
              <a:t>MADINAH</a:t>
            </a:r>
          </a:p>
        </p:txBody>
      </p:sp>
      <p:grpSp>
        <p:nvGrpSpPr>
          <p:cNvPr id="91" name="Group 90">
            <a:extLst>
              <a:ext uri="{FF2B5EF4-FFF2-40B4-BE49-F238E27FC236}">
                <a16:creationId xmlns:a16="http://schemas.microsoft.com/office/drawing/2014/main" id="{795B215F-08B8-4E57-A195-3A8C6F0E4C39}"/>
              </a:ext>
            </a:extLst>
          </p:cNvPr>
          <p:cNvGrpSpPr/>
          <p:nvPr/>
        </p:nvGrpSpPr>
        <p:grpSpPr>
          <a:xfrm>
            <a:off x="2219479" y="2721720"/>
            <a:ext cx="1722547" cy="1963595"/>
            <a:chOff x="2219479" y="2651760"/>
            <a:chExt cx="1722547" cy="1963595"/>
          </a:xfrm>
        </p:grpSpPr>
        <p:sp>
          <p:nvSpPr>
            <p:cNvPr id="92" name="Rectangle: Rounded Corners 9">
              <a:extLst>
                <a:ext uri="{FF2B5EF4-FFF2-40B4-BE49-F238E27FC236}">
                  <a16:creationId xmlns:a16="http://schemas.microsoft.com/office/drawing/2014/main" id="{244AEBBA-C983-44A7-BFEA-BF60EEE99F34}"/>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93" name="Freeform: Shape 92">
              <a:extLst>
                <a:ext uri="{FF2B5EF4-FFF2-40B4-BE49-F238E27FC236}">
                  <a16:creationId xmlns:a16="http://schemas.microsoft.com/office/drawing/2014/main" id="{5779273C-3AF5-4A5F-9C81-32503CCCEB0C}"/>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4" name="Group 93">
            <a:extLst>
              <a:ext uri="{FF2B5EF4-FFF2-40B4-BE49-F238E27FC236}">
                <a16:creationId xmlns:a16="http://schemas.microsoft.com/office/drawing/2014/main" id="{A757458E-80FE-42D2-90EA-4DC251A94A01}"/>
              </a:ext>
            </a:extLst>
          </p:cNvPr>
          <p:cNvGrpSpPr/>
          <p:nvPr/>
        </p:nvGrpSpPr>
        <p:grpSpPr>
          <a:xfrm>
            <a:off x="381115" y="2721720"/>
            <a:ext cx="1722547" cy="1963595"/>
            <a:chOff x="381115" y="2651760"/>
            <a:chExt cx="1722547" cy="1963595"/>
          </a:xfrm>
        </p:grpSpPr>
        <p:sp>
          <p:nvSpPr>
            <p:cNvPr id="95" name="Rectangle: Rounded Corners 9">
              <a:extLst>
                <a:ext uri="{FF2B5EF4-FFF2-40B4-BE49-F238E27FC236}">
                  <a16:creationId xmlns:a16="http://schemas.microsoft.com/office/drawing/2014/main" id="{52B5CC36-A686-4F88-A6D5-44D62465B554}"/>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96" name="Freeform: Shape 95">
              <a:extLst>
                <a:ext uri="{FF2B5EF4-FFF2-40B4-BE49-F238E27FC236}">
                  <a16:creationId xmlns:a16="http://schemas.microsoft.com/office/drawing/2014/main" id="{8351D12F-941D-4827-8512-0D7D448D2787}"/>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97" name="Group 96">
            <a:extLst>
              <a:ext uri="{FF2B5EF4-FFF2-40B4-BE49-F238E27FC236}">
                <a16:creationId xmlns:a16="http://schemas.microsoft.com/office/drawing/2014/main" id="{554EC12B-0252-4D10-B195-D7A8B274683F}"/>
              </a:ext>
            </a:extLst>
          </p:cNvPr>
          <p:cNvGrpSpPr/>
          <p:nvPr/>
        </p:nvGrpSpPr>
        <p:grpSpPr>
          <a:xfrm>
            <a:off x="659050" y="2966292"/>
            <a:ext cx="1166676" cy="1166676"/>
            <a:chOff x="4419962" y="4767072"/>
            <a:chExt cx="1103462" cy="1103462"/>
          </a:xfrm>
        </p:grpSpPr>
        <p:grpSp>
          <p:nvGrpSpPr>
            <p:cNvPr id="98" name="Group 97">
              <a:extLst>
                <a:ext uri="{FF2B5EF4-FFF2-40B4-BE49-F238E27FC236}">
                  <a16:creationId xmlns:a16="http://schemas.microsoft.com/office/drawing/2014/main" id="{EFCB2F64-DCF5-4B8F-AAFF-9C2CE802A384}"/>
                </a:ext>
              </a:extLst>
            </p:cNvPr>
            <p:cNvGrpSpPr/>
            <p:nvPr/>
          </p:nvGrpSpPr>
          <p:grpSpPr>
            <a:xfrm>
              <a:off x="4419962" y="4767072"/>
              <a:ext cx="1103462" cy="1103462"/>
              <a:chOff x="4946650" y="377825"/>
              <a:chExt cx="4387854" cy="4387851"/>
            </a:xfrm>
            <a:solidFill>
              <a:schemeClr val="bg1">
                <a:lumMod val="95000"/>
              </a:schemeClr>
            </a:solidFill>
          </p:grpSpPr>
          <p:sp>
            <p:nvSpPr>
              <p:cNvPr id="100" name="Freeform 230">
                <a:extLst>
                  <a:ext uri="{FF2B5EF4-FFF2-40B4-BE49-F238E27FC236}">
                    <a16:creationId xmlns:a16="http://schemas.microsoft.com/office/drawing/2014/main" id="{9CD9CECD-AD15-404B-BF7F-0AE8BDDBF79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01" name="Freeform 231">
                <a:extLst>
                  <a:ext uri="{FF2B5EF4-FFF2-40B4-BE49-F238E27FC236}">
                    <a16:creationId xmlns:a16="http://schemas.microsoft.com/office/drawing/2014/main" id="{DC40C614-0669-45E8-8AEE-2725A4E0B9D6}"/>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2" name="Freeform 232">
                <a:extLst>
                  <a:ext uri="{FF2B5EF4-FFF2-40B4-BE49-F238E27FC236}">
                    <a16:creationId xmlns:a16="http://schemas.microsoft.com/office/drawing/2014/main" id="{1CE75CA8-F5D2-4534-B075-5F8C5B7F2CFF}"/>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4" name="Freeform 233">
                <a:extLst>
                  <a:ext uri="{FF2B5EF4-FFF2-40B4-BE49-F238E27FC236}">
                    <a16:creationId xmlns:a16="http://schemas.microsoft.com/office/drawing/2014/main" id="{8098FF68-5837-424A-AA11-680CC0197014}"/>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7" name="Freeform 234">
                <a:extLst>
                  <a:ext uri="{FF2B5EF4-FFF2-40B4-BE49-F238E27FC236}">
                    <a16:creationId xmlns:a16="http://schemas.microsoft.com/office/drawing/2014/main" id="{4B6CC177-50D1-4073-86B7-37286A93B727}"/>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9" name="Freeform 235">
                <a:extLst>
                  <a:ext uri="{FF2B5EF4-FFF2-40B4-BE49-F238E27FC236}">
                    <a16:creationId xmlns:a16="http://schemas.microsoft.com/office/drawing/2014/main" id="{DFC07DF4-3CFC-4668-B0F3-D1A0384BB3B1}"/>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0" name="Freeform 236">
                <a:extLst>
                  <a:ext uri="{FF2B5EF4-FFF2-40B4-BE49-F238E27FC236}">
                    <a16:creationId xmlns:a16="http://schemas.microsoft.com/office/drawing/2014/main" id="{51103B1C-A1E0-44D9-9B98-22750D0335A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1" name="Freeform 237">
                <a:extLst>
                  <a:ext uri="{FF2B5EF4-FFF2-40B4-BE49-F238E27FC236}">
                    <a16:creationId xmlns:a16="http://schemas.microsoft.com/office/drawing/2014/main" id="{EA88E35A-90B5-4EA6-89C3-5E43B7621EA0}"/>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2" name="Freeform 238">
                <a:extLst>
                  <a:ext uri="{FF2B5EF4-FFF2-40B4-BE49-F238E27FC236}">
                    <a16:creationId xmlns:a16="http://schemas.microsoft.com/office/drawing/2014/main" id="{9E829A9D-C597-4783-8C4B-186273B6AD0D}"/>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3" name="Freeform 239">
                <a:extLst>
                  <a:ext uri="{FF2B5EF4-FFF2-40B4-BE49-F238E27FC236}">
                    <a16:creationId xmlns:a16="http://schemas.microsoft.com/office/drawing/2014/main" id="{4EEA5DDC-B089-49C2-A0B7-840004BD04BA}"/>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4" name="Freeform 240">
                <a:extLst>
                  <a:ext uri="{FF2B5EF4-FFF2-40B4-BE49-F238E27FC236}">
                    <a16:creationId xmlns:a16="http://schemas.microsoft.com/office/drawing/2014/main" id="{EB52AD24-D061-4773-9261-BDEB118AC4FD}"/>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5" name="Freeform 241">
                <a:extLst>
                  <a:ext uri="{FF2B5EF4-FFF2-40B4-BE49-F238E27FC236}">
                    <a16:creationId xmlns:a16="http://schemas.microsoft.com/office/drawing/2014/main" id="{9B94FF63-F78D-4F38-8CA5-1954493429B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6" name="Freeform 242">
                <a:extLst>
                  <a:ext uri="{FF2B5EF4-FFF2-40B4-BE49-F238E27FC236}">
                    <a16:creationId xmlns:a16="http://schemas.microsoft.com/office/drawing/2014/main" id="{322CED71-BBD0-417E-A372-263A24166EED}"/>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7" name="Freeform 243">
                <a:extLst>
                  <a:ext uri="{FF2B5EF4-FFF2-40B4-BE49-F238E27FC236}">
                    <a16:creationId xmlns:a16="http://schemas.microsoft.com/office/drawing/2014/main" id="{26AD4C47-E81A-42B6-9F64-A945AEF0770D}"/>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8" name="Freeform 244">
                <a:extLst>
                  <a:ext uri="{FF2B5EF4-FFF2-40B4-BE49-F238E27FC236}">
                    <a16:creationId xmlns:a16="http://schemas.microsoft.com/office/drawing/2014/main" id="{5EF557BA-C518-4771-9A05-8060E44015D0}"/>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29" name="Freeform 245">
                <a:extLst>
                  <a:ext uri="{FF2B5EF4-FFF2-40B4-BE49-F238E27FC236}">
                    <a16:creationId xmlns:a16="http://schemas.microsoft.com/office/drawing/2014/main" id="{C7C8E344-5ADD-4C66-82EB-CA42C3365D28}"/>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0" name="Freeform 246">
                <a:extLst>
                  <a:ext uri="{FF2B5EF4-FFF2-40B4-BE49-F238E27FC236}">
                    <a16:creationId xmlns:a16="http://schemas.microsoft.com/office/drawing/2014/main" id="{B172A2A8-AFD1-4C7A-95C0-6EB93612D25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1" name="Freeform 247">
                <a:extLst>
                  <a:ext uri="{FF2B5EF4-FFF2-40B4-BE49-F238E27FC236}">
                    <a16:creationId xmlns:a16="http://schemas.microsoft.com/office/drawing/2014/main" id="{6565C042-7048-4E0A-B79F-C26391F8F343}"/>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2" name="Freeform 248">
                <a:extLst>
                  <a:ext uri="{FF2B5EF4-FFF2-40B4-BE49-F238E27FC236}">
                    <a16:creationId xmlns:a16="http://schemas.microsoft.com/office/drawing/2014/main" id="{72B0A3C3-D1AA-410F-9B50-7BC195DEA2C7}"/>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33" name="Freeform 249">
                <a:extLst>
                  <a:ext uri="{FF2B5EF4-FFF2-40B4-BE49-F238E27FC236}">
                    <a16:creationId xmlns:a16="http://schemas.microsoft.com/office/drawing/2014/main" id="{8709320B-37FC-4FC6-965F-BCE22FD388CC}"/>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99" name="Oval 98">
              <a:extLst>
                <a:ext uri="{FF2B5EF4-FFF2-40B4-BE49-F238E27FC236}">
                  <a16:creationId xmlns:a16="http://schemas.microsoft.com/office/drawing/2014/main" id="{F2AAC7E0-40CF-4B2A-9C00-220AF1AF996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134" name="Inhaltsplatzhalter 4">
            <a:extLst>
              <a:ext uri="{FF2B5EF4-FFF2-40B4-BE49-F238E27FC236}">
                <a16:creationId xmlns:a16="http://schemas.microsoft.com/office/drawing/2014/main" id="{D4F8B79B-D2C0-4413-AF8B-8794EB78A1E1}"/>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135" name="Group 134">
            <a:extLst>
              <a:ext uri="{FF2B5EF4-FFF2-40B4-BE49-F238E27FC236}">
                <a16:creationId xmlns:a16="http://schemas.microsoft.com/office/drawing/2014/main" id="{952D8B5B-9D60-4115-B070-D0CAC7E88AFF}"/>
              </a:ext>
            </a:extLst>
          </p:cNvPr>
          <p:cNvGrpSpPr/>
          <p:nvPr/>
        </p:nvGrpSpPr>
        <p:grpSpPr>
          <a:xfrm>
            <a:off x="2497414" y="2966292"/>
            <a:ext cx="1166676" cy="1166676"/>
            <a:chOff x="4419962" y="4767072"/>
            <a:chExt cx="1103462" cy="1103462"/>
          </a:xfrm>
        </p:grpSpPr>
        <p:grpSp>
          <p:nvGrpSpPr>
            <p:cNvPr id="136" name="Group 135">
              <a:extLst>
                <a:ext uri="{FF2B5EF4-FFF2-40B4-BE49-F238E27FC236}">
                  <a16:creationId xmlns:a16="http://schemas.microsoft.com/office/drawing/2014/main" id="{F6638F3B-A51C-40C2-A6CE-0A0580EEF08C}"/>
                </a:ext>
              </a:extLst>
            </p:cNvPr>
            <p:cNvGrpSpPr/>
            <p:nvPr/>
          </p:nvGrpSpPr>
          <p:grpSpPr>
            <a:xfrm>
              <a:off x="4419962" y="4767072"/>
              <a:ext cx="1103462" cy="1103462"/>
              <a:chOff x="4946650" y="377825"/>
              <a:chExt cx="4387854" cy="4387851"/>
            </a:xfrm>
            <a:solidFill>
              <a:schemeClr val="bg1">
                <a:lumMod val="95000"/>
              </a:schemeClr>
            </a:solidFill>
          </p:grpSpPr>
          <p:sp>
            <p:nvSpPr>
              <p:cNvPr id="138" name="Freeform 230">
                <a:extLst>
                  <a:ext uri="{FF2B5EF4-FFF2-40B4-BE49-F238E27FC236}">
                    <a16:creationId xmlns:a16="http://schemas.microsoft.com/office/drawing/2014/main" id="{B572FABA-5203-4C87-BCE1-CACFCF4C6187}"/>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39" name="Freeform 231">
                <a:extLst>
                  <a:ext uri="{FF2B5EF4-FFF2-40B4-BE49-F238E27FC236}">
                    <a16:creationId xmlns:a16="http://schemas.microsoft.com/office/drawing/2014/main" id="{D6266B53-D2E7-401E-92F2-5160735D9E4D}"/>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0" name="Freeform 232">
                <a:extLst>
                  <a:ext uri="{FF2B5EF4-FFF2-40B4-BE49-F238E27FC236}">
                    <a16:creationId xmlns:a16="http://schemas.microsoft.com/office/drawing/2014/main" id="{256DF3B6-CE3D-4434-A3CD-A699FC6B3EA8}"/>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1" name="Freeform 233">
                <a:extLst>
                  <a:ext uri="{FF2B5EF4-FFF2-40B4-BE49-F238E27FC236}">
                    <a16:creationId xmlns:a16="http://schemas.microsoft.com/office/drawing/2014/main" id="{FB7581FD-B88F-4F2D-9F82-659A2556FA90}"/>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2" name="Freeform 234">
                <a:extLst>
                  <a:ext uri="{FF2B5EF4-FFF2-40B4-BE49-F238E27FC236}">
                    <a16:creationId xmlns:a16="http://schemas.microsoft.com/office/drawing/2014/main" id="{AF5247E2-E105-481F-9A96-D056436FA163}"/>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3" name="Freeform 235">
                <a:extLst>
                  <a:ext uri="{FF2B5EF4-FFF2-40B4-BE49-F238E27FC236}">
                    <a16:creationId xmlns:a16="http://schemas.microsoft.com/office/drawing/2014/main" id="{628E7C85-625A-46BC-AB4F-3FAB043869F8}"/>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4" name="Freeform 236">
                <a:extLst>
                  <a:ext uri="{FF2B5EF4-FFF2-40B4-BE49-F238E27FC236}">
                    <a16:creationId xmlns:a16="http://schemas.microsoft.com/office/drawing/2014/main" id="{B42394EF-FAFA-4E0B-9A2C-3D8CB398D98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5" name="Freeform 237">
                <a:extLst>
                  <a:ext uri="{FF2B5EF4-FFF2-40B4-BE49-F238E27FC236}">
                    <a16:creationId xmlns:a16="http://schemas.microsoft.com/office/drawing/2014/main" id="{495B1AEB-C4CA-463C-B5E7-124BD4076A0F}"/>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6" name="Freeform 238">
                <a:extLst>
                  <a:ext uri="{FF2B5EF4-FFF2-40B4-BE49-F238E27FC236}">
                    <a16:creationId xmlns:a16="http://schemas.microsoft.com/office/drawing/2014/main" id="{EBB21195-898F-42B1-902A-2811129E1CC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7" name="Freeform 239">
                <a:extLst>
                  <a:ext uri="{FF2B5EF4-FFF2-40B4-BE49-F238E27FC236}">
                    <a16:creationId xmlns:a16="http://schemas.microsoft.com/office/drawing/2014/main" id="{CE92F0A3-D742-4237-BBD2-24BABE86656F}"/>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8" name="Freeform 240">
                <a:extLst>
                  <a:ext uri="{FF2B5EF4-FFF2-40B4-BE49-F238E27FC236}">
                    <a16:creationId xmlns:a16="http://schemas.microsoft.com/office/drawing/2014/main" id="{A4D9D044-79E7-4240-B0B7-CD74870A0078}"/>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49" name="Freeform 241">
                <a:extLst>
                  <a:ext uri="{FF2B5EF4-FFF2-40B4-BE49-F238E27FC236}">
                    <a16:creationId xmlns:a16="http://schemas.microsoft.com/office/drawing/2014/main" id="{1F8897C1-1F52-4DEC-BA0E-F23C8FA34796}"/>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0" name="Freeform 242">
                <a:extLst>
                  <a:ext uri="{FF2B5EF4-FFF2-40B4-BE49-F238E27FC236}">
                    <a16:creationId xmlns:a16="http://schemas.microsoft.com/office/drawing/2014/main" id="{1AB6823B-A7DE-475A-85AE-554817B6646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1" name="Freeform 243">
                <a:extLst>
                  <a:ext uri="{FF2B5EF4-FFF2-40B4-BE49-F238E27FC236}">
                    <a16:creationId xmlns:a16="http://schemas.microsoft.com/office/drawing/2014/main" id="{3DA6CAC9-6FD6-4287-A5FD-76ADED8D04B1}"/>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2" name="Freeform 244">
                <a:extLst>
                  <a:ext uri="{FF2B5EF4-FFF2-40B4-BE49-F238E27FC236}">
                    <a16:creationId xmlns:a16="http://schemas.microsoft.com/office/drawing/2014/main" id="{11041440-C051-45E4-A4AD-7EA01A102DCC}"/>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3" name="Freeform 245">
                <a:extLst>
                  <a:ext uri="{FF2B5EF4-FFF2-40B4-BE49-F238E27FC236}">
                    <a16:creationId xmlns:a16="http://schemas.microsoft.com/office/drawing/2014/main" id="{F8E3E224-74E2-4663-91C6-4BC5575CD5A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4" name="Freeform 246">
                <a:extLst>
                  <a:ext uri="{FF2B5EF4-FFF2-40B4-BE49-F238E27FC236}">
                    <a16:creationId xmlns:a16="http://schemas.microsoft.com/office/drawing/2014/main" id="{88A45A90-FC51-4EE6-B53F-CC7FC4316E9F}"/>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5" name="Freeform 247">
                <a:extLst>
                  <a:ext uri="{FF2B5EF4-FFF2-40B4-BE49-F238E27FC236}">
                    <a16:creationId xmlns:a16="http://schemas.microsoft.com/office/drawing/2014/main" id="{16CC794F-24A5-4F37-9562-BCCD25D48FA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6" name="Freeform 248">
                <a:extLst>
                  <a:ext uri="{FF2B5EF4-FFF2-40B4-BE49-F238E27FC236}">
                    <a16:creationId xmlns:a16="http://schemas.microsoft.com/office/drawing/2014/main" id="{8DDC5038-22B1-42A0-A868-00D5EFC641A7}"/>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57" name="Freeform 249">
                <a:extLst>
                  <a:ext uri="{FF2B5EF4-FFF2-40B4-BE49-F238E27FC236}">
                    <a16:creationId xmlns:a16="http://schemas.microsoft.com/office/drawing/2014/main" id="{540DE849-33F0-4101-A20C-1236A0F85ECC}"/>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137" name="Oval 136">
              <a:extLst>
                <a:ext uri="{FF2B5EF4-FFF2-40B4-BE49-F238E27FC236}">
                  <a16:creationId xmlns:a16="http://schemas.microsoft.com/office/drawing/2014/main" id="{2459AB47-26D5-4FE5-B77B-152AA71B9674}"/>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158" name="Inhaltsplatzhalter 4">
            <a:extLst>
              <a:ext uri="{FF2B5EF4-FFF2-40B4-BE49-F238E27FC236}">
                <a16:creationId xmlns:a16="http://schemas.microsoft.com/office/drawing/2014/main" id="{1EC5C350-05C1-42F1-BEE7-F708C3630D34}"/>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159" name="3">
            <a:extLst>
              <a:ext uri="{FF2B5EF4-FFF2-40B4-BE49-F238E27FC236}">
                <a16:creationId xmlns:a16="http://schemas.microsoft.com/office/drawing/2014/main" id="{28CD1D19-A3CE-4DA5-871A-60DCF19A1660}"/>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160" name="Freeform 317">
            <a:extLst>
              <a:ext uri="{FF2B5EF4-FFF2-40B4-BE49-F238E27FC236}">
                <a16:creationId xmlns:a16="http://schemas.microsoft.com/office/drawing/2014/main" id="{AC804A4A-402E-4D11-A711-F90D79A8B33C}"/>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1" name="Freeform 319">
            <a:extLst>
              <a:ext uri="{FF2B5EF4-FFF2-40B4-BE49-F238E27FC236}">
                <a16:creationId xmlns:a16="http://schemas.microsoft.com/office/drawing/2014/main" id="{5D83FDEF-FFFB-47E3-ADC0-3F3ABCC45225}"/>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2" name="Rounded Rectangle 318">
            <a:extLst>
              <a:ext uri="{FF2B5EF4-FFF2-40B4-BE49-F238E27FC236}">
                <a16:creationId xmlns:a16="http://schemas.microsoft.com/office/drawing/2014/main" id="{855DBC48-16EA-4344-81AB-31350DBF63E5}"/>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163" name="Rounded Rectangle 320">
            <a:extLst>
              <a:ext uri="{FF2B5EF4-FFF2-40B4-BE49-F238E27FC236}">
                <a16:creationId xmlns:a16="http://schemas.microsoft.com/office/drawing/2014/main" id="{A1E00603-AF76-44D5-A915-20A05876AB7B}"/>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37453475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Thailand Map</a:t>
            </a:r>
          </a:p>
        </p:txBody>
      </p:sp>
      <p:grpSp>
        <p:nvGrpSpPr>
          <p:cNvPr id="140" name="Group 4"/>
          <p:cNvGrpSpPr>
            <a:grpSpLocks noChangeAspect="1"/>
          </p:cNvGrpSpPr>
          <p:nvPr/>
        </p:nvGrpSpPr>
        <p:grpSpPr bwMode="auto">
          <a:xfrm>
            <a:off x="5924924" y="1384242"/>
            <a:ext cx="1965770" cy="3598894"/>
            <a:chOff x="1193" y="-2684"/>
            <a:chExt cx="5289" cy="9683"/>
          </a:xfrm>
          <a:solidFill>
            <a:srgbClr val="D9D9D9"/>
          </a:solidFill>
        </p:grpSpPr>
        <p:sp>
          <p:nvSpPr>
            <p:cNvPr id="141" name="Freeform 140"/>
            <p:cNvSpPr>
              <a:spLocks/>
            </p:cNvSpPr>
            <p:nvPr/>
          </p:nvSpPr>
          <p:spPr bwMode="auto">
            <a:xfrm>
              <a:off x="3090" y="1635"/>
              <a:ext cx="395" cy="300"/>
            </a:xfrm>
            <a:custGeom>
              <a:avLst/>
              <a:gdLst>
                <a:gd name="T0" fmla="*/ 163 w 395"/>
                <a:gd name="T1" fmla="*/ 0 h 300"/>
                <a:gd name="T2" fmla="*/ 187 w 395"/>
                <a:gd name="T3" fmla="*/ 0 h 300"/>
                <a:gd name="T4" fmla="*/ 196 w 395"/>
                <a:gd name="T5" fmla="*/ 12 h 300"/>
                <a:gd name="T6" fmla="*/ 206 w 395"/>
                <a:gd name="T7" fmla="*/ 17 h 300"/>
                <a:gd name="T8" fmla="*/ 248 w 395"/>
                <a:gd name="T9" fmla="*/ 26 h 300"/>
                <a:gd name="T10" fmla="*/ 319 w 395"/>
                <a:gd name="T11" fmla="*/ 12 h 300"/>
                <a:gd name="T12" fmla="*/ 381 w 395"/>
                <a:gd name="T13" fmla="*/ 7 h 300"/>
                <a:gd name="T14" fmla="*/ 372 w 395"/>
                <a:gd name="T15" fmla="*/ 71 h 300"/>
                <a:gd name="T16" fmla="*/ 395 w 395"/>
                <a:gd name="T17" fmla="*/ 92 h 300"/>
                <a:gd name="T18" fmla="*/ 343 w 395"/>
                <a:gd name="T19" fmla="*/ 166 h 300"/>
                <a:gd name="T20" fmla="*/ 345 w 395"/>
                <a:gd name="T21" fmla="*/ 168 h 300"/>
                <a:gd name="T22" fmla="*/ 301 w 395"/>
                <a:gd name="T23" fmla="*/ 156 h 300"/>
                <a:gd name="T24" fmla="*/ 251 w 395"/>
                <a:gd name="T25" fmla="*/ 170 h 300"/>
                <a:gd name="T26" fmla="*/ 222 w 395"/>
                <a:gd name="T27" fmla="*/ 189 h 300"/>
                <a:gd name="T28" fmla="*/ 215 w 395"/>
                <a:gd name="T29" fmla="*/ 187 h 300"/>
                <a:gd name="T30" fmla="*/ 168 w 395"/>
                <a:gd name="T31" fmla="*/ 187 h 300"/>
                <a:gd name="T32" fmla="*/ 152 w 395"/>
                <a:gd name="T33" fmla="*/ 163 h 300"/>
                <a:gd name="T34" fmla="*/ 137 w 395"/>
                <a:gd name="T35" fmla="*/ 187 h 300"/>
                <a:gd name="T36" fmla="*/ 128 w 395"/>
                <a:gd name="T37" fmla="*/ 185 h 300"/>
                <a:gd name="T38" fmla="*/ 128 w 395"/>
                <a:gd name="T39" fmla="*/ 229 h 300"/>
                <a:gd name="T40" fmla="*/ 104 w 395"/>
                <a:gd name="T41" fmla="*/ 227 h 300"/>
                <a:gd name="T42" fmla="*/ 92 w 395"/>
                <a:gd name="T43" fmla="*/ 229 h 300"/>
                <a:gd name="T44" fmla="*/ 81 w 395"/>
                <a:gd name="T45" fmla="*/ 260 h 300"/>
                <a:gd name="T46" fmla="*/ 85 w 395"/>
                <a:gd name="T47" fmla="*/ 296 h 300"/>
                <a:gd name="T48" fmla="*/ 57 w 395"/>
                <a:gd name="T49" fmla="*/ 300 h 300"/>
                <a:gd name="T50" fmla="*/ 64 w 395"/>
                <a:gd name="T51" fmla="*/ 270 h 300"/>
                <a:gd name="T52" fmla="*/ 47 w 395"/>
                <a:gd name="T53" fmla="*/ 260 h 300"/>
                <a:gd name="T54" fmla="*/ 36 w 395"/>
                <a:gd name="T55" fmla="*/ 241 h 300"/>
                <a:gd name="T56" fmla="*/ 33 w 395"/>
                <a:gd name="T57" fmla="*/ 213 h 300"/>
                <a:gd name="T58" fmla="*/ 14 w 395"/>
                <a:gd name="T59" fmla="*/ 206 h 300"/>
                <a:gd name="T60" fmla="*/ 7 w 395"/>
                <a:gd name="T61" fmla="*/ 144 h 300"/>
                <a:gd name="T62" fmla="*/ 0 w 395"/>
                <a:gd name="T63" fmla="*/ 88 h 300"/>
                <a:gd name="T64" fmla="*/ 7 w 395"/>
                <a:gd name="T65" fmla="*/ 99 h 300"/>
                <a:gd name="T66" fmla="*/ 97 w 395"/>
                <a:gd name="T67" fmla="*/ 109 h 300"/>
                <a:gd name="T68" fmla="*/ 125 w 395"/>
                <a:gd name="T69" fmla="*/ 92 h 300"/>
                <a:gd name="T70" fmla="*/ 121 w 395"/>
                <a:gd name="T71" fmla="*/ 85 h 300"/>
                <a:gd name="T72" fmla="*/ 156 w 395"/>
                <a:gd name="T73" fmla="*/ 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5" h="300">
                  <a:moveTo>
                    <a:pt x="156" y="5"/>
                  </a:moveTo>
                  <a:lnTo>
                    <a:pt x="163" y="0"/>
                  </a:lnTo>
                  <a:lnTo>
                    <a:pt x="182" y="7"/>
                  </a:lnTo>
                  <a:lnTo>
                    <a:pt x="187" y="0"/>
                  </a:lnTo>
                  <a:lnTo>
                    <a:pt x="196" y="5"/>
                  </a:lnTo>
                  <a:lnTo>
                    <a:pt x="196" y="12"/>
                  </a:lnTo>
                  <a:lnTo>
                    <a:pt x="206" y="12"/>
                  </a:lnTo>
                  <a:lnTo>
                    <a:pt x="206" y="17"/>
                  </a:lnTo>
                  <a:lnTo>
                    <a:pt x="237" y="17"/>
                  </a:lnTo>
                  <a:lnTo>
                    <a:pt x="248" y="26"/>
                  </a:lnTo>
                  <a:lnTo>
                    <a:pt x="263" y="26"/>
                  </a:lnTo>
                  <a:lnTo>
                    <a:pt x="319" y="12"/>
                  </a:lnTo>
                  <a:lnTo>
                    <a:pt x="381" y="7"/>
                  </a:lnTo>
                  <a:lnTo>
                    <a:pt x="381" y="7"/>
                  </a:lnTo>
                  <a:lnTo>
                    <a:pt x="374" y="62"/>
                  </a:lnTo>
                  <a:lnTo>
                    <a:pt x="372" y="71"/>
                  </a:lnTo>
                  <a:lnTo>
                    <a:pt x="367" y="69"/>
                  </a:lnTo>
                  <a:lnTo>
                    <a:pt x="395" y="92"/>
                  </a:lnTo>
                  <a:lnTo>
                    <a:pt x="376" y="109"/>
                  </a:lnTo>
                  <a:lnTo>
                    <a:pt x="343" y="166"/>
                  </a:lnTo>
                  <a:lnTo>
                    <a:pt x="345" y="168"/>
                  </a:lnTo>
                  <a:lnTo>
                    <a:pt x="345" y="168"/>
                  </a:lnTo>
                  <a:lnTo>
                    <a:pt x="345" y="175"/>
                  </a:lnTo>
                  <a:lnTo>
                    <a:pt x="301" y="156"/>
                  </a:lnTo>
                  <a:lnTo>
                    <a:pt x="251" y="156"/>
                  </a:lnTo>
                  <a:lnTo>
                    <a:pt x="251" y="170"/>
                  </a:lnTo>
                  <a:lnTo>
                    <a:pt x="244" y="196"/>
                  </a:lnTo>
                  <a:lnTo>
                    <a:pt x="222" y="189"/>
                  </a:lnTo>
                  <a:lnTo>
                    <a:pt x="222" y="182"/>
                  </a:lnTo>
                  <a:lnTo>
                    <a:pt x="215" y="187"/>
                  </a:lnTo>
                  <a:lnTo>
                    <a:pt x="211" y="199"/>
                  </a:lnTo>
                  <a:lnTo>
                    <a:pt x="168" y="187"/>
                  </a:lnTo>
                  <a:lnTo>
                    <a:pt x="173" y="173"/>
                  </a:lnTo>
                  <a:lnTo>
                    <a:pt x="152" y="163"/>
                  </a:lnTo>
                  <a:lnTo>
                    <a:pt x="147" y="185"/>
                  </a:lnTo>
                  <a:lnTo>
                    <a:pt x="137" y="187"/>
                  </a:lnTo>
                  <a:lnTo>
                    <a:pt x="130" y="180"/>
                  </a:lnTo>
                  <a:lnTo>
                    <a:pt x="128" y="185"/>
                  </a:lnTo>
                  <a:lnTo>
                    <a:pt x="125" y="215"/>
                  </a:lnTo>
                  <a:lnTo>
                    <a:pt x="128" y="229"/>
                  </a:lnTo>
                  <a:lnTo>
                    <a:pt x="121" y="232"/>
                  </a:lnTo>
                  <a:lnTo>
                    <a:pt x="104" y="227"/>
                  </a:lnTo>
                  <a:lnTo>
                    <a:pt x="97" y="237"/>
                  </a:lnTo>
                  <a:lnTo>
                    <a:pt x="92" y="229"/>
                  </a:lnTo>
                  <a:lnTo>
                    <a:pt x="88" y="229"/>
                  </a:lnTo>
                  <a:lnTo>
                    <a:pt x="81" y="260"/>
                  </a:lnTo>
                  <a:lnTo>
                    <a:pt x="85" y="296"/>
                  </a:lnTo>
                  <a:lnTo>
                    <a:pt x="85" y="296"/>
                  </a:lnTo>
                  <a:lnTo>
                    <a:pt x="57" y="300"/>
                  </a:lnTo>
                  <a:lnTo>
                    <a:pt x="57" y="300"/>
                  </a:lnTo>
                  <a:lnTo>
                    <a:pt x="55" y="291"/>
                  </a:lnTo>
                  <a:lnTo>
                    <a:pt x="64" y="270"/>
                  </a:lnTo>
                  <a:lnTo>
                    <a:pt x="64" y="258"/>
                  </a:lnTo>
                  <a:lnTo>
                    <a:pt x="47" y="260"/>
                  </a:lnTo>
                  <a:lnTo>
                    <a:pt x="43" y="239"/>
                  </a:lnTo>
                  <a:lnTo>
                    <a:pt x="36" y="241"/>
                  </a:lnTo>
                  <a:lnTo>
                    <a:pt x="40" y="239"/>
                  </a:lnTo>
                  <a:lnTo>
                    <a:pt x="33" y="213"/>
                  </a:lnTo>
                  <a:lnTo>
                    <a:pt x="24" y="206"/>
                  </a:lnTo>
                  <a:lnTo>
                    <a:pt x="14" y="206"/>
                  </a:lnTo>
                  <a:lnTo>
                    <a:pt x="7" y="144"/>
                  </a:lnTo>
                  <a:lnTo>
                    <a:pt x="7" y="144"/>
                  </a:lnTo>
                  <a:lnTo>
                    <a:pt x="7" y="102"/>
                  </a:lnTo>
                  <a:lnTo>
                    <a:pt x="0" y="88"/>
                  </a:lnTo>
                  <a:lnTo>
                    <a:pt x="0" y="88"/>
                  </a:lnTo>
                  <a:lnTo>
                    <a:pt x="7" y="99"/>
                  </a:lnTo>
                  <a:lnTo>
                    <a:pt x="90" y="104"/>
                  </a:lnTo>
                  <a:lnTo>
                    <a:pt x="97" y="109"/>
                  </a:lnTo>
                  <a:lnTo>
                    <a:pt x="116" y="102"/>
                  </a:lnTo>
                  <a:lnTo>
                    <a:pt x="125" y="92"/>
                  </a:lnTo>
                  <a:lnTo>
                    <a:pt x="121" y="90"/>
                  </a:lnTo>
                  <a:lnTo>
                    <a:pt x="121" y="85"/>
                  </a:lnTo>
                  <a:lnTo>
                    <a:pt x="144" y="69"/>
                  </a:lnTo>
                  <a:lnTo>
                    <a:pt x="156" y="5"/>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2" name="Freeform 141"/>
            <p:cNvSpPr>
              <a:spLocks/>
            </p:cNvSpPr>
            <p:nvPr/>
          </p:nvSpPr>
          <p:spPr bwMode="auto">
            <a:xfrm>
              <a:off x="3171" y="1791"/>
              <a:ext cx="331" cy="154"/>
            </a:xfrm>
            <a:custGeom>
              <a:avLst/>
              <a:gdLst>
                <a:gd name="T0" fmla="*/ 4 w 331"/>
                <a:gd name="T1" fmla="*/ 140 h 154"/>
                <a:gd name="T2" fmla="*/ 0 w 331"/>
                <a:gd name="T3" fmla="*/ 104 h 154"/>
                <a:gd name="T4" fmla="*/ 7 w 331"/>
                <a:gd name="T5" fmla="*/ 73 h 154"/>
                <a:gd name="T6" fmla="*/ 11 w 331"/>
                <a:gd name="T7" fmla="*/ 73 h 154"/>
                <a:gd name="T8" fmla="*/ 16 w 331"/>
                <a:gd name="T9" fmla="*/ 81 h 154"/>
                <a:gd name="T10" fmla="*/ 23 w 331"/>
                <a:gd name="T11" fmla="*/ 71 h 154"/>
                <a:gd name="T12" fmla="*/ 40 w 331"/>
                <a:gd name="T13" fmla="*/ 76 h 154"/>
                <a:gd name="T14" fmla="*/ 47 w 331"/>
                <a:gd name="T15" fmla="*/ 73 h 154"/>
                <a:gd name="T16" fmla="*/ 44 w 331"/>
                <a:gd name="T17" fmla="*/ 59 h 154"/>
                <a:gd name="T18" fmla="*/ 47 w 331"/>
                <a:gd name="T19" fmla="*/ 29 h 154"/>
                <a:gd name="T20" fmla="*/ 49 w 331"/>
                <a:gd name="T21" fmla="*/ 24 h 154"/>
                <a:gd name="T22" fmla="*/ 56 w 331"/>
                <a:gd name="T23" fmla="*/ 31 h 154"/>
                <a:gd name="T24" fmla="*/ 66 w 331"/>
                <a:gd name="T25" fmla="*/ 29 h 154"/>
                <a:gd name="T26" fmla="*/ 71 w 331"/>
                <a:gd name="T27" fmla="*/ 7 h 154"/>
                <a:gd name="T28" fmla="*/ 92 w 331"/>
                <a:gd name="T29" fmla="*/ 17 h 154"/>
                <a:gd name="T30" fmla="*/ 87 w 331"/>
                <a:gd name="T31" fmla="*/ 31 h 154"/>
                <a:gd name="T32" fmla="*/ 130 w 331"/>
                <a:gd name="T33" fmla="*/ 43 h 154"/>
                <a:gd name="T34" fmla="*/ 134 w 331"/>
                <a:gd name="T35" fmla="*/ 31 h 154"/>
                <a:gd name="T36" fmla="*/ 141 w 331"/>
                <a:gd name="T37" fmla="*/ 26 h 154"/>
                <a:gd name="T38" fmla="*/ 141 w 331"/>
                <a:gd name="T39" fmla="*/ 33 h 154"/>
                <a:gd name="T40" fmla="*/ 163 w 331"/>
                <a:gd name="T41" fmla="*/ 40 h 154"/>
                <a:gd name="T42" fmla="*/ 170 w 331"/>
                <a:gd name="T43" fmla="*/ 14 h 154"/>
                <a:gd name="T44" fmla="*/ 170 w 331"/>
                <a:gd name="T45" fmla="*/ 0 h 154"/>
                <a:gd name="T46" fmla="*/ 220 w 331"/>
                <a:gd name="T47" fmla="*/ 0 h 154"/>
                <a:gd name="T48" fmla="*/ 264 w 331"/>
                <a:gd name="T49" fmla="*/ 19 h 154"/>
                <a:gd name="T50" fmla="*/ 264 w 331"/>
                <a:gd name="T51" fmla="*/ 12 h 154"/>
                <a:gd name="T52" fmla="*/ 264 w 331"/>
                <a:gd name="T53" fmla="*/ 12 h 154"/>
                <a:gd name="T54" fmla="*/ 326 w 331"/>
                <a:gd name="T55" fmla="*/ 36 h 154"/>
                <a:gd name="T56" fmla="*/ 321 w 331"/>
                <a:gd name="T57" fmla="*/ 43 h 154"/>
                <a:gd name="T58" fmla="*/ 331 w 331"/>
                <a:gd name="T59" fmla="*/ 47 h 154"/>
                <a:gd name="T60" fmla="*/ 328 w 331"/>
                <a:gd name="T61" fmla="*/ 55 h 154"/>
                <a:gd name="T62" fmla="*/ 305 w 331"/>
                <a:gd name="T63" fmla="*/ 81 h 154"/>
                <a:gd name="T64" fmla="*/ 295 w 331"/>
                <a:gd name="T65" fmla="*/ 83 h 154"/>
                <a:gd name="T66" fmla="*/ 300 w 331"/>
                <a:gd name="T67" fmla="*/ 95 h 154"/>
                <a:gd name="T68" fmla="*/ 293 w 331"/>
                <a:gd name="T69" fmla="*/ 107 h 154"/>
                <a:gd name="T70" fmla="*/ 283 w 331"/>
                <a:gd name="T71" fmla="*/ 100 h 154"/>
                <a:gd name="T72" fmla="*/ 272 w 331"/>
                <a:gd name="T73" fmla="*/ 126 h 154"/>
                <a:gd name="T74" fmla="*/ 272 w 331"/>
                <a:gd name="T75" fmla="*/ 147 h 154"/>
                <a:gd name="T76" fmla="*/ 260 w 331"/>
                <a:gd name="T77" fmla="*/ 144 h 154"/>
                <a:gd name="T78" fmla="*/ 257 w 331"/>
                <a:gd name="T79" fmla="*/ 154 h 154"/>
                <a:gd name="T80" fmla="*/ 257 w 331"/>
                <a:gd name="T81" fmla="*/ 154 h 154"/>
                <a:gd name="T82" fmla="*/ 224 w 331"/>
                <a:gd name="T83" fmla="*/ 147 h 154"/>
                <a:gd name="T84" fmla="*/ 151 w 331"/>
                <a:gd name="T85" fmla="*/ 137 h 154"/>
                <a:gd name="T86" fmla="*/ 118 w 331"/>
                <a:gd name="T87" fmla="*/ 128 h 154"/>
                <a:gd name="T88" fmla="*/ 85 w 331"/>
                <a:gd name="T89" fmla="*/ 102 h 154"/>
                <a:gd name="T90" fmla="*/ 85 w 331"/>
                <a:gd name="T91" fmla="*/ 97 h 154"/>
                <a:gd name="T92" fmla="*/ 94 w 331"/>
                <a:gd name="T93" fmla="*/ 81 h 154"/>
                <a:gd name="T94" fmla="*/ 94 w 331"/>
                <a:gd name="T95" fmla="*/ 71 h 154"/>
                <a:gd name="T96" fmla="*/ 73 w 331"/>
                <a:gd name="T97" fmla="*/ 66 h 154"/>
                <a:gd name="T98" fmla="*/ 71 w 331"/>
                <a:gd name="T99" fmla="*/ 69 h 154"/>
                <a:gd name="T100" fmla="*/ 92 w 331"/>
                <a:gd name="T101" fmla="*/ 73 h 154"/>
                <a:gd name="T102" fmla="*/ 80 w 331"/>
                <a:gd name="T103" fmla="*/ 100 h 154"/>
                <a:gd name="T104" fmla="*/ 89 w 331"/>
                <a:gd name="T105" fmla="*/ 118 h 154"/>
                <a:gd name="T106" fmla="*/ 87 w 331"/>
                <a:gd name="T107" fmla="*/ 126 h 154"/>
                <a:gd name="T108" fmla="*/ 80 w 331"/>
                <a:gd name="T109" fmla="*/ 133 h 154"/>
                <a:gd name="T110" fmla="*/ 54 w 331"/>
                <a:gd name="T111" fmla="*/ 137 h 154"/>
                <a:gd name="T112" fmla="*/ 4 w 331"/>
                <a:gd name="T113" fmla="*/ 14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1" h="154">
                  <a:moveTo>
                    <a:pt x="4" y="140"/>
                  </a:moveTo>
                  <a:lnTo>
                    <a:pt x="0" y="104"/>
                  </a:lnTo>
                  <a:lnTo>
                    <a:pt x="7" y="73"/>
                  </a:lnTo>
                  <a:lnTo>
                    <a:pt x="11" y="73"/>
                  </a:lnTo>
                  <a:lnTo>
                    <a:pt x="16" y="81"/>
                  </a:lnTo>
                  <a:lnTo>
                    <a:pt x="23" y="71"/>
                  </a:lnTo>
                  <a:lnTo>
                    <a:pt x="40" y="76"/>
                  </a:lnTo>
                  <a:lnTo>
                    <a:pt x="47" y="73"/>
                  </a:lnTo>
                  <a:lnTo>
                    <a:pt x="44" y="59"/>
                  </a:lnTo>
                  <a:lnTo>
                    <a:pt x="47" y="29"/>
                  </a:lnTo>
                  <a:lnTo>
                    <a:pt x="49" y="24"/>
                  </a:lnTo>
                  <a:lnTo>
                    <a:pt x="56" y="31"/>
                  </a:lnTo>
                  <a:lnTo>
                    <a:pt x="66" y="29"/>
                  </a:lnTo>
                  <a:lnTo>
                    <a:pt x="71" y="7"/>
                  </a:lnTo>
                  <a:lnTo>
                    <a:pt x="92" y="17"/>
                  </a:lnTo>
                  <a:lnTo>
                    <a:pt x="87" y="31"/>
                  </a:lnTo>
                  <a:lnTo>
                    <a:pt x="130" y="43"/>
                  </a:lnTo>
                  <a:lnTo>
                    <a:pt x="134" y="31"/>
                  </a:lnTo>
                  <a:lnTo>
                    <a:pt x="141" y="26"/>
                  </a:lnTo>
                  <a:lnTo>
                    <a:pt x="141" y="33"/>
                  </a:lnTo>
                  <a:lnTo>
                    <a:pt x="163" y="40"/>
                  </a:lnTo>
                  <a:lnTo>
                    <a:pt x="170" y="14"/>
                  </a:lnTo>
                  <a:lnTo>
                    <a:pt x="170" y="0"/>
                  </a:lnTo>
                  <a:lnTo>
                    <a:pt x="220" y="0"/>
                  </a:lnTo>
                  <a:lnTo>
                    <a:pt x="264" y="19"/>
                  </a:lnTo>
                  <a:lnTo>
                    <a:pt x="264" y="12"/>
                  </a:lnTo>
                  <a:lnTo>
                    <a:pt x="264" y="12"/>
                  </a:lnTo>
                  <a:lnTo>
                    <a:pt x="326" y="36"/>
                  </a:lnTo>
                  <a:lnTo>
                    <a:pt x="321" y="43"/>
                  </a:lnTo>
                  <a:lnTo>
                    <a:pt x="331" y="47"/>
                  </a:lnTo>
                  <a:lnTo>
                    <a:pt x="328" y="55"/>
                  </a:lnTo>
                  <a:lnTo>
                    <a:pt x="305" y="81"/>
                  </a:lnTo>
                  <a:lnTo>
                    <a:pt x="295" y="83"/>
                  </a:lnTo>
                  <a:lnTo>
                    <a:pt x="300" y="95"/>
                  </a:lnTo>
                  <a:lnTo>
                    <a:pt x="293" y="107"/>
                  </a:lnTo>
                  <a:lnTo>
                    <a:pt x="283" y="100"/>
                  </a:lnTo>
                  <a:lnTo>
                    <a:pt x="272" y="126"/>
                  </a:lnTo>
                  <a:lnTo>
                    <a:pt x="272" y="147"/>
                  </a:lnTo>
                  <a:lnTo>
                    <a:pt x="260" y="144"/>
                  </a:lnTo>
                  <a:lnTo>
                    <a:pt x="257" y="154"/>
                  </a:lnTo>
                  <a:lnTo>
                    <a:pt x="257" y="154"/>
                  </a:lnTo>
                  <a:lnTo>
                    <a:pt x="224" y="147"/>
                  </a:lnTo>
                  <a:lnTo>
                    <a:pt x="151" y="137"/>
                  </a:lnTo>
                  <a:lnTo>
                    <a:pt x="118" y="128"/>
                  </a:lnTo>
                  <a:lnTo>
                    <a:pt x="85" y="102"/>
                  </a:lnTo>
                  <a:lnTo>
                    <a:pt x="85" y="97"/>
                  </a:lnTo>
                  <a:lnTo>
                    <a:pt x="94" y="81"/>
                  </a:lnTo>
                  <a:lnTo>
                    <a:pt x="94" y="71"/>
                  </a:lnTo>
                  <a:lnTo>
                    <a:pt x="73" y="66"/>
                  </a:lnTo>
                  <a:lnTo>
                    <a:pt x="71" y="69"/>
                  </a:lnTo>
                  <a:lnTo>
                    <a:pt x="92" y="73"/>
                  </a:lnTo>
                  <a:lnTo>
                    <a:pt x="80" y="100"/>
                  </a:lnTo>
                  <a:lnTo>
                    <a:pt x="89" y="118"/>
                  </a:lnTo>
                  <a:lnTo>
                    <a:pt x="87" y="126"/>
                  </a:lnTo>
                  <a:lnTo>
                    <a:pt x="80" y="133"/>
                  </a:lnTo>
                  <a:lnTo>
                    <a:pt x="54" y="137"/>
                  </a:lnTo>
                  <a:lnTo>
                    <a:pt x="4" y="14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3" name="Freeform 142"/>
            <p:cNvSpPr>
              <a:spLocks/>
            </p:cNvSpPr>
            <p:nvPr/>
          </p:nvSpPr>
          <p:spPr bwMode="auto">
            <a:xfrm>
              <a:off x="3055" y="1515"/>
              <a:ext cx="191" cy="229"/>
            </a:xfrm>
            <a:custGeom>
              <a:avLst/>
              <a:gdLst>
                <a:gd name="T0" fmla="*/ 52 w 191"/>
                <a:gd name="T1" fmla="*/ 16 h 229"/>
                <a:gd name="T2" fmla="*/ 45 w 191"/>
                <a:gd name="T3" fmla="*/ 56 h 229"/>
                <a:gd name="T4" fmla="*/ 64 w 191"/>
                <a:gd name="T5" fmla="*/ 97 h 229"/>
                <a:gd name="T6" fmla="*/ 106 w 191"/>
                <a:gd name="T7" fmla="*/ 104 h 229"/>
                <a:gd name="T8" fmla="*/ 123 w 191"/>
                <a:gd name="T9" fmla="*/ 113 h 229"/>
                <a:gd name="T10" fmla="*/ 127 w 191"/>
                <a:gd name="T11" fmla="*/ 111 h 229"/>
                <a:gd name="T12" fmla="*/ 151 w 191"/>
                <a:gd name="T13" fmla="*/ 132 h 229"/>
                <a:gd name="T14" fmla="*/ 170 w 191"/>
                <a:gd name="T15" fmla="*/ 127 h 229"/>
                <a:gd name="T16" fmla="*/ 177 w 191"/>
                <a:gd name="T17" fmla="*/ 120 h 229"/>
                <a:gd name="T18" fmla="*/ 191 w 191"/>
                <a:gd name="T19" fmla="*/ 125 h 229"/>
                <a:gd name="T20" fmla="*/ 191 w 191"/>
                <a:gd name="T21" fmla="*/ 125 h 229"/>
                <a:gd name="T22" fmla="*/ 179 w 191"/>
                <a:gd name="T23" fmla="*/ 189 h 229"/>
                <a:gd name="T24" fmla="*/ 156 w 191"/>
                <a:gd name="T25" fmla="*/ 205 h 229"/>
                <a:gd name="T26" fmla="*/ 156 w 191"/>
                <a:gd name="T27" fmla="*/ 210 h 229"/>
                <a:gd name="T28" fmla="*/ 160 w 191"/>
                <a:gd name="T29" fmla="*/ 212 h 229"/>
                <a:gd name="T30" fmla="*/ 151 w 191"/>
                <a:gd name="T31" fmla="*/ 222 h 229"/>
                <a:gd name="T32" fmla="*/ 132 w 191"/>
                <a:gd name="T33" fmla="*/ 229 h 229"/>
                <a:gd name="T34" fmla="*/ 125 w 191"/>
                <a:gd name="T35" fmla="*/ 224 h 229"/>
                <a:gd name="T36" fmla="*/ 42 w 191"/>
                <a:gd name="T37" fmla="*/ 219 h 229"/>
                <a:gd name="T38" fmla="*/ 35 w 191"/>
                <a:gd name="T39" fmla="*/ 208 h 229"/>
                <a:gd name="T40" fmla="*/ 35 w 191"/>
                <a:gd name="T41" fmla="*/ 208 h 229"/>
                <a:gd name="T42" fmla="*/ 9 w 191"/>
                <a:gd name="T43" fmla="*/ 151 h 229"/>
                <a:gd name="T44" fmla="*/ 0 w 191"/>
                <a:gd name="T45" fmla="*/ 144 h 229"/>
                <a:gd name="T46" fmla="*/ 21 w 191"/>
                <a:gd name="T47" fmla="*/ 115 h 229"/>
                <a:gd name="T48" fmla="*/ 4 w 191"/>
                <a:gd name="T49" fmla="*/ 99 h 229"/>
                <a:gd name="T50" fmla="*/ 7 w 191"/>
                <a:gd name="T51" fmla="*/ 89 h 229"/>
                <a:gd name="T52" fmla="*/ 2 w 191"/>
                <a:gd name="T53" fmla="*/ 85 h 229"/>
                <a:gd name="T54" fmla="*/ 11 w 191"/>
                <a:gd name="T55" fmla="*/ 9 h 229"/>
                <a:gd name="T56" fmla="*/ 11 w 191"/>
                <a:gd name="T57" fmla="*/ 9 h 229"/>
                <a:gd name="T58" fmla="*/ 23 w 191"/>
                <a:gd name="T59" fmla="*/ 0 h 229"/>
                <a:gd name="T60" fmla="*/ 47 w 191"/>
                <a:gd name="T61" fmla="*/ 9 h 229"/>
                <a:gd name="T62" fmla="*/ 52 w 191"/>
                <a:gd name="T63" fmla="*/ 1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1" h="229">
                  <a:moveTo>
                    <a:pt x="52" y="16"/>
                  </a:moveTo>
                  <a:lnTo>
                    <a:pt x="45" y="56"/>
                  </a:lnTo>
                  <a:lnTo>
                    <a:pt x="64" y="97"/>
                  </a:lnTo>
                  <a:lnTo>
                    <a:pt x="106" y="104"/>
                  </a:lnTo>
                  <a:lnTo>
                    <a:pt x="123" y="113"/>
                  </a:lnTo>
                  <a:lnTo>
                    <a:pt x="127" y="111"/>
                  </a:lnTo>
                  <a:lnTo>
                    <a:pt x="151" y="132"/>
                  </a:lnTo>
                  <a:lnTo>
                    <a:pt x="170" y="127"/>
                  </a:lnTo>
                  <a:lnTo>
                    <a:pt x="177" y="120"/>
                  </a:lnTo>
                  <a:lnTo>
                    <a:pt x="191" y="125"/>
                  </a:lnTo>
                  <a:lnTo>
                    <a:pt x="191" y="125"/>
                  </a:lnTo>
                  <a:lnTo>
                    <a:pt x="179" y="189"/>
                  </a:lnTo>
                  <a:lnTo>
                    <a:pt x="156" y="205"/>
                  </a:lnTo>
                  <a:lnTo>
                    <a:pt x="156" y="210"/>
                  </a:lnTo>
                  <a:lnTo>
                    <a:pt x="160" y="212"/>
                  </a:lnTo>
                  <a:lnTo>
                    <a:pt x="151" y="222"/>
                  </a:lnTo>
                  <a:lnTo>
                    <a:pt x="132" y="229"/>
                  </a:lnTo>
                  <a:lnTo>
                    <a:pt x="125" y="224"/>
                  </a:lnTo>
                  <a:lnTo>
                    <a:pt x="42" y="219"/>
                  </a:lnTo>
                  <a:lnTo>
                    <a:pt x="35" y="208"/>
                  </a:lnTo>
                  <a:lnTo>
                    <a:pt x="35" y="208"/>
                  </a:lnTo>
                  <a:lnTo>
                    <a:pt x="9" y="151"/>
                  </a:lnTo>
                  <a:lnTo>
                    <a:pt x="0" y="144"/>
                  </a:lnTo>
                  <a:lnTo>
                    <a:pt x="21" y="115"/>
                  </a:lnTo>
                  <a:lnTo>
                    <a:pt x="4" y="99"/>
                  </a:lnTo>
                  <a:lnTo>
                    <a:pt x="7" y="89"/>
                  </a:lnTo>
                  <a:lnTo>
                    <a:pt x="2" y="85"/>
                  </a:lnTo>
                  <a:lnTo>
                    <a:pt x="11" y="9"/>
                  </a:lnTo>
                  <a:lnTo>
                    <a:pt x="11" y="9"/>
                  </a:lnTo>
                  <a:lnTo>
                    <a:pt x="23" y="0"/>
                  </a:lnTo>
                  <a:lnTo>
                    <a:pt x="47" y="9"/>
                  </a:lnTo>
                  <a:lnTo>
                    <a:pt x="52" y="16"/>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4" name="Freeform 143"/>
            <p:cNvSpPr>
              <a:spLocks/>
            </p:cNvSpPr>
            <p:nvPr/>
          </p:nvSpPr>
          <p:spPr bwMode="auto">
            <a:xfrm>
              <a:off x="3100" y="1427"/>
              <a:ext cx="395" cy="234"/>
            </a:xfrm>
            <a:custGeom>
              <a:avLst/>
              <a:gdLst>
                <a:gd name="T0" fmla="*/ 312 w 395"/>
                <a:gd name="T1" fmla="*/ 21 h 234"/>
                <a:gd name="T2" fmla="*/ 354 w 395"/>
                <a:gd name="T3" fmla="*/ 0 h 234"/>
                <a:gd name="T4" fmla="*/ 357 w 395"/>
                <a:gd name="T5" fmla="*/ 19 h 234"/>
                <a:gd name="T6" fmla="*/ 395 w 395"/>
                <a:gd name="T7" fmla="*/ 0 h 234"/>
                <a:gd name="T8" fmla="*/ 395 w 395"/>
                <a:gd name="T9" fmla="*/ 0 h 234"/>
                <a:gd name="T10" fmla="*/ 390 w 395"/>
                <a:gd name="T11" fmla="*/ 24 h 234"/>
                <a:gd name="T12" fmla="*/ 371 w 395"/>
                <a:gd name="T13" fmla="*/ 36 h 234"/>
                <a:gd name="T14" fmla="*/ 371 w 395"/>
                <a:gd name="T15" fmla="*/ 206 h 234"/>
                <a:gd name="T16" fmla="*/ 371 w 395"/>
                <a:gd name="T17" fmla="*/ 206 h 234"/>
                <a:gd name="T18" fmla="*/ 371 w 395"/>
                <a:gd name="T19" fmla="*/ 215 h 234"/>
                <a:gd name="T20" fmla="*/ 371 w 395"/>
                <a:gd name="T21" fmla="*/ 215 h 234"/>
                <a:gd name="T22" fmla="*/ 309 w 395"/>
                <a:gd name="T23" fmla="*/ 220 h 234"/>
                <a:gd name="T24" fmla="*/ 253 w 395"/>
                <a:gd name="T25" fmla="*/ 234 h 234"/>
                <a:gd name="T26" fmla="*/ 238 w 395"/>
                <a:gd name="T27" fmla="*/ 234 h 234"/>
                <a:gd name="T28" fmla="*/ 227 w 395"/>
                <a:gd name="T29" fmla="*/ 225 h 234"/>
                <a:gd name="T30" fmla="*/ 196 w 395"/>
                <a:gd name="T31" fmla="*/ 225 h 234"/>
                <a:gd name="T32" fmla="*/ 196 w 395"/>
                <a:gd name="T33" fmla="*/ 220 h 234"/>
                <a:gd name="T34" fmla="*/ 186 w 395"/>
                <a:gd name="T35" fmla="*/ 220 h 234"/>
                <a:gd name="T36" fmla="*/ 186 w 395"/>
                <a:gd name="T37" fmla="*/ 213 h 234"/>
                <a:gd name="T38" fmla="*/ 177 w 395"/>
                <a:gd name="T39" fmla="*/ 208 h 234"/>
                <a:gd name="T40" fmla="*/ 172 w 395"/>
                <a:gd name="T41" fmla="*/ 215 h 234"/>
                <a:gd name="T42" fmla="*/ 153 w 395"/>
                <a:gd name="T43" fmla="*/ 208 h 234"/>
                <a:gd name="T44" fmla="*/ 146 w 395"/>
                <a:gd name="T45" fmla="*/ 213 h 234"/>
                <a:gd name="T46" fmla="*/ 146 w 395"/>
                <a:gd name="T47" fmla="*/ 213 h 234"/>
                <a:gd name="T48" fmla="*/ 132 w 395"/>
                <a:gd name="T49" fmla="*/ 208 h 234"/>
                <a:gd name="T50" fmla="*/ 125 w 395"/>
                <a:gd name="T51" fmla="*/ 215 h 234"/>
                <a:gd name="T52" fmla="*/ 106 w 395"/>
                <a:gd name="T53" fmla="*/ 220 h 234"/>
                <a:gd name="T54" fmla="*/ 82 w 395"/>
                <a:gd name="T55" fmla="*/ 199 h 234"/>
                <a:gd name="T56" fmla="*/ 78 w 395"/>
                <a:gd name="T57" fmla="*/ 201 h 234"/>
                <a:gd name="T58" fmla="*/ 61 w 395"/>
                <a:gd name="T59" fmla="*/ 192 h 234"/>
                <a:gd name="T60" fmla="*/ 19 w 395"/>
                <a:gd name="T61" fmla="*/ 185 h 234"/>
                <a:gd name="T62" fmla="*/ 0 w 395"/>
                <a:gd name="T63" fmla="*/ 144 h 234"/>
                <a:gd name="T64" fmla="*/ 7 w 395"/>
                <a:gd name="T65" fmla="*/ 104 h 234"/>
                <a:gd name="T66" fmla="*/ 7 w 395"/>
                <a:gd name="T67" fmla="*/ 104 h 234"/>
                <a:gd name="T68" fmla="*/ 92 w 395"/>
                <a:gd name="T69" fmla="*/ 107 h 234"/>
                <a:gd name="T70" fmla="*/ 115 w 395"/>
                <a:gd name="T71" fmla="*/ 97 h 234"/>
                <a:gd name="T72" fmla="*/ 137 w 395"/>
                <a:gd name="T73" fmla="*/ 107 h 234"/>
                <a:gd name="T74" fmla="*/ 172 w 395"/>
                <a:gd name="T75" fmla="*/ 92 h 234"/>
                <a:gd name="T76" fmla="*/ 182 w 395"/>
                <a:gd name="T77" fmla="*/ 95 h 234"/>
                <a:gd name="T78" fmla="*/ 184 w 395"/>
                <a:gd name="T79" fmla="*/ 85 h 234"/>
                <a:gd name="T80" fmla="*/ 312 w 395"/>
                <a:gd name="T81" fmla="*/ 2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5" h="234">
                  <a:moveTo>
                    <a:pt x="312" y="21"/>
                  </a:moveTo>
                  <a:lnTo>
                    <a:pt x="354" y="0"/>
                  </a:lnTo>
                  <a:lnTo>
                    <a:pt x="357" y="19"/>
                  </a:lnTo>
                  <a:lnTo>
                    <a:pt x="395" y="0"/>
                  </a:lnTo>
                  <a:lnTo>
                    <a:pt x="395" y="0"/>
                  </a:lnTo>
                  <a:lnTo>
                    <a:pt x="390" y="24"/>
                  </a:lnTo>
                  <a:lnTo>
                    <a:pt x="371" y="36"/>
                  </a:lnTo>
                  <a:lnTo>
                    <a:pt x="371" y="206"/>
                  </a:lnTo>
                  <a:lnTo>
                    <a:pt x="371" y="206"/>
                  </a:lnTo>
                  <a:lnTo>
                    <a:pt x="371" y="215"/>
                  </a:lnTo>
                  <a:lnTo>
                    <a:pt x="371" y="215"/>
                  </a:lnTo>
                  <a:lnTo>
                    <a:pt x="309" y="220"/>
                  </a:lnTo>
                  <a:lnTo>
                    <a:pt x="253" y="234"/>
                  </a:lnTo>
                  <a:lnTo>
                    <a:pt x="238" y="234"/>
                  </a:lnTo>
                  <a:lnTo>
                    <a:pt x="227" y="225"/>
                  </a:lnTo>
                  <a:lnTo>
                    <a:pt x="196" y="225"/>
                  </a:lnTo>
                  <a:lnTo>
                    <a:pt x="196" y="220"/>
                  </a:lnTo>
                  <a:lnTo>
                    <a:pt x="186" y="220"/>
                  </a:lnTo>
                  <a:lnTo>
                    <a:pt x="186" y="213"/>
                  </a:lnTo>
                  <a:lnTo>
                    <a:pt x="177" y="208"/>
                  </a:lnTo>
                  <a:lnTo>
                    <a:pt x="172" y="215"/>
                  </a:lnTo>
                  <a:lnTo>
                    <a:pt x="153" y="208"/>
                  </a:lnTo>
                  <a:lnTo>
                    <a:pt x="146" y="213"/>
                  </a:lnTo>
                  <a:lnTo>
                    <a:pt x="146" y="213"/>
                  </a:lnTo>
                  <a:lnTo>
                    <a:pt x="132" y="208"/>
                  </a:lnTo>
                  <a:lnTo>
                    <a:pt x="125" y="215"/>
                  </a:lnTo>
                  <a:lnTo>
                    <a:pt x="106" y="220"/>
                  </a:lnTo>
                  <a:lnTo>
                    <a:pt x="82" y="199"/>
                  </a:lnTo>
                  <a:lnTo>
                    <a:pt x="78" y="201"/>
                  </a:lnTo>
                  <a:lnTo>
                    <a:pt x="61" y="192"/>
                  </a:lnTo>
                  <a:lnTo>
                    <a:pt x="19" y="185"/>
                  </a:lnTo>
                  <a:lnTo>
                    <a:pt x="0" y="144"/>
                  </a:lnTo>
                  <a:lnTo>
                    <a:pt x="7" y="104"/>
                  </a:lnTo>
                  <a:lnTo>
                    <a:pt x="7" y="104"/>
                  </a:lnTo>
                  <a:lnTo>
                    <a:pt x="92" y="107"/>
                  </a:lnTo>
                  <a:lnTo>
                    <a:pt x="115" y="97"/>
                  </a:lnTo>
                  <a:lnTo>
                    <a:pt x="137" y="107"/>
                  </a:lnTo>
                  <a:lnTo>
                    <a:pt x="172" y="92"/>
                  </a:lnTo>
                  <a:lnTo>
                    <a:pt x="182" y="95"/>
                  </a:lnTo>
                  <a:lnTo>
                    <a:pt x="184" y="85"/>
                  </a:lnTo>
                  <a:lnTo>
                    <a:pt x="312" y="21"/>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5" name="Freeform 144"/>
            <p:cNvSpPr>
              <a:spLocks/>
            </p:cNvSpPr>
            <p:nvPr/>
          </p:nvSpPr>
          <p:spPr bwMode="auto">
            <a:xfrm>
              <a:off x="3040" y="1165"/>
              <a:ext cx="372" cy="369"/>
            </a:xfrm>
            <a:custGeom>
              <a:avLst/>
              <a:gdLst>
                <a:gd name="T0" fmla="*/ 175 w 372"/>
                <a:gd name="T1" fmla="*/ 9 h 369"/>
                <a:gd name="T2" fmla="*/ 199 w 372"/>
                <a:gd name="T3" fmla="*/ 9 h 369"/>
                <a:gd name="T4" fmla="*/ 232 w 372"/>
                <a:gd name="T5" fmla="*/ 14 h 369"/>
                <a:gd name="T6" fmla="*/ 220 w 372"/>
                <a:gd name="T7" fmla="*/ 28 h 369"/>
                <a:gd name="T8" fmla="*/ 232 w 372"/>
                <a:gd name="T9" fmla="*/ 64 h 369"/>
                <a:gd name="T10" fmla="*/ 272 w 372"/>
                <a:gd name="T11" fmla="*/ 80 h 369"/>
                <a:gd name="T12" fmla="*/ 287 w 372"/>
                <a:gd name="T13" fmla="*/ 59 h 369"/>
                <a:gd name="T14" fmla="*/ 303 w 372"/>
                <a:gd name="T15" fmla="*/ 61 h 369"/>
                <a:gd name="T16" fmla="*/ 313 w 372"/>
                <a:gd name="T17" fmla="*/ 68 h 369"/>
                <a:gd name="T18" fmla="*/ 320 w 372"/>
                <a:gd name="T19" fmla="*/ 68 h 369"/>
                <a:gd name="T20" fmla="*/ 341 w 372"/>
                <a:gd name="T21" fmla="*/ 82 h 369"/>
                <a:gd name="T22" fmla="*/ 325 w 372"/>
                <a:gd name="T23" fmla="*/ 104 h 369"/>
                <a:gd name="T24" fmla="*/ 339 w 372"/>
                <a:gd name="T25" fmla="*/ 120 h 369"/>
                <a:gd name="T26" fmla="*/ 339 w 372"/>
                <a:gd name="T27" fmla="*/ 125 h 369"/>
                <a:gd name="T28" fmla="*/ 339 w 372"/>
                <a:gd name="T29" fmla="*/ 139 h 369"/>
                <a:gd name="T30" fmla="*/ 336 w 372"/>
                <a:gd name="T31" fmla="*/ 165 h 369"/>
                <a:gd name="T32" fmla="*/ 339 w 372"/>
                <a:gd name="T33" fmla="*/ 175 h 369"/>
                <a:gd name="T34" fmla="*/ 346 w 372"/>
                <a:gd name="T35" fmla="*/ 182 h 369"/>
                <a:gd name="T36" fmla="*/ 348 w 372"/>
                <a:gd name="T37" fmla="*/ 194 h 369"/>
                <a:gd name="T38" fmla="*/ 339 w 372"/>
                <a:gd name="T39" fmla="*/ 227 h 369"/>
                <a:gd name="T40" fmla="*/ 372 w 372"/>
                <a:gd name="T41" fmla="*/ 227 h 369"/>
                <a:gd name="T42" fmla="*/ 372 w 372"/>
                <a:gd name="T43" fmla="*/ 283 h 369"/>
                <a:gd name="T44" fmla="*/ 242 w 372"/>
                <a:gd name="T45" fmla="*/ 357 h 369"/>
                <a:gd name="T46" fmla="*/ 197 w 372"/>
                <a:gd name="T47" fmla="*/ 369 h 369"/>
                <a:gd name="T48" fmla="*/ 152 w 372"/>
                <a:gd name="T49" fmla="*/ 369 h 369"/>
                <a:gd name="T50" fmla="*/ 67 w 372"/>
                <a:gd name="T51" fmla="*/ 366 h 369"/>
                <a:gd name="T52" fmla="*/ 38 w 372"/>
                <a:gd name="T53" fmla="*/ 350 h 369"/>
                <a:gd name="T54" fmla="*/ 26 w 372"/>
                <a:gd name="T55" fmla="*/ 359 h 369"/>
                <a:gd name="T56" fmla="*/ 5 w 372"/>
                <a:gd name="T57" fmla="*/ 328 h 369"/>
                <a:gd name="T58" fmla="*/ 0 w 372"/>
                <a:gd name="T59" fmla="*/ 305 h 369"/>
                <a:gd name="T60" fmla="*/ 17 w 372"/>
                <a:gd name="T61" fmla="*/ 229 h 369"/>
                <a:gd name="T62" fmla="*/ 26 w 372"/>
                <a:gd name="T63" fmla="*/ 179 h 369"/>
                <a:gd name="T64" fmla="*/ 5 w 372"/>
                <a:gd name="T65" fmla="*/ 156 h 369"/>
                <a:gd name="T66" fmla="*/ 8 w 372"/>
                <a:gd name="T67" fmla="*/ 127 h 369"/>
                <a:gd name="T68" fmla="*/ 12 w 372"/>
                <a:gd name="T69" fmla="*/ 120 h 369"/>
                <a:gd name="T70" fmla="*/ 29 w 372"/>
                <a:gd name="T71" fmla="*/ 116 h 369"/>
                <a:gd name="T72" fmla="*/ 107 w 372"/>
                <a:gd name="T73" fmla="*/ 108 h 369"/>
                <a:gd name="T74" fmla="*/ 114 w 372"/>
                <a:gd name="T75" fmla="*/ 151 h 369"/>
                <a:gd name="T76" fmla="*/ 128 w 372"/>
                <a:gd name="T77" fmla="*/ 156 h 369"/>
                <a:gd name="T78" fmla="*/ 166 w 372"/>
                <a:gd name="T79" fmla="*/ 142 h 369"/>
                <a:gd name="T80" fmla="*/ 161 w 372"/>
                <a:gd name="T81" fmla="*/ 106 h 369"/>
                <a:gd name="T82" fmla="*/ 161 w 372"/>
                <a:gd name="T83" fmla="*/ 82 h 369"/>
                <a:gd name="T84" fmla="*/ 161 w 372"/>
                <a:gd name="T85" fmla="*/ 61 h 369"/>
                <a:gd name="T86" fmla="*/ 168 w 372"/>
                <a:gd name="T87" fmla="*/ 30 h 369"/>
                <a:gd name="T88" fmla="*/ 173 w 372"/>
                <a:gd name="T89"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2" h="369">
                  <a:moveTo>
                    <a:pt x="173" y="0"/>
                  </a:moveTo>
                  <a:lnTo>
                    <a:pt x="175" y="9"/>
                  </a:lnTo>
                  <a:lnTo>
                    <a:pt x="197" y="2"/>
                  </a:lnTo>
                  <a:lnTo>
                    <a:pt x="199" y="9"/>
                  </a:lnTo>
                  <a:lnTo>
                    <a:pt x="218" y="7"/>
                  </a:lnTo>
                  <a:lnTo>
                    <a:pt x="232" y="14"/>
                  </a:lnTo>
                  <a:lnTo>
                    <a:pt x="232" y="14"/>
                  </a:lnTo>
                  <a:lnTo>
                    <a:pt x="220" y="28"/>
                  </a:lnTo>
                  <a:lnTo>
                    <a:pt x="213" y="52"/>
                  </a:lnTo>
                  <a:lnTo>
                    <a:pt x="232" y="64"/>
                  </a:lnTo>
                  <a:lnTo>
                    <a:pt x="232" y="80"/>
                  </a:lnTo>
                  <a:lnTo>
                    <a:pt x="272" y="80"/>
                  </a:lnTo>
                  <a:lnTo>
                    <a:pt x="277" y="61"/>
                  </a:lnTo>
                  <a:lnTo>
                    <a:pt x="287" y="59"/>
                  </a:lnTo>
                  <a:lnTo>
                    <a:pt x="294" y="66"/>
                  </a:lnTo>
                  <a:lnTo>
                    <a:pt x="303" y="61"/>
                  </a:lnTo>
                  <a:lnTo>
                    <a:pt x="303" y="68"/>
                  </a:lnTo>
                  <a:lnTo>
                    <a:pt x="313" y="68"/>
                  </a:lnTo>
                  <a:lnTo>
                    <a:pt x="313" y="61"/>
                  </a:lnTo>
                  <a:lnTo>
                    <a:pt x="320" y="68"/>
                  </a:lnTo>
                  <a:lnTo>
                    <a:pt x="346" y="71"/>
                  </a:lnTo>
                  <a:lnTo>
                    <a:pt x="341" y="82"/>
                  </a:lnTo>
                  <a:lnTo>
                    <a:pt x="343" y="94"/>
                  </a:lnTo>
                  <a:lnTo>
                    <a:pt x="325" y="104"/>
                  </a:lnTo>
                  <a:lnTo>
                    <a:pt x="332" y="118"/>
                  </a:lnTo>
                  <a:lnTo>
                    <a:pt x="339" y="120"/>
                  </a:lnTo>
                  <a:lnTo>
                    <a:pt x="334" y="125"/>
                  </a:lnTo>
                  <a:lnTo>
                    <a:pt x="339" y="125"/>
                  </a:lnTo>
                  <a:lnTo>
                    <a:pt x="336" y="130"/>
                  </a:lnTo>
                  <a:lnTo>
                    <a:pt x="339" y="139"/>
                  </a:lnTo>
                  <a:lnTo>
                    <a:pt x="332" y="146"/>
                  </a:lnTo>
                  <a:lnTo>
                    <a:pt x="336" y="165"/>
                  </a:lnTo>
                  <a:lnTo>
                    <a:pt x="332" y="172"/>
                  </a:lnTo>
                  <a:lnTo>
                    <a:pt x="339" y="175"/>
                  </a:lnTo>
                  <a:lnTo>
                    <a:pt x="343" y="175"/>
                  </a:lnTo>
                  <a:lnTo>
                    <a:pt x="346" y="182"/>
                  </a:lnTo>
                  <a:lnTo>
                    <a:pt x="355" y="186"/>
                  </a:lnTo>
                  <a:lnTo>
                    <a:pt x="348" y="194"/>
                  </a:lnTo>
                  <a:lnTo>
                    <a:pt x="353" y="205"/>
                  </a:lnTo>
                  <a:lnTo>
                    <a:pt x="339" y="227"/>
                  </a:lnTo>
                  <a:lnTo>
                    <a:pt x="348" y="231"/>
                  </a:lnTo>
                  <a:lnTo>
                    <a:pt x="372" y="227"/>
                  </a:lnTo>
                  <a:lnTo>
                    <a:pt x="372" y="283"/>
                  </a:lnTo>
                  <a:lnTo>
                    <a:pt x="372" y="283"/>
                  </a:lnTo>
                  <a:lnTo>
                    <a:pt x="244" y="347"/>
                  </a:lnTo>
                  <a:lnTo>
                    <a:pt x="242" y="357"/>
                  </a:lnTo>
                  <a:lnTo>
                    <a:pt x="232" y="354"/>
                  </a:lnTo>
                  <a:lnTo>
                    <a:pt x="197" y="369"/>
                  </a:lnTo>
                  <a:lnTo>
                    <a:pt x="175" y="359"/>
                  </a:lnTo>
                  <a:lnTo>
                    <a:pt x="152" y="369"/>
                  </a:lnTo>
                  <a:lnTo>
                    <a:pt x="67" y="366"/>
                  </a:lnTo>
                  <a:lnTo>
                    <a:pt x="67" y="366"/>
                  </a:lnTo>
                  <a:lnTo>
                    <a:pt x="62" y="359"/>
                  </a:lnTo>
                  <a:lnTo>
                    <a:pt x="38" y="350"/>
                  </a:lnTo>
                  <a:lnTo>
                    <a:pt x="26" y="359"/>
                  </a:lnTo>
                  <a:lnTo>
                    <a:pt x="26" y="359"/>
                  </a:lnTo>
                  <a:lnTo>
                    <a:pt x="29" y="331"/>
                  </a:lnTo>
                  <a:lnTo>
                    <a:pt x="5" y="328"/>
                  </a:lnTo>
                  <a:lnTo>
                    <a:pt x="0" y="305"/>
                  </a:lnTo>
                  <a:lnTo>
                    <a:pt x="0" y="305"/>
                  </a:lnTo>
                  <a:lnTo>
                    <a:pt x="3" y="255"/>
                  </a:lnTo>
                  <a:lnTo>
                    <a:pt x="17" y="229"/>
                  </a:lnTo>
                  <a:lnTo>
                    <a:pt x="17" y="191"/>
                  </a:lnTo>
                  <a:lnTo>
                    <a:pt x="26" y="179"/>
                  </a:lnTo>
                  <a:lnTo>
                    <a:pt x="22" y="160"/>
                  </a:lnTo>
                  <a:lnTo>
                    <a:pt x="5" y="156"/>
                  </a:lnTo>
                  <a:lnTo>
                    <a:pt x="3" y="142"/>
                  </a:lnTo>
                  <a:lnTo>
                    <a:pt x="8" y="127"/>
                  </a:lnTo>
                  <a:lnTo>
                    <a:pt x="8" y="127"/>
                  </a:lnTo>
                  <a:lnTo>
                    <a:pt x="12" y="120"/>
                  </a:lnTo>
                  <a:lnTo>
                    <a:pt x="24" y="123"/>
                  </a:lnTo>
                  <a:lnTo>
                    <a:pt x="29" y="116"/>
                  </a:lnTo>
                  <a:lnTo>
                    <a:pt x="52" y="123"/>
                  </a:lnTo>
                  <a:lnTo>
                    <a:pt x="107" y="108"/>
                  </a:lnTo>
                  <a:lnTo>
                    <a:pt x="114" y="127"/>
                  </a:lnTo>
                  <a:lnTo>
                    <a:pt x="114" y="151"/>
                  </a:lnTo>
                  <a:lnTo>
                    <a:pt x="126" y="149"/>
                  </a:lnTo>
                  <a:lnTo>
                    <a:pt x="128" y="156"/>
                  </a:lnTo>
                  <a:lnTo>
                    <a:pt x="140" y="156"/>
                  </a:lnTo>
                  <a:lnTo>
                    <a:pt x="166" y="142"/>
                  </a:lnTo>
                  <a:lnTo>
                    <a:pt x="166" y="113"/>
                  </a:lnTo>
                  <a:lnTo>
                    <a:pt x="161" y="106"/>
                  </a:lnTo>
                  <a:lnTo>
                    <a:pt x="164" y="99"/>
                  </a:lnTo>
                  <a:lnTo>
                    <a:pt x="161" y="82"/>
                  </a:lnTo>
                  <a:lnTo>
                    <a:pt x="152" y="73"/>
                  </a:lnTo>
                  <a:lnTo>
                    <a:pt x="161" y="61"/>
                  </a:lnTo>
                  <a:lnTo>
                    <a:pt x="161" y="45"/>
                  </a:lnTo>
                  <a:lnTo>
                    <a:pt x="168" y="30"/>
                  </a:lnTo>
                  <a:lnTo>
                    <a:pt x="164" y="14"/>
                  </a:lnTo>
                  <a:lnTo>
                    <a:pt x="173"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6" name="Freeform 145"/>
            <p:cNvSpPr>
              <a:spLocks/>
            </p:cNvSpPr>
            <p:nvPr/>
          </p:nvSpPr>
          <p:spPr bwMode="auto">
            <a:xfrm>
              <a:off x="3012" y="1082"/>
              <a:ext cx="203" cy="239"/>
            </a:xfrm>
            <a:custGeom>
              <a:avLst/>
              <a:gdLst>
                <a:gd name="T0" fmla="*/ 19 w 203"/>
                <a:gd name="T1" fmla="*/ 7 h 239"/>
                <a:gd name="T2" fmla="*/ 50 w 203"/>
                <a:gd name="T3" fmla="*/ 2 h 239"/>
                <a:gd name="T4" fmla="*/ 62 w 203"/>
                <a:gd name="T5" fmla="*/ 14 h 239"/>
                <a:gd name="T6" fmla="*/ 66 w 203"/>
                <a:gd name="T7" fmla="*/ 9 h 239"/>
                <a:gd name="T8" fmla="*/ 73 w 203"/>
                <a:gd name="T9" fmla="*/ 9 h 239"/>
                <a:gd name="T10" fmla="*/ 73 w 203"/>
                <a:gd name="T11" fmla="*/ 2 h 239"/>
                <a:gd name="T12" fmla="*/ 85 w 203"/>
                <a:gd name="T13" fmla="*/ 0 h 239"/>
                <a:gd name="T14" fmla="*/ 95 w 203"/>
                <a:gd name="T15" fmla="*/ 9 h 239"/>
                <a:gd name="T16" fmla="*/ 92 w 203"/>
                <a:gd name="T17" fmla="*/ 21 h 239"/>
                <a:gd name="T18" fmla="*/ 102 w 203"/>
                <a:gd name="T19" fmla="*/ 28 h 239"/>
                <a:gd name="T20" fmla="*/ 111 w 203"/>
                <a:gd name="T21" fmla="*/ 24 h 239"/>
                <a:gd name="T22" fmla="*/ 118 w 203"/>
                <a:gd name="T23" fmla="*/ 40 h 239"/>
                <a:gd name="T24" fmla="*/ 135 w 203"/>
                <a:gd name="T25" fmla="*/ 31 h 239"/>
                <a:gd name="T26" fmla="*/ 147 w 203"/>
                <a:gd name="T27" fmla="*/ 33 h 239"/>
                <a:gd name="T28" fmla="*/ 140 w 203"/>
                <a:gd name="T29" fmla="*/ 35 h 239"/>
                <a:gd name="T30" fmla="*/ 140 w 203"/>
                <a:gd name="T31" fmla="*/ 50 h 239"/>
                <a:gd name="T32" fmla="*/ 161 w 203"/>
                <a:gd name="T33" fmla="*/ 50 h 239"/>
                <a:gd name="T34" fmla="*/ 173 w 203"/>
                <a:gd name="T35" fmla="*/ 57 h 239"/>
                <a:gd name="T36" fmla="*/ 173 w 203"/>
                <a:gd name="T37" fmla="*/ 57 h 239"/>
                <a:gd name="T38" fmla="*/ 180 w 203"/>
                <a:gd name="T39" fmla="*/ 66 h 239"/>
                <a:gd name="T40" fmla="*/ 192 w 203"/>
                <a:gd name="T41" fmla="*/ 69 h 239"/>
                <a:gd name="T42" fmla="*/ 196 w 203"/>
                <a:gd name="T43" fmla="*/ 80 h 239"/>
                <a:gd name="T44" fmla="*/ 203 w 203"/>
                <a:gd name="T45" fmla="*/ 80 h 239"/>
                <a:gd name="T46" fmla="*/ 201 w 203"/>
                <a:gd name="T47" fmla="*/ 83 h 239"/>
                <a:gd name="T48" fmla="*/ 201 w 203"/>
                <a:gd name="T49" fmla="*/ 83 h 239"/>
                <a:gd name="T50" fmla="*/ 192 w 203"/>
                <a:gd name="T51" fmla="*/ 97 h 239"/>
                <a:gd name="T52" fmla="*/ 196 w 203"/>
                <a:gd name="T53" fmla="*/ 113 h 239"/>
                <a:gd name="T54" fmla="*/ 189 w 203"/>
                <a:gd name="T55" fmla="*/ 128 h 239"/>
                <a:gd name="T56" fmla="*/ 189 w 203"/>
                <a:gd name="T57" fmla="*/ 144 h 239"/>
                <a:gd name="T58" fmla="*/ 180 w 203"/>
                <a:gd name="T59" fmla="*/ 156 h 239"/>
                <a:gd name="T60" fmla="*/ 189 w 203"/>
                <a:gd name="T61" fmla="*/ 165 h 239"/>
                <a:gd name="T62" fmla="*/ 192 w 203"/>
                <a:gd name="T63" fmla="*/ 182 h 239"/>
                <a:gd name="T64" fmla="*/ 189 w 203"/>
                <a:gd name="T65" fmla="*/ 189 h 239"/>
                <a:gd name="T66" fmla="*/ 194 w 203"/>
                <a:gd name="T67" fmla="*/ 196 h 239"/>
                <a:gd name="T68" fmla="*/ 194 w 203"/>
                <a:gd name="T69" fmla="*/ 225 h 239"/>
                <a:gd name="T70" fmla="*/ 168 w 203"/>
                <a:gd name="T71" fmla="*/ 239 h 239"/>
                <a:gd name="T72" fmla="*/ 156 w 203"/>
                <a:gd name="T73" fmla="*/ 239 h 239"/>
                <a:gd name="T74" fmla="*/ 154 w 203"/>
                <a:gd name="T75" fmla="*/ 232 h 239"/>
                <a:gd name="T76" fmla="*/ 142 w 203"/>
                <a:gd name="T77" fmla="*/ 234 h 239"/>
                <a:gd name="T78" fmla="*/ 142 w 203"/>
                <a:gd name="T79" fmla="*/ 210 h 239"/>
                <a:gd name="T80" fmla="*/ 135 w 203"/>
                <a:gd name="T81" fmla="*/ 191 h 239"/>
                <a:gd name="T82" fmla="*/ 80 w 203"/>
                <a:gd name="T83" fmla="*/ 206 h 239"/>
                <a:gd name="T84" fmla="*/ 57 w 203"/>
                <a:gd name="T85" fmla="*/ 199 h 239"/>
                <a:gd name="T86" fmla="*/ 52 w 203"/>
                <a:gd name="T87" fmla="*/ 206 h 239"/>
                <a:gd name="T88" fmla="*/ 40 w 203"/>
                <a:gd name="T89" fmla="*/ 203 h 239"/>
                <a:gd name="T90" fmla="*/ 36 w 203"/>
                <a:gd name="T91" fmla="*/ 210 h 239"/>
                <a:gd name="T92" fmla="*/ 36 w 203"/>
                <a:gd name="T93" fmla="*/ 210 h 239"/>
                <a:gd name="T94" fmla="*/ 26 w 203"/>
                <a:gd name="T95" fmla="*/ 208 h 239"/>
                <a:gd name="T96" fmla="*/ 19 w 203"/>
                <a:gd name="T97" fmla="*/ 194 h 239"/>
                <a:gd name="T98" fmla="*/ 7 w 203"/>
                <a:gd name="T99" fmla="*/ 182 h 239"/>
                <a:gd name="T100" fmla="*/ 7 w 203"/>
                <a:gd name="T101" fmla="*/ 173 h 239"/>
                <a:gd name="T102" fmla="*/ 0 w 203"/>
                <a:gd name="T103" fmla="*/ 158 h 239"/>
                <a:gd name="T104" fmla="*/ 10 w 203"/>
                <a:gd name="T105" fmla="*/ 147 h 239"/>
                <a:gd name="T106" fmla="*/ 0 w 203"/>
                <a:gd name="T107" fmla="*/ 128 h 239"/>
                <a:gd name="T108" fmla="*/ 21 w 203"/>
                <a:gd name="T109" fmla="*/ 99 h 239"/>
                <a:gd name="T110" fmla="*/ 7 w 203"/>
                <a:gd name="T111" fmla="*/ 80 h 239"/>
                <a:gd name="T112" fmla="*/ 12 w 203"/>
                <a:gd name="T113" fmla="*/ 57 h 239"/>
                <a:gd name="T114" fmla="*/ 7 w 203"/>
                <a:gd name="T115" fmla="*/ 40 h 239"/>
                <a:gd name="T116" fmla="*/ 7 w 203"/>
                <a:gd name="T117" fmla="*/ 19 h 239"/>
                <a:gd name="T118" fmla="*/ 17 w 203"/>
                <a:gd name="T119" fmla="*/ 14 h 239"/>
                <a:gd name="T120" fmla="*/ 19 w 203"/>
                <a:gd name="T121" fmla="*/ 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 h="239">
                  <a:moveTo>
                    <a:pt x="19" y="7"/>
                  </a:moveTo>
                  <a:lnTo>
                    <a:pt x="50" y="2"/>
                  </a:lnTo>
                  <a:lnTo>
                    <a:pt x="62" y="14"/>
                  </a:lnTo>
                  <a:lnTo>
                    <a:pt x="66" y="9"/>
                  </a:lnTo>
                  <a:lnTo>
                    <a:pt x="73" y="9"/>
                  </a:lnTo>
                  <a:lnTo>
                    <a:pt x="73" y="2"/>
                  </a:lnTo>
                  <a:lnTo>
                    <a:pt x="85" y="0"/>
                  </a:lnTo>
                  <a:lnTo>
                    <a:pt x="95" y="9"/>
                  </a:lnTo>
                  <a:lnTo>
                    <a:pt x="92" y="21"/>
                  </a:lnTo>
                  <a:lnTo>
                    <a:pt x="102" y="28"/>
                  </a:lnTo>
                  <a:lnTo>
                    <a:pt x="111" y="24"/>
                  </a:lnTo>
                  <a:lnTo>
                    <a:pt x="118" y="40"/>
                  </a:lnTo>
                  <a:lnTo>
                    <a:pt x="135" y="31"/>
                  </a:lnTo>
                  <a:lnTo>
                    <a:pt x="147" y="33"/>
                  </a:lnTo>
                  <a:lnTo>
                    <a:pt x="140" y="35"/>
                  </a:lnTo>
                  <a:lnTo>
                    <a:pt x="140" y="50"/>
                  </a:lnTo>
                  <a:lnTo>
                    <a:pt x="161" y="50"/>
                  </a:lnTo>
                  <a:lnTo>
                    <a:pt x="173" y="57"/>
                  </a:lnTo>
                  <a:lnTo>
                    <a:pt x="173" y="57"/>
                  </a:lnTo>
                  <a:lnTo>
                    <a:pt x="180" y="66"/>
                  </a:lnTo>
                  <a:lnTo>
                    <a:pt x="192" y="69"/>
                  </a:lnTo>
                  <a:lnTo>
                    <a:pt x="196" y="80"/>
                  </a:lnTo>
                  <a:lnTo>
                    <a:pt x="203" y="80"/>
                  </a:lnTo>
                  <a:lnTo>
                    <a:pt x="201" y="83"/>
                  </a:lnTo>
                  <a:lnTo>
                    <a:pt x="201" y="83"/>
                  </a:lnTo>
                  <a:lnTo>
                    <a:pt x="192" y="97"/>
                  </a:lnTo>
                  <a:lnTo>
                    <a:pt x="196" y="113"/>
                  </a:lnTo>
                  <a:lnTo>
                    <a:pt x="189" y="128"/>
                  </a:lnTo>
                  <a:lnTo>
                    <a:pt x="189" y="144"/>
                  </a:lnTo>
                  <a:lnTo>
                    <a:pt x="180" y="156"/>
                  </a:lnTo>
                  <a:lnTo>
                    <a:pt x="189" y="165"/>
                  </a:lnTo>
                  <a:lnTo>
                    <a:pt x="192" y="182"/>
                  </a:lnTo>
                  <a:lnTo>
                    <a:pt x="189" y="189"/>
                  </a:lnTo>
                  <a:lnTo>
                    <a:pt x="194" y="196"/>
                  </a:lnTo>
                  <a:lnTo>
                    <a:pt x="194" y="225"/>
                  </a:lnTo>
                  <a:lnTo>
                    <a:pt x="168" y="239"/>
                  </a:lnTo>
                  <a:lnTo>
                    <a:pt x="156" y="239"/>
                  </a:lnTo>
                  <a:lnTo>
                    <a:pt x="154" y="232"/>
                  </a:lnTo>
                  <a:lnTo>
                    <a:pt x="142" y="234"/>
                  </a:lnTo>
                  <a:lnTo>
                    <a:pt x="142" y="210"/>
                  </a:lnTo>
                  <a:lnTo>
                    <a:pt x="135" y="191"/>
                  </a:lnTo>
                  <a:lnTo>
                    <a:pt x="80" y="206"/>
                  </a:lnTo>
                  <a:lnTo>
                    <a:pt x="57" y="199"/>
                  </a:lnTo>
                  <a:lnTo>
                    <a:pt x="52" y="206"/>
                  </a:lnTo>
                  <a:lnTo>
                    <a:pt x="40" y="203"/>
                  </a:lnTo>
                  <a:lnTo>
                    <a:pt x="36" y="210"/>
                  </a:lnTo>
                  <a:lnTo>
                    <a:pt x="36" y="210"/>
                  </a:lnTo>
                  <a:lnTo>
                    <a:pt x="26" y="208"/>
                  </a:lnTo>
                  <a:lnTo>
                    <a:pt x="19" y="194"/>
                  </a:lnTo>
                  <a:lnTo>
                    <a:pt x="7" y="182"/>
                  </a:lnTo>
                  <a:lnTo>
                    <a:pt x="7" y="173"/>
                  </a:lnTo>
                  <a:lnTo>
                    <a:pt x="0" y="158"/>
                  </a:lnTo>
                  <a:lnTo>
                    <a:pt x="10" y="147"/>
                  </a:lnTo>
                  <a:lnTo>
                    <a:pt x="0" y="128"/>
                  </a:lnTo>
                  <a:lnTo>
                    <a:pt x="21" y="99"/>
                  </a:lnTo>
                  <a:lnTo>
                    <a:pt x="7" y="80"/>
                  </a:lnTo>
                  <a:lnTo>
                    <a:pt x="12" y="57"/>
                  </a:lnTo>
                  <a:lnTo>
                    <a:pt x="7" y="40"/>
                  </a:lnTo>
                  <a:lnTo>
                    <a:pt x="7" y="19"/>
                  </a:lnTo>
                  <a:lnTo>
                    <a:pt x="17" y="14"/>
                  </a:lnTo>
                  <a:lnTo>
                    <a:pt x="19" y="7"/>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7" name="Freeform 146"/>
            <p:cNvSpPr>
              <a:spLocks/>
            </p:cNvSpPr>
            <p:nvPr/>
          </p:nvSpPr>
          <p:spPr bwMode="auto">
            <a:xfrm>
              <a:off x="3156" y="571"/>
              <a:ext cx="632" cy="608"/>
            </a:xfrm>
            <a:custGeom>
              <a:avLst/>
              <a:gdLst>
                <a:gd name="T0" fmla="*/ 608 w 632"/>
                <a:gd name="T1" fmla="*/ 135 h 608"/>
                <a:gd name="T2" fmla="*/ 611 w 632"/>
                <a:gd name="T3" fmla="*/ 189 h 608"/>
                <a:gd name="T4" fmla="*/ 596 w 632"/>
                <a:gd name="T5" fmla="*/ 215 h 608"/>
                <a:gd name="T6" fmla="*/ 608 w 632"/>
                <a:gd name="T7" fmla="*/ 256 h 608"/>
                <a:gd name="T8" fmla="*/ 622 w 632"/>
                <a:gd name="T9" fmla="*/ 312 h 608"/>
                <a:gd name="T10" fmla="*/ 632 w 632"/>
                <a:gd name="T11" fmla="*/ 353 h 608"/>
                <a:gd name="T12" fmla="*/ 594 w 632"/>
                <a:gd name="T13" fmla="*/ 362 h 608"/>
                <a:gd name="T14" fmla="*/ 547 w 632"/>
                <a:gd name="T15" fmla="*/ 400 h 608"/>
                <a:gd name="T16" fmla="*/ 523 w 632"/>
                <a:gd name="T17" fmla="*/ 435 h 608"/>
                <a:gd name="T18" fmla="*/ 492 w 632"/>
                <a:gd name="T19" fmla="*/ 433 h 608"/>
                <a:gd name="T20" fmla="*/ 426 w 632"/>
                <a:gd name="T21" fmla="*/ 452 h 608"/>
                <a:gd name="T22" fmla="*/ 419 w 632"/>
                <a:gd name="T23" fmla="*/ 468 h 608"/>
                <a:gd name="T24" fmla="*/ 419 w 632"/>
                <a:gd name="T25" fmla="*/ 478 h 608"/>
                <a:gd name="T26" fmla="*/ 426 w 632"/>
                <a:gd name="T27" fmla="*/ 492 h 608"/>
                <a:gd name="T28" fmla="*/ 414 w 632"/>
                <a:gd name="T29" fmla="*/ 518 h 608"/>
                <a:gd name="T30" fmla="*/ 384 w 632"/>
                <a:gd name="T31" fmla="*/ 506 h 608"/>
                <a:gd name="T32" fmla="*/ 341 w 632"/>
                <a:gd name="T33" fmla="*/ 499 h 608"/>
                <a:gd name="T34" fmla="*/ 346 w 632"/>
                <a:gd name="T35" fmla="*/ 549 h 608"/>
                <a:gd name="T36" fmla="*/ 306 w 632"/>
                <a:gd name="T37" fmla="*/ 532 h 608"/>
                <a:gd name="T38" fmla="*/ 287 w 632"/>
                <a:gd name="T39" fmla="*/ 537 h 608"/>
                <a:gd name="T40" fmla="*/ 244 w 632"/>
                <a:gd name="T41" fmla="*/ 516 h 608"/>
                <a:gd name="T42" fmla="*/ 209 w 632"/>
                <a:gd name="T43" fmla="*/ 506 h 608"/>
                <a:gd name="T44" fmla="*/ 173 w 632"/>
                <a:gd name="T45" fmla="*/ 544 h 608"/>
                <a:gd name="T46" fmla="*/ 116 w 632"/>
                <a:gd name="T47" fmla="*/ 570 h 608"/>
                <a:gd name="T48" fmla="*/ 116 w 632"/>
                <a:gd name="T49" fmla="*/ 608 h 608"/>
                <a:gd name="T50" fmla="*/ 81 w 632"/>
                <a:gd name="T51" fmla="*/ 596 h 608"/>
                <a:gd name="T52" fmla="*/ 57 w 632"/>
                <a:gd name="T53" fmla="*/ 594 h 608"/>
                <a:gd name="T54" fmla="*/ 48 w 632"/>
                <a:gd name="T55" fmla="*/ 580 h 608"/>
                <a:gd name="T56" fmla="*/ 29 w 632"/>
                <a:gd name="T57" fmla="*/ 568 h 608"/>
                <a:gd name="T58" fmla="*/ 33 w 632"/>
                <a:gd name="T59" fmla="*/ 509 h 608"/>
                <a:gd name="T60" fmla="*/ 24 w 632"/>
                <a:gd name="T61" fmla="*/ 476 h 608"/>
                <a:gd name="T62" fmla="*/ 10 w 632"/>
                <a:gd name="T63" fmla="*/ 466 h 608"/>
                <a:gd name="T64" fmla="*/ 3 w 632"/>
                <a:gd name="T65" fmla="*/ 426 h 608"/>
                <a:gd name="T66" fmla="*/ 26 w 632"/>
                <a:gd name="T67" fmla="*/ 379 h 608"/>
                <a:gd name="T68" fmla="*/ 0 w 632"/>
                <a:gd name="T69" fmla="*/ 343 h 608"/>
                <a:gd name="T70" fmla="*/ 55 w 632"/>
                <a:gd name="T71" fmla="*/ 296 h 608"/>
                <a:gd name="T72" fmla="*/ 74 w 632"/>
                <a:gd name="T73" fmla="*/ 251 h 608"/>
                <a:gd name="T74" fmla="*/ 109 w 632"/>
                <a:gd name="T75" fmla="*/ 232 h 608"/>
                <a:gd name="T76" fmla="*/ 107 w 632"/>
                <a:gd name="T77" fmla="*/ 206 h 608"/>
                <a:gd name="T78" fmla="*/ 109 w 632"/>
                <a:gd name="T79" fmla="*/ 192 h 608"/>
                <a:gd name="T80" fmla="*/ 135 w 632"/>
                <a:gd name="T81" fmla="*/ 171 h 608"/>
                <a:gd name="T82" fmla="*/ 142 w 632"/>
                <a:gd name="T83" fmla="*/ 109 h 608"/>
                <a:gd name="T84" fmla="*/ 223 w 632"/>
                <a:gd name="T85" fmla="*/ 76 h 608"/>
                <a:gd name="T86" fmla="*/ 216 w 632"/>
                <a:gd name="T87" fmla="*/ 38 h 608"/>
                <a:gd name="T88" fmla="*/ 246 w 632"/>
                <a:gd name="T89" fmla="*/ 59 h 608"/>
                <a:gd name="T90" fmla="*/ 275 w 632"/>
                <a:gd name="T91" fmla="*/ 71 h 608"/>
                <a:gd name="T92" fmla="*/ 343 w 632"/>
                <a:gd name="T93" fmla="*/ 104 h 608"/>
                <a:gd name="T94" fmla="*/ 374 w 632"/>
                <a:gd name="T95" fmla="*/ 142 h 608"/>
                <a:gd name="T96" fmla="*/ 417 w 632"/>
                <a:gd name="T97" fmla="*/ 154 h 608"/>
                <a:gd name="T98" fmla="*/ 455 w 632"/>
                <a:gd name="T99" fmla="*/ 168 h 608"/>
                <a:gd name="T100" fmla="*/ 511 w 632"/>
                <a:gd name="T101" fmla="*/ 156 h 608"/>
                <a:gd name="T102" fmla="*/ 561 w 632"/>
                <a:gd name="T103" fmla="*/ 100 h 608"/>
                <a:gd name="T104" fmla="*/ 566 w 632"/>
                <a:gd name="T105" fmla="*/ 71 h 608"/>
                <a:gd name="T106" fmla="*/ 554 w 632"/>
                <a:gd name="T107" fmla="*/ 31 h 608"/>
                <a:gd name="T108" fmla="*/ 606 w 632"/>
                <a:gd name="T109" fmla="*/ 0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32" h="608">
                  <a:moveTo>
                    <a:pt x="606" y="0"/>
                  </a:moveTo>
                  <a:lnTo>
                    <a:pt x="615" y="64"/>
                  </a:lnTo>
                  <a:lnTo>
                    <a:pt x="608" y="135"/>
                  </a:lnTo>
                  <a:lnTo>
                    <a:pt x="615" y="163"/>
                  </a:lnTo>
                  <a:lnTo>
                    <a:pt x="615" y="163"/>
                  </a:lnTo>
                  <a:lnTo>
                    <a:pt x="611" y="189"/>
                  </a:lnTo>
                  <a:lnTo>
                    <a:pt x="618" y="223"/>
                  </a:lnTo>
                  <a:lnTo>
                    <a:pt x="611" y="225"/>
                  </a:lnTo>
                  <a:lnTo>
                    <a:pt x="596" y="215"/>
                  </a:lnTo>
                  <a:lnTo>
                    <a:pt x="604" y="230"/>
                  </a:lnTo>
                  <a:lnTo>
                    <a:pt x="604" y="256"/>
                  </a:lnTo>
                  <a:lnTo>
                    <a:pt x="608" y="256"/>
                  </a:lnTo>
                  <a:lnTo>
                    <a:pt x="620" y="282"/>
                  </a:lnTo>
                  <a:lnTo>
                    <a:pt x="618" y="296"/>
                  </a:lnTo>
                  <a:lnTo>
                    <a:pt x="622" y="312"/>
                  </a:lnTo>
                  <a:lnTo>
                    <a:pt x="625" y="336"/>
                  </a:lnTo>
                  <a:lnTo>
                    <a:pt x="632" y="353"/>
                  </a:lnTo>
                  <a:lnTo>
                    <a:pt x="632" y="353"/>
                  </a:lnTo>
                  <a:lnTo>
                    <a:pt x="615" y="357"/>
                  </a:lnTo>
                  <a:lnTo>
                    <a:pt x="599" y="353"/>
                  </a:lnTo>
                  <a:lnTo>
                    <a:pt x="594" y="362"/>
                  </a:lnTo>
                  <a:lnTo>
                    <a:pt x="592" y="386"/>
                  </a:lnTo>
                  <a:lnTo>
                    <a:pt x="575" y="398"/>
                  </a:lnTo>
                  <a:lnTo>
                    <a:pt x="547" y="400"/>
                  </a:lnTo>
                  <a:lnTo>
                    <a:pt x="544" y="421"/>
                  </a:lnTo>
                  <a:lnTo>
                    <a:pt x="533" y="438"/>
                  </a:lnTo>
                  <a:lnTo>
                    <a:pt x="523" y="435"/>
                  </a:lnTo>
                  <a:lnTo>
                    <a:pt x="518" y="421"/>
                  </a:lnTo>
                  <a:lnTo>
                    <a:pt x="514" y="433"/>
                  </a:lnTo>
                  <a:lnTo>
                    <a:pt x="492" y="433"/>
                  </a:lnTo>
                  <a:lnTo>
                    <a:pt x="466" y="450"/>
                  </a:lnTo>
                  <a:lnTo>
                    <a:pt x="429" y="442"/>
                  </a:lnTo>
                  <a:lnTo>
                    <a:pt x="426" y="452"/>
                  </a:lnTo>
                  <a:lnTo>
                    <a:pt x="417" y="461"/>
                  </a:lnTo>
                  <a:lnTo>
                    <a:pt x="421" y="466"/>
                  </a:lnTo>
                  <a:lnTo>
                    <a:pt x="419" y="468"/>
                  </a:lnTo>
                  <a:lnTo>
                    <a:pt x="426" y="483"/>
                  </a:lnTo>
                  <a:lnTo>
                    <a:pt x="421" y="483"/>
                  </a:lnTo>
                  <a:lnTo>
                    <a:pt x="419" y="478"/>
                  </a:lnTo>
                  <a:lnTo>
                    <a:pt x="412" y="487"/>
                  </a:lnTo>
                  <a:lnTo>
                    <a:pt x="412" y="492"/>
                  </a:lnTo>
                  <a:lnTo>
                    <a:pt x="426" y="492"/>
                  </a:lnTo>
                  <a:lnTo>
                    <a:pt x="419" y="506"/>
                  </a:lnTo>
                  <a:lnTo>
                    <a:pt x="412" y="504"/>
                  </a:lnTo>
                  <a:lnTo>
                    <a:pt x="414" y="518"/>
                  </a:lnTo>
                  <a:lnTo>
                    <a:pt x="410" y="518"/>
                  </a:lnTo>
                  <a:lnTo>
                    <a:pt x="410" y="523"/>
                  </a:lnTo>
                  <a:lnTo>
                    <a:pt x="384" y="506"/>
                  </a:lnTo>
                  <a:lnTo>
                    <a:pt x="374" y="492"/>
                  </a:lnTo>
                  <a:lnTo>
                    <a:pt x="348" y="492"/>
                  </a:lnTo>
                  <a:lnTo>
                    <a:pt x="341" y="499"/>
                  </a:lnTo>
                  <a:lnTo>
                    <a:pt x="341" y="530"/>
                  </a:lnTo>
                  <a:lnTo>
                    <a:pt x="350" y="542"/>
                  </a:lnTo>
                  <a:lnTo>
                    <a:pt x="346" y="549"/>
                  </a:lnTo>
                  <a:lnTo>
                    <a:pt x="334" y="551"/>
                  </a:lnTo>
                  <a:lnTo>
                    <a:pt x="315" y="542"/>
                  </a:lnTo>
                  <a:lnTo>
                    <a:pt x="306" y="532"/>
                  </a:lnTo>
                  <a:lnTo>
                    <a:pt x="298" y="530"/>
                  </a:lnTo>
                  <a:lnTo>
                    <a:pt x="296" y="537"/>
                  </a:lnTo>
                  <a:lnTo>
                    <a:pt x="287" y="537"/>
                  </a:lnTo>
                  <a:lnTo>
                    <a:pt x="265" y="511"/>
                  </a:lnTo>
                  <a:lnTo>
                    <a:pt x="249" y="509"/>
                  </a:lnTo>
                  <a:lnTo>
                    <a:pt x="244" y="516"/>
                  </a:lnTo>
                  <a:lnTo>
                    <a:pt x="235" y="516"/>
                  </a:lnTo>
                  <a:lnTo>
                    <a:pt x="220" y="513"/>
                  </a:lnTo>
                  <a:lnTo>
                    <a:pt x="209" y="506"/>
                  </a:lnTo>
                  <a:lnTo>
                    <a:pt x="192" y="539"/>
                  </a:lnTo>
                  <a:lnTo>
                    <a:pt x="185" y="546"/>
                  </a:lnTo>
                  <a:lnTo>
                    <a:pt x="173" y="544"/>
                  </a:lnTo>
                  <a:lnTo>
                    <a:pt x="149" y="568"/>
                  </a:lnTo>
                  <a:lnTo>
                    <a:pt x="119" y="563"/>
                  </a:lnTo>
                  <a:lnTo>
                    <a:pt x="116" y="570"/>
                  </a:lnTo>
                  <a:lnTo>
                    <a:pt x="130" y="591"/>
                  </a:lnTo>
                  <a:lnTo>
                    <a:pt x="116" y="608"/>
                  </a:lnTo>
                  <a:lnTo>
                    <a:pt x="116" y="608"/>
                  </a:lnTo>
                  <a:lnTo>
                    <a:pt x="102" y="601"/>
                  </a:lnTo>
                  <a:lnTo>
                    <a:pt x="83" y="603"/>
                  </a:lnTo>
                  <a:lnTo>
                    <a:pt x="81" y="596"/>
                  </a:lnTo>
                  <a:lnTo>
                    <a:pt x="59" y="603"/>
                  </a:lnTo>
                  <a:lnTo>
                    <a:pt x="57" y="594"/>
                  </a:lnTo>
                  <a:lnTo>
                    <a:pt x="57" y="594"/>
                  </a:lnTo>
                  <a:lnTo>
                    <a:pt x="59" y="591"/>
                  </a:lnTo>
                  <a:lnTo>
                    <a:pt x="52" y="591"/>
                  </a:lnTo>
                  <a:lnTo>
                    <a:pt x="48" y="580"/>
                  </a:lnTo>
                  <a:lnTo>
                    <a:pt x="36" y="577"/>
                  </a:lnTo>
                  <a:lnTo>
                    <a:pt x="29" y="568"/>
                  </a:lnTo>
                  <a:lnTo>
                    <a:pt x="29" y="568"/>
                  </a:lnTo>
                  <a:lnTo>
                    <a:pt x="43" y="546"/>
                  </a:lnTo>
                  <a:lnTo>
                    <a:pt x="33" y="537"/>
                  </a:lnTo>
                  <a:lnTo>
                    <a:pt x="33" y="509"/>
                  </a:lnTo>
                  <a:lnTo>
                    <a:pt x="29" y="499"/>
                  </a:lnTo>
                  <a:lnTo>
                    <a:pt x="29" y="490"/>
                  </a:lnTo>
                  <a:lnTo>
                    <a:pt x="24" y="476"/>
                  </a:lnTo>
                  <a:lnTo>
                    <a:pt x="15" y="473"/>
                  </a:lnTo>
                  <a:lnTo>
                    <a:pt x="15" y="468"/>
                  </a:lnTo>
                  <a:lnTo>
                    <a:pt x="10" y="466"/>
                  </a:lnTo>
                  <a:lnTo>
                    <a:pt x="12" y="454"/>
                  </a:lnTo>
                  <a:lnTo>
                    <a:pt x="5" y="447"/>
                  </a:lnTo>
                  <a:lnTo>
                    <a:pt x="3" y="426"/>
                  </a:lnTo>
                  <a:lnTo>
                    <a:pt x="17" y="419"/>
                  </a:lnTo>
                  <a:lnTo>
                    <a:pt x="17" y="386"/>
                  </a:lnTo>
                  <a:lnTo>
                    <a:pt x="26" y="379"/>
                  </a:lnTo>
                  <a:lnTo>
                    <a:pt x="31" y="362"/>
                  </a:lnTo>
                  <a:lnTo>
                    <a:pt x="0" y="343"/>
                  </a:lnTo>
                  <a:lnTo>
                    <a:pt x="0" y="343"/>
                  </a:lnTo>
                  <a:lnTo>
                    <a:pt x="26" y="308"/>
                  </a:lnTo>
                  <a:lnTo>
                    <a:pt x="33" y="310"/>
                  </a:lnTo>
                  <a:lnTo>
                    <a:pt x="55" y="296"/>
                  </a:lnTo>
                  <a:lnTo>
                    <a:pt x="52" y="279"/>
                  </a:lnTo>
                  <a:lnTo>
                    <a:pt x="69" y="263"/>
                  </a:lnTo>
                  <a:lnTo>
                    <a:pt x="74" y="251"/>
                  </a:lnTo>
                  <a:lnTo>
                    <a:pt x="86" y="246"/>
                  </a:lnTo>
                  <a:lnTo>
                    <a:pt x="93" y="234"/>
                  </a:lnTo>
                  <a:lnTo>
                    <a:pt x="109" y="232"/>
                  </a:lnTo>
                  <a:lnTo>
                    <a:pt x="107" y="220"/>
                  </a:lnTo>
                  <a:lnTo>
                    <a:pt x="109" y="211"/>
                  </a:lnTo>
                  <a:lnTo>
                    <a:pt x="107" y="206"/>
                  </a:lnTo>
                  <a:lnTo>
                    <a:pt x="100" y="206"/>
                  </a:lnTo>
                  <a:lnTo>
                    <a:pt x="100" y="201"/>
                  </a:lnTo>
                  <a:lnTo>
                    <a:pt x="109" y="192"/>
                  </a:lnTo>
                  <a:lnTo>
                    <a:pt x="121" y="187"/>
                  </a:lnTo>
                  <a:lnTo>
                    <a:pt x="128" y="173"/>
                  </a:lnTo>
                  <a:lnTo>
                    <a:pt x="135" y="171"/>
                  </a:lnTo>
                  <a:lnTo>
                    <a:pt x="133" y="156"/>
                  </a:lnTo>
                  <a:lnTo>
                    <a:pt x="142" y="116"/>
                  </a:lnTo>
                  <a:lnTo>
                    <a:pt x="142" y="109"/>
                  </a:lnTo>
                  <a:lnTo>
                    <a:pt x="154" y="100"/>
                  </a:lnTo>
                  <a:lnTo>
                    <a:pt x="199" y="88"/>
                  </a:lnTo>
                  <a:lnTo>
                    <a:pt x="223" y="76"/>
                  </a:lnTo>
                  <a:lnTo>
                    <a:pt x="223" y="55"/>
                  </a:lnTo>
                  <a:lnTo>
                    <a:pt x="206" y="45"/>
                  </a:lnTo>
                  <a:lnTo>
                    <a:pt x="216" y="38"/>
                  </a:lnTo>
                  <a:lnTo>
                    <a:pt x="216" y="38"/>
                  </a:lnTo>
                  <a:lnTo>
                    <a:pt x="235" y="38"/>
                  </a:lnTo>
                  <a:lnTo>
                    <a:pt x="246" y="59"/>
                  </a:lnTo>
                  <a:lnTo>
                    <a:pt x="258" y="67"/>
                  </a:lnTo>
                  <a:lnTo>
                    <a:pt x="265" y="67"/>
                  </a:lnTo>
                  <a:lnTo>
                    <a:pt x="275" y="71"/>
                  </a:lnTo>
                  <a:lnTo>
                    <a:pt x="303" y="69"/>
                  </a:lnTo>
                  <a:lnTo>
                    <a:pt x="336" y="88"/>
                  </a:lnTo>
                  <a:lnTo>
                    <a:pt x="343" y="104"/>
                  </a:lnTo>
                  <a:lnTo>
                    <a:pt x="355" y="111"/>
                  </a:lnTo>
                  <a:lnTo>
                    <a:pt x="355" y="128"/>
                  </a:lnTo>
                  <a:lnTo>
                    <a:pt x="374" y="142"/>
                  </a:lnTo>
                  <a:lnTo>
                    <a:pt x="384" y="159"/>
                  </a:lnTo>
                  <a:lnTo>
                    <a:pt x="414" y="161"/>
                  </a:lnTo>
                  <a:lnTo>
                    <a:pt x="417" y="154"/>
                  </a:lnTo>
                  <a:lnTo>
                    <a:pt x="429" y="152"/>
                  </a:lnTo>
                  <a:lnTo>
                    <a:pt x="436" y="161"/>
                  </a:lnTo>
                  <a:lnTo>
                    <a:pt x="455" y="168"/>
                  </a:lnTo>
                  <a:lnTo>
                    <a:pt x="490" y="166"/>
                  </a:lnTo>
                  <a:lnTo>
                    <a:pt x="499" y="171"/>
                  </a:lnTo>
                  <a:lnTo>
                    <a:pt x="511" y="156"/>
                  </a:lnTo>
                  <a:lnTo>
                    <a:pt x="544" y="145"/>
                  </a:lnTo>
                  <a:lnTo>
                    <a:pt x="563" y="126"/>
                  </a:lnTo>
                  <a:lnTo>
                    <a:pt x="561" y="100"/>
                  </a:lnTo>
                  <a:lnTo>
                    <a:pt x="566" y="97"/>
                  </a:lnTo>
                  <a:lnTo>
                    <a:pt x="559" y="83"/>
                  </a:lnTo>
                  <a:lnTo>
                    <a:pt x="566" y="71"/>
                  </a:lnTo>
                  <a:lnTo>
                    <a:pt x="563" y="41"/>
                  </a:lnTo>
                  <a:lnTo>
                    <a:pt x="554" y="36"/>
                  </a:lnTo>
                  <a:lnTo>
                    <a:pt x="554" y="31"/>
                  </a:lnTo>
                  <a:lnTo>
                    <a:pt x="563" y="24"/>
                  </a:lnTo>
                  <a:lnTo>
                    <a:pt x="568" y="5"/>
                  </a:lnTo>
                  <a:lnTo>
                    <a:pt x="606"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48" name="Freeform 147"/>
            <p:cNvSpPr>
              <a:spLocks/>
            </p:cNvSpPr>
            <p:nvPr/>
          </p:nvSpPr>
          <p:spPr bwMode="auto">
            <a:xfrm>
              <a:off x="3003" y="879"/>
              <a:ext cx="196" cy="260"/>
            </a:xfrm>
            <a:custGeom>
              <a:avLst/>
              <a:gdLst>
                <a:gd name="T0" fmla="*/ 127 w 196"/>
                <a:gd name="T1" fmla="*/ 12 h 260"/>
                <a:gd name="T2" fmla="*/ 153 w 196"/>
                <a:gd name="T3" fmla="*/ 35 h 260"/>
                <a:gd name="T4" fmla="*/ 179 w 196"/>
                <a:gd name="T5" fmla="*/ 71 h 260"/>
                <a:gd name="T6" fmla="*/ 170 w 196"/>
                <a:gd name="T7" fmla="*/ 111 h 260"/>
                <a:gd name="T8" fmla="*/ 158 w 196"/>
                <a:gd name="T9" fmla="*/ 139 h 260"/>
                <a:gd name="T10" fmla="*/ 163 w 196"/>
                <a:gd name="T11" fmla="*/ 158 h 260"/>
                <a:gd name="T12" fmla="*/ 168 w 196"/>
                <a:gd name="T13" fmla="*/ 165 h 260"/>
                <a:gd name="T14" fmla="*/ 182 w 196"/>
                <a:gd name="T15" fmla="*/ 182 h 260"/>
                <a:gd name="T16" fmla="*/ 186 w 196"/>
                <a:gd name="T17" fmla="*/ 201 h 260"/>
                <a:gd name="T18" fmla="*/ 196 w 196"/>
                <a:gd name="T19" fmla="*/ 238 h 260"/>
                <a:gd name="T20" fmla="*/ 182 w 196"/>
                <a:gd name="T21" fmla="*/ 260 h 260"/>
                <a:gd name="T22" fmla="*/ 149 w 196"/>
                <a:gd name="T23" fmla="*/ 253 h 260"/>
                <a:gd name="T24" fmla="*/ 156 w 196"/>
                <a:gd name="T25" fmla="*/ 236 h 260"/>
                <a:gd name="T26" fmla="*/ 127 w 196"/>
                <a:gd name="T27" fmla="*/ 243 h 260"/>
                <a:gd name="T28" fmla="*/ 111 w 196"/>
                <a:gd name="T29" fmla="*/ 231 h 260"/>
                <a:gd name="T30" fmla="*/ 104 w 196"/>
                <a:gd name="T31" fmla="*/ 212 h 260"/>
                <a:gd name="T32" fmla="*/ 82 w 196"/>
                <a:gd name="T33" fmla="*/ 205 h 260"/>
                <a:gd name="T34" fmla="*/ 75 w 196"/>
                <a:gd name="T35" fmla="*/ 212 h 260"/>
                <a:gd name="T36" fmla="*/ 59 w 196"/>
                <a:gd name="T37" fmla="*/ 205 h 260"/>
                <a:gd name="T38" fmla="*/ 28 w 196"/>
                <a:gd name="T39" fmla="*/ 210 h 260"/>
                <a:gd name="T40" fmla="*/ 23 w 196"/>
                <a:gd name="T41" fmla="*/ 177 h 260"/>
                <a:gd name="T42" fmla="*/ 28 w 196"/>
                <a:gd name="T43" fmla="*/ 151 h 260"/>
                <a:gd name="T44" fmla="*/ 16 w 196"/>
                <a:gd name="T45" fmla="*/ 139 h 260"/>
                <a:gd name="T46" fmla="*/ 26 w 196"/>
                <a:gd name="T47" fmla="*/ 134 h 260"/>
                <a:gd name="T48" fmla="*/ 0 w 196"/>
                <a:gd name="T49" fmla="*/ 123 h 260"/>
                <a:gd name="T50" fmla="*/ 9 w 196"/>
                <a:gd name="T51" fmla="*/ 113 h 260"/>
                <a:gd name="T52" fmla="*/ 14 w 196"/>
                <a:gd name="T53" fmla="*/ 104 h 260"/>
                <a:gd name="T54" fmla="*/ 59 w 196"/>
                <a:gd name="T55" fmla="*/ 104 h 260"/>
                <a:gd name="T56" fmla="*/ 49 w 196"/>
                <a:gd name="T57" fmla="*/ 80 h 260"/>
                <a:gd name="T58" fmla="*/ 56 w 196"/>
                <a:gd name="T59" fmla="*/ 68 h 260"/>
                <a:gd name="T60" fmla="*/ 40 w 196"/>
                <a:gd name="T61" fmla="*/ 59 h 260"/>
                <a:gd name="T62" fmla="*/ 30 w 196"/>
                <a:gd name="T63" fmla="*/ 40 h 260"/>
                <a:gd name="T64" fmla="*/ 71 w 196"/>
                <a:gd name="T65" fmla="*/ 30 h 260"/>
                <a:gd name="T66" fmla="*/ 104 w 196"/>
                <a:gd name="T67"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6" h="260">
                  <a:moveTo>
                    <a:pt x="104" y="0"/>
                  </a:moveTo>
                  <a:lnTo>
                    <a:pt x="127" y="12"/>
                  </a:lnTo>
                  <a:lnTo>
                    <a:pt x="153" y="35"/>
                  </a:lnTo>
                  <a:lnTo>
                    <a:pt x="153" y="35"/>
                  </a:lnTo>
                  <a:lnTo>
                    <a:pt x="184" y="54"/>
                  </a:lnTo>
                  <a:lnTo>
                    <a:pt x="179" y="71"/>
                  </a:lnTo>
                  <a:lnTo>
                    <a:pt x="170" y="78"/>
                  </a:lnTo>
                  <a:lnTo>
                    <a:pt x="170" y="111"/>
                  </a:lnTo>
                  <a:lnTo>
                    <a:pt x="156" y="118"/>
                  </a:lnTo>
                  <a:lnTo>
                    <a:pt x="158" y="139"/>
                  </a:lnTo>
                  <a:lnTo>
                    <a:pt x="165" y="146"/>
                  </a:lnTo>
                  <a:lnTo>
                    <a:pt x="163" y="158"/>
                  </a:lnTo>
                  <a:lnTo>
                    <a:pt x="168" y="160"/>
                  </a:lnTo>
                  <a:lnTo>
                    <a:pt x="168" y="165"/>
                  </a:lnTo>
                  <a:lnTo>
                    <a:pt x="177" y="168"/>
                  </a:lnTo>
                  <a:lnTo>
                    <a:pt x="182" y="182"/>
                  </a:lnTo>
                  <a:lnTo>
                    <a:pt x="182" y="191"/>
                  </a:lnTo>
                  <a:lnTo>
                    <a:pt x="186" y="201"/>
                  </a:lnTo>
                  <a:lnTo>
                    <a:pt x="186" y="229"/>
                  </a:lnTo>
                  <a:lnTo>
                    <a:pt x="196" y="238"/>
                  </a:lnTo>
                  <a:lnTo>
                    <a:pt x="182" y="260"/>
                  </a:lnTo>
                  <a:lnTo>
                    <a:pt x="182" y="260"/>
                  </a:lnTo>
                  <a:lnTo>
                    <a:pt x="170" y="253"/>
                  </a:lnTo>
                  <a:lnTo>
                    <a:pt x="149" y="253"/>
                  </a:lnTo>
                  <a:lnTo>
                    <a:pt x="149" y="238"/>
                  </a:lnTo>
                  <a:lnTo>
                    <a:pt x="156" y="236"/>
                  </a:lnTo>
                  <a:lnTo>
                    <a:pt x="144" y="234"/>
                  </a:lnTo>
                  <a:lnTo>
                    <a:pt x="127" y="243"/>
                  </a:lnTo>
                  <a:lnTo>
                    <a:pt x="120" y="227"/>
                  </a:lnTo>
                  <a:lnTo>
                    <a:pt x="111" y="231"/>
                  </a:lnTo>
                  <a:lnTo>
                    <a:pt x="101" y="224"/>
                  </a:lnTo>
                  <a:lnTo>
                    <a:pt x="104" y="212"/>
                  </a:lnTo>
                  <a:lnTo>
                    <a:pt x="94" y="203"/>
                  </a:lnTo>
                  <a:lnTo>
                    <a:pt x="82" y="205"/>
                  </a:lnTo>
                  <a:lnTo>
                    <a:pt x="82" y="212"/>
                  </a:lnTo>
                  <a:lnTo>
                    <a:pt x="75" y="212"/>
                  </a:lnTo>
                  <a:lnTo>
                    <a:pt x="71" y="217"/>
                  </a:lnTo>
                  <a:lnTo>
                    <a:pt x="59" y="205"/>
                  </a:lnTo>
                  <a:lnTo>
                    <a:pt x="28" y="210"/>
                  </a:lnTo>
                  <a:lnTo>
                    <a:pt x="28" y="210"/>
                  </a:lnTo>
                  <a:lnTo>
                    <a:pt x="14" y="198"/>
                  </a:lnTo>
                  <a:lnTo>
                    <a:pt x="23" y="177"/>
                  </a:lnTo>
                  <a:lnTo>
                    <a:pt x="23" y="156"/>
                  </a:lnTo>
                  <a:lnTo>
                    <a:pt x="28" y="151"/>
                  </a:lnTo>
                  <a:lnTo>
                    <a:pt x="19" y="149"/>
                  </a:lnTo>
                  <a:lnTo>
                    <a:pt x="16" y="139"/>
                  </a:lnTo>
                  <a:lnTo>
                    <a:pt x="21" y="139"/>
                  </a:lnTo>
                  <a:lnTo>
                    <a:pt x="26" y="134"/>
                  </a:lnTo>
                  <a:lnTo>
                    <a:pt x="4" y="134"/>
                  </a:lnTo>
                  <a:lnTo>
                    <a:pt x="0" y="123"/>
                  </a:lnTo>
                  <a:lnTo>
                    <a:pt x="0" y="116"/>
                  </a:lnTo>
                  <a:lnTo>
                    <a:pt x="9" y="113"/>
                  </a:lnTo>
                  <a:lnTo>
                    <a:pt x="14" y="104"/>
                  </a:lnTo>
                  <a:lnTo>
                    <a:pt x="14" y="104"/>
                  </a:lnTo>
                  <a:lnTo>
                    <a:pt x="49" y="111"/>
                  </a:lnTo>
                  <a:lnTo>
                    <a:pt x="59" y="104"/>
                  </a:lnTo>
                  <a:lnTo>
                    <a:pt x="61" y="99"/>
                  </a:lnTo>
                  <a:lnTo>
                    <a:pt x="49" y="80"/>
                  </a:lnTo>
                  <a:lnTo>
                    <a:pt x="56" y="73"/>
                  </a:lnTo>
                  <a:lnTo>
                    <a:pt x="56" y="68"/>
                  </a:lnTo>
                  <a:lnTo>
                    <a:pt x="47" y="68"/>
                  </a:lnTo>
                  <a:lnTo>
                    <a:pt x="40" y="59"/>
                  </a:lnTo>
                  <a:lnTo>
                    <a:pt x="33" y="56"/>
                  </a:lnTo>
                  <a:lnTo>
                    <a:pt x="30" y="40"/>
                  </a:lnTo>
                  <a:lnTo>
                    <a:pt x="35" y="35"/>
                  </a:lnTo>
                  <a:lnTo>
                    <a:pt x="71" y="30"/>
                  </a:lnTo>
                  <a:lnTo>
                    <a:pt x="73" y="19"/>
                  </a:lnTo>
                  <a:lnTo>
                    <a:pt x="104"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67" name="Freeform 166"/>
            <p:cNvSpPr>
              <a:spLocks/>
            </p:cNvSpPr>
            <p:nvPr/>
          </p:nvSpPr>
          <p:spPr bwMode="auto">
            <a:xfrm>
              <a:off x="2707" y="678"/>
              <a:ext cx="404" cy="338"/>
            </a:xfrm>
            <a:custGeom>
              <a:avLst/>
              <a:gdLst>
                <a:gd name="T0" fmla="*/ 267 w 404"/>
                <a:gd name="T1" fmla="*/ 9 h 338"/>
                <a:gd name="T2" fmla="*/ 274 w 404"/>
                <a:gd name="T3" fmla="*/ 19 h 338"/>
                <a:gd name="T4" fmla="*/ 307 w 404"/>
                <a:gd name="T5" fmla="*/ 35 h 338"/>
                <a:gd name="T6" fmla="*/ 348 w 404"/>
                <a:gd name="T7" fmla="*/ 85 h 338"/>
                <a:gd name="T8" fmla="*/ 359 w 404"/>
                <a:gd name="T9" fmla="*/ 123 h 338"/>
                <a:gd name="T10" fmla="*/ 402 w 404"/>
                <a:gd name="T11" fmla="*/ 177 h 338"/>
                <a:gd name="T12" fmla="*/ 404 w 404"/>
                <a:gd name="T13" fmla="*/ 196 h 338"/>
                <a:gd name="T14" fmla="*/ 400 w 404"/>
                <a:gd name="T15" fmla="*/ 201 h 338"/>
                <a:gd name="T16" fmla="*/ 367 w 404"/>
                <a:gd name="T17" fmla="*/ 231 h 338"/>
                <a:gd name="T18" fmla="*/ 326 w 404"/>
                <a:gd name="T19" fmla="*/ 241 h 338"/>
                <a:gd name="T20" fmla="*/ 336 w 404"/>
                <a:gd name="T21" fmla="*/ 260 h 338"/>
                <a:gd name="T22" fmla="*/ 352 w 404"/>
                <a:gd name="T23" fmla="*/ 269 h 338"/>
                <a:gd name="T24" fmla="*/ 345 w 404"/>
                <a:gd name="T25" fmla="*/ 281 h 338"/>
                <a:gd name="T26" fmla="*/ 355 w 404"/>
                <a:gd name="T27" fmla="*/ 305 h 338"/>
                <a:gd name="T28" fmla="*/ 310 w 404"/>
                <a:gd name="T29" fmla="*/ 305 h 338"/>
                <a:gd name="T30" fmla="*/ 267 w 404"/>
                <a:gd name="T31" fmla="*/ 331 h 338"/>
                <a:gd name="T32" fmla="*/ 206 w 404"/>
                <a:gd name="T33" fmla="*/ 300 h 338"/>
                <a:gd name="T34" fmla="*/ 208 w 404"/>
                <a:gd name="T35" fmla="*/ 317 h 338"/>
                <a:gd name="T36" fmla="*/ 156 w 404"/>
                <a:gd name="T37" fmla="*/ 338 h 338"/>
                <a:gd name="T38" fmla="*/ 106 w 404"/>
                <a:gd name="T39" fmla="*/ 331 h 338"/>
                <a:gd name="T40" fmla="*/ 71 w 404"/>
                <a:gd name="T41" fmla="*/ 317 h 338"/>
                <a:gd name="T42" fmla="*/ 31 w 404"/>
                <a:gd name="T43" fmla="*/ 300 h 338"/>
                <a:gd name="T44" fmla="*/ 0 w 404"/>
                <a:gd name="T45" fmla="*/ 288 h 338"/>
                <a:gd name="T46" fmla="*/ 5 w 404"/>
                <a:gd name="T47" fmla="*/ 288 h 338"/>
                <a:gd name="T48" fmla="*/ 38 w 404"/>
                <a:gd name="T49" fmla="*/ 257 h 338"/>
                <a:gd name="T50" fmla="*/ 35 w 404"/>
                <a:gd name="T51" fmla="*/ 239 h 338"/>
                <a:gd name="T52" fmla="*/ 19 w 404"/>
                <a:gd name="T53" fmla="*/ 168 h 338"/>
                <a:gd name="T54" fmla="*/ 2 w 404"/>
                <a:gd name="T55" fmla="*/ 127 h 338"/>
                <a:gd name="T56" fmla="*/ 9 w 404"/>
                <a:gd name="T57" fmla="*/ 113 h 338"/>
                <a:gd name="T58" fmla="*/ 2 w 404"/>
                <a:gd name="T59" fmla="*/ 92 h 338"/>
                <a:gd name="T60" fmla="*/ 85 w 404"/>
                <a:gd name="T61" fmla="*/ 71 h 338"/>
                <a:gd name="T62" fmla="*/ 106 w 404"/>
                <a:gd name="T63" fmla="*/ 85 h 338"/>
                <a:gd name="T64" fmla="*/ 158 w 404"/>
                <a:gd name="T65" fmla="*/ 78 h 338"/>
                <a:gd name="T66" fmla="*/ 196 w 404"/>
                <a:gd name="T67" fmla="*/ 82 h 338"/>
                <a:gd name="T68" fmla="*/ 215 w 404"/>
                <a:gd name="T69" fmla="*/ 85 h 338"/>
                <a:gd name="T70" fmla="*/ 229 w 404"/>
                <a:gd name="T71" fmla="*/ 80 h 338"/>
                <a:gd name="T72" fmla="*/ 244 w 404"/>
                <a:gd name="T73" fmla="*/ 54 h 338"/>
                <a:gd name="T74" fmla="*/ 227 w 404"/>
                <a:gd name="T75" fmla="*/ 30 h 338"/>
                <a:gd name="T76" fmla="*/ 246 w 404"/>
                <a:gd name="T77" fmla="*/ 28 h 338"/>
                <a:gd name="T78" fmla="*/ 236 w 404"/>
                <a:gd name="T79" fmla="*/ 4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4" h="338">
                  <a:moveTo>
                    <a:pt x="246" y="0"/>
                  </a:moveTo>
                  <a:lnTo>
                    <a:pt x="267" y="9"/>
                  </a:lnTo>
                  <a:lnTo>
                    <a:pt x="270" y="21"/>
                  </a:lnTo>
                  <a:lnTo>
                    <a:pt x="274" y="19"/>
                  </a:lnTo>
                  <a:lnTo>
                    <a:pt x="289" y="28"/>
                  </a:lnTo>
                  <a:lnTo>
                    <a:pt x="307" y="35"/>
                  </a:lnTo>
                  <a:lnTo>
                    <a:pt x="331" y="61"/>
                  </a:lnTo>
                  <a:lnTo>
                    <a:pt x="348" y="85"/>
                  </a:lnTo>
                  <a:lnTo>
                    <a:pt x="352" y="111"/>
                  </a:lnTo>
                  <a:lnTo>
                    <a:pt x="359" y="123"/>
                  </a:lnTo>
                  <a:lnTo>
                    <a:pt x="369" y="156"/>
                  </a:lnTo>
                  <a:lnTo>
                    <a:pt x="402" y="177"/>
                  </a:lnTo>
                  <a:lnTo>
                    <a:pt x="400" y="191"/>
                  </a:lnTo>
                  <a:lnTo>
                    <a:pt x="404" y="196"/>
                  </a:lnTo>
                  <a:lnTo>
                    <a:pt x="400" y="201"/>
                  </a:lnTo>
                  <a:lnTo>
                    <a:pt x="400" y="201"/>
                  </a:lnTo>
                  <a:lnTo>
                    <a:pt x="369" y="220"/>
                  </a:lnTo>
                  <a:lnTo>
                    <a:pt x="367" y="231"/>
                  </a:lnTo>
                  <a:lnTo>
                    <a:pt x="331" y="236"/>
                  </a:lnTo>
                  <a:lnTo>
                    <a:pt x="326" y="241"/>
                  </a:lnTo>
                  <a:lnTo>
                    <a:pt x="329" y="257"/>
                  </a:lnTo>
                  <a:lnTo>
                    <a:pt x="336" y="260"/>
                  </a:lnTo>
                  <a:lnTo>
                    <a:pt x="343" y="269"/>
                  </a:lnTo>
                  <a:lnTo>
                    <a:pt x="352" y="269"/>
                  </a:lnTo>
                  <a:lnTo>
                    <a:pt x="352" y="274"/>
                  </a:lnTo>
                  <a:lnTo>
                    <a:pt x="345" y="281"/>
                  </a:lnTo>
                  <a:lnTo>
                    <a:pt x="357" y="300"/>
                  </a:lnTo>
                  <a:lnTo>
                    <a:pt x="355" y="305"/>
                  </a:lnTo>
                  <a:lnTo>
                    <a:pt x="345" y="312"/>
                  </a:lnTo>
                  <a:lnTo>
                    <a:pt x="310" y="305"/>
                  </a:lnTo>
                  <a:lnTo>
                    <a:pt x="310" y="305"/>
                  </a:lnTo>
                  <a:lnTo>
                    <a:pt x="267" y="331"/>
                  </a:lnTo>
                  <a:lnTo>
                    <a:pt x="251" y="309"/>
                  </a:lnTo>
                  <a:lnTo>
                    <a:pt x="206" y="300"/>
                  </a:lnTo>
                  <a:lnTo>
                    <a:pt x="203" y="305"/>
                  </a:lnTo>
                  <a:lnTo>
                    <a:pt x="208" y="317"/>
                  </a:lnTo>
                  <a:lnTo>
                    <a:pt x="206" y="328"/>
                  </a:lnTo>
                  <a:lnTo>
                    <a:pt x="156" y="338"/>
                  </a:lnTo>
                  <a:lnTo>
                    <a:pt x="147" y="333"/>
                  </a:lnTo>
                  <a:lnTo>
                    <a:pt x="106" y="331"/>
                  </a:lnTo>
                  <a:lnTo>
                    <a:pt x="87" y="314"/>
                  </a:lnTo>
                  <a:lnTo>
                    <a:pt x="71" y="317"/>
                  </a:lnTo>
                  <a:lnTo>
                    <a:pt x="47" y="312"/>
                  </a:lnTo>
                  <a:lnTo>
                    <a:pt x="31" y="300"/>
                  </a:lnTo>
                  <a:lnTo>
                    <a:pt x="2" y="300"/>
                  </a:lnTo>
                  <a:lnTo>
                    <a:pt x="0" y="288"/>
                  </a:lnTo>
                  <a:lnTo>
                    <a:pt x="0" y="288"/>
                  </a:lnTo>
                  <a:lnTo>
                    <a:pt x="5" y="288"/>
                  </a:lnTo>
                  <a:lnTo>
                    <a:pt x="7" y="274"/>
                  </a:lnTo>
                  <a:lnTo>
                    <a:pt x="38" y="257"/>
                  </a:lnTo>
                  <a:lnTo>
                    <a:pt x="43" y="246"/>
                  </a:lnTo>
                  <a:lnTo>
                    <a:pt x="35" y="239"/>
                  </a:lnTo>
                  <a:lnTo>
                    <a:pt x="57" y="213"/>
                  </a:lnTo>
                  <a:lnTo>
                    <a:pt x="19" y="168"/>
                  </a:lnTo>
                  <a:lnTo>
                    <a:pt x="26" y="160"/>
                  </a:lnTo>
                  <a:lnTo>
                    <a:pt x="2" y="127"/>
                  </a:lnTo>
                  <a:lnTo>
                    <a:pt x="2" y="120"/>
                  </a:lnTo>
                  <a:lnTo>
                    <a:pt x="9" y="113"/>
                  </a:lnTo>
                  <a:lnTo>
                    <a:pt x="2" y="106"/>
                  </a:lnTo>
                  <a:lnTo>
                    <a:pt x="2" y="92"/>
                  </a:lnTo>
                  <a:lnTo>
                    <a:pt x="45" y="66"/>
                  </a:lnTo>
                  <a:lnTo>
                    <a:pt x="85" y="71"/>
                  </a:lnTo>
                  <a:lnTo>
                    <a:pt x="102" y="75"/>
                  </a:lnTo>
                  <a:lnTo>
                    <a:pt x="106" y="85"/>
                  </a:lnTo>
                  <a:lnTo>
                    <a:pt x="154" y="73"/>
                  </a:lnTo>
                  <a:lnTo>
                    <a:pt x="158" y="78"/>
                  </a:lnTo>
                  <a:lnTo>
                    <a:pt x="182" y="78"/>
                  </a:lnTo>
                  <a:lnTo>
                    <a:pt x="196" y="82"/>
                  </a:lnTo>
                  <a:lnTo>
                    <a:pt x="206" y="80"/>
                  </a:lnTo>
                  <a:lnTo>
                    <a:pt x="215" y="85"/>
                  </a:lnTo>
                  <a:lnTo>
                    <a:pt x="215" y="94"/>
                  </a:lnTo>
                  <a:lnTo>
                    <a:pt x="229" y="80"/>
                  </a:lnTo>
                  <a:lnTo>
                    <a:pt x="229" y="66"/>
                  </a:lnTo>
                  <a:lnTo>
                    <a:pt x="244" y="54"/>
                  </a:lnTo>
                  <a:lnTo>
                    <a:pt x="241" y="45"/>
                  </a:lnTo>
                  <a:lnTo>
                    <a:pt x="227" y="30"/>
                  </a:lnTo>
                  <a:lnTo>
                    <a:pt x="232" y="26"/>
                  </a:lnTo>
                  <a:lnTo>
                    <a:pt x="246" y="28"/>
                  </a:lnTo>
                  <a:lnTo>
                    <a:pt x="236" y="9"/>
                  </a:lnTo>
                  <a:lnTo>
                    <a:pt x="236" y="4"/>
                  </a:lnTo>
                  <a:lnTo>
                    <a:pt x="246"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68" name="Freeform 167"/>
            <p:cNvSpPr>
              <a:spLocks/>
            </p:cNvSpPr>
            <p:nvPr/>
          </p:nvSpPr>
          <p:spPr bwMode="auto">
            <a:xfrm>
              <a:off x="3253" y="924"/>
              <a:ext cx="561" cy="524"/>
            </a:xfrm>
            <a:custGeom>
              <a:avLst/>
              <a:gdLst>
                <a:gd name="T0" fmla="*/ 19 w 561"/>
                <a:gd name="T1" fmla="*/ 217 h 524"/>
                <a:gd name="T2" fmla="*/ 76 w 561"/>
                <a:gd name="T3" fmla="*/ 191 h 524"/>
                <a:gd name="T4" fmla="*/ 112 w 561"/>
                <a:gd name="T5" fmla="*/ 153 h 524"/>
                <a:gd name="T6" fmla="*/ 147 w 561"/>
                <a:gd name="T7" fmla="*/ 163 h 524"/>
                <a:gd name="T8" fmla="*/ 190 w 561"/>
                <a:gd name="T9" fmla="*/ 184 h 524"/>
                <a:gd name="T10" fmla="*/ 209 w 561"/>
                <a:gd name="T11" fmla="*/ 179 h 524"/>
                <a:gd name="T12" fmla="*/ 249 w 561"/>
                <a:gd name="T13" fmla="*/ 196 h 524"/>
                <a:gd name="T14" fmla="*/ 244 w 561"/>
                <a:gd name="T15" fmla="*/ 146 h 524"/>
                <a:gd name="T16" fmla="*/ 287 w 561"/>
                <a:gd name="T17" fmla="*/ 153 h 524"/>
                <a:gd name="T18" fmla="*/ 317 w 561"/>
                <a:gd name="T19" fmla="*/ 165 h 524"/>
                <a:gd name="T20" fmla="*/ 329 w 561"/>
                <a:gd name="T21" fmla="*/ 139 h 524"/>
                <a:gd name="T22" fmla="*/ 322 w 561"/>
                <a:gd name="T23" fmla="*/ 125 h 524"/>
                <a:gd name="T24" fmla="*/ 322 w 561"/>
                <a:gd name="T25" fmla="*/ 115 h 524"/>
                <a:gd name="T26" fmla="*/ 329 w 561"/>
                <a:gd name="T27" fmla="*/ 99 h 524"/>
                <a:gd name="T28" fmla="*/ 395 w 561"/>
                <a:gd name="T29" fmla="*/ 80 h 524"/>
                <a:gd name="T30" fmla="*/ 426 w 561"/>
                <a:gd name="T31" fmla="*/ 82 h 524"/>
                <a:gd name="T32" fmla="*/ 450 w 561"/>
                <a:gd name="T33" fmla="*/ 47 h 524"/>
                <a:gd name="T34" fmla="*/ 497 w 561"/>
                <a:gd name="T35" fmla="*/ 9 h 524"/>
                <a:gd name="T36" fmla="*/ 535 w 561"/>
                <a:gd name="T37" fmla="*/ 0 h 524"/>
                <a:gd name="T38" fmla="*/ 540 w 561"/>
                <a:gd name="T39" fmla="*/ 30 h 524"/>
                <a:gd name="T40" fmla="*/ 559 w 561"/>
                <a:gd name="T41" fmla="*/ 87 h 524"/>
                <a:gd name="T42" fmla="*/ 516 w 561"/>
                <a:gd name="T43" fmla="*/ 153 h 524"/>
                <a:gd name="T44" fmla="*/ 492 w 561"/>
                <a:gd name="T45" fmla="*/ 167 h 524"/>
                <a:gd name="T46" fmla="*/ 469 w 561"/>
                <a:gd name="T47" fmla="*/ 186 h 524"/>
                <a:gd name="T48" fmla="*/ 452 w 561"/>
                <a:gd name="T49" fmla="*/ 196 h 524"/>
                <a:gd name="T50" fmla="*/ 410 w 561"/>
                <a:gd name="T51" fmla="*/ 193 h 524"/>
                <a:gd name="T52" fmla="*/ 398 w 561"/>
                <a:gd name="T53" fmla="*/ 193 h 524"/>
                <a:gd name="T54" fmla="*/ 391 w 561"/>
                <a:gd name="T55" fmla="*/ 217 h 524"/>
                <a:gd name="T56" fmla="*/ 410 w 561"/>
                <a:gd name="T57" fmla="*/ 300 h 524"/>
                <a:gd name="T58" fmla="*/ 407 w 561"/>
                <a:gd name="T59" fmla="*/ 345 h 524"/>
                <a:gd name="T60" fmla="*/ 426 w 561"/>
                <a:gd name="T61" fmla="*/ 375 h 524"/>
                <a:gd name="T62" fmla="*/ 414 w 561"/>
                <a:gd name="T63" fmla="*/ 390 h 524"/>
                <a:gd name="T64" fmla="*/ 405 w 561"/>
                <a:gd name="T65" fmla="*/ 401 h 524"/>
                <a:gd name="T66" fmla="*/ 407 w 561"/>
                <a:gd name="T67" fmla="*/ 439 h 524"/>
                <a:gd name="T68" fmla="*/ 376 w 561"/>
                <a:gd name="T69" fmla="*/ 458 h 524"/>
                <a:gd name="T70" fmla="*/ 327 w 561"/>
                <a:gd name="T71" fmla="*/ 432 h 524"/>
                <a:gd name="T72" fmla="*/ 308 w 561"/>
                <a:gd name="T73" fmla="*/ 413 h 524"/>
                <a:gd name="T74" fmla="*/ 308 w 561"/>
                <a:gd name="T75" fmla="*/ 458 h 524"/>
                <a:gd name="T76" fmla="*/ 263 w 561"/>
                <a:gd name="T77" fmla="*/ 494 h 524"/>
                <a:gd name="T78" fmla="*/ 239 w 561"/>
                <a:gd name="T79" fmla="*/ 482 h 524"/>
                <a:gd name="T80" fmla="*/ 242 w 561"/>
                <a:gd name="T81" fmla="*/ 503 h 524"/>
                <a:gd name="T82" fmla="*/ 159 w 561"/>
                <a:gd name="T83" fmla="*/ 524 h 524"/>
                <a:gd name="T84" fmla="*/ 135 w 561"/>
                <a:gd name="T85" fmla="*/ 472 h 524"/>
                <a:gd name="T86" fmla="*/ 135 w 561"/>
                <a:gd name="T87" fmla="*/ 435 h 524"/>
                <a:gd name="T88" fmla="*/ 130 w 561"/>
                <a:gd name="T89" fmla="*/ 416 h 524"/>
                <a:gd name="T90" fmla="*/ 123 w 561"/>
                <a:gd name="T91" fmla="*/ 406 h 524"/>
                <a:gd name="T92" fmla="*/ 123 w 561"/>
                <a:gd name="T93" fmla="*/ 371 h 524"/>
                <a:gd name="T94" fmla="*/ 126 w 561"/>
                <a:gd name="T95" fmla="*/ 361 h 524"/>
                <a:gd name="T96" fmla="*/ 130 w 561"/>
                <a:gd name="T97" fmla="*/ 335 h 524"/>
                <a:gd name="T98" fmla="*/ 107 w 561"/>
                <a:gd name="T99" fmla="*/ 309 h 524"/>
                <a:gd name="T100" fmla="*/ 90 w 561"/>
                <a:gd name="T101" fmla="*/ 309 h 524"/>
                <a:gd name="T102" fmla="*/ 74 w 561"/>
                <a:gd name="T103" fmla="*/ 300 h 524"/>
                <a:gd name="T104" fmla="*/ 19 w 561"/>
                <a:gd name="T105" fmla="*/ 321 h 524"/>
                <a:gd name="T106" fmla="*/ 7 w 561"/>
                <a:gd name="T107" fmla="*/ 269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1" h="524">
                  <a:moveTo>
                    <a:pt x="19" y="255"/>
                  </a:moveTo>
                  <a:lnTo>
                    <a:pt x="33" y="238"/>
                  </a:lnTo>
                  <a:lnTo>
                    <a:pt x="19" y="217"/>
                  </a:lnTo>
                  <a:lnTo>
                    <a:pt x="22" y="210"/>
                  </a:lnTo>
                  <a:lnTo>
                    <a:pt x="52" y="215"/>
                  </a:lnTo>
                  <a:lnTo>
                    <a:pt x="76" y="191"/>
                  </a:lnTo>
                  <a:lnTo>
                    <a:pt x="88" y="193"/>
                  </a:lnTo>
                  <a:lnTo>
                    <a:pt x="95" y="186"/>
                  </a:lnTo>
                  <a:lnTo>
                    <a:pt x="112" y="153"/>
                  </a:lnTo>
                  <a:lnTo>
                    <a:pt x="123" y="160"/>
                  </a:lnTo>
                  <a:lnTo>
                    <a:pt x="138" y="163"/>
                  </a:lnTo>
                  <a:lnTo>
                    <a:pt x="147" y="163"/>
                  </a:lnTo>
                  <a:lnTo>
                    <a:pt x="152" y="156"/>
                  </a:lnTo>
                  <a:lnTo>
                    <a:pt x="168" y="158"/>
                  </a:lnTo>
                  <a:lnTo>
                    <a:pt x="190" y="184"/>
                  </a:lnTo>
                  <a:lnTo>
                    <a:pt x="199" y="184"/>
                  </a:lnTo>
                  <a:lnTo>
                    <a:pt x="201" y="177"/>
                  </a:lnTo>
                  <a:lnTo>
                    <a:pt x="209" y="179"/>
                  </a:lnTo>
                  <a:lnTo>
                    <a:pt x="218" y="189"/>
                  </a:lnTo>
                  <a:lnTo>
                    <a:pt x="237" y="198"/>
                  </a:lnTo>
                  <a:lnTo>
                    <a:pt x="249" y="196"/>
                  </a:lnTo>
                  <a:lnTo>
                    <a:pt x="253" y="189"/>
                  </a:lnTo>
                  <a:lnTo>
                    <a:pt x="244" y="177"/>
                  </a:lnTo>
                  <a:lnTo>
                    <a:pt x="244" y="146"/>
                  </a:lnTo>
                  <a:lnTo>
                    <a:pt x="251" y="139"/>
                  </a:lnTo>
                  <a:lnTo>
                    <a:pt x="277" y="139"/>
                  </a:lnTo>
                  <a:lnTo>
                    <a:pt x="287" y="153"/>
                  </a:lnTo>
                  <a:lnTo>
                    <a:pt x="313" y="170"/>
                  </a:lnTo>
                  <a:lnTo>
                    <a:pt x="313" y="165"/>
                  </a:lnTo>
                  <a:lnTo>
                    <a:pt x="317" y="165"/>
                  </a:lnTo>
                  <a:lnTo>
                    <a:pt x="315" y="151"/>
                  </a:lnTo>
                  <a:lnTo>
                    <a:pt x="322" y="153"/>
                  </a:lnTo>
                  <a:lnTo>
                    <a:pt x="329" y="139"/>
                  </a:lnTo>
                  <a:lnTo>
                    <a:pt x="315" y="139"/>
                  </a:lnTo>
                  <a:lnTo>
                    <a:pt x="315" y="134"/>
                  </a:lnTo>
                  <a:lnTo>
                    <a:pt x="322" y="125"/>
                  </a:lnTo>
                  <a:lnTo>
                    <a:pt x="324" y="130"/>
                  </a:lnTo>
                  <a:lnTo>
                    <a:pt x="329" y="130"/>
                  </a:lnTo>
                  <a:lnTo>
                    <a:pt x="322" y="115"/>
                  </a:lnTo>
                  <a:lnTo>
                    <a:pt x="324" y="113"/>
                  </a:lnTo>
                  <a:lnTo>
                    <a:pt x="320" y="108"/>
                  </a:lnTo>
                  <a:lnTo>
                    <a:pt x="329" y="99"/>
                  </a:lnTo>
                  <a:lnTo>
                    <a:pt x="332" y="89"/>
                  </a:lnTo>
                  <a:lnTo>
                    <a:pt x="369" y="97"/>
                  </a:lnTo>
                  <a:lnTo>
                    <a:pt x="395" y="80"/>
                  </a:lnTo>
                  <a:lnTo>
                    <a:pt x="417" y="80"/>
                  </a:lnTo>
                  <a:lnTo>
                    <a:pt x="421" y="68"/>
                  </a:lnTo>
                  <a:lnTo>
                    <a:pt x="426" y="82"/>
                  </a:lnTo>
                  <a:lnTo>
                    <a:pt x="436" y="85"/>
                  </a:lnTo>
                  <a:lnTo>
                    <a:pt x="447" y="68"/>
                  </a:lnTo>
                  <a:lnTo>
                    <a:pt x="450" y="47"/>
                  </a:lnTo>
                  <a:lnTo>
                    <a:pt x="478" y="45"/>
                  </a:lnTo>
                  <a:lnTo>
                    <a:pt x="495" y="33"/>
                  </a:lnTo>
                  <a:lnTo>
                    <a:pt x="497" y="9"/>
                  </a:lnTo>
                  <a:lnTo>
                    <a:pt x="502" y="0"/>
                  </a:lnTo>
                  <a:lnTo>
                    <a:pt x="518" y="4"/>
                  </a:lnTo>
                  <a:lnTo>
                    <a:pt x="535" y="0"/>
                  </a:lnTo>
                  <a:lnTo>
                    <a:pt x="535" y="0"/>
                  </a:lnTo>
                  <a:lnTo>
                    <a:pt x="542" y="21"/>
                  </a:lnTo>
                  <a:lnTo>
                    <a:pt x="540" y="30"/>
                  </a:lnTo>
                  <a:lnTo>
                    <a:pt x="547" y="40"/>
                  </a:lnTo>
                  <a:lnTo>
                    <a:pt x="547" y="56"/>
                  </a:lnTo>
                  <a:lnTo>
                    <a:pt x="559" y="87"/>
                  </a:lnTo>
                  <a:lnTo>
                    <a:pt x="561" y="118"/>
                  </a:lnTo>
                  <a:lnTo>
                    <a:pt x="537" y="130"/>
                  </a:lnTo>
                  <a:lnTo>
                    <a:pt x="516" y="153"/>
                  </a:lnTo>
                  <a:lnTo>
                    <a:pt x="516" y="153"/>
                  </a:lnTo>
                  <a:lnTo>
                    <a:pt x="492" y="167"/>
                  </a:lnTo>
                  <a:lnTo>
                    <a:pt x="492" y="167"/>
                  </a:lnTo>
                  <a:lnTo>
                    <a:pt x="488" y="170"/>
                  </a:lnTo>
                  <a:lnTo>
                    <a:pt x="485" y="182"/>
                  </a:lnTo>
                  <a:lnTo>
                    <a:pt x="469" y="186"/>
                  </a:lnTo>
                  <a:lnTo>
                    <a:pt x="464" y="201"/>
                  </a:lnTo>
                  <a:lnTo>
                    <a:pt x="459" y="203"/>
                  </a:lnTo>
                  <a:lnTo>
                    <a:pt x="452" y="196"/>
                  </a:lnTo>
                  <a:lnTo>
                    <a:pt x="452" y="208"/>
                  </a:lnTo>
                  <a:lnTo>
                    <a:pt x="419" y="203"/>
                  </a:lnTo>
                  <a:lnTo>
                    <a:pt x="410" y="193"/>
                  </a:lnTo>
                  <a:lnTo>
                    <a:pt x="407" y="186"/>
                  </a:lnTo>
                  <a:lnTo>
                    <a:pt x="400" y="186"/>
                  </a:lnTo>
                  <a:lnTo>
                    <a:pt x="398" y="193"/>
                  </a:lnTo>
                  <a:lnTo>
                    <a:pt x="393" y="193"/>
                  </a:lnTo>
                  <a:lnTo>
                    <a:pt x="395" y="198"/>
                  </a:lnTo>
                  <a:lnTo>
                    <a:pt x="391" y="217"/>
                  </a:lnTo>
                  <a:lnTo>
                    <a:pt x="402" y="236"/>
                  </a:lnTo>
                  <a:lnTo>
                    <a:pt x="402" y="286"/>
                  </a:lnTo>
                  <a:lnTo>
                    <a:pt x="410" y="300"/>
                  </a:lnTo>
                  <a:lnTo>
                    <a:pt x="388" y="328"/>
                  </a:lnTo>
                  <a:lnTo>
                    <a:pt x="391" y="333"/>
                  </a:lnTo>
                  <a:lnTo>
                    <a:pt x="407" y="345"/>
                  </a:lnTo>
                  <a:lnTo>
                    <a:pt x="426" y="368"/>
                  </a:lnTo>
                  <a:lnTo>
                    <a:pt x="426" y="368"/>
                  </a:lnTo>
                  <a:lnTo>
                    <a:pt x="426" y="375"/>
                  </a:lnTo>
                  <a:lnTo>
                    <a:pt x="414" y="375"/>
                  </a:lnTo>
                  <a:lnTo>
                    <a:pt x="421" y="383"/>
                  </a:lnTo>
                  <a:lnTo>
                    <a:pt x="414" y="390"/>
                  </a:lnTo>
                  <a:lnTo>
                    <a:pt x="417" y="401"/>
                  </a:lnTo>
                  <a:lnTo>
                    <a:pt x="410" y="397"/>
                  </a:lnTo>
                  <a:lnTo>
                    <a:pt x="405" y="401"/>
                  </a:lnTo>
                  <a:lnTo>
                    <a:pt x="407" y="413"/>
                  </a:lnTo>
                  <a:lnTo>
                    <a:pt x="400" y="420"/>
                  </a:lnTo>
                  <a:lnTo>
                    <a:pt x="407" y="439"/>
                  </a:lnTo>
                  <a:lnTo>
                    <a:pt x="391" y="444"/>
                  </a:lnTo>
                  <a:lnTo>
                    <a:pt x="386" y="456"/>
                  </a:lnTo>
                  <a:lnTo>
                    <a:pt x="376" y="458"/>
                  </a:lnTo>
                  <a:lnTo>
                    <a:pt x="369" y="442"/>
                  </a:lnTo>
                  <a:lnTo>
                    <a:pt x="353" y="432"/>
                  </a:lnTo>
                  <a:lnTo>
                    <a:pt x="327" y="432"/>
                  </a:lnTo>
                  <a:lnTo>
                    <a:pt x="320" y="427"/>
                  </a:lnTo>
                  <a:lnTo>
                    <a:pt x="317" y="418"/>
                  </a:lnTo>
                  <a:lnTo>
                    <a:pt x="308" y="413"/>
                  </a:lnTo>
                  <a:lnTo>
                    <a:pt x="308" y="427"/>
                  </a:lnTo>
                  <a:lnTo>
                    <a:pt x="313" y="437"/>
                  </a:lnTo>
                  <a:lnTo>
                    <a:pt x="308" y="458"/>
                  </a:lnTo>
                  <a:lnTo>
                    <a:pt x="284" y="484"/>
                  </a:lnTo>
                  <a:lnTo>
                    <a:pt x="265" y="489"/>
                  </a:lnTo>
                  <a:lnTo>
                    <a:pt x="263" y="494"/>
                  </a:lnTo>
                  <a:lnTo>
                    <a:pt x="256" y="491"/>
                  </a:lnTo>
                  <a:lnTo>
                    <a:pt x="253" y="484"/>
                  </a:lnTo>
                  <a:lnTo>
                    <a:pt x="239" y="482"/>
                  </a:lnTo>
                  <a:lnTo>
                    <a:pt x="237" y="494"/>
                  </a:lnTo>
                  <a:lnTo>
                    <a:pt x="242" y="503"/>
                  </a:lnTo>
                  <a:lnTo>
                    <a:pt x="242" y="503"/>
                  </a:lnTo>
                  <a:lnTo>
                    <a:pt x="204" y="522"/>
                  </a:lnTo>
                  <a:lnTo>
                    <a:pt x="201" y="503"/>
                  </a:lnTo>
                  <a:lnTo>
                    <a:pt x="159" y="524"/>
                  </a:lnTo>
                  <a:lnTo>
                    <a:pt x="159" y="524"/>
                  </a:lnTo>
                  <a:lnTo>
                    <a:pt x="159" y="468"/>
                  </a:lnTo>
                  <a:lnTo>
                    <a:pt x="135" y="472"/>
                  </a:lnTo>
                  <a:lnTo>
                    <a:pt x="126" y="468"/>
                  </a:lnTo>
                  <a:lnTo>
                    <a:pt x="140" y="446"/>
                  </a:lnTo>
                  <a:lnTo>
                    <a:pt x="135" y="435"/>
                  </a:lnTo>
                  <a:lnTo>
                    <a:pt x="142" y="427"/>
                  </a:lnTo>
                  <a:lnTo>
                    <a:pt x="133" y="423"/>
                  </a:lnTo>
                  <a:lnTo>
                    <a:pt x="130" y="416"/>
                  </a:lnTo>
                  <a:lnTo>
                    <a:pt x="126" y="416"/>
                  </a:lnTo>
                  <a:lnTo>
                    <a:pt x="119" y="413"/>
                  </a:lnTo>
                  <a:lnTo>
                    <a:pt x="123" y="406"/>
                  </a:lnTo>
                  <a:lnTo>
                    <a:pt x="119" y="387"/>
                  </a:lnTo>
                  <a:lnTo>
                    <a:pt x="126" y="380"/>
                  </a:lnTo>
                  <a:lnTo>
                    <a:pt x="123" y="371"/>
                  </a:lnTo>
                  <a:lnTo>
                    <a:pt x="126" y="366"/>
                  </a:lnTo>
                  <a:lnTo>
                    <a:pt x="121" y="366"/>
                  </a:lnTo>
                  <a:lnTo>
                    <a:pt x="126" y="361"/>
                  </a:lnTo>
                  <a:lnTo>
                    <a:pt x="119" y="359"/>
                  </a:lnTo>
                  <a:lnTo>
                    <a:pt x="112" y="345"/>
                  </a:lnTo>
                  <a:lnTo>
                    <a:pt x="130" y="335"/>
                  </a:lnTo>
                  <a:lnTo>
                    <a:pt x="128" y="323"/>
                  </a:lnTo>
                  <a:lnTo>
                    <a:pt x="133" y="312"/>
                  </a:lnTo>
                  <a:lnTo>
                    <a:pt x="107" y="309"/>
                  </a:lnTo>
                  <a:lnTo>
                    <a:pt x="100" y="302"/>
                  </a:lnTo>
                  <a:lnTo>
                    <a:pt x="100" y="309"/>
                  </a:lnTo>
                  <a:lnTo>
                    <a:pt x="90" y="309"/>
                  </a:lnTo>
                  <a:lnTo>
                    <a:pt x="90" y="302"/>
                  </a:lnTo>
                  <a:lnTo>
                    <a:pt x="81" y="307"/>
                  </a:lnTo>
                  <a:lnTo>
                    <a:pt x="74" y="300"/>
                  </a:lnTo>
                  <a:lnTo>
                    <a:pt x="64" y="302"/>
                  </a:lnTo>
                  <a:lnTo>
                    <a:pt x="59" y="321"/>
                  </a:lnTo>
                  <a:lnTo>
                    <a:pt x="19" y="321"/>
                  </a:lnTo>
                  <a:lnTo>
                    <a:pt x="19" y="305"/>
                  </a:lnTo>
                  <a:lnTo>
                    <a:pt x="0" y="293"/>
                  </a:lnTo>
                  <a:lnTo>
                    <a:pt x="7" y="269"/>
                  </a:lnTo>
                  <a:lnTo>
                    <a:pt x="19" y="255"/>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69" name="Freeform 168"/>
            <p:cNvSpPr>
              <a:spLocks/>
            </p:cNvSpPr>
            <p:nvPr/>
          </p:nvSpPr>
          <p:spPr bwMode="auto">
            <a:xfrm>
              <a:off x="3419" y="1867"/>
              <a:ext cx="565" cy="652"/>
            </a:xfrm>
            <a:custGeom>
              <a:avLst/>
              <a:gdLst>
                <a:gd name="T0" fmla="*/ 111 w 565"/>
                <a:gd name="T1" fmla="*/ 90 h 652"/>
                <a:gd name="T2" fmla="*/ 151 w 565"/>
                <a:gd name="T3" fmla="*/ 54 h 652"/>
                <a:gd name="T4" fmla="*/ 135 w 565"/>
                <a:gd name="T5" fmla="*/ 28 h 652"/>
                <a:gd name="T6" fmla="*/ 177 w 565"/>
                <a:gd name="T7" fmla="*/ 21 h 652"/>
                <a:gd name="T8" fmla="*/ 201 w 565"/>
                <a:gd name="T9" fmla="*/ 0 h 652"/>
                <a:gd name="T10" fmla="*/ 296 w 565"/>
                <a:gd name="T11" fmla="*/ 50 h 652"/>
                <a:gd name="T12" fmla="*/ 357 w 565"/>
                <a:gd name="T13" fmla="*/ 97 h 652"/>
                <a:gd name="T14" fmla="*/ 388 w 565"/>
                <a:gd name="T15" fmla="*/ 116 h 652"/>
                <a:gd name="T16" fmla="*/ 419 w 565"/>
                <a:gd name="T17" fmla="*/ 113 h 652"/>
                <a:gd name="T18" fmla="*/ 466 w 565"/>
                <a:gd name="T19" fmla="*/ 175 h 652"/>
                <a:gd name="T20" fmla="*/ 513 w 565"/>
                <a:gd name="T21" fmla="*/ 201 h 652"/>
                <a:gd name="T22" fmla="*/ 561 w 565"/>
                <a:gd name="T23" fmla="*/ 258 h 652"/>
                <a:gd name="T24" fmla="*/ 561 w 565"/>
                <a:gd name="T25" fmla="*/ 286 h 652"/>
                <a:gd name="T26" fmla="*/ 527 w 565"/>
                <a:gd name="T27" fmla="*/ 291 h 652"/>
                <a:gd name="T28" fmla="*/ 478 w 565"/>
                <a:gd name="T29" fmla="*/ 300 h 652"/>
                <a:gd name="T30" fmla="*/ 461 w 565"/>
                <a:gd name="T31" fmla="*/ 343 h 652"/>
                <a:gd name="T32" fmla="*/ 423 w 565"/>
                <a:gd name="T33" fmla="*/ 352 h 652"/>
                <a:gd name="T34" fmla="*/ 385 w 565"/>
                <a:gd name="T35" fmla="*/ 357 h 652"/>
                <a:gd name="T36" fmla="*/ 338 w 565"/>
                <a:gd name="T37" fmla="*/ 362 h 652"/>
                <a:gd name="T38" fmla="*/ 293 w 565"/>
                <a:gd name="T39" fmla="*/ 347 h 652"/>
                <a:gd name="T40" fmla="*/ 272 w 565"/>
                <a:gd name="T41" fmla="*/ 340 h 652"/>
                <a:gd name="T42" fmla="*/ 225 w 565"/>
                <a:gd name="T43" fmla="*/ 333 h 652"/>
                <a:gd name="T44" fmla="*/ 227 w 565"/>
                <a:gd name="T45" fmla="*/ 354 h 652"/>
                <a:gd name="T46" fmla="*/ 210 w 565"/>
                <a:gd name="T47" fmla="*/ 359 h 652"/>
                <a:gd name="T48" fmla="*/ 163 w 565"/>
                <a:gd name="T49" fmla="*/ 392 h 652"/>
                <a:gd name="T50" fmla="*/ 163 w 565"/>
                <a:gd name="T51" fmla="*/ 418 h 652"/>
                <a:gd name="T52" fmla="*/ 158 w 565"/>
                <a:gd name="T53" fmla="*/ 458 h 652"/>
                <a:gd name="T54" fmla="*/ 113 w 565"/>
                <a:gd name="T55" fmla="*/ 529 h 652"/>
                <a:gd name="T56" fmla="*/ 99 w 565"/>
                <a:gd name="T57" fmla="*/ 570 h 652"/>
                <a:gd name="T58" fmla="*/ 102 w 565"/>
                <a:gd name="T59" fmla="*/ 615 h 652"/>
                <a:gd name="T60" fmla="*/ 83 w 565"/>
                <a:gd name="T61" fmla="*/ 652 h 652"/>
                <a:gd name="T62" fmla="*/ 64 w 565"/>
                <a:gd name="T63" fmla="*/ 645 h 652"/>
                <a:gd name="T64" fmla="*/ 61 w 565"/>
                <a:gd name="T65" fmla="*/ 622 h 652"/>
                <a:gd name="T66" fmla="*/ 33 w 565"/>
                <a:gd name="T67" fmla="*/ 617 h 652"/>
                <a:gd name="T68" fmla="*/ 14 w 565"/>
                <a:gd name="T69" fmla="*/ 600 h 652"/>
                <a:gd name="T70" fmla="*/ 5 w 565"/>
                <a:gd name="T71" fmla="*/ 596 h 652"/>
                <a:gd name="T72" fmla="*/ 0 w 565"/>
                <a:gd name="T73" fmla="*/ 563 h 652"/>
                <a:gd name="T74" fmla="*/ 14 w 565"/>
                <a:gd name="T75" fmla="*/ 544 h 652"/>
                <a:gd name="T76" fmla="*/ 40 w 565"/>
                <a:gd name="T77" fmla="*/ 541 h 652"/>
                <a:gd name="T78" fmla="*/ 14 w 565"/>
                <a:gd name="T79" fmla="*/ 449 h 652"/>
                <a:gd name="T80" fmla="*/ 21 w 565"/>
                <a:gd name="T81" fmla="*/ 440 h 652"/>
                <a:gd name="T82" fmla="*/ 43 w 565"/>
                <a:gd name="T83" fmla="*/ 409 h 652"/>
                <a:gd name="T84" fmla="*/ 47 w 565"/>
                <a:gd name="T85" fmla="*/ 359 h 652"/>
                <a:gd name="T86" fmla="*/ 35 w 565"/>
                <a:gd name="T87" fmla="*/ 357 h 652"/>
                <a:gd name="T88" fmla="*/ 28 w 565"/>
                <a:gd name="T89" fmla="*/ 338 h 652"/>
                <a:gd name="T90" fmla="*/ 28 w 565"/>
                <a:gd name="T91" fmla="*/ 319 h 652"/>
                <a:gd name="T92" fmla="*/ 57 w 565"/>
                <a:gd name="T93" fmla="*/ 279 h 652"/>
                <a:gd name="T94" fmla="*/ 40 w 565"/>
                <a:gd name="T95" fmla="*/ 194 h 652"/>
                <a:gd name="T96" fmla="*/ 57 w 565"/>
                <a:gd name="T97" fmla="*/ 168 h 652"/>
                <a:gd name="T98" fmla="*/ 95 w 565"/>
                <a:gd name="T99" fmla="*/ 135 h 652"/>
                <a:gd name="T100" fmla="*/ 92 w 565"/>
                <a:gd name="T101" fmla="*/ 85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5" h="652">
                  <a:moveTo>
                    <a:pt x="92" y="85"/>
                  </a:moveTo>
                  <a:lnTo>
                    <a:pt x="97" y="90"/>
                  </a:lnTo>
                  <a:lnTo>
                    <a:pt x="111" y="90"/>
                  </a:lnTo>
                  <a:lnTo>
                    <a:pt x="128" y="76"/>
                  </a:lnTo>
                  <a:lnTo>
                    <a:pt x="128" y="68"/>
                  </a:lnTo>
                  <a:lnTo>
                    <a:pt x="151" y="54"/>
                  </a:lnTo>
                  <a:lnTo>
                    <a:pt x="139" y="35"/>
                  </a:lnTo>
                  <a:lnTo>
                    <a:pt x="132" y="33"/>
                  </a:lnTo>
                  <a:lnTo>
                    <a:pt x="135" y="28"/>
                  </a:lnTo>
                  <a:lnTo>
                    <a:pt x="142" y="31"/>
                  </a:lnTo>
                  <a:lnTo>
                    <a:pt x="166" y="31"/>
                  </a:lnTo>
                  <a:lnTo>
                    <a:pt x="177" y="21"/>
                  </a:lnTo>
                  <a:lnTo>
                    <a:pt x="182" y="24"/>
                  </a:lnTo>
                  <a:lnTo>
                    <a:pt x="187" y="21"/>
                  </a:lnTo>
                  <a:lnTo>
                    <a:pt x="201" y="0"/>
                  </a:lnTo>
                  <a:lnTo>
                    <a:pt x="267" y="21"/>
                  </a:lnTo>
                  <a:lnTo>
                    <a:pt x="286" y="33"/>
                  </a:lnTo>
                  <a:lnTo>
                    <a:pt x="296" y="50"/>
                  </a:lnTo>
                  <a:lnTo>
                    <a:pt x="329" y="78"/>
                  </a:lnTo>
                  <a:lnTo>
                    <a:pt x="341" y="92"/>
                  </a:lnTo>
                  <a:lnTo>
                    <a:pt x="357" y="97"/>
                  </a:lnTo>
                  <a:lnTo>
                    <a:pt x="376" y="94"/>
                  </a:lnTo>
                  <a:lnTo>
                    <a:pt x="376" y="111"/>
                  </a:lnTo>
                  <a:lnTo>
                    <a:pt x="388" y="116"/>
                  </a:lnTo>
                  <a:lnTo>
                    <a:pt x="395" y="125"/>
                  </a:lnTo>
                  <a:lnTo>
                    <a:pt x="414" y="120"/>
                  </a:lnTo>
                  <a:lnTo>
                    <a:pt x="419" y="113"/>
                  </a:lnTo>
                  <a:lnTo>
                    <a:pt x="442" y="125"/>
                  </a:lnTo>
                  <a:lnTo>
                    <a:pt x="449" y="125"/>
                  </a:lnTo>
                  <a:lnTo>
                    <a:pt x="466" y="175"/>
                  </a:lnTo>
                  <a:lnTo>
                    <a:pt x="475" y="175"/>
                  </a:lnTo>
                  <a:lnTo>
                    <a:pt x="487" y="194"/>
                  </a:lnTo>
                  <a:lnTo>
                    <a:pt x="513" y="201"/>
                  </a:lnTo>
                  <a:lnTo>
                    <a:pt x="532" y="213"/>
                  </a:lnTo>
                  <a:lnTo>
                    <a:pt x="549" y="246"/>
                  </a:lnTo>
                  <a:lnTo>
                    <a:pt x="561" y="258"/>
                  </a:lnTo>
                  <a:lnTo>
                    <a:pt x="565" y="274"/>
                  </a:lnTo>
                  <a:lnTo>
                    <a:pt x="565" y="274"/>
                  </a:lnTo>
                  <a:lnTo>
                    <a:pt x="561" y="286"/>
                  </a:lnTo>
                  <a:lnTo>
                    <a:pt x="551" y="293"/>
                  </a:lnTo>
                  <a:lnTo>
                    <a:pt x="551" y="293"/>
                  </a:lnTo>
                  <a:lnTo>
                    <a:pt x="527" y="291"/>
                  </a:lnTo>
                  <a:lnTo>
                    <a:pt x="518" y="284"/>
                  </a:lnTo>
                  <a:lnTo>
                    <a:pt x="492" y="302"/>
                  </a:lnTo>
                  <a:lnTo>
                    <a:pt x="478" y="300"/>
                  </a:lnTo>
                  <a:lnTo>
                    <a:pt x="480" y="314"/>
                  </a:lnTo>
                  <a:lnTo>
                    <a:pt x="471" y="336"/>
                  </a:lnTo>
                  <a:lnTo>
                    <a:pt x="461" y="343"/>
                  </a:lnTo>
                  <a:lnTo>
                    <a:pt x="440" y="343"/>
                  </a:lnTo>
                  <a:lnTo>
                    <a:pt x="435" y="352"/>
                  </a:lnTo>
                  <a:lnTo>
                    <a:pt x="423" y="352"/>
                  </a:lnTo>
                  <a:lnTo>
                    <a:pt x="416" y="366"/>
                  </a:lnTo>
                  <a:lnTo>
                    <a:pt x="402" y="369"/>
                  </a:lnTo>
                  <a:lnTo>
                    <a:pt x="385" y="357"/>
                  </a:lnTo>
                  <a:lnTo>
                    <a:pt x="376" y="366"/>
                  </a:lnTo>
                  <a:lnTo>
                    <a:pt x="348" y="366"/>
                  </a:lnTo>
                  <a:lnTo>
                    <a:pt x="338" y="362"/>
                  </a:lnTo>
                  <a:lnTo>
                    <a:pt x="324" y="343"/>
                  </a:lnTo>
                  <a:lnTo>
                    <a:pt x="312" y="336"/>
                  </a:lnTo>
                  <a:lnTo>
                    <a:pt x="293" y="347"/>
                  </a:lnTo>
                  <a:lnTo>
                    <a:pt x="293" y="357"/>
                  </a:lnTo>
                  <a:lnTo>
                    <a:pt x="279" y="354"/>
                  </a:lnTo>
                  <a:lnTo>
                    <a:pt x="272" y="340"/>
                  </a:lnTo>
                  <a:lnTo>
                    <a:pt x="260" y="350"/>
                  </a:lnTo>
                  <a:lnTo>
                    <a:pt x="248" y="340"/>
                  </a:lnTo>
                  <a:lnTo>
                    <a:pt x="225" y="333"/>
                  </a:lnTo>
                  <a:lnTo>
                    <a:pt x="218" y="343"/>
                  </a:lnTo>
                  <a:lnTo>
                    <a:pt x="218" y="352"/>
                  </a:lnTo>
                  <a:lnTo>
                    <a:pt x="227" y="354"/>
                  </a:lnTo>
                  <a:lnTo>
                    <a:pt x="234" y="362"/>
                  </a:lnTo>
                  <a:lnTo>
                    <a:pt x="225" y="366"/>
                  </a:lnTo>
                  <a:lnTo>
                    <a:pt x="210" y="359"/>
                  </a:lnTo>
                  <a:lnTo>
                    <a:pt x="170" y="362"/>
                  </a:lnTo>
                  <a:lnTo>
                    <a:pt x="149" y="388"/>
                  </a:lnTo>
                  <a:lnTo>
                    <a:pt x="163" y="392"/>
                  </a:lnTo>
                  <a:lnTo>
                    <a:pt x="166" y="404"/>
                  </a:lnTo>
                  <a:lnTo>
                    <a:pt x="173" y="409"/>
                  </a:lnTo>
                  <a:lnTo>
                    <a:pt x="163" y="418"/>
                  </a:lnTo>
                  <a:lnTo>
                    <a:pt x="163" y="447"/>
                  </a:lnTo>
                  <a:lnTo>
                    <a:pt x="156" y="454"/>
                  </a:lnTo>
                  <a:lnTo>
                    <a:pt x="158" y="458"/>
                  </a:lnTo>
                  <a:lnTo>
                    <a:pt x="144" y="484"/>
                  </a:lnTo>
                  <a:lnTo>
                    <a:pt x="147" y="499"/>
                  </a:lnTo>
                  <a:lnTo>
                    <a:pt x="113" y="529"/>
                  </a:lnTo>
                  <a:lnTo>
                    <a:pt x="116" y="548"/>
                  </a:lnTo>
                  <a:lnTo>
                    <a:pt x="109" y="563"/>
                  </a:lnTo>
                  <a:lnTo>
                    <a:pt x="99" y="570"/>
                  </a:lnTo>
                  <a:lnTo>
                    <a:pt x="102" y="577"/>
                  </a:lnTo>
                  <a:lnTo>
                    <a:pt x="97" y="591"/>
                  </a:lnTo>
                  <a:lnTo>
                    <a:pt x="102" y="615"/>
                  </a:lnTo>
                  <a:lnTo>
                    <a:pt x="102" y="615"/>
                  </a:lnTo>
                  <a:lnTo>
                    <a:pt x="85" y="622"/>
                  </a:lnTo>
                  <a:lnTo>
                    <a:pt x="83" y="652"/>
                  </a:lnTo>
                  <a:lnTo>
                    <a:pt x="76" y="648"/>
                  </a:lnTo>
                  <a:lnTo>
                    <a:pt x="71" y="650"/>
                  </a:lnTo>
                  <a:lnTo>
                    <a:pt x="64" y="645"/>
                  </a:lnTo>
                  <a:lnTo>
                    <a:pt x="59" y="648"/>
                  </a:lnTo>
                  <a:lnTo>
                    <a:pt x="50" y="636"/>
                  </a:lnTo>
                  <a:lnTo>
                    <a:pt x="61" y="622"/>
                  </a:lnTo>
                  <a:lnTo>
                    <a:pt x="54" y="612"/>
                  </a:lnTo>
                  <a:lnTo>
                    <a:pt x="43" y="610"/>
                  </a:lnTo>
                  <a:lnTo>
                    <a:pt x="33" y="617"/>
                  </a:lnTo>
                  <a:lnTo>
                    <a:pt x="9" y="617"/>
                  </a:lnTo>
                  <a:lnTo>
                    <a:pt x="16" y="607"/>
                  </a:lnTo>
                  <a:lnTo>
                    <a:pt x="14" y="600"/>
                  </a:lnTo>
                  <a:lnTo>
                    <a:pt x="5" y="605"/>
                  </a:lnTo>
                  <a:lnTo>
                    <a:pt x="5" y="600"/>
                  </a:lnTo>
                  <a:lnTo>
                    <a:pt x="5" y="596"/>
                  </a:lnTo>
                  <a:lnTo>
                    <a:pt x="12" y="589"/>
                  </a:lnTo>
                  <a:lnTo>
                    <a:pt x="0" y="586"/>
                  </a:lnTo>
                  <a:lnTo>
                    <a:pt x="0" y="563"/>
                  </a:lnTo>
                  <a:lnTo>
                    <a:pt x="5" y="551"/>
                  </a:lnTo>
                  <a:lnTo>
                    <a:pt x="12" y="551"/>
                  </a:lnTo>
                  <a:lnTo>
                    <a:pt x="14" y="544"/>
                  </a:lnTo>
                  <a:lnTo>
                    <a:pt x="21" y="539"/>
                  </a:lnTo>
                  <a:lnTo>
                    <a:pt x="31" y="546"/>
                  </a:lnTo>
                  <a:lnTo>
                    <a:pt x="40" y="541"/>
                  </a:lnTo>
                  <a:lnTo>
                    <a:pt x="50" y="515"/>
                  </a:lnTo>
                  <a:lnTo>
                    <a:pt x="38" y="482"/>
                  </a:lnTo>
                  <a:lnTo>
                    <a:pt x="14" y="449"/>
                  </a:lnTo>
                  <a:lnTo>
                    <a:pt x="14" y="442"/>
                  </a:lnTo>
                  <a:lnTo>
                    <a:pt x="16" y="435"/>
                  </a:lnTo>
                  <a:lnTo>
                    <a:pt x="21" y="440"/>
                  </a:lnTo>
                  <a:lnTo>
                    <a:pt x="31" y="430"/>
                  </a:lnTo>
                  <a:lnTo>
                    <a:pt x="31" y="409"/>
                  </a:lnTo>
                  <a:lnTo>
                    <a:pt x="43" y="409"/>
                  </a:lnTo>
                  <a:lnTo>
                    <a:pt x="54" y="399"/>
                  </a:lnTo>
                  <a:lnTo>
                    <a:pt x="59" y="376"/>
                  </a:lnTo>
                  <a:lnTo>
                    <a:pt x="47" y="359"/>
                  </a:lnTo>
                  <a:lnTo>
                    <a:pt x="35" y="364"/>
                  </a:lnTo>
                  <a:lnTo>
                    <a:pt x="45" y="354"/>
                  </a:lnTo>
                  <a:lnTo>
                    <a:pt x="35" y="357"/>
                  </a:lnTo>
                  <a:lnTo>
                    <a:pt x="28" y="345"/>
                  </a:lnTo>
                  <a:lnTo>
                    <a:pt x="33" y="340"/>
                  </a:lnTo>
                  <a:lnTo>
                    <a:pt x="28" y="338"/>
                  </a:lnTo>
                  <a:lnTo>
                    <a:pt x="24" y="340"/>
                  </a:lnTo>
                  <a:lnTo>
                    <a:pt x="24" y="336"/>
                  </a:lnTo>
                  <a:lnTo>
                    <a:pt x="28" y="319"/>
                  </a:lnTo>
                  <a:lnTo>
                    <a:pt x="40" y="310"/>
                  </a:lnTo>
                  <a:lnTo>
                    <a:pt x="40" y="298"/>
                  </a:lnTo>
                  <a:lnTo>
                    <a:pt x="57" y="279"/>
                  </a:lnTo>
                  <a:lnTo>
                    <a:pt x="64" y="258"/>
                  </a:lnTo>
                  <a:lnTo>
                    <a:pt x="57" y="217"/>
                  </a:lnTo>
                  <a:lnTo>
                    <a:pt x="40" y="194"/>
                  </a:lnTo>
                  <a:lnTo>
                    <a:pt x="43" y="184"/>
                  </a:lnTo>
                  <a:lnTo>
                    <a:pt x="52" y="184"/>
                  </a:lnTo>
                  <a:lnTo>
                    <a:pt x="57" y="168"/>
                  </a:lnTo>
                  <a:lnTo>
                    <a:pt x="64" y="170"/>
                  </a:lnTo>
                  <a:lnTo>
                    <a:pt x="90" y="156"/>
                  </a:lnTo>
                  <a:lnTo>
                    <a:pt x="95" y="135"/>
                  </a:lnTo>
                  <a:lnTo>
                    <a:pt x="83" y="106"/>
                  </a:lnTo>
                  <a:lnTo>
                    <a:pt x="87" y="87"/>
                  </a:lnTo>
                  <a:lnTo>
                    <a:pt x="92" y="85"/>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70" name="Freeform 169"/>
            <p:cNvSpPr>
              <a:spLocks/>
            </p:cNvSpPr>
            <p:nvPr/>
          </p:nvSpPr>
          <p:spPr bwMode="auto">
            <a:xfrm>
              <a:off x="3516" y="2151"/>
              <a:ext cx="539" cy="378"/>
            </a:xfrm>
            <a:custGeom>
              <a:avLst/>
              <a:gdLst>
                <a:gd name="T0" fmla="*/ 0 w 539"/>
                <a:gd name="T1" fmla="*/ 307 h 378"/>
                <a:gd name="T2" fmla="*/ 2 w 539"/>
                <a:gd name="T3" fmla="*/ 286 h 378"/>
                <a:gd name="T4" fmla="*/ 19 w 539"/>
                <a:gd name="T5" fmla="*/ 264 h 378"/>
                <a:gd name="T6" fmla="*/ 50 w 539"/>
                <a:gd name="T7" fmla="*/ 215 h 378"/>
                <a:gd name="T8" fmla="*/ 59 w 539"/>
                <a:gd name="T9" fmla="*/ 174 h 378"/>
                <a:gd name="T10" fmla="*/ 66 w 539"/>
                <a:gd name="T11" fmla="*/ 163 h 378"/>
                <a:gd name="T12" fmla="*/ 76 w 539"/>
                <a:gd name="T13" fmla="*/ 125 h 378"/>
                <a:gd name="T14" fmla="*/ 66 w 539"/>
                <a:gd name="T15" fmla="*/ 108 h 378"/>
                <a:gd name="T16" fmla="*/ 73 w 539"/>
                <a:gd name="T17" fmla="*/ 78 h 378"/>
                <a:gd name="T18" fmla="*/ 128 w 539"/>
                <a:gd name="T19" fmla="*/ 82 h 378"/>
                <a:gd name="T20" fmla="*/ 130 w 539"/>
                <a:gd name="T21" fmla="*/ 70 h 378"/>
                <a:gd name="T22" fmla="*/ 121 w 539"/>
                <a:gd name="T23" fmla="*/ 59 h 378"/>
                <a:gd name="T24" fmla="*/ 151 w 539"/>
                <a:gd name="T25" fmla="*/ 56 h 378"/>
                <a:gd name="T26" fmla="*/ 175 w 539"/>
                <a:gd name="T27" fmla="*/ 56 h 378"/>
                <a:gd name="T28" fmla="*/ 196 w 539"/>
                <a:gd name="T29" fmla="*/ 73 h 378"/>
                <a:gd name="T30" fmla="*/ 215 w 539"/>
                <a:gd name="T31" fmla="*/ 52 h 378"/>
                <a:gd name="T32" fmla="*/ 241 w 539"/>
                <a:gd name="T33" fmla="*/ 78 h 378"/>
                <a:gd name="T34" fmla="*/ 279 w 539"/>
                <a:gd name="T35" fmla="*/ 82 h 378"/>
                <a:gd name="T36" fmla="*/ 305 w 539"/>
                <a:gd name="T37" fmla="*/ 85 h 378"/>
                <a:gd name="T38" fmla="*/ 326 w 539"/>
                <a:gd name="T39" fmla="*/ 68 h 378"/>
                <a:gd name="T40" fmla="*/ 343 w 539"/>
                <a:gd name="T41" fmla="*/ 59 h 378"/>
                <a:gd name="T42" fmla="*/ 374 w 539"/>
                <a:gd name="T43" fmla="*/ 52 h 378"/>
                <a:gd name="T44" fmla="*/ 381 w 539"/>
                <a:gd name="T45" fmla="*/ 16 h 378"/>
                <a:gd name="T46" fmla="*/ 421 w 539"/>
                <a:gd name="T47" fmla="*/ 0 h 378"/>
                <a:gd name="T48" fmla="*/ 454 w 539"/>
                <a:gd name="T49" fmla="*/ 9 h 378"/>
                <a:gd name="T50" fmla="*/ 447 w 539"/>
                <a:gd name="T51" fmla="*/ 30 h 378"/>
                <a:gd name="T52" fmla="*/ 452 w 539"/>
                <a:gd name="T53" fmla="*/ 47 h 378"/>
                <a:gd name="T54" fmla="*/ 473 w 539"/>
                <a:gd name="T55" fmla="*/ 87 h 378"/>
                <a:gd name="T56" fmla="*/ 494 w 539"/>
                <a:gd name="T57" fmla="*/ 92 h 378"/>
                <a:gd name="T58" fmla="*/ 480 w 539"/>
                <a:gd name="T59" fmla="*/ 134 h 378"/>
                <a:gd name="T60" fmla="*/ 506 w 539"/>
                <a:gd name="T61" fmla="*/ 137 h 378"/>
                <a:gd name="T62" fmla="*/ 525 w 539"/>
                <a:gd name="T63" fmla="*/ 182 h 378"/>
                <a:gd name="T64" fmla="*/ 535 w 539"/>
                <a:gd name="T65" fmla="*/ 189 h 378"/>
                <a:gd name="T66" fmla="*/ 539 w 539"/>
                <a:gd name="T67" fmla="*/ 222 h 378"/>
                <a:gd name="T68" fmla="*/ 532 w 539"/>
                <a:gd name="T69" fmla="*/ 267 h 378"/>
                <a:gd name="T70" fmla="*/ 523 w 539"/>
                <a:gd name="T71" fmla="*/ 267 h 378"/>
                <a:gd name="T72" fmla="*/ 518 w 539"/>
                <a:gd name="T73" fmla="*/ 288 h 378"/>
                <a:gd name="T74" fmla="*/ 513 w 539"/>
                <a:gd name="T75" fmla="*/ 300 h 378"/>
                <a:gd name="T76" fmla="*/ 508 w 539"/>
                <a:gd name="T77" fmla="*/ 307 h 378"/>
                <a:gd name="T78" fmla="*/ 447 w 539"/>
                <a:gd name="T79" fmla="*/ 307 h 378"/>
                <a:gd name="T80" fmla="*/ 421 w 539"/>
                <a:gd name="T81" fmla="*/ 338 h 378"/>
                <a:gd name="T82" fmla="*/ 369 w 539"/>
                <a:gd name="T83" fmla="*/ 335 h 378"/>
                <a:gd name="T84" fmla="*/ 362 w 539"/>
                <a:gd name="T85" fmla="*/ 349 h 378"/>
                <a:gd name="T86" fmla="*/ 279 w 539"/>
                <a:gd name="T87" fmla="*/ 354 h 378"/>
                <a:gd name="T88" fmla="*/ 265 w 539"/>
                <a:gd name="T89" fmla="*/ 366 h 378"/>
                <a:gd name="T90" fmla="*/ 147 w 539"/>
                <a:gd name="T91" fmla="*/ 321 h 378"/>
                <a:gd name="T92" fmla="*/ 104 w 539"/>
                <a:gd name="T93" fmla="*/ 319 h 378"/>
                <a:gd name="T94" fmla="*/ 92 w 539"/>
                <a:gd name="T95" fmla="*/ 319 h 378"/>
                <a:gd name="T96" fmla="*/ 50 w 539"/>
                <a:gd name="T97" fmla="*/ 319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9" h="378">
                  <a:moveTo>
                    <a:pt x="2" y="331"/>
                  </a:moveTo>
                  <a:lnTo>
                    <a:pt x="0" y="307"/>
                  </a:lnTo>
                  <a:lnTo>
                    <a:pt x="5" y="293"/>
                  </a:lnTo>
                  <a:lnTo>
                    <a:pt x="2" y="286"/>
                  </a:lnTo>
                  <a:lnTo>
                    <a:pt x="12" y="279"/>
                  </a:lnTo>
                  <a:lnTo>
                    <a:pt x="19" y="264"/>
                  </a:lnTo>
                  <a:lnTo>
                    <a:pt x="16" y="245"/>
                  </a:lnTo>
                  <a:lnTo>
                    <a:pt x="50" y="215"/>
                  </a:lnTo>
                  <a:lnTo>
                    <a:pt x="47" y="200"/>
                  </a:lnTo>
                  <a:lnTo>
                    <a:pt x="59" y="174"/>
                  </a:lnTo>
                  <a:lnTo>
                    <a:pt x="59" y="170"/>
                  </a:lnTo>
                  <a:lnTo>
                    <a:pt x="66" y="163"/>
                  </a:lnTo>
                  <a:lnTo>
                    <a:pt x="66" y="134"/>
                  </a:lnTo>
                  <a:lnTo>
                    <a:pt x="76" y="125"/>
                  </a:lnTo>
                  <a:lnTo>
                    <a:pt x="69" y="120"/>
                  </a:lnTo>
                  <a:lnTo>
                    <a:pt x="66" y="108"/>
                  </a:lnTo>
                  <a:lnTo>
                    <a:pt x="52" y="104"/>
                  </a:lnTo>
                  <a:lnTo>
                    <a:pt x="73" y="78"/>
                  </a:lnTo>
                  <a:lnTo>
                    <a:pt x="113" y="75"/>
                  </a:lnTo>
                  <a:lnTo>
                    <a:pt x="128" y="82"/>
                  </a:lnTo>
                  <a:lnTo>
                    <a:pt x="137" y="78"/>
                  </a:lnTo>
                  <a:lnTo>
                    <a:pt x="130" y="70"/>
                  </a:lnTo>
                  <a:lnTo>
                    <a:pt x="121" y="68"/>
                  </a:lnTo>
                  <a:lnTo>
                    <a:pt x="121" y="59"/>
                  </a:lnTo>
                  <a:lnTo>
                    <a:pt x="128" y="49"/>
                  </a:lnTo>
                  <a:lnTo>
                    <a:pt x="151" y="56"/>
                  </a:lnTo>
                  <a:lnTo>
                    <a:pt x="163" y="66"/>
                  </a:lnTo>
                  <a:lnTo>
                    <a:pt x="175" y="56"/>
                  </a:lnTo>
                  <a:lnTo>
                    <a:pt x="182" y="70"/>
                  </a:lnTo>
                  <a:lnTo>
                    <a:pt x="196" y="73"/>
                  </a:lnTo>
                  <a:lnTo>
                    <a:pt x="196" y="63"/>
                  </a:lnTo>
                  <a:lnTo>
                    <a:pt x="215" y="52"/>
                  </a:lnTo>
                  <a:lnTo>
                    <a:pt x="227" y="59"/>
                  </a:lnTo>
                  <a:lnTo>
                    <a:pt x="241" y="78"/>
                  </a:lnTo>
                  <a:lnTo>
                    <a:pt x="251" y="82"/>
                  </a:lnTo>
                  <a:lnTo>
                    <a:pt x="279" y="82"/>
                  </a:lnTo>
                  <a:lnTo>
                    <a:pt x="288" y="73"/>
                  </a:lnTo>
                  <a:lnTo>
                    <a:pt x="305" y="85"/>
                  </a:lnTo>
                  <a:lnTo>
                    <a:pt x="317" y="82"/>
                  </a:lnTo>
                  <a:lnTo>
                    <a:pt x="326" y="68"/>
                  </a:lnTo>
                  <a:lnTo>
                    <a:pt x="336" y="68"/>
                  </a:lnTo>
                  <a:lnTo>
                    <a:pt x="343" y="59"/>
                  </a:lnTo>
                  <a:lnTo>
                    <a:pt x="364" y="59"/>
                  </a:lnTo>
                  <a:lnTo>
                    <a:pt x="374" y="52"/>
                  </a:lnTo>
                  <a:lnTo>
                    <a:pt x="383" y="30"/>
                  </a:lnTo>
                  <a:lnTo>
                    <a:pt x="381" y="16"/>
                  </a:lnTo>
                  <a:lnTo>
                    <a:pt x="395" y="18"/>
                  </a:lnTo>
                  <a:lnTo>
                    <a:pt x="421" y="0"/>
                  </a:lnTo>
                  <a:lnTo>
                    <a:pt x="430" y="7"/>
                  </a:lnTo>
                  <a:lnTo>
                    <a:pt x="454" y="9"/>
                  </a:lnTo>
                  <a:lnTo>
                    <a:pt x="454" y="9"/>
                  </a:lnTo>
                  <a:lnTo>
                    <a:pt x="447" y="30"/>
                  </a:lnTo>
                  <a:lnTo>
                    <a:pt x="456" y="37"/>
                  </a:lnTo>
                  <a:lnTo>
                    <a:pt x="452" y="47"/>
                  </a:lnTo>
                  <a:lnTo>
                    <a:pt x="466" y="82"/>
                  </a:lnTo>
                  <a:lnTo>
                    <a:pt x="473" y="87"/>
                  </a:lnTo>
                  <a:lnTo>
                    <a:pt x="490" y="82"/>
                  </a:lnTo>
                  <a:lnTo>
                    <a:pt x="494" y="92"/>
                  </a:lnTo>
                  <a:lnTo>
                    <a:pt x="480" y="118"/>
                  </a:lnTo>
                  <a:lnTo>
                    <a:pt x="480" y="134"/>
                  </a:lnTo>
                  <a:lnTo>
                    <a:pt x="492" y="146"/>
                  </a:lnTo>
                  <a:lnTo>
                    <a:pt x="506" y="137"/>
                  </a:lnTo>
                  <a:lnTo>
                    <a:pt x="513" y="144"/>
                  </a:lnTo>
                  <a:lnTo>
                    <a:pt x="525" y="182"/>
                  </a:lnTo>
                  <a:lnTo>
                    <a:pt x="530" y="170"/>
                  </a:lnTo>
                  <a:lnTo>
                    <a:pt x="535" y="189"/>
                  </a:lnTo>
                  <a:lnTo>
                    <a:pt x="532" y="196"/>
                  </a:lnTo>
                  <a:lnTo>
                    <a:pt x="539" y="222"/>
                  </a:lnTo>
                  <a:lnTo>
                    <a:pt x="530" y="236"/>
                  </a:lnTo>
                  <a:lnTo>
                    <a:pt x="532" y="267"/>
                  </a:lnTo>
                  <a:lnTo>
                    <a:pt x="527" y="269"/>
                  </a:lnTo>
                  <a:lnTo>
                    <a:pt x="523" y="267"/>
                  </a:lnTo>
                  <a:lnTo>
                    <a:pt x="518" y="271"/>
                  </a:lnTo>
                  <a:lnTo>
                    <a:pt x="518" y="288"/>
                  </a:lnTo>
                  <a:lnTo>
                    <a:pt x="508" y="295"/>
                  </a:lnTo>
                  <a:lnTo>
                    <a:pt x="513" y="300"/>
                  </a:lnTo>
                  <a:lnTo>
                    <a:pt x="508" y="307"/>
                  </a:lnTo>
                  <a:lnTo>
                    <a:pt x="508" y="307"/>
                  </a:lnTo>
                  <a:lnTo>
                    <a:pt x="485" y="295"/>
                  </a:lnTo>
                  <a:lnTo>
                    <a:pt x="447" y="307"/>
                  </a:lnTo>
                  <a:lnTo>
                    <a:pt x="438" y="312"/>
                  </a:lnTo>
                  <a:lnTo>
                    <a:pt x="421" y="338"/>
                  </a:lnTo>
                  <a:lnTo>
                    <a:pt x="388" y="331"/>
                  </a:lnTo>
                  <a:lnTo>
                    <a:pt x="369" y="335"/>
                  </a:lnTo>
                  <a:lnTo>
                    <a:pt x="369" y="345"/>
                  </a:lnTo>
                  <a:lnTo>
                    <a:pt x="362" y="349"/>
                  </a:lnTo>
                  <a:lnTo>
                    <a:pt x="293" y="347"/>
                  </a:lnTo>
                  <a:lnTo>
                    <a:pt x="279" y="354"/>
                  </a:lnTo>
                  <a:lnTo>
                    <a:pt x="274" y="378"/>
                  </a:lnTo>
                  <a:lnTo>
                    <a:pt x="265" y="366"/>
                  </a:lnTo>
                  <a:lnTo>
                    <a:pt x="210" y="338"/>
                  </a:lnTo>
                  <a:lnTo>
                    <a:pt x="147" y="321"/>
                  </a:lnTo>
                  <a:lnTo>
                    <a:pt x="109" y="319"/>
                  </a:lnTo>
                  <a:lnTo>
                    <a:pt x="104" y="319"/>
                  </a:lnTo>
                  <a:lnTo>
                    <a:pt x="97" y="319"/>
                  </a:lnTo>
                  <a:lnTo>
                    <a:pt x="92" y="319"/>
                  </a:lnTo>
                  <a:lnTo>
                    <a:pt x="87" y="316"/>
                  </a:lnTo>
                  <a:lnTo>
                    <a:pt x="50" y="319"/>
                  </a:lnTo>
                  <a:lnTo>
                    <a:pt x="2" y="331"/>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71" name="Freeform 170"/>
            <p:cNvSpPr>
              <a:spLocks/>
            </p:cNvSpPr>
            <p:nvPr/>
          </p:nvSpPr>
          <p:spPr bwMode="auto">
            <a:xfrm>
              <a:off x="3963" y="2039"/>
              <a:ext cx="542" cy="669"/>
            </a:xfrm>
            <a:custGeom>
              <a:avLst/>
              <a:gdLst>
                <a:gd name="T0" fmla="*/ 414 w 542"/>
                <a:gd name="T1" fmla="*/ 648 h 669"/>
                <a:gd name="T2" fmla="*/ 376 w 542"/>
                <a:gd name="T3" fmla="*/ 648 h 669"/>
                <a:gd name="T4" fmla="*/ 388 w 542"/>
                <a:gd name="T5" fmla="*/ 625 h 669"/>
                <a:gd name="T6" fmla="*/ 374 w 542"/>
                <a:gd name="T7" fmla="*/ 617 h 669"/>
                <a:gd name="T8" fmla="*/ 336 w 542"/>
                <a:gd name="T9" fmla="*/ 580 h 669"/>
                <a:gd name="T10" fmla="*/ 348 w 542"/>
                <a:gd name="T11" fmla="*/ 596 h 669"/>
                <a:gd name="T12" fmla="*/ 364 w 542"/>
                <a:gd name="T13" fmla="*/ 641 h 669"/>
                <a:gd name="T14" fmla="*/ 303 w 542"/>
                <a:gd name="T15" fmla="*/ 610 h 669"/>
                <a:gd name="T16" fmla="*/ 274 w 542"/>
                <a:gd name="T17" fmla="*/ 603 h 669"/>
                <a:gd name="T18" fmla="*/ 244 w 542"/>
                <a:gd name="T19" fmla="*/ 537 h 669"/>
                <a:gd name="T20" fmla="*/ 251 w 542"/>
                <a:gd name="T21" fmla="*/ 530 h 669"/>
                <a:gd name="T22" fmla="*/ 227 w 542"/>
                <a:gd name="T23" fmla="*/ 528 h 669"/>
                <a:gd name="T24" fmla="*/ 227 w 542"/>
                <a:gd name="T25" fmla="*/ 561 h 669"/>
                <a:gd name="T26" fmla="*/ 211 w 542"/>
                <a:gd name="T27" fmla="*/ 528 h 669"/>
                <a:gd name="T28" fmla="*/ 168 w 542"/>
                <a:gd name="T29" fmla="*/ 497 h 669"/>
                <a:gd name="T30" fmla="*/ 166 w 542"/>
                <a:gd name="T31" fmla="*/ 511 h 669"/>
                <a:gd name="T32" fmla="*/ 128 w 542"/>
                <a:gd name="T33" fmla="*/ 497 h 669"/>
                <a:gd name="T34" fmla="*/ 130 w 542"/>
                <a:gd name="T35" fmla="*/ 476 h 669"/>
                <a:gd name="T36" fmla="*/ 111 w 542"/>
                <a:gd name="T37" fmla="*/ 450 h 669"/>
                <a:gd name="T38" fmla="*/ 66 w 542"/>
                <a:gd name="T39" fmla="*/ 412 h 669"/>
                <a:gd name="T40" fmla="*/ 76 w 542"/>
                <a:gd name="T41" fmla="*/ 379 h 669"/>
                <a:gd name="T42" fmla="*/ 92 w 542"/>
                <a:gd name="T43" fmla="*/ 334 h 669"/>
                <a:gd name="T44" fmla="*/ 78 w 542"/>
                <a:gd name="T45" fmla="*/ 294 h 669"/>
                <a:gd name="T46" fmla="*/ 33 w 542"/>
                <a:gd name="T47" fmla="*/ 246 h 669"/>
                <a:gd name="T48" fmla="*/ 26 w 542"/>
                <a:gd name="T49" fmla="*/ 199 h 669"/>
                <a:gd name="T50" fmla="*/ 0 w 542"/>
                <a:gd name="T51" fmla="*/ 142 h 669"/>
                <a:gd name="T52" fmla="*/ 21 w 542"/>
                <a:gd name="T53" fmla="*/ 102 h 669"/>
                <a:gd name="T54" fmla="*/ 43 w 542"/>
                <a:gd name="T55" fmla="*/ 102 h 669"/>
                <a:gd name="T56" fmla="*/ 85 w 542"/>
                <a:gd name="T57" fmla="*/ 76 h 669"/>
                <a:gd name="T58" fmla="*/ 116 w 542"/>
                <a:gd name="T59" fmla="*/ 57 h 669"/>
                <a:gd name="T60" fmla="*/ 137 w 542"/>
                <a:gd name="T61" fmla="*/ 67 h 669"/>
                <a:gd name="T62" fmla="*/ 154 w 542"/>
                <a:gd name="T63" fmla="*/ 26 h 669"/>
                <a:gd name="T64" fmla="*/ 192 w 542"/>
                <a:gd name="T65" fmla="*/ 3 h 669"/>
                <a:gd name="T66" fmla="*/ 218 w 542"/>
                <a:gd name="T67" fmla="*/ 64 h 669"/>
                <a:gd name="T68" fmla="*/ 274 w 542"/>
                <a:gd name="T69" fmla="*/ 38 h 669"/>
                <a:gd name="T70" fmla="*/ 319 w 542"/>
                <a:gd name="T71" fmla="*/ 22 h 669"/>
                <a:gd name="T72" fmla="*/ 383 w 542"/>
                <a:gd name="T73" fmla="*/ 50 h 669"/>
                <a:gd name="T74" fmla="*/ 397 w 542"/>
                <a:gd name="T75" fmla="*/ 34 h 669"/>
                <a:gd name="T76" fmla="*/ 426 w 542"/>
                <a:gd name="T77" fmla="*/ 24 h 669"/>
                <a:gd name="T78" fmla="*/ 449 w 542"/>
                <a:gd name="T79" fmla="*/ 90 h 669"/>
                <a:gd name="T80" fmla="*/ 475 w 542"/>
                <a:gd name="T81" fmla="*/ 152 h 669"/>
                <a:gd name="T82" fmla="*/ 539 w 542"/>
                <a:gd name="T83" fmla="*/ 218 h 669"/>
                <a:gd name="T84" fmla="*/ 520 w 542"/>
                <a:gd name="T85" fmla="*/ 246 h 669"/>
                <a:gd name="T86" fmla="*/ 518 w 542"/>
                <a:gd name="T87" fmla="*/ 312 h 669"/>
                <a:gd name="T88" fmla="*/ 537 w 542"/>
                <a:gd name="T89" fmla="*/ 353 h 669"/>
                <a:gd name="T90" fmla="*/ 525 w 542"/>
                <a:gd name="T91" fmla="*/ 381 h 669"/>
                <a:gd name="T92" fmla="*/ 480 w 542"/>
                <a:gd name="T93" fmla="*/ 391 h 669"/>
                <a:gd name="T94" fmla="*/ 449 w 542"/>
                <a:gd name="T95" fmla="*/ 426 h 669"/>
                <a:gd name="T96" fmla="*/ 447 w 542"/>
                <a:gd name="T97" fmla="*/ 476 h 669"/>
                <a:gd name="T98" fmla="*/ 442 w 542"/>
                <a:gd name="T99" fmla="*/ 490 h 669"/>
                <a:gd name="T100" fmla="*/ 416 w 542"/>
                <a:gd name="T101" fmla="*/ 499 h 669"/>
                <a:gd name="T102" fmla="*/ 409 w 542"/>
                <a:gd name="T103" fmla="*/ 542 h 669"/>
                <a:gd name="T104" fmla="*/ 409 w 542"/>
                <a:gd name="T105" fmla="*/ 580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2" h="669">
                  <a:moveTo>
                    <a:pt x="435" y="613"/>
                  </a:moveTo>
                  <a:lnTo>
                    <a:pt x="416" y="629"/>
                  </a:lnTo>
                  <a:lnTo>
                    <a:pt x="414" y="629"/>
                  </a:lnTo>
                  <a:lnTo>
                    <a:pt x="414" y="648"/>
                  </a:lnTo>
                  <a:lnTo>
                    <a:pt x="400" y="658"/>
                  </a:lnTo>
                  <a:lnTo>
                    <a:pt x="393" y="669"/>
                  </a:lnTo>
                  <a:lnTo>
                    <a:pt x="381" y="660"/>
                  </a:lnTo>
                  <a:lnTo>
                    <a:pt x="376" y="648"/>
                  </a:lnTo>
                  <a:lnTo>
                    <a:pt x="381" y="641"/>
                  </a:lnTo>
                  <a:lnTo>
                    <a:pt x="371" y="641"/>
                  </a:lnTo>
                  <a:lnTo>
                    <a:pt x="369" y="629"/>
                  </a:lnTo>
                  <a:lnTo>
                    <a:pt x="388" y="625"/>
                  </a:lnTo>
                  <a:lnTo>
                    <a:pt x="378" y="613"/>
                  </a:lnTo>
                  <a:lnTo>
                    <a:pt x="381" y="606"/>
                  </a:lnTo>
                  <a:lnTo>
                    <a:pt x="378" y="601"/>
                  </a:lnTo>
                  <a:lnTo>
                    <a:pt x="374" y="617"/>
                  </a:lnTo>
                  <a:lnTo>
                    <a:pt x="362" y="599"/>
                  </a:lnTo>
                  <a:lnTo>
                    <a:pt x="369" y="582"/>
                  </a:lnTo>
                  <a:lnTo>
                    <a:pt x="343" y="594"/>
                  </a:lnTo>
                  <a:lnTo>
                    <a:pt x="336" y="580"/>
                  </a:lnTo>
                  <a:lnTo>
                    <a:pt x="336" y="584"/>
                  </a:lnTo>
                  <a:lnTo>
                    <a:pt x="338" y="594"/>
                  </a:lnTo>
                  <a:lnTo>
                    <a:pt x="329" y="606"/>
                  </a:lnTo>
                  <a:lnTo>
                    <a:pt x="348" y="596"/>
                  </a:lnTo>
                  <a:lnTo>
                    <a:pt x="357" y="603"/>
                  </a:lnTo>
                  <a:lnTo>
                    <a:pt x="345" y="620"/>
                  </a:lnTo>
                  <a:lnTo>
                    <a:pt x="360" y="620"/>
                  </a:lnTo>
                  <a:lnTo>
                    <a:pt x="364" y="641"/>
                  </a:lnTo>
                  <a:lnTo>
                    <a:pt x="376" y="655"/>
                  </a:lnTo>
                  <a:lnTo>
                    <a:pt x="374" y="667"/>
                  </a:lnTo>
                  <a:lnTo>
                    <a:pt x="362" y="669"/>
                  </a:lnTo>
                  <a:lnTo>
                    <a:pt x="303" y="610"/>
                  </a:lnTo>
                  <a:lnTo>
                    <a:pt x="286" y="601"/>
                  </a:lnTo>
                  <a:lnTo>
                    <a:pt x="281" y="601"/>
                  </a:lnTo>
                  <a:lnTo>
                    <a:pt x="279" y="606"/>
                  </a:lnTo>
                  <a:lnTo>
                    <a:pt x="274" y="603"/>
                  </a:lnTo>
                  <a:lnTo>
                    <a:pt x="279" y="596"/>
                  </a:lnTo>
                  <a:lnTo>
                    <a:pt x="267" y="577"/>
                  </a:lnTo>
                  <a:lnTo>
                    <a:pt x="237" y="556"/>
                  </a:lnTo>
                  <a:lnTo>
                    <a:pt x="244" y="537"/>
                  </a:lnTo>
                  <a:lnTo>
                    <a:pt x="267" y="554"/>
                  </a:lnTo>
                  <a:lnTo>
                    <a:pt x="265" y="547"/>
                  </a:lnTo>
                  <a:lnTo>
                    <a:pt x="246" y="532"/>
                  </a:lnTo>
                  <a:lnTo>
                    <a:pt x="251" y="530"/>
                  </a:lnTo>
                  <a:lnTo>
                    <a:pt x="258" y="528"/>
                  </a:lnTo>
                  <a:lnTo>
                    <a:pt x="244" y="523"/>
                  </a:lnTo>
                  <a:lnTo>
                    <a:pt x="229" y="523"/>
                  </a:lnTo>
                  <a:lnTo>
                    <a:pt x="227" y="528"/>
                  </a:lnTo>
                  <a:lnTo>
                    <a:pt x="239" y="525"/>
                  </a:lnTo>
                  <a:lnTo>
                    <a:pt x="234" y="551"/>
                  </a:lnTo>
                  <a:lnTo>
                    <a:pt x="237" y="563"/>
                  </a:lnTo>
                  <a:lnTo>
                    <a:pt x="227" y="561"/>
                  </a:lnTo>
                  <a:lnTo>
                    <a:pt x="225" y="554"/>
                  </a:lnTo>
                  <a:lnTo>
                    <a:pt x="227" y="547"/>
                  </a:lnTo>
                  <a:lnTo>
                    <a:pt x="225" y="542"/>
                  </a:lnTo>
                  <a:lnTo>
                    <a:pt x="211" y="528"/>
                  </a:lnTo>
                  <a:lnTo>
                    <a:pt x="189" y="516"/>
                  </a:lnTo>
                  <a:lnTo>
                    <a:pt x="166" y="518"/>
                  </a:lnTo>
                  <a:lnTo>
                    <a:pt x="173" y="504"/>
                  </a:lnTo>
                  <a:lnTo>
                    <a:pt x="168" y="497"/>
                  </a:lnTo>
                  <a:lnTo>
                    <a:pt x="175" y="490"/>
                  </a:lnTo>
                  <a:lnTo>
                    <a:pt x="168" y="480"/>
                  </a:lnTo>
                  <a:lnTo>
                    <a:pt x="156" y="485"/>
                  </a:lnTo>
                  <a:lnTo>
                    <a:pt x="166" y="511"/>
                  </a:lnTo>
                  <a:lnTo>
                    <a:pt x="163" y="523"/>
                  </a:lnTo>
                  <a:lnTo>
                    <a:pt x="154" y="518"/>
                  </a:lnTo>
                  <a:lnTo>
                    <a:pt x="132" y="497"/>
                  </a:lnTo>
                  <a:lnTo>
                    <a:pt x="128" y="497"/>
                  </a:lnTo>
                  <a:lnTo>
                    <a:pt x="125" y="490"/>
                  </a:lnTo>
                  <a:lnTo>
                    <a:pt x="140" y="495"/>
                  </a:lnTo>
                  <a:lnTo>
                    <a:pt x="137" y="480"/>
                  </a:lnTo>
                  <a:lnTo>
                    <a:pt x="130" y="476"/>
                  </a:lnTo>
                  <a:lnTo>
                    <a:pt x="125" y="478"/>
                  </a:lnTo>
                  <a:lnTo>
                    <a:pt x="123" y="485"/>
                  </a:lnTo>
                  <a:lnTo>
                    <a:pt x="114" y="469"/>
                  </a:lnTo>
                  <a:lnTo>
                    <a:pt x="111" y="450"/>
                  </a:lnTo>
                  <a:lnTo>
                    <a:pt x="88" y="431"/>
                  </a:lnTo>
                  <a:lnTo>
                    <a:pt x="61" y="417"/>
                  </a:lnTo>
                  <a:lnTo>
                    <a:pt x="61" y="417"/>
                  </a:lnTo>
                  <a:lnTo>
                    <a:pt x="66" y="412"/>
                  </a:lnTo>
                  <a:lnTo>
                    <a:pt x="61" y="407"/>
                  </a:lnTo>
                  <a:lnTo>
                    <a:pt x="71" y="400"/>
                  </a:lnTo>
                  <a:lnTo>
                    <a:pt x="71" y="383"/>
                  </a:lnTo>
                  <a:lnTo>
                    <a:pt x="76" y="379"/>
                  </a:lnTo>
                  <a:lnTo>
                    <a:pt x="80" y="381"/>
                  </a:lnTo>
                  <a:lnTo>
                    <a:pt x="85" y="379"/>
                  </a:lnTo>
                  <a:lnTo>
                    <a:pt x="83" y="348"/>
                  </a:lnTo>
                  <a:lnTo>
                    <a:pt x="92" y="334"/>
                  </a:lnTo>
                  <a:lnTo>
                    <a:pt x="85" y="308"/>
                  </a:lnTo>
                  <a:lnTo>
                    <a:pt x="88" y="301"/>
                  </a:lnTo>
                  <a:lnTo>
                    <a:pt x="83" y="282"/>
                  </a:lnTo>
                  <a:lnTo>
                    <a:pt x="78" y="294"/>
                  </a:lnTo>
                  <a:lnTo>
                    <a:pt x="66" y="256"/>
                  </a:lnTo>
                  <a:lnTo>
                    <a:pt x="59" y="249"/>
                  </a:lnTo>
                  <a:lnTo>
                    <a:pt x="45" y="258"/>
                  </a:lnTo>
                  <a:lnTo>
                    <a:pt x="33" y="246"/>
                  </a:lnTo>
                  <a:lnTo>
                    <a:pt x="33" y="230"/>
                  </a:lnTo>
                  <a:lnTo>
                    <a:pt x="47" y="204"/>
                  </a:lnTo>
                  <a:lnTo>
                    <a:pt x="43" y="194"/>
                  </a:lnTo>
                  <a:lnTo>
                    <a:pt x="26" y="199"/>
                  </a:lnTo>
                  <a:lnTo>
                    <a:pt x="19" y="194"/>
                  </a:lnTo>
                  <a:lnTo>
                    <a:pt x="5" y="159"/>
                  </a:lnTo>
                  <a:lnTo>
                    <a:pt x="7" y="149"/>
                  </a:lnTo>
                  <a:lnTo>
                    <a:pt x="0" y="142"/>
                  </a:lnTo>
                  <a:lnTo>
                    <a:pt x="7" y="121"/>
                  </a:lnTo>
                  <a:lnTo>
                    <a:pt x="7" y="121"/>
                  </a:lnTo>
                  <a:lnTo>
                    <a:pt x="17" y="114"/>
                  </a:lnTo>
                  <a:lnTo>
                    <a:pt x="21" y="102"/>
                  </a:lnTo>
                  <a:lnTo>
                    <a:pt x="21" y="102"/>
                  </a:lnTo>
                  <a:lnTo>
                    <a:pt x="28" y="102"/>
                  </a:lnTo>
                  <a:lnTo>
                    <a:pt x="35" y="97"/>
                  </a:lnTo>
                  <a:lnTo>
                    <a:pt x="43" y="102"/>
                  </a:lnTo>
                  <a:lnTo>
                    <a:pt x="45" y="97"/>
                  </a:lnTo>
                  <a:lnTo>
                    <a:pt x="54" y="100"/>
                  </a:lnTo>
                  <a:lnTo>
                    <a:pt x="64" y="88"/>
                  </a:lnTo>
                  <a:lnTo>
                    <a:pt x="85" y="76"/>
                  </a:lnTo>
                  <a:lnTo>
                    <a:pt x="90" y="64"/>
                  </a:lnTo>
                  <a:lnTo>
                    <a:pt x="95" y="67"/>
                  </a:lnTo>
                  <a:lnTo>
                    <a:pt x="104" y="57"/>
                  </a:lnTo>
                  <a:lnTo>
                    <a:pt x="116" y="57"/>
                  </a:lnTo>
                  <a:lnTo>
                    <a:pt x="118" y="74"/>
                  </a:lnTo>
                  <a:lnTo>
                    <a:pt x="125" y="64"/>
                  </a:lnTo>
                  <a:lnTo>
                    <a:pt x="130" y="71"/>
                  </a:lnTo>
                  <a:lnTo>
                    <a:pt x="137" y="67"/>
                  </a:lnTo>
                  <a:lnTo>
                    <a:pt x="135" y="48"/>
                  </a:lnTo>
                  <a:lnTo>
                    <a:pt x="140" y="43"/>
                  </a:lnTo>
                  <a:lnTo>
                    <a:pt x="140" y="31"/>
                  </a:lnTo>
                  <a:lnTo>
                    <a:pt x="154" y="26"/>
                  </a:lnTo>
                  <a:lnTo>
                    <a:pt x="154" y="31"/>
                  </a:lnTo>
                  <a:lnTo>
                    <a:pt x="166" y="29"/>
                  </a:lnTo>
                  <a:lnTo>
                    <a:pt x="180" y="8"/>
                  </a:lnTo>
                  <a:lnTo>
                    <a:pt x="192" y="3"/>
                  </a:lnTo>
                  <a:lnTo>
                    <a:pt x="192" y="3"/>
                  </a:lnTo>
                  <a:lnTo>
                    <a:pt x="208" y="31"/>
                  </a:lnTo>
                  <a:lnTo>
                    <a:pt x="222" y="34"/>
                  </a:lnTo>
                  <a:lnTo>
                    <a:pt x="218" y="64"/>
                  </a:lnTo>
                  <a:lnTo>
                    <a:pt x="237" y="62"/>
                  </a:lnTo>
                  <a:lnTo>
                    <a:pt x="246" y="52"/>
                  </a:lnTo>
                  <a:lnTo>
                    <a:pt x="270" y="48"/>
                  </a:lnTo>
                  <a:lnTo>
                    <a:pt x="274" y="38"/>
                  </a:lnTo>
                  <a:lnTo>
                    <a:pt x="281" y="0"/>
                  </a:lnTo>
                  <a:lnTo>
                    <a:pt x="289" y="3"/>
                  </a:lnTo>
                  <a:lnTo>
                    <a:pt x="298" y="24"/>
                  </a:lnTo>
                  <a:lnTo>
                    <a:pt x="319" y="22"/>
                  </a:lnTo>
                  <a:lnTo>
                    <a:pt x="329" y="50"/>
                  </a:lnTo>
                  <a:lnTo>
                    <a:pt x="341" y="48"/>
                  </a:lnTo>
                  <a:lnTo>
                    <a:pt x="371" y="52"/>
                  </a:lnTo>
                  <a:lnTo>
                    <a:pt x="383" y="50"/>
                  </a:lnTo>
                  <a:lnTo>
                    <a:pt x="388" y="34"/>
                  </a:lnTo>
                  <a:lnTo>
                    <a:pt x="386" y="24"/>
                  </a:lnTo>
                  <a:lnTo>
                    <a:pt x="390" y="31"/>
                  </a:lnTo>
                  <a:lnTo>
                    <a:pt x="397" y="34"/>
                  </a:lnTo>
                  <a:lnTo>
                    <a:pt x="412" y="12"/>
                  </a:lnTo>
                  <a:lnTo>
                    <a:pt x="421" y="24"/>
                  </a:lnTo>
                  <a:lnTo>
                    <a:pt x="426" y="24"/>
                  </a:lnTo>
                  <a:lnTo>
                    <a:pt x="426" y="24"/>
                  </a:lnTo>
                  <a:lnTo>
                    <a:pt x="423" y="38"/>
                  </a:lnTo>
                  <a:lnTo>
                    <a:pt x="435" y="48"/>
                  </a:lnTo>
                  <a:lnTo>
                    <a:pt x="435" y="64"/>
                  </a:lnTo>
                  <a:lnTo>
                    <a:pt x="449" y="90"/>
                  </a:lnTo>
                  <a:lnTo>
                    <a:pt x="454" y="119"/>
                  </a:lnTo>
                  <a:lnTo>
                    <a:pt x="466" y="130"/>
                  </a:lnTo>
                  <a:lnTo>
                    <a:pt x="466" y="140"/>
                  </a:lnTo>
                  <a:lnTo>
                    <a:pt x="475" y="152"/>
                  </a:lnTo>
                  <a:lnTo>
                    <a:pt x="478" y="161"/>
                  </a:lnTo>
                  <a:lnTo>
                    <a:pt x="494" y="166"/>
                  </a:lnTo>
                  <a:lnTo>
                    <a:pt x="516" y="211"/>
                  </a:lnTo>
                  <a:lnTo>
                    <a:pt x="539" y="218"/>
                  </a:lnTo>
                  <a:lnTo>
                    <a:pt x="530" y="225"/>
                  </a:lnTo>
                  <a:lnTo>
                    <a:pt x="525" y="223"/>
                  </a:lnTo>
                  <a:lnTo>
                    <a:pt x="511" y="234"/>
                  </a:lnTo>
                  <a:lnTo>
                    <a:pt x="520" y="246"/>
                  </a:lnTo>
                  <a:lnTo>
                    <a:pt x="511" y="253"/>
                  </a:lnTo>
                  <a:lnTo>
                    <a:pt x="525" y="289"/>
                  </a:lnTo>
                  <a:lnTo>
                    <a:pt x="525" y="308"/>
                  </a:lnTo>
                  <a:lnTo>
                    <a:pt x="518" y="312"/>
                  </a:lnTo>
                  <a:lnTo>
                    <a:pt x="530" y="324"/>
                  </a:lnTo>
                  <a:lnTo>
                    <a:pt x="530" y="334"/>
                  </a:lnTo>
                  <a:lnTo>
                    <a:pt x="537" y="338"/>
                  </a:lnTo>
                  <a:lnTo>
                    <a:pt x="537" y="353"/>
                  </a:lnTo>
                  <a:lnTo>
                    <a:pt x="542" y="360"/>
                  </a:lnTo>
                  <a:lnTo>
                    <a:pt x="539" y="372"/>
                  </a:lnTo>
                  <a:lnTo>
                    <a:pt x="530" y="381"/>
                  </a:lnTo>
                  <a:lnTo>
                    <a:pt x="525" y="381"/>
                  </a:lnTo>
                  <a:lnTo>
                    <a:pt x="525" y="381"/>
                  </a:lnTo>
                  <a:lnTo>
                    <a:pt x="513" y="376"/>
                  </a:lnTo>
                  <a:lnTo>
                    <a:pt x="501" y="391"/>
                  </a:lnTo>
                  <a:lnTo>
                    <a:pt x="480" y="391"/>
                  </a:lnTo>
                  <a:lnTo>
                    <a:pt x="471" y="400"/>
                  </a:lnTo>
                  <a:lnTo>
                    <a:pt x="471" y="407"/>
                  </a:lnTo>
                  <a:lnTo>
                    <a:pt x="454" y="414"/>
                  </a:lnTo>
                  <a:lnTo>
                    <a:pt x="449" y="426"/>
                  </a:lnTo>
                  <a:lnTo>
                    <a:pt x="445" y="428"/>
                  </a:lnTo>
                  <a:lnTo>
                    <a:pt x="449" y="457"/>
                  </a:lnTo>
                  <a:lnTo>
                    <a:pt x="454" y="469"/>
                  </a:lnTo>
                  <a:lnTo>
                    <a:pt x="447" y="476"/>
                  </a:lnTo>
                  <a:lnTo>
                    <a:pt x="466" y="492"/>
                  </a:lnTo>
                  <a:lnTo>
                    <a:pt x="468" y="499"/>
                  </a:lnTo>
                  <a:lnTo>
                    <a:pt x="454" y="499"/>
                  </a:lnTo>
                  <a:lnTo>
                    <a:pt x="442" y="490"/>
                  </a:lnTo>
                  <a:lnTo>
                    <a:pt x="440" y="480"/>
                  </a:lnTo>
                  <a:lnTo>
                    <a:pt x="428" y="483"/>
                  </a:lnTo>
                  <a:lnTo>
                    <a:pt x="421" y="485"/>
                  </a:lnTo>
                  <a:lnTo>
                    <a:pt x="416" y="499"/>
                  </a:lnTo>
                  <a:lnTo>
                    <a:pt x="395" y="509"/>
                  </a:lnTo>
                  <a:lnTo>
                    <a:pt x="402" y="518"/>
                  </a:lnTo>
                  <a:lnTo>
                    <a:pt x="402" y="537"/>
                  </a:lnTo>
                  <a:lnTo>
                    <a:pt x="409" y="542"/>
                  </a:lnTo>
                  <a:lnTo>
                    <a:pt x="419" y="556"/>
                  </a:lnTo>
                  <a:lnTo>
                    <a:pt x="414" y="568"/>
                  </a:lnTo>
                  <a:lnTo>
                    <a:pt x="404" y="575"/>
                  </a:lnTo>
                  <a:lnTo>
                    <a:pt x="409" y="580"/>
                  </a:lnTo>
                  <a:lnTo>
                    <a:pt x="407" y="591"/>
                  </a:lnTo>
                  <a:lnTo>
                    <a:pt x="435" y="608"/>
                  </a:lnTo>
                  <a:lnTo>
                    <a:pt x="435" y="613"/>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72" name="Freeform 171"/>
            <p:cNvSpPr>
              <a:spLocks noEditPoints="1"/>
            </p:cNvSpPr>
            <p:nvPr/>
          </p:nvSpPr>
          <p:spPr bwMode="auto">
            <a:xfrm>
              <a:off x="4320" y="2415"/>
              <a:ext cx="426" cy="776"/>
            </a:xfrm>
            <a:custGeom>
              <a:avLst/>
              <a:gdLst>
                <a:gd name="T0" fmla="*/ 218 w 426"/>
                <a:gd name="T1" fmla="*/ 688 h 776"/>
                <a:gd name="T2" fmla="*/ 230 w 426"/>
                <a:gd name="T3" fmla="*/ 717 h 776"/>
                <a:gd name="T4" fmla="*/ 225 w 426"/>
                <a:gd name="T5" fmla="*/ 745 h 776"/>
                <a:gd name="T6" fmla="*/ 204 w 426"/>
                <a:gd name="T7" fmla="*/ 754 h 776"/>
                <a:gd name="T8" fmla="*/ 182 w 426"/>
                <a:gd name="T9" fmla="*/ 738 h 776"/>
                <a:gd name="T10" fmla="*/ 182 w 426"/>
                <a:gd name="T11" fmla="*/ 707 h 776"/>
                <a:gd name="T12" fmla="*/ 192 w 426"/>
                <a:gd name="T13" fmla="*/ 660 h 776"/>
                <a:gd name="T14" fmla="*/ 204 w 426"/>
                <a:gd name="T15" fmla="*/ 667 h 776"/>
                <a:gd name="T16" fmla="*/ 154 w 426"/>
                <a:gd name="T17" fmla="*/ 613 h 776"/>
                <a:gd name="T18" fmla="*/ 128 w 426"/>
                <a:gd name="T19" fmla="*/ 615 h 776"/>
                <a:gd name="T20" fmla="*/ 142 w 426"/>
                <a:gd name="T21" fmla="*/ 598 h 776"/>
                <a:gd name="T22" fmla="*/ 66 w 426"/>
                <a:gd name="T23" fmla="*/ 419 h 776"/>
                <a:gd name="T24" fmla="*/ 95 w 426"/>
                <a:gd name="T25" fmla="*/ 459 h 776"/>
                <a:gd name="T26" fmla="*/ 118 w 426"/>
                <a:gd name="T27" fmla="*/ 523 h 776"/>
                <a:gd name="T28" fmla="*/ 83 w 426"/>
                <a:gd name="T29" fmla="*/ 516 h 776"/>
                <a:gd name="T30" fmla="*/ 40 w 426"/>
                <a:gd name="T31" fmla="*/ 513 h 776"/>
                <a:gd name="T32" fmla="*/ 26 w 426"/>
                <a:gd name="T33" fmla="*/ 483 h 776"/>
                <a:gd name="T34" fmla="*/ 17 w 426"/>
                <a:gd name="T35" fmla="*/ 426 h 776"/>
                <a:gd name="T36" fmla="*/ 19 w 426"/>
                <a:gd name="T37" fmla="*/ 400 h 776"/>
                <a:gd name="T38" fmla="*/ 52 w 426"/>
                <a:gd name="T39" fmla="*/ 204 h 776"/>
                <a:gd name="T40" fmla="*/ 52 w 426"/>
                <a:gd name="T41" fmla="*/ 166 h 776"/>
                <a:gd name="T42" fmla="*/ 59 w 426"/>
                <a:gd name="T43" fmla="*/ 123 h 776"/>
                <a:gd name="T44" fmla="*/ 85 w 426"/>
                <a:gd name="T45" fmla="*/ 114 h 776"/>
                <a:gd name="T46" fmla="*/ 90 w 426"/>
                <a:gd name="T47" fmla="*/ 100 h 776"/>
                <a:gd name="T48" fmla="*/ 92 w 426"/>
                <a:gd name="T49" fmla="*/ 50 h 776"/>
                <a:gd name="T50" fmla="*/ 123 w 426"/>
                <a:gd name="T51" fmla="*/ 15 h 776"/>
                <a:gd name="T52" fmla="*/ 168 w 426"/>
                <a:gd name="T53" fmla="*/ 5 h 776"/>
                <a:gd name="T54" fmla="*/ 168 w 426"/>
                <a:gd name="T55" fmla="*/ 45 h 776"/>
                <a:gd name="T56" fmla="*/ 213 w 426"/>
                <a:gd name="T57" fmla="*/ 69 h 776"/>
                <a:gd name="T58" fmla="*/ 265 w 426"/>
                <a:gd name="T59" fmla="*/ 114 h 776"/>
                <a:gd name="T60" fmla="*/ 284 w 426"/>
                <a:gd name="T61" fmla="*/ 147 h 776"/>
                <a:gd name="T62" fmla="*/ 308 w 426"/>
                <a:gd name="T63" fmla="*/ 161 h 776"/>
                <a:gd name="T64" fmla="*/ 319 w 426"/>
                <a:gd name="T65" fmla="*/ 197 h 776"/>
                <a:gd name="T66" fmla="*/ 343 w 426"/>
                <a:gd name="T67" fmla="*/ 215 h 776"/>
                <a:gd name="T68" fmla="*/ 305 w 426"/>
                <a:gd name="T69" fmla="*/ 296 h 776"/>
                <a:gd name="T70" fmla="*/ 310 w 426"/>
                <a:gd name="T71" fmla="*/ 421 h 776"/>
                <a:gd name="T72" fmla="*/ 362 w 426"/>
                <a:gd name="T73" fmla="*/ 535 h 776"/>
                <a:gd name="T74" fmla="*/ 390 w 426"/>
                <a:gd name="T75" fmla="*/ 606 h 776"/>
                <a:gd name="T76" fmla="*/ 412 w 426"/>
                <a:gd name="T77" fmla="*/ 629 h 776"/>
                <a:gd name="T78" fmla="*/ 421 w 426"/>
                <a:gd name="T79" fmla="*/ 719 h 776"/>
                <a:gd name="T80" fmla="*/ 395 w 426"/>
                <a:gd name="T81" fmla="*/ 624 h 776"/>
                <a:gd name="T82" fmla="*/ 334 w 426"/>
                <a:gd name="T83" fmla="*/ 497 h 776"/>
                <a:gd name="T84" fmla="*/ 241 w 426"/>
                <a:gd name="T85" fmla="*/ 390 h 776"/>
                <a:gd name="T86" fmla="*/ 220 w 426"/>
                <a:gd name="T87" fmla="*/ 355 h 776"/>
                <a:gd name="T88" fmla="*/ 204 w 426"/>
                <a:gd name="T89" fmla="*/ 367 h 776"/>
                <a:gd name="T90" fmla="*/ 199 w 426"/>
                <a:gd name="T91" fmla="*/ 400 h 776"/>
                <a:gd name="T92" fmla="*/ 206 w 426"/>
                <a:gd name="T93" fmla="*/ 435 h 776"/>
                <a:gd name="T94" fmla="*/ 189 w 426"/>
                <a:gd name="T95" fmla="*/ 452 h 776"/>
                <a:gd name="T96" fmla="*/ 140 w 426"/>
                <a:gd name="T97" fmla="*/ 393 h 776"/>
                <a:gd name="T98" fmla="*/ 66 w 426"/>
                <a:gd name="T99" fmla="*/ 367 h 776"/>
                <a:gd name="T100" fmla="*/ 29 w 426"/>
                <a:gd name="T101" fmla="*/ 369 h 776"/>
                <a:gd name="T102" fmla="*/ 24 w 426"/>
                <a:gd name="T103" fmla="*/ 336 h 776"/>
                <a:gd name="T104" fmla="*/ 10 w 426"/>
                <a:gd name="T105" fmla="*/ 301 h 776"/>
                <a:gd name="T106" fmla="*/ 59 w 426"/>
                <a:gd name="T107" fmla="*/ 284 h 776"/>
                <a:gd name="T108" fmla="*/ 78 w 426"/>
                <a:gd name="T109" fmla="*/ 241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26" h="776">
                  <a:moveTo>
                    <a:pt x="204" y="667"/>
                  </a:moveTo>
                  <a:lnTo>
                    <a:pt x="201" y="684"/>
                  </a:lnTo>
                  <a:lnTo>
                    <a:pt x="213" y="679"/>
                  </a:lnTo>
                  <a:lnTo>
                    <a:pt x="218" y="688"/>
                  </a:lnTo>
                  <a:lnTo>
                    <a:pt x="225" y="686"/>
                  </a:lnTo>
                  <a:lnTo>
                    <a:pt x="230" y="693"/>
                  </a:lnTo>
                  <a:lnTo>
                    <a:pt x="225" y="700"/>
                  </a:lnTo>
                  <a:lnTo>
                    <a:pt x="230" y="717"/>
                  </a:lnTo>
                  <a:lnTo>
                    <a:pt x="223" y="731"/>
                  </a:lnTo>
                  <a:lnTo>
                    <a:pt x="218" y="743"/>
                  </a:lnTo>
                  <a:lnTo>
                    <a:pt x="218" y="747"/>
                  </a:lnTo>
                  <a:lnTo>
                    <a:pt x="225" y="745"/>
                  </a:lnTo>
                  <a:lnTo>
                    <a:pt x="220" y="754"/>
                  </a:lnTo>
                  <a:lnTo>
                    <a:pt x="220" y="776"/>
                  </a:lnTo>
                  <a:lnTo>
                    <a:pt x="204" y="766"/>
                  </a:lnTo>
                  <a:lnTo>
                    <a:pt x="204" y="754"/>
                  </a:lnTo>
                  <a:lnTo>
                    <a:pt x="192" y="757"/>
                  </a:lnTo>
                  <a:lnTo>
                    <a:pt x="187" y="750"/>
                  </a:lnTo>
                  <a:lnTo>
                    <a:pt x="178" y="747"/>
                  </a:lnTo>
                  <a:lnTo>
                    <a:pt x="182" y="738"/>
                  </a:lnTo>
                  <a:lnTo>
                    <a:pt x="189" y="736"/>
                  </a:lnTo>
                  <a:lnTo>
                    <a:pt x="189" y="726"/>
                  </a:lnTo>
                  <a:lnTo>
                    <a:pt x="175" y="712"/>
                  </a:lnTo>
                  <a:lnTo>
                    <a:pt x="182" y="707"/>
                  </a:lnTo>
                  <a:lnTo>
                    <a:pt x="178" y="688"/>
                  </a:lnTo>
                  <a:lnTo>
                    <a:pt x="187" y="684"/>
                  </a:lnTo>
                  <a:lnTo>
                    <a:pt x="182" y="669"/>
                  </a:lnTo>
                  <a:lnTo>
                    <a:pt x="192" y="660"/>
                  </a:lnTo>
                  <a:lnTo>
                    <a:pt x="192" y="646"/>
                  </a:lnTo>
                  <a:lnTo>
                    <a:pt x="199" y="648"/>
                  </a:lnTo>
                  <a:lnTo>
                    <a:pt x="206" y="665"/>
                  </a:lnTo>
                  <a:lnTo>
                    <a:pt x="204" y="667"/>
                  </a:lnTo>
                  <a:close/>
                  <a:moveTo>
                    <a:pt x="142" y="598"/>
                  </a:moveTo>
                  <a:lnTo>
                    <a:pt x="168" y="603"/>
                  </a:lnTo>
                  <a:lnTo>
                    <a:pt x="163" y="613"/>
                  </a:lnTo>
                  <a:lnTo>
                    <a:pt x="154" y="613"/>
                  </a:lnTo>
                  <a:lnTo>
                    <a:pt x="152" y="627"/>
                  </a:lnTo>
                  <a:lnTo>
                    <a:pt x="140" y="613"/>
                  </a:lnTo>
                  <a:lnTo>
                    <a:pt x="130" y="613"/>
                  </a:lnTo>
                  <a:lnTo>
                    <a:pt x="128" y="615"/>
                  </a:lnTo>
                  <a:lnTo>
                    <a:pt x="126" y="613"/>
                  </a:lnTo>
                  <a:lnTo>
                    <a:pt x="126" y="608"/>
                  </a:lnTo>
                  <a:lnTo>
                    <a:pt x="140" y="606"/>
                  </a:lnTo>
                  <a:lnTo>
                    <a:pt x="142" y="598"/>
                  </a:lnTo>
                  <a:close/>
                  <a:moveTo>
                    <a:pt x="19" y="400"/>
                  </a:moveTo>
                  <a:lnTo>
                    <a:pt x="50" y="402"/>
                  </a:lnTo>
                  <a:lnTo>
                    <a:pt x="59" y="414"/>
                  </a:lnTo>
                  <a:lnTo>
                    <a:pt x="66" y="419"/>
                  </a:lnTo>
                  <a:lnTo>
                    <a:pt x="76" y="438"/>
                  </a:lnTo>
                  <a:lnTo>
                    <a:pt x="85" y="447"/>
                  </a:lnTo>
                  <a:lnTo>
                    <a:pt x="88" y="459"/>
                  </a:lnTo>
                  <a:lnTo>
                    <a:pt x="95" y="459"/>
                  </a:lnTo>
                  <a:lnTo>
                    <a:pt x="95" y="468"/>
                  </a:lnTo>
                  <a:lnTo>
                    <a:pt x="126" y="506"/>
                  </a:lnTo>
                  <a:lnTo>
                    <a:pt x="121" y="513"/>
                  </a:lnTo>
                  <a:lnTo>
                    <a:pt x="118" y="523"/>
                  </a:lnTo>
                  <a:lnTo>
                    <a:pt x="85" y="492"/>
                  </a:lnTo>
                  <a:lnTo>
                    <a:pt x="78" y="494"/>
                  </a:lnTo>
                  <a:lnTo>
                    <a:pt x="83" y="504"/>
                  </a:lnTo>
                  <a:lnTo>
                    <a:pt x="83" y="516"/>
                  </a:lnTo>
                  <a:lnTo>
                    <a:pt x="73" y="516"/>
                  </a:lnTo>
                  <a:lnTo>
                    <a:pt x="55" y="506"/>
                  </a:lnTo>
                  <a:lnTo>
                    <a:pt x="45" y="509"/>
                  </a:lnTo>
                  <a:lnTo>
                    <a:pt x="40" y="513"/>
                  </a:lnTo>
                  <a:lnTo>
                    <a:pt x="36" y="504"/>
                  </a:lnTo>
                  <a:lnTo>
                    <a:pt x="29" y="502"/>
                  </a:lnTo>
                  <a:lnTo>
                    <a:pt x="31" y="494"/>
                  </a:lnTo>
                  <a:lnTo>
                    <a:pt x="26" y="483"/>
                  </a:lnTo>
                  <a:lnTo>
                    <a:pt x="29" y="464"/>
                  </a:lnTo>
                  <a:lnTo>
                    <a:pt x="26" y="454"/>
                  </a:lnTo>
                  <a:lnTo>
                    <a:pt x="17" y="445"/>
                  </a:lnTo>
                  <a:lnTo>
                    <a:pt x="17" y="426"/>
                  </a:lnTo>
                  <a:lnTo>
                    <a:pt x="0" y="402"/>
                  </a:lnTo>
                  <a:lnTo>
                    <a:pt x="12" y="405"/>
                  </a:lnTo>
                  <a:lnTo>
                    <a:pt x="14" y="397"/>
                  </a:lnTo>
                  <a:lnTo>
                    <a:pt x="19" y="400"/>
                  </a:lnTo>
                  <a:close/>
                  <a:moveTo>
                    <a:pt x="78" y="237"/>
                  </a:moveTo>
                  <a:lnTo>
                    <a:pt x="78" y="230"/>
                  </a:lnTo>
                  <a:lnTo>
                    <a:pt x="50" y="215"/>
                  </a:lnTo>
                  <a:lnTo>
                    <a:pt x="52" y="204"/>
                  </a:lnTo>
                  <a:lnTo>
                    <a:pt x="47" y="199"/>
                  </a:lnTo>
                  <a:lnTo>
                    <a:pt x="57" y="192"/>
                  </a:lnTo>
                  <a:lnTo>
                    <a:pt x="62" y="180"/>
                  </a:lnTo>
                  <a:lnTo>
                    <a:pt x="52" y="166"/>
                  </a:lnTo>
                  <a:lnTo>
                    <a:pt x="45" y="161"/>
                  </a:lnTo>
                  <a:lnTo>
                    <a:pt x="45" y="142"/>
                  </a:lnTo>
                  <a:lnTo>
                    <a:pt x="38" y="133"/>
                  </a:lnTo>
                  <a:lnTo>
                    <a:pt x="59" y="123"/>
                  </a:lnTo>
                  <a:lnTo>
                    <a:pt x="64" y="109"/>
                  </a:lnTo>
                  <a:lnTo>
                    <a:pt x="71" y="104"/>
                  </a:lnTo>
                  <a:lnTo>
                    <a:pt x="81" y="104"/>
                  </a:lnTo>
                  <a:lnTo>
                    <a:pt x="85" y="114"/>
                  </a:lnTo>
                  <a:lnTo>
                    <a:pt x="97" y="123"/>
                  </a:lnTo>
                  <a:lnTo>
                    <a:pt x="111" y="123"/>
                  </a:lnTo>
                  <a:lnTo>
                    <a:pt x="109" y="116"/>
                  </a:lnTo>
                  <a:lnTo>
                    <a:pt x="90" y="100"/>
                  </a:lnTo>
                  <a:lnTo>
                    <a:pt x="97" y="93"/>
                  </a:lnTo>
                  <a:lnTo>
                    <a:pt x="92" y="81"/>
                  </a:lnTo>
                  <a:lnTo>
                    <a:pt x="88" y="52"/>
                  </a:lnTo>
                  <a:lnTo>
                    <a:pt x="92" y="50"/>
                  </a:lnTo>
                  <a:lnTo>
                    <a:pt x="97" y="38"/>
                  </a:lnTo>
                  <a:lnTo>
                    <a:pt x="114" y="31"/>
                  </a:lnTo>
                  <a:lnTo>
                    <a:pt x="114" y="24"/>
                  </a:lnTo>
                  <a:lnTo>
                    <a:pt x="123" y="15"/>
                  </a:lnTo>
                  <a:lnTo>
                    <a:pt x="144" y="15"/>
                  </a:lnTo>
                  <a:lnTo>
                    <a:pt x="156" y="0"/>
                  </a:lnTo>
                  <a:lnTo>
                    <a:pt x="168" y="5"/>
                  </a:lnTo>
                  <a:lnTo>
                    <a:pt x="168" y="5"/>
                  </a:lnTo>
                  <a:lnTo>
                    <a:pt x="161" y="12"/>
                  </a:lnTo>
                  <a:lnTo>
                    <a:pt x="163" y="29"/>
                  </a:lnTo>
                  <a:lnTo>
                    <a:pt x="161" y="36"/>
                  </a:lnTo>
                  <a:lnTo>
                    <a:pt x="168" y="45"/>
                  </a:lnTo>
                  <a:lnTo>
                    <a:pt x="166" y="50"/>
                  </a:lnTo>
                  <a:lnTo>
                    <a:pt x="168" y="57"/>
                  </a:lnTo>
                  <a:lnTo>
                    <a:pt x="182" y="69"/>
                  </a:lnTo>
                  <a:lnTo>
                    <a:pt x="213" y="69"/>
                  </a:lnTo>
                  <a:lnTo>
                    <a:pt x="237" y="95"/>
                  </a:lnTo>
                  <a:lnTo>
                    <a:pt x="253" y="97"/>
                  </a:lnTo>
                  <a:lnTo>
                    <a:pt x="253" y="111"/>
                  </a:lnTo>
                  <a:lnTo>
                    <a:pt x="265" y="114"/>
                  </a:lnTo>
                  <a:lnTo>
                    <a:pt x="267" y="126"/>
                  </a:lnTo>
                  <a:lnTo>
                    <a:pt x="279" y="137"/>
                  </a:lnTo>
                  <a:lnTo>
                    <a:pt x="275" y="142"/>
                  </a:lnTo>
                  <a:lnTo>
                    <a:pt x="284" y="147"/>
                  </a:lnTo>
                  <a:lnTo>
                    <a:pt x="286" y="154"/>
                  </a:lnTo>
                  <a:lnTo>
                    <a:pt x="291" y="156"/>
                  </a:lnTo>
                  <a:lnTo>
                    <a:pt x="296" y="163"/>
                  </a:lnTo>
                  <a:lnTo>
                    <a:pt x="308" y="161"/>
                  </a:lnTo>
                  <a:lnTo>
                    <a:pt x="301" y="175"/>
                  </a:lnTo>
                  <a:lnTo>
                    <a:pt x="312" y="178"/>
                  </a:lnTo>
                  <a:lnTo>
                    <a:pt x="312" y="189"/>
                  </a:lnTo>
                  <a:lnTo>
                    <a:pt x="319" y="197"/>
                  </a:lnTo>
                  <a:lnTo>
                    <a:pt x="322" y="194"/>
                  </a:lnTo>
                  <a:lnTo>
                    <a:pt x="331" y="197"/>
                  </a:lnTo>
                  <a:lnTo>
                    <a:pt x="334" y="208"/>
                  </a:lnTo>
                  <a:lnTo>
                    <a:pt x="343" y="215"/>
                  </a:lnTo>
                  <a:lnTo>
                    <a:pt x="343" y="232"/>
                  </a:lnTo>
                  <a:lnTo>
                    <a:pt x="317" y="239"/>
                  </a:lnTo>
                  <a:lnTo>
                    <a:pt x="305" y="256"/>
                  </a:lnTo>
                  <a:lnTo>
                    <a:pt x="305" y="296"/>
                  </a:lnTo>
                  <a:lnTo>
                    <a:pt x="296" y="322"/>
                  </a:lnTo>
                  <a:lnTo>
                    <a:pt x="301" y="345"/>
                  </a:lnTo>
                  <a:lnTo>
                    <a:pt x="291" y="379"/>
                  </a:lnTo>
                  <a:lnTo>
                    <a:pt x="310" y="421"/>
                  </a:lnTo>
                  <a:lnTo>
                    <a:pt x="334" y="445"/>
                  </a:lnTo>
                  <a:lnTo>
                    <a:pt x="341" y="499"/>
                  </a:lnTo>
                  <a:lnTo>
                    <a:pt x="353" y="525"/>
                  </a:lnTo>
                  <a:lnTo>
                    <a:pt x="362" y="535"/>
                  </a:lnTo>
                  <a:lnTo>
                    <a:pt x="364" y="561"/>
                  </a:lnTo>
                  <a:lnTo>
                    <a:pt x="374" y="584"/>
                  </a:lnTo>
                  <a:lnTo>
                    <a:pt x="386" y="603"/>
                  </a:lnTo>
                  <a:lnTo>
                    <a:pt x="390" y="606"/>
                  </a:lnTo>
                  <a:lnTo>
                    <a:pt x="395" y="617"/>
                  </a:lnTo>
                  <a:lnTo>
                    <a:pt x="407" y="622"/>
                  </a:lnTo>
                  <a:lnTo>
                    <a:pt x="405" y="627"/>
                  </a:lnTo>
                  <a:lnTo>
                    <a:pt x="412" y="629"/>
                  </a:lnTo>
                  <a:lnTo>
                    <a:pt x="419" y="641"/>
                  </a:lnTo>
                  <a:lnTo>
                    <a:pt x="424" y="655"/>
                  </a:lnTo>
                  <a:lnTo>
                    <a:pt x="426" y="717"/>
                  </a:lnTo>
                  <a:lnTo>
                    <a:pt x="421" y="719"/>
                  </a:lnTo>
                  <a:lnTo>
                    <a:pt x="416" y="693"/>
                  </a:lnTo>
                  <a:lnTo>
                    <a:pt x="419" y="676"/>
                  </a:lnTo>
                  <a:lnTo>
                    <a:pt x="409" y="653"/>
                  </a:lnTo>
                  <a:lnTo>
                    <a:pt x="395" y="624"/>
                  </a:lnTo>
                  <a:lnTo>
                    <a:pt x="334" y="546"/>
                  </a:lnTo>
                  <a:lnTo>
                    <a:pt x="341" y="525"/>
                  </a:lnTo>
                  <a:lnTo>
                    <a:pt x="329" y="504"/>
                  </a:lnTo>
                  <a:lnTo>
                    <a:pt x="334" y="497"/>
                  </a:lnTo>
                  <a:lnTo>
                    <a:pt x="329" y="475"/>
                  </a:lnTo>
                  <a:lnTo>
                    <a:pt x="305" y="447"/>
                  </a:lnTo>
                  <a:lnTo>
                    <a:pt x="241" y="395"/>
                  </a:lnTo>
                  <a:lnTo>
                    <a:pt x="241" y="390"/>
                  </a:lnTo>
                  <a:lnTo>
                    <a:pt x="251" y="390"/>
                  </a:lnTo>
                  <a:lnTo>
                    <a:pt x="253" y="386"/>
                  </a:lnTo>
                  <a:lnTo>
                    <a:pt x="246" y="371"/>
                  </a:lnTo>
                  <a:lnTo>
                    <a:pt x="220" y="355"/>
                  </a:lnTo>
                  <a:lnTo>
                    <a:pt x="204" y="364"/>
                  </a:lnTo>
                  <a:lnTo>
                    <a:pt x="196" y="355"/>
                  </a:lnTo>
                  <a:lnTo>
                    <a:pt x="196" y="362"/>
                  </a:lnTo>
                  <a:lnTo>
                    <a:pt x="204" y="367"/>
                  </a:lnTo>
                  <a:lnTo>
                    <a:pt x="201" y="374"/>
                  </a:lnTo>
                  <a:lnTo>
                    <a:pt x="208" y="383"/>
                  </a:lnTo>
                  <a:lnTo>
                    <a:pt x="196" y="386"/>
                  </a:lnTo>
                  <a:lnTo>
                    <a:pt x="199" y="400"/>
                  </a:lnTo>
                  <a:lnTo>
                    <a:pt x="196" y="407"/>
                  </a:lnTo>
                  <a:lnTo>
                    <a:pt x="204" y="414"/>
                  </a:lnTo>
                  <a:lnTo>
                    <a:pt x="199" y="428"/>
                  </a:lnTo>
                  <a:lnTo>
                    <a:pt x="206" y="435"/>
                  </a:lnTo>
                  <a:lnTo>
                    <a:pt x="213" y="445"/>
                  </a:lnTo>
                  <a:lnTo>
                    <a:pt x="218" y="454"/>
                  </a:lnTo>
                  <a:lnTo>
                    <a:pt x="213" y="464"/>
                  </a:lnTo>
                  <a:lnTo>
                    <a:pt x="189" y="452"/>
                  </a:lnTo>
                  <a:lnTo>
                    <a:pt x="192" y="438"/>
                  </a:lnTo>
                  <a:lnTo>
                    <a:pt x="180" y="416"/>
                  </a:lnTo>
                  <a:lnTo>
                    <a:pt x="147" y="400"/>
                  </a:lnTo>
                  <a:lnTo>
                    <a:pt x="140" y="393"/>
                  </a:lnTo>
                  <a:lnTo>
                    <a:pt x="142" y="383"/>
                  </a:lnTo>
                  <a:lnTo>
                    <a:pt x="95" y="381"/>
                  </a:lnTo>
                  <a:lnTo>
                    <a:pt x="76" y="367"/>
                  </a:lnTo>
                  <a:lnTo>
                    <a:pt x="66" y="367"/>
                  </a:lnTo>
                  <a:lnTo>
                    <a:pt x="62" y="362"/>
                  </a:lnTo>
                  <a:lnTo>
                    <a:pt x="50" y="367"/>
                  </a:lnTo>
                  <a:lnTo>
                    <a:pt x="50" y="374"/>
                  </a:lnTo>
                  <a:lnTo>
                    <a:pt x="29" y="369"/>
                  </a:lnTo>
                  <a:lnTo>
                    <a:pt x="21" y="362"/>
                  </a:lnTo>
                  <a:lnTo>
                    <a:pt x="17" y="348"/>
                  </a:lnTo>
                  <a:lnTo>
                    <a:pt x="24" y="345"/>
                  </a:lnTo>
                  <a:lnTo>
                    <a:pt x="24" y="336"/>
                  </a:lnTo>
                  <a:lnTo>
                    <a:pt x="7" y="317"/>
                  </a:lnTo>
                  <a:lnTo>
                    <a:pt x="10" y="312"/>
                  </a:lnTo>
                  <a:lnTo>
                    <a:pt x="7" y="303"/>
                  </a:lnTo>
                  <a:lnTo>
                    <a:pt x="10" y="301"/>
                  </a:lnTo>
                  <a:lnTo>
                    <a:pt x="17" y="308"/>
                  </a:lnTo>
                  <a:lnTo>
                    <a:pt x="47" y="296"/>
                  </a:lnTo>
                  <a:lnTo>
                    <a:pt x="52" y="289"/>
                  </a:lnTo>
                  <a:lnTo>
                    <a:pt x="59" y="284"/>
                  </a:lnTo>
                  <a:lnTo>
                    <a:pt x="62" y="277"/>
                  </a:lnTo>
                  <a:lnTo>
                    <a:pt x="73" y="267"/>
                  </a:lnTo>
                  <a:lnTo>
                    <a:pt x="64" y="253"/>
                  </a:lnTo>
                  <a:lnTo>
                    <a:pt x="78" y="241"/>
                  </a:lnTo>
                  <a:lnTo>
                    <a:pt x="78" y="237"/>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73" name="Freeform 172"/>
            <p:cNvSpPr>
              <a:spLocks/>
            </p:cNvSpPr>
            <p:nvPr/>
          </p:nvSpPr>
          <p:spPr bwMode="auto">
            <a:xfrm>
              <a:off x="3428" y="1621"/>
              <a:ext cx="727" cy="520"/>
            </a:xfrm>
            <a:custGeom>
              <a:avLst/>
              <a:gdLst>
                <a:gd name="T0" fmla="*/ 185 w 727"/>
                <a:gd name="T1" fmla="*/ 5 h 520"/>
                <a:gd name="T2" fmla="*/ 194 w 727"/>
                <a:gd name="T3" fmla="*/ 31 h 520"/>
                <a:gd name="T4" fmla="*/ 197 w 727"/>
                <a:gd name="T5" fmla="*/ 52 h 520"/>
                <a:gd name="T6" fmla="*/ 199 w 727"/>
                <a:gd name="T7" fmla="*/ 54 h 520"/>
                <a:gd name="T8" fmla="*/ 187 w 727"/>
                <a:gd name="T9" fmla="*/ 59 h 520"/>
                <a:gd name="T10" fmla="*/ 199 w 727"/>
                <a:gd name="T11" fmla="*/ 76 h 520"/>
                <a:gd name="T12" fmla="*/ 225 w 727"/>
                <a:gd name="T13" fmla="*/ 66 h 520"/>
                <a:gd name="T14" fmla="*/ 253 w 727"/>
                <a:gd name="T15" fmla="*/ 66 h 520"/>
                <a:gd name="T16" fmla="*/ 306 w 727"/>
                <a:gd name="T17" fmla="*/ 73 h 520"/>
                <a:gd name="T18" fmla="*/ 320 w 727"/>
                <a:gd name="T19" fmla="*/ 71 h 520"/>
                <a:gd name="T20" fmla="*/ 341 w 727"/>
                <a:gd name="T21" fmla="*/ 85 h 520"/>
                <a:gd name="T22" fmla="*/ 395 w 727"/>
                <a:gd name="T23" fmla="*/ 102 h 520"/>
                <a:gd name="T24" fmla="*/ 433 w 727"/>
                <a:gd name="T25" fmla="*/ 132 h 520"/>
                <a:gd name="T26" fmla="*/ 464 w 727"/>
                <a:gd name="T27" fmla="*/ 142 h 520"/>
                <a:gd name="T28" fmla="*/ 523 w 727"/>
                <a:gd name="T29" fmla="*/ 156 h 520"/>
                <a:gd name="T30" fmla="*/ 544 w 727"/>
                <a:gd name="T31" fmla="*/ 123 h 520"/>
                <a:gd name="T32" fmla="*/ 601 w 727"/>
                <a:gd name="T33" fmla="*/ 137 h 520"/>
                <a:gd name="T34" fmla="*/ 601 w 727"/>
                <a:gd name="T35" fmla="*/ 158 h 520"/>
                <a:gd name="T36" fmla="*/ 606 w 727"/>
                <a:gd name="T37" fmla="*/ 184 h 520"/>
                <a:gd name="T38" fmla="*/ 630 w 727"/>
                <a:gd name="T39" fmla="*/ 222 h 520"/>
                <a:gd name="T40" fmla="*/ 660 w 727"/>
                <a:gd name="T41" fmla="*/ 248 h 520"/>
                <a:gd name="T42" fmla="*/ 677 w 727"/>
                <a:gd name="T43" fmla="*/ 255 h 520"/>
                <a:gd name="T44" fmla="*/ 653 w 727"/>
                <a:gd name="T45" fmla="*/ 296 h 520"/>
                <a:gd name="T46" fmla="*/ 679 w 727"/>
                <a:gd name="T47" fmla="*/ 326 h 520"/>
                <a:gd name="T48" fmla="*/ 693 w 727"/>
                <a:gd name="T49" fmla="*/ 348 h 520"/>
                <a:gd name="T50" fmla="*/ 722 w 727"/>
                <a:gd name="T51" fmla="*/ 390 h 520"/>
                <a:gd name="T52" fmla="*/ 727 w 727"/>
                <a:gd name="T53" fmla="*/ 421 h 520"/>
                <a:gd name="T54" fmla="*/ 701 w 727"/>
                <a:gd name="T55" fmla="*/ 447 h 520"/>
                <a:gd name="T56" fmla="*/ 675 w 727"/>
                <a:gd name="T57" fmla="*/ 449 h 520"/>
                <a:gd name="T58" fmla="*/ 672 w 727"/>
                <a:gd name="T59" fmla="*/ 485 h 520"/>
                <a:gd name="T60" fmla="*/ 653 w 727"/>
                <a:gd name="T61" fmla="*/ 492 h 520"/>
                <a:gd name="T62" fmla="*/ 632 w 727"/>
                <a:gd name="T63" fmla="*/ 485 h 520"/>
                <a:gd name="T64" fmla="*/ 599 w 727"/>
                <a:gd name="T65" fmla="*/ 506 h 520"/>
                <a:gd name="T66" fmla="*/ 578 w 727"/>
                <a:gd name="T67" fmla="*/ 520 h 520"/>
                <a:gd name="T68" fmla="*/ 556 w 727"/>
                <a:gd name="T69" fmla="*/ 520 h 520"/>
                <a:gd name="T70" fmla="*/ 540 w 727"/>
                <a:gd name="T71" fmla="*/ 492 h 520"/>
                <a:gd name="T72" fmla="*/ 478 w 727"/>
                <a:gd name="T73" fmla="*/ 440 h 520"/>
                <a:gd name="T74" fmla="*/ 440 w 727"/>
                <a:gd name="T75" fmla="*/ 371 h 520"/>
                <a:gd name="T76" fmla="*/ 405 w 727"/>
                <a:gd name="T77" fmla="*/ 366 h 520"/>
                <a:gd name="T78" fmla="*/ 367 w 727"/>
                <a:gd name="T79" fmla="*/ 357 h 520"/>
                <a:gd name="T80" fmla="*/ 332 w 727"/>
                <a:gd name="T81" fmla="*/ 338 h 520"/>
                <a:gd name="T82" fmla="*/ 277 w 727"/>
                <a:gd name="T83" fmla="*/ 279 h 520"/>
                <a:gd name="T84" fmla="*/ 178 w 727"/>
                <a:gd name="T85" fmla="*/ 267 h 520"/>
                <a:gd name="T86" fmla="*/ 157 w 727"/>
                <a:gd name="T87" fmla="*/ 277 h 520"/>
                <a:gd name="T88" fmla="*/ 123 w 727"/>
                <a:gd name="T89" fmla="*/ 279 h 520"/>
                <a:gd name="T90" fmla="*/ 116 w 727"/>
                <a:gd name="T91" fmla="*/ 314 h 520"/>
                <a:gd name="T92" fmla="*/ 88 w 727"/>
                <a:gd name="T93" fmla="*/ 336 h 520"/>
                <a:gd name="T94" fmla="*/ 88 w 727"/>
                <a:gd name="T95" fmla="*/ 324 h 520"/>
                <a:gd name="T96" fmla="*/ 81 w 727"/>
                <a:gd name="T97" fmla="*/ 322 h 520"/>
                <a:gd name="T98" fmla="*/ 0 w 727"/>
                <a:gd name="T99" fmla="*/ 324 h 520"/>
                <a:gd name="T100" fmla="*/ 15 w 727"/>
                <a:gd name="T101" fmla="*/ 296 h 520"/>
                <a:gd name="T102" fmla="*/ 43 w 727"/>
                <a:gd name="T103" fmla="*/ 265 h 520"/>
                <a:gd name="T104" fmla="*/ 71 w 727"/>
                <a:gd name="T105" fmla="*/ 225 h 520"/>
                <a:gd name="T106" fmla="*/ 69 w 727"/>
                <a:gd name="T107" fmla="*/ 206 h 520"/>
                <a:gd name="T108" fmla="*/ 5 w 727"/>
                <a:gd name="T109" fmla="*/ 180 h 520"/>
                <a:gd name="T110" fmla="*/ 29 w 727"/>
                <a:gd name="T111" fmla="*/ 83 h 520"/>
                <a:gd name="T112" fmla="*/ 43 w 727"/>
                <a:gd name="T113" fmla="*/ 21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27" h="520">
                  <a:moveTo>
                    <a:pt x="43" y="12"/>
                  </a:moveTo>
                  <a:lnTo>
                    <a:pt x="126" y="0"/>
                  </a:lnTo>
                  <a:lnTo>
                    <a:pt x="185" y="5"/>
                  </a:lnTo>
                  <a:lnTo>
                    <a:pt x="185" y="5"/>
                  </a:lnTo>
                  <a:lnTo>
                    <a:pt x="194" y="19"/>
                  </a:lnTo>
                  <a:lnTo>
                    <a:pt x="194" y="31"/>
                  </a:lnTo>
                  <a:lnTo>
                    <a:pt x="199" y="31"/>
                  </a:lnTo>
                  <a:lnTo>
                    <a:pt x="194" y="43"/>
                  </a:lnTo>
                  <a:lnTo>
                    <a:pt x="197" y="52"/>
                  </a:lnTo>
                  <a:lnTo>
                    <a:pt x="190" y="57"/>
                  </a:lnTo>
                  <a:lnTo>
                    <a:pt x="192" y="59"/>
                  </a:lnTo>
                  <a:lnTo>
                    <a:pt x="199" y="54"/>
                  </a:lnTo>
                  <a:lnTo>
                    <a:pt x="199" y="57"/>
                  </a:lnTo>
                  <a:lnTo>
                    <a:pt x="194" y="64"/>
                  </a:lnTo>
                  <a:lnTo>
                    <a:pt x="187" y="59"/>
                  </a:lnTo>
                  <a:lnTo>
                    <a:pt x="185" y="61"/>
                  </a:lnTo>
                  <a:lnTo>
                    <a:pt x="190" y="71"/>
                  </a:lnTo>
                  <a:lnTo>
                    <a:pt x="199" y="76"/>
                  </a:lnTo>
                  <a:lnTo>
                    <a:pt x="192" y="83"/>
                  </a:lnTo>
                  <a:lnTo>
                    <a:pt x="209" y="78"/>
                  </a:lnTo>
                  <a:lnTo>
                    <a:pt x="225" y="66"/>
                  </a:lnTo>
                  <a:lnTo>
                    <a:pt x="237" y="66"/>
                  </a:lnTo>
                  <a:lnTo>
                    <a:pt x="237" y="61"/>
                  </a:lnTo>
                  <a:lnTo>
                    <a:pt x="253" y="66"/>
                  </a:lnTo>
                  <a:lnTo>
                    <a:pt x="256" y="73"/>
                  </a:lnTo>
                  <a:lnTo>
                    <a:pt x="275" y="66"/>
                  </a:lnTo>
                  <a:lnTo>
                    <a:pt x="306" y="73"/>
                  </a:lnTo>
                  <a:lnTo>
                    <a:pt x="310" y="71"/>
                  </a:lnTo>
                  <a:lnTo>
                    <a:pt x="315" y="78"/>
                  </a:lnTo>
                  <a:lnTo>
                    <a:pt x="320" y="71"/>
                  </a:lnTo>
                  <a:lnTo>
                    <a:pt x="332" y="76"/>
                  </a:lnTo>
                  <a:lnTo>
                    <a:pt x="339" y="69"/>
                  </a:lnTo>
                  <a:lnTo>
                    <a:pt x="341" y="85"/>
                  </a:lnTo>
                  <a:lnTo>
                    <a:pt x="369" y="92"/>
                  </a:lnTo>
                  <a:lnTo>
                    <a:pt x="376" y="99"/>
                  </a:lnTo>
                  <a:lnTo>
                    <a:pt x="395" y="102"/>
                  </a:lnTo>
                  <a:lnTo>
                    <a:pt x="410" y="113"/>
                  </a:lnTo>
                  <a:lnTo>
                    <a:pt x="433" y="125"/>
                  </a:lnTo>
                  <a:lnTo>
                    <a:pt x="433" y="132"/>
                  </a:lnTo>
                  <a:lnTo>
                    <a:pt x="450" y="118"/>
                  </a:lnTo>
                  <a:lnTo>
                    <a:pt x="455" y="135"/>
                  </a:lnTo>
                  <a:lnTo>
                    <a:pt x="464" y="142"/>
                  </a:lnTo>
                  <a:lnTo>
                    <a:pt x="473" y="158"/>
                  </a:lnTo>
                  <a:lnTo>
                    <a:pt x="507" y="151"/>
                  </a:lnTo>
                  <a:lnTo>
                    <a:pt x="523" y="156"/>
                  </a:lnTo>
                  <a:lnTo>
                    <a:pt x="533" y="139"/>
                  </a:lnTo>
                  <a:lnTo>
                    <a:pt x="540" y="137"/>
                  </a:lnTo>
                  <a:lnTo>
                    <a:pt x="544" y="123"/>
                  </a:lnTo>
                  <a:lnTo>
                    <a:pt x="563" y="118"/>
                  </a:lnTo>
                  <a:lnTo>
                    <a:pt x="575" y="109"/>
                  </a:lnTo>
                  <a:lnTo>
                    <a:pt x="601" y="137"/>
                  </a:lnTo>
                  <a:lnTo>
                    <a:pt x="599" y="147"/>
                  </a:lnTo>
                  <a:lnTo>
                    <a:pt x="606" y="156"/>
                  </a:lnTo>
                  <a:lnTo>
                    <a:pt x="601" y="158"/>
                  </a:lnTo>
                  <a:lnTo>
                    <a:pt x="601" y="168"/>
                  </a:lnTo>
                  <a:lnTo>
                    <a:pt x="608" y="175"/>
                  </a:lnTo>
                  <a:lnTo>
                    <a:pt x="606" y="184"/>
                  </a:lnTo>
                  <a:lnTo>
                    <a:pt x="620" y="177"/>
                  </a:lnTo>
                  <a:lnTo>
                    <a:pt x="630" y="182"/>
                  </a:lnTo>
                  <a:lnTo>
                    <a:pt x="630" y="222"/>
                  </a:lnTo>
                  <a:lnTo>
                    <a:pt x="649" y="227"/>
                  </a:lnTo>
                  <a:lnTo>
                    <a:pt x="653" y="243"/>
                  </a:lnTo>
                  <a:lnTo>
                    <a:pt x="660" y="248"/>
                  </a:lnTo>
                  <a:lnTo>
                    <a:pt x="665" y="258"/>
                  </a:lnTo>
                  <a:lnTo>
                    <a:pt x="677" y="255"/>
                  </a:lnTo>
                  <a:lnTo>
                    <a:pt x="677" y="255"/>
                  </a:lnTo>
                  <a:lnTo>
                    <a:pt x="670" y="281"/>
                  </a:lnTo>
                  <a:lnTo>
                    <a:pt x="646" y="286"/>
                  </a:lnTo>
                  <a:lnTo>
                    <a:pt x="653" y="296"/>
                  </a:lnTo>
                  <a:lnTo>
                    <a:pt x="667" y="298"/>
                  </a:lnTo>
                  <a:lnTo>
                    <a:pt x="672" y="317"/>
                  </a:lnTo>
                  <a:lnTo>
                    <a:pt x="679" y="326"/>
                  </a:lnTo>
                  <a:lnTo>
                    <a:pt x="691" y="329"/>
                  </a:lnTo>
                  <a:lnTo>
                    <a:pt x="696" y="336"/>
                  </a:lnTo>
                  <a:lnTo>
                    <a:pt x="693" y="348"/>
                  </a:lnTo>
                  <a:lnTo>
                    <a:pt x="719" y="371"/>
                  </a:lnTo>
                  <a:lnTo>
                    <a:pt x="717" y="381"/>
                  </a:lnTo>
                  <a:lnTo>
                    <a:pt x="722" y="390"/>
                  </a:lnTo>
                  <a:lnTo>
                    <a:pt x="722" y="402"/>
                  </a:lnTo>
                  <a:lnTo>
                    <a:pt x="727" y="407"/>
                  </a:lnTo>
                  <a:lnTo>
                    <a:pt x="727" y="421"/>
                  </a:lnTo>
                  <a:lnTo>
                    <a:pt x="727" y="421"/>
                  </a:lnTo>
                  <a:lnTo>
                    <a:pt x="715" y="426"/>
                  </a:lnTo>
                  <a:lnTo>
                    <a:pt x="701" y="447"/>
                  </a:lnTo>
                  <a:lnTo>
                    <a:pt x="689" y="449"/>
                  </a:lnTo>
                  <a:lnTo>
                    <a:pt x="689" y="444"/>
                  </a:lnTo>
                  <a:lnTo>
                    <a:pt x="675" y="449"/>
                  </a:lnTo>
                  <a:lnTo>
                    <a:pt x="675" y="461"/>
                  </a:lnTo>
                  <a:lnTo>
                    <a:pt x="670" y="466"/>
                  </a:lnTo>
                  <a:lnTo>
                    <a:pt x="672" y="485"/>
                  </a:lnTo>
                  <a:lnTo>
                    <a:pt x="665" y="489"/>
                  </a:lnTo>
                  <a:lnTo>
                    <a:pt x="660" y="482"/>
                  </a:lnTo>
                  <a:lnTo>
                    <a:pt x="653" y="492"/>
                  </a:lnTo>
                  <a:lnTo>
                    <a:pt x="651" y="475"/>
                  </a:lnTo>
                  <a:lnTo>
                    <a:pt x="639" y="475"/>
                  </a:lnTo>
                  <a:lnTo>
                    <a:pt x="632" y="485"/>
                  </a:lnTo>
                  <a:lnTo>
                    <a:pt x="625" y="482"/>
                  </a:lnTo>
                  <a:lnTo>
                    <a:pt x="620" y="494"/>
                  </a:lnTo>
                  <a:lnTo>
                    <a:pt x="599" y="506"/>
                  </a:lnTo>
                  <a:lnTo>
                    <a:pt x="589" y="518"/>
                  </a:lnTo>
                  <a:lnTo>
                    <a:pt x="580" y="515"/>
                  </a:lnTo>
                  <a:lnTo>
                    <a:pt x="578" y="520"/>
                  </a:lnTo>
                  <a:lnTo>
                    <a:pt x="570" y="515"/>
                  </a:lnTo>
                  <a:lnTo>
                    <a:pt x="563" y="520"/>
                  </a:lnTo>
                  <a:lnTo>
                    <a:pt x="556" y="520"/>
                  </a:lnTo>
                  <a:lnTo>
                    <a:pt x="556" y="520"/>
                  </a:lnTo>
                  <a:lnTo>
                    <a:pt x="552" y="504"/>
                  </a:lnTo>
                  <a:lnTo>
                    <a:pt x="540" y="492"/>
                  </a:lnTo>
                  <a:lnTo>
                    <a:pt x="523" y="459"/>
                  </a:lnTo>
                  <a:lnTo>
                    <a:pt x="504" y="447"/>
                  </a:lnTo>
                  <a:lnTo>
                    <a:pt x="478" y="440"/>
                  </a:lnTo>
                  <a:lnTo>
                    <a:pt x="466" y="421"/>
                  </a:lnTo>
                  <a:lnTo>
                    <a:pt x="457" y="421"/>
                  </a:lnTo>
                  <a:lnTo>
                    <a:pt x="440" y="371"/>
                  </a:lnTo>
                  <a:lnTo>
                    <a:pt x="433" y="371"/>
                  </a:lnTo>
                  <a:lnTo>
                    <a:pt x="410" y="359"/>
                  </a:lnTo>
                  <a:lnTo>
                    <a:pt x="405" y="366"/>
                  </a:lnTo>
                  <a:lnTo>
                    <a:pt x="386" y="371"/>
                  </a:lnTo>
                  <a:lnTo>
                    <a:pt x="379" y="362"/>
                  </a:lnTo>
                  <a:lnTo>
                    <a:pt x="367" y="357"/>
                  </a:lnTo>
                  <a:lnTo>
                    <a:pt x="367" y="340"/>
                  </a:lnTo>
                  <a:lnTo>
                    <a:pt x="348" y="343"/>
                  </a:lnTo>
                  <a:lnTo>
                    <a:pt x="332" y="338"/>
                  </a:lnTo>
                  <a:lnTo>
                    <a:pt x="320" y="324"/>
                  </a:lnTo>
                  <a:lnTo>
                    <a:pt x="287" y="296"/>
                  </a:lnTo>
                  <a:lnTo>
                    <a:pt x="277" y="279"/>
                  </a:lnTo>
                  <a:lnTo>
                    <a:pt x="258" y="267"/>
                  </a:lnTo>
                  <a:lnTo>
                    <a:pt x="192" y="246"/>
                  </a:lnTo>
                  <a:lnTo>
                    <a:pt x="178" y="267"/>
                  </a:lnTo>
                  <a:lnTo>
                    <a:pt x="173" y="270"/>
                  </a:lnTo>
                  <a:lnTo>
                    <a:pt x="168" y="267"/>
                  </a:lnTo>
                  <a:lnTo>
                    <a:pt x="157" y="277"/>
                  </a:lnTo>
                  <a:lnTo>
                    <a:pt x="133" y="277"/>
                  </a:lnTo>
                  <a:lnTo>
                    <a:pt x="126" y="274"/>
                  </a:lnTo>
                  <a:lnTo>
                    <a:pt x="123" y="279"/>
                  </a:lnTo>
                  <a:lnTo>
                    <a:pt x="130" y="281"/>
                  </a:lnTo>
                  <a:lnTo>
                    <a:pt x="142" y="300"/>
                  </a:lnTo>
                  <a:lnTo>
                    <a:pt x="116" y="314"/>
                  </a:lnTo>
                  <a:lnTo>
                    <a:pt x="119" y="322"/>
                  </a:lnTo>
                  <a:lnTo>
                    <a:pt x="102" y="336"/>
                  </a:lnTo>
                  <a:lnTo>
                    <a:pt x="88" y="336"/>
                  </a:lnTo>
                  <a:lnTo>
                    <a:pt x="83" y="331"/>
                  </a:lnTo>
                  <a:lnTo>
                    <a:pt x="83" y="331"/>
                  </a:lnTo>
                  <a:lnTo>
                    <a:pt x="88" y="324"/>
                  </a:lnTo>
                  <a:lnTo>
                    <a:pt x="86" y="310"/>
                  </a:lnTo>
                  <a:lnTo>
                    <a:pt x="81" y="314"/>
                  </a:lnTo>
                  <a:lnTo>
                    <a:pt x="81" y="322"/>
                  </a:lnTo>
                  <a:lnTo>
                    <a:pt x="60" y="336"/>
                  </a:lnTo>
                  <a:lnTo>
                    <a:pt x="0" y="324"/>
                  </a:lnTo>
                  <a:lnTo>
                    <a:pt x="0" y="324"/>
                  </a:lnTo>
                  <a:lnTo>
                    <a:pt x="3" y="314"/>
                  </a:lnTo>
                  <a:lnTo>
                    <a:pt x="15" y="317"/>
                  </a:lnTo>
                  <a:lnTo>
                    <a:pt x="15" y="296"/>
                  </a:lnTo>
                  <a:lnTo>
                    <a:pt x="26" y="270"/>
                  </a:lnTo>
                  <a:lnTo>
                    <a:pt x="36" y="277"/>
                  </a:lnTo>
                  <a:lnTo>
                    <a:pt x="43" y="265"/>
                  </a:lnTo>
                  <a:lnTo>
                    <a:pt x="38" y="253"/>
                  </a:lnTo>
                  <a:lnTo>
                    <a:pt x="48" y="251"/>
                  </a:lnTo>
                  <a:lnTo>
                    <a:pt x="71" y="225"/>
                  </a:lnTo>
                  <a:lnTo>
                    <a:pt x="74" y="217"/>
                  </a:lnTo>
                  <a:lnTo>
                    <a:pt x="64" y="213"/>
                  </a:lnTo>
                  <a:lnTo>
                    <a:pt x="69" y="206"/>
                  </a:lnTo>
                  <a:lnTo>
                    <a:pt x="7" y="182"/>
                  </a:lnTo>
                  <a:lnTo>
                    <a:pt x="7" y="182"/>
                  </a:lnTo>
                  <a:lnTo>
                    <a:pt x="5" y="180"/>
                  </a:lnTo>
                  <a:lnTo>
                    <a:pt x="38" y="123"/>
                  </a:lnTo>
                  <a:lnTo>
                    <a:pt x="57" y="106"/>
                  </a:lnTo>
                  <a:lnTo>
                    <a:pt x="29" y="83"/>
                  </a:lnTo>
                  <a:lnTo>
                    <a:pt x="34" y="85"/>
                  </a:lnTo>
                  <a:lnTo>
                    <a:pt x="36" y="76"/>
                  </a:lnTo>
                  <a:lnTo>
                    <a:pt x="43" y="21"/>
                  </a:lnTo>
                  <a:lnTo>
                    <a:pt x="43" y="21"/>
                  </a:lnTo>
                  <a:lnTo>
                    <a:pt x="43" y="12"/>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74" name="Freeform 173"/>
            <p:cNvSpPr>
              <a:spLocks/>
            </p:cNvSpPr>
            <p:nvPr/>
          </p:nvSpPr>
          <p:spPr bwMode="auto">
            <a:xfrm>
              <a:off x="3613" y="1304"/>
              <a:ext cx="617" cy="575"/>
            </a:xfrm>
            <a:custGeom>
              <a:avLst/>
              <a:gdLst>
                <a:gd name="T0" fmla="*/ 189 w 617"/>
                <a:gd name="T1" fmla="*/ 12 h 575"/>
                <a:gd name="T2" fmla="*/ 234 w 617"/>
                <a:gd name="T3" fmla="*/ 17 h 575"/>
                <a:gd name="T4" fmla="*/ 260 w 617"/>
                <a:gd name="T5" fmla="*/ 19 h 575"/>
                <a:gd name="T6" fmla="*/ 307 w 617"/>
                <a:gd name="T7" fmla="*/ 24 h 575"/>
                <a:gd name="T8" fmla="*/ 326 w 617"/>
                <a:gd name="T9" fmla="*/ 45 h 575"/>
                <a:gd name="T10" fmla="*/ 390 w 617"/>
                <a:gd name="T11" fmla="*/ 76 h 575"/>
                <a:gd name="T12" fmla="*/ 430 w 617"/>
                <a:gd name="T13" fmla="*/ 76 h 575"/>
                <a:gd name="T14" fmla="*/ 480 w 617"/>
                <a:gd name="T15" fmla="*/ 95 h 575"/>
                <a:gd name="T16" fmla="*/ 516 w 617"/>
                <a:gd name="T17" fmla="*/ 104 h 575"/>
                <a:gd name="T18" fmla="*/ 549 w 617"/>
                <a:gd name="T19" fmla="*/ 114 h 575"/>
                <a:gd name="T20" fmla="*/ 518 w 617"/>
                <a:gd name="T21" fmla="*/ 137 h 575"/>
                <a:gd name="T22" fmla="*/ 556 w 617"/>
                <a:gd name="T23" fmla="*/ 170 h 575"/>
                <a:gd name="T24" fmla="*/ 617 w 617"/>
                <a:gd name="T25" fmla="*/ 204 h 575"/>
                <a:gd name="T26" fmla="*/ 603 w 617"/>
                <a:gd name="T27" fmla="*/ 246 h 575"/>
                <a:gd name="T28" fmla="*/ 577 w 617"/>
                <a:gd name="T29" fmla="*/ 277 h 575"/>
                <a:gd name="T30" fmla="*/ 511 w 617"/>
                <a:gd name="T31" fmla="*/ 329 h 575"/>
                <a:gd name="T32" fmla="*/ 501 w 617"/>
                <a:gd name="T33" fmla="*/ 343 h 575"/>
                <a:gd name="T34" fmla="*/ 504 w 617"/>
                <a:gd name="T35" fmla="*/ 397 h 575"/>
                <a:gd name="T36" fmla="*/ 513 w 617"/>
                <a:gd name="T37" fmla="*/ 426 h 575"/>
                <a:gd name="T38" fmla="*/ 499 w 617"/>
                <a:gd name="T39" fmla="*/ 464 h 575"/>
                <a:gd name="T40" fmla="*/ 516 w 617"/>
                <a:gd name="T41" fmla="*/ 518 h 575"/>
                <a:gd name="T42" fmla="*/ 516 w 617"/>
                <a:gd name="T43" fmla="*/ 549 h 575"/>
                <a:gd name="T44" fmla="*/ 511 w 617"/>
                <a:gd name="T45" fmla="*/ 563 h 575"/>
                <a:gd name="T46" fmla="*/ 492 w 617"/>
                <a:gd name="T47" fmla="*/ 572 h 575"/>
                <a:gd name="T48" fmla="*/ 468 w 617"/>
                <a:gd name="T49" fmla="*/ 560 h 575"/>
                <a:gd name="T50" fmla="*/ 445 w 617"/>
                <a:gd name="T51" fmla="*/ 499 h 575"/>
                <a:gd name="T52" fmla="*/ 423 w 617"/>
                <a:gd name="T53" fmla="*/ 492 h 575"/>
                <a:gd name="T54" fmla="*/ 421 w 617"/>
                <a:gd name="T55" fmla="*/ 473 h 575"/>
                <a:gd name="T56" fmla="*/ 390 w 617"/>
                <a:gd name="T57" fmla="*/ 426 h 575"/>
                <a:gd name="T58" fmla="*/ 355 w 617"/>
                <a:gd name="T59" fmla="*/ 454 h 575"/>
                <a:gd name="T60" fmla="*/ 322 w 617"/>
                <a:gd name="T61" fmla="*/ 468 h 575"/>
                <a:gd name="T62" fmla="*/ 270 w 617"/>
                <a:gd name="T63" fmla="*/ 452 h 575"/>
                <a:gd name="T64" fmla="*/ 248 w 617"/>
                <a:gd name="T65" fmla="*/ 442 h 575"/>
                <a:gd name="T66" fmla="*/ 191 w 617"/>
                <a:gd name="T67" fmla="*/ 416 h 575"/>
                <a:gd name="T68" fmla="*/ 154 w 617"/>
                <a:gd name="T69" fmla="*/ 386 h 575"/>
                <a:gd name="T70" fmla="*/ 130 w 617"/>
                <a:gd name="T71" fmla="*/ 395 h 575"/>
                <a:gd name="T72" fmla="*/ 90 w 617"/>
                <a:gd name="T73" fmla="*/ 383 h 575"/>
                <a:gd name="T74" fmla="*/ 52 w 617"/>
                <a:gd name="T75" fmla="*/ 378 h 575"/>
                <a:gd name="T76" fmla="*/ 24 w 617"/>
                <a:gd name="T77" fmla="*/ 395 h 575"/>
                <a:gd name="T78" fmla="*/ 5 w 617"/>
                <a:gd name="T79" fmla="*/ 388 h 575"/>
                <a:gd name="T80" fmla="*/ 9 w 617"/>
                <a:gd name="T81" fmla="*/ 381 h 575"/>
                <a:gd name="T82" fmla="*/ 7 w 617"/>
                <a:gd name="T83" fmla="*/ 376 h 575"/>
                <a:gd name="T84" fmla="*/ 9 w 617"/>
                <a:gd name="T85" fmla="*/ 360 h 575"/>
                <a:gd name="T86" fmla="*/ 9 w 617"/>
                <a:gd name="T87" fmla="*/ 336 h 575"/>
                <a:gd name="T88" fmla="*/ 2 w 617"/>
                <a:gd name="T89" fmla="*/ 319 h 575"/>
                <a:gd name="T90" fmla="*/ 16 w 617"/>
                <a:gd name="T91" fmla="*/ 300 h 575"/>
                <a:gd name="T92" fmla="*/ 38 w 617"/>
                <a:gd name="T93" fmla="*/ 293 h 575"/>
                <a:gd name="T94" fmla="*/ 42 w 617"/>
                <a:gd name="T95" fmla="*/ 274 h 575"/>
                <a:gd name="T96" fmla="*/ 92 w 617"/>
                <a:gd name="T97" fmla="*/ 270 h 575"/>
                <a:gd name="T98" fmla="*/ 116 w 617"/>
                <a:gd name="T99" fmla="*/ 256 h 575"/>
                <a:gd name="T100" fmla="*/ 97 w 617"/>
                <a:gd name="T101" fmla="*/ 206 h 575"/>
                <a:gd name="T102" fmla="*/ 132 w 617"/>
                <a:gd name="T103" fmla="*/ 173 h 575"/>
                <a:gd name="T104" fmla="*/ 154 w 617"/>
                <a:gd name="T105" fmla="*/ 147 h 575"/>
                <a:gd name="T106" fmla="*/ 177 w 617"/>
                <a:gd name="T107" fmla="*/ 137 h 575"/>
                <a:gd name="T108" fmla="*/ 229 w 617"/>
                <a:gd name="T109" fmla="*/ 95 h 575"/>
                <a:gd name="T110" fmla="*/ 215 w 617"/>
                <a:gd name="T111" fmla="*/ 64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7" h="575">
                  <a:moveTo>
                    <a:pt x="187" y="47"/>
                  </a:moveTo>
                  <a:lnTo>
                    <a:pt x="196" y="26"/>
                  </a:lnTo>
                  <a:lnTo>
                    <a:pt x="189" y="12"/>
                  </a:lnTo>
                  <a:lnTo>
                    <a:pt x="206" y="5"/>
                  </a:lnTo>
                  <a:lnTo>
                    <a:pt x="222" y="0"/>
                  </a:lnTo>
                  <a:lnTo>
                    <a:pt x="234" y="17"/>
                  </a:lnTo>
                  <a:lnTo>
                    <a:pt x="253" y="26"/>
                  </a:lnTo>
                  <a:lnTo>
                    <a:pt x="253" y="26"/>
                  </a:lnTo>
                  <a:lnTo>
                    <a:pt x="260" y="19"/>
                  </a:lnTo>
                  <a:lnTo>
                    <a:pt x="260" y="19"/>
                  </a:lnTo>
                  <a:lnTo>
                    <a:pt x="288" y="17"/>
                  </a:lnTo>
                  <a:lnTo>
                    <a:pt x="307" y="24"/>
                  </a:lnTo>
                  <a:lnTo>
                    <a:pt x="307" y="31"/>
                  </a:lnTo>
                  <a:lnTo>
                    <a:pt x="326" y="40"/>
                  </a:lnTo>
                  <a:lnTo>
                    <a:pt x="326" y="45"/>
                  </a:lnTo>
                  <a:lnTo>
                    <a:pt x="385" y="102"/>
                  </a:lnTo>
                  <a:lnTo>
                    <a:pt x="390" y="90"/>
                  </a:lnTo>
                  <a:lnTo>
                    <a:pt x="390" y="76"/>
                  </a:lnTo>
                  <a:lnTo>
                    <a:pt x="397" y="78"/>
                  </a:lnTo>
                  <a:lnTo>
                    <a:pt x="414" y="69"/>
                  </a:lnTo>
                  <a:lnTo>
                    <a:pt x="430" y="76"/>
                  </a:lnTo>
                  <a:lnTo>
                    <a:pt x="449" y="64"/>
                  </a:lnTo>
                  <a:lnTo>
                    <a:pt x="447" y="74"/>
                  </a:lnTo>
                  <a:lnTo>
                    <a:pt x="480" y="95"/>
                  </a:lnTo>
                  <a:lnTo>
                    <a:pt x="482" y="88"/>
                  </a:lnTo>
                  <a:lnTo>
                    <a:pt x="501" y="88"/>
                  </a:lnTo>
                  <a:lnTo>
                    <a:pt x="516" y="104"/>
                  </a:lnTo>
                  <a:lnTo>
                    <a:pt x="525" y="95"/>
                  </a:lnTo>
                  <a:lnTo>
                    <a:pt x="546" y="97"/>
                  </a:lnTo>
                  <a:lnTo>
                    <a:pt x="549" y="114"/>
                  </a:lnTo>
                  <a:lnTo>
                    <a:pt x="539" y="118"/>
                  </a:lnTo>
                  <a:lnTo>
                    <a:pt x="532" y="133"/>
                  </a:lnTo>
                  <a:lnTo>
                    <a:pt x="518" y="137"/>
                  </a:lnTo>
                  <a:lnTo>
                    <a:pt x="544" y="144"/>
                  </a:lnTo>
                  <a:lnTo>
                    <a:pt x="530" y="154"/>
                  </a:lnTo>
                  <a:lnTo>
                    <a:pt x="556" y="170"/>
                  </a:lnTo>
                  <a:lnTo>
                    <a:pt x="572" y="175"/>
                  </a:lnTo>
                  <a:lnTo>
                    <a:pt x="594" y="194"/>
                  </a:lnTo>
                  <a:lnTo>
                    <a:pt x="617" y="204"/>
                  </a:lnTo>
                  <a:lnTo>
                    <a:pt x="617" y="204"/>
                  </a:lnTo>
                  <a:lnTo>
                    <a:pt x="613" y="234"/>
                  </a:lnTo>
                  <a:lnTo>
                    <a:pt x="603" y="246"/>
                  </a:lnTo>
                  <a:lnTo>
                    <a:pt x="579" y="253"/>
                  </a:lnTo>
                  <a:lnTo>
                    <a:pt x="575" y="260"/>
                  </a:lnTo>
                  <a:lnTo>
                    <a:pt x="577" y="277"/>
                  </a:lnTo>
                  <a:lnTo>
                    <a:pt x="520" y="289"/>
                  </a:lnTo>
                  <a:lnTo>
                    <a:pt x="508" y="298"/>
                  </a:lnTo>
                  <a:lnTo>
                    <a:pt x="511" y="329"/>
                  </a:lnTo>
                  <a:lnTo>
                    <a:pt x="518" y="345"/>
                  </a:lnTo>
                  <a:lnTo>
                    <a:pt x="513" y="348"/>
                  </a:lnTo>
                  <a:lnTo>
                    <a:pt x="501" y="343"/>
                  </a:lnTo>
                  <a:lnTo>
                    <a:pt x="494" y="345"/>
                  </a:lnTo>
                  <a:lnTo>
                    <a:pt x="490" y="378"/>
                  </a:lnTo>
                  <a:lnTo>
                    <a:pt x="504" y="397"/>
                  </a:lnTo>
                  <a:lnTo>
                    <a:pt x="499" y="412"/>
                  </a:lnTo>
                  <a:lnTo>
                    <a:pt x="501" y="423"/>
                  </a:lnTo>
                  <a:lnTo>
                    <a:pt x="513" y="426"/>
                  </a:lnTo>
                  <a:lnTo>
                    <a:pt x="516" y="433"/>
                  </a:lnTo>
                  <a:lnTo>
                    <a:pt x="513" y="456"/>
                  </a:lnTo>
                  <a:lnTo>
                    <a:pt x="499" y="464"/>
                  </a:lnTo>
                  <a:lnTo>
                    <a:pt x="513" y="473"/>
                  </a:lnTo>
                  <a:lnTo>
                    <a:pt x="511" y="492"/>
                  </a:lnTo>
                  <a:lnTo>
                    <a:pt x="516" y="518"/>
                  </a:lnTo>
                  <a:lnTo>
                    <a:pt x="513" y="530"/>
                  </a:lnTo>
                  <a:lnTo>
                    <a:pt x="520" y="551"/>
                  </a:lnTo>
                  <a:lnTo>
                    <a:pt x="516" y="549"/>
                  </a:lnTo>
                  <a:lnTo>
                    <a:pt x="516" y="558"/>
                  </a:lnTo>
                  <a:lnTo>
                    <a:pt x="511" y="558"/>
                  </a:lnTo>
                  <a:lnTo>
                    <a:pt x="511" y="563"/>
                  </a:lnTo>
                  <a:lnTo>
                    <a:pt x="494" y="560"/>
                  </a:lnTo>
                  <a:lnTo>
                    <a:pt x="492" y="572"/>
                  </a:lnTo>
                  <a:lnTo>
                    <a:pt x="492" y="572"/>
                  </a:lnTo>
                  <a:lnTo>
                    <a:pt x="480" y="575"/>
                  </a:lnTo>
                  <a:lnTo>
                    <a:pt x="475" y="565"/>
                  </a:lnTo>
                  <a:lnTo>
                    <a:pt x="468" y="560"/>
                  </a:lnTo>
                  <a:lnTo>
                    <a:pt x="464" y="544"/>
                  </a:lnTo>
                  <a:lnTo>
                    <a:pt x="445" y="539"/>
                  </a:lnTo>
                  <a:lnTo>
                    <a:pt x="445" y="499"/>
                  </a:lnTo>
                  <a:lnTo>
                    <a:pt x="435" y="494"/>
                  </a:lnTo>
                  <a:lnTo>
                    <a:pt x="421" y="501"/>
                  </a:lnTo>
                  <a:lnTo>
                    <a:pt x="423" y="492"/>
                  </a:lnTo>
                  <a:lnTo>
                    <a:pt x="416" y="485"/>
                  </a:lnTo>
                  <a:lnTo>
                    <a:pt x="416" y="475"/>
                  </a:lnTo>
                  <a:lnTo>
                    <a:pt x="421" y="473"/>
                  </a:lnTo>
                  <a:lnTo>
                    <a:pt x="414" y="464"/>
                  </a:lnTo>
                  <a:lnTo>
                    <a:pt x="416" y="454"/>
                  </a:lnTo>
                  <a:lnTo>
                    <a:pt x="390" y="426"/>
                  </a:lnTo>
                  <a:lnTo>
                    <a:pt x="378" y="435"/>
                  </a:lnTo>
                  <a:lnTo>
                    <a:pt x="359" y="440"/>
                  </a:lnTo>
                  <a:lnTo>
                    <a:pt x="355" y="454"/>
                  </a:lnTo>
                  <a:lnTo>
                    <a:pt x="348" y="456"/>
                  </a:lnTo>
                  <a:lnTo>
                    <a:pt x="338" y="473"/>
                  </a:lnTo>
                  <a:lnTo>
                    <a:pt x="322" y="468"/>
                  </a:lnTo>
                  <a:lnTo>
                    <a:pt x="288" y="475"/>
                  </a:lnTo>
                  <a:lnTo>
                    <a:pt x="279" y="459"/>
                  </a:lnTo>
                  <a:lnTo>
                    <a:pt x="270" y="452"/>
                  </a:lnTo>
                  <a:lnTo>
                    <a:pt x="265" y="435"/>
                  </a:lnTo>
                  <a:lnTo>
                    <a:pt x="248" y="449"/>
                  </a:lnTo>
                  <a:lnTo>
                    <a:pt x="248" y="442"/>
                  </a:lnTo>
                  <a:lnTo>
                    <a:pt x="225" y="430"/>
                  </a:lnTo>
                  <a:lnTo>
                    <a:pt x="210" y="419"/>
                  </a:lnTo>
                  <a:lnTo>
                    <a:pt x="191" y="416"/>
                  </a:lnTo>
                  <a:lnTo>
                    <a:pt x="184" y="409"/>
                  </a:lnTo>
                  <a:lnTo>
                    <a:pt x="156" y="402"/>
                  </a:lnTo>
                  <a:lnTo>
                    <a:pt x="154" y="386"/>
                  </a:lnTo>
                  <a:lnTo>
                    <a:pt x="147" y="393"/>
                  </a:lnTo>
                  <a:lnTo>
                    <a:pt x="135" y="388"/>
                  </a:lnTo>
                  <a:lnTo>
                    <a:pt x="130" y="395"/>
                  </a:lnTo>
                  <a:lnTo>
                    <a:pt x="125" y="388"/>
                  </a:lnTo>
                  <a:lnTo>
                    <a:pt x="121" y="390"/>
                  </a:lnTo>
                  <a:lnTo>
                    <a:pt x="90" y="383"/>
                  </a:lnTo>
                  <a:lnTo>
                    <a:pt x="71" y="390"/>
                  </a:lnTo>
                  <a:lnTo>
                    <a:pt x="68" y="383"/>
                  </a:lnTo>
                  <a:lnTo>
                    <a:pt x="52" y="378"/>
                  </a:lnTo>
                  <a:lnTo>
                    <a:pt x="52" y="383"/>
                  </a:lnTo>
                  <a:lnTo>
                    <a:pt x="40" y="383"/>
                  </a:lnTo>
                  <a:lnTo>
                    <a:pt x="24" y="395"/>
                  </a:lnTo>
                  <a:lnTo>
                    <a:pt x="7" y="400"/>
                  </a:lnTo>
                  <a:lnTo>
                    <a:pt x="14" y="393"/>
                  </a:lnTo>
                  <a:lnTo>
                    <a:pt x="5" y="388"/>
                  </a:lnTo>
                  <a:lnTo>
                    <a:pt x="0" y="378"/>
                  </a:lnTo>
                  <a:lnTo>
                    <a:pt x="2" y="376"/>
                  </a:lnTo>
                  <a:lnTo>
                    <a:pt x="9" y="381"/>
                  </a:lnTo>
                  <a:lnTo>
                    <a:pt x="14" y="374"/>
                  </a:lnTo>
                  <a:lnTo>
                    <a:pt x="14" y="371"/>
                  </a:lnTo>
                  <a:lnTo>
                    <a:pt x="7" y="376"/>
                  </a:lnTo>
                  <a:lnTo>
                    <a:pt x="5" y="374"/>
                  </a:lnTo>
                  <a:lnTo>
                    <a:pt x="12" y="369"/>
                  </a:lnTo>
                  <a:lnTo>
                    <a:pt x="9" y="360"/>
                  </a:lnTo>
                  <a:lnTo>
                    <a:pt x="14" y="348"/>
                  </a:lnTo>
                  <a:lnTo>
                    <a:pt x="9" y="348"/>
                  </a:lnTo>
                  <a:lnTo>
                    <a:pt x="9" y="336"/>
                  </a:lnTo>
                  <a:lnTo>
                    <a:pt x="0" y="322"/>
                  </a:lnTo>
                  <a:lnTo>
                    <a:pt x="0" y="322"/>
                  </a:lnTo>
                  <a:lnTo>
                    <a:pt x="2" y="319"/>
                  </a:lnTo>
                  <a:lnTo>
                    <a:pt x="0" y="303"/>
                  </a:lnTo>
                  <a:lnTo>
                    <a:pt x="5" y="305"/>
                  </a:lnTo>
                  <a:lnTo>
                    <a:pt x="16" y="300"/>
                  </a:lnTo>
                  <a:lnTo>
                    <a:pt x="21" y="296"/>
                  </a:lnTo>
                  <a:lnTo>
                    <a:pt x="24" y="298"/>
                  </a:lnTo>
                  <a:lnTo>
                    <a:pt x="38" y="293"/>
                  </a:lnTo>
                  <a:lnTo>
                    <a:pt x="35" y="286"/>
                  </a:lnTo>
                  <a:lnTo>
                    <a:pt x="40" y="286"/>
                  </a:lnTo>
                  <a:lnTo>
                    <a:pt x="42" y="274"/>
                  </a:lnTo>
                  <a:lnTo>
                    <a:pt x="47" y="267"/>
                  </a:lnTo>
                  <a:lnTo>
                    <a:pt x="80" y="263"/>
                  </a:lnTo>
                  <a:lnTo>
                    <a:pt x="92" y="270"/>
                  </a:lnTo>
                  <a:lnTo>
                    <a:pt x="106" y="256"/>
                  </a:lnTo>
                  <a:lnTo>
                    <a:pt x="111" y="260"/>
                  </a:lnTo>
                  <a:lnTo>
                    <a:pt x="116" y="256"/>
                  </a:lnTo>
                  <a:lnTo>
                    <a:pt x="109" y="230"/>
                  </a:lnTo>
                  <a:lnTo>
                    <a:pt x="95" y="215"/>
                  </a:lnTo>
                  <a:lnTo>
                    <a:pt x="97" y="206"/>
                  </a:lnTo>
                  <a:lnTo>
                    <a:pt x="113" y="189"/>
                  </a:lnTo>
                  <a:lnTo>
                    <a:pt x="123" y="187"/>
                  </a:lnTo>
                  <a:lnTo>
                    <a:pt x="132" y="173"/>
                  </a:lnTo>
                  <a:lnTo>
                    <a:pt x="149" y="168"/>
                  </a:lnTo>
                  <a:lnTo>
                    <a:pt x="158" y="154"/>
                  </a:lnTo>
                  <a:lnTo>
                    <a:pt x="154" y="147"/>
                  </a:lnTo>
                  <a:lnTo>
                    <a:pt x="156" y="126"/>
                  </a:lnTo>
                  <a:lnTo>
                    <a:pt x="163" y="123"/>
                  </a:lnTo>
                  <a:lnTo>
                    <a:pt x="177" y="137"/>
                  </a:lnTo>
                  <a:lnTo>
                    <a:pt x="229" y="128"/>
                  </a:lnTo>
                  <a:lnTo>
                    <a:pt x="234" y="102"/>
                  </a:lnTo>
                  <a:lnTo>
                    <a:pt x="229" y="95"/>
                  </a:lnTo>
                  <a:lnTo>
                    <a:pt x="229" y="85"/>
                  </a:lnTo>
                  <a:lnTo>
                    <a:pt x="220" y="76"/>
                  </a:lnTo>
                  <a:lnTo>
                    <a:pt x="215" y="64"/>
                  </a:lnTo>
                  <a:lnTo>
                    <a:pt x="187" y="47"/>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75" name="Freeform 174"/>
            <p:cNvSpPr>
              <a:spLocks/>
            </p:cNvSpPr>
            <p:nvPr/>
          </p:nvSpPr>
          <p:spPr bwMode="auto">
            <a:xfrm>
              <a:off x="3471" y="1271"/>
              <a:ext cx="376" cy="362"/>
            </a:xfrm>
            <a:custGeom>
              <a:avLst/>
              <a:gdLst>
                <a:gd name="T0" fmla="*/ 210 w 376"/>
                <a:gd name="T1" fmla="*/ 17 h 362"/>
                <a:gd name="T2" fmla="*/ 234 w 376"/>
                <a:gd name="T3" fmla="*/ 17 h 362"/>
                <a:gd name="T4" fmla="*/ 253 w 376"/>
                <a:gd name="T5" fmla="*/ 26 h 362"/>
                <a:gd name="T6" fmla="*/ 298 w 376"/>
                <a:gd name="T7" fmla="*/ 54 h 362"/>
                <a:gd name="T8" fmla="*/ 307 w 376"/>
                <a:gd name="T9" fmla="*/ 62 h 362"/>
                <a:gd name="T10" fmla="*/ 324 w 376"/>
                <a:gd name="T11" fmla="*/ 85 h 362"/>
                <a:gd name="T12" fmla="*/ 329 w 376"/>
                <a:gd name="T13" fmla="*/ 80 h 362"/>
                <a:gd name="T14" fmla="*/ 362 w 376"/>
                <a:gd name="T15" fmla="*/ 109 h 362"/>
                <a:gd name="T16" fmla="*/ 371 w 376"/>
                <a:gd name="T17" fmla="*/ 128 h 362"/>
                <a:gd name="T18" fmla="*/ 371 w 376"/>
                <a:gd name="T19" fmla="*/ 161 h 362"/>
                <a:gd name="T20" fmla="*/ 305 w 376"/>
                <a:gd name="T21" fmla="*/ 156 h 362"/>
                <a:gd name="T22" fmla="*/ 296 w 376"/>
                <a:gd name="T23" fmla="*/ 180 h 362"/>
                <a:gd name="T24" fmla="*/ 291 w 376"/>
                <a:gd name="T25" fmla="*/ 201 h 362"/>
                <a:gd name="T26" fmla="*/ 265 w 376"/>
                <a:gd name="T27" fmla="*/ 220 h 362"/>
                <a:gd name="T28" fmla="*/ 239 w 376"/>
                <a:gd name="T29" fmla="*/ 239 h 362"/>
                <a:gd name="T30" fmla="*/ 251 w 376"/>
                <a:gd name="T31" fmla="*/ 263 h 362"/>
                <a:gd name="T32" fmla="*/ 253 w 376"/>
                <a:gd name="T33" fmla="*/ 293 h 362"/>
                <a:gd name="T34" fmla="*/ 234 w 376"/>
                <a:gd name="T35" fmla="*/ 303 h 362"/>
                <a:gd name="T36" fmla="*/ 189 w 376"/>
                <a:gd name="T37" fmla="*/ 300 h 362"/>
                <a:gd name="T38" fmla="*/ 182 w 376"/>
                <a:gd name="T39" fmla="*/ 319 h 362"/>
                <a:gd name="T40" fmla="*/ 180 w 376"/>
                <a:gd name="T41" fmla="*/ 326 h 362"/>
                <a:gd name="T42" fmla="*/ 163 w 376"/>
                <a:gd name="T43" fmla="*/ 329 h 362"/>
                <a:gd name="T44" fmla="*/ 147 w 376"/>
                <a:gd name="T45" fmla="*/ 338 h 362"/>
                <a:gd name="T46" fmla="*/ 144 w 376"/>
                <a:gd name="T47" fmla="*/ 352 h 362"/>
                <a:gd name="T48" fmla="*/ 142 w 376"/>
                <a:gd name="T49" fmla="*/ 355 h 362"/>
                <a:gd name="T50" fmla="*/ 0 w 376"/>
                <a:gd name="T51" fmla="*/ 362 h 362"/>
                <a:gd name="T52" fmla="*/ 0 w 376"/>
                <a:gd name="T53" fmla="*/ 192 h 362"/>
                <a:gd name="T54" fmla="*/ 24 w 376"/>
                <a:gd name="T55" fmla="*/ 156 h 362"/>
                <a:gd name="T56" fmla="*/ 19 w 376"/>
                <a:gd name="T57" fmla="*/ 147 h 362"/>
                <a:gd name="T58" fmla="*/ 35 w 376"/>
                <a:gd name="T59" fmla="*/ 137 h 362"/>
                <a:gd name="T60" fmla="*/ 45 w 376"/>
                <a:gd name="T61" fmla="*/ 147 h 362"/>
                <a:gd name="T62" fmla="*/ 66 w 376"/>
                <a:gd name="T63" fmla="*/ 137 h 362"/>
                <a:gd name="T64" fmla="*/ 95 w 376"/>
                <a:gd name="T65" fmla="*/ 90 h 362"/>
                <a:gd name="T66" fmla="*/ 90 w 376"/>
                <a:gd name="T67" fmla="*/ 66 h 362"/>
                <a:gd name="T68" fmla="*/ 102 w 376"/>
                <a:gd name="T69" fmla="*/ 80 h 362"/>
                <a:gd name="T70" fmla="*/ 135 w 376"/>
                <a:gd name="T71" fmla="*/ 85 h 362"/>
                <a:gd name="T72" fmla="*/ 158 w 376"/>
                <a:gd name="T73" fmla="*/ 111 h 362"/>
                <a:gd name="T74" fmla="*/ 173 w 376"/>
                <a:gd name="T75" fmla="*/ 97 h 362"/>
                <a:gd name="T76" fmla="*/ 182 w 376"/>
                <a:gd name="T77" fmla="*/ 73 h 362"/>
                <a:gd name="T78" fmla="*/ 187 w 376"/>
                <a:gd name="T79" fmla="*/ 54 h 362"/>
                <a:gd name="T80" fmla="*/ 199 w 376"/>
                <a:gd name="T81" fmla="*/ 54 h 362"/>
                <a:gd name="T82" fmla="*/ 203 w 376"/>
                <a:gd name="T83" fmla="*/ 36 h 362"/>
                <a:gd name="T84" fmla="*/ 208 w 376"/>
                <a:gd name="T85" fmla="*/ 2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6" h="362">
                  <a:moveTo>
                    <a:pt x="208" y="21"/>
                  </a:moveTo>
                  <a:lnTo>
                    <a:pt x="210" y="17"/>
                  </a:lnTo>
                  <a:lnTo>
                    <a:pt x="232" y="0"/>
                  </a:lnTo>
                  <a:lnTo>
                    <a:pt x="234" y="17"/>
                  </a:lnTo>
                  <a:lnTo>
                    <a:pt x="248" y="10"/>
                  </a:lnTo>
                  <a:lnTo>
                    <a:pt x="253" y="26"/>
                  </a:lnTo>
                  <a:lnTo>
                    <a:pt x="286" y="43"/>
                  </a:lnTo>
                  <a:lnTo>
                    <a:pt x="298" y="54"/>
                  </a:lnTo>
                  <a:lnTo>
                    <a:pt x="296" y="59"/>
                  </a:lnTo>
                  <a:lnTo>
                    <a:pt x="307" y="62"/>
                  </a:lnTo>
                  <a:lnTo>
                    <a:pt x="307" y="69"/>
                  </a:lnTo>
                  <a:lnTo>
                    <a:pt x="324" y="85"/>
                  </a:lnTo>
                  <a:lnTo>
                    <a:pt x="329" y="80"/>
                  </a:lnTo>
                  <a:lnTo>
                    <a:pt x="329" y="80"/>
                  </a:lnTo>
                  <a:lnTo>
                    <a:pt x="357" y="97"/>
                  </a:lnTo>
                  <a:lnTo>
                    <a:pt x="362" y="109"/>
                  </a:lnTo>
                  <a:lnTo>
                    <a:pt x="371" y="118"/>
                  </a:lnTo>
                  <a:lnTo>
                    <a:pt x="371" y="128"/>
                  </a:lnTo>
                  <a:lnTo>
                    <a:pt x="376" y="135"/>
                  </a:lnTo>
                  <a:lnTo>
                    <a:pt x="371" y="161"/>
                  </a:lnTo>
                  <a:lnTo>
                    <a:pt x="319" y="170"/>
                  </a:lnTo>
                  <a:lnTo>
                    <a:pt x="305" y="156"/>
                  </a:lnTo>
                  <a:lnTo>
                    <a:pt x="298" y="159"/>
                  </a:lnTo>
                  <a:lnTo>
                    <a:pt x="296" y="180"/>
                  </a:lnTo>
                  <a:lnTo>
                    <a:pt x="300" y="187"/>
                  </a:lnTo>
                  <a:lnTo>
                    <a:pt x="291" y="201"/>
                  </a:lnTo>
                  <a:lnTo>
                    <a:pt x="274" y="206"/>
                  </a:lnTo>
                  <a:lnTo>
                    <a:pt x="265" y="220"/>
                  </a:lnTo>
                  <a:lnTo>
                    <a:pt x="255" y="222"/>
                  </a:lnTo>
                  <a:lnTo>
                    <a:pt x="239" y="239"/>
                  </a:lnTo>
                  <a:lnTo>
                    <a:pt x="237" y="248"/>
                  </a:lnTo>
                  <a:lnTo>
                    <a:pt x="251" y="263"/>
                  </a:lnTo>
                  <a:lnTo>
                    <a:pt x="258" y="289"/>
                  </a:lnTo>
                  <a:lnTo>
                    <a:pt x="253" y="293"/>
                  </a:lnTo>
                  <a:lnTo>
                    <a:pt x="248" y="289"/>
                  </a:lnTo>
                  <a:lnTo>
                    <a:pt x="234" y="303"/>
                  </a:lnTo>
                  <a:lnTo>
                    <a:pt x="222" y="296"/>
                  </a:lnTo>
                  <a:lnTo>
                    <a:pt x="189" y="300"/>
                  </a:lnTo>
                  <a:lnTo>
                    <a:pt x="184" y="307"/>
                  </a:lnTo>
                  <a:lnTo>
                    <a:pt x="182" y="319"/>
                  </a:lnTo>
                  <a:lnTo>
                    <a:pt x="177" y="319"/>
                  </a:lnTo>
                  <a:lnTo>
                    <a:pt x="180" y="326"/>
                  </a:lnTo>
                  <a:lnTo>
                    <a:pt x="166" y="331"/>
                  </a:lnTo>
                  <a:lnTo>
                    <a:pt x="163" y="329"/>
                  </a:lnTo>
                  <a:lnTo>
                    <a:pt x="158" y="333"/>
                  </a:lnTo>
                  <a:lnTo>
                    <a:pt x="147" y="338"/>
                  </a:lnTo>
                  <a:lnTo>
                    <a:pt x="142" y="336"/>
                  </a:lnTo>
                  <a:lnTo>
                    <a:pt x="144" y="352"/>
                  </a:lnTo>
                  <a:lnTo>
                    <a:pt x="142" y="355"/>
                  </a:lnTo>
                  <a:lnTo>
                    <a:pt x="142" y="355"/>
                  </a:lnTo>
                  <a:lnTo>
                    <a:pt x="83" y="350"/>
                  </a:lnTo>
                  <a:lnTo>
                    <a:pt x="0" y="362"/>
                  </a:lnTo>
                  <a:lnTo>
                    <a:pt x="0" y="362"/>
                  </a:lnTo>
                  <a:lnTo>
                    <a:pt x="0" y="192"/>
                  </a:lnTo>
                  <a:lnTo>
                    <a:pt x="19" y="180"/>
                  </a:lnTo>
                  <a:lnTo>
                    <a:pt x="24" y="156"/>
                  </a:lnTo>
                  <a:lnTo>
                    <a:pt x="24" y="156"/>
                  </a:lnTo>
                  <a:lnTo>
                    <a:pt x="19" y="147"/>
                  </a:lnTo>
                  <a:lnTo>
                    <a:pt x="21" y="135"/>
                  </a:lnTo>
                  <a:lnTo>
                    <a:pt x="35" y="137"/>
                  </a:lnTo>
                  <a:lnTo>
                    <a:pt x="38" y="144"/>
                  </a:lnTo>
                  <a:lnTo>
                    <a:pt x="45" y="147"/>
                  </a:lnTo>
                  <a:lnTo>
                    <a:pt x="47" y="142"/>
                  </a:lnTo>
                  <a:lnTo>
                    <a:pt x="66" y="137"/>
                  </a:lnTo>
                  <a:lnTo>
                    <a:pt x="90" y="111"/>
                  </a:lnTo>
                  <a:lnTo>
                    <a:pt x="95" y="90"/>
                  </a:lnTo>
                  <a:lnTo>
                    <a:pt x="90" y="80"/>
                  </a:lnTo>
                  <a:lnTo>
                    <a:pt x="90" y="66"/>
                  </a:lnTo>
                  <a:lnTo>
                    <a:pt x="99" y="71"/>
                  </a:lnTo>
                  <a:lnTo>
                    <a:pt x="102" y="80"/>
                  </a:lnTo>
                  <a:lnTo>
                    <a:pt x="109" y="85"/>
                  </a:lnTo>
                  <a:lnTo>
                    <a:pt x="135" y="85"/>
                  </a:lnTo>
                  <a:lnTo>
                    <a:pt x="151" y="95"/>
                  </a:lnTo>
                  <a:lnTo>
                    <a:pt x="158" y="111"/>
                  </a:lnTo>
                  <a:lnTo>
                    <a:pt x="168" y="109"/>
                  </a:lnTo>
                  <a:lnTo>
                    <a:pt x="173" y="97"/>
                  </a:lnTo>
                  <a:lnTo>
                    <a:pt x="189" y="92"/>
                  </a:lnTo>
                  <a:lnTo>
                    <a:pt x="182" y="73"/>
                  </a:lnTo>
                  <a:lnTo>
                    <a:pt x="189" y="66"/>
                  </a:lnTo>
                  <a:lnTo>
                    <a:pt x="187" y="54"/>
                  </a:lnTo>
                  <a:lnTo>
                    <a:pt x="192" y="50"/>
                  </a:lnTo>
                  <a:lnTo>
                    <a:pt x="199" y="54"/>
                  </a:lnTo>
                  <a:lnTo>
                    <a:pt x="196" y="43"/>
                  </a:lnTo>
                  <a:lnTo>
                    <a:pt x="203" y="36"/>
                  </a:lnTo>
                  <a:lnTo>
                    <a:pt x="196" y="28"/>
                  </a:lnTo>
                  <a:lnTo>
                    <a:pt x="208" y="28"/>
                  </a:lnTo>
                  <a:lnTo>
                    <a:pt x="208" y="21"/>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76" name="Freeform 175"/>
            <p:cNvSpPr>
              <a:spLocks/>
            </p:cNvSpPr>
            <p:nvPr/>
          </p:nvSpPr>
          <p:spPr bwMode="auto">
            <a:xfrm>
              <a:off x="4074" y="1479"/>
              <a:ext cx="689" cy="624"/>
            </a:xfrm>
            <a:custGeom>
              <a:avLst/>
              <a:gdLst>
                <a:gd name="T0" fmla="*/ 194 w 689"/>
                <a:gd name="T1" fmla="*/ 36 h 624"/>
                <a:gd name="T2" fmla="*/ 208 w 689"/>
                <a:gd name="T3" fmla="*/ 0 h 624"/>
                <a:gd name="T4" fmla="*/ 225 w 689"/>
                <a:gd name="T5" fmla="*/ 29 h 624"/>
                <a:gd name="T6" fmla="*/ 246 w 689"/>
                <a:gd name="T7" fmla="*/ 36 h 624"/>
                <a:gd name="T8" fmla="*/ 272 w 689"/>
                <a:gd name="T9" fmla="*/ 40 h 624"/>
                <a:gd name="T10" fmla="*/ 301 w 689"/>
                <a:gd name="T11" fmla="*/ 50 h 624"/>
                <a:gd name="T12" fmla="*/ 334 w 689"/>
                <a:gd name="T13" fmla="*/ 33 h 624"/>
                <a:gd name="T14" fmla="*/ 364 w 689"/>
                <a:gd name="T15" fmla="*/ 29 h 624"/>
                <a:gd name="T16" fmla="*/ 364 w 689"/>
                <a:gd name="T17" fmla="*/ 29 h 624"/>
                <a:gd name="T18" fmla="*/ 376 w 689"/>
                <a:gd name="T19" fmla="*/ 33 h 624"/>
                <a:gd name="T20" fmla="*/ 398 w 689"/>
                <a:gd name="T21" fmla="*/ 36 h 624"/>
                <a:gd name="T22" fmla="*/ 440 w 689"/>
                <a:gd name="T23" fmla="*/ 40 h 624"/>
                <a:gd name="T24" fmla="*/ 506 w 689"/>
                <a:gd name="T25" fmla="*/ 19 h 624"/>
                <a:gd name="T26" fmla="*/ 558 w 689"/>
                <a:gd name="T27" fmla="*/ 36 h 624"/>
                <a:gd name="T28" fmla="*/ 577 w 689"/>
                <a:gd name="T29" fmla="*/ 33 h 624"/>
                <a:gd name="T30" fmla="*/ 589 w 689"/>
                <a:gd name="T31" fmla="*/ 26 h 624"/>
                <a:gd name="T32" fmla="*/ 606 w 689"/>
                <a:gd name="T33" fmla="*/ 14 h 624"/>
                <a:gd name="T34" fmla="*/ 629 w 689"/>
                <a:gd name="T35" fmla="*/ 24 h 624"/>
                <a:gd name="T36" fmla="*/ 644 w 689"/>
                <a:gd name="T37" fmla="*/ 31 h 624"/>
                <a:gd name="T38" fmla="*/ 681 w 689"/>
                <a:gd name="T39" fmla="*/ 12 h 624"/>
                <a:gd name="T40" fmla="*/ 679 w 689"/>
                <a:gd name="T41" fmla="*/ 43 h 624"/>
                <a:gd name="T42" fmla="*/ 662 w 689"/>
                <a:gd name="T43" fmla="*/ 95 h 624"/>
                <a:gd name="T44" fmla="*/ 641 w 689"/>
                <a:gd name="T45" fmla="*/ 125 h 624"/>
                <a:gd name="T46" fmla="*/ 589 w 689"/>
                <a:gd name="T47" fmla="*/ 173 h 624"/>
                <a:gd name="T48" fmla="*/ 556 w 689"/>
                <a:gd name="T49" fmla="*/ 267 h 624"/>
                <a:gd name="T50" fmla="*/ 528 w 689"/>
                <a:gd name="T51" fmla="*/ 291 h 624"/>
                <a:gd name="T52" fmla="*/ 440 w 689"/>
                <a:gd name="T53" fmla="*/ 345 h 624"/>
                <a:gd name="T54" fmla="*/ 457 w 689"/>
                <a:gd name="T55" fmla="*/ 371 h 624"/>
                <a:gd name="T56" fmla="*/ 447 w 689"/>
                <a:gd name="T57" fmla="*/ 402 h 624"/>
                <a:gd name="T58" fmla="*/ 369 w 689"/>
                <a:gd name="T59" fmla="*/ 416 h 624"/>
                <a:gd name="T60" fmla="*/ 322 w 689"/>
                <a:gd name="T61" fmla="*/ 402 h 624"/>
                <a:gd name="T62" fmla="*/ 303 w 689"/>
                <a:gd name="T63" fmla="*/ 430 h 624"/>
                <a:gd name="T64" fmla="*/ 315 w 689"/>
                <a:gd name="T65" fmla="*/ 480 h 624"/>
                <a:gd name="T66" fmla="*/ 319 w 689"/>
                <a:gd name="T67" fmla="*/ 575 h 624"/>
                <a:gd name="T68" fmla="*/ 310 w 689"/>
                <a:gd name="T69" fmla="*/ 584 h 624"/>
                <a:gd name="T70" fmla="*/ 279 w 689"/>
                <a:gd name="T71" fmla="*/ 591 h 624"/>
                <a:gd name="T72" fmla="*/ 272 w 689"/>
                <a:gd name="T73" fmla="*/ 610 h 624"/>
                <a:gd name="T74" fmla="*/ 218 w 689"/>
                <a:gd name="T75" fmla="*/ 610 h 624"/>
                <a:gd name="T76" fmla="*/ 178 w 689"/>
                <a:gd name="T77" fmla="*/ 563 h 624"/>
                <a:gd name="T78" fmla="*/ 159 w 689"/>
                <a:gd name="T79" fmla="*/ 608 h 624"/>
                <a:gd name="T80" fmla="*/ 107 w 689"/>
                <a:gd name="T81" fmla="*/ 624 h 624"/>
                <a:gd name="T82" fmla="*/ 81 w 689"/>
                <a:gd name="T83" fmla="*/ 563 h 624"/>
                <a:gd name="T84" fmla="*/ 76 w 689"/>
                <a:gd name="T85" fmla="*/ 544 h 624"/>
                <a:gd name="T86" fmla="*/ 73 w 689"/>
                <a:gd name="T87" fmla="*/ 513 h 624"/>
                <a:gd name="T88" fmla="*/ 45 w 689"/>
                <a:gd name="T89" fmla="*/ 471 h 624"/>
                <a:gd name="T90" fmla="*/ 21 w 689"/>
                <a:gd name="T91" fmla="*/ 440 h 624"/>
                <a:gd name="T92" fmla="*/ 24 w 689"/>
                <a:gd name="T93" fmla="*/ 423 h 624"/>
                <a:gd name="T94" fmla="*/ 33 w 689"/>
                <a:gd name="T95" fmla="*/ 385 h 624"/>
                <a:gd name="T96" fmla="*/ 55 w 689"/>
                <a:gd name="T97" fmla="*/ 383 h 624"/>
                <a:gd name="T98" fmla="*/ 52 w 689"/>
                <a:gd name="T99" fmla="*/ 355 h 624"/>
                <a:gd name="T100" fmla="*/ 52 w 689"/>
                <a:gd name="T101" fmla="*/ 298 h 624"/>
                <a:gd name="T102" fmla="*/ 55 w 689"/>
                <a:gd name="T103" fmla="*/ 258 h 624"/>
                <a:gd name="T104" fmla="*/ 38 w 689"/>
                <a:gd name="T105" fmla="*/ 237 h 624"/>
                <a:gd name="T106" fmla="*/ 33 w 689"/>
                <a:gd name="T107" fmla="*/ 170 h 624"/>
                <a:gd name="T108" fmla="*/ 57 w 689"/>
                <a:gd name="T109" fmla="*/ 170 h 624"/>
                <a:gd name="T110" fmla="*/ 59 w 689"/>
                <a:gd name="T111" fmla="*/ 114 h 624"/>
                <a:gd name="T112" fmla="*/ 118 w 689"/>
                <a:gd name="T113" fmla="*/ 78 h 624"/>
                <a:gd name="T114" fmla="*/ 156 w 689"/>
                <a:gd name="T115" fmla="*/ 29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9" h="624">
                  <a:moveTo>
                    <a:pt x="156" y="29"/>
                  </a:moveTo>
                  <a:lnTo>
                    <a:pt x="175" y="38"/>
                  </a:lnTo>
                  <a:lnTo>
                    <a:pt x="194" y="36"/>
                  </a:lnTo>
                  <a:lnTo>
                    <a:pt x="199" y="24"/>
                  </a:lnTo>
                  <a:lnTo>
                    <a:pt x="196" y="14"/>
                  </a:lnTo>
                  <a:lnTo>
                    <a:pt x="208" y="0"/>
                  </a:lnTo>
                  <a:lnTo>
                    <a:pt x="225" y="14"/>
                  </a:lnTo>
                  <a:lnTo>
                    <a:pt x="225" y="14"/>
                  </a:lnTo>
                  <a:lnTo>
                    <a:pt x="225" y="29"/>
                  </a:lnTo>
                  <a:lnTo>
                    <a:pt x="225" y="29"/>
                  </a:lnTo>
                  <a:lnTo>
                    <a:pt x="227" y="33"/>
                  </a:lnTo>
                  <a:lnTo>
                    <a:pt x="246" y="36"/>
                  </a:lnTo>
                  <a:lnTo>
                    <a:pt x="260" y="31"/>
                  </a:lnTo>
                  <a:lnTo>
                    <a:pt x="263" y="43"/>
                  </a:lnTo>
                  <a:lnTo>
                    <a:pt x="272" y="40"/>
                  </a:lnTo>
                  <a:lnTo>
                    <a:pt x="286" y="50"/>
                  </a:lnTo>
                  <a:lnTo>
                    <a:pt x="296" y="45"/>
                  </a:lnTo>
                  <a:lnTo>
                    <a:pt x="301" y="50"/>
                  </a:lnTo>
                  <a:lnTo>
                    <a:pt x="317" y="43"/>
                  </a:lnTo>
                  <a:lnTo>
                    <a:pt x="317" y="19"/>
                  </a:lnTo>
                  <a:lnTo>
                    <a:pt x="334" y="33"/>
                  </a:lnTo>
                  <a:lnTo>
                    <a:pt x="357" y="24"/>
                  </a:lnTo>
                  <a:lnTo>
                    <a:pt x="364" y="29"/>
                  </a:lnTo>
                  <a:lnTo>
                    <a:pt x="364" y="29"/>
                  </a:lnTo>
                  <a:lnTo>
                    <a:pt x="364" y="29"/>
                  </a:lnTo>
                  <a:lnTo>
                    <a:pt x="364" y="29"/>
                  </a:lnTo>
                  <a:lnTo>
                    <a:pt x="364" y="29"/>
                  </a:lnTo>
                  <a:lnTo>
                    <a:pt x="364" y="29"/>
                  </a:lnTo>
                  <a:lnTo>
                    <a:pt x="367" y="33"/>
                  </a:lnTo>
                  <a:lnTo>
                    <a:pt x="376" y="33"/>
                  </a:lnTo>
                  <a:lnTo>
                    <a:pt x="381" y="38"/>
                  </a:lnTo>
                  <a:lnTo>
                    <a:pt x="390" y="43"/>
                  </a:lnTo>
                  <a:lnTo>
                    <a:pt x="398" y="36"/>
                  </a:lnTo>
                  <a:lnTo>
                    <a:pt x="409" y="43"/>
                  </a:lnTo>
                  <a:lnTo>
                    <a:pt x="421" y="36"/>
                  </a:lnTo>
                  <a:lnTo>
                    <a:pt x="440" y="40"/>
                  </a:lnTo>
                  <a:lnTo>
                    <a:pt x="476" y="17"/>
                  </a:lnTo>
                  <a:lnTo>
                    <a:pt x="492" y="31"/>
                  </a:lnTo>
                  <a:lnTo>
                    <a:pt x="506" y="19"/>
                  </a:lnTo>
                  <a:lnTo>
                    <a:pt x="525" y="31"/>
                  </a:lnTo>
                  <a:lnTo>
                    <a:pt x="532" y="43"/>
                  </a:lnTo>
                  <a:lnTo>
                    <a:pt x="558" y="36"/>
                  </a:lnTo>
                  <a:lnTo>
                    <a:pt x="568" y="38"/>
                  </a:lnTo>
                  <a:lnTo>
                    <a:pt x="568" y="38"/>
                  </a:lnTo>
                  <a:lnTo>
                    <a:pt x="577" y="33"/>
                  </a:lnTo>
                  <a:lnTo>
                    <a:pt x="577" y="33"/>
                  </a:lnTo>
                  <a:lnTo>
                    <a:pt x="584" y="21"/>
                  </a:lnTo>
                  <a:lnTo>
                    <a:pt x="589" y="26"/>
                  </a:lnTo>
                  <a:lnTo>
                    <a:pt x="594" y="14"/>
                  </a:lnTo>
                  <a:lnTo>
                    <a:pt x="599" y="24"/>
                  </a:lnTo>
                  <a:lnTo>
                    <a:pt x="606" y="14"/>
                  </a:lnTo>
                  <a:lnTo>
                    <a:pt x="618" y="24"/>
                  </a:lnTo>
                  <a:lnTo>
                    <a:pt x="620" y="19"/>
                  </a:lnTo>
                  <a:lnTo>
                    <a:pt x="629" y="24"/>
                  </a:lnTo>
                  <a:lnTo>
                    <a:pt x="629" y="24"/>
                  </a:lnTo>
                  <a:lnTo>
                    <a:pt x="644" y="31"/>
                  </a:lnTo>
                  <a:lnTo>
                    <a:pt x="644" y="31"/>
                  </a:lnTo>
                  <a:lnTo>
                    <a:pt x="648" y="14"/>
                  </a:lnTo>
                  <a:lnTo>
                    <a:pt x="662" y="21"/>
                  </a:lnTo>
                  <a:lnTo>
                    <a:pt x="681" y="12"/>
                  </a:lnTo>
                  <a:lnTo>
                    <a:pt x="681" y="12"/>
                  </a:lnTo>
                  <a:lnTo>
                    <a:pt x="689" y="31"/>
                  </a:lnTo>
                  <a:lnTo>
                    <a:pt x="679" y="43"/>
                  </a:lnTo>
                  <a:lnTo>
                    <a:pt x="677" y="59"/>
                  </a:lnTo>
                  <a:lnTo>
                    <a:pt x="665" y="73"/>
                  </a:lnTo>
                  <a:lnTo>
                    <a:pt x="662" y="95"/>
                  </a:lnTo>
                  <a:lnTo>
                    <a:pt x="670" y="116"/>
                  </a:lnTo>
                  <a:lnTo>
                    <a:pt x="660" y="123"/>
                  </a:lnTo>
                  <a:lnTo>
                    <a:pt x="641" y="125"/>
                  </a:lnTo>
                  <a:lnTo>
                    <a:pt x="610" y="151"/>
                  </a:lnTo>
                  <a:lnTo>
                    <a:pt x="601" y="166"/>
                  </a:lnTo>
                  <a:lnTo>
                    <a:pt x="589" y="173"/>
                  </a:lnTo>
                  <a:lnTo>
                    <a:pt x="580" y="222"/>
                  </a:lnTo>
                  <a:lnTo>
                    <a:pt x="551" y="263"/>
                  </a:lnTo>
                  <a:lnTo>
                    <a:pt x="556" y="267"/>
                  </a:lnTo>
                  <a:lnTo>
                    <a:pt x="556" y="274"/>
                  </a:lnTo>
                  <a:lnTo>
                    <a:pt x="547" y="274"/>
                  </a:lnTo>
                  <a:lnTo>
                    <a:pt x="528" y="291"/>
                  </a:lnTo>
                  <a:lnTo>
                    <a:pt x="466" y="319"/>
                  </a:lnTo>
                  <a:lnTo>
                    <a:pt x="452" y="329"/>
                  </a:lnTo>
                  <a:lnTo>
                    <a:pt x="440" y="345"/>
                  </a:lnTo>
                  <a:lnTo>
                    <a:pt x="438" y="350"/>
                  </a:lnTo>
                  <a:lnTo>
                    <a:pt x="452" y="362"/>
                  </a:lnTo>
                  <a:lnTo>
                    <a:pt x="457" y="371"/>
                  </a:lnTo>
                  <a:lnTo>
                    <a:pt x="487" y="383"/>
                  </a:lnTo>
                  <a:lnTo>
                    <a:pt x="454" y="385"/>
                  </a:lnTo>
                  <a:lnTo>
                    <a:pt x="447" y="402"/>
                  </a:lnTo>
                  <a:lnTo>
                    <a:pt x="426" y="412"/>
                  </a:lnTo>
                  <a:lnTo>
                    <a:pt x="395" y="407"/>
                  </a:lnTo>
                  <a:lnTo>
                    <a:pt x="369" y="416"/>
                  </a:lnTo>
                  <a:lnTo>
                    <a:pt x="357" y="407"/>
                  </a:lnTo>
                  <a:lnTo>
                    <a:pt x="341" y="412"/>
                  </a:lnTo>
                  <a:lnTo>
                    <a:pt x="322" y="402"/>
                  </a:lnTo>
                  <a:lnTo>
                    <a:pt x="317" y="412"/>
                  </a:lnTo>
                  <a:lnTo>
                    <a:pt x="305" y="416"/>
                  </a:lnTo>
                  <a:lnTo>
                    <a:pt x="303" y="430"/>
                  </a:lnTo>
                  <a:lnTo>
                    <a:pt x="317" y="447"/>
                  </a:lnTo>
                  <a:lnTo>
                    <a:pt x="319" y="461"/>
                  </a:lnTo>
                  <a:lnTo>
                    <a:pt x="315" y="480"/>
                  </a:lnTo>
                  <a:lnTo>
                    <a:pt x="319" y="516"/>
                  </a:lnTo>
                  <a:lnTo>
                    <a:pt x="310" y="553"/>
                  </a:lnTo>
                  <a:lnTo>
                    <a:pt x="319" y="575"/>
                  </a:lnTo>
                  <a:lnTo>
                    <a:pt x="315" y="584"/>
                  </a:lnTo>
                  <a:lnTo>
                    <a:pt x="315" y="584"/>
                  </a:lnTo>
                  <a:lnTo>
                    <a:pt x="310" y="584"/>
                  </a:lnTo>
                  <a:lnTo>
                    <a:pt x="301" y="572"/>
                  </a:lnTo>
                  <a:lnTo>
                    <a:pt x="286" y="594"/>
                  </a:lnTo>
                  <a:lnTo>
                    <a:pt x="279" y="591"/>
                  </a:lnTo>
                  <a:lnTo>
                    <a:pt x="275" y="584"/>
                  </a:lnTo>
                  <a:lnTo>
                    <a:pt x="277" y="594"/>
                  </a:lnTo>
                  <a:lnTo>
                    <a:pt x="272" y="610"/>
                  </a:lnTo>
                  <a:lnTo>
                    <a:pt x="260" y="612"/>
                  </a:lnTo>
                  <a:lnTo>
                    <a:pt x="230" y="608"/>
                  </a:lnTo>
                  <a:lnTo>
                    <a:pt x="218" y="610"/>
                  </a:lnTo>
                  <a:lnTo>
                    <a:pt x="208" y="582"/>
                  </a:lnTo>
                  <a:lnTo>
                    <a:pt x="187" y="584"/>
                  </a:lnTo>
                  <a:lnTo>
                    <a:pt x="178" y="563"/>
                  </a:lnTo>
                  <a:lnTo>
                    <a:pt x="170" y="560"/>
                  </a:lnTo>
                  <a:lnTo>
                    <a:pt x="163" y="598"/>
                  </a:lnTo>
                  <a:lnTo>
                    <a:pt x="159" y="608"/>
                  </a:lnTo>
                  <a:lnTo>
                    <a:pt x="135" y="612"/>
                  </a:lnTo>
                  <a:lnTo>
                    <a:pt x="126" y="622"/>
                  </a:lnTo>
                  <a:lnTo>
                    <a:pt x="107" y="624"/>
                  </a:lnTo>
                  <a:lnTo>
                    <a:pt x="111" y="594"/>
                  </a:lnTo>
                  <a:lnTo>
                    <a:pt x="97" y="591"/>
                  </a:lnTo>
                  <a:lnTo>
                    <a:pt x="81" y="563"/>
                  </a:lnTo>
                  <a:lnTo>
                    <a:pt x="81" y="563"/>
                  </a:lnTo>
                  <a:lnTo>
                    <a:pt x="81" y="549"/>
                  </a:lnTo>
                  <a:lnTo>
                    <a:pt x="76" y="544"/>
                  </a:lnTo>
                  <a:lnTo>
                    <a:pt x="76" y="532"/>
                  </a:lnTo>
                  <a:lnTo>
                    <a:pt x="71" y="523"/>
                  </a:lnTo>
                  <a:lnTo>
                    <a:pt x="73" y="513"/>
                  </a:lnTo>
                  <a:lnTo>
                    <a:pt x="47" y="490"/>
                  </a:lnTo>
                  <a:lnTo>
                    <a:pt x="50" y="478"/>
                  </a:lnTo>
                  <a:lnTo>
                    <a:pt x="45" y="471"/>
                  </a:lnTo>
                  <a:lnTo>
                    <a:pt x="33" y="468"/>
                  </a:lnTo>
                  <a:lnTo>
                    <a:pt x="26" y="459"/>
                  </a:lnTo>
                  <a:lnTo>
                    <a:pt x="21" y="440"/>
                  </a:lnTo>
                  <a:lnTo>
                    <a:pt x="7" y="438"/>
                  </a:lnTo>
                  <a:lnTo>
                    <a:pt x="0" y="428"/>
                  </a:lnTo>
                  <a:lnTo>
                    <a:pt x="24" y="423"/>
                  </a:lnTo>
                  <a:lnTo>
                    <a:pt x="31" y="397"/>
                  </a:lnTo>
                  <a:lnTo>
                    <a:pt x="31" y="397"/>
                  </a:lnTo>
                  <a:lnTo>
                    <a:pt x="33" y="385"/>
                  </a:lnTo>
                  <a:lnTo>
                    <a:pt x="50" y="388"/>
                  </a:lnTo>
                  <a:lnTo>
                    <a:pt x="50" y="383"/>
                  </a:lnTo>
                  <a:lnTo>
                    <a:pt x="55" y="383"/>
                  </a:lnTo>
                  <a:lnTo>
                    <a:pt x="55" y="374"/>
                  </a:lnTo>
                  <a:lnTo>
                    <a:pt x="59" y="376"/>
                  </a:lnTo>
                  <a:lnTo>
                    <a:pt x="52" y="355"/>
                  </a:lnTo>
                  <a:lnTo>
                    <a:pt x="55" y="343"/>
                  </a:lnTo>
                  <a:lnTo>
                    <a:pt x="50" y="317"/>
                  </a:lnTo>
                  <a:lnTo>
                    <a:pt x="52" y="298"/>
                  </a:lnTo>
                  <a:lnTo>
                    <a:pt x="38" y="289"/>
                  </a:lnTo>
                  <a:lnTo>
                    <a:pt x="52" y="281"/>
                  </a:lnTo>
                  <a:lnTo>
                    <a:pt x="55" y="258"/>
                  </a:lnTo>
                  <a:lnTo>
                    <a:pt x="52" y="251"/>
                  </a:lnTo>
                  <a:lnTo>
                    <a:pt x="40" y="248"/>
                  </a:lnTo>
                  <a:lnTo>
                    <a:pt x="38" y="237"/>
                  </a:lnTo>
                  <a:lnTo>
                    <a:pt x="43" y="222"/>
                  </a:lnTo>
                  <a:lnTo>
                    <a:pt x="29" y="203"/>
                  </a:lnTo>
                  <a:lnTo>
                    <a:pt x="33" y="170"/>
                  </a:lnTo>
                  <a:lnTo>
                    <a:pt x="40" y="168"/>
                  </a:lnTo>
                  <a:lnTo>
                    <a:pt x="52" y="173"/>
                  </a:lnTo>
                  <a:lnTo>
                    <a:pt x="57" y="170"/>
                  </a:lnTo>
                  <a:lnTo>
                    <a:pt x="50" y="154"/>
                  </a:lnTo>
                  <a:lnTo>
                    <a:pt x="47" y="123"/>
                  </a:lnTo>
                  <a:lnTo>
                    <a:pt x="59" y="114"/>
                  </a:lnTo>
                  <a:lnTo>
                    <a:pt x="116" y="102"/>
                  </a:lnTo>
                  <a:lnTo>
                    <a:pt x="114" y="85"/>
                  </a:lnTo>
                  <a:lnTo>
                    <a:pt x="118" y="78"/>
                  </a:lnTo>
                  <a:lnTo>
                    <a:pt x="142" y="71"/>
                  </a:lnTo>
                  <a:lnTo>
                    <a:pt x="152" y="59"/>
                  </a:lnTo>
                  <a:lnTo>
                    <a:pt x="156" y="29"/>
                  </a:lnTo>
                  <a:close/>
                </a:path>
              </a:pathLst>
            </a:custGeom>
            <a:solidFill>
              <a:schemeClr val="accent2"/>
            </a:solid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77" name="Freeform 176"/>
            <p:cNvSpPr>
              <a:spLocks/>
            </p:cNvSpPr>
            <p:nvPr/>
          </p:nvSpPr>
          <p:spPr bwMode="auto">
            <a:xfrm>
              <a:off x="3641" y="422"/>
              <a:ext cx="1166" cy="1107"/>
            </a:xfrm>
            <a:custGeom>
              <a:avLst/>
              <a:gdLst>
                <a:gd name="T0" fmla="*/ 152 w 1166"/>
                <a:gd name="T1" fmla="*/ 301 h 1107"/>
                <a:gd name="T2" fmla="*/ 265 w 1166"/>
                <a:gd name="T3" fmla="*/ 282 h 1107"/>
                <a:gd name="T4" fmla="*/ 348 w 1166"/>
                <a:gd name="T5" fmla="*/ 279 h 1107"/>
                <a:gd name="T6" fmla="*/ 457 w 1166"/>
                <a:gd name="T7" fmla="*/ 268 h 1107"/>
                <a:gd name="T8" fmla="*/ 542 w 1166"/>
                <a:gd name="T9" fmla="*/ 204 h 1107"/>
                <a:gd name="T10" fmla="*/ 577 w 1166"/>
                <a:gd name="T11" fmla="*/ 114 h 1107"/>
                <a:gd name="T12" fmla="*/ 601 w 1166"/>
                <a:gd name="T13" fmla="*/ 100 h 1107"/>
                <a:gd name="T14" fmla="*/ 618 w 1166"/>
                <a:gd name="T15" fmla="*/ 67 h 1107"/>
                <a:gd name="T16" fmla="*/ 627 w 1166"/>
                <a:gd name="T17" fmla="*/ 41 h 1107"/>
                <a:gd name="T18" fmla="*/ 658 w 1166"/>
                <a:gd name="T19" fmla="*/ 36 h 1107"/>
                <a:gd name="T20" fmla="*/ 686 w 1166"/>
                <a:gd name="T21" fmla="*/ 17 h 1107"/>
                <a:gd name="T22" fmla="*/ 752 w 1166"/>
                <a:gd name="T23" fmla="*/ 26 h 1107"/>
                <a:gd name="T24" fmla="*/ 809 w 1166"/>
                <a:gd name="T25" fmla="*/ 60 h 1107"/>
                <a:gd name="T26" fmla="*/ 937 w 1166"/>
                <a:gd name="T27" fmla="*/ 62 h 1107"/>
                <a:gd name="T28" fmla="*/ 963 w 1166"/>
                <a:gd name="T29" fmla="*/ 69 h 1107"/>
                <a:gd name="T30" fmla="*/ 998 w 1166"/>
                <a:gd name="T31" fmla="*/ 90 h 1107"/>
                <a:gd name="T32" fmla="*/ 1020 w 1166"/>
                <a:gd name="T33" fmla="*/ 135 h 1107"/>
                <a:gd name="T34" fmla="*/ 1032 w 1166"/>
                <a:gd name="T35" fmla="*/ 175 h 1107"/>
                <a:gd name="T36" fmla="*/ 1088 w 1166"/>
                <a:gd name="T37" fmla="*/ 194 h 1107"/>
                <a:gd name="T38" fmla="*/ 1114 w 1166"/>
                <a:gd name="T39" fmla="*/ 206 h 1107"/>
                <a:gd name="T40" fmla="*/ 1122 w 1166"/>
                <a:gd name="T41" fmla="*/ 220 h 1107"/>
                <a:gd name="T42" fmla="*/ 1166 w 1166"/>
                <a:gd name="T43" fmla="*/ 244 h 1107"/>
                <a:gd name="T44" fmla="*/ 1148 w 1166"/>
                <a:gd name="T45" fmla="*/ 251 h 1107"/>
                <a:gd name="T46" fmla="*/ 1131 w 1166"/>
                <a:gd name="T47" fmla="*/ 265 h 1107"/>
                <a:gd name="T48" fmla="*/ 1155 w 1166"/>
                <a:gd name="T49" fmla="*/ 310 h 1107"/>
                <a:gd name="T50" fmla="*/ 1131 w 1166"/>
                <a:gd name="T51" fmla="*/ 367 h 1107"/>
                <a:gd name="T52" fmla="*/ 1093 w 1166"/>
                <a:gd name="T53" fmla="*/ 407 h 1107"/>
                <a:gd name="T54" fmla="*/ 1008 w 1166"/>
                <a:gd name="T55" fmla="*/ 480 h 1107"/>
                <a:gd name="T56" fmla="*/ 1001 w 1166"/>
                <a:gd name="T57" fmla="*/ 535 h 1107"/>
                <a:gd name="T58" fmla="*/ 906 w 1166"/>
                <a:gd name="T59" fmla="*/ 573 h 1107"/>
                <a:gd name="T60" fmla="*/ 861 w 1166"/>
                <a:gd name="T61" fmla="*/ 653 h 1107"/>
                <a:gd name="T62" fmla="*/ 805 w 1166"/>
                <a:gd name="T63" fmla="*/ 674 h 1107"/>
                <a:gd name="T64" fmla="*/ 826 w 1166"/>
                <a:gd name="T65" fmla="*/ 759 h 1107"/>
                <a:gd name="T66" fmla="*/ 911 w 1166"/>
                <a:gd name="T67" fmla="*/ 861 h 1107"/>
                <a:gd name="T68" fmla="*/ 894 w 1166"/>
                <a:gd name="T69" fmla="*/ 951 h 1107"/>
                <a:gd name="T70" fmla="*/ 890 w 1166"/>
                <a:gd name="T71" fmla="*/ 1038 h 1107"/>
                <a:gd name="T72" fmla="*/ 821 w 1166"/>
                <a:gd name="T73" fmla="*/ 1060 h 1107"/>
                <a:gd name="T74" fmla="*/ 797 w 1166"/>
                <a:gd name="T75" fmla="*/ 1086 h 1107"/>
                <a:gd name="T76" fmla="*/ 734 w 1166"/>
                <a:gd name="T77" fmla="*/ 1107 h 1107"/>
                <a:gd name="T78" fmla="*/ 679 w 1166"/>
                <a:gd name="T79" fmla="*/ 1093 h 1107"/>
                <a:gd name="T80" fmla="*/ 641 w 1166"/>
                <a:gd name="T81" fmla="*/ 1057 h 1107"/>
                <a:gd name="T82" fmla="*/ 589 w 1166"/>
                <a:gd name="T83" fmla="*/ 1086 h 1107"/>
                <a:gd name="T84" fmla="*/ 490 w 1166"/>
                <a:gd name="T85" fmla="*/ 1019 h 1107"/>
                <a:gd name="T86" fmla="*/ 488 w 1166"/>
                <a:gd name="T87" fmla="*/ 986 h 1107"/>
                <a:gd name="T88" fmla="*/ 402 w 1166"/>
                <a:gd name="T89" fmla="*/ 958 h 1107"/>
                <a:gd name="T90" fmla="*/ 298 w 1166"/>
                <a:gd name="T91" fmla="*/ 927 h 1107"/>
                <a:gd name="T92" fmla="*/ 232 w 1166"/>
                <a:gd name="T93" fmla="*/ 901 h 1107"/>
                <a:gd name="T94" fmla="*/ 161 w 1166"/>
                <a:gd name="T95" fmla="*/ 894 h 1107"/>
                <a:gd name="T96" fmla="*/ 137 w 1166"/>
                <a:gd name="T97" fmla="*/ 911 h 1107"/>
                <a:gd name="T98" fmla="*/ 64 w 1166"/>
                <a:gd name="T99" fmla="*/ 866 h 1107"/>
                <a:gd name="T100" fmla="*/ 3 w 1166"/>
                <a:gd name="T101" fmla="*/ 835 h 1107"/>
                <a:gd name="T102" fmla="*/ 7 w 1166"/>
                <a:gd name="T103" fmla="*/ 700 h 1107"/>
                <a:gd name="T104" fmla="*/ 31 w 1166"/>
                <a:gd name="T105" fmla="*/ 705 h 1107"/>
                <a:gd name="T106" fmla="*/ 97 w 1166"/>
                <a:gd name="T107" fmla="*/ 684 h 1107"/>
                <a:gd name="T108" fmla="*/ 149 w 1166"/>
                <a:gd name="T109" fmla="*/ 632 h 1107"/>
                <a:gd name="T110" fmla="*/ 154 w 1166"/>
                <a:gd name="T111" fmla="*/ 523 h 1107"/>
                <a:gd name="T112" fmla="*/ 135 w 1166"/>
                <a:gd name="T113" fmla="*/ 431 h 1107"/>
                <a:gd name="T114" fmla="*/ 133 w 1166"/>
                <a:gd name="T115" fmla="*/ 372 h 1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66" h="1107">
                  <a:moveTo>
                    <a:pt x="130" y="312"/>
                  </a:moveTo>
                  <a:lnTo>
                    <a:pt x="133" y="320"/>
                  </a:lnTo>
                  <a:lnTo>
                    <a:pt x="147" y="322"/>
                  </a:lnTo>
                  <a:lnTo>
                    <a:pt x="145" y="320"/>
                  </a:lnTo>
                  <a:lnTo>
                    <a:pt x="154" y="308"/>
                  </a:lnTo>
                  <a:lnTo>
                    <a:pt x="152" y="301"/>
                  </a:lnTo>
                  <a:lnTo>
                    <a:pt x="163" y="286"/>
                  </a:lnTo>
                  <a:lnTo>
                    <a:pt x="185" y="289"/>
                  </a:lnTo>
                  <a:lnTo>
                    <a:pt x="199" y="296"/>
                  </a:lnTo>
                  <a:lnTo>
                    <a:pt x="216" y="284"/>
                  </a:lnTo>
                  <a:lnTo>
                    <a:pt x="246" y="286"/>
                  </a:lnTo>
                  <a:lnTo>
                    <a:pt x="265" y="282"/>
                  </a:lnTo>
                  <a:lnTo>
                    <a:pt x="279" y="294"/>
                  </a:lnTo>
                  <a:lnTo>
                    <a:pt x="294" y="272"/>
                  </a:lnTo>
                  <a:lnTo>
                    <a:pt x="303" y="268"/>
                  </a:lnTo>
                  <a:lnTo>
                    <a:pt x="322" y="275"/>
                  </a:lnTo>
                  <a:lnTo>
                    <a:pt x="334" y="272"/>
                  </a:lnTo>
                  <a:lnTo>
                    <a:pt x="348" y="279"/>
                  </a:lnTo>
                  <a:lnTo>
                    <a:pt x="374" y="279"/>
                  </a:lnTo>
                  <a:lnTo>
                    <a:pt x="386" y="272"/>
                  </a:lnTo>
                  <a:lnTo>
                    <a:pt x="393" y="253"/>
                  </a:lnTo>
                  <a:lnTo>
                    <a:pt x="400" y="249"/>
                  </a:lnTo>
                  <a:lnTo>
                    <a:pt x="445" y="277"/>
                  </a:lnTo>
                  <a:lnTo>
                    <a:pt x="457" y="268"/>
                  </a:lnTo>
                  <a:lnTo>
                    <a:pt x="478" y="234"/>
                  </a:lnTo>
                  <a:lnTo>
                    <a:pt x="497" y="232"/>
                  </a:lnTo>
                  <a:lnTo>
                    <a:pt x="521" y="225"/>
                  </a:lnTo>
                  <a:lnTo>
                    <a:pt x="528" y="232"/>
                  </a:lnTo>
                  <a:lnTo>
                    <a:pt x="544" y="220"/>
                  </a:lnTo>
                  <a:lnTo>
                    <a:pt x="542" y="204"/>
                  </a:lnTo>
                  <a:lnTo>
                    <a:pt x="549" y="185"/>
                  </a:lnTo>
                  <a:lnTo>
                    <a:pt x="547" y="171"/>
                  </a:lnTo>
                  <a:lnTo>
                    <a:pt x="561" y="149"/>
                  </a:lnTo>
                  <a:lnTo>
                    <a:pt x="570" y="121"/>
                  </a:lnTo>
                  <a:lnTo>
                    <a:pt x="575" y="123"/>
                  </a:lnTo>
                  <a:lnTo>
                    <a:pt x="577" y="114"/>
                  </a:lnTo>
                  <a:lnTo>
                    <a:pt x="580" y="119"/>
                  </a:lnTo>
                  <a:lnTo>
                    <a:pt x="585" y="114"/>
                  </a:lnTo>
                  <a:lnTo>
                    <a:pt x="589" y="116"/>
                  </a:lnTo>
                  <a:lnTo>
                    <a:pt x="587" y="112"/>
                  </a:lnTo>
                  <a:lnTo>
                    <a:pt x="599" y="107"/>
                  </a:lnTo>
                  <a:lnTo>
                    <a:pt x="601" y="100"/>
                  </a:lnTo>
                  <a:lnTo>
                    <a:pt x="603" y="102"/>
                  </a:lnTo>
                  <a:lnTo>
                    <a:pt x="603" y="90"/>
                  </a:lnTo>
                  <a:lnTo>
                    <a:pt x="608" y="90"/>
                  </a:lnTo>
                  <a:lnTo>
                    <a:pt x="615" y="81"/>
                  </a:lnTo>
                  <a:lnTo>
                    <a:pt x="613" y="67"/>
                  </a:lnTo>
                  <a:lnTo>
                    <a:pt x="618" y="67"/>
                  </a:lnTo>
                  <a:lnTo>
                    <a:pt x="620" y="52"/>
                  </a:lnTo>
                  <a:lnTo>
                    <a:pt x="625" y="52"/>
                  </a:lnTo>
                  <a:lnTo>
                    <a:pt x="620" y="50"/>
                  </a:lnTo>
                  <a:lnTo>
                    <a:pt x="620" y="43"/>
                  </a:lnTo>
                  <a:lnTo>
                    <a:pt x="625" y="45"/>
                  </a:lnTo>
                  <a:lnTo>
                    <a:pt x="627" y="41"/>
                  </a:lnTo>
                  <a:lnTo>
                    <a:pt x="639" y="38"/>
                  </a:lnTo>
                  <a:lnTo>
                    <a:pt x="641" y="45"/>
                  </a:lnTo>
                  <a:lnTo>
                    <a:pt x="651" y="45"/>
                  </a:lnTo>
                  <a:lnTo>
                    <a:pt x="651" y="34"/>
                  </a:lnTo>
                  <a:lnTo>
                    <a:pt x="651" y="34"/>
                  </a:lnTo>
                  <a:lnTo>
                    <a:pt x="658" y="36"/>
                  </a:lnTo>
                  <a:lnTo>
                    <a:pt x="658" y="36"/>
                  </a:lnTo>
                  <a:lnTo>
                    <a:pt x="670" y="41"/>
                  </a:lnTo>
                  <a:lnTo>
                    <a:pt x="682" y="38"/>
                  </a:lnTo>
                  <a:lnTo>
                    <a:pt x="679" y="34"/>
                  </a:lnTo>
                  <a:lnTo>
                    <a:pt x="686" y="24"/>
                  </a:lnTo>
                  <a:lnTo>
                    <a:pt x="686" y="17"/>
                  </a:lnTo>
                  <a:lnTo>
                    <a:pt x="708" y="15"/>
                  </a:lnTo>
                  <a:lnTo>
                    <a:pt x="717" y="10"/>
                  </a:lnTo>
                  <a:lnTo>
                    <a:pt x="722" y="0"/>
                  </a:lnTo>
                  <a:lnTo>
                    <a:pt x="731" y="3"/>
                  </a:lnTo>
                  <a:lnTo>
                    <a:pt x="731" y="3"/>
                  </a:lnTo>
                  <a:lnTo>
                    <a:pt x="752" y="26"/>
                  </a:lnTo>
                  <a:lnTo>
                    <a:pt x="750" y="45"/>
                  </a:lnTo>
                  <a:lnTo>
                    <a:pt x="752" y="50"/>
                  </a:lnTo>
                  <a:lnTo>
                    <a:pt x="764" y="50"/>
                  </a:lnTo>
                  <a:lnTo>
                    <a:pt x="779" y="69"/>
                  </a:lnTo>
                  <a:lnTo>
                    <a:pt x="788" y="74"/>
                  </a:lnTo>
                  <a:lnTo>
                    <a:pt x="809" y="60"/>
                  </a:lnTo>
                  <a:lnTo>
                    <a:pt x="831" y="60"/>
                  </a:lnTo>
                  <a:lnTo>
                    <a:pt x="849" y="52"/>
                  </a:lnTo>
                  <a:lnTo>
                    <a:pt x="873" y="67"/>
                  </a:lnTo>
                  <a:lnTo>
                    <a:pt x="904" y="62"/>
                  </a:lnTo>
                  <a:lnTo>
                    <a:pt x="911" y="52"/>
                  </a:lnTo>
                  <a:lnTo>
                    <a:pt x="937" y="62"/>
                  </a:lnTo>
                  <a:lnTo>
                    <a:pt x="937" y="62"/>
                  </a:lnTo>
                  <a:lnTo>
                    <a:pt x="946" y="60"/>
                  </a:lnTo>
                  <a:lnTo>
                    <a:pt x="946" y="60"/>
                  </a:lnTo>
                  <a:lnTo>
                    <a:pt x="958" y="52"/>
                  </a:lnTo>
                  <a:lnTo>
                    <a:pt x="968" y="55"/>
                  </a:lnTo>
                  <a:lnTo>
                    <a:pt x="963" y="69"/>
                  </a:lnTo>
                  <a:lnTo>
                    <a:pt x="963" y="69"/>
                  </a:lnTo>
                  <a:lnTo>
                    <a:pt x="970" y="78"/>
                  </a:lnTo>
                  <a:lnTo>
                    <a:pt x="970" y="78"/>
                  </a:lnTo>
                  <a:lnTo>
                    <a:pt x="975" y="81"/>
                  </a:lnTo>
                  <a:lnTo>
                    <a:pt x="980" y="93"/>
                  </a:lnTo>
                  <a:lnTo>
                    <a:pt x="998" y="90"/>
                  </a:lnTo>
                  <a:lnTo>
                    <a:pt x="998" y="95"/>
                  </a:lnTo>
                  <a:lnTo>
                    <a:pt x="1020" y="107"/>
                  </a:lnTo>
                  <a:lnTo>
                    <a:pt x="1020" y="107"/>
                  </a:lnTo>
                  <a:lnTo>
                    <a:pt x="1020" y="119"/>
                  </a:lnTo>
                  <a:lnTo>
                    <a:pt x="1013" y="121"/>
                  </a:lnTo>
                  <a:lnTo>
                    <a:pt x="1020" y="135"/>
                  </a:lnTo>
                  <a:lnTo>
                    <a:pt x="1017" y="140"/>
                  </a:lnTo>
                  <a:lnTo>
                    <a:pt x="1022" y="147"/>
                  </a:lnTo>
                  <a:lnTo>
                    <a:pt x="1020" y="161"/>
                  </a:lnTo>
                  <a:lnTo>
                    <a:pt x="1027" y="166"/>
                  </a:lnTo>
                  <a:lnTo>
                    <a:pt x="1025" y="171"/>
                  </a:lnTo>
                  <a:lnTo>
                    <a:pt x="1032" y="175"/>
                  </a:lnTo>
                  <a:lnTo>
                    <a:pt x="1032" y="182"/>
                  </a:lnTo>
                  <a:lnTo>
                    <a:pt x="1051" y="199"/>
                  </a:lnTo>
                  <a:lnTo>
                    <a:pt x="1053" y="192"/>
                  </a:lnTo>
                  <a:lnTo>
                    <a:pt x="1074" y="197"/>
                  </a:lnTo>
                  <a:lnTo>
                    <a:pt x="1086" y="187"/>
                  </a:lnTo>
                  <a:lnTo>
                    <a:pt x="1088" y="194"/>
                  </a:lnTo>
                  <a:lnTo>
                    <a:pt x="1093" y="190"/>
                  </a:lnTo>
                  <a:lnTo>
                    <a:pt x="1105" y="197"/>
                  </a:lnTo>
                  <a:lnTo>
                    <a:pt x="1117" y="197"/>
                  </a:lnTo>
                  <a:lnTo>
                    <a:pt x="1110" y="201"/>
                  </a:lnTo>
                  <a:lnTo>
                    <a:pt x="1110" y="201"/>
                  </a:lnTo>
                  <a:lnTo>
                    <a:pt x="1114" y="206"/>
                  </a:lnTo>
                  <a:lnTo>
                    <a:pt x="1114" y="206"/>
                  </a:lnTo>
                  <a:lnTo>
                    <a:pt x="1117" y="211"/>
                  </a:lnTo>
                  <a:lnTo>
                    <a:pt x="1122" y="204"/>
                  </a:lnTo>
                  <a:lnTo>
                    <a:pt x="1124" y="208"/>
                  </a:lnTo>
                  <a:lnTo>
                    <a:pt x="1119" y="218"/>
                  </a:lnTo>
                  <a:lnTo>
                    <a:pt x="1122" y="220"/>
                  </a:lnTo>
                  <a:lnTo>
                    <a:pt x="1126" y="213"/>
                  </a:lnTo>
                  <a:lnTo>
                    <a:pt x="1129" y="218"/>
                  </a:lnTo>
                  <a:lnTo>
                    <a:pt x="1138" y="211"/>
                  </a:lnTo>
                  <a:lnTo>
                    <a:pt x="1140" y="218"/>
                  </a:lnTo>
                  <a:lnTo>
                    <a:pt x="1145" y="213"/>
                  </a:lnTo>
                  <a:lnTo>
                    <a:pt x="1166" y="244"/>
                  </a:lnTo>
                  <a:lnTo>
                    <a:pt x="1166" y="249"/>
                  </a:lnTo>
                  <a:lnTo>
                    <a:pt x="1159" y="251"/>
                  </a:lnTo>
                  <a:lnTo>
                    <a:pt x="1155" y="258"/>
                  </a:lnTo>
                  <a:lnTo>
                    <a:pt x="1150" y="251"/>
                  </a:lnTo>
                  <a:lnTo>
                    <a:pt x="1145" y="258"/>
                  </a:lnTo>
                  <a:lnTo>
                    <a:pt x="1148" y="251"/>
                  </a:lnTo>
                  <a:lnTo>
                    <a:pt x="1140" y="251"/>
                  </a:lnTo>
                  <a:lnTo>
                    <a:pt x="1136" y="265"/>
                  </a:lnTo>
                  <a:lnTo>
                    <a:pt x="1136" y="265"/>
                  </a:lnTo>
                  <a:lnTo>
                    <a:pt x="1133" y="260"/>
                  </a:lnTo>
                  <a:lnTo>
                    <a:pt x="1131" y="265"/>
                  </a:lnTo>
                  <a:lnTo>
                    <a:pt x="1131" y="265"/>
                  </a:lnTo>
                  <a:lnTo>
                    <a:pt x="1129" y="268"/>
                  </a:lnTo>
                  <a:lnTo>
                    <a:pt x="1131" y="279"/>
                  </a:lnTo>
                  <a:lnTo>
                    <a:pt x="1152" y="286"/>
                  </a:lnTo>
                  <a:lnTo>
                    <a:pt x="1150" y="298"/>
                  </a:lnTo>
                  <a:lnTo>
                    <a:pt x="1155" y="303"/>
                  </a:lnTo>
                  <a:lnTo>
                    <a:pt x="1155" y="310"/>
                  </a:lnTo>
                  <a:lnTo>
                    <a:pt x="1140" y="312"/>
                  </a:lnTo>
                  <a:lnTo>
                    <a:pt x="1129" y="324"/>
                  </a:lnTo>
                  <a:lnTo>
                    <a:pt x="1140" y="338"/>
                  </a:lnTo>
                  <a:lnTo>
                    <a:pt x="1131" y="353"/>
                  </a:lnTo>
                  <a:lnTo>
                    <a:pt x="1136" y="360"/>
                  </a:lnTo>
                  <a:lnTo>
                    <a:pt x="1131" y="367"/>
                  </a:lnTo>
                  <a:lnTo>
                    <a:pt x="1136" y="374"/>
                  </a:lnTo>
                  <a:lnTo>
                    <a:pt x="1133" y="386"/>
                  </a:lnTo>
                  <a:lnTo>
                    <a:pt x="1143" y="395"/>
                  </a:lnTo>
                  <a:lnTo>
                    <a:pt x="1138" y="405"/>
                  </a:lnTo>
                  <a:lnTo>
                    <a:pt x="1117" y="412"/>
                  </a:lnTo>
                  <a:lnTo>
                    <a:pt x="1093" y="407"/>
                  </a:lnTo>
                  <a:lnTo>
                    <a:pt x="1081" y="416"/>
                  </a:lnTo>
                  <a:lnTo>
                    <a:pt x="1062" y="419"/>
                  </a:lnTo>
                  <a:lnTo>
                    <a:pt x="1053" y="433"/>
                  </a:lnTo>
                  <a:lnTo>
                    <a:pt x="1043" y="438"/>
                  </a:lnTo>
                  <a:lnTo>
                    <a:pt x="1020" y="473"/>
                  </a:lnTo>
                  <a:lnTo>
                    <a:pt x="1008" y="480"/>
                  </a:lnTo>
                  <a:lnTo>
                    <a:pt x="1017" y="485"/>
                  </a:lnTo>
                  <a:lnTo>
                    <a:pt x="1015" y="492"/>
                  </a:lnTo>
                  <a:lnTo>
                    <a:pt x="1020" y="504"/>
                  </a:lnTo>
                  <a:lnTo>
                    <a:pt x="1003" y="511"/>
                  </a:lnTo>
                  <a:lnTo>
                    <a:pt x="1006" y="525"/>
                  </a:lnTo>
                  <a:lnTo>
                    <a:pt x="1001" y="535"/>
                  </a:lnTo>
                  <a:lnTo>
                    <a:pt x="989" y="535"/>
                  </a:lnTo>
                  <a:lnTo>
                    <a:pt x="977" y="542"/>
                  </a:lnTo>
                  <a:lnTo>
                    <a:pt x="972" y="551"/>
                  </a:lnTo>
                  <a:lnTo>
                    <a:pt x="975" y="561"/>
                  </a:lnTo>
                  <a:lnTo>
                    <a:pt x="965" y="575"/>
                  </a:lnTo>
                  <a:lnTo>
                    <a:pt x="906" y="573"/>
                  </a:lnTo>
                  <a:lnTo>
                    <a:pt x="887" y="558"/>
                  </a:lnTo>
                  <a:lnTo>
                    <a:pt x="871" y="565"/>
                  </a:lnTo>
                  <a:lnTo>
                    <a:pt x="885" y="577"/>
                  </a:lnTo>
                  <a:lnTo>
                    <a:pt x="866" y="596"/>
                  </a:lnTo>
                  <a:lnTo>
                    <a:pt x="873" y="622"/>
                  </a:lnTo>
                  <a:lnTo>
                    <a:pt x="861" y="653"/>
                  </a:lnTo>
                  <a:lnTo>
                    <a:pt x="840" y="660"/>
                  </a:lnTo>
                  <a:lnTo>
                    <a:pt x="826" y="653"/>
                  </a:lnTo>
                  <a:lnTo>
                    <a:pt x="816" y="639"/>
                  </a:lnTo>
                  <a:lnTo>
                    <a:pt x="807" y="648"/>
                  </a:lnTo>
                  <a:lnTo>
                    <a:pt x="802" y="662"/>
                  </a:lnTo>
                  <a:lnTo>
                    <a:pt x="805" y="674"/>
                  </a:lnTo>
                  <a:lnTo>
                    <a:pt x="821" y="686"/>
                  </a:lnTo>
                  <a:lnTo>
                    <a:pt x="828" y="703"/>
                  </a:lnTo>
                  <a:lnTo>
                    <a:pt x="833" y="705"/>
                  </a:lnTo>
                  <a:lnTo>
                    <a:pt x="819" y="712"/>
                  </a:lnTo>
                  <a:lnTo>
                    <a:pt x="814" y="721"/>
                  </a:lnTo>
                  <a:lnTo>
                    <a:pt x="826" y="759"/>
                  </a:lnTo>
                  <a:lnTo>
                    <a:pt x="821" y="781"/>
                  </a:lnTo>
                  <a:lnTo>
                    <a:pt x="838" y="816"/>
                  </a:lnTo>
                  <a:lnTo>
                    <a:pt x="835" y="835"/>
                  </a:lnTo>
                  <a:lnTo>
                    <a:pt x="828" y="849"/>
                  </a:lnTo>
                  <a:lnTo>
                    <a:pt x="838" y="854"/>
                  </a:lnTo>
                  <a:lnTo>
                    <a:pt x="911" y="861"/>
                  </a:lnTo>
                  <a:lnTo>
                    <a:pt x="904" y="892"/>
                  </a:lnTo>
                  <a:lnTo>
                    <a:pt x="894" y="894"/>
                  </a:lnTo>
                  <a:lnTo>
                    <a:pt x="885" y="906"/>
                  </a:lnTo>
                  <a:lnTo>
                    <a:pt x="880" y="939"/>
                  </a:lnTo>
                  <a:lnTo>
                    <a:pt x="885" y="948"/>
                  </a:lnTo>
                  <a:lnTo>
                    <a:pt x="894" y="951"/>
                  </a:lnTo>
                  <a:lnTo>
                    <a:pt x="897" y="965"/>
                  </a:lnTo>
                  <a:lnTo>
                    <a:pt x="906" y="974"/>
                  </a:lnTo>
                  <a:lnTo>
                    <a:pt x="930" y="972"/>
                  </a:lnTo>
                  <a:lnTo>
                    <a:pt x="961" y="991"/>
                  </a:lnTo>
                  <a:lnTo>
                    <a:pt x="920" y="1012"/>
                  </a:lnTo>
                  <a:lnTo>
                    <a:pt x="890" y="1038"/>
                  </a:lnTo>
                  <a:lnTo>
                    <a:pt x="873" y="1043"/>
                  </a:lnTo>
                  <a:lnTo>
                    <a:pt x="866" y="1052"/>
                  </a:lnTo>
                  <a:lnTo>
                    <a:pt x="849" y="1055"/>
                  </a:lnTo>
                  <a:lnTo>
                    <a:pt x="840" y="1062"/>
                  </a:lnTo>
                  <a:lnTo>
                    <a:pt x="826" y="1055"/>
                  </a:lnTo>
                  <a:lnTo>
                    <a:pt x="821" y="1060"/>
                  </a:lnTo>
                  <a:lnTo>
                    <a:pt x="812" y="1060"/>
                  </a:lnTo>
                  <a:lnTo>
                    <a:pt x="809" y="1064"/>
                  </a:lnTo>
                  <a:lnTo>
                    <a:pt x="809" y="1064"/>
                  </a:lnTo>
                  <a:lnTo>
                    <a:pt x="802" y="1078"/>
                  </a:lnTo>
                  <a:lnTo>
                    <a:pt x="802" y="1078"/>
                  </a:lnTo>
                  <a:lnTo>
                    <a:pt x="797" y="1086"/>
                  </a:lnTo>
                  <a:lnTo>
                    <a:pt x="797" y="1086"/>
                  </a:lnTo>
                  <a:lnTo>
                    <a:pt x="790" y="1081"/>
                  </a:lnTo>
                  <a:lnTo>
                    <a:pt x="767" y="1090"/>
                  </a:lnTo>
                  <a:lnTo>
                    <a:pt x="750" y="1076"/>
                  </a:lnTo>
                  <a:lnTo>
                    <a:pt x="750" y="1100"/>
                  </a:lnTo>
                  <a:lnTo>
                    <a:pt x="734" y="1107"/>
                  </a:lnTo>
                  <a:lnTo>
                    <a:pt x="729" y="1102"/>
                  </a:lnTo>
                  <a:lnTo>
                    <a:pt x="719" y="1107"/>
                  </a:lnTo>
                  <a:lnTo>
                    <a:pt x="705" y="1097"/>
                  </a:lnTo>
                  <a:lnTo>
                    <a:pt x="696" y="1100"/>
                  </a:lnTo>
                  <a:lnTo>
                    <a:pt x="693" y="1088"/>
                  </a:lnTo>
                  <a:lnTo>
                    <a:pt x="679" y="1093"/>
                  </a:lnTo>
                  <a:lnTo>
                    <a:pt x="660" y="1090"/>
                  </a:lnTo>
                  <a:lnTo>
                    <a:pt x="658" y="1086"/>
                  </a:lnTo>
                  <a:lnTo>
                    <a:pt x="658" y="1086"/>
                  </a:lnTo>
                  <a:lnTo>
                    <a:pt x="658" y="1071"/>
                  </a:lnTo>
                  <a:lnTo>
                    <a:pt x="658" y="1071"/>
                  </a:lnTo>
                  <a:lnTo>
                    <a:pt x="641" y="1057"/>
                  </a:lnTo>
                  <a:lnTo>
                    <a:pt x="629" y="1071"/>
                  </a:lnTo>
                  <a:lnTo>
                    <a:pt x="632" y="1081"/>
                  </a:lnTo>
                  <a:lnTo>
                    <a:pt x="627" y="1093"/>
                  </a:lnTo>
                  <a:lnTo>
                    <a:pt x="608" y="1095"/>
                  </a:lnTo>
                  <a:lnTo>
                    <a:pt x="589" y="1086"/>
                  </a:lnTo>
                  <a:lnTo>
                    <a:pt x="589" y="1086"/>
                  </a:lnTo>
                  <a:lnTo>
                    <a:pt x="566" y="1076"/>
                  </a:lnTo>
                  <a:lnTo>
                    <a:pt x="544" y="1057"/>
                  </a:lnTo>
                  <a:lnTo>
                    <a:pt x="528" y="1052"/>
                  </a:lnTo>
                  <a:lnTo>
                    <a:pt x="502" y="1036"/>
                  </a:lnTo>
                  <a:lnTo>
                    <a:pt x="516" y="1026"/>
                  </a:lnTo>
                  <a:lnTo>
                    <a:pt x="490" y="1019"/>
                  </a:lnTo>
                  <a:lnTo>
                    <a:pt x="504" y="1015"/>
                  </a:lnTo>
                  <a:lnTo>
                    <a:pt x="511" y="1000"/>
                  </a:lnTo>
                  <a:lnTo>
                    <a:pt x="521" y="996"/>
                  </a:lnTo>
                  <a:lnTo>
                    <a:pt x="518" y="979"/>
                  </a:lnTo>
                  <a:lnTo>
                    <a:pt x="497" y="977"/>
                  </a:lnTo>
                  <a:lnTo>
                    <a:pt x="488" y="986"/>
                  </a:lnTo>
                  <a:lnTo>
                    <a:pt x="473" y="970"/>
                  </a:lnTo>
                  <a:lnTo>
                    <a:pt x="454" y="970"/>
                  </a:lnTo>
                  <a:lnTo>
                    <a:pt x="452" y="977"/>
                  </a:lnTo>
                  <a:lnTo>
                    <a:pt x="419" y="956"/>
                  </a:lnTo>
                  <a:lnTo>
                    <a:pt x="421" y="946"/>
                  </a:lnTo>
                  <a:lnTo>
                    <a:pt x="402" y="958"/>
                  </a:lnTo>
                  <a:lnTo>
                    <a:pt x="386" y="951"/>
                  </a:lnTo>
                  <a:lnTo>
                    <a:pt x="369" y="960"/>
                  </a:lnTo>
                  <a:lnTo>
                    <a:pt x="362" y="958"/>
                  </a:lnTo>
                  <a:lnTo>
                    <a:pt x="362" y="972"/>
                  </a:lnTo>
                  <a:lnTo>
                    <a:pt x="357" y="984"/>
                  </a:lnTo>
                  <a:lnTo>
                    <a:pt x="298" y="927"/>
                  </a:lnTo>
                  <a:lnTo>
                    <a:pt x="298" y="922"/>
                  </a:lnTo>
                  <a:lnTo>
                    <a:pt x="279" y="913"/>
                  </a:lnTo>
                  <a:lnTo>
                    <a:pt x="279" y="906"/>
                  </a:lnTo>
                  <a:lnTo>
                    <a:pt x="260" y="899"/>
                  </a:lnTo>
                  <a:lnTo>
                    <a:pt x="232" y="901"/>
                  </a:lnTo>
                  <a:lnTo>
                    <a:pt x="232" y="901"/>
                  </a:lnTo>
                  <a:lnTo>
                    <a:pt x="225" y="908"/>
                  </a:lnTo>
                  <a:lnTo>
                    <a:pt x="225" y="908"/>
                  </a:lnTo>
                  <a:lnTo>
                    <a:pt x="206" y="899"/>
                  </a:lnTo>
                  <a:lnTo>
                    <a:pt x="194" y="882"/>
                  </a:lnTo>
                  <a:lnTo>
                    <a:pt x="178" y="887"/>
                  </a:lnTo>
                  <a:lnTo>
                    <a:pt x="161" y="894"/>
                  </a:lnTo>
                  <a:lnTo>
                    <a:pt x="168" y="908"/>
                  </a:lnTo>
                  <a:lnTo>
                    <a:pt x="159" y="929"/>
                  </a:lnTo>
                  <a:lnTo>
                    <a:pt x="159" y="929"/>
                  </a:lnTo>
                  <a:lnTo>
                    <a:pt x="154" y="934"/>
                  </a:lnTo>
                  <a:lnTo>
                    <a:pt x="137" y="918"/>
                  </a:lnTo>
                  <a:lnTo>
                    <a:pt x="137" y="911"/>
                  </a:lnTo>
                  <a:lnTo>
                    <a:pt x="126" y="908"/>
                  </a:lnTo>
                  <a:lnTo>
                    <a:pt x="128" y="903"/>
                  </a:lnTo>
                  <a:lnTo>
                    <a:pt x="116" y="892"/>
                  </a:lnTo>
                  <a:lnTo>
                    <a:pt x="83" y="875"/>
                  </a:lnTo>
                  <a:lnTo>
                    <a:pt x="78" y="859"/>
                  </a:lnTo>
                  <a:lnTo>
                    <a:pt x="64" y="866"/>
                  </a:lnTo>
                  <a:lnTo>
                    <a:pt x="62" y="849"/>
                  </a:lnTo>
                  <a:lnTo>
                    <a:pt x="40" y="866"/>
                  </a:lnTo>
                  <a:lnTo>
                    <a:pt x="38" y="870"/>
                  </a:lnTo>
                  <a:lnTo>
                    <a:pt x="38" y="870"/>
                  </a:lnTo>
                  <a:lnTo>
                    <a:pt x="19" y="847"/>
                  </a:lnTo>
                  <a:lnTo>
                    <a:pt x="3" y="835"/>
                  </a:lnTo>
                  <a:lnTo>
                    <a:pt x="0" y="830"/>
                  </a:lnTo>
                  <a:lnTo>
                    <a:pt x="22" y="802"/>
                  </a:lnTo>
                  <a:lnTo>
                    <a:pt x="14" y="788"/>
                  </a:lnTo>
                  <a:lnTo>
                    <a:pt x="14" y="738"/>
                  </a:lnTo>
                  <a:lnTo>
                    <a:pt x="3" y="719"/>
                  </a:lnTo>
                  <a:lnTo>
                    <a:pt x="7" y="700"/>
                  </a:lnTo>
                  <a:lnTo>
                    <a:pt x="5" y="695"/>
                  </a:lnTo>
                  <a:lnTo>
                    <a:pt x="10" y="695"/>
                  </a:lnTo>
                  <a:lnTo>
                    <a:pt x="12" y="688"/>
                  </a:lnTo>
                  <a:lnTo>
                    <a:pt x="19" y="688"/>
                  </a:lnTo>
                  <a:lnTo>
                    <a:pt x="22" y="695"/>
                  </a:lnTo>
                  <a:lnTo>
                    <a:pt x="31" y="705"/>
                  </a:lnTo>
                  <a:lnTo>
                    <a:pt x="64" y="710"/>
                  </a:lnTo>
                  <a:lnTo>
                    <a:pt x="64" y="698"/>
                  </a:lnTo>
                  <a:lnTo>
                    <a:pt x="71" y="705"/>
                  </a:lnTo>
                  <a:lnTo>
                    <a:pt x="76" y="703"/>
                  </a:lnTo>
                  <a:lnTo>
                    <a:pt x="81" y="688"/>
                  </a:lnTo>
                  <a:lnTo>
                    <a:pt x="97" y="684"/>
                  </a:lnTo>
                  <a:lnTo>
                    <a:pt x="100" y="672"/>
                  </a:lnTo>
                  <a:lnTo>
                    <a:pt x="104" y="669"/>
                  </a:lnTo>
                  <a:lnTo>
                    <a:pt x="104" y="669"/>
                  </a:lnTo>
                  <a:lnTo>
                    <a:pt x="128" y="655"/>
                  </a:lnTo>
                  <a:lnTo>
                    <a:pt x="128" y="655"/>
                  </a:lnTo>
                  <a:lnTo>
                    <a:pt x="149" y="632"/>
                  </a:lnTo>
                  <a:lnTo>
                    <a:pt x="173" y="620"/>
                  </a:lnTo>
                  <a:lnTo>
                    <a:pt x="171" y="589"/>
                  </a:lnTo>
                  <a:lnTo>
                    <a:pt x="159" y="558"/>
                  </a:lnTo>
                  <a:lnTo>
                    <a:pt x="159" y="542"/>
                  </a:lnTo>
                  <a:lnTo>
                    <a:pt x="152" y="532"/>
                  </a:lnTo>
                  <a:lnTo>
                    <a:pt x="154" y="523"/>
                  </a:lnTo>
                  <a:lnTo>
                    <a:pt x="147" y="502"/>
                  </a:lnTo>
                  <a:lnTo>
                    <a:pt x="147" y="502"/>
                  </a:lnTo>
                  <a:lnTo>
                    <a:pt x="140" y="485"/>
                  </a:lnTo>
                  <a:lnTo>
                    <a:pt x="137" y="461"/>
                  </a:lnTo>
                  <a:lnTo>
                    <a:pt x="133" y="445"/>
                  </a:lnTo>
                  <a:lnTo>
                    <a:pt x="135" y="431"/>
                  </a:lnTo>
                  <a:lnTo>
                    <a:pt x="123" y="405"/>
                  </a:lnTo>
                  <a:lnTo>
                    <a:pt x="119" y="405"/>
                  </a:lnTo>
                  <a:lnTo>
                    <a:pt x="119" y="379"/>
                  </a:lnTo>
                  <a:lnTo>
                    <a:pt x="111" y="364"/>
                  </a:lnTo>
                  <a:lnTo>
                    <a:pt x="126" y="374"/>
                  </a:lnTo>
                  <a:lnTo>
                    <a:pt x="133" y="372"/>
                  </a:lnTo>
                  <a:lnTo>
                    <a:pt x="126" y="338"/>
                  </a:lnTo>
                  <a:lnTo>
                    <a:pt x="130" y="312"/>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78" name="Freeform 177"/>
            <p:cNvSpPr>
              <a:spLocks/>
            </p:cNvSpPr>
            <p:nvPr/>
          </p:nvSpPr>
          <p:spPr bwMode="auto">
            <a:xfrm>
              <a:off x="4438" y="430"/>
              <a:ext cx="684" cy="1092"/>
            </a:xfrm>
            <a:custGeom>
              <a:avLst/>
              <a:gdLst>
                <a:gd name="T0" fmla="*/ 367 w 684"/>
                <a:gd name="T1" fmla="*/ 44 h 1092"/>
                <a:gd name="T2" fmla="*/ 372 w 684"/>
                <a:gd name="T3" fmla="*/ 111 h 1092"/>
                <a:gd name="T4" fmla="*/ 405 w 684"/>
                <a:gd name="T5" fmla="*/ 158 h 1092"/>
                <a:gd name="T6" fmla="*/ 436 w 684"/>
                <a:gd name="T7" fmla="*/ 208 h 1092"/>
                <a:gd name="T8" fmla="*/ 431 w 684"/>
                <a:gd name="T9" fmla="*/ 250 h 1092"/>
                <a:gd name="T10" fmla="*/ 457 w 684"/>
                <a:gd name="T11" fmla="*/ 271 h 1092"/>
                <a:gd name="T12" fmla="*/ 474 w 684"/>
                <a:gd name="T13" fmla="*/ 283 h 1092"/>
                <a:gd name="T14" fmla="*/ 488 w 684"/>
                <a:gd name="T15" fmla="*/ 302 h 1092"/>
                <a:gd name="T16" fmla="*/ 511 w 684"/>
                <a:gd name="T17" fmla="*/ 309 h 1092"/>
                <a:gd name="T18" fmla="*/ 533 w 684"/>
                <a:gd name="T19" fmla="*/ 314 h 1092"/>
                <a:gd name="T20" fmla="*/ 563 w 684"/>
                <a:gd name="T21" fmla="*/ 307 h 1092"/>
                <a:gd name="T22" fmla="*/ 587 w 684"/>
                <a:gd name="T23" fmla="*/ 295 h 1092"/>
                <a:gd name="T24" fmla="*/ 618 w 684"/>
                <a:gd name="T25" fmla="*/ 307 h 1092"/>
                <a:gd name="T26" fmla="*/ 651 w 684"/>
                <a:gd name="T27" fmla="*/ 302 h 1092"/>
                <a:gd name="T28" fmla="*/ 663 w 684"/>
                <a:gd name="T29" fmla="*/ 309 h 1092"/>
                <a:gd name="T30" fmla="*/ 679 w 684"/>
                <a:gd name="T31" fmla="*/ 326 h 1092"/>
                <a:gd name="T32" fmla="*/ 644 w 684"/>
                <a:gd name="T33" fmla="*/ 349 h 1092"/>
                <a:gd name="T34" fmla="*/ 630 w 684"/>
                <a:gd name="T35" fmla="*/ 390 h 1092"/>
                <a:gd name="T36" fmla="*/ 637 w 684"/>
                <a:gd name="T37" fmla="*/ 430 h 1092"/>
                <a:gd name="T38" fmla="*/ 641 w 684"/>
                <a:gd name="T39" fmla="*/ 458 h 1092"/>
                <a:gd name="T40" fmla="*/ 632 w 684"/>
                <a:gd name="T41" fmla="*/ 479 h 1092"/>
                <a:gd name="T42" fmla="*/ 625 w 684"/>
                <a:gd name="T43" fmla="*/ 522 h 1092"/>
                <a:gd name="T44" fmla="*/ 630 w 684"/>
                <a:gd name="T45" fmla="*/ 550 h 1092"/>
                <a:gd name="T46" fmla="*/ 623 w 684"/>
                <a:gd name="T47" fmla="*/ 591 h 1092"/>
                <a:gd name="T48" fmla="*/ 601 w 684"/>
                <a:gd name="T49" fmla="*/ 614 h 1092"/>
                <a:gd name="T50" fmla="*/ 573 w 684"/>
                <a:gd name="T51" fmla="*/ 633 h 1092"/>
                <a:gd name="T52" fmla="*/ 552 w 684"/>
                <a:gd name="T53" fmla="*/ 645 h 1092"/>
                <a:gd name="T54" fmla="*/ 528 w 684"/>
                <a:gd name="T55" fmla="*/ 728 h 1092"/>
                <a:gd name="T56" fmla="*/ 504 w 684"/>
                <a:gd name="T57" fmla="*/ 808 h 1092"/>
                <a:gd name="T58" fmla="*/ 500 w 684"/>
                <a:gd name="T59" fmla="*/ 846 h 1092"/>
                <a:gd name="T60" fmla="*/ 511 w 684"/>
                <a:gd name="T61" fmla="*/ 924 h 1092"/>
                <a:gd name="T62" fmla="*/ 462 w 684"/>
                <a:gd name="T63" fmla="*/ 971 h 1092"/>
                <a:gd name="T64" fmla="*/ 410 w 684"/>
                <a:gd name="T65" fmla="*/ 990 h 1092"/>
                <a:gd name="T66" fmla="*/ 362 w 684"/>
                <a:gd name="T67" fmla="*/ 1037 h 1092"/>
                <a:gd name="T68" fmla="*/ 298 w 684"/>
                <a:gd name="T69" fmla="*/ 1070 h 1092"/>
                <a:gd name="T70" fmla="*/ 256 w 684"/>
                <a:gd name="T71" fmla="*/ 1068 h 1092"/>
                <a:gd name="T72" fmla="*/ 220 w 684"/>
                <a:gd name="T73" fmla="*/ 1070 h 1092"/>
                <a:gd name="T74" fmla="*/ 168 w 684"/>
                <a:gd name="T75" fmla="*/ 1092 h 1092"/>
                <a:gd name="T76" fmla="*/ 57 w 684"/>
                <a:gd name="T77" fmla="*/ 1085 h 1092"/>
                <a:gd name="T78" fmla="*/ 3 w 684"/>
                <a:gd name="T79" fmla="*/ 1082 h 1092"/>
                <a:gd name="T80" fmla="*/ 12 w 684"/>
                <a:gd name="T81" fmla="*/ 1056 h 1092"/>
                <a:gd name="T82" fmla="*/ 69 w 684"/>
                <a:gd name="T83" fmla="*/ 1044 h 1092"/>
                <a:gd name="T84" fmla="*/ 109 w 684"/>
                <a:gd name="T85" fmla="*/ 966 h 1092"/>
                <a:gd name="T86" fmla="*/ 97 w 684"/>
                <a:gd name="T87" fmla="*/ 886 h 1092"/>
                <a:gd name="T88" fmla="*/ 41 w 684"/>
                <a:gd name="T89" fmla="*/ 808 h 1092"/>
                <a:gd name="T90" fmla="*/ 31 w 684"/>
                <a:gd name="T91" fmla="*/ 695 h 1092"/>
                <a:gd name="T92" fmla="*/ 29 w 684"/>
                <a:gd name="T93" fmla="*/ 645 h 1092"/>
                <a:gd name="T94" fmla="*/ 74 w 684"/>
                <a:gd name="T95" fmla="*/ 557 h 1092"/>
                <a:gd name="T96" fmla="*/ 180 w 684"/>
                <a:gd name="T97" fmla="*/ 534 h 1092"/>
                <a:gd name="T98" fmla="*/ 218 w 684"/>
                <a:gd name="T99" fmla="*/ 484 h 1092"/>
                <a:gd name="T100" fmla="*/ 265 w 684"/>
                <a:gd name="T101" fmla="*/ 411 h 1092"/>
                <a:gd name="T102" fmla="*/ 336 w 684"/>
                <a:gd name="T103" fmla="*/ 378 h 1092"/>
                <a:gd name="T104" fmla="*/ 332 w 684"/>
                <a:gd name="T105" fmla="*/ 316 h 1092"/>
                <a:gd name="T106" fmla="*/ 334 w 684"/>
                <a:gd name="T107" fmla="*/ 271 h 1092"/>
                <a:gd name="T108" fmla="*/ 339 w 684"/>
                <a:gd name="T109" fmla="*/ 257 h 1092"/>
                <a:gd name="T110" fmla="*/ 362 w 684"/>
                <a:gd name="T111" fmla="*/ 243 h 1092"/>
                <a:gd name="T112" fmla="*/ 332 w 684"/>
                <a:gd name="T113" fmla="*/ 210 h 1092"/>
                <a:gd name="T114" fmla="*/ 320 w 684"/>
                <a:gd name="T115" fmla="*/ 203 h 1092"/>
                <a:gd name="T116" fmla="*/ 308 w 684"/>
                <a:gd name="T117" fmla="*/ 189 h 1092"/>
                <a:gd name="T118" fmla="*/ 254 w 684"/>
                <a:gd name="T119" fmla="*/ 191 h 1092"/>
                <a:gd name="T120" fmla="*/ 225 w 684"/>
                <a:gd name="T121" fmla="*/ 139 h 1092"/>
                <a:gd name="T122" fmla="*/ 223 w 684"/>
                <a:gd name="T123" fmla="*/ 99 h 1092"/>
                <a:gd name="T124" fmla="*/ 320 w 684"/>
                <a:gd name="T125" fmla="*/ 0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4" h="1092">
                  <a:moveTo>
                    <a:pt x="320" y="0"/>
                  </a:moveTo>
                  <a:lnTo>
                    <a:pt x="325" y="18"/>
                  </a:lnTo>
                  <a:lnTo>
                    <a:pt x="346" y="26"/>
                  </a:lnTo>
                  <a:lnTo>
                    <a:pt x="355" y="42"/>
                  </a:lnTo>
                  <a:lnTo>
                    <a:pt x="362" y="37"/>
                  </a:lnTo>
                  <a:lnTo>
                    <a:pt x="367" y="44"/>
                  </a:lnTo>
                  <a:lnTo>
                    <a:pt x="365" y="52"/>
                  </a:lnTo>
                  <a:lnTo>
                    <a:pt x="369" y="61"/>
                  </a:lnTo>
                  <a:lnTo>
                    <a:pt x="367" y="73"/>
                  </a:lnTo>
                  <a:lnTo>
                    <a:pt x="348" y="82"/>
                  </a:lnTo>
                  <a:lnTo>
                    <a:pt x="346" y="89"/>
                  </a:lnTo>
                  <a:lnTo>
                    <a:pt x="372" y="111"/>
                  </a:lnTo>
                  <a:lnTo>
                    <a:pt x="372" y="118"/>
                  </a:lnTo>
                  <a:lnTo>
                    <a:pt x="379" y="130"/>
                  </a:lnTo>
                  <a:lnTo>
                    <a:pt x="395" y="134"/>
                  </a:lnTo>
                  <a:lnTo>
                    <a:pt x="393" y="153"/>
                  </a:lnTo>
                  <a:lnTo>
                    <a:pt x="405" y="158"/>
                  </a:lnTo>
                  <a:lnTo>
                    <a:pt x="405" y="158"/>
                  </a:lnTo>
                  <a:lnTo>
                    <a:pt x="414" y="163"/>
                  </a:lnTo>
                  <a:lnTo>
                    <a:pt x="414" y="163"/>
                  </a:lnTo>
                  <a:lnTo>
                    <a:pt x="421" y="174"/>
                  </a:lnTo>
                  <a:lnTo>
                    <a:pt x="410" y="186"/>
                  </a:lnTo>
                  <a:lnTo>
                    <a:pt x="410" y="196"/>
                  </a:lnTo>
                  <a:lnTo>
                    <a:pt x="436" y="208"/>
                  </a:lnTo>
                  <a:lnTo>
                    <a:pt x="436" y="208"/>
                  </a:lnTo>
                  <a:lnTo>
                    <a:pt x="436" y="215"/>
                  </a:lnTo>
                  <a:lnTo>
                    <a:pt x="431" y="222"/>
                  </a:lnTo>
                  <a:lnTo>
                    <a:pt x="433" y="226"/>
                  </a:lnTo>
                  <a:lnTo>
                    <a:pt x="421" y="248"/>
                  </a:lnTo>
                  <a:lnTo>
                    <a:pt x="431" y="250"/>
                  </a:lnTo>
                  <a:lnTo>
                    <a:pt x="438" y="260"/>
                  </a:lnTo>
                  <a:lnTo>
                    <a:pt x="450" y="260"/>
                  </a:lnTo>
                  <a:lnTo>
                    <a:pt x="450" y="252"/>
                  </a:lnTo>
                  <a:lnTo>
                    <a:pt x="455" y="260"/>
                  </a:lnTo>
                  <a:lnTo>
                    <a:pt x="452" y="267"/>
                  </a:lnTo>
                  <a:lnTo>
                    <a:pt x="457" y="271"/>
                  </a:lnTo>
                  <a:lnTo>
                    <a:pt x="462" y="271"/>
                  </a:lnTo>
                  <a:lnTo>
                    <a:pt x="462" y="274"/>
                  </a:lnTo>
                  <a:lnTo>
                    <a:pt x="457" y="276"/>
                  </a:lnTo>
                  <a:lnTo>
                    <a:pt x="466" y="283"/>
                  </a:lnTo>
                  <a:lnTo>
                    <a:pt x="464" y="290"/>
                  </a:lnTo>
                  <a:lnTo>
                    <a:pt x="474" y="283"/>
                  </a:lnTo>
                  <a:lnTo>
                    <a:pt x="476" y="286"/>
                  </a:lnTo>
                  <a:lnTo>
                    <a:pt x="478" y="281"/>
                  </a:lnTo>
                  <a:lnTo>
                    <a:pt x="488" y="283"/>
                  </a:lnTo>
                  <a:lnTo>
                    <a:pt x="488" y="288"/>
                  </a:lnTo>
                  <a:lnTo>
                    <a:pt x="483" y="288"/>
                  </a:lnTo>
                  <a:lnTo>
                    <a:pt x="488" y="302"/>
                  </a:lnTo>
                  <a:lnTo>
                    <a:pt x="497" y="297"/>
                  </a:lnTo>
                  <a:lnTo>
                    <a:pt x="497" y="304"/>
                  </a:lnTo>
                  <a:lnTo>
                    <a:pt x="504" y="302"/>
                  </a:lnTo>
                  <a:lnTo>
                    <a:pt x="502" y="312"/>
                  </a:lnTo>
                  <a:lnTo>
                    <a:pt x="509" y="314"/>
                  </a:lnTo>
                  <a:lnTo>
                    <a:pt x="511" y="309"/>
                  </a:lnTo>
                  <a:lnTo>
                    <a:pt x="518" y="314"/>
                  </a:lnTo>
                  <a:lnTo>
                    <a:pt x="523" y="312"/>
                  </a:lnTo>
                  <a:lnTo>
                    <a:pt x="521" y="321"/>
                  </a:lnTo>
                  <a:lnTo>
                    <a:pt x="528" y="316"/>
                  </a:lnTo>
                  <a:lnTo>
                    <a:pt x="533" y="319"/>
                  </a:lnTo>
                  <a:lnTo>
                    <a:pt x="533" y="314"/>
                  </a:lnTo>
                  <a:lnTo>
                    <a:pt x="544" y="314"/>
                  </a:lnTo>
                  <a:lnTo>
                    <a:pt x="542" y="321"/>
                  </a:lnTo>
                  <a:lnTo>
                    <a:pt x="549" y="326"/>
                  </a:lnTo>
                  <a:lnTo>
                    <a:pt x="559" y="314"/>
                  </a:lnTo>
                  <a:lnTo>
                    <a:pt x="566" y="312"/>
                  </a:lnTo>
                  <a:lnTo>
                    <a:pt x="563" y="307"/>
                  </a:lnTo>
                  <a:lnTo>
                    <a:pt x="573" y="304"/>
                  </a:lnTo>
                  <a:lnTo>
                    <a:pt x="573" y="300"/>
                  </a:lnTo>
                  <a:lnTo>
                    <a:pt x="580" y="302"/>
                  </a:lnTo>
                  <a:lnTo>
                    <a:pt x="580" y="297"/>
                  </a:lnTo>
                  <a:lnTo>
                    <a:pt x="585" y="300"/>
                  </a:lnTo>
                  <a:lnTo>
                    <a:pt x="587" y="295"/>
                  </a:lnTo>
                  <a:lnTo>
                    <a:pt x="594" y="295"/>
                  </a:lnTo>
                  <a:lnTo>
                    <a:pt x="594" y="300"/>
                  </a:lnTo>
                  <a:lnTo>
                    <a:pt x="601" y="300"/>
                  </a:lnTo>
                  <a:lnTo>
                    <a:pt x="608" y="307"/>
                  </a:lnTo>
                  <a:lnTo>
                    <a:pt x="615" y="302"/>
                  </a:lnTo>
                  <a:lnTo>
                    <a:pt x="618" y="307"/>
                  </a:lnTo>
                  <a:lnTo>
                    <a:pt x="608" y="312"/>
                  </a:lnTo>
                  <a:lnTo>
                    <a:pt x="620" y="321"/>
                  </a:lnTo>
                  <a:lnTo>
                    <a:pt x="630" y="314"/>
                  </a:lnTo>
                  <a:lnTo>
                    <a:pt x="637" y="321"/>
                  </a:lnTo>
                  <a:lnTo>
                    <a:pt x="641" y="302"/>
                  </a:lnTo>
                  <a:lnTo>
                    <a:pt x="651" y="302"/>
                  </a:lnTo>
                  <a:lnTo>
                    <a:pt x="644" y="300"/>
                  </a:lnTo>
                  <a:lnTo>
                    <a:pt x="649" y="295"/>
                  </a:lnTo>
                  <a:lnTo>
                    <a:pt x="656" y="302"/>
                  </a:lnTo>
                  <a:lnTo>
                    <a:pt x="658" y="297"/>
                  </a:lnTo>
                  <a:lnTo>
                    <a:pt x="663" y="302"/>
                  </a:lnTo>
                  <a:lnTo>
                    <a:pt x="663" y="309"/>
                  </a:lnTo>
                  <a:lnTo>
                    <a:pt x="672" y="314"/>
                  </a:lnTo>
                  <a:lnTo>
                    <a:pt x="672" y="319"/>
                  </a:lnTo>
                  <a:lnTo>
                    <a:pt x="677" y="316"/>
                  </a:lnTo>
                  <a:lnTo>
                    <a:pt x="679" y="321"/>
                  </a:lnTo>
                  <a:lnTo>
                    <a:pt x="684" y="316"/>
                  </a:lnTo>
                  <a:lnTo>
                    <a:pt x="679" y="326"/>
                  </a:lnTo>
                  <a:lnTo>
                    <a:pt x="684" y="330"/>
                  </a:lnTo>
                  <a:lnTo>
                    <a:pt x="670" y="328"/>
                  </a:lnTo>
                  <a:lnTo>
                    <a:pt x="663" y="340"/>
                  </a:lnTo>
                  <a:lnTo>
                    <a:pt x="658" y="338"/>
                  </a:lnTo>
                  <a:lnTo>
                    <a:pt x="656" y="354"/>
                  </a:lnTo>
                  <a:lnTo>
                    <a:pt x="644" y="349"/>
                  </a:lnTo>
                  <a:lnTo>
                    <a:pt x="649" y="356"/>
                  </a:lnTo>
                  <a:lnTo>
                    <a:pt x="641" y="368"/>
                  </a:lnTo>
                  <a:lnTo>
                    <a:pt x="641" y="378"/>
                  </a:lnTo>
                  <a:lnTo>
                    <a:pt x="637" y="382"/>
                  </a:lnTo>
                  <a:lnTo>
                    <a:pt x="641" y="387"/>
                  </a:lnTo>
                  <a:lnTo>
                    <a:pt x="630" y="390"/>
                  </a:lnTo>
                  <a:lnTo>
                    <a:pt x="630" y="399"/>
                  </a:lnTo>
                  <a:lnTo>
                    <a:pt x="637" y="404"/>
                  </a:lnTo>
                  <a:lnTo>
                    <a:pt x="632" y="413"/>
                  </a:lnTo>
                  <a:lnTo>
                    <a:pt x="637" y="418"/>
                  </a:lnTo>
                  <a:lnTo>
                    <a:pt x="632" y="423"/>
                  </a:lnTo>
                  <a:lnTo>
                    <a:pt x="637" y="430"/>
                  </a:lnTo>
                  <a:lnTo>
                    <a:pt x="634" y="439"/>
                  </a:lnTo>
                  <a:lnTo>
                    <a:pt x="639" y="442"/>
                  </a:lnTo>
                  <a:lnTo>
                    <a:pt x="634" y="453"/>
                  </a:lnTo>
                  <a:lnTo>
                    <a:pt x="634" y="453"/>
                  </a:lnTo>
                  <a:lnTo>
                    <a:pt x="644" y="451"/>
                  </a:lnTo>
                  <a:lnTo>
                    <a:pt x="641" y="458"/>
                  </a:lnTo>
                  <a:lnTo>
                    <a:pt x="641" y="458"/>
                  </a:lnTo>
                  <a:lnTo>
                    <a:pt x="639" y="458"/>
                  </a:lnTo>
                  <a:lnTo>
                    <a:pt x="637" y="468"/>
                  </a:lnTo>
                  <a:lnTo>
                    <a:pt x="644" y="465"/>
                  </a:lnTo>
                  <a:lnTo>
                    <a:pt x="632" y="479"/>
                  </a:lnTo>
                  <a:lnTo>
                    <a:pt x="632" y="479"/>
                  </a:lnTo>
                  <a:lnTo>
                    <a:pt x="639" y="484"/>
                  </a:lnTo>
                  <a:lnTo>
                    <a:pt x="639" y="484"/>
                  </a:lnTo>
                  <a:lnTo>
                    <a:pt x="649" y="494"/>
                  </a:lnTo>
                  <a:lnTo>
                    <a:pt x="641" y="503"/>
                  </a:lnTo>
                  <a:lnTo>
                    <a:pt x="632" y="503"/>
                  </a:lnTo>
                  <a:lnTo>
                    <a:pt x="625" y="522"/>
                  </a:lnTo>
                  <a:lnTo>
                    <a:pt x="634" y="527"/>
                  </a:lnTo>
                  <a:lnTo>
                    <a:pt x="632" y="531"/>
                  </a:lnTo>
                  <a:lnTo>
                    <a:pt x="639" y="536"/>
                  </a:lnTo>
                  <a:lnTo>
                    <a:pt x="632" y="539"/>
                  </a:lnTo>
                  <a:lnTo>
                    <a:pt x="637" y="541"/>
                  </a:lnTo>
                  <a:lnTo>
                    <a:pt x="630" y="550"/>
                  </a:lnTo>
                  <a:lnTo>
                    <a:pt x="637" y="560"/>
                  </a:lnTo>
                  <a:lnTo>
                    <a:pt x="634" y="569"/>
                  </a:lnTo>
                  <a:lnTo>
                    <a:pt x="630" y="576"/>
                  </a:lnTo>
                  <a:lnTo>
                    <a:pt x="620" y="576"/>
                  </a:lnTo>
                  <a:lnTo>
                    <a:pt x="618" y="588"/>
                  </a:lnTo>
                  <a:lnTo>
                    <a:pt x="623" y="591"/>
                  </a:lnTo>
                  <a:lnTo>
                    <a:pt x="613" y="593"/>
                  </a:lnTo>
                  <a:lnTo>
                    <a:pt x="613" y="598"/>
                  </a:lnTo>
                  <a:lnTo>
                    <a:pt x="606" y="605"/>
                  </a:lnTo>
                  <a:lnTo>
                    <a:pt x="608" y="607"/>
                  </a:lnTo>
                  <a:lnTo>
                    <a:pt x="601" y="614"/>
                  </a:lnTo>
                  <a:lnTo>
                    <a:pt x="601" y="614"/>
                  </a:lnTo>
                  <a:lnTo>
                    <a:pt x="597" y="617"/>
                  </a:lnTo>
                  <a:lnTo>
                    <a:pt x="597" y="617"/>
                  </a:lnTo>
                  <a:lnTo>
                    <a:pt x="587" y="628"/>
                  </a:lnTo>
                  <a:lnTo>
                    <a:pt x="580" y="628"/>
                  </a:lnTo>
                  <a:lnTo>
                    <a:pt x="585" y="633"/>
                  </a:lnTo>
                  <a:lnTo>
                    <a:pt x="573" y="633"/>
                  </a:lnTo>
                  <a:lnTo>
                    <a:pt x="563" y="645"/>
                  </a:lnTo>
                  <a:lnTo>
                    <a:pt x="563" y="645"/>
                  </a:lnTo>
                  <a:lnTo>
                    <a:pt x="561" y="645"/>
                  </a:lnTo>
                  <a:lnTo>
                    <a:pt x="561" y="645"/>
                  </a:lnTo>
                  <a:lnTo>
                    <a:pt x="559" y="650"/>
                  </a:lnTo>
                  <a:lnTo>
                    <a:pt x="552" y="645"/>
                  </a:lnTo>
                  <a:lnTo>
                    <a:pt x="547" y="650"/>
                  </a:lnTo>
                  <a:lnTo>
                    <a:pt x="549" y="664"/>
                  </a:lnTo>
                  <a:lnTo>
                    <a:pt x="542" y="664"/>
                  </a:lnTo>
                  <a:lnTo>
                    <a:pt x="533" y="676"/>
                  </a:lnTo>
                  <a:lnTo>
                    <a:pt x="537" y="695"/>
                  </a:lnTo>
                  <a:lnTo>
                    <a:pt x="528" y="728"/>
                  </a:lnTo>
                  <a:lnTo>
                    <a:pt x="528" y="737"/>
                  </a:lnTo>
                  <a:lnTo>
                    <a:pt x="511" y="754"/>
                  </a:lnTo>
                  <a:lnTo>
                    <a:pt x="514" y="773"/>
                  </a:lnTo>
                  <a:lnTo>
                    <a:pt x="500" y="789"/>
                  </a:lnTo>
                  <a:lnTo>
                    <a:pt x="497" y="801"/>
                  </a:lnTo>
                  <a:lnTo>
                    <a:pt x="504" y="808"/>
                  </a:lnTo>
                  <a:lnTo>
                    <a:pt x="504" y="820"/>
                  </a:lnTo>
                  <a:lnTo>
                    <a:pt x="500" y="825"/>
                  </a:lnTo>
                  <a:lnTo>
                    <a:pt x="502" y="841"/>
                  </a:lnTo>
                  <a:lnTo>
                    <a:pt x="502" y="841"/>
                  </a:lnTo>
                  <a:lnTo>
                    <a:pt x="500" y="846"/>
                  </a:lnTo>
                  <a:lnTo>
                    <a:pt x="500" y="846"/>
                  </a:lnTo>
                  <a:lnTo>
                    <a:pt x="514" y="862"/>
                  </a:lnTo>
                  <a:lnTo>
                    <a:pt x="511" y="872"/>
                  </a:lnTo>
                  <a:lnTo>
                    <a:pt x="521" y="888"/>
                  </a:lnTo>
                  <a:lnTo>
                    <a:pt x="514" y="910"/>
                  </a:lnTo>
                  <a:lnTo>
                    <a:pt x="504" y="914"/>
                  </a:lnTo>
                  <a:lnTo>
                    <a:pt x="511" y="924"/>
                  </a:lnTo>
                  <a:lnTo>
                    <a:pt x="504" y="931"/>
                  </a:lnTo>
                  <a:lnTo>
                    <a:pt x="507" y="964"/>
                  </a:lnTo>
                  <a:lnTo>
                    <a:pt x="507" y="964"/>
                  </a:lnTo>
                  <a:lnTo>
                    <a:pt x="502" y="966"/>
                  </a:lnTo>
                  <a:lnTo>
                    <a:pt x="471" y="959"/>
                  </a:lnTo>
                  <a:lnTo>
                    <a:pt x="462" y="971"/>
                  </a:lnTo>
                  <a:lnTo>
                    <a:pt x="452" y="964"/>
                  </a:lnTo>
                  <a:lnTo>
                    <a:pt x="445" y="969"/>
                  </a:lnTo>
                  <a:lnTo>
                    <a:pt x="448" y="976"/>
                  </a:lnTo>
                  <a:lnTo>
                    <a:pt x="443" y="981"/>
                  </a:lnTo>
                  <a:lnTo>
                    <a:pt x="417" y="983"/>
                  </a:lnTo>
                  <a:lnTo>
                    <a:pt x="410" y="990"/>
                  </a:lnTo>
                  <a:lnTo>
                    <a:pt x="400" y="990"/>
                  </a:lnTo>
                  <a:lnTo>
                    <a:pt x="400" y="1000"/>
                  </a:lnTo>
                  <a:lnTo>
                    <a:pt x="384" y="1014"/>
                  </a:lnTo>
                  <a:lnTo>
                    <a:pt x="379" y="1026"/>
                  </a:lnTo>
                  <a:lnTo>
                    <a:pt x="369" y="1026"/>
                  </a:lnTo>
                  <a:lnTo>
                    <a:pt x="362" y="1037"/>
                  </a:lnTo>
                  <a:lnTo>
                    <a:pt x="334" y="1042"/>
                  </a:lnTo>
                  <a:lnTo>
                    <a:pt x="325" y="1049"/>
                  </a:lnTo>
                  <a:lnTo>
                    <a:pt x="325" y="1056"/>
                  </a:lnTo>
                  <a:lnTo>
                    <a:pt x="317" y="1061"/>
                  </a:lnTo>
                  <a:lnTo>
                    <a:pt x="317" y="1061"/>
                  </a:lnTo>
                  <a:lnTo>
                    <a:pt x="298" y="1070"/>
                  </a:lnTo>
                  <a:lnTo>
                    <a:pt x="284" y="1063"/>
                  </a:lnTo>
                  <a:lnTo>
                    <a:pt x="280" y="1080"/>
                  </a:lnTo>
                  <a:lnTo>
                    <a:pt x="280" y="1080"/>
                  </a:lnTo>
                  <a:lnTo>
                    <a:pt x="265" y="1073"/>
                  </a:lnTo>
                  <a:lnTo>
                    <a:pt x="265" y="1073"/>
                  </a:lnTo>
                  <a:lnTo>
                    <a:pt x="256" y="1068"/>
                  </a:lnTo>
                  <a:lnTo>
                    <a:pt x="254" y="1073"/>
                  </a:lnTo>
                  <a:lnTo>
                    <a:pt x="242" y="1063"/>
                  </a:lnTo>
                  <a:lnTo>
                    <a:pt x="235" y="1073"/>
                  </a:lnTo>
                  <a:lnTo>
                    <a:pt x="230" y="1063"/>
                  </a:lnTo>
                  <a:lnTo>
                    <a:pt x="225" y="1075"/>
                  </a:lnTo>
                  <a:lnTo>
                    <a:pt x="220" y="1070"/>
                  </a:lnTo>
                  <a:lnTo>
                    <a:pt x="213" y="1082"/>
                  </a:lnTo>
                  <a:lnTo>
                    <a:pt x="213" y="1082"/>
                  </a:lnTo>
                  <a:lnTo>
                    <a:pt x="204" y="1087"/>
                  </a:lnTo>
                  <a:lnTo>
                    <a:pt x="204" y="1087"/>
                  </a:lnTo>
                  <a:lnTo>
                    <a:pt x="194" y="1085"/>
                  </a:lnTo>
                  <a:lnTo>
                    <a:pt x="168" y="1092"/>
                  </a:lnTo>
                  <a:lnTo>
                    <a:pt x="161" y="1080"/>
                  </a:lnTo>
                  <a:lnTo>
                    <a:pt x="142" y="1068"/>
                  </a:lnTo>
                  <a:lnTo>
                    <a:pt x="128" y="1080"/>
                  </a:lnTo>
                  <a:lnTo>
                    <a:pt x="112" y="1066"/>
                  </a:lnTo>
                  <a:lnTo>
                    <a:pt x="76" y="1089"/>
                  </a:lnTo>
                  <a:lnTo>
                    <a:pt x="57" y="1085"/>
                  </a:lnTo>
                  <a:lnTo>
                    <a:pt x="45" y="1092"/>
                  </a:lnTo>
                  <a:lnTo>
                    <a:pt x="34" y="1085"/>
                  </a:lnTo>
                  <a:lnTo>
                    <a:pt x="26" y="1092"/>
                  </a:lnTo>
                  <a:lnTo>
                    <a:pt x="17" y="1087"/>
                  </a:lnTo>
                  <a:lnTo>
                    <a:pt x="12" y="1082"/>
                  </a:lnTo>
                  <a:lnTo>
                    <a:pt x="3" y="1082"/>
                  </a:lnTo>
                  <a:lnTo>
                    <a:pt x="0" y="1078"/>
                  </a:lnTo>
                  <a:lnTo>
                    <a:pt x="0" y="1078"/>
                  </a:lnTo>
                  <a:lnTo>
                    <a:pt x="5" y="1070"/>
                  </a:lnTo>
                  <a:lnTo>
                    <a:pt x="5" y="1070"/>
                  </a:lnTo>
                  <a:lnTo>
                    <a:pt x="12" y="1056"/>
                  </a:lnTo>
                  <a:lnTo>
                    <a:pt x="12" y="1056"/>
                  </a:lnTo>
                  <a:lnTo>
                    <a:pt x="15" y="1052"/>
                  </a:lnTo>
                  <a:lnTo>
                    <a:pt x="24" y="1052"/>
                  </a:lnTo>
                  <a:lnTo>
                    <a:pt x="29" y="1047"/>
                  </a:lnTo>
                  <a:lnTo>
                    <a:pt x="43" y="1054"/>
                  </a:lnTo>
                  <a:lnTo>
                    <a:pt x="52" y="1047"/>
                  </a:lnTo>
                  <a:lnTo>
                    <a:pt x="69" y="1044"/>
                  </a:lnTo>
                  <a:lnTo>
                    <a:pt x="76" y="1035"/>
                  </a:lnTo>
                  <a:lnTo>
                    <a:pt x="93" y="1030"/>
                  </a:lnTo>
                  <a:lnTo>
                    <a:pt x="123" y="1004"/>
                  </a:lnTo>
                  <a:lnTo>
                    <a:pt x="164" y="983"/>
                  </a:lnTo>
                  <a:lnTo>
                    <a:pt x="133" y="964"/>
                  </a:lnTo>
                  <a:lnTo>
                    <a:pt x="109" y="966"/>
                  </a:lnTo>
                  <a:lnTo>
                    <a:pt x="100" y="957"/>
                  </a:lnTo>
                  <a:lnTo>
                    <a:pt x="97" y="943"/>
                  </a:lnTo>
                  <a:lnTo>
                    <a:pt x="88" y="940"/>
                  </a:lnTo>
                  <a:lnTo>
                    <a:pt x="83" y="931"/>
                  </a:lnTo>
                  <a:lnTo>
                    <a:pt x="88" y="898"/>
                  </a:lnTo>
                  <a:lnTo>
                    <a:pt x="97" y="886"/>
                  </a:lnTo>
                  <a:lnTo>
                    <a:pt x="107" y="884"/>
                  </a:lnTo>
                  <a:lnTo>
                    <a:pt x="114" y="853"/>
                  </a:lnTo>
                  <a:lnTo>
                    <a:pt x="41" y="846"/>
                  </a:lnTo>
                  <a:lnTo>
                    <a:pt x="31" y="841"/>
                  </a:lnTo>
                  <a:lnTo>
                    <a:pt x="38" y="827"/>
                  </a:lnTo>
                  <a:lnTo>
                    <a:pt x="41" y="808"/>
                  </a:lnTo>
                  <a:lnTo>
                    <a:pt x="24" y="773"/>
                  </a:lnTo>
                  <a:lnTo>
                    <a:pt x="29" y="751"/>
                  </a:lnTo>
                  <a:lnTo>
                    <a:pt x="17" y="713"/>
                  </a:lnTo>
                  <a:lnTo>
                    <a:pt x="22" y="704"/>
                  </a:lnTo>
                  <a:lnTo>
                    <a:pt x="36" y="697"/>
                  </a:lnTo>
                  <a:lnTo>
                    <a:pt x="31" y="695"/>
                  </a:lnTo>
                  <a:lnTo>
                    <a:pt x="24" y="678"/>
                  </a:lnTo>
                  <a:lnTo>
                    <a:pt x="8" y="666"/>
                  </a:lnTo>
                  <a:lnTo>
                    <a:pt x="5" y="654"/>
                  </a:lnTo>
                  <a:lnTo>
                    <a:pt x="10" y="640"/>
                  </a:lnTo>
                  <a:lnTo>
                    <a:pt x="19" y="631"/>
                  </a:lnTo>
                  <a:lnTo>
                    <a:pt x="29" y="645"/>
                  </a:lnTo>
                  <a:lnTo>
                    <a:pt x="43" y="652"/>
                  </a:lnTo>
                  <a:lnTo>
                    <a:pt x="64" y="645"/>
                  </a:lnTo>
                  <a:lnTo>
                    <a:pt x="76" y="614"/>
                  </a:lnTo>
                  <a:lnTo>
                    <a:pt x="69" y="588"/>
                  </a:lnTo>
                  <a:lnTo>
                    <a:pt x="88" y="569"/>
                  </a:lnTo>
                  <a:lnTo>
                    <a:pt x="74" y="557"/>
                  </a:lnTo>
                  <a:lnTo>
                    <a:pt x="90" y="550"/>
                  </a:lnTo>
                  <a:lnTo>
                    <a:pt x="109" y="565"/>
                  </a:lnTo>
                  <a:lnTo>
                    <a:pt x="168" y="567"/>
                  </a:lnTo>
                  <a:lnTo>
                    <a:pt x="178" y="553"/>
                  </a:lnTo>
                  <a:lnTo>
                    <a:pt x="175" y="543"/>
                  </a:lnTo>
                  <a:lnTo>
                    <a:pt x="180" y="534"/>
                  </a:lnTo>
                  <a:lnTo>
                    <a:pt x="192" y="527"/>
                  </a:lnTo>
                  <a:lnTo>
                    <a:pt x="204" y="527"/>
                  </a:lnTo>
                  <a:lnTo>
                    <a:pt x="209" y="517"/>
                  </a:lnTo>
                  <a:lnTo>
                    <a:pt x="206" y="503"/>
                  </a:lnTo>
                  <a:lnTo>
                    <a:pt x="223" y="496"/>
                  </a:lnTo>
                  <a:lnTo>
                    <a:pt x="218" y="484"/>
                  </a:lnTo>
                  <a:lnTo>
                    <a:pt x="220" y="477"/>
                  </a:lnTo>
                  <a:lnTo>
                    <a:pt x="211" y="472"/>
                  </a:lnTo>
                  <a:lnTo>
                    <a:pt x="223" y="465"/>
                  </a:lnTo>
                  <a:lnTo>
                    <a:pt x="246" y="430"/>
                  </a:lnTo>
                  <a:lnTo>
                    <a:pt x="256" y="425"/>
                  </a:lnTo>
                  <a:lnTo>
                    <a:pt x="265" y="411"/>
                  </a:lnTo>
                  <a:lnTo>
                    <a:pt x="284" y="408"/>
                  </a:lnTo>
                  <a:lnTo>
                    <a:pt x="296" y="399"/>
                  </a:lnTo>
                  <a:lnTo>
                    <a:pt x="320" y="404"/>
                  </a:lnTo>
                  <a:lnTo>
                    <a:pt x="341" y="397"/>
                  </a:lnTo>
                  <a:lnTo>
                    <a:pt x="346" y="387"/>
                  </a:lnTo>
                  <a:lnTo>
                    <a:pt x="336" y="378"/>
                  </a:lnTo>
                  <a:lnTo>
                    <a:pt x="339" y="366"/>
                  </a:lnTo>
                  <a:lnTo>
                    <a:pt x="334" y="359"/>
                  </a:lnTo>
                  <a:lnTo>
                    <a:pt x="339" y="352"/>
                  </a:lnTo>
                  <a:lnTo>
                    <a:pt x="334" y="345"/>
                  </a:lnTo>
                  <a:lnTo>
                    <a:pt x="343" y="330"/>
                  </a:lnTo>
                  <a:lnTo>
                    <a:pt x="332" y="316"/>
                  </a:lnTo>
                  <a:lnTo>
                    <a:pt x="343" y="304"/>
                  </a:lnTo>
                  <a:lnTo>
                    <a:pt x="358" y="302"/>
                  </a:lnTo>
                  <a:lnTo>
                    <a:pt x="358" y="295"/>
                  </a:lnTo>
                  <a:lnTo>
                    <a:pt x="353" y="290"/>
                  </a:lnTo>
                  <a:lnTo>
                    <a:pt x="355" y="278"/>
                  </a:lnTo>
                  <a:lnTo>
                    <a:pt x="334" y="271"/>
                  </a:lnTo>
                  <a:lnTo>
                    <a:pt x="332" y="260"/>
                  </a:lnTo>
                  <a:lnTo>
                    <a:pt x="334" y="257"/>
                  </a:lnTo>
                  <a:lnTo>
                    <a:pt x="334" y="257"/>
                  </a:lnTo>
                  <a:lnTo>
                    <a:pt x="336" y="252"/>
                  </a:lnTo>
                  <a:lnTo>
                    <a:pt x="339" y="257"/>
                  </a:lnTo>
                  <a:lnTo>
                    <a:pt x="339" y="257"/>
                  </a:lnTo>
                  <a:lnTo>
                    <a:pt x="343" y="243"/>
                  </a:lnTo>
                  <a:lnTo>
                    <a:pt x="351" y="243"/>
                  </a:lnTo>
                  <a:lnTo>
                    <a:pt x="348" y="250"/>
                  </a:lnTo>
                  <a:lnTo>
                    <a:pt x="353" y="243"/>
                  </a:lnTo>
                  <a:lnTo>
                    <a:pt x="358" y="250"/>
                  </a:lnTo>
                  <a:lnTo>
                    <a:pt x="362" y="243"/>
                  </a:lnTo>
                  <a:lnTo>
                    <a:pt x="369" y="241"/>
                  </a:lnTo>
                  <a:lnTo>
                    <a:pt x="369" y="236"/>
                  </a:lnTo>
                  <a:lnTo>
                    <a:pt x="348" y="205"/>
                  </a:lnTo>
                  <a:lnTo>
                    <a:pt x="343" y="210"/>
                  </a:lnTo>
                  <a:lnTo>
                    <a:pt x="341" y="203"/>
                  </a:lnTo>
                  <a:lnTo>
                    <a:pt x="332" y="210"/>
                  </a:lnTo>
                  <a:lnTo>
                    <a:pt x="329" y="205"/>
                  </a:lnTo>
                  <a:lnTo>
                    <a:pt x="325" y="212"/>
                  </a:lnTo>
                  <a:lnTo>
                    <a:pt x="322" y="210"/>
                  </a:lnTo>
                  <a:lnTo>
                    <a:pt x="327" y="200"/>
                  </a:lnTo>
                  <a:lnTo>
                    <a:pt x="325" y="196"/>
                  </a:lnTo>
                  <a:lnTo>
                    <a:pt x="320" y="203"/>
                  </a:lnTo>
                  <a:lnTo>
                    <a:pt x="317" y="198"/>
                  </a:lnTo>
                  <a:lnTo>
                    <a:pt x="317" y="198"/>
                  </a:lnTo>
                  <a:lnTo>
                    <a:pt x="313" y="193"/>
                  </a:lnTo>
                  <a:lnTo>
                    <a:pt x="313" y="193"/>
                  </a:lnTo>
                  <a:lnTo>
                    <a:pt x="320" y="189"/>
                  </a:lnTo>
                  <a:lnTo>
                    <a:pt x="308" y="189"/>
                  </a:lnTo>
                  <a:lnTo>
                    <a:pt x="296" y="182"/>
                  </a:lnTo>
                  <a:lnTo>
                    <a:pt x="291" y="186"/>
                  </a:lnTo>
                  <a:lnTo>
                    <a:pt x="289" y="179"/>
                  </a:lnTo>
                  <a:lnTo>
                    <a:pt x="277" y="189"/>
                  </a:lnTo>
                  <a:lnTo>
                    <a:pt x="256" y="184"/>
                  </a:lnTo>
                  <a:lnTo>
                    <a:pt x="254" y="191"/>
                  </a:lnTo>
                  <a:lnTo>
                    <a:pt x="235" y="174"/>
                  </a:lnTo>
                  <a:lnTo>
                    <a:pt x="235" y="167"/>
                  </a:lnTo>
                  <a:lnTo>
                    <a:pt x="228" y="163"/>
                  </a:lnTo>
                  <a:lnTo>
                    <a:pt x="230" y="158"/>
                  </a:lnTo>
                  <a:lnTo>
                    <a:pt x="223" y="153"/>
                  </a:lnTo>
                  <a:lnTo>
                    <a:pt x="225" y="139"/>
                  </a:lnTo>
                  <a:lnTo>
                    <a:pt x="220" y="132"/>
                  </a:lnTo>
                  <a:lnTo>
                    <a:pt x="223" y="127"/>
                  </a:lnTo>
                  <a:lnTo>
                    <a:pt x="216" y="113"/>
                  </a:lnTo>
                  <a:lnTo>
                    <a:pt x="223" y="111"/>
                  </a:lnTo>
                  <a:lnTo>
                    <a:pt x="223" y="99"/>
                  </a:lnTo>
                  <a:lnTo>
                    <a:pt x="223" y="99"/>
                  </a:lnTo>
                  <a:lnTo>
                    <a:pt x="246" y="108"/>
                  </a:lnTo>
                  <a:lnTo>
                    <a:pt x="277" y="96"/>
                  </a:lnTo>
                  <a:lnTo>
                    <a:pt x="287" y="68"/>
                  </a:lnTo>
                  <a:lnTo>
                    <a:pt x="284" y="18"/>
                  </a:lnTo>
                  <a:lnTo>
                    <a:pt x="296" y="4"/>
                  </a:lnTo>
                  <a:lnTo>
                    <a:pt x="320"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79" name="Freeform 178"/>
            <p:cNvSpPr>
              <a:spLocks/>
            </p:cNvSpPr>
            <p:nvPr/>
          </p:nvSpPr>
          <p:spPr bwMode="auto">
            <a:xfrm>
              <a:off x="4859" y="638"/>
              <a:ext cx="639" cy="756"/>
            </a:xfrm>
            <a:custGeom>
              <a:avLst/>
              <a:gdLst>
                <a:gd name="T0" fmla="*/ 152 w 639"/>
                <a:gd name="T1" fmla="*/ 42 h 756"/>
                <a:gd name="T2" fmla="*/ 249 w 639"/>
                <a:gd name="T3" fmla="*/ 18 h 756"/>
                <a:gd name="T4" fmla="*/ 332 w 639"/>
                <a:gd name="T5" fmla="*/ 7 h 756"/>
                <a:gd name="T6" fmla="*/ 417 w 639"/>
                <a:gd name="T7" fmla="*/ 21 h 756"/>
                <a:gd name="T8" fmla="*/ 481 w 639"/>
                <a:gd name="T9" fmla="*/ 16 h 756"/>
                <a:gd name="T10" fmla="*/ 516 w 639"/>
                <a:gd name="T11" fmla="*/ 23 h 756"/>
                <a:gd name="T12" fmla="*/ 542 w 639"/>
                <a:gd name="T13" fmla="*/ 35 h 756"/>
                <a:gd name="T14" fmla="*/ 573 w 639"/>
                <a:gd name="T15" fmla="*/ 47 h 756"/>
                <a:gd name="T16" fmla="*/ 597 w 639"/>
                <a:gd name="T17" fmla="*/ 49 h 756"/>
                <a:gd name="T18" fmla="*/ 625 w 639"/>
                <a:gd name="T19" fmla="*/ 63 h 756"/>
                <a:gd name="T20" fmla="*/ 637 w 639"/>
                <a:gd name="T21" fmla="*/ 85 h 756"/>
                <a:gd name="T22" fmla="*/ 599 w 639"/>
                <a:gd name="T23" fmla="*/ 106 h 756"/>
                <a:gd name="T24" fmla="*/ 563 w 639"/>
                <a:gd name="T25" fmla="*/ 130 h 756"/>
                <a:gd name="T26" fmla="*/ 573 w 639"/>
                <a:gd name="T27" fmla="*/ 165 h 756"/>
                <a:gd name="T28" fmla="*/ 566 w 639"/>
                <a:gd name="T29" fmla="*/ 210 h 756"/>
                <a:gd name="T30" fmla="*/ 580 w 639"/>
                <a:gd name="T31" fmla="*/ 236 h 756"/>
                <a:gd name="T32" fmla="*/ 580 w 639"/>
                <a:gd name="T33" fmla="*/ 257 h 756"/>
                <a:gd name="T34" fmla="*/ 582 w 639"/>
                <a:gd name="T35" fmla="*/ 276 h 756"/>
                <a:gd name="T36" fmla="*/ 568 w 639"/>
                <a:gd name="T37" fmla="*/ 331 h 756"/>
                <a:gd name="T38" fmla="*/ 528 w 639"/>
                <a:gd name="T39" fmla="*/ 399 h 756"/>
                <a:gd name="T40" fmla="*/ 613 w 639"/>
                <a:gd name="T41" fmla="*/ 531 h 756"/>
                <a:gd name="T42" fmla="*/ 611 w 639"/>
                <a:gd name="T43" fmla="*/ 657 h 756"/>
                <a:gd name="T44" fmla="*/ 616 w 639"/>
                <a:gd name="T45" fmla="*/ 744 h 756"/>
                <a:gd name="T46" fmla="*/ 547 w 639"/>
                <a:gd name="T47" fmla="*/ 740 h 756"/>
                <a:gd name="T48" fmla="*/ 483 w 639"/>
                <a:gd name="T49" fmla="*/ 725 h 756"/>
                <a:gd name="T50" fmla="*/ 422 w 639"/>
                <a:gd name="T51" fmla="*/ 725 h 756"/>
                <a:gd name="T52" fmla="*/ 360 w 639"/>
                <a:gd name="T53" fmla="*/ 683 h 756"/>
                <a:gd name="T54" fmla="*/ 334 w 639"/>
                <a:gd name="T55" fmla="*/ 706 h 756"/>
                <a:gd name="T56" fmla="*/ 277 w 639"/>
                <a:gd name="T57" fmla="*/ 706 h 756"/>
                <a:gd name="T58" fmla="*/ 220 w 639"/>
                <a:gd name="T59" fmla="*/ 713 h 756"/>
                <a:gd name="T60" fmla="*/ 83 w 639"/>
                <a:gd name="T61" fmla="*/ 723 h 756"/>
                <a:gd name="T62" fmla="*/ 93 w 639"/>
                <a:gd name="T63" fmla="*/ 654 h 756"/>
                <a:gd name="T64" fmla="*/ 83 w 639"/>
                <a:gd name="T65" fmla="*/ 612 h 756"/>
                <a:gd name="T66" fmla="*/ 107 w 639"/>
                <a:gd name="T67" fmla="*/ 529 h 756"/>
                <a:gd name="T68" fmla="*/ 126 w 639"/>
                <a:gd name="T69" fmla="*/ 442 h 756"/>
                <a:gd name="T70" fmla="*/ 142 w 639"/>
                <a:gd name="T71" fmla="*/ 437 h 756"/>
                <a:gd name="T72" fmla="*/ 176 w 639"/>
                <a:gd name="T73" fmla="*/ 409 h 756"/>
                <a:gd name="T74" fmla="*/ 192 w 639"/>
                <a:gd name="T75" fmla="*/ 385 h 756"/>
                <a:gd name="T76" fmla="*/ 216 w 639"/>
                <a:gd name="T77" fmla="*/ 352 h 756"/>
                <a:gd name="T78" fmla="*/ 213 w 639"/>
                <a:gd name="T79" fmla="*/ 319 h 756"/>
                <a:gd name="T80" fmla="*/ 218 w 639"/>
                <a:gd name="T81" fmla="*/ 276 h 756"/>
                <a:gd name="T82" fmla="*/ 220 w 639"/>
                <a:gd name="T83" fmla="*/ 250 h 756"/>
                <a:gd name="T84" fmla="*/ 213 w 639"/>
                <a:gd name="T85" fmla="*/ 231 h 756"/>
                <a:gd name="T86" fmla="*/ 209 w 639"/>
                <a:gd name="T87" fmla="*/ 191 h 756"/>
                <a:gd name="T88" fmla="*/ 228 w 639"/>
                <a:gd name="T89" fmla="*/ 148 h 756"/>
                <a:gd name="T90" fmla="*/ 263 w 639"/>
                <a:gd name="T91" fmla="*/ 122 h 756"/>
                <a:gd name="T92" fmla="*/ 251 w 639"/>
                <a:gd name="T93" fmla="*/ 106 h 756"/>
                <a:gd name="T94" fmla="*/ 223 w 639"/>
                <a:gd name="T95" fmla="*/ 92 h 756"/>
                <a:gd name="T96" fmla="*/ 187 w 639"/>
                <a:gd name="T97" fmla="*/ 104 h 756"/>
                <a:gd name="T98" fmla="*/ 173 w 639"/>
                <a:gd name="T99" fmla="*/ 87 h 756"/>
                <a:gd name="T100" fmla="*/ 152 w 639"/>
                <a:gd name="T101" fmla="*/ 96 h 756"/>
                <a:gd name="T102" fmla="*/ 123 w 639"/>
                <a:gd name="T103" fmla="*/ 106 h 756"/>
                <a:gd name="T104" fmla="*/ 97 w 639"/>
                <a:gd name="T105" fmla="*/ 106 h 756"/>
                <a:gd name="T106" fmla="*/ 76 w 639"/>
                <a:gd name="T107" fmla="*/ 89 h 756"/>
                <a:gd name="T108" fmla="*/ 55 w 639"/>
                <a:gd name="T109" fmla="*/ 78 h 756"/>
                <a:gd name="T110" fmla="*/ 41 w 639"/>
                <a:gd name="T111" fmla="*/ 63 h 756"/>
                <a:gd name="T112" fmla="*/ 17 w 639"/>
                <a:gd name="T113" fmla="*/ 52 h 756"/>
                <a:gd name="T114" fmla="*/ 15 w 639"/>
                <a:gd name="T115" fmla="*/ 0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9" h="756">
                  <a:moveTo>
                    <a:pt x="15" y="0"/>
                  </a:moveTo>
                  <a:lnTo>
                    <a:pt x="79" y="11"/>
                  </a:lnTo>
                  <a:lnTo>
                    <a:pt x="86" y="21"/>
                  </a:lnTo>
                  <a:lnTo>
                    <a:pt x="102" y="21"/>
                  </a:lnTo>
                  <a:lnTo>
                    <a:pt x="114" y="37"/>
                  </a:lnTo>
                  <a:lnTo>
                    <a:pt x="152" y="42"/>
                  </a:lnTo>
                  <a:lnTo>
                    <a:pt x="159" y="47"/>
                  </a:lnTo>
                  <a:lnTo>
                    <a:pt x="197" y="30"/>
                  </a:lnTo>
                  <a:lnTo>
                    <a:pt x="197" y="30"/>
                  </a:lnTo>
                  <a:lnTo>
                    <a:pt x="218" y="16"/>
                  </a:lnTo>
                  <a:lnTo>
                    <a:pt x="230" y="16"/>
                  </a:lnTo>
                  <a:lnTo>
                    <a:pt x="249" y="18"/>
                  </a:lnTo>
                  <a:lnTo>
                    <a:pt x="256" y="26"/>
                  </a:lnTo>
                  <a:lnTo>
                    <a:pt x="282" y="35"/>
                  </a:lnTo>
                  <a:lnTo>
                    <a:pt x="289" y="26"/>
                  </a:lnTo>
                  <a:lnTo>
                    <a:pt x="294" y="26"/>
                  </a:lnTo>
                  <a:lnTo>
                    <a:pt x="303" y="11"/>
                  </a:lnTo>
                  <a:lnTo>
                    <a:pt x="332" y="7"/>
                  </a:lnTo>
                  <a:lnTo>
                    <a:pt x="367" y="21"/>
                  </a:lnTo>
                  <a:lnTo>
                    <a:pt x="381" y="18"/>
                  </a:lnTo>
                  <a:lnTo>
                    <a:pt x="391" y="23"/>
                  </a:lnTo>
                  <a:lnTo>
                    <a:pt x="398" y="21"/>
                  </a:lnTo>
                  <a:lnTo>
                    <a:pt x="403" y="26"/>
                  </a:lnTo>
                  <a:lnTo>
                    <a:pt x="417" y="21"/>
                  </a:lnTo>
                  <a:lnTo>
                    <a:pt x="422" y="26"/>
                  </a:lnTo>
                  <a:lnTo>
                    <a:pt x="438" y="28"/>
                  </a:lnTo>
                  <a:lnTo>
                    <a:pt x="440" y="23"/>
                  </a:lnTo>
                  <a:lnTo>
                    <a:pt x="469" y="18"/>
                  </a:lnTo>
                  <a:lnTo>
                    <a:pt x="474" y="11"/>
                  </a:lnTo>
                  <a:lnTo>
                    <a:pt x="481" y="16"/>
                  </a:lnTo>
                  <a:lnTo>
                    <a:pt x="485" y="9"/>
                  </a:lnTo>
                  <a:lnTo>
                    <a:pt x="490" y="21"/>
                  </a:lnTo>
                  <a:lnTo>
                    <a:pt x="502" y="7"/>
                  </a:lnTo>
                  <a:lnTo>
                    <a:pt x="507" y="16"/>
                  </a:lnTo>
                  <a:lnTo>
                    <a:pt x="509" y="7"/>
                  </a:lnTo>
                  <a:lnTo>
                    <a:pt x="516" y="23"/>
                  </a:lnTo>
                  <a:lnTo>
                    <a:pt x="521" y="28"/>
                  </a:lnTo>
                  <a:lnTo>
                    <a:pt x="530" y="26"/>
                  </a:lnTo>
                  <a:lnTo>
                    <a:pt x="535" y="30"/>
                  </a:lnTo>
                  <a:lnTo>
                    <a:pt x="545" y="26"/>
                  </a:lnTo>
                  <a:lnTo>
                    <a:pt x="547" y="30"/>
                  </a:lnTo>
                  <a:lnTo>
                    <a:pt x="542" y="35"/>
                  </a:lnTo>
                  <a:lnTo>
                    <a:pt x="547" y="42"/>
                  </a:lnTo>
                  <a:lnTo>
                    <a:pt x="556" y="42"/>
                  </a:lnTo>
                  <a:lnTo>
                    <a:pt x="554" y="37"/>
                  </a:lnTo>
                  <a:lnTo>
                    <a:pt x="563" y="35"/>
                  </a:lnTo>
                  <a:lnTo>
                    <a:pt x="561" y="47"/>
                  </a:lnTo>
                  <a:lnTo>
                    <a:pt x="573" y="47"/>
                  </a:lnTo>
                  <a:lnTo>
                    <a:pt x="573" y="47"/>
                  </a:lnTo>
                  <a:lnTo>
                    <a:pt x="575" y="56"/>
                  </a:lnTo>
                  <a:lnTo>
                    <a:pt x="582" y="47"/>
                  </a:lnTo>
                  <a:lnTo>
                    <a:pt x="587" y="49"/>
                  </a:lnTo>
                  <a:lnTo>
                    <a:pt x="592" y="44"/>
                  </a:lnTo>
                  <a:lnTo>
                    <a:pt x="597" y="49"/>
                  </a:lnTo>
                  <a:lnTo>
                    <a:pt x="601" y="47"/>
                  </a:lnTo>
                  <a:lnTo>
                    <a:pt x="611" y="52"/>
                  </a:lnTo>
                  <a:lnTo>
                    <a:pt x="611" y="54"/>
                  </a:lnTo>
                  <a:lnTo>
                    <a:pt x="618" y="49"/>
                  </a:lnTo>
                  <a:lnTo>
                    <a:pt x="627" y="59"/>
                  </a:lnTo>
                  <a:lnTo>
                    <a:pt x="625" y="63"/>
                  </a:lnTo>
                  <a:lnTo>
                    <a:pt x="634" y="63"/>
                  </a:lnTo>
                  <a:lnTo>
                    <a:pt x="630" y="68"/>
                  </a:lnTo>
                  <a:lnTo>
                    <a:pt x="637" y="75"/>
                  </a:lnTo>
                  <a:lnTo>
                    <a:pt x="634" y="80"/>
                  </a:lnTo>
                  <a:lnTo>
                    <a:pt x="639" y="80"/>
                  </a:lnTo>
                  <a:lnTo>
                    <a:pt x="637" y="85"/>
                  </a:lnTo>
                  <a:lnTo>
                    <a:pt x="627" y="82"/>
                  </a:lnTo>
                  <a:lnTo>
                    <a:pt x="618" y="89"/>
                  </a:lnTo>
                  <a:lnTo>
                    <a:pt x="608" y="89"/>
                  </a:lnTo>
                  <a:lnTo>
                    <a:pt x="604" y="99"/>
                  </a:lnTo>
                  <a:lnTo>
                    <a:pt x="594" y="96"/>
                  </a:lnTo>
                  <a:lnTo>
                    <a:pt x="599" y="106"/>
                  </a:lnTo>
                  <a:lnTo>
                    <a:pt x="587" y="108"/>
                  </a:lnTo>
                  <a:lnTo>
                    <a:pt x="589" y="125"/>
                  </a:lnTo>
                  <a:lnTo>
                    <a:pt x="578" y="120"/>
                  </a:lnTo>
                  <a:lnTo>
                    <a:pt x="580" y="134"/>
                  </a:lnTo>
                  <a:lnTo>
                    <a:pt x="578" y="137"/>
                  </a:lnTo>
                  <a:lnTo>
                    <a:pt x="563" y="130"/>
                  </a:lnTo>
                  <a:lnTo>
                    <a:pt x="568" y="141"/>
                  </a:lnTo>
                  <a:lnTo>
                    <a:pt x="578" y="148"/>
                  </a:lnTo>
                  <a:lnTo>
                    <a:pt x="571" y="151"/>
                  </a:lnTo>
                  <a:lnTo>
                    <a:pt x="575" y="158"/>
                  </a:lnTo>
                  <a:lnTo>
                    <a:pt x="571" y="160"/>
                  </a:lnTo>
                  <a:lnTo>
                    <a:pt x="573" y="165"/>
                  </a:lnTo>
                  <a:lnTo>
                    <a:pt x="561" y="170"/>
                  </a:lnTo>
                  <a:lnTo>
                    <a:pt x="571" y="182"/>
                  </a:lnTo>
                  <a:lnTo>
                    <a:pt x="559" y="193"/>
                  </a:lnTo>
                  <a:lnTo>
                    <a:pt x="561" y="196"/>
                  </a:lnTo>
                  <a:lnTo>
                    <a:pt x="559" y="208"/>
                  </a:lnTo>
                  <a:lnTo>
                    <a:pt x="566" y="210"/>
                  </a:lnTo>
                  <a:lnTo>
                    <a:pt x="571" y="208"/>
                  </a:lnTo>
                  <a:lnTo>
                    <a:pt x="571" y="212"/>
                  </a:lnTo>
                  <a:lnTo>
                    <a:pt x="580" y="217"/>
                  </a:lnTo>
                  <a:lnTo>
                    <a:pt x="580" y="224"/>
                  </a:lnTo>
                  <a:lnTo>
                    <a:pt x="573" y="229"/>
                  </a:lnTo>
                  <a:lnTo>
                    <a:pt x="580" y="236"/>
                  </a:lnTo>
                  <a:lnTo>
                    <a:pt x="575" y="241"/>
                  </a:lnTo>
                  <a:lnTo>
                    <a:pt x="578" y="241"/>
                  </a:lnTo>
                  <a:lnTo>
                    <a:pt x="578" y="253"/>
                  </a:lnTo>
                  <a:lnTo>
                    <a:pt x="575" y="255"/>
                  </a:lnTo>
                  <a:lnTo>
                    <a:pt x="575" y="260"/>
                  </a:lnTo>
                  <a:lnTo>
                    <a:pt x="580" y="257"/>
                  </a:lnTo>
                  <a:lnTo>
                    <a:pt x="580" y="262"/>
                  </a:lnTo>
                  <a:lnTo>
                    <a:pt x="592" y="262"/>
                  </a:lnTo>
                  <a:lnTo>
                    <a:pt x="592" y="267"/>
                  </a:lnTo>
                  <a:lnTo>
                    <a:pt x="587" y="267"/>
                  </a:lnTo>
                  <a:lnTo>
                    <a:pt x="587" y="271"/>
                  </a:lnTo>
                  <a:lnTo>
                    <a:pt x="582" y="276"/>
                  </a:lnTo>
                  <a:lnTo>
                    <a:pt x="594" y="283"/>
                  </a:lnTo>
                  <a:lnTo>
                    <a:pt x="587" y="288"/>
                  </a:lnTo>
                  <a:lnTo>
                    <a:pt x="587" y="302"/>
                  </a:lnTo>
                  <a:lnTo>
                    <a:pt x="575" y="305"/>
                  </a:lnTo>
                  <a:lnTo>
                    <a:pt x="580" y="319"/>
                  </a:lnTo>
                  <a:lnTo>
                    <a:pt x="568" y="331"/>
                  </a:lnTo>
                  <a:lnTo>
                    <a:pt x="563" y="328"/>
                  </a:lnTo>
                  <a:lnTo>
                    <a:pt x="559" y="331"/>
                  </a:lnTo>
                  <a:lnTo>
                    <a:pt x="559" y="347"/>
                  </a:lnTo>
                  <a:lnTo>
                    <a:pt x="533" y="378"/>
                  </a:lnTo>
                  <a:lnTo>
                    <a:pt x="526" y="392"/>
                  </a:lnTo>
                  <a:lnTo>
                    <a:pt x="528" y="399"/>
                  </a:lnTo>
                  <a:lnTo>
                    <a:pt x="519" y="413"/>
                  </a:lnTo>
                  <a:lnTo>
                    <a:pt x="528" y="427"/>
                  </a:lnTo>
                  <a:lnTo>
                    <a:pt x="578" y="446"/>
                  </a:lnTo>
                  <a:lnTo>
                    <a:pt x="585" y="472"/>
                  </a:lnTo>
                  <a:lnTo>
                    <a:pt x="580" y="494"/>
                  </a:lnTo>
                  <a:lnTo>
                    <a:pt x="613" y="531"/>
                  </a:lnTo>
                  <a:lnTo>
                    <a:pt x="618" y="576"/>
                  </a:lnTo>
                  <a:lnTo>
                    <a:pt x="611" y="605"/>
                  </a:lnTo>
                  <a:lnTo>
                    <a:pt x="601" y="614"/>
                  </a:lnTo>
                  <a:lnTo>
                    <a:pt x="601" y="643"/>
                  </a:lnTo>
                  <a:lnTo>
                    <a:pt x="613" y="645"/>
                  </a:lnTo>
                  <a:lnTo>
                    <a:pt x="611" y="657"/>
                  </a:lnTo>
                  <a:lnTo>
                    <a:pt x="618" y="661"/>
                  </a:lnTo>
                  <a:lnTo>
                    <a:pt x="616" y="697"/>
                  </a:lnTo>
                  <a:lnTo>
                    <a:pt x="611" y="702"/>
                  </a:lnTo>
                  <a:lnTo>
                    <a:pt x="613" y="721"/>
                  </a:lnTo>
                  <a:lnTo>
                    <a:pt x="608" y="732"/>
                  </a:lnTo>
                  <a:lnTo>
                    <a:pt x="616" y="744"/>
                  </a:lnTo>
                  <a:lnTo>
                    <a:pt x="616" y="744"/>
                  </a:lnTo>
                  <a:lnTo>
                    <a:pt x="599" y="749"/>
                  </a:lnTo>
                  <a:lnTo>
                    <a:pt x="589" y="744"/>
                  </a:lnTo>
                  <a:lnTo>
                    <a:pt x="578" y="744"/>
                  </a:lnTo>
                  <a:lnTo>
                    <a:pt x="568" y="737"/>
                  </a:lnTo>
                  <a:lnTo>
                    <a:pt x="547" y="740"/>
                  </a:lnTo>
                  <a:lnTo>
                    <a:pt x="542" y="754"/>
                  </a:lnTo>
                  <a:lnTo>
                    <a:pt x="516" y="749"/>
                  </a:lnTo>
                  <a:lnTo>
                    <a:pt x="504" y="749"/>
                  </a:lnTo>
                  <a:lnTo>
                    <a:pt x="490" y="735"/>
                  </a:lnTo>
                  <a:lnTo>
                    <a:pt x="492" y="730"/>
                  </a:lnTo>
                  <a:lnTo>
                    <a:pt x="483" y="725"/>
                  </a:lnTo>
                  <a:lnTo>
                    <a:pt x="474" y="728"/>
                  </a:lnTo>
                  <a:lnTo>
                    <a:pt x="469" y="737"/>
                  </a:lnTo>
                  <a:lnTo>
                    <a:pt x="455" y="735"/>
                  </a:lnTo>
                  <a:lnTo>
                    <a:pt x="455" y="728"/>
                  </a:lnTo>
                  <a:lnTo>
                    <a:pt x="436" y="732"/>
                  </a:lnTo>
                  <a:lnTo>
                    <a:pt x="422" y="725"/>
                  </a:lnTo>
                  <a:lnTo>
                    <a:pt x="412" y="721"/>
                  </a:lnTo>
                  <a:lnTo>
                    <a:pt x="396" y="723"/>
                  </a:lnTo>
                  <a:lnTo>
                    <a:pt x="388" y="713"/>
                  </a:lnTo>
                  <a:lnTo>
                    <a:pt x="393" y="687"/>
                  </a:lnTo>
                  <a:lnTo>
                    <a:pt x="381" y="683"/>
                  </a:lnTo>
                  <a:lnTo>
                    <a:pt x="360" y="683"/>
                  </a:lnTo>
                  <a:lnTo>
                    <a:pt x="351" y="692"/>
                  </a:lnTo>
                  <a:lnTo>
                    <a:pt x="360" y="695"/>
                  </a:lnTo>
                  <a:lnTo>
                    <a:pt x="360" y="702"/>
                  </a:lnTo>
                  <a:lnTo>
                    <a:pt x="351" y="702"/>
                  </a:lnTo>
                  <a:lnTo>
                    <a:pt x="339" y="709"/>
                  </a:lnTo>
                  <a:lnTo>
                    <a:pt x="334" y="706"/>
                  </a:lnTo>
                  <a:lnTo>
                    <a:pt x="332" y="695"/>
                  </a:lnTo>
                  <a:lnTo>
                    <a:pt x="325" y="697"/>
                  </a:lnTo>
                  <a:lnTo>
                    <a:pt x="310" y="690"/>
                  </a:lnTo>
                  <a:lnTo>
                    <a:pt x="299" y="692"/>
                  </a:lnTo>
                  <a:lnTo>
                    <a:pt x="280" y="702"/>
                  </a:lnTo>
                  <a:lnTo>
                    <a:pt x="277" y="706"/>
                  </a:lnTo>
                  <a:lnTo>
                    <a:pt x="261" y="706"/>
                  </a:lnTo>
                  <a:lnTo>
                    <a:pt x="256" y="716"/>
                  </a:lnTo>
                  <a:lnTo>
                    <a:pt x="251" y="716"/>
                  </a:lnTo>
                  <a:lnTo>
                    <a:pt x="239" y="730"/>
                  </a:lnTo>
                  <a:lnTo>
                    <a:pt x="230" y="728"/>
                  </a:lnTo>
                  <a:lnTo>
                    <a:pt x="220" y="713"/>
                  </a:lnTo>
                  <a:lnTo>
                    <a:pt x="209" y="721"/>
                  </a:lnTo>
                  <a:lnTo>
                    <a:pt x="202" y="735"/>
                  </a:lnTo>
                  <a:lnTo>
                    <a:pt x="112" y="740"/>
                  </a:lnTo>
                  <a:lnTo>
                    <a:pt x="86" y="756"/>
                  </a:lnTo>
                  <a:lnTo>
                    <a:pt x="86" y="756"/>
                  </a:lnTo>
                  <a:lnTo>
                    <a:pt x="83" y="723"/>
                  </a:lnTo>
                  <a:lnTo>
                    <a:pt x="90" y="716"/>
                  </a:lnTo>
                  <a:lnTo>
                    <a:pt x="83" y="706"/>
                  </a:lnTo>
                  <a:lnTo>
                    <a:pt x="93" y="702"/>
                  </a:lnTo>
                  <a:lnTo>
                    <a:pt x="100" y="680"/>
                  </a:lnTo>
                  <a:lnTo>
                    <a:pt x="90" y="664"/>
                  </a:lnTo>
                  <a:lnTo>
                    <a:pt x="93" y="654"/>
                  </a:lnTo>
                  <a:lnTo>
                    <a:pt x="79" y="638"/>
                  </a:lnTo>
                  <a:lnTo>
                    <a:pt x="79" y="638"/>
                  </a:lnTo>
                  <a:lnTo>
                    <a:pt x="81" y="633"/>
                  </a:lnTo>
                  <a:lnTo>
                    <a:pt x="81" y="633"/>
                  </a:lnTo>
                  <a:lnTo>
                    <a:pt x="79" y="617"/>
                  </a:lnTo>
                  <a:lnTo>
                    <a:pt x="83" y="612"/>
                  </a:lnTo>
                  <a:lnTo>
                    <a:pt x="83" y="600"/>
                  </a:lnTo>
                  <a:lnTo>
                    <a:pt x="76" y="593"/>
                  </a:lnTo>
                  <a:lnTo>
                    <a:pt x="79" y="581"/>
                  </a:lnTo>
                  <a:lnTo>
                    <a:pt x="93" y="565"/>
                  </a:lnTo>
                  <a:lnTo>
                    <a:pt x="90" y="546"/>
                  </a:lnTo>
                  <a:lnTo>
                    <a:pt x="107" y="529"/>
                  </a:lnTo>
                  <a:lnTo>
                    <a:pt x="107" y="520"/>
                  </a:lnTo>
                  <a:lnTo>
                    <a:pt x="116" y="487"/>
                  </a:lnTo>
                  <a:lnTo>
                    <a:pt x="112" y="468"/>
                  </a:lnTo>
                  <a:lnTo>
                    <a:pt x="121" y="456"/>
                  </a:lnTo>
                  <a:lnTo>
                    <a:pt x="128" y="456"/>
                  </a:lnTo>
                  <a:lnTo>
                    <a:pt x="126" y="442"/>
                  </a:lnTo>
                  <a:lnTo>
                    <a:pt x="131" y="437"/>
                  </a:lnTo>
                  <a:lnTo>
                    <a:pt x="138" y="442"/>
                  </a:lnTo>
                  <a:lnTo>
                    <a:pt x="140" y="437"/>
                  </a:lnTo>
                  <a:lnTo>
                    <a:pt x="140" y="437"/>
                  </a:lnTo>
                  <a:lnTo>
                    <a:pt x="142" y="437"/>
                  </a:lnTo>
                  <a:lnTo>
                    <a:pt x="142" y="437"/>
                  </a:lnTo>
                  <a:lnTo>
                    <a:pt x="152" y="425"/>
                  </a:lnTo>
                  <a:lnTo>
                    <a:pt x="164" y="425"/>
                  </a:lnTo>
                  <a:lnTo>
                    <a:pt x="159" y="420"/>
                  </a:lnTo>
                  <a:lnTo>
                    <a:pt x="166" y="420"/>
                  </a:lnTo>
                  <a:lnTo>
                    <a:pt x="176" y="409"/>
                  </a:lnTo>
                  <a:lnTo>
                    <a:pt x="176" y="409"/>
                  </a:lnTo>
                  <a:lnTo>
                    <a:pt x="180" y="406"/>
                  </a:lnTo>
                  <a:lnTo>
                    <a:pt x="180" y="406"/>
                  </a:lnTo>
                  <a:lnTo>
                    <a:pt x="187" y="399"/>
                  </a:lnTo>
                  <a:lnTo>
                    <a:pt x="185" y="397"/>
                  </a:lnTo>
                  <a:lnTo>
                    <a:pt x="192" y="390"/>
                  </a:lnTo>
                  <a:lnTo>
                    <a:pt x="192" y="385"/>
                  </a:lnTo>
                  <a:lnTo>
                    <a:pt x="202" y="383"/>
                  </a:lnTo>
                  <a:lnTo>
                    <a:pt x="197" y="380"/>
                  </a:lnTo>
                  <a:lnTo>
                    <a:pt x="199" y="368"/>
                  </a:lnTo>
                  <a:lnTo>
                    <a:pt x="209" y="368"/>
                  </a:lnTo>
                  <a:lnTo>
                    <a:pt x="213" y="361"/>
                  </a:lnTo>
                  <a:lnTo>
                    <a:pt x="216" y="352"/>
                  </a:lnTo>
                  <a:lnTo>
                    <a:pt x="209" y="342"/>
                  </a:lnTo>
                  <a:lnTo>
                    <a:pt x="216" y="333"/>
                  </a:lnTo>
                  <a:lnTo>
                    <a:pt x="211" y="331"/>
                  </a:lnTo>
                  <a:lnTo>
                    <a:pt x="218" y="328"/>
                  </a:lnTo>
                  <a:lnTo>
                    <a:pt x="211" y="323"/>
                  </a:lnTo>
                  <a:lnTo>
                    <a:pt x="213" y="319"/>
                  </a:lnTo>
                  <a:lnTo>
                    <a:pt x="204" y="314"/>
                  </a:lnTo>
                  <a:lnTo>
                    <a:pt x="211" y="295"/>
                  </a:lnTo>
                  <a:lnTo>
                    <a:pt x="220" y="295"/>
                  </a:lnTo>
                  <a:lnTo>
                    <a:pt x="228" y="286"/>
                  </a:lnTo>
                  <a:lnTo>
                    <a:pt x="218" y="276"/>
                  </a:lnTo>
                  <a:lnTo>
                    <a:pt x="218" y="276"/>
                  </a:lnTo>
                  <a:lnTo>
                    <a:pt x="211" y="271"/>
                  </a:lnTo>
                  <a:lnTo>
                    <a:pt x="211" y="271"/>
                  </a:lnTo>
                  <a:lnTo>
                    <a:pt x="223" y="257"/>
                  </a:lnTo>
                  <a:lnTo>
                    <a:pt x="216" y="260"/>
                  </a:lnTo>
                  <a:lnTo>
                    <a:pt x="218" y="250"/>
                  </a:lnTo>
                  <a:lnTo>
                    <a:pt x="220" y="250"/>
                  </a:lnTo>
                  <a:lnTo>
                    <a:pt x="220" y="250"/>
                  </a:lnTo>
                  <a:lnTo>
                    <a:pt x="220" y="243"/>
                  </a:lnTo>
                  <a:lnTo>
                    <a:pt x="213" y="245"/>
                  </a:lnTo>
                  <a:lnTo>
                    <a:pt x="213" y="245"/>
                  </a:lnTo>
                  <a:lnTo>
                    <a:pt x="218" y="234"/>
                  </a:lnTo>
                  <a:lnTo>
                    <a:pt x="213" y="231"/>
                  </a:lnTo>
                  <a:lnTo>
                    <a:pt x="216" y="222"/>
                  </a:lnTo>
                  <a:lnTo>
                    <a:pt x="211" y="215"/>
                  </a:lnTo>
                  <a:lnTo>
                    <a:pt x="216" y="210"/>
                  </a:lnTo>
                  <a:lnTo>
                    <a:pt x="211" y="205"/>
                  </a:lnTo>
                  <a:lnTo>
                    <a:pt x="216" y="196"/>
                  </a:lnTo>
                  <a:lnTo>
                    <a:pt x="209" y="191"/>
                  </a:lnTo>
                  <a:lnTo>
                    <a:pt x="209" y="182"/>
                  </a:lnTo>
                  <a:lnTo>
                    <a:pt x="220" y="179"/>
                  </a:lnTo>
                  <a:lnTo>
                    <a:pt x="216" y="174"/>
                  </a:lnTo>
                  <a:lnTo>
                    <a:pt x="220" y="170"/>
                  </a:lnTo>
                  <a:lnTo>
                    <a:pt x="220" y="160"/>
                  </a:lnTo>
                  <a:lnTo>
                    <a:pt x="228" y="148"/>
                  </a:lnTo>
                  <a:lnTo>
                    <a:pt x="223" y="141"/>
                  </a:lnTo>
                  <a:lnTo>
                    <a:pt x="235" y="146"/>
                  </a:lnTo>
                  <a:lnTo>
                    <a:pt x="237" y="130"/>
                  </a:lnTo>
                  <a:lnTo>
                    <a:pt x="242" y="132"/>
                  </a:lnTo>
                  <a:lnTo>
                    <a:pt x="249" y="120"/>
                  </a:lnTo>
                  <a:lnTo>
                    <a:pt x="263" y="122"/>
                  </a:lnTo>
                  <a:lnTo>
                    <a:pt x="258" y="118"/>
                  </a:lnTo>
                  <a:lnTo>
                    <a:pt x="263" y="108"/>
                  </a:lnTo>
                  <a:lnTo>
                    <a:pt x="258" y="113"/>
                  </a:lnTo>
                  <a:lnTo>
                    <a:pt x="256" y="108"/>
                  </a:lnTo>
                  <a:lnTo>
                    <a:pt x="251" y="111"/>
                  </a:lnTo>
                  <a:lnTo>
                    <a:pt x="251" y="106"/>
                  </a:lnTo>
                  <a:lnTo>
                    <a:pt x="242" y="101"/>
                  </a:lnTo>
                  <a:lnTo>
                    <a:pt x="242" y="94"/>
                  </a:lnTo>
                  <a:lnTo>
                    <a:pt x="237" y="89"/>
                  </a:lnTo>
                  <a:lnTo>
                    <a:pt x="235" y="94"/>
                  </a:lnTo>
                  <a:lnTo>
                    <a:pt x="228" y="87"/>
                  </a:lnTo>
                  <a:lnTo>
                    <a:pt x="223" y="92"/>
                  </a:lnTo>
                  <a:lnTo>
                    <a:pt x="230" y="94"/>
                  </a:lnTo>
                  <a:lnTo>
                    <a:pt x="220" y="94"/>
                  </a:lnTo>
                  <a:lnTo>
                    <a:pt x="216" y="113"/>
                  </a:lnTo>
                  <a:lnTo>
                    <a:pt x="209" y="106"/>
                  </a:lnTo>
                  <a:lnTo>
                    <a:pt x="199" y="113"/>
                  </a:lnTo>
                  <a:lnTo>
                    <a:pt x="187" y="104"/>
                  </a:lnTo>
                  <a:lnTo>
                    <a:pt x="197" y="99"/>
                  </a:lnTo>
                  <a:lnTo>
                    <a:pt x="194" y="94"/>
                  </a:lnTo>
                  <a:lnTo>
                    <a:pt x="187" y="99"/>
                  </a:lnTo>
                  <a:lnTo>
                    <a:pt x="180" y="92"/>
                  </a:lnTo>
                  <a:lnTo>
                    <a:pt x="173" y="92"/>
                  </a:lnTo>
                  <a:lnTo>
                    <a:pt x="173" y="87"/>
                  </a:lnTo>
                  <a:lnTo>
                    <a:pt x="166" y="87"/>
                  </a:lnTo>
                  <a:lnTo>
                    <a:pt x="164" y="92"/>
                  </a:lnTo>
                  <a:lnTo>
                    <a:pt x="159" y="89"/>
                  </a:lnTo>
                  <a:lnTo>
                    <a:pt x="159" y="94"/>
                  </a:lnTo>
                  <a:lnTo>
                    <a:pt x="152" y="92"/>
                  </a:lnTo>
                  <a:lnTo>
                    <a:pt x="152" y="96"/>
                  </a:lnTo>
                  <a:lnTo>
                    <a:pt x="142" y="99"/>
                  </a:lnTo>
                  <a:lnTo>
                    <a:pt x="145" y="104"/>
                  </a:lnTo>
                  <a:lnTo>
                    <a:pt x="138" y="106"/>
                  </a:lnTo>
                  <a:lnTo>
                    <a:pt x="128" y="118"/>
                  </a:lnTo>
                  <a:lnTo>
                    <a:pt x="121" y="113"/>
                  </a:lnTo>
                  <a:lnTo>
                    <a:pt x="123" y="106"/>
                  </a:lnTo>
                  <a:lnTo>
                    <a:pt x="112" y="106"/>
                  </a:lnTo>
                  <a:lnTo>
                    <a:pt x="112" y="111"/>
                  </a:lnTo>
                  <a:lnTo>
                    <a:pt x="107" y="108"/>
                  </a:lnTo>
                  <a:lnTo>
                    <a:pt x="100" y="113"/>
                  </a:lnTo>
                  <a:lnTo>
                    <a:pt x="102" y="104"/>
                  </a:lnTo>
                  <a:lnTo>
                    <a:pt x="97" y="106"/>
                  </a:lnTo>
                  <a:lnTo>
                    <a:pt x="90" y="101"/>
                  </a:lnTo>
                  <a:lnTo>
                    <a:pt x="88" y="106"/>
                  </a:lnTo>
                  <a:lnTo>
                    <a:pt x="81" y="104"/>
                  </a:lnTo>
                  <a:lnTo>
                    <a:pt x="83" y="94"/>
                  </a:lnTo>
                  <a:lnTo>
                    <a:pt x="76" y="96"/>
                  </a:lnTo>
                  <a:lnTo>
                    <a:pt x="76" y="89"/>
                  </a:lnTo>
                  <a:lnTo>
                    <a:pt x="67" y="94"/>
                  </a:lnTo>
                  <a:lnTo>
                    <a:pt x="62" y="80"/>
                  </a:lnTo>
                  <a:lnTo>
                    <a:pt x="67" y="80"/>
                  </a:lnTo>
                  <a:lnTo>
                    <a:pt x="67" y="75"/>
                  </a:lnTo>
                  <a:lnTo>
                    <a:pt x="57" y="73"/>
                  </a:lnTo>
                  <a:lnTo>
                    <a:pt x="55" y="78"/>
                  </a:lnTo>
                  <a:lnTo>
                    <a:pt x="53" y="75"/>
                  </a:lnTo>
                  <a:lnTo>
                    <a:pt x="43" y="82"/>
                  </a:lnTo>
                  <a:lnTo>
                    <a:pt x="45" y="75"/>
                  </a:lnTo>
                  <a:lnTo>
                    <a:pt x="36" y="68"/>
                  </a:lnTo>
                  <a:lnTo>
                    <a:pt x="41" y="66"/>
                  </a:lnTo>
                  <a:lnTo>
                    <a:pt x="41" y="63"/>
                  </a:lnTo>
                  <a:lnTo>
                    <a:pt x="36" y="63"/>
                  </a:lnTo>
                  <a:lnTo>
                    <a:pt x="31" y="59"/>
                  </a:lnTo>
                  <a:lnTo>
                    <a:pt x="34" y="52"/>
                  </a:lnTo>
                  <a:lnTo>
                    <a:pt x="29" y="44"/>
                  </a:lnTo>
                  <a:lnTo>
                    <a:pt x="29" y="52"/>
                  </a:lnTo>
                  <a:lnTo>
                    <a:pt x="17" y="52"/>
                  </a:lnTo>
                  <a:lnTo>
                    <a:pt x="10" y="42"/>
                  </a:lnTo>
                  <a:lnTo>
                    <a:pt x="0" y="40"/>
                  </a:lnTo>
                  <a:lnTo>
                    <a:pt x="12" y="18"/>
                  </a:lnTo>
                  <a:lnTo>
                    <a:pt x="10" y="14"/>
                  </a:lnTo>
                  <a:lnTo>
                    <a:pt x="15" y="7"/>
                  </a:lnTo>
                  <a:lnTo>
                    <a:pt x="15"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80" name="Freeform 179"/>
            <p:cNvSpPr>
              <a:spLocks/>
            </p:cNvSpPr>
            <p:nvPr/>
          </p:nvSpPr>
          <p:spPr bwMode="auto">
            <a:xfrm>
              <a:off x="5378" y="581"/>
              <a:ext cx="641" cy="801"/>
            </a:xfrm>
            <a:custGeom>
              <a:avLst/>
              <a:gdLst>
                <a:gd name="T0" fmla="*/ 99 w 641"/>
                <a:gd name="T1" fmla="*/ 42 h 801"/>
                <a:gd name="T2" fmla="*/ 108 w 641"/>
                <a:gd name="T3" fmla="*/ 19 h 801"/>
                <a:gd name="T4" fmla="*/ 139 w 641"/>
                <a:gd name="T5" fmla="*/ 2 h 801"/>
                <a:gd name="T6" fmla="*/ 177 w 641"/>
                <a:gd name="T7" fmla="*/ 57 h 801"/>
                <a:gd name="T8" fmla="*/ 255 w 641"/>
                <a:gd name="T9" fmla="*/ 146 h 801"/>
                <a:gd name="T10" fmla="*/ 319 w 641"/>
                <a:gd name="T11" fmla="*/ 182 h 801"/>
                <a:gd name="T12" fmla="*/ 383 w 641"/>
                <a:gd name="T13" fmla="*/ 196 h 801"/>
                <a:gd name="T14" fmla="*/ 430 w 641"/>
                <a:gd name="T15" fmla="*/ 205 h 801"/>
                <a:gd name="T16" fmla="*/ 461 w 641"/>
                <a:gd name="T17" fmla="*/ 201 h 801"/>
                <a:gd name="T18" fmla="*/ 482 w 641"/>
                <a:gd name="T19" fmla="*/ 213 h 801"/>
                <a:gd name="T20" fmla="*/ 494 w 641"/>
                <a:gd name="T21" fmla="*/ 224 h 801"/>
                <a:gd name="T22" fmla="*/ 496 w 641"/>
                <a:gd name="T23" fmla="*/ 236 h 801"/>
                <a:gd name="T24" fmla="*/ 515 w 641"/>
                <a:gd name="T25" fmla="*/ 243 h 801"/>
                <a:gd name="T26" fmla="*/ 525 w 641"/>
                <a:gd name="T27" fmla="*/ 260 h 801"/>
                <a:gd name="T28" fmla="*/ 494 w 641"/>
                <a:gd name="T29" fmla="*/ 300 h 801"/>
                <a:gd name="T30" fmla="*/ 492 w 641"/>
                <a:gd name="T31" fmla="*/ 317 h 801"/>
                <a:gd name="T32" fmla="*/ 496 w 641"/>
                <a:gd name="T33" fmla="*/ 347 h 801"/>
                <a:gd name="T34" fmla="*/ 496 w 641"/>
                <a:gd name="T35" fmla="*/ 380 h 801"/>
                <a:gd name="T36" fmla="*/ 534 w 641"/>
                <a:gd name="T37" fmla="*/ 418 h 801"/>
                <a:gd name="T38" fmla="*/ 574 w 641"/>
                <a:gd name="T39" fmla="*/ 484 h 801"/>
                <a:gd name="T40" fmla="*/ 584 w 641"/>
                <a:gd name="T41" fmla="*/ 515 h 801"/>
                <a:gd name="T42" fmla="*/ 619 w 641"/>
                <a:gd name="T43" fmla="*/ 570 h 801"/>
                <a:gd name="T44" fmla="*/ 603 w 641"/>
                <a:gd name="T45" fmla="*/ 596 h 801"/>
                <a:gd name="T46" fmla="*/ 589 w 641"/>
                <a:gd name="T47" fmla="*/ 648 h 801"/>
                <a:gd name="T48" fmla="*/ 591 w 641"/>
                <a:gd name="T49" fmla="*/ 737 h 801"/>
                <a:gd name="T50" fmla="*/ 638 w 641"/>
                <a:gd name="T51" fmla="*/ 756 h 801"/>
                <a:gd name="T52" fmla="*/ 598 w 641"/>
                <a:gd name="T53" fmla="*/ 763 h 801"/>
                <a:gd name="T54" fmla="*/ 551 w 641"/>
                <a:gd name="T55" fmla="*/ 749 h 801"/>
                <a:gd name="T56" fmla="*/ 522 w 641"/>
                <a:gd name="T57" fmla="*/ 752 h 801"/>
                <a:gd name="T58" fmla="*/ 482 w 641"/>
                <a:gd name="T59" fmla="*/ 763 h 801"/>
                <a:gd name="T60" fmla="*/ 430 w 641"/>
                <a:gd name="T61" fmla="*/ 792 h 801"/>
                <a:gd name="T62" fmla="*/ 364 w 641"/>
                <a:gd name="T63" fmla="*/ 789 h 801"/>
                <a:gd name="T64" fmla="*/ 338 w 641"/>
                <a:gd name="T65" fmla="*/ 792 h 801"/>
                <a:gd name="T66" fmla="*/ 302 w 641"/>
                <a:gd name="T67" fmla="*/ 780 h 801"/>
                <a:gd name="T68" fmla="*/ 220 w 641"/>
                <a:gd name="T69" fmla="*/ 780 h 801"/>
                <a:gd name="T70" fmla="*/ 179 w 641"/>
                <a:gd name="T71" fmla="*/ 775 h 801"/>
                <a:gd name="T72" fmla="*/ 149 w 641"/>
                <a:gd name="T73" fmla="*/ 792 h 801"/>
                <a:gd name="T74" fmla="*/ 97 w 641"/>
                <a:gd name="T75" fmla="*/ 801 h 801"/>
                <a:gd name="T76" fmla="*/ 92 w 641"/>
                <a:gd name="T77" fmla="*/ 759 h 801"/>
                <a:gd name="T78" fmla="*/ 94 w 641"/>
                <a:gd name="T79" fmla="*/ 702 h 801"/>
                <a:gd name="T80" fmla="*/ 99 w 641"/>
                <a:gd name="T81" fmla="*/ 633 h 801"/>
                <a:gd name="T82" fmla="*/ 59 w 641"/>
                <a:gd name="T83" fmla="*/ 503 h 801"/>
                <a:gd name="T84" fmla="*/ 7 w 641"/>
                <a:gd name="T85" fmla="*/ 449 h 801"/>
                <a:gd name="T86" fmla="*/ 44 w 641"/>
                <a:gd name="T87" fmla="*/ 385 h 801"/>
                <a:gd name="T88" fmla="*/ 68 w 641"/>
                <a:gd name="T89" fmla="*/ 359 h 801"/>
                <a:gd name="T90" fmla="*/ 68 w 641"/>
                <a:gd name="T91" fmla="*/ 328 h 801"/>
                <a:gd name="T92" fmla="*/ 61 w 641"/>
                <a:gd name="T93" fmla="*/ 319 h 801"/>
                <a:gd name="T94" fmla="*/ 59 w 641"/>
                <a:gd name="T95" fmla="*/ 310 h 801"/>
                <a:gd name="T96" fmla="*/ 54 w 641"/>
                <a:gd name="T97" fmla="*/ 286 h 801"/>
                <a:gd name="T98" fmla="*/ 52 w 641"/>
                <a:gd name="T99" fmla="*/ 265 h 801"/>
                <a:gd name="T100" fmla="*/ 40 w 641"/>
                <a:gd name="T101" fmla="*/ 250 h 801"/>
                <a:gd name="T102" fmla="*/ 52 w 641"/>
                <a:gd name="T103" fmla="*/ 217 h 801"/>
                <a:gd name="T104" fmla="*/ 49 w 641"/>
                <a:gd name="T105" fmla="*/ 198 h 801"/>
                <a:gd name="T106" fmla="*/ 59 w 641"/>
                <a:gd name="T107" fmla="*/ 177 h 801"/>
                <a:gd name="T108" fmla="*/ 75 w 641"/>
                <a:gd name="T109" fmla="*/ 153 h 801"/>
                <a:gd name="T110" fmla="*/ 108 w 641"/>
                <a:gd name="T111" fmla="*/ 139 h 801"/>
                <a:gd name="T112" fmla="*/ 118 w 641"/>
                <a:gd name="T113" fmla="*/ 132 h 801"/>
                <a:gd name="T114" fmla="*/ 108 w 641"/>
                <a:gd name="T115" fmla="*/ 116 h 801"/>
                <a:gd name="T116" fmla="*/ 82 w 641"/>
                <a:gd name="T117" fmla="*/ 104 h 801"/>
                <a:gd name="T118" fmla="*/ 63 w 641"/>
                <a:gd name="T119" fmla="*/ 104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1" h="801">
                  <a:moveTo>
                    <a:pt x="54" y="104"/>
                  </a:moveTo>
                  <a:lnTo>
                    <a:pt x="59" y="75"/>
                  </a:lnTo>
                  <a:lnTo>
                    <a:pt x="78" y="52"/>
                  </a:lnTo>
                  <a:lnTo>
                    <a:pt x="99" y="42"/>
                  </a:lnTo>
                  <a:lnTo>
                    <a:pt x="97" y="33"/>
                  </a:lnTo>
                  <a:lnTo>
                    <a:pt x="104" y="26"/>
                  </a:lnTo>
                  <a:lnTo>
                    <a:pt x="108" y="28"/>
                  </a:lnTo>
                  <a:lnTo>
                    <a:pt x="108" y="19"/>
                  </a:lnTo>
                  <a:lnTo>
                    <a:pt x="113" y="12"/>
                  </a:lnTo>
                  <a:lnTo>
                    <a:pt x="127" y="12"/>
                  </a:lnTo>
                  <a:lnTo>
                    <a:pt x="125" y="0"/>
                  </a:lnTo>
                  <a:lnTo>
                    <a:pt x="139" y="2"/>
                  </a:lnTo>
                  <a:lnTo>
                    <a:pt x="139" y="2"/>
                  </a:lnTo>
                  <a:lnTo>
                    <a:pt x="149" y="19"/>
                  </a:lnTo>
                  <a:lnTo>
                    <a:pt x="149" y="38"/>
                  </a:lnTo>
                  <a:lnTo>
                    <a:pt x="177" y="57"/>
                  </a:lnTo>
                  <a:lnTo>
                    <a:pt x="208" y="99"/>
                  </a:lnTo>
                  <a:lnTo>
                    <a:pt x="217" y="125"/>
                  </a:lnTo>
                  <a:lnTo>
                    <a:pt x="229" y="127"/>
                  </a:lnTo>
                  <a:lnTo>
                    <a:pt x="255" y="146"/>
                  </a:lnTo>
                  <a:lnTo>
                    <a:pt x="288" y="146"/>
                  </a:lnTo>
                  <a:lnTo>
                    <a:pt x="300" y="161"/>
                  </a:lnTo>
                  <a:lnTo>
                    <a:pt x="305" y="179"/>
                  </a:lnTo>
                  <a:lnTo>
                    <a:pt x="319" y="182"/>
                  </a:lnTo>
                  <a:lnTo>
                    <a:pt x="319" y="182"/>
                  </a:lnTo>
                  <a:lnTo>
                    <a:pt x="352" y="189"/>
                  </a:lnTo>
                  <a:lnTo>
                    <a:pt x="359" y="196"/>
                  </a:lnTo>
                  <a:lnTo>
                    <a:pt x="383" y="196"/>
                  </a:lnTo>
                  <a:lnTo>
                    <a:pt x="383" y="196"/>
                  </a:lnTo>
                  <a:lnTo>
                    <a:pt x="397" y="205"/>
                  </a:lnTo>
                  <a:lnTo>
                    <a:pt x="430" y="205"/>
                  </a:lnTo>
                  <a:lnTo>
                    <a:pt x="430" y="205"/>
                  </a:lnTo>
                  <a:lnTo>
                    <a:pt x="437" y="196"/>
                  </a:lnTo>
                  <a:lnTo>
                    <a:pt x="447" y="191"/>
                  </a:lnTo>
                  <a:lnTo>
                    <a:pt x="449" y="201"/>
                  </a:lnTo>
                  <a:lnTo>
                    <a:pt x="461" y="201"/>
                  </a:lnTo>
                  <a:lnTo>
                    <a:pt x="473" y="203"/>
                  </a:lnTo>
                  <a:lnTo>
                    <a:pt x="473" y="215"/>
                  </a:lnTo>
                  <a:lnTo>
                    <a:pt x="484" y="220"/>
                  </a:lnTo>
                  <a:lnTo>
                    <a:pt x="482" y="213"/>
                  </a:lnTo>
                  <a:lnTo>
                    <a:pt x="477" y="210"/>
                  </a:lnTo>
                  <a:lnTo>
                    <a:pt x="480" y="203"/>
                  </a:lnTo>
                  <a:lnTo>
                    <a:pt x="484" y="203"/>
                  </a:lnTo>
                  <a:lnTo>
                    <a:pt x="494" y="224"/>
                  </a:lnTo>
                  <a:lnTo>
                    <a:pt x="506" y="224"/>
                  </a:lnTo>
                  <a:lnTo>
                    <a:pt x="496" y="229"/>
                  </a:lnTo>
                  <a:lnTo>
                    <a:pt x="501" y="236"/>
                  </a:lnTo>
                  <a:lnTo>
                    <a:pt x="496" y="236"/>
                  </a:lnTo>
                  <a:lnTo>
                    <a:pt x="496" y="241"/>
                  </a:lnTo>
                  <a:lnTo>
                    <a:pt x="510" y="241"/>
                  </a:lnTo>
                  <a:lnTo>
                    <a:pt x="508" y="250"/>
                  </a:lnTo>
                  <a:lnTo>
                    <a:pt x="515" y="243"/>
                  </a:lnTo>
                  <a:lnTo>
                    <a:pt x="520" y="246"/>
                  </a:lnTo>
                  <a:lnTo>
                    <a:pt x="506" y="260"/>
                  </a:lnTo>
                  <a:lnTo>
                    <a:pt x="506" y="267"/>
                  </a:lnTo>
                  <a:lnTo>
                    <a:pt x="525" y="260"/>
                  </a:lnTo>
                  <a:lnTo>
                    <a:pt x="529" y="262"/>
                  </a:lnTo>
                  <a:lnTo>
                    <a:pt x="510" y="286"/>
                  </a:lnTo>
                  <a:lnTo>
                    <a:pt x="494" y="291"/>
                  </a:lnTo>
                  <a:lnTo>
                    <a:pt x="494" y="300"/>
                  </a:lnTo>
                  <a:lnTo>
                    <a:pt x="489" y="307"/>
                  </a:lnTo>
                  <a:lnTo>
                    <a:pt x="492" y="312"/>
                  </a:lnTo>
                  <a:lnTo>
                    <a:pt x="501" y="307"/>
                  </a:lnTo>
                  <a:lnTo>
                    <a:pt x="492" y="317"/>
                  </a:lnTo>
                  <a:lnTo>
                    <a:pt x="503" y="317"/>
                  </a:lnTo>
                  <a:lnTo>
                    <a:pt x="494" y="340"/>
                  </a:lnTo>
                  <a:lnTo>
                    <a:pt x="499" y="343"/>
                  </a:lnTo>
                  <a:lnTo>
                    <a:pt x="496" y="347"/>
                  </a:lnTo>
                  <a:lnTo>
                    <a:pt x="492" y="345"/>
                  </a:lnTo>
                  <a:lnTo>
                    <a:pt x="489" y="350"/>
                  </a:lnTo>
                  <a:lnTo>
                    <a:pt x="496" y="369"/>
                  </a:lnTo>
                  <a:lnTo>
                    <a:pt x="496" y="380"/>
                  </a:lnTo>
                  <a:lnTo>
                    <a:pt x="501" y="392"/>
                  </a:lnTo>
                  <a:lnTo>
                    <a:pt x="496" y="404"/>
                  </a:lnTo>
                  <a:lnTo>
                    <a:pt x="508" y="414"/>
                  </a:lnTo>
                  <a:lnTo>
                    <a:pt x="534" y="418"/>
                  </a:lnTo>
                  <a:lnTo>
                    <a:pt x="574" y="440"/>
                  </a:lnTo>
                  <a:lnTo>
                    <a:pt x="579" y="461"/>
                  </a:lnTo>
                  <a:lnTo>
                    <a:pt x="589" y="480"/>
                  </a:lnTo>
                  <a:lnTo>
                    <a:pt x="574" y="484"/>
                  </a:lnTo>
                  <a:lnTo>
                    <a:pt x="570" y="496"/>
                  </a:lnTo>
                  <a:lnTo>
                    <a:pt x="570" y="496"/>
                  </a:lnTo>
                  <a:lnTo>
                    <a:pt x="584" y="515"/>
                  </a:lnTo>
                  <a:lnTo>
                    <a:pt x="584" y="515"/>
                  </a:lnTo>
                  <a:lnTo>
                    <a:pt x="584" y="534"/>
                  </a:lnTo>
                  <a:lnTo>
                    <a:pt x="598" y="546"/>
                  </a:lnTo>
                  <a:lnTo>
                    <a:pt x="603" y="555"/>
                  </a:lnTo>
                  <a:lnTo>
                    <a:pt x="619" y="570"/>
                  </a:lnTo>
                  <a:lnTo>
                    <a:pt x="619" y="586"/>
                  </a:lnTo>
                  <a:lnTo>
                    <a:pt x="629" y="600"/>
                  </a:lnTo>
                  <a:lnTo>
                    <a:pt x="615" y="593"/>
                  </a:lnTo>
                  <a:lnTo>
                    <a:pt x="603" y="596"/>
                  </a:lnTo>
                  <a:lnTo>
                    <a:pt x="596" y="610"/>
                  </a:lnTo>
                  <a:lnTo>
                    <a:pt x="596" y="624"/>
                  </a:lnTo>
                  <a:lnTo>
                    <a:pt x="589" y="629"/>
                  </a:lnTo>
                  <a:lnTo>
                    <a:pt x="589" y="648"/>
                  </a:lnTo>
                  <a:lnTo>
                    <a:pt x="581" y="666"/>
                  </a:lnTo>
                  <a:lnTo>
                    <a:pt x="610" y="702"/>
                  </a:lnTo>
                  <a:lnTo>
                    <a:pt x="607" y="718"/>
                  </a:lnTo>
                  <a:lnTo>
                    <a:pt x="591" y="737"/>
                  </a:lnTo>
                  <a:lnTo>
                    <a:pt x="596" y="747"/>
                  </a:lnTo>
                  <a:lnTo>
                    <a:pt x="603" y="749"/>
                  </a:lnTo>
                  <a:lnTo>
                    <a:pt x="622" y="742"/>
                  </a:lnTo>
                  <a:lnTo>
                    <a:pt x="638" y="756"/>
                  </a:lnTo>
                  <a:lnTo>
                    <a:pt x="641" y="766"/>
                  </a:lnTo>
                  <a:lnTo>
                    <a:pt x="641" y="766"/>
                  </a:lnTo>
                  <a:lnTo>
                    <a:pt x="617" y="754"/>
                  </a:lnTo>
                  <a:lnTo>
                    <a:pt x="598" y="763"/>
                  </a:lnTo>
                  <a:lnTo>
                    <a:pt x="596" y="756"/>
                  </a:lnTo>
                  <a:lnTo>
                    <a:pt x="584" y="752"/>
                  </a:lnTo>
                  <a:lnTo>
                    <a:pt x="574" y="740"/>
                  </a:lnTo>
                  <a:lnTo>
                    <a:pt x="551" y="749"/>
                  </a:lnTo>
                  <a:lnTo>
                    <a:pt x="541" y="761"/>
                  </a:lnTo>
                  <a:lnTo>
                    <a:pt x="532" y="756"/>
                  </a:lnTo>
                  <a:lnTo>
                    <a:pt x="522" y="763"/>
                  </a:lnTo>
                  <a:lnTo>
                    <a:pt x="522" y="752"/>
                  </a:lnTo>
                  <a:lnTo>
                    <a:pt x="513" y="742"/>
                  </a:lnTo>
                  <a:lnTo>
                    <a:pt x="503" y="752"/>
                  </a:lnTo>
                  <a:lnTo>
                    <a:pt x="496" y="768"/>
                  </a:lnTo>
                  <a:lnTo>
                    <a:pt x="482" y="763"/>
                  </a:lnTo>
                  <a:lnTo>
                    <a:pt x="477" y="752"/>
                  </a:lnTo>
                  <a:lnTo>
                    <a:pt x="473" y="749"/>
                  </a:lnTo>
                  <a:lnTo>
                    <a:pt x="430" y="780"/>
                  </a:lnTo>
                  <a:lnTo>
                    <a:pt x="430" y="792"/>
                  </a:lnTo>
                  <a:lnTo>
                    <a:pt x="402" y="794"/>
                  </a:lnTo>
                  <a:lnTo>
                    <a:pt x="378" y="780"/>
                  </a:lnTo>
                  <a:lnTo>
                    <a:pt x="371" y="785"/>
                  </a:lnTo>
                  <a:lnTo>
                    <a:pt x="364" y="789"/>
                  </a:lnTo>
                  <a:lnTo>
                    <a:pt x="366" y="797"/>
                  </a:lnTo>
                  <a:lnTo>
                    <a:pt x="357" y="801"/>
                  </a:lnTo>
                  <a:lnTo>
                    <a:pt x="354" y="792"/>
                  </a:lnTo>
                  <a:lnTo>
                    <a:pt x="338" y="792"/>
                  </a:lnTo>
                  <a:lnTo>
                    <a:pt x="326" y="782"/>
                  </a:lnTo>
                  <a:lnTo>
                    <a:pt x="319" y="787"/>
                  </a:lnTo>
                  <a:lnTo>
                    <a:pt x="307" y="782"/>
                  </a:lnTo>
                  <a:lnTo>
                    <a:pt x="302" y="780"/>
                  </a:lnTo>
                  <a:lnTo>
                    <a:pt x="272" y="785"/>
                  </a:lnTo>
                  <a:lnTo>
                    <a:pt x="236" y="759"/>
                  </a:lnTo>
                  <a:lnTo>
                    <a:pt x="222" y="770"/>
                  </a:lnTo>
                  <a:lnTo>
                    <a:pt x="220" y="780"/>
                  </a:lnTo>
                  <a:lnTo>
                    <a:pt x="208" y="785"/>
                  </a:lnTo>
                  <a:lnTo>
                    <a:pt x="196" y="785"/>
                  </a:lnTo>
                  <a:lnTo>
                    <a:pt x="189" y="775"/>
                  </a:lnTo>
                  <a:lnTo>
                    <a:pt x="179" y="775"/>
                  </a:lnTo>
                  <a:lnTo>
                    <a:pt x="170" y="780"/>
                  </a:lnTo>
                  <a:lnTo>
                    <a:pt x="172" y="789"/>
                  </a:lnTo>
                  <a:lnTo>
                    <a:pt x="153" y="794"/>
                  </a:lnTo>
                  <a:lnTo>
                    <a:pt x="149" y="792"/>
                  </a:lnTo>
                  <a:lnTo>
                    <a:pt x="149" y="782"/>
                  </a:lnTo>
                  <a:lnTo>
                    <a:pt x="130" y="778"/>
                  </a:lnTo>
                  <a:lnTo>
                    <a:pt x="118" y="799"/>
                  </a:lnTo>
                  <a:lnTo>
                    <a:pt x="97" y="801"/>
                  </a:lnTo>
                  <a:lnTo>
                    <a:pt x="97" y="801"/>
                  </a:lnTo>
                  <a:lnTo>
                    <a:pt x="89" y="789"/>
                  </a:lnTo>
                  <a:lnTo>
                    <a:pt x="94" y="778"/>
                  </a:lnTo>
                  <a:lnTo>
                    <a:pt x="92" y="759"/>
                  </a:lnTo>
                  <a:lnTo>
                    <a:pt x="97" y="754"/>
                  </a:lnTo>
                  <a:lnTo>
                    <a:pt x="99" y="718"/>
                  </a:lnTo>
                  <a:lnTo>
                    <a:pt x="92" y="714"/>
                  </a:lnTo>
                  <a:lnTo>
                    <a:pt x="94" y="702"/>
                  </a:lnTo>
                  <a:lnTo>
                    <a:pt x="82" y="700"/>
                  </a:lnTo>
                  <a:lnTo>
                    <a:pt x="82" y="671"/>
                  </a:lnTo>
                  <a:lnTo>
                    <a:pt x="92" y="662"/>
                  </a:lnTo>
                  <a:lnTo>
                    <a:pt x="99" y="633"/>
                  </a:lnTo>
                  <a:lnTo>
                    <a:pt x="94" y="588"/>
                  </a:lnTo>
                  <a:lnTo>
                    <a:pt x="61" y="551"/>
                  </a:lnTo>
                  <a:lnTo>
                    <a:pt x="66" y="529"/>
                  </a:lnTo>
                  <a:lnTo>
                    <a:pt x="59" y="503"/>
                  </a:lnTo>
                  <a:lnTo>
                    <a:pt x="9" y="484"/>
                  </a:lnTo>
                  <a:lnTo>
                    <a:pt x="0" y="470"/>
                  </a:lnTo>
                  <a:lnTo>
                    <a:pt x="9" y="456"/>
                  </a:lnTo>
                  <a:lnTo>
                    <a:pt x="7" y="449"/>
                  </a:lnTo>
                  <a:lnTo>
                    <a:pt x="14" y="435"/>
                  </a:lnTo>
                  <a:lnTo>
                    <a:pt x="40" y="404"/>
                  </a:lnTo>
                  <a:lnTo>
                    <a:pt x="40" y="388"/>
                  </a:lnTo>
                  <a:lnTo>
                    <a:pt x="44" y="385"/>
                  </a:lnTo>
                  <a:lnTo>
                    <a:pt x="49" y="388"/>
                  </a:lnTo>
                  <a:lnTo>
                    <a:pt x="61" y="376"/>
                  </a:lnTo>
                  <a:lnTo>
                    <a:pt x="56" y="362"/>
                  </a:lnTo>
                  <a:lnTo>
                    <a:pt x="68" y="359"/>
                  </a:lnTo>
                  <a:lnTo>
                    <a:pt x="68" y="345"/>
                  </a:lnTo>
                  <a:lnTo>
                    <a:pt x="75" y="340"/>
                  </a:lnTo>
                  <a:lnTo>
                    <a:pt x="63" y="333"/>
                  </a:lnTo>
                  <a:lnTo>
                    <a:pt x="68" y="328"/>
                  </a:lnTo>
                  <a:lnTo>
                    <a:pt x="68" y="324"/>
                  </a:lnTo>
                  <a:lnTo>
                    <a:pt x="73" y="324"/>
                  </a:lnTo>
                  <a:lnTo>
                    <a:pt x="73" y="319"/>
                  </a:lnTo>
                  <a:lnTo>
                    <a:pt x="61" y="319"/>
                  </a:lnTo>
                  <a:lnTo>
                    <a:pt x="61" y="314"/>
                  </a:lnTo>
                  <a:lnTo>
                    <a:pt x="56" y="317"/>
                  </a:lnTo>
                  <a:lnTo>
                    <a:pt x="56" y="312"/>
                  </a:lnTo>
                  <a:lnTo>
                    <a:pt x="59" y="310"/>
                  </a:lnTo>
                  <a:lnTo>
                    <a:pt x="59" y="298"/>
                  </a:lnTo>
                  <a:lnTo>
                    <a:pt x="56" y="298"/>
                  </a:lnTo>
                  <a:lnTo>
                    <a:pt x="61" y="293"/>
                  </a:lnTo>
                  <a:lnTo>
                    <a:pt x="54" y="286"/>
                  </a:lnTo>
                  <a:lnTo>
                    <a:pt x="61" y="281"/>
                  </a:lnTo>
                  <a:lnTo>
                    <a:pt x="61" y="274"/>
                  </a:lnTo>
                  <a:lnTo>
                    <a:pt x="52" y="269"/>
                  </a:lnTo>
                  <a:lnTo>
                    <a:pt x="52" y="265"/>
                  </a:lnTo>
                  <a:lnTo>
                    <a:pt x="47" y="267"/>
                  </a:lnTo>
                  <a:lnTo>
                    <a:pt x="40" y="265"/>
                  </a:lnTo>
                  <a:lnTo>
                    <a:pt x="42" y="253"/>
                  </a:lnTo>
                  <a:lnTo>
                    <a:pt x="40" y="250"/>
                  </a:lnTo>
                  <a:lnTo>
                    <a:pt x="52" y="239"/>
                  </a:lnTo>
                  <a:lnTo>
                    <a:pt x="42" y="227"/>
                  </a:lnTo>
                  <a:lnTo>
                    <a:pt x="54" y="222"/>
                  </a:lnTo>
                  <a:lnTo>
                    <a:pt x="52" y="217"/>
                  </a:lnTo>
                  <a:lnTo>
                    <a:pt x="56" y="215"/>
                  </a:lnTo>
                  <a:lnTo>
                    <a:pt x="52" y="208"/>
                  </a:lnTo>
                  <a:lnTo>
                    <a:pt x="59" y="205"/>
                  </a:lnTo>
                  <a:lnTo>
                    <a:pt x="49" y="198"/>
                  </a:lnTo>
                  <a:lnTo>
                    <a:pt x="44" y="187"/>
                  </a:lnTo>
                  <a:lnTo>
                    <a:pt x="59" y="194"/>
                  </a:lnTo>
                  <a:lnTo>
                    <a:pt x="61" y="191"/>
                  </a:lnTo>
                  <a:lnTo>
                    <a:pt x="59" y="177"/>
                  </a:lnTo>
                  <a:lnTo>
                    <a:pt x="70" y="182"/>
                  </a:lnTo>
                  <a:lnTo>
                    <a:pt x="68" y="165"/>
                  </a:lnTo>
                  <a:lnTo>
                    <a:pt x="80" y="163"/>
                  </a:lnTo>
                  <a:lnTo>
                    <a:pt x="75" y="153"/>
                  </a:lnTo>
                  <a:lnTo>
                    <a:pt x="85" y="156"/>
                  </a:lnTo>
                  <a:lnTo>
                    <a:pt x="89" y="146"/>
                  </a:lnTo>
                  <a:lnTo>
                    <a:pt x="99" y="146"/>
                  </a:lnTo>
                  <a:lnTo>
                    <a:pt x="108" y="139"/>
                  </a:lnTo>
                  <a:lnTo>
                    <a:pt x="118" y="142"/>
                  </a:lnTo>
                  <a:lnTo>
                    <a:pt x="120" y="137"/>
                  </a:lnTo>
                  <a:lnTo>
                    <a:pt x="115" y="137"/>
                  </a:lnTo>
                  <a:lnTo>
                    <a:pt x="118" y="132"/>
                  </a:lnTo>
                  <a:lnTo>
                    <a:pt x="111" y="125"/>
                  </a:lnTo>
                  <a:lnTo>
                    <a:pt x="115" y="120"/>
                  </a:lnTo>
                  <a:lnTo>
                    <a:pt x="106" y="120"/>
                  </a:lnTo>
                  <a:lnTo>
                    <a:pt x="108" y="116"/>
                  </a:lnTo>
                  <a:lnTo>
                    <a:pt x="99" y="106"/>
                  </a:lnTo>
                  <a:lnTo>
                    <a:pt x="92" y="111"/>
                  </a:lnTo>
                  <a:lnTo>
                    <a:pt x="92" y="109"/>
                  </a:lnTo>
                  <a:lnTo>
                    <a:pt x="82" y="104"/>
                  </a:lnTo>
                  <a:lnTo>
                    <a:pt x="78" y="106"/>
                  </a:lnTo>
                  <a:lnTo>
                    <a:pt x="73" y="101"/>
                  </a:lnTo>
                  <a:lnTo>
                    <a:pt x="68" y="106"/>
                  </a:lnTo>
                  <a:lnTo>
                    <a:pt x="63" y="104"/>
                  </a:lnTo>
                  <a:lnTo>
                    <a:pt x="56" y="113"/>
                  </a:lnTo>
                  <a:lnTo>
                    <a:pt x="54" y="104"/>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81" name="Freeform 180"/>
            <p:cNvSpPr>
              <a:spLocks/>
            </p:cNvSpPr>
            <p:nvPr/>
          </p:nvSpPr>
          <p:spPr bwMode="auto">
            <a:xfrm>
              <a:off x="5676" y="231"/>
              <a:ext cx="806" cy="1239"/>
            </a:xfrm>
            <a:custGeom>
              <a:avLst/>
              <a:gdLst>
                <a:gd name="T0" fmla="*/ 487 w 806"/>
                <a:gd name="T1" fmla="*/ 12 h 1239"/>
                <a:gd name="T2" fmla="*/ 652 w 806"/>
                <a:gd name="T3" fmla="*/ 71 h 1239"/>
                <a:gd name="T4" fmla="*/ 669 w 806"/>
                <a:gd name="T5" fmla="*/ 203 h 1239"/>
                <a:gd name="T6" fmla="*/ 740 w 806"/>
                <a:gd name="T7" fmla="*/ 229 h 1239"/>
                <a:gd name="T8" fmla="*/ 804 w 806"/>
                <a:gd name="T9" fmla="*/ 281 h 1239"/>
                <a:gd name="T10" fmla="*/ 785 w 806"/>
                <a:gd name="T11" fmla="*/ 411 h 1239"/>
                <a:gd name="T12" fmla="*/ 702 w 806"/>
                <a:gd name="T13" fmla="*/ 501 h 1239"/>
                <a:gd name="T14" fmla="*/ 773 w 806"/>
                <a:gd name="T15" fmla="*/ 551 h 1239"/>
                <a:gd name="T16" fmla="*/ 700 w 806"/>
                <a:gd name="T17" fmla="*/ 619 h 1239"/>
                <a:gd name="T18" fmla="*/ 728 w 806"/>
                <a:gd name="T19" fmla="*/ 681 h 1239"/>
                <a:gd name="T20" fmla="*/ 766 w 806"/>
                <a:gd name="T21" fmla="*/ 723 h 1239"/>
                <a:gd name="T22" fmla="*/ 764 w 806"/>
                <a:gd name="T23" fmla="*/ 752 h 1239"/>
                <a:gd name="T24" fmla="*/ 742 w 806"/>
                <a:gd name="T25" fmla="*/ 808 h 1239"/>
                <a:gd name="T26" fmla="*/ 733 w 806"/>
                <a:gd name="T27" fmla="*/ 837 h 1239"/>
                <a:gd name="T28" fmla="*/ 733 w 806"/>
                <a:gd name="T29" fmla="*/ 901 h 1239"/>
                <a:gd name="T30" fmla="*/ 738 w 806"/>
                <a:gd name="T31" fmla="*/ 957 h 1239"/>
                <a:gd name="T32" fmla="*/ 745 w 806"/>
                <a:gd name="T33" fmla="*/ 995 h 1239"/>
                <a:gd name="T34" fmla="*/ 721 w 806"/>
                <a:gd name="T35" fmla="*/ 1040 h 1239"/>
                <a:gd name="T36" fmla="*/ 648 w 806"/>
                <a:gd name="T37" fmla="*/ 1116 h 1239"/>
                <a:gd name="T38" fmla="*/ 596 w 806"/>
                <a:gd name="T39" fmla="*/ 1137 h 1239"/>
                <a:gd name="T40" fmla="*/ 546 w 806"/>
                <a:gd name="T41" fmla="*/ 1158 h 1239"/>
                <a:gd name="T42" fmla="*/ 513 w 806"/>
                <a:gd name="T43" fmla="*/ 1170 h 1239"/>
                <a:gd name="T44" fmla="*/ 454 w 806"/>
                <a:gd name="T45" fmla="*/ 1239 h 1239"/>
                <a:gd name="T46" fmla="*/ 402 w 806"/>
                <a:gd name="T47" fmla="*/ 1177 h 1239"/>
                <a:gd name="T48" fmla="*/ 371 w 806"/>
                <a:gd name="T49" fmla="*/ 1128 h 1239"/>
                <a:gd name="T50" fmla="*/ 324 w 806"/>
                <a:gd name="T51" fmla="*/ 1092 h 1239"/>
                <a:gd name="T52" fmla="*/ 312 w 806"/>
                <a:gd name="T53" fmla="*/ 1052 h 1239"/>
                <a:gd name="T54" fmla="*/ 298 w 806"/>
                <a:gd name="T55" fmla="*/ 960 h 1239"/>
                <a:gd name="T56" fmla="*/ 321 w 806"/>
                <a:gd name="T57" fmla="*/ 920 h 1239"/>
                <a:gd name="T58" fmla="*/ 286 w 806"/>
                <a:gd name="T59" fmla="*/ 865 h 1239"/>
                <a:gd name="T60" fmla="*/ 281 w 806"/>
                <a:gd name="T61" fmla="*/ 811 h 1239"/>
                <a:gd name="T62" fmla="*/ 203 w 806"/>
                <a:gd name="T63" fmla="*/ 742 h 1239"/>
                <a:gd name="T64" fmla="*/ 198 w 806"/>
                <a:gd name="T65" fmla="*/ 697 h 1239"/>
                <a:gd name="T66" fmla="*/ 203 w 806"/>
                <a:gd name="T67" fmla="*/ 657 h 1239"/>
                <a:gd name="T68" fmla="*/ 212 w 806"/>
                <a:gd name="T69" fmla="*/ 636 h 1239"/>
                <a:gd name="T70" fmla="*/ 222 w 806"/>
                <a:gd name="T71" fmla="*/ 596 h 1239"/>
                <a:gd name="T72" fmla="*/ 198 w 806"/>
                <a:gd name="T73" fmla="*/ 586 h 1239"/>
                <a:gd name="T74" fmla="*/ 186 w 806"/>
                <a:gd name="T75" fmla="*/ 553 h 1239"/>
                <a:gd name="T76" fmla="*/ 175 w 806"/>
                <a:gd name="T77" fmla="*/ 565 h 1239"/>
                <a:gd name="T78" fmla="*/ 139 w 806"/>
                <a:gd name="T79" fmla="*/ 546 h 1239"/>
                <a:gd name="T80" fmla="*/ 85 w 806"/>
                <a:gd name="T81" fmla="*/ 546 h 1239"/>
                <a:gd name="T82" fmla="*/ 28 w 806"/>
                <a:gd name="T83" fmla="*/ 511 h 1239"/>
                <a:gd name="T84" fmla="*/ 7 w 806"/>
                <a:gd name="T85" fmla="*/ 463 h 1239"/>
                <a:gd name="T86" fmla="*/ 11 w 806"/>
                <a:gd name="T87" fmla="*/ 399 h 1239"/>
                <a:gd name="T88" fmla="*/ 68 w 806"/>
                <a:gd name="T89" fmla="*/ 369 h 1239"/>
                <a:gd name="T90" fmla="*/ 118 w 806"/>
                <a:gd name="T91" fmla="*/ 357 h 1239"/>
                <a:gd name="T92" fmla="*/ 156 w 806"/>
                <a:gd name="T93" fmla="*/ 310 h 1239"/>
                <a:gd name="T94" fmla="*/ 153 w 806"/>
                <a:gd name="T95" fmla="*/ 286 h 1239"/>
                <a:gd name="T96" fmla="*/ 217 w 806"/>
                <a:gd name="T97" fmla="*/ 288 h 1239"/>
                <a:gd name="T98" fmla="*/ 262 w 806"/>
                <a:gd name="T99" fmla="*/ 314 h 1239"/>
                <a:gd name="T100" fmla="*/ 281 w 806"/>
                <a:gd name="T101" fmla="*/ 324 h 1239"/>
                <a:gd name="T102" fmla="*/ 298 w 806"/>
                <a:gd name="T103" fmla="*/ 340 h 1239"/>
                <a:gd name="T104" fmla="*/ 314 w 806"/>
                <a:gd name="T105" fmla="*/ 352 h 1239"/>
                <a:gd name="T106" fmla="*/ 333 w 806"/>
                <a:gd name="T107" fmla="*/ 352 h 1239"/>
                <a:gd name="T108" fmla="*/ 357 w 806"/>
                <a:gd name="T109" fmla="*/ 314 h 1239"/>
                <a:gd name="T110" fmla="*/ 343 w 806"/>
                <a:gd name="T111" fmla="*/ 220 h 1239"/>
                <a:gd name="T112" fmla="*/ 378 w 806"/>
                <a:gd name="T113" fmla="*/ 156 h 1239"/>
                <a:gd name="T114" fmla="*/ 383 w 806"/>
                <a:gd name="T115" fmla="*/ 118 h 1239"/>
                <a:gd name="T116" fmla="*/ 428 w 806"/>
                <a:gd name="T117" fmla="*/ 2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6" h="1239">
                  <a:moveTo>
                    <a:pt x="444" y="2"/>
                  </a:moveTo>
                  <a:lnTo>
                    <a:pt x="456" y="7"/>
                  </a:lnTo>
                  <a:lnTo>
                    <a:pt x="466" y="5"/>
                  </a:lnTo>
                  <a:lnTo>
                    <a:pt x="477" y="14"/>
                  </a:lnTo>
                  <a:lnTo>
                    <a:pt x="487" y="12"/>
                  </a:lnTo>
                  <a:lnTo>
                    <a:pt x="537" y="31"/>
                  </a:lnTo>
                  <a:lnTo>
                    <a:pt x="664" y="54"/>
                  </a:lnTo>
                  <a:lnTo>
                    <a:pt x="671" y="61"/>
                  </a:lnTo>
                  <a:lnTo>
                    <a:pt x="671" y="71"/>
                  </a:lnTo>
                  <a:lnTo>
                    <a:pt x="652" y="71"/>
                  </a:lnTo>
                  <a:lnTo>
                    <a:pt x="643" y="76"/>
                  </a:lnTo>
                  <a:lnTo>
                    <a:pt x="619" y="116"/>
                  </a:lnTo>
                  <a:lnTo>
                    <a:pt x="648" y="177"/>
                  </a:lnTo>
                  <a:lnTo>
                    <a:pt x="652" y="194"/>
                  </a:lnTo>
                  <a:lnTo>
                    <a:pt x="669" y="203"/>
                  </a:lnTo>
                  <a:lnTo>
                    <a:pt x="669" y="213"/>
                  </a:lnTo>
                  <a:lnTo>
                    <a:pt x="678" y="225"/>
                  </a:lnTo>
                  <a:lnTo>
                    <a:pt x="695" y="232"/>
                  </a:lnTo>
                  <a:lnTo>
                    <a:pt x="719" y="217"/>
                  </a:lnTo>
                  <a:lnTo>
                    <a:pt x="740" y="229"/>
                  </a:lnTo>
                  <a:lnTo>
                    <a:pt x="754" y="229"/>
                  </a:lnTo>
                  <a:lnTo>
                    <a:pt x="759" y="236"/>
                  </a:lnTo>
                  <a:lnTo>
                    <a:pt x="785" y="248"/>
                  </a:lnTo>
                  <a:lnTo>
                    <a:pt x="792" y="267"/>
                  </a:lnTo>
                  <a:lnTo>
                    <a:pt x="804" y="281"/>
                  </a:lnTo>
                  <a:lnTo>
                    <a:pt x="806" y="307"/>
                  </a:lnTo>
                  <a:lnTo>
                    <a:pt x="801" y="350"/>
                  </a:lnTo>
                  <a:lnTo>
                    <a:pt x="790" y="364"/>
                  </a:lnTo>
                  <a:lnTo>
                    <a:pt x="780" y="388"/>
                  </a:lnTo>
                  <a:lnTo>
                    <a:pt x="785" y="411"/>
                  </a:lnTo>
                  <a:lnTo>
                    <a:pt x="778" y="444"/>
                  </a:lnTo>
                  <a:lnTo>
                    <a:pt x="761" y="459"/>
                  </a:lnTo>
                  <a:lnTo>
                    <a:pt x="716" y="468"/>
                  </a:lnTo>
                  <a:lnTo>
                    <a:pt x="700" y="492"/>
                  </a:lnTo>
                  <a:lnTo>
                    <a:pt x="702" y="501"/>
                  </a:lnTo>
                  <a:lnTo>
                    <a:pt x="723" y="515"/>
                  </a:lnTo>
                  <a:lnTo>
                    <a:pt x="766" y="508"/>
                  </a:lnTo>
                  <a:lnTo>
                    <a:pt x="771" y="515"/>
                  </a:lnTo>
                  <a:lnTo>
                    <a:pt x="778" y="546"/>
                  </a:lnTo>
                  <a:lnTo>
                    <a:pt x="773" y="551"/>
                  </a:lnTo>
                  <a:lnTo>
                    <a:pt x="759" y="548"/>
                  </a:lnTo>
                  <a:lnTo>
                    <a:pt x="745" y="555"/>
                  </a:lnTo>
                  <a:lnTo>
                    <a:pt x="730" y="577"/>
                  </a:lnTo>
                  <a:lnTo>
                    <a:pt x="704" y="603"/>
                  </a:lnTo>
                  <a:lnTo>
                    <a:pt x="700" y="619"/>
                  </a:lnTo>
                  <a:lnTo>
                    <a:pt x="707" y="624"/>
                  </a:lnTo>
                  <a:lnTo>
                    <a:pt x="697" y="645"/>
                  </a:lnTo>
                  <a:lnTo>
                    <a:pt x="702" y="657"/>
                  </a:lnTo>
                  <a:lnTo>
                    <a:pt x="726" y="664"/>
                  </a:lnTo>
                  <a:lnTo>
                    <a:pt x="728" y="681"/>
                  </a:lnTo>
                  <a:lnTo>
                    <a:pt x="745" y="678"/>
                  </a:lnTo>
                  <a:lnTo>
                    <a:pt x="752" y="681"/>
                  </a:lnTo>
                  <a:lnTo>
                    <a:pt x="749" y="697"/>
                  </a:lnTo>
                  <a:lnTo>
                    <a:pt x="766" y="707"/>
                  </a:lnTo>
                  <a:lnTo>
                    <a:pt x="766" y="723"/>
                  </a:lnTo>
                  <a:lnTo>
                    <a:pt x="790" y="728"/>
                  </a:lnTo>
                  <a:lnTo>
                    <a:pt x="797" y="738"/>
                  </a:lnTo>
                  <a:lnTo>
                    <a:pt x="780" y="747"/>
                  </a:lnTo>
                  <a:lnTo>
                    <a:pt x="773" y="756"/>
                  </a:lnTo>
                  <a:lnTo>
                    <a:pt x="764" y="752"/>
                  </a:lnTo>
                  <a:lnTo>
                    <a:pt x="754" y="754"/>
                  </a:lnTo>
                  <a:lnTo>
                    <a:pt x="749" y="771"/>
                  </a:lnTo>
                  <a:lnTo>
                    <a:pt x="766" y="787"/>
                  </a:lnTo>
                  <a:lnTo>
                    <a:pt x="768" y="799"/>
                  </a:lnTo>
                  <a:lnTo>
                    <a:pt x="742" y="808"/>
                  </a:lnTo>
                  <a:lnTo>
                    <a:pt x="745" y="816"/>
                  </a:lnTo>
                  <a:lnTo>
                    <a:pt x="752" y="818"/>
                  </a:lnTo>
                  <a:lnTo>
                    <a:pt x="754" y="830"/>
                  </a:lnTo>
                  <a:lnTo>
                    <a:pt x="738" y="839"/>
                  </a:lnTo>
                  <a:lnTo>
                    <a:pt x="733" y="837"/>
                  </a:lnTo>
                  <a:lnTo>
                    <a:pt x="728" y="853"/>
                  </a:lnTo>
                  <a:lnTo>
                    <a:pt x="733" y="868"/>
                  </a:lnTo>
                  <a:lnTo>
                    <a:pt x="728" y="882"/>
                  </a:lnTo>
                  <a:lnTo>
                    <a:pt x="745" y="898"/>
                  </a:lnTo>
                  <a:lnTo>
                    <a:pt x="733" y="901"/>
                  </a:lnTo>
                  <a:lnTo>
                    <a:pt x="735" y="915"/>
                  </a:lnTo>
                  <a:lnTo>
                    <a:pt x="730" y="922"/>
                  </a:lnTo>
                  <a:lnTo>
                    <a:pt x="735" y="934"/>
                  </a:lnTo>
                  <a:lnTo>
                    <a:pt x="730" y="946"/>
                  </a:lnTo>
                  <a:lnTo>
                    <a:pt x="738" y="957"/>
                  </a:lnTo>
                  <a:lnTo>
                    <a:pt x="735" y="962"/>
                  </a:lnTo>
                  <a:lnTo>
                    <a:pt x="740" y="969"/>
                  </a:lnTo>
                  <a:lnTo>
                    <a:pt x="747" y="969"/>
                  </a:lnTo>
                  <a:lnTo>
                    <a:pt x="738" y="986"/>
                  </a:lnTo>
                  <a:lnTo>
                    <a:pt x="745" y="995"/>
                  </a:lnTo>
                  <a:lnTo>
                    <a:pt x="738" y="1002"/>
                  </a:lnTo>
                  <a:lnTo>
                    <a:pt x="742" y="1014"/>
                  </a:lnTo>
                  <a:lnTo>
                    <a:pt x="735" y="1024"/>
                  </a:lnTo>
                  <a:lnTo>
                    <a:pt x="730" y="1024"/>
                  </a:lnTo>
                  <a:lnTo>
                    <a:pt x="721" y="1040"/>
                  </a:lnTo>
                  <a:lnTo>
                    <a:pt x="712" y="1050"/>
                  </a:lnTo>
                  <a:lnTo>
                    <a:pt x="674" y="1104"/>
                  </a:lnTo>
                  <a:lnTo>
                    <a:pt x="662" y="1094"/>
                  </a:lnTo>
                  <a:lnTo>
                    <a:pt x="655" y="1109"/>
                  </a:lnTo>
                  <a:lnTo>
                    <a:pt x="648" y="1116"/>
                  </a:lnTo>
                  <a:lnTo>
                    <a:pt x="638" y="1116"/>
                  </a:lnTo>
                  <a:lnTo>
                    <a:pt x="631" y="1123"/>
                  </a:lnTo>
                  <a:lnTo>
                    <a:pt x="619" y="1125"/>
                  </a:lnTo>
                  <a:lnTo>
                    <a:pt x="605" y="1116"/>
                  </a:lnTo>
                  <a:lnTo>
                    <a:pt x="596" y="1137"/>
                  </a:lnTo>
                  <a:lnTo>
                    <a:pt x="589" y="1135"/>
                  </a:lnTo>
                  <a:lnTo>
                    <a:pt x="577" y="1144"/>
                  </a:lnTo>
                  <a:lnTo>
                    <a:pt x="563" y="1139"/>
                  </a:lnTo>
                  <a:lnTo>
                    <a:pt x="551" y="1147"/>
                  </a:lnTo>
                  <a:lnTo>
                    <a:pt x="546" y="1158"/>
                  </a:lnTo>
                  <a:lnTo>
                    <a:pt x="527" y="1149"/>
                  </a:lnTo>
                  <a:lnTo>
                    <a:pt x="520" y="1154"/>
                  </a:lnTo>
                  <a:lnTo>
                    <a:pt x="513" y="1151"/>
                  </a:lnTo>
                  <a:lnTo>
                    <a:pt x="506" y="1161"/>
                  </a:lnTo>
                  <a:lnTo>
                    <a:pt x="513" y="1170"/>
                  </a:lnTo>
                  <a:lnTo>
                    <a:pt x="496" y="1189"/>
                  </a:lnTo>
                  <a:lnTo>
                    <a:pt x="499" y="1208"/>
                  </a:lnTo>
                  <a:lnTo>
                    <a:pt x="494" y="1217"/>
                  </a:lnTo>
                  <a:lnTo>
                    <a:pt x="470" y="1236"/>
                  </a:lnTo>
                  <a:lnTo>
                    <a:pt x="454" y="1239"/>
                  </a:lnTo>
                  <a:lnTo>
                    <a:pt x="432" y="1236"/>
                  </a:lnTo>
                  <a:lnTo>
                    <a:pt x="430" y="1227"/>
                  </a:lnTo>
                  <a:lnTo>
                    <a:pt x="416" y="1220"/>
                  </a:lnTo>
                  <a:lnTo>
                    <a:pt x="414" y="1203"/>
                  </a:lnTo>
                  <a:lnTo>
                    <a:pt x="402" y="1177"/>
                  </a:lnTo>
                  <a:lnTo>
                    <a:pt x="395" y="1165"/>
                  </a:lnTo>
                  <a:lnTo>
                    <a:pt x="402" y="1135"/>
                  </a:lnTo>
                  <a:lnTo>
                    <a:pt x="383" y="1120"/>
                  </a:lnTo>
                  <a:lnTo>
                    <a:pt x="373" y="1120"/>
                  </a:lnTo>
                  <a:lnTo>
                    <a:pt x="371" y="1128"/>
                  </a:lnTo>
                  <a:lnTo>
                    <a:pt x="352" y="1116"/>
                  </a:lnTo>
                  <a:lnTo>
                    <a:pt x="343" y="1116"/>
                  </a:lnTo>
                  <a:lnTo>
                    <a:pt x="343" y="1116"/>
                  </a:lnTo>
                  <a:lnTo>
                    <a:pt x="340" y="1106"/>
                  </a:lnTo>
                  <a:lnTo>
                    <a:pt x="324" y="1092"/>
                  </a:lnTo>
                  <a:lnTo>
                    <a:pt x="305" y="1099"/>
                  </a:lnTo>
                  <a:lnTo>
                    <a:pt x="298" y="1097"/>
                  </a:lnTo>
                  <a:lnTo>
                    <a:pt x="293" y="1087"/>
                  </a:lnTo>
                  <a:lnTo>
                    <a:pt x="309" y="1068"/>
                  </a:lnTo>
                  <a:lnTo>
                    <a:pt x="312" y="1052"/>
                  </a:lnTo>
                  <a:lnTo>
                    <a:pt x="283" y="1016"/>
                  </a:lnTo>
                  <a:lnTo>
                    <a:pt x="291" y="998"/>
                  </a:lnTo>
                  <a:lnTo>
                    <a:pt x="291" y="979"/>
                  </a:lnTo>
                  <a:lnTo>
                    <a:pt x="298" y="974"/>
                  </a:lnTo>
                  <a:lnTo>
                    <a:pt x="298" y="960"/>
                  </a:lnTo>
                  <a:lnTo>
                    <a:pt x="305" y="946"/>
                  </a:lnTo>
                  <a:lnTo>
                    <a:pt x="317" y="943"/>
                  </a:lnTo>
                  <a:lnTo>
                    <a:pt x="331" y="950"/>
                  </a:lnTo>
                  <a:lnTo>
                    <a:pt x="321" y="936"/>
                  </a:lnTo>
                  <a:lnTo>
                    <a:pt x="321" y="920"/>
                  </a:lnTo>
                  <a:lnTo>
                    <a:pt x="305" y="905"/>
                  </a:lnTo>
                  <a:lnTo>
                    <a:pt x="300" y="896"/>
                  </a:lnTo>
                  <a:lnTo>
                    <a:pt x="286" y="884"/>
                  </a:lnTo>
                  <a:lnTo>
                    <a:pt x="286" y="865"/>
                  </a:lnTo>
                  <a:lnTo>
                    <a:pt x="286" y="865"/>
                  </a:lnTo>
                  <a:lnTo>
                    <a:pt x="272" y="846"/>
                  </a:lnTo>
                  <a:lnTo>
                    <a:pt x="272" y="846"/>
                  </a:lnTo>
                  <a:lnTo>
                    <a:pt x="276" y="834"/>
                  </a:lnTo>
                  <a:lnTo>
                    <a:pt x="291" y="830"/>
                  </a:lnTo>
                  <a:lnTo>
                    <a:pt x="281" y="811"/>
                  </a:lnTo>
                  <a:lnTo>
                    <a:pt x="276" y="790"/>
                  </a:lnTo>
                  <a:lnTo>
                    <a:pt x="236" y="768"/>
                  </a:lnTo>
                  <a:lnTo>
                    <a:pt x="210" y="764"/>
                  </a:lnTo>
                  <a:lnTo>
                    <a:pt x="198" y="754"/>
                  </a:lnTo>
                  <a:lnTo>
                    <a:pt x="203" y="742"/>
                  </a:lnTo>
                  <a:lnTo>
                    <a:pt x="198" y="730"/>
                  </a:lnTo>
                  <a:lnTo>
                    <a:pt x="198" y="719"/>
                  </a:lnTo>
                  <a:lnTo>
                    <a:pt x="191" y="700"/>
                  </a:lnTo>
                  <a:lnTo>
                    <a:pt x="194" y="695"/>
                  </a:lnTo>
                  <a:lnTo>
                    <a:pt x="198" y="697"/>
                  </a:lnTo>
                  <a:lnTo>
                    <a:pt x="201" y="693"/>
                  </a:lnTo>
                  <a:lnTo>
                    <a:pt x="196" y="690"/>
                  </a:lnTo>
                  <a:lnTo>
                    <a:pt x="205" y="667"/>
                  </a:lnTo>
                  <a:lnTo>
                    <a:pt x="194" y="667"/>
                  </a:lnTo>
                  <a:lnTo>
                    <a:pt x="203" y="657"/>
                  </a:lnTo>
                  <a:lnTo>
                    <a:pt x="194" y="662"/>
                  </a:lnTo>
                  <a:lnTo>
                    <a:pt x="191" y="657"/>
                  </a:lnTo>
                  <a:lnTo>
                    <a:pt x="196" y="650"/>
                  </a:lnTo>
                  <a:lnTo>
                    <a:pt x="196" y="641"/>
                  </a:lnTo>
                  <a:lnTo>
                    <a:pt x="212" y="636"/>
                  </a:lnTo>
                  <a:lnTo>
                    <a:pt x="231" y="612"/>
                  </a:lnTo>
                  <a:lnTo>
                    <a:pt x="227" y="610"/>
                  </a:lnTo>
                  <a:lnTo>
                    <a:pt x="208" y="617"/>
                  </a:lnTo>
                  <a:lnTo>
                    <a:pt x="208" y="610"/>
                  </a:lnTo>
                  <a:lnTo>
                    <a:pt x="222" y="596"/>
                  </a:lnTo>
                  <a:lnTo>
                    <a:pt x="217" y="593"/>
                  </a:lnTo>
                  <a:lnTo>
                    <a:pt x="210" y="600"/>
                  </a:lnTo>
                  <a:lnTo>
                    <a:pt x="212" y="591"/>
                  </a:lnTo>
                  <a:lnTo>
                    <a:pt x="198" y="591"/>
                  </a:lnTo>
                  <a:lnTo>
                    <a:pt x="198" y="586"/>
                  </a:lnTo>
                  <a:lnTo>
                    <a:pt x="203" y="586"/>
                  </a:lnTo>
                  <a:lnTo>
                    <a:pt x="198" y="579"/>
                  </a:lnTo>
                  <a:lnTo>
                    <a:pt x="208" y="574"/>
                  </a:lnTo>
                  <a:lnTo>
                    <a:pt x="196" y="574"/>
                  </a:lnTo>
                  <a:lnTo>
                    <a:pt x="186" y="553"/>
                  </a:lnTo>
                  <a:lnTo>
                    <a:pt x="182" y="553"/>
                  </a:lnTo>
                  <a:lnTo>
                    <a:pt x="179" y="560"/>
                  </a:lnTo>
                  <a:lnTo>
                    <a:pt x="184" y="563"/>
                  </a:lnTo>
                  <a:lnTo>
                    <a:pt x="186" y="570"/>
                  </a:lnTo>
                  <a:lnTo>
                    <a:pt x="175" y="565"/>
                  </a:lnTo>
                  <a:lnTo>
                    <a:pt x="175" y="553"/>
                  </a:lnTo>
                  <a:lnTo>
                    <a:pt x="163" y="551"/>
                  </a:lnTo>
                  <a:lnTo>
                    <a:pt x="151" y="551"/>
                  </a:lnTo>
                  <a:lnTo>
                    <a:pt x="149" y="541"/>
                  </a:lnTo>
                  <a:lnTo>
                    <a:pt x="139" y="546"/>
                  </a:lnTo>
                  <a:lnTo>
                    <a:pt x="132" y="555"/>
                  </a:lnTo>
                  <a:lnTo>
                    <a:pt x="132" y="555"/>
                  </a:lnTo>
                  <a:lnTo>
                    <a:pt x="99" y="555"/>
                  </a:lnTo>
                  <a:lnTo>
                    <a:pt x="85" y="546"/>
                  </a:lnTo>
                  <a:lnTo>
                    <a:pt x="85" y="546"/>
                  </a:lnTo>
                  <a:lnTo>
                    <a:pt x="61" y="546"/>
                  </a:lnTo>
                  <a:lnTo>
                    <a:pt x="54" y="539"/>
                  </a:lnTo>
                  <a:lnTo>
                    <a:pt x="21" y="532"/>
                  </a:lnTo>
                  <a:lnTo>
                    <a:pt x="21" y="532"/>
                  </a:lnTo>
                  <a:lnTo>
                    <a:pt x="28" y="511"/>
                  </a:lnTo>
                  <a:lnTo>
                    <a:pt x="26" y="503"/>
                  </a:lnTo>
                  <a:lnTo>
                    <a:pt x="30" y="496"/>
                  </a:lnTo>
                  <a:lnTo>
                    <a:pt x="30" y="485"/>
                  </a:lnTo>
                  <a:lnTo>
                    <a:pt x="23" y="468"/>
                  </a:lnTo>
                  <a:lnTo>
                    <a:pt x="7" y="463"/>
                  </a:lnTo>
                  <a:lnTo>
                    <a:pt x="7" y="459"/>
                  </a:lnTo>
                  <a:lnTo>
                    <a:pt x="14" y="454"/>
                  </a:lnTo>
                  <a:lnTo>
                    <a:pt x="9" y="430"/>
                  </a:lnTo>
                  <a:lnTo>
                    <a:pt x="0" y="421"/>
                  </a:lnTo>
                  <a:lnTo>
                    <a:pt x="11" y="399"/>
                  </a:lnTo>
                  <a:lnTo>
                    <a:pt x="9" y="390"/>
                  </a:lnTo>
                  <a:lnTo>
                    <a:pt x="18" y="364"/>
                  </a:lnTo>
                  <a:lnTo>
                    <a:pt x="28" y="369"/>
                  </a:lnTo>
                  <a:lnTo>
                    <a:pt x="40" y="366"/>
                  </a:lnTo>
                  <a:lnTo>
                    <a:pt x="68" y="369"/>
                  </a:lnTo>
                  <a:lnTo>
                    <a:pt x="71" y="364"/>
                  </a:lnTo>
                  <a:lnTo>
                    <a:pt x="89" y="352"/>
                  </a:lnTo>
                  <a:lnTo>
                    <a:pt x="89" y="352"/>
                  </a:lnTo>
                  <a:lnTo>
                    <a:pt x="113" y="366"/>
                  </a:lnTo>
                  <a:lnTo>
                    <a:pt x="118" y="357"/>
                  </a:lnTo>
                  <a:lnTo>
                    <a:pt x="137" y="350"/>
                  </a:lnTo>
                  <a:lnTo>
                    <a:pt x="132" y="326"/>
                  </a:lnTo>
                  <a:lnTo>
                    <a:pt x="156" y="314"/>
                  </a:lnTo>
                  <a:lnTo>
                    <a:pt x="156" y="314"/>
                  </a:lnTo>
                  <a:lnTo>
                    <a:pt x="156" y="310"/>
                  </a:lnTo>
                  <a:lnTo>
                    <a:pt x="156" y="310"/>
                  </a:lnTo>
                  <a:lnTo>
                    <a:pt x="156" y="303"/>
                  </a:lnTo>
                  <a:lnTo>
                    <a:pt x="170" y="298"/>
                  </a:lnTo>
                  <a:lnTo>
                    <a:pt x="165" y="286"/>
                  </a:lnTo>
                  <a:lnTo>
                    <a:pt x="153" y="286"/>
                  </a:lnTo>
                  <a:lnTo>
                    <a:pt x="146" y="279"/>
                  </a:lnTo>
                  <a:lnTo>
                    <a:pt x="160" y="269"/>
                  </a:lnTo>
                  <a:lnTo>
                    <a:pt x="201" y="281"/>
                  </a:lnTo>
                  <a:lnTo>
                    <a:pt x="205" y="288"/>
                  </a:lnTo>
                  <a:lnTo>
                    <a:pt x="217" y="288"/>
                  </a:lnTo>
                  <a:lnTo>
                    <a:pt x="227" y="295"/>
                  </a:lnTo>
                  <a:lnTo>
                    <a:pt x="236" y="288"/>
                  </a:lnTo>
                  <a:lnTo>
                    <a:pt x="238" y="300"/>
                  </a:lnTo>
                  <a:lnTo>
                    <a:pt x="260" y="310"/>
                  </a:lnTo>
                  <a:lnTo>
                    <a:pt x="262" y="314"/>
                  </a:lnTo>
                  <a:lnTo>
                    <a:pt x="264" y="314"/>
                  </a:lnTo>
                  <a:lnTo>
                    <a:pt x="267" y="329"/>
                  </a:lnTo>
                  <a:lnTo>
                    <a:pt x="272" y="331"/>
                  </a:lnTo>
                  <a:lnTo>
                    <a:pt x="276" y="331"/>
                  </a:lnTo>
                  <a:lnTo>
                    <a:pt x="281" y="324"/>
                  </a:lnTo>
                  <a:lnTo>
                    <a:pt x="288" y="338"/>
                  </a:lnTo>
                  <a:lnTo>
                    <a:pt x="293" y="338"/>
                  </a:lnTo>
                  <a:lnTo>
                    <a:pt x="293" y="333"/>
                  </a:lnTo>
                  <a:lnTo>
                    <a:pt x="298" y="333"/>
                  </a:lnTo>
                  <a:lnTo>
                    <a:pt x="298" y="340"/>
                  </a:lnTo>
                  <a:lnTo>
                    <a:pt x="302" y="338"/>
                  </a:lnTo>
                  <a:lnTo>
                    <a:pt x="302" y="345"/>
                  </a:lnTo>
                  <a:lnTo>
                    <a:pt x="312" y="340"/>
                  </a:lnTo>
                  <a:lnTo>
                    <a:pt x="321" y="352"/>
                  </a:lnTo>
                  <a:lnTo>
                    <a:pt x="314" y="352"/>
                  </a:lnTo>
                  <a:lnTo>
                    <a:pt x="314" y="362"/>
                  </a:lnTo>
                  <a:lnTo>
                    <a:pt x="321" y="362"/>
                  </a:lnTo>
                  <a:lnTo>
                    <a:pt x="319" y="369"/>
                  </a:lnTo>
                  <a:lnTo>
                    <a:pt x="326" y="369"/>
                  </a:lnTo>
                  <a:lnTo>
                    <a:pt x="333" y="352"/>
                  </a:lnTo>
                  <a:lnTo>
                    <a:pt x="328" y="345"/>
                  </a:lnTo>
                  <a:lnTo>
                    <a:pt x="343" y="331"/>
                  </a:lnTo>
                  <a:lnTo>
                    <a:pt x="354" y="326"/>
                  </a:lnTo>
                  <a:lnTo>
                    <a:pt x="352" y="319"/>
                  </a:lnTo>
                  <a:lnTo>
                    <a:pt x="357" y="314"/>
                  </a:lnTo>
                  <a:lnTo>
                    <a:pt x="354" y="300"/>
                  </a:lnTo>
                  <a:lnTo>
                    <a:pt x="335" y="293"/>
                  </a:lnTo>
                  <a:lnTo>
                    <a:pt x="331" y="269"/>
                  </a:lnTo>
                  <a:lnTo>
                    <a:pt x="340" y="243"/>
                  </a:lnTo>
                  <a:lnTo>
                    <a:pt x="343" y="220"/>
                  </a:lnTo>
                  <a:lnTo>
                    <a:pt x="359" y="215"/>
                  </a:lnTo>
                  <a:lnTo>
                    <a:pt x="359" y="215"/>
                  </a:lnTo>
                  <a:lnTo>
                    <a:pt x="376" y="203"/>
                  </a:lnTo>
                  <a:lnTo>
                    <a:pt x="376" y="203"/>
                  </a:lnTo>
                  <a:lnTo>
                    <a:pt x="378" y="156"/>
                  </a:lnTo>
                  <a:lnTo>
                    <a:pt x="385" y="147"/>
                  </a:lnTo>
                  <a:lnTo>
                    <a:pt x="385" y="147"/>
                  </a:lnTo>
                  <a:lnTo>
                    <a:pt x="395" y="123"/>
                  </a:lnTo>
                  <a:lnTo>
                    <a:pt x="395" y="123"/>
                  </a:lnTo>
                  <a:lnTo>
                    <a:pt x="383" y="118"/>
                  </a:lnTo>
                  <a:lnTo>
                    <a:pt x="388" y="104"/>
                  </a:lnTo>
                  <a:lnTo>
                    <a:pt x="399" y="99"/>
                  </a:lnTo>
                  <a:lnTo>
                    <a:pt x="406" y="87"/>
                  </a:lnTo>
                  <a:lnTo>
                    <a:pt x="404" y="45"/>
                  </a:lnTo>
                  <a:lnTo>
                    <a:pt x="428" y="2"/>
                  </a:lnTo>
                  <a:lnTo>
                    <a:pt x="440" y="0"/>
                  </a:lnTo>
                  <a:lnTo>
                    <a:pt x="440" y="0"/>
                  </a:lnTo>
                  <a:lnTo>
                    <a:pt x="444" y="2"/>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82" name="Freeform 181"/>
            <p:cNvSpPr>
              <a:spLocks/>
            </p:cNvSpPr>
            <p:nvPr/>
          </p:nvSpPr>
          <p:spPr bwMode="auto">
            <a:xfrm>
              <a:off x="5437" y="65"/>
              <a:ext cx="527" cy="698"/>
            </a:xfrm>
            <a:custGeom>
              <a:avLst/>
              <a:gdLst>
                <a:gd name="T0" fmla="*/ 321 w 527"/>
                <a:gd name="T1" fmla="*/ 5 h 698"/>
                <a:gd name="T2" fmla="*/ 362 w 527"/>
                <a:gd name="T3" fmla="*/ 48 h 698"/>
                <a:gd name="T4" fmla="*/ 385 w 527"/>
                <a:gd name="T5" fmla="*/ 71 h 698"/>
                <a:gd name="T6" fmla="*/ 411 w 527"/>
                <a:gd name="T7" fmla="*/ 88 h 698"/>
                <a:gd name="T8" fmla="*/ 442 w 527"/>
                <a:gd name="T9" fmla="*/ 81 h 698"/>
                <a:gd name="T10" fmla="*/ 492 w 527"/>
                <a:gd name="T11" fmla="*/ 102 h 698"/>
                <a:gd name="T12" fmla="*/ 527 w 527"/>
                <a:gd name="T13" fmla="*/ 128 h 698"/>
                <a:gd name="T14" fmla="*/ 489 w 527"/>
                <a:gd name="T15" fmla="*/ 166 h 698"/>
                <a:gd name="T16" fmla="*/ 451 w 527"/>
                <a:gd name="T17" fmla="*/ 159 h 698"/>
                <a:gd name="T18" fmla="*/ 359 w 527"/>
                <a:gd name="T19" fmla="*/ 166 h 698"/>
                <a:gd name="T20" fmla="*/ 338 w 527"/>
                <a:gd name="T21" fmla="*/ 230 h 698"/>
                <a:gd name="T22" fmla="*/ 300 w 527"/>
                <a:gd name="T23" fmla="*/ 284 h 698"/>
                <a:gd name="T24" fmla="*/ 288 w 527"/>
                <a:gd name="T25" fmla="*/ 317 h 698"/>
                <a:gd name="T26" fmla="*/ 274 w 527"/>
                <a:gd name="T27" fmla="*/ 381 h 698"/>
                <a:gd name="T28" fmla="*/ 269 w 527"/>
                <a:gd name="T29" fmla="*/ 428 h 698"/>
                <a:gd name="T30" fmla="*/ 286 w 527"/>
                <a:gd name="T31" fmla="*/ 447 h 698"/>
                <a:gd name="T32" fmla="*/ 288 w 527"/>
                <a:gd name="T33" fmla="*/ 471 h 698"/>
                <a:gd name="T34" fmla="*/ 300 w 527"/>
                <a:gd name="T35" fmla="*/ 492 h 698"/>
                <a:gd name="T36" fmla="*/ 317 w 527"/>
                <a:gd name="T37" fmla="*/ 502 h 698"/>
                <a:gd name="T38" fmla="*/ 310 w 527"/>
                <a:gd name="T39" fmla="*/ 530 h 698"/>
                <a:gd name="T40" fmla="*/ 257 w 527"/>
                <a:gd name="T41" fmla="*/ 530 h 698"/>
                <a:gd name="T42" fmla="*/ 248 w 527"/>
                <a:gd name="T43" fmla="*/ 596 h 698"/>
                <a:gd name="T44" fmla="*/ 262 w 527"/>
                <a:gd name="T45" fmla="*/ 634 h 698"/>
                <a:gd name="T46" fmla="*/ 267 w 527"/>
                <a:gd name="T47" fmla="*/ 677 h 698"/>
                <a:gd name="T48" fmla="*/ 241 w 527"/>
                <a:gd name="T49" fmla="*/ 677 h 698"/>
                <a:gd name="T50" fmla="*/ 158 w 527"/>
                <a:gd name="T51" fmla="*/ 641 h 698"/>
                <a:gd name="T52" fmla="*/ 90 w 527"/>
                <a:gd name="T53" fmla="*/ 535 h 698"/>
                <a:gd name="T54" fmla="*/ 104 w 527"/>
                <a:gd name="T55" fmla="*/ 492 h 698"/>
                <a:gd name="T56" fmla="*/ 118 w 527"/>
                <a:gd name="T57" fmla="*/ 480 h 698"/>
                <a:gd name="T58" fmla="*/ 111 w 527"/>
                <a:gd name="T59" fmla="*/ 454 h 698"/>
                <a:gd name="T60" fmla="*/ 113 w 527"/>
                <a:gd name="T61" fmla="*/ 447 h 698"/>
                <a:gd name="T62" fmla="*/ 82 w 527"/>
                <a:gd name="T63" fmla="*/ 431 h 698"/>
                <a:gd name="T64" fmla="*/ 92 w 527"/>
                <a:gd name="T65" fmla="*/ 409 h 698"/>
                <a:gd name="T66" fmla="*/ 82 w 527"/>
                <a:gd name="T67" fmla="*/ 383 h 698"/>
                <a:gd name="T68" fmla="*/ 49 w 527"/>
                <a:gd name="T69" fmla="*/ 336 h 698"/>
                <a:gd name="T70" fmla="*/ 23 w 527"/>
                <a:gd name="T71" fmla="*/ 365 h 698"/>
                <a:gd name="T72" fmla="*/ 7 w 527"/>
                <a:gd name="T73" fmla="*/ 341 h 698"/>
                <a:gd name="T74" fmla="*/ 14 w 527"/>
                <a:gd name="T75" fmla="*/ 331 h 698"/>
                <a:gd name="T76" fmla="*/ 26 w 527"/>
                <a:gd name="T77" fmla="*/ 317 h 698"/>
                <a:gd name="T78" fmla="*/ 16 w 527"/>
                <a:gd name="T79" fmla="*/ 303 h 698"/>
                <a:gd name="T80" fmla="*/ 16 w 527"/>
                <a:gd name="T81" fmla="*/ 289 h 698"/>
                <a:gd name="T82" fmla="*/ 9 w 527"/>
                <a:gd name="T83" fmla="*/ 258 h 698"/>
                <a:gd name="T84" fmla="*/ 68 w 527"/>
                <a:gd name="T85" fmla="*/ 242 h 698"/>
                <a:gd name="T86" fmla="*/ 75 w 527"/>
                <a:gd name="T87" fmla="*/ 204 h 698"/>
                <a:gd name="T88" fmla="*/ 78 w 527"/>
                <a:gd name="T89" fmla="*/ 154 h 698"/>
                <a:gd name="T90" fmla="*/ 132 w 527"/>
                <a:gd name="T91" fmla="*/ 123 h 698"/>
                <a:gd name="T92" fmla="*/ 163 w 527"/>
                <a:gd name="T93" fmla="*/ 86 h 698"/>
                <a:gd name="T94" fmla="*/ 215 w 527"/>
                <a:gd name="T95" fmla="*/ 5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7" h="698">
                  <a:moveTo>
                    <a:pt x="227" y="17"/>
                  </a:moveTo>
                  <a:lnTo>
                    <a:pt x="236" y="5"/>
                  </a:lnTo>
                  <a:lnTo>
                    <a:pt x="255" y="0"/>
                  </a:lnTo>
                  <a:lnTo>
                    <a:pt x="321" y="5"/>
                  </a:lnTo>
                  <a:lnTo>
                    <a:pt x="328" y="22"/>
                  </a:lnTo>
                  <a:lnTo>
                    <a:pt x="343" y="22"/>
                  </a:lnTo>
                  <a:lnTo>
                    <a:pt x="354" y="24"/>
                  </a:lnTo>
                  <a:lnTo>
                    <a:pt x="362" y="48"/>
                  </a:lnTo>
                  <a:lnTo>
                    <a:pt x="369" y="57"/>
                  </a:lnTo>
                  <a:lnTo>
                    <a:pt x="371" y="67"/>
                  </a:lnTo>
                  <a:lnTo>
                    <a:pt x="376" y="74"/>
                  </a:lnTo>
                  <a:lnTo>
                    <a:pt x="385" y="71"/>
                  </a:lnTo>
                  <a:lnTo>
                    <a:pt x="385" y="81"/>
                  </a:lnTo>
                  <a:lnTo>
                    <a:pt x="392" y="88"/>
                  </a:lnTo>
                  <a:lnTo>
                    <a:pt x="402" y="90"/>
                  </a:lnTo>
                  <a:lnTo>
                    <a:pt x="411" y="88"/>
                  </a:lnTo>
                  <a:lnTo>
                    <a:pt x="421" y="81"/>
                  </a:lnTo>
                  <a:lnTo>
                    <a:pt x="428" y="69"/>
                  </a:lnTo>
                  <a:lnTo>
                    <a:pt x="430" y="78"/>
                  </a:lnTo>
                  <a:lnTo>
                    <a:pt x="442" y="81"/>
                  </a:lnTo>
                  <a:lnTo>
                    <a:pt x="444" y="88"/>
                  </a:lnTo>
                  <a:lnTo>
                    <a:pt x="451" y="93"/>
                  </a:lnTo>
                  <a:lnTo>
                    <a:pt x="477" y="95"/>
                  </a:lnTo>
                  <a:lnTo>
                    <a:pt x="492" y="102"/>
                  </a:lnTo>
                  <a:lnTo>
                    <a:pt x="492" y="102"/>
                  </a:lnTo>
                  <a:lnTo>
                    <a:pt x="506" y="128"/>
                  </a:lnTo>
                  <a:lnTo>
                    <a:pt x="515" y="123"/>
                  </a:lnTo>
                  <a:lnTo>
                    <a:pt x="527" y="128"/>
                  </a:lnTo>
                  <a:lnTo>
                    <a:pt x="522" y="166"/>
                  </a:lnTo>
                  <a:lnTo>
                    <a:pt x="515" y="168"/>
                  </a:lnTo>
                  <a:lnTo>
                    <a:pt x="503" y="159"/>
                  </a:lnTo>
                  <a:lnTo>
                    <a:pt x="489" y="166"/>
                  </a:lnTo>
                  <a:lnTo>
                    <a:pt x="461" y="161"/>
                  </a:lnTo>
                  <a:lnTo>
                    <a:pt x="461" y="161"/>
                  </a:lnTo>
                  <a:lnTo>
                    <a:pt x="451" y="159"/>
                  </a:lnTo>
                  <a:lnTo>
                    <a:pt x="451" y="159"/>
                  </a:lnTo>
                  <a:lnTo>
                    <a:pt x="425" y="149"/>
                  </a:lnTo>
                  <a:lnTo>
                    <a:pt x="399" y="149"/>
                  </a:lnTo>
                  <a:lnTo>
                    <a:pt x="385" y="161"/>
                  </a:lnTo>
                  <a:lnTo>
                    <a:pt x="359" y="166"/>
                  </a:lnTo>
                  <a:lnTo>
                    <a:pt x="340" y="206"/>
                  </a:lnTo>
                  <a:lnTo>
                    <a:pt x="331" y="213"/>
                  </a:lnTo>
                  <a:lnTo>
                    <a:pt x="340" y="232"/>
                  </a:lnTo>
                  <a:lnTo>
                    <a:pt x="338" y="230"/>
                  </a:lnTo>
                  <a:lnTo>
                    <a:pt x="333" y="242"/>
                  </a:lnTo>
                  <a:lnTo>
                    <a:pt x="324" y="242"/>
                  </a:lnTo>
                  <a:lnTo>
                    <a:pt x="324" y="263"/>
                  </a:lnTo>
                  <a:lnTo>
                    <a:pt x="300" y="284"/>
                  </a:lnTo>
                  <a:lnTo>
                    <a:pt x="300" y="294"/>
                  </a:lnTo>
                  <a:lnTo>
                    <a:pt x="291" y="296"/>
                  </a:lnTo>
                  <a:lnTo>
                    <a:pt x="293" y="313"/>
                  </a:lnTo>
                  <a:lnTo>
                    <a:pt x="288" y="317"/>
                  </a:lnTo>
                  <a:lnTo>
                    <a:pt x="295" y="334"/>
                  </a:lnTo>
                  <a:lnTo>
                    <a:pt x="279" y="353"/>
                  </a:lnTo>
                  <a:lnTo>
                    <a:pt x="284" y="357"/>
                  </a:lnTo>
                  <a:lnTo>
                    <a:pt x="274" y="381"/>
                  </a:lnTo>
                  <a:lnTo>
                    <a:pt x="279" y="393"/>
                  </a:lnTo>
                  <a:lnTo>
                    <a:pt x="269" y="398"/>
                  </a:lnTo>
                  <a:lnTo>
                    <a:pt x="276" y="402"/>
                  </a:lnTo>
                  <a:lnTo>
                    <a:pt x="269" y="428"/>
                  </a:lnTo>
                  <a:lnTo>
                    <a:pt x="284" y="428"/>
                  </a:lnTo>
                  <a:lnTo>
                    <a:pt x="281" y="435"/>
                  </a:lnTo>
                  <a:lnTo>
                    <a:pt x="286" y="438"/>
                  </a:lnTo>
                  <a:lnTo>
                    <a:pt x="286" y="447"/>
                  </a:lnTo>
                  <a:lnTo>
                    <a:pt x="281" y="450"/>
                  </a:lnTo>
                  <a:lnTo>
                    <a:pt x="286" y="457"/>
                  </a:lnTo>
                  <a:lnTo>
                    <a:pt x="281" y="461"/>
                  </a:lnTo>
                  <a:lnTo>
                    <a:pt x="288" y="471"/>
                  </a:lnTo>
                  <a:lnTo>
                    <a:pt x="281" y="483"/>
                  </a:lnTo>
                  <a:lnTo>
                    <a:pt x="298" y="476"/>
                  </a:lnTo>
                  <a:lnTo>
                    <a:pt x="295" y="487"/>
                  </a:lnTo>
                  <a:lnTo>
                    <a:pt x="300" y="492"/>
                  </a:lnTo>
                  <a:lnTo>
                    <a:pt x="295" y="499"/>
                  </a:lnTo>
                  <a:lnTo>
                    <a:pt x="310" y="504"/>
                  </a:lnTo>
                  <a:lnTo>
                    <a:pt x="314" y="497"/>
                  </a:lnTo>
                  <a:lnTo>
                    <a:pt x="317" y="502"/>
                  </a:lnTo>
                  <a:lnTo>
                    <a:pt x="324" y="502"/>
                  </a:lnTo>
                  <a:lnTo>
                    <a:pt x="328" y="518"/>
                  </a:lnTo>
                  <a:lnTo>
                    <a:pt x="328" y="518"/>
                  </a:lnTo>
                  <a:lnTo>
                    <a:pt x="310" y="530"/>
                  </a:lnTo>
                  <a:lnTo>
                    <a:pt x="307" y="535"/>
                  </a:lnTo>
                  <a:lnTo>
                    <a:pt x="279" y="532"/>
                  </a:lnTo>
                  <a:lnTo>
                    <a:pt x="267" y="535"/>
                  </a:lnTo>
                  <a:lnTo>
                    <a:pt x="257" y="530"/>
                  </a:lnTo>
                  <a:lnTo>
                    <a:pt x="248" y="556"/>
                  </a:lnTo>
                  <a:lnTo>
                    <a:pt x="250" y="565"/>
                  </a:lnTo>
                  <a:lnTo>
                    <a:pt x="239" y="587"/>
                  </a:lnTo>
                  <a:lnTo>
                    <a:pt x="248" y="596"/>
                  </a:lnTo>
                  <a:lnTo>
                    <a:pt x="253" y="620"/>
                  </a:lnTo>
                  <a:lnTo>
                    <a:pt x="246" y="625"/>
                  </a:lnTo>
                  <a:lnTo>
                    <a:pt x="246" y="629"/>
                  </a:lnTo>
                  <a:lnTo>
                    <a:pt x="262" y="634"/>
                  </a:lnTo>
                  <a:lnTo>
                    <a:pt x="269" y="651"/>
                  </a:lnTo>
                  <a:lnTo>
                    <a:pt x="269" y="662"/>
                  </a:lnTo>
                  <a:lnTo>
                    <a:pt x="265" y="669"/>
                  </a:lnTo>
                  <a:lnTo>
                    <a:pt x="267" y="677"/>
                  </a:lnTo>
                  <a:lnTo>
                    <a:pt x="260" y="698"/>
                  </a:lnTo>
                  <a:lnTo>
                    <a:pt x="260" y="698"/>
                  </a:lnTo>
                  <a:lnTo>
                    <a:pt x="246" y="695"/>
                  </a:lnTo>
                  <a:lnTo>
                    <a:pt x="241" y="677"/>
                  </a:lnTo>
                  <a:lnTo>
                    <a:pt x="229" y="662"/>
                  </a:lnTo>
                  <a:lnTo>
                    <a:pt x="196" y="662"/>
                  </a:lnTo>
                  <a:lnTo>
                    <a:pt x="170" y="643"/>
                  </a:lnTo>
                  <a:lnTo>
                    <a:pt x="158" y="641"/>
                  </a:lnTo>
                  <a:lnTo>
                    <a:pt x="149" y="615"/>
                  </a:lnTo>
                  <a:lnTo>
                    <a:pt x="118" y="573"/>
                  </a:lnTo>
                  <a:lnTo>
                    <a:pt x="90" y="554"/>
                  </a:lnTo>
                  <a:lnTo>
                    <a:pt x="90" y="535"/>
                  </a:lnTo>
                  <a:lnTo>
                    <a:pt x="80" y="518"/>
                  </a:lnTo>
                  <a:lnTo>
                    <a:pt x="80" y="518"/>
                  </a:lnTo>
                  <a:lnTo>
                    <a:pt x="80" y="509"/>
                  </a:lnTo>
                  <a:lnTo>
                    <a:pt x="104" y="492"/>
                  </a:lnTo>
                  <a:lnTo>
                    <a:pt x="134" y="487"/>
                  </a:lnTo>
                  <a:lnTo>
                    <a:pt x="137" y="483"/>
                  </a:lnTo>
                  <a:lnTo>
                    <a:pt x="120" y="487"/>
                  </a:lnTo>
                  <a:lnTo>
                    <a:pt x="118" y="480"/>
                  </a:lnTo>
                  <a:lnTo>
                    <a:pt x="123" y="473"/>
                  </a:lnTo>
                  <a:lnTo>
                    <a:pt x="111" y="471"/>
                  </a:lnTo>
                  <a:lnTo>
                    <a:pt x="116" y="466"/>
                  </a:lnTo>
                  <a:lnTo>
                    <a:pt x="111" y="454"/>
                  </a:lnTo>
                  <a:lnTo>
                    <a:pt x="120" y="457"/>
                  </a:lnTo>
                  <a:lnTo>
                    <a:pt x="120" y="450"/>
                  </a:lnTo>
                  <a:lnTo>
                    <a:pt x="113" y="452"/>
                  </a:lnTo>
                  <a:lnTo>
                    <a:pt x="113" y="447"/>
                  </a:lnTo>
                  <a:lnTo>
                    <a:pt x="99" y="433"/>
                  </a:lnTo>
                  <a:lnTo>
                    <a:pt x="92" y="424"/>
                  </a:lnTo>
                  <a:lnTo>
                    <a:pt x="97" y="419"/>
                  </a:lnTo>
                  <a:lnTo>
                    <a:pt x="82" y="431"/>
                  </a:lnTo>
                  <a:lnTo>
                    <a:pt x="78" y="426"/>
                  </a:lnTo>
                  <a:lnTo>
                    <a:pt x="85" y="424"/>
                  </a:lnTo>
                  <a:lnTo>
                    <a:pt x="82" y="412"/>
                  </a:lnTo>
                  <a:lnTo>
                    <a:pt x="92" y="409"/>
                  </a:lnTo>
                  <a:lnTo>
                    <a:pt x="87" y="400"/>
                  </a:lnTo>
                  <a:lnTo>
                    <a:pt x="92" y="393"/>
                  </a:lnTo>
                  <a:lnTo>
                    <a:pt x="87" y="393"/>
                  </a:lnTo>
                  <a:lnTo>
                    <a:pt x="82" y="383"/>
                  </a:lnTo>
                  <a:lnTo>
                    <a:pt x="90" y="372"/>
                  </a:lnTo>
                  <a:lnTo>
                    <a:pt x="87" y="362"/>
                  </a:lnTo>
                  <a:lnTo>
                    <a:pt x="73" y="357"/>
                  </a:lnTo>
                  <a:lnTo>
                    <a:pt x="49" y="336"/>
                  </a:lnTo>
                  <a:lnTo>
                    <a:pt x="47" y="343"/>
                  </a:lnTo>
                  <a:lnTo>
                    <a:pt x="52" y="346"/>
                  </a:lnTo>
                  <a:lnTo>
                    <a:pt x="49" y="350"/>
                  </a:lnTo>
                  <a:lnTo>
                    <a:pt x="23" y="365"/>
                  </a:lnTo>
                  <a:lnTo>
                    <a:pt x="2" y="365"/>
                  </a:lnTo>
                  <a:lnTo>
                    <a:pt x="0" y="353"/>
                  </a:lnTo>
                  <a:lnTo>
                    <a:pt x="9" y="350"/>
                  </a:lnTo>
                  <a:lnTo>
                    <a:pt x="7" y="341"/>
                  </a:lnTo>
                  <a:lnTo>
                    <a:pt x="14" y="341"/>
                  </a:lnTo>
                  <a:lnTo>
                    <a:pt x="9" y="334"/>
                  </a:lnTo>
                  <a:lnTo>
                    <a:pt x="14" y="336"/>
                  </a:lnTo>
                  <a:lnTo>
                    <a:pt x="14" y="331"/>
                  </a:lnTo>
                  <a:lnTo>
                    <a:pt x="19" y="329"/>
                  </a:lnTo>
                  <a:lnTo>
                    <a:pt x="21" y="322"/>
                  </a:lnTo>
                  <a:lnTo>
                    <a:pt x="14" y="317"/>
                  </a:lnTo>
                  <a:lnTo>
                    <a:pt x="26" y="317"/>
                  </a:lnTo>
                  <a:lnTo>
                    <a:pt x="16" y="317"/>
                  </a:lnTo>
                  <a:lnTo>
                    <a:pt x="23" y="313"/>
                  </a:lnTo>
                  <a:lnTo>
                    <a:pt x="11" y="305"/>
                  </a:lnTo>
                  <a:lnTo>
                    <a:pt x="16" y="303"/>
                  </a:lnTo>
                  <a:lnTo>
                    <a:pt x="11" y="301"/>
                  </a:lnTo>
                  <a:lnTo>
                    <a:pt x="14" y="291"/>
                  </a:lnTo>
                  <a:lnTo>
                    <a:pt x="11" y="289"/>
                  </a:lnTo>
                  <a:lnTo>
                    <a:pt x="16" y="289"/>
                  </a:lnTo>
                  <a:lnTo>
                    <a:pt x="26" y="270"/>
                  </a:lnTo>
                  <a:lnTo>
                    <a:pt x="19" y="256"/>
                  </a:lnTo>
                  <a:lnTo>
                    <a:pt x="11" y="263"/>
                  </a:lnTo>
                  <a:lnTo>
                    <a:pt x="9" y="258"/>
                  </a:lnTo>
                  <a:lnTo>
                    <a:pt x="21" y="242"/>
                  </a:lnTo>
                  <a:lnTo>
                    <a:pt x="42" y="239"/>
                  </a:lnTo>
                  <a:lnTo>
                    <a:pt x="61" y="246"/>
                  </a:lnTo>
                  <a:lnTo>
                    <a:pt x="68" y="242"/>
                  </a:lnTo>
                  <a:lnTo>
                    <a:pt x="71" y="234"/>
                  </a:lnTo>
                  <a:lnTo>
                    <a:pt x="66" y="227"/>
                  </a:lnTo>
                  <a:lnTo>
                    <a:pt x="73" y="218"/>
                  </a:lnTo>
                  <a:lnTo>
                    <a:pt x="75" y="204"/>
                  </a:lnTo>
                  <a:lnTo>
                    <a:pt x="66" y="197"/>
                  </a:lnTo>
                  <a:lnTo>
                    <a:pt x="64" y="182"/>
                  </a:lnTo>
                  <a:lnTo>
                    <a:pt x="71" y="161"/>
                  </a:lnTo>
                  <a:lnTo>
                    <a:pt x="78" y="154"/>
                  </a:lnTo>
                  <a:lnTo>
                    <a:pt x="92" y="156"/>
                  </a:lnTo>
                  <a:lnTo>
                    <a:pt x="113" y="133"/>
                  </a:lnTo>
                  <a:lnTo>
                    <a:pt x="123" y="133"/>
                  </a:lnTo>
                  <a:lnTo>
                    <a:pt x="132" y="123"/>
                  </a:lnTo>
                  <a:lnTo>
                    <a:pt x="139" y="126"/>
                  </a:lnTo>
                  <a:lnTo>
                    <a:pt x="146" y="121"/>
                  </a:lnTo>
                  <a:lnTo>
                    <a:pt x="161" y="97"/>
                  </a:lnTo>
                  <a:lnTo>
                    <a:pt x="163" y="86"/>
                  </a:lnTo>
                  <a:lnTo>
                    <a:pt x="179" y="81"/>
                  </a:lnTo>
                  <a:lnTo>
                    <a:pt x="191" y="71"/>
                  </a:lnTo>
                  <a:lnTo>
                    <a:pt x="191" y="64"/>
                  </a:lnTo>
                  <a:lnTo>
                    <a:pt x="215" y="50"/>
                  </a:lnTo>
                  <a:lnTo>
                    <a:pt x="227" y="17"/>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83" name="Freeform 182"/>
            <p:cNvSpPr>
              <a:spLocks/>
            </p:cNvSpPr>
            <p:nvPr/>
          </p:nvSpPr>
          <p:spPr bwMode="auto">
            <a:xfrm>
              <a:off x="3726" y="-188"/>
              <a:ext cx="729" cy="932"/>
            </a:xfrm>
            <a:custGeom>
              <a:avLst/>
              <a:gdLst>
                <a:gd name="T0" fmla="*/ 43 w 729"/>
                <a:gd name="T1" fmla="*/ 658 h 932"/>
                <a:gd name="T2" fmla="*/ 10 w 729"/>
                <a:gd name="T3" fmla="*/ 613 h 932"/>
                <a:gd name="T4" fmla="*/ 10 w 729"/>
                <a:gd name="T5" fmla="*/ 584 h 932"/>
                <a:gd name="T6" fmla="*/ 38 w 729"/>
                <a:gd name="T7" fmla="*/ 537 h 932"/>
                <a:gd name="T8" fmla="*/ 17 w 729"/>
                <a:gd name="T9" fmla="*/ 492 h 932"/>
                <a:gd name="T10" fmla="*/ 17 w 729"/>
                <a:gd name="T11" fmla="*/ 383 h 932"/>
                <a:gd name="T12" fmla="*/ 38 w 729"/>
                <a:gd name="T13" fmla="*/ 324 h 932"/>
                <a:gd name="T14" fmla="*/ 43 w 729"/>
                <a:gd name="T15" fmla="*/ 277 h 932"/>
                <a:gd name="T16" fmla="*/ 55 w 729"/>
                <a:gd name="T17" fmla="*/ 220 h 932"/>
                <a:gd name="T18" fmla="*/ 86 w 729"/>
                <a:gd name="T19" fmla="*/ 183 h 932"/>
                <a:gd name="T20" fmla="*/ 107 w 729"/>
                <a:gd name="T21" fmla="*/ 138 h 932"/>
                <a:gd name="T22" fmla="*/ 119 w 729"/>
                <a:gd name="T23" fmla="*/ 81 h 932"/>
                <a:gd name="T24" fmla="*/ 135 w 729"/>
                <a:gd name="T25" fmla="*/ 36 h 932"/>
                <a:gd name="T26" fmla="*/ 164 w 729"/>
                <a:gd name="T27" fmla="*/ 55 h 932"/>
                <a:gd name="T28" fmla="*/ 173 w 729"/>
                <a:gd name="T29" fmla="*/ 5 h 932"/>
                <a:gd name="T30" fmla="*/ 204 w 729"/>
                <a:gd name="T31" fmla="*/ 34 h 932"/>
                <a:gd name="T32" fmla="*/ 277 w 729"/>
                <a:gd name="T33" fmla="*/ 43 h 932"/>
                <a:gd name="T34" fmla="*/ 296 w 729"/>
                <a:gd name="T35" fmla="*/ 57 h 932"/>
                <a:gd name="T36" fmla="*/ 329 w 729"/>
                <a:gd name="T37" fmla="*/ 48 h 932"/>
                <a:gd name="T38" fmla="*/ 355 w 729"/>
                <a:gd name="T39" fmla="*/ 60 h 932"/>
                <a:gd name="T40" fmla="*/ 381 w 729"/>
                <a:gd name="T41" fmla="*/ 64 h 932"/>
                <a:gd name="T42" fmla="*/ 410 w 729"/>
                <a:gd name="T43" fmla="*/ 69 h 932"/>
                <a:gd name="T44" fmla="*/ 424 w 729"/>
                <a:gd name="T45" fmla="*/ 95 h 932"/>
                <a:gd name="T46" fmla="*/ 452 w 729"/>
                <a:gd name="T47" fmla="*/ 123 h 932"/>
                <a:gd name="T48" fmla="*/ 485 w 729"/>
                <a:gd name="T49" fmla="*/ 152 h 932"/>
                <a:gd name="T50" fmla="*/ 547 w 729"/>
                <a:gd name="T51" fmla="*/ 159 h 932"/>
                <a:gd name="T52" fmla="*/ 608 w 729"/>
                <a:gd name="T53" fmla="*/ 183 h 932"/>
                <a:gd name="T54" fmla="*/ 644 w 729"/>
                <a:gd name="T55" fmla="*/ 190 h 932"/>
                <a:gd name="T56" fmla="*/ 682 w 729"/>
                <a:gd name="T57" fmla="*/ 190 h 932"/>
                <a:gd name="T58" fmla="*/ 701 w 729"/>
                <a:gd name="T59" fmla="*/ 204 h 932"/>
                <a:gd name="T60" fmla="*/ 705 w 729"/>
                <a:gd name="T61" fmla="*/ 287 h 932"/>
                <a:gd name="T62" fmla="*/ 630 w 729"/>
                <a:gd name="T63" fmla="*/ 457 h 932"/>
                <a:gd name="T64" fmla="*/ 663 w 729"/>
                <a:gd name="T65" fmla="*/ 466 h 932"/>
                <a:gd name="T66" fmla="*/ 670 w 729"/>
                <a:gd name="T67" fmla="*/ 506 h 932"/>
                <a:gd name="T68" fmla="*/ 663 w 729"/>
                <a:gd name="T69" fmla="*/ 530 h 932"/>
                <a:gd name="T70" fmla="*/ 653 w 729"/>
                <a:gd name="T71" fmla="*/ 566 h 932"/>
                <a:gd name="T72" fmla="*/ 644 w 729"/>
                <a:gd name="T73" fmla="*/ 592 h 932"/>
                <a:gd name="T74" fmla="*/ 646 w 729"/>
                <a:gd name="T75" fmla="*/ 613 h 932"/>
                <a:gd name="T76" fmla="*/ 601 w 729"/>
                <a:gd name="T77" fmla="*/ 627 h 932"/>
                <a:gd name="T78" fmla="*/ 585 w 729"/>
                <a:gd name="T79" fmla="*/ 651 h 932"/>
                <a:gd name="T80" fmla="*/ 566 w 729"/>
                <a:gd name="T81" fmla="*/ 644 h 932"/>
                <a:gd name="T82" fmla="*/ 542 w 729"/>
                <a:gd name="T83" fmla="*/ 651 h 932"/>
                <a:gd name="T84" fmla="*/ 540 w 729"/>
                <a:gd name="T85" fmla="*/ 662 h 932"/>
                <a:gd name="T86" fmla="*/ 530 w 729"/>
                <a:gd name="T87" fmla="*/ 691 h 932"/>
                <a:gd name="T88" fmla="*/ 516 w 729"/>
                <a:gd name="T89" fmla="*/ 710 h 932"/>
                <a:gd name="T90" fmla="*/ 500 w 729"/>
                <a:gd name="T91" fmla="*/ 724 h 932"/>
                <a:gd name="T92" fmla="*/ 485 w 729"/>
                <a:gd name="T93" fmla="*/ 731 h 932"/>
                <a:gd name="T94" fmla="*/ 457 w 729"/>
                <a:gd name="T95" fmla="*/ 814 h 932"/>
                <a:gd name="T96" fmla="*/ 412 w 729"/>
                <a:gd name="T97" fmla="*/ 842 h 932"/>
                <a:gd name="T98" fmla="*/ 315 w 729"/>
                <a:gd name="T99" fmla="*/ 859 h 932"/>
                <a:gd name="T100" fmla="*/ 263 w 729"/>
                <a:gd name="T101" fmla="*/ 889 h 932"/>
                <a:gd name="T102" fmla="*/ 209 w 729"/>
                <a:gd name="T103" fmla="*/ 882 h 932"/>
                <a:gd name="T104" fmla="*/ 131 w 729"/>
                <a:gd name="T105" fmla="*/ 894 h 932"/>
                <a:gd name="T106" fmla="*/ 67 w 729"/>
                <a:gd name="T107" fmla="*/ 911 h 932"/>
                <a:gd name="T108" fmla="*/ 48 w 729"/>
                <a:gd name="T109" fmla="*/ 930 h 932"/>
                <a:gd name="T110" fmla="*/ 45 w 729"/>
                <a:gd name="T111" fmla="*/ 823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29" h="932">
                  <a:moveTo>
                    <a:pt x="36" y="759"/>
                  </a:moveTo>
                  <a:lnTo>
                    <a:pt x="57" y="658"/>
                  </a:lnTo>
                  <a:lnTo>
                    <a:pt x="50" y="651"/>
                  </a:lnTo>
                  <a:lnTo>
                    <a:pt x="43" y="658"/>
                  </a:lnTo>
                  <a:lnTo>
                    <a:pt x="12" y="644"/>
                  </a:lnTo>
                  <a:lnTo>
                    <a:pt x="12" y="629"/>
                  </a:lnTo>
                  <a:lnTo>
                    <a:pt x="0" y="622"/>
                  </a:lnTo>
                  <a:lnTo>
                    <a:pt x="10" y="613"/>
                  </a:lnTo>
                  <a:lnTo>
                    <a:pt x="8" y="610"/>
                  </a:lnTo>
                  <a:lnTo>
                    <a:pt x="10" y="596"/>
                  </a:lnTo>
                  <a:lnTo>
                    <a:pt x="5" y="594"/>
                  </a:lnTo>
                  <a:lnTo>
                    <a:pt x="10" y="584"/>
                  </a:lnTo>
                  <a:lnTo>
                    <a:pt x="8" y="580"/>
                  </a:lnTo>
                  <a:lnTo>
                    <a:pt x="10" y="563"/>
                  </a:lnTo>
                  <a:lnTo>
                    <a:pt x="24" y="556"/>
                  </a:lnTo>
                  <a:lnTo>
                    <a:pt x="38" y="537"/>
                  </a:lnTo>
                  <a:lnTo>
                    <a:pt x="29" y="532"/>
                  </a:lnTo>
                  <a:lnTo>
                    <a:pt x="38" y="504"/>
                  </a:lnTo>
                  <a:lnTo>
                    <a:pt x="26" y="509"/>
                  </a:lnTo>
                  <a:lnTo>
                    <a:pt x="17" y="492"/>
                  </a:lnTo>
                  <a:lnTo>
                    <a:pt x="17" y="476"/>
                  </a:lnTo>
                  <a:lnTo>
                    <a:pt x="5" y="457"/>
                  </a:lnTo>
                  <a:lnTo>
                    <a:pt x="15" y="414"/>
                  </a:lnTo>
                  <a:lnTo>
                    <a:pt x="17" y="383"/>
                  </a:lnTo>
                  <a:lnTo>
                    <a:pt x="31" y="362"/>
                  </a:lnTo>
                  <a:lnTo>
                    <a:pt x="43" y="360"/>
                  </a:lnTo>
                  <a:lnTo>
                    <a:pt x="36" y="339"/>
                  </a:lnTo>
                  <a:lnTo>
                    <a:pt x="38" y="324"/>
                  </a:lnTo>
                  <a:lnTo>
                    <a:pt x="24" y="317"/>
                  </a:lnTo>
                  <a:lnTo>
                    <a:pt x="38" y="305"/>
                  </a:lnTo>
                  <a:lnTo>
                    <a:pt x="36" y="291"/>
                  </a:lnTo>
                  <a:lnTo>
                    <a:pt x="43" y="277"/>
                  </a:lnTo>
                  <a:lnTo>
                    <a:pt x="45" y="249"/>
                  </a:lnTo>
                  <a:lnTo>
                    <a:pt x="62" y="235"/>
                  </a:lnTo>
                  <a:lnTo>
                    <a:pt x="62" y="227"/>
                  </a:lnTo>
                  <a:lnTo>
                    <a:pt x="55" y="220"/>
                  </a:lnTo>
                  <a:lnTo>
                    <a:pt x="67" y="213"/>
                  </a:lnTo>
                  <a:lnTo>
                    <a:pt x="71" y="201"/>
                  </a:lnTo>
                  <a:lnTo>
                    <a:pt x="86" y="194"/>
                  </a:lnTo>
                  <a:lnTo>
                    <a:pt x="86" y="183"/>
                  </a:lnTo>
                  <a:lnTo>
                    <a:pt x="100" y="168"/>
                  </a:lnTo>
                  <a:lnTo>
                    <a:pt x="95" y="152"/>
                  </a:lnTo>
                  <a:lnTo>
                    <a:pt x="100" y="135"/>
                  </a:lnTo>
                  <a:lnTo>
                    <a:pt x="107" y="138"/>
                  </a:lnTo>
                  <a:lnTo>
                    <a:pt x="116" y="128"/>
                  </a:lnTo>
                  <a:lnTo>
                    <a:pt x="131" y="121"/>
                  </a:lnTo>
                  <a:lnTo>
                    <a:pt x="116" y="107"/>
                  </a:lnTo>
                  <a:lnTo>
                    <a:pt x="119" y="81"/>
                  </a:lnTo>
                  <a:lnTo>
                    <a:pt x="135" y="74"/>
                  </a:lnTo>
                  <a:lnTo>
                    <a:pt x="123" y="50"/>
                  </a:lnTo>
                  <a:lnTo>
                    <a:pt x="126" y="34"/>
                  </a:lnTo>
                  <a:lnTo>
                    <a:pt x="135" y="36"/>
                  </a:lnTo>
                  <a:lnTo>
                    <a:pt x="142" y="43"/>
                  </a:lnTo>
                  <a:lnTo>
                    <a:pt x="149" y="43"/>
                  </a:lnTo>
                  <a:lnTo>
                    <a:pt x="157" y="55"/>
                  </a:lnTo>
                  <a:lnTo>
                    <a:pt x="164" y="55"/>
                  </a:lnTo>
                  <a:lnTo>
                    <a:pt x="168" y="38"/>
                  </a:lnTo>
                  <a:lnTo>
                    <a:pt x="152" y="12"/>
                  </a:lnTo>
                  <a:lnTo>
                    <a:pt x="152" y="0"/>
                  </a:lnTo>
                  <a:lnTo>
                    <a:pt x="173" y="5"/>
                  </a:lnTo>
                  <a:lnTo>
                    <a:pt x="178" y="15"/>
                  </a:lnTo>
                  <a:lnTo>
                    <a:pt x="185" y="17"/>
                  </a:lnTo>
                  <a:lnTo>
                    <a:pt x="192" y="29"/>
                  </a:lnTo>
                  <a:lnTo>
                    <a:pt x="204" y="34"/>
                  </a:lnTo>
                  <a:lnTo>
                    <a:pt x="218" y="29"/>
                  </a:lnTo>
                  <a:lnTo>
                    <a:pt x="235" y="29"/>
                  </a:lnTo>
                  <a:lnTo>
                    <a:pt x="263" y="53"/>
                  </a:lnTo>
                  <a:lnTo>
                    <a:pt x="277" y="43"/>
                  </a:lnTo>
                  <a:lnTo>
                    <a:pt x="277" y="43"/>
                  </a:lnTo>
                  <a:lnTo>
                    <a:pt x="280" y="53"/>
                  </a:lnTo>
                  <a:lnTo>
                    <a:pt x="287" y="50"/>
                  </a:lnTo>
                  <a:lnTo>
                    <a:pt x="296" y="57"/>
                  </a:lnTo>
                  <a:lnTo>
                    <a:pt x="294" y="69"/>
                  </a:lnTo>
                  <a:lnTo>
                    <a:pt x="313" y="53"/>
                  </a:lnTo>
                  <a:lnTo>
                    <a:pt x="325" y="55"/>
                  </a:lnTo>
                  <a:lnTo>
                    <a:pt x="329" y="48"/>
                  </a:lnTo>
                  <a:lnTo>
                    <a:pt x="343" y="50"/>
                  </a:lnTo>
                  <a:lnTo>
                    <a:pt x="343" y="55"/>
                  </a:lnTo>
                  <a:lnTo>
                    <a:pt x="353" y="55"/>
                  </a:lnTo>
                  <a:lnTo>
                    <a:pt x="355" y="60"/>
                  </a:lnTo>
                  <a:lnTo>
                    <a:pt x="367" y="57"/>
                  </a:lnTo>
                  <a:lnTo>
                    <a:pt x="377" y="64"/>
                  </a:lnTo>
                  <a:lnTo>
                    <a:pt x="377" y="69"/>
                  </a:lnTo>
                  <a:lnTo>
                    <a:pt x="381" y="64"/>
                  </a:lnTo>
                  <a:lnTo>
                    <a:pt x="386" y="69"/>
                  </a:lnTo>
                  <a:lnTo>
                    <a:pt x="391" y="64"/>
                  </a:lnTo>
                  <a:lnTo>
                    <a:pt x="405" y="64"/>
                  </a:lnTo>
                  <a:lnTo>
                    <a:pt x="410" y="69"/>
                  </a:lnTo>
                  <a:lnTo>
                    <a:pt x="407" y="74"/>
                  </a:lnTo>
                  <a:lnTo>
                    <a:pt x="424" y="81"/>
                  </a:lnTo>
                  <a:lnTo>
                    <a:pt x="426" y="90"/>
                  </a:lnTo>
                  <a:lnTo>
                    <a:pt x="424" y="95"/>
                  </a:lnTo>
                  <a:lnTo>
                    <a:pt x="431" y="97"/>
                  </a:lnTo>
                  <a:lnTo>
                    <a:pt x="431" y="109"/>
                  </a:lnTo>
                  <a:lnTo>
                    <a:pt x="452" y="114"/>
                  </a:lnTo>
                  <a:lnTo>
                    <a:pt x="452" y="123"/>
                  </a:lnTo>
                  <a:lnTo>
                    <a:pt x="457" y="126"/>
                  </a:lnTo>
                  <a:lnTo>
                    <a:pt x="459" y="140"/>
                  </a:lnTo>
                  <a:lnTo>
                    <a:pt x="464" y="147"/>
                  </a:lnTo>
                  <a:lnTo>
                    <a:pt x="485" y="152"/>
                  </a:lnTo>
                  <a:lnTo>
                    <a:pt x="481" y="157"/>
                  </a:lnTo>
                  <a:lnTo>
                    <a:pt x="516" y="157"/>
                  </a:lnTo>
                  <a:lnTo>
                    <a:pt x="537" y="152"/>
                  </a:lnTo>
                  <a:lnTo>
                    <a:pt x="547" y="159"/>
                  </a:lnTo>
                  <a:lnTo>
                    <a:pt x="554" y="149"/>
                  </a:lnTo>
                  <a:lnTo>
                    <a:pt x="561" y="154"/>
                  </a:lnTo>
                  <a:lnTo>
                    <a:pt x="568" y="152"/>
                  </a:lnTo>
                  <a:lnTo>
                    <a:pt x="608" y="183"/>
                  </a:lnTo>
                  <a:lnTo>
                    <a:pt x="613" y="180"/>
                  </a:lnTo>
                  <a:lnTo>
                    <a:pt x="630" y="190"/>
                  </a:lnTo>
                  <a:lnTo>
                    <a:pt x="639" y="183"/>
                  </a:lnTo>
                  <a:lnTo>
                    <a:pt x="644" y="190"/>
                  </a:lnTo>
                  <a:lnTo>
                    <a:pt x="670" y="185"/>
                  </a:lnTo>
                  <a:lnTo>
                    <a:pt x="670" y="194"/>
                  </a:lnTo>
                  <a:lnTo>
                    <a:pt x="675" y="194"/>
                  </a:lnTo>
                  <a:lnTo>
                    <a:pt x="682" y="190"/>
                  </a:lnTo>
                  <a:lnTo>
                    <a:pt x="691" y="190"/>
                  </a:lnTo>
                  <a:lnTo>
                    <a:pt x="689" y="180"/>
                  </a:lnTo>
                  <a:lnTo>
                    <a:pt x="694" y="175"/>
                  </a:lnTo>
                  <a:lnTo>
                    <a:pt x="701" y="204"/>
                  </a:lnTo>
                  <a:lnTo>
                    <a:pt x="729" y="225"/>
                  </a:lnTo>
                  <a:lnTo>
                    <a:pt x="722" y="235"/>
                  </a:lnTo>
                  <a:lnTo>
                    <a:pt x="720" y="258"/>
                  </a:lnTo>
                  <a:lnTo>
                    <a:pt x="705" y="287"/>
                  </a:lnTo>
                  <a:lnTo>
                    <a:pt x="698" y="305"/>
                  </a:lnTo>
                  <a:lnTo>
                    <a:pt x="701" y="320"/>
                  </a:lnTo>
                  <a:lnTo>
                    <a:pt x="615" y="433"/>
                  </a:lnTo>
                  <a:lnTo>
                    <a:pt x="630" y="457"/>
                  </a:lnTo>
                  <a:lnTo>
                    <a:pt x="637" y="454"/>
                  </a:lnTo>
                  <a:lnTo>
                    <a:pt x="646" y="464"/>
                  </a:lnTo>
                  <a:lnTo>
                    <a:pt x="653" y="459"/>
                  </a:lnTo>
                  <a:lnTo>
                    <a:pt x="663" y="466"/>
                  </a:lnTo>
                  <a:lnTo>
                    <a:pt x="663" y="480"/>
                  </a:lnTo>
                  <a:lnTo>
                    <a:pt x="684" y="487"/>
                  </a:lnTo>
                  <a:lnTo>
                    <a:pt x="682" y="497"/>
                  </a:lnTo>
                  <a:lnTo>
                    <a:pt x="670" y="506"/>
                  </a:lnTo>
                  <a:lnTo>
                    <a:pt x="677" y="518"/>
                  </a:lnTo>
                  <a:lnTo>
                    <a:pt x="672" y="518"/>
                  </a:lnTo>
                  <a:lnTo>
                    <a:pt x="670" y="528"/>
                  </a:lnTo>
                  <a:lnTo>
                    <a:pt x="663" y="530"/>
                  </a:lnTo>
                  <a:lnTo>
                    <a:pt x="667" y="530"/>
                  </a:lnTo>
                  <a:lnTo>
                    <a:pt x="663" y="549"/>
                  </a:lnTo>
                  <a:lnTo>
                    <a:pt x="653" y="558"/>
                  </a:lnTo>
                  <a:lnTo>
                    <a:pt x="653" y="566"/>
                  </a:lnTo>
                  <a:lnTo>
                    <a:pt x="641" y="570"/>
                  </a:lnTo>
                  <a:lnTo>
                    <a:pt x="641" y="582"/>
                  </a:lnTo>
                  <a:lnTo>
                    <a:pt x="639" y="584"/>
                  </a:lnTo>
                  <a:lnTo>
                    <a:pt x="644" y="592"/>
                  </a:lnTo>
                  <a:lnTo>
                    <a:pt x="641" y="599"/>
                  </a:lnTo>
                  <a:lnTo>
                    <a:pt x="644" y="601"/>
                  </a:lnTo>
                  <a:lnTo>
                    <a:pt x="646" y="613"/>
                  </a:lnTo>
                  <a:lnTo>
                    <a:pt x="646" y="613"/>
                  </a:lnTo>
                  <a:lnTo>
                    <a:pt x="637" y="610"/>
                  </a:lnTo>
                  <a:lnTo>
                    <a:pt x="632" y="620"/>
                  </a:lnTo>
                  <a:lnTo>
                    <a:pt x="623" y="625"/>
                  </a:lnTo>
                  <a:lnTo>
                    <a:pt x="601" y="627"/>
                  </a:lnTo>
                  <a:lnTo>
                    <a:pt x="601" y="634"/>
                  </a:lnTo>
                  <a:lnTo>
                    <a:pt x="594" y="644"/>
                  </a:lnTo>
                  <a:lnTo>
                    <a:pt x="597" y="648"/>
                  </a:lnTo>
                  <a:lnTo>
                    <a:pt x="585" y="651"/>
                  </a:lnTo>
                  <a:lnTo>
                    <a:pt x="573" y="646"/>
                  </a:lnTo>
                  <a:lnTo>
                    <a:pt x="573" y="646"/>
                  </a:lnTo>
                  <a:lnTo>
                    <a:pt x="566" y="644"/>
                  </a:lnTo>
                  <a:lnTo>
                    <a:pt x="566" y="644"/>
                  </a:lnTo>
                  <a:lnTo>
                    <a:pt x="566" y="655"/>
                  </a:lnTo>
                  <a:lnTo>
                    <a:pt x="556" y="655"/>
                  </a:lnTo>
                  <a:lnTo>
                    <a:pt x="554" y="648"/>
                  </a:lnTo>
                  <a:lnTo>
                    <a:pt x="542" y="651"/>
                  </a:lnTo>
                  <a:lnTo>
                    <a:pt x="540" y="655"/>
                  </a:lnTo>
                  <a:lnTo>
                    <a:pt x="535" y="653"/>
                  </a:lnTo>
                  <a:lnTo>
                    <a:pt x="535" y="660"/>
                  </a:lnTo>
                  <a:lnTo>
                    <a:pt x="540" y="662"/>
                  </a:lnTo>
                  <a:lnTo>
                    <a:pt x="535" y="662"/>
                  </a:lnTo>
                  <a:lnTo>
                    <a:pt x="533" y="677"/>
                  </a:lnTo>
                  <a:lnTo>
                    <a:pt x="528" y="677"/>
                  </a:lnTo>
                  <a:lnTo>
                    <a:pt x="530" y="691"/>
                  </a:lnTo>
                  <a:lnTo>
                    <a:pt x="523" y="700"/>
                  </a:lnTo>
                  <a:lnTo>
                    <a:pt x="518" y="700"/>
                  </a:lnTo>
                  <a:lnTo>
                    <a:pt x="518" y="712"/>
                  </a:lnTo>
                  <a:lnTo>
                    <a:pt x="516" y="710"/>
                  </a:lnTo>
                  <a:lnTo>
                    <a:pt x="514" y="717"/>
                  </a:lnTo>
                  <a:lnTo>
                    <a:pt x="502" y="722"/>
                  </a:lnTo>
                  <a:lnTo>
                    <a:pt x="504" y="726"/>
                  </a:lnTo>
                  <a:lnTo>
                    <a:pt x="500" y="724"/>
                  </a:lnTo>
                  <a:lnTo>
                    <a:pt x="495" y="729"/>
                  </a:lnTo>
                  <a:lnTo>
                    <a:pt x="492" y="724"/>
                  </a:lnTo>
                  <a:lnTo>
                    <a:pt x="490" y="733"/>
                  </a:lnTo>
                  <a:lnTo>
                    <a:pt x="485" y="731"/>
                  </a:lnTo>
                  <a:lnTo>
                    <a:pt x="476" y="759"/>
                  </a:lnTo>
                  <a:lnTo>
                    <a:pt x="462" y="781"/>
                  </a:lnTo>
                  <a:lnTo>
                    <a:pt x="464" y="795"/>
                  </a:lnTo>
                  <a:lnTo>
                    <a:pt x="457" y="814"/>
                  </a:lnTo>
                  <a:lnTo>
                    <a:pt x="459" y="830"/>
                  </a:lnTo>
                  <a:lnTo>
                    <a:pt x="443" y="842"/>
                  </a:lnTo>
                  <a:lnTo>
                    <a:pt x="436" y="835"/>
                  </a:lnTo>
                  <a:lnTo>
                    <a:pt x="412" y="842"/>
                  </a:lnTo>
                  <a:lnTo>
                    <a:pt x="393" y="844"/>
                  </a:lnTo>
                  <a:lnTo>
                    <a:pt x="372" y="878"/>
                  </a:lnTo>
                  <a:lnTo>
                    <a:pt x="360" y="887"/>
                  </a:lnTo>
                  <a:lnTo>
                    <a:pt x="315" y="859"/>
                  </a:lnTo>
                  <a:lnTo>
                    <a:pt x="308" y="863"/>
                  </a:lnTo>
                  <a:lnTo>
                    <a:pt x="301" y="882"/>
                  </a:lnTo>
                  <a:lnTo>
                    <a:pt x="289" y="889"/>
                  </a:lnTo>
                  <a:lnTo>
                    <a:pt x="263" y="889"/>
                  </a:lnTo>
                  <a:lnTo>
                    <a:pt x="249" y="882"/>
                  </a:lnTo>
                  <a:lnTo>
                    <a:pt x="237" y="885"/>
                  </a:lnTo>
                  <a:lnTo>
                    <a:pt x="218" y="878"/>
                  </a:lnTo>
                  <a:lnTo>
                    <a:pt x="209" y="882"/>
                  </a:lnTo>
                  <a:lnTo>
                    <a:pt x="194" y="904"/>
                  </a:lnTo>
                  <a:lnTo>
                    <a:pt x="180" y="892"/>
                  </a:lnTo>
                  <a:lnTo>
                    <a:pt x="161" y="896"/>
                  </a:lnTo>
                  <a:lnTo>
                    <a:pt x="131" y="894"/>
                  </a:lnTo>
                  <a:lnTo>
                    <a:pt x="114" y="906"/>
                  </a:lnTo>
                  <a:lnTo>
                    <a:pt x="100" y="899"/>
                  </a:lnTo>
                  <a:lnTo>
                    <a:pt x="78" y="896"/>
                  </a:lnTo>
                  <a:lnTo>
                    <a:pt x="67" y="911"/>
                  </a:lnTo>
                  <a:lnTo>
                    <a:pt x="69" y="918"/>
                  </a:lnTo>
                  <a:lnTo>
                    <a:pt x="60" y="930"/>
                  </a:lnTo>
                  <a:lnTo>
                    <a:pt x="62" y="932"/>
                  </a:lnTo>
                  <a:lnTo>
                    <a:pt x="48" y="930"/>
                  </a:lnTo>
                  <a:lnTo>
                    <a:pt x="45" y="922"/>
                  </a:lnTo>
                  <a:lnTo>
                    <a:pt x="45" y="922"/>
                  </a:lnTo>
                  <a:lnTo>
                    <a:pt x="38" y="894"/>
                  </a:lnTo>
                  <a:lnTo>
                    <a:pt x="45" y="823"/>
                  </a:lnTo>
                  <a:lnTo>
                    <a:pt x="36" y="759"/>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84" name="Freeform 183"/>
            <p:cNvSpPr>
              <a:spLocks/>
            </p:cNvSpPr>
            <p:nvPr/>
          </p:nvSpPr>
          <p:spPr bwMode="auto">
            <a:xfrm>
              <a:off x="5706" y="108"/>
              <a:ext cx="410" cy="492"/>
            </a:xfrm>
            <a:custGeom>
              <a:avLst/>
              <a:gdLst>
                <a:gd name="T0" fmla="*/ 244 w 410"/>
                <a:gd name="T1" fmla="*/ 64 h 492"/>
                <a:gd name="T2" fmla="*/ 261 w 410"/>
                <a:gd name="T3" fmla="*/ 52 h 492"/>
                <a:gd name="T4" fmla="*/ 296 w 410"/>
                <a:gd name="T5" fmla="*/ 43 h 492"/>
                <a:gd name="T6" fmla="*/ 298 w 410"/>
                <a:gd name="T7" fmla="*/ 35 h 492"/>
                <a:gd name="T8" fmla="*/ 346 w 410"/>
                <a:gd name="T9" fmla="*/ 7 h 492"/>
                <a:gd name="T10" fmla="*/ 343 w 410"/>
                <a:gd name="T11" fmla="*/ 0 h 492"/>
                <a:gd name="T12" fmla="*/ 381 w 410"/>
                <a:gd name="T13" fmla="*/ 28 h 492"/>
                <a:gd name="T14" fmla="*/ 410 w 410"/>
                <a:gd name="T15" fmla="*/ 123 h 492"/>
                <a:gd name="T16" fmla="*/ 374 w 410"/>
                <a:gd name="T17" fmla="*/ 168 h 492"/>
                <a:gd name="T18" fmla="*/ 358 w 410"/>
                <a:gd name="T19" fmla="*/ 227 h 492"/>
                <a:gd name="T20" fmla="*/ 365 w 410"/>
                <a:gd name="T21" fmla="*/ 246 h 492"/>
                <a:gd name="T22" fmla="*/ 348 w 410"/>
                <a:gd name="T23" fmla="*/ 279 h 492"/>
                <a:gd name="T24" fmla="*/ 329 w 410"/>
                <a:gd name="T25" fmla="*/ 338 h 492"/>
                <a:gd name="T26" fmla="*/ 310 w 410"/>
                <a:gd name="T27" fmla="*/ 366 h 492"/>
                <a:gd name="T28" fmla="*/ 324 w 410"/>
                <a:gd name="T29" fmla="*/ 423 h 492"/>
                <a:gd name="T30" fmla="*/ 324 w 410"/>
                <a:gd name="T31" fmla="*/ 449 h 492"/>
                <a:gd name="T32" fmla="*/ 303 w 410"/>
                <a:gd name="T33" fmla="*/ 475 h 492"/>
                <a:gd name="T34" fmla="*/ 291 w 410"/>
                <a:gd name="T35" fmla="*/ 485 h 492"/>
                <a:gd name="T36" fmla="*/ 291 w 410"/>
                <a:gd name="T37" fmla="*/ 475 h 492"/>
                <a:gd name="T38" fmla="*/ 272 w 410"/>
                <a:gd name="T39" fmla="*/ 461 h 492"/>
                <a:gd name="T40" fmla="*/ 263 w 410"/>
                <a:gd name="T41" fmla="*/ 456 h 492"/>
                <a:gd name="T42" fmla="*/ 251 w 410"/>
                <a:gd name="T43" fmla="*/ 447 h 492"/>
                <a:gd name="T44" fmla="*/ 237 w 410"/>
                <a:gd name="T45" fmla="*/ 452 h 492"/>
                <a:gd name="T46" fmla="*/ 230 w 410"/>
                <a:gd name="T47" fmla="*/ 433 h 492"/>
                <a:gd name="T48" fmla="*/ 197 w 410"/>
                <a:gd name="T49" fmla="*/ 418 h 492"/>
                <a:gd name="T50" fmla="*/ 171 w 410"/>
                <a:gd name="T51" fmla="*/ 404 h 492"/>
                <a:gd name="T52" fmla="*/ 123 w 410"/>
                <a:gd name="T53" fmla="*/ 409 h 492"/>
                <a:gd name="T54" fmla="*/ 126 w 410"/>
                <a:gd name="T55" fmla="*/ 426 h 492"/>
                <a:gd name="T56" fmla="*/ 126 w 410"/>
                <a:gd name="T57" fmla="*/ 437 h 492"/>
                <a:gd name="T58" fmla="*/ 107 w 410"/>
                <a:gd name="T59" fmla="*/ 473 h 492"/>
                <a:gd name="T60" fmla="*/ 59 w 410"/>
                <a:gd name="T61" fmla="*/ 475 h 492"/>
                <a:gd name="T62" fmla="*/ 48 w 410"/>
                <a:gd name="T63" fmla="*/ 459 h 492"/>
                <a:gd name="T64" fmla="*/ 26 w 410"/>
                <a:gd name="T65" fmla="*/ 456 h 492"/>
                <a:gd name="T66" fmla="*/ 29 w 410"/>
                <a:gd name="T67" fmla="*/ 433 h 492"/>
                <a:gd name="T68" fmla="*/ 12 w 410"/>
                <a:gd name="T69" fmla="*/ 418 h 492"/>
                <a:gd name="T70" fmla="*/ 17 w 410"/>
                <a:gd name="T71" fmla="*/ 404 h 492"/>
                <a:gd name="T72" fmla="*/ 15 w 410"/>
                <a:gd name="T73" fmla="*/ 385 h 492"/>
                <a:gd name="T74" fmla="*/ 0 w 410"/>
                <a:gd name="T75" fmla="*/ 355 h 492"/>
                <a:gd name="T76" fmla="*/ 15 w 410"/>
                <a:gd name="T77" fmla="*/ 314 h 492"/>
                <a:gd name="T78" fmla="*/ 19 w 410"/>
                <a:gd name="T79" fmla="*/ 274 h 492"/>
                <a:gd name="T80" fmla="*/ 31 w 410"/>
                <a:gd name="T81" fmla="*/ 251 h 492"/>
                <a:gd name="T82" fmla="*/ 55 w 410"/>
                <a:gd name="T83" fmla="*/ 199 h 492"/>
                <a:gd name="T84" fmla="*/ 71 w 410"/>
                <a:gd name="T85" fmla="*/ 189 h 492"/>
                <a:gd name="T86" fmla="*/ 90 w 410"/>
                <a:gd name="T87" fmla="*/ 123 h 492"/>
                <a:gd name="T88" fmla="*/ 156 w 410"/>
                <a:gd name="T89" fmla="*/ 106 h 492"/>
                <a:gd name="T90" fmla="*/ 192 w 410"/>
                <a:gd name="T91" fmla="*/ 118 h 492"/>
                <a:gd name="T92" fmla="*/ 234 w 410"/>
                <a:gd name="T93" fmla="*/ 116 h 492"/>
                <a:gd name="T94" fmla="*/ 258 w 410"/>
                <a:gd name="T95" fmla="*/ 85 h 492"/>
                <a:gd name="T96" fmla="*/ 223 w 410"/>
                <a:gd name="T97" fmla="*/ 59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10" h="492">
                  <a:moveTo>
                    <a:pt x="223" y="59"/>
                  </a:moveTo>
                  <a:lnTo>
                    <a:pt x="237" y="57"/>
                  </a:lnTo>
                  <a:lnTo>
                    <a:pt x="244" y="64"/>
                  </a:lnTo>
                  <a:lnTo>
                    <a:pt x="251" y="66"/>
                  </a:lnTo>
                  <a:lnTo>
                    <a:pt x="258" y="64"/>
                  </a:lnTo>
                  <a:lnTo>
                    <a:pt x="261" y="52"/>
                  </a:lnTo>
                  <a:lnTo>
                    <a:pt x="277" y="54"/>
                  </a:lnTo>
                  <a:lnTo>
                    <a:pt x="294" y="50"/>
                  </a:lnTo>
                  <a:lnTo>
                    <a:pt x="296" y="43"/>
                  </a:lnTo>
                  <a:lnTo>
                    <a:pt x="296" y="43"/>
                  </a:lnTo>
                  <a:lnTo>
                    <a:pt x="298" y="35"/>
                  </a:lnTo>
                  <a:lnTo>
                    <a:pt x="298" y="35"/>
                  </a:lnTo>
                  <a:lnTo>
                    <a:pt x="315" y="19"/>
                  </a:lnTo>
                  <a:lnTo>
                    <a:pt x="327" y="21"/>
                  </a:lnTo>
                  <a:lnTo>
                    <a:pt x="346" y="7"/>
                  </a:lnTo>
                  <a:lnTo>
                    <a:pt x="346" y="7"/>
                  </a:lnTo>
                  <a:lnTo>
                    <a:pt x="343" y="0"/>
                  </a:lnTo>
                  <a:lnTo>
                    <a:pt x="343" y="0"/>
                  </a:lnTo>
                  <a:lnTo>
                    <a:pt x="358" y="2"/>
                  </a:lnTo>
                  <a:lnTo>
                    <a:pt x="358" y="2"/>
                  </a:lnTo>
                  <a:lnTo>
                    <a:pt x="381" y="28"/>
                  </a:lnTo>
                  <a:lnTo>
                    <a:pt x="379" y="61"/>
                  </a:lnTo>
                  <a:lnTo>
                    <a:pt x="398" y="116"/>
                  </a:lnTo>
                  <a:lnTo>
                    <a:pt x="410" y="123"/>
                  </a:lnTo>
                  <a:lnTo>
                    <a:pt x="410" y="123"/>
                  </a:lnTo>
                  <a:lnTo>
                    <a:pt x="398" y="125"/>
                  </a:lnTo>
                  <a:lnTo>
                    <a:pt x="374" y="168"/>
                  </a:lnTo>
                  <a:lnTo>
                    <a:pt x="376" y="210"/>
                  </a:lnTo>
                  <a:lnTo>
                    <a:pt x="369" y="222"/>
                  </a:lnTo>
                  <a:lnTo>
                    <a:pt x="358" y="227"/>
                  </a:lnTo>
                  <a:lnTo>
                    <a:pt x="353" y="241"/>
                  </a:lnTo>
                  <a:lnTo>
                    <a:pt x="365" y="246"/>
                  </a:lnTo>
                  <a:lnTo>
                    <a:pt x="365" y="246"/>
                  </a:lnTo>
                  <a:lnTo>
                    <a:pt x="355" y="270"/>
                  </a:lnTo>
                  <a:lnTo>
                    <a:pt x="355" y="270"/>
                  </a:lnTo>
                  <a:lnTo>
                    <a:pt x="348" y="279"/>
                  </a:lnTo>
                  <a:lnTo>
                    <a:pt x="346" y="326"/>
                  </a:lnTo>
                  <a:lnTo>
                    <a:pt x="346" y="326"/>
                  </a:lnTo>
                  <a:lnTo>
                    <a:pt x="329" y="338"/>
                  </a:lnTo>
                  <a:lnTo>
                    <a:pt x="329" y="338"/>
                  </a:lnTo>
                  <a:lnTo>
                    <a:pt x="313" y="343"/>
                  </a:lnTo>
                  <a:lnTo>
                    <a:pt x="310" y="366"/>
                  </a:lnTo>
                  <a:lnTo>
                    <a:pt x="301" y="392"/>
                  </a:lnTo>
                  <a:lnTo>
                    <a:pt x="305" y="416"/>
                  </a:lnTo>
                  <a:lnTo>
                    <a:pt x="324" y="423"/>
                  </a:lnTo>
                  <a:lnTo>
                    <a:pt x="327" y="437"/>
                  </a:lnTo>
                  <a:lnTo>
                    <a:pt x="322" y="442"/>
                  </a:lnTo>
                  <a:lnTo>
                    <a:pt x="324" y="449"/>
                  </a:lnTo>
                  <a:lnTo>
                    <a:pt x="313" y="454"/>
                  </a:lnTo>
                  <a:lnTo>
                    <a:pt x="298" y="468"/>
                  </a:lnTo>
                  <a:lnTo>
                    <a:pt x="303" y="475"/>
                  </a:lnTo>
                  <a:lnTo>
                    <a:pt x="296" y="492"/>
                  </a:lnTo>
                  <a:lnTo>
                    <a:pt x="289" y="492"/>
                  </a:lnTo>
                  <a:lnTo>
                    <a:pt x="291" y="485"/>
                  </a:lnTo>
                  <a:lnTo>
                    <a:pt x="284" y="485"/>
                  </a:lnTo>
                  <a:lnTo>
                    <a:pt x="284" y="475"/>
                  </a:lnTo>
                  <a:lnTo>
                    <a:pt x="291" y="475"/>
                  </a:lnTo>
                  <a:lnTo>
                    <a:pt x="282" y="463"/>
                  </a:lnTo>
                  <a:lnTo>
                    <a:pt x="272" y="468"/>
                  </a:lnTo>
                  <a:lnTo>
                    <a:pt x="272" y="461"/>
                  </a:lnTo>
                  <a:lnTo>
                    <a:pt x="268" y="463"/>
                  </a:lnTo>
                  <a:lnTo>
                    <a:pt x="268" y="456"/>
                  </a:lnTo>
                  <a:lnTo>
                    <a:pt x="263" y="456"/>
                  </a:lnTo>
                  <a:lnTo>
                    <a:pt x="263" y="461"/>
                  </a:lnTo>
                  <a:lnTo>
                    <a:pt x="258" y="461"/>
                  </a:lnTo>
                  <a:lnTo>
                    <a:pt x="251" y="447"/>
                  </a:lnTo>
                  <a:lnTo>
                    <a:pt x="246" y="454"/>
                  </a:lnTo>
                  <a:lnTo>
                    <a:pt x="242" y="454"/>
                  </a:lnTo>
                  <a:lnTo>
                    <a:pt x="237" y="452"/>
                  </a:lnTo>
                  <a:lnTo>
                    <a:pt x="234" y="437"/>
                  </a:lnTo>
                  <a:lnTo>
                    <a:pt x="232" y="437"/>
                  </a:lnTo>
                  <a:lnTo>
                    <a:pt x="230" y="433"/>
                  </a:lnTo>
                  <a:lnTo>
                    <a:pt x="208" y="423"/>
                  </a:lnTo>
                  <a:lnTo>
                    <a:pt x="206" y="411"/>
                  </a:lnTo>
                  <a:lnTo>
                    <a:pt x="197" y="418"/>
                  </a:lnTo>
                  <a:lnTo>
                    <a:pt x="187" y="411"/>
                  </a:lnTo>
                  <a:lnTo>
                    <a:pt x="175" y="411"/>
                  </a:lnTo>
                  <a:lnTo>
                    <a:pt x="171" y="404"/>
                  </a:lnTo>
                  <a:lnTo>
                    <a:pt x="130" y="392"/>
                  </a:lnTo>
                  <a:lnTo>
                    <a:pt x="116" y="402"/>
                  </a:lnTo>
                  <a:lnTo>
                    <a:pt x="123" y="409"/>
                  </a:lnTo>
                  <a:lnTo>
                    <a:pt x="135" y="409"/>
                  </a:lnTo>
                  <a:lnTo>
                    <a:pt x="140" y="421"/>
                  </a:lnTo>
                  <a:lnTo>
                    <a:pt x="126" y="426"/>
                  </a:lnTo>
                  <a:lnTo>
                    <a:pt x="126" y="433"/>
                  </a:lnTo>
                  <a:lnTo>
                    <a:pt x="126" y="433"/>
                  </a:lnTo>
                  <a:lnTo>
                    <a:pt x="126" y="437"/>
                  </a:lnTo>
                  <a:lnTo>
                    <a:pt x="126" y="437"/>
                  </a:lnTo>
                  <a:lnTo>
                    <a:pt x="102" y="449"/>
                  </a:lnTo>
                  <a:lnTo>
                    <a:pt x="107" y="473"/>
                  </a:lnTo>
                  <a:lnTo>
                    <a:pt x="88" y="480"/>
                  </a:lnTo>
                  <a:lnTo>
                    <a:pt x="83" y="489"/>
                  </a:lnTo>
                  <a:lnTo>
                    <a:pt x="59" y="475"/>
                  </a:lnTo>
                  <a:lnTo>
                    <a:pt x="59" y="475"/>
                  </a:lnTo>
                  <a:lnTo>
                    <a:pt x="55" y="459"/>
                  </a:lnTo>
                  <a:lnTo>
                    <a:pt x="48" y="459"/>
                  </a:lnTo>
                  <a:lnTo>
                    <a:pt x="45" y="454"/>
                  </a:lnTo>
                  <a:lnTo>
                    <a:pt x="41" y="461"/>
                  </a:lnTo>
                  <a:lnTo>
                    <a:pt x="26" y="456"/>
                  </a:lnTo>
                  <a:lnTo>
                    <a:pt x="31" y="449"/>
                  </a:lnTo>
                  <a:lnTo>
                    <a:pt x="26" y="444"/>
                  </a:lnTo>
                  <a:lnTo>
                    <a:pt x="29" y="433"/>
                  </a:lnTo>
                  <a:lnTo>
                    <a:pt x="12" y="440"/>
                  </a:lnTo>
                  <a:lnTo>
                    <a:pt x="19" y="428"/>
                  </a:lnTo>
                  <a:lnTo>
                    <a:pt x="12" y="418"/>
                  </a:lnTo>
                  <a:lnTo>
                    <a:pt x="17" y="414"/>
                  </a:lnTo>
                  <a:lnTo>
                    <a:pt x="12" y="407"/>
                  </a:lnTo>
                  <a:lnTo>
                    <a:pt x="17" y="404"/>
                  </a:lnTo>
                  <a:lnTo>
                    <a:pt x="17" y="395"/>
                  </a:lnTo>
                  <a:lnTo>
                    <a:pt x="12" y="392"/>
                  </a:lnTo>
                  <a:lnTo>
                    <a:pt x="15" y="385"/>
                  </a:lnTo>
                  <a:lnTo>
                    <a:pt x="0" y="385"/>
                  </a:lnTo>
                  <a:lnTo>
                    <a:pt x="7" y="359"/>
                  </a:lnTo>
                  <a:lnTo>
                    <a:pt x="0" y="355"/>
                  </a:lnTo>
                  <a:lnTo>
                    <a:pt x="10" y="350"/>
                  </a:lnTo>
                  <a:lnTo>
                    <a:pt x="5" y="338"/>
                  </a:lnTo>
                  <a:lnTo>
                    <a:pt x="15" y="314"/>
                  </a:lnTo>
                  <a:lnTo>
                    <a:pt x="10" y="310"/>
                  </a:lnTo>
                  <a:lnTo>
                    <a:pt x="26" y="291"/>
                  </a:lnTo>
                  <a:lnTo>
                    <a:pt x="19" y="274"/>
                  </a:lnTo>
                  <a:lnTo>
                    <a:pt x="24" y="270"/>
                  </a:lnTo>
                  <a:lnTo>
                    <a:pt x="22" y="253"/>
                  </a:lnTo>
                  <a:lnTo>
                    <a:pt x="31" y="251"/>
                  </a:lnTo>
                  <a:lnTo>
                    <a:pt x="31" y="241"/>
                  </a:lnTo>
                  <a:lnTo>
                    <a:pt x="55" y="220"/>
                  </a:lnTo>
                  <a:lnTo>
                    <a:pt x="55" y="199"/>
                  </a:lnTo>
                  <a:lnTo>
                    <a:pt x="64" y="199"/>
                  </a:lnTo>
                  <a:lnTo>
                    <a:pt x="69" y="187"/>
                  </a:lnTo>
                  <a:lnTo>
                    <a:pt x="71" y="189"/>
                  </a:lnTo>
                  <a:lnTo>
                    <a:pt x="62" y="170"/>
                  </a:lnTo>
                  <a:lnTo>
                    <a:pt x="71" y="163"/>
                  </a:lnTo>
                  <a:lnTo>
                    <a:pt x="90" y="123"/>
                  </a:lnTo>
                  <a:lnTo>
                    <a:pt x="116" y="118"/>
                  </a:lnTo>
                  <a:lnTo>
                    <a:pt x="130" y="106"/>
                  </a:lnTo>
                  <a:lnTo>
                    <a:pt x="156" y="106"/>
                  </a:lnTo>
                  <a:lnTo>
                    <a:pt x="182" y="116"/>
                  </a:lnTo>
                  <a:lnTo>
                    <a:pt x="182" y="116"/>
                  </a:lnTo>
                  <a:lnTo>
                    <a:pt x="192" y="118"/>
                  </a:lnTo>
                  <a:lnTo>
                    <a:pt x="192" y="118"/>
                  </a:lnTo>
                  <a:lnTo>
                    <a:pt x="220" y="123"/>
                  </a:lnTo>
                  <a:lnTo>
                    <a:pt x="234" y="116"/>
                  </a:lnTo>
                  <a:lnTo>
                    <a:pt x="246" y="125"/>
                  </a:lnTo>
                  <a:lnTo>
                    <a:pt x="253" y="123"/>
                  </a:lnTo>
                  <a:lnTo>
                    <a:pt x="258" y="85"/>
                  </a:lnTo>
                  <a:lnTo>
                    <a:pt x="246" y="80"/>
                  </a:lnTo>
                  <a:lnTo>
                    <a:pt x="237" y="85"/>
                  </a:lnTo>
                  <a:lnTo>
                    <a:pt x="223" y="59"/>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85" name="Freeform 184"/>
            <p:cNvSpPr>
              <a:spLocks/>
            </p:cNvSpPr>
            <p:nvPr/>
          </p:nvSpPr>
          <p:spPr bwMode="auto">
            <a:xfrm>
              <a:off x="4959" y="-1329"/>
              <a:ext cx="601" cy="454"/>
            </a:xfrm>
            <a:custGeom>
              <a:avLst/>
              <a:gdLst>
                <a:gd name="T0" fmla="*/ 50 w 601"/>
                <a:gd name="T1" fmla="*/ 269 h 454"/>
                <a:gd name="T2" fmla="*/ 33 w 601"/>
                <a:gd name="T3" fmla="*/ 210 h 454"/>
                <a:gd name="T4" fmla="*/ 16 w 601"/>
                <a:gd name="T5" fmla="*/ 146 h 454"/>
                <a:gd name="T6" fmla="*/ 31 w 601"/>
                <a:gd name="T7" fmla="*/ 111 h 454"/>
                <a:gd name="T8" fmla="*/ 33 w 601"/>
                <a:gd name="T9" fmla="*/ 94 h 454"/>
                <a:gd name="T10" fmla="*/ 7 w 601"/>
                <a:gd name="T11" fmla="*/ 75 h 454"/>
                <a:gd name="T12" fmla="*/ 38 w 601"/>
                <a:gd name="T13" fmla="*/ 11 h 454"/>
                <a:gd name="T14" fmla="*/ 135 w 601"/>
                <a:gd name="T15" fmla="*/ 16 h 454"/>
                <a:gd name="T16" fmla="*/ 232 w 601"/>
                <a:gd name="T17" fmla="*/ 30 h 454"/>
                <a:gd name="T18" fmla="*/ 374 w 601"/>
                <a:gd name="T19" fmla="*/ 82 h 454"/>
                <a:gd name="T20" fmla="*/ 430 w 601"/>
                <a:gd name="T21" fmla="*/ 82 h 454"/>
                <a:gd name="T22" fmla="*/ 473 w 601"/>
                <a:gd name="T23" fmla="*/ 85 h 454"/>
                <a:gd name="T24" fmla="*/ 601 w 601"/>
                <a:gd name="T25" fmla="*/ 286 h 454"/>
                <a:gd name="T26" fmla="*/ 591 w 601"/>
                <a:gd name="T27" fmla="*/ 286 h 454"/>
                <a:gd name="T28" fmla="*/ 572 w 601"/>
                <a:gd name="T29" fmla="*/ 290 h 454"/>
                <a:gd name="T30" fmla="*/ 570 w 601"/>
                <a:gd name="T31" fmla="*/ 331 h 454"/>
                <a:gd name="T32" fmla="*/ 527 w 601"/>
                <a:gd name="T33" fmla="*/ 380 h 454"/>
                <a:gd name="T34" fmla="*/ 506 w 601"/>
                <a:gd name="T35" fmla="*/ 361 h 454"/>
                <a:gd name="T36" fmla="*/ 480 w 601"/>
                <a:gd name="T37" fmla="*/ 371 h 454"/>
                <a:gd name="T38" fmla="*/ 480 w 601"/>
                <a:gd name="T39" fmla="*/ 404 h 454"/>
                <a:gd name="T40" fmla="*/ 492 w 601"/>
                <a:gd name="T41" fmla="*/ 425 h 454"/>
                <a:gd name="T42" fmla="*/ 480 w 601"/>
                <a:gd name="T43" fmla="*/ 439 h 454"/>
                <a:gd name="T44" fmla="*/ 461 w 601"/>
                <a:gd name="T45" fmla="*/ 446 h 454"/>
                <a:gd name="T46" fmla="*/ 445 w 601"/>
                <a:gd name="T47" fmla="*/ 444 h 454"/>
                <a:gd name="T48" fmla="*/ 433 w 601"/>
                <a:gd name="T49" fmla="*/ 411 h 454"/>
                <a:gd name="T50" fmla="*/ 416 w 601"/>
                <a:gd name="T51" fmla="*/ 399 h 454"/>
                <a:gd name="T52" fmla="*/ 395 w 601"/>
                <a:gd name="T53" fmla="*/ 390 h 454"/>
                <a:gd name="T54" fmla="*/ 376 w 601"/>
                <a:gd name="T55" fmla="*/ 387 h 454"/>
                <a:gd name="T56" fmla="*/ 359 w 601"/>
                <a:gd name="T57" fmla="*/ 394 h 454"/>
                <a:gd name="T58" fmla="*/ 333 w 601"/>
                <a:gd name="T59" fmla="*/ 373 h 454"/>
                <a:gd name="T60" fmla="*/ 340 w 601"/>
                <a:gd name="T61" fmla="*/ 345 h 454"/>
                <a:gd name="T62" fmla="*/ 319 w 601"/>
                <a:gd name="T63" fmla="*/ 359 h 454"/>
                <a:gd name="T64" fmla="*/ 291 w 601"/>
                <a:gd name="T65" fmla="*/ 340 h 454"/>
                <a:gd name="T66" fmla="*/ 265 w 601"/>
                <a:gd name="T67" fmla="*/ 333 h 454"/>
                <a:gd name="T68" fmla="*/ 258 w 601"/>
                <a:gd name="T69" fmla="*/ 324 h 454"/>
                <a:gd name="T70" fmla="*/ 241 w 601"/>
                <a:gd name="T71" fmla="*/ 321 h 454"/>
                <a:gd name="T72" fmla="*/ 232 w 601"/>
                <a:gd name="T73" fmla="*/ 290 h 454"/>
                <a:gd name="T74" fmla="*/ 217 w 601"/>
                <a:gd name="T75" fmla="*/ 274 h 454"/>
                <a:gd name="T76" fmla="*/ 189 w 601"/>
                <a:gd name="T77" fmla="*/ 255 h 454"/>
                <a:gd name="T78" fmla="*/ 189 w 601"/>
                <a:gd name="T79" fmla="*/ 238 h 454"/>
                <a:gd name="T80" fmla="*/ 165 w 601"/>
                <a:gd name="T81" fmla="*/ 253 h 454"/>
                <a:gd name="T82" fmla="*/ 158 w 601"/>
                <a:gd name="T83" fmla="*/ 257 h 454"/>
                <a:gd name="T84" fmla="*/ 163 w 601"/>
                <a:gd name="T85" fmla="*/ 300 h 454"/>
                <a:gd name="T86" fmla="*/ 142 w 601"/>
                <a:gd name="T87" fmla="*/ 295 h 454"/>
                <a:gd name="T88" fmla="*/ 123 w 601"/>
                <a:gd name="T89" fmla="*/ 312 h 454"/>
                <a:gd name="T90" fmla="*/ 102 w 601"/>
                <a:gd name="T91" fmla="*/ 30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1" h="454">
                  <a:moveTo>
                    <a:pt x="97" y="312"/>
                  </a:moveTo>
                  <a:lnTo>
                    <a:pt x="94" y="298"/>
                  </a:lnTo>
                  <a:lnTo>
                    <a:pt x="50" y="269"/>
                  </a:lnTo>
                  <a:lnTo>
                    <a:pt x="33" y="250"/>
                  </a:lnTo>
                  <a:lnTo>
                    <a:pt x="28" y="224"/>
                  </a:lnTo>
                  <a:lnTo>
                    <a:pt x="33" y="210"/>
                  </a:lnTo>
                  <a:lnTo>
                    <a:pt x="61" y="191"/>
                  </a:lnTo>
                  <a:lnTo>
                    <a:pt x="64" y="165"/>
                  </a:lnTo>
                  <a:lnTo>
                    <a:pt x="16" y="146"/>
                  </a:lnTo>
                  <a:lnTo>
                    <a:pt x="12" y="137"/>
                  </a:lnTo>
                  <a:lnTo>
                    <a:pt x="14" y="123"/>
                  </a:lnTo>
                  <a:lnTo>
                    <a:pt x="31" y="111"/>
                  </a:lnTo>
                  <a:lnTo>
                    <a:pt x="31" y="99"/>
                  </a:lnTo>
                  <a:lnTo>
                    <a:pt x="31" y="99"/>
                  </a:lnTo>
                  <a:lnTo>
                    <a:pt x="33" y="94"/>
                  </a:lnTo>
                  <a:lnTo>
                    <a:pt x="26" y="78"/>
                  </a:lnTo>
                  <a:lnTo>
                    <a:pt x="19" y="75"/>
                  </a:lnTo>
                  <a:lnTo>
                    <a:pt x="7" y="75"/>
                  </a:lnTo>
                  <a:lnTo>
                    <a:pt x="0" y="68"/>
                  </a:lnTo>
                  <a:lnTo>
                    <a:pt x="0" y="52"/>
                  </a:lnTo>
                  <a:lnTo>
                    <a:pt x="38" y="11"/>
                  </a:lnTo>
                  <a:lnTo>
                    <a:pt x="66" y="9"/>
                  </a:lnTo>
                  <a:lnTo>
                    <a:pt x="102" y="0"/>
                  </a:lnTo>
                  <a:lnTo>
                    <a:pt x="135" y="16"/>
                  </a:lnTo>
                  <a:lnTo>
                    <a:pt x="180" y="16"/>
                  </a:lnTo>
                  <a:lnTo>
                    <a:pt x="206" y="30"/>
                  </a:lnTo>
                  <a:lnTo>
                    <a:pt x="232" y="30"/>
                  </a:lnTo>
                  <a:lnTo>
                    <a:pt x="286" y="71"/>
                  </a:lnTo>
                  <a:lnTo>
                    <a:pt x="364" y="75"/>
                  </a:lnTo>
                  <a:lnTo>
                    <a:pt x="374" y="82"/>
                  </a:lnTo>
                  <a:lnTo>
                    <a:pt x="390" y="111"/>
                  </a:lnTo>
                  <a:lnTo>
                    <a:pt x="407" y="106"/>
                  </a:lnTo>
                  <a:lnTo>
                    <a:pt x="430" y="82"/>
                  </a:lnTo>
                  <a:lnTo>
                    <a:pt x="447" y="75"/>
                  </a:lnTo>
                  <a:lnTo>
                    <a:pt x="461" y="75"/>
                  </a:lnTo>
                  <a:lnTo>
                    <a:pt x="473" y="85"/>
                  </a:lnTo>
                  <a:lnTo>
                    <a:pt x="518" y="153"/>
                  </a:lnTo>
                  <a:lnTo>
                    <a:pt x="549" y="224"/>
                  </a:lnTo>
                  <a:lnTo>
                    <a:pt x="601" y="286"/>
                  </a:lnTo>
                  <a:lnTo>
                    <a:pt x="601" y="286"/>
                  </a:lnTo>
                  <a:lnTo>
                    <a:pt x="598" y="281"/>
                  </a:lnTo>
                  <a:lnTo>
                    <a:pt x="591" y="286"/>
                  </a:lnTo>
                  <a:lnTo>
                    <a:pt x="589" y="298"/>
                  </a:lnTo>
                  <a:lnTo>
                    <a:pt x="577" y="283"/>
                  </a:lnTo>
                  <a:lnTo>
                    <a:pt x="572" y="290"/>
                  </a:lnTo>
                  <a:lnTo>
                    <a:pt x="551" y="298"/>
                  </a:lnTo>
                  <a:lnTo>
                    <a:pt x="556" y="316"/>
                  </a:lnTo>
                  <a:lnTo>
                    <a:pt x="570" y="331"/>
                  </a:lnTo>
                  <a:lnTo>
                    <a:pt x="560" y="347"/>
                  </a:lnTo>
                  <a:lnTo>
                    <a:pt x="537" y="366"/>
                  </a:lnTo>
                  <a:lnTo>
                    <a:pt x="527" y="380"/>
                  </a:lnTo>
                  <a:lnTo>
                    <a:pt x="511" y="373"/>
                  </a:lnTo>
                  <a:lnTo>
                    <a:pt x="513" y="364"/>
                  </a:lnTo>
                  <a:lnTo>
                    <a:pt x="506" y="361"/>
                  </a:lnTo>
                  <a:lnTo>
                    <a:pt x="499" y="359"/>
                  </a:lnTo>
                  <a:lnTo>
                    <a:pt x="489" y="371"/>
                  </a:lnTo>
                  <a:lnTo>
                    <a:pt x="480" y="371"/>
                  </a:lnTo>
                  <a:lnTo>
                    <a:pt x="468" y="392"/>
                  </a:lnTo>
                  <a:lnTo>
                    <a:pt x="482" y="399"/>
                  </a:lnTo>
                  <a:lnTo>
                    <a:pt x="480" y="404"/>
                  </a:lnTo>
                  <a:lnTo>
                    <a:pt x="487" y="413"/>
                  </a:lnTo>
                  <a:lnTo>
                    <a:pt x="487" y="420"/>
                  </a:lnTo>
                  <a:lnTo>
                    <a:pt x="492" y="425"/>
                  </a:lnTo>
                  <a:lnTo>
                    <a:pt x="492" y="425"/>
                  </a:lnTo>
                  <a:lnTo>
                    <a:pt x="480" y="428"/>
                  </a:lnTo>
                  <a:lnTo>
                    <a:pt x="480" y="439"/>
                  </a:lnTo>
                  <a:lnTo>
                    <a:pt x="473" y="442"/>
                  </a:lnTo>
                  <a:lnTo>
                    <a:pt x="468" y="454"/>
                  </a:lnTo>
                  <a:lnTo>
                    <a:pt x="461" y="446"/>
                  </a:lnTo>
                  <a:lnTo>
                    <a:pt x="463" y="444"/>
                  </a:lnTo>
                  <a:lnTo>
                    <a:pt x="454" y="451"/>
                  </a:lnTo>
                  <a:lnTo>
                    <a:pt x="445" y="444"/>
                  </a:lnTo>
                  <a:lnTo>
                    <a:pt x="437" y="430"/>
                  </a:lnTo>
                  <a:lnTo>
                    <a:pt x="428" y="420"/>
                  </a:lnTo>
                  <a:lnTo>
                    <a:pt x="433" y="411"/>
                  </a:lnTo>
                  <a:lnTo>
                    <a:pt x="430" y="397"/>
                  </a:lnTo>
                  <a:lnTo>
                    <a:pt x="426" y="392"/>
                  </a:lnTo>
                  <a:lnTo>
                    <a:pt x="416" y="399"/>
                  </a:lnTo>
                  <a:lnTo>
                    <a:pt x="421" y="378"/>
                  </a:lnTo>
                  <a:lnTo>
                    <a:pt x="402" y="383"/>
                  </a:lnTo>
                  <a:lnTo>
                    <a:pt x="395" y="390"/>
                  </a:lnTo>
                  <a:lnTo>
                    <a:pt x="397" y="380"/>
                  </a:lnTo>
                  <a:lnTo>
                    <a:pt x="388" y="378"/>
                  </a:lnTo>
                  <a:lnTo>
                    <a:pt x="376" y="387"/>
                  </a:lnTo>
                  <a:lnTo>
                    <a:pt x="350" y="383"/>
                  </a:lnTo>
                  <a:lnTo>
                    <a:pt x="350" y="385"/>
                  </a:lnTo>
                  <a:lnTo>
                    <a:pt x="359" y="394"/>
                  </a:lnTo>
                  <a:lnTo>
                    <a:pt x="350" y="404"/>
                  </a:lnTo>
                  <a:lnTo>
                    <a:pt x="331" y="378"/>
                  </a:lnTo>
                  <a:lnTo>
                    <a:pt x="333" y="373"/>
                  </a:lnTo>
                  <a:lnTo>
                    <a:pt x="345" y="371"/>
                  </a:lnTo>
                  <a:lnTo>
                    <a:pt x="338" y="361"/>
                  </a:lnTo>
                  <a:lnTo>
                    <a:pt x="340" y="345"/>
                  </a:lnTo>
                  <a:lnTo>
                    <a:pt x="326" y="352"/>
                  </a:lnTo>
                  <a:lnTo>
                    <a:pt x="331" y="331"/>
                  </a:lnTo>
                  <a:lnTo>
                    <a:pt x="319" y="359"/>
                  </a:lnTo>
                  <a:lnTo>
                    <a:pt x="303" y="350"/>
                  </a:lnTo>
                  <a:lnTo>
                    <a:pt x="300" y="338"/>
                  </a:lnTo>
                  <a:lnTo>
                    <a:pt x="291" y="340"/>
                  </a:lnTo>
                  <a:lnTo>
                    <a:pt x="291" y="338"/>
                  </a:lnTo>
                  <a:lnTo>
                    <a:pt x="279" y="328"/>
                  </a:lnTo>
                  <a:lnTo>
                    <a:pt x="265" y="333"/>
                  </a:lnTo>
                  <a:lnTo>
                    <a:pt x="269" y="321"/>
                  </a:lnTo>
                  <a:lnTo>
                    <a:pt x="265" y="316"/>
                  </a:lnTo>
                  <a:lnTo>
                    <a:pt x="258" y="324"/>
                  </a:lnTo>
                  <a:lnTo>
                    <a:pt x="251" y="324"/>
                  </a:lnTo>
                  <a:lnTo>
                    <a:pt x="248" y="314"/>
                  </a:lnTo>
                  <a:lnTo>
                    <a:pt x="241" y="321"/>
                  </a:lnTo>
                  <a:lnTo>
                    <a:pt x="239" y="298"/>
                  </a:lnTo>
                  <a:lnTo>
                    <a:pt x="251" y="290"/>
                  </a:lnTo>
                  <a:lnTo>
                    <a:pt x="232" y="290"/>
                  </a:lnTo>
                  <a:lnTo>
                    <a:pt x="222" y="267"/>
                  </a:lnTo>
                  <a:lnTo>
                    <a:pt x="217" y="267"/>
                  </a:lnTo>
                  <a:lnTo>
                    <a:pt x="217" y="274"/>
                  </a:lnTo>
                  <a:lnTo>
                    <a:pt x="213" y="274"/>
                  </a:lnTo>
                  <a:lnTo>
                    <a:pt x="199" y="257"/>
                  </a:lnTo>
                  <a:lnTo>
                    <a:pt x="189" y="255"/>
                  </a:lnTo>
                  <a:lnTo>
                    <a:pt x="187" y="250"/>
                  </a:lnTo>
                  <a:lnTo>
                    <a:pt x="191" y="248"/>
                  </a:lnTo>
                  <a:lnTo>
                    <a:pt x="189" y="238"/>
                  </a:lnTo>
                  <a:lnTo>
                    <a:pt x="184" y="253"/>
                  </a:lnTo>
                  <a:lnTo>
                    <a:pt x="170" y="250"/>
                  </a:lnTo>
                  <a:lnTo>
                    <a:pt x="165" y="253"/>
                  </a:lnTo>
                  <a:lnTo>
                    <a:pt x="165" y="260"/>
                  </a:lnTo>
                  <a:lnTo>
                    <a:pt x="158" y="255"/>
                  </a:lnTo>
                  <a:lnTo>
                    <a:pt x="158" y="257"/>
                  </a:lnTo>
                  <a:lnTo>
                    <a:pt x="161" y="269"/>
                  </a:lnTo>
                  <a:lnTo>
                    <a:pt x="156" y="272"/>
                  </a:lnTo>
                  <a:lnTo>
                    <a:pt x="163" y="300"/>
                  </a:lnTo>
                  <a:lnTo>
                    <a:pt x="161" y="307"/>
                  </a:lnTo>
                  <a:lnTo>
                    <a:pt x="156" y="307"/>
                  </a:lnTo>
                  <a:lnTo>
                    <a:pt x="142" y="295"/>
                  </a:lnTo>
                  <a:lnTo>
                    <a:pt x="139" y="307"/>
                  </a:lnTo>
                  <a:lnTo>
                    <a:pt x="128" y="302"/>
                  </a:lnTo>
                  <a:lnTo>
                    <a:pt x="123" y="312"/>
                  </a:lnTo>
                  <a:lnTo>
                    <a:pt x="130" y="314"/>
                  </a:lnTo>
                  <a:lnTo>
                    <a:pt x="128" y="321"/>
                  </a:lnTo>
                  <a:lnTo>
                    <a:pt x="102" y="305"/>
                  </a:lnTo>
                  <a:lnTo>
                    <a:pt x="97" y="312"/>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86" name="Freeform 185"/>
            <p:cNvSpPr>
              <a:spLocks/>
            </p:cNvSpPr>
            <p:nvPr/>
          </p:nvSpPr>
          <p:spPr bwMode="auto">
            <a:xfrm>
              <a:off x="4152" y="-816"/>
              <a:ext cx="445" cy="605"/>
            </a:xfrm>
            <a:custGeom>
              <a:avLst/>
              <a:gdLst>
                <a:gd name="T0" fmla="*/ 78 w 445"/>
                <a:gd name="T1" fmla="*/ 21 h 605"/>
                <a:gd name="T2" fmla="*/ 102 w 445"/>
                <a:gd name="T3" fmla="*/ 14 h 605"/>
                <a:gd name="T4" fmla="*/ 128 w 445"/>
                <a:gd name="T5" fmla="*/ 7 h 605"/>
                <a:gd name="T6" fmla="*/ 168 w 445"/>
                <a:gd name="T7" fmla="*/ 9 h 605"/>
                <a:gd name="T8" fmla="*/ 189 w 445"/>
                <a:gd name="T9" fmla="*/ 4 h 605"/>
                <a:gd name="T10" fmla="*/ 223 w 445"/>
                <a:gd name="T11" fmla="*/ 85 h 605"/>
                <a:gd name="T12" fmla="*/ 263 w 445"/>
                <a:gd name="T13" fmla="*/ 170 h 605"/>
                <a:gd name="T14" fmla="*/ 291 w 445"/>
                <a:gd name="T15" fmla="*/ 264 h 605"/>
                <a:gd name="T16" fmla="*/ 391 w 445"/>
                <a:gd name="T17" fmla="*/ 274 h 605"/>
                <a:gd name="T18" fmla="*/ 343 w 445"/>
                <a:gd name="T19" fmla="*/ 312 h 605"/>
                <a:gd name="T20" fmla="*/ 331 w 445"/>
                <a:gd name="T21" fmla="*/ 347 h 605"/>
                <a:gd name="T22" fmla="*/ 357 w 445"/>
                <a:gd name="T23" fmla="*/ 406 h 605"/>
                <a:gd name="T24" fmla="*/ 438 w 445"/>
                <a:gd name="T25" fmla="*/ 456 h 605"/>
                <a:gd name="T26" fmla="*/ 445 w 445"/>
                <a:gd name="T27" fmla="*/ 477 h 605"/>
                <a:gd name="T28" fmla="*/ 402 w 445"/>
                <a:gd name="T29" fmla="*/ 605 h 605"/>
                <a:gd name="T30" fmla="*/ 327 w 445"/>
                <a:gd name="T31" fmla="*/ 581 h 605"/>
                <a:gd name="T32" fmla="*/ 251 w 445"/>
                <a:gd name="T33" fmla="*/ 572 h 605"/>
                <a:gd name="T34" fmla="*/ 241 w 445"/>
                <a:gd name="T35" fmla="*/ 572 h 605"/>
                <a:gd name="T36" fmla="*/ 230 w 445"/>
                <a:gd name="T37" fmla="*/ 572 h 605"/>
                <a:gd name="T38" fmla="*/ 227 w 445"/>
                <a:gd name="T39" fmla="*/ 560 h 605"/>
                <a:gd name="T40" fmla="*/ 223 w 445"/>
                <a:gd name="T41" fmla="*/ 550 h 605"/>
                <a:gd name="T42" fmla="*/ 213 w 445"/>
                <a:gd name="T43" fmla="*/ 548 h 605"/>
                <a:gd name="T44" fmla="*/ 204 w 445"/>
                <a:gd name="T45" fmla="*/ 534 h 605"/>
                <a:gd name="T46" fmla="*/ 204 w 445"/>
                <a:gd name="T47" fmla="*/ 527 h 605"/>
                <a:gd name="T48" fmla="*/ 199 w 445"/>
                <a:gd name="T49" fmla="*/ 522 h 605"/>
                <a:gd name="T50" fmla="*/ 171 w 445"/>
                <a:gd name="T51" fmla="*/ 532 h 605"/>
                <a:gd name="T52" fmla="*/ 149 w 445"/>
                <a:gd name="T53" fmla="*/ 543 h 605"/>
                <a:gd name="T54" fmla="*/ 130 w 445"/>
                <a:gd name="T55" fmla="*/ 546 h 605"/>
                <a:gd name="T56" fmla="*/ 121 w 445"/>
                <a:gd name="T57" fmla="*/ 541 h 605"/>
                <a:gd name="T58" fmla="*/ 111 w 445"/>
                <a:gd name="T59" fmla="*/ 529 h 605"/>
                <a:gd name="T60" fmla="*/ 90 w 445"/>
                <a:gd name="T61" fmla="*/ 529 h 605"/>
                <a:gd name="T62" fmla="*/ 74 w 445"/>
                <a:gd name="T63" fmla="*/ 524 h 605"/>
                <a:gd name="T64" fmla="*/ 64 w 445"/>
                <a:gd name="T65" fmla="*/ 524 h 605"/>
                <a:gd name="T66" fmla="*/ 55 w 445"/>
                <a:gd name="T67" fmla="*/ 522 h 605"/>
                <a:gd name="T68" fmla="*/ 40 w 445"/>
                <a:gd name="T69" fmla="*/ 513 h 605"/>
                <a:gd name="T70" fmla="*/ 48 w 445"/>
                <a:gd name="T71" fmla="*/ 472 h 605"/>
                <a:gd name="T72" fmla="*/ 69 w 445"/>
                <a:gd name="T73" fmla="*/ 465 h 605"/>
                <a:gd name="T74" fmla="*/ 97 w 445"/>
                <a:gd name="T75" fmla="*/ 442 h 605"/>
                <a:gd name="T76" fmla="*/ 102 w 445"/>
                <a:gd name="T77" fmla="*/ 439 h 605"/>
                <a:gd name="T78" fmla="*/ 107 w 445"/>
                <a:gd name="T79" fmla="*/ 430 h 605"/>
                <a:gd name="T80" fmla="*/ 90 w 445"/>
                <a:gd name="T81" fmla="*/ 418 h 605"/>
                <a:gd name="T82" fmla="*/ 88 w 445"/>
                <a:gd name="T83" fmla="*/ 413 h 605"/>
                <a:gd name="T84" fmla="*/ 78 w 445"/>
                <a:gd name="T85" fmla="*/ 394 h 605"/>
                <a:gd name="T86" fmla="*/ 24 w 445"/>
                <a:gd name="T87" fmla="*/ 364 h 605"/>
                <a:gd name="T88" fmla="*/ 40 w 445"/>
                <a:gd name="T89" fmla="*/ 347 h 605"/>
                <a:gd name="T90" fmla="*/ 57 w 445"/>
                <a:gd name="T91" fmla="*/ 326 h 605"/>
                <a:gd name="T92" fmla="*/ 59 w 445"/>
                <a:gd name="T93" fmla="*/ 324 h 605"/>
                <a:gd name="T94" fmla="*/ 17 w 445"/>
                <a:gd name="T95" fmla="*/ 307 h 605"/>
                <a:gd name="T96" fmla="*/ 55 w 445"/>
                <a:gd name="T97" fmla="*/ 314 h 605"/>
                <a:gd name="T98" fmla="*/ 50 w 445"/>
                <a:gd name="T99" fmla="*/ 295 h 605"/>
                <a:gd name="T100" fmla="*/ 43 w 445"/>
                <a:gd name="T101" fmla="*/ 283 h 605"/>
                <a:gd name="T102" fmla="*/ 33 w 445"/>
                <a:gd name="T103" fmla="*/ 276 h 605"/>
                <a:gd name="T104" fmla="*/ 19 w 445"/>
                <a:gd name="T105" fmla="*/ 264 h 605"/>
                <a:gd name="T106" fmla="*/ 10 w 445"/>
                <a:gd name="T107" fmla="*/ 253 h 605"/>
                <a:gd name="T108" fmla="*/ 10 w 445"/>
                <a:gd name="T109" fmla="*/ 229 h 605"/>
                <a:gd name="T110" fmla="*/ 19 w 445"/>
                <a:gd name="T111" fmla="*/ 210 h 605"/>
                <a:gd name="T112" fmla="*/ 0 w 445"/>
                <a:gd name="T113" fmla="*/ 177 h 605"/>
                <a:gd name="T114" fmla="*/ 0 w 445"/>
                <a:gd name="T115" fmla="*/ 160 h 605"/>
                <a:gd name="T116" fmla="*/ 31 w 445"/>
                <a:gd name="T117" fmla="*/ 146 h 605"/>
                <a:gd name="T118" fmla="*/ 71 w 445"/>
                <a:gd name="T119" fmla="*/ 142 h 605"/>
                <a:gd name="T120" fmla="*/ 92 w 445"/>
                <a:gd name="T121" fmla="*/ 113 h 605"/>
                <a:gd name="T122" fmla="*/ 100 w 445"/>
                <a:gd name="T123" fmla="*/ 80 h 605"/>
                <a:gd name="T124" fmla="*/ 81 w 445"/>
                <a:gd name="T125" fmla="*/ 47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5" h="605">
                  <a:moveTo>
                    <a:pt x="64" y="28"/>
                  </a:moveTo>
                  <a:lnTo>
                    <a:pt x="78" y="21"/>
                  </a:lnTo>
                  <a:lnTo>
                    <a:pt x="90" y="30"/>
                  </a:lnTo>
                  <a:lnTo>
                    <a:pt x="102" y="14"/>
                  </a:lnTo>
                  <a:lnTo>
                    <a:pt x="109" y="9"/>
                  </a:lnTo>
                  <a:lnTo>
                    <a:pt x="128" y="7"/>
                  </a:lnTo>
                  <a:lnTo>
                    <a:pt x="149" y="14"/>
                  </a:lnTo>
                  <a:lnTo>
                    <a:pt x="168" y="9"/>
                  </a:lnTo>
                  <a:lnTo>
                    <a:pt x="178" y="11"/>
                  </a:lnTo>
                  <a:lnTo>
                    <a:pt x="189" y="4"/>
                  </a:lnTo>
                  <a:lnTo>
                    <a:pt x="213" y="0"/>
                  </a:lnTo>
                  <a:lnTo>
                    <a:pt x="223" y="85"/>
                  </a:lnTo>
                  <a:lnTo>
                    <a:pt x="246" y="118"/>
                  </a:lnTo>
                  <a:lnTo>
                    <a:pt x="263" y="170"/>
                  </a:lnTo>
                  <a:lnTo>
                    <a:pt x="291" y="227"/>
                  </a:lnTo>
                  <a:lnTo>
                    <a:pt x="291" y="264"/>
                  </a:lnTo>
                  <a:lnTo>
                    <a:pt x="336" y="260"/>
                  </a:lnTo>
                  <a:lnTo>
                    <a:pt x="391" y="274"/>
                  </a:lnTo>
                  <a:lnTo>
                    <a:pt x="376" y="298"/>
                  </a:lnTo>
                  <a:lnTo>
                    <a:pt x="343" y="312"/>
                  </a:lnTo>
                  <a:lnTo>
                    <a:pt x="312" y="316"/>
                  </a:lnTo>
                  <a:lnTo>
                    <a:pt x="331" y="347"/>
                  </a:lnTo>
                  <a:lnTo>
                    <a:pt x="343" y="385"/>
                  </a:lnTo>
                  <a:lnTo>
                    <a:pt x="357" y="406"/>
                  </a:lnTo>
                  <a:lnTo>
                    <a:pt x="376" y="423"/>
                  </a:lnTo>
                  <a:lnTo>
                    <a:pt x="438" y="456"/>
                  </a:lnTo>
                  <a:lnTo>
                    <a:pt x="438" y="456"/>
                  </a:lnTo>
                  <a:lnTo>
                    <a:pt x="445" y="477"/>
                  </a:lnTo>
                  <a:lnTo>
                    <a:pt x="409" y="555"/>
                  </a:lnTo>
                  <a:lnTo>
                    <a:pt x="402" y="605"/>
                  </a:lnTo>
                  <a:lnTo>
                    <a:pt x="357" y="595"/>
                  </a:lnTo>
                  <a:lnTo>
                    <a:pt x="327" y="581"/>
                  </a:lnTo>
                  <a:lnTo>
                    <a:pt x="286" y="591"/>
                  </a:lnTo>
                  <a:lnTo>
                    <a:pt x="251" y="572"/>
                  </a:lnTo>
                  <a:lnTo>
                    <a:pt x="251" y="576"/>
                  </a:lnTo>
                  <a:lnTo>
                    <a:pt x="241" y="572"/>
                  </a:lnTo>
                  <a:lnTo>
                    <a:pt x="234" y="562"/>
                  </a:lnTo>
                  <a:lnTo>
                    <a:pt x="230" y="572"/>
                  </a:lnTo>
                  <a:lnTo>
                    <a:pt x="225" y="562"/>
                  </a:lnTo>
                  <a:lnTo>
                    <a:pt x="227" y="560"/>
                  </a:lnTo>
                  <a:lnTo>
                    <a:pt x="218" y="553"/>
                  </a:lnTo>
                  <a:lnTo>
                    <a:pt x="223" y="550"/>
                  </a:lnTo>
                  <a:lnTo>
                    <a:pt x="223" y="548"/>
                  </a:lnTo>
                  <a:lnTo>
                    <a:pt x="213" y="548"/>
                  </a:lnTo>
                  <a:lnTo>
                    <a:pt x="218" y="539"/>
                  </a:lnTo>
                  <a:lnTo>
                    <a:pt x="204" y="534"/>
                  </a:lnTo>
                  <a:lnTo>
                    <a:pt x="206" y="529"/>
                  </a:lnTo>
                  <a:lnTo>
                    <a:pt x="204" y="527"/>
                  </a:lnTo>
                  <a:lnTo>
                    <a:pt x="197" y="527"/>
                  </a:lnTo>
                  <a:lnTo>
                    <a:pt x="199" y="522"/>
                  </a:lnTo>
                  <a:lnTo>
                    <a:pt x="173" y="520"/>
                  </a:lnTo>
                  <a:lnTo>
                    <a:pt x="171" y="532"/>
                  </a:lnTo>
                  <a:lnTo>
                    <a:pt x="156" y="534"/>
                  </a:lnTo>
                  <a:lnTo>
                    <a:pt x="149" y="543"/>
                  </a:lnTo>
                  <a:lnTo>
                    <a:pt x="140" y="541"/>
                  </a:lnTo>
                  <a:lnTo>
                    <a:pt x="130" y="546"/>
                  </a:lnTo>
                  <a:lnTo>
                    <a:pt x="126" y="536"/>
                  </a:lnTo>
                  <a:lnTo>
                    <a:pt x="121" y="541"/>
                  </a:lnTo>
                  <a:lnTo>
                    <a:pt x="111" y="536"/>
                  </a:lnTo>
                  <a:lnTo>
                    <a:pt x="111" y="529"/>
                  </a:lnTo>
                  <a:lnTo>
                    <a:pt x="104" y="532"/>
                  </a:lnTo>
                  <a:lnTo>
                    <a:pt x="90" y="529"/>
                  </a:lnTo>
                  <a:lnTo>
                    <a:pt x="78" y="520"/>
                  </a:lnTo>
                  <a:lnTo>
                    <a:pt x="74" y="524"/>
                  </a:lnTo>
                  <a:lnTo>
                    <a:pt x="74" y="529"/>
                  </a:lnTo>
                  <a:lnTo>
                    <a:pt x="64" y="524"/>
                  </a:lnTo>
                  <a:lnTo>
                    <a:pt x="57" y="527"/>
                  </a:lnTo>
                  <a:lnTo>
                    <a:pt x="55" y="522"/>
                  </a:lnTo>
                  <a:lnTo>
                    <a:pt x="55" y="522"/>
                  </a:lnTo>
                  <a:lnTo>
                    <a:pt x="40" y="513"/>
                  </a:lnTo>
                  <a:lnTo>
                    <a:pt x="31" y="482"/>
                  </a:lnTo>
                  <a:lnTo>
                    <a:pt x="48" y="472"/>
                  </a:lnTo>
                  <a:lnTo>
                    <a:pt x="57" y="475"/>
                  </a:lnTo>
                  <a:lnTo>
                    <a:pt x="69" y="465"/>
                  </a:lnTo>
                  <a:lnTo>
                    <a:pt x="74" y="449"/>
                  </a:lnTo>
                  <a:lnTo>
                    <a:pt x="97" y="442"/>
                  </a:lnTo>
                  <a:lnTo>
                    <a:pt x="97" y="442"/>
                  </a:lnTo>
                  <a:lnTo>
                    <a:pt x="102" y="439"/>
                  </a:lnTo>
                  <a:lnTo>
                    <a:pt x="102" y="439"/>
                  </a:lnTo>
                  <a:lnTo>
                    <a:pt x="107" y="430"/>
                  </a:lnTo>
                  <a:lnTo>
                    <a:pt x="107" y="430"/>
                  </a:lnTo>
                  <a:lnTo>
                    <a:pt x="90" y="418"/>
                  </a:lnTo>
                  <a:lnTo>
                    <a:pt x="90" y="418"/>
                  </a:lnTo>
                  <a:lnTo>
                    <a:pt x="88" y="413"/>
                  </a:lnTo>
                  <a:lnTo>
                    <a:pt x="78" y="409"/>
                  </a:lnTo>
                  <a:lnTo>
                    <a:pt x="78" y="394"/>
                  </a:lnTo>
                  <a:lnTo>
                    <a:pt x="69" y="378"/>
                  </a:lnTo>
                  <a:lnTo>
                    <a:pt x="24" y="364"/>
                  </a:lnTo>
                  <a:lnTo>
                    <a:pt x="24" y="340"/>
                  </a:lnTo>
                  <a:lnTo>
                    <a:pt x="40" y="347"/>
                  </a:lnTo>
                  <a:lnTo>
                    <a:pt x="43" y="338"/>
                  </a:lnTo>
                  <a:lnTo>
                    <a:pt x="57" y="326"/>
                  </a:lnTo>
                  <a:lnTo>
                    <a:pt x="59" y="328"/>
                  </a:lnTo>
                  <a:lnTo>
                    <a:pt x="59" y="324"/>
                  </a:lnTo>
                  <a:lnTo>
                    <a:pt x="10" y="316"/>
                  </a:lnTo>
                  <a:lnTo>
                    <a:pt x="17" y="307"/>
                  </a:lnTo>
                  <a:lnTo>
                    <a:pt x="45" y="314"/>
                  </a:lnTo>
                  <a:lnTo>
                    <a:pt x="55" y="314"/>
                  </a:lnTo>
                  <a:lnTo>
                    <a:pt x="59" y="309"/>
                  </a:lnTo>
                  <a:lnTo>
                    <a:pt x="50" y="295"/>
                  </a:lnTo>
                  <a:lnTo>
                    <a:pt x="55" y="281"/>
                  </a:lnTo>
                  <a:lnTo>
                    <a:pt x="43" y="283"/>
                  </a:lnTo>
                  <a:lnTo>
                    <a:pt x="38" y="276"/>
                  </a:lnTo>
                  <a:lnTo>
                    <a:pt x="33" y="276"/>
                  </a:lnTo>
                  <a:lnTo>
                    <a:pt x="29" y="264"/>
                  </a:lnTo>
                  <a:lnTo>
                    <a:pt x="19" y="264"/>
                  </a:lnTo>
                  <a:lnTo>
                    <a:pt x="19" y="260"/>
                  </a:lnTo>
                  <a:lnTo>
                    <a:pt x="10" y="253"/>
                  </a:lnTo>
                  <a:lnTo>
                    <a:pt x="5" y="238"/>
                  </a:lnTo>
                  <a:lnTo>
                    <a:pt x="10" y="229"/>
                  </a:lnTo>
                  <a:lnTo>
                    <a:pt x="24" y="224"/>
                  </a:lnTo>
                  <a:lnTo>
                    <a:pt x="19" y="210"/>
                  </a:lnTo>
                  <a:lnTo>
                    <a:pt x="24" y="203"/>
                  </a:lnTo>
                  <a:lnTo>
                    <a:pt x="0" y="177"/>
                  </a:lnTo>
                  <a:lnTo>
                    <a:pt x="7" y="172"/>
                  </a:lnTo>
                  <a:lnTo>
                    <a:pt x="0" y="160"/>
                  </a:lnTo>
                  <a:lnTo>
                    <a:pt x="5" y="146"/>
                  </a:lnTo>
                  <a:lnTo>
                    <a:pt x="31" y="146"/>
                  </a:lnTo>
                  <a:lnTo>
                    <a:pt x="45" y="151"/>
                  </a:lnTo>
                  <a:lnTo>
                    <a:pt x="71" y="142"/>
                  </a:lnTo>
                  <a:lnTo>
                    <a:pt x="92" y="125"/>
                  </a:lnTo>
                  <a:lnTo>
                    <a:pt x="92" y="113"/>
                  </a:lnTo>
                  <a:lnTo>
                    <a:pt x="100" y="113"/>
                  </a:lnTo>
                  <a:lnTo>
                    <a:pt x="100" y="80"/>
                  </a:lnTo>
                  <a:lnTo>
                    <a:pt x="90" y="73"/>
                  </a:lnTo>
                  <a:lnTo>
                    <a:pt x="81" y="47"/>
                  </a:lnTo>
                  <a:lnTo>
                    <a:pt x="64" y="28"/>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87" name="Freeform 186"/>
            <p:cNvSpPr>
              <a:spLocks/>
            </p:cNvSpPr>
            <p:nvPr/>
          </p:nvSpPr>
          <p:spPr bwMode="auto">
            <a:xfrm>
              <a:off x="4003" y="-424"/>
              <a:ext cx="916" cy="962"/>
            </a:xfrm>
            <a:custGeom>
              <a:avLst/>
              <a:gdLst>
                <a:gd name="T0" fmla="*/ 610 w 916"/>
                <a:gd name="T1" fmla="*/ 0 h 962"/>
                <a:gd name="T2" fmla="*/ 672 w 916"/>
                <a:gd name="T3" fmla="*/ 69 h 962"/>
                <a:gd name="T4" fmla="*/ 677 w 916"/>
                <a:gd name="T5" fmla="*/ 130 h 962"/>
                <a:gd name="T6" fmla="*/ 778 w 916"/>
                <a:gd name="T7" fmla="*/ 158 h 962"/>
                <a:gd name="T8" fmla="*/ 797 w 916"/>
                <a:gd name="T9" fmla="*/ 144 h 962"/>
                <a:gd name="T10" fmla="*/ 852 w 916"/>
                <a:gd name="T11" fmla="*/ 125 h 962"/>
                <a:gd name="T12" fmla="*/ 871 w 916"/>
                <a:gd name="T13" fmla="*/ 156 h 962"/>
                <a:gd name="T14" fmla="*/ 892 w 916"/>
                <a:gd name="T15" fmla="*/ 154 h 962"/>
                <a:gd name="T16" fmla="*/ 916 w 916"/>
                <a:gd name="T17" fmla="*/ 199 h 962"/>
                <a:gd name="T18" fmla="*/ 899 w 916"/>
                <a:gd name="T19" fmla="*/ 274 h 962"/>
                <a:gd name="T20" fmla="*/ 875 w 916"/>
                <a:gd name="T21" fmla="*/ 329 h 962"/>
                <a:gd name="T22" fmla="*/ 819 w 916"/>
                <a:gd name="T23" fmla="*/ 388 h 962"/>
                <a:gd name="T24" fmla="*/ 771 w 916"/>
                <a:gd name="T25" fmla="*/ 440 h 962"/>
                <a:gd name="T26" fmla="*/ 764 w 916"/>
                <a:gd name="T27" fmla="*/ 461 h 962"/>
                <a:gd name="T28" fmla="*/ 752 w 916"/>
                <a:gd name="T29" fmla="*/ 478 h 962"/>
                <a:gd name="T30" fmla="*/ 731 w 916"/>
                <a:gd name="T31" fmla="*/ 513 h 962"/>
                <a:gd name="T32" fmla="*/ 698 w 916"/>
                <a:gd name="T33" fmla="*/ 579 h 962"/>
                <a:gd name="T34" fmla="*/ 715 w 916"/>
                <a:gd name="T35" fmla="*/ 636 h 962"/>
                <a:gd name="T36" fmla="*/ 731 w 916"/>
                <a:gd name="T37" fmla="*/ 702 h 962"/>
                <a:gd name="T38" fmla="*/ 729 w 916"/>
                <a:gd name="T39" fmla="*/ 764 h 962"/>
                <a:gd name="T40" fmla="*/ 748 w 916"/>
                <a:gd name="T41" fmla="*/ 835 h 962"/>
                <a:gd name="T42" fmla="*/ 719 w 916"/>
                <a:gd name="T43" fmla="*/ 872 h 962"/>
                <a:gd name="T44" fmla="*/ 658 w 916"/>
                <a:gd name="T45" fmla="*/ 953 h 962"/>
                <a:gd name="T46" fmla="*/ 608 w 916"/>
                <a:gd name="T47" fmla="*/ 924 h 962"/>
                <a:gd name="T48" fmla="*/ 596 w 916"/>
                <a:gd name="T49" fmla="*/ 898 h 962"/>
                <a:gd name="T50" fmla="*/ 549 w 916"/>
                <a:gd name="T51" fmla="*/ 898 h 962"/>
                <a:gd name="T52" fmla="*/ 447 w 916"/>
                <a:gd name="T53" fmla="*/ 906 h 962"/>
                <a:gd name="T54" fmla="*/ 388 w 916"/>
                <a:gd name="T55" fmla="*/ 891 h 962"/>
                <a:gd name="T56" fmla="*/ 364 w 916"/>
                <a:gd name="T57" fmla="*/ 835 h 962"/>
                <a:gd name="T58" fmla="*/ 376 w 916"/>
                <a:gd name="T59" fmla="*/ 802 h 962"/>
                <a:gd name="T60" fmla="*/ 393 w 916"/>
                <a:gd name="T61" fmla="*/ 764 h 962"/>
                <a:gd name="T62" fmla="*/ 407 w 916"/>
                <a:gd name="T63" fmla="*/ 723 h 962"/>
                <a:gd name="T64" fmla="*/ 360 w 916"/>
                <a:gd name="T65" fmla="*/ 690 h 962"/>
                <a:gd name="T66" fmla="*/ 428 w 916"/>
                <a:gd name="T67" fmla="*/ 523 h 962"/>
                <a:gd name="T68" fmla="*/ 417 w 916"/>
                <a:gd name="T69" fmla="*/ 411 h 962"/>
                <a:gd name="T70" fmla="*/ 393 w 916"/>
                <a:gd name="T71" fmla="*/ 430 h 962"/>
                <a:gd name="T72" fmla="*/ 336 w 916"/>
                <a:gd name="T73" fmla="*/ 416 h 962"/>
                <a:gd name="T74" fmla="*/ 270 w 916"/>
                <a:gd name="T75" fmla="*/ 395 h 962"/>
                <a:gd name="T76" fmla="*/ 187 w 916"/>
                <a:gd name="T77" fmla="*/ 383 h 962"/>
                <a:gd name="T78" fmla="*/ 154 w 916"/>
                <a:gd name="T79" fmla="*/ 345 h 962"/>
                <a:gd name="T80" fmla="*/ 130 w 916"/>
                <a:gd name="T81" fmla="*/ 310 h 962"/>
                <a:gd name="T82" fmla="*/ 104 w 916"/>
                <a:gd name="T83" fmla="*/ 300 h 962"/>
                <a:gd name="T84" fmla="*/ 76 w 916"/>
                <a:gd name="T85" fmla="*/ 291 h 962"/>
                <a:gd name="T86" fmla="*/ 36 w 916"/>
                <a:gd name="T87" fmla="*/ 289 h 962"/>
                <a:gd name="T88" fmla="*/ 0 w 916"/>
                <a:gd name="T89" fmla="*/ 279 h 962"/>
                <a:gd name="T90" fmla="*/ 24 w 916"/>
                <a:gd name="T91" fmla="*/ 241 h 962"/>
                <a:gd name="T92" fmla="*/ 71 w 916"/>
                <a:gd name="T93" fmla="*/ 196 h 962"/>
                <a:gd name="T94" fmla="*/ 156 w 916"/>
                <a:gd name="T95" fmla="*/ 166 h 962"/>
                <a:gd name="T96" fmla="*/ 187 w 916"/>
                <a:gd name="T97" fmla="*/ 151 h 962"/>
                <a:gd name="T98" fmla="*/ 204 w 916"/>
                <a:gd name="T99" fmla="*/ 130 h 962"/>
                <a:gd name="T100" fmla="*/ 227 w 916"/>
                <a:gd name="T101" fmla="*/ 128 h 962"/>
                <a:gd name="T102" fmla="*/ 270 w 916"/>
                <a:gd name="T103" fmla="*/ 149 h 962"/>
                <a:gd name="T104" fmla="*/ 305 w 916"/>
                <a:gd name="T105" fmla="*/ 142 h 962"/>
                <a:gd name="T106" fmla="*/ 353 w 916"/>
                <a:gd name="T107" fmla="*/ 135 h 962"/>
                <a:gd name="T108" fmla="*/ 372 w 916"/>
                <a:gd name="T109" fmla="*/ 156 h 962"/>
                <a:gd name="T110" fmla="*/ 379 w 916"/>
                <a:gd name="T111" fmla="*/ 180 h 962"/>
                <a:gd name="T112" fmla="*/ 435 w 916"/>
                <a:gd name="T113" fmla="*/ 199 h 962"/>
                <a:gd name="T114" fmla="*/ 594 w 916"/>
                <a:gd name="T115" fmla="*/ 8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16" h="962">
                  <a:moveTo>
                    <a:pt x="587" y="64"/>
                  </a:moveTo>
                  <a:lnTo>
                    <a:pt x="594" y="50"/>
                  </a:lnTo>
                  <a:lnTo>
                    <a:pt x="592" y="28"/>
                  </a:lnTo>
                  <a:lnTo>
                    <a:pt x="606" y="12"/>
                  </a:lnTo>
                  <a:lnTo>
                    <a:pt x="610" y="0"/>
                  </a:lnTo>
                  <a:lnTo>
                    <a:pt x="622" y="26"/>
                  </a:lnTo>
                  <a:lnTo>
                    <a:pt x="639" y="31"/>
                  </a:lnTo>
                  <a:lnTo>
                    <a:pt x="648" y="43"/>
                  </a:lnTo>
                  <a:lnTo>
                    <a:pt x="663" y="50"/>
                  </a:lnTo>
                  <a:lnTo>
                    <a:pt x="672" y="69"/>
                  </a:lnTo>
                  <a:lnTo>
                    <a:pt x="686" y="76"/>
                  </a:lnTo>
                  <a:lnTo>
                    <a:pt x="672" y="88"/>
                  </a:lnTo>
                  <a:lnTo>
                    <a:pt x="684" y="99"/>
                  </a:lnTo>
                  <a:lnTo>
                    <a:pt x="677" y="116"/>
                  </a:lnTo>
                  <a:lnTo>
                    <a:pt x="677" y="130"/>
                  </a:lnTo>
                  <a:lnTo>
                    <a:pt x="686" y="149"/>
                  </a:lnTo>
                  <a:lnTo>
                    <a:pt x="707" y="135"/>
                  </a:lnTo>
                  <a:lnTo>
                    <a:pt x="724" y="142"/>
                  </a:lnTo>
                  <a:lnTo>
                    <a:pt x="745" y="168"/>
                  </a:lnTo>
                  <a:lnTo>
                    <a:pt x="778" y="158"/>
                  </a:lnTo>
                  <a:lnTo>
                    <a:pt x="778" y="158"/>
                  </a:lnTo>
                  <a:lnTo>
                    <a:pt x="786" y="156"/>
                  </a:lnTo>
                  <a:lnTo>
                    <a:pt x="786" y="156"/>
                  </a:lnTo>
                  <a:lnTo>
                    <a:pt x="795" y="151"/>
                  </a:lnTo>
                  <a:lnTo>
                    <a:pt x="797" y="144"/>
                  </a:lnTo>
                  <a:lnTo>
                    <a:pt x="804" y="147"/>
                  </a:lnTo>
                  <a:lnTo>
                    <a:pt x="823" y="132"/>
                  </a:lnTo>
                  <a:lnTo>
                    <a:pt x="833" y="135"/>
                  </a:lnTo>
                  <a:lnTo>
                    <a:pt x="845" y="123"/>
                  </a:lnTo>
                  <a:lnTo>
                    <a:pt x="852" y="125"/>
                  </a:lnTo>
                  <a:lnTo>
                    <a:pt x="861" y="116"/>
                  </a:lnTo>
                  <a:lnTo>
                    <a:pt x="861" y="116"/>
                  </a:lnTo>
                  <a:lnTo>
                    <a:pt x="875" y="123"/>
                  </a:lnTo>
                  <a:lnTo>
                    <a:pt x="878" y="130"/>
                  </a:lnTo>
                  <a:lnTo>
                    <a:pt x="871" y="156"/>
                  </a:lnTo>
                  <a:lnTo>
                    <a:pt x="864" y="163"/>
                  </a:lnTo>
                  <a:lnTo>
                    <a:pt x="866" y="173"/>
                  </a:lnTo>
                  <a:lnTo>
                    <a:pt x="878" y="177"/>
                  </a:lnTo>
                  <a:lnTo>
                    <a:pt x="885" y="170"/>
                  </a:lnTo>
                  <a:lnTo>
                    <a:pt x="892" y="154"/>
                  </a:lnTo>
                  <a:lnTo>
                    <a:pt x="887" y="147"/>
                  </a:lnTo>
                  <a:lnTo>
                    <a:pt x="911" y="149"/>
                  </a:lnTo>
                  <a:lnTo>
                    <a:pt x="909" y="161"/>
                  </a:lnTo>
                  <a:lnTo>
                    <a:pt x="916" y="177"/>
                  </a:lnTo>
                  <a:lnTo>
                    <a:pt x="916" y="199"/>
                  </a:lnTo>
                  <a:lnTo>
                    <a:pt x="909" y="210"/>
                  </a:lnTo>
                  <a:lnTo>
                    <a:pt x="892" y="222"/>
                  </a:lnTo>
                  <a:lnTo>
                    <a:pt x="899" y="234"/>
                  </a:lnTo>
                  <a:lnTo>
                    <a:pt x="892" y="255"/>
                  </a:lnTo>
                  <a:lnTo>
                    <a:pt x="899" y="274"/>
                  </a:lnTo>
                  <a:lnTo>
                    <a:pt x="894" y="284"/>
                  </a:lnTo>
                  <a:lnTo>
                    <a:pt x="894" y="293"/>
                  </a:lnTo>
                  <a:lnTo>
                    <a:pt x="894" y="293"/>
                  </a:lnTo>
                  <a:lnTo>
                    <a:pt x="897" y="317"/>
                  </a:lnTo>
                  <a:lnTo>
                    <a:pt x="875" y="329"/>
                  </a:lnTo>
                  <a:lnTo>
                    <a:pt x="873" y="345"/>
                  </a:lnTo>
                  <a:lnTo>
                    <a:pt x="864" y="355"/>
                  </a:lnTo>
                  <a:lnTo>
                    <a:pt x="849" y="381"/>
                  </a:lnTo>
                  <a:lnTo>
                    <a:pt x="826" y="395"/>
                  </a:lnTo>
                  <a:lnTo>
                    <a:pt x="819" y="388"/>
                  </a:lnTo>
                  <a:lnTo>
                    <a:pt x="809" y="407"/>
                  </a:lnTo>
                  <a:lnTo>
                    <a:pt x="769" y="421"/>
                  </a:lnTo>
                  <a:lnTo>
                    <a:pt x="774" y="435"/>
                  </a:lnTo>
                  <a:lnTo>
                    <a:pt x="783" y="440"/>
                  </a:lnTo>
                  <a:lnTo>
                    <a:pt x="771" y="440"/>
                  </a:lnTo>
                  <a:lnTo>
                    <a:pt x="767" y="449"/>
                  </a:lnTo>
                  <a:lnTo>
                    <a:pt x="767" y="449"/>
                  </a:lnTo>
                  <a:lnTo>
                    <a:pt x="764" y="454"/>
                  </a:lnTo>
                  <a:lnTo>
                    <a:pt x="771" y="456"/>
                  </a:lnTo>
                  <a:lnTo>
                    <a:pt x="764" y="461"/>
                  </a:lnTo>
                  <a:lnTo>
                    <a:pt x="764" y="461"/>
                  </a:lnTo>
                  <a:lnTo>
                    <a:pt x="757" y="463"/>
                  </a:lnTo>
                  <a:lnTo>
                    <a:pt x="757" y="471"/>
                  </a:lnTo>
                  <a:lnTo>
                    <a:pt x="748" y="471"/>
                  </a:lnTo>
                  <a:lnTo>
                    <a:pt x="752" y="478"/>
                  </a:lnTo>
                  <a:lnTo>
                    <a:pt x="745" y="475"/>
                  </a:lnTo>
                  <a:lnTo>
                    <a:pt x="741" y="480"/>
                  </a:lnTo>
                  <a:lnTo>
                    <a:pt x="741" y="489"/>
                  </a:lnTo>
                  <a:lnTo>
                    <a:pt x="731" y="489"/>
                  </a:lnTo>
                  <a:lnTo>
                    <a:pt x="731" y="513"/>
                  </a:lnTo>
                  <a:lnTo>
                    <a:pt x="717" y="520"/>
                  </a:lnTo>
                  <a:lnTo>
                    <a:pt x="700" y="539"/>
                  </a:lnTo>
                  <a:lnTo>
                    <a:pt x="698" y="565"/>
                  </a:lnTo>
                  <a:lnTo>
                    <a:pt x="703" y="572"/>
                  </a:lnTo>
                  <a:lnTo>
                    <a:pt x="698" y="579"/>
                  </a:lnTo>
                  <a:lnTo>
                    <a:pt x="700" y="601"/>
                  </a:lnTo>
                  <a:lnTo>
                    <a:pt x="707" y="612"/>
                  </a:lnTo>
                  <a:lnTo>
                    <a:pt x="700" y="624"/>
                  </a:lnTo>
                  <a:lnTo>
                    <a:pt x="705" y="634"/>
                  </a:lnTo>
                  <a:lnTo>
                    <a:pt x="715" y="636"/>
                  </a:lnTo>
                  <a:lnTo>
                    <a:pt x="703" y="671"/>
                  </a:lnTo>
                  <a:lnTo>
                    <a:pt x="707" y="679"/>
                  </a:lnTo>
                  <a:lnTo>
                    <a:pt x="707" y="693"/>
                  </a:lnTo>
                  <a:lnTo>
                    <a:pt x="717" y="693"/>
                  </a:lnTo>
                  <a:lnTo>
                    <a:pt x="731" y="702"/>
                  </a:lnTo>
                  <a:lnTo>
                    <a:pt x="724" y="712"/>
                  </a:lnTo>
                  <a:lnTo>
                    <a:pt x="733" y="719"/>
                  </a:lnTo>
                  <a:lnTo>
                    <a:pt x="738" y="738"/>
                  </a:lnTo>
                  <a:lnTo>
                    <a:pt x="731" y="747"/>
                  </a:lnTo>
                  <a:lnTo>
                    <a:pt x="729" y="764"/>
                  </a:lnTo>
                  <a:lnTo>
                    <a:pt x="738" y="787"/>
                  </a:lnTo>
                  <a:lnTo>
                    <a:pt x="752" y="799"/>
                  </a:lnTo>
                  <a:lnTo>
                    <a:pt x="755" y="816"/>
                  </a:lnTo>
                  <a:lnTo>
                    <a:pt x="750" y="818"/>
                  </a:lnTo>
                  <a:lnTo>
                    <a:pt x="748" y="835"/>
                  </a:lnTo>
                  <a:lnTo>
                    <a:pt x="755" y="842"/>
                  </a:lnTo>
                  <a:lnTo>
                    <a:pt x="755" y="854"/>
                  </a:lnTo>
                  <a:lnTo>
                    <a:pt x="755" y="854"/>
                  </a:lnTo>
                  <a:lnTo>
                    <a:pt x="731" y="858"/>
                  </a:lnTo>
                  <a:lnTo>
                    <a:pt x="719" y="872"/>
                  </a:lnTo>
                  <a:lnTo>
                    <a:pt x="722" y="922"/>
                  </a:lnTo>
                  <a:lnTo>
                    <a:pt x="712" y="950"/>
                  </a:lnTo>
                  <a:lnTo>
                    <a:pt x="681" y="962"/>
                  </a:lnTo>
                  <a:lnTo>
                    <a:pt x="658" y="953"/>
                  </a:lnTo>
                  <a:lnTo>
                    <a:pt x="658" y="953"/>
                  </a:lnTo>
                  <a:lnTo>
                    <a:pt x="636" y="941"/>
                  </a:lnTo>
                  <a:lnTo>
                    <a:pt x="636" y="936"/>
                  </a:lnTo>
                  <a:lnTo>
                    <a:pt x="618" y="939"/>
                  </a:lnTo>
                  <a:lnTo>
                    <a:pt x="613" y="927"/>
                  </a:lnTo>
                  <a:lnTo>
                    <a:pt x="608" y="924"/>
                  </a:lnTo>
                  <a:lnTo>
                    <a:pt x="608" y="924"/>
                  </a:lnTo>
                  <a:lnTo>
                    <a:pt x="601" y="915"/>
                  </a:lnTo>
                  <a:lnTo>
                    <a:pt x="601" y="915"/>
                  </a:lnTo>
                  <a:lnTo>
                    <a:pt x="606" y="901"/>
                  </a:lnTo>
                  <a:lnTo>
                    <a:pt x="596" y="898"/>
                  </a:lnTo>
                  <a:lnTo>
                    <a:pt x="584" y="906"/>
                  </a:lnTo>
                  <a:lnTo>
                    <a:pt x="584" y="906"/>
                  </a:lnTo>
                  <a:lnTo>
                    <a:pt x="575" y="908"/>
                  </a:lnTo>
                  <a:lnTo>
                    <a:pt x="575" y="908"/>
                  </a:lnTo>
                  <a:lnTo>
                    <a:pt x="549" y="898"/>
                  </a:lnTo>
                  <a:lnTo>
                    <a:pt x="542" y="908"/>
                  </a:lnTo>
                  <a:lnTo>
                    <a:pt x="511" y="913"/>
                  </a:lnTo>
                  <a:lnTo>
                    <a:pt x="487" y="898"/>
                  </a:lnTo>
                  <a:lnTo>
                    <a:pt x="469" y="906"/>
                  </a:lnTo>
                  <a:lnTo>
                    <a:pt x="447" y="906"/>
                  </a:lnTo>
                  <a:lnTo>
                    <a:pt x="426" y="920"/>
                  </a:lnTo>
                  <a:lnTo>
                    <a:pt x="417" y="915"/>
                  </a:lnTo>
                  <a:lnTo>
                    <a:pt x="402" y="896"/>
                  </a:lnTo>
                  <a:lnTo>
                    <a:pt x="390" y="896"/>
                  </a:lnTo>
                  <a:lnTo>
                    <a:pt x="388" y="891"/>
                  </a:lnTo>
                  <a:lnTo>
                    <a:pt x="390" y="872"/>
                  </a:lnTo>
                  <a:lnTo>
                    <a:pt x="369" y="849"/>
                  </a:lnTo>
                  <a:lnTo>
                    <a:pt x="369" y="849"/>
                  </a:lnTo>
                  <a:lnTo>
                    <a:pt x="367" y="837"/>
                  </a:lnTo>
                  <a:lnTo>
                    <a:pt x="364" y="835"/>
                  </a:lnTo>
                  <a:lnTo>
                    <a:pt x="367" y="828"/>
                  </a:lnTo>
                  <a:lnTo>
                    <a:pt x="362" y="820"/>
                  </a:lnTo>
                  <a:lnTo>
                    <a:pt x="364" y="818"/>
                  </a:lnTo>
                  <a:lnTo>
                    <a:pt x="364" y="806"/>
                  </a:lnTo>
                  <a:lnTo>
                    <a:pt x="376" y="802"/>
                  </a:lnTo>
                  <a:lnTo>
                    <a:pt x="376" y="794"/>
                  </a:lnTo>
                  <a:lnTo>
                    <a:pt x="386" y="785"/>
                  </a:lnTo>
                  <a:lnTo>
                    <a:pt x="390" y="766"/>
                  </a:lnTo>
                  <a:lnTo>
                    <a:pt x="386" y="766"/>
                  </a:lnTo>
                  <a:lnTo>
                    <a:pt x="393" y="764"/>
                  </a:lnTo>
                  <a:lnTo>
                    <a:pt x="395" y="754"/>
                  </a:lnTo>
                  <a:lnTo>
                    <a:pt x="400" y="754"/>
                  </a:lnTo>
                  <a:lnTo>
                    <a:pt x="393" y="742"/>
                  </a:lnTo>
                  <a:lnTo>
                    <a:pt x="405" y="733"/>
                  </a:lnTo>
                  <a:lnTo>
                    <a:pt x="407" y="723"/>
                  </a:lnTo>
                  <a:lnTo>
                    <a:pt x="386" y="716"/>
                  </a:lnTo>
                  <a:lnTo>
                    <a:pt x="386" y="702"/>
                  </a:lnTo>
                  <a:lnTo>
                    <a:pt x="376" y="695"/>
                  </a:lnTo>
                  <a:lnTo>
                    <a:pt x="369" y="700"/>
                  </a:lnTo>
                  <a:lnTo>
                    <a:pt x="360" y="690"/>
                  </a:lnTo>
                  <a:lnTo>
                    <a:pt x="353" y="693"/>
                  </a:lnTo>
                  <a:lnTo>
                    <a:pt x="338" y="669"/>
                  </a:lnTo>
                  <a:lnTo>
                    <a:pt x="424" y="556"/>
                  </a:lnTo>
                  <a:lnTo>
                    <a:pt x="421" y="541"/>
                  </a:lnTo>
                  <a:lnTo>
                    <a:pt x="428" y="523"/>
                  </a:lnTo>
                  <a:lnTo>
                    <a:pt x="443" y="494"/>
                  </a:lnTo>
                  <a:lnTo>
                    <a:pt x="445" y="471"/>
                  </a:lnTo>
                  <a:lnTo>
                    <a:pt x="452" y="461"/>
                  </a:lnTo>
                  <a:lnTo>
                    <a:pt x="424" y="440"/>
                  </a:lnTo>
                  <a:lnTo>
                    <a:pt x="417" y="411"/>
                  </a:lnTo>
                  <a:lnTo>
                    <a:pt x="412" y="416"/>
                  </a:lnTo>
                  <a:lnTo>
                    <a:pt x="414" y="426"/>
                  </a:lnTo>
                  <a:lnTo>
                    <a:pt x="405" y="426"/>
                  </a:lnTo>
                  <a:lnTo>
                    <a:pt x="398" y="430"/>
                  </a:lnTo>
                  <a:lnTo>
                    <a:pt x="393" y="430"/>
                  </a:lnTo>
                  <a:lnTo>
                    <a:pt x="393" y="421"/>
                  </a:lnTo>
                  <a:lnTo>
                    <a:pt x="367" y="426"/>
                  </a:lnTo>
                  <a:lnTo>
                    <a:pt x="362" y="419"/>
                  </a:lnTo>
                  <a:lnTo>
                    <a:pt x="353" y="426"/>
                  </a:lnTo>
                  <a:lnTo>
                    <a:pt x="336" y="416"/>
                  </a:lnTo>
                  <a:lnTo>
                    <a:pt x="331" y="419"/>
                  </a:lnTo>
                  <a:lnTo>
                    <a:pt x="291" y="388"/>
                  </a:lnTo>
                  <a:lnTo>
                    <a:pt x="284" y="390"/>
                  </a:lnTo>
                  <a:lnTo>
                    <a:pt x="277" y="385"/>
                  </a:lnTo>
                  <a:lnTo>
                    <a:pt x="270" y="395"/>
                  </a:lnTo>
                  <a:lnTo>
                    <a:pt x="260" y="388"/>
                  </a:lnTo>
                  <a:lnTo>
                    <a:pt x="239" y="393"/>
                  </a:lnTo>
                  <a:lnTo>
                    <a:pt x="204" y="393"/>
                  </a:lnTo>
                  <a:lnTo>
                    <a:pt x="208" y="388"/>
                  </a:lnTo>
                  <a:lnTo>
                    <a:pt x="187" y="383"/>
                  </a:lnTo>
                  <a:lnTo>
                    <a:pt x="182" y="376"/>
                  </a:lnTo>
                  <a:lnTo>
                    <a:pt x="180" y="362"/>
                  </a:lnTo>
                  <a:lnTo>
                    <a:pt x="175" y="359"/>
                  </a:lnTo>
                  <a:lnTo>
                    <a:pt x="175" y="350"/>
                  </a:lnTo>
                  <a:lnTo>
                    <a:pt x="154" y="345"/>
                  </a:lnTo>
                  <a:lnTo>
                    <a:pt x="154" y="333"/>
                  </a:lnTo>
                  <a:lnTo>
                    <a:pt x="147" y="331"/>
                  </a:lnTo>
                  <a:lnTo>
                    <a:pt x="149" y="326"/>
                  </a:lnTo>
                  <a:lnTo>
                    <a:pt x="147" y="317"/>
                  </a:lnTo>
                  <a:lnTo>
                    <a:pt x="130" y="310"/>
                  </a:lnTo>
                  <a:lnTo>
                    <a:pt x="133" y="305"/>
                  </a:lnTo>
                  <a:lnTo>
                    <a:pt x="128" y="300"/>
                  </a:lnTo>
                  <a:lnTo>
                    <a:pt x="114" y="300"/>
                  </a:lnTo>
                  <a:lnTo>
                    <a:pt x="109" y="305"/>
                  </a:lnTo>
                  <a:lnTo>
                    <a:pt x="104" y="300"/>
                  </a:lnTo>
                  <a:lnTo>
                    <a:pt x="100" y="305"/>
                  </a:lnTo>
                  <a:lnTo>
                    <a:pt x="100" y="300"/>
                  </a:lnTo>
                  <a:lnTo>
                    <a:pt x="90" y="293"/>
                  </a:lnTo>
                  <a:lnTo>
                    <a:pt x="78" y="296"/>
                  </a:lnTo>
                  <a:lnTo>
                    <a:pt x="76" y="291"/>
                  </a:lnTo>
                  <a:lnTo>
                    <a:pt x="66" y="291"/>
                  </a:lnTo>
                  <a:lnTo>
                    <a:pt x="66" y="286"/>
                  </a:lnTo>
                  <a:lnTo>
                    <a:pt x="52" y="284"/>
                  </a:lnTo>
                  <a:lnTo>
                    <a:pt x="48" y="291"/>
                  </a:lnTo>
                  <a:lnTo>
                    <a:pt x="36" y="289"/>
                  </a:lnTo>
                  <a:lnTo>
                    <a:pt x="17" y="305"/>
                  </a:lnTo>
                  <a:lnTo>
                    <a:pt x="19" y="293"/>
                  </a:lnTo>
                  <a:lnTo>
                    <a:pt x="10" y="286"/>
                  </a:lnTo>
                  <a:lnTo>
                    <a:pt x="3" y="289"/>
                  </a:lnTo>
                  <a:lnTo>
                    <a:pt x="0" y="279"/>
                  </a:lnTo>
                  <a:lnTo>
                    <a:pt x="0" y="279"/>
                  </a:lnTo>
                  <a:lnTo>
                    <a:pt x="0" y="272"/>
                  </a:lnTo>
                  <a:lnTo>
                    <a:pt x="14" y="265"/>
                  </a:lnTo>
                  <a:lnTo>
                    <a:pt x="14" y="255"/>
                  </a:lnTo>
                  <a:lnTo>
                    <a:pt x="24" y="241"/>
                  </a:lnTo>
                  <a:lnTo>
                    <a:pt x="19" y="232"/>
                  </a:lnTo>
                  <a:lnTo>
                    <a:pt x="24" y="225"/>
                  </a:lnTo>
                  <a:lnTo>
                    <a:pt x="24" y="215"/>
                  </a:lnTo>
                  <a:lnTo>
                    <a:pt x="24" y="215"/>
                  </a:lnTo>
                  <a:lnTo>
                    <a:pt x="71" y="196"/>
                  </a:lnTo>
                  <a:lnTo>
                    <a:pt x="83" y="184"/>
                  </a:lnTo>
                  <a:lnTo>
                    <a:pt x="100" y="182"/>
                  </a:lnTo>
                  <a:lnTo>
                    <a:pt x="128" y="163"/>
                  </a:lnTo>
                  <a:lnTo>
                    <a:pt x="126" y="156"/>
                  </a:lnTo>
                  <a:lnTo>
                    <a:pt x="156" y="166"/>
                  </a:lnTo>
                  <a:lnTo>
                    <a:pt x="159" y="158"/>
                  </a:lnTo>
                  <a:lnTo>
                    <a:pt x="163" y="154"/>
                  </a:lnTo>
                  <a:lnTo>
                    <a:pt x="161" y="151"/>
                  </a:lnTo>
                  <a:lnTo>
                    <a:pt x="168" y="144"/>
                  </a:lnTo>
                  <a:lnTo>
                    <a:pt x="187" y="151"/>
                  </a:lnTo>
                  <a:lnTo>
                    <a:pt x="189" y="147"/>
                  </a:lnTo>
                  <a:lnTo>
                    <a:pt x="199" y="144"/>
                  </a:lnTo>
                  <a:lnTo>
                    <a:pt x="197" y="140"/>
                  </a:lnTo>
                  <a:lnTo>
                    <a:pt x="204" y="130"/>
                  </a:lnTo>
                  <a:lnTo>
                    <a:pt x="204" y="130"/>
                  </a:lnTo>
                  <a:lnTo>
                    <a:pt x="206" y="135"/>
                  </a:lnTo>
                  <a:lnTo>
                    <a:pt x="213" y="132"/>
                  </a:lnTo>
                  <a:lnTo>
                    <a:pt x="223" y="137"/>
                  </a:lnTo>
                  <a:lnTo>
                    <a:pt x="223" y="132"/>
                  </a:lnTo>
                  <a:lnTo>
                    <a:pt x="227" y="128"/>
                  </a:lnTo>
                  <a:lnTo>
                    <a:pt x="239" y="137"/>
                  </a:lnTo>
                  <a:lnTo>
                    <a:pt x="253" y="140"/>
                  </a:lnTo>
                  <a:lnTo>
                    <a:pt x="260" y="137"/>
                  </a:lnTo>
                  <a:lnTo>
                    <a:pt x="260" y="144"/>
                  </a:lnTo>
                  <a:lnTo>
                    <a:pt x="270" y="149"/>
                  </a:lnTo>
                  <a:lnTo>
                    <a:pt x="275" y="144"/>
                  </a:lnTo>
                  <a:lnTo>
                    <a:pt x="279" y="154"/>
                  </a:lnTo>
                  <a:lnTo>
                    <a:pt x="289" y="149"/>
                  </a:lnTo>
                  <a:lnTo>
                    <a:pt x="298" y="151"/>
                  </a:lnTo>
                  <a:lnTo>
                    <a:pt x="305" y="142"/>
                  </a:lnTo>
                  <a:lnTo>
                    <a:pt x="320" y="140"/>
                  </a:lnTo>
                  <a:lnTo>
                    <a:pt x="322" y="128"/>
                  </a:lnTo>
                  <a:lnTo>
                    <a:pt x="348" y="130"/>
                  </a:lnTo>
                  <a:lnTo>
                    <a:pt x="346" y="135"/>
                  </a:lnTo>
                  <a:lnTo>
                    <a:pt x="353" y="135"/>
                  </a:lnTo>
                  <a:lnTo>
                    <a:pt x="355" y="137"/>
                  </a:lnTo>
                  <a:lnTo>
                    <a:pt x="353" y="142"/>
                  </a:lnTo>
                  <a:lnTo>
                    <a:pt x="367" y="147"/>
                  </a:lnTo>
                  <a:lnTo>
                    <a:pt x="362" y="156"/>
                  </a:lnTo>
                  <a:lnTo>
                    <a:pt x="372" y="156"/>
                  </a:lnTo>
                  <a:lnTo>
                    <a:pt x="372" y="158"/>
                  </a:lnTo>
                  <a:lnTo>
                    <a:pt x="367" y="161"/>
                  </a:lnTo>
                  <a:lnTo>
                    <a:pt x="376" y="168"/>
                  </a:lnTo>
                  <a:lnTo>
                    <a:pt x="374" y="170"/>
                  </a:lnTo>
                  <a:lnTo>
                    <a:pt x="379" y="180"/>
                  </a:lnTo>
                  <a:lnTo>
                    <a:pt x="383" y="170"/>
                  </a:lnTo>
                  <a:lnTo>
                    <a:pt x="390" y="180"/>
                  </a:lnTo>
                  <a:lnTo>
                    <a:pt x="400" y="184"/>
                  </a:lnTo>
                  <a:lnTo>
                    <a:pt x="400" y="180"/>
                  </a:lnTo>
                  <a:lnTo>
                    <a:pt x="435" y="199"/>
                  </a:lnTo>
                  <a:lnTo>
                    <a:pt x="476" y="189"/>
                  </a:lnTo>
                  <a:lnTo>
                    <a:pt x="506" y="203"/>
                  </a:lnTo>
                  <a:lnTo>
                    <a:pt x="551" y="213"/>
                  </a:lnTo>
                  <a:lnTo>
                    <a:pt x="558" y="163"/>
                  </a:lnTo>
                  <a:lnTo>
                    <a:pt x="594" y="85"/>
                  </a:lnTo>
                  <a:lnTo>
                    <a:pt x="587" y="64"/>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88" name="Freeform 187"/>
            <p:cNvSpPr>
              <a:spLocks/>
            </p:cNvSpPr>
            <p:nvPr/>
          </p:nvSpPr>
          <p:spPr bwMode="auto">
            <a:xfrm>
              <a:off x="4174" y="-1086"/>
              <a:ext cx="1052" cy="851"/>
            </a:xfrm>
            <a:custGeom>
              <a:avLst/>
              <a:gdLst>
                <a:gd name="T0" fmla="*/ 59 w 1052"/>
                <a:gd name="T1" fmla="*/ 14 h 851"/>
                <a:gd name="T2" fmla="*/ 87 w 1052"/>
                <a:gd name="T3" fmla="*/ 64 h 851"/>
                <a:gd name="T4" fmla="*/ 156 w 1052"/>
                <a:gd name="T5" fmla="*/ 66 h 851"/>
                <a:gd name="T6" fmla="*/ 217 w 1052"/>
                <a:gd name="T7" fmla="*/ 111 h 851"/>
                <a:gd name="T8" fmla="*/ 246 w 1052"/>
                <a:gd name="T9" fmla="*/ 161 h 851"/>
                <a:gd name="T10" fmla="*/ 269 w 1052"/>
                <a:gd name="T11" fmla="*/ 211 h 851"/>
                <a:gd name="T12" fmla="*/ 380 w 1052"/>
                <a:gd name="T13" fmla="*/ 265 h 851"/>
                <a:gd name="T14" fmla="*/ 404 w 1052"/>
                <a:gd name="T15" fmla="*/ 326 h 851"/>
                <a:gd name="T16" fmla="*/ 477 w 1052"/>
                <a:gd name="T17" fmla="*/ 310 h 851"/>
                <a:gd name="T18" fmla="*/ 520 w 1052"/>
                <a:gd name="T19" fmla="*/ 246 h 851"/>
                <a:gd name="T20" fmla="*/ 518 w 1052"/>
                <a:gd name="T21" fmla="*/ 182 h 851"/>
                <a:gd name="T22" fmla="*/ 544 w 1052"/>
                <a:gd name="T23" fmla="*/ 161 h 851"/>
                <a:gd name="T24" fmla="*/ 562 w 1052"/>
                <a:gd name="T25" fmla="*/ 133 h 851"/>
                <a:gd name="T26" fmla="*/ 624 w 1052"/>
                <a:gd name="T27" fmla="*/ 156 h 851"/>
                <a:gd name="T28" fmla="*/ 652 w 1052"/>
                <a:gd name="T29" fmla="*/ 128 h 851"/>
                <a:gd name="T30" fmla="*/ 693 w 1052"/>
                <a:gd name="T31" fmla="*/ 151 h 851"/>
                <a:gd name="T32" fmla="*/ 707 w 1052"/>
                <a:gd name="T33" fmla="*/ 170 h 851"/>
                <a:gd name="T34" fmla="*/ 735 w 1052"/>
                <a:gd name="T35" fmla="*/ 180 h 851"/>
                <a:gd name="T36" fmla="*/ 756 w 1052"/>
                <a:gd name="T37" fmla="*/ 144 h 851"/>
                <a:gd name="T38" fmla="*/ 820 w 1052"/>
                <a:gd name="T39" fmla="*/ 144 h 851"/>
                <a:gd name="T40" fmla="*/ 891 w 1052"/>
                <a:gd name="T41" fmla="*/ 123 h 851"/>
                <a:gd name="T42" fmla="*/ 887 w 1052"/>
                <a:gd name="T43" fmla="*/ 156 h 851"/>
                <a:gd name="T44" fmla="*/ 872 w 1052"/>
                <a:gd name="T45" fmla="*/ 163 h 851"/>
                <a:gd name="T46" fmla="*/ 861 w 1052"/>
                <a:gd name="T47" fmla="*/ 196 h 851"/>
                <a:gd name="T48" fmla="*/ 884 w 1052"/>
                <a:gd name="T49" fmla="*/ 244 h 851"/>
                <a:gd name="T50" fmla="*/ 879 w 1052"/>
                <a:gd name="T51" fmla="*/ 312 h 851"/>
                <a:gd name="T52" fmla="*/ 842 w 1052"/>
                <a:gd name="T53" fmla="*/ 338 h 851"/>
                <a:gd name="T54" fmla="*/ 832 w 1052"/>
                <a:gd name="T55" fmla="*/ 355 h 851"/>
                <a:gd name="T56" fmla="*/ 806 w 1052"/>
                <a:gd name="T57" fmla="*/ 445 h 851"/>
                <a:gd name="T58" fmla="*/ 801 w 1052"/>
                <a:gd name="T59" fmla="*/ 501 h 851"/>
                <a:gd name="T60" fmla="*/ 858 w 1052"/>
                <a:gd name="T61" fmla="*/ 565 h 851"/>
                <a:gd name="T62" fmla="*/ 929 w 1052"/>
                <a:gd name="T63" fmla="*/ 577 h 851"/>
                <a:gd name="T64" fmla="*/ 1045 w 1052"/>
                <a:gd name="T65" fmla="*/ 643 h 851"/>
                <a:gd name="T66" fmla="*/ 1050 w 1052"/>
                <a:gd name="T67" fmla="*/ 707 h 851"/>
                <a:gd name="T68" fmla="*/ 1002 w 1052"/>
                <a:gd name="T69" fmla="*/ 655 h 851"/>
                <a:gd name="T70" fmla="*/ 960 w 1052"/>
                <a:gd name="T71" fmla="*/ 681 h 851"/>
                <a:gd name="T72" fmla="*/ 939 w 1052"/>
                <a:gd name="T73" fmla="*/ 759 h 851"/>
                <a:gd name="T74" fmla="*/ 931 w 1052"/>
                <a:gd name="T75" fmla="*/ 794 h 851"/>
                <a:gd name="T76" fmla="*/ 913 w 1052"/>
                <a:gd name="T77" fmla="*/ 832 h 851"/>
                <a:gd name="T78" fmla="*/ 889 w 1052"/>
                <a:gd name="T79" fmla="*/ 811 h 851"/>
                <a:gd name="T80" fmla="*/ 773 w 1052"/>
                <a:gd name="T81" fmla="*/ 747 h 851"/>
                <a:gd name="T82" fmla="*/ 735 w 1052"/>
                <a:gd name="T83" fmla="*/ 754 h 851"/>
                <a:gd name="T84" fmla="*/ 690 w 1052"/>
                <a:gd name="T85" fmla="*/ 778 h 851"/>
                <a:gd name="T86" fmla="*/ 633 w 1052"/>
                <a:gd name="T87" fmla="*/ 809 h 851"/>
                <a:gd name="T88" fmla="*/ 607 w 1052"/>
                <a:gd name="T89" fmla="*/ 820 h 851"/>
                <a:gd name="T90" fmla="*/ 506 w 1052"/>
                <a:gd name="T91" fmla="*/ 778 h 851"/>
                <a:gd name="T92" fmla="*/ 477 w 1052"/>
                <a:gd name="T93" fmla="*/ 705 h 851"/>
                <a:gd name="T94" fmla="*/ 423 w 1052"/>
                <a:gd name="T95" fmla="*/ 712 h 851"/>
                <a:gd name="T96" fmla="*/ 309 w 1052"/>
                <a:gd name="T97" fmla="*/ 617 h 851"/>
                <a:gd name="T98" fmla="*/ 269 w 1052"/>
                <a:gd name="T99" fmla="*/ 534 h 851"/>
                <a:gd name="T100" fmla="*/ 167 w 1052"/>
                <a:gd name="T101" fmla="*/ 274 h 851"/>
                <a:gd name="T102" fmla="*/ 80 w 1052"/>
                <a:gd name="T103" fmla="*/ 284 h 851"/>
                <a:gd name="T104" fmla="*/ 14 w 1052"/>
                <a:gd name="T105" fmla="*/ 291 h 851"/>
                <a:gd name="T106" fmla="*/ 18 w 1052"/>
                <a:gd name="T107" fmla="*/ 196 h 851"/>
                <a:gd name="T108" fmla="*/ 7 w 1052"/>
                <a:gd name="T109" fmla="*/ 73 h 851"/>
                <a:gd name="T110" fmla="*/ 26 w 1052"/>
                <a:gd name="T111" fmla="*/ 0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2" h="851">
                  <a:moveTo>
                    <a:pt x="26" y="0"/>
                  </a:moveTo>
                  <a:lnTo>
                    <a:pt x="33" y="5"/>
                  </a:lnTo>
                  <a:lnTo>
                    <a:pt x="33" y="5"/>
                  </a:lnTo>
                  <a:lnTo>
                    <a:pt x="47" y="19"/>
                  </a:lnTo>
                  <a:lnTo>
                    <a:pt x="47" y="19"/>
                  </a:lnTo>
                  <a:lnTo>
                    <a:pt x="59" y="14"/>
                  </a:lnTo>
                  <a:lnTo>
                    <a:pt x="61" y="24"/>
                  </a:lnTo>
                  <a:lnTo>
                    <a:pt x="56" y="36"/>
                  </a:lnTo>
                  <a:lnTo>
                    <a:pt x="56" y="40"/>
                  </a:lnTo>
                  <a:lnTo>
                    <a:pt x="80" y="33"/>
                  </a:lnTo>
                  <a:lnTo>
                    <a:pt x="78" y="52"/>
                  </a:lnTo>
                  <a:lnTo>
                    <a:pt x="87" y="64"/>
                  </a:lnTo>
                  <a:lnTo>
                    <a:pt x="99" y="45"/>
                  </a:lnTo>
                  <a:lnTo>
                    <a:pt x="108" y="47"/>
                  </a:lnTo>
                  <a:lnTo>
                    <a:pt x="118" y="43"/>
                  </a:lnTo>
                  <a:lnTo>
                    <a:pt x="120" y="50"/>
                  </a:lnTo>
                  <a:lnTo>
                    <a:pt x="141" y="57"/>
                  </a:lnTo>
                  <a:lnTo>
                    <a:pt x="156" y="66"/>
                  </a:lnTo>
                  <a:lnTo>
                    <a:pt x="165" y="69"/>
                  </a:lnTo>
                  <a:lnTo>
                    <a:pt x="172" y="64"/>
                  </a:lnTo>
                  <a:lnTo>
                    <a:pt x="186" y="90"/>
                  </a:lnTo>
                  <a:lnTo>
                    <a:pt x="196" y="99"/>
                  </a:lnTo>
                  <a:lnTo>
                    <a:pt x="217" y="107"/>
                  </a:lnTo>
                  <a:lnTo>
                    <a:pt x="217" y="111"/>
                  </a:lnTo>
                  <a:lnTo>
                    <a:pt x="222" y="118"/>
                  </a:lnTo>
                  <a:lnTo>
                    <a:pt x="236" y="125"/>
                  </a:lnTo>
                  <a:lnTo>
                    <a:pt x="246" y="140"/>
                  </a:lnTo>
                  <a:lnTo>
                    <a:pt x="241" y="147"/>
                  </a:lnTo>
                  <a:lnTo>
                    <a:pt x="246" y="151"/>
                  </a:lnTo>
                  <a:lnTo>
                    <a:pt x="246" y="161"/>
                  </a:lnTo>
                  <a:lnTo>
                    <a:pt x="250" y="163"/>
                  </a:lnTo>
                  <a:lnTo>
                    <a:pt x="260" y="175"/>
                  </a:lnTo>
                  <a:lnTo>
                    <a:pt x="272" y="177"/>
                  </a:lnTo>
                  <a:lnTo>
                    <a:pt x="262" y="194"/>
                  </a:lnTo>
                  <a:lnTo>
                    <a:pt x="272" y="201"/>
                  </a:lnTo>
                  <a:lnTo>
                    <a:pt x="269" y="211"/>
                  </a:lnTo>
                  <a:lnTo>
                    <a:pt x="276" y="208"/>
                  </a:lnTo>
                  <a:lnTo>
                    <a:pt x="279" y="215"/>
                  </a:lnTo>
                  <a:lnTo>
                    <a:pt x="288" y="220"/>
                  </a:lnTo>
                  <a:lnTo>
                    <a:pt x="326" y="215"/>
                  </a:lnTo>
                  <a:lnTo>
                    <a:pt x="333" y="227"/>
                  </a:lnTo>
                  <a:lnTo>
                    <a:pt x="380" y="265"/>
                  </a:lnTo>
                  <a:lnTo>
                    <a:pt x="369" y="274"/>
                  </a:lnTo>
                  <a:lnTo>
                    <a:pt x="373" y="289"/>
                  </a:lnTo>
                  <a:lnTo>
                    <a:pt x="369" y="307"/>
                  </a:lnTo>
                  <a:lnTo>
                    <a:pt x="378" y="305"/>
                  </a:lnTo>
                  <a:lnTo>
                    <a:pt x="402" y="312"/>
                  </a:lnTo>
                  <a:lnTo>
                    <a:pt x="404" y="326"/>
                  </a:lnTo>
                  <a:lnTo>
                    <a:pt x="416" y="326"/>
                  </a:lnTo>
                  <a:lnTo>
                    <a:pt x="432" y="310"/>
                  </a:lnTo>
                  <a:lnTo>
                    <a:pt x="444" y="319"/>
                  </a:lnTo>
                  <a:lnTo>
                    <a:pt x="456" y="319"/>
                  </a:lnTo>
                  <a:lnTo>
                    <a:pt x="461" y="310"/>
                  </a:lnTo>
                  <a:lnTo>
                    <a:pt x="477" y="310"/>
                  </a:lnTo>
                  <a:lnTo>
                    <a:pt x="475" y="296"/>
                  </a:lnTo>
                  <a:lnTo>
                    <a:pt x="482" y="291"/>
                  </a:lnTo>
                  <a:lnTo>
                    <a:pt x="482" y="281"/>
                  </a:lnTo>
                  <a:lnTo>
                    <a:pt x="489" y="267"/>
                  </a:lnTo>
                  <a:lnTo>
                    <a:pt x="518" y="260"/>
                  </a:lnTo>
                  <a:lnTo>
                    <a:pt x="520" y="246"/>
                  </a:lnTo>
                  <a:lnTo>
                    <a:pt x="532" y="239"/>
                  </a:lnTo>
                  <a:lnTo>
                    <a:pt x="527" y="227"/>
                  </a:lnTo>
                  <a:lnTo>
                    <a:pt x="534" y="206"/>
                  </a:lnTo>
                  <a:lnTo>
                    <a:pt x="525" y="194"/>
                  </a:lnTo>
                  <a:lnTo>
                    <a:pt x="527" y="187"/>
                  </a:lnTo>
                  <a:lnTo>
                    <a:pt x="518" y="182"/>
                  </a:lnTo>
                  <a:lnTo>
                    <a:pt x="525" y="185"/>
                  </a:lnTo>
                  <a:lnTo>
                    <a:pt x="522" y="177"/>
                  </a:lnTo>
                  <a:lnTo>
                    <a:pt x="532" y="173"/>
                  </a:lnTo>
                  <a:lnTo>
                    <a:pt x="529" y="166"/>
                  </a:lnTo>
                  <a:lnTo>
                    <a:pt x="544" y="161"/>
                  </a:lnTo>
                  <a:lnTo>
                    <a:pt x="544" y="161"/>
                  </a:lnTo>
                  <a:lnTo>
                    <a:pt x="544" y="156"/>
                  </a:lnTo>
                  <a:lnTo>
                    <a:pt x="544" y="156"/>
                  </a:lnTo>
                  <a:lnTo>
                    <a:pt x="548" y="149"/>
                  </a:lnTo>
                  <a:lnTo>
                    <a:pt x="546" y="133"/>
                  </a:lnTo>
                  <a:lnTo>
                    <a:pt x="553" y="125"/>
                  </a:lnTo>
                  <a:lnTo>
                    <a:pt x="562" y="133"/>
                  </a:lnTo>
                  <a:lnTo>
                    <a:pt x="581" y="130"/>
                  </a:lnTo>
                  <a:lnTo>
                    <a:pt x="607" y="175"/>
                  </a:lnTo>
                  <a:lnTo>
                    <a:pt x="619" y="161"/>
                  </a:lnTo>
                  <a:lnTo>
                    <a:pt x="619" y="161"/>
                  </a:lnTo>
                  <a:lnTo>
                    <a:pt x="624" y="156"/>
                  </a:lnTo>
                  <a:lnTo>
                    <a:pt x="624" y="156"/>
                  </a:lnTo>
                  <a:lnTo>
                    <a:pt x="633" y="149"/>
                  </a:lnTo>
                  <a:lnTo>
                    <a:pt x="636" y="140"/>
                  </a:lnTo>
                  <a:lnTo>
                    <a:pt x="648" y="140"/>
                  </a:lnTo>
                  <a:lnTo>
                    <a:pt x="652" y="135"/>
                  </a:lnTo>
                  <a:lnTo>
                    <a:pt x="652" y="135"/>
                  </a:lnTo>
                  <a:lnTo>
                    <a:pt x="652" y="128"/>
                  </a:lnTo>
                  <a:lnTo>
                    <a:pt x="652" y="128"/>
                  </a:lnTo>
                  <a:lnTo>
                    <a:pt x="664" y="140"/>
                  </a:lnTo>
                  <a:lnTo>
                    <a:pt x="676" y="135"/>
                  </a:lnTo>
                  <a:lnTo>
                    <a:pt x="688" y="144"/>
                  </a:lnTo>
                  <a:lnTo>
                    <a:pt x="690" y="144"/>
                  </a:lnTo>
                  <a:lnTo>
                    <a:pt x="693" y="151"/>
                  </a:lnTo>
                  <a:lnTo>
                    <a:pt x="697" y="154"/>
                  </a:lnTo>
                  <a:lnTo>
                    <a:pt x="695" y="149"/>
                  </a:lnTo>
                  <a:lnTo>
                    <a:pt x="700" y="149"/>
                  </a:lnTo>
                  <a:lnTo>
                    <a:pt x="702" y="159"/>
                  </a:lnTo>
                  <a:lnTo>
                    <a:pt x="709" y="161"/>
                  </a:lnTo>
                  <a:lnTo>
                    <a:pt x="707" y="170"/>
                  </a:lnTo>
                  <a:lnTo>
                    <a:pt x="714" y="173"/>
                  </a:lnTo>
                  <a:lnTo>
                    <a:pt x="712" y="180"/>
                  </a:lnTo>
                  <a:lnTo>
                    <a:pt x="719" y="180"/>
                  </a:lnTo>
                  <a:lnTo>
                    <a:pt x="721" y="187"/>
                  </a:lnTo>
                  <a:lnTo>
                    <a:pt x="733" y="185"/>
                  </a:lnTo>
                  <a:lnTo>
                    <a:pt x="735" y="180"/>
                  </a:lnTo>
                  <a:lnTo>
                    <a:pt x="735" y="180"/>
                  </a:lnTo>
                  <a:lnTo>
                    <a:pt x="733" y="173"/>
                  </a:lnTo>
                  <a:lnTo>
                    <a:pt x="733" y="173"/>
                  </a:lnTo>
                  <a:lnTo>
                    <a:pt x="740" y="154"/>
                  </a:lnTo>
                  <a:lnTo>
                    <a:pt x="747" y="144"/>
                  </a:lnTo>
                  <a:lnTo>
                    <a:pt x="756" y="144"/>
                  </a:lnTo>
                  <a:lnTo>
                    <a:pt x="780" y="130"/>
                  </a:lnTo>
                  <a:lnTo>
                    <a:pt x="790" y="140"/>
                  </a:lnTo>
                  <a:lnTo>
                    <a:pt x="799" y="156"/>
                  </a:lnTo>
                  <a:lnTo>
                    <a:pt x="820" y="170"/>
                  </a:lnTo>
                  <a:lnTo>
                    <a:pt x="825" y="163"/>
                  </a:lnTo>
                  <a:lnTo>
                    <a:pt x="820" y="144"/>
                  </a:lnTo>
                  <a:lnTo>
                    <a:pt x="839" y="133"/>
                  </a:lnTo>
                  <a:lnTo>
                    <a:pt x="849" y="140"/>
                  </a:lnTo>
                  <a:lnTo>
                    <a:pt x="863" y="135"/>
                  </a:lnTo>
                  <a:lnTo>
                    <a:pt x="882" y="121"/>
                  </a:lnTo>
                  <a:lnTo>
                    <a:pt x="882" y="121"/>
                  </a:lnTo>
                  <a:lnTo>
                    <a:pt x="891" y="123"/>
                  </a:lnTo>
                  <a:lnTo>
                    <a:pt x="894" y="135"/>
                  </a:lnTo>
                  <a:lnTo>
                    <a:pt x="887" y="137"/>
                  </a:lnTo>
                  <a:lnTo>
                    <a:pt x="887" y="149"/>
                  </a:lnTo>
                  <a:lnTo>
                    <a:pt x="879" y="154"/>
                  </a:lnTo>
                  <a:lnTo>
                    <a:pt x="882" y="159"/>
                  </a:lnTo>
                  <a:lnTo>
                    <a:pt x="887" y="156"/>
                  </a:lnTo>
                  <a:lnTo>
                    <a:pt x="896" y="161"/>
                  </a:lnTo>
                  <a:lnTo>
                    <a:pt x="891" y="166"/>
                  </a:lnTo>
                  <a:lnTo>
                    <a:pt x="884" y="161"/>
                  </a:lnTo>
                  <a:lnTo>
                    <a:pt x="882" y="168"/>
                  </a:lnTo>
                  <a:lnTo>
                    <a:pt x="879" y="161"/>
                  </a:lnTo>
                  <a:lnTo>
                    <a:pt x="872" y="163"/>
                  </a:lnTo>
                  <a:lnTo>
                    <a:pt x="877" y="170"/>
                  </a:lnTo>
                  <a:lnTo>
                    <a:pt x="868" y="180"/>
                  </a:lnTo>
                  <a:lnTo>
                    <a:pt x="870" y="185"/>
                  </a:lnTo>
                  <a:lnTo>
                    <a:pt x="865" y="187"/>
                  </a:lnTo>
                  <a:lnTo>
                    <a:pt x="868" y="194"/>
                  </a:lnTo>
                  <a:lnTo>
                    <a:pt x="861" y="196"/>
                  </a:lnTo>
                  <a:lnTo>
                    <a:pt x="872" y="220"/>
                  </a:lnTo>
                  <a:lnTo>
                    <a:pt x="882" y="218"/>
                  </a:lnTo>
                  <a:lnTo>
                    <a:pt x="889" y="232"/>
                  </a:lnTo>
                  <a:lnTo>
                    <a:pt x="887" y="234"/>
                  </a:lnTo>
                  <a:lnTo>
                    <a:pt x="889" y="237"/>
                  </a:lnTo>
                  <a:lnTo>
                    <a:pt x="884" y="244"/>
                  </a:lnTo>
                  <a:lnTo>
                    <a:pt x="887" y="253"/>
                  </a:lnTo>
                  <a:lnTo>
                    <a:pt x="884" y="267"/>
                  </a:lnTo>
                  <a:lnTo>
                    <a:pt x="887" y="277"/>
                  </a:lnTo>
                  <a:lnTo>
                    <a:pt x="882" y="289"/>
                  </a:lnTo>
                  <a:lnTo>
                    <a:pt x="884" y="300"/>
                  </a:lnTo>
                  <a:lnTo>
                    <a:pt x="879" y="312"/>
                  </a:lnTo>
                  <a:lnTo>
                    <a:pt x="889" y="326"/>
                  </a:lnTo>
                  <a:lnTo>
                    <a:pt x="868" y="329"/>
                  </a:lnTo>
                  <a:lnTo>
                    <a:pt x="865" y="336"/>
                  </a:lnTo>
                  <a:lnTo>
                    <a:pt x="856" y="329"/>
                  </a:lnTo>
                  <a:lnTo>
                    <a:pt x="851" y="331"/>
                  </a:lnTo>
                  <a:lnTo>
                    <a:pt x="842" y="338"/>
                  </a:lnTo>
                  <a:lnTo>
                    <a:pt x="842" y="350"/>
                  </a:lnTo>
                  <a:lnTo>
                    <a:pt x="842" y="350"/>
                  </a:lnTo>
                  <a:lnTo>
                    <a:pt x="842" y="350"/>
                  </a:lnTo>
                  <a:lnTo>
                    <a:pt x="842" y="350"/>
                  </a:lnTo>
                  <a:lnTo>
                    <a:pt x="837" y="357"/>
                  </a:lnTo>
                  <a:lnTo>
                    <a:pt x="832" y="355"/>
                  </a:lnTo>
                  <a:lnTo>
                    <a:pt x="830" y="374"/>
                  </a:lnTo>
                  <a:lnTo>
                    <a:pt x="811" y="390"/>
                  </a:lnTo>
                  <a:lnTo>
                    <a:pt x="813" y="412"/>
                  </a:lnTo>
                  <a:lnTo>
                    <a:pt x="801" y="428"/>
                  </a:lnTo>
                  <a:lnTo>
                    <a:pt x="808" y="435"/>
                  </a:lnTo>
                  <a:lnTo>
                    <a:pt x="806" y="445"/>
                  </a:lnTo>
                  <a:lnTo>
                    <a:pt x="820" y="461"/>
                  </a:lnTo>
                  <a:lnTo>
                    <a:pt x="820" y="461"/>
                  </a:lnTo>
                  <a:lnTo>
                    <a:pt x="813" y="473"/>
                  </a:lnTo>
                  <a:lnTo>
                    <a:pt x="813" y="473"/>
                  </a:lnTo>
                  <a:lnTo>
                    <a:pt x="801" y="490"/>
                  </a:lnTo>
                  <a:lnTo>
                    <a:pt x="801" y="501"/>
                  </a:lnTo>
                  <a:lnTo>
                    <a:pt x="790" y="504"/>
                  </a:lnTo>
                  <a:lnTo>
                    <a:pt x="787" y="513"/>
                  </a:lnTo>
                  <a:lnTo>
                    <a:pt x="804" y="542"/>
                  </a:lnTo>
                  <a:lnTo>
                    <a:pt x="823" y="542"/>
                  </a:lnTo>
                  <a:lnTo>
                    <a:pt x="851" y="551"/>
                  </a:lnTo>
                  <a:lnTo>
                    <a:pt x="858" y="565"/>
                  </a:lnTo>
                  <a:lnTo>
                    <a:pt x="868" y="565"/>
                  </a:lnTo>
                  <a:lnTo>
                    <a:pt x="894" y="579"/>
                  </a:lnTo>
                  <a:lnTo>
                    <a:pt x="901" y="575"/>
                  </a:lnTo>
                  <a:lnTo>
                    <a:pt x="915" y="579"/>
                  </a:lnTo>
                  <a:lnTo>
                    <a:pt x="927" y="568"/>
                  </a:lnTo>
                  <a:lnTo>
                    <a:pt x="929" y="577"/>
                  </a:lnTo>
                  <a:lnTo>
                    <a:pt x="991" y="617"/>
                  </a:lnTo>
                  <a:lnTo>
                    <a:pt x="1005" y="608"/>
                  </a:lnTo>
                  <a:lnTo>
                    <a:pt x="1010" y="610"/>
                  </a:lnTo>
                  <a:lnTo>
                    <a:pt x="1024" y="622"/>
                  </a:lnTo>
                  <a:lnTo>
                    <a:pt x="1033" y="646"/>
                  </a:lnTo>
                  <a:lnTo>
                    <a:pt x="1045" y="643"/>
                  </a:lnTo>
                  <a:lnTo>
                    <a:pt x="1052" y="650"/>
                  </a:lnTo>
                  <a:lnTo>
                    <a:pt x="1045" y="669"/>
                  </a:lnTo>
                  <a:lnTo>
                    <a:pt x="1052" y="683"/>
                  </a:lnTo>
                  <a:lnTo>
                    <a:pt x="1047" y="702"/>
                  </a:lnTo>
                  <a:lnTo>
                    <a:pt x="1050" y="707"/>
                  </a:lnTo>
                  <a:lnTo>
                    <a:pt x="1050" y="707"/>
                  </a:lnTo>
                  <a:lnTo>
                    <a:pt x="1040" y="705"/>
                  </a:lnTo>
                  <a:lnTo>
                    <a:pt x="1043" y="690"/>
                  </a:lnTo>
                  <a:lnTo>
                    <a:pt x="1024" y="660"/>
                  </a:lnTo>
                  <a:lnTo>
                    <a:pt x="1010" y="657"/>
                  </a:lnTo>
                  <a:lnTo>
                    <a:pt x="1010" y="657"/>
                  </a:lnTo>
                  <a:lnTo>
                    <a:pt x="1002" y="655"/>
                  </a:lnTo>
                  <a:lnTo>
                    <a:pt x="1002" y="655"/>
                  </a:lnTo>
                  <a:lnTo>
                    <a:pt x="995" y="653"/>
                  </a:lnTo>
                  <a:lnTo>
                    <a:pt x="993" y="660"/>
                  </a:lnTo>
                  <a:lnTo>
                    <a:pt x="976" y="662"/>
                  </a:lnTo>
                  <a:lnTo>
                    <a:pt x="969" y="679"/>
                  </a:lnTo>
                  <a:lnTo>
                    <a:pt x="960" y="681"/>
                  </a:lnTo>
                  <a:lnTo>
                    <a:pt x="958" y="688"/>
                  </a:lnTo>
                  <a:lnTo>
                    <a:pt x="950" y="690"/>
                  </a:lnTo>
                  <a:lnTo>
                    <a:pt x="958" y="698"/>
                  </a:lnTo>
                  <a:lnTo>
                    <a:pt x="958" y="721"/>
                  </a:lnTo>
                  <a:lnTo>
                    <a:pt x="943" y="740"/>
                  </a:lnTo>
                  <a:lnTo>
                    <a:pt x="939" y="759"/>
                  </a:lnTo>
                  <a:lnTo>
                    <a:pt x="941" y="768"/>
                  </a:lnTo>
                  <a:lnTo>
                    <a:pt x="941" y="785"/>
                  </a:lnTo>
                  <a:lnTo>
                    <a:pt x="941" y="785"/>
                  </a:lnTo>
                  <a:lnTo>
                    <a:pt x="936" y="785"/>
                  </a:lnTo>
                  <a:lnTo>
                    <a:pt x="931" y="794"/>
                  </a:lnTo>
                  <a:lnTo>
                    <a:pt x="931" y="794"/>
                  </a:lnTo>
                  <a:lnTo>
                    <a:pt x="920" y="809"/>
                  </a:lnTo>
                  <a:lnTo>
                    <a:pt x="920" y="809"/>
                  </a:lnTo>
                  <a:lnTo>
                    <a:pt x="915" y="816"/>
                  </a:lnTo>
                  <a:lnTo>
                    <a:pt x="915" y="816"/>
                  </a:lnTo>
                  <a:lnTo>
                    <a:pt x="910" y="823"/>
                  </a:lnTo>
                  <a:lnTo>
                    <a:pt x="913" y="832"/>
                  </a:lnTo>
                  <a:lnTo>
                    <a:pt x="896" y="851"/>
                  </a:lnTo>
                  <a:lnTo>
                    <a:pt x="889" y="846"/>
                  </a:lnTo>
                  <a:lnTo>
                    <a:pt x="896" y="837"/>
                  </a:lnTo>
                  <a:lnTo>
                    <a:pt x="889" y="820"/>
                  </a:lnTo>
                  <a:lnTo>
                    <a:pt x="882" y="818"/>
                  </a:lnTo>
                  <a:lnTo>
                    <a:pt x="889" y="811"/>
                  </a:lnTo>
                  <a:lnTo>
                    <a:pt x="872" y="785"/>
                  </a:lnTo>
                  <a:lnTo>
                    <a:pt x="863" y="785"/>
                  </a:lnTo>
                  <a:lnTo>
                    <a:pt x="844" y="771"/>
                  </a:lnTo>
                  <a:lnTo>
                    <a:pt x="811" y="771"/>
                  </a:lnTo>
                  <a:lnTo>
                    <a:pt x="787" y="747"/>
                  </a:lnTo>
                  <a:lnTo>
                    <a:pt x="773" y="747"/>
                  </a:lnTo>
                  <a:lnTo>
                    <a:pt x="768" y="742"/>
                  </a:lnTo>
                  <a:lnTo>
                    <a:pt x="754" y="754"/>
                  </a:lnTo>
                  <a:lnTo>
                    <a:pt x="742" y="754"/>
                  </a:lnTo>
                  <a:lnTo>
                    <a:pt x="740" y="750"/>
                  </a:lnTo>
                  <a:lnTo>
                    <a:pt x="735" y="754"/>
                  </a:lnTo>
                  <a:lnTo>
                    <a:pt x="735" y="754"/>
                  </a:lnTo>
                  <a:lnTo>
                    <a:pt x="730" y="754"/>
                  </a:lnTo>
                  <a:lnTo>
                    <a:pt x="730" y="754"/>
                  </a:lnTo>
                  <a:lnTo>
                    <a:pt x="702" y="745"/>
                  </a:lnTo>
                  <a:lnTo>
                    <a:pt x="697" y="759"/>
                  </a:lnTo>
                  <a:lnTo>
                    <a:pt x="690" y="764"/>
                  </a:lnTo>
                  <a:lnTo>
                    <a:pt x="690" y="778"/>
                  </a:lnTo>
                  <a:lnTo>
                    <a:pt x="690" y="778"/>
                  </a:lnTo>
                  <a:lnTo>
                    <a:pt x="681" y="787"/>
                  </a:lnTo>
                  <a:lnTo>
                    <a:pt x="674" y="785"/>
                  </a:lnTo>
                  <a:lnTo>
                    <a:pt x="662" y="797"/>
                  </a:lnTo>
                  <a:lnTo>
                    <a:pt x="652" y="794"/>
                  </a:lnTo>
                  <a:lnTo>
                    <a:pt x="633" y="809"/>
                  </a:lnTo>
                  <a:lnTo>
                    <a:pt x="626" y="806"/>
                  </a:lnTo>
                  <a:lnTo>
                    <a:pt x="624" y="813"/>
                  </a:lnTo>
                  <a:lnTo>
                    <a:pt x="615" y="818"/>
                  </a:lnTo>
                  <a:lnTo>
                    <a:pt x="615" y="818"/>
                  </a:lnTo>
                  <a:lnTo>
                    <a:pt x="607" y="820"/>
                  </a:lnTo>
                  <a:lnTo>
                    <a:pt x="607" y="820"/>
                  </a:lnTo>
                  <a:lnTo>
                    <a:pt x="574" y="830"/>
                  </a:lnTo>
                  <a:lnTo>
                    <a:pt x="553" y="804"/>
                  </a:lnTo>
                  <a:lnTo>
                    <a:pt x="536" y="797"/>
                  </a:lnTo>
                  <a:lnTo>
                    <a:pt x="515" y="811"/>
                  </a:lnTo>
                  <a:lnTo>
                    <a:pt x="506" y="792"/>
                  </a:lnTo>
                  <a:lnTo>
                    <a:pt x="506" y="778"/>
                  </a:lnTo>
                  <a:lnTo>
                    <a:pt x="513" y="761"/>
                  </a:lnTo>
                  <a:lnTo>
                    <a:pt x="501" y="750"/>
                  </a:lnTo>
                  <a:lnTo>
                    <a:pt x="515" y="738"/>
                  </a:lnTo>
                  <a:lnTo>
                    <a:pt x="501" y="731"/>
                  </a:lnTo>
                  <a:lnTo>
                    <a:pt x="492" y="712"/>
                  </a:lnTo>
                  <a:lnTo>
                    <a:pt x="477" y="705"/>
                  </a:lnTo>
                  <a:lnTo>
                    <a:pt x="468" y="693"/>
                  </a:lnTo>
                  <a:lnTo>
                    <a:pt x="451" y="688"/>
                  </a:lnTo>
                  <a:lnTo>
                    <a:pt x="439" y="662"/>
                  </a:lnTo>
                  <a:lnTo>
                    <a:pt x="435" y="674"/>
                  </a:lnTo>
                  <a:lnTo>
                    <a:pt x="421" y="690"/>
                  </a:lnTo>
                  <a:lnTo>
                    <a:pt x="423" y="712"/>
                  </a:lnTo>
                  <a:lnTo>
                    <a:pt x="416" y="726"/>
                  </a:lnTo>
                  <a:lnTo>
                    <a:pt x="416" y="726"/>
                  </a:lnTo>
                  <a:lnTo>
                    <a:pt x="354" y="693"/>
                  </a:lnTo>
                  <a:lnTo>
                    <a:pt x="335" y="676"/>
                  </a:lnTo>
                  <a:lnTo>
                    <a:pt x="321" y="655"/>
                  </a:lnTo>
                  <a:lnTo>
                    <a:pt x="309" y="617"/>
                  </a:lnTo>
                  <a:lnTo>
                    <a:pt x="290" y="586"/>
                  </a:lnTo>
                  <a:lnTo>
                    <a:pt x="321" y="582"/>
                  </a:lnTo>
                  <a:lnTo>
                    <a:pt x="354" y="568"/>
                  </a:lnTo>
                  <a:lnTo>
                    <a:pt x="369" y="544"/>
                  </a:lnTo>
                  <a:lnTo>
                    <a:pt x="314" y="530"/>
                  </a:lnTo>
                  <a:lnTo>
                    <a:pt x="269" y="534"/>
                  </a:lnTo>
                  <a:lnTo>
                    <a:pt x="269" y="497"/>
                  </a:lnTo>
                  <a:lnTo>
                    <a:pt x="241" y="440"/>
                  </a:lnTo>
                  <a:lnTo>
                    <a:pt x="224" y="388"/>
                  </a:lnTo>
                  <a:lnTo>
                    <a:pt x="201" y="355"/>
                  </a:lnTo>
                  <a:lnTo>
                    <a:pt x="191" y="270"/>
                  </a:lnTo>
                  <a:lnTo>
                    <a:pt x="167" y="274"/>
                  </a:lnTo>
                  <a:lnTo>
                    <a:pt x="156" y="281"/>
                  </a:lnTo>
                  <a:lnTo>
                    <a:pt x="146" y="279"/>
                  </a:lnTo>
                  <a:lnTo>
                    <a:pt x="127" y="284"/>
                  </a:lnTo>
                  <a:lnTo>
                    <a:pt x="106" y="277"/>
                  </a:lnTo>
                  <a:lnTo>
                    <a:pt x="87" y="279"/>
                  </a:lnTo>
                  <a:lnTo>
                    <a:pt x="80" y="284"/>
                  </a:lnTo>
                  <a:lnTo>
                    <a:pt x="68" y="300"/>
                  </a:lnTo>
                  <a:lnTo>
                    <a:pt x="56" y="291"/>
                  </a:lnTo>
                  <a:lnTo>
                    <a:pt x="42" y="298"/>
                  </a:lnTo>
                  <a:lnTo>
                    <a:pt x="42" y="298"/>
                  </a:lnTo>
                  <a:lnTo>
                    <a:pt x="26" y="284"/>
                  </a:lnTo>
                  <a:lnTo>
                    <a:pt x="14" y="291"/>
                  </a:lnTo>
                  <a:lnTo>
                    <a:pt x="9" y="284"/>
                  </a:lnTo>
                  <a:lnTo>
                    <a:pt x="14" y="281"/>
                  </a:lnTo>
                  <a:lnTo>
                    <a:pt x="7" y="270"/>
                  </a:lnTo>
                  <a:lnTo>
                    <a:pt x="0" y="225"/>
                  </a:lnTo>
                  <a:lnTo>
                    <a:pt x="7" y="199"/>
                  </a:lnTo>
                  <a:lnTo>
                    <a:pt x="18" y="196"/>
                  </a:lnTo>
                  <a:lnTo>
                    <a:pt x="11" y="187"/>
                  </a:lnTo>
                  <a:lnTo>
                    <a:pt x="18" y="177"/>
                  </a:lnTo>
                  <a:lnTo>
                    <a:pt x="21" y="159"/>
                  </a:lnTo>
                  <a:lnTo>
                    <a:pt x="21" y="144"/>
                  </a:lnTo>
                  <a:lnTo>
                    <a:pt x="14" y="133"/>
                  </a:lnTo>
                  <a:lnTo>
                    <a:pt x="7" y="73"/>
                  </a:lnTo>
                  <a:lnTo>
                    <a:pt x="2" y="69"/>
                  </a:lnTo>
                  <a:lnTo>
                    <a:pt x="7" y="62"/>
                  </a:lnTo>
                  <a:lnTo>
                    <a:pt x="16" y="64"/>
                  </a:lnTo>
                  <a:lnTo>
                    <a:pt x="14" y="43"/>
                  </a:lnTo>
                  <a:lnTo>
                    <a:pt x="26" y="31"/>
                  </a:lnTo>
                  <a:lnTo>
                    <a:pt x="26"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89" name="Freeform 188"/>
            <p:cNvSpPr>
              <a:spLocks/>
            </p:cNvSpPr>
            <p:nvPr/>
          </p:nvSpPr>
          <p:spPr bwMode="auto">
            <a:xfrm>
              <a:off x="3419" y="-1176"/>
              <a:ext cx="840" cy="974"/>
            </a:xfrm>
            <a:custGeom>
              <a:avLst/>
              <a:gdLst>
                <a:gd name="T0" fmla="*/ 799 w 840"/>
                <a:gd name="T1" fmla="*/ 41 h 974"/>
                <a:gd name="T2" fmla="*/ 769 w 840"/>
                <a:gd name="T3" fmla="*/ 133 h 974"/>
                <a:gd name="T4" fmla="*/ 769 w 840"/>
                <a:gd name="T5" fmla="*/ 223 h 974"/>
                <a:gd name="T6" fmla="*/ 773 w 840"/>
                <a:gd name="T7" fmla="*/ 286 h 974"/>
                <a:gd name="T8" fmla="*/ 764 w 840"/>
                <a:gd name="T9" fmla="*/ 374 h 974"/>
                <a:gd name="T10" fmla="*/ 814 w 840"/>
                <a:gd name="T11" fmla="*/ 407 h 974"/>
                <a:gd name="T12" fmla="*/ 825 w 840"/>
                <a:gd name="T13" fmla="*/ 485 h 974"/>
                <a:gd name="T14" fmla="*/ 733 w 840"/>
                <a:gd name="T15" fmla="*/ 520 h 974"/>
                <a:gd name="T16" fmla="*/ 757 w 840"/>
                <a:gd name="T17" fmla="*/ 584 h 974"/>
                <a:gd name="T18" fmla="*/ 752 w 840"/>
                <a:gd name="T19" fmla="*/ 624 h 974"/>
                <a:gd name="T20" fmla="*/ 788 w 840"/>
                <a:gd name="T21" fmla="*/ 641 h 974"/>
                <a:gd name="T22" fmla="*/ 750 w 840"/>
                <a:gd name="T23" fmla="*/ 667 h 974"/>
                <a:gd name="T24" fmla="*/ 776 w 840"/>
                <a:gd name="T25" fmla="*/ 698 h 974"/>
                <a:gd name="T26" fmla="*/ 811 w 840"/>
                <a:gd name="T27" fmla="*/ 754 h 974"/>
                <a:gd name="T28" fmla="*/ 840 w 840"/>
                <a:gd name="T29" fmla="*/ 790 h 974"/>
                <a:gd name="T30" fmla="*/ 830 w 840"/>
                <a:gd name="T31" fmla="*/ 802 h 974"/>
                <a:gd name="T32" fmla="*/ 764 w 840"/>
                <a:gd name="T33" fmla="*/ 842 h 974"/>
                <a:gd name="T34" fmla="*/ 783 w 840"/>
                <a:gd name="T35" fmla="*/ 896 h 974"/>
                <a:gd name="T36" fmla="*/ 747 w 840"/>
                <a:gd name="T37" fmla="*/ 906 h 974"/>
                <a:gd name="T38" fmla="*/ 684 w 840"/>
                <a:gd name="T39" fmla="*/ 934 h 974"/>
                <a:gd name="T40" fmla="*/ 570 w 840"/>
                <a:gd name="T41" fmla="*/ 974 h 974"/>
                <a:gd name="T42" fmla="*/ 546 w 840"/>
                <a:gd name="T43" fmla="*/ 920 h 974"/>
                <a:gd name="T44" fmla="*/ 539 w 840"/>
                <a:gd name="T45" fmla="*/ 851 h 974"/>
                <a:gd name="T46" fmla="*/ 508 w 840"/>
                <a:gd name="T47" fmla="*/ 780 h 974"/>
                <a:gd name="T48" fmla="*/ 456 w 840"/>
                <a:gd name="T49" fmla="*/ 814 h 974"/>
                <a:gd name="T50" fmla="*/ 416 w 840"/>
                <a:gd name="T51" fmla="*/ 759 h 974"/>
                <a:gd name="T52" fmla="*/ 381 w 840"/>
                <a:gd name="T53" fmla="*/ 762 h 974"/>
                <a:gd name="T54" fmla="*/ 324 w 840"/>
                <a:gd name="T55" fmla="*/ 752 h 974"/>
                <a:gd name="T56" fmla="*/ 284 w 840"/>
                <a:gd name="T57" fmla="*/ 747 h 974"/>
                <a:gd name="T58" fmla="*/ 234 w 840"/>
                <a:gd name="T59" fmla="*/ 750 h 974"/>
                <a:gd name="T60" fmla="*/ 175 w 840"/>
                <a:gd name="T61" fmla="*/ 811 h 974"/>
                <a:gd name="T62" fmla="*/ 149 w 840"/>
                <a:gd name="T63" fmla="*/ 875 h 974"/>
                <a:gd name="T64" fmla="*/ 132 w 840"/>
                <a:gd name="T65" fmla="*/ 816 h 974"/>
                <a:gd name="T66" fmla="*/ 142 w 840"/>
                <a:gd name="T67" fmla="*/ 747 h 974"/>
                <a:gd name="T68" fmla="*/ 156 w 840"/>
                <a:gd name="T69" fmla="*/ 693 h 974"/>
                <a:gd name="T70" fmla="*/ 137 w 840"/>
                <a:gd name="T71" fmla="*/ 622 h 974"/>
                <a:gd name="T72" fmla="*/ 78 w 840"/>
                <a:gd name="T73" fmla="*/ 589 h 974"/>
                <a:gd name="T74" fmla="*/ 52 w 840"/>
                <a:gd name="T75" fmla="*/ 511 h 974"/>
                <a:gd name="T76" fmla="*/ 7 w 840"/>
                <a:gd name="T77" fmla="*/ 478 h 974"/>
                <a:gd name="T78" fmla="*/ 47 w 840"/>
                <a:gd name="T79" fmla="*/ 419 h 974"/>
                <a:gd name="T80" fmla="*/ 80 w 840"/>
                <a:gd name="T81" fmla="*/ 431 h 974"/>
                <a:gd name="T82" fmla="*/ 137 w 840"/>
                <a:gd name="T83" fmla="*/ 459 h 974"/>
                <a:gd name="T84" fmla="*/ 175 w 840"/>
                <a:gd name="T85" fmla="*/ 492 h 974"/>
                <a:gd name="T86" fmla="*/ 215 w 840"/>
                <a:gd name="T87" fmla="*/ 483 h 974"/>
                <a:gd name="T88" fmla="*/ 305 w 840"/>
                <a:gd name="T89" fmla="*/ 390 h 974"/>
                <a:gd name="T90" fmla="*/ 369 w 840"/>
                <a:gd name="T91" fmla="*/ 345 h 974"/>
                <a:gd name="T92" fmla="*/ 395 w 840"/>
                <a:gd name="T93" fmla="*/ 324 h 974"/>
                <a:gd name="T94" fmla="*/ 428 w 840"/>
                <a:gd name="T95" fmla="*/ 308 h 974"/>
                <a:gd name="T96" fmla="*/ 471 w 840"/>
                <a:gd name="T97" fmla="*/ 277 h 974"/>
                <a:gd name="T98" fmla="*/ 504 w 840"/>
                <a:gd name="T99" fmla="*/ 218 h 974"/>
                <a:gd name="T100" fmla="*/ 587 w 840"/>
                <a:gd name="T101" fmla="*/ 145 h 974"/>
                <a:gd name="T102" fmla="*/ 665 w 840"/>
                <a:gd name="T103" fmla="*/ 128 h 974"/>
                <a:gd name="T104" fmla="*/ 797 w 840"/>
                <a:gd name="T105"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0" h="974">
                  <a:moveTo>
                    <a:pt x="807" y="3"/>
                  </a:moveTo>
                  <a:lnTo>
                    <a:pt x="811" y="5"/>
                  </a:lnTo>
                  <a:lnTo>
                    <a:pt x="811" y="5"/>
                  </a:lnTo>
                  <a:lnTo>
                    <a:pt x="809" y="38"/>
                  </a:lnTo>
                  <a:lnTo>
                    <a:pt x="799" y="41"/>
                  </a:lnTo>
                  <a:lnTo>
                    <a:pt x="788" y="50"/>
                  </a:lnTo>
                  <a:lnTo>
                    <a:pt x="781" y="90"/>
                  </a:lnTo>
                  <a:lnTo>
                    <a:pt x="781" y="90"/>
                  </a:lnTo>
                  <a:lnTo>
                    <a:pt x="781" y="121"/>
                  </a:lnTo>
                  <a:lnTo>
                    <a:pt x="769" y="133"/>
                  </a:lnTo>
                  <a:lnTo>
                    <a:pt x="771" y="154"/>
                  </a:lnTo>
                  <a:lnTo>
                    <a:pt x="762" y="152"/>
                  </a:lnTo>
                  <a:lnTo>
                    <a:pt x="757" y="159"/>
                  </a:lnTo>
                  <a:lnTo>
                    <a:pt x="762" y="163"/>
                  </a:lnTo>
                  <a:lnTo>
                    <a:pt x="769" y="223"/>
                  </a:lnTo>
                  <a:lnTo>
                    <a:pt x="776" y="234"/>
                  </a:lnTo>
                  <a:lnTo>
                    <a:pt x="776" y="249"/>
                  </a:lnTo>
                  <a:lnTo>
                    <a:pt x="773" y="267"/>
                  </a:lnTo>
                  <a:lnTo>
                    <a:pt x="766" y="277"/>
                  </a:lnTo>
                  <a:lnTo>
                    <a:pt x="773" y="286"/>
                  </a:lnTo>
                  <a:lnTo>
                    <a:pt x="762" y="289"/>
                  </a:lnTo>
                  <a:lnTo>
                    <a:pt x="755" y="315"/>
                  </a:lnTo>
                  <a:lnTo>
                    <a:pt x="762" y="360"/>
                  </a:lnTo>
                  <a:lnTo>
                    <a:pt x="769" y="371"/>
                  </a:lnTo>
                  <a:lnTo>
                    <a:pt x="764" y="374"/>
                  </a:lnTo>
                  <a:lnTo>
                    <a:pt x="769" y="381"/>
                  </a:lnTo>
                  <a:lnTo>
                    <a:pt x="781" y="374"/>
                  </a:lnTo>
                  <a:lnTo>
                    <a:pt x="797" y="388"/>
                  </a:lnTo>
                  <a:lnTo>
                    <a:pt x="797" y="388"/>
                  </a:lnTo>
                  <a:lnTo>
                    <a:pt x="814" y="407"/>
                  </a:lnTo>
                  <a:lnTo>
                    <a:pt x="823" y="433"/>
                  </a:lnTo>
                  <a:lnTo>
                    <a:pt x="833" y="440"/>
                  </a:lnTo>
                  <a:lnTo>
                    <a:pt x="833" y="473"/>
                  </a:lnTo>
                  <a:lnTo>
                    <a:pt x="825" y="473"/>
                  </a:lnTo>
                  <a:lnTo>
                    <a:pt x="825" y="485"/>
                  </a:lnTo>
                  <a:lnTo>
                    <a:pt x="804" y="502"/>
                  </a:lnTo>
                  <a:lnTo>
                    <a:pt x="778" y="511"/>
                  </a:lnTo>
                  <a:lnTo>
                    <a:pt x="764" y="506"/>
                  </a:lnTo>
                  <a:lnTo>
                    <a:pt x="738" y="506"/>
                  </a:lnTo>
                  <a:lnTo>
                    <a:pt x="733" y="520"/>
                  </a:lnTo>
                  <a:lnTo>
                    <a:pt x="740" y="532"/>
                  </a:lnTo>
                  <a:lnTo>
                    <a:pt x="733" y="537"/>
                  </a:lnTo>
                  <a:lnTo>
                    <a:pt x="757" y="563"/>
                  </a:lnTo>
                  <a:lnTo>
                    <a:pt x="752" y="570"/>
                  </a:lnTo>
                  <a:lnTo>
                    <a:pt x="757" y="584"/>
                  </a:lnTo>
                  <a:lnTo>
                    <a:pt x="743" y="589"/>
                  </a:lnTo>
                  <a:lnTo>
                    <a:pt x="738" y="598"/>
                  </a:lnTo>
                  <a:lnTo>
                    <a:pt x="743" y="613"/>
                  </a:lnTo>
                  <a:lnTo>
                    <a:pt x="752" y="620"/>
                  </a:lnTo>
                  <a:lnTo>
                    <a:pt x="752" y="624"/>
                  </a:lnTo>
                  <a:lnTo>
                    <a:pt x="762" y="624"/>
                  </a:lnTo>
                  <a:lnTo>
                    <a:pt x="766" y="636"/>
                  </a:lnTo>
                  <a:lnTo>
                    <a:pt x="771" y="636"/>
                  </a:lnTo>
                  <a:lnTo>
                    <a:pt x="776" y="643"/>
                  </a:lnTo>
                  <a:lnTo>
                    <a:pt x="788" y="641"/>
                  </a:lnTo>
                  <a:lnTo>
                    <a:pt x="783" y="655"/>
                  </a:lnTo>
                  <a:lnTo>
                    <a:pt x="792" y="669"/>
                  </a:lnTo>
                  <a:lnTo>
                    <a:pt x="788" y="674"/>
                  </a:lnTo>
                  <a:lnTo>
                    <a:pt x="778" y="674"/>
                  </a:lnTo>
                  <a:lnTo>
                    <a:pt x="750" y="667"/>
                  </a:lnTo>
                  <a:lnTo>
                    <a:pt x="743" y="676"/>
                  </a:lnTo>
                  <a:lnTo>
                    <a:pt x="792" y="684"/>
                  </a:lnTo>
                  <a:lnTo>
                    <a:pt x="792" y="688"/>
                  </a:lnTo>
                  <a:lnTo>
                    <a:pt x="790" y="686"/>
                  </a:lnTo>
                  <a:lnTo>
                    <a:pt x="776" y="698"/>
                  </a:lnTo>
                  <a:lnTo>
                    <a:pt x="773" y="707"/>
                  </a:lnTo>
                  <a:lnTo>
                    <a:pt x="757" y="700"/>
                  </a:lnTo>
                  <a:lnTo>
                    <a:pt x="757" y="724"/>
                  </a:lnTo>
                  <a:lnTo>
                    <a:pt x="802" y="738"/>
                  </a:lnTo>
                  <a:lnTo>
                    <a:pt x="811" y="754"/>
                  </a:lnTo>
                  <a:lnTo>
                    <a:pt x="811" y="769"/>
                  </a:lnTo>
                  <a:lnTo>
                    <a:pt x="821" y="773"/>
                  </a:lnTo>
                  <a:lnTo>
                    <a:pt x="823" y="778"/>
                  </a:lnTo>
                  <a:lnTo>
                    <a:pt x="823" y="778"/>
                  </a:lnTo>
                  <a:lnTo>
                    <a:pt x="840" y="790"/>
                  </a:lnTo>
                  <a:lnTo>
                    <a:pt x="840" y="790"/>
                  </a:lnTo>
                  <a:lnTo>
                    <a:pt x="835" y="799"/>
                  </a:lnTo>
                  <a:lnTo>
                    <a:pt x="835" y="799"/>
                  </a:lnTo>
                  <a:lnTo>
                    <a:pt x="830" y="802"/>
                  </a:lnTo>
                  <a:lnTo>
                    <a:pt x="830" y="802"/>
                  </a:lnTo>
                  <a:lnTo>
                    <a:pt x="807" y="809"/>
                  </a:lnTo>
                  <a:lnTo>
                    <a:pt x="802" y="825"/>
                  </a:lnTo>
                  <a:lnTo>
                    <a:pt x="790" y="835"/>
                  </a:lnTo>
                  <a:lnTo>
                    <a:pt x="781" y="832"/>
                  </a:lnTo>
                  <a:lnTo>
                    <a:pt x="764" y="842"/>
                  </a:lnTo>
                  <a:lnTo>
                    <a:pt x="773" y="873"/>
                  </a:lnTo>
                  <a:lnTo>
                    <a:pt x="788" y="882"/>
                  </a:lnTo>
                  <a:lnTo>
                    <a:pt x="788" y="882"/>
                  </a:lnTo>
                  <a:lnTo>
                    <a:pt x="781" y="892"/>
                  </a:lnTo>
                  <a:lnTo>
                    <a:pt x="783" y="896"/>
                  </a:lnTo>
                  <a:lnTo>
                    <a:pt x="773" y="899"/>
                  </a:lnTo>
                  <a:lnTo>
                    <a:pt x="771" y="903"/>
                  </a:lnTo>
                  <a:lnTo>
                    <a:pt x="752" y="896"/>
                  </a:lnTo>
                  <a:lnTo>
                    <a:pt x="745" y="903"/>
                  </a:lnTo>
                  <a:lnTo>
                    <a:pt x="747" y="906"/>
                  </a:lnTo>
                  <a:lnTo>
                    <a:pt x="743" y="910"/>
                  </a:lnTo>
                  <a:lnTo>
                    <a:pt x="740" y="918"/>
                  </a:lnTo>
                  <a:lnTo>
                    <a:pt x="710" y="908"/>
                  </a:lnTo>
                  <a:lnTo>
                    <a:pt x="712" y="915"/>
                  </a:lnTo>
                  <a:lnTo>
                    <a:pt x="684" y="934"/>
                  </a:lnTo>
                  <a:lnTo>
                    <a:pt x="667" y="936"/>
                  </a:lnTo>
                  <a:lnTo>
                    <a:pt x="655" y="948"/>
                  </a:lnTo>
                  <a:lnTo>
                    <a:pt x="608" y="967"/>
                  </a:lnTo>
                  <a:lnTo>
                    <a:pt x="608" y="967"/>
                  </a:lnTo>
                  <a:lnTo>
                    <a:pt x="570" y="974"/>
                  </a:lnTo>
                  <a:lnTo>
                    <a:pt x="544" y="946"/>
                  </a:lnTo>
                  <a:lnTo>
                    <a:pt x="553" y="939"/>
                  </a:lnTo>
                  <a:lnTo>
                    <a:pt x="565" y="944"/>
                  </a:lnTo>
                  <a:lnTo>
                    <a:pt x="565" y="939"/>
                  </a:lnTo>
                  <a:lnTo>
                    <a:pt x="546" y="920"/>
                  </a:lnTo>
                  <a:lnTo>
                    <a:pt x="542" y="913"/>
                  </a:lnTo>
                  <a:lnTo>
                    <a:pt x="544" y="906"/>
                  </a:lnTo>
                  <a:lnTo>
                    <a:pt x="539" y="903"/>
                  </a:lnTo>
                  <a:lnTo>
                    <a:pt x="546" y="854"/>
                  </a:lnTo>
                  <a:lnTo>
                    <a:pt x="539" y="851"/>
                  </a:lnTo>
                  <a:lnTo>
                    <a:pt x="535" y="842"/>
                  </a:lnTo>
                  <a:lnTo>
                    <a:pt x="537" y="825"/>
                  </a:lnTo>
                  <a:lnTo>
                    <a:pt x="518" y="790"/>
                  </a:lnTo>
                  <a:lnTo>
                    <a:pt x="520" y="783"/>
                  </a:lnTo>
                  <a:lnTo>
                    <a:pt x="508" y="780"/>
                  </a:lnTo>
                  <a:lnTo>
                    <a:pt x="494" y="811"/>
                  </a:lnTo>
                  <a:lnTo>
                    <a:pt x="480" y="814"/>
                  </a:lnTo>
                  <a:lnTo>
                    <a:pt x="473" y="821"/>
                  </a:lnTo>
                  <a:lnTo>
                    <a:pt x="466" y="818"/>
                  </a:lnTo>
                  <a:lnTo>
                    <a:pt x="456" y="814"/>
                  </a:lnTo>
                  <a:lnTo>
                    <a:pt x="454" y="799"/>
                  </a:lnTo>
                  <a:lnTo>
                    <a:pt x="447" y="795"/>
                  </a:lnTo>
                  <a:lnTo>
                    <a:pt x="445" y="776"/>
                  </a:lnTo>
                  <a:lnTo>
                    <a:pt x="430" y="773"/>
                  </a:lnTo>
                  <a:lnTo>
                    <a:pt x="416" y="759"/>
                  </a:lnTo>
                  <a:lnTo>
                    <a:pt x="414" y="764"/>
                  </a:lnTo>
                  <a:lnTo>
                    <a:pt x="412" y="754"/>
                  </a:lnTo>
                  <a:lnTo>
                    <a:pt x="402" y="747"/>
                  </a:lnTo>
                  <a:lnTo>
                    <a:pt x="385" y="762"/>
                  </a:lnTo>
                  <a:lnTo>
                    <a:pt x="381" y="762"/>
                  </a:lnTo>
                  <a:lnTo>
                    <a:pt x="364" y="747"/>
                  </a:lnTo>
                  <a:lnTo>
                    <a:pt x="352" y="757"/>
                  </a:lnTo>
                  <a:lnTo>
                    <a:pt x="345" y="752"/>
                  </a:lnTo>
                  <a:lnTo>
                    <a:pt x="333" y="754"/>
                  </a:lnTo>
                  <a:lnTo>
                    <a:pt x="324" y="752"/>
                  </a:lnTo>
                  <a:lnTo>
                    <a:pt x="317" y="764"/>
                  </a:lnTo>
                  <a:lnTo>
                    <a:pt x="305" y="747"/>
                  </a:lnTo>
                  <a:lnTo>
                    <a:pt x="293" y="750"/>
                  </a:lnTo>
                  <a:lnTo>
                    <a:pt x="286" y="754"/>
                  </a:lnTo>
                  <a:lnTo>
                    <a:pt x="284" y="747"/>
                  </a:lnTo>
                  <a:lnTo>
                    <a:pt x="272" y="750"/>
                  </a:lnTo>
                  <a:lnTo>
                    <a:pt x="255" y="736"/>
                  </a:lnTo>
                  <a:lnTo>
                    <a:pt x="248" y="724"/>
                  </a:lnTo>
                  <a:lnTo>
                    <a:pt x="234" y="728"/>
                  </a:lnTo>
                  <a:lnTo>
                    <a:pt x="234" y="750"/>
                  </a:lnTo>
                  <a:lnTo>
                    <a:pt x="215" y="776"/>
                  </a:lnTo>
                  <a:lnTo>
                    <a:pt x="215" y="783"/>
                  </a:lnTo>
                  <a:lnTo>
                    <a:pt x="194" y="790"/>
                  </a:lnTo>
                  <a:lnTo>
                    <a:pt x="180" y="799"/>
                  </a:lnTo>
                  <a:lnTo>
                    <a:pt x="175" y="811"/>
                  </a:lnTo>
                  <a:lnTo>
                    <a:pt x="180" y="854"/>
                  </a:lnTo>
                  <a:lnTo>
                    <a:pt x="175" y="875"/>
                  </a:lnTo>
                  <a:lnTo>
                    <a:pt x="166" y="882"/>
                  </a:lnTo>
                  <a:lnTo>
                    <a:pt x="149" y="875"/>
                  </a:lnTo>
                  <a:lnTo>
                    <a:pt x="149" y="875"/>
                  </a:lnTo>
                  <a:lnTo>
                    <a:pt x="151" y="861"/>
                  </a:lnTo>
                  <a:lnTo>
                    <a:pt x="128" y="856"/>
                  </a:lnTo>
                  <a:lnTo>
                    <a:pt x="123" y="847"/>
                  </a:lnTo>
                  <a:lnTo>
                    <a:pt x="139" y="837"/>
                  </a:lnTo>
                  <a:lnTo>
                    <a:pt x="132" y="816"/>
                  </a:lnTo>
                  <a:lnTo>
                    <a:pt x="144" y="792"/>
                  </a:lnTo>
                  <a:lnTo>
                    <a:pt x="142" y="769"/>
                  </a:lnTo>
                  <a:lnTo>
                    <a:pt x="137" y="759"/>
                  </a:lnTo>
                  <a:lnTo>
                    <a:pt x="144" y="752"/>
                  </a:lnTo>
                  <a:lnTo>
                    <a:pt x="142" y="747"/>
                  </a:lnTo>
                  <a:lnTo>
                    <a:pt x="149" y="740"/>
                  </a:lnTo>
                  <a:lnTo>
                    <a:pt x="147" y="736"/>
                  </a:lnTo>
                  <a:lnTo>
                    <a:pt x="151" y="733"/>
                  </a:lnTo>
                  <a:lnTo>
                    <a:pt x="156" y="719"/>
                  </a:lnTo>
                  <a:lnTo>
                    <a:pt x="156" y="693"/>
                  </a:lnTo>
                  <a:lnTo>
                    <a:pt x="175" y="667"/>
                  </a:lnTo>
                  <a:lnTo>
                    <a:pt x="175" y="655"/>
                  </a:lnTo>
                  <a:lnTo>
                    <a:pt x="166" y="643"/>
                  </a:lnTo>
                  <a:lnTo>
                    <a:pt x="158" y="624"/>
                  </a:lnTo>
                  <a:lnTo>
                    <a:pt x="137" y="622"/>
                  </a:lnTo>
                  <a:lnTo>
                    <a:pt x="123" y="606"/>
                  </a:lnTo>
                  <a:lnTo>
                    <a:pt x="113" y="603"/>
                  </a:lnTo>
                  <a:lnTo>
                    <a:pt x="109" y="589"/>
                  </a:lnTo>
                  <a:lnTo>
                    <a:pt x="102" y="584"/>
                  </a:lnTo>
                  <a:lnTo>
                    <a:pt x="78" y="589"/>
                  </a:lnTo>
                  <a:lnTo>
                    <a:pt x="52" y="584"/>
                  </a:lnTo>
                  <a:lnTo>
                    <a:pt x="50" y="561"/>
                  </a:lnTo>
                  <a:lnTo>
                    <a:pt x="57" y="532"/>
                  </a:lnTo>
                  <a:lnTo>
                    <a:pt x="52" y="523"/>
                  </a:lnTo>
                  <a:lnTo>
                    <a:pt x="52" y="511"/>
                  </a:lnTo>
                  <a:lnTo>
                    <a:pt x="38" y="502"/>
                  </a:lnTo>
                  <a:lnTo>
                    <a:pt x="26" y="513"/>
                  </a:lnTo>
                  <a:lnTo>
                    <a:pt x="14" y="511"/>
                  </a:lnTo>
                  <a:lnTo>
                    <a:pt x="0" y="502"/>
                  </a:lnTo>
                  <a:lnTo>
                    <a:pt x="7" y="478"/>
                  </a:lnTo>
                  <a:lnTo>
                    <a:pt x="26" y="459"/>
                  </a:lnTo>
                  <a:lnTo>
                    <a:pt x="16" y="449"/>
                  </a:lnTo>
                  <a:lnTo>
                    <a:pt x="24" y="433"/>
                  </a:lnTo>
                  <a:lnTo>
                    <a:pt x="31" y="423"/>
                  </a:lnTo>
                  <a:lnTo>
                    <a:pt x="47" y="419"/>
                  </a:lnTo>
                  <a:lnTo>
                    <a:pt x="47" y="419"/>
                  </a:lnTo>
                  <a:lnTo>
                    <a:pt x="52" y="428"/>
                  </a:lnTo>
                  <a:lnTo>
                    <a:pt x="64" y="433"/>
                  </a:lnTo>
                  <a:lnTo>
                    <a:pt x="80" y="431"/>
                  </a:lnTo>
                  <a:lnTo>
                    <a:pt x="80" y="431"/>
                  </a:lnTo>
                  <a:lnTo>
                    <a:pt x="102" y="435"/>
                  </a:lnTo>
                  <a:lnTo>
                    <a:pt x="109" y="442"/>
                  </a:lnTo>
                  <a:lnTo>
                    <a:pt x="121" y="440"/>
                  </a:lnTo>
                  <a:lnTo>
                    <a:pt x="132" y="452"/>
                  </a:lnTo>
                  <a:lnTo>
                    <a:pt x="137" y="459"/>
                  </a:lnTo>
                  <a:lnTo>
                    <a:pt x="144" y="461"/>
                  </a:lnTo>
                  <a:lnTo>
                    <a:pt x="158" y="478"/>
                  </a:lnTo>
                  <a:lnTo>
                    <a:pt x="166" y="483"/>
                  </a:lnTo>
                  <a:lnTo>
                    <a:pt x="175" y="485"/>
                  </a:lnTo>
                  <a:lnTo>
                    <a:pt x="175" y="492"/>
                  </a:lnTo>
                  <a:lnTo>
                    <a:pt x="189" y="497"/>
                  </a:lnTo>
                  <a:lnTo>
                    <a:pt x="201" y="494"/>
                  </a:lnTo>
                  <a:lnTo>
                    <a:pt x="201" y="502"/>
                  </a:lnTo>
                  <a:lnTo>
                    <a:pt x="210" y="499"/>
                  </a:lnTo>
                  <a:lnTo>
                    <a:pt x="215" y="483"/>
                  </a:lnTo>
                  <a:lnTo>
                    <a:pt x="225" y="480"/>
                  </a:lnTo>
                  <a:lnTo>
                    <a:pt x="225" y="461"/>
                  </a:lnTo>
                  <a:lnTo>
                    <a:pt x="255" y="454"/>
                  </a:lnTo>
                  <a:lnTo>
                    <a:pt x="274" y="414"/>
                  </a:lnTo>
                  <a:lnTo>
                    <a:pt x="305" y="390"/>
                  </a:lnTo>
                  <a:lnTo>
                    <a:pt x="307" y="379"/>
                  </a:lnTo>
                  <a:lnTo>
                    <a:pt x="333" y="369"/>
                  </a:lnTo>
                  <a:lnTo>
                    <a:pt x="355" y="348"/>
                  </a:lnTo>
                  <a:lnTo>
                    <a:pt x="364" y="357"/>
                  </a:lnTo>
                  <a:lnTo>
                    <a:pt x="369" y="345"/>
                  </a:lnTo>
                  <a:lnTo>
                    <a:pt x="383" y="336"/>
                  </a:lnTo>
                  <a:lnTo>
                    <a:pt x="376" y="329"/>
                  </a:lnTo>
                  <a:lnTo>
                    <a:pt x="367" y="329"/>
                  </a:lnTo>
                  <a:lnTo>
                    <a:pt x="367" y="324"/>
                  </a:lnTo>
                  <a:lnTo>
                    <a:pt x="395" y="324"/>
                  </a:lnTo>
                  <a:lnTo>
                    <a:pt x="409" y="315"/>
                  </a:lnTo>
                  <a:lnTo>
                    <a:pt x="419" y="317"/>
                  </a:lnTo>
                  <a:lnTo>
                    <a:pt x="416" y="329"/>
                  </a:lnTo>
                  <a:lnTo>
                    <a:pt x="423" y="329"/>
                  </a:lnTo>
                  <a:lnTo>
                    <a:pt x="428" y="308"/>
                  </a:lnTo>
                  <a:lnTo>
                    <a:pt x="438" y="301"/>
                  </a:lnTo>
                  <a:lnTo>
                    <a:pt x="452" y="296"/>
                  </a:lnTo>
                  <a:lnTo>
                    <a:pt x="459" y="286"/>
                  </a:lnTo>
                  <a:lnTo>
                    <a:pt x="475" y="289"/>
                  </a:lnTo>
                  <a:lnTo>
                    <a:pt x="471" y="277"/>
                  </a:lnTo>
                  <a:lnTo>
                    <a:pt x="459" y="270"/>
                  </a:lnTo>
                  <a:lnTo>
                    <a:pt x="475" y="234"/>
                  </a:lnTo>
                  <a:lnTo>
                    <a:pt x="485" y="246"/>
                  </a:lnTo>
                  <a:lnTo>
                    <a:pt x="494" y="239"/>
                  </a:lnTo>
                  <a:lnTo>
                    <a:pt x="504" y="218"/>
                  </a:lnTo>
                  <a:lnTo>
                    <a:pt x="551" y="206"/>
                  </a:lnTo>
                  <a:lnTo>
                    <a:pt x="561" y="211"/>
                  </a:lnTo>
                  <a:lnTo>
                    <a:pt x="575" y="199"/>
                  </a:lnTo>
                  <a:lnTo>
                    <a:pt x="572" y="180"/>
                  </a:lnTo>
                  <a:lnTo>
                    <a:pt x="587" y="145"/>
                  </a:lnTo>
                  <a:lnTo>
                    <a:pt x="589" y="126"/>
                  </a:lnTo>
                  <a:lnTo>
                    <a:pt x="603" y="102"/>
                  </a:lnTo>
                  <a:lnTo>
                    <a:pt x="608" y="100"/>
                  </a:lnTo>
                  <a:lnTo>
                    <a:pt x="634" y="109"/>
                  </a:lnTo>
                  <a:lnTo>
                    <a:pt x="665" y="128"/>
                  </a:lnTo>
                  <a:lnTo>
                    <a:pt x="684" y="126"/>
                  </a:lnTo>
                  <a:lnTo>
                    <a:pt x="717" y="81"/>
                  </a:lnTo>
                  <a:lnTo>
                    <a:pt x="762" y="48"/>
                  </a:lnTo>
                  <a:lnTo>
                    <a:pt x="773" y="15"/>
                  </a:lnTo>
                  <a:lnTo>
                    <a:pt x="797" y="0"/>
                  </a:lnTo>
                  <a:lnTo>
                    <a:pt x="807" y="3"/>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90" name="Freeform 189"/>
            <p:cNvSpPr>
              <a:spLocks/>
            </p:cNvSpPr>
            <p:nvPr/>
          </p:nvSpPr>
          <p:spPr bwMode="auto">
            <a:xfrm>
              <a:off x="4200" y="-1230"/>
              <a:ext cx="865" cy="470"/>
            </a:xfrm>
            <a:custGeom>
              <a:avLst/>
              <a:gdLst>
                <a:gd name="T0" fmla="*/ 851 w 865"/>
                <a:gd name="T1" fmla="*/ 215 h 470"/>
                <a:gd name="T2" fmla="*/ 865 w 865"/>
                <a:gd name="T3" fmla="*/ 246 h 470"/>
                <a:gd name="T4" fmla="*/ 837 w 865"/>
                <a:gd name="T5" fmla="*/ 279 h 470"/>
                <a:gd name="T6" fmla="*/ 799 w 865"/>
                <a:gd name="T7" fmla="*/ 307 h 470"/>
                <a:gd name="T8" fmla="*/ 754 w 865"/>
                <a:gd name="T9" fmla="*/ 274 h 470"/>
                <a:gd name="T10" fmla="*/ 707 w 865"/>
                <a:gd name="T11" fmla="*/ 317 h 470"/>
                <a:gd name="T12" fmla="*/ 707 w 865"/>
                <a:gd name="T13" fmla="*/ 329 h 470"/>
                <a:gd name="T14" fmla="*/ 688 w 865"/>
                <a:gd name="T15" fmla="*/ 317 h 470"/>
                <a:gd name="T16" fmla="*/ 674 w 865"/>
                <a:gd name="T17" fmla="*/ 293 h 470"/>
                <a:gd name="T18" fmla="*/ 664 w 865"/>
                <a:gd name="T19" fmla="*/ 288 h 470"/>
                <a:gd name="T20" fmla="*/ 626 w 865"/>
                <a:gd name="T21" fmla="*/ 272 h 470"/>
                <a:gd name="T22" fmla="*/ 622 w 865"/>
                <a:gd name="T23" fmla="*/ 284 h 470"/>
                <a:gd name="T24" fmla="*/ 598 w 865"/>
                <a:gd name="T25" fmla="*/ 300 h 470"/>
                <a:gd name="T26" fmla="*/ 555 w 865"/>
                <a:gd name="T27" fmla="*/ 274 h 470"/>
                <a:gd name="T28" fmla="*/ 522 w 865"/>
                <a:gd name="T29" fmla="*/ 293 h 470"/>
                <a:gd name="T30" fmla="*/ 518 w 865"/>
                <a:gd name="T31" fmla="*/ 305 h 470"/>
                <a:gd name="T32" fmla="*/ 499 w 865"/>
                <a:gd name="T33" fmla="*/ 329 h 470"/>
                <a:gd name="T34" fmla="*/ 508 w 865"/>
                <a:gd name="T35" fmla="*/ 350 h 470"/>
                <a:gd name="T36" fmla="*/ 492 w 865"/>
                <a:gd name="T37" fmla="*/ 404 h 470"/>
                <a:gd name="T38" fmla="*/ 449 w 865"/>
                <a:gd name="T39" fmla="*/ 440 h 470"/>
                <a:gd name="T40" fmla="*/ 418 w 865"/>
                <a:gd name="T41" fmla="*/ 463 h 470"/>
                <a:gd name="T42" fmla="*/ 376 w 865"/>
                <a:gd name="T43" fmla="*/ 456 h 470"/>
                <a:gd name="T44" fmla="*/ 343 w 865"/>
                <a:gd name="T45" fmla="*/ 418 h 470"/>
                <a:gd name="T46" fmla="*/ 262 w 865"/>
                <a:gd name="T47" fmla="*/ 364 h 470"/>
                <a:gd name="T48" fmla="*/ 246 w 865"/>
                <a:gd name="T49" fmla="*/ 345 h 470"/>
                <a:gd name="T50" fmla="*/ 224 w 865"/>
                <a:gd name="T51" fmla="*/ 307 h 470"/>
                <a:gd name="T52" fmla="*/ 220 w 865"/>
                <a:gd name="T53" fmla="*/ 284 h 470"/>
                <a:gd name="T54" fmla="*/ 191 w 865"/>
                <a:gd name="T55" fmla="*/ 251 h 470"/>
                <a:gd name="T56" fmla="*/ 139 w 865"/>
                <a:gd name="T57" fmla="*/ 213 h 470"/>
                <a:gd name="T58" fmla="*/ 92 w 865"/>
                <a:gd name="T59" fmla="*/ 187 h 470"/>
                <a:gd name="T60" fmla="*/ 52 w 865"/>
                <a:gd name="T61" fmla="*/ 196 h 470"/>
                <a:gd name="T62" fmla="*/ 35 w 865"/>
                <a:gd name="T63" fmla="*/ 168 h 470"/>
                <a:gd name="T64" fmla="*/ 7 w 865"/>
                <a:gd name="T65" fmla="*/ 149 h 470"/>
                <a:gd name="T66" fmla="*/ 7 w 865"/>
                <a:gd name="T67" fmla="*/ 104 h 470"/>
                <a:gd name="T68" fmla="*/ 30 w 865"/>
                <a:gd name="T69" fmla="*/ 59 h 470"/>
                <a:gd name="T70" fmla="*/ 82 w 865"/>
                <a:gd name="T71" fmla="*/ 102 h 470"/>
                <a:gd name="T72" fmla="*/ 231 w 865"/>
                <a:gd name="T73" fmla="*/ 208 h 470"/>
                <a:gd name="T74" fmla="*/ 319 w 865"/>
                <a:gd name="T75" fmla="*/ 222 h 470"/>
                <a:gd name="T76" fmla="*/ 343 w 865"/>
                <a:gd name="T77" fmla="*/ 310 h 470"/>
                <a:gd name="T78" fmla="*/ 406 w 865"/>
                <a:gd name="T79" fmla="*/ 317 h 470"/>
                <a:gd name="T80" fmla="*/ 466 w 865"/>
                <a:gd name="T81" fmla="*/ 243 h 470"/>
                <a:gd name="T82" fmla="*/ 598 w 865"/>
                <a:gd name="T83" fmla="*/ 206 h 470"/>
                <a:gd name="T84" fmla="*/ 652 w 865"/>
                <a:gd name="T85" fmla="*/ 165 h 470"/>
                <a:gd name="T86" fmla="*/ 697 w 865"/>
                <a:gd name="T87" fmla="*/ 83 h 470"/>
                <a:gd name="T88" fmla="*/ 719 w 865"/>
                <a:gd name="T89" fmla="*/ 24 h 470"/>
                <a:gd name="T90" fmla="*/ 773 w 865"/>
                <a:gd name="T91" fmla="*/ 24 h 470"/>
                <a:gd name="T92" fmla="*/ 820 w 865"/>
                <a:gd name="T93" fmla="*/ 92 h 470"/>
                <a:gd name="T94" fmla="*/ 809 w 865"/>
                <a:gd name="T95" fmla="*/ 170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65" h="470">
                  <a:moveTo>
                    <a:pt x="856" y="213"/>
                  </a:moveTo>
                  <a:lnTo>
                    <a:pt x="851" y="210"/>
                  </a:lnTo>
                  <a:lnTo>
                    <a:pt x="849" y="213"/>
                  </a:lnTo>
                  <a:lnTo>
                    <a:pt x="851" y="215"/>
                  </a:lnTo>
                  <a:lnTo>
                    <a:pt x="849" y="229"/>
                  </a:lnTo>
                  <a:lnTo>
                    <a:pt x="861" y="234"/>
                  </a:lnTo>
                  <a:lnTo>
                    <a:pt x="861" y="239"/>
                  </a:lnTo>
                  <a:lnTo>
                    <a:pt x="865" y="246"/>
                  </a:lnTo>
                  <a:lnTo>
                    <a:pt x="853" y="246"/>
                  </a:lnTo>
                  <a:lnTo>
                    <a:pt x="856" y="265"/>
                  </a:lnTo>
                  <a:lnTo>
                    <a:pt x="856" y="265"/>
                  </a:lnTo>
                  <a:lnTo>
                    <a:pt x="837" y="279"/>
                  </a:lnTo>
                  <a:lnTo>
                    <a:pt x="823" y="284"/>
                  </a:lnTo>
                  <a:lnTo>
                    <a:pt x="813" y="277"/>
                  </a:lnTo>
                  <a:lnTo>
                    <a:pt x="794" y="288"/>
                  </a:lnTo>
                  <a:lnTo>
                    <a:pt x="799" y="307"/>
                  </a:lnTo>
                  <a:lnTo>
                    <a:pt x="794" y="314"/>
                  </a:lnTo>
                  <a:lnTo>
                    <a:pt x="773" y="300"/>
                  </a:lnTo>
                  <a:lnTo>
                    <a:pt x="764" y="284"/>
                  </a:lnTo>
                  <a:lnTo>
                    <a:pt x="754" y="274"/>
                  </a:lnTo>
                  <a:lnTo>
                    <a:pt x="730" y="288"/>
                  </a:lnTo>
                  <a:lnTo>
                    <a:pt x="721" y="288"/>
                  </a:lnTo>
                  <a:lnTo>
                    <a:pt x="714" y="298"/>
                  </a:lnTo>
                  <a:lnTo>
                    <a:pt x="707" y="317"/>
                  </a:lnTo>
                  <a:lnTo>
                    <a:pt x="707" y="317"/>
                  </a:lnTo>
                  <a:lnTo>
                    <a:pt x="709" y="324"/>
                  </a:lnTo>
                  <a:lnTo>
                    <a:pt x="709" y="324"/>
                  </a:lnTo>
                  <a:lnTo>
                    <a:pt x="707" y="329"/>
                  </a:lnTo>
                  <a:lnTo>
                    <a:pt x="695" y="331"/>
                  </a:lnTo>
                  <a:lnTo>
                    <a:pt x="693" y="324"/>
                  </a:lnTo>
                  <a:lnTo>
                    <a:pt x="686" y="324"/>
                  </a:lnTo>
                  <a:lnTo>
                    <a:pt x="688" y="317"/>
                  </a:lnTo>
                  <a:lnTo>
                    <a:pt x="681" y="314"/>
                  </a:lnTo>
                  <a:lnTo>
                    <a:pt x="683" y="305"/>
                  </a:lnTo>
                  <a:lnTo>
                    <a:pt x="676" y="303"/>
                  </a:lnTo>
                  <a:lnTo>
                    <a:pt x="674" y="293"/>
                  </a:lnTo>
                  <a:lnTo>
                    <a:pt x="669" y="293"/>
                  </a:lnTo>
                  <a:lnTo>
                    <a:pt x="671" y="298"/>
                  </a:lnTo>
                  <a:lnTo>
                    <a:pt x="667" y="295"/>
                  </a:lnTo>
                  <a:lnTo>
                    <a:pt x="664" y="288"/>
                  </a:lnTo>
                  <a:lnTo>
                    <a:pt x="662" y="288"/>
                  </a:lnTo>
                  <a:lnTo>
                    <a:pt x="650" y="279"/>
                  </a:lnTo>
                  <a:lnTo>
                    <a:pt x="638" y="284"/>
                  </a:lnTo>
                  <a:lnTo>
                    <a:pt x="626" y="272"/>
                  </a:lnTo>
                  <a:lnTo>
                    <a:pt x="626" y="272"/>
                  </a:lnTo>
                  <a:lnTo>
                    <a:pt x="626" y="279"/>
                  </a:lnTo>
                  <a:lnTo>
                    <a:pt x="626" y="279"/>
                  </a:lnTo>
                  <a:lnTo>
                    <a:pt x="622" y="284"/>
                  </a:lnTo>
                  <a:lnTo>
                    <a:pt x="610" y="284"/>
                  </a:lnTo>
                  <a:lnTo>
                    <a:pt x="607" y="293"/>
                  </a:lnTo>
                  <a:lnTo>
                    <a:pt x="598" y="300"/>
                  </a:lnTo>
                  <a:lnTo>
                    <a:pt x="598" y="300"/>
                  </a:lnTo>
                  <a:lnTo>
                    <a:pt x="593" y="305"/>
                  </a:lnTo>
                  <a:lnTo>
                    <a:pt x="593" y="305"/>
                  </a:lnTo>
                  <a:lnTo>
                    <a:pt x="581" y="319"/>
                  </a:lnTo>
                  <a:lnTo>
                    <a:pt x="555" y="274"/>
                  </a:lnTo>
                  <a:lnTo>
                    <a:pt x="536" y="277"/>
                  </a:lnTo>
                  <a:lnTo>
                    <a:pt x="527" y="269"/>
                  </a:lnTo>
                  <a:lnTo>
                    <a:pt x="520" y="277"/>
                  </a:lnTo>
                  <a:lnTo>
                    <a:pt x="522" y="293"/>
                  </a:lnTo>
                  <a:lnTo>
                    <a:pt x="518" y="300"/>
                  </a:lnTo>
                  <a:lnTo>
                    <a:pt x="518" y="300"/>
                  </a:lnTo>
                  <a:lnTo>
                    <a:pt x="518" y="305"/>
                  </a:lnTo>
                  <a:lnTo>
                    <a:pt x="518" y="305"/>
                  </a:lnTo>
                  <a:lnTo>
                    <a:pt x="503" y="310"/>
                  </a:lnTo>
                  <a:lnTo>
                    <a:pt x="506" y="317"/>
                  </a:lnTo>
                  <a:lnTo>
                    <a:pt x="496" y="321"/>
                  </a:lnTo>
                  <a:lnTo>
                    <a:pt x="499" y="329"/>
                  </a:lnTo>
                  <a:lnTo>
                    <a:pt x="492" y="326"/>
                  </a:lnTo>
                  <a:lnTo>
                    <a:pt x="501" y="331"/>
                  </a:lnTo>
                  <a:lnTo>
                    <a:pt x="499" y="338"/>
                  </a:lnTo>
                  <a:lnTo>
                    <a:pt x="508" y="350"/>
                  </a:lnTo>
                  <a:lnTo>
                    <a:pt x="501" y="371"/>
                  </a:lnTo>
                  <a:lnTo>
                    <a:pt x="506" y="383"/>
                  </a:lnTo>
                  <a:lnTo>
                    <a:pt x="494" y="390"/>
                  </a:lnTo>
                  <a:lnTo>
                    <a:pt x="492" y="404"/>
                  </a:lnTo>
                  <a:lnTo>
                    <a:pt x="463" y="411"/>
                  </a:lnTo>
                  <a:lnTo>
                    <a:pt x="456" y="425"/>
                  </a:lnTo>
                  <a:lnTo>
                    <a:pt x="456" y="435"/>
                  </a:lnTo>
                  <a:lnTo>
                    <a:pt x="449" y="440"/>
                  </a:lnTo>
                  <a:lnTo>
                    <a:pt x="451" y="454"/>
                  </a:lnTo>
                  <a:lnTo>
                    <a:pt x="435" y="454"/>
                  </a:lnTo>
                  <a:lnTo>
                    <a:pt x="430" y="463"/>
                  </a:lnTo>
                  <a:lnTo>
                    <a:pt x="418" y="463"/>
                  </a:lnTo>
                  <a:lnTo>
                    <a:pt x="406" y="454"/>
                  </a:lnTo>
                  <a:lnTo>
                    <a:pt x="390" y="470"/>
                  </a:lnTo>
                  <a:lnTo>
                    <a:pt x="378" y="470"/>
                  </a:lnTo>
                  <a:lnTo>
                    <a:pt x="376" y="456"/>
                  </a:lnTo>
                  <a:lnTo>
                    <a:pt x="352" y="449"/>
                  </a:lnTo>
                  <a:lnTo>
                    <a:pt x="343" y="451"/>
                  </a:lnTo>
                  <a:lnTo>
                    <a:pt x="347" y="433"/>
                  </a:lnTo>
                  <a:lnTo>
                    <a:pt x="343" y="418"/>
                  </a:lnTo>
                  <a:lnTo>
                    <a:pt x="354" y="409"/>
                  </a:lnTo>
                  <a:lnTo>
                    <a:pt x="307" y="371"/>
                  </a:lnTo>
                  <a:lnTo>
                    <a:pt x="300" y="359"/>
                  </a:lnTo>
                  <a:lnTo>
                    <a:pt x="262" y="364"/>
                  </a:lnTo>
                  <a:lnTo>
                    <a:pt x="253" y="359"/>
                  </a:lnTo>
                  <a:lnTo>
                    <a:pt x="250" y="352"/>
                  </a:lnTo>
                  <a:lnTo>
                    <a:pt x="243" y="355"/>
                  </a:lnTo>
                  <a:lnTo>
                    <a:pt x="246" y="345"/>
                  </a:lnTo>
                  <a:lnTo>
                    <a:pt x="236" y="338"/>
                  </a:lnTo>
                  <a:lnTo>
                    <a:pt x="246" y="321"/>
                  </a:lnTo>
                  <a:lnTo>
                    <a:pt x="234" y="319"/>
                  </a:lnTo>
                  <a:lnTo>
                    <a:pt x="224" y="307"/>
                  </a:lnTo>
                  <a:lnTo>
                    <a:pt x="220" y="305"/>
                  </a:lnTo>
                  <a:lnTo>
                    <a:pt x="220" y="295"/>
                  </a:lnTo>
                  <a:lnTo>
                    <a:pt x="215" y="291"/>
                  </a:lnTo>
                  <a:lnTo>
                    <a:pt x="220" y="284"/>
                  </a:lnTo>
                  <a:lnTo>
                    <a:pt x="210" y="269"/>
                  </a:lnTo>
                  <a:lnTo>
                    <a:pt x="196" y="262"/>
                  </a:lnTo>
                  <a:lnTo>
                    <a:pt x="191" y="255"/>
                  </a:lnTo>
                  <a:lnTo>
                    <a:pt x="191" y="251"/>
                  </a:lnTo>
                  <a:lnTo>
                    <a:pt x="170" y="243"/>
                  </a:lnTo>
                  <a:lnTo>
                    <a:pt x="160" y="234"/>
                  </a:lnTo>
                  <a:lnTo>
                    <a:pt x="146" y="208"/>
                  </a:lnTo>
                  <a:lnTo>
                    <a:pt x="139" y="213"/>
                  </a:lnTo>
                  <a:lnTo>
                    <a:pt x="130" y="210"/>
                  </a:lnTo>
                  <a:lnTo>
                    <a:pt x="115" y="201"/>
                  </a:lnTo>
                  <a:lnTo>
                    <a:pt x="94" y="194"/>
                  </a:lnTo>
                  <a:lnTo>
                    <a:pt x="92" y="187"/>
                  </a:lnTo>
                  <a:lnTo>
                    <a:pt x="82" y="191"/>
                  </a:lnTo>
                  <a:lnTo>
                    <a:pt x="73" y="189"/>
                  </a:lnTo>
                  <a:lnTo>
                    <a:pt x="61" y="208"/>
                  </a:lnTo>
                  <a:lnTo>
                    <a:pt x="52" y="196"/>
                  </a:lnTo>
                  <a:lnTo>
                    <a:pt x="54" y="177"/>
                  </a:lnTo>
                  <a:lnTo>
                    <a:pt x="30" y="184"/>
                  </a:lnTo>
                  <a:lnTo>
                    <a:pt x="30" y="180"/>
                  </a:lnTo>
                  <a:lnTo>
                    <a:pt x="35" y="168"/>
                  </a:lnTo>
                  <a:lnTo>
                    <a:pt x="33" y="158"/>
                  </a:lnTo>
                  <a:lnTo>
                    <a:pt x="21" y="163"/>
                  </a:lnTo>
                  <a:lnTo>
                    <a:pt x="21" y="163"/>
                  </a:lnTo>
                  <a:lnTo>
                    <a:pt x="7" y="149"/>
                  </a:lnTo>
                  <a:lnTo>
                    <a:pt x="7" y="149"/>
                  </a:lnTo>
                  <a:lnTo>
                    <a:pt x="0" y="144"/>
                  </a:lnTo>
                  <a:lnTo>
                    <a:pt x="0" y="144"/>
                  </a:lnTo>
                  <a:lnTo>
                    <a:pt x="7" y="104"/>
                  </a:lnTo>
                  <a:lnTo>
                    <a:pt x="18" y="95"/>
                  </a:lnTo>
                  <a:lnTo>
                    <a:pt x="28" y="92"/>
                  </a:lnTo>
                  <a:lnTo>
                    <a:pt x="30" y="59"/>
                  </a:lnTo>
                  <a:lnTo>
                    <a:pt x="30" y="59"/>
                  </a:lnTo>
                  <a:lnTo>
                    <a:pt x="49" y="57"/>
                  </a:lnTo>
                  <a:lnTo>
                    <a:pt x="56" y="64"/>
                  </a:lnTo>
                  <a:lnTo>
                    <a:pt x="68" y="66"/>
                  </a:lnTo>
                  <a:lnTo>
                    <a:pt x="82" y="102"/>
                  </a:lnTo>
                  <a:lnTo>
                    <a:pt x="118" y="130"/>
                  </a:lnTo>
                  <a:lnTo>
                    <a:pt x="149" y="163"/>
                  </a:lnTo>
                  <a:lnTo>
                    <a:pt x="186" y="173"/>
                  </a:lnTo>
                  <a:lnTo>
                    <a:pt x="231" y="208"/>
                  </a:lnTo>
                  <a:lnTo>
                    <a:pt x="257" y="220"/>
                  </a:lnTo>
                  <a:lnTo>
                    <a:pt x="288" y="220"/>
                  </a:lnTo>
                  <a:lnTo>
                    <a:pt x="302" y="225"/>
                  </a:lnTo>
                  <a:lnTo>
                    <a:pt x="319" y="222"/>
                  </a:lnTo>
                  <a:lnTo>
                    <a:pt x="347" y="229"/>
                  </a:lnTo>
                  <a:lnTo>
                    <a:pt x="354" y="260"/>
                  </a:lnTo>
                  <a:lnTo>
                    <a:pt x="338" y="303"/>
                  </a:lnTo>
                  <a:lnTo>
                    <a:pt x="343" y="310"/>
                  </a:lnTo>
                  <a:lnTo>
                    <a:pt x="371" y="312"/>
                  </a:lnTo>
                  <a:lnTo>
                    <a:pt x="397" y="331"/>
                  </a:lnTo>
                  <a:lnTo>
                    <a:pt x="406" y="321"/>
                  </a:lnTo>
                  <a:lnTo>
                    <a:pt x="406" y="317"/>
                  </a:lnTo>
                  <a:lnTo>
                    <a:pt x="395" y="303"/>
                  </a:lnTo>
                  <a:lnTo>
                    <a:pt x="402" y="288"/>
                  </a:lnTo>
                  <a:lnTo>
                    <a:pt x="447" y="272"/>
                  </a:lnTo>
                  <a:lnTo>
                    <a:pt x="466" y="243"/>
                  </a:lnTo>
                  <a:lnTo>
                    <a:pt x="487" y="239"/>
                  </a:lnTo>
                  <a:lnTo>
                    <a:pt x="510" y="220"/>
                  </a:lnTo>
                  <a:lnTo>
                    <a:pt x="577" y="196"/>
                  </a:lnTo>
                  <a:lnTo>
                    <a:pt x="598" y="206"/>
                  </a:lnTo>
                  <a:lnTo>
                    <a:pt x="610" y="220"/>
                  </a:lnTo>
                  <a:lnTo>
                    <a:pt x="624" y="215"/>
                  </a:lnTo>
                  <a:lnTo>
                    <a:pt x="652" y="180"/>
                  </a:lnTo>
                  <a:lnTo>
                    <a:pt x="652" y="165"/>
                  </a:lnTo>
                  <a:lnTo>
                    <a:pt x="648" y="151"/>
                  </a:lnTo>
                  <a:lnTo>
                    <a:pt x="652" y="118"/>
                  </a:lnTo>
                  <a:lnTo>
                    <a:pt x="688" y="97"/>
                  </a:lnTo>
                  <a:lnTo>
                    <a:pt x="697" y="83"/>
                  </a:lnTo>
                  <a:lnTo>
                    <a:pt x="700" y="69"/>
                  </a:lnTo>
                  <a:lnTo>
                    <a:pt x="697" y="47"/>
                  </a:lnTo>
                  <a:lnTo>
                    <a:pt x="704" y="33"/>
                  </a:lnTo>
                  <a:lnTo>
                    <a:pt x="719" y="24"/>
                  </a:lnTo>
                  <a:lnTo>
                    <a:pt x="790" y="0"/>
                  </a:lnTo>
                  <a:lnTo>
                    <a:pt x="790" y="0"/>
                  </a:lnTo>
                  <a:lnTo>
                    <a:pt x="790" y="12"/>
                  </a:lnTo>
                  <a:lnTo>
                    <a:pt x="773" y="24"/>
                  </a:lnTo>
                  <a:lnTo>
                    <a:pt x="771" y="38"/>
                  </a:lnTo>
                  <a:lnTo>
                    <a:pt x="775" y="47"/>
                  </a:lnTo>
                  <a:lnTo>
                    <a:pt x="823" y="66"/>
                  </a:lnTo>
                  <a:lnTo>
                    <a:pt x="820" y="92"/>
                  </a:lnTo>
                  <a:lnTo>
                    <a:pt x="792" y="111"/>
                  </a:lnTo>
                  <a:lnTo>
                    <a:pt x="787" y="125"/>
                  </a:lnTo>
                  <a:lnTo>
                    <a:pt x="792" y="151"/>
                  </a:lnTo>
                  <a:lnTo>
                    <a:pt x="809" y="170"/>
                  </a:lnTo>
                  <a:lnTo>
                    <a:pt x="853" y="199"/>
                  </a:lnTo>
                  <a:lnTo>
                    <a:pt x="856" y="213"/>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91" name="Freeform 190"/>
            <p:cNvSpPr>
              <a:spLocks/>
            </p:cNvSpPr>
            <p:nvPr/>
          </p:nvSpPr>
          <p:spPr bwMode="auto">
            <a:xfrm>
              <a:off x="4701" y="-131"/>
              <a:ext cx="421" cy="816"/>
            </a:xfrm>
            <a:custGeom>
              <a:avLst/>
              <a:gdLst>
                <a:gd name="T0" fmla="*/ 225 w 421"/>
                <a:gd name="T1" fmla="*/ 10 h 816"/>
                <a:gd name="T2" fmla="*/ 201 w 421"/>
                <a:gd name="T3" fmla="*/ 102 h 816"/>
                <a:gd name="T4" fmla="*/ 218 w 421"/>
                <a:gd name="T5" fmla="*/ 140 h 816"/>
                <a:gd name="T6" fmla="*/ 270 w 421"/>
                <a:gd name="T7" fmla="*/ 178 h 816"/>
                <a:gd name="T8" fmla="*/ 317 w 421"/>
                <a:gd name="T9" fmla="*/ 187 h 816"/>
                <a:gd name="T10" fmla="*/ 324 w 421"/>
                <a:gd name="T11" fmla="*/ 222 h 816"/>
                <a:gd name="T12" fmla="*/ 352 w 421"/>
                <a:gd name="T13" fmla="*/ 230 h 816"/>
                <a:gd name="T14" fmla="*/ 364 w 421"/>
                <a:gd name="T15" fmla="*/ 270 h 816"/>
                <a:gd name="T16" fmla="*/ 386 w 421"/>
                <a:gd name="T17" fmla="*/ 277 h 816"/>
                <a:gd name="T18" fmla="*/ 386 w 421"/>
                <a:gd name="T19" fmla="*/ 286 h 816"/>
                <a:gd name="T20" fmla="*/ 383 w 421"/>
                <a:gd name="T21" fmla="*/ 296 h 816"/>
                <a:gd name="T22" fmla="*/ 388 w 421"/>
                <a:gd name="T23" fmla="*/ 305 h 816"/>
                <a:gd name="T24" fmla="*/ 414 w 421"/>
                <a:gd name="T25" fmla="*/ 293 h 816"/>
                <a:gd name="T26" fmla="*/ 421 w 421"/>
                <a:gd name="T27" fmla="*/ 296 h 816"/>
                <a:gd name="T28" fmla="*/ 407 w 421"/>
                <a:gd name="T29" fmla="*/ 331 h 816"/>
                <a:gd name="T30" fmla="*/ 400 w 421"/>
                <a:gd name="T31" fmla="*/ 395 h 816"/>
                <a:gd name="T32" fmla="*/ 404 w 421"/>
                <a:gd name="T33" fmla="*/ 459 h 816"/>
                <a:gd name="T34" fmla="*/ 383 w 421"/>
                <a:gd name="T35" fmla="*/ 513 h 816"/>
                <a:gd name="T36" fmla="*/ 378 w 421"/>
                <a:gd name="T37" fmla="*/ 553 h 816"/>
                <a:gd name="T38" fmla="*/ 369 w 421"/>
                <a:gd name="T39" fmla="*/ 610 h 816"/>
                <a:gd name="T40" fmla="*/ 324 w 421"/>
                <a:gd name="T41" fmla="*/ 608 h 816"/>
                <a:gd name="T42" fmla="*/ 274 w 421"/>
                <a:gd name="T43" fmla="*/ 648 h 816"/>
                <a:gd name="T44" fmla="*/ 274 w 421"/>
                <a:gd name="T45" fmla="*/ 688 h 816"/>
                <a:gd name="T46" fmla="*/ 293 w 421"/>
                <a:gd name="T47" fmla="*/ 714 h 816"/>
                <a:gd name="T48" fmla="*/ 338 w 421"/>
                <a:gd name="T49" fmla="*/ 731 h 816"/>
                <a:gd name="T50" fmla="*/ 355 w 421"/>
                <a:gd name="T51" fmla="*/ 799 h 816"/>
                <a:gd name="T52" fmla="*/ 310 w 421"/>
                <a:gd name="T53" fmla="*/ 811 h 816"/>
                <a:gd name="T54" fmla="*/ 244 w 421"/>
                <a:gd name="T55" fmla="*/ 790 h 816"/>
                <a:gd name="T56" fmla="*/ 173 w 421"/>
                <a:gd name="T57" fmla="*/ 769 h 816"/>
                <a:gd name="T58" fmla="*/ 158 w 421"/>
                <a:gd name="T59" fmla="*/ 735 h 816"/>
                <a:gd name="T60" fmla="*/ 142 w 421"/>
                <a:gd name="T61" fmla="*/ 719 h 816"/>
                <a:gd name="T62" fmla="*/ 132 w 421"/>
                <a:gd name="T63" fmla="*/ 695 h 816"/>
                <a:gd name="T64" fmla="*/ 109 w 421"/>
                <a:gd name="T65" fmla="*/ 672 h 816"/>
                <a:gd name="T66" fmla="*/ 104 w 421"/>
                <a:gd name="T67" fmla="*/ 634 h 816"/>
                <a:gd name="T68" fmla="*/ 104 w 421"/>
                <a:gd name="T69" fmla="*/ 605 h 816"/>
                <a:gd name="T70" fmla="*/ 83 w 421"/>
                <a:gd name="T71" fmla="*/ 587 h 816"/>
                <a:gd name="T72" fmla="*/ 57 w 421"/>
                <a:gd name="T73" fmla="*/ 561 h 816"/>
                <a:gd name="T74" fmla="*/ 52 w 421"/>
                <a:gd name="T75" fmla="*/ 525 h 816"/>
                <a:gd name="T76" fmla="*/ 40 w 421"/>
                <a:gd name="T77" fmla="*/ 494 h 816"/>
                <a:gd name="T78" fmla="*/ 40 w 421"/>
                <a:gd name="T79" fmla="*/ 445 h 816"/>
                <a:gd name="T80" fmla="*/ 33 w 421"/>
                <a:gd name="T81" fmla="*/ 409 h 816"/>
                <a:gd name="T82" fmla="*/ 9 w 421"/>
                <a:gd name="T83" fmla="*/ 386 h 816"/>
                <a:gd name="T84" fmla="*/ 7 w 421"/>
                <a:gd name="T85" fmla="*/ 341 h 816"/>
                <a:gd name="T86" fmla="*/ 2 w 421"/>
                <a:gd name="T87" fmla="*/ 308 h 816"/>
                <a:gd name="T88" fmla="*/ 0 w 421"/>
                <a:gd name="T89" fmla="*/ 272 h 816"/>
                <a:gd name="T90" fmla="*/ 33 w 421"/>
                <a:gd name="T91" fmla="*/ 220 h 816"/>
                <a:gd name="T92" fmla="*/ 43 w 421"/>
                <a:gd name="T93" fmla="*/ 187 h 816"/>
                <a:gd name="T94" fmla="*/ 50 w 421"/>
                <a:gd name="T95" fmla="*/ 178 h 816"/>
                <a:gd name="T96" fmla="*/ 66 w 421"/>
                <a:gd name="T97" fmla="*/ 168 h 816"/>
                <a:gd name="T98" fmla="*/ 66 w 421"/>
                <a:gd name="T99" fmla="*/ 161 h 816"/>
                <a:gd name="T100" fmla="*/ 73 w 421"/>
                <a:gd name="T101" fmla="*/ 147 h 816"/>
                <a:gd name="T102" fmla="*/ 71 w 421"/>
                <a:gd name="T103" fmla="*/ 128 h 816"/>
                <a:gd name="T104" fmla="*/ 128 w 421"/>
                <a:gd name="T105" fmla="*/ 102 h 816"/>
                <a:gd name="T106" fmla="*/ 175 w 421"/>
                <a:gd name="T107" fmla="*/ 52 h 816"/>
                <a:gd name="T108" fmla="*/ 196 w 421"/>
                <a:gd name="T109" fmla="*/ 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21" h="816">
                  <a:moveTo>
                    <a:pt x="196" y="0"/>
                  </a:moveTo>
                  <a:lnTo>
                    <a:pt x="222" y="3"/>
                  </a:lnTo>
                  <a:lnTo>
                    <a:pt x="225" y="10"/>
                  </a:lnTo>
                  <a:lnTo>
                    <a:pt x="208" y="26"/>
                  </a:lnTo>
                  <a:lnTo>
                    <a:pt x="220" y="62"/>
                  </a:lnTo>
                  <a:lnTo>
                    <a:pt x="201" y="102"/>
                  </a:lnTo>
                  <a:lnTo>
                    <a:pt x="206" y="118"/>
                  </a:lnTo>
                  <a:lnTo>
                    <a:pt x="218" y="130"/>
                  </a:lnTo>
                  <a:lnTo>
                    <a:pt x="218" y="140"/>
                  </a:lnTo>
                  <a:lnTo>
                    <a:pt x="203" y="168"/>
                  </a:lnTo>
                  <a:lnTo>
                    <a:pt x="213" y="187"/>
                  </a:lnTo>
                  <a:lnTo>
                    <a:pt x="270" y="178"/>
                  </a:lnTo>
                  <a:lnTo>
                    <a:pt x="286" y="166"/>
                  </a:lnTo>
                  <a:lnTo>
                    <a:pt x="291" y="182"/>
                  </a:lnTo>
                  <a:lnTo>
                    <a:pt x="317" y="187"/>
                  </a:lnTo>
                  <a:lnTo>
                    <a:pt x="322" y="199"/>
                  </a:lnTo>
                  <a:lnTo>
                    <a:pt x="322" y="199"/>
                  </a:lnTo>
                  <a:lnTo>
                    <a:pt x="324" y="222"/>
                  </a:lnTo>
                  <a:lnTo>
                    <a:pt x="336" y="230"/>
                  </a:lnTo>
                  <a:lnTo>
                    <a:pt x="336" y="230"/>
                  </a:lnTo>
                  <a:lnTo>
                    <a:pt x="352" y="230"/>
                  </a:lnTo>
                  <a:lnTo>
                    <a:pt x="362" y="239"/>
                  </a:lnTo>
                  <a:lnTo>
                    <a:pt x="357" y="258"/>
                  </a:lnTo>
                  <a:lnTo>
                    <a:pt x="364" y="270"/>
                  </a:lnTo>
                  <a:lnTo>
                    <a:pt x="376" y="272"/>
                  </a:lnTo>
                  <a:lnTo>
                    <a:pt x="378" y="282"/>
                  </a:lnTo>
                  <a:lnTo>
                    <a:pt x="386" y="277"/>
                  </a:lnTo>
                  <a:lnTo>
                    <a:pt x="386" y="284"/>
                  </a:lnTo>
                  <a:lnTo>
                    <a:pt x="383" y="284"/>
                  </a:lnTo>
                  <a:lnTo>
                    <a:pt x="386" y="286"/>
                  </a:lnTo>
                  <a:lnTo>
                    <a:pt x="381" y="291"/>
                  </a:lnTo>
                  <a:lnTo>
                    <a:pt x="388" y="291"/>
                  </a:lnTo>
                  <a:lnTo>
                    <a:pt x="383" y="296"/>
                  </a:lnTo>
                  <a:lnTo>
                    <a:pt x="390" y="300"/>
                  </a:lnTo>
                  <a:lnTo>
                    <a:pt x="386" y="300"/>
                  </a:lnTo>
                  <a:lnTo>
                    <a:pt x="388" y="305"/>
                  </a:lnTo>
                  <a:lnTo>
                    <a:pt x="402" y="300"/>
                  </a:lnTo>
                  <a:lnTo>
                    <a:pt x="407" y="289"/>
                  </a:lnTo>
                  <a:lnTo>
                    <a:pt x="414" y="293"/>
                  </a:lnTo>
                  <a:lnTo>
                    <a:pt x="421" y="289"/>
                  </a:lnTo>
                  <a:lnTo>
                    <a:pt x="421" y="296"/>
                  </a:lnTo>
                  <a:lnTo>
                    <a:pt x="421" y="296"/>
                  </a:lnTo>
                  <a:lnTo>
                    <a:pt x="409" y="305"/>
                  </a:lnTo>
                  <a:lnTo>
                    <a:pt x="412" y="312"/>
                  </a:lnTo>
                  <a:lnTo>
                    <a:pt x="407" y="331"/>
                  </a:lnTo>
                  <a:lnTo>
                    <a:pt x="390" y="350"/>
                  </a:lnTo>
                  <a:lnTo>
                    <a:pt x="388" y="374"/>
                  </a:lnTo>
                  <a:lnTo>
                    <a:pt x="400" y="395"/>
                  </a:lnTo>
                  <a:lnTo>
                    <a:pt x="393" y="412"/>
                  </a:lnTo>
                  <a:lnTo>
                    <a:pt x="395" y="445"/>
                  </a:lnTo>
                  <a:lnTo>
                    <a:pt x="404" y="459"/>
                  </a:lnTo>
                  <a:lnTo>
                    <a:pt x="407" y="475"/>
                  </a:lnTo>
                  <a:lnTo>
                    <a:pt x="393" y="487"/>
                  </a:lnTo>
                  <a:lnTo>
                    <a:pt x="383" y="513"/>
                  </a:lnTo>
                  <a:lnTo>
                    <a:pt x="378" y="535"/>
                  </a:lnTo>
                  <a:lnTo>
                    <a:pt x="381" y="546"/>
                  </a:lnTo>
                  <a:lnTo>
                    <a:pt x="378" y="553"/>
                  </a:lnTo>
                  <a:lnTo>
                    <a:pt x="381" y="558"/>
                  </a:lnTo>
                  <a:lnTo>
                    <a:pt x="371" y="575"/>
                  </a:lnTo>
                  <a:lnTo>
                    <a:pt x="369" y="610"/>
                  </a:lnTo>
                  <a:lnTo>
                    <a:pt x="364" y="615"/>
                  </a:lnTo>
                  <a:lnTo>
                    <a:pt x="350" y="617"/>
                  </a:lnTo>
                  <a:lnTo>
                    <a:pt x="324" y="608"/>
                  </a:lnTo>
                  <a:lnTo>
                    <a:pt x="317" y="617"/>
                  </a:lnTo>
                  <a:lnTo>
                    <a:pt x="296" y="622"/>
                  </a:lnTo>
                  <a:lnTo>
                    <a:pt x="274" y="648"/>
                  </a:lnTo>
                  <a:lnTo>
                    <a:pt x="293" y="650"/>
                  </a:lnTo>
                  <a:lnTo>
                    <a:pt x="284" y="676"/>
                  </a:lnTo>
                  <a:lnTo>
                    <a:pt x="274" y="688"/>
                  </a:lnTo>
                  <a:lnTo>
                    <a:pt x="279" y="693"/>
                  </a:lnTo>
                  <a:lnTo>
                    <a:pt x="289" y="695"/>
                  </a:lnTo>
                  <a:lnTo>
                    <a:pt x="293" y="714"/>
                  </a:lnTo>
                  <a:lnTo>
                    <a:pt x="322" y="726"/>
                  </a:lnTo>
                  <a:lnTo>
                    <a:pt x="331" y="738"/>
                  </a:lnTo>
                  <a:lnTo>
                    <a:pt x="338" y="731"/>
                  </a:lnTo>
                  <a:lnTo>
                    <a:pt x="364" y="731"/>
                  </a:lnTo>
                  <a:lnTo>
                    <a:pt x="369" y="750"/>
                  </a:lnTo>
                  <a:lnTo>
                    <a:pt x="355" y="799"/>
                  </a:lnTo>
                  <a:lnTo>
                    <a:pt x="355" y="799"/>
                  </a:lnTo>
                  <a:lnTo>
                    <a:pt x="317" y="816"/>
                  </a:lnTo>
                  <a:lnTo>
                    <a:pt x="310" y="811"/>
                  </a:lnTo>
                  <a:lnTo>
                    <a:pt x="272" y="806"/>
                  </a:lnTo>
                  <a:lnTo>
                    <a:pt x="260" y="790"/>
                  </a:lnTo>
                  <a:lnTo>
                    <a:pt x="244" y="790"/>
                  </a:lnTo>
                  <a:lnTo>
                    <a:pt x="237" y="780"/>
                  </a:lnTo>
                  <a:lnTo>
                    <a:pt x="173" y="769"/>
                  </a:lnTo>
                  <a:lnTo>
                    <a:pt x="173" y="769"/>
                  </a:lnTo>
                  <a:lnTo>
                    <a:pt x="147" y="757"/>
                  </a:lnTo>
                  <a:lnTo>
                    <a:pt x="147" y="747"/>
                  </a:lnTo>
                  <a:lnTo>
                    <a:pt x="158" y="735"/>
                  </a:lnTo>
                  <a:lnTo>
                    <a:pt x="151" y="724"/>
                  </a:lnTo>
                  <a:lnTo>
                    <a:pt x="151" y="724"/>
                  </a:lnTo>
                  <a:lnTo>
                    <a:pt x="142" y="719"/>
                  </a:lnTo>
                  <a:lnTo>
                    <a:pt x="142" y="719"/>
                  </a:lnTo>
                  <a:lnTo>
                    <a:pt x="130" y="714"/>
                  </a:lnTo>
                  <a:lnTo>
                    <a:pt x="132" y="695"/>
                  </a:lnTo>
                  <a:lnTo>
                    <a:pt x="116" y="691"/>
                  </a:lnTo>
                  <a:lnTo>
                    <a:pt x="109" y="679"/>
                  </a:lnTo>
                  <a:lnTo>
                    <a:pt x="109" y="672"/>
                  </a:lnTo>
                  <a:lnTo>
                    <a:pt x="83" y="650"/>
                  </a:lnTo>
                  <a:lnTo>
                    <a:pt x="85" y="643"/>
                  </a:lnTo>
                  <a:lnTo>
                    <a:pt x="104" y="634"/>
                  </a:lnTo>
                  <a:lnTo>
                    <a:pt x="106" y="622"/>
                  </a:lnTo>
                  <a:lnTo>
                    <a:pt x="102" y="613"/>
                  </a:lnTo>
                  <a:lnTo>
                    <a:pt x="104" y="605"/>
                  </a:lnTo>
                  <a:lnTo>
                    <a:pt x="99" y="598"/>
                  </a:lnTo>
                  <a:lnTo>
                    <a:pt x="92" y="603"/>
                  </a:lnTo>
                  <a:lnTo>
                    <a:pt x="83" y="587"/>
                  </a:lnTo>
                  <a:lnTo>
                    <a:pt x="62" y="579"/>
                  </a:lnTo>
                  <a:lnTo>
                    <a:pt x="57" y="561"/>
                  </a:lnTo>
                  <a:lnTo>
                    <a:pt x="57" y="561"/>
                  </a:lnTo>
                  <a:lnTo>
                    <a:pt x="57" y="549"/>
                  </a:lnTo>
                  <a:lnTo>
                    <a:pt x="50" y="542"/>
                  </a:lnTo>
                  <a:lnTo>
                    <a:pt x="52" y="525"/>
                  </a:lnTo>
                  <a:lnTo>
                    <a:pt x="57" y="523"/>
                  </a:lnTo>
                  <a:lnTo>
                    <a:pt x="54" y="506"/>
                  </a:lnTo>
                  <a:lnTo>
                    <a:pt x="40" y="494"/>
                  </a:lnTo>
                  <a:lnTo>
                    <a:pt x="31" y="471"/>
                  </a:lnTo>
                  <a:lnTo>
                    <a:pt x="33" y="454"/>
                  </a:lnTo>
                  <a:lnTo>
                    <a:pt x="40" y="445"/>
                  </a:lnTo>
                  <a:lnTo>
                    <a:pt x="35" y="426"/>
                  </a:lnTo>
                  <a:lnTo>
                    <a:pt x="26" y="419"/>
                  </a:lnTo>
                  <a:lnTo>
                    <a:pt x="33" y="409"/>
                  </a:lnTo>
                  <a:lnTo>
                    <a:pt x="19" y="400"/>
                  </a:lnTo>
                  <a:lnTo>
                    <a:pt x="9" y="400"/>
                  </a:lnTo>
                  <a:lnTo>
                    <a:pt x="9" y="386"/>
                  </a:lnTo>
                  <a:lnTo>
                    <a:pt x="5" y="378"/>
                  </a:lnTo>
                  <a:lnTo>
                    <a:pt x="17" y="343"/>
                  </a:lnTo>
                  <a:lnTo>
                    <a:pt x="7" y="341"/>
                  </a:lnTo>
                  <a:lnTo>
                    <a:pt x="2" y="331"/>
                  </a:lnTo>
                  <a:lnTo>
                    <a:pt x="9" y="319"/>
                  </a:lnTo>
                  <a:lnTo>
                    <a:pt x="2" y="308"/>
                  </a:lnTo>
                  <a:lnTo>
                    <a:pt x="0" y="286"/>
                  </a:lnTo>
                  <a:lnTo>
                    <a:pt x="5" y="279"/>
                  </a:lnTo>
                  <a:lnTo>
                    <a:pt x="0" y="272"/>
                  </a:lnTo>
                  <a:lnTo>
                    <a:pt x="2" y="246"/>
                  </a:lnTo>
                  <a:lnTo>
                    <a:pt x="19" y="227"/>
                  </a:lnTo>
                  <a:lnTo>
                    <a:pt x="33" y="220"/>
                  </a:lnTo>
                  <a:lnTo>
                    <a:pt x="33" y="196"/>
                  </a:lnTo>
                  <a:lnTo>
                    <a:pt x="43" y="196"/>
                  </a:lnTo>
                  <a:lnTo>
                    <a:pt x="43" y="187"/>
                  </a:lnTo>
                  <a:lnTo>
                    <a:pt x="47" y="182"/>
                  </a:lnTo>
                  <a:lnTo>
                    <a:pt x="54" y="185"/>
                  </a:lnTo>
                  <a:lnTo>
                    <a:pt x="50" y="178"/>
                  </a:lnTo>
                  <a:lnTo>
                    <a:pt x="59" y="178"/>
                  </a:lnTo>
                  <a:lnTo>
                    <a:pt x="59" y="170"/>
                  </a:lnTo>
                  <a:lnTo>
                    <a:pt x="66" y="168"/>
                  </a:lnTo>
                  <a:lnTo>
                    <a:pt x="66" y="168"/>
                  </a:lnTo>
                  <a:lnTo>
                    <a:pt x="73" y="161"/>
                  </a:lnTo>
                  <a:lnTo>
                    <a:pt x="66" y="161"/>
                  </a:lnTo>
                  <a:lnTo>
                    <a:pt x="69" y="156"/>
                  </a:lnTo>
                  <a:lnTo>
                    <a:pt x="69" y="156"/>
                  </a:lnTo>
                  <a:lnTo>
                    <a:pt x="73" y="147"/>
                  </a:lnTo>
                  <a:lnTo>
                    <a:pt x="85" y="147"/>
                  </a:lnTo>
                  <a:lnTo>
                    <a:pt x="76" y="142"/>
                  </a:lnTo>
                  <a:lnTo>
                    <a:pt x="71" y="128"/>
                  </a:lnTo>
                  <a:lnTo>
                    <a:pt x="111" y="114"/>
                  </a:lnTo>
                  <a:lnTo>
                    <a:pt x="121" y="95"/>
                  </a:lnTo>
                  <a:lnTo>
                    <a:pt x="128" y="102"/>
                  </a:lnTo>
                  <a:lnTo>
                    <a:pt x="151" y="88"/>
                  </a:lnTo>
                  <a:lnTo>
                    <a:pt x="166" y="62"/>
                  </a:lnTo>
                  <a:lnTo>
                    <a:pt x="175" y="52"/>
                  </a:lnTo>
                  <a:lnTo>
                    <a:pt x="177" y="36"/>
                  </a:lnTo>
                  <a:lnTo>
                    <a:pt x="199" y="24"/>
                  </a:lnTo>
                  <a:lnTo>
                    <a:pt x="196"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92" name="Freeform 191"/>
            <p:cNvSpPr>
              <a:spLocks/>
            </p:cNvSpPr>
            <p:nvPr/>
          </p:nvSpPr>
          <p:spPr bwMode="auto">
            <a:xfrm>
              <a:off x="4975" y="-17"/>
              <a:ext cx="689" cy="702"/>
            </a:xfrm>
            <a:custGeom>
              <a:avLst/>
              <a:gdLst>
                <a:gd name="T0" fmla="*/ 644 w 689"/>
                <a:gd name="T1" fmla="*/ 16 h 702"/>
                <a:gd name="T2" fmla="*/ 665 w 689"/>
                <a:gd name="T3" fmla="*/ 54 h 702"/>
                <a:gd name="T4" fmla="*/ 689 w 689"/>
                <a:gd name="T5" fmla="*/ 99 h 702"/>
                <a:gd name="T6" fmla="*/ 641 w 689"/>
                <a:gd name="T7" fmla="*/ 163 h 702"/>
                <a:gd name="T8" fmla="*/ 601 w 689"/>
                <a:gd name="T9" fmla="*/ 208 h 702"/>
                <a:gd name="T10" fmla="*/ 554 w 689"/>
                <a:gd name="T11" fmla="*/ 238 h 702"/>
                <a:gd name="T12" fmla="*/ 528 w 689"/>
                <a:gd name="T13" fmla="*/ 279 h 702"/>
                <a:gd name="T14" fmla="*/ 533 w 689"/>
                <a:gd name="T15" fmla="*/ 316 h 702"/>
                <a:gd name="T16" fmla="*/ 483 w 689"/>
                <a:gd name="T17" fmla="*/ 324 h 702"/>
                <a:gd name="T18" fmla="*/ 488 w 689"/>
                <a:gd name="T19" fmla="*/ 352 h 702"/>
                <a:gd name="T20" fmla="*/ 473 w 689"/>
                <a:gd name="T21" fmla="*/ 383 h 702"/>
                <a:gd name="T22" fmla="*/ 478 w 689"/>
                <a:gd name="T23" fmla="*/ 399 h 702"/>
                <a:gd name="T24" fmla="*/ 481 w 689"/>
                <a:gd name="T25" fmla="*/ 411 h 702"/>
                <a:gd name="T26" fmla="*/ 476 w 689"/>
                <a:gd name="T27" fmla="*/ 423 h 702"/>
                <a:gd name="T28" fmla="*/ 464 w 689"/>
                <a:gd name="T29" fmla="*/ 447 h 702"/>
                <a:gd name="T30" fmla="*/ 509 w 689"/>
                <a:gd name="T31" fmla="*/ 425 h 702"/>
                <a:gd name="T32" fmla="*/ 552 w 689"/>
                <a:gd name="T33" fmla="*/ 454 h 702"/>
                <a:gd name="T34" fmla="*/ 549 w 689"/>
                <a:gd name="T35" fmla="*/ 482 h 702"/>
                <a:gd name="T36" fmla="*/ 540 w 689"/>
                <a:gd name="T37" fmla="*/ 508 h 702"/>
                <a:gd name="T38" fmla="*/ 561 w 689"/>
                <a:gd name="T39" fmla="*/ 515 h 702"/>
                <a:gd name="T40" fmla="*/ 582 w 689"/>
                <a:gd name="T41" fmla="*/ 539 h 702"/>
                <a:gd name="T42" fmla="*/ 585 w 689"/>
                <a:gd name="T43" fmla="*/ 555 h 702"/>
                <a:gd name="T44" fmla="*/ 596 w 689"/>
                <a:gd name="T45" fmla="*/ 569 h 702"/>
                <a:gd name="T46" fmla="*/ 542 w 689"/>
                <a:gd name="T47" fmla="*/ 600 h 702"/>
                <a:gd name="T48" fmla="*/ 511 w 689"/>
                <a:gd name="T49" fmla="*/ 617 h 702"/>
                <a:gd name="T50" fmla="*/ 502 w 689"/>
                <a:gd name="T51" fmla="*/ 640 h 702"/>
                <a:gd name="T52" fmla="*/ 457 w 689"/>
                <a:gd name="T53" fmla="*/ 702 h 702"/>
                <a:gd name="T54" fmla="*/ 440 w 689"/>
                <a:gd name="T55" fmla="*/ 697 h 702"/>
                <a:gd name="T56" fmla="*/ 429 w 689"/>
                <a:gd name="T57" fmla="*/ 681 h 702"/>
                <a:gd name="T58" fmla="*/ 400 w 689"/>
                <a:gd name="T59" fmla="*/ 678 h 702"/>
                <a:gd name="T60" fmla="*/ 374 w 689"/>
                <a:gd name="T61" fmla="*/ 676 h 702"/>
                <a:gd name="T62" fmla="*/ 353 w 689"/>
                <a:gd name="T63" fmla="*/ 673 h 702"/>
                <a:gd name="T64" fmla="*/ 301 w 689"/>
                <a:gd name="T65" fmla="*/ 676 h 702"/>
                <a:gd name="T66" fmla="*/ 265 w 689"/>
                <a:gd name="T67" fmla="*/ 673 h 702"/>
                <a:gd name="T68" fmla="*/ 178 w 689"/>
                <a:gd name="T69" fmla="*/ 681 h 702"/>
                <a:gd name="T70" fmla="*/ 133 w 689"/>
                <a:gd name="T71" fmla="*/ 673 h 702"/>
                <a:gd name="T72" fmla="*/ 81 w 689"/>
                <a:gd name="T73" fmla="*/ 685 h 702"/>
                <a:gd name="T74" fmla="*/ 57 w 689"/>
                <a:gd name="T75" fmla="*/ 624 h 702"/>
                <a:gd name="T76" fmla="*/ 5 w 689"/>
                <a:gd name="T77" fmla="*/ 579 h 702"/>
                <a:gd name="T78" fmla="*/ 0 w 689"/>
                <a:gd name="T79" fmla="*/ 534 h 702"/>
                <a:gd name="T80" fmla="*/ 76 w 689"/>
                <a:gd name="T81" fmla="*/ 503 h 702"/>
                <a:gd name="T82" fmla="*/ 107 w 689"/>
                <a:gd name="T83" fmla="*/ 444 h 702"/>
                <a:gd name="T84" fmla="*/ 109 w 689"/>
                <a:gd name="T85" fmla="*/ 399 h 702"/>
                <a:gd name="T86" fmla="*/ 121 w 689"/>
                <a:gd name="T87" fmla="*/ 331 h 702"/>
                <a:gd name="T88" fmla="*/ 116 w 689"/>
                <a:gd name="T89" fmla="*/ 236 h 702"/>
                <a:gd name="T90" fmla="*/ 147 w 689"/>
                <a:gd name="T91" fmla="*/ 182 h 702"/>
                <a:gd name="T92" fmla="*/ 168 w 689"/>
                <a:gd name="T93" fmla="*/ 172 h 702"/>
                <a:gd name="T94" fmla="*/ 206 w 689"/>
                <a:gd name="T95" fmla="*/ 179 h 702"/>
                <a:gd name="T96" fmla="*/ 209 w 689"/>
                <a:gd name="T97" fmla="*/ 172 h 702"/>
                <a:gd name="T98" fmla="*/ 242 w 689"/>
                <a:gd name="T99" fmla="*/ 189 h 702"/>
                <a:gd name="T100" fmla="*/ 249 w 689"/>
                <a:gd name="T101" fmla="*/ 175 h 702"/>
                <a:gd name="T102" fmla="*/ 263 w 689"/>
                <a:gd name="T103" fmla="*/ 172 h 702"/>
                <a:gd name="T104" fmla="*/ 294 w 689"/>
                <a:gd name="T105" fmla="*/ 165 h 702"/>
                <a:gd name="T106" fmla="*/ 289 w 689"/>
                <a:gd name="T107" fmla="*/ 97 h 702"/>
                <a:gd name="T108" fmla="*/ 346 w 689"/>
                <a:gd name="T109" fmla="*/ 2 h 702"/>
                <a:gd name="T110" fmla="*/ 407 w 689"/>
                <a:gd name="T111" fmla="*/ 14 h 702"/>
                <a:gd name="T112" fmla="*/ 450 w 689"/>
                <a:gd name="T113" fmla="*/ 28 h 702"/>
                <a:gd name="T114" fmla="*/ 488 w 689"/>
                <a:gd name="T115" fmla="*/ 38 h 702"/>
                <a:gd name="T116" fmla="*/ 518 w 689"/>
                <a:gd name="T117" fmla="*/ 42 h 702"/>
                <a:gd name="T118" fmla="*/ 559 w 689"/>
                <a:gd name="T119" fmla="*/ 23 h 702"/>
                <a:gd name="T120" fmla="*/ 615 w 689"/>
                <a:gd name="T121" fmla="*/ 30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9" h="702">
                  <a:moveTo>
                    <a:pt x="615" y="30"/>
                  </a:moveTo>
                  <a:lnTo>
                    <a:pt x="620" y="23"/>
                  </a:lnTo>
                  <a:lnTo>
                    <a:pt x="634" y="23"/>
                  </a:lnTo>
                  <a:lnTo>
                    <a:pt x="644" y="16"/>
                  </a:lnTo>
                  <a:lnTo>
                    <a:pt x="649" y="0"/>
                  </a:lnTo>
                  <a:lnTo>
                    <a:pt x="658" y="7"/>
                  </a:lnTo>
                  <a:lnTo>
                    <a:pt x="667" y="35"/>
                  </a:lnTo>
                  <a:lnTo>
                    <a:pt x="665" y="54"/>
                  </a:lnTo>
                  <a:lnTo>
                    <a:pt x="675" y="87"/>
                  </a:lnTo>
                  <a:lnTo>
                    <a:pt x="670" y="94"/>
                  </a:lnTo>
                  <a:lnTo>
                    <a:pt x="689" y="99"/>
                  </a:lnTo>
                  <a:lnTo>
                    <a:pt x="689" y="99"/>
                  </a:lnTo>
                  <a:lnTo>
                    <a:pt x="677" y="132"/>
                  </a:lnTo>
                  <a:lnTo>
                    <a:pt x="653" y="146"/>
                  </a:lnTo>
                  <a:lnTo>
                    <a:pt x="653" y="153"/>
                  </a:lnTo>
                  <a:lnTo>
                    <a:pt x="641" y="163"/>
                  </a:lnTo>
                  <a:lnTo>
                    <a:pt x="625" y="168"/>
                  </a:lnTo>
                  <a:lnTo>
                    <a:pt x="623" y="179"/>
                  </a:lnTo>
                  <a:lnTo>
                    <a:pt x="608" y="203"/>
                  </a:lnTo>
                  <a:lnTo>
                    <a:pt x="601" y="208"/>
                  </a:lnTo>
                  <a:lnTo>
                    <a:pt x="594" y="205"/>
                  </a:lnTo>
                  <a:lnTo>
                    <a:pt x="585" y="215"/>
                  </a:lnTo>
                  <a:lnTo>
                    <a:pt x="575" y="215"/>
                  </a:lnTo>
                  <a:lnTo>
                    <a:pt x="554" y="238"/>
                  </a:lnTo>
                  <a:lnTo>
                    <a:pt x="540" y="236"/>
                  </a:lnTo>
                  <a:lnTo>
                    <a:pt x="533" y="243"/>
                  </a:lnTo>
                  <a:lnTo>
                    <a:pt x="526" y="264"/>
                  </a:lnTo>
                  <a:lnTo>
                    <a:pt x="528" y="279"/>
                  </a:lnTo>
                  <a:lnTo>
                    <a:pt x="537" y="286"/>
                  </a:lnTo>
                  <a:lnTo>
                    <a:pt x="535" y="300"/>
                  </a:lnTo>
                  <a:lnTo>
                    <a:pt x="528" y="309"/>
                  </a:lnTo>
                  <a:lnTo>
                    <a:pt x="533" y="316"/>
                  </a:lnTo>
                  <a:lnTo>
                    <a:pt x="530" y="324"/>
                  </a:lnTo>
                  <a:lnTo>
                    <a:pt x="523" y="328"/>
                  </a:lnTo>
                  <a:lnTo>
                    <a:pt x="504" y="321"/>
                  </a:lnTo>
                  <a:lnTo>
                    <a:pt x="483" y="324"/>
                  </a:lnTo>
                  <a:lnTo>
                    <a:pt x="471" y="340"/>
                  </a:lnTo>
                  <a:lnTo>
                    <a:pt x="473" y="345"/>
                  </a:lnTo>
                  <a:lnTo>
                    <a:pt x="481" y="338"/>
                  </a:lnTo>
                  <a:lnTo>
                    <a:pt x="488" y="352"/>
                  </a:lnTo>
                  <a:lnTo>
                    <a:pt x="478" y="371"/>
                  </a:lnTo>
                  <a:lnTo>
                    <a:pt x="473" y="371"/>
                  </a:lnTo>
                  <a:lnTo>
                    <a:pt x="476" y="373"/>
                  </a:lnTo>
                  <a:lnTo>
                    <a:pt x="473" y="383"/>
                  </a:lnTo>
                  <a:lnTo>
                    <a:pt x="478" y="385"/>
                  </a:lnTo>
                  <a:lnTo>
                    <a:pt x="473" y="387"/>
                  </a:lnTo>
                  <a:lnTo>
                    <a:pt x="485" y="395"/>
                  </a:lnTo>
                  <a:lnTo>
                    <a:pt x="478" y="399"/>
                  </a:lnTo>
                  <a:lnTo>
                    <a:pt x="488" y="399"/>
                  </a:lnTo>
                  <a:lnTo>
                    <a:pt x="476" y="399"/>
                  </a:lnTo>
                  <a:lnTo>
                    <a:pt x="483" y="404"/>
                  </a:lnTo>
                  <a:lnTo>
                    <a:pt x="481" y="411"/>
                  </a:lnTo>
                  <a:lnTo>
                    <a:pt x="476" y="413"/>
                  </a:lnTo>
                  <a:lnTo>
                    <a:pt x="476" y="418"/>
                  </a:lnTo>
                  <a:lnTo>
                    <a:pt x="471" y="416"/>
                  </a:lnTo>
                  <a:lnTo>
                    <a:pt x="476" y="423"/>
                  </a:lnTo>
                  <a:lnTo>
                    <a:pt x="469" y="423"/>
                  </a:lnTo>
                  <a:lnTo>
                    <a:pt x="471" y="432"/>
                  </a:lnTo>
                  <a:lnTo>
                    <a:pt x="462" y="435"/>
                  </a:lnTo>
                  <a:lnTo>
                    <a:pt x="464" y="447"/>
                  </a:lnTo>
                  <a:lnTo>
                    <a:pt x="485" y="447"/>
                  </a:lnTo>
                  <a:lnTo>
                    <a:pt x="511" y="432"/>
                  </a:lnTo>
                  <a:lnTo>
                    <a:pt x="514" y="428"/>
                  </a:lnTo>
                  <a:lnTo>
                    <a:pt x="509" y="425"/>
                  </a:lnTo>
                  <a:lnTo>
                    <a:pt x="511" y="418"/>
                  </a:lnTo>
                  <a:lnTo>
                    <a:pt x="535" y="439"/>
                  </a:lnTo>
                  <a:lnTo>
                    <a:pt x="549" y="444"/>
                  </a:lnTo>
                  <a:lnTo>
                    <a:pt x="552" y="454"/>
                  </a:lnTo>
                  <a:lnTo>
                    <a:pt x="544" y="465"/>
                  </a:lnTo>
                  <a:lnTo>
                    <a:pt x="549" y="475"/>
                  </a:lnTo>
                  <a:lnTo>
                    <a:pt x="554" y="475"/>
                  </a:lnTo>
                  <a:lnTo>
                    <a:pt x="549" y="482"/>
                  </a:lnTo>
                  <a:lnTo>
                    <a:pt x="554" y="491"/>
                  </a:lnTo>
                  <a:lnTo>
                    <a:pt x="544" y="494"/>
                  </a:lnTo>
                  <a:lnTo>
                    <a:pt x="547" y="506"/>
                  </a:lnTo>
                  <a:lnTo>
                    <a:pt x="540" y="508"/>
                  </a:lnTo>
                  <a:lnTo>
                    <a:pt x="544" y="513"/>
                  </a:lnTo>
                  <a:lnTo>
                    <a:pt x="559" y="501"/>
                  </a:lnTo>
                  <a:lnTo>
                    <a:pt x="554" y="506"/>
                  </a:lnTo>
                  <a:lnTo>
                    <a:pt x="561" y="515"/>
                  </a:lnTo>
                  <a:lnTo>
                    <a:pt x="575" y="529"/>
                  </a:lnTo>
                  <a:lnTo>
                    <a:pt x="575" y="534"/>
                  </a:lnTo>
                  <a:lnTo>
                    <a:pt x="582" y="532"/>
                  </a:lnTo>
                  <a:lnTo>
                    <a:pt x="582" y="539"/>
                  </a:lnTo>
                  <a:lnTo>
                    <a:pt x="573" y="536"/>
                  </a:lnTo>
                  <a:lnTo>
                    <a:pt x="578" y="548"/>
                  </a:lnTo>
                  <a:lnTo>
                    <a:pt x="573" y="553"/>
                  </a:lnTo>
                  <a:lnTo>
                    <a:pt x="585" y="555"/>
                  </a:lnTo>
                  <a:lnTo>
                    <a:pt x="580" y="562"/>
                  </a:lnTo>
                  <a:lnTo>
                    <a:pt x="582" y="569"/>
                  </a:lnTo>
                  <a:lnTo>
                    <a:pt x="599" y="565"/>
                  </a:lnTo>
                  <a:lnTo>
                    <a:pt x="596" y="569"/>
                  </a:lnTo>
                  <a:lnTo>
                    <a:pt x="566" y="574"/>
                  </a:lnTo>
                  <a:lnTo>
                    <a:pt x="542" y="591"/>
                  </a:lnTo>
                  <a:lnTo>
                    <a:pt x="542" y="600"/>
                  </a:lnTo>
                  <a:lnTo>
                    <a:pt x="542" y="600"/>
                  </a:lnTo>
                  <a:lnTo>
                    <a:pt x="528" y="598"/>
                  </a:lnTo>
                  <a:lnTo>
                    <a:pt x="530" y="610"/>
                  </a:lnTo>
                  <a:lnTo>
                    <a:pt x="516" y="610"/>
                  </a:lnTo>
                  <a:lnTo>
                    <a:pt x="511" y="617"/>
                  </a:lnTo>
                  <a:lnTo>
                    <a:pt x="511" y="626"/>
                  </a:lnTo>
                  <a:lnTo>
                    <a:pt x="507" y="624"/>
                  </a:lnTo>
                  <a:lnTo>
                    <a:pt x="500" y="631"/>
                  </a:lnTo>
                  <a:lnTo>
                    <a:pt x="502" y="640"/>
                  </a:lnTo>
                  <a:lnTo>
                    <a:pt x="481" y="650"/>
                  </a:lnTo>
                  <a:lnTo>
                    <a:pt x="462" y="673"/>
                  </a:lnTo>
                  <a:lnTo>
                    <a:pt x="457" y="702"/>
                  </a:lnTo>
                  <a:lnTo>
                    <a:pt x="457" y="702"/>
                  </a:lnTo>
                  <a:lnTo>
                    <a:pt x="445" y="702"/>
                  </a:lnTo>
                  <a:lnTo>
                    <a:pt x="447" y="690"/>
                  </a:lnTo>
                  <a:lnTo>
                    <a:pt x="438" y="692"/>
                  </a:lnTo>
                  <a:lnTo>
                    <a:pt x="440" y="697"/>
                  </a:lnTo>
                  <a:lnTo>
                    <a:pt x="431" y="697"/>
                  </a:lnTo>
                  <a:lnTo>
                    <a:pt x="426" y="690"/>
                  </a:lnTo>
                  <a:lnTo>
                    <a:pt x="431" y="685"/>
                  </a:lnTo>
                  <a:lnTo>
                    <a:pt x="429" y="681"/>
                  </a:lnTo>
                  <a:lnTo>
                    <a:pt x="419" y="685"/>
                  </a:lnTo>
                  <a:lnTo>
                    <a:pt x="414" y="681"/>
                  </a:lnTo>
                  <a:lnTo>
                    <a:pt x="405" y="683"/>
                  </a:lnTo>
                  <a:lnTo>
                    <a:pt x="400" y="678"/>
                  </a:lnTo>
                  <a:lnTo>
                    <a:pt x="393" y="662"/>
                  </a:lnTo>
                  <a:lnTo>
                    <a:pt x="391" y="671"/>
                  </a:lnTo>
                  <a:lnTo>
                    <a:pt x="386" y="662"/>
                  </a:lnTo>
                  <a:lnTo>
                    <a:pt x="374" y="676"/>
                  </a:lnTo>
                  <a:lnTo>
                    <a:pt x="369" y="664"/>
                  </a:lnTo>
                  <a:lnTo>
                    <a:pt x="365" y="671"/>
                  </a:lnTo>
                  <a:lnTo>
                    <a:pt x="358" y="666"/>
                  </a:lnTo>
                  <a:lnTo>
                    <a:pt x="353" y="673"/>
                  </a:lnTo>
                  <a:lnTo>
                    <a:pt x="324" y="678"/>
                  </a:lnTo>
                  <a:lnTo>
                    <a:pt x="322" y="683"/>
                  </a:lnTo>
                  <a:lnTo>
                    <a:pt x="306" y="681"/>
                  </a:lnTo>
                  <a:lnTo>
                    <a:pt x="301" y="676"/>
                  </a:lnTo>
                  <a:lnTo>
                    <a:pt x="287" y="681"/>
                  </a:lnTo>
                  <a:lnTo>
                    <a:pt x="282" y="676"/>
                  </a:lnTo>
                  <a:lnTo>
                    <a:pt x="275" y="678"/>
                  </a:lnTo>
                  <a:lnTo>
                    <a:pt x="265" y="673"/>
                  </a:lnTo>
                  <a:lnTo>
                    <a:pt x="251" y="676"/>
                  </a:lnTo>
                  <a:lnTo>
                    <a:pt x="216" y="662"/>
                  </a:lnTo>
                  <a:lnTo>
                    <a:pt x="187" y="666"/>
                  </a:lnTo>
                  <a:lnTo>
                    <a:pt x="178" y="681"/>
                  </a:lnTo>
                  <a:lnTo>
                    <a:pt x="173" y="681"/>
                  </a:lnTo>
                  <a:lnTo>
                    <a:pt x="166" y="690"/>
                  </a:lnTo>
                  <a:lnTo>
                    <a:pt x="140" y="681"/>
                  </a:lnTo>
                  <a:lnTo>
                    <a:pt x="133" y="673"/>
                  </a:lnTo>
                  <a:lnTo>
                    <a:pt x="114" y="671"/>
                  </a:lnTo>
                  <a:lnTo>
                    <a:pt x="102" y="671"/>
                  </a:lnTo>
                  <a:lnTo>
                    <a:pt x="81" y="685"/>
                  </a:lnTo>
                  <a:lnTo>
                    <a:pt x="81" y="685"/>
                  </a:lnTo>
                  <a:lnTo>
                    <a:pt x="95" y="636"/>
                  </a:lnTo>
                  <a:lnTo>
                    <a:pt x="90" y="617"/>
                  </a:lnTo>
                  <a:lnTo>
                    <a:pt x="64" y="617"/>
                  </a:lnTo>
                  <a:lnTo>
                    <a:pt x="57" y="624"/>
                  </a:lnTo>
                  <a:lnTo>
                    <a:pt x="48" y="612"/>
                  </a:lnTo>
                  <a:lnTo>
                    <a:pt x="19" y="600"/>
                  </a:lnTo>
                  <a:lnTo>
                    <a:pt x="15" y="581"/>
                  </a:lnTo>
                  <a:lnTo>
                    <a:pt x="5" y="579"/>
                  </a:lnTo>
                  <a:lnTo>
                    <a:pt x="0" y="574"/>
                  </a:lnTo>
                  <a:lnTo>
                    <a:pt x="10" y="562"/>
                  </a:lnTo>
                  <a:lnTo>
                    <a:pt x="19" y="536"/>
                  </a:lnTo>
                  <a:lnTo>
                    <a:pt x="0" y="534"/>
                  </a:lnTo>
                  <a:lnTo>
                    <a:pt x="22" y="508"/>
                  </a:lnTo>
                  <a:lnTo>
                    <a:pt x="43" y="503"/>
                  </a:lnTo>
                  <a:lnTo>
                    <a:pt x="50" y="494"/>
                  </a:lnTo>
                  <a:lnTo>
                    <a:pt x="76" y="503"/>
                  </a:lnTo>
                  <a:lnTo>
                    <a:pt x="90" y="501"/>
                  </a:lnTo>
                  <a:lnTo>
                    <a:pt x="95" y="496"/>
                  </a:lnTo>
                  <a:lnTo>
                    <a:pt x="97" y="461"/>
                  </a:lnTo>
                  <a:lnTo>
                    <a:pt x="107" y="444"/>
                  </a:lnTo>
                  <a:lnTo>
                    <a:pt x="104" y="439"/>
                  </a:lnTo>
                  <a:lnTo>
                    <a:pt x="107" y="432"/>
                  </a:lnTo>
                  <a:lnTo>
                    <a:pt x="104" y="421"/>
                  </a:lnTo>
                  <a:lnTo>
                    <a:pt x="109" y="399"/>
                  </a:lnTo>
                  <a:lnTo>
                    <a:pt x="119" y="373"/>
                  </a:lnTo>
                  <a:lnTo>
                    <a:pt x="133" y="361"/>
                  </a:lnTo>
                  <a:lnTo>
                    <a:pt x="130" y="345"/>
                  </a:lnTo>
                  <a:lnTo>
                    <a:pt x="121" y="331"/>
                  </a:lnTo>
                  <a:lnTo>
                    <a:pt x="119" y="298"/>
                  </a:lnTo>
                  <a:lnTo>
                    <a:pt x="126" y="281"/>
                  </a:lnTo>
                  <a:lnTo>
                    <a:pt x="114" y="260"/>
                  </a:lnTo>
                  <a:lnTo>
                    <a:pt x="116" y="236"/>
                  </a:lnTo>
                  <a:lnTo>
                    <a:pt x="133" y="217"/>
                  </a:lnTo>
                  <a:lnTo>
                    <a:pt x="138" y="198"/>
                  </a:lnTo>
                  <a:lnTo>
                    <a:pt x="135" y="191"/>
                  </a:lnTo>
                  <a:lnTo>
                    <a:pt x="147" y="182"/>
                  </a:lnTo>
                  <a:lnTo>
                    <a:pt x="147" y="182"/>
                  </a:lnTo>
                  <a:lnTo>
                    <a:pt x="159" y="184"/>
                  </a:lnTo>
                  <a:lnTo>
                    <a:pt x="171" y="165"/>
                  </a:lnTo>
                  <a:lnTo>
                    <a:pt x="168" y="172"/>
                  </a:lnTo>
                  <a:lnTo>
                    <a:pt x="183" y="168"/>
                  </a:lnTo>
                  <a:lnTo>
                    <a:pt x="178" y="177"/>
                  </a:lnTo>
                  <a:lnTo>
                    <a:pt x="201" y="184"/>
                  </a:lnTo>
                  <a:lnTo>
                    <a:pt x="206" y="179"/>
                  </a:lnTo>
                  <a:lnTo>
                    <a:pt x="209" y="184"/>
                  </a:lnTo>
                  <a:lnTo>
                    <a:pt x="220" y="179"/>
                  </a:lnTo>
                  <a:lnTo>
                    <a:pt x="218" y="170"/>
                  </a:lnTo>
                  <a:lnTo>
                    <a:pt x="209" y="172"/>
                  </a:lnTo>
                  <a:lnTo>
                    <a:pt x="216" y="168"/>
                  </a:lnTo>
                  <a:lnTo>
                    <a:pt x="232" y="189"/>
                  </a:lnTo>
                  <a:lnTo>
                    <a:pt x="237" y="184"/>
                  </a:lnTo>
                  <a:lnTo>
                    <a:pt x="242" y="189"/>
                  </a:lnTo>
                  <a:lnTo>
                    <a:pt x="242" y="177"/>
                  </a:lnTo>
                  <a:lnTo>
                    <a:pt x="249" y="184"/>
                  </a:lnTo>
                  <a:lnTo>
                    <a:pt x="258" y="179"/>
                  </a:lnTo>
                  <a:lnTo>
                    <a:pt x="249" y="175"/>
                  </a:lnTo>
                  <a:lnTo>
                    <a:pt x="251" y="165"/>
                  </a:lnTo>
                  <a:lnTo>
                    <a:pt x="256" y="172"/>
                  </a:lnTo>
                  <a:lnTo>
                    <a:pt x="263" y="170"/>
                  </a:lnTo>
                  <a:lnTo>
                    <a:pt x="263" y="172"/>
                  </a:lnTo>
                  <a:lnTo>
                    <a:pt x="270" y="170"/>
                  </a:lnTo>
                  <a:lnTo>
                    <a:pt x="268" y="163"/>
                  </a:lnTo>
                  <a:lnTo>
                    <a:pt x="282" y="168"/>
                  </a:lnTo>
                  <a:lnTo>
                    <a:pt x="294" y="165"/>
                  </a:lnTo>
                  <a:lnTo>
                    <a:pt x="296" y="149"/>
                  </a:lnTo>
                  <a:lnTo>
                    <a:pt x="308" y="137"/>
                  </a:lnTo>
                  <a:lnTo>
                    <a:pt x="308" y="113"/>
                  </a:lnTo>
                  <a:lnTo>
                    <a:pt x="289" y="97"/>
                  </a:lnTo>
                  <a:lnTo>
                    <a:pt x="291" y="85"/>
                  </a:lnTo>
                  <a:lnTo>
                    <a:pt x="272" y="64"/>
                  </a:lnTo>
                  <a:lnTo>
                    <a:pt x="341" y="14"/>
                  </a:lnTo>
                  <a:lnTo>
                    <a:pt x="346" y="2"/>
                  </a:lnTo>
                  <a:lnTo>
                    <a:pt x="365" y="7"/>
                  </a:lnTo>
                  <a:lnTo>
                    <a:pt x="379" y="2"/>
                  </a:lnTo>
                  <a:lnTo>
                    <a:pt x="400" y="19"/>
                  </a:lnTo>
                  <a:lnTo>
                    <a:pt x="407" y="14"/>
                  </a:lnTo>
                  <a:lnTo>
                    <a:pt x="410" y="23"/>
                  </a:lnTo>
                  <a:lnTo>
                    <a:pt x="419" y="26"/>
                  </a:lnTo>
                  <a:lnTo>
                    <a:pt x="431" y="21"/>
                  </a:lnTo>
                  <a:lnTo>
                    <a:pt x="450" y="28"/>
                  </a:lnTo>
                  <a:lnTo>
                    <a:pt x="459" y="19"/>
                  </a:lnTo>
                  <a:lnTo>
                    <a:pt x="483" y="21"/>
                  </a:lnTo>
                  <a:lnTo>
                    <a:pt x="488" y="23"/>
                  </a:lnTo>
                  <a:lnTo>
                    <a:pt x="488" y="38"/>
                  </a:lnTo>
                  <a:lnTo>
                    <a:pt x="492" y="56"/>
                  </a:lnTo>
                  <a:lnTo>
                    <a:pt x="507" y="49"/>
                  </a:lnTo>
                  <a:lnTo>
                    <a:pt x="509" y="42"/>
                  </a:lnTo>
                  <a:lnTo>
                    <a:pt x="518" y="42"/>
                  </a:lnTo>
                  <a:lnTo>
                    <a:pt x="530" y="35"/>
                  </a:lnTo>
                  <a:lnTo>
                    <a:pt x="552" y="33"/>
                  </a:lnTo>
                  <a:lnTo>
                    <a:pt x="556" y="30"/>
                  </a:lnTo>
                  <a:lnTo>
                    <a:pt x="559" y="23"/>
                  </a:lnTo>
                  <a:lnTo>
                    <a:pt x="573" y="19"/>
                  </a:lnTo>
                  <a:lnTo>
                    <a:pt x="585" y="28"/>
                  </a:lnTo>
                  <a:lnTo>
                    <a:pt x="604" y="23"/>
                  </a:lnTo>
                  <a:lnTo>
                    <a:pt x="615" y="3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93" name="Freeform 192"/>
            <p:cNvSpPr>
              <a:spLocks/>
            </p:cNvSpPr>
            <p:nvPr/>
          </p:nvSpPr>
          <p:spPr bwMode="auto">
            <a:xfrm>
              <a:off x="4864" y="-433"/>
              <a:ext cx="729" cy="607"/>
            </a:xfrm>
            <a:custGeom>
              <a:avLst/>
              <a:gdLst>
                <a:gd name="T0" fmla="*/ 12 w 729"/>
                <a:gd name="T1" fmla="*/ 92 h 607"/>
                <a:gd name="T2" fmla="*/ 45 w 729"/>
                <a:gd name="T3" fmla="*/ 101 h 607"/>
                <a:gd name="T4" fmla="*/ 78 w 729"/>
                <a:gd name="T5" fmla="*/ 89 h 607"/>
                <a:gd name="T6" fmla="*/ 154 w 729"/>
                <a:gd name="T7" fmla="*/ 118 h 607"/>
                <a:gd name="T8" fmla="*/ 192 w 729"/>
                <a:gd name="T9" fmla="*/ 165 h 607"/>
                <a:gd name="T10" fmla="*/ 206 w 729"/>
                <a:gd name="T11" fmla="*/ 198 h 607"/>
                <a:gd name="T12" fmla="*/ 225 w 729"/>
                <a:gd name="T13" fmla="*/ 163 h 607"/>
                <a:gd name="T14" fmla="*/ 241 w 729"/>
                <a:gd name="T15" fmla="*/ 141 h 607"/>
                <a:gd name="T16" fmla="*/ 251 w 729"/>
                <a:gd name="T17" fmla="*/ 115 h 607"/>
                <a:gd name="T18" fmla="*/ 268 w 729"/>
                <a:gd name="T19" fmla="*/ 45 h 607"/>
                <a:gd name="T20" fmla="*/ 279 w 729"/>
                <a:gd name="T21" fmla="*/ 26 h 607"/>
                <a:gd name="T22" fmla="*/ 312 w 729"/>
                <a:gd name="T23" fmla="*/ 2 h 607"/>
                <a:gd name="T24" fmla="*/ 334 w 729"/>
                <a:gd name="T25" fmla="*/ 7 h 607"/>
                <a:gd name="T26" fmla="*/ 360 w 729"/>
                <a:gd name="T27" fmla="*/ 54 h 607"/>
                <a:gd name="T28" fmla="*/ 402 w 729"/>
                <a:gd name="T29" fmla="*/ 66 h 607"/>
                <a:gd name="T30" fmla="*/ 412 w 729"/>
                <a:gd name="T31" fmla="*/ 87 h 607"/>
                <a:gd name="T32" fmla="*/ 435 w 729"/>
                <a:gd name="T33" fmla="*/ 118 h 607"/>
                <a:gd name="T34" fmla="*/ 443 w 729"/>
                <a:gd name="T35" fmla="*/ 137 h 607"/>
                <a:gd name="T36" fmla="*/ 471 w 729"/>
                <a:gd name="T37" fmla="*/ 156 h 607"/>
                <a:gd name="T38" fmla="*/ 495 w 729"/>
                <a:gd name="T39" fmla="*/ 189 h 607"/>
                <a:gd name="T40" fmla="*/ 542 w 729"/>
                <a:gd name="T41" fmla="*/ 210 h 607"/>
                <a:gd name="T42" fmla="*/ 563 w 729"/>
                <a:gd name="T43" fmla="*/ 177 h 607"/>
                <a:gd name="T44" fmla="*/ 592 w 729"/>
                <a:gd name="T45" fmla="*/ 163 h 607"/>
                <a:gd name="T46" fmla="*/ 620 w 729"/>
                <a:gd name="T47" fmla="*/ 186 h 607"/>
                <a:gd name="T48" fmla="*/ 634 w 729"/>
                <a:gd name="T49" fmla="*/ 205 h 607"/>
                <a:gd name="T50" fmla="*/ 672 w 729"/>
                <a:gd name="T51" fmla="*/ 255 h 607"/>
                <a:gd name="T52" fmla="*/ 696 w 729"/>
                <a:gd name="T53" fmla="*/ 288 h 607"/>
                <a:gd name="T54" fmla="*/ 689 w 729"/>
                <a:gd name="T55" fmla="*/ 333 h 607"/>
                <a:gd name="T56" fmla="*/ 719 w 729"/>
                <a:gd name="T57" fmla="*/ 364 h 607"/>
                <a:gd name="T58" fmla="*/ 719 w 729"/>
                <a:gd name="T59" fmla="*/ 416 h 607"/>
                <a:gd name="T60" fmla="*/ 715 w 729"/>
                <a:gd name="T61" fmla="*/ 439 h 607"/>
                <a:gd name="T62" fmla="*/ 667 w 729"/>
                <a:gd name="T63" fmla="*/ 446 h 607"/>
                <a:gd name="T64" fmla="*/ 620 w 729"/>
                <a:gd name="T65" fmla="*/ 458 h 607"/>
                <a:gd name="T66" fmla="*/ 599 w 729"/>
                <a:gd name="T67" fmla="*/ 439 h 607"/>
                <a:gd name="T68" fmla="*/ 542 w 729"/>
                <a:gd name="T69" fmla="*/ 437 h 607"/>
                <a:gd name="T70" fmla="*/ 511 w 729"/>
                <a:gd name="T71" fmla="*/ 435 h 607"/>
                <a:gd name="T72" fmla="*/ 452 w 729"/>
                <a:gd name="T73" fmla="*/ 430 h 607"/>
                <a:gd name="T74" fmla="*/ 419 w 729"/>
                <a:gd name="T75" fmla="*/ 529 h 607"/>
                <a:gd name="T76" fmla="*/ 393 w 729"/>
                <a:gd name="T77" fmla="*/ 584 h 607"/>
                <a:gd name="T78" fmla="*/ 374 w 729"/>
                <a:gd name="T79" fmla="*/ 586 h 607"/>
                <a:gd name="T80" fmla="*/ 369 w 729"/>
                <a:gd name="T81" fmla="*/ 595 h 607"/>
                <a:gd name="T82" fmla="*/ 348 w 729"/>
                <a:gd name="T83" fmla="*/ 600 h 607"/>
                <a:gd name="T84" fmla="*/ 329 w 729"/>
                <a:gd name="T85" fmla="*/ 586 h 607"/>
                <a:gd name="T86" fmla="*/ 312 w 729"/>
                <a:gd name="T87" fmla="*/ 600 h 607"/>
                <a:gd name="T88" fmla="*/ 282 w 729"/>
                <a:gd name="T89" fmla="*/ 581 h 607"/>
                <a:gd name="T90" fmla="*/ 258 w 729"/>
                <a:gd name="T91" fmla="*/ 591 h 607"/>
                <a:gd name="T92" fmla="*/ 225 w 729"/>
                <a:gd name="T93" fmla="*/ 607 h 607"/>
                <a:gd name="T94" fmla="*/ 225 w 729"/>
                <a:gd name="T95" fmla="*/ 593 h 607"/>
                <a:gd name="T96" fmla="*/ 223 w 729"/>
                <a:gd name="T97" fmla="*/ 586 h 607"/>
                <a:gd name="T98" fmla="*/ 201 w 729"/>
                <a:gd name="T99" fmla="*/ 572 h 607"/>
                <a:gd name="T100" fmla="*/ 173 w 729"/>
                <a:gd name="T101" fmla="*/ 532 h 607"/>
                <a:gd name="T102" fmla="*/ 159 w 729"/>
                <a:gd name="T103" fmla="*/ 501 h 607"/>
                <a:gd name="T104" fmla="*/ 107 w 729"/>
                <a:gd name="T105" fmla="*/ 480 h 607"/>
                <a:gd name="T106" fmla="*/ 55 w 729"/>
                <a:gd name="T107" fmla="*/ 432 h 607"/>
                <a:gd name="T108" fmla="*/ 45 w 729"/>
                <a:gd name="T109" fmla="*/ 328 h 607"/>
                <a:gd name="T110" fmla="*/ 33 w 729"/>
                <a:gd name="T111" fmla="*/ 302 h 607"/>
                <a:gd name="T112" fmla="*/ 38 w 729"/>
                <a:gd name="T113" fmla="*/ 243 h 607"/>
                <a:gd name="T114" fmla="*/ 55 w 729"/>
                <a:gd name="T115" fmla="*/ 186 h 607"/>
                <a:gd name="T116" fmla="*/ 31 w 729"/>
                <a:gd name="T117" fmla="*/ 163 h 607"/>
                <a:gd name="T118" fmla="*/ 3 w 729"/>
                <a:gd name="T119" fmla="*/ 172 h 607"/>
                <a:gd name="T120" fmla="*/ 0 w 729"/>
                <a:gd name="T121" fmla="*/ 12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9" h="607">
                  <a:moveTo>
                    <a:pt x="0" y="125"/>
                  </a:moveTo>
                  <a:lnTo>
                    <a:pt x="0" y="111"/>
                  </a:lnTo>
                  <a:lnTo>
                    <a:pt x="7" y="106"/>
                  </a:lnTo>
                  <a:lnTo>
                    <a:pt x="12" y="92"/>
                  </a:lnTo>
                  <a:lnTo>
                    <a:pt x="40" y="101"/>
                  </a:lnTo>
                  <a:lnTo>
                    <a:pt x="40" y="101"/>
                  </a:lnTo>
                  <a:lnTo>
                    <a:pt x="45" y="101"/>
                  </a:lnTo>
                  <a:lnTo>
                    <a:pt x="45" y="101"/>
                  </a:lnTo>
                  <a:lnTo>
                    <a:pt x="50" y="97"/>
                  </a:lnTo>
                  <a:lnTo>
                    <a:pt x="52" y="101"/>
                  </a:lnTo>
                  <a:lnTo>
                    <a:pt x="64" y="101"/>
                  </a:lnTo>
                  <a:lnTo>
                    <a:pt x="78" y="89"/>
                  </a:lnTo>
                  <a:lnTo>
                    <a:pt x="83" y="94"/>
                  </a:lnTo>
                  <a:lnTo>
                    <a:pt x="97" y="94"/>
                  </a:lnTo>
                  <a:lnTo>
                    <a:pt x="121" y="118"/>
                  </a:lnTo>
                  <a:lnTo>
                    <a:pt x="154" y="118"/>
                  </a:lnTo>
                  <a:lnTo>
                    <a:pt x="173" y="132"/>
                  </a:lnTo>
                  <a:lnTo>
                    <a:pt x="182" y="132"/>
                  </a:lnTo>
                  <a:lnTo>
                    <a:pt x="199" y="158"/>
                  </a:lnTo>
                  <a:lnTo>
                    <a:pt x="192" y="165"/>
                  </a:lnTo>
                  <a:lnTo>
                    <a:pt x="199" y="167"/>
                  </a:lnTo>
                  <a:lnTo>
                    <a:pt x="206" y="184"/>
                  </a:lnTo>
                  <a:lnTo>
                    <a:pt x="199" y="193"/>
                  </a:lnTo>
                  <a:lnTo>
                    <a:pt x="206" y="198"/>
                  </a:lnTo>
                  <a:lnTo>
                    <a:pt x="223" y="179"/>
                  </a:lnTo>
                  <a:lnTo>
                    <a:pt x="220" y="170"/>
                  </a:lnTo>
                  <a:lnTo>
                    <a:pt x="225" y="163"/>
                  </a:lnTo>
                  <a:lnTo>
                    <a:pt x="225" y="163"/>
                  </a:lnTo>
                  <a:lnTo>
                    <a:pt x="230" y="156"/>
                  </a:lnTo>
                  <a:lnTo>
                    <a:pt x="230" y="156"/>
                  </a:lnTo>
                  <a:lnTo>
                    <a:pt x="241" y="141"/>
                  </a:lnTo>
                  <a:lnTo>
                    <a:pt x="241" y="141"/>
                  </a:lnTo>
                  <a:lnTo>
                    <a:pt x="246" y="132"/>
                  </a:lnTo>
                  <a:lnTo>
                    <a:pt x="251" y="132"/>
                  </a:lnTo>
                  <a:lnTo>
                    <a:pt x="251" y="132"/>
                  </a:lnTo>
                  <a:lnTo>
                    <a:pt x="251" y="115"/>
                  </a:lnTo>
                  <a:lnTo>
                    <a:pt x="249" y="106"/>
                  </a:lnTo>
                  <a:lnTo>
                    <a:pt x="253" y="87"/>
                  </a:lnTo>
                  <a:lnTo>
                    <a:pt x="268" y="68"/>
                  </a:lnTo>
                  <a:lnTo>
                    <a:pt x="268" y="45"/>
                  </a:lnTo>
                  <a:lnTo>
                    <a:pt x="260" y="37"/>
                  </a:lnTo>
                  <a:lnTo>
                    <a:pt x="268" y="35"/>
                  </a:lnTo>
                  <a:lnTo>
                    <a:pt x="270" y="28"/>
                  </a:lnTo>
                  <a:lnTo>
                    <a:pt x="279" y="26"/>
                  </a:lnTo>
                  <a:lnTo>
                    <a:pt x="286" y="9"/>
                  </a:lnTo>
                  <a:lnTo>
                    <a:pt x="303" y="7"/>
                  </a:lnTo>
                  <a:lnTo>
                    <a:pt x="305" y="0"/>
                  </a:lnTo>
                  <a:lnTo>
                    <a:pt x="312" y="2"/>
                  </a:lnTo>
                  <a:lnTo>
                    <a:pt x="312" y="2"/>
                  </a:lnTo>
                  <a:lnTo>
                    <a:pt x="320" y="4"/>
                  </a:lnTo>
                  <a:lnTo>
                    <a:pt x="320" y="4"/>
                  </a:lnTo>
                  <a:lnTo>
                    <a:pt x="334" y="7"/>
                  </a:lnTo>
                  <a:lnTo>
                    <a:pt x="353" y="37"/>
                  </a:lnTo>
                  <a:lnTo>
                    <a:pt x="350" y="52"/>
                  </a:lnTo>
                  <a:lnTo>
                    <a:pt x="360" y="54"/>
                  </a:lnTo>
                  <a:lnTo>
                    <a:pt x="360" y="54"/>
                  </a:lnTo>
                  <a:lnTo>
                    <a:pt x="379" y="45"/>
                  </a:lnTo>
                  <a:lnTo>
                    <a:pt x="388" y="56"/>
                  </a:lnTo>
                  <a:lnTo>
                    <a:pt x="398" y="56"/>
                  </a:lnTo>
                  <a:lnTo>
                    <a:pt x="402" y="66"/>
                  </a:lnTo>
                  <a:lnTo>
                    <a:pt x="398" y="73"/>
                  </a:lnTo>
                  <a:lnTo>
                    <a:pt x="398" y="80"/>
                  </a:lnTo>
                  <a:lnTo>
                    <a:pt x="407" y="75"/>
                  </a:lnTo>
                  <a:lnTo>
                    <a:pt x="412" y="87"/>
                  </a:lnTo>
                  <a:lnTo>
                    <a:pt x="435" y="94"/>
                  </a:lnTo>
                  <a:lnTo>
                    <a:pt x="440" y="106"/>
                  </a:lnTo>
                  <a:lnTo>
                    <a:pt x="428" y="118"/>
                  </a:lnTo>
                  <a:lnTo>
                    <a:pt x="435" y="118"/>
                  </a:lnTo>
                  <a:lnTo>
                    <a:pt x="435" y="118"/>
                  </a:lnTo>
                  <a:lnTo>
                    <a:pt x="435" y="127"/>
                  </a:lnTo>
                  <a:lnTo>
                    <a:pt x="435" y="127"/>
                  </a:lnTo>
                  <a:lnTo>
                    <a:pt x="443" y="137"/>
                  </a:lnTo>
                  <a:lnTo>
                    <a:pt x="440" y="141"/>
                  </a:lnTo>
                  <a:lnTo>
                    <a:pt x="452" y="144"/>
                  </a:lnTo>
                  <a:lnTo>
                    <a:pt x="454" y="149"/>
                  </a:lnTo>
                  <a:lnTo>
                    <a:pt x="471" y="156"/>
                  </a:lnTo>
                  <a:lnTo>
                    <a:pt x="471" y="167"/>
                  </a:lnTo>
                  <a:lnTo>
                    <a:pt x="476" y="172"/>
                  </a:lnTo>
                  <a:lnTo>
                    <a:pt x="492" y="179"/>
                  </a:lnTo>
                  <a:lnTo>
                    <a:pt x="495" y="189"/>
                  </a:lnTo>
                  <a:lnTo>
                    <a:pt x="523" y="203"/>
                  </a:lnTo>
                  <a:lnTo>
                    <a:pt x="537" y="217"/>
                  </a:lnTo>
                  <a:lnTo>
                    <a:pt x="544" y="215"/>
                  </a:lnTo>
                  <a:lnTo>
                    <a:pt x="542" y="210"/>
                  </a:lnTo>
                  <a:lnTo>
                    <a:pt x="547" y="186"/>
                  </a:lnTo>
                  <a:lnTo>
                    <a:pt x="549" y="184"/>
                  </a:lnTo>
                  <a:lnTo>
                    <a:pt x="556" y="193"/>
                  </a:lnTo>
                  <a:lnTo>
                    <a:pt x="563" y="177"/>
                  </a:lnTo>
                  <a:lnTo>
                    <a:pt x="563" y="177"/>
                  </a:lnTo>
                  <a:lnTo>
                    <a:pt x="573" y="177"/>
                  </a:lnTo>
                  <a:lnTo>
                    <a:pt x="573" y="177"/>
                  </a:lnTo>
                  <a:lnTo>
                    <a:pt x="592" y="163"/>
                  </a:lnTo>
                  <a:lnTo>
                    <a:pt x="601" y="172"/>
                  </a:lnTo>
                  <a:lnTo>
                    <a:pt x="606" y="167"/>
                  </a:lnTo>
                  <a:lnTo>
                    <a:pt x="618" y="175"/>
                  </a:lnTo>
                  <a:lnTo>
                    <a:pt x="620" y="186"/>
                  </a:lnTo>
                  <a:lnTo>
                    <a:pt x="620" y="186"/>
                  </a:lnTo>
                  <a:lnTo>
                    <a:pt x="627" y="193"/>
                  </a:lnTo>
                  <a:lnTo>
                    <a:pt x="634" y="193"/>
                  </a:lnTo>
                  <a:lnTo>
                    <a:pt x="634" y="205"/>
                  </a:lnTo>
                  <a:lnTo>
                    <a:pt x="651" y="229"/>
                  </a:lnTo>
                  <a:lnTo>
                    <a:pt x="663" y="229"/>
                  </a:lnTo>
                  <a:lnTo>
                    <a:pt x="660" y="243"/>
                  </a:lnTo>
                  <a:lnTo>
                    <a:pt x="672" y="255"/>
                  </a:lnTo>
                  <a:lnTo>
                    <a:pt x="674" y="267"/>
                  </a:lnTo>
                  <a:lnTo>
                    <a:pt x="684" y="269"/>
                  </a:lnTo>
                  <a:lnTo>
                    <a:pt x="679" y="281"/>
                  </a:lnTo>
                  <a:lnTo>
                    <a:pt x="696" y="288"/>
                  </a:lnTo>
                  <a:lnTo>
                    <a:pt x="689" y="300"/>
                  </a:lnTo>
                  <a:lnTo>
                    <a:pt x="691" y="316"/>
                  </a:lnTo>
                  <a:lnTo>
                    <a:pt x="686" y="326"/>
                  </a:lnTo>
                  <a:lnTo>
                    <a:pt x="689" y="333"/>
                  </a:lnTo>
                  <a:lnTo>
                    <a:pt x="698" y="335"/>
                  </a:lnTo>
                  <a:lnTo>
                    <a:pt x="707" y="342"/>
                  </a:lnTo>
                  <a:lnTo>
                    <a:pt x="707" y="357"/>
                  </a:lnTo>
                  <a:lnTo>
                    <a:pt x="719" y="364"/>
                  </a:lnTo>
                  <a:lnTo>
                    <a:pt x="717" y="380"/>
                  </a:lnTo>
                  <a:lnTo>
                    <a:pt x="729" y="387"/>
                  </a:lnTo>
                  <a:lnTo>
                    <a:pt x="726" y="404"/>
                  </a:lnTo>
                  <a:lnTo>
                    <a:pt x="719" y="416"/>
                  </a:lnTo>
                  <a:lnTo>
                    <a:pt x="726" y="428"/>
                  </a:lnTo>
                  <a:lnTo>
                    <a:pt x="726" y="446"/>
                  </a:lnTo>
                  <a:lnTo>
                    <a:pt x="726" y="446"/>
                  </a:lnTo>
                  <a:lnTo>
                    <a:pt x="715" y="439"/>
                  </a:lnTo>
                  <a:lnTo>
                    <a:pt x="696" y="444"/>
                  </a:lnTo>
                  <a:lnTo>
                    <a:pt x="684" y="435"/>
                  </a:lnTo>
                  <a:lnTo>
                    <a:pt x="670" y="439"/>
                  </a:lnTo>
                  <a:lnTo>
                    <a:pt x="667" y="446"/>
                  </a:lnTo>
                  <a:lnTo>
                    <a:pt x="663" y="449"/>
                  </a:lnTo>
                  <a:lnTo>
                    <a:pt x="641" y="451"/>
                  </a:lnTo>
                  <a:lnTo>
                    <a:pt x="629" y="458"/>
                  </a:lnTo>
                  <a:lnTo>
                    <a:pt x="620" y="458"/>
                  </a:lnTo>
                  <a:lnTo>
                    <a:pt x="618" y="465"/>
                  </a:lnTo>
                  <a:lnTo>
                    <a:pt x="603" y="472"/>
                  </a:lnTo>
                  <a:lnTo>
                    <a:pt x="599" y="454"/>
                  </a:lnTo>
                  <a:lnTo>
                    <a:pt x="599" y="439"/>
                  </a:lnTo>
                  <a:lnTo>
                    <a:pt x="594" y="437"/>
                  </a:lnTo>
                  <a:lnTo>
                    <a:pt x="570" y="435"/>
                  </a:lnTo>
                  <a:lnTo>
                    <a:pt x="561" y="444"/>
                  </a:lnTo>
                  <a:lnTo>
                    <a:pt x="542" y="437"/>
                  </a:lnTo>
                  <a:lnTo>
                    <a:pt x="530" y="442"/>
                  </a:lnTo>
                  <a:lnTo>
                    <a:pt x="521" y="439"/>
                  </a:lnTo>
                  <a:lnTo>
                    <a:pt x="518" y="430"/>
                  </a:lnTo>
                  <a:lnTo>
                    <a:pt x="511" y="435"/>
                  </a:lnTo>
                  <a:lnTo>
                    <a:pt x="490" y="418"/>
                  </a:lnTo>
                  <a:lnTo>
                    <a:pt x="476" y="423"/>
                  </a:lnTo>
                  <a:lnTo>
                    <a:pt x="457" y="418"/>
                  </a:lnTo>
                  <a:lnTo>
                    <a:pt x="452" y="430"/>
                  </a:lnTo>
                  <a:lnTo>
                    <a:pt x="383" y="480"/>
                  </a:lnTo>
                  <a:lnTo>
                    <a:pt x="402" y="501"/>
                  </a:lnTo>
                  <a:lnTo>
                    <a:pt x="400" y="513"/>
                  </a:lnTo>
                  <a:lnTo>
                    <a:pt x="419" y="529"/>
                  </a:lnTo>
                  <a:lnTo>
                    <a:pt x="419" y="553"/>
                  </a:lnTo>
                  <a:lnTo>
                    <a:pt x="407" y="565"/>
                  </a:lnTo>
                  <a:lnTo>
                    <a:pt x="405" y="581"/>
                  </a:lnTo>
                  <a:lnTo>
                    <a:pt x="393" y="584"/>
                  </a:lnTo>
                  <a:lnTo>
                    <a:pt x="379" y="579"/>
                  </a:lnTo>
                  <a:lnTo>
                    <a:pt x="381" y="586"/>
                  </a:lnTo>
                  <a:lnTo>
                    <a:pt x="374" y="588"/>
                  </a:lnTo>
                  <a:lnTo>
                    <a:pt x="374" y="586"/>
                  </a:lnTo>
                  <a:lnTo>
                    <a:pt x="367" y="588"/>
                  </a:lnTo>
                  <a:lnTo>
                    <a:pt x="362" y="581"/>
                  </a:lnTo>
                  <a:lnTo>
                    <a:pt x="360" y="591"/>
                  </a:lnTo>
                  <a:lnTo>
                    <a:pt x="369" y="595"/>
                  </a:lnTo>
                  <a:lnTo>
                    <a:pt x="360" y="600"/>
                  </a:lnTo>
                  <a:lnTo>
                    <a:pt x="353" y="593"/>
                  </a:lnTo>
                  <a:lnTo>
                    <a:pt x="353" y="605"/>
                  </a:lnTo>
                  <a:lnTo>
                    <a:pt x="348" y="600"/>
                  </a:lnTo>
                  <a:lnTo>
                    <a:pt x="343" y="605"/>
                  </a:lnTo>
                  <a:lnTo>
                    <a:pt x="327" y="584"/>
                  </a:lnTo>
                  <a:lnTo>
                    <a:pt x="320" y="588"/>
                  </a:lnTo>
                  <a:lnTo>
                    <a:pt x="329" y="586"/>
                  </a:lnTo>
                  <a:lnTo>
                    <a:pt x="331" y="595"/>
                  </a:lnTo>
                  <a:lnTo>
                    <a:pt x="320" y="600"/>
                  </a:lnTo>
                  <a:lnTo>
                    <a:pt x="317" y="595"/>
                  </a:lnTo>
                  <a:lnTo>
                    <a:pt x="312" y="600"/>
                  </a:lnTo>
                  <a:lnTo>
                    <a:pt x="289" y="593"/>
                  </a:lnTo>
                  <a:lnTo>
                    <a:pt x="294" y="584"/>
                  </a:lnTo>
                  <a:lnTo>
                    <a:pt x="279" y="588"/>
                  </a:lnTo>
                  <a:lnTo>
                    <a:pt x="282" y="581"/>
                  </a:lnTo>
                  <a:lnTo>
                    <a:pt x="270" y="600"/>
                  </a:lnTo>
                  <a:lnTo>
                    <a:pt x="258" y="598"/>
                  </a:lnTo>
                  <a:lnTo>
                    <a:pt x="258" y="598"/>
                  </a:lnTo>
                  <a:lnTo>
                    <a:pt x="258" y="591"/>
                  </a:lnTo>
                  <a:lnTo>
                    <a:pt x="251" y="595"/>
                  </a:lnTo>
                  <a:lnTo>
                    <a:pt x="244" y="591"/>
                  </a:lnTo>
                  <a:lnTo>
                    <a:pt x="239" y="602"/>
                  </a:lnTo>
                  <a:lnTo>
                    <a:pt x="225" y="607"/>
                  </a:lnTo>
                  <a:lnTo>
                    <a:pt x="223" y="602"/>
                  </a:lnTo>
                  <a:lnTo>
                    <a:pt x="227" y="602"/>
                  </a:lnTo>
                  <a:lnTo>
                    <a:pt x="220" y="598"/>
                  </a:lnTo>
                  <a:lnTo>
                    <a:pt x="225" y="593"/>
                  </a:lnTo>
                  <a:lnTo>
                    <a:pt x="218" y="593"/>
                  </a:lnTo>
                  <a:lnTo>
                    <a:pt x="223" y="588"/>
                  </a:lnTo>
                  <a:lnTo>
                    <a:pt x="220" y="586"/>
                  </a:lnTo>
                  <a:lnTo>
                    <a:pt x="223" y="586"/>
                  </a:lnTo>
                  <a:lnTo>
                    <a:pt x="223" y="579"/>
                  </a:lnTo>
                  <a:lnTo>
                    <a:pt x="215" y="584"/>
                  </a:lnTo>
                  <a:lnTo>
                    <a:pt x="213" y="574"/>
                  </a:lnTo>
                  <a:lnTo>
                    <a:pt x="201" y="572"/>
                  </a:lnTo>
                  <a:lnTo>
                    <a:pt x="194" y="560"/>
                  </a:lnTo>
                  <a:lnTo>
                    <a:pt x="199" y="541"/>
                  </a:lnTo>
                  <a:lnTo>
                    <a:pt x="189" y="532"/>
                  </a:lnTo>
                  <a:lnTo>
                    <a:pt x="173" y="532"/>
                  </a:lnTo>
                  <a:lnTo>
                    <a:pt x="173" y="532"/>
                  </a:lnTo>
                  <a:lnTo>
                    <a:pt x="161" y="524"/>
                  </a:lnTo>
                  <a:lnTo>
                    <a:pt x="159" y="501"/>
                  </a:lnTo>
                  <a:lnTo>
                    <a:pt x="159" y="501"/>
                  </a:lnTo>
                  <a:lnTo>
                    <a:pt x="154" y="489"/>
                  </a:lnTo>
                  <a:lnTo>
                    <a:pt x="128" y="484"/>
                  </a:lnTo>
                  <a:lnTo>
                    <a:pt x="123" y="468"/>
                  </a:lnTo>
                  <a:lnTo>
                    <a:pt x="107" y="480"/>
                  </a:lnTo>
                  <a:lnTo>
                    <a:pt x="50" y="489"/>
                  </a:lnTo>
                  <a:lnTo>
                    <a:pt x="40" y="470"/>
                  </a:lnTo>
                  <a:lnTo>
                    <a:pt x="55" y="442"/>
                  </a:lnTo>
                  <a:lnTo>
                    <a:pt x="55" y="432"/>
                  </a:lnTo>
                  <a:lnTo>
                    <a:pt x="43" y="420"/>
                  </a:lnTo>
                  <a:lnTo>
                    <a:pt x="38" y="404"/>
                  </a:lnTo>
                  <a:lnTo>
                    <a:pt x="57" y="364"/>
                  </a:lnTo>
                  <a:lnTo>
                    <a:pt x="45" y="328"/>
                  </a:lnTo>
                  <a:lnTo>
                    <a:pt x="62" y="312"/>
                  </a:lnTo>
                  <a:lnTo>
                    <a:pt x="59" y="305"/>
                  </a:lnTo>
                  <a:lnTo>
                    <a:pt x="33" y="302"/>
                  </a:lnTo>
                  <a:lnTo>
                    <a:pt x="33" y="302"/>
                  </a:lnTo>
                  <a:lnTo>
                    <a:pt x="33" y="293"/>
                  </a:lnTo>
                  <a:lnTo>
                    <a:pt x="38" y="283"/>
                  </a:lnTo>
                  <a:lnTo>
                    <a:pt x="31" y="264"/>
                  </a:lnTo>
                  <a:lnTo>
                    <a:pt x="38" y="243"/>
                  </a:lnTo>
                  <a:lnTo>
                    <a:pt x="31" y="231"/>
                  </a:lnTo>
                  <a:lnTo>
                    <a:pt x="48" y="219"/>
                  </a:lnTo>
                  <a:lnTo>
                    <a:pt x="55" y="208"/>
                  </a:lnTo>
                  <a:lnTo>
                    <a:pt x="55" y="186"/>
                  </a:lnTo>
                  <a:lnTo>
                    <a:pt x="48" y="170"/>
                  </a:lnTo>
                  <a:lnTo>
                    <a:pt x="50" y="158"/>
                  </a:lnTo>
                  <a:lnTo>
                    <a:pt x="26" y="156"/>
                  </a:lnTo>
                  <a:lnTo>
                    <a:pt x="31" y="163"/>
                  </a:lnTo>
                  <a:lnTo>
                    <a:pt x="24" y="179"/>
                  </a:lnTo>
                  <a:lnTo>
                    <a:pt x="17" y="186"/>
                  </a:lnTo>
                  <a:lnTo>
                    <a:pt x="5" y="182"/>
                  </a:lnTo>
                  <a:lnTo>
                    <a:pt x="3" y="172"/>
                  </a:lnTo>
                  <a:lnTo>
                    <a:pt x="10" y="165"/>
                  </a:lnTo>
                  <a:lnTo>
                    <a:pt x="17" y="139"/>
                  </a:lnTo>
                  <a:lnTo>
                    <a:pt x="14" y="132"/>
                  </a:lnTo>
                  <a:lnTo>
                    <a:pt x="0" y="125"/>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94" name="Freeform 193"/>
            <p:cNvSpPr>
              <a:spLocks/>
            </p:cNvSpPr>
            <p:nvPr/>
          </p:nvSpPr>
          <p:spPr bwMode="auto">
            <a:xfrm>
              <a:off x="4961" y="-1091"/>
              <a:ext cx="755" cy="875"/>
            </a:xfrm>
            <a:custGeom>
              <a:avLst/>
              <a:gdLst>
                <a:gd name="T0" fmla="*/ 121 w 755"/>
                <a:gd name="T1" fmla="*/ 74 h 875"/>
                <a:gd name="T2" fmla="*/ 159 w 755"/>
                <a:gd name="T3" fmla="*/ 69 h 875"/>
                <a:gd name="T4" fmla="*/ 156 w 755"/>
                <a:gd name="T5" fmla="*/ 17 h 875"/>
                <a:gd name="T6" fmla="*/ 187 w 755"/>
                <a:gd name="T7" fmla="*/ 0 h 875"/>
                <a:gd name="T8" fmla="*/ 211 w 755"/>
                <a:gd name="T9" fmla="*/ 36 h 875"/>
                <a:gd name="T10" fmla="*/ 249 w 755"/>
                <a:gd name="T11" fmla="*/ 52 h 875"/>
                <a:gd name="T12" fmla="*/ 256 w 755"/>
                <a:gd name="T13" fmla="*/ 86 h 875"/>
                <a:gd name="T14" fmla="*/ 289 w 755"/>
                <a:gd name="T15" fmla="*/ 100 h 875"/>
                <a:gd name="T16" fmla="*/ 329 w 755"/>
                <a:gd name="T17" fmla="*/ 93 h 875"/>
                <a:gd name="T18" fmla="*/ 331 w 755"/>
                <a:gd name="T19" fmla="*/ 135 h 875"/>
                <a:gd name="T20" fmla="*/ 348 w 755"/>
                <a:gd name="T21" fmla="*/ 145 h 875"/>
                <a:gd name="T22" fmla="*/ 400 w 755"/>
                <a:gd name="T23" fmla="*/ 145 h 875"/>
                <a:gd name="T24" fmla="*/ 431 w 755"/>
                <a:gd name="T25" fmla="*/ 173 h 875"/>
                <a:gd name="T26" fmla="*/ 461 w 755"/>
                <a:gd name="T27" fmla="*/ 206 h 875"/>
                <a:gd name="T28" fmla="*/ 478 w 755"/>
                <a:gd name="T29" fmla="*/ 190 h 875"/>
                <a:gd name="T30" fmla="*/ 492 w 755"/>
                <a:gd name="T31" fmla="*/ 220 h 875"/>
                <a:gd name="T32" fmla="*/ 511 w 755"/>
                <a:gd name="T33" fmla="*/ 234 h 875"/>
                <a:gd name="T34" fmla="*/ 523 w 755"/>
                <a:gd name="T35" fmla="*/ 260 h 875"/>
                <a:gd name="T36" fmla="*/ 528 w 755"/>
                <a:gd name="T37" fmla="*/ 277 h 875"/>
                <a:gd name="T38" fmla="*/ 506 w 755"/>
                <a:gd name="T39" fmla="*/ 296 h 875"/>
                <a:gd name="T40" fmla="*/ 514 w 755"/>
                <a:gd name="T41" fmla="*/ 336 h 875"/>
                <a:gd name="T42" fmla="*/ 492 w 755"/>
                <a:gd name="T43" fmla="*/ 402 h 875"/>
                <a:gd name="T44" fmla="*/ 530 w 755"/>
                <a:gd name="T45" fmla="*/ 464 h 875"/>
                <a:gd name="T46" fmla="*/ 537 w 755"/>
                <a:gd name="T47" fmla="*/ 469 h 875"/>
                <a:gd name="T48" fmla="*/ 563 w 755"/>
                <a:gd name="T49" fmla="*/ 473 h 875"/>
                <a:gd name="T50" fmla="*/ 575 w 755"/>
                <a:gd name="T51" fmla="*/ 457 h 875"/>
                <a:gd name="T52" fmla="*/ 606 w 755"/>
                <a:gd name="T53" fmla="*/ 443 h 875"/>
                <a:gd name="T54" fmla="*/ 717 w 755"/>
                <a:gd name="T55" fmla="*/ 443 h 875"/>
                <a:gd name="T56" fmla="*/ 743 w 755"/>
                <a:gd name="T57" fmla="*/ 518 h 875"/>
                <a:gd name="T58" fmla="*/ 755 w 755"/>
                <a:gd name="T59" fmla="*/ 565 h 875"/>
                <a:gd name="T60" fmla="*/ 710 w 755"/>
                <a:gd name="T61" fmla="*/ 658 h 875"/>
                <a:gd name="T62" fmla="*/ 710 w 755"/>
                <a:gd name="T63" fmla="*/ 677 h 875"/>
                <a:gd name="T64" fmla="*/ 724 w 755"/>
                <a:gd name="T65" fmla="*/ 695 h 875"/>
                <a:gd name="T66" fmla="*/ 703 w 755"/>
                <a:gd name="T67" fmla="*/ 736 h 875"/>
                <a:gd name="T68" fmla="*/ 639 w 755"/>
                <a:gd name="T69" fmla="*/ 788 h 875"/>
                <a:gd name="T70" fmla="*/ 601 w 755"/>
                <a:gd name="T71" fmla="*/ 807 h 875"/>
                <a:gd name="T72" fmla="*/ 558 w 755"/>
                <a:gd name="T73" fmla="*/ 799 h 875"/>
                <a:gd name="T74" fmla="*/ 521 w 755"/>
                <a:gd name="T75" fmla="*/ 833 h 875"/>
                <a:gd name="T76" fmla="*/ 476 w 755"/>
                <a:gd name="T77" fmla="*/ 835 h 875"/>
                <a:gd name="T78" fmla="*/ 450 w 755"/>
                <a:gd name="T79" fmla="*/ 844 h 875"/>
                <a:gd name="T80" fmla="*/ 398 w 755"/>
                <a:gd name="T81" fmla="*/ 847 h 875"/>
                <a:gd name="T82" fmla="*/ 357 w 755"/>
                <a:gd name="T83" fmla="*/ 807 h 875"/>
                <a:gd name="T84" fmla="*/ 338 w 755"/>
                <a:gd name="T85" fmla="*/ 785 h 875"/>
                <a:gd name="T86" fmla="*/ 338 w 755"/>
                <a:gd name="T87" fmla="*/ 752 h 875"/>
                <a:gd name="T88" fmla="*/ 305 w 755"/>
                <a:gd name="T89" fmla="*/ 724 h 875"/>
                <a:gd name="T90" fmla="*/ 263 w 755"/>
                <a:gd name="T91" fmla="*/ 712 h 875"/>
                <a:gd name="T92" fmla="*/ 258 w 755"/>
                <a:gd name="T93" fmla="*/ 648 h 875"/>
                <a:gd name="T94" fmla="*/ 204 w 755"/>
                <a:gd name="T95" fmla="*/ 622 h 875"/>
                <a:gd name="T96" fmla="*/ 107 w 755"/>
                <a:gd name="T97" fmla="*/ 584 h 875"/>
                <a:gd name="T98" fmla="*/ 17 w 755"/>
                <a:gd name="T99" fmla="*/ 547 h 875"/>
                <a:gd name="T100" fmla="*/ 26 w 755"/>
                <a:gd name="T101" fmla="*/ 478 h 875"/>
                <a:gd name="T102" fmla="*/ 21 w 755"/>
                <a:gd name="T103" fmla="*/ 440 h 875"/>
                <a:gd name="T104" fmla="*/ 45 w 755"/>
                <a:gd name="T105" fmla="*/ 360 h 875"/>
                <a:gd name="T106" fmla="*/ 55 w 755"/>
                <a:gd name="T107" fmla="*/ 355 h 875"/>
                <a:gd name="T108" fmla="*/ 81 w 755"/>
                <a:gd name="T109" fmla="*/ 334 h 875"/>
                <a:gd name="T110" fmla="*/ 100 w 755"/>
                <a:gd name="T111" fmla="*/ 282 h 875"/>
                <a:gd name="T112" fmla="*/ 100 w 755"/>
                <a:gd name="T113" fmla="*/ 239 h 875"/>
                <a:gd name="T114" fmla="*/ 81 w 755"/>
                <a:gd name="T115" fmla="*/ 199 h 875"/>
                <a:gd name="T116" fmla="*/ 85 w 755"/>
                <a:gd name="T117" fmla="*/ 168 h 875"/>
                <a:gd name="T118" fmla="*/ 109 w 755"/>
                <a:gd name="T119" fmla="*/ 166 h 875"/>
                <a:gd name="T120" fmla="*/ 100 w 755"/>
                <a:gd name="T121" fmla="*/ 142 h 875"/>
                <a:gd name="T122" fmla="*/ 92 w 755"/>
                <a:gd name="T123" fmla="*/ 107 h 875"/>
                <a:gd name="T124" fmla="*/ 90 w 755"/>
                <a:gd name="T125" fmla="*/ 76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5" h="875">
                  <a:moveTo>
                    <a:pt x="95" y="74"/>
                  </a:moveTo>
                  <a:lnTo>
                    <a:pt x="100" y="67"/>
                  </a:lnTo>
                  <a:lnTo>
                    <a:pt x="126" y="83"/>
                  </a:lnTo>
                  <a:lnTo>
                    <a:pt x="128" y="76"/>
                  </a:lnTo>
                  <a:lnTo>
                    <a:pt x="121" y="74"/>
                  </a:lnTo>
                  <a:lnTo>
                    <a:pt x="126" y="64"/>
                  </a:lnTo>
                  <a:lnTo>
                    <a:pt x="137" y="69"/>
                  </a:lnTo>
                  <a:lnTo>
                    <a:pt x="140" y="57"/>
                  </a:lnTo>
                  <a:lnTo>
                    <a:pt x="154" y="69"/>
                  </a:lnTo>
                  <a:lnTo>
                    <a:pt x="159" y="69"/>
                  </a:lnTo>
                  <a:lnTo>
                    <a:pt x="161" y="62"/>
                  </a:lnTo>
                  <a:lnTo>
                    <a:pt x="154" y="34"/>
                  </a:lnTo>
                  <a:lnTo>
                    <a:pt x="159" y="31"/>
                  </a:lnTo>
                  <a:lnTo>
                    <a:pt x="156" y="19"/>
                  </a:lnTo>
                  <a:lnTo>
                    <a:pt x="156" y="17"/>
                  </a:lnTo>
                  <a:lnTo>
                    <a:pt x="163" y="22"/>
                  </a:lnTo>
                  <a:lnTo>
                    <a:pt x="163" y="15"/>
                  </a:lnTo>
                  <a:lnTo>
                    <a:pt x="168" y="12"/>
                  </a:lnTo>
                  <a:lnTo>
                    <a:pt x="182" y="15"/>
                  </a:lnTo>
                  <a:lnTo>
                    <a:pt x="187" y="0"/>
                  </a:lnTo>
                  <a:lnTo>
                    <a:pt x="189" y="10"/>
                  </a:lnTo>
                  <a:lnTo>
                    <a:pt x="185" y="12"/>
                  </a:lnTo>
                  <a:lnTo>
                    <a:pt x="187" y="17"/>
                  </a:lnTo>
                  <a:lnTo>
                    <a:pt x="197" y="19"/>
                  </a:lnTo>
                  <a:lnTo>
                    <a:pt x="211" y="36"/>
                  </a:lnTo>
                  <a:lnTo>
                    <a:pt x="215" y="36"/>
                  </a:lnTo>
                  <a:lnTo>
                    <a:pt x="215" y="29"/>
                  </a:lnTo>
                  <a:lnTo>
                    <a:pt x="220" y="29"/>
                  </a:lnTo>
                  <a:lnTo>
                    <a:pt x="230" y="52"/>
                  </a:lnTo>
                  <a:lnTo>
                    <a:pt x="249" y="52"/>
                  </a:lnTo>
                  <a:lnTo>
                    <a:pt x="237" y="60"/>
                  </a:lnTo>
                  <a:lnTo>
                    <a:pt x="239" y="83"/>
                  </a:lnTo>
                  <a:lnTo>
                    <a:pt x="246" y="76"/>
                  </a:lnTo>
                  <a:lnTo>
                    <a:pt x="249" y="86"/>
                  </a:lnTo>
                  <a:lnTo>
                    <a:pt x="256" y="86"/>
                  </a:lnTo>
                  <a:lnTo>
                    <a:pt x="263" y="78"/>
                  </a:lnTo>
                  <a:lnTo>
                    <a:pt x="267" y="83"/>
                  </a:lnTo>
                  <a:lnTo>
                    <a:pt x="263" y="95"/>
                  </a:lnTo>
                  <a:lnTo>
                    <a:pt x="277" y="90"/>
                  </a:lnTo>
                  <a:lnTo>
                    <a:pt x="289" y="100"/>
                  </a:lnTo>
                  <a:lnTo>
                    <a:pt x="289" y="102"/>
                  </a:lnTo>
                  <a:lnTo>
                    <a:pt x="298" y="100"/>
                  </a:lnTo>
                  <a:lnTo>
                    <a:pt x="301" y="112"/>
                  </a:lnTo>
                  <a:lnTo>
                    <a:pt x="317" y="121"/>
                  </a:lnTo>
                  <a:lnTo>
                    <a:pt x="329" y="93"/>
                  </a:lnTo>
                  <a:lnTo>
                    <a:pt x="324" y="114"/>
                  </a:lnTo>
                  <a:lnTo>
                    <a:pt x="338" y="107"/>
                  </a:lnTo>
                  <a:lnTo>
                    <a:pt x="336" y="123"/>
                  </a:lnTo>
                  <a:lnTo>
                    <a:pt x="343" y="133"/>
                  </a:lnTo>
                  <a:lnTo>
                    <a:pt x="331" y="135"/>
                  </a:lnTo>
                  <a:lnTo>
                    <a:pt x="329" y="140"/>
                  </a:lnTo>
                  <a:lnTo>
                    <a:pt x="348" y="166"/>
                  </a:lnTo>
                  <a:lnTo>
                    <a:pt x="357" y="156"/>
                  </a:lnTo>
                  <a:lnTo>
                    <a:pt x="348" y="147"/>
                  </a:lnTo>
                  <a:lnTo>
                    <a:pt x="348" y="145"/>
                  </a:lnTo>
                  <a:lnTo>
                    <a:pt x="374" y="149"/>
                  </a:lnTo>
                  <a:lnTo>
                    <a:pt x="386" y="140"/>
                  </a:lnTo>
                  <a:lnTo>
                    <a:pt x="395" y="142"/>
                  </a:lnTo>
                  <a:lnTo>
                    <a:pt x="393" y="152"/>
                  </a:lnTo>
                  <a:lnTo>
                    <a:pt x="400" y="145"/>
                  </a:lnTo>
                  <a:lnTo>
                    <a:pt x="419" y="140"/>
                  </a:lnTo>
                  <a:lnTo>
                    <a:pt x="414" y="161"/>
                  </a:lnTo>
                  <a:lnTo>
                    <a:pt x="424" y="154"/>
                  </a:lnTo>
                  <a:lnTo>
                    <a:pt x="428" y="159"/>
                  </a:lnTo>
                  <a:lnTo>
                    <a:pt x="431" y="173"/>
                  </a:lnTo>
                  <a:lnTo>
                    <a:pt x="426" y="182"/>
                  </a:lnTo>
                  <a:lnTo>
                    <a:pt x="435" y="192"/>
                  </a:lnTo>
                  <a:lnTo>
                    <a:pt x="443" y="206"/>
                  </a:lnTo>
                  <a:lnTo>
                    <a:pt x="452" y="213"/>
                  </a:lnTo>
                  <a:lnTo>
                    <a:pt x="461" y="206"/>
                  </a:lnTo>
                  <a:lnTo>
                    <a:pt x="459" y="208"/>
                  </a:lnTo>
                  <a:lnTo>
                    <a:pt x="466" y="216"/>
                  </a:lnTo>
                  <a:lnTo>
                    <a:pt x="471" y="204"/>
                  </a:lnTo>
                  <a:lnTo>
                    <a:pt x="478" y="201"/>
                  </a:lnTo>
                  <a:lnTo>
                    <a:pt x="478" y="190"/>
                  </a:lnTo>
                  <a:lnTo>
                    <a:pt x="490" y="187"/>
                  </a:lnTo>
                  <a:lnTo>
                    <a:pt x="490" y="187"/>
                  </a:lnTo>
                  <a:lnTo>
                    <a:pt x="492" y="197"/>
                  </a:lnTo>
                  <a:lnTo>
                    <a:pt x="485" y="199"/>
                  </a:lnTo>
                  <a:lnTo>
                    <a:pt x="492" y="220"/>
                  </a:lnTo>
                  <a:lnTo>
                    <a:pt x="497" y="223"/>
                  </a:lnTo>
                  <a:lnTo>
                    <a:pt x="497" y="216"/>
                  </a:lnTo>
                  <a:lnTo>
                    <a:pt x="504" y="216"/>
                  </a:lnTo>
                  <a:lnTo>
                    <a:pt x="514" y="223"/>
                  </a:lnTo>
                  <a:lnTo>
                    <a:pt x="511" y="234"/>
                  </a:lnTo>
                  <a:lnTo>
                    <a:pt x="518" y="230"/>
                  </a:lnTo>
                  <a:lnTo>
                    <a:pt x="521" y="244"/>
                  </a:lnTo>
                  <a:lnTo>
                    <a:pt x="516" y="244"/>
                  </a:lnTo>
                  <a:lnTo>
                    <a:pt x="528" y="258"/>
                  </a:lnTo>
                  <a:lnTo>
                    <a:pt x="523" y="260"/>
                  </a:lnTo>
                  <a:lnTo>
                    <a:pt x="528" y="263"/>
                  </a:lnTo>
                  <a:lnTo>
                    <a:pt x="521" y="268"/>
                  </a:lnTo>
                  <a:lnTo>
                    <a:pt x="523" y="275"/>
                  </a:lnTo>
                  <a:lnTo>
                    <a:pt x="532" y="272"/>
                  </a:lnTo>
                  <a:lnTo>
                    <a:pt x="528" y="277"/>
                  </a:lnTo>
                  <a:lnTo>
                    <a:pt x="530" y="279"/>
                  </a:lnTo>
                  <a:lnTo>
                    <a:pt x="523" y="284"/>
                  </a:lnTo>
                  <a:lnTo>
                    <a:pt x="521" y="296"/>
                  </a:lnTo>
                  <a:lnTo>
                    <a:pt x="509" y="303"/>
                  </a:lnTo>
                  <a:lnTo>
                    <a:pt x="506" y="296"/>
                  </a:lnTo>
                  <a:lnTo>
                    <a:pt x="497" y="301"/>
                  </a:lnTo>
                  <a:lnTo>
                    <a:pt x="502" y="303"/>
                  </a:lnTo>
                  <a:lnTo>
                    <a:pt x="499" y="317"/>
                  </a:lnTo>
                  <a:lnTo>
                    <a:pt x="509" y="324"/>
                  </a:lnTo>
                  <a:lnTo>
                    <a:pt x="514" y="336"/>
                  </a:lnTo>
                  <a:lnTo>
                    <a:pt x="511" y="346"/>
                  </a:lnTo>
                  <a:lnTo>
                    <a:pt x="499" y="353"/>
                  </a:lnTo>
                  <a:lnTo>
                    <a:pt x="504" y="374"/>
                  </a:lnTo>
                  <a:lnTo>
                    <a:pt x="499" y="383"/>
                  </a:lnTo>
                  <a:lnTo>
                    <a:pt x="492" y="402"/>
                  </a:lnTo>
                  <a:lnTo>
                    <a:pt x="485" y="402"/>
                  </a:lnTo>
                  <a:lnTo>
                    <a:pt x="487" y="421"/>
                  </a:lnTo>
                  <a:lnTo>
                    <a:pt x="516" y="466"/>
                  </a:lnTo>
                  <a:lnTo>
                    <a:pt x="525" y="476"/>
                  </a:lnTo>
                  <a:lnTo>
                    <a:pt x="530" y="464"/>
                  </a:lnTo>
                  <a:lnTo>
                    <a:pt x="537" y="471"/>
                  </a:lnTo>
                  <a:lnTo>
                    <a:pt x="535" y="476"/>
                  </a:lnTo>
                  <a:lnTo>
                    <a:pt x="540" y="476"/>
                  </a:lnTo>
                  <a:lnTo>
                    <a:pt x="544" y="466"/>
                  </a:lnTo>
                  <a:lnTo>
                    <a:pt x="537" y="469"/>
                  </a:lnTo>
                  <a:lnTo>
                    <a:pt x="537" y="459"/>
                  </a:lnTo>
                  <a:lnTo>
                    <a:pt x="547" y="459"/>
                  </a:lnTo>
                  <a:lnTo>
                    <a:pt x="549" y="466"/>
                  </a:lnTo>
                  <a:lnTo>
                    <a:pt x="558" y="461"/>
                  </a:lnTo>
                  <a:lnTo>
                    <a:pt x="563" y="473"/>
                  </a:lnTo>
                  <a:lnTo>
                    <a:pt x="568" y="469"/>
                  </a:lnTo>
                  <a:lnTo>
                    <a:pt x="568" y="464"/>
                  </a:lnTo>
                  <a:lnTo>
                    <a:pt x="577" y="464"/>
                  </a:lnTo>
                  <a:lnTo>
                    <a:pt x="570" y="454"/>
                  </a:lnTo>
                  <a:lnTo>
                    <a:pt x="575" y="457"/>
                  </a:lnTo>
                  <a:lnTo>
                    <a:pt x="580" y="450"/>
                  </a:lnTo>
                  <a:lnTo>
                    <a:pt x="592" y="452"/>
                  </a:lnTo>
                  <a:lnTo>
                    <a:pt x="589" y="440"/>
                  </a:lnTo>
                  <a:lnTo>
                    <a:pt x="594" y="445"/>
                  </a:lnTo>
                  <a:lnTo>
                    <a:pt x="606" y="443"/>
                  </a:lnTo>
                  <a:lnTo>
                    <a:pt x="610" y="450"/>
                  </a:lnTo>
                  <a:lnTo>
                    <a:pt x="625" y="450"/>
                  </a:lnTo>
                  <a:lnTo>
                    <a:pt x="648" y="447"/>
                  </a:lnTo>
                  <a:lnTo>
                    <a:pt x="660" y="438"/>
                  </a:lnTo>
                  <a:lnTo>
                    <a:pt x="717" y="443"/>
                  </a:lnTo>
                  <a:lnTo>
                    <a:pt x="743" y="440"/>
                  </a:lnTo>
                  <a:lnTo>
                    <a:pt x="743" y="445"/>
                  </a:lnTo>
                  <a:lnTo>
                    <a:pt x="738" y="473"/>
                  </a:lnTo>
                  <a:lnTo>
                    <a:pt x="748" y="504"/>
                  </a:lnTo>
                  <a:lnTo>
                    <a:pt x="743" y="518"/>
                  </a:lnTo>
                  <a:lnTo>
                    <a:pt x="736" y="521"/>
                  </a:lnTo>
                  <a:lnTo>
                    <a:pt x="736" y="528"/>
                  </a:lnTo>
                  <a:lnTo>
                    <a:pt x="738" y="542"/>
                  </a:lnTo>
                  <a:lnTo>
                    <a:pt x="748" y="561"/>
                  </a:lnTo>
                  <a:lnTo>
                    <a:pt x="755" y="565"/>
                  </a:lnTo>
                  <a:lnTo>
                    <a:pt x="729" y="606"/>
                  </a:lnTo>
                  <a:lnTo>
                    <a:pt x="726" y="629"/>
                  </a:lnTo>
                  <a:lnTo>
                    <a:pt x="733" y="636"/>
                  </a:lnTo>
                  <a:lnTo>
                    <a:pt x="719" y="655"/>
                  </a:lnTo>
                  <a:lnTo>
                    <a:pt x="710" y="658"/>
                  </a:lnTo>
                  <a:lnTo>
                    <a:pt x="707" y="662"/>
                  </a:lnTo>
                  <a:lnTo>
                    <a:pt x="710" y="672"/>
                  </a:lnTo>
                  <a:lnTo>
                    <a:pt x="710" y="672"/>
                  </a:lnTo>
                  <a:lnTo>
                    <a:pt x="710" y="677"/>
                  </a:lnTo>
                  <a:lnTo>
                    <a:pt x="710" y="677"/>
                  </a:lnTo>
                  <a:lnTo>
                    <a:pt x="703" y="679"/>
                  </a:lnTo>
                  <a:lnTo>
                    <a:pt x="703" y="686"/>
                  </a:lnTo>
                  <a:lnTo>
                    <a:pt x="710" y="684"/>
                  </a:lnTo>
                  <a:lnTo>
                    <a:pt x="710" y="688"/>
                  </a:lnTo>
                  <a:lnTo>
                    <a:pt x="724" y="695"/>
                  </a:lnTo>
                  <a:lnTo>
                    <a:pt x="724" y="703"/>
                  </a:lnTo>
                  <a:lnTo>
                    <a:pt x="731" y="703"/>
                  </a:lnTo>
                  <a:lnTo>
                    <a:pt x="731" y="712"/>
                  </a:lnTo>
                  <a:lnTo>
                    <a:pt x="705" y="721"/>
                  </a:lnTo>
                  <a:lnTo>
                    <a:pt x="703" y="736"/>
                  </a:lnTo>
                  <a:lnTo>
                    <a:pt x="681" y="743"/>
                  </a:lnTo>
                  <a:lnTo>
                    <a:pt x="681" y="747"/>
                  </a:lnTo>
                  <a:lnTo>
                    <a:pt x="670" y="773"/>
                  </a:lnTo>
                  <a:lnTo>
                    <a:pt x="651" y="778"/>
                  </a:lnTo>
                  <a:lnTo>
                    <a:pt x="639" y="788"/>
                  </a:lnTo>
                  <a:lnTo>
                    <a:pt x="639" y="788"/>
                  </a:lnTo>
                  <a:lnTo>
                    <a:pt x="634" y="797"/>
                  </a:lnTo>
                  <a:lnTo>
                    <a:pt x="620" y="797"/>
                  </a:lnTo>
                  <a:lnTo>
                    <a:pt x="608" y="809"/>
                  </a:lnTo>
                  <a:lnTo>
                    <a:pt x="601" y="807"/>
                  </a:lnTo>
                  <a:lnTo>
                    <a:pt x="601" y="807"/>
                  </a:lnTo>
                  <a:lnTo>
                    <a:pt x="594" y="804"/>
                  </a:lnTo>
                  <a:lnTo>
                    <a:pt x="594" y="804"/>
                  </a:lnTo>
                  <a:lnTo>
                    <a:pt x="582" y="799"/>
                  </a:lnTo>
                  <a:lnTo>
                    <a:pt x="558" y="799"/>
                  </a:lnTo>
                  <a:lnTo>
                    <a:pt x="558" y="818"/>
                  </a:lnTo>
                  <a:lnTo>
                    <a:pt x="547" y="833"/>
                  </a:lnTo>
                  <a:lnTo>
                    <a:pt x="523" y="844"/>
                  </a:lnTo>
                  <a:lnTo>
                    <a:pt x="523" y="844"/>
                  </a:lnTo>
                  <a:lnTo>
                    <a:pt x="521" y="833"/>
                  </a:lnTo>
                  <a:lnTo>
                    <a:pt x="509" y="825"/>
                  </a:lnTo>
                  <a:lnTo>
                    <a:pt x="504" y="830"/>
                  </a:lnTo>
                  <a:lnTo>
                    <a:pt x="495" y="821"/>
                  </a:lnTo>
                  <a:lnTo>
                    <a:pt x="476" y="835"/>
                  </a:lnTo>
                  <a:lnTo>
                    <a:pt x="476" y="835"/>
                  </a:lnTo>
                  <a:lnTo>
                    <a:pt x="466" y="835"/>
                  </a:lnTo>
                  <a:lnTo>
                    <a:pt x="466" y="835"/>
                  </a:lnTo>
                  <a:lnTo>
                    <a:pt x="459" y="851"/>
                  </a:lnTo>
                  <a:lnTo>
                    <a:pt x="452" y="842"/>
                  </a:lnTo>
                  <a:lnTo>
                    <a:pt x="450" y="844"/>
                  </a:lnTo>
                  <a:lnTo>
                    <a:pt x="445" y="868"/>
                  </a:lnTo>
                  <a:lnTo>
                    <a:pt x="447" y="873"/>
                  </a:lnTo>
                  <a:lnTo>
                    <a:pt x="440" y="875"/>
                  </a:lnTo>
                  <a:lnTo>
                    <a:pt x="426" y="861"/>
                  </a:lnTo>
                  <a:lnTo>
                    <a:pt x="398" y="847"/>
                  </a:lnTo>
                  <a:lnTo>
                    <a:pt x="395" y="837"/>
                  </a:lnTo>
                  <a:lnTo>
                    <a:pt x="379" y="830"/>
                  </a:lnTo>
                  <a:lnTo>
                    <a:pt x="374" y="825"/>
                  </a:lnTo>
                  <a:lnTo>
                    <a:pt x="374" y="814"/>
                  </a:lnTo>
                  <a:lnTo>
                    <a:pt x="357" y="807"/>
                  </a:lnTo>
                  <a:lnTo>
                    <a:pt x="355" y="802"/>
                  </a:lnTo>
                  <a:lnTo>
                    <a:pt x="343" y="799"/>
                  </a:lnTo>
                  <a:lnTo>
                    <a:pt x="346" y="795"/>
                  </a:lnTo>
                  <a:lnTo>
                    <a:pt x="338" y="785"/>
                  </a:lnTo>
                  <a:lnTo>
                    <a:pt x="338" y="785"/>
                  </a:lnTo>
                  <a:lnTo>
                    <a:pt x="338" y="776"/>
                  </a:lnTo>
                  <a:lnTo>
                    <a:pt x="338" y="776"/>
                  </a:lnTo>
                  <a:lnTo>
                    <a:pt x="331" y="776"/>
                  </a:lnTo>
                  <a:lnTo>
                    <a:pt x="343" y="764"/>
                  </a:lnTo>
                  <a:lnTo>
                    <a:pt x="338" y="752"/>
                  </a:lnTo>
                  <a:lnTo>
                    <a:pt x="315" y="745"/>
                  </a:lnTo>
                  <a:lnTo>
                    <a:pt x="310" y="733"/>
                  </a:lnTo>
                  <a:lnTo>
                    <a:pt x="301" y="738"/>
                  </a:lnTo>
                  <a:lnTo>
                    <a:pt x="301" y="731"/>
                  </a:lnTo>
                  <a:lnTo>
                    <a:pt x="305" y="724"/>
                  </a:lnTo>
                  <a:lnTo>
                    <a:pt x="301" y="714"/>
                  </a:lnTo>
                  <a:lnTo>
                    <a:pt x="291" y="714"/>
                  </a:lnTo>
                  <a:lnTo>
                    <a:pt x="282" y="703"/>
                  </a:lnTo>
                  <a:lnTo>
                    <a:pt x="263" y="712"/>
                  </a:lnTo>
                  <a:lnTo>
                    <a:pt x="263" y="712"/>
                  </a:lnTo>
                  <a:lnTo>
                    <a:pt x="260" y="707"/>
                  </a:lnTo>
                  <a:lnTo>
                    <a:pt x="265" y="688"/>
                  </a:lnTo>
                  <a:lnTo>
                    <a:pt x="258" y="674"/>
                  </a:lnTo>
                  <a:lnTo>
                    <a:pt x="265" y="655"/>
                  </a:lnTo>
                  <a:lnTo>
                    <a:pt x="258" y="648"/>
                  </a:lnTo>
                  <a:lnTo>
                    <a:pt x="246" y="651"/>
                  </a:lnTo>
                  <a:lnTo>
                    <a:pt x="237" y="627"/>
                  </a:lnTo>
                  <a:lnTo>
                    <a:pt x="223" y="615"/>
                  </a:lnTo>
                  <a:lnTo>
                    <a:pt x="218" y="613"/>
                  </a:lnTo>
                  <a:lnTo>
                    <a:pt x="204" y="622"/>
                  </a:lnTo>
                  <a:lnTo>
                    <a:pt x="142" y="582"/>
                  </a:lnTo>
                  <a:lnTo>
                    <a:pt x="140" y="573"/>
                  </a:lnTo>
                  <a:lnTo>
                    <a:pt x="128" y="584"/>
                  </a:lnTo>
                  <a:lnTo>
                    <a:pt x="114" y="580"/>
                  </a:lnTo>
                  <a:lnTo>
                    <a:pt x="107" y="584"/>
                  </a:lnTo>
                  <a:lnTo>
                    <a:pt x="81" y="570"/>
                  </a:lnTo>
                  <a:lnTo>
                    <a:pt x="71" y="570"/>
                  </a:lnTo>
                  <a:lnTo>
                    <a:pt x="64" y="556"/>
                  </a:lnTo>
                  <a:lnTo>
                    <a:pt x="36" y="547"/>
                  </a:lnTo>
                  <a:lnTo>
                    <a:pt x="17" y="547"/>
                  </a:lnTo>
                  <a:lnTo>
                    <a:pt x="0" y="518"/>
                  </a:lnTo>
                  <a:lnTo>
                    <a:pt x="3" y="509"/>
                  </a:lnTo>
                  <a:lnTo>
                    <a:pt x="14" y="506"/>
                  </a:lnTo>
                  <a:lnTo>
                    <a:pt x="14" y="495"/>
                  </a:lnTo>
                  <a:lnTo>
                    <a:pt x="26" y="478"/>
                  </a:lnTo>
                  <a:lnTo>
                    <a:pt x="26" y="478"/>
                  </a:lnTo>
                  <a:lnTo>
                    <a:pt x="33" y="466"/>
                  </a:lnTo>
                  <a:lnTo>
                    <a:pt x="33" y="466"/>
                  </a:lnTo>
                  <a:lnTo>
                    <a:pt x="19" y="450"/>
                  </a:lnTo>
                  <a:lnTo>
                    <a:pt x="21" y="440"/>
                  </a:lnTo>
                  <a:lnTo>
                    <a:pt x="14" y="433"/>
                  </a:lnTo>
                  <a:lnTo>
                    <a:pt x="26" y="417"/>
                  </a:lnTo>
                  <a:lnTo>
                    <a:pt x="24" y="395"/>
                  </a:lnTo>
                  <a:lnTo>
                    <a:pt x="43" y="379"/>
                  </a:lnTo>
                  <a:lnTo>
                    <a:pt x="45" y="360"/>
                  </a:lnTo>
                  <a:lnTo>
                    <a:pt x="50" y="362"/>
                  </a:lnTo>
                  <a:lnTo>
                    <a:pt x="55" y="355"/>
                  </a:lnTo>
                  <a:lnTo>
                    <a:pt x="55" y="355"/>
                  </a:lnTo>
                  <a:lnTo>
                    <a:pt x="55" y="355"/>
                  </a:lnTo>
                  <a:lnTo>
                    <a:pt x="55" y="355"/>
                  </a:lnTo>
                  <a:lnTo>
                    <a:pt x="55" y="343"/>
                  </a:lnTo>
                  <a:lnTo>
                    <a:pt x="64" y="336"/>
                  </a:lnTo>
                  <a:lnTo>
                    <a:pt x="69" y="334"/>
                  </a:lnTo>
                  <a:lnTo>
                    <a:pt x="78" y="341"/>
                  </a:lnTo>
                  <a:lnTo>
                    <a:pt x="81" y="334"/>
                  </a:lnTo>
                  <a:lnTo>
                    <a:pt x="102" y="331"/>
                  </a:lnTo>
                  <a:lnTo>
                    <a:pt x="92" y="317"/>
                  </a:lnTo>
                  <a:lnTo>
                    <a:pt x="97" y="305"/>
                  </a:lnTo>
                  <a:lnTo>
                    <a:pt x="95" y="294"/>
                  </a:lnTo>
                  <a:lnTo>
                    <a:pt x="100" y="282"/>
                  </a:lnTo>
                  <a:lnTo>
                    <a:pt x="97" y="272"/>
                  </a:lnTo>
                  <a:lnTo>
                    <a:pt x="100" y="258"/>
                  </a:lnTo>
                  <a:lnTo>
                    <a:pt x="97" y="249"/>
                  </a:lnTo>
                  <a:lnTo>
                    <a:pt x="102" y="242"/>
                  </a:lnTo>
                  <a:lnTo>
                    <a:pt x="100" y="239"/>
                  </a:lnTo>
                  <a:lnTo>
                    <a:pt x="102" y="237"/>
                  </a:lnTo>
                  <a:lnTo>
                    <a:pt x="95" y="223"/>
                  </a:lnTo>
                  <a:lnTo>
                    <a:pt x="85" y="225"/>
                  </a:lnTo>
                  <a:lnTo>
                    <a:pt x="74" y="201"/>
                  </a:lnTo>
                  <a:lnTo>
                    <a:pt x="81" y="199"/>
                  </a:lnTo>
                  <a:lnTo>
                    <a:pt x="78" y="192"/>
                  </a:lnTo>
                  <a:lnTo>
                    <a:pt x="83" y="190"/>
                  </a:lnTo>
                  <a:lnTo>
                    <a:pt x="81" y="185"/>
                  </a:lnTo>
                  <a:lnTo>
                    <a:pt x="90" y="175"/>
                  </a:lnTo>
                  <a:lnTo>
                    <a:pt x="85" y="168"/>
                  </a:lnTo>
                  <a:lnTo>
                    <a:pt x="92" y="166"/>
                  </a:lnTo>
                  <a:lnTo>
                    <a:pt x="95" y="173"/>
                  </a:lnTo>
                  <a:lnTo>
                    <a:pt x="97" y="166"/>
                  </a:lnTo>
                  <a:lnTo>
                    <a:pt x="104" y="171"/>
                  </a:lnTo>
                  <a:lnTo>
                    <a:pt x="109" y="166"/>
                  </a:lnTo>
                  <a:lnTo>
                    <a:pt x="100" y="161"/>
                  </a:lnTo>
                  <a:lnTo>
                    <a:pt x="95" y="164"/>
                  </a:lnTo>
                  <a:lnTo>
                    <a:pt x="92" y="159"/>
                  </a:lnTo>
                  <a:lnTo>
                    <a:pt x="100" y="154"/>
                  </a:lnTo>
                  <a:lnTo>
                    <a:pt x="100" y="142"/>
                  </a:lnTo>
                  <a:lnTo>
                    <a:pt x="107" y="140"/>
                  </a:lnTo>
                  <a:lnTo>
                    <a:pt x="104" y="128"/>
                  </a:lnTo>
                  <a:lnTo>
                    <a:pt x="95" y="126"/>
                  </a:lnTo>
                  <a:lnTo>
                    <a:pt x="95" y="126"/>
                  </a:lnTo>
                  <a:lnTo>
                    <a:pt x="92" y="107"/>
                  </a:lnTo>
                  <a:lnTo>
                    <a:pt x="104" y="107"/>
                  </a:lnTo>
                  <a:lnTo>
                    <a:pt x="100" y="100"/>
                  </a:lnTo>
                  <a:lnTo>
                    <a:pt x="100" y="95"/>
                  </a:lnTo>
                  <a:lnTo>
                    <a:pt x="88" y="90"/>
                  </a:lnTo>
                  <a:lnTo>
                    <a:pt x="90" y="76"/>
                  </a:lnTo>
                  <a:lnTo>
                    <a:pt x="88" y="74"/>
                  </a:lnTo>
                  <a:lnTo>
                    <a:pt x="90" y="71"/>
                  </a:lnTo>
                  <a:lnTo>
                    <a:pt x="95" y="74"/>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95" name="Freeform 194"/>
            <p:cNvSpPr>
              <a:spLocks/>
            </p:cNvSpPr>
            <p:nvPr/>
          </p:nvSpPr>
          <p:spPr bwMode="auto">
            <a:xfrm>
              <a:off x="5427" y="-1048"/>
              <a:ext cx="525" cy="825"/>
            </a:xfrm>
            <a:custGeom>
              <a:avLst/>
              <a:gdLst>
                <a:gd name="T0" fmla="*/ 187 w 525"/>
                <a:gd name="T1" fmla="*/ 113 h 825"/>
                <a:gd name="T2" fmla="*/ 241 w 525"/>
                <a:gd name="T3" fmla="*/ 144 h 825"/>
                <a:gd name="T4" fmla="*/ 355 w 525"/>
                <a:gd name="T5" fmla="*/ 272 h 825"/>
                <a:gd name="T6" fmla="*/ 504 w 525"/>
                <a:gd name="T7" fmla="*/ 397 h 825"/>
                <a:gd name="T8" fmla="*/ 525 w 525"/>
                <a:gd name="T9" fmla="*/ 532 h 825"/>
                <a:gd name="T10" fmla="*/ 480 w 525"/>
                <a:gd name="T11" fmla="*/ 662 h 825"/>
                <a:gd name="T12" fmla="*/ 495 w 525"/>
                <a:gd name="T13" fmla="*/ 782 h 825"/>
                <a:gd name="T14" fmla="*/ 473 w 525"/>
                <a:gd name="T15" fmla="*/ 808 h 825"/>
                <a:gd name="T16" fmla="*/ 438 w 525"/>
                <a:gd name="T17" fmla="*/ 825 h 825"/>
                <a:gd name="T18" fmla="*/ 412 w 525"/>
                <a:gd name="T19" fmla="*/ 773 h 825"/>
                <a:gd name="T20" fmla="*/ 324 w 525"/>
                <a:gd name="T21" fmla="*/ 780 h 825"/>
                <a:gd name="T22" fmla="*/ 277 w 525"/>
                <a:gd name="T23" fmla="*/ 754 h 825"/>
                <a:gd name="T24" fmla="*/ 260 w 525"/>
                <a:gd name="T25" fmla="*/ 759 h 825"/>
                <a:gd name="T26" fmla="*/ 237 w 525"/>
                <a:gd name="T27" fmla="*/ 752 h 825"/>
                <a:gd name="T28" fmla="*/ 206 w 525"/>
                <a:gd name="T29" fmla="*/ 756 h 825"/>
                <a:gd name="T30" fmla="*/ 182 w 525"/>
                <a:gd name="T31" fmla="*/ 761 h 825"/>
                <a:gd name="T32" fmla="*/ 173 w 525"/>
                <a:gd name="T33" fmla="*/ 745 h 825"/>
                <a:gd name="T34" fmla="*/ 204 w 525"/>
                <a:gd name="T35" fmla="*/ 730 h 825"/>
                <a:gd name="T36" fmla="*/ 237 w 525"/>
                <a:gd name="T37" fmla="*/ 693 h 825"/>
                <a:gd name="T38" fmla="*/ 265 w 525"/>
                <a:gd name="T39" fmla="*/ 660 h 825"/>
                <a:gd name="T40" fmla="*/ 244 w 525"/>
                <a:gd name="T41" fmla="*/ 645 h 825"/>
                <a:gd name="T42" fmla="*/ 237 w 525"/>
                <a:gd name="T43" fmla="*/ 636 h 825"/>
                <a:gd name="T44" fmla="*/ 244 w 525"/>
                <a:gd name="T45" fmla="*/ 629 h 825"/>
                <a:gd name="T46" fmla="*/ 244 w 525"/>
                <a:gd name="T47" fmla="*/ 615 h 825"/>
                <a:gd name="T48" fmla="*/ 260 w 525"/>
                <a:gd name="T49" fmla="*/ 586 h 825"/>
                <a:gd name="T50" fmla="*/ 282 w 525"/>
                <a:gd name="T51" fmla="*/ 518 h 825"/>
                <a:gd name="T52" fmla="*/ 270 w 525"/>
                <a:gd name="T53" fmla="*/ 478 h 825"/>
                <a:gd name="T54" fmla="*/ 272 w 525"/>
                <a:gd name="T55" fmla="*/ 430 h 825"/>
                <a:gd name="T56" fmla="*/ 251 w 525"/>
                <a:gd name="T57" fmla="*/ 400 h 825"/>
                <a:gd name="T58" fmla="*/ 159 w 525"/>
                <a:gd name="T59" fmla="*/ 407 h 825"/>
                <a:gd name="T60" fmla="*/ 128 w 525"/>
                <a:gd name="T61" fmla="*/ 402 h 825"/>
                <a:gd name="T62" fmla="*/ 114 w 525"/>
                <a:gd name="T63" fmla="*/ 407 h 825"/>
                <a:gd name="T64" fmla="*/ 111 w 525"/>
                <a:gd name="T65" fmla="*/ 421 h 825"/>
                <a:gd name="T66" fmla="*/ 97 w 525"/>
                <a:gd name="T67" fmla="*/ 430 h 825"/>
                <a:gd name="T68" fmla="*/ 81 w 525"/>
                <a:gd name="T69" fmla="*/ 416 h 825"/>
                <a:gd name="T70" fmla="*/ 78 w 525"/>
                <a:gd name="T71" fmla="*/ 423 h 825"/>
                <a:gd name="T72" fmla="*/ 71 w 525"/>
                <a:gd name="T73" fmla="*/ 428 h 825"/>
                <a:gd name="T74" fmla="*/ 50 w 525"/>
                <a:gd name="T75" fmla="*/ 423 h 825"/>
                <a:gd name="T76" fmla="*/ 26 w 525"/>
                <a:gd name="T77" fmla="*/ 359 h 825"/>
                <a:gd name="T78" fmla="*/ 33 w 525"/>
                <a:gd name="T79" fmla="*/ 310 h 825"/>
                <a:gd name="T80" fmla="*/ 43 w 525"/>
                <a:gd name="T81" fmla="*/ 281 h 825"/>
                <a:gd name="T82" fmla="*/ 31 w 525"/>
                <a:gd name="T83" fmla="*/ 258 h 825"/>
                <a:gd name="T84" fmla="*/ 55 w 525"/>
                <a:gd name="T85" fmla="*/ 253 h 825"/>
                <a:gd name="T86" fmla="*/ 62 w 525"/>
                <a:gd name="T87" fmla="*/ 234 h 825"/>
                <a:gd name="T88" fmla="*/ 55 w 525"/>
                <a:gd name="T89" fmla="*/ 225 h 825"/>
                <a:gd name="T90" fmla="*/ 62 w 525"/>
                <a:gd name="T91" fmla="*/ 215 h 825"/>
                <a:gd name="T92" fmla="*/ 52 w 525"/>
                <a:gd name="T93" fmla="*/ 187 h 825"/>
                <a:gd name="T94" fmla="*/ 38 w 525"/>
                <a:gd name="T95" fmla="*/ 173 h 825"/>
                <a:gd name="T96" fmla="*/ 26 w 525"/>
                <a:gd name="T97" fmla="*/ 177 h 825"/>
                <a:gd name="T98" fmla="*/ 24 w 525"/>
                <a:gd name="T99" fmla="*/ 144 h 825"/>
                <a:gd name="T100" fmla="*/ 19 w 525"/>
                <a:gd name="T101" fmla="*/ 132 h 825"/>
                <a:gd name="T102" fmla="*/ 0 w 525"/>
                <a:gd name="T103" fmla="*/ 111 h 825"/>
                <a:gd name="T104" fmla="*/ 31 w 525"/>
                <a:gd name="T105" fmla="*/ 78 h 825"/>
                <a:gd name="T106" fmla="*/ 43 w 525"/>
                <a:gd name="T107" fmla="*/ 92 h 825"/>
                <a:gd name="T108" fmla="*/ 92 w 525"/>
                <a:gd name="T109" fmla="*/ 66 h 825"/>
                <a:gd name="T110" fmla="*/ 83 w 525"/>
                <a:gd name="T111" fmla="*/ 17 h 825"/>
                <a:gd name="T112" fmla="*/ 121 w 525"/>
                <a:gd name="T113" fmla="*/ 17 h 825"/>
                <a:gd name="T114" fmla="*/ 133 w 525"/>
                <a:gd name="T115" fmla="*/ 5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5" h="825">
                  <a:moveTo>
                    <a:pt x="133" y="5"/>
                  </a:moveTo>
                  <a:lnTo>
                    <a:pt x="152" y="24"/>
                  </a:lnTo>
                  <a:lnTo>
                    <a:pt x="187" y="113"/>
                  </a:lnTo>
                  <a:lnTo>
                    <a:pt x="201" y="125"/>
                  </a:lnTo>
                  <a:lnTo>
                    <a:pt x="227" y="132"/>
                  </a:lnTo>
                  <a:lnTo>
                    <a:pt x="241" y="144"/>
                  </a:lnTo>
                  <a:lnTo>
                    <a:pt x="270" y="199"/>
                  </a:lnTo>
                  <a:lnTo>
                    <a:pt x="303" y="246"/>
                  </a:lnTo>
                  <a:lnTo>
                    <a:pt x="355" y="272"/>
                  </a:lnTo>
                  <a:lnTo>
                    <a:pt x="454" y="333"/>
                  </a:lnTo>
                  <a:lnTo>
                    <a:pt x="490" y="385"/>
                  </a:lnTo>
                  <a:lnTo>
                    <a:pt x="504" y="397"/>
                  </a:lnTo>
                  <a:lnTo>
                    <a:pt x="518" y="418"/>
                  </a:lnTo>
                  <a:lnTo>
                    <a:pt x="525" y="468"/>
                  </a:lnTo>
                  <a:lnTo>
                    <a:pt x="525" y="532"/>
                  </a:lnTo>
                  <a:lnTo>
                    <a:pt x="509" y="603"/>
                  </a:lnTo>
                  <a:lnTo>
                    <a:pt x="502" y="629"/>
                  </a:lnTo>
                  <a:lnTo>
                    <a:pt x="480" y="662"/>
                  </a:lnTo>
                  <a:lnTo>
                    <a:pt x="478" y="678"/>
                  </a:lnTo>
                  <a:lnTo>
                    <a:pt x="480" y="742"/>
                  </a:lnTo>
                  <a:lnTo>
                    <a:pt x="495" y="782"/>
                  </a:lnTo>
                  <a:lnTo>
                    <a:pt x="480" y="811"/>
                  </a:lnTo>
                  <a:lnTo>
                    <a:pt x="480" y="811"/>
                  </a:lnTo>
                  <a:lnTo>
                    <a:pt x="473" y="808"/>
                  </a:lnTo>
                  <a:lnTo>
                    <a:pt x="466" y="797"/>
                  </a:lnTo>
                  <a:lnTo>
                    <a:pt x="459" y="797"/>
                  </a:lnTo>
                  <a:lnTo>
                    <a:pt x="438" y="825"/>
                  </a:lnTo>
                  <a:lnTo>
                    <a:pt x="419" y="799"/>
                  </a:lnTo>
                  <a:lnTo>
                    <a:pt x="419" y="785"/>
                  </a:lnTo>
                  <a:lnTo>
                    <a:pt x="412" y="773"/>
                  </a:lnTo>
                  <a:lnTo>
                    <a:pt x="369" y="773"/>
                  </a:lnTo>
                  <a:lnTo>
                    <a:pt x="362" y="771"/>
                  </a:lnTo>
                  <a:lnTo>
                    <a:pt x="324" y="780"/>
                  </a:lnTo>
                  <a:lnTo>
                    <a:pt x="312" y="771"/>
                  </a:lnTo>
                  <a:lnTo>
                    <a:pt x="296" y="771"/>
                  </a:lnTo>
                  <a:lnTo>
                    <a:pt x="277" y="754"/>
                  </a:lnTo>
                  <a:lnTo>
                    <a:pt x="265" y="761"/>
                  </a:lnTo>
                  <a:lnTo>
                    <a:pt x="265" y="761"/>
                  </a:lnTo>
                  <a:lnTo>
                    <a:pt x="260" y="759"/>
                  </a:lnTo>
                  <a:lnTo>
                    <a:pt x="260" y="759"/>
                  </a:lnTo>
                  <a:lnTo>
                    <a:pt x="241" y="756"/>
                  </a:lnTo>
                  <a:lnTo>
                    <a:pt x="237" y="752"/>
                  </a:lnTo>
                  <a:lnTo>
                    <a:pt x="239" y="747"/>
                  </a:lnTo>
                  <a:lnTo>
                    <a:pt x="220" y="747"/>
                  </a:lnTo>
                  <a:lnTo>
                    <a:pt x="206" y="756"/>
                  </a:lnTo>
                  <a:lnTo>
                    <a:pt x="192" y="778"/>
                  </a:lnTo>
                  <a:lnTo>
                    <a:pt x="182" y="761"/>
                  </a:lnTo>
                  <a:lnTo>
                    <a:pt x="182" y="761"/>
                  </a:lnTo>
                  <a:lnTo>
                    <a:pt x="175" y="747"/>
                  </a:lnTo>
                  <a:lnTo>
                    <a:pt x="175" y="747"/>
                  </a:lnTo>
                  <a:lnTo>
                    <a:pt x="173" y="745"/>
                  </a:lnTo>
                  <a:lnTo>
                    <a:pt x="173" y="745"/>
                  </a:lnTo>
                  <a:lnTo>
                    <a:pt x="185" y="735"/>
                  </a:lnTo>
                  <a:lnTo>
                    <a:pt x="204" y="730"/>
                  </a:lnTo>
                  <a:lnTo>
                    <a:pt x="215" y="704"/>
                  </a:lnTo>
                  <a:lnTo>
                    <a:pt x="215" y="700"/>
                  </a:lnTo>
                  <a:lnTo>
                    <a:pt x="237" y="693"/>
                  </a:lnTo>
                  <a:lnTo>
                    <a:pt x="239" y="678"/>
                  </a:lnTo>
                  <a:lnTo>
                    <a:pt x="265" y="669"/>
                  </a:lnTo>
                  <a:lnTo>
                    <a:pt x="265" y="660"/>
                  </a:lnTo>
                  <a:lnTo>
                    <a:pt x="258" y="660"/>
                  </a:lnTo>
                  <a:lnTo>
                    <a:pt x="258" y="652"/>
                  </a:lnTo>
                  <a:lnTo>
                    <a:pt x="244" y="645"/>
                  </a:lnTo>
                  <a:lnTo>
                    <a:pt x="244" y="641"/>
                  </a:lnTo>
                  <a:lnTo>
                    <a:pt x="237" y="643"/>
                  </a:lnTo>
                  <a:lnTo>
                    <a:pt x="237" y="636"/>
                  </a:lnTo>
                  <a:lnTo>
                    <a:pt x="244" y="634"/>
                  </a:lnTo>
                  <a:lnTo>
                    <a:pt x="244" y="634"/>
                  </a:lnTo>
                  <a:lnTo>
                    <a:pt x="244" y="629"/>
                  </a:lnTo>
                  <a:lnTo>
                    <a:pt x="244" y="629"/>
                  </a:lnTo>
                  <a:lnTo>
                    <a:pt x="241" y="619"/>
                  </a:lnTo>
                  <a:lnTo>
                    <a:pt x="244" y="615"/>
                  </a:lnTo>
                  <a:lnTo>
                    <a:pt x="253" y="612"/>
                  </a:lnTo>
                  <a:lnTo>
                    <a:pt x="267" y="593"/>
                  </a:lnTo>
                  <a:lnTo>
                    <a:pt x="260" y="586"/>
                  </a:lnTo>
                  <a:lnTo>
                    <a:pt x="263" y="563"/>
                  </a:lnTo>
                  <a:lnTo>
                    <a:pt x="289" y="522"/>
                  </a:lnTo>
                  <a:lnTo>
                    <a:pt x="282" y="518"/>
                  </a:lnTo>
                  <a:lnTo>
                    <a:pt x="272" y="499"/>
                  </a:lnTo>
                  <a:lnTo>
                    <a:pt x="270" y="485"/>
                  </a:lnTo>
                  <a:lnTo>
                    <a:pt x="270" y="478"/>
                  </a:lnTo>
                  <a:lnTo>
                    <a:pt x="277" y="475"/>
                  </a:lnTo>
                  <a:lnTo>
                    <a:pt x="282" y="461"/>
                  </a:lnTo>
                  <a:lnTo>
                    <a:pt x="272" y="430"/>
                  </a:lnTo>
                  <a:lnTo>
                    <a:pt x="277" y="402"/>
                  </a:lnTo>
                  <a:lnTo>
                    <a:pt x="277" y="397"/>
                  </a:lnTo>
                  <a:lnTo>
                    <a:pt x="251" y="400"/>
                  </a:lnTo>
                  <a:lnTo>
                    <a:pt x="194" y="395"/>
                  </a:lnTo>
                  <a:lnTo>
                    <a:pt x="182" y="404"/>
                  </a:lnTo>
                  <a:lnTo>
                    <a:pt x="159" y="407"/>
                  </a:lnTo>
                  <a:lnTo>
                    <a:pt x="144" y="407"/>
                  </a:lnTo>
                  <a:lnTo>
                    <a:pt x="140" y="400"/>
                  </a:lnTo>
                  <a:lnTo>
                    <a:pt x="128" y="402"/>
                  </a:lnTo>
                  <a:lnTo>
                    <a:pt x="123" y="397"/>
                  </a:lnTo>
                  <a:lnTo>
                    <a:pt x="126" y="409"/>
                  </a:lnTo>
                  <a:lnTo>
                    <a:pt x="114" y="407"/>
                  </a:lnTo>
                  <a:lnTo>
                    <a:pt x="109" y="414"/>
                  </a:lnTo>
                  <a:lnTo>
                    <a:pt x="104" y="411"/>
                  </a:lnTo>
                  <a:lnTo>
                    <a:pt x="111" y="421"/>
                  </a:lnTo>
                  <a:lnTo>
                    <a:pt x="102" y="421"/>
                  </a:lnTo>
                  <a:lnTo>
                    <a:pt x="102" y="426"/>
                  </a:lnTo>
                  <a:lnTo>
                    <a:pt x="97" y="430"/>
                  </a:lnTo>
                  <a:lnTo>
                    <a:pt x="92" y="418"/>
                  </a:lnTo>
                  <a:lnTo>
                    <a:pt x="83" y="423"/>
                  </a:lnTo>
                  <a:lnTo>
                    <a:pt x="81" y="416"/>
                  </a:lnTo>
                  <a:lnTo>
                    <a:pt x="71" y="416"/>
                  </a:lnTo>
                  <a:lnTo>
                    <a:pt x="71" y="426"/>
                  </a:lnTo>
                  <a:lnTo>
                    <a:pt x="78" y="423"/>
                  </a:lnTo>
                  <a:lnTo>
                    <a:pt x="74" y="433"/>
                  </a:lnTo>
                  <a:lnTo>
                    <a:pt x="69" y="433"/>
                  </a:lnTo>
                  <a:lnTo>
                    <a:pt x="71" y="428"/>
                  </a:lnTo>
                  <a:lnTo>
                    <a:pt x="64" y="421"/>
                  </a:lnTo>
                  <a:lnTo>
                    <a:pt x="59" y="433"/>
                  </a:lnTo>
                  <a:lnTo>
                    <a:pt x="50" y="423"/>
                  </a:lnTo>
                  <a:lnTo>
                    <a:pt x="21" y="378"/>
                  </a:lnTo>
                  <a:lnTo>
                    <a:pt x="19" y="359"/>
                  </a:lnTo>
                  <a:lnTo>
                    <a:pt x="26" y="359"/>
                  </a:lnTo>
                  <a:lnTo>
                    <a:pt x="33" y="340"/>
                  </a:lnTo>
                  <a:lnTo>
                    <a:pt x="38" y="331"/>
                  </a:lnTo>
                  <a:lnTo>
                    <a:pt x="33" y="310"/>
                  </a:lnTo>
                  <a:lnTo>
                    <a:pt x="45" y="303"/>
                  </a:lnTo>
                  <a:lnTo>
                    <a:pt x="48" y="293"/>
                  </a:lnTo>
                  <a:lnTo>
                    <a:pt x="43" y="281"/>
                  </a:lnTo>
                  <a:lnTo>
                    <a:pt x="33" y="274"/>
                  </a:lnTo>
                  <a:lnTo>
                    <a:pt x="36" y="260"/>
                  </a:lnTo>
                  <a:lnTo>
                    <a:pt x="31" y="258"/>
                  </a:lnTo>
                  <a:lnTo>
                    <a:pt x="40" y="253"/>
                  </a:lnTo>
                  <a:lnTo>
                    <a:pt x="43" y="260"/>
                  </a:lnTo>
                  <a:lnTo>
                    <a:pt x="55" y="253"/>
                  </a:lnTo>
                  <a:lnTo>
                    <a:pt x="57" y="241"/>
                  </a:lnTo>
                  <a:lnTo>
                    <a:pt x="64" y="236"/>
                  </a:lnTo>
                  <a:lnTo>
                    <a:pt x="62" y="234"/>
                  </a:lnTo>
                  <a:lnTo>
                    <a:pt x="66" y="229"/>
                  </a:lnTo>
                  <a:lnTo>
                    <a:pt x="57" y="232"/>
                  </a:lnTo>
                  <a:lnTo>
                    <a:pt x="55" y="225"/>
                  </a:lnTo>
                  <a:lnTo>
                    <a:pt x="62" y="220"/>
                  </a:lnTo>
                  <a:lnTo>
                    <a:pt x="57" y="217"/>
                  </a:lnTo>
                  <a:lnTo>
                    <a:pt x="62" y="215"/>
                  </a:lnTo>
                  <a:lnTo>
                    <a:pt x="50" y="201"/>
                  </a:lnTo>
                  <a:lnTo>
                    <a:pt x="55" y="201"/>
                  </a:lnTo>
                  <a:lnTo>
                    <a:pt x="52" y="187"/>
                  </a:lnTo>
                  <a:lnTo>
                    <a:pt x="45" y="191"/>
                  </a:lnTo>
                  <a:lnTo>
                    <a:pt x="48" y="180"/>
                  </a:lnTo>
                  <a:lnTo>
                    <a:pt x="38" y="173"/>
                  </a:lnTo>
                  <a:lnTo>
                    <a:pt x="31" y="173"/>
                  </a:lnTo>
                  <a:lnTo>
                    <a:pt x="31" y="180"/>
                  </a:lnTo>
                  <a:lnTo>
                    <a:pt x="26" y="177"/>
                  </a:lnTo>
                  <a:lnTo>
                    <a:pt x="19" y="156"/>
                  </a:lnTo>
                  <a:lnTo>
                    <a:pt x="26" y="154"/>
                  </a:lnTo>
                  <a:lnTo>
                    <a:pt x="24" y="144"/>
                  </a:lnTo>
                  <a:lnTo>
                    <a:pt x="24" y="144"/>
                  </a:lnTo>
                  <a:lnTo>
                    <a:pt x="19" y="139"/>
                  </a:lnTo>
                  <a:lnTo>
                    <a:pt x="19" y="132"/>
                  </a:lnTo>
                  <a:lnTo>
                    <a:pt x="12" y="123"/>
                  </a:lnTo>
                  <a:lnTo>
                    <a:pt x="14" y="118"/>
                  </a:lnTo>
                  <a:lnTo>
                    <a:pt x="0" y="111"/>
                  </a:lnTo>
                  <a:lnTo>
                    <a:pt x="12" y="90"/>
                  </a:lnTo>
                  <a:lnTo>
                    <a:pt x="21" y="90"/>
                  </a:lnTo>
                  <a:lnTo>
                    <a:pt x="31" y="78"/>
                  </a:lnTo>
                  <a:lnTo>
                    <a:pt x="38" y="80"/>
                  </a:lnTo>
                  <a:lnTo>
                    <a:pt x="45" y="83"/>
                  </a:lnTo>
                  <a:lnTo>
                    <a:pt x="43" y="92"/>
                  </a:lnTo>
                  <a:lnTo>
                    <a:pt x="59" y="99"/>
                  </a:lnTo>
                  <a:lnTo>
                    <a:pt x="69" y="85"/>
                  </a:lnTo>
                  <a:lnTo>
                    <a:pt x="92" y="66"/>
                  </a:lnTo>
                  <a:lnTo>
                    <a:pt x="102" y="50"/>
                  </a:lnTo>
                  <a:lnTo>
                    <a:pt x="88" y="35"/>
                  </a:lnTo>
                  <a:lnTo>
                    <a:pt x="83" y="17"/>
                  </a:lnTo>
                  <a:lnTo>
                    <a:pt x="104" y="9"/>
                  </a:lnTo>
                  <a:lnTo>
                    <a:pt x="109" y="2"/>
                  </a:lnTo>
                  <a:lnTo>
                    <a:pt x="121" y="17"/>
                  </a:lnTo>
                  <a:lnTo>
                    <a:pt x="123" y="5"/>
                  </a:lnTo>
                  <a:lnTo>
                    <a:pt x="130" y="0"/>
                  </a:lnTo>
                  <a:lnTo>
                    <a:pt x="133" y="5"/>
                  </a:lnTo>
                  <a:lnTo>
                    <a:pt x="133" y="5"/>
                  </a:lnTo>
                  <a:lnTo>
                    <a:pt x="133" y="5"/>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96" name="Freeform 195"/>
            <p:cNvSpPr>
              <a:spLocks/>
            </p:cNvSpPr>
            <p:nvPr/>
          </p:nvSpPr>
          <p:spPr bwMode="auto">
            <a:xfrm>
              <a:off x="5484" y="-303"/>
              <a:ext cx="580" cy="477"/>
            </a:xfrm>
            <a:custGeom>
              <a:avLst/>
              <a:gdLst>
                <a:gd name="T0" fmla="*/ 118 w 580"/>
                <a:gd name="T1" fmla="*/ 2 h 477"/>
                <a:gd name="T2" fmla="*/ 135 w 580"/>
                <a:gd name="T3" fmla="*/ 33 h 477"/>
                <a:gd name="T4" fmla="*/ 182 w 580"/>
                <a:gd name="T5" fmla="*/ 2 h 477"/>
                <a:gd name="T6" fmla="*/ 203 w 580"/>
                <a:gd name="T7" fmla="*/ 14 h 477"/>
                <a:gd name="T8" fmla="*/ 208 w 580"/>
                <a:gd name="T9" fmla="*/ 16 h 477"/>
                <a:gd name="T10" fmla="*/ 255 w 580"/>
                <a:gd name="T11" fmla="*/ 26 h 477"/>
                <a:gd name="T12" fmla="*/ 312 w 580"/>
                <a:gd name="T13" fmla="*/ 28 h 477"/>
                <a:gd name="T14" fmla="*/ 362 w 580"/>
                <a:gd name="T15" fmla="*/ 54 h 477"/>
                <a:gd name="T16" fmla="*/ 409 w 580"/>
                <a:gd name="T17" fmla="*/ 52 h 477"/>
                <a:gd name="T18" fmla="*/ 423 w 580"/>
                <a:gd name="T19" fmla="*/ 66 h 477"/>
                <a:gd name="T20" fmla="*/ 428 w 580"/>
                <a:gd name="T21" fmla="*/ 179 h 477"/>
                <a:gd name="T22" fmla="*/ 447 w 580"/>
                <a:gd name="T23" fmla="*/ 269 h 477"/>
                <a:gd name="T24" fmla="*/ 506 w 580"/>
                <a:gd name="T25" fmla="*/ 335 h 477"/>
                <a:gd name="T26" fmla="*/ 549 w 580"/>
                <a:gd name="T27" fmla="*/ 383 h 477"/>
                <a:gd name="T28" fmla="*/ 580 w 580"/>
                <a:gd name="T29" fmla="*/ 413 h 477"/>
                <a:gd name="T30" fmla="*/ 568 w 580"/>
                <a:gd name="T31" fmla="*/ 418 h 477"/>
                <a:gd name="T32" fmla="*/ 537 w 580"/>
                <a:gd name="T33" fmla="*/ 430 h 477"/>
                <a:gd name="T34" fmla="*/ 518 w 580"/>
                <a:gd name="T35" fmla="*/ 454 h 477"/>
                <a:gd name="T36" fmla="*/ 499 w 580"/>
                <a:gd name="T37" fmla="*/ 465 h 477"/>
                <a:gd name="T38" fmla="*/ 473 w 580"/>
                <a:gd name="T39" fmla="*/ 477 h 477"/>
                <a:gd name="T40" fmla="*/ 445 w 580"/>
                <a:gd name="T41" fmla="*/ 470 h 477"/>
                <a:gd name="T42" fmla="*/ 404 w 580"/>
                <a:gd name="T43" fmla="*/ 461 h 477"/>
                <a:gd name="T44" fmla="*/ 383 w 580"/>
                <a:gd name="T45" fmla="*/ 446 h 477"/>
                <a:gd name="T46" fmla="*/ 364 w 580"/>
                <a:gd name="T47" fmla="*/ 456 h 477"/>
                <a:gd name="T48" fmla="*/ 338 w 580"/>
                <a:gd name="T49" fmla="*/ 449 h 477"/>
                <a:gd name="T50" fmla="*/ 324 w 580"/>
                <a:gd name="T51" fmla="*/ 435 h 477"/>
                <a:gd name="T52" fmla="*/ 307 w 580"/>
                <a:gd name="T53" fmla="*/ 392 h 477"/>
                <a:gd name="T54" fmla="*/ 274 w 580"/>
                <a:gd name="T55" fmla="*/ 373 h 477"/>
                <a:gd name="T56" fmla="*/ 180 w 580"/>
                <a:gd name="T57" fmla="*/ 385 h 477"/>
                <a:gd name="T58" fmla="*/ 166 w 580"/>
                <a:gd name="T59" fmla="*/ 373 h 477"/>
                <a:gd name="T60" fmla="*/ 149 w 580"/>
                <a:gd name="T61" fmla="*/ 293 h 477"/>
                <a:gd name="T62" fmla="*/ 125 w 580"/>
                <a:gd name="T63" fmla="*/ 309 h 477"/>
                <a:gd name="T64" fmla="*/ 106 w 580"/>
                <a:gd name="T65" fmla="*/ 316 h 477"/>
                <a:gd name="T66" fmla="*/ 106 w 580"/>
                <a:gd name="T67" fmla="*/ 274 h 477"/>
                <a:gd name="T68" fmla="*/ 99 w 580"/>
                <a:gd name="T69" fmla="*/ 234 h 477"/>
                <a:gd name="T70" fmla="*/ 78 w 580"/>
                <a:gd name="T71" fmla="*/ 205 h 477"/>
                <a:gd name="T72" fmla="*/ 71 w 580"/>
                <a:gd name="T73" fmla="*/ 186 h 477"/>
                <a:gd name="T74" fmla="*/ 59 w 580"/>
                <a:gd name="T75" fmla="*/ 151 h 477"/>
                <a:gd name="T76" fmla="*/ 52 w 580"/>
                <a:gd name="T77" fmla="*/ 125 h 477"/>
                <a:gd name="T78" fmla="*/ 31 w 580"/>
                <a:gd name="T79" fmla="*/ 99 h 477"/>
                <a:gd name="T80" fmla="*/ 7 w 580"/>
                <a:gd name="T81" fmla="*/ 63 h 477"/>
                <a:gd name="T82" fmla="*/ 24 w 580"/>
                <a:gd name="T83" fmla="*/ 45 h 477"/>
                <a:gd name="T84" fmla="*/ 59 w 580"/>
                <a:gd name="T85" fmla="*/ 11 h 477"/>
                <a:gd name="T86" fmla="*/ 78 w 580"/>
                <a:gd name="T87" fmla="*/ 19 h 477"/>
                <a:gd name="T88" fmla="*/ 97 w 580"/>
                <a:gd name="T89" fmla="*/ 9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0" h="477">
                  <a:moveTo>
                    <a:pt x="116" y="0"/>
                  </a:moveTo>
                  <a:lnTo>
                    <a:pt x="118" y="2"/>
                  </a:lnTo>
                  <a:lnTo>
                    <a:pt x="118" y="2"/>
                  </a:lnTo>
                  <a:lnTo>
                    <a:pt x="125" y="16"/>
                  </a:lnTo>
                  <a:lnTo>
                    <a:pt x="125" y="16"/>
                  </a:lnTo>
                  <a:lnTo>
                    <a:pt x="135" y="33"/>
                  </a:lnTo>
                  <a:lnTo>
                    <a:pt x="149" y="11"/>
                  </a:lnTo>
                  <a:lnTo>
                    <a:pt x="163" y="2"/>
                  </a:lnTo>
                  <a:lnTo>
                    <a:pt x="182" y="2"/>
                  </a:lnTo>
                  <a:lnTo>
                    <a:pt x="180" y="7"/>
                  </a:lnTo>
                  <a:lnTo>
                    <a:pt x="184" y="11"/>
                  </a:lnTo>
                  <a:lnTo>
                    <a:pt x="203" y="14"/>
                  </a:lnTo>
                  <a:lnTo>
                    <a:pt x="203" y="14"/>
                  </a:lnTo>
                  <a:lnTo>
                    <a:pt x="208" y="16"/>
                  </a:lnTo>
                  <a:lnTo>
                    <a:pt x="208" y="16"/>
                  </a:lnTo>
                  <a:lnTo>
                    <a:pt x="220" y="9"/>
                  </a:lnTo>
                  <a:lnTo>
                    <a:pt x="239" y="26"/>
                  </a:lnTo>
                  <a:lnTo>
                    <a:pt x="255" y="26"/>
                  </a:lnTo>
                  <a:lnTo>
                    <a:pt x="267" y="35"/>
                  </a:lnTo>
                  <a:lnTo>
                    <a:pt x="305" y="26"/>
                  </a:lnTo>
                  <a:lnTo>
                    <a:pt x="312" y="28"/>
                  </a:lnTo>
                  <a:lnTo>
                    <a:pt x="355" y="28"/>
                  </a:lnTo>
                  <a:lnTo>
                    <a:pt x="362" y="40"/>
                  </a:lnTo>
                  <a:lnTo>
                    <a:pt x="362" y="54"/>
                  </a:lnTo>
                  <a:lnTo>
                    <a:pt x="381" y="80"/>
                  </a:lnTo>
                  <a:lnTo>
                    <a:pt x="402" y="52"/>
                  </a:lnTo>
                  <a:lnTo>
                    <a:pt x="409" y="52"/>
                  </a:lnTo>
                  <a:lnTo>
                    <a:pt x="416" y="63"/>
                  </a:lnTo>
                  <a:lnTo>
                    <a:pt x="423" y="66"/>
                  </a:lnTo>
                  <a:lnTo>
                    <a:pt x="423" y="66"/>
                  </a:lnTo>
                  <a:lnTo>
                    <a:pt x="440" y="106"/>
                  </a:lnTo>
                  <a:lnTo>
                    <a:pt x="442" y="137"/>
                  </a:lnTo>
                  <a:lnTo>
                    <a:pt x="428" y="179"/>
                  </a:lnTo>
                  <a:lnTo>
                    <a:pt x="423" y="222"/>
                  </a:lnTo>
                  <a:lnTo>
                    <a:pt x="426" y="241"/>
                  </a:lnTo>
                  <a:lnTo>
                    <a:pt x="447" y="269"/>
                  </a:lnTo>
                  <a:lnTo>
                    <a:pt x="497" y="300"/>
                  </a:lnTo>
                  <a:lnTo>
                    <a:pt x="504" y="316"/>
                  </a:lnTo>
                  <a:lnTo>
                    <a:pt x="506" y="335"/>
                  </a:lnTo>
                  <a:lnTo>
                    <a:pt x="520" y="354"/>
                  </a:lnTo>
                  <a:lnTo>
                    <a:pt x="525" y="371"/>
                  </a:lnTo>
                  <a:lnTo>
                    <a:pt x="549" y="383"/>
                  </a:lnTo>
                  <a:lnTo>
                    <a:pt x="565" y="406"/>
                  </a:lnTo>
                  <a:lnTo>
                    <a:pt x="580" y="413"/>
                  </a:lnTo>
                  <a:lnTo>
                    <a:pt x="580" y="413"/>
                  </a:lnTo>
                  <a:lnTo>
                    <a:pt x="565" y="411"/>
                  </a:lnTo>
                  <a:lnTo>
                    <a:pt x="565" y="411"/>
                  </a:lnTo>
                  <a:lnTo>
                    <a:pt x="568" y="418"/>
                  </a:lnTo>
                  <a:lnTo>
                    <a:pt x="568" y="418"/>
                  </a:lnTo>
                  <a:lnTo>
                    <a:pt x="549" y="432"/>
                  </a:lnTo>
                  <a:lnTo>
                    <a:pt x="537" y="430"/>
                  </a:lnTo>
                  <a:lnTo>
                    <a:pt x="520" y="446"/>
                  </a:lnTo>
                  <a:lnTo>
                    <a:pt x="520" y="446"/>
                  </a:lnTo>
                  <a:lnTo>
                    <a:pt x="518" y="454"/>
                  </a:lnTo>
                  <a:lnTo>
                    <a:pt x="518" y="454"/>
                  </a:lnTo>
                  <a:lnTo>
                    <a:pt x="516" y="461"/>
                  </a:lnTo>
                  <a:lnTo>
                    <a:pt x="499" y="465"/>
                  </a:lnTo>
                  <a:lnTo>
                    <a:pt x="483" y="463"/>
                  </a:lnTo>
                  <a:lnTo>
                    <a:pt x="480" y="475"/>
                  </a:lnTo>
                  <a:lnTo>
                    <a:pt x="473" y="477"/>
                  </a:lnTo>
                  <a:lnTo>
                    <a:pt x="466" y="475"/>
                  </a:lnTo>
                  <a:lnTo>
                    <a:pt x="459" y="468"/>
                  </a:lnTo>
                  <a:lnTo>
                    <a:pt x="445" y="470"/>
                  </a:lnTo>
                  <a:lnTo>
                    <a:pt x="445" y="470"/>
                  </a:lnTo>
                  <a:lnTo>
                    <a:pt x="430" y="463"/>
                  </a:lnTo>
                  <a:lnTo>
                    <a:pt x="404" y="461"/>
                  </a:lnTo>
                  <a:lnTo>
                    <a:pt x="397" y="456"/>
                  </a:lnTo>
                  <a:lnTo>
                    <a:pt x="395" y="449"/>
                  </a:lnTo>
                  <a:lnTo>
                    <a:pt x="383" y="446"/>
                  </a:lnTo>
                  <a:lnTo>
                    <a:pt x="381" y="437"/>
                  </a:lnTo>
                  <a:lnTo>
                    <a:pt x="374" y="449"/>
                  </a:lnTo>
                  <a:lnTo>
                    <a:pt x="364" y="456"/>
                  </a:lnTo>
                  <a:lnTo>
                    <a:pt x="355" y="458"/>
                  </a:lnTo>
                  <a:lnTo>
                    <a:pt x="345" y="456"/>
                  </a:lnTo>
                  <a:lnTo>
                    <a:pt x="338" y="449"/>
                  </a:lnTo>
                  <a:lnTo>
                    <a:pt x="338" y="439"/>
                  </a:lnTo>
                  <a:lnTo>
                    <a:pt x="329" y="442"/>
                  </a:lnTo>
                  <a:lnTo>
                    <a:pt x="324" y="435"/>
                  </a:lnTo>
                  <a:lnTo>
                    <a:pt x="322" y="425"/>
                  </a:lnTo>
                  <a:lnTo>
                    <a:pt x="315" y="416"/>
                  </a:lnTo>
                  <a:lnTo>
                    <a:pt x="307" y="392"/>
                  </a:lnTo>
                  <a:lnTo>
                    <a:pt x="296" y="390"/>
                  </a:lnTo>
                  <a:lnTo>
                    <a:pt x="281" y="390"/>
                  </a:lnTo>
                  <a:lnTo>
                    <a:pt x="274" y="373"/>
                  </a:lnTo>
                  <a:lnTo>
                    <a:pt x="208" y="368"/>
                  </a:lnTo>
                  <a:lnTo>
                    <a:pt x="189" y="373"/>
                  </a:lnTo>
                  <a:lnTo>
                    <a:pt x="180" y="385"/>
                  </a:lnTo>
                  <a:lnTo>
                    <a:pt x="180" y="385"/>
                  </a:lnTo>
                  <a:lnTo>
                    <a:pt x="161" y="380"/>
                  </a:lnTo>
                  <a:lnTo>
                    <a:pt x="166" y="373"/>
                  </a:lnTo>
                  <a:lnTo>
                    <a:pt x="156" y="340"/>
                  </a:lnTo>
                  <a:lnTo>
                    <a:pt x="158" y="321"/>
                  </a:lnTo>
                  <a:lnTo>
                    <a:pt x="149" y="293"/>
                  </a:lnTo>
                  <a:lnTo>
                    <a:pt x="140" y="286"/>
                  </a:lnTo>
                  <a:lnTo>
                    <a:pt x="135" y="302"/>
                  </a:lnTo>
                  <a:lnTo>
                    <a:pt x="125" y="309"/>
                  </a:lnTo>
                  <a:lnTo>
                    <a:pt x="111" y="309"/>
                  </a:lnTo>
                  <a:lnTo>
                    <a:pt x="106" y="316"/>
                  </a:lnTo>
                  <a:lnTo>
                    <a:pt x="106" y="316"/>
                  </a:lnTo>
                  <a:lnTo>
                    <a:pt x="106" y="298"/>
                  </a:lnTo>
                  <a:lnTo>
                    <a:pt x="99" y="286"/>
                  </a:lnTo>
                  <a:lnTo>
                    <a:pt x="106" y="274"/>
                  </a:lnTo>
                  <a:lnTo>
                    <a:pt x="109" y="257"/>
                  </a:lnTo>
                  <a:lnTo>
                    <a:pt x="97" y="250"/>
                  </a:lnTo>
                  <a:lnTo>
                    <a:pt x="99" y="234"/>
                  </a:lnTo>
                  <a:lnTo>
                    <a:pt x="87" y="227"/>
                  </a:lnTo>
                  <a:lnTo>
                    <a:pt x="87" y="212"/>
                  </a:lnTo>
                  <a:lnTo>
                    <a:pt x="78" y="205"/>
                  </a:lnTo>
                  <a:lnTo>
                    <a:pt x="69" y="203"/>
                  </a:lnTo>
                  <a:lnTo>
                    <a:pt x="66" y="196"/>
                  </a:lnTo>
                  <a:lnTo>
                    <a:pt x="71" y="186"/>
                  </a:lnTo>
                  <a:lnTo>
                    <a:pt x="69" y="170"/>
                  </a:lnTo>
                  <a:lnTo>
                    <a:pt x="76" y="158"/>
                  </a:lnTo>
                  <a:lnTo>
                    <a:pt x="59" y="151"/>
                  </a:lnTo>
                  <a:lnTo>
                    <a:pt x="64" y="139"/>
                  </a:lnTo>
                  <a:lnTo>
                    <a:pt x="54" y="137"/>
                  </a:lnTo>
                  <a:lnTo>
                    <a:pt x="52" y="125"/>
                  </a:lnTo>
                  <a:lnTo>
                    <a:pt x="40" y="113"/>
                  </a:lnTo>
                  <a:lnTo>
                    <a:pt x="43" y="99"/>
                  </a:lnTo>
                  <a:lnTo>
                    <a:pt x="31" y="99"/>
                  </a:lnTo>
                  <a:lnTo>
                    <a:pt x="14" y="75"/>
                  </a:lnTo>
                  <a:lnTo>
                    <a:pt x="14" y="63"/>
                  </a:lnTo>
                  <a:lnTo>
                    <a:pt x="7" y="63"/>
                  </a:lnTo>
                  <a:lnTo>
                    <a:pt x="0" y="56"/>
                  </a:lnTo>
                  <a:lnTo>
                    <a:pt x="0" y="56"/>
                  </a:lnTo>
                  <a:lnTo>
                    <a:pt x="24" y="45"/>
                  </a:lnTo>
                  <a:lnTo>
                    <a:pt x="35" y="30"/>
                  </a:lnTo>
                  <a:lnTo>
                    <a:pt x="35" y="11"/>
                  </a:lnTo>
                  <a:lnTo>
                    <a:pt x="59" y="11"/>
                  </a:lnTo>
                  <a:lnTo>
                    <a:pt x="71" y="16"/>
                  </a:lnTo>
                  <a:lnTo>
                    <a:pt x="71" y="16"/>
                  </a:lnTo>
                  <a:lnTo>
                    <a:pt x="78" y="19"/>
                  </a:lnTo>
                  <a:lnTo>
                    <a:pt x="78" y="19"/>
                  </a:lnTo>
                  <a:lnTo>
                    <a:pt x="85" y="21"/>
                  </a:lnTo>
                  <a:lnTo>
                    <a:pt x="97" y="9"/>
                  </a:lnTo>
                  <a:lnTo>
                    <a:pt x="111" y="9"/>
                  </a:lnTo>
                  <a:lnTo>
                    <a:pt x="116"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97" name="Freeform 196"/>
            <p:cNvSpPr>
              <a:spLocks/>
            </p:cNvSpPr>
            <p:nvPr/>
          </p:nvSpPr>
          <p:spPr bwMode="auto">
            <a:xfrm>
              <a:off x="1619" y="-2469"/>
              <a:ext cx="993" cy="1922"/>
            </a:xfrm>
            <a:custGeom>
              <a:avLst/>
              <a:gdLst>
                <a:gd name="T0" fmla="*/ 965 w 993"/>
                <a:gd name="T1" fmla="*/ 71 h 1922"/>
                <a:gd name="T2" fmla="*/ 927 w 993"/>
                <a:gd name="T3" fmla="*/ 95 h 1922"/>
                <a:gd name="T4" fmla="*/ 877 w 993"/>
                <a:gd name="T5" fmla="*/ 192 h 1922"/>
                <a:gd name="T6" fmla="*/ 861 w 993"/>
                <a:gd name="T7" fmla="*/ 284 h 1922"/>
                <a:gd name="T8" fmla="*/ 811 w 993"/>
                <a:gd name="T9" fmla="*/ 367 h 1922"/>
                <a:gd name="T10" fmla="*/ 825 w 993"/>
                <a:gd name="T11" fmla="*/ 454 h 1922"/>
                <a:gd name="T12" fmla="*/ 828 w 993"/>
                <a:gd name="T13" fmla="*/ 622 h 1922"/>
                <a:gd name="T14" fmla="*/ 863 w 993"/>
                <a:gd name="T15" fmla="*/ 726 h 1922"/>
                <a:gd name="T16" fmla="*/ 873 w 993"/>
                <a:gd name="T17" fmla="*/ 823 h 1922"/>
                <a:gd name="T18" fmla="*/ 840 w 993"/>
                <a:gd name="T19" fmla="*/ 981 h 1922"/>
                <a:gd name="T20" fmla="*/ 856 w 993"/>
                <a:gd name="T21" fmla="*/ 1052 h 1922"/>
                <a:gd name="T22" fmla="*/ 773 w 993"/>
                <a:gd name="T23" fmla="*/ 1033 h 1922"/>
                <a:gd name="T24" fmla="*/ 712 w 993"/>
                <a:gd name="T25" fmla="*/ 981 h 1922"/>
                <a:gd name="T26" fmla="*/ 610 w 993"/>
                <a:gd name="T27" fmla="*/ 1038 h 1922"/>
                <a:gd name="T28" fmla="*/ 515 w 993"/>
                <a:gd name="T29" fmla="*/ 1123 h 1922"/>
                <a:gd name="T30" fmla="*/ 435 w 993"/>
                <a:gd name="T31" fmla="*/ 1161 h 1922"/>
                <a:gd name="T32" fmla="*/ 423 w 993"/>
                <a:gd name="T33" fmla="*/ 1229 h 1922"/>
                <a:gd name="T34" fmla="*/ 506 w 993"/>
                <a:gd name="T35" fmla="*/ 1336 h 1922"/>
                <a:gd name="T36" fmla="*/ 525 w 993"/>
                <a:gd name="T37" fmla="*/ 1447 h 1922"/>
                <a:gd name="T38" fmla="*/ 501 w 993"/>
                <a:gd name="T39" fmla="*/ 1575 h 1922"/>
                <a:gd name="T40" fmla="*/ 433 w 993"/>
                <a:gd name="T41" fmla="*/ 1589 h 1922"/>
                <a:gd name="T42" fmla="*/ 357 w 993"/>
                <a:gd name="T43" fmla="*/ 1565 h 1922"/>
                <a:gd name="T44" fmla="*/ 329 w 993"/>
                <a:gd name="T45" fmla="*/ 1634 h 1922"/>
                <a:gd name="T46" fmla="*/ 324 w 993"/>
                <a:gd name="T47" fmla="*/ 1787 h 1922"/>
                <a:gd name="T48" fmla="*/ 350 w 993"/>
                <a:gd name="T49" fmla="*/ 1891 h 1922"/>
                <a:gd name="T50" fmla="*/ 307 w 993"/>
                <a:gd name="T51" fmla="*/ 1903 h 1922"/>
                <a:gd name="T52" fmla="*/ 203 w 993"/>
                <a:gd name="T53" fmla="*/ 1903 h 1922"/>
                <a:gd name="T54" fmla="*/ 201 w 993"/>
                <a:gd name="T55" fmla="*/ 1818 h 1922"/>
                <a:gd name="T56" fmla="*/ 182 w 993"/>
                <a:gd name="T57" fmla="*/ 1721 h 1922"/>
                <a:gd name="T58" fmla="*/ 61 w 993"/>
                <a:gd name="T59" fmla="*/ 1716 h 1922"/>
                <a:gd name="T60" fmla="*/ 85 w 993"/>
                <a:gd name="T61" fmla="*/ 1589 h 1922"/>
                <a:gd name="T62" fmla="*/ 9 w 993"/>
                <a:gd name="T63" fmla="*/ 1513 h 1922"/>
                <a:gd name="T64" fmla="*/ 102 w 993"/>
                <a:gd name="T65" fmla="*/ 1456 h 1922"/>
                <a:gd name="T66" fmla="*/ 175 w 993"/>
                <a:gd name="T67" fmla="*/ 1383 h 1922"/>
                <a:gd name="T68" fmla="*/ 113 w 993"/>
                <a:gd name="T69" fmla="*/ 1364 h 1922"/>
                <a:gd name="T70" fmla="*/ 102 w 993"/>
                <a:gd name="T71" fmla="*/ 1293 h 1922"/>
                <a:gd name="T72" fmla="*/ 97 w 993"/>
                <a:gd name="T73" fmla="*/ 1203 h 1922"/>
                <a:gd name="T74" fmla="*/ 59 w 993"/>
                <a:gd name="T75" fmla="*/ 1135 h 1922"/>
                <a:gd name="T76" fmla="*/ 128 w 993"/>
                <a:gd name="T77" fmla="*/ 1045 h 1922"/>
                <a:gd name="T78" fmla="*/ 64 w 993"/>
                <a:gd name="T79" fmla="*/ 993 h 1922"/>
                <a:gd name="T80" fmla="*/ 54 w 993"/>
                <a:gd name="T81" fmla="*/ 922 h 1922"/>
                <a:gd name="T82" fmla="*/ 102 w 993"/>
                <a:gd name="T83" fmla="*/ 804 h 1922"/>
                <a:gd name="T84" fmla="*/ 146 w 993"/>
                <a:gd name="T85" fmla="*/ 676 h 1922"/>
                <a:gd name="T86" fmla="*/ 248 w 993"/>
                <a:gd name="T87" fmla="*/ 747 h 1922"/>
                <a:gd name="T88" fmla="*/ 397 w 993"/>
                <a:gd name="T89" fmla="*/ 731 h 1922"/>
                <a:gd name="T90" fmla="*/ 364 w 993"/>
                <a:gd name="T91" fmla="*/ 627 h 1922"/>
                <a:gd name="T92" fmla="*/ 364 w 993"/>
                <a:gd name="T93" fmla="*/ 525 h 1922"/>
                <a:gd name="T94" fmla="*/ 362 w 993"/>
                <a:gd name="T95" fmla="*/ 430 h 1922"/>
                <a:gd name="T96" fmla="*/ 319 w 993"/>
                <a:gd name="T97" fmla="*/ 289 h 1922"/>
                <a:gd name="T98" fmla="*/ 447 w 993"/>
                <a:gd name="T99" fmla="*/ 258 h 1922"/>
                <a:gd name="T100" fmla="*/ 539 w 993"/>
                <a:gd name="T101" fmla="*/ 237 h 1922"/>
                <a:gd name="T102" fmla="*/ 624 w 993"/>
                <a:gd name="T103" fmla="*/ 246 h 1922"/>
                <a:gd name="T104" fmla="*/ 660 w 993"/>
                <a:gd name="T105" fmla="*/ 133 h 1922"/>
                <a:gd name="T106" fmla="*/ 674 w 993"/>
                <a:gd name="T107" fmla="*/ 38 h 1922"/>
                <a:gd name="T108" fmla="*/ 766 w 993"/>
                <a:gd name="T109" fmla="*/ 12 h 1922"/>
                <a:gd name="T110" fmla="*/ 911 w 993"/>
                <a:gd name="T111" fmla="*/ 38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93" h="1922">
                  <a:moveTo>
                    <a:pt x="958" y="0"/>
                  </a:moveTo>
                  <a:lnTo>
                    <a:pt x="965" y="7"/>
                  </a:lnTo>
                  <a:lnTo>
                    <a:pt x="991" y="17"/>
                  </a:lnTo>
                  <a:lnTo>
                    <a:pt x="993" y="26"/>
                  </a:lnTo>
                  <a:lnTo>
                    <a:pt x="946" y="45"/>
                  </a:lnTo>
                  <a:lnTo>
                    <a:pt x="946" y="55"/>
                  </a:lnTo>
                  <a:lnTo>
                    <a:pt x="965" y="66"/>
                  </a:lnTo>
                  <a:lnTo>
                    <a:pt x="965" y="71"/>
                  </a:lnTo>
                  <a:lnTo>
                    <a:pt x="953" y="62"/>
                  </a:lnTo>
                  <a:lnTo>
                    <a:pt x="932" y="76"/>
                  </a:lnTo>
                  <a:lnTo>
                    <a:pt x="932" y="76"/>
                  </a:lnTo>
                  <a:lnTo>
                    <a:pt x="929" y="78"/>
                  </a:lnTo>
                  <a:lnTo>
                    <a:pt x="929" y="78"/>
                  </a:lnTo>
                  <a:lnTo>
                    <a:pt x="929" y="83"/>
                  </a:lnTo>
                  <a:lnTo>
                    <a:pt x="937" y="90"/>
                  </a:lnTo>
                  <a:lnTo>
                    <a:pt x="927" y="95"/>
                  </a:lnTo>
                  <a:lnTo>
                    <a:pt x="915" y="116"/>
                  </a:lnTo>
                  <a:lnTo>
                    <a:pt x="908" y="123"/>
                  </a:lnTo>
                  <a:lnTo>
                    <a:pt x="899" y="123"/>
                  </a:lnTo>
                  <a:lnTo>
                    <a:pt x="894" y="142"/>
                  </a:lnTo>
                  <a:lnTo>
                    <a:pt x="899" y="154"/>
                  </a:lnTo>
                  <a:lnTo>
                    <a:pt x="884" y="159"/>
                  </a:lnTo>
                  <a:lnTo>
                    <a:pt x="875" y="173"/>
                  </a:lnTo>
                  <a:lnTo>
                    <a:pt x="877" y="192"/>
                  </a:lnTo>
                  <a:lnTo>
                    <a:pt x="894" y="203"/>
                  </a:lnTo>
                  <a:lnTo>
                    <a:pt x="892" y="213"/>
                  </a:lnTo>
                  <a:lnTo>
                    <a:pt x="899" y="225"/>
                  </a:lnTo>
                  <a:lnTo>
                    <a:pt x="880" y="225"/>
                  </a:lnTo>
                  <a:lnTo>
                    <a:pt x="870" y="237"/>
                  </a:lnTo>
                  <a:lnTo>
                    <a:pt x="870" y="246"/>
                  </a:lnTo>
                  <a:lnTo>
                    <a:pt x="861" y="251"/>
                  </a:lnTo>
                  <a:lnTo>
                    <a:pt x="861" y="284"/>
                  </a:lnTo>
                  <a:lnTo>
                    <a:pt x="854" y="286"/>
                  </a:lnTo>
                  <a:lnTo>
                    <a:pt x="851" y="293"/>
                  </a:lnTo>
                  <a:lnTo>
                    <a:pt x="830" y="296"/>
                  </a:lnTo>
                  <a:lnTo>
                    <a:pt x="818" y="315"/>
                  </a:lnTo>
                  <a:lnTo>
                    <a:pt x="799" y="326"/>
                  </a:lnTo>
                  <a:lnTo>
                    <a:pt x="795" y="338"/>
                  </a:lnTo>
                  <a:lnTo>
                    <a:pt x="802" y="362"/>
                  </a:lnTo>
                  <a:lnTo>
                    <a:pt x="811" y="367"/>
                  </a:lnTo>
                  <a:lnTo>
                    <a:pt x="821" y="395"/>
                  </a:lnTo>
                  <a:lnTo>
                    <a:pt x="832" y="400"/>
                  </a:lnTo>
                  <a:lnTo>
                    <a:pt x="837" y="409"/>
                  </a:lnTo>
                  <a:lnTo>
                    <a:pt x="823" y="426"/>
                  </a:lnTo>
                  <a:lnTo>
                    <a:pt x="818" y="440"/>
                  </a:lnTo>
                  <a:lnTo>
                    <a:pt x="821" y="445"/>
                  </a:lnTo>
                  <a:lnTo>
                    <a:pt x="828" y="445"/>
                  </a:lnTo>
                  <a:lnTo>
                    <a:pt x="825" y="454"/>
                  </a:lnTo>
                  <a:lnTo>
                    <a:pt x="832" y="466"/>
                  </a:lnTo>
                  <a:lnTo>
                    <a:pt x="828" y="485"/>
                  </a:lnTo>
                  <a:lnTo>
                    <a:pt x="840" y="504"/>
                  </a:lnTo>
                  <a:lnTo>
                    <a:pt x="842" y="530"/>
                  </a:lnTo>
                  <a:lnTo>
                    <a:pt x="832" y="537"/>
                  </a:lnTo>
                  <a:lnTo>
                    <a:pt x="847" y="572"/>
                  </a:lnTo>
                  <a:lnTo>
                    <a:pt x="849" y="591"/>
                  </a:lnTo>
                  <a:lnTo>
                    <a:pt x="828" y="622"/>
                  </a:lnTo>
                  <a:lnTo>
                    <a:pt x="830" y="631"/>
                  </a:lnTo>
                  <a:lnTo>
                    <a:pt x="823" y="643"/>
                  </a:lnTo>
                  <a:lnTo>
                    <a:pt x="825" y="653"/>
                  </a:lnTo>
                  <a:lnTo>
                    <a:pt x="835" y="660"/>
                  </a:lnTo>
                  <a:lnTo>
                    <a:pt x="835" y="688"/>
                  </a:lnTo>
                  <a:lnTo>
                    <a:pt x="849" y="714"/>
                  </a:lnTo>
                  <a:lnTo>
                    <a:pt x="861" y="716"/>
                  </a:lnTo>
                  <a:lnTo>
                    <a:pt x="863" y="726"/>
                  </a:lnTo>
                  <a:lnTo>
                    <a:pt x="875" y="731"/>
                  </a:lnTo>
                  <a:lnTo>
                    <a:pt x="875" y="740"/>
                  </a:lnTo>
                  <a:lnTo>
                    <a:pt x="887" y="771"/>
                  </a:lnTo>
                  <a:lnTo>
                    <a:pt x="887" y="771"/>
                  </a:lnTo>
                  <a:lnTo>
                    <a:pt x="868" y="783"/>
                  </a:lnTo>
                  <a:lnTo>
                    <a:pt x="870" y="799"/>
                  </a:lnTo>
                  <a:lnTo>
                    <a:pt x="877" y="809"/>
                  </a:lnTo>
                  <a:lnTo>
                    <a:pt x="873" y="823"/>
                  </a:lnTo>
                  <a:lnTo>
                    <a:pt x="880" y="849"/>
                  </a:lnTo>
                  <a:lnTo>
                    <a:pt x="877" y="861"/>
                  </a:lnTo>
                  <a:lnTo>
                    <a:pt x="856" y="875"/>
                  </a:lnTo>
                  <a:lnTo>
                    <a:pt x="854" y="880"/>
                  </a:lnTo>
                  <a:lnTo>
                    <a:pt x="868" y="917"/>
                  </a:lnTo>
                  <a:lnTo>
                    <a:pt x="868" y="936"/>
                  </a:lnTo>
                  <a:lnTo>
                    <a:pt x="851" y="951"/>
                  </a:lnTo>
                  <a:lnTo>
                    <a:pt x="840" y="981"/>
                  </a:lnTo>
                  <a:lnTo>
                    <a:pt x="842" y="993"/>
                  </a:lnTo>
                  <a:lnTo>
                    <a:pt x="854" y="1003"/>
                  </a:lnTo>
                  <a:lnTo>
                    <a:pt x="840" y="1012"/>
                  </a:lnTo>
                  <a:lnTo>
                    <a:pt x="840" y="1026"/>
                  </a:lnTo>
                  <a:lnTo>
                    <a:pt x="851" y="1029"/>
                  </a:lnTo>
                  <a:lnTo>
                    <a:pt x="861" y="1036"/>
                  </a:lnTo>
                  <a:lnTo>
                    <a:pt x="854" y="1045"/>
                  </a:lnTo>
                  <a:lnTo>
                    <a:pt x="856" y="1052"/>
                  </a:lnTo>
                  <a:lnTo>
                    <a:pt x="842" y="1057"/>
                  </a:lnTo>
                  <a:lnTo>
                    <a:pt x="840" y="1078"/>
                  </a:lnTo>
                  <a:lnTo>
                    <a:pt x="832" y="1083"/>
                  </a:lnTo>
                  <a:lnTo>
                    <a:pt x="832" y="1083"/>
                  </a:lnTo>
                  <a:lnTo>
                    <a:pt x="821" y="1081"/>
                  </a:lnTo>
                  <a:lnTo>
                    <a:pt x="797" y="1057"/>
                  </a:lnTo>
                  <a:lnTo>
                    <a:pt x="771" y="1045"/>
                  </a:lnTo>
                  <a:lnTo>
                    <a:pt x="773" y="1033"/>
                  </a:lnTo>
                  <a:lnTo>
                    <a:pt x="780" y="1026"/>
                  </a:lnTo>
                  <a:lnTo>
                    <a:pt x="780" y="1005"/>
                  </a:lnTo>
                  <a:lnTo>
                    <a:pt x="761" y="1000"/>
                  </a:lnTo>
                  <a:lnTo>
                    <a:pt x="752" y="986"/>
                  </a:lnTo>
                  <a:lnTo>
                    <a:pt x="750" y="967"/>
                  </a:lnTo>
                  <a:lnTo>
                    <a:pt x="731" y="965"/>
                  </a:lnTo>
                  <a:lnTo>
                    <a:pt x="717" y="972"/>
                  </a:lnTo>
                  <a:lnTo>
                    <a:pt x="712" y="981"/>
                  </a:lnTo>
                  <a:lnTo>
                    <a:pt x="702" y="986"/>
                  </a:lnTo>
                  <a:lnTo>
                    <a:pt x="679" y="984"/>
                  </a:lnTo>
                  <a:lnTo>
                    <a:pt x="665" y="993"/>
                  </a:lnTo>
                  <a:lnTo>
                    <a:pt x="638" y="991"/>
                  </a:lnTo>
                  <a:lnTo>
                    <a:pt x="634" y="1010"/>
                  </a:lnTo>
                  <a:lnTo>
                    <a:pt x="617" y="1014"/>
                  </a:lnTo>
                  <a:lnTo>
                    <a:pt x="608" y="1029"/>
                  </a:lnTo>
                  <a:lnTo>
                    <a:pt x="610" y="1038"/>
                  </a:lnTo>
                  <a:lnTo>
                    <a:pt x="589" y="1069"/>
                  </a:lnTo>
                  <a:lnTo>
                    <a:pt x="589" y="1078"/>
                  </a:lnTo>
                  <a:lnTo>
                    <a:pt x="556" y="1099"/>
                  </a:lnTo>
                  <a:lnTo>
                    <a:pt x="546" y="1097"/>
                  </a:lnTo>
                  <a:lnTo>
                    <a:pt x="539" y="1107"/>
                  </a:lnTo>
                  <a:lnTo>
                    <a:pt x="534" y="1102"/>
                  </a:lnTo>
                  <a:lnTo>
                    <a:pt x="530" y="1114"/>
                  </a:lnTo>
                  <a:lnTo>
                    <a:pt x="515" y="1123"/>
                  </a:lnTo>
                  <a:lnTo>
                    <a:pt x="511" y="1130"/>
                  </a:lnTo>
                  <a:lnTo>
                    <a:pt x="487" y="1140"/>
                  </a:lnTo>
                  <a:lnTo>
                    <a:pt x="480" y="1149"/>
                  </a:lnTo>
                  <a:lnTo>
                    <a:pt x="466" y="1151"/>
                  </a:lnTo>
                  <a:lnTo>
                    <a:pt x="456" y="1142"/>
                  </a:lnTo>
                  <a:lnTo>
                    <a:pt x="452" y="1149"/>
                  </a:lnTo>
                  <a:lnTo>
                    <a:pt x="445" y="1147"/>
                  </a:lnTo>
                  <a:lnTo>
                    <a:pt x="435" y="1161"/>
                  </a:lnTo>
                  <a:lnTo>
                    <a:pt x="437" y="1166"/>
                  </a:lnTo>
                  <a:lnTo>
                    <a:pt x="445" y="1161"/>
                  </a:lnTo>
                  <a:lnTo>
                    <a:pt x="445" y="1166"/>
                  </a:lnTo>
                  <a:lnTo>
                    <a:pt x="433" y="1177"/>
                  </a:lnTo>
                  <a:lnTo>
                    <a:pt x="428" y="1194"/>
                  </a:lnTo>
                  <a:lnTo>
                    <a:pt x="442" y="1215"/>
                  </a:lnTo>
                  <a:lnTo>
                    <a:pt x="421" y="1220"/>
                  </a:lnTo>
                  <a:lnTo>
                    <a:pt x="423" y="1229"/>
                  </a:lnTo>
                  <a:lnTo>
                    <a:pt x="416" y="1239"/>
                  </a:lnTo>
                  <a:lnTo>
                    <a:pt x="445" y="1248"/>
                  </a:lnTo>
                  <a:lnTo>
                    <a:pt x="487" y="1272"/>
                  </a:lnTo>
                  <a:lnTo>
                    <a:pt x="485" y="1286"/>
                  </a:lnTo>
                  <a:lnTo>
                    <a:pt x="494" y="1296"/>
                  </a:lnTo>
                  <a:lnTo>
                    <a:pt x="492" y="1319"/>
                  </a:lnTo>
                  <a:lnTo>
                    <a:pt x="497" y="1331"/>
                  </a:lnTo>
                  <a:lnTo>
                    <a:pt x="506" y="1336"/>
                  </a:lnTo>
                  <a:lnTo>
                    <a:pt x="508" y="1362"/>
                  </a:lnTo>
                  <a:lnTo>
                    <a:pt x="501" y="1381"/>
                  </a:lnTo>
                  <a:lnTo>
                    <a:pt x="511" y="1386"/>
                  </a:lnTo>
                  <a:lnTo>
                    <a:pt x="501" y="1400"/>
                  </a:lnTo>
                  <a:lnTo>
                    <a:pt x="499" y="1419"/>
                  </a:lnTo>
                  <a:lnTo>
                    <a:pt x="489" y="1438"/>
                  </a:lnTo>
                  <a:lnTo>
                    <a:pt x="508" y="1433"/>
                  </a:lnTo>
                  <a:lnTo>
                    <a:pt x="525" y="1447"/>
                  </a:lnTo>
                  <a:lnTo>
                    <a:pt x="523" y="1456"/>
                  </a:lnTo>
                  <a:lnTo>
                    <a:pt x="530" y="1464"/>
                  </a:lnTo>
                  <a:lnTo>
                    <a:pt x="549" y="1539"/>
                  </a:lnTo>
                  <a:lnTo>
                    <a:pt x="542" y="1534"/>
                  </a:lnTo>
                  <a:lnTo>
                    <a:pt x="537" y="1539"/>
                  </a:lnTo>
                  <a:lnTo>
                    <a:pt x="539" y="1563"/>
                  </a:lnTo>
                  <a:lnTo>
                    <a:pt x="515" y="1575"/>
                  </a:lnTo>
                  <a:lnTo>
                    <a:pt x="501" y="1575"/>
                  </a:lnTo>
                  <a:lnTo>
                    <a:pt x="499" y="1558"/>
                  </a:lnTo>
                  <a:lnTo>
                    <a:pt x="492" y="1551"/>
                  </a:lnTo>
                  <a:lnTo>
                    <a:pt x="480" y="1572"/>
                  </a:lnTo>
                  <a:lnTo>
                    <a:pt x="466" y="1570"/>
                  </a:lnTo>
                  <a:lnTo>
                    <a:pt x="456" y="1577"/>
                  </a:lnTo>
                  <a:lnTo>
                    <a:pt x="449" y="1575"/>
                  </a:lnTo>
                  <a:lnTo>
                    <a:pt x="430" y="1579"/>
                  </a:lnTo>
                  <a:lnTo>
                    <a:pt x="433" y="1589"/>
                  </a:lnTo>
                  <a:lnTo>
                    <a:pt x="433" y="1589"/>
                  </a:lnTo>
                  <a:lnTo>
                    <a:pt x="426" y="1601"/>
                  </a:lnTo>
                  <a:lnTo>
                    <a:pt x="400" y="1615"/>
                  </a:lnTo>
                  <a:lnTo>
                    <a:pt x="392" y="1591"/>
                  </a:lnTo>
                  <a:lnTo>
                    <a:pt x="381" y="1582"/>
                  </a:lnTo>
                  <a:lnTo>
                    <a:pt x="374" y="1570"/>
                  </a:lnTo>
                  <a:lnTo>
                    <a:pt x="364" y="1572"/>
                  </a:lnTo>
                  <a:lnTo>
                    <a:pt x="357" y="1565"/>
                  </a:lnTo>
                  <a:lnTo>
                    <a:pt x="350" y="1575"/>
                  </a:lnTo>
                  <a:lnTo>
                    <a:pt x="324" y="1556"/>
                  </a:lnTo>
                  <a:lnTo>
                    <a:pt x="319" y="1563"/>
                  </a:lnTo>
                  <a:lnTo>
                    <a:pt x="307" y="1563"/>
                  </a:lnTo>
                  <a:lnTo>
                    <a:pt x="307" y="1575"/>
                  </a:lnTo>
                  <a:lnTo>
                    <a:pt x="319" y="1579"/>
                  </a:lnTo>
                  <a:lnTo>
                    <a:pt x="314" y="1601"/>
                  </a:lnTo>
                  <a:lnTo>
                    <a:pt x="329" y="1634"/>
                  </a:lnTo>
                  <a:lnTo>
                    <a:pt x="326" y="1650"/>
                  </a:lnTo>
                  <a:lnTo>
                    <a:pt x="331" y="1690"/>
                  </a:lnTo>
                  <a:lnTo>
                    <a:pt x="352" y="1695"/>
                  </a:lnTo>
                  <a:lnTo>
                    <a:pt x="366" y="1719"/>
                  </a:lnTo>
                  <a:lnTo>
                    <a:pt x="340" y="1733"/>
                  </a:lnTo>
                  <a:lnTo>
                    <a:pt x="324" y="1764"/>
                  </a:lnTo>
                  <a:lnTo>
                    <a:pt x="326" y="1773"/>
                  </a:lnTo>
                  <a:lnTo>
                    <a:pt x="324" y="1787"/>
                  </a:lnTo>
                  <a:lnTo>
                    <a:pt x="329" y="1799"/>
                  </a:lnTo>
                  <a:lnTo>
                    <a:pt x="345" y="1809"/>
                  </a:lnTo>
                  <a:lnTo>
                    <a:pt x="348" y="1818"/>
                  </a:lnTo>
                  <a:lnTo>
                    <a:pt x="348" y="1842"/>
                  </a:lnTo>
                  <a:lnTo>
                    <a:pt x="336" y="1863"/>
                  </a:lnTo>
                  <a:lnTo>
                    <a:pt x="350" y="1870"/>
                  </a:lnTo>
                  <a:lnTo>
                    <a:pt x="345" y="1880"/>
                  </a:lnTo>
                  <a:lnTo>
                    <a:pt x="350" y="1891"/>
                  </a:lnTo>
                  <a:lnTo>
                    <a:pt x="348" y="1910"/>
                  </a:lnTo>
                  <a:lnTo>
                    <a:pt x="362" y="1906"/>
                  </a:lnTo>
                  <a:lnTo>
                    <a:pt x="359" y="1915"/>
                  </a:lnTo>
                  <a:lnTo>
                    <a:pt x="331" y="1922"/>
                  </a:lnTo>
                  <a:lnTo>
                    <a:pt x="322" y="1917"/>
                  </a:lnTo>
                  <a:lnTo>
                    <a:pt x="310" y="1922"/>
                  </a:lnTo>
                  <a:lnTo>
                    <a:pt x="303" y="1910"/>
                  </a:lnTo>
                  <a:lnTo>
                    <a:pt x="307" y="1903"/>
                  </a:lnTo>
                  <a:lnTo>
                    <a:pt x="300" y="1910"/>
                  </a:lnTo>
                  <a:lnTo>
                    <a:pt x="303" y="1903"/>
                  </a:lnTo>
                  <a:lnTo>
                    <a:pt x="284" y="1896"/>
                  </a:lnTo>
                  <a:lnTo>
                    <a:pt x="272" y="1901"/>
                  </a:lnTo>
                  <a:lnTo>
                    <a:pt x="246" y="1901"/>
                  </a:lnTo>
                  <a:lnTo>
                    <a:pt x="229" y="1906"/>
                  </a:lnTo>
                  <a:lnTo>
                    <a:pt x="222" y="1913"/>
                  </a:lnTo>
                  <a:lnTo>
                    <a:pt x="203" y="1903"/>
                  </a:lnTo>
                  <a:lnTo>
                    <a:pt x="194" y="1891"/>
                  </a:lnTo>
                  <a:lnTo>
                    <a:pt x="203" y="1884"/>
                  </a:lnTo>
                  <a:lnTo>
                    <a:pt x="206" y="1873"/>
                  </a:lnTo>
                  <a:lnTo>
                    <a:pt x="196" y="1861"/>
                  </a:lnTo>
                  <a:lnTo>
                    <a:pt x="196" y="1851"/>
                  </a:lnTo>
                  <a:lnTo>
                    <a:pt x="180" y="1832"/>
                  </a:lnTo>
                  <a:lnTo>
                    <a:pt x="199" y="1828"/>
                  </a:lnTo>
                  <a:lnTo>
                    <a:pt x="201" y="1818"/>
                  </a:lnTo>
                  <a:lnTo>
                    <a:pt x="196" y="1809"/>
                  </a:lnTo>
                  <a:lnTo>
                    <a:pt x="203" y="1792"/>
                  </a:lnTo>
                  <a:lnTo>
                    <a:pt x="194" y="1754"/>
                  </a:lnTo>
                  <a:lnTo>
                    <a:pt x="187" y="1750"/>
                  </a:lnTo>
                  <a:lnTo>
                    <a:pt x="189" y="1742"/>
                  </a:lnTo>
                  <a:lnTo>
                    <a:pt x="182" y="1735"/>
                  </a:lnTo>
                  <a:lnTo>
                    <a:pt x="184" y="1728"/>
                  </a:lnTo>
                  <a:lnTo>
                    <a:pt x="182" y="1721"/>
                  </a:lnTo>
                  <a:lnTo>
                    <a:pt x="163" y="1719"/>
                  </a:lnTo>
                  <a:lnTo>
                    <a:pt x="144" y="1740"/>
                  </a:lnTo>
                  <a:lnTo>
                    <a:pt x="125" y="1745"/>
                  </a:lnTo>
                  <a:lnTo>
                    <a:pt x="106" y="1747"/>
                  </a:lnTo>
                  <a:lnTo>
                    <a:pt x="99" y="1740"/>
                  </a:lnTo>
                  <a:lnTo>
                    <a:pt x="80" y="1745"/>
                  </a:lnTo>
                  <a:lnTo>
                    <a:pt x="73" y="1728"/>
                  </a:lnTo>
                  <a:lnTo>
                    <a:pt x="61" y="1716"/>
                  </a:lnTo>
                  <a:lnTo>
                    <a:pt x="59" y="1698"/>
                  </a:lnTo>
                  <a:lnTo>
                    <a:pt x="49" y="1681"/>
                  </a:lnTo>
                  <a:lnTo>
                    <a:pt x="49" y="1681"/>
                  </a:lnTo>
                  <a:lnTo>
                    <a:pt x="71" y="1667"/>
                  </a:lnTo>
                  <a:lnTo>
                    <a:pt x="85" y="1650"/>
                  </a:lnTo>
                  <a:lnTo>
                    <a:pt x="90" y="1620"/>
                  </a:lnTo>
                  <a:lnTo>
                    <a:pt x="78" y="1601"/>
                  </a:lnTo>
                  <a:lnTo>
                    <a:pt x="85" y="1589"/>
                  </a:lnTo>
                  <a:lnTo>
                    <a:pt x="78" y="1575"/>
                  </a:lnTo>
                  <a:lnTo>
                    <a:pt x="61" y="1577"/>
                  </a:lnTo>
                  <a:lnTo>
                    <a:pt x="49" y="1568"/>
                  </a:lnTo>
                  <a:lnTo>
                    <a:pt x="40" y="1553"/>
                  </a:lnTo>
                  <a:lnTo>
                    <a:pt x="35" y="1537"/>
                  </a:lnTo>
                  <a:lnTo>
                    <a:pt x="26" y="1525"/>
                  </a:lnTo>
                  <a:lnTo>
                    <a:pt x="12" y="1523"/>
                  </a:lnTo>
                  <a:lnTo>
                    <a:pt x="9" y="1513"/>
                  </a:lnTo>
                  <a:lnTo>
                    <a:pt x="0" y="1508"/>
                  </a:lnTo>
                  <a:lnTo>
                    <a:pt x="0" y="1490"/>
                  </a:lnTo>
                  <a:lnTo>
                    <a:pt x="5" y="1492"/>
                  </a:lnTo>
                  <a:lnTo>
                    <a:pt x="7" y="1482"/>
                  </a:lnTo>
                  <a:lnTo>
                    <a:pt x="49" y="1464"/>
                  </a:lnTo>
                  <a:lnTo>
                    <a:pt x="85" y="1482"/>
                  </a:lnTo>
                  <a:lnTo>
                    <a:pt x="92" y="1466"/>
                  </a:lnTo>
                  <a:lnTo>
                    <a:pt x="102" y="1456"/>
                  </a:lnTo>
                  <a:lnTo>
                    <a:pt x="137" y="1447"/>
                  </a:lnTo>
                  <a:lnTo>
                    <a:pt x="149" y="1447"/>
                  </a:lnTo>
                  <a:lnTo>
                    <a:pt x="142" y="1421"/>
                  </a:lnTo>
                  <a:lnTo>
                    <a:pt x="156" y="1416"/>
                  </a:lnTo>
                  <a:lnTo>
                    <a:pt x="161" y="1407"/>
                  </a:lnTo>
                  <a:lnTo>
                    <a:pt x="168" y="1409"/>
                  </a:lnTo>
                  <a:lnTo>
                    <a:pt x="177" y="1390"/>
                  </a:lnTo>
                  <a:lnTo>
                    <a:pt x="175" y="1383"/>
                  </a:lnTo>
                  <a:lnTo>
                    <a:pt x="163" y="1383"/>
                  </a:lnTo>
                  <a:lnTo>
                    <a:pt x="151" y="1388"/>
                  </a:lnTo>
                  <a:lnTo>
                    <a:pt x="146" y="1381"/>
                  </a:lnTo>
                  <a:lnTo>
                    <a:pt x="139" y="1381"/>
                  </a:lnTo>
                  <a:lnTo>
                    <a:pt x="139" y="1374"/>
                  </a:lnTo>
                  <a:lnTo>
                    <a:pt x="132" y="1381"/>
                  </a:lnTo>
                  <a:lnTo>
                    <a:pt x="123" y="1381"/>
                  </a:lnTo>
                  <a:lnTo>
                    <a:pt x="113" y="1364"/>
                  </a:lnTo>
                  <a:lnTo>
                    <a:pt x="99" y="1360"/>
                  </a:lnTo>
                  <a:lnTo>
                    <a:pt x="99" y="1345"/>
                  </a:lnTo>
                  <a:lnTo>
                    <a:pt x="92" y="1331"/>
                  </a:lnTo>
                  <a:lnTo>
                    <a:pt x="99" y="1329"/>
                  </a:lnTo>
                  <a:lnTo>
                    <a:pt x="99" y="1319"/>
                  </a:lnTo>
                  <a:lnTo>
                    <a:pt x="104" y="1312"/>
                  </a:lnTo>
                  <a:lnTo>
                    <a:pt x="99" y="1303"/>
                  </a:lnTo>
                  <a:lnTo>
                    <a:pt x="102" y="1293"/>
                  </a:lnTo>
                  <a:lnTo>
                    <a:pt x="87" y="1289"/>
                  </a:lnTo>
                  <a:lnTo>
                    <a:pt x="80" y="1263"/>
                  </a:lnTo>
                  <a:lnTo>
                    <a:pt x="85" y="1251"/>
                  </a:lnTo>
                  <a:lnTo>
                    <a:pt x="116" y="1251"/>
                  </a:lnTo>
                  <a:lnTo>
                    <a:pt x="120" y="1246"/>
                  </a:lnTo>
                  <a:lnTo>
                    <a:pt x="104" y="1239"/>
                  </a:lnTo>
                  <a:lnTo>
                    <a:pt x="104" y="1213"/>
                  </a:lnTo>
                  <a:lnTo>
                    <a:pt x="97" y="1203"/>
                  </a:lnTo>
                  <a:lnTo>
                    <a:pt x="85" y="1196"/>
                  </a:lnTo>
                  <a:lnTo>
                    <a:pt x="71" y="1175"/>
                  </a:lnTo>
                  <a:lnTo>
                    <a:pt x="73" y="1168"/>
                  </a:lnTo>
                  <a:lnTo>
                    <a:pt x="52" y="1159"/>
                  </a:lnTo>
                  <a:lnTo>
                    <a:pt x="45" y="1161"/>
                  </a:lnTo>
                  <a:lnTo>
                    <a:pt x="40" y="1154"/>
                  </a:lnTo>
                  <a:lnTo>
                    <a:pt x="45" y="1142"/>
                  </a:lnTo>
                  <a:lnTo>
                    <a:pt x="59" y="1135"/>
                  </a:lnTo>
                  <a:lnTo>
                    <a:pt x="71" y="1104"/>
                  </a:lnTo>
                  <a:lnTo>
                    <a:pt x="90" y="1097"/>
                  </a:lnTo>
                  <a:lnTo>
                    <a:pt x="102" y="1088"/>
                  </a:lnTo>
                  <a:lnTo>
                    <a:pt x="104" y="1073"/>
                  </a:lnTo>
                  <a:lnTo>
                    <a:pt x="125" y="1081"/>
                  </a:lnTo>
                  <a:lnTo>
                    <a:pt x="144" y="1059"/>
                  </a:lnTo>
                  <a:lnTo>
                    <a:pt x="137" y="1047"/>
                  </a:lnTo>
                  <a:lnTo>
                    <a:pt x="128" y="1045"/>
                  </a:lnTo>
                  <a:lnTo>
                    <a:pt x="128" y="1033"/>
                  </a:lnTo>
                  <a:lnTo>
                    <a:pt x="109" y="1033"/>
                  </a:lnTo>
                  <a:lnTo>
                    <a:pt x="109" y="1024"/>
                  </a:lnTo>
                  <a:lnTo>
                    <a:pt x="92" y="1019"/>
                  </a:lnTo>
                  <a:lnTo>
                    <a:pt x="85" y="1012"/>
                  </a:lnTo>
                  <a:lnTo>
                    <a:pt x="68" y="1017"/>
                  </a:lnTo>
                  <a:lnTo>
                    <a:pt x="59" y="1007"/>
                  </a:lnTo>
                  <a:lnTo>
                    <a:pt x="64" y="993"/>
                  </a:lnTo>
                  <a:lnTo>
                    <a:pt x="59" y="986"/>
                  </a:lnTo>
                  <a:lnTo>
                    <a:pt x="57" y="969"/>
                  </a:lnTo>
                  <a:lnTo>
                    <a:pt x="61" y="962"/>
                  </a:lnTo>
                  <a:lnTo>
                    <a:pt x="54" y="946"/>
                  </a:lnTo>
                  <a:lnTo>
                    <a:pt x="68" y="934"/>
                  </a:lnTo>
                  <a:lnTo>
                    <a:pt x="71" y="922"/>
                  </a:lnTo>
                  <a:lnTo>
                    <a:pt x="61" y="920"/>
                  </a:lnTo>
                  <a:lnTo>
                    <a:pt x="54" y="922"/>
                  </a:lnTo>
                  <a:lnTo>
                    <a:pt x="49" y="915"/>
                  </a:lnTo>
                  <a:lnTo>
                    <a:pt x="42" y="891"/>
                  </a:lnTo>
                  <a:lnTo>
                    <a:pt x="49" y="865"/>
                  </a:lnTo>
                  <a:lnTo>
                    <a:pt x="73" y="832"/>
                  </a:lnTo>
                  <a:lnTo>
                    <a:pt x="92" y="825"/>
                  </a:lnTo>
                  <a:lnTo>
                    <a:pt x="92" y="813"/>
                  </a:lnTo>
                  <a:lnTo>
                    <a:pt x="99" y="811"/>
                  </a:lnTo>
                  <a:lnTo>
                    <a:pt x="102" y="804"/>
                  </a:lnTo>
                  <a:lnTo>
                    <a:pt x="97" y="783"/>
                  </a:lnTo>
                  <a:lnTo>
                    <a:pt x="102" y="771"/>
                  </a:lnTo>
                  <a:lnTo>
                    <a:pt x="111" y="761"/>
                  </a:lnTo>
                  <a:lnTo>
                    <a:pt x="113" y="743"/>
                  </a:lnTo>
                  <a:lnTo>
                    <a:pt x="123" y="738"/>
                  </a:lnTo>
                  <a:lnTo>
                    <a:pt x="137" y="712"/>
                  </a:lnTo>
                  <a:lnTo>
                    <a:pt x="154" y="700"/>
                  </a:lnTo>
                  <a:lnTo>
                    <a:pt x="146" y="676"/>
                  </a:lnTo>
                  <a:lnTo>
                    <a:pt x="154" y="664"/>
                  </a:lnTo>
                  <a:lnTo>
                    <a:pt x="161" y="669"/>
                  </a:lnTo>
                  <a:lnTo>
                    <a:pt x="210" y="669"/>
                  </a:lnTo>
                  <a:lnTo>
                    <a:pt x="217" y="709"/>
                  </a:lnTo>
                  <a:lnTo>
                    <a:pt x="229" y="714"/>
                  </a:lnTo>
                  <a:lnTo>
                    <a:pt x="229" y="726"/>
                  </a:lnTo>
                  <a:lnTo>
                    <a:pt x="239" y="731"/>
                  </a:lnTo>
                  <a:lnTo>
                    <a:pt x="248" y="747"/>
                  </a:lnTo>
                  <a:lnTo>
                    <a:pt x="260" y="752"/>
                  </a:lnTo>
                  <a:lnTo>
                    <a:pt x="272" y="740"/>
                  </a:lnTo>
                  <a:lnTo>
                    <a:pt x="305" y="745"/>
                  </a:lnTo>
                  <a:lnTo>
                    <a:pt x="329" y="754"/>
                  </a:lnTo>
                  <a:lnTo>
                    <a:pt x="340" y="754"/>
                  </a:lnTo>
                  <a:lnTo>
                    <a:pt x="355" y="740"/>
                  </a:lnTo>
                  <a:lnTo>
                    <a:pt x="371" y="743"/>
                  </a:lnTo>
                  <a:lnTo>
                    <a:pt x="397" y="731"/>
                  </a:lnTo>
                  <a:lnTo>
                    <a:pt x="409" y="709"/>
                  </a:lnTo>
                  <a:lnTo>
                    <a:pt x="397" y="667"/>
                  </a:lnTo>
                  <a:lnTo>
                    <a:pt x="390" y="667"/>
                  </a:lnTo>
                  <a:lnTo>
                    <a:pt x="378" y="650"/>
                  </a:lnTo>
                  <a:lnTo>
                    <a:pt x="366" y="646"/>
                  </a:lnTo>
                  <a:lnTo>
                    <a:pt x="355" y="631"/>
                  </a:lnTo>
                  <a:lnTo>
                    <a:pt x="355" y="627"/>
                  </a:lnTo>
                  <a:lnTo>
                    <a:pt x="364" y="627"/>
                  </a:lnTo>
                  <a:lnTo>
                    <a:pt x="374" y="617"/>
                  </a:lnTo>
                  <a:lnTo>
                    <a:pt x="369" y="596"/>
                  </a:lnTo>
                  <a:lnTo>
                    <a:pt x="378" y="584"/>
                  </a:lnTo>
                  <a:lnTo>
                    <a:pt x="371" y="579"/>
                  </a:lnTo>
                  <a:lnTo>
                    <a:pt x="376" y="565"/>
                  </a:lnTo>
                  <a:lnTo>
                    <a:pt x="369" y="549"/>
                  </a:lnTo>
                  <a:lnTo>
                    <a:pt x="371" y="534"/>
                  </a:lnTo>
                  <a:lnTo>
                    <a:pt x="364" y="525"/>
                  </a:lnTo>
                  <a:lnTo>
                    <a:pt x="359" y="511"/>
                  </a:lnTo>
                  <a:lnTo>
                    <a:pt x="362" y="504"/>
                  </a:lnTo>
                  <a:lnTo>
                    <a:pt x="371" y="501"/>
                  </a:lnTo>
                  <a:lnTo>
                    <a:pt x="366" y="492"/>
                  </a:lnTo>
                  <a:lnTo>
                    <a:pt x="366" y="473"/>
                  </a:lnTo>
                  <a:lnTo>
                    <a:pt x="374" y="456"/>
                  </a:lnTo>
                  <a:lnTo>
                    <a:pt x="371" y="442"/>
                  </a:lnTo>
                  <a:lnTo>
                    <a:pt x="362" y="430"/>
                  </a:lnTo>
                  <a:lnTo>
                    <a:pt x="355" y="430"/>
                  </a:lnTo>
                  <a:lnTo>
                    <a:pt x="352" y="404"/>
                  </a:lnTo>
                  <a:lnTo>
                    <a:pt x="338" y="397"/>
                  </a:lnTo>
                  <a:lnTo>
                    <a:pt x="336" y="362"/>
                  </a:lnTo>
                  <a:lnTo>
                    <a:pt x="291" y="326"/>
                  </a:lnTo>
                  <a:lnTo>
                    <a:pt x="291" y="308"/>
                  </a:lnTo>
                  <a:lnTo>
                    <a:pt x="291" y="308"/>
                  </a:lnTo>
                  <a:lnTo>
                    <a:pt x="319" y="289"/>
                  </a:lnTo>
                  <a:lnTo>
                    <a:pt x="355" y="319"/>
                  </a:lnTo>
                  <a:lnTo>
                    <a:pt x="359" y="298"/>
                  </a:lnTo>
                  <a:lnTo>
                    <a:pt x="369" y="293"/>
                  </a:lnTo>
                  <a:lnTo>
                    <a:pt x="390" y="293"/>
                  </a:lnTo>
                  <a:lnTo>
                    <a:pt x="392" y="284"/>
                  </a:lnTo>
                  <a:lnTo>
                    <a:pt x="416" y="277"/>
                  </a:lnTo>
                  <a:lnTo>
                    <a:pt x="421" y="267"/>
                  </a:lnTo>
                  <a:lnTo>
                    <a:pt x="447" y="258"/>
                  </a:lnTo>
                  <a:lnTo>
                    <a:pt x="463" y="265"/>
                  </a:lnTo>
                  <a:lnTo>
                    <a:pt x="473" y="260"/>
                  </a:lnTo>
                  <a:lnTo>
                    <a:pt x="489" y="267"/>
                  </a:lnTo>
                  <a:lnTo>
                    <a:pt x="501" y="251"/>
                  </a:lnTo>
                  <a:lnTo>
                    <a:pt x="520" y="239"/>
                  </a:lnTo>
                  <a:lnTo>
                    <a:pt x="525" y="227"/>
                  </a:lnTo>
                  <a:lnTo>
                    <a:pt x="527" y="225"/>
                  </a:lnTo>
                  <a:lnTo>
                    <a:pt x="539" y="237"/>
                  </a:lnTo>
                  <a:lnTo>
                    <a:pt x="572" y="258"/>
                  </a:lnTo>
                  <a:lnTo>
                    <a:pt x="577" y="274"/>
                  </a:lnTo>
                  <a:lnTo>
                    <a:pt x="584" y="263"/>
                  </a:lnTo>
                  <a:lnTo>
                    <a:pt x="586" y="251"/>
                  </a:lnTo>
                  <a:lnTo>
                    <a:pt x="596" y="256"/>
                  </a:lnTo>
                  <a:lnTo>
                    <a:pt x="608" y="274"/>
                  </a:lnTo>
                  <a:lnTo>
                    <a:pt x="617" y="279"/>
                  </a:lnTo>
                  <a:lnTo>
                    <a:pt x="624" y="246"/>
                  </a:lnTo>
                  <a:lnTo>
                    <a:pt x="634" y="246"/>
                  </a:lnTo>
                  <a:lnTo>
                    <a:pt x="641" y="239"/>
                  </a:lnTo>
                  <a:lnTo>
                    <a:pt x="650" y="211"/>
                  </a:lnTo>
                  <a:lnTo>
                    <a:pt x="653" y="196"/>
                  </a:lnTo>
                  <a:lnTo>
                    <a:pt x="646" y="192"/>
                  </a:lnTo>
                  <a:lnTo>
                    <a:pt x="646" y="149"/>
                  </a:lnTo>
                  <a:lnTo>
                    <a:pt x="657" y="147"/>
                  </a:lnTo>
                  <a:lnTo>
                    <a:pt x="660" y="133"/>
                  </a:lnTo>
                  <a:lnTo>
                    <a:pt x="650" y="118"/>
                  </a:lnTo>
                  <a:lnTo>
                    <a:pt x="655" y="107"/>
                  </a:lnTo>
                  <a:lnTo>
                    <a:pt x="665" y="97"/>
                  </a:lnTo>
                  <a:lnTo>
                    <a:pt x="657" y="88"/>
                  </a:lnTo>
                  <a:lnTo>
                    <a:pt x="660" y="76"/>
                  </a:lnTo>
                  <a:lnTo>
                    <a:pt x="667" y="57"/>
                  </a:lnTo>
                  <a:lnTo>
                    <a:pt x="674" y="52"/>
                  </a:lnTo>
                  <a:lnTo>
                    <a:pt x="674" y="38"/>
                  </a:lnTo>
                  <a:lnTo>
                    <a:pt x="679" y="31"/>
                  </a:lnTo>
                  <a:lnTo>
                    <a:pt x="688" y="33"/>
                  </a:lnTo>
                  <a:lnTo>
                    <a:pt x="695" y="33"/>
                  </a:lnTo>
                  <a:lnTo>
                    <a:pt x="714" y="29"/>
                  </a:lnTo>
                  <a:lnTo>
                    <a:pt x="714" y="19"/>
                  </a:lnTo>
                  <a:lnTo>
                    <a:pt x="733" y="10"/>
                  </a:lnTo>
                  <a:lnTo>
                    <a:pt x="747" y="14"/>
                  </a:lnTo>
                  <a:lnTo>
                    <a:pt x="766" y="12"/>
                  </a:lnTo>
                  <a:lnTo>
                    <a:pt x="773" y="19"/>
                  </a:lnTo>
                  <a:lnTo>
                    <a:pt x="780" y="17"/>
                  </a:lnTo>
                  <a:lnTo>
                    <a:pt x="785" y="24"/>
                  </a:lnTo>
                  <a:lnTo>
                    <a:pt x="797" y="24"/>
                  </a:lnTo>
                  <a:lnTo>
                    <a:pt x="818" y="43"/>
                  </a:lnTo>
                  <a:lnTo>
                    <a:pt x="837" y="52"/>
                  </a:lnTo>
                  <a:lnTo>
                    <a:pt x="875" y="40"/>
                  </a:lnTo>
                  <a:lnTo>
                    <a:pt x="911" y="38"/>
                  </a:lnTo>
                  <a:lnTo>
                    <a:pt x="915" y="33"/>
                  </a:lnTo>
                  <a:lnTo>
                    <a:pt x="948" y="21"/>
                  </a:lnTo>
                  <a:lnTo>
                    <a:pt x="948" y="10"/>
                  </a:lnTo>
                  <a:lnTo>
                    <a:pt x="958"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98" name="Freeform 197"/>
            <p:cNvSpPr>
              <a:spLocks/>
            </p:cNvSpPr>
            <p:nvPr/>
          </p:nvSpPr>
          <p:spPr bwMode="auto">
            <a:xfrm>
              <a:off x="2035" y="-1504"/>
              <a:ext cx="419" cy="858"/>
            </a:xfrm>
            <a:custGeom>
              <a:avLst/>
              <a:gdLst>
                <a:gd name="T0" fmla="*/ 33 w 419"/>
                <a:gd name="T1" fmla="*/ 610 h 858"/>
                <a:gd name="T2" fmla="*/ 64 w 419"/>
                <a:gd name="T3" fmla="*/ 607 h 858"/>
                <a:gd name="T4" fmla="*/ 85 w 419"/>
                <a:gd name="T5" fmla="*/ 610 h 858"/>
                <a:gd name="T6" fmla="*/ 121 w 419"/>
                <a:gd name="T7" fmla="*/ 574 h 858"/>
                <a:gd name="T8" fmla="*/ 114 w 419"/>
                <a:gd name="T9" fmla="*/ 499 h 858"/>
                <a:gd name="T10" fmla="*/ 92 w 419"/>
                <a:gd name="T11" fmla="*/ 468 h 858"/>
                <a:gd name="T12" fmla="*/ 85 w 419"/>
                <a:gd name="T13" fmla="*/ 435 h 858"/>
                <a:gd name="T14" fmla="*/ 92 w 419"/>
                <a:gd name="T15" fmla="*/ 397 h 858"/>
                <a:gd name="T16" fmla="*/ 76 w 419"/>
                <a:gd name="T17" fmla="*/ 354 h 858"/>
                <a:gd name="T18" fmla="*/ 71 w 419"/>
                <a:gd name="T19" fmla="*/ 307 h 858"/>
                <a:gd name="T20" fmla="*/ 7 w 419"/>
                <a:gd name="T21" fmla="*/ 264 h 858"/>
                <a:gd name="T22" fmla="*/ 12 w 419"/>
                <a:gd name="T23" fmla="*/ 229 h 858"/>
                <a:gd name="T24" fmla="*/ 29 w 419"/>
                <a:gd name="T25" fmla="*/ 196 h 858"/>
                <a:gd name="T26" fmla="*/ 29 w 419"/>
                <a:gd name="T27" fmla="*/ 182 h 858"/>
                <a:gd name="T28" fmla="*/ 50 w 419"/>
                <a:gd name="T29" fmla="*/ 186 h 858"/>
                <a:gd name="T30" fmla="*/ 95 w 419"/>
                <a:gd name="T31" fmla="*/ 165 h 858"/>
                <a:gd name="T32" fmla="*/ 118 w 419"/>
                <a:gd name="T33" fmla="*/ 137 h 858"/>
                <a:gd name="T34" fmla="*/ 140 w 419"/>
                <a:gd name="T35" fmla="*/ 134 h 858"/>
                <a:gd name="T36" fmla="*/ 194 w 419"/>
                <a:gd name="T37" fmla="*/ 73 h 858"/>
                <a:gd name="T38" fmla="*/ 218 w 419"/>
                <a:gd name="T39" fmla="*/ 45 h 858"/>
                <a:gd name="T40" fmla="*/ 263 w 419"/>
                <a:gd name="T41" fmla="*/ 19 h 858"/>
                <a:gd name="T42" fmla="*/ 301 w 419"/>
                <a:gd name="T43" fmla="*/ 7 h 858"/>
                <a:gd name="T44" fmla="*/ 336 w 419"/>
                <a:gd name="T45" fmla="*/ 21 h 858"/>
                <a:gd name="T46" fmla="*/ 364 w 419"/>
                <a:gd name="T47" fmla="*/ 61 h 858"/>
                <a:gd name="T48" fmla="*/ 381 w 419"/>
                <a:gd name="T49" fmla="*/ 92 h 858"/>
                <a:gd name="T50" fmla="*/ 416 w 419"/>
                <a:gd name="T51" fmla="*/ 118 h 858"/>
                <a:gd name="T52" fmla="*/ 395 w 419"/>
                <a:gd name="T53" fmla="*/ 142 h 858"/>
                <a:gd name="T54" fmla="*/ 367 w 419"/>
                <a:gd name="T55" fmla="*/ 175 h 858"/>
                <a:gd name="T56" fmla="*/ 336 w 419"/>
                <a:gd name="T57" fmla="*/ 215 h 858"/>
                <a:gd name="T58" fmla="*/ 312 w 419"/>
                <a:gd name="T59" fmla="*/ 255 h 858"/>
                <a:gd name="T60" fmla="*/ 293 w 419"/>
                <a:gd name="T61" fmla="*/ 274 h 858"/>
                <a:gd name="T62" fmla="*/ 282 w 419"/>
                <a:gd name="T63" fmla="*/ 298 h 858"/>
                <a:gd name="T64" fmla="*/ 265 w 419"/>
                <a:gd name="T65" fmla="*/ 295 h 858"/>
                <a:gd name="T66" fmla="*/ 227 w 419"/>
                <a:gd name="T67" fmla="*/ 305 h 858"/>
                <a:gd name="T68" fmla="*/ 249 w 419"/>
                <a:gd name="T69" fmla="*/ 366 h 858"/>
                <a:gd name="T70" fmla="*/ 279 w 419"/>
                <a:gd name="T71" fmla="*/ 475 h 858"/>
                <a:gd name="T72" fmla="*/ 275 w 419"/>
                <a:gd name="T73" fmla="*/ 491 h 858"/>
                <a:gd name="T74" fmla="*/ 289 w 419"/>
                <a:gd name="T75" fmla="*/ 510 h 858"/>
                <a:gd name="T76" fmla="*/ 308 w 419"/>
                <a:gd name="T77" fmla="*/ 541 h 858"/>
                <a:gd name="T78" fmla="*/ 317 w 419"/>
                <a:gd name="T79" fmla="*/ 577 h 858"/>
                <a:gd name="T80" fmla="*/ 301 w 419"/>
                <a:gd name="T81" fmla="*/ 593 h 858"/>
                <a:gd name="T82" fmla="*/ 286 w 419"/>
                <a:gd name="T83" fmla="*/ 629 h 858"/>
                <a:gd name="T84" fmla="*/ 270 w 419"/>
                <a:gd name="T85" fmla="*/ 671 h 858"/>
                <a:gd name="T86" fmla="*/ 246 w 419"/>
                <a:gd name="T87" fmla="*/ 733 h 858"/>
                <a:gd name="T88" fmla="*/ 180 w 419"/>
                <a:gd name="T89" fmla="*/ 709 h 858"/>
                <a:gd name="T90" fmla="*/ 154 w 419"/>
                <a:gd name="T91" fmla="*/ 714 h 858"/>
                <a:gd name="T92" fmla="*/ 142 w 419"/>
                <a:gd name="T93" fmla="*/ 747 h 858"/>
                <a:gd name="T94" fmla="*/ 156 w 419"/>
                <a:gd name="T95" fmla="*/ 782 h 858"/>
                <a:gd name="T96" fmla="*/ 137 w 419"/>
                <a:gd name="T97" fmla="*/ 813 h 858"/>
                <a:gd name="T98" fmla="*/ 107 w 419"/>
                <a:gd name="T99" fmla="*/ 796 h 858"/>
                <a:gd name="T100" fmla="*/ 85 w 419"/>
                <a:gd name="T101" fmla="*/ 806 h 858"/>
                <a:gd name="T102" fmla="*/ 33 w 419"/>
                <a:gd name="T103" fmla="*/ 830 h 858"/>
                <a:gd name="T104" fmla="*/ 26 w 419"/>
                <a:gd name="T105" fmla="*/ 815 h 858"/>
                <a:gd name="T106" fmla="*/ 24 w 419"/>
                <a:gd name="T107" fmla="*/ 770 h 858"/>
                <a:gd name="T108" fmla="*/ 17 w 419"/>
                <a:gd name="T109" fmla="*/ 721 h 858"/>
                <a:gd name="T110" fmla="*/ 52 w 419"/>
                <a:gd name="T111" fmla="*/ 678 h 858"/>
                <a:gd name="T112" fmla="*/ 38 w 419"/>
                <a:gd name="T113" fmla="*/ 655 h 858"/>
                <a:gd name="T114" fmla="*/ 17 w 419"/>
                <a:gd name="T115" fmla="*/ 624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9" h="858">
                  <a:moveTo>
                    <a:pt x="17" y="624"/>
                  </a:moveTo>
                  <a:lnTo>
                    <a:pt x="14" y="614"/>
                  </a:lnTo>
                  <a:lnTo>
                    <a:pt x="33" y="610"/>
                  </a:lnTo>
                  <a:lnTo>
                    <a:pt x="40" y="612"/>
                  </a:lnTo>
                  <a:lnTo>
                    <a:pt x="50" y="605"/>
                  </a:lnTo>
                  <a:lnTo>
                    <a:pt x="64" y="607"/>
                  </a:lnTo>
                  <a:lnTo>
                    <a:pt x="76" y="586"/>
                  </a:lnTo>
                  <a:lnTo>
                    <a:pt x="83" y="593"/>
                  </a:lnTo>
                  <a:lnTo>
                    <a:pt x="85" y="610"/>
                  </a:lnTo>
                  <a:lnTo>
                    <a:pt x="99" y="610"/>
                  </a:lnTo>
                  <a:lnTo>
                    <a:pt x="123" y="598"/>
                  </a:lnTo>
                  <a:lnTo>
                    <a:pt x="121" y="574"/>
                  </a:lnTo>
                  <a:lnTo>
                    <a:pt x="126" y="569"/>
                  </a:lnTo>
                  <a:lnTo>
                    <a:pt x="133" y="574"/>
                  </a:lnTo>
                  <a:lnTo>
                    <a:pt x="114" y="499"/>
                  </a:lnTo>
                  <a:lnTo>
                    <a:pt x="107" y="491"/>
                  </a:lnTo>
                  <a:lnTo>
                    <a:pt x="109" y="482"/>
                  </a:lnTo>
                  <a:lnTo>
                    <a:pt x="92" y="468"/>
                  </a:lnTo>
                  <a:lnTo>
                    <a:pt x="73" y="473"/>
                  </a:lnTo>
                  <a:lnTo>
                    <a:pt x="83" y="454"/>
                  </a:lnTo>
                  <a:lnTo>
                    <a:pt x="85" y="435"/>
                  </a:lnTo>
                  <a:lnTo>
                    <a:pt x="95" y="421"/>
                  </a:lnTo>
                  <a:lnTo>
                    <a:pt x="85" y="416"/>
                  </a:lnTo>
                  <a:lnTo>
                    <a:pt x="92" y="397"/>
                  </a:lnTo>
                  <a:lnTo>
                    <a:pt x="90" y="371"/>
                  </a:lnTo>
                  <a:lnTo>
                    <a:pt x="81" y="366"/>
                  </a:lnTo>
                  <a:lnTo>
                    <a:pt x="76" y="354"/>
                  </a:lnTo>
                  <a:lnTo>
                    <a:pt x="78" y="331"/>
                  </a:lnTo>
                  <a:lnTo>
                    <a:pt x="69" y="321"/>
                  </a:lnTo>
                  <a:lnTo>
                    <a:pt x="71" y="307"/>
                  </a:lnTo>
                  <a:lnTo>
                    <a:pt x="29" y="283"/>
                  </a:lnTo>
                  <a:lnTo>
                    <a:pt x="0" y="274"/>
                  </a:lnTo>
                  <a:lnTo>
                    <a:pt x="7" y="264"/>
                  </a:lnTo>
                  <a:lnTo>
                    <a:pt x="5" y="255"/>
                  </a:lnTo>
                  <a:lnTo>
                    <a:pt x="26" y="250"/>
                  </a:lnTo>
                  <a:lnTo>
                    <a:pt x="12" y="229"/>
                  </a:lnTo>
                  <a:lnTo>
                    <a:pt x="17" y="212"/>
                  </a:lnTo>
                  <a:lnTo>
                    <a:pt x="29" y="201"/>
                  </a:lnTo>
                  <a:lnTo>
                    <a:pt x="29" y="196"/>
                  </a:lnTo>
                  <a:lnTo>
                    <a:pt x="21" y="201"/>
                  </a:lnTo>
                  <a:lnTo>
                    <a:pt x="19" y="196"/>
                  </a:lnTo>
                  <a:lnTo>
                    <a:pt x="29" y="182"/>
                  </a:lnTo>
                  <a:lnTo>
                    <a:pt x="36" y="184"/>
                  </a:lnTo>
                  <a:lnTo>
                    <a:pt x="40" y="177"/>
                  </a:lnTo>
                  <a:lnTo>
                    <a:pt x="50" y="186"/>
                  </a:lnTo>
                  <a:lnTo>
                    <a:pt x="64" y="184"/>
                  </a:lnTo>
                  <a:lnTo>
                    <a:pt x="71" y="175"/>
                  </a:lnTo>
                  <a:lnTo>
                    <a:pt x="95" y="165"/>
                  </a:lnTo>
                  <a:lnTo>
                    <a:pt x="99" y="158"/>
                  </a:lnTo>
                  <a:lnTo>
                    <a:pt x="114" y="149"/>
                  </a:lnTo>
                  <a:lnTo>
                    <a:pt x="118" y="137"/>
                  </a:lnTo>
                  <a:lnTo>
                    <a:pt x="123" y="142"/>
                  </a:lnTo>
                  <a:lnTo>
                    <a:pt x="130" y="132"/>
                  </a:lnTo>
                  <a:lnTo>
                    <a:pt x="140" y="134"/>
                  </a:lnTo>
                  <a:lnTo>
                    <a:pt x="173" y="113"/>
                  </a:lnTo>
                  <a:lnTo>
                    <a:pt x="173" y="104"/>
                  </a:lnTo>
                  <a:lnTo>
                    <a:pt x="194" y="73"/>
                  </a:lnTo>
                  <a:lnTo>
                    <a:pt x="192" y="64"/>
                  </a:lnTo>
                  <a:lnTo>
                    <a:pt x="201" y="49"/>
                  </a:lnTo>
                  <a:lnTo>
                    <a:pt x="218" y="45"/>
                  </a:lnTo>
                  <a:lnTo>
                    <a:pt x="222" y="26"/>
                  </a:lnTo>
                  <a:lnTo>
                    <a:pt x="249" y="28"/>
                  </a:lnTo>
                  <a:lnTo>
                    <a:pt x="263" y="19"/>
                  </a:lnTo>
                  <a:lnTo>
                    <a:pt x="286" y="21"/>
                  </a:lnTo>
                  <a:lnTo>
                    <a:pt x="296" y="16"/>
                  </a:lnTo>
                  <a:lnTo>
                    <a:pt x="301" y="7"/>
                  </a:lnTo>
                  <a:lnTo>
                    <a:pt x="315" y="0"/>
                  </a:lnTo>
                  <a:lnTo>
                    <a:pt x="334" y="2"/>
                  </a:lnTo>
                  <a:lnTo>
                    <a:pt x="336" y="21"/>
                  </a:lnTo>
                  <a:lnTo>
                    <a:pt x="345" y="35"/>
                  </a:lnTo>
                  <a:lnTo>
                    <a:pt x="364" y="40"/>
                  </a:lnTo>
                  <a:lnTo>
                    <a:pt x="364" y="61"/>
                  </a:lnTo>
                  <a:lnTo>
                    <a:pt x="357" y="68"/>
                  </a:lnTo>
                  <a:lnTo>
                    <a:pt x="355" y="80"/>
                  </a:lnTo>
                  <a:lnTo>
                    <a:pt x="381" y="92"/>
                  </a:lnTo>
                  <a:lnTo>
                    <a:pt x="405" y="116"/>
                  </a:lnTo>
                  <a:lnTo>
                    <a:pt x="416" y="118"/>
                  </a:lnTo>
                  <a:lnTo>
                    <a:pt x="416" y="118"/>
                  </a:lnTo>
                  <a:lnTo>
                    <a:pt x="419" y="139"/>
                  </a:lnTo>
                  <a:lnTo>
                    <a:pt x="405" y="149"/>
                  </a:lnTo>
                  <a:lnTo>
                    <a:pt x="395" y="142"/>
                  </a:lnTo>
                  <a:lnTo>
                    <a:pt x="379" y="144"/>
                  </a:lnTo>
                  <a:lnTo>
                    <a:pt x="369" y="153"/>
                  </a:lnTo>
                  <a:lnTo>
                    <a:pt x="367" y="175"/>
                  </a:lnTo>
                  <a:lnTo>
                    <a:pt x="355" y="186"/>
                  </a:lnTo>
                  <a:lnTo>
                    <a:pt x="341" y="194"/>
                  </a:lnTo>
                  <a:lnTo>
                    <a:pt x="336" y="215"/>
                  </a:lnTo>
                  <a:lnTo>
                    <a:pt x="322" y="224"/>
                  </a:lnTo>
                  <a:lnTo>
                    <a:pt x="322" y="243"/>
                  </a:lnTo>
                  <a:lnTo>
                    <a:pt x="312" y="255"/>
                  </a:lnTo>
                  <a:lnTo>
                    <a:pt x="312" y="264"/>
                  </a:lnTo>
                  <a:lnTo>
                    <a:pt x="293" y="267"/>
                  </a:lnTo>
                  <a:lnTo>
                    <a:pt x="293" y="274"/>
                  </a:lnTo>
                  <a:lnTo>
                    <a:pt x="286" y="279"/>
                  </a:lnTo>
                  <a:lnTo>
                    <a:pt x="289" y="295"/>
                  </a:lnTo>
                  <a:lnTo>
                    <a:pt x="282" y="298"/>
                  </a:lnTo>
                  <a:lnTo>
                    <a:pt x="275" y="288"/>
                  </a:lnTo>
                  <a:lnTo>
                    <a:pt x="267" y="288"/>
                  </a:lnTo>
                  <a:lnTo>
                    <a:pt x="265" y="295"/>
                  </a:lnTo>
                  <a:lnTo>
                    <a:pt x="256" y="293"/>
                  </a:lnTo>
                  <a:lnTo>
                    <a:pt x="232" y="298"/>
                  </a:lnTo>
                  <a:lnTo>
                    <a:pt x="227" y="305"/>
                  </a:lnTo>
                  <a:lnTo>
                    <a:pt x="232" y="331"/>
                  </a:lnTo>
                  <a:lnTo>
                    <a:pt x="251" y="357"/>
                  </a:lnTo>
                  <a:lnTo>
                    <a:pt x="249" y="366"/>
                  </a:lnTo>
                  <a:lnTo>
                    <a:pt x="256" y="380"/>
                  </a:lnTo>
                  <a:lnTo>
                    <a:pt x="260" y="432"/>
                  </a:lnTo>
                  <a:lnTo>
                    <a:pt x="279" y="475"/>
                  </a:lnTo>
                  <a:lnTo>
                    <a:pt x="275" y="477"/>
                  </a:lnTo>
                  <a:lnTo>
                    <a:pt x="279" y="487"/>
                  </a:lnTo>
                  <a:lnTo>
                    <a:pt x="275" y="491"/>
                  </a:lnTo>
                  <a:lnTo>
                    <a:pt x="275" y="503"/>
                  </a:lnTo>
                  <a:lnTo>
                    <a:pt x="279" y="510"/>
                  </a:lnTo>
                  <a:lnTo>
                    <a:pt x="289" y="510"/>
                  </a:lnTo>
                  <a:lnTo>
                    <a:pt x="282" y="532"/>
                  </a:lnTo>
                  <a:lnTo>
                    <a:pt x="308" y="534"/>
                  </a:lnTo>
                  <a:lnTo>
                    <a:pt x="308" y="541"/>
                  </a:lnTo>
                  <a:lnTo>
                    <a:pt x="331" y="567"/>
                  </a:lnTo>
                  <a:lnTo>
                    <a:pt x="331" y="572"/>
                  </a:lnTo>
                  <a:lnTo>
                    <a:pt x="317" y="577"/>
                  </a:lnTo>
                  <a:lnTo>
                    <a:pt x="327" y="600"/>
                  </a:lnTo>
                  <a:lnTo>
                    <a:pt x="317" y="603"/>
                  </a:lnTo>
                  <a:lnTo>
                    <a:pt x="301" y="593"/>
                  </a:lnTo>
                  <a:lnTo>
                    <a:pt x="279" y="600"/>
                  </a:lnTo>
                  <a:lnTo>
                    <a:pt x="293" y="626"/>
                  </a:lnTo>
                  <a:lnTo>
                    <a:pt x="286" y="629"/>
                  </a:lnTo>
                  <a:lnTo>
                    <a:pt x="282" y="647"/>
                  </a:lnTo>
                  <a:lnTo>
                    <a:pt x="270" y="650"/>
                  </a:lnTo>
                  <a:lnTo>
                    <a:pt x="270" y="671"/>
                  </a:lnTo>
                  <a:lnTo>
                    <a:pt x="256" y="678"/>
                  </a:lnTo>
                  <a:lnTo>
                    <a:pt x="256" y="711"/>
                  </a:lnTo>
                  <a:lnTo>
                    <a:pt x="246" y="733"/>
                  </a:lnTo>
                  <a:lnTo>
                    <a:pt x="227" y="730"/>
                  </a:lnTo>
                  <a:lnTo>
                    <a:pt x="213" y="716"/>
                  </a:lnTo>
                  <a:lnTo>
                    <a:pt x="180" y="709"/>
                  </a:lnTo>
                  <a:lnTo>
                    <a:pt x="175" y="714"/>
                  </a:lnTo>
                  <a:lnTo>
                    <a:pt x="154" y="709"/>
                  </a:lnTo>
                  <a:lnTo>
                    <a:pt x="154" y="714"/>
                  </a:lnTo>
                  <a:lnTo>
                    <a:pt x="140" y="723"/>
                  </a:lnTo>
                  <a:lnTo>
                    <a:pt x="137" y="737"/>
                  </a:lnTo>
                  <a:lnTo>
                    <a:pt x="142" y="747"/>
                  </a:lnTo>
                  <a:lnTo>
                    <a:pt x="159" y="754"/>
                  </a:lnTo>
                  <a:lnTo>
                    <a:pt x="154" y="766"/>
                  </a:lnTo>
                  <a:lnTo>
                    <a:pt x="156" y="782"/>
                  </a:lnTo>
                  <a:lnTo>
                    <a:pt x="156" y="782"/>
                  </a:lnTo>
                  <a:lnTo>
                    <a:pt x="140" y="799"/>
                  </a:lnTo>
                  <a:lnTo>
                    <a:pt x="137" y="813"/>
                  </a:lnTo>
                  <a:lnTo>
                    <a:pt x="133" y="811"/>
                  </a:lnTo>
                  <a:lnTo>
                    <a:pt x="123" y="799"/>
                  </a:lnTo>
                  <a:lnTo>
                    <a:pt x="107" y="796"/>
                  </a:lnTo>
                  <a:lnTo>
                    <a:pt x="97" y="801"/>
                  </a:lnTo>
                  <a:lnTo>
                    <a:pt x="97" y="806"/>
                  </a:lnTo>
                  <a:lnTo>
                    <a:pt x="85" y="806"/>
                  </a:lnTo>
                  <a:lnTo>
                    <a:pt x="62" y="818"/>
                  </a:lnTo>
                  <a:lnTo>
                    <a:pt x="55" y="827"/>
                  </a:lnTo>
                  <a:lnTo>
                    <a:pt x="33" y="830"/>
                  </a:lnTo>
                  <a:lnTo>
                    <a:pt x="17" y="858"/>
                  </a:lnTo>
                  <a:lnTo>
                    <a:pt x="12" y="832"/>
                  </a:lnTo>
                  <a:lnTo>
                    <a:pt x="26" y="815"/>
                  </a:lnTo>
                  <a:lnTo>
                    <a:pt x="26" y="806"/>
                  </a:lnTo>
                  <a:lnTo>
                    <a:pt x="21" y="796"/>
                  </a:lnTo>
                  <a:lnTo>
                    <a:pt x="24" y="770"/>
                  </a:lnTo>
                  <a:lnTo>
                    <a:pt x="19" y="749"/>
                  </a:lnTo>
                  <a:lnTo>
                    <a:pt x="12" y="742"/>
                  </a:lnTo>
                  <a:lnTo>
                    <a:pt x="17" y="721"/>
                  </a:lnTo>
                  <a:lnTo>
                    <a:pt x="12" y="697"/>
                  </a:lnTo>
                  <a:lnTo>
                    <a:pt x="38" y="690"/>
                  </a:lnTo>
                  <a:lnTo>
                    <a:pt x="52" y="678"/>
                  </a:lnTo>
                  <a:lnTo>
                    <a:pt x="47" y="669"/>
                  </a:lnTo>
                  <a:lnTo>
                    <a:pt x="38" y="664"/>
                  </a:lnTo>
                  <a:lnTo>
                    <a:pt x="38" y="655"/>
                  </a:lnTo>
                  <a:lnTo>
                    <a:pt x="26" y="645"/>
                  </a:lnTo>
                  <a:lnTo>
                    <a:pt x="26" y="633"/>
                  </a:lnTo>
                  <a:lnTo>
                    <a:pt x="17" y="624"/>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199" name="Freeform 198"/>
            <p:cNvSpPr>
              <a:spLocks/>
            </p:cNvSpPr>
            <p:nvPr/>
          </p:nvSpPr>
          <p:spPr bwMode="auto">
            <a:xfrm>
              <a:off x="2172" y="-1977"/>
              <a:ext cx="795" cy="1475"/>
            </a:xfrm>
            <a:custGeom>
              <a:avLst/>
              <a:gdLst>
                <a:gd name="T0" fmla="*/ 421 w 795"/>
                <a:gd name="T1" fmla="*/ 222 h 1475"/>
                <a:gd name="T2" fmla="*/ 419 w 795"/>
                <a:gd name="T3" fmla="*/ 170 h 1475"/>
                <a:gd name="T4" fmla="*/ 438 w 795"/>
                <a:gd name="T5" fmla="*/ 90 h 1475"/>
                <a:gd name="T6" fmla="*/ 443 w 795"/>
                <a:gd name="T7" fmla="*/ 47 h 1475"/>
                <a:gd name="T8" fmla="*/ 464 w 795"/>
                <a:gd name="T9" fmla="*/ 9 h 1475"/>
                <a:gd name="T10" fmla="*/ 518 w 795"/>
                <a:gd name="T11" fmla="*/ 38 h 1475"/>
                <a:gd name="T12" fmla="*/ 542 w 795"/>
                <a:gd name="T13" fmla="*/ 158 h 1475"/>
                <a:gd name="T14" fmla="*/ 570 w 795"/>
                <a:gd name="T15" fmla="*/ 236 h 1475"/>
                <a:gd name="T16" fmla="*/ 606 w 795"/>
                <a:gd name="T17" fmla="*/ 272 h 1475"/>
                <a:gd name="T18" fmla="*/ 658 w 795"/>
                <a:gd name="T19" fmla="*/ 288 h 1475"/>
                <a:gd name="T20" fmla="*/ 736 w 795"/>
                <a:gd name="T21" fmla="*/ 345 h 1475"/>
                <a:gd name="T22" fmla="*/ 788 w 795"/>
                <a:gd name="T23" fmla="*/ 407 h 1475"/>
                <a:gd name="T24" fmla="*/ 783 w 795"/>
                <a:gd name="T25" fmla="*/ 477 h 1475"/>
                <a:gd name="T26" fmla="*/ 786 w 795"/>
                <a:gd name="T27" fmla="*/ 553 h 1475"/>
                <a:gd name="T28" fmla="*/ 745 w 795"/>
                <a:gd name="T29" fmla="*/ 593 h 1475"/>
                <a:gd name="T30" fmla="*/ 729 w 795"/>
                <a:gd name="T31" fmla="*/ 648 h 1475"/>
                <a:gd name="T32" fmla="*/ 693 w 795"/>
                <a:gd name="T33" fmla="*/ 685 h 1475"/>
                <a:gd name="T34" fmla="*/ 674 w 795"/>
                <a:gd name="T35" fmla="*/ 728 h 1475"/>
                <a:gd name="T36" fmla="*/ 618 w 795"/>
                <a:gd name="T37" fmla="*/ 775 h 1475"/>
                <a:gd name="T38" fmla="*/ 559 w 795"/>
                <a:gd name="T39" fmla="*/ 853 h 1475"/>
                <a:gd name="T40" fmla="*/ 518 w 795"/>
                <a:gd name="T41" fmla="*/ 910 h 1475"/>
                <a:gd name="T42" fmla="*/ 471 w 795"/>
                <a:gd name="T43" fmla="*/ 915 h 1475"/>
                <a:gd name="T44" fmla="*/ 412 w 795"/>
                <a:gd name="T45" fmla="*/ 976 h 1475"/>
                <a:gd name="T46" fmla="*/ 329 w 795"/>
                <a:gd name="T47" fmla="*/ 1071 h 1475"/>
                <a:gd name="T48" fmla="*/ 331 w 795"/>
                <a:gd name="T49" fmla="*/ 1123 h 1475"/>
                <a:gd name="T50" fmla="*/ 379 w 795"/>
                <a:gd name="T51" fmla="*/ 1120 h 1475"/>
                <a:gd name="T52" fmla="*/ 367 w 795"/>
                <a:gd name="T53" fmla="*/ 1215 h 1475"/>
                <a:gd name="T54" fmla="*/ 341 w 795"/>
                <a:gd name="T55" fmla="*/ 1232 h 1475"/>
                <a:gd name="T56" fmla="*/ 346 w 795"/>
                <a:gd name="T57" fmla="*/ 1288 h 1475"/>
                <a:gd name="T58" fmla="*/ 353 w 795"/>
                <a:gd name="T59" fmla="*/ 1336 h 1475"/>
                <a:gd name="T60" fmla="*/ 381 w 795"/>
                <a:gd name="T61" fmla="*/ 1395 h 1475"/>
                <a:gd name="T62" fmla="*/ 350 w 795"/>
                <a:gd name="T63" fmla="*/ 1459 h 1475"/>
                <a:gd name="T64" fmla="*/ 327 w 795"/>
                <a:gd name="T65" fmla="*/ 1475 h 1475"/>
                <a:gd name="T66" fmla="*/ 279 w 795"/>
                <a:gd name="T67" fmla="*/ 1433 h 1475"/>
                <a:gd name="T68" fmla="*/ 223 w 795"/>
                <a:gd name="T69" fmla="*/ 1343 h 1475"/>
                <a:gd name="T70" fmla="*/ 175 w 795"/>
                <a:gd name="T71" fmla="*/ 1388 h 1475"/>
                <a:gd name="T72" fmla="*/ 126 w 795"/>
                <a:gd name="T73" fmla="*/ 1364 h 1475"/>
                <a:gd name="T74" fmla="*/ 85 w 795"/>
                <a:gd name="T75" fmla="*/ 1331 h 1475"/>
                <a:gd name="T76" fmla="*/ 33 w 795"/>
                <a:gd name="T77" fmla="*/ 1298 h 1475"/>
                <a:gd name="T78" fmla="*/ 17 w 795"/>
                <a:gd name="T79" fmla="*/ 1239 h 1475"/>
                <a:gd name="T80" fmla="*/ 17 w 795"/>
                <a:gd name="T81" fmla="*/ 1187 h 1475"/>
                <a:gd name="T82" fmla="*/ 90 w 795"/>
                <a:gd name="T83" fmla="*/ 1203 h 1475"/>
                <a:gd name="T84" fmla="*/ 133 w 795"/>
                <a:gd name="T85" fmla="*/ 1123 h 1475"/>
                <a:gd name="T86" fmla="*/ 164 w 795"/>
                <a:gd name="T87" fmla="*/ 1066 h 1475"/>
                <a:gd name="T88" fmla="*/ 194 w 795"/>
                <a:gd name="T89" fmla="*/ 1040 h 1475"/>
                <a:gd name="T90" fmla="*/ 142 w 795"/>
                <a:gd name="T91" fmla="*/ 983 h 1475"/>
                <a:gd name="T92" fmla="*/ 142 w 795"/>
                <a:gd name="T93" fmla="*/ 948 h 1475"/>
                <a:gd name="T94" fmla="*/ 95 w 795"/>
                <a:gd name="T95" fmla="*/ 804 h 1475"/>
                <a:gd name="T96" fmla="*/ 130 w 795"/>
                <a:gd name="T97" fmla="*/ 761 h 1475"/>
                <a:gd name="T98" fmla="*/ 156 w 795"/>
                <a:gd name="T99" fmla="*/ 747 h 1475"/>
                <a:gd name="T100" fmla="*/ 185 w 795"/>
                <a:gd name="T101" fmla="*/ 697 h 1475"/>
                <a:gd name="T102" fmla="*/ 232 w 795"/>
                <a:gd name="T103" fmla="*/ 626 h 1475"/>
                <a:gd name="T104" fmla="*/ 279 w 795"/>
                <a:gd name="T105" fmla="*/ 591 h 1475"/>
                <a:gd name="T106" fmla="*/ 301 w 795"/>
                <a:gd name="T107" fmla="*/ 553 h 1475"/>
                <a:gd name="T108" fmla="*/ 301 w 795"/>
                <a:gd name="T109" fmla="*/ 511 h 1475"/>
                <a:gd name="T110" fmla="*/ 315 w 795"/>
                <a:gd name="T111" fmla="*/ 425 h 1475"/>
                <a:gd name="T112" fmla="*/ 320 w 795"/>
                <a:gd name="T113" fmla="*/ 331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5" h="1475">
                  <a:moveTo>
                    <a:pt x="334" y="279"/>
                  </a:moveTo>
                  <a:lnTo>
                    <a:pt x="355" y="274"/>
                  </a:lnTo>
                  <a:lnTo>
                    <a:pt x="393" y="227"/>
                  </a:lnTo>
                  <a:lnTo>
                    <a:pt x="417" y="227"/>
                  </a:lnTo>
                  <a:lnTo>
                    <a:pt x="421" y="222"/>
                  </a:lnTo>
                  <a:lnTo>
                    <a:pt x="421" y="206"/>
                  </a:lnTo>
                  <a:lnTo>
                    <a:pt x="433" y="191"/>
                  </a:lnTo>
                  <a:lnTo>
                    <a:pt x="436" y="184"/>
                  </a:lnTo>
                  <a:lnTo>
                    <a:pt x="428" y="175"/>
                  </a:lnTo>
                  <a:lnTo>
                    <a:pt x="419" y="170"/>
                  </a:lnTo>
                  <a:lnTo>
                    <a:pt x="424" y="135"/>
                  </a:lnTo>
                  <a:lnTo>
                    <a:pt x="428" y="130"/>
                  </a:lnTo>
                  <a:lnTo>
                    <a:pt x="426" y="111"/>
                  </a:lnTo>
                  <a:lnTo>
                    <a:pt x="433" y="106"/>
                  </a:lnTo>
                  <a:lnTo>
                    <a:pt x="438" y="90"/>
                  </a:lnTo>
                  <a:lnTo>
                    <a:pt x="445" y="83"/>
                  </a:lnTo>
                  <a:lnTo>
                    <a:pt x="447" y="71"/>
                  </a:lnTo>
                  <a:lnTo>
                    <a:pt x="445" y="59"/>
                  </a:lnTo>
                  <a:lnTo>
                    <a:pt x="447" y="52"/>
                  </a:lnTo>
                  <a:lnTo>
                    <a:pt x="443" y="47"/>
                  </a:lnTo>
                  <a:lnTo>
                    <a:pt x="447" y="42"/>
                  </a:lnTo>
                  <a:lnTo>
                    <a:pt x="445" y="19"/>
                  </a:lnTo>
                  <a:lnTo>
                    <a:pt x="438" y="9"/>
                  </a:lnTo>
                  <a:lnTo>
                    <a:pt x="438" y="0"/>
                  </a:lnTo>
                  <a:lnTo>
                    <a:pt x="464" y="9"/>
                  </a:lnTo>
                  <a:lnTo>
                    <a:pt x="481" y="21"/>
                  </a:lnTo>
                  <a:lnTo>
                    <a:pt x="509" y="16"/>
                  </a:lnTo>
                  <a:lnTo>
                    <a:pt x="521" y="24"/>
                  </a:lnTo>
                  <a:lnTo>
                    <a:pt x="521" y="24"/>
                  </a:lnTo>
                  <a:lnTo>
                    <a:pt x="518" y="38"/>
                  </a:lnTo>
                  <a:lnTo>
                    <a:pt x="530" y="52"/>
                  </a:lnTo>
                  <a:lnTo>
                    <a:pt x="523" y="73"/>
                  </a:lnTo>
                  <a:lnTo>
                    <a:pt x="528" y="94"/>
                  </a:lnTo>
                  <a:lnTo>
                    <a:pt x="525" y="116"/>
                  </a:lnTo>
                  <a:lnTo>
                    <a:pt x="542" y="158"/>
                  </a:lnTo>
                  <a:lnTo>
                    <a:pt x="540" y="165"/>
                  </a:lnTo>
                  <a:lnTo>
                    <a:pt x="549" y="172"/>
                  </a:lnTo>
                  <a:lnTo>
                    <a:pt x="551" y="184"/>
                  </a:lnTo>
                  <a:lnTo>
                    <a:pt x="561" y="189"/>
                  </a:lnTo>
                  <a:lnTo>
                    <a:pt x="570" y="236"/>
                  </a:lnTo>
                  <a:lnTo>
                    <a:pt x="585" y="243"/>
                  </a:lnTo>
                  <a:lnTo>
                    <a:pt x="599" y="239"/>
                  </a:lnTo>
                  <a:lnTo>
                    <a:pt x="601" y="248"/>
                  </a:lnTo>
                  <a:lnTo>
                    <a:pt x="608" y="253"/>
                  </a:lnTo>
                  <a:lnTo>
                    <a:pt x="606" y="272"/>
                  </a:lnTo>
                  <a:lnTo>
                    <a:pt x="613" y="279"/>
                  </a:lnTo>
                  <a:lnTo>
                    <a:pt x="641" y="279"/>
                  </a:lnTo>
                  <a:lnTo>
                    <a:pt x="646" y="288"/>
                  </a:lnTo>
                  <a:lnTo>
                    <a:pt x="656" y="291"/>
                  </a:lnTo>
                  <a:lnTo>
                    <a:pt x="658" y="288"/>
                  </a:lnTo>
                  <a:lnTo>
                    <a:pt x="670" y="293"/>
                  </a:lnTo>
                  <a:lnTo>
                    <a:pt x="682" y="319"/>
                  </a:lnTo>
                  <a:lnTo>
                    <a:pt x="698" y="333"/>
                  </a:lnTo>
                  <a:lnTo>
                    <a:pt x="727" y="350"/>
                  </a:lnTo>
                  <a:lnTo>
                    <a:pt x="736" y="345"/>
                  </a:lnTo>
                  <a:lnTo>
                    <a:pt x="760" y="369"/>
                  </a:lnTo>
                  <a:lnTo>
                    <a:pt x="755" y="390"/>
                  </a:lnTo>
                  <a:lnTo>
                    <a:pt x="757" y="402"/>
                  </a:lnTo>
                  <a:lnTo>
                    <a:pt x="771" y="395"/>
                  </a:lnTo>
                  <a:lnTo>
                    <a:pt x="788" y="407"/>
                  </a:lnTo>
                  <a:lnTo>
                    <a:pt x="788" y="407"/>
                  </a:lnTo>
                  <a:lnTo>
                    <a:pt x="795" y="423"/>
                  </a:lnTo>
                  <a:lnTo>
                    <a:pt x="781" y="447"/>
                  </a:lnTo>
                  <a:lnTo>
                    <a:pt x="776" y="461"/>
                  </a:lnTo>
                  <a:lnTo>
                    <a:pt x="783" y="477"/>
                  </a:lnTo>
                  <a:lnTo>
                    <a:pt x="781" y="489"/>
                  </a:lnTo>
                  <a:lnTo>
                    <a:pt x="786" y="499"/>
                  </a:lnTo>
                  <a:lnTo>
                    <a:pt x="779" y="527"/>
                  </a:lnTo>
                  <a:lnTo>
                    <a:pt x="793" y="546"/>
                  </a:lnTo>
                  <a:lnTo>
                    <a:pt x="786" y="553"/>
                  </a:lnTo>
                  <a:lnTo>
                    <a:pt x="786" y="572"/>
                  </a:lnTo>
                  <a:lnTo>
                    <a:pt x="774" y="565"/>
                  </a:lnTo>
                  <a:lnTo>
                    <a:pt x="764" y="574"/>
                  </a:lnTo>
                  <a:lnTo>
                    <a:pt x="750" y="577"/>
                  </a:lnTo>
                  <a:lnTo>
                    <a:pt x="745" y="593"/>
                  </a:lnTo>
                  <a:lnTo>
                    <a:pt x="753" y="596"/>
                  </a:lnTo>
                  <a:lnTo>
                    <a:pt x="750" y="603"/>
                  </a:lnTo>
                  <a:lnTo>
                    <a:pt x="745" y="617"/>
                  </a:lnTo>
                  <a:lnTo>
                    <a:pt x="731" y="633"/>
                  </a:lnTo>
                  <a:lnTo>
                    <a:pt x="729" y="648"/>
                  </a:lnTo>
                  <a:lnTo>
                    <a:pt x="717" y="650"/>
                  </a:lnTo>
                  <a:lnTo>
                    <a:pt x="724" y="655"/>
                  </a:lnTo>
                  <a:lnTo>
                    <a:pt x="719" y="674"/>
                  </a:lnTo>
                  <a:lnTo>
                    <a:pt x="708" y="685"/>
                  </a:lnTo>
                  <a:lnTo>
                    <a:pt x="693" y="685"/>
                  </a:lnTo>
                  <a:lnTo>
                    <a:pt x="696" y="690"/>
                  </a:lnTo>
                  <a:lnTo>
                    <a:pt x="686" y="697"/>
                  </a:lnTo>
                  <a:lnTo>
                    <a:pt x="684" y="709"/>
                  </a:lnTo>
                  <a:lnTo>
                    <a:pt x="677" y="714"/>
                  </a:lnTo>
                  <a:lnTo>
                    <a:pt x="674" y="728"/>
                  </a:lnTo>
                  <a:lnTo>
                    <a:pt x="656" y="761"/>
                  </a:lnTo>
                  <a:lnTo>
                    <a:pt x="634" y="761"/>
                  </a:lnTo>
                  <a:lnTo>
                    <a:pt x="625" y="759"/>
                  </a:lnTo>
                  <a:lnTo>
                    <a:pt x="620" y="778"/>
                  </a:lnTo>
                  <a:lnTo>
                    <a:pt x="618" y="775"/>
                  </a:lnTo>
                  <a:lnTo>
                    <a:pt x="608" y="790"/>
                  </a:lnTo>
                  <a:lnTo>
                    <a:pt x="601" y="790"/>
                  </a:lnTo>
                  <a:lnTo>
                    <a:pt x="589" y="804"/>
                  </a:lnTo>
                  <a:lnTo>
                    <a:pt x="587" y="813"/>
                  </a:lnTo>
                  <a:lnTo>
                    <a:pt x="559" y="853"/>
                  </a:lnTo>
                  <a:lnTo>
                    <a:pt x="563" y="865"/>
                  </a:lnTo>
                  <a:lnTo>
                    <a:pt x="549" y="875"/>
                  </a:lnTo>
                  <a:lnTo>
                    <a:pt x="537" y="901"/>
                  </a:lnTo>
                  <a:lnTo>
                    <a:pt x="518" y="905"/>
                  </a:lnTo>
                  <a:lnTo>
                    <a:pt x="518" y="910"/>
                  </a:lnTo>
                  <a:lnTo>
                    <a:pt x="504" y="920"/>
                  </a:lnTo>
                  <a:lnTo>
                    <a:pt x="497" y="920"/>
                  </a:lnTo>
                  <a:lnTo>
                    <a:pt x="492" y="910"/>
                  </a:lnTo>
                  <a:lnTo>
                    <a:pt x="481" y="905"/>
                  </a:lnTo>
                  <a:lnTo>
                    <a:pt x="471" y="915"/>
                  </a:lnTo>
                  <a:lnTo>
                    <a:pt x="450" y="924"/>
                  </a:lnTo>
                  <a:lnTo>
                    <a:pt x="457" y="941"/>
                  </a:lnTo>
                  <a:lnTo>
                    <a:pt x="438" y="953"/>
                  </a:lnTo>
                  <a:lnTo>
                    <a:pt x="433" y="964"/>
                  </a:lnTo>
                  <a:lnTo>
                    <a:pt x="412" y="976"/>
                  </a:lnTo>
                  <a:lnTo>
                    <a:pt x="386" y="1000"/>
                  </a:lnTo>
                  <a:lnTo>
                    <a:pt x="381" y="1019"/>
                  </a:lnTo>
                  <a:lnTo>
                    <a:pt x="346" y="1047"/>
                  </a:lnTo>
                  <a:lnTo>
                    <a:pt x="341" y="1064"/>
                  </a:lnTo>
                  <a:lnTo>
                    <a:pt x="329" y="1071"/>
                  </a:lnTo>
                  <a:lnTo>
                    <a:pt x="324" y="1087"/>
                  </a:lnTo>
                  <a:lnTo>
                    <a:pt x="310" y="1097"/>
                  </a:lnTo>
                  <a:lnTo>
                    <a:pt x="322" y="1111"/>
                  </a:lnTo>
                  <a:lnTo>
                    <a:pt x="320" y="1118"/>
                  </a:lnTo>
                  <a:lnTo>
                    <a:pt x="331" y="1123"/>
                  </a:lnTo>
                  <a:lnTo>
                    <a:pt x="343" y="1144"/>
                  </a:lnTo>
                  <a:lnTo>
                    <a:pt x="365" y="1142"/>
                  </a:lnTo>
                  <a:lnTo>
                    <a:pt x="372" y="1125"/>
                  </a:lnTo>
                  <a:lnTo>
                    <a:pt x="379" y="1120"/>
                  </a:lnTo>
                  <a:lnTo>
                    <a:pt x="379" y="1120"/>
                  </a:lnTo>
                  <a:lnTo>
                    <a:pt x="384" y="1130"/>
                  </a:lnTo>
                  <a:lnTo>
                    <a:pt x="376" y="1154"/>
                  </a:lnTo>
                  <a:lnTo>
                    <a:pt x="381" y="1163"/>
                  </a:lnTo>
                  <a:lnTo>
                    <a:pt x="362" y="1184"/>
                  </a:lnTo>
                  <a:lnTo>
                    <a:pt x="367" y="1215"/>
                  </a:lnTo>
                  <a:lnTo>
                    <a:pt x="358" y="1208"/>
                  </a:lnTo>
                  <a:lnTo>
                    <a:pt x="350" y="1208"/>
                  </a:lnTo>
                  <a:lnTo>
                    <a:pt x="346" y="1213"/>
                  </a:lnTo>
                  <a:lnTo>
                    <a:pt x="348" y="1220"/>
                  </a:lnTo>
                  <a:lnTo>
                    <a:pt x="341" y="1232"/>
                  </a:lnTo>
                  <a:lnTo>
                    <a:pt x="355" y="1239"/>
                  </a:lnTo>
                  <a:lnTo>
                    <a:pt x="353" y="1248"/>
                  </a:lnTo>
                  <a:lnTo>
                    <a:pt x="358" y="1260"/>
                  </a:lnTo>
                  <a:lnTo>
                    <a:pt x="346" y="1267"/>
                  </a:lnTo>
                  <a:lnTo>
                    <a:pt x="346" y="1288"/>
                  </a:lnTo>
                  <a:lnTo>
                    <a:pt x="336" y="1298"/>
                  </a:lnTo>
                  <a:lnTo>
                    <a:pt x="346" y="1317"/>
                  </a:lnTo>
                  <a:lnTo>
                    <a:pt x="360" y="1324"/>
                  </a:lnTo>
                  <a:lnTo>
                    <a:pt x="358" y="1333"/>
                  </a:lnTo>
                  <a:lnTo>
                    <a:pt x="353" y="1336"/>
                  </a:lnTo>
                  <a:lnTo>
                    <a:pt x="350" y="1352"/>
                  </a:lnTo>
                  <a:lnTo>
                    <a:pt x="360" y="1355"/>
                  </a:lnTo>
                  <a:lnTo>
                    <a:pt x="369" y="1366"/>
                  </a:lnTo>
                  <a:lnTo>
                    <a:pt x="379" y="1371"/>
                  </a:lnTo>
                  <a:lnTo>
                    <a:pt x="381" y="1395"/>
                  </a:lnTo>
                  <a:lnTo>
                    <a:pt x="367" y="1407"/>
                  </a:lnTo>
                  <a:lnTo>
                    <a:pt x="367" y="1442"/>
                  </a:lnTo>
                  <a:lnTo>
                    <a:pt x="358" y="1444"/>
                  </a:lnTo>
                  <a:lnTo>
                    <a:pt x="358" y="1459"/>
                  </a:lnTo>
                  <a:lnTo>
                    <a:pt x="350" y="1459"/>
                  </a:lnTo>
                  <a:lnTo>
                    <a:pt x="343" y="1461"/>
                  </a:lnTo>
                  <a:lnTo>
                    <a:pt x="346" y="1466"/>
                  </a:lnTo>
                  <a:lnTo>
                    <a:pt x="331" y="1466"/>
                  </a:lnTo>
                  <a:lnTo>
                    <a:pt x="329" y="1473"/>
                  </a:lnTo>
                  <a:lnTo>
                    <a:pt x="327" y="1475"/>
                  </a:lnTo>
                  <a:lnTo>
                    <a:pt x="315" y="1470"/>
                  </a:lnTo>
                  <a:lnTo>
                    <a:pt x="305" y="1447"/>
                  </a:lnTo>
                  <a:lnTo>
                    <a:pt x="294" y="1435"/>
                  </a:lnTo>
                  <a:lnTo>
                    <a:pt x="279" y="1433"/>
                  </a:lnTo>
                  <a:lnTo>
                    <a:pt x="279" y="1433"/>
                  </a:lnTo>
                  <a:lnTo>
                    <a:pt x="270" y="1430"/>
                  </a:lnTo>
                  <a:lnTo>
                    <a:pt x="268" y="1411"/>
                  </a:lnTo>
                  <a:lnTo>
                    <a:pt x="253" y="1392"/>
                  </a:lnTo>
                  <a:lnTo>
                    <a:pt x="249" y="1345"/>
                  </a:lnTo>
                  <a:lnTo>
                    <a:pt x="223" y="1343"/>
                  </a:lnTo>
                  <a:lnTo>
                    <a:pt x="208" y="1359"/>
                  </a:lnTo>
                  <a:lnTo>
                    <a:pt x="211" y="1366"/>
                  </a:lnTo>
                  <a:lnTo>
                    <a:pt x="190" y="1381"/>
                  </a:lnTo>
                  <a:lnTo>
                    <a:pt x="187" y="1388"/>
                  </a:lnTo>
                  <a:lnTo>
                    <a:pt x="175" y="1388"/>
                  </a:lnTo>
                  <a:lnTo>
                    <a:pt x="168" y="1373"/>
                  </a:lnTo>
                  <a:lnTo>
                    <a:pt x="149" y="1366"/>
                  </a:lnTo>
                  <a:lnTo>
                    <a:pt x="147" y="1373"/>
                  </a:lnTo>
                  <a:lnTo>
                    <a:pt x="133" y="1362"/>
                  </a:lnTo>
                  <a:lnTo>
                    <a:pt x="126" y="1364"/>
                  </a:lnTo>
                  <a:lnTo>
                    <a:pt x="114" y="1355"/>
                  </a:lnTo>
                  <a:lnTo>
                    <a:pt x="107" y="1357"/>
                  </a:lnTo>
                  <a:lnTo>
                    <a:pt x="97" y="1340"/>
                  </a:lnTo>
                  <a:lnTo>
                    <a:pt x="85" y="1338"/>
                  </a:lnTo>
                  <a:lnTo>
                    <a:pt x="85" y="1331"/>
                  </a:lnTo>
                  <a:lnTo>
                    <a:pt x="64" y="1303"/>
                  </a:lnTo>
                  <a:lnTo>
                    <a:pt x="52" y="1305"/>
                  </a:lnTo>
                  <a:lnTo>
                    <a:pt x="50" y="1298"/>
                  </a:lnTo>
                  <a:lnTo>
                    <a:pt x="43" y="1300"/>
                  </a:lnTo>
                  <a:lnTo>
                    <a:pt x="33" y="1298"/>
                  </a:lnTo>
                  <a:lnTo>
                    <a:pt x="29" y="1272"/>
                  </a:lnTo>
                  <a:lnTo>
                    <a:pt x="31" y="1265"/>
                  </a:lnTo>
                  <a:lnTo>
                    <a:pt x="19" y="1255"/>
                  </a:lnTo>
                  <a:lnTo>
                    <a:pt x="19" y="1255"/>
                  </a:lnTo>
                  <a:lnTo>
                    <a:pt x="17" y="1239"/>
                  </a:lnTo>
                  <a:lnTo>
                    <a:pt x="22" y="1227"/>
                  </a:lnTo>
                  <a:lnTo>
                    <a:pt x="5" y="1220"/>
                  </a:lnTo>
                  <a:lnTo>
                    <a:pt x="0" y="1210"/>
                  </a:lnTo>
                  <a:lnTo>
                    <a:pt x="3" y="1196"/>
                  </a:lnTo>
                  <a:lnTo>
                    <a:pt x="17" y="1187"/>
                  </a:lnTo>
                  <a:lnTo>
                    <a:pt x="17" y="1182"/>
                  </a:lnTo>
                  <a:lnTo>
                    <a:pt x="38" y="1187"/>
                  </a:lnTo>
                  <a:lnTo>
                    <a:pt x="43" y="1182"/>
                  </a:lnTo>
                  <a:lnTo>
                    <a:pt x="76" y="1189"/>
                  </a:lnTo>
                  <a:lnTo>
                    <a:pt x="90" y="1203"/>
                  </a:lnTo>
                  <a:lnTo>
                    <a:pt x="109" y="1206"/>
                  </a:lnTo>
                  <a:lnTo>
                    <a:pt x="119" y="1184"/>
                  </a:lnTo>
                  <a:lnTo>
                    <a:pt x="119" y="1151"/>
                  </a:lnTo>
                  <a:lnTo>
                    <a:pt x="133" y="1144"/>
                  </a:lnTo>
                  <a:lnTo>
                    <a:pt x="133" y="1123"/>
                  </a:lnTo>
                  <a:lnTo>
                    <a:pt x="145" y="1120"/>
                  </a:lnTo>
                  <a:lnTo>
                    <a:pt x="149" y="1102"/>
                  </a:lnTo>
                  <a:lnTo>
                    <a:pt x="156" y="1099"/>
                  </a:lnTo>
                  <a:lnTo>
                    <a:pt x="142" y="1073"/>
                  </a:lnTo>
                  <a:lnTo>
                    <a:pt x="164" y="1066"/>
                  </a:lnTo>
                  <a:lnTo>
                    <a:pt x="180" y="1076"/>
                  </a:lnTo>
                  <a:lnTo>
                    <a:pt x="190" y="1073"/>
                  </a:lnTo>
                  <a:lnTo>
                    <a:pt x="180" y="1050"/>
                  </a:lnTo>
                  <a:lnTo>
                    <a:pt x="194" y="1045"/>
                  </a:lnTo>
                  <a:lnTo>
                    <a:pt x="194" y="1040"/>
                  </a:lnTo>
                  <a:lnTo>
                    <a:pt x="171" y="1014"/>
                  </a:lnTo>
                  <a:lnTo>
                    <a:pt x="171" y="1007"/>
                  </a:lnTo>
                  <a:lnTo>
                    <a:pt x="145" y="1005"/>
                  </a:lnTo>
                  <a:lnTo>
                    <a:pt x="152" y="983"/>
                  </a:lnTo>
                  <a:lnTo>
                    <a:pt x="142" y="983"/>
                  </a:lnTo>
                  <a:lnTo>
                    <a:pt x="138" y="976"/>
                  </a:lnTo>
                  <a:lnTo>
                    <a:pt x="138" y="964"/>
                  </a:lnTo>
                  <a:lnTo>
                    <a:pt x="142" y="960"/>
                  </a:lnTo>
                  <a:lnTo>
                    <a:pt x="138" y="950"/>
                  </a:lnTo>
                  <a:lnTo>
                    <a:pt x="142" y="948"/>
                  </a:lnTo>
                  <a:lnTo>
                    <a:pt x="123" y="905"/>
                  </a:lnTo>
                  <a:lnTo>
                    <a:pt x="119" y="853"/>
                  </a:lnTo>
                  <a:lnTo>
                    <a:pt x="112" y="839"/>
                  </a:lnTo>
                  <a:lnTo>
                    <a:pt x="114" y="830"/>
                  </a:lnTo>
                  <a:lnTo>
                    <a:pt x="95" y="804"/>
                  </a:lnTo>
                  <a:lnTo>
                    <a:pt x="90" y="778"/>
                  </a:lnTo>
                  <a:lnTo>
                    <a:pt x="95" y="771"/>
                  </a:lnTo>
                  <a:lnTo>
                    <a:pt x="119" y="766"/>
                  </a:lnTo>
                  <a:lnTo>
                    <a:pt x="128" y="768"/>
                  </a:lnTo>
                  <a:lnTo>
                    <a:pt x="130" y="761"/>
                  </a:lnTo>
                  <a:lnTo>
                    <a:pt x="138" y="761"/>
                  </a:lnTo>
                  <a:lnTo>
                    <a:pt x="145" y="771"/>
                  </a:lnTo>
                  <a:lnTo>
                    <a:pt x="152" y="768"/>
                  </a:lnTo>
                  <a:lnTo>
                    <a:pt x="149" y="752"/>
                  </a:lnTo>
                  <a:lnTo>
                    <a:pt x="156" y="747"/>
                  </a:lnTo>
                  <a:lnTo>
                    <a:pt x="156" y="740"/>
                  </a:lnTo>
                  <a:lnTo>
                    <a:pt x="175" y="737"/>
                  </a:lnTo>
                  <a:lnTo>
                    <a:pt x="175" y="728"/>
                  </a:lnTo>
                  <a:lnTo>
                    <a:pt x="185" y="716"/>
                  </a:lnTo>
                  <a:lnTo>
                    <a:pt x="185" y="697"/>
                  </a:lnTo>
                  <a:lnTo>
                    <a:pt x="199" y="688"/>
                  </a:lnTo>
                  <a:lnTo>
                    <a:pt x="204" y="667"/>
                  </a:lnTo>
                  <a:lnTo>
                    <a:pt x="218" y="659"/>
                  </a:lnTo>
                  <a:lnTo>
                    <a:pt x="230" y="648"/>
                  </a:lnTo>
                  <a:lnTo>
                    <a:pt x="232" y="626"/>
                  </a:lnTo>
                  <a:lnTo>
                    <a:pt x="242" y="617"/>
                  </a:lnTo>
                  <a:lnTo>
                    <a:pt x="258" y="615"/>
                  </a:lnTo>
                  <a:lnTo>
                    <a:pt x="268" y="622"/>
                  </a:lnTo>
                  <a:lnTo>
                    <a:pt x="282" y="612"/>
                  </a:lnTo>
                  <a:lnTo>
                    <a:pt x="279" y="591"/>
                  </a:lnTo>
                  <a:lnTo>
                    <a:pt x="279" y="591"/>
                  </a:lnTo>
                  <a:lnTo>
                    <a:pt x="287" y="586"/>
                  </a:lnTo>
                  <a:lnTo>
                    <a:pt x="289" y="565"/>
                  </a:lnTo>
                  <a:lnTo>
                    <a:pt x="303" y="560"/>
                  </a:lnTo>
                  <a:lnTo>
                    <a:pt x="301" y="553"/>
                  </a:lnTo>
                  <a:lnTo>
                    <a:pt x="308" y="544"/>
                  </a:lnTo>
                  <a:lnTo>
                    <a:pt x="298" y="537"/>
                  </a:lnTo>
                  <a:lnTo>
                    <a:pt x="287" y="534"/>
                  </a:lnTo>
                  <a:lnTo>
                    <a:pt x="287" y="520"/>
                  </a:lnTo>
                  <a:lnTo>
                    <a:pt x="301" y="511"/>
                  </a:lnTo>
                  <a:lnTo>
                    <a:pt x="289" y="501"/>
                  </a:lnTo>
                  <a:lnTo>
                    <a:pt x="287" y="489"/>
                  </a:lnTo>
                  <a:lnTo>
                    <a:pt x="298" y="459"/>
                  </a:lnTo>
                  <a:lnTo>
                    <a:pt x="315" y="444"/>
                  </a:lnTo>
                  <a:lnTo>
                    <a:pt x="315" y="425"/>
                  </a:lnTo>
                  <a:lnTo>
                    <a:pt x="301" y="388"/>
                  </a:lnTo>
                  <a:lnTo>
                    <a:pt x="303" y="383"/>
                  </a:lnTo>
                  <a:lnTo>
                    <a:pt x="324" y="369"/>
                  </a:lnTo>
                  <a:lnTo>
                    <a:pt x="327" y="357"/>
                  </a:lnTo>
                  <a:lnTo>
                    <a:pt x="320" y="331"/>
                  </a:lnTo>
                  <a:lnTo>
                    <a:pt x="324" y="317"/>
                  </a:lnTo>
                  <a:lnTo>
                    <a:pt x="317" y="307"/>
                  </a:lnTo>
                  <a:lnTo>
                    <a:pt x="315" y="291"/>
                  </a:lnTo>
                  <a:lnTo>
                    <a:pt x="334" y="279"/>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00" name="Freeform 199"/>
            <p:cNvSpPr>
              <a:spLocks/>
            </p:cNvSpPr>
            <p:nvPr/>
          </p:nvSpPr>
          <p:spPr bwMode="auto">
            <a:xfrm>
              <a:off x="2820" y="-1282"/>
              <a:ext cx="828" cy="808"/>
            </a:xfrm>
            <a:custGeom>
              <a:avLst/>
              <a:gdLst>
                <a:gd name="T0" fmla="*/ 800 w 828"/>
                <a:gd name="T1" fmla="*/ 21 h 808"/>
                <a:gd name="T2" fmla="*/ 800 w 828"/>
                <a:gd name="T3" fmla="*/ 54 h 808"/>
                <a:gd name="T4" fmla="*/ 807 w 828"/>
                <a:gd name="T5" fmla="*/ 87 h 808"/>
                <a:gd name="T6" fmla="*/ 828 w 828"/>
                <a:gd name="T7" fmla="*/ 111 h 808"/>
                <a:gd name="T8" fmla="*/ 824 w 828"/>
                <a:gd name="T9" fmla="*/ 208 h 808"/>
                <a:gd name="T10" fmla="*/ 783 w 828"/>
                <a:gd name="T11" fmla="*/ 253 h 808"/>
                <a:gd name="T12" fmla="*/ 772 w 828"/>
                <a:gd name="T13" fmla="*/ 288 h 808"/>
                <a:gd name="T14" fmla="*/ 717 w 828"/>
                <a:gd name="T15" fmla="*/ 324 h 808"/>
                <a:gd name="T16" fmla="*/ 724 w 828"/>
                <a:gd name="T17" fmla="*/ 362 h 808"/>
                <a:gd name="T18" fmla="*/ 710 w 828"/>
                <a:gd name="T19" fmla="*/ 395 h 808"/>
                <a:gd name="T20" fmla="*/ 698 w 828"/>
                <a:gd name="T21" fmla="*/ 423 h 808"/>
                <a:gd name="T22" fmla="*/ 658 w 828"/>
                <a:gd name="T23" fmla="*/ 454 h 808"/>
                <a:gd name="T24" fmla="*/ 625 w 828"/>
                <a:gd name="T25" fmla="*/ 444 h 808"/>
                <a:gd name="T26" fmla="*/ 580 w 828"/>
                <a:gd name="T27" fmla="*/ 494 h 808"/>
                <a:gd name="T28" fmla="*/ 542 w 828"/>
                <a:gd name="T29" fmla="*/ 548 h 808"/>
                <a:gd name="T30" fmla="*/ 495 w 828"/>
                <a:gd name="T31" fmla="*/ 584 h 808"/>
                <a:gd name="T32" fmla="*/ 469 w 828"/>
                <a:gd name="T33" fmla="*/ 603 h 808"/>
                <a:gd name="T34" fmla="*/ 405 w 828"/>
                <a:gd name="T35" fmla="*/ 641 h 808"/>
                <a:gd name="T36" fmla="*/ 377 w 828"/>
                <a:gd name="T37" fmla="*/ 638 h 808"/>
                <a:gd name="T38" fmla="*/ 317 w 828"/>
                <a:gd name="T39" fmla="*/ 648 h 808"/>
                <a:gd name="T40" fmla="*/ 275 w 828"/>
                <a:gd name="T41" fmla="*/ 671 h 808"/>
                <a:gd name="T42" fmla="*/ 220 w 828"/>
                <a:gd name="T43" fmla="*/ 688 h 808"/>
                <a:gd name="T44" fmla="*/ 187 w 828"/>
                <a:gd name="T45" fmla="*/ 790 h 808"/>
                <a:gd name="T46" fmla="*/ 135 w 828"/>
                <a:gd name="T47" fmla="*/ 785 h 808"/>
                <a:gd name="T48" fmla="*/ 86 w 828"/>
                <a:gd name="T49" fmla="*/ 808 h 808"/>
                <a:gd name="T50" fmla="*/ 62 w 828"/>
                <a:gd name="T51" fmla="*/ 801 h 808"/>
                <a:gd name="T52" fmla="*/ 50 w 828"/>
                <a:gd name="T53" fmla="*/ 785 h 808"/>
                <a:gd name="T54" fmla="*/ 53 w 828"/>
                <a:gd name="T55" fmla="*/ 754 h 808"/>
                <a:gd name="T56" fmla="*/ 45 w 828"/>
                <a:gd name="T57" fmla="*/ 730 h 808"/>
                <a:gd name="T58" fmla="*/ 76 w 828"/>
                <a:gd name="T59" fmla="*/ 700 h 808"/>
                <a:gd name="T60" fmla="*/ 67 w 828"/>
                <a:gd name="T61" fmla="*/ 671 h 808"/>
                <a:gd name="T62" fmla="*/ 69 w 828"/>
                <a:gd name="T63" fmla="*/ 638 h 808"/>
                <a:gd name="T64" fmla="*/ 60 w 828"/>
                <a:gd name="T65" fmla="*/ 605 h 808"/>
                <a:gd name="T66" fmla="*/ 31 w 828"/>
                <a:gd name="T67" fmla="*/ 555 h 808"/>
                <a:gd name="T68" fmla="*/ 50 w 828"/>
                <a:gd name="T69" fmla="*/ 503 h 808"/>
                <a:gd name="T70" fmla="*/ 45 w 828"/>
                <a:gd name="T71" fmla="*/ 444 h 808"/>
                <a:gd name="T72" fmla="*/ 19 w 828"/>
                <a:gd name="T73" fmla="*/ 402 h 808"/>
                <a:gd name="T74" fmla="*/ 0 w 828"/>
                <a:gd name="T75" fmla="*/ 381 h 808"/>
                <a:gd name="T76" fmla="*/ 26 w 828"/>
                <a:gd name="T77" fmla="*/ 397 h 808"/>
                <a:gd name="T78" fmla="*/ 55 w 828"/>
                <a:gd name="T79" fmla="*/ 385 h 808"/>
                <a:gd name="T80" fmla="*/ 64 w 828"/>
                <a:gd name="T81" fmla="*/ 366 h 808"/>
                <a:gd name="T82" fmla="*/ 142 w 828"/>
                <a:gd name="T83" fmla="*/ 347 h 808"/>
                <a:gd name="T84" fmla="*/ 168 w 828"/>
                <a:gd name="T85" fmla="*/ 326 h 808"/>
                <a:gd name="T86" fmla="*/ 225 w 828"/>
                <a:gd name="T87" fmla="*/ 279 h 808"/>
                <a:gd name="T88" fmla="*/ 251 w 828"/>
                <a:gd name="T89" fmla="*/ 295 h 808"/>
                <a:gd name="T90" fmla="*/ 275 w 828"/>
                <a:gd name="T91" fmla="*/ 324 h 808"/>
                <a:gd name="T92" fmla="*/ 291 w 828"/>
                <a:gd name="T93" fmla="*/ 262 h 808"/>
                <a:gd name="T94" fmla="*/ 332 w 828"/>
                <a:gd name="T95" fmla="*/ 239 h 808"/>
                <a:gd name="T96" fmla="*/ 367 w 828"/>
                <a:gd name="T97" fmla="*/ 239 h 808"/>
                <a:gd name="T98" fmla="*/ 412 w 828"/>
                <a:gd name="T99" fmla="*/ 241 h 808"/>
                <a:gd name="T100" fmla="*/ 436 w 828"/>
                <a:gd name="T101" fmla="*/ 222 h 808"/>
                <a:gd name="T102" fmla="*/ 485 w 828"/>
                <a:gd name="T103" fmla="*/ 227 h 808"/>
                <a:gd name="T104" fmla="*/ 530 w 828"/>
                <a:gd name="T105" fmla="*/ 232 h 808"/>
                <a:gd name="T106" fmla="*/ 585 w 828"/>
                <a:gd name="T107" fmla="*/ 201 h 808"/>
                <a:gd name="T108" fmla="*/ 625 w 828"/>
                <a:gd name="T109" fmla="*/ 173 h 808"/>
                <a:gd name="T110" fmla="*/ 634 w 828"/>
                <a:gd name="T111" fmla="*/ 154 h 808"/>
                <a:gd name="T112" fmla="*/ 646 w 828"/>
                <a:gd name="T113" fmla="*/ 123 h 808"/>
                <a:gd name="T114" fmla="*/ 653 w 828"/>
                <a:gd name="T115" fmla="*/ 90 h 808"/>
                <a:gd name="T116" fmla="*/ 705 w 828"/>
                <a:gd name="T117" fmla="*/ 50 h 808"/>
                <a:gd name="T118" fmla="*/ 743 w 828"/>
                <a:gd name="T119" fmla="*/ 14 h 808"/>
                <a:gd name="T120" fmla="*/ 760 w 828"/>
                <a:gd name="T121" fmla="*/ 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8" h="808">
                  <a:moveTo>
                    <a:pt x="767" y="0"/>
                  </a:moveTo>
                  <a:lnTo>
                    <a:pt x="788" y="7"/>
                  </a:lnTo>
                  <a:lnTo>
                    <a:pt x="800" y="21"/>
                  </a:lnTo>
                  <a:lnTo>
                    <a:pt x="821" y="26"/>
                  </a:lnTo>
                  <a:lnTo>
                    <a:pt x="819" y="35"/>
                  </a:lnTo>
                  <a:lnTo>
                    <a:pt x="800" y="54"/>
                  </a:lnTo>
                  <a:lnTo>
                    <a:pt x="807" y="69"/>
                  </a:lnTo>
                  <a:lnTo>
                    <a:pt x="798" y="78"/>
                  </a:lnTo>
                  <a:lnTo>
                    <a:pt x="807" y="87"/>
                  </a:lnTo>
                  <a:lnTo>
                    <a:pt x="812" y="106"/>
                  </a:lnTo>
                  <a:lnTo>
                    <a:pt x="821" y="106"/>
                  </a:lnTo>
                  <a:lnTo>
                    <a:pt x="828" y="111"/>
                  </a:lnTo>
                  <a:lnTo>
                    <a:pt x="807" y="170"/>
                  </a:lnTo>
                  <a:lnTo>
                    <a:pt x="814" y="201"/>
                  </a:lnTo>
                  <a:lnTo>
                    <a:pt x="824" y="208"/>
                  </a:lnTo>
                  <a:lnTo>
                    <a:pt x="807" y="232"/>
                  </a:lnTo>
                  <a:lnTo>
                    <a:pt x="802" y="227"/>
                  </a:lnTo>
                  <a:lnTo>
                    <a:pt x="783" y="253"/>
                  </a:lnTo>
                  <a:lnTo>
                    <a:pt x="779" y="272"/>
                  </a:lnTo>
                  <a:lnTo>
                    <a:pt x="781" y="284"/>
                  </a:lnTo>
                  <a:lnTo>
                    <a:pt x="772" y="288"/>
                  </a:lnTo>
                  <a:lnTo>
                    <a:pt x="762" y="303"/>
                  </a:lnTo>
                  <a:lnTo>
                    <a:pt x="736" y="310"/>
                  </a:lnTo>
                  <a:lnTo>
                    <a:pt x="717" y="324"/>
                  </a:lnTo>
                  <a:lnTo>
                    <a:pt x="717" y="333"/>
                  </a:lnTo>
                  <a:lnTo>
                    <a:pt x="724" y="347"/>
                  </a:lnTo>
                  <a:lnTo>
                    <a:pt x="724" y="362"/>
                  </a:lnTo>
                  <a:lnTo>
                    <a:pt x="705" y="373"/>
                  </a:lnTo>
                  <a:lnTo>
                    <a:pt x="701" y="383"/>
                  </a:lnTo>
                  <a:lnTo>
                    <a:pt x="710" y="395"/>
                  </a:lnTo>
                  <a:lnTo>
                    <a:pt x="691" y="411"/>
                  </a:lnTo>
                  <a:lnTo>
                    <a:pt x="698" y="423"/>
                  </a:lnTo>
                  <a:lnTo>
                    <a:pt x="698" y="423"/>
                  </a:lnTo>
                  <a:lnTo>
                    <a:pt x="691" y="442"/>
                  </a:lnTo>
                  <a:lnTo>
                    <a:pt x="677" y="451"/>
                  </a:lnTo>
                  <a:lnTo>
                    <a:pt x="658" y="454"/>
                  </a:lnTo>
                  <a:lnTo>
                    <a:pt x="646" y="451"/>
                  </a:lnTo>
                  <a:lnTo>
                    <a:pt x="644" y="442"/>
                  </a:lnTo>
                  <a:lnTo>
                    <a:pt x="625" y="444"/>
                  </a:lnTo>
                  <a:lnTo>
                    <a:pt x="611" y="466"/>
                  </a:lnTo>
                  <a:lnTo>
                    <a:pt x="606" y="482"/>
                  </a:lnTo>
                  <a:lnTo>
                    <a:pt x="580" y="494"/>
                  </a:lnTo>
                  <a:lnTo>
                    <a:pt x="563" y="518"/>
                  </a:lnTo>
                  <a:lnTo>
                    <a:pt x="561" y="529"/>
                  </a:lnTo>
                  <a:lnTo>
                    <a:pt x="542" y="548"/>
                  </a:lnTo>
                  <a:lnTo>
                    <a:pt x="537" y="558"/>
                  </a:lnTo>
                  <a:lnTo>
                    <a:pt x="516" y="565"/>
                  </a:lnTo>
                  <a:lnTo>
                    <a:pt x="495" y="584"/>
                  </a:lnTo>
                  <a:lnTo>
                    <a:pt x="478" y="589"/>
                  </a:lnTo>
                  <a:lnTo>
                    <a:pt x="478" y="603"/>
                  </a:lnTo>
                  <a:lnTo>
                    <a:pt x="469" y="603"/>
                  </a:lnTo>
                  <a:lnTo>
                    <a:pt x="459" y="608"/>
                  </a:lnTo>
                  <a:lnTo>
                    <a:pt x="448" y="636"/>
                  </a:lnTo>
                  <a:lnTo>
                    <a:pt x="405" y="641"/>
                  </a:lnTo>
                  <a:lnTo>
                    <a:pt x="395" y="648"/>
                  </a:lnTo>
                  <a:lnTo>
                    <a:pt x="386" y="634"/>
                  </a:lnTo>
                  <a:lnTo>
                    <a:pt x="377" y="638"/>
                  </a:lnTo>
                  <a:lnTo>
                    <a:pt x="339" y="638"/>
                  </a:lnTo>
                  <a:lnTo>
                    <a:pt x="336" y="643"/>
                  </a:lnTo>
                  <a:lnTo>
                    <a:pt x="317" y="648"/>
                  </a:lnTo>
                  <a:lnTo>
                    <a:pt x="301" y="660"/>
                  </a:lnTo>
                  <a:lnTo>
                    <a:pt x="277" y="660"/>
                  </a:lnTo>
                  <a:lnTo>
                    <a:pt x="275" y="671"/>
                  </a:lnTo>
                  <a:lnTo>
                    <a:pt x="261" y="664"/>
                  </a:lnTo>
                  <a:lnTo>
                    <a:pt x="244" y="669"/>
                  </a:lnTo>
                  <a:lnTo>
                    <a:pt x="220" y="688"/>
                  </a:lnTo>
                  <a:lnTo>
                    <a:pt x="218" y="707"/>
                  </a:lnTo>
                  <a:lnTo>
                    <a:pt x="228" y="754"/>
                  </a:lnTo>
                  <a:lnTo>
                    <a:pt x="187" y="790"/>
                  </a:lnTo>
                  <a:lnTo>
                    <a:pt x="180" y="790"/>
                  </a:lnTo>
                  <a:lnTo>
                    <a:pt x="168" y="775"/>
                  </a:lnTo>
                  <a:lnTo>
                    <a:pt x="135" y="785"/>
                  </a:lnTo>
                  <a:lnTo>
                    <a:pt x="114" y="797"/>
                  </a:lnTo>
                  <a:lnTo>
                    <a:pt x="90" y="797"/>
                  </a:lnTo>
                  <a:lnTo>
                    <a:pt x="86" y="808"/>
                  </a:lnTo>
                  <a:lnTo>
                    <a:pt x="71" y="801"/>
                  </a:lnTo>
                  <a:lnTo>
                    <a:pt x="67" y="794"/>
                  </a:lnTo>
                  <a:lnTo>
                    <a:pt x="62" y="801"/>
                  </a:lnTo>
                  <a:lnTo>
                    <a:pt x="55" y="801"/>
                  </a:lnTo>
                  <a:lnTo>
                    <a:pt x="55" y="801"/>
                  </a:lnTo>
                  <a:lnTo>
                    <a:pt x="50" y="785"/>
                  </a:lnTo>
                  <a:lnTo>
                    <a:pt x="55" y="773"/>
                  </a:lnTo>
                  <a:lnTo>
                    <a:pt x="41" y="764"/>
                  </a:lnTo>
                  <a:lnTo>
                    <a:pt x="53" y="754"/>
                  </a:lnTo>
                  <a:lnTo>
                    <a:pt x="38" y="756"/>
                  </a:lnTo>
                  <a:lnTo>
                    <a:pt x="45" y="749"/>
                  </a:lnTo>
                  <a:lnTo>
                    <a:pt x="45" y="730"/>
                  </a:lnTo>
                  <a:lnTo>
                    <a:pt x="50" y="726"/>
                  </a:lnTo>
                  <a:lnTo>
                    <a:pt x="64" y="723"/>
                  </a:lnTo>
                  <a:lnTo>
                    <a:pt x="76" y="700"/>
                  </a:lnTo>
                  <a:lnTo>
                    <a:pt x="67" y="683"/>
                  </a:lnTo>
                  <a:lnTo>
                    <a:pt x="71" y="678"/>
                  </a:lnTo>
                  <a:lnTo>
                    <a:pt x="67" y="671"/>
                  </a:lnTo>
                  <a:lnTo>
                    <a:pt x="74" y="664"/>
                  </a:lnTo>
                  <a:lnTo>
                    <a:pt x="60" y="650"/>
                  </a:lnTo>
                  <a:lnTo>
                    <a:pt x="69" y="638"/>
                  </a:lnTo>
                  <a:lnTo>
                    <a:pt x="64" y="624"/>
                  </a:lnTo>
                  <a:lnTo>
                    <a:pt x="69" y="612"/>
                  </a:lnTo>
                  <a:lnTo>
                    <a:pt x="60" y="605"/>
                  </a:lnTo>
                  <a:lnTo>
                    <a:pt x="55" y="593"/>
                  </a:lnTo>
                  <a:lnTo>
                    <a:pt x="19" y="572"/>
                  </a:lnTo>
                  <a:lnTo>
                    <a:pt x="31" y="555"/>
                  </a:lnTo>
                  <a:lnTo>
                    <a:pt x="19" y="541"/>
                  </a:lnTo>
                  <a:lnTo>
                    <a:pt x="19" y="527"/>
                  </a:lnTo>
                  <a:lnTo>
                    <a:pt x="50" y="503"/>
                  </a:lnTo>
                  <a:lnTo>
                    <a:pt x="45" y="496"/>
                  </a:lnTo>
                  <a:lnTo>
                    <a:pt x="53" y="480"/>
                  </a:lnTo>
                  <a:lnTo>
                    <a:pt x="45" y="444"/>
                  </a:lnTo>
                  <a:lnTo>
                    <a:pt x="17" y="418"/>
                  </a:lnTo>
                  <a:lnTo>
                    <a:pt x="12" y="409"/>
                  </a:lnTo>
                  <a:lnTo>
                    <a:pt x="19" y="402"/>
                  </a:lnTo>
                  <a:lnTo>
                    <a:pt x="17" y="395"/>
                  </a:lnTo>
                  <a:lnTo>
                    <a:pt x="3" y="388"/>
                  </a:lnTo>
                  <a:lnTo>
                    <a:pt x="0" y="381"/>
                  </a:lnTo>
                  <a:lnTo>
                    <a:pt x="0" y="381"/>
                  </a:lnTo>
                  <a:lnTo>
                    <a:pt x="10" y="383"/>
                  </a:lnTo>
                  <a:lnTo>
                    <a:pt x="26" y="397"/>
                  </a:lnTo>
                  <a:lnTo>
                    <a:pt x="41" y="399"/>
                  </a:lnTo>
                  <a:lnTo>
                    <a:pt x="43" y="388"/>
                  </a:lnTo>
                  <a:lnTo>
                    <a:pt x="55" y="385"/>
                  </a:lnTo>
                  <a:lnTo>
                    <a:pt x="62" y="378"/>
                  </a:lnTo>
                  <a:lnTo>
                    <a:pt x="60" y="362"/>
                  </a:lnTo>
                  <a:lnTo>
                    <a:pt x="64" y="366"/>
                  </a:lnTo>
                  <a:lnTo>
                    <a:pt x="97" y="355"/>
                  </a:lnTo>
                  <a:lnTo>
                    <a:pt x="105" y="364"/>
                  </a:lnTo>
                  <a:lnTo>
                    <a:pt x="142" y="347"/>
                  </a:lnTo>
                  <a:lnTo>
                    <a:pt x="149" y="347"/>
                  </a:lnTo>
                  <a:lnTo>
                    <a:pt x="159" y="340"/>
                  </a:lnTo>
                  <a:lnTo>
                    <a:pt x="168" y="326"/>
                  </a:lnTo>
                  <a:lnTo>
                    <a:pt x="204" y="305"/>
                  </a:lnTo>
                  <a:lnTo>
                    <a:pt x="211" y="286"/>
                  </a:lnTo>
                  <a:lnTo>
                    <a:pt x="225" y="279"/>
                  </a:lnTo>
                  <a:lnTo>
                    <a:pt x="235" y="284"/>
                  </a:lnTo>
                  <a:lnTo>
                    <a:pt x="246" y="281"/>
                  </a:lnTo>
                  <a:lnTo>
                    <a:pt x="251" y="295"/>
                  </a:lnTo>
                  <a:lnTo>
                    <a:pt x="263" y="298"/>
                  </a:lnTo>
                  <a:lnTo>
                    <a:pt x="268" y="312"/>
                  </a:lnTo>
                  <a:lnTo>
                    <a:pt x="275" y="324"/>
                  </a:lnTo>
                  <a:lnTo>
                    <a:pt x="282" y="326"/>
                  </a:lnTo>
                  <a:lnTo>
                    <a:pt x="296" y="303"/>
                  </a:lnTo>
                  <a:lnTo>
                    <a:pt x="291" y="262"/>
                  </a:lnTo>
                  <a:lnTo>
                    <a:pt x="317" y="239"/>
                  </a:lnTo>
                  <a:lnTo>
                    <a:pt x="332" y="239"/>
                  </a:lnTo>
                  <a:lnTo>
                    <a:pt x="332" y="239"/>
                  </a:lnTo>
                  <a:lnTo>
                    <a:pt x="336" y="243"/>
                  </a:lnTo>
                  <a:lnTo>
                    <a:pt x="351" y="236"/>
                  </a:lnTo>
                  <a:lnTo>
                    <a:pt x="367" y="239"/>
                  </a:lnTo>
                  <a:lnTo>
                    <a:pt x="369" y="236"/>
                  </a:lnTo>
                  <a:lnTo>
                    <a:pt x="403" y="236"/>
                  </a:lnTo>
                  <a:lnTo>
                    <a:pt x="412" y="241"/>
                  </a:lnTo>
                  <a:lnTo>
                    <a:pt x="417" y="229"/>
                  </a:lnTo>
                  <a:lnTo>
                    <a:pt x="433" y="229"/>
                  </a:lnTo>
                  <a:lnTo>
                    <a:pt x="436" y="222"/>
                  </a:lnTo>
                  <a:lnTo>
                    <a:pt x="443" y="225"/>
                  </a:lnTo>
                  <a:lnTo>
                    <a:pt x="457" y="220"/>
                  </a:lnTo>
                  <a:lnTo>
                    <a:pt x="485" y="227"/>
                  </a:lnTo>
                  <a:lnTo>
                    <a:pt x="492" y="225"/>
                  </a:lnTo>
                  <a:lnTo>
                    <a:pt x="509" y="236"/>
                  </a:lnTo>
                  <a:lnTo>
                    <a:pt x="530" y="232"/>
                  </a:lnTo>
                  <a:lnTo>
                    <a:pt x="559" y="236"/>
                  </a:lnTo>
                  <a:lnTo>
                    <a:pt x="578" y="215"/>
                  </a:lnTo>
                  <a:lnTo>
                    <a:pt x="585" y="201"/>
                  </a:lnTo>
                  <a:lnTo>
                    <a:pt x="611" y="196"/>
                  </a:lnTo>
                  <a:lnTo>
                    <a:pt x="613" y="184"/>
                  </a:lnTo>
                  <a:lnTo>
                    <a:pt x="625" y="173"/>
                  </a:lnTo>
                  <a:lnTo>
                    <a:pt x="623" y="163"/>
                  </a:lnTo>
                  <a:lnTo>
                    <a:pt x="630" y="151"/>
                  </a:lnTo>
                  <a:lnTo>
                    <a:pt x="634" y="154"/>
                  </a:lnTo>
                  <a:lnTo>
                    <a:pt x="651" y="147"/>
                  </a:lnTo>
                  <a:lnTo>
                    <a:pt x="646" y="135"/>
                  </a:lnTo>
                  <a:lnTo>
                    <a:pt x="646" y="123"/>
                  </a:lnTo>
                  <a:lnTo>
                    <a:pt x="658" y="111"/>
                  </a:lnTo>
                  <a:lnTo>
                    <a:pt x="649" y="102"/>
                  </a:lnTo>
                  <a:lnTo>
                    <a:pt x="653" y="90"/>
                  </a:lnTo>
                  <a:lnTo>
                    <a:pt x="675" y="76"/>
                  </a:lnTo>
                  <a:lnTo>
                    <a:pt x="696" y="47"/>
                  </a:lnTo>
                  <a:lnTo>
                    <a:pt x="705" y="50"/>
                  </a:lnTo>
                  <a:lnTo>
                    <a:pt x="708" y="40"/>
                  </a:lnTo>
                  <a:lnTo>
                    <a:pt x="729" y="31"/>
                  </a:lnTo>
                  <a:lnTo>
                    <a:pt x="743" y="14"/>
                  </a:lnTo>
                  <a:lnTo>
                    <a:pt x="753" y="14"/>
                  </a:lnTo>
                  <a:lnTo>
                    <a:pt x="760" y="0"/>
                  </a:lnTo>
                  <a:lnTo>
                    <a:pt x="760" y="0"/>
                  </a:lnTo>
                  <a:lnTo>
                    <a:pt x="767"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01" name="Freeform 200"/>
            <p:cNvSpPr>
              <a:spLocks/>
            </p:cNvSpPr>
            <p:nvPr/>
          </p:nvSpPr>
          <p:spPr bwMode="auto">
            <a:xfrm>
              <a:off x="2482" y="-1587"/>
              <a:ext cx="757" cy="754"/>
            </a:xfrm>
            <a:custGeom>
              <a:avLst/>
              <a:gdLst>
                <a:gd name="T0" fmla="*/ 506 w 757"/>
                <a:gd name="T1" fmla="*/ 0 h 754"/>
                <a:gd name="T2" fmla="*/ 525 w 757"/>
                <a:gd name="T3" fmla="*/ 12 h 754"/>
                <a:gd name="T4" fmla="*/ 599 w 757"/>
                <a:gd name="T5" fmla="*/ 12 h 754"/>
                <a:gd name="T6" fmla="*/ 622 w 757"/>
                <a:gd name="T7" fmla="*/ 19 h 754"/>
                <a:gd name="T8" fmla="*/ 634 w 757"/>
                <a:gd name="T9" fmla="*/ 57 h 754"/>
                <a:gd name="T10" fmla="*/ 629 w 757"/>
                <a:gd name="T11" fmla="*/ 104 h 754"/>
                <a:gd name="T12" fmla="*/ 658 w 757"/>
                <a:gd name="T13" fmla="*/ 139 h 754"/>
                <a:gd name="T14" fmla="*/ 658 w 757"/>
                <a:gd name="T15" fmla="*/ 206 h 754"/>
                <a:gd name="T16" fmla="*/ 674 w 757"/>
                <a:gd name="T17" fmla="*/ 227 h 754"/>
                <a:gd name="T18" fmla="*/ 698 w 757"/>
                <a:gd name="T19" fmla="*/ 229 h 754"/>
                <a:gd name="T20" fmla="*/ 750 w 757"/>
                <a:gd name="T21" fmla="*/ 232 h 754"/>
                <a:gd name="T22" fmla="*/ 736 w 757"/>
                <a:gd name="T23" fmla="*/ 295 h 754"/>
                <a:gd name="T24" fmla="*/ 719 w 757"/>
                <a:gd name="T25" fmla="*/ 331 h 754"/>
                <a:gd name="T26" fmla="*/ 710 w 757"/>
                <a:gd name="T27" fmla="*/ 381 h 754"/>
                <a:gd name="T28" fmla="*/ 686 w 757"/>
                <a:gd name="T29" fmla="*/ 456 h 754"/>
                <a:gd name="T30" fmla="*/ 655 w 757"/>
                <a:gd name="T31" fmla="*/ 480 h 754"/>
                <a:gd name="T32" fmla="*/ 663 w 757"/>
                <a:gd name="T33" fmla="*/ 513 h 754"/>
                <a:gd name="T34" fmla="*/ 655 w 757"/>
                <a:gd name="T35" fmla="*/ 544 h 754"/>
                <a:gd name="T36" fmla="*/ 613 w 757"/>
                <a:gd name="T37" fmla="*/ 629 h 754"/>
                <a:gd name="T38" fmla="*/ 584 w 757"/>
                <a:gd name="T39" fmla="*/ 586 h 754"/>
                <a:gd name="T40" fmla="*/ 542 w 757"/>
                <a:gd name="T41" fmla="*/ 610 h 754"/>
                <a:gd name="T42" fmla="*/ 480 w 757"/>
                <a:gd name="T43" fmla="*/ 652 h 754"/>
                <a:gd name="T44" fmla="*/ 398 w 757"/>
                <a:gd name="T45" fmla="*/ 667 h 754"/>
                <a:gd name="T46" fmla="*/ 379 w 757"/>
                <a:gd name="T47" fmla="*/ 704 h 754"/>
                <a:gd name="T48" fmla="*/ 338 w 757"/>
                <a:gd name="T49" fmla="*/ 686 h 754"/>
                <a:gd name="T50" fmla="*/ 275 w 757"/>
                <a:gd name="T51" fmla="*/ 695 h 754"/>
                <a:gd name="T52" fmla="*/ 251 w 757"/>
                <a:gd name="T53" fmla="*/ 723 h 754"/>
                <a:gd name="T54" fmla="*/ 220 w 757"/>
                <a:gd name="T55" fmla="*/ 730 h 754"/>
                <a:gd name="T56" fmla="*/ 182 w 757"/>
                <a:gd name="T57" fmla="*/ 693 h 754"/>
                <a:gd name="T58" fmla="*/ 100 w 757"/>
                <a:gd name="T59" fmla="*/ 693 h 754"/>
                <a:gd name="T60" fmla="*/ 69 w 757"/>
                <a:gd name="T61" fmla="*/ 730 h 754"/>
                <a:gd name="T62" fmla="*/ 21 w 757"/>
                <a:gd name="T63" fmla="*/ 733 h 754"/>
                <a:gd name="T64" fmla="*/ 14 w 757"/>
                <a:gd name="T65" fmla="*/ 697 h 754"/>
                <a:gd name="T66" fmla="*/ 71 w 757"/>
                <a:gd name="T67" fmla="*/ 629 h 754"/>
                <a:gd name="T68" fmla="*/ 128 w 757"/>
                <a:gd name="T69" fmla="*/ 563 h 754"/>
                <a:gd name="T70" fmla="*/ 171 w 757"/>
                <a:gd name="T71" fmla="*/ 515 h 754"/>
                <a:gd name="T72" fmla="*/ 208 w 757"/>
                <a:gd name="T73" fmla="*/ 520 h 754"/>
                <a:gd name="T74" fmla="*/ 253 w 757"/>
                <a:gd name="T75" fmla="*/ 475 h 754"/>
                <a:gd name="T76" fmla="*/ 291 w 757"/>
                <a:gd name="T77" fmla="*/ 400 h 754"/>
                <a:gd name="T78" fmla="*/ 315 w 757"/>
                <a:gd name="T79" fmla="*/ 369 h 754"/>
                <a:gd name="T80" fmla="*/ 367 w 757"/>
                <a:gd name="T81" fmla="*/ 324 h 754"/>
                <a:gd name="T82" fmla="*/ 383 w 757"/>
                <a:gd name="T83" fmla="*/ 295 h 754"/>
                <a:gd name="T84" fmla="*/ 407 w 757"/>
                <a:gd name="T85" fmla="*/ 260 h 754"/>
                <a:gd name="T86" fmla="*/ 440 w 757"/>
                <a:gd name="T87" fmla="*/ 213 h 754"/>
                <a:gd name="T88" fmla="*/ 454 w 757"/>
                <a:gd name="T89" fmla="*/ 184 h 754"/>
                <a:gd name="T90" fmla="*/ 483 w 757"/>
                <a:gd name="T91" fmla="*/ 156 h 754"/>
                <a:gd name="T92" fmla="*/ 473 w 757"/>
                <a:gd name="T93" fmla="*/ 87 h 754"/>
                <a:gd name="T94" fmla="*/ 478 w 757"/>
                <a:gd name="T95" fmla="*/ 17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57" h="754">
                  <a:moveTo>
                    <a:pt x="478" y="17"/>
                  </a:moveTo>
                  <a:lnTo>
                    <a:pt x="480" y="9"/>
                  </a:lnTo>
                  <a:lnTo>
                    <a:pt x="490" y="12"/>
                  </a:lnTo>
                  <a:lnTo>
                    <a:pt x="506" y="0"/>
                  </a:lnTo>
                  <a:lnTo>
                    <a:pt x="516" y="7"/>
                  </a:lnTo>
                  <a:lnTo>
                    <a:pt x="518" y="2"/>
                  </a:lnTo>
                  <a:lnTo>
                    <a:pt x="523" y="2"/>
                  </a:lnTo>
                  <a:lnTo>
                    <a:pt x="525" y="12"/>
                  </a:lnTo>
                  <a:lnTo>
                    <a:pt x="530" y="14"/>
                  </a:lnTo>
                  <a:lnTo>
                    <a:pt x="549" y="7"/>
                  </a:lnTo>
                  <a:lnTo>
                    <a:pt x="568" y="12"/>
                  </a:lnTo>
                  <a:lnTo>
                    <a:pt x="599" y="12"/>
                  </a:lnTo>
                  <a:lnTo>
                    <a:pt x="603" y="17"/>
                  </a:lnTo>
                  <a:lnTo>
                    <a:pt x="620" y="14"/>
                  </a:lnTo>
                  <a:lnTo>
                    <a:pt x="622" y="19"/>
                  </a:lnTo>
                  <a:lnTo>
                    <a:pt x="622" y="19"/>
                  </a:lnTo>
                  <a:lnTo>
                    <a:pt x="620" y="31"/>
                  </a:lnTo>
                  <a:lnTo>
                    <a:pt x="634" y="33"/>
                  </a:lnTo>
                  <a:lnTo>
                    <a:pt x="637" y="38"/>
                  </a:lnTo>
                  <a:lnTo>
                    <a:pt x="634" y="57"/>
                  </a:lnTo>
                  <a:lnTo>
                    <a:pt x="655" y="64"/>
                  </a:lnTo>
                  <a:lnTo>
                    <a:pt x="653" y="73"/>
                  </a:lnTo>
                  <a:lnTo>
                    <a:pt x="637" y="85"/>
                  </a:lnTo>
                  <a:lnTo>
                    <a:pt x="629" y="104"/>
                  </a:lnTo>
                  <a:lnTo>
                    <a:pt x="637" y="128"/>
                  </a:lnTo>
                  <a:lnTo>
                    <a:pt x="646" y="132"/>
                  </a:lnTo>
                  <a:lnTo>
                    <a:pt x="655" y="130"/>
                  </a:lnTo>
                  <a:lnTo>
                    <a:pt x="658" y="139"/>
                  </a:lnTo>
                  <a:lnTo>
                    <a:pt x="648" y="142"/>
                  </a:lnTo>
                  <a:lnTo>
                    <a:pt x="641" y="180"/>
                  </a:lnTo>
                  <a:lnTo>
                    <a:pt x="653" y="184"/>
                  </a:lnTo>
                  <a:lnTo>
                    <a:pt x="658" y="206"/>
                  </a:lnTo>
                  <a:lnTo>
                    <a:pt x="653" y="215"/>
                  </a:lnTo>
                  <a:lnTo>
                    <a:pt x="660" y="232"/>
                  </a:lnTo>
                  <a:lnTo>
                    <a:pt x="670" y="236"/>
                  </a:lnTo>
                  <a:lnTo>
                    <a:pt x="674" y="227"/>
                  </a:lnTo>
                  <a:lnTo>
                    <a:pt x="681" y="225"/>
                  </a:lnTo>
                  <a:lnTo>
                    <a:pt x="689" y="229"/>
                  </a:lnTo>
                  <a:lnTo>
                    <a:pt x="691" y="227"/>
                  </a:lnTo>
                  <a:lnTo>
                    <a:pt x="698" y="229"/>
                  </a:lnTo>
                  <a:lnTo>
                    <a:pt x="710" y="227"/>
                  </a:lnTo>
                  <a:lnTo>
                    <a:pt x="712" y="236"/>
                  </a:lnTo>
                  <a:lnTo>
                    <a:pt x="729" y="241"/>
                  </a:lnTo>
                  <a:lnTo>
                    <a:pt x="750" y="232"/>
                  </a:lnTo>
                  <a:lnTo>
                    <a:pt x="757" y="258"/>
                  </a:lnTo>
                  <a:lnTo>
                    <a:pt x="757" y="279"/>
                  </a:lnTo>
                  <a:lnTo>
                    <a:pt x="748" y="298"/>
                  </a:lnTo>
                  <a:lnTo>
                    <a:pt x="736" y="295"/>
                  </a:lnTo>
                  <a:lnTo>
                    <a:pt x="729" y="317"/>
                  </a:lnTo>
                  <a:lnTo>
                    <a:pt x="722" y="321"/>
                  </a:lnTo>
                  <a:lnTo>
                    <a:pt x="712" y="324"/>
                  </a:lnTo>
                  <a:lnTo>
                    <a:pt x="719" y="331"/>
                  </a:lnTo>
                  <a:lnTo>
                    <a:pt x="712" y="345"/>
                  </a:lnTo>
                  <a:lnTo>
                    <a:pt x="715" y="362"/>
                  </a:lnTo>
                  <a:lnTo>
                    <a:pt x="722" y="371"/>
                  </a:lnTo>
                  <a:lnTo>
                    <a:pt x="710" y="381"/>
                  </a:lnTo>
                  <a:lnTo>
                    <a:pt x="696" y="414"/>
                  </a:lnTo>
                  <a:lnTo>
                    <a:pt x="698" y="428"/>
                  </a:lnTo>
                  <a:lnTo>
                    <a:pt x="691" y="452"/>
                  </a:lnTo>
                  <a:lnTo>
                    <a:pt x="686" y="456"/>
                  </a:lnTo>
                  <a:lnTo>
                    <a:pt x="672" y="454"/>
                  </a:lnTo>
                  <a:lnTo>
                    <a:pt x="667" y="463"/>
                  </a:lnTo>
                  <a:lnTo>
                    <a:pt x="658" y="468"/>
                  </a:lnTo>
                  <a:lnTo>
                    <a:pt x="655" y="480"/>
                  </a:lnTo>
                  <a:lnTo>
                    <a:pt x="660" y="492"/>
                  </a:lnTo>
                  <a:lnTo>
                    <a:pt x="658" y="499"/>
                  </a:lnTo>
                  <a:lnTo>
                    <a:pt x="667" y="506"/>
                  </a:lnTo>
                  <a:lnTo>
                    <a:pt x="663" y="513"/>
                  </a:lnTo>
                  <a:lnTo>
                    <a:pt x="670" y="534"/>
                  </a:lnTo>
                  <a:lnTo>
                    <a:pt x="670" y="544"/>
                  </a:lnTo>
                  <a:lnTo>
                    <a:pt x="670" y="544"/>
                  </a:lnTo>
                  <a:lnTo>
                    <a:pt x="655" y="544"/>
                  </a:lnTo>
                  <a:lnTo>
                    <a:pt x="629" y="567"/>
                  </a:lnTo>
                  <a:lnTo>
                    <a:pt x="634" y="608"/>
                  </a:lnTo>
                  <a:lnTo>
                    <a:pt x="620" y="631"/>
                  </a:lnTo>
                  <a:lnTo>
                    <a:pt x="613" y="629"/>
                  </a:lnTo>
                  <a:lnTo>
                    <a:pt x="606" y="617"/>
                  </a:lnTo>
                  <a:lnTo>
                    <a:pt x="601" y="603"/>
                  </a:lnTo>
                  <a:lnTo>
                    <a:pt x="589" y="600"/>
                  </a:lnTo>
                  <a:lnTo>
                    <a:pt x="584" y="586"/>
                  </a:lnTo>
                  <a:lnTo>
                    <a:pt x="573" y="589"/>
                  </a:lnTo>
                  <a:lnTo>
                    <a:pt x="563" y="584"/>
                  </a:lnTo>
                  <a:lnTo>
                    <a:pt x="549" y="591"/>
                  </a:lnTo>
                  <a:lnTo>
                    <a:pt x="542" y="610"/>
                  </a:lnTo>
                  <a:lnTo>
                    <a:pt x="506" y="631"/>
                  </a:lnTo>
                  <a:lnTo>
                    <a:pt x="497" y="645"/>
                  </a:lnTo>
                  <a:lnTo>
                    <a:pt x="487" y="652"/>
                  </a:lnTo>
                  <a:lnTo>
                    <a:pt x="480" y="652"/>
                  </a:lnTo>
                  <a:lnTo>
                    <a:pt x="443" y="669"/>
                  </a:lnTo>
                  <a:lnTo>
                    <a:pt x="435" y="660"/>
                  </a:lnTo>
                  <a:lnTo>
                    <a:pt x="402" y="671"/>
                  </a:lnTo>
                  <a:lnTo>
                    <a:pt x="398" y="667"/>
                  </a:lnTo>
                  <a:lnTo>
                    <a:pt x="400" y="683"/>
                  </a:lnTo>
                  <a:lnTo>
                    <a:pt x="393" y="690"/>
                  </a:lnTo>
                  <a:lnTo>
                    <a:pt x="381" y="693"/>
                  </a:lnTo>
                  <a:lnTo>
                    <a:pt x="379" y="704"/>
                  </a:lnTo>
                  <a:lnTo>
                    <a:pt x="364" y="702"/>
                  </a:lnTo>
                  <a:lnTo>
                    <a:pt x="348" y="688"/>
                  </a:lnTo>
                  <a:lnTo>
                    <a:pt x="338" y="686"/>
                  </a:lnTo>
                  <a:lnTo>
                    <a:pt x="338" y="686"/>
                  </a:lnTo>
                  <a:lnTo>
                    <a:pt x="301" y="693"/>
                  </a:lnTo>
                  <a:lnTo>
                    <a:pt x="298" y="688"/>
                  </a:lnTo>
                  <a:lnTo>
                    <a:pt x="282" y="688"/>
                  </a:lnTo>
                  <a:lnTo>
                    <a:pt x="275" y="695"/>
                  </a:lnTo>
                  <a:lnTo>
                    <a:pt x="268" y="697"/>
                  </a:lnTo>
                  <a:lnTo>
                    <a:pt x="256" y="716"/>
                  </a:lnTo>
                  <a:lnTo>
                    <a:pt x="246" y="721"/>
                  </a:lnTo>
                  <a:lnTo>
                    <a:pt x="251" y="723"/>
                  </a:lnTo>
                  <a:lnTo>
                    <a:pt x="246" y="730"/>
                  </a:lnTo>
                  <a:lnTo>
                    <a:pt x="237" y="742"/>
                  </a:lnTo>
                  <a:lnTo>
                    <a:pt x="230" y="742"/>
                  </a:lnTo>
                  <a:lnTo>
                    <a:pt x="220" y="730"/>
                  </a:lnTo>
                  <a:lnTo>
                    <a:pt x="218" y="719"/>
                  </a:lnTo>
                  <a:lnTo>
                    <a:pt x="208" y="719"/>
                  </a:lnTo>
                  <a:lnTo>
                    <a:pt x="194" y="690"/>
                  </a:lnTo>
                  <a:lnTo>
                    <a:pt x="182" y="693"/>
                  </a:lnTo>
                  <a:lnTo>
                    <a:pt x="168" y="681"/>
                  </a:lnTo>
                  <a:lnTo>
                    <a:pt x="149" y="676"/>
                  </a:lnTo>
                  <a:lnTo>
                    <a:pt x="114" y="683"/>
                  </a:lnTo>
                  <a:lnTo>
                    <a:pt x="100" y="693"/>
                  </a:lnTo>
                  <a:lnTo>
                    <a:pt x="95" y="702"/>
                  </a:lnTo>
                  <a:lnTo>
                    <a:pt x="88" y="707"/>
                  </a:lnTo>
                  <a:lnTo>
                    <a:pt x="69" y="730"/>
                  </a:lnTo>
                  <a:lnTo>
                    <a:pt x="69" y="730"/>
                  </a:lnTo>
                  <a:lnTo>
                    <a:pt x="62" y="735"/>
                  </a:lnTo>
                  <a:lnTo>
                    <a:pt x="55" y="752"/>
                  </a:lnTo>
                  <a:lnTo>
                    <a:pt x="33" y="754"/>
                  </a:lnTo>
                  <a:lnTo>
                    <a:pt x="21" y="733"/>
                  </a:lnTo>
                  <a:lnTo>
                    <a:pt x="10" y="728"/>
                  </a:lnTo>
                  <a:lnTo>
                    <a:pt x="12" y="721"/>
                  </a:lnTo>
                  <a:lnTo>
                    <a:pt x="0" y="707"/>
                  </a:lnTo>
                  <a:lnTo>
                    <a:pt x="14" y="697"/>
                  </a:lnTo>
                  <a:lnTo>
                    <a:pt x="19" y="681"/>
                  </a:lnTo>
                  <a:lnTo>
                    <a:pt x="31" y="674"/>
                  </a:lnTo>
                  <a:lnTo>
                    <a:pt x="36" y="657"/>
                  </a:lnTo>
                  <a:lnTo>
                    <a:pt x="71" y="629"/>
                  </a:lnTo>
                  <a:lnTo>
                    <a:pt x="76" y="610"/>
                  </a:lnTo>
                  <a:lnTo>
                    <a:pt x="102" y="586"/>
                  </a:lnTo>
                  <a:lnTo>
                    <a:pt x="123" y="574"/>
                  </a:lnTo>
                  <a:lnTo>
                    <a:pt x="128" y="563"/>
                  </a:lnTo>
                  <a:lnTo>
                    <a:pt x="147" y="551"/>
                  </a:lnTo>
                  <a:lnTo>
                    <a:pt x="140" y="534"/>
                  </a:lnTo>
                  <a:lnTo>
                    <a:pt x="161" y="525"/>
                  </a:lnTo>
                  <a:lnTo>
                    <a:pt x="171" y="515"/>
                  </a:lnTo>
                  <a:lnTo>
                    <a:pt x="182" y="520"/>
                  </a:lnTo>
                  <a:lnTo>
                    <a:pt x="187" y="530"/>
                  </a:lnTo>
                  <a:lnTo>
                    <a:pt x="194" y="530"/>
                  </a:lnTo>
                  <a:lnTo>
                    <a:pt x="208" y="520"/>
                  </a:lnTo>
                  <a:lnTo>
                    <a:pt x="208" y="515"/>
                  </a:lnTo>
                  <a:lnTo>
                    <a:pt x="227" y="511"/>
                  </a:lnTo>
                  <a:lnTo>
                    <a:pt x="239" y="485"/>
                  </a:lnTo>
                  <a:lnTo>
                    <a:pt x="253" y="475"/>
                  </a:lnTo>
                  <a:lnTo>
                    <a:pt x="249" y="463"/>
                  </a:lnTo>
                  <a:lnTo>
                    <a:pt x="277" y="423"/>
                  </a:lnTo>
                  <a:lnTo>
                    <a:pt x="279" y="414"/>
                  </a:lnTo>
                  <a:lnTo>
                    <a:pt x="291" y="400"/>
                  </a:lnTo>
                  <a:lnTo>
                    <a:pt x="298" y="400"/>
                  </a:lnTo>
                  <a:lnTo>
                    <a:pt x="308" y="385"/>
                  </a:lnTo>
                  <a:lnTo>
                    <a:pt x="310" y="388"/>
                  </a:lnTo>
                  <a:lnTo>
                    <a:pt x="315" y="369"/>
                  </a:lnTo>
                  <a:lnTo>
                    <a:pt x="324" y="371"/>
                  </a:lnTo>
                  <a:lnTo>
                    <a:pt x="346" y="371"/>
                  </a:lnTo>
                  <a:lnTo>
                    <a:pt x="364" y="338"/>
                  </a:lnTo>
                  <a:lnTo>
                    <a:pt x="367" y="324"/>
                  </a:lnTo>
                  <a:lnTo>
                    <a:pt x="374" y="319"/>
                  </a:lnTo>
                  <a:lnTo>
                    <a:pt x="376" y="307"/>
                  </a:lnTo>
                  <a:lnTo>
                    <a:pt x="386" y="300"/>
                  </a:lnTo>
                  <a:lnTo>
                    <a:pt x="383" y="295"/>
                  </a:lnTo>
                  <a:lnTo>
                    <a:pt x="398" y="295"/>
                  </a:lnTo>
                  <a:lnTo>
                    <a:pt x="409" y="284"/>
                  </a:lnTo>
                  <a:lnTo>
                    <a:pt x="414" y="265"/>
                  </a:lnTo>
                  <a:lnTo>
                    <a:pt x="407" y="260"/>
                  </a:lnTo>
                  <a:lnTo>
                    <a:pt x="419" y="258"/>
                  </a:lnTo>
                  <a:lnTo>
                    <a:pt x="421" y="243"/>
                  </a:lnTo>
                  <a:lnTo>
                    <a:pt x="435" y="227"/>
                  </a:lnTo>
                  <a:lnTo>
                    <a:pt x="440" y="213"/>
                  </a:lnTo>
                  <a:lnTo>
                    <a:pt x="443" y="206"/>
                  </a:lnTo>
                  <a:lnTo>
                    <a:pt x="435" y="203"/>
                  </a:lnTo>
                  <a:lnTo>
                    <a:pt x="440" y="187"/>
                  </a:lnTo>
                  <a:lnTo>
                    <a:pt x="454" y="184"/>
                  </a:lnTo>
                  <a:lnTo>
                    <a:pt x="464" y="175"/>
                  </a:lnTo>
                  <a:lnTo>
                    <a:pt x="476" y="182"/>
                  </a:lnTo>
                  <a:lnTo>
                    <a:pt x="476" y="163"/>
                  </a:lnTo>
                  <a:lnTo>
                    <a:pt x="483" y="156"/>
                  </a:lnTo>
                  <a:lnTo>
                    <a:pt x="469" y="137"/>
                  </a:lnTo>
                  <a:lnTo>
                    <a:pt x="476" y="109"/>
                  </a:lnTo>
                  <a:lnTo>
                    <a:pt x="471" y="99"/>
                  </a:lnTo>
                  <a:lnTo>
                    <a:pt x="473" y="87"/>
                  </a:lnTo>
                  <a:lnTo>
                    <a:pt x="466" y="71"/>
                  </a:lnTo>
                  <a:lnTo>
                    <a:pt x="471" y="57"/>
                  </a:lnTo>
                  <a:lnTo>
                    <a:pt x="485" y="33"/>
                  </a:lnTo>
                  <a:lnTo>
                    <a:pt x="478" y="17"/>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02" name="Freeform 201"/>
            <p:cNvSpPr>
              <a:spLocks/>
            </p:cNvSpPr>
            <p:nvPr/>
          </p:nvSpPr>
          <p:spPr bwMode="auto">
            <a:xfrm>
              <a:off x="3102" y="-2247"/>
              <a:ext cx="650" cy="1208"/>
            </a:xfrm>
            <a:custGeom>
              <a:avLst/>
              <a:gdLst>
                <a:gd name="T0" fmla="*/ 210 w 650"/>
                <a:gd name="T1" fmla="*/ 180 h 1208"/>
                <a:gd name="T2" fmla="*/ 333 w 650"/>
                <a:gd name="T3" fmla="*/ 164 h 1208"/>
                <a:gd name="T4" fmla="*/ 397 w 650"/>
                <a:gd name="T5" fmla="*/ 130 h 1208"/>
                <a:gd name="T6" fmla="*/ 464 w 650"/>
                <a:gd name="T7" fmla="*/ 133 h 1208"/>
                <a:gd name="T8" fmla="*/ 501 w 650"/>
                <a:gd name="T9" fmla="*/ 166 h 1208"/>
                <a:gd name="T10" fmla="*/ 579 w 650"/>
                <a:gd name="T11" fmla="*/ 145 h 1208"/>
                <a:gd name="T12" fmla="*/ 606 w 650"/>
                <a:gd name="T13" fmla="*/ 197 h 1208"/>
                <a:gd name="T14" fmla="*/ 553 w 650"/>
                <a:gd name="T15" fmla="*/ 242 h 1208"/>
                <a:gd name="T16" fmla="*/ 575 w 650"/>
                <a:gd name="T17" fmla="*/ 327 h 1208"/>
                <a:gd name="T18" fmla="*/ 587 w 650"/>
                <a:gd name="T19" fmla="*/ 466 h 1208"/>
                <a:gd name="T20" fmla="*/ 639 w 650"/>
                <a:gd name="T21" fmla="*/ 547 h 1208"/>
                <a:gd name="T22" fmla="*/ 598 w 650"/>
                <a:gd name="T23" fmla="*/ 596 h 1208"/>
                <a:gd name="T24" fmla="*/ 577 w 650"/>
                <a:gd name="T25" fmla="*/ 662 h 1208"/>
                <a:gd name="T26" fmla="*/ 582 w 650"/>
                <a:gd name="T27" fmla="*/ 743 h 1208"/>
                <a:gd name="T28" fmla="*/ 518 w 650"/>
                <a:gd name="T29" fmla="*/ 849 h 1208"/>
                <a:gd name="T30" fmla="*/ 459 w 650"/>
                <a:gd name="T31" fmla="*/ 922 h 1208"/>
                <a:gd name="T32" fmla="*/ 471 w 650"/>
                <a:gd name="T33" fmla="*/ 979 h 1208"/>
                <a:gd name="T34" fmla="*/ 414 w 650"/>
                <a:gd name="T35" fmla="*/ 1012 h 1208"/>
                <a:gd name="T36" fmla="*/ 364 w 650"/>
                <a:gd name="T37" fmla="*/ 1088 h 1208"/>
                <a:gd name="T38" fmla="*/ 341 w 650"/>
                <a:gd name="T39" fmla="*/ 1128 h 1208"/>
                <a:gd name="T40" fmla="*/ 296 w 650"/>
                <a:gd name="T41" fmla="*/ 1180 h 1208"/>
                <a:gd name="T42" fmla="*/ 203 w 650"/>
                <a:gd name="T43" fmla="*/ 1192 h 1208"/>
                <a:gd name="T44" fmla="*/ 135 w 650"/>
                <a:gd name="T45" fmla="*/ 1194 h 1208"/>
                <a:gd name="T46" fmla="*/ 69 w 650"/>
                <a:gd name="T47" fmla="*/ 1201 h 1208"/>
                <a:gd name="T48" fmla="*/ 43 w 650"/>
                <a:gd name="T49" fmla="*/ 1173 h 1208"/>
                <a:gd name="T50" fmla="*/ 38 w 650"/>
                <a:gd name="T51" fmla="*/ 1128 h 1208"/>
                <a:gd name="T52" fmla="*/ 78 w 650"/>
                <a:gd name="T53" fmla="*/ 1088 h 1208"/>
                <a:gd name="T54" fmla="*/ 92 w 650"/>
                <a:gd name="T55" fmla="*/ 1005 h 1208"/>
                <a:gd name="T56" fmla="*/ 116 w 650"/>
                <a:gd name="T57" fmla="*/ 955 h 1208"/>
                <a:gd name="T58" fmla="*/ 109 w 650"/>
                <a:gd name="T59" fmla="*/ 901 h 1208"/>
                <a:gd name="T60" fmla="*/ 69 w 650"/>
                <a:gd name="T61" fmla="*/ 889 h 1208"/>
                <a:gd name="T62" fmla="*/ 33 w 650"/>
                <a:gd name="T63" fmla="*/ 875 h 1208"/>
                <a:gd name="T64" fmla="*/ 38 w 650"/>
                <a:gd name="T65" fmla="*/ 799 h 1208"/>
                <a:gd name="T66" fmla="*/ 17 w 650"/>
                <a:gd name="T67" fmla="*/ 745 h 1208"/>
                <a:gd name="T68" fmla="*/ 14 w 650"/>
                <a:gd name="T69" fmla="*/ 693 h 1208"/>
                <a:gd name="T70" fmla="*/ 2 w 650"/>
                <a:gd name="T71" fmla="*/ 667 h 1208"/>
                <a:gd name="T72" fmla="*/ 45 w 650"/>
                <a:gd name="T73" fmla="*/ 591 h 1208"/>
                <a:gd name="T74" fmla="*/ 59 w 650"/>
                <a:gd name="T75" fmla="*/ 558 h 1208"/>
                <a:gd name="T76" fmla="*/ 106 w 650"/>
                <a:gd name="T77" fmla="*/ 544 h 1208"/>
                <a:gd name="T78" fmla="*/ 135 w 650"/>
                <a:gd name="T79" fmla="*/ 523 h 1208"/>
                <a:gd name="T80" fmla="*/ 180 w 650"/>
                <a:gd name="T81" fmla="*/ 528 h 1208"/>
                <a:gd name="T82" fmla="*/ 168 w 650"/>
                <a:gd name="T83" fmla="*/ 480 h 1208"/>
                <a:gd name="T84" fmla="*/ 187 w 650"/>
                <a:gd name="T85" fmla="*/ 450 h 1208"/>
                <a:gd name="T86" fmla="*/ 175 w 650"/>
                <a:gd name="T87" fmla="*/ 341 h 1208"/>
                <a:gd name="T88" fmla="*/ 128 w 650"/>
                <a:gd name="T89" fmla="*/ 301 h 1208"/>
                <a:gd name="T90" fmla="*/ 156 w 650"/>
                <a:gd name="T91" fmla="*/ 232 h 1208"/>
                <a:gd name="T92" fmla="*/ 123 w 650"/>
                <a:gd name="T93" fmla="*/ 216 h 1208"/>
                <a:gd name="T94" fmla="*/ 97 w 650"/>
                <a:gd name="T95" fmla="*/ 168 h 1208"/>
                <a:gd name="T96" fmla="*/ 66 w 650"/>
                <a:gd name="T97" fmla="*/ 71 h 1208"/>
                <a:gd name="T98" fmla="*/ 50 w 650"/>
                <a:gd name="T99" fmla="*/ 26 h 1208"/>
                <a:gd name="T100" fmla="*/ 142 w 650"/>
                <a:gd name="T101" fmla="*/ 19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0" h="1208">
                  <a:moveTo>
                    <a:pt x="234" y="0"/>
                  </a:moveTo>
                  <a:lnTo>
                    <a:pt x="234" y="22"/>
                  </a:lnTo>
                  <a:lnTo>
                    <a:pt x="218" y="50"/>
                  </a:lnTo>
                  <a:lnTo>
                    <a:pt x="213" y="69"/>
                  </a:lnTo>
                  <a:lnTo>
                    <a:pt x="210" y="180"/>
                  </a:lnTo>
                  <a:lnTo>
                    <a:pt x="270" y="206"/>
                  </a:lnTo>
                  <a:lnTo>
                    <a:pt x="274" y="223"/>
                  </a:lnTo>
                  <a:lnTo>
                    <a:pt x="307" y="197"/>
                  </a:lnTo>
                  <a:lnTo>
                    <a:pt x="326" y="168"/>
                  </a:lnTo>
                  <a:lnTo>
                    <a:pt x="333" y="164"/>
                  </a:lnTo>
                  <a:lnTo>
                    <a:pt x="333" y="159"/>
                  </a:lnTo>
                  <a:lnTo>
                    <a:pt x="348" y="142"/>
                  </a:lnTo>
                  <a:lnTo>
                    <a:pt x="355" y="123"/>
                  </a:lnTo>
                  <a:lnTo>
                    <a:pt x="369" y="133"/>
                  </a:lnTo>
                  <a:lnTo>
                    <a:pt x="397" y="130"/>
                  </a:lnTo>
                  <a:lnTo>
                    <a:pt x="412" y="128"/>
                  </a:lnTo>
                  <a:lnTo>
                    <a:pt x="433" y="133"/>
                  </a:lnTo>
                  <a:lnTo>
                    <a:pt x="438" y="126"/>
                  </a:lnTo>
                  <a:lnTo>
                    <a:pt x="447" y="128"/>
                  </a:lnTo>
                  <a:lnTo>
                    <a:pt x="464" y="133"/>
                  </a:lnTo>
                  <a:lnTo>
                    <a:pt x="466" y="145"/>
                  </a:lnTo>
                  <a:lnTo>
                    <a:pt x="475" y="145"/>
                  </a:lnTo>
                  <a:lnTo>
                    <a:pt x="485" y="156"/>
                  </a:lnTo>
                  <a:lnTo>
                    <a:pt x="497" y="156"/>
                  </a:lnTo>
                  <a:lnTo>
                    <a:pt x="501" y="166"/>
                  </a:lnTo>
                  <a:lnTo>
                    <a:pt x="532" y="156"/>
                  </a:lnTo>
                  <a:lnTo>
                    <a:pt x="537" y="161"/>
                  </a:lnTo>
                  <a:lnTo>
                    <a:pt x="549" y="161"/>
                  </a:lnTo>
                  <a:lnTo>
                    <a:pt x="556" y="142"/>
                  </a:lnTo>
                  <a:lnTo>
                    <a:pt x="579" y="145"/>
                  </a:lnTo>
                  <a:lnTo>
                    <a:pt x="579" y="149"/>
                  </a:lnTo>
                  <a:lnTo>
                    <a:pt x="603" y="159"/>
                  </a:lnTo>
                  <a:lnTo>
                    <a:pt x="608" y="168"/>
                  </a:lnTo>
                  <a:lnTo>
                    <a:pt x="598" y="180"/>
                  </a:lnTo>
                  <a:lnTo>
                    <a:pt x="606" y="197"/>
                  </a:lnTo>
                  <a:lnTo>
                    <a:pt x="594" y="211"/>
                  </a:lnTo>
                  <a:lnTo>
                    <a:pt x="594" y="234"/>
                  </a:lnTo>
                  <a:lnTo>
                    <a:pt x="575" y="230"/>
                  </a:lnTo>
                  <a:lnTo>
                    <a:pt x="558" y="232"/>
                  </a:lnTo>
                  <a:lnTo>
                    <a:pt x="553" y="242"/>
                  </a:lnTo>
                  <a:lnTo>
                    <a:pt x="561" y="260"/>
                  </a:lnTo>
                  <a:lnTo>
                    <a:pt x="542" y="282"/>
                  </a:lnTo>
                  <a:lnTo>
                    <a:pt x="553" y="315"/>
                  </a:lnTo>
                  <a:lnTo>
                    <a:pt x="570" y="317"/>
                  </a:lnTo>
                  <a:lnTo>
                    <a:pt x="575" y="327"/>
                  </a:lnTo>
                  <a:lnTo>
                    <a:pt x="568" y="346"/>
                  </a:lnTo>
                  <a:lnTo>
                    <a:pt x="584" y="388"/>
                  </a:lnTo>
                  <a:lnTo>
                    <a:pt x="579" y="428"/>
                  </a:lnTo>
                  <a:lnTo>
                    <a:pt x="587" y="447"/>
                  </a:lnTo>
                  <a:lnTo>
                    <a:pt x="587" y="466"/>
                  </a:lnTo>
                  <a:lnTo>
                    <a:pt x="606" y="476"/>
                  </a:lnTo>
                  <a:lnTo>
                    <a:pt x="624" y="497"/>
                  </a:lnTo>
                  <a:lnTo>
                    <a:pt x="641" y="504"/>
                  </a:lnTo>
                  <a:lnTo>
                    <a:pt x="650" y="518"/>
                  </a:lnTo>
                  <a:lnTo>
                    <a:pt x="639" y="547"/>
                  </a:lnTo>
                  <a:lnTo>
                    <a:pt x="622" y="549"/>
                  </a:lnTo>
                  <a:lnTo>
                    <a:pt x="617" y="558"/>
                  </a:lnTo>
                  <a:lnTo>
                    <a:pt x="610" y="563"/>
                  </a:lnTo>
                  <a:lnTo>
                    <a:pt x="613" y="589"/>
                  </a:lnTo>
                  <a:lnTo>
                    <a:pt x="598" y="596"/>
                  </a:lnTo>
                  <a:lnTo>
                    <a:pt x="598" y="606"/>
                  </a:lnTo>
                  <a:lnTo>
                    <a:pt x="584" y="613"/>
                  </a:lnTo>
                  <a:lnTo>
                    <a:pt x="579" y="625"/>
                  </a:lnTo>
                  <a:lnTo>
                    <a:pt x="587" y="641"/>
                  </a:lnTo>
                  <a:lnTo>
                    <a:pt x="577" y="662"/>
                  </a:lnTo>
                  <a:lnTo>
                    <a:pt x="584" y="674"/>
                  </a:lnTo>
                  <a:lnTo>
                    <a:pt x="582" y="698"/>
                  </a:lnTo>
                  <a:lnTo>
                    <a:pt x="565" y="729"/>
                  </a:lnTo>
                  <a:lnTo>
                    <a:pt x="572" y="743"/>
                  </a:lnTo>
                  <a:lnTo>
                    <a:pt x="582" y="743"/>
                  </a:lnTo>
                  <a:lnTo>
                    <a:pt x="596" y="757"/>
                  </a:lnTo>
                  <a:lnTo>
                    <a:pt x="568" y="797"/>
                  </a:lnTo>
                  <a:lnTo>
                    <a:pt x="539" y="809"/>
                  </a:lnTo>
                  <a:lnTo>
                    <a:pt x="539" y="844"/>
                  </a:lnTo>
                  <a:lnTo>
                    <a:pt x="518" y="849"/>
                  </a:lnTo>
                  <a:lnTo>
                    <a:pt x="511" y="866"/>
                  </a:lnTo>
                  <a:lnTo>
                    <a:pt x="490" y="870"/>
                  </a:lnTo>
                  <a:lnTo>
                    <a:pt x="483" y="885"/>
                  </a:lnTo>
                  <a:lnTo>
                    <a:pt x="483" y="894"/>
                  </a:lnTo>
                  <a:lnTo>
                    <a:pt x="459" y="922"/>
                  </a:lnTo>
                  <a:lnTo>
                    <a:pt x="456" y="934"/>
                  </a:lnTo>
                  <a:lnTo>
                    <a:pt x="473" y="946"/>
                  </a:lnTo>
                  <a:lnTo>
                    <a:pt x="478" y="965"/>
                  </a:lnTo>
                  <a:lnTo>
                    <a:pt x="478" y="965"/>
                  </a:lnTo>
                  <a:lnTo>
                    <a:pt x="471" y="979"/>
                  </a:lnTo>
                  <a:lnTo>
                    <a:pt x="461" y="979"/>
                  </a:lnTo>
                  <a:lnTo>
                    <a:pt x="447" y="996"/>
                  </a:lnTo>
                  <a:lnTo>
                    <a:pt x="426" y="1005"/>
                  </a:lnTo>
                  <a:lnTo>
                    <a:pt x="423" y="1015"/>
                  </a:lnTo>
                  <a:lnTo>
                    <a:pt x="414" y="1012"/>
                  </a:lnTo>
                  <a:lnTo>
                    <a:pt x="393" y="1041"/>
                  </a:lnTo>
                  <a:lnTo>
                    <a:pt x="371" y="1055"/>
                  </a:lnTo>
                  <a:lnTo>
                    <a:pt x="367" y="1067"/>
                  </a:lnTo>
                  <a:lnTo>
                    <a:pt x="376" y="1076"/>
                  </a:lnTo>
                  <a:lnTo>
                    <a:pt x="364" y="1088"/>
                  </a:lnTo>
                  <a:lnTo>
                    <a:pt x="364" y="1100"/>
                  </a:lnTo>
                  <a:lnTo>
                    <a:pt x="369" y="1112"/>
                  </a:lnTo>
                  <a:lnTo>
                    <a:pt x="352" y="1119"/>
                  </a:lnTo>
                  <a:lnTo>
                    <a:pt x="348" y="1116"/>
                  </a:lnTo>
                  <a:lnTo>
                    <a:pt x="341" y="1128"/>
                  </a:lnTo>
                  <a:lnTo>
                    <a:pt x="343" y="1138"/>
                  </a:lnTo>
                  <a:lnTo>
                    <a:pt x="331" y="1149"/>
                  </a:lnTo>
                  <a:lnTo>
                    <a:pt x="329" y="1161"/>
                  </a:lnTo>
                  <a:lnTo>
                    <a:pt x="303" y="1166"/>
                  </a:lnTo>
                  <a:lnTo>
                    <a:pt x="296" y="1180"/>
                  </a:lnTo>
                  <a:lnTo>
                    <a:pt x="277" y="1201"/>
                  </a:lnTo>
                  <a:lnTo>
                    <a:pt x="248" y="1197"/>
                  </a:lnTo>
                  <a:lnTo>
                    <a:pt x="227" y="1201"/>
                  </a:lnTo>
                  <a:lnTo>
                    <a:pt x="210" y="1190"/>
                  </a:lnTo>
                  <a:lnTo>
                    <a:pt x="203" y="1192"/>
                  </a:lnTo>
                  <a:lnTo>
                    <a:pt x="175" y="1185"/>
                  </a:lnTo>
                  <a:lnTo>
                    <a:pt x="161" y="1190"/>
                  </a:lnTo>
                  <a:lnTo>
                    <a:pt x="154" y="1187"/>
                  </a:lnTo>
                  <a:lnTo>
                    <a:pt x="151" y="1194"/>
                  </a:lnTo>
                  <a:lnTo>
                    <a:pt x="135" y="1194"/>
                  </a:lnTo>
                  <a:lnTo>
                    <a:pt x="130" y="1206"/>
                  </a:lnTo>
                  <a:lnTo>
                    <a:pt x="121" y="1201"/>
                  </a:lnTo>
                  <a:lnTo>
                    <a:pt x="87" y="1201"/>
                  </a:lnTo>
                  <a:lnTo>
                    <a:pt x="85" y="1204"/>
                  </a:lnTo>
                  <a:lnTo>
                    <a:pt x="69" y="1201"/>
                  </a:lnTo>
                  <a:lnTo>
                    <a:pt x="54" y="1208"/>
                  </a:lnTo>
                  <a:lnTo>
                    <a:pt x="50" y="1204"/>
                  </a:lnTo>
                  <a:lnTo>
                    <a:pt x="50" y="1204"/>
                  </a:lnTo>
                  <a:lnTo>
                    <a:pt x="50" y="1194"/>
                  </a:lnTo>
                  <a:lnTo>
                    <a:pt x="43" y="1173"/>
                  </a:lnTo>
                  <a:lnTo>
                    <a:pt x="47" y="1166"/>
                  </a:lnTo>
                  <a:lnTo>
                    <a:pt x="38" y="1159"/>
                  </a:lnTo>
                  <a:lnTo>
                    <a:pt x="40" y="1152"/>
                  </a:lnTo>
                  <a:lnTo>
                    <a:pt x="35" y="1140"/>
                  </a:lnTo>
                  <a:lnTo>
                    <a:pt x="38" y="1128"/>
                  </a:lnTo>
                  <a:lnTo>
                    <a:pt x="47" y="1123"/>
                  </a:lnTo>
                  <a:lnTo>
                    <a:pt x="52" y="1114"/>
                  </a:lnTo>
                  <a:lnTo>
                    <a:pt x="66" y="1116"/>
                  </a:lnTo>
                  <a:lnTo>
                    <a:pt x="71" y="1112"/>
                  </a:lnTo>
                  <a:lnTo>
                    <a:pt x="78" y="1088"/>
                  </a:lnTo>
                  <a:lnTo>
                    <a:pt x="76" y="1074"/>
                  </a:lnTo>
                  <a:lnTo>
                    <a:pt x="90" y="1041"/>
                  </a:lnTo>
                  <a:lnTo>
                    <a:pt x="102" y="1031"/>
                  </a:lnTo>
                  <a:lnTo>
                    <a:pt x="95" y="1022"/>
                  </a:lnTo>
                  <a:lnTo>
                    <a:pt x="92" y="1005"/>
                  </a:lnTo>
                  <a:lnTo>
                    <a:pt x="99" y="991"/>
                  </a:lnTo>
                  <a:lnTo>
                    <a:pt x="92" y="984"/>
                  </a:lnTo>
                  <a:lnTo>
                    <a:pt x="102" y="981"/>
                  </a:lnTo>
                  <a:lnTo>
                    <a:pt x="109" y="977"/>
                  </a:lnTo>
                  <a:lnTo>
                    <a:pt x="116" y="955"/>
                  </a:lnTo>
                  <a:lnTo>
                    <a:pt x="128" y="958"/>
                  </a:lnTo>
                  <a:lnTo>
                    <a:pt x="137" y="939"/>
                  </a:lnTo>
                  <a:lnTo>
                    <a:pt x="137" y="918"/>
                  </a:lnTo>
                  <a:lnTo>
                    <a:pt x="130" y="892"/>
                  </a:lnTo>
                  <a:lnTo>
                    <a:pt x="109" y="901"/>
                  </a:lnTo>
                  <a:lnTo>
                    <a:pt x="92" y="896"/>
                  </a:lnTo>
                  <a:lnTo>
                    <a:pt x="90" y="887"/>
                  </a:lnTo>
                  <a:lnTo>
                    <a:pt x="78" y="889"/>
                  </a:lnTo>
                  <a:lnTo>
                    <a:pt x="71" y="887"/>
                  </a:lnTo>
                  <a:lnTo>
                    <a:pt x="69" y="889"/>
                  </a:lnTo>
                  <a:lnTo>
                    <a:pt x="61" y="885"/>
                  </a:lnTo>
                  <a:lnTo>
                    <a:pt x="54" y="887"/>
                  </a:lnTo>
                  <a:lnTo>
                    <a:pt x="50" y="896"/>
                  </a:lnTo>
                  <a:lnTo>
                    <a:pt x="40" y="892"/>
                  </a:lnTo>
                  <a:lnTo>
                    <a:pt x="33" y="875"/>
                  </a:lnTo>
                  <a:lnTo>
                    <a:pt x="38" y="866"/>
                  </a:lnTo>
                  <a:lnTo>
                    <a:pt x="33" y="844"/>
                  </a:lnTo>
                  <a:lnTo>
                    <a:pt x="21" y="840"/>
                  </a:lnTo>
                  <a:lnTo>
                    <a:pt x="28" y="802"/>
                  </a:lnTo>
                  <a:lnTo>
                    <a:pt x="38" y="799"/>
                  </a:lnTo>
                  <a:lnTo>
                    <a:pt x="35" y="790"/>
                  </a:lnTo>
                  <a:lnTo>
                    <a:pt x="26" y="792"/>
                  </a:lnTo>
                  <a:lnTo>
                    <a:pt x="17" y="788"/>
                  </a:lnTo>
                  <a:lnTo>
                    <a:pt x="9" y="764"/>
                  </a:lnTo>
                  <a:lnTo>
                    <a:pt x="17" y="745"/>
                  </a:lnTo>
                  <a:lnTo>
                    <a:pt x="33" y="733"/>
                  </a:lnTo>
                  <a:lnTo>
                    <a:pt x="35" y="724"/>
                  </a:lnTo>
                  <a:lnTo>
                    <a:pt x="14" y="717"/>
                  </a:lnTo>
                  <a:lnTo>
                    <a:pt x="17" y="698"/>
                  </a:lnTo>
                  <a:lnTo>
                    <a:pt x="14" y="693"/>
                  </a:lnTo>
                  <a:lnTo>
                    <a:pt x="0" y="691"/>
                  </a:lnTo>
                  <a:lnTo>
                    <a:pt x="2" y="679"/>
                  </a:lnTo>
                  <a:lnTo>
                    <a:pt x="2" y="679"/>
                  </a:lnTo>
                  <a:lnTo>
                    <a:pt x="5" y="674"/>
                  </a:lnTo>
                  <a:lnTo>
                    <a:pt x="2" y="667"/>
                  </a:lnTo>
                  <a:lnTo>
                    <a:pt x="17" y="651"/>
                  </a:lnTo>
                  <a:lnTo>
                    <a:pt x="19" y="634"/>
                  </a:lnTo>
                  <a:lnTo>
                    <a:pt x="33" y="620"/>
                  </a:lnTo>
                  <a:lnTo>
                    <a:pt x="35" y="599"/>
                  </a:lnTo>
                  <a:lnTo>
                    <a:pt x="45" y="591"/>
                  </a:lnTo>
                  <a:lnTo>
                    <a:pt x="45" y="587"/>
                  </a:lnTo>
                  <a:lnTo>
                    <a:pt x="54" y="584"/>
                  </a:lnTo>
                  <a:lnTo>
                    <a:pt x="59" y="580"/>
                  </a:lnTo>
                  <a:lnTo>
                    <a:pt x="52" y="561"/>
                  </a:lnTo>
                  <a:lnTo>
                    <a:pt x="59" y="558"/>
                  </a:lnTo>
                  <a:lnTo>
                    <a:pt x="78" y="513"/>
                  </a:lnTo>
                  <a:lnTo>
                    <a:pt x="99" y="513"/>
                  </a:lnTo>
                  <a:lnTo>
                    <a:pt x="99" y="523"/>
                  </a:lnTo>
                  <a:lnTo>
                    <a:pt x="113" y="532"/>
                  </a:lnTo>
                  <a:lnTo>
                    <a:pt x="106" y="544"/>
                  </a:lnTo>
                  <a:lnTo>
                    <a:pt x="106" y="556"/>
                  </a:lnTo>
                  <a:lnTo>
                    <a:pt x="118" y="549"/>
                  </a:lnTo>
                  <a:lnTo>
                    <a:pt x="132" y="551"/>
                  </a:lnTo>
                  <a:lnTo>
                    <a:pt x="128" y="518"/>
                  </a:lnTo>
                  <a:lnTo>
                    <a:pt x="135" y="523"/>
                  </a:lnTo>
                  <a:lnTo>
                    <a:pt x="142" y="521"/>
                  </a:lnTo>
                  <a:lnTo>
                    <a:pt x="147" y="530"/>
                  </a:lnTo>
                  <a:lnTo>
                    <a:pt x="156" y="530"/>
                  </a:lnTo>
                  <a:lnTo>
                    <a:pt x="170" y="535"/>
                  </a:lnTo>
                  <a:lnTo>
                    <a:pt x="180" y="528"/>
                  </a:lnTo>
                  <a:lnTo>
                    <a:pt x="175" y="518"/>
                  </a:lnTo>
                  <a:lnTo>
                    <a:pt x="144" y="499"/>
                  </a:lnTo>
                  <a:lnTo>
                    <a:pt x="151" y="478"/>
                  </a:lnTo>
                  <a:lnTo>
                    <a:pt x="158" y="485"/>
                  </a:lnTo>
                  <a:lnTo>
                    <a:pt x="168" y="480"/>
                  </a:lnTo>
                  <a:lnTo>
                    <a:pt x="187" y="483"/>
                  </a:lnTo>
                  <a:lnTo>
                    <a:pt x="199" y="471"/>
                  </a:lnTo>
                  <a:lnTo>
                    <a:pt x="192" y="464"/>
                  </a:lnTo>
                  <a:lnTo>
                    <a:pt x="192" y="452"/>
                  </a:lnTo>
                  <a:lnTo>
                    <a:pt x="187" y="450"/>
                  </a:lnTo>
                  <a:lnTo>
                    <a:pt x="184" y="433"/>
                  </a:lnTo>
                  <a:lnTo>
                    <a:pt x="180" y="426"/>
                  </a:lnTo>
                  <a:lnTo>
                    <a:pt x="180" y="398"/>
                  </a:lnTo>
                  <a:lnTo>
                    <a:pt x="168" y="381"/>
                  </a:lnTo>
                  <a:lnTo>
                    <a:pt x="175" y="341"/>
                  </a:lnTo>
                  <a:lnTo>
                    <a:pt x="170" y="343"/>
                  </a:lnTo>
                  <a:lnTo>
                    <a:pt x="144" y="341"/>
                  </a:lnTo>
                  <a:lnTo>
                    <a:pt x="142" y="322"/>
                  </a:lnTo>
                  <a:lnTo>
                    <a:pt x="125" y="312"/>
                  </a:lnTo>
                  <a:lnTo>
                    <a:pt x="128" y="301"/>
                  </a:lnTo>
                  <a:lnTo>
                    <a:pt x="116" y="282"/>
                  </a:lnTo>
                  <a:lnTo>
                    <a:pt x="147" y="256"/>
                  </a:lnTo>
                  <a:lnTo>
                    <a:pt x="147" y="244"/>
                  </a:lnTo>
                  <a:lnTo>
                    <a:pt x="156" y="232"/>
                  </a:lnTo>
                  <a:lnTo>
                    <a:pt x="156" y="232"/>
                  </a:lnTo>
                  <a:lnTo>
                    <a:pt x="161" y="230"/>
                  </a:lnTo>
                  <a:lnTo>
                    <a:pt x="161" y="230"/>
                  </a:lnTo>
                  <a:lnTo>
                    <a:pt x="156" y="223"/>
                  </a:lnTo>
                  <a:lnTo>
                    <a:pt x="149" y="225"/>
                  </a:lnTo>
                  <a:lnTo>
                    <a:pt x="123" y="216"/>
                  </a:lnTo>
                  <a:lnTo>
                    <a:pt x="109" y="223"/>
                  </a:lnTo>
                  <a:lnTo>
                    <a:pt x="92" y="220"/>
                  </a:lnTo>
                  <a:lnTo>
                    <a:pt x="92" y="204"/>
                  </a:lnTo>
                  <a:lnTo>
                    <a:pt x="85" y="194"/>
                  </a:lnTo>
                  <a:lnTo>
                    <a:pt x="97" y="168"/>
                  </a:lnTo>
                  <a:lnTo>
                    <a:pt x="95" y="147"/>
                  </a:lnTo>
                  <a:lnTo>
                    <a:pt x="69" y="123"/>
                  </a:lnTo>
                  <a:lnTo>
                    <a:pt x="66" y="102"/>
                  </a:lnTo>
                  <a:lnTo>
                    <a:pt x="59" y="97"/>
                  </a:lnTo>
                  <a:lnTo>
                    <a:pt x="66" y="71"/>
                  </a:lnTo>
                  <a:lnTo>
                    <a:pt x="57" y="60"/>
                  </a:lnTo>
                  <a:lnTo>
                    <a:pt x="45" y="55"/>
                  </a:lnTo>
                  <a:lnTo>
                    <a:pt x="45" y="55"/>
                  </a:lnTo>
                  <a:lnTo>
                    <a:pt x="43" y="45"/>
                  </a:lnTo>
                  <a:lnTo>
                    <a:pt x="50" y="26"/>
                  </a:lnTo>
                  <a:lnTo>
                    <a:pt x="61" y="12"/>
                  </a:lnTo>
                  <a:lnTo>
                    <a:pt x="61" y="12"/>
                  </a:lnTo>
                  <a:lnTo>
                    <a:pt x="80" y="24"/>
                  </a:lnTo>
                  <a:lnTo>
                    <a:pt x="99" y="26"/>
                  </a:lnTo>
                  <a:lnTo>
                    <a:pt x="142" y="19"/>
                  </a:lnTo>
                  <a:lnTo>
                    <a:pt x="154" y="3"/>
                  </a:lnTo>
                  <a:lnTo>
                    <a:pt x="234" y="0"/>
                  </a:lnTo>
                  <a:close/>
                </a:path>
              </a:pathLst>
            </a:custGeom>
            <a:solidFill>
              <a:schemeClr val="accent3"/>
            </a:solid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03" name="Freeform 202"/>
            <p:cNvSpPr>
              <a:spLocks/>
            </p:cNvSpPr>
            <p:nvPr/>
          </p:nvSpPr>
          <p:spPr bwMode="auto">
            <a:xfrm>
              <a:off x="2686" y="-2192"/>
              <a:ext cx="615" cy="624"/>
            </a:xfrm>
            <a:custGeom>
              <a:avLst/>
              <a:gdLst>
                <a:gd name="T0" fmla="*/ 482 w 615"/>
                <a:gd name="T1" fmla="*/ 16 h 624"/>
                <a:gd name="T2" fmla="*/ 485 w 615"/>
                <a:gd name="T3" fmla="*/ 68 h 624"/>
                <a:gd name="T4" fmla="*/ 501 w 615"/>
                <a:gd name="T5" fmla="*/ 139 h 624"/>
                <a:gd name="T6" fmla="*/ 525 w 615"/>
                <a:gd name="T7" fmla="*/ 168 h 624"/>
                <a:gd name="T8" fmla="*/ 572 w 615"/>
                <a:gd name="T9" fmla="*/ 168 h 624"/>
                <a:gd name="T10" fmla="*/ 572 w 615"/>
                <a:gd name="T11" fmla="*/ 177 h 624"/>
                <a:gd name="T12" fmla="*/ 563 w 615"/>
                <a:gd name="T13" fmla="*/ 201 h 624"/>
                <a:gd name="T14" fmla="*/ 541 w 615"/>
                <a:gd name="T15" fmla="*/ 257 h 624"/>
                <a:gd name="T16" fmla="*/ 586 w 615"/>
                <a:gd name="T17" fmla="*/ 288 h 624"/>
                <a:gd name="T18" fmla="*/ 596 w 615"/>
                <a:gd name="T19" fmla="*/ 343 h 624"/>
                <a:gd name="T20" fmla="*/ 603 w 615"/>
                <a:gd name="T21" fmla="*/ 395 h 624"/>
                <a:gd name="T22" fmla="*/ 615 w 615"/>
                <a:gd name="T23" fmla="*/ 416 h 624"/>
                <a:gd name="T24" fmla="*/ 574 w 615"/>
                <a:gd name="T25" fmla="*/ 430 h 624"/>
                <a:gd name="T26" fmla="*/ 591 w 615"/>
                <a:gd name="T27" fmla="*/ 463 h 624"/>
                <a:gd name="T28" fmla="*/ 572 w 615"/>
                <a:gd name="T29" fmla="*/ 475 h 624"/>
                <a:gd name="T30" fmla="*/ 551 w 615"/>
                <a:gd name="T31" fmla="*/ 468 h 624"/>
                <a:gd name="T32" fmla="*/ 534 w 615"/>
                <a:gd name="T33" fmla="*/ 494 h 624"/>
                <a:gd name="T34" fmla="*/ 529 w 615"/>
                <a:gd name="T35" fmla="*/ 477 h 624"/>
                <a:gd name="T36" fmla="*/ 494 w 615"/>
                <a:gd name="T37" fmla="*/ 458 h 624"/>
                <a:gd name="T38" fmla="*/ 475 w 615"/>
                <a:gd name="T39" fmla="*/ 525 h 624"/>
                <a:gd name="T40" fmla="*/ 461 w 615"/>
                <a:gd name="T41" fmla="*/ 536 h 624"/>
                <a:gd name="T42" fmla="*/ 435 w 615"/>
                <a:gd name="T43" fmla="*/ 579 h 624"/>
                <a:gd name="T44" fmla="*/ 421 w 615"/>
                <a:gd name="T45" fmla="*/ 619 h 624"/>
                <a:gd name="T46" fmla="*/ 416 w 615"/>
                <a:gd name="T47" fmla="*/ 619 h 624"/>
                <a:gd name="T48" fmla="*/ 364 w 615"/>
                <a:gd name="T49" fmla="*/ 617 h 624"/>
                <a:gd name="T50" fmla="*/ 321 w 615"/>
                <a:gd name="T51" fmla="*/ 617 h 624"/>
                <a:gd name="T52" fmla="*/ 312 w 615"/>
                <a:gd name="T53" fmla="*/ 612 h 624"/>
                <a:gd name="T54" fmla="*/ 276 w 615"/>
                <a:gd name="T55" fmla="*/ 614 h 624"/>
                <a:gd name="T56" fmla="*/ 257 w 615"/>
                <a:gd name="T57" fmla="*/ 610 h 624"/>
                <a:gd name="T58" fmla="*/ 246 w 615"/>
                <a:gd name="T59" fmla="*/ 584 h 624"/>
                <a:gd name="T60" fmla="*/ 184 w 615"/>
                <a:gd name="T61" fmla="*/ 548 h 624"/>
                <a:gd name="T62" fmla="*/ 144 w 615"/>
                <a:gd name="T63" fmla="*/ 503 h 624"/>
                <a:gd name="T64" fmla="*/ 127 w 615"/>
                <a:gd name="T65" fmla="*/ 494 h 624"/>
                <a:gd name="T66" fmla="*/ 94 w 615"/>
                <a:gd name="T67" fmla="*/ 468 h 624"/>
                <a:gd name="T68" fmla="*/ 71 w 615"/>
                <a:gd name="T69" fmla="*/ 458 h 624"/>
                <a:gd name="T70" fmla="*/ 37 w 615"/>
                <a:gd name="T71" fmla="*/ 399 h 624"/>
                <a:gd name="T72" fmla="*/ 28 w 615"/>
                <a:gd name="T73" fmla="*/ 373 h 624"/>
                <a:gd name="T74" fmla="*/ 9 w 615"/>
                <a:gd name="T75" fmla="*/ 288 h 624"/>
                <a:gd name="T76" fmla="*/ 7 w 615"/>
                <a:gd name="T77" fmla="*/ 239 h 624"/>
                <a:gd name="T78" fmla="*/ 9 w 615"/>
                <a:gd name="T79" fmla="*/ 213 h 624"/>
                <a:gd name="T80" fmla="*/ 66 w 615"/>
                <a:gd name="T81" fmla="*/ 191 h 624"/>
                <a:gd name="T82" fmla="*/ 137 w 615"/>
                <a:gd name="T83" fmla="*/ 208 h 624"/>
                <a:gd name="T84" fmla="*/ 170 w 615"/>
                <a:gd name="T85" fmla="*/ 208 h 624"/>
                <a:gd name="T86" fmla="*/ 208 w 615"/>
                <a:gd name="T87" fmla="*/ 208 h 624"/>
                <a:gd name="T88" fmla="*/ 246 w 615"/>
                <a:gd name="T89" fmla="*/ 184 h 624"/>
                <a:gd name="T90" fmla="*/ 246 w 615"/>
                <a:gd name="T91" fmla="*/ 132 h 624"/>
                <a:gd name="T92" fmla="*/ 302 w 615"/>
                <a:gd name="T93" fmla="*/ 116 h 624"/>
                <a:gd name="T94" fmla="*/ 317 w 615"/>
                <a:gd name="T95" fmla="*/ 99 h 624"/>
                <a:gd name="T96" fmla="*/ 369 w 615"/>
                <a:gd name="T97" fmla="*/ 59 h 624"/>
                <a:gd name="T98" fmla="*/ 383 w 615"/>
                <a:gd name="T99" fmla="*/ 61 h 624"/>
                <a:gd name="T100" fmla="*/ 430 w 615"/>
                <a:gd name="T101" fmla="*/ 31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5" h="624">
                  <a:moveTo>
                    <a:pt x="461" y="0"/>
                  </a:moveTo>
                  <a:lnTo>
                    <a:pt x="473" y="5"/>
                  </a:lnTo>
                  <a:lnTo>
                    <a:pt x="482" y="16"/>
                  </a:lnTo>
                  <a:lnTo>
                    <a:pt x="475" y="42"/>
                  </a:lnTo>
                  <a:lnTo>
                    <a:pt x="482" y="47"/>
                  </a:lnTo>
                  <a:lnTo>
                    <a:pt x="485" y="68"/>
                  </a:lnTo>
                  <a:lnTo>
                    <a:pt x="511" y="92"/>
                  </a:lnTo>
                  <a:lnTo>
                    <a:pt x="513" y="113"/>
                  </a:lnTo>
                  <a:lnTo>
                    <a:pt x="501" y="139"/>
                  </a:lnTo>
                  <a:lnTo>
                    <a:pt x="508" y="149"/>
                  </a:lnTo>
                  <a:lnTo>
                    <a:pt x="508" y="165"/>
                  </a:lnTo>
                  <a:lnTo>
                    <a:pt x="525" y="168"/>
                  </a:lnTo>
                  <a:lnTo>
                    <a:pt x="539" y="161"/>
                  </a:lnTo>
                  <a:lnTo>
                    <a:pt x="565" y="170"/>
                  </a:lnTo>
                  <a:lnTo>
                    <a:pt x="572" y="168"/>
                  </a:lnTo>
                  <a:lnTo>
                    <a:pt x="577" y="175"/>
                  </a:lnTo>
                  <a:lnTo>
                    <a:pt x="577" y="175"/>
                  </a:lnTo>
                  <a:lnTo>
                    <a:pt x="572" y="177"/>
                  </a:lnTo>
                  <a:lnTo>
                    <a:pt x="572" y="177"/>
                  </a:lnTo>
                  <a:lnTo>
                    <a:pt x="563" y="189"/>
                  </a:lnTo>
                  <a:lnTo>
                    <a:pt x="563" y="201"/>
                  </a:lnTo>
                  <a:lnTo>
                    <a:pt x="532" y="227"/>
                  </a:lnTo>
                  <a:lnTo>
                    <a:pt x="544" y="246"/>
                  </a:lnTo>
                  <a:lnTo>
                    <a:pt x="541" y="257"/>
                  </a:lnTo>
                  <a:lnTo>
                    <a:pt x="558" y="267"/>
                  </a:lnTo>
                  <a:lnTo>
                    <a:pt x="560" y="286"/>
                  </a:lnTo>
                  <a:lnTo>
                    <a:pt x="586" y="288"/>
                  </a:lnTo>
                  <a:lnTo>
                    <a:pt x="591" y="286"/>
                  </a:lnTo>
                  <a:lnTo>
                    <a:pt x="584" y="326"/>
                  </a:lnTo>
                  <a:lnTo>
                    <a:pt x="596" y="343"/>
                  </a:lnTo>
                  <a:lnTo>
                    <a:pt x="596" y="371"/>
                  </a:lnTo>
                  <a:lnTo>
                    <a:pt x="600" y="378"/>
                  </a:lnTo>
                  <a:lnTo>
                    <a:pt x="603" y="395"/>
                  </a:lnTo>
                  <a:lnTo>
                    <a:pt x="608" y="397"/>
                  </a:lnTo>
                  <a:lnTo>
                    <a:pt x="608" y="409"/>
                  </a:lnTo>
                  <a:lnTo>
                    <a:pt x="615" y="416"/>
                  </a:lnTo>
                  <a:lnTo>
                    <a:pt x="603" y="428"/>
                  </a:lnTo>
                  <a:lnTo>
                    <a:pt x="584" y="425"/>
                  </a:lnTo>
                  <a:lnTo>
                    <a:pt x="574" y="430"/>
                  </a:lnTo>
                  <a:lnTo>
                    <a:pt x="567" y="423"/>
                  </a:lnTo>
                  <a:lnTo>
                    <a:pt x="560" y="444"/>
                  </a:lnTo>
                  <a:lnTo>
                    <a:pt x="591" y="463"/>
                  </a:lnTo>
                  <a:lnTo>
                    <a:pt x="596" y="473"/>
                  </a:lnTo>
                  <a:lnTo>
                    <a:pt x="586" y="480"/>
                  </a:lnTo>
                  <a:lnTo>
                    <a:pt x="572" y="475"/>
                  </a:lnTo>
                  <a:lnTo>
                    <a:pt x="563" y="475"/>
                  </a:lnTo>
                  <a:lnTo>
                    <a:pt x="558" y="466"/>
                  </a:lnTo>
                  <a:lnTo>
                    <a:pt x="551" y="468"/>
                  </a:lnTo>
                  <a:lnTo>
                    <a:pt x="544" y="463"/>
                  </a:lnTo>
                  <a:lnTo>
                    <a:pt x="548" y="496"/>
                  </a:lnTo>
                  <a:lnTo>
                    <a:pt x="534" y="494"/>
                  </a:lnTo>
                  <a:lnTo>
                    <a:pt x="522" y="501"/>
                  </a:lnTo>
                  <a:lnTo>
                    <a:pt x="522" y="489"/>
                  </a:lnTo>
                  <a:lnTo>
                    <a:pt x="529" y="477"/>
                  </a:lnTo>
                  <a:lnTo>
                    <a:pt x="515" y="468"/>
                  </a:lnTo>
                  <a:lnTo>
                    <a:pt x="515" y="458"/>
                  </a:lnTo>
                  <a:lnTo>
                    <a:pt x="494" y="458"/>
                  </a:lnTo>
                  <a:lnTo>
                    <a:pt x="475" y="503"/>
                  </a:lnTo>
                  <a:lnTo>
                    <a:pt x="468" y="506"/>
                  </a:lnTo>
                  <a:lnTo>
                    <a:pt x="475" y="525"/>
                  </a:lnTo>
                  <a:lnTo>
                    <a:pt x="470" y="529"/>
                  </a:lnTo>
                  <a:lnTo>
                    <a:pt x="461" y="532"/>
                  </a:lnTo>
                  <a:lnTo>
                    <a:pt x="461" y="536"/>
                  </a:lnTo>
                  <a:lnTo>
                    <a:pt x="451" y="544"/>
                  </a:lnTo>
                  <a:lnTo>
                    <a:pt x="449" y="565"/>
                  </a:lnTo>
                  <a:lnTo>
                    <a:pt x="435" y="579"/>
                  </a:lnTo>
                  <a:lnTo>
                    <a:pt x="433" y="596"/>
                  </a:lnTo>
                  <a:lnTo>
                    <a:pt x="418" y="612"/>
                  </a:lnTo>
                  <a:lnTo>
                    <a:pt x="421" y="619"/>
                  </a:lnTo>
                  <a:lnTo>
                    <a:pt x="418" y="624"/>
                  </a:lnTo>
                  <a:lnTo>
                    <a:pt x="418" y="624"/>
                  </a:lnTo>
                  <a:lnTo>
                    <a:pt x="416" y="619"/>
                  </a:lnTo>
                  <a:lnTo>
                    <a:pt x="399" y="622"/>
                  </a:lnTo>
                  <a:lnTo>
                    <a:pt x="395" y="617"/>
                  </a:lnTo>
                  <a:lnTo>
                    <a:pt x="364" y="617"/>
                  </a:lnTo>
                  <a:lnTo>
                    <a:pt x="345" y="612"/>
                  </a:lnTo>
                  <a:lnTo>
                    <a:pt x="326" y="619"/>
                  </a:lnTo>
                  <a:lnTo>
                    <a:pt x="321" y="617"/>
                  </a:lnTo>
                  <a:lnTo>
                    <a:pt x="319" y="607"/>
                  </a:lnTo>
                  <a:lnTo>
                    <a:pt x="314" y="607"/>
                  </a:lnTo>
                  <a:lnTo>
                    <a:pt x="312" y="612"/>
                  </a:lnTo>
                  <a:lnTo>
                    <a:pt x="302" y="605"/>
                  </a:lnTo>
                  <a:lnTo>
                    <a:pt x="286" y="617"/>
                  </a:lnTo>
                  <a:lnTo>
                    <a:pt x="276" y="614"/>
                  </a:lnTo>
                  <a:lnTo>
                    <a:pt x="274" y="622"/>
                  </a:lnTo>
                  <a:lnTo>
                    <a:pt x="274" y="622"/>
                  </a:lnTo>
                  <a:lnTo>
                    <a:pt x="257" y="610"/>
                  </a:lnTo>
                  <a:lnTo>
                    <a:pt x="243" y="617"/>
                  </a:lnTo>
                  <a:lnTo>
                    <a:pt x="241" y="605"/>
                  </a:lnTo>
                  <a:lnTo>
                    <a:pt x="246" y="584"/>
                  </a:lnTo>
                  <a:lnTo>
                    <a:pt x="222" y="560"/>
                  </a:lnTo>
                  <a:lnTo>
                    <a:pt x="213" y="565"/>
                  </a:lnTo>
                  <a:lnTo>
                    <a:pt x="184" y="548"/>
                  </a:lnTo>
                  <a:lnTo>
                    <a:pt x="168" y="534"/>
                  </a:lnTo>
                  <a:lnTo>
                    <a:pt x="156" y="508"/>
                  </a:lnTo>
                  <a:lnTo>
                    <a:pt x="144" y="503"/>
                  </a:lnTo>
                  <a:lnTo>
                    <a:pt x="142" y="506"/>
                  </a:lnTo>
                  <a:lnTo>
                    <a:pt x="132" y="503"/>
                  </a:lnTo>
                  <a:lnTo>
                    <a:pt x="127" y="494"/>
                  </a:lnTo>
                  <a:lnTo>
                    <a:pt x="99" y="494"/>
                  </a:lnTo>
                  <a:lnTo>
                    <a:pt x="92" y="487"/>
                  </a:lnTo>
                  <a:lnTo>
                    <a:pt x="94" y="468"/>
                  </a:lnTo>
                  <a:lnTo>
                    <a:pt x="87" y="463"/>
                  </a:lnTo>
                  <a:lnTo>
                    <a:pt x="85" y="454"/>
                  </a:lnTo>
                  <a:lnTo>
                    <a:pt x="71" y="458"/>
                  </a:lnTo>
                  <a:lnTo>
                    <a:pt x="56" y="451"/>
                  </a:lnTo>
                  <a:lnTo>
                    <a:pt x="47" y="404"/>
                  </a:lnTo>
                  <a:lnTo>
                    <a:pt x="37" y="399"/>
                  </a:lnTo>
                  <a:lnTo>
                    <a:pt x="35" y="387"/>
                  </a:lnTo>
                  <a:lnTo>
                    <a:pt x="26" y="380"/>
                  </a:lnTo>
                  <a:lnTo>
                    <a:pt x="28" y="373"/>
                  </a:lnTo>
                  <a:lnTo>
                    <a:pt x="11" y="331"/>
                  </a:lnTo>
                  <a:lnTo>
                    <a:pt x="14" y="309"/>
                  </a:lnTo>
                  <a:lnTo>
                    <a:pt x="9" y="288"/>
                  </a:lnTo>
                  <a:lnTo>
                    <a:pt x="16" y="267"/>
                  </a:lnTo>
                  <a:lnTo>
                    <a:pt x="4" y="253"/>
                  </a:lnTo>
                  <a:lnTo>
                    <a:pt x="7" y="239"/>
                  </a:lnTo>
                  <a:lnTo>
                    <a:pt x="7" y="239"/>
                  </a:lnTo>
                  <a:lnTo>
                    <a:pt x="0" y="210"/>
                  </a:lnTo>
                  <a:lnTo>
                    <a:pt x="9" y="213"/>
                  </a:lnTo>
                  <a:lnTo>
                    <a:pt x="14" y="208"/>
                  </a:lnTo>
                  <a:lnTo>
                    <a:pt x="19" y="213"/>
                  </a:lnTo>
                  <a:lnTo>
                    <a:pt x="66" y="191"/>
                  </a:lnTo>
                  <a:lnTo>
                    <a:pt x="116" y="196"/>
                  </a:lnTo>
                  <a:lnTo>
                    <a:pt x="123" y="189"/>
                  </a:lnTo>
                  <a:lnTo>
                    <a:pt x="137" y="208"/>
                  </a:lnTo>
                  <a:lnTo>
                    <a:pt x="146" y="203"/>
                  </a:lnTo>
                  <a:lnTo>
                    <a:pt x="151" y="222"/>
                  </a:lnTo>
                  <a:lnTo>
                    <a:pt x="170" y="208"/>
                  </a:lnTo>
                  <a:lnTo>
                    <a:pt x="196" y="205"/>
                  </a:lnTo>
                  <a:lnTo>
                    <a:pt x="201" y="203"/>
                  </a:lnTo>
                  <a:lnTo>
                    <a:pt x="208" y="208"/>
                  </a:lnTo>
                  <a:lnTo>
                    <a:pt x="208" y="201"/>
                  </a:lnTo>
                  <a:lnTo>
                    <a:pt x="231" y="198"/>
                  </a:lnTo>
                  <a:lnTo>
                    <a:pt x="246" y="184"/>
                  </a:lnTo>
                  <a:lnTo>
                    <a:pt x="243" y="144"/>
                  </a:lnTo>
                  <a:lnTo>
                    <a:pt x="241" y="142"/>
                  </a:lnTo>
                  <a:lnTo>
                    <a:pt x="246" y="132"/>
                  </a:lnTo>
                  <a:lnTo>
                    <a:pt x="255" y="123"/>
                  </a:lnTo>
                  <a:lnTo>
                    <a:pt x="288" y="123"/>
                  </a:lnTo>
                  <a:lnTo>
                    <a:pt x="302" y="116"/>
                  </a:lnTo>
                  <a:lnTo>
                    <a:pt x="310" y="106"/>
                  </a:lnTo>
                  <a:lnTo>
                    <a:pt x="307" y="99"/>
                  </a:lnTo>
                  <a:lnTo>
                    <a:pt x="317" y="99"/>
                  </a:lnTo>
                  <a:lnTo>
                    <a:pt x="338" y="85"/>
                  </a:lnTo>
                  <a:lnTo>
                    <a:pt x="352" y="85"/>
                  </a:lnTo>
                  <a:lnTo>
                    <a:pt x="369" y="59"/>
                  </a:lnTo>
                  <a:lnTo>
                    <a:pt x="373" y="64"/>
                  </a:lnTo>
                  <a:lnTo>
                    <a:pt x="380" y="57"/>
                  </a:lnTo>
                  <a:lnTo>
                    <a:pt x="383" y="61"/>
                  </a:lnTo>
                  <a:lnTo>
                    <a:pt x="404" y="59"/>
                  </a:lnTo>
                  <a:lnTo>
                    <a:pt x="414" y="35"/>
                  </a:lnTo>
                  <a:lnTo>
                    <a:pt x="430" y="31"/>
                  </a:lnTo>
                  <a:lnTo>
                    <a:pt x="461"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04" name="Freeform 203"/>
            <p:cNvSpPr>
              <a:spLocks/>
            </p:cNvSpPr>
            <p:nvPr/>
          </p:nvSpPr>
          <p:spPr bwMode="auto">
            <a:xfrm>
              <a:off x="2414" y="-2684"/>
              <a:ext cx="842" cy="986"/>
            </a:xfrm>
            <a:custGeom>
              <a:avLst/>
              <a:gdLst>
                <a:gd name="T0" fmla="*/ 501 w 842"/>
                <a:gd name="T1" fmla="*/ 50 h 986"/>
                <a:gd name="T2" fmla="*/ 532 w 842"/>
                <a:gd name="T3" fmla="*/ 132 h 986"/>
                <a:gd name="T4" fmla="*/ 582 w 842"/>
                <a:gd name="T5" fmla="*/ 121 h 986"/>
                <a:gd name="T6" fmla="*/ 617 w 842"/>
                <a:gd name="T7" fmla="*/ 76 h 986"/>
                <a:gd name="T8" fmla="*/ 674 w 842"/>
                <a:gd name="T9" fmla="*/ 43 h 986"/>
                <a:gd name="T10" fmla="*/ 714 w 842"/>
                <a:gd name="T11" fmla="*/ 78 h 986"/>
                <a:gd name="T12" fmla="*/ 761 w 842"/>
                <a:gd name="T13" fmla="*/ 158 h 986"/>
                <a:gd name="T14" fmla="*/ 811 w 842"/>
                <a:gd name="T15" fmla="*/ 218 h 986"/>
                <a:gd name="T16" fmla="*/ 832 w 842"/>
                <a:gd name="T17" fmla="*/ 255 h 986"/>
                <a:gd name="T18" fmla="*/ 804 w 842"/>
                <a:gd name="T19" fmla="*/ 371 h 986"/>
                <a:gd name="T20" fmla="*/ 749 w 842"/>
                <a:gd name="T21" fmla="*/ 449 h 986"/>
                <a:gd name="T22" fmla="*/ 733 w 842"/>
                <a:gd name="T23" fmla="*/ 492 h 986"/>
                <a:gd name="T24" fmla="*/ 655 w 842"/>
                <a:gd name="T25" fmla="*/ 553 h 986"/>
                <a:gd name="T26" fmla="*/ 624 w 842"/>
                <a:gd name="T27" fmla="*/ 577 h 986"/>
                <a:gd name="T28" fmla="*/ 582 w 842"/>
                <a:gd name="T29" fmla="*/ 598 h 986"/>
                <a:gd name="T30" fmla="*/ 518 w 842"/>
                <a:gd name="T31" fmla="*/ 624 h 986"/>
                <a:gd name="T32" fmla="*/ 503 w 842"/>
                <a:gd name="T33" fmla="*/ 690 h 986"/>
                <a:gd name="T34" fmla="*/ 468 w 842"/>
                <a:gd name="T35" fmla="*/ 697 h 986"/>
                <a:gd name="T36" fmla="*/ 409 w 842"/>
                <a:gd name="T37" fmla="*/ 700 h 986"/>
                <a:gd name="T38" fmla="*/ 291 w 842"/>
                <a:gd name="T39" fmla="*/ 705 h 986"/>
                <a:gd name="T40" fmla="*/ 279 w 842"/>
                <a:gd name="T41" fmla="*/ 731 h 986"/>
                <a:gd name="T42" fmla="*/ 222 w 842"/>
                <a:gd name="T43" fmla="*/ 716 h 986"/>
                <a:gd name="T44" fmla="*/ 205 w 842"/>
                <a:gd name="T45" fmla="*/ 749 h 986"/>
                <a:gd name="T46" fmla="*/ 205 w 842"/>
                <a:gd name="T47" fmla="*/ 778 h 986"/>
                <a:gd name="T48" fmla="*/ 184 w 842"/>
                <a:gd name="T49" fmla="*/ 818 h 986"/>
                <a:gd name="T50" fmla="*/ 186 w 842"/>
                <a:gd name="T51" fmla="*/ 882 h 986"/>
                <a:gd name="T52" fmla="*/ 179 w 842"/>
                <a:gd name="T53" fmla="*/ 929 h 986"/>
                <a:gd name="T54" fmla="*/ 92 w 842"/>
                <a:gd name="T55" fmla="*/ 986 h 986"/>
                <a:gd name="T56" fmla="*/ 68 w 842"/>
                <a:gd name="T57" fmla="*/ 941 h 986"/>
                <a:gd name="T58" fmla="*/ 40 w 842"/>
                <a:gd name="T59" fmla="*/ 875 h 986"/>
                <a:gd name="T60" fmla="*/ 33 w 842"/>
                <a:gd name="T61" fmla="*/ 837 h 986"/>
                <a:gd name="T62" fmla="*/ 47 w 842"/>
                <a:gd name="T63" fmla="*/ 745 h 986"/>
                <a:gd name="T64" fmla="*/ 30 w 842"/>
                <a:gd name="T65" fmla="*/ 669 h 986"/>
                <a:gd name="T66" fmla="*/ 28 w 842"/>
                <a:gd name="T67" fmla="*/ 641 h 986"/>
                <a:gd name="T68" fmla="*/ 16 w 842"/>
                <a:gd name="T69" fmla="*/ 582 h 986"/>
                <a:gd name="T70" fmla="*/ 23 w 842"/>
                <a:gd name="T71" fmla="*/ 530 h 986"/>
                <a:gd name="T72" fmla="*/ 66 w 842"/>
                <a:gd name="T73" fmla="*/ 499 h 986"/>
                <a:gd name="T74" fmla="*/ 85 w 842"/>
                <a:gd name="T75" fmla="*/ 440 h 986"/>
                <a:gd name="T76" fmla="*/ 82 w 842"/>
                <a:gd name="T77" fmla="*/ 407 h 986"/>
                <a:gd name="T78" fmla="*/ 99 w 842"/>
                <a:gd name="T79" fmla="*/ 357 h 986"/>
                <a:gd name="T80" fmla="*/ 132 w 842"/>
                <a:gd name="T81" fmla="*/ 310 h 986"/>
                <a:gd name="T82" fmla="*/ 134 w 842"/>
                <a:gd name="T83" fmla="*/ 293 h 986"/>
                <a:gd name="T84" fmla="*/ 170 w 842"/>
                <a:gd name="T85" fmla="*/ 286 h 986"/>
                <a:gd name="T86" fmla="*/ 198 w 842"/>
                <a:gd name="T87" fmla="*/ 241 h 986"/>
                <a:gd name="T88" fmla="*/ 163 w 842"/>
                <a:gd name="T89" fmla="*/ 215 h 986"/>
                <a:gd name="T90" fmla="*/ 189 w 842"/>
                <a:gd name="T91" fmla="*/ 194 h 986"/>
                <a:gd name="T92" fmla="*/ 158 w 842"/>
                <a:gd name="T93" fmla="*/ 116 h 986"/>
                <a:gd name="T94" fmla="*/ 127 w 842"/>
                <a:gd name="T95" fmla="*/ 50 h 986"/>
                <a:gd name="T96" fmla="*/ 191 w 842"/>
                <a:gd name="T97" fmla="*/ 73 h 986"/>
                <a:gd name="T98" fmla="*/ 255 w 842"/>
                <a:gd name="T99" fmla="*/ 92 h 986"/>
                <a:gd name="T100" fmla="*/ 293 w 842"/>
                <a:gd name="T101" fmla="*/ 83 h 986"/>
                <a:gd name="T102" fmla="*/ 352 w 842"/>
                <a:gd name="T103" fmla="*/ 88 h 986"/>
                <a:gd name="T104" fmla="*/ 390 w 842"/>
                <a:gd name="T105" fmla="*/ 14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2" h="986">
                  <a:moveTo>
                    <a:pt x="449" y="0"/>
                  </a:moveTo>
                  <a:lnTo>
                    <a:pt x="473" y="31"/>
                  </a:lnTo>
                  <a:lnTo>
                    <a:pt x="480" y="31"/>
                  </a:lnTo>
                  <a:lnTo>
                    <a:pt x="501" y="50"/>
                  </a:lnTo>
                  <a:lnTo>
                    <a:pt x="513" y="47"/>
                  </a:lnTo>
                  <a:lnTo>
                    <a:pt x="525" y="57"/>
                  </a:lnTo>
                  <a:lnTo>
                    <a:pt x="534" y="104"/>
                  </a:lnTo>
                  <a:lnTo>
                    <a:pt x="532" y="132"/>
                  </a:lnTo>
                  <a:lnTo>
                    <a:pt x="544" y="144"/>
                  </a:lnTo>
                  <a:lnTo>
                    <a:pt x="584" y="149"/>
                  </a:lnTo>
                  <a:lnTo>
                    <a:pt x="589" y="135"/>
                  </a:lnTo>
                  <a:lnTo>
                    <a:pt x="582" y="121"/>
                  </a:lnTo>
                  <a:lnTo>
                    <a:pt x="582" y="111"/>
                  </a:lnTo>
                  <a:lnTo>
                    <a:pt x="615" y="102"/>
                  </a:lnTo>
                  <a:lnTo>
                    <a:pt x="619" y="90"/>
                  </a:lnTo>
                  <a:lnTo>
                    <a:pt x="617" y="76"/>
                  </a:lnTo>
                  <a:lnTo>
                    <a:pt x="631" y="66"/>
                  </a:lnTo>
                  <a:lnTo>
                    <a:pt x="634" y="54"/>
                  </a:lnTo>
                  <a:lnTo>
                    <a:pt x="643" y="45"/>
                  </a:lnTo>
                  <a:lnTo>
                    <a:pt x="674" y="43"/>
                  </a:lnTo>
                  <a:lnTo>
                    <a:pt x="686" y="45"/>
                  </a:lnTo>
                  <a:lnTo>
                    <a:pt x="700" y="59"/>
                  </a:lnTo>
                  <a:lnTo>
                    <a:pt x="702" y="73"/>
                  </a:lnTo>
                  <a:lnTo>
                    <a:pt x="714" y="78"/>
                  </a:lnTo>
                  <a:lnTo>
                    <a:pt x="716" y="102"/>
                  </a:lnTo>
                  <a:lnTo>
                    <a:pt x="733" y="123"/>
                  </a:lnTo>
                  <a:lnTo>
                    <a:pt x="738" y="142"/>
                  </a:lnTo>
                  <a:lnTo>
                    <a:pt x="761" y="158"/>
                  </a:lnTo>
                  <a:lnTo>
                    <a:pt x="764" y="180"/>
                  </a:lnTo>
                  <a:lnTo>
                    <a:pt x="778" y="187"/>
                  </a:lnTo>
                  <a:lnTo>
                    <a:pt x="797" y="213"/>
                  </a:lnTo>
                  <a:lnTo>
                    <a:pt x="811" y="218"/>
                  </a:lnTo>
                  <a:lnTo>
                    <a:pt x="825" y="196"/>
                  </a:lnTo>
                  <a:lnTo>
                    <a:pt x="842" y="201"/>
                  </a:lnTo>
                  <a:lnTo>
                    <a:pt x="837" y="248"/>
                  </a:lnTo>
                  <a:lnTo>
                    <a:pt x="832" y="255"/>
                  </a:lnTo>
                  <a:lnTo>
                    <a:pt x="825" y="293"/>
                  </a:lnTo>
                  <a:lnTo>
                    <a:pt x="818" y="298"/>
                  </a:lnTo>
                  <a:lnTo>
                    <a:pt x="804" y="350"/>
                  </a:lnTo>
                  <a:lnTo>
                    <a:pt x="804" y="371"/>
                  </a:lnTo>
                  <a:lnTo>
                    <a:pt x="790" y="397"/>
                  </a:lnTo>
                  <a:lnTo>
                    <a:pt x="761" y="418"/>
                  </a:lnTo>
                  <a:lnTo>
                    <a:pt x="749" y="449"/>
                  </a:lnTo>
                  <a:lnTo>
                    <a:pt x="749" y="449"/>
                  </a:lnTo>
                  <a:lnTo>
                    <a:pt x="738" y="463"/>
                  </a:lnTo>
                  <a:lnTo>
                    <a:pt x="731" y="482"/>
                  </a:lnTo>
                  <a:lnTo>
                    <a:pt x="733" y="492"/>
                  </a:lnTo>
                  <a:lnTo>
                    <a:pt x="733" y="492"/>
                  </a:lnTo>
                  <a:lnTo>
                    <a:pt x="702" y="523"/>
                  </a:lnTo>
                  <a:lnTo>
                    <a:pt x="686" y="527"/>
                  </a:lnTo>
                  <a:lnTo>
                    <a:pt x="676" y="551"/>
                  </a:lnTo>
                  <a:lnTo>
                    <a:pt x="655" y="553"/>
                  </a:lnTo>
                  <a:lnTo>
                    <a:pt x="652" y="549"/>
                  </a:lnTo>
                  <a:lnTo>
                    <a:pt x="645" y="556"/>
                  </a:lnTo>
                  <a:lnTo>
                    <a:pt x="641" y="551"/>
                  </a:lnTo>
                  <a:lnTo>
                    <a:pt x="624" y="577"/>
                  </a:lnTo>
                  <a:lnTo>
                    <a:pt x="610" y="577"/>
                  </a:lnTo>
                  <a:lnTo>
                    <a:pt x="589" y="591"/>
                  </a:lnTo>
                  <a:lnTo>
                    <a:pt x="579" y="591"/>
                  </a:lnTo>
                  <a:lnTo>
                    <a:pt x="582" y="598"/>
                  </a:lnTo>
                  <a:lnTo>
                    <a:pt x="574" y="608"/>
                  </a:lnTo>
                  <a:lnTo>
                    <a:pt x="560" y="615"/>
                  </a:lnTo>
                  <a:lnTo>
                    <a:pt x="527" y="615"/>
                  </a:lnTo>
                  <a:lnTo>
                    <a:pt x="518" y="624"/>
                  </a:lnTo>
                  <a:lnTo>
                    <a:pt x="513" y="634"/>
                  </a:lnTo>
                  <a:lnTo>
                    <a:pt x="515" y="636"/>
                  </a:lnTo>
                  <a:lnTo>
                    <a:pt x="518" y="676"/>
                  </a:lnTo>
                  <a:lnTo>
                    <a:pt x="503" y="690"/>
                  </a:lnTo>
                  <a:lnTo>
                    <a:pt x="480" y="693"/>
                  </a:lnTo>
                  <a:lnTo>
                    <a:pt x="480" y="700"/>
                  </a:lnTo>
                  <a:lnTo>
                    <a:pt x="473" y="695"/>
                  </a:lnTo>
                  <a:lnTo>
                    <a:pt x="468" y="697"/>
                  </a:lnTo>
                  <a:lnTo>
                    <a:pt x="442" y="700"/>
                  </a:lnTo>
                  <a:lnTo>
                    <a:pt x="423" y="714"/>
                  </a:lnTo>
                  <a:lnTo>
                    <a:pt x="418" y="695"/>
                  </a:lnTo>
                  <a:lnTo>
                    <a:pt x="409" y="700"/>
                  </a:lnTo>
                  <a:lnTo>
                    <a:pt x="395" y="681"/>
                  </a:lnTo>
                  <a:lnTo>
                    <a:pt x="388" y="688"/>
                  </a:lnTo>
                  <a:lnTo>
                    <a:pt x="338" y="683"/>
                  </a:lnTo>
                  <a:lnTo>
                    <a:pt x="291" y="705"/>
                  </a:lnTo>
                  <a:lnTo>
                    <a:pt x="286" y="700"/>
                  </a:lnTo>
                  <a:lnTo>
                    <a:pt x="281" y="705"/>
                  </a:lnTo>
                  <a:lnTo>
                    <a:pt x="272" y="702"/>
                  </a:lnTo>
                  <a:lnTo>
                    <a:pt x="279" y="731"/>
                  </a:lnTo>
                  <a:lnTo>
                    <a:pt x="279" y="731"/>
                  </a:lnTo>
                  <a:lnTo>
                    <a:pt x="267" y="723"/>
                  </a:lnTo>
                  <a:lnTo>
                    <a:pt x="239" y="728"/>
                  </a:lnTo>
                  <a:lnTo>
                    <a:pt x="222" y="716"/>
                  </a:lnTo>
                  <a:lnTo>
                    <a:pt x="196" y="707"/>
                  </a:lnTo>
                  <a:lnTo>
                    <a:pt x="196" y="716"/>
                  </a:lnTo>
                  <a:lnTo>
                    <a:pt x="203" y="726"/>
                  </a:lnTo>
                  <a:lnTo>
                    <a:pt x="205" y="749"/>
                  </a:lnTo>
                  <a:lnTo>
                    <a:pt x="201" y="754"/>
                  </a:lnTo>
                  <a:lnTo>
                    <a:pt x="205" y="759"/>
                  </a:lnTo>
                  <a:lnTo>
                    <a:pt x="203" y="766"/>
                  </a:lnTo>
                  <a:lnTo>
                    <a:pt x="205" y="778"/>
                  </a:lnTo>
                  <a:lnTo>
                    <a:pt x="203" y="790"/>
                  </a:lnTo>
                  <a:lnTo>
                    <a:pt x="196" y="797"/>
                  </a:lnTo>
                  <a:lnTo>
                    <a:pt x="191" y="813"/>
                  </a:lnTo>
                  <a:lnTo>
                    <a:pt x="184" y="818"/>
                  </a:lnTo>
                  <a:lnTo>
                    <a:pt x="186" y="837"/>
                  </a:lnTo>
                  <a:lnTo>
                    <a:pt x="182" y="842"/>
                  </a:lnTo>
                  <a:lnTo>
                    <a:pt x="177" y="877"/>
                  </a:lnTo>
                  <a:lnTo>
                    <a:pt x="186" y="882"/>
                  </a:lnTo>
                  <a:lnTo>
                    <a:pt x="194" y="891"/>
                  </a:lnTo>
                  <a:lnTo>
                    <a:pt x="191" y="898"/>
                  </a:lnTo>
                  <a:lnTo>
                    <a:pt x="179" y="913"/>
                  </a:lnTo>
                  <a:lnTo>
                    <a:pt x="179" y="929"/>
                  </a:lnTo>
                  <a:lnTo>
                    <a:pt x="175" y="934"/>
                  </a:lnTo>
                  <a:lnTo>
                    <a:pt x="151" y="934"/>
                  </a:lnTo>
                  <a:lnTo>
                    <a:pt x="113" y="981"/>
                  </a:lnTo>
                  <a:lnTo>
                    <a:pt x="92" y="986"/>
                  </a:lnTo>
                  <a:lnTo>
                    <a:pt x="92" y="986"/>
                  </a:lnTo>
                  <a:lnTo>
                    <a:pt x="80" y="955"/>
                  </a:lnTo>
                  <a:lnTo>
                    <a:pt x="80" y="946"/>
                  </a:lnTo>
                  <a:lnTo>
                    <a:pt x="68" y="941"/>
                  </a:lnTo>
                  <a:lnTo>
                    <a:pt x="66" y="931"/>
                  </a:lnTo>
                  <a:lnTo>
                    <a:pt x="54" y="929"/>
                  </a:lnTo>
                  <a:lnTo>
                    <a:pt x="40" y="903"/>
                  </a:lnTo>
                  <a:lnTo>
                    <a:pt x="40" y="875"/>
                  </a:lnTo>
                  <a:lnTo>
                    <a:pt x="30" y="868"/>
                  </a:lnTo>
                  <a:lnTo>
                    <a:pt x="28" y="858"/>
                  </a:lnTo>
                  <a:lnTo>
                    <a:pt x="35" y="846"/>
                  </a:lnTo>
                  <a:lnTo>
                    <a:pt x="33" y="837"/>
                  </a:lnTo>
                  <a:lnTo>
                    <a:pt x="54" y="806"/>
                  </a:lnTo>
                  <a:lnTo>
                    <a:pt x="52" y="787"/>
                  </a:lnTo>
                  <a:lnTo>
                    <a:pt x="37" y="752"/>
                  </a:lnTo>
                  <a:lnTo>
                    <a:pt x="47" y="745"/>
                  </a:lnTo>
                  <a:lnTo>
                    <a:pt x="45" y="719"/>
                  </a:lnTo>
                  <a:lnTo>
                    <a:pt x="33" y="700"/>
                  </a:lnTo>
                  <a:lnTo>
                    <a:pt x="37" y="681"/>
                  </a:lnTo>
                  <a:lnTo>
                    <a:pt x="30" y="669"/>
                  </a:lnTo>
                  <a:lnTo>
                    <a:pt x="33" y="660"/>
                  </a:lnTo>
                  <a:lnTo>
                    <a:pt x="26" y="660"/>
                  </a:lnTo>
                  <a:lnTo>
                    <a:pt x="23" y="655"/>
                  </a:lnTo>
                  <a:lnTo>
                    <a:pt x="28" y="641"/>
                  </a:lnTo>
                  <a:lnTo>
                    <a:pt x="42" y="624"/>
                  </a:lnTo>
                  <a:lnTo>
                    <a:pt x="37" y="615"/>
                  </a:lnTo>
                  <a:lnTo>
                    <a:pt x="26" y="610"/>
                  </a:lnTo>
                  <a:lnTo>
                    <a:pt x="16" y="582"/>
                  </a:lnTo>
                  <a:lnTo>
                    <a:pt x="7" y="577"/>
                  </a:lnTo>
                  <a:lnTo>
                    <a:pt x="0" y="553"/>
                  </a:lnTo>
                  <a:lnTo>
                    <a:pt x="4" y="541"/>
                  </a:lnTo>
                  <a:lnTo>
                    <a:pt x="23" y="530"/>
                  </a:lnTo>
                  <a:lnTo>
                    <a:pt x="35" y="511"/>
                  </a:lnTo>
                  <a:lnTo>
                    <a:pt x="56" y="508"/>
                  </a:lnTo>
                  <a:lnTo>
                    <a:pt x="59" y="501"/>
                  </a:lnTo>
                  <a:lnTo>
                    <a:pt x="66" y="499"/>
                  </a:lnTo>
                  <a:lnTo>
                    <a:pt x="66" y="466"/>
                  </a:lnTo>
                  <a:lnTo>
                    <a:pt x="75" y="461"/>
                  </a:lnTo>
                  <a:lnTo>
                    <a:pt x="75" y="452"/>
                  </a:lnTo>
                  <a:lnTo>
                    <a:pt x="85" y="440"/>
                  </a:lnTo>
                  <a:lnTo>
                    <a:pt x="104" y="440"/>
                  </a:lnTo>
                  <a:lnTo>
                    <a:pt x="97" y="428"/>
                  </a:lnTo>
                  <a:lnTo>
                    <a:pt x="99" y="418"/>
                  </a:lnTo>
                  <a:lnTo>
                    <a:pt x="82" y="407"/>
                  </a:lnTo>
                  <a:lnTo>
                    <a:pt x="80" y="388"/>
                  </a:lnTo>
                  <a:lnTo>
                    <a:pt x="89" y="374"/>
                  </a:lnTo>
                  <a:lnTo>
                    <a:pt x="104" y="369"/>
                  </a:lnTo>
                  <a:lnTo>
                    <a:pt x="99" y="357"/>
                  </a:lnTo>
                  <a:lnTo>
                    <a:pt x="104" y="338"/>
                  </a:lnTo>
                  <a:lnTo>
                    <a:pt x="113" y="338"/>
                  </a:lnTo>
                  <a:lnTo>
                    <a:pt x="120" y="331"/>
                  </a:lnTo>
                  <a:lnTo>
                    <a:pt x="132" y="310"/>
                  </a:lnTo>
                  <a:lnTo>
                    <a:pt x="142" y="305"/>
                  </a:lnTo>
                  <a:lnTo>
                    <a:pt x="134" y="298"/>
                  </a:lnTo>
                  <a:lnTo>
                    <a:pt x="134" y="293"/>
                  </a:lnTo>
                  <a:lnTo>
                    <a:pt x="134" y="293"/>
                  </a:lnTo>
                  <a:lnTo>
                    <a:pt x="137" y="291"/>
                  </a:lnTo>
                  <a:lnTo>
                    <a:pt x="137" y="291"/>
                  </a:lnTo>
                  <a:lnTo>
                    <a:pt x="158" y="277"/>
                  </a:lnTo>
                  <a:lnTo>
                    <a:pt x="170" y="286"/>
                  </a:lnTo>
                  <a:lnTo>
                    <a:pt x="170" y="281"/>
                  </a:lnTo>
                  <a:lnTo>
                    <a:pt x="151" y="270"/>
                  </a:lnTo>
                  <a:lnTo>
                    <a:pt x="151" y="260"/>
                  </a:lnTo>
                  <a:lnTo>
                    <a:pt x="198" y="241"/>
                  </a:lnTo>
                  <a:lnTo>
                    <a:pt x="196" y="232"/>
                  </a:lnTo>
                  <a:lnTo>
                    <a:pt x="170" y="222"/>
                  </a:lnTo>
                  <a:lnTo>
                    <a:pt x="163" y="215"/>
                  </a:lnTo>
                  <a:lnTo>
                    <a:pt x="163" y="215"/>
                  </a:lnTo>
                  <a:lnTo>
                    <a:pt x="168" y="210"/>
                  </a:lnTo>
                  <a:lnTo>
                    <a:pt x="179" y="215"/>
                  </a:lnTo>
                  <a:lnTo>
                    <a:pt x="179" y="203"/>
                  </a:lnTo>
                  <a:lnTo>
                    <a:pt x="189" y="194"/>
                  </a:lnTo>
                  <a:lnTo>
                    <a:pt x="196" y="175"/>
                  </a:lnTo>
                  <a:lnTo>
                    <a:pt x="175" y="158"/>
                  </a:lnTo>
                  <a:lnTo>
                    <a:pt x="170" y="156"/>
                  </a:lnTo>
                  <a:lnTo>
                    <a:pt x="158" y="116"/>
                  </a:lnTo>
                  <a:lnTo>
                    <a:pt x="158" y="95"/>
                  </a:lnTo>
                  <a:lnTo>
                    <a:pt x="153" y="83"/>
                  </a:lnTo>
                  <a:lnTo>
                    <a:pt x="127" y="69"/>
                  </a:lnTo>
                  <a:lnTo>
                    <a:pt x="127" y="50"/>
                  </a:lnTo>
                  <a:lnTo>
                    <a:pt x="137" y="47"/>
                  </a:lnTo>
                  <a:lnTo>
                    <a:pt x="156" y="54"/>
                  </a:lnTo>
                  <a:lnTo>
                    <a:pt x="165" y="69"/>
                  </a:lnTo>
                  <a:lnTo>
                    <a:pt x="191" y="73"/>
                  </a:lnTo>
                  <a:lnTo>
                    <a:pt x="217" y="85"/>
                  </a:lnTo>
                  <a:lnTo>
                    <a:pt x="231" y="88"/>
                  </a:lnTo>
                  <a:lnTo>
                    <a:pt x="246" y="83"/>
                  </a:lnTo>
                  <a:lnTo>
                    <a:pt x="255" y="92"/>
                  </a:lnTo>
                  <a:lnTo>
                    <a:pt x="272" y="102"/>
                  </a:lnTo>
                  <a:lnTo>
                    <a:pt x="281" y="95"/>
                  </a:lnTo>
                  <a:lnTo>
                    <a:pt x="295" y="92"/>
                  </a:lnTo>
                  <a:lnTo>
                    <a:pt x="293" y="83"/>
                  </a:lnTo>
                  <a:lnTo>
                    <a:pt x="302" y="78"/>
                  </a:lnTo>
                  <a:lnTo>
                    <a:pt x="326" y="83"/>
                  </a:lnTo>
                  <a:lnTo>
                    <a:pt x="331" y="88"/>
                  </a:lnTo>
                  <a:lnTo>
                    <a:pt x="352" y="88"/>
                  </a:lnTo>
                  <a:lnTo>
                    <a:pt x="371" y="62"/>
                  </a:lnTo>
                  <a:lnTo>
                    <a:pt x="371" y="43"/>
                  </a:lnTo>
                  <a:lnTo>
                    <a:pt x="383" y="36"/>
                  </a:lnTo>
                  <a:lnTo>
                    <a:pt x="390" y="14"/>
                  </a:lnTo>
                  <a:lnTo>
                    <a:pt x="423" y="14"/>
                  </a:lnTo>
                  <a:lnTo>
                    <a:pt x="430" y="7"/>
                  </a:lnTo>
                  <a:lnTo>
                    <a:pt x="449"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05" name="Freeform 204"/>
            <p:cNvSpPr>
              <a:spLocks/>
            </p:cNvSpPr>
            <p:nvPr/>
          </p:nvSpPr>
          <p:spPr bwMode="auto">
            <a:xfrm>
              <a:off x="1193" y="-2244"/>
              <a:ext cx="835" cy="1456"/>
            </a:xfrm>
            <a:custGeom>
              <a:avLst/>
              <a:gdLst>
                <a:gd name="T0" fmla="*/ 166 w 835"/>
                <a:gd name="T1" fmla="*/ 858 h 1456"/>
                <a:gd name="T2" fmla="*/ 189 w 835"/>
                <a:gd name="T3" fmla="*/ 841 h 1456"/>
                <a:gd name="T4" fmla="*/ 277 w 835"/>
                <a:gd name="T5" fmla="*/ 804 h 1456"/>
                <a:gd name="T6" fmla="*/ 263 w 835"/>
                <a:gd name="T7" fmla="*/ 702 h 1456"/>
                <a:gd name="T8" fmla="*/ 232 w 835"/>
                <a:gd name="T9" fmla="*/ 614 h 1456"/>
                <a:gd name="T10" fmla="*/ 234 w 835"/>
                <a:gd name="T11" fmla="*/ 570 h 1456"/>
                <a:gd name="T12" fmla="*/ 286 w 835"/>
                <a:gd name="T13" fmla="*/ 496 h 1456"/>
                <a:gd name="T14" fmla="*/ 315 w 835"/>
                <a:gd name="T15" fmla="*/ 416 h 1456"/>
                <a:gd name="T16" fmla="*/ 298 w 835"/>
                <a:gd name="T17" fmla="*/ 378 h 1456"/>
                <a:gd name="T18" fmla="*/ 319 w 835"/>
                <a:gd name="T19" fmla="*/ 352 h 1456"/>
                <a:gd name="T20" fmla="*/ 284 w 835"/>
                <a:gd name="T21" fmla="*/ 279 h 1456"/>
                <a:gd name="T22" fmla="*/ 357 w 835"/>
                <a:gd name="T23" fmla="*/ 158 h 1456"/>
                <a:gd name="T24" fmla="*/ 428 w 835"/>
                <a:gd name="T25" fmla="*/ 120 h 1456"/>
                <a:gd name="T26" fmla="*/ 445 w 835"/>
                <a:gd name="T27" fmla="*/ 33 h 1456"/>
                <a:gd name="T28" fmla="*/ 483 w 835"/>
                <a:gd name="T29" fmla="*/ 28 h 1456"/>
                <a:gd name="T30" fmla="*/ 558 w 835"/>
                <a:gd name="T31" fmla="*/ 61 h 1456"/>
                <a:gd name="T32" fmla="*/ 627 w 835"/>
                <a:gd name="T33" fmla="*/ 78 h 1456"/>
                <a:gd name="T34" fmla="*/ 717 w 835"/>
                <a:gd name="T35" fmla="*/ 83 h 1456"/>
                <a:gd name="T36" fmla="*/ 788 w 835"/>
                <a:gd name="T37" fmla="*/ 205 h 1456"/>
                <a:gd name="T38" fmla="*/ 788 w 835"/>
                <a:gd name="T39" fmla="*/ 279 h 1456"/>
                <a:gd name="T40" fmla="*/ 797 w 835"/>
                <a:gd name="T41" fmla="*/ 354 h 1456"/>
                <a:gd name="T42" fmla="*/ 781 w 835"/>
                <a:gd name="T43" fmla="*/ 406 h 1456"/>
                <a:gd name="T44" fmla="*/ 823 w 835"/>
                <a:gd name="T45" fmla="*/ 506 h 1456"/>
                <a:gd name="T46" fmla="*/ 698 w 835"/>
                <a:gd name="T47" fmla="*/ 515 h 1456"/>
                <a:gd name="T48" fmla="*/ 643 w 835"/>
                <a:gd name="T49" fmla="*/ 484 h 1456"/>
                <a:gd name="T50" fmla="*/ 563 w 835"/>
                <a:gd name="T51" fmla="*/ 487 h 1456"/>
                <a:gd name="T52" fmla="*/ 530 w 835"/>
                <a:gd name="T53" fmla="*/ 579 h 1456"/>
                <a:gd name="T54" fmla="*/ 468 w 835"/>
                <a:gd name="T55" fmla="*/ 666 h 1456"/>
                <a:gd name="T56" fmla="*/ 480 w 835"/>
                <a:gd name="T57" fmla="*/ 721 h 1456"/>
                <a:gd name="T58" fmla="*/ 494 w 835"/>
                <a:gd name="T59" fmla="*/ 792 h 1456"/>
                <a:gd name="T60" fmla="*/ 554 w 835"/>
                <a:gd name="T61" fmla="*/ 820 h 1456"/>
                <a:gd name="T62" fmla="*/ 516 w 835"/>
                <a:gd name="T63" fmla="*/ 872 h 1456"/>
                <a:gd name="T64" fmla="*/ 478 w 835"/>
                <a:gd name="T65" fmla="*/ 934 h 1456"/>
                <a:gd name="T66" fmla="*/ 530 w 835"/>
                <a:gd name="T67" fmla="*/ 1014 h 1456"/>
                <a:gd name="T68" fmla="*/ 528 w 835"/>
                <a:gd name="T69" fmla="*/ 1068 h 1456"/>
                <a:gd name="T70" fmla="*/ 525 w 835"/>
                <a:gd name="T71" fmla="*/ 1120 h 1456"/>
                <a:gd name="T72" fmla="*/ 565 w 835"/>
                <a:gd name="T73" fmla="*/ 1156 h 1456"/>
                <a:gd name="T74" fmla="*/ 594 w 835"/>
                <a:gd name="T75" fmla="*/ 1184 h 1456"/>
                <a:gd name="T76" fmla="*/ 528 w 835"/>
                <a:gd name="T77" fmla="*/ 1231 h 1456"/>
                <a:gd name="T78" fmla="*/ 426 w 835"/>
                <a:gd name="T79" fmla="*/ 1265 h 1456"/>
                <a:gd name="T80" fmla="*/ 466 w 835"/>
                <a:gd name="T81" fmla="*/ 1328 h 1456"/>
                <a:gd name="T82" fmla="*/ 516 w 835"/>
                <a:gd name="T83" fmla="*/ 1395 h 1456"/>
                <a:gd name="T84" fmla="*/ 454 w 835"/>
                <a:gd name="T85" fmla="*/ 1439 h 1456"/>
                <a:gd name="T86" fmla="*/ 428 w 835"/>
                <a:gd name="T87" fmla="*/ 1387 h 1456"/>
                <a:gd name="T88" fmla="*/ 412 w 835"/>
                <a:gd name="T89" fmla="*/ 1340 h 1456"/>
                <a:gd name="T90" fmla="*/ 355 w 835"/>
                <a:gd name="T91" fmla="*/ 1326 h 1456"/>
                <a:gd name="T92" fmla="*/ 267 w 835"/>
                <a:gd name="T93" fmla="*/ 1364 h 1456"/>
                <a:gd name="T94" fmla="*/ 211 w 835"/>
                <a:gd name="T95" fmla="*/ 1300 h 1456"/>
                <a:gd name="T96" fmla="*/ 222 w 835"/>
                <a:gd name="T97" fmla="*/ 1158 h 1456"/>
                <a:gd name="T98" fmla="*/ 185 w 835"/>
                <a:gd name="T99" fmla="*/ 1033 h 1456"/>
                <a:gd name="T100" fmla="*/ 123 w 835"/>
                <a:gd name="T101" fmla="*/ 1023 h 1456"/>
                <a:gd name="T102" fmla="*/ 62 w 835"/>
                <a:gd name="T103" fmla="*/ 943 h 1456"/>
                <a:gd name="T104" fmla="*/ 0 w 835"/>
                <a:gd name="T105" fmla="*/ 830 h 1456"/>
                <a:gd name="T106" fmla="*/ 57 w 835"/>
                <a:gd name="T107" fmla="*/ 877 h 1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5" h="1456">
                  <a:moveTo>
                    <a:pt x="111" y="884"/>
                  </a:moveTo>
                  <a:lnTo>
                    <a:pt x="123" y="889"/>
                  </a:lnTo>
                  <a:lnTo>
                    <a:pt x="132" y="863"/>
                  </a:lnTo>
                  <a:lnTo>
                    <a:pt x="142" y="867"/>
                  </a:lnTo>
                  <a:lnTo>
                    <a:pt x="147" y="858"/>
                  </a:lnTo>
                  <a:lnTo>
                    <a:pt x="166" y="858"/>
                  </a:lnTo>
                  <a:lnTo>
                    <a:pt x="173" y="851"/>
                  </a:lnTo>
                  <a:lnTo>
                    <a:pt x="177" y="856"/>
                  </a:lnTo>
                  <a:lnTo>
                    <a:pt x="180" y="851"/>
                  </a:lnTo>
                  <a:lnTo>
                    <a:pt x="175" y="841"/>
                  </a:lnTo>
                  <a:lnTo>
                    <a:pt x="180" y="839"/>
                  </a:lnTo>
                  <a:lnTo>
                    <a:pt x="189" y="841"/>
                  </a:lnTo>
                  <a:lnTo>
                    <a:pt x="201" y="830"/>
                  </a:lnTo>
                  <a:lnTo>
                    <a:pt x="229" y="834"/>
                  </a:lnTo>
                  <a:lnTo>
                    <a:pt x="241" y="832"/>
                  </a:lnTo>
                  <a:lnTo>
                    <a:pt x="244" y="827"/>
                  </a:lnTo>
                  <a:lnTo>
                    <a:pt x="272" y="830"/>
                  </a:lnTo>
                  <a:lnTo>
                    <a:pt x="277" y="804"/>
                  </a:lnTo>
                  <a:lnTo>
                    <a:pt x="272" y="770"/>
                  </a:lnTo>
                  <a:lnTo>
                    <a:pt x="277" y="754"/>
                  </a:lnTo>
                  <a:lnTo>
                    <a:pt x="263" y="730"/>
                  </a:lnTo>
                  <a:lnTo>
                    <a:pt x="263" y="723"/>
                  </a:lnTo>
                  <a:lnTo>
                    <a:pt x="270" y="709"/>
                  </a:lnTo>
                  <a:lnTo>
                    <a:pt x="263" y="702"/>
                  </a:lnTo>
                  <a:lnTo>
                    <a:pt x="260" y="681"/>
                  </a:lnTo>
                  <a:lnTo>
                    <a:pt x="258" y="674"/>
                  </a:lnTo>
                  <a:lnTo>
                    <a:pt x="253" y="664"/>
                  </a:lnTo>
                  <a:lnTo>
                    <a:pt x="260" y="652"/>
                  </a:lnTo>
                  <a:lnTo>
                    <a:pt x="256" y="626"/>
                  </a:lnTo>
                  <a:lnTo>
                    <a:pt x="232" y="614"/>
                  </a:lnTo>
                  <a:lnTo>
                    <a:pt x="220" y="603"/>
                  </a:lnTo>
                  <a:lnTo>
                    <a:pt x="208" y="591"/>
                  </a:lnTo>
                  <a:lnTo>
                    <a:pt x="208" y="581"/>
                  </a:lnTo>
                  <a:lnTo>
                    <a:pt x="218" y="579"/>
                  </a:lnTo>
                  <a:lnTo>
                    <a:pt x="222" y="581"/>
                  </a:lnTo>
                  <a:lnTo>
                    <a:pt x="234" y="570"/>
                  </a:lnTo>
                  <a:lnTo>
                    <a:pt x="253" y="560"/>
                  </a:lnTo>
                  <a:lnTo>
                    <a:pt x="251" y="520"/>
                  </a:lnTo>
                  <a:lnTo>
                    <a:pt x="267" y="522"/>
                  </a:lnTo>
                  <a:lnTo>
                    <a:pt x="272" y="518"/>
                  </a:lnTo>
                  <a:lnTo>
                    <a:pt x="272" y="499"/>
                  </a:lnTo>
                  <a:lnTo>
                    <a:pt x="286" y="496"/>
                  </a:lnTo>
                  <a:lnTo>
                    <a:pt x="298" y="487"/>
                  </a:lnTo>
                  <a:lnTo>
                    <a:pt x="315" y="484"/>
                  </a:lnTo>
                  <a:lnTo>
                    <a:pt x="317" y="468"/>
                  </a:lnTo>
                  <a:lnTo>
                    <a:pt x="312" y="456"/>
                  </a:lnTo>
                  <a:lnTo>
                    <a:pt x="319" y="447"/>
                  </a:lnTo>
                  <a:lnTo>
                    <a:pt x="315" y="416"/>
                  </a:lnTo>
                  <a:lnTo>
                    <a:pt x="322" y="404"/>
                  </a:lnTo>
                  <a:lnTo>
                    <a:pt x="319" y="397"/>
                  </a:lnTo>
                  <a:lnTo>
                    <a:pt x="310" y="392"/>
                  </a:lnTo>
                  <a:lnTo>
                    <a:pt x="310" y="387"/>
                  </a:lnTo>
                  <a:lnTo>
                    <a:pt x="303" y="387"/>
                  </a:lnTo>
                  <a:lnTo>
                    <a:pt x="298" y="378"/>
                  </a:lnTo>
                  <a:lnTo>
                    <a:pt x="282" y="369"/>
                  </a:lnTo>
                  <a:lnTo>
                    <a:pt x="293" y="354"/>
                  </a:lnTo>
                  <a:lnTo>
                    <a:pt x="298" y="359"/>
                  </a:lnTo>
                  <a:lnTo>
                    <a:pt x="305" y="357"/>
                  </a:lnTo>
                  <a:lnTo>
                    <a:pt x="312" y="352"/>
                  </a:lnTo>
                  <a:lnTo>
                    <a:pt x="319" y="352"/>
                  </a:lnTo>
                  <a:lnTo>
                    <a:pt x="319" y="347"/>
                  </a:lnTo>
                  <a:lnTo>
                    <a:pt x="312" y="345"/>
                  </a:lnTo>
                  <a:lnTo>
                    <a:pt x="308" y="328"/>
                  </a:lnTo>
                  <a:lnTo>
                    <a:pt x="291" y="312"/>
                  </a:lnTo>
                  <a:lnTo>
                    <a:pt x="293" y="286"/>
                  </a:lnTo>
                  <a:lnTo>
                    <a:pt x="284" y="279"/>
                  </a:lnTo>
                  <a:lnTo>
                    <a:pt x="300" y="269"/>
                  </a:lnTo>
                  <a:lnTo>
                    <a:pt x="331" y="224"/>
                  </a:lnTo>
                  <a:lnTo>
                    <a:pt x="348" y="210"/>
                  </a:lnTo>
                  <a:lnTo>
                    <a:pt x="326" y="189"/>
                  </a:lnTo>
                  <a:lnTo>
                    <a:pt x="331" y="161"/>
                  </a:lnTo>
                  <a:lnTo>
                    <a:pt x="357" y="158"/>
                  </a:lnTo>
                  <a:lnTo>
                    <a:pt x="383" y="146"/>
                  </a:lnTo>
                  <a:lnTo>
                    <a:pt x="395" y="146"/>
                  </a:lnTo>
                  <a:lnTo>
                    <a:pt x="405" y="142"/>
                  </a:lnTo>
                  <a:lnTo>
                    <a:pt x="402" y="130"/>
                  </a:lnTo>
                  <a:lnTo>
                    <a:pt x="409" y="118"/>
                  </a:lnTo>
                  <a:lnTo>
                    <a:pt x="428" y="120"/>
                  </a:lnTo>
                  <a:lnTo>
                    <a:pt x="445" y="116"/>
                  </a:lnTo>
                  <a:lnTo>
                    <a:pt x="447" y="101"/>
                  </a:lnTo>
                  <a:lnTo>
                    <a:pt x="438" y="85"/>
                  </a:lnTo>
                  <a:lnTo>
                    <a:pt x="442" y="75"/>
                  </a:lnTo>
                  <a:lnTo>
                    <a:pt x="435" y="66"/>
                  </a:lnTo>
                  <a:lnTo>
                    <a:pt x="445" y="33"/>
                  </a:lnTo>
                  <a:lnTo>
                    <a:pt x="442" y="7"/>
                  </a:lnTo>
                  <a:lnTo>
                    <a:pt x="449" y="0"/>
                  </a:lnTo>
                  <a:lnTo>
                    <a:pt x="457" y="7"/>
                  </a:lnTo>
                  <a:lnTo>
                    <a:pt x="473" y="2"/>
                  </a:lnTo>
                  <a:lnTo>
                    <a:pt x="471" y="14"/>
                  </a:lnTo>
                  <a:lnTo>
                    <a:pt x="483" y="28"/>
                  </a:lnTo>
                  <a:lnTo>
                    <a:pt x="506" y="19"/>
                  </a:lnTo>
                  <a:lnTo>
                    <a:pt x="516" y="28"/>
                  </a:lnTo>
                  <a:lnTo>
                    <a:pt x="528" y="31"/>
                  </a:lnTo>
                  <a:lnTo>
                    <a:pt x="535" y="38"/>
                  </a:lnTo>
                  <a:lnTo>
                    <a:pt x="542" y="52"/>
                  </a:lnTo>
                  <a:lnTo>
                    <a:pt x="558" y="61"/>
                  </a:lnTo>
                  <a:lnTo>
                    <a:pt x="563" y="59"/>
                  </a:lnTo>
                  <a:lnTo>
                    <a:pt x="570" y="71"/>
                  </a:lnTo>
                  <a:lnTo>
                    <a:pt x="568" y="80"/>
                  </a:lnTo>
                  <a:lnTo>
                    <a:pt x="577" y="92"/>
                  </a:lnTo>
                  <a:lnTo>
                    <a:pt x="615" y="85"/>
                  </a:lnTo>
                  <a:lnTo>
                    <a:pt x="627" y="78"/>
                  </a:lnTo>
                  <a:lnTo>
                    <a:pt x="655" y="85"/>
                  </a:lnTo>
                  <a:lnTo>
                    <a:pt x="669" y="75"/>
                  </a:lnTo>
                  <a:lnTo>
                    <a:pt x="684" y="83"/>
                  </a:lnTo>
                  <a:lnTo>
                    <a:pt x="712" y="78"/>
                  </a:lnTo>
                  <a:lnTo>
                    <a:pt x="717" y="83"/>
                  </a:lnTo>
                  <a:lnTo>
                    <a:pt x="717" y="83"/>
                  </a:lnTo>
                  <a:lnTo>
                    <a:pt x="717" y="101"/>
                  </a:lnTo>
                  <a:lnTo>
                    <a:pt x="762" y="137"/>
                  </a:lnTo>
                  <a:lnTo>
                    <a:pt x="764" y="172"/>
                  </a:lnTo>
                  <a:lnTo>
                    <a:pt x="778" y="179"/>
                  </a:lnTo>
                  <a:lnTo>
                    <a:pt x="781" y="205"/>
                  </a:lnTo>
                  <a:lnTo>
                    <a:pt x="788" y="205"/>
                  </a:lnTo>
                  <a:lnTo>
                    <a:pt x="797" y="217"/>
                  </a:lnTo>
                  <a:lnTo>
                    <a:pt x="800" y="231"/>
                  </a:lnTo>
                  <a:lnTo>
                    <a:pt x="792" y="248"/>
                  </a:lnTo>
                  <a:lnTo>
                    <a:pt x="792" y="267"/>
                  </a:lnTo>
                  <a:lnTo>
                    <a:pt x="797" y="276"/>
                  </a:lnTo>
                  <a:lnTo>
                    <a:pt x="788" y="279"/>
                  </a:lnTo>
                  <a:lnTo>
                    <a:pt x="785" y="286"/>
                  </a:lnTo>
                  <a:lnTo>
                    <a:pt x="790" y="300"/>
                  </a:lnTo>
                  <a:lnTo>
                    <a:pt x="797" y="309"/>
                  </a:lnTo>
                  <a:lnTo>
                    <a:pt x="795" y="324"/>
                  </a:lnTo>
                  <a:lnTo>
                    <a:pt x="802" y="340"/>
                  </a:lnTo>
                  <a:lnTo>
                    <a:pt x="797" y="354"/>
                  </a:lnTo>
                  <a:lnTo>
                    <a:pt x="804" y="359"/>
                  </a:lnTo>
                  <a:lnTo>
                    <a:pt x="795" y="371"/>
                  </a:lnTo>
                  <a:lnTo>
                    <a:pt x="800" y="392"/>
                  </a:lnTo>
                  <a:lnTo>
                    <a:pt x="790" y="402"/>
                  </a:lnTo>
                  <a:lnTo>
                    <a:pt x="781" y="402"/>
                  </a:lnTo>
                  <a:lnTo>
                    <a:pt x="781" y="406"/>
                  </a:lnTo>
                  <a:lnTo>
                    <a:pt x="792" y="421"/>
                  </a:lnTo>
                  <a:lnTo>
                    <a:pt x="804" y="425"/>
                  </a:lnTo>
                  <a:lnTo>
                    <a:pt x="816" y="442"/>
                  </a:lnTo>
                  <a:lnTo>
                    <a:pt x="823" y="442"/>
                  </a:lnTo>
                  <a:lnTo>
                    <a:pt x="835" y="484"/>
                  </a:lnTo>
                  <a:lnTo>
                    <a:pt x="823" y="506"/>
                  </a:lnTo>
                  <a:lnTo>
                    <a:pt x="797" y="518"/>
                  </a:lnTo>
                  <a:lnTo>
                    <a:pt x="781" y="515"/>
                  </a:lnTo>
                  <a:lnTo>
                    <a:pt x="766" y="529"/>
                  </a:lnTo>
                  <a:lnTo>
                    <a:pt x="755" y="529"/>
                  </a:lnTo>
                  <a:lnTo>
                    <a:pt x="731" y="520"/>
                  </a:lnTo>
                  <a:lnTo>
                    <a:pt x="698" y="515"/>
                  </a:lnTo>
                  <a:lnTo>
                    <a:pt x="686" y="527"/>
                  </a:lnTo>
                  <a:lnTo>
                    <a:pt x="674" y="522"/>
                  </a:lnTo>
                  <a:lnTo>
                    <a:pt x="665" y="506"/>
                  </a:lnTo>
                  <a:lnTo>
                    <a:pt x="655" y="501"/>
                  </a:lnTo>
                  <a:lnTo>
                    <a:pt x="655" y="489"/>
                  </a:lnTo>
                  <a:lnTo>
                    <a:pt x="643" y="484"/>
                  </a:lnTo>
                  <a:lnTo>
                    <a:pt x="636" y="444"/>
                  </a:lnTo>
                  <a:lnTo>
                    <a:pt x="587" y="444"/>
                  </a:lnTo>
                  <a:lnTo>
                    <a:pt x="580" y="439"/>
                  </a:lnTo>
                  <a:lnTo>
                    <a:pt x="572" y="451"/>
                  </a:lnTo>
                  <a:lnTo>
                    <a:pt x="580" y="475"/>
                  </a:lnTo>
                  <a:lnTo>
                    <a:pt x="563" y="487"/>
                  </a:lnTo>
                  <a:lnTo>
                    <a:pt x="549" y="513"/>
                  </a:lnTo>
                  <a:lnTo>
                    <a:pt x="539" y="518"/>
                  </a:lnTo>
                  <a:lnTo>
                    <a:pt x="537" y="536"/>
                  </a:lnTo>
                  <a:lnTo>
                    <a:pt x="528" y="546"/>
                  </a:lnTo>
                  <a:lnTo>
                    <a:pt x="523" y="558"/>
                  </a:lnTo>
                  <a:lnTo>
                    <a:pt x="530" y="579"/>
                  </a:lnTo>
                  <a:lnTo>
                    <a:pt x="525" y="586"/>
                  </a:lnTo>
                  <a:lnTo>
                    <a:pt x="518" y="588"/>
                  </a:lnTo>
                  <a:lnTo>
                    <a:pt x="518" y="600"/>
                  </a:lnTo>
                  <a:lnTo>
                    <a:pt x="499" y="607"/>
                  </a:lnTo>
                  <a:lnTo>
                    <a:pt x="475" y="640"/>
                  </a:lnTo>
                  <a:lnTo>
                    <a:pt x="468" y="666"/>
                  </a:lnTo>
                  <a:lnTo>
                    <a:pt x="475" y="690"/>
                  </a:lnTo>
                  <a:lnTo>
                    <a:pt x="480" y="697"/>
                  </a:lnTo>
                  <a:lnTo>
                    <a:pt x="487" y="695"/>
                  </a:lnTo>
                  <a:lnTo>
                    <a:pt x="497" y="697"/>
                  </a:lnTo>
                  <a:lnTo>
                    <a:pt x="494" y="709"/>
                  </a:lnTo>
                  <a:lnTo>
                    <a:pt x="480" y="721"/>
                  </a:lnTo>
                  <a:lnTo>
                    <a:pt x="487" y="737"/>
                  </a:lnTo>
                  <a:lnTo>
                    <a:pt x="483" y="744"/>
                  </a:lnTo>
                  <a:lnTo>
                    <a:pt x="485" y="763"/>
                  </a:lnTo>
                  <a:lnTo>
                    <a:pt x="490" y="768"/>
                  </a:lnTo>
                  <a:lnTo>
                    <a:pt x="485" y="782"/>
                  </a:lnTo>
                  <a:lnTo>
                    <a:pt x="494" y="792"/>
                  </a:lnTo>
                  <a:lnTo>
                    <a:pt x="511" y="787"/>
                  </a:lnTo>
                  <a:lnTo>
                    <a:pt x="518" y="794"/>
                  </a:lnTo>
                  <a:lnTo>
                    <a:pt x="535" y="799"/>
                  </a:lnTo>
                  <a:lnTo>
                    <a:pt x="535" y="808"/>
                  </a:lnTo>
                  <a:lnTo>
                    <a:pt x="554" y="808"/>
                  </a:lnTo>
                  <a:lnTo>
                    <a:pt x="554" y="820"/>
                  </a:lnTo>
                  <a:lnTo>
                    <a:pt x="563" y="822"/>
                  </a:lnTo>
                  <a:lnTo>
                    <a:pt x="570" y="834"/>
                  </a:lnTo>
                  <a:lnTo>
                    <a:pt x="551" y="856"/>
                  </a:lnTo>
                  <a:lnTo>
                    <a:pt x="530" y="848"/>
                  </a:lnTo>
                  <a:lnTo>
                    <a:pt x="528" y="863"/>
                  </a:lnTo>
                  <a:lnTo>
                    <a:pt x="516" y="872"/>
                  </a:lnTo>
                  <a:lnTo>
                    <a:pt x="497" y="879"/>
                  </a:lnTo>
                  <a:lnTo>
                    <a:pt x="485" y="910"/>
                  </a:lnTo>
                  <a:lnTo>
                    <a:pt x="471" y="917"/>
                  </a:lnTo>
                  <a:lnTo>
                    <a:pt x="466" y="929"/>
                  </a:lnTo>
                  <a:lnTo>
                    <a:pt x="471" y="936"/>
                  </a:lnTo>
                  <a:lnTo>
                    <a:pt x="478" y="934"/>
                  </a:lnTo>
                  <a:lnTo>
                    <a:pt x="499" y="943"/>
                  </a:lnTo>
                  <a:lnTo>
                    <a:pt x="497" y="950"/>
                  </a:lnTo>
                  <a:lnTo>
                    <a:pt x="511" y="974"/>
                  </a:lnTo>
                  <a:lnTo>
                    <a:pt x="523" y="978"/>
                  </a:lnTo>
                  <a:lnTo>
                    <a:pt x="530" y="988"/>
                  </a:lnTo>
                  <a:lnTo>
                    <a:pt x="530" y="1014"/>
                  </a:lnTo>
                  <a:lnTo>
                    <a:pt x="546" y="1021"/>
                  </a:lnTo>
                  <a:lnTo>
                    <a:pt x="542" y="1026"/>
                  </a:lnTo>
                  <a:lnTo>
                    <a:pt x="511" y="1026"/>
                  </a:lnTo>
                  <a:lnTo>
                    <a:pt x="506" y="1038"/>
                  </a:lnTo>
                  <a:lnTo>
                    <a:pt x="513" y="1064"/>
                  </a:lnTo>
                  <a:lnTo>
                    <a:pt x="528" y="1068"/>
                  </a:lnTo>
                  <a:lnTo>
                    <a:pt x="525" y="1078"/>
                  </a:lnTo>
                  <a:lnTo>
                    <a:pt x="530" y="1087"/>
                  </a:lnTo>
                  <a:lnTo>
                    <a:pt x="525" y="1094"/>
                  </a:lnTo>
                  <a:lnTo>
                    <a:pt x="525" y="1104"/>
                  </a:lnTo>
                  <a:lnTo>
                    <a:pt x="518" y="1106"/>
                  </a:lnTo>
                  <a:lnTo>
                    <a:pt x="525" y="1120"/>
                  </a:lnTo>
                  <a:lnTo>
                    <a:pt x="525" y="1135"/>
                  </a:lnTo>
                  <a:lnTo>
                    <a:pt x="539" y="1139"/>
                  </a:lnTo>
                  <a:lnTo>
                    <a:pt x="549" y="1156"/>
                  </a:lnTo>
                  <a:lnTo>
                    <a:pt x="558" y="1156"/>
                  </a:lnTo>
                  <a:lnTo>
                    <a:pt x="565" y="1149"/>
                  </a:lnTo>
                  <a:lnTo>
                    <a:pt x="565" y="1156"/>
                  </a:lnTo>
                  <a:lnTo>
                    <a:pt x="572" y="1156"/>
                  </a:lnTo>
                  <a:lnTo>
                    <a:pt x="577" y="1163"/>
                  </a:lnTo>
                  <a:lnTo>
                    <a:pt x="589" y="1158"/>
                  </a:lnTo>
                  <a:lnTo>
                    <a:pt x="601" y="1158"/>
                  </a:lnTo>
                  <a:lnTo>
                    <a:pt x="603" y="1165"/>
                  </a:lnTo>
                  <a:lnTo>
                    <a:pt x="594" y="1184"/>
                  </a:lnTo>
                  <a:lnTo>
                    <a:pt x="587" y="1182"/>
                  </a:lnTo>
                  <a:lnTo>
                    <a:pt x="582" y="1191"/>
                  </a:lnTo>
                  <a:lnTo>
                    <a:pt x="568" y="1196"/>
                  </a:lnTo>
                  <a:lnTo>
                    <a:pt x="575" y="1222"/>
                  </a:lnTo>
                  <a:lnTo>
                    <a:pt x="563" y="1222"/>
                  </a:lnTo>
                  <a:lnTo>
                    <a:pt x="528" y="1231"/>
                  </a:lnTo>
                  <a:lnTo>
                    <a:pt x="518" y="1241"/>
                  </a:lnTo>
                  <a:lnTo>
                    <a:pt x="511" y="1257"/>
                  </a:lnTo>
                  <a:lnTo>
                    <a:pt x="475" y="1241"/>
                  </a:lnTo>
                  <a:lnTo>
                    <a:pt x="433" y="1257"/>
                  </a:lnTo>
                  <a:lnTo>
                    <a:pt x="431" y="1267"/>
                  </a:lnTo>
                  <a:lnTo>
                    <a:pt x="426" y="1265"/>
                  </a:lnTo>
                  <a:lnTo>
                    <a:pt x="426" y="1286"/>
                  </a:lnTo>
                  <a:lnTo>
                    <a:pt x="435" y="1288"/>
                  </a:lnTo>
                  <a:lnTo>
                    <a:pt x="438" y="1298"/>
                  </a:lnTo>
                  <a:lnTo>
                    <a:pt x="452" y="1302"/>
                  </a:lnTo>
                  <a:lnTo>
                    <a:pt x="461" y="1312"/>
                  </a:lnTo>
                  <a:lnTo>
                    <a:pt x="466" y="1328"/>
                  </a:lnTo>
                  <a:lnTo>
                    <a:pt x="475" y="1343"/>
                  </a:lnTo>
                  <a:lnTo>
                    <a:pt x="487" y="1352"/>
                  </a:lnTo>
                  <a:lnTo>
                    <a:pt x="504" y="1350"/>
                  </a:lnTo>
                  <a:lnTo>
                    <a:pt x="511" y="1364"/>
                  </a:lnTo>
                  <a:lnTo>
                    <a:pt x="504" y="1376"/>
                  </a:lnTo>
                  <a:lnTo>
                    <a:pt x="516" y="1395"/>
                  </a:lnTo>
                  <a:lnTo>
                    <a:pt x="511" y="1425"/>
                  </a:lnTo>
                  <a:lnTo>
                    <a:pt x="497" y="1442"/>
                  </a:lnTo>
                  <a:lnTo>
                    <a:pt x="475" y="1456"/>
                  </a:lnTo>
                  <a:lnTo>
                    <a:pt x="475" y="1456"/>
                  </a:lnTo>
                  <a:lnTo>
                    <a:pt x="459" y="1449"/>
                  </a:lnTo>
                  <a:lnTo>
                    <a:pt x="454" y="1439"/>
                  </a:lnTo>
                  <a:lnTo>
                    <a:pt x="445" y="1430"/>
                  </a:lnTo>
                  <a:lnTo>
                    <a:pt x="442" y="1418"/>
                  </a:lnTo>
                  <a:lnTo>
                    <a:pt x="433" y="1406"/>
                  </a:lnTo>
                  <a:lnTo>
                    <a:pt x="435" y="1399"/>
                  </a:lnTo>
                  <a:lnTo>
                    <a:pt x="428" y="1392"/>
                  </a:lnTo>
                  <a:lnTo>
                    <a:pt x="428" y="1387"/>
                  </a:lnTo>
                  <a:lnTo>
                    <a:pt x="433" y="1390"/>
                  </a:lnTo>
                  <a:lnTo>
                    <a:pt x="426" y="1383"/>
                  </a:lnTo>
                  <a:lnTo>
                    <a:pt x="423" y="1369"/>
                  </a:lnTo>
                  <a:lnTo>
                    <a:pt x="416" y="1364"/>
                  </a:lnTo>
                  <a:lnTo>
                    <a:pt x="409" y="1347"/>
                  </a:lnTo>
                  <a:lnTo>
                    <a:pt x="412" y="1340"/>
                  </a:lnTo>
                  <a:lnTo>
                    <a:pt x="402" y="1333"/>
                  </a:lnTo>
                  <a:lnTo>
                    <a:pt x="407" y="1321"/>
                  </a:lnTo>
                  <a:lnTo>
                    <a:pt x="400" y="1314"/>
                  </a:lnTo>
                  <a:lnTo>
                    <a:pt x="400" y="1302"/>
                  </a:lnTo>
                  <a:lnTo>
                    <a:pt x="362" y="1312"/>
                  </a:lnTo>
                  <a:lnTo>
                    <a:pt x="355" y="1326"/>
                  </a:lnTo>
                  <a:lnTo>
                    <a:pt x="357" y="1340"/>
                  </a:lnTo>
                  <a:lnTo>
                    <a:pt x="322" y="1361"/>
                  </a:lnTo>
                  <a:lnTo>
                    <a:pt x="300" y="1357"/>
                  </a:lnTo>
                  <a:lnTo>
                    <a:pt x="289" y="1364"/>
                  </a:lnTo>
                  <a:lnTo>
                    <a:pt x="282" y="1357"/>
                  </a:lnTo>
                  <a:lnTo>
                    <a:pt x="267" y="1364"/>
                  </a:lnTo>
                  <a:lnTo>
                    <a:pt x="256" y="1359"/>
                  </a:lnTo>
                  <a:lnTo>
                    <a:pt x="256" y="1359"/>
                  </a:lnTo>
                  <a:lnTo>
                    <a:pt x="241" y="1347"/>
                  </a:lnTo>
                  <a:lnTo>
                    <a:pt x="239" y="1335"/>
                  </a:lnTo>
                  <a:lnTo>
                    <a:pt x="227" y="1335"/>
                  </a:lnTo>
                  <a:lnTo>
                    <a:pt x="211" y="1300"/>
                  </a:lnTo>
                  <a:lnTo>
                    <a:pt x="222" y="1265"/>
                  </a:lnTo>
                  <a:lnTo>
                    <a:pt x="251" y="1246"/>
                  </a:lnTo>
                  <a:lnTo>
                    <a:pt x="253" y="1231"/>
                  </a:lnTo>
                  <a:lnTo>
                    <a:pt x="232" y="1177"/>
                  </a:lnTo>
                  <a:lnTo>
                    <a:pt x="225" y="1170"/>
                  </a:lnTo>
                  <a:lnTo>
                    <a:pt x="222" y="1158"/>
                  </a:lnTo>
                  <a:lnTo>
                    <a:pt x="213" y="1139"/>
                  </a:lnTo>
                  <a:lnTo>
                    <a:pt x="211" y="1106"/>
                  </a:lnTo>
                  <a:lnTo>
                    <a:pt x="196" y="1094"/>
                  </a:lnTo>
                  <a:lnTo>
                    <a:pt x="168" y="1057"/>
                  </a:lnTo>
                  <a:lnTo>
                    <a:pt x="170" y="1047"/>
                  </a:lnTo>
                  <a:lnTo>
                    <a:pt x="185" y="1033"/>
                  </a:lnTo>
                  <a:lnTo>
                    <a:pt x="189" y="1023"/>
                  </a:lnTo>
                  <a:lnTo>
                    <a:pt x="175" y="1002"/>
                  </a:lnTo>
                  <a:lnTo>
                    <a:pt x="147" y="988"/>
                  </a:lnTo>
                  <a:lnTo>
                    <a:pt x="137" y="988"/>
                  </a:lnTo>
                  <a:lnTo>
                    <a:pt x="132" y="993"/>
                  </a:lnTo>
                  <a:lnTo>
                    <a:pt x="123" y="1023"/>
                  </a:lnTo>
                  <a:lnTo>
                    <a:pt x="114" y="1033"/>
                  </a:lnTo>
                  <a:lnTo>
                    <a:pt x="99" y="1035"/>
                  </a:lnTo>
                  <a:lnTo>
                    <a:pt x="66" y="993"/>
                  </a:lnTo>
                  <a:lnTo>
                    <a:pt x="62" y="974"/>
                  </a:lnTo>
                  <a:lnTo>
                    <a:pt x="69" y="955"/>
                  </a:lnTo>
                  <a:lnTo>
                    <a:pt x="62" y="943"/>
                  </a:lnTo>
                  <a:lnTo>
                    <a:pt x="52" y="941"/>
                  </a:lnTo>
                  <a:lnTo>
                    <a:pt x="47" y="924"/>
                  </a:lnTo>
                  <a:lnTo>
                    <a:pt x="36" y="908"/>
                  </a:lnTo>
                  <a:lnTo>
                    <a:pt x="26" y="874"/>
                  </a:lnTo>
                  <a:lnTo>
                    <a:pt x="2" y="851"/>
                  </a:lnTo>
                  <a:lnTo>
                    <a:pt x="0" y="830"/>
                  </a:lnTo>
                  <a:lnTo>
                    <a:pt x="9" y="818"/>
                  </a:lnTo>
                  <a:lnTo>
                    <a:pt x="12" y="841"/>
                  </a:lnTo>
                  <a:lnTo>
                    <a:pt x="26" y="841"/>
                  </a:lnTo>
                  <a:lnTo>
                    <a:pt x="36" y="839"/>
                  </a:lnTo>
                  <a:lnTo>
                    <a:pt x="45" y="846"/>
                  </a:lnTo>
                  <a:lnTo>
                    <a:pt x="57" y="877"/>
                  </a:lnTo>
                  <a:lnTo>
                    <a:pt x="66" y="884"/>
                  </a:lnTo>
                  <a:lnTo>
                    <a:pt x="80" y="884"/>
                  </a:lnTo>
                  <a:lnTo>
                    <a:pt x="90" y="874"/>
                  </a:lnTo>
                  <a:lnTo>
                    <a:pt x="104" y="886"/>
                  </a:lnTo>
                  <a:lnTo>
                    <a:pt x="111" y="884"/>
                  </a:lnTo>
                  <a:close/>
                </a:path>
              </a:pathLst>
            </a:custGeom>
            <a:solidFill>
              <a:schemeClr val="accent1"/>
            </a:solid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06" name="Freeform 205"/>
            <p:cNvSpPr>
              <a:spLocks/>
            </p:cNvSpPr>
            <p:nvPr/>
          </p:nvSpPr>
          <p:spPr bwMode="auto">
            <a:xfrm>
              <a:off x="2305" y="165"/>
              <a:ext cx="1123" cy="749"/>
            </a:xfrm>
            <a:custGeom>
              <a:avLst/>
              <a:gdLst>
                <a:gd name="T0" fmla="*/ 634 w 1123"/>
                <a:gd name="T1" fmla="*/ 16 h 749"/>
                <a:gd name="T2" fmla="*/ 643 w 1123"/>
                <a:gd name="T3" fmla="*/ 64 h 749"/>
                <a:gd name="T4" fmla="*/ 657 w 1123"/>
                <a:gd name="T5" fmla="*/ 99 h 749"/>
                <a:gd name="T6" fmla="*/ 686 w 1123"/>
                <a:gd name="T7" fmla="*/ 144 h 749"/>
                <a:gd name="T8" fmla="*/ 700 w 1123"/>
                <a:gd name="T9" fmla="*/ 172 h 749"/>
                <a:gd name="T10" fmla="*/ 747 w 1123"/>
                <a:gd name="T11" fmla="*/ 156 h 749"/>
                <a:gd name="T12" fmla="*/ 804 w 1123"/>
                <a:gd name="T13" fmla="*/ 146 h 749"/>
                <a:gd name="T14" fmla="*/ 849 w 1123"/>
                <a:gd name="T15" fmla="*/ 177 h 749"/>
                <a:gd name="T16" fmla="*/ 915 w 1123"/>
                <a:gd name="T17" fmla="*/ 184 h 749"/>
                <a:gd name="T18" fmla="*/ 953 w 1123"/>
                <a:gd name="T19" fmla="*/ 156 h 749"/>
                <a:gd name="T20" fmla="*/ 1033 w 1123"/>
                <a:gd name="T21" fmla="*/ 132 h 749"/>
                <a:gd name="T22" fmla="*/ 1081 w 1123"/>
                <a:gd name="T23" fmla="*/ 134 h 749"/>
                <a:gd name="T24" fmla="*/ 1076 w 1123"/>
                <a:gd name="T25" fmla="*/ 198 h 749"/>
                <a:gd name="T26" fmla="*/ 1104 w 1123"/>
                <a:gd name="T27" fmla="*/ 293 h 749"/>
                <a:gd name="T28" fmla="*/ 1121 w 1123"/>
                <a:gd name="T29" fmla="*/ 338 h 749"/>
                <a:gd name="T30" fmla="*/ 1109 w 1123"/>
                <a:gd name="T31" fmla="*/ 385 h 749"/>
                <a:gd name="T32" fmla="*/ 1100 w 1123"/>
                <a:gd name="T33" fmla="*/ 413 h 749"/>
                <a:gd name="T34" fmla="*/ 1067 w 1123"/>
                <a:gd name="T35" fmla="*/ 444 h 749"/>
                <a:gd name="T36" fmla="*/ 1050 w 1123"/>
                <a:gd name="T37" fmla="*/ 494 h 749"/>
                <a:gd name="T38" fmla="*/ 984 w 1123"/>
                <a:gd name="T39" fmla="*/ 562 h 749"/>
                <a:gd name="T40" fmla="*/ 960 w 1123"/>
                <a:gd name="T41" fmla="*/ 598 h 749"/>
                <a:gd name="T42" fmla="*/ 960 w 1123"/>
                <a:gd name="T43" fmla="*/ 617 h 749"/>
                <a:gd name="T44" fmla="*/ 937 w 1123"/>
                <a:gd name="T45" fmla="*/ 652 h 749"/>
                <a:gd name="T46" fmla="*/ 906 w 1123"/>
                <a:gd name="T47" fmla="*/ 702 h 749"/>
                <a:gd name="T48" fmla="*/ 851 w 1123"/>
                <a:gd name="T49" fmla="*/ 749 h 749"/>
                <a:gd name="T50" fmla="*/ 806 w 1123"/>
                <a:gd name="T51" fmla="*/ 709 h 749"/>
                <a:gd name="T52" fmla="*/ 761 w 1123"/>
                <a:gd name="T53" fmla="*/ 636 h 749"/>
                <a:gd name="T54" fmla="*/ 709 w 1123"/>
                <a:gd name="T55" fmla="*/ 548 h 749"/>
                <a:gd name="T56" fmla="*/ 669 w 1123"/>
                <a:gd name="T57" fmla="*/ 522 h 749"/>
                <a:gd name="T58" fmla="*/ 617 w 1123"/>
                <a:gd name="T59" fmla="*/ 508 h 749"/>
                <a:gd name="T60" fmla="*/ 598 w 1123"/>
                <a:gd name="T61" fmla="*/ 454 h 749"/>
                <a:gd name="T62" fmla="*/ 556 w 1123"/>
                <a:gd name="T63" fmla="*/ 454 h 749"/>
                <a:gd name="T64" fmla="*/ 539 w 1123"/>
                <a:gd name="T65" fmla="*/ 345 h 749"/>
                <a:gd name="T66" fmla="*/ 414 w 1123"/>
                <a:gd name="T67" fmla="*/ 335 h 749"/>
                <a:gd name="T68" fmla="*/ 345 w 1123"/>
                <a:gd name="T69" fmla="*/ 366 h 749"/>
                <a:gd name="T70" fmla="*/ 260 w 1123"/>
                <a:gd name="T71" fmla="*/ 413 h 749"/>
                <a:gd name="T72" fmla="*/ 213 w 1123"/>
                <a:gd name="T73" fmla="*/ 385 h 749"/>
                <a:gd name="T74" fmla="*/ 170 w 1123"/>
                <a:gd name="T75" fmla="*/ 340 h 749"/>
                <a:gd name="T76" fmla="*/ 102 w 1123"/>
                <a:gd name="T77" fmla="*/ 314 h 749"/>
                <a:gd name="T78" fmla="*/ 64 w 1123"/>
                <a:gd name="T79" fmla="*/ 274 h 749"/>
                <a:gd name="T80" fmla="*/ 31 w 1123"/>
                <a:gd name="T81" fmla="*/ 267 h 749"/>
                <a:gd name="T82" fmla="*/ 5 w 1123"/>
                <a:gd name="T83" fmla="*/ 215 h 749"/>
                <a:gd name="T84" fmla="*/ 26 w 1123"/>
                <a:gd name="T85" fmla="*/ 189 h 749"/>
                <a:gd name="T86" fmla="*/ 54 w 1123"/>
                <a:gd name="T87" fmla="*/ 177 h 749"/>
                <a:gd name="T88" fmla="*/ 73 w 1123"/>
                <a:gd name="T89" fmla="*/ 172 h 749"/>
                <a:gd name="T90" fmla="*/ 113 w 1123"/>
                <a:gd name="T91" fmla="*/ 191 h 749"/>
                <a:gd name="T92" fmla="*/ 142 w 1123"/>
                <a:gd name="T93" fmla="*/ 191 h 749"/>
                <a:gd name="T94" fmla="*/ 154 w 1123"/>
                <a:gd name="T95" fmla="*/ 187 h 749"/>
                <a:gd name="T96" fmla="*/ 217 w 1123"/>
                <a:gd name="T97" fmla="*/ 184 h 749"/>
                <a:gd name="T98" fmla="*/ 251 w 1123"/>
                <a:gd name="T99" fmla="*/ 182 h 749"/>
                <a:gd name="T100" fmla="*/ 288 w 1123"/>
                <a:gd name="T101" fmla="*/ 179 h 749"/>
                <a:gd name="T102" fmla="*/ 348 w 1123"/>
                <a:gd name="T103" fmla="*/ 208 h 749"/>
                <a:gd name="T104" fmla="*/ 423 w 1123"/>
                <a:gd name="T105" fmla="*/ 208 h 749"/>
                <a:gd name="T106" fmla="*/ 456 w 1123"/>
                <a:gd name="T107" fmla="*/ 182 h 749"/>
                <a:gd name="T108" fmla="*/ 482 w 1123"/>
                <a:gd name="T109" fmla="*/ 144 h 749"/>
                <a:gd name="T110" fmla="*/ 594 w 1123"/>
                <a:gd name="T111" fmla="*/ 30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23" h="749">
                  <a:moveTo>
                    <a:pt x="603" y="0"/>
                  </a:moveTo>
                  <a:lnTo>
                    <a:pt x="610" y="4"/>
                  </a:lnTo>
                  <a:lnTo>
                    <a:pt x="615" y="14"/>
                  </a:lnTo>
                  <a:lnTo>
                    <a:pt x="634" y="16"/>
                  </a:lnTo>
                  <a:lnTo>
                    <a:pt x="641" y="26"/>
                  </a:lnTo>
                  <a:lnTo>
                    <a:pt x="631" y="47"/>
                  </a:lnTo>
                  <a:lnTo>
                    <a:pt x="643" y="56"/>
                  </a:lnTo>
                  <a:lnTo>
                    <a:pt x="643" y="64"/>
                  </a:lnTo>
                  <a:lnTo>
                    <a:pt x="655" y="78"/>
                  </a:lnTo>
                  <a:lnTo>
                    <a:pt x="653" y="80"/>
                  </a:lnTo>
                  <a:lnTo>
                    <a:pt x="657" y="92"/>
                  </a:lnTo>
                  <a:lnTo>
                    <a:pt x="657" y="99"/>
                  </a:lnTo>
                  <a:lnTo>
                    <a:pt x="664" y="106"/>
                  </a:lnTo>
                  <a:lnTo>
                    <a:pt x="667" y="118"/>
                  </a:lnTo>
                  <a:lnTo>
                    <a:pt x="676" y="137"/>
                  </a:lnTo>
                  <a:lnTo>
                    <a:pt x="686" y="144"/>
                  </a:lnTo>
                  <a:lnTo>
                    <a:pt x="686" y="156"/>
                  </a:lnTo>
                  <a:lnTo>
                    <a:pt x="695" y="165"/>
                  </a:lnTo>
                  <a:lnTo>
                    <a:pt x="695" y="179"/>
                  </a:lnTo>
                  <a:lnTo>
                    <a:pt x="700" y="172"/>
                  </a:lnTo>
                  <a:lnTo>
                    <a:pt x="712" y="172"/>
                  </a:lnTo>
                  <a:lnTo>
                    <a:pt x="726" y="182"/>
                  </a:lnTo>
                  <a:lnTo>
                    <a:pt x="735" y="156"/>
                  </a:lnTo>
                  <a:lnTo>
                    <a:pt x="747" y="156"/>
                  </a:lnTo>
                  <a:lnTo>
                    <a:pt x="752" y="170"/>
                  </a:lnTo>
                  <a:lnTo>
                    <a:pt x="790" y="151"/>
                  </a:lnTo>
                  <a:lnTo>
                    <a:pt x="787" y="139"/>
                  </a:lnTo>
                  <a:lnTo>
                    <a:pt x="804" y="146"/>
                  </a:lnTo>
                  <a:lnTo>
                    <a:pt x="792" y="170"/>
                  </a:lnTo>
                  <a:lnTo>
                    <a:pt x="804" y="172"/>
                  </a:lnTo>
                  <a:lnTo>
                    <a:pt x="821" y="170"/>
                  </a:lnTo>
                  <a:lnTo>
                    <a:pt x="849" y="177"/>
                  </a:lnTo>
                  <a:lnTo>
                    <a:pt x="882" y="179"/>
                  </a:lnTo>
                  <a:lnTo>
                    <a:pt x="920" y="168"/>
                  </a:lnTo>
                  <a:lnTo>
                    <a:pt x="925" y="172"/>
                  </a:lnTo>
                  <a:lnTo>
                    <a:pt x="915" y="184"/>
                  </a:lnTo>
                  <a:lnTo>
                    <a:pt x="915" y="189"/>
                  </a:lnTo>
                  <a:lnTo>
                    <a:pt x="920" y="182"/>
                  </a:lnTo>
                  <a:lnTo>
                    <a:pt x="937" y="175"/>
                  </a:lnTo>
                  <a:lnTo>
                    <a:pt x="953" y="156"/>
                  </a:lnTo>
                  <a:lnTo>
                    <a:pt x="981" y="144"/>
                  </a:lnTo>
                  <a:lnTo>
                    <a:pt x="1003" y="137"/>
                  </a:lnTo>
                  <a:lnTo>
                    <a:pt x="1015" y="137"/>
                  </a:lnTo>
                  <a:lnTo>
                    <a:pt x="1033" y="132"/>
                  </a:lnTo>
                  <a:lnTo>
                    <a:pt x="1048" y="137"/>
                  </a:lnTo>
                  <a:lnTo>
                    <a:pt x="1074" y="130"/>
                  </a:lnTo>
                  <a:lnTo>
                    <a:pt x="1074" y="130"/>
                  </a:lnTo>
                  <a:lnTo>
                    <a:pt x="1081" y="134"/>
                  </a:lnTo>
                  <a:lnTo>
                    <a:pt x="1083" y="142"/>
                  </a:lnTo>
                  <a:lnTo>
                    <a:pt x="1071" y="170"/>
                  </a:lnTo>
                  <a:lnTo>
                    <a:pt x="1069" y="189"/>
                  </a:lnTo>
                  <a:lnTo>
                    <a:pt x="1076" y="198"/>
                  </a:lnTo>
                  <a:lnTo>
                    <a:pt x="1100" y="208"/>
                  </a:lnTo>
                  <a:lnTo>
                    <a:pt x="1097" y="231"/>
                  </a:lnTo>
                  <a:lnTo>
                    <a:pt x="1090" y="246"/>
                  </a:lnTo>
                  <a:lnTo>
                    <a:pt x="1104" y="293"/>
                  </a:lnTo>
                  <a:lnTo>
                    <a:pt x="1104" y="319"/>
                  </a:lnTo>
                  <a:lnTo>
                    <a:pt x="1121" y="324"/>
                  </a:lnTo>
                  <a:lnTo>
                    <a:pt x="1123" y="331"/>
                  </a:lnTo>
                  <a:lnTo>
                    <a:pt x="1121" y="338"/>
                  </a:lnTo>
                  <a:lnTo>
                    <a:pt x="1109" y="343"/>
                  </a:lnTo>
                  <a:lnTo>
                    <a:pt x="1109" y="364"/>
                  </a:lnTo>
                  <a:lnTo>
                    <a:pt x="1104" y="373"/>
                  </a:lnTo>
                  <a:lnTo>
                    <a:pt x="1109" y="385"/>
                  </a:lnTo>
                  <a:lnTo>
                    <a:pt x="1097" y="397"/>
                  </a:lnTo>
                  <a:lnTo>
                    <a:pt x="1104" y="404"/>
                  </a:lnTo>
                  <a:lnTo>
                    <a:pt x="1097" y="411"/>
                  </a:lnTo>
                  <a:lnTo>
                    <a:pt x="1100" y="413"/>
                  </a:lnTo>
                  <a:lnTo>
                    <a:pt x="1088" y="435"/>
                  </a:lnTo>
                  <a:lnTo>
                    <a:pt x="1074" y="437"/>
                  </a:lnTo>
                  <a:lnTo>
                    <a:pt x="1067" y="444"/>
                  </a:lnTo>
                  <a:lnTo>
                    <a:pt x="1067" y="444"/>
                  </a:lnTo>
                  <a:lnTo>
                    <a:pt x="1057" y="451"/>
                  </a:lnTo>
                  <a:lnTo>
                    <a:pt x="1074" y="461"/>
                  </a:lnTo>
                  <a:lnTo>
                    <a:pt x="1074" y="482"/>
                  </a:lnTo>
                  <a:lnTo>
                    <a:pt x="1050" y="494"/>
                  </a:lnTo>
                  <a:lnTo>
                    <a:pt x="1005" y="506"/>
                  </a:lnTo>
                  <a:lnTo>
                    <a:pt x="993" y="515"/>
                  </a:lnTo>
                  <a:lnTo>
                    <a:pt x="993" y="522"/>
                  </a:lnTo>
                  <a:lnTo>
                    <a:pt x="984" y="562"/>
                  </a:lnTo>
                  <a:lnTo>
                    <a:pt x="986" y="577"/>
                  </a:lnTo>
                  <a:lnTo>
                    <a:pt x="979" y="579"/>
                  </a:lnTo>
                  <a:lnTo>
                    <a:pt x="972" y="593"/>
                  </a:lnTo>
                  <a:lnTo>
                    <a:pt x="960" y="598"/>
                  </a:lnTo>
                  <a:lnTo>
                    <a:pt x="951" y="607"/>
                  </a:lnTo>
                  <a:lnTo>
                    <a:pt x="951" y="612"/>
                  </a:lnTo>
                  <a:lnTo>
                    <a:pt x="958" y="612"/>
                  </a:lnTo>
                  <a:lnTo>
                    <a:pt x="960" y="617"/>
                  </a:lnTo>
                  <a:lnTo>
                    <a:pt x="958" y="626"/>
                  </a:lnTo>
                  <a:lnTo>
                    <a:pt x="960" y="638"/>
                  </a:lnTo>
                  <a:lnTo>
                    <a:pt x="944" y="640"/>
                  </a:lnTo>
                  <a:lnTo>
                    <a:pt x="937" y="652"/>
                  </a:lnTo>
                  <a:lnTo>
                    <a:pt x="925" y="657"/>
                  </a:lnTo>
                  <a:lnTo>
                    <a:pt x="920" y="669"/>
                  </a:lnTo>
                  <a:lnTo>
                    <a:pt x="903" y="685"/>
                  </a:lnTo>
                  <a:lnTo>
                    <a:pt x="906" y="702"/>
                  </a:lnTo>
                  <a:lnTo>
                    <a:pt x="884" y="716"/>
                  </a:lnTo>
                  <a:lnTo>
                    <a:pt x="877" y="714"/>
                  </a:lnTo>
                  <a:lnTo>
                    <a:pt x="851" y="749"/>
                  </a:lnTo>
                  <a:lnTo>
                    <a:pt x="851" y="749"/>
                  </a:lnTo>
                  <a:lnTo>
                    <a:pt x="825" y="726"/>
                  </a:lnTo>
                  <a:lnTo>
                    <a:pt x="802" y="714"/>
                  </a:lnTo>
                  <a:lnTo>
                    <a:pt x="802" y="714"/>
                  </a:lnTo>
                  <a:lnTo>
                    <a:pt x="806" y="709"/>
                  </a:lnTo>
                  <a:lnTo>
                    <a:pt x="802" y="704"/>
                  </a:lnTo>
                  <a:lnTo>
                    <a:pt x="804" y="690"/>
                  </a:lnTo>
                  <a:lnTo>
                    <a:pt x="771" y="669"/>
                  </a:lnTo>
                  <a:lnTo>
                    <a:pt x="761" y="636"/>
                  </a:lnTo>
                  <a:lnTo>
                    <a:pt x="754" y="624"/>
                  </a:lnTo>
                  <a:lnTo>
                    <a:pt x="750" y="598"/>
                  </a:lnTo>
                  <a:lnTo>
                    <a:pt x="733" y="574"/>
                  </a:lnTo>
                  <a:lnTo>
                    <a:pt x="709" y="548"/>
                  </a:lnTo>
                  <a:lnTo>
                    <a:pt x="691" y="541"/>
                  </a:lnTo>
                  <a:lnTo>
                    <a:pt x="676" y="532"/>
                  </a:lnTo>
                  <a:lnTo>
                    <a:pt x="672" y="534"/>
                  </a:lnTo>
                  <a:lnTo>
                    <a:pt x="669" y="522"/>
                  </a:lnTo>
                  <a:lnTo>
                    <a:pt x="648" y="513"/>
                  </a:lnTo>
                  <a:lnTo>
                    <a:pt x="648" y="513"/>
                  </a:lnTo>
                  <a:lnTo>
                    <a:pt x="631" y="508"/>
                  </a:lnTo>
                  <a:lnTo>
                    <a:pt x="617" y="508"/>
                  </a:lnTo>
                  <a:lnTo>
                    <a:pt x="624" y="487"/>
                  </a:lnTo>
                  <a:lnTo>
                    <a:pt x="612" y="484"/>
                  </a:lnTo>
                  <a:lnTo>
                    <a:pt x="603" y="477"/>
                  </a:lnTo>
                  <a:lnTo>
                    <a:pt x="598" y="454"/>
                  </a:lnTo>
                  <a:lnTo>
                    <a:pt x="586" y="456"/>
                  </a:lnTo>
                  <a:lnTo>
                    <a:pt x="589" y="465"/>
                  </a:lnTo>
                  <a:lnTo>
                    <a:pt x="582" y="470"/>
                  </a:lnTo>
                  <a:lnTo>
                    <a:pt x="556" y="454"/>
                  </a:lnTo>
                  <a:lnTo>
                    <a:pt x="549" y="458"/>
                  </a:lnTo>
                  <a:lnTo>
                    <a:pt x="541" y="395"/>
                  </a:lnTo>
                  <a:lnTo>
                    <a:pt x="546" y="378"/>
                  </a:lnTo>
                  <a:lnTo>
                    <a:pt x="539" y="345"/>
                  </a:lnTo>
                  <a:lnTo>
                    <a:pt x="497" y="357"/>
                  </a:lnTo>
                  <a:lnTo>
                    <a:pt x="494" y="380"/>
                  </a:lnTo>
                  <a:lnTo>
                    <a:pt x="452" y="364"/>
                  </a:lnTo>
                  <a:lnTo>
                    <a:pt x="414" y="335"/>
                  </a:lnTo>
                  <a:lnTo>
                    <a:pt x="404" y="338"/>
                  </a:lnTo>
                  <a:lnTo>
                    <a:pt x="395" y="335"/>
                  </a:lnTo>
                  <a:lnTo>
                    <a:pt x="364" y="347"/>
                  </a:lnTo>
                  <a:lnTo>
                    <a:pt x="345" y="366"/>
                  </a:lnTo>
                  <a:lnTo>
                    <a:pt x="324" y="373"/>
                  </a:lnTo>
                  <a:lnTo>
                    <a:pt x="303" y="399"/>
                  </a:lnTo>
                  <a:lnTo>
                    <a:pt x="272" y="418"/>
                  </a:lnTo>
                  <a:lnTo>
                    <a:pt x="260" y="413"/>
                  </a:lnTo>
                  <a:lnTo>
                    <a:pt x="246" y="418"/>
                  </a:lnTo>
                  <a:lnTo>
                    <a:pt x="241" y="402"/>
                  </a:lnTo>
                  <a:lnTo>
                    <a:pt x="234" y="404"/>
                  </a:lnTo>
                  <a:lnTo>
                    <a:pt x="213" y="385"/>
                  </a:lnTo>
                  <a:lnTo>
                    <a:pt x="184" y="378"/>
                  </a:lnTo>
                  <a:lnTo>
                    <a:pt x="177" y="359"/>
                  </a:lnTo>
                  <a:lnTo>
                    <a:pt x="180" y="352"/>
                  </a:lnTo>
                  <a:lnTo>
                    <a:pt x="170" y="340"/>
                  </a:lnTo>
                  <a:lnTo>
                    <a:pt x="156" y="333"/>
                  </a:lnTo>
                  <a:lnTo>
                    <a:pt x="132" y="333"/>
                  </a:lnTo>
                  <a:lnTo>
                    <a:pt x="120" y="317"/>
                  </a:lnTo>
                  <a:lnTo>
                    <a:pt x="102" y="314"/>
                  </a:lnTo>
                  <a:lnTo>
                    <a:pt x="94" y="298"/>
                  </a:lnTo>
                  <a:lnTo>
                    <a:pt x="83" y="283"/>
                  </a:lnTo>
                  <a:lnTo>
                    <a:pt x="73" y="283"/>
                  </a:lnTo>
                  <a:lnTo>
                    <a:pt x="64" y="274"/>
                  </a:lnTo>
                  <a:lnTo>
                    <a:pt x="52" y="276"/>
                  </a:lnTo>
                  <a:lnTo>
                    <a:pt x="47" y="267"/>
                  </a:lnTo>
                  <a:lnTo>
                    <a:pt x="31" y="267"/>
                  </a:lnTo>
                  <a:lnTo>
                    <a:pt x="31" y="267"/>
                  </a:lnTo>
                  <a:lnTo>
                    <a:pt x="23" y="253"/>
                  </a:lnTo>
                  <a:lnTo>
                    <a:pt x="9" y="248"/>
                  </a:lnTo>
                  <a:lnTo>
                    <a:pt x="5" y="241"/>
                  </a:lnTo>
                  <a:lnTo>
                    <a:pt x="5" y="215"/>
                  </a:lnTo>
                  <a:lnTo>
                    <a:pt x="0" y="205"/>
                  </a:lnTo>
                  <a:lnTo>
                    <a:pt x="0" y="205"/>
                  </a:lnTo>
                  <a:lnTo>
                    <a:pt x="5" y="208"/>
                  </a:lnTo>
                  <a:lnTo>
                    <a:pt x="26" y="189"/>
                  </a:lnTo>
                  <a:lnTo>
                    <a:pt x="33" y="191"/>
                  </a:lnTo>
                  <a:lnTo>
                    <a:pt x="38" y="191"/>
                  </a:lnTo>
                  <a:lnTo>
                    <a:pt x="42" y="182"/>
                  </a:lnTo>
                  <a:lnTo>
                    <a:pt x="54" y="177"/>
                  </a:lnTo>
                  <a:lnTo>
                    <a:pt x="54" y="172"/>
                  </a:lnTo>
                  <a:lnTo>
                    <a:pt x="64" y="177"/>
                  </a:lnTo>
                  <a:lnTo>
                    <a:pt x="68" y="165"/>
                  </a:lnTo>
                  <a:lnTo>
                    <a:pt x="73" y="172"/>
                  </a:lnTo>
                  <a:lnTo>
                    <a:pt x="75" y="163"/>
                  </a:lnTo>
                  <a:lnTo>
                    <a:pt x="83" y="170"/>
                  </a:lnTo>
                  <a:lnTo>
                    <a:pt x="87" y="168"/>
                  </a:lnTo>
                  <a:lnTo>
                    <a:pt x="113" y="191"/>
                  </a:lnTo>
                  <a:lnTo>
                    <a:pt x="118" y="189"/>
                  </a:lnTo>
                  <a:lnTo>
                    <a:pt x="128" y="201"/>
                  </a:lnTo>
                  <a:lnTo>
                    <a:pt x="128" y="191"/>
                  </a:lnTo>
                  <a:lnTo>
                    <a:pt x="142" y="191"/>
                  </a:lnTo>
                  <a:lnTo>
                    <a:pt x="142" y="184"/>
                  </a:lnTo>
                  <a:lnTo>
                    <a:pt x="149" y="184"/>
                  </a:lnTo>
                  <a:lnTo>
                    <a:pt x="146" y="177"/>
                  </a:lnTo>
                  <a:lnTo>
                    <a:pt x="154" y="187"/>
                  </a:lnTo>
                  <a:lnTo>
                    <a:pt x="172" y="177"/>
                  </a:lnTo>
                  <a:lnTo>
                    <a:pt x="182" y="184"/>
                  </a:lnTo>
                  <a:lnTo>
                    <a:pt x="206" y="189"/>
                  </a:lnTo>
                  <a:lnTo>
                    <a:pt x="217" y="184"/>
                  </a:lnTo>
                  <a:lnTo>
                    <a:pt x="220" y="189"/>
                  </a:lnTo>
                  <a:lnTo>
                    <a:pt x="241" y="196"/>
                  </a:lnTo>
                  <a:lnTo>
                    <a:pt x="248" y="196"/>
                  </a:lnTo>
                  <a:lnTo>
                    <a:pt x="251" y="182"/>
                  </a:lnTo>
                  <a:lnTo>
                    <a:pt x="265" y="177"/>
                  </a:lnTo>
                  <a:lnTo>
                    <a:pt x="277" y="179"/>
                  </a:lnTo>
                  <a:lnTo>
                    <a:pt x="279" y="184"/>
                  </a:lnTo>
                  <a:lnTo>
                    <a:pt x="288" y="179"/>
                  </a:lnTo>
                  <a:lnTo>
                    <a:pt x="298" y="191"/>
                  </a:lnTo>
                  <a:lnTo>
                    <a:pt x="331" y="196"/>
                  </a:lnTo>
                  <a:lnTo>
                    <a:pt x="336" y="203"/>
                  </a:lnTo>
                  <a:lnTo>
                    <a:pt x="348" y="208"/>
                  </a:lnTo>
                  <a:lnTo>
                    <a:pt x="364" y="224"/>
                  </a:lnTo>
                  <a:lnTo>
                    <a:pt x="397" y="210"/>
                  </a:lnTo>
                  <a:lnTo>
                    <a:pt x="418" y="224"/>
                  </a:lnTo>
                  <a:lnTo>
                    <a:pt x="423" y="208"/>
                  </a:lnTo>
                  <a:lnTo>
                    <a:pt x="435" y="196"/>
                  </a:lnTo>
                  <a:lnTo>
                    <a:pt x="435" y="182"/>
                  </a:lnTo>
                  <a:lnTo>
                    <a:pt x="445" y="177"/>
                  </a:lnTo>
                  <a:lnTo>
                    <a:pt x="456" y="182"/>
                  </a:lnTo>
                  <a:lnTo>
                    <a:pt x="459" y="168"/>
                  </a:lnTo>
                  <a:lnTo>
                    <a:pt x="471" y="163"/>
                  </a:lnTo>
                  <a:lnTo>
                    <a:pt x="473" y="153"/>
                  </a:lnTo>
                  <a:lnTo>
                    <a:pt x="482" y="144"/>
                  </a:lnTo>
                  <a:lnTo>
                    <a:pt x="482" y="118"/>
                  </a:lnTo>
                  <a:lnTo>
                    <a:pt x="511" y="97"/>
                  </a:lnTo>
                  <a:lnTo>
                    <a:pt x="539" y="94"/>
                  </a:lnTo>
                  <a:lnTo>
                    <a:pt x="594" y="30"/>
                  </a:lnTo>
                  <a:lnTo>
                    <a:pt x="605" y="26"/>
                  </a:lnTo>
                  <a:lnTo>
                    <a:pt x="596" y="9"/>
                  </a:lnTo>
                  <a:lnTo>
                    <a:pt x="603"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07" name="Freeform 206"/>
            <p:cNvSpPr>
              <a:spLocks/>
            </p:cNvSpPr>
            <p:nvPr/>
          </p:nvSpPr>
          <p:spPr bwMode="auto">
            <a:xfrm>
              <a:off x="2239" y="432"/>
              <a:ext cx="714" cy="560"/>
            </a:xfrm>
            <a:custGeom>
              <a:avLst/>
              <a:gdLst>
                <a:gd name="T0" fmla="*/ 118 w 714"/>
                <a:gd name="T1" fmla="*/ 9 h 560"/>
                <a:gd name="T2" fmla="*/ 149 w 714"/>
                <a:gd name="T3" fmla="*/ 16 h 560"/>
                <a:gd name="T4" fmla="*/ 186 w 714"/>
                <a:gd name="T5" fmla="*/ 50 h 560"/>
                <a:gd name="T6" fmla="*/ 236 w 714"/>
                <a:gd name="T7" fmla="*/ 73 h 560"/>
                <a:gd name="T8" fmla="*/ 250 w 714"/>
                <a:gd name="T9" fmla="*/ 111 h 560"/>
                <a:gd name="T10" fmla="*/ 307 w 714"/>
                <a:gd name="T11" fmla="*/ 135 h 560"/>
                <a:gd name="T12" fmla="*/ 338 w 714"/>
                <a:gd name="T13" fmla="*/ 151 h 560"/>
                <a:gd name="T14" fmla="*/ 411 w 714"/>
                <a:gd name="T15" fmla="*/ 99 h 560"/>
                <a:gd name="T16" fmla="*/ 470 w 714"/>
                <a:gd name="T17" fmla="*/ 71 h 560"/>
                <a:gd name="T18" fmla="*/ 560 w 714"/>
                <a:gd name="T19" fmla="*/ 113 h 560"/>
                <a:gd name="T20" fmla="*/ 612 w 714"/>
                <a:gd name="T21" fmla="*/ 111 h 560"/>
                <a:gd name="T22" fmla="*/ 622 w 714"/>
                <a:gd name="T23" fmla="*/ 187 h 560"/>
                <a:gd name="T24" fmla="*/ 652 w 714"/>
                <a:gd name="T25" fmla="*/ 189 h 560"/>
                <a:gd name="T26" fmla="*/ 678 w 714"/>
                <a:gd name="T27" fmla="*/ 217 h 560"/>
                <a:gd name="T28" fmla="*/ 697 w 714"/>
                <a:gd name="T29" fmla="*/ 241 h 560"/>
                <a:gd name="T30" fmla="*/ 704 w 714"/>
                <a:gd name="T31" fmla="*/ 250 h 560"/>
                <a:gd name="T32" fmla="*/ 700 w 714"/>
                <a:gd name="T33" fmla="*/ 272 h 560"/>
                <a:gd name="T34" fmla="*/ 712 w 714"/>
                <a:gd name="T35" fmla="*/ 300 h 560"/>
                <a:gd name="T36" fmla="*/ 683 w 714"/>
                <a:gd name="T37" fmla="*/ 340 h 560"/>
                <a:gd name="T38" fmla="*/ 664 w 714"/>
                <a:gd name="T39" fmla="*/ 328 h 560"/>
                <a:gd name="T40" fmla="*/ 622 w 714"/>
                <a:gd name="T41" fmla="*/ 319 h 560"/>
                <a:gd name="T42" fmla="*/ 553 w 714"/>
                <a:gd name="T43" fmla="*/ 317 h 560"/>
                <a:gd name="T44" fmla="*/ 470 w 714"/>
                <a:gd name="T45" fmla="*/ 352 h 560"/>
                <a:gd name="T46" fmla="*/ 470 w 714"/>
                <a:gd name="T47" fmla="*/ 373 h 560"/>
                <a:gd name="T48" fmla="*/ 525 w 714"/>
                <a:gd name="T49" fmla="*/ 459 h 560"/>
                <a:gd name="T50" fmla="*/ 506 w 714"/>
                <a:gd name="T51" fmla="*/ 503 h 560"/>
                <a:gd name="T52" fmla="*/ 468 w 714"/>
                <a:gd name="T53" fmla="*/ 534 h 560"/>
                <a:gd name="T54" fmla="*/ 449 w 714"/>
                <a:gd name="T55" fmla="*/ 537 h 560"/>
                <a:gd name="T56" fmla="*/ 411 w 714"/>
                <a:gd name="T57" fmla="*/ 534 h 560"/>
                <a:gd name="T58" fmla="*/ 383 w 714"/>
                <a:gd name="T59" fmla="*/ 555 h 560"/>
                <a:gd name="T60" fmla="*/ 293 w 714"/>
                <a:gd name="T61" fmla="*/ 532 h 560"/>
                <a:gd name="T62" fmla="*/ 276 w 714"/>
                <a:gd name="T63" fmla="*/ 489 h 560"/>
                <a:gd name="T64" fmla="*/ 215 w 714"/>
                <a:gd name="T65" fmla="*/ 468 h 560"/>
                <a:gd name="T66" fmla="*/ 198 w 714"/>
                <a:gd name="T67" fmla="*/ 494 h 560"/>
                <a:gd name="T68" fmla="*/ 191 w 714"/>
                <a:gd name="T69" fmla="*/ 515 h 560"/>
                <a:gd name="T70" fmla="*/ 172 w 714"/>
                <a:gd name="T71" fmla="*/ 529 h 560"/>
                <a:gd name="T72" fmla="*/ 132 w 714"/>
                <a:gd name="T73" fmla="*/ 503 h 560"/>
                <a:gd name="T74" fmla="*/ 97 w 714"/>
                <a:gd name="T75" fmla="*/ 496 h 560"/>
                <a:gd name="T76" fmla="*/ 87 w 714"/>
                <a:gd name="T77" fmla="*/ 485 h 560"/>
                <a:gd name="T78" fmla="*/ 54 w 714"/>
                <a:gd name="T79" fmla="*/ 489 h 560"/>
                <a:gd name="T80" fmla="*/ 11 w 714"/>
                <a:gd name="T81" fmla="*/ 473 h 560"/>
                <a:gd name="T82" fmla="*/ 14 w 714"/>
                <a:gd name="T83" fmla="*/ 425 h 560"/>
                <a:gd name="T84" fmla="*/ 0 w 714"/>
                <a:gd name="T85" fmla="*/ 402 h 560"/>
                <a:gd name="T86" fmla="*/ 14 w 714"/>
                <a:gd name="T87" fmla="*/ 364 h 560"/>
                <a:gd name="T88" fmla="*/ 35 w 714"/>
                <a:gd name="T89" fmla="*/ 331 h 560"/>
                <a:gd name="T90" fmla="*/ 37 w 714"/>
                <a:gd name="T91" fmla="*/ 293 h 560"/>
                <a:gd name="T92" fmla="*/ 54 w 714"/>
                <a:gd name="T93" fmla="*/ 260 h 560"/>
                <a:gd name="T94" fmla="*/ 61 w 714"/>
                <a:gd name="T95" fmla="*/ 194 h 560"/>
                <a:gd name="T96" fmla="*/ 42 w 714"/>
                <a:gd name="T97" fmla="*/ 156 h 560"/>
                <a:gd name="T98" fmla="*/ 73 w 714"/>
                <a:gd name="T99" fmla="*/ 118 h 560"/>
                <a:gd name="T100" fmla="*/ 80 w 714"/>
                <a:gd name="T101" fmla="*/ 83 h 560"/>
                <a:gd name="T102" fmla="*/ 97 w 714"/>
                <a:gd name="T103"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4" h="560">
                  <a:moveTo>
                    <a:pt x="97" y="0"/>
                  </a:moveTo>
                  <a:lnTo>
                    <a:pt x="113" y="0"/>
                  </a:lnTo>
                  <a:lnTo>
                    <a:pt x="118" y="9"/>
                  </a:lnTo>
                  <a:lnTo>
                    <a:pt x="130" y="7"/>
                  </a:lnTo>
                  <a:lnTo>
                    <a:pt x="139" y="16"/>
                  </a:lnTo>
                  <a:lnTo>
                    <a:pt x="149" y="16"/>
                  </a:lnTo>
                  <a:lnTo>
                    <a:pt x="160" y="31"/>
                  </a:lnTo>
                  <a:lnTo>
                    <a:pt x="168" y="47"/>
                  </a:lnTo>
                  <a:lnTo>
                    <a:pt x="186" y="50"/>
                  </a:lnTo>
                  <a:lnTo>
                    <a:pt x="198" y="66"/>
                  </a:lnTo>
                  <a:lnTo>
                    <a:pt x="222" y="66"/>
                  </a:lnTo>
                  <a:lnTo>
                    <a:pt x="236" y="73"/>
                  </a:lnTo>
                  <a:lnTo>
                    <a:pt x="246" y="85"/>
                  </a:lnTo>
                  <a:lnTo>
                    <a:pt x="243" y="92"/>
                  </a:lnTo>
                  <a:lnTo>
                    <a:pt x="250" y="111"/>
                  </a:lnTo>
                  <a:lnTo>
                    <a:pt x="279" y="118"/>
                  </a:lnTo>
                  <a:lnTo>
                    <a:pt x="300" y="137"/>
                  </a:lnTo>
                  <a:lnTo>
                    <a:pt x="307" y="135"/>
                  </a:lnTo>
                  <a:lnTo>
                    <a:pt x="312" y="151"/>
                  </a:lnTo>
                  <a:lnTo>
                    <a:pt x="326" y="146"/>
                  </a:lnTo>
                  <a:lnTo>
                    <a:pt x="338" y="151"/>
                  </a:lnTo>
                  <a:lnTo>
                    <a:pt x="369" y="132"/>
                  </a:lnTo>
                  <a:lnTo>
                    <a:pt x="390" y="106"/>
                  </a:lnTo>
                  <a:lnTo>
                    <a:pt x="411" y="99"/>
                  </a:lnTo>
                  <a:lnTo>
                    <a:pt x="430" y="80"/>
                  </a:lnTo>
                  <a:lnTo>
                    <a:pt x="461" y="68"/>
                  </a:lnTo>
                  <a:lnTo>
                    <a:pt x="470" y="71"/>
                  </a:lnTo>
                  <a:lnTo>
                    <a:pt x="480" y="68"/>
                  </a:lnTo>
                  <a:lnTo>
                    <a:pt x="518" y="97"/>
                  </a:lnTo>
                  <a:lnTo>
                    <a:pt x="560" y="113"/>
                  </a:lnTo>
                  <a:lnTo>
                    <a:pt x="563" y="90"/>
                  </a:lnTo>
                  <a:lnTo>
                    <a:pt x="605" y="78"/>
                  </a:lnTo>
                  <a:lnTo>
                    <a:pt x="612" y="111"/>
                  </a:lnTo>
                  <a:lnTo>
                    <a:pt x="607" y="128"/>
                  </a:lnTo>
                  <a:lnTo>
                    <a:pt x="615" y="191"/>
                  </a:lnTo>
                  <a:lnTo>
                    <a:pt x="622" y="187"/>
                  </a:lnTo>
                  <a:lnTo>
                    <a:pt x="648" y="203"/>
                  </a:lnTo>
                  <a:lnTo>
                    <a:pt x="655" y="198"/>
                  </a:lnTo>
                  <a:lnTo>
                    <a:pt x="652" y="189"/>
                  </a:lnTo>
                  <a:lnTo>
                    <a:pt x="664" y="187"/>
                  </a:lnTo>
                  <a:lnTo>
                    <a:pt x="669" y="210"/>
                  </a:lnTo>
                  <a:lnTo>
                    <a:pt x="678" y="217"/>
                  </a:lnTo>
                  <a:lnTo>
                    <a:pt x="690" y="220"/>
                  </a:lnTo>
                  <a:lnTo>
                    <a:pt x="683" y="241"/>
                  </a:lnTo>
                  <a:lnTo>
                    <a:pt x="697" y="241"/>
                  </a:lnTo>
                  <a:lnTo>
                    <a:pt x="714" y="246"/>
                  </a:lnTo>
                  <a:lnTo>
                    <a:pt x="714" y="246"/>
                  </a:lnTo>
                  <a:lnTo>
                    <a:pt x="704" y="250"/>
                  </a:lnTo>
                  <a:lnTo>
                    <a:pt x="704" y="255"/>
                  </a:lnTo>
                  <a:lnTo>
                    <a:pt x="714" y="274"/>
                  </a:lnTo>
                  <a:lnTo>
                    <a:pt x="700" y="272"/>
                  </a:lnTo>
                  <a:lnTo>
                    <a:pt x="695" y="276"/>
                  </a:lnTo>
                  <a:lnTo>
                    <a:pt x="709" y="291"/>
                  </a:lnTo>
                  <a:lnTo>
                    <a:pt x="712" y="300"/>
                  </a:lnTo>
                  <a:lnTo>
                    <a:pt x="697" y="312"/>
                  </a:lnTo>
                  <a:lnTo>
                    <a:pt x="697" y="326"/>
                  </a:lnTo>
                  <a:lnTo>
                    <a:pt x="683" y="340"/>
                  </a:lnTo>
                  <a:lnTo>
                    <a:pt x="683" y="331"/>
                  </a:lnTo>
                  <a:lnTo>
                    <a:pt x="674" y="326"/>
                  </a:lnTo>
                  <a:lnTo>
                    <a:pt x="664" y="328"/>
                  </a:lnTo>
                  <a:lnTo>
                    <a:pt x="650" y="324"/>
                  </a:lnTo>
                  <a:lnTo>
                    <a:pt x="626" y="324"/>
                  </a:lnTo>
                  <a:lnTo>
                    <a:pt x="622" y="319"/>
                  </a:lnTo>
                  <a:lnTo>
                    <a:pt x="574" y="331"/>
                  </a:lnTo>
                  <a:lnTo>
                    <a:pt x="570" y="321"/>
                  </a:lnTo>
                  <a:lnTo>
                    <a:pt x="553" y="317"/>
                  </a:lnTo>
                  <a:lnTo>
                    <a:pt x="513" y="312"/>
                  </a:lnTo>
                  <a:lnTo>
                    <a:pt x="470" y="338"/>
                  </a:lnTo>
                  <a:lnTo>
                    <a:pt x="470" y="352"/>
                  </a:lnTo>
                  <a:lnTo>
                    <a:pt x="477" y="359"/>
                  </a:lnTo>
                  <a:lnTo>
                    <a:pt x="470" y="366"/>
                  </a:lnTo>
                  <a:lnTo>
                    <a:pt x="470" y="373"/>
                  </a:lnTo>
                  <a:lnTo>
                    <a:pt x="494" y="406"/>
                  </a:lnTo>
                  <a:lnTo>
                    <a:pt x="487" y="414"/>
                  </a:lnTo>
                  <a:lnTo>
                    <a:pt x="525" y="459"/>
                  </a:lnTo>
                  <a:lnTo>
                    <a:pt x="503" y="485"/>
                  </a:lnTo>
                  <a:lnTo>
                    <a:pt x="511" y="492"/>
                  </a:lnTo>
                  <a:lnTo>
                    <a:pt x="506" y="503"/>
                  </a:lnTo>
                  <a:lnTo>
                    <a:pt x="475" y="520"/>
                  </a:lnTo>
                  <a:lnTo>
                    <a:pt x="473" y="534"/>
                  </a:lnTo>
                  <a:lnTo>
                    <a:pt x="468" y="534"/>
                  </a:lnTo>
                  <a:lnTo>
                    <a:pt x="468" y="534"/>
                  </a:lnTo>
                  <a:lnTo>
                    <a:pt x="463" y="532"/>
                  </a:lnTo>
                  <a:lnTo>
                    <a:pt x="449" y="537"/>
                  </a:lnTo>
                  <a:lnTo>
                    <a:pt x="430" y="527"/>
                  </a:lnTo>
                  <a:lnTo>
                    <a:pt x="414" y="527"/>
                  </a:lnTo>
                  <a:lnTo>
                    <a:pt x="411" y="534"/>
                  </a:lnTo>
                  <a:lnTo>
                    <a:pt x="414" y="539"/>
                  </a:lnTo>
                  <a:lnTo>
                    <a:pt x="414" y="560"/>
                  </a:lnTo>
                  <a:lnTo>
                    <a:pt x="383" y="555"/>
                  </a:lnTo>
                  <a:lnTo>
                    <a:pt x="333" y="529"/>
                  </a:lnTo>
                  <a:lnTo>
                    <a:pt x="298" y="527"/>
                  </a:lnTo>
                  <a:lnTo>
                    <a:pt x="293" y="532"/>
                  </a:lnTo>
                  <a:lnTo>
                    <a:pt x="283" y="518"/>
                  </a:lnTo>
                  <a:lnTo>
                    <a:pt x="276" y="496"/>
                  </a:lnTo>
                  <a:lnTo>
                    <a:pt x="276" y="489"/>
                  </a:lnTo>
                  <a:lnTo>
                    <a:pt x="243" y="489"/>
                  </a:lnTo>
                  <a:lnTo>
                    <a:pt x="224" y="466"/>
                  </a:lnTo>
                  <a:lnTo>
                    <a:pt x="215" y="468"/>
                  </a:lnTo>
                  <a:lnTo>
                    <a:pt x="215" y="473"/>
                  </a:lnTo>
                  <a:lnTo>
                    <a:pt x="203" y="485"/>
                  </a:lnTo>
                  <a:lnTo>
                    <a:pt x="198" y="494"/>
                  </a:lnTo>
                  <a:lnTo>
                    <a:pt x="205" y="503"/>
                  </a:lnTo>
                  <a:lnTo>
                    <a:pt x="203" y="511"/>
                  </a:lnTo>
                  <a:lnTo>
                    <a:pt x="191" y="515"/>
                  </a:lnTo>
                  <a:lnTo>
                    <a:pt x="191" y="525"/>
                  </a:lnTo>
                  <a:lnTo>
                    <a:pt x="191" y="525"/>
                  </a:lnTo>
                  <a:lnTo>
                    <a:pt x="172" y="529"/>
                  </a:lnTo>
                  <a:lnTo>
                    <a:pt x="158" y="513"/>
                  </a:lnTo>
                  <a:lnTo>
                    <a:pt x="139" y="511"/>
                  </a:lnTo>
                  <a:lnTo>
                    <a:pt x="132" y="503"/>
                  </a:lnTo>
                  <a:lnTo>
                    <a:pt x="127" y="508"/>
                  </a:lnTo>
                  <a:lnTo>
                    <a:pt x="113" y="511"/>
                  </a:lnTo>
                  <a:lnTo>
                    <a:pt x="97" y="496"/>
                  </a:lnTo>
                  <a:lnTo>
                    <a:pt x="104" y="489"/>
                  </a:lnTo>
                  <a:lnTo>
                    <a:pt x="101" y="487"/>
                  </a:lnTo>
                  <a:lnTo>
                    <a:pt x="87" y="485"/>
                  </a:lnTo>
                  <a:lnTo>
                    <a:pt x="82" y="492"/>
                  </a:lnTo>
                  <a:lnTo>
                    <a:pt x="59" y="494"/>
                  </a:lnTo>
                  <a:lnTo>
                    <a:pt x="54" y="489"/>
                  </a:lnTo>
                  <a:lnTo>
                    <a:pt x="42" y="492"/>
                  </a:lnTo>
                  <a:lnTo>
                    <a:pt x="23" y="485"/>
                  </a:lnTo>
                  <a:lnTo>
                    <a:pt x="11" y="473"/>
                  </a:lnTo>
                  <a:lnTo>
                    <a:pt x="16" y="463"/>
                  </a:lnTo>
                  <a:lnTo>
                    <a:pt x="9" y="451"/>
                  </a:lnTo>
                  <a:lnTo>
                    <a:pt x="14" y="425"/>
                  </a:lnTo>
                  <a:lnTo>
                    <a:pt x="11" y="414"/>
                  </a:lnTo>
                  <a:lnTo>
                    <a:pt x="0" y="402"/>
                  </a:lnTo>
                  <a:lnTo>
                    <a:pt x="0" y="402"/>
                  </a:lnTo>
                  <a:lnTo>
                    <a:pt x="11" y="399"/>
                  </a:lnTo>
                  <a:lnTo>
                    <a:pt x="16" y="383"/>
                  </a:lnTo>
                  <a:lnTo>
                    <a:pt x="14" y="364"/>
                  </a:lnTo>
                  <a:lnTo>
                    <a:pt x="23" y="359"/>
                  </a:lnTo>
                  <a:lnTo>
                    <a:pt x="21" y="347"/>
                  </a:lnTo>
                  <a:lnTo>
                    <a:pt x="35" y="331"/>
                  </a:lnTo>
                  <a:lnTo>
                    <a:pt x="30" y="321"/>
                  </a:lnTo>
                  <a:lnTo>
                    <a:pt x="30" y="300"/>
                  </a:lnTo>
                  <a:lnTo>
                    <a:pt x="37" y="293"/>
                  </a:lnTo>
                  <a:lnTo>
                    <a:pt x="40" y="274"/>
                  </a:lnTo>
                  <a:lnTo>
                    <a:pt x="47" y="260"/>
                  </a:lnTo>
                  <a:lnTo>
                    <a:pt x="54" y="260"/>
                  </a:lnTo>
                  <a:lnTo>
                    <a:pt x="54" y="246"/>
                  </a:lnTo>
                  <a:lnTo>
                    <a:pt x="45" y="229"/>
                  </a:lnTo>
                  <a:lnTo>
                    <a:pt x="61" y="194"/>
                  </a:lnTo>
                  <a:lnTo>
                    <a:pt x="56" y="184"/>
                  </a:lnTo>
                  <a:lnTo>
                    <a:pt x="47" y="177"/>
                  </a:lnTo>
                  <a:lnTo>
                    <a:pt x="42" y="156"/>
                  </a:lnTo>
                  <a:lnTo>
                    <a:pt x="42" y="151"/>
                  </a:lnTo>
                  <a:lnTo>
                    <a:pt x="71" y="137"/>
                  </a:lnTo>
                  <a:lnTo>
                    <a:pt x="73" y="118"/>
                  </a:lnTo>
                  <a:lnTo>
                    <a:pt x="82" y="106"/>
                  </a:lnTo>
                  <a:lnTo>
                    <a:pt x="85" y="97"/>
                  </a:lnTo>
                  <a:lnTo>
                    <a:pt x="80" y="83"/>
                  </a:lnTo>
                  <a:lnTo>
                    <a:pt x="99" y="38"/>
                  </a:lnTo>
                  <a:lnTo>
                    <a:pt x="92" y="16"/>
                  </a:lnTo>
                  <a:lnTo>
                    <a:pt x="97"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08" name="Freeform 207"/>
            <p:cNvSpPr>
              <a:spLocks/>
            </p:cNvSpPr>
            <p:nvPr/>
          </p:nvSpPr>
          <p:spPr bwMode="auto">
            <a:xfrm>
              <a:off x="2241" y="-306"/>
              <a:ext cx="681" cy="695"/>
            </a:xfrm>
            <a:custGeom>
              <a:avLst/>
              <a:gdLst>
                <a:gd name="T0" fmla="*/ 300 w 681"/>
                <a:gd name="T1" fmla="*/ 22 h 695"/>
                <a:gd name="T2" fmla="*/ 333 w 681"/>
                <a:gd name="T3" fmla="*/ 17 h 695"/>
                <a:gd name="T4" fmla="*/ 376 w 681"/>
                <a:gd name="T5" fmla="*/ 57 h 695"/>
                <a:gd name="T6" fmla="*/ 426 w 681"/>
                <a:gd name="T7" fmla="*/ 109 h 695"/>
                <a:gd name="T8" fmla="*/ 452 w 681"/>
                <a:gd name="T9" fmla="*/ 128 h 695"/>
                <a:gd name="T10" fmla="*/ 478 w 681"/>
                <a:gd name="T11" fmla="*/ 116 h 695"/>
                <a:gd name="T12" fmla="*/ 499 w 681"/>
                <a:gd name="T13" fmla="*/ 152 h 695"/>
                <a:gd name="T14" fmla="*/ 523 w 681"/>
                <a:gd name="T15" fmla="*/ 130 h 695"/>
                <a:gd name="T16" fmla="*/ 539 w 681"/>
                <a:gd name="T17" fmla="*/ 128 h 695"/>
                <a:gd name="T18" fmla="*/ 553 w 681"/>
                <a:gd name="T19" fmla="*/ 116 h 695"/>
                <a:gd name="T20" fmla="*/ 579 w 681"/>
                <a:gd name="T21" fmla="*/ 142 h 695"/>
                <a:gd name="T22" fmla="*/ 613 w 681"/>
                <a:gd name="T23" fmla="*/ 213 h 695"/>
                <a:gd name="T24" fmla="*/ 650 w 681"/>
                <a:gd name="T25" fmla="*/ 215 h 695"/>
                <a:gd name="T26" fmla="*/ 655 w 681"/>
                <a:gd name="T27" fmla="*/ 223 h 695"/>
                <a:gd name="T28" fmla="*/ 669 w 681"/>
                <a:gd name="T29" fmla="*/ 270 h 695"/>
                <a:gd name="T30" fmla="*/ 636 w 681"/>
                <a:gd name="T31" fmla="*/ 353 h 695"/>
                <a:gd name="T32" fmla="*/ 665 w 681"/>
                <a:gd name="T33" fmla="*/ 383 h 695"/>
                <a:gd name="T34" fmla="*/ 646 w 681"/>
                <a:gd name="T35" fmla="*/ 412 h 695"/>
                <a:gd name="T36" fmla="*/ 660 w 681"/>
                <a:gd name="T37" fmla="*/ 416 h 695"/>
                <a:gd name="T38" fmla="*/ 681 w 681"/>
                <a:gd name="T39" fmla="*/ 449 h 695"/>
                <a:gd name="T40" fmla="*/ 674 w 681"/>
                <a:gd name="T41" fmla="*/ 466 h 695"/>
                <a:gd name="T42" fmla="*/ 660 w 681"/>
                <a:gd name="T43" fmla="*/ 480 h 695"/>
                <a:gd name="T44" fmla="*/ 603 w 681"/>
                <a:gd name="T45" fmla="*/ 565 h 695"/>
                <a:gd name="T46" fmla="*/ 546 w 681"/>
                <a:gd name="T47" fmla="*/ 615 h 695"/>
                <a:gd name="T48" fmla="*/ 523 w 681"/>
                <a:gd name="T49" fmla="*/ 639 h 695"/>
                <a:gd name="T50" fmla="*/ 499 w 681"/>
                <a:gd name="T51" fmla="*/ 653 h 695"/>
                <a:gd name="T52" fmla="*/ 482 w 681"/>
                <a:gd name="T53" fmla="*/ 695 h 695"/>
                <a:gd name="T54" fmla="*/ 412 w 681"/>
                <a:gd name="T55" fmla="*/ 679 h 695"/>
                <a:gd name="T56" fmla="*/ 362 w 681"/>
                <a:gd name="T57" fmla="*/ 662 h 695"/>
                <a:gd name="T58" fmla="*/ 341 w 681"/>
                <a:gd name="T59" fmla="*/ 650 h 695"/>
                <a:gd name="T60" fmla="*/ 312 w 681"/>
                <a:gd name="T61" fmla="*/ 667 h 695"/>
                <a:gd name="T62" fmla="*/ 281 w 681"/>
                <a:gd name="T63" fmla="*/ 655 h 695"/>
                <a:gd name="T64" fmla="*/ 236 w 681"/>
                <a:gd name="T65" fmla="*/ 648 h 695"/>
                <a:gd name="T66" fmla="*/ 213 w 681"/>
                <a:gd name="T67" fmla="*/ 655 h 695"/>
                <a:gd name="T68" fmla="*/ 192 w 681"/>
                <a:gd name="T69" fmla="*/ 662 h 695"/>
                <a:gd name="T70" fmla="*/ 177 w 681"/>
                <a:gd name="T71" fmla="*/ 662 h 695"/>
                <a:gd name="T72" fmla="*/ 139 w 681"/>
                <a:gd name="T73" fmla="*/ 634 h 695"/>
                <a:gd name="T74" fmla="*/ 128 w 681"/>
                <a:gd name="T75" fmla="*/ 648 h 695"/>
                <a:gd name="T76" fmla="*/ 106 w 681"/>
                <a:gd name="T77" fmla="*/ 653 h 695"/>
                <a:gd name="T78" fmla="*/ 90 w 681"/>
                <a:gd name="T79" fmla="*/ 660 h 695"/>
                <a:gd name="T80" fmla="*/ 64 w 681"/>
                <a:gd name="T81" fmla="*/ 676 h 695"/>
                <a:gd name="T82" fmla="*/ 57 w 681"/>
                <a:gd name="T83" fmla="*/ 627 h 695"/>
                <a:gd name="T84" fmla="*/ 64 w 681"/>
                <a:gd name="T85" fmla="*/ 572 h 695"/>
                <a:gd name="T86" fmla="*/ 76 w 681"/>
                <a:gd name="T87" fmla="*/ 544 h 695"/>
                <a:gd name="T88" fmla="*/ 59 w 681"/>
                <a:gd name="T89" fmla="*/ 518 h 695"/>
                <a:gd name="T90" fmla="*/ 52 w 681"/>
                <a:gd name="T91" fmla="*/ 492 h 695"/>
                <a:gd name="T92" fmla="*/ 35 w 681"/>
                <a:gd name="T93" fmla="*/ 409 h 695"/>
                <a:gd name="T94" fmla="*/ 35 w 681"/>
                <a:gd name="T95" fmla="*/ 376 h 695"/>
                <a:gd name="T96" fmla="*/ 19 w 681"/>
                <a:gd name="T97" fmla="*/ 345 h 695"/>
                <a:gd name="T98" fmla="*/ 5 w 681"/>
                <a:gd name="T99" fmla="*/ 301 h 695"/>
                <a:gd name="T100" fmla="*/ 21 w 681"/>
                <a:gd name="T101" fmla="*/ 286 h 695"/>
                <a:gd name="T102" fmla="*/ 61 w 681"/>
                <a:gd name="T103" fmla="*/ 291 h 695"/>
                <a:gd name="T104" fmla="*/ 97 w 681"/>
                <a:gd name="T105" fmla="*/ 270 h 695"/>
                <a:gd name="T106" fmla="*/ 116 w 681"/>
                <a:gd name="T107" fmla="*/ 265 h 695"/>
                <a:gd name="T108" fmla="*/ 130 w 681"/>
                <a:gd name="T109" fmla="*/ 251 h 695"/>
                <a:gd name="T110" fmla="*/ 161 w 681"/>
                <a:gd name="T111" fmla="*/ 249 h 695"/>
                <a:gd name="T112" fmla="*/ 166 w 681"/>
                <a:gd name="T113" fmla="*/ 163 h 695"/>
                <a:gd name="T114" fmla="*/ 187 w 681"/>
                <a:gd name="T115" fmla="*/ 147 h 695"/>
                <a:gd name="T116" fmla="*/ 201 w 681"/>
                <a:gd name="T117" fmla="*/ 114 h 695"/>
                <a:gd name="T118" fmla="*/ 194 w 681"/>
                <a:gd name="T119" fmla="*/ 83 h 695"/>
                <a:gd name="T120" fmla="*/ 244 w 681"/>
                <a:gd name="T121" fmla="*/ 71 h 695"/>
                <a:gd name="T122" fmla="*/ 248 w 681"/>
                <a:gd name="T123" fmla="*/ 45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1" h="695">
                  <a:moveTo>
                    <a:pt x="279" y="19"/>
                  </a:moveTo>
                  <a:lnTo>
                    <a:pt x="291" y="17"/>
                  </a:lnTo>
                  <a:lnTo>
                    <a:pt x="300" y="22"/>
                  </a:lnTo>
                  <a:lnTo>
                    <a:pt x="305" y="7"/>
                  </a:lnTo>
                  <a:lnTo>
                    <a:pt x="319" y="0"/>
                  </a:lnTo>
                  <a:lnTo>
                    <a:pt x="333" y="17"/>
                  </a:lnTo>
                  <a:lnTo>
                    <a:pt x="336" y="29"/>
                  </a:lnTo>
                  <a:lnTo>
                    <a:pt x="378" y="36"/>
                  </a:lnTo>
                  <a:lnTo>
                    <a:pt x="376" y="57"/>
                  </a:lnTo>
                  <a:lnTo>
                    <a:pt x="404" y="100"/>
                  </a:lnTo>
                  <a:lnTo>
                    <a:pt x="421" y="109"/>
                  </a:lnTo>
                  <a:lnTo>
                    <a:pt x="426" y="109"/>
                  </a:lnTo>
                  <a:lnTo>
                    <a:pt x="440" y="121"/>
                  </a:lnTo>
                  <a:lnTo>
                    <a:pt x="452" y="118"/>
                  </a:lnTo>
                  <a:lnTo>
                    <a:pt x="452" y="128"/>
                  </a:lnTo>
                  <a:lnTo>
                    <a:pt x="459" y="123"/>
                  </a:lnTo>
                  <a:lnTo>
                    <a:pt x="468" y="123"/>
                  </a:lnTo>
                  <a:lnTo>
                    <a:pt x="478" y="116"/>
                  </a:lnTo>
                  <a:lnTo>
                    <a:pt x="473" y="123"/>
                  </a:lnTo>
                  <a:lnTo>
                    <a:pt x="475" y="133"/>
                  </a:lnTo>
                  <a:lnTo>
                    <a:pt x="499" y="152"/>
                  </a:lnTo>
                  <a:lnTo>
                    <a:pt x="520" y="145"/>
                  </a:lnTo>
                  <a:lnTo>
                    <a:pt x="525" y="137"/>
                  </a:lnTo>
                  <a:lnTo>
                    <a:pt x="523" y="130"/>
                  </a:lnTo>
                  <a:lnTo>
                    <a:pt x="527" y="126"/>
                  </a:lnTo>
                  <a:lnTo>
                    <a:pt x="537" y="123"/>
                  </a:lnTo>
                  <a:lnTo>
                    <a:pt x="539" y="128"/>
                  </a:lnTo>
                  <a:lnTo>
                    <a:pt x="546" y="128"/>
                  </a:lnTo>
                  <a:lnTo>
                    <a:pt x="553" y="116"/>
                  </a:lnTo>
                  <a:lnTo>
                    <a:pt x="553" y="116"/>
                  </a:lnTo>
                  <a:lnTo>
                    <a:pt x="556" y="121"/>
                  </a:lnTo>
                  <a:lnTo>
                    <a:pt x="582" y="123"/>
                  </a:lnTo>
                  <a:lnTo>
                    <a:pt x="579" y="142"/>
                  </a:lnTo>
                  <a:lnTo>
                    <a:pt x="587" y="161"/>
                  </a:lnTo>
                  <a:lnTo>
                    <a:pt x="589" y="201"/>
                  </a:lnTo>
                  <a:lnTo>
                    <a:pt x="613" y="213"/>
                  </a:lnTo>
                  <a:lnTo>
                    <a:pt x="620" y="223"/>
                  </a:lnTo>
                  <a:lnTo>
                    <a:pt x="648" y="220"/>
                  </a:lnTo>
                  <a:lnTo>
                    <a:pt x="650" y="215"/>
                  </a:lnTo>
                  <a:lnTo>
                    <a:pt x="658" y="218"/>
                  </a:lnTo>
                  <a:lnTo>
                    <a:pt x="655" y="223"/>
                  </a:lnTo>
                  <a:lnTo>
                    <a:pt x="655" y="223"/>
                  </a:lnTo>
                  <a:lnTo>
                    <a:pt x="653" y="225"/>
                  </a:lnTo>
                  <a:lnTo>
                    <a:pt x="660" y="232"/>
                  </a:lnTo>
                  <a:lnTo>
                    <a:pt x="669" y="270"/>
                  </a:lnTo>
                  <a:lnTo>
                    <a:pt x="643" y="310"/>
                  </a:lnTo>
                  <a:lnTo>
                    <a:pt x="643" y="334"/>
                  </a:lnTo>
                  <a:lnTo>
                    <a:pt x="636" y="353"/>
                  </a:lnTo>
                  <a:lnTo>
                    <a:pt x="650" y="379"/>
                  </a:lnTo>
                  <a:lnTo>
                    <a:pt x="660" y="379"/>
                  </a:lnTo>
                  <a:lnTo>
                    <a:pt x="665" y="383"/>
                  </a:lnTo>
                  <a:lnTo>
                    <a:pt x="658" y="388"/>
                  </a:lnTo>
                  <a:lnTo>
                    <a:pt x="660" y="395"/>
                  </a:lnTo>
                  <a:lnTo>
                    <a:pt x="646" y="412"/>
                  </a:lnTo>
                  <a:lnTo>
                    <a:pt x="650" y="412"/>
                  </a:lnTo>
                  <a:lnTo>
                    <a:pt x="653" y="421"/>
                  </a:lnTo>
                  <a:lnTo>
                    <a:pt x="660" y="416"/>
                  </a:lnTo>
                  <a:lnTo>
                    <a:pt x="665" y="419"/>
                  </a:lnTo>
                  <a:lnTo>
                    <a:pt x="660" y="438"/>
                  </a:lnTo>
                  <a:lnTo>
                    <a:pt x="681" y="449"/>
                  </a:lnTo>
                  <a:lnTo>
                    <a:pt x="679" y="457"/>
                  </a:lnTo>
                  <a:lnTo>
                    <a:pt x="672" y="459"/>
                  </a:lnTo>
                  <a:lnTo>
                    <a:pt x="674" y="466"/>
                  </a:lnTo>
                  <a:lnTo>
                    <a:pt x="667" y="471"/>
                  </a:lnTo>
                  <a:lnTo>
                    <a:pt x="667" y="471"/>
                  </a:lnTo>
                  <a:lnTo>
                    <a:pt x="660" y="480"/>
                  </a:lnTo>
                  <a:lnTo>
                    <a:pt x="669" y="497"/>
                  </a:lnTo>
                  <a:lnTo>
                    <a:pt x="658" y="501"/>
                  </a:lnTo>
                  <a:lnTo>
                    <a:pt x="603" y="565"/>
                  </a:lnTo>
                  <a:lnTo>
                    <a:pt x="575" y="568"/>
                  </a:lnTo>
                  <a:lnTo>
                    <a:pt x="546" y="589"/>
                  </a:lnTo>
                  <a:lnTo>
                    <a:pt x="546" y="615"/>
                  </a:lnTo>
                  <a:lnTo>
                    <a:pt x="537" y="624"/>
                  </a:lnTo>
                  <a:lnTo>
                    <a:pt x="535" y="634"/>
                  </a:lnTo>
                  <a:lnTo>
                    <a:pt x="523" y="639"/>
                  </a:lnTo>
                  <a:lnTo>
                    <a:pt x="520" y="653"/>
                  </a:lnTo>
                  <a:lnTo>
                    <a:pt x="509" y="648"/>
                  </a:lnTo>
                  <a:lnTo>
                    <a:pt x="499" y="653"/>
                  </a:lnTo>
                  <a:lnTo>
                    <a:pt x="499" y="667"/>
                  </a:lnTo>
                  <a:lnTo>
                    <a:pt x="487" y="679"/>
                  </a:lnTo>
                  <a:lnTo>
                    <a:pt x="482" y="695"/>
                  </a:lnTo>
                  <a:lnTo>
                    <a:pt x="461" y="681"/>
                  </a:lnTo>
                  <a:lnTo>
                    <a:pt x="428" y="695"/>
                  </a:lnTo>
                  <a:lnTo>
                    <a:pt x="412" y="679"/>
                  </a:lnTo>
                  <a:lnTo>
                    <a:pt x="400" y="674"/>
                  </a:lnTo>
                  <a:lnTo>
                    <a:pt x="395" y="667"/>
                  </a:lnTo>
                  <a:lnTo>
                    <a:pt x="362" y="662"/>
                  </a:lnTo>
                  <a:lnTo>
                    <a:pt x="352" y="650"/>
                  </a:lnTo>
                  <a:lnTo>
                    <a:pt x="343" y="655"/>
                  </a:lnTo>
                  <a:lnTo>
                    <a:pt x="341" y="650"/>
                  </a:lnTo>
                  <a:lnTo>
                    <a:pt x="329" y="648"/>
                  </a:lnTo>
                  <a:lnTo>
                    <a:pt x="315" y="653"/>
                  </a:lnTo>
                  <a:lnTo>
                    <a:pt x="312" y="667"/>
                  </a:lnTo>
                  <a:lnTo>
                    <a:pt x="305" y="667"/>
                  </a:lnTo>
                  <a:lnTo>
                    <a:pt x="284" y="660"/>
                  </a:lnTo>
                  <a:lnTo>
                    <a:pt x="281" y="655"/>
                  </a:lnTo>
                  <a:lnTo>
                    <a:pt x="270" y="660"/>
                  </a:lnTo>
                  <a:lnTo>
                    <a:pt x="246" y="655"/>
                  </a:lnTo>
                  <a:lnTo>
                    <a:pt x="236" y="648"/>
                  </a:lnTo>
                  <a:lnTo>
                    <a:pt x="218" y="658"/>
                  </a:lnTo>
                  <a:lnTo>
                    <a:pt x="210" y="648"/>
                  </a:lnTo>
                  <a:lnTo>
                    <a:pt x="213" y="655"/>
                  </a:lnTo>
                  <a:lnTo>
                    <a:pt x="206" y="655"/>
                  </a:lnTo>
                  <a:lnTo>
                    <a:pt x="206" y="662"/>
                  </a:lnTo>
                  <a:lnTo>
                    <a:pt x="192" y="662"/>
                  </a:lnTo>
                  <a:lnTo>
                    <a:pt x="192" y="672"/>
                  </a:lnTo>
                  <a:lnTo>
                    <a:pt x="182" y="660"/>
                  </a:lnTo>
                  <a:lnTo>
                    <a:pt x="177" y="662"/>
                  </a:lnTo>
                  <a:lnTo>
                    <a:pt x="151" y="639"/>
                  </a:lnTo>
                  <a:lnTo>
                    <a:pt x="147" y="641"/>
                  </a:lnTo>
                  <a:lnTo>
                    <a:pt x="139" y="634"/>
                  </a:lnTo>
                  <a:lnTo>
                    <a:pt x="137" y="643"/>
                  </a:lnTo>
                  <a:lnTo>
                    <a:pt x="132" y="636"/>
                  </a:lnTo>
                  <a:lnTo>
                    <a:pt x="128" y="648"/>
                  </a:lnTo>
                  <a:lnTo>
                    <a:pt x="118" y="643"/>
                  </a:lnTo>
                  <a:lnTo>
                    <a:pt x="118" y="648"/>
                  </a:lnTo>
                  <a:lnTo>
                    <a:pt x="106" y="653"/>
                  </a:lnTo>
                  <a:lnTo>
                    <a:pt x="102" y="662"/>
                  </a:lnTo>
                  <a:lnTo>
                    <a:pt x="97" y="662"/>
                  </a:lnTo>
                  <a:lnTo>
                    <a:pt x="90" y="660"/>
                  </a:lnTo>
                  <a:lnTo>
                    <a:pt x="69" y="679"/>
                  </a:lnTo>
                  <a:lnTo>
                    <a:pt x="64" y="676"/>
                  </a:lnTo>
                  <a:lnTo>
                    <a:pt x="64" y="676"/>
                  </a:lnTo>
                  <a:lnTo>
                    <a:pt x="61" y="662"/>
                  </a:lnTo>
                  <a:lnTo>
                    <a:pt x="71" y="646"/>
                  </a:lnTo>
                  <a:lnTo>
                    <a:pt x="57" y="627"/>
                  </a:lnTo>
                  <a:lnTo>
                    <a:pt x="64" y="615"/>
                  </a:lnTo>
                  <a:lnTo>
                    <a:pt x="61" y="584"/>
                  </a:lnTo>
                  <a:lnTo>
                    <a:pt x="64" y="572"/>
                  </a:lnTo>
                  <a:lnTo>
                    <a:pt x="76" y="568"/>
                  </a:lnTo>
                  <a:lnTo>
                    <a:pt x="83" y="553"/>
                  </a:lnTo>
                  <a:lnTo>
                    <a:pt x="76" y="544"/>
                  </a:lnTo>
                  <a:lnTo>
                    <a:pt x="78" y="535"/>
                  </a:lnTo>
                  <a:lnTo>
                    <a:pt x="69" y="532"/>
                  </a:lnTo>
                  <a:lnTo>
                    <a:pt x="59" y="518"/>
                  </a:lnTo>
                  <a:lnTo>
                    <a:pt x="40" y="511"/>
                  </a:lnTo>
                  <a:lnTo>
                    <a:pt x="40" y="497"/>
                  </a:lnTo>
                  <a:lnTo>
                    <a:pt x="52" y="492"/>
                  </a:lnTo>
                  <a:lnTo>
                    <a:pt x="61" y="461"/>
                  </a:lnTo>
                  <a:lnTo>
                    <a:pt x="40" y="431"/>
                  </a:lnTo>
                  <a:lnTo>
                    <a:pt x="35" y="409"/>
                  </a:lnTo>
                  <a:lnTo>
                    <a:pt x="43" y="397"/>
                  </a:lnTo>
                  <a:lnTo>
                    <a:pt x="43" y="383"/>
                  </a:lnTo>
                  <a:lnTo>
                    <a:pt x="35" y="376"/>
                  </a:lnTo>
                  <a:lnTo>
                    <a:pt x="35" y="355"/>
                  </a:lnTo>
                  <a:lnTo>
                    <a:pt x="31" y="348"/>
                  </a:lnTo>
                  <a:lnTo>
                    <a:pt x="19" y="345"/>
                  </a:lnTo>
                  <a:lnTo>
                    <a:pt x="24" y="319"/>
                  </a:lnTo>
                  <a:lnTo>
                    <a:pt x="16" y="305"/>
                  </a:lnTo>
                  <a:lnTo>
                    <a:pt x="5" y="301"/>
                  </a:lnTo>
                  <a:lnTo>
                    <a:pt x="0" y="279"/>
                  </a:lnTo>
                  <a:lnTo>
                    <a:pt x="9" y="272"/>
                  </a:lnTo>
                  <a:lnTo>
                    <a:pt x="21" y="286"/>
                  </a:lnTo>
                  <a:lnTo>
                    <a:pt x="26" y="289"/>
                  </a:lnTo>
                  <a:lnTo>
                    <a:pt x="45" y="284"/>
                  </a:lnTo>
                  <a:lnTo>
                    <a:pt x="61" y="291"/>
                  </a:lnTo>
                  <a:lnTo>
                    <a:pt x="76" y="284"/>
                  </a:lnTo>
                  <a:lnTo>
                    <a:pt x="87" y="289"/>
                  </a:lnTo>
                  <a:lnTo>
                    <a:pt x="97" y="270"/>
                  </a:lnTo>
                  <a:lnTo>
                    <a:pt x="113" y="270"/>
                  </a:lnTo>
                  <a:lnTo>
                    <a:pt x="118" y="265"/>
                  </a:lnTo>
                  <a:lnTo>
                    <a:pt x="116" y="265"/>
                  </a:lnTo>
                  <a:lnTo>
                    <a:pt x="116" y="258"/>
                  </a:lnTo>
                  <a:lnTo>
                    <a:pt x="123" y="251"/>
                  </a:lnTo>
                  <a:lnTo>
                    <a:pt x="130" y="251"/>
                  </a:lnTo>
                  <a:lnTo>
                    <a:pt x="130" y="246"/>
                  </a:lnTo>
                  <a:lnTo>
                    <a:pt x="149" y="253"/>
                  </a:lnTo>
                  <a:lnTo>
                    <a:pt x="161" y="249"/>
                  </a:lnTo>
                  <a:lnTo>
                    <a:pt x="173" y="227"/>
                  </a:lnTo>
                  <a:lnTo>
                    <a:pt x="163" y="189"/>
                  </a:lnTo>
                  <a:lnTo>
                    <a:pt x="166" y="163"/>
                  </a:lnTo>
                  <a:lnTo>
                    <a:pt x="182" y="159"/>
                  </a:lnTo>
                  <a:lnTo>
                    <a:pt x="182" y="149"/>
                  </a:lnTo>
                  <a:lnTo>
                    <a:pt x="187" y="147"/>
                  </a:lnTo>
                  <a:lnTo>
                    <a:pt x="189" y="133"/>
                  </a:lnTo>
                  <a:lnTo>
                    <a:pt x="196" y="126"/>
                  </a:lnTo>
                  <a:lnTo>
                    <a:pt x="201" y="114"/>
                  </a:lnTo>
                  <a:lnTo>
                    <a:pt x="203" y="95"/>
                  </a:lnTo>
                  <a:lnTo>
                    <a:pt x="196" y="90"/>
                  </a:lnTo>
                  <a:lnTo>
                    <a:pt x="194" y="83"/>
                  </a:lnTo>
                  <a:lnTo>
                    <a:pt x="210" y="76"/>
                  </a:lnTo>
                  <a:lnTo>
                    <a:pt x="215" y="64"/>
                  </a:lnTo>
                  <a:lnTo>
                    <a:pt x="244" y="71"/>
                  </a:lnTo>
                  <a:lnTo>
                    <a:pt x="253" y="66"/>
                  </a:lnTo>
                  <a:lnTo>
                    <a:pt x="255" y="55"/>
                  </a:lnTo>
                  <a:lnTo>
                    <a:pt x="248" y="45"/>
                  </a:lnTo>
                  <a:lnTo>
                    <a:pt x="251" y="33"/>
                  </a:lnTo>
                  <a:lnTo>
                    <a:pt x="279" y="19"/>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09" name="Freeform 208"/>
            <p:cNvSpPr>
              <a:spLocks/>
            </p:cNvSpPr>
            <p:nvPr/>
          </p:nvSpPr>
          <p:spPr bwMode="auto">
            <a:xfrm>
              <a:off x="1449" y="-942"/>
              <a:ext cx="1085" cy="1776"/>
            </a:xfrm>
            <a:custGeom>
              <a:avLst/>
              <a:gdLst>
                <a:gd name="T0" fmla="*/ 99 w 1085"/>
                <a:gd name="T1" fmla="*/ 24 h 1776"/>
                <a:gd name="T2" fmla="*/ 160 w 1085"/>
                <a:gd name="T3" fmla="*/ 62 h 1776"/>
                <a:gd name="T4" fmla="*/ 186 w 1085"/>
                <a:gd name="T5" fmla="*/ 114 h 1776"/>
                <a:gd name="T6" fmla="*/ 243 w 1085"/>
                <a:gd name="T7" fmla="*/ 201 h 1776"/>
                <a:gd name="T8" fmla="*/ 354 w 1085"/>
                <a:gd name="T9" fmla="*/ 201 h 1776"/>
                <a:gd name="T10" fmla="*/ 369 w 1085"/>
                <a:gd name="T11" fmla="*/ 301 h 1776"/>
                <a:gd name="T12" fmla="*/ 392 w 1085"/>
                <a:gd name="T13" fmla="*/ 386 h 1776"/>
                <a:gd name="T14" fmla="*/ 473 w 1085"/>
                <a:gd name="T15" fmla="*/ 383 h 1776"/>
                <a:gd name="T16" fmla="*/ 515 w 1085"/>
                <a:gd name="T17" fmla="*/ 353 h 1776"/>
                <a:gd name="T18" fmla="*/ 496 w 1085"/>
                <a:gd name="T19" fmla="*/ 246 h 1776"/>
                <a:gd name="T20" fmla="*/ 484 w 1085"/>
                <a:gd name="T21" fmla="*/ 74 h 1776"/>
                <a:gd name="T22" fmla="*/ 534 w 1085"/>
                <a:gd name="T23" fmla="*/ 45 h 1776"/>
                <a:gd name="T24" fmla="*/ 612 w 1085"/>
                <a:gd name="T25" fmla="*/ 71 h 1776"/>
                <a:gd name="T26" fmla="*/ 603 w 1085"/>
                <a:gd name="T27" fmla="*/ 159 h 1776"/>
                <a:gd name="T28" fmla="*/ 603 w 1085"/>
                <a:gd name="T29" fmla="*/ 296 h 1776"/>
                <a:gd name="T30" fmla="*/ 709 w 1085"/>
                <a:gd name="T31" fmla="*/ 237 h 1776"/>
                <a:gd name="T32" fmla="*/ 756 w 1085"/>
                <a:gd name="T33" fmla="*/ 263 h 1776"/>
                <a:gd name="T34" fmla="*/ 830 w 1085"/>
                <a:gd name="T35" fmla="*/ 322 h 1776"/>
                <a:gd name="T36" fmla="*/ 910 w 1085"/>
                <a:gd name="T37" fmla="*/ 353 h 1776"/>
                <a:gd name="T38" fmla="*/ 993 w 1085"/>
                <a:gd name="T39" fmla="*/ 395 h 1776"/>
                <a:gd name="T40" fmla="*/ 1000 w 1085"/>
                <a:gd name="T41" fmla="*/ 483 h 1776"/>
                <a:gd name="T42" fmla="*/ 1052 w 1085"/>
                <a:gd name="T43" fmla="*/ 561 h 1776"/>
                <a:gd name="T44" fmla="*/ 1071 w 1085"/>
                <a:gd name="T45" fmla="*/ 655 h 1776"/>
                <a:gd name="T46" fmla="*/ 1002 w 1085"/>
                <a:gd name="T47" fmla="*/ 712 h 1776"/>
                <a:gd name="T48" fmla="*/ 974 w 1085"/>
                <a:gd name="T49" fmla="*/ 785 h 1776"/>
                <a:gd name="T50" fmla="*/ 922 w 1085"/>
                <a:gd name="T51" fmla="*/ 887 h 1776"/>
                <a:gd name="T52" fmla="*/ 868 w 1085"/>
                <a:gd name="T53" fmla="*/ 920 h 1776"/>
                <a:gd name="T54" fmla="*/ 808 w 1085"/>
                <a:gd name="T55" fmla="*/ 941 h 1776"/>
                <a:gd name="T56" fmla="*/ 827 w 1085"/>
                <a:gd name="T57" fmla="*/ 1045 h 1776"/>
                <a:gd name="T58" fmla="*/ 870 w 1085"/>
                <a:gd name="T59" fmla="*/ 1171 h 1776"/>
                <a:gd name="T60" fmla="*/ 863 w 1085"/>
                <a:gd name="T61" fmla="*/ 1282 h 1776"/>
                <a:gd name="T62" fmla="*/ 887 w 1085"/>
                <a:gd name="T63" fmla="*/ 1374 h 1776"/>
                <a:gd name="T64" fmla="*/ 861 w 1085"/>
                <a:gd name="T65" fmla="*/ 1511 h 1776"/>
                <a:gd name="T66" fmla="*/ 844 w 1085"/>
                <a:gd name="T67" fmla="*/ 1634 h 1776"/>
                <a:gd name="T68" fmla="*/ 813 w 1085"/>
                <a:gd name="T69" fmla="*/ 1733 h 1776"/>
                <a:gd name="T70" fmla="*/ 764 w 1085"/>
                <a:gd name="T71" fmla="*/ 1728 h 1776"/>
                <a:gd name="T72" fmla="*/ 657 w 1085"/>
                <a:gd name="T73" fmla="*/ 1615 h 1776"/>
                <a:gd name="T74" fmla="*/ 577 w 1085"/>
                <a:gd name="T75" fmla="*/ 1478 h 1776"/>
                <a:gd name="T76" fmla="*/ 520 w 1085"/>
                <a:gd name="T77" fmla="*/ 1466 h 1776"/>
                <a:gd name="T78" fmla="*/ 551 w 1085"/>
                <a:gd name="T79" fmla="*/ 1251 h 1776"/>
                <a:gd name="T80" fmla="*/ 565 w 1085"/>
                <a:gd name="T81" fmla="*/ 1204 h 1776"/>
                <a:gd name="T82" fmla="*/ 607 w 1085"/>
                <a:gd name="T83" fmla="*/ 1147 h 1776"/>
                <a:gd name="T84" fmla="*/ 712 w 1085"/>
                <a:gd name="T85" fmla="*/ 1126 h 1776"/>
                <a:gd name="T86" fmla="*/ 752 w 1085"/>
                <a:gd name="T87" fmla="*/ 1012 h 1776"/>
                <a:gd name="T88" fmla="*/ 681 w 1085"/>
                <a:gd name="T89" fmla="*/ 977 h 1776"/>
                <a:gd name="T90" fmla="*/ 610 w 1085"/>
                <a:gd name="T91" fmla="*/ 1059 h 1776"/>
                <a:gd name="T92" fmla="*/ 570 w 1085"/>
                <a:gd name="T93" fmla="*/ 955 h 1776"/>
                <a:gd name="T94" fmla="*/ 527 w 1085"/>
                <a:gd name="T95" fmla="*/ 861 h 1776"/>
                <a:gd name="T96" fmla="*/ 484 w 1085"/>
                <a:gd name="T97" fmla="*/ 776 h 1776"/>
                <a:gd name="T98" fmla="*/ 473 w 1085"/>
                <a:gd name="T99" fmla="*/ 717 h 1776"/>
                <a:gd name="T100" fmla="*/ 484 w 1085"/>
                <a:gd name="T101" fmla="*/ 688 h 1776"/>
                <a:gd name="T102" fmla="*/ 484 w 1085"/>
                <a:gd name="T103" fmla="*/ 636 h 1776"/>
                <a:gd name="T104" fmla="*/ 449 w 1085"/>
                <a:gd name="T105" fmla="*/ 577 h 1776"/>
                <a:gd name="T106" fmla="*/ 364 w 1085"/>
                <a:gd name="T107" fmla="*/ 530 h 1776"/>
                <a:gd name="T108" fmla="*/ 350 w 1085"/>
                <a:gd name="T109" fmla="*/ 473 h 1776"/>
                <a:gd name="T110" fmla="*/ 300 w 1085"/>
                <a:gd name="T111" fmla="*/ 426 h 1776"/>
                <a:gd name="T112" fmla="*/ 229 w 1085"/>
                <a:gd name="T113" fmla="*/ 341 h 1776"/>
                <a:gd name="T114" fmla="*/ 198 w 1085"/>
                <a:gd name="T115" fmla="*/ 286 h 1776"/>
                <a:gd name="T116" fmla="*/ 68 w 1085"/>
                <a:gd name="T117" fmla="*/ 161 h 1776"/>
                <a:gd name="T118" fmla="*/ 0 w 1085"/>
                <a:gd name="T119" fmla="*/ 57 h 1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5" h="1776">
                  <a:moveTo>
                    <a:pt x="0" y="57"/>
                  </a:moveTo>
                  <a:lnTo>
                    <a:pt x="11" y="62"/>
                  </a:lnTo>
                  <a:lnTo>
                    <a:pt x="26" y="55"/>
                  </a:lnTo>
                  <a:lnTo>
                    <a:pt x="33" y="62"/>
                  </a:lnTo>
                  <a:lnTo>
                    <a:pt x="44" y="55"/>
                  </a:lnTo>
                  <a:lnTo>
                    <a:pt x="66" y="59"/>
                  </a:lnTo>
                  <a:lnTo>
                    <a:pt x="101" y="38"/>
                  </a:lnTo>
                  <a:lnTo>
                    <a:pt x="99" y="24"/>
                  </a:lnTo>
                  <a:lnTo>
                    <a:pt x="106" y="10"/>
                  </a:lnTo>
                  <a:lnTo>
                    <a:pt x="144" y="0"/>
                  </a:lnTo>
                  <a:lnTo>
                    <a:pt x="144" y="12"/>
                  </a:lnTo>
                  <a:lnTo>
                    <a:pt x="151" y="19"/>
                  </a:lnTo>
                  <a:lnTo>
                    <a:pt x="146" y="31"/>
                  </a:lnTo>
                  <a:lnTo>
                    <a:pt x="156" y="38"/>
                  </a:lnTo>
                  <a:lnTo>
                    <a:pt x="153" y="45"/>
                  </a:lnTo>
                  <a:lnTo>
                    <a:pt x="160" y="62"/>
                  </a:lnTo>
                  <a:lnTo>
                    <a:pt x="167" y="67"/>
                  </a:lnTo>
                  <a:lnTo>
                    <a:pt x="170" y="81"/>
                  </a:lnTo>
                  <a:lnTo>
                    <a:pt x="177" y="85"/>
                  </a:lnTo>
                  <a:lnTo>
                    <a:pt x="172" y="85"/>
                  </a:lnTo>
                  <a:lnTo>
                    <a:pt x="172" y="90"/>
                  </a:lnTo>
                  <a:lnTo>
                    <a:pt x="179" y="97"/>
                  </a:lnTo>
                  <a:lnTo>
                    <a:pt x="177" y="104"/>
                  </a:lnTo>
                  <a:lnTo>
                    <a:pt x="186" y="114"/>
                  </a:lnTo>
                  <a:lnTo>
                    <a:pt x="189" y="128"/>
                  </a:lnTo>
                  <a:lnTo>
                    <a:pt x="198" y="137"/>
                  </a:lnTo>
                  <a:lnTo>
                    <a:pt x="203" y="147"/>
                  </a:lnTo>
                  <a:lnTo>
                    <a:pt x="219" y="154"/>
                  </a:lnTo>
                  <a:lnTo>
                    <a:pt x="219" y="154"/>
                  </a:lnTo>
                  <a:lnTo>
                    <a:pt x="229" y="171"/>
                  </a:lnTo>
                  <a:lnTo>
                    <a:pt x="231" y="189"/>
                  </a:lnTo>
                  <a:lnTo>
                    <a:pt x="243" y="201"/>
                  </a:lnTo>
                  <a:lnTo>
                    <a:pt x="250" y="218"/>
                  </a:lnTo>
                  <a:lnTo>
                    <a:pt x="269" y="213"/>
                  </a:lnTo>
                  <a:lnTo>
                    <a:pt x="276" y="220"/>
                  </a:lnTo>
                  <a:lnTo>
                    <a:pt x="295" y="218"/>
                  </a:lnTo>
                  <a:lnTo>
                    <a:pt x="314" y="213"/>
                  </a:lnTo>
                  <a:lnTo>
                    <a:pt x="333" y="192"/>
                  </a:lnTo>
                  <a:lnTo>
                    <a:pt x="352" y="194"/>
                  </a:lnTo>
                  <a:lnTo>
                    <a:pt x="354" y="201"/>
                  </a:lnTo>
                  <a:lnTo>
                    <a:pt x="352" y="208"/>
                  </a:lnTo>
                  <a:lnTo>
                    <a:pt x="359" y="215"/>
                  </a:lnTo>
                  <a:lnTo>
                    <a:pt x="357" y="223"/>
                  </a:lnTo>
                  <a:lnTo>
                    <a:pt x="364" y="227"/>
                  </a:lnTo>
                  <a:lnTo>
                    <a:pt x="373" y="265"/>
                  </a:lnTo>
                  <a:lnTo>
                    <a:pt x="366" y="282"/>
                  </a:lnTo>
                  <a:lnTo>
                    <a:pt x="371" y="291"/>
                  </a:lnTo>
                  <a:lnTo>
                    <a:pt x="369" y="301"/>
                  </a:lnTo>
                  <a:lnTo>
                    <a:pt x="350" y="305"/>
                  </a:lnTo>
                  <a:lnTo>
                    <a:pt x="366" y="324"/>
                  </a:lnTo>
                  <a:lnTo>
                    <a:pt x="366" y="334"/>
                  </a:lnTo>
                  <a:lnTo>
                    <a:pt x="376" y="346"/>
                  </a:lnTo>
                  <a:lnTo>
                    <a:pt x="373" y="357"/>
                  </a:lnTo>
                  <a:lnTo>
                    <a:pt x="364" y="364"/>
                  </a:lnTo>
                  <a:lnTo>
                    <a:pt x="373" y="376"/>
                  </a:lnTo>
                  <a:lnTo>
                    <a:pt x="392" y="386"/>
                  </a:lnTo>
                  <a:lnTo>
                    <a:pt x="399" y="379"/>
                  </a:lnTo>
                  <a:lnTo>
                    <a:pt x="416" y="374"/>
                  </a:lnTo>
                  <a:lnTo>
                    <a:pt x="442" y="374"/>
                  </a:lnTo>
                  <a:lnTo>
                    <a:pt x="454" y="369"/>
                  </a:lnTo>
                  <a:lnTo>
                    <a:pt x="473" y="376"/>
                  </a:lnTo>
                  <a:lnTo>
                    <a:pt x="470" y="383"/>
                  </a:lnTo>
                  <a:lnTo>
                    <a:pt x="477" y="376"/>
                  </a:lnTo>
                  <a:lnTo>
                    <a:pt x="473" y="383"/>
                  </a:lnTo>
                  <a:lnTo>
                    <a:pt x="480" y="395"/>
                  </a:lnTo>
                  <a:lnTo>
                    <a:pt x="492" y="390"/>
                  </a:lnTo>
                  <a:lnTo>
                    <a:pt x="501" y="395"/>
                  </a:lnTo>
                  <a:lnTo>
                    <a:pt x="529" y="388"/>
                  </a:lnTo>
                  <a:lnTo>
                    <a:pt x="532" y="379"/>
                  </a:lnTo>
                  <a:lnTo>
                    <a:pt x="518" y="383"/>
                  </a:lnTo>
                  <a:lnTo>
                    <a:pt x="520" y="364"/>
                  </a:lnTo>
                  <a:lnTo>
                    <a:pt x="515" y="353"/>
                  </a:lnTo>
                  <a:lnTo>
                    <a:pt x="520" y="343"/>
                  </a:lnTo>
                  <a:lnTo>
                    <a:pt x="506" y="336"/>
                  </a:lnTo>
                  <a:lnTo>
                    <a:pt x="518" y="315"/>
                  </a:lnTo>
                  <a:lnTo>
                    <a:pt x="518" y="291"/>
                  </a:lnTo>
                  <a:lnTo>
                    <a:pt x="515" y="282"/>
                  </a:lnTo>
                  <a:lnTo>
                    <a:pt x="499" y="272"/>
                  </a:lnTo>
                  <a:lnTo>
                    <a:pt x="494" y="260"/>
                  </a:lnTo>
                  <a:lnTo>
                    <a:pt x="496" y="246"/>
                  </a:lnTo>
                  <a:lnTo>
                    <a:pt x="494" y="237"/>
                  </a:lnTo>
                  <a:lnTo>
                    <a:pt x="510" y="206"/>
                  </a:lnTo>
                  <a:lnTo>
                    <a:pt x="536" y="192"/>
                  </a:lnTo>
                  <a:lnTo>
                    <a:pt x="522" y="168"/>
                  </a:lnTo>
                  <a:lnTo>
                    <a:pt x="501" y="163"/>
                  </a:lnTo>
                  <a:lnTo>
                    <a:pt x="496" y="123"/>
                  </a:lnTo>
                  <a:lnTo>
                    <a:pt x="499" y="107"/>
                  </a:lnTo>
                  <a:lnTo>
                    <a:pt x="484" y="74"/>
                  </a:lnTo>
                  <a:lnTo>
                    <a:pt x="489" y="52"/>
                  </a:lnTo>
                  <a:lnTo>
                    <a:pt x="477" y="48"/>
                  </a:lnTo>
                  <a:lnTo>
                    <a:pt x="477" y="36"/>
                  </a:lnTo>
                  <a:lnTo>
                    <a:pt x="489" y="36"/>
                  </a:lnTo>
                  <a:lnTo>
                    <a:pt x="494" y="29"/>
                  </a:lnTo>
                  <a:lnTo>
                    <a:pt x="520" y="48"/>
                  </a:lnTo>
                  <a:lnTo>
                    <a:pt x="527" y="38"/>
                  </a:lnTo>
                  <a:lnTo>
                    <a:pt x="534" y="45"/>
                  </a:lnTo>
                  <a:lnTo>
                    <a:pt x="544" y="43"/>
                  </a:lnTo>
                  <a:lnTo>
                    <a:pt x="551" y="55"/>
                  </a:lnTo>
                  <a:lnTo>
                    <a:pt x="562" y="64"/>
                  </a:lnTo>
                  <a:lnTo>
                    <a:pt x="570" y="88"/>
                  </a:lnTo>
                  <a:lnTo>
                    <a:pt x="596" y="74"/>
                  </a:lnTo>
                  <a:lnTo>
                    <a:pt x="603" y="62"/>
                  </a:lnTo>
                  <a:lnTo>
                    <a:pt x="603" y="62"/>
                  </a:lnTo>
                  <a:lnTo>
                    <a:pt x="612" y="71"/>
                  </a:lnTo>
                  <a:lnTo>
                    <a:pt x="612" y="83"/>
                  </a:lnTo>
                  <a:lnTo>
                    <a:pt x="624" y="93"/>
                  </a:lnTo>
                  <a:lnTo>
                    <a:pt x="624" y="102"/>
                  </a:lnTo>
                  <a:lnTo>
                    <a:pt x="633" y="107"/>
                  </a:lnTo>
                  <a:lnTo>
                    <a:pt x="638" y="116"/>
                  </a:lnTo>
                  <a:lnTo>
                    <a:pt x="624" y="128"/>
                  </a:lnTo>
                  <a:lnTo>
                    <a:pt x="598" y="135"/>
                  </a:lnTo>
                  <a:lnTo>
                    <a:pt x="603" y="159"/>
                  </a:lnTo>
                  <a:lnTo>
                    <a:pt x="598" y="180"/>
                  </a:lnTo>
                  <a:lnTo>
                    <a:pt x="605" y="187"/>
                  </a:lnTo>
                  <a:lnTo>
                    <a:pt x="610" y="208"/>
                  </a:lnTo>
                  <a:lnTo>
                    <a:pt x="607" y="234"/>
                  </a:lnTo>
                  <a:lnTo>
                    <a:pt x="612" y="244"/>
                  </a:lnTo>
                  <a:lnTo>
                    <a:pt x="612" y="253"/>
                  </a:lnTo>
                  <a:lnTo>
                    <a:pt x="598" y="270"/>
                  </a:lnTo>
                  <a:lnTo>
                    <a:pt x="603" y="296"/>
                  </a:lnTo>
                  <a:lnTo>
                    <a:pt x="619" y="268"/>
                  </a:lnTo>
                  <a:lnTo>
                    <a:pt x="641" y="265"/>
                  </a:lnTo>
                  <a:lnTo>
                    <a:pt x="648" y="256"/>
                  </a:lnTo>
                  <a:lnTo>
                    <a:pt x="671" y="244"/>
                  </a:lnTo>
                  <a:lnTo>
                    <a:pt x="683" y="244"/>
                  </a:lnTo>
                  <a:lnTo>
                    <a:pt x="683" y="239"/>
                  </a:lnTo>
                  <a:lnTo>
                    <a:pt x="693" y="234"/>
                  </a:lnTo>
                  <a:lnTo>
                    <a:pt x="709" y="237"/>
                  </a:lnTo>
                  <a:lnTo>
                    <a:pt x="719" y="249"/>
                  </a:lnTo>
                  <a:lnTo>
                    <a:pt x="723" y="251"/>
                  </a:lnTo>
                  <a:lnTo>
                    <a:pt x="726" y="237"/>
                  </a:lnTo>
                  <a:lnTo>
                    <a:pt x="742" y="220"/>
                  </a:lnTo>
                  <a:lnTo>
                    <a:pt x="742" y="220"/>
                  </a:lnTo>
                  <a:lnTo>
                    <a:pt x="754" y="230"/>
                  </a:lnTo>
                  <a:lnTo>
                    <a:pt x="752" y="237"/>
                  </a:lnTo>
                  <a:lnTo>
                    <a:pt x="756" y="263"/>
                  </a:lnTo>
                  <a:lnTo>
                    <a:pt x="766" y="265"/>
                  </a:lnTo>
                  <a:lnTo>
                    <a:pt x="773" y="263"/>
                  </a:lnTo>
                  <a:lnTo>
                    <a:pt x="775" y="270"/>
                  </a:lnTo>
                  <a:lnTo>
                    <a:pt x="787" y="268"/>
                  </a:lnTo>
                  <a:lnTo>
                    <a:pt x="808" y="296"/>
                  </a:lnTo>
                  <a:lnTo>
                    <a:pt x="808" y="303"/>
                  </a:lnTo>
                  <a:lnTo>
                    <a:pt x="820" y="305"/>
                  </a:lnTo>
                  <a:lnTo>
                    <a:pt x="830" y="322"/>
                  </a:lnTo>
                  <a:lnTo>
                    <a:pt x="837" y="320"/>
                  </a:lnTo>
                  <a:lnTo>
                    <a:pt x="849" y="329"/>
                  </a:lnTo>
                  <a:lnTo>
                    <a:pt x="856" y="327"/>
                  </a:lnTo>
                  <a:lnTo>
                    <a:pt x="870" y="338"/>
                  </a:lnTo>
                  <a:lnTo>
                    <a:pt x="872" y="331"/>
                  </a:lnTo>
                  <a:lnTo>
                    <a:pt x="891" y="338"/>
                  </a:lnTo>
                  <a:lnTo>
                    <a:pt x="898" y="353"/>
                  </a:lnTo>
                  <a:lnTo>
                    <a:pt x="910" y="353"/>
                  </a:lnTo>
                  <a:lnTo>
                    <a:pt x="913" y="346"/>
                  </a:lnTo>
                  <a:lnTo>
                    <a:pt x="934" y="331"/>
                  </a:lnTo>
                  <a:lnTo>
                    <a:pt x="931" y="324"/>
                  </a:lnTo>
                  <a:lnTo>
                    <a:pt x="946" y="308"/>
                  </a:lnTo>
                  <a:lnTo>
                    <a:pt x="972" y="310"/>
                  </a:lnTo>
                  <a:lnTo>
                    <a:pt x="976" y="357"/>
                  </a:lnTo>
                  <a:lnTo>
                    <a:pt x="991" y="376"/>
                  </a:lnTo>
                  <a:lnTo>
                    <a:pt x="993" y="395"/>
                  </a:lnTo>
                  <a:lnTo>
                    <a:pt x="1002" y="398"/>
                  </a:lnTo>
                  <a:lnTo>
                    <a:pt x="1002" y="398"/>
                  </a:lnTo>
                  <a:lnTo>
                    <a:pt x="1005" y="416"/>
                  </a:lnTo>
                  <a:lnTo>
                    <a:pt x="1000" y="433"/>
                  </a:lnTo>
                  <a:lnTo>
                    <a:pt x="1005" y="438"/>
                  </a:lnTo>
                  <a:lnTo>
                    <a:pt x="998" y="452"/>
                  </a:lnTo>
                  <a:lnTo>
                    <a:pt x="1002" y="471"/>
                  </a:lnTo>
                  <a:lnTo>
                    <a:pt x="1000" y="483"/>
                  </a:lnTo>
                  <a:lnTo>
                    <a:pt x="1010" y="487"/>
                  </a:lnTo>
                  <a:lnTo>
                    <a:pt x="1005" y="492"/>
                  </a:lnTo>
                  <a:lnTo>
                    <a:pt x="1005" y="504"/>
                  </a:lnTo>
                  <a:lnTo>
                    <a:pt x="1017" y="516"/>
                  </a:lnTo>
                  <a:lnTo>
                    <a:pt x="1036" y="513"/>
                  </a:lnTo>
                  <a:lnTo>
                    <a:pt x="1052" y="523"/>
                  </a:lnTo>
                  <a:lnTo>
                    <a:pt x="1047" y="537"/>
                  </a:lnTo>
                  <a:lnTo>
                    <a:pt x="1052" y="561"/>
                  </a:lnTo>
                  <a:lnTo>
                    <a:pt x="1076" y="570"/>
                  </a:lnTo>
                  <a:lnTo>
                    <a:pt x="1062" y="589"/>
                  </a:lnTo>
                  <a:lnTo>
                    <a:pt x="1069" y="606"/>
                  </a:lnTo>
                  <a:lnTo>
                    <a:pt x="1064" y="608"/>
                  </a:lnTo>
                  <a:lnTo>
                    <a:pt x="1064" y="617"/>
                  </a:lnTo>
                  <a:lnTo>
                    <a:pt x="1076" y="622"/>
                  </a:lnTo>
                  <a:lnTo>
                    <a:pt x="1085" y="636"/>
                  </a:lnTo>
                  <a:lnTo>
                    <a:pt x="1071" y="655"/>
                  </a:lnTo>
                  <a:lnTo>
                    <a:pt x="1071" y="655"/>
                  </a:lnTo>
                  <a:lnTo>
                    <a:pt x="1043" y="669"/>
                  </a:lnTo>
                  <a:lnTo>
                    <a:pt x="1040" y="681"/>
                  </a:lnTo>
                  <a:lnTo>
                    <a:pt x="1047" y="691"/>
                  </a:lnTo>
                  <a:lnTo>
                    <a:pt x="1045" y="702"/>
                  </a:lnTo>
                  <a:lnTo>
                    <a:pt x="1036" y="707"/>
                  </a:lnTo>
                  <a:lnTo>
                    <a:pt x="1007" y="700"/>
                  </a:lnTo>
                  <a:lnTo>
                    <a:pt x="1002" y="712"/>
                  </a:lnTo>
                  <a:lnTo>
                    <a:pt x="986" y="719"/>
                  </a:lnTo>
                  <a:lnTo>
                    <a:pt x="988" y="726"/>
                  </a:lnTo>
                  <a:lnTo>
                    <a:pt x="995" y="731"/>
                  </a:lnTo>
                  <a:lnTo>
                    <a:pt x="993" y="750"/>
                  </a:lnTo>
                  <a:lnTo>
                    <a:pt x="988" y="762"/>
                  </a:lnTo>
                  <a:lnTo>
                    <a:pt x="981" y="769"/>
                  </a:lnTo>
                  <a:lnTo>
                    <a:pt x="979" y="783"/>
                  </a:lnTo>
                  <a:lnTo>
                    <a:pt x="974" y="785"/>
                  </a:lnTo>
                  <a:lnTo>
                    <a:pt x="974" y="795"/>
                  </a:lnTo>
                  <a:lnTo>
                    <a:pt x="958" y="799"/>
                  </a:lnTo>
                  <a:lnTo>
                    <a:pt x="955" y="825"/>
                  </a:lnTo>
                  <a:lnTo>
                    <a:pt x="965" y="863"/>
                  </a:lnTo>
                  <a:lnTo>
                    <a:pt x="953" y="885"/>
                  </a:lnTo>
                  <a:lnTo>
                    <a:pt x="941" y="889"/>
                  </a:lnTo>
                  <a:lnTo>
                    <a:pt x="922" y="882"/>
                  </a:lnTo>
                  <a:lnTo>
                    <a:pt x="922" y="887"/>
                  </a:lnTo>
                  <a:lnTo>
                    <a:pt x="915" y="887"/>
                  </a:lnTo>
                  <a:lnTo>
                    <a:pt x="908" y="894"/>
                  </a:lnTo>
                  <a:lnTo>
                    <a:pt x="908" y="901"/>
                  </a:lnTo>
                  <a:lnTo>
                    <a:pt x="910" y="901"/>
                  </a:lnTo>
                  <a:lnTo>
                    <a:pt x="905" y="906"/>
                  </a:lnTo>
                  <a:lnTo>
                    <a:pt x="889" y="906"/>
                  </a:lnTo>
                  <a:lnTo>
                    <a:pt x="879" y="925"/>
                  </a:lnTo>
                  <a:lnTo>
                    <a:pt x="868" y="920"/>
                  </a:lnTo>
                  <a:lnTo>
                    <a:pt x="853" y="927"/>
                  </a:lnTo>
                  <a:lnTo>
                    <a:pt x="837" y="920"/>
                  </a:lnTo>
                  <a:lnTo>
                    <a:pt x="818" y="925"/>
                  </a:lnTo>
                  <a:lnTo>
                    <a:pt x="813" y="922"/>
                  </a:lnTo>
                  <a:lnTo>
                    <a:pt x="801" y="908"/>
                  </a:lnTo>
                  <a:lnTo>
                    <a:pt x="792" y="915"/>
                  </a:lnTo>
                  <a:lnTo>
                    <a:pt x="797" y="937"/>
                  </a:lnTo>
                  <a:lnTo>
                    <a:pt x="808" y="941"/>
                  </a:lnTo>
                  <a:lnTo>
                    <a:pt x="816" y="955"/>
                  </a:lnTo>
                  <a:lnTo>
                    <a:pt x="811" y="981"/>
                  </a:lnTo>
                  <a:lnTo>
                    <a:pt x="823" y="984"/>
                  </a:lnTo>
                  <a:lnTo>
                    <a:pt x="827" y="991"/>
                  </a:lnTo>
                  <a:lnTo>
                    <a:pt x="827" y="1012"/>
                  </a:lnTo>
                  <a:lnTo>
                    <a:pt x="835" y="1019"/>
                  </a:lnTo>
                  <a:lnTo>
                    <a:pt x="835" y="1033"/>
                  </a:lnTo>
                  <a:lnTo>
                    <a:pt x="827" y="1045"/>
                  </a:lnTo>
                  <a:lnTo>
                    <a:pt x="832" y="1067"/>
                  </a:lnTo>
                  <a:lnTo>
                    <a:pt x="853" y="1097"/>
                  </a:lnTo>
                  <a:lnTo>
                    <a:pt x="844" y="1128"/>
                  </a:lnTo>
                  <a:lnTo>
                    <a:pt x="832" y="1133"/>
                  </a:lnTo>
                  <a:lnTo>
                    <a:pt x="832" y="1147"/>
                  </a:lnTo>
                  <a:lnTo>
                    <a:pt x="851" y="1154"/>
                  </a:lnTo>
                  <a:lnTo>
                    <a:pt x="861" y="1168"/>
                  </a:lnTo>
                  <a:lnTo>
                    <a:pt x="870" y="1171"/>
                  </a:lnTo>
                  <a:lnTo>
                    <a:pt x="868" y="1180"/>
                  </a:lnTo>
                  <a:lnTo>
                    <a:pt x="875" y="1189"/>
                  </a:lnTo>
                  <a:lnTo>
                    <a:pt x="868" y="1204"/>
                  </a:lnTo>
                  <a:lnTo>
                    <a:pt x="856" y="1208"/>
                  </a:lnTo>
                  <a:lnTo>
                    <a:pt x="853" y="1220"/>
                  </a:lnTo>
                  <a:lnTo>
                    <a:pt x="856" y="1251"/>
                  </a:lnTo>
                  <a:lnTo>
                    <a:pt x="849" y="1263"/>
                  </a:lnTo>
                  <a:lnTo>
                    <a:pt x="863" y="1282"/>
                  </a:lnTo>
                  <a:lnTo>
                    <a:pt x="853" y="1298"/>
                  </a:lnTo>
                  <a:lnTo>
                    <a:pt x="856" y="1312"/>
                  </a:lnTo>
                  <a:lnTo>
                    <a:pt x="856" y="1312"/>
                  </a:lnTo>
                  <a:lnTo>
                    <a:pt x="861" y="1322"/>
                  </a:lnTo>
                  <a:lnTo>
                    <a:pt x="861" y="1348"/>
                  </a:lnTo>
                  <a:lnTo>
                    <a:pt x="865" y="1355"/>
                  </a:lnTo>
                  <a:lnTo>
                    <a:pt x="879" y="1360"/>
                  </a:lnTo>
                  <a:lnTo>
                    <a:pt x="887" y="1374"/>
                  </a:lnTo>
                  <a:lnTo>
                    <a:pt x="887" y="1374"/>
                  </a:lnTo>
                  <a:lnTo>
                    <a:pt x="882" y="1390"/>
                  </a:lnTo>
                  <a:lnTo>
                    <a:pt x="889" y="1412"/>
                  </a:lnTo>
                  <a:lnTo>
                    <a:pt x="870" y="1457"/>
                  </a:lnTo>
                  <a:lnTo>
                    <a:pt x="875" y="1471"/>
                  </a:lnTo>
                  <a:lnTo>
                    <a:pt x="872" y="1480"/>
                  </a:lnTo>
                  <a:lnTo>
                    <a:pt x="863" y="1492"/>
                  </a:lnTo>
                  <a:lnTo>
                    <a:pt x="861" y="1511"/>
                  </a:lnTo>
                  <a:lnTo>
                    <a:pt x="832" y="1525"/>
                  </a:lnTo>
                  <a:lnTo>
                    <a:pt x="832" y="1530"/>
                  </a:lnTo>
                  <a:lnTo>
                    <a:pt x="837" y="1551"/>
                  </a:lnTo>
                  <a:lnTo>
                    <a:pt x="846" y="1558"/>
                  </a:lnTo>
                  <a:lnTo>
                    <a:pt x="851" y="1568"/>
                  </a:lnTo>
                  <a:lnTo>
                    <a:pt x="835" y="1603"/>
                  </a:lnTo>
                  <a:lnTo>
                    <a:pt x="844" y="1620"/>
                  </a:lnTo>
                  <a:lnTo>
                    <a:pt x="844" y="1634"/>
                  </a:lnTo>
                  <a:lnTo>
                    <a:pt x="837" y="1634"/>
                  </a:lnTo>
                  <a:lnTo>
                    <a:pt x="830" y="1648"/>
                  </a:lnTo>
                  <a:lnTo>
                    <a:pt x="827" y="1667"/>
                  </a:lnTo>
                  <a:lnTo>
                    <a:pt x="820" y="1674"/>
                  </a:lnTo>
                  <a:lnTo>
                    <a:pt x="820" y="1695"/>
                  </a:lnTo>
                  <a:lnTo>
                    <a:pt x="825" y="1705"/>
                  </a:lnTo>
                  <a:lnTo>
                    <a:pt x="811" y="1721"/>
                  </a:lnTo>
                  <a:lnTo>
                    <a:pt x="813" y="1733"/>
                  </a:lnTo>
                  <a:lnTo>
                    <a:pt x="804" y="1738"/>
                  </a:lnTo>
                  <a:lnTo>
                    <a:pt x="806" y="1757"/>
                  </a:lnTo>
                  <a:lnTo>
                    <a:pt x="801" y="1773"/>
                  </a:lnTo>
                  <a:lnTo>
                    <a:pt x="790" y="1776"/>
                  </a:lnTo>
                  <a:lnTo>
                    <a:pt x="790" y="1776"/>
                  </a:lnTo>
                  <a:lnTo>
                    <a:pt x="778" y="1759"/>
                  </a:lnTo>
                  <a:lnTo>
                    <a:pt x="773" y="1733"/>
                  </a:lnTo>
                  <a:lnTo>
                    <a:pt x="764" y="1728"/>
                  </a:lnTo>
                  <a:lnTo>
                    <a:pt x="752" y="1733"/>
                  </a:lnTo>
                  <a:lnTo>
                    <a:pt x="745" y="1719"/>
                  </a:lnTo>
                  <a:lnTo>
                    <a:pt x="728" y="1714"/>
                  </a:lnTo>
                  <a:lnTo>
                    <a:pt x="730" y="1702"/>
                  </a:lnTo>
                  <a:lnTo>
                    <a:pt x="719" y="1681"/>
                  </a:lnTo>
                  <a:lnTo>
                    <a:pt x="700" y="1667"/>
                  </a:lnTo>
                  <a:lnTo>
                    <a:pt x="695" y="1667"/>
                  </a:lnTo>
                  <a:lnTo>
                    <a:pt x="657" y="1615"/>
                  </a:lnTo>
                  <a:lnTo>
                    <a:pt x="643" y="1603"/>
                  </a:lnTo>
                  <a:lnTo>
                    <a:pt x="645" y="1584"/>
                  </a:lnTo>
                  <a:lnTo>
                    <a:pt x="612" y="1565"/>
                  </a:lnTo>
                  <a:lnTo>
                    <a:pt x="612" y="1561"/>
                  </a:lnTo>
                  <a:lnTo>
                    <a:pt x="619" y="1563"/>
                  </a:lnTo>
                  <a:lnTo>
                    <a:pt x="624" y="1554"/>
                  </a:lnTo>
                  <a:lnTo>
                    <a:pt x="584" y="1502"/>
                  </a:lnTo>
                  <a:lnTo>
                    <a:pt x="577" y="1478"/>
                  </a:lnTo>
                  <a:lnTo>
                    <a:pt x="572" y="1476"/>
                  </a:lnTo>
                  <a:lnTo>
                    <a:pt x="560" y="1483"/>
                  </a:lnTo>
                  <a:lnTo>
                    <a:pt x="558" y="1473"/>
                  </a:lnTo>
                  <a:lnTo>
                    <a:pt x="539" y="1471"/>
                  </a:lnTo>
                  <a:lnTo>
                    <a:pt x="534" y="1461"/>
                  </a:lnTo>
                  <a:lnTo>
                    <a:pt x="527" y="1464"/>
                  </a:lnTo>
                  <a:lnTo>
                    <a:pt x="527" y="1464"/>
                  </a:lnTo>
                  <a:lnTo>
                    <a:pt x="520" y="1466"/>
                  </a:lnTo>
                  <a:lnTo>
                    <a:pt x="510" y="1445"/>
                  </a:lnTo>
                  <a:lnTo>
                    <a:pt x="527" y="1379"/>
                  </a:lnTo>
                  <a:lnTo>
                    <a:pt x="551" y="1317"/>
                  </a:lnTo>
                  <a:lnTo>
                    <a:pt x="541" y="1320"/>
                  </a:lnTo>
                  <a:lnTo>
                    <a:pt x="534" y="1291"/>
                  </a:lnTo>
                  <a:lnTo>
                    <a:pt x="541" y="1263"/>
                  </a:lnTo>
                  <a:lnTo>
                    <a:pt x="548" y="1260"/>
                  </a:lnTo>
                  <a:lnTo>
                    <a:pt x="551" y="1251"/>
                  </a:lnTo>
                  <a:lnTo>
                    <a:pt x="539" y="1227"/>
                  </a:lnTo>
                  <a:lnTo>
                    <a:pt x="520" y="1215"/>
                  </a:lnTo>
                  <a:lnTo>
                    <a:pt x="525" y="1199"/>
                  </a:lnTo>
                  <a:lnTo>
                    <a:pt x="532" y="1197"/>
                  </a:lnTo>
                  <a:lnTo>
                    <a:pt x="541" y="1199"/>
                  </a:lnTo>
                  <a:lnTo>
                    <a:pt x="551" y="1208"/>
                  </a:lnTo>
                  <a:lnTo>
                    <a:pt x="560" y="1208"/>
                  </a:lnTo>
                  <a:lnTo>
                    <a:pt x="565" y="1204"/>
                  </a:lnTo>
                  <a:lnTo>
                    <a:pt x="570" y="1197"/>
                  </a:lnTo>
                  <a:lnTo>
                    <a:pt x="584" y="1189"/>
                  </a:lnTo>
                  <a:lnTo>
                    <a:pt x="584" y="1182"/>
                  </a:lnTo>
                  <a:lnTo>
                    <a:pt x="593" y="1173"/>
                  </a:lnTo>
                  <a:lnTo>
                    <a:pt x="588" y="1166"/>
                  </a:lnTo>
                  <a:lnTo>
                    <a:pt x="598" y="1163"/>
                  </a:lnTo>
                  <a:lnTo>
                    <a:pt x="596" y="1152"/>
                  </a:lnTo>
                  <a:lnTo>
                    <a:pt x="607" y="1147"/>
                  </a:lnTo>
                  <a:lnTo>
                    <a:pt x="636" y="1159"/>
                  </a:lnTo>
                  <a:lnTo>
                    <a:pt x="659" y="1154"/>
                  </a:lnTo>
                  <a:lnTo>
                    <a:pt x="664" y="1163"/>
                  </a:lnTo>
                  <a:lnTo>
                    <a:pt x="676" y="1168"/>
                  </a:lnTo>
                  <a:lnTo>
                    <a:pt x="690" y="1161"/>
                  </a:lnTo>
                  <a:lnTo>
                    <a:pt x="693" y="1154"/>
                  </a:lnTo>
                  <a:lnTo>
                    <a:pt x="702" y="1154"/>
                  </a:lnTo>
                  <a:lnTo>
                    <a:pt x="712" y="1126"/>
                  </a:lnTo>
                  <a:lnTo>
                    <a:pt x="707" y="1093"/>
                  </a:lnTo>
                  <a:lnTo>
                    <a:pt x="719" y="1081"/>
                  </a:lnTo>
                  <a:lnTo>
                    <a:pt x="738" y="1069"/>
                  </a:lnTo>
                  <a:lnTo>
                    <a:pt x="742" y="1062"/>
                  </a:lnTo>
                  <a:lnTo>
                    <a:pt x="745" y="1041"/>
                  </a:lnTo>
                  <a:lnTo>
                    <a:pt x="754" y="1036"/>
                  </a:lnTo>
                  <a:lnTo>
                    <a:pt x="756" y="1019"/>
                  </a:lnTo>
                  <a:lnTo>
                    <a:pt x="752" y="1012"/>
                  </a:lnTo>
                  <a:lnTo>
                    <a:pt x="742" y="1007"/>
                  </a:lnTo>
                  <a:lnTo>
                    <a:pt x="749" y="993"/>
                  </a:lnTo>
                  <a:lnTo>
                    <a:pt x="749" y="984"/>
                  </a:lnTo>
                  <a:lnTo>
                    <a:pt x="723" y="958"/>
                  </a:lnTo>
                  <a:lnTo>
                    <a:pt x="709" y="953"/>
                  </a:lnTo>
                  <a:lnTo>
                    <a:pt x="702" y="960"/>
                  </a:lnTo>
                  <a:lnTo>
                    <a:pt x="693" y="958"/>
                  </a:lnTo>
                  <a:lnTo>
                    <a:pt x="681" y="977"/>
                  </a:lnTo>
                  <a:lnTo>
                    <a:pt x="683" y="981"/>
                  </a:lnTo>
                  <a:lnTo>
                    <a:pt x="662" y="996"/>
                  </a:lnTo>
                  <a:lnTo>
                    <a:pt x="657" y="1007"/>
                  </a:lnTo>
                  <a:lnTo>
                    <a:pt x="638" y="1010"/>
                  </a:lnTo>
                  <a:lnTo>
                    <a:pt x="626" y="1019"/>
                  </a:lnTo>
                  <a:lnTo>
                    <a:pt x="622" y="1043"/>
                  </a:lnTo>
                  <a:lnTo>
                    <a:pt x="612" y="1043"/>
                  </a:lnTo>
                  <a:lnTo>
                    <a:pt x="610" y="1059"/>
                  </a:lnTo>
                  <a:lnTo>
                    <a:pt x="593" y="1059"/>
                  </a:lnTo>
                  <a:lnTo>
                    <a:pt x="588" y="1045"/>
                  </a:lnTo>
                  <a:lnTo>
                    <a:pt x="588" y="1010"/>
                  </a:lnTo>
                  <a:lnTo>
                    <a:pt x="579" y="1005"/>
                  </a:lnTo>
                  <a:lnTo>
                    <a:pt x="579" y="993"/>
                  </a:lnTo>
                  <a:lnTo>
                    <a:pt x="577" y="979"/>
                  </a:lnTo>
                  <a:lnTo>
                    <a:pt x="570" y="967"/>
                  </a:lnTo>
                  <a:lnTo>
                    <a:pt x="570" y="955"/>
                  </a:lnTo>
                  <a:lnTo>
                    <a:pt x="581" y="937"/>
                  </a:lnTo>
                  <a:lnTo>
                    <a:pt x="577" y="927"/>
                  </a:lnTo>
                  <a:lnTo>
                    <a:pt x="567" y="922"/>
                  </a:lnTo>
                  <a:lnTo>
                    <a:pt x="562" y="911"/>
                  </a:lnTo>
                  <a:lnTo>
                    <a:pt x="541" y="885"/>
                  </a:lnTo>
                  <a:lnTo>
                    <a:pt x="536" y="877"/>
                  </a:lnTo>
                  <a:lnTo>
                    <a:pt x="529" y="868"/>
                  </a:lnTo>
                  <a:lnTo>
                    <a:pt x="527" y="861"/>
                  </a:lnTo>
                  <a:lnTo>
                    <a:pt x="536" y="849"/>
                  </a:lnTo>
                  <a:lnTo>
                    <a:pt x="527" y="837"/>
                  </a:lnTo>
                  <a:lnTo>
                    <a:pt x="527" y="821"/>
                  </a:lnTo>
                  <a:lnTo>
                    <a:pt x="510" y="816"/>
                  </a:lnTo>
                  <a:lnTo>
                    <a:pt x="506" y="818"/>
                  </a:lnTo>
                  <a:lnTo>
                    <a:pt x="489" y="811"/>
                  </a:lnTo>
                  <a:lnTo>
                    <a:pt x="492" y="781"/>
                  </a:lnTo>
                  <a:lnTo>
                    <a:pt x="484" y="776"/>
                  </a:lnTo>
                  <a:lnTo>
                    <a:pt x="475" y="769"/>
                  </a:lnTo>
                  <a:lnTo>
                    <a:pt x="458" y="754"/>
                  </a:lnTo>
                  <a:lnTo>
                    <a:pt x="461" y="750"/>
                  </a:lnTo>
                  <a:lnTo>
                    <a:pt x="458" y="740"/>
                  </a:lnTo>
                  <a:lnTo>
                    <a:pt x="468" y="745"/>
                  </a:lnTo>
                  <a:lnTo>
                    <a:pt x="465" y="733"/>
                  </a:lnTo>
                  <a:lnTo>
                    <a:pt x="475" y="728"/>
                  </a:lnTo>
                  <a:lnTo>
                    <a:pt x="473" y="717"/>
                  </a:lnTo>
                  <a:lnTo>
                    <a:pt x="484" y="719"/>
                  </a:lnTo>
                  <a:lnTo>
                    <a:pt x="487" y="710"/>
                  </a:lnTo>
                  <a:lnTo>
                    <a:pt x="492" y="705"/>
                  </a:lnTo>
                  <a:lnTo>
                    <a:pt x="513" y="698"/>
                  </a:lnTo>
                  <a:lnTo>
                    <a:pt x="506" y="688"/>
                  </a:lnTo>
                  <a:lnTo>
                    <a:pt x="499" y="691"/>
                  </a:lnTo>
                  <a:lnTo>
                    <a:pt x="489" y="684"/>
                  </a:lnTo>
                  <a:lnTo>
                    <a:pt x="484" y="688"/>
                  </a:lnTo>
                  <a:lnTo>
                    <a:pt x="477" y="681"/>
                  </a:lnTo>
                  <a:lnTo>
                    <a:pt x="484" y="665"/>
                  </a:lnTo>
                  <a:lnTo>
                    <a:pt x="487" y="658"/>
                  </a:lnTo>
                  <a:lnTo>
                    <a:pt x="494" y="658"/>
                  </a:lnTo>
                  <a:lnTo>
                    <a:pt x="499" y="655"/>
                  </a:lnTo>
                  <a:lnTo>
                    <a:pt x="503" y="643"/>
                  </a:lnTo>
                  <a:lnTo>
                    <a:pt x="489" y="641"/>
                  </a:lnTo>
                  <a:lnTo>
                    <a:pt x="484" y="636"/>
                  </a:lnTo>
                  <a:lnTo>
                    <a:pt x="475" y="627"/>
                  </a:lnTo>
                  <a:lnTo>
                    <a:pt x="470" y="617"/>
                  </a:lnTo>
                  <a:lnTo>
                    <a:pt x="475" y="606"/>
                  </a:lnTo>
                  <a:lnTo>
                    <a:pt x="473" y="596"/>
                  </a:lnTo>
                  <a:lnTo>
                    <a:pt x="468" y="589"/>
                  </a:lnTo>
                  <a:lnTo>
                    <a:pt x="463" y="580"/>
                  </a:lnTo>
                  <a:lnTo>
                    <a:pt x="456" y="582"/>
                  </a:lnTo>
                  <a:lnTo>
                    <a:pt x="449" y="577"/>
                  </a:lnTo>
                  <a:lnTo>
                    <a:pt x="451" y="563"/>
                  </a:lnTo>
                  <a:lnTo>
                    <a:pt x="437" y="563"/>
                  </a:lnTo>
                  <a:lnTo>
                    <a:pt x="442" y="554"/>
                  </a:lnTo>
                  <a:lnTo>
                    <a:pt x="428" y="549"/>
                  </a:lnTo>
                  <a:lnTo>
                    <a:pt x="413" y="544"/>
                  </a:lnTo>
                  <a:lnTo>
                    <a:pt x="411" y="537"/>
                  </a:lnTo>
                  <a:lnTo>
                    <a:pt x="383" y="544"/>
                  </a:lnTo>
                  <a:lnTo>
                    <a:pt x="364" y="530"/>
                  </a:lnTo>
                  <a:lnTo>
                    <a:pt x="361" y="518"/>
                  </a:lnTo>
                  <a:lnTo>
                    <a:pt x="359" y="511"/>
                  </a:lnTo>
                  <a:lnTo>
                    <a:pt x="354" y="506"/>
                  </a:lnTo>
                  <a:lnTo>
                    <a:pt x="347" y="504"/>
                  </a:lnTo>
                  <a:lnTo>
                    <a:pt x="340" y="502"/>
                  </a:lnTo>
                  <a:lnTo>
                    <a:pt x="342" y="483"/>
                  </a:lnTo>
                  <a:lnTo>
                    <a:pt x="352" y="480"/>
                  </a:lnTo>
                  <a:lnTo>
                    <a:pt x="350" y="473"/>
                  </a:lnTo>
                  <a:lnTo>
                    <a:pt x="335" y="476"/>
                  </a:lnTo>
                  <a:lnTo>
                    <a:pt x="333" y="468"/>
                  </a:lnTo>
                  <a:lnTo>
                    <a:pt x="328" y="461"/>
                  </a:lnTo>
                  <a:lnTo>
                    <a:pt x="321" y="457"/>
                  </a:lnTo>
                  <a:lnTo>
                    <a:pt x="319" y="438"/>
                  </a:lnTo>
                  <a:lnTo>
                    <a:pt x="307" y="442"/>
                  </a:lnTo>
                  <a:lnTo>
                    <a:pt x="307" y="431"/>
                  </a:lnTo>
                  <a:lnTo>
                    <a:pt x="300" y="426"/>
                  </a:lnTo>
                  <a:lnTo>
                    <a:pt x="293" y="412"/>
                  </a:lnTo>
                  <a:lnTo>
                    <a:pt x="272" y="405"/>
                  </a:lnTo>
                  <a:lnTo>
                    <a:pt x="264" y="393"/>
                  </a:lnTo>
                  <a:lnTo>
                    <a:pt x="248" y="383"/>
                  </a:lnTo>
                  <a:lnTo>
                    <a:pt x="243" y="367"/>
                  </a:lnTo>
                  <a:lnTo>
                    <a:pt x="234" y="364"/>
                  </a:lnTo>
                  <a:lnTo>
                    <a:pt x="229" y="355"/>
                  </a:lnTo>
                  <a:lnTo>
                    <a:pt x="229" y="341"/>
                  </a:lnTo>
                  <a:lnTo>
                    <a:pt x="238" y="329"/>
                  </a:lnTo>
                  <a:lnTo>
                    <a:pt x="231" y="327"/>
                  </a:lnTo>
                  <a:lnTo>
                    <a:pt x="234" y="322"/>
                  </a:lnTo>
                  <a:lnTo>
                    <a:pt x="219" y="315"/>
                  </a:lnTo>
                  <a:lnTo>
                    <a:pt x="212" y="317"/>
                  </a:lnTo>
                  <a:lnTo>
                    <a:pt x="201" y="298"/>
                  </a:lnTo>
                  <a:lnTo>
                    <a:pt x="191" y="291"/>
                  </a:lnTo>
                  <a:lnTo>
                    <a:pt x="198" y="286"/>
                  </a:lnTo>
                  <a:lnTo>
                    <a:pt x="198" y="284"/>
                  </a:lnTo>
                  <a:lnTo>
                    <a:pt x="184" y="275"/>
                  </a:lnTo>
                  <a:lnTo>
                    <a:pt x="158" y="239"/>
                  </a:lnTo>
                  <a:lnTo>
                    <a:pt x="144" y="239"/>
                  </a:lnTo>
                  <a:lnTo>
                    <a:pt x="137" y="225"/>
                  </a:lnTo>
                  <a:lnTo>
                    <a:pt x="113" y="218"/>
                  </a:lnTo>
                  <a:lnTo>
                    <a:pt x="104" y="189"/>
                  </a:lnTo>
                  <a:lnTo>
                    <a:pt x="68" y="161"/>
                  </a:lnTo>
                  <a:lnTo>
                    <a:pt x="30" y="126"/>
                  </a:lnTo>
                  <a:lnTo>
                    <a:pt x="30" y="116"/>
                  </a:lnTo>
                  <a:lnTo>
                    <a:pt x="11" y="95"/>
                  </a:lnTo>
                  <a:lnTo>
                    <a:pt x="11" y="83"/>
                  </a:lnTo>
                  <a:lnTo>
                    <a:pt x="18" y="76"/>
                  </a:lnTo>
                  <a:lnTo>
                    <a:pt x="7" y="64"/>
                  </a:lnTo>
                  <a:lnTo>
                    <a:pt x="0" y="67"/>
                  </a:lnTo>
                  <a:lnTo>
                    <a:pt x="0" y="57"/>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10" name="Freeform 209"/>
            <p:cNvSpPr>
              <a:spLocks/>
            </p:cNvSpPr>
            <p:nvPr/>
          </p:nvSpPr>
          <p:spPr bwMode="auto">
            <a:xfrm>
              <a:off x="2447" y="-911"/>
              <a:ext cx="511" cy="757"/>
            </a:xfrm>
            <a:custGeom>
              <a:avLst/>
              <a:gdLst>
                <a:gd name="T0" fmla="*/ 135 w 511"/>
                <a:gd name="T1" fmla="*/ 17 h 757"/>
                <a:gd name="T2" fmla="*/ 217 w 511"/>
                <a:gd name="T3" fmla="*/ 17 h 757"/>
                <a:gd name="T4" fmla="*/ 255 w 511"/>
                <a:gd name="T5" fmla="*/ 54 h 757"/>
                <a:gd name="T6" fmla="*/ 286 w 511"/>
                <a:gd name="T7" fmla="*/ 47 h 757"/>
                <a:gd name="T8" fmla="*/ 310 w 511"/>
                <a:gd name="T9" fmla="*/ 19 h 757"/>
                <a:gd name="T10" fmla="*/ 373 w 511"/>
                <a:gd name="T11" fmla="*/ 10 h 757"/>
                <a:gd name="T12" fmla="*/ 392 w 511"/>
                <a:gd name="T13" fmla="*/ 31 h 757"/>
                <a:gd name="T14" fmla="*/ 426 w 511"/>
                <a:gd name="T15" fmla="*/ 109 h 757"/>
                <a:gd name="T16" fmla="*/ 392 w 511"/>
                <a:gd name="T17" fmla="*/ 170 h 757"/>
                <a:gd name="T18" fmla="*/ 433 w 511"/>
                <a:gd name="T19" fmla="*/ 234 h 757"/>
                <a:gd name="T20" fmla="*/ 433 w 511"/>
                <a:gd name="T21" fmla="*/ 279 h 757"/>
                <a:gd name="T22" fmla="*/ 440 w 511"/>
                <a:gd name="T23" fmla="*/ 312 h 757"/>
                <a:gd name="T24" fmla="*/ 418 w 511"/>
                <a:gd name="T25" fmla="*/ 359 h 757"/>
                <a:gd name="T26" fmla="*/ 414 w 511"/>
                <a:gd name="T27" fmla="*/ 393 h 757"/>
                <a:gd name="T28" fmla="*/ 428 w 511"/>
                <a:gd name="T29" fmla="*/ 430 h 757"/>
                <a:gd name="T30" fmla="*/ 409 w 511"/>
                <a:gd name="T31" fmla="*/ 471 h 757"/>
                <a:gd name="T32" fmla="*/ 437 w 511"/>
                <a:gd name="T33" fmla="*/ 492 h 757"/>
                <a:gd name="T34" fmla="*/ 459 w 511"/>
                <a:gd name="T35" fmla="*/ 525 h 757"/>
                <a:gd name="T36" fmla="*/ 489 w 511"/>
                <a:gd name="T37" fmla="*/ 549 h 757"/>
                <a:gd name="T38" fmla="*/ 504 w 511"/>
                <a:gd name="T39" fmla="*/ 563 h 757"/>
                <a:gd name="T40" fmla="*/ 504 w 511"/>
                <a:gd name="T41" fmla="*/ 610 h 757"/>
                <a:gd name="T42" fmla="*/ 468 w 511"/>
                <a:gd name="T43" fmla="*/ 615 h 757"/>
                <a:gd name="T44" fmla="*/ 454 w 511"/>
                <a:gd name="T45" fmla="*/ 636 h 757"/>
                <a:gd name="T46" fmla="*/ 433 w 511"/>
                <a:gd name="T47" fmla="*/ 634 h 757"/>
                <a:gd name="T48" fmla="*/ 390 w 511"/>
                <a:gd name="T49" fmla="*/ 700 h 757"/>
                <a:gd name="T50" fmla="*/ 347 w 511"/>
                <a:gd name="T51" fmla="*/ 721 h 757"/>
                <a:gd name="T52" fmla="*/ 321 w 511"/>
                <a:gd name="T53" fmla="*/ 731 h 757"/>
                <a:gd name="T54" fmla="*/ 293 w 511"/>
                <a:gd name="T55" fmla="*/ 757 h 757"/>
                <a:gd name="T56" fmla="*/ 262 w 511"/>
                <a:gd name="T57" fmla="*/ 728 h 757"/>
                <a:gd name="T58" fmla="*/ 234 w 511"/>
                <a:gd name="T59" fmla="*/ 726 h 757"/>
                <a:gd name="T60" fmla="*/ 170 w 511"/>
                <a:gd name="T61" fmla="*/ 662 h 757"/>
                <a:gd name="T62" fmla="*/ 113 w 511"/>
                <a:gd name="T63" fmla="*/ 605 h 757"/>
                <a:gd name="T64" fmla="*/ 73 w 511"/>
                <a:gd name="T65" fmla="*/ 624 h 757"/>
                <a:gd name="T66" fmla="*/ 66 w 511"/>
                <a:gd name="T67" fmla="*/ 586 h 757"/>
                <a:gd name="T68" fmla="*/ 78 w 511"/>
                <a:gd name="T69" fmla="*/ 539 h 757"/>
                <a:gd name="T70" fmla="*/ 38 w 511"/>
                <a:gd name="T71" fmla="*/ 482 h 757"/>
                <a:gd name="T72" fmla="*/ 12 w 511"/>
                <a:gd name="T73" fmla="*/ 456 h 757"/>
                <a:gd name="T74" fmla="*/ 7 w 511"/>
                <a:gd name="T75" fmla="*/ 407 h 757"/>
                <a:gd name="T76" fmla="*/ 4 w 511"/>
                <a:gd name="T77" fmla="*/ 367 h 757"/>
                <a:gd name="T78" fmla="*/ 52 w 511"/>
                <a:gd name="T79" fmla="*/ 409 h 757"/>
                <a:gd name="T80" fmla="*/ 68 w 511"/>
                <a:gd name="T81" fmla="*/ 395 h 757"/>
                <a:gd name="T82" fmla="*/ 92 w 511"/>
                <a:gd name="T83" fmla="*/ 376 h 757"/>
                <a:gd name="T84" fmla="*/ 94 w 511"/>
                <a:gd name="T85" fmla="*/ 300 h 757"/>
                <a:gd name="T86" fmla="*/ 83 w 511"/>
                <a:gd name="T87" fmla="*/ 267 h 757"/>
                <a:gd name="T88" fmla="*/ 71 w 511"/>
                <a:gd name="T89" fmla="*/ 222 h 757"/>
                <a:gd name="T90" fmla="*/ 80 w 511"/>
                <a:gd name="T91" fmla="*/ 173 h 757"/>
                <a:gd name="T92" fmla="*/ 75 w 511"/>
                <a:gd name="T93" fmla="*/ 142 h 757"/>
                <a:gd name="T94" fmla="*/ 106 w 511"/>
                <a:gd name="T95" fmla="*/ 97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1" h="757">
                  <a:moveTo>
                    <a:pt x="104" y="54"/>
                  </a:moveTo>
                  <a:lnTo>
                    <a:pt x="123" y="31"/>
                  </a:lnTo>
                  <a:lnTo>
                    <a:pt x="130" y="26"/>
                  </a:lnTo>
                  <a:lnTo>
                    <a:pt x="135" y="17"/>
                  </a:lnTo>
                  <a:lnTo>
                    <a:pt x="149" y="7"/>
                  </a:lnTo>
                  <a:lnTo>
                    <a:pt x="184" y="0"/>
                  </a:lnTo>
                  <a:lnTo>
                    <a:pt x="203" y="5"/>
                  </a:lnTo>
                  <a:lnTo>
                    <a:pt x="217" y="17"/>
                  </a:lnTo>
                  <a:lnTo>
                    <a:pt x="229" y="14"/>
                  </a:lnTo>
                  <a:lnTo>
                    <a:pt x="243" y="43"/>
                  </a:lnTo>
                  <a:lnTo>
                    <a:pt x="253" y="43"/>
                  </a:lnTo>
                  <a:lnTo>
                    <a:pt x="255" y="54"/>
                  </a:lnTo>
                  <a:lnTo>
                    <a:pt x="265" y="66"/>
                  </a:lnTo>
                  <a:lnTo>
                    <a:pt x="272" y="66"/>
                  </a:lnTo>
                  <a:lnTo>
                    <a:pt x="281" y="54"/>
                  </a:lnTo>
                  <a:lnTo>
                    <a:pt x="286" y="47"/>
                  </a:lnTo>
                  <a:lnTo>
                    <a:pt x="281" y="45"/>
                  </a:lnTo>
                  <a:lnTo>
                    <a:pt x="291" y="40"/>
                  </a:lnTo>
                  <a:lnTo>
                    <a:pt x="303" y="21"/>
                  </a:lnTo>
                  <a:lnTo>
                    <a:pt x="310" y="19"/>
                  </a:lnTo>
                  <a:lnTo>
                    <a:pt x="317" y="12"/>
                  </a:lnTo>
                  <a:lnTo>
                    <a:pt x="333" y="12"/>
                  </a:lnTo>
                  <a:lnTo>
                    <a:pt x="336" y="17"/>
                  </a:lnTo>
                  <a:lnTo>
                    <a:pt x="373" y="10"/>
                  </a:lnTo>
                  <a:lnTo>
                    <a:pt x="373" y="10"/>
                  </a:lnTo>
                  <a:lnTo>
                    <a:pt x="376" y="17"/>
                  </a:lnTo>
                  <a:lnTo>
                    <a:pt x="390" y="24"/>
                  </a:lnTo>
                  <a:lnTo>
                    <a:pt x="392" y="31"/>
                  </a:lnTo>
                  <a:lnTo>
                    <a:pt x="385" y="38"/>
                  </a:lnTo>
                  <a:lnTo>
                    <a:pt x="390" y="47"/>
                  </a:lnTo>
                  <a:lnTo>
                    <a:pt x="418" y="73"/>
                  </a:lnTo>
                  <a:lnTo>
                    <a:pt x="426" y="109"/>
                  </a:lnTo>
                  <a:lnTo>
                    <a:pt x="418" y="125"/>
                  </a:lnTo>
                  <a:lnTo>
                    <a:pt x="423" y="132"/>
                  </a:lnTo>
                  <a:lnTo>
                    <a:pt x="392" y="156"/>
                  </a:lnTo>
                  <a:lnTo>
                    <a:pt x="392" y="170"/>
                  </a:lnTo>
                  <a:lnTo>
                    <a:pt x="404" y="184"/>
                  </a:lnTo>
                  <a:lnTo>
                    <a:pt x="392" y="201"/>
                  </a:lnTo>
                  <a:lnTo>
                    <a:pt x="428" y="222"/>
                  </a:lnTo>
                  <a:lnTo>
                    <a:pt x="433" y="234"/>
                  </a:lnTo>
                  <a:lnTo>
                    <a:pt x="442" y="241"/>
                  </a:lnTo>
                  <a:lnTo>
                    <a:pt x="437" y="253"/>
                  </a:lnTo>
                  <a:lnTo>
                    <a:pt x="442" y="267"/>
                  </a:lnTo>
                  <a:lnTo>
                    <a:pt x="433" y="279"/>
                  </a:lnTo>
                  <a:lnTo>
                    <a:pt x="447" y="293"/>
                  </a:lnTo>
                  <a:lnTo>
                    <a:pt x="440" y="300"/>
                  </a:lnTo>
                  <a:lnTo>
                    <a:pt x="444" y="307"/>
                  </a:lnTo>
                  <a:lnTo>
                    <a:pt x="440" y="312"/>
                  </a:lnTo>
                  <a:lnTo>
                    <a:pt x="449" y="329"/>
                  </a:lnTo>
                  <a:lnTo>
                    <a:pt x="437" y="352"/>
                  </a:lnTo>
                  <a:lnTo>
                    <a:pt x="423" y="355"/>
                  </a:lnTo>
                  <a:lnTo>
                    <a:pt x="418" y="359"/>
                  </a:lnTo>
                  <a:lnTo>
                    <a:pt x="418" y="378"/>
                  </a:lnTo>
                  <a:lnTo>
                    <a:pt x="411" y="385"/>
                  </a:lnTo>
                  <a:lnTo>
                    <a:pt x="426" y="383"/>
                  </a:lnTo>
                  <a:lnTo>
                    <a:pt x="414" y="393"/>
                  </a:lnTo>
                  <a:lnTo>
                    <a:pt x="428" y="402"/>
                  </a:lnTo>
                  <a:lnTo>
                    <a:pt x="423" y="414"/>
                  </a:lnTo>
                  <a:lnTo>
                    <a:pt x="428" y="430"/>
                  </a:lnTo>
                  <a:lnTo>
                    <a:pt x="428" y="430"/>
                  </a:lnTo>
                  <a:lnTo>
                    <a:pt x="421" y="437"/>
                  </a:lnTo>
                  <a:lnTo>
                    <a:pt x="411" y="435"/>
                  </a:lnTo>
                  <a:lnTo>
                    <a:pt x="416" y="461"/>
                  </a:lnTo>
                  <a:lnTo>
                    <a:pt x="409" y="471"/>
                  </a:lnTo>
                  <a:lnTo>
                    <a:pt x="409" y="492"/>
                  </a:lnTo>
                  <a:lnTo>
                    <a:pt x="418" y="499"/>
                  </a:lnTo>
                  <a:lnTo>
                    <a:pt x="430" y="489"/>
                  </a:lnTo>
                  <a:lnTo>
                    <a:pt x="437" y="492"/>
                  </a:lnTo>
                  <a:lnTo>
                    <a:pt x="437" y="506"/>
                  </a:lnTo>
                  <a:lnTo>
                    <a:pt x="444" y="508"/>
                  </a:lnTo>
                  <a:lnTo>
                    <a:pt x="452" y="525"/>
                  </a:lnTo>
                  <a:lnTo>
                    <a:pt x="459" y="525"/>
                  </a:lnTo>
                  <a:lnTo>
                    <a:pt x="470" y="539"/>
                  </a:lnTo>
                  <a:lnTo>
                    <a:pt x="485" y="539"/>
                  </a:lnTo>
                  <a:lnTo>
                    <a:pt x="492" y="544"/>
                  </a:lnTo>
                  <a:lnTo>
                    <a:pt x="489" y="549"/>
                  </a:lnTo>
                  <a:lnTo>
                    <a:pt x="501" y="549"/>
                  </a:lnTo>
                  <a:lnTo>
                    <a:pt x="504" y="560"/>
                  </a:lnTo>
                  <a:lnTo>
                    <a:pt x="508" y="563"/>
                  </a:lnTo>
                  <a:lnTo>
                    <a:pt x="504" y="563"/>
                  </a:lnTo>
                  <a:lnTo>
                    <a:pt x="508" y="567"/>
                  </a:lnTo>
                  <a:lnTo>
                    <a:pt x="511" y="601"/>
                  </a:lnTo>
                  <a:lnTo>
                    <a:pt x="504" y="601"/>
                  </a:lnTo>
                  <a:lnTo>
                    <a:pt x="504" y="610"/>
                  </a:lnTo>
                  <a:lnTo>
                    <a:pt x="496" y="617"/>
                  </a:lnTo>
                  <a:lnTo>
                    <a:pt x="489" y="615"/>
                  </a:lnTo>
                  <a:lnTo>
                    <a:pt x="482" y="622"/>
                  </a:lnTo>
                  <a:lnTo>
                    <a:pt x="468" y="615"/>
                  </a:lnTo>
                  <a:lnTo>
                    <a:pt x="444" y="617"/>
                  </a:lnTo>
                  <a:lnTo>
                    <a:pt x="444" y="634"/>
                  </a:lnTo>
                  <a:lnTo>
                    <a:pt x="449" y="631"/>
                  </a:lnTo>
                  <a:lnTo>
                    <a:pt x="454" y="636"/>
                  </a:lnTo>
                  <a:lnTo>
                    <a:pt x="452" y="643"/>
                  </a:lnTo>
                  <a:lnTo>
                    <a:pt x="440" y="643"/>
                  </a:lnTo>
                  <a:lnTo>
                    <a:pt x="442" y="638"/>
                  </a:lnTo>
                  <a:lnTo>
                    <a:pt x="433" y="634"/>
                  </a:lnTo>
                  <a:lnTo>
                    <a:pt x="409" y="638"/>
                  </a:lnTo>
                  <a:lnTo>
                    <a:pt x="402" y="660"/>
                  </a:lnTo>
                  <a:lnTo>
                    <a:pt x="383" y="676"/>
                  </a:lnTo>
                  <a:lnTo>
                    <a:pt x="390" y="700"/>
                  </a:lnTo>
                  <a:lnTo>
                    <a:pt x="371" y="702"/>
                  </a:lnTo>
                  <a:lnTo>
                    <a:pt x="362" y="700"/>
                  </a:lnTo>
                  <a:lnTo>
                    <a:pt x="347" y="721"/>
                  </a:lnTo>
                  <a:lnTo>
                    <a:pt x="347" y="721"/>
                  </a:lnTo>
                  <a:lnTo>
                    <a:pt x="340" y="733"/>
                  </a:lnTo>
                  <a:lnTo>
                    <a:pt x="333" y="733"/>
                  </a:lnTo>
                  <a:lnTo>
                    <a:pt x="331" y="728"/>
                  </a:lnTo>
                  <a:lnTo>
                    <a:pt x="321" y="731"/>
                  </a:lnTo>
                  <a:lnTo>
                    <a:pt x="317" y="735"/>
                  </a:lnTo>
                  <a:lnTo>
                    <a:pt x="319" y="742"/>
                  </a:lnTo>
                  <a:lnTo>
                    <a:pt x="314" y="750"/>
                  </a:lnTo>
                  <a:lnTo>
                    <a:pt x="293" y="757"/>
                  </a:lnTo>
                  <a:lnTo>
                    <a:pt x="269" y="738"/>
                  </a:lnTo>
                  <a:lnTo>
                    <a:pt x="267" y="728"/>
                  </a:lnTo>
                  <a:lnTo>
                    <a:pt x="272" y="721"/>
                  </a:lnTo>
                  <a:lnTo>
                    <a:pt x="262" y="728"/>
                  </a:lnTo>
                  <a:lnTo>
                    <a:pt x="253" y="728"/>
                  </a:lnTo>
                  <a:lnTo>
                    <a:pt x="246" y="733"/>
                  </a:lnTo>
                  <a:lnTo>
                    <a:pt x="246" y="723"/>
                  </a:lnTo>
                  <a:lnTo>
                    <a:pt x="234" y="726"/>
                  </a:lnTo>
                  <a:lnTo>
                    <a:pt x="220" y="714"/>
                  </a:lnTo>
                  <a:lnTo>
                    <a:pt x="215" y="714"/>
                  </a:lnTo>
                  <a:lnTo>
                    <a:pt x="198" y="705"/>
                  </a:lnTo>
                  <a:lnTo>
                    <a:pt x="170" y="662"/>
                  </a:lnTo>
                  <a:lnTo>
                    <a:pt x="172" y="641"/>
                  </a:lnTo>
                  <a:lnTo>
                    <a:pt x="130" y="634"/>
                  </a:lnTo>
                  <a:lnTo>
                    <a:pt x="127" y="622"/>
                  </a:lnTo>
                  <a:lnTo>
                    <a:pt x="113" y="605"/>
                  </a:lnTo>
                  <a:lnTo>
                    <a:pt x="99" y="612"/>
                  </a:lnTo>
                  <a:lnTo>
                    <a:pt x="94" y="627"/>
                  </a:lnTo>
                  <a:lnTo>
                    <a:pt x="85" y="622"/>
                  </a:lnTo>
                  <a:lnTo>
                    <a:pt x="73" y="624"/>
                  </a:lnTo>
                  <a:lnTo>
                    <a:pt x="73" y="624"/>
                  </a:lnTo>
                  <a:lnTo>
                    <a:pt x="87" y="605"/>
                  </a:lnTo>
                  <a:lnTo>
                    <a:pt x="78" y="591"/>
                  </a:lnTo>
                  <a:lnTo>
                    <a:pt x="66" y="586"/>
                  </a:lnTo>
                  <a:lnTo>
                    <a:pt x="66" y="577"/>
                  </a:lnTo>
                  <a:lnTo>
                    <a:pt x="71" y="575"/>
                  </a:lnTo>
                  <a:lnTo>
                    <a:pt x="64" y="558"/>
                  </a:lnTo>
                  <a:lnTo>
                    <a:pt x="78" y="539"/>
                  </a:lnTo>
                  <a:lnTo>
                    <a:pt x="54" y="530"/>
                  </a:lnTo>
                  <a:lnTo>
                    <a:pt x="49" y="506"/>
                  </a:lnTo>
                  <a:lnTo>
                    <a:pt x="54" y="492"/>
                  </a:lnTo>
                  <a:lnTo>
                    <a:pt x="38" y="482"/>
                  </a:lnTo>
                  <a:lnTo>
                    <a:pt x="19" y="485"/>
                  </a:lnTo>
                  <a:lnTo>
                    <a:pt x="7" y="473"/>
                  </a:lnTo>
                  <a:lnTo>
                    <a:pt x="7" y="461"/>
                  </a:lnTo>
                  <a:lnTo>
                    <a:pt x="12" y="456"/>
                  </a:lnTo>
                  <a:lnTo>
                    <a:pt x="2" y="452"/>
                  </a:lnTo>
                  <a:lnTo>
                    <a:pt x="4" y="440"/>
                  </a:lnTo>
                  <a:lnTo>
                    <a:pt x="0" y="421"/>
                  </a:lnTo>
                  <a:lnTo>
                    <a:pt x="7" y="407"/>
                  </a:lnTo>
                  <a:lnTo>
                    <a:pt x="2" y="402"/>
                  </a:lnTo>
                  <a:lnTo>
                    <a:pt x="7" y="385"/>
                  </a:lnTo>
                  <a:lnTo>
                    <a:pt x="4" y="367"/>
                  </a:lnTo>
                  <a:lnTo>
                    <a:pt x="4" y="367"/>
                  </a:lnTo>
                  <a:lnTo>
                    <a:pt x="19" y="369"/>
                  </a:lnTo>
                  <a:lnTo>
                    <a:pt x="30" y="381"/>
                  </a:lnTo>
                  <a:lnTo>
                    <a:pt x="40" y="404"/>
                  </a:lnTo>
                  <a:lnTo>
                    <a:pt x="52" y="409"/>
                  </a:lnTo>
                  <a:lnTo>
                    <a:pt x="54" y="407"/>
                  </a:lnTo>
                  <a:lnTo>
                    <a:pt x="56" y="400"/>
                  </a:lnTo>
                  <a:lnTo>
                    <a:pt x="71" y="400"/>
                  </a:lnTo>
                  <a:lnTo>
                    <a:pt x="68" y="395"/>
                  </a:lnTo>
                  <a:lnTo>
                    <a:pt x="75" y="393"/>
                  </a:lnTo>
                  <a:lnTo>
                    <a:pt x="83" y="393"/>
                  </a:lnTo>
                  <a:lnTo>
                    <a:pt x="83" y="378"/>
                  </a:lnTo>
                  <a:lnTo>
                    <a:pt x="92" y="376"/>
                  </a:lnTo>
                  <a:lnTo>
                    <a:pt x="92" y="341"/>
                  </a:lnTo>
                  <a:lnTo>
                    <a:pt x="106" y="329"/>
                  </a:lnTo>
                  <a:lnTo>
                    <a:pt x="104" y="305"/>
                  </a:lnTo>
                  <a:lnTo>
                    <a:pt x="94" y="300"/>
                  </a:lnTo>
                  <a:lnTo>
                    <a:pt x="85" y="289"/>
                  </a:lnTo>
                  <a:lnTo>
                    <a:pt x="75" y="286"/>
                  </a:lnTo>
                  <a:lnTo>
                    <a:pt x="78" y="270"/>
                  </a:lnTo>
                  <a:lnTo>
                    <a:pt x="83" y="267"/>
                  </a:lnTo>
                  <a:lnTo>
                    <a:pt x="85" y="258"/>
                  </a:lnTo>
                  <a:lnTo>
                    <a:pt x="71" y="251"/>
                  </a:lnTo>
                  <a:lnTo>
                    <a:pt x="61" y="232"/>
                  </a:lnTo>
                  <a:lnTo>
                    <a:pt x="71" y="222"/>
                  </a:lnTo>
                  <a:lnTo>
                    <a:pt x="71" y="201"/>
                  </a:lnTo>
                  <a:lnTo>
                    <a:pt x="83" y="194"/>
                  </a:lnTo>
                  <a:lnTo>
                    <a:pt x="78" y="182"/>
                  </a:lnTo>
                  <a:lnTo>
                    <a:pt x="80" y="173"/>
                  </a:lnTo>
                  <a:lnTo>
                    <a:pt x="66" y="166"/>
                  </a:lnTo>
                  <a:lnTo>
                    <a:pt x="73" y="154"/>
                  </a:lnTo>
                  <a:lnTo>
                    <a:pt x="71" y="147"/>
                  </a:lnTo>
                  <a:lnTo>
                    <a:pt x="75" y="142"/>
                  </a:lnTo>
                  <a:lnTo>
                    <a:pt x="83" y="142"/>
                  </a:lnTo>
                  <a:lnTo>
                    <a:pt x="92" y="149"/>
                  </a:lnTo>
                  <a:lnTo>
                    <a:pt x="87" y="118"/>
                  </a:lnTo>
                  <a:lnTo>
                    <a:pt x="106" y="97"/>
                  </a:lnTo>
                  <a:lnTo>
                    <a:pt x="101" y="88"/>
                  </a:lnTo>
                  <a:lnTo>
                    <a:pt x="109" y="64"/>
                  </a:lnTo>
                  <a:lnTo>
                    <a:pt x="104" y="54"/>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11" name="Freeform 210"/>
            <p:cNvSpPr>
              <a:spLocks/>
            </p:cNvSpPr>
            <p:nvPr/>
          </p:nvSpPr>
          <p:spPr bwMode="auto">
            <a:xfrm>
              <a:off x="2797" y="-859"/>
              <a:ext cx="797" cy="950"/>
            </a:xfrm>
            <a:custGeom>
              <a:avLst/>
              <a:gdLst>
                <a:gd name="T0" fmla="*/ 724 w 797"/>
                <a:gd name="T1" fmla="*/ 45 h 950"/>
                <a:gd name="T2" fmla="*/ 686 w 797"/>
                <a:gd name="T3" fmla="*/ 116 h 950"/>
                <a:gd name="T4" fmla="*/ 653 w 797"/>
                <a:gd name="T5" fmla="*/ 106 h 950"/>
                <a:gd name="T6" fmla="*/ 629 w 797"/>
                <a:gd name="T7" fmla="*/ 161 h 950"/>
                <a:gd name="T8" fmla="*/ 660 w 797"/>
                <a:gd name="T9" fmla="*/ 185 h 950"/>
                <a:gd name="T10" fmla="*/ 672 w 797"/>
                <a:gd name="T11" fmla="*/ 244 h 950"/>
                <a:gd name="T12" fmla="*/ 731 w 797"/>
                <a:gd name="T13" fmla="*/ 272 h 950"/>
                <a:gd name="T14" fmla="*/ 780 w 797"/>
                <a:gd name="T15" fmla="*/ 307 h 950"/>
                <a:gd name="T16" fmla="*/ 778 w 797"/>
                <a:gd name="T17" fmla="*/ 376 h 950"/>
                <a:gd name="T18" fmla="*/ 771 w 797"/>
                <a:gd name="T19" fmla="*/ 423 h 950"/>
                <a:gd name="T20" fmla="*/ 764 w 797"/>
                <a:gd name="T21" fmla="*/ 452 h 950"/>
                <a:gd name="T22" fmla="*/ 745 w 797"/>
                <a:gd name="T23" fmla="*/ 530 h 950"/>
                <a:gd name="T24" fmla="*/ 771 w 797"/>
                <a:gd name="T25" fmla="*/ 556 h 950"/>
                <a:gd name="T26" fmla="*/ 733 w 797"/>
                <a:gd name="T27" fmla="*/ 589 h 950"/>
                <a:gd name="T28" fmla="*/ 702 w 797"/>
                <a:gd name="T29" fmla="*/ 605 h 950"/>
                <a:gd name="T30" fmla="*/ 667 w 797"/>
                <a:gd name="T31" fmla="*/ 627 h 950"/>
                <a:gd name="T32" fmla="*/ 676 w 797"/>
                <a:gd name="T33" fmla="*/ 655 h 950"/>
                <a:gd name="T34" fmla="*/ 679 w 797"/>
                <a:gd name="T35" fmla="*/ 690 h 950"/>
                <a:gd name="T36" fmla="*/ 686 w 797"/>
                <a:gd name="T37" fmla="*/ 705 h 950"/>
                <a:gd name="T38" fmla="*/ 631 w 797"/>
                <a:gd name="T39" fmla="*/ 764 h 950"/>
                <a:gd name="T40" fmla="*/ 624 w 797"/>
                <a:gd name="T41" fmla="*/ 809 h 950"/>
                <a:gd name="T42" fmla="*/ 596 w 797"/>
                <a:gd name="T43" fmla="*/ 842 h 950"/>
                <a:gd name="T44" fmla="*/ 577 w 797"/>
                <a:gd name="T45" fmla="*/ 870 h 950"/>
                <a:gd name="T46" fmla="*/ 511 w 797"/>
                <a:gd name="T47" fmla="*/ 934 h 950"/>
                <a:gd name="T48" fmla="*/ 480 w 797"/>
                <a:gd name="T49" fmla="*/ 950 h 950"/>
                <a:gd name="T50" fmla="*/ 471 w 797"/>
                <a:gd name="T51" fmla="*/ 846 h 950"/>
                <a:gd name="T52" fmla="*/ 473 w 797"/>
                <a:gd name="T53" fmla="*/ 785 h 950"/>
                <a:gd name="T54" fmla="*/ 421 w 797"/>
                <a:gd name="T55" fmla="*/ 778 h 950"/>
                <a:gd name="T56" fmla="*/ 397 w 797"/>
                <a:gd name="T57" fmla="*/ 799 h 950"/>
                <a:gd name="T58" fmla="*/ 343 w 797"/>
                <a:gd name="T59" fmla="*/ 811 h 950"/>
                <a:gd name="T60" fmla="*/ 295 w 797"/>
                <a:gd name="T61" fmla="*/ 809 h 950"/>
                <a:gd name="T62" fmla="*/ 229 w 797"/>
                <a:gd name="T63" fmla="*/ 726 h 950"/>
                <a:gd name="T64" fmla="*/ 215 w 797"/>
                <a:gd name="T65" fmla="*/ 745 h 950"/>
                <a:gd name="T66" fmla="*/ 189 w 797"/>
                <a:gd name="T67" fmla="*/ 761 h 950"/>
                <a:gd name="T68" fmla="*/ 154 w 797"/>
                <a:gd name="T69" fmla="*/ 754 h 950"/>
                <a:gd name="T70" fmla="*/ 120 w 797"/>
                <a:gd name="T71" fmla="*/ 776 h 950"/>
                <a:gd name="T72" fmla="*/ 102 w 797"/>
                <a:gd name="T73" fmla="*/ 771 h 950"/>
                <a:gd name="T74" fmla="*/ 59 w 797"/>
                <a:gd name="T75" fmla="*/ 764 h 950"/>
                <a:gd name="T76" fmla="*/ 26 w 797"/>
                <a:gd name="T77" fmla="*/ 676 h 950"/>
                <a:gd name="T78" fmla="*/ 12 w 797"/>
                <a:gd name="T79" fmla="*/ 648 h 950"/>
                <a:gd name="T80" fmla="*/ 52 w 797"/>
                <a:gd name="T81" fmla="*/ 608 h 950"/>
                <a:gd name="T82" fmla="*/ 90 w 797"/>
                <a:gd name="T83" fmla="*/ 591 h 950"/>
                <a:gd name="T84" fmla="*/ 94 w 797"/>
                <a:gd name="T85" fmla="*/ 582 h 950"/>
                <a:gd name="T86" fmla="*/ 139 w 797"/>
                <a:gd name="T87" fmla="*/ 563 h 950"/>
                <a:gd name="T88" fmla="*/ 161 w 797"/>
                <a:gd name="T89" fmla="*/ 549 h 950"/>
                <a:gd name="T90" fmla="*/ 154 w 797"/>
                <a:gd name="T91" fmla="*/ 508 h 950"/>
                <a:gd name="T92" fmla="*/ 135 w 797"/>
                <a:gd name="T93" fmla="*/ 487 h 950"/>
                <a:gd name="T94" fmla="*/ 94 w 797"/>
                <a:gd name="T95" fmla="*/ 456 h 950"/>
                <a:gd name="T96" fmla="*/ 68 w 797"/>
                <a:gd name="T97" fmla="*/ 447 h 950"/>
                <a:gd name="T98" fmla="*/ 61 w 797"/>
                <a:gd name="T99" fmla="*/ 383 h 950"/>
                <a:gd name="T100" fmla="*/ 85 w 797"/>
                <a:gd name="T101" fmla="*/ 378 h 950"/>
                <a:gd name="T102" fmla="*/ 113 w 797"/>
                <a:gd name="T103" fmla="*/ 374 h 950"/>
                <a:gd name="T104" fmla="*/ 203 w 797"/>
                <a:gd name="T105" fmla="*/ 367 h 950"/>
                <a:gd name="T106" fmla="*/ 243 w 797"/>
                <a:gd name="T107" fmla="*/ 265 h 950"/>
                <a:gd name="T108" fmla="*/ 300 w 797"/>
                <a:gd name="T109" fmla="*/ 237 h 950"/>
                <a:gd name="T110" fmla="*/ 362 w 797"/>
                <a:gd name="T111" fmla="*/ 215 h 950"/>
                <a:gd name="T112" fmla="*/ 428 w 797"/>
                <a:gd name="T113" fmla="*/ 218 h 950"/>
                <a:gd name="T114" fmla="*/ 501 w 797"/>
                <a:gd name="T115" fmla="*/ 180 h 950"/>
                <a:gd name="T116" fmla="*/ 560 w 797"/>
                <a:gd name="T117" fmla="*/ 135 h 950"/>
                <a:gd name="T118" fmla="*/ 603 w 797"/>
                <a:gd name="T119" fmla="*/ 71 h 950"/>
                <a:gd name="T120" fmla="*/ 667 w 797"/>
                <a:gd name="T121" fmla="*/ 19 h 950"/>
                <a:gd name="T122" fmla="*/ 714 w 797"/>
                <a:gd name="T123" fmla="*/ 19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7" h="950">
                  <a:moveTo>
                    <a:pt x="726" y="5"/>
                  </a:moveTo>
                  <a:lnTo>
                    <a:pt x="731" y="12"/>
                  </a:lnTo>
                  <a:lnTo>
                    <a:pt x="733" y="28"/>
                  </a:lnTo>
                  <a:lnTo>
                    <a:pt x="724" y="45"/>
                  </a:lnTo>
                  <a:lnTo>
                    <a:pt x="724" y="83"/>
                  </a:lnTo>
                  <a:lnTo>
                    <a:pt x="702" y="114"/>
                  </a:lnTo>
                  <a:lnTo>
                    <a:pt x="702" y="114"/>
                  </a:lnTo>
                  <a:lnTo>
                    <a:pt x="686" y="116"/>
                  </a:lnTo>
                  <a:lnTo>
                    <a:pt x="674" y="111"/>
                  </a:lnTo>
                  <a:lnTo>
                    <a:pt x="669" y="102"/>
                  </a:lnTo>
                  <a:lnTo>
                    <a:pt x="669" y="102"/>
                  </a:lnTo>
                  <a:lnTo>
                    <a:pt x="653" y="106"/>
                  </a:lnTo>
                  <a:lnTo>
                    <a:pt x="646" y="116"/>
                  </a:lnTo>
                  <a:lnTo>
                    <a:pt x="638" y="132"/>
                  </a:lnTo>
                  <a:lnTo>
                    <a:pt x="648" y="142"/>
                  </a:lnTo>
                  <a:lnTo>
                    <a:pt x="629" y="161"/>
                  </a:lnTo>
                  <a:lnTo>
                    <a:pt x="622" y="185"/>
                  </a:lnTo>
                  <a:lnTo>
                    <a:pt x="636" y="194"/>
                  </a:lnTo>
                  <a:lnTo>
                    <a:pt x="648" y="196"/>
                  </a:lnTo>
                  <a:lnTo>
                    <a:pt x="660" y="185"/>
                  </a:lnTo>
                  <a:lnTo>
                    <a:pt x="674" y="194"/>
                  </a:lnTo>
                  <a:lnTo>
                    <a:pt x="674" y="206"/>
                  </a:lnTo>
                  <a:lnTo>
                    <a:pt x="679" y="215"/>
                  </a:lnTo>
                  <a:lnTo>
                    <a:pt x="672" y="244"/>
                  </a:lnTo>
                  <a:lnTo>
                    <a:pt x="674" y="267"/>
                  </a:lnTo>
                  <a:lnTo>
                    <a:pt x="700" y="272"/>
                  </a:lnTo>
                  <a:lnTo>
                    <a:pt x="724" y="267"/>
                  </a:lnTo>
                  <a:lnTo>
                    <a:pt x="731" y="272"/>
                  </a:lnTo>
                  <a:lnTo>
                    <a:pt x="735" y="286"/>
                  </a:lnTo>
                  <a:lnTo>
                    <a:pt x="745" y="289"/>
                  </a:lnTo>
                  <a:lnTo>
                    <a:pt x="759" y="305"/>
                  </a:lnTo>
                  <a:lnTo>
                    <a:pt x="780" y="307"/>
                  </a:lnTo>
                  <a:lnTo>
                    <a:pt x="788" y="324"/>
                  </a:lnTo>
                  <a:lnTo>
                    <a:pt x="797" y="338"/>
                  </a:lnTo>
                  <a:lnTo>
                    <a:pt x="797" y="350"/>
                  </a:lnTo>
                  <a:lnTo>
                    <a:pt x="778" y="376"/>
                  </a:lnTo>
                  <a:lnTo>
                    <a:pt x="778" y="402"/>
                  </a:lnTo>
                  <a:lnTo>
                    <a:pt x="773" y="416"/>
                  </a:lnTo>
                  <a:lnTo>
                    <a:pt x="769" y="419"/>
                  </a:lnTo>
                  <a:lnTo>
                    <a:pt x="771" y="423"/>
                  </a:lnTo>
                  <a:lnTo>
                    <a:pt x="764" y="430"/>
                  </a:lnTo>
                  <a:lnTo>
                    <a:pt x="766" y="435"/>
                  </a:lnTo>
                  <a:lnTo>
                    <a:pt x="761" y="440"/>
                  </a:lnTo>
                  <a:lnTo>
                    <a:pt x="764" y="452"/>
                  </a:lnTo>
                  <a:lnTo>
                    <a:pt x="766" y="475"/>
                  </a:lnTo>
                  <a:lnTo>
                    <a:pt x="754" y="499"/>
                  </a:lnTo>
                  <a:lnTo>
                    <a:pt x="761" y="520"/>
                  </a:lnTo>
                  <a:lnTo>
                    <a:pt x="745" y="530"/>
                  </a:lnTo>
                  <a:lnTo>
                    <a:pt x="750" y="539"/>
                  </a:lnTo>
                  <a:lnTo>
                    <a:pt x="773" y="544"/>
                  </a:lnTo>
                  <a:lnTo>
                    <a:pt x="771" y="556"/>
                  </a:lnTo>
                  <a:lnTo>
                    <a:pt x="771" y="556"/>
                  </a:lnTo>
                  <a:lnTo>
                    <a:pt x="757" y="558"/>
                  </a:lnTo>
                  <a:lnTo>
                    <a:pt x="747" y="565"/>
                  </a:lnTo>
                  <a:lnTo>
                    <a:pt x="743" y="582"/>
                  </a:lnTo>
                  <a:lnTo>
                    <a:pt x="733" y="589"/>
                  </a:lnTo>
                  <a:lnTo>
                    <a:pt x="717" y="593"/>
                  </a:lnTo>
                  <a:lnTo>
                    <a:pt x="712" y="598"/>
                  </a:lnTo>
                  <a:lnTo>
                    <a:pt x="714" y="605"/>
                  </a:lnTo>
                  <a:lnTo>
                    <a:pt x="702" y="605"/>
                  </a:lnTo>
                  <a:lnTo>
                    <a:pt x="700" y="610"/>
                  </a:lnTo>
                  <a:lnTo>
                    <a:pt x="700" y="629"/>
                  </a:lnTo>
                  <a:lnTo>
                    <a:pt x="676" y="631"/>
                  </a:lnTo>
                  <a:lnTo>
                    <a:pt x="667" y="627"/>
                  </a:lnTo>
                  <a:lnTo>
                    <a:pt x="667" y="638"/>
                  </a:lnTo>
                  <a:lnTo>
                    <a:pt x="662" y="645"/>
                  </a:lnTo>
                  <a:lnTo>
                    <a:pt x="665" y="653"/>
                  </a:lnTo>
                  <a:lnTo>
                    <a:pt x="676" y="655"/>
                  </a:lnTo>
                  <a:lnTo>
                    <a:pt x="679" y="662"/>
                  </a:lnTo>
                  <a:lnTo>
                    <a:pt x="674" y="671"/>
                  </a:lnTo>
                  <a:lnTo>
                    <a:pt x="683" y="681"/>
                  </a:lnTo>
                  <a:lnTo>
                    <a:pt x="679" y="690"/>
                  </a:lnTo>
                  <a:lnTo>
                    <a:pt x="686" y="695"/>
                  </a:lnTo>
                  <a:lnTo>
                    <a:pt x="683" y="702"/>
                  </a:lnTo>
                  <a:lnTo>
                    <a:pt x="691" y="705"/>
                  </a:lnTo>
                  <a:lnTo>
                    <a:pt x="686" y="705"/>
                  </a:lnTo>
                  <a:lnTo>
                    <a:pt x="679" y="714"/>
                  </a:lnTo>
                  <a:lnTo>
                    <a:pt x="657" y="712"/>
                  </a:lnTo>
                  <a:lnTo>
                    <a:pt x="641" y="731"/>
                  </a:lnTo>
                  <a:lnTo>
                    <a:pt x="631" y="764"/>
                  </a:lnTo>
                  <a:lnTo>
                    <a:pt x="638" y="794"/>
                  </a:lnTo>
                  <a:lnTo>
                    <a:pt x="631" y="797"/>
                  </a:lnTo>
                  <a:lnTo>
                    <a:pt x="631" y="809"/>
                  </a:lnTo>
                  <a:lnTo>
                    <a:pt x="624" y="809"/>
                  </a:lnTo>
                  <a:lnTo>
                    <a:pt x="622" y="820"/>
                  </a:lnTo>
                  <a:lnTo>
                    <a:pt x="610" y="828"/>
                  </a:lnTo>
                  <a:lnTo>
                    <a:pt x="610" y="835"/>
                  </a:lnTo>
                  <a:lnTo>
                    <a:pt x="596" y="842"/>
                  </a:lnTo>
                  <a:lnTo>
                    <a:pt x="603" y="858"/>
                  </a:lnTo>
                  <a:lnTo>
                    <a:pt x="594" y="858"/>
                  </a:lnTo>
                  <a:lnTo>
                    <a:pt x="582" y="872"/>
                  </a:lnTo>
                  <a:lnTo>
                    <a:pt x="577" y="870"/>
                  </a:lnTo>
                  <a:lnTo>
                    <a:pt x="541" y="877"/>
                  </a:lnTo>
                  <a:lnTo>
                    <a:pt x="539" y="908"/>
                  </a:lnTo>
                  <a:lnTo>
                    <a:pt x="523" y="915"/>
                  </a:lnTo>
                  <a:lnTo>
                    <a:pt x="511" y="934"/>
                  </a:lnTo>
                  <a:lnTo>
                    <a:pt x="504" y="939"/>
                  </a:lnTo>
                  <a:lnTo>
                    <a:pt x="504" y="939"/>
                  </a:lnTo>
                  <a:lnTo>
                    <a:pt x="497" y="939"/>
                  </a:lnTo>
                  <a:lnTo>
                    <a:pt x="480" y="950"/>
                  </a:lnTo>
                  <a:lnTo>
                    <a:pt x="487" y="915"/>
                  </a:lnTo>
                  <a:lnTo>
                    <a:pt x="473" y="901"/>
                  </a:lnTo>
                  <a:lnTo>
                    <a:pt x="466" y="851"/>
                  </a:lnTo>
                  <a:lnTo>
                    <a:pt x="471" y="846"/>
                  </a:lnTo>
                  <a:lnTo>
                    <a:pt x="461" y="842"/>
                  </a:lnTo>
                  <a:lnTo>
                    <a:pt x="461" y="811"/>
                  </a:lnTo>
                  <a:lnTo>
                    <a:pt x="471" y="804"/>
                  </a:lnTo>
                  <a:lnTo>
                    <a:pt x="473" y="785"/>
                  </a:lnTo>
                  <a:lnTo>
                    <a:pt x="471" y="768"/>
                  </a:lnTo>
                  <a:lnTo>
                    <a:pt x="466" y="761"/>
                  </a:lnTo>
                  <a:lnTo>
                    <a:pt x="426" y="773"/>
                  </a:lnTo>
                  <a:lnTo>
                    <a:pt x="421" y="778"/>
                  </a:lnTo>
                  <a:lnTo>
                    <a:pt x="416" y="776"/>
                  </a:lnTo>
                  <a:lnTo>
                    <a:pt x="411" y="783"/>
                  </a:lnTo>
                  <a:lnTo>
                    <a:pt x="400" y="790"/>
                  </a:lnTo>
                  <a:lnTo>
                    <a:pt x="397" y="799"/>
                  </a:lnTo>
                  <a:lnTo>
                    <a:pt x="390" y="811"/>
                  </a:lnTo>
                  <a:lnTo>
                    <a:pt x="362" y="818"/>
                  </a:lnTo>
                  <a:lnTo>
                    <a:pt x="348" y="806"/>
                  </a:lnTo>
                  <a:lnTo>
                    <a:pt x="343" y="811"/>
                  </a:lnTo>
                  <a:lnTo>
                    <a:pt x="329" y="799"/>
                  </a:lnTo>
                  <a:lnTo>
                    <a:pt x="331" y="794"/>
                  </a:lnTo>
                  <a:lnTo>
                    <a:pt x="319" y="802"/>
                  </a:lnTo>
                  <a:lnTo>
                    <a:pt x="295" y="809"/>
                  </a:lnTo>
                  <a:lnTo>
                    <a:pt x="260" y="799"/>
                  </a:lnTo>
                  <a:lnTo>
                    <a:pt x="241" y="806"/>
                  </a:lnTo>
                  <a:lnTo>
                    <a:pt x="239" y="742"/>
                  </a:lnTo>
                  <a:lnTo>
                    <a:pt x="229" y="726"/>
                  </a:lnTo>
                  <a:lnTo>
                    <a:pt x="213" y="735"/>
                  </a:lnTo>
                  <a:lnTo>
                    <a:pt x="220" y="742"/>
                  </a:lnTo>
                  <a:lnTo>
                    <a:pt x="217" y="747"/>
                  </a:lnTo>
                  <a:lnTo>
                    <a:pt x="215" y="745"/>
                  </a:lnTo>
                  <a:lnTo>
                    <a:pt x="217" y="752"/>
                  </a:lnTo>
                  <a:lnTo>
                    <a:pt x="213" y="757"/>
                  </a:lnTo>
                  <a:lnTo>
                    <a:pt x="208" y="754"/>
                  </a:lnTo>
                  <a:lnTo>
                    <a:pt x="189" y="761"/>
                  </a:lnTo>
                  <a:lnTo>
                    <a:pt x="172" y="752"/>
                  </a:lnTo>
                  <a:lnTo>
                    <a:pt x="165" y="752"/>
                  </a:lnTo>
                  <a:lnTo>
                    <a:pt x="163" y="757"/>
                  </a:lnTo>
                  <a:lnTo>
                    <a:pt x="154" y="754"/>
                  </a:lnTo>
                  <a:lnTo>
                    <a:pt x="144" y="759"/>
                  </a:lnTo>
                  <a:lnTo>
                    <a:pt x="146" y="766"/>
                  </a:lnTo>
                  <a:lnTo>
                    <a:pt x="142" y="771"/>
                  </a:lnTo>
                  <a:lnTo>
                    <a:pt x="120" y="776"/>
                  </a:lnTo>
                  <a:lnTo>
                    <a:pt x="113" y="768"/>
                  </a:lnTo>
                  <a:lnTo>
                    <a:pt x="99" y="776"/>
                  </a:lnTo>
                  <a:lnTo>
                    <a:pt x="99" y="776"/>
                  </a:lnTo>
                  <a:lnTo>
                    <a:pt x="102" y="771"/>
                  </a:lnTo>
                  <a:lnTo>
                    <a:pt x="94" y="768"/>
                  </a:lnTo>
                  <a:lnTo>
                    <a:pt x="92" y="773"/>
                  </a:lnTo>
                  <a:lnTo>
                    <a:pt x="64" y="776"/>
                  </a:lnTo>
                  <a:lnTo>
                    <a:pt x="59" y="764"/>
                  </a:lnTo>
                  <a:lnTo>
                    <a:pt x="33" y="754"/>
                  </a:lnTo>
                  <a:lnTo>
                    <a:pt x="31" y="714"/>
                  </a:lnTo>
                  <a:lnTo>
                    <a:pt x="23" y="695"/>
                  </a:lnTo>
                  <a:lnTo>
                    <a:pt x="26" y="676"/>
                  </a:lnTo>
                  <a:lnTo>
                    <a:pt x="0" y="674"/>
                  </a:lnTo>
                  <a:lnTo>
                    <a:pt x="0" y="667"/>
                  </a:lnTo>
                  <a:lnTo>
                    <a:pt x="0" y="667"/>
                  </a:lnTo>
                  <a:lnTo>
                    <a:pt x="12" y="648"/>
                  </a:lnTo>
                  <a:lnTo>
                    <a:pt x="21" y="650"/>
                  </a:lnTo>
                  <a:lnTo>
                    <a:pt x="42" y="648"/>
                  </a:lnTo>
                  <a:lnTo>
                    <a:pt x="33" y="624"/>
                  </a:lnTo>
                  <a:lnTo>
                    <a:pt x="52" y="608"/>
                  </a:lnTo>
                  <a:lnTo>
                    <a:pt x="59" y="586"/>
                  </a:lnTo>
                  <a:lnTo>
                    <a:pt x="85" y="582"/>
                  </a:lnTo>
                  <a:lnTo>
                    <a:pt x="92" y="586"/>
                  </a:lnTo>
                  <a:lnTo>
                    <a:pt x="90" y="591"/>
                  </a:lnTo>
                  <a:lnTo>
                    <a:pt x="102" y="591"/>
                  </a:lnTo>
                  <a:lnTo>
                    <a:pt x="104" y="584"/>
                  </a:lnTo>
                  <a:lnTo>
                    <a:pt x="99" y="579"/>
                  </a:lnTo>
                  <a:lnTo>
                    <a:pt x="94" y="582"/>
                  </a:lnTo>
                  <a:lnTo>
                    <a:pt x="94" y="565"/>
                  </a:lnTo>
                  <a:lnTo>
                    <a:pt x="118" y="563"/>
                  </a:lnTo>
                  <a:lnTo>
                    <a:pt x="132" y="567"/>
                  </a:lnTo>
                  <a:lnTo>
                    <a:pt x="139" y="563"/>
                  </a:lnTo>
                  <a:lnTo>
                    <a:pt x="146" y="565"/>
                  </a:lnTo>
                  <a:lnTo>
                    <a:pt x="154" y="558"/>
                  </a:lnTo>
                  <a:lnTo>
                    <a:pt x="156" y="549"/>
                  </a:lnTo>
                  <a:lnTo>
                    <a:pt x="161" y="549"/>
                  </a:lnTo>
                  <a:lnTo>
                    <a:pt x="158" y="515"/>
                  </a:lnTo>
                  <a:lnTo>
                    <a:pt x="154" y="511"/>
                  </a:lnTo>
                  <a:lnTo>
                    <a:pt x="158" y="511"/>
                  </a:lnTo>
                  <a:lnTo>
                    <a:pt x="154" y="508"/>
                  </a:lnTo>
                  <a:lnTo>
                    <a:pt x="151" y="497"/>
                  </a:lnTo>
                  <a:lnTo>
                    <a:pt x="139" y="497"/>
                  </a:lnTo>
                  <a:lnTo>
                    <a:pt x="142" y="492"/>
                  </a:lnTo>
                  <a:lnTo>
                    <a:pt x="135" y="487"/>
                  </a:lnTo>
                  <a:lnTo>
                    <a:pt x="120" y="485"/>
                  </a:lnTo>
                  <a:lnTo>
                    <a:pt x="109" y="473"/>
                  </a:lnTo>
                  <a:lnTo>
                    <a:pt x="102" y="473"/>
                  </a:lnTo>
                  <a:lnTo>
                    <a:pt x="94" y="456"/>
                  </a:lnTo>
                  <a:lnTo>
                    <a:pt x="90" y="454"/>
                  </a:lnTo>
                  <a:lnTo>
                    <a:pt x="87" y="440"/>
                  </a:lnTo>
                  <a:lnTo>
                    <a:pt x="80" y="437"/>
                  </a:lnTo>
                  <a:lnTo>
                    <a:pt x="68" y="447"/>
                  </a:lnTo>
                  <a:lnTo>
                    <a:pt x="59" y="440"/>
                  </a:lnTo>
                  <a:lnTo>
                    <a:pt x="59" y="419"/>
                  </a:lnTo>
                  <a:lnTo>
                    <a:pt x="66" y="409"/>
                  </a:lnTo>
                  <a:lnTo>
                    <a:pt x="61" y="383"/>
                  </a:lnTo>
                  <a:lnTo>
                    <a:pt x="71" y="385"/>
                  </a:lnTo>
                  <a:lnTo>
                    <a:pt x="78" y="378"/>
                  </a:lnTo>
                  <a:lnTo>
                    <a:pt x="78" y="378"/>
                  </a:lnTo>
                  <a:lnTo>
                    <a:pt x="85" y="378"/>
                  </a:lnTo>
                  <a:lnTo>
                    <a:pt x="90" y="371"/>
                  </a:lnTo>
                  <a:lnTo>
                    <a:pt x="94" y="378"/>
                  </a:lnTo>
                  <a:lnTo>
                    <a:pt x="109" y="385"/>
                  </a:lnTo>
                  <a:lnTo>
                    <a:pt x="113" y="374"/>
                  </a:lnTo>
                  <a:lnTo>
                    <a:pt x="137" y="374"/>
                  </a:lnTo>
                  <a:lnTo>
                    <a:pt x="158" y="362"/>
                  </a:lnTo>
                  <a:lnTo>
                    <a:pt x="191" y="352"/>
                  </a:lnTo>
                  <a:lnTo>
                    <a:pt x="203" y="367"/>
                  </a:lnTo>
                  <a:lnTo>
                    <a:pt x="210" y="367"/>
                  </a:lnTo>
                  <a:lnTo>
                    <a:pt x="251" y="331"/>
                  </a:lnTo>
                  <a:lnTo>
                    <a:pt x="241" y="284"/>
                  </a:lnTo>
                  <a:lnTo>
                    <a:pt x="243" y="265"/>
                  </a:lnTo>
                  <a:lnTo>
                    <a:pt x="269" y="246"/>
                  </a:lnTo>
                  <a:lnTo>
                    <a:pt x="284" y="241"/>
                  </a:lnTo>
                  <a:lnTo>
                    <a:pt x="298" y="248"/>
                  </a:lnTo>
                  <a:lnTo>
                    <a:pt x="300" y="237"/>
                  </a:lnTo>
                  <a:lnTo>
                    <a:pt x="324" y="237"/>
                  </a:lnTo>
                  <a:lnTo>
                    <a:pt x="340" y="225"/>
                  </a:lnTo>
                  <a:lnTo>
                    <a:pt x="359" y="220"/>
                  </a:lnTo>
                  <a:lnTo>
                    <a:pt x="362" y="215"/>
                  </a:lnTo>
                  <a:lnTo>
                    <a:pt x="400" y="215"/>
                  </a:lnTo>
                  <a:lnTo>
                    <a:pt x="409" y="211"/>
                  </a:lnTo>
                  <a:lnTo>
                    <a:pt x="418" y="225"/>
                  </a:lnTo>
                  <a:lnTo>
                    <a:pt x="428" y="218"/>
                  </a:lnTo>
                  <a:lnTo>
                    <a:pt x="473" y="213"/>
                  </a:lnTo>
                  <a:lnTo>
                    <a:pt x="482" y="185"/>
                  </a:lnTo>
                  <a:lnTo>
                    <a:pt x="492" y="180"/>
                  </a:lnTo>
                  <a:lnTo>
                    <a:pt x="501" y="180"/>
                  </a:lnTo>
                  <a:lnTo>
                    <a:pt x="501" y="166"/>
                  </a:lnTo>
                  <a:lnTo>
                    <a:pt x="518" y="161"/>
                  </a:lnTo>
                  <a:lnTo>
                    <a:pt x="539" y="142"/>
                  </a:lnTo>
                  <a:lnTo>
                    <a:pt x="560" y="135"/>
                  </a:lnTo>
                  <a:lnTo>
                    <a:pt x="565" y="125"/>
                  </a:lnTo>
                  <a:lnTo>
                    <a:pt x="584" y="106"/>
                  </a:lnTo>
                  <a:lnTo>
                    <a:pt x="586" y="95"/>
                  </a:lnTo>
                  <a:lnTo>
                    <a:pt x="603" y="71"/>
                  </a:lnTo>
                  <a:lnTo>
                    <a:pt x="629" y="59"/>
                  </a:lnTo>
                  <a:lnTo>
                    <a:pt x="634" y="43"/>
                  </a:lnTo>
                  <a:lnTo>
                    <a:pt x="648" y="21"/>
                  </a:lnTo>
                  <a:lnTo>
                    <a:pt x="667" y="19"/>
                  </a:lnTo>
                  <a:lnTo>
                    <a:pt x="669" y="28"/>
                  </a:lnTo>
                  <a:lnTo>
                    <a:pt x="681" y="31"/>
                  </a:lnTo>
                  <a:lnTo>
                    <a:pt x="700" y="28"/>
                  </a:lnTo>
                  <a:lnTo>
                    <a:pt x="714" y="19"/>
                  </a:lnTo>
                  <a:lnTo>
                    <a:pt x="721" y="0"/>
                  </a:lnTo>
                  <a:lnTo>
                    <a:pt x="721" y="0"/>
                  </a:lnTo>
                  <a:lnTo>
                    <a:pt x="726" y="5"/>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12" name="Freeform 211"/>
            <p:cNvSpPr>
              <a:spLocks/>
            </p:cNvSpPr>
            <p:nvPr/>
          </p:nvSpPr>
          <p:spPr bwMode="auto">
            <a:xfrm>
              <a:off x="2877" y="-133"/>
              <a:ext cx="502" cy="487"/>
            </a:xfrm>
            <a:custGeom>
              <a:avLst/>
              <a:gdLst>
                <a:gd name="T0" fmla="*/ 40 w 502"/>
                <a:gd name="T1" fmla="*/ 50 h 487"/>
                <a:gd name="T2" fmla="*/ 64 w 502"/>
                <a:gd name="T3" fmla="*/ 33 h 487"/>
                <a:gd name="T4" fmla="*/ 85 w 502"/>
                <a:gd name="T5" fmla="*/ 26 h 487"/>
                <a:gd name="T6" fmla="*/ 128 w 502"/>
                <a:gd name="T7" fmla="*/ 28 h 487"/>
                <a:gd name="T8" fmla="*/ 135 w 502"/>
                <a:gd name="T9" fmla="*/ 19 h 487"/>
                <a:gd name="T10" fmla="*/ 133 w 502"/>
                <a:gd name="T11" fmla="*/ 9 h 487"/>
                <a:gd name="T12" fmla="*/ 161 w 502"/>
                <a:gd name="T13" fmla="*/ 80 h 487"/>
                <a:gd name="T14" fmla="*/ 239 w 502"/>
                <a:gd name="T15" fmla="*/ 76 h 487"/>
                <a:gd name="T16" fmla="*/ 263 w 502"/>
                <a:gd name="T17" fmla="*/ 85 h 487"/>
                <a:gd name="T18" fmla="*/ 310 w 502"/>
                <a:gd name="T19" fmla="*/ 85 h 487"/>
                <a:gd name="T20" fmla="*/ 331 w 502"/>
                <a:gd name="T21" fmla="*/ 57 h 487"/>
                <a:gd name="T22" fmla="*/ 346 w 502"/>
                <a:gd name="T23" fmla="*/ 47 h 487"/>
                <a:gd name="T24" fmla="*/ 393 w 502"/>
                <a:gd name="T25" fmla="*/ 59 h 487"/>
                <a:gd name="T26" fmla="*/ 381 w 502"/>
                <a:gd name="T27" fmla="*/ 116 h 487"/>
                <a:gd name="T28" fmla="*/ 393 w 502"/>
                <a:gd name="T29" fmla="*/ 175 h 487"/>
                <a:gd name="T30" fmla="*/ 417 w 502"/>
                <a:gd name="T31" fmla="*/ 213 h 487"/>
                <a:gd name="T32" fmla="*/ 426 w 502"/>
                <a:gd name="T33" fmla="*/ 234 h 487"/>
                <a:gd name="T34" fmla="*/ 452 w 502"/>
                <a:gd name="T35" fmla="*/ 265 h 487"/>
                <a:gd name="T36" fmla="*/ 461 w 502"/>
                <a:gd name="T37" fmla="*/ 267 h 487"/>
                <a:gd name="T38" fmla="*/ 428 w 502"/>
                <a:gd name="T39" fmla="*/ 359 h 487"/>
                <a:gd name="T40" fmla="*/ 428 w 502"/>
                <a:gd name="T41" fmla="*/ 397 h 487"/>
                <a:gd name="T42" fmla="*/ 497 w 502"/>
                <a:gd name="T43" fmla="*/ 421 h 487"/>
                <a:gd name="T44" fmla="*/ 476 w 502"/>
                <a:gd name="T45" fmla="*/ 435 h 487"/>
                <a:gd name="T46" fmla="*/ 431 w 502"/>
                <a:gd name="T47" fmla="*/ 435 h 487"/>
                <a:gd name="T48" fmla="*/ 365 w 502"/>
                <a:gd name="T49" fmla="*/ 473 h 487"/>
                <a:gd name="T50" fmla="*/ 343 w 502"/>
                <a:gd name="T51" fmla="*/ 482 h 487"/>
                <a:gd name="T52" fmla="*/ 310 w 502"/>
                <a:gd name="T53" fmla="*/ 477 h 487"/>
                <a:gd name="T54" fmla="*/ 232 w 502"/>
                <a:gd name="T55" fmla="*/ 470 h 487"/>
                <a:gd name="T56" fmla="*/ 215 w 502"/>
                <a:gd name="T57" fmla="*/ 437 h 487"/>
                <a:gd name="T58" fmla="*/ 175 w 502"/>
                <a:gd name="T59" fmla="*/ 454 h 487"/>
                <a:gd name="T60" fmla="*/ 140 w 502"/>
                <a:gd name="T61" fmla="*/ 470 h 487"/>
                <a:gd name="T62" fmla="*/ 123 w 502"/>
                <a:gd name="T63" fmla="*/ 463 h 487"/>
                <a:gd name="T64" fmla="*/ 104 w 502"/>
                <a:gd name="T65" fmla="*/ 435 h 487"/>
                <a:gd name="T66" fmla="*/ 85 w 502"/>
                <a:gd name="T67" fmla="*/ 397 h 487"/>
                <a:gd name="T68" fmla="*/ 83 w 502"/>
                <a:gd name="T69" fmla="*/ 376 h 487"/>
                <a:gd name="T70" fmla="*/ 59 w 502"/>
                <a:gd name="T71" fmla="*/ 345 h 487"/>
                <a:gd name="T72" fmla="*/ 43 w 502"/>
                <a:gd name="T73" fmla="*/ 312 h 487"/>
                <a:gd name="T74" fmla="*/ 31 w 502"/>
                <a:gd name="T75" fmla="*/ 298 h 487"/>
                <a:gd name="T76" fmla="*/ 43 w 502"/>
                <a:gd name="T77" fmla="*/ 284 h 487"/>
                <a:gd name="T78" fmla="*/ 29 w 502"/>
                <a:gd name="T79" fmla="*/ 246 h 487"/>
                <a:gd name="T80" fmla="*/ 14 w 502"/>
                <a:gd name="T81" fmla="*/ 239 h 487"/>
                <a:gd name="T82" fmla="*/ 22 w 502"/>
                <a:gd name="T83" fmla="*/ 215 h 487"/>
                <a:gd name="T84" fmla="*/ 14 w 502"/>
                <a:gd name="T85" fmla="*/ 206 h 487"/>
                <a:gd name="T86" fmla="*/ 7 w 502"/>
                <a:gd name="T87" fmla="*/ 137 h 487"/>
                <a:gd name="T88" fmla="*/ 17 w 502"/>
                <a:gd name="T89" fmla="*/ 52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2" h="487">
                  <a:moveTo>
                    <a:pt x="19" y="50"/>
                  </a:moveTo>
                  <a:lnTo>
                    <a:pt x="33" y="42"/>
                  </a:lnTo>
                  <a:lnTo>
                    <a:pt x="40" y="50"/>
                  </a:lnTo>
                  <a:lnTo>
                    <a:pt x="62" y="47"/>
                  </a:lnTo>
                  <a:lnTo>
                    <a:pt x="66" y="40"/>
                  </a:lnTo>
                  <a:lnTo>
                    <a:pt x="64" y="33"/>
                  </a:lnTo>
                  <a:lnTo>
                    <a:pt x="74" y="28"/>
                  </a:lnTo>
                  <a:lnTo>
                    <a:pt x="83" y="31"/>
                  </a:lnTo>
                  <a:lnTo>
                    <a:pt x="85" y="26"/>
                  </a:lnTo>
                  <a:lnTo>
                    <a:pt x="92" y="26"/>
                  </a:lnTo>
                  <a:lnTo>
                    <a:pt x="109" y="38"/>
                  </a:lnTo>
                  <a:lnTo>
                    <a:pt x="128" y="28"/>
                  </a:lnTo>
                  <a:lnTo>
                    <a:pt x="133" y="31"/>
                  </a:lnTo>
                  <a:lnTo>
                    <a:pt x="137" y="26"/>
                  </a:lnTo>
                  <a:lnTo>
                    <a:pt x="135" y="19"/>
                  </a:lnTo>
                  <a:lnTo>
                    <a:pt x="137" y="21"/>
                  </a:lnTo>
                  <a:lnTo>
                    <a:pt x="140" y="16"/>
                  </a:lnTo>
                  <a:lnTo>
                    <a:pt x="133" y="9"/>
                  </a:lnTo>
                  <a:lnTo>
                    <a:pt x="149" y="0"/>
                  </a:lnTo>
                  <a:lnTo>
                    <a:pt x="159" y="16"/>
                  </a:lnTo>
                  <a:lnTo>
                    <a:pt x="161" y="80"/>
                  </a:lnTo>
                  <a:lnTo>
                    <a:pt x="180" y="73"/>
                  </a:lnTo>
                  <a:lnTo>
                    <a:pt x="215" y="83"/>
                  </a:lnTo>
                  <a:lnTo>
                    <a:pt x="239" y="76"/>
                  </a:lnTo>
                  <a:lnTo>
                    <a:pt x="251" y="68"/>
                  </a:lnTo>
                  <a:lnTo>
                    <a:pt x="249" y="73"/>
                  </a:lnTo>
                  <a:lnTo>
                    <a:pt x="263" y="85"/>
                  </a:lnTo>
                  <a:lnTo>
                    <a:pt x="268" y="80"/>
                  </a:lnTo>
                  <a:lnTo>
                    <a:pt x="282" y="92"/>
                  </a:lnTo>
                  <a:lnTo>
                    <a:pt x="310" y="85"/>
                  </a:lnTo>
                  <a:lnTo>
                    <a:pt x="317" y="73"/>
                  </a:lnTo>
                  <a:lnTo>
                    <a:pt x="320" y="64"/>
                  </a:lnTo>
                  <a:lnTo>
                    <a:pt x="331" y="57"/>
                  </a:lnTo>
                  <a:lnTo>
                    <a:pt x="336" y="50"/>
                  </a:lnTo>
                  <a:lnTo>
                    <a:pt x="341" y="54"/>
                  </a:lnTo>
                  <a:lnTo>
                    <a:pt x="346" y="47"/>
                  </a:lnTo>
                  <a:lnTo>
                    <a:pt x="386" y="35"/>
                  </a:lnTo>
                  <a:lnTo>
                    <a:pt x="391" y="45"/>
                  </a:lnTo>
                  <a:lnTo>
                    <a:pt x="393" y="59"/>
                  </a:lnTo>
                  <a:lnTo>
                    <a:pt x="391" y="78"/>
                  </a:lnTo>
                  <a:lnTo>
                    <a:pt x="381" y="85"/>
                  </a:lnTo>
                  <a:lnTo>
                    <a:pt x="381" y="116"/>
                  </a:lnTo>
                  <a:lnTo>
                    <a:pt x="391" y="120"/>
                  </a:lnTo>
                  <a:lnTo>
                    <a:pt x="386" y="125"/>
                  </a:lnTo>
                  <a:lnTo>
                    <a:pt x="393" y="175"/>
                  </a:lnTo>
                  <a:lnTo>
                    <a:pt x="407" y="189"/>
                  </a:lnTo>
                  <a:lnTo>
                    <a:pt x="400" y="224"/>
                  </a:lnTo>
                  <a:lnTo>
                    <a:pt x="417" y="213"/>
                  </a:lnTo>
                  <a:lnTo>
                    <a:pt x="424" y="213"/>
                  </a:lnTo>
                  <a:lnTo>
                    <a:pt x="424" y="213"/>
                  </a:lnTo>
                  <a:lnTo>
                    <a:pt x="426" y="234"/>
                  </a:lnTo>
                  <a:lnTo>
                    <a:pt x="433" y="241"/>
                  </a:lnTo>
                  <a:lnTo>
                    <a:pt x="445" y="262"/>
                  </a:lnTo>
                  <a:lnTo>
                    <a:pt x="452" y="265"/>
                  </a:lnTo>
                  <a:lnTo>
                    <a:pt x="464" y="253"/>
                  </a:lnTo>
                  <a:lnTo>
                    <a:pt x="471" y="260"/>
                  </a:lnTo>
                  <a:lnTo>
                    <a:pt x="461" y="267"/>
                  </a:lnTo>
                  <a:lnTo>
                    <a:pt x="421" y="336"/>
                  </a:lnTo>
                  <a:lnTo>
                    <a:pt x="426" y="345"/>
                  </a:lnTo>
                  <a:lnTo>
                    <a:pt x="428" y="359"/>
                  </a:lnTo>
                  <a:lnTo>
                    <a:pt x="421" y="395"/>
                  </a:lnTo>
                  <a:lnTo>
                    <a:pt x="417" y="397"/>
                  </a:lnTo>
                  <a:lnTo>
                    <a:pt x="428" y="397"/>
                  </a:lnTo>
                  <a:lnTo>
                    <a:pt x="473" y="411"/>
                  </a:lnTo>
                  <a:lnTo>
                    <a:pt x="490" y="421"/>
                  </a:lnTo>
                  <a:lnTo>
                    <a:pt x="497" y="421"/>
                  </a:lnTo>
                  <a:lnTo>
                    <a:pt x="502" y="428"/>
                  </a:lnTo>
                  <a:lnTo>
                    <a:pt x="502" y="428"/>
                  </a:lnTo>
                  <a:lnTo>
                    <a:pt x="476" y="435"/>
                  </a:lnTo>
                  <a:lnTo>
                    <a:pt x="461" y="430"/>
                  </a:lnTo>
                  <a:lnTo>
                    <a:pt x="443" y="435"/>
                  </a:lnTo>
                  <a:lnTo>
                    <a:pt x="431" y="435"/>
                  </a:lnTo>
                  <a:lnTo>
                    <a:pt x="409" y="442"/>
                  </a:lnTo>
                  <a:lnTo>
                    <a:pt x="381" y="454"/>
                  </a:lnTo>
                  <a:lnTo>
                    <a:pt x="365" y="473"/>
                  </a:lnTo>
                  <a:lnTo>
                    <a:pt x="348" y="480"/>
                  </a:lnTo>
                  <a:lnTo>
                    <a:pt x="343" y="487"/>
                  </a:lnTo>
                  <a:lnTo>
                    <a:pt x="343" y="482"/>
                  </a:lnTo>
                  <a:lnTo>
                    <a:pt x="353" y="470"/>
                  </a:lnTo>
                  <a:lnTo>
                    <a:pt x="348" y="466"/>
                  </a:lnTo>
                  <a:lnTo>
                    <a:pt x="310" y="477"/>
                  </a:lnTo>
                  <a:lnTo>
                    <a:pt x="277" y="475"/>
                  </a:lnTo>
                  <a:lnTo>
                    <a:pt x="249" y="468"/>
                  </a:lnTo>
                  <a:lnTo>
                    <a:pt x="232" y="470"/>
                  </a:lnTo>
                  <a:lnTo>
                    <a:pt x="220" y="468"/>
                  </a:lnTo>
                  <a:lnTo>
                    <a:pt x="232" y="444"/>
                  </a:lnTo>
                  <a:lnTo>
                    <a:pt x="215" y="437"/>
                  </a:lnTo>
                  <a:lnTo>
                    <a:pt x="218" y="449"/>
                  </a:lnTo>
                  <a:lnTo>
                    <a:pt x="180" y="468"/>
                  </a:lnTo>
                  <a:lnTo>
                    <a:pt x="175" y="454"/>
                  </a:lnTo>
                  <a:lnTo>
                    <a:pt x="163" y="454"/>
                  </a:lnTo>
                  <a:lnTo>
                    <a:pt x="154" y="480"/>
                  </a:lnTo>
                  <a:lnTo>
                    <a:pt x="140" y="470"/>
                  </a:lnTo>
                  <a:lnTo>
                    <a:pt x="128" y="470"/>
                  </a:lnTo>
                  <a:lnTo>
                    <a:pt x="123" y="477"/>
                  </a:lnTo>
                  <a:lnTo>
                    <a:pt x="123" y="463"/>
                  </a:lnTo>
                  <a:lnTo>
                    <a:pt x="114" y="454"/>
                  </a:lnTo>
                  <a:lnTo>
                    <a:pt x="114" y="442"/>
                  </a:lnTo>
                  <a:lnTo>
                    <a:pt x="104" y="435"/>
                  </a:lnTo>
                  <a:lnTo>
                    <a:pt x="95" y="416"/>
                  </a:lnTo>
                  <a:lnTo>
                    <a:pt x="92" y="404"/>
                  </a:lnTo>
                  <a:lnTo>
                    <a:pt x="85" y="397"/>
                  </a:lnTo>
                  <a:lnTo>
                    <a:pt x="85" y="390"/>
                  </a:lnTo>
                  <a:lnTo>
                    <a:pt x="81" y="378"/>
                  </a:lnTo>
                  <a:lnTo>
                    <a:pt x="83" y="376"/>
                  </a:lnTo>
                  <a:lnTo>
                    <a:pt x="71" y="362"/>
                  </a:lnTo>
                  <a:lnTo>
                    <a:pt x="71" y="354"/>
                  </a:lnTo>
                  <a:lnTo>
                    <a:pt x="59" y="345"/>
                  </a:lnTo>
                  <a:lnTo>
                    <a:pt x="69" y="324"/>
                  </a:lnTo>
                  <a:lnTo>
                    <a:pt x="62" y="314"/>
                  </a:lnTo>
                  <a:lnTo>
                    <a:pt x="43" y="312"/>
                  </a:lnTo>
                  <a:lnTo>
                    <a:pt x="38" y="302"/>
                  </a:lnTo>
                  <a:lnTo>
                    <a:pt x="31" y="298"/>
                  </a:lnTo>
                  <a:lnTo>
                    <a:pt x="31" y="298"/>
                  </a:lnTo>
                  <a:lnTo>
                    <a:pt x="38" y="293"/>
                  </a:lnTo>
                  <a:lnTo>
                    <a:pt x="36" y="286"/>
                  </a:lnTo>
                  <a:lnTo>
                    <a:pt x="43" y="284"/>
                  </a:lnTo>
                  <a:lnTo>
                    <a:pt x="45" y="276"/>
                  </a:lnTo>
                  <a:lnTo>
                    <a:pt x="24" y="265"/>
                  </a:lnTo>
                  <a:lnTo>
                    <a:pt x="29" y="246"/>
                  </a:lnTo>
                  <a:lnTo>
                    <a:pt x="24" y="243"/>
                  </a:lnTo>
                  <a:lnTo>
                    <a:pt x="17" y="248"/>
                  </a:lnTo>
                  <a:lnTo>
                    <a:pt x="14" y="239"/>
                  </a:lnTo>
                  <a:lnTo>
                    <a:pt x="10" y="239"/>
                  </a:lnTo>
                  <a:lnTo>
                    <a:pt x="24" y="222"/>
                  </a:lnTo>
                  <a:lnTo>
                    <a:pt x="22" y="215"/>
                  </a:lnTo>
                  <a:lnTo>
                    <a:pt x="29" y="210"/>
                  </a:lnTo>
                  <a:lnTo>
                    <a:pt x="24" y="206"/>
                  </a:lnTo>
                  <a:lnTo>
                    <a:pt x="14" y="206"/>
                  </a:lnTo>
                  <a:lnTo>
                    <a:pt x="0" y="180"/>
                  </a:lnTo>
                  <a:lnTo>
                    <a:pt x="7" y="161"/>
                  </a:lnTo>
                  <a:lnTo>
                    <a:pt x="7" y="137"/>
                  </a:lnTo>
                  <a:lnTo>
                    <a:pt x="33" y="97"/>
                  </a:lnTo>
                  <a:lnTo>
                    <a:pt x="24" y="59"/>
                  </a:lnTo>
                  <a:lnTo>
                    <a:pt x="17" y="52"/>
                  </a:lnTo>
                  <a:lnTo>
                    <a:pt x="19" y="5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13" name="Freeform 212"/>
            <p:cNvSpPr>
              <a:spLocks/>
            </p:cNvSpPr>
            <p:nvPr/>
          </p:nvSpPr>
          <p:spPr bwMode="auto">
            <a:xfrm>
              <a:off x="3294" y="-452"/>
              <a:ext cx="733" cy="1194"/>
            </a:xfrm>
            <a:custGeom>
              <a:avLst/>
              <a:gdLst>
                <a:gd name="T0" fmla="*/ 300 w 733"/>
                <a:gd name="T1" fmla="*/ 87 h 1194"/>
                <a:gd name="T2" fmla="*/ 359 w 733"/>
                <a:gd name="T3" fmla="*/ 26 h 1194"/>
                <a:gd name="T4" fmla="*/ 409 w 733"/>
                <a:gd name="T5" fmla="*/ 23 h 1194"/>
                <a:gd name="T6" fmla="*/ 449 w 733"/>
                <a:gd name="T7" fmla="*/ 28 h 1194"/>
                <a:gd name="T8" fmla="*/ 506 w 733"/>
                <a:gd name="T9" fmla="*/ 38 h 1194"/>
                <a:gd name="T10" fmla="*/ 541 w 733"/>
                <a:gd name="T11" fmla="*/ 35 h 1194"/>
                <a:gd name="T12" fmla="*/ 581 w 733"/>
                <a:gd name="T13" fmla="*/ 90 h 1194"/>
                <a:gd name="T14" fmla="*/ 633 w 733"/>
                <a:gd name="T15" fmla="*/ 56 h 1194"/>
                <a:gd name="T16" fmla="*/ 664 w 733"/>
                <a:gd name="T17" fmla="*/ 127 h 1194"/>
                <a:gd name="T18" fmla="*/ 671 w 733"/>
                <a:gd name="T19" fmla="*/ 196 h 1194"/>
                <a:gd name="T20" fmla="*/ 695 w 733"/>
                <a:gd name="T21" fmla="*/ 250 h 1194"/>
                <a:gd name="T22" fmla="*/ 733 w 733"/>
                <a:gd name="T23" fmla="*/ 269 h 1194"/>
                <a:gd name="T24" fmla="*/ 709 w 733"/>
                <a:gd name="T25" fmla="*/ 307 h 1194"/>
                <a:gd name="T26" fmla="*/ 624 w 733"/>
                <a:gd name="T27" fmla="*/ 293 h 1194"/>
                <a:gd name="T28" fmla="*/ 584 w 733"/>
                <a:gd name="T29" fmla="*/ 276 h 1194"/>
                <a:gd name="T30" fmla="*/ 574 w 733"/>
                <a:gd name="T31" fmla="*/ 307 h 1194"/>
                <a:gd name="T32" fmla="*/ 551 w 733"/>
                <a:gd name="T33" fmla="*/ 345 h 1194"/>
                <a:gd name="T34" fmla="*/ 532 w 733"/>
                <a:gd name="T35" fmla="*/ 399 h 1194"/>
                <a:gd name="T36" fmla="*/ 503 w 733"/>
                <a:gd name="T37" fmla="*/ 465 h 1194"/>
                <a:gd name="T38" fmla="*/ 477 w 733"/>
                <a:gd name="T39" fmla="*/ 513 h 1194"/>
                <a:gd name="T40" fmla="*/ 470 w 733"/>
                <a:gd name="T41" fmla="*/ 588 h 1194"/>
                <a:gd name="T42" fmla="*/ 447 w 733"/>
                <a:gd name="T43" fmla="*/ 678 h 1194"/>
                <a:gd name="T44" fmla="*/ 470 w 733"/>
                <a:gd name="T45" fmla="*/ 768 h 1194"/>
                <a:gd name="T46" fmla="*/ 440 w 733"/>
                <a:gd name="T47" fmla="*/ 844 h 1194"/>
                <a:gd name="T48" fmla="*/ 442 w 733"/>
                <a:gd name="T49" fmla="*/ 877 h 1194"/>
                <a:gd name="T50" fmla="*/ 482 w 733"/>
                <a:gd name="T51" fmla="*/ 915 h 1194"/>
                <a:gd name="T52" fmla="*/ 468 w 733"/>
                <a:gd name="T53" fmla="*/ 1023 h 1194"/>
                <a:gd name="T54" fmla="*/ 425 w 733"/>
                <a:gd name="T55" fmla="*/ 1064 h 1194"/>
                <a:gd name="T56" fmla="*/ 425 w 733"/>
                <a:gd name="T57" fmla="*/ 1149 h 1194"/>
                <a:gd name="T58" fmla="*/ 317 w 733"/>
                <a:gd name="T59" fmla="*/ 1191 h 1194"/>
                <a:gd name="T60" fmla="*/ 246 w 733"/>
                <a:gd name="T61" fmla="*/ 1182 h 1194"/>
                <a:gd name="T62" fmla="*/ 198 w 733"/>
                <a:gd name="T63" fmla="*/ 1111 h 1194"/>
                <a:gd name="T64" fmla="*/ 108 w 733"/>
                <a:gd name="T65" fmla="*/ 1082 h 1194"/>
                <a:gd name="T66" fmla="*/ 99 w 733"/>
                <a:gd name="T67" fmla="*/ 1052 h 1194"/>
                <a:gd name="T68" fmla="*/ 120 w 733"/>
                <a:gd name="T69" fmla="*/ 1002 h 1194"/>
                <a:gd name="T70" fmla="*/ 134 w 733"/>
                <a:gd name="T71" fmla="*/ 948 h 1194"/>
                <a:gd name="T72" fmla="*/ 108 w 733"/>
                <a:gd name="T73" fmla="*/ 848 h 1194"/>
                <a:gd name="T74" fmla="*/ 94 w 733"/>
                <a:gd name="T75" fmla="*/ 759 h 1194"/>
                <a:gd name="T76" fmla="*/ 73 w 733"/>
                <a:gd name="T77" fmla="*/ 740 h 1194"/>
                <a:gd name="T78" fmla="*/ 11 w 733"/>
                <a:gd name="T79" fmla="*/ 678 h 1194"/>
                <a:gd name="T80" fmla="*/ 47 w 733"/>
                <a:gd name="T81" fmla="*/ 572 h 1194"/>
                <a:gd name="T82" fmla="*/ 7 w 733"/>
                <a:gd name="T83" fmla="*/ 532 h 1194"/>
                <a:gd name="T84" fmla="*/ 44 w 733"/>
                <a:gd name="T85" fmla="*/ 470 h 1194"/>
                <a:gd name="T86" fmla="*/ 99 w 733"/>
                <a:gd name="T87" fmla="*/ 435 h 1194"/>
                <a:gd name="T88" fmla="*/ 134 w 733"/>
                <a:gd name="T89" fmla="*/ 402 h 1194"/>
                <a:gd name="T90" fmla="*/ 160 w 733"/>
                <a:gd name="T91" fmla="*/ 307 h 1194"/>
                <a:gd name="T92" fmla="*/ 189 w 733"/>
                <a:gd name="T93" fmla="*/ 288 h 1194"/>
                <a:gd name="T94" fmla="*/ 179 w 733"/>
                <a:gd name="T95" fmla="*/ 248 h 1194"/>
                <a:gd name="T96" fmla="*/ 179 w 733"/>
                <a:gd name="T97" fmla="*/ 224 h 1194"/>
                <a:gd name="T98" fmla="*/ 215 w 733"/>
                <a:gd name="T99" fmla="*/ 191 h 1194"/>
                <a:gd name="T100" fmla="*/ 260 w 733"/>
                <a:gd name="T101" fmla="*/ 151 h 1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33" h="1194">
                  <a:moveTo>
                    <a:pt x="274" y="151"/>
                  </a:moveTo>
                  <a:lnTo>
                    <a:pt x="291" y="158"/>
                  </a:lnTo>
                  <a:lnTo>
                    <a:pt x="300" y="151"/>
                  </a:lnTo>
                  <a:lnTo>
                    <a:pt x="305" y="130"/>
                  </a:lnTo>
                  <a:lnTo>
                    <a:pt x="300" y="87"/>
                  </a:lnTo>
                  <a:lnTo>
                    <a:pt x="305" y="75"/>
                  </a:lnTo>
                  <a:lnTo>
                    <a:pt x="319" y="66"/>
                  </a:lnTo>
                  <a:lnTo>
                    <a:pt x="340" y="59"/>
                  </a:lnTo>
                  <a:lnTo>
                    <a:pt x="340" y="52"/>
                  </a:lnTo>
                  <a:lnTo>
                    <a:pt x="359" y="26"/>
                  </a:lnTo>
                  <a:lnTo>
                    <a:pt x="359" y="4"/>
                  </a:lnTo>
                  <a:lnTo>
                    <a:pt x="373" y="0"/>
                  </a:lnTo>
                  <a:lnTo>
                    <a:pt x="380" y="12"/>
                  </a:lnTo>
                  <a:lnTo>
                    <a:pt x="397" y="26"/>
                  </a:lnTo>
                  <a:lnTo>
                    <a:pt x="409" y="23"/>
                  </a:lnTo>
                  <a:lnTo>
                    <a:pt x="411" y="30"/>
                  </a:lnTo>
                  <a:lnTo>
                    <a:pt x="418" y="26"/>
                  </a:lnTo>
                  <a:lnTo>
                    <a:pt x="430" y="23"/>
                  </a:lnTo>
                  <a:lnTo>
                    <a:pt x="442" y="40"/>
                  </a:lnTo>
                  <a:lnTo>
                    <a:pt x="449" y="28"/>
                  </a:lnTo>
                  <a:lnTo>
                    <a:pt x="458" y="30"/>
                  </a:lnTo>
                  <a:lnTo>
                    <a:pt x="470" y="28"/>
                  </a:lnTo>
                  <a:lnTo>
                    <a:pt x="477" y="33"/>
                  </a:lnTo>
                  <a:lnTo>
                    <a:pt x="489" y="23"/>
                  </a:lnTo>
                  <a:lnTo>
                    <a:pt x="506" y="38"/>
                  </a:lnTo>
                  <a:lnTo>
                    <a:pt x="510" y="38"/>
                  </a:lnTo>
                  <a:lnTo>
                    <a:pt x="527" y="23"/>
                  </a:lnTo>
                  <a:lnTo>
                    <a:pt x="537" y="30"/>
                  </a:lnTo>
                  <a:lnTo>
                    <a:pt x="539" y="40"/>
                  </a:lnTo>
                  <a:lnTo>
                    <a:pt x="541" y="35"/>
                  </a:lnTo>
                  <a:lnTo>
                    <a:pt x="555" y="49"/>
                  </a:lnTo>
                  <a:lnTo>
                    <a:pt x="570" y="52"/>
                  </a:lnTo>
                  <a:lnTo>
                    <a:pt x="572" y="71"/>
                  </a:lnTo>
                  <a:lnTo>
                    <a:pt x="579" y="75"/>
                  </a:lnTo>
                  <a:lnTo>
                    <a:pt x="581" y="90"/>
                  </a:lnTo>
                  <a:lnTo>
                    <a:pt x="591" y="94"/>
                  </a:lnTo>
                  <a:lnTo>
                    <a:pt x="598" y="97"/>
                  </a:lnTo>
                  <a:lnTo>
                    <a:pt x="605" y="90"/>
                  </a:lnTo>
                  <a:lnTo>
                    <a:pt x="619" y="87"/>
                  </a:lnTo>
                  <a:lnTo>
                    <a:pt x="633" y="56"/>
                  </a:lnTo>
                  <a:lnTo>
                    <a:pt x="645" y="59"/>
                  </a:lnTo>
                  <a:lnTo>
                    <a:pt x="643" y="66"/>
                  </a:lnTo>
                  <a:lnTo>
                    <a:pt x="662" y="101"/>
                  </a:lnTo>
                  <a:lnTo>
                    <a:pt x="660" y="118"/>
                  </a:lnTo>
                  <a:lnTo>
                    <a:pt x="664" y="127"/>
                  </a:lnTo>
                  <a:lnTo>
                    <a:pt x="671" y="130"/>
                  </a:lnTo>
                  <a:lnTo>
                    <a:pt x="664" y="179"/>
                  </a:lnTo>
                  <a:lnTo>
                    <a:pt x="669" y="182"/>
                  </a:lnTo>
                  <a:lnTo>
                    <a:pt x="667" y="189"/>
                  </a:lnTo>
                  <a:lnTo>
                    <a:pt x="671" y="196"/>
                  </a:lnTo>
                  <a:lnTo>
                    <a:pt x="690" y="215"/>
                  </a:lnTo>
                  <a:lnTo>
                    <a:pt x="690" y="220"/>
                  </a:lnTo>
                  <a:lnTo>
                    <a:pt x="678" y="215"/>
                  </a:lnTo>
                  <a:lnTo>
                    <a:pt x="669" y="222"/>
                  </a:lnTo>
                  <a:lnTo>
                    <a:pt x="695" y="250"/>
                  </a:lnTo>
                  <a:lnTo>
                    <a:pt x="733" y="243"/>
                  </a:lnTo>
                  <a:lnTo>
                    <a:pt x="733" y="243"/>
                  </a:lnTo>
                  <a:lnTo>
                    <a:pt x="733" y="253"/>
                  </a:lnTo>
                  <a:lnTo>
                    <a:pt x="728" y="260"/>
                  </a:lnTo>
                  <a:lnTo>
                    <a:pt x="733" y="269"/>
                  </a:lnTo>
                  <a:lnTo>
                    <a:pt x="723" y="283"/>
                  </a:lnTo>
                  <a:lnTo>
                    <a:pt x="723" y="293"/>
                  </a:lnTo>
                  <a:lnTo>
                    <a:pt x="709" y="300"/>
                  </a:lnTo>
                  <a:lnTo>
                    <a:pt x="709" y="307"/>
                  </a:lnTo>
                  <a:lnTo>
                    <a:pt x="709" y="307"/>
                  </a:lnTo>
                  <a:lnTo>
                    <a:pt x="695" y="317"/>
                  </a:lnTo>
                  <a:lnTo>
                    <a:pt x="667" y="293"/>
                  </a:lnTo>
                  <a:lnTo>
                    <a:pt x="650" y="293"/>
                  </a:lnTo>
                  <a:lnTo>
                    <a:pt x="636" y="298"/>
                  </a:lnTo>
                  <a:lnTo>
                    <a:pt x="624" y="293"/>
                  </a:lnTo>
                  <a:lnTo>
                    <a:pt x="617" y="281"/>
                  </a:lnTo>
                  <a:lnTo>
                    <a:pt x="610" y="279"/>
                  </a:lnTo>
                  <a:lnTo>
                    <a:pt x="605" y="269"/>
                  </a:lnTo>
                  <a:lnTo>
                    <a:pt x="584" y="264"/>
                  </a:lnTo>
                  <a:lnTo>
                    <a:pt x="584" y="276"/>
                  </a:lnTo>
                  <a:lnTo>
                    <a:pt x="600" y="302"/>
                  </a:lnTo>
                  <a:lnTo>
                    <a:pt x="596" y="319"/>
                  </a:lnTo>
                  <a:lnTo>
                    <a:pt x="589" y="319"/>
                  </a:lnTo>
                  <a:lnTo>
                    <a:pt x="581" y="307"/>
                  </a:lnTo>
                  <a:lnTo>
                    <a:pt x="574" y="307"/>
                  </a:lnTo>
                  <a:lnTo>
                    <a:pt x="567" y="300"/>
                  </a:lnTo>
                  <a:lnTo>
                    <a:pt x="558" y="298"/>
                  </a:lnTo>
                  <a:lnTo>
                    <a:pt x="555" y="314"/>
                  </a:lnTo>
                  <a:lnTo>
                    <a:pt x="567" y="338"/>
                  </a:lnTo>
                  <a:lnTo>
                    <a:pt x="551" y="345"/>
                  </a:lnTo>
                  <a:lnTo>
                    <a:pt x="548" y="371"/>
                  </a:lnTo>
                  <a:lnTo>
                    <a:pt x="563" y="385"/>
                  </a:lnTo>
                  <a:lnTo>
                    <a:pt x="548" y="392"/>
                  </a:lnTo>
                  <a:lnTo>
                    <a:pt x="539" y="402"/>
                  </a:lnTo>
                  <a:lnTo>
                    <a:pt x="532" y="399"/>
                  </a:lnTo>
                  <a:lnTo>
                    <a:pt x="527" y="416"/>
                  </a:lnTo>
                  <a:lnTo>
                    <a:pt x="532" y="432"/>
                  </a:lnTo>
                  <a:lnTo>
                    <a:pt x="518" y="447"/>
                  </a:lnTo>
                  <a:lnTo>
                    <a:pt x="518" y="458"/>
                  </a:lnTo>
                  <a:lnTo>
                    <a:pt x="503" y="465"/>
                  </a:lnTo>
                  <a:lnTo>
                    <a:pt x="499" y="477"/>
                  </a:lnTo>
                  <a:lnTo>
                    <a:pt x="487" y="484"/>
                  </a:lnTo>
                  <a:lnTo>
                    <a:pt x="494" y="491"/>
                  </a:lnTo>
                  <a:lnTo>
                    <a:pt x="494" y="499"/>
                  </a:lnTo>
                  <a:lnTo>
                    <a:pt x="477" y="513"/>
                  </a:lnTo>
                  <a:lnTo>
                    <a:pt x="475" y="541"/>
                  </a:lnTo>
                  <a:lnTo>
                    <a:pt x="468" y="555"/>
                  </a:lnTo>
                  <a:lnTo>
                    <a:pt x="470" y="569"/>
                  </a:lnTo>
                  <a:lnTo>
                    <a:pt x="456" y="581"/>
                  </a:lnTo>
                  <a:lnTo>
                    <a:pt x="470" y="588"/>
                  </a:lnTo>
                  <a:lnTo>
                    <a:pt x="468" y="603"/>
                  </a:lnTo>
                  <a:lnTo>
                    <a:pt x="475" y="624"/>
                  </a:lnTo>
                  <a:lnTo>
                    <a:pt x="463" y="626"/>
                  </a:lnTo>
                  <a:lnTo>
                    <a:pt x="449" y="647"/>
                  </a:lnTo>
                  <a:lnTo>
                    <a:pt x="447" y="678"/>
                  </a:lnTo>
                  <a:lnTo>
                    <a:pt x="437" y="721"/>
                  </a:lnTo>
                  <a:lnTo>
                    <a:pt x="449" y="740"/>
                  </a:lnTo>
                  <a:lnTo>
                    <a:pt x="449" y="756"/>
                  </a:lnTo>
                  <a:lnTo>
                    <a:pt x="458" y="773"/>
                  </a:lnTo>
                  <a:lnTo>
                    <a:pt x="470" y="768"/>
                  </a:lnTo>
                  <a:lnTo>
                    <a:pt x="461" y="796"/>
                  </a:lnTo>
                  <a:lnTo>
                    <a:pt x="470" y="801"/>
                  </a:lnTo>
                  <a:lnTo>
                    <a:pt x="456" y="820"/>
                  </a:lnTo>
                  <a:lnTo>
                    <a:pt x="442" y="827"/>
                  </a:lnTo>
                  <a:lnTo>
                    <a:pt x="440" y="844"/>
                  </a:lnTo>
                  <a:lnTo>
                    <a:pt x="442" y="848"/>
                  </a:lnTo>
                  <a:lnTo>
                    <a:pt x="437" y="858"/>
                  </a:lnTo>
                  <a:lnTo>
                    <a:pt x="442" y="860"/>
                  </a:lnTo>
                  <a:lnTo>
                    <a:pt x="440" y="874"/>
                  </a:lnTo>
                  <a:lnTo>
                    <a:pt x="442" y="877"/>
                  </a:lnTo>
                  <a:lnTo>
                    <a:pt x="432" y="886"/>
                  </a:lnTo>
                  <a:lnTo>
                    <a:pt x="444" y="893"/>
                  </a:lnTo>
                  <a:lnTo>
                    <a:pt x="444" y="908"/>
                  </a:lnTo>
                  <a:lnTo>
                    <a:pt x="475" y="922"/>
                  </a:lnTo>
                  <a:lnTo>
                    <a:pt x="482" y="915"/>
                  </a:lnTo>
                  <a:lnTo>
                    <a:pt x="489" y="922"/>
                  </a:lnTo>
                  <a:lnTo>
                    <a:pt x="468" y="1023"/>
                  </a:lnTo>
                  <a:lnTo>
                    <a:pt x="468" y="1023"/>
                  </a:lnTo>
                  <a:lnTo>
                    <a:pt x="468" y="1023"/>
                  </a:lnTo>
                  <a:lnTo>
                    <a:pt x="468" y="1023"/>
                  </a:lnTo>
                  <a:lnTo>
                    <a:pt x="430" y="1028"/>
                  </a:lnTo>
                  <a:lnTo>
                    <a:pt x="425" y="1047"/>
                  </a:lnTo>
                  <a:lnTo>
                    <a:pt x="416" y="1054"/>
                  </a:lnTo>
                  <a:lnTo>
                    <a:pt x="416" y="1059"/>
                  </a:lnTo>
                  <a:lnTo>
                    <a:pt x="425" y="1064"/>
                  </a:lnTo>
                  <a:lnTo>
                    <a:pt x="428" y="1094"/>
                  </a:lnTo>
                  <a:lnTo>
                    <a:pt x="421" y="1106"/>
                  </a:lnTo>
                  <a:lnTo>
                    <a:pt x="428" y="1120"/>
                  </a:lnTo>
                  <a:lnTo>
                    <a:pt x="423" y="1123"/>
                  </a:lnTo>
                  <a:lnTo>
                    <a:pt x="425" y="1149"/>
                  </a:lnTo>
                  <a:lnTo>
                    <a:pt x="406" y="1168"/>
                  </a:lnTo>
                  <a:lnTo>
                    <a:pt x="373" y="1179"/>
                  </a:lnTo>
                  <a:lnTo>
                    <a:pt x="361" y="1194"/>
                  </a:lnTo>
                  <a:lnTo>
                    <a:pt x="352" y="1189"/>
                  </a:lnTo>
                  <a:lnTo>
                    <a:pt x="317" y="1191"/>
                  </a:lnTo>
                  <a:lnTo>
                    <a:pt x="298" y="1184"/>
                  </a:lnTo>
                  <a:lnTo>
                    <a:pt x="291" y="1175"/>
                  </a:lnTo>
                  <a:lnTo>
                    <a:pt x="279" y="1177"/>
                  </a:lnTo>
                  <a:lnTo>
                    <a:pt x="276" y="1184"/>
                  </a:lnTo>
                  <a:lnTo>
                    <a:pt x="246" y="1182"/>
                  </a:lnTo>
                  <a:lnTo>
                    <a:pt x="236" y="1165"/>
                  </a:lnTo>
                  <a:lnTo>
                    <a:pt x="217" y="1151"/>
                  </a:lnTo>
                  <a:lnTo>
                    <a:pt x="217" y="1134"/>
                  </a:lnTo>
                  <a:lnTo>
                    <a:pt x="205" y="1127"/>
                  </a:lnTo>
                  <a:lnTo>
                    <a:pt x="198" y="1111"/>
                  </a:lnTo>
                  <a:lnTo>
                    <a:pt x="165" y="1092"/>
                  </a:lnTo>
                  <a:lnTo>
                    <a:pt x="137" y="1094"/>
                  </a:lnTo>
                  <a:lnTo>
                    <a:pt x="127" y="1090"/>
                  </a:lnTo>
                  <a:lnTo>
                    <a:pt x="120" y="1090"/>
                  </a:lnTo>
                  <a:lnTo>
                    <a:pt x="108" y="1082"/>
                  </a:lnTo>
                  <a:lnTo>
                    <a:pt x="97" y="1061"/>
                  </a:lnTo>
                  <a:lnTo>
                    <a:pt x="78" y="1061"/>
                  </a:lnTo>
                  <a:lnTo>
                    <a:pt x="78" y="1061"/>
                  </a:lnTo>
                  <a:lnTo>
                    <a:pt x="85" y="1054"/>
                  </a:lnTo>
                  <a:lnTo>
                    <a:pt x="99" y="1052"/>
                  </a:lnTo>
                  <a:lnTo>
                    <a:pt x="111" y="1030"/>
                  </a:lnTo>
                  <a:lnTo>
                    <a:pt x="108" y="1028"/>
                  </a:lnTo>
                  <a:lnTo>
                    <a:pt x="115" y="1021"/>
                  </a:lnTo>
                  <a:lnTo>
                    <a:pt x="108" y="1014"/>
                  </a:lnTo>
                  <a:lnTo>
                    <a:pt x="120" y="1002"/>
                  </a:lnTo>
                  <a:lnTo>
                    <a:pt x="115" y="990"/>
                  </a:lnTo>
                  <a:lnTo>
                    <a:pt x="120" y="981"/>
                  </a:lnTo>
                  <a:lnTo>
                    <a:pt x="120" y="960"/>
                  </a:lnTo>
                  <a:lnTo>
                    <a:pt x="132" y="955"/>
                  </a:lnTo>
                  <a:lnTo>
                    <a:pt x="134" y="948"/>
                  </a:lnTo>
                  <a:lnTo>
                    <a:pt x="132" y="941"/>
                  </a:lnTo>
                  <a:lnTo>
                    <a:pt x="115" y="936"/>
                  </a:lnTo>
                  <a:lnTo>
                    <a:pt x="115" y="910"/>
                  </a:lnTo>
                  <a:lnTo>
                    <a:pt x="101" y="863"/>
                  </a:lnTo>
                  <a:lnTo>
                    <a:pt x="108" y="848"/>
                  </a:lnTo>
                  <a:lnTo>
                    <a:pt x="111" y="825"/>
                  </a:lnTo>
                  <a:lnTo>
                    <a:pt x="87" y="815"/>
                  </a:lnTo>
                  <a:lnTo>
                    <a:pt x="80" y="806"/>
                  </a:lnTo>
                  <a:lnTo>
                    <a:pt x="82" y="787"/>
                  </a:lnTo>
                  <a:lnTo>
                    <a:pt x="94" y="759"/>
                  </a:lnTo>
                  <a:lnTo>
                    <a:pt x="92" y="751"/>
                  </a:lnTo>
                  <a:lnTo>
                    <a:pt x="85" y="747"/>
                  </a:lnTo>
                  <a:lnTo>
                    <a:pt x="85" y="747"/>
                  </a:lnTo>
                  <a:lnTo>
                    <a:pt x="80" y="740"/>
                  </a:lnTo>
                  <a:lnTo>
                    <a:pt x="73" y="740"/>
                  </a:lnTo>
                  <a:lnTo>
                    <a:pt x="56" y="730"/>
                  </a:lnTo>
                  <a:lnTo>
                    <a:pt x="11" y="716"/>
                  </a:lnTo>
                  <a:lnTo>
                    <a:pt x="0" y="716"/>
                  </a:lnTo>
                  <a:lnTo>
                    <a:pt x="4" y="714"/>
                  </a:lnTo>
                  <a:lnTo>
                    <a:pt x="11" y="678"/>
                  </a:lnTo>
                  <a:lnTo>
                    <a:pt x="9" y="664"/>
                  </a:lnTo>
                  <a:lnTo>
                    <a:pt x="4" y="655"/>
                  </a:lnTo>
                  <a:lnTo>
                    <a:pt x="44" y="586"/>
                  </a:lnTo>
                  <a:lnTo>
                    <a:pt x="54" y="579"/>
                  </a:lnTo>
                  <a:lnTo>
                    <a:pt x="47" y="572"/>
                  </a:lnTo>
                  <a:lnTo>
                    <a:pt x="35" y="584"/>
                  </a:lnTo>
                  <a:lnTo>
                    <a:pt x="28" y="581"/>
                  </a:lnTo>
                  <a:lnTo>
                    <a:pt x="16" y="560"/>
                  </a:lnTo>
                  <a:lnTo>
                    <a:pt x="9" y="553"/>
                  </a:lnTo>
                  <a:lnTo>
                    <a:pt x="7" y="532"/>
                  </a:lnTo>
                  <a:lnTo>
                    <a:pt x="7" y="532"/>
                  </a:lnTo>
                  <a:lnTo>
                    <a:pt x="14" y="527"/>
                  </a:lnTo>
                  <a:lnTo>
                    <a:pt x="26" y="508"/>
                  </a:lnTo>
                  <a:lnTo>
                    <a:pt x="42" y="501"/>
                  </a:lnTo>
                  <a:lnTo>
                    <a:pt x="44" y="470"/>
                  </a:lnTo>
                  <a:lnTo>
                    <a:pt x="80" y="463"/>
                  </a:lnTo>
                  <a:lnTo>
                    <a:pt x="85" y="468"/>
                  </a:lnTo>
                  <a:lnTo>
                    <a:pt x="97" y="451"/>
                  </a:lnTo>
                  <a:lnTo>
                    <a:pt x="108" y="451"/>
                  </a:lnTo>
                  <a:lnTo>
                    <a:pt x="99" y="435"/>
                  </a:lnTo>
                  <a:lnTo>
                    <a:pt x="113" y="430"/>
                  </a:lnTo>
                  <a:lnTo>
                    <a:pt x="113" y="421"/>
                  </a:lnTo>
                  <a:lnTo>
                    <a:pt x="125" y="413"/>
                  </a:lnTo>
                  <a:lnTo>
                    <a:pt x="127" y="404"/>
                  </a:lnTo>
                  <a:lnTo>
                    <a:pt x="134" y="402"/>
                  </a:lnTo>
                  <a:lnTo>
                    <a:pt x="134" y="390"/>
                  </a:lnTo>
                  <a:lnTo>
                    <a:pt x="141" y="387"/>
                  </a:lnTo>
                  <a:lnTo>
                    <a:pt x="134" y="357"/>
                  </a:lnTo>
                  <a:lnTo>
                    <a:pt x="144" y="324"/>
                  </a:lnTo>
                  <a:lnTo>
                    <a:pt x="160" y="307"/>
                  </a:lnTo>
                  <a:lnTo>
                    <a:pt x="182" y="307"/>
                  </a:lnTo>
                  <a:lnTo>
                    <a:pt x="189" y="298"/>
                  </a:lnTo>
                  <a:lnTo>
                    <a:pt x="194" y="298"/>
                  </a:lnTo>
                  <a:lnTo>
                    <a:pt x="186" y="295"/>
                  </a:lnTo>
                  <a:lnTo>
                    <a:pt x="189" y="288"/>
                  </a:lnTo>
                  <a:lnTo>
                    <a:pt x="182" y="283"/>
                  </a:lnTo>
                  <a:lnTo>
                    <a:pt x="186" y="274"/>
                  </a:lnTo>
                  <a:lnTo>
                    <a:pt x="177" y="264"/>
                  </a:lnTo>
                  <a:lnTo>
                    <a:pt x="182" y="255"/>
                  </a:lnTo>
                  <a:lnTo>
                    <a:pt x="179" y="248"/>
                  </a:lnTo>
                  <a:lnTo>
                    <a:pt x="168" y="246"/>
                  </a:lnTo>
                  <a:lnTo>
                    <a:pt x="165" y="238"/>
                  </a:lnTo>
                  <a:lnTo>
                    <a:pt x="170" y="231"/>
                  </a:lnTo>
                  <a:lnTo>
                    <a:pt x="170" y="220"/>
                  </a:lnTo>
                  <a:lnTo>
                    <a:pt x="179" y="224"/>
                  </a:lnTo>
                  <a:lnTo>
                    <a:pt x="203" y="222"/>
                  </a:lnTo>
                  <a:lnTo>
                    <a:pt x="203" y="203"/>
                  </a:lnTo>
                  <a:lnTo>
                    <a:pt x="205" y="198"/>
                  </a:lnTo>
                  <a:lnTo>
                    <a:pt x="217" y="198"/>
                  </a:lnTo>
                  <a:lnTo>
                    <a:pt x="215" y="191"/>
                  </a:lnTo>
                  <a:lnTo>
                    <a:pt x="220" y="186"/>
                  </a:lnTo>
                  <a:lnTo>
                    <a:pt x="236" y="182"/>
                  </a:lnTo>
                  <a:lnTo>
                    <a:pt x="246" y="175"/>
                  </a:lnTo>
                  <a:lnTo>
                    <a:pt x="250" y="158"/>
                  </a:lnTo>
                  <a:lnTo>
                    <a:pt x="260" y="151"/>
                  </a:lnTo>
                  <a:lnTo>
                    <a:pt x="274" y="151"/>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14" name="Freeform 213"/>
            <p:cNvSpPr>
              <a:spLocks/>
            </p:cNvSpPr>
            <p:nvPr/>
          </p:nvSpPr>
          <p:spPr bwMode="auto">
            <a:xfrm>
              <a:off x="2354" y="1640"/>
              <a:ext cx="578" cy="522"/>
            </a:xfrm>
            <a:custGeom>
              <a:avLst/>
              <a:gdLst>
                <a:gd name="T0" fmla="*/ 478 w 578"/>
                <a:gd name="T1" fmla="*/ 28 h 522"/>
                <a:gd name="T2" fmla="*/ 469 w 578"/>
                <a:gd name="T3" fmla="*/ 71 h 522"/>
                <a:gd name="T4" fmla="*/ 495 w 578"/>
                <a:gd name="T5" fmla="*/ 78 h 522"/>
                <a:gd name="T6" fmla="*/ 514 w 578"/>
                <a:gd name="T7" fmla="*/ 90 h 522"/>
                <a:gd name="T8" fmla="*/ 502 w 578"/>
                <a:gd name="T9" fmla="*/ 116 h 522"/>
                <a:gd name="T10" fmla="*/ 502 w 578"/>
                <a:gd name="T11" fmla="*/ 142 h 522"/>
                <a:gd name="T12" fmla="*/ 549 w 578"/>
                <a:gd name="T13" fmla="*/ 161 h 522"/>
                <a:gd name="T14" fmla="*/ 571 w 578"/>
                <a:gd name="T15" fmla="*/ 194 h 522"/>
                <a:gd name="T16" fmla="*/ 578 w 578"/>
                <a:gd name="T17" fmla="*/ 203 h 522"/>
                <a:gd name="T18" fmla="*/ 554 w 578"/>
                <a:gd name="T19" fmla="*/ 220 h 522"/>
                <a:gd name="T20" fmla="*/ 561 w 578"/>
                <a:gd name="T21" fmla="*/ 262 h 522"/>
                <a:gd name="T22" fmla="*/ 552 w 578"/>
                <a:gd name="T23" fmla="*/ 288 h 522"/>
                <a:gd name="T24" fmla="*/ 540 w 578"/>
                <a:gd name="T25" fmla="*/ 284 h 522"/>
                <a:gd name="T26" fmla="*/ 511 w 578"/>
                <a:gd name="T27" fmla="*/ 300 h 522"/>
                <a:gd name="T28" fmla="*/ 485 w 578"/>
                <a:gd name="T29" fmla="*/ 284 h 522"/>
                <a:gd name="T30" fmla="*/ 471 w 578"/>
                <a:gd name="T31" fmla="*/ 300 h 522"/>
                <a:gd name="T32" fmla="*/ 448 w 578"/>
                <a:gd name="T33" fmla="*/ 373 h 522"/>
                <a:gd name="T34" fmla="*/ 419 w 578"/>
                <a:gd name="T35" fmla="*/ 397 h 522"/>
                <a:gd name="T36" fmla="*/ 379 w 578"/>
                <a:gd name="T37" fmla="*/ 395 h 522"/>
                <a:gd name="T38" fmla="*/ 320 w 578"/>
                <a:gd name="T39" fmla="*/ 433 h 522"/>
                <a:gd name="T40" fmla="*/ 301 w 578"/>
                <a:gd name="T41" fmla="*/ 487 h 522"/>
                <a:gd name="T42" fmla="*/ 256 w 578"/>
                <a:gd name="T43" fmla="*/ 485 h 522"/>
                <a:gd name="T44" fmla="*/ 218 w 578"/>
                <a:gd name="T45" fmla="*/ 501 h 522"/>
                <a:gd name="T46" fmla="*/ 176 w 578"/>
                <a:gd name="T47" fmla="*/ 499 h 522"/>
                <a:gd name="T48" fmla="*/ 149 w 578"/>
                <a:gd name="T49" fmla="*/ 477 h 522"/>
                <a:gd name="T50" fmla="*/ 123 w 578"/>
                <a:gd name="T51" fmla="*/ 468 h 522"/>
                <a:gd name="T52" fmla="*/ 102 w 578"/>
                <a:gd name="T53" fmla="*/ 475 h 522"/>
                <a:gd name="T54" fmla="*/ 69 w 578"/>
                <a:gd name="T55" fmla="*/ 522 h 522"/>
                <a:gd name="T56" fmla="*/ 29 w 578"/>
                <a:gd name="T57" fmla="*/ 482 h 522"/>
                <a:gd name="T58" fmla="*/ 19 w 578"/>
                <a:gd name="T59" fmla="*/ 451 h 522"/>
                <a:gd name="T60" fmla="*/ 17 w 578"/>
                <a:gd name="T61" fmla="*/ 411 h 522"/>
                <a:gd name="T62" fmla="*/ 31 w 578"/>
                <a:gd name="T63" fmla="*/ 350 h 522"/>
                <a:gd name="T64" fmla="*/ 26 w 578"/>
                <a:gd name="T65" fmla="*/ 307 h 522"/>
                <a:gd name="T66" fmla="*/ 0 w 578"/>
                <a:gd name="T67" fmla="*/ 246 h 522"/>
                <a:gd name="T68" fmla="*/ 5 w 578"/>
                <a:gd name="T69" fmla="*/ 208 h 522"/>
                <a:gd name="T70" fmla="*/ 3 w 578"/>
                <a:gd name="T71" fmla="*/ 144 h 522"/>
                <a:gd name="T72" fmla="*/ 22 w 578"/>
                <a:gd name="T73" fmla="*/ 144 h 522"/>
                <a:gd name="T74" fmla="*/ 76 w 578"/>
                <a:gd name="T75" fmla="*/ 123 h 522"/>
                <a:gd name="T76" fmla="*/ 121 w 578"/>
                <a:gd name="T77" fmla="*/ 132 h 522"/>
                <a:gd name="T78" fmla="*/ 194 w 578"/>
                <a:gd name="T79" fmla="*/ 92 h 522"/>
                <a:gd name="T80" fmla="*/ 301 w 578"/>
                <a:gd name="T81" fmla="*/ 87 h 522"/>
                <a:gd name="T82" fmla="*/ 367 w 578"/>
                <a:gd name="T83" fmla="*/ 80 h 522"/>
                <a:gd name="T84" fmla="*/ 407 w 578"/>
                <a:gd name="T85" fmla="*/ 92 h 522"/>
                <a:gd name="T86" fmla="*/ 417 w 578"/>
                <a:gd name="T87" fmla="*/ 68 h 522"/>
                <a:gd name="T88" fmla="*/ 429 w 578"/>
                <a:gd name="T89" fmla="*/ 54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8" h="522">
                  <a:moveTo>
                    <a:pt x="455" y="0"/>
                  </a:moveTo>
                  <a:lnTo>
                    <a:pt x="485" y="7"/>
                  </a:lnTo>
                  <a:lnTo>
                    <a:pt x="478" y="28"/>
                  </a:lnTo>
                  <a:lnTo>
                    <a:pt x="466" y="31"/>
                  </a:lnTo>
                  <a:lnTo>
                    <a:pt x="476" y="50"/>
                  </a:lnTo>
                  <a:lnTo>
                    <a:pt x="469" y="71"/>
                  </a:lnTo>
                  <a:lnTo>
                    <a:pt x="476" y="66"/>
                  </a:lnTo>
                  <a:lnTo>
                    <a:pt x="490" y="68"/>
                  </a:lnTo>
                  <a:lnTo>
                    <a:pt x="495" y="78"/>
                  </a:lnTo>
                  <a:lnTo>
                    <a:pt x="507" y="73"/>
                  </a:lnTo>
                  <a:lnTo>
                    <a:pt x="509" y="87"/>
                  </a:lnTo>
                  <a:lnTo>
                    <a:pt x="514" y="90"/>
                  </a:lnTo>
                  <a:lnTo>
                    <a:pt x="514" y="97"/>
                  </a:lnTo>
                  <a:lnTo>
                    <a:pt x="504" y="99"/>
                  </a:lnTo>
                  <a:lnTo>
                    <a:pt x="502" y="116"/>
                  </a:lnTo>
                  <a:lnTo>
                    <a:pt x="495" y="123"/>
                  </a:lnTo>
                  <a:lnTo>
                    <a:pt x="497" y="135"/>
                  </a:lnTo>
                  <a:lnTo>
                    <a:pt x="502" y="142"/>
                  </a:lnTo>
                  <a:lnTo>
                    <a:pt x="533" y="139"/>
                  </a:lnTo>
                  <a:lnTo>
                    <a:pt x="549" y="128"/>
                  </a:lnTo>
                  <a:lnTo>
                    <a:pt x="549" y="161"/>
                  </a:lnTo>
                  <a:lnTo>
                    <a:pt x="554" y="168"/>
                  </a:lnTo>
                  <a:lnTo>
                    <a:pt x="575" y="165"/>
                  </a:lnTo>
                  <a:lnTo>
                    <a:pt x="571" y="194"/>
                  </a:lnTo>
                  <a:lnTo>
                    <a:pt x="575" y="194"/>
                  </a:lnTo>
                  <a:lnTo>
                    <a:pt x="575" y="194"/>
                  </a:lnTo>
                  <a:lnTo>
                    <a:pt x="578" y="203"/>
                  </a:lnTo>
                  <a:lnTo>
                    <a:pt x="568" y="208"/>
                  </a:lnTo>
                  <a:lnTo>
                    <a:pt x="568" y="215"/>
                  </a:lnTo>
                  <a:lnTo>
                    <a:pt x="554" y="220"/>
                  </a:lnTo>
                  <a:lnTo>
                    <a:pt x="559" y="229"/>
                  </a:lnTo>
                  <a:lnTo>
                    <a:pt x="556" y="241"/>
                  </a:lnTo>
                  <a:lnTo>
                    <a:pt x="561" y="262"/>
                  </a:lnTo>
                  <a:lnTo>
                    <a:pt x="561" y="267"/>
                  </a:lnTo>
                  <a:lnTo>
                    <a:pt x="552" y="274"/>
                  </a:lnTo>
                  <a:lnTo>
                    <a:pt x="552" y="288"/>
                  </a:lnTo>
                  <a:lnTo>
                    <a:pt x="552" y="288"/>
                  </a:lnTo>
                  <a:lnTo>
                    <a:pt x="547" y="288"/>
                  </a:lnTo>
                  <a:lnTo>
                    <a:pt x="540" y="284"/>
                  </a:lnTo>
                  <a:lnTo>
                    <a:pt x="530" y="295"/>
                  </a:lnTo>
                  <a:lnTo>
                    <a:pt x="526" y="293"/>
                  </a:lnTo>
                  <a:lnTo>
                    <a:pt x="511" y="300"/>
                  </a:lnTo>
                  <a:lnTo>
                    <a:pt x="509" y="295"/>
                  </a:lnTo>
                  <a:lnTo>
                    <a:pt x="492" y="293"/>
                  </a:lnTo>
                  <a:lnTo>
                    <a:pt x="485" y="284"/>
                  </a:lnTo>
                  <a:lnTo>
                    <a:pt x="478" y="286"/>
                  </a:lnTo>
                  <a:lnTo>
                    <a:pt x="483" y="293"/>
                  </a:lnTo>
                  <a:lnTo>
                    <a:pt x="471" y="300"/>
                  </a:lnTo>
                  <a:lnTo>
                    <a:pt x="464" y="312"/>
                  </a:lnTo>
                  <a:lnTo>
                    <a:pt x="464" y="338"/>
                  </a:lnTo>
                  <a:lnTo>
                    <a:pt x="448" y="373"/>
                  </a:lnTo>
                  <a:lnTo>
                    <a:pt x="440" y="404"/>
                  </a:lnTo>
                  <a:lnTo>
                    <a:pt x="440" y="404"/>
                  </a:lnTo>
                  <a:lnTo>
                    <a:pt x="419" y="397"/>
                  </a:lnTo>
                  <a:lnTo>
                    <a:pt x="412" y="397"/>
                  </a:lnTo>
                  <a:lnTo>
                    <a:pt x="407" y="404"/>
                  </a:lnTo>
                  <a:lnTo>
                    <a:pt x="379" y="395"/>
                  </a:lnTo>
                  <a:lnTo>
                    <a:pt x="346" y="409"/>
                  </a:lnTo>
                  <a:lnTo>
                    <a:pt x="332" y="428"/>
                  </a:lnTo>
                  <a:lnTo>
                    <a:pt x="320" y="433"/>
                  </a:lnTo>
                  <a:lnTo>
                    <a:pt x="317" y="477"/>
                  </a:lnTo>
                  <a:lnTo>
                    <a:pt x="303" y="480"/>
                  </a:lnTo>
                  <a:lnTo>
                    <a:pt x="301" y="487"/>
                  </a:lnTo>
                  <a:lnTo>
                    <a:pt x="280" y="485"/>
                  </a:lnTo>
                  <a:lnTo>
                    <a:pt x="263" y="489"/>
                  </a:lnTo>
                  <a:lnTo>
                    <a:pt x="256" y="485"/>
                  </a:lnTo>
                  <a:lnTo>
                    <a:pt x="242" y="487"/>
                  </a:lnTo>
                  <a:lnTo>
                    <a:pt x="228" y="482"/>
                  </a:lnTo>
                  <a:lnTo>
                    <a:pt x="218" y="501"/>
                  </a:lnTo>
                  <a:lnTo>
                    <a:pt x="199" y="487"/>
                  </a:lnTo>
                  <a:lnTo>
                    <a:pt x="187" y="499"/>
                  </a:lnTo>
                  <a:lnTo>
                    <a:pt x="176" y="499"/>
                  </a:lnTo>
                  <a:lnTo>
                    <a:pt x="168" y="489"/>
                  </a:lnTo>
                  <a:lnTo>
                    <a:pt x="159" y="489"/>
                  </a:lnTo>
                  <a:lnTo>
                    <a:pt x="149" y="477"/>
                  </a:lnTo>
                  <a:lnTo>
                    <a:pt x="133" y="475"/>
                  </a:lnTo>
                  <a:lnTo>
                    <a:pt x="128" y="466"/>
                  </a:lnTo>
                  <a:lnTo>
                    <a:pt x="123" y="468"/>
                  </a:lnTo>
                  <a:lnTo>
                    <a:pt x="119" y="461"/>
                  </a:lnTo>
                  <a:lnTo>
                    <a:pt x="109" y="473"/>
                  </a:lnTo>
                  <a:lnTo>
                    <a:pt x="102" y="475"/>
                  </a:lnTo>
                  <a:lnTo>
                    <a:pt x="97" y="487"/>
                  </a:lnTo>
                  <a:lnTo>
                    <a:pt x="102" y="503"/>
                  </a:lnTo>
                  <a:lnTo>
                    <a:pt x="69" y="522"/>
                  </a:lnTo>
                  <a:lnTo>
                    <a:pt x="41" y="487"/>
                  </a:lnTo>
                  <a:lnTo>
                    <a:pt x="29" y="482"/>
                  </a:lnTo>
                  <a:lnTo>
                    <a:pt x="29" y="482"/>
                  </a:lnTo>
                  <a:lnTo>
                    <a:pt x="24" y="475"/>
                  </a:lnTo>
                  <a:lnTo>
                    <a:pt x="26" y="466"/>
                  </a:lnTo>
                  <a:lnTo>
                    <a:pt x="19" y="451"/>
                  </a:lnTo>
                  <a:lnTo>
                    <a:pt x="29" y="449"/>
                  </a:lnTo>
                  <a:lnTo>
                    <a:pt x="15" y="428"/>
                  </a:lnTo>
                  <a:lnTo>
                    <a:pt x="17" y="411"/>
                  </a:lnTo>
                  <a:lnTo>
                    <a:pt x="29" y="399"/>
                  </a:lnTo>
                  <a:lnTo>
                    <a:pt x="24" y="378"/>
                  </a:lnTo>
                  <a:lnTo>
                    <a:pt x="31" y="350"/>
                  </a:lnTo>
                  <a:lnTo>
                    <a:pt x="22" y="326"/>
                  </a:lnTo>
                  <a:lnTo>
                    <a:pt x="29" y="321"/>
                  </a:lnTo>
                  <a:lnTo>
                    <a:pt x="26" y="307"/>
                  </a:lnTo>
                  <a:lnTo>
                    <a:pt x="17" y="295"/>
                  </a:lnTo>
                  <a:lnTo>
                    <a:pt x="19" y="265"/>
                  </a:lnTo>
                  <a:lnTo>
                    <a:pt x="0" y="246"/>
                  </a:lnTo>
                  <a:lnTo>
                    <a:pt x="10" y="239"/>
                  </a:lnTo>
                  <a:lnTo>
                    <a:pt x="3" y="222"/>
                  </a:lnTo>
                  <a:lnTo>
                    <a:pt x="5" y="208"/>
                  </a:lnTo>
                  <a:lnTo>
                    <a:pt x="3" y="175"/>
                  </a:lnTo>
                  <a:lnTo>
                    <a:pt x="5" y="170"/>
                  </a:lnTo>
                  <a:lnTo>
                    <a:pt x="3" y="144"/>
                  </a:lnTo>
                  <a:lnTo>
                    <a:pt x="3" y="144"/>
                  </a:lnTo>
                  <a:lnTo>
                    <a:pt x="5" y="137"/>
                  </a:lnTo>
                  <a:lnTo>
                    <a:pt x="22" y="144"/>
                  </a:lnTo>
                  <a:lnTo>
                    <a:pt x="36" y="130"/>
                  </a:lnTo>
                  <a:lnTo>
                    <a:pt x="64" y="135"/>
                  </a:lnTo>
                  <a:lnTo>
                    <a:pt x="76" y="123"/>
                  </a:lnTo>
                  <a:lnTo>
                    <a:pt x="86" y="135"/>
                  </a:lnTo>
                  <a:lnTo>
                    <a:pt x="93" y="130"/>
                  </a:lnTo>
                  <a:lnTo>
                    <a:pt x="121" y="132"/>
                  </a:lnTo>
                  <a:lnTo>
                    <a:pt x="159" y="113"/>
                  </a:lnTo>
                  <a:lnTo>
                    <a:pt x="185" y="109"/>
                  </a:lnTo>
                  <a:lnTo>
                    <a:pt x="194" y="92"/>
                  </a:lnTo>
                  <a:lnTo>
                    <a:pt x="216" y="118"/>
                  </a:lnTo>
                  <a:lnTo>
                    <a:pt x="244" y="125"/>
                  </a:lnTo>
                  <a:lnTo>
                    <a:pt x="301" y="87"/>
                  </a:lnTo>
                  <a:lnTo>
                    <a:pt x="320" y="66"/>
                  </a:lnTo>
                  <a:lnTo>
                    <a:pt x="348" y="78"/>
                  </a:lnTo>
                  <a:lnTo>
                    <a:pt x="367" y="80"/>
                  </a:lnTo>
                  <a:lnTo>
                    <a:pt x="372" y="76"/>
                  </a:lnTo>
                  <a:lnTo>
                    <a:pt x="400" y="83"/>
                  </a:lnTo>
                  <a:lnTo>
                    <a:pt x="407" y="92"/>
                  </a:lnTo>
                  <a:lnTo>
                    <a:pt x="412" y="92"/>
                  </a:lnTo>
                  <a:lnTo>
                    <a:pt x="417" y="80"/>
                  </a:lnTo>
                  <a:lnTo>
                    <a:pt x="417" y="68"/>
                  </a:lnTo>
                  <a:lnTo>
                    <a:pt x="422" y="61"/>
                  </a:lnTo>
                  <a:lnTo>
                    <a:pt x="419" y="54"/>
                  </a:lnTo>
                  <a:lnTo>
                    <a:pt x="429" y="54"/>
                  </a:lnTo>
                  <a:lnTo>
                    <a:pt x="440" y="19"/>
                  </a:lnTo>
                  <a:lnTo>
                    <a:pt x="455"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15" name="Freeform 214"/>
            <p:cNvSpPr>
              <a:spLocks/>
            </p:cNvSpPr>
            <p:nvPr/>
          </p:nvSpPr>
          <p:spPr bwMode="auto">
            <a:xfrm>
              <a:off x="1728" y="519"/>
              <a:ext cx="1081" cy="1265"/>
            </a:xfrm>
            <a:custGeom>
              <a:avLst/>
              <a:gdLst>
                <a:gd name="T0" fmla="*/ 279 w 1081"/>
                <a:gd name="T1" fmla="*/ 12 h 1265"/>
                <a:gd name="T2" fmla="*/ 305 w 1081"/>
                <a:gd name="T3" fmla="*/ 41 h 1265"/>
                <a:gd name="T4" fmla="*/ 333 w 1081"/>
                <a:gd name="T5" fmla="*/ 104 h 1265"/>
                <a:gd name="T6" fmla="*/ 416 w 1081"/>
                <a:gd name="T7" fmla="*/ 206 h 1265"/>
                <a:gd name="T8" fmla="*/ 449 w 1081"/>
                <a:gd name="T9" fmla="*/ 253 h 1265"/>
                <a:gd name="T10" fmla="*/ 494 w 1081"/>
                <a:gd name="T11" fmla="*/ 272 h 1265"/>
                <a:gd name="T12" fmla="*/ 522 w 1081"/>
                <a:gd name="T13" fmla="*/ 327 h 1265"/>
                <a:gd name="T14" fmla="*/ 522 w 1081"/>
                <a:gd name="T15" fmla="*/ 386 h 1265"/>
                <a:gd name="T16" fmla="*/ 570 w 1081"/>
                <a:gd name="T17" fmla="*/ 407 h 1265"/>
                <a:gd name="T18" fmla="*/ 615 w 1081"/>
                <a:gd name="T19" fmla="*/ 402 h 1265"/>
                <a:gd name="T20" fmla="*/ 643 w 1081"/>
                <a:gd name="T21" fmla="*/ 416 h 1265"/>
                <a:gd name="T22" fmla="*/ 702 w 1081"/>
                <a:gd name="T23" fmla="*/ 438 h 1265"/>
                <a:gd name="T24" fmla="*/ 719 w 1081"/>
                <a:gd name="T25" fmla="*/ 476 h 1265"/>
                <a:gd name="T26" fmla="*/ 709 w 1081"/>
                <a:gd name="T27" fmla="*/ 542 h 1265"/>
                <a:gd name="T28" fmla="*/ 749 w 1081"/>
                <a:gd name="T29" fmla="*/ 582 h 1265"/>
                <a:gd name="T30" fmla="*/ 816 w 1081"/>
                <a:gd name="T31" fmla="*/ 615 h 1265"/>
                <a:gd name="T32" fmla="*/ 872 w 1081"/>
                <a:gd name="T33" fmla="*/ 610 h 1265"/>
                <a:gd name="T34" fmla="*/ 870 w 1081"/>
                <a:gd name="T35" fmla="*/ 563 h 1265"/>
                <a:gd name="T36" fmla="*/ 936 w 1081"/>
                <a:gd name="T37" fmla="*/ 561 h 1265"/>
                <a:gd name="T38" fmla="*/ 1003 w 1081"/>
                <a:gd name="T39" fmla="*/ 601 h 1265"/>
                <a:gd name="T40" fmla="*/ 1014 w 1081"/>
                <a:gd name="T41" fmla="*/ 624 h 1265"/>
                <a:gd name="T42" fmla="*/ 1045 w 1081"/>
                <a:gd name="T43" fmla="*/ 674 h 1265"/>
                <a:gd name="T44" fmla="*/ 1045 w 1081"/>
                <a:gd name="T45" fmla="*/ 712 h 1265"/>
                <a:gd name="T46" fmla="*/ 1048 w 1081"/>
                <a:gd name="T47" fmla="*/ 818 h 1265"/>
                <a:gd name="T48" fmla="*/ 1045 w 1081"/>
                <a:gd name="T49" fmla="*/ 885 h 1265"/>
                <a:gd name="T50" fmla="*/ 1022 w 1081"/>
                <a:gd name="T51" fmla="*/ 963 h 1265"/>
                <a:gd name="T52" fmla="*/ 986 w 1081"/>
                <a:gd name="T53" fmla="*/ 993 h 1265"/>
                <a:gd name="T54" fmla="*/ 1026 w 1081"/>
                <a:gd name="T55" fmla="*/ 1022 h 1265"/>
                <a:gd name="T56" fmla="*/ 1059 w 1081"/>
                <a:gd name="T57" fmla="*/ 1048 h 1265"/>
                <a:gd name="T58" fmla="*/ 1059 w 1081"/>
                <a:gd name="T59" fmla="*/ 1088 h 1265"/>
                <a:gd name="T60" fmla="*/ 1081 w 1081"/>
                <a:gd name="T61" fmla="*/ 1121 h 1265"/>
                <a:gd name="T62" fmla="*/ 1048 w 1081"/>
                <a:gd name="T63" fmla="*/ 1182 h 1265"/>
                <a:gd name="T64" fmla="*/ 1033 w 1081"/>
                <a:gd name="T65" fmla="*/ 1213 h 1265"/>
                <a:gd name="T66" fmla="*/ 974 w 1081"/>
                <a:gd name="T67" fmla="*/ 1199 h 1265"/>
                <a:gd name="T68" fmla="*/ 842 w 1081"/>
                <a:gd name="T69" fmla="*/ 1239 h 1265"/>
                <a:gd name="T70" fmla="*/ 747 w 1081"/>
                <a:gd name="T71" fmla="*/ 1253 h 1265"/>
                <a:gd name="T72" fmla="*/ 690 w 1081"/>
                <a:gd name="T73" fmla="*/ 1256 h 1265"/>
                <a:gd name="T74" fmla="*/ 629 w 1081"/>
                <a:gd name="T75" fmla="*/ 1265 h 1265"/>
                <a:gd name="T76" fmla="*/ 600 w 1081"/>
                <a:gd name="T77" fmla="*/ 1237 h 1265"/>
                <a:gd name="T78" fmla="*/ 593 w 1081"/>
                <a:gd name="T79" fmla="*/ 1175 h 1265"/>
                <a:gd name="T80" fmla="*/ 560 w 1081"/>
                <a:gd name="T81" fmla="*/ 1135 h 1265"/>
                <a:gd name="T82" fmla="*/ 503 w 1081"/>
                <a:gd name="T83" fmla="*/ 1067 h 1265"/>
                <a:gd name="T84" fmla="*/ 470 w 1081"/>
                <a:gd name="T85" fmla="*/ 1015 h 1265"/>
                <a:gd name="T86" fmla="*/ 414 w 1081"/>
                <a:gd name="T87" fmla="*/ 972 h 1265"/>
                <a:gd name="T88" fmla="*/ 350 w 1081"/>
                <a:gd name="T89" fmla="*/ 932 h 1265"/>
                <a:gd name="T90" fmla="*/ 319 w 1081"/>
                <a:gd name="T91" fmla="*/ 908 h 1265"/>
                <a:gd name="T92" fmla="*/ 262 w 1081"/>
                <a:gd name="T93" fmla="*/ 863 h 1265"/>
                <a:gd name="T94" fmla="*/ 246 w 1081"/>
                <a:gd name="T95" fmla="*/ 837 h 1265"/>
                <a:gd name="T96" fmla="*/ 224 w 1081"/>
                <a:gd name="T97" fmla="*/ 797 h 1265"/>
                <a:gd name="T98" fmla="*/ 177 w 1081"/>
                <a:gd name="T99" fmla="*/ 710 h 1265"/>
                <a:gd name="T100" fmla="*/ 111 w 1081"/>
                <a:gd name="T101" fmla="*/ 632 h 1265"/>
                <a:gd name="T102" fmla="*/ 73 w 1081"/>
                <a:gd name="T103" fmla="*/ 587 h 1265"/>
                <a:gd name="T104" fmla="*/ 45 w 1081"/>
                <a:gd name="T105" fmla="*/ 490 h 1265"/>
                <a:gd name="T106" fmla="*/ 30 w 1081"/>
                <a:gd name="T107" fmla="*/ 454 h 1265"/>
                <a:gd name="T108" fmla="*/ 2 w 1081"/>
                <a:gd name="T109" fmla="*/ 369 h 1265"/>
                <a:gd name="T110" fmla="*/ 9 w 1081"/>
                <a:gd name="T111" fmla="*/ 282 h 1265"/>
                <a:gd name="T112" fmla="*/ 45 w 1081"/>
                <a:gd name="T113" fmla="*/ 286 h 1265"/>
                <a:gd name="T114" fmla="*/ 120 w 1081"/>
                <a:gd name="T115" fmla="*/ 249 h 1265"/>
                <a:gd name="T116" fmla="*/ 137 w 1081"/>
                <a:gd name="T117" fmla="*/ 234 h 1265"/>
                <a:gd name="T118" fmla="*/ 163 w 1081"/>
                <a:gd name="T119" fmla="*/ 199 h 1265"/>
                <a:gd name="T120" fmla="*/ 231 w 1081"/>
                <a:gd name="T121" fmla="*/ 197 h 1265"/>
                <a:gd name="T122" fmla="*/ 260 w 1081"/>
                <a:gd name="T123" fmla="*/ 145 h 1265"/>
                <a:gd name="T124" fmla="*/ 248 w 1081"/>
                <a:gd name="T125" fmla="*/ 3 h 1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81" h="1265">
                  <a:moveTo>
                    <a:pt x="248" y="3"/>
                  </a:moveTo>
                  <a:lnTo>
                    <a:pt x="255" y="0"/>
                  </a:lnTo>
                  <a:lnTo>
                    <a:pt x="260" y="10"/>
                  </a:lnTo>
                  <a:lnTo>
                    <a:pt x="279" y="12"/>
                  </a:lnTo>
                  <a:lnTo>
                    <a:pt x="281" y="22"/>
                  </a:lnTo>
                  <a:lnTo>
                    <a:pt x="293" y="15"/>
                  </a:lnTo>
                  <a:lnTo>
                    <a:pt x="298" y="17"/>
                  </a:lnTo>
                  <a:lnTo>
                    <a:pt x="305" y="41"/>
                  </a:lnTo>
                  <a:lnTo>
                    <a:pt x="345" y="93"/>
                  </a:lnTo>
                  <a:lnTo>
                    <a:pt x="340" y="102"/>
                  </a:lnTo>
                  <a:lnTo>
                    <a:pt x="333" y="100"/>
                  </a:lnTo>
                  <a:lnTo>
                    <a:pt x="333" y="104"/>
                  </a:lnTo>
                  <a:lnTo>
                    <a:pt x="366" y="123"/>
                  </a:lnTo>
                  <a:lnTo>
                    <a:pt x="364" y="142"/>
                  </a:lnTo>
                  <a:lnTo>
                    <a:pt x="378" y="154"/>
                  </a:lnTo>
                  <a:lnTo>
                    <a:pt x="416" y="206"/>
                  </a:lnTo>
                  <a:lnTo>
                    <a:pt x="421" y="206"/>
                  </a:lnTo>
                  <a:lnTo>
                    <a:pt x="440" y="220"/>
                  </a:lnTo>
                  <a:lnTo>
                    <a:pt x="451" y="241"/>
                  </a:lnTo>
                  <a:lnTo>
                    <a:pt x="449" y="253"/>
                  </a:lnTo>
                  <a:lnTo>
                    <a:pt x="466" y="258"/>
                  </a:lnTo>
                  <a:lnTo>
                    <a:pt x="473" y="272"/>
                  </a:lnTo>
                  <a:lnTo>
                    <a:pt x="485" y="267"/>
                  </a:lnTo>
                  <a:lnTo>
                    <a:pt x="494" y="272"/>
                  </a:lnTo>
                  <a:lnTo>
                    <a:pt x="499" y="298"/>
                  </a:lnTo>
                  <a:lnTo>
                    <a:pt x="511" y="315"/>
                  </a:lnTo>
                  <a:lnTo>
                    <a:pt x="511" y="315"/>
                  </a:lnTo>
                  <a:lnTo>
                    <a:pt x="522" y="327"/>
                  </a:lnTo>
                  <a:lnTo>
                    <a:pt x="525" y="338"/>
                  </a:lnTo>
                  <a:lnTo>
                    <a:pt x="520" y="364"/>
                  </a:lnTo>
                  <a:lnTo>
                    <a:pt x="527" y="376"/>
                  </a:lnTo>
                  <a:lnTo>
                    <a:pt x="522" y="386"/>
                  </a:lnTo>
                  <a:lnTo>
                    <a:pt x="534" y="398"/>
                  </a:lnTo>
                  <a:lnTo>
                    <a:pt x="553" y="405"/>
                  </a:lnTo>
                  <a:lnTo>
                    <a:pt x="565" y="402"/>
                  </a:lnTo>
                  <a:lnTo>
                    <a:pt x="570" y="407"/>
                  </a:lnTo>
                  <a:lnTo>
                    <a:pt x="593" y="405"/>
                  </a:lnTo>
                  <a:lnTo>
                    <a:pt x="598" y="398"/>
                  </a:lnTo>
                  <a:lnTo>
                    <a:pt x="612" y="400"/>
                  </a:lnTo>
                  <a:lnTo>
                    <a:pt x="615" y="402"/>
                  </a:lnTo>
                  <a:lnTo>
                    <a:pt x="608" y="409"/>
                  </a:lnTo>
                  <a:lnTo>
                    <a:pt x="624" y="424"/>
                  </a:lnTo>
                  <a:lnTo>
                    <a:pt x="638" y="421"/>
                  </a:lnTo>
                  <a:lnTo>
                    <a:pt x="643" y="416"/>
                  </a:lnTo>
                  <a:lnTo>
                    <a:pt x="650" y="424"/>
                  </a:lnTo>
                  <a:lnTo>
                    <a:pt x="669" y="426"/>
                  </a:lnTo>
                  <a:lnTo>
                    <a:pt x="683" y="442"/>
                  </a:lnTo>
                  <a:lnTo>
                    <a:pt x="702" y="438"/>
                  </a:lnTo>
                  <a:lnTo>
                    <a:pt x="702" y="438"/>
                  </a:lnTo>
                  <a:lnTo>
                    <a:pt x="714" y="445"/>
                  </a:lnTo>
                  <a:lnTo>
                    <a:pt x="726" y="466"/>
                  </a:lnTo>
                  <a:lnTo>
                    <a:pt x="719" y="476"/>
                  </a:lnTo>
                  <a:lnTo>
                    <a:pt x="726" y="485"/>
                  </a:lnTo>
                  <a:lnTo>
                    <a:pt x="723" y="504"/>
                  </a:lnTo>
                  <a:lnTo>
                    <a:pt x="702" y="525"/>
                  </a:lnTo>
                  <a:lnTo>
                    <a:pt x="709" y="542"/>
                  </a:lnTo>
                  <a:lnTo>
                    <a:pt x="719" y="556"/>
                  </a:lnTo>
                  <a:lnTo>
                    <a:pt x="733" y="561"/>
                  </a:lnTo>
                  <a:lnTo>
                    <a:pt x="735" y="570"/>
                  </a:lnTo>
                  <a:lnTo>
                    <a:pt x="749" y="582"/>
                  </a:lnTo>
                  <a:lnTo>
                    <a:pt x="768" y="587"/>
                  </a:lnTo>
                  <a:lnTo>
                    <a:pt x="787" y="577"/>
                  </a:lnTo>
                  <a:lnTo>
                    <a:pt x="799" y="580"/>
                  </a:lnTo>
                  <a:lnTo>
                    <a:pt x="816" y="615"/>
                  </a:lnTo>
                  <a:lnTo>
                    <a:pt x="818" y="632"/>
                  </a:lnTo>
                  <a:lnTo>
                    <a:pt x="849" y="629"/>
                  </a:lnTo>
                  <a:lnTo>
                    <a:pt x="872" y="615"/>
                  </a:lnTo>
                  <a:lnTo>
                    <a:pt x="872" y="610"/>
                  </a:lnTo>
                  <a:lnTo>
                    <a:pt x="865" y="598"/>
                  </a:lnTo>
                  <a:lnTo>
                    <a:pt x="870" y="587"/>
                  </a:lnTo>
                  <a:lnTo>
                    <a:pt x="868" y="570"/>
                  </a:lnTo>
                  <a:lnTo>
                    <a:pt x="870" y="563"/>
                  </a:lnTo>
                  <a:lnTo>
                    <a:pt x="884" y="575"/>
                  </a:lnTo>
                  <a:lnTo>
                    <a:pt x="891" y="570"/>
                  </a:lnTo>
                  <a:lnTo>
                    <a:pt x="913" y="577"/>
                  </a:lnTo>
                  <a:lnTo>
                    <a:pt x="936" y="561"/>
                  </a:lnTo>
                  <a:lnTo>
                    <a:pt x="960" y="582"/>
                  </a:lnTo>
                  <a:lnTo>
                    <a:pt x="979" y="589"/>
                  </a:lnTo>
                  <a:lnTo>
                    <a:pt x="986" y="598"/>
                  </a:lnTo>
                  <a:lnTo>
                    <a:pt x="1003" y="601"/>
                  </a:lnTo>
                  <a:lnTo>
                    <a:pt x="1019" y="598"/>
                  </a:lnTo>
                  <a:lnTo>
                    <a:pt x="1029" y="606"/>
                  </a:lnTo>
                  <a:lnTo>
                    <a:pt x="1029" y="613"/>
                  </a:lnTo>
                  <a:lnTo>
                    <a:pt x="1014" y="624"/>
                  </a:lnTo>
                  <a:lnTo>
                    <a:pt x="1029" y="632"/>
                  </a:lnTo>
                  <a:lnTo>
                    <a:pt x="1029" y="641"/>
                  </a:lnTo>
                  <a:lnTo>
                    <a:pt x="1043" y="660"/>
                  </a:lnTo>
                  <a:lnTo>
                    <a:pt x="1045" y="674"/>
                  </a:lnTo>
                  <a:lnTo>
                    <a:pt x="1052" y="684"/>
                  </a:lnTo>
                  <a:lnTo>
                    <a:pt x="1036" y="688"/>
                  </a:lnTo>
                  <a:lnTo>
                    <a:pt x="1029" y="702"/>
                  </a:lnTo>
                  <a:lnTo>
                    <a:pt x="1045" y="712"/>
                  </a:lnTo>
                  <a:lnTo>
                    <a:pt x="1038" y="731"/>
                  </a:lnTo>
                  <a:lnTo>
                    <a:pt x="1045" y="759"/>
                  </a:lnTo>
                  <a:lnTo>
                    <a:pt x="1040" y="799"/>
                  </a:lnTo>
                  <a:lnTo>
                    <a:pt x="1048" y="818"/>
                  </a:lnTo>
                  <a:lnTo>
                    <a:pt x="1043" y="830"/>
                  </a:lnTo>
                  <a:lnTo>
                    <a:pt x="1045" y="859"/>
                  </a:lnTo>
                  <a:lnTo>
                    <a:pt x="1040" y="868"/>
                  </a:lnTo>
                  <a:lnTo>
                    <a:pt x="1045" y="885"/>
                  </a:lnTo>
                  <a:lnTo>
                    <a:pt x="1045" y="941"/>
                  </a:lnTo>
                  <a:lnTo>
                    <a:pt x="1038" y="939"/>
                  </a:lnTo>
                  <a:lnTo>
                    <a:pt x="1033" y="953"/>
                  </a:lnTo>
                  <a:lnTo>
                    <a:pt x="1022" y="963"/>
                  </a:lnTo>
                  <a:lnTo>
                    <a:pt x="1010" y="958"/>
                  </a:lnTo>
                  <a:lnTo>
                    <a:pt x="1005" y="967"/>
                  </a:lnTo>
                  <a:lnTo>
                    <a:pt x="998" y="967"/>
                  </a:lnTo>
                  <a:lnTo>
                    <a:pt x="986" y="993"/>
                  </a:lnTo>
                  <a:lnTo>
                    <a:pt x="986" y="1017"/>
                  </a:lnTo>
                  <a:lnTo>
                    <a:pt x="988" y="1024"/>
                  </a:lnTo>
                  <a:lnTo>
                    <a:pt x="1003" y="1029"/>
                  </a:lnTo>
                  <a:lnTo>
                    <a:pt x="1026" y="1022"/>
                  </a:lnTo>
                  <a:lnTo>
                    <a:pt x="1029" y="1031"/>
                  </a:lnTo>
                  <a:lnTo>
                    <a:pt x="1038" y="1036"/>
                  </a:lnTo>
                  <a:lnTo>
                    <a:pt x="1038" y="1045"/>
                  </a:lnTo>
                  <a:lnTo>
                    <a:pt x="1059" y="1048"/>
                  </a:lnTo>
                  <a:lnTo>
                    <a:pt x="1059" y="1048"/>
                  </a:lnTo>
                  <a:lnTo>
                    <a:pt x="1066" y="1059"/>
                  </a:lnTo>
                  <a:lnTo>
                    <a:pt x="1050" y="1088"/>
                  </a:lnTo>
                  <a:lnTo>
                    <a:pt x="1059" y="1088"/>
                  </a:lnTo>
                  <a:lnTo>
                    <a:pt x="1066" y="1107"/>
                  </a:lnTo>
                  <a:lnTo>
                    <a:pt x="1076" y="1111"/>
                  </a:lnTo>
                  <a:lnTo>
                    <a:pt x="1081" y="1121"/>
                  </a:lnTo>
                  <a:lnTo>
                    <a:pt x="1081" y="1121"/>
                  </a:lnTo>
                  <a:lnTo>
                    <a:pt x="1066" y="1140"/>
                  </a:lnTo>
                  <a:lnTo>
                    <a:pt x="1055" y="1175"/>
                  </a:lnTo>
                  <a:lnTo>
                    <a:pt x="1045" y="1175"/>
                  </a:lnTo>
                  <a:lnTo>
                    <a:pt x="1048" y="1182"/>
                  </a:lnTo>
                  <a:lnTo>
                    <a:pt x="1043" y="1189"/>
                  </a:lnTo>
                  <a:lnTo>
                    <a:pt x="1043" y="1201"/>
                  </a:lnTo>
                  <a:lnTo>
                    <a:pt x="1038" y="1213"/>
                  </a:lnTo>
                  <a:lnTo>
                    <a:pt x="1033" y="1213"/>
                  </a:lnTo>
                  <a:lnTo>
                    <a:pt x="1026" y="1204"/>
                  </a:lnTo>
                  <a:lnTo>
                    <a:pt x="998" y="1197"/>
                  </a:lnTo>
                  <a:lnTo>
                    <a:pt x="993" y="1201"/>
                  </a:lnTo>
                  <a:lnTo>
                    <a:pt x="974" y="1199"/>
                  </a:lnTo>
                  <a:lnTo>
                    <a:pt x="946" y="1187"/>
                  </a:lnTo>
                  <a:lnTo>
                    <a:pt x="927" y="1208"/>
                  </a:lnTo>
                  <a:lnTo>
                    <a:pt x="870" y="1246"/>
                  </a:lnTo>
                  <a:lnTo>
                    <a:pt x="842" y="1239"/>
                  </a:lnTo>
                  <a:lnTo>
                    <a:pt x="820" y="1213"/>
                  </a:lnTo>
                  <a:lnTo>
                    <a:pt x="811" y="1230"/>
                  </a:lnTo>
                  <a:lnTo>
                    <a:pt x="785" y="1234"/>
                  </a:lnTo>
                  <a:lnTo>
                    <a:pt x="747" y="1253"/>
                  </a:lnTo>
                  <a:lnTo>
                    <a:pt x="719" y="1251"/>
                  </a:lnTo>
                  <a:lnTo>
                    <a:pt x="712" y="1256"/>
                  </a:lnTo>
                  <a:lnTo>
                    <a:pt x="702" y="1244"/>
                  </a:lnTo>
                  <a:lnTo>
                    <a:pt x="690" y="1256"/>
                  </a:lnTo>
                  <a:lnTo>
                    <a:pt x="662" y="1251"/>
                  </a:lnTo>
                  <a:lnTo>
                    <a:pt x="648" y="1265"/>
                  </a:lnTo>
                  <a:lnTo>
                    <a:pt x="631" y="1258"/>
                  </a:lnTo>
                  <a:lnTo>
                    <a:pt x="629" y="1265"/>
                  </a:lnTo>
                  <a:lnTo>
                    <a:pt x="629" y="1265"/>
                  </a:lnTo>
                  <a:lnTo>
                    <a:pt x="622" y="1260"/>
                  </a:lnTo>
                  <a:lnTo>
                    <a:pt x="619" y="1249"/>
                  </a:lnTo>
                  <a:lnTo>
                    <a:pt x="600" y="1237"/>
                  </a:lnTo>
                  <a:lnTo>
                    <a:pt x="600" y="1211"/>
                  </a:lnTo>
                  <a:lnTo>
                    <a:pt x="596" y="1201"/>
                  </a:lnTo>
                  <a:lnTo>
                    <a:pt x="586" y="1194"/>
                  </a:lnTo>
                  <a:lnTo>
                    <a:pt x="593" y="1175"/>
                  </a:lnTo>
                  <a:lnTo>
                    <a:pt x="593" y="1161"/>
                  </a:lnTo>
                  <a:lnTo>
                    <a:pt x="589" y="1156"/>
                  </a:lnTo>
                  <a:lnTo>
                    <a:pt x="574" y="1159"/>
                  </a:lnTo>
                  <a:lnTo>
                    <a:pt x="560" y="1135"/>
                  </a:lnTo>
                  <a:lnTo>
                    <a:pt x="548" y="1126"/>
                  </a:lnTo>
                  <a:lnTo>
                    <a:pt x="537" y="1123"/>
                  </a:lnTo>
                  <a:lnTo>
                    <a:pt x="522" y="1076"/>
                  </a:lnTo>
                  <a:lnTo>
                    <a:pt x="503" y="1067"/>
                  </a:lnTo>
                  <a:lnTo>
                    <a:pt x="501" y="1036"/>
                  </a:lnTo>
                  <a:lnTo>
                    <a:pt x="496" y="1024"/>
                  </a:lnTo>
                  <a:lnTo>
                    <a:pt x="487" y="1026"/>
                  </a:lnTo>
                  <a:lnTo>
                    <a:pt x="470" y="1015"/>
                  </a:lnTo>
                  <a:lnTo>
                    <a:pt x="459" y="1017"/>
                  </a:lnTo>
                  <a:lnTo>
                    <a:pt x="444" y="1005"/>
                  </a:lnTo>
                  <a:lnTo>
                    <a:pt x="440" y="993"/>
                  </a:lnTo>
                  <a:lnTo>
                    <a:pt x="414" y="972"/>
                  </a:lnTo>
                  <a:lnTo>
                    <a:pt x="402" y="972"/>
                  </a:lnTo>
                  <a:lnTo>
                    <a:pt x="395" y="963"/>
                  </a:lnTo>
                  <a:lnTo>
                    <a:pt x="380" y="958"/>
                  </a:lnTo>
                  <a:lnTo>
                    <a:pt x="350" y="932"/>
                  </a:lnTo>
                  <a:lnTo>
                    <a:pt x="340" y="927"/>
                  </a:lnTo>
                  <a:lnTo>
                    <a:pt x="331" y="918"/>
                  </a:lnTo>
                  <a:lnTo>
                    <a:pt x="328" y="908"/>
                  </a:lnTo>
                  <a:lnTo>
                    <a:pt x="319" y="908"/>
                  </a:lnTo>
                  <a:lnTo>
                    <a:pt x="286" y="882"/>
                  </a:lnTo>
                  <a:lnTo>
                    <a:pt x="274" y="882"/>
                  </a:lnTo>
                  <a:lnTo>
                    <a:pt x="267" y="877"/>
                  </a:lnTo>
                  <a:lnTo>
                    <a:pt x="262" y="863"/>
                  </a:lnTo>
                  <a:lnTo>
                    <a:pt x="265" y="847"/>
                  </a:lnTo>
                  <a:lnTo>
                    <a:pt x="260" y="842"/>
                  </a:lnTo>
                  <a:lnTo>
                    <a:pt x="253" y="847"/>
                  </a:lnTo>
                  <a:lnTo>
                    <a:pt x="246" y="837"/>
                  </a:lnTo>
                  <a:lnTo>
                    <a:pt x="241" y="816"/>
                  </a:lnTo>
                  <a:lnTo>
                    <a:pt x="234" y="811"/>
                  </a:lnTo>
                  <a:lnTo>
                    <a:pt x="234" y="804"/>
                  </a:lnTo>
                  <a:lnTo>
                    <a:pt x="224" y="797"/>
                  </a:lnTo>
                  <a:lnTo>
                    <a:pt x="210" y="776"/>
                  </a:lnTo>
                  <a:lnTo>
                    <a:pt x="196" y="736"/>
                  </a:lnTo>
                  <a:lnTo>
                    <a:pt x="177" y="740"/>
                  </a:lnTo>
                  <a:lnTo>
                    <a:pt x="177" y="710"/>
                  </a:lnTo>
                  <a:lnTo>
                    <a:pt x="160" y="686"/>
                  </a:lnTo>
                  <a:lnTo>
                    <a:pt x="118" y="653"/>
                  </a:lnTo>
                  <a:lnTo>
                    <a:pt x="116" y="639"/>
                  </a:lnTo>
                  <a:lnTo>
                    <a:pt x="111" y="632"/>
                  </a:lnTo>
                  <a:lnTo>
                    <a:pt x="97" y="622"/>
                  </a:lnTo>
                  <a:lnTo>
                    <a:pt x="92" y="624"/>
                  </a:lnTo>
                  <a:lnTo>
                    <a:pt x="73" y="598"/>
                  </a:lnTo>
                  <a:lnTo>
                    <a:pt x="73" y="587"/>
                  </a:lnTo>
                  <a:lnTo>
                    <a:pt x="42" y="546"/>
                  </a:lnTo>
                  <a:lnTo>
                    <a:pt x="52" y="528"/>
                  </a:lnTo>
                  <a:lnTo>
                    <a:pt x="33" y="506"/>
                  </a:lnTo>
                  <a:lnTo>
                    <a:pt x="45" y="490"/>
                  </a:lnTo>
                  <a:lnTo>
                    <a:pt x="40" y="485"/>
                  </a:lnTo>
                  <a:lnTo>
                    <a:pt x="37" y="473"/>
                  </a:lnTo>
                  <a:lnTo>
                    <a:pt x="30" y="468"/>
                  </a:lnTo>
                  <a:lnTo>
                    <a:pt x="30" y="454"/>
                  </a:lnTo>
                  <a:lnTo>
                    <a:pt x="16" y="445"/>
                  </a:lnTo>
                  <a:lnTo>
                    <a:pt x="19" y="419"/>
                  </a:lnTo>
                  <a:lnTo>
                    <a:pt x="33" y="407"/>
                  </a:lnTo>
                  <a:lnTo>
                    <a:pt x="2" y="369"/>
                  </a:lnTo>
                  <a:lnTo>
                    <a:pt x="0" y="360"/>
                  </a:lnTo>
                  <a:lnTo>
                    <a:pt x="4" y="336"/>
                  </a:lnTo>
                  <a:lnTo>
                    <a:pt x="19" y="317"/>
                  </a:lnTo>
                  <a:lnTo>
                    <a:pt x="9" y="282"/>
                  </a:lnTo>
                  <a:lnTo>
                    <a:pt x="16" y="279"/>
                  </a:lnTo>
                  <a:lnTo>
                    <a:pt x="23" y="286"/>
                  </a:lnTo>
                  <a:lnTo>
                    <a:pt x="33" y="289"/>
                  </a:lnTo>
                  <a:lnTo>
                    <a:pt x="45" y="286"/>
                  </a:lnTo>
                  <a:lnTo>
                    <a:pt x="78" y="251"/>
                  </a:lnTo>
                  <a:lnTo>
                    <a:pt x="73" y="237"/>
                  </a:lnTo>
                  <a:lnTo>
                    <a:pt x="78" y="227"/>
                  </a:lnTo>
                  <a:lnTo>
                    <a:pt x="120" y="249"/>
                  </a:lnTo>
                  <a:lnTo>
                    <a:pt x="144" y="267"/>
                  </a:lnTo>
                  <a:lnTo>
                    <a:pt x="151" y="256"/>
                  </a:lnTo>
                  <a:lnTo>
                    <a:pt x="149" y="239"/>
                  </a:lnTo>
                  <a:lnTo>
                    <a:pt x="137" y="234"/>
                  </a:lnTo>
                  <a:lnTo>
                    <a:pt x="151" y="223"/>
                  </a:lnTo>
                  <a:lnTo>
                    <a:pt x="149" y="204"/>
                  </a:lnTo>
                  <a:lnTo>
                    <a:pt x="153" y="197"/>
                  </a:lnTo>
                  <a:lnTo>
                    <a:pt x="163" y="199"/>
                  </a:lnTo>
                  <a:lnTo>
                    <a:pt x="191" y="185"/>
                  </a:lnTo>
                  <a:lnTo>
                    <a:pt x="194" y="180"/>
                  </a:lnTo>
                  <a:lnTo>
                    <a:pt x="227" y="192"/>
                  </a:lnTo>
                  <a:lnTo>
                    <a:pt x="231" y="197"/>
                  </a:lnTo>
                  <a:lnTo>
                    <a:pt x="231" y="208"/>
                  </a:lnTo>
                  <a:lnTo>
                    <a:pt x="241" y="215"/>
                  </a:lnTo>
                  <a:lnTo>
                    <a:pt x="253" y="194"/>
                  </a:lnTo>
                  <a:lnTo>
                    <a:pt x="260" y="145"/>
                  </a:lnTo>
                  <a:lnTo>
                    <a:pt x="255" y="90"/>
                  </a:lnTo>
                  <a:lnTo>
                    <a:pt x="243" y="62"/>
                  </a:lnTo>
                  <a:lnTo>
                    <a:pt x="239" y="38"/>
                  </a:lnTo>
                  <a:lnTo>
                    <a:pt x="248" y="3"/>
                  </a:lnTo>
                  <a:close/>
                </a:path>
              </a:pathLst>
            </a:custGeom>
            <a:solidFill>
              <a:schemeClr val="accent3"/>
            </a:solid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16" name="Freeform 215"/>
            <p:cNvSpPr>
              <a:spLocks/>
            </p:cNvSpPr>
            <p:nvPr/>
          </p:nvSpPr>
          <p:spPr bwMode="auto">
            <a:xfrm>
              <a:off x="2430" y="898"/>
              <a:ext cx="636" cy="669"/>
            </a:xfrm>
            <a:custGeom>
              <a:avLst/>
              <a:gdLst>
                <a:gd name="T0" fmla="*/ 12 w 636"/>
                <a:gd name="T1" fmla="*/ 45 h 669"/>
                <a:gd name="T2" fmla="*/ 12 w 636"/>
                <a:gd name="T3" fmla="*/ 19 h 669"/>
                <a:gd name="T4" fmla="*/ 33 w 636"/>
                <a:gd name="T5" fmla="*/ 0 h 669"/>
                <a:gd name="T6" fmla="*/ 85 w 636"/>
                <a:gd name="T7" fmla="*/ 30 h 669"/>
                <a:gd name="T8" fmla="*/ 107 w 636"/>
                <a:gd name="T9" fmla="*/ 61 h 669"/>
                <a:gd name="T10" fmla="*/ 223 w 636"/>
                <a:gd name="T11" fmla="*/ 94 h 669"/>
                <a:gd name="T12" fmla="*/ 223 w 636"/>
                <a:gd name="T13" fmla="*/ 61 h 669"/>
                <a:gd name="T14" fmla="*/ 272 w 636"/>
                <a:gd name="T15" fmla="*/ 66 h 669"/>
                <a:gd name="T16" fmla="*/ 279 w 636"/>
                <a:gd name="T17" fmla="*/ 80 h 669"/>
                <a:gd name="T18" fmla="*/ 348 w 636"/>
                <a:gd name="T19" fmla="*/ 97 h 669"/>
                <a:gd name="T20" fmla="*/ 424 w 636"/>
                <a:gd name="T21" fmla="*/ 113 h 669"/>
                <a:gd name="T22" fmla="*/ 485 w 636"/>
                <a:gd name="T23" fmla="*/ 97 h 669"/>
                <a:gd name="T24" fmla="*/ 528 w 636"/>
                <a:gd name="T25" fmla="*/ 89 h 669"/>
                <a:gd name="T26" fmla="*/ 587 w 636"/>
                <a:gd name="T27" fmla="*/ 85 h 669"/>
                <a:gd name="T28" fmla="*/ 573 w 636"/>
                <a:gd name="T29" fmla="*/ 104 h 669"/>
                <a:gd name="T30" fmla="*/ 594 w 636"/>
                <a:gd name="T31" fmla="*/ 120 h 669"/>
                <a:gd name="T32" fmla="*/ 601 w 636"/>
                <a:gd name="T33" fmla="*/ 132 h 669"/>
                <a:gd name="T34" fmla="*/ 587 w 636"/>
                <a:gd name="T35" fmla="*/ 179 h 669"/>
                <a:gd name="T36" fmla="*/ 599 w 636"/>
                <a:gd name="T37" fmla="*/ 198 h 669"/>
                <a:gd name="T38" fmla="*/ 594 w 636"/>
                <a:gd name="T39" fmla="*/ 241 h 669"/>
                <a:gd name="T40" fmla="*/ 582 w 636"/>
                <a:gd name="T41" fmla="*/ 312 h 669"/>
                <a:gd name="T42" fmla="*/ 589 w 636"/>
                <a:gd name="T43" fmla="*/ 357 h 669"/>
                <a:gd name="T44" fmla="*/ 608 w 636"/>
                <a:gd name="T45" fmla="*/ 392 h 669"/>
                <a:gd name="T46" fmla="*/ 613 w 636"/>
                <a:gd name="T47" fmla="*/ 409 h 669"/>
                <a:gd name="T48" fmla="*/ 636 w 636"/>
                <a:gd name="T49" fmla="*/ 446 h 669"/>
                <a:gd name="T50" fmla="*/ 613 w 636"/>
                <a:gd name="T51" fmla="*/ 522 h 669"/>
                <a:gd name="T52" fmla="*/ 594 w 636"/>
                <a:gd name="T53" fmla="*/ 588 h 669"/>
                <a:gd name="T54" fmla="*/ 419 w 636"/>
                <a:gd name="T55" fmla="*/ 619 h 669"/>
                <a:gd name="T56" fmla="*/ 374 w 636"/>
                <a:gd name="T57" fmla="*/ 662 h 669"/>
                <a:gd name="T58" fmla="*/ 336 w 636"/>
                <a:gd name="T59" fmla="*/ 666 h 669"/>
                <a:gd name="T60" fmla="*/ 324 w 636"/>
                <a:gd name="T61" fmla="*/ 643 h 669"/>
                <a:gd name="T62" fmla="*/ 284 w 636"/>
                <a:gd name="T63" fmla="*/ 638 h 669"/>
                <a:gd name="T64" fmla="*/ 303 w 636"/>
                <a:gd name="T65" fmla="*/ 588 h 669"/>
                <a:gd name="T66" fmla="*/ 331 w 636"/>
                <a:gd name="T67" fmla="*/ 574 h 669"/>
                <a:gd name="T68" fmla="*/ 343 w 636"/>
                <a:gd name="T69" fmla="*/ 506 h 669"/>
                <a:gd name="T70" fmla="*/ 341 w 636"/>
                <a:gd name="T71" fmla="*/ 451 h 669"/>
                <a:gd name="T72" fmla="*/ 343 w 636"/>
                <a:gd name="T73" fmla="*/ 380 h 669"/>
                <a:gd name="T74" fmla="*/ 327 w 636"/>
                <a:gd name="T75" fmla="*/ 323 h 669"/>
                <a:gd name="T76" fmla="*/ 343 w 636"/>
                <a:gd name="T77" fmla="*/ 295 h 669"/>
                <a:gd name="T78" fmla="*/ 327 w 636"/>
                <a:gd name="T79" fmla="*/ 253 h 669"/>
                <a:gd name="T80" fmla="*/ 327 w 636"/>
                <a:gd name="T81" fmla="*/ 227 h 669"/>
                <a:gd name="T82" fmla="*/ 284 w 636"/>
                <a:gd name="T83" fmla="*/ 219 h 669"/>
                <a:gd name="T84" fmla="*/ 234 w 636"/>
                <a:gd name="T85" fmla="*/ 182 h 669"/>
                <a:gd name="T86" fmla="*/ 182 w 636"/>
                <a:gd name="T87" fmla="*/ 196 h 669"/>
                <a:gd name="T88" fmla="*/ 168 w 636"/>
                <a:gd name="T89" fmla="*/ 208 h 669"/>
                <a:gd name="T90" fmla="*/ 170 w 636"/>
                <a:gd name="T91" fmla="*/ 236 h 669"/>
                <a:gd name="T92" fmla="*/ 114 w 636"/>
                <a:gd name="T93" fmla="*/ 236 h 669"/>
                <a:gd name="T94" fmla="*/ 66 w 636"/>
                <a:gd name="T95" fmla="*/ 208 h 669"/>
                <a:gd name="T96" fmla="*/ 31 w 636"/>
                <a:gd name="T97" fmla="*/ 182 h 669"/>
                <a:gd name="T98" fmla="*/ 0 w 636"/>
                <a:gd name="T99" fmla="*/ 146 h 669"/>
                <a:gd name="T100" fmla="*/ 17 w 636"/>
                <a:gd name="T101" fmla="*/ 97 h 669"/>
                <a:gd name="T102" fmla="*/ 0 w 636"/>
                <a:gd name="T103" fmla="*/ 5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6" h="669">
                  <a:moveTo>
                    <a:pt x="0" y="59"/>
                  </a:moveTo>
                  <a:lnTo>
                    <a:pt x="0" y="49"/>
                  </a:lnTo>
                  <a:lnTo>
                    <a:pt x="12" y="45"/>
                  </a:lnTo>
                  <a:lnTo>
                    <a:pt x="14" y="37"/>
                  </a:lnTo>
                  <a:lnTo>
                    <a:pt x="7" y="28"/>
                  </a:lnTo>
                  <a:lnTo>
                    <a:pt x="12" y="19"/>
                  </a:lnTo>
                  <a:lnTo>
                    <a:pt x="24" y="7"/>
                  </a:lnTo>
                  <a:lnTo>
                    <a:pt x="24" y="2"/>
                  </a:lnTo>
                  <a:lnTo>
                    <a:pt x="33" y="0"/>
                  </a:lnTo>
                  <a:lnTo>
                    <a:pt x="52" y="23"/>
                  </a:lnTo>
                  <a:lnTo>
                    <a:pt x="85" y="23"/>
                  </a:lnTo>
                  <a:lnTo>
                    <a:pt x="85" y="30"/>
                  </a:lnTo>
                  <a:lnTo>
                    <a:pt x="92" y="52"/>
                  </a:lnTo>
                  <a:lnTo>
                    <a:pt x="102" y="66"/>
                  </a:lnTo>
                  <a:lnTo>
                    <a:pt x="107" y="61"/>
                  </a:lnTo>
                  <a:lnTo>
                    <a:pt x="142" y="63"/>
                  </a:lnTo>
                  <a:lnTo>
                    <a:pt x="192" y="89"/>
                  </a:lnTo>
                  <a:lnTo>
                    <a:pt x="223" y="94"/>
                  </a:lnTo>
                  <a:lnTo>
                    <a:pt x="223" y="73"/>
                  </a:lnTo>
                  <a:lnTo>
                    <a:pt x="220" y="68"/>
                  </a:lnTo>
                  <a:lnTo>
                    <a:pt x="223" y="61"/>
                  </a:lnTo>
                  <a:lnTo>
                    <a:pt x="239" y="61"/>
                  </a:lnTo>
                  <a:lnTo>
                    <a:pt x="258" y="71"/>
                  </a:lnTo>
                  <a:lnTo>
                    <a:pt x="272" y="66"/>
                  </a:lnTo>
                  <a:lnTo>
                    <a:pt x="277" y="68"/>
                  </a:lnTo>
                  <a:lnTo>
                    <a:pt x="277" y="68"/>
                  </a:lnTo>
                  <a:lnTo>
                    <a:pt x="279" y="80"/>
                  </a:lnTo>
                  <a:lnTo>
                    <a:pt x="308" y="80"/>
                  </a:lnTo>
                  <a:lnTo>
                    <a:pt x="324" y="92"/>
                  </a:lnTo>
                  <a:lnTo>
                    <a:pt x="348" y="97"/>
                  </a:lnTo>
                  <a:lnTo>
                    <a:pt x="364" y="94"/>
                  </a:lnTo>
                  <a:lnTo>
                    <a:pt x="383" y="111"/>
                  </a:lnTo>
                  <a:lnTo>
                    <a:pt x="424" y="113"/>
                  </a:lnTo>
                  <a:lnTo>
                    <a:pt x="433" y="118"/>
                  </a:lnTo>
                  <a:lnTo>
                    <a:pt x="483" y="108"/>
                  </a:lnTo>
                  <a:lnTo>
                    <a:pt x="485" y="97"/>
                  </a:lnTo>
                  <a:lnTo>
                    <a:pt x="480" y="85"/>
                  </a:lnTo>
                  <a:lnTo>
                    <a:pt x="483" y="80"/>
                  </a:lnTo>
                  <a:lnTo>
                    <a:pt x="528" y="89"/>
                  </a:lnTo>
                  <a:lnTo>
                    <a:pt x="544" y="111"/>
                  </a:lnTo>
                  <a:lnTo>
                    <a:pt x="587" y="85"/>
                  </a:lnTo>
                  <a:lnTo>
                    <a:pt x="587" y="85"/>
                  </a:lnTo>
                  <a:lnTo>
                    <a:pt x="582" y="94"/>
                  </a:lnTo>
                  <a:lnTo>
                    <a:pt x="573" y="97"/>
                  </a:lnTo>
                  <a:lnTo>
                    <a:pt x="573" y="104"/>
                  </a:lnTo>
                  <a:lnTo>
                    <a:pt x="577" y="115"/>
                  </a:lnTo>
                  <a:lnTo>
                    <a:pt x="599" y="115"/>
                  </a:lnTo>
                  <a:lnTo>
                    <a:pt x="594" y="120"/>
                  </a:lnTo>
                  <a:lnTo>
                    <a:pt x="589" y="120"/>
                  </a:lnTo>
                  <a:lnTo>
                    <a:pt x="592" y="130"/>
                  </a:lnTo>
                  <a:lnTo>
                    <a:pt x="601" y="132"/>
                  </a:lnTo>
                  <a:lnTo>
                    <a:pt x="596" y="137"/>
                  </a:lnTo>
                  <a:lnTo>
                    <a:pt x="596" y="158"/>
                  </a:lnTo>
                  <a:lnTo>
                    <a:pt x="587" y="179"/>
                  </a:lnTo>
                  <a:lnTo>
                    <a:pt x="601" y="191"/>
                  </a:lnTo>
                  <a:lnTo>
                    <a:pt x="601" y="191"/>
                  </a:lnTo>
                  <a:lnTo>
                    <a:pt x="599" y="198"/>
                  </a:lnTo>
                  <a:lnTo>
                    <a:pt x="589" y="203"/>
                  </a:lnTo>
                  <a:lnTo>
                    <a:pt x="589" y="224"/>
                  </a:lnTo>
                  <a:lnTo>
                    <a:pt x="594" y="241"/>
                  </a:lnTo>
                  <a:lnTo>
                    <a:pt x="589" y="264"/>
                  </a:lnTo>
                  <a:lnTo>
                    <a:pt x="603" y="283"/>
                  </a:lnTo>
                  <a:lnTo>
                    <a:pt x="582" y="312"/>
                  </a:lnTo>
                  <a:lnTo>
                    <a:pt x="592" y="331"/>
                  </a:lnTo>
                  <a:lnTo>
                    <a:pt x="582" y="342"/>
                  </a:lnTo>
                  <a:lnTo>
                    <a:pt x="589" y="357"/>
                  </a:lnTo>
                  <a:lnTo>
                    <a:pt x="589" y="366"/>
                  </a:lnTo>
                  <a:lnTo>
                    <a:pt x="601" y="378"/>
                  </a:lnTo>
                  <a:lnTo>
                    <a:pt x="608" y="392"/>
                  </a:lnTo>
                  <a:lnTo>
                    <a:pt x="618" y="394"/>
                  </a:lnTo>
                  <a:lnTo>
                    <a:pt x="618" y="394"/>
                  </a:lnTo>
                  <a:lnTo>
                    <a:pt x="613" y="409"/>
                  </a:lnTo>
                  <a:lnTo>
                    <a:pt x="615" y="423"/>
                  </a:lnTo>
                  <a:lnTo>
                    <a:pt x="632" y="427"/>
                  </a:lnTo>
                  <a:lnTo>
                    <a:pt x="636" y="446"/>
                  </a:lnTo>
                  <a:lnTo>
                    <a:pt x="627" y="458"/>
                  </a:lnTo>
                  <a:lnTo>
                    <a:pt x="627" y="496"/>
                  </a:lnTo>
                  <a:lnTo>
                    <a:pt x="613" y="522"/>
                  </a:lnTo>
                  <a:lnTo>
                    <a:pt x="610" y="572"/>
                  </a:lnTo>
                  <a:lnTo>
                    <a:pt x="610" y="572"/>
                  </a:lnTo>
                  <a:lnTo>
                    <a:pt x="594" y="588"/>
                  </a:lnTo>
                  <a:lnTo>
                    <a:pt x="556" y="600"/>
                  </a:lnTo>
                  <a:lnTo>
                    <a:pt x="542" y="612"/>
                  </a:lnTo>
                  <a:lnTo>
                    <a:pt x="419" y="619"/>
                  </a:lnTo>
                  <a:lnTo>
                    <a:pt x="412" y="631"/>
                  </a:lnTo>
                  <a:lnTo>
                    <a:pt x="398" y="633"/>
                  </a:lnTo>
                  <a:lnTo>
                    <a:pt x="374" y="662"/>
                  </a:lnTo>
                  <a:lnTo>
                    <a:pt x="357" y="669"/>
                  </a:lnTo>
                  <a:lnTo>
                    <a:pt x="357" y="669"/>
                  </a:lnTo>
                  <a:lnTo>
                    <a:pt x="336" y="666"/>
                  </a:lnTo>
                  <a:lnTo>
                    <a:pt x="336" y="657"/>
                  </a:lnTo>
                  <a:lnTo>
                    <a:pt x="327" y="652"/>
                  </a:lnTo>
                  <a:lnTo>
                    <a:pt x="324" y="643"/>
                  </a:lnTo>
                  <a:lnTo>
                    <a:pt x="301" y="650"/>
                  </a:lnTo>
                  <a:lnTo>
                    <a:pt x="286" y="645"/>
                  </a:lnTo>
                  <a:lnTo>
                    <a:pt x="284" y="638"/>
                  </a:lnTo>
                  <a:lnTo>
                    <a:pt x="284" y="614"/>
                  </a:lnTo>
                  <a:lnTo>
                    <a:pt x="296" y="588"/>
                  </a:lnTo>
                  <a:lnTo>
                    <a:pt x="303" y="588"/>
                  </a:lnTo>
                  <a:lnTo>
                    <a:pt x="308" y="579"/>
                  </a:lnTo>
                  <a:lnTo>
                    <a:pt x="320" y="584"/>
                  </a:lnTo>
                  <a:lnTo>
                    <a:pt x="331" y="574"/>
                  </a:lnTo>
                  <a:lnTo>
                    <a:pt x="336" y="560"/>
                  </a:lnTo>
                  <a:lnTo>
                    <a:pt x="343" y="562"/>
                  </a:lnTo>
                  <a:lnTo>
                    <a:pt x="343" y="506"/>
                  </a:lnTo>
                  <a:lnTo>
                    <a:pt x="338" y="489"/>
                  </a:lnTo>
                  <a:lnTo>
                    <a:pt x="343" y="480"/>
                  </a:lnTo>
                  <a:lnTo>
                    <a:pt x="341" y="451"/>
                  </a:lnTo>
                  <a:lnTo>
                    <a:pt x="346" y="439"/>
                  </a:lnTo>
                  <a:lnTo>
                    <a:pt x="338" y="420"/>
                  </a:lnTo>
                  <a:lnTo>
                    <a:pt x="343" y="380"/>
                  </a:lnTo>
                  <a:lnTo>
                    <a:pt x="336" y="352"/>
                  </a:lnTo>
                  <a:lnTo>
                    <a:pt x="343" y="333"/>
                  </a:lnTo>
                  <a:lnTo>
                    <a:pt x="327" y="323"/>
                  </a:lnTo>
                  <a:lnTo>
                    <a:pt x="334" y="309"/>
                  </a:lnTo>
                  <a:lnTo>
                    <a:pt x="350" y="305"/>
                  </a:lnTo>
                  <a:lnTo>
                    <a:pt x="343" y="295"/>
                  </a:lnTo>
                  <a:lnTo>
                    <a:pt x="341" y="281"/>
                  </a:lnTo>
                  <a:lnTo>
                    <a:pt x="327" y="262"/>
                  </a:lnTo>
                  <a:lnTo>
                    <a:pt x="327" y="253"/>
                  </a:lnTo>
                  <a:lnTo>
                    <a:pt x="312" y="245"/>
                  </a:lnTo>
                  <a:lnTo>
                    <a:pt x="327" y="234"/>
                  </a:lnTo>
                  <a:lnTo>
                    <a:pt x="327" y="227"/>
                  </a:lnTo>
                  <a:lnTo>
                    <a:pt x="317" y="219"/>
                  </a:lnTo>
                  <a:lnTo>
                    <a:pt x="301" y="222"/>
                  </a:lnTo>
                  <a:lnTo>
                    <a:pt x="284" y="219"/>
                  </a:lnTo>
                  <a:lnTo>
                    <a:pt x="277" y="210"/>
                  </a:lnTo>
                  <a:lnTo>
                    <a:pt x="258" y="203"/>
                  </a:lnTo>
                  <a:lnTo>
                    <a:pt x="234" y="182"/>
                  </a:lnTo>
                  <a:lnTo>
                    <a:pt x="211" y="198"/>
                  </a:lnTo>
                  <a:lnTo>
                    <a:pt x="189" y="191"/>
                  </a:lnTo>
                  <a:lnTo>
                    <a:pt x="182" y="196"/>
                  </a:lnTo>
                  <a:lnTo>
                    <a:pt x="168" y="184"/>
                  </a:lnTo>
                  <a:lnTo>
                    <a:pt x="166" y="191"/>
                  </a:lnTo>
                  <a:lnTo>
                    <a:pt x="168" y="208"/>
                  </a:lnTo>
                  <a:lnTo>
                    <a:pt x="163" y="219"/>
                  </a:lnTo>
                  <a:lnTo>
                    <a:pt x="170" y="231"/>
                  </a:lnTo>
                  <a:lnTo>
                    <a:pt x="170" y="236"/>
                  </a:lnTo>
                  <a:lnTo>
                    <a:pt x="147" y="250"/>
                  </a:lnTo>
                  <a:lnTo>
                    <a:pt x="116" y="253"/>
                  </a:lnTo>
                  <a:lnTo>
                    <a:pt x="114" y="236"/>
                  </a:lnTo>
                  <a:lnTo>
                    <a:pt x="97" y="201"/>
                  </a:lnTo>
                  <a:lnTo>
                    <a:pt x="85" y="198"/>
                  </a:lnTo>
                  <a:lnTo>
                    <a:pt x="66" y="208"/>
                  </a:lnTo>
                  <a:lnTo>
                    <a:pt x="47" y="203"/>
                  </a:lnTo>
                  <a:lnTo>
                    <a:pt x="33" y="191"/>
                  </a:lnTo>
                  <a:lnTo>
                    <a:pt x="31" y="182"/>
                  </a:lnTo>
                  <a:lnTo>
                    <a:pt x="17" y="177"/>
                  </a:lnTo>
                  <a:lnTo>
                    <a:pt x="7" y="163"/>
                  </a:lnTo>
                  <a:lnTo>
                    <a:pt x="0" y="146"/>
                  </a:lnTo>
                  <a:lnTo>
                    <a:pt x="21" y="125"/>
                  </a:lnTo>
                  <a:lnTo>
                    <a:pt x="24" y="106"/>
                  </a:lnTo>
                  <a:lnTo>
                    <a:pt x="17" y="97"/>
                  </a:lnTo>
                  <a:lnTo>
                    <a:pt x="24" y="87"/>
                  </a:lnTo>
                  <a:lnTo>
                    <a:pt x="12" y="66"/>
                  </a:lnTo>
                  <a:lnTo>
                    <a:pt x="0" y="59"/>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17" name="Freeform 216"/>
            <p:cNvSpPr>
              <a:spLocks/>
            </p:cNvSpPr>
            <p:nvPr/>
          </p:nvSpPr>
          <p:spPr bwMode="auto">
            <a:xfrm>
              <a:off x="2778" y="1470"/>
              <a:ext cx="319" cy="366"/>
            </a:xfrm>
            <a:custGeom>
              <a:avLst/>
              <a:gdLst>
                <a:gd name="T0" fmla="*/ 267 w 319"/>
                <a:gd name="T1" fmla="*/ 23 h 366"/>
                <a:gd name="T2" fmla="*/ 288 w 319"/>
                <a:gd name="T3" fmla="*/ 54 h 366"/>
                <a:gd name="T4" fmla="*/ 279 w 319"/>
                <a:gd name="T5" fmla="*/ 130 h 366"/>
                <a:gd name="T6" fmla="*/ 281 w 319"/>
                <a:gd name="T7" fmla="*/ 144 h 366"/>
                <a:gd name="T8" fmla="*/ 277 w 319"/>
                <a:gd name="T9" fmla="*/ 189 h 366"/>
                <a:gd name="T10" fmla="*/ 312 w 319"/>
                <a:gd name="T11" fmla="*/ 253 h 366"/>
                <a:gd name="T12" fmla="*/ 319 w 319"/>
                <a:gd name="T13" fmla="*/ 267 h 366"/>
                <a:gd name="T14" fmla="*/ 319 w 319"/>
                <a:gd name="T15" fmla="*/ 309 h 366"/>
                <a:gd name="T16" fmla="*/ 291 w 319"/>
                <a:gd name="T17" fmla="*/ 326 h 366"/>
                <a:gd name="T18" fmla="*/ 279 w 319"/>
                <a:gd name="T19" fmla="*/ 345 h 366"/>
                <a:gd name="T20" fmla="*/ 253 w 319"/>
                <a:gd name="T21" fmla="*/ 352 h 366"/>
                <a:gd name="T22" fmla="*/ 227 w 319"/>
                <a:gd name="T23" fmla="*/ 345 h 366"/>
                <a:gd name="T24" fmla="*/ 220 w 319"/>
                <a:gd name="T25" fmla="*/ 345 h 366"/>
                <a:gd name="T26" fmla="*/ 194 w 319"/>
                <a:gd name="T27" fmla="*/ 345 h 366"/>
                <a:gd name="T28" fmla="*/ 151 w 319"/>
                <a:gd name="T29" fmla="*/ 364 h 366"/>
                <a:gd name="T30" fmla="*/ 147 w 319"/>
                <a:gd name="T31" fmla="*/ 364 h 366"/>
                <a:gd name="T32" fmla="*/ 130 w 319"/>
                <a:gd name="T33" fmla="*/ 338 h 366"/>
                <a:gd name="T34" fmla="*/ 125 w 319"/>
                <a:gd name="T35" fmla="*/ 298 h 366"/>
                <a:gd name="T36" fmla="*/ 78 w 319"/>
                <a:gd name="T37" fmla="*/ 312 h 366"/>
                <a:gd name="T38" fmla="*/ 71 w 319"/>
                <a:gd name="T39" fmla="*/ 293 h 366"/>
                <a:gd name="T40" fmla="*/ 80 w 319"/>
                <a:gd name="T41" fmla="*/ 269 h 366"/>
                <a:gd name="T42" fmla="*/ 90 w 319"/>
                <a:gd name="T43" fmla="*/ 260 h 366"/>
                <a:gd name="T44" fmla="*/ 83 w 319"/>
                <a:gd name="T45" fmla="*/ 243 h 366"/>
                <a:gd name="T46" fmla="*/ 66 w 319"/>
                <a:gd name="T47" fmla="*/ 238 h 366"/>
                <a:gd name="T48" fmla="*/ 45 w 319"/>
                <a:gd name="T49" fmla="*/ 241 h 366"/>
                <a:gd name="T50" fmla="*/ 42 w 319"/>
                <a:gd name="T51" fmla="*/ 201 h 366"/>
                <a:gd name="T52" fmla="*/ 61 w 319"/>
                <a:gd name="T53" fmla="*/ 177 h 366"/>
                <a:gd name="T54" fmla="*/ 31 w 319"/>
                <a:gd name="T55" fmla="*/ 170 h 366"/>
                <a:gd name="T56" fmla="*/ 16 w 319"/>
                <a:gd name="T57" fmla="*/ 156 h 366"/>
                <a:gd name="T58" fmla="*/ 0 w 319"/>
                <a:gd name="T59" fmla="*/ 137 h 366"/>
                <a:gd name="T60" fmla="*/ 9 w 319"/>
                <a:gd name="T61" fmla="*/ 97 h 366"/>
                <a:gd name="T62" fmla="*/ 26 w 319"/>
                <a:gd name="T63" fmla="*/ 90 h 366"/>
                <a:gd name="T64" fmla="*/ 64 w 319"/>
                <a:gd name="T65" fmla="*/ 59 h 366"/>
                <a:gd name="T66" fmla="*/ 194 w 319"/>
                <a:gd name="T67" fmla="*/ 40 h 366"/>
                <a:gd name="T68" fmla="*/ 246 w 319"/>
                <a:gd name="T69" fmla="*/ 1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9" h="366">
                  <a:moveTo>
                    <a:pt x="262" y="0"/>
                  </a:moveTo>
                  <a:lnTo>
                    <a:pt x="267" y="23"/>
                  </a:lnTo>
                  <a:lnTo>
                    <a:pt x="291" y="26"/>
                  </a:lnTo>
                  <a:lnTo>
                    <a:pt x="288" y="54"/>
                  </a:lnTo>
                  <a:lnTo>
                    <a:pt x="288" y="54"/>
                  </a:lnTo>
                  <a:lnTo>
                    <a:pt x="279" y="130"/>
                  </a:lnTo>
                  <a:lnTo>
                    <a:pt x="284" y="134"/>
                  </a:lnTo>
                  <a:lnTo>
                    <a:pt x="281" y="144"/>
                  </a:lnTo>
                  <a:lnTo>
                    <a:pt x="298" y="160"/>
                  </a:lnTo>
                  <a:lnTo>
                    <a:pt x="277" y="189"/>
                  </a:lnTo>
                  <a:lnTo>
                    <a:pt x="286" y="196"/>
                  </a:lnTo>
                  <a:lnTo>
                    <a:pt x="312" y="253"/>
                  </a:lnTo>
                  <a:lnTo>
                    <a:pt x="312" y="253"/>
                  </a:lnTo>
                  <a:lnTo>
                    <a:pt x="319" y="267"/>
                  </a:lnTo>
                  <a:lnTo>
                    <a:pt x="319" y="309"/>
                  </a:lnTo>
                  <a:lnTo>
                    <a:pt x="319" y="309"/>
                  </a:lnTo>
                  <a:lnTo>
                    <a:pt x="312" y="319"/>
                  </a:lnTo>
                  <a:lnTo>
                    <a:pt x="291" y="326"/>
                  </a:lnTo>
                  <a:lnTo>
                    <a:pt x="288" y="335"/>
                  </a:lnTo>
                  <a:lnTo>
                    <a:pt x="279" y="345"/>
                  </a:lnTo>
                  <a:lnTo>
                    <a:pt x="274" y="342"/>
                  </a:lnTo>
                  <a:lnTo>
                    <a:pt x="253" y="352"/>
                  </a:lnTo>
                  <a:lnTo>
                    <a:pt x="246" y="340"/>
                  </a:lnTo>
                  <a:lnTo>
                    <a:pt x="227" y="345"/>
                  </a:lnTo>
                  <a:lnTo>
                    <a:pt x="225" y="340"/>
                  </a:lnTo>
                  <a:lnTo>
                    <a:pt x="220" y="345"/>
                  </a:lnTo>
                  <a:lnTo>
                    <a:pt x="215" y="340"/>
                  </a:lnTo>
                  <a:lnTo>
                    <a:pt x="194" y="345"/>
                  </a:lnTo>
                  <a:lnTo>
                    <a:pt x="175" y="366"/>
                  </a:lnTo>
                  <a:lnTo>
                    <a:pt x="151" y="364"/>
                  </a:lnTo>
                  <a:lnTo>
                    <a:pt x="151" y="364"/>
                  </a:lnTo>
                  <a:lnTo>
                    <a:pt x="147" y="364"/>
                  </a:lnTo>
                  <a:lnTo>
                    <a:pt x="151" y="335"/>
                  </a:lnTo>
                  <a:lnTo>
                    <a:pt x="130" y="338"/>
                  </a:lnTo>
                  <a:lnTo>
                    <a:pt x="125" y="331"/>
                  </a:lnTo>
                  <a:lnTo>
                    <a:pt x="125" y="298"/>
                  </a:lnTo>
                  <a:lnTo>
                    <a:pt x="109" y="309"/>
                  </a:lnTo>
                  <a:lnTo>
                    <a:pt x="78" y="312"/>
                  </a:lnTo>
                  <a:lnTo>
                    <a:pt x="73" y="305"/>
                  </a:lnTo>
                  <a:lnTo>
                    <a:pt x="71" y="293"/>
                  </a:lnTo>
                  <a:lnTo>
                    <a:pt x="78" y="286"/>
                  </a:lnTo>
                  <a:lnTo>
                    <a:pt x="80" y="269"/>
                  </a:lnTo>
                  <a:lnTo>
                    <a:pt x="90" y="267"/>
                  </a:lnTo>
                  <a:lnTo>
                    <a:pt x="90" y="260"/>
                  </a:lnTo>
                  <a:lnTo>
                    <a:pt x="85" y="257"/>
                  </a:lnTo>
                  <a:lnTo>
                    <a:pt x="83" y="243"/>
                  </a:lnTo>
                  <a:lnTo>
                    <a:pt x="71" y="248"/>
                  </a:lnTo>
                  <a:lnTo>
                    <a:pt x="66" y="238"/>
                  </a:lnTo>
                  <a:lnTo>
                    <a:pt x="52" y="236"/>
                  </a:lnTo>
                  <a:lnTo>
                    <a:pt x="45" y="241"/>
                  </a:lnTo>
                  <a:lnTo>
                    <a:pt x="52" y="220"/>
                  </a:lnTo>
                  <a:lnTo>
                    <a:pt x="42" y="201"/>
                  </a:lnTo>
                  <a:lnTo>
                    <a:pt x="54" y="198"/>
                  </a:lnTo>
                  <a:lnTo>
                    <a:pt x="61" y="177"/>
                  </a:lnTo>
                  <a:lnTo>
                    <a:pt x="31" y="170"/>
                  </a:lnTo>
                  <a:lnTo>
                    <a:pt x="31" y="170"/>
                  </a:lnTo>
                  <a:lnTo>
                    <a:pt x="26" y="160"/>
                  </a:lnTo>
                  <a:lnTo>
                    <a:pt x="16" y="156"/>
                  </a:lnTo>
                  <a:lnTo>
                    <a:pt x="9" y="137"/>
                  </a:lnTo>
                  <a:lnTo>
                    <a:pt x="0" y="137"/>
                  </a:lnTo>
                  <a:lnTo>
                    <a:pt x="16" y="108"/>
                  </a:lnTo>
                  <a:lnTo>
                    <a:pt x="9" y="97"/>
                  </a:lnTo>
                  <a:lnTo>
                    <a:pt x="9" y="97"/>
                  </a:lnTo>
                  <a:lnTo>
                    <a:pt x="26" y="90"/>
                  </a:lnTo>
                  <a:lnTo>
                    <a:pt x="50" y="61"/>
                  </a:lnTo>
                  <a:lnTo>
                    <a:pt x="64" y="59"/>
                  </a:lnTo>
                  <a:lnTo>
                    <a:pt x="71" y="47"/>
                  </a:lnTo>
                  <a:lnTo>
                    <a:pt x="194" y="40"/>
                  </a:lnTo>
                  <a:lnTo>
                    <a:pt x="208" y="28"/>
                  </a:lnTo>
                  <a:lnTo>
                    <a:pt x="246" y="16"/>
                  </a:lnTo>
                  <a:lnTo>
                    <a:pt x="262"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18" name="Freeform 217"/>
            <p:cNvSpPr>
              <a:spLocks/>
            </p:cNvSpPr>
            <p:nvPr/>
          </p:nvSpPr>
          <p:spPr bwMode="auto">
            <a:xfrm>
              <a:off x="2906" y="1779"/>
              <a:ext cx="248" cy="201"/>
            </a:xfrm>
            <a:custGeom>
              <a:avLst/>
              <a:gdLst>
                <a:gd name="T0" fmla="*/ 191 w 248"/>
                <a:gd name="T1" fmla="*/ 0 h 201"/>
                <a:gd name="T2" fmla="*/ 198 w 248"/>
                <a:gd name="T3" fmla="*/ 62 h 201"/>
                <a:gd name="T4" fmla="*/ 208 w 248"/>
                <a:gd name="T5" fmla="*/ 62 h 201"/>
                <a:gd name="T6" fmla="*/ 217 w 248"/>
                <a:gd name="T7" fmla="*/ 69 h 201"/>
                <a:gd name="T8" fmla="*/ 224 w 248"/>
                <a:gd name="T9" fmla="*/ 95 h 201"/>
                <a:gd name="T10" fmla="*/ 220 w 248"/>
                <a:gd name="T11" fmla="*/ 97 h 201"/>
                <a:gd name="T12" fmla="*/ 227 w 248"/>
                <a:gd name="T13" fmla="*/ 95 h 201"/>
                <a:gd name="T14" fmla="*/ 231 w 248"/>
                <a:gd name="T15" fmla="*/ 116 h 201"/>
                <a:gd name="T16" fmla="*/ 248 w 248"/>
                <a:gd name="T17" fmla="*/ 114 h 201"/>
                <a:gd name="T18" fmla="*/ 248 w 248"/>
                <a:gd name="T19" fmla="*/ 126 h 201"/>
                <a:gd name="T20" fmla="*/ 239 w 248"/>
                <a:gd name="T21" fmla="*/ 147 h 201"/>
                <a:gd name="T22" fmla="*/ 241 w 248"/>
                <a:gd name="T23" fmla="*/ 156 h 201"/>
                <a:gd name="T24" fmla="*/ 241 w 248"/>
                <a:gd name="T25" fmla="*/ 156 h 201"/>
                <a:gd name="T26" fmla="*/ 189 w 248"/>
                <a:gd name="T27" fmla="*/ 161 h 201"/>
                <a:gd name="T28" fmla="*/ 160 w 248"/>
                <a:gd name="T29" fmla="*/ 149 h 201"/>
                <a:gd name="T30" fmla="*/ 151 w 248"/>
                <a:gd name="T31" fmla="*/ 133 h 201"/>
                <a:gd name="T32" fmla="*/ 149 w 248"/>
                <a:gd name="T33" fmla="*/ 138 h 201"/>
                <a:gd name="T34" fmla="*/ 156 w 248"/>
                <a:gd name="T35" fmla="*/ 149 h 201"/>
                <a:gd name="T36" fmla="*/ 146 w 248"/>
                <a:gd name="T37" fmla="*/ 166 h 201"/>
                <a:gd name="T38" fmla="*/ 30 w 248"/>
                <a:gd name="T39" fmla="*/ 201 h 201"/>
                <a:gd name="T40" fmla="*/ 30 w 248"/>
                <a:gd name="T41" fmla="*/ 201 h 201"/>
                <a:gd name="T42" fmla="*/ 28 w 248"/>
                <a:gd name="T43" fmla="*/ 182 h 201"/>
                <a:gd name="T44" fmla="*/ 7 w 248"/>
                <a:gd name="T45" fmla="*/ 152 h 201"/>
                <a:gd name="T46" fmla="*/ 0 w 248"/>
                <a:gd name="T47" fmla="*/ 149 h 201"/>
                <a:gd name="T48" fmla="*/ 0 w 248"/>
                <a:gd name="T49" fmla="*/ 149 h 201"/>
                <a:gd name="T50" fmla="*/ 0 w 248"/>
                <a:gd name="T51" fmla="*/ 135 h 201"/>
                <a:gd name="T52" fmla="*/ 9 w 248"/>
                <a:gd name="T53" fmla="*/ 128 h 201"/>
                <a:gd name="T54" fmla="*/ 9 w 248"/>
                <a:gd name="T55" fmla="*/ 123 h 201"/>
                <a:gd name="T56" fmla="*/ 4 w 248"/>
                <a:gd name="T57" fmla="*/ 102 h 201"/>
                <a:gd name="T58" fmla="*/ 7 w 248"/>
                <a:gd name="T59" fmla="*/ 90 h 201"/>
                <a:gd name="T60" fmla="*/ 2 w 248"/>
                <a:gd name="T61" fmla="*/ 81 h 201"/>
                <a:gd name="T62" fmla="*/ 16 w 248"/>
                <a:gd name="T63" fmla="*/ 76 h 201"/>
                <a:gd name="T64" fmla="*/ 16 w 248"/>
                <a:gd name="T65" fmla="*/ 69 h 201"/>
                <a:gd name="T66" fmla="*/ 26 w 248"/>
                <a:gd name="T67" fmla="*/ 64 h 201"/>
                <a:gd name="T68" fmla="*/ 23 w 248"/>
                <a:gd name="T69" fmla="*/ 55 h 201"/>
                <a:gd name="T70" fmla="*/ 23 w 248"/>
                <a:gd name="T71" fmla="*/ 55 h 201"/>
                <a:gd name="T72" fmla="*/ 47 w 248"/>
                <a:gd name="T73" fmla="*/ 57 h 201"/>
                <a:gd name="T74" fmla="*/ 66 w 248"/>
                <a:gd name="T75" fmla="*/ 36 h 201"/>
                <a:gd name="T76" fmla="*/ 87 w 248"/>
                <a:gd name="T77" fmla="*/ 31 h 201"/>
                <a:gd name="T78" fmla="*/ 92 w 248"/>
                <a:gd name="T79" fmla="*/ 36 h 201"/>
                <a:gd name="T80" fmla="*/ 97 w 248"/>
                <a:gd name="T81" fmla="*/ 31 h 201"/>
                <a:gd name="T82" fmla="*/ 99 w 248"/>
                <a:gd name="T83" fmla="*/ 36 h 201"/>
                <a:gd name="T84" fmla="*/ 118 w 248"/>
                <a:gd name="T85" fmla="*/ 31 h 201"/>
                <a:gd name="T86" fmla="*/ 125 w 248"/>
                <a:gd name="T87" fmla="*/ 43 h 201"/>
                <a:gd name="T88" fmla="*/ 146 w 248"/>
                <a:gd name="T89" fmla="*/ 33 h 201"/>
                <a:gd name="T90" fmla="*/ 151 w 248"/>
                <a:gd name="T91" fmla="*/ 36 h 201"/>
                <a:gd name="T92" fmla="*/ 160 w 248"/>
                <a:gd name="T93" fmla="*/ 26 h 201"/>
                <a:gd name="T94" fmla="*/ 163 w 248"/>
                <a:gd name="T95" fmla="*/ 17 h 201"/>
                <a:gd name="T96" fmla="*/ 184 w 248"/>
                <a:gd name="T97" fmla="*/ 10 h 201"/>
                <a:gd name="T98" fmla="*/ 191 w 248"/>
                <a:gd name="T99"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8" h="201">
                  <a:moveTo>
                    <a:pt x="191" y="0"/>
                  </a:moveTo>
                  <a:lnTo>
                    <a:pt x="198" y="62"/>
                  </a:lnTo>
                  <a:lnTo>
                    <a:pt x="208" y="62"/>
                  </a:lnTo>
                  <a:lnTo>
                    <a:pt x="217" y="69"/>
                  </a:lnTo>
                  <a:lnTo>
                    <a:pt x="224" y="95"/>
                  </a:lnTo>
                  <a:lnTo>
                    <a:pt x="220" y="97"/>
                  </a:lnTo>
                  <a:lnTo>
                    <a:pt x="227" y="95"/>
                  </a:lnTo>
                  <a:lnTo>
                    <a:pt x="231" y="116"/>
                  </a:lnTo>
                  <a:lnTo>
                    <a:pt x="248" y="114"/>
                  </a:lnTo>
                  <a:lnTo>
                    <a:pt x="248" y="126"/>
                  </a:lnTo>
                  <a:lnTo>
                    <a:pt x="239" y="147"/>
                  </a:lnTo>
                  <a:lnTo>
                    <a:pt x="241" y="156"/>
                  </a:lnTo>
                  <a:lnTo>
                    <a:pt x="241" y="156"/>
                  </a:lnTo>
                  <a:lnTo>
                    <a:pt x="189" y="161"/>
                  </a:lnTo>
                  <a:lnTo>
                    <a:pt x="160" y="149"/>
                  </a:lnTo>
                  <a:lnTo>
                    <a:pt x="151" y="133"/>
                  </a:lnTo>
                  <a:lnTo>
                    <a:pt x="149" y="138"/>
                  </a:lnTo>
                  <a:lnTo>
                    <a:pt x="156" y="149"/>
                  </a:lnTo>
                  <a:lnTo>
                    <a:pt x="146" y="166"/>
                  </a:lnTo>
                  <a:lnTo>
                    <a:pt x="30" y="201"/>
                  </a:lnTo>
                  <a:lnTo>
                    <a:pt x="30" y="201"/>
                  </a:lnTo>
                  <a:lnTo>
                    <a:pt x="28" y="182"/>
                  </a:lnTo>
                  <a:lnTo>
                    <a:pt x="7" y="152"/>
                  </a:lnTo>
                  <a:lnTo>
                    <a:pt x="0" y="149"/>
                  </a:lnTo>
                  <a:lnTo>
                    <a:pt x="0" y="149"/>
                  </a:lnTo>
                  <a:lnTo>
                    <a:pt x="0" y="135"/>
                  </a:lnTo>
                  <a:lnTo>
                    <a:pt x="9" y="128"/>
                  </a:lnTo>
                  <a:lnTo>
                    <a:pt x="9" y="123"/>
                  </a:lnTo>
                  <a:lnTo>
                    <a:pt x="4" y="102"/>
                  </a:lnTo>
                  <a:lnTo>
                    <a:pt x="7" y="90"/>
                  </a:lnTo>
                  <a:lnTo>
                    <a:pt x="2" y="81"/>
                  </a:lnTo>
                  <a:lnTo>
                    <a:pt x="16" y="76"/>
                  </a:lnTo>
                  <a:lnTo>
                    <a:pt x="16" y="69"/>
                  </a:lnTo>
                  <a:lnTo>
                    <a:pt x="26" y="64"/>
                  </a:lnTo>
                  <a:lnTo>
                    <a:pt x="23" y="55"/>
                  </a:lnTo>
                  <a:lnTo>
                    <a:pt x="23" y="55"/>
                  </a:lnTo>
                  <a:lnTo>
                    <a:pt x="47" y="57"/>
                  </a:lnTo>
                  <a:lnTo>
                    <a:pt x="66" y="36"/>
                  </a:lnTo>
                  <a:lnTo>
                    <a:pt x="87" y="31"/>
                  </a:lnTo>
                  <a:lnTo>
                    <a:pt x="92" y="36"/>
                  </a:lnTo>
                  <a:lnTo>
                    <a:pt x="97" y="31"/>
                  </a:lnTo>
                  <a:lnTo>
                    <a:pt x="99" y="36"/>
                  </a:lnTo>
                  <a:lnTo>
                    <a:pt x="118" y="31"/>
                  </a:lnTo>
                  <a:lnTo>
                    <a:pt x="125" y="43"/>
                  </a:lnTo>
                  <a:lnTo>
                    <a:pt x="146" y="33"/>
                  </a:lnTo>
                  <a:lnTo>
                    <a:pt x="151" y="36"/>
                  </a:lnTo>
                  <a:lnTo>
                    <a:pt x="160" y="26"/>
                  </a:lnTo>
                  <a:lnTo>
                    <a:pt x="163" y="17"/>
                  </a:lnTo>
                  <a:lnTo>
                    <a:pt x="184" y="10"/>
                  </a:lnTo>
                  <a:lnTo>
                    <a:pt x="191"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19" name="Freeform 218"/>
            <p:cNvSpPr>
              <a:spLocks/>
            </p:cNvSpPr>
            <p:nvPr/>
          </p:nvSpPr>
          <p:spPr bwMode="auto">
            <a:xfrm>
              <a:off x="2792" y="1924"/>
              <a:ext cx="144" cy="175"/>
            </a:xfrm>
            <a:custGeom>
              <a:avLst/>
              <a:gdLst>
                <a:gd name="T0" fmla="*/ 2 w 144"/>
                <a:gd name="T1" fmla="*/ 120 h 175"/>
                <a:gd name="T2" fmla="*/ 10 w 144"/>
                <a:gd name="T3" fmla="*/ 89 h 175"/>
                <a:gd name="T4" fmla="*/ 26 w 144"/>
                <a:gd name="T5" fmla="*/ 54 h 175"/>
                <a:gd name="T6" fmla="*/ 26 w 144"/>
                <a:gd name="T7" fmla="*/ 28 h 175"/>
                <a:gd name="T8" fmla="*/ 33 w 144"/>
                <a:gd name="T9" fmla="*/ 16 h 175"/>
                <a:gd name="T10" fmla="*/ 45 w 144"/>
                <a:gd name="T11" fmla="*/ 9 h 175"/>
                <a:gd name="T12" fmla="*/ 40 w 144"/>
                <a:gd name="T13" fmla="*/ 2 h 175"/>
                <a:gd name="T14" fmla="*/ 47 w 144"/>
                <a:gd name="T15" fmla="*/ 0 h 175"/>
                <a:gd name="T16" fmla="*/ 54 w 144"/>
                <a:gd name="T17" fmla="*/ 9 h 175"/>
                <a:gd name="T18" fmla="*/ 71 w 144"/>
                <a:gd name="T19" fmla="*/ 11 h 175"/>
                <a:gd name="T20" fmla="*/ 73 w 144"/>
                <a:gd name="T21" fmla="*/ 16 h 175"/>
                <a:gd name="T22" fmla="*/ 88 w 144"/>
                <a:gd name="T23" fmla="*/ 9 h 175"/>
                <a:gd name="T24" fmla="*/ 92 w 144"/>
                <a:gd name="T25" fmla="*/ 11 h 175"/>
                <a:gd name="T26" fmla="*/ 102 w 144"/>
                <a:gd name="T27" fmla="*/ 0 h 175"/>
                <a:gd name="T28" fmla="*/ 109 w 144"/>
                <a:gd name="T29" fmla="*/ 4 h 175"/>
                <a:gd name="T30" fmla="*/ 114 w 144"/>
                <a:gd name="T31" fmla="*/ 4 h 175"/>
                <a:gd name="T32" fmla="*/ 114 w 144"/>
                <a:gd name="T33" fmla="*/ 4 h 175"/>
                <a:gd name="T34" fmla="*/ 121 w 144"/>
                <a:gd name="T35" fmla="*/ 7 h 175"/>
                <a:gd name="T36" fmla="*/ 142 w 144"/>
                <a:gd name="T37" fmla="*/ 37 h 175"/>
                <a:gd name="T38" fmla="*/ 144 w 144"/>
                <a:gd name="T39" fmla="*/ 56 h 175"/>
                <a:gd name="T40" fmla="*/ 144 w 144"/>
                <a:gd name="T41" fmla="*/ 56 h 175"/>
                <a:gd name="T42" fmla="*/ 125 w 144"/>
                <a:gd name="T43" fmla="*/ 68 h 175"/>
                <a:gd name="T44" fmla="*/ 116 w 144"/>
                <a:gd name="T45" fmla="*/ 92 h 175"/>
                <a:gd name="T46" fmla="*/ 109 w 144"/>
                <a:gd name="T47" fmla="*/ 99 h 175"/>
                <a:gd name="T48" fmla="*/ 95 w 144"/>
                <a:gd name="T49" fmla="*/ 94 h 175"/>
                <a:gd name="T50" fmla="*/ 95 w 144"/>
                <a:gd name="T51" fmla="*/ 104 h 175"/>
                <a:gd name="T52" fmla="*/ 95 w 144"/>
                <a:gd name="T53" fmla="*/ 115 h 175"/>
                <a:gd name="T54" fmla="*/ 73 w 144"/>
                <a:gd name="T55" fmla="*/ 130 h 175"/>
                <a:gd name="T56" fmla="*/ 64 w 144"/>
                <a:gd name="T57" fmla="*/ 141 h 175"/>
                <a:gd name="T58" fmla="*/ 64 w 144"/>
                <a:gd name="T59" fmla="*/ 141 h 175"/>
                <a:gd name="T60" fmla="*/ 54 w 144"/>
                <a:gd name="T61" fmla="*/ 144 h 175"/>
                <a:gd name="T62" fmla="*/ 47 w 144"/>
                <a:gd name="T63" fmla="*/ 151 h 175"/>
                <a:gd name="T64" fmla="*/ 28 w 144"/>
                <a:gd name="T65" fmla="*/ 146 h 175"/>
                <a:gd name="T66" fmla="*/ 26 w 144"/>
                <a:gd name="T67" fmla="*/ 160 h 175"/>
                <a:gd name="T68" fmla="*/ 19 w 144"/>
                <a:gd name="T69" fmla="*/ 165 h 175"/>
                <a:gd name="T70" fmla="*/ 21 w 144"/>
                <a:gd name="T71" fmla="*/ 175 h 175"/>
                <a:gd name="T72" fmla="*/ 17 w 144"/>
                <a:gd name="T73" fmla="*/ 170 h 175"/>
                <a:gd name="T74" fmla="*/ 5 w 144"/>
                <a:gd name="T75" fmla="*/ 175 h 175"/>
                <a:gd name="T76" fmla="*/ 0 w 144"/>
                <a:gd name="T77" fmla="*/ 134 h 175"/>
                <a:gd name="T78" fmla="*/ 2 w 144"/>
                <a:gd name="T79" fmla="*/ 12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175">
                  <a:moveTo>
                    <a:pt x="2" y="120"/>
                  </a:moveTo>
                  <a:lnTo>
                    <a:pt x="10" y="89"/>
                  </a:lnTo>
                  <a:lnTo>
                    <a:pt x="26" y="54"/>
                  </a:lnTo>
                  <a:lnTo>
                    <a:pt x="26" y="28"/>
                  </a:lnTo>
                  <a:lnTo>
                    <a:pt x="33" y="16"/>
                  </a:lnTo>
                  <a:lnTo>
                    <a:pt x="45" y="9"/>
                  </a:lnTo>
                  <a:lnTo>
                    <a:pt x="40" y="2"/>
                  </a:lnTo>
                  <a:lnTo>
                    <a:pt x="47" y="0"/>
                  </a:lnTo>
                  <a:lnTo>
                    <a:pt x="54" y="9"/>
                  </a:lnTo>
                  <a:lnTo>
                    <a:pt x="71" y="11"/>
                  </a:lnTo>
                  <a:lnTo>
                    <a:pt x="73" y="16"/>
                  </a:lnTo>
                  <a:lnTo>
                    <a:pt x="88" y="9"/>
                  </a:lnTo>
                  <a:lnTo>
                    <a:pt x="92" y="11"/>
                  </a:lnTo>
                  <a:lnTo>
                    <a:pt x="102" y="0"/>
                  </a:lnTo>
                  <a:lnTo>
                    <a:pt x="109" y="4"/>
                  </a:lnTo>
                  <a:lnTo>
                    <a:pt x="114" y="4"/>
                  </a:lnTo>
                  <a:lnTo>
                    <a:pt x="114" y="4"/>
                  </a:lnTo>
                  <a:lnTo>
                    <a:pt x="121" y="7"/>
                  </a:lnTo>
                  <a:lnTo>
                    <a:pt x="142" y="37"/>
                  </a:lnTo>
                  <a:lnTo>
                    <a:pt x="144" y="56"/>
                  </a:lnTo>
                  <a:lnTo>
                    <a:pt x="144" y="56"/>
                  </a:lnTo>
                  <a:lnTo>
                    <a:pt x="125" y="68"/>
                  </a:lnTo>
                  <a:lnTo>
                    <a:pt x="116" y="92"/>
                  </a:lnTo>
                  <a:lnTo>
                    <a:pt x="109" y="99"/>
                  </a:lnTo>
                  <a:lnTo>
                    <a:pt x="95" y="94"/>
                  </a:lnTo>
                  <a:lnTo>
                    <a:pt x="95" y="104"/>
                  </a:lnTo>
                  <a:lnTo>
                    <a:pt x="95" y="115"/>
                  </a:lnTo>
                  <a:lnTo>
                    <a:pt x="73" y="130"/>
                  </a:lnTo>
                  <a:lnTo>
                    <a:pt x="64" y="141"/>
                  </a:lnTo>
                  <a:lnTo>
                    <a:pt x="64" y="141"/>
                  </a:lnTo>
                  <a:lnTo>
                    <a:pt x="54" y="144"/>
                  </a:lnTo>
                  <a:lnTo>
                    <a:pt x="47" y="151"/>
                  </a:lnTo>
                  <a:lnTo>
                    <a:pt x="28" y="146"/>
                  </a:lnTo>
                  <a:lnTo>
                    <a:pt x="26" y="160"/>
                  </a:lnTo>
                  <a:lnTo>
                    <a:pt x="19" y="165"/>
                  </a:lnTo>
                  <a:lnTo>
                    <a:pt x="21" y="175"/>
                  </a:lnTo>
                  <a:lnTo>
                    <a:pt x="17" y="170"/>
                  </a:lnTo>
                  <a:lnTo>
                    <a:pt x="5" y="175"/>
                  </a:lnTo>
                  <a:lnTo>
                    <a:pt x="0" y="134"/>
                  </a:lnTo>
                  <a:lnTo>
                    <a:pt x="2" y="12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20" name="Freeform 219"/>
            <p:cNvSpPr>
              <a:spLocks/>
            </p:cNvSpPr>
            <p:nvPr/>
          </p:nvSpPr>
          <p:spPr bwMode="auto">
            <a:xfrm>
              <a:off x="2312" y="2035"/>
              <a:ext cx="639" cy="522"/>
            </a:xfrm>
            <a:custGeom>
              <a:avLst/>
              <a:gdLst>
                <a:gd name="T0" fmla="*/ 83 w 639"/>
                <a:gd name="T1" fmla="*/ 92 h 522"/>
                <a:gd name="T2" fmla="*/ 144 w 639"/>
                <a:gd name="T3" fmla="*/ 108 h 522"/>
                <a:gd name="T4" fmla="*/ 144 w 639"/>
                <a:gd name="T5" fmla="*/ 80 h 522"/>
                <a:gd name="T6" fmla="*/ 161 w 639"/>
                <a:gd name="T7" fmla="*/ 66 h 522"/>
                <a:gd name="T8" fmla="*/ 170 w 639"/>
                <a:gd name="T9" fmla="*/ 71 h 522"/>
                <a:gd name="T10" fmla="*/ 191 w 639"/>
                <a:gd name="T11" fmla="*/ 82 h 522"/>
                <a:gd name="T12" fmla="*/ 210 w 639"/>
                <a:gd name="T13" fmla="*/ 94 h 522"/>
                <a:gd name="T14" fmla="*/ 229 w 639"/>
                <a:gd name="T15" fmla="*/ 104 h 522"/>
                <a:gd name="T16" fmla="*/ 260 w 639"/>
                <a:gd name="T17" fmla="*/ 106 h 522"/>
                <a:gd name="T18" fmla="*/ 284 w 639"/>
                <a:gd name="T19" fmla="*/ 92 h 522"/>
                <a:gd name="T20" fmla="*/ 305 w 639"/>
                <a:gd name="T21" fmla="*/ 94 h 522"/>
                <a:gd name="T22" fmla="*/ 343 w 639"/>
                <a:gd name="T23" fmla="*/ 92 h 522"/>
                <a:gd name="T24" fmla="*/ 359 w 639"/>
                <a:gd name="T25" fmla="*/ 82 h 522"/>
                <a:gd name="T26" fmla="*/ 374 w 639"/>
                <a:gd name="T27" fmla="*/ 33 h 522"/>
                <a:gd name="T28" fmla="*/ 421 w 639"/>
                <a:gd name="T29" fmla="*/ 0 h 522"/>
                <a:gd name="T30" fmla="*/ 454 w 639"/>
                <a:gd name="T31" fmla="*/ 2 h 522"/>
                <a:gd name="T32" fmla="*/ 482 w 639"/>
                <a:gd name="T33" fmla="*/ 9 h 522"/>
                <a:gd name="T34" fmla="*/ 480 w 639"/>
                <a:gd name="T35" fmla="*/ 23 h 522"/>
                <a:gd name="T36" fmla="*/ 497 w 639"/>
                <a:gd name="T37" fmla="*/ 59 h 522"/>
                <a:gd name="T38" fmla="*/ 499 w 639"/>
                <a:gd name="T39" fmla="*/ 54 h 522"/>
                <a:gd name="T40" fmla="*/ 508 w 639"/>
                <a:gd name="T41" fmla="*/ 35 h 522"/>
                <a:gd name="T42" fmla="*/ 534 w 639"/>
                <a:gd name="T43" fmla="*/ 33 h 522"/>
                <a:gd name="T44" fmla="*/ 544 w 639"/>
                <a:gd name="T45" fmla="*/ 30 h 522"/>
                <a:gd name="T46" fmla="*/ 565 w 639"/>
                <a:gd name="T47" fmla="*/ 71 h 522"/>
                <a:gd name="T48" fmla="*/ 617 w 639"/>
                <a:gd name="T49" fmla="*/ 120 h 522"/>
                <a:gd name="T50" fmla="*/ 617 w 639"/>
                <a:gd name="T51" fmla="*/ 170 h 522"/>
                <a:gd name="T52" fmla="*/ 639 w 639"/>
                <a:gd name="T53" fmla="*/ 186 h 522"/>
                <a:gd name="T54" fmla="*/ 598 w 639"/>
                <a:gd name="T55" fmla="*/ 246 h 522"/>
                <a:gd name="T56" fmla="*/ 553 w 639"/>
                <a:gd name="T57" fmla="*/ 390 h 522"/>
                <a:gd name="T58" fmla="*/ 546 w 639"/>
                <a:gd name="T59" fmla="*/ 461 h 522"/>
                <a:gd name="T60" fmla="*/ 525 w 639"/>
                <a:gd name="T61" fmla="*/ 468 h 522"/>
                <a:gd name="T62" fmla="*/ 499 w 639"/>
                <a:gd name="T63" fmla="*/ 468 h 522"/>
                <a:gd name="T64" fmla="*/ 475 w 639"/>
                <a:gd name="T65" fmla="*/ 468 h 522"/>
                <a:gd name="T66" fmla="*/ 421 w 639"/>
                <a:gd name="T67" fmla="*/ 494 h 522"/>
                <a:gd name="T68" fmla="*/ 414 w 639"/>
                <a:gd name="T69" fmla="*/ 463 h 522"/>
                <a:gd name="T70" fmla="*/ 407 w 639"/>
                <a:gd name="T71" fmla="*/ 461 h 522"/>
                <a:gd name="T72" fmla="*/ 378 w 639"/>
                <a:gd name="T73" fmla="*/ 449 h 522"/>
                <a:gd name="T74" fmla="*/ 338 w 639"/>
                <a:gd name="T75" fmla="*/ 454 h 522"/>
                <a:gd name="T76" fmla="*/ 331 w 639"/>
                <a:gd name="T77" fmla="*/ 449 h 522"/>
                <a:gd name="T78" fmla="*/ 338 w 639"/>
                <a:gd name="T79" fmla="*/ 487 h 522"/>
                <a:gd name="T80" fmla="*/ 314 w 639"/>
                <a:gd name="T81" fmla="*/ 515 h 522"/>
                <a:gd name="T82" fmla="*/ 281 w 639"/>
                <a:gd name="T83" fmla="*/ 496 h 522"/>
                <a:gd name="T84" fmla="*/ 248 w 639"/>
                <a:gd name="T85" fmla="*/ 489 h 522"/>
                <a:gd name="T86" fmla="*/ 218 w 639"/>
                <a:gd name="T87" fmla="*/ 494 h 522"/>
                <a:gd name="T88" fmla="*/ 199 w 639"/>
                <a:gd name="T89" fmla="*/ 473 h 522"/>
                <a:gd name="T90" fmla="*/ 156 w 639"/>
                <a:gd name="T91" fmla="*/ 456 h 522"/>
                <a:gd name="T92" fmla="*/ 135 w 639"/>
                <a:gd name="T93" fmla="*/ 439 h 522"/>
                <a:gd name="T94" fmla="*/ 128 w 639"/>
                <a:gd name="T95" fmla="*/ 425 h 522"/>
                <a:gd name="T96" fmla="*/ 116 w 639"/>
                <a:gd name="T97" fmla="*/ 406 h 522"/>
                <a:gd name="T98" fmla="*/ 95 w 639"/>
                <a:gd name="T99" fmla="*/ 404 h 522"/>
                <a:gd name="T100" fmla="*/ 83 w 639"/>
                <a:gd name="T101" fmla="*/ 390 h 522"/>
                <a:gd name="T102" fmla="*/ 78 w 639"/>
                <a:gd name="T103" fmla="*/ 338 h 522"/>
                <a:gd name="T104" fmla="*/ 54 w 639"/>
                <a:gd name="T105" fmla="*/ 281 h 522"/>
                <a:gd name="T106" fmla="*/ 47 w 639"/>
                <a:gd name="T107" fmla="*/ 260 h 522"/>
                <a:gd name="T108" fmla="*/ 61 w 639"/>
                <a:gd name="T109" fmla="*/ 250 h 522"/>
                <a:gd name="T110" fmla="*/ 61 w 639"/>
                <a:gd name="T111" fmla="*/ 229 h 522"/>
                <a:gd name="T112" fmla="*/ 45 w 639"/>
                <a:gd name="T113" fmla="*/ 217 h 522"/>
                <a:gd name="T114" fmla="*/ 31 w 639"/>
                <a:gd name="T115" fmla="*/ 201 h 522"/>
                <a:gd name="T116" fmla="*/ 0 w 639"/>
                <a:gd name="T117" fmla="*/ 175 h 522"/>
                <a:gd name="T118" fmla="*/ 21 w 639"/>
                <a:gd name="T119" fmla="*/ 116 h 522"/>
                <a:gd name="T120" fmla="*/ 16 w 639"/>
                <a:gd name="T121" fmla="*/ 97 h 522"/>
                <a:gd name="T122" fmla="*/ 54 w 639"/>
                <a:gd name="T123" fmla="*/ 97 h 522"/>
                <a:gd name="T124" fmla="*/ 71 w 639"/>
                <a:gd name="T125" fmla="*/ 8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9" h="522">
                  <a:moveTo>
                    <a:pt x="71" y="87"/>
                  </a:moveTo>
                  <a:lnTo>
                    <a:pt x="83" y="92"/>
                  </a:lnTo>
                  <a:lnTo>
                    <a:pt x="111" y="127"/>
                  </a:lnTo>
                  <a:lnTo>
                    <a:pt x="144" y="108"/>
                  </a:lnTo>
                  <a:lnTo>
                    <a:pt x="139" y="92"/>
                  </a:lnTo>
                  <a:lnTo>
                    <a:pt x="144" y="80"/>
                  </a:lnTo>
                  <a:lnTo>
                    <a:pt x="151" y="78"/>
                  </a:lnTo>
                  <a:lnTo>
                    <a:pt x="161" y="66"/>
                  </a:lnTo>
                  <a:lnTo>
                    <a:pt x="165" y="73"/>
                  </a:lnTo>
                  <a:lnTo>
                    <a:pt x="170" y="71"/>
                  </a:lnTo>
                  <a:lnTo>
                    <a:pt x="175" y="80"/>
                  </a:lnTo>
                  <a:lnTo>
                    <a:pt x="191" y="82"/>
                  </a:lnTo>
                  <a:lnTo>
                    <a:pt x="201" y="94"/>
                  </a:lnTo>
                  <a:lnTo>
                    <a:pt x="210" y="94"/>
                  </a:lnTo>
                  <a:lnTo>
                    <a:pt x="218" y="104"/>
                  </a:lnTo>
                  <a:lnTo>
                    <a:pt x="229" y="104"/>
                  </a:lnTo>
                  <a:lnTo>
                    <a:pt x="241" y="92"/>
                  </a:lnTo>
                  <a:lnTo>
                    <a:pt x="260" y="106"/>
                  </a:lnTo>
                  <a:lnTo>
                    <a:pt x="270" y="87"/>
                  </a:lnTo>
                  <a:lnTo>
                    <a:pt x="284" y="92"/>
                  </a:lnTo>
                  <a:lnTo>
                    <a:pt x="298" y="90"/>
                  </a:lnTo>
                  <a:lnTo>
                    <a:pt x="305" y="94"/>
                  </a:lnTo>
                  <a:lnTo>
                    <a:pt x="322" y="90"/>
                  </a:lnTo>
                  <a:lnTo>
                    <a:pt x="343" y="92"/>
                  </a:lnTo>
                  <a:lnTo>
                    <a:pt x="345" y="85"/>
                  </a:lnTo>
                  <a:lnTo>
                    <a:pt x="359" y="82"/>
                  </a:lnTo>
                  <a:lnTo>
                    <a:pt x="362" y="38"/>
                  </a:lnTo>
                  <a:lnTo>
                    <a:pt x="374" y="33"/>
                  </a:lnTo>
                  <a:lnTo>
                    <a:pt x="388" y="14"/>
                  </a:lnTo>
                  <a:lnTo>
                    <a:pt x="421" y="0"/>
                  </a:lnTo>
                  <a:lnTo>
                    <a:pt x="449" y="9"/>
                  </a:lnTo>
                  <a:lnTo>
                    <a:pt x="454" y="2"/>
                  </a:lnTo>
                  <a:lnTo>
                    <a:pt x="461" y="2"/>
                  </a:lnTo>
                  <a:lnTo>
                    <a:pt x="482" y="9"/>
                  </a:lnTo>
                  <a:lnTo>
                    <a:pt x="482" y="9"/>
                  </a:lnTo>
                  <a:lnTo>
                    <a:pt x="480" y="23"/>
                  </a:lnTo>
                  <a:lnTo>
                    <a:pt x="485" y="64"/>
                  </a:lnTo>
                  <a:lnTo>
                    <a:pt x="497" y="59"/>
                  </a:lnTo>
                  <a:lnTo>
                    <a:pt x="501" y="64"/>
                  </a:lnTo>
                  <a:lnTo>
                    <a:pt x="499" y="54"/>
                  </a:lnTo>
                  <a:lnTo>
                    <a:pt x="506" y="49"/>
                  </a:lnTo>
                  <a:lnTo>
                    <a:pt x="508" y="35"/>
                  </a:lnTo>
                  <a:lnTo>
                    <a:pt x="527" y="40"/>
                  </a:lnTo>
                  <a:lnTo>
                    <a:pt x="534" y="33"/>
                  </a:lnTo>
                  <a:lnTo>
                    <a:pt x="544" y="30"/>
                  </a:lnTo>
                  <a:lnTo>
                    <a:pt x="544" y="30"/>
                  </a:lnTo>
                  <a:lnTo>
                    <a:pt x="537" y="49"/>
                  </a:lnTo>
                  <a:lnTo>
                    <a:pt x="565" y="71"/>
                  </a:lnTo>
                  <a:lnTo>
                    <a:pt x="587" y="101"/>
                  </a:lnTo>
                  <a:lnTo>
                    <a:pt x="617" y="120"/>
                  </a:lnTo>
                  <a:lnTo>
                    <a:pt x="615" y="151"/>
                  </a:lnTo>
                  <a:lnTo>
                    <a:pt x="617" y="170"/>
                  </a:lnTo>
                  <a:lnTo>
                    <a:pt x="627" y="182"/>
                  </a:lnTo>
                  <a:lnTo>
                    <a:pt x="639" y="186"/>
                  </a:lnTo>
                  <a:lnTo>
                    <a:pt x="634" y="196"/>
                  </a:lnTo>
                  <a:lnTo>
                    <a:pt x="598" y="246"/>
                  </a:lnTo>
                  <a:lnTo>
                    <a:pt x="589" y="295"/>
                  </a:lnTo>
                  <a:lnTo>
                    <a:pt x="553" y="390"/>
                  </a:lnTo>
                  <a:lnTo>
                    <a:pt x="546" y="461"/>
                  </a:lnTo>
                  <a:lnTo>
                    <a:pt x="546" y="461"/>
                  </a:lnTo>
                  <a:lnTo>
                    <a:pt x="527" y="463"/>
                  </a:lnTo>
                  <a:lnTo>
                    <a:pt x="525" y="468"/>
                  </a:lnTo>
                  <a:lnTo>
                    <a:pt x="513" y="458"/>
                  </a:lnTo>
                  <a:lnTo>
                    <a:pt x="499" y="468"/>
                  </a:lnTo>
                  <a:lnTo>
                    <a:pt x="492" y="465"/>
                  </a:lnTo>
                  <a:lnTo>
                    <a:pt x="475" y="468"/>
                  </a:lnTo>
                  <a:lnTo>
                    <a:pt x="464" y="463"/>
                  </a:lnTo>
                  <a:lnTo>
                    <a:pt x="421" y="494"/>
                  </a:lnTo>
                  <a:lnTo>
                    <a:pt x="414" y="477"/>
                  </a:lnTo>
                  <a:lnTo>
                    <a:pt x="414" y="463"/>
                  </a:lnTo>
                  <a:lnTo>
                    <a:pt x="407" y="468"/>
                  </a:lnTo>
                  <a:lnTo>
                    <a:pt x="407" y="461"/>
                  </a:lnTo>
                  <a:lnTo>
                    <a:pt x="395" y="449"/>
                  </a:lnTo>
                  <a:lnTo>
                    <a:pt x="378" y="449"/>
                  </a:lnTo>
                  <a:lnTo>
                    <a:pt x="348" y="458"/>
                  </a:lnTo>
                  <a:lnTo>
                    <a:pt x="338" y="454"/>
                  </a:lnTo>
                  <a:lnTo>
                    <a:pt x="338" y="449"/>
                  </a:lnTo>
                  <a:lnTo>
                    <a:pt x="331" y="449"/>
                  </a:lnTo>
                  <a:lnTo>
                    <a:pt x="329" y="473"/>
                  </a:lnTo>
                  <a:lnTo>
                    <a:pt x="338" y="487"/>
                  </a:lnTo>
                  <a:lnTo>
                    <a:pt x="331" y="522"/>
                  </a:lnTo>
                  <a:lnTo>
                    <a:pt x="314" y="515"/>
                  </a:lnTo>
                  <a:lnTo>
                    <a:pt x="305" y="496"/>
                  </a:lnTo>
                  <a:lnTo>
                    <a:pt x="281" y="496"/>
                  </a:lnTo>
                  <a:lnTo>
                    <a:pt x="270" y="508"/>
                  </a:lnTo>
                  <a:lnTo>
                    <a:pt x="248" y="489"/>
                  </a:lnTo>
                  <a:lnTo>
                    <a:pt x="227" y="496"/>
                  </a:lnTo>
                  <a:lnTo>
                    <a:pt x="218" y="494"/>
                  </a:lnTo>
                  <a:lnTo>
                    <a:pt x="218" y="494"/>
                  </a:lnTo>
                  <a:lnTo>
                    <a:pt x="199" y="473"/>
                  </a:lnTo>
                  <a:lnTo>
                    <a:pt x="180" y="473"/>
                  </a:lnTo>
                  <a:lnTo>
                    <a:pt x="156" y="456"/>
                  </a:lnTo>
                  <a:lnTo>
                    <a:pt x="154" y="442"/>
                  </a:lnTo>
                  <a:lnTo>
                    <a:pt x="135" y="439"/>
                  </a:lnTo>
                  <a:lnTo>
                    <a:pt x="125" y="432"/>
                  </a:lnTo>
                  <a:lnTo>
                    <a:pt x="128" y="425"/>
                  </a:lnTo>
                  <a:lnTo>
                    <a:pt x="123" y="418"/>
                  </a:lnTo>
                  <a:lnTo>
                    <a:pt x="116" y="406"/>
                  </a:lnTo>
                  <a:lnTo>
                    <a:pt x="109" y="399"/>
                  </a:lnTo>
                  <a:lnTo>
                    <a:pt x="95" y="404"/>
                  </a:lnTo>
                  <a:lnTo>
                    <a:pt x="90" y="402"/>
                  </a:lnTo>
                  <a:lnTo>
                    <a:pt x="83" y="390"/>
                  </a:lnTo>
                  <a:lnTo>
                    <a:pt x="85" y="383"/>
                  </a:lnTo>
                  <a:lnTo>
                    <a:pt x="78" y="338"/>
                  </a:lnTo>
                  <a:lnTo>
                    <a:pt x="57" y="321"/>
                  </a:lnTo>
                  <a:lnTo>
                    <a:pt x="54" y="281"/>
                  </a:lnTo>
                  <a:lnTo>
                    <a:pt x="40" y="269"/>
                  </a:lnTo>
                  <a:lnTo>
                    <a:pt x="47" y="260"/>
                  </a:lnTo>
                  <a:lnTo>
                    <a:pt x="54" y="257"/>
                  </a:lnTo>
                  <a:lnTo>
                    <a:pt x="61" y="250"/>
                  </a:lnTo>
                  <a:lnTo>
                    <a:pt x="57" y="236"/>
                  </a:lnTo>
                  <a:lnTo>
                    <a:pt x="61" y="229"/>
                  </a:lnTo>
                  <a:lnTo>
                    <a:pt x="52" y="227"/>
                  </a:lnTo>
                  <a:lnTo>
                    <a:pt x="45" y="217"/>
                  </a:lnTo>
                  <a:lnTo>
                    <a:pt x="45" y="212"/>
                  </a:lnTo>
                  <a:lnTo>
                    <a:pt x="31" y="201"/>
                  </a:lnTo>
                  <a:lnTo>
                    <a:pt x="16" y="198"/>
                  </a:lnTo>
                  <a:lnTo>
                    <a:pt x="0" y="175"/>
                  </a:lnTo>
                  <a:lnTo>
                    <a:pt x="21" y="146"/>
                  </a:lnTo>
                  <a:lnTo>
                    <a:pt x="21" y="116"/>
                  </a:lnTo>
                  <a:lnTo>
                    <a:pt x="12" y="108"/>
                  </a:lnTo>
                  <a:lnTo>
                    <a:pt x="16" y="97"/>
                  </a:lnTo>
                  <a:lnTo>
                    <a:pt x="38" y="87"/>
                  </a:lnTo>
                  <a:lnTo>
                    <a:pt x="54" y="97"/>
                  </a:lnTo>
                  <a:lnTo>
                    <a:pt x="64" y="97"/>
                  </a:lnTo>
                  <a:lnTo>
                    <a:pt x="71" y="87"/>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21" name="Freeform 220"/>
            <p:cNvSpPr>
              <a:spLocks/>
            </p:cNvSpPr>
            <p:nvPr/>
          </p:nvSpPr>
          <p:spPr bwMode="auto">
            <a:xfrm>
              <a:off x="2343" y="2484"/>
              <a:ext cx="556" cy="1097"/>
            </a:xfrm>
            <a:custGeom>
              <a:avLst/>
              <a:gdLst>
                <a:gd name="T0" fmla="*/ 239 w 556"/>
                <a:gd name="T1" fmla="*/ 59 h 1097"/>
                <a:gd name="T2" fmla="*/ 300 w 556"/>
                <a:gd name="T3" fmla="*/ 71 h 1097"/>
                <a:gd name="T4" fmla="*/ 307 w 556"/>
                <a:gd name="T5" fmla="*/ 0 h 1097"/>
                <a:gd name="T6" fmla="*/ 364 w 556"/>
                <a:gd name="T7" fmla="*/ 0 h 1097"/>
                <a:gd name="T8" fmla="*/ 383 w 556"/>
                <a:gd name="T9" fmla="*/ 28 h 1097"/>
                <a:gd name="T10" fmla="*/ 461 w 556"/>
                <a:gd name="T11" fmla="*/ 16 h 1097"/>
                <a:gd name="T12" fmla="*/ 496 w 556"/>
                <a:gd name="T13" fmla="*/ 14 h 1097"/>
                <a:gd name="T14" fmla="*/ 525 w 556"/>
                <a:gd name="T15" fmla="*/ 80 h 1097"/>
                <a:gd name="T16" fmla="*/ 530 w 556"/>
                <a:gd name="T17" fmla="*/ 142 h 1097"/>
                <a:gd name="T18" fmla="*/ 527 w 556"/>
                <a:gd name="T19" fmla="*/ 250 h 1097"/>
                <a:gd name="T20" fmla="*/ 553 w 556"/>
                <a:gd name="T21" fmla="*/ 293 h 1097"/>
                <a:gd name="T22" fmla="*/ 522 w 556"/>
                <a:gd name="T23" fmla="*/ 357 h 1097"/>
                <a:gd name="T24" fmla="*/ 435 w 556"/>
                <a:gd name="T25" fmla="*/ 461 h 1097"/>
                <a:gd name="T26" fmla="*/ 437 w 556"/>
                <a:gd name="T27" fmla="*/ 529 h 1097"/>
                <a:gd name="T28" fmla="*/ 414 w 556"/>
                <a:gd name="T29" fmla="*/ 541 h 1097"/>
                <a:gd name="T30" fmla="*/ 423 w 556"/>
                <a:gd name="T31" fmla="*/ 563 h 1097"/>
                <a:gd name="T32" fmla="*/ 409 w 556"/>
                <a:gd name="T33" fmla="*/ 586 h 1097"/>
                <a:gd name="T34" fmla="*/ 298 w 556"/>
                <a:gd name="T35" fmla="*/ 775 h 1097"/>
                <a:gd name="T36" fmla="*/ 257 w 556"/>
                <a:gd name="T37" fmla="*/ 872 h 1097"/>
                <a:gd name="T38" fmla="*/ 274 w 556"/>
                <a:gd name="T39" fmla="*/ 943 h 1097"/>
                <a:gd name="T40" fmla="*/ 239 w 556"/>
                <a:gd name="T41" fmla="*/ 941 h 1097"/>
                <a:gd name="T42" fmla="*/ 224 w 556"/>
                <a:gd name="T43" fmla="*/ 1038 h 1097"/>
                <a:gd name="T44" fmla="*/ 205 w 556"/>
                <a:gd name="T45" fmla="*/ 1073 h 1097"/>
                <a:gd name="T46" fmla="*/ 134 w 556"/>
                <a:gd name="T47" fmla="*/ 1087 h 1097"/>
                <a:gd name="T48" fmla="*/ 85 w 556"/>
                <a:gd name="T49" fmla="*/ 1097 h 1097"/>
                <a:gd name="T50" fmla="*/ 33 w 556"/>
                <a:gd name="T51" fmla="*/ 1078 h 1097"/>
                <a:gd name="T52" fmla="*/ 0 w 556"/>
                <a:gd name="T53" fmla="*/ 1059 h 1097"/>
                <a:gd name="T54" fmla="*/ 19 w 556"/>
                <a:gd name="T55" fmla="*/ 1016 h 1097"/>
                <a:gd name="T56" fmla="*/ 73 w 556"/>
                <a:gd name="T57" fmla="*/ 938 h 1097"/>
                <a:gd name="T58" fmla="*/ 101 w 556"/>
                <a:gd name="T59" fmla="*/ 917 h 1097"/>
                <a:gd name="T60" fmla="*/ 113 w 556"/>
                <a:gd name="T61" fmla="*/ 851 h 1097"/>
                <a:gd name="T62" fmla="*/ 160 w 556"/>
                <a:gd name="T63" fmla="*/ 818 h 1097"/>
                <a:gd name="T64" fmla="*/ 156 w 556"/>
                <a:gd name="T65" fmla="*/ 771 h 1097"/>
                <a:gd name="T66" fmla="*/ 189 w 556"/>
                <a:gd name="T67" fmla="*/ 752 h 1097"/>
                <a:gd name="T68" fmla="*/ 203 w 556"/>
                <a:gd name="T69" fmla="*/ 702 h 1097"/>
                <a:gd name="T70" fmla="*/ 234 w 556"/>
                <a:gd name="T71" fmla="*/ 657 h 1097"/>
                <a:gd name="T72" fmla="*/ 279 w 556"/>
                <a:gd name="T73" fmla="*/ 643 h 1097"/>
                <a:gd name="T74" fmla="*/ 312 w 556"/>
                <a:gd name="T75" fmla="*/ 598 h 1097"/>
                <a:gd name="T76" fmla="*/ 324 w 556"/>
                <a:gd name="T77" fmla="*/ 532 h 1097"/>
                <a:gd name="T78" fmla="*/ 281 w 556"/>
                <a:gd name="T79" fmla="*/ 503 h 1097"/>
                <a:gd name="T80" fmla="*/ 274 w 556"/>
                <a:gd name="T81" fmla="*/ 459 h 1097"/>
                <a:gd name="T82" fmla="*/ 250 w 556"/>
                <a:gd name="T83" fmla="*/ 397 h 1097"/>
                <a:gd name="T84" fmla="*/ 255 w 556"/>
                <a:gd name="T85" fmla="*/ 324 h 1097"/>
                <a:gd name="T86" fmla="*/ 217 w 556"/>
                <a:gd name="T87" fmla="*/ 338 h 1097"/>
                <a:gd name="T88" fmla="*/ 220 w 556"/>
                <a:gd name="T89" fmla="*/ 298 h 1097"/>
                <a:gd name="T90" fmla="*/ 215 w 556"/>
                <a:gd name="T91" fmla="*/ 246 h 1097"/>
                <a:gd name="T92" fmla="*/ 182 w 556"/>
                <a:gd name="T93" fmla="*/ 187 h 1097"/>
                <a:gd name="T94" fmla="*/ 160 w 556"/>
                <a:gd name="T95" fmla="*/ 125 h 1097"/>
                <a:gd name="T96" fmla="*/ 175 w 556"/>
                <a:gd name="T97" fmla="*/ 6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6" h="1097">
                  <a:moveTo>
                    <a:pt x="187" y="45"/>
                  </a:moveTo>
                  <a:lnTo>
                    <a:pt x="196" y="47"/>
                  </a:lnTo>
                  <a:lnTo>
                    <a:pt x="217" y="40"/>
                  </a:lnTo>
                  <a:lnTo>
                    <a:pt x="239" y="59"/>
                  </a:lnTo>
                  <a:lnTo>
                    <a:pt x="250" y="47"/>
                  </a:lnTo>
                  <a:lnTo>
                    <a:pt x="274" y="47"/>
                  </a:lnTo>
                  <a:lnTo>
                    <a:pt x="283" y="66"/>
                  </a:lnTo>
                  <a:lnTo>
                    <a:pt x="300" y="71"/>
                  </a:lnTo>
                  <a:lnTo>
                    <a:pt x="307" y="38"/>
                  </a:lnTo>
                  <a:lnTo>
                    <a:pt x="298" y="24"/>
                  </a:lnTo>
                  <a:lnTo>
                    <a:pt x="300" y="0"/>
                  </a:lnTo>
                  <a:lnTo>
                    <a:pt x="307" y="0"/>
                  </a:lnTo>
                  <a:lnTo>
                    <a:pt x="307" y="5"/>
                  </a:lnTo>
                  <a:lnTo>
                    <a:pt x="317" y="9"/>
                  </a:lnTo>
                  <a:lnTo>
                    <a:pt x="347" y="0"/>
                  </a:lnTo>
                  <a:lnTo>
                    <a:pt x="364" y="0"/>
                  </a:lnTo>
                  <a:lnTo>
                    <a:pt x="376" y="12"/>
                  </a:lnTo>
                  <a:lnTo>
                    <a:pt x="376" y="19"/>
                  </a:lnTo>
                  <a:lnTo>
                    <a:pt x="383" y="14"/>
                  </a:lnTo>
                  <a:lnTo>
                    <a:pt x="383" y="28"/>
                  </a:lnTo>
                  <a:lnTo>
                    <a:pt x="390" y="45"/>
                  </a:lnTo>
                  <a:lnTo>
                    <a:pt x="433" y="14"/>
                  </a:lnTo>
                  <a:lnTo>
                    <a:pt x="444" y="19"/>
                  </a:lnTo>
                  <a:lnTo>
                    <a:pt x="461" y="16"/>
                  </a:lnTo>
                  <a:lnTo>
                    <a:pt x="468" y="19"/>
                  </a:lnTo>
                  <a:lnTo>
                    <a:pt x="482" y="9"/>
                  </a:lnTo>
                  <a:lnTo>
                    <a:pt x="494" y="19"/>
                  </a:lnTo>
                  <a:lnTo>
                    <a:pt x="496" y="14"/>
                  </a:lnTo>
                  <a:lnTo>
                    <a:pt x="515" y="12"/>
                  </a:lnTo>
                  <a:lnTo>
                    <a:pt x="515" y="12"/>
                  </a:lnTo>
                  <a:lnTo>
                    <a:pt x="515" y="47"/>
                  </a:lnTo>
                  <a:lnTo>
                    <a:pt x="525" y="80"/>
                  </a:lnTo>
                  <a:lnTo>
                    <a:pt x="534" y="87"/>
                  </a:lnTo>
                  <a:lnTo>
                    <a:pt x="527" y="99"/>
                  </a:lnTo>
                  <a:lnTo>
                    <a:pt x="532" y="130"/>
                  </a:lnTo>
                  <a:lnTo>
                    <a:pt x="530" y="142"/>
                  </a:lnTo>
                  <a:lnTo>
                    <a:pt x="544" y="180"/>
                  </a:lnTo>
                  <a:lnTo>
                    <a:pt x="546" y="203"/>
                  </a:lnTo>
                  <a:lnTo>
                    <a:pt x="534" y="217"/>
                  </a:lnTo>
                  <a:lnTo>
                    <a:pt x="527" y="250"/>
                  </a:lnTo>
                  <a:lnTo>
                    <a:pt x="532" y="262"/>
                  </a:lnTo>
                  <a:lnTo>
                    <a:pt x="546" y="279"/>
                  </a:lnTo>
                  <a:lnTo>
                    <a:pt x="544" y="286"/>
                  </a:lnTo>
                  <a:lnTo>
                    <a:pt x="553" y="293"/>
                  </a:lnTo>
                  <a:lnTo>
                    <a:pt x="556" y="300"/>
                  </a:lnTo>
                  <a:lnTo>
                    <a:pt x="522" y="333"/>
                  </a:lnTo>
                  <a:lnTo>
                    <a:pt x="518" y="350"/>
                  </a:lnTo>
                  <a:lnTo>
                    <a:pt x="522" y="357"/>
                  </a:lnTo>
                  <a:lnTo>
                    <a:pt x="518" y="366"/>
                  </a:lnTo>
                  <a:lnTo>
                    <a:pt x="506" y="369"/>
                  </a:lnTo>
                  <a:lnTo>
                    <a:pt x="461" y="421"/>
                  </a:lnTo>
                  <a:lnTo>
                    <a:pt x="435" y="461"/>
                  </a:lnTo>
                  <a:lnTo>
                    <a:pt x="423" y="496"/>
                  </a:lnTo>
                  <a:lnTo>
                    <a:pt x="425" y="508"/>
                  </a:lnTo>
                  <a:lnTo>
                    <a:pt x="435" y="520"/>
                  </a:lnTo>
                  <a:lnTo>
                    <a:pt x="437" y="529"/>
                  </a:lnTo>
                  <a:lnTo>
                    <a:pt x="435" y="534"/>
                  </a:lnTo>
                  <a:lnTo>
                    <a:pt x="433" y="527"/>
                  </a:lnTo>
                  <a:lnTo>
                    <a:pt x="425" y="527"/>
                  </a:lnTo>
                  <a:lnTo>
                    <a:pt x="414" y="541"/>
                  </a:lnTo>
                  <a:lnTo>
                    <a:pt x="416" y="553"/>
                  </a:lnTo>
                  <a:lnTo>
                    <a:pt x="428" y="560"/>
                  </a:lnTo>
                  <a:lnTo>
                    <a:pt x="423" y="567"/>
                  </a:lnTo>
                  <a:lnTo>
                    <a:pt x="423" y="563"/>
                  </a:lnTo>
                  <a:lnTo>
                    <a:pt x="418" y="563"/>
                  </a:lnTo>
                  <a:lnTo>
                    <a:pt x="414" y="570"/>
                  </a:lnTo>
                  <a:lnTo>
                    <a:pt x="423" y="591"/>
                  </a:lnTo>
                  <a:lnTo>
                    <a:pt x="409" y="586"/>
                  </a:lnTo>
                  <a:lnTo>
                    <a:pt x="373" y="622"/>
                  </a:lnTo>
                  <a:lnTo>
                    <a:pt x="312" y="735"/>
                  </a:lnTo>
                  <a:lnTo>
                    <a:pt x="305" y="766"/>
                  </a:lnTo>
                  <a:lnTo>
                    <a:pt x="298" y="775"/>
                  </a:lnTo>
                  <a:lnTo>
                    <a:pt x="276" y="837"/>
                  </a:lnTo>
                  <a:lnTo>
                    <a:pt x="272" y="837"/>
                  </a:lnTo>
                  <a:lnTo>
                    <a:pt x="262" y="851"/>
                  </a:lnTo>
                  <a:lnTo>
                    <a:pt x="257" y="872"/>
                  </a:lnTo>
                  <a:lnTo>
                    <a:pt x="260" y="908"/>
                  </a:lnTo>
                  <a:lnTo>
                    <a:pt x="267" y="924"/>
                  </a:lnTo>
                  <a:lnTo>
                    <a:pt x="276" y="931"/>
                  </a:lnTo>
                  <a:lnTo>
                    <a:pt x="274" y="943"/>
                  </a:lnTo>
                  <a:lnTo>
                    <a:pt x="267" y="950"/>
                  </a:lnTo>
                  <a:lnTo>
                    <a:pt x="265" y="938"/>
                  </a:lnTo>
                  <a:lnTo>
                    <a:pt x="253" y="934"/>
                  </a:lnTo>
                  <a:lnTo>
                    <a:pt x="239" y="941"/>
                  </a:lnTo>
                  <a:lnTo>
                    <a:pt x="224" y="957"/>
                  </a:lnTo>
                  <a:lnTo>
                    <a:pt x="217" y="974"/>
                  </a:lnTo>
                  <a:lnTo>
                    <a:pt x="215" y="993"/>
                  </a:lnTo>
                  <a:lnTo>
                    <a:pt x="224" y="1038"/>
                  </a:lnTo>
                  <a:lnTo>
                    <a:pt x="227" y="1073"/>
                  </a:lnTo>
                  <a:lnTo>
                    <a:pt x="222" y="1076"/>
                  </a:lnTo>
                  <a:lnTo>
                    <a:pt x="222" y="1076"/>
                  </a:lnTo>
                  <a:lnTo>
                    <a:pt x="205" y="1073"/>
                  </a:lnTo>
                  <a:lnTo>
                    <a:pt x="165" y="1097"/>
                  </a:lnTo>
                  <a:lnTo>
                    <a:pt x="149" y="1092"/>
                  </a:lnTo>
                  <a:lnTo>
                    <a:pt x="144" y="1085"/>
                  </a:lnTo>
                  <a:lnTo>
                    <a:pt x="134" y="1087"/>
                  </a:lnTo>
                  <a:lnTo>
                    <a:pt x="125" y="1085"/>
                  </a:lnTo>
                  <a:lnTo>
                    <a:pt x="118" y="1090"/>
                  </a:lnTo>
                  <a:lnTo>
                    <a:pt x="90" y="1087"/>
                  </a:lnTo>
                  <a:lnTo>
                    <a:pt x="85" y="1097"/>
                  </a:lnTo>
                  <a:lnTo>
                    <a:pt x="78" y="1090"/>
                  </a:lnTo>
                  <a:lnTo>
                    <a:pt x="59" y="1087"/>
                  </a:lnTo>
                  <a:lnTo>
                    <a:pt x="56" y="1083"/>
                  </a:lnTo>
                  <a:lnTo>
                    <a:pt x="33" y="1078"/>
                  </a:lnTo>
                  <a:lnTo>
                    <a:pt x="33" y="1071"/>
                  </a:lnTo>
                  <a:lnTo>
                    <a:pt x="11" y="1066"/>
                  </a:lnTo>
                  <a:lnTo>
                    <a:pt x="9" y="1061"/>
                  </a:lnTo>
                  <a:lnTo>
                    <a:pt x="0" y="1059"/>
                  </a:lnTo>
                  <a:lnTo>
                    <a:pt x="2" y="1047"/>
                  </a:lnTo>
                  <a:lnTo>
                    <a:pt x="2" y="1047"/>
                  </a:lnTo>
                  <a:lnTo>
                    <a:pt x="9" y="1042"/>
                  </a:lnTo>
                  <a:lnTo>
                    <a:pt x="19" y="1016"/>
                  </a:lnTo>
                  <a:lnTo>
                    <a:pt x="49" y="998"/>
                  </a:lnTo>
                  <a:lnTo>
                    <a:pt x="49" y="976"/>
                  </a:lnTo>
                  <a:lnTo>
                    <a:pt x="66" y="957"/>
                  </a:lnTo>
                  <a:lnTo>
                    <a:pt x="73" y="938"/>
                  </a:lnTo>
                  <a:lnTo>
                    <a:pt x="78" y="936"/>
                  </a:lnTo>
                  <a:lnTo>
                    <a:pt x="87" y="945"/>
                  </a:lnTo>
                  <a:lnTo>
                    <a:pt x="101" y="929"/>
                  </a:lnTo>
                  <a:lnTo>
                    <a:pt x="101" y="917"/>
                  </a:lnTo>
                  <a:lnTo>
                    <a:pt x="94" y="908"/>
                  </a:lnTo>
                  <a:lnTo>
                    <a:pt x="113" y="882"/>
                  </a:lnTo>
                  <a:lnTo>
                    <a:pt x="104" y="863"/>
                  </a:lnTo>
                  <a:lnTo>
                    <a:pt x="113" y="851"/>
                  </a:lnTo>
                  <a:lnTo>
                    <a:pt x="123" y="853"/>
                  </a:lnTo>
                  <a:lnTo>
                    <a:pt x="125" y="844"/>
                  </a:lnTo>
                  <a:lnTo>
                    <a:pt x="137" y="827"/>
                  </a:lnTo>
                  <a:lnTo>
                    <a:pt x="160" y="818"/>
                  </a:lnTo>
                  <a:lnTo>
                    <a:pt x="158" y="811"/>
                  </a:lnTo>
                  <a:lnTo>
                    <a:pt x="163" y="794"/>
                  </a:lnTo>
                  <a:lnTo>
                    <a:pt x="158" y="785"/>
                  </a:lnTo>
                  <a:lnTo>
                    <a:pt x="156" y="771"/>
                  </a:lnTo>
                  <a:lnTo>
                    <a:pt x="168" y="768"/>
                  </a:lnTo>
                  <a:lnTo>
                    <a:pt x="172" y="759"/>
                  </a:lnTo>
                  <a:lnTo>
                    <a:pt x="187" y="759"/>
                  </a:lnTo>
                  <a:lnTo>
                    <a:pt x="189" y="752"/>
                  </a:lnTo>
                  <a:lnTo>
                    <a:pt x="191" y="740"/>
                  </a:lnTo>
                  <a:lnTo>
                    <a:pt x="208" y="723"/>
                  </a:lnTo>
                  <a:lnTo>
                    <a:pt x="201" y="714"/>
                  </a:lnTo>
                  <a:lnTo>
                    <a:pt x="203" y="702"/>
                  </a:lnTo>
                  <a:lnTo>
                    <a:pt x="196" y="693"/>
                  </a:lnTo>
                  <a:lnTo>
                    <a:pt x="203" y="671"/>
                  </a:lnTo>
                  <a:lnTo>
                    <a:pt x="229" y="657"/>
                  </a:lnTo>
                  <a:lnTo>
                    <a:pt x="234" y="657"/>
                  </a:lnTo>
                  <a:lnTo>
                    <a:pt x="243" y="667"/>
                  </a:lnTo>
                  <a:lnTo>
                    <a:pt x="267" y="664"/>
                  </a:lnTo>
                  <a:lnTo>
                    <a:pt x="269" y="652"/>
                  </a:lnTo>
                  <a:lnTo>
                    <a:pt x="279" y="643"/>
                  </a:lnTo>
                  <a:lnTo>
                    <a:pt x="276" y="631"/>
                  </a:lnTo>
                  <a:lnTo>
                    <a:pt x="281" y="622"/>
                  </a:lnTo>
                  <a:lnTo>
                    <a:pt x="288" y="612"/>
                  </a:lnTo>
                  <a:lnTo>
                    <a:pt x="312" y="598"/>
                  </a:lnTo>
                  <a:lnTo>
                    <a:pt x="317" y="570"/>
                  </a:lnTo>
                  <a:lnTo>
                    <a:pt x="314" y="558"/>
                  </a:lnTo>
                  <a:lnTo>
                    <a:pt x="328" y="537"/>
                  </a:lnTo>
                  <a:lnTo>
                    <a:pt x="324" y="532"/>
                  </a:lnTo>
                  <a:lnTo>
                    <a:pt x="302" y="529"/>
                  </a:lnTo>
                  <a:lnTo>
                    <a:pt x="305" y="520"/>
                  </a:lnTo>
                  <a:lnTo>
                    <a:pt x="293" y="508"/>
                  </a:lnTo>
                  <a:lnTo>
                    <a:pt x="281" y="503"/>
                  </a:lnTo>
                  <a:lnTo>
                    <a:pt x="281" y="496"/>
                  </a:lnTo>
                  <a:lnTo>
                    <a:pt x="274" y="485"/>
                  </a:lnTo>
                  <a:lnTo>
                    <a:pt x="279" y="475"/>
                  </a:lnTo>
                  <a:lnTo>
                    <a:pt x="274" y="459"/>
                  </a:lnTo>
                  <a:lnTo>
                    <a:pt x="283" y="451"/>
                  </a:lnTo>
                  <a:lnTo>
                    <a:pt x="283" y="425"/>
                  </a:lnTo>
                  <a:lnTo>
                    <a:pt x="248" y="411"/>
                  </a:lnTo>
                  <a:lnTo>
                    <a:pt x="250" y="397"/>
                  </a:lnTo>
                  <a:lnTo>
                    <a:pt x="246" y="378"/>
                  </a:lnTo>
                  <a:lnTo>
                    <a:pt x="257" y="364"/>
                  </a:lnTo>
                  <a:lnTo>
                    <a:pt x="269" y="328"/>
                  </a:lnTo>
                  <a:lnTo>
                    <a:pt x="255" y="324"/>
                  </a:lnTo>
                  <a:lnTo>
                    <a:pt x="250" y="328"/>
                  </a:lnTo>
                  <a:lnTo>
                    <a:pt x="234" y="326"/>
                  </a:lnTo>
                  <a:lnTo>
                    <a:pt x="224" y="328"/>
                  </a:lnTo>
                  <a:lnTo>
                    <a:pt x="217" y="338"/>
                  </a:lnTo>
                  <a:lnTo>
                    <a:pt x="205" y="336"/>
                  </a:lnTo>
                  <a:lnTo>
                    <a:pt x="205" y="319"/>
                  </a:lnTo>
                  <a:lnTo>
                    <a:pt x="215" y="314"/>
                  </a:lnTo>
                  <a:lnTo>
                    <a:pt x="220" y="298"/>
                  </a:lnTo>
                  <a:lnTo>
                    <a:pt x="215" y="281"/>
                  </a:lnTo>
                  <a:lnTo>
                    <a:pt x="205" y="269"/>
                  </a:lnTo>
                  <a:lnTo>
                    <a:pt x="213" y="258"/>
                  </a:lnTo>
                  <a:lnTo>
                    <a:pt x="215" y="246"/>
                  </a:lnTo>
                  <a:lnTo>
                    <a:pt x="198" y="236"/>
                  </a:lnTo>
                  <a:lnTo>
                    <a:pt x="187" y="210"/>
                  </a:lnTo>
                  <a:lnTo>
                    <a:pt x="182" y="201"/>
                  </a:lnTo>
                  <a:lnTo>
                    <a:pt x="182" y="187"/>
                  </a:lnTo>
                  <a:lnTo>
                    <a:pt x="189" y="158"/>
                  </a:lnTo>
                  <a:lnTo>
                    <a:pt x="177" y="146"/>
                  </a:lnTo>
                  <a:lnTo>
                    <a:pt x="177" y="130"/>
                  </a:lnTo>
                  <a:lnTo>
                    <a:pt x="160" y="125"/>
                  </a:lnTo>
                  <a:lnTo>
                    <a:pt x="163" y="111"/>
                  </a:lnTo>
                  <a:lnTo>
                    <a:pt x="177" y="104"/>
                  </a:lnTo>
                  <a:lnTo>
                    <a:pt x="172" y="80"/>
                  </a:lnTo>
                  <a:lnTo>
                    <a:pt x="175" y="64"/>
                  </a:lnTo>
                  <a:lnTo>
                    <a:pt x="182" y="61"/>
                  </a:lnTo>
                  <a:lnTo>
                    <a:pt x="187" y="45"/>
                  </a:lnTo>
                  <a:close/>
                </a:path>
              </a:pathLst>
            </a:custGeom>
            <a:solidFill>
              <a:schemeClr val="accent1"/>
            </a:solid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22" name="Freeform 221"/>
            <p:cNvSpPr>
              <a:spLocks/>
            </p:cNvSpPr>
            <p:nvPr/>
          </p:nvSpPr>
          <p:spPr bwMode="auto">
            <a:xfrm>
              <a:off x="2397" y="4630"/>
              <a:ext cx="703" cy="953"/>
            </a:xfrm>
            <a:custGeom>
              <a:avLst/>
              <a:gdLst>
                <a:gd name="T0" fmla="*/ 362 w 703"/>
                <a:gd name="T1" fmla="*/ 3 h 953"/>
                <a:gd name="T2" fmla="*/ 367 w 703"/>
                <a:gd name="T3" fmla="*/ 17 h 953"/>
                <a:gd name="T4" fmla="*/ 383 w 703"/>
                <a:gd name="T5" fmla="*/ 12 h 953"/>
                <a:gd name="T6" fmla="*/ 402 w 703"/>
                <a:gd name="T7" fmla="*/ 50 h 953"/>
                <a:gd name="T8" fmla="*/ 409 w 703"/>
                <a:gd name="T9" fmla="*/ 119 h 953"/>
                <a:gd name="T10" fmla="*/ 431 w 703"/>
                <a:gd name="T11" fmla="*/ 145 h 953"/>
                <a:gd name="T12" fmla="*/ 435 w 703"/>
                <a:gd name="T13" fmla="*/ 265 h 953"/>
                <a:gd name="T14" fmla="*/ 476 w 703"/>
                <a:gd name="T15" fmla="*/ 473 h 953"/>
                <a:gd name="T16" fmla="*/ 497 w 703"/>
                <a:gd name="T17" fmla="*/ 483 h 953"/>
                <a:gd name="T18" fmla="*/ 546 w 703"/>
                <a:gd name="T19" fmla="*/ 584 h 953"/>
                <a:gd name="T20" fmla="*/ 587 w 703"/>
                <a:gd name="T21" fmla="*/ 584 h 953"/>
                <a:gd name="T22" fmla="*/ 591 w 703"/>
                <a:gd name="T23" fmla="*/ 528 h 953"/>
                <a:gd name="T24" fmla="*/ 596 w 703"/>
                <a:gd name="T25" fmla="*/ 525 h 953"/>
                <a:gd name="T26" fmla="*/ 667 w 703"/>
                <a:gd name="T27" fmla="*/ 691 h 953"/>
                <a:gd name="T28" fmla="*/ 693 w 703"/>
                <a:gd name="T29" fmla="*/ 894 h 953"/>
                <a:gd name="T30" fmla="*/ 686 w 703"/>
                <a:gd name="T31" fmla="*/ 904 h 953"/>
                <a:gd name="T32" fmla="*/ 636 w 703"/>
                <a:gd name="T33" fmla="*/ 915 h 953"/>
                <a:gd name="T34" fmla="*/ 551 w 703"/>
                <a:gd name="T35" fmla="*/ 937 h 953"/>
                <a:gd name="T36" fmla="*/ 480 w 703"/>
                <a:gd name="T37" fmla="*/ 939 h 953"/>
                <a:gd name="T38" fmla="*/ 416 w 703"/>
                <a:gd name="T39" fmla="*/ 918 h 953"/>
                <a:gd name="T40" fmla="*/ 383 w 703"/>
                <a:gd name="T41" fmla="*/ 922 h 953"/>
                <a:gd name="T42" fmla="*/ 322 w 703"/>
                <a:gd name="T43" fmla="*/ 941 h 953"/>
                <a:gd name="T44" fmla="*/ 319 w 703"/>
                <a:gd name="T45" fmla="*/ 922 h 953"/>
                <a:gd name="T46" fmla="*/ 324 w 703"/>
                <a:gd name="T47" fmla="*/ 894 h 953"/>
                <a:gd name="T48" fmla="*/ 331 w 703"/>
                <a:gd name="T49" fmla="*/ 861 h 953"/>
                <a:gd name="T50" fmla="*/ 270 w 703"/>
                <a:gd name="T51" fmla="*/ 840 h 953"/>
                <a:gd name="T52" fmla="*/ 237 w 703"/>
                <a:gd name="T53" fmla="*/ 859 h 953"/>
                <a:gd name="T54" fmla="*/ 232 w 703"/>
                <a:gd name="T55" fmla="*/ 875 h 953"/>
                <a:gd name="T56" fmla="*/ 215 w 703"/>
                <a:gd name="T57" fmla="*/ 882 h 953"/>
                <a:gd name="T58" fmla="*/ 192 w 703"/>
                <a:gd name="T59" fmla="*/ 915 h 953"/>
                <a:gd name="T60" fmla="*/ 163 w 703"/>
                <a:gd name="T61" fmla="*/ 920 h 953"/>
                <a:gd name="T62" fmla="*/ 130 w 703"/>
                <a:gd name="T63" fmla="*/ 930 h 953"/>
                <a:gd name="T64" fmla="*/ 121 w 703"/>
                <a:gd name="T65" fmla="*/ 878 h 953"/>
                <a:gd name="T66" fmla="*/ 106 w 703"/>
                <a:gd name="T67" fmla="*/ 859 h 953"/>
                <a:gd name="T68" fmla="*/ 97 w 703"/>
                <a:gd name="T69" fmla="*/ 781 h 953"/>
                <a:gd name="T70" fmla="*/ 43 w 703"/>
                <a:gd name="T71" fmla="*/ 759 h 953"/>
                <a:gd name="T72" fmla="*/ 47 w 703"/>
                <a:gd name="T73" fmla="*/ 738 h 953"/>
                <a:gd name="T74" fmla="*/ 50 w 703"/>
                <a:gd name="T75" fmla="*/ 700 h 953"/>
                <a:gd name="T76" fmla="*/ 43 w 703"/>
                <a:gd name="T77" fmla="*/ 653 h 953"/>
                <a:gd name="T78" fmla="*/ 38 w 703"/>
                <a:gd name="T79" fmla="*/ 648 h 953"/>
                <a:gd name="T80" fmla="*/ 19 w 703"/>
                <a:gd name="T81" fmla="*/ 625 h 953"/>
                <a:gd name="T82" fmla="*/ 0 w 703"/>
                <a:gd name="T83" fmla="*/ 601 h 953"/>
                <a:gd name="T84" fmla="*/ 19 w 703"/>
                <a:gd name="T85" fmla="*/ 570 h 953"/>
                <a:gd name="T86" fmla="*/ 36 w 703"/>
                <a:gd name="T87" fmla="*/ 537 h 953"/>
                <a:gd name="T88" fmla="*/ 64 w 703"/>
                <a:gd name="T89" fmla="*/ 530 h 953"/>
                <a:gd name="T90" fmla="*/ 92 w 703"/>
                <a:gd name="T91" fmla="*/ 518 h 953"/>
                <a:gd name="T92" fmla="*/ 114 w 703"/>
                <a:gd name="T93" fmla="*/ 509 h 953"/>
                <a:gd name="T94" fmla="*/ 111 w 703"/>
                <a:gd name="T95" fmla="*/ 495 h 953"/>
                <a:gd name="T96" fmla="*/ 137 w 703"/>
                <a:gd name="T97" fmla="*/ 445 h 953"/>
                <a:gd name="T98" fmla="*/ 156 w 703"/>
                <a:gd name="T99" fmla="*/ 428 h 953"/>
                <a:gd name="T100" fmla="*/ 185 w 703"/>
                <a:gd name="T101" fmla="*/ 388 h 953"/>
                <a:gd name="T102" fmla="*/ 187 w 703"/>
                <a:gd name="T103" fmla="*/ 329 h 953"/>
                <a:gd name="T104" fmla="*/ 208 w 703"/>
                <a:gd name="T105" fmla="*/ 303 h 953"/>
                <a:gd name="T106" fmla="*/ 220 w 703"/>
                <a:gd name="T107" fmla="*/ 265 h 953"/>
                <a:gd name="T108" fmla="*/ 253 w 703"/>
                <a:gd name="T109" fmla="*/ 265 h 953"/>
                <a:gd name="T110" fmla="*/ 296 w 703"/>
                <a:gd name="T111" fmla="*/ 251 h 953"/>
                <a:gd name="T112" fmla="*/ 296 w 703"/>
                <a:gd name="T113" fmla="*/ 225 h 953"/>
                <a:gd name="T114" fmla="*/ 319 w 703"/>
                <a:gd name="T115" fmla="*/ 199 h 953"/>
                <a:gd name="T116" fmla="*/ 324 w 703"/>
                <a:gd name="T117" fmla="*/ 133 h 953"/>
                <a:gd name="T118" fmla="*/ 324 w 703"/>
                <a:gd name="T119" fmla="*/ 97 h 953"/>
                <a:gd name="T120" fmla="*/ 334 w 703"/>
                <a:gd name="T121" fmla="*/ 67 h 953"/>
                <a:gd name="T122" fmla="*/ 343 w 703"/>
                <a:gd name="T123" fmla="*/ 0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3" h="953">
                  <a:moveTo>
                    <a:pt x="353" y="5"/>
                  </a:moveTo>
                  <a:lnTo>
                    <a:pt x="360" y="5"/>
                  </a:lnTo>
                  <a:lnTo>
                    <a:pt x="362" y="3"/>
                  </a:lnTo>
                  <a:lnTo>
                    <a:pt x="364" y="8"/>
                  </a:lnTo>
                  <a:lnTo>
                    <a:pt x="362" y="12"/>
                  </a:lnTo>
                  <a:lnTo>
                    <a:pt x="367" y="17"/>
                  </a:lnTo>
                  <a:lnTo>
                    <a:pt x="376" y="17"/>
                  </a:lnTo>
                  <a:lnTo>
                    <a:pt x="381" y="10"/>
                  </a:lnTo>
                  <a:lnTo>
                    <a:pt x="383" y="12"/>
                  </a:lnTo>
                  <a:lnTo>
                    <a:pt x="390" y="26"/>
                  </a:lnTo>
                  <a:lnTo>
                    <a:pt x="393" y="45"/>
                  </a:lnTo>
                  <a:lnTo>
                    <a:pt x="402" y="50"/>
                  </a:lnTo>
                  <a:lnTo>
                    <a:pt x="414" y="74"/>
                  </a:lnTo>
                  <a:lnTo>
                    <a:pt x="409" y="81"/>
                  </a:lnTo>
                  <a:lnTo>
                    <a:pt x="409" y="119"/>
                  </a:lnTo>
                  <a:lnTo>
                    <a:pt x="412" y="126"/>
                  </a:lnTo>
                  <a:lnTo>
                    <a:pt x="421" y="128"/>
                  </a:lnTo>
                  <a:lnTo>
                    <a:pt x="431" y="145"/>
                  </a:lnTo>
                  <a:lnTo>
                    <a:pt x="435" y="199"/>
                  </a:lnTo>
                  <a:lnTo>
                    <a:pt x="435" y="216"/>
                  </a:lnTo>
                  <a:lnTo>
                    <a:pt x="435" y="265"/>
                  </a:lnTo>
                  <a:lnTo>
                    <a:pt x="464" y="457"/>
                  </a:lnTo>
                  <a:lnTo>
                    <a:pt x="471" y="471"/>
                  </a:lnTo>
                  <a:lnTo>
                    <a:pt x="476" y="473"/>
                  </a:lnTo>
                  <a:lnTo>
                    <a:pt x="483" y="469"/>
                  </a:lnTo>
                  <a:lnTo>
                    <a:pt x="494" y="476"/>
                  </a:lnTo>
                  <a:lnTo>
                    <a:pt x="497" y="483"/>
                  </a:lnTo>
                  <a:lnTo>
                    <a:pt x="499" y="487"/>
                  </a:lnTo>
                  <a:lnTo>
                    <a:pt x="518" y="513"/>
                  </a:lnTo>
                  <a:lnTo>
                    <a:pt x="546" y="584"/>
                  </a:lnTo>
                  <a:lnTo>
                    <a:pt x="577" y="601"/>
                  </a:lnTo>
                  <a:lnTo>
                    <a:pt x="599" y="601"/>
                  </a:lnTo>
                  <a:lnTo>
                    <a:pt x="587" y="584"/>
                  </a:lnTo>
                  <a:lnTo>
                    <a:pt x="584" y="568"/>
                  </a:lnTo>
                  <a:lnTo>
                    <a:pt x="594" y="542"/>
                  </a:lnTo>
                  <a:lnTo>
                    <a:pt x="591" y="528"/>
                  </a:lnTo>
                  <a:lnTo>
                    <a:pt x="563" y="516"/>
                  </a:lnTo>
                  <a:lnTo>
                    <a:pt x="577" y="516"/>
                  </a:lnTo>
                  <a:lnTo>
                    <a:pt x="596" y="525"/>
                  </a:lnTo>
                  <a:lnTo>
                    <a:pt x="622" y="556"/>
                  </a:lnTo>
                  <a:lnTo>
                    <a:pt x="655" y="643"/>
                  </a:lnTo>
                  <a:lnTo>
                    <a:pt x="667" y="691"/>
                  </a:lnTo>
                  <a:lnTo>
                    <a:pt x="703" y="892"/>
                  </a:lnTo>
                  <a:lnTo>
                    <a:pt x="703" y="892"/>
                  </a:lnTo>
                  <a:lnTo>
                    <a:pt x="693" y="894"/>
                  </a:lnTo>
                  <a:lnTo>
                    <a:pt x="693" y="889"/>
                  </a:lnTo>
                  <a:lnTo>
                    <a:pt x="688" y="889"/>
                  </a:lnTo>
                  <a:lnTo>
                    <a:pt x="686" y="904"/>
                  </a:lnTo>
                  <a:lnTo>
                    <a:pt x="646" y="901"/>
                  </a:lnTo>
                  <a:lnTo>
                    <a:pt x="643" y="911"/>
                  </a:lnTo>
                  <a:lnTo>
                    <a:pt x="636" y="915"/>
                  </a:lnTo>
                  <a:lnTo>
                    <a:pt x="582" y="932"/>
                  </a:lnTo>
                  <a:lnTo>
                    <a:pt x="582" y="932"/>
                  </a:lnTo>
                  <a:lnTo>
                    <a:pt x="551" y="937"/>
                  </a:lnTo>
                  <a:lnTo>
                    <a:pt x="535" y="948"/>
                  </a:lnTo>
                  <a:lnTo>
                    <a:pt x="520" y="953"/>
                  </a:lnTo>
                  <a:lnTo>
                    <a:pt x="480" y="939"/>
                  </a:lnTo>
                  <a:lnTo>
                    <a:pt x="464" y="920"/>
                  </a:lnTo>
                  <a:lnTo>
                    <a:pt x="438" y="925"/>
                  </a:lnTo>
                  <a:lnTo>
                    <a:pt x="416" y="918"/>
                  </a:lnTo>
                  <a:lnTo>
                    <a:pt x="402" y="922"/>
                  </a:lnTo>
                  <a:lnTo>
                    <a:pt x="390" y="918"/>
                  </a:lnTo>
                  <a:lnTo>
                    <a:pt x="383" y="922"/>
                  </a:lnTo>
                  <a:lnTo>
                    <a:pt x="367" y="918"/>
                  </a:lnTo>
                  <a:lnTo>
                    <a:pt x="350" y="939"/>
                  </a:lnTo>
                  <a:lnTo>
                    <a:pt x="322" y="941"/>
                  </a:lnTo>
                  <a:lnTo>
                    <a:pt x="322" y="941"/>
                  </a:lnTo>
                  <a:lnTo>
                    <a:pt x="324" y="930"/>
                  </a:lnTo>
                  <a:lnTo>
                    <a:pt x="319" y="922"/>
                  </a:lnTo>
                  <a:lnTo>
                    <a:pt x="326" y="908"/>
                  </a:lnTo>
                  <a:lnTo>
                    <a:pt x="322" y="904"/>
                  </a:lnTo>
                  <a:lnTo>
                    <a:pt x="324" y="894"/>
                  </a:lnTo>
                  <a:lnTo>
                    <a:pt x="319" y="885"/>
                  </a:lnTo>
                  <a:lnTo>
                    <a:pt x="334" y="875"/>
                  </a:lnTo>
                  <a:lnTo>
                    <a:pt x="331" y="861"/>
                  </a:lnTo>
                  <a:lnTo>
                    <a:pt x="317" y="849"/>
                  </a:lnTo>
                  <a:lnTo>
                    <a:pt x="300" y="854"/>
                  </a:lnTo>
                  <a:lnTo>
                    <a:pt x="270" y="840"/>
                  </a:lnTo>
                  <a:lnTo>
                    <a:pt x="253" y="842"/>
                  </a:lnTo>
                  <a:lnTo>
                    <a:pt x="244" y="856"/>
                  </a:lnTo>
                  <a:lnTo>
                    <a:pt x="237" y="859"/>
                  </a:lnTo>
                  <a:lnTo>
                    <a:pt x="239" y="863"/>
                  </a:lnTo>
                  <a:lnTo>
                    <a:pt x="229" y="873"/>
                  </a:lnTo>
                  <a:lnTo>
                    <a:pt x="232" y="875"/>
                  </a:lnTo>
                  <a:lnTo>
                    <a:pt x="225" y="878"/>
                  </a:lnTo>
                  <a:lnTo>
                    <a:pt x="222" y="885"/>
                  </a:lnTo>
                  <a:lnTo>
                    <a:pt x="215" y="882"/>
                  </a:lnTo>
                  <a:lnTo>
                    <a:pt x="208" y="899"/>
                  </a:lnTo>
                  <a:lnTo>
                    <a:pt x="199" y="901"/>
                  </a:lnTo>
                  <a:lnTo>
                    <a:pt x="192" y="915"/>
                  </a:lnTo>
                  <a:lnTo>
                    <a:pt x="196" y="925"/>
                  </a:lnTo>
                  <a:lnTo>
                    <a:pt x="180" y="930"/>
                  </a:lnTo>
                  <a:lnTo>
                    <a:pt x="163" y="920"/>
                  </a:lnTo>
                  <a:lnTo>
                    <a:pt x="159" y="925"/>
                  </a:lnTo>
                  <a:lnTo>
                    <a:pt x="154" y="911"/>
                  </a:lnTo>
                  <a:lnTo>
                    <a:pt x="130" y="930"/>
                  </a:lnTo>
                  <a:lnTo>
                    <a:pt x="123" y="927"/>
                  </a:lnTo>
                  <a:lnTo>
                    <a:pt x="118" y="922"/>
                  </a:lnTo>
                  <a:lnTo>
                    <a:pt x="121" y="878"/>
                  </a:lnTo>
                  <a:lnTo>
                    <a:pt x="104" y="878"/>
                  </a:lnTo>
                  <a:lnTo>
                    <a:pt x="104" y="878"/>
                  </a:lnTo>
                  <a:lnTo>
                    <a:pt x="106" y="859"/>
                  </a:lnTo>
                  <a:lnTo>
                    <a:pt x="116" y="849"/>
                  </a:lnTo>
                  <a:lnTo>
                    <a:pt x="104" y="823"/>
                  </a:lnTo>
                  <a:lnTo>
                    <a:pt x="97" y="781"/>
                  </a:lnTo>
                  <a:lnTo>
                    <a:pt x="73" y="762"/>
                  </a:lnTo>
                  <a:lnTo>
                    <a:pt x="40" y="764"/>
                  </a:lnTo>
                  <a:lnTo>
                    <a:pt x="43" y="759"/>
                  </a:lnTo>
                  <a:lnTo>
                    <a:pt x="36" y="752"/>
                  </a:lnTo>
                  <a:lnTo>
                    <a:pt x="36" y="743"/>
                  </a:lnTo>
                  <a:lnTo>
                    <a:pt x="47" y="738"/>
                  </a:lnTo>
                  <a:lnTo>
                    <a:pt x="47" y="729"/>
                  </a:lnTo>
                  <a:lnTo>
                    <a:pt x="54" y="719"/>
                  </a:lnTo>
                  <a:lnTo>
                    <a:pt x="50" y="700"/>
                  </a:lnTo>
                  <a:lnTo>
                    <a:pt x="66" y="677"/>
                  </a:lnTo>
                  <a:lnTo>
                    <a:pt x="62" y="662"/>
                  </a:lnTo>
                  <a:lnTo>
                    <a:pt x="43" y="653"/>
                  </a:lnTo>
                  <a:lnTo>
                    <a:pt x="43" y="646"/>
                  </a:lnTo>
                  <a:lnTo>
                    <a:pt x="38" y="648"/>
                  </a:lnTo>
                  <a:lnTo>
                    <a:pt x="38" y="648"/>
                  </a:lnTo>
                  <a:lnTo>
                    <a:pt x="33" y="646"/>
                  </a:lnTo>
                  <a:lnTo>
                    <a:pt x="26" y="625"/>
                  </a:lnTo>
                  <a:lnTo>
                    <a:pt x="19" y="625"/>
                  </a:lnTo>
                  <a:lnTo>
                    <a:pt x="10" y="613"/>
                  </a:lnTo>
                  <a:lnTo>
                    <a:pt x="5" y="613"/>
                  </a:lnTo>
                  <a:lnTo>
                    <a:pt x="0" y="601"/>
                  </a:lnTo>
                  <a:lnTo>
                    <a:pt x="0" y="594"/>
                  </a:lnTo>
                  <a:lnTo>
                    <a:pt x="10" y="587"/>
                  </a:lnTo>
                  <a:lnTo>
                    <a:pt x="19" y="570"/>
                  </a:lnTo>
                  <a:lnTo>
                    <a:pt x="17" y="561"/>
                  </a:lnTo>
                  <a:lnTo>
                    <a:pt x="40" y="547"/>
                  </a:lnTo>
                  <a:lnTo>
                    <a:pt x="36" y="537"/>
                  </a:lnTo>
                  <a:lnTo>
                    <a:pt x="45" y="542"/>
                  </a:lnTo>
                  <a:lnTo>
                    <a:pt x="50" y="535"/>
                  </a:lnTo>
                  <a:lnTo>
                    <a:pt x="64" y="530"/>
                  </a:lnTo>
                  <a:lnTo>
                    <a:pt x="66" y="516"/>
                  </a:lnTo>
                  <a:lnTo>
                    <a:pt x="83" y="528"/>
                  </a:lnTo>
                  <a:lnTo>
                    <a:pt x="92" y="518"/>
                  </a:lnTo>
                  <a:lnTo>
                    <a:pt x="102" y="521"/>
                  </a:lnTo>
                  <a:lnTo>
                    <a:pt x="104" y="511"/>
                  </a:lnTo>
                  <a:lnTo>
                    <a:pt x="114" y="509"/>
                  </a:lnTo>
                  <a:lnTo>
                    <a:pt x="116" y="499"/>
                  </a:lnTo>
                  <a:lnTo>
                    <a:pt x="111" y="499"/>
                  </a:lnTo>
                  <a:lnTo>
                    <a:pt x="111" y="495"/>
                  </a:lnTo>
                  <a:lnTo>
                    <a:pt x="133" y="466"/>
                  </a:lnTo>
                  <a:lnTo>
                    <a:pt x="142" y="464"/>
                  </a:lnTo>
                  <a:lnTo>
                    <a:pt x="137" y="445"/>
                  </a:lnTo>
                  <a:lnTo>
                    <a:pt x="147" y="433"/>
                  </a:lnTo>
                  <a:lnTo>
                    <a:pt x="156" y="435"/>
                  </a:lnTo>
                  <a:lnTo>
                    <a:pt x="156" y="428"/>
                  </a:lnTo>
                  <a:lnTo>
                    <a:pt x="168" y="419"/>
                  </a:lnTo>
                  <a:lnTo>
                    <a:pt x="166" y="402"/>
                  </a:lnTo>
                  <a:lnTo>
                    <a:pt x="185" y="388"/>
                  </a:lnTo>
                  <a:lnTo>
                    <a:pt x="189" y="362"/>
                  </a:lnTo>
                  <a:lnTo>
                    <a:pt x="185" y="360"/>
                  </a:lnTo>
                  <a:lnTo>
                    <a:pt x="187" y="329"/>
                  </a:lnTo>
                  <a:lnTo>
                    <a:pt x="182" y="315"/>
                  </a:lnTo>
                  <a:lnTo>
                    <a:pt x="189" y="305"/>
                  </a:lnTo>
                  <a:lnTo>
                    <a:pt x="208" y="303"/>
                  </a:lnTo>
                  <a:lnTo>
                    <a:pt x="206" y="289"/>
                  </a:lnTo>
                  <a:lnTo>
                    <a:pt x="218" y="277"/>
                  </a:lnTo>
                  <a:lnTo>
                    <a:pt x="220" y="265"/>
                  </a:lnTo>
                  <a:lnTo>
                    <a:pt x="239" y="256"/>
                  </a:lnTo>
                  <a:lnTo>
                    <a:pt x="244" y="256"/>
                  </a:lnTo>
                  <a:lnTo>
                    <a:pt x="253" y="265"/>
                  </a:lnTo>
                  <a:lnTo>
                    <a:pt x="265" y="253"/>
                  </a:lnTo>
                  <a:lnTo>
                    <a:pt x="267" y="258"/>
                  </a:lnTo>
                  <a:lnTo>
                    <a:pt x="296" y="251"/>
                  </a:lnTo>
                  <a:lnTo>
                    <a:pt x="296" y="239"/>
                  </a:lnTo>
                  <a:lnTo>
                    <a:pt x="291" y="234"/>
                  </a:lnTo>
                  <a:lnTo>
                    <a:pt x="296" y="225"/>
                  </a:lnTo>
                  <a:lnTo>
                    <a:pt x="308" y="227"/>
                  </a:lnTo>
                  <a:lnTo>
                    <a:pt x="315" y="220"/>
                  </a:lnTo>
                  <a:lnTo>
                    <a:pt x="319" y="199"/>
                  </a:lnTo>
                  <a:lnTo>
                    <a:pt x="326" y="192"/>
                  </a:lnTo>
                  <a:lnTo>
                    <a:pt x="326" y="168"/>
                  </a:lnTo>
                  <a:lnTo>
                    <a:pt x="324" y="133"/>
                  </a:lnTo>
                  <a:lnTo>
                    <a:pt x="326" y="119"/>
                  </a:lnTo>
                  <a:lnTo>
                    <a:pt x="315" y="107"/>
                  </a:lnTo>
                  <a:lnTo>
                    <a:pt x="324" y="97"/>
                  </a:lnTo>
                  <a:lnTo>
                    <a:pt x="324" y="81"/>
                  </a:lnTo>
                  <a:lnTo>
                    <a:pt x="329" y="78"/>
                  </a:lnTo>
                  <a:lnTo>
                    <a:pt x="334" y="67"/>
                  </a:lnTo>
                  <a:lnTo>
                    <a:pt x="329" y="19"/>
                  </a:lnTo>
                  <a:lnTo>
                    <a:pt x="338" y="15"/>
                  </a:lnTo>
                  <a:lnTo>
                    <a:pt x="343" y="0"/>
                  </a:lnTo>
                  <a:lnTo>
                    <a:pt x="343" y="0"/>
                  </a:lnTo>
                  <a:lnTo>
                    <a:pt x="353" y="5"/>
                  </a:lnTo>
                  <a:close/>
                </a:path>
              </a:pathLst>
            </a:custGeom>
            <a:solidFill>
              <a:schemeClr val="accent2"/>
            </a:solid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23" name="Freeform 222"/>
            <p:cNvSpPr>
              <a:spLocks noEditPoints="1"/>
            </p:cNvSpPr>
            <p:nvPr/>
          </p:nvSpPr>
          <p:spPr bwMode="auto">
            <a:xfrm>
              <a:off x="2009" y="5047"/>
              <a:ext cx="504" cy="773"/>
            </a:xfrm>
            <a:custGeom>
              <a:avLst/>
              <a:gdLst>
                <a:gd name="T0" fmla="*/ 291 w 504"/>
                <a:gd name="T1" fmla="*/ 690 h 773"/>
                <a:gd name="T2" fmla="*/ 282 w 504"/>
                <a:gd name="T3" fmla="*/ 751 h 773"/>
                <a:gd name="T4" fmla="*/ 256 w 504"/>
                <a:gd name="T5" fmla="*/ 659 h 773"/>
                <a:gd name="T6" fmla="*/ 310 w 504"/>
                <a:gd name="T7" fmla="*/ 633 h 773"/>
                <a:gd name="T8" fmla="*/ 319 w 504"/>
                <a:gd name="T9" fmla="*/ 683 h 773"/>
                <a:gd name="T10" fmla="*/ 296 w 504"/>
                <a:gd name="T11" fmla="*/ 690 h 773"/>
                <a:gd name="T12" fmla="*/ 265 w 504"/>
                <a:gd name="T13" fmla="*/ 633 h 773"/>
                <a:gd name="T14" fmla="*/ 289 w 504"/>
                <a:gd name="T15" fmla="*/ 536 h 773"/>
                <a:gd name="T16" fmla="*/ 319 w 504"/>
                <a:gd name="T17" fmla="*/ 550 h 773"/>
                <a:gd name="T18" fmla="*/ 298 w 504"/>
                <a:gd name="T19" fmla="*/ 631 h 773"/>
                <a:gd name="T20" fmla="*/ 260 w 504"/>
                <a:gd name="T21" fmla="*/ 562 h 773"/>
                <a:gd name="T22" fmla="*/ 211 w 504"/>
                <a:gd name="T23" fmla="*/ 524 h 773"/>
                <a:gd name="T24" fmla="*/ 234 w 504"/>
                <a:gd name="T25" fmla="*/ 562 h 773"/>
                <a:gd name="T26" fmla="*/ 201 w 504"/>
                <a:gd name="T27" fmla="*/ 527 h 773"/>
                <a:gd name="T28" fmla="*/ 265 w 504"/>
                <a:gd name="T29" fmla="*/ 522 h 773"/>
                <a:gd name="T30" fmla="*/ 244 w 504"/>
                <a:gd name="T31" fmla="*/ 508 h 773"/>
                <a:gd name="T32" fmla="*/ 291 w 504"/>
                <a:gd name="T33" fmla="*/ 494 h 773"/>
                <a:gd name="T34" fmla="*/ 286 w 504"/>
                <a:gd name="T35" fmla="*/ 487 h 773"/>
                <a:gd name="T36" fmla="*/ 234 w 504"/>
                <a:gd name="T37" fmla="*/ 508 h 773"/>
                <a:gd name="T38" fmla="*/ 50 w 504"/>
                <a:gd name="T39" fmla="*/ 28 h 773"/>
                <a:gd name="T40" fmla="*/ 109 w 504"/>
                <a:gd name="T41" fmla="*/ 23 h 773"/>
                <a:gd name="T42" fmla="*/ 168 w 504"/>
                <a:gd name="T43" fmla="*/ 37 h 773"/>
                <a:gd name="T44" fmla="*/ 208 w 504"/>
                <a:gd name="T45" fmla="*/ 118 h 773"/>
                <a:gd name="T46" fmla="*/ 267 w 504"/>
                <a:gd name="T47" fmla="*/ 200 h 773"/>
                <a:gd name="T48" fmla="*/ 416 w 504"/>
                <a:gd name="T49" fmla="*/ 241 h 773"/>
                <a:gd name="T50" fmla="*/ 431 w 504"/>
                <a:gd name="T51" fmla="*/ 236 h 773"/>
                <a:gd name="T52" fmla="*/ 445 w 504"/>
                <a:gd name="T53" fmla="*/ 304 h 773"/>
                <a:gd name="T54" fmla="*/ 424 w 504"/>
                <a:gd name="T55" fmla="*/ 335 h 773"/>
                <a:gd name="T56" fmla="*/ 485 w 504"/>
                <a:gd name="T57" fmla="*/ 364 h 773"/>
                <a:gd name="T58" fmla="*/ 492 w 504"/>
                <a:gd name="T59" fmla="*/ 461 h 773"/>
                <a:gd name="T60" fmla="*/ 485 w 504"/>
                <a:gd name="T61" fmla="*/ 470 h 773"/>
                <a:gd name="T62" fmla="*/ 466 w 504"/>
                <a:gd name="T63" fmla="*/ 475 h 773"/>
                <a:gd name="T64" fmla="*/ 433 w 504"/>
                <a:gd name="T65" fmla="*/ 498 h 773"/>
                <a:gd name="T66" fmla="*/ 424 w 504"/>
                <a:gd name="T67" fmla="*/ 555 h 773"/>
                <a:gd name="T68" fmla="*/ 424 w 504"/>
                <a:gd name="T69" fmla="*/ 583 h 773"/>
                <a:gd name="T70" fmla="*/ 424 w 504"/>
                <a:gd name="T71" fmla="*/ 631 h 773"/>
                <a:gd name="T72" fmla="*/ 405 w 504"/>
                <a:gd name="T73" fmla="*/ 650 h 773"/>
                <a:gd name="T74" fmla="*/ 371 w 504"/>
                <a:gd name="T75" fmla="*/ 633 h 773"/>
                <a:gd name="T76" fmla="*/ 362 w 504"/>
                <a:gd name="T77" fmla="*/ 621 h 773"/>
                <a:gd name="T78" fmla="*/ 329 w 504"/>
                <a:gd name="T79" fmla="*/ 591 h 773"/>
                <a:gd name="T80" fmla="*/ 315 w 504"/>
                <a:gd name="T81" fmla="*/ 543 h 773"/>
                <a:gd name="T82" fmla="*/ 291 w 504"/>
                <a:gd name="T83" fmla="*/ 534 h 773"/>
                <a:gd name="T84" fmla="*/ 286 w 504"/>
                <a:gd name="T85" fmla="*/ 482 h 773"/>
                <a:gd name="T86" fmla="*/ 303 w 504"/>
                <a:gd name="T87" fmla="*/ 461 h 773"/>
                <a:gd name="T88" fmla="*/ 284 w 504"/>
                <a:gd name="T89" fmla="*/ 477 h 773"/>
                <a:gd name="T90" fmla="*/ 248 w 504"/>
                <a:gd name="T91" fmla="*/ 479 h 773"/>
                <a:gd name="T92" fmla="*/ 204 w 504"/>
                <a:gd name="T93" fmla="*/ 439 h 773"/>
                <a:gd name="T94" fmla="*/ 189 w 504"/>
                <a:gd name="T95" fmla="*/ 399 h 773"/>
                <a:gd name="T96" fmla="*/ 178 w 504"/>
                <a:gd name="T97" fmla="*/ 401 h 773"/>
                <a:gd name="T98" fmla="*/ 140 w 504"/>
                <a:gd name="T99" fmla="*/ 432 h 773"/>
                <a:gd name="T100" fmla="*/ 95 w 504"/>
                <a:gd name="T101" fmla="*/ 416 h 773"/>
                <a:gd name="T102" fmla="*/ 78 w 504"/>
                <a:gd name="T103" fmla="*/ 375 h 773"/>
                <a:gd name="T104" fmla="*/ 81 w 504"/>
                <a:gd name="T105" fmla="*/ 335 h 773"/>
                <a:gd name="T106" fmla="*/ 71 w 504"/>
                <a:gd name="T107" fmla="*/ 333 h 773"/>
                <a:gd name="T108" fmla="*/ 76 w 504"/>
                <a:gd name="T109" fmla="*/ 297 h 773"/>
                <a:gd name="T110" fmla="*/ 64 w 504"/>
                <a:gd name="T111" fmla="*/ 252 h 773"/>
                <a:gd name="T112" fmla="*/ 59 w 504"/>
                <a:gd name="T113" fmla="*/ 264 h 773"/>
                <a:gd name="T114" fmla="*/ 52 w 504"/>
                <a:gd name="T115" fmla="*/ 231 h 773"/>
                <a:gd name="T116" fmla="*/ 5 w 504"/>
                <a:gd name="T117" fmla="*/ 252 h 773"/>
                <a:gd name="T118" fmla="*/ 7 w 504"/>
                <a:gd name="T119" fmla="*/ 196 h 773"/>
                <a:gd name="T120" fmla="*/ 26 w 504"/>
                <a:gd name="T121" fmla="*/ 160 h 773"/>
                <a:gd name="T122" fmla="*/ 43 w 504"/>
                <a:gd name="T123" fmla="*/ 63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4" h="773">
                  <a:moveTo>
                    <a:pt x="263" y="654"/>
                  </a:moveTo>
                  <a:lnTo>
                    <a:pt x="272" y="661"/>
                  </a:lnTo>
                  <a:lnTo>
                    <a:pt x="277" y="680"/>
                  </a:lnTo>
                  <a:lnTo>
                    <a:pt x="291" y="690"/>
                  </a:lnTo>
                  <a:lnTo>
                    <a:pt x="289" y="713"/>
                  </a:lnTo>
                  <a:lnTo>
                    <a:pt x="310" y="758"/>
                  </a:lnTo>
                  <a:lnTo>
                    <a:pt x="303" y="773"/>
                  </a:lnTo>
                  <a:lnTo>
                    <a:pt x="282" y="751"/>
                  </a:lnTo>
                  <a:lnTo>
                    <a:pt x="260" y="709"/>
                  </a:lnTo>
                  <a:lnTo>
                    <a:pt x="258" y="673"/>
                  </a:lnTo>
                  <a:lnTo>
                    <a:pt x="260" y="669"/>
                  </a:lnTo>
                  <a:lnTo>
                    <a:pt x="256" y="659"/>
                  </a:lnTo>
                  <a:lnTo>
                    <a:pt x="263" y="654"/>
                  </a:lnTo>
                  <a:close/>
                  <a:moveTo>
                    <a:pt x="282" y="631"/>
                  </a:moveTo>
                  <a:lnTo>
                    <a:pt x="301" y="638"/>
                  </a:lnTo>
                  <a:lnTo>
                    <a:pt x="310" y="633"/>
                  </a:lnTo>
                  <a:lnTo>
                    <a:pt x="317" y="640"/>
                  </a:lnTo>
                  <a:lnTo>
                    <a:pt x="322" y="657"/>
                  </a:lnTo>
                  <a:lnTo>
                    <a:pt x="315" y="669"/>
                  </a:lnTo>
                  <a:lnTo>
                    <a:pt x="319" y="683"/>
                  </a:lnTo>
                  <a:lnTo>
                    <a:pt x="315" y="697"/>
                  </a:lnTo>
                  <a:lnTo>
                    <a:pt x="310" y="685"/>
                  </a:lnTo>
                  <a:lnTo>
                    <a:pt x="298" y="687"/>
                  </a:lnTo>
                  <a:lnTo>
                    <a:pt x="296" y="690"/>
                  </a:lnTo>
                  <a:lnTo>
                    <a:pt x="284" y="680"/>
                  </a:lnTo>
                  <a:lnTo>
                    <a:pt x="272" y="657"/>
                  </a:lnTo>
                  <a:lnTo>
                    <a:pt x="265" y="654"/>
                  </a:lnTo>
                  <a:lnTo>
                    <a:pt x="265" y="633"/>
                  </a:lnTo>
                  <a:lnTo>
                    <a:pt x="282" y="631"/>
                  </a:lnTo>
                  <a:close/>
                  <a:moveTo>
                    <a:pt x="270" y="527"/>
                  </a:moveTo>
                  <a:lnTo>
                    <a:pt x="279" y="527"/>
                  </a:lnTo>
                  <a:lnTo>
                    <a:pt x="289" y="536"/>
                  </a:lnTo>
                  <a:lnTo>
                    <a:pt x="301" y="534"/>
                  </a:lnTo>
                  <a:lnTo>
                    <a:pt x="305" y="548"/>
                  </a:lnTo>
                  <a:lnTo>
                    <a:pt x="315" y="546"/>
                  </a:lnTo>
                  <a:lnTo>
                    <a:pt x="319" y="550"/>
                  </a:lnTo>
                  <a:lnTo>
                    <a:pt x="322" y="569"/>
                  </a:lnTo>
                  <a:lnTo>
                    <a:pt x="315" y="583"/>
                  </a:lnTo>
                  <a:lnTo>
                    <a:pt x="310" y="617"/>
                  </a:lnTo>
                  <a:lnTo>
                    <a:pt x="298" y="631"/>
                  </a:lnTo>
                  <a:lnTo>
                    <a:pt x="267" y="621"/>
                  </a:lnTo>
                  <a:lnTo>
                    <a:pt x="256" y="591"/>
                  </a:lnTo>
                  <a:lnTo>
                    <a:pt x="253" y="569"/>
                  </a:lnTo>
                  <a:lnTo>
                    <a:pt x="260" y="562"/>
                  </a:lnTo>
                  <a:lnTo>
                    <a:pt x="251" y="541"/>
                  </a:lnTo>
                  <a:lnTo>
                    <a:pt x="267" y="539"/>
                  </a:lnTo>
                  <a:lnTo>
                    <a:pt x="270" y="527"/>
                  </a:lnTo>
                  <a:close/>
                  <a:moveTo>
                    <a:pt x="211" y="524"/>
                  </a:moveTo>
                  <a:lnTo>
                    <a:pt x="225" y="529"/>
                  </a:lnTo>
                  <a:lnTo>
                    <a:pt x="230" y="548"/>
                  </a:lnTo>
                  <a:lnTo>
                    <a:pt x="230" y="557"/>
                  </a:lnTo>
                  <a:lnTo>
                    <a:pt x="234" y="562"/>
                  </a:lnTo>
                  <a:lnTo>
                    <a:pt x="232" y="572"/>
                  </a:lnTo>
                  <a:lnTo>
                    <a:pt x="215" y="546"/>
                  </a:lnTo>
                  <a:lnTo>
                    <a:pt x="199" y="536"/>
                  </a:lnTo>
                  <a:lnTo>
                    <a:pt x="201" y="527"/>
                  </a:lnTo>
                  <a:lnTo>
                    <a:pt x="211" y="524"/>
                  </a:lnTo>
                  <a:close/>
                  <a:moveTo>
                    <a:pt x="246" y="505"/>
                  </a:moveTo>
                  <a:lnTo>
                    <a:pt x="253" y="505"/>
                  </a:lnTo>
                  <a:lnTo>
                    <a:pt x="265" y="522"/>
                  </a:lnTo>
                  <a:lnTo>
                    <a:pt x="260" y="534"/>
                  </a:lnTo>
                  <a:lnTo>
                    <a:pt x="251" y="536"/>
                  </a:lnTo>
                  <a:lnTo>
                    <a:pt x="241" y="517"/>
                  </a:lnTo>
                  <a:lnTo>
                    <a:pt x="244" y="508"/>
                  </a:lnTo>
                  <a:lnTo>
                    <a:pt x="246" y="505"/>
                  </a:lnTo>
                  <a:close/>
                  <a:moveTo>
                    <a:pt x="286" y="487"/>
                  </a:moveTo>
                  <a:lnTo>
                    <a:pt x="291" y="487"/>
                  </a:lnTo>
                  <a:lnTo>
                    <a:pt x="291" y="494"/>
                  </a:lnTo>
                  <a:lnTo>
                    <a:pt x="282" y="510"/>
                  </a:lnTo>
                  <a:lnTo>
                    <a:pt x="277" y="510"/>
                  </a:lnTo>
                  <a:lnTo>
                    <a:pt x="282" y="482"/>
                  </a:lnTo>
                  <a:lnTo>
                    <a:pt x="286" y="487"/>
                  </a:lnTo>
                  <a:close/>
                  <a:moveTo>
                    <a:pt x="230" y="477"/>
                  </a:moveTo>
                  <a:lnTo>
                    <a:pt x="234" y="479"/>
                  </a:lnTo>
                  <a:lnTo>
                    <a:pt x="239" y="496"/>
                  </a:lnTo>
                  <a:lnTo>
                    <a:pt x="234" y="508"/>
                  </a:lnTo>
                  <a:lnTo>
                    <a:pt x="234" y="527"/>
                  </a:lnTo>
                  <a:lnTo>
                    <a:pt x="218" y="482"/>
                  </a:lnTo>
                  <a:lnTo>
                    <a:pt x="230" y="477"/>
                  </a:lnTo>
                  <a:close/>
                  <a:moveTo>
                    <a:pt x="50" y="28"/>
                  </a:moveTo>
                  <a:lnTo>
                    <a:pt x="62" y="28"/>
                  </a:lnTo>
                  <a:lnTo>
                    <a:pt x="78" y="0"/>
                  </a:lnTo>
                  <a:lnTo>
                    <a:pt x="88" y="2"/>
                  </a:lnTo>
                  <a:lnTo>
                    <a:pt x="109" y="23"/>
                  </a:lnTo>
                  <a:lnTo>
                    <a:pt x="111" y="11"/>
                  </a:lnTo>
                  <a:lnTo>
                    <a:pt x="140" y="14"/>
                  </a:lnTo>
                  <a:lnTo>
                    <a:pt x="149" y="30"/>
                  </a:lnTo>
                  <a:lnTo>
                    <a:pt x="168" y="37"/>
                  </a:lnTo>
                  <a:lnTo>
                    <a:pt x="199" y="73"/>
                  </a:lnTo>
                  <a:lnTo>
                    <a:pt x="196" y="85"/>
                  </a:lnTo>
                  <a:lnTo>
                    <a:pt x="201" y="92"/>
                  </a:lnTo>
                  <a:lnTo>
                    <a:pt x="208" y="118"/>
                  </a:lnTo>
                  <a:lnTo>
                    <a:pt x="201" y="148"/>
                  </a:lnTo>
                  <a:lnTo>
                    <a:pt x="206" y="160"/>
                  </a:lnTo>
                  <a:lnTo>
                    <a:pt x="220" y="165"/>
                  </a:lnTo>
                  <a:lnTo>
                    <a:pt x="267" y="200"/>
                  </a:lnTo>
                  <a:lnTo>
                    <a:pt x="317" y="198"/>
                  </a:lnTo>
                  <a:lnTo>
                    <a:pt x="371" y="217"/>
                  </a:lnTo>
                  <a:lnTo>
                    <a:pt x="407" y="238"/>
                  </a:lnTo>
                  <a:lnTo>
                    <a:pt x="416" y="241"/>
                  </a:lnTo>
                  <a:lnTo>
                    <a:pt x="426" y="231"/>
                  </a:lnTo>
                  <a:lnTo>
                    <a:pt x="426" y="231"/>
                  </a:lnTo>
                  <a:lnTo>
                    <a:pt x="431" y="231"/>
                  </a:lnTo>
                  <a:lnTo>
                    <a:pt x="431" y="236"/>
                  </a:lnTo>
                  <a:lnTo>
                    <a:pt x="450" y="245"/>
                  </a:lnTo>
                  <a:lnTo>
                    <a:pt x="454" y="260"/>
                  </a:lnTo>
                  <a:lnTo>
                    <a:pt x="438" y="283"/>
                  </a:lnTo>
                  <a:lnTo>
                    <a:pt x="445" y="304"/>
                  </a:lnTo>
                  <a:lnTo>
                    <a:pt x="435" y="312"/>
                  </a:lnTo>
                  <a:lnTo>
                    <a:pt x="435" y="321"/>
                  </a:lnTo>
                  <a:lnTo>
                    <a:pt x="424" y="326"/>
                  </a:lnTo>
                  <a:lnTo>
                    <a:pt x="424" y="335"/>
                  </a:lnTo>
                  <a:lnTo>
                    <a:pt x="431" y="342"/>
                  </a:lnTo>
                  <a:lnTo>
                    <a:pt x="428" y="347"/>
                  </a:lnTo>
                  <a:lnTo>
                    <a:pt x="461" y="345"/>
                  </a:lnTo>
                  <a:lnTo>
                    <a:pt x="485" y="364"/>
                  </a:lnTo>
                  <a:lnTo>
                    <a:pt x="492" y="406"/>
                  </a:lnTo>
                  <a:lnTo>
                    <a:pt x="504" y="432"/>
                  </a:lnTo>
                  <a:lnTo>
                    <a:pt x="494" y="442"/>
                  </a:lnTo>
                  <a:lnTo>
                    <a:pt x="492" y="461"/>
                  </a:lnTo>
                  <a:lnTo>
                    <a:pt x="492" y="461"/>
                  </a:lnTo>
                  <a:lnTo>
                    <a:pt x="487" y="465"/>
                  </a:lnTo>
                  <a:lnTo>
                    <a:pt x="487" y="465"/>
                  </a:lnTo>
                  <a:lnTo>
                    <a:pt x="485" y="470"/>
                  </a:lnTo>
                  <a:lnTo>
                    <a:pt x="480" y="468"/>
                  </a:lnTo>
                  <a:lnTo>
                    <a:pt x="480" y="468"/>
                  </a:lnTo>
                  <a:lnTo>
                    <a:pt x="476" y="465"/>
                  </a:lnTo>
                  <a:lnTo>
                    <a:pt x="466" y="475"/>
                  </a:lnTo>
                  <a:lnTo>
                    <a:pt x="452" y="477"/>
                  </a:lnTo>
                  <a:lnTo>
                    <a:pt x="452" y="484"/>
                  </a:lnTo>
                  <a:lnTo>
                    <a:pt x="440" y="487"/>
                  </a:lnTo>
                  <a:lnTo>
                    <a:pt x="433" y="498"/>
                  </a:lnTo>
                  <a:lnTo>
                    <a:pt x="442" y="505"/>
                  </a:lnTo>
                  <a:lnTo>
                    <a:pt x="419" y="527"/>
                  </a:lnTo>
                  <a:lnTo>
                    <a:pt x="428" y="546"/>
                  </a:lnTo>
                  <a:lnTo>
                    <a:pt x="424" y="555"/>
                  </a:lnTo>
                  <a:lnTo>
                    <a:pt x="433" y="555"/>
                  </a:lnTo>
                  <a:lnTo>
                    <a:pt x="433" y="567"/>
                  </a:lnTo>
                  <a:lnTo>
                    <a:pt x="424" y="576"/>
                  </a:lnTo>
                  <a:lnTo>
                    <a:pt x="424" y="583"/>
                  </a:lnTo>
                  <a:lnTo>
                    <a:pt x="435" y="588"/>
                  </a:lnTo>
                  <a:lnTo>
                    <a:pt x="438" y="617"/>
                  </a:lnTo>
                  <a:lnTo>
                    <a:pt x="431" y="631"/>
                  </a:lnTo>
                  <a:lnTo>
                    <a:pt x="424" y="631"/>
                  </a:lnTo>
                  <a:lnTo>
                    <a:pt x="421" y="638"/>
                  </a:lnTo>
                  <a:lnTo>
                    <a:pt x="414" y="638"/>
                  </a:lnTo>
                  <a:lnTo>
                    <a:pt x="405" y="650"/>
                  </a:lnTo>
                  <a:lnTo>
                    <a:pt x="405" y="650"/>
                  </a:lnTo>
                  <a:lnTo>
                    <a:pt x="395" y="638"/>
                  </a:lnTo>
                  <a:lnTo>
                    <a:pt x="386" y="643"/>
                  </a:lnTo>
                  <a:lnTo>
                    <a:pt x="376" y="638"/>
                  </a:lnTo>
                  <a:lnTo>
                    <a:pt x="371" y="633"/>
                  </a:lnTo>
                  <a:lnTo>
                    <a:pt x="369" y="626"/>
                  </a:lnTo>
                  <a:lnTo>
                    <a:pt x="364" y="631"/>
                  </a:lnTo>
                  <a:lnTo>
                    <a:pt x="362" y="628"/>
                  </a:lnTo>
                  <a:lnTo>
                    <a:pt x="362" y="621"/>
                  </a:lnTo>
                  <a:lnTo>
                    <a:pt x="357" y="621"/>
                  </a:lnTo>
                  <a:lnTo>
                    <a:pt x="355" y="621"/>
                  </a:lnTo>
                  <a:lnTo>
                    <a:pt x="348" y="607"/>
                  </a:lnTo>
                  <a:lnTo>
                    <a:pt x="329" y="591"/>
                  </a:lnTo>
                  <a:lnTo>
                    <a:pt x="327" y="572"/>
                  </a:lnTo>
                  <a:lnTo>
                    <a:pt x="324" y="569"/>
                  </a:lnTo>
                  <a:lnTo>
                    <a:pt x="322" y="548"/>
                  </a:lnTo>
                  <a:lnTo>
                    <a:pt x="315" y="543"/>
                  </a:lnTo>
                  <a:lnTo>
                    <a:pt x="305" y="548"/>
                  </a:lnTo>
                  <a:lnTo>
                    <a:pt x="301" y="541"/>
                  </a:lnTo>
                  <a:lnTo>
                    <a:pt x="305" y="534"/>
                  </a:lnTo>
                  <a:lnTo>
                    <a:pt x="291" y="534"/>
                  </a:lnTo>
                  <a:lnTo>
                    <a:pt x="282" y="524"/>
                  </a:lnTo>
                  <a:lnTo>
                    <a:pt x="301" y="472"/>
                  </a:lnTo>
                  <a:lnTo>
                    <a:pt x="291" y="482"/>
                  </a:lnTo>
                  <a:lnTo>
                    <a:pt x="286" y="482"/>
                  </a:lnTo>
                  <a:lnTo>
                    <a:pt x="293" y="470"/>
                  </a:lnTo>
                  <a:lnTo>
                    <a:pt x="305" y="463"/>
                  </a:lnTo>
                  <a:lnTo>
                    <a:pt x="305" y="453"/>
                  </a:lnTo>
                  <a:lnTo>
                    <a:pt x="303" y="461"/>
                  </a:lnTo>
                  <a:lnTo>
                    <a:pt x="293" y="465"/>
                  </a:lnTo>
                  <a:lnTo>
                    <a:pt x="291" y="461"/>
                  </a:lnTo>
                  <a:lnTo>
                    <a:pt x="282" y="470"/>
                  </a:lnTo>
                  <a:lnTo>
                    <a:pt x="284" y="477"/>
                  </a:lnTo>
                  <a:lnTo>
                    <a:pt x="275" y="491"/>
                  </a:lnTo>
                  <a:lnTo>
                    <a:pt x="258" y="503"/>
                  </a:lnTo>
                  <a:lnTo>
                    <a:pt x="253" y="496"/>
                  </a:lnTo>
                  <a:lnTo>
                    <a:pt x="248" y="479"/>
                  </a:lnTo>
                  <a:lnTo>
                    <a:pt x="239" y="470"/>
                  </a:lnTo>
                  <a:lnTo>
                    <a:pt x="225" y="470"/>
                  </a:lnTo>
                  <a:lnTo>
                    <a:pt x="222" y="475"/>
                  </a:lnTo>
                  <a:lnTo>
                    <a:pt x="204" y="439"/>
                  </a:lnTo>
                  <a:lnTo>
                    <a:pt x="213" y="432"/>
                  </a:lnTo>
                  <a:lnTo>
                    <a:pt x="187" y="408"/>
                  </a:lnTo>
                  <a:lnTo>
                    <a:pt x="192" y="401"/>
                  </a:lnTo>
                  <a:lnTo>
                    <a:pt x="189" y="399"/>
                  </a:lnTo>
                  <a:lnTo>
                    <a:pt x="185" y="404"/>
                  </a:lnTo>
                  <a:lnTo>
                    <a:pt x="170" y="394"/>
                  </a:lnTo>
                  <a:lnTo>
                    <a:pt x="163" y="397"/>
                  </a:lnTo>
                  <a:lnTo>
                    <a:pt x="178" y="401"/>
                  </a:lnTo>
                  <a:lnTo>
                    <a:pt x="178" y="406"/>
                  </a:lnTo>
                  <a:lnTo>
                    <a:pt x="163" y="420"/>
                  </a:lnTo>
                  <a:lnTo>
                    <a:pt x="149" y="416"/>
                  </a:lnTo>
                  <a:lnTo>
                    <a:pt x="140" y="432"/>
                  </a:lnTo>
                  <a:lnTo>
                    <a:pt x="121" y="406"/>
                  </a:lnTo>
                  <a:lnTo>
                    <a:pt x="114" y="404"/>
                  </a:lnTo>
                  <a:lnTo>
                    <a:pt x="95" y="406"/>
                  </a:lnTo>
                  <a:lnTo>
                    <a:pt x="95" y="416"/>
                  </a:lnTo>
                  <a:lnTo>
                    <a:pt x="90" y="418"/>
                  </a:lnTo>
                  <a:lnTo>
                    <a:pt x="90" y="406"/>
                  </a:lnTo>
                  <a:lnTo>
                    <a:pt x="71" y="385"/>
                  </a:lnTo>
                  <a:lnTo>
                    <a:pt x="78" y="375"/>
                  </a:lnTo>
                  <a:lnTo>
                    <a:pt x="78" y="354"/>
                  </a:lnTo>
                  <a:lnTo>
                    <a:pt x="85" y="349"/>
                  </a:lnTo>
                  <a:lnTo>
                    <a:pt x="81" y="345"/>
                  </a:lnTo>
                  <a:lnTo>
                    <a:pt x="81" y="335"/>
                  </a:lnTo>
                  <a:lnTo>
                    <a:pt x="76" y="347"/>
                  </a:lnTo>
                  <a:lnTo>
                    <a:pt x="71" y="345"/>
                  </a:lnTo>
                  <a:lnTo>
                    <a:pt x="73" y="342"/>
                  </a:lnTo>
                  <a:lnTo>
                    <a:pt x="71" y="333"/>
                  </a:lnTo>
                  <a:lnTo>
                    <a:pt x="81" y="316"/>
                  </a:lnTo>
                  <a:lnTo>
                    <a:pt x="78" y="304"/>
                  </a:lnTo>
                  <a:lnTo>
                    <a:pt x="83" y="302"/>
                  </a:lnTo>
                  <a:lnTo>
                    <a:pt x="76" y="297"/>
                  </a:lnTo>
                  <a:lnTo>
                    <a:pt x="71" y="281"/>
                  </a:lnTo>
                  <a:lnTo>
                    <a:pt x="66" y="276"/>
                  </a:lnTo>
                  <a:lnTo>
                    <a:pt x="69" y="260"/>
                  </a:lnTo>
                  <a:lnTo>
                    <a:pt x="64" y="252"/>
                  </a:lnTo>
                  <a:lnTo>
                    <a:pt x="66" y="267"/>
                  </a:lnTo>
                  <a:lnTo>
                    <a:pt x="59" y="290"/>
                  </a:lnTo>
                  <a:lnTo>
                    <a:pt x="52" y="290"/>
                  </a:lnTo>
                  <a:lnTo>
                    <a:pt x="59" y="264"/>
                  </a:lnTo>
                  <a:lnTo>
                    <a:pt x="57" y="262"/>
                  </a:lnTo>
                  <a:lnTo>
                    <a:pt x="57" y="255"/>
                  </a:lnTo>
                  <a:lnTo>
                    <a:pt x="52" y="248"/>
                  </a:lnTo>
                  <a:lnTo>
                    <a:pt x="52" y="231"/>
                  </a:lnTo>
                  <a:lnTo>
                    <a:pt x="21" y="250"/>
                  </a:lnTo>
                  <a:lnTo>
                    <a:pt x="17" y="257"/>
                  </a:lnTo>
                  <a:lnTo>
                    <a:pt x="12" y="245"/>
                  </a:lnTo>
                  <a:lnTo>
                    <a:pt x="5" y="252"/>
                  </a:lnTo>
                  <a:lnTo>
                    <a:pt x="0" y="250"/>
                  </a:lnTo>
                  <a:lnTo>
                    <a:pt x="0" y="231"/>
                  </a:lnTo>
                  <a:lnTo>
                    <a:pt x="10" y="208"/>
                  </a:lnTo>
                  <a:lnTo>
                    <a:pt x="7" y="196"/>
                  </a:lnTo>
                  <a:lnTo>
                    <a:pt x="28" y="186"/>
                  </a:lnTo>
                  <a:lnTo>
                    <a:pt x="14" y="170"/>
                  </a:lnTo>
                  <a:lnTo>
                    <a:pt x="26" y="160"/>
                  </a:lnTo>
                  <a:lnTo>
                    <a:pt x="26" y="160"/>
                  </a:lnTo>
                  <a:lnTo>
                    <a:pt x="26" y="139"/>
                  </a:lnTo>
                  <a:lnTo>
                    <a:pt x="14" y="125"/>
                  </a:lnTo>
                  <a:lnTo>
                    <a:pt x="31" y="106"/>
                  </a:lnTo>
                  <a:lnTo>
                    <a:pt x="43" y="63"/>
                  </a:lnTo>
                  <a:lnTo>
                    <a:pt x="52" y="52"/>
                  </a:lnTo>
                  <a:lnTo>
                    <a:pt x="50" y="28"/>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24" name="Freeform 223"/>
            <p:cNvSpPr>
              <a:spLocks noEditPoints="1"/>
            </p:cNvSpPr>
            <p:nvPr/>
          </p:nvSpPr>
          <p:spPr bwMode="auto">
            <a:xfrm>
              <a:off x="1742" y="4614"/>
              <a:ext cx="319" cy="936"/>
            </a:xfrm>
            <a:custGeom>
              <a:avLst/>
              <a:gdLst>
                <a:gd name="T0" fmla="*/ 246 w 319"/>
                <a:gd name="T1" fmla="*/ 825 h 936"/>
                <a:gd name="T2" fmla="*/ 248 w 319"/>
                <a:gd name="T3" fmla="*/ 936 h 936"/>
                <a:gd name="T4" fmla="*/ 236 w 319"/>
                <a:gd name="T5" fmla="*/ 910 h 936"/>
                <a:gd name="T6" fmla="*/ 239 w 319"/>
                <a:gd name="T7" fmla="*/ 875 h 936"/>
                <a:gd name="T8" fmla="*/ 208 w 319"/>
                <a:gd name="T9" fmla="*/ 820 h 936"/>
                <a:gd name="T10" fmla="*/ 274 w 319"/>
                <a:gd name="T11" fmla="*/ 745 h 936"/>
                <a:gd name="T12" fmla="*/ 262 w 319"/>
                <a:gd name="T13" fmla="*/ 804 h 936"/>
                <a:gd name="T14" fmla="*/ 243 w 319"/>
                <a:gd name="T15" fmla="*/ 804 h 936"/>
                <a:gd name="T16" fmla="*/ 253 w 319"/>
                <a:gd name="T17" fmla="*/ 766 h 936"/>
                <a:gd name="T18" fmla="*/ 73 w 319"/>
                <a:gd name="T19" fmla="*/ 229 h 936"/>
                <a:gd name="T20" fmla="*/ 40 w 319"/>
                <a:gd name="T21" fmla="*/ 312 h 936"/>
                <a:gd name="T22" fmla="*/ 35 w 319"/>
                <a:gd name="T23" fmla="*/ 234 h 936"/>
                <a:gd name="T24" fmla="*/ 59 w 319"/>
                <a:gd name="T25" fmla="*/ 128 h 936"/>
                <a:gd name="T26" fmla="*/ 83 w 319"/>
                <a:gd name="T27" fmla="*/ 175 h 936"/>
                <a:gd name="T28" fmla="*/ 28 w 319"/>
                <a:gd name="T29" fmla="*/ 144 h 936"/>
                <a:gd name="T30" fmla="*/ 78 w 319"/>
                <a:gd name="T31" fmla="*/ 123 h 936"/>
                <a:gd name="T32" fmla="*/ 68 w 319"/>
                <a:gd name="T33" fmla="*/ 109 h 936"/>
                <a:gd name="T34" fmla="*/ 52 w 319"/>
                <a:gd name="T35" fmla="*/ 90 h 936"/>
                <a:gd name="T36" fmla="*/ 38 w 319"/>
                <a:gd name="T37" fmla="*/ 116 h 936"/>
                <a:gd name="T38" fmla="*/ 68 w 319"/>
                <a:gd name="T39" fmla="*/ 59 h 936"/>
                <a:gd name="T40" fmla="*/ 154 w 319"/>
                <a:gd name="T41" fmla="*/ 0 h 936"/>
                <a:gd name="T42" fmla="*/ 175 w 319"/>
                <a:gd name="T43" fmla="*/ 28 h 936"/>
                <a:gd name="T44" fmla="*/ 208 w 319"/>
                <a:gd name="T45" fmla="*/ 61 h 936"/>
                <a:gd name="T46" fmla="*/ 184 w 319"/>
                <a:gd name="T47" fmla="*/ 113 h 936"/>
                <a:gd name="T48" fmla="*/ 184 w 319"/>
                <a:gd name="T49" fmla="*/ 172 h 936"/>
                <a:gd name="T50" fmla="*/ 191 w 319"/>
                <a:gd name="T51" fmla="*/ 236 h 936"/>
                <a:gd name="T52" fmla="*/ 161 w 319"/>
                <a:gd name="T53" fmla="*/ 267 h 936"/>
                <a:gd name="T54" fmla="*/ 210 w 319"/>
                <a:gd name="T55" fmla="*/ 314 h 936"/>
                <a:gd name="T56" fmla="*/ 251 w 319"/>
                <a:gd name="T57" fmla="*/ 354 h 936"/>
                <a:gd name="T58" fmla="*/ 213 w 319"/>
                <a:gd name="T59" fmla="*/ 442 h 936"/>
                <a:gd name="T60" fmla="*/ 277 w 319"/>
                <a:gd name="T61" fmla="*/ 451 h 936"/>
                <a:gd name="T62" fmla="*/ 317 w 319"/>
                <a:gd name="T63" fmla="*/ 461 h 936"/>
                <a:gd name="T64" fmla="*/ 298 w 319"/>
                <a:gd name="T65" fmla="*/ 537 h 936"/>
                <a:gd name="T66" fmla="*/ 293 w 319"/>
                <a:gd name="T67" fmla="*/ 591 h 936"/>
                <a:gd name="T68" fmla="*/ 267 w 319"/>
                <a:gd name="T69" fmla="*/ 622 h 936"/>
                <a:gd name="T70" fmla="*/ 253 w 319"/>
                <a:gd name="T71" fmla="*/ 626 h 936"/>
                <a:gd name="T72" fmla="*/ 199 w 319"/>
                <a:gd name="T73" fmla="*/ 657 h 936"/>
                <a:gd name="T74" fmla="*/ 144 w 319"/>
                <a:gd name="T75" fmla="*/ 667 h 936"/>
                <a:gd name="T76" fmla="*/ 168 w 319"/>
                <a:gd name="T77" fmla="*/ 726 h 936"/>
                <a:gd name="T78" fmla="*/ 144 w 319"/>
                <a:gd name="T79" fmla="*/ 778 h 936"/>
                <a:gd name="T80" fmla="*/ 128 w 319"/>
                <a:gd name="T81" fmla="*/ 778 h 936"/>
                <a:gd name="T82" fmla="*/ 90 w 319"/>
                <a:gd name="T83" fmla="*/ 745 h 936"/>
                <a:gd name="T84" fmla="*/ 71 w 319"/>
                <a:gd name="T85" fmla="*/ 737 h 936"/>
                <a:gd name="T86" fmla="*/ 33 w 319"/>
                <a:gd name="T87" fmla="*/ 629 h 936"/>
                <a:gd name="T88" fmla="*/ 21 w 319"/>
                <a:gd name="T89" fmla="*/ 518 h 936"/>
                <a:gd name="T90" fmla="*/ 12 w 319"/>
                <a:gd name="T91" fmla="*/ 494 h 936"/>
                <a:gd name="T92" fmla="*/ 26 w 319"/>
                <a:gd name="T93" fmla="*/ 461 h 936"/>
                <a:gd name="T94" fmla="*/ 7 w 319"/>
                <a:gd name="T95" fmla="*/ 388 h 936"/>
                <a:gd name="T96" fmla="*/ 35 w 319"/>
                <a:gd name="T97" fmla="*/ 359 h 936"/>
                <a:gd name="T98" fmla="*/ 45 w 319"/>
                <a:gd name="T99" fmla="*/ 310 h 936"/>
                <a:gd name="T100" fmla="*/ 99 w 319"/>
                <a:gd name="T101" fmla="*/ 250 h 936"/>
                <a:gd name="T102" fmla="*/ 97 w 319"/>
                <a:gd name="T103" fmla="*/ 234 h 936"/>
                <a:gd name="T104" fmla="*/ 116 w 319"/>
                <a:gd name="T105" fmla="*/ 203 h 936"/>
                <a:gd name="T106" fmla="*/ 80 w 319"/>
                <a:gd name="T107" fmla="*/ 189 h 936"/>
                <a:gd name="T108" fmla="*/ 116 w 319"/>
                <a:gd name="T109" fmla="*/ 184 h 936"/>
                <a:gd name="T110" fmla="*/ 102 w 319"/>
                <a:gd name="T111" fmla="*/ 168 h 936"/>
                <a:gd name="T112" fmla="*/ 87 w 319"/>
                <a:gd name="T113" fmla="*/ 128 h 936"/>
                <a:gd name="T114" fmla="*/ 87 w 319"/>
                <a:gd name="T115" fmla="*/ 109 h 936"/>
                <a:gd name="T116" fmla="*/ 102 w 319"/>
                <a:gd name="T117" fmla="*/ 87 h 936"/>
                <a:gd name="T118" fmla="*/ 99 w 319"/>
                <a:gd name="T119" fmla="*/ 42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9" h="936">
                  <a:moveTo>
                    <a:pt x="215" y="799"/>
                  </a:moveTo>
                  <a:lnTo>
                    <a:pt x="234" y="815"/>
                  </a:lnTo>
                  <a:lnTo>
                    <a:pt x="251" y="813"/>
                  </a:lnTo>
                  <a:lnTo>
                    <a:pt x="246" y="825"/>
                  </a:lnTo>
                  <a:lnTo>
                    <a:pt x="258" y="837"/>
                  </a:lnTo>
                  <a:lnTo>
                    <a:pt x="251" y="853"/>
                  </a:lnTo>
                  <a:lnTo>
                    <a:pt x="260" y="889"/>
                  </a:lnTo>
                  <a:lnTo>
                    <a:pt x="248" y="936"/>
                  </a:lnTo>
                  <a:lnTo>
                    <a:pt x="248" y="927"/>
                  </a:lnTo>
                  <a:lnTo>
                    <a:pt x="241" y="920"/>
                  </a:lnTo>
                  <a:lnTo>
                    <a:pt x="239" y="934"/>
                  </a:lnTo>
                  <a:lnTo>
                    <a:pt x="236" y="910"/>
                  </a:lnTo>
                  <a:lnTo>
                    <a:pt x="229" y="891"/>
                  </a:lnTo>
                  <a:lnTo>
                    <a:pt x="234" y="882"/>
                  </a:lnTo>
                  <a:lnTo>
                    <a:pt x="229" y="872"/>
                  </a:lnTo>
                  <a:lnTo>
                    <a:pt x="239" y="875"/>
                  </a:lnTo>
                  <a:lnTo>
                    <a:pt x="243" y="856"/>
                  </a:lnTo>
                  <a:lnTo>
                    <a:pt x="229" y="841"/>
                  </a:lnTo>
                  <a:lnTo>
                    <a:pt x="220" y="841"/>
                  </a:lnTo>
                  <a:lnTo>
                    <a:pt x="208" y="820"/>
                  </a:lnTo>
                  <a:lnTo>
                    <a:pt x="203" y="808"/>
                  </a:lnTo>
                  <a:lnTo>
                    <a:pt x="208" y="799"/>
                  </a:lnTo>
                  <a:lnTo>
                    <a:pt x="215" y="799"/>
                  </a:lnTo>
                  <a:close/>
                  <a:moveTo>
                    <a:pt x="274" y="745"/>
                  </a:moveTo>
                  <a:lnTo>
                    <a:pt x="274" y="775"/>
                  </a:lnTo>
                  <a:lnTo>
                    <a:pt x="265" y="782"/>
                  </a:lnTo>
                  <a:lnTo>
                    <a:pt x="267" y="801"/>
                  </a:lnTo>
                  <a:lnTo>
                    <a:pt x="262" y="804"/>
                  </a:lnTo>
                  <a:lnTo>
                    <a:pt x="262" y="813"/>
                  </a:lnTo>
                  <a:lnTo>
                    <a:pt x="258" y="813"/>
                  </a:lnTo>
                  <a:lnTo>
                    <a:pt x="255" y="801"/>
                  </a:lnTo>
                  <a:lnTo>
                    <a:pt x="243" y="804"/>
                  </a:lnTo>
                  <a:lnTo>
                    <a:pt x="227" y="789"/>
                  </a:lnTo>
                  <a:lnTo>
                    <a:pt x="236" y="792"/>
                  </a:lnTo>
                  <a:lnTo>
                    <a:pt x="243" y="789"/>
                  </a:lnTo>
                  <a:lnTo>
                    <a:pt x="253" y="766"/>
                  </a:lnTo>
                  <a:lnTo>
                    <a:pt x="265" y="747"/>
                  </a:lnTo>
                  <a:lnTo>
                    <a:pt x="274" y="745"/>
                  </a:lnTo>
                  <a:close/>
                  <a:moveTo>
                    <a:pt x="40" y="215"/>
                  </a:moveTo>
                  <a:lnTo>
                    <a:pt x="73" y="229"/>
                  </a:lnTo>
                  <a:lnTo>
                    <a:pt x="76" y="236"/>
                  </a:lnTo>
                  <a:lnTo>
                    <a:pt x="59" y="262"/>
                  </a:lnTo>
                  <a:lnTo>
                    <a:pt x="52" y="276"/>
                  </a:lnTo>
                  <a:lnTo>
                    <a:pt x="40" y="312"/>
                  </a:lnTo>
                  <a:lnTo>
                    <a:pt x="38" y="298"/>
                  </a:lnTo>
                  <a:lnTo>
                    <a:pt x="28" y="279"/>
                  </a:lnTo>
                  <a:lnTo>
                    <a:pt x="38" y="255"/>
                  </a:lnTo>
                  <a:lnTo>
                    <a:pt x="35" y="234"/>
                  </a:lnTo>
                  <a:lnTo>
                    <a:pt x="26" y="220"/>
                  </a:lnTo>
                  <a:lnTo>
                    <a:pt x="40" y="215"/>
                  </a:lnTo>
                  <a:close/>
                  <a:moveTo>
                    <a:pt x="54" y="118"/>
                  </a:moveTo>
                  <a:lnTo>
                    <a:pt x="59" y="128"/>
                  </a:lnTo>
                  <a:lnTo>
                    <a:pt x="59" y="139"/>
                  </a:lnTo>
                  <a:lnTo>
                    <a:pt x="64" y="135"/>
                  </a:lnTo>
                  <a:lnTo>
                    <a:pt x="76" y="149"/>
                  </a:lnTo>
                  <a:lnTo>
                    <a:pt x="83" y="175"/>
                  </a:lnTo>
                  <a:lnTo>
                    <a:pt x="64" y="198"/>
                  </a:lnTo>
                  <a:lnTo>
                    <a:pt x="28" y="206"/>
                  </a:lnTo>
                  <a:lnTo>
                    <a:pt x="26" y="203"/>
                  </a:lnTo>
                  <a:lnTo>
                    <a:pt x="28" y="144"/>
                  </a:lnTo>
                  <a:lnTo>
                    <a:pt x="35" y="135"/>
                  </a:lnTo>
                  <a:lnTo>
                    <a:pt x="35" y="118"/>
                  </a:lnTo>
                  <a:lnTo>
                    <a:pt x="54" y="118"/>
                  </a:lnTo>
                  <a:close/>
                  <a:moveTo>
                    <a:pt x="78" y="123"/>
                  </a:moveTo>
                  <a:lnTo>
                    <a:pt x="85" y="130"/>
                  </a:lnTo>
                  <a:lnTo>
                    <a:pt x="80" y="144"/>
                  </a:lnTo>
                  <a:lnTo>
                    <a:pt x="68" y="128"/>
                  </a:lnTo>
                  <a:lnTo>
                    <a:pt x="68" y="109"/>
                  </a:lnTo>
                  <a:lnTo>
                    <a:pt x="78" y="123"/>
                  </a:lnTo>
                  <a:close/>
                  <a:moveTo>
                    <a:pt x="68" y="59"/>
                  </a:moveTo>
                  <a:lnTo>
                    <a:pt x="71" y="64"/>
                  </a:lnTo>
                  <a:lnTo>
                    <a:pt x="52" y="90"/>
                  </a:lnTo>
                  <a:lnTo>
                    <a:pt x="57" y="99"/>
                  </a:lnTo>
                  <a:lnTo>
                    <a:pt x="52" y="102"/>
                  </a:lnTo>
                  <a:lnTo>
                    <a:pt x="49" y="111"/>
                  </a:lnTo>
                  <a:lnTo>
                    <a:pt x="38" y="116"/>
                  </a:lnTo>
                  <a:lnTo>
                    <a:pt x="38" y="92"/>
                  </a:lnTo>
                  <a:lnTo>
                    <a:pt x="45" y="90"/>
                  </a:lnTo>
                  <a:lnTo>
                    <a:pt x="64" y="54"/>
                  </a:lnTo>
                  <a:lnTo>
                    <a:pt x="68" y="59"/>
                  </a:lnTo>
                  <a:close/>
                  <a:moveTo>
                    <a:pt x="118" y="2"/>
                  </a:moveTo>
                  <a:lnTo>
                    <a:pt x="125" y="0"/>
                  </a:lnTo>
                  <a:lnTo>
                    <a:pt x="135" y="7"/>
                  </a:lnTo>
                  <a:lnTo>
                    <a:pt x="154" y="0"/>
                  </a:lnTo>
                  <a:lnTo>
                    <a:pt x="168" y="14"/>
                  </a:lnTo>
                  <a:lnTo>
                    <a:pt x="158" y="21"/>
                  </a:lnTo>
                  <a:lnTo>
                    <a:pt x="170" y="19"/>
                  </a:lnTo>
                  <a:lnTo>
                    <a:pt x="175" y="28"/>
                  </a:lnTo>
                  <a:lnTo>
                    <a:pt x="191" y="26"/>
                  </a:lnTo>
                  <a:lnTo>
                    <a:pt x="191" y="26"/>
                  </a:lnTo>
                  <a:lnTo>
                    <a:pt x="206" y="35"/>
                  </a:lnTo>
                  <a:lnTo>
                    <a:pt x="208" y="61"/>
                  </a:lnTo>
                  <a:lnTo>
                    <a:pt x="203" y="73"/>
                  </a:lnTo>
                  <a:lnTo>
                    <a:pt x="189" y="85"/>
                  </a:lnTo>
                  <a:lnTo>
                    <a:pt x="184" y="94"/>
                  </a:lnTo>
                  <a:lnTo>
                    <a:pt x="184" y="113"/>
                  </a:lnTo>
                  <a:lnTo>
                    <a:pt x="189" y="125"/>
                  </a:lnTo>
                  <a:lnTo>
                    <a:pt x="177" y="130"/>
                  </a:lnTo>
                  <a:lnTo>
                    <a:pt x="175" y="144"/>
                  </a:lnTo>
                  <a:lnTo>
                    <a:pt x="184" y="172"/>
                  </a:lnTo>
                  <a:lnTo>
                    <a:pt x="170" y="184"/>
                  </a:lnTo>
                  <a:lnTo>
                    <a:pt x="180" y="215"/>
                  </a:lnTo>
                  <a:lnTo>
                    <a:pt x="194" y="227"/>
                  </a:lnTo>
                  <a:lnTo>
                    <a:pt x="191" y="236"/>
                  </a:lnTo>
                  <a:lnTo>
                    <a:pt x="184" y="234"/>
                  </a:lnTo>
                  <a:lnTo>
                    <a:pt x="156" y="246"/>
                  </a:lnTo>
                  <a:lnTo>
                    <a:pt x="151" y="260"/>
                  </a:lnTo>
                  <a:lnTo>
                    <a:pt x="161" y="267"/>
                  </a:lnTo>
                  <a:lnTo>
                    <a:pt x="154" y="291"/>
                  </a:lnTo>
                  <a:lnTo>
                    <a:pt x="191" y="300"/>
                  </a:lnTo>
                  <a:lnTo>
                    <a:pt x="196" y="314"/>
                  </a:lnTo>
                  <a:lnTo>
                    <a:pt x="210" y="314"/>
                  </a:lnTo>
                  <a:lnTo>
                    <a:pt x="208" y="324"/>
                  </a:lnTo>
                  <a:lnTo>
                    <a:pt x="222" y="333"/>
                  </a:lnTo>
                  <a:lnTo>
                    <a:pt x="222" y="343"/>
                  </a:lnTo>
                  <a:lnTo>
                    <a:pt x="251" y="354"/>
                  </a:lnTo>
                  <a:lnTo>
                    <a:pt x="248" y="409"/>
                  </a:lnTo>
                  <a:lnTo>
                    <a:pt x="232" y="428"/>
                  </a:lnTo>
                  <a:lnTo>
                    <a:pt x="217" y="433"/>
                  </a:lnTo>
                  <a:lnTo>
                    <a:pt x="213" y="442"/>
                  </a:lnTo>
                  <a:lnTo>
                    <a:pt x="229" y="456"/>
                  </a:lnTo>
                  <a:lnTo>
                    <a:pt x="253" y="463"/>
                  </a:lnTo>
                  <a:lnTo>
                    <a:pt x="260" y="456"/>
                  </a:lnTo>
                  <a:lnTo>
                    <a:pt x="277" y="451"/>
                  </a:lnTo>
                  <a:lnTo>
                    <a:pt x="284" y="442"/>
                  </a:lnTo>
                  <a:lnTo>
                    <a:pt x="291" y="444"/>
                  </a:lnTo>
                  <a:lnTo>
                    <a:pt x="298" y="442"/>
                  </a:lnTo>
                  <a:lnTo>
                    <a:pt x="317" y="461"/>
                  </a:lnTo>
                  <a:lnTo>
                    <a:pt x="317" y="461"/>
                  </a:lnTo>
                  <a:lnTo>
                    <a:pt x="319" y="482"/>
                  </a:lnTo>
                  <a:lnTo>
                    <a:pt x="310" y="496"/>
                  </a:lnTo>
                  <a:lnTo>
                    <a:pt x="298" y="537"/>
                  </a:lnTo>
                  <a:lnTo>
                    <a:pt x="284" y="558"/>
                  </a:lnTo>
                  <a:lnTo>
                    <a:pt x="293" y="572"/>
                  </a:lnTo>
                  <a:lnTo>
                    <a:pt x="293" y="591"/>
                  </a:lnTo>
                  <a:lnTo>
                    <a:pt x="293" y="591"/>
                  </a:lnTo>
                  <a:lnTo>
                    <a:pt x="279" y="600"/>
                  </a:lnTo>
                  <a:lnTo>
                    <a:pt x="288" y="619"/>
                  </a:lnTo>
                  <a:lnTo>
                    <a:pt x="277" y="622"/>
                  </a:lnTo>
                  <a:lnTo>
                    <a:pt x="267" y="622"/>
                  </a:lnTo>
                  <a:lnTo>
                    <a:pt x="258" y="603"/>
                  </a:lnTo>
                  <a:lnTo>
                    <a:pt x="258" y="615"/>
                  </a:lnTo>
                  <a:lnTo>
                    <a:pt x="248" y="619"/>
                  </a:lnTo>
                  <a:lnTo>
                    <a:pt x="253" y="626"/>
                  </a:lnTo>
                  <a:lnTo>
                    <a:pt x="246" y="633"/>
                  </a:lnTo>
                  <a:lnTo>
                    <a:pt x="227" y="641"/>
                  </a:lnTo>
                  <a:lnTo>
                    <a:pt x="220" y="648"/>
                  </a:lnTo>
                  <a:lnTo>
                    <a:pt x="199" y="657"/>
                  </a:lnTo>
                  <a:lnTo>
                    <a:pt x="191" y="645"/>
                  </a:lnTo>
                  <a:lnTo>
                    <a:pt x="184" y="662"/>
                  </a:lnTo>
                  <a:lnTo>
                    <a:pt x="151" y="659"/>
                  </a:lnTo>
                  <a:lnTo>
                    <a:pt x="144" y="667"/>
                  </a:lnTo>
                  <a:lnTo>
                    <a:pt x="154" y="669"/>
                  </a:lnTo>
                  <a:lnTo>
                    <a:pt x="163" y="678"/>
                  </a:lnTo>
                  <a:lnTo>
                    <a:pt x="161" y="695"/>
                  </a:lnTo>
                  <a:lnTo>
                    <a:pt x="168" y="726"/>
                  </a:lnTo>
                  <a:lnTo>
                    <a:pt x="154" y="742"/>
                  </a:lnTo>
                  <a:lnTo>
                    <a:pt x="146" y="761"/>
                  </a:lnTo>
                  <a:lnTo>
                    <a:pt x="151" y="768"/>
                  </a:lnTo>
                  <a:lnTo>
                    <a:pt x="144" y="778"/>
                  </a:lnTo>
                  <a:lnTo>
                    <a:pt x="142" y="778"/>
                  </a:lnTo>
                  <a:lnTo>
                    <a:pt x="137" y="763"/>
                  </a:lnTo>
                  <a:lnTo>
                    <a:pt x="132" y="761"/>
                  </a:lnTo>
                  <a:lnTo>
                    <a:pt x="128" y="778"/>
                  </a:lnTo>
                  <a:lnTo>
                    <a:pt x="116" y="785"/>
                  </a:lnTo>
                  <a:lnTo>
                    <a:pt x="109" y="775"/>
                  </a:lnTo>
                  <a:lnTo>
                    <a:pt x="99" y="745"/>
                  </a:lnTo>
                  <a:lnTo>
                    <a:pt x="90" y="745"/>
                  </a:lnTo>
                  <a:lnTo>
                    <a:pt x="83" y="749"/>
                  </a:lnTo>
                  <a:lnTo>
                    <a:pt x="76" y="742"/>
                  </a:lnTo>
                  <a:lnTo>
                    <a:pt x="78" y="735"/>
                  </a:lnTo>
                  <a:lnTo>
                    <a:pt x="71" y="737"/>
                  </a:lnTo>
                  <a:lnTo>
                    <a:pt x="57" y="733"/>
                  </a:lnTo>
                  <a:lnTo>
                    <a:pt x="49" y="733"/>
                  </a:lnTo>
                  <a:lnTo>
                    <a:pt x="49" y="707"/>
                  </a:lnTo>
                  <a:lnTo>
                    <a:pt x="33" y="629"/>
                  </a:lnTo>
                  <a:lnTo>
                    <a:pt x="0" y="511"/>
                  </a:lnTo>
                  <a:lnTo>
                    <a:pt x="7" y="503"/>
                  </a:lnTo>
                  <a:lnTo>
                    <a:pt x="14" y="515"/>
                  </a:lnTo>
                  <a:lnTo>
                    <a:pt x="21" y="518"/>
                  </a:lnTo>
                  <a:lnTo>
                    <a:pt x="33" y="544"/>
                  </a:lnTo>
                  <a:lnTo>
                    <a:pt x="35" y="520"/>
                  </a:lnTo>
                  <a:lnTo>
                    <a:pt x="12" y="501"/>
                  </a:lnTo>
                  <a:lnTo>
                    <a:pt x="12" y="494"/>
                  </a:lnTo>
                  <a:lnTo>
                    <a:pt x="23" y="487"/>
                  </a:lnTo>
                  <a:lnTo>
                    <a:pt x="21" y="470"/>
                  </a:lnTo>
                  <a:lnTo>
                    <a:pt x="16" y="468"/>
                  </a:lnTo>
                  <a:lnTo>
                    <a:pt x="26" y="461"/>
                  </a:lnTo>
                  <a:lnTo>
                    <a:pt x="26" y="447"/>
                  </a:lnTo>
                  <a:lnTo>
                    <a:pt x="19" y="404"/>
                  </a:lnTo>
                  <a:lnTo>
                    <a:pt x="7" y="395"/>
                  </a:lnTo>
                  <a:lnTo>
                    <a:pt x="7" y="388"/>
                  </a:lnTo>
                  <a:lnTo>
                    <a:pt x="12" y="395"/>
                  </a:lnTo>
                  <a:lnTo>
                    <a:pt x="21" y="395"/>
                  </a:lnTo>
                  <a:lnTo>
                    <a:pt x="35" y="378"/>
                  </a:lnTo>
                  <a:lnTo>
                    <a:pt x="35" y="359"/>
                  </a:lnTo>
                  <a:lnTo>
                    <a:pt x="31" y="347"/>
                  </a:lnTo>
                  <a:lnTo>
                    <a:pt x="38" y="338"/>
                  </a:lnTo>
                  <a:lnTo>
                    <a:pt x="38" y="314"/>
                  </a:lnTo>
                  <a:lnTo>
                    <a:pt x="45" y="310"/>
                  </a:lnTo>
                  <a:lnTo>
                    <a:pt x="52" y="276"/>
                  </a:lnTo>
                  <a:lnTo>
                    <a:pt x="76" y="243"/>
                  </a:lnTo>
                  <a:lnTo>
                    <a:pt x="80" y="239"/>
                  </a:lnTo>
                  <a:lnTo>
                    <a:pt x="99" y="250"/>
                  </a:lnTo>
                  <a:lnTo>
                    <a:pt x="113" y="272"/>
                  </a:lnTo>
                  <a:lnTo>
                    <a:pt x="116" y="262"/>
                  </a:lnTo>
                  <a:lnTo>
                    <a:pt x="106" y="243"/>
                  </a:lnTo>
                  <a:lnTo>
                    <a:pt x="97" y="234"/>
                  </a:lnTo>
                  <a:lnTo>
                    <a:pt x="111" y="229"/>
                  </a:lnTo>
                  <a:lnTo>
                    <a:pt x="99" y="224"/>
                  </a:lnTo>
                  <a:lnTo>
                    <a:pt x="123" y="203"/>
                  </a:lnTo>
                  <a:lnTo>
                    <a:pt x="116" y="203"/>
                  </a:lnTo>
                  <a:lnTo>
                    <a:pt x="92" y="222"/>
                  </a:lnTo>
                  <a:lnTo>
                    <a:pt x="78" y="213"/>
                  </a:lnTo>
                  <a:lnTo>
                    <a:pt x="71" y="203"/>
                  </a:lnTo>
                  <a:lnTo>
                    <a:pt x="80" y="189"/>
                  </a:lnTo>
                  <a:lnTo>
                    <a:pt x="90" y="180"/>
                  </a:lnTo>
                  <a:lnTo>
                    <a:pt x="102" y="180"/>
                  </a:lnTo>
                  <a:lnTo>
                    <a:pt x="113" y="189"/>
                  </a:lnTo>
                  <a:lnTo>
                    <a:pt x="116" y="184"/>
                  </a:lnTo>
                  <a:lnTo>
                    <a:pt x="109" y="177"/>
                  </a:lnTo>
                  <a:lnTo>
                    <a:pt x="116" y="172"/>
                  </a:lnTo>
                  <a:lnTo>
                    <a:pt x="104" y="175"/>
                  </a:lnTo>
                  <a:lnTo>
                    <a:pt x="102" y="168"/>
                  </a:lnTo>
                  <a:lnTo>
                    <a:pt x="106" y="161"/>
                  </a:lnTo>
                  <a:lnTo>
                    <a:pt x="94" y="163"/>
                  </a:lnTo>
                  <a:lnTo>
                    <a:pt x="87" y="149"/>
                  </a:lnTo>
                  <a:lnTo>
                    <a:pt x="87" y="128"/>
                  </a:lnTo>
                  <a:lnTo>
                    <a:pt x="71" y="99"/>
                  </a:lnTo>
                  <a:lnTo>
                    <a:pt x="80" y="80"/>
                  </a:lnTo>
                  <a:lnTo>
                    <a:pt x="83" y="104"/>
                  </a:lnTo>
                  <a:lnTo>
                    <a:pt x="87" y="109"/>
                  </a:lnTo>
                  <a:lnTo>
                    <a:pt x="85" y="99"/>
                  </a:lnTo>
                  <a:lnTo>
                    <a:pt x="90" y="83"/>
                  </a:lnTo>
                  <a:lnTo>
                    <a:pt x="111" y="99"/>
                  </a:lnTo>
                  <a:lnTo>
                    <a:pt x="102" y="87"/>
                  </a:lnTo>
                  <a:lnTo>
                    <a:pt x="102" y="78"/>
                  </a:lnTo>
                  <a:lnTo>
                    <a:pt x="87" y="68"/>
                  </a:lnTo>
                  <a:lnTo>
                    <a:pt x="104" y="50"/>
                  </a:lnTo>
                  <a:lnTo>
                    <a:pt x="99" y="42"/>
                  </a:lnTo>
                  <a:lnTo>
                    <a:pt x="111" y="38"/>
                  </a:lnTo>
                  <a:lnTo>
                    <a:pt x="118" y="2"/>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25" name="Freeform 224"/>
            <p:cNvSpPr>
              <a:spLocks/>
            </p:cNvSpPr>
            <p:nvPr/>
          </p:nvSpPr>
          <p:spPr bwMode="auto">
            <a:xfrm>
              <a:off x="1775" y="5351"/>
              <a:ext cx="121" cy="282"/>
            </a:xfrm>
            <a:custGeom>
              <a:avLst/>
              <a:gdLst>
                <a:gd name="T0" fmla="*/ 52 w 121"/>
                <a:gd name="T1" fmla="*/ 17 h 282"/>
                <a:gd name="T2" fmla="*/ 73 w 121"/>
                <a:gd name="T3" fmla="*/ 52 h 282"/>
                <a:gd name="T4" fmla="*/ 83 w 121"/>
                <a:gd name="T5" fmla="*/ 74 h 282"/>
                <a:gd name="T6" fmla="*/ 111 w 121"/>
                <a:gd name="T7" fmla="*/ 64 h 282"/>
                <a:gd name="T8" fmla="*/ 113 w 121"/>
                <a:gd name="T9" fmla="*/ 81 h 282"/>
                <a:gd name="T10" fmla="*/ 111 w 121"/>
                <a:gd name="T11" fmla="*/ 93 h 282"/>
                <a:gd name="T12" fmla="*/ 104 w 121"/>
                <a:gd name="T13" fmla="*/ 100 h 282"/>
                <a:gd name="T14" fmla="*/ 97 w 121"/>
                <a:gd name="T15" fmla="*/ 126 h 282"/>
                <a:gd name="T16" fmla="*/ 104 w 121"/>
                <a:gd name="T17" fmla="*/ 138 h 282"/>
                <a:gd name="T18" fmla="*/ 87 w 121"/>
                <a:gd name="T19" fmla="*/ 140 h 282"/>
                <a:gd name="T20" fmla="*/ 99 w 121"/>
                <a:gd name="T21" fmla="*/ 175 h 282"/>
                <a:gd name="T22" fmla="*/ 109 w 121"/>
                <a:gd name="T23" fmla="*/ 194 h 282"/>
                <a:gd name="T24" fmla="*/ 118 w 121"/>
                <a:gd name="T25" fmla="*/ 183 h 282"/>
                <a:gd name="T26" fmla="*/ 121 w 121"/>
                <a:gd name="T27" fmla="*/ 201 h 282"/>
                <a:gd name="T28" fmla="*/ 116 w 121"/>
                <a:gd name="T29" fmla="*/ 213 h 282"/>
                <a:gd name="T30" fmla="*/ 102 w 121"/>
                <a:gd name="T31" fmla="*/ 211 h 282"/>
                <a:gd name="T32" fmla="*/ 90 w 121"/>
                <a:gd name="T33" fmla="*/ 211 h 282"/>
                <a:gd name="T34" fmla="*/ 87 w 121"/>
                <a:gd name="T35" fmla="*/ 223 h 282"/>
                <a:gd name="T36" fmla="*/ 97 w 121"/>
                <a:gd name="T37" fmla="*/ 232 h 282"/>
                <a:gd name="T38" fmla="*/ 99 w 121"/>
                <a:gd name="T39" fmla="*/ 256 h 282"/>
                <a:gd name="T40" fmla="*/ 85 w 121"/>
                <a:gd name="T41" fmla="*/ 253 h 282"/>
                <a:gd name="T42" fmla="*/ 69 w 121"/>
                <a:gd name="T43" fmla="*/ 232 h 282"/>
                <a:gd name="T44" fmla="*/ 50 w 121"/>
                <a:gd name="T45" fmla="*/ 263 h 282"/>
                <a:gd name="T46" fmla="*/ 40 w 121"/>
                <a:gd name="T47" fmla="*/ 275 h 282"/>
                <a:gd name="T48" fmla="*/ 28 w 121"/>
                <a:gd name="T49" fmla="*/ 282 h 282"/>
                <a:gd name="T50" fmla="*/ 21 w 121"/>
                <a:gd name="T51" fmla="*/ 272 h 282"/>
                <a:gd name="T52" fmla="*/ 26 w 121"/>
                <a:gd name="T53" fmla="*/ 253 h 282"/>
                <a:gd name="T54" fmla="*/ 21 w 121"/>
                <a:gd name="T55" fmla="*/ 239 h 282"/>
                <a:gd name="T56" fmla="*/ 21 w 121"/>
                <a:gd name="T57" fmla="*/ 220 h 282"/>
                <a:gd name="T58" fmla="*/ 5 w 121"/>
                <a:gd name="T59" fmla="*/ 197 h 282"/>
                <a:gd name="T60" fmla="*/ 24 w 121"/>
                <a:gd name="T61" fmla="*/ 187 h 282"/>
                <a:gd name="T62" fmla="*/ 2 w 121"/>
                <a:gd name="T63" fmla="*/ 178 h 282"/>
                <a:gd name="T64" fmla="*/ 5 w 121"/>
                <a:gd name="T65" fmla="*/ 161 h 282"/>
                <a:gd name="T66" fmla="*/ 16 w 121"/>
                <a:gd name="T67" fmla="*/ 154 h 282"/>
                <a:gd name="T68" fmla="*/ 19 w 121"/>
                <a:gd name="T69" fmla="*/ 138 h 282"/>
                <a:gd name="T70" fmla="*/ 19 w 121"/>
                <a:gd name="T71" fmla="*/ 109 h 282"/>
                <a:gd name="T72" fmla="*/ 14 w 121"/>
                <a:gd name="T73" fmla="*/ 90 h 282"/>
                <a:gd name="T74" fmla="*/ 9 w 121"/>
                <a:gd name="T75" fmla="*/ 78 h 282"/>
                <a:gd name="T76" fmla="*/ 28 w 121"/>
                <a:gd name="T77" fmla="*/ 60 h 282"/>
                <a:gd name="T78" fmla="*/ 24 w 121"/>
                <a:gd name="T7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 h="282">
                  <a:moveTo>
                    <a:pt x="24" y="0"/>
                  </a:moveTo>
                  <a:lnTo>
                    <a:pt x="52" y="17"/>
                  </a:lnTo>
                  <a:lnTo>
                    <a:pt x="61" y="57"/>
                  </a:lnTo>
                  <a:lnTo>
                    <a:pt x="73" y="52"/>
                  </a:lnTo>
                  <a:lnTo>
                    <a:pt x="76" y="64"/>
                  </a:lnTo>
                  <a:lnTo>
                    <a:pt x="83" y="74"/>
                  </a:lnTo>
                  <a:lnTo>
                    <a:pt x="95" y="76"/>
                  </a:lnTo>
                  <a:lnTo>
                    <a:pt x="111" y="64"/>
                  </a:lnTo>
                  <a:lnTo>
                    <a:pt x="116" y="69"/>
                  </a:lnTo>
                  <a:lnTo>
                    <a:pt x="113" y="81"/>
                  </a:lnTo>
                  <a:lnTo>
                    <a:pt x="118" y="83"/>
                  </a:lnTo>
                  <a:lnTo>
                    <a:pt x="111" y="93"/>
                  </a:lnTo>
                  <a:lnTo>
                    <a:pt x="111" y="102"/>
                  </a:lnTo>
                  <a:lnTo>
                    <a:pt x="104" y="100"/>
                  </a:lnTo>
                  <a:lnTo>
                    <a:pt x="97" y="112"/>
                  </a:lnTo>
                  <a:lnTo>
                    <a:pt x="97" y="126"/>
                  </a:lnTo>
                  <a:lnTo>
                    <a:pt x="109" y="135"/>
                  </a:lnTo>
                  <a:lnTo>
                    <a:pt x="104" y="138"/>
                  </a:lnTo>
                  <a:lnTo>
                    <a:pt x="95" y="135"/>
                  </a:lnTo>
                  <a:lnTo>
                    <a:pt x="87" y="140"/>
                  </a:lnTo>
                  <a:lnTo>
                    <a:pt x="90" y="164"/>
                  </a:lnTo>
                  <a:lnTo>
                    <a:pt x="99" y="175"/>
                  </a:lnTo>
                  <a:lnTo>
                    <a:pt x="104" y="192"/>
                  </a:lnTo>
                  <a:lnTo>
                    <a:pt x="109" y="194"/>
                  </a:lnTo>
                  <a:lnTo>
                    <a:pt x="111" y="185"/>
                  </a:lnTo>
                  <a:lnTo>
                    <a:pt x="118" y="183"/>
                  </a:lnTo>
                  <a:lnTo>
                    <a:pt x="116" y="197"/>
                  </a:lnTo>
                  <a:lnTo>
                    <a:pt x="121" y="201"/>
                  </a:lnTo>
                  <a:lnTo>
                    <a:pt x="111" y="206"/>
                  </a:lnTo>
                  <a:lnTo>
                    <a:pt x="116" y="213"/>
                  </a:lnTo>
                  <a:lnTo>
                    <a:pt x="106" y="209"/>
                  </a:lnTo>
                  <a:lnTo>
                    <a:pt x="102" y="211"/>
                  </a:lnTo>
                  <a:lnTo>
                    <a:pt x="97" y="206"/>
                  </a:lnTo>
                  <a:lnTo>
                    <a:pt x="90" y="211"/>
                  </a:lnTo>
                  <a:lnTo>
                    <a:pt x="92" y="216"/>
                  </a:lnTo>
                  <a:lnTo>
                    <a:pt x="87" y="223"/>
                  </a:lnTo>
                  <a:lnTo>
                    <a:pt x="90" y="230"/>
                  </a:lnTo>
                  <a:lnTo>
                    <a:pt x="97" y="232"/>
                  </a:lnTo>
                  <a:lnTo>
                    <a:pt x="92" y="237"/>
                  </a:lnTo>
                  <a:lnTo>
                    <a:pt x="99" y="256"/>
                  </a:lnTo>
                  <a:lnTo>
                    <a:pt x="87" y="246"/>
                  </a:lnTo>
                  <a:lnTo>
                    <a:pt x="85" y="253"/>
                  </a:lnTo>
                  <a:lnTo>
                    <a:pt x="78" y="232"/>
                  </a:lnTo>
                  <a:lnTo>
                    <a:pt x="69" y="232"/>
                  </a:lnTo>
                  <a:lnTo>
                    <a:pt x="57" y="242"/>
                  </a:lnTo>
                  <a:lnTo>
                    <a:pt x="50" y="263"/>
                  </a:lnTo>
                  <a:lnTo>
                    <a:pt x="52" y="268"/>
                  </a:lnTo>
                  <a:lnTo>
                    <a:pt x="40" y="275"/>
                  </a:lnTo>
                  <a:lnTo>
                    <a:pt x="35" y="282"/>
                  </a:lnTo>
                  <a:lnTo>
                    <a:pt x="28" y="282"/>
                  </a:lnTo>
                  <a:lnTo>
                    <a:pt x="31" y="272"/>
                  </a:lnTo>
                  <a:lnTo>
                    <a:pt x="21" y="272"/>
                  </a:lnTo>
                  <a:lnTo>
                    <a:pt x="16" y="263"/>
                  </a:lnTo>
                  <a:lnTo>
                    <a:pt x="26" y="253"/>
                  </a:lnTo>
                  <a:lnTo>
                    <a:pt x="26" y="244"/>
                  </a:lnTo>
                  <a:lnTo>
                    <a:pt x="21" y="239"/>
                  </a:lnTo>
                  <a:lnTo>
                    <a:pt x="24" y="235"/>
                  </a:lnTo>
                  <a:lnTo>
                    <a:pt x="21" y="220"/>
                  </a:lnTo>
                  <a:lnTo>
                    <a:pt x="2" y="201"/>
                  </a:lnTo>
                  <a:lnTo>
                    <a:pt x="5" y="197"/>
                  </a:lnTo>
                  <a:lnTo>
                    <a:pt x="21" y="201"/>
                  </a:lnTo>
                  <a:lnTo>
                    <a:pt x="24" y="187"/>
                  </a:lnTo>
                  <a:lnTo>
                    <a:pt x="9" y="175"/>
                  </a:lnTo>
                  <a:lnTo>
                    <a:pt x="2" y="178"/>
                  </a:lnTo>
                  <a:lnTo>
                    <a:pt x="0" y="168"/>
                  </a:lnTo>
                  <a:lnTo>
                    <a:pt x="5" y="161"/>
                  </a:lnTo>
                  <a:lnTo>
                    <a:pt x="14" y="159"/>
                  </a:lnTo>
                  <a:lnTo>
                    <a:pt x="16" y="154"/>
                  </a:lnTo>
                  <a:lnTo>
                    <a:pt x="9" y="135"/>
                  </a:lnTo>
                  <a:lnTo>
                    <a:pt x="19" y="138"/>
                  </a:lnTo>
                  <a:lnTo>
                    <a:pt x="21" y="128"/>
                  </a:lnTo>
                  <a:lnTo>
                    <a:pt x="19" y="109"/>
                  </a:lnTo>
                  <a:lnTo>
                    <a:pt x="9" y="104"/>
                  </a:lnTo>
                  <a:lnTo>
                    <a:pt x="14" y="90"/>
                  </a:lnTo>
                  <a:lnTo>
                    <a:pt x="9" y="83"/>
                  </a:lnTo>
                  <a:lnTo>
                    <a:pt x="9" y="78"/>
                  </a:lnTo>
                  <a:lnTo>
                    <a:pt x="26" y="71"/>
                  </a:lnTo>
                  <a:lnTo>
                    <a:pt x="28" y="60"/>
                  </a:lnTo>
                  <a:lnTo>
                    <a:pt x="16" y="3"/>
                  </a:lnTo>
                  <a:lnTo>
                    <a:pt x="24"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26" name="Freeform 225"/>
            <p:cNvSpPr>
              <a:spLocks noEditPoints="1"/>
            </p:cNvSpPr>
            <p:nvPr/>
          </p:nvSpPr>
          <p:spPr bwMode="auto">
            <a:xfrm>
              <a:off x="1893" y="4115"/>
              <a:ext cx="1050" cy="1170"/>
            </a:xfrm>
            <a:custGeom>
              <a:avLst/>
              <a:gdLst>
                <a:gd name="T0" fmla="*/ 1029 w 1050"/>
                <a:gd name="T1" fmla="*/ 395 h 1170"/>
                <a:gd name="T2" fmla="*/ 1010 w 1050"/>
                <a:gd name="T3" fmla="*/ 435 h 1170"/>
                <a:gd name="T4" fmla="*/ 949 w 1050"/>
                <a:gd name="T5" fmla="*/ 456 h 1170"/>
                <a:gd name="T6" fmla="*/ 951 w 1050"/>
                <a:gd name="T7" fmla="*/ 404 h 1170"/>
                <a:gd name="T8" fmla="*/ 991 w 1050"/>
                <a:gd name="T9" fmla="*/ 357 h 1170"/>
                <a:gd name="T10" fmla="*/ 1036 w 1050"/>
                <a:gd name="T11" fmla="*/ 352 h 1170"/>
                <a:gd name="T12" fmla="*/ 208 w 1050"/>
                <a:gd name="T13" fmla="*/ 284 h 1170"/>
                <a:gd name="T14" fmla="*/ 272 w 1050"/>
                <a:gd name="T15" fmla="*/ 255 h 1170"/>
                <a:gd name="T16" fmla="*/ 331 w 1050"/>
                <a:gd name="T17" fmla="*/ 267 h 1170"/>
                <a:gd name="T18" fmla="*/ 376 w 1050"/>
                <a:gd name="T19" fmla="*/ 279 h 1170"/>
                <a:gd name="T20" fmla="*/ 407 w 1050"/>
                <a:gd name="T21" fmla="*/ 284 h 1170"/>
                <a:gd name="T22" fmla="*/ 438 w 1050"/>
                <a:gd name="T23" fmla="*/ 272 h 1170"/>
                <a:gd name="T24" fmla="*/ 490 w 1050"/>
                <a:gd name="T25" fmla="*/ 357 h 1170"/>
                <a:gd name="T26" fmla="*/ 523 w 1050"/>
                <a:gd name="T27" fmla="*/ 487 h 1170"/>
                <a:gd name="T28" fmla="*/ 495 w 1050"/>
                <a:gd name="T29" fmla="*/ 537 h 1170"/>
                <a:gd name="T30" fmla="*/ 554 w 1050"/>
                <a:gd name="T31" fmla="*/ 567 h 1170"/>
                <a:gd name="T32" fmla="*/ 587 w 1050"/>
                <a:gd name="T33" fmla="*/ 584 h 1170"/>
                <a:gd name="T34" fmla="*/ 658 w 1050"/>
                <a:gd name="T35" fmla="*/ 589 h 1170"/>
                <a:gd name="T36" fmla="*/ 769 w 1050"/>
                <a:gd name="T37" fmla="*/ 527 h 1170"/>
                <a:gd name="T38" fmla="*/ 816 w 1050"/>
                <a:gd name="T39" fmla="*/ 523 h 1170"/>
                <a:gd name="T40" fmla="*/ 842 w 1050"/>
                <a:gd name="T41" fmla="*/ 530 h 1170"/>
                <a:gd name="T42" fmla="*/ 828 w 1050"/>
                <a:gd name="T43" fmla="*/ 612 h 1170"/>
                <a:gd name="T44" fmla="*/ 830 w 1050"/>
                <a:gd name="T45" fmla="*/ 707 h 1170"/>
                <a:gd name="T46" fmla="*/ 795 w 1050"/>
                <a:gd name="T47" fmla="*/ 749 h 1170"/>
                <a:gd name="T48" fmla="*/ 757 w 1050"/>
                <a:gd name="T49" fmla="*/ 780 h 1170"/>
                <a:gd name="T50" fmla="*/ 710 w 1050"/>
                <a:gd name="T51" fmla="*/ 804 h 1170"/>
                <a:gd name="T52" fmla="*/ 689 w 1050"/>
                <a:gd name="T53" fmla="*/ 875 h 1170"/>
                <a:gd name="T54" fmla="*/ 660 w 1050"/>
                <a:gd name="T55" fmla="*/ 943 h 1170"/>
                <a:gd name="T56" fmla="*/ 637 w 1050"/>
                <a:gd name="T57" fmla="*/ 981 h 1170"/>
                <a:gd name="T58" fmla="*/ 608 w 1050"/>
                <a:gd name="T59" fmla="*/ 1026 h 1170"/>
                <a:gd name="T60" fmla="*/ 566 w 1050"/>
                <a:gd name="T61" fmla="*/ 1045 h 1170"/>
                <a:gd name="T62" fmla="*/ 521 w 1050"/>
                <a:gd name="T63" fmla="*/ 1076 h 1170"/>
                <a:gd name="T64" fmla="*/ 509 w 1050"/>
                <a:gd name="T65" fmla="*/ 1130 h 1170"/>
                <a:gd name="T66" fmla="*/ 542 w 1050"/>
                <a:gd name="T67" fmla="*/ 1163 h 1170"/>
                <a:gd name="T68" fmla="*/ 433 w 1050"/>
                <a:gd name="T69" fmla="*/ 1130 h 1170"/>
                <a:gd name="T70" fmla="*/ 324 w 1050"/>
                <a:gd name="T71" fmla="*/ 1050 h 1170"/>
                <a:gd name="T72" fmla="*/ 265 w 1050"/>
                <a:gd name="T73" fmla="*/ 962 h 1170"/>
                <a:gd name="T74" fmla="*/ 194 w 1050"/>
                <a:gd name="T75" fmla="*/ 932 h 1170"/>
                <a:gd name="T76" fmla="*/ 140 w 1050"/>
                <a:gd name="T77" fmla="*/ 943 h 1170"/>
                <a:gd name="T78" fmla="*/ 78 w 1050"/>
                <a:gd name="T79" fmla="*/ 955 h 1170"/>
                <a:gd name="T80" fmla="*/ 100 w 1050"/>
                <a:gd name="T81" fmla="*/ 853 h 1170"/>
                <a:gd name="T82" fmla="*/ 45 w 1050"/>
                <a:gd name="T83" fmla="*/ 813 h 1170"/>
                <a:gd name="T84" fmla="*/ 5 w 1050"/>
                <a:gd name="T85" fmla="*/ 745 h 1170"/>
                <a:gd name="T86" fmla="*/ 19 w 1050"/>
                <a:gd name="T87" fmla="*/ 683 h 1170"/>
                <a:gd name="T88" fmla="*/ 31 w 1050"/>
                <a:gd name="T89" fmla="*/ 612 h 1170"/>
                <a:gd name="T90" fmla="*/ 52 w 1050"/>
                <a:gd name="T91" fmla="*/ 532 h 1170"/>
                <a:gd name="T92" fmla="*/ 78 w 1050"/>
                <a:gd name="T93" fmla="*/ 494 h 1170"/>
                <a:gd name="T94" fmla="*/ 135 w 1050"/>
                <a:gd name="T95" fmla="*/ 501 h 1170"/>
                <a:gd name="T96" fmla="*/ 130 w 1050"/>
                <a:gd name="T97" fmla="*/ 449 h 1170"/>
                <a:gd name="T98" fmla="*/ 144 w 1050"/>
                <a:gd name="T99" fmla="*/ 423 h 1170"/>
                <a:gd name="T100" fmla="*/ 194 w 1050"/>
                <a:gd name="T101" fmla="*/ 381 h 1170"/>
                <a:gd name="T102" fmla="*/ 187 w 1050"/>
                <a:gd name="T103" fmla="*/ 350 h 1170"/>
                <a:gd name="T104" fmla="*/ 987 w 1050"/>
                <a:gd name="T105" fmla="*/ 267 h 1170"/>
                <a:gd name="T106" fmla="*/ 970 w 1050"/>
                <a:gd name="T107" fmla="*/ 206 h 1170"/>
                <a:gd name="T108" fmla="*/ 890 w 1050"/>
                <a:gd name="T109" fmla="*/ 0 h 1170"/>
                <a:gd name="T110" fmla="*/ 890 w 1050"/>
                <a:gd name="T111" fmla="*/ 36 h 1170"/>
                <a:gd name="T112" fmla="*/ 875 w 1050"/>
                <a:gd name="T113" fmla="*/ 36 h 1170"/>
                <a:gd name="T114" fmla="*/ 890 w 1050"/>
                <a:gd name="T115" fmla="*/ 0 h 1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0" h="1170">
                  <a:moveTo>
                    <a:pt x="1039" y="345"/>
                  </a:moveTo>
                  <a:lnTo>
                    <a:pt x="1043" y="345"/>
                  </a:lnTo>
                  <a:lnTo>
                    <a:pt x="1043" y="355"/>
                  </a:lnTo>
                  <a:lnTo>
                    <a:pt x="1050" y="357"/>
                  </a:lnTo>
                  <a:lnTo>
                    <a:pt x="1029" y="395"/>
                  </a:lnTo>
                  <a:lnTo>
                    <a:pt x="1029" y="402"/>
                  </a:lnTo>
                  <a:lnTo>
                    <a:pt x="1041" y="421"/>
                  </a:lnTo>
                  <a:lnTo>
                    <a:pt x="1024" y="423"/>
                  </a:lnTo>
                  <a:lnTo>
                    <a:pt x="1020" y="433"/>
                  </a:lnTo>
                  <a:lnTo>
                    <a:pt x="1010" y="435"/>
                  </a:lnTo>
                  <a:lnTo>
                    <a:pt x="998" y="454"/>
                  </a:lnTo>
                  <a:lnTo>
                    <a:pt x="984" y="452"/>
                  </a:lnTo>
                  <a:lnTo>
                    <a:pt x="970" y="461"/>
                  </a:lnTo>
                  <a:lnTo>
                    <a:pt x="963" y="454"/>
                  </a:lnTo>
                  <a:lnTo>
                    <a:pt x="949" y="456"/>
                  </a:lnTo>
                  <a:lnTo>
                    <a:pt x="949" y="449"/>
                  </a:lnTo>
                  <a:lnTo>
                    <a:pt x="953" y="447"/>
                  </a:lnTo>
                  <a:lnTo>
                    <a:pt x="951" y="430"/>
                  </a:lnTo>
                  <a:lnTo>
                    <a:pt x="942" y="409"/>
                  </a:lnTo>
                  <a:lnTo>
                    <a:pt x="951" y="404"/>
                  </a:lnTo>
                  <a:lnTo>
                    <a:pt x="951" y="378"/>
                  </a:lnTo>
                  <a:lnTo>
                    <a:pt x="946" y="367"/>
                  </a:lnTo>
                  <a:lnTo>
                    <a:pt x="937" y="357"/>
                  </a:lnTo>
                  <a:lnTo>
                    <a:pt x="982" y="345"/>
                  </a:lnTo>
                  <a:lnTo>
                    <a:pt x="991" y="357"/>
                  </a:lnTo>
                  <a:lnTo>
                    <a:pt x="1003" y="355"/>
                  </a:lnTo>
                  <a:lnTo>
                    <a:pt x="1010" y="364"/>
                  </a:lnTo>
                  <a:lnTo>
                    <a:pt x="1020" y="362"/>
                  </a:lnTo>
                  <a:lnTo>
                    <a:pt x="1027" y="367"/>
                  </a:lnTo>
                  <a:lnTo>
                    <a:pt x="1036" y="352"/>
                  </a:lnTo>
                  <a:lnTo>
                    <a:pt x="1034" y="343"/>
                  </a:lnTo>
                  <a:lnTo>
                    <a:pt x="1039" y="345"/>
                  </a:lnTo>
                  <a:close/>
                  <a:moveTo>
                    <a:pt x="189" y="338"/>
                  </a:moveTo>
                  <a:lnTo>
                    <a:pt x="206" y="319"/>
                  </a:lnTo>
                  <a:lnTo>
                    <a:pt x="208" y="284"/>
                  </a:lnTo>
                  <a:lnTo>
                    <a:pt x="215" y="279"/>
                  </a:lnTo>
                  <a:lnTo>
                    <a:pt x="223" y="286"/>
                  </a:lnTo>
                  <a:lnTo>
                    <a:pt x="239" y="272"/>
                  </a:lnTo>
                  <a:lnTo>
                    <a:pt x="256" y="272"/>
                  </a:lnTo>
                  <a:lnTo>
                    <a:pt x="272" y="255"/>
                  </a:lnTo>
                  <a:lnTo>
                    <a:pt x="282" y="258"/>
                  </a:lnTo>
                  <a:lnTo>
                    <a:pt x="294" y="251"/>
                  </a:lnTo>
                  <a:lnTo>
                    <a:pt x="310" y="260"/>
                  </a:lnTo>
                  <a:lnTo>
                    <a:pt x="329" y="260"/>
                  </a:lnTo>
                  <a:lnTo>
                    <a:pt x="331" y="267"/>
                  </a:lnTo>
                  <a:lnTo>
                    <a:pt x="348" y="267"/>
                  </a:lnTo>
                  <a:lnTo>
                    <a:pt x="353" y="272"/>
                  </a:lnTo>
                  <a:lnTo>
                    <a:pt x="360" y="267"/>
                  </a:lnTo>
                  <a:lnTo>
                    <a:pt x="360" y="274"/>
                  </a:lnTo>
                  <a:lnTo>
                    <a:pt x="376" y="279"/>
                  </a:lnTo>
                  <a:lnTo>
                    <a:pt x="388" y="296"/>
                  </a:lnTo>
                  <a:lnTo>
                    <a:pt x="402" y="305"/>
                  </a:lnTo>
                  <a:lnTo>
                    <a:pt x="417" y="298"/>
                  </a:lnTo>
                  <a:lnTo>
                    <a:pt x="407" y="288"/>
                  </a:lnTo>
                  <a:lnTo>
                    <a:pt x="407" y="284"/>
                  </a:lnTo>
                  <a:lnTo>
                    <a:pt x="402" y="281"/>
                  </a:lnTo>
                  <a:lnTo>
                    <a:pt x="405" y="272"/>
                  </a:lnTo>
                  <a:lnTo>
                    <a:pt x="421" y="272"/>
                  </a:lnTo>
                  <a:lnTo>
                    <a:pt x="431" y="279"/>
                  </a:lnTo>
                  <a:lnTo>
                    <a:pt x="438" y="272"/>
                  </a:lnTo>
                  <a:lnTo>
                    <a:pt x="457" y="272"/>
                  </a:lnTo>
                  <a:lnTo>
                    <a:pt x="457" y="272"/>
                  </a:lnTo>
                  <a:lnTo>
                    <a:pt x="464" y="303"/>
                  </a:lnTo>
                  <a:lnTo>
                    <a:pt x="490" y="338"/>
                  </a:lnTo>
                  <a:lnTo>
                    <a:pt x="490" y="357"/>
                  </a:lnTo>
                  <a:lnTo>
                    <a:pt x="509" y="411"/>
                  </a:lnTo>
                  <a:lnTo>
                    <a:pt x="523" y="435"/>
                  </a:lnTo>
                  <a:lnTo>
                    <a:pt x="551" y="468"/>
                  </a:lnTo>
                  <a:lnTo>
                    <a:pt x="542" y="466"/>
                  </a:lnTo>
                  <a:lnTo>
                    <a:pt x="523" y="487"/>
                  </a:lnTo>
                  <a:lnTo>
                    <a:pt x="523" y="492"/>
                  </a:lnTo>
                  <a:lnTo>
                    <a:pt x="509" y="497"/>
                  </a:lnTo>
                  <a:lnTo>
                    <a:pt x="495" y="506"/>
                  </a:lnTo>
                  <a:lnTo>
                    <a:pt x="492" y="513"/>
                  </a:lnTo>
                  <a:lnTo>
                    <a:pt x="495" y="537"/>
                  </a:lnTo>
                  <a:lnTo>
                    <a:pt x="502" y="544"/>
                  </a:lnTo>
                  <a:lnTo>
                    <a:pt x="497" y="558"/>
                  </a:lnTo>
                  <a:lnTo>
                    <a:pt x="509" y="572"/>
                  </a:lnTo>
                  <a:lnTo>
                    <a:pt x="525" y="582"/>
                  </a:lnTo>
                  <a:lnTo>
                    <a:pt x="554" y="567"/>
                  </a:lnTo>
                  <a:lnTo>
                    <a:pt x="556" y="575"/>
                  </a:lnTo>
                  <a:lnTo>
                    <a:pt x="561" y="575"/>
                  </a:lnTo>
                  <a:lnTo>
                    <a:pt x="568" y="579"/>
                  </a:lnTo>
                  <a:lnTo>
                    <a:pt x="573" y="589"/>
                  </a:lnTo>
                  <a:lnTo>
                    <a:pt x="587" y="584"/>
                  </a:lnTo>
                  <a:lnTo>
                    <a:pt x="587" y="596"/>
                  </a:lnTo>
                  <a:lnTo>
                    <a:pt x="592" y="601"/>
                  </a:lnTo>
                  <a:lnTo>
                    <a:pt x="620" y="591"/>
                  </a:lnTo>
                  <a:lnTo>
                    <a:pt x="653" y="596"/>
                  </a:lnTo>
                  <a:lnTo>
                    <a:pt x="658" y="589"/>
                  </a:lnTo>
                  <a:lnTo>
                    <a:pt x="670" y="586"/>
                  </a:lnTo>
                  <a:lnTo>
                    <a:pt x="677" y="560"/>
                  </a:lnTo>
                  <a:lnTo>
                    <a:pt x="693" y="541"/>
                  </a:lnTo>
                  <a:lnTo>
                    <a:pt x="743" y="551"/>
                  </a:lnTo>
                  <a:lnTo>
                    <a:pt x="769" y="527"/>
                  </a:lnTo>
                  <a:lnTo>
                    <a:pt x="781" y="527"/>
                  </a:lnTo>
                  <a:lnTo>
                    <a:pt x="790" y="523"/>
                  </a:lnTo>
                  <a:lnTo>
                    <a:pt x="790" y="506"/>
                  </a:lnTo>
                  <a:lnTo>
                    <a:pt x="797" y="515"/>
                  </a:lnTo>
                  <a:lnTo>
                    <a:pt x="816" y="523"/>
                  </a:lnTo>
                  <a:lnTo>
                    <a:pt x="828" y="515"/>
                  </a:lnTo>
                  <a:lnTo>
                    <a:pt x="838" y="520"/>
                  </a:lnTo>
                  <a:lnTo>
                    <a:pt x="847" y="515"/>
                  </a:lnTo>
                  <a:lnTo>
                    <a:pt x="847" y="515"/>
                  </a:lnTo>
                  <a:lnTo>
                    <a:pt x="842" y="530"/>
                  </a:lnTo>
                  <a:lnTo>
                    <a:pt x="833" y="534"/>
                  </a:lnTo>
                  <a:lnTo>
                    <a:pt x="838" y="582"/>
                  </a:lnTo>
                  <a:lnTo>
                    <a:pt x="833" y="593"/>
                  </a:lnTo>
                  <a:lnTo>
                    <a:pt x="826" y="596"/>
                  </a:lnTo>
                  <a:lnTo>
                    <a:pt x="828" y="612"/>
                  </a:lnTo>
                  <a:lnTo>
                    <a:pt x="819" y="622"/>
                  </a:lnTo>
                  <a:lnTo>
                    <a:pt x="830" y="634"/>
                  </a:lnTo>
                  <a:lnTo>
                    <a:pt x="828" y="648"/>
                  </a:lnTo>
                  <a:lnTo>
                    <a:pt x="830" y="683"/>
                  </a:lnTo>
                  <a:lnTo>
                    <a:pt x="830" y="707"/>
                  </a:lnTo>
                  <a:lnTo>
                    <a:pt x="823" y="714"/>
                  </a:lnTo>
                  <a:lnTo>
                    <a:pt x="819" y="735"/>
                  </a:lnTo>
                  <a:lnTo>
                    <a:pt x="809" y="742"/>
                  </a:lnTo>
                  <a:lnTo>
                    <a:pt x="797" y="740"/>
                  </a:lnTo>
                  <a:lnTo>
                    <a:pt x="795" y="749"/>
                  </a:lnTo>
                  <a:lnTo>
                    <a:pt x="800" y="754"/>
                  </a:lnTo>
                  <a:lnTo>
                    <a:pt x="800" y="766"/>
                  </a:lnTo>
                  <a:lnTo>
                    <a:pt x="771" y="773"/>
                  </a:lnTo>
                  <a:lnTo>
                    <a:pt x="769" y="768"/>
                  </a:lnTo>
                  <a:lnTo>
                    <a:pt x="757" y="780"/>
                  </a:lnTo>
                  <a:lnTo>
                    <a:pt x="748" y="771"/>
                  </a:lnTo>
                  <a:lnTo>
                    <a:pt x="741" y="771"/>
                  </a:lnTo>
                  <a:lnTo>
                    <a:pt x="722" y="780"/>
                  </a:lnTo>
                  <a:lnTo>
                    <a:pt x="722" y="792"/>
                  </a:lnTo>
                  <a:lnTo>
                    <a:pt x="710" y="804"/>
                  </a:lnTo>
                  <a:lnTo>
                    <a:pt x="712" y="818"/>
                  </a:lnTo>
                  <a:lnTo>
                    <a:pt x="693" y="820"/>
                  </a:lnTo>
                  <a:lnTo>
                    <a:pt x="686" y="830"/>
                  </a:lnTo>
                  <a:lnTo>
                    <a:pt x="691" y="844"/>
                  </a:lnTo>
                  <a:lnTo>
                    <a:pt x="689" y="875"/>
                  </a:lnTo>
                  <a:lnTo>
                    <a:pt x="693" y="877"/>
                  </a:lnTo>
                  <a:lnTo>
                    <a:pt x="689" y="903"/>
                  </a:lnTo>
                  <a:lnTo>
                    <a:pt x="670" y="917"/>
                  </a:lnTo>
                  <a:lnTo>
                    <a:pt x="672" y="934"/>
                  </a:lnTo>
                  <a:lnTo>
                    <a:pt x="660" y="943"/>
                  </a:lnTo>
                  <a:lnTo>
                    <a:pt x="660" y="950"/>
                  </a:lnTo>
                  <a:lnTo>
                    <a:pt x="651" y="948"/>
                  </a:lnTo>
                  <a:lnTo>
                    <a:pt x="641" y="960"/>
                  </a:lnTo>
                  <a:lnTo>
                    <a:pt x="646" y="979"/>
                  </a:lnTo>
                  <a:lnTo>
                    <a:pt x="637" y="981"/>
                  </a:lnTo>
                  <a:lnTo>
                    <a:pt x="615" y="1010"/>
                  </a:lnTo>
                  <a:lnTo>
                    <a:pt x="615" y="1014"/>
                  </a:lnTo>
                  <a:lnTo>
                    <a:pt x="620" y="1014"/>
                  </a:lnTo>
                  <a:lnTo>
                    <a:pt x="618" y="1024"/>
                  </a:lnTo>
                  <a:lnTo>
                    <a:pt x="608" y="1026"/>
                  </a:lnTo>
                  <a:lnTo>
                    <a:pt x="606" y="1036"/>
                  </a:lnTo>
                  <a:lnTo>
                    <a:pt x="596" y="1033"/>
                  </a:lnTo>
                  <a:lnTo>
                    <a:pt x="584" y="1043"/>
                  </a:lnTo>
                  <a:lnTo>
                    <a:pt x="570" y="1031"/>
                  </a:lnTo>
                  <a:lnTo>
                    <a:pt x="566" y="1045"/>
                  </a:lnTo>
                  <a:lnTo>
                    <a:pt x="554" y="1050"/>
                  </a:lnTo>
                  <a:lnTo>
                    <a:pt x="549" y="1057"/>
                  </a:lnTo>
                  <a:lnTo>
                    <a:pt x="540" y="1052"/>
                  </a:lnTo>
                  <a:lnTo>
                    <a:pt x="544" y="1062"/>
                  </a:lnTo>
                  <a:lnTo>
                    <a:pt x="521" y="1076"/>
                  </a:lnTo>
                  <a:lnTo>
                    <a:pt x="523" y="1085"/>
                  </a:lnTo>
                  <a:lnTo>
                    <a:pt x="514" y="1102"/>
                  </a:lnTo>
                  <a:lnTo>
                    <a:pt x="504" y="1109"/>
                  </a:lnTo>
                  <a:lnTo>
                    <a:pt x="504" y="1116"/>
                  </a:lnTo>
                  <a:lnTo>
                    <a:pt x="509" y="1130"/>
                  </a:lnTo>
                  <a:lnTo>
                    <a:pt x="514" y="1128"/>
                  </a:lnTo>
                  <a:lnTo>
                    <a:pt x="523" y="1140"/>
                  </a:lnTo>
                  <a:lnTo>
                    <a:pt x="530" y="1140"/>
                  </a:lnTo>
                  <a:lnTo>
                    <a:pt x="535" y="1161"/>
                  </a:lnTo>
                  <a:lnTo>
                    <a:pt x="542" y="1163"/>
                  </a:lnTo>
                  <a:lnTo>
                    <a:pt x="542" y="1163"/>
                  </a:lnTo>
                  <a:lnTo>
                    <a:pt x="530" y="1170"/>
                  </a:lnTo>
                  <a:lnTo>
                    <a:pt x="523" y="1170"/>
                  </a:lnTo>
                  <a:lnTo>
                    <a:pt x="487" y="1149"/>
                  </a:lnTo>
                  <a:lnTo>
                    <a:pt x="433" y="1130"/>
                  </a:lnTo>
                  <a:lnTo>
                    <a:pt x="383" y="1132"/>
                  </a:lnTo>
                  <a:lnTo>
                    <a:pt x="336" y="1097"/>
                  </a:lnTo>
                  <a:lnTo>
                    <a:pt x="322" y="1092"/>
                  </a:lnTo>
                  <a:lnTo>
                    <a:pt x="315" y="1080"/>
                  </a:lnTo>
                  <a:lnTo>
                    <a:pt x="324" y="1050"/>
                  </a:lnTo>
                  <a:lnTo>
                    <a:pt x="317" y="1024"/>
                  </a:lnTo>
                  <a:lnTo>
                    <a:pt x="312" y="1017"/>
                  </a:lnTo>
                  <a:lnTo>
                    <a:pt x="315" y="1005"/>
                  </a:lnTo>
                  <a:lnTo>
                    <a:pt x="284" y="967"/>
                  </a:lnTo>
                  <a:lnTo>
                    <a:pt x="265" y="962"/>
                  </a:lnTo>
                  <a:lnTo>
                    <a:pt x="256" y="943"/>
                  </a:lnTo>
                  <a:lnTo>
                    <a:pt x="227" y="943"/>
                  </a:lnTo>
                  <a:lnTo>
                    <a:pt x="225" y="953"/>
                  </a:lnTo>
                  <a:lnTo>
                    <a:pt x="201" y="934"/>
                  </a:lnTo>
                  <a:lnTo>
                    <a:pt x="194" y="932"/>
                  </a:lnTo>
                  <a:lnTo>
                    <a:pt x="178" y="960"/>
                  </a:lnTo>
                  <a:lnTo>
                    <a:pt x="166" y="960"/>
                  </a:lnTo>
                  <a:lnTo>
                    <a:pt x="166" y="960"/>
                  </a:lnTo>
                  <a:lnTo>
                    <a:pt x="147" y="941"/>
                  </a:lnTo>
                  <a:lnTo>
                    <a:pt x="140" y="943"/>
                  </a:lnTo>
                  <a:lnTo>
                    <a:pt x="130" y="941"/>
                  </a:lnTo>
                  <a:lnTo>
                    <a:pt x="126" y="950"/>
                  </a:lnTo>
                  <a:lnTo>
                    <a:pt x="107" y="955"/>
                  </a:lnTo>
                  <a:lnTo>
                    <a:pt x="102" y="962"/>
                  </a:lnTo>
                  <a:lnTo>
                    <a:pt x="78" y="955"/>
                  </a:lnTo>
                  <a:lnTo>
                    <a:pt x="59" y="941"/>
                  </a:lnTo>
                  <a:lnTo>
                    <a:pt x="66" y="932"/>
                  </a:lnTo>
                  <a:lnTo>
                    <a:pt x="81" y="927"/>
                  </a:lnTo>
                  <a:lnTo>
                    <a:pt x="97" y="908"/>
                  </a:lnTo>
                  <a:lnTo>
                    <a:pt x="100" y="853"/>
                  </a:lnTo>
                  <a:lnTo>
                    <a:pt x="71" y="842"/>
                  </a:lnTo>
                  <a:lnTo>
                    <a:pt x="69" y="832"/>
                  </a:lnTo>
                  <a:lnTo>
                    <a:pt x="57" y="823"/>
                  </a:lnTo>
                  <a:lnTo>
                    <a:pt x="59" y="813"/>
                  </a:lnTo>
                  <a:lnTo>
                    <a:pt x="45" y="813"/>
                  </a:lnTo>
                  <a:lnTo>
                    <a:pt x="40" y="799"/>
                  </a:lnTo>
                  <a:lnTo>
                    <a:pt x="0" y="790"/>
                  </a:lnTo>
                  <a:lnTo>
                    <a:pt x="7" y="766"/>
                  </a:lnTo>
                  <a:lnTo>
                    <a:pt x="0" y="759"/>
                  </a:lnTo>
                  <a:lnTo>
                    <a:pt x="5" y="745"/>
                  </a:lnTo>
                  <a:lnTo>
                    <a:pt x="33" y="733"/>
                  </a:lnTo>
                  <a:lnTo>
                    <a:pt x="40" y="733"/>
                  </a:lnTo>
                  <a:lnTo>
                    <a:pt x="43" y="726"/>
                  </a:lnTo>
                  <a:lnTo>
                    <a:pt x="29" y="714"/>
                  </a:lnTo>
                  <a:lnTo>
                    <a:pt x="19" y="683"/>
                  </a:lnTo>
                  <a:lnTo>
                    <a:pt x="31" y="671"/>
                  </a:lnTo>
                  <a:lnTo>
                    <a:pt x="24" y="643"/>
                  </a:lnTo>
                  <a:lnTo>
                    <a:pt x="24" y="629"/>
                  </a:lnTo>
                  <a:lnTo>
                    <a:pt x="38" y="624"/>
                  </a:lnTo>
                  <a:lnTo>
                    <a:pt x="31" y="612"/>
                  </a:lnTo>
                  <a:lnTo>
                    <a:pt x="33" y="593"/>
                  </a:lnTo>
                  <a:lnTo>
                    <a:pt x="38" y="584"/>
                  </a:lnTo>
                  <a:lnTo>
                    <a:pt x="52" y="572"/>
                  </a:lnTo>
                  <a:lnTo>
                    <a:pt x="55" y="560"/>
                  </a:lnTo>
                  <a:lnTo>
                    <a:pt x="52" y="532"/>
                  </a:lnTo>
                  <a:lnTo>
                    <a:pt x="40" y="525"/>
                  </a:lnTo>
                  <a:lnTo>
                    <a:pt x="40" y="525"/>
                  </a:lnTo>
                  <a:lnTo>
                    <a:pt x="43" y="513"/>
                  </a:lnTo>
                  <a:lnTo>
                    <a:pt x="66" y="492"/>
                  </a:lnTo>
                  <a:lnTo>
                    <a:pt x="78" y="494"/>
                  </a:lnTo>
                  <a:lnTo>
                    <a:pt x="90" y="487"/>
                  </a:lnTo>
                  <a:lnTo>
                    <a:pt x="92" y="497"/>
                  </a:lnTo>
                  <a:lnTo>
                    <a:pt x="107" y="504"/>
                  </a:lnTo>
                  <a:lnTo>
                    <a:pt x="121" y="494"/>
                  </a:lnTo>
                  <a:lnTo>
                    <a:pt x="135" y="501"/>
                  </a:lnTo>
                  <a:lnTo>
                    <a:pt x="142" y="497"/>
                  </a:lnTo>
                  <a:lnTo>
                    <a:pt x="144" y="475"/>
                  </a:lnTo>
                  <a:lnTo>
                    <a:pt x="130" y="475"/>
                  </a:lnTo>
                  <a:lnTo>
                    <a:pt x="135" y="468"/>
                  </a:lnTo>
                  <a:lnTo>
                    <a:pt x="130" y="449"/>
                  </a:lnTo>
                  <a:lnTo>
                    <a:pt x="137" y="454"/>
                  </a:lnTo>
                  <a:lnTo>
                    <a:pt x="144" y="452"/>
                  </a:lnTo>
                  <a:lnTo>
                    <a:pt x="152" y="445"/>
                  </a:lnTo>
                  <a:lnTo>
                    <a:pt x="142" y="433"/>
                  </a:lnTo>
                  <a:lnTo>
                    <a:pt x="144" y="423"/>
                  </a:lnTo>
                  <a:lnTo>
                    <a:pt x="159" y="421"/>
                  </a:lnTo>
                  <a:lnTo>
                    <a:pt x="166" y="411"/>
                  </a:lnTo>
                  <a:lnTo>
                    <a:pt x="173" y="411"/>
                  </a:lnTo>
                  <a:lnTo>
                    <a:pt x="173" y="402"/>
                  </a:lnTo>
                  <a:lnTo>
                    <a:pt x="194" y="381"/>
                  </a:lnTo>
                  <a:lnTo>
                    <a:pt x="204" y="378"/>
                  </a:lnTo>
                  <a:lnTo>
                    <a:pt x="206" y="374"/>
                  </a:lnTo>
                  <a:lnTo>
                    <a:pt x="201" y="364"/>
                  </a:lnTo>
                  <a:lnTo>
                    <a:pt x="201" y="355"/>
                  </a:lnTo>
                  <a:lnTo>
                    <a:pt x="187" y="350"/>
                  </a:lnTo>
                  <a:lnTo>
                    <a:pt x="189" y="338"/>
                  </a:lnTo>
                  <a:close/>
                  <a:moveTo>
                    <a:pt x="1041" y="274"/>
                  </a:moveTo>
                  <a:lnTo>
                    <a:pt x="1032" y="288"/>
                  </a:lnTo>
                  <a:lnTo>
                    <a:pt x="1020" y="277"/>
                  </a:lnTo>
                  <a:lnTo>
                    <a:pt x="987" y="267"/>
                  </a:lnTo>
                  <a:lnTo>
                    <a:pt x="975" y="258"/>
                  </a:lnTo>
                  <a:lnTo>
                    <a:pt x="975" y="241"/>
                  </a:lnTo>
                  <a:lnTo>
                    <a:pt x="965" y="234"/>
                  </a:lnTo>
                  <a:lnTo>
                    <a:pt x="965" y="220"/>
                  </a:lnTo>
                  <a:lnTo>
                    <a:pt x="970" y="206"/>
                  </a:lnTo>
                  <a:lnTo>
                    <a:pt x="1006" y="206"/>
                  </a:lnTo>
                  <a:lnTo>
                    <a:pt x="1027" y="213"/>
                  </a:lnTo>
                  <a:lnTo>
                    <a:pt x="1041" y="229"/>
                  </a:lnTo>
                  <a:lnTo>
                    <a:pt x="1041" y="274"/>
                  </a:lnTo>
                  <a:close/>
                  <a:moveTo>
                    <a:pt x="890" y="0"/>
                  </a:moveTo>
                  <a:lnTo>
                    <a:pt x="899" y="10"/>
                  </a:lnTo>
                  <a:lnTo>
                    <a:pt x="894" y="14"/>
                  </a:lnTo>
                  <a:lnTo>
                    <a:pt x="899" y="14"/>
                  </a:lnTo>
                  <a:lnTo>
                    <a:pt x="901" y="24"/>
                  </a:lnTo>
                  <a:lnTo>
                    <a:pt x="890" y="36"/>
                  </a:lnTo>
                  <a:lnTo>
                    <a:pt x="892" y="40"/>
                  </a:lnTo>
                  <a:lnTo>
                    <a:pt x="887" y="40"/>
                  </a:lnTo>
                  <a:lnTo>
                    <a:pt x="883" y="45"/>
                  </a:lnTo>
                  <a:lnTo>
                    <a:pt x="883" y="40"/>
                  </a:lnTo>
                  <a:lnTo>
                    <a:pt x="875" y="36"/>
                  </a:lnTo>
                  <a:lnTo>
                    <a:pt x="883" y="21"/>
                  </a:lnTo>
                  <a:lnTo>
                    <a:pt x="878" y="7"/>
                  </a:lnTo>
                  <a:lnTo>
                    <a:pt x="880" y="0"/>
                  </a:lnTo>
                  <a:lnTo>
                    <a:pt x="887" y="5"/>
                  </a:lnTo>
                  <a:lnTo>
                    <a:pt x="890"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27" name="Freeform 226"/>
            <p:cNvSpPr>
              <a:spLocks noEditPoints="1"/>
            </p:cNvSpPr>
            <p:nvPr/>
          </p:nvSpPr>
          <p:spPr bwMode="auto">
            <a:xfrm>
              <a:off x="1853" y="3692"/>
              <a:ext cx="374" cy="953"/>
            </a:xfrm>
            <a:custGeom>
              <a:avLst/>
              <a:gdLst>
                <a:gd name="T0" fmla="*/ 7 w 374"/>
                <a:gd name="T1" fmla="*/ 695 h 953"/>
                <a:gd name="T2" fmla="*/ 9 w 374"/>
                <a:gd name="T3" fmla="*/ 669 h 953"/>
                <a:gd name="T4" fmla="*/ 21 w 374"/>
                <a:gd name="T5" fmla="*/ 652 h 953"/>
                <a:gd name="T6" fmla="*/ 52 w 374"/>
                <a:gd name="T7" fmla="*/ 607 h 953"/>
                <a:gd name="T8" fmla="*/ 45 w 374"/>
                <a:gd name="T9" fmla="*/ 641 h 953"/>
                <a:gd name="T10" fmla="*/ 33 w 374"/>
                <a:gd name="T11" fmla="*/ 619 h 953"/>
                <a:gd name="T12" fmla="*/ 50 w 374"/>
                <a:gd name="T13" fmla="*/ 593 h 953"/>
                <a:gd name="T14" fmla="*/ 329 w 374"/>
                <a:gd name="T15" fmla="*/ 19 h 953"/>
                <a:gd name="T16" fmla="*/ 336 w 374"/>
                <a:gd name="T17" fmla="*/ 59 h 953"/>
                <a:gd name="T18" fmla="*/ 350 w 374"/>
                <a:gd name="T19" fmla="*/ 87 h 953"/>
                <a:gd name="T20" fmla="*/ 369 w 374"/>
                <a:gd name="T21" fmla="*/ 109 h 953"/>
                <a:gd name="T22" fmla="*/ 371 w 374"/>
                <a:gd name="T23" fmla="*/ 158 h 953"/>
                <a:gd name="T24" fmla="*/ 338 w 374"/>
                <a:gd name="T25" fmla="*/ 189 h 953"/>
                <a:gd name="T26" fmla="*/ 329 w 374"/>
                <a:gd name="T27" fmla="*/ 236 h 953"/>
                <a:gd name="T28" fmla="*/ 350 w 374"/>
                <a:gd name="T29" fmla="*/ 258 h 953"/>
                <a:gd name="T30" fmla="*/ 331 w 374"/>
                <a:gd name="T31" fmla="*/ 319 h 953"/>
                <a:gd name="T32" fmla="*/ 324 w 374"/>
                <a:gd name="T33" fmla="*/ 395 h 953"/>
                <a:gd name="T34" fmla="*/ 305 w 374"/>
                <a:gd name="T35" fmla="*/ 421 h 953"/>
                <a:gd name="T36" fmla="*/ 329 w 374"/>
                <a:gd name="T37" fmla="*/ 463 h 953"/>
                <a:gd name="T38" fmla="*/ 296 w 374"/>
                <a:gd name="T39" fmla="*/ 508 h 953"/>
                <a:gd name="T40" fmla="*/ 255 w 374"/>
                <a:gd name="T41" fmla="*/ 537 h 953"/>
                <a:gd name="T42" fmla="*/ 218 w 374"/>
                <a:gd name="T43" fmla="*/ 591 h 953"/>
                <a:gd name="T44" fmla="*/ 161 w 374"/>
                <a:gd name="T45" fmla="*/ 655 h 953"/>
                <a:gd name="T46" fmla="*/ 173 w 374"/>
                <a:gd name="T47" fmla="*/ 697 h 953"/>
                <a:gd name="T48" fmla="*/ 175 w 374"/>
                <a:gd name="T49" fmla="*/ 728 h 953"/>
                <a:gd name="T50" fmla="*/ 229 w 374"/>
                <a:gd name="T51" fmla="*/ 761 h 953"/>
                <a:gd name="T52" fmla="*/ 241 w 374"/>
                <a:gd name="T53" fmla="*/ 790 h 953"/>
                <a:gd name="T54" fmla="*/ 215 w 374"/>
                <a:gd name="T55" fmla="*/ 827 h 953"/>
                <a:gd name="T56" fmla="*/ 184 w 374"/>
                <a:gd name="T57" fmla="*/ 849 h 953"/>
                <a:gd name="T58" fmla="*/ 180 w 374"/>
                <a:gd name="T59" fmla="*/ 877 h 953"/>
                <a:gd name="T60" fmla="*/ 187 w 374"/>
                <a:gd name="T61" fmla="*/ 898 h 953"/>
                <a:gd name="T62" fmla="*/ 149 w 374"/>
                <a:gd name="T63" fmla="*/ 927 h 953"/>
                <a:gd name="T64" fmla="*/ 106 w 374"/>
                <a:gd name="T65" fmla="*/ 915 h 953"/>
                <a:gd name="T66" fmla="*/ 64 w 374"/>
                <a:gd name="T67" fmla="*/ 953 h 953"/>
                <a:gd name="T68" fmla="*/ 43 w 374"/>
                <a:gd name="T69" fmla="*/ 922 h 953"/>
                <a:gd name="T70" fmla="*/ 9 w 374"/>
                <a:gd name="T71" fmla="*/ 924 h 953"/>
                <a:gd name="T72" fmla="*/ 35 w 374"/>
                <a:gd name="T73" fmla="*/ 851 h 953"/>
                <a:gd name="T74" fmla="*/ 52 w 374"/>
                <a:gd name="T75" fmla="*/ 790 h 953"/>
                <a:gd name="T76" fmla="*/ 76 w 374"/>
                <a:gd name="T77" fmla="*/ 818 h 953"/>
                <a:gd name="T78" fmla="*/ 92 w 374"/>
                <a:gd name="T79" fmla="*/ 775 h 953"/>
                <a:gd name="T80" fmla="*/ 54 w 374"/>
                <a:gd name="T81" fmla="*/ 745 h 953"/>
                <a:gd name="T82" fmla="*/ 83 w 374"/>
                <a:gd name="T83" fmla="*/ 752 h 953"/>
                <a:gd name="T84" fmla="*/ 66 w 374"/>
                <a:gd name="T85" fmla="*/ 707 h 953"/>
                <a:gd name="T86" fmla="*/ 114 w 374"/>
                <a:gd name="T87" fmla="*/ 667 h 953"/>
                <a:gd name="T88" fmla="*/ 78 w 374"/>
                <a:gd name="T89" fmla="*/ 674 h 953"/>
                <a:gd name="T90" fmla="*/ 102 w 374"/>
                <a:gd name="T91" fmla="*/ 645 h 953"/>
                <a:gd name="T92" fmla="*/ 99 w 374"/>
                <a:gd name="T93" fmla="*/ 633 h 953"/>
                <a:gd name="T94" fmla="*/ 104 w 374"/>
                <a:gd name="T95" fmla="*/ 577 h 953"/>
                <a:gd name="T96" fmla="*/ 121 w 374"/>
                <a:gd name="T97" fmla="*/ 555 h 953"/>
                <a:gd name="T98" fmla="*/ 180 w 374"/>
                <a:gd name="T99" fmla="*/ 442 h 953"/>
                <a:gd name="T100" fmla="*/ 239 w 374"/>
                <a:gd name="T101" fmla="*/ 253 h 953"/>
                <a:gd name="T102" fmla="*/ 277 w 374"/>
                <a:gd name="T103" fmla="*/ 203 h 953"/>
                <a:gd name="T104" fmla="*/ 281 w 374"/>
                <a:gd name="T105" fmla="*/ 168 h 953"/>
                <a:gd name="T106" fmla="*/ 270 w 374"/>
                <a:gd name="T107" fmla="*/ 116 h 953"/>
                <a:gd name="T108" fmla="*/ 258 w 374"/>
                <a:gd name="T109" fmla="*/ 68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4" h="953">
                  <a:moveTo>
                    <a:pt x="21" y="652"/>
                  </a:moveTo>
                  <a:lnTo>
                    <a:pt x="31" y="676"/>
                  </a:lnTo>
                  <a:lnTo>
                    <a:pt x="14" y="693"/>
                  </a:lnTo>
                  <a:lnTo>
                    <a:pt x="7" y="695"/>
                  </a:lnTo>
                  <a:lnTo>
                    <a:pt x="9" y="685"/>
                  </a:lnTo>
                  <a:lnTo>
                    <a:pt x="0" y="676"/>
                  </a:lnTo>
                  <a:lnTo>
                    <a:pt x="5" y="664"/>
                  </a:lnTo>
                  <a:lnTo>
                    <a:pt x="9" y="669"/>
                  </a:lnTo>
                  <a:lnTo>
                    <a:pt x="17" y="667"/>
                  </a:lnTo>
                  <a:lnTo>
                    <a:pt x="19" y="657"/>
                  </a:lnTo>
                  <a:lnTo>
                    <a:pt x="14" y="655"/>
                  </a:lnTo>
                  <a:lnTo>
                    <a:pt x="21" y="652"/>
                  </a:lnTo>
                  <a:close/>
                  <a:moveTo>
                    <a:pt x="50" y="593"/>
                  </a:moveTo>
                  <a:lnTo>
                    <a:pt x="57" y="593"/>
                  </a:lnTo>
                  <a:lnTo>
                    <a:pt x="59" y="596"/>
                  </a:lnTo>
                  <a:lnTo>
                    <a:pt x="52" y="607"/>
                  </a:lnTo>
                  <a:lnTo>
                    <a:pt x="57" y="617"/>
                  </a:lnTo>
                  <a:lnTo>
                    <a:pt x="54" y="624"/>
                  </a:lnTo>
                  <a:lnTo>
                    <a:pt x="47" y="624"/>
                  </a:lnTo>
                  <a:lnTo>
                    <a:pt x="45" y="641"/>
                  </a:lnTo>
                  <a:lnTo>
                    <a:pt x="43" y="633"/>
                  </a:lnTo>
                  <a:lnTo>
                    <a:pt x="38" y="633"/>
                  </a:lnTo>
                  <a:lnTo>
                    <a:pt x="33" y="631"/>
                  </a:lnTo>
                  <a:lnTo>
                    <a:pt x="33" y="619"/>
                  </a:lnTo>
                  <a:lnTo>
                    <a:pt x="40" y="610"/>
                  </a:lnTo>
                  <a:lnTo>
                    <a:pt x="38" y="596"/>
                  </a:lnTo>
                  <a:lnTo>
                    <a:pt x="45" y="586"/>
                  </a:lnTo>
                  <a:lnTo>
                    <a:pt x="50" y="593"/>
                  </a:lnTo>
                  <a:close/>
                  <a:moveTo>
                    <a:pt x="319" y="0"/>
                  </a:moveTo>
                  <a:lnTo>
                    <a:pt x="324" y="7"/>
                  </a:lnTo>
                  <a:lnTo>
                    <a:pt x="324" y="7"/>
                  </a:lnTo>
                  <a:lnTo>
                    <a:pt x="329" y="19"/>
                  </a:lnTo>
                  <a:lnTo>
                    <a:pt x="341" y="24"/>
                  </a:lnTo>
                  <a:lnTo>
                    <a:pt x="326" y="57"/>
                  </a:lnTo>
                  <a:lnTo>
                    <a:pt x="329" y="66"/>
                  </a:lnTo>
                  <a:lnTo>
                    <a:pt x="336" y="59"/>
                  </a:lnTo>
                  <a:lnTo>
                    <a:pt x="338" y="68"/>
                  </a:lnTo>
                  <a:lnTo>
                    <a:pt x="345" y="68"/>
                  </a:lnTo>
                  <a:lnTo>
                    <a:pt x="350" y="71"/>
                  </a:lnTo>
                  <a:lnTo>
                    <a:pt x="350" y="87"/>
                  </a:lnTo>
                  <a:lnTo>
                    <a:pt x="357" y="87"/>
                  </a:lnTo>
                  <a:lnTo>
                    <a:pt x="364" y="94"/>
                  </a:lnTo>
                  <a:lnTo>
                    <a:pt x="360" y="111"/>
                  </a:lnTo>
                  <a:lnTo>
                    <a:pt x="369" y="109"/>
                  </a:lnTo>
                  <a:lnTo>
                    <a:pt x="374" y="116"/>
                  </a:lnTo>
                  <a:lnTo>
                    <a:pt x="369" y="130"/>
                  </a:lnTo>
                  <a:lnTo>
                    <a:pt x="357" y="139"/>
                  </a:lnTo>
                  <a:lnTo>
                    <a:pt x="371" y="158"/>
                  </a:lnTo>
                  <a:lnTo>
                    <a:pt x="364" y="161"/>
                  </a:lnTo>
                  <a:lnTo>
                    <a:pt x="362" y="172"/>
                  </a:lnTo>
                  <a:lnTo>
                    <a:pt x="343" y="177"/>
                  </a:lnTo>
                  <a:lnTo>
                    <a:pt x="338" y="189"/>
                  </a:lnTo>
                  <a:lnTo>
                    <a:pt x="329" y="194"/>
                  </a:lnTo>
                  <a:lnTo>
                    <a:pt x="322" y="210"/>
                  </a:lnTo>
                  <a:lnTo>
                    <a:pt x="329" y="222"/>
                  </a:lnTo>
                  <a:lnTo>
                    <a:pt x="329" y="236"/>
                  </a:lnTo>
                  <a:lnTo>
                    <a:pt x="336" y="241"/>
                  </a:lnTo>
                  <a:lnTo>
                    <a:pt x="334" y="248"/>
                  </a:lnTo>
                  <a:lnTo>
                    <a:pt x="350" y="250"/>
                  </a:lnTo>
                  <a:lnTo>
                    <a:pt x="350" y="258"/>
                  </a:lnTo>
                  <a:lnTo>
                    <a:pt x="357" y="258"/>
                  </a:lnTo>
                  <a:lnTo>
                    <a:pt x="352" y="269"/>
                  </a:lnTo>
                  <a:lnTo>
                    <a:pt x="360" y="279"/>
                  </a:lnTo>
                  <a:lnTo>
                    <a:pt x="331" y="319"/>
                  </a:lnTo>
                  <a:lnTo>
                    <a:pt x="331" y="326"/>
                  </a:lnTo>
                  <a:lnTo>
                    <a:pt x="338" y="333"/>
                  </a:lnTo>
                  <a:lnTo>
                    <a:pt x="312" y="385"/>
                  </a:lnTo>
                  <a:lnTo>
                    <a:pt x="324" y="395"/>
                  </a:lnTo>
                  <a:lnTo>
                    <a:pt x="324" y="402"/>
                  </a:lnTo>
                  <a:lnTo>
                    <a:pt x="312" y="404"/>
                  </a:lnTo>
                  <a:lnTo>
                    <a:pt x="312" y="418"/>
                  </a:lnTo>
                  <a:lnTo>
                    <a:pt x="305" y="421"/>
                  </a:lnTo>
                  <a:lnTo>
                    <a:pt x="310" y="442"/>
                  </a:lnTo>
                  <a:lnTo>
                    <a:pt x="291" y="463"/>
                  </a:lnTo>
                  <a:lnTo>
                    <a:pt x="305" y="466"/>
                  </a:lnTo>
                  <a:lnTo>
                    <a:pt x="329" y="463"/>
                  </a:lnTo>
                  <a:lnTo>
                    <a:pt x="334" y="470"/>
                  </a:lnTo>
                  <a:lnTo>
                    <a:pt x="336" y="487"/>
                  </a:lnTo>
                  <a:lnTo>
                    <a:pt x="310" y="508"/>
                  </a:lnTo>
                  <a:lnTo>
                    <a:pt x="296" y="508"/>
                  </a:lnTo>
                  <a:lnTo>
                    <a:pt x="286" y="520"/>
                  </a:lnTo>
                  <a:lnTo>
                    <a:pt x="284" y="539"/>
                  </a:lnTo>
                  <a:lnTo>
                    <a:pt x="277" y="546"/>
                  </a:lnTo>
                  <a:lnTo>
                    <a:pt x="255" y="537"/>
                  </a:lnTo>
                  <a:lnTo>
                    <a:pt x="239" y="548"/>
                  </a:lnTo>
                  <a:lnTo>
                    <a:pt x="239" y="558"/>
                  </a:lnTo>
                  <a:lnTo>
                    <a:pt x="218" y="572"/>
                  </a:lnTo>
                  <a:lnTo>
                    <a:pt x="218" y="591"/>
                  </a:lnTo>
                  <a:lnTo>
                    <a:pt x="199" y="612"/>
                  </a:lnTo>
                  <a:lnTo>
                    <a:pt x="194" y="612"/>
                  </a:lnTo>
                  <a:lnTo>
                    <a:pt x="161" y="641"/>
                  </a:lnTo>
                  <a:lnTo>
                    <a:pt x="161" y="655"/>
                  </a:lnTo>
                  <a:lnTo>
                    <a:pt x="158" y="657"/>
                  </a:lnTo>
                  <a:lnTo>
                    <a:pt x="168" y="674"/>
                  </a:lnTo>
                  <a:lnTo>
                    <a:pt x="166" y="685"/>
                  </a:lnTo>
                  <a:lnTo>
                    <a:pt x="173" y="697"/>
                  </a:lnTo>
                  <a:lnTo>
                    <a:pt x="170" y="702"/>
                  </a:lnTo>
                  <a:lnTo>
                    <a:pt x="180" y="707"/>
                  </a:lnTo>
                  <a:lnTo>
                    <a:pt x="170" y="721"/>
                  </a:lnTo>
                  <a:lnTo>
                    <a:pt x="175" y="728"/>
                  </a:lnTo>
                  <a:lnTo>
                    <a:pt x="187" y="726"/>
                  </a:lnTo>
                  <a:lnTo>
                    <a:pt x="203" y="740"/>
                  </a:lnTo>
                  <a:lnTo>
                    <a:pt x="218" y="745"/>
                  </a:lnTo>
                  <a:lnTo>
                    <a:pt x="229" y="761"/>
                  </a:lnTo>
                  <a:lnTo>
                    <a:pt x="229" y="761"/>
                  </a:lnTo>
                  <a:lnTo>
                    <a:pt x="229" y="773"/>
                  </a:lnTo>
                  <a:lnTo>
                    <a:pt x="241" y="778"/>
                  </a:lnTo>
                  <a:lnTo>
                    <a:pt x="241" y="790"/>
                  </a:lnTo>
                  <a:lnTo>
                    <a:pt x="248" y="797"/>
                  </a:lnTo>
                  <a:lnTo>
                    <a:pt x="246" y="804"/>
                  </a:lnTo>
                  <a:lnTo>
                    <a:pt x="234" y="804"/>
                  </a:lnTo>
                  <a:lnTo>
                    <a:pt x="215" y="827"/>
                  </a:lnTo>
                  <a:lnTo>
                    <a:pt x="215" y="834"/>
                  </a:lnTo>
                  <a:lnTo>
                    <a:pt x="206" y="834"/>
                  </a:lnTo>
                  <a:lnTo>
                    <a:pt x="201" y="846"/>
                  </a:lnTo>
                  <a:lnTo>
                    <a:pt x="184" y="849"/>
                  </a:lnTo>
                  <a:lnTo>
                    <a:pt x="182" y="858"/>
                  </a:lnTo>
                  <a:lnTo>
                    <a:pt x="192" y="868"/>
                  </a:lnTo>
                  <a:lnTo>
                    <a:pt x="187" y="875"/>
                  </a:lnTo>
                  <a:lnTo>
                    <a:pt x="180" y="877"/>
                  </a:lnTo>
                  <a:lnTo>
                    <a:pt x="170" y="872"/>
                  </a:lnTo>
                  <a:lnTo>
                    <a:pt x="175" y="891"/>
                  </a:lnTo>
                  <a:lnTo>
                    <a:pt x="170" y="898"/>
                  </a:lnTo>
                  <a:lnTo>
                    <a:pt x="187" y="898"/>
                  </a:lnTo>
                  <a:lnTo>
                    <a:pt x="182" y="920"/>
                  </a:lnTo>
                  <a:lnTo>
                    <a:pt x="177" y="924"/>
                  </a:lnTo>
                  <a:lnTo>
                    <a:pt x="163" y="920"/>
                  </a:lnTo>
                  <a:lnTo>
                    <a:pt x="149" y="927"/>
                  </a:lnTo>
                  <a:lnTo>
                    <a:pt x="135" y="920"/>
                  </a:lnTo>
                  <a:lnTo>
                    <a:pt x="132" y="910"/>
                  </a:lnTo>
                  <a:lnTo>
                    <a:pt x="118" y="917"/>
                  </a:lnTo>
                  <a:lnTo>
                    <a:pt x="106" y="915"/>
                  </a:lnTo>
                  <a:lnTo>
                    <a:pt x="85" y="938"/>
                  </a:lnTo>
                  <a:lnTo>
                    <a:pt x="80" y="948"/>
                  </a:lnTo>
                  <a:lnTo>
                    <a:pt x="80" y="948"/>
                  </a:lnTo>
                  <a:lnTo>
                    <a:pt x="64" y="953"/>
                  </a:lnTo>
                  <a:lnTo>
                    <a:pt x="59" y="941"/>
                  </a:lnTo>
                  <a:lnTo>
                    <a:pt x="50" y="943"/>
                  </a:lnTo>
                  <a:lnTo>
                    <a:pt x="57" y="936"/>
                  </a:lnTo>
                  <a:lnTo>
                    <a:pt x="43" y="922"/>
                  </a:lnTo>
                  <a:lnTo>
                    <a:pt x="24" y="929"/>
                  </a:lnTo>
                  <a:lnTo>
                    <a:pt x="17" y="922"/>
                  </a:lnTo>
                  <a:lnTo>
                    <a:pt x="9" y="924"/>
                  </a:lnTo>
                  <a:lnTo>
                    <a:pt x="9" y="924"/>
                  </a:lnTo>
                  <a:lnTo>
                    <a:pt x="12" y="889"/>
                  </a:lnTo>
                  <a:lnTo>
                    <a:pt x="19" y="891"/>
                  </a:lnTo>
                  <a:lnTo>
                    <a:pt x="26" y="886"/>
                  </a:lnTo>
                  <a:lnTo>
                    <a:pt x="35" y="851"/>
                  </a:lnTo>
                  <a:lnTo>
                    <a:pt x="38" y="823"/>
                  </a:lnTo>
                  <a:lnTo>
                    <a:pt x="50" y="785"/>
                  </a:lnTo>
                  <a:lnTo>
                    <a:pt x="57" y="785"/>
                  </a:lnTo>
                  <a:lnTo>
                    <a:pt x="52" y="790"/>
                  </a:lnTo>
                  <a:lnTo>
                    <a:pt x="61" y="808"/>
                  </a:lnTo>
                  <a:lnTo>
                    <a:pt x="66" y="806"/>
                  </a:lnTo>
                  <a:lnTo>
                    <a:pt x="69" y="804"/>
                  </a:lnTo>
                  <a:lnTo>
                    <a:pt x="76" y="818"/>
                  </a:lnTo>
                  <a:lnTo>
                    <a:pt x="80" y="818"/>
                  </a:lnTo>
                  <a:lnTo>
                    <a:pt x="76" y="792"/>
                  </a:lnTo>
                  <a:lnTo>
                    <a:pt x="99" y="782"/>
                  </a:lnTo>
                  <a:lnTo>
                    <a:pt x="92" y="775"/>
                  </a:lnTo>
                  <a:lnTo>
                    <a:pt x="83" y="766"/>
                  </a:lnTo>
                  <a:lnTo>
                    <a:pt x="64" y="766"/>
                  </a:lnTo>
                  <a:lnTo>
                    <a:pt x="54" y="759"/>
                  </a:lnTo>
                  <a:lnTo>
                    <a:pt x="54" y="745"/>
                  </a:lnTo>
                  <a:lnTo>
                    <a:pt x="59" y="747"/>
                  </a:lnTo>
                  <a:lnTo>
                    <a:pt x="64" y="740"/>
                  </a:lnTo>
                  <a:lnTo>
                    <a:pt x="80" y="756"/>
                  </a:lnTo>
                  <a:lnTo>
                    <a:pt x="83" y="752"/>
                  </a:lnTo>
                  <a:lnTo>
                    <a:pt x="78" y="740"/>
                  </a:lnTo>
                  <a:lnTo>
                    <a:pt x="85" y="726"/>
                  </a:lnTo>
                  <a:lnTo>
                    <a:pt x="76" y="728"/>
                  </a:lnTo>
                  <a:lnTo>
                    <a:pt x="66" y="707"/>
                  </a:lnTo>
                  <a:lnTo>
                    <a:pt x="83" y="716"/>
                  </a:lnTo>
                  <a:lnTo>
                    <a:pt x="95" y="709"/>
                  </a:lnTo>
                  <a:lnTo>
                    <a:pt x="114" y="681"/>
                  </a:lnTo>
                  <a:lnTo>
                    <a:pt x="114" y="667"/>
                  </a:lnTo>
                  <a:lnTo>
                    <a:pt x="102" y="669"/>
                  </a:lnTo>
                  <a:lnTo>
                    <a:pt x="97" y="664"/>
                  </a:lnTo>
                  <a:lnTo>
                    <a:pt x="83" y="674"/>
                  </a:lnTo>
                  <a:lnTo>
                    <a:pt x="78" y="674"/>
                  </a:lnTo>
                  <a:lnTo>
                    <a:pt x="85" y="662"/>
                  </a:lnTo>
                  <a:lnTo>
                    <a:pt x="80" y="645"/>
                  </a:lnTo>
                  <a:lnTo>
                    <a:pt x="99" y="638"/>
                  </a:lnTo>
                  <a:lnTo>
                    <a:pt x="102" y="645"/>
                  </a:lnTo>
                  <a:lnTo>
                    <a:pt x="125" y="615"/>
                  </a:lnTo>
                  <a:lnTo>
                    <a:pt x="123" y="610"/>
                  </a:lnTo>
                  <a:lnTo>
                    <a:pt x="106" y="631"/>
                  </a:lnTo>
                  <a:lnTo>
                    <a:pt x="99" y="633"/>
                  </a:lnTo>
                  <a:lnTo>
                    <a:pt x="88" y="598"/>
                  </a:lnTo>
                  <a:lnTo>
                    <a:pt x="99" y="596"/>
                  </a:lnTo>
                  <a:lnTo>
                    <a:pt x="95" y="586"/>
                  </a:lnTo>
                  <a:lnTo>
                    <a:pt x="104" y="577"/>
                  </a:lnTo>
                  <a:lnTo>
                    <a:pt x="111" y="579"/>
                  </a:lnTo>
                  <a:lnTo>
                    <a:pt x="114" y="584"/>
                  </a:lnTo>
                  <a:lnTo>
                    <a:pt x="123" y="565"/>
                  </a:lnTo>
                  <a:lnTo>
                    <a:pt x="121" y="555"/>
                  </a:lnTo>
                  <a:lnTo>
                    <a:pt x="132" y="548"/>
                  </a:lnTo>
                  <a:lnTo>
                    <a:pt x="144" y="506"/>
                  </a:lnTo>
                  <a:lnTo>
                    <a:pt x="175" y="449"/>
                  </a:lnTo>
                  <a:lnTo>
                    <a:pt x="180" y="442"/>
                  </a:lnTo>
                  <a:lnTo>
                    <a:pt x="189" y="428"/>
                  </a:lnTo>
                  <a:lnTo>
                    <a:pt x="229" y="307"/>
                  </a:lnTo>
                  <a:lnTo>
                    <a:pt x="237" y="298"/>
                  </a:lnTo>
                  <a:lnTo>
                    <a:pt x="239" y="253"/>
                  </a:lnTo>
                  <a:lnTo>
                    <a:pt x="258" y="222"/>
                  </a:lnTo>
                  <a:lnTo>
                    <a:pt x="270" y="217"/>
                  </a:lnTo>
                  <a:lnTo>
                    <a:pt x="267" y="213"/>
                  </a:lnTo>
                  <a:lnTo>
                    <a:pt x="277" y="203"/>
                  </a:lnTo>
                  <a:lnTo>
                    <a:pt x="270" y="196"/>
                  </a:lnTo>
                  <a:lnTo>
                    <a:pt x="279" y="191"/>
                  </a:lnTo>
                  <a:lnTo>
                    <a:pt x="281" y="180"/>
                  </a:lnTo>
                  <a:lnTo>
                    <a:pt x="281" y="168"/>
                  </a:lnTo>
                  <a:lnTo>
                    <a:pt x="279" y="154"/>
                  </a:lnTo>
                  <a:lnTo>
                    <a:pt x="272" y="146"/>
                  </a:lnTo>
                  <a:lnTo>
                    <a:pt x="277" y="132"/>
                  </a:lnTo>
                  <a:lnTo>
                    <a:pt x="270" y="116"/>
                  </a:lnTo>
                  <a:lnTo>
                    <a:pt x="263" y="116"/>
                  </a:lnTo>
                  <a:lnTo>
                    <a:pt x="251" y="106"/>
                  </a:lnTo>
                  <a:lnTo>
                    <a:pt x="260" y="87"/>
                  </a:lnTo>
                  <a:lnTo>
                    <a:pt x="258" y="68"/>
                  </a:lnTo>
                  <a:lnTo>
                    <a:pt x="263" y="66"/>
                  </a:lnTo>
                  <a:lnTo>
                    <a:pt x="270" y="52"/>
                  </a:lnTo>
                  <a:lnTo>
                    <a:pt x="319"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28" name="Freeform 227"/>
            <p:cNvSpPr>
              <a:spLocks/>
            </p:cNvSpPr>
            <p:nvPr/>
          </p:nvSpPr>
          <p:spPr bwMode="auto">
            <a:xfrm>
              <a:off x="2011" y="3531"/>
              <a:ext cx="568" cy="922"/>
            </a:xfrm>
            <a:custGeom>
              <a:avLst/>
              <a:gdLst>
                <a:gd name="T0" fmla="*/ 346 w 568"/>
                <a:gd name="T1" fmla="*/ 19 h 922"/>
                <a:gd name="T2" fmla="*/ 391 w 568"/>
                <a:gd name="T3" fmla="*/ 40 h 922"/>
                <a:gd name="T4" fmla="*/ 452 w 568"/>
                <a:gd name="T5" fmla="*/ 45 h 922"/>
                <a:gd name="T6" fmla="*/ 481 w 568"/>
                <a:gd name="T7" fmla="*/ 47 h 922"/>
                <a:gd name="T8" fmla="*/ 554 w 568"/>
                <a:gd name="T9" fmla="*/ 29 h 922"/>
                <a:gd name="T10" fmla="*/ 563 w 568"/>
                <a:gd name="T11" fmla="*/ 83 h 922"/>
                <a:gd name="T12" fmla="*/ 554 w 568"/>
                <a:gd name="T13" fmla="*/ 111 h 922"/>
                <a:gd name="T14" fmla="*/ 519 w 568"/>
                <a:gd name="T15" fmla="*/ 104 h 922"/>
                <a:gd name="T16" fmla="*/ 466 w 568"/>
                <a:gd name="T17" fmla="*/ 220 h 922"/>
                <a:gd name="T18" fmla="*/ 462 w 568"/>
                <a:gd name="T19" fmla="*/ 227 h 922"/>
                <a:gd name="T20" fmla="*/ 419 w 568"/>
                <a:gd name="T21" fmla="*/ 291 h 922"/>
                <a:gd name="T22" fmla="*/ 396 w 568"/>
                <a:gd name="T23" fmla="*/ 317 h 922"/>
                <a:gd name="T24" fmla="*/ 407 w 568"/>
                <a:gd name="T25" fmla="*/ 333 h 922"/>
                <a:gd name="T26" fmla="*/ 391 w 568"/>
                <a:gd name="T27" fmla="*/ 378 h 922"/>
                <a:gd name="T28" fmla="*/ 400 w 568"/>
                <a:gd name="T29" fmla="*/ 433 h 922"/>
                <a:gd name="T30" fmla="*/ 332 w 568"/>
                <a:gd name="T31" fmla="*/ 445 h 922"/>
                <a:gd name="T32" fmla="*/ 346 w 568"/>
                <a:gd name="T33" fmla="*/ 482 h 922"/>
                <a:gd name="T34" fmla="*/ 367 w 568"/>
                <a:gd name="T35" fmla="*/ 506 h 922"/>
                <a:gd name="T36" fmla="*/ 374 w 568"/>
                <a:gd name="T37" fmla="*/ 532 h 922"/>
                <a:gd name="T38" fmla="*/ 336 w 568"/>
                <a:gd name="T39" fmla="*/ 575 h 922"/>
                <a:gd name="T40" fmla="*/ 334 w 568"/>
                <a:gd name="T41" fmla="*/ 622 h 922"/>
                <a:gd name="T42" fmla="*/ 348 w 568"/>
                <a:gd name="T43" fmla="*/ 648 h 922"/>
                <a:gd name="T44" fmla="*/ 334 w 568"/>
                <a:gd name="T45" fmla="*/ 672 h 922"/>
                <a:gd name="T46" fmla="*/ 332 w 568"/>
                <a:gd name="T47" fmla="*/ 766 h 922"/>
                <a:gd name="T48" fmla="*/ 339 w 568"/>
                <a:gd name="T49" fmla="*/ 856 h 922"/>
                <a:gd name="T50" fmla="*/ 289 w 568"/>
                <a:gd name="T51" fmla="*/ 856 h 922"/>
                <a:gd name="T52" fmla="*/ 299 w 568"/>
                <a:gd name="T53" fmla="*/ 882 h 922"/>
                <a:gd name="T54" fmla="*/ 244 w 568"/>
                <a:gd name="T55" fmla="*/ 858 h 922"/>
                <a:gd name="T56" fmla="*/ 213 w 568"/>
                <a:gd name="T57" fmla="*/ 851 h 922"/>
                <a:gd name="T58" fmla="*/ 164 w 568"/>
                <a:gd name="T59" fmla="*/ 842 h 922"/>
                <a:gd name="T60" fmla="*/ 105 w 568"/>
                <a:gd name="T61" fmla="*/ 870 h 922"/>
                <a:gd name="T62" fmla="*/ 71 w 568"/>
                <a:gd name="T63" fmla="*/ 922 h 922"/>
                <a:gd name="T64" fmla="*/ 29 w 568"/>
                <a:gd name="T65" fmla="*/ 887 h 922"/>
                <a:gd name="T66" fmla="*/ 12 w 568"/>
                <a:gd name="T67" fmla="*/ 863 h 922"/>
                <a:gd name="T68" fmla="*/ 0 w 568"/>
                <a:gd name="T69" fmla="*/ 818 h 922"/>
                <a:gd name="T70" fmla="*/ 43 w 568"/>
                <a:gd name="T71" fmla="*/ 773 h 922"/>
                <a:gd name="T72" fmla="*/ 83 w 568"/>
                <a:gd name="T73" fmla="*/ 707 h 922"/>
                <a:gd name="T74" fmla="*/ 131 w 568"/>
                <a:gd name="T75" fmla="*/ 681 h 922"/>
                <a:gd name="T76" fmla="*/ 176 w 568"/>
                <a:gd name="T77" fmla="*/ 631 h 922"/>
                <a:gd name="T78" fmla="*/ 152 w 568"/>
                <a:gd name="T79" fmla="*/ 603 h 922"/>
                <a:gd name="T80" fmla="*/ 168 w 568"/>
                <a:gd name="T81" fmla="*/ 563 h 922"/>
                <a:gd name="T82" fmla="*/ 173 w 568"/>
                <a:gd name="T83" fmla="*/ 487 h 922"/>
                <a:gd name="T84" fmla="*/ 199 w 568"/>
                <a:gd name="T85" fmla="*/ 419 h 922"/>
                <a:gd name="T86" fmla="*/ 178 w 568"/>
                <a:gd name="T87" fmla="*/ 402 h 922"/>
                <a:gd name="T88" fmla="*/ 171 w 568"/>
                <a:gd name="T89" fmla="*/ 355 h 922"/>
                <a:gd name="T90" fmla="*/ 209 w 568"/>
                <a:gd name="T91" fmla="*/ 322 h 922"/>
                <a:gd name="T92" fmla="*/ 216 w 568"/>
                <a:gd name="T93" fmla="*/ 277 h 922"/>
                <a:gd name="T94" fmla="*/ 199 w 568"/>
                <a:gd name="T95" fmla="*/ 248 h 922"/>
                <a:gd name="T96" fmla="*/ 180 w 568"/>
                <a:gd name="T97" fmla="*/ 229 h 922"/>
                <a:gd name="T98" fmla="*/ 183 w 568"/>
                <a:gd name="T99" fmla="*/ 185 h 922"/>
                <a:gd name="T100" fmla="*/ 178 w 568"/>
                <a:gd name="T101" fmla="*/ 163 h 922"/>
                <a:gd name="T102" fmla="*/ 220 w 568"/>
                <a:gd name="T103" fmla="*/ 130 h 922"/>
                <a:gd name="T104" fmla="*/ 239 w 568"/>
                <a:gd name="T105" fmla="*/ 97 h 922"/>
                <a:gd name="T106" fmla="*/ 270 w 568"/>
                <a:gd name="T107" fmla="*/ 45 h 922"/>
                <a:gd name="T108" fmla="*/ 303 w 568"/>
                <a:gd name="T109" fmla="*/ 1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8" h="922">
                  <a:moveTo>
                    <a:pt x="334" y="0"/>
                  </a:moveTo>
                  <a:lnTo>
                    <a:pt x="332" y="12"/>
                  </a:lnTo>
                  <a:lnTo>
                    <a:pt x="343" y="14"/>
                  </a:lnTo>
                  <a:lnTo>
                    <a:pt x="346" y="19"/>
                  </a:lnTo>
                  <a:lnTo>
                    <a:pt x="365" y="24"/>
                  </a:lnTo>
                  <a:lnTo>
                    <a:pt x="367" y="31"/>
                  </a:lnTo>
                  <a:lnTo>
                    <a:pt x="388" y="36"/>
                  </a:lnTo>
                  <a:lnTo>
                    <a:pt x="391" y="40"/>
                  </a:lnTo>
                  <a:lnTo>
                    <a:pt x="412" y="43"/>
                  </a:lnTo>
                  <a:lnTo>
                    <a:pt x="417" y="50"/>
                  </a:lnTo>
                  <a:lnTo>
                    <a:pt x="424" y="40"/>
                  </a:lnTo>
                  <a:lnTo>
                    <a:pt x="452" y="45"/>
                  </a:lnTo>
                  <a:lnTo>
                    <a:pt x="459" y="38"/>
                  </a:lnTo>
                  <a:lnTo>
                    <a:pt x="469" y="43"/>
                  </a:lnTo>
                  <a:lnTo>
                    <a:pt x="476" y="40"/>
                  </a:lnTo>
                  <a:lnTo>
                    <a:pt x="481" y="47"/>
                  </a:lnTo>
                  <a:lnTo>
                    <a:pt x="500" y="50"/>
                  </a:lnTo>
                  <a:lnTo>
                    <a:pt x="537" y="26"/>
                  </a:lnTo>
                  <a:lnTo>
                    <a:pt x="554" y="29"/>
                  </a:lnTo>
                  <a:lnTo>
                    <a:pt x="554" y="29"/>
                  </a:lnTo>
                  <a:lnTo>
                    <a:pt x="552" y="62"/>
                  </a:lnTo>
                  <a:lnTo>
                    <a:pt x="556" y="76"/>
                  </a:lnTo>
                  <a:lnTo>
                    <a:pt x="563" y="76"/>
                  </a:lnTo>
                  <a:lnTo>
                    <a:pt x="563" y="83"/>
                  </a:lnTo>
                  <a:lnTo>
                    <a:pt x="568" y="88"/>
                  </a:lnTo>
                  <a:lnTo>
                    <a:pt x="561" y="97"/>
                  </a:lnTo>
                  <a:lnTo>
                    <a:pt x="563" y="104"/>
                  </a:lnTo>
                  <a:lnTo>
                    <a:pt x="554" y="111"/>
                  </a:lnTo>
                  <a:lnTo>
                    <a:pt x="554" y="102"/>
                  </a:lnTo>
                  <a:lnTo>
                    <a:pt x="545" y="95"/>
                  </a:lnTo>
                  <a:lnTo>
                    <a:pt x="535" y="104"/>
                  </a:lnTo>
                  <a:lnTo>
                    <a:pt x="519" y="104"/>
                  </a:lnTo>
                  <a:lnTo>
                    <a:pt x="502" y="175"/>
                  </a:lnTo>
                  <a:lnTo>
                    <a:pt x="488" y="187"/>
                  </a:lnTo>
                  <a:lnTo>
                    <a:pt x="481" y="211"/>
                  </a:lnTo>
                  <a:lnTo>
                    <a:pt x="466" y="220"/>
                  </a:lnTo>
                  <a:lnTo>
                    <a:pt x="466" y="227"/>
                  </a:lnTo>
                  <a:lnTo>
                    <a:pt x="474" y="232"/>
                  </a:lnTo>
                  <a:lnTo>
                    <a:pt x="466" y="239"/>
                  </a:lnTo>
                  <a:lnTo>
                    <a:pt x="462" y="227"/>
                  </a:lnTo>
                  <a:lnTo>
                    <a:pt x="443" y="234"/>
                  </a:lnTo>
                  <a:lnTo>
                    <a:pt x="426" y="267"/>
                  </a:lnTo>
                  <a:lnTo>
                    <a:pt x="417" y="277"/>
                  </a:lnTo>
                  <a:lnTo>
                    <a:pt x="419" y="291"/>
                  </a:lnTo>
                  <a:lnTo>
                    <a:pt x="412" y="298"/>
                  </a:lnTo>
                  <a:lnTo>
                    <a:pt x="412" y="317"/>
                  </a:lnTo>
                  <a:lnTo>
                    <a:pt x="405" y="322"/>
                  </a:lnTo>
                  <a:lnTo>
                    <a:pt x="396" y="317"/>
                  </a:lnTo>
                  <a:lnTo>
                    <a:pt x="391" y="322"/>
                  </a:lnTo>
                  <a:lnTo>
                    <a:pt x="393" y="338"/>
                  </a:lnTo>
                  <a:lnTo>
                    <a:pt x="396" y="341"/>
                  </a:lnTo>
                  <a:lnTo>
                    <a:pt x="407" y="333"/>
                  </a:lnTo>
                  <a:lnTo>
                    <a:pt x="403" y="345"/>
                  </a:lnTo>
                  <a:lnTo>
                    <a:pt x="386" y="348"/>
                  </a:lnTo>
                  <a:lnTo>
                    <a:pt x="384" y="362"/>
                  </a:lnTo>
                  <a:lnTo>
                    <a:pt x="391" y="378"/>
                  </a:lnTo>
                  <a:lnTo>
                    <a:pt x="419" y="402"/>
                  </a:lnTo>
                  <a:lnTo>
                    <a:pt x="419" y="433"/>
                  </a:lnTo>
                  <a:lnTo>
                    <a:pt x="412" y="438"/>
                  </a:lnTo>
                  <a:lnTo>
                    <a:pt x="400" y="433"/>
                  </a:lnTo>
                  <a:lnTo>
                    <a:pt x="391" y="445"/>
                  </a:lnTo>
                  <a:lnTo>
                    <a:pt x="384" y="435"/>
                  </a:lnTo>
                  <a:lnTo>
                    <a:pt x="360" y="426"/>
                  </a:lnTo>
                  <a:lnTo>
                    <a:pt x="332" y="445"/>
                  </a:lnTo>
                  <a:lnTo>
                    <a:pt x="336" y="452"/>
                  </a:lnTo>
                  <a:lnTo>
                    <a:pt x="332" y="466"/>
                  </a:lnTo>
                  <a:lnTo>
                    <a:pt x="339" y="480"/>
                  </a:lnTo>
                  <a:lnTo>
                    <a:pt x="346" y="482"/>
                  </a:lnTo>
                  <a:lnTo>
                    <a:pt x="358" y="490"/>
                  </a:lnTo>
                  <a:lnTo>
                    <a:pt x="360" y="494"/>
                  </a:lnTo>
                  <a:lnTo>
                    <a:pt x="369" y="492"/>
                  </a:lnTo>
                  <a:lnTo>
                    <a:pt x="367" y="506"/>
                  </a:lnTo>
                  <a:lnTo>
                    <a:pt x="379" y="520"/>
                  </a:lnTo>
                  <a:lnTo>
                    <a:pt x="391" y="513"/>
                  </a:lnTo>
                  <a:lnTo>
                    <a:pt x="396" y="516"/>
                  </a:lnTo>
                  <a:lnTo>
                    <a:pt x="374" y="532"/>
                  </a:lnTo>
                  <a:lnTo>
                    <a:pt x="367" y="525"/>
                  </a:lnTo>
                  <a:lnTo>
                    <a:pt x="362" y="527"/>
                  </a:lnTo>
                  <a:lnTo>
                    <a:pt x="348" y="568"/>
                  </a:lnTo>
                  <a:lnTo>
                    <a:pt x="336" y="575"/>
                  </a:lnTo>
                  <a:lnTo>
                    <a:pt x="332" y="586"/>
                  </a:lnTo>
                  <a:lnTo>
                    <a:pt x="334" y="605"/>
                  </a:lnTo>
                  <a:lnTo>
                    <a:pt x="339" y="612"/>
                  </a:lnTo>
                  <a:lnTo>
                    <a:pt x="334" y="622"/>
                  </a:lnTo>
                  <a:lnTo>
                    <a:pt x="346" y="636"/>
                  </a:lnTo>
                  <a:lnTo>
                    <a:pt x="353" y="638"/>
                  </a:lnTo>
                  <a:lnTo>
                    <a:pt x="355" y="641"/>
                  </a:lnTo>
                  <a:lnTo>
                    <a:pt x="348" y="648"/>
                  </a:lnTo>
                  <a:lnTo>
                    <a:pt x="353" y="655"/>
                  </a:lnTo>
                  <a:lnTo>
                    <a:pt x="351" y="660"/>
                  </a:lnTo>
                  <a:lnTo>
                    <a:pt x="341" y="657"/>
                  </a:lnTo>
                  <a:lnTo>
                    <a:pt x="334" y="672"/>
                  </a:lnTo>
                  <a:lnTo>
                    <a:pt x="341" y="700"/>
                  </a:lnTo>
                  <a:lnTo>
                    <a:pt x="339" y="733"/>
                  </a:lnTo>
                  <a:lnTo>
                    <a:pt x="343" y="757"/>
                  </a:lnTo>
                  <a:lnTo>
                    <a:pt x="332" y="766"/>
                  </a:lnTo>
                  <a:lnTo>
                    <a:pt x="327" y="780"/>
                  </a:lnTo>
                  <a:lnTo>
                    <a:pt x="332" y="832"/>
                  </a:lnTo>
                  <a:lnTo>
                    <a:pt x="339" y="856"/>
                  </a:lnTo>
                  <a:lnTo>
                    <a:pt x="339" y="856"/>
                  </a:lnTo>
                  <a:lnTo>
                    <a:pt x="320" y="856"/>
                  </a:lnTo>
                  <a:lnTo>
                    <a:pt x="313" y="863"/>
                  </a:lnTo>
                  <a:lnTo>
                    <a:pt x="303" y="856"/>
                  </a:lnTo>
                  <a:lnTo>
                    <a:pt x="289" y="856"/>
                  </a:lnTo>
                  <a:lnTo>
                    <a:pt x="284" y="865"/>
                  </a:lnTo>
                  <a:lnTo>
                    <a:pt x="289" y="868"/>
                  </a:lnTo>
                  <a:lnTo>
                    <a:pt x="289" y="872"/>
                  </a:lnTo>
                  <a:lnTo>
                    <a:pt x="299" y="882"/>
                  </a:lnTo>
                  <a:lnTo>
                    <a:pt x="287" y="889"/>
                  </a:lnTo>
                  <a:lnTo>
                    <a:pt x="273" y="880"/>
                  </a:lnTo>
                  <a:lnTo>
                    <a:pt x="261" y="863"/>
                  </a:lnTo>
                  <a:lnTo>
                    <a:pt x="244" y="858"/>
                  </a:lnTo>
                  <a:lnTo>
                    <a:pt x="242" y="851"/>
                  </a:lnTo>
                  <a:lnTo>
                    <a:pt x="235" y="856"/>
                  </a:lnTo>
                  <a:lnTo>
                    <a:pt x="230" y="851"/>
                  </a:lnTo>
                  <a:lnTo>
                    <a:pt x="213" y="851"/>
                  </a:lnTo>
                  <a:lnTo>
                    <a:pt x="211" y="844"/>
                  </a:lnTo>
                  <a:lnTo>
                    <a:pt x="192" y="844"/>
                  </a:lnTo>
                  <a:lnTo>
                    <a:pt x="178" y="835"/>
                  </a:lnTo>
                  <a:lnTo>
                    <a:pt x="164" y="842"/>
                  </a:lnTo>
                  <a:lnTo>
                    <a:pt x="157" y="839"/>
                  </a:lnTo>
                  <a:lnTo>
                    <a:pt x="140" y="856"/>
                  </a:lnTo>
                  <a:lnTo>
                    <a:pt x="123" y="856"/>
                  </a:lnTo>
                  <a:lnTo>
                    <a:pt x="105" y="870"/>
                  </a:lnTo>
                  <a:lnTo>
                    <a:pt x="100" y="863"/>
                  </a:lnTo>
                  <a:lnTo>
                    <a:pt x="90" y="868"/>
                  </a:lnTo>
                  <a:lnTo>
                    <a:pt x="88" y="903"/>
                  </a:lnTo>
                  <a:lnTo>
                    <a:pt x="71" y="922"/>
                  </a:lnTo>
                  <a:lnTo>
                    <a:pt x="71" y="922"/>
                  </a:lnTo>
                  <a:lnTo>
                    <a:pt x="60" y="903"/>
                  </a:lnTo>
                  <a:lnTo>
                    <a:pt x="45" y="901"/>
                  </a:lnTo>
                  <a:lnTo>
                    <a:pt x="29" y="887"/>
                  </a:lnTo>
                  <a:lnTo>
                    <a:pt x="17" y="889"/>
                  </a:lnTo>
                  <a:lnTo>
                    <a:pt x="12" y="882"/>
                  </a:lnTo>
                  <a:lnTo>
                    <a:pt x="22" y="868"/>
                  </a:lnTo>
                  <a:lnTo>
                    <a:pt x="12" y="863"/>
                  </a:lnTo>
                  <a:lnTo>
                    <a:pt x="15" y="858"/>
                  </a:lnTo>
                  <a:lnTo>
                    <a:pt x="8" y="846"/>
                  </a:lnTo>
                  <a:lnTo>
                    <a:pt x="10" y="835"/>
                  </a:lnTo>
                  <a:lnTo>
                    <a:pt x="0" y="818"/>
                  </a:lnTo>
                  <a:lnTo>
                    <a:pt x="3" y="816"/>
                  </a:lnTo>
                  <a:lnTo>
                    <a:pt x="3" y="802"/>
                  </a:lnTo>
                  <a:lnTo>
                    <a:pt x="36" y="771"/>
                  </a:lnTo>
                  <a:lnTo>
                    <a:pt x="43" y="773"/>
                  </a:lnTo>
                  <a:lnTo>
                    <a:pt x="60" y="752"/>
                  </a:lnTo>
                  <a:lnTo>
                    <a:pt x="60" y="733"/>
                  </a:lnTo>
                  <a:lnTo>
                    <a:pt x="81" y="719"/>
                  </a:lnTo>
                  <a:lnTo>
                    <a:pt x="83" y="707"/>
                  </a:lnTo>
                  <a:lnTo>
                    <a:pt x="97" y="698"/>
                  </a:lnTo>
                  <a:lnTo>
                    <a:pt x="119" y="707"/>
                  </a:lnTo>
                  <a:lnTo>
                    <a:pt x="126" y="700"/>
                  </a:lnTo>
                  <a:lnTo>
                    <a:pt x="131" y="681"/>
                  </a:lnTo>
                  <a:lnTo>
                    <a:pt x="140" y="669"/>
                  </a:lnTo>
                  <a:lnTo>
                    <a:pt x="152" y="669"/>
                  </a:lnTo>
                  <a:lnTo>
                    <a:pt x="178" y="648"/>
                  </a:lnTo>
                  <a:lnTo>
                    <a:pt x="176" y="631"/>
                  </a:lnTo>
                  <a:lnTo>
                    <a:pt x="171" y="624"/>
                  </a:lnTo>
                  <a:lnTo>
                    <a:pt x="147" y="627"/>
                  </a:lnTo>
                  <a:lnTo>
                    <a:pt x="133" y="622"/>
                  </a:lnTo>
                  <a:lnTo>
                    <a:pt x="152" y="603"/>
                  </a:lnTo>
                  <a:lnTo>
                    <a:pt x="147" y="582"/>
                  </a:lnTo>
                  <a:lnTo>
                    <a:pt x="154" y="579"/>
                  </a:lnTo>
                  <a:lnTo>
                    <a:pt x="154" y="565"/>
                  </a:lnTo>
                  <a:lnTo>
                    <a:pt x="168" y="563"/>
                  </a:lnTo>
                  <a:lnTo>
                    <a:pt x="166" y="556"/>
                  </a:lnTo>
                  <a:lnTo>
                    <a:pt x="157" y="546"/>
                  </a:lnTo>
                  <a:lnTo>
                    <a:pt x="180" y="494"/>
                  </a:lnTo>
                  <a:lnTo>
                    <a:pt x="173" y="487"/>
                  </a:lnTo>
                  <a:lnTo>
                    <a:pt x="176" y="480"/>
                  </a:lnTo>
                  <a:lnTo>
                    <a:pt x="202" y="440"/>
                  </a:lnTo>
                  <a:lnTo>
                    <a:pt x="194" y="430"/>
                  </a:lnTo>
                  <a:lnTo>
                    <a:pt x="199" y="419"/>
                  </a:lnTo>
                  <a:lnTo>
                    <a:pt x="194" y="416"/>
                  </a:lnTo>
                  <a:lnTo>
                    <a:pt x="192" y="411"/>
                  </a:lnTo>
                  <a:lnTo>
                    <a:pt x="176" y="409"/>
                  </a:lnTo>
                  <a:lnTo>
                    <a:pt x="178" y="402"/>
                  </a:lnTo>
                  <a:lnTo>
                    <a:pt x="171" y="397"/>
                  </a:lnTo>
                  <a:lnTo>
                    <a:pt x="171" y="383"/>
                  </a:lnTo>
                  <a:lnTo>
                    <a:pt x="164" y="371"/>
                  </a:lnTo>
                  <a:lnTo>
                    <a:pt x="171" y="355"/>
                  </a:lnTo>
                  <a:lnTo>
                    <a:pt x="183" y="350"/>
                  </a:lnTo>
                  <a:lnTo>
                    <a:pt x="185" y="338"/>
                  </a:lnTo>
                  <a:lnTo>
                    <a:pt x="204" y="333"/>
                  </a:lnTo>
                  <a:lnTo>
                    <a:pt x="209" y="322"/>
                  </a:lnTo>
                  <a:lnTo>
                    <a:pt x="213" y="319"/>
                  </a:lnTo>
                  <a:lnTo>
                    <a:pt x="202" y="298"/>
                  </a:lnTo>
                  <a:lnTo>
                    <a:pt x="213" y="291"/>
                  </a:lnTo>
                  <a:lnTo>
                    <a:pt x="216" y="277"/>
                  </a:lnTo>
                  <a:lnTo>
                    <a:pt x="211" y="270"/>
                  </a:lnTo>
                  <a:lnTo>
                    <a:pt x="204" y="272"/>
                  </a:lnTo>
                  <a:lnTo>
                    <a:pt x="206" y="255"/>
                  </a:lnTo>
                  <a:lnTo>
                    <a:pt x="199" y="248"/>
                  </a:lnTo>
                  <a:lnTo>
                    <a:pt x="192" y="248"/>
                  </a:lnTo>
                  <a:lnTo>
                    <a:pt x="194" y="232"/>
                  </a:lnTo>
                  <a:lnTo>
                    <a:pt x="187" y="227"/>
                  </a:lnTo>
                  <a:lnTo>
                    <a:pt x="180" y="229"/>
                  </a:lnTo>
                  <a:lnTo>
                    <a:pt x="178" y="220"/>
                  </a:lnTo>
                  <a:lnTo>
                    <a:pt x="171" y="227"/>
                  </a:lnTo>
                  <a:lnTo>
                    <a:pt x="168" y="218"/>
                  </a:lnTo>
                  <a:lnTo>
                    <a:pt x="183" y="185"/>
                  </a:lnTo>
                  <a:lnTo>
                    <a:pt x="171" y="177"/>
                  </a:lnTo>
                  <a:lnTo>
                    <a:pt x="168" y="168"/>
                  </a:lnTo>
                  <a:lnTo>
                    <a:pt x="168" y="168"/>
                  </a:lnTo>
                  <a:lnTo>
                    <a:pt x="178" y="163"/>
                  </a:lnTo>
                  <a:lnTo>
                    <a:pt x="190" y="133"/>
                  </a:lnTo>
                  <a:lnTo>
                    <a:pt x="197" y="142"/>
                  </a:lnTo>
                  <a:lnTo>
                    <a:pt x="211" y="142"/>
                  </a:lnTo>
                  <a:lnTo>
                    <a:pt x="220" y="130"/>
                  </a:lnTo>
                  <a:lnTo>
                    <a:pt x="228" y="130"/>
                  </a:lnTo>
                  <a:lnTo>
                    <a:pt x="244" y="114"/>
                  </a:lnTo>
                  <a:lnTo>
                    <a:pt x="246" y="104"/>
                  </a:lnTo>
                  <a:lnTo>
                    <a:pt x="239" y="97"/>
                  </a:lnTo>
                  <a:lnTo>
                    <a:pt x="242" y="90"/>
                  </a:lnTo>
                  <a:lnTo>
                    <a:pt x="237" y="71"/>
                  </a:lnTo>
                  <a:lnTo>
                    <a:pt x="254" y="40"/>
                  </a:lnTo>
                  <a:lnTo>
                    <a:pt x="270" y="45"/>
                  </a:lnTo>
                  <a:lnTo>
                    <a:pt x="275" y="57"/>
                  </a:lnTo>
                  <a:lnTo>
                    <a:pt x="289" y="50"/>
                  </a:lnTo>
                  <a:lnTo>
                    <a:pt x="299" y="40"/>
                  </a:lnTo>
                  <a:lnTo>
                    <a:pt x="303" y="12"/>
                  </a:lnTo>
                  <a:lnTo>
                    <a:pt x="320" y="3"/>
                  </a:lnTo>
                  <a:lnTo>
                    <a:pt x="334"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29" name="Freeform 228"/>
            <p:cNvSpPr>
              <a:spLocks noEditPoints="1"/>
            </p:cNvSpPr>
            <p:nvPr/>
          </p:nvSpPr>
          <p:spPr bwMode="auto">
            <a:xfrm>
              <a:off x="2922" y="5519"/>
              <a:ext cx="672" cy="1052"/>
            </a:xfrm>
            <a:custGeom>
              <a:avLst/>
              <a:gdLst>
                <a:gd name="T0" fmla="*/ 211 w 672"/>
                <a:gd name="T1" fmla="*/ 423 h 1052"/>
                <a:gd name="T2" fmla="*/ 220 w 672"/>
                <a:gd name="T3" fmla="*/ 449 h 1052"/>
                <a:gd name="T4" fmla="*/ 232 w 672"/>
                <a:gd name="T5" fmla="*/ 494 h 1052"/>
                <a:gd name="T6" fmla="*/ 253 w 672"/>
                <a:gd name="T7" fmla="*/ 506 h 1052"/>
                <a:gd name="T8" fmla="*/ 315 w 672"/>
                <a:gd name="T9" fmla="*/ 509 h 1052"/>
                <a:gd name="T10" fmla="*/ 362 w 672"/>
                <a:gd name="T11" fmla="*/ 483 h 1052"/>
                <a:gd name="T12" fmla="*/ 506 w 672"/>
                <a:gd name="T13" fmla="*/ 622 h 1052"/>
                <a:gd name="T14" fmla="*/ 641 w 672"/>
                <a:gd name="T15" fmla="*/ 691 h 1052"/>
                <a:gd name="T16" fmla="*/ 648 w 672"/>
                <a:gd name="T17" fmla="*/ 710 h 1052"/>
                <a:gd name="T18" fmla="*/ 622 w 672"/>
                <a:gd name="T19" fmla="*/ 762 h 1052"/>
                <a:gd name="T20" fmla="*/ 670 w 672"/>
                <a:gd name="T21" fmla="*/ 835 h 1052"/>
                <a:gd name="T22" fmla="*/ 655 w 672"/>
                <a:gd name="T23" fmla="*/ 873 h 1052"/>
                <a:gd name="T24" fmla="*/ 618 w 672"/>
                <a:gd name="T25" fmla="*/ 918 h 1052"/>
                <a:gd name="T26" fmla="*/ 570 w 672"/>
                <a:gd name="T27" fmla="*/ 948 h 1052"/>
                <a:gd name="T28" fmla="*/ 549 w 672"/>
                <a:gd name="T29" fmla="*/ 984 h 1052"/>
                <a:gd name="T30" fmla="*/ 556 w 672"/>
                <a:gd name="T31" fmla="*/ 1031 h 1052"/>
                <a:gd name="T32" fmla="*/ 506 w 672"/>
                <a:gd name="T33" fmla="*/ 1052 h 1052"/>
                <a:gd name="T34" fmla="*/ 504 w 672"/>
                <a:gd name="T35" fmla="*/ 1010 h 1052"/>
                <a:gd name="T36" fmla="*/ 490 w 672"/>
                <a:gd name="T37" fmla="*/ 962 h 1052"/>
                <a:gd name="T38" fmla="*/ 435 w 672"/>
                <a:gd name="T39" fmla="*/ 913 h 1052"/>
                <a:gd name="T40" fmla="*/ 400 w 672"/>
                <a:gd name="T41" fmla="*/ 948 h 1052"/>
                <a:gd name="T42" fmla="*/ 353 w 672"/>
                <a:gd name="T43" fmla="*/ 936 h 1052"/>
                <a:gd name="T44" fmla="*/ 291 w 672"/>
                <a:gd name="T45" fmla="*/ 922 h 1052"/>
                <a:gd name="T46" fmla="*/ 234 w 672"/>
                <a:gd name="T47" fmla="*/ 908 h 1052"/>
                <a:gd name="T48" fmla="*/ 173 w 672"/>
                <a:gd name="T49" fmla="*/ 842 h 1052"/>
                <a:gd name="T50" fmla="*/ 142 w 672"/>
                <a:gd name="T51" fmla="*/ 785 h 1052"/>
                <a:gd name="T52" fmla="*/ 114 w 672"/>
                <a:gd name="T53" fmla="*/ 795 h 1052"/>
                <a:gd name="T54" fmla="*/ 92 w 672"/>
                <a:gd name="T55" fmla="*/ 743 h 1052"/>
                <a:gd name="T56" fmla="*/ 97 w 672"/>
                <a:gd name="T57" fmla="*/ 665 h 1052"/>
                <a:gd name="T58" fmla="*/ 14 w 672"/>
                <a:gd name="T59" fmla="*/ 615 h 1052"/>
                <a:gd name="T60" fmla="*/ 14 w 672"/>
                <a:gd name="T61" fmla="*/ 572 h 1052"/>
                <a:gd name="T62" fmla="*/ 7 w 672"/>
                <a:gd name="T63" fmla="*/ 530 h 1052"/>
                <a:gd name="T64" fmla="*/ 64 w 672"/>
                <a:gd name="T65" fmla="*/ 504 h 1052"/>
                <a:gd name="T66" fmla="*/ 133 w 672"/>
                <a:gd name="T67" fmla="*/ 468 h 1052"/>
                <a:gd name="T68" fmla="*/ 166 w 672"/>
                <a:gd name="T69" fmla="*/ 452 h 1052"/>
                <a:gd name="T70" fmla="*/ 192 w 672"/>
                <a:gd name="T71" fmla="*/ 409 h 1052"/>
                <a:gd name="T72" fmla="*/ 206 w 672"/>
                <a:gd name="T73" fmla="*/ 400 h 1052"/>
                <a:gd name="T74" fmla="*/ 206 w 672"/>
                <a:gd name="T75" fmla="*/ 405 h 1052"/>
                <a:gd name="T76" fmla="*/ 121 w 672"/>
                <a:gd name="T77" fmla="*/ 12 h 1052"/>
                <a:gd name="T78" fmla="*/ 168 w 672"/>
                <a:gd name="T79" fmla="*/ 5 h 1052"/>
                <a:gd name="T80" fmla="*/ 258 w 672"/>
                <a:gd name="T81" fmla="*/ 327 h 1052"/>
                <a:gd name="T82" fmla="*/ 336 w 672"/>
                <a:gd name="T83" fmla="*/ 473 h 1052"/>
                <a:gd name="T84" fmla="*/ 308 w 672"/>
                <a:gd name="T85" fmla="*/ 464 h 1052"/>
                <a:gd name="T86" fmla="*/ 227 w 672"/>
                <a:gd name="T87" fmla="*/ 426 h 1052"/>
                <a:gd name="T88" fmla="*/ 234 w 672"/>
                <a:gd name="T89" fmla="*/ 369 h 1052"/>
                <a:gd name="T90" fmla="*/ 192 w 672"/>
                <a:gd name="T91" fmla="*/ 230 h 1052"/>
                <a:gd name="T92" fmla="*/ 137 w 672"/>
                <a:gd name="T93" fmla="*/ 267 h 1052"/>
                <a:gd name="T94" fmla="*/ 149 w 672"/>
                <a:gd name="T95" fmla="*/ 218 h 1052"/>
                <a:gd name="T96" fmla="*/ 170 w 672"/>
                <a:gd name="T97" fmla="*/ 194 h 1052"/>
                <a:gd name="T98" fmla="*/ 135 w 672"/>
                <a:gd name="T99" fmla="*/ 88 h 1052"/>
                <a:gd name="T100" fmla="*/ 100 w 672"/>
                <a:gd name="T101" fmla="*/ 97 h 1052"/>
                <a:gd name="T102" fmla="*/ 81 w 672"/>
                <a:gd name="T103" fmla="*/ 90 h 1052"/>
                <a:gd name="T104" fmla="*/ 57 w 672"/>
                <a:gd name="T105" fmla="*/ 43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2" h="1052">
                  <a:moveTo>
                    <a:pt x="206" y="405"/>
                  </a:moveTo>
                  <a:lnTo>
                    <a:pt x="206" y="405"/>
                  </a:lnTo>
                  <a:lnTo>
                    <a:pt x="206" y="405"/>
                  </a:lnTo>
                  <a:lnTo>
                    <a:pt x="211" y="423"/>
                  </a:lnTo>
                  <a:lnTo>
                    <a:pt x="241" y="440"/>
                  </a:lnTo>
                  <a:lnTo>
                    <a:pt x="232" y="445"/>
                  </a:lnTo>
                  <a:lnTo>
                    <a:pt x="232" y="445"/>
                  </a:lnTo>
                  <a:lnTo>
                    <a:pt x="220" y="449"/>
                  </a:lnTo>
                  <a:lnTo>
                    <a:pt x="213" y="468"/>
                  </a:lnTo>
                  <a:lnTo>
                    <a:pt x="220" y="473"/>
                  </a:lnTo>
                  <a:lnTo>
                    <a:pt x="227" y="471"/>
                  </a:lnTo>
                  <a:lnTo>
                    <a:pt x="232" y="494"/>
                  </a:lnTo>
                  <a:lnTo>
                    <a:pt x="244" y="502"/>
                  </a:lnTo>
                  <a:lnTo>
                    <a:pt x="249" y="499"/>
                  </a:lnTo>
                  <a:lnTo>
                    <a:pt x="251" y="497"/>
                  </a:lnTo>
                  <a:lnTo>
                    <a:pt x="253" y="506"/>
                  </a:lnTo>
                  <a:lnTo>
                    <a:pt x="258" y="506"/>
                  </a:lnTo>
                  <a:lnTo>
                    <a:pt x="263" y="499"/>
                  </a:lnTo>
                  <a:lnTo>
                    <a:pt x="277" y="513"/>
                  </a:lnTo>
                  <a:lnTo>
                    <a:pt x="315" y="509"/>
                  </a:lnTo>
                  <a:lnTo>
                    <a:pt x="343" y="485"/>
                  </a:lnTo>
                  <a:lnTo>
                    <a:pt x="331" y="457"/>
                  </a:lnTo>
                  <a:lnTo>
                    <a:pt x="334" y="452"/>
                  </a:lnTo>
                  <a:lnTo>
                    <a:pt x="362" y="483"/>
                  </a:lnTo>
                  <a:lnTo>
                    <a:pt x="433" y="587"/>
                  </a:lnTo>
                  <a:lnTo>
                    <a:pt x="459" y="615"/>
                  </a:lnTo>
                  <a:lnTo>
                    <a:pt x="492" y="629"/>
                  </a:lnTo>
                  <a:lnTo>
                    <a:pt x="506" y="622"/>
                  </a:lnTo>
                  <a:lnTo>
                    <a:pt x="544" y="658"/>
                  </a:lnTo>
                  <a:lnTo>
                    <a:pt x="599" y="688"/>
                  </a:lnTo>
                  <a:lnTo>
                    <a:pt x="641" y="691"/>
                  </a:lnTo>
                  <a:lnTo>
                    <a:pt x="641" y="691"/>
                  </a:lnTo>
                  <a:lnTo>
                    <a:pt x="641" y="693"/>
                  </a:lnTo>
                  <a:lnTo>
                    <a:pt x="629" y="695"/>
                  </a:lnTo>
                  <a:lnTo>
                    <a:pt x="629" y="700"/>
                  </a:lnTo>
                  <a:lnTo>
                    <a:pt x="648" y="710"/>
                  </a:lnTo>
                  <a:lnTo>
                    <a:pt x="644" y="707"/>
                  </a:lnTo>
                  <a:lnTo>
                    <a:pt x="639" y="724"/>
                  </a:lnTo>
                  <a:lnTo>
                    <a:pt x="620" y="740"/>
                  </a:lnTo>
                  <a:lnTo>
                    <a:pt x="622" y="762"/>
                  </a:lnTo>
                  <a:lnTo>
                    <a:pt x="613" y="773"/>
                  </a:lnTo>
                  <a:lnTo>
                    <a:pt x="636" y="778"/>
                  </a:lnTo>
                  <a:lnTo>
                    <a:pt x="639" y="809"/>
                  </a:lnTo>
                  <a:lnTo>
                    <a:pt x="670" y="835"/>
                  </a:lnTo>
                  <a:lnTo>
                    <a:pt x="670" y="835"/>
                  </a:lnTo>
                  <a:lnTo>
                    <a:pt x="658" y="847"/>
                  </a:lnTo>
                  <a:lnTo>
                    <a:pt x="672" y="863"/>
                  </a:lnTo>
                  <a:lnTo>
                    <a:pt x="655" y="873"/>
                  </a:lnTo>
                  <a:lnTo>
                    <a:pt x="646" y="889"/>
                  </a:lnTo>
                  <a:lnTo>
                    <a:pt x="629" y="892"/>
                  </a:lnTo>
                  <a:lnTo>
                    <a:pt x="627" y="906"/>
                  </a:lnTo>
                  <a:lnTo>
                    <a:pt x="618" y="918"/>
                  </a:lnTo>
                  <a:lnTo>
                    <a:pt x="601" y="929"/>
                  </a:lnTo>
                  <a:lnTo>
                    <a:pt x="587" y="927"/>
                  </a:lnTo>
                  <a:lnTo>
                    <a:pt x="577" y="948"/>
                  </a:lnTo>
                  <a:lnTo>
                    <a:pt x="570" y="948"/>
                  </a:lnTo>
                  <a:lnTo>
                    <a:pt x="568" y="955"/>
                  </a:lnTo>
                  <a:lnTo>
                    <a:pt x="558" y="953"/>
                  </a:lnTo>
                  <a:lnTo>
                    <a:pt x="556" y="958"/>
                  </a:lnTo>
                  <a:lnTo>
                    <a:pt x="549" y="984"/>
                  </a:lnTo>
                  <a:lnTo>
                    <a:pt x="556" y="1000"/>
                  </a:lnTo>
                  <a:lnTo>
                    <a:pt x="554" y="1010"/>
                  </a:lnTo>
                  <a:lnTo>
                    <a:pt x="551" y="1010"/>
                  </a:lnTo>
                  <a:lnTo>
                    <a:pt x="556" y="1031"/>
                  </a:lnTo>
                  <a:lnTo>
                    <a:pt x="549" y="1033"/>
                  </a:lnTo>
                  <a:lnTo>
                    <a:pt x="544" y="1043"/>
                  </a:lnTo>
                  <a:lnTo>
                    <a:pt x="516" y="1048"/>
                  </a:lnTo>
                  <a:lnTo>
                    <a:pt x="506" y="1052"/>
                  </a:lnTo>
                  <a:lnTo>
                    <a:pt x="502" y="1041"/>
                  </a:lnTo>
                  <a:lnTo>
                    <a:pt x="502" y="1041"/>
                  </a:lnTo>
                  <a:lnTo>
                    <a:pt x="506" y="1038"/>
                  </a:lnTo>
                  <a:lnTo>
                    <a:pt x="504" y="1010"/>
                  </a:lnTo>
                  <a:lnTo>
                    <a:pt x="502" y="1010"/>
                  </a:lnTo>
                  <a:lnTo>
                    <a:pt x="492" y="1015"/>
                  </a:lnTo>
                  <a:lnTo>
                    <a:pt x="487" y="1010"/>
                  </a:lnTo>
                  <a:lnTo>
                    <a:pt x="490" y="962"/>
                  </a:lnTo>
                  <a:lnTo>
                    <a:pt x="459" y="941"/>
                  </a:lnTo>
                  <a:lnTo>
                    <a:pt x="452" y="946"/>
                  </a:lnTo>
                  <a:lnTo>
                    <a:pt x="445" y="944"/>
                  </a:lnTo>
                  <a:lnTo>
                    <a:pt x="435" y="913"/>
                  </a:lnTo>
                  <a:lnTo>
                    <a:pt x="431" y="910"/>
                  </a:lnTo>
                  <a:lnTo>
                    <a:pt x="416" y="936"/>
                  </a:lnTo>
                  <a:lnTo>
                    <a:pt x="409" y="936"/>
                  </a:lnTo>
                  <a:lnTo>
                    <a:pt x="400" y="948"/>
                  </a:lnTo>
                  <a:lnTo>
                    <a:pt x="381" y="953"/>
                  </a:lnTo>
                  <a:lnTo>
                    <a:pt x="374" y="951"/>
                  </a:lnTo>
                  <a:lnTo>
                    <a:pt x="357" y="944"/>
                  </a:lnTo>
                  <a:lnTo>
                    <a:pt x="353" y="936"/>
                  </a:lnTo>
                  <a:lnTo>
                    <a:pt x="329" y="929"/>
                  </a:lnTo>
                  <a:lnTo>
                    <a:pt x="322" y="920"/>
                  </a:lnTo>
                  <a:lnTo>
                    <a:pt x="312" y="927"/>
                  </a:lnTo>
                  <a:lnTo>
                    <a:pt x="291" y="922"/>
                  </a:lnTo>
                  <a:lnTo>
                    <a:pt x="277" y="901"/>
                  </a:lnTo>
                  <a:lnTo>
                    <a:pt x="263" y="903"/>
                  </a:lnTo>
                  <a:lnTo>
                    <a:pt x="256" y="899"/>
                  </a:lnTo>
                  <a:lnTo>
                    <a:pt x="234" y="908"/>
                  </a:lnTo>
                  <a:lnTo>
                    <a:pt x="197" y="892"/>
                  </a:lnTo>
                  <a:lnTo>
                    <a:pt x="189" y="870"/>
                  </a:lnTo>
                  <a:lnTo>
                    <a:pt x="163" y="851"/>
                  </a:lnTo>
                  <a:lnTo>
                    <a:pt x="173" y="842"/>
                  </a:lnTo>
                  <a:lnTo>
                    <a:pt x="170" y="814"/>
                  </a:lnTo>
                  <a:lnTo>
                    <a:pt x="154" y="804"/>
                  </a:lnTo>
                  <a:lnTo>
                    <a:pt x="152" y="785"/>
                  </a:lnTo>
                  <a:lnTo>
                    <a:pt x="142" y="785"/>
                  </a:lnTo>
                  <a:lnTo>
                    <a:pt x="137" y="795"/>
                  </a:lnTo>
                  <a:lnTo>
                    <a:pt x="130" y="795"/>
                  </a:lnTo>
                  <a:lnTo>
                    <a:pt x="126" y="792"/>
                  </a:lnTo>
                  <a:lnTo>
                    <a:pt x="114" y="795"/>
                  </a:lnTo>
                  <a:lnTo>
                    <a:pt x="95" y="773"/>
                  </a:lnTo>
                  <a:lnTo>
                    <a:pt x="95" y="773"/>
                  </a:lnTo>
                  <a:lnTo>
                    <a:pt x="100" y="752"/>
                  </a:lnTo>
                  <a:lnTo>
                    <a:pt x="92" y="743"/>
                  </a:lnTo>
                  <a:lnTo>
                    <a:pt x="85" y="721"/>
                  </a:lnTo>
                  <a:lnTo>
                    <a:pt x="90" y="702"/>
                  </a:lnTo>
                  <a:lnTo>
                    <a:pt x="104" y="681"/>
                  </a:lnTo>
                  <a:lnTo>
                    <a:pt x="97" y="665"/>
                  </a:lnTo>
                  <a:lnTo>
                    <a:pt x="83" y="655"/>
                  </a:lnTo>
                  <a:lnTo>
                    <a:pt x="43" y="648"/>
                  </a:lnTo>
                  <a:lnTo>
                    <a:pt x="40" y="639"/>
                  </a:lnTo>
                  <a:lnTo>
                    <a:pt x="14" y="615"/>
                  </a:lnTo>
                  <a:lnTo>
                    <a:pt x="17" y="601"/>
                  </a:lnTo>
                  <a:lnTo>
                    <a:pt x="5" y="587"/>
                  </a:lnTo>
                  <a:lnTo>
                    <a:pt x="5" y="580"/>
                  </a:lnTo>
                  <a:lnTo>
                    <a:pt x="14" y="572"/>
                  </a:lnTo>
                  <a:lnTo>
                    <a:pt x="5" y="563"/>
                  </a:lnTo>
                  <a:lnTo>
                    <a:pt x="0" y="530"/>
                  </a:lnTo>
                  <a:lnTo>
                    <a:pt x="0" y="530"/>
                  </a:lnTo>
                  <a:lnTo>
                    <a:pt x="7" y="530"/>
                  </a:lnTo>
                  <a:lnTo>
                    <a:pt x="5" y="511"/>
                  </a:lnTo>
                  <a:lnTo>
                    <a:pt x="26" y="502"/>
                  </a:lnTo>
                  <a:lnTo>
                    <a:pt x="36" y="494"/>
                  </a:lnTo>
                  <a:lnTo>
                    <a:pt x="64" y="504"/>
                  </a:lnTo>
                  <a:lnTo>
                    <a:pt x="76" y="487"/>
                  </a:lnTo>
                  <a:lnTo>
                    <a:pt x="107" y="475"/>
                  </a:lnTo>
                  <a:lnTo>
                    <a:pt x="118" y="475"/>
                  </a:lnTo>
                  <a:lnTo>
                    <a:pt x="133" y="468"/>
                  </a:lnTo>
                  <a:lnTo>
                    <a:pt x="140" y="473"/>
                  </a:lnTo>
                  <a:lnTo>
                    <a:pt x="147" y="464"/>
                  </a:lnTo>
                  <a:lnTo>
                    <a:pt x="159" y="466"/>
                  </a:lnTo>
                  <a:lnTo>
                    <a:pt x="166" y="452"/>
                  </a:lnTo>
                  <a:lnTo>
                    <a:pt x="182" y="440"/>
                  </a:lnTo>
                  <a:lnTo>
                    <a:pt x="180" y="426"/>
                  </a:lnTo>
                  <a:lnTo>
                    <a:pt x="194" y="421"/>
                  </a:lnTo>
                  <a:lnTo>
                    <a:pt x="192" y="409"/>
                  </a:lnTo>
                  <a:lnTo>
                    <a:pt x="201" y="405"/>
                  </a:lnTo>
                  <a:lnTo>
                    <a:pt x="204" y="397"/>
                  </a:lnTo>
                  <a:lnTo>
                    <a:pt x="204" y="397"/>
                  </a:lnTo>
                  <a:lnTo>
                    <a:pt x="206" y="400"/>
                  </a:lnTo>
                  <a:lnTo>
                    <a:pt x="206" y="400"/>
                  </a:lnTo>
                  <a:lnTo>
                    <a:pt x="204" y="405"/>
                  </a:lnTo>
                  <a:lnTo>
                    <a:pt x="204" y="405"/>
                  </a:lnTo>
                  <a:lnTo>
                    <a:pt x="206" y="405"/>
                  </a:lnTo>
                  <a:close/>
                  <a:moveTo>
                    <a:pt x="57" y="43"/>
                  </a:moveTo>
                  <a:lnTo>
                    <a:pt x="111" y="26"/>
                  </a:lnTo>
                  <a:lnTo>
                    <a:pt x="121" y="22"/>
                  </a:lnTo>
                  <a:lnTo>
                    <a:pt x="121" y="12"/>
                  </a:lnTo>
                  <a:lnTo>
                    <a:pt x="161" y="15"/>
                  </a:lnTo>
                  <a:lnTo>
                    <a:pt x="163" y="0"/>
                  </a:lnTo>
                  <a:lnTo>
                    <a:pt x="168" y="0"/>
                  </a:lnTo>
                  <a:lnTo>
                    <a:pt x="168" y="5"/>
                  </a:lnTo>
                  <a:lnTo>
                    <a:pt x="180" y="3"/>
                  </a:lnTo>
                  <a:lnTo>
                    <a:pt x="180" y="3"/>
                  </a:lnTo>
                  <a:lnTo>
                    <a:pt x="230" y="227"/>
                  </a:lnTo>
                  <a:lnTo>
                    <a:pt x="258" y="327"/>
                  </a:lnTo>
                  <a:lnTo>
                    <a:pt x="291" y="400"/>
                  </a:lnTo>
                  <a:lnTo>
                    <a:pt x="331" y="457"/>
                  </a:lnTo>
                  <a:lnTo>
                    <a:pt x="329" y="464"/>
                  </a:lnTo>
                  <a:lnTo>
                    <a:pt x="336" y="473"/>
                  </a:lnTo>
                  <a:lnTo>
                    <a:pt x="327" y="478"/>
                  </a:lnTo>
                  <a:lnTo>
                    <a:pt x="320" y="473"/>
                  </a:lnTo>
                  <a:lnTo>
                    <a:pt x="315" y="473"/>
                  </a:lnTo>
                  <a:lnTo>
                    <a:pt x="308" y="464"/>
                  </a:lnTo>
                  <a:lnTo>
                    <a:pt x="267" y="435"/>
                  </a:lnTo>
                  <a:lnTo>
                    <a:pt x="246" y="438"/>
                  </a:lnTo>
                  <a:lnTo>
                    <a:pt x="246" y="438"/>
                  </a:lnTo>
                  <a:lnTo>
                    <a:pt x="227" y="426"/>
                  </a:lnTo>
                  <a:lnTo>
                    <a:pt x="239" y="419"/>
                  </a:lnTo>
                  <a:lnTo>
                    <a:pt x="239" y="402"/>
                  </a:lnTo>
                  <a:lnTo>
                    <a:pt x="234" y="393"/>
                  </a:lnTo>
                  <a:lnTo>
                    <a:pt x="234" y="369"/>
                  </a:lnTo>
                  <a:lnTo>
                    <a:pt x="223" y="355"/>
                  </a:lnTo>
                  <a:lnTo>
                    <a:pt x="227" y="296"/>
                  </a:lnTo>
                  <a:lnTo>
                    <a:pt x="215" y="239"/>
                  </a:lnTo>
                  <a:lnTo>
                    <a:pt x="192" y="230"/>
                  </a:lnTo>
                  <a:lnTo>
                    <a:pt x="168" y="230"/>
                  </a:lnTo>
                  <a:lnTo>
                    <a:pt x="152" y="260"/>
                  </a:lnTo>
                  <a:lnTo>
                    <a:pt x="149" y="277"/>
                  </a:lnTo>
                  <a:lnTo>
                    <a:pt x="137" y="267"/>
                  </a:lnTo>
                  <a:lnTo>
                    <a:pt x="133" y="244"/>
                  </a:lnTo>
                  <a:lnTo>
                    <a:pt x="142" y="234"/>
                  </a:lnTo>
                  <a:lnTo>
                    <a:pt x="149" y="218"/>
                  </a:lnTo>
                  <a:lnTo>
                    <a:pt x="149" y="218"/>
                  </a:lnTo>
                  <a:lnTo>
                    <a:pt x="159" y="225"/>
                  </a:lnTo>
                  <a:lnTo>
                    <a:pt x="163" y="223"/>
                  </a:lnTo>
                  <a:lnTo>
                    <a:pt x="163" y="223"/>
                  </a:lnTo>
                  <a:lnTo>
                    <a:pt x="170" y="194"/>
                  </a:lnTo>
                  <a:lnTo>
                    <a:pt x="170" y="194"/>
                  </a:lnTo>
                  <a:lnTo>
                    <a:pt x="159" y="119"/>
                  </a:lnTo>
                  <a:lnTo>
                    <a:pt x="144" y="88"/>
                  </a:lnTo>
                  <a:lnTo>
                    <a:pt x="135" y="88"/>
                  </a:lnTo>
                  <a:lnTo>
                    <a:pt x="135" y="88"/>
                  </a:lnTo>
                  <a:lnTo>
                    <a:pt x="123" y="100"/>
                  </a:lnTo>
                  <a:lnTo>
                    <a:pt x="116" y="102"/>
                  </a:lnTo>
                  <a:lnTo>
                    <a:pt x="100" y="97"/>
                  </a:lnTo>
                  <a:lnTo>
                    <a:pt x="92" y="102"/>
                  </a:lnTo>
                  <a:lnTo>
                    <a:pt x="92" y="102"/>
                  </a:lnTo>
                  <a:lnTo>
                    <a:pt x="81" y="97"/>
                  </a:lnTo>
                  <a:lnTo>
                    <a:pt x="81" y="90"/>
                  </a:lnTo>
                  <a:lnTo>
                    <a:pt x="76" y="85"/>
                  </a:lnTo>
                  <a:lnTo>
                    <a:pt x="57" y="81"/>
                  </a:lnTo>
                  <a:lnTo>
                    <a:pt x="45" y="88"/>
                  </a:lnTo>
                  <a:lnTo>
                    <a:pt x="57" y="43"/>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30" name="Freeform 229"/>
            <p:cNvSpPr>
              <a:spLocks noEditPoints="1"/>
            </p:cNvSpPr>
            <p:nvPr/>
          </p:nvSpPr>
          <p:spPr bwMode="auto">
            <a:xfrm>
              <a:off x="2354" y="6035"/>
              <a:ext cx="672" cy="461"/>
            </a:xfrm>
            <a:custGeom>
              <a:avLst/>
              <a:gdLst>
                <a:gd name="T0" fmla="*/ 95 w 672"/>
                <a:gd name="T1" fmla="*/ 361 h 461"/>
                <a:gd name="T2" fmla="*/ 102 w 672"/>
                <a:gd name="T3" fmla="*/ 385 h 461"/>
                <a:gd name="T4" fmla="*/ 69 w 672"/>
                <a:gd name="T5" fmla="*/ 366 h 461"/>
                <a:gd name="T6" fmla="*/ 57 w 672"/>
                <a:gd name="T7" fmla="*/ 354 h 461"/>
                <a:gd name="T8" fmla="*/ 15 w 672"/>
                <a:gd name="T9" fmla="*/ 371 h 461"/>
                <a:gd name="T10" fmla="*/ 0 w 672"/>
                <a:gd name="T11" fmla="*/ 371 h 461"/>
                <a:gd name="T12" fmla="*/ 10 w 672"/>
                <a:gd name="T13" fmla="*/ 366 h 461"/>
                <a:gd name="T14" fmla="*/ 315 w 672"/>
                <a:gd name="T15" fmla="*/ 262 h 461"/>
                <a:gd name="T16" fmla="*/ 327 w 672"/>
                <a:gd name="T17" fmla="*/ 274 h 461"/>
                <a:gd name="T18" fmla="*/ 336 w 672"/>
                <a:gd name="T19" fmla="*/ 338 h 461"/>
                <a:gd name="T20" fmla="*/ 336 w 672"/>
                <a:gd name="T21" fmla="*/ 383 h 461"/>
                <a:gd name="T22" fmla="*/ 325 w 672"/>
                <a:gd name="T23" fmla="*/ 394 h 461"/>
                <a:gd name="T24" fmla="*/ 306 w 672"/>
                <a:gd name="T25" fmla="*/ 390 h 461"/>
                <a:gd name="T26" fmla="*/ 287 w 672"/>
                <a:gd name="T27" fmla="*/ 359 h 461"/>
                <a:gd name="T28" fmla="*/ 284 w 672"/>
                <a:gd name="T29" fmla="*/ 328 h 461"/>
                <a:gd name="T30" fmla="*/ 303 w 672"/>
                <a:gd name="T31" fmla="*/ 288 h 461"/>
                <a:gd name="T32" fmla="*/ 315 w 672"/>
                <a:gd name="T33" fmla="*/ 262 h 461"/>
                <a:gd name="T34" fmla="*/ 384 w 672"/>
                <a:gd name="T35" fmla="*/ 2 h 461"/>
                <a:gd name="T36" fmla="*/ 426 w 672"/>
                <a:gd name="T37" fmla="*/ 21 h 461"/>
                <a:gd name="T38" fmla="*/ 448 w 672"/>
                <a:gd name="T39" fmla="*/ 30 h 461"/>
                <a:gd name="T40" fmla="*/ 495 w 672"/>
                <a:gd name="T41" fmla="*/ 14 h 461"/>
                <a:gd name="T42" fmla="*/ 521 w 672"/>
                <a:gd name="T43" fmla="*/ 16 h 461"/>
                <a:gd name="T44" fmla="*/ 530 w 672"/>
                <a:gd name="T45" fmla="*/ 9 h 461"/>
                <a:gd name="T46" fmla="*/ 556 w 672"/>
                <a:gd name="T47" fmla="*/ 14 h 461"/>
                <a:gd name="T48" fmla="*/ 573 w 672"/>
                <a:gd name="T49" fmla="*/ 47 h 461"/>
                <a:gd name="T50" fmla="*/ 573 w 672"/>
                <a:gd name="T51" fmla="*/ 71 h 461"/>
                <a:gd name="T52" fmla="*/ 608 w 672"/>
                <a:gd name="T53" fmla="*/ 123 h 461"/>
                <a:gd name="T54" fmla="*/ 665 w 672"/>
                <a:gd name="T55" fmla="*/ 149 h 461"/>
                <a:gd name="T56" fmla="*/ 653 w 672"/>
                <a:gd name="T57" fmla="*/ 205 h 461"/>
                <a:gd name="T58" fmla="*/ 663 w 672"/>
                <a:gd name="T59" fmla="*/ 257 h 461"/>
                <a:gd name="T60" fmla="*/ 642 w 672"/>
                <a:gd name="T61" fmla="*/ 279 h 461"/>
                <a:gd name="T62" fmla="*/ 639 w 672"/>
                <a:gd name="T63" fmla="*/ 324 h 461"/>
                <a:gd name="T64" fmla="*/ 632 w 672"/>
                <a:gd name="T65" fmla="*/ 352 h 461"/>
                <a:gd name="T66" fmla="*/ 634 w 672"/>
                <a:gd name="T67" fmla="*/ 416 h 461"/>
                <a:gd name="T68" fmla="*/ 611 w 672"/>
                <a:gd name="T69" fmla="*/ 461 h 461"/>
                <a:gd name="T70" fmla="*/ 597 w 672"/>
                <a:gd name="T71" fmla="*/ 383 h 461"/>
                <a:gd name="T72" fmla="*/ 573 w 672"/>
                <a:gd name="T73" fmla="*/ 392 h 461"/>
                <a:gd name="T74" fmla="*/ 530 w 672"/>
                <a:gd name="T75" fmla="*/ 338 h 461"/>
                <a:gd name="T76" fmla="*/ 500 w 672"/>
                <a:gd name="T77" fmla="*/ 326 h 461"/>
                <a:gd name="T78" fmla="*/ 509 w 672"/>
                <a:gd name="T79" fmla="*/ 314 h 461"/>
                <a:gd name="T80" fmla="*/ 492 w 672"/>
                <a:gd name="T81" fmla="*/ 302 h 461"/>
                <a:gd name="T82" fmla="*/ 478 w 672"/>
                <a:gd name="T83" fmla="*/ 276 h 461"/>
                <a:gd name="T84" fmla="*/ 476 w 672"/>
                <a:gd name="T85" fmla="*/ 264 h 461"/>
                <a:gd name="T86" fmla="*/ 474 w 672"/>
                <a:gd name="T87" fmla="*/ 248 h 461"/>
                <a:gd name="T88" fmla="*/ 429 w 672"/>
                <a:gd name="T89" fmla="*/ 217 h 461"/>
                <a:gd name="T90" fmla="*/ 407 w 672"/>
                <a:gd name="T91" fmla="*/ 224 h 461"/>
                <a:gd name="T92" fmla="*/ 386 w 672"/>
                <a:gd name="T93" fmla="*/ 184 h 461"/>
                <a:gd name="T94" fmla="*/ 355 w 672"/>
                <a:gd name="T95" fmla="*/ 170 h 461"/>
                <a:gd name="T96" fmla="*/ 327 w 672"/>
                <a:gd name="T97" fmla="*/ 146 h 461"/>
                <a:gd name="T98" fmla="*/ 336 w 672"/>
                <a:gd name="T99" fmla="*/ 111 h 461"/>
                <a:gd name="T100" fmla="*/ 341 w 672"/>
                <a:gd name="T101" fmla="*/ 101 h 461"/>
                <a:gd name="T102" fmla="*/ 332 w 672"/>
                <a:gd name="T103" fmla="*/ 73 h 461"/>
                <a:gd name="T104" fmla="*/ 343 w 672"/>
                <a:gd name="T105" fmla="*/ 40 h 461"/>
                <a:gd name="T106" fmla="*/ 362 w 672"/>
                <a:gd name="T107" fmla="*/ 1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72" h="461">
                  <a:moveTo>
                    <a:pt x="71" y="352"/>
                  </a:moveTo>
                  <a:lnTo>
                    <a:pt x="83" y="359"/>
                  </a:lnTo>
                  <a:lnTo>
                    <a:pt x="95" y="361"/>
                  </a:lnTo>
                  <a:lnTo>
                    <a:pt x="95" y="366"/>
                  </a:lnTo>
                  <a:lnTo>
                    <a:pt x="102" y="368"/>
                  </a:lnTo>
                  <a:lnTo>
                    <a:pt x="102" y="385"/>
                  </a:lnTo>
                  <a:lnTo>
                    <a:pt x="95" y="394"/>
                  </a:lnTo>
                  <a:lnTo>
                    <a:pt x="76" y="397"/>
                  </a:lnTo>
                  <a:lnTo>
                    <a:pt x="69" y="366"/>
                  </a:lnTo>
                  <a:lnTo>
                    <a:pt x="71" y="352"/>
                  </a:lnTo>
                  <a:close/>
                  <a:moveTo>
                    <a:pt x="53" y="347"/>
                  </a:moveTo>
                  <a:lnTo>
                    <a:pt x="57" y="354"/>
                  </a:lnTo>
                  <a:lnTo>
                    <a:pt x="60" y="366"/>
                  </a:lnTo>
                  <a:lnTo>
                    <a:pt x="36" y="376"/>
                  </a:lnTo>
                  <a:lnTo>
                    <a:pt x="15" y="371"/>
                  </a:lnTo>
                  <a:lnTo>
                    <a:pt x="12" y="376"/>
                  </a:lnTo>
                  <a:lnTo>
                    <a:pt x="5" y="376"/>
                  </a:lnTo>
                  <a:lnTo>
                    <a:pt x="0" y="371"/>
                  </a:lnTo>
                  <a:lnTo>
                    <a:pt x="0" y="368"/>
                  </a:lnTo>
                  <a:lnTo>
                    <a:pt x="10" y="371"/>
                  </a:lnTo>
                  <a:lnTo>
                    <a:pt x="10" y="366"/>
                  </a:lnTo>
                  <a:lnTo>
                    <a:pt x="19" y="352"/>
                  </a:lnTo>
                  <a:lnTo>
                    <a:pt x="53" y="347"/>
                  </a:lnTo>
                  <a:close/>
                  <a:moveTo>
                    <a:pt x="315" y="262"/>
                  </a:moveTo>
                  <a:lnTo>
                    <a:pt x="320" y="272"/>
                  </a:lnTo>
                  <a:lnTo>
                    <a:pt x="322" y="276"/>
                  </a:lnTo>
                  <a:lnTo>
                    <a:pt x="327" y="274"/>
                  </a:lnTo>
                  <a:lnTo>
                    <a:pt x="332" y="283"/>
                  </a:lnTo>
                  <a:lnTo>
                    <a:pt x="327" y="321"/>
                  </a:lnTo>
                  <a:lnTo>
                    <a:pt x="336" y="338"/>
                  </a:lnTo>
                  <a:lnTo>
                    <a:pt x="336" y="357"/>
                  </a:lnTo>
                  <a:lnTo>
                    <a:pt x="341" y="371"/>
                  </a:lnTo>
                  <a:lnTo>
                    <a:pt x="336" y="383"/>
                  </a:lnTo>
                  <a:lnTo>
                    <a:pt x="327" y="376"/>
                  </a:lnTo>
                  <a:lnTo>
                    <a:pt x="322" y="385"/>
                  </a:lnTo>
                  <a:lnTo>
                    <a:pt x="325" y="394"/>
                  </a:lnTo>
                  <a:lnTo>
                    <a:pt x="320" y="392"/>
                  </a:lnTo>
                  <a:lnTo>
                    <a:pt x="313" y="399"/>
                  </a:lnTo>
                  <a:lnTo>
                    <a:pt x="306" y="390"/>
                  </a:lnTo>
                  <a:lnTo>
                    <a:pt x="301" y="371"/>
                  </a:lnTo>
                  <a:lnTo>
                    <a:pt x="294" y="359"/>
                  </a:lnTo>
                  <a:lnTo>
                    <a:pt x="287" y="359"/>
                  </a:lnTo>
                  <a:lnTo>
                    <a:pt x="275" y="338"/>
                  </a:lnTo>
                  <a:lnTo>
                    <a:pt x="277" y="331"/>
                  </a:lnTo>
                  <a:lnTo>
                    <a:pt x="284" y="328"/>
                  </a:lnTo>
                  <a:lnTo>
                    <a:pt x="287" y="300"/>
                  </a:lnTo>
                  <a:lnTo>
                    <a:pt x="294" y="298"/>
                  </a:lnTo>
                  <a:lnTo>
                    <a:pt x="303" y="288"/>
                  </a:lnTo>
                  <a:lnTo>
                    <a:pt x="306" y="250"/>
                  </a:lnTo>
                  <a:lnTo>
                    <a:pt x="308" y="248"/>
                  </a:lnTo>
                  <a:lnTo>
                    <a:pt x="315" y="262"/>
                  </a:lnTo>
                  <a:close/>
                  <a:moveTo>
                    <a:pt x="377" y="4"/>
                  </a:moveTo>
                  <a:lnTo>
                    <a:pt x="384" y="2"/>
                  </a:lnTo>
                  <a:lnTo>
                    <a:pt x="384" y="2"/>
                  </a:lnTo>
                  <a:lnTo>
                    <a:pt x="398" y="2"/>
                  </a:lnTo>
                  <a:lnTo>
                    <a:pt x="417" y="21"/>
                  </a:lnTo>
                  <a:lnTo>
                    <a:pt x="426" y="21"/>
                  </a:lnTo>
                  <a:lnTo>
                    <a:pt x="426" y="33"/>
                  </a:lnTo>
                  <a:lnTo>
                    <a:pt x="445" y="38"/>
                  </a:lnTo>
                  <a:lnTo>
                    <a:pt x="448" y="30"/>
                  </a:lnTo>
                  <a:lnTo>
                    <a:pt x="462" y="30"/>
                  </a:lnTo>
                  <a:lnTo>
                    <a:pt x="469" y="21"/>
                  </a:lnTo>
                  <a:lnTo>
                    <a:pt x="495" y="14"/>
                  </a:lnTo>
                  <a:lnTo>
                    <a:pt x="502" y="21"/>
                  </a:lnTo>
                  <a:lnTo>
                    <a:pt x="509" y="19"/>
                  </a:lnTo>
                  <a:lnTo>
                    <a:pt x="521" y="16"/>
                  </a:lnTo>
                  <a:lnTo>
                    <a:pt x="521" y="12"/>
                  </a:lnTo>
                  <a:lnTo>
                    <a:pt x="530" y="9"/>
                  </a:lnTo>
                  <a:lnTo>
                    <a:pt x="530" y="9"/>
                  </a:lnTo>
                  <a:lnTo>
                    <a:pt x="547" y="16"/>
                  </a:lnTo>
                  <a:lnTo>
                    <a:pt x="549" y="26"/>
                  </a:lnTo>
                  <a:lnTo>
                    <a:pt x="556" y="14"/>
                  </a:lnTo>
                  <a:lnTo>
                    <a:pt x="568" y="14"/>
                  </a:lnTo>
                  <a:lnTo>
                    <a:pt x="568" y="14"/>
                  </a:lnTo>
                  <a:lnTo>
                    <a:pt x="573" y="47"/>
                  </a:lnTo>
                  <a:lnTo>
                    <a:pt x="582" y="56"/>
                  </a:lnTo>
                  <a:lnTo>
                    <a:pt x="573" y="64"/>
                  </a:lnTo>
                  <a:lnTo>
                    <a:pt x="573" y="71"/>
                  </a:lnTo>
                  <a:lnTo>
                    <a:pt x="585" y="85"/>
                  </a:lnTo>
                  <a:lnTo>
                    <a:pt x="582" y="99"/>
                  </a:lnTo>
                  <a:lnTo>
                    <a:pt x="608" y="123"/>
                  </a:lnTo>
                  <a:lnTo>
                    <a:pt x="611" y="132"/>
                  </a:lnTo>
                  <a:lnTo>
                    <a:pt x="651" y="139"/>
                  </a:lnTo>
                  <a:lnTo>
                    <a:pt x="665" y="149"/>
                  </a:lnTo>
                  <a:lnTo>
                    <a:pt x="672" y="163"/>
                  </a:lnTo>
                  <a:lnTo>
                    <a:pt x="658" y="186"/>
                  </a:lnTo>
                  <a:lnTo>
                    <a:pt x="653" y="205"/>
                  </a:lnTo>
                  <a:lnTo>
                    <a:pt x="660" y="227"/>
                  </a:lnTo>
                  <a:lnTo>
                    <a:pt x="668" y="236"/>
                  </a:lnTo>
                  <a:lnTo>
                    <a:pt x="663" y="257"/>
                  </a:lnTo>
                  <a:lnTo>
                    <a:pt x="663" y="257"/>
                  </a:lnTo>
                  <a:lnTo>
                    <a:pt x="651" y="264"/>
                  </a:lnTo>
                  <a:lnTo>
                    <a:pt x="642" y="279"/>
                  </a:lnTo>
                  <a:lnTo>
                    <a:pt x="646" y="286"/>
                  </a:lnTo>
                  <a:lnTo>
                    <a:pt x="649" y="302"/>
                  </a:lnTo>
                  <a:lnTo>
                    <a:pt x="639" y="324"/>
                  </a:lnTo>
                  <a:lnTo>
                    <a:pt x="649" y="352"/>
                  </a:lnTo>
                  <a:lnTo>
                    <a:pt x="637" y="357"/>
                  </a:lnTo>
                  <a:lnTo>
                    <a:pt x="632" y="352"/>
                  </a:lnTo>
                  <a:lnTo>
                    <a:pt x="632" y="390"/>
                  </a:lnTo>
                  <a:lnTo>
                    <a:pt x="637" y="402"/>
                  </a:lnTo>
                  <a:lnTo>
                    <a:pt x="634" y="416"/>
                  </a:lnTo>
                  <a:lnTo>
                    <a:pt x="625" y="420"/>
                  </a:lnTo>
                  <a:lnTo>
                    <a:pt x="627" y="430"/>
                  </a:lnTo>
                  <a:lnTo>
                    <a:pt x="611" y="461"/>
                  </a:lnTo>
                  <a:lnTo>
                    <a:pt x="597" y="404"/>
                  </a:lnTo>
                  <a:lnTo>
                    <a:pt x="587" y="404"/>
                  </a:lnTo>
                  <a:lnTo>
                    <a:pt x="597" y="383"/>
                  </a:lnTo>
                  <a:lnTo>
                    <a:pt x="594" y="368"/>
                  </a:lnTo>
                  <a:lnTo>
                    <a:pt x="582" y="364"/>
                  </a:lnTo>
                  <a:lnTo>
                    <a:pt x="573" y="392"/>
                  </a:lnTo>
                  <a:lnTo>
                    <a:pt x="547" y="373"/>
                  </a:lnTo>
                  <a:lnTo>
                    <a:pt x="526" y="340"/>
                  </a:lnTo>
                  <a:lnTo>
                    <a:pt x="530" y="338"/>
                  </a:lnTo>
                  <a:lnTo>
                    <a:pt x="523" y="333"/>
                  </a:lnTo>
                  <a:lnTo>
                    <a:pt x="500" y="347"/>
                  </a:lnTo>
                  <a:lnTo>
                    <a:pt x="500" y="326"/>
                  </a:lnTo>
                  <a:lnTo>
                    <a:pt x="509" y="326"/>
                  </a:lnTo>
                  <a:lnTo>
                    <a:pt x="516" y="319"/>
                  </a:lnTo>
                  <a:lnTo>
                    <a:pt x="509" y="314"/>
                  </a:lnTo>
                  <a:lnTo>
                    <a:pt x="502" y="288"/>
                  </a:lnTo>
                  <a:lnTo>
                    <a:pt x="497" y="298"/>
                  </a:lnTo>
                  <a:lnTo>
                    <a:pt x="492" y="302"/>
                  </a:lnTo>
                  <a:lnTo>
                    <a:pt x="481" y="290"/>
                  </a:lnTo>
                  <a:lnTo>
                    <a:pt x="483" y="281"/>
                  </a:lnTo>
                  <a:lnTo>
                    <a:pt x="478" y="276"/>
                  </a:lnTo>
                  <a:lnTo>
                    <a:pt x="474" y="281"/>
                  </a:lnTo>
                  <a:lnTo>
                    <a:pt x="471" y="269"/>
                  </a:lnTo>
                  <a:lnTo>
                    <a:pt x="476" y="264"/>
                  </a:lnTo>
                  <a:lnTo>
                    <a:pt x="478" y="255"/>
                  </a:lnTo>
                  <a:lnTo>
                    <a:pt x="476" y="257"/>
                  </a:lnTo>
                  <a:lnTo>
                    <a:pt x="474" y="248"/>
                  </a:lnTo>
                  <a:lnTo>
                    <a:pt x="471" y="260"/>
                  </a:lnTo>
                  <a:lnTo>
                    <a:pt x="455" y="260"/>
                  </a:lnTo>
                  <a:lnTo>
                    <a:pt x="429" y="217"/>
                  </a:lnTo>
                  <a:lnTo>
                    <a:pt x="426" y="227"/>
                  </a:lnTo>
                  <a:lnTo>
                    <a:pt x="412" y="229"/>
                  </a:lnTo>
                  <a:lnTo>
                    <a:pt x="407" y="224"/>
                  </a:lnTo>
                  <a:lnTo>
                    <a:pt x="405" y="205"/>
                  </a:lnTo>
                  <a:lnTo>
                    <a:pt x="391" y="186"/>
                  </a:lnTo>
                  <a:lnTo>
                    <a:pt x="386" y="184"/>
                  </a:lnTo>
                  <a:lnTo>
                    <a:pt x="374" y="189"/>
                  </a:lnTo>
                  <a:lnTo>
                    <a:pt x="355" y="175"/>
                  </a:lnTo>
                  <a:lnTo>
                    <a:pt x="355" y="170"/>
                  </a:lnTo>
                  <a:lnTo>
                    <a:pt x="339" y="175"/>
                  </a:lnTo>
                  <a:lnTo>
                    <a:pt x="332" y="149"/>
                  </a:lnTo>
                  <a:lnTo>
                    <a:pt x="327" y="146"/>
                  </a:lnTo>
                  <a:lnTo>
                    <a:pt x="334" y="142"/>
                  </a:lnTo>
                  <a:lnTo>
                    <a:pt x="329" y="116"/>
                  </a:lnTo>
                  <a:lnTo>
                    <a:pt x="336" y="111"/>
                  </a:lnTo>
                  <a:lnTo>
                    <a:pt x="341" y="111"/>
                  </a:lnTo>
                  <a:lnTo>
                    <a:pt x="346" y="111"/>
                  </a:lnTo>
                  <a:lnTo>
                    <a:pt x="341" y="101"/>
                  </a:lnTo>
                  <a:lnTo>
                    <a:pt x="329" y="108"/>
                  </a:lnTo>
                  <a:lnTo>
                    <a:pt x="322" y="80"/>
                  </a:lnTo>
                  <a:lnTo>
                    <a:pt x="332" y="73"/>
                  </a:lnTo>
                  <a:lnTo>
                    <a:pt x="322" y="56"/>
                  </a:lnTo>
                  <a:lnTo>
                    <a:pt x="339" y="33"/>
                  </a:lnTo>
                  <a:lnTo>
                    <a:pt x="343" y="40"/>
                  </a:lnTo>
                  <a:lnTo>
                    <a:pt x="351" y="26"/>
                  </a:lnTo>
                  <a:lnTo>
                    <a:pt x="348" y="19"/>
                  </a:lnTo>
                  <a:lnTo>
                    <a:pt x="362" y="12"/>
                  </a:lnTo>
                  <a:lnTo>
                    <a:pt x="365" y="0"/>
                  </a:lnTo>
                  <a:lnTo>
                    <a:pt x="377" y="4"/>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31" name="Freeform 230"/>
            <p:cNvSpPr>
              <a:spLocks noEditPoints="1"/>
            </p:cNvSpPr>
            <p:nvPr/>
          </p:nvSpPr>
          <p:spPr bwMode="auto">
            <a:xfrm>
              <a:off x="2409" y="5470"/>
              <a:ext cx="475" cy="605"/>
            </a:xfrm>
            <a:custGeom>
              <a:avLst/>
              <a:gdLst>
                <a:gd name="T0" fmla="*/ 232 w 475"/>
                <a:gd name="T1" fmla="*/ 595 h 605"/>
                <a:gd name="T2" fmla="*/ 201 w 475"/>
                <a:gd name="T3" fmla="*/ 574 h 605"/>
                <a:gd name="T4" fmla="*/ 128 w 475"/>
                <a:gd name="T5" fmla="*/ 484 h 605"/>
                <a:gd name="T6" fmla="*/ 90 w 475"/>
                <a:gd name="T7" fmla="*/ 513 h 605"/>
                <a:gd name="T8" fmla="*/ 76 w 475"/>
                <a:gd name="T9" fmla="*/ 491 h 605"/>
                <a:gd name="T10" fmla="*/ 94 w 475"/>
                <a:gd name="T11" fmla="*/ 477 h 605"/>
                <a:gd name="T12" fmla="*/ 106 w 475"/>
                <a:gd name="T13" fmla="*/ 82 h 605"/>
                <a:gd name="T14" fmla="*/ 139 w 475"/>
                <a:gd name="T15" fmla="*/ 71 h 605"/>
                <a:gd name="T16" fmla="*/ 168 w 475"/>
                <a:gd name="T17" fmla="*/ 90 h 605"/>
                <a:gd name="T18" fmla="*/ 187 w 475"/>
                <a:gd name="T19" fmla="*/ 61 h 605"/>
                <a:gd name="T20" fmla="*/ 210 w 475"/>
                <a:gd name="T21" fmla="*/ 45 h 605"/>
                <a:gd name="T22" fmla="*/ 217 w 475"/>
                <a:gd name="T23" fmla="*/ 33 h 605"/>
                <a:gd name="T24" fmla="*/ 232 w 475"/>
                <a:gd name="T25" fmla="*/ 16 h 605"/>
                <a:gd name="T26" fmla="*/ 288 w 475"/>
                <a:gd name="T27" fmla="*/ 16 h 605"/>
                <a:gd name="T28" fmla="*/ 322 w 475"/>
                <a:gd name="T29" fmla="*/ 35 h 605"/>
                <a:gd name="T30" fmla="*/ 310 w 475"/>
                <a:gd name="T31" fmla="*/ 64 h 605"/>
                <a:gd name="T32" fmla="*/ 312 w 475"/>
                <a:gd name="T33" fmla="*/ 90 h 605"/>
                <a:gd name="T34" fmla="*/ 307 w 475"/>
                <a:gd name="T35" fmla="*/ 106 h 605"/>
                <a:gd name="T36" fmla="*/ 331 w 475"/>
                <a:gd name="T37" fmla="*/ 144 h 605"/>
                <a:gd name="T38" fmla="*/ 336 w 475"/>
                <a:gd name="T39" fmla="*/ 168 h 605"/>
                <a:gd name="T40" fmla="*/ 359 w 475"/>
                <a:gd name="T41" fmla="*/ 215 h 605"/>
                <a:gd name="T42" fmla="*/ 355 w 475"/>
                <a:gd name="T43" fmla="*/ 250 h 605"/>
                <a:gd name="T44" fmla="*/ 362 w 475"/>
                <a:gd name="T45" fmla="*/ 314 h 605"/>
                <a:gd name="T46" fmla="*/ 381 w 475"/>
                <a:gd name="T47" fmla="*/ 352 h 605"/>
                <a:gd name="T48" fmla="*/ 414 w 475"/>
                <a:gd name="T49" fmla="*/ 399 h 605"/>
                <a:gd name="T50" fmla="*/ 416 w 475"/>
                <a:gd name="T51" fmla="*/ 437 h 605"/>
                <a:gd name="T52" fmla="*/ 435 w 475"/>
                <a:gd name="T53" fmla="*/ 494 h 605"/>
                <a:gd name="T54" fmla="*/ 452 w 475"/>
                <a:gd name="T55" fmla="*/ 539 h 605"/>
                <a:gd name="T56" fmla="*/ 466 w 475"/>
                <a:gd name="T57" fmla="*/ 577 h 605"/>
                <a:gd name="T58" fmla="*/ 447 w 475"/>
                <a:gd name="T59" fmla="*/ 586 h 605"/>
                <a:gd name="T60" fmla="*/ 404 w 475"/>
                <a:gd name="T61" fmla="*/ 595 h 605"/>
                <a:gd name="T62" fmla="*/ 371 w 475"/>
                <a:gd name="T63" fmla="*/ 598 h 605"/>
                <a:gd name="T64" fmla="*/ 341 w 475"/>
                <a:gd name="T65" fmla="*/ 567 h 605"/>
                <a:gd name="T66" fmla="*/ 312 w 475"/>
                <a:gd name="T67" fmla="*/ 562 h 605"/>
                <a:gd name="T68" fmla="*/ 265 w 475"/>
                <a:gd name="T69" fmla="*/ 574 h 605"/>
                <a:gd name="T70" fmla="*/ 246 w 475"/>
                <a:gd name="T71" fmla="*/ 541 h 605"/>
                <a:gd name="T72" fmla="*/ 196 w 475"/>
                <a:gd name="T73" fmla="*/ 515 h 605"/>
                <a:gd name="T74" fmla="*/ 180 w 475"/>
                <a:gd name="T75" fmla="*/ 468 h 605"/>
                <a:gd name="T76" fmla="*/ 220 w 475"/>
                <a:gd name="T77" fmla="*/ 425 h 605"/>
                <a:gd name="T78" fmla="*/ 196 w 475"/>
                <a:gd name="T79" fmla="*/ 444 h 605"/>
                <a:gd name="T80" fmla="*/ 165 w 475"/>
                <a:gd name="T81" fmla="*/ 442 h 605"/>
                <a:gd name="T82" fmla="*/ 161 w 475"/>
                <a:gd name="T83" fmla="*/ 376 h 605"/>
                <a:gd name="T84" fmla="*/ 147 w 475"/>
                <a:gd name="T85" fmla="*/ 420 h 605"/>
                <a:gd name="T86" fmla="*/ 137 w 475"/>
                <a:gd name="T87" fmla="*/ 468 h 605"/>
                <a:gd name="T88" fmla="*/ 90 w 475"/>
                <a:gd name="T89" fmla="*/ 451 h 605"/>
                <a:gd name="T90" fmla="*/ 61 w 475"/>
                <a:gd name="T91" fmla="*/ 392 h 605"/>
                <a:gd name="T92" fmla="*/ 38 w 475"/>
                <a:gd name="T93" fmla="*/ 324 h 605"/>
                <a:gd name="T94" fmla="*/ 19 w 475"/>
                <a:gd name="T95" fmla="*/ 319 h 605"/>
                <a:gd name="T96" fmla="*/ 26 w 475"/>
                <a:gd name="T97" fmla="*/ 290 h 605"/>
                <a:gd name="T98" fmla="*/ 7 w 475"/>
                <a:gd name="T99" fmla="*/ 255 h 605"/>
                <a:gd name="T100" fmla="*/ 5 w 475"/>
                <a:gd name="T101" fmla="*/ 231 h 605"/>
                <a:gd name="T102" fmla="*/ 14 w 475"/>
                <a:gd name="T103" fmla="*/ 215 h 605"/>
                <a:gd name="T104" fmla="*/ 28 w 475"/>
                <a:gd name="T105" fmla="*/ 208 h 605"/>
                <a:gd name="T106" fmla="*/ 24 w 475"/>
                <a:gd name="T107" fmla="*/ 160 h 605"/>
                <a:gd name="T108" fmla="*/ 33 w 475"/>
                <a:gd name="T109" fmla="*/ 132 h 605"/>
                <a:gd name="T110" fmla="*/ 16 w 475"/>
                <a:gd name="T111" fmla="*/ 104 h 605"/>
                <a:gd name="T112" fmla="*/ 38 w 475"/>
                <a:gd name="T113" fmla="*/ 64 h 605"/>
                <a:gd name="T114" fmla="*/ 66 w 475"/>
                <a:gd name="T115" fmla="*/ 52 h 605"/>
                <a:gd name="T116" fmla="*/ 78 w 475"/>
                <a:gd name="T117" fmla="*/ 45 h 605"/>
                <a:gd name="T118" fmla="*/ 87 w 475"/>
                <a:gd name="T119" fmla="*/ 42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5" h="605">
                  <a:moveTo>
                    <a:pt x="201" y="574"/>
                  </a:moveTo>
                  <a:lnTo>
                    <a:pt x="213" y="577"/>
                  </a:lnTo>
                  <a:lnTo>
                    <a:pt x="232" y="595"/>
                  </a:lnTo>
                  <a:lnTo>
                    <a:pt x="201" y="588"/>
                  </a:lnTo>
                  <a:lnTo>
                    <a:pt x="194" y="567"/>
                  </a:lnTo>
                  <a:lnTo>
                    <a:pt x="201" y="574"/>
                  </a:lnTo>
                  <a:close/>
                  <a:moveTo>
                    <a:pt x="94" y="477"/>
                  </a:moveTo>
                  <a:lnTo>
                    <a:pt x="111" y="477"/>
                  </a:lnTo>
                  <a:lnTo>
                    <a:pt x="128" y="484"/>
                  </a:lnTo>
                  <a:lnTo>
                    <a:pt x="102" y="494"/>
                  </a:lnTo>
                  <a:lnTo>
                    <a:pt x="90" y="503"/>
                  </a:lnTo>
                  <a:lnTo>
                    <a:pt x="90" y="513"/>
                  </a:lnTo>
                  <a:lnTo>
                    <a:pt x="85" y="517"/>
                  </a:lnTo>
                  <a:lnTo>
                    <a:pt x="71" y="506"/>
                  </a:lnTo>
                  <a:lnTo>
                    <a:pt x="76" y="491"/>
                  </a:lnTo>
                  <a:lnTo>
                    <a:pt x="73" y="477"/>
                  </a:lnTo>
                  <a:lnTo>
                    <a:pt x="85" y="468"/>
                  </a:lnTo>
                  <a:lnTo>
                    <a:pt x="94" y="477"/>
                  </a:lnTo>
                  <a:close/>
                  <a:moveTo>
                    <a:pt x="92" y="38"/>
                  </a:moveTo>
                  <a:lnTo>
                    <a:pt x="109" y="38"/>
                  </a:lnTo>
                  <a:lnTo>
                    <a:pt x="106" y="82"/>
                  </a:lnTo>
                  <a:lnTo>
                    <a:pt x="111" y="87"/>
                  </a:lnTo>
                  <a:lnTo>
                    <a:pt x="118" y="90"/>
                  </a:lnTo>
                  <a:lnTo>
                    <a:pt x="139" y="71"/>
                  </a:lnTo>
                  <a:lnTo>
                    <a:pt x="147" y="85"/>
                  </a:lnTo>
                  <a:lnTo>
                    <a:pt x="151" y="82"/>
                  </a:lnTo>
                  <a:lnTo>
                    <a:pt x="168" y="90"/>
                  </a:lnTo>
                  <a:lnTo>
                    <a:pt x="182" y="85"/>
                  </a:lnTo>
                  <a:lnTo>
                    <a:pt x="180" y="75"/>
                  </a:lnTo>
                  <a:lnTo>
                    <a:pt x="187" y="61"/>
                  </a:lnTo>
                  <a:lnTo>
                    <a:pt x="196" y="61"/>
                  </a:lnTo>
                  <a:lnTo>
                    <a:pt x="203" y="42"/>
                  </a:lnTo>
                  <a:lnTo>
                    <a:pt x="210" y="45"/>
                  </a:lnTo>
                  <a:lnTo>
                    <a:pt x="213" y="38"/>
                  </a:lnTo>
                  <a:lnTo>
                    <a:pt x="220" y="35"/>
                  </a:lnTo>
                  <a:lnTo>
                    <a:pt x="217" y="33"/>
                  </a:lnTo>
                  <a:lnTo>
                    <a:pt x="227" y="23"/>
                  </a:lnTo>
                  <a:lnTo>
                    <a:pt x="222" y="19"/>
                  </a:lnTo>
                  <a:lnTo>
                    <a:pt x="232" y="16"/>
                  </a:lnTo>
                  <a:lnTo>
                    <a:pt x="241" y="2"/>
                  </a:lnTo>
                  <a:lnTo>
                    <a:pt x="258" y="0"/>
                  </a:lnTo>
                  <a:lnTo>
                    <a:pt x="288" y="16"/>
                  </a:lnTo>
                  <a:lnTo>
                    <a:pt x="305" y="11"/>
                  </a:lnTo>
                  <a:lnTo>
                    <a:pt x="319" y="21"/>
                  </a:lnTo>
                  <a:lnTo>
                    <a:pt x="322" y="35"/>
                  </a:lnTo>
                  <a:lnTo>
                    <a:pt x="307" y="45"/>
                  </a:lnTo>
                  <a:lnTo>
                    <a:pt x="312" y="54"/>
                  </a:lnTo>
                  <a:lnTo>
                    <a:pt x="310" y="64"/>
                  </a:lnTo>
                  <a:lnTo>
                    <a:pt x="314" y="68"/>
                  </a:lnTo>
                  <a:lnTo>
                    <a:pt x="307" y="82"/>
                  </a:lnTo>
                  <a:lnTo>
                    <a:pt x="312" y="90"/>
                  </a:lnTo>
                  <a:lnTo>
                    <a:pt x="310" y="101"/>
                  </a:lnTo>
                  <a:lnTo>
                    <a:pt x="310" y="101"/>
                  </a:lnTo>
                  <a:lnTo>
                    <a:pt x="307" y="106"/>
                  </a:lnTo>
                  <a:lnTo>
                    <a:pt x="317" y="113"/>
                  </a:lnTo>
                  <a:lnTo>
                    <a:pt x="324" y="134"/>
                  </a:lnTo>
                  <a:lnTo>
                    <a:pt x="331" y="144"/>
                  </a:lnTo>
                  <a:lnTo>
                    <a:pt x="329" y="156"/>
                  </a:lnTo>
                  <a:lnTo>
                    <a:pt x="338" y="163"/>
                  </a:lnTo>
                  <a:lnTo>
                    <a:pt x="336" y="168"/>
                  </a:lnTo>
                  <a:lnTo>
                    <a:pt x="343" y="172"/>
                  </a:lnTo>
                  <a:lnTo>
                    <a:pt x="343" y="201"/>
                  </a:lnTo>
                  <a:lnTo>
                    <a:pt x="359" y="215"/>
                  </a:lnTo>
                  <a:lnTo>
                    <a:pt x="357" y="234"/>
                  </a:lnTo>
                  <a:lnTo>
                    <a:pt x="341" y="236"/>
                  </a:lnTo>
                  <a:lnTo>
                    <a:pt x="355" y="250"/>
                  </a:lnTo>
                  <a:lnTo>
                    <a:pt x="348" y="274"/>
                  </a:lnTo>
                  <a:lnTo>
                    <a:pt x="371" y="298"/>
                  </a:lnTo>
                  <a:lnTo>
                    <a:pt x="362" y="314"/>
                  </a:lnTo>
                  <a:lnTo>
                    <a:pt x="362" y="321"/>
                  </a:lnTo>
                  <a:lnTo>
                    <a:pt x="381" y="338"/>
                  </a:lnTo>
                  <a:lnTo>
                    <a:pt x="381" y="352"/>
                  </a:lnTo>
                  <a:lnTo>
                    <a:pt x="385" y="354"/>
                  </a:lnTo>
                  <a:lnTo>
                    <a:pt x="388" y="366"/>
                  </a:lnTo>
                  <a:lnTo>
                    <a:pt x="414" y="399"/>
                  </a:lnTo>
                  <a:lnTo>
                    <a:pt x="409" y="416"/>
                  </a:lnTo>
                  <a:lnTo>
                    <a:pt x="416" y="423"/>
                  </a:lnTo>
                  <a:lnTo>
                    <a:pt x="416" y="437"/>
                  </a:lnTo>
                  <a:lnTo>
                    <a:pt x="437" y="444"/>
                  </a:lnTo>
                  <a:lnTo>
                    <a:pt x="442" y="477"/>
                  </a:lnTo>
                  <a:lnTo>
                    <a:pt x="435" y="494"/>
                  </a:lnTo>
                  <a:lnTo>
                    <a:pt x="445" y="517"/>
                  </a:lnTo>
                  <a:lnTo>
                    <a:pt x="452" y="522"/>
                  </a:lnTo>
                  <a:lnTo>
                    <a:pt x="452" y="539"/>
                  </a:lnTo>
                  <a:lnTo>
                    <a:pt x="475" y="574"/>
                  </a:lnTo>
                  <a:lnTo>
                    <a:pt x="475" y="574"/>
                  </a:lnTo>
                  <a:lnTo>
                    <a:pt x="466" y="577"/>
                  </a:lnTo>
                  <a:lnTo>
                    <a:pt x="464" y="584"/>
                  </a:lnTo>
                  <a:lnTo>
                    <a:pt x="454" y="586"/>
                  </a:lnTo>
                  <a:lnTo>
                    <a:pt x="447" y="586"/>
                  </a:lnTo>
                  <a:lnTo>
                    <a:pt x="440" y="579"/>
                  </a:lnTo>
                  <a:lnTo>
                    <a:pt x="414" y="586"/>
                  </a:lnTo>
                  <a:lnTo>
                    <a:pt x="404" y="595"/>
                  </a:lnTo>
                  <a:lnTo>
                    <a:pt x="393" y="598"/>
                  </a:lnTo>
                  <a:lnTo>
                    <a:pt x="388" y="605"/>
                  </a:lnTo>
                  <a:lnTo>
                    <a:pt x="371" y="598"/>
                  </a:lnTo>
                  <a:lnTo>
                    <a:pt x="371" y="586"/>
                  </a:lnTo>
                  <a:lnTo>
                    <a:pt x="362" y="586"/>
                  </a:lnTo>
                  <a:lnTo>
                    <a:pt x="341" y="567"/>
                  </a:lnTo>
                  <a:lnTo>
                    <a:pt x="329" y="567"/>
                  </a:lnTo>
                  <a:lnTo>
                    <a:pt x="329" y="567"/>
                  </a:lnTo>
                  <a:lnTo>
                    <a:pt x="312" y="562"/>
                  </a:lnTo>
                  <a:lnTo>
                    <a:pt x="305" y="565"/>
                  </a:lnTo>
                  <a:lnTo>
                    <a:pt x="288" y="562"/>
                  </a:lnTo>
                  <a:lnTo>
                    <a:pt x="265" y="574"/>
                  </a:lnTo>
                  <a:lnTo>
                    <a:pt x="267" y="567"/>
                  </a:lnTo>
                  <a:lnTo>
                    <a:pt x="260" y="536"/>
                  </a:lnTo>
                  <a:lnTo>
                    <a:pt x="246" y="541"/>
                  </a:lnTo>
                  <a:lnTo>
                    <a:pt x="227" y="560"/>
                  </a:lnTo>
                  <a:lnTo>
                    <a:pt x="213" y="553"/>
                  </a:lnTo>
                  <a:lnTo>
                    <a:pt x="196" y="515"/>
                  </a:lnTo>
                  <a:lnTo>
                    <a:pt x="173" y="489"/>
                  </a:lnTo>
                  <a:lnTo>
                    <a:pt x="173" y="484"/>
                  </a:lnTo>
                  <a:lnTo>
                    <a:pt x="180" y="468"/>
                  </a:lnTo>
                  <a:lnTo>
                    <a:pt x="196" y="463"/>
                  </a:lnTo>
                  <a:lnTo>
                    <a:pt x="213" y="420"/>
                  </a:lnTo>
                  <a:lnTo>
                    <a:pt x="220" y="425"/>
                  </a:lnTo>
                  <a:lnTo>
                    <a:pt x="210" y="409"/>
                  </a:lnTo>
                  <a:lnTo>
                    <a:pt x="201" y="418"/>
                  </a:lnTo>
                  <a:lnTo>
                    <a:pt x="196" y="444"/>
                  </a:lnTo>
                  <a:lnTo>
                    <a:pt x="175" y="458"/>
                  </a:lnTo>
                  <a:lnTo>
                    <a:pt x="163" y="451"/>
                  </a:lnTo>
                  <a:lnTo>
                    <a:pt x="165" y="442"/>
                  </a:lnTo>
                  <a:lnTo>
                    <a:pt x="158" y="425"/>
                  </a:lnTo>
                  <a:lnTo>
                    <a:pt x="165" y="373"/>
                  </a:lnTo>
                  <a:lnTo>
                    <a:pt x="161" y="376"/>
                  </a:lnTo>
                  <a:lnTo>
                    <a:pt x="158" y="397"/>
                  </a:lnTo>
                  <a:lnTo>
                    <a:pt x="147" y="406"/>
                  </a:lnTo>
                  <a:lnTo>
                    <a:pt x="147" y="420"/>
                  </a:lnTo>
                  <a:lnTo>
                    <a:pt x="151" y="444"/>
                  </a:lnTo>
                  <a:lnTo>
                    <a:pt x="147" y="461"/>
                  </a:lnTo>
                  <a:lnTo>
                    <a:pt x="137" y="468"/>
                  </a:lnTo>
                  <a:lnTo>
                    <a:pt x="106" y="458"/>
                  </a:lnTo>
                  <a:lnTo>
                    <a:pt x="94" y="451"/>
                  </a:lnTo>
                  <a:lnTo>
                    <a:pt x="90" y="451"/>
                  </a:lnTo>
                  <a:lnTo>
                    <a:pt x="80" y="432"/>
                  </a:lnTo>
                  <a:lnTo>
                    <a:pt x="54" y="406"/>
                  </a:lnTo>
                  <a:lnTo>
                    <a:pt x="61" y="392"/>
                  </a:lnTo>
                  <a:lnTo>
                    <a:pt x="59" y="366"/>
                  </a:lnTo>
                  <a:lnTo>
                    <a:pt x="47" y="333"/>
                  </a:lnTo>
                  <a:lnTo>
                    <a:pt x="38" y="324"/>
                  </a:lnTo>
                  <a:lnTo>
                    <a:pt x="31" y="324"/>
                  </a:lnTo>
                  <a:lnTo>
                    <a:pt x="28" y="331"/>
                  </a:lnTo>
                  <a:lnTo>
                    <a:pt x="19" y="319"/>
                  </a:lnTo>
                  <a:lnTo>
                    <a:pt x="33" y="316"/>
                  </a:lnTo>
                  <a:lnTo>
                    <a:pt x="38" y="302"/>
                  </a:lnTo>
                  <a:lnTo>
                    <a:pt x="26" y="290"/>
                  </a:lnTo>
                  <a:lnTo>
                    <a:pt x="16" y="264"/>
                  </a:lnTo>
                  <a:lnTo>
                    <a:pt x="16" y="246"/>
                  </a:lnTo>
                  <a:lnTo>
                    <a:pt x="7" y="255"/>
                  </a:lnTo>
                  <a:lnTo>
                    <a:pt x="0" y="246"/>
                  </a:lnTo>
                  <a:lnTo>
                    <a:pt x="0" y="238"/>
                  </a:lnTo>
                  <a:lnTo>
                    <a:pt x="5" y="231"/>
                  </a:lnTo>
                  <a:lnTo>
                    <a:pt x="5" y="227"/>
                  </a:lnTo>
                  <a:lnTo>
                    <a:pt x="5" y="227"/>
                  </a:lnTo>
                  <a:lnTo>
                    <a:pt x="14" y="215"/>
                  </a:lnTo>
                  <a:lnTo>
                    <a:pt x="21" y="215"/>
                  </a:lnTo>
                  <a:lnTo>
                    <a:pt x="21" y="208"/>
                  </a:lnTo>
                  <a:lnTo>
                    <a:pt x="28" y="208"/>
                  </a:lnTo>
                  <a:lnTo>
                    <a:pt x="38" y="194"/>
                  </a:lnTo>
                  <a:lnTo>
                    <a:pt x="35" y="165"/>
                  </a:lnTo>
                  <a:lnTo>
                    <a:pt x="24" y="160"/>
                  </a:lnTo>
                  <a:lnTo>
                    <a:pt x="24" y="153"/>
                  </a:lnTo>
                  <a:lnTo>
                    <a:pt x="31" y="144"/>
                  </a:lnTo>
                  <a:lnTo>
                    <a:pt x="33" y="132"/>
                  </a:lnTo>
                  <a:lnTo>
                    <a:pt x="24" y="132"/>
                  </a:lnTo>
                  <a:lnTo>
                    <a:pt x="26" y="123"/>
                  </a:lnTo>
                  <a:lnTo>
                    <a:pt x="16" y="104"/>
                  </a:lnTo>
                  <a:lnTo>
                    <a:pt x="42" y="82"/>
                  </a:lnTo>
                  <a:lnTo>
                    <a:pt x="33" y="75"/>
                  </a:lnTo>
                  <a:lnTo>
                    <a:pt x="38" y="64"/>
                  </a:lnTo>
                  <a:lnTo>
                    <a:pt x="52" y="61"/>
                  </a:lnTo>
                  <a:lnTo>
                    <a:pt x="52" y="54"/>
                  </a:lnTo>
                  <a:lnTo>
                    <a:pt x="66" y="52"/>
                  </a:lnTo>
                  <a:lnTo>
                    <a:pt x="73" y="42"/>
                  </a:lnTo>
                  <a:lnTo>
                    <a:pt x="78" y="45"/>
                  </a:lnTo>
                  <a:lnTo>
                    <a:pt x="78" y="45"/>
                  </a:lnTo>
                  <a:lnTo>
                    <a:pt x="85" y="47"/>
                  </a:lnTo>
                  <a:lnTo>
                    <a:pt x="87" y="42"/>
                  </a:lnTo>
                  <a:lnTo>
                    <a:pt x="87" y="42"/>
                  </a:lnTo>
                  <a:lnTo>
                    <a:pt x="92" y="38"/>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32" name="Freeform 231"/>
            <p:cNvSpPr>
              <a:spLocks noEditPoints="1"/>
            </p:cNvSpPr>
            <p:nvPr/>
          </p:nvSpPr>
          <p:spPr bwMode="auto">
            <a:xfrm>
              <a:off x="2716" y="5548"/>
              <a:ext cx="443" cy="513"/>
            </a:xfrm>
            <a:custGeom>
              <a:avLst/>
              <a:gdLst>
                <a:gd name="T0" fmla="*/ 419 w 443"/>
                <a:gd name="T1" fmla="*/ 312 h 513"/>
                <a:gd name="T2" fmla="*/ 443 w 443"/>
                <a:gd name="T3" fmla="*/ 373 h 513"/>
                <a:gd name="T4" fmla="*/ 426 w 443"/>
                <a:gd name="T5" fmla="*/ 394 h 513"/>
                <a:gd name="T6" fmla="*/ 412 w 443"/>
                <a:gd name="T7" fmla="*/ 361 h 513"/>
                <a:gd name="T8" fmla="*/ 410 w 443"/>
                <a:gd name="T9" fmla="*/ 361 h 513"/>
                <a:gd name="T10" fmla="*/ 400 w 443"/>
                <a:gd name="T11" fmla="*/ 321 h 513"/>
                <a:gd name="T12" fmla="*/ 414 w 443"/>
                <a:gd name="T13" fmla="*/ 312 h 513"/>
                <a:gd name="T14" fmla="*/ 410 w 443"/>
                <a:gd name="T15" fmla="*/ 260 h 513"/>
                <a:gd name="T16" fmla="*/ 398 w 443"/>
                <a:gd name="T17" fmla="*/ 279 h 513"/>
                <a:gd name="T18" fmla="*/ 403 w 443"/>
                <a:gd name="T19" fmla="*/ 309 h 513"/>
                <a:gd name="T20" fmla="*/ 376 w 443"/>
                <a:gd name="T21" fmla="*/ 342 h 513"/>
                <a:gd name="T22" fmla="*/ 388 w 443"/>
                <a:gd name="T23" fmla="*/ 302 h 513"/>
                <a:gd name="T24" fmla="*/ 384 w 443"/>
                <a:gd name="T25" fmla="*/ 295 h 513"/>
                <a:gd name="T26" fmla="*/ 384 w 443"/>
                <a:gd name="T27" fmla="*/ 295 h 513"/>
                <a:gd name="T28" fmla="*/ 403 w 443"/>
                <a:gd name="T29" fmla="*/ 255 h 513"/>
                <a:gd name="T30" fmla="*/ 3 w 443"/>
                <a:gd name="T31" fmla="*/ 23 h 513"/>
                <a:gd name="T32" fmla="*/ 64 w 443"/>
                <a:gd name="T33" fmla="*/ 4 h 513"/>
                <a:gd name="T34" fmla="*/ 97 w 443"/>
                <a:gd name="T35" fmla="*/ 0 h 513"/>
                <a:gd name="T36" fmla="*/ 161 w 443"/>
                <a:gd name="T37" fmla="*/ 21 h 513"/>
                <a:gd name="T38" fmla="*/ 232 w 443"/>
                <a:gd name="T39" fmla="*/ 19 h 513"/>
                <a:gd name="T40" fmla="*/ 251 w 443"/>
                <a:gd name="T41" fmla="*/ 59 h 513"/>
                <a:gd name="T42" fmla="*/ 287 w 443"/>
                <a:gd name="T43" fmla="*/ 61 h 513"/>
                <a:gd name="T44" fmla="*/ 298 w 443"/>
                <a:gd name="T45" fmla="*/ 73 h 513"/>
                <a:gd name="T46" fmla="*/ 265 w 443"/>
                <a:gd name="T47" fmla="*/ 158 h 513"/>
                <a:gd name="T48" fmla="*/ 308 w 443"/>
                <a:gd name="T49" fmla="*/ 257 h 513"/>
                <a:gd name="T50" fmla="*/ 332 w 443"/>
                <a:gd name="T51" fmla="*/ 307 h 513"/>
                <a:gd name="T52" fmla="*/ 360 w 443"/>
                <a:gd name="T53" fmla="*/ 345 h 513"/>
                <a:gd name="T54" fmla="*/ 376 w 443"/>
                <a:gd name="T55" fmla="*/ 345 h 513"/>
                <a:gd name="T56" fmla="*/ 410 w 443"/>
                <a:gd name="T57" fmla="*/ 368 h 513"/>
                <a:gd name="T58" fmla="*/ 410 w 443"/>
                <a:gd name="T59" fmla="*/ 368 h 513"/>
                <a:gd name="T60" fmla="*/ 400 w 443"/>
                <a:gd name="T61" fmla="*/ 392 h 513"/>
                <a:gd name="T62" fmla="*/ 372 w 443"/>
                <a:gd name="T63" fmla="*/ 423 h 513"/>
                <a:gd name="T64" fmla="*/ 346 w 443"/>
                <a:gd name="T65" fmla="*/ 444 h 513"/>
                <a:gd name="T66" fmla="*/ 313 w 443"/>
                <a:gd name="T67" fmla="*/ 446 h 513"/>
                <a:gd name="T68" fmla="*/ 242 w 443"/>
                <a:gd name="T69" fmla="*/ 465 h 513"/>
                <a:gd name="T70" fmla="*/ 213 w 443"/>
                <a:gd name="T71" fmla="*/ 501 h 513"/>
                <a:gd name="T72" fmla="*/ 194 w 443"/>
                <a:gd name="T73" fmla="*/ 501 h 513"/>
                <a:gd name="T74" fmla="*/ 168 w 443"/>
                <a:gd name="T75" fmla="*/ 499 h 513"/>
                <a:gd name="T76" fmla="*/ 145 w 443"/>
                <a:gd name="T77" fmla="*/ 444 h 513"/>
                <a:gd name="T78" fmla="*/ 135 w 443"/>
                <a:gd name="T79" fmla="*/ 399 h 513"/>
                <a:gd name="T80" fmla="*/ 109 w 443"/>
                <a:gd name="T81" fmla="*/ 345 h 513"/>
                <a:gd name="T82" fmla="*/ 83 w 443"/>
                <a:gd name="T83" fmla="*/ 288 h 513"/>
                <a:gd name="T84" fmla="*/ 76 w 443"/>
                <a:gd name="T85" fmla="*/ 260 h 513"/>
                <a:gd name="T86" fmla="*/ 67 w 443"/>
                <a:gd name="T87" fmla="*/ 220 h 513"/>
                <a:gd name="T88" fmla="*/ 34 w 443"/>
                <a:gd name="T89" fmla="*/ 158 h 513"/>
                <a:gd name="T90" fmla="*/ 36 w 443"/>
                <a:gd name="T91" fmla="*/ 123 h 513"/>
                <a:gd name="T92" fmla="*/ 34 w 443"/>
                <a:gd name="T93" fmla="*/ 85 h 513"/>
                <a:gd name="T94" fmla="*/ 17 w 443"/>
                <a:gd name="T95" fmla="*/ 56 h 513"/>
                <a:gd name="T96" fmla="*/ 3 w 443"/>
                <a:gd name="T97" fmla="*/ 23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3" h="513">
                  <a:moveTo>
                    <a:pt x="414" y="312"/>
                  </a:moveTo>
                  <a:lnTo>
                    <a:pt x="419" y="312"/>
                  </a:lnTo>
                  <a:lnTo>
                    <a:pt x="419" y="312"/>
                  </a:lnTo>
                  <a:lnTo>
                    <a:pt x="424" y="350"/>
                  </a:lnTo>
                  <a:lnTo>
                    <a:pt x="421" y="357"/>
                  </a:lnTo>
                  <a:lnTo>
                    <a:pt x="443" y="373"/>
                  </a:lnTo>
                  <a:lnTo>
                    <a:pt x="440" y="387"/>
                  </a:lnTo>
                  <a:lnTo>
                    <a:pt x="431" y="392"/>
                  </a:lnTo>
                  <a:lnTo>
                    <a:pt x="426" y="394"/>
                  </a:lnTo>
                  <a:lnTo>
                    <a:pt x="417" y="390"/>
                  </a:lnTo>
                  <a:lnTo>
                    <a:pt x="414" y="359"/>
                  </a:lnTo>
                  <a:lnTo>
                    <a:pt x="412" y="361"/>
                  </a:lnTo>
                  <a:lnTo>
                    <a:pt x="412" y="361"/>
                  </a:lnTo>
                  <a:lnTo>
                    <a:pt x="410" y="361"/>
                  </a:lnTo>
                  <a:lnTo>
                    <a:pt x="410" y="361"/>
                  </a:lnTo>
                  <a:lnTo>
                    <a:pt x="395" y="342"/>
                  </a:lnTo>
                  <a:lnTo>
                    <a:pt x="403" y="328"/>
                  </a:lnTo>
                  <a:lnTo>
                    <a:pt x="400" y="321"/>
                  </a:lnTo>
                  <a:lnTo>
                    <a:pt x="414" y="312"/>
                  </a:lnTo>
                  <a:lnTo>
                    <a:pt x="414" y="312"/>
                  </a:lnTo>
                  <a:lnTo>
                    <a:pt x="414" y="312"/>
                  </a:lnTo>
                  <a:close/>
                  <a:moveTo>
                    <a:pt x="407" y="248"/>
                  </a:moveTo>
                  <a:lnTo>
                    <a:pt x="414" y="248"/>
                  </a:lnTo>
                  <a:lnTo>
                    <a:pt x="410" y="260"/>
                  </a:lnTo>
                  <a:lnTo>
                    <a:pt x="395" y="262"/>
                  </a:lnTo>
                  <a:lnTo>
                    <a:pt x="393" y="267"/>
                  </a:lnTo>
                  <a:lnTo>
                    <a:pt x="398" y="279"/>
                  </a:lnTo>
                  <a:lnTo>
                    <a:pt x="403" y="276"/>
                  </a:lnTo>
                  <a:lnTo>
                    <a:pt x="405" y="290"/>
                  </a:lnTo>
                  <a:lnTo>
                    <a:pt x="403" y="309"/>
                  </a:lnTo>
                  <a:lnTo>
                    <a:pt x="391" y="314"/>
                  </a:lnTo>
                  <a:lnTo>
                    <a:pt x="393" y="342"/>
                  </a:lnTo>
                  <a:lnTo>
                    <a:pt x="376" y="342"/>
                  </a:lnTo>
                  <a:lnTo>
                    <a:pt x="374" y="333"/>
                  </a:lnTo>
                  <a:lnTo>
                    <a:pt x="381" y="302"/>
                  </a:lnTo>
                  <a:lnTo>
                    <a:pt x="388" y="302"/>
                  </a:lnTo>
                  <a:lnTo>
                    <a:pt x="391" y="298"/>
                  </a:lnTo>
                  <a:lnTo>
                    <a:pt x="388" y="293"/>
                  </a:lnTo>
                  <a:lnTo>
                    <a:pt x="384" y="295"/>
                  </a:lnTo>
                  <a:lnTo>
                    <a:pt x="384" y="295"/>
                  </a:lnTo>
                  <a:lnTo>
                    <a:pt x="384" y="295"/>
                  </a:lnTo>
                  <a:lnTo>
                    <a:pt x="384" y="295"/>
                  </a:lnTo>
                  <a:lnTo>
                    <a:pt x="388" y="274"/>
                  </a:lnTo>
                  <a:lnTo>
                    <a:pt x="384" y="260"/>
                  </a:lnTo>
                  <a:lnTo>
                    <a:pt x="403" y="255"/>
                  </a:lnTo>
                  <a:lnTo>
                    <a:pt x="403" y="255"/>
                  </a:lnTo>
                  <a:lnTo>
                    <a:pt x="407" y="248"/>
                  </a:lnTo>
                  <a:close/>
                  <a:moveTo>
                    <a:pt x="3" y="23"/>
                  </a:moveTo>
                  <a:lnTo>
                    <a:pt x="31" y="23"/>
                  </a:lnTo>
                  <a:lnTo>
                    <a:pt x="48" y="2"/>
                  </a:lnTo>
                  <a:lnTo>
                    <a:pt x="64" y="4"/>
                  </a:lnTo>
                  <a:lnTo>
                    <a:pt x="71" y="0"/>
                  </a:lnTo>
                  <a:lnTo>
                    <a:pt x="83" y="4"/>
                  </a:lnTo>
                  <a:lnTo>
                    <a:pt x="97" y="0"/>
                  </a:lnTo>
                  <a:lnTo>
                    <a:pt x="119" y="7"/>
                  </a:lnTo>
                  <a:lnTo>
                    <a:pt x="145" y="2"/>
                  </a:lnTo>
                  <a:lnTo>
                    <a:pt x="161" y="21"/>
                  </a:lnTo>
                  <a:lnTo>
                    <a:pt x="201" y="35"/>
                  </a:lnTo>
                  <a:lnTo>
                    <a:pt x="216" y="30"/>
                  </a:lnTo>
                  <a:lnTo>
                    <a:pt x="232" y="19"/>
                  </a:lnTo>
                  <a:lnTo>
                    <a:pt x="263" y="14"/>
                  </a:lnTo>
                  <a:lnTo>
                    <a:pt x="263" y="14"/>
                  </a:lnTo>
                  <a:lnTo>
                    <a:pt x="251" y="59"/>
                  </a:lnTo>
                  <a:lnTo>
                    <a:pt x="263" y="54"/>
                  </a:lnTo>
                  <a:lnTo>
                    <a:pt x="282" y="56"/>
                  </a:lnTo>
                  <a:lnTo>
                    <a:pt x="287" y="61"/>
                  </a:lnTo>
                  <a:lnTo>
                    <a:pt x="287" y="68"/>
                  </a:lnTo>
                  <a:lnTo>
                    <a:pt x="298" y="73"/>
                  </a:lnTo>
                  <a:lnTo>
                    <a:pt x="298" y="73"/>
                  </a:lnTo>
                  <a:lnTo>
                    <a:pt x="291" y="85"/>
                  </a:lnTo>
                  <a:lnTo>
                    <a:pt x="263" y="104"/>
                  </a:lnTo>
                  <a:lnTo>
                    <a:pt x="265" y="158"/>
                  </a:lnTo>
                  <a:lnTo>
                    <a:pt x="282" y="238"/>
                  </a:lnTo>
                  <a:lnTo>
                    <a:pt x="301" y="255"/>
                  </a:lnTo>
                  <a:lnTo>
                    <a:pt x="308" y="257"/>
                  </a:lnTo>
                  <a:lnTo>
                    <a:pt x="315" y="253"/>
                  </a:lnTo>
                  <a:lnTo>
                    <a:pt x="313" y="272"/>
                  </a:lnTo>
                  <a:lnTo>
                    <a:pt x="332" y="307"/>
                  </a:lnTo>
                  <a:lnTo>
                    <a:pt x="334" y="321"/>
                  </a:lnTo>
                  <a:lnTo>
                    <a:pt x="343" y="326"/>
                  </a:lnTo>
                  <a:lnTo>
                    <a:pt x="360" y="345"/>
                  </a:lnTo>
                  <a:lnTo>
                    <a:pt x="362" y="354"/>
                  </a:lnTo>
                  <a:lnTo>
                    <a:pt x="369" y="354"/>
                  </a:lnTo>
                  <a:lnTo>
                    <a:pt x="376" y="345"/>
                  </a:lnTo>
                  <a:lnTo>
                    <a:pt x="386" y="350"/>
                  </a:lnTo>
                  <a:lnTo>
                    <a:pt x="395" y="350"/>
                  </a:lnTo>
                  <a:lnTo>
                    <a:pt x="410" y="368"/>
                  </a:lnTo>
                  <a:lnTo>
                    <a:pt x="410" y="368"/>
                  </a:lnTo>
                  <a:lnTo>
                    <a:pt x="410" y="368"/>
                  </a:lnTo>
                  <a:lnTo>
                    <a:pt x="410" y="368"/>
                  </a:lnTo>
                  <a:lnTo>
                    <a:pt x="407" y="376"/>
                  </a:lnTo>
                  <a:lnTo>
                    <a:pt x="398" y="380"/>
                  </a:lnTo>
                  <a:lnTo>
                    <a:pt x="400" y="392"/>
                  </a:lnTo>
                  <a:lnTo>
                    <a:pt x="386" y="397"/>
                  </a:lnTo>
                  <a:lnTo>
                    <a:pt x="388" y="411"/>
                  </a:lnTo>
                  <a:lnTo>
                    <a:pt x="372" y="423"/>
                  </a:lnTo>
                  <a:lnTo>
                    <a:pt x="365" y="437"/>
                  </a:lnTo>
                  <a:lnTo>
                    <a:pt x="353" y="435"/>
                  </a:lnTo>
                  <a:lnTo>
                    <a:pt x="346" y="444"/>
                  </a:lnTo>
                  <a:lnTo>
                    <a:pt x="341" y="439"/>
                  </a:lnTo>
                  <a:lnTo>
                    <a:pt x="324" y="446"/>
                  </a:lnTo>
                  <a:lnTo>
                    <a:pt x="313" y="446"/>
                  </a:lnTo>
                  <a:lnTo>
                    <a:pt x="282" y="458"/>
                  </a:lnTo>
                  <a:lnTo>
                    <a:pt x="270" y="475"/>
                  </a:lnTo>
                  <a:lnTo>
                    <a:pt x="242" y="465"/>
                  </a:lnTo>
                  <a:lnTo>
                    <a:pt x="232" y="473"/>
                  </a:lnTo>
                  <a:lnTo>
                    <a:pt x="211" y="482"/>
                  </a:lnTo>
                  <a:lnTo>
                    <a:pt x="213" y="501"/>
                  </a:lnTo>
                  <a:lnTo>
                    <a:pt x="206" y="501"/>
                  </a:lnTo>
                  <a:lnTo>
                    <a:pt x="206" y="501"/>
                  </a:lnTo>
                  <a:lnTo>
                    <a:pt x="194" y="501"/>
                  </a:lnTo>
                  <a:lnTo>
                    <a:pt x="187" y="513"/>
                  </a:lnTo>
                  <a:lnTo>
                    <a:pt x="185" y="503"/>
                  </a:lnTo>
                  <a:lnTo>
                    <a:pt x="168" y="499"/>
                  </a:lnTo>
                  <a:lnTo>
                    <a:pt x="168" y="499"/>
                  </a:lnTo>
                  <a:lnTo>
                    <a:pt x="145" y="461"/>
                  </a:lnTo>
                  <a:lnTo>
                    <a:pt x="145" y="444"/>
                  </a:lnTo>
                  <a:lnTo>
                    <a:pt x="138" y="439"/>
                  </a:lnTo>
                  <a:lnTo>
                    <a:pt x="128" y="416"/>
                  </a:lnTo>
                  <a:lnTo>
                    <a:pt x="135" y="399"/>
                  </a:lnTo>
                  <a:lnTo>
                    <a:pt x="130" y="368"/>
                  </a:lnTo>
                  <a:lnTo>
                    <a:pt x="109" y="359"/>
                  </a:lnTo>
                  <a:lnTo>
                    <a:pt x="109" y="345"/>
                  </a:lnTo>
                  <a:lnTo>
                    <a:pt x="104" y="338"/>
                  </a:lnTo>
                  <a:lnTo>
                    <a:pt x="107" y="321"/>
                  </a:lnTo>
                  <a:lnTo>
                    <a:pt x="83" y="288"/>
                  </a:lnTo>
                  <a:lnTo>
                    <a:pt x="78" y="276"/>
                  </a:lnTo>
                  <a:lnTo>
                    <a:pt x="74" y="274"/>
                  </a:lnTo>
                  <a:lnTo>
                    <a:pt x="76" y="260"/>
                  </a:lnTo>
                  <a:lnTo>
                    <a:pt x="57" y="243"/>
                  </a:lnTo>
                  <a:lnTo>
                    <a:pt x="55" y="236"/>
                  </a:lnTo>
                  <a:lnTo>
                    <a:pt x="67" y="220"/>
                  </a:lnTo>
                  <a:lnTo>
                    <a:pt x="43" y="196"/>
                  </a:lnTo>
                  <a:lnTo>
                    <a:pt x="50" y="172"/>
                  </a:lnTo>
                  <a:lnTo>
                    <a:pt x="34" y="158"/>
                  </a:lnTo>
                  <a:lnTo>
                    <a:pt x="52" y="156"/>
                  </a:lnTo>
                  <a:lnTo>
                    <a:pt x="55" y="137"/>
                  </a:lnTo>
                  <a:lnTo>
                    <a:pt x="36" y="123"/>
                  </a:lnTo>
                  <a:lnTo>
                    <a:pt x="36" y="94"/>
                  </a:lnTo>
                  <a:lnTo>
                    <a:pt x="31" y="90"/>
                  </a:lnTo>
                  <a:lnTo>
                    <a:pt x="34" y="85"/>
                  </a:lnTo>
                  <a:lnTo>
                    <a:pt x="22" y="78"/>
                  </a:lnTo>
                  <a:lnTo>
                    <a:pt x="24" y="66"/>
                  </a:lnTo>
                  <a:lnTo>
                    <a:pt x="17" y="56"/>
                  </a:lnTo>
                  <a:lnTo>
                    <a:pt x="12" y="38"/>
                  </a:lnTo>
                  <a:lnTo>
                    <a:pt x="0" y="28"/>
                  </a:lnTo>
                  <a:lnTo>
                    <a:pt x="3" y="23"/>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33" name="Freeform 232"/>
            <p:cNvSpPr>
              <a:spLocks/>
            </p:cNvSpPr>
            <p:nvPr/>
          </p:nvSpPr>
          <p:spPr bwMode="auto">
            <a:xfrm>
              <a:off x="3537" y="6148"/>
              <a:ext cx="450" cy="258"/>
            </a:xfrm>
            <a:custGeom>
              <a:avLst/>
              <a:gdLst>
                <a:gd name="T0" fmla="*/ 218 w 450"/>
                <a:gd name="T1" fmla="*/ 31 h 258"/>
                <a:gd name="T2" fmla="*/ 312 w 450"/>
                <a:gd name="T3" fmla="*/ 57 h 258"/>
                <a:gd name="T4" fmla="*/ 334 w 450"/>
                <a:gd name="T5" fmla="*/ 69 h 258"/>
                <a:gd name="T6" fmla="*/ 450 w 450"/>
                <a:gd name="T7" fmla="*/ 239 h 258"/>
                <a:gd name="T8" fmla="*/ 438 w 450"/>
                <a:gd name="T9" fmla="*/ 246 h 258"/>
                <a:gd name="T10" fmla="*/ 405 w 450"/>
                <a:gd name="T11" fmla="*/ 225 h 258"/>
                <a:gd name="T12" fmla="*/ 402 w 450"/>
                <a:gd name="T13" fmla="*/ 215 h 258"/>
                <a:gd name="T14" fmla="*/ 393 w 450"/>
                <a:gd name="T15" fmla="*/ 211 h 258"/>
                <a:gd name="T16" fmla="*/ 388 w 450"/>
                <a:gd name="T17" fmla="*/ 208 h 258"/>
                <a:gd name="T18" fmla="*/ 379 w 450"/>
                <a:gd name="T19" fmla="*/ 203 h 258"/>
                <a:gd name="T20" fmla="*/ 353 w 450"/>
                <a:gd name="T21" fmla="*/ 225 h 258"/>
                <a:gd name="T22" fmla="*/ 364 w 450"/>
                <a:gd name="T23" fmla="*/ 246 h 258"/>
                <a:gd name="T24" fmla="*/ 348 w 450"/>
                <a:gd name="T25" fmla="*/ 258 h 258"/>
                <a:gd name="T26" fmla="*/ 317 w 450"/>
                <a:gd name="T27" fmla="*/ 239 h 258"/>
                <a:gd name="T28" fmla="*/ 308 w 450"/>
                <a:gd name="T29" fmla="*/ 222 h 258"/>
                <a:gd name="T30" fmla="*/ 291 w 450"/>
                <a:gd name="T31" fmla="*/ 229 h 258"/>
                <a:gd name="T32" fmla="*/ 279 w 450"/>
                <a:gd name="T33" fmla="*/ 227 h 258"/>
                <a:gd name="T34" fmla="*/ 279 w 450"/>
                <a:gd name="T35" fmla="*/ 232 h 258"/>
                <a:gd name="T36" fmla="*/ 258 w 450"/>
                <a:gd name="T37" fmla="*/ 227 h 258"/>
                <a:gd name="T38" fmla="*/ 206 w 450"/>
                <a:gd name="T39" fmla="*/ 248 h 258"/>
                <a:gd name="T40" fmla="*/ 192 w 450"/>
                <a:gd name="T41" fmla="*/ 244 h 258"/>
                <a:gd name="T42" fmla="*/ 175 w 450"/>
                <a:gd name="T43" fmla="*/ 225 h 258"/>
                <a:gd name="T44" fmla="*/ 180 w 450"/>
                <a:gd name="T45" fmla="*/ 211 h 258"/>
                <a:gd name="T46" fmla="*/ 178 w 450"/>
                <a:gd name="T47" fmla="*/ 175 h 258"/>
                <a:gd name="T48" fmla="*/ 163 w 450"/>
                <a:gd name="T49" fmla="*/ 187 h 258"/>
                <a:gd name="T50" fmla="*/ 123 w 450"/>
                <a:gd name="T51" fmla="*/ 227 h 258"/>
                <a:gd name="T52" fmla="*/ 57 w 450"/>
                <a:gd name="T53" fmla="*/ 206 h 258"/>
                <a:gd name="T54" fmla="*/ 24 w 450"/>
                <a:gd name="T55" fmla="*/ 180 h 258"/>
                <a:gd name="T56" fmla="*/ 0 w 450"/>
                <a:gd name="T57" fmla="*/ 144 h 258"/>
                <a:gd name="T58" fmla="*/ 5 w 450"/>
                <a:gd name="T59" fmla="*/ 111 h 258"/>
                <a:gd name="T60" fmla="*/ 29 w 450"/>
                <a:gd name="T61" fmla="*/ 78 h 258"/>
                <a:gd name="T62" fmla="*/ 14 w 450"/>
                <a:gd name="T63" fmla="*/ 71 h 258"/>
                <a:gd name="T64" fmla="*/ 26 w 450"/>
                <a:gd name="T65" fmla="*/ 64 h 258"/>
                <a:gd name="T66" fmla="*/ 26 w 450"/>
                <a:gd name="T67" fmla="*/ 62 h 258"/>
                <a:gd name="T68" fmla="*/ 133 w 450"/>
                <a:gd name="T69" fmla="*/ 45 h 258"/>
                <a:gd name="T70" fmla="*/ 168 w 450"/>
                <a:gd name="T71" fmla="*/ 38 h 258"/>
                <a:gd name="T72" fmla="*/ 171 w 450"/>
                <a:gd name="T73" fmla="*/ 47 h 258"/>
                <a:gd name="T74" fmla="*/ 199 w 450"/>
                <a:gd name="T75" fmla="*/ 50 h 258"/>
                <a:gd name="T76" fmla="*/ 206 w 450"/>
                <a:gd name="T77" fmla="*/ 29 h 258"/>
                <a:gd name="T78" fmla="*/ 194 w 450"/>
                <a:gd name="T79" fmla="*/ 17 h 258"/>
                <a:gd name="T80" fmla="*/ 180 w 450"/>
                <a:gd name="T81" fmla="*/ 17 h 258"/>
                <a:gd name="T82" fmla="*/ 168 w 450"/>
                <a:gd name="T83" fmla="*/ 10 h 258"/>
                <a:gd name="T84" fmla="*/ 168 w 450"/>
                <a:gd name="T85" fmla="*/ 3 h 258"/>
                <a:gd name="T86" fmla="*/ 144 w 450"/>
                <a:gd name="T87" fmla="*/ 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0" h="258">
                  <a:moveTo>
                    <a:pt x="168" y="0"/>
                  </a:moveTo>
                  <a:lnTo>
                    <a:pt x="218" y="31"/>
                  </a:lnTo>
                  <a:lnTo>
                    <a:pt x="275" y="43"/>
                  </a:lnTo>
                  <a:lnTo>
                    <a:pt x="312" y="57"/>
                  </a:lnTo>
                  <a:lnTo>
                    <a:pt x="322" y="57"/>
                  </a:lnTo>
                  <a:lnTo>
                    <a:pt x="334" y="69"/>
                  </a:lnTo>
                  <a:lnTo>
                    <a:pt x="343" y="69"/>
                  </a:lnTo>
                  <a:lnTo>
                    <a:pt x="450" y="239"/>
                  </a:lnTo>
                  <a:lnTo>
                    <a:pt x="450" y="239"/>
                  </a:lnTo>
                  <a:lnTo>
                    <a:pt x="438" y="246"/>
                  </a:lnTo>
                  <a:lnTo>
                    <a:pt x="414" y="241"/>
                  </a:lnTo>
                  <a:lnTo>
                    <a:pt x="405" y="225"/>
                  </a:lnTo>
                  <a:lnTo>
                    <a:pt x="407" y="220"/>
                  </a:lnTo>
                  <a:lnTo>
                    <a:pt x="402" y="215"/>
                  </a:lnTo>
                  <a:lnTo>
                    <a:pt x="405" y="208"/>
                  </a:lnTo>
                  <a:lnTo>
                    <a:pt x="393" y="211"/>
                  </a:lnTo>
                  <a:lnTo>
                    <a:pt x="390" y="201"/>
                  </a:lnTo>
                  <a:lnTo>
                    <a:pt x="388" y="208"/>
                  </a:lnTo>
                  <a:lnTo>
                    <a:pt x="386" y="203"/>
                  </a:lnTo>
                  <a:lnTo>
                    <a:pt x="379" y="203"/>
                  </a:lnTo>
                  <a:lnTo>
                    <a:pt x="355" y="213"/>
                  </a:lnTo>
                  <a:lnTo>
                    <a:pt x="353" y="225"/>
                  </a:lnTo>
                  <a:lnTo>
                    <a:pt x="367" y="237"/>
                  </a:lnTo>
                  <a:lnTo>
                    <a:pt x="364" y="246"/>
                  </a:lnTo>
                  <a:lnTo>
                    <a:pt x="364" y="246"/>
                  </a:lnTo>
                  <a:lnTo>
                    <a:pt x="348" y="258"/>
                  </a:lnTo>
                  <a:lnTo>
                    <a:pt x="329" y="253"/>
                  </a:lnTo>
                  <a:lnTo>
                    <a:pt x="317" y="239"/>
                  </a:lnTo>
                  <a:lnTo>
                    <a:pt x="317" y="229"/>
                  </a:lnTo>
                  <a:lnTo>
                    <a:pt x="308" y="222"/>
                  </a:lnTo>
                  <a:lnTo>
                    <a:pt x="296" y="225"/>
                  </a:lnTo>
                  <a:lnTo>
                    <a:pt x="291" y="229"/>
                  </a:lnTo>
                  <a:lnTo>
                    <a:pt x="279" y="227"/>
                  </a:lnTo>
                  <a:lnTo>
                    <a:pt x="279" y="227"/>
                  </a:lnTo>
                  <a:lnTo>
                    <a:pt x="279" y="232"/>
                  </a:lnTo>
                  <a:lnTo>
                    <a:pt x="279" y="232"/>
                  </a:lnTo>
                  <a:lnTo>
                    <a:pt x="275" y="239"/>
                  </a:lnTo>
                  <a:lnTo>
                    <a:pt x="258" y="227"/>
                  </a:lnTo>
                  <a:lnTo>
                    <a:pt x="237" y="246"/>
                  </a:lnTo>
                  <a:lnTo>
                    <a:pt x="206" y="248"/>
                  </a:lnTo>
                  <a:lnTo>
                    <a:pt x="204" y="253"/>
                  </a:lnTo>
                  <a:lnTo>
                    <a:pt x="192" y="244"/>
                  </a:lnTo>
                  <a:lnTo>
                    <a:pt x="182" y="246"/>
                  </a:lnTo>
                  <a:lnTo>
                    <a:pt x="175" y="225"/>
                  </a:lnTo>
                  <a:lnTo>
                    <a:pt x="173" y="215"/>
                  </a:lnTo>
                  <a:lnTo>
                    <a:pt x="180" y="211"/>
                  </a:lnTo>
                  <a:lnTo>
                    <a:pt x="171" y="177"/>
                  </a:lnTo>
                  <a:lnTo>
                    <a:pt x="178" y="175"/>
                  </a:lnTo>
                  <a:lnTo>
                    <a:pt x="173" y="173"/>
                  </a:lnTo>
                  <a:lnTo>
                    <a:pt x="163" y="187"/>
                  </a:lnTo>
                  <a:lnTo>
                    <a:pt x="140" y="203"/>
                  </a:lnTo>
                  <a:lnTo>
                    <a:pt x="123" y="227"/>
                  </a:lnTo>
                  <a:lnTo>
                    <a:pt x="71" y="218"/>
                  </a:lnTo>
                  <a:lnTo>
                    <a:pt x="57" y="206"/>
                  </a:lnTo>
                  <a:lnTo>
                    <a:pt x="57" y="206"/>
                  </a:lnTo>
                  <a:lnTo>
                    <a:pt x="24" y="180"/>
                  </a:lnTo>
                  <a:lnTo>
                    <a:pt x="24" y="149"/>
                  </a:lnTo>
                  <a:lnTo>
                    <a:pt x="0" y="144"/>
                  </a:lnTo>
                  <a:lnTo>
                    <a:pt x="7" y="133"/>
                  </a:lnTo>
                  <a:lnTo>
                    <a:pt x="5" y="111"/>
                  </a:lnTo>
                  <a:lnTo>
                    <a:pt x="24" y="95"/>
                  </a:lnTo>
                  <a:lnTo>
                    <a:pt x="29" y="78"/>
                  </a:lnTo>
                  <a:lnTo>
                    <a:pt x="33" y="78"/>
                  </a:lnTo>
                  <a:lnTo>
                    <a:pt x="14" y="71"/>
                  </a:lnTo>
                  <a:lnTo>
                    <a:pt x="14" y="66"/>
                  </a:lnTo>
                  <a:lnTo>
                    <a:pt x="26" y="64"/>
                  </a:lnTo>
                  <a:lnTo>
                    <a:pt x="26" y="62"/>
                  </a:lnTo>
                  <a:lnTo>
                    <a:pt x="26" y="62"/>
                  </a:lnTo>
                  <a:lnTo>
                    <a:pt x="107" y="55"/>
                  </a:lnTo>
                  <a:lnTo>
                    <a:pt x="133" y="45"/>
                  </a:lnTo>
                  <a:lnTo>
                    <a:pt x="152" y="31"/>
                  </a:lnTo>
                  <a:lnTo>
                    <a:pt x="168" y="38"/>
                  </a:lnTo>
                  <a:lnTo>
                    <a:pt x="166" y="43"/>
                  </a:lnTo>
                  <a:lnTo>
                    <a:pt x="171" y="47"/>
                  </a:lnTo>
                  <a:lnTo>
                    <a:pt x="185" y="43"/>
                  </a:lnTo>
                  <a:lnTo>
                    <a:pt x="199" y="50"/>
                  </a:lnTo>
                  <a:lnTo>
                    <a:pt x="208" y="40"/>
                  </a:lnTo>
                  <a:lnTo>
                    <a:pt x="206" y="29"/>
                  </a:lnTo>
                  <a:lnTo>
                    <a:pt x="197" y="26"/>
                  </a:lnTo>
                  <a:lnTo>
                    <a:pt x="194" y="17"/>
                  </a:lnTo>
                  <a:lnTo>
                    <a:pt x="187" y="19"/>
                  </a:lnTo>
                  <a:lnTo>
                    <a:pt x="180" y="17"/>
                  </a:lnTo>
                  <a:lnTo>
                    <a:pt x="175" y="10"/>
                  </a:lnTo>
                  <a:lnTo>
                    <a:pt x="168" y="10"/>
                  </a:lnTo>
                  <a:lnTo>
                    <a:pt x="171" y="5"/>
                  </a:lnTo>
                  <a:lnTo>
                    <a:pt x="168" y="3"/>
                  </a:lnTo>
                  <a:lnTo>
                    <a:pt x="142" y="10"/>
                  </a:lnTo>
                  <a:lnTo>
                    <a:pt x="144" y="7"/>
                  </a:lnTo>
                  <a:lnTo>
                    <a:pt x="168" y="0"/>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34" name="Freeform 233"/>
            <p:cNvSpPr>
              <a:spLocks/>
            </p:cNvSpPr>
            <p:nvPr/>
          </p:nvSpPr>
          <p:spPr bwMode="auto">
            <a:xfrm>
              <a:off x="3419" y="6321"/>
              <a:ext cx="494" cy="678"/>
            </a:xfrm>
            <a:custGeom>
              <a:avLst/>
              <a:gdLst>
                <a:gd name="T0" fmla="*/ 241 w 494"/>
                <a:gd name="T1" fmla="*/ 54 h 678"/>
                <a:gd name="T2" fmla="*/ 291 w 494"/>
                <a:gd name="T3" fmla="*/ 0 h 678"/>
                <a:gd name="T4" fmla="*/ 298 w 494"/>
                <a:gd name="T5" fmla="*/ 38 h 678"/>
                <a:gd name="T6" fmla="*/ 300 w 494"/>
                <a:gd name="T7" fmla="*/ 73 h 678"/>
                <a:gd name="T8" fmla="*/ 324 w 494"/>
                <a:gd name="T9" fmla="*/ 75 h 678"/>
                <a:gd name="T10" fmla="*/ 393 w 494"/>
                <a:gd name="T11" fmla="*/ 66 h 678"/>
                <a:gd name="T12" fmla="*/ 397 w 494"/>
                <a:gd name="T13" fmla="*/ 54 h 678"/>
                <a:gd name="T14" fmla="*/ 414 w 494"/>
                <a:gd name="T15" fmla="*/ 52 h 678"/>
                <a:gd name="T16" fmla="*/ 435 w 494"/>
                <a:gd name="T17" fmla="*/ 66 h 678"/>
                <a:gd name="T18" fmla="*/ 482 w 494"/>
                <a:gd name="T19" fmla="*/ 73 h 678"/>
                <a:gd name="T20" fmla="*/ 473 w 494"/>
                <a:gd name="T21" fmla="*/ 116 h 678"/>
                <a:gd name="T22" fmla="*/ 456 w 494"/>
                <a:gd name="T23" fmla="*/ 151 h 678"/>
                <a:gd name="T24" fmla="*/ 402 w 494"/>
                <a:gd name="T25" fmla="*/ 137 h 678"/>
                <a:gd name="T26" fmla="*/ 376 w 494"/>
                <a:gd name="T27" fmla="*/ 165 h 678"/>
                <a:gd name="T28" fmla="*/ 374 w 494"/>
                <a:gd name="T29" fmla="*/ 184 h 678"/>
                <a:gd name="T30" fmla="*/ 352 w 494"/>
                <a:gd name="T31" fmla="*/ 220 h 678"/>
                <a:gd name="T32" fmla="*/ 362 w 494"/>
                <a:gd name="T33" fmla="*/ 262 h 678"/>
                <a:gd name="T34" fmla="*/ 357 w 494"/>
                <a:gd name="T35" fmla="*/ 291 h 678"/>
                <a:gd name="T36" fmla="*/ 367 w 494"/>
                <a:gd name="T37" fmla="*/ 333 h 678"/>
                <a:gd name="T38" fmla="*/ 383 w 494"/>
                <a:gd name="T39" fmla="*/ 352 h 678"/>
                <a:gd name="T40" fmla="*/ 390 w 494"/>
                <a:gd name="T41" fmla="*/ 383 h 678"/>
                <a:gd name="T42" fmla="*/ 407 w 494"/>
                <a:gd name="T43" fmla="*/ 409 h 678"/>
                <a:gd name="T44" fmla="*/ 414 w 494"/>
                <a:gd name="T45" fmla="*/ 449 h 678"/>
                <a:gd name="T46" fmla="*/ 419 w 494"/>
                <a:gd name="T47" fmla="*/ 473 h 678"/>
                <a:gd name="T48" fmla="*/ 423 w 494"/>
                <a:gd name="T49" fmla="*/ 503 h 678"/>
                <a:gd name="T50" fmla="*/ 357 w 494"/>
                <a:gd name="T51" fmla="*/ 513 h 678"/>
                <a:gd name="T52" fmla="*/ 289 w 494"/>
                <a:gd name="T53" fmla="*/ 548 h 678"/>
                <a:gd name="T54" fmla="*/ 265 w 494"/>
                <a:gd name="T55" fmla="*/ 586 h 678"/>
                <a:gd name="T56" fmla="*/ 248 w 494"/>
                <a:gd name="T57" fmla="*/ 633 h 678"/>
                <a:gd name="T58" fmla="*/ 192 w 494"/>
                <a:gd name="T59" fmla="*/ 678 h 678"/>
                <a:gd name="T60" fmla="*/ 147 w 494"/>
                <a:gd name="T61" fmla="*/ 598 h 678"/>
                <a:gd name="T62" fmla="*/ 116 w 494"/>
                <a:gd name="T63" fmla="*/ 579 h 678"/>
                <a:gd name="T64" fmla="*/ 116 w 494"/>
                <a:gd name="T65" fmla="*/ 539 h 678"/>
                <a:gd name="T66" fmla="*/ 123 w 494"/>
                <a:gd name="T67" fmla="*/ 496 h 678"/>
                <a:gd name="T68" fmla="*/ 137 w 494"/>
                <a:gd name="T69" fmla="*/ 491 h 678"/>
                <a:gd name="T70" fmla="*/ 170 w 494"/>
                <a:gd name="T71" fmla="*/ 465 h 678"/>
                <a:gd name="T72" fmla="*/ 177 w 494"/>
                <a:gd name="T73" fmla="*/ 411 h 678"/>
                <a:gd name="T74" fmla="*/ 163 w 494"/>
                <a:gd name="T75" fmla="*/ 350 h 678"/>
                <a:gd name="T76" fmla="*/ 175 w 494"/>
                <a:gd name="T77" fmla="*/ 319 h 678"/>
                <a:gd name="T78" fmla="*/ 177 w 494"/>
                <a:gd name="T79" fmla="*/ 276 h 678"/>
                <a:gd name="T80" fmla="*/ 90 w 494"/>
                <a:gd name="T81" fmla="*/ 250 h 678"/>
                <a:gd name="T82" fmla="*/ 28 w 494"/>
                <a:gd name="T83" fmla="*/ 267 h 678"/>
                <a:gd name="T84" fmla="*/ 5 w 494"/>
                <a:gd name="T85" fmla="*/ 239 h 678"/>
                <a:gd name="T86" fmla="*/ 19 w 494"/>
                <a:gd name="T87" fmla="*/ 246 h 678"/>
                <a:gd name="T88" fmla="*/ 59 w 494"/>
                <a:gd name="T89" fmla="*/ 229 h 678"/>
                <a:gd name="T90" fmla="*/ 59 w 494"/>
                <a:gd name="T91" fmla="*/ 198 h 678"/>
                <a:gd name="T92" fmla="*/ 64 w 494"/>
                <a:gd name="T93" fmla="*/ 151 h 678"/>
                <a:gd name="T94" fmla="*/ 80 w 494"/>
                <a:gd name="T95" fmla="*/ 146 h 678"/>
                <a:gd name="T96" fmla="*/ 121 w 494"/>
                <a:gd name="T97" fmla="*/ 116 h 678"/>
                <a:gd name="T98" fmla="*/ 149 w 494"/>
                <a:gd name="T99" fmla="*/ 87 h 678"/>
                <a:gd name="T100" fmla="*/ 161 w 494"/>
                <a:gd name="T101" fmla="*/ 42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4" h="678">
                  <a:moveTo>
                    <a:pt x="175" y="33"/>
                  </a:moveTo>
                  <a:lnTo>
                    <a:pt x="189" y="45"/>
                  </a:lnTo>
                  <a:lnTo>
                    <a:pt x="241" y="54"/>
                  </a:lnTo>
                  <a:lnTo>
                    <a:pt x="258" y="30"/>
                  </a:lnTo>
                  <a:lnTo>
                    <a:pt x="281" y="14"/>
                  </a:lnTo>
                  <a:lnTo>
                    <a:pt x="291" y="0"/>
                  </a:lnTo>
                  <a:lnTo>
                    <a:pt x="296" y="2"/>
                  </a:lnTo>
                  <a:lnTo>
                    <a:pt x="289" y="4"/>
                  </a:lnTo>
                  <a:lnTo>
                    <a:pt x="298" y="38"/>
                  </a:lnTo>
                  <a:lnTo>
                    <a:pt x="291" y="42"/>
                  </a:lnTo>
                  <a:lnTo>
                    <a:pt x="293" y="52"/>
                  </a:lnTo>
                  <a:lnTo>
                    <a:pt x="300" y="73"/>
                  </a:lnTo>
                  <a:lnTo>
                    <a:pt x="310" y="71"/>
                  </a:lnTo>
                  <a:lnTo>
                    <a:pt x="322" y="80"/>
                  </a:lnTo>
                  <a:lnTo>
                    <a:pt x="324" y="75"/>
                  </a:lnTo>
                  <a:lnTo>
                    <a:pt x="355" y="73"/>
                  </a:lnTo>
                  <a:lnTo>
                    <a:pt x="376" y="54"/>
                  </a:lnTo>
                  <a:lnTo>
                    <a:pt x="393" y="66"/>
                  </a:lnTo>
                  <a:lnTo>
                    <a:pt x="397" y="59"/>
                  </a:lnTo>
                  <a:lnTo>
                    <a:pt x="397" y="59"/>
                  </a:lnTo>
                  <a:lnTo>
                    <a:pt x="397" y="54"/>
                  </a:lnTo>
                  <a:lnTo>
                    <a:pt x="397" y="54"/>
                  </a:lnTo>
                  <a:lnTo>
                    <a:pt x="409" y="56"/>
                  </a:lnTo>
                  <a:lnTo>
                    <a:pt x="414" y="52"/>
                  </a:lnTo>
                  <a:lnTo>
                    <a:pt x="426" y="49"/>
                  </a:lnTo>
                  <a:lnTo>
                    <a:pt x="435" y="56"/>
                  </a:lnTo>
                  <a:lnTo>
                    <a:pt x="435" y="66"/>
                  </a:lnTo>
                  <a:lnTo>
                    <a:pt x="447" y="80"/>
                  </a:lnTo>
                  <a:lnTo>
                    <a:pt x="466" y="85"/>
                  </a:lnTo>
                  <a:lnTo>
                    <a:pt x="482" y="73"/>
                  </a:lnTo>
                  <a:lnTo>
                    <a:pt x="482" y="73"/>
                  </a:lnTo>
                  <a:lnTo>
                    <a:pt x="494" y="87"/>
                  </a:lnTo>
                  <a:lnTo>
                    <a:pt x="473" y="116"/>
                  </a:lnTo>
                  <a:lnTo>
                    <a:pt x="445" y="137"/>
                  </a:lnTo>
                  <a:lnTo>
                    <a:pt x="456" y="144"/>
                  </a:lnTo>
                  <a:lnTo>
                    <a:pt x="456" y="151"/>
                  </a:lnTo>
                  <a:lnTo>
                    <a:pt x="442" y="151"/>
                  </a:lnTo>
                  <a:lnTo>
                    <a:pt x="416" y="139"/>
                  </a:lnTo>
                  <a:lnTo>
                    <a:pt x="402" y="137"/>
                  </a:lnTo>
                  <a:lnTo>
                    <a:pt x="404" y="163"/>
                  </a:lnTo>
                  <a:lnTo>
                    <a:pt x="397" y="158"/>
                  </a:lnTo>
                  <a:lnTo>
                    <a:pt x="376" y="165"/>
                  </a:lnTo>
                  <a:lnTo>
                    <a:pt x="374" y="177"/>
                  </a:lnTo>
                  <a:lnTo>
                    <a:pt x="369" y="182"/>
                  </a:lnTo>
                  <a:lnTo>
                    <a:pt x="374" y="184"/>
                  </a:lnTo>
                  <a:lnTo>
                    <a:pt x="371" y="196"/>
                  </a:lnTo>
                  <a:lnTo>
                    <a:pt x="359" y="205"/>
                  </a:lnTo>
                  <a:lnTo>
                    <a:pt x="352" y="220"/>
                  </a:lnTo>
                  <a:lnTo>
                    <a:pt x="359" y="231"/>
                  </a:lnTo>
                  <a:lnTo>
                    <a:pt x="357" y="243"/>
                  </a:lnTo>
                  <a:lnTo>
                    <a:pt x="362" y="262"/>
                  </a:lnTo>
                  <a:lnTo>
                    <a:pt x="357" y="279"/>
                  </a:lnTo>
                  <a:lnTo>
                    <a:pt x="362" y="281"/>
                  </a:lnTo>
                  <a:lnTo>
                    <a:pt x="357" y="291"/>
                  </a:lnTo>
                  <a:lnTo>
                    <a:pt x="343" y="302"/>
                  </a:lnTo>
                  <a:lnTo>
                    <a:pt x="352" y="328"/>
                  </a:lnTo>
                  <a:lnTo>
                    <a:pt x="367" y="333"/>
                  </a:lnTo>
                  <a:lnTo>
                    <a:pt x="371" y="343"/>
                  </a:lnTo>
                  <a:lnTo>
                    <a:pt x="378" y="343"/>
                  </a:lnTo>
                  <a:lnTo>
                    <a:pt x="383" y="352"/>
                  </a:lnTo>
                  <a:lnTo>
                    <a:pt x="385" y="364"/>
                  </a:lnTo>
                  <a:lnTo>
                    <a:pt x="385" y="373"/>
                  </a:lnTo>
                  <a:lnTo>
                    <a:pt x="390" y="383"/>
                  </a:lnTo>
                  <a:lnTo>
                    <a:pt x="402" y="383"/>
                  </a:lnTo>
                  <a:lnTo>
                    <a:pt x="409" y="392"/>
                  </a:lnTo>
                  <a:lnTo>
                    <a:pt x="407" y="409"/>
                  </a:lnTo>
                  <a:lnTo>
                    <a:pt x="414" y="425"/>
                  </a:lnTo>
                  <a:lnTo>
                    <a:pt x="407" y="442"/>
                  </a:lnTo>
                  <a:lnTo>
                    <a:pt x="414" y="449"/>
                  </a:lnTo>
                  <a:lnTo>
                    <a:pt x="416" y="461"/>
                  </a:lnTo>
                  <a:lnTo>
                    <a:pt x="423" y="468"/>
                  </a:lnTo>
                  <a:lnTo>
                    <a:pt x="419" y="473"/>
                  </a:lnTo>
                  <a:lnTo>
                    <a:pt x="419" y="496"/>
                  </a:lnTo>
                  <a:lnTo>
                    <a:pt x="423" y="496"/>
                  </a:lnTo>
                  <a:lnTo>
                    <a:pt x="423" y="503"/>
                  </a:lnTo>
                  <a:lnTo>
                    <a:pt x="423" y="503"/>
                  </a:lnTo>
                  <a:lnTo>
                    <a:pt x="404" y="515"/>
                  </a:lnTo>
                  <a:lnTo>
                    <a:pt x="357" y="513"/>
                  </a:lnTo>
                  <a:lnTo>
                    <a:pt x="341" y="539"/>
                  </a:lnTo>
                  <a:lnTo>
                    <a:pt x="307" y="555"/>
                  </a:lnTo>
                  <a:lnTo>
                    <a:pt x="289" y="548"/>
                  </a:lnTo>
                  <a:lnTo>
                    <a:pt x="281" y="553"/>
                  </a:lnTo>
                  <a:lnTo>
                    <a:pt x="274" y="560"/>
                  </a:lnTo>
                  <a:lnTo>
                    <a:pt x="265" y="586"/>
                  </a:lnTo>
                  <a:lnTo>
                    <a:pt x="272" y="605"/>
                  </a:lnTo>
                  <a:lnTo>
                    <a:pt x="270" y="614"/>
                  </a:lnTo>
                  <a:lnTo>
                    <a:pt x="248" y="633"/>
                  </a:lnTo>
                  <a:lnTo>
                    <a:pt x="236" y="650"/>
                  </a:lnTo>
                  <a:lnTo>
                    <a:pt x="215" y="657"/>
                  </a:lnTo>
                  <a:lnTo>
                    <a:pt x="192" y="678"/>
                  </a:lnTo>
                  <a:lnTo>
                    <a:pt x="189" y="664"/>
                  </a:lnTo>
                  <a:lnTo>
                    <a:pt x="177" y="638"/>
                  </a:lnTo>
                  <a:lnTo>
                    <a:pt x="147" y="598"/>
                  </a:lnTo>
                  <a:lnTo>
                    <a:pt x="142" y="595"/>
                  </a:lnTo>
                  <a:lnTo>
                    <a:pt x="125" y="595"/>
                  </a:lnTo>
                  <a:lnTo>
                    <a:pt x="116" y="579"/>
                  </a:lnTo>
                  <a:lnTo>
                    <a:pt x="99" y="567"/>
                  </a:lnTo>
                  <a:lnTo>
                    <a:pt x="97" y="558"/>
                  </a:lnTo>
                  <a:lnTo>
                    <a:pt x="116" y="539"/>
                  </a:lnTo>
                  <a:lnTo>
                    <a:pt x="109" y="529"/>
                  </a:lnTo>
                  <a:lnTo>
                    <a:pt x="111" y="515"/>
                  </a:lnTo>
                  <a:lnTo>
                    <a:pt x="123" y="496"/>
                  </a:lnTo>
                  <a:lnTo>
                    <a:pt x="121" y="489"/>
                  </a:lnTo>
                  <a:lnTo>
                    <a:pt x="128" y="487"/>
                  </a:lnTo>
                  <a:lnTo>
                    <a:pt x="137" y="491"/>
                  </a:lnTo>
                  <a:lnTo>
                    <a:pt x="147" y="484"/>
                  </a:lnTo>
                  <a:lnTo>
                    <a:pt x="161" y="491"/>
                  </a:lnTo>
                  <a:lnTo>
                    <a:pt x="170" y="465"/>
                  </a:lnTo>
                  <a:lnTo>
                    <a:pt x="187" y="447"/>
                  </a:lnTo>
                  <a:lnTo>
                    <a:pt x="173" y="435"/>
                  </a:lnTo>
                  <a:lnTo>
                    <a:pt x="177" y="411"/>
                  </a:lnTo>
                  <a:lnTo>
                    <a:pt x="170" y="399"/>
                  </a:lnTo>
                  <a:lnTo>
                    <a:pt x="189" y="369"/>
                  </a:lnTo>
                  <a:lnTo>
                    <a:pt x="163" y="350"/>
                  </a:lnTo>
                  <a:lnTo>
                    <a:pt x="142" y="343"/>
                  </a:lnTo>
                  <a:lnTo>
                    <a:pt x="161" y="321"/>
                  </a:lnTo>
                  <a:lnTo>
                    <a:pt x="175" y="319"/>
                  </a:lnTo>
                  <a:lnTo>
                    <a:pt x="187" y="309"/>
                  </a:lnTo>
                  <a:lnTo>
                    <a:pt x="173" y="283"/>
                  </a:lnTo>
                  <a:lnTo>
                    <a:pt x="177" y="276"/>
                  </a:lnTo>
                  <a:lnTo>
                    <a:pt x="166" y="267"/>
                  </a:lnTo>
                  <a:lnTo>
                    <a:pt x="118" y="272"/>
                  </a:lnTo>
                  <a:lnTo>
                    <a:pt x="90" y="250"/>
                  </a:lnTo>
                  <a:lnTo>
                    <a:pt x="66" y="274"/>
                  </a:lnTo>
                  <a:lnTo>
                    <a:pt x="45" y="279"/>
                  </a:lnTo>
                  <a:lnTo>
                    <a:pt x="28" y="267"/>
                  </a:lnTo>
                  <a:lnTo>
                    <a:pt x="16" y="281"/>
                  </a:lnTo>
                  <a:lnTo>
                    <a:pt x="0" y="250"/>
                  </a:lnTo>
                  <a:lnTo>
                    <a:pt x="5" y="239"/>
                  </a:lnTo>
                  <a:lnTo>
                    <a:pt x="5" y="239"/>
                  </a:lnTo>
                  <a:lnTo>
                    <a:pt x="9" y="250"/>
                  </a:lnTo>
                  <a:lnTo>
                    <a:pt x="19" y="246"/>
                  </a:lnTo>
                  <a:lnTo>
                    <a:pt x="47" y="241"/>
                  </a:lnTo>
                  <a:lnTo>
                    <a:pt x="52" y="231"/>
                  </a:lnTo>
                  <a:lnTo>
                    <a:pt x="59" y="229"/>
                  </a:lnTo>
                  <a:lnTo>
                    <a:pt x="54" y="208"/>
                  </a:lnTo>
                  <a:lnTo>
                    <a:pt x="57" y="208"/>
                  </a:lnTo>
                  <a:lnTo>
                    <a:pt x="59" y="198"/>
                  </a:lnTo>
                  <a:lnTo>
                    <a:pt x="52" y="182"/>
                  </a:lnTo>
                  <a:lnTo>
                    <a:pt x="59" y="156"/>
                  </a:lnTo>
                  <a:lnTo>
                    <a:pt x="64" y="151"/>
                  </a:lnTo>
                  <a:lnTo>
                    <a:pt x="73" y="151"/>
                  </a:lnTo>
                  <a:lnTo>
                    <a:pt x="76" y="146"/>
                  </a:lnTo>
                  <a:lnTo>
                    <a:pt x="80" y="146"/>
                  </a:lnTo>
                  <a:lnTo>
                    <a:pt x="90" y="125"/>
                  </a:lnTo>
                  <a:lnTo>
                    <a:pt x="106" y="127"/>
                  </a:lnTo>
                  <a:lnTo>
                    <a:pt x="121" y="116"/>
                  </a:lnTo>
                  <a:lnTo>
                    <a:pt x="130" y="104"/>
                  </a:lnTo>
                  <a:lnTo>
                    <a:pt x="132" y="90"/>
                  </a:lnTo>
                  <a:lnTo>
                    <a:pt x="149" y="87"/>
                  </a:lnTo>
                  <a:lnTo>
                    <a:pt x="158" y="71"/>
                  </a:lnTo>
                  <a:lnTo>
                    <a:pt x="177" y="59"/>
                  </a:lnTo>
                  <a:lnTo>
                    <a:pt x="161" y="42"/>
                  </a:lnTo>
                  <a:lnTo>
                    <a:pt x="175" y="33"/>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35" name="Freeform 234"/>
            <p:cNvSpPr>
              <a:spLocks/>
            </p:cNvSpPr>
            <p:nvPr/>
          </p:nvSpPr>
          <p:spPr bwMode="auto">
            <a:xfrm>
              <a:off x="3762" y="6349"/>
              <a:ext cx="459" cy="572"/>
            </a:xfrm>
            <a:custGeom>
              <a:avLst/>
              <a:gdLst>
                <a:gd name="T0" fmla="*/ 142 w 459"/>
                <a:gd name="T1" fmla="*/ 36 h 572"/>
                <a:gd name="T2" fmla="*/ 130 w 459"/>
                <a:gd name="T3" fmla="*/ 12 h 572"/>
                <a:gd name="T4" fmla="*/ 161 w 459"/>
                <a:gd name="T5" fmla="*/ 2 h 572"/>
                <a:gd name="T6" fmla="*/ 165 w 459"/>
                <a:gd name="T7" fmla="*/ 0 h 572"/>
                <a:gd name="T8" fmla="*/ 180 w 459"/>
                <a:gd name="T9" fmla="*/ 7 h 572"/>
                <a:gd name="T10" fmla="*/ 182 w 459"/>
                <a:gd name="T11" fmla="*/ 19 h 572"/>
                <a:gd name="T12" fmla="*/ 189 w 459"/>
                <a:gd name="T13" fmla="*/ 40 h 572"/>
                <a:gd name="T14" fmla="*/ 225 w 459"/>
                <a:gd name="T15" fmla="*/ 38 h 572"/>
                <a:gd name="T16" fmla="*/ 284 w 459"/>
                <a:gd name="T17" fmla="*/ 118 h 572"/>
                <a:gd name="T18" fmla="*/ 319 w 459"/>
                <a:gd name="T19" fmla="*/ 135 h 572"/>
                <a:gd name="T20" fmla="*/ 454 w 459"/>
                <a:gd name="T21" fmla="*/ 248 h 572"/>
                <a:gd name="T22" fmla="*/ 452 w 459"/>
                <a:gd name="T23" fmla="*/ 263 h 572"/>
                <a:gd name="T24" fmla="*/ 459 w 459"/>
                <a:gd name="T25" fmla="*/ 312 h 572"/>
                <a:gd name="T26" fmla="*/ 435 w 459"/>
                <a:gd name="T27" fmla="*/ 355 h 572"/>
                <a:gd name="T28" fmla="*/ 381 w 459"/>
                <a:gd name="T29" fmla="*/ 393 h 572"/>
                <a:gd name="T30" fmla="*/ 364 w 459"/>
                <a:gd name="T31" fmla="*/ 414 h 572"/>
                <a:gd name="T32" fmla="*/ 364 w 459"/>
                <a:gd name="T33" fmla="*/ 435 h 572"/>
                <a:gd name="T34" fmla="*/ 355 w 459"/>
                <a:gd name="T35" fmla="*/ 454 h 572"/>
                <a:gd name="T36" fmla="*/ 350 w 459"/>
                <a:gd name="T37" fmla="*/ 463 h 572"/>
                <a:gd name="T38" fmla="*/ 364 w 459"/>
                <a:gd name="T39" fmla="*/ 487 h 572"/>
                <a:gd name="T40" fmla="*/ 333 w 459"/>
                <a:gd name="T41" fmla="*/ 504 h 572"/>
                <a:gd name="T42" fmla="*/ 324 w 459"/>
                <a:gd name="T43" fmla="*/ 525 h 572"/>
                <a:gd name="T44" fmla="*/ 291 w 459"/>
                <a:gd name="T45" fmla="*/ 541 h 572"/>
                <a:gd name="T46" fmla="*/ 284 w 459"/>
                <a:gd name="T47" fmla="*/ 560 h 572"/>
                <a:gd name="T48" fmla="*/ 281 w 459"/>
                <a:gd name="T49" fmla="*/ 572 h 572"/>
                <a:gd name="T50" fmla="*/ 258 w 459"/>
                <a:gd name="T51" fmla="*/ 544 h 572"/>
                <a:gd name="T52" fmla="*/ 232 w 459"/>
                <a:gd name="T53" fmla="*/ 541 h 572"/>
                <a:gd name="T54" fmla="*/ 218 w 459"/>
                <a:gd name="T55" fmla="*/ 556 h 572"/>
                <a:gd name="T56" fmla="*/ 203 w 459"/>
                <a:gd name="T57" fmla="*/ 546 h 572"/>
                <a:gd name="T58" fmla="*/ 184 w 459"/>
                <a:gd name="T59" fmla="*/ 487 h 572"/>
                <a:gd name="T60" fmla="*/ 154 w 459"/>
                <a:gd name="T61" fmla="*/ 463 h 572"/>
                <a:gd name="T62" fmla="*/ 106 w 459"/>
                <a:gd name="T63" fmla="*/ 456 h 572"/>
                <a:gd name="T64" fmla="*/ 80 w 459"/>
                <a:gd name="T65" fmla="*/ 475 h 572"/>
                <a:gd name="T66" fmla="*/ 76 w 459"/>
                <a:gd name="T67" fmla="*/ 468 h 572"/>
                <a:gd name="T68" fmla="*/ 80 w 459"/>
                <a:gd name="T69" fmla="*/ 440 h 572"/>
                <a:gd name="T70" fmla="*/ 71 w 459"/>
                <a:gd name="T71" fmla="*/ 421 h 572"/>
                <a:gd name="T72" fmla="*/ 71 w 459"/>
                <a:gd name="T73" fmla="*/ 397 h 572"/>
                <a:gd name="T74" fmla="*/ 66 w 459"/>
                <a:gd name="T75" fmla="*/ 364 h 572"/>
                <a:gd name="T76" fmla="*/ 47 w 459"/>
                <a:gd name="T77" fmla="*/ 355 h 572"/>
                <a:gd name="T78" fmla="*/ 42 w 459"/>
                <a:gd name="T79" fmla="*/ 336 h 572"/>
                <a:gd name="T80" fmla="*/ 35 w 459"/>
                <a:gd name="T81" fmla="*/ 315 h 572"/>
                <a:gd name="T82" fmla="*/ 24 w 459"/>
                <a:gd name="T83" fmla="*/ 305 h 572"/>
                <a:gd name="T84" fmla="*/ 0 w 459"/>
                <a:gd name="T85" fmla="*/ 274 h 572"/>
                <a:gd name="T86" fmla="*/ 19 w 459"/>
                <a:gd name="T87" fmla="*/ 253 h 572"/>
                <a:gd name="T88" fmla="*/ 19 w 459"/>
                <a:gd name="T89" fmla="*/ 234 h 572"/>
                <a:gd name="T90" fmla="*/ 16 w 459"/>
                <a:gd name="T91" fmla="*/ 203 h 572"/>
                <a:gd name="T92" fmla="*/ 16 w 459"/>
                <a:gd name="T93" fmla="*/ 177 h 572"/>
                <a:gd name="T94" fmla="*/ 31 w 459"/>
                <a:gd name="T95" fmla="*/ 156 h 572"/>
                <a:gd name="T96" fmla="*/ 31 w 459"/>
                <a:gd name="T97" fmla="*/ 149 h 572"/>
                <a:gd name="T98" fmla="*/ 54 w 459"/>
                <a:gd name="T99" fmla="*/ 130 h 572"/>
                <a:gd name="T100" fmla="*/ 59 w 459"/>
                <a:gd name="T101" fmla="*/ 109 h 572"/>
                <a:gd name="T102" fmla="*/ 99 w 459"/>
                <a:gd name="T103" fmla="*/ 123 h 572"/>
                <a:gd name="T104" fmla="*/ 113 w 459"/>
                <a:gd name="T105" fmla="*/ 116 h 572"/>
                <a:gd name="T106" fmla="*/ 130 w 459"/>
                <a:gd name="T107" fmla="*/ 88 h 572"/>
                <a:gd name="T108" fmla="*/ 139 w 459"/>
                <a:gd name="T109" fmla="*/ 45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59" h="572">
                  <a:moveTo>
                    <a:pt x="139" y="45"/>
                  </a:moveTo>
                  <a:lnTo>
                    <a:pt x="142" y="36"/>
                  </a:lnTo>
                  <a:lnTo>
                    <a:pt x="128" y="24"/>
                  </a:lnTo>
                  <a:lnTo>
                    <a:pt x="130" y="12"/>
                  </a:lnTo>
                  <a:lnTo>
                    <a:pt x="154" y="2"/>
                  </a:lnTo>
                  <a:lnTo>
                    <a:pt x="161" y="2"/>
                  </a:lnTo>
                  <a:lnTo>
                    <a:pt x="163" y="7"/>
                  </a:lnTo>
                  <a:lnTo>
                    <a:pt x="165" y="0"/>
                  </a:lnTo>
                  <a:lnTo>
                    <a:pt x="168" y="10"/>
                  </a:lnTo>
                  <a:lnTo>
                    <a:pt x="180" y="7"/>
                  </a:lnTo>
                  <a:lnTo>
                    <a:pt x="177" y="14"/>
                  </a:lnTo>
                  <a:lnTo>
                    <a:pt x="182" y="19"/>
                  </a:lnTo>
                  <a:lnTo>
                    <a:pt x="180" y="24"/>
                  </a:lnTo>
                  <a:lnTo>
                    <a:pt x="189" y="40"/>
                  </a:lnTo>
                  <a:lnTo>
                    <a:pt x="213" y="45"/>
                  </a:lnTo>
                  <a:lnTo>
                    <a:pt x="225" y="38"/>
                  </a:lnTo>
                  <a:lnTo>
                    <a:pt x="225" y="38"/>
                  </a:lnTo>
                  <a:lnTo>
                    <a:pt x="284" y="118"/>
                  </a:lnTo>
                  <a:lnTo>
                    <a:pt x="307" y="132"/>
                  </a:lnTo>
                  <a:lnTo>
                    <a:pt x="319" y="135"/>
                  </a:lnTo>
                  <a:lnTo>
                    <a:pt x="369" y="189"/>
                  </a:lnTo>
                  <a:lnTo>
                    <a:pt x="454" y="248"/>
                  </a:lnTo>
                  <a:lnTo>
                    <a:pt x="459" y="255"/>
                  </a:lnTo>
                  <a:lnTo>
                    <a:pt x="452" y="263"/>
                  </a:lnTo>
                  <a:lnTo>
                    <a:pt x="449" y="279"/>
                  </a:lnTo>
                  <a:lnTo>
                    <a:pt x="459" y="312"/>
                  </a:lnTo>
                  <a:lnTo>
                    <a:pt x="440" y="341"/>
                  </a:lnTo>
                  <a:lnTo>
                    <a:pt x="435" y="355"/>
                  </a:lnTo>
                  <a:lnTo>
                    <a:pt x="395" y="381"/>
                  </a:lnTo>
                  <a:lnTo>
                    <a:pt x="381" y="393"/>
                  </a:lnTo>
                  <a:lnTo>
                    <a:pt x="383" y="402"/>
                  </a:lnTo>
                  <a:lnTo>
                    <a:pt x="364" y="414"/>
                  </a:lnTo>
                  <a:lnTo>
                    <a:pt x="362" y="423"/>
                  </a:lnTo>
                  <a:lnTo>
                    <a:pt x="364" y="435"/>
                  </a:lnTo>
                  <a:lnTo>
                    <a:pt x="355" y="437"/>
                  </a:lnTo>
                  <a:lnTo>
                    <a:pt x="355" y="454"/>
                  </a:lnTo>
                  <a:lnTo>
                    <a:pt x="350" y="459"/>
                  </a:lnTo>
                  <a:lnTo>
                    <a:pt x="350" y="463"/>
                  </a:lnTo>
                  <a:lnTo>
                    <a:pt x="357" y="466"/>
                  </a:lnTo>
                  <a:lnTo>
                    <a:pt x="364" y="487"/>
                  </a:lnTo>
                  <a:lnTo>
                    <a:pt x="348" y="506"/>
                  </a:lnTo>
                  <a:lnTo>
                    <a:pt x="333" y="504"/>
                  </a:lnTo>
                  <a:lnTo>
                    <a:pt x="326" y="508"/>
                  </a:lnTo>
                  <a:lnTo>
                    <a:pt x="324" y="525"/>
                  </a:lnTo>
                  <a:lnTo>
                    <a:pt x="303" y="539"/>
                  </a:lnTo>
                  <a:lnTo>
                    <a:pt x="291" y="541"/>
                  </a:lnTo>
                  <a:lnTo>
                    <a:pt x="293" y="549"/>
                  </a:lnTo>
                  <a:lnTo>
                    <a:pt x="284" y="560"/>
                  </a:lnTo>
                  <a:lnTo>
                    <a:pt x="286" y="572"/>
                  </a:lnTo>
                  <a:lnTo>
                    <a:pt x="281" y="572"/>
                  </a:lnTo>
                  <a:lnTo>
                    <a:pt x="267" y="563"/>
                  </a:lnTo>
                  <a:lnTo>
                    <a:pt x="258" y="544"/>
                  </a:lnTo>
                  <a:lnTo>
                    <a:pt x="246" y="534"/>
                  </a:lnTo>
                  <a:lnTo>
                    <a:pt x="232" y="541"/>
                  </a:lnTo>
                  <a:lnTo>
                    <a:pt x="220" y="541"/>
                  </a:lnTo>
                  <a:lnTo>
                    <a:pt x="218" y="556"/>
                  </a:lnTo>
                  <a:lnTo>
                    <a:pt x="210" y="558"/>
                  </a:lnTo>
                  <a:lnTo>
                    <a:pt x="203" y="546"/>
                  </a:lnTo>
                  <a:lnTo>
                    <a:pt x="187" y="523"/>
                  </a:lnTo>
                  <a:lnTo>
                    <a:pt x="184" y="487"/>
                  </a:lnTo>
                  <a:lnTo>
                    <a:pt x="168" y="482"/>
                  </a:lnTo>
                  <a:lnTo>
                    <a:pt x="154" y="463"/>
                  </a:lnTo>
                  <a:lnTo>
                    <a:pt x="132" y="447"/>
                  </a:lnTo>
                  <a:lnTo>
                    <a:pt x="106" y="456"/>
                  </a:lnTo>
                  <a:lnTo>
                    <a:pt x="80" y="475"/>
                  </a:lnTo>
                  <a:lnTo>
                    <a:pt x="80" y="475"/>
                  </a:lnTo>
                  <a:lnTo>
                    <a:pt x="80" y="468"/>
                  </a:lnTo>
                  <a:lnTo>
                    <a:pt x="76" y="468"/>
                  </a:lnTo>
                  <a:lnTo>
                    <a:pt x="76" y="445"/>
                  </a:lnTo>
                  <a:lnTo>
                    <a:pt x="80" y="440"/>
                  </a:lnTo>
                  <a:lnTo>
                    <a:pt x="73" y="433"/>
                  </a:lnTo>
                  <a:lnTo>
                    <a:pt x="71" y="421"/>
                  </a:lnTo>
                  <a:lnTo>
                    <a:pt x="64" y="414"/>
                  </a:lnTo>
                  <a:lnTo>
                    <a:pt x="71" y="397"/>
                  </a:lnTo>
                  <a:lnTo>
                    <a:pt x="64" y="381"/>
                  </a:lnTo>
                  <a:lnTo>
                    <a:pt x="66" y="364"/>
                  </a:lnTo>
                  <a:lnTo>
                    <a:pt x="59" y="355"/>
                  </a:lnTo>
                  <a:lnTo>
                    <a:pt x="47" y="355"/>
                  </a:lnTo>
                  <a:lnTo>
                    <a:pt x="42" y="345"/>
                  </a:lnTo>
                  <a:lnTo>
                    <a:pt x="42" y="336"/>
                  </a:lnTo>
                  <a:lnTo>
                    <a:pt x="40" y="324"/>
                  </a:lnTo>
                  <a:lnTo>
                    <a:pt x="35" y="315"/>
                  </a:lnTo>
                  <a:lnTo>
                    <a:pt x="28" y="315"/>
                  </a:lnTo>
                  <a:lnTo>
                    <a:pt x="24" y="305"/>
                  </a:lnTo>
                  <a:lnTo>
                    <a:pt x="9" y="300"/>
                  </a:lnTo>
                  <a:lnTo>
                    <a:pt x="0" y="274"/>
                  </a:lnTo>
                  <a:lnTo>
                    <a:pt x="14" y="263"/>
                  </a:lnTo>
                  <a:lnTo>
                    <a:pt x="19" y="253"/>
                  </a:lnTo>
                  <a:lnTo>
                    <a:pt x="14" y="251"/>
                  </a:lnTo>
                  <a:lnTo>
                    <a:pt x="19" y="234"/>
                  </a:lnTo>
                  <a:lnTo>
                    <a:pt x="14" y="215"/>
                  </a:lnTo>
                  <a:lnTo>
                    <a:pt x="16" y="203"/>
                  </a:lnTo>
                  <a:lnTo>
                    <a:pt x="9" y="192"/>
                  </a:lnTo>
                  <a:lnTo>
                    <a:pt x="16" y="177"/>
                  </a:lnTo>
                  <a:lnTo>
                    <a:pt x="28" y="168"/>
                  </a:lnTo>
                  <a:lnTo>
                    <a:pt x="31" y="156"/>
                  </a:lnTo>
                  <a:lnTo>
                    <a:pt x="26" y="154"/>
                  </a:lnTo>
                  <a:lnTo>
                    <a:pt x="31" y="149"/>
                  </a:lnTo>
                  <a:lnTo>
                    <a:pt x="33" y="137"/>
                  </a:lnTo>
                  <a:lnTo>
                    <a:pt x="54" y="130"/>
                  </a:lnTo>
                  <a:lnTo>
                    <a:pt x="61" y="135"/>
                  </a:lnTo>
                  <a:lnTo>
                    <a:pt x="59" y="109"/>
                  </a:lnTo>
                  <a:lnTo>
                    <a:pt x="73" y="111"/>
                  </a:lnTo>
                  <a:lnTo>
                    <a:pt x="99" y="123"/>
                  </a:lnTo>
                  <a:lnTo>
                    <a:pt x="113" y="123"/>
                  </a:lnTo>
                  <a:lnTo>
                    <a:pt x="113" y="116"/>
                  </a:lnTo>
                  <a:lnTo>
                    <a:pt x="102" y="109"/>
                  </a:lnTo>
                  <a:lnTo>
                    <a:pt x="130" y="88"/>
                  </a:lnTo>
                  <a:lnTo>
                    <a:pt x="151" y="59"/>
                  </a:lnTo>
                  <a:lnTo>
                    <a:pt x="139" y="45"/>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sp>
          <p:nvSpPr>
            <p:cNvPr id="236" name="Freeform 235"/>
            <p:cNvSpPr>
              <a:spLocks noEditPoints="1"/>
            </p:cNvSpPr>
            <p:nvPr/>
          </p:nvSpPr>
          <p:spPr bwMode="auto">
            <a:xfrm>
              <a:off x="2979" y="5604"/>
              <a:ext cx="189" cy="360"/>
            </a:xfrm>
            <a:custGeom>
              <a:avLst/>
              <a:gdLst>
                <a:gd name="T0" fmla="*/ 43 w 189"/>
                <a:gd name="T1" fmla="*/ 12 h 360"/>
                <a:gd name="T2" fmla="*/ 69 w 189"/>
                <a:gd name="T3" fmla="*/ 15 h 360"/>
                <a:gd name="T4" fmla="*/ 78 w 189"/>
                <a:gd name="T5" fmla="*/ 3 h 360"/>
                <a:gd name="T6" fmla="*/ 102 w 189"/>
                <a:gd name="T7" fmla="*/ 34 h 360"/>
                <a:gd name="T8" fmla="*/ 113 w 189"/>
                <a:gd name="T9" fmla="*/ 109 h 360"/>
                <a:gd name="T10" fmla="*/ 106 w 189"/>
                <a:gd name="T11" fmla="*/ 138 h 360"/>
                <a:gd name="T12" fmla="*/ 92 w 189"/>
                <a:gd name="T13" fmla="*/ 133 h 360"/>
                <a:gd name="T14" fmla="*/ 85 w 189"/>
                <a:gd name="T15" fmla="*/ 149 h 360"/>
                <a:gd name="T16" fmla="*/ 80 w 189"/>
                <a:gd name="T17" fmla="*/ 182 h 360"/>
                <a:gd name="T18" fmla="*/ 95 w 189"/>
                <a:gd name="T19" fmla="*/ 175 h 360"/>
                <a:gd name="T20" fmla="*/ 135 w 189"/>
                <a:gd name="T21" fmla="*/ 145 h 360"/>
                <a:gd name="T22" fmla="*/ 170 w 189"/>
                <a:gd name="T23" fmla="*/ 211 h 360"/>
                <a:gd name="T24" fmla="*/ 180 w 189"/>
                <a:gd name="T25" fmla="*/ 284 h 360"/>
                <a:gd name="T26" fmla="*/ 182 w 189"/>
                <a:gd name="T27" fmla="*/ 317 h 360"/>
                <a:gd name="T28" fmla="*/ 170 w 189"/>
                <a:gd name="T29" fmla="*/ 341 h 360"/>
                <a:gd name="T30" fmla="*/ 189 w 189"/>
                <a:gd name="T31" fmla="*/ 353 h 360"/>
                <a:gd name="T32" fmla="*/ 175 w 189"/>
                <a:gd name="T33" fmla="*/ 360 h 360"/>
                <a:gd name="T34" fmla="*/ 154 w 189"/>
                <a:gd name="T35" fmla="*/ 338 h 360"/>
                <a:gd name="T36" fmla="*/ 149 w 189"/>
                <a:gd name="T37" fmla="*/ 320 h 360"/>
                <a:gd name="T38" fmla="*/ 149 w 189"/>
                <a:gd name="T39" fmla="*/ 320 h 360"/>
                <a:gd name="T40" fmla="*/ 149 w 189"/>
                <a:gd name="T41" fmla="*/ 315 h 360"/>
                <a:gd name="T42" fmla="*/ 147 w 189"/>
                <a:gd name="T43" fmla="*/ 312 h 360"/>
                <a:gd name="T44" fmla="*/ 123 w 189"/>
                <a:gd name="T45" fmla="*/ 294 h 360"/>
                <a:gd name="T46" fmla="*/ 106 w 189"/>
                <a:gd name="T47" fmla="*/ 298 h 360"/>
                <a:gd name="T48" fmla="*/ 97 w 189"/>
                <a:gd name="T49" fmla="*/ 289 h 360"/>
                <a:gd name="T50" fmla="*/ 71 w 189"/>
                <a:gd name="T51" fmla="*/ 265 h 360"/>
                <a:gd name="T52" fmla="*/ 50 w 189"/>
                <a:gd name="T53" fmla="*/ 216 h 360"/>
                <a:gd name="T54" fmla="*/ 45 w 189"/>
                <a:gd name="T55" fmla="*/ 201 h 360"/>
                <a:gd name="T56" fmla="*/ 19 w 189"/>
                <a:gd name="T57" fmla="*/ 182 h 360"/>
                <a:gd name="T58" fmla="*/ 0 w 189"/>
                <a:gd name="T59" fmla="*/ 48 h 360"/>
                <a:gd name="T60" fmla="*/ 35 w 189"/>
                <a:gd name="T61" fmla="*/ 17 h 360"/>
                <a:gd name="T62" fmla="*/ 140 w 189"/>
                <a:gd name="T63" fmla="*/ 199 h 360"/>
                <a:gd name="T64" fmla="*/ 125 w 189"/>
                <a:gd name="T65" fmla="*/ 218 h 360"/>
                <a:gd name="T66" fmla="*/ 125 w 189"/>
                <a:gd name="T67" fmla="*/ 237 h 360"/>
                <a:gd name="T68" fmla="*/ 125 w 189"/>
                <a:gd name="T69" fmla="*/ 246 h 360"/>
                <a:gd name="T70" fmla="*/ 111 w 189"/>
                <a:gd name="T71" fmla="*/ 277 h 360"/>
                <a:gd name="T72" fmla="*/ 130 w 189"/>
                <a:gd name="T73" fmla="*/ 286 h 360"/>
                <a:gd name="T74" fmla="*/ 137 w 189"/>
                <a:gd name="T75" fmla="*/ 253 h 360"/>
                <a:gd name="T76" fmla="*/ 140 w 189"/>
                <a:gd name="T77" fmla="*/ 220 h 360"/>
                <a:gd name="T78" fmla="*/ 130 w 189"/>
                <a:gd name="T79" fmla="*/ 211 h 360"/>
                <a:gd name="T80" fmla="*/ 147 w 189"/>
                <a:gd name="T81" fmla="*/ 204 h 360"/>
                <a:gd name="T82" fmla="*/ 144 w 189"/>
                <a:gd name="T83" fmla="*/ 192 h 360"/>
                <a:gd name="T84" fmla="*/ 149 w 189"/>
                <a:gd name="T85" fmla="*/ 305 h 360"/>
                <a:gd name="T86" fmla="*/ 151 w 189"/>
                <a:gd name="T87" fmla="*/ 303 h 360"/>
                <a:gd name="T88" fmla="*/ 163 w 189"/>
                <a:gd name="T89" fmla="*/ 338 h 360"/>
                <a:gd name="T90" fmla="*/ 177 w 189"/>
                <a:gd name="T91" fmla="*/ 331 h 360"/>
                <a:gd name="T92" fmla="*/ 158 w 189"/>
                <a:gd name="T93" fmla="*/ 301 h 360"/>
                <a:gd name="T94" fmla="*/ 156 w 189"/>
                <a:gd name="T95" fmla="*/ 256 h 360"/>
                <a:gd name="T96" fmla="*/ 151 w 189"/>
                <a:gd name="T97" fmla="*/ 256 h 360"/>
                <a:gd name="T98" fmla="*/ 137 w 189"/>
                <a:gd name="T99" fmla="*/ 265 h 360"/>
                <a:gd name="T100" fmla="*/ 132 w 189"/>
                <a:gd name="T101" fmla="*/ 286 h 360"/>
                <a:gd name="T102" fmla="*/ 147 w 189"/>
                <a:gd name="T103" fmla="*/ 30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9" h="360">
                  <a:moveTo>
                    <a:pt x="35" y="17"/>
                  </a:moveTo>
                  <a:lnTo>
                    <a:pt x="43" y="12"/>
                  </a:lnTo>
                  <a:lnTo>
                    <a:pt x="59" y="17"/>
                  </a:lnTo>
                  <a:lnTo>
                    <a:pt x="69" y="15"/>
                  </a:lnTo>
                  <a:lnTo>
                    <a:pt x="78" y="3"/>
                  </a:lnTo>
                  <a:lnTo>
                    <a:pt x="78" y="3"/>
                  </a:lnTo>
                  <a:lnTo>
                    <a:pt x="85" y="0"/>
                  </a:lnTo>
                  <a:lnTo>
                    <a:pt x="102" y="34"/>
                  </a:lnTo>
                  <a:lnTo>
                    <a:pt x="113" y="109"/>
                  </a:lnTo>
                  <a:lnTo>
                    <a:pt x="113" y="109"/>
                  </a:lnTo>
                  <a:lnTo>
                    <a:pt x="106" y="138"/>
                  </a:lnTo>
                  <a:lnTo>
                    <a:pt x="106" y="138"/>
                  </a:lnTo>
                  <a:lnTo>
                    <a:pt x="102" y="140"/>
                  </a:lnTo>
                  <a:lnTo>
                    <a:pt x="92" y="133"/>
                  </a:lnTo>
                  <a:lnTo>
                    <a:pt x="92" y="133"/>
                  </a:lnTo>
                  <a:lnTo>
                    <a:pt x="85" y="149"/>
                  </a:lnTo>
                  <a:lnTo>
                    <a:pt x="76" y="159"/>
                  </a:lnTo>
                  <a:lnTo>
                    <a:pt x="80" y="182"/>
                  </a:lnTo>
                  <a:lnTo>
                    <a:pt x="92" y="192"/>
                  </a:lnTo>
                  <a:lnTo>
                    <a:pt x="95" y="175"/>
                  </a:lnTo>
                  <a:lnTo>
                    <a:pt x="111" y="145"/>
                  </a:lnTo>
                  <a:lnTo>
                    <a:pt x="135" y="145"/>
                  </a:lnTo>
                  <a:lnTo>
                    <a:pt x="158" y="154"/>
                  </a:lnTo>
                  <a:lnTo>
                    <a:pt x="170" y="211"/>
                  </a:lnTo>
                  <a:lnTo>
                    <a:pt x="166" y="270"/>
                  </a:lnTo>
                  <a:lnTo>
                    <a:pt x="180" y="284"/>
                  </a:lnTo>
                  <a:lnTo>
                    <a:pt x="177" y="310"/>
                  </a:lnTo>
                  <a:lnTo>
                    <a:pt x="182" y="317"/>
                  </a:lnTo>
                  <a:lnTo>
                    <a:pt x="182" y="334"/>
                  </a:lnTo>
                  <a:lnTo>
                    <a:pt x="170" y="341"/>
                  </a:lnTo>
                  <a:lnTo>
                    <a:pt x="189" y="353"/>
                  </a:lnTo>
                  <a:lnTo>
                    <a:pt x="189" y="353"/>
                  </a:lnTo>
                  <a:lnTo>
                    <a:pt x="175" y="360"/>
                  </a:lnTo>
                  <a:lnTo>
                    <a:pt x="175" y="360"/>
                  </a:lnTo>
                  <a:lnTo>
                    <a:pt x="187" y="355"/>
                  </a:lnTo>
                  <a:lnTo>
                    <a:pt x="154" y="338"/>
                  </a:lnTo>
                  <a:lnTo>
                    <a:pt x="149" y="320"/>
                  </a:lnTo>
                  <a:lnTo>
                    <a:pt x="149" y="320"/>
                  </a:lnTo>
                  <a:lnTo>
                    <a:pt x="149" y="320"/>
                  </a:lnTo>
                  <a:lnTo>
                    <a:pt x="149" y="320"/>
                  </a:lnTo>
                  <a:lnTo>
                    <a:pt x="149" y="315"/>
                  </a:lnTo>
                  <a:lnTo>
                    <a:pt x="149" y="315"/>
                  </a:lnTo>
                  <a:lnTo>
                    <a:pt x="147" y="312"/>
                  </a:lnTo>
                  <a:lnTo>
                    <a:pt x="147" y="312"/>
                  </a:lnTo>
                  <a:lnTo>
                    <a:pt x="135" y="294"/>
                  </a:lnTo>
                  <a:lnTo>
                    <a:pt x="123" y="294"/>
                  </a:lnTo>
                  <a:lnTo>
                    <a:pt x="116" y="286"/>
                  </a:lnTo>
                  <a:lnTo>
                    <a:pt x="106" y="298"/>
                  </a:lnTo>
                  <a:lnTo>
                    <a:pt x="99" y="298"/>
                  </a:lnTo>
                  <a:lnTo>
                    <a:pt x="97" y="289"/>
                  </a:lnTo>
                  <a:lnTo>
                    <a:pt x="80" y="270"/>
                  </a:lnTo>
                  <a:lnTo>
                    <a:pt x="71" y="265"/>
                  </a:lnTo>
                  <a:lnTo>
                    <a:pt x="69" y="251"/>
                  </a:lnTo>
                  <a:lnTo>
                    <a:pt x="50" y="216"/>
                  </a:lnTo>
                  <a:lnTo>
                    <a:pt x="52" y="194"/>
                  </a:lnTo>
                  <a:lnTo>
                    <a:pt x="45" y="201"/>
                  </a:lnTo>
                  <a:lnTo>
                    <a:pt x="38" y="199"/>
                  </a:lnTo>
                  <a:lnTo>
                    <a:pt x="19" y="182"/>
                  </a:lnTo>
                  <a:lnTo>
                    <a:pt x="2" y="102"/>
                  </a:lnTo>
                  <a:lnTo>
                    <a:pt x="0" y="48"/>
                  </a:lnTo>
                  <a:lnTo>
                    <a:pt x="28" y="29"/>
                  </a:lnTo>
                  <a:lnTo>
                    <a:pt x="35" y="17"/>
                  </a:lnTo>
                  <a:close/>
                  <a:moveTo>
                    <a:pt x="140" y="199"/>
                  </a:moveTo>
                  <a:lnTo>
                    <a:pt x="140" y="199"/>
                  </a:lnTo>
                  <a:lnTo>
                    <a:pt x="121" y="204"/>
                  </a:lnTo>
                  <a:lnTo>
                    <a:pt x="125" y="218"/>
                  </a:lnTo>
                  <a:lnTo>
                    <a:pt x="121" y="239"/>
                  </a:lnTo>
                  <a:lnTo>
                    <a:pt x="125" y="237"/>
                  </a:lnTo>
                  <a:lnTo>
                    <a:pt x="128" y="242"/>
                  </a:lnTo>
                  <a:lnTo>
                    <a:pt x="125" y="246"/>
                  </a:lnTo>
                  <a:lnTo>
                    <a:pt x="118" y="246"/>
                  </a:lnTo>
                  <a:lnTo>
                    <a:pt x="111" y="277"/>
                  </a:lnTo>
                  <a:lnTo>
                    <a:pt x="113" y="286"/>
                  </a:lnTo>
                  <a:lnTo>
                    <a:pt x="130" y="286"/>
                  </a:lnTo>
                  <a:lnTo>
                    <a:pt x="128" y="258"/>
                  </a:lnTo>
                  <a:lnTo>
                    <a:pt x="137" y="253"/>
                  </a:lnTo>
                  <a:lnTo>
                    <a:pt x="142" y="234"/>
                  </a:lnTo>
                  <a:lnTo>
                    <a:pt x="140" y="220"/>
                  </a:lnTo>
                  <a:lnTo>
                    <a:pt x="135" y="223"/>
                  </a:lnTo>
                  <a:lnTo>
                    <a:pt x="130" y="211"/>
                  </a:lnTo>
                  <a:lnTo>
                    <a:pt x="132" y="206"/>
                  </a:lnTo>
                  <a:lnTo>
                    <a:pt x="147" y="204"/>
                  </a:lnTo>
                  <a:lnTo>
                    <a:pt x="151" y="192"/>
                  </a:lnTo>
                  <a:lnTo>
                    <a:pt x="144" y="192"/>
                  </a:lnTo>
                  <a:lnTo>
                    <a:pt x="140" y="199"/>
                  </a:lnTo>
                  <a:close/>
                  <a:moveTo>
                    <a:pt x="149" y="305"/>
                  </a:moveTo>
                  <a:lnTo>
                    <a:pt x="149" y="305"/>
                  </a:lnTo>
                  <a:lnTo>
                    <a:pt x="151" y="303"/>
                  </a:lnTo>
                  <a:lnTo>
                    <a:pt x="154" y="334"/>
                  </a:lnTo>
                  <a:lnTo>
                    <a:pt x="163" y="338"/>
                  </a:lnTo>
                  <a:lnTo>
                    <a:pt x="168" y="336"/>
                  </a:lnTo>
                  <a:lnTo>
                    <a:pt x="177" y="331"/>
                  </a:lnTo>
                  <a:lnTo>
                    <a:pt x="180" y="317"/>
                  </a:lnTo>
                  <a:lnTo>
                    <a:pt x="158" y="301"/>
                  </a:lnTo>
                  <a:lnTo>
                    <a:pt x="161" y="294"/>
                  </a:lnTo>
                  <a:lnTo>
                    <a:pt x="156" y="256"/>
                  </a:lnTo>
                  <a:lnTo>
                    <a:pt x="156" y="256"/>
                  </a:lnTo>
                  <a:lnTo>
                    <a:pt x="151" y="256"/>
                  </a:lnTo>
                  <a:lnTo>
                    <a:pt x="151" y="256"/>
                  </a:lnTo>
                  <a:lnTo>
                    <a:pt x="137" y="265"/>
                  </a:lnTo>
                  <a:lnTo>
                    <a:pt x="140" y="272"/>
                  </a:lnTo>
                  <a:lnTo>
                    <a:pt x="132" y="286"/>
                  </a:lnTo>
                  <a:lnTo>
                    <a:pt x="147" y="305"/>
                  </a:lnTo>
                  <a:lnTo>
                    <a:pt x="147" y="305"/>
                  </a:lnTo>
                  <a:lnTo>
                    <a:pt x="149" y="305"/>
                  </a:lnTo>
                  <a:close/>
                </a:path>
              </a:pathLst>
            </a:custGeom>
            <a:grpFill/>
            <a:ln w="3175" cap="rnd">
              <a:solidFill>
                <a:schemeClr val="bg1">
                  <a:lumMod val="75000"/>
                </a:schemeClr>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solidFill>
                  <a:schemeClr val="bg1"/>
                </a:solidFill>
              </a:endParaRPr>
            </a:p>
          </p:txBody>
        </p:sp>
      </p:grpSp>
      <p:grpSp>
        <p:nvGrpSpPr>
          <p:cNvPr id="237" name="Group 236"/>
          <p:cNvGrpSpPr/>
          <p:nvPr/>
        </p:nvGrpSpPr>
        <p:grpSpPr>
          <a:xfrm flipH="1">
            <a:off x="4783518" y="2449328"/>
            <a:ext cx="1094698" cy="334629"/>
            <a:chOff x="1051908" y="2525516"/>
            <a:chExt cx="994416" cy="303974"/>
          </a:xfrm>
        </p:grpSpPr>
        <p:sp>
          <p:nvSpPr>
            <p:cNvPr id="238" name="Rectangular Callout 237"/>
            <p:cNvSpPr/>
            <p:nvPr/>
          </p:nvSpPr>
          <p:spPr bwMode="auto">
            <a:xfrm>
              <a:off x="1051908" y="2525516"/>
              <a:ext cx="994416" cy="303974"/>
            </a:xfrm>
            <a:prstGeom prst="wedgeRectCallout">
              <a:avLst>
                <a:gd name="adj1" fmla="val -75592"/>
                <a:gd name="adj2" fmla="val 58405"/>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b="1" dirty="0">
                <a:solidFill>
                  <a:schemeClr val="bg1"/>
                </a:solidFill>
              </a:endParaRPr>
            </a:p>
          </p:txBody>
        </p:sp>
        <p:sp>
          <p:nvSpPr>
            <p:cNvPr id="239" name="Rectangle 238"/>
            <p:cNvSpPr/>
            <p:nvPr/>
          </p:nvSpPr>
          <p:spPr>
            <a:xfrm>
              <a:off x="1115455" y="2615949"/>
              <a:ext cx="867323" cy="123111"/>
            </a:xfrm>
            <a:prstGeom prst="rect">
              <a:avLst/>
            </a:prstGeom>
            <a:noFill/>
          </p:spPr>
          <p:txBody>
            <a:bodyPr wrap="square" lIns="0" tIns="0" rIns="0" bIns="0" anchor="ctr">
              <a:spAutoFit/>
            </a:bodyPr>
            <a:lstStyle/>
            <a:p>
              <a:pPr algn="ctr" defTabSz="1714414"/>
              <a:r>
                <a:rPr lang="en-US" sz="800" dirty="0">
                  <a:solidFill>
                    <a:schemeClr val="bg1"/>
                  </a:solidFill>
                </a:rPr>
                <a:t>KANCHANABURI</a:t>
              </a:r>
              <a:endParaRPr lang="en-US" sz="800" b="1" dirty="0">
                <a:solidFill>
                  <a:schemeClr val="bg1"/>
                </a:solidFill>
              </a:endParaRPr>
            </a:p>
          </p:txBody>
        </p:sp>
      </p:grpSp>
      <p:grpSp>
        <p:nvGrpSpPr>
          <p:cNvPr id="240" name="Group 239"/>
          <p:cNvGrpSpPr/>
          <p:nvPr/>
        </p:nvGrpSpPr>
        <p:grpSpPr>
          <a:xfrm flipH="1">
            <a:off x="4739166" y="1288950"/>
            <a:ext cx="1094698" cy="334629"/>
            <a:chOff x="1051908" y="2525516"/>
            <a:chExt cx="994416" cy="303974"/>
          </a:xfrm>
        </p:grpSpPr>
        <p:sp>
          <p:nvSpPr>
            <p:cNvPr id="241" name="Rectangular Callout 240"/>
            <p:cNvSpPr/>
            <p:nvPr/>
          </p:nvSpPr>
          <p:spPr bwMode="auto">
            <a:xfrm>
              <a:off x="1051908" y="2525516"/>
              <a:ext cx="994416" cy="303974"/>
            </a:xfrm>
            <a:prstGeom prst="wedgeRectCallout">
              <a:avLst>
                <a:gd name="adj1" fmla="val -75592"/>
                <a:gd name="adj2" fmla="val 58405"/>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b="1" dirty="0">
                <a:solidFill>
                  <a:schemeClr val="bg1"/>
                </a:solidFill>
              </a:endParaRPr>
            </a:p>
          </p:txBody>
        </p:sp>
        <p:sp>
          <p:nvSpPr>
            <p:cNvPr id="242" name="Rectangle 241"/>
            <p:cNvSpPr/>
            <p:nvPr/>
          </p:nvSpPr>
          <p:spPr>
            <a:xfrm>
              <a:off x="1115455" y="2554394"/>
              <a:ext cx="867323" cy="246220"/>
            </a:xfrm>
            <a:prstGeom prst="rect">
              <a:avLst/>
            </a:prstGeom>
            <a:noFill/>
          </p:spPr>
          <p:txBody>
            <a:bodyPr wrap="square" lIns="0" tIns="0" rIns="0" bIns="0" anchor="ctr">
              <a:spAutoFit/>
            </a:bodyPr>
            <a:lstStyle/>
            <a:p>
              <a:pPr algn="ctr" defTabSz="1714414"/>
              <a:r>
                <a:rPr lang="en-US" sz="800" dirty="0">
                  <a:solidFill>
                    <a:schemeClr val="bg1"/>
                  </a:solidFill>
                </a:rPr>
                <a:t>MAE </a:t>
              </a:r>
            </a:p>
            <a:p>
              <a:pPr algn="ctr" defTabSz="1714414"/>
              <a:r>
                <a:rPr lang="en-US" sz="800" dirty="0">
                  <a:solidFill>
                    <a:schemeClr val="bg1"/>
                  </a:solidFill>
                </a:rPr>
                <a:t>HONG SON</a:t>
              </a:r>
              <a:endParaRPr lang="en-US" sz="800" b="1" dirty="0">
                <a:solidFill>
                  <a:schemeClr val="bg1"/>
                </a:solidFill>
              </a:endParaRPr>
            </a:p>
          </p:txBody>
        </p:sp>
      </p:grpSp>
      <p:grpSp>
        <p:nvGrpSpPr>
          <p:cNvPr id="243" name="Group 242"/>
          <p:cNvGrpSpPr/>
          <p:nvPr/>
        </p:nvGrpSpPr>
        <p:grpSpPr>
          <a:xfrm flipH="1">
            <a:off x="7644327" y="3163433"/>
            <a:ext cx="1094698" cy="334629"/>
            <a:chOff x="1051908" y="2525516"/>
            <a:chExt cx="994416" cy="303974"/>
          </a:xfrm>
        </p:grpSpPr>
        <p:sp>
          <p:nvSpPr>
            <p:cNvPr id="244" name="Rectangular Callout 243"/>
            <p:cNvSpPr/>
            <p:nvPr/>
          </p:nvSpPr>
          <p:spPr bwMode="auto">
            <a:xfrm>
              <a:off x="1051908" y="2525516"/>
              <a:ext cx="994416" cy="303974"/>
            </a:xfrm>
            <a:prstGeom prst="wedgeRectCallout">
              <a:avLst>
                <a:gd name="adj1" fmla="val 86093"/>
                <a:gd name="adj2" fmla="val -69441"/>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245" name="Rectangle 244"/>
            <p:cNvSpPr/>
            <p:nvPr/>
          </p:nvSpPr>
          <p:spPr>
            <a:xfrm>
              <a:off x="1115455" y="2608255"/>
              <a:ext cx="867323" cy="138499"/>
            </a:xfrm>
            <a:prstGeom prst="rect">
              <a:avLst/>
            </a:prstGeom>
            <a:noFill/>
          </p:spPr>
          <p:txBody>
            <a:bodyPr wrap="square" lIns="0" tIns="0" rIns="0" bIns="0" anchor="ctr">
              <a:spAutoFit/>
            </a:bodyPr>
            <a:lstStyle/>
            <a:p>
              <a:pPr algn="ctr" defTabSz="1714414"/>
              <a:r>
                <a:rPr lang="en-US" sz="900" dirty="0">
                  <a:solidFill>
                    <a:schemeClr val="bg1"/>
                  </a:solidFill>
                </a:rPr>
                <a:t>SA KAEO</a:t>
              </a:r>
              <a:endParaRPr lang="en-US" sz="900" b="1" dirty="0">
                <a:solidFill>
                  <a:schemeClr val="bg1"/>
                </a:solidFill>
              </a:endParaRPr>
            </a:p>
          </p:txBody>
        </p:sp>
      </p:grpSp>
      <p:grpSp>
        <p:nvGrpSpPr>
          <p:cNvPr id="246" name="Group 245"/>
          <p:cNvGrpSpPr/>
          <p:nvPr/>
        </p:nvGrpSpPr>
        <p:grpSpPr>
          <a:xfrm flipH="1">
            <a:off x="7754662" y="1345925"/>
            <a:ext cx="1094698" cy="334629"/>
            <a:chOff x="1051908" y="2525516"/>
            <a:chExt cx="994416" cy="303974"/>
          </a:xfrm>
        </p:grpSpPr>
        <p:sp>
          <p:nvSpPr>
            <p:cNvPr id="247" name="Rectangular Callout 246"/>
            <p:cNvSpPr/>
            <p:nvPr/>
          </p:nvSpPr>
          <p:spPr bwMode="auto">
            <a:xfrm>
              <a:off x="1051908" y="2525516"/>
              <a:ext cx="994416" cy="303974"/>
            </a:xfrm>
            <a:prstGeom prst="wedgeRectCallout">
              <a:avLst>
                <a:gd name="adj1" fmla="val 125173"/>
                <a:gd name="adj2" fmla="val 60912"/>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000" b="1" dirty="0">
                <a:solidFill>
                  <a:schemeClr val="bg1"/>
                </a:solidFill>
              </a:endParaRPr>
            </a:p>
          </p:txBody>
        </p:sp>
        <p:sp>
          <p:nvSpPr>
            <p:cNvPr id="248" name="Rectangle 247"/>
            <p:cNvSpPr/>
            <p:nvPr/>
          </p:nvSpPr>
          <p:spPr>
            <a:xfrm>
              <a:off x="1115455" y="2608255"/>
              <a:ext cx="867323" cy="138499"/>
            </a:xfrm>
            <a:prstGeom prst="rect">
              <a:avLst/>
            </a:prstGeom>
            <a:noFill/>
          </p:spPr>
          <p:txBody>
            <a:bodyPr wrap="square" lIns="0" tIns="0" rIns="0" bIns="0" anchor="ctr">
              <a:spAutoFit/>
            </a:bodyPr>
            <a:lstStyle/>
            <a:p>
              <a:pPr algn="ctr" defTabSz="1714414"/>
              <a:r>
                <a:rPr lang="en-US" sz="900" dirty="0">
                  <a:solidFill>
                    <a:schemeClr val="bg1"/>
                  </a:solidFill>
                </a:rPr>
                <a:t>NAN</a:t>
              </a:r>
              <a:endParaRPr lang="en-US" sz="900" b="1" dirty="0">
                <a:solidFill>
                  <a:schemeClr val="bg1"/>
                </a:solidFill>
              </a:endParaRPr>
            </a:p>
          </p:txBody>
        </p:sp>
      </p:grpSp>
      <p:grpSp>
        <p:nvGrpSpPr>
          <p:cNvPr id="249" name="Group 248"/>
          <p:cNvGrpSpPr/>
          <p:nvPr/>
        </p:nvGrpSpPr>
        <p:grpSpPr>
          <a:xfrm flipH="1">
            <a:off x="7000663" y="4332215"/>
            <a:ext cx="1094698" cy="334629"/>
            <a:chOff x="1051908" y="2525516"/>
            <a:chExt cx="994416" cy="303974"/>
          </a:xfrm>
        </p:grpSpPr>
        <p:sp>
          <p:nvSpPr>
            <p:cNvPr id="250" name="Rectangular Callout 249"/>
            <p:cNvSpPr/>
            <p:nvPr/>
          </p:nvSpPr>
          <p:spPr bwMode="auto">
            <a:xfrm>
              <a:off x="1051908" y="2525516"/>
              <a:ext cx="994416" cy="303974"/>
            </a:xfrm>
            <a:prstGeom prst="wedgeRectCallout">
              <a:avLst>
                <a:gd name="adj1" fmla="val 86093"/>
                <a:gd name="adj2" fmla="val -69441"/>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b="1" dirty="0">
                <a:solidFill>
                  <a:schemeClr val="bg1"/>
                </a:solidFill>
              </a:endParaRPr>
            </a:p>
          </p:txBody>
        </p:sp>
        <p:sp>
          <p:nvSpPr>
            <p:cNvPr id="251" name="Rectangle 250"/>
            <p:cNvSpPr/>
            <p:nvPr/>
          </p:nvSpPr>
          <p:spPr>
            <a:xfrm>
              <a:off x="1115455" y="2554394"/>
              <a:ext cx="867323" cy="246221"/>
            </a:xfrm>
            <a:prstGeom prst="rect">
              <a:avLst/>
            </a:prstGeom>
            <a:noFill/>
          </p:spPr>
          <p:txBody>
            <a:bodyPr wrap="square" lIns="0" tIns="0" rIns="0" bIns="0" anchor="ctr">
              <a:spAutoFit/>
            </a:bodyPr>
            <a:lstStyle/>
            <a:p>
              <a:pPr algn="ctr" defTabSz="1714414"/>
              <a:r>
                <a:rPr lang="en-US" sz="800" dirty="0">
                  <a:solidFill>
                    <a:schemeClr val="bg1"/>
                  </a:solidFill>
                </a:rPr>
                <a:t>NAKHON SI</a:t>
              </a:r>
            </a:p>
            <a:p>
              <a:pPr algn="ctr" defTabSz="1714414"/>
              <a:r>
                <a:rPr lang="en-US" sz="800" dirty="0">
                  <a:solidFill>
                    <a:schemeClr val="bg1"/>
                  </a:solidFill>
                </a:rPr>
                <a:t> THAMMARAT</a:t>
              </a:r>
              <a:endParaRPr lang="en-US" sz="800" b="1" dirty="0">
                <a:solidFill>
                  <a:schemeClr val="bg1"/>
                </a:solidFill>
              </a:endParaRPr>
            </a:p>
          </p:txBody>
        </p:sp>
      </p:grpSp>
      <p:grpSp>
        <p:nvGrpSpPr>
          <p:cNvPr id="252" name="Group 251"/>
          <p:cNvGrpSpPr/>
          <p:nvPr/>
        </p:nvGrpSpPr>
        <p:grpSpPr>
          <a:xfrm flipH="1">
            <a:off x="5176171" y="3305040"/>
            <a:ext cx="1094698" cy="334629"/>
            <a:chOff x="1051908" y="2525516"/>
            <a:chExt cx="994416" cy="303974"/>
          </a:xfrm>
        </p:grpSpPr>
        <p:sp>
          <p:nvSpPr>
            <p:cNvPr id="253" name="Rectangular Callout 252"/>
            <p:cNvSpPr/>
            <p:nvPr/>
          </p:nvSpPr>
          <p:spPr bwMode="auto">
            <a:xfrm>
              <a:off x="1051908" y="2525516"/>
              <a:ext cx="994416" cy="303974"/>
            </a:xfrm>
            <a:prstGeom prst="wedgeRectCallout">
              <a:avLst>
                <a:gd name="adj1" fmla="val -61033"/>
                <a:gd name="adj2" fmla="val 20803"/>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900" b="1" dirty="0">
                <a:solidFill>
                  <a:schemeClr val="bg1"/>
                </a:solidFill>
              </a:endParaRPr>
            </a:p>
          </p:txBody>
        </p:sp>
        <p:sp>
          <p:nvSpPr>
            <p:cNvPr id="254" name="Rectangle 253"/>
            <p:cNvSpPr/>
            <p:nvPr/>
          </p:nvSpPr>
          <p:spPr>
            <a:xfrm>
              <a:off x="1115455" y="2554394"/>
              <a:ext cx="867323" cy="246220"/>
            </a:xfrm>
            <a:prstGeom prst="rect">
              <a:avLst/>
            </a:prstGeom>
            <a:noFill/>
          </p:spPr>
          <p:txBody>
            <a:bodyPr wrap="square" lIns="0" tIns="0" rIns="0" bIns="0" anchor="ctr">
              <a:spAutoFit/>
            </a:bodyPr>
            <a:lstStyle/>
            <a:p>
              <a:pPr algn="ctr" defTabSz="1714414"/>
              <a:r>
                <a:rPr lang="en-US" sz="800" dirty="0">
                  <a:solidFill>
                    <a:schemeClr val="bg1"/>
                  </a:solidFill>
                </a:rPr>
                <a:t>PRACHUAP </a:t>
              </a:r>
            </a:p>
            <a:p>
              <a:pPr algn="ctr" defTabSz="1714414"/>
              <a:r>
                <a:rPr lang="en-US" sz="800" dirty="0">
                  <a:solidFill>
                    <a:schemeClr val="bg1"/>
                  </a:solidFill>
                </a:rPr>
                <a:t>KHIRI KHAN</a:t>
              </a:r>
              <a:endParaRPr lang="en-US" sz="800" b="1" dirty="0">
                <a:solidFill>
                  <a:schemeClr val="bg1"/>
                </a:solidFill>
              </a:endParaRPr>
            </a:p>
          </p:txBody>
        </p:sp>
      </p:grpSp>
      <p:grpSp>
        <p:nvGrpSpPr>
          <p:cNvPr id="160" name="Group 159">
            <a:extLst>
              <a:ext uri="{FF2B5EF4-FFF2-40B4-BE49-F238E27FC236}">
                <a16:creationId xmlns:a16="http://schemas.microsoft.com/office/drawing/2014/main" id="{8766F1D8-39A3-4D6E-B22F-7EE048D1CB8E}"/>
              </a:ext>
            </a:extLst>
          </p:cNvPr>
          <p:cNvGrpSpPr/>
          <p:nvPr/>
        </p:nvGrpSpPr>
        <p:grpSpPr>
          <a:xfrm>
            <a:off x="2219479" y="2721720"/>
            <a:ext cx="1722547" cy="1963595"/>
            <a:chOff x="2219479" y="2651760"/>
            <a:chExt cx="1722547" cy="1963595"/>
          </a:xfrm>
        </p:grpSpPr>
        <p:sp>
          <p:nvSpPr>
            <p:cNvPr id="161" name="Rectangle: Rounded Corners 9">
              <a:extLst>
                <a:ext uri="{FF2B5EF4-FFF2-40B4-BE49-F238E27FC236}">
                  <a16:creationId xmlns:a16="http://schemas.microsoft.com/office/drawing/2014/main" id="{104F0407-8919-4AE7-92C4-CA5B61001441}"/>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62" name="Freeform: Shape 161">
              <a:extLst>
                <a:ext uri="{FF2B5EF4-FFF2-40B4-BE49-F238E27FC236}">
                  <a16:creationId xmlns:a16="http://schemas.microsoft.com/office/drawing/2014/main" id="{B80C5215-2E60-4F91-A663-EF876C9C3E82}"/>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63" name="Group 162">
            <a:extLst>
              <a:ext uri="{FF2B5EF4-FFF2-40B4-BE49-F238E27FC236}">
                <a16:creationId xmlns:a16="http://schemas.microsoft.com/office/drawing/2014/main" id="{0CC913C3-3E00-4126-B911-2B683B6F79C8}"/>
              </a:ext>
            </a:extLst>
          </p:cNvPr>
          <p:cNvGrpSpPr/>
          <p:nvPr/>
        </p:nvGrpSpPr>
        <p:grpSpPr>
          <a:xfrm>
            <a:off x="381115" y="2721720"/>
            <a:ext cx="1722547" cy="1963595"/>
            <a:chOff x="381115" y="2651760"/>
            <a:chExt cx="1722547" cy="1963595"/>
          </a:xfrm>
        </p:grpSpPr>
        <p:sp>
          <p:nvSpPr>
            <p:cNvPr id="164" name="Rectangle: Rounded Corners 9">
              <a:extLst>
                <a:ext uri="{FF2B5EF4-FFF2-40B4-BE49-F238E27FC236}">
                  <a16:creationId xmlns:a16="http://schemas.microsoft.com/office/drawing/2014/main" id="{C87003A5-4252-4F6C-8CF3-E288B056F78D}"/>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165" name="Freeform: Shape 164">
              <a:extLst>
                <a:ext uri="{FF2B5EF4-FFF2-40B4-BE49-F238E27FC236}">
                  <a16:creationId xmlns:a16="http://schemas.microsoft.com/office/drawing/2014/main" id="{531CA485-5935-43B4-B5FE-9C1E3736D310}"/>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166" name="Group 165">
            <a:extLst>
              <a:ext uri="{FF2B5EF4-FFF2-40B4-BE49-F238E27FC236}">
                <a16:creationId xmlns:a16="http://schemas.microsoft.com/office/drawing/2014/main" id="{012E8D65-4558-4B4C-A39A-12145C0CCA9B}"/>
              </a:ext>
            </a:extLst>
          </p:cNvPr>
          <p:cNvGrpSpPr/>
          <p:nvPr/>
        </p:nvGrpSpPr>
        <p:grpSpPr>
          <a:xfrm>
            <a:off x="659050" y="2966292"/>
            <a:ext cx="1166676" cy="1166676"/>
            <a:chOff x="4419962" y="4767072"/>
            <a:chExt cx="1103462" cy="1103462"/>
          </a:xfrm>
        </p:grpSpPr>
        <p:grpSp>
          <p:nvGrpSpPr>
            <p:cNvPr id="255" name="Group 254">
              <a:extLst>
                <a:ext uri="{FF2B5EF4-FFF2-40B4-BE49-F238E27FC236}">
                  <a16:creationId xmlns:a16="http://schemas.microsoft.com/office/drawing/2014/main" id="{0DB84868-D6D2-4919-8C7A-E4D28F0A0EE8}"/>
                </a:ext>
              </a:extLst>
            </p:cNvPr>
            <p:cNvGrpSpPr/>
            <p:nvPr/>
          </p:nvGrpSpPr>
          <p:grpSpPr>
            <a:xfrm>
              <a:off x="4419962" y="4767072"/>
              <a:ext cx="1103462" cy="1103462"/>
              <a:chOff x="4946650" y="377825"/>
              <a:chExt cx="4387854" cy="4387851"/>
            </a:xfrm>
            <a:solidFill>
              <a:schemeClr val="bg1">
                <a:lumMod val="95000"/>
              </a:schemeClr>
            </a:solidFill>
          </p:grpSpPr>
          <p:sp>
            <p:nvSpPr>
              <p:cNvPr id="257" name="Freeform 230">
                <a:extLst>
                  <a:ext uri="{FF2B5EF4-FFF2-40B4-BE49-F238E27FC236}">
                    <a16:creationId xmlns:a16="http://schemas.microsoft.com/office/drawing/2014/main" id="{5B6A9A14-FC65-4DC1-8E53-6524B67365B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58" name="Freeform 231">
                <a:extLst>
                  <a:ext uri="{FF2B5EF4-FFF2-40B4-BE49-F238E27FC236}">
                    <a16:creationId xmlns:a16="http://schemas.microsoft.com/office/drawing/2014/main" id="{64EDB8A2-811A-4A70-888F-492A3E0495DE}"/>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9" name="Freeform 232">
                <a:extLst>
                  <a:ext uri="{FF2B5EF4-FFF2-40B4-BE49-F238E27FC236}">
                    <a16:creationId xmlns:a16="http://schemas.microsoft.com/office/drawing/2014/main" id="{B11274D1-180F-49DE-9CBE-82F559642239}"/>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0" name="Freeform 233">
                <a:extLst>
                  <a:ext uri="{FF2B5EF4-FFF2-40B4-BE49-F238E27FC236}">
                    <a16:creationId xmlns:a16="http://schemas.microsoft.com/office/drawing/2014/main" id="{D7689F99-718D-4287-9DF3-B510638F881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1" name="Freeform 234">
                <a:extLst>
                  <a:ext uri="{FF2B5EF4-FFF2-40B4-BE49-F238E27FC236}">
                    <a16:creationId xmlns:a16="http://schemas.microsoft.com/office/drawing/2014/main" id="{AB10456D-87D1-4C7D-B8A5-BA2DCBF100AF}"/>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2" name="Freeform 235">
                <a:extLst>
                  <a:ext uri="{FF2B5EF4-FFF2-40B4-BE49-F238E27FC236}">
                    <a16:creationId xmlns:a16="http://schemas.microsoft.com/office/drawing/2014/main" id="{F310CC3A-E4C9-42DC-9778-FBFC67E270AA}"/>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3" name="Freeform 236">
                <a:extLst>
                  <a:ext uri="{FF2B5EF4-FFF2-40B4-BE49-F238E27FC236}">
                    <a16:creationId xmlns:a16="http://schemas.microsoft.com/office/drawing/2014/main" id="{73A5CB48-67E9-4409-A6A0-0BECEF189D2E}"/>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4" name="Freeform 237">
                <a:extLst>
                  <a:ext uri="{FF2B5EF4-FFF2-40B4-BE49-F238E27FC236}">
                    <a16:creationId xmlns:a16="http://schemas.microsoft.com/office/drawing/2014/main" id="{C832B8D1-256E-4EFC-8411-A80066FA1D37}"/>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5" name="Freeform 238">
                <a:extLst>
                  <a:ext uri="{FF2B5EF4-FFF2-40B4-BE49-F238E27FC236}">
                    <a16:creationId xmlns:a16="http://schemas.microsoft.com/office/drawing/2014/main" id="{F08CCC83-3B4F-4D70-A4E7-E8D8F35CBDFC}"/>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6" name="Freeform 239">
                <a:extLst>
                  <a:ext uri="{FF2B5EF4-FFF2-40B4-BE49-F238E27FC236}">
                    <a16:creationId xmlns:a16="http://schemas.microsoft.com/office/drawing/2014/main" id="{375D99E8-997B-4E1D-8213-3A940370F33D}"/>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7" name="Freeform 240">
                <a:extLst>
                  <a:ext uri="{FF2B5EF4-FFF2-40B4-BE49-F238E27FC236}">
                    <a16:creationId xmlns:a16="http://schemas.microsoft.com/office/drawing/2014/main" id="{4C957DEF-1C84-4BD1-B2D1-FDCC554C323E}"/>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8" name="Freeform 241">
                <a:extLst>
                  <a:ext uri="{FF2B5EF4-FFF2-40B4-BE49-F238E27FC236}">
                    <a16:creationId xmlns:a16="http://schemas.microsoft.com/office/drawing/2014/main" id="{738B7E18-60FB-40A0-B2C8-4C8AFE56E56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9" name="Freeform 242">
                <a:extLst>
                  <a:ext uri="{FF2B5EF4-FFF2-40B4-BE49-F238E27FC236}">
                    <a16:creationId xmlns:a16="http://schemas.microsoft.com/office/drawing/2014/main" id="{1DA5BBD1-A68A-4697-98E8-D7D72946C725}"/>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0" name="Freeform 243">
                <a:extLst>
                  <a:ext uri="{FF2B5EF4-FFF2-40B4-BE49-F238E27FC236}">
                    <a16:creationId xmlns:a16="http://schemas.microsoft.com/office/drawing/2014/main" id="{E7C9F788-CA35-44C1-8B22-5C6A6B6F94F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1" name="Freeform 244">
                <a:extLst>
                  <a:ext uri="{FF2B5EF4-FFF2-40B4-BE49-F238E27FC236}">
                    <a16:creationId xmlns:a16="http://schemas.microsoft.com/office/drawing/2014/main" id="{8DF08039-0765-4F55-AFB0-0D63938984E1}"/>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2" name="Freeform 245">
                <a:extLst>
                  <a:ext uri="{FF2B5EF4-FFF2-40B4-BE49-F238E27FC236}">
                    <a16:creationId xmlns:a16="http://schemas.microsoft.com/office/drawing/2014/main" id="{9C6D0741-7EBF-4122-9B2A-4D8E0D3C1BC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3" name="Freeform 246">
                <a:extLst>
                  <a:ext uri="{FF2B5EF4-FFF2-40B4-BE49-F238E27FC236}">
                    <a16:creationId xmlns:a16="http://schemas.microsoft.com/office/drawing/2014/main" id="{C9D783F5-7C40-444A-BFA7-BE791A5C84AB}"/>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4" name="Freeform 247">
                <a:extLst>
                  <a:ext uri="{FF2B5EF4-FFF2-40B4-BE49-F238E27FC236}">
                    <a16:creationId xmlns:a16="http://schemas.microsoft.com/office/drawing/2014/main" id="{EDCA0236-95BA-4AA6-8CE0-73731E6D06F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5" name="Freeform 248">
                <a:extLst>
                  <a:ext uri="{FF2B5EF4-FFF2-40B4-BE49-F238E27FC236}">
                    <a16:creationId xmlns:a16="http://schemas.microsoft.com/office/drawing/2014/main" id="{725E7D2B-2A53-4838-A577-2F74A19FC479}"/>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76" name="Freeform 249">
                <a:extLst>
                  <a:ext uri="{FF2B5EF4-FFF2-40B4-BE49-F238E27FC236}">
                    <a16:creationId xmlns:a16="http://schemas.microsoft.com/office/drawing/2014/main" id="{E253695A-3E63-4A4F-8501-21D7504DA910}"/>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56" name="Oval 255">
              <a:extLst>
                <a:ext uri="{FF2B5EF4-FFF2-40B4-BE49-F238E27FC236}">
                  <a16:creationId xmlns:a16="http://schemas.microsoft.com/office/drawing/2014/main" id="{E1110597-E332-443A-BFBC-B68FD4343379}"/>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277" name="Inhaltsplatzhalter 4">
            <a:extLst>
              <a:ext uri="{FF2B5EF4-FFF2-40B4-BE49-F238E27FC236}">
                <a16:creationId xmlns:a16="http://schemas.microsoft.com/office/drawing/2014/main" id="{687ADFD0-6512-4032-8DEE-034DAD0D6E56}"/>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278" name="Group 277">
            <a:extLst>
              <a:ext uri="{FF2B5EF4-FFF2-40B4-BE49-F238E27FC236}">
                <a16:creationId xmlns:a16="http://schemas.microsoft.com/office/drawing/2014/main" id="{A692428F-C81E-4C50-9DFF-AC2471922E7A}"/>
              </a:ext>
            </a:extLst>
          </p:cNvPr>
          <p:cNvGrpSpPr/>
          <p:nvPr/>
        </p:nvGrpSpPr>
        <p:grpSpPr>
          <a:xfrm>
            <a:off x="2497414" y="2966292"/>
            <a:ext cx="1166676" cy="1166676"/>
            <a:chOff x="4419962" y="4767072"/>
            <a:chExt cx="1103462" cy="1103462"/>
          </a:xfrm>
        </p:grpSpPr>
        <p:grpSp>
          <p:nvGrpSpPr>
            <p:cNvPr id="279" name="Group 278">
              <a:extLst>
                <a:ext uri="{FF2B5EF4-FFF2-40B4-BE49-F238E27FC236}">
                  <a16:creationId xmlns:a16="http://schemas.microsoft.com/office/drawing/2014/main" id="{D2FDA00C-99A9-47B5-A244-6D251FE5AA30}"/>
                </a:ext>
              </a:extLst>
            </p:cNvPr>
            <p:cNvGrpSpPr/>
            <p:nvPr/>
          </p:nvGrpSpPr>
          <p:grpSpPr>
            <a:xfrm>
              <a:off x="4419962" y="4767072"/>
              <a:ext cx="1103462" cy="1103462"/>
              <a:chOff x="4946650" y="377825"/>
              <a:chExt cx="4387854" cy="4387851"/>
            </a:xfrm>
            <a:solidFill>
              <a:schemeClr val="bg1">
                <a:lumMod val="95000"/>
              </a:schemeClr>
            </a:solidFill>
          </p:grpSpPr>
          <p:sp>
            <p:nvSpPr>
              <p:cNvPr id="281" name="Freeform 230">
                <a:extLst>
                  <a:ext uri="{FF2B5EF4-FFF2-40B4-BE49-F238E27FC236}">
                    <a16:creationId xmlns:a16="http://schemas.microsoft.com/office/drawing/2014/main" id="{C8B7DBC2-B3F3-4953-86C4-2154EE0A79EC}"/>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82" name="Freeform 231">
                <a:extLst>
                  <a:ext uri="{FF2B5EF4-FFF2-40B4-BE49-F238E27FC236}">
                    <a16:creationId xmlns:a16="http://schemas.microsoft.com/office/drawing/2014/main" id="{6E5E763C-CD46-41AE-84BC-EACCC01D2BDB}"/>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3" name="Freeform 232">
                <a:extLst>
                  <a:ext uri="{FF2B5EF4-FFF2-40B4-BE49-F238E27FC236}">
                    <a16:creationId xmlns:a16="http://schemas.microsoft.com/office/drawing/2014/main" id="{BBE11505-087D-4B4F-B3E0-A956164A8ED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4" name="Freeform 233">
                <a:extLst>
                  <a:ext uri="{FF2B5EF4-FFF2-40B4-BE49-F238E27FC236}">
                    <a16:creationId xmlns:a16="http://schemas.microsoft.com/office/drawing/2014/main" id="{60702C0A-9ABC-40D7-83FC-5DC88720E92E}"/>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5" name="Freeform 234">
                <a:extLst>
                  <a:ext uri="{FF2B5EF4-FFF2-40B4-BE49-F238E27FC236}">
                    <a16:creationId xmlns:a16="http://schemas.microsoft.com/office/drawing/2014/main" id="{24501AF2-E29E-4BCB-A228-0D2FC1FB4AB5}"/>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6" name="Freeform 235">
                <a:extLst>
                  <a:ext uri="{FF2B5EF4-FFF2-40B4-BE49-F238E27FC236}">
                    <a16:creationId xmlns:a16="http://schemas.microsoft.com/office/drawing/2014/main" id="{D4865FC6-55C4-46C8-83DB-ABE68436361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7" name="Freeform 236">
                <a:extLst>
                  <a:ext uri="{FF2B5EF4-FFF2-40B4-BE49-F238E27FC236}">
                    <a16:creationId xmlns:a16="http://schemas.microsoft.com/office/drawing/2014/main" id="{41B05F3F-E16B-4F7A-9895-861DA9353960}"/>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8" name="Freeform 237">
                <a:extLst>
                  <a:ext uri="{FF2B5EF4-FFF2-40B4-BE49-F238E27FC236}">
                    <a16:creationId xmlns:a16="http://schemas.microsoft.com/office/drawing/2014/main" id="{60D757CD-48DD-4D26-91F5-D8CA854F0A9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89" name="Freeform 238">
                <a:extLst>
                  <a:ext uri="{FF2B5EF4-FFF2-40B4-BE49-F238E27FC236}">
                    <a16:creationId xmlns:a16="http://schemas.microsoft.com/office/drawing/2014/main" id="{ECE2A45B-4F52-4572-B289-FD42EC983AF0}"/>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0" name="Freeform 239">
                <a:extLst>
                  <a:ext uri="{FF2B5EF4-FFF2-40B4-BE49-F238E27FC236}">
                    <a16:creationId xmlns:a16="http://schemas.microsoft.com/office/drawing/2014/main" id="{C4C21012-4D7B-446D-B12E-54DADF0CEBB1}"/>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1" name="Freeform 240">
                <a:extLst>
                  <a:ext uri="{FF2B5EF4-FFF2-40B4-BE49-F238E27FC236}">
                    <a16:creationId xmlns:a16="http://schemas.microsoft.com/office/drawing/2014/main" id="{C4D9CC85-D5ED-4360-90C3-9F4D30C239EA}"/>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2" name="Freeform 241">
                <a:extLst>
                  <a:ext uri="{FF2B5EF4-FFF2-40B4-BE49-F238E27FC236}">
                    <a16:creationId xmlns:a16="http://schemas.microsoft.com/office/drawing/2014/main" id="{8968B345-B76A-4140-8231-CB261787B24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3" name="Freeform 242">
                <a:extLst>
                  <a:ext uri="{FF2B5EF4-FFF2-40B4-BE49-F238E27FC236}">
                    <a16:creationId xmlns:a16="http://schemas.microsoft.com/office/drawing/2014/main" id="{9DCA5A03-644B-4E46-8ACA-742803D1792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4" name="Freeform 243">
                <a:extLst>
                  <a:ext uri="{FF2B5EF4-FFF2-40B4-BE49-F238E27FC236}">
                    <a16:creationId xmlns:a16="http://schemas.microsoft.com/office/drawing/2014/main" id="{709C432A-E014-4451-A755-C892FCE77C47}"/>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5" name="Freeform 244">
                <a:extLst>
                  <a:ext uri="{FF2B5EF4-FFF2-40B4-BE49-F238E27FC236}">
                    <a16:creationId xmlns:a16="http://schemas.microsoft.com/office/drawing/2014/main" id="{8DB10B93-7D34-435A-9670-0B06FB81C893}"/>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6" name="Freeform 245">
                <a:extLst>
                  <a:ext uri="{FF2B5EF4-FFF2-40B4-BE49-F238E27FC236}">
                    <a16:creationId xmlns:a16="http://schemas.microsoft.com/office/drawing/2014/main" id="{C32695B8-1CCD-4ECD-9E74-7EA4C8603D20}"/>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7" name="Freeform 246">
                <a:extLst>
                  <a:ext uri="{FF2B5EF4-FFF2-40B4-BE49-F238E27FC236}">
                    <a16:creationId xmlns:a16="http://schemas.microsoft.com/office/drawing/2014/main" id="{38ABC6A0-AB30-418C-BC35-0180CFD67031}"/>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8" name="Freeform 247">
                <a:extLst>
                  <a:ext uri="{FF2B5EF4-FFF2-40B4-BE49-F238E27FC236}">
                    <a16:creationId xmlns:a16="http://schemas.microsoft.com/office/drawing/2014/main" id="{FA0B3807-69BD-448E-9386-F3C2E8E661F3}"/>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99" name="Freeform 248">
                <a:extLst>
                  <a:ext uri="{FF2B5EF4-FFF2-40B4-BE49-F238E27FC236}">
                    <a16:creationId xmlns:a16="http://schemas.microsoft.com/office/drawing/2014/main" id="{DB0641DD-F186-40AF-A2C3-EF0AB93F31BD}"/>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300" name="Freeform 249">
                <a:extLst>
                  <a:ext uri="{FF2B5EF4-FFF2-40B4-BE49-F238E27FC236}">
                    <a16:creationId xmlns:a16="http://schemas.microsoft.com/office/drawing/2014/main" id="{29AC0A3E-2502-4237-B7F7-F16C55BAB04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80" name="Oval 279">
              <a:extLst>
                <a:ext uri="{FF2B5EF4-FFF2-40B4-BE49-F238E27FC236}">
                  <a16:creationId xmlns:a16="http://schemas.microsoft.com/office/drawing/2014/main" id="{D5CF25E9-F5E3-4AE6-98B7-8097C3683B65}"/>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301" name="Inhaltsplatzhalter 4">
            <a:extLst>
              <a:ext uri="{FF2B5EF4-FFF2-40B4-BE49-F238E27FC236}">
                <a16:creationId xmlns:a16="http://schemas.microsoft.com/office/drawing/2014/main" id="{0CA1D3FE-748C-4D5F-A983-5180508A3BBC}"/>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302" name="3">
            <a:extLst>
              <a:ext uri="{FF2B5EF4-FFF2-40B4-BE49-F238E27FC236}">
                <a16:creationId xmlns:a16="http://schemas.microsoft.com/office/drawing/2014/main" id="{FE1B8B38-79A8-48F7-A217-13DC51F7816C}"/>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303" name="Freeform 317">
            <a:extLst>
              <a:ext uri="{FF2B5EF4-FFF2-40B4-BE49-F238E27FC236}">
                <a16:creationId xmlns:a16="http://schemas.microsoft.com/office/drawing/2014/main" id="{B31EB668-91A3-41E3-BE24-ABF903A3B109}"/>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04" name="Freeform 319">
            <a:extLst>
              <a:ext uri="{FF2B5EF4-FFF2-40B4-BE49-F238E27FC236}">
                <a16:creationId xmlns:a16="http://schemas.microsoft.com/office/drawing/2014/main" id="{A444A9BC-64C6-4A85-9B97-ABCC17374F7D}"/>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05" name="Rounded Rectangle 318">
            <a:extLst>
              <a:ext uri="{FF2B5EF4-FFF2-40B4-BE49-F238E27FC236}">
                <a16:creationId xmlns:a16="http://schemas.microsoft.com/office/drawing/2014/main" id="{D2C7F32A-7BD8-4486-9F92-7AAC3AC29614}"/>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306" name="Rounded Rectangle 320">
            <a:extLst>
              <a:ext uri="{FF2B5EF4-FFF2-40B4-BE49-F238E27FC236}">
                <a16:creationId xmlns:a16="http://schemas.microsoft.com/office/drawing/2014/main" id="{17CABF33-11E7-4FD4-90D7-0C6CFDBFAB49}"/>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566402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387819" y="872770"/>
            <a:ext cx="8368363" cy="173255"/>
          </a:xfrm>
        </p:spPr>
        <p:txBody>
          <a:bodyPr/>
          <a:lstStyle/>
          <a:p>
            <a:r>
              <a:rPr lang="en-US" dirty="0"/>
              <a:t>Enter your subhead line here</a:t>
            </a:r>
          </a:p>
        </p:txBody>
      </p:sp>
      <p:sp>
        <p:nvSpPr>
          <p:cNvPr id="2" name="Title 1"/>
          <p:cNvSpPr>
            <a:spLocks noGrp="1"/>
          </p:cNvSpPr>
          <p:nvPr>
            <p:ph type="title"/>
          </p:nvPr>
        </p:nvSpPr>
        <p:spPr>
          <a:xfrm>
            <a:off x="387819" y="394371"/>
            <a:ext cx="8368363" cy="409459"/>
          </a:xfrm>
        </p:spPr>
        <p:txBody>
          <a:bodyPr/>
          <a:lstStyle/>
          <a:p>
            <a:r>
              <a:rPr lang="en-US" dirty="0"/>
              <a:t>Australia Map</a:t>
            </a:r>
          </a:p>
        </p:txBody>
      </p:sp>
      <p:grpSp>
        <p:nvGrpSpPr>
          <p:cNvPr id="57" name="Group 56"/>
          <p:cNvGrpSpPr>
            <a:grpSpLocks noChangeAspect="1"/>
          </p:cNvGrpSpPr>
          <p:nvPr/>
        </p:nvGrpSpPr>
        <p:grpSpPr bwMode="auto">
          <a:xfrm>
            <a:off x="4979992" y="1195640"/>
            <a:ext cx="4357048" cy="3768591"/>
            <a:chOff x="3807" y="588"/>
            <a:chExt cx="3517" cy="3042"/>
          </a:xfrm>
          <a:solidFill>
            <a:srgbClr val="D9D9D9"/>
          </a:solidFill>
        </p:grpSpPr>
        <p:sp>
          <p:nvSpPr>
            <p:cNvPr id="101" name="Freeform 100"/>
            <p:cNvSpPr>
              <a:spLocks noEditPoints="1"/>
            </p:cNvSpPr>
            <p:nvPr/>
          </p:nvSpPr>
          <p:spPr bwMode="auto">
            <a:xfrm>
              <a:off x="6560" y="1327"/>
              <a:ext cx="147" cy="421"/>
            </a:xfrm>
            <a:custGeom>
              <a:avLst/>
              <a:gdLst>
                <a:gd name="T0" fmla="*/ 144 w 147"/>
                <a:gd name="T1" fmla="*/ 421 h 421"/>
                <a:gd name="T2" fmla="*/ 125 w 147"/>
                <a:gd name="T3" fmla="*/ 369 h 421"/>
                <a:gd name="T4" fmla="*/ 116 w 147"/>
                <a:gd name="T5" fmla="*/ 376 h 421"/>
                <a:gd name="T6" fmla="*/ 128 w 147"/>
                <a:gd name="T7" fmla="*/ 386 h 421"/>
                <a:gd name="T8" fmla="*/ 123 w 147"/>
                <a:gd name="T9" fmla="*/ 338 h 421"/>
                <a:gd name="T10" fmla="*/ 121 w 147"/>
                <a:gd name="T11" fmla="*/ 334 h 421"/>
                <a:gd name="T12" fmla="*/ 109 w 147"/>
                <a:gd name="T13" fmla="*/ 336 h 421"/>
                <a:gd name="T14" fmla="*/ 92 w 147"/>
                <a:gd name="T15" fmla="*/ 272 h 421"/>
                <a:gd name="T16" fmla="*/ 87 w 147"/>
                <a:gd name="T17" fmla="*/ 263 h 421"/>
                <a:gd name="T18" fmla="*/ 71 w 147"/>
                <a:gd name="T19" fmla="*/ 274 h 421"/>
                <a:gd name="T20" fmla="*/ 78 w 147"/>
                <a:gd name="T21" fmla="*/ 274 h 421"/>
                <a:gd name="T22" fmla="*/ 80 w 147"/>
                <a:gd name="T23" fmla="*/ 277 h 421"/>
                <a:gd name="T24" fmla="*/ 87 w 147"/>
                <a:gd name="T25" fmla="*/ 279 h 421"/>
                <a:gd name="T26" fmla="*/ 76 w 147"/>
                <a:gd name="T27" fmla="*/ 263 h 421"/>
                <a:gd name="T28" fmla="*/ 83 w 147"/>
                <a:gd name="T29" fmla="*/ 255 h 421"/>
                <a:gd name="T30" fmla="*/ 94 w 147"/>
                <a:gd name="T31" fmla="*/ 225 h 421"/>
                <a:gd name="T32" fmla="*/ 85 w 147"/>
                <a:gd name="T33" fmla="*/ 213 h 421"/>
                <a:gd name="T34" fmla="*/ 78 w 147"/>
                <a:gd name="T35" fmla="*/ 206 h 421"/>
                <a:gd name="T36" fmla="*/ 76 w 147"/>
                <a:gd name="T37" fmla="*/ 213 h 421"/>
                <a:gd name="T38" fmla="*/ 87 w 147"/>
                <a:gd name="T39" fmla="*/ 220 h 421"/>
                <a:gd name="T40" fmla="*/ 85 w 147"/>
                <a:gd name="T41" fmla="*/ 203 h 421"/>
                <a:gd name="T42" fmla="*/ 80 w 147"/>
                <a:gd name="T43" fmla="*/ 201 h 421"/>
                <a:gd name="T44" fmla="*/ 87 w 147"/>
                <a:gd name="T45" fmla="*/ 189 h 421"/>
                <a:gd name="T46" fmla="*/ 71 w 147"/>
                <a:gd name="T47" fmla="*/ 182 h 421"/>
                <a:gd name="T48" fmla="*/ 61 w 147"/>
                <a:gd name="T49" fmla="*/ 196 h 421"/>
                <a:gd name="T50" fmla="*/ 54 w 147"/>
                <a:gd name="T51" fmla="*/ 187 h 421"/>
                <a:gd name="T52" fmla="*/ 47 w 147"/>
                <a:gd name="T53" fmla="*/ 182 h 421"/>
                <a:gd name="T54" fmla="*/ 42 w 147"/>
                <a:gd name="T55" fmla="*/ 180 h 421"/>
                <a:gd name="T56" fmla="*/ 28 w 147"/>
                <a:gd name="T57" fmla="*/ 168 h 421"/>
                <a:gd name="T58" fmla="*/ 33 w 147"/>
                <a:gd name="T59" fmla="*/ 180 h 421"/>
                <a:gd name="T60" fmla="*/ 38 w 147"/>
                <a:gd name="T61" fmla="*/ 194 h 421"/>
                <a:gd name="T62" fmla="*/ 40 w 147"/>
                <a:gd name="T63" fmla="*/ 201 h 421"/>
                <a:gd name="T64" fmla="*/ 47 w 147"/>
                <a:gd name="T65" fmla="*/ 203 h 421"/>
                <a:gd name="T66" fmla="*/ 54 w 147"/>
                <a:gd name="T67" fmla="*/ 203 h 421"/>
                <a:gd name="T68" fmla="*/ 28 w 147"/>
                <a:gd name="T69" fmla="*/ 156 h 421"/>
                <a:gd name="T70" fmla="*/ 28 w 147"/>
                <a:gd name="T71" fmla="*/ 156 h 421"/>
                <a:gd name="T72" fmla="*/ 31 w 147"/>
                <a:gd name="T73" fmla="*/ 147 h 421"/>
                <a:gd name="T74" fmla="*/ 85 w 147"/>
                <a:gd name="T75" fmla="*/ 168 h 421"/>
                <a:gd name="T76" fmla="*/ 83 w 147"/>
                <a:gd name="T77" fmla="*/ 144 h 421"/>
                <a:gd name="T78" fmla="*/ 76 w 147"/>
                <a:gd name="T79" fmla="*/ 130 h 421"/>
                <a:gd name="T80" fmla="*/ 31 w 147"/>
                <a:gd name="T81" fmla="*/ 111 h 421"/>
                <a:gd name="T82" fmla="*/ 80 w 147"/>
                <a:gd name="T83" fmla="*/ 130 h 421"/>
                <a:gd name="T84" fmla="*/ 83 w 147"/>
                <a:gd name="T85" fmla="*/ 121 h 421"/>
                <a:gd name="T86" fmla="*/ 80 w 147"/>
                <a:gd name="T87" fmla="*/ 111 h 421"/>
                <a:gd name="T88" fmla="*/ 33 w 147"/>
                <a:gd name="T89" fmla="*/ 139 h 421"/>
                <a:gd name="T90" fmla="*/ 31 w 147"/>
                <a:gd name="T91" fmla="*/ 128 h 421"/>
                <a:gd name="T92" fmla="*/ 28 w 147"/>
                <a:gd name="T93" fmla="*/ 109 h 421"/>
                <a:gd name="T94" fmla="*/ 19 w 147"/>
                <a:gd name="T95" fmla="*/ 123 h 421"/>
                <a:gd name="T96" fmla="*/ 9 w 147"/>
                <a:gd name="T97" fmla="*/ 102 h 421"/>
                <a:gd name="T98" fmla="*/ 2 w 147"/>
                <a:gd name="T99" fmla="*/ 92 h 421"/>
                <a:gd name="T100" fmla="*/ 5 w 147"/>
                <a:gd name="T101" fmla="*/ 116 h 421"/>
                <a:gd name="T102" fmla="*/ 5 w 147"/>
                <a:gd name="T103" fmla="*/ 139 h 421"/>
                <a:gd name="T104" fmla="*/ 14 w 147"/>
                <a:gd name="T105" fmla="*/ 149 h 421"/>
                <a:gd name="T106" fmla="*/ 47 w 147"/>
                <a:gd name="T107" fmla="*/ 73 h 421"/>
                <a:gd name="T108" fmla="*/ 54 w 147"/>
                <a:gd name="T109" fmla="*/ 64 h 421"/>
                <a:gd name="T110" fmla="*/ 52 w 147"/>
                <a:gd name="T111" fmla="*/ 47 h 421"/>
                <a:gd name="T112" fmla="*/ 59 w 147"/>
                <a:gd name="T113" fmla="*/ 47 h 421"/>
                <a:gd name="T114" fmla="*/ 54 w 147"/>
                <a:gd name="T115" fmla="*/ 38 h 421"/>
                <a:gd name="T116" fmla="*/ 66 w 147"/>
                <a:gd name="T117" fmla="*/ 33 h 421"/>
                <a:gd name="T118" fmla="*/ 47 w 147"/>
                <a:gd name="T119" fmla="*/ 26 h 421"/>
                <a:gd name="T120" fmla="*/ 9 w 147"/>
                <a:gd name="T121" fmla="*/ 12 h 421"/>
                <a:gd name="T122" fmla="*/ 7 w 147"/>
                <a:gd name="T123" fmla="*/ 4 h 421"/>
                <a:gd name="T124" fmla="*/ 9 w 147"/>
                <a:gd name="T125" fmla="*/ 2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7" h="421">
                  <a:moveTo>
                    <a:pt x="147" y="416"/>
                  </a:moveTo>
                  <a:lnTo>
                    <a:pt x="147" y="416"/>
                  </a:lnTo>
                  <a:lnTo>
                    <a:pt x="147" y="416"/>
                  </a:lnTo>
                  <a:lnTo>
                    <a:pt x="144" y="414"/>
                  </a:lnTo>
                  <a:lnTo>
                    <a:pt x="144" y="414"/>
                  </a:lnTo>
                  <a:lnTo>
                    <a:pt x="142" y="414"/>
                  </a:lnTo>
                  <a:lnTo>
                    <a:pt x="142" y="414"/>
                  </a:lnTo>
                  <a:lnTo>
                    <a:pt x="139" y="414"/>
                  </a:lnTo>
                  <a:lnTo>
                    <a:pt x="139" y="416"/>
                  </a:lnTo>
                  <a:lnTo>
                    <a:pt x="139" y="416"/>
                  </a:lnTo>
                  <a:lnTo>
                    <a:pt x="139" y="419"/>
                  </a:lnTo>
                  <a:lnTo>
                    <a:pt x="139" y="419"/>
                  </a:lnTo>
                  <a:lnTo>
                    <a:pt x="142" y="421"/>
                  </a:lnTo>
                  <a:lnTo>
                    <a:pt x="142" y="421"/>
                  </a:lnTo>
                  <a:lnTo>
                    <a:pt x="144" y="421"/>
                  </a:lnTo>
                  <a:lnTo>
                    <a:pt x="144" y="421"/>
                  </a:lnTo>
                  <a:lnTo>
                    <a:pt x="144" y="421"/>
                  </a:lnTo>
                  <a:lnTo>
                    <a:pt x="147" y="421"/>
                  </a:lnTo>
                  <a:lnTo>
                    <a:pt x="147" y="421"/>
                  </a:lnTo>
                  <a:lnTo>
                    <a:pt x="147" y="421"/>
                  </a:lnTo>
                  <a:lnTo>
                    <a:pt x="147" y="419"/>
                  </a:lnTo>
                  <a:lnTo>
                    <a:pt x="147" y="419"/>
                  </a:lnTo>
                  <a:lnTo>
                    <a:pt x="147" y="416"/>
                  </a:lnTo>
                  <a:close/>
                  <a:moveTo>
                    <a:pt x="130" y="379"/>
                  </a:moveTo>
                  <a:lnTo>
                    <a:pt x="128" y="376"/>
                  </a:lnTo>
                  <a:lnTo>
                    <a:pt x="128" y="376"/>
                  </a:lnTo>
                  <a:lnTo>
                    <a:pt x="125" y="376"/>
                  </a:lnTo>
                  <a:lnTo>
                    <a:pt x="125" y="376"/>
                  </a:lnTo>
                  <a:lnTo>
                    <a:pt x="123" y="374"/>
                  </a:lnTo>
                  <a:lnTo>
                    <a:pt x="123" y="371"/>
                  </a:lnTo>
                  <a:lnTo>
                    <a:pt x="123" y="369"/>
                  </a:lnTo>
                  <a:lnTo>
                    <a:pt x="125" y="369"/>
                  </a:lnTo>
                  <a:lnTo>
                    <a:pt x="125" y="367"/>
                  </a:lnTo>
                  <a:lnTo>
                    <a:pt x="123" y="367"/>
                  </a:lnTo>
                  <a:lnTo>
                    <a:pt x="123" y="367"/>
                  </a:lnTo>
                  <a:lnTo>
                    <a:pt x="121" y="367"/>
                  </a:lnTo>
                  <a:lnTo>
                    <a:pt x="121" y="367"/>
                  </a:lnTo>
                  <a:lnTo>
                    <a:pt x="118" y="367"/>
                  </a:lnTo>
                  <a:lnTo>
                    <a:pt x="118" y="369"/>
                  </a:lnTo>
                  <a:lnTo>
                    <a:pt x="118" y="369"/>
                  </a:lnTo>
                  <a:lnTo>
                    <a:pt x="118" y="369"/>
                  </a:lnTo>
                  <a:lnTo>
                    <a:pt x="118" y="371"/>
                  </a:lnTo>
                  <a:lnTo>
                    <a:pt x="118" y="371"/>
                  </a:lnTo>
                  <a:lnTo>
                    <a:pt x="118" y="371"/>
                  </a:lnTo>
                  <a:lnTo>
                    <a:pt x="118" y="371"/>
                  </a:lnTo>
                  <a:lnTo>
                    <a:pt x="116" y="374"/>
                  </a:lnTo>
                  <a:lnTo>
                    <a:pt x="116" y="376"/>
                  </a:lnTo>
                  <a:lnTo>
                    <a:pt x="116" y="376"/>
                  </a:lnTo>
                  <a:lnTo>
                    <a:pt x="116" y="376"/>
                  </a:lnTo>
                  <a:lnTo>
                    <a:pt x="118" y="379"/>
                  </a:lnTo>
                  <a:lnTo>
                    <a:pt x="118" y="381"/>
                  </a:lnTo>
                  <a:lnTo>
                    <a:pt x="118" y="381"/>
                  </a:lnTo>
                  <a:lnTo>
                    <a:pt x="118" y="381"/>
                  </a:lnTo>
                  <a:lnTo>
                    <a:pt x="118" y="381"/>
                  </a:lnTo>
                  <a:lnTo>
                    <a:pt x="118" y="381"/>
                  </a:lnTo>
                  <a:lnTo>
                    <a:pt x="118" y="381"/>
                  </a:lnTo>
                  <a:lnTo>
                    <a:pt x="121" y="383"/>
                  </a:lnTo>
                  <a:lnTo>
                    <a:pt x="121" y="383"/>
                  </a:lnTo>
                  <a:lnTo>
                    <a:pt x="121" y="383"/>
                  </a:lnTo>
                  <a:lnTo>
                    <a:pt x="123" y="386"/>
                  </a:lnTo>
                  <a:lnTo>
                    <a:pt x="123" y="386"/>
                  </a:lnTo>
                  <a:lnTo>
                    <a:pt x="125" y="386"/>
                  </a:lnTo>
                  <a:lnTo>
                    <a:pt x="128" y="386"/>
                  </a:lnTo>
                  <a:lnTo>
                    <a:pt x="128" y="386"/>
                  </a:lnTo>
                  <a:lnTo>
                    <a:pt x="128" y="386"/>
                  </a:lnTo>
                  <a:lnTo>
                    <a:pt x="128" y="383"/>
                  </a:lnTo>
                  <a:lnTo>
                    <a:pt x="130" y="379"/>
                  </a:lnTo>
                  <a:lnTo>
                    <a:pt x="130" y="379"/>
                  </a:lnTo>
                  <a:lnTo>
                    <a:pt x="130" y="379"/>
                  </a:lnTo>
                  <a:lnTo>
                    <a:pt x="130" y="379"/>
                  </a:lnTo>
                  <a:close/>
                  <a:moveTo>
                    <a:pt x="121" y="348"/>
                  </a:moveTo>
                  <a:lnTo>
                    <a:pt x="123" y="348"/>
                  </a:lnTo>
                  <a:lnTo>
                    <a:pt x="123" y="348"/>
                  </a:lnTo>
                  <a:lnTo>
                    <a:pt x="123" y="345"/>
                  </a:lnTo>
                  <a:lnTo>
                    <a:pt x="125" y="345"/>
                  </a:lnTo>
                  <a:lnTo>
                    <a:pt x="125" y="343"/>
                  </a:lnTo>
                  <a:lnTo>
                    <a:pt x="125" y="343"/>
                  </a:lnTo>
                  <a:lnTo>
                    <a:pt x="125" y="341"/>
                  </a:lnTo>
                  <a:lnTo>
                    <a:pt x="123" y="341"/>
                  </a:lnTo>
                  <a:lnTo>
                    <a:pt x="123" y="338"/>
                  </a:lnTo>
                  <a:lnTo>
                    <a:pt x="123" y="338"/>
                  </a:lnTo>
                  <a:lnTo>
                    <a:pt x="121" y="338"/>
                  </a:lnTo>
                  <a:lnTo>
                    <a:pt x="121" y="338"/>
                  </a:lnTo>
                  <a:lnTo>
                    <a:pt x="121" y="338"/>
                  </a:lnTo>
                  <a:lnTo>
                    <a:pt x="118" y="336"/>
                  </a:lnTo>
                  <a:lnTo>
                    <a:pt x="123" y="334"/>
                  </a:lnTo>
                  <a:lnTo>
                    <a:pt x="123" y="334"/>
                  </a:lnTo>
                  <a:lnTo>
                    <a:pt x="123" y="334"/>
                  </a:lnTo>
                  <a:lnTo>
                    <a:pt x="123" y="334"/>
                  </a:lnTo>
                  <a:lnTo>
                    <a:pt x="123" y="334"/>
                  </a:lnTo>
                  <a:lnTo>
                    <a:pt x="123" y="334"/>
                  </a:lnTo>
                  <a:lnTo>
                    <a:pt x="123" y="334"/>
                  </a:lnTo>
                  <a:lnTo>
                    <a:pt x="123" y="331"/>
                  </a:lnTo>
                  <a:lnTo>
                    <a:pt x="121" y="334"/>
                  </a:lnTo>
                  <a:lnTo>
                    <a:pt x="121" y="334"/>
                  </a:lnTo>
                  <a:lnTo>
                    <a:pt x="121" y="334"/>
                  </a:lnTo>
                  <a:lnTo>
                    <a:pt x="121" y="334"/>
                  </a:lnTo>
                  <a:lnTo>
                    <a:pt x="118" y="334"/>
                  </a:lnTo>
                  <a:lnTo>
                    <a:pt x="118" y="331"/>
                  </a:lnTo>
                  <a:lnTo>
                    <a:pt x="118" y="331"/>
                  </a:lnTo>
                  <a:lnTo>
                    <a:pt x="118" y="329"/>
                  </a:lnTo>
                  <a:lnTo>
                    <a:pt x="118" y="326"/>
                  </a:lnTo>
                  <a:lnTo>
                    <a:pt x="118" y="326"/>
                  </a:lnTo>
                  <a:lnTo>
                    <a:pt x="116" y="326"/>
                  </a:lnTo>
                  <a:lnTo>
                    <a:pt x="113" y="326"/>
                  </a:lnTo>
                  <a:lnTo>
                    <a:pt x="111" y="326"/>
                  </a:lnTo>
                  <a:lnTo>
                    <a:pt x="111" y="326"/>
                  </a:lnTo>
                  <a:lnTo>
                    <a:pt x="109" y="329"/>
                  </a:lnTo>
                  <a:lnTo>
                    <a:pt x="109" y="329"/>
                  </a:lnTo>
                  <a:lnTo>
                    <a:pt x="109" y="334"/>
                  </a:lnTo>
                  <a:lnTo>
                    <a:pt x="109" y="334"/>
                  </a:lnTo>
                  <a:lnTo>
                    <a:pt x="109" y="336"/>
                  </a:lnTo>
                  <a:lnTo>
                    <a:pt x="109" y="336"/>
                  </a:lnTo>
                  <a:lnTo>
                    <a:pt x="109" y="336"/>
                  </a:lnTo>
                  <a:lnTo>
                    <a:pt x="109" y="338"/>
                  </a:lnTo>
                  <a:lnTo>
                    <a:pt x="109" y="341"/>
                  </a:lnTo>
                  <a:lnTo>
                    <a:pt x="109" y="341"/>
                  </a:lnTo>
                  <a:lnTo>
                    <a:pt x="111" y="341"/>
                  </a:lnTo>
                  <a:lnTo>
                    <a:pt x="111" y="343"/>
                  </a:lnTo>
                  <a:lnTo>
                    <a:pt x="113" y="343"/>
                  </a:lnTo>
                  <a:lnTo>
                    <a:pt x="113" y="343"/>
                  </a:lnTo>
                  <a:lnTo>
                    <a:pt x="113" y="343"/>
                  </a:lnTo>
                  <a:lnTo>
                    <a:pt x="116" y="345"/>
                  </a:lnTo>
                  <a:lnTo>
                    <a:pt x="116" y="345"/>
                  </a:lnTo>
                  <a:lnTo>
                    <a:pt x="116" y="345"/>
                  </a:lnTo>
                  <a:lnTo>
                    <a:pt x="116" y="345"/>
                  </a:lnTo>
                  <a:lnTo>
                    <a:pt x="121" y="348"/>
                  </a:lnTo>
                  <a:close/>
                  <a:moveTo>
                    <a:pt x="92" y="272"/>
                  </a:moveTo>
                  <a:lnTo>
                    <a:pt x="92" y="272"/>
                  </a:lnTo>
                  <a:lnTo>
                    <a:pt x="92" y="272"/>
                  </a:lnTo>
                  <a:lnTo>
                    <a:pt x="92" y="272"/>
                  </a:lnTo>
                  <a:lnTo>
                    <a:pt x="92" y="272"/>
                  </a:lnTo>
                  <a:lnTo>
                    <a:pt x="90" y="270"/>
                  </a:lnTo>
                  <a:lnTo>
                    <a:pt x="90" y="270"/>
                  </a:lnTo>
                  <a:lnTo>
                    <a:pt x="90" y="270"/>
                  </a:lnTo>
                  <a:lnTo>
                    <a:pt x="90" y="267"/>
                  </a:lnTo>
                  <a:lnTo>
                    <a:pt x="90" y="267"/>
                  </a:lnTo>
                  <a:lnTo>
                    <a:pt x="90" y="265"/>
                  </a:lnTo>
                  <a:lnTo>
                    <a:pt x="87" y="265"/>
                  </a:lnTo>
                  <a:lnTo>
                    <a:pt x="87" y="265"/>
                  </a:lnTo>
                  <a:lnTo>
                    <a:pt x="87" y="265"/>
                  </a:lnTo>
                  <a:lnTo>
                    <a:pt x="87" y="265"/>
                  </a:lnTo>
                  <a:lnTo>
                    <a:pt x="87" y="263"/>
                  </a:lnTo>
                  <a:lnTo>
                    <a:pt x="87" y="263"/>
                  </a:lnTo>
                  <a:lnTo>
                    <a:pt x="87" y="263"/>
                  </a:lnTo>
                  <a:lnTo>
                    <a:pt x="85" y="263"/>
                  </a:lnTo>
                  <a:lnTo>
                    <a:pt x="83" y="263"/>
                  </a:lnTo>
                  <a:lnTo>
                    <a:pt x="80" y="263"/>
                  </a:lnTo>
                  <a:lnTo>
                    <a:pt x="80" y="263"/>
                  </a:lnTo>
                  <a:lnTo>
                    <a:pt x="80" y="263"/>
                  </a:lnTo>
                  <a:lnTo>
                    <a:pt x="80" y="263"/>
                  </a:lnTo>
                  <a:lnTo>
                    <a:pt x="80" y="263"/>
                  </a:lnTo>
                  <a:lnTo>
                    <a:pt x="78" y="263"/>
                  </a:lnTo>
                  <a:lnTo>
                    <a:pt x="76" y="267"/>
                  </a:lnTo>
                  <a:lnTo>
                    <a:pt x="76" y="267"/>
                  </a:lnTo>
                  <a:lnTo>
                    <a:pt x="73" y="270"/>
                  </a:lnTo>
                  <a:lnTo>
                    <a:pt x="73" y="270"/>
                  </a:lnTo>
                  <a:lnTo>
                    <a:pt x="71" y="272"/>
                  </a:lnTo>
                  <a:lnTo>
                    <a:pt x="71" y="272"/>
                  </a:lnTo>
                  <a:lnTo>
                    <a:pt x="71" y="274"/>
                  </a:lnTo>
                  <a:lnTo>
                    <a:pt x="71" y="274"/>
                  </a:lnTo>
                  <a:lnTo>
                    <a:pt x="73" y="274"/>
                  </a:lnTo>
                  <a:lnTo>
                    <a:pt x="73" y="274"/>
                  </a:lnTo>
                  <a:lnTo>
                    <a:pt x="73" y="274"/>
                  </a:lnTo>
                  <a:lnTo>
                    <a:pt x="73" y="272"/>
                  </a:lnTo>
                  <a:lnTo>
                    <a:pt x="73" y="272"/>
                  </a:lnTo>
                  <a:lnTo>
                    <a:pt x="76" y="272"/>
                  </a:lnTo>
                  <a:lnTo>
                    <a:pt x="76" y="272"/>
                  </a:lnTo>
                  <a:lnTo>
                    <a:pt x="76" y="272"/>
                  </a:lnTo>
                  <a:lnTo>
                    <a:pt x="78" y="272"/>
                  </a:lnTo>
                  <a:lnTo>
                    <a:pt x="78" y="272"/>
                  </a:lnTo>
                  <a:lnTo>
                    <a:pt x="78" y="272"/>
                  </a:lnTo>
                  <a:lnTo>
                    <a:pt x="78" y="272"/>
                  </a:lnTo>
                  <a:lnTo>
                    <a:pt x="78" y="274"/>
                  </a:lnTo>
                  <a:lnTo>
                    <a:pt x="78" y="274"/>
                  </a:lnTo>
                  <a:lnTo>
                    <a:pt x="78" y="274"/>
                  </a:lnTo>
                  <a:lnTo>
                    <a:pt x="78" y="274"/>
                  </a:lnTo>
                  <a:lnTo>
                    <a:pt x="78" y="274"/>
                  </a:lnTo>
                  <a:lnTo>
                    <a:pt x="78" y="274"/>
                  </a:lnTo>
                  <a:lnTo>
                    <a:pt x="76" y="277"/>
                  </a:lnTo>
                  <a:lnTo>
                    <a:pt x="76" y="277"/>
                  </a:lnTo>
                  <a:lnTo>
                    <a:pt x="76" y="277"/>
                  </a:lnTo>
                  <a:lnTo>
                    <a:pt x="78" y="277"/>
                  </a:lnTo>
                  <a:lnTo>
                    <a:pt x="78" y="277"/>
                  </a:lnTo>
                  <a:lnTo>
                    <a:pt x="78" y="274"/>
                  </a:lnTo>
                  <a:lnTo>
                    <a:pt x="80" y="274"/>
                  </a:lnTo>
                  <a:lnTo>
                    <a:pt x="78" y="277"/>
                  </a:lnTo>
                  <a:lnTo>
                    <a:pt x="78" y="277"/>
                  </a:lnTo>
                  <a:lnTo>
                    <a:pt x="80" y="277"/>
                  </a:lnTo>
                  <a:lnTo>
                    <a:pt x="80" y="277"/>
                  </a:lnTo>
                  <a:lnTo>
                    <a:pt x="80" y="277"/>
                  </a:lnTo>
                  <a:lnTo>
                    <a:pt x="80" y="277"/>
                  </a:lnTo>
                  <a:lnTo>
                    <a:pt x="80" y="277"/>
                  </a:lnTo>
                  <a:lnTo>
                    <a:pt x="80" y="277"/>
                  </a:lnTo>
                  <a:lnTo>
                    <a:pt x="80" y="277"/>
                  </a:lnTo>
                  <a:lnTo>
                    <a:pt x="80" y="277"/>
                  </a:lnTo>
                  <a:lnTo>
                    <a:pt x="80" y="277"/>
                  </a:lnTo>
                  <a:lnTo>
                    <a:pt x="80" y="279"/>
                  </a:lnTo>
                  <a:lnTo>
                    <a:pt x="80" y="277"/>
                  </a:lnTo>
                  <a:lnTo>
                    <a:pt x="83" y="277"/>
                  </a:lnTo>
                  <a:lnTo>
                    <a:pt x="83" y="279"/>
                  </a:lnTo>
                  <a:lnTo>
                    <a:pt x="83" y="279"/>
                  </a:lnTo>
                  <a:lnTo>
                    <a:pt x="83" y="279"/>
                  </a:lnTo>
                  <a:lnTo>
                    <a:pt x="83" y="279"/>
                  </a:lnTo>
                  <a:lnTo>
                    <a:pt x="87" y="279"/>
                  </a:lnTo>
                  <a:lnTo>
                    <a:pt x="87" y="279"/>
                  </a:lnTo>
                  <a:lnTo>
                    <a:pt x="87" y="279"/>
                  </a:lnTo>
                  <a:lnTo>
                    <a:pt x="87" y="279"/>
                  </a:lnTo>
                  <a:lnTo>
                    <a:pt x="87" y="279"/>
                  </a:lnTo>
                  <a:lnTo>
                    <a:pt x="87" y="279"/>
                  </a:lnTo>
                  <a:lnTo>
                    <a:pt x="87" y="279"/>
                  </a:lnTo>
                  <a:lnTo>
                    <a:pt x="87" y="279"/>
                  </a:lnTo>
                  <a:lnTo>
                    <a:pt x="87" y="279"/>
                  </a:lnTo>
                  <a:lnTo>
                    <a:pt x="90" y="277"/>
                  </a:lnTo>
                  <a:lnTo>
                    <a:pt x="90" y="277"/>
                  </a:lnTo>
                  <a:lnTo>
                    <a:pt x="92" y="277"/>
                  </a:lnTo>
                  <a:lnTo>
                    <a:pt x="92" y="274"/>
                  </a:lnTo>
                  <a:lnTo>
                    <a:pt x="92" y="272"/>
                  </a:lnTo>
                  <a:lnTo>
                    <a:pt x="92" y="270"/>
                  </a:lnTo>
                  <a:lnTo>
                    <a:pt x="92" y="272"/>
                  </a:lnTo>
                  <a:close/>
                  <a:moveTo>
                    <a:pt x="76" y="263"/>
                  </a:moveTo>
                  <a:lnTo>
                    <a:pt x="76" y="265"/>
                  </a:lnTo>
                  <a:lnTo>
                    <a:pt x="76" y="265"/>
                  </a:lnTo>
                  <a:lnTo>
                    <a:pt x="76" y="263"/>
                  </a:lnTo>
                  <a:lnTo>
                    <a:pt x="78" y="263"/>
                  </a:lnTo>
                  <a:lnTo>
                    <a:pt x="78" y="263"/>
                  </a:lnTo>
                  <a:lnTo>
                    <a:pt x="78" y="263"/>
                  </a:lnTo>
                  <a:lnTo>
                    <a:pt x="80" y="263"/>
                  </a:lnTo>
                  <a:lnTo>
                    <a:pt x="78" y="260"/>
                  </a:lnTo>
                  <a:lnTo>
                    <a:pt x="76" y="260"/>
                  </a:lnTo>
                  <a:lnTo>
                    <a:pt x="76" y="263"/>
                  </a:lnTo>
                  <a:close/>
                  <a:moveTo>
                    <a:pt x="83" y="255"/>
                  </a:moveTo>
                  <a:lnTo>
                    <a:pt x="83" y="255"/>
                  </a:lnTo>
                  <a:lnTo>
                    <a:pt x="80" y="255"/>
                  </a:lnTo>
                  <a:lnTo>
                    <a:pt x="80" y="258"/>
                  </a:lnTo>
                  <a:lnTo>
                    <a:pt x="83" y="258"/>
                  </a:lnTo>
                  <a:lnTo>
                    <a:pt x="83" y="260"/>
                  </a:lnTo>
                  <a:lnTo>
                    <a:pt x="83" y="258"/>
                  </a:lnTo>
                  <a:lnTo>
                    <a:pt x="83" y="258"/>
                  </a:lnTo>
                  <a:lnTo>
                    <a:pt x="83" y="255"/>
                  </a:lnTo>
                  <a:close/>
                  <a:moveTo>
                    <a:pt x="85" y="237"/>
                  </a:moveTo>
                  <a:lnTo>
                    <a:pt x="85" y="237"/>
                  </a:lnTo>
                  <a:lnTo>
                    <a:pt x="85" y="234"/>
                  </a:lnTo>
                  <a:lnTo>
                    <a:pt x="87" y="234"/>
                  </a:lnTo>
                  <a:lnTo>
                    <a:pt x="87" y="234"/>
                  </a:lnTo>
                  <a:lnTo>
                    <a:pt x="87" y="234"/>
                  </a:lnTo>
                  <a:lnTo>
                    <a:pt x="87" y="234"/>
                  </a:lnTo>
                  <a:lnTo>
                    <a:pt x="87" y="234"/>
                  </a:lnTo>
                  <a:lnTo>
                    <a:pt x="85" y="234"/>
                  </a:lnTo>
                  <a:lnTo>
                    <a:pt x="83" y="234"/>
                  </a:lnTo>
                  <a:lnTo>
                    <a:pt x="83" y="234"/>
                  </a:lnTo>
                  <a:lnTo>
                    <a:pt x="83" y="237"/>
                  </a:lnTo>
                  <a:lnTo>
                    <a:pt x="83" y="237"/>
                  </a:lnTo>
                  <a:lnTo>
                    <a:pt x="83" y="237"/>
                  </a:lnTo>
                  <a:lnTo>
                    <a:pt x="85" y="237"/>
                  </a:lnTo>
                  <a:close/>
                  <a:moveTo>
                    <a:pt x="94" y="225"/>
                  </a:moveTo>
                  <a:lnTo>
                    <a:pt x="94" y="225"/>
                  </a:lnTo>
                  <a:lnTo>
                    <a:pt x="94" y="225"/>
                  </a:lnTo>
                  <a:lnTo>
                    <a:pt x="94" y="227"/>
                  </a:lnTo>
                  <a:lnTo>
                    <a:pt x="94" y="227"/>
                  </a:lnTo>
                  <a:lnTo>
                    <a:pt x="94" y="227"/>
                  </a:lnTo>
                  <a:lnTo>
                    <a:pt x="94" y="227"/>
                  </a:lnTo>
                  <a:lnTo>
                    <a:pt x="97" y="227"/>
                  </a:lnTo>
                  <a:lnTo>
                    <a:pt x="97" y="225"/>
                  </a:lnTo>
                  <a:lnTo>
                    <a:pt x="97" y="222"/>
                  </a:lnTo>
                  <a:lnTo>
                    <a:pt x="94" y="225"/>
                  </a:lnTo>
                  <a:close/>
                  <a:moveTo>
                    <a:pt x="87" y="215"/>
                  </a:moveTo>
                  <a:lnTo>
                    <a:pt x="85" y="215"/>
                  </a:lnTo>
                  <a:lnTo>
                    <a:pt x="85" y="215"/>
                  </a:lnTo>
                  <a:lnTo>
                    <a:pt x="85" y="215"/>
                  </a:lnTo>
                  <a:lnTo>
                    <a:pt x="85" y="215"/>
                  </a:lnTo>
                  <a:lnTo>
                    <a:pt x="85" y="213"/>
                  </a:lnTo>
                  <a:lnTo>
                    <a:pt x="85" y="213"/>
                  </a:lnTo>
                  <a:lnTo>
                    <a:pt x="83" y="213"/>
                  </a:lnTo>
                  <a:lnTo>
                    <a:pt x="83" y="213"/>
                  </a:lnTo>
                  <a:lnTo>
                    <a:pt x="83" y="213"/>
                  </a:lnTo>
                  <a:lnTo>
                    <a:pt x="83" y="213"/>
                  </a:lnTo>
                  <a:lnTo>
                    <a:pt x="83" y="213"/>
                  </a:lnTo>
                  <a:lnTo>
                    <a:pt x="80" y="213"/>
                  </a:lnTo>
                  <a:lnTo>
                    <a:pt x="80" y="213"/>
                  </a:lnTo>
                  <a:lnTo>
                    <a:pt x="80" y="213"/>
                  </a:lnTo>
                  <a:lnTo>
                    <a:pt x="80" y="210"/>
                  </a:lnTo>
                  <a:lnTo>
                    <a:pt x="80" y="210"/>
                  </a:lnTo>
                  <a:lnTo>
                    <a:pt x="80" y="210"/>
                  </a:lnTo>
                  <a:lnTo>
                    <a:pt x="80" y="208"/>
                  </a:lnTo>
                  <a:lnTo>
                    <a:pt x="78" y="208"/>
                  </a:lnTo>
                  <a:lnTo>
                    <a:pt x="78" y="206"/>
                  </a:lnTo>
                  <a:lnTo>
                    <a:pt x="78" y="206"/>
                  </a:lnTo>
                  <a:lnTo>
                    <a:pt x="78" y="206"/>
                  </a:lnTo>
                  <a:lnTo>
                    <a:pt x="78" y="206"/>
                  </a:lnTo>
                  <a:lnTo>
                    <a:pt x="78" y="206"/>
                  </a:lnTo>
                  <a:lnTo>
                    <a:pt x="78" y="206"/>
                  </a:lnTo>
                  <a:lnTo>
                    <a:pt x="78" y="206"/>
                  </a:lnTo>
                  <a:lnTo>
                    <a:pt x="76" y="206"/>
                  </a:lnTo>
                  <a:lnTo>
                    <a:pt x="76" y="206"/>
                  </a:lnTo>
                  <a:lnTo>
                    <a:pt x="76" y="206"/>
                  </a:lnTo>
                  <a:lnTo>
                    <a:pt x="76" y="208"/>
                  </a:lnTo>
                  <a:lnTo>
                    <a:pt x="76" y="208"/>
                  </a:lnTo>
                  <a:lnTo>
                    <a:pt x="76" y="208"/>
                  </a:lnTo>
                  <a:lnTo>
                    <a:pt x="76" y="208"/>
                  </a:lnTo>
                  <a:lnTo>
                    <a:pt x="76" y="208"/>
                  </a:lnTo>
                  <a:lnTo>
                    <a:pt x="76" y="210"/>
                  </a:lnTo>
                  <a:lnTo>
                    <a:pt x="76" y="210"/>
                  </a:lnTo>
                  <a:lnTo>
                    <a:pt x="76" y="213"/>
                  </a:lnTo>
                  <a:lnTo>
                    <a:pt x="73" y="213"/>
                  </a:lnTo>
                  <a:lnTo>
                    <a:pt x="73" y="213"/>
                  </a:lnTo>
                  <a:lnTo>
                    <a:pt x="76" y="215"/>
                  </a:lnTo>
                  <a:lnTo>
                    <a:pt x="76" y="215"/>
                  </a:lnTo>
                  <a:lnTo>
                    <a:pt x="76" y="215"/>
                  </a:lnTo>
                  <a:lnTo>
                    <a:pt x="76" y="218"/>
                  </a:lnTo>
                  <a:lnTo>
                    <a:pt x="76" y="218"/>
                  </a:lnTo>
                  <a:lnTo>
                    <a:pt x="78" y="220"/>
                  </a:lnTo>
                  <a:lnTo>
                    <a:pt x="78" y="220"/>
                  </a:lnTo>
                  <a:lnTo>
                    <a:pt x="80" y="220"/>
                  </a:lnTo>
                  <a:lnTo>
                    <a:pt x="80" y="220"/>
                  </a:lnTo>
                  <a:lnTo>
                    <a:pt x="83" y="218"/>
                  </a:lnTo>
                  <a:lnTo>
                    <a:pt x="85" y="218"/>
                  </a:lnTo>
                  <a:lnTo>
                    <a:pt x="85" y="218"/>
                  </a:lnTo>
                  <a:lnTo>
                    <a:pt x="87" y="218"/>
                  </a:lnTo>
                  <a:lnTo>
                    <a:pt x="87" y="220"/>
                  </a:lnTo>
                  <a:lnTo>
                    <a:pt x="87" y="220"/>
                  </a:lnTo>
                  <a:lnTo>
                    <a:pt x="90" y="222"/>
                  </a:lnTo>
                  <a:lnTo>
                    <a:pt x="92" y="222"/>
                  </a:lnTo>
                  <a:lnTo>
                    <a:pt x="92" y="222"/>
                  </a:lnTo>
                  <a:lnTo>
                    <a:pt x="92" y="220"/>
                  </a:lnTo>
                  <a:lnTo>
                    <a:pt x="92" y="220"/>
                  </a:lnTo>
                  <a:lnTo>
                    <a:pt x="92" y="220"/>
                  </a:lnTo>
                  <a:lnTo>
                    <a:pt x="92" y="220"/>
                  </a:lnTo>
                  <a:lnTo>
                    <a:pt x="92" y="218"/>
                  </a:lnTo>
                  <a:lnTo>
                    <a:pt x="90" y="218"/>
                  </a:lnTo>
                  <a:lnTo>
                    <a:pt x="87" y="218"/>
                  </a:lnTo>
                  <a:lnTo>
                    <a:pt x="87" y="218"/>
                  </a:lnTo>
                  <a:lnTo>
                    <a:pt x="87" y="215"/>
                  </a:lnTo>
                  <a:close/>
                  <a:moveTo>
                    <a:pt x="85" y="201"/>
                  </a:moveTo>
                  <a:lnTo>
                    <a:pt x="85" y="201"/>
                  </a:lnTo>
                  <a:lnTo>
                    <a:pt x="85" y="203"/>
                  </a:lnTo>
                  <a:lnTo>
                    <a:pt x="85" y="203"/>
                  </a:lnTo>
                  <a:lnTo>
                    <a:pt x="85" y="203"/>
                  </a:lnTo>
                  <a:lnTo>
                    <a:pt x="87" y="203"/>
                  </a:lnTo>
                  <a:lnTo>
                    <a:pt x="87" y="203"/>
                  </a:lnTo>
                  <a:lnTo>
                    <a:pt x="87" y="203"/>
                  </a:lnTo>
                  <a:lnTo>
                    <a:pt x="87" y="201"/>
                  </a:lnTo>
                  <a:lnTo>
                    <a:pt x="87" y="201"/>
                  </a:lnTo>
                  <a:lnTo>
                    <a:pt x="85" y="201"/>
                  </a:lnTo>
                  <a:close/>
                  <a:moveTo>
                    <a:pt x="80" y="201"/>
                  </a:moveTo>
                  <a:lnTo>
                    <a:pt x="83" y="201"/>
                  </a:lnTo>
                  <a:lnTo>
                    <a:pt x="83" y="201"/>
                  </a:lnTo>
                  <a:lnTo>
                    <a:pt x="83" y="199"/>
                  </a:lnTo>
                  <a:lnTo>
                    <a:pt x="83" y="196"/>
                  </a:lnTo>
                  <a:lnTo>
                    <a:pt x="80" y="196"/>
                  </a:lnTo>
                  <a:lnTo>
                    <a:pt x="80" y="199"/>
                  </a:lnTo>
                  <a:lnTo>
                    <a:pt x="80" y="201"/>
                  </a:lnTo>
                  <a:lnTo>
                    <a:pt x="80" y="201"/>
                  </a:lnTo>
                  <a:lnTo>
                    <a:pt x="80" y="201"/>
                  </a:lnTo>
                  <a:lnTo>
                    <a:pt x="80" y="201"/>
                  </a:lnTo>
                  <a:close/>
                  <a:moveTo>
                    <a:pt x="73" y="192"/>
                  </a:moveTo>
                  <a:lnTo>
                    <a:pt x="73" y="192"/>
                  </a:lnTo>
                  <a:lnTo>
                    <a:pt x="73" y="192"/>
                  </a:lnTo>
                  <a:lnTo>
                    <a:pt x="76" y="192"/>
                  </a:lnTo>
                  <a:lnTo>
                    <a:pt x="76" y="192"/>
                  </a:lnTo>
                  <a:lnTo>
                    <a:pt x="76" y="194"/>
                  </a:lnTo>
                  <a:lnTo>
                    <a:pt x="78" y="194"/>
                  </a:lnTo>
                  <a:lnTo>
                    <a:pt x="78" y="194"/>
                  </a:lnTo>
                  <a:lnTo>
                    <a:pt x="78" y="192"/>
                  </a:lnTo>
                  <a:lnTo>
                    <a:pt x="78" y="192"/>
                  </a:lnTo>
                  <a:lnTo>
                    <a:pt x="85" y="192"/>
                  </a:lnTo>
                  <a:lnTo>
                    <a:pt x="87" y="192"/>
                  </a:lnTo>
                  <a:lnTo>
                    <a:pt x="87" y="189"/>
                  </a:lnTo>
                  <a:lnTo>
                    <a:pt x="87" y="189"/>
                  </a:lnTo>
                  <a:lnTo>
                    <a:pt x="87" y="189"/>
                  </a:lnTo>
                  <a:lnTo>
                    <a:pt x="83" y="187"/>
                  </a:lnTo>
                  <a:lnTo>
                    <a:pt x="83" y="184"/>
                  </a:lnTo>
                  <a:lnTo>
                    <a:pt x="83" y="184"/>
                  </a:lnTo>
                  <a:lnTo>
                    <a:pt x="80" y="180"/>
                  </a:lnTo>
                  <a:lnTo>
                    <a:pt x="80" y="177"/>
                  </a:lnTo>
                  <a:lnTo>
                    <a:pt x="80" y="177"/>
                  </a:lnTo>
                  <a:lnTo>
                    <a:pt x="78" y="177"/>
                  </a:lnTo>
                  <a:lnTo>
                    <a:pt x="78" y="177"/>
                  </a:lnTo>
                  <a:lnTo>
                    <a:pt x="78" y="180"/>
                  </a:lnTo>
                  <a:lnTo>
                    <a:pt x="78" y="180"/>
                  </a:lnTo>
                  <a:lnTo>
                    <a:pt x="76" y="180"/>
                  </a:lnTo>
                  <a:lnTo>
                    <a:pt x="73" y="182"/>
                  </a:lnTo>
                  <a:lnTo>
                    <a:pt x="73" y="182"/>
                  </a:lnTo>
                  <a:lnTo>
                    <a:pt x="71" y="182"/>
                  </a:lnTo>
                  <a:lnTo>
                    <a:pt x="71" y="184"/>
                  </a:lnTo>
                  <a:lnTo>
                    <a:pt x="68" y="184"/>
                  </a:lnTo>
                  <a:lnTo>
                    <a:pt x="68" y="184"/>
                  </a:lnTo>
                  <a:lnTo>
                    <a:pt x="66" y="184"/>
                  </a:lnTo>
                  <a:lnTo>
                    <a:pt x="66" y="187"/>
                  </a:lnTo>
                  <a:lnTo>
                    <a:pt x="66" y="187"/>
                  </a:lnTo>
                  <a:lnTo>
                    <a:pt x="66" y="187"/>
                  </a:lnTo>
                  <a:lnTo>
                    <a:pt x="66" y="187"/>
                  </a:lnTo>
                  <a:lnTo>
                    <a:pt x="68" y="189"/>
                  </a:lnTo>
                  <a:lnTo>
                    <a:pt x="68" y="189"/>
                  </a:lnTo>
                  <a:lnTo>
                    <a:pt x="68" y="189"/>
                  </a:lnTo>
                  <a:lnTo>
                    <a:pt x="71" y="192"/>
                  </a:lnTo>
                  <a:lnTo>
                    <a:pt x="71" y="192"/>
                  </a:lnTo>
                  <a:lnTo>
                    <a:pt x="71" y="192"/>
                  </a:lnTo>
                  <a:lnTo>
                    <a:pt x="73" y="192"/>
                  </a:lnTo>
                  <a:close/>
                  <a:moveTo>
                    <a:pt x="61" y="196"/>
                  </a:moveTo>
                  <a:lnTo>
                    <a:pt x="61" y="196"/>
                  </a:lnTo>
                  <a:lnTo>
                    <a:pt x="59" y="196"/>
                  </a:lnTo>
                  <a:lnTo>
                    <a:pt x="59" y="196"/>
                  </a:lnTo>
                  <a:lnTo>
                    <a:pt x="59" y="199"/>
                  </a:lnTo>
                  <a:lnTo>
                    <a:pt x="59" y="199"/>
                  </a:lnTo>
                  <a:lnTo>
                    <a:pt x="59" y="199"/>
                  </a:lnTo>
                  <a:lnTo>
                    <a:pt x="57" y="199"/>
                  </a:lnTo>
                  <a:lnTo>
                    <a:pt x="57" y="199"/>
                  </a:lnTo>
                  <a:lnTo>
                    <a:pt x="59" y="196"/>
                  </a:lnTo>
                  <a:lnTo>
                    <a:pt x="59" y="194"/>
                  </a:lnTo>
                  <a:lnTo>
                    <a:pt x="59" y="192"/>
                  </a:lnTo>
                  <a:lnTo>
                    <a:pt x="57" y="192"/>
                  </a:lnTo>
                  <a:lnTo>
                    <a:pt x="54" y="189"/>
                  </a:lnTo>
                  <a:lnTo>
                    <a:pt x="54" y="189"/>
                  </a:lnTo>
                  <a:lnTo>
                    <a:pt x="54" y="189"/>
                  </a:lnTo>
                  <a:lnTo>
                    <a:pt x="54" y="187"/>
                  </a:lnTo>
                  <a:lnTo>
                    <a:pt x="54" y="187"/>
                  </a:lnTo>
                  <a:lnTo>
                    <a:pt x="54" y="187"/>
                  </a:lnTo>
                  <a:lnTo>
                    <a:pt x="52" y="187"/>
                  </a:lnTo>
                  <a:lnTo>
                    <a:pt x="52" y="187"/>
                  </a:lnTo>
                  <a:lnTo>
                    <a:pt x="52" y="187"/>
                  </a:lnTo>
                  <a:lnTo>
                    <a:pt x="49" y="184"/>
                  </a:lnTo>
                  <a:lnTo>
                    <a:pt x="49" y="184"/>
                  </a:lnTo>
                  <a:lnTo>
                    <a:pt x="47" y="184"/>
                  </a:lnTo>
                  <a:lnTo>
                    <a:pt x="47" y="184"/>
                  </a:lnTo>
                  <a:lnTo>
                    <a:pt x="47" y="184"/>
                  </a:lnTo>
                  <a:lnTo>
                    <a:pt x="47" y="182"/>
                  </a:lnTo>
                  <a:lnTo>
                    <a:pt x="47" y="182"/>
                  </a:lnTo>
                  <a:lnTo>
                    <a:pt x="47" y="182"/>
                  </a:lnTo>
                  <a:lnTo>
                    <a:pt x="47" y="182"/>
                  </a:lnTo>
                  <a:lnTo>
                    <a:pt x="47" y="182"/>
                  </a:lnTo>
                  <a:lnTo>
                    <a:pt x="47" y="182"/>
                  </a:lnTo>
                  <a:lnTo>
                    <a:pt x="45" y="182"/>
                  </a:lnTo>
                  <a:lnTo>
                    <a:pt x="45" y="182"/>
                  </a:lnTo>
                  <a:lnTo>
                    <a:pt x="45" y="182"/>
                  </a:lnTo>
                  <a:lnTo>
                    <a:pt x="45" y="182"/>
                  </a:lnTo>
                  <a:lnTo>
                    <a:pt x="45" y="182"/>
                  </a:lnTo>
                  <a:lnTo>
                    <a:pt x="45" y="180"/>
                  </a:lnTo>
                  <a:lnTo>
                    <a:pt x="45" y="180"/>
                  </a:lnTo>
                  <a:lnTo>
                    <a:pt x="45" y="180"/>
                  </a:lnTo>
                  <a:lnTo>
                    <a:pt x="45" y="177"/>
                  </a:lnTo>
                  <a:lnTo>
                    <a:pt x="42" y="177"/>
                  </a:lnTo>
                  <a:lnTo>
                    <a:pt x="45" y="180"/>
                  </a:lnTo>
                  <a:lnTo>
                    <a:pt x="45" y="180"/>
                  </a:lnTo>
                  <a:lnTo>
                    <a:pt x="42" y="180"/>
                  </a:lnTo>
                  <a:lnTo>
                    <a:pt x="42" y="180"/>
                  </a:lnTo>
                  <a:lnTo>
                    <a:pt x="42" y="180"/>
                  </a:lnTo>
                  <a:lnTo>
                    <a:pt x="42" y="180"/>
                  </a:lnTo>
                  <a:lnTo>
                    <a:pt x="40" y="177"/>
                  </a:lnTo>
                  <a:lnTo>
                    <a:pt x="40" y="177"/>
                  </a:lnTo>
                  <a:lnTo>
                    <a:pt x="40" y="177"/>
                  </a:lnTo>
                  <a:lnTo>
                    <a:pt x="40" y="177"/>
                  </a:lnTo>
                  <a:lnTo>
                    <a:pt x="40" y="175"/>
                  </a:lnTo>
                  <a:lnTo>
                    <a:pt x="40" y="175"/>
                  </a:lnTo>
                  <a:lnTo>
                    <a:pt x="40" y="175"/>
                  </a:lnTo>
                  <a:lnTo>
                    <a:pt x="40" y="173"/>
                  </a:lnTo>
                  <a:lnTo>
                    <a:pt x="38" y="168"/>
                  </a:lnTo>
                  <a:lnTo>
                    <a:pt x="38" y="168"/>
                  </a:lnTo>
                  <a:lnTo>
                    <a:pt x="33" y="163"/>
                  </a:lnTo>
                  <a:lnTo>
                    <a:pt x="31" y="165"/>
                  </a:lnTo>
                  <a:lnTo>
                    <a:pt x="31" y="165"/>
                  </a:lnTo>
                  <a:lnTo>
                    <a:pt x="31" y="165"/>
                  </a:lnTo>
                  <a:lnTo>
                    <a:pt x="31" y="165"/>
                  </a:lnTo>
                  <a:lnTo>
                    <a:pt x="28" y="168"/>
                  </a:lnTo>
                  <a:lnTo>
                    <a:pt x="28" y="168"/>
                  </a:lnTo>
                  <a:lnTo>
                    <a:pt x="28" y="173"/>
                  </a:lnTo>
                  <a:lnTo>
                    <a:pt x="28" y="175"/>
                  </a:lnTo>
                  <a:lnTo>
                    <a:pt x="28" y="175"/>
                  </a:lnTo>
                  <a:lnTo>
                    <a:pt x="28" y="177"/>
                  </a:lnTo>
                  <a:lnTo>
                    <a:pt x="28" y="177"/>
                  </a:lnTo>
                  <a:lnTo>
                    <a:pt x="28" y="177"/>
                  </a:lnTo>
                  <a:lnTo>
                    <a:pt x="28" y="177"/>
                  </a:lnTo>
                  <a:lnTo>
                    <a:pt x="28" y="180"/>
                  </a:lnTo>
                  <a:lnTo>
                    <a:pt x="28" y="180"/>
                  </a:lnTo>
                  <a:lnTo>
                    <a:pt x="28" y="180"/>
                  </a:lnTo>
                  <a:lnTo>
                    <a:pt x="28" y="180"/>
                  </a:lnTo>
                  <a:lnTo>
                    <a:pt x="31" y="180"/>
                  </a:lnTo>
                  <a:lnTo>
                    <a:pt x="31" y="180"/>
                  </a:lnTo>
                  <a:lnTo>
                    <a:pt x="31" y="182"/>
                  </a:lnTo>
                  <a:lnTo>
                    <a:pt x="33" y="180"/>
                  </a:lnTo>
                  <a:lnTo>
                    <a:pt x="35" y="180"/>
                  </a:lnTo>
                  <a:lnTo>
                    <a:pt x="35" y="180"/>
                  </a:lnTo>
                  <a:lnTo>
                    <a:pt x="35" y="180"/>
                  </a:lnTo>
                  <a:lnTo>
                    <a:pt x="35" y="180"/>
                  </a:lnTo>
                  <a:lnTo>
                    <a:pt x="38" y="182"/>
                  </a:lnTo>
                  <a:lnTo>
                    <a:pt x="38" y="182"/>
                  </a:lnTo>
                  <a:lnTo>
                    <a:pt x="38" y="182"/>
                  </a:lnTo>
                  <a:lnTo>
                    <a:pt x="38" y="182"/>
                  </a:lnTo>
                  <a:lnTo>
                    <a:pt x="38" y="184"/>
                  </a:lnTo>
                  <a:lnTo>
                    <a:pt x="38" y="184"/>
                  </a:lnTo>
                  <a:lnTo>
                    <a:pt x="38" y="184"/>
                  </a:lnTo>
                  <a:lnTo>
                    <a:pt x="38" y="184"/>
                  </a:lnTo>
                  <a:lnTo>
                    <a:pt x="38" y="189"/>
                  </a:lnTo>
                  <a:lnTo>
                    <a:pt x="38" y="189"/>
                  </a:lnTo>
                  <a:lnTo>
                    <a:pt x="38" y="192"/>
                  </a:lnTo>
                  <a:lnTo>
                    <a:pt x="38" y="194"/>
                  </a:lnTo>
                  <a:lnTo>
                    <a:pt x="38" y="194"/>
                  </a:lnTo>
                  <a:lnTo>
                    <a:pt x="38" y="194"/>
                  </a:lnTo>
                  <a:lnTo>
                    <a:pt x="40" y="194"/>
                  </a:lnTo>
                  <a:lnTo>
                    <a:pt x="40" y="194"/>
                  </a:lnTo>
                  <a:lnTo>
                    <a:pt x="40" y="194"/>
                  </a:lnTo>
                  <a:lnTo>
                    <a:pt x="40" y="196"/>
                  </a:lnTo>
                  <a:lnTo>
                    <a:pt x="40" y="196"/>
                  </a:lnTo>
                  <a:lnTo>
                    <a:pt x="40" y="196"/>
                  </a:lnTo>
                  <a:lnTo>
                    <a:pt x="40" y="199"/>
                  </a:lnTo>
                  <a:lnTo>
                    <a:pt x="40" y="201"/>
                  </a:lnTo>
                  <a:lnTo>
                    <a:pt x="40" y="201"/>
                  </a:lnTo>
                  <a:lnTo>
                    <a:pt x="40" y="203"/>
                  </a:lnTo>
                  <a:lnTo>
                    <a:pt x="40" y="203"/>
                  </a:lnTo>
                  <a:lnTo>
                    <a:pt x="40" y="201"/>
                  </a:lnTo>
                  <a:lnTo>
                    <a:pt x="40" y="201"/>
                  </a:lnTo>
                  <a:lnTo>
                    <a:pt x="40" y="201"/>
                  </a:lnTo>
                  <a:lnTo>
                    <a:pt x="40" y="201"/>
                  </a:lnTo>
                  <a:lnTo>
                    <a:pt x="40" y="203"/>
                  </a:lnTo>
                  <a:lnTo>
                    <a:pt x="40" y="203"/>
                  </a:lnTo>
                  <a:lnTo>
                    <a:pt x="40" y="203"/>
                  </a:lnTo>
                  <a:lnTo>
                    <a:pt x="40" y="206"/>
                  </a:lnTo>
                  <a:lnTo>
                    <a:pt x="42" y="206"/>
                  </a:lnTo>
                  <a:lnTo>
                    <a:pt x="42" y="206"/>
                  </a:lnTo>
                  <a:lnTo>
                    <a:pt x="42" y="206"/>
                  </a:lnTo>
                  <a:lnTo>
                    <a:pt x="42" y="206"/>
                  </a:lnTo>
                  <a:lnTo>
                    <a:pt x="42" y="206"/>
                  </a:lnTo>
                  <a:lnTo>
                    <a:pt x="45" y="206"/>
                  </a:lnTo>
                  <a:lnTo>
                    <a:pt x="45" y="206"/>
                  </a:lnTo>
                  <a:lnTo>
                    <a:pt x="45" y="206"/>
                  </a:lnTo>
                  <a:lnTo>
                    <a:pt x="47" y="206"/>
                  </a:lnTo>
                  <a:lnTo>
                    <a:pt x="47" y="203"/>
                  </a:lnTo>
                  <a:lnTo>
                    <a:pt x="47" y="203"/>
                  </a:lnTo>
                  <a:lnTo>
                    <a:pt x="47" y="203"/>
                  </a:lnTo>
                  <a:lnTo>
                    <a:pt x="47" y="203"/>
                  </a:lnTo>
                  <a:lnTo>
                    <a:pt x="47" y="203"/>
                  </a:lnTo>
                  <a:lnTo>
                    <a:pt x="47" y="203"/>
                  </a:lnTo>
                  <a:lnTo>
                    <a:pt x="47" y="203"/>
                  </a:lnTo>
                  <a:lnTo>
                    <a:pt x="49" y="201"/>
                  </a:lnTo>
                  <a:lnTo>
                    <a:pt x="49" y="201"/>
                  </a:lnTo>
                  <a:lnTo>
                    <a:pt x="49" y="201"/>
                  </a:lnTo>
                  <a:lnTo>
                    <a:pt x="52" y="201"/>
                  </a:lnTo>
                  <a:lnTo>
                    <a:pt x="52" y="201"/>
                  </a:lnTo>
                  <a:lnTo>
                    <a:pt x="52" y="201"/>
                  </a:lnTo>
                  <a:lnTo>
                    <a:pt x="52" y="201"/>
                  </a:lnTo>
                  <a:lnTo>
                    <a:pt x="54" y="201"/>
                  </a:lnTo>
                  <a:lnTo>
                    <a:pt x="54" y="203"/>
                  </a:lnTo>
                  <a:lnTo>
                    <a:pt x="54" y="203"/>
                  </a:lnTo>
                  <a:lnTo>
                    <a:pt x="54" y="203"/>
                  </a:lnTo>
                  <a:lnTo>
                    <a:pt x="54" y="203"/>
                  </a:lnTo>
                  <a:lnTo>
                    <a:pt x="57" y="203"/>
                  </a:lnTo>
                  <a:lnTo>
                    <a:pt x="57" y="203"/>
                  </a:lnTo>
                  <a:lnTo>
                    <a:pt x="57" y="203"/>
                  </a:lnTo>
                  <a:lnTo>
                    <a:pt x="57" y="203"/>
                  </a:lnTo>
                  <a:lnTo>
                    <a:pt x="57" y="203"/>
                  </a:lnTo>
                  <a:lnTo>
                    <a:pt x="57" y="203"/>
                  </a:lnTo>
                  <a:lnTo>
                    <a:pt x="59" y="201"/>
                  </a:lnTo>
                  <a:lnTo>
                    <a:pt x="59" y="201"/>
                  </a:lnTo>
                  <a:lnTo>
                    <a:pt x="59" y="201"/>
                  </a:lnTo>
                  <a:lnTo>
                    <a:pt x="59" y="201"/>
                  </a:lnTo>
                  <a:lnTo>
                    <a:pt x="59" y="201"/>
                  </a:lnTo>
                  <a:lnTo>
                    <a:pt x="61" y="199"/>
                  </a:lnTo>
                  <a:lnTo>
                    <a:pt x="61" y="199"/>
                  </a:lnTo>
                  <a:lnTo>
                    <a:pt x="61" y="196"/>
                  </a:lnTo>
                  <a:close/>
                  <a:moveTo>
                    <a:pt x="28" y="156"/>
                  </a:moveTo>
                  <a:lnTo>
                    <a:pt x="31" y="156"/>
                  </a:lnTo>
                  <a:lnTo>
                    <a:pt x="31" y="158"/>
                  </a:lnTo>
                  <a:lnTo>
                    <a:pt x="31" y="158"/>
                  </a:lnTo>
                  <a:lnTo>
                    <a:pt x="33" y="156"/>
                  </a:lnTo>
                  <a:lnTo>
                    <a:pt x="33" y="156"/>
                  </a:lnTo>
                  <a:lnTo>
                    <a:pt x="33" y="154"/>
                  </a:lnTo>
                  <a:lnTo>
                    <a:pt x="33" y="151"/>
                  </a:lnTo>
                  <a:lnTo>
                    <a:pt x="33" y="151"/>
                  </a:lnTo>
                  <a:lnTo>
                    <a:pt x="31" y="151"/>
                  </a:lnTo>
                  <a:lnTo>
                    <a:pt x="28" y="149"/>
                  </a:lnTo>
                  <a:lnTo>
                    <a:pt x="26" y="151"/>
                  </a:lnTo>
                  <a:lnTo>
                    <a:pt x="26" y="151"/>
                  </a:lnTo>
                  <a:lnTo>
                    <a:pt x="26" y="154"/>
                  </a:lnTo>
                  <a:lnTo>
                    <a:pt x="26" y="154"/>
                  </a:lnTo>
                  <a:lnTo>
                    <a:pt x="26" y="156"/>
                  </a:lnTo>
                  <a:lnTo>
                    <a:pt x="28" y="156"/>
                  </a:lnTo>
                  <a:lnTo>
                    <a:pt x="28" y="156"/>
                  </a:lnTo>
                  <a:close/>
                  <a:moveTo>
                    <a:pt x="33" y="144"/>
                  </a:moveTo>
                  <a:lnTo>
                    <a:pt x="31" y="144"/>
                  </a:lnTo>
                  <a:lnTo>
                    <a:pt x="31" y="144"/>
                  </a:lnTo>
                  <a:lnTo>
                    <a:pt x="31" y="144"/>
                  </a:lnTo>
                  <a:lnTo>
                    <a:pt x="28" y="149"/>
                  </a:lnTo>
                  <a:lnTo>
                    <a:pt x="28" y="149"/>
                  </a:lnTo>
                  <a:lnTo>
                    <a:pt x="28" y="149"/>
                  </a:lnTo>
                  <a:lnTo>
                    <a:pt x="31" y="149"/>
                  </a:lnTo>
                  <a:lnTo>
                    <a:pt x="31" y="149"/>
                  </a:lnTo>
                  <a:lnTo>
                    <a:pt x="31" y="149"/>
                  </a:lnTo>
                  <a:lnTo>
                    <a:pt x="31" y="149"/>
                  </a:lnTo>
                  <a:lnTo>
                    <a:pt x="31" y="149"/>
                  </a:lnTo>
                  <a:lnTo>
                    <a:pt x="33" y="149"/>
                  </a:lnTo>
                  <a:lnTo>
                    <a:pt x="33" y="147"/>
                  </a:lnTo>
                  <a:lnTo>
                    <a:pt x="31" y="147"/>
                  </a:lnTo>
                  <a:lnTo>
                    <a:pt x="31" y="147"/>
                  </a:lnTo>
                  <a:lnTo>
                    <a:pt x="33" y="147"/>
                  </a:lnTo>
                  <a:lnTo>
                    <a:pt x="31" y="147"/>
                  </a:lnTo>
                  <a:lnTo>
                    <a:pt x="31" y="147"/>
                  </a:lnTo>
                  <a:lnTo>
                    <a:pt x="31" y="144"/>
                  </a:lnTo>
                  <a:lnTo>
                    <a:pt x="33" y="144"/>
                  </a:lnTo>
                  <a:close/>
                  <a:moveTo>
                    <a:pt x="80" y="161"/>
                  </a:moveTo>
                  <a:lnTo>
                    <a:pt x="80" y="165"/>
                  </a:lnTo>
                  <a:lnTo>
                    <a:pt x="80" y="168"/>
                  </a:lnTo>
                  <a:lnTo>
                    <a:pt x="80" y="170"/>
                  </a:lnTo>
                  <a:lnTo>
                    <a:pt x="80" y="170"/>
                  </a:lnTo>
                  <a:lnTo>
                    <a:pt x="83" y="173"/>
                  </a:lnTo>
                  <a:lnTo>
                    <a:pt x="83" y="173"/>
                  </a:lnTo>
                  <a:lnTo>
                    <a:pt x="85" y="170"/>
                  </a:lnTo>
                  <a:lnTo>
                    <a:pt x="85" y="170"/>
                  </a:lnTo>
                  <a:lnTo>
                    <a:pt x="85" y="168"/>
                  </a:lnTo>
                  <a:lnTo>
                    <a:pt x="85" y="165"/>
                  </a:lnTo>
                  <a:lnTo>
                    <a:pt x="85" y="163"/>
                  </a:lnTo>
                  <a:lnTo>
                    <a:pt x="85" y="163"/>
                  </a:lnTo>
                  <a:lnTo>
                    <a:pt x="85" y="161"/>
                  </a:lnTo>
                  <a:lnTo>
                    <a:pt x="85" y="158"/>
                  </a:lnTo>
                  <a:lnTo>
                    <a:pt x="83" y="154"/>
                  </a:lnTo>
                  <a:lnTo>
                    <a:pt x="83" y="154"/>
                  </a:lnTo>
                  <a:lnTo>
                    <a:pt x="83" y="151"/>
                  </a:lnTo>
                  <a:lnTo>
                    <a:pt x="83" y="151"/>
                  </a:lnTo>
                  <a:lnTo>
                    <a:pt x="83" y="149"/>
                  </a:lnTo>
                  <a:lnTo>
                    <a:pt x="83" y="147"/>
                  </a:lnTo>
                  <a:lnTo>
                    <a:pt x="83" y="144"/>
                  </a:lnTo>
                  <a:lnTo>
                    <a:pt x="83" y="144"/>
                  </a:lnTo>
                  <a:lnTo>
                    <a:pt x="83" y="144"/>
                  </a:lnTo>
                  <a:lnTo>
                    <a:pt x="83" y="144"/>
                  </a:lnTo>
                  <a:lnTo>
                    <a:pt x="83" y="144"/>
                  </a:lnTo>
                  <a:lnTo>
                    <a:pt x="83" y="139"/>
                  </a:lnTo>
                  <a:lnTo>
                    <a:pt x="80" y="139"/>
                  </a:lnTo>
                  <a:lnTo>
                    <a:pt x="80" y="144"/>
                  </a:lnTo>
                  <a:lnTo>
                    <a:pt x="80" y="149"/>
                  </a:lnTo>
                  <a:lnTo>
                    <a:pt x="78" y="151"/>
                  </a:lnTo>
                  <a:lnTo>
                    <a:pt x="78" y="154"/>
                  </a:lnTo>
                  <a:lnTo>
                    <a:pt x="78" y="156"/>
                  </a:lnTo>
                  <a:lnTo>
                    <a:pt x="80" y="161"/>
                  </a:lnTo>
                  <a:close/>
                  <a:moveTo>
                    <a:pt x="71" y="137"/>
                  </a:moveTo>
                  <a:lnTo>
                    <a:pt x="71" y="137"/>
                  </a:lnTo>
                  <a:lnTo>
                    <a:pt x="71" y="137"/>
                  </a:lnTo>
                  <a:lnTo>
                    <a:pt x="71" y="135"/>
                  </a:lnTo>
                  <a:lnTo>
                    <a:pt x="71" y="135"/>
                  </a:lnTo>
                  <a:lnTo>
                    <a:pt x="73" y="132"/>
                  </a:lnTo>
                  <a:lnTo>
                    <a:pt x="73" y="132"/>
                  </a:lnTo>
                  <a:lnTo>
                    <a:pt x="76" y="130"/>
                  </a:lnTo>
                  <a:lnTo>
                    <a:pt x="76" y="130"/>
                  </a:lnTo>
                  <a:lnTo>
                    <a:pt x="73" y="130"/>
                  </a:lnTo>
                  <a:lnTo>
                    <a:pt x="68" y="130"/>
                  </a:lnTo>
                  <a:lnTo>
                    <a:pt x="66" y="132"/>
                  </a:lnTo>
                  <a:lnTo>
                    <a:pt x="66" y="132"/>
                  </a:lnTo>
                  <a:lnTo>
                    <a:pt x="64" y="132"/>
                  </a:lnTo>
                  <a:lnTo>
                    <a:pt x="57" y="139"/>
                  </a:lnTo>
                  <a:lnTo>
                    <a:pt x="57" y="139"/>
                  </a:lnTo>
                  <a:lnTo>
                    <a:pt x="57" y="139"/>
                  </a:lnTo>
                  <a:lnTo>
                    <a:pt x="59" y="142"/>
                  </a:lnTo>
                  <a:lnTo>
                    <a:pt x="59" y="142"/>
                  </a:lnTo>
                  <a:lnTo>
                    <a:pt x="66" y="142"/>
                  </a:lnTo>
                  <a:lnTo>
                    <a:pt x="66" y="142"/>
                  </a:lnTo>
                  <a:lnTo>
                    <a:pt x="71" y="137"/>
                  </a:lnTo>
                  <a:close/>
                  <a:moveTo>
                    <a:pt x="31" y="111"/>
                  </a:moveTo>
                  <a:lnTo>
                    <a:pt x="31" y="111"/>
                  </a:lnTo>
                  <a:lnTo>
                    <a:pt x="31" y="111"/>
                  </a:lnTo>
                  <a:lnTo>
                    <a:pt x="33" y="111"/>
                  </a:lnTo>
                  <a:lnTo>
                    <a:pt x="33" y="111"/>
                  </a:lnTo>
                  <a:lnTo>
                    <a:pt x="31" y="111"/>
                  </a:lnTo>
                  <a:lnTo>
                    <a:pt x="31" y="109"/>
                  </a:lnTo>
                  <a:lnTo>
                    <a:pt x="31" y="109"/>
                  </a:lnTo>
                  <a:lnTo>
                    <a:pt x="31" y="109"/>
                  </a:lnTo>
                  <a:lnTo>
                    <a:pt x="31" y="111"/>
                  </a:lnTo>
                  <a:close/>
                  <a:moveTo>
                    <a:pt x="80" y="111"/>
                  </a:moveTo>
                  <a:lnTo>
                    <a:pt x="80" y="111"/>
                  </a:lnTo>
                  <a:lnTo>
                    <a:pt x="80" y="111"/>
                  </a:lnTo>
                  <a:lnTo>
                    <a:pt x="80" y="111"/>
                  </a:lnTo>
                  <a:lnTo>
                    <a:pt x="80" y="121"/>
                  </a:lnTo>
                  <a:lnTo>
                    <a:pt x="83" y="123"/>
                  </a:lnTo>
                  <a:lnTo>
                    <a:pt x="80" y="130"/>
                  </a:lnTo>
                  <a:lnTo>
                    <a:pt x="80" y="130"/>
                  </a:lnTo>
                  <a:lnTo>
                    <a:pt x="80" y="135"/>
                  </a:lnTo>
                  <a:lnTo>
                    <a:pt x="80" y="135"/>
                  </a:lnTo>
                  <a:lnTo>
                    <a:pt x="80" y="137"/>
                  </a:lnTo>
                  <a:lnTo>
                    <a:pt x="83" y="137"/>
                  </a:lnTo>
                  <a:lnTo>
                    <a:pt x="83" y="137"/>
                  </a:lnTo>
                  <a:lnTo>
                    <a:pt x="83" y="137"/>
                  </a:lnTo>
                  <a:lnTo>
                    <a:pt x="83" y="135"/>
                  </a:lnTo>
                  <a:lnTo>
                    <a:pt x="83" y="132"/>
                  </a:lnTo>
                  <a:lnTo>
                    <a:pt x="85" y="132"/>
                  </a:lnTo>
                  <a:lnTo>
                    <a:pt x="85" y="130"/>
                  </a:lnTo>
                  <a:lnTo>
                    <a:pt x="85" y="130"/>
                  </a:lnTo>
                  <a:lnTo>
                    <a:pt x="85" y="125"/>
                  </a:lnTo>
                  <a:lnTo>
                    <a:pt x="85" y="125"/>
                  </a:lnTo>
                  <a:lnTo>
                    <a:pt x="83" y="123"/>
                  </a:lnTo>
                  <a:lnTo>
                    <a:pt x="83" y="123"/>
                  </a:lnTo>
                  <a:lnTo>
                    <a:pt x="83" y="121"/>
                  </a:lnTo>
                  <a:lnTo>
                    <a:pt x="83" y="121"/>
                  </a:lnTo>
                  <a:lnTo>
                    <a:pt x="83" y="118"/>
                  </a:lnTo>
                  <a:lnTo>
                    <a:pt x="83" y="118"/>
                  </a:lnTo>
                  <a:lnTo>
                    <a:pt x="83" y="118"/>
                  </a:lnTo>
                  <a:lnTo>
                    <a:pt x="83" y="116"/>
                  </a:lnTo>
                  <a:lnTo>
                    <a:pt x="83" y="113"/>
                  </a:lnTo>
                  <a:lnTo>
                    <a:pt x="83" y="111"/>
                  </a:lnTo>
                  <a:lnTo>
                    <a:pt x="83" y="111"/>
                  </a:lnTo>
                  <a:lnTo>
                    <a:pt x="83" y="111"/>
                  </a:lnTo>
                  <a:lnTo>
                    <a:pt x="83" y="109"/>
                  </a:lnTo>
                  <a:lnTo>
                    <a:pt x="83" y="109"/>
                  </a:lnTo>
                  <a:lnTo>
                    <a:pt x="80" y="109"/>
                  </a:lnTo>
                  <a:lnTo>
                    <a:pt x="80" y="109"/>
                  </a:lnTo>
                  <a:lnTo>
                    <a:pt x="80" y="111"/>
                  </a:lnTo>
                  <a:lnTo>
                    <a:pt x="80" y="111"/>
                  </a:lnTo>
                  <a:lnTo>
                    <a:pt x="80" y="111"/>
                  </a:lnTo>
                  <a:close/>
                  <a:moveTo>
                    <a:pt x="26" y="149"/>
                  </a:moveTo>
                  <a:lnTo>
                    <a:pt x="26" y="149"/>
                  </a:lnTo>
                  <a:lnTo>
                    <a:pt x="28" y="147"/>
                  </a:lnTo>
                  <a:lnTo>
                    <a:pt x="28" y="144"/>
                  </a:lnTo>
                  <a:lnTo>
                    <a:pt x="31" y="144"/>
                  </a:lnTo>
                  <a:lnTo>
                    <a:pt x="31" y="144"/>
                  </a:lnTo>
                  <a:lnTo>
                    <a:pt x="33" y="144"/>
                  </a:lnTo>
                  <a:lnTo>
                    <a:pt x="33" y="144"/>
                  </a:lnTo>
                  <a:lnTo>
                    <a:pt x="33" y="144"/>
                  </a:lnTo>
                  <a:lnTo>
                    <a:pt x="33" y="144"/>
                  </a:lnTo>
                  <a:lnTo>
                    <a:pt x="35" y="144"/>
                  </a:lnTo>
                  <a:lnTo>
                    <a:pt x="35" y="144"/>
                  </a:lnTo>
                  <a:lnTo>
                    <a:pt x="35" y="142"/>
                  </a:lnTo>
                  <a:lnTo>
                    <a:pt x="35" y="142"/>
                  </a:lnTo>
                  <a:lnTo>
                    <a:pt x="35" y="142"/>
                  </a:lnTo>
                  <a:lnTo>
                    <a:pt x="33" y="139"/>
                  </a:lnTo>
                  <a:lnTo>
                    <a:pt x="33" y="137"/>
                  </a:lnTo>
                  <a:lnTo>
                    <a:pt x="31" y="135"/>
                  </a:lnTo>
                  <a:lnTo>
                    <a:pt x="31" y="132"/>
                  </a:lnTo>
                  <a:lnTo>
                    <a:pt x="31" y="132"/>
                  </a:lnTo>
                  <a:lnTo>
                    <a:pt x="33" y="135"/>
                  </a:lnTo>
                  <a:lnTo>
                    <a:pt x="33" y="132"/>
                  </a:lnTo>
                  <a:lnTo>
                    <a:pt x="33" y="132"/>
                  </a:lnTo>
                  <a:lnTo>
                    <a:pt x="33" y="132"/>
                  </a:lnTo>
                  <a:lnTo>
                    <a:pt x="33" y="130"/>
                  </a:lnTo>
                  <a:lnTo>
                    <a:pt x="33" y="130"/>
                  </a:lnTo>
                  <a:lnTo>
                    <a:pt x="33" y="130"/>
                  </a:lnTo>
                  <a:lnTo>
                    <a:pt x="31" y="130"/>
                  </a:lnTo>
                  <a:lnTo>
                    <a:pt x="31" y="130"/>
                  </a:lnTo>
                  <a:lnTo>
                    <a:pt x="31" y="128"/>
                  </a:lnTo>
                  <a:lnTo>
                    <a:pt x="31" y="128"/>
                  </a:lnTo>
                  <a:lnTo>
                    <a:pt x="31" y="128"/>
                  </a:lnTo>
                  <a:lnTo>
                    <a:pt x="31" y="128"/>
                  </a:lnTo>
                  <a:lnTo>
                    <a:pt x="31" y="123"/>
                  </a:lnTo>
                  <a:lnTo>
                    <a:pt x="31" y="121"/>
                  </a:lnTo>
                  <a:lnTo>
                    <a:pt x="31" y="121"/>
                  </a:lnTo>
                  <a:lnTo>
                    <a:pt x="31" y="121"/>
                  </a:lnTo>
                  <a:lnTo>
                    <a:pt x="28" y="121"/>
                  </a:lnTo>
                  <a:lnTo>
                    <a:pt x="28" y="121"/>
                  </a:lnTo>
                  <a:lnTo>
                    <a:pt x="28" y="118"/>
                  </a:lnTo>
                  <a:lnTo>
                    <a:pt x="28" y="116"/>
                  </a:lnTo>
                  <a:lnTo>
                    <a:pt x="28" y="116"/>
                  </a:lnTo>
                  <a:lnTo>
                    <a:pt x="26" y="116"/>
                  </a:lnTo>
                  <a:lnTo>
                    <a:pt x="26" y="113"/>
                  </a:lnTo>
                  <a:lnTo>
                    <a:pt x="28" y="113"/>
                  </a:lnTo>
                  <a:lnTo>
                    <a:pt x="28" y="111"/>
                  </a:lnTo>
                  <a:lnTo>
                    <a:pt x="28" y="111"/>
                  </a:lnTo>
                  <a:lnTo>
                    <a:pt x="28" y="109"/>
                  </a:lnTo>
                  <a:lnTo>
                    <a:pt x="28" y="109"/>
                  </a:lnTo>
                  <a:lnTo>
                    <a:pt x="28" y="109"/>
                  </a:lnTo>
                  <a:lnTo>
                    <a:pt x="26" y="109"/>
                  </a:lnTo>
                  <a:lnTo>
                    <a:pt x="23" y="109"/>
                  </a:lnTo>
                  <a:lnTo>
                    <a:pt x="23" y="109"/>
                  </a:lnTo>
                  <a:lnTo>
                    <a:pt x="23" y="111"/>
                  </a:lnTo>
                  <a:lnTo>
                    <a:pt x="23" y="111"/>
                  </a:lnTo>
                  <a:lnTo>
                    <a:pt x="23" y="111"/>
                  </a:lnTo>
                  <a:lnTo>
                    <a:pt x="21" y="118"/>
                  </a:lnTo>
                  <a:lnTo>
                    <a:pt x="21" y="121"/>
                  </a:lnTo>
                  <a:lnTo>
                    <a:pt x="21" y="121"/>
                  </a:lnTo>
                  <a:lnTo>
                    <a:pt x="21" y="121"/>
                  </a:lnTo>
                  <a:lnTo>
                    <a:pt x="21" y="121"/>
                  </a:lnTo>
                  <a:lnTo>
                    <a:pt x="19" y="123"/>
                  </a:lnTo>
                  <a:lnTo>
                    <a:pt x="19" y="123"/>
                  </a:lnTo>
                  <a:lnTo>
                    <a:pt x="19" y="123"/>
                  </a:lnTo>
                  <a:lnTo>
                    <a:pt x="19" y="123"/>
                  </a:lnTo>
                  <a:lnTo>
                    <a:pt x="16" y="123"/>
                  </a:lnTo>
                  <a:lnTo>
                    <a:pt x="14" y="123"/>
                  </a:lnTo>
                  <a:lnTo>
                    <a:pt x="14" y="123"/>
                  </a:lnTo>
                  <a:lnTo>
                    <a:pt x="14" y="116"/>
                  </a:lnTo>
                  <a:lnTo>
                    <a:pt x="14" y="116"/>
                  </a:lnTo>
                  <a:lnTo>
                    <a:pt x="12" y="113"/>
                  </a:lnTo>
                  <a:lnTo>
                    <a:pt x="12" y="113"/>
                  </a:lnTo>
                  <a:lnTo>
                    <a:pt x="12" y="113"/>
                  </a:lnTo>
                  <a:lnTo>
                    <a:pt x="12" y="111"/>
                  </a:lnTo>
                  <a:lnTo>
                    <a:pt x="12" y="109"/>
                  </a:lnTo>
                  <a:lnTo>
                    <a:pt x="12" y="104"/>
                  </a:lnTo>
                  <a:lnTo>
                    <a:pt x="12" y="104"/>
                  </a:lnTo>
                  <a:lnTo>
                    <a:pt x="12" y="104"/>
                  </a:lnTo>
                  <a:lnTo>
                    <a:pt x="9" y="102"/>
                  </a:lnTo>
                  <a:lnTo>
                    <a:pt x="9" y="102"/>
                  </a:lnTo>
                  <a:lnTo>
                    <a:pt x="9" y="99"/>
                  </a:lnTo>
                  <a:lnTo>
                    <a:pt x="9" y="99"/>
                  </a:lnTo>
                  <a:lnTo>
                    <a:pt x="7" y="97"/>
                  </a:lnTo>
                  <a:lnTo>
                    <a:pt x="7" y="97"/>
                  </a:lnTo>
                  <a:lnTo>
                    <a:pt x="7" y="97"/>
                  </a:lnTo>
                  <a:lnTo>
                    <a:pt x="7" y="94"/>
                  </a:lnTo>
                  <a:lnTo>
                    <a:pt x="7" y="94"/>
                  </a:lnTo>
                  <a:lnTo>
                    <a:pt x="7" y="94"/>
                  </a:lnTo>
                  <a:lnTo>
                    <a:pt x="7" y="94"/>
                  </a:lnTo>
                  <a:lnTo>
                    <a:pt x="7" y="92"/>
                  </a:lnTo>
                  <a:lnTo>
                    <a:pt x="5" y="92"/>
                  </a:lnTo>
                  <a:lnTo>
                    <a:pt x="5" y="92"/>
                  </a:lnTo>
                  <a:lnTo>
                    <a:pt x="5" y="92"/>
                  </a:lnTo>
                  <a:lnTo>
                    <a:pt x="5" y="92"/>
                  </a:lnTo>
                  <a:lnTo>
                    <a:pt x="2" y="92"/>
                  </a:lnTo>
                  <a:lnTo>
                    <a:pt x="2" y="92"/>
                  </a:lnTo>
                  <a:lnTo>
                    <a:pt x="2" y="94"/>
                  </a:lnTo>
                  <a:lnTo>
                    <a:pt x="0" y="97"/>
                  </a:lnTo>
                  <a:lnTo>
                    <a:pt x="2" y="99"/>
                  </a:lnTo>
                  <a:lnTo>
                    <a:pt x="2" y="99"/>
                  </a:lnTo>
                  <a:lnTo>
                    <a:pt x="0" y="102"/>
                  </a:lnTo>
                  <a:lnTo>
                    <a:pt x="0" y="102"/>
                  </a:lnTo>
                  <a:lnTo>
                    <a:pt x="0" y="104"/>
                  </a:lnTo>
                  <a:lnTo>
                    <a:pt x="0" y="109"/>
                  </a:lnTo>
                  <a:lnTo>
                    <a:pt x="2" y="109"/>
                  </a:lnTo>
                  <a:lnTo>
                    <a:pt x="2" y="111"/>
                  </a:lnTo>
                  <a:lnTo>
                    <a:pt x="2" y="111"/>
                  </a:lnTo>
                  <a:lnTo>
                    <a:pt x="2" y="113"/>
                  </a:lnTo>
                  <a:lnTo>
                    <a:pt x="2" y="113"/>
                  </a:lnTo>
                  <a:lnTo>
                    <a:pt x="2" y="116"/>
                  </a:lnTo>
                  <a:lnTo>
                    <a:pt x="5" y="116"/>
                  </a:lnTo>
                  <a:lnTo>
                    <a:pt x="5" y="116"/>
                  </a:lnTo>
                  <a:lnTo>
                    <a:pt x="5" y="118"/>
                  </a:lnTo>
                  <a:lnTo>
                    <a:pt x="5" y="118"/>
                  </a:lnTo>
                  <a:lnTo>
                    <a:pt x="5" y="121"/>
                  </a:lnTo>
                  <a:lnTo>
                    <a:pt x="5" y="123"/>
                  </a:lnTo>
                  <a:lnTo>
                    <a:pt x="5" y="125"/>
                  </a:lnTo>
                  <a:lnTo>
                    <a:pt x="5" y="125"/>
                  </a:lnTo>
                  <a:lnTo>
                    <a:pt x="5" y="130"/>
                  </a:lnTo>
                  <a:lnTo>
                    <a:pt x="5" y="130"/>
                  </a:lnTo>
                  <a:lnTo>
                    <a:pt x="5" y="132"/>
                  </a:lnTo>
                  <a:lnTo>
                    <a:pt x="5" y="135"/>
                  </a:lnTo>
                  <a:lnTo>
                    <a:pt x="2" y="135"/>
                  </a:lnTo>
                  <a:lnTo>
                    <a:pt x="2" y="137"/>
                  </a:lnTo>
                  <a:lnTo>
                    <a:pt x="2" y="137"/>
                  </a:lnTo>
                  <a:lnTo>
                    <a:pt x="5" y="137"/>
                  </a:lnTo>
                  <a:lnTo>
                    <a:pt x="5" y="139"/>
                  </a:lnTo>
                  <a:lnTo>
                    <a:pt x="5" y="139"/>
                  </a:lnTo>
                  <a:lnTo>
                    <a:pt x="5" y="139"/>
                  </a:lnTo>
                  <a:lnTo>
                    <a:pt x="5" y="142"/>
                  </a:lnTo>
                  <a:lnTo>
                    <a:pt x="7" y="142"/>
                  </a:lnTo>
                  <a:lnTo>
                    <a:pt x="7" y="144"/>
                  </a:lnTo>
                  <a:lnTo>
                    <a:pt x="7" y="147"/>
                  </a:lnTo>
                  <a:lnTo>
                    <a:pt x="9" y="147"/>
                  </a:lnTo>
                  <a:lnTo>
                    <a:pt x="9" y="147"/>
                  </a:lnTo>
                  <a:lnTo>
                    <a:pt x="9" y="149"/>
                  </a:lnTo>
                  <a:lnTo>
                    <a:pt x="9" y="151"/>
                  </a:lnTo>
                  <a:lnTo>
                    <a:pt x="9" y="151"/>
                  </a:lnTo>
                  <a:lnTo>
                    <a:pt x="12" y="151"/>
                  </a:lnTo>
                  <a:lnTo>
                    <a:pt x="12" y="151"/>
                  </a:lnTo>
                  <a:lnTo>
                    <a:pt x="14" y="151"/>
                  </a:lnTo>
                  <a:lnTo>
                    <a:pt x="14" y="151"/>
                  </a:lnTo>
                  <a:lnTo>
                    <a:pt x="14" y="151"/>
                  </a:lnTo>
                  <a:lnTo>
                    <a:pt x="14" y="149"/>
                  </a:lnTo>
                  <a:lnTo>
                    <a:pt x="14" y="149"/>
                  </a:lnTo>
                  <a:lnTo>
                    <a:pt x="16" y="149"/>
                  </a:lnTo>
                  <a:lnTo>
                    <a:pt x="16" y="149"/>
                  </a:lnTo>
                  <a:lnTo>
                    <a:pt x="16" y="149"/>
                  </a:lnTo>
                  <a:lnTo>
                    <a:pt x="16" y="149"/>
                  </a:lnTo>
                  <a:lnTo>
                    <a:pt x="19" y="147"/>
                  </a:lnTo>
                  <a:lnTo>
                    <a:pt x="21" y="147"/>
                  </a:lnTo>
                  <a:lnTo>
                    <a:pt x="23" y="147"/>
                  </a:lnTo>
                  <a:lnTo>
                    <a:pt x="23" y="147"/>
                  </a:lnTo>
                  <a:lnTo>
                    <a:pt x="23" y="149"/>
                  </a:lnTo>
                  <a:lnTo>
                    <a:pt x="26" y="149"/>
                  </a:lnTo>
                  <a:lnTo>
                    <a:pt x="26" y="149"/>
                  </a:lnTo>
                  <a:lnTo>
                    <a:pt x="26" y="149"/>
                  </a:lnTo>
                  <a:close/>
                  <a:moveTo>
                    <a:pt x="47" y="73"/>
                  </a:moveTo>
                  <a:lnTo>
                    <a:pt x="47" y="73"/>
                  </a:lnTo>
                  <a:lnTo>
                    <a:pt x="47" y="73"/>
                  </a:lnTo>
                  <a:lnTo>
                    <a:pt x="47" y="73"/>
                  </a:lnTo>
                  <a:lnTo>
                    <a:pt x="49" y="73"/>
                  </a:lnTo>
                  <a:lnTo>
                    <a:pt x="49" y="73"/>
                  </a:lnTo>
                  <a:lnTo>
                    <a:pt x="49" y="73"/>
                  </a:lnTo>
                  <a:lnTo>
                    <a:pt x="54" y="73"/>
                  </a:lnTo>
                  <a:lnTo>
                    <a:pt x="54" y="73"/>
                  </a:lnTo>
                  <a:lnTo>
                    <a:pt x="54" y="73"/>
                  </a:lnTo>
                  <a:lnTo>
                    <a:pt x="57" y="73"/>
                  </a:lnTo>
                  <a:lnTo>
                    <a:pt x="57" y="71"/>
                  </a:lnTo>
                  <a:lnTo>
                    <a:pt x="57" y="68"/>
                  </a:lnTo>
                  <a:lnTo>
                    <a:pt x="57" y="68"/>
                  </a:lnTo>
                  <a:lnTo>
                    <a:pt x="59" y="66"/>
                  </a:lnTo>
                  <a:lnTo>
                    <a:pt x="59" y="66"/>
                  </a:lnTo>
                  <a:lnTo>
                    <a:pt x="57" y="64"/>
                  </a:lnTo>
                  <a:lnTo>
                    <a:pt x="54" y="64"/>
                  </a:lnTo>
                  <a:lnTo>
                    <a:pt x="54" y="64"/>
                  </a:lnTo>
                  <a:lnTo>
                    <a:pt x="54" y="64"/>
                  </a:lnTo>
                  <a:lnTo>
                    <a:pt x="52" y="64"/>
                  </a:lnTo>
                  <a:lnTo>
                    <a:pt x="52" y="64"/>
                  </a:lnTo>
                  <a:lnTo>
                    <a:pt x="52" y="64"/>
                  </a:lnTo>
                  <a:lnTo>
                    <a:pt x="52" y="64"/>
                  </a:lnTo>
                  <a:lnTo>
                    <a:pt x="49" y="64"/>
                  </a:lnTo>
                  <a:lnTo>
                    <a:pt x="49" y="66"/>
                  </a:lnTo>
                  <a:lnTo>
                    <a:pt x="49" y="66"/>
                  </a:lnTo>
                  <a:lnTo>
                    <a:pt x="47" y="66"/>
                  </a:lnTo>
                  <a:lnTo>
                    <a:pt x="47" y="66"/>
                  </a:lnTo>
                  <a:lnTo>
                    <a:pt x="47" y="71"/>
                  </a:lnTo>
                  <a:lnTo>
                    <a:pt x="47" y="71"/>
                  </a:lnTo>
                  <a:lnTo>
                    <a:pt x="47" y="73"/>
                  </a:lnTo>
                  <a:close/>
                  <a:moveTo>
                    <a:pt x="49" y="45"/>
                  </a:moveTo>
                  <a:lnTo>
                    <a:pt x="49" y="47"/>
                  </a:lnTo>
                  <a:lnTo>
                    <a:pt x="52" y="47"/>
                  </a:lnTo>
                  <a:lnTo>
                    <a:pt x="52" y="47"/>
                  </a:lnTo>
                  <a:lnTo>
                    <a:pt x="52" y="49"/>
                  </a:lnTo>
                  <a:lnTo>
                    <a:pt x="52" y="49"/>
                  </a:lnTo>
                  <a:lnTo>
                    <a:pt x="52" y="52"/>
                  </a:lnTo>
                  <a:lnTo>
                    <a:pt x="54" y="52"/>
                  </a:lnTo>
                  <a:lnTo>
                    <a:pt x="54" y="49"/>
                  </a:lnTo>
                  <a:lnTo>
                    <a:pt x="54" y="49"/>
                  </a:lnTo>
                  <a:lnTo>
                    <a:pt x="54" y="49"/>
                  </a:lnTo>
                  <a:lnTo>
                    <a:pt x="54" y="49"/>
                  </a:lnTo>
                  <a:lnTo>
                    <a:pt x="54" y="47"/>
                  </a:lnTo>
                  <a:lnTo>
                    <a:pt x="54" y="47"/>
                  </a:lnTo>
                  <a:lnTo>
                    <a:pt x="54" y="47"/>
                  </a:lnTo>
                  <a:lnTo>
                    <a:pt x="57" y="47"/>
                  </a:lnTo>
                  <a:lnTo>
                    <a:pt x="57" y="47"/>
                  </a:lnTo>
                  <a:lnTo>
                    <a:pt x="57" y="47"/>
                  </a:lnTo>
                  <a:lnTo>
                    <a:pt x="59" y="47"/>
                  </a:lnTo>
                  <a:lnTo>
                    <a:pt x="59" y="47"/>
                  </a:lnTo>
                  <a:lnTo>
                    <a:pt x="59" y="47"/>
                  </a:lnTo>
                  <a:lnTo>
                    <a:pt x="59" y="47"/>
                  </a:lnTo>
                  <a:lnTo>
                    <a:pt x="59" y="45"/>
                  </a:lnTo>
                  <a:lnTo>
                    <a:pt x="59" y="45"/>
                  </a:lnTo>
                  <a:lnTo>
                    <a:pt x="59" y="45"/>
                  </a:lnTo>
                  <a:lnTo>
                    <a:pt x="59" y="45"/>
                  </a:lnTo>
                  <a:lnTo>
                    <a:pt x="57" y="45"/>
                  </a:lnTo>
                  <a:lnTo>
                    <a:pt x="57" y="45"/>
                  </a:lnTo>
                  <a:lnTo>
                    <a:pt x="57" y="45"/>
                  </a:lnTo>
                  <a:lnTo>
                    <a:pt x="57" y="45"/>
                  </a:lnTo>
                  <a:lnTo>
                    <a:pt x="57" y="45"/>
                  </a:lnTo>
                  <a:lnTo>
                    <a:pt x="57" y="42"/>
                  </a:lnTo>
                  <a:lnTo>
                    <a:pt x="57" y="42"/>
                  </a:lnTo>
                  <a:lnTo>
                    <a:pt x="57" y="40"/>
                  </a:lnTo>
                  <a:lnTo>
                    <a:pt x="54" y="38"/>
                  </a:lnTo>
                  <a:lnTo>
                    <a:pt x="54" y="38"/>
                  </a:lnTo>
                  <a:lnTo>
                    <a:pt x="54" y="38"/>
                  </a:lnTo>
                  <a:lnTo>
                    <a:pt x="52" y="38"/>
                  </a:lnTo>
                  <a:lnTo>
                    <a:pt x="49" y="40"/>
                  </a:lnTo>
                  <a:lnTo>
                    <a:pt x="49" y="40"/>
                  </a:lnTo>
                  <a:lnTo>
                    <a:pt x="49" y="42"/>
                  </a:lnTo>
                  <a:lnTo>
                    <a:pt x="49" y="42"/>
                  </a:lnTo>
                  <a:lnTo>
                    <a:pt x="49" y="45"/>
                  </a:lnTo>
                  <a:close/>
                  <a:moveTo>
                    <a:pt x="61" y="38"/>
                  </a:moveTo>
                  <a:lnTo>
                    <a:pt x="64" y="35"/>
                  </a:lnTo>
                  <a:lnTo>
                    <a:pt x="64" y="35"/>
                  </a:lnTo>
                  <a:lnTo>
                    <a:pt x="64" y="35"/>
                  </a:lnTo>
                  <a:lnTo>
                    <a:pt x="66" y="35"/>
                  </a:lnTo>
                  <a:lnTo>
                    <a:pt x="66" y="35"/>
                  </a:lnTo>
                  <a:lnTo>
                    <a:pt x="66" y="35"/>
                  </a:lnTo>
                  <a:lnTo>
                    <a:pt x="66" y="33"/>
                  </a:lnTo>
                  <a:lnTo>
                    <a:pt x="66" y="33"/>
                  </a:lnTo>
                  <a:lnTo>
                    <a:pt x="66" y="33"/>
                  </a:lnTo>
                  <a:lnTo>
                    <a:pt x="64" y="33"/>
                  </a:lnTo>
                  <a:lnTo>
                    <a:pt x="64" y="33"/>
                  </a:lnTo>
                  <a:lnTo>
                    <a:pt x="61" y="35"/>
                  </a:lnTo>
                  <a:lnTo>
                    <a:pt x="61" y="38"/>
                  </a:lnTo>
                  <a:lnTo>
                    <a:pt x="61" y="38"/>
                  </a:lnTo>
                  <a:close/>
                  <a:moveTo>
                    <a:pt x="45" y="28"/>
                  </a:moveTo>
                  <a:lnTo>
                    <a:pt x="47" y="28"/>
                  </a:lnTo>
                  <a:lnTo>
                    <a:pt x="47" y="28"/>
                  </a:lnTo>
                  <a:lnTo>
                    <a:pt x="49" y="28"/>
                  </a:lnTo>
                  <a:lnTo>
                    <a:pt x="49" y="26"/>
                  </a:lnTo>
                  <a:lnTo>
                    <a:pt x="47" y="26"/>
                  </a:lnTo>
                  <a:lnTo>
                    <a:pt x="47" y="28"/>
                  </a:lnTo>
                  <a:lnTo>
                    <a:pt x="47" y="26"/>
                  </a:lnTo>
                  <a:lnTo>
                    <a:pt x="47" y="26"/>
                  </a:lnTo>
                  <a:lnTo>
                    <a:pt x="47" y="26"/>
                  </a:lnTo>
                  <a:lnTo>
                    <a:pt x="47" y="26"/>
                  </a:lnTo>
                  <a:lnTo>
                    <a:pt x="47" y="23"/>
                  </a:lnTo>
                  <a:lnTo>
                    <a:pt x="45" y="26"/>
                  </a:lnTo>
                  <a:lnTo>
                    <a:pt x="45" y="26"/>
                  </a:lnTo>
                  <a:lnTo>
                    <a:pt x="45" y="26"/>
                  </a:lnTo>
                  <a:lnTo>
                    <a:pt x="45" y="28"/>
                  </a:lnTo>
                  <a:lnTo>
                    <a:pt x="45" y="28"/>
                  </a:lnTo>
                  <a:close/>
                  <a:moveTo>
                    <a:pt x="14" y="21"/>
                  </a:moveTo>
                  <a:lnTo>
                    <a:pt x="14" y="21"/>
                  </a:lnTo>
                  <a:lnTo>
                    <a:pt x="12" y="21"/>
                  </a:lnTo>
                  <a:lnTo>
                    <a:pt x="14" y="23"/>
                  </a:lnTo>
                  <a:lnTo>
                    <a:pt x="14" y="21"/>
                  </a:lnTo>
                  <a:close/>
                  <a:moveTo>
                    <a:pt x="9" y="9"/>
                  </a:moveTo>
                  <a:lnTo>
                    <a:pt x="9" y="12"/>
                  </a:lnTo>
                  <a:lnTo>
                    <a:pt x="9" y="12"/>
                  </a:lnTo>
                  <a:lnTo>
                    <a:pt x="9" y="12"/>
                  </a:lnTo>
                  <a:lnTo>
                    <a:pt x="12" y="12"/>
                  </a:lnTo>
                  <a:lnTo>
                    <a:pt x="12" y="12"/>
                  </a:lnTo>
                  <a:lnTo>
                    <a:pt x="12" y="12"/>
                  </a:lnTo>
                  <a:lnTo>
                    <a:pt x="12" y="9"/>
                  </a:lnTo>
                  <a:lnTo>
                    <a:pt x="12" y="9"/>
                  </a:lnTo>
                  <a:lnTo>
                    <a:pt x="12" y="9"/>
                  </a:lnTo>
                  <a:lnTo>
                    <a:pt x="9" y="9"/>
                  </a:lnTo>
                  <a:lnTo>
                    <a:pt x="9" y="9"/>
                  </a:lnTo>
                  <a:lnTo>
                    <a:pt x="9" y="9"/>
                  </a:lnTo>
                  <a:close/>
                  <a:moveTo>
                    <a:pt x="7" y="0"/>
                  </a:moveTo>
                  <a:lnTo>
                    <a:pt x="7" y="2"/>
                  </a:lnTo>
                  <a:lnTo>
                    <a:pt x="7" y="2"/>
                  </a:lnTo>
                  <a:lnTo>
                    <a:pt x="7" y="2"/>
                  </a:lnTo>
                  <a:lnTo>
                    <a:pt x="7" y="4"/>
                  </a:lnTo>
                  <a:lnTo>
                    <a:pt x="7" y="4"/>
                  </a:lnTo>
                  <a:lnTo>
                    <a:pt x="7" y="7"/>
                  </a:lnTo>
                  <a:lnTo>
                    <a:pt x="7" y="7"/>
                  </a:lnTo>
                  <a:lnTo>
                    <a:pt x="7" y="7"/>
                  </a:lnTo>
                  <a:lnTo>
                    <a:pt x="9" y="7"/>
                  </a:lnTo>
                  <a:lnTo>
                    <a:pt x="9" y="7"/>
                  </a:lnTo>
                  <a:lnTo>
                    <a:pt x="9" y="7"/>
                  </a:lnTo>
                  <a:lnTo>
                    <a:pt x="9" y="7"/>
                  </a:lnTo>
                  <a:lnTo>
                    <a:pt x="9" y="7"/>
                  </a:lnTo>
                  <a:lnTo>
                    <a:pt x="9" y="4"/>
                  </a:lnTo>
                  <a:lnTo>
                    <a:pt x="9" y="4"/>
                  </a:lnTo>
                  <a:lnTo>
                    <a:pt x="9" y="4"/>
                  </a:lnTo>
                  <a:lnTo>
                    <a:pt x="9" y="4"/>
                  </a:lnTo>
                  <a:lnTo>
                    <a:pt x="9" y="4"/>
                  </a:lnTo>
                  <a:lnTo>
                    <a:pt x="9" y="4"/>
                  </a:lnTo>
                  <a:lnTo>
                    <a:pt x="9" y="4"/>
                  </a:lnTo>
                  <a:lnTo>
                    <a:pt x="9" y="2"/>
                  </a:lnTo>
                  <a:lnTo>
                    <a:pt x="9" y="2"/>
                  </a:lnTo>
                  <a:lnTo>
                    <a:pt x="9" y="2"/>
                  </a:lnTo>
                  <a:lnTo>
                    <a:pt x="9" y="0"/>
                  </a:lnTo>
                  <a:lnTo>
                    <a:pt x="9" y="0"/>
                  </a:lnTo>
                  <a:lnTo>
                    <a:pt x="7" y="0"/>
                  </a:lnTo>
                  <a:lnTo>
                    <a:pt x="7" y="0"/>
                  </a:lnTo>
                  <a:lnTo>
                    <a:pt x="7"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2" name="Freeform 101"/>
            <p:cNvSpPr>
              <a:spLocks noEditPoints="1"/>
            </p:cNvSpPr>
            <p:nvPr/>
          </p:nvSpPr>
          <p:spPr bwMode="auto">
            <a:xfrm>
              <a:off x="6013" y="948"/>
              <a:ext cx="675" cy="334"/>
            </a:xfrm>
            <a:custGeom>
              <a:avLst/>
              <a:gdLst>
                <a:gd name="T0" fmla="*/ 97 w 675"/>
                <a:gd name="T1" fmla="*/ 47 h 334"/>
                <a:gd name="T2" fmla="*/ 88 w 675"/>
                <a:gd name="T3" fmla="*/ 33 h 334"/>
                <a:gd name="T4" fmla="*/ 54 w 675"/>
                <a:gd name="T5" fmla="*/ 2 h 334"/>
                <a:gd name="T6" fmla="*/ 81 w 675"/>
                <a:gd name="T7" fmla="*/ 90 h 334"/>
                <a:gd name="T8" fmla="*/ 66 w 675"/>
                <a:gd name="T9" fmla="*/ 66 h 334"/>
                <a:gd name="T10" fmla="*/ 52 w 675"/>
                <a:gd name="T11" fmla="*/ 66 h 334"/>
                <a:gd name="T12" fmla="*/ 52 w 675"/>
                <a:gd name="T13" fmla="*/ 69 h 334"/>
                <a:gd name="T14" fmla="*/ 102 w 675"/>
                <a:gd name="T15" fmla="*/ 123 h 334"/>
                <a:gd name="T16" fmla="*/ 52 w 675"/>
                <a:gd name="T17" fmla="*/ 88 h 334"/>
                <a:gd name="T18" fmla="*/ 116 w 675"/>
                <a:gd name="T19" fmla="*/ 97 h 334"/>
                <a:gd name="T20" fmla="*/ 99 w 675"/>
                <a:gd name="T21" fmla="*/ 80 h 334"/>
                <a:gd name="T22" fmla="*/ 97 w 675"/>
                <a:gd name="T23" fmla="*/ 97 h 334"/>
                <a:gd name="T24" fmla="*/ 104 w 675"/>
                <a:gd name="T25" fmla="*/ 106 h 334"/>
                <a:gd name="T26" fmla="*/ 88 w 675"/>
                <a:gd name="T27" fmla="*/ 118 h 334"/>
                <a:gd name="T28" fmla="*/ 95 w 675"/>
                <a:gd name="T29" fmla="*/ 114 h 334"/>
                <a:gd name="T30" fmla="*/ 128 w 675"/>
                <a:gd name="T31" fmla="*/ 114 h 334"/>
                <a:gd name="T32" fmla="*/ 121 w 675"/>
                <a:gd name="T33" fmla="*/ 125 h 334"/>
                <a:gd name="T34" fmla="*/ 133 w 675"/>
                <a:gd name="T35" fmla="*/ 114 h 334"/>
                <a:gd name="T36" fmla="*/ 241 w 675"/>
                <a:gd name="T37" fmla="*/ 140 h 334"/>
                <a:gd name="T38" fmla="*/ 303 w 675"/>
                <a:gd name="T39" fmla="*/ 182 h 334"/>
                <a:gd name="T40" fmla="*/ 241 w 675"/>
                <a:gd name="T41" fmla="*/ 149 h 334"/>
                <a:gd name="T42" fmla="*/ 263 w 675"/>
                <a:gd name="T43" fmla="*/ 78 h 334"/>
                <a:gd name="T44" fmla="*/ 315 w 675"/>
                <a:gd name="T45" fmla="*/ 215 h 334"/>
                <a:gd name="T46" fmla="*/ 0 w 675"/>
                <a:gd name="T47" fmla="*/ 45 h 334"/>
                <a:gd name="T48" fmla="*/ 19 w 675"/>
                <a:gd name="T49" fmla="*/ 26 h 334"/>
                <a:gd name="T50" fmla="*/ 28 w 675"/>
                <a:gd name="T51" fmla="*/ 17 h 334"/>
                <a:gd name="T52" fmla="*/ 102 w 675"/>
                <a:gd name="T53" fmla="*/ 47 h 334"/>
                <a:gd name="T54" fmla="*/ 561 w 675"/>
                <a:gd name="T55" fmla="*/ 270 h 334"/>
                <a:gd name="T56" fmla="*/ 525 w 675"/>
                <a:gd name="T57" fmla="*/ 244 h 334"/>
                <a:gd name="T58" fmla="*/ 547 w 675"/>
                <a:gd name="T59" fmla="*/ 215 h 334"/>
                <a:gd name="T60" fmla="*/ 137 w 675"/>
                <a:gd name="T61" fmla="*/ 130 h 334"/>
                <a:gd name="T62" fmla="*/ 339 w 675"/>
                <a:gd name="T63" fmla="*/ 234 h 334"/>
                <a:gd name="T64" fmla="*/ 312 w 675"/>
                <a:gd name="T65" fmla="*/ 220 h 334"/>
                <a:gd name="T66" fmla="*/ 301 w 675"/>
                <a:gd name="T67" fmla="*/ 220 h 334"/>
                <a:gd name="T68" fmla="*/ 308 w 675"/>
                <a:gd name="T69" fmla="*/ 234 h 334"/>
                <a:gd name="T70" fmla="*/ 322 w 675"/>
                <a:gd name="T71" fmla="*/ 244 h 334"/>
                <a:gd name="T72" fmla="*/ 596 w 675"/>
                <a:gd name="T73" fmla="*/ 192 h 334"/>
                <a:gd name="T74" fmla="*/ 575 w 675"/>
                <a:gd name="T75" fmla="*/ 291 h 334"/>
                <a:gd name="T76" fmla="*/ 149 w 675"/>
                <a:gd name="T77" fmla="*/ 57 h 334"/>
                <a:gd name="T78" fmla="*/ 154 w 675"/>
                <a:gd name="T79" fmla="*/ 62 h 334"/>
                <a:gd name="T80" fmla="*/ 182 w 675"/>
                <a:gd name="T81" fmla="*/ 140 h 334"/>
                <a:gd name="T82" fmla="*/ 137 w 675"/>
                <a:gd name="T83" fmla="*/ 47 h 334"/>
                <a:gd name="T84" fmla="*/ 142 w 675"/>
                <a:gd name="T85" fmla="*/ 52 h 334"/>
                <a:gd name="T86" fmla="*/ 220 w 675"/>
                <a:gd name="T87" fmla="*/ 114 h 334"/>
                <a:gd name="T88" fmla="*/ 201 w 675"/>
                <a:gd name="T89" fmla="*/ 85 h 334"/>
                <a:gd name="T90" fmla="*/ 178 w 675"/>
                <a:gd name="T91" fmla="*/ 73 h 334"/>
                <a:gd name="T92" fmla="*/ 159 w 675"/>
                <a:gd name="T93" fmla="*/ 57 h 334"/>
                <a:gd name="T94" fmla="*/ 175 w 675"/>
                <a:gd name="T95" fmla="*/ 83 h 334"/>
                <a:gd name="T96" fmla="*/ 194 w 675"/>
                <a:gd name="T97" fmla="*/ 95 h 334"/>
                <a:gd name="T98" fmla="*/ 223 w 675"/>
                <a:gd name="T99" fmla="*/ 286 h 334"/>
                <a:gd name="T100" fmla="*/ 237 w 675"/>
                <a:gd name="T101" fmla="*/ 298 h 334"/>
                <a:gd name="T102" fmla="*/ 267 w 675"/>
                <a:gd name="T103" fmla="*/ 185 h 334"/>
                <a:gd name="T104" fmla="*/ 239 w 675"/>
                <a:gd name="T105" fmla="*/ 166 h 334"/>
                <a:gd name="T106" fmla="*/ 206 w 675"/>
                <a:gd name="T107" fmla="*/ 161 h 334"/>
                <a:gd name="T108" fmla="*/ 213 w 675"/>
                <a:gd name="T109" fmla="*/ 182 h 334"/>
                <a:gd name="T110" fmla="*/ 256 w 675"/>
                <a:gd name="T111" fmla="*/ 194 h 334"/>
                <a:gd name="T112" fmla="*/ 294 w 675"/>
                <a:gd name="T113" fmla="*/ 154 h 334"/>
                <a:gd name="T114" fmla="*/ 286 w 675"/>
                <a:gd name="T115" fmla="*/ 140 h 334"/>
                <a:gd name="T116" fmla="*/ 282 w 675"/>
                <a:gd name="T117" fmla="*/ 121 h 334"/>
                <a:gd name="T118" fmla="*/ 260 w 675"/>
                <a:gd name="T119" fmla="*/ 102 h 334"/>
                <a:gd name="T120" fmla="*/ 279 w 675"/>
                <a:gd name="T121" fmla="*/ 156 h 334"/>
                <a:gd name="T122" fmla="*/ 206 w 675"/>
                <a:gd name="T123" fmla="*/ 10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5" h="334">
                  <a:moveTo>
                    <a:pt x="73" y="35"/>
                  </a:moveTo>
                  <a:lnTo>
                    <a:pt x="73" y="35"/>
                  </a:lnTo>
                  <a:lnTo>
                    <a:pt x="76" y="35"/>
                  </a:lnTo>
                  <a:lnTo>
                    <a:pt x="76" y="38"/>
                  </a:lnTo>
                  <a:lnTo>
                    <a:pt x="76" y="38"/>
                  </a:lnTo>
                  <a:lnTo>
                    <a:pt x="78" y="38"/>
                  </a:lnTo>
                  <a:lnTo>
                    <a:pt x="76" y="40"/>
                  </a:lnTo>
                  <a:lnTo>
                    <a:pt x="78" y="40"/>
                  </a:lnTo>
                  <a:lnTo>
                    <a:pt x="78" y="40"/>
                  </a:lnTo>
                  <a:lnTo>
                    <a:pt x="78" y="38"/>
                  </a:lnTo>
                  <a:lnTo>
                    <a:pt x="81" y="40"/>
                  </a:lnTo>
                  <a:lnTo>
                    <a:pt x="81" y="40"/>
                  </a:lnTo>
                  <a:lnTo>
                    <a:pt x="81" y="40"/>
                  </a:lnTo>
                  <a:lnTo>
                    <a:pt x="81" y="43"/>
                  </a:lnTo>
                  <a:lnTo>
                    <a:pt x="83" y="43"/>
                  </a:lnTo>
                  <a:lnTo>
                    <a:pt x="83" y="43"/>
                  </a:lnTo>
                  <a:lnTo>
                    <a:pt x="83" y="43"/>
                  </a:lnTo>
                  <a:lnTo>
                    <a:pt x="83" y="43"/>
                  </a:lnTo>
                  <a:lnTo>
                    <a:pt x="88" y="43"/>
                  </a:lnTo>
                  <a:lnTo>
                    <a:pt x="88" y="43"/>
                  </a:lnTo>
                  <a:lnTo>
                    <a:pt x="90" y="45"/>
                  </a:lnTo>
                  <a:lnTo>
                    <a:pt x="90" y="45"/>
                  </a:lnTo>
                  <a:lnTo>
                    <a:pt x="90" y="45"/>
                  </a:lnTo>
                  <a:lnTo>
                    <a:pt x="90" y="45"/>
                  </a:lnTo>
                  <a:lnTo>
                    <a:pt x="90" y="45"/>
                  </a:lnTo>
                  <a:lnTo>
                    <a:pt x="92" y="43"/>
                  </a:lnTo>
                  <a:lnTo>
                    <a:pt x="92" y="43"/>
                  </a:lnTo>
                  <a:lnTo>
                    <a:pt x="92" y="43"/>
                  </a:lnTo>
                  <a:lnTo>
                    <a:pt x="92" y="45"/>
                  </a:lnTo>
                  <a:lnTo>
                    <a:pt x="92" y="45"/>
                  </a:lnTo>
                  <a:lnTo>
                    <a:pt x="92" y="45"/>
                  </a:lnTo>
                  <a:lnTo>
                    <a:pt x="95" y="47"/>
                  </a:lnTo>
                  <a:lnTo>
                    <a:pt x="97" y="47"/>
                  </a:lnTo>
                  <a:lnTo>
                    <a:pt x="97" y="47"/>
                  </a:lnTo>
                  <a:lnTo>
                    <a:pt x="97" y="47"/>
                  </a:lnTo>
                  <a:lnTo>
                    <a:pt x="99" y="47"/>
                  </a:lnTo>
                  <a:lnTo>
                    <a:pt x="99" y="47"/>
                  </a:lnTo>
                  <a:lnTo>
                    <a:pt x="99" y="47"/>
                  </a:lnTo>
                  <a:lnTo>
                    <a:pt x="99" y="47"/>
                  </a:lnTo>
                  <a:lnTo>
                    <a:pt x="99" y="45"/>
                  </a:lnTo>
                  <a:lnTo>
                    <a:pt x="102" y="45"/>
                  </a:lnTo>
                  <a:lnTo>
                    <a:pt x="102" y="45"/>
                  </a:lnTo>
                  <a:lnTo>
                    <a:pt x="104" y="45"/>
                  </a:lnTo>
                  <a:lnTo>
                    <a:pt x="104" y="45"/>
                  </a:lnTo>
                  <a:lnTo>
                    <a:pt x="104" y="43"/>
                  </a:lnTo>
                  <a:lnTo>
                    <a:pt x="104" y="40"/>
                  </a:lnTo>
                  <a:lnTo>
                    <a:pt x="102" y="40"/>
                  </a:lnTo>
                  <a:lnTo>
                    <a:pt x="102" y="40"/>
                  </a:lnTo>
                  <a:lnTo>
                    <a:pt x="99" y="43"/>
                  </a:lnTo>
                  <a:lnTo>
                    <a:pt x="99" y="43"/>
                  </a:lnTo>
                  <a:lnTo>
                    <a:pt x="97" y="43"/>
                  </a:lnTo>
                  <a:lnTo>
                    <a:pt x="97" y="40"/>
                  </a:lnTo>
                  <a:lnTo>
                    <a:pt x="97" y="40"/>
                  </a:lnTo>
                  <a:lnTo>
                    <a:pt x="97" y="40"/>
                  </a:lnTo>
                  <a:lnTo>
                    <a:pt x="97" y="43"/>
                  </a:lnTo>
                  <a:lnTo>
                    <a:pt x="97" y="43"/>
                  </a:lnTo>
                  <a:lnTo>
                    <a:pt x="95" y="40"/>
                  </a:lnTo>
                  <a:lnTo>
                    <a:pt x="95" y="40"/>
                  </a:lnTo>
                  <a:lnTo>
                    <a:pt x="95" y="40"/>
                  </a:lnTo>
                  <a:lnTo>
                    <a:pt x="95" y="40"/>
                  </a:lnTo>
                  <a:lnTo>
                    <a:pt x="92" y="40"/>
                  </a:lnTo>
                  <a:lnTo>
                    <a:pt x="92" y="38"/>
                  </a:lnTo>
                  <a:lnTo>
                    <a:pt x="92" y="38"/>
                  </a:lnTo>
                  <a:lnTo>
                    <a:pt x="92" y="38"/>
                  </a:lnTo>
                  <a:lnTo>
                    <a:pt x="92" y="35"/>
                  </a:lnTo>
                  <a:lnTo>
                    <a:pt x="90" y="35"/>
                  </a:lnTo>
                  <a:lnTo>
                    <a:pt x="90" y="35"/>
                  </a:lnTo>
                  <a:lnTo>
                    <a:pt x="90" y="35"/>
                  </a:lnTo>
                  <a:lnTo>
                    <a:pt x="88" y="35"/>
                  </a:lnTo>
                  <a:lnTo>
                    <a:pt x="88" y="33"/>
                  </a:lnTo>
                  <a:lnTo>
                    <a:pt x="88" y="33"/>
                  </a:lnTo>
                  <a:lnTo>
                    <a:pt x="88" y="33"/>
                  </a:lnTo>
                  <a:lnTo>
                    <a:pt x="85" y="33"/>
                  </a:lnTo>
                  <a:lnTo>
                    <a:pt x="85" y="33"/>
                  </a:lnTo>
                  <a:lnTo>
                    <a:pt x="85" y="31"/>
                  </a:lnTo>
                  <a:lnTo>
                    <a:pt x="85" y="31"/>
                  </a:lnTo>
                  <a:lnTo>
                    <a:pt x="85" y="31"/>
                  </a:lnTo>
                  <a:lnTo>
                    <a:pt x="83" y="28"/>
                  </a:lnTo>
                  <a:lnTo>
                    <a:pt x="83" y="26"/>
                  </a:lnTo>
                  <a:lnTo>
                    <a:pt x="83" y="24"/>
                  </a:lnTo>
                  <a:lnTo>
                    <a:pt x="83" y="21"/>
                  </a:lnTo>
                  <a:lnTo>
                    <a:pt x="83" y="21"/>
                  </a:lnTo>
                  <a:lnTo>
                    <a:pt x="81" y="19"/>
                  </a:lnTo>
                  <a:lnTo>
                    <a:pt x="81" y="17"/>
                  </a:lnTo>
                  <a:lnTo>
                    <a:pt x="78" y="17"/>
                  </a:lnTo>
                  <a:lnTo>
                    <a:pt x="78" y="17"/>
                  </a:lnTo>
                  <a:lnTo>
                    <a:pt x="78" y="17"/>
                  </a:lnTo>
                  <a:lnTo>
                    <a:pt x="78" y="17"/>
                  </a:lnTo>
                  <a:lnTo>
                    <a:pt x="78" y="17"/>
                  </a:lnTo>
                  <a:lnTo>
                    <a:pt x="76" y="17"/>
                  </a:lnTo>
                  <a:lnTo>
                    <a:pt x="76" y="14"/>
                  </a:lnTo>
                  <a:lnTo>
                    <a:pt x="76" y="14"/>
                  </a:lnTo>
                  <a:lnTo>
                    <a:pt x="76" y="14"/>
                  </a:lnTo>
                  <a:lnTo>
                    <a:pt x="73" y="14"/>
                  </a:lnTo>
                  <a:lnTo>
                    <a:pt x="71" y="14"/>
                  </a:lnTo>
                  <a:lnTo>
                    <a:pt x="69" y="9"/>
                  </a:lnTo>
                  <a:lnTo>
                    <a:pt x="66" y="9"/>
                  </a:lnTo>
                  <a:lnTo>
                    <a:pt x="64" y="7"/>
                  </a:lnTo>
                  <a:lnTo>
                    <a:pt x="62" y="7"/>
                  </a:lnTo>
                  <a:lnTo>
                    <a:pt x="59" y="5"/>
                  </a:lnTo>
                  <a:lnTo>
                    <a:pt x="59" y="2"/>
                  </a:lnTo>
                  <a:lnTo>
                    <a:pt x="57" y="2"/>
                  </a:lnTo>
                  <a:lnTo>
                    <a:pt x="57" y="2"/>
                  </a:lnTo>
                  <a:lnTo>
                    <a:pt x="57" y="2"/>
                  </a:lnTo>
                  <a:lnTo>
                    <a:pt x="54" y="2"/>
                  </a:lnTo>
                  <a:lnTo>
                    <a:pt x="54" y="2"/>
                  </a:lnTo>
                  <a:lnTo>
                    <a:pt x="54" y="2"/>
                  </a:lnTo>
                  <a:lnTo>
                    <a:pt x="54" y="0"/>
                  </a:lnTo>
                  <a:lnTo>
                    <a:pt x="54" y="0"/>
                  </a:lnTo>
                  <a:lnTo>
                    <a:pt x="54" y="0"/>
                  </a:lnTo>
                  <a:lnTo>
                    <a:pt x="52" y="0"/>
                  </a:lnTo>
                  <a:lnTo>
                    <a:pt x="52" y="0"/>
                  </a:lnTo>
                  <a:lnTo>
                    <a:pt x="50" y="0"/>
                  </a:lnTo>
                  <a:lnTo>
                    <a:pt x="50" y="2"/>
                  </a:lnTo>
                  <a:lnTo>
                    <a:pt x="47" y="2"/>
                  </a:lnTo>
                  <a:lnTo>
                    <a:pt x="47" y="2"/>
                  </a:lnTo>
                  <a:lnTo>
                    <a:pt x="50" y="7"/>
                  </a:lnTo>
                  <a:lnTo>
                    <a:pt x="50" y="7"/>
                  </a:lnTo>
                  <a:lnTo>
                    <a:pt x="50" y="9"/>
                  </a:lnTo>
                  <a:lnTo>
                    <a:pt x="50" y="9"/>
                  </a:lnTo>
                  <a:lnTo>
                    <a:pt x="57" y="14"/>
                  </a:lnTo>
                  <a:lnTo>
                    <a:pt x="57" y="14"/>
                  </a:lnTo>
                  <a:lnTo>
                    <a:pt x="57" y="14"/>
                  </a:lnTo>
                  <a:lnTo>
                    <a:pt x="59" y="17"/>
                  </a:lnTo>
                  <a:lnTo>
                    <a:pt x="62" y="17"/>
                  </a:lnTo>
                  <a:lnTo>
                    <a:pt x="62" y="21"/>
                  </a:lnTo>
                  <a:lnTo>
                    <a:pt x="62" y="21"/>
                  </a:lnTo>
                  <a:lnTo>
                    <a:pt x="64" y="21"/>
                  </a:lnTo>
                  <a:lnTo>
                    <a:pt x="66" y="24"/>
                  </a:lnTo>
                  <a:lnTo>
                    <a:pt x="66" y="26"/>
                  </a:lnTo>
                  <a:lnTo>
                    <a:pt x="66" y="26"/>
                  </a:lnTo>
                  <a:lnTo>
                    <a:pt x="66" y="26"/>
                  </a:lnTo>
                  <a:lnTo>
                    <a:pt x="66" y="26"/>
                  </a:lnTo>
                  <a:lnTo>
                    <a:pt x="69" y="28"/>
                  </a:lnTo>
                  <a:lnTo>
                    <a:pt x="69" y="28"/>
                  </a:lnTo>
                  <a:lnTo>
                    <a:pt x="69" y="28"/>
                  </a:lnTo>
                  <a:lnTo>
                    <a:pt x="73" y="35"/>
                  </a:lnTo>
                  <a:lnTo>
                    <a:pt x="73" y="35"/>
                  </a:lnTo>
                  <a:close/>
                  <a:moveTo>
                    <a:pt x="81" y="90"/>
                  </a:moveTo>
                  <a:lnTo>
                    <a:pt x="81" y="90"/>
                  </a:lnTo>
                  <a:lnTo>
                    <a:pt x="81" y="90"/>
                  </a:lnTo>
                  <a:lnTo>
                    <a:pt x="81" y="90"/>
                  </a:lnTo>
                  <a:lnTo>
                    <a:pt x="83" y="90"/>
                  </a:lnTo>
                  <a:lnTo>
                    <a:pt x="83" y="90"/>
                  </a:lnTo>
                  <a:lnTo>
                    <a:pt x="85" y="88"/>
                  </a:lnTo>
                  <a:lnTo>
                    <a:pt x="85" y="85"/>
                  </a:lnTo>
                  <a:lnTo>
                    <a:pt x="85" y="85"/>
                  </a:lnTo>
                  <a:lnTo>
                    <a:pt x="85" y="83"/>
                  </a:lnTo>
                  <a:lnTo>
                    <a:pt x="85" y="78"/>
                  </a:lnTo>
                  <a:lnTo>
                    <a:pt x="83" y="76"/>
                  </a:lnTo>
                  <a:lnTo>
                    <a:pt x="83" y="73"/>
                  </a:lnTo>
                  <a:lnTo>
                    <a:pt x="81" y="73"/>
                  </a:lnTo>
                  <a:lnTo>
                    <a:pt x="78" y="73"/>
                  </a:lnTo>
                  <a:lnTo>
                    <a:pt x="76" y="73"/>
                  </a:lnTo>
                  <a:lnTo>
                    <a:pt x="76" y="73"/>
                  </a:lnTo>
                  <a:lnTo>
                    <a:pt x="76" y="76"/>
                  </a:lnTo>
                  <a:lnTo>
                    <a:pt x="73" y="76"/>
                  </a:lnTo>
                  <a:lnTo>
                    <a:pt x="73" y="78"/>
                  </a:lnTo>
                  <a:lnTo>
                    <a:pt x="73" y="78"/>
                  </a:lnTo>
                  <a:lnTo>
                    <a:pt x="73" y="80"/>
                  </a:lnTo>
                  <a:lnTo>
                    <a:pt x="73" y="80"/>
                  </a:lnTo>
                  <a:lnTo>
                    <a:pt x="73" y="83"/>
                  </a:lnTo>
                  <a:lnTo>
                    <a:pt x="76" y="88"/>
                  </a:lnTo>
                  <a:lnTo>
                    <a:pt x="78" y="90"/>
                  </a:lnTo>
                  <a:lnTo>
                    <a:pt x="81" y="90"/>
                  </a:lnTo>
                  <a:close/>
                  <a:moveTo>
                    <a:pt x="66" y="85"/>
                  </a:moveTo>
                  <a:lnTo>
                    <a:pt x="66" y="85"/>
                  </a:lnTo>
                  <a:lnTo>
                    <a:pt x="64" y="85"/>
                  </a:lnTo>
                  <a:lnTo>
                    <a:pt x="64" y="88"/>
                  </a:lnTo>
                  <a:lnTo>
                    <a:pt x="66" y="88"/>
                  </a:lnTo>
                  <a:lnTo>
                    <a:pt x="66" y="88"/>
                  </a:lnTo>
                  <a:lnTo>
                    <a:pt x="66" y="85"/>
                  </a:lnTo>
                  <a:lnTo>
                    <a:pt x="66" y="85"/>
                  </a:lnTo>
                  <a:close/>
                  <a:moveTo>
                    <a:pt x="66" y="66"/>
                  </a:moveTo>
                  <a:lnTo>
                    <a:pt x="66" y="66"/>
                  </a:lnTo>
                  <a:lnTo>
                    <a:pt x="64" y="64"/>
                  </a:lnTo>
                  <a:lnTo>
                    <a:pt x="64" y="64"/>
                  </a:lnTo>
                  <a:lnTo>
                    <a:pt x="62" y="64"/>
                  </a:lnTo>
                  <a:lnTo>
                    <a:pt x="62" y="64"/>
                  </a:lnTo>
                  <a:lnTo>
                    <a:pt x="62" y="64"/>
                  </a:lnTo>
                  <a:lnTo>
                    <a:pt x="62" y="64"/>
                  </a:lnTo>
                  <a:lnTo>
                    <a:pt x="59" y="62"/>
                  </a:lnTo>
                  <a:lnTo>
                    <a:pt x="59" y="62"/>
                  </a:lnTo>
                  <a:lnTo>
                    <a:pt x="59" y="62"/>
                  </a:lnTo>
                  <a:lnTo>
                    <a:pt x="59" y="59"/>
                  </a:lnTo>
                  <a:lnTo>
                    <a:pt x="57" y="59"/>
                  </a:lnTo>
                  <a:lnTo>
                    <a:pt x="57" y="59"/>
                  </a:lnTo>
                  <a:lnTo>
                    <a:pt x="57" y="59"/>
                  </a:lnTo>
                  <a:lnTo>
                    <a:pt x="57" y="59"/>
                  </a:lnTo>
                  <a:lnTo>
                    <a:pt x="57" y="59"/>
                  </a:lnTo>
                  <a:lnTo>
                    <a:pt x="57" y="59"/>
                  </a:lnTo>
                  <a:lnTo>
                    <a:pt x="57" y="59"/>
                  </a:lnTo>
                  <a:lnTo>
                    <a:pt x="57" y="59"/>
                  </a:lnTo>
                  <a:lnTo>
                    <a:pt x="57" y="59"/>
                  </a:lnTo>
                  <a:lnTo>
                    <a:pt x="57" y="57"/>
                  </a:lnTo>
                  <a:lnTo>
                    <a:pt x="57" y="57"/>
                  </a:lnTo>
                  <a:lnTo>
                    <a:pt x="54" y="57"/>
                  </a:lnTo>
                  <a:lnTo>
                    <a:pt x="54" y="57"/>
                  </a:lnTo>
                  <a:lnTo>
                    <a:pt x="54" y="57"/>
                  </a:lnTo>
                  <a:lnTo>
                    <a:pt x="54" y="57"/>
                  </a:lnTo>
                  <a:lnTo>
                    <a:pt x="54" y="57"/>
                  </a:lnTo>
                  <a:lnTo>
                    <a:pt x="52" y="57"/>
                  </a:lnTo>
                  <a:lnTo>
                    <a:pt x="50" y="59"/>
                  </a:lnTo>
                  <a:lnTo>
                    <a:pt x="50" y="62"/>
                  </a:lnTo>
                  <a:lnTo>
                    <a:pt x="50" y="66"/>
                  </a:lnTo>
                  <a:lnTo>
                    <a:pt x="52" y="64"/>
                  </a:lnTo>
                  <a:lnTo>
                    <a:pt x="52" y="66"/>
                  </a:lnTo>
                  <a:lnTo>
                    <a:pt x="52" y="66"/>
                  </a:lnTo>
                  <a:lnTo>
                    <a:pt x="52" y="66"/>
                  </a:lnTo>
                  <a:lnTo>
                    <a:pt x="52" y="66"/>
                  </a:lnTo>
                  <a:lnTo>
                    <a:pt x="52" y="66"/>
                  </a:lnTo>
                  <a:lnTo>
                    <a:pt x="52" y="66"/>
                  </a:lnTo>
                  <a:lnTo>
                    <a:pt x="52" y="66"/>
                  </a:lnTo>
                  <a:lnTo>
                    <a:pt x="54" y="69"/>
                  </a:lnTo>
                  <a:lnTo>
                    <a:pt x="54" y="69"/>
                  </a:lnTo>
                  <a:lnTo>
                    <a:pt x="54" y="69"/>
                  </a:lnTo>
                  <a:lnTo>
                    <a:pt x="54" y="71"/>
                  </a:lnTo>
                  <a:lnTo>
                    <a:pt x="54" y="71"/>
                  </a:lnTo>
                  <a:lnTo>
                    <a:pt x="54" y="71"/>
                  </a:lnTo>
                  <a:lnTo>
                    <a:pt x="54" y="73"/>
                  </a:lnTo>
                  <a:lnTo>
                    <a:pt x="54" y="73"/>
                  </a:lnTo>
                  <a:lnTo>
                    <a:pt x="57" y="76"/>
                  </a:lnTo>
                  <a:lnTo>
                    <a:pt x="57" y="76"/>
                  </a:lnTo>
                  <a:lnTo>
                    <a:pt x="57" y="78"/>
                  </a:lnTo>
                  <a:lnTo>
                    <a:pt x="57" y="78"/>
                  </a:lnTo>
                  <a:lnTo>
                    <a:pt x="57" y="78"/>
                  </a:lnTo>
                  <a:lnTo>
                    <a:pt x="59" y="78"/>
                  </a:lnTo>
                  <a:lnTo>
                    <a:pt x="59" y="78"/>
                  </a:lnTo>
                  <a:lnTo>
                    <a:pt x="59" y="78"/>
                  </a:lnTo>
                  <a:lnTo>
                    <a:pt x="59" y="78"/>
                  </a:lnTo>
                  <a:lnTo>
                    <a:pt x="59" y="78"/>
                  </a:lnTo>
                  <a:lnTo>
                    <a:pt x="62" y="78"/>
                  </a:lnTo>
                  <a:lnTo>
                    <a:pt x="62" y="78"/>
                  </a:lnTo>
                  <a:lnTo>
                    <a:pt x="59" y="76"/>
                  </a:lnTo>
                  <a:lnTo>
                    <a:pt x="59" y="76"/>
                  </a:lnTo>
                  <a:lnTo>
                    <a:pt x="62" y="73"/>
                  </a:lnTo>
                  <a:lnTo>
                    <a:pt x="62" y="71"/>
                  </a:lnTo>
                  <a:lnTo>
                    <a:pt x="64" y="71"/>
                  </a:lnTo>
                  <a:lnTo>
                    <a:pt x="64" y="69"/>
                  </a:lnTo>
                  <a:lnTo>
                    <a:pt x="66" y="66"/>
                  </a:lnTo>
                  <a:close/>
                  <a:moveTo>
                    <a:pt x="52" y="71"/>
                  </a:moveTo>
                  <a:lnTo>
                    <a:pt x="52" y="71"/>
                  </a:lnTo>
                  <a:lnTo>
                    <a:pt x="52" y="69"/>
                  </a:lnTo>
                  <a:lnTo>
                    <a:pt x="52" y="69"/>
                  </a:lnTo>
                  <a:lnTo>
                    <a:pt x="52" y="69"/>
                  </a:lnTo>
                  <a:lnTo>
                    <a:pt x="50" y="71"/>
                  </a:lnTo>
                  <a:lnTo>
                    <a:pt x="50" y="71"/>
                  </a:lnTo>
                  <a:lnTo>
                    <a:pt x="50" y="71"/>
                  </a:lnTo>
                  <a:lnTo>
                    <a:pt x="52" y="71"/>
                  </a:lnTo>
                  <a:lnTo>
                    <a:pt x="52" y="71"/>
                  </a:lnTo>
                  <a:close/>
                  <a:moveTo>
                    <a:pt x="81" y="99"/>
                  </a:moveTo>
                  <a:lnTo>
                    <a:pt x="81" y="97"/>
                  </a:lnTo>
                  <a:lnTo>
                    <a:pt x="81" y="95"/>
                  </a:lnTo>
                  <a:lnTo>
                    <a:pt x="81" y="95"/>
                  </a:lnTo>
                  <a:lnTo>
                    <a:pt x="81" y="95"/>
                  </a:lnTo>
                  <a:lnTo>
                    <a:pt x="78" y="92"/>
                  </a:lnTo>
                  <a:lnTo>
                    <a:pt x="78" y="92"/>
                  </a:lnTo>
                  <a:lnTo>
                    <a:pt x="76" y="92"/>
                  </a:lnTo>
                  <a:lnTo>
                    <a:pt x="76" y="92"/>
                  </a:lnTo>
                  <a:lnTo>
                    <a:pt x="76" y="95"/>
                  </a:lnTo>
                  <a:lnTo>
                    <a:pt x="78" y="95"/>
                  </a:lnTo>
                  <a:lnTo>
                    <a:pt x="78" y="95"/>
                  </a:lnTo>
                  <a:lnTo>
                    <a:pt x="78" y="95"/>
                  </a:lnTo>
                  <a:lnTo>
                    <a:pt x="78" y="95"/>
                  </a:lnTo>
                  <a:lnTo>
                    <a:pt x="78" y="95"/>
                  </a:lnTo>
                  <a:lnTo>
                    <a:pt x="78" y="97"/>
                  </a:lnTo>
                  <a:lnTo>
                    <a:pt x="81" y="99"/>
                  </a:lnTo>
                  <a:lnTo>
                    <a:pt x="81" y="99"/>
                  </a:lnTo>
                  <a:lnTo>
                    <a:pt x="83" y="102"/>
                  </a:lnTo>
                  <a:lnTo>
                    <a:pt x="83" y="102"/>
                  </a:lnTo>
                  <a:lnTo>
                    <a:pt x="81" y="102"/>
                  </a:lnTo>
                  <a:lnTo>
                    <a:pt x="81" y="99"/>
                  </a:lnTo>
                  <a:close/>
                  <a:moveTo>
                    <a:pt x="107" y="125"/>
                  </a:moveTo>
                  <a:lnTo>
                    <a:pt x="104" y="125"/>
                  </a:lnTo>
                  <a:lnTo>
                    <a:pt x="104" y="123"/>
                  </a:lnTo>
                  <a:lnTo>
                    <a:pt x="104" y="123"/>
                  </a:lnTo>
                  <a:lnTo>
                    <a:pt x="104" y="123"/>
                  </a:lnTo>
                  <a:lnTo>
                    <a:pt x="104" y="123"/>
                  </a:lnTo>
                  <a:lnTo>
                    <a:pt x="102" y="123"/>
                  </a:lnTo>
                  <a:lnTo>
                    <a:pt x="102" y="123"/>
                  </a:lnTo>
                  <a:lnTo>
                    <a:pt x="102" y="123"/>
                  </a:lnTo>
                  <a:lnTo>
                    <a:pt x="102" y="123"/>
                  </a:lnTo>
                  <a:lnTo>
                    <a:pt x="102" y="123"/>
                  </a:lnTo>
                  <a:lnTo>
                    <a:pt x="102" y="123"/>
                  </a:lnTo>
                  <a:lnTo>
                    <a:pt x="102" y="123"/>
                  </a:lnTo>
                  <a:lnTo>
                    <a:pt x="99" y="123"/>
                  </a:lnTo>
                  <a:lnTo>
                    <a:pt x="99" y="123"/>
                  </a:lnTo>
                  <a:lnTo>
                    <a:pt x="97" y="123"/>
                  </a:lnTo>
                  <a:lnTo>
                    <a:pt x="97" y="123"/>
                  </a:lnTo>
                  <a:lnTo>
                    <a:pt x="99" y="125"/>
                  </a:lnTo>
                  <a:lnTo>
                    <a:pt x="102" y="125"/>
                  </a:lnTo>
                  <a:lnTo>
                    <a:pt x="104" y="128"/>
                  </a:lnTo>
                  <a:lnTo>
                    <a:pt x="104" y="128"/>
                  </a:lnTo>
                  <a:lnTo>
                    <a:pt x="107" y="128"/>
                  </a:lnTo>
                  <a:lnTo>
                    <a:pt x="107" y="128"/>
                  </a:lnTo>
                  <a:lnTo>
                    <a:pt x="107" y="125"/>
                  </a:lnTo>
                  <a:lnTo>
                    <a:pt x="107" y="125"/>
                  </a:lnTo>
                  <a:lnTo>
                    <a:pt x="107" y="125"/>
                  </a:lnTo>
                  <a:close/>
                  <a:moveTo>
                    <a:pt x="54" y="88"/>
                  </a:moveTo>
                  <a:lnTo>
                    <a:pt x="54" y="88"/>
                  </a:lnTo>
                  <a:lnTo>
                    <a:pt x="54" y="85"/>
                  </a:lnTo>
                  <a:lnTo>
                    <a:pt x="54" y="85"/>
                  </a:lnTo>
                  <a:lnTo>
                    <a:pt x="54" y="85"/>
                  </a:lnTo>
                  <a:lnTo>
                    <a:pt x="54" y="83"/>
                  </a:lnTo>
                  <a:lnTo>
                    <a:pt x="54" y="83"/>
                  </a:lnTo>
                  <a:lnTo>
                    <a:pt x="54" y="80"/>
                  </a:lnTo>
                  <a:lnTo>
                    <a:pt x="52" y="80"/>
                  </a:lnTo>
                  <a:lnTo>
                    <a:pt x="52" y="78"/>
                  </a:lnTo>
                  <a:lnTo>
                    <a:pt x="52" y="78"/>
                  </a:lnTo>
                  <a:lnTo>
                    <a:pt x="52" y="78"/>
                  </a:lnTo>
                  <a:lnTo>
                    <a:pt x="50" y="80"/>
                  </a:lnTo>
                  <a:lnTo>
                    <a:pt x="52" y="83"/>
                  </a:lnTo>
                  <a:lnTo>
                    <a:pt x="52" y="85"/>
                  </a:lnTo>
                  <a:lnTo>
                    <a:pt x="52" y="88"/>
                  </a:lnTo>
                  <a:lnTo>
                    <a:pt x="52" y="88"/>
                  </a:lnTo>
                  <a:lnTo>
                    <a:pt x="52" y="92"/>
                  </a:lnTo>
                  <a:lnTo>
                    <a:pt x="54" y="92"/>
                  </a:lnTo>
                  <a:lnTo>
                    <a:pt x="54" y="92"/>
                  </a:lnTo>
                  <a:lnTo>
                    <a:pt x="54" y="92"/>
                  </a:lnTo>
                  <a:lnTo>
                    <a:pt x="54" y="90"/>
                  </a:lnTo>
                  <a:lnTo>
                    <a:pt x="54" y="90"/>
                  </a:lnTo>
                  <a:lnTo>
                    <a:pt x="54" y="88"/>
                  </a:lnTo>
                  <a:close/>
                  <a:moveTo>
                    <a:pt x="116" y="114"/>
                  </a:moveTo>
                  <a:lnTo>
                    <a:pt x="121" y="116"/>
                  </a:lnTo>
                  <a:lnTo>
                    <a:pt x="121" y="116"/>
                  </a:lnTo>
                  <a:lnTo>
                    <a:pt x="118" y="116"/>
                  </a:lnTo>
                  <a:lnTo>
                    <a:pt x="118" y="114"/>
                  </a:lnTo>
                  <a:lnTo>
                    <a:pt x="118" y="114"/>
                  </a:lnTo>
                  <a:lnTo>
                    <a:pt x="121" y="114"/>
                  </a:lnTo>
                  <a:lnTo>
                    <a:pt x="121" y="114"/>
                  </a:lnTo>
                  <a:lnTo>
                    <a:pt x="121" y="111"/>
                  </a:lnTo>
                  <a:lnTo>
                    <a:pt x="121" y="111"/>
                  </a:lnTo>
                  <a:lnTo>
                    <a:pt x="121" y="109"/>
                  </a:lnTo>
                  <a:lnTo>
                    <a:pt x="121" y="109"/>
                  </a:lnTo>
                  <a:lnTo>
                    <a:pt x="121" y="109"/>
                  </a:lnTo>
                  <a:lnTo>
                    <a:pt x="121" y="109"/>
                  </a:lnTo>
                  <a:lnTo>
                    <a:pt x="121" y="109"/>
                  </a:lnTo>
                  <a:lnTo>
                    <a:pt x="121" y="109"/>
                  </a:lnTo>
                  <a:lnTo>
                    <a:pt x="118" y="106"/>
                  </a:lnTo>
                  <a:lnTo>
                    <a:pt x="118" y="104"/>
                  </a:lnTo>
                  <a:lnTo>
                    <a:pt x="118" y="104"/>
                  </a:lnTo>
                  <a:lnTo>
                    <a:pt x="118" y="104"/>
                  </a:lnTo>
                  <a:lnTo>
                    <a:pt x="118" y="104"/>
                  </a:lnTo>
                  <a:lnTo>
                    <a:pt x="118" y="104"/>
                  </a:lnTo>
                  <a:lnTo>
                    <a:pt x="118" y="102"/>
                  </a:lnTo>
                  <a:lnTo>
                    <a:pt x="118" y="102"/>
                  </a:lnTo>
                  <a:lnTo>
                    <a:pt x="116" y="99"/>
                  </a:lnTo>
                  <a:lnTo>
                    <a:pt x="116" y="99"/>
                  </a:lnTo>
                  <a:lnTo>
                    <a:pt x="116" y="97"/>
                  </a:lnTo>
                  <a:lnTo>
                    <a:pt x="116" y="97"/>
                  </a:lnTo>
                  <a:lnTo>
                    <a:pt x="114" y="97"/>
                  </a:lnTo>
                  <a:lnTo>
                    <a:pt x="114" y="97"/>
                  </a:lnTo>
                  <a:lnTo>
                    <a:pt x="114" y="95"/>
                  </a:lnTo>
                  <a:lnTo>
                    <a:pt x="111" y="95"/>
                  </a:lnTo>
                  <a:lnTo>
                    <a:pt x="111" y="95"/>
                  </a:lnTo>
                  <a:lnTo>
                    <a:pt x="111" y="95"/>
                  </a:lnTo>
                  <a:lnTo>
                    <a:pt x="109" y="95"/>
                  </a:lnTo>
                  <a:lnTo>
                    <a:pt x="109" y="95"/>
                  </a:lnTo>
                  <a:lnTo>
                    <a:pt x="109" y="95"/>
                  </a:lnTo>
                  <a:lnTo>
                    <a:pt x="109" y="95"/>
                  </a:lnTo>
                  <a:lnTo>
                    <a:pt x="109" y="95"/>
                  </a:lnTo>
                  <a:lnTo>
                    <a:pt x="109" y="95"/>
                  </a:lnTo>
                  <a:lnTo>
                    <a:pt x="107" y="95"/>
                  </a:lnTo>
                  <a:lnTo>
                    <a:pt x="107" y="95"/>
                  </a:lnTo>
                  <a:lnTo>
                    <a:pt x="109" y="95"/>
                  </a:lnTo>
                  <a:lnTo>
                    <a:pt x="109" y="95"/>
                  </a:lnTo>
                  <a:lnTo>
                    <a:pt x="107" y="92"/>
                  </a:lnTo>
                  <a:lnTo>
                    <a:pt x="107" y="92"/>
                  </a:lnTo>
                  <a:lnTo>
                    <a:pt x="107" y="90"/>
                  </a:lnTo>
                  <a:lnTo>
                    <a:pt x="107" y="90"/>
                  </a:lnTo>
                  <a:lnTo>
                    <a:pt x="107" y="90"/>
                  </a:lnTo>
                  <a:lnTo>
                    <a:pt x="107" y="88"/>
                  </a:lnTo>
                  <a:lnTo>
                    <a:pt x="107" y="85"/>
                  </a:lnTo>
                  <a:lnTo>
                    <a:pt x="107" y="85"/>
                  </a:lnTo>
                  <a:lnTo>
                    <a:pt x="107" y="83"/>
                  </a:lnTo>
                  <a:lnTo>
                    <a:pt x="107" y="83"/>
                  </a:lnTo>
                  <a:lnTo>
                    <a:pt x="107" y="83"/>
                  </a:lnTo>
                  <a:lnTo>
                    <a:pt x="104" y="83"/>
                  </a:lnTo>
                  <a:lnTo>
                    <a:pt x="102" y="80"/>
                  </a:lnTo>
                  <a:lnTo>
                    <a:pt x="102" y="80"/>
                  </a:lnTo>
                  <a:lnTo>
                    <a:pt x="102" y="80"/>
                  </a:lnTo>
                  <a:lnTo>
                    <a:pt x="102" y="80"/>
                  </a:lnTo>
                  <a:lnTo>
                    <a:pt x="102" y="80"/>
                  </a:lnTo>
                  <a:lnTo>
                    <a:pt x="99" y="80"/>
                  </a:lnTo>
                  <a:lnTo>
                    <a:pt x="99" y="80"/>
                  </a:lnTo>
                  <a:lnTo>
                    <a:pt x="97" y="80"/>
                  </a:lnTo>
                  <a:lnTo>
                    <a:pt x="97" y="80"/>
                  </a:lnTo>
                  <a:lnTo>
                    <a:pt x="95" y="83"/>
                  </a:lnTo>
                  <a:lnTo>
                    <a:pt x="95" y="85"/>
                  </a:lnTo>
                  <a:lnTo>
                    <a:pt x="92" y="85"/>
                  </a:lnTo>
                  <a:lnTo>
                    <a:pt x="92" y="88"/>
                  </a:lnTo>
                  <a:lnTo>
                    <a:pt x="92" y="88"/>
                  </a:lnTo>
                  <a:lnTo>
                    <a:pt x="92" y="90"/>
                  </a:lnTo>
                  <a:lnTo>
                    <a:pt x="92" y="90"/>
                  </a:lnTo>
                  <a:lnTo>
                    <a:pt x="92" y="90"/>
                  </a:lnTo>
                  <a:lnTo>
                    <a:pt x="92" y="92"/>
                  </a:lnTo>
                  <a:lnTo>
                    <a:pt x="90" y="92"/>
                  </a:lnTo>
                  <a:lnTo>
                    <a:pt x="90" y="92"/>
                  </a:lnTo>
                  <a:lnTo>
                    <a:pt x="90" y="92"/>
                  </a:lnTo>
                  <a:lnTo>
                    <a:pt x="90" y="92"/>
                  </a:lnTo>
                  <a:lnTo>
                    <a:pt x="90" y="92"/>
                  </a:lnTo>
                  <a:lnTo>
                    <a:pt x="90" y="92"/>
                  </a:lnTo>
                  <a:lnTo>
                    <a:pt x="88" y="92"/>
                  </a:lnTo>
                  <a:lnTo>
                    <a:pt x="88" y="92"/>
                  </a:lnTo>
                  <a:lnTo>
                    <a:pt x="88" y="92"/>
                  </a:lnTo>
                  <a:lnTo>
                    <a:pt x="88" y="92"/>
                  </a:lnTo>
                  <a:lnTo>
                    <a:pt x="85" y="95"/>
                  </a:lnTo>
                  <a:lnTo>
                    <a:pt x="85" y="95"/>
                  </a:lnTo>
                  <a:lnTo>
                    <a:pt x="85" y="99"/>
                  </a:lnTo>
                  <a:lnTo>
                    <a:pt x="88" y="99"/>
                  </a:lnTo>
                  <a:lnTo>
                    <a:pt x="88" y="99"/>
                  </a:lnTo>
                  <a:lnTo>
                    <a:pt x="90" y="102"/>
                  </a:lnTo>
                  <a:lnTo>
                    <a:pt x="90" y="102"/>
                  </a:lnTo>
                  <a:lnTo>
                    <a:pt x="90" y="102"/>
                  </a:lnTo>
                  <a:lnTo>
                    <a:pt x="92" y="99"/>
                  </a:lnTo>
                  <a:lnTo>
                    <a:pt x="92" y="99"/>
                  </a:lnTo>
                  <a:lnTo>
                    <a:pt x="92" y="97"/>
                  </a:lnTo>
                  <a:lnTo>
                    <a:pt x="92" y="97"/>
                  </a:lnTo>
                  <a:lnTo>
                    <a:pt x="95" y="97"/>
                  </a:lnTo>
                  <a:lnTo>
                    <a:pt x="97" y="97"/>
                  </a:lnTo>
                  <a:lnTo>
                    <a:pt x="97" y="97"/>
                  </a:lnTo>
                  <a:lnTo>
                    <a:pt x="97" y="97"/>
                  </a:lnTo>
                  <a:lnTo>
                    <a:pt x="97" y="97"/>
                  </a:lnTo>
                  <a:lnTo>
                    <a:pt x="97" y="97"/>
                  </a:lnTo>
                  <a:lnTo>
                    <a:pt x="99" y="97"/>
                  </a:lnTo>
                  <a:lnTo>
                    <a:pt x="99" y="97"/>
                  </a:lnTo>
                  <a:lnTo>
                    <a:pt x="99" y="97"/>
                  </a:lnTo>
                  <a:lnTo>
                    <a:pt x="99" y="97"/>
                  </a:lnTo>
                  <a:lnTo>
                    <a:pt x="99" y="97"/>
                  </a:lnTo>
                  <a:lnTo>
                    <a:pt x="99" y="97"/>
                  </a:lnTo>
                  <a:lnTo>
                    <a:pt x="102" y="97"/>
                  </a:lnTo>
                  <a:lnTo>
                    <a:pt x="102" y="97"/>
                  </a:lnTo>
                  <a:lnTo>
                    <a:pt x="102" y="97"/>
                  </a:lnTo>
                  <a:lnTo>
                    <a:pt x="102" y="97"/>
                  </a:lnTo>
                  <a:lnTo>
                    <a:pt x="104" y="97"/>
                  </a:lnTo>
                  <a:lnTo>
                    <a:pt x="104" y="99"/>
                  </a:lnTo>
                  <a:lnTo>
                    <a:pt x="104" y="102"/>
                  </a:lnTo>
                  <a:lnTo>
                    <a:pt x="107" y="102"/>
                  </a:lnTo>
                  <a:lnTo>
                    <a:pt x="107" y="104"/>
                  </a:lnTo>
                  <a:lnTo>
                    <a:pt x="107" y="104"/>
                  </a:lnTo>
                  <a:lnTo>
                    <a:pt x="107" y="104"/>
                  </a:lnTo>
                  <a:lnTo>
                    <a:pt x="107" y="106"/>
                  </a:lnTo>
                  <a:lnTo>
                    <a:pt x="107" y="106"/>
                  </a:lnTo>
                  <a:lnTo>
                    <a:pt x="107" y="104"/>
                  </a:lnTo>
                  <a:lnTo>
                    <a:pt x="107" y="104"/>
                  </a:lnTo>
                  <a:lnTo>
                    <a:pt x="104" y="104"/>
                  </a:lnTo>
                  <a:lnTo>
                    <a:pt x="104" y="104"/>
                  </a:lnTo>
                  <a:lnTo>
                    <a:pt x="104" y="102"/>
                  </a:lnTo>
                  <a:lnTo>
                    <a:pt x="104" y="102"/>
                  </a:lnTo>
                  <a:lnTo>
                    <a:pt x="104" y="102"/>
                  </a:lnTo>
                  <a:lnTo>
                    <a:pt x="104" y="104"/>
                  </a:lnTo>
                  <a:lnTo>
                    <a:pt x="104" y="104"/>
                  </a:lnTo>
                  <a:lnTo>
                    <a:pt x="104" y="106"/>
                  </a:lnTo>
                  <a:lnTo>
                    <a:pt x="104" y="106"/>
                  </a:lnTo>
                  <a:lnTo>
                    <a:pt x="104" y="106"/>
                  </a:lnTo>
                  <a:lnTo>
                    <a:pt x="107" y="109"/>
                  </a:lnTo>
                  <a:lnTo>
                    <a:pt x="107" y="111"/>
                  </a:lnTo>
                  <a:lnTo>
                    <a:pt x="109" y="111"/>
                  </a:lnTo>
                  <a:lnTo>
                    <a:pt x="111" y="111"/>
                  </a:lnTo>
                  <a:lnTo>
                    <a:pt x="114" y="114"/>
                  </a:lnTo>
                  <a:lnTo>
                    <a:pt x="114" y="114"/>
                  </a:lnTo>
                  <a:lnTo>
                    <a:pt x="114" y="116"/>
                  </a:lnTo>
                  <a:lnTo>
                    <a:pt x="114" y="116"/>
                  </a:lnTo>
                  <a:lnTo>
                    <a:pt x="116" y="116"/>
                  </a:lnTo>
                  <a:lnTo>
                    <a:pt x="116" y="116"/>
                  </a:lnTo>
                  <a:lnTo>
                    <a:pt x="116" y="116"/>
                  </a:lnTo>
                  <a:lnTo>
                    <a:pt x="116" y="118"/>
                  </a:lnTo>
                  <a:lnTo>
                    <a:pt x="116" y="118"/>
                  </a:lnTo>
                  <a:lnTo>
                    <a:pt x="116" y="116"/>
                  </a:lnTo>
                  <a:lnTo>
                    <a:pt x="116" y="116"/>
                  </a:lnTo>
                  <a:lnTo>
                    <a:pt x="116" y="116"/>
                  </a:lnTo>
                  <a:lnTo>
                    <a:pt x="116" y="114"/>
                  </a:lnTo>
                  <a:lnTo>
                    <a:pt x="116" y="114"/>
                  </a:lnTo>
                  <a:lnTo>
                    <a:pt x="116" y="114"/>
                  </a:lnTo>
                  <a:close/>
                  <a:moveTo>
                    <a:pt x="95" y="109"/>
                  </a:moveTo>
                  <a:lnTo>
                    <a:pt x="95" y="106"/>
                  </a:lnTo>
                  <a:lnTo>
                    <a:pt x="92" y="106"/>
                  </a:lnTo>
                  <a:lnTo>
                    <a:pt x="92" y="106"/>
                  </a:lnTo>
                  <a:lnTo>
                    <a:pt x="90" y="106"/>
                  </a:lnTo>
                  <a:lnTo>
                    <a:pt x="90" y="109"/>
                  </a:lnTo>
                  <a:lnTo>
                    <a:pt x="88" y="111"/>
                  </a:lnTo>
                  <a:lnTo>
                    <a:pt x="88" y="111"/>
                  </a:lnTo>
                  <a:lnTo>
                    <a:pt x="85" y="111"/>
                  </a:lnTo>
                  <a:lnTo>
                    <a:pt x="85" y="114"/>
                  </a:lnTo>
                  <a:lnTo>
                    <a:pt x="85" y="114"/>
                  </a:lnTo>
                  <a:lnTo>
                    <a:pt x="85" y="114"/>
                  </a:lnTo>
                  <a:lnTo>
                    <a:pt x="85" y="116"/>
                  </a:lnTo>
                  <a:lnTo>
                    <a:pt x="85" y="116"/>
                  </a:lnTo>
                  <a:lnTo>
                    <a:pt x="85" y="116"/>
                  </a:lnTo>
                  <a:lnTo>
                    <a:pt x="88" y="118"/>
                  </a:lnTo>
                  <a:lnTo>
                    <a:pt x="88" y="118"/>
                  </a:lnTo>
                  <a:lnTo>
                    <a:pt x="88" y="118"/>
                  </a:lnTo>
                  <a:lnTo>
                    <a:pt x="90" y="121"/>
                  </a:lnTo>
                  <a:lnTo>
                    <a:pt x="90" y="121"/>
                  </a:lnTo>
                  <a:lnTo>
                    <a:pt x="90" y="121"/>
                  </a:lnTo>
                  <a:lnTo>
                    <a:pt x="90" y="123"/>
                  </a:lnTo>
                  <a:lnTo>
                    <a:pt x="90" y="123"/>
                  </a:lnTo>
                  <a:lnTo>
                    <a:pt x="90" y="123"/>
                  </a:lnTo>
                  <a:lnTo>
                    <a:pt x="90" y="123"/>
                  </a:lnTo>
                  <a:lnTo>
                    <a:pt x="92" y="123"/>
                  </a:lnTo>
                  <a:lnTo>
                    <a:pt x="92" y="123"/>
                  </a:lnTo>
                  <a:lnTo>
                    <a:pt x="92" y="123"/>
                  </a:lnTo>
                  <a:lnTo>
                    <a:pt x="92" y="125"/>
                  </a:lnTo>
                  <a:lnTo>
                    <a:pt x="95" y="125"/>
                  </a:lnTo>
                  <a:lnTo>
                    <a:pt x="95" y="125"/>
                  </a:lnTo>
                  <a:lnTo>
                    <a:pt x="95" y="123"/>
                  </a:lnTo>
                  <a:lnTo>
                    <a:pt x="95" y="123"/>
                  </a:lnTo>
                  <a:lnTo>
                    <a:pt x="92" y="123"/>
                  </a:lnTo>
                  <a:lnTo>
                    <a:pt x="92" y="121"/>
                  </a:lnTo>
                  <a:lnTo>
                    <a:pt x="90" y="121"/>
                  </a:lnTo>
                  <a:lnTo>
                    <a:pt x="90" y="118"/>
                  </a:lnTo>
                  <a:lnTo>
                    <a:pt x="92" y="116"/>
                  </a:lnTo>
                  <a:lnTo>
                    <a:pt x="92" y="116"/>
                  </a:lnTo>
                  <a:lnTo>
                    <a:pt x="92" y="116"/>
                  </a:lnTo>
                  <a:lnTo>
                    <a:pt x="92" y="116"/>
                  </a:lnTo>
                  <a:lnTo>
                    <a:pt x="92" y="116"/>
                  </a:lnTo>
                  <a:lnTo>
                    <a:pt x="92" y="116"/>
                  </a:lnTo>
                  <a:lnTo>
                    <a:pt x="92" y="116"/>
                  </a:lnTo>
                  <a:lnTo>
                    <a:pt x="92" y="116"/>
                  </a:lnTo>
                  <a:lnTo>
                    <a:pt x="92" y="116"/>
                  </a:lnTo>
                  <a:lnTo>
                    <a:pt x="92" y="116"/>
                  </a:lnTo>
                  <a:lnTo>
                    <a:pt x="95" y="116"/>
                  </a:lnTo>
                  <a:lnTo>
                    <a:pt x="95" y="114"/>
                  </a:lnTo>
                  <a:lnTo>
                    <a:pt x="95" y="114"/>
                  </a:lnTo>
                  <a:lnTo>
                    <a:pt x="95" y="114"/>
                  </a:lnTo>
                  <a:lnTo>
                    <a:pt x="95" y="111"/>
                  </a:lnTo>
                  <a:lnTo>
                    <a:pt x="95" y="111"/>
                  </a:lnTo>
                  <a:lnTo>
                    <a:pt x="95" y="111"/>
                  </a:lnTo>
                  <a:lnTo>
                    <a:pt x="95" y="109"/>
                  </a:lnTo>
                  <a:lnTo>
                    <a:pt x="95" y="109"/>
                  </a:lnTo>
                  <a:close/>
                  <a:moveTo>
                    <a:pt x="85" y="97"/>
                  </a:moveTo>
                  <a:lnTo>
                    <a:pt x="85" y="99"/>
                  </a:lnTo>
                  <a:lnTo>
                    <a:pt x="85" y="99"/>
                  </a:lnTo>
                  <a:lnTo>
                    <a:pt x="85" y="97"/>
                  </a:lnTo>
                  <a:lnTo>
                    <a:pt x="85" y="95"/>
                  </a:lnTo>
                  <a:lnTo>
                    <a:pt x="85" y="95"/>
                  </a:lnTo>
                  <a:lnTo>
                    <a:pt x="85" y="92"/>
                  </a:lnTo>
                  <a:lnTo>
                    <a:pt x="83" y="92"/>
                  </a:lnTo>
                  <a:lnTo>
                    <a:pt x="83" y="92"/>
                  </a:lnTo>
                  <a:lnTo>
                    <a:pt x="81" y="92"/>
                  </a:lnTo>
                  <a:lnTo>
                    <a:pt x="81" y="90"/>
                  </a:lnTo>
                  <a:lnTo>
                    <a:pt x="81" y="92"/>
                  </a:lnTo>
                  <a:lnTo>
                    <a:pt x="81" y="92"/>
                  </a:lnTo>
                  <a:lnTo>
                    <a:pt x="81" y="92"/>
                  </a:lnTo>
                  <a:lnTo>
                    <a:pt x="81" y="92"/>
                  </a:lnTo>
                  <a:lnTo>
                    <a:pt x="81" y="92"/>
                  </a:lnTo>
                  <a:lnTo>
                    <a:pt x="81" y="92"/>
                  </a:lnTo>
                  <a:lnTo>
                    <a:pt x="83" y="95"/>
                  </a:lnTo>
                  <a:lnTo>
                    <a:pt x="83" y="95"/>
                  </a:lnTo>
                  <a:lnTo>
                    <a:pt x="83" y="95"/>
                  </a:lnTo>
                  <a:lnTo>
                    <a:pt x="83" y="97"/>
                  </a:lnTo>
                  <a:lnTo>
                    <a:pt x="83" y="97"/>
                  </a:lnTo>
                  <a:lnTo>
                    <a:pt x="83" y="97"/>
                  </a:lnTo>
                  <a:lnTo>
                    <a:pt x="85" y="97"/>
                  </a:lnTo>
                  <a:lnTo>
                    <a:pt x="85" y="97"/>
                  </a:lnTo>
                  <a:close/>
                  <a:moveTo>
                    <a:pt x="133" y="114"/>
                  </a:moveTo>
                  <a:lnTo>
                    <a:pt x="130" y="111"/>
                  </a:lnTo>
                  <a:lnTo>
                    <a:pt x="130" y="111"/>
                  </a:lnTo>
                  <a:lnTo>
                    <a:pt x="128" y="114"/>
                  </a:lnTo>
                  <a:lnTo>
                    <a:pt x="128" y="114"/>
                  </a:lnTo>
                  <a:lnTo>
                    <a:pt x="128" y="114"/>
                  </a:lnTo>
                  <a:lnTo>
                    <a:pt x="128" y="114"/>
                  </a:lnTo>
                  <a:lnTo>
                    <a:pt x="125" y="114"/>
                  </a:lnTo>
                  <a:lnTo>
                    <a:pt x="125" y="114"/>
                  </a:lnTo>
                  <a:lnTo>
                    <a:pt x="125" y="114"/>
                  </a:lnTo>
                  <a:lnTo>
                    <a:pt x="125" y="111"/>
                  </a:lnTo>
                  <a:lnTo>
                    <a:pt x="128" y="111"/>
                  </a:lnTo>
                  <a:lnTo>
                    <a:pt x="128" y="111"/>
                  </a:lnTo>
                  <a:lnTo>
                    <a:pt x="125" y="111"/>
                  </a:lnTo>
                  <a:lnTo>
                    <a:pt x="125" y="111"/>
                  </a:lnTo>
                  <a:lnTo>
                    <a:pt x="125" y="111"/>
                  </a:lnTo>
                  <a:lnTo>
                    <a:pt x="125" y="111"/>
                  </a:lnTo>
                  <a:lnTo>
                    <a:pt x="123" y="111"/>
                  </a:lnTo>
                  <a:lnTo>
                    <a:pt x="123" y="114"/>
                  </a:lnTo>
                  <a:lnTo>
                    <a:pt x="123" y="114"/>
                  </a:lnTo>
                  <a:lnTo>
                    <a:pt x="123" y="114"/>
                  </a:lnTo>
                  <a:lnTo>
                    <a:pt x="123" y="114"/>
                  </a:lnTo>
                  <a:lnTo>
                    <a:pt x="123" y="116"/>
                  </a:lnTo>
                  <a:lnTo>
                    <a:pt x="123" y="116"/>
                  </a:lnTo>
                  <a:lnTo>
                    <a:pt x="123" y="114"/>
                  </a:lnTo>
                  <a:lnTo>
                    <a:pt x="123" y="114"/>
                  </a:lnTo>
                  <a:lnTo>
                    <a:pt x="123" y="116"/>
                  </a:lnTo>
                  <a:lnTo>
                    <a:pt x="121" y="116"/>
                  </a:lnTo>
                  <a:lnTo>
                    <a:pt x="121" y="114"/>
                  </a:lnTo>
                  <a:lnTo>
                    <a:pt x="121" y="116"/>
                  </a:lnTo>
                  <a:lnTo>
                    <a:pt x="121" y="116"/>
                  </a:lnTo>
                  <a:lnTo>
                    <a:pt x="121" y="116"/>
                  </a:lnTo>
                  <a:lnTo>
                    <a:pt x="121" y="116"/>
                  </a:lnTo>
                  <a:lnTo>
                    <a:pt x="118" y="118"/>
                  </a:lnTo>
                  <a:lnTo>
                    <a:pt x="118" y="121"/>
                  </a:lnTo>
                  <a:lnTo>
                    <a:pt x="118" y="123"/>
                  </a:lnTo>
                  <a:lnTo>
                    <a:pt x="121" y="123"/>
                  </a:lnTo>
                  <a:lnTo>
                    <a:pt x="121" y="123"/>
                  </a:lnTo>
                  <a:lnTo>
                    <a:pt x="121" y="125"/>
                  </a:lnTo>
                  <a:lnTo>
                    <a:pt x="121" y="125"/>
                  </a:lnTo>
                  <a:lnTo>
                    <a:pt x="123" y="125"/>
                  </a:lnTo>
                  <a:lnTo>
                    <a:pt x="123" y="125"/>
                  </a:lnTo>
                  <a:lnTo>
                    <a:pt x="123" y="125"/>
                  </a:lnTo>
                  <a:lnTo>
                    <a:pt x="123" y="125"/>
                  </a:lnTo>
                  <a:lnTo>
                    <a:pt x="123" y="125"/>
                  </a:lnTo>
                  <a:lnTo>
                    <a:pt x="125" y="128"/>
                  </a:lnTo>
                  <a:lnTo>
                    <a:pt x="125" y="125"/>
                  </a:lnTo>
                  <a:lnTo>
                    <a:pt x="125" y="125"/>
                  </a:lnTo>
                  <a:lnTo>
                    <a:pt x="128" y="125"/>
                  </a:lnTo>
                  <a:lnTo>
                    <a:pt x="128" y="125"/>
                  </a:lnTo>
                  <a:lnTo>
                    <a:pt x="128" y="125"/>
                  </a:lnTo>
                  <a:lnTo>
                    <a:pt x="128" y="125"/>
                  </a:lnTo>
                  <a:lnTo>
                    <a:pt x="130" y="123"/>
                  </a:lnTo>
                  <a:lnTo>
                    <a:pt x="133" y="121"/>
                  </a:lnTo>
                  <a:lnTo>
                    <a:pt x="130" y="121"/>
                  </a:lnTo>
                  <a:lnTo>
                    <a:pt x="130" y="118"/>
                  </a:lnTo>
                  <a:lnTo>
                    <a:pt x="130" y="118"/>
                  </a:lnTo>
                  <a:lnTo>
                    <a:pt x="133" y="118"/>
                  </a:lnTo>
                  <a:lnTo>
                    <a:pt x="130" y="118"/>
                  </a:lnTo>
                  <a:lnTo>
                    <a:pt x="130" y="118"/>
                  </a:lnTo>
                  <a:lnTo>
                    <a:pt x="130" y="118"/>
                  </a:lnTo>
                  <a:lnTo>
                    <a:pt x="130" y="118"/>
                  </a:lnTo>
                  <a:lnTo>
                    <a:pt x="130" y="118"/>
                  </a:lnTo>
                  <a:lnTo>
                    <a:pt x="128" y="118"/>
                  </a:lnTo>
                  <a:lnTo>
                    <a:pt x="130" y="118"/>
                  </a:lnTo>
                  <a:lnTo>
                    <a:pt x="130" y="116"/>
                  </a:lnTo>
                  <a:lnTo>
                    <a:pt x="130" y="116"/>
                  </a:lnTo>
                  <a:lnTo>
                    <a:pt x="130" y="116"/>
                  </a:lnTo>
                  <a:lnTo>
                    <a:pt x="130" y="116"/>
                  </a:lnTo>
                  <a:lnTo>
                    <a:pt x="133" y="116"/>
                  </a:lnTo>
                  <a:lnTo>
                    <a:pt x="133" y="116"/>
                  </a:lnTo>
                  <a:lnTo>
                    <a:pt x="133" y="116"/>
                  </a:lnTo>
                  <a:lnTo>
                    <a:pt x="133" y="116"/>
                  </a:lnTo>
                  <a:lnTo>
                    <a:pt x="133" y="114"/>
                  </a:lnTo>
                  <a:lnTo>
                    <a:pt x="133" y="114"/>
                  </a:lnTo>
                  <a:close/>
                  <a:moveTo>
                    <a:pt x="232" y="142"/>
                  </a:moveTo>
                  <a:lnTo>
                    <a:pt x="232" y="142"/>
                  </a:lnTo>
                  <a:lnTo>
                    <a:pt x="232" y="142"/>
                  </a:lnTo>
                  <a:lnTo>
                    <a:pt x="232" y="144"/>
                  </a:lnTo>
                  <a:lnTo>
                    <a:pt x="232" y="144"/>
                  </a:lnTo>
                  <a:lnTo>
                    <a:pt x="232" y="144"/>
                  </a:lnTo>
                  <a:lnTo>
                    <a:pt x="234" y="144"/>
                  </a:lnTo>
                  <a:lnTo>
                    <a:pt x="234" y="144"/>
                  </a:lnTo>
                  <a:lnTo>
                    <a:pt x="234" y="144"/>
                  </a:lnTo>
                  <a:lnTo>
                    <a:pt x="234" y="144"/>
                  </a:lnTo>
                  <a:lnTo>
                    <a:pt x="234" y="147"/>
                  </a:lnTo>
                  <a:lnTo>
                    <a:pt x="234" y="147"/>
                  </a:lnTo>
                  <a:lnTo>
                    <a:pt x="237" y="147"/>
                  </a:lnTo>
                  <a:lnTo>
                    <a:pt x="237" y="144"/>
                  </a:lnTo>
                  <a:lnTo>
                    <a:pt x="237" y="144"/>
                  </a:lnTo>
                  <a:lnTo>
                    <a:pt x="239" y="147"/>
                  </a:lnTo>
                  <a:lnTo>
                    <a:pt x="239" y="147"/>
                  </a:lnTo>
                  <a:lnTo>
                    <a:pt x="239" y="147"/>
                  </a:lnTo>
                  <a:lnTo>
                    <a:pt x="239" y="147"/>
                  </a:lnTo>
                  <a:lnTo>
                    <a:pt x="239" y="147"/>
                  </a:lnTo>
                  <a:lnTo>
                    <a:pt x="239" y="147"/>
                  </a:lnTo>
                  <a:lnTo>
                    <a:pt x="239" y="147"/>
                  </a:lnTo>
                  <a:lnTo>
                    <a:pt x="241" y="147"/>
                  </a:lnTo>
                  <a:lnTo>
                    <a:pt x="241" y="147"/>
                  </a:lnTo>
                  <a:lnTo>
                    <a:pt x="241" y="147"/>
                  </a:lnTo>
                  <a:lnTo>
                    <a:pt x="241" y="147"/>
                  </a:lnTo>
                  <a:lnTo>
                    <a:pt x="241" y="147"/>
                  </a:lnTo>
                  <a:lnTo>
                    <a:pt x="241" y="149"/>
                  </a:lnTo>
                  <a:lnTo>
                    <a:pt x="241" y="147"/>
                  </a:lnTo>
                  <a:lnTo>
                    <a:pt x="244" y="147"/>
                  </a:lnTo>
                  <a:lnTo>
                    <a:pt x="244" y="144"/>
                  </a:lnTo>
                  <a:lnTo>
                    <a:pt x="244" y="142"/>
                  </a:lnTo>
                  <a:lnTo>
                    <a:pt x="241" y="142"/>
                  </a:lnTo>
                  <a:lnTo>
                    <a:pt x="241" y="142"/>
                  </a:lnTo>
                  <a:lnTo>
                    <a:pt x="241" y="140"/>
                  </a:lnTo>
                  <a:lnTo>
                    <a:pt x="239" y="142"/>
                  </a:lnTo>
                  <a:lnTo>
                    <a:pt x="239" y="142"/>
                  </a:lnTo>
                  <a:lnTo>
                    <a:pt x="239" y="140"/>
                  </a:lnTo>
                  <a:lnTo>
                    <a:pt x="239" y="140"/>
                  </a:lnTo>
                  <a:lnTo>
                    <a:pt x="237" y="140"/>
                  </a:lnTo>
                  <a:lnTo>
                    <a:pt x="237" y="140"/>
                  </a:lnTo>
                  <a:lnTo>
                    <a:pt x="237" y="140"/>
                  </a:lnTo>
                  <a:lnTo>
                    <a:pt x="237" y="140"/>
                  </a:lnTo>
                  <a:lnTo>
                    <a:pt x="234" y="140"/>
                  </a:lnTo>
                  <a:lnTo>
                    <a:pt x="237" y="140"/>
                  </a:lnTo>
                  <a:lnTo>
                    <a:pt x="237" y="142"/>
                  </a:lnTo>
                  <a:lnTo>
                    <a:pt x="237" y="142"/>
                  </a:lnTo>
                  <a:lnTo>
                    <a:pt x="234" y="142"/>
                  </a:lnTo>
                  <a:lnTo>
                    <a:pt x="234" y="142"/>
                  </a:lnTo>
                  <a:lnTo>
                    <a:pt x="234" y="142"/>
                  </a:lnTo>
                  <a:lnTo>
                    <a:pt x="234" y="142"/>
                  </a:lnTo>
                  <a:lnTo>
                    <a:pt x="232" y="142"/>
                  </a:lnTo>
                  <a:close/>
                  <a:moveTo>
                    <a:pt x="298" y="163"/>
                  </a:moveTo>
                  <a:lnTo>
                    <a:pt x="298" y="166"/>
                  </a:lnTo>
                  <a:lnTo>
                    <a:pt x="298" y="166"/>
                  </a:lnTo>
                  <a:lnTo>
                    <a:pt x="298" y="166"/>
                  </a:lnTo>
                  <a:lnTo>
                    <a:pt x="298" y="166"/>
                  </a:lnTo>
                  <a:lnTo>
                    <a:pt x="298" y="166"/>
                  </a:lnTo>
                  <a:lnTo>
                    <a:pt x="301" y="166"/>
                  </a:lnTo>
                  <a:lnTo>
                    <a:pt x="301" y="168"/>
                  </a:lnTo>
                  <a:lnTo>
                    <a:pt x="298" y="170"/>
                  </a:lnTo>
                  <a:lnTo>
                    <a:pt x="298" y="170"/>
                  </a:lnTo>
                  <a:lnTo>
                    <a:pt x="298" y="170"/>
                  </a:lnTo>
                  <a:lnTo>
                    <a:pt x="298" y="175"/>
                  </a:lnTo>
                  <a:lnTo>
                    <a:pt x="298" y="178"/>
                  </a:lnTo>
                  <a:lnTo>
                    <a:pt x="298" y="180"/>
                  </a:lnTo>
                  <a:lnTo>
                    <a:pt x="301" y="182"/>
                  </a:lnTo>
                  <a:lnTo>
                    <a:pt x="301" y="182"/>
                  </a:lnTo>
                  <a:lnTo>
                    <a:pt x="301" y="185"/>
                  </a:lnTo>
                  <a:lnTo>
                    <a:pt x="303" y="182"/>
                  </a:lnTo>
                  <a:lnTo>
                    <a:pt x="303" y="180"/>
                  </a:lnTo>
                  <a:lnTo>
                    <a:pt x="303" y="180"/>
                  </a:lnTo>
                  <a:lnTo>
                    <a:pt x="303" y="180"/>
                  </a:lnTo>
                  <a:lnTo>
                    <a:pt x="303" y="182"/>
                  </a:lnTo>
                  <a:lnTo>
                    <a:pt x="305" y="182"/>
                  </a:lnTo>
                  <a:lnTo>
                    <a:pt x="305" y="185"/>
                  </a:lnTo>
                  <a:lnTo>
                    <a:pt x="305" y="187"/>
                  </a:lnTo>
                  <a:lnTo>
                    <a:pt x="308" y="187"/>
                  </a:lnTo>
                  <a:lnTo>
                    <a:pt x="308" y="185"/>
                  </a:lnTo>
                  <a:lnTo>
                    <a:pt x="308" y="185"/>
                  </a:lnTo>
                  <a:lnTo>
                    <a:pt x="308" y="182"/>
                  </a:lnTo>
                  <a:lnTo>
                    <a:pt x="308" y="180"/>
                  </a:lnTo>
                  <a:lnTo>
                    <a:pt x="308" y="180"/>
                  </a:lnTo>
                  <a:lnTo>
                    <a:pt x="308" y="178"/>
                  </a:lnTo>
                  <a:lnTo>
                    <a:pt x="308" y="178"/>
                  </a:lnTo>
                  <a:lnTo>
                    <a:pt x="308" y="175"/>
                  </a:lnTo>
                  <a:lnTo>
                    <a:pt x="305" y="175"/>
                  </a:lnTo>
                  <a:lnTo>
                    <a:pt x="305" y="173"/>
                  </a:lnTo>
                  <a:lnTo>
                    <a:pt x="305" y="173"/>
                  </a:lnTo>
                  <a:lnTo>
                    <a:pt x="305" y="173"/>
                  </a:lnTo>
                  <a:lnTo>
                    <a:pt x="305" y="170"/>
                  </a:lnTo>
                  <a:lnTo>
                    <a:pt x="303" y="170"/>
                  </a:lnTo>
                  <a:lnTo>
                    <a:pt x="303" y="170"/>
                  </a:lnTo>
                  <a:lnTo>
                    <a:pt x="303" y="168"/>
                  </a:lnTo>
                  <a:lnTo>
                    <a:pt x="301" y="166"/>
                  </a:lnTo>
                  <a:lnTo>
                    <a:pt x="301" y="163"/>
                  </a:lnTo>
                  <a:lnTo>
                    <a:pt x="301" y="163"/>
                  </a:lnTo>
                  <a:lnTo>
                    <a:pt x="298" y="161"/>
                  </a:lnTo>
                  <a:lnTo>
                    <a:pt x="298" y="161"/>
                  </a:lnTo>
                  <a:lnTo>
                    <a:pt x="298" y="161"/>
                  </a:lnTo>
                  <a:lnTo>
                    <a:pt x="298" y="161"/>
                  </a:lnTo>
                  <a:lnTo>
                    <a:pt x="296" y="161"/>
                  </a:lnTo>
                  <a:lnTo>
                    <a:pt x="298" y="163"/>
                  </a:lnTo>
                  <a:lnTo>
                    <a:pt x="298" y="163"/>
                  </a:lnTo>
                  <a:close/>
                  <a:moveTo>
                    <a:pt x="241" y="149"/>
                  </a:moveTo>
                  <a:lnTo>
                    <a:pt x="241" y="149"/>
                  </a:lnTo>
                  <a:lnTo>
                    <a:pt x="241" y="149"/>
                  </a:lnTo>
                  <a:lnTo>
                    <a:pt x="241" y="149"/>
                  </a:lnTo>
                  <a:lnTo>
                    <a:pt x="239" y="149"/>
                  </a:lnTo>
                  <a:lnTo>
                    <a:pt x="239" y="149"/>
                  </a:lnTo>
                  <a:lnTo>
                    <a:pt x="239" y="151"/>
                  </a:lnTo>
                  <a:lnTo>
                    <a:pt x="239" y="151"/>
                  </a:lnTo>
                  <a:lnTo>
                    <a:pt x="239" y="151"/>
                  </a:lnTo>
                  <a:lnTo>
                    <a:pt x="239" y="151"/>
                  </a:lnTo>
                  <a:lnTo>
                    <a:pt x="239" y="151"/>
                  </a:lnTo>
                  <a:lnTo>
                    <a:pt x="241" y="151"/>
                  </a:lnTo>
                  <a:lnTo>
                    <a:pt x="241" y="151"/>
                  </a:lnTo>
                  <a:lnTo>
                    <a:pt x="244" y="151"/>
                  </a:lnTo>
                  <a:lnTo>
                    <a:pt x="241" y="149"/>
                  </a:lnTo>
                  <a:lnTo>
                    <a:pt x="244" y="149"/>
                  </a:lnTo>
                  <a:lnTo>
                    <a:pt x="244" y="149"/>
                  </a:lnTo>
                  <a:lnTo>
                    <a:pt x="246" y="151"/>
                  </a:lnTo>
                  <a:lnTo>
                    <a:pt x="246" y="151"/>
                  </a:lnTo>
                  <a:lnTo>
                    <a:pt x="246" y="151"/>
                  </a:lnTo>
                  <a:lnTo>
                    <a:pt x="249" y="151"/>
                  </a:lnTo>
                  <a:lnTo>
                    <a:pt x="249" y="149"/>
                  </a:lnTo>
                  <a:lnTo>
                    <a:pt x="249" y="149"/>
                  </a:lnTo>
                  <a:lnTo>
                    <a:pt x="249" y="147"/>
                  </a:lnTo>
                  <a:lnTo>
                    <a:pt x="249" y="147"/>
                  </a:lnTo>
                  <a:lnTo>
                    <a:pt x="249" y="147"/>
                  </a:lnTo>
                  <a:lnTo>
                    <a:pt x="246" y="147"/>
                  </a:lnTo>
                  <a:lnTo>
                    <a:pt x="246" y="147"/>
                  </a:lnTo>
                  <a:lnTo>
                    <a:pt x="246" y="144"/>
                  </a:lnTo>
                  <a:lnTo>
                    <a:pt x="244" y="144"/>
                  </a:lnTo>
                  <a:lnTo>
                    <a:pt x="244" y="144"/>
                  </a:lnTo>
                  <a:lnTo>
                    <a:pt x="244" y="149"/>
                  </a:lnTo>
                  <a:lnTo>
                    <a:pt x="241" y="149"/>
                  </a:lnTo>
                  <a:close/>
                  <a:moveTo>
                    <a:pt x="263" y="78"/>
                  </a:moveTo>
                  <a:lnTo>
                    <a:pt x="263" y="78"/>
                  </a:lnTo>
                  <a:lnTo>
                    <a:pt x="263" y="78"/>
                  </a:lnTo>
                  <a:lnTo>
                    <a:pt x="263" y="76"/>
                  </a:lnTo>
                  <a:lnTo>
                    <a:pt x="263" y="76"/>
                  </a:lnTo>
                  <a:lnTo>
                    <a:pt x="263" y="73"/>
                  </a:lnTo>
                  <a:lnTo>
                    <a:pt x="263" y="73"/>
                  </a:lnTo>
                  <a:lnTo>
                    <a:pt x="260" y="76"/>
                  </a:lnTo>
                  <a:lnTo>
                    <a:pt x="263" y="76"/>
                  </a:lnTo>
                  <a:lnTo>
                    <a:pt x="263" y="78"/>
                  </a:lnTo>
                  <a:close/>
                  <a:moveTo>
                    <a:pt x="327" y="189"/>
                  </a:moveTo>
                  <a:lnTo>
                    <a:pt x="327" y="189"/>
                  </a:lnTo>
                  <a:lnTo>
                    <a:pt x="329" y="189"/>
                  </a:lnTo>
                  <a:lnTo>
                    <a:pt x="329" y="189"/>
                  </a:lnTo>
                  <a:lnTo>
                    <a:pt x="329" y="189"/>
                  </a:lnTo>
                  <a:lnTo>
                    <a:pt x="329" y="185"/>
                  </a:lnTo>
                  <a:lnTo>
                    <a:pt x="329" y="182"/>
                  </a:lnTo>
                  <a:lnTo>
                    <a:pt x="329" y="182"/>
                  </a:lnTo>
                  <a:lnTo>
                    <a:pt x="329" y="182"/>
                  </a:lnTo>
                  <a:lnTo>
                    <a:pt x="329" y="182"/>
                  </a:lnTo>
                  <a:lnTo>
                    <a:pt x="329" y="182"/>
                  </a:lnTo>
                  <a:lnTo>
                    <a:pt x="329" y="182"/>
                  </a:lnTo>
                  <a:lnTo>
                    <a:pt x="329" y="180"/>
                  </a:lnTo>
                  <a:lnTo>
                    <a:pt x="329" y="180"/>
                  </a:lnTo>
                  <a:lnTo>
                    <a:pt x="327" y="180"/>
                  </a:lnTo>
                  <a:lnTo>
                    <a:pt x="327" y="180"/>
                  </a:lnTo>
                  <a:lnTo>
                    <a:pt x="327" y="182"/>
                  </a:lnTo>
                  <a:lnTo>
                    <a:pt x="327" y="182"/>
                  </a:lnTo>
                  <a:lnTo>
                    <a:pt x="327" y="187"/>
                  </a:lnTo>
                  <a:lnTo>
                    <a:pt x="327" y="189"/>
                  </a:lnTo>
                  <a:close/>
                  <a:moveTo>
                    <a:pt x="315" y="213"/>
                  </a:moveTo>
                  <a:lnTo>
                    <a:pt x="315" y="215"/>
                  </a:lnTo>
                  <a:lnTo>
                    <a:pt x="315" y="215"/>
                  </a:lnTo>
                  <a:lnTo>
                    <a:pt x="315" y="215"/>
                  </a:lnTo>
                  <a:lnTo>
                    <a:pt x="315" y="215"/>
                  </a:lnTo>
                  <a:lnTo>
                    <a:pt x="315" y="215"/>
                  </a:lnTo>
                  <a:lnTo>
                    <a:pt x="315" y="215"/>
                  </a:lnTo>
                  <a:lnTo>
                    <a:pt x="315" y="215"/>
                  </a:lnTo>
                  <a:lnTo>
                    <a:pt x="317" y="215"/>
                  </a:lnTo>
                  <a:lnTo>
                    <a:pt x="317" y="213"/>
                  </a:lnTo>
                  <a:lnTo>
                    <a:pt x="315" y="213"/>
                  </a:lnTo>
                  <a:lnTo>
                    <a:pt x="315" y="211"/>
                  </a:lnTo>
                  <a:lnTo>
                    <a:pt x="315" y="211"/>
                  </a:lnTo>
                  <a:lnTo>
                    <a:pt x="315" y="213"/>
                  </a:lnTo>
                  <a:lnTo>
                    <a:pt x="315" y="213"/>
                  </a:lnTo>
                  <a:lnTo>
                    <a:pt x="315" y="213"/>
                  </a:lnTo>
                  <a:close/>
                  <a:moveTo>
                    <a:pt x="111" y="50"/>
                  </a:moveTo>
                  <a:lnTo>
                    <a:pt x="114" y="50"/>
                  </a:lnTo>
                  <a:lnTo>
                    <a:pt x="114" y="50"/>
                  </a:lnTo>
                  <a:lnTo>
                    <a:pt x="114" y="50"/>
                  </a:lnTo>
                  <a:lnTo>
                    <a:pt x="114" y="50"/>
                  </a:lnTo>
                  <a:lnTo>
                    <a:pt x="114" y="50"/>
                  </a:lnTo>
                  <a:lnTo>
                    <a:pt x="116" y="50"/>
                  </a:lnTo>
                  <a:lnTo>
                    <a:pt x="116" y="52"/>
                  </a:lnTo>
                  <a:lnTo>
                    <a:pt x="116" y="50"/>
                  </a:lnTo>
                  <a:lnTo>
                    <a:pt x="116" y="50"/>
                  </a:lnTo>
                  <a:lnTo>
                    <a:pt x="116" y="47"/>
                  </a:lnTo>
                  <a:lnTo>
                    <a:pt x="116" y="47"/>
                  </a:lnTo>
                  <a:lnTo>
                    <a:pt x="116" y="47"/>
                  </a:lnTo>
                  <a:lnTo>
                    <a:pt x="114" y="45"/>
                  </a:lnTo>
                  <a:lnTo>
                    <a:pt x="111" y="47"/>
                  </a:lnTo>
                  <a:lnTo>
                    <a:pt x="111" y="50"/>
                  </a:lnTo>
                  <a:lnTo>
                    <a:pt x="111" y="50"/>
                  </a:lnTo>
                  <a:lnTo>
                    <a:pt x="111" y="50"/>
                  </a:lnTo>
                  <a:close/>
                  <a:moveTo>
                    <a:pt x="2" y="43"/>
                  </a:moveTo>
                  <a:lnTo>
                    <a:pt x="2" y="43"/>
                  </a:lnTo>
                  <a:lnTo>
                    <a:pt x="2" y="43"/>
                  </a:lnTo>
                  <a:lnTo>
                    <a:pt x="2" y="43"/>
                  </a:lnTo>
                  <a:lnTo>
                    <a:pt x="0" y="43"/>
                  </a:lnTo>
                  <a:lnTo>
                    <a:pt x="0" y="43"/>
                  </a:lnTo>
                  <a:lnTo>
                    <a:pt x="0" y="45"/>
                  </a:lnTo>
                  <a:lnTo>
                    <a:pt x="0" y="45"/>
                  </a:lnTo>
                  <a:lnTo>
                    <a:pt x="0" y="45"/>
                  </a:lnTo>
                  <a:lnTo>
                    <a:pt x="2" y="45"/>
                  </a:lnTo>
                  <a:lnTo>
                    <a:pt x="2" y="45"/>
                  </a:lnTo>
                  <a:lnTo>
                    <a:pt x="5" y="45"/>
                  </a:lnTo>
                  <a:lnTo>
                    <a:pt x="5" y="45"/>
                  </a:lnTo>
                  <a:lnTo>
                    <a:pt x="2" y="43"/>
                  </a:lnTo>
                  <a:close/>
                  <a:moveTo>
                    <a:pt x="17" y="24"/>
                  </a:moveTo>
                  <a:lnTo>
                    <a:pt x="14" y="24"/>
                  </a:lnTo>
                  <a:lnTo>
                    <a:pt x="14" y="24"/>
                  </a:lnTo>
                  <a:lnTo>
                    <a:pt x="12" y="21"/>
                  </a:lnTo>
                  <a:lnTo>
                    <a:pt x="12" y="21"/>
                  </a:lnTo>
                  <a:lnTo>
                    <a:pt x="12" y="21"/>
                  </a:lnTo>
                  <a:lnTo>
                    <a:pt x="12" y="21"/>
                  </a:lnTo>
                  <a:lnTo>
                    <a:pt x="12" y="21"/>
                  </a:lnTo>
                  <a:lnTo>
                    <a:pt x="9" y="24"/>
                  </a:lnTo>
                  <a:lnTo>
                    <a:pt x="9" y="24"/>
                  </a:lnTo>
                  <a:lnTo>
                    <a:pt x="9" y="24"/>
                  </a:lnTo>
                  <a:lnTo>
                    <a:pt x="9" y="24"/>
                  </a:lnTo>
                  <a:lnTo>
                    <a:pt x="7" y="28"/>
                  </a:lnTo>
                  <a:lnTo>
                    <a:pt x="7" y="28"/>
                  </a:lnTo>
                  <a:lnTo>
                    <a:pt x="7" y="28"/>
                  </a:lnTo>
                  <a:lnTo>
                    <a:pt x="9" y="28"/>
                  </a:lnTo>
                  <a:lnTo>
                    <a:pt x="9" y="28"/>
                  </a:lnTo>
                  <a:lnTo>
                    <a:pt x="9" y="31"/>
                  </a:lnTo>
                  <a:lnTo>
                    <a:pt x="12" y="31"/>
                  </a:lnTo>
                  <a:lnTo>
                    <a:pt x="12" y="31"/>
                  </a:lnTo>
                  <a:lnTo>
                    <a:pt x="12" y="31"/>
                  </a:lnTo>
                  <a:lnTo>
                    <a:pt x="14" y="31"/>
                  </a:lnTo>
                  <a:lnTo>
                    <a:pt x="14" y="28"/>
                  </a:lnTo>
                  <a:lnTo>
                    <a:pt x="14" y="28"/>
                  </a:lnTo>
                  <a:lnTo>
                    <a:pt x="17" y="28"/>
                  </a:lnTo>
                  <a:lnTo>
                    <a:pt x="17" y="28"/>
                  </a:lnTo>
                  <a:lnTo>
                    <a:pt x="17" y="28"/>
                  </a:lnTo>
                  <a:lnTo>
                    <a:pt x="17" y="28"/>
                  </a:lnTo>
                  <a:lnTo>
                    <a:pt x="19" y="26"/>
                  </a:lnTo>
                  <a:lnTo>
                    <a:pt x="19" y="26"/>
                  </a:lnTo>
                  <a:lnTo>
                    <a:pt x="17" y="26"/>
                  </a:lnTo>
                  <a:lnTo>
                    <a:pt x="17" y="24"/>
                  </a:lnTo>
                  <a:close/>
                  <a:moveTo>
                    <a:pt x="232" y="140"/>
                  </a:moveTo>
                  <a:lnTo>
                    <a:pt x="234" y="140"/>
                  </a:lnTo>
                  <a:lnTo>
                    <a:pt x="234" y="140"/>
                  </a:lnTo>
                  <a:lnTo>
                    <a:pt x="234" y="140"/>
                  </a:lnTo>
                  <a:lnTo>
                    <a:pt x="234" y="137"/>
                  </a:lnTo>
                  <a:lnTo>
                    <a:pt x="232" y="137"/>
                  </a:lnTo>
                  <a:lnTo>
                    <a:pt x="232" y="137"/>
                  </a:lnTo>
                  <a:lnTo>
                    <a:pt x="232" y="137"/>
                  </a:lnTo>
                  <a:lnTo>
                    <a:pt x="232" y="140"/>
                  </a:lnTo>
                  <a:lnTo>
                    <a:pt x="232" y="140"/>
                  </a:lnTo>
                  <a:lnTo>
                    <a:pt x="232" y="140"/>
                  </a:lnTo>
                  <a:lnTo>
                    <a:pt x="232" y="142"/>
                  </a:lnTo>
                  <a:lnTo>
                    <a:pt x="232" y="142"/>
                  </a:lnTo>
                  <a:lnTo>
                    <a:pt x="232" y="140"/>
                  </a:lnTo>
                  <a:close/>
                  <a:moveTo>
                    <a:pt x="31" y="19"/>
                  </a:moveTo>
                  <a:lnTo>
                    <a:pt x="31" y="19"/>
                  </a:lnTo>
                  <a:lnTo>
                    <a:pt x="31" y="19"/>
                  </a:lnTo>
                  <a:lnTo>
                    <a:pt x="31" y="17"/>
                  </a:lnTo>
                  <a:lnTo>
                    <a:pt x="31" y="17"/>
                  </a:lnTo>
                  <a:lnTo>
                    <a:pt x="31" y="17"/>
                  </a:lnTo>
                  <a:lnTo>
                    <a:pt x="28" y="14"/>
                  </a:lnTo>
                  <a:lnTo>
                    <a:pt x="28" y="14"/>
                  </a:lnTo>
                  <a:lnTo>
                    <a:pt x="28" y="14"/>
                  </a:lnTo>
                  <a:lnTo>
                    <a:pt x="28" y="14"/>
                  </a:lnTo>
                  <a:lnTo>
                    <a:pt x="28" y="12"/>
                  </a:lnTo>
                  <a:lnTo>
                    <a:pt x="31" y="12"/>
                  </a:lnTo>
                  <a:lnTo>
                    <a:pt x="31" y="12"/>
                  </a:lnTo>
                  <a:lnTo>
                    <a:pt x="28" y="12"/>
                  </a:lnTo>
                  <a:lnTo>
                    <a:pt x="28" y="14"/>
                  </a:lnTo>
                  <a:lnTo>
                    <a:pt x="28" y="14"/>
                  </a:lnTo>
                  <a:lnTo>
                    <a:pt x="28" y="17"/>
                  </a:lnTo>
                  <a:lnTo>
                    <a:pt x="28" y="17"/>
                  </a:lnTo>
                  <a:lnTo>
                    <a:pt x="28" y="17"/>
                  </a:lnTo>
                  <a:lnTo>
                    <a:pt x="28" y="17"/>
                  </a:lnTo>
                  <a:lnTo>
                    <a:pt x="28" y="17"/>
                  </a:lnTo>
                  <a:lnTo>
                    <a:pt x="28" y="17"/>
                  </a:lnTo>
                  <a:lnTo>
                    <a:pt x="28" y="17"/>
                  </a:lnTo>
                  <a:lnTo>
                    <a:pt x="28" y="19"/>
                  </a:lnTo>
                  <a:lnTo>
                    <a:pt x="28" y="19"/>
                  </a:lnTo>
                  <a:lnTo>
                    <a:pt x="28" y="19"/>
                  </a:lnTo>
                  <a:lnTo>
                    <a:pt x="28" y="19"/>
                  </a:lnTo>
                  <a:lnTo>
                    <a:pt x="28" y="19"/>
                  </a:lnTo>
                  <a:lnTo>
                    <a:pt x="28" y="21"/>
                  </a:lnTo>
                  <a:lnTo>
                    <a:pt x="28" y="21"/>
                  </a:lnTo>
                  <a:lnTo>
                    <a:pt x="26" y="21"/>
                  </a:lnTo>
                  <a:lnTo>
                    <a:pt x="28" y="21"/>
                  </a:lnTo>
                  <a:lnTo>
                    <a:pt x="28" y="21"/>
                  </a:lnTo>
                  <a:lnTo>
                    <a:pt x="28" y="21"/>
                  </a:lnTo>
                  <a:lnTo>
                    <a:pt x="28" y="21"/>
                  </a:lnTo>
                  <a:lnTo>
                    <a:pt x="28" y="21"/>
                  </a:lnTo>
                  <a:lnTo>
                    <a:pt x="28" y="21"/>
                  </a:lnTo>
                  <a:lnTo>
                    <a:pt x="28" y="21"/>
                  </a:lnTo>
                  <a:lnTo>
                    <a:pt x="28" y="21"/>
                  </a:lnTo>
                  <a:lnTo>
                    <a:pt x="31" y="21"/>
                  </a:lnTo>
                  <a:lnTo>
                    <a:pt x="31" y="21"/>
                  </a:lnTo>
                  <a:lnTo>
                    <a:pt x="31" y="19"/>
                  </a:lnTo>
                  <a:lnTo>
                    <a:pt x="31" y="19"/>
                  </a:lnTo>
                  <a:lnTo>
                    <a:pt x="31" y="19"/>
                  </a:lnTo>
                  <a:lnTo>
                    <a:pt x="31" y="19"/>
                  </a:lnTo>
                  <a:lnTo>
                    <a:pt x="33" y="19"/>
                  </a:lnTo>
                  <a:lnTo>
                    <a:pt x="33" y="19"/>
                  </a:lnTo>
                  <a:lnTo>
                    <a:pt x="33" y="19"/>
                  </a:lnTo>
                  <a:lnTo>
                    <a:pt x="31" y="19"/>
                  </a:lnTo>
                  <a:close/>
                  <a:moveTo>
                    <a:pt x="102" y="47"/>
                  </a:moveTo>
                  <a:lnTo>
                    <a:pt x="99" y="47"/>
                  </a:lnTo>
                  <a:lnTo>
                    <a:pt x="102" y="47"/>
                  </a:lnTo>
                  <a:lnTo>
                    <a:pt x="102" y="47"/>
                  </a:lnTo>
                  <a:lnTo>
                    <a:pt x="102" y="47"/>
                  </a:lnTo>
                  <a:lnTo>
                    <a:pt x="104" y="47"/>
                  </a:lnTo>
                  <a:lnTo>
                    <a:pt x="104" y="47"/>
                  </a:lnTo>
                  <a:lnTo>
                    <a:pt x="104" y="50"/>
                  </a:lnTo>
                  <a:lnTo>
                    <a:pt x="104" y="50"/>
                  </a:lnTo>
                  <a:lnTo>
                    <a:pt x="104" y="50"/>
                  </a:lnTo>
                  <a:lnTo>
                    <a:pt x="104" y="50"/>
                  </a:lnTo>
                  <a:lnTo>
                    <a:pt x="107" y="50"/>
                  </a:lnTo>
                  <a:lnTo>
                    <a:pt x="107" y="50"/>
                  </a:lnTo>
                  <a:lnTo>
                    <a:pt x="107" y="47"/>
                  </a:lnTo>
                  <a:lnTo>
                    <a:pt x="109" y="50"/>
                  </a:lnTo>
                  <a:lnTo>
                    <a:pt x="107" y="50"/>
                  </a:lnTo>
                  <a:lnTo>
                    <a:pt x="107" y="47"/>
                  </a:lnTo>
                  <a:lnTo>
                    <a:pt x="107" y="47"/>
                  </a:lnTo>
                  <a:lnTo>
                    <a:pt x="109" y="47"/>
                  </a:lnTo>
                  <a:lnTo>
                    <a:pt x="107" y="47"/>
                  </a:lnTo>
                  <a:lnTo>
                    <a:pt x="107" y="47"/>
                  </a:lnTo>
                  <a:lnTo>
                    <a:pt x="107" y="45"/>
                  </a:lnTo>
                  <a:lnTo>
                    <a:pt x="104" y="45"/>
                  </a:lnTo>
                  <a:lnTo>
                    <a:pt x="104" y="47"/>
                  </a:lnTo>
                  <a:lnTo>
                    <a:pt x="102" y="45"/>
                  </a:lnTo>
                  <a:lnTo>
                    <a:pt x="102" y="47"/>
                  </a:lnTo>
                  <a:close/>
                  <a:moveTo>
                    <a:pt x="215" y="275"/>
                  </a:moveTo>
                  <a:lnTo>
                    <a:pt x="213" y="275"/>
                  </a:lnTo>
                  <a:lnTo>
                    <a:pt x="213" y="275"/>
                  </a:lnTo>
                  <a:lnTo>
                    <a:pt x="213" y="275"/>
                  </a:lnTo>
                  <a:lnTo>
                    <a:pt x="213" y="275"/>
                  </a:lnTo>
                  <a:lnTo>
                    <a:pt x="213" y="275"/>
                  </a:lnTo>
                  <a:lnTo>
                    <a:pt x="211" y="275"/>
                  </a:lnTo>
                  <a:lnTo>
                    <a:pt x="213" y="275"/>
                  </a:lnTo>
                  <a:lnTo>
                    <a:pt x="213" y="277"/>
                  </a:lnTo>
                  <a:lnTo>
                    <a:pt x="215" y="277"/>
                  </a:lnTo>
                  <a:lnTo>
                    <a:pt x="215" y="277"/>
                  </a:lnTo>
                  <a:lnTo>
                    <a:pt x="215" y="275"/>
                  </a:lnTo>
                  <a:lnTo>
                    <a:pt x="215" y="275"/>
                  </a:lnTo>
                  <a:close/>
                  <a:moveTo>
                    <a:pt x="561" y="270"/>
                  </a:moveTo>
                  <a:lnTo>
                    <a:pt x="559" y="270"/>
                  </a:lnTo>
                  <a:lnTo>
                    <a:pt x="559" y="270"/>
                  </a:lnTo>
                  <a:lnTo>
                    <a:pt x="559" y="272"/>
                  </a:lnTo>
                  <a:lnTo>
                    <a:pt x="556" y="272"/>
                  </a:lnTo>
                  <a:lnTo>
                    <a:pt x="556" y="275"/>
                  </a:lnTo>
                  <a:lnTo>
                    <a:pt x="556" y="275"/>
                  </a:lnTo>
                  <a:lnTo>
                    <a:pt x="559" y="275"/>
                  </a:lnTo>
                  <a:lnTo>
                    <a:pt x="559" y="272"/>
                  </a:lnTo>
                  <a:lnTo>
                    <a:pt x="559" y="275"/>
                  </a:lnTo>
                  <a:lnTo>
                    <a:pt x="559" y="275"/>
                  </a:lnTo>
                  <a:lnTo>
                    <a:pt x="559" y="275"/>
                  </a:lnTo>
                  <a:lnTo>
                    <a:pt x="559" y="275"/>
                  </a:lnTo>
                  <a:lnTo>
                    <a:pt x="559" y="275"/>
                  </a:lnTo>
                  <a:lnTo>
                    <a:pt x="559" y="277"/>
                  </a:lnTo>
                  <a:lnTo>
                    <a:pt x="559" y="277"/>
                  </a:lnTo>
                  <a:lnTo>
                    <a:pt x="559" y="277"/>
                  </a:lnTo>
                  <a:lnTo>
                    <a:pt x="559" y="275"/>
                  </a:lnTo>
                  <a:lnTo>
                    <a:pt x="561" y="275"/>
                  </a:lnTo>
                  <a:lnTo>
                    <a:pt x="561" y="272"/>
                  </a:lnTo>
                  <a:lnTo>
                    <a:pt x="561" y="272"/>
                  </a:lnTo>
                  <a:lnTo>
                    <a:pt x="561" y="270"/>
                  </a:lnTo>
                  <a:lnTo>
                    <a:pt x="561" y="270"/>
                  </a:lnTo>
                  <a:close/>
                  <a:moveTo>
                    <a:pt x="540" y="239"/>
                  </a:moveTo>
                  <a:lnTo>
                    <a:pt x="537" y="239"/>
                  </a:lnTo>
                  <a:lnTo>
                    <a:pt x="537" y="239"/>
                  </a:lnTo>
                  <a:lnTo>
                    <a:pt x="537" y="239"/>
                  </a:lnTo>
                  <a:lnTo>
                    <a:pt x="537" y="237"/>
                  </a:lnTo>
                  <a:lnTo>
                    <a:pt x="535" y="237"/>
                  </a:lnTo>
                  <a:lnTo>
                    <a:pt x="533" y="237"/>
                  </a:lnTo>
                  <a:lnTo>
                    <a:pt x="530" y="237"/>
                  </a:lnTo>
                  <a:lnTo>
                    <a:pt x="528" y="237"/>
                  </a:lnTo>
                  <a:lnTo>
                    <a:pt x="525" y="239"/>
                  </a:lnTo>
                  <a:lnTo>
                    <a:pt x="525" y="241"/>
                  </a:lnTo>
                  <a:lnTo>
                    <a:pt x="525" y="241"/>
                  </a:lnTo>
                  <a:lnTo>
                    <a:pt x="525" y="244"/>
                  </a:lnTo>
                  <a:lnTo>
                    <a:pt x="525" y="244"/>
                  </a:lnTo>
                  <a:lnTo>
                    <a:pt x="523" y="244"/>
                  </a:lnTo>
                  <a:lnTo>
                    <a:pt x="523" y="241"/>
                  </a:lnTo>
                  <a:lnTo>
                    <a:pt x="523" y="241"/>
                  </a:lnTo>
                  <a:lnTo>
                    <a:pt x="523" y="241"/>
                  </a:lnTo>
                  <a:lnTo>
                    <a:pt x="523" y="241"/>
                  </a:lnTo>
                  <a:lnTo>
                    <a:pt x="521" y="241"/>
                  </a:lnTo>
                  <a:lnTo>
                    <a:pt x="521" y="244"/>
                  </a:lnTo>
                  <a:lnTo>
                    <a:pt x="521" y="244"/>
                  </a:lnTo>
                  <a:lnTo>
                    <a:pt x="521" y="246"/>
                  </a:lnTo>
                  <a:lnTo>
                    <a:pt x="521" y="249"/>
                  </a:lnTo>
                  <a:lnTo>
                    <a:pt x="523" y="249"/>
                  </a:lnTo>
                  <a:lnTo>
                    <a:pt x="525" y="246"/>
                  </a:lnTo>
                  <a:lnTo>
                    <a:pt x="525" y="246"/>
                  </a:lnTo>
                  <a:lnTo>
                    <a:pt x="525" y="249"/>
                  </a:lnTo>
                  <a:lnTo>
                    <a:pt x="525" y="249"/>
                  </a:lnTo>
                  <a:lnTo>
                    <a:pt x="525" y="251"/>
                  </a:lnTo>
                  <a:lnTo>
                    <a:pt x="528" y="249"/>
                  </a:lnTo>
                  <a:lnTo>
                    <a:pt x="530" y="244"/>
                  </a:lnTo>
                  <a:lnTo>
                    <a:pt x="533" y="244"/>
                  </a:lnTo>
                  <a:lnTo>
                    <a:pt x="533" y="244"/>
                  </a:lnTo>
                  <a:lnTo>
                    <a:pt x="533" y="244"/>
                  </a:lnTo>
                  <a:lnTo>
                    <a:pt x="533" y="244"/>
                  </a:lnTo>
                  <a:lnTo>
                    <a:pt x="535" y="244"/>
                  </a:lnTo>
                  <a:lnTo>
                    <a:pt x="535" y="244"/>
                  </a:lnTo>
                  <a:lnTo>
                    <a:pt x="537" y="244"/>
                  </a:lnTo>
                  <a:lnTo>
                    <a:pt x="537" y="244"/>
                  </a:lnTo>
                  <a:lnTo>
                    <a:pt x="537" y="244"/>
                  </a:lnTo>
                  <a:lnTo>
                    <a:pt x="540" y="241"/>
                  </a:lnTo>
                  <a:lnTo>
                    <a:pt x="540" y="241"/>
                  </a:lnTo>
                  <a:lnTo>
                    <a:pt x="540" y="241"/>
                  </a:lnTo>
                  <a:lnTo>
                    <a:pt x="542" y="239"/>
                  </a:lnTo>
                  <a:lnTo>
                    <a:pt x="542" y="239"/>
                  </a:lnTo>
                  <a:lnTo>
                    <a:pt x="540" y="239"/>
                  </a:lnTo>
                  <a:close/>
                  <a:moveTo>
                    <a:pt x="547" y="215"/>
                  </a:moveTo>
                  <a:lnTo>
                    <a:pt x="547" y="215"/>
                  </a:lnTo>
                  <a:lnTo>
                    <a:pt x="547" y="215"/>
                  </a:lnTo>
                  <a:lnTo>
                    <a:pt x="547" y="213"/>
                  </a:lnTo>
                  <a:lnTo>
                    <a:pt x="547" y="211"/>
                  </a:lnTo>
                  <a:lnTo>
                    <a:pt x="547" y="213"/>
                  </a:lnTo>
                  <a:lnTo>
                    <a:pt x="547" y="213"/>
                  </a:lnTo>
                  <a:lnTo>
                    <a:pt x="547" y="215"/>
                  </a:lnTo>
                  <a:lnTo>
                    <a:pt x="547" y="215"/>
                  </a:lnTo>
                  <a:lnTo>
                    <a:pt x="547" y="215"/>
                  </a:lnTo>
                  <a:lnTo>
                    <a:pt x="547" y="215"/>
                  </a:lnTo>
                  <a:lnTo>
                    <a:pt x="547" y="218"/>
                  </a:lnTo>
                  <a:lnTo>
                    <a:pt x="547" y="218"/>
                  </a:lnTo>
                  <a:lnTo>
                    <a:pt x="549" y="215"/>
                  </a:lnTo>
                  <a:lnTo>
                    <a:pt x="549" y="215"/>
                  </a:lnTo>
                  <a:lnTo>
                    <a:pt x="549" y="215"/>
                  </a:lnTo>
                  <a:lnTo>
                    <a:pt x="547" y="215"/>
                  </a:lnTo>
                  <a:close/>
                  <a:moveTo>
                    <a:pt x="137" y="125"/>
                  </a:moveTo>
                  <a:lnTo>
                    <a:pt x="137" y="125"/>
                  </a:lnTo>
                  <a:lnTo>
                    <a:pt x="137" y="123"/>
                  </a:lnTo>
                  <a:lnTo>
                    <a:pt x="137" y="123"/>
                  </a:lnTo>
                  <a:lnTo>
                    <a:pt x="137" y="121"/>
                  </a:lnTo>
                  <a:lnTo>
                    <a:pt x="137" y="121"/>
                  </a:lnTo>
                  <a:lnTo>
                    <a:pt x="137" y="123"/>
                  </a:lnTo>
                  <a:lnTo>
                    <a:pt x="135" y="123"/>
                  </a:lnTo>
                  <a:lnTo>
                    <a:pt x="135" y="123"/>
                  </a:lnTo>
                  <a:lnTo>
                    <a:pt x="135" y="125"/>
                  </a:lnTo>
                  <a:lnTo>
                    <a:pt x="135" y="125"/>
                  </a:lnTo>
                  <a:lnTo>
                    <a:pt x="133" y="125"/>
                  </a:lnTo>
                  <a:lnTo>
                    <a:pt x="133" y="128"/>
                  </a:lnTo>
                  <a:lnTo>
                    <a:pt x="133" y="128"/>
                  </a:lnTo>
                  <a:lnTo>
                    <a:pt x="133" y="128"/>
                  </a:lnTo>
                  <a:lnTo>
                    <a:pt x="135" y="130"/>
                  </a:lnTo>
                  <a:lnTo>
                    <a:pt x="135" y="130"/>
                  </a:lnTo>
                  <a:lnTo>
                    <a:pt x="135" y="130"/>
                  </a:lnTo>
                  <a:lnTo>
                    <a:pt x="137" y="130"/>
                  </a:lnTo>
                  <a:lnTo>
                    <a:pt x="137" y="130"/>
                  </a:lnTo>
                  <a:lnTo>
                    <a:pt x="137" y="128"/>
                  </a:lnTo>
                  <a:lnTo>
                    <a:pt x="137" y="128"/>
                  </a:lnTo>
                  <a:lnTo>
                    <a:pt x="140" y="128"/>
                  </a:lnTo>
                  <a:lnTo>
                    <a:pt x="137" y="128"/>
                  </a:lnTo>
                  <a:lnTo>
                    <a:pt x="137" y="125"/>
                  </a:lnTo>
                  <a:close/>
                  <a:moveTo>
                    <a:pt x="372" y="104"/>
                  </a:moveTo>
                  <a:lnTo>
                    <a:pt x="369" y="104"/>
                  </a:lnTo>
                  <a:lnTo>
                    <a:pt x="372" y="104"/>
                  </a:lnTo>
                  <a:lnTo>
                    <a:pt x="372" y="104"/>
                  </a:lnTo>
                  <a:lnTo>
                    <a:pt x="372" y="104"/>
                  </a:lnTo>
                  <a:lnTo>
                    <a:pt x="372" y="104"/>
                  </a:lnTo>
                  <a:lnTo>
                    <a:pt x="372" y="104"/>
                  </a:lnTo>
                  <a:lnTo>
                    <a:pt x="372" y="104"/>
                  </a:lnTo>
                  <a:lnTo>
                    <a:pt x="372" y="104"/>
                  </a:lnTo>
                  <a:close/>
                  <a:moveTo>
                    <a:pt x="346" y="246"/>
                  </a:moveTo>
                  <a:lnTo>
                    <a:pt x="346" y="246"/>
                  </a:lnTo>
                  <a:lnTo>
                    <a:pt x="343" y="246"/>
                  </a:lnTo>
                  <a:lnTo>
                    <a:pt x="341" y="246"/>
                  </a:lnTo>
                  <a:lnTo>
                    <a:pt x="341" y="246"/>
                  </a:lnTo>
                  <a:lnTo>
                    <a:pt x="341" y="244"/>
                  </a:lnTo>
                  <a:lnTo>
                    <a:pt x="341" y="244"/>
                  </a:lnTo>
                  <a:lnTo>
                    <a:pt x="341" y="244"/>
                  </a:lnTo>
                  <a:lnTo>
                    <a:pt x="343" y="244"/>
                  </a:lnTo>
                  <a:lnTo>
                    <a:pt x="343" y="244"/>
                  </a:lnTo>
                  <a:lnTo>
                    <a:pt x="343" y="241"/>
                  </a:lnTo>
                  <a:lnTo>
                    <a:pt x="343" y="239"/>
                  </a:lnTo>
                  <a:lnTo>
                    <a:pt x="341" y="239"/>
                  </a:lnTo>
                  <a:lnTo>
                    <a:pt x="341" y="237"/>
                  </a:lnTo>
                  <a:lnTo>
                    <a:pt x="339" y="237"/>
                  </a:lnTo>
                  <a:lnTo>
                    <a:pt x="339" y="237"/>
                  </a:lnTo>
                  <a:lnTo>
                    <a:pt x="339" y="234"/>
                  </a:lnTo>
                  <a:lnTo>
                    <a:pt x="339" y="234"/>
                  </a:lnTo>
                  <a:lnTo>
                    <a:pt x="339" y="234"/>
                  </a:lnTo>
                  <a:lnTo>
                    <a:pt x="339" y="234"/>
                  </a:lnTo>
                  <a:lnTo>
                    <a:pt x="339" y="232"/>
                  </a:lnTo>
                  <a:lnTo>
                    <a:pt x="336" y="230"/>
                  </a:lnTo>
                  <a:lnTo>
                    <a:pt x="336" y="230"/>
                  </a:lnTo>
                  <a:lnTo>
                    <a:pt x="336" y="230"/>
                  </a:lnTo>
                  <a:lnTo>
                    <a:pt x="336" y="227"/>
                  </a:lnTo>
                  <a:lnTo>
                    <a:pt x="334" y="225"/>
                  </a:lnTo>
                  <a:lnTo>
                    <a:pt x="334" y="225"/>
                  </a:lnTo>
                  <a:lnTo>
                    <a:pt x="331" y="225"/>
                  </a:lnTo>
                  <a:lnTo>
                    <a:pt x="331" y="225"/>
                  </a:lnTo>
                  <a:lnTo>
                    <a:pt x="331" y="225"/>
                  </a:lnTo>
                  <a:lnTo>
                    <a:pt x="331" y="227"/>
                  </a:lnTo>
                  <a:lnTo>
                    <a:pt x="331" y="227"/>
                  </a:lnTo>
                  <a:lnTo>
                    <a:pt x="331" y="227"/>
                  </a:lnTo>
                  <a:lnTo>
                    <a:pt x="329" y="227"/>
                  </a:lnTo>
                  <a:lnTo>
                    <a:pt x="329" y="227"/>
                  </a:lnTo>
                  <a:lnTo>
                    <a:pt x="327" y="227"/>
                  </a:lnTo>
                  <a:lnTo>
                    <a:pt x="327" y="225"/>
                  </a:lnTo>
                  <a:lnTo>
                    <a:pt x="327" y="225"/>
                  </a:lnTo>
                  <a:lnTo>
                    <a:pt x="327" y="225"/>
                  </a:lnTo>
                  <a:lnTo>
                    <a:pt x="324" y="225"/>
                  </a:lnTo>
                  <a:lnTo>
                    <a:pt x="322" y="225"/>
                  </a:lnTo>
                  <a:lnTo>
                    <a:pt x="322" y="225"/>
                  </a:lnTo>
                  <a:lnTo>
                    <a:pt x="322" y="225"/>
                  </a:lnTo>
                  <a:lnTo>
                    <a:pt x="320" y="225"/>
                  </a:lnTo>
                  <a:lnTo>
                    <a:pt x="320" y="225"/>
                  </a:lnTo>
                  <a:lnTo>
                    <a:pt x="320" y="225"/>
                  </a:lnTo>
                  <a:lnTo>
                    <a:pt x="317" y="223"/>
                  </a:lnTo>
                  <a:lnTo>
                    <a:pt x="317" y="223"/>
                  </a:lnTo>
                  <a:lnTo>
                    <a:pt x="317" y="223"/>
                  </a:lnTo>
                  <a:lnTo>
                    <a:pt x="315" y="223"/>
                  </a:lnTo>
                  <a:lnTo>
                    <a:pt x="315" y="223"/>
                  </a:lnTo>
                  <a:lnTo>
                    <a:pt x="315" y="223"/>
                  </a:lnTo>
                  <a:lnTo>
                    <a:pt x="312" y="220"/>
                  </a:lnTo>
                  <a:lnTo>
                    <a:pt x="312" y="220"/>
                  </a:lnTo>
                  <a:lnTo>
                    <a:pt x="312" y="220"/>
                  </a:lnTo>
                  <a:lnTo>
                    <a:pt x="308" y="218"/>
                  </a:lnTo>
                  <a:lnTo>
                    <a:pt x="303" y="213"/>
                  </a:lnTo>
                  <a:lnTo>
                    <a:pt x="298" y="211"/>
                  </a:lnTo>
                  <a:lnTo>
                    <a:pt x="296" y="211"/>
                  </a:lnTo>
                  <a:lnTo>
                    <a:pt x="294" y="211"/>
                  </a:lnTo>
                  <a:lnTo>
                    <a:pt x="294" y="211"/>
                  </a:lnTo>
                  <a:lnTo>
                    <a:pt x="294" y="211"/>
                  </a:lnTo>
                  <a:lnTo>
                    <a:pt x="294" y="211"/>
                  </a:lnTo>
                  <a:lnTo>
                    <a:pt x="294" y="211"/>
                  </a:lnTo>
                  <a:lnTo>
                    <a:pt x="291" y="213"/>
                  </a:lnTo>
                  <a:lnTo>
                    <a:pt x="291" y="213"/>
                  </a:lnTo>
                  <a:lnTo>
                    <a:pt x="294" y="215"/>
                  </a:lnTo>
                  <a:lnTo>
                    <a:pt x="291" y="215"/>
                  </a:lnTo>
                  <a:lnTo>
                    <a:pt x="291" y="215"/>
                  </a:lnTo>
                  <a:lnTo>
                    <a:pt x="291" y="215"/>
                  </a:lnTo>
                  <a:lnTo>
                    <a:pt x="291" y="215"/>
                  </a:lnTo>
                  <a:lnTo>
                    <a:pt x="291" y="215"/>
                  </a:lnTo>
                  <a:lnTo>
                    <a:pt x="291" y="218"/>
                  </a:lnTo>
                  <a:lnTo>
                    <a:pt x="291" y="218"/>
                  </a:lnTo>
                  <a:lnTo>
                    <a:pt x="291" y="218"/>
                  </a:lnTo>
                  <a:lnTo>
                    <a:pt x="294" y="218"/>
                  </a:lnTo>
                  <a:lnTo>
                    <a:pt x="294" y="218"/>
                  </a:lnTo>
                  <a:lnTo>
                    <a:pt x="294" y="220"/>
                  </a:lnTo>
                  <a:lnTo>
                    <a:pt x="294" y="220"/>
                  </a:lnTo>
                  <a:lnTo>
                    <a:pt x="296" y="220"/>
                  </a:lnTo>
                  <a:lnTo>
                    <a:pt x="296" y="218"/>
                  </a:lnTo>
                  <a:lnTo>
                    <a:pt x="296" y="218"/>
                  </a:lnTo>
                  <a:lnTo>
                    <a:pt x="296" y="218"/>
                  </a:lnTo>
                  <a:lnTo>
                    <a:pt x="296" y="218"/>
                  </a:lnTo>
                  <a:lnTo>
                    <a:pt x="298" y="218"/>
                  </a:lnTo>
                  <a:lnTo>
                    <a:pt x="298" y="218"/>
                  </a:lnTo>
                  <a:lnTo>
                    <a:pt x="298" y="220"/>
                  </a:lnTo>
                  <a:lnTo>
                    <a:pt x="298" y="220"/>
                  </a:lnTo>
                  <a:lnTo>
                    <a:pt x="301" y="220"/>
                  </a:lnTo>
                  <a:lnTo>
                    <a:pt x="301" y="220"/>
                  </a:lnTo>
                  <a:lnTo>
                    <a:pt x="301" y="220"/>
                  </a:lnTo>
                  <a:lnTo>
                    <a:pt x="301" y="220"/>
                  </a:lnTo>
                  <a:lnTo>
                    <a:pt x="301" y="220"/>
                  </a:lnTo>
                  <a:lnTo>
                    <a:pt x="303" y="220"/>
                  </a:lnTo>
                  <a:lnTo>
                    <a:pt x="303" y="220"/>
                  </a:lnTo>
                  <a:lnTo>
                    <a:pt x="303" y="220"/>
                  </a:lnTo>
                  <a:lnTo>
                    <a:pt x="303" y="220"/>
                  </a:lnTo>
                  <a:lnTo>
                    <a:pt x="303" y="220"/>
                  </a:lnTo>
                  <a:lnTo>
                    <a:pt x="303" y="220"/>
                  </a:lnTo>
                  <a:lnTo>
                    <a:pt x="303" y="223"/>
                  </a:lnTo>
                  <a:lnTo>
                    <a:pt x="303" y="223"/>
                  </a:lnTo>
                  <a:lnTo>
                    <a:pt x="303" y="223"/>
                  </a:lnTo>
                  <a:lnTo>
                    <a:pt x="303" y="225"/>
                  </a:lnTo>
                  <a:lnTo>
                    <a:pt x="303" y="225"/>
                  </a:lnTo>
                  <a:lnTo>
                    <a:pt x="303" y="225"/>
                  </a:lnTo>
                  <a:lnTo>
                    <a:pt x="303" y="227"/>
                  </a:lnTo>
                  <a:lnTo>
                    <a:pt x="303" y="227"/>
                  </a:lnTo>
                  <a:lnTo>
                    <a:pt x="303" y="227"/>
                  </a:lnTo>
                  <a:lnTo>
                    <a:pt x="303" y="227"/>
                  </a:lnTo>
                  <a:lnTo>
                    <a:pt x="303" y="227"/>
                  </a:lnTo>
                  <a:lnTo>
                    <a:pt x="303" y="227"/>
                  </a:lnTo>
                  <a:lnTo>
                    <a:pt x="303" y="227"/>
                  </a:lnTo>
                  <a:lnTo>
                    <a:pt x="305" y="230"/>
                  </a:lnTo>
                  <a:lnTo>
                    <a:pt x="303" y="232"/>
                  </a:lnTo>
                  <a:lnTo>
                    <a:pt x="303" y="232"/>
                  </a:lnTo>
                  <a:lnTo>
                    <a:pt x="305" y="232"/>
                  </a:lnTo>
                  <a:lnTo>
                    <a:pt x="305" y="232"/>
                  </a:lnTo>
                  <a:lnTo>
                    <a:pt x="305" y="232"/>
                  </a:lnTo>
                  <a:lnTo>
                    <a:pt x="305" y="232"/>
                  </a:lnTo>
                  <a:lnTo>
                    <a:pt x="308" y="232"/>
                  </a:lnTo>
                  <a:lnTo>
                    <a:pt x="308" y="232"/>
                  </a:lnTo>
                  <a:lnTo>
                    <a:pt x="308" y="234"/>
                  </a:lnTo>
                  <a:lnTo>
                    <a:pt x="308" y="234"/>
                  </a:lnTo>
                  <a:lnTo>
                    <a:pt x="308" y="234"/>
                  </a:lnTo>
                  <a:lnTo>
                    <a:pt x="308" y="234"/>
                  </a:lnTo>
                  <a:lnTo>
                    <a:pt x="308" y="234"/>
                  </a:lnTo>
                  <a:lnTo>
                    <a:pt x="308" y="237"/>
                  </a:lnTo>
                  <a:lnTo>
                    <a:pt x="310" y="237"/>
                  </a:lnTo>
                  <a:lnTo>
                    <a:pt x="310" y="237"/>
                  </a:lnTo>
                  <a:lnTo>
                    <a:pt x="310" y="234"/>
                  </a:lnTo>
                  <a:lnTo>
                    <a:pt x="310" y="237"/>
                  </a:lnTo>
                  <a:lnTo>
                    <a:pt x="310" y="237"/>
                  </a:lnTo>
                  <a:lnTo>
                    <a:pt x="310" y="237"/>
                  </a:lnTo>
                  <a:lnTo>
                    <a:pt x="312" y="237"/>
                  </a:lnTo>
                  <a:lnTo>
                    <a:pt x="312" y="237"/>
                  </a:lnTo>
                  <a:lnTo>
                    <a:pt x="312" y="239"/>
                  </a:lnTo>
                  <a:lnTo>
                    <a:pt x="312" y="239"/>
                  </a:lnTo>
                  <a:lnTo>
                    <a:pt x="312" y="239"/>
                  </a:lnTo>
                  <a:lnTo>
                    <a:pt x="315" y="239"/>
                  </a:lnTo>
                  <a:lnTo>
                    <a:pt x="315" y="239"/>
                  </a:lnTo>
                  <a:lnTo>
                    <a:pt x="315" y="239"/>
                  </a:lnTo>
                  <a:lnTo>
                    <a:pt x="315" y="239"/>
                  </a:lnTo>
                  <a:lnTo>
                    <a:pt x="315" y="241"/>
                  </a:lnTo>
                  <a:lnTo>
                    <a:pt x="315" y="241"/>
                  </a:lnTo>
                  <a:lnTo>
                    <a:pt x="317" y="241"/>
                  </a:lnTo>
                  <a:lnTo>
                    <a:pt x="317" y="241"/>
                  </a:lnTo>
                  <a:lnTo>
                    <a:pt x="317" y="241"/>
                  </a:lnTo>
                  <a:lnTo>
                    <a:pt x="317" y="241"/>
                  </a:lnTo>
                  <a:lnTo>
                    <a:pt x="317" y="241"/>
                  </a:lnTo>
                  <a:lnTo>
                    <a:pt x="317" y="241"/>
                  </a:lnTo>
                  <a:lnTo>
                    <a:pt x="320" y="244"/>
                  </a:lnTo>
                  <a:lnTo>
                    <a:pt x="320" y="241"/>
                  </a:lnTo>
                  <a:lnTo>
                    <a:pt x="320" y="241"/>
                  </a:lnTo>
                  <a:lnTo>
                    <a:pt x="320" y="244"/>
                  </a:lnTo>
                  <a:lnTo>
                    <a:pt x="320" y="244"/>
                  </a:lnTo>
                  <a:lnTo>
                    <a:pt x="322" y="244"/>
                  </a:lnTo>
                  <a:lnTo>
                    <a:pt x="322" y="244"/>
                  </a:lnTo>
                  <a:lnTo>
                    <a:pt x="322" y="244"/>
                  </a:lnTo>
                  <a:lnTo>
                    <a:pt x="322" y="244"/>
                  </a:lnTo>
                  <a:lnTo>
                    <a:pt x="322" y="244"/>
                  </a:lnTo>
                  <a:lnTo>
                    <a:pt x="322" y="244"/>
                  </a:lnTo>
                  <a:lnTo>
                    <a:pt x="322" y="244"/>
                  </a:lnTo>
                  <a:lnTo>
                    <a:pt x="324" y="244"/>
                  </a:lnTo>
                  <a:lnTo>
                    <a:pt x="324" y="244"/>
                  </a:lnTo>
                  <a:lnTo>
                    <a:pt x="327" y="244"/>
                  </a:lnTo>
                  <a:lnTo>
                    <a:pt x="327" y="244"/>
                  </a:lnTo>
                  <a:lnTo>
                    <a:pt x="329" y="244"/>
                  </a:lnTo>
                  <a:lnTo>
                    <a:pt x="329" y="244"/>
                  </a:lnTo>
                  <a:lnTo>
                    <a:pt x="329" y="246"/>
                  </a:lnTo>
                  <a:lnTo>
                    <a:pt x="331" y="246"/>
                  </a:lnTo>
                  <a:lnTo>
                    <a:pt x="331" y="246"/>
                  </a:lnTo>
                  <a:lnTo>
                    <a:pt x="331" y="246"/>
                  </a:lnTo>
                  <a:lnTo>
                    <a:pt x="331" y="246"/>
                  </a:lnTo>
                  <a:lnTo>
                    <a:pt x="334" y="246"/>
                  </a:lnTo>
                  <a:lnTo>
                    <a:pt x="334" y="246"/>
                  </a:lnTo>
                  <a:lnTo>
                    <a:pt x="336" y="249"/>
                  </a:lnTo>
                  <a:lnTo>
                    <a:pt x="336" y="249"/>
                  </a:lnTo>
                  <a:lnTo>
                    <a:pt x="336" y="246"/>
                  </a:lnTo>
                  <a:lnTo>
                    <a:pt x="339" y="246"/>
                  </a:lnTo>
                  <a:lnTo>
                    <a:pt x="341" y="249"/>
                  </a:lnTo>
                  <a:lnTo>
                    <a:pt x="343" y="249"/>
                  </a:lnTo>
                  <a:lnTo>
                    <a:pt x="343" y="249"/>
                  </a:lnTo>
                  <a:lnTo>
                    <a:pt x="343" y="249"/>
                  </a:lnTo>
                  <a:lnTo>
                    <a:pt x="343" y="249"/>
                  </a:lnTo>
                  <a:lnTo>
                    <a:pt x="346" y="249"/>
                  </a:lnTo>
                  <a:lnTo>
                    <a:pt x="346" y="249"/>
                  </a:lnTo>
                  <a:lnTo>
                    <a:pt x="346" y="249"/>
                  </a:lnTo>
                  <a:lnTo>
                    <a:pt x="346" y="249"/>
                  </a:lnTo>
                  <a:lnTo>
                    <a:pt x="348" y="249"/>
                  </a:lnTo>
                  <a:lnTo>
                    <a:pt x="348" y="249"/>
                  </a:lnTo>
                  <a:lnTo>
                    <a:pt x="348" y="246"/>
                  </a:lnTo>
                  <a:lnTo>
                    <a:pt x="346" y="246"/>
                  </a:lnTo>
                  <a:close/>
                  <a:moveTo>
                    <a:pt x="596" y="192"/>
                  </a:moveTo>
                  <a:lnTo>
                    <a:pt x="596" y="192"/>
                  </a:lnTo>
                  <a:lnTo>
                    <a:pt x="596" y="192"/>
                  </a:lnTo>
                  <a:lnTo>
                    <a:pt x="596" y="192"/>
                  </a:lnTo>
                  <a:lnTo>
                    <a:pt x="596" y="192"/>
                  </a:lnTo>
                  <a:lnTo>
                    <a:pt x="596" y="192"/>
                  </a:lnTo>
                  <a:lnTo>
                    <a:pt x="596" y="192"/>
                  </a:lnTo>
                  <a:lnTo>
                    <a:pt x="596" y="192"/>
                  </a:lnTo>
                  <a:lnTo>
                    <a:pt x="596" y="192"/>
                  </a:lnTo>
                  <a:close/>
                  <a:moveTo>
                    <a:pt x="675" y="331"/>
                  </a:moveTo>
                  <a:lnTo>
                    <a:pt x="675" y="331"/>
                  </a:lnTo>
                  <a:lnTo>
                    <a:pt x="675" y="331"/>
                  </a:lnTo>
                  <a:lnTo>
                    <a:pt x="672" y="334"/>
                  </a:lnTo>
                  <a:lnTo>
                    <a:pt x="675" y="334"/>
                  </a:lnTo>
                  <a:lnTo>
                    <a:pt x="675" y="334"/>
                  </a:lnTo>
                  <a:lnTo>
                    <a:pt x="675" y="334"/>
                  </a:lnTo>
                  <a:lnTo>
                    <a:pt x="675" y="331"/>
                  </a:lnTo>
                  <a:close/>
                  <a:moveTo>
                    <a:pt x="582" y="294"/>
                  </a:moveTo>
                  <a:lnTo>
                    <a:pt x="580" y="294"/>
                  </a:lnTo>
                  <a:lnTo>
                    <a:pt x="580" y="294"/>
                  </a:lnTo>
                  <a:lnTo>
                    <a:pt x="580" y="296"/>
                  </a:lnTo>
                  <a:lnTo>
                    <a:pt x="580" y="296"/>
                  </a:lnTo>
                  <a:lnTo>
                    <a:pt x="580" y="296"/>
                  </a:lnTo>
                  <a:lnTo>
                    <a:pt x="582" y="296"/>
                  </a:lnTo>
                  <a:lnTo>
                    <a:pt x="582" y="294"/>
                  </a:lnTo>
                  <a:lnTo>
                    <a:pt x="582" y="294"/>
                  </a:lnTo>
                  <a:lnTo>
                    <a:pt x="582" y="294"/>
                  </a:lnTo>
                  <a:close/>
                  <a:moveTo>
                    <a:pt x="592" y="187"/>
                  </a:moveTo>
                  <a:lnTo>
                    <a:pt x="592" y="187"/>
                  </a:lnTo>
                  <a:lnTo>
                    <a:pt x="594" y="187"/>
                  </a:lnTo>
                  <a:lnTo>
                    <a:pt x="594" y="187"/>
                  </a:lnTo>
                  <a:lnTo>
                    <a:pt x="592" y="187"/>
                  </a:lnTo>
                  <a:close/>
                  <a:moveTo>
                    <a:pt x="578" y="298"/>
                  </a:moveTo>
                  <a:lnTo>
                    <a:pt x="580" y="296"/>
                  </a:lnTo>
                  <a:lnTo>
                    <a:pt x="580" y="296"/>
                  </a:lnTo>
                  <a:lnTo>
                    <a:pt x="580" y="294"/>
                  </a:lnTo>
                  <a:lnTo>
                    <a:pt x="578" y="294"/>
                  </a:lnTo>
                  <a:lnTo>
                    <a:pt x="575" y="291"/>
                  </a:lnTo>
                  <a:lnTo>
                    <a:pt x="575" y="294"/>
                  </a:lnTo>
                  <a:lnTo>
                    <a:pt x="573" y="294"/>
                  </a:lnTo>
                  <a:lnTo>
                    <a:pt x="573" y="294"/>
                  </a:lnTo>
                  <a:lnTo>
                    <a:pt x="573" y="294"/>
                  </a:lnTo>
                  <a:lnTo>
                    <a:pt x="570" y="294"/>
                  </a:lnTo>
                  <a:lnTo>
                    <a:pt x="570" y="294"/>
                  </a:lnTo>
                  <a:lnTo>
                    <a:pt x="570" y="296"/>
                  </a:lnTo>
                  <a:lnTo>
                    <a:pt x="570" y="296"/>
                  </a:lnTo>
                  <a:lnTo>
                    <a:pt x="573" y="296"/>
                  </a:lnTo>
                  <a:lnTo>
                    <a:pt x="573" y="298"/>
                  </a:lnTo>
                  <a:lnTo>
                    <a:pt x="573" y="298"/>
                  </a:lnTo>
                  <a:lnTo>
                    <a:pt x="573" y="298"/>
                  </a:lnTo>
                  <a:lnTo>
                    <a:pt x="575" y="301"/>
                  </a:lnTo>
                  <a:lnTo>
                    <a:pt x="575" y="301"/>
                  </a:lnTo>
                  <a:lnTo>
                    <a:pt x="578" y="301"/>
                  </a:lnTo>
                  <a:lnTo>
                    <a:pt x="578" y="301"/>
                  </a:lnTo>
                  <a:lnTo>
                    <a:pt x="582" y="298"/>
                  </a:lnTo>
                  <a:lnTo>
                    <a:pt x="582" y="296"/>
                  </a:lnTo>
                  <a:lnTo>
                    <a:pt x="578" y="298"/>
                  </a:lnTo>
                  <a:close/>
                  <a:moveTo>
                    <a:pt x="521" y="223"/>
                  </a:moveTo>
                  <a:lnTo>
                    <a:pt x="521" y="223"/>
                  </a:lnTo>
                  <a:lnTo>
                    <a:pt x="521" y="223"/>
                  </a:lnTo>
                  <a:lnTo>
                    <a:pt x="521" y="223"/>
                  </a:lnTo>
                  <a:lnTo>
                    <a:pt x="521" y="223"/>
                  </a:lnTo>
                  <a:lnTo>
                    <a:pt x="521" y="223"/>
                  </a:lnTo>
                  <a:lnTo>
                    <a:pt x="521" y="223"/>
                  </a:lnTo>
                  <a:lnTo>
                    <a:pt x="521" y="225"/>
                  </a:lnTo>
                  <a:lnTo>
                    <a:pt x="521" y="225"/>
                  </a:lnTo>
                  <a:lnTo>
                    <a:pt x="521" y="225"/>
                  </a:lnTo>
                  <a:lnTo>
                    <a:pt x="521" y="223"/>
                  </a:lnTo>
                  <a:close/>
                  <a:moveTo>
                    <a:pt x="154" y="59"/>
                  </a:moveTo>
                  <a:lnTo>
                    <a:pt x="152" y="59"/>
                  </a:lnTo>
                  <a:lnTo>
                    <a:pt x="152" y="59"/>
                  </a:lnTo>
                  <a:lnTo>
                    <a:pt x="152" y="59"/>
                  </a:lnTo>
                  <a:lnTo>
                    <a:pt x="149" y="57"/>
                  </a:lnTo>
                  <a:lnTo>
                    <a:pt x="149" y="57"/>
                  </a:lnTo>
                  <a:lnTo>
                    <a:pt x="147" y="57"/>
                  </a:lnTo>
                  <a:lnTo>
                    <a:pt x="147" y="57"/>
                  </a:lnTo>
                  <a:lnTo>
                    <a:pt x="147" y="57"/>
                  </a:lnTo>
                  <a:lnTo>
                    <a:pt x="147" y="57"/>
                  </a:lnTo>
                  <a:lnTo>
                    <a:pt x="147" y="57"/>
                  </a:lnTo>
                  <a:lnTo>
                    <a:pt x="147" y="57"/>
                  </a:lnTo>
                  <a:lnTo>
                    <a:pt x="147" y="57"/>
                  </a:lnTo>
                  <a:lnTo>
                    <a:pt x="147" y="57"/>
                  </a:lnTo>
                  <a:lnTo>
                    <a:pt x="147" y="57"/>
                  </a:lnTo>
                  <a:lnTo>
                    <a:pt x="144" y="57"/>
                  </a:lnTo>
                  <a:lnTo>
                    <a:pt x="144" y="57"/>
                  </a:lnTo>
                  <a:lnTo>
                    <a:pt x="144" y="57"/>
                  </a:lnTo>
                  <a:lnTo>
                    <a:pt x="144" y="57"/>
                  </a:lnTo>
                  <a:lnTo>
                    <a:pt x="144" y="57"/>
                  </a:lnTo>
                  <a:lnTo>
                    <a:pt x="144" y="57"/>
                  </a:lnTo>
                  <a:lnTo>
                    <a:pt x="144" y="57"/>
                  </a:lnTo>
                  <a:lnTo>
                    <a:pt x="144" y="59"/>
                  </a:lnTo>
                  <a:lnTo>
                    <a:pt x="144" y="59"/>
                  </a:lnTo>
                  <a:lnTo>
                    <a:pt x="147" y="59"/>
                  </a:lnTo>
                  <a:lnTo>
                    <a:pt x="147" y="59"/>
                  </a:lnTo>
                  <a:lnTo>
                    <a:pt x="147" y="62"/>
                  </a:lnTo>
                  <a:lnTo>
                    <a:pt x="147" y="62"/>
                  </a:lnTo>
                  <a:lnTo>
                    <a:pt x="149" y="62"/>
                  </a:lnTo>
                  <a:lnTo>
                    <a:pt x="149" y="62"/>
                  </a:lnTo>
                  <a:lnTo>
                    <a:pt x="149" y="59"/>
                  </a:lnTo>
                  <a:lnTo>
                    <a:pt x="149" y="59"/>
                  </a:lnTo>
                  <a:lnTo>
                    <a:pt x="149" y="59"/>
                  </a:lnTo>
                  <a:lnTo>
                    <a:pt x="152" y="62"/>
                  </a:lnTo>
                  <a:lnTo>
                    <a:pt x="152" y="59"/>
                  </a:lnTo>
                  <a:lnTo>
                    <a:pt x="152" y="62"/>
                  </a:lnTo>
                  <a:lnTo>
                    <a:pt x="152" y="62"/>
                  </a:lnTo>
                  <a:lnTo>
                    <a:pt x="154" y="62"/>
                  </a:lnTo>
                  <a:lnTo>
                    <a:pt x="154" y="62"/>
                  </a:lnTo>
                  <a:lnTo>
                    <a:pt x="154" y="62"/>
                  </a:lnTo>
                  <a:lnTo>
                    <a:pt x="154" y="59"/>
                  </a:lnTo>
                  <a:lnTo>
                    <a:pt x="154" y="59"/>
                  </a:lnTo>
                  <a:close/>
                  <a:moveTo>
                    <a:pt x="187" y="144"/>
                  </a:moveTo>
                  <a:lnTo>
                    <a:pt x="187" y="144"/>
                  </a:lnTo>
                  <a:lnTo>
                    <a:pt x="185" y="147"/>
                  </a:lnTo>
                  <a:lnTo>
                    <a:pt x="185" y="147"/>
                  </a:lnTo>
                  <a:lnTo>
                    <a:pt x="185" y="149"/>
                  </a:lnTo>
                  <a:lnTo>
                    <a:pt x="187" y="147"/>
                  </a:lnTo>
                  <a:lnTo>
                    <a:pt x="189" y="147"/>
                  </a:lnTo>
                  <a:lnTo>
                    <a:pt x="189" y="144"/>
                  </a:lnTo>
                  <a:lnTo>
                    <a:pt x="187" y="144"/>
                  </a:lnTo>
                  <a:lnTo>
                    <a:pt x="187" y="144"/>
                  </a:lnTo>
                  <a:lnTo>
                    <a:pt x="187" y="144"/>
                  </a:lnTo>
                  <a:lnTo>
                    <a:pt x="189" y="144"/>
                  </a:lnTo>
                  <a:lnTo>
                    <a:pt x="187" y="144"/>
                  </a:lnTo>
                  <a:lnTo>
                    <a:pt x="189" y="142"/>
                  </a:lnTo>
                  <a:lnTo>
                    <a:pt x="189" y="142"/>
                  </a:lnTo>
                  <a:lnTo>
                    <a:pt x="189" y="142"/>
                  </a:lnTo>
                  <a:lnTo>
                    <a:pt x="189" y="142"/>
                  </a:lnTo>
                  <a:lnTo>
                    <a:pt x="189" y="142"/>
                  </a:lnTo>
                  <a:lnTo>
                    <a:pt x="189" y="142"/>
                  </a:lnTo>
                  <a:lnTo>
                    <a:pt x="187" y="142"/>
                  </a:lnTo>
                  <a:lnTo>
                    <a:pt x="187" y="144"/>
                  </a:lnTo>
                  <a:close/>
                  <a:moveTo>
                    <a:pt x="185" y="142"/>
                  </a:moveTo>
                  <a:lnTo>
                    <a:pt x="185" y="142"/>
                  </a:lnTo>
                  <a:lnTo>
                    <a:pt x="185" y="142"/>
                  </a:lnTo>
                  <a:lnTo>
                    <a:pt x="185" y="142"/>
                  </a:lnTo>
                  <a:lnTo>
                    <a:pt x="185" y="142"/>
                  </a:lnTo>
                  <a:lnTo>
                    <a:pt x="185" y="142"/>
                  </a:lnTo>
                  <a:lnTo>
                    <a:pt x="185" y="140"/>
                  </a:lnTo>
                  <a:lnTo>
                    <a:pt x="182" y="140"/>
                  </a:lnTo>
                  <a:lnTo>
                    <a:pt x="182" y="140"/>
                  </a:lnTo>
                  <a:lnTo>
                    <a:pt x="182" y="140"/>
                  </a:lnTo>
                  <a:lnTo>
                    <a:pt x="182" y="140"/>
                  </a:lnTo>
                  <a:lnTo>
                    <a:pt x="182" y="140"/>
                  </a:lnTo>
                  <a:lnTo>
                    <a:pt x="182" y="140"/>
                  </a:lnTo>
                  <a:lnTo>
                    <a:pt x="182" y="140"/>
                  </a:lnTo>
                  <a:lnTo>
                    <a:pt x="182" y="142"/>
                  </a:lnTo>
                  <a:lnTo>
                    <a:pt x="182" y="142"/>
                  </a:lnTo>
                  <a:lnTo>
                    <a:pt x="182" y="142"/>
                  </a:lnTo>
                  <a:lnTo>
                    <a:pt x="182" y="142"/>
                  </a:lnTo>
                  <a:lnTo>
                    <a:pt x="182" y="142"/>
                  </a:lnTo>
                  <a:lnTo>
                    <a:pt x="182" y="142"/>
                  </a:lnTo>
                  <a:lnTo>
                    <a:pt x="180" y="142"/>
                  </a:lnTo>
                  <a:lnTo>
                    <a:pt x="180" y="142"/>
                  </a:lnTo>
                  <a:lnTo>
                    <a:pt x="180" y="142"/>
                  </a:lnTo>
                  <a:lnTo>
                    <a:pt x="180" y="144"/>
                  </a:lnTo>
                  <a:lnTo>
                    <a:pt x="178" y="144"/>
                  </a:lnTo>
                  <a:lnTo>
                    <a:pt x="178" y="144"/>
                  </a:lnTo>
                  <a:lnTo>
                    <a:pt x="180" y="147"/>
                  </a:lnTo>
                  <a:lnTo>
                    <a:pt x="180" y="147"/>
                  </a:lnTo>
                  <a:lnTo>
                    <a:pt x="180" y="147"/>
                  </a:lnTo>
                  <a:lnTo>
                    <a:pt x="180" y="147"/>
                  </a:lnTo>
                  <a:lnTo>
                    <a:pt x="182" y="147"/>
                  </a:lnTo>
                  <a:lnTo>
                    <a:pt x="185" y="147"/>
                  </a:lnTo>
                  <a:lnTo>
                    <a:pt x="185" y="147"/>
                  </a:lnTo>
                  <a:lnTo>
                    <a:pt x="187" y="142"/>
                  </a:lnTo>
                  <a:lnTo>
                    <a:pt x="185" y="142"/>
                  </a:lnTo>
                  <a:close/>
                  <a:moveTo>
                    <a:pt x="142" y="50"/>
                  </a:moveTo>
                  <a:lnTo>
                    <a:pt x="142" y="47"/>
                  </a:lnTo>
                  <a:lnTo>
                    <a:pt x="142" y="47"/>
                  </a:lnTo>
                  <a:lnTo>
                    <a:pt x="142" y="47"/>
                  </a:lnTo>
                  <a:lnTo>
                    <a:pt x="142" y="47"/>
                  </a:lnTo>
                  <a:lnTo>
                    <a:pt x="142" y="47"/>
                  </a:lnTo>
                  <a:lnTo>
                    <a:pt x="142" y="47"/>
                  </a:lnTo>
                  <a:lnTo>
                    <a:pt x="142" y="45"/>
                  </a:lnTo>
                  <a:lnTo>
                    <a:pt x="140" y="47"/>
                  </a:lnTo>
                  <a:lnTo>
                    <a:pt x="140" y="47"/>
                  </a:lnTo>
                  <a:lnTo>
                    <a:pt x="140" y="47"/>
                  </a:lnTo>
                  <a:lnTo>
                    <a:pt x="137" y="47"/>
                  </a:lnTo>
                  <a:lnTo>
                    <a:pt x="137" y="47"/>
                  </a:lnTo>
                  <a:lnTo>
                    <a:pt x="137" y="50"/>
                  </a:lnTo>
                  <a:lnTo>
                    <a:pt x="140" y="50"/>
                  </a:lnTo>
                  <a:lnTo>
                    <a:pt x="140" y="50"/>
                  </a:lnTo>
                  <a:lnTo>
                    <a:pt x="140" y="50"/>
                  </a:lnTo>
                  <a:lnTo>
                    <a:pt x="140" y="50"/>
                  </a:lnTo>
                  <a:lnTo>
                    <a:pt x="140" y="50"/>
                  </a:lnTo>
                  <a:lnTo>
                    <a:pt x="142" y="50"/>
                  </a:lnTo>
                  <a:lnTo>
                    <a:pt x="142" y="50"/>
                  </a:lnTo>
                  <a:lnTo>
                    <a:pt x="142" y="50"/>
                  </a:lnTo>
                  <a:close/>
                  <a:moveTo>
                    <a:pt x="144" y="54"/>
                  </a:moveTo>
                  <a:lnTo>
                    <a:pt x="147" y="54"/>
                  </a:lnTo>
                  <a:lnTo>
                    <a:pt x="147" y="54"/>
                  </a:lnTo>
                  <a:lnTo>
                    <a:pt x="147" y="54"/>
                  </a:lnTo>
                  <a:lnTo>
                    <a:pt x="149" y="57"/>
                  </a:lnTo>
                  <a:lnTo>
                    <a:pt x="149" y="54"/>
                  </a:lnTo>
                  <a:lnTo>
                    <a:pt x="149" y="54"/>
                  </a:lnTo>
                  <a:lnTo>
                    <a:pt x="149" y="54"/>
                  </a:lnTo>
                  <a:lnTo>
                    <a:pt x="149" y="54"/>
                  </a:lnTo>
                  <a:lnTo>
                    <a:pt x="149" y="54"/>
                  </a:lnTo>
                  <a:lnTo>
                    <a:pt x="147" y="52"/>
                  </a:lnTo>
                  <a:lnTo>
                    <a:pt x="147" y="52"/>
                  </a:lnTo>
                  <a:lnTo>
                    <a:pt x="147" y="52"/>
                  </a:lnTo>
                  <a:lnTo>
                    <a:pt x="144" y="52"/>
                  </a:lnTo>
                  <a:lnTo>
                    <a:pt x="144" y="52"/>
                  </a:lnTo>
                  <a:lnTo>
                    <a:pt x="144" y="52"/>
                  </a:lnTo>
                  <a:lnTo>
                    <a:pt x="144" y="52"/>
                  </a:lnTo>
                  <a:lnTo>
                    <a:pt x="142" y="52"/>
                  </a:lnTo>
                  <a:lnTo>
                    <a:pt x="142" y="50"/>
                  </a:lnTo>
                  <a:lnTo>
                    <a:pt x="142" y="50"/>
                  </a:lnTo>
                  <a:lnTo>
                    <a:pt x="142" y="50"/>
                  </a:lnTo>
                  <a:lnTo>
                    <a:pt x="142" y="52"/>
                  </a:lnTo>
                  <a:lnTo>
                    <a:pt x="142" y="52"/>
                  </a:lnTo>
                  <a:lnTo>
                    <a:pt x="142" y="52"/>
                  </a:lnTo>
                  <a:lnTo>
                    <a:pt x="142" y="52"/>
                  </a:lnTo>
                  <a:lnTo>
                    <a:pt x="144" y="52"/>
                  </a:lnTo>
                  <a:lnTo>
                    <a:pt x="144" y="54"/>
                  </a:lnTo>
                  <a:lnTo>
                    <a:pt x="144" y="54"/>
                  </a:lnTo>
                  <a:close/>
                  <a:moveTo>
                    <a:pt x="220" y="147"/>
                  </a:moveTo>
                  <a:lnTo>
                    <a:pt x="220" y="147"/>
                  </a:lnTo>
                  <a:lnTo>
                    <a:pt x="218" y="147"/>
                  </a:lnTo>
                  <a:lnTo>
                    <a:pt x="218" y="147"/>
                  </a:lnTo>
                  <a:lnTo>
                    <a:pt x="218" y="147"/>
                  </a:lnTo>
                  <a:lnTo>
                    <a:pt x="218" y="149"/>
                  </a:lnTo>
                  <a:lnTo>
                    <a:pt x="218" y="149"/>
                  </a:lnTo>
                  <a:lnTo>
                    <a:pt x="218" y="149"/>
                  </a:lnTo>
                  <a:lnTo>
                    <a:pt x="218" y="151"/>
                  </a:lnTo>
                  <a:lnTo>
                    <a:pt x="220" y="149"/>
                  </a:lnTo>
                  <a:lnTo>
                    <a:pt x="220" y="149"/>
                  </a:lnTo>
                  <a:lnTo>
                    <a:pt x="220" y="147"/>
                  </a:lnTo>
                  <a:lnTo>
                    <a:pt x="220" y="147"/>
                  </a:lnTo>
                  <a:close/>
                  <a:moveTo>
                    <a:pt x="211" y="102"/>
                  </a:moveTo>
                  <a:lnTo>
                    <a:pt x="213" y="104"/>
                  </a:lnTo>
                  <a:lnTo>
                    <a:pt x="213" y="106"/>
                  </a:lnTo>
                  <a:lnTo>
                    <a:pt x="213" y="106"/>
                  </a:lnTo>
                  <a:lnTo>
                    <a:pt x="213" y="106"/>
                  </a:lnTo>
                  <a:lnTo>
                    <a:pt x="213" y="106"/>
                  </a:lnTo>
                  <a:lnTo>
                    <a:pt x="213" y="106"/>
                  </a:lnTo>
                  <a:lnTo>
                    <a:pt x="215" y="109"/>
                  </a:lnTo>
                  <a:lnTo>
                    <a:pt x="215" y="109"/>
                  </a:lnTo>
                  <a:lnTo>
                    <a:pt x="215" y="111"/>
                  </a:lnTo>
                  <a:lnTo>
                    <a:pt x="218" y="111"/>
                  </a:lnTo>
                  <a:lnTo>
                    <a:pt x="218" y="111"/>
                  </a:lnTo>
                  <a:lnTo>
                    <a:pt x="218" y="111"/>
                  </a:lnTo>
                  <a:lnTo>
                    <a:pt x="220" y="114"/>
                  </a:lnTo>
                  <a:lnTo>
                    <a:pt x="220" y="114"/>
                  </a:lnTo>
                  <a:lnTo>
                    <a:pt x="220" y="114"/>
                  </a:lnTo>
                  <a:lnTo>
                    <a:pt x="220" y="114"/>
                  </a:lnTo>
                  <a:lnTo>
                    <a:pt x="220" y="114"/>
                  </a:lnTo>
                  <a:lnTo>
                    <a:pt x="220" y="114"/>
                  </a:lnTo>
                  <a:lnTo>
                    <a:pt x="220" y="114"/>
                  </a:lnTo>
                  <a:lnTo>
                    <a:pt x="223" y="114"/>
                  </a:lnTo>
                  <a:lnTo>
                    <a:pt x="223" y="114"/>
                  </a:lnTo>
                  <a:lnTo>
                    <a:pt x="225" y="114"/>
                  </a:lnTo>
                  <a:lnTo>
                    <a:pt x="223" y="114"/>
                  </a:lnTo>
                  <a:lnTo>
                    <a:pt x="223" y="111"/>
                  </a:lnTo>
                  <a:lnTo>
                    <a:pt x="223" y="111"/>
                  </a:lnTo>
                  <a:lnTo>
                    <a:pt x="223" y="109"/>
                  </a:lnTo>
                  <a:lnTo>
                    <a:pt x="220" y="109"/>
                  </a:lnTo>
                  <a:lnTo>
                    <a:pt x="220" y="106"/>
                  </a:lnTo>
                  <a:lnTo>
                    <a:pt x="220" y="106"/>
                  </a:lnTo>
                  <a:lnTo>
                    <a:pt x="218" y="106"/>
                  </a:lnTo>
                  <a:lnTo>
                    <a:pt x="218" y="106"/>
                  </a:lnTo>
                  <a:lnTo>
                    <a:pt x="218" y="106"/>
                  </a:lnTo>
                  <a:lnTo>
                    <a:pt x="218" y="106"/>
                  </a:lnTo>
                  <a:lnTo>
                    <a:pt x="218" y="104"/>
                  </a:lnTo>
                  <a:lnTo>
                    <a:pt x="218" y="104"/>
                  </a:lnTo>
                  <a:lnTo>
                    <a:pt x="218" y="104"/>
                  </a:lnTo>
                  <a:lnTo>
                    <a:pt x="218" y="104"/>
                  </a:lnTo>
                  <a:lnTo>
                    <a:pt x="218" y="104"/>
                  </a:lnTo>
                  <a:lnTo>
                    <a:pt x="218" y="104"/>
                  </a:lnTo>
                  <a:lnTo>
                    <a:pt x="220" y="104"/>
                  </a:lnTo>
                  <a:lnTo>
                    <a:pt x="220" y="102"/>
                  </a:lnTo>
                  <a:lnTo>
                    <a:pt x="223" y="102"/>
                  </a:lnTo>
                  <a:lnTo>
                    <a:pt x="220" y="102"/>
                  </a:lnTo>
                  <a:lnTo>
                    <a:pt x="211" y="92"/>
                  </a:lnTo>
                  <a:lnTo>
                    <a:pt x="206" y="90"/>
                  </a:lnTo>
                  <a:lnTo>
                    <a:pt x="204" y="88"/>
                  </a:lnTo>
                  <a:lnTo>
                    <a:pt x="204" y="88"/>
                  </a:lnTo>
                  <a:lnTo>
                    <a:pt x="204" y="85"/>
                  </a:lnTo>
                  <a:lnTo>
                    <a:pt x="204" y="85"/>
                  </a:lnTo>
                  <a:lnTo>
                    <a:pt x="204" y="85"/>
                  </a:lnTo>
                  <a:lnTo>
                    <a:pt x="204" y="85"/>
                  </a:lnTo>
                  <a:lnTo>
                    <a:pt x="204" y="85"/>
                  </a:lnTo>
                  <a:lnTo>
                    <a:pt x="201" y="85"/>
                  </a:lnTo>
                  <a:lnTo>
                    <a:pt x="201" y="83"/>
                  </a:lnTo>
                  <a:lnTo>
                    <a:pt x="201" y="83"/>
                  </a:lnTo>
                  <a:lnTo>
                    <a:pt x="199" y="80"/>
                  </a:lnTo>
                  <a:lnTo>
                    <a:pt x="199" y="80"/>
                  </a:lnTo>
                  <a:lnTo>
                    <a:pt x="199" y="80"/>
                  </a:lnTo>
                  <a:lnTo>
                    <a:pt x="199" y="80"/>
                  </a:lnTo>
                  <a:lnTo>
                    <a:pt x="196" y="80"/>
                  </a:lnTo>
                  <a:lnTo>
                    <a:pt x="196" y="80"/>
                  </a:lnTo>
                  <a:lnTo>
                    <a:pt x="196" y="80"/>
                  </a:lnTo>
                  <a:lnTo>
                    <a:pt x="196" y="80"/>
                  </a:lnTo>
                  <a:lnTo>
                    <a:pt x="194" y="80"/>
                  </a:lnTo>
                  <a:lnTo>
                    <a:pt x="194" y="80"/>
                  </a:lnTo>
                  <a:lnTo>
                    <a:pt x="194" y="80"/>
                  </a:lnTo>
                  <a:lnTo>
                    <a:pt x="192" y="78"/>
                  </a:lnTo>
                  <a:lnTo>
                    <a:pt x="192" y="80"/>
                  </a:lnTo>
                  <a:lnTo>
                    <a:pt x="192" y="78"/>
                  </a:lnTo>
                  <a:lnTo>
                    <a:pt x="192" y="78"/>
                  </a:lnTo>
                  <a:lnTo>
                    <a:pt x="192" y="78"/>
                  </a:lnTo>
                  <a:lnTo>
                    <a:pt x="189" y="78"/>
                  </a:lnTo>
                  <a:lnTo>
                    <a:pt x="189" y="78"/>
                  </a:lnTo>
                  <a:lnTo>
                    <a:pt x="189" y="78"/>
                  </a:lnTo>
                  <a:lnTo>
                    <a:pt x="189" y="76"/>
                  </a:lnTo>
                  <a:lnTo>
                    <a:pt x="189" y="76"/>
                  </a:lnTo>
                  <a:lnTo>
                    <a:pt x="187" y="76"/>
                  </a:lnTo>
                  <a:lnTo>
                    <a:pt x="187" y="76"/>
                  </a:lnTo>
                  <a:lnTo>
                    <a:pt x="187" y="76"/>
                  </a:lnTo>
                  <a:lnTo>
                    <a:pt x="185" y="78"/>
                  </a:lnTo>
                  <a:lnTo>
                    <a:pt x="185" y="76"/>
                  </a:lnTo>
                  <a:lnTo>
                    <a:pt x="182" y="76"/>
                  </a:lnTo>
                  <a:lnTo>
                    <a:pt x="182" y="76"/>
                  </a:lnTo>
                  <a:lnTo>
                    <a:pt x="182" y="76"/>
                  </a:lnTo>
                  <a:lnTo>
                    <a:pt x="182" y="73"/>
                  </a:lnTo>
                  <a:lnTo>
                    <a:pt x="182" y="73"/>
                  </a:lnTo>
                  <a:lnTo>
                    <a:pt x="180" y="73"/>
                  </a:lnTo>
                  <a:lnTo>
                    <a:pt x="178" y="73"/>
                  </a:lnTo>
                  <a:lnTo>
                    <a:pt x="178" y="73"/>
                  </a:lnTo>
                  <a:lnTo>
                    <a:pt x="178" y="71"/>
                  </a:lnTo>
                  <a:lnTo>
                    <a:pt x="178" y="71"/>
                  </a:lnTo>
                  <a:lnTo>
                    <a:pt x="178" y="69"/>
                  </a:lnTo>
                  <a:lnTo>
                    <a:pt x="175" y="69"/>
                  </a:lnTo>
                  <a:lnTo>
                    <a:pt x="175" y="66"/>
                  </a:lnTo>
                  <a:lnTo>
                    <a:pt x="173" y="66"/>
                  </a:lnTo>
                  <a:lnTo>
                    <a:pt x="173" y="66"/>
                  </a:lnTo>
                  <a:lnTo>
                    <a:pt x="173" y="66"/>
                  </a:lnTo>
                  <a:lnTo>
                    <a:pt x="170" y="64"/>
                  </a:lnTo>
                  <a:lnTo>
                    <a:pt x="170" y="64"/>
                  </a:lnTo>
                  <a:lnTo>
                    <a:pt x="170" y="62"/>
                  </a:lnTo>
                  <a:lnTo>
                    <a:pt x="168" y="62"/>
                  </a:lnTo>
                  <a:lnTo>
                    <a:pt x="168" y="62"/>
                  </a:lnTo>
                  <a:lnTo>
                    <a:pt x="168" y="62"/>
                  </a:lnTo>
                  <a:lnTo>
                    <a:pt x="166" y="59"/>
                  </a:lnTo>
                  <a:lnTo>
                    <a:pt x="166" y="59"/>
                  </a:lnTo>
                  <a:lnTo>
                    <a:pt x="166" y="59"/>
                  </a:lnTo>
                  <a:lnTo>
                    <a:pt x="166" y="57"/>
                  </a:lnTo>
                  <a:lnTo>
                    <a:pt x="166" y="57"/>
                  </a:lnTo>
                  <a:lnTo>
                    <a:pt x="166" y="57"/>
                  </a:lnTo>
                  <a:lnTo>
                    <a:pt x="166" y="59"/>
                  </a:lnTo>
                  <a:lnTo>
                    <a:pt x="163" y="59"/>
                  </a:lnTo>
                  <a:lnTo>
                    <a:pt x="163" y="59"/>
                  </a:lnTo>
                  <a:lnTo>
                    <a:pt x="163" y="57"/>
                  </a:lnTo>
                  <a:lnTo>
                    <a:pt x="161" y="57"/>
                  </a:lnTo>
                  <a:lnTo>
                    <a:pt x="161" y="57"/>
                  </a:lnTo>
                  <a:lnTo>
                    <a:pt x="161" y="57"/>
                  </a:lnTo>
                  <a:lnTo>
                    <a:pt x="161" y="57"/>
                  </a:lnTo>
                  <a:lnTo>
                    <a:pt x="161" y="57"/>
                  </a:lnTo>
                  <a:lnTo>
                    <a:pt x="161" y="57"/>
                  </a:lnTo>
                  <a:lnTo>
                    <a:pt x="159" y="57"/>
                  </a:lnTo>
                  <a:lnTo>
                    <a:pt x="159" y="57"/>
                  </a:lnTo>
                  <a:lnTo>
                    <a:pt x="159" y="57"/>
                  </a:lnTo>
                  <a:lnTo>
                    <a:pt x="159" y="57"/>
                  </a:lnTo>
                  <a:lnTo>
                    <a:pt x="159" y="57"/>
                  </a:lnTo>
                  <a:lnTo>
                    <a:pt x="152" y="54"/>
                  </a:lnTo>
                  <a:lnTo>
                    <a:pt x="152" y="54"/>
                  </a:lnTo>
                  <a:lnTo>
                    <a:pt x="152" y="54"/>
                  </a:lnTo>
                  <a:lnTo>
                    <a:pt x="152" y="54"/>
                  </a:lnTo>
                  <a:lnTo>
                    <a:pt x="152" y="57"/>
                  </a:lnTo>
                  <a:lnTo>
                    <a:pt x="152" y="57"/>
                  </a:lnTo>
                  <a:lnTo>
                    <a:pt x="154" y="59"/>
                  </a:lnTo>
                  <a:lnTo>
                    <a:pt x="156" y="62"/>
                  </a:lnTo>
                  <a:lnTo>
                    <a:pt x="156" y="64"/>
                  </a:lnTo>
                  <a:lnTo>
                    <a:pt x="156" y="66"/>
                  </a:lnTo>
                  <a:lnTo>
                    <a:pt x="156" y="66"/>
                  </a:lnTo>
                  <a:lnTo>
                    <a:pt x="156" y="66"/>
                  </a:lnTo>
                  <a:lnTo>
                    <a:pt x="156" y="66"/>
                  </a:lnTo>
                  <a:lnTo>
                    <a:pt x="159" y="69"/>
                  </a:lnTo>
                  <a:lnTo>
                    <a:pt x="161" y="69"/>
                  </a:lnTo>
                  <a:lnTo>
                    <a:pt x="161" y="71"/>
                  </a:lnTo>
                  <a:lnTo>
                    <a:pt x="161" y="71"/>
                  </a:lnTo>
                  <a:lnTo>
                    <a:pt x="163" y="71"/>
                  </a:lnTo>
                  <a:lnTo>
                    <a:pt x="163" y="71"/>
                  </a:lnTo>
                  <a:lnTo>
                    <a:pt x="163" y="71"/>
                  </a:lnTo>
                  <a:lnTo>
                    <a:pt x="163" y="73"/>
                  </a:lnTo>
                  <a:lnTo>
                    <a:pt x="166" y="76"/>
                  </a:lnTo>
                  <a:lnTo>
                    <a:pt x="166" y="73"/>
                  </a:lnTo>
                  <a:lnTo>
                    <a:pt x="166" y="73"/>
                  </a:lnTo>
                  <a:lnTo>
                    <a:pt x="166" y="76"/>
                  </a:lnTo>
                  <a:lnTo>
                    <a:pt x="168" y="76"/>
                  </a:lnTo>
                  <a:lnTo>
                    <a:pt x="166" y="76"/>
                  </a:lnTo>
                  <a:lnTo>
                    <a:pt x="168" y="76"/>
                  </a:lnTo>
                  <a:lnTo>
                    <a:pt x="168" y="78"/>
                  </a:lnTo>
                  <a:lnTo>
                    <a:pt x="170" y="76"/>
                  </a:lnTo>
                  <a:lnTo>
                    <a:pt x="170" y="78"/>
                  </a:lnTo>
                  <a:lnTo>
                    <a:pt x="170" y="80"/>
                  </a:lnTo>
                  <a:lnTo>
                    <a:pt x="173" y="83"/>
                  </a:lnTo>
                  <a:lnTo>
                    <a:pt x="175" y="83"/>
                  </a:lnTo>
                  <a:lnTo>
                    <a:pt x="175" y="83"/>
                  </a:lnTo>
                  <a:lnTo>
                    <a:pt x="175" y="83"/>
                  </a:lnTo>
                  <a:lnTo>
                    <a:pt x="175" y="85"/>
                  </a:lnTo>
                  <a:lnTo>
                    <a:pt x="178" y="85"/>
                  </a:lnTo>
                  <a:lnTo>
                    <a:pt x="178" y="83"/>
                  </a:lnTo>
                  <a:lnTo>
                    <a:pt x="178" y="85"/>
                  </a:lnTo>
                  <a:lnTo>
                    <a:pt x="178" y="85"/>
                  </a:lnTo>
                  <a:lnTo>
                    <a:pt x="178" y="85"/>
                  </a:lnTo>
                  <a:lnTo>
                    <a:pt x="178" y="85"/>
                  </a:lnTo>
                  <a:lnTo>
                    <a:pt x="178" y="85"/>
                  </a:lnTo>
                  <a:lnTo>
                    <a:pt x="178" y="88"/>
                  </a:lnTo>
                  <a:lnTo>
                    <a:pt x="178" y="88"/>
                  </a:lnTo>
                  <a:lnTo>
                    <a:pt x="180" y="88"/>
                  </a:lnTo>
                  <a:lnTo>
                    <a:pt x="180" y="88"/>
                  </a:lnTo>
                  <a:lnTo>
                    <a:pt x="180" y="88"/>
                  </a:lnTo>
                  <a:lnTo>
                    <a:pt x="182" y="88"/>
                  </a:lnTo>
                  <a:lnTo>
                    <a:pt x="182" y="88"/>
                  </a:lnTo>
                  <a:lnTo>
                    <a:pt x="182" y="88"/>
                  </a:lnTo>
                  <a:lnTo>
                    <a:pt x="182" y="88"/>
                  </a:lnTo>
                  <a:lnTo>
                    <a:pt x="182" y="88"/>
                  </a:lnTo>
                  <a:lnTo>
                    <a:pt x="182" y="88"/>
                  </a:lnTo>
                  <a:lnTo>
                    <a:pt x="182" y="88"/>
                  </a:lnTo>
                  <a:lnTo>
                    <a:pt x="182" y="88"/>
                  </a:lnTo>
                  <a:lnTo>
                    <a:pt x="182" y="88"/>
                  </a:lnTo>
                  <a:lnTo>
                    <a:pt x="182" y="88"/>
                  </a:lnTo>
                  <a:lnTo>
                    <a:pt x="185" y="88"/>
                  </a:lnTo>
                  <a:lnTo>
                    <a:pt x="185" y="88"/>
                  </a:lnTo>
                  <a:lnTo>
                    <a:pt x="189" y="92"/>
                  </a:lnTo>
                  <a:lnTo>
                    <a:pt x="189" y="92"/>
                  </a:lnTo>
                  <a:lnTo>
                    <a:pt x="192" y="92"/>
                  </a:lnTo>
                  <a:lnTo>
                    <a:pt x="192" y="92"/>
                  </a:lnTo>
                  <a:lnTo>
                    <a:pt x="192" y="95"/>
                  </a:lnTo>
                  <a:lnTo>
                    <a:pt x="192" y="95"/>
                  </a:lnTo>
                  <a:lnTo>
                    <a:pt x="194" y="95"/>
                  </a:lnTo>
                  <a:lnTo>
                    <a:pt x="194" y="95"/>
                  </a:lnTo>
                  <a:lnTo>
                    <a:pt x="194" y="95"/>
                  </a:lnTo>
                  <a:lnTo>
                    <a:pt x="194" y="95"/>
                  </a:lnTo>
                  <a:lnTo>
                    <a:pt x="196" y="97"/>
                  </a:lnTo>
                  <a:lnTo>
                    <a:pt x="196" y="97"/>
                  </a:lnTo>
                  <a:lnTo>
                    <a:pt x="196" y="97"/>
                  </a:lnTo>
                  <a:lnTo>
                    <a:pt x="199" y="99"/>
                  </a:lnTo>
                  <a:lnTo>
                    <a:pt x="199" y="97"/>
                  </a:lnTo>
                  <a:lnTo>
                    <a:pt x="201" y="97"/>
                  </a:lnTo>
                  <a:lnTo>
                    <a:pt x="201" y="99"/>
                  </a:lnTo>
                  <a:lnTo>
                    <a:pt x="204" y="99"/>
                  </a:lnTo>
                  <a:lnTo>
                    <a:pt x="204" y="99"/>
                  </a:lnTo>
                  <a:lnTo>
                    <a:pt x="206" y="102"/>
                  </a:lnTo>
                  <a:lnTo>
                    <a:pt x="211" y="102"/>
                  </a:lnTo>
                  <a:close/>
                  <a:moveTo>
                    <a:pt x="249" y="301"/>
                  </a:moveTo>
                  <a:lnTo>
                    <a:pt x="241" y="296"/>
                  </a:lnTo>
                  <a:lnTo>
                    <a:pt x="241" y="296"/>
                  </a:lnTo>
                  <a:lnTo>
                    <a:pt x="239" y="294"/>
                  </a:lnTo>
                  <a:lnTo>
                    <a:pt x="237" y="294"/>
                  </a:lnTo>
                  <a:lnTo>
                    <a:pt x="237" y="294"/>
                  </a:lnTo>
                  <a:lnTo>
                    <a:pt x="234" y="291"/>
                  </a:lnTo>
                  <a:lnTo>
                    <a:pt x="232" y="291"/>
                  </a:lnTo>
                  <a:lnTo>
                    <a:pt x="230" y="289"/>
                  </a:lnTo>
                  <a:lnTo>
                    <a:pt x="230" y="289"/>
                  </a:lnTo>
                  <a:lnTo>
                    <a:pt x="227" y="286"/>
                  </a:lnTo>
                  <a:lnTo>
                    <a:pt x="227" y="286"/>
                  </a:lnTo>
                  <a:lnTo>
                    <a:pt x="225" y="286"/>
                  </a:lnTo>
                  <a:lnTo>
                    <a:pt x="225" y="286"/>
                  </a:lnTo>
                  <a:lnTo>
                    <a:pt x="225" y="286"/>
                  </a:lnTo>
                  <a:lnTo>
                    <a:pt x="225" y="286"/>
                  </a:lnTo>
                  <a:lnTo>
                    <a:pt x="223" y="284"/>
                  </a:lnTo>
                  <a:lnTo>
                    <a:pt x="223" y="284"/>
                  </a:lnTo>
                  <a:lnTo>
                    <a:pt x="223" y="284"/>
                  </a:lnTo>
                  <a:lnTo>
                    <a:pt x="223" y="284"/>
                  </a:lnTo>
                  <a:lnTo>
                    <a:pt x="223" y="284"/>
                  </a:lnTo>
                  <a:lnTo>
                    <a:pt x="223" y="286"/>
                  </a:lnTo>
                  <a:lnTo>
                    <a:pt x="223" y="286"/>
                  </a:lnTo>
                  <a:lnTo>
                    <a:pt x="220" y="286"/>
                  </a:lnTo>
                  <a:lnTo>
                    <a:pt x="220" y="289"/>
                  </a:lnTo>
                  <a:lnTo>
                    <a:pt x="220" y="289"/>
                  </a:lnTo>
                  <a:lnTo>
                    <a:pt x="220" y="289"/>
                  </a:lnTo>
                  <a:lnTo>
                    <a:pt x="223" y="289"/>
                  </a:lnTo>
                  <a:lnTo>
                    <a:pt x="223" y="291"/>
                  </a:lnTo>
                  <a:lnTo>
                    <a:pt x="223" y="291"/>
                  </a:lnTo>
                  <a:lnTo>
                    <a:pt x="223" y="294"/>
                  </a:lnTo>
                  <a:lnTo>
                    <a:pt x="225" y="294"/>
                  </a:lnTo>
                  <a:lnTo>
                    <a:pt x="225" y="294"/>
                  </a:lnTo>
                  <a:lnTo>
                    <a:pt x="225" y="294"/>
                  </a:lnTo>
                  <a:lnTo>
                    <a:pt x="227" y="294"/>
                  </a:lnTo>
                  <a:lnTo>
                    <a:pt x="227" y="294"/>
                  </a:lnTo>
                  <a:lnTo>
                    <a:pt x="227" y="294"/>
                  </a:lnTo>
                  <a:lnTo>
                    <a:pt x="227" y="294"/>
                  </a:lnTo>
                  <a:lnTo>
                    <a:pt x="227" y="294"/>
                  </a:lnTo>
                  <a:lnTo>
                    <a:pt x="230" y="296"/>
                  </a:lnTo>
                  <a:lnTo>
                    <a:pt x="232" y="296"/>
                  </a:lnTo>
                  <a:lnTo>
                    <a:pt x="232" y="296"/>
                  </a:lnTo>
                  <a:lnTo>
                    <a:pt x="232" y="296"/>
                  </a:lnTo>
                  <a:lnTo>
                    <a:pt x="232" y="296"/>
                  </a:lnTo>
                  <a:lnTo>
                    <a:pt x="234" y="296"/>
                  </a:lnTo>
                  <a:lnTo>
                    <a:pt x="234" y="294"/>
                  </a:lnTo>
                  <a:lnTo>
                    <a:pt x="234" y="294"/>
                  </a:lnTo>
                  <a:lnTo>
                    <a:pt x="234" y="294"/>
                  </a:lnTo>
                  <a:lnTo>
                    <a:pt x="234" y="294"/>
                  </a:lnTo>
                  <a:lnTo>
                    <a:pt x="237" y="294"/>
                  </a:lnTo>
                  <a:lnTo>
                    <a:pt x="237" y="296"/>
                  </a:lnTo>
                  <a:lnTo>
                    <a:pt x="237" y="296"/>
                  </a:lnTo>
                  <a:lnTo>
                    <a:pt x="237" y="296"/>
                  </a:lnTo>
                  <a:lnTo>
                    <a:pt x="237" y="296"/>
                  </a:lnTo>
                  <a:lnTo>
                    <a:pt x="237" y="296"/>
                  </a:lnTo>
                  <a:lnTo>
                    <a:pt x="237" y="298"/>
                  </a:lnTo>
                  <a:lnTo>
                    <a:pt x="237" y="298"/>
                  </a:lnTo>
                  <a:lnTo>
                    <a:pt x="237" y="298"/>
                  </a:lnTo>
                  <a:lnTo>
                    <a:pt x="237" y="298"/>
                  </a:lnTo>
                  <a:lnTo>
                    <a:pt x="239" y="298"/>
                  </a:lnTo>
                  <a:lnTo>
                    <a:pt x="239" y="298"/>
                  </a:lnTo>
                  <a:lnTo>
                    <a:pt x="239" y="298"/>
                  </a:lnTo>
                  <a:lnTo>
                    <a:pt x="241" y="301"/>
                  </a:lnTo>
                  <a:lnTo>
                    <a:pt x="241" y="301"/>
                  </a:lnTo>
                  <a:lnTo>
                    <a:pt x="241" y="303"/>
                  </a:lnTo>
                  <a:lnTo>
                    <a:pt x="241" y="303"/>
                  </a:lnTo>
                  <a:lnTo>
                    <a:pt x="244" y="305"/>
                  </a:lnTo>
                  <a:lnTo>
                    <a:pt x="244" y="305"/>
                  </a:lnTo>
                  <a:lnTo>
                    <a:pt x="244" y="305"/>
                  </a:lnTo>
                  <a:lnTo>
                    <a:pt x="244" y="305"/>
                  </a:lnTo>
                  <a:lnTo>
                    <a:pt x="246" y="305"/>
                  </a:lnTo>
                  <a:lnTo>
                    <a:pt x="246" y="305"/>
                  </a:lnTo>
                  <a:lnTo>
                    <a:pt x="246" y="308"/>
                  </a:lnTo>
                  <a:lnTo>
                    <a:pt x="246" y="308"/>
                  </a:lnTo>
                  <a:lnTo>
                    <a:pt x="249" y="308"/>
                  </a:lnTo>
                  <a:lnTo>
                    <a:pt x="249" y="305"/>
                  </a:lnTo>
                  <a:lnTo>
                    <a:pt x="249" y="305"/>
                  </a:lnTo>
                  <a:lnTo>
                    <a:pt x="249" y="305"/>
                  </a:lnTo>
                  <a:lnTo>
                    <a:pt x="249" y="305"/>
                  </a:lnTo>
                  <a:lnTo>
                    <a:pt x="251" y="305"/>
                  </a:lnTo>
                  <a:lnTo>
                    <a:pt x="251" y="305"/>
                  </a:lnTo>
                  <a:lnTo>
                    <a:pt x="251" y="305"/>
                  </a:lnTo>
                  <a:lnTo>
                    <a:pt x="251" y="303"/>
                  </a:lnTo>
                  <a:lnTo>
                    <a:pt x="249" y="301"/>
                  </a:lnTo>
                  <a:close/>
                  <a:moveTo>
                    <a:pt x="267" y="189"/>
                  </a:moveTo>
                  <a:lnTo>
                    <a:pt x="267" y="189"/>
                  </a:lnTo>
                  <a:lnTo>
                    <a:pt x="267" y="187"/>
                  </a:lnTo>
                  <a:lnTo>
                    <a:pt x="267" y="187"/>
                  </a:lnTo>
                  <a:lnTo>
                    <a:pt x="267" y="185"/>
                  </a:lnTo>
                  <a:lnTo>
                    <a:pt x="267" y="185"/>
                  </a:lnTo>
                  <a:lnTo>
                    <a:pt x="267" y="185"/>
                  </a:lnTo>
                  <a:lnTo>
                    <a:pt x="267" y="185"/>
                  </a:lnTo>
                  <a:lnTo>
                    <a:pt x="267" y="185"/>
                  </a:lnTo>
                  <a:lnTo>
                    <a:pt x="267" y="182"/>
                  </a:lnTo>
                  <a:lnTo>
                    <a:pt x="267" y="182"/>
                  </a:lnTo>
                  <a:lnTo>
                    <a:pt x="265" y="182"/>
                  </a:lnTo>
                  <a:lnTo>
                    <a:pt x="265" y="182"/>
                  </a:lnTo>
                  <a:lnTo>
                    <a:pt x="263" y="182"/>
                  </a:lnTo>
                  <a:lnTo>
                    <a:pt x="263" y="180"/>
                  </a:lnTo>
                  <a:lnTo>
                    <a:pt x="263" y="182"/>
                  </a:lnTo>
                  <a:lnTo>
                    <a:pt x="260" y="182"/>
                  </a:lnTo>
                  <a:lnTo>
                    <a:pt x="260" y="180"/>
                  </a:lnTo>
                  <a:lnTo>
                    <a:pt x="260" y="178"/>
                  </a:lnTo>
                  <a:lnTo>
                    <a:pt x="260" y="178"/>
                  </a:lnTo>
                  <a:lnTo>
                    <a:pt x="260" y="175"/>
                  </a:lnTo>
                  <a:lnTo>
                    <a:pt x="260" y="175"/>
                  </a:lnTo>
                  <a:lnTo>
                    <a:pt x="258" y="173"/>
                  </a:lnTo>
                  <a:lnTo>
                    <a:pt x="256" y="170"/>
                  </a:lnTo>
                  <a:lnTo>
                    <a:pt x="253" y="173"/>
                  </a:lnTo>
                  <a:lnTo>
                    <a:pt x="251" y="170"/>
                  </a:lnTo>
                  <a:lnTo>
                    <a:pt x="251" y="168"/>
                  </a:lnTo>
                  <a:lnTo>
                    <a:pt x="249" y="168"/>
                  </a:lnTo>
                  <a:lnTo>
                    <a:pt x="249" y="166"/>
                  </a:lnTo>
                  <a:lnTo>
                    <a:pt x="246" y="166"/>
                  </a:lnTo>
                  <a:lnTo>
                    <a:pt x="246" y="166"/>
                  </a:lnTo>
                  <a:lnTo>
                    <a:pt x="246" y="166"/>
                  </a:lnTo>
                  <a:lnTo>
                    <a:pt x="246" y="166"/>
                  </a:lnTo>
                  <a:lnTo>
                    <a:pt x="246" y="166"/>
                  </a:lnTo>
                  <a:lnTo>
                    <a:pt x="246" y="166"/>
                  </a:lnTo>
                  <a:lnTo>
                    <a:pt x="246" y="166"/>
                  </a:lnTo>
                  <a:lnTo>
                    <a:pt x="241" y="166"/>
                  </a:lnTo>
                  <a:lnTo>
                    <a:pt x="241" y="166"/>
                  </a:lnTo>
                  <a:lnTo>
                    <a:pt x="241" y="166"/>
                  </a:lnTo>
                  <a:lnTo>
                    <a:pt x="239" y="166"/>
                  </a:lnTo>
                  <a:lnTo>
                    <a:pt x="239" y="166"/>
                  </a:lnTo>
                  <a:lnTo>
                    <a:pt x="239" y="166"/>
                  </a:lnTo>
                  <a:lnTo>
                    <a:pt x="239" y="166"/>
                  </a:lnTo>
                  <a:lnTo>
                    <a:pt x="239" y="166"/>
                  </a:lnTo>
                  <a:lnTo>
                    <a:pt x="237" y="166"/>
                  </a:lnTo>
                  <a:lnTo>
                    <a:pt x="234" y="166"/>
                  </a:lnTo>
                  <a:lnTo>
                    <a:pt x="234" y="166"/>
                  </a:lnTo>
                  <a:lnTo>
                    <a:pt x="234" y="166"/>
                  </a:lnTo>
                  <a:lnTo>
                    <a:pt x="234" y="166"/>
                  </a:lnTo>
                  <a:lnTo>
                    <a:pt x="232" y="166"/>
                  </a:lnTo>
                  <a:lnTo>
                    <a:pt x="232" y="166"/>
                  </a:lnTo>
                  <a:lnTo>
                    <a:pt x="232" y="166"/>
                  </a:lnTo>
                  <a:lnTo>
                    <a:pt x="230" y="166"/>
                  </a:lnTo>
                  <a:lnTo>
                    <a:pt x="230" y="166"/>
                  </a:lnTo>
                  <a:lnTo>
                    <a:pt x="230" y="166"/>
                  </a:lnTo>
                  <a:lnTo>
                    <a:pt x="230" y="166"/>
                  </a:lnTo>
                  <a:lnTo>
                    <a:pt x="227" y="166"/>
                  </a:lnTo>
                  <a:lnTo>
                    <a:pt x="227" y="166"/>
                  </a:lnTo>
                  <a:lnTo>
                    <a:pt x="227" y="166"/>
                  </a:lnTo>
                  <a:lnTo>
                    <a:pt x="225" y="166"/>
                  </a:lnTo>
                  <a:lnTo>
                    <a:pt x="225" y="166"/>
                  </a:lnTo>
                  <a:lnTo>
                    <a:pt x="223" y="166"/>
                  </a:lnTo>
                  <a:lnTo>
                    <a:pt x="223" y="166"/>
                  </a:lnTo>
                  <a:lnTo>
                    <a:pt x="223" y="163"/>
                  </a:lnTo>
                  <a:lnTo>
                    <a:pt x="223" y="163"/>
                  </a:lnTo>
                  <a:lnTo>
                    <a:pt x="220" y="161"/>
                  </a:lnTo>
                  <a:lnTo>
                    <a:pt x="220" y="161"/>
                  </a:lnTo>
                  <a:lnTo>
                    <a:pt x="218" y="159"/>
                  </a:lnTo>
                  <a:lnTo>
                    <a:pt x="215" y="156"/>
                  </a:lnTo>
                  <a:lnTo>
                    <a:pt x="215" y="156"/>
                  </a:lnTo>
                  <a:lnTo>
                    <a:pt x="213" y="154"/>
                  </a:lnTo>
                  <a:lnTo>
                    <a:pt x="208" y="156"/>
                  </a:lnTo>
                  <a:lnTo>
                    <a:pt x="208" y="156"/>
                  </a:lnTo>
                  <a:lnTo>
                    <a:pt x="208" y="159"/>
                  </a:lnTo>
                  <a:lnTo>
                    <a:pt x="208" y="159"/>
                  </a:lnTo>
                  <a:lnTo>
                    <a:pt x="208" y="161"/>
                  </a:lnTo>
                  <a:lnTo>
                    <a:pt x="206" y="161"/>
                  </a:lnTo>
                  <a:lnTo>
                    <a:pt x="206" y="161"/>
                  </a:lnTo>
                  <a:lnTo>
                    <a:pt x="206" y="161"/>
                  </a:lnTo>
                  <a:lnTo>
                    <a:pt x="206" y="163"/>
                  </a:lnTo>
                  <a:lnTo>
                    <a:pt x="206" y="163"/>
                  </a:lnTo>
                  <a:lnTo>
                    <a:pt x="208" y="163"/>
                  </a:lnTo>
                  <a:lnTo>
                    <a:pt x="208" y="163"/>
                  </a:lnTo>
                  <a:lnTo>
                    <a:pt x="206" y="166"/>
                  </a:lnTo>
                  <a:lnTo>
                    <a:pt x="206" y="166"/>
                  </a:lnTo>
                  <a:lnTo>
                    <a:pt x="208" y="168"/>
                  </a:lnTo>
                  <a:lnTo>
                    <a:pt x="208" y="168"/>
                  </a:lnTo>
                  <a:lnTo>
                    <a:pt x="208" y="168"/>
                  </a:lnTo>
                  <a:lnTo>
                    <a:pt x="208" y="170"/>
                  </a:lnTo>
                  <a:lnTo>
                    <a:pt x="206" y="170"/>
                  </a:lnTo>
                  <a:lnTo>
                    <a:pt x="206" y="170"/>
                  </a:lnTo>
                  <a:lnTo>
                    <a:pt x="206" y="170"/>
                  </a:lnTo>
                  <a:lnTo>
                    <a:pt x="206" y="170"/>
                  </a:lnTo>
                  <a:lnTo>
                    <a:pt x="208" y="173"/>
                  </a:lnTo>
                  <a:lnTo>
                    <a:pt x="208" y="173"/>
                  </a:lnTo>
                  <a:lnTo>
                    <a:pt x="208" y="175"/>
                  </a:lnTo>
                  <a:lnTo>
                    <a:pt x="211" y="175"/>
                  </a:lnTo>
                  <a:lnTo>
                    <a:pt x="211" y="178"/>
                  </a:lnTo>
                  <a:lnTo>
                    <a:pt x="211" y="178"/>
                  </a:lnTo>
                  <a:lnTo>
                    <a:pt x="211" y="178"/>
                  </a:lnTo>
                  <a:lnTo>
                    <a:pt x="211" y="178"/>
                  </a:lnTo>
                  <a:lnTo>
                    <a:pt x="211" y="178"/>
                  </a:lnTo>
                  <a:lnTo>
                    <a:pt x="211" y="178"/>
                  </a:lnTo>
                  <a:lnTo>
                    <a:pt x="211" y="180"/>
                  </a:lnTo>
                  <a:lnTo>
                    <a:pt x="211" y="180"/>
                  </a:lnTo>
                  <a:lnTo>
                    <a:pt x="211" y="180"/>
                  </a:lnTo>
                  <a:lnTo>
                    <a:pt x="211" y="180"/>
                  </a:lnTo>
                  <a:lnTo>
                    <a:pt x="213" y="180"/>
                  </a:lnTo>
                  <a:lnTo>
                    <a:pt x="213" y="180"/>
                  </a:lnTo>
                  <a:lnTo>
                    <a:pt x="213" y="180"/>
                  </a:lnTo>
                  <a:lnTo>
                    <a:pt x="213" y="182"/>
                  </a:lnTo>
                  <a:lnTo>
                    <a:pt x="213" y="182"/>
                  </a:lnTo>
                  <a:lnTo>
                    <a:pt x="213" y="182"/>
                  </a:lnTo>
                  <a:lnTo>
                    <a:pt x="215" y="182"/>
                  </a:lnTo>
                  <a:lnTo>
                    <a:pt x="218" y="187"/>
                  </a:lnTo>
                  <a:lnTo>
                    <a:pt x="218" y="187"/>
                  </a:lnTo>
                  <a:lnTo>
                    <a:pt x="218" y="187"/>
                  </a:lnTo>
                  <a:lnTo>
                    <a:pt x="220" y="187"/>
                  </a:lnTo>
                  <a:lnTo>
                    <a:pt x="220" y="187"/>
                  </a:lnTo>
                  <a:lnTo>
                    <a:pt x="223" y="187"/>
                  </a:lnTo>
                  <a:lnTo>
                    <a:pt x="223" y="187"/>
                  </a:lnTo>
                  <a:lnTo>
                    <a:pt x="225" y="187"/>
                  </a:lnTo>
                  <a:lnTo>
                    <a:pt x="225" y="187"/>
                  </a:lnTo>
                  <a:lnTo>
                    <a:pt x="227" y="189"/>
                  </a:lnTo>
                  <a:lnTo>
                    <a:pt x="227" y="189"/>
                  </a:lnTo>
                  <a:lnTo>
                    <a:pt x="227" y="189"/>
                  </a:lnTo>
                  <a:lnTo>
                    <a:pt x="230" y="189"/>
                  </a:lnTo>
                  <a:lnTo>
                    <a:pt x="230" y="189"/>
                  </a:lnTo>
                  <a:lnTo>
                    <a:pt x="230" y="189"/>
                  </a:lnTo>
                  <a:lnTo>
                    <a:pt x="232" y="189"/>
                  </a:lnTo>
                  <a:lnTo>
                    <a:pt x="237" y="187"/>
                  </a:lnTo>
                  <a:lnTo>
                    <a:pt x="244" y="189"/>
                  </a:lnTo>
                  <a:lnTo>
                    <a:pt x="244" y="189"/>
                  </a:lnTo>
                  <a:lnTo>
                    <a:pt x="244" y="189"/>
                  </a:lnTo>
                  <a:lnTo>
                    <a:pt x="246" y="189"/>
                  </a:lnTo>
                  <a:lnTo>
                    <a:pt x="246" y="189"/>
                  </a:lnTo>
                  <a:lnTo>
                    <a:pt x="246" y="189"/>
                  </a:lnTo>
                  <a:lnTo>
                    <a:pt x="246" y="192"/>
                  </a:lnTo>
                  <a:lnTo>
                    <a:pt x="246" y="192"/>
                  </a:lnTo>
                  <a:lnTo>
                    <a:pt x="246" y="192"/>
                  </a:lnTo>
                  <a:lnTo>
                    <a:pt x="249" y="192"/>
                  </a:lnTo>
                  <a:lnTo>
                    <a:pt x="249" y="192"/>
                  </a:lnTo>
                  <a:lnTo>
                    <a:pt x="249" y="192"/>
                  </a:lnTo>
                  <a:lnTo>
                    <a:pt x="249" y="192"/>
                  </a:lnTo>
                  <a:lnTo>
                    <a:pt x="249" y="192"/>
                  </a:lnTo>
                  <a:lnTo>
                    <a:pt x="251" y="192"/>
                  </a:lnTo>
                  <a:lnTo>
                    <a:pt x="253" y="192"/>
                  </a:lnTo>
                  <a:lnTo>
                    <a:pt x="256" y="194"/>
                  </a:lnTo>
                  <a:lnTo>
                    <a:pt x="260" y="196"/>
                  </a:lnTo>
                  <a:lnTo>
                    <a:pt x="260" y="194"/>
                  </a:lnTo>
                  <a:lnTo>
                    <a:pt x="260" y="194"/>
                  </a:lnTo>
                  <a:lnTo>
                    <a:pt x="263" y="194"/>
                  </a:lnTo>
                  <a:lnTo>
                    <a:pt x="267" y="192"/>
                  </a:lnTo>
                  <a:lnTo>
                    <a:pt x="270" y="192"/>
                  </a:lnTo>
                  <a:lnTo>
                    <a:pt x="270" y="189"/>
                  </a:lnTo>
                  <a:lnTo>
                    <a:pt x="270" y="189"/>
                  </a:lnTo>
                  <a:lnTo>
                    <a:pt x="267" y="189"/>
                  </a:lnTo>
                  <a:close/>
                  <a:moveTo>
                    <a:pt x="294" y="173"/>
                  </a:moveTo>
                  <a:lnTo>
                    <a:pt x="294" y="173"/>
                  </a:lnTo>
                  <a:lnTo>
                    <a:pt x="294" y="175"/>
                  </a:lnTo>
                  <a:lnTo>
                    <a:pt x="294" y="175"/>
                  </a:lnTo>
                  <a:lnTo>
                    <a:pt x="298" y="178"/>
                  </a:lnTo>
                  <a:lnTo>
                    <a:pt x="298" y="178"/>
                  </a:lnTo>
                  <a:lnTo>
                    <a:pt x="298" y="178"/>
                  </a:lnTo>
                  <a:lnTo>
                    <a:pt x="298" y="175"/>
                  </a:lnTo>
                  <a:lnTo>
                    <a:pt x="298" y="175"/>
                  </a:lnTo>
                  <a:lnTo>
                    <a:pt x="298" y="170"/>
                  </a:lnTo>
                  <a:lnTo>
                    <a:pt x="298" y="168"/>
                  </a:lnTo>
                  <a:lnTo>
                    <a:pt x="296" y="168"/>
                  </a:lnTo>
                  <a:lnTo>
                    <a:pt x="296" y="166"/>
                  </a:lnTo>
                  <a:lnTo>
                    <a:pt x="296" y="166"/>
                  </a:lnTo>
                  <a:lnTo>
                    <a:pt x="294" y="161"/>
                  </a:lnTo>
                  <a:lnTo>
                    <a:pt x="294" y="161"/>
                  </a:lnTo>
                  <a:lnTo>
                    <a:pt x="291" y="159"/>
                  </a:lnTo>
                  <a:lnTo>
                    <a:pt x="291" y="159"/>
                  </a:lnTo>
                  <a:lnTo>
                    <a:pt x="291" y="156"/>
                  </a:lnTo>
                  <a:lnTo>
                    <a:pt x="291" y="156"/>
                  </a:lnTo>
                  <a:lnTo>
                    <a:pt x="291" y="156"/>
                  </a:lnTo>
                  <a:lnTo>
                    <a:pt x="294" y="156"/>
                  </a:lnTo>
                  <a:lnTo>
                    <a:pt x="294" y="159"/>
                  </a:lnTo>
                  <a:lnTo>
                    <a:pt x="294" y="156"/>
                  </a:lnTo>
                  <a:lnTo>
                    <a:pt x="294" y="156"/>
                  </a:lnTo>
                  <a:lnTo>
                    <a:pt x="294" y="154"/>
                  </a:lnTo>
                  <a:lnTo>
                    <a:pt x="294" y="154"/>
                  </a:lnTo>
                  <a:lnTo>
                    <a:pt x="291" y="154"/>
                  </a:lnTo>
                  <a:lnTo>
                    <a:pt x="291" y="154"/>
                  </a:lnTo>
                  <a:lnTo>
                    <a:pt x="291" y="151"/>
                  </a:lnTo>
                  <a:lnTo>
                    <a:pt x="291" y="151"/>
                  </a:lnTo>
                  <a:lnTo>
                    <a:pt x="294" y="151"/>
                  </a:lnTo>
                  <a:lnTo>
                    <a:pt x="294" y="151"/>
                  </a:lnTo>
                  <a:lnTo>
                    <a:pt x="294" y="151"/>
                  </a:lnTo>
                  <a:lnTo>
                    <a:pt x="294" y="151"/>
                  </a:lnTo>
                  <a:lnTo>
                    <a:pt x="294" y="151"/>
                  </a:lnTo>
                  <a:lnTo>
                    <a:pt x="294" y="149"/>
                  </a:lnTo>
                  <a:lnTo>
                    <a:pt x="294" y="149"/>
                  </a:lnTo>
                  <a:lnTo>
                    <a:pt x="291" y="149"/>
                  </a:lnTo>
                  <a:lnTo>
                    <a:pt x="291" y="149"/>
                  </a:lnTo>
                  <a:lnTo>
                    <a:pt x="291" y="149"/>
                  </a:lnTo>
                  <a:lnTo>
                    <a:pt x="291" y="149"/>
                  </a:lnTo>
                  <a:lnTo>
                    <a:pt x="289" y="149"/>
                  </a:lnTo>
                  <a:lnTo>
                    <a:pt x="291" y="147"/>
                  </a:lnTo>
                  <a:lnTo>
                    <a:pt x="291" y="147"/>
                  </a:lnTo>
                  <a:lnTo>
                    <a:pt x="291" y="147"/>
                  </a:lnTo>
                  <a:lnTo>
                    <a:pt x="291" y="147"/>
                  </a:lnTo>
                  <a:lnTo>
                    <a:pt x="291" y="147"/>
                  </a:lnTo>
                  <a:lnTo>
                    <a:pt x="291" y="147"/>
                  </a:lnTo>
                  <a:lnTo>
                    <a:pt x="291" y="144"/>
                  </a:lnTo>
                  <a:lnTo>
                    <a:pt x="289" y="144"/>
                  </a:lnTo>
                  <a:lnTo>
                    <a:pt x="289" y="144"/>
                  </a:lnTo>
                  <a:lnTo>
                    <a:pt x="289" y="144"/>
                  </a:lnTo>
                  <a:lnTo>
                    <a:pt x="289" y="144"/>
                  </a:lnTo>
                  <a:lnTo>
                    <a:pt x="289" y="144"/>
                  </a:lnTo>
                  <a:lnTo>
                    <a:pt x="289" y="142"/>
                  </a:lnTo>
                  <a:lnTo>
                    <a:pt x="289" y="142"/>
                  </a:lnTo>
                  <a:lnTo>
                    <a:pt x="289" y="142"/>
                  </a:lnTo>
                  <a:lnTo>
                    <a:pt x="289" y="142"/>
                  </a:lnTo>
                  <a:lnTo>
                    <a:pt x="289" y="140"/>
                  </a:lnTo>
                  <a:lnTo>
                    <a:pt x="286" y="140"/>
                  </a:lnTo>
                  <a:lnTo>
                    <a:pt x="286" y="140"/>
                  </a:lnTo>
                  <a:lnTo>
                    <a:pt x="286" y="140"/>
                  </a:lnTo>
                  <a:lnTo>
                    <a:pt x="289" y="140"/>
                  </a:lnTo>
                  <a:lnTo>
                    <a:pt x="289" y="140"/>
                  </a:lnTo>
                  <a:lnTo>
                    <a:pt x="289" y="137"/>
                  </a:lnTo>
                  <a:lnTo>
                    <a:pt x="286" y="137"/>
                  </a:lnTo>
                  <a:lnTo>
                    <a:pt x="284" y="135"/>
                  </a:lnTo>
                  <a:lnTo>
                    <a:pt x="284" y="135"/>
                  </a:lnTo>
                  <a:lnTo>
                    <a:pt x="284" y="135"/>
                  </a:lnTo>
                  <a:lnTo>
                    <a:pt x="284" y="135"/>
                  </a:lnTo>
                  <a:lnTo>
                    <a:pt x="284" y="135"/>
                  </a:lnTo>
                  <a:lnTo>
                    <a:pt x="284" y="135"/>
                  </a:lnTo>
                  <a:lnTo>
                    <a:pt x="282" y="135"/>
                  </a:lnTo>
                  <a:lnTo>
                    <a:pt x="282" y="133"/>
                  </a:lnTo>
                  <a:lnTo>
                    <a:pt x="284" y="133"/>
                  </a:lnTo>
                  <a:lnTo>
                    <a:pt x="284" y="133"/>
                  </a:lnTo>
                  <a:lnTo>
                    <a:pt x="282" y="133"/>
                  </a:lnTo>
                  <a:lnTo>
                    <a:pt x="282" y="130"/>
                  </a:lnTo>
                  <a:lnTo>
                    <a:pt x="282" y="130"/>
                  </a:lnTo>
                  <a:lnTo>
                    <a:pt x="279" y="133"/>
                  </a:lnTo>
                  <a:lnTo>
                    <a:pt x="279" y="133"/>
                  </a:lnTo>
                  <a:lnTo>
                    <a:pt x="279" y="130"/>
                  </a:lnTo>
                  <a:lnTo>
                    <a:pt x="279" y="130"/>
                  </a:lnTo>
                  <a:lnTo>
                    <a:pt x="277" y="130"/>
                  </a:lnTo>
                  <a:lnTo>
                    <a:pt x="277" y="128"/>
                  </a:lnTo>
                  <a:lnTo>
                    <a:pt x="277" y="128"/>
                  </a:lnTo>
                  <a:lnTo>
                    <a:pt x="277" y="128"/>
                  </a:lnTo>
                  <a:lnTo>
                    <a:pt x="277" y="125"/>
                  </a:lnTo>
                  <a:lnTo>
                    <a:pt x="277" y="125"/>
                  </a:lnTo>
                  <a:lnTo>
                    <a:pt x="277" y="123"/>
                  </a:lnTo>
                  <a:lnTo>
                    <a:pt x="277" y="123"/>
                  </a:lnTo>
                  <a:lnTo>
                    <a:pt x="277" y="123"/>
                  </a:lnTo>
                  <a:lnTo>
                    <a:pt x="279" y="121"/>
                  </a:lnTo>
                  <a:lnTo>
                    <a:pt x="279" y="121"/>
                  </a:lnTo>
                  <a:lnTo>
                    <a:pt x="282" y="121"/>
                  </a:lnTo>
                  <a:lnTo>
                    <a:pt x="282" y="118"/>
                  </a:lnTo>
                  <a:lnTo>
                    <a:pt x="282" y="118"/>
                  </a:lnTo>
                  <a:lnTo>
                    <a:pt x="279" y="116"/>
                  </a:lnTo>
                  <a:lnTo>
                    <a:pt x="279" y="116"/>
                  </a:lnTo>
                  <a:lnTo>
                    <a:pt x="277" y="114"/>
                  </a:lnTo>
                  <a:lnTo>
                    <a:pt x="275" y="111"/>
                  </a:lnTo>
                  <a:lnTo>
                    <a:pt x="272" y="106"/>
                  </a:lnTo>
                  <a:lnTo>
                    <a:pt x="272" y="106"/>
                  </a:lnTo>
                  <a:lnTo>
                    <a:pt x="272" y="106"/>
                  </a:lnTo>
                  <a:lnTo>
                    <a:pt x="272" y="106"/>
                  </a:lnTo>
                  <a:lnTo>
                    <a:pt x="272" y="106"/>
                  </a:lnTo>
                  <a:lnTo>
                    <a:pt x="272" y="104"/>
                  </a:lnTo>
                  <a:lnTo>
                    <a:pt x="272" y="104"/>
                  </a:lnTo>
                  <a:lnTo>
                    <a:pt x="272" y="104"/>
                  </a:lnTo>
                  <a:lnTo>
                    <a:pt x="270" y="102"/>
                  </a:lnTo>
                  <a:lnTo>
                    <a:pt x="270" y="102"/>
                  </a:lnTo>
                  <a:lnTo>
                    <a:pt x="270" y="102"/>
                  </a:lnTo>
                  <a:lnTo>
                    <a:pt x="267" y="99"/>
                  </a:lnTo>
                  <a:lnTo>
                    <a:pt x="267" y="99"/>
                  </a:lnTo>
                  <a:lnTo>
                    <a:pt x="267" y="99"/>
                  </a:lnTo>
                  <a:lnTo>
                    <a:pt x="267" y="99"/>
                  </a:lnTo>
                  <a:lnTo>
                    <a:pt x="267" y="99"/>
                  </a:lnTo>
                  <a:lnTo>
                    <a:pt x="265" y="99"/>
                  </a:lnTo>
                  <a:lnTo>
                    <a:pt x="265" y="99"/>
                  </a:lnTo>
                  <a:lnTo>
                    <a:pt x="265" y="99"/>
                  </a:lnTo>
                  <a:lnTo>
                    <a:pt x="267" y="102"/>
                  </a:lnTo>
                  <a:lnTo>
                    <a:pt x="267" y="102"/>
                  </a:lnTo>
                  <a:lnTo>
                    <a:pt x="267" y="102"/>
                  </a:lnTo>
                  <a:lnTo>
                    <a:pt x="265" y="104"/>
                  </a:lnTo>
                  <a:lnTo>
                    <a:pt x="265" y="104"/>
                  </a:lnTo>
                  <a:lnTo>
                    <a:pt x="265" y="102"/>
                  </a:lnTo>
                  <a:lnTo>
                    <a:pt x="265" y="102"/>
                  </a:lnTo>
                  <a:lnTo>
                    <a:pt x="263" y="102"/>
                  </a:lnTo>
                  <a:lnTo>
                    <a:pt x="260" y="102"/>
                  </a:lnTo>
                  <a:lnTo>
                    <a:pt x="260" y="102"/>
                  </a:lnTo>
                  <a:lnTo>
                    <a:pt x="260" y="104"/>
                  </a:lnTo>
                  <a:lnTo>
                    <a:pt x="260" y="104"/>
                  </a:lnTo>
                  <a:lnTo>
                    <a:pt x="263" y="106"/>
                  </a:lnTo>
                  <a:lnTo>
                    <a:pt x="263" y="106"/>
                  </a:lnTo>
                  <a:lnTo>
                    <a:pt x="263" y="109"/>
                  </a:lnTo>
                  <a:lnTo>
                    <a:pt x="265" y="111"/>
                  </a:lnTo>
                  <a:lnTo>
                    <a:pt x="265" y="114"/>
                  </a:lnTo>
                  <a:lnTo>
                    <a:pt x="265" y="114"/>
                  </a:lnTo>
                  <a:lnTo>
                    <a:pt x="265" y="116"/>
                  </a:lnTo>
                  <a:lnTo>
                    <a:pt x="263" y="116"/>
                  </a:lnTo>
                  <a:lnTo>
                    <a:pt x="263" y="116"/>
                  </a:lnTo>
                  <a:lnTo>
                    <a:pt x="265" y="121"/>
                  </a:lnTo>
                  <a:lnTo>
                    <a:pt x="265" y="121"/>
                  </a:lnTo>
                  <a:lnTo>
                    <a:pt x="265" y="125"/>
                  </a:lnTo>
                  <a:lnTo>
                    <a:pt x="265" y="125"/>
                  </a:lnTo>
                  <a:lnTo>
                    <a:pt x="267" y="130"/>
                  </a:lnTo>
                  <a:lnTo>
                    <a:pt x="267" y="133"/>
                  </a:lnTo>
                  <a:lnTo>
                    <a:pt x="267" y="135"/>
                  </a:lnTo>
                  <a:lnTo>
                    <a:pt x="267" y="135"/>
                  </a:lnTo>
                  <a:lnTo>
                    <a:pt x="267" y="137"/>
                  </a:lnTo>
                  <a:lnTo>
                    <a:pt x="267" y="137"/>
                  </a:lnTo>
                  <a:lnTo>
                    <a:pt x="267" y="137"/>
                  </a:lnTo>
                  <a:lnTo>
                    <a:pt x="267" y="137"/>
                  </a:lnTo>
                  <a:lnTo>
                    <a:pt x="267" y="140"/>
                  </a:lnTo>
                  <a:lnTo>
                    <a:pt x="270" y="142"/>
                  </a:lnTo>
                  <a:lnTo>
                    <a:pt x="272" y="149"/>
                  </a:lnTo>
                  <a:lnTo>
                    <a:pt x="275" y="151"/>
                  </a:lnTo>
                  <a:lnTo>
                    <a:pt x="277" y="151"/>
                  </a:lnTo>
                  <a:lnTo>
                    <a:pt x="277" y="154"/>
                  </a:lnTo>
                  <a:lnTo>
                    <a:pt x="277" y="154"/>
                  </a:lnTo>
                  <a:lnTo>
                    <a:pt x="277" y="154"/>
                  </a:lnTo>
                  <a:lnTo>
                    <a:pt x="277" y="156"/>
                  </a:lnTo>
                  <a:lnTo>
                    <a:pt x="279" y="156"/>
                  </a:lnTo>
                  <a:lnTo>
                    <a:pt x="279" y="156"/>
                  </a:lnTo>
                  <a:lnTo>
                    <a:pt x="279" y="156"/>
                  </a:lnTo>
                  <a:lnTo>
                    <a:pt x="279" y="156"/>
                  </a:lnTo>
                  <a:lnTo>
                    <a:pt x="282" y="159"/>
                  </a:lnTo>
                  <a:lnTo>
                    <a:pt x="282" y="159"/>
                  </a:lnTo>
                  <a:lnTo>
                    <a:pt x="284" y="159"/>
                  </a:lnTo>
                  <a:lnTo>
                    <a:pt x="284" y="161"/>
                  </a:lnTo>
                  <a:lnTo>
                    <a:pt x="289" y="163"/>
                  </a:lnTo>
                  <a:lnTo>
                    <a:pt x="291" y="166"/>
                  </a:lnTo>
                  <a:lnTo>
                    <a:pt x="291" y="166"/>
                  </a:lnTo>
                  <a:lnTo>
                    <a:pt x="291" y="168"/>
                  </a:lnTo>
                  <a:lnTo>
                    <a:pt x="291" y="168"/>
                  </a:lnTo>
                  <a:lnTo>
                    <a:pt x="291" y="168"/>
                  </a:lnTo>
                  <a:lnTo>
                    <a:pt x="291" y="170"/>
                  </a:lnTo>
                  <a:lnTo>
                    <a:pt x="294" y="173"/>
                  </a:lnTo>
                  <a:close/>
                  <a:moveTo>
                    <a:pt x="208" y="111"/>
                  </a:moveTo>
                  <a:lnTo>
                    <a:pt x="208" y="111"/>
                  </a:lnTo>
                  <a:lnTo>
                    <a:pt x="208" y="111"/>
                  </a:lnTo>
                  <a:lnTo>
                    <a:pt x="208" y="111"/>
                  </a:lnTo>
                  <a:lnTo>
                    <a:pt x="211" y="111"/>
                  </a:lnTo>
                  <a:lnTo>
                    <a:pt x="211" y="114"/>
                  </a:lnTo>
                  <a:lnTo>
                    <a:pt x="211" y="114"/>
                  </a:lnTo>
                  <a:lnTo>
                    <a:pt x="211" y="114"/>
                  </a:lnTo>
                  <a:lnTo>
                    <a:pt x="213" y="114"/>
                  </a:lnTo>
                  <a:lnTo>
                    <a:pt x="213" y="114"/>
                  </a:lnTo>
                  <a:lnTo>
                    <a:pt x="213" y="114"/>
                  </a:lnTo>
                  <a:lnTo>
                    <a:pt x="213" y="114"/>
                  </a:lnTo>
                  <a:lnTo>
                    <a:pt x="213" y="111"/>
                  </a:lnTo>
                  <a:lnTo>
                    <a:pt x="213" y="111"/>
                  </a:lnTo>
                  <a:lnTo>
                    <a:pt x="211" y="109"/>
                  </a:lnTo>
                  <a:lnTo>
                    <a:pt x="211" y="109"/>
                  </a:lnTo>
                  <a:lnTo>
                    <a:pt x="211" y="109"/>
                  </a:lnTo>
                  <a:lnTo>
                    <a:pt x="211" y="104"/>
                  </a:lnTo>
                  <a:lnTo>
                    <a:pt x="211" y="104"/>
                  </a:lnTo>
                  <a:lnTo>
                    <a:pt x="208" y="104"/>
                  </a:lnTo>
                  <a:lnTo>
                    <a:pt x="208" y="104"/>
                  </a:lnTo>
                  <a:lnTo>
                    <a:pt x="206" y="104"/>
                  </a:lnTo>
                  <a:lnTo>
                    <a:pt x="206" y="106"/>
                  </a:lnTo>
                  <a:lnTo>
                    <a:pt x="206" y="106"/>
                  </a:lnTo>
                  <a:lnTo>
                    <a:pt x="206" y="109"/>
                  </a:lnTo>
                  <a:lnTo>
                    <a:pt x="206" y="109"/>
                  </a:lnTo>
                  <a:lnTo>
                    <a:pt x="206" y="109"/>
                  </a:lnTo>
                  <a:lnTo>
                    <a:pt x="208" y="111"/>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3" name="Freeform 102"/>
            <p:cNvSpPr>
              <a:spLocks/>
            </p:cNvSpPr>
            <p:nvPr/>
          </p:nvSpPr>
          <p:spPr bwMode="auto">
            <a:xfrm>
              <a:off x="6550" y="2262"/>
              <a:ext cx="3" cy="5"/>
            </a:xfrm>
            <a:custGeom>
              <a:avLst/>
              <a:gdLst>
                <a:gd name="T0" fmla="*/ 3 w 3"/>
                <a:gd name="T1" fmla="*/ 0 h 5"/>
                <a:gd name="T2" fmla="*/ 3 w 3"/>
                <a:gd name="T3" fmla="*/ 0 h 5"/>
                <a:gd name="T4" fmla="*/ 0 w 3"/>
                <a:gd name="T5" fmla="*/ 0 h 5"/>
                <a:gd name="T6" fmla="*/ 0 w 3"/>
                <a:gd name="T7" fmla="*/ 0 h 5"/>
                <a:gd name="T8" fmla="*/ 0 w 3"/>
                <a:gd name="T9" fmla="*/ 0 h 5"/>
                <a:gd name="T10" fmla="*/ 0 w 3"/>
                <a:gd name="T11" fmla="*/ 0 h 5"/>
                <a:gd name="T12" fmla="*/ 0 w 3"/>
                <a:gd name="T13" fmla="*/ 0 h 5"/>
                <a:gd name="T14" fmla="*/ 0 w 3"/>
                <a:gd name="T15" fmla="*/ 0 h 5"/>
                <a:gd name="T16" fmla="*/ 0 w 3"/>
                <a:gd name="T17" fmla="*/ 2 h 5"/>
                <a:gd name="T18" fmla="*/ 0 w 3"/>
                <a:gd name="T19" fmla="*/ 2 h 5"/>
                <a:gd name="T20" fmla="*/ 0 w 3"/>
                <a:gd name="T21" fmla="*/ 2 h 5"/>
                <a:gd name="T22" fmla="*/ 0 w 3"/>
                <a:gd name="T23" fmla="*/ 2 h 5"/>
                <a:gd name="T24" fmla="*/ 0 w 3"/>
                <a:gd name="T25" fmla="*/ 5 h 5"/>
                <a:gd name="T26" fmla="*/ 0 w 3"/>
                <a:gd name="T27" fmla="*/ 5 h 5"/>
                <a:gd name="T28" fmla="*/ 0 w 3"/>
                <a:gd name="T29" fmla="*/ 2 h 5"/>
                <a:gd name="T30" fmla="*/ 0 w 3"/>
                <a:gd name="T31" fmla="*/ 2 h 5"/>
                <a:gd name="T32" fmla="*/ 3 w 3"/>
                <a:gd name="T33" fmla="*/ 5 h 5"/>
                <a:gd name="T34" fmla="*/ 3 w 3"/>
                <a:gd name="T35" fmla="*/ 5 h 5"/>
                <a:gd name="T36" fmla="*/ 3 w 3"/>
                <a:gd name="T37" fmla="*/ 5 h 5"/>
                <a:gd name="T38" fmla="*/ 3 w 3"/>
                <a:gd name="T39" fmla="*/ 5 h 5"/>
                <a:gd name="T40" fmla="*/ 3 w 3"/>
                <a:gd name="T41" fmla="*/ 5 h 5"/>
                <a:gd name="T42" fmla="*/ 3 w 3"/>
                <a:gd name="T43" fmla="*/ 5 h 5"/>
                <a:gd name="T44" fmla="*/ 3 w 3"/>
                <a:gd name="T45" fmla="*/ 2 h 5"/>
                <a:gd name="T46" fmla="*/ 3 w 3"/>
                <a:gd name="T47" fmla="*/ 2 h 5"/>
                <a:gd name="T48" fmla="*/ 3 w 3"/>
                <a:gd name="T49" fmla="*/ 2 h 5"/>
                <a:gd name="T50" fmla="*/ 3 w 3"/>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 h="5">
                  <a:moveTo>
                    <a:pt x="3" y="0"/>
                  </a:moveTo>
                  <a:lnTo>
                    <a:pt x="3" y="0"/>
                  </a:lnTo>
                  <a:lnTo>
                    <a:pt x="0" y="0"/>
                  </a:lnTo>
                  <a:lnTo>
                    <a:pt x="0" y="0"/>
                  </a:lnTo>
                  <a:lnTo>
                    <a:pt x="0" y="0"/>
                  </a:lnTo>
                  <a:lnTo>
                    <a:pt x="0" y="0"/>
                  </a:lnTo>
                  <a:lnTo>
                    <a:pt x="0" y="0"/>
                  </a:lnTo>
                  <a:lnTo>
                    <a:pt x="0" y="0"/>
                  </a:lnTo>
                  <a:lnTo>
                    <a:pt x="0" y="2"/>
                  </a:lnTo>
                  <a:lnTo>
                    <a:pt x="0" y="2"/>
                  </a:lnTo>
                  <a:lnTo>
                    <a:pt x="0" y="2"/>
                  </a:lnTo>
                  <a:lnTo>
                    <a:pt x="0" y="2"/>
                  </a:lnTo>
                  <a:lnTo>
                    <a:pt x="0" y="5"/>
                  </a:lnTo>
                  <a:lnTo>
                    <a:pt x="0" y="5"/>
                  </a:lnTo>
                  <a:lnTo>
                    <a:pt x="0" y="2"/>
                  </a:lnTo>
                  <a:lnTo>
                    <a:pt x="0" y="2"/>
                  </a:lnTo>
                  <a:lnTo>
                    <a:pt x="3" y="5"/>
                  </a:lnTo>
                  <a:lnTo>
                    <a:pt x="3" y="5"/>
                  </a:lnTo>
                  <a:lnTo>
                    <a:pt x="3" y="5"/>
                  </a:lnTo>
                  <a:lnTo>
                    <a:pt x="3" y="5"/>
                  </a:lnTo>
                  <a:lnTo>
                    <a:pt x="3" y="5"/>
                  </a:lnTo>
                  <a:lnTo>
                    <a:pt x="3" y="5"/>
                  </a:lnTo>
                  <a:lnTo>
                    <a:pt x="3" y="2"/>
                  </a:lnTo>
                  <a:lnTo>
                    <a:pt x="3" y="2"/>
                  </a:lnTo>
                  <a:lnTo>
                    <a:pt x="3" y="2"/>
                  </a:lnTo>
                  <a:lnTo>
                    <a:pt x="3"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4" name="Freeform 103"/>
            <p:cNvSpPr>
              <a:spLocks noEditPoints="1"/>
            </p:cNvSpPr>
            <p:nvPr/>
          </p:nvSpPr>
          <p:spPr bwMode="auto">
            <a:xfrm>
              <a:off x="6160" y="2274"/>
              <a:ext cx="1098" cy="1356"/>
            </a:xfrm>
            <a:custGeom>
              <a:avLst/>
              <a:gdLst>
                <a:gd name="T0" fmla="*/ 14 w 1098"/>
                <a:gd name="T1" fmla="*/ 1238 h 1356"/>
                <a:gd name="T2" fmla="*/ 12 w 1098"/>
                <a:gd name="T3" fmla="*/ 1248 h 1356"/>
                <a:gd name="T4" fmla="*/ 151 w 1098"/>
                <a:gd name="T5" fmla="*/ 1023 h 1356"/>
                <a:gd name="T6" fmla="*/ 154 w 1098"/>
                <a:gd name="T7" fmla="*/ 1023 h 1356"/>
                <a:gd name="T8" fmla="*/ 151 w 1098"/>
                <a:gd name="T9" fmla="*/ 1046 h 1356"/>
                <a:gd name="T10" fmla="*/ 139 w 1098"/>
                <a:gd name="T11" fmla="*/ 937 h 1356"/>
                <a:gd name="T12" fmla="*/ 925 w 1098"/>
                <a:gd name="T13" fmla="*/ 850 h 1356"/>
                <a:gd name="T14" fmla="*/ 939 w 1098"/>
                <a:gd name="T15" fmla="*/ 855 h 1356"/>
                <a:gd name="T16" fmla="*/ 542 w 1098"/>
                <a:gd name="T17" fmla="*/ 679 h 1356"/>
                <a:gd name="T18" fmla="*/ 535 w 1098"/>
                <a:gd name="T19" fmla="*/ 705 h 1356"/>
                <a:gd name="T20" fmla="*/ 542 w 1098"/>
                <a:gd name="T21" fmla="*/ 691 h 1356"/>
                <a:gd name="T22" fmla="*/ 525 w 1098"/>
                <a:gd name="T23" fmla="*/ 708 h 1356"/>
                <a:gd name="T24" fmla="*/ 542 w 1098"/>
                <a:gd name="T25" fmla="*/ 686 h 1356"/>
                <a:gd name="T26" fmla="*/ 497 w 1098"/>
                <a:gd name="T27" fmla="*/ 708 h 1356"/>
                <a:gd name="T28" fmla="*/ 483 w 1098"/>
                <a:gd name="T29" fmla="*/ 672 h 1356"/>
                <a:gd name="T30" fmla="*/ 449 w 1098"/>
                <a:gd name="T31" fmla="*/ 698 h 1356"/>
                <a:gd name="T32" fmla="*/ 393 w 1098"/>
                <a:gd name="T33" fmla="*/ 772 h 1356"/>
                <a:gd name="T34" fmla="*/ 345 w 1098"/>
                <a:gd name="T35" fmla="*/ 810 h 1356"/>
                <a:gd name="T36" fmla="*/ 303 w 1098"/>
                <a:gd name="T37" fmla="*/ 831 h 1356"/>
                <a:gd name="T38" fmla="*/ 241 w 1098"/>
                <a:gd name="T39" fmla="*/ 859 h 1356"/>
                <a:gd name="T40" fmla="*/ 180 w 1098"/>
                <a:gd name="T41" fmla="*/ 899 h 1356"/>
                <a:gd name="T42" fmla="*/ 158 w 1098"/>
                <a:gd name="T43" fmla="*/ 916 h 1356"/>
                <a:gd name="T44" fmla="*/ 144 w 1098"/>
                <a:gd name="T45" fmla="*/ 940 h 1356"/>
                <a:gd name="T46" fmla="*/ 137 w 1098"/>
                <a:gd name="T47" fmla="*/ 954 h 1356"/>
                <a:gd name="T48" fmla="*/ 118 w 1098"/>
                <a:gd name="T49" fmla="*/ 975 h 1356"/>
                <a:gd name="T50" fmla="*/ 147 w 1098"/>
                <a:gd name="T51" fmla="*/ 994 h 1356"/>
                <a:gd name="T52" fmla="*/ 182 w 1098"/>
                <a:gd name="T53" fmla="*/ 1011 h 1356"/>
                <a:gd name="T54" fmla="*/ 222 w 1098"/>
                <a:gd name="T55" fmla="*/ 1016 h 1356"/>
                <a:gd name="T56" fmla="*/ 310 w 1098"/>
                <a:gd name="T57" fmla="*/ 968 h 1356"/>
                <a:gd name="T58" fmla="*/ 326 w 1098"/>
                <a:gd name="T59" fmla="*/ 935 h 1356"/>
                <a:gd name="T60" fmla="*/ 376 w 1098"/>
                <a:gd name="T61" fmla="*/ 869 h 1356"/>
                <a:gd name="T62" fmla="*/ 435 w 1098"/>
                <a:gd name="T63" fmla="*/ 850 h 1356"/>
                <a:gd name="T64" fmla="*/ 442 w 1098"/>
                <a:gd name="T65" fmla="*/ 840 h 1356"/>
                <a:gd name="T66" fmla="*/ 483 w 1098"/>
                <a:gd name="T67" fmla="*/ 793 h 1356"/>
                <a:gd name="T68" fmla="*/ 535 w 1098"/>
                <a:gd name="T69" fmla="*/ 729 h 1356"/>
                <a:gd name="T70" fmla="*/ 663 w 1098"/>
                <a:gd name="T71" fmla="*/ 443 h 1356"/>
                <a:gd name="T72" fmla="*/ 679 w 1098"/>
                <a:gd name="T73" fmla="*/ 417 h 1356"/>
                <a:gd name="T74" fmla="*/ 802 w 1098"/>
                <a:gd name="T75" fmla="*/ 497 h 1356"/>
                <a:gd name="T76" fmla="*/ 719 w 1098"/>
                <a:gd name="T77" fmla="*/ 511 h 1356"/>
                <a:gd name="T78" fmla="*/ 691 w 1098"/>
                <a:gd name="T79" fmla="*/ 495 h 1356"/>
                <a:gd name="T80" fmla="*/ 689 w 1098"/>
                <a:gd name="T81" fmla="*/ 450 h 1356"/>
                <a:gd name="T82" fmla="*/ 674 w 1098"/>
                <a:gd name="T83" fmla="*/ 428 h 1356"/>
                <a:gd name="T84" fmla="*/ 672 w 1098"/>
                <a:gd name="T85" fmla="*/ 471 h 1356"/>
                <a:gd name="T86" fmla="*/ 634 w 1098"/>
                <a:gd name="T87" fmla="*/ 450 h 1356"/>
                <a:gd name="T88" fmla="*/ 648 w 1098"/>
                <a:gd name="T89" fmla="*/ 417 h 1356"/>
                <a:gd name="T90" fmla="*/ 644 w 1098"/>
                <a:gd name="T91" fmla="*/ 369 h 1356"/>
                <a:gd name="T92" fmla="*/ 627 w 1098"/>
                <a:gd name="T93" fmla="*/ 355 h 1356"/>
                <a:gd name="T94" fmla="*/ 613 w 1098"/>
                <a:gd name="T95" fmla="*/ 338 h 1356"/>
                <a:gd name="T96" fmla="*/ 587 w 1098"/>
                <a:gd name="T97" fmla="*/ 327 h 1356"/>
                <a:gd name="T98" fmla="*/ 580 w 1098"/>
                <a:gd name="T99" fmla="*/ 327 h 1356"/>
                <a:gd name="T100" fmla="*/ 601 w 1098"/>
                <a:gd name="T101" fmla="*/ 357 h 1356"/>
                <a:gd name="T102" fmla="*/ 610 w 1098"/>
                <a:gd name="T103" fmla="*/ 400 h 1356"/>
                <a:gd name="T104" fmla="*/ 625 w 1098"/>
                <a:gd name="T105" fmla="*/ 409 h 1356"/>
                <a:gd name="T106" fmla="*/ 629 w 1098"/>
                <a:gd name="T107" fmla="*/ 421 h 1356"/>
                <a:gd name="T108" fmla="*/ 622 w 1098"/>
                <a:gd name="T109" fmla="*/ 452 h 1356"/>
                <a:gd name="T110" fmla="*/ 629 w 1098"/>
                <a:gd name="T111" fmla="*/ 480 h 1356"/>
                <a:gd name="T112" fmla="*/ 629 w 1098"/>
                <a:gd name="T113" fmla="*/ 525 h 1356"/>
                <a:gd name="T114" fmla="*/ 599 w 1098"/>
                <a:gd name="T115" fmla="*/ 630 h 1356"/>
                <a:gd name="T116" fmla="*/ 575 w 1098"/>
                <a:gd name="T117" fmla="*/ 696 h 1356"/>
                <a:gd name="T118" fmla="*/ 644 w 1098"/>
                <a:gd name="T119" fmla="*/ 689 h 1356"/>
                <a:gd name="T120" fmla="*/ 705 w 1098"/>
                <a:gd name="T121" fmla="*/ 615 h 1356"/>
                <a:gd name="T122" fmla="*/ 764 w 1098"/>
                <a:gd name="T123" fmla="*/ 563 h 1356"/>
                <a:gd name="T124" fmla="*/ 634 w 1098"/>
                <a:gd name="T125" fmla="*/ 383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8" h="1356">
                  <a:moveTo>
                    <a:pt x="116" y="1349"/>
                  </a:moveTo>
                  <a:lnTo>
                    <a:pt x="116" y="1349"/>
                  </a:lnTo>
                  <a:lnTo>
                    <a:pt x="116" y="1349"/>
                  </a:lnTo>
                  <a:lnTo>
                    <a:pt x="113" y="1349"/>
                  </a:lnTo>
                  <a:lnTo>
                    <a:pt x="116" y="1349"/>
                  </a:lnTo>
                  <a:lnTo>
                    <a:pt x="116" y="1347"/>
                  </a:lnTo>
                  <a:lnTo>
                    <a:pt x="113" y="1347"/>
                  </a:lnTo>
                  <a:lnTo>
                    <a:pt x="113" y="1349"/>
                  </a:lnTo>
                  <a:lnTo>
                    <a:pt x="111" y="1349"/>
                  </a:lnTo>
                  <a:lnTo>
                    <a:pt x="111" y="1349"/>
                  </a:lnTo>
                  <a:lnTo>
                    <a:pt x="109" y="1352"/>
                  </a:lnTo>
                  <a:lnTo>
                    <a:pt x="109" y="1352"/>
                  </a:lnTo>
                  <a:lnTo>
                    <a:pt x="109" y="1352"/>
                  </a:lnTo>
                  <a:lnTo>
                    <a:pt x="106" y="1352"/>
                  </a:lnTo>
                  <a:lnTo>
                    <a:pt x="106" y="1352"/>
                  </a:lnTo>
                  <a:lnTo>
                    <a:pt x="104" y="1352"/>
                  </a:lnTo>
                  <a:lnTo>
                    <a:pt x="104" y="1352"/>
                  </a:lnTo>
                  <a:lnTo>
                    <a:pt x="106" y="1354"/>
                  </a:lnTo>
                  <a:lnTo>
                    <a:pt x="106" y="1354"/>
                  </a:lnTo>
                  <a:lnTo>
                    <a:pt x="106" y="1354"/>
                  </a:lnTo>
                  <a:lnTo>
                    <a:pt x="106" y="1354"/>
                  </a:lnTo>
                  <a:lnTo>
                    <a:pt x="109" y="1354"/>
                  </a:lnTo>
                  <a:lnTo>
                    <a:pt x="109" y="1354"/>
                  </a:lnTo>
                  <a:lnTo>
                    <a:pt x="109" y="1354"/>
                  </a:lnTo>
                  <a:lnTo>
                    <a:pt x="111" y="1354"/>
                  </a:lnTo>
                  <a:lnTo>
                    <a:pt x="111" y="1356"/>
                  </a:lnTo>
                  <a:lnTo>
                    <a:pt x="113" y="1354"/>
                  </a:lnTo>
                  <a:lnTo>
                    <a:pt x="113" y="1354"/>
                  </a:lnTo>
                  <a:lnTo>
                    <a:pt x="113" y="1354"/>
                  </a:lnTo>
                  <a:lnTo>
                    <a:pt x="116" y="1352"/>
                  </a:lnTo>
                  <a:lnTo>
                    <a:pt x="116" y="1352"/>
                  </a:lnTo>
                  <a:lnTo>
                    <a:pt x="116" y="1352"/>
                  </a:lnTo>
                  <a:lnTo>
                    <a:pt x="116" y="1352"/>
                  </a:lnTo>
                  <a:lnTo>
                    <a:pt x="118" y="1352"/>
                  </a:lnTo>
                  <a:lnTo>
                    <a:pt x="116" y="1349"/>
                  </a:lnTo>
                  <a:lnTo>
                    <a:pt x="116" y="1349"/>
                  </a:lnTo>
                  <a:close/>
                  <a:moveTo>
                    <a:pt x="9" y="1257"/>
                  </a:moveTo>
                  <a:lnTo>
                    <a:pt x="9" y="1257"/>
                  </a:lnTo>
                  <a:lnTo>
                    <a:pt x="7" y="1257"/>
                  </a:lnTo>
                  <a:lnTo>
                    <a:pt x="7" y="1257"/>
                  </a:lnTo>
                  <a:lnTo>
                    <a:pt x="7" y="1257"/>
                  </a:lnTo>
                  <a:lnTo>
                    <a:pt x="2" y="1257"/>
                  </a:lnTo>
                  <a:lnTo>
                    <a:pt x="2" y="1257"/>
                  </a:lnTo>
                  <a:lnTo>
                    <a:pt x="2" y="1257"/>
                  </a:lnTo>
                  <a:lnTo>
                    <a:pt x="0" y="1257"/>
                  </a:lnTo>
                  <a:lnTo>
                    <a:pt x="0" y="1257"/>
                  </a:lnTo>
                  <a:lnTo>
                    <a:pt x="0" y="1257"/>
                  </a:lnTo>
                  <a:lnTo>
                    <a:pt x="0" y="1257"/>
                  </a:lnTo>
                  <a:lnTo>
                    <a:pt x="2" y="1259"/>
                  </a:lnTo>
                  <a:lnTo>
                    <a:pt x="2" y="1259"/>
                  </a:lnTo>
                  <a:lnTo>
                    <a:pt x="2" y="1259"/>
                  </a:lnTo>
                  <a:lnTo>
                    <a:pt x="2" y="1259"/>
                  </a:lnTo>
                  <a:lnTo>
                    <a:pt x="7" y="1259"/>
                  </a:lnTo>
                  <a:lnTo>
                    <a:pt x="9" y="1259"/>
                  </a:lnTo>
                  <a:lnTo>
                    <a:pt x="9" y="1259"/>
                  </a:lnTo>
                  <a:lnTo>
                    <a:pt x="9" y="1259"/>
                  </a:lnTo>
                  <a:lnTo>
                    <a:pt x="12" y="1259"/>
                  </a:lnTo>
                  <a:lnTo>
                    <a:pt x="12" y="1259"/>
                  </a:lnTo>
                  <a:lnTo>
                    <a:pt x="14" y="1259"/>
                  </a:lnTo>
                  <a:lnTo>
                    <a:pt x="12" y="1257"/>
                  </a:lnTo>
                  <a:lnTo>
                    <a:pt x="9" y="1257"/>
                  </a:lnTo>
                  <a:close/>
                  <a:moveTo>
                    <a:pt x="21" y="1240"/>
                  </a:moveTo>
                  <a:lnTo>
                    <a:pt x="21" y="1240"/>
                  </a:lnTo>
                  <a:lnTo>
                    <a:pt x="21" y="1240"/>
                  </a:lnTo>
                  <a:lnTo>
                    <a:pt x="19" y="1240"/>
                  </a:lnTo>
                  <a:lnTo>
                    <a:pt x="19" y="1240"/>
                  </a:lnTo>
                  <a:lnTo>
                    <a:pt x="19" y="1240"/>
                  </a:lnTo>
                  <a:lnTo>
                    <a:pt x="19" y="1238"/>
                  </a:lnTo>
                  <a:lnTo>
                    <a:pt x="19" y="1238"/>
                  </a:lnTo>
                  <a:lnTo>
                    <a:pt x="19" y="1238"/>
                  </a:lnTo>
                  <a:lnTo>
                    <a:pt x="16" y="1238"/>
                  </a:lnTo>
                  <a:lnTo>
                    <a:pt x="16" y="1238"/>
                  </a:lnTo>
                  <a:lnTo>
                    <a:pt x="16" y="1238"/>
                  </a:lnTo>
                  <a:lnTo>
                    <a:pt x="14" y="1238"/>
                  </a:lnTo>
                  <a:lnTo>
                    <a:pt x="14" y="1238"/>
                  </a:lnTo>
                  <a:lnTo>
                    <a:pt x="14" y="1238"/>
                  </a:lnTo>
                  <a:lnTo>
                    <a:pt x="14" y="1240"/>
                  </a:lnTo>
                  <a:lnTo>
                    <a:pt x="14" y="1240"/>
                  </a:lnTo>
                  <a:lnTo>
                    <a:pt x="12" y="1243"/>
                  </a:lnTo>
                  <a:lnTo>
                    <a:pt x="12" y="1243"/>
                  </a:lnTo>
                  <a:lnTo>
                    <a:pt x="12" y="1245"/>
                  </a:lnTo>
                  <a:lnTo>
                    <a:pt x="9" y="1248"/>
                  </a:lnTo>
                  <a:lnTo>
                    <a:pt x="9" y="1248"/>
                  </a:lnTo>
                  <a:lnTo>
                    <a:pt x="2" y="1252"/>
                  </a:lnTo>
                  <a:lnTo>
                    <a:pt x="0" y="1255"/>
                  </a:lnTo>
                  <a:lnTo>
                    <a:pt x="0" y="1257"/>
                  </a:lnTo>
                  <a:lnTo>
                    <a:pt x="0" y="1255"/>
                  </a:lnTo>
                  <a:lnTo>
                    <a:pt x="0" y="1255"/>
                  </a:lnTo>
                  <a:lnTo>
                    <a:pt x="2" y="1255"/>
                  </a:lnTo>
                  <a:lnTo>
                    <a:pt x="2" y="1255"/>
                  </a:lnTo>
                  <a:lnTo>
                    <a:pt x="2" y="1257"/>
                  </a:lnTo>
                  <a:lnTo>
                    <a:pt x="2" y="1257"/>
                  </a:lnTo>
                  <a:lnTo>
                    <a:pt x="2" y="1257"/>
                  </a:lnTo>
                  <a:lnTo>
                    <a:pt x="5" y="1257"/>
                  </a:lnTo>
                  <a:lnTo>
                    <a:pt x="5" y="1257"/>
                  </a:lnTo>
                  <a:lnTo>
                    <a:pt x="5" y="1255"/>
                  </a:lnTo>
                  <a:lnTo>
                    <a:pt x="5" y="1255"/>
                  </a:lnTo>
                  <a:lnTo>
                    <a:pt x="5" y="1255"/>
                  </a:lnTo>
                  <a:lnTo>
                    <a:pt x="5" y="1252"/>
                  </a:lnTo>
                  <a:lnTo>
                    <a:pt x="5" y="1252"/>
                  </a:lnTo>
                  <a:lnTo>
                    <a:pt x="5" y="1252"/>
                  </a:lnTo>
                  <a:lnTo>
                    <a:pt x="5" y="1252"/>
                  </a:lnTo>
                  <a:lnTo>
                    <a:pt x="7" y="1252"/>
                  </a:lnTo>
                  <a:lnTo>
                    <a:pt x="7" y="1252"/>
                  </a:lnTo>
                  <a:lnTo>
                    <a:pt x="7" y="1252"/>
                  </a:lnTo>
                  <a:lnTo>
                    <a:pt x="7" y="1252"/>
                  </a:lnTo>
                  <a:lnTo>
                    <a:pt x="7" y="1252"/>
                  </a:lnTo>
                  <a:lnTo>
                    <a:pt x="7" y="1252"/>
                  </a:lnTo>
                  <a:lnTo>
                    <a:pt x="7" y="1252"/>
                  </a:lnTo>
                  <a:lnTo>
                    <a:pt x="7" y="1252"/>
                  </a:lnTo>
                  <a:lnTo>
                    <a:pt x="7" y="1252"/>
                  </a:lnTo>
                  <a:lnTo>
                    <a:pt x="9" y="1252"/>
                  </a:lnTo>
                  <a:lnTo>
                    <a:pt x="9" y="1252"/>
                  </a:lnTo>
                  <a:lnTo>
                    <a:pt x="7" y="1255"/>
                  </a:lnTo>
                  <a:lnTo>
                    <a:pt x="7" y="1255"/>
                  </a:lnTo>
                  <a:lnTo>
                    <a:pt x="7" y="1255"/>
                  </a:lnTo>
                  <a:lnTo>
                    <a:pt x="7" y="1255"/>
                  </a:lnTo>
                  <a:lnTo>
                    <a:pt x="9" y="1255"/>
                  </a:lnTo>
                  <a:lnTo>
                    <a:pt x="9" y="1255"/>
                  </a:lnTo>
                  <a:lnTo>
                    <a:pt x="9" y="1255"/>
                  </a:lnTo>
                  <a:lnTo>
                    <a:pt x="12" y="1255"/>
                  </a:lnTo>
                  <a:lnTo>
                    <a:pt x="12" y="1257"/>
                  </a:lnTo>
                  <a:lnTo>
                    <a:pt x="12" y="1257"/>
                  </a:lnTo>
                  <a:lnTo>
                    <a:pt x="14" y="1257"/>
                  </a:lnTo>
                  <a:lnTo>
                    <a:pt x="14" y="1257"/>
                  </a:lnTo>
                  <a:lnTo>
                    <a:pt x="14" y="1255"/>
                  </a:lnTo>
                  <a:lnTo>
                    <a:pt x="16" y="1255"/>
                  </a:lnTo>
                  <a:lnTo>
                    <a:pt x="14" y="1255"/>
                  </a:lnTo>
                  <a:lnTo>
                    <a:pt x="14" y="1255"/>
                  </a:lnTo>
                  <a:lnTo>
                    <a:pt x="14" y="1255"/>
                  </a:lnTo>
                  <a:lnTo>
                    <a:pt x="14" y="1255"/>
                  </a:lnTo>
                  <a:lnTo>
                    <a:pt x="14" y="1252"/>
                  </a:lnTo>
                  <a:lnTo>
                    <a:pt x="14" y="1252"/>
                  </a:lnTo>
                  <a:lnTo>
                    <a:pt x="14" y="1252"/>
                  </a:lnTo>
                  <a:lnTo>
                    <a:pt x="14" y="1252"/>
                  </a:lnTo>
                  <a:lnTo>
                    <a:pt x="14" y="1252"/>
                  </a:lnTo>
                  <a:lnTo>
                    <a:pt x="14" y="1252"/>
                  </a:lnTo>
                  <a:lnTo>
                    <a:pt x="14" y="1252"/>
                  </a:lnTo>
                  <a:lnTo>
                    <a:pt x="16" y="1252"/>
                  </a:lnTo>
                  <a:lnTo>
                    <a:pt x="14" y="1252"/>
                  </a:lnTo>
                  <a:lnTo>
                    <a:pt x="14" y="1252"/>
                  </a:lnTo>
                  <a:lnTo>
                    <a:pt x="14" y="1252"/>
                  </a:lnTo>
                  <a:lnTo>
                    <a:pt x="14" y="1250"/>
                  </a:lnTo>
                  <a:lnTo>
                    <a:pt x="14" y="1250"/>
                  </a:lnTo>
                  <a:lnTo>
                    <a:pt x="14" y="1250"/>
                  </a:lnTo>
                  <a:lnTo>
                    <a:pt x="12" y="1248"/>
                  </a:lnTo>
                  <a:lnTo>
                    <a:pt x="12" y="1248"/>
                  </a:lnTo>
                  <a:lnTo>
                    <a:pt x="12" y="1248"/>
                  </a:lnTo>
                  <a:lnTo>
                    <a:pt x="14" y="1248"/>
                  </a:lnTo>
                  <a:lnTo>
                    <a:pt x="14" y="1248"/>
                  </a:lnTo>
                  <a:lnTo>
                    <a:pt x="16" y="1248"/>
                  </a:lnTo>
                  <a:lnTo>
                    <a:pt x="16" y="1248"/>
                  </a:lnTo>
                  <a:lnTo>
                    <a:pt x="14" y="1248"/>
                  </a:lnTo>
                  <a:lnTo>
                    <a:pt x="14" y="1248"/>
                  </a:lnTo>
                  <a:lnTo>
                    <a:pt x="14" y="1248"/>
                  </a:lnTo>
                  <a:lnTo>
                    <a:pt x="14" y="1248"/>
                  </a:lnTo>
                  <a:lnTo>
                    <a:pt x="16" y="1245"/>
                  </a:lnTo>
                  <a:lnTo>
                    <a:pt x="16" y="1245"/>
                  </a:lnTo>
                  <a:lnTo>
                    <a:pt x="16" y="1245"/>
                  </a:lnTo>
                  <a:lnTo>
                    <a:pt x="16" y="1245"/>
                  </a:lnTo>
                  <a:lnTo>
                    <a:pt x="16" y="1245"/>
                  </a:lnTo>
                  <a:lnTo>
                    <a:pt x="16" y="1245"/>
                  </a:lnTo>
                  <a:lnTo>
                    <a:pt x="16" y="1245"/>
                  </a:lnTo>
                  <a:lnTo>
                    <a:pt x="16" y="1243"/>
                  </a:lnTo>
                  <a:lnTo>
                    <a:pt x="16" y="1243"/>
                  </a:lnTo>
                  <a:lnTo>
                    <a:pt x="16" y="1243"/>
                  </a:lnTo>
                  <a:lnTo>
                    <a:pt x="16" y="1243"/>
                  </a:lnTo>
                  <a:lnTo>
                    <a:pt x="19" y="1243"/>
                  </a:lnTo>
                  <a:lnTo>
                    <a:pt x="19" y="1243"/>
                  </a:lnTo>
                  <a:lnTo>
                    <a:pt x="19" y="1243"/>
                  </a:lnTo>
                  <a:lnTo>
                    <a:pt x="19" y="1243"/>
                  </a:lnTo>
                  <a:lnTo>
                    <a:pt x="19" y="1240"/>
                  </a:lnTo>
                  <a:lnTo>
                    <a:pt x="21" y="1240"/>
                  </a:lnTo>
                  <a:lnTo>
                    <a:pt x="21" y="1240"/>
                  </a:lnTo>
                  <a:lnTo>
                    <a:pt x="21" y="1240"/>
                  </a:lnTo>
                  <a:lnTo>
                    <a:pt x="21" y="1240"/>
                  </a:lnTo>
                  <a:close/>
                  <a:moveTo>
                    <a:pt x="603" y="1186"/>
                  </a:moveTo>
                  <a:lnTo>
                    <a:pt x="603" y="1186"/>
                  </a:lnTo>
                  <a:lnTo>
                    <a:pt x="601" y="1186"/>
                  </a:lnTo>
                  <a:lnTo>
                    <a:pt x="601" y="1186"/>
                  </a:lnTo>
                  <a:lnTo>
                    <a:pt x="599" y="1188"/>
                  </a:lnTo>
                  <a:lnTo>
                    <a:pt x="599" y="1191"/>
                  </a:lnTo>
                  <a:lnTo>
                    <a:pt x="596" y="1191"/>
                  </a:lnTo>
                  <a:lnTo>
                    <a:pt x="599" y="1193"/>
                  </a:lnTo>
                  <a:lnTo>
                    <a:pt x="599" y="1193"/>
                  </a:lnTo>
                  <a:lnTo>
                    <a:pt x="601" y="1193"/>
                  </a:lnTo>
                  <a:lnTo>
                    <a:pt x="601" y="1193"/>
                  </a:lnTo>
                  <a:lnTo>
                    <a:pt x="601" y="1193"/>
                  </a:lnTo>
                  <a:lnTo>
                    <a:pt x="601" y="1191"/>
                  </a:lnTo>
                  <a:lnTo>
                    <a:pt x="603" y="1191"/>
                  </a:lnTo>
                  <a:lnTo>
                    <a:pt x="603" y="1188"/>
                  </a:lnTo>
                  <a:lnTo>
                    <a:pt x="603" y="1188"/>
                  </a:lnTo>
                  <a:lnTo>
                    <a:pt x="603" y="1188"/>
                  </a:lnTo>
                  <a:lnTo>
                    <a:pt x="603" y="1186"/>
                  </a:lnTo>
                  <a:lnTo>
                    <a:pt x="603" y="1186"/>
                  </a:lnTo>
                  <a:close/>
                  <a:moveTo>
                    <a:pt x="78" y="1096"/>
                  </a:moveTo>
                  <a:lnTo>
                    <a:pt x="78" y="1096"/>
                  </a:lnTo>
                  <a:lnTo>
                    <a:pt x="80" y="1096"/>
                  </a:lnTo>
                  <a:lnTo>
                    <a:pt x="80" y="1096"/>
                  </a:lnTo>
                  <a:lnTo>
                    <a:pt x="80" y="1096"/>
                  </a:lnTo>
                  <a:lnTo>
                    <a:pt x="80" y="1098"/>
                  </a:lnTo>
                  <a:lnTo>
                    <a:pt x="80" y="1098"/>
                  </a:lnTo>
                  <a:lnTo>
                    <a:pt x="80" y="1096"/>
                  </a:lnTo>
                  <a:lnTo>
                    <a:pt x="80" y="1096"/>
                  </a:lnTo>
                  <a:lnTo>
                    <a:pt x="80" y="1096"/>
                  </a:lnTo>
                  <a:lnTo>
                    <a:pt x="80" y="1096"/>
                  </a:lnTo>
                  <a:lnTo>
                    <a:pt x="83" y="1094"/>
                  </a:lnTo>
                  <a:lnTo>
                    <a:pt x="83" y="1094"/>
                  </a:lnTo>
                  <a:lnTo>
                    <a:pt x="80" y="1094"/>
                  </a:lnTo>
                  <a:lnTo>
                    <a:pt x="78" y="1096"/>
                  </a:lnTo>
                  <a:close/>
                  <a:moveTo>
                    <a:pt x="132" y="1049"/>
                  </a:moveTo>
                  <a:lnTo>
                    <a:pt x="130" y="1049"/>
                  </a:lnTo>
                  <a:lnTo>
                    <a:pt x="130" y="1051"/>
                  </a:lnTo>
                  <a:lnTo>
                    <a:pt x="130" y="1051"/>
                  </a:lnTo>
                  <a:lnTo>
                    <a:pt x="132" y="1051"/>
                  </a:lnTo>
                  <a:lnTo>
                    <a:pt x="132" y="1049"/>
                  </a:lnTo>
                  <a:lnTo>
                    <a:pt x="135" y="1049"/>
                  </a:lnTo>
                  <a:lnTo>
                    <a:pt x="132" y="1049"/>
                  </a:lnTo>
                  <a:lnTo>
                    <a:pt x="132" y="1049"/>
                  </a:lnTo>
                  <a:close/>
                  <a:moveTo>
                    <a:pt x="151" y="1025"/>
                  </a:moveTo>
                  <a:lnTo>
                    <a:pt x="151" y="1025"/>
                  </a:lnTo>
                  <a:lnTo>
                    <a:pt x="151" y="1023"/>
                  </a:lnTo>
                  <a:lnTo>
                    <a:pt x="151" y="1023"/>
                  </a:lnTo>
                  <a:lnTo>
                    <a:pt x="151" y="1023"/>
                  </a:lnTo>
                  <a:lnTo>
                    <a:pt x="151" y="1023"/>
                  </a:lnTo>
                  <a:lnTo>
                    <a:pt x="149" y="1023"/>
                  </a:lnTo>
                  <a:lnTo>
                    <a:pt x="149" y="1025"/>
                  </a:lnTo>
                  <a:lnTo>
                    <a:pt x="149" y="1025"/>
                  </a:lnTo>
                  <a:lnTo>
                    <a:pt x="149" y="1025"/>
                  </a:lnTo>
                  <a:lnTo>
                    <a:pt x="151" y="1025"/>
                  </a:lnTo>
                  <a:close/>
                  <a:moveTo>
                    <a:pt x="192" y="1023"/>
                  </a:moveTo>
                  <a:lnTo>
                    <a:pt x="192" y="1023"/>
                  </a:lnTo>
                  <a:lnTo>
                    <a:pt x="192" y="1023"/>
                  </a:lnTo>
                  <a:lnTo>
                    <a:pt x="189" y="1023"/>
                  </a:lnTo>
                  <a:lnTo>
                    <a:pt x="189" y="1023"/>
                  </a:lnTo>
                  <a:lnTo>
                    <a:pt x="189" y="1025"/>
                  </a:lnTo>
                  <a:lnTo>
                    <a:pt x="192" y="1025"/>
                  </a:lnTo>
                  <a:lnTo>
                    <a:pt x="189" y="1025"/>
                  </a:lnTo>
                  <a:lnTo>
                    <a:pt x="192" y="1025"/>
                  </a:lnTo>
                  <a:lnTo>
                    <a:pt x="192" y="1023"/>
                  </a:lnTo>
                  <a:lnTo>
                    <a:pt x="194" y="1023"/>
                  </a:lnTo>
                  <a:lnTo>
                    <a:pt x="192" y="1020"/>
                  </a:lnTo>
                  <a:lnTo>
                    <a:pt x="192" y="1023"/>
                  </a:lnTo>
                  <a:close/>
                  <a:moveTo>
                    <a:pt x="173" y="1037"/>
                  </a:moveTo>
                  <a:lnTo>
                    <a:pt x="173" y="1034"/>
                  </a:lnTo>
                  <a:lnTo>
                    <a:pt x="173" y="1034"/>
                  </a:lnTo>
                  <a:lnTo>
                    <a:pt x="173" y="1034"/>
                  </a:lnTo>
                  <a:lnTo>
                    <a:pt x="173" y="1034"/>
                  </a:lnTo>
                  <a:lnTo>
                    <a:pt x="170" y="1034"/>
                  </a:lnTo>
                  <a:lnTo>
                    <a:pt x="170" y="1034"/>
                  </a:lnTo>
                  <a:lnTo>
                    <a:pt x="168" y="1037"/>
                  </a:lnTo>
                  <a:lnTo>
                    <a:pt x="168" y="1037"/>
                  </a:lnTo>
                  <a:lnTo>
                    <a:pt x="168" y="1037"/>
                  </a:lnTo>
                  <a:lnTo>
                    <a:pt x="168" y="1034"/>
                  </a:lnTo>
                  <a:lnTo>
                    <a:pt x="168" y="1034"/>
                  </a:lnTo>
                  <a:lnTo>
                    <a:pt x="168" y="1034"/>
                  </a:lnTo>
                  <a:lnTo>
                    <a:pt x="168" y="1034"/>
                  </a:lnTo>
                  <a:lnTo>
                    <a:pt x="168" y="1034"/>
                  </a:lnTo>
                  <a:lnTo>
                    <a:pt x="165" y="1034"/>
                  </a:lnTo>
                  <a:lnTo>
                    <a:pt x="165" y="1032"/>
                  </a:lnTo>
                  <a:lnTo>
                    <a:pt x="163" y="1032"/>
                  </a:lnTo>
                  <a:lnTo>
                    <a:pt x="163" y="1032"/>
                  </a:lnTo>
                  <a:lnTo>
                    <a:pt x="161" y="1034"/>
                  </a:lnTo>
                  <a:lnTo>
                    <a:pt x="161" y="1034"/>
                  </a:lnTo>
                  <a:lnTo>
                    <a:pt x="163" y="1032"/>
                  </a:lnTo>
                  <a:lnTo>
                    <a:pt x="163" y="1032"/>
                  </a:lnTo>
                  <a:lnTo>
                    <a:pt x="163" y="1030"/>
                  </a:lnTo>
                  <a:lnTo>
                    <a:pt x="163" y="1030"/>
                  </a:lnTo>
                  <a:lnTo>
                    <a:pt x="165" y="1030"/>
                  </a:lnTo>
                  <a:lnTo>
                    <a:pt x="165" y="1032"/>
                  </a:lnTo>
                  <a:lnTo>
                    <a:pt x="170" y="1032"/>
                  </a:lnTo>
                  <a:lnTo>
                    <a:pt x="170" y="1032"/>
                  </a:lnTo>
                  <a:lnTo>
                    <a:pt x="170" y="1030"/>
                  </a:lnTo>
                  <a:lnTo>
                    <a:pt x="170" y="1030"/>
                  </a:lnTo>
                  <a:lnTo>
                    <a:pt x="173" y="1030"/>
                  </a:lnTo>
                  <a:lnTo>
                    <a:pt x="170" y="1030"/>
                  </a:lnTo>
                  <a:lnTo>
                    <a:pt x="170" y="1027"/>
                  </a:lnTo>
                  <a:lnTo>
                    <a:pt x="170" y="1027"/>
                  </a:lnTo>
                  <a:lnTo>
                    <a:pt x="170" y="1027"/>
                  </a:lnTo>
                  <a:lnTo>
                    <a:pt x="170" y="1027"/>
                  </a:lnTo>
                  <a:lnTo>
                    <a:pt x="168" y="1027"/>
                  </a:lnTo>
                  <a:lnTo>
                    <a:pt x="168" y="1025"/>
                  </a:lnTo>
                  <a:lnTo>
                    <a:pt x="165" y="1020"/>
                  </a:lnTo>
                  <a:lnTo>
                    <a:pt x="165" y="1020"/>
                  </a:lnTo>
                  <a:lnTo>
                    <a:pt x="165" y="1020"/>
                  </a:lnTo>
                  <a:lnTo>
                    <a:pt x="163" y="1018"/>
                  </a:lnTo>
                  <a:lnTo>
                    <a:pt x="161" y="1018"/>
                  </a:lnTo>
                  <a:lnTo>
                    <a:pt x="161" y="1020"/>
                  </a:lnTo>
                  <a:lnTo>
                    <a:pt x="161" y="1020"/>
                  </a:lnTo>
                  <a:lnTo>
                    <a:pt x="161" y="1020"/>
                  </a:lnTo>
                  <a:lnTo>
                    <a:pt x="158" y="1018"/>
                  </a:lnTo>
                  <a:lnTo>
                    <a:pt x="158" y="1018"/>
                  </a:lnTo>
                  <a:lnTo>
                    <a:pt x="156" y="1020"/>
                  </a:lnTo>
                  <a:lnTo>
                    <a:pt x="156" y="1020"/>
                  </a:lnTo>
                  <a:lnTo>
                    <a:pt x="154" y="1023"/>
                  </a:lnTo>
                  <a:lnTo>
                    <a:pt x="154" y="1023"/>
                  </a:lnTo>
                  <a:lnTo>
                    <a:pt x="154" y="1023"/>
                  </a:lnTo>
                  <a:lnTo>
                    <a:pt x="154" y="1023"/>
                  </a:lnTo>
                  <a:lnTo>
                    <a:pt x="154" y="1023"/>
                  </a:lnTo>
                  <a:lnTo>
                    <a:pt x="154" y="1023"/>
                  </a:lnTo>
                  <a:lnTo>
                    <a:pt x="154" y="1023"/>
                  </a:lnTo>
                  <a:lnTo>
                    <a:pt x="154" y="1025"/>
                  </a:lnTo>
                  <a:lnTo>
                    <a:pt x="154" y="1025"/>
                  </a:lnTo>
                  <a:lnTo>
                    <a:pt x="154" y="1025"/>
                  </a:lnTo>
                  <a:lnTo>
                    <a:pt x="154" y="1025"/>
                  </a:lnTo>
                  <a:lnTo>
                    <a:pt x="154" y="1025"/>
                  </a:lnTo>
                  <a:lnTo>
                    <a:pt x="154" y="1025"/>
                  </a:lnTo>
                  <a:lnTo>
                    <a:pt x="154" y="1027"/>
                  </a:lnTo>
                  <a:lnTo>
                    <a:pt x="154" y="1030"/>
                  </a:lnTo>
                  <a:lnTo>
                    <a:pt x="154" y="1030"/>
                  </a:lnTo>
                  <a:lnTo>
                    <a:pt x="154" y="1032"/>
                  </a:lnTo>
                  <a:lnTo>
                    <a:pt x="154" y="1032"/>
                  </a:lnTo>
                  <a:lnTo>
                    <a:pt x="151" y="1032"/>
                  </a:lnTo>
                  <a:lnTo>
                    <a:pt x="151" y="1034"/>
                  </a:lnTo>
                  <a:lnTo>
                    <a:pt x="151" y="1034"/>
                  </a:lnTo>
                  <a:lnTo>
                    <a:pt x="149" y="1034"/>
                  </a:lnTo>
                  <a:lnTo>
                    <a:pt x="149" y="1034"/>
                  </a:lnTo>
                  <a:lnTo>
                    <a:pt x="149" y="1037"/>
                  </a:lnTo>
                  <a:lnTo>
                    <a:pt x="149" y="1039"/>
                  </a:lnTo>
                  <a:lnTo>
                    <a:pt x="147" y="1039"/>
                  </a:lnTo>
                  <a:lnTo>
                    <a:pt x="147" y="1039"/>
                  </a:lnTo>
                  <a:lnTo>
                    <a:pt x="147" y="1039"/>
                  </a:lnTo>
                  <a:lnTo>
                    <a:pt x="147" y="1039"/>
                  </a:lnTo>
                  <a:lnTo>
                    <a:pt x="144" y="1039"/>
                  </a:lnTo>
                  <a:lnTo>
                    <a:pt x="144" y="1039"/>
                  </a:lnTo>
                  <a:lnTo>
                    <a:pt x="144" y="1039"/>
                  </a:lnTo>
                  <a:lnTo>
                    <a:pt x="142" y="1039"/>
                  </a:lnTo>
                  <a:lnTo>
                    <a:pt x="142" y="1042"/>
                  </a:lnTo>
                  <a:lnTo>
                    <a:pt x="142" y="1042"/>
                  </a:lnTo>
                  <a:lnTo>
                    <a:pt x="142" y="1042"/>
                  </a:lnTo>
                  <a:lnTo>
                    <a:pt x="142" y="1044"/>
                  </a:lnTo>
                  <a:lnTo>
                    <a:pt x="142" y="1044"/>
                  </a:lnTo>
                  <a:lnTo>
                    <a:pt x="142" y="1044"/>
                  </a:lnTo>
                  <a:lnTo>
                    <a:pt x="139" y="1044"/>
                  </a:lnTo>
                  <a:lnTo>
                    <a:pt x="142" y="1046"/>
                  </a:lnTo>
                  <a:lnTo>
                    <a:pt x="139" y="1046"/>
                  </a:lnTo>
                  <a:lnTo>
                    <a:pt x="139" y="1046"/>
                  </a:lnTo>
                  <a:lnTo>
                    <a:pt x="137" y="1046"/>
                  </a:lnTo>
                  <a:lnTo>
                    <a:pt x="137" y="1046"/>
                  </a:lnTo>
                  <a:lnTo>
                    <a:pt x="137" y="1049"/>
                  </a:lnTo>
                  <a:lnTo>
                    <a:pt x="135" y="1049"/>
                  </a:lnTo>
                  <a:lnTo>
                    <a:pt x="135" y="1051"/>
                  </a:lnTo>
                  <a:lnTo>
                    <a:pt x="135" y="1053"/>
                  </a:lnTo>
                  <a:lnTo>
                    <a:pt x="135" y="1053"/>
                  </a:lnTo>
                  <a:lnTo>
                    <a:pt x="137" y="1053"/>
                  </a:lnTo>
                  <a:lnTo>
                    <a:pt x="139" y="1051"/>
                  </a:lnTo>
                  <a:lnTo>
                    <a:pt x="139" y="1051"/>
                  </a:lnTo>
                  <a:lnTo>
                    <a:pt x="139" y="1051"/>
                  </a:lnTo>
                  <a:lnTo>
                    <a:pt x="142" y="1051"/>
                  </a:lnTo>
                  <a:lnTo>
                    <a:pt x="142" y="1051"/>
                  </a:lnTo>
                  <a:lnTo>
                    <a:pt x="142" y="1051"/>
                  </a:lnTo>
                  <a:lnTo>
                    <a:pt x="144" y="1051"/>
                  </a:lnTo>
                  <a:lnTo>
                    <a:pt x="144" y="1049"/>
                  </a:lnTo>
                  <a:lnTo>
                    <a:pt x="144" y="1049"/>
                  </a:lnTo>
                  <a:lnTo>
                    <a:pt x="142" y="1049"/>
                  </a:lnTo>
                  <a:lnTo>
                    <a:pt x="139" y="1049"/>
                  </a:lnTo>
                  <a:lnTo>
                    <a:pt x="139" y="1049"/>
                  </a:lnTo>
                  <a:lnTo>
                    <a:pt x="142" y="1049"/>
                  </a:lnTo>
                  <a:lnTo>
                    <a:pt x="144" y="1046"/>
                  </a:lnTo>
                  <a:lnTo>
                    <a:pt x="144" y="1046"/>
                  </a:lnTo>
                  <a:lnTo>
                    <a:pt x="144" y="1046"/>
                  </a:lnTo>
                  <a:lnTo>
                    <a:pt x="147" y="1046"/>
                  </a:lnTo>
                  <a:lnTo>
                    <a:pt x="147" y="1046"/>
                  </a:lnTo>
                  <a:lnTo>
                    <a:pt x="147" y="1046"/>
                  </a:lnTo>
                  <a:lnTo>
                    <a:pt x="149" y="1044"/>
                  </a:lnTo>
                  <a:lnTo>
                    <a:pt x="149" y="1044"/>
                  </a:lnTo>
                  <a:lnTo>
                    <a:pt x="149" y="1046"/>
                  </a:lnTo>
                  <a:lnTo>
                    <a:pt x="149" y="1046"/>
                  </a:lnTo>
                  <a:lnTo>
                    <a:pt x="149" y="1046"/>
                  </a:lnTo>
                  <a:lnTo>
                    <a:pt x="151" y="1046"/>
                  </a:lnTo>
                  <a:lnTo>
                    <a:pt x="151" y="1046"/>
                  </a:lnTo>
                  <a:lnTo>
                    <a:pt x="151" y="1046"/>
                  </a:lnTo>
                  <a:lnTo>
                    <a:pt x="151" y="1046"/>
                  </a:lnTo>
                  <a:lnTo>
                    <a:pt x="154" y="1046"/>
                  </a:lnTo>
                  <a:lnTo>
                    <a:pt x="154" y="1046"/>
                  </a:lnTo>
                  <a:lnTo>
                    <a:pt x="156" y="1046"/>
                  </a:lnTo>
                  <a:lnTo>
                    <a:pt x="158" y="1044"/>
                  </a:lnTo>
                  <a:lnTo>
                    <a:pt x="161" y="1044"/>
                  </a:lnTo>
                  <a:lnTo>
                    <a:pt x="163" y="1044"/>
                  </a:lnTo>
                  <a:lnTo>
                    <a:pt x="165" y="1044"/>
                  </a:lnTo>
                  <a:lnTo>
                    <a:pt x="165" y="1042"/>
                  </a:lnTo>
                  <a:lnTo>
                    <a:pt x="168" y="1042"/>
                  </a:lnTo>
                  <a:lnTo>
                    <a:pt x="168" y="1042"/>
                  </a:lnTo>
                  <a:lnTo>
                    <a:pt x="168" y="1042"/>
                  </a:lnTo>
                  <a:lnTo>
                    <a:pt x="168" y="1042"/>
                  </a:lnTo>
                  <a:lnTo>
                    <a:pt x="170" y="1042"/>
                  </a:lnTo>
                  <a:lnTo>
                    <a:pt x="170" y="1042"/>
                  </a:lnTo>
                  <a:lnTo>
                    <a:pt x="170" y="1042"/>
                  </a:lnTo>
                  <a:lnTo>
                    <a:pt x="170" y="1042"/>
                  </a:lnTo>
                  <a:lnTo>
                    <a:pt x="170" y="1042"/>
                  </a:lnTo>
                  <a:lnTo>
                    <a:pt x="170" y="1042"/>
                  </a:lnTo>
                  <a:lnTo>
                    <a:pt x="170" y="1042"/>
                  </a:lnTo>
                  <a:lnTo>
                    <a:pt x="170" y="1042"/>
                  </a:lnTo>
                  <a:lnTo>
                    <a:pt x="170" y="1042"/>
                  </a:lnTo>
                  <a:lnTo>
                    <a:pt x="170" y="1039"/>
                  </a:lnTo>
                  <a:lnTo>
                    <a:pt x="170" y="1039"/>
                  </a:lnTo>
                  <a:lnTo>
                    <a:pt x="170" y="1039"/>
                  </a:lnTo>
                  <a:lnTo>
                    <a:pt x="170" y="1039"/>
                  </a:lnTo>
                  <a:lnTo>
                    <a:pt x="170" y="1039"/>
                  </a:lnTo>
                  <a:lnTo>
                    <a:pt x="173" y="1039"/>
                  </a:lnTo>
                  <a:lnTo>
                    <a:pt x="173" y="1039"/>
                  </a:lnTo>
                  <a:lnTo>
                    <a:pt x="173" y="1037"/>
                  </a:lnTo>
                  <a:lnTo>
                    <a:pt x="173" y="1037"/>
                  </a:lnTo>
                  <a:lnTo>
                    <a:pt x="173" y="1037"/>
                  </a:lnTo>
                  <a:lnTo>
                    <a:pt x="173" y="1037"/>
                  </a:lnTo>
                  <a:close/>
                  <a:moveTo>
                    <a:pt x="116" y="963"/>
                  </a:moveTo>
                  <a:lnTo>
                    <a:pt x="118" y="959"/>
                  </a:lnTo>
                  <a:lnTo>
                    <a:pt x="118" y="959"/>
                  </a:lnTo>
                  <a:lnTo>
                    <a:pt x="120" y="961"/>
                  </a:lnTo>
                  <a:lnTo>
                    <a:pt x="120" y="961"/>
                  </a:lnTo>
                  <a:lnTo>
                    <a:pt x="118" y="963"/>
                  </a:lnTo>
                  <a:lnTo>
                    <a:pt x="118" y="963"/>
                  </a:lnTo>
                  <a:lnTo>
                    <a:pt x="118" y="963"/>
                  </a:lnTo>
                  <a:lnTo>
                    <a:pt x="120" y="963"/>
                  </a:lnTo>
                  <a:lnTo>
                    <a:pt x="120" y="963"/>
                  </a:lnTo>
                  <a:lnTo>
                    <a:pt x="120" y="963"/>
                  </a:lnTo>
                  <a:lnTo>
                    <a:pt x="120" y="963"/>
                  </a:lnTo>
                  <a:lnTo>
                    <a:pt x="120" y="963"/>
                  </a:lnTo>
                  <a:lnTo>
                    <a:pt x="120" y="963"/>
                  </a:lnTo>
                  <a:lnTo>
                    <a:pt x="120" y="963"/>
                  </a:lnTo>
                  <a:lnTo>
                    <a:pt x="123" y="963"/>
                  </a:lnTo>
                  <a:lnTo>
                    <a:pt x="123" y="963"/>
                  </a:lnTo>
                  <a:lnTo>
                    <a:pt x="125" y="963"/>
                  </a:lnTo>
                  <a:lnTo>
                    <a:pt x="125" y="961"/>
                  </a:lnTo>
                  <a:lnTo>
                    <a:pt x="125" y="961"/>
                  </a:lnTo>
                  <a:lnTo>
                    <a:pt x="125" y="959"/>
                  </a:lnTo>
                  <a:lnTo>
                    <a:pt x="125" y="959"/>
                  </a:lnTo>
                  <a:lnTo>
                    <a:pt x="123" y="956"/>
                  </a:lnTo>
                  <a:lnTo>
                    <a:pt x="123" y="956"/>
                  </a:lnTo>
                  <a:lnTo>
                    <a:pt x="123" y="956"/>
                  </a:lnTo>
                  <a:lnTo>
                    <a:pt x="118" y="959"/>
                  </a:lnTo>
                  <a:lnTo>
                    <a:pt x="118" y="959"/>
                  </a:lnTo>
                  <a:lnTo>
                    <a:pt x="118" y="959"/>
                  </a:lnTo>
                  <a:lnTo>
                    <a:pt x="116" y="959"/>
                  </a:lnTo>
                  <a:lnTo>
                    <a:pt x="116" y="961"/>
                  </a:lnTo>
                  <a:lnTo>
                    <a:pt x="116" y="961"/>
                  </a:lnTo>
                  <a:lnTo>
                    <a:pt x="116" y="961"/>
                  </a:lnTo>
                  <a:lnTo>
                    <a:pt x="113" y="961"/>
                  </a:lnTo>
                  <a:lnTo>
                    <a:pt x="113" y="963"/>
                  </a:lnTo>
                  <a:lnTo>
                    <a:pt x="113" y="963"/>
                  </a:lnTo>
                  <a:lnTo>
                    <a:pt x="113" y="963"/>
                  </a:lnTo>
                  <a:lnTo>
                    <a:pt x="116" y="963"/>
                  </a:lnTo>
                  <a:close/>
                  <a:moveTo>
                    <a:pt x="139" y="937"/>
                  </a:moveTo>
                  <a:lnTo>
                    <a:pt x="139" y="937"/>
                  </a:lnTo>
                  <a:lnTo>
                    <a:pt x="139" y="937"/>
                  </a:lnTo>
                  <a:lnTo>
                    <a:pt x="142" y="940"/>
                  </a:lnTo>
                  <a:lnTo>
                    <a:pt x="142" y="940"/>
                  </a:lnTo>
                  <a:lnTo>
                    <a:pt x="142" y="940"/>
                  </a:lnTo>
                  <a:lnTo>
                    <a:pt x="144" y="940"/>
                  </a:lnTo>
                  <a:lnTo>
                    <a:pt x="144" y="935"/>
                  </a:lnTo>
                  <a:lnTo>
                    <a:pt x="144" y="933"/>
                  </a:lnTo>
                  <a:lnTo>
                    <a:pt x="144" y="933"/>
                  </a:lnTo>
                  <a:lnTo>
                    <a:pt x="144" y="930"/>
                  </a:lnTo>
                  <a:lnTo>
                    <a:pt x="144" y="930"/>
                  </a:lnTo>
                  <a:lnTo>
                    <a:pt x="144" y="930"/>
                  </a:lnTo>
                  <a:lnTo>
                    <a:pt x="144" y="930"/>
                  </a:lnTo>
                  <a:lnTo>
                    <a:pt x="139" y="935"/>
                  </a:lnTo>
                  <a:lnTo>
                    <a:pt x="139" y="935"/>
                  </a:lnTo>
                  <a:lnTo>
                    <a:pt x="139" y="935"/>
                  </a:lnTo>
                  <a:lnTo>
                    <a:pt x="139" y="935"/>
                  </a:lnTo>
                  <a:lnTo>
                    <a:pt x="139" y="935"/>
                  </a:lnTo>
                  <a:lnTo>
                    <a:pt x="139" y="937"/>
                  </a:lnTo>
                  <a:lnTo>
                    <a:pt x="139" y="937"/>
                  </a:lnTo>
                  <a:close/>
                  <a:moveTo>
                    <a:pt x="944" y="876"/>
                  </a:moveTo>
                  <a:lnTo>
                    <a:pt x="944" y="873"/>
                  </a:lnTo>
                  <a:lnTo>
                    <a:pt x="944" y="873"/>
                  </a:lnTo>
                  <a:lnTo>
                    <a:pt x="944" y="873"/>
                  </a:lnTo>
                  <a:lnTo>
                    <a:pt x="944" y="873"/>
                  </a:lnTo>
                  <a:lnTo>
                    <a:pt x="944" y="873"/>
                  </a:lnTo>
                  <a:lnTo>
                    <a:pt x="944" y="873"/>
                  </a:lnTo>
                  <a:lnTo>
                    <a:pt x="942" y="873"/>
                  </a:lnTo>
                  <a:lnTo>
                    <a:pt x="942" y="873"/>
                  </a:lnTo>
                  <a:lnTo>
                    <a:pt x="942" y="873"/>
                  </a:lnTo>
                  <a:lnTo>
                    <a:pt x="942" y="876"/>
                  </a:lnTo>
                  <a:lnTo>
                    <a:pt x="942" y="876"/>
                  </a:lnTo>
                  <a:lnTo>
                    <a:pt x="942" y="876"/>
                  </a:lnTo>
                  <a:lnTo>
                    <a:pt x="942" y="876"/>
                  </a:lnTo>
                  <a:lnTo>
                    <a:pt x="939" y="878"/>
                  </a:lnTo>
                  <a:lnTo>
                    <a:pt x="939" y="878"/>
                  </a:lnTo>
                  <a:lnTo>
                    <a:pt x="939" y="878"/>
                  </a:lnTo>
                  <a:lnTo>
                    <a:pt x="939" y="878"/>
                  </a:lnTo>
                  <a:lnTo>
                    <a:pt x="939" y="878"/>
                  </a:lnTo>
                  <a:lnTo>
                    <a:pt x="939" y="878"/>
                  </a:lnTo>
                  <a:lnTo>
                    <a:pt x="939" y="878"/>
                  </a:lnTo>
                  <a:lnTo>
                    <a:pt x="939" y="881"/>
                  </a:lnTo>
                  <a:lnTo>
                    <a:pt x="942" y="881"/>
                  </a:lnTo>
                  <a:lnTo>
                    <a:pt x="942" y="878"/>
                  </a:lnTo>
                  <a:lnTo>
                    <a:pt x="944" y="878"/>
                  </a:lnTo>
                  <a:lnTo>
                    <a:pt x="944" y="876"/>
                  </a:lnTo>
                  <a:lnTo>
                    <a:pt x="947" y="876"/>
                  </a:lnTo>
                  <a:lnTo>
                    <a:pt x="944" y="876"/>
                  </a:lnTo>
                  <a:lnTo>
                    <a:pt x="944" y="876"/>
                  </a:lnTo>
                  <a:close/>
                  <a:moveTo>
                    <a:pt x="942" y="845"/>
                  </a:moveTo>
                  <a:lnTo>
                    <a:pt x="939" y="845"/>
                  </a:lnTo>
                  <a:lnTo>
                    <a:pt x="939" y="845"/>
                  </a:lnTo>
                  <a:lnTo>
                    <a:pt x="937" y="845"/>
                  </a:lnTo>
                  <a:lnTo>
                    <a:pt x="937" y="845"/>
                  </a:lnTo>
                  <a:lnTo>
                    <a:pt x="937" y="845"/>
                  </a:lnTo>
                  <a:lnTo>
                    <a:pt x="935" y="843"/>
                  </a:lnTo>
                  <a:lnTo>
                    <a:pt x="935" y="845"/>
                  </a:lnTo>
                  <a:lnTo>
                    <a:pt x="935" y="845"/>
                  </a:lnTo>
                  <a:lnTo>
                    <a:pt x="935" y="845"/>
                  </a:lnTo>
                  <a:lnTo>
                    <a:pt x="932" y="847"/>
                  </a:lnTo>
                  <a:lnTo>
                    <a:pt x="932" y="847"/>
                  </a:lnTo>
                  <a:lnTo>
                    <a:pt x="928" y="847"/>
                  </a:lnTo>
                  <a:lnTo>
                    <a:pt x="928" y="847"/>
                  </a:lnTo>
                  <a:lnTo>
                    <a:pt x="925" y="847"/>
                  </a:lnTo>
                  <a:lnTo>
                    <a:pt x="925" y="847"/>
                  </a:lnTo>
                  <a:lnTo>
                    <a:pt x="925" y="847"/>
                  </a:lnTo>
                  <a:lnTo>
                    <a:pt x="925" y="847"/>
                  </a:lnTo>
                  <a:lnTo>
                    <a:pt x="925" y="847"/>
                  </a:lnTo>
                  <a:lnTo>
                    <a:pt x="925" y="847"/>
                  </a:lnTo>
                  <a:lnTo>
                    <a:pt x="923" y="850"/>
                  </a:lnTo>
                  <a:lnTo>
                    <a:pt x="923" y="850"/>
                  </a:lnTo>
                  <a:lnTo>
                    <a:pt x="921" y="850"/>
                  </a:lnTo>
                  <a:lnTo>
                    <a:pt x="921" y="850"/>
                  </a:lnTo>
                  <a:lnTo>
                    <a:pt x="921" y="852"/>
                  </a:lnTo>
                  <a:lnTo>
                    <a:pt x="925" y="850"/>
                  </a:lnTo>
                  <a:lnTo>
                    <a:pt x="925" y="852"/>
                  </a:lnTo>
                  <a:lnTo>
                    <a:pt x="928" y="850"/>
                  </a:lnTo>
                  <a:lnTo>
                    <a:pt x="928" y="852"/>
                  </a:lnTo>
                  <a:lnTo>
                    <a:pt x="928" y="850"/>
                  </a:lnTo>
                  <a:lnTo>
                    <a:pt x="928" y="850"/>
                  </a:lnTo>
                  <a:lnTo>
                    <a:pt x="930" y="850"/>
                  </a:lnTo>
                  <a:lnTo>
                    <a:pt x="930" y="850"/>
                  </a:lnTo>
                  <a:lnTo>
                    <a:pt x="930" y="850"/>
                  </a:lnTo>
                  <a:lnTo>
                    <a:pt x="930" y="850"/>
                  </a:lnTo>
                  <a:lnTo>
                    <a:pt x="930" y="850"/>
                  </a:lnTo>
                  <a:lnTo>
                    <a:pt x="932" y="850"/>
                  </a:lnTo>
                  <a:lnTo>
                    <a:pt x="932" y="850"/>
                  </a:lnTo>
                  <a:lnTo>
                    <a:pt x="932" y="850"/>
                  </a:lnTo>
                  <a:lnTo>
                    <a:pt x="935" y="852"/>
                  </a:lnTo>
                  <a:lnTo>
                    <a:pt x="935" y="855"/>
                  </a:lnTo>
                  <a:lnTo>
                    <a:pt x="935" y="857"/>
                  </a:lnTo>
                  <a:lnTo>
                    <a:pt x="932" y="857"/>
                  </a:lnTo>
                  <a:lnTo>
                    <a:pt x="932" y="857"/>
                  </a:lnTo>
                  <a:lnTo>
                    <a:pt x="932" y="859"/>
                  </a:lnTo>
                  <a:lnTo>
                    <a:pt x="930" y="859"/>
                  </a:lnTo>
                  <a:lnTo>
                    <a:pt x="928" y="862"/>
                  </a:lnTo>
                  <a:lnTo>
                    <a:pt x="925" y="862"/>
                  </a:lnTo>
                  <a:lnTo>
                    <a:pt x="925" y="862"/>
                  </a:lnTo>
                  <a:lnTo>
                    <a:pt x="925" y="862"/>
                  </a:lnTo>
                  <a:lnTo>
                    <a:pt x="925" y="862"/>
                  </a:lnTo>
                  <a:lnTo>
                    <a:pt x="925" y="862"/>
                  </a:lnTo>
                  <a:lnTo>
                    <a:pt x="928" y="864"/>
                  </a:lnTo>
                  <a:lnTo>
                    <a:pt x="928" y="866"/>
                  </a:lnTo>
                  <a:lnTo>
                    <a:pt x="925" y="866"/>
                  </a:lnTo>
                  <a:lnTo>
                    <a:pt x="928" y="866"/>
                  </a:lnTo>
                  <a:lnTo>
                    <a:pt x="928" y="869"/>
                  </a:lnTo>
                  <a:lnTo>
                    <a:pt x="930" y="869"/>
                  </a:lnTo>
                  <a:lnTo>
                    <a:pt x="930" y="869"/>
                  </a:lnTo>
                  <a:lnTo>
                    <a:pt x="932" y="866"/>
                  </a:lnTo>
                  <a:lnTo>
                    <a:pt x="935" y="866"/>
                  </a:lnTo>
                  <a:lnTo>
                    <a:pt x="935" y="864"/>
                  </a:lnTo>
                  <a:lnTo>
                    <a:pt x="937" y="864"/>
                  </a:lnTo>
                  <a:lnTo>
                    <a:pt x="937" y="864"/>
                  </a:lnTo>
                  <a:lnTo>
                    <a:pt x="939" y="864"/>
                  </a:lnTo>
                  <a:lnTo>
                    <a:pt x="939" y="864"/>
                  </a:lnTo>
                  <a:lnTo>
                    <a:pt x="942" y="864"/>
                  </a:lnTo>
                  <a:lnTo>
                    <a:pt x="942" y="862"/>
                  </a:lnTo>
                  <a:lnTo>
                    <a:pt x="942" y="862"/>
                  </a:lnTo>
                  <a:lnTo>
                    <a:pt x="939" y="862"/>
                  </a:lnTo>
                  <a:lnTo>
                    <a:pt x="939" y="862"/>
                  </a:lnTo>
                  <a:lnTo>
                    <a:pt x="939" y="859"/>
                  </a:lnTo>
                  <a:lnTo>
                    <a:pt x="939" y="859"/>
                  </a:lnTo>
                  <a:lnTo>
                    <a:pt x="939" y="859"/>
                  </a:lnTo>
                  <a:lnTo>
                    <a:pt x="939" y="857"/>
                  </a:lnTo>
                  <a:lnTo>
                    <a:pt x="937" y="859"/>
                  </a:lnTo>
                  <a:lnTo>
                    <a:pt x="937" y="857"/>
                  </a:lnTo>
                  <a:lnTo>
                    <a:pt x="937" y="857"/>
                  </a:lnTo>
                  <a:lnTo>
                    <a:pt x="937" y="857"/>
                  </a:lnTo>
                  <a:lnTo>
                    <a:pt x="937" y="855"/>
                  </a:lnTo>
                  <a:lnTo>
                    <a:pt x="937" y="855"/>
                  </a:lnTo>
                  <a:lnTo>
                    <a:pt x="937" y="852"/>
                  </a:lnTo>
                  <a:lnTo>
                    <a:pt x="937" y="852"/>
                  </a:lnTo>
                  <a:lnTo>
                    <a:pt x="942" y="850"/>
                  </a:lnTo>
                  <a:lnTo>
                    <a:pt x="937" y="850"/>
                  </a:lnTo>
                  <a:lnTo>
                    <a:pt x="937" y="847"/>
                  </a:lnTo>
                  <a:lnTo>
                    <a:pt x="937" y="847"/>
                  </a:lnTo>
                  <a:lnTo>
                    <a:pt x="937" y="847"/>
                  </a:lnTo>
                  <a:lnTo>
                    <a:pt x="939" y="847"/>
                  </a:lnTo>
                  <a:lnTo>
                    <a:pt x="942" y="847"/>
                  </a:lnTo>
                  <a:lnTo>
                    <a:pt x="944" y="847"/>
                  </a:lnTo>
                  <a:lnTo>
                    <a:pt x="944" y="847"/>
                  </a:lnTo>
                  <a:lnTo>
                    <a:pt x="944" y="850"/>
                  </a:lnTo>
                  <a:lnTo>
                    <a:pt x="942" y="850"/>
                  </a:lnTo>
                  <a:lnTo>
                    <a:pt x="942" y="852"/>
                  </a:lnTo>
                  <a:lnTo>
                    <a:pt x="942" y="852"/>
                  </a:lnTo>
                  <a:lnTo>
                    <a:pt x="942" y="852"/>
                  </a:lnTo>
                  <a:lnTo>
                    <a:pt x="942" y="855"/>
                  </a:lnTo>
                  <a:lnTo>
                    <a:pt x="939" y="855"/>
                  </a:lnTo>
                  <a:lnTo>
                    <a:pt x="939" y="855"/>
                  </a:lnTo>
                  <a:lnTo>
                    <a:pt x="939" y="855"/>
                  </a:lnTo>
                  <a:lnTo>
                    <a:pt x="942" y="855"/>
                  </a:lnTo>
                  <a:lnTo>
                    <a:pt x="942" y="855"/>
                  </a:lnTo>
                  <a:lnTo>
                    <a:pt x="942" y="855"/>
                  </a:lnTo>
                  <a:lnTo>
                    <a:pt x="942" y="855"/>
                  </a:lnTo>
                  <a:lnTo>
                    <a:pt x="942" y="852"/>
                  </a:lnTo>
                  <a:lnTo>
                    <a:pt x="947" y="850"/>
                  </a:lnTo>
                  <a:lnTo>
                    <a:pt x="949" y="847"/>
                  </a:lnTo>
                  <a:lnTo>
                    <a:pt x="951" y="847"/>
                  </a:lnTo>
                  <a:lnTo>
                    <a:pt x="951" y="847"/>
                  </a:lnTo>
                  <a:lnTo>
                    <a:pt x="951" y="847"/>
                  </a:lnTo>
                  <a:lnTo>
                    <a:pt x="954" y="845"/>
                  </a:lnTo>
                  <a:lnTo>
                    <a:pt x="954" y="845"/>
                  </a:lnTo>
                  <a:lnTo>
                    <a:pt x="954" y="845"/>
                  </a:lnTo>
                  <a:lnTo>
                    <a:pt x="954" y="845"/>
                  </a:lnTo>
                  <a:lnTo>
                    <a:pt x="944" y="845"/>
                  </a:lnTo>
                  <a:lnTo>
                    <a:pt x="942" y="845"/>
                  </a:lnTo>
                  <a:close/>
                  <a:moveTo>
                    <a:pt x="556" y="696"/>
                  </a:moveTo>
                  <a:lnTo>
                    <a:pt x="556" y="696"/>
                  </a:lnTo>
                  <a:lnTo>
                    <a:pt x="556" y="698"/>
                  </a:lnTo>
                  <a:lnTo>
                    <a:pt x="554" y="698"/>
                  </a:lnTo>
                  <a:lnTo>
                    <a:pt x="554" y="698"/>
                  </a:lnTo>
                  <a:lnTo>
                    <a:pt x="554" y="698"/>
                  </a:lnTo>
                  <a:lnTo>
                    <a:pt x="556" y="698"/>
                  </a:lnTo>
                  <a:lnTo>
                    <a:pt x="556" y="698"/>
                  </a:lnTo>
                  <a:lnTo>
                    <a:pt x="556" y="698"/>
                  </a:lnTo>
                  <a:lnTo>
                    <a:pt x="554" y="701"/>
                  </a:lnTo>
                  <a:lnTo>
                    <a:pt x="554" y="701"/>
                  </a:lnTo>
                  <a:lnTo>
                    <a:pt x="554" y="701"/>
                  </a:lnTo>
                  <a:lnTo>
                    <a:pt x="549" y="703"/>
                  </a:lnTo>
                  <a:lnTo>
                    <a:pt x="549" y="703"/>
                  </a:lnTo>
                  <a:lnTo>
                    <a:pt x="549" y="703"/>
                  </a:lnTo>
                  <a:lnTo>
                    <a:pt x="547" y="703"/>
                  </a:lnTo>
                  <a:lnTo>
                    <a:pt x="547" y="703"/>
                  </a:lnTo>
                  <a:lnTo>
                    <a:pt x="547" y="703"/>
                  </a:lnTo>
                  <a:lnTo>
                    <a:pt x="547" y="703"/>
                  </a:lnTo>
                  <a:lnTo>
                    <a:pt x="547" y="703"/>
                  </a:lnTo>
                  <a:lnTo>
                    <a:pt x="549" y="703"/>
                  </a:lnTo>
                  <a:lnTo>
                    <a:pt x="549" y="703"/>
                  </a:lnTo>
                  <a:lnTo>
                    <a:pt x="549" y="703"/>
                  </a:lnTo>
                  <a:lnTo>
                    <a:pt x="551" y="703"/>
                  </a:lnTo>
                  <a:lnTo>
                    <a:pt x="551" y="701"/>
                  </a:lnTo>
                  <a:lnTo>
                    <a:pt x="554" y="701"/>
                  </a:lnTo>
                  <a:lnTo>
                    <a:pt x="554" y="701"/>
                  </a:lnTo>
                  <a:lnTo>
                    <a:pt x="554" y="701"/>
                  </a:lnTo>
                  <a:lnTo>
                    <a:pt x="556" y="701"/>
                  </a:lnTo>
                  <a:lnTo>
                    <a:pt x="556" y="701"/>
                  </a:lnTo>
                  <a:lnTo>
                    <a:pt x="556" y="698"/>
                  </a:lnTo>
                  <a:lnTo>
                    <a:pt x="558" y="698"/>
                  </a:lnTo>
                  <a:lnTo>
                    <a:pt x="558" y="698"/>
                  </a:lnTo>
                  <a:lnTo>
                    <a:pt x="558" y="696"/>
                  </a:lnTo>
                  <a:lnTo>
                    <a:pt x="558" y="696"/>
                  </a:lnTo>
                  <a:lnTo>
                    <a:pt x="556" y="696"/>
                  </a:lnTo>
                  <a:lnTo>
                    <a:pt x="556" y="696"/>
                  </a:lnTo>
                  <a:close/>
                  <a:moveTo>
                    <a:pt x="532" y="686"/>
                  </a:moveTo>
                  <a:lnTo>
                    <a:pt x="532" y="686"/>
                  </a:lnTo>
                  <a:lnTo>
                    <a:pt x="535" y="684"/>
                  </a:lnTo>
                  <a:lnTo>
                    <a:pt x="535" y="684"/>
                  </a:lnTo>
                  <a:lnTo>
                    <a:pt x="535" y="684"/>
                  </a:lnTo>
                  <a:lnTo>
                    <a:pt x="535" y="684"/>
                  </a:lnTo>
                  <a:lnTo>
                    <a:pt x="535" y="684"/>
                  </a:lnTo>
                  <a:lnTo>
                    <a:pt x="537" y="684"/>
                  </a:lnTo>
                  <a:lnTo>
                    <a:pt x="537" y="684"/>
                  </a:lnTo>
                  <a:lnTo>
                    <a:pt x="537" y="682"/>
                  </a:lnTo>
                  <a:lnTo>
                    <a:pt x="537" y="682"/>
                  </a:lnTo>
                  <a:lnTo>
                    <a:pt x="539" y="682"/>
                  </a:lnTo>
                  <a:lnTo>
                    <a:pt x="539" y="682"/>
                  </a:lnTo>
                  <a:lnTo>
                    <a:pt x="539" y="682"/>
                  </a:lnTo>
                  <a:lnTo>
                    <a:pt x="539" y="679"/>
                  </a:lnTo>
                  <a:lnTo>
                    <a:pt x="539" y="679"/>
                  </a:lnTo>
                  <a:lnTo>
                    <a:pt x="542" y="679"/>
                  </a:lnTo>
                  <a:lnTo>
                    <a:pt x="542" y="679"/>
                  </a:lnTo>
                  <a:lnTo>
                    <a:pt x="542" y="679"/>
                  </a:lnTo>
                  <a:lnTo>
                    <a:pt x="542" y="679"/>
                  </a:lnTo>
                  <a:lnTo>
                    <a:pt x="542" y="677"/>
                  </a:lnTo>
                  <a:lnTo>
                    <a:pt x="542" y="677"/>
                  </a:lnTo>
                  <a:lnTo>
                    <a:pt x="542" y="675"/>
                  </a:lnTo>
                  <a:lnTo>
                    <a:pt x="544" y="675"/>
                  </a:lnTo>
                  <a:lnTo>
                    <a:pt x="544" y="675"/>
                  </a:lnTo>
                  <a:lnTo>
                    <a:pt x="544" y="672"/>
                  </a:lnTo>
                  <a:lnTo>
                    <a:pt x="544" y="675"/>
                  </a:lnTo>
                  <a:lnTo>
                    <a:pt x="542" y="675"/>
                  </a:lnTo>
                  <a:lnTo>
                    <a:pt x="542" y="677"/>
                  </a:lnTo>
                  <a:lnTo>
                    <a:pt x="542" y="677"/>
                  </a:lnTo>
                  <a:lnTo>
                    <a:pt x="539" y="677"/>
                  </a:lnTo>
                  <a:lnTo>
                    <a:pt x="542" y="677"/>
                  </a:lnTo>
                  <a:lnTo>
                    <a:pt x="539" y="677"/>
                  </a:lnTo>
                  <a:lnTo>
                    <a:pt x="539" y="679"/>
                  </a:lnTo>
                  <a:lnTo>
                    <a:pt x="539" y="679"/>
                  </a:lnTo>
                  <a:lnTo>
                    <a:pt x="539" y="677"/>
                  </a:lnTo>
                  <a:lnTo>
                    <a:pt x="539" y="677"/>
                  </a:lnTo>
                  <a:lnTo>
                    <a:pt x="539" y="677"/>
                  </a:lnTo>
                  <a:lnTo>
                    <a:pt x="539" y="675"/>
                  </a:lnTo>
                  <a:lnTo>
                    <a:pt x="537" y="677"/>
                  </a:lnTo>
                  <a:lnTo>
                    <a:pt x="537" y="677"/>
                  </a:lnTo>
                  <a:lnTo>
                    <a:pt x="537" y="677"/>
                  </a:lnTo>
                  <a:lnTo>
                    <a:pt x="537" y="677"/>
                  </a:lnTo>
                  <a:lnTo>
                    <a:pt x="537" y="677"/>
                  </a:lnTo>
                  <a:lnTo>
                    <a:pt x="537" y="677"/>
                  </a:lnTo>
                  <a:lnTo>
                    <a:pt x="537" y="677"/>
                  </a:lnTo>
                  <a:lnTo>
                    <a:pt x="537" y="677"/>
                  </a:lnTo>
                  <a:lnTo>
                    <a:pt x="535" y="679"/>
                  </a:lnTo>
                  <a:lnTo>
                    <a:pt x="535" y="679"/>
                  </a:lnTo>
                  <a:lnTo>
                    <a:pt x="535" y="682"/>
                  </a:lnTo>
                  <a:lnTo>
                    <a:pt x="535" y="682"/>
                  </a:lnTo>
                  <a:lnTo>
                    <a:pt x="535" y="682"/>
                  </a:lnTo>
                  <a:lnTo>
                    <a:pt x="535" y="682"/>
                  </a:lnTo>
                  <a:lnTo>
                    <a:pt x="535" y="682"/>
                  </a:lnTo>
                  <a:lnTo>
                    <a:pt x="535" y="682"/>
                  </a:lnTo>
                  <a:lnTo>
                    <a:pt x="535" y="682"/>
                  </a:lnTo>
                  <a:lnTo>
                    <a:pt x="532" y="682"/>
                  </a:lnTo>
                  <a:lnTo>
                    <a:pt x="532" y="682"/>
                  </a:lnTo>
                  <a:lnTo>
                    <a:pt x="532" y="682"/>
                  </a:lnTo>
                  <a:lnTo>
                    <a:pt x="532" y="682"/>
                  </a:lnTo>
                  <a:lnTo>
                    <a:pt x="532" y="682"/>
                  </a:lnTo>
                  <a:lnTo>
                    <a:pt x="532" y="684"/>
                  </a:lnTo>
                  <a:lnTo>
                    <a:pt x="532" y="684"/>
                  </a:lnTo>
                  <a:lnTo>
                    <a:pt x="532" y="682"/>
                  </a:lnTo>
                  <a:lnTo>
                    <a:pt x="532" y="684"/>
                  </a:lnTo>
                  <a:lnTo>
                    <a:pt x="532" y="684"/>
                  </a:lnTo>
                  <a:lnTo>
                    <a:pt x="532" y="684"/>
                  </a:lnTo>
                  <a:lnTo>
                    <a:pt x="532" y="684"/>
                  </a:lnTo>
                  <a:lnTo>
                    <a:pt x="532" y="684"/>
                  </a:lnTo>
                  <a:lnTo>
                    <a:pt x="532" y="684"/>
                  </a:lnTo>
                  <a:lnTo>
                    <a:pt x="532" y="686"/>
                  </a:lnTo>
                  <a:lnTo>
                    <a:pt x="532" y="686"/>
                  </a:lnTo>
                  <a:lnTo>
                    <a:pt x="532" y="686"/>
                  </a:lnTo>
                  <a:lnTo>
                    <a:pt x="532" y="686"/>
                  </a:lnTo>
                  <a:close/>
                  <a:moveTo>
                    <a:pt x="549" y="705"/>
                  </a:moveTo>
                  <a:lnTo>
                    <a:pt x="547" y="705"/>
                  </a:lnTo>
                  <a:lnTo>
                    <a:pt x="547" y="705"/>
                  </a:lnTo>
                  <a:lnTo>
                    <a:pt x="547" y="705"/>
                  </a:lnTo>
                  <a:lnTo>
                    <a:pt x="547" y="705"/>
                  </a:lnTo>
                  <a:lnTo>
                    <a:pt x="544" y="705"/>
                  </a:lnTo>
                  <a:lnTo>
                    <a:pt x="544" y="705"/>
                  </a:lnTo>
                  <a:lnTo>
                    <a:pt x="544" y="703"/>
                  </a:lnTo>
                  <a:lnTo>
                    <a:pt x="544" y="703"/>
                  </a:lnTo>
                  <a:lnTo>
                    <a:pt x="544" y="703"/>
                  </a:lnTo>
                  <a:lnTo>
                    <a:pt x="542" y="703"/>
                  </a:lnTo>
                  <a:lnTo>
                    <a:pt x="542" y="705"/>
                  </a:lnTo>
                  <a:lnTo>
                    <a:pt x="539" y="705"/>
                  </a:lnTo>
                  <a:lnTo>
                    <a:pt x="539" y="705"/>
                  </a:lnTo>
                  <a:lnTo>
                    <a:pt x="539" y="705"/>
                  </a:lnTo>
                  <a:lnTo>
                    <a:pt x="539" y="705"/>
                  </a:lnTo>
                  <a:lnTo>
                    <a:pt x="537" y="705"/>
                  </a:lnTo>
                  <a:lnTo>
                    <a:pt x="537" y="705"/>
                  </a:lnTo>
                  <a:lnTo>
                    <a:pt x="537" y="705"/>
                  </a:lnTo>
                  <a:lnTo>
                    <a:pt x="535" y="705"/>
                  </a:lnTo>
                  <a:lnTo>
                    <a:pt x="535" y="705"/>
                  </a:lnTo>
                  <a:lnTo>
                    <a:pt x="532" y="705"/>
                  </a:lnTo>
                  <a:lnTo>
                    <a:pt x="532" y="705"/>
                  </a:lnTo>
                  <a:lnTo>
                    <a:pt x="535" y="705"/>
                  </a:lnTo>
                  <a:lnTo>
                    <a:pt x="535" y="705"/>
                  </a:lnTo>
                  <a:lnTo>
                    <a:pt x="537" y="703"/>
                  </a:lnTo>
                  <a:lnTo>
                    <a:pt x="537" y="705"/>
                  </a:lnTo>
                  <a:lnTo>
                    <a:pt x="537" y="703"/>
                  </a:lnTo>
                  <a:lnTo>
                    <a:pt x="537" y="703"/>
                  </a:lnTo>
                  <a:lnTo>
                    <a:pt x="539" y="703"/>
                  </a:lnTo>
                  <a:lnTo>
                    <a:pt x="539" y="703"/>
                  </a:lnTo>
                  <a:lnTo>
                    <a:pt x="539" y="703"/>
                  </a:lnTo>
                  <a:lnTo>
                    <a:pt x="542" y="703"/>
                  </a:lnTo>
                  <a:lnTo>
                    <a:pt x="544" y="703"/>
                  </a:lnTo>
                  <a:lnTo>
                    <a:pt x="544" y="703"/>
                  </a:lnTo>
                  <a:lnTo>
                    <a:pt x="544" y="703"/>
                  </a:lnTo>
                  <a:lnTo>
                    <a:pt x="544" y="703"/>
                  </a:lnTo>
                  <a:lnTo>
                    <a:pt x="547" y="701"/>
                  </a:lnTo>
                  <a:lnTo>
                    <a:pt x="547" y="701"/>
                  </a:lnTo>
                  <a:lnTo>
                    <a:pt x="547" y="701"/>
                  </a:lnTo>
                  <a:lnTo>
                    <a:pt x="547" y="701"/>
                  </a:lnTo>
                  <a:lnTo>
                    <a:pt x="547" y="701"/>
                  </a:lnTo>
                  <a:lnTo>
                    <a:pt x="549" y="701"/>
                  </a:lnTo>
                  <a:lnTo>
                    <a:pt x="547" y="701"/>
                  </a:lnTo>
                  <a:lnTo>
                    <a:pt x="547" y="701"/>
                  </a:lnTo>
                  <a:lnTo>
                    <a:pt x="547" y="698"/>
                  </a:lnTo>
                  <a:lnTo>
                    <a:pt x="547" y="698"/>
                  </a:lnTo>
                  <a:lnTo>
                    <a:pt x="547" y="698"/>
                  </a:lnTo>
                  <a:lnTo>
                    <a:pt x="547" y="696"/>
                  </a:lnTo>
                  <a:lnTo>
                    <a:pt x="547" y="696"/>
                  </a:lnTo>
                  <a:lnTo>
                    <a:pt x="547" y="696"/>
                  </a:lnTo>
                  <a:lnTo>
                    <a:pt x="549" y="696"/>
                  </a:lnTo>
                  <a:lnTo>
                    <a:pt x="549" y="696"/>
                  </a:lnTo>
                  <a:lnTo>
                    <a:pt x="549" y="696"/>
                  </a:lnTo>
                  <a:lnTo>
                    <a:pt x="549" y="698"/>
                  </a:lnTo>
                  <a:lnTo>
                    <a:pt x="549" y="698"/>
                  </a:lnTo>
                  <a:lnTo>
                    <a:pt x="549" y="698"/>
                  </a:lnTo>
                  <a:lnTo>
                    <a:pt x="549" y="698"/>
                  </a:lnTo>
                  <a:lnTo>
                    <a:pt x="549" y="698"/>
                  </a:lnTo>
                  <a:lnTo>
                    <a:pt x="549" y="698"/>
                  </a:lnTo>
                  <a:lnTo>
                    <a:pt x="549" y="698"/>
                  </a:lnTo>
                  <a:lnTo>
                    <a:pt x="551" y="698"/>
                  </a:lnTo>
                  <a:lnTo>
                    <a:pt x="551" y="698"/>
                  </a:lnTo>
                  <a:lnTo>
                    <a:pt x="551" y="696"/>
                  </a:lnTo>
                  <a:lnTo>
                    <a:pt x="551" y="696"/>
                  </a:lnTo>
                  <a:lnTo>
                    <a:pt x="551" y="696"/>
                  </a:lnTo>
                  <a:lnTo>
                    <a:pt x="556" y="691"/>
                  </a:lnTo>
                  <a:lnTo>
                    <a:pt x="556" y="691"/>
                  </a:lnTo>
                  <a:lnTo>
                    <a:pt x="556" y="689"/>
                  </a:lnTo>
                  <a:lnTo>
                    <a:pt x="556" y="691"/>
                  </a:lnTo>
                  <a:lnTo>
                    <a:pt x="554" y="691"/>
                  </a:lnTo>
                  <a:lnTo>
                    <a:pt x="551" y="694"/>
                  </a:lnTo>
                  <a:lnTo>
                    <a:pt x="551" y="694"/>
                  </a:lnTo>
                  <a:lnTo>
                    <a:pt x="549" y="694"/>
                  </a:lnTo>
                  <a:lnTo>
                    <a:pt x="549" y="694"/>
                  </a:lnTo>
                  <a:lnTo>
                    <a:pt x="549" y="694"/>
                  </a:lnTo>
                  <a:lnTo>
                    <a:pt x="549" y="694"/>
                  </a:lnTo>
                  <a:lnTo>
                    <a:pt x="549" y="691"/>
                  </a:lnTo>
                  <a:lnTo>
                    <a:pt x="549" y="691"/>
                  </a:lnTo>
                  <a:lnTo>
                    <a:pt x="551" y="691"/>
                  </a:lnTo>
                  <a:lnTo>
                    <a:pt x="551" y="691"/>
                  </a:lnTo>
                  <a:lnTo>
                    <a:pt x="551" y="691"/>
                  </a:lnTo>
                  <a:lnTo>
                    <a:pt x="551" y="691"/>
                  </a:lnTo>
                  <a:lnTo>
                    <a:pt x="551" y="689"/>
                  </a:lnTo>
                  <a:lnTo>
                    <a:pt x="549" y="689"/>
                  </a:lnTo>
                  <a:lnTo>
                    <a:pt x="549" y="689"/>
                  </a:lnTo>
                  <a:lnTo>
                    <a:pt x="549" y="689"/>
                  </a:lnTo>
                  <a:lnTo>
                    <a:pt x="549" y="691"/>
                  </a:lnTo>
                  <a:lnTo>
                    <a:pt x="547" y="691"/>
                  </a:lnTo>
                  <a:lnTo>
                    <a:pt x="547" y="689"/>
                  </a:lnTo>
                  <a:lnTo>
                    <a:pt x="547" y="691"/>
                  </a:lnTo>
                  <a:lnTo>
                    <a:pt x="544" y="691"/>
                  </a:lnTo>
                  <a:lnTo>
                    <a:pt x="544" y="691"/>
                  </a:lnTo>
                  <a:lnTo>
                    <a:pt x="542" y="691"/>
                  </a:lnTo>
                  <a:lnTo>
                    <a:pt x="542" y="689"/>
                  </a:lnTo>
                  <a:lnTo>
                    <a:pt x="542" y="689"/>
                  </a:lnTo>
                  <a:lnTo>
                    <a:pt x="539" y="689"/>
                  </a:lnTo>
                  <a:lnTo>
                    <a:pt x="539" y="689"/>
                  </a:lnTo>
                  <a:lnTo>
                    <a:pt x="539" y="689"/>
                  </a:lnTo>
                  <a:lnTo>
                    <a:pt x="539" y="689"/>
                  </a:lnTo>
                  <a:lnTo>
                    <a:pt x="539" y="691"/>
                  </a:lnTo>
                  <a:lnTo>
                    <a:pt x="537" y="691"/>
                  </a:lnTo>
                  <a:lnTo>
                    <a:pt x="537" y="691"/>
                  </a:lnTo>
                  <a:lnTo>
                    <a:pt x="539" y="694"/>
                  </a:lnTo>
                  <a:lnTo>
                    <a:pt x="539" y="694"/>
                  </a:lnTo>
                  <a:lnTo>
                    <a:pt x="539" y="694"/>
                  </a:lnTo>
                  <a:lnTo>
                    <a:pt x="542" y="691"/>
                  </a:lnTo>
                  <a:lnTo>
                    <a:pt x="542" y="691"/>
                  </a:lnTo>
                  <a:lnTo>
                    <a:pt x="542" y="691"/>
                  </a:lnTo>
                  <a:lnTo>
                    <a:pt x="542" y="691"/>
                  </a:lnTo>
                  <a:lnTo>
                    <a:pt x="542" y="694"/>
                  </a:lnTo>
                  <a:lnTo>
                    <a:pt x="542" y="694"/>
                  </a:lnTo>
                  <a:lnTo>
                    <a:pt x="542" y="694"/>
                  </a:lnTo>
                  <a:lnTo>
                    <a:pt x="542" y="696"/>
                  </a:lnTo>
                  <a:lnTo>
                    <a:pt x="539" y="696"/>
                  </a:lnTo>
                  <a:lnTo>
                    <a:pt x="539" y="696"/>
                  </a:lnTo>
                  <a:lnTo>
                    <a:pt x="539" y="698"/>
                  </a:lnTo>
                  <a:lnTo>
                    <a:pt x="537" y="698"/>
                  </a:lnTo>
                  <a:lnTo>
                    <a:pt x="537" y="696"/>
                  </a:lnTo>
                  <a:lnTo>
                    <a:pt x="537" y="696"/>
                  </a:lnTo>
                  <a:lnTo>
                    <a:pt x="539" y="696"/>
                  </a:lnTo>
                  <a:lnTo>
                    <a:pt x="537" y="694"/>
                  </a:lnTo>
                  <a:lnTo>
                    <a:pt x="537" y="696"/>
                  </a:lnTo>
                  <a:lnTo>
                    <a:pt x="537" y="696"/>
                  </a:lnTo>
                  <a:lnTo>
                    <a:pt x="537" y="696"/>
                  </a:lnTo>
                  <a:lnTo>
                    <a:pt x="535" y="696"/>
                  </a:lnTo>
                  <a:lnTo>
                    <a:pt x="535" y="696"/>
                  </a:lnTo>
                  <a:lnTo>
                    <a:pt x="535" y="696"/>
                  </a:lnTo>
                  <a:lnTo>
                    <a:pt x="535" y="696"/>
                  </a:lnTo>
                  <a:lnTo>
                    <a:pt x="535" y="696"/>
                  </a:lnTo>
                  <a:lnTo>
                    <a:pt x="535" y="698"/>
                  </a:lnTo>
                  <a:lnTo>
                    <a:pt x="535" y="698"/>
                  </a:lnTo>
                  <a:lnTo>
                    <a:pt x="532" y="698"/>
                  </a:lnTo>
                  <a:lnTo>
                    <a:pt x="532" y="698"/>
                  </a:lnTo>
                  <a:lnTo>
                    <a:pt x="532" y="701"/>
                  </a:lnTo>
                  <a:lnTo>
                    <a:pt x="535" y="701"/>
                  </a:lnTo>
                  <a:lnTo>
                    <a:pt x="537" y="701"/>
                  </a:lnTo>
                  <a:lnTo>
                    <a:pt x="537" y="701"/>
                  </a:lnTo>
                  <a:lnTo>
                    <a:pt x="537" y="701"/>
                  </a:lnTo>
                  <a:lnTo>
                    <a:pt x="537" y="701"/>
                  </a:lnTo>
                  <a:lnTo>
                    <a:pt x="537" y="701"/>
                  </a:lnTo>
                  <a:lnTo>
                    <a:pt x="537" y="701"/>
                  </a:lnTo>
                  <a:lnTo>
                    <a:pt x="537" y="701"/>
                  </a:lnTo>
                  <a:lnTo>
                    <a:pt x="537" y="701"/>
                  </a:lnTo>
                  <a:lnTo>
                    <a:pt x="537" y="701"/>
                  </a:lnTo>
                  <a:lnTo>
                    <a:pt x="537" y="701"/>
                  </a:lnTo>
                  <a:lnTo>
                    <a:pt x="539" y="701"/>
                  </a:lnTo>
                  <a:lnTo>
                    <a:pt x="544" y="701"/>
                  </a:lnTo>
                  <a:lnTo>
                    <a:pt x="542" y="701"/>
                  </a:lnTo>
                  <a:lnTo>
                    <a:pt x="542" y="701"/>
                  </a:lnTo>
                  <a:lnTo>
                    <a:pt x="539" y="701"/>
                  </a:lnTo>
                  <a:lnTo>
                    <a:pt x="539" y="703"/>
                  </a:lnTo>
                  <a:lnTo>
                    <a:pt x="539" y="703"/>
                  </a:lnTo>
                  <a:lnTo>
                    <a:pt x="539" y="703"/>
                  </a:lnTo>
                  <a:lnTo>
                    <a:pt x="537" y="703"/>
                  </a:lnTo>
                  <a:lnTo>
                    <a:pt x="537" y="703"/>
                  </a:lnTo>
                  <a:lnTo>
                    <a:pt x="535" y="703"/>
                  </a:lnTo>
                  <a:lnTo>
                    <a:pt x="535" y="703"/>
                  </a:lnTo>
                  <a:lnTo>
                    <a:pt x="535" y="703"/>
                  </a:lnTo>
                  <a:lnTo>
                    <a:pt x="532" y="703"/>
                  </a:lnTo>
                  <a:lnTo>
                    <a:pt x="532" y="703"/>
                  </a:lnTo>
                  <a:lnTo>
                    <a:pt x="532" y="703"/>
                  </a:lnTo>
                  <a:lnTo>
                    <a:pt x="532" y="703"/>
                  </a:lnTo>
                  <a:lnTo>
                    <a:pt x="535" y="703"/>
                  </a:lnTo>
                  <a:lnTo>
                    <a:pt x="535" y="703"/>
                  </a:lnTo>
                  <a:lnTo>
                    <a:pt x="532" y="703"/>
                  </a:lnTo>
                  <a:lnTo>
                    <a:pt x="525" y="708"/>
                  </a:lnTo>
                  <a:lnTo>
                    <a:pt x="525" y="708"/>
                  </a:lnTo>
                  <a:lnTo>
                    <a:pt x="525" y="705"/>
                  </a:lnTo>
                  <a:lnTo>
                    <a:pt x="525" y="705"/>
                  </a:lnTo>
                  <a:lnTo>
                    <a:pt x="525" y="705"/>
                  </a:lnTo>
                  <a:lnTo>
                    <a:pt x="528" y="705"/>
                  </a:lnTo>
                  <a:lnTo>
                    <a:pt x="530" y="703"/>
                  </a:lnTo>
                  <a:lnTo>
                    <a:pt x="530" y="703"/>
                  </a:lnTo>
                  <a:lnTo>
                    <a:pt x="530" y="703"/>
                  </a:lnTo>
                  <a:lnTo>
                    <a:pt x="532" y="701"/>
                  </a:lnTo>
                  <a:lnTo>
                    <a:pt x="532" y="701"/>
                  </a:lnTo>
                  <a:lnTo>
                    <a:pt x="532" y="701"/>
                  </a:lnTo>
                  <a:lnTo>
                    <a:pt x="530" y="698"/>
                  </a:lnTo>
                  <a:lnTo>
                    <a:pt x="530" y="698"/>
                  </a:lnTo>
                  <a:lnTo>
                    <a:pt x="530" y="698"/>
                  </a:lnTo>
                  <a:lnTo>
                    <a:pt x="530" y="698"/>
                  </a:lnTo>
                  <a:lnTo>
                    <a:pt x="530" y="698"/>
                  </a:lnTo>
                  <a:lnTo>
                    <a:pt x="532" y="698"/>
                  </a:lnTo>
                  <a:lnTo>
                    <a:pt x="532" y="696"/>
                  </a:lnTo>
                  <a:lnTo>
                    <a:pt x="532" y="696"/>
                  </a:lnTo>
                  <a:lnTo>
                    <a:pt x="532" y="696"/>
                  </a:lnTo>
                  <a:lnTo>
                    <a:pt x="532" y="696"/>
                  </a:lnTo>
                  <a:lnTo>
                    <a:pt x="535" y="696"/>
                  </a:lnTo>
                  <a:lnTo>
                    <a:pt x="535" y="696"/>
                  </a:lnTo>
                  <a:lnTo>
                    <a:pt x="532" y="696"/>
                  </a:lnTo>
                  <a:lnTo>
                    <a:pt x="535" y="696"/>
                  </a:lnTo>
                  <a:lnTo>
                    <a:pt x="535" y="694"/>
                  </a:lnTo>
                  <a:lnTo>
                    <a:pt x="535" y="694"/>
                  </a:lnTo>
                  <a:lnTo>
                    <a:pt x="535" y="694"/>
                  </a:lnTo>
                  <a:lnTo>
                    <a:pt x="535" y="694"/>
                  </a:lnTo>
                  <a:lnTo>
                    <a:pt x="535" y="694"/>
                  </a:lnTo>
                  <a:lnTo>
                    <a:pt x="535" y="696"/>
                  </a:lnTo>
                  <a:lnTo>
                    <a:pt x="535" y="696"/>
                  </a:lnTo>
                  <a:lnTo>
                    <a:pt x="537" y="694"/>
                  </a:lnTo>
                  <a:lnTo>
                    <a:pt x="537" y="694"/>
                  </a:lnTo>
                  <a:lnTo>
                    <a:pt x="537" y="694"/>
                  </a:lnTo>
                  <a:lnTo>
                    <a:pt x="537" y="694"/>
                  </a:lnTo>
                  <a:lnTo>
                    <a:pt x="537" y="694"/>
                  </a:lnTo>
                  <a:lnTo>
                    <a:pt x="537" y="694"/>
                  </a:lnTo>
                  <a:lnTo>
                    <a:pt x="535" y="694"/>
                  </a:lnTo>
                  <a:lnTo>
                    <a:pt x="532" y="694"/>
                  </a:lnTo>
                  <a:lnTo>
                    <a:pt x="532" y="694"/>
                  </a:lnTo>
                  <a:lnTo>
                    <a:pt x="530" y="696"/>
                  </a:lnTo>
                  <a:lnTo>
                    <a:pt x="530" y="696"/>
                  </a:lnTo>
                  <a:lnTo>
                    <a:pt x="530" y="696"/>
                  </a:lnTo>
                  <a:lnTo>
                    <a:pt x="528" y="696"/>
                  </a:lnTo>
                  <a:lnTo>
                    <a:pt x="528" y="696"/>
                  </a:lnTo>
                  <a:lnTo>
                    <a:pt x="528" y="696"/>
                  </a:lnTo>
                  <a:lnTo>
                    <a:pt x="530" y="696"/>
                  </a:lnTo>
                  <a:lnTo>
                    <a:pt x="530" y="694"/>
                  </a:lnTo>
                  <a:lnTo>
                    <a:pt x="530" y="694"/>
                  </a:lnTo>
                  <a:lnTo>
                    <a:pt x="530" y="694"/>
                  </a:lnTo>
                  <a:lnTo>
                    <a:pt x="530" y="694"/>
                  </a:lnTo>
                  <a:lnTo>
                    <a:pt x="530" y="691"/>
                  </a:lnTo>
                  <a:lnTo>
                    <a:pt x="530" y="691"/>
                  </a:lnTo>
                  <a:lnTo>
                    <a:pt x="530" y="691"/>
                  </a:lnTo>
                  <a:lnTo>
                    <a:pt x="530" y="691"/>
                  </a:lnTo>
                  <a:lnTo>
                    <a:pt x="532" y="689"/>
                  </a:lnTo>
                  <a:lnTo>
                    <a:pt x="532" y="691"/>
                  </a:lnTo>
                  <a:lnTo>
                    <a:pt x="532" y="691"/>
                  </a:lnTo>
                  <a:lnTo>
                    <a:pt x="535" y="691"/>
                  </a:lnTo>
                  <a:lnTo>
                    <a:pt x="537" y="691"/>
                  </a:lnTo>
                  <a:lnTo>
                    <a:pt x="537" y="689"/>
                  </a:lnTo>
                  <a:lnTo>
                    <a:pt x="537" y="689"/>
                  </a:lnTo>
                  <a:lnTo>
                    <a:pt x="537" y="689"/>
                  </a:lnTo>
                  <a:lnTo>
                    <a:pt x="537" y="689"/>
                  </a:lnTo>
                  <a:lnTo>
                    <a:pt x="537" y="689"/>
                  </a:lnTo>
                  <a:lnTo>
                    <a:pt x="537" y="689"/>
                  </a:lnTo>
                  <a:lnTo>
                    <a:pt x="537" y="689"/>
                  </a:lnTo>
                  <a:lnTo>
                    <a:pt x="539" y="689"/>
                  </a:lnTo>
                  <a:lnTo>
                    <a:pt x="539" y="689"/>
                  </a:lnTo>
                  <a:lnTo>
                    <a:pt x="539" y="686"/>
                  </a:lnTo>
                  <a:lnTo>
                    <a:pt x="539" y="686"/>
                  </a:lnTo>
                  <a:lnTo>
                    <a:pt x="539" y="686"/>
                  </a:lnTo>
                  <a:lnTo>
                    <a:pt x="539" y="686"/>
                  </a:lnTo>
                  <a:lnTo>
                    <a:pt x="542" y="686"/>
                  </a:lnTo>
                  <a:lnTo>
                    <a:pt x="544" y="686"/>
                  </a:lnTo>
                  <a:lnTo>
                    <a:pt x="544" y="684"/>
                  </a:lnTo>
                  <a:lnTo>
                    <a:pt x="542" y="684"/>
                  </a:lnTo>
                  <a:lnTo>
                    <a:pt x="542" y="684"/>
                  </a:lnTo>
                  <a:lnTo>
                    <a:pt x="542" y="684"/>
                  </a:lnTo>
                  <a:lnTo>
                    <a:pt x="542" y="684"/>
                  </a:lnTo>
                  <a:lnTo>
                    <a:pt x="539" y="686"/>
                  </a:lnTo>
                  <a:lnTo>
                    <a:pt x="537" y="686"/>
                  </a:lnTo>
                  <a:lnTo>
                    <a:pt x="537" y="686"/>
                  </a:lnTo>
                  <a:lnTo>
                    <a:pt x="537" y="686"/>
                  </a:lnTo>
                  <a:lnTo>
                    <a:pt x="537" y="686"/>
                  </a:lnTo>
                  <a:lnTo>
                    <a:pt x="537" y="686"/>
                  </a:lnTo>
                  <a:lnTo>
                    <a:pt x="535" y="689"/>
                  </a:lnTo>
                  <a:lnTo>
                    <a:pt x="535" y="689"/>
                  </a:lnTo>
                  <a:lnTo>
                    <a:pt x="535" y="689"/>
                  </a:lnTo>
                  <a:lnTo>
                    <a:pt x="535" y="686"/>
                  </a:lnTo>
                  <a:lnTo>
                    <a:pt x="532" y="686"/>
                  </a:lnTo>
                  <a:lnTo>
                    <a:pt x="532" y="689"/>
                  </a:lnTo>
                  <a:lnTo>
                    <a:pt x="532" y="689"/>
                  </a:lnTo>
                  <a:lnTo>
                    <a:pt x="530" y="689"/>
                  </a:lnTo>
                  <a:lnTo>
                    <a:pt x="528" y="689"/>
                  </a:lnTo>
                  <a:lnTo>
                    <a:pt x="528" y="689"/>
                  </a:lnTo>
                  <a:lnTo>
                    <a:pt x="528" y="689"/>
                  </a:lnTo>
                  <a:lnTo>
                    <a:pt x="525" y="691"/>
                  </a:lnTo>
                  <a:lnTo>
                    <a:pt x="525" y="691"/>
                  </a:lnTo>
                  <a:lnTo>
                    <a:pt x="525" y="691"/>
                  </a:lnTo>
                  <a:lnTo>
                    <a:pt x="525" y="691"/>
                  </a:lnTo>
                  <a:lnTo>
                    <a:pt x="525" y="691"/>
                  </a:lnTo>
                  <a:lnTo>
                    <a:pt x="528" y="691"/>
                  </a:lnTo>
                  <a:lnTo>
                    <a:pt x="528" y="691"/>
                  </a:lnTo>
                  <a:lnTo>
                    <a:pt x="528" y="691"/>
                  </a:lnTo>
                  <a:lnTo>
                    <a:pt x="528" y="691"/>
                  </a:lnTo>
                  <a:lnTo>
                    <a:pt x="528" y="694"/>
                  </a:lnTo>
                  <a:lnTo>
                    <a:pt x="525" y="694"/>
                  </a:lnTo>
                  <a:lnTo>
                    <a:pt x="525" y="694"/>
                  </a:lnTo>
                  <a:lnTo>
                    <a:pt x="523" y="694"/>
                  </a:lnTo>
                  <a:lnTo>
                    <a:pt x="525" y="696"/>
                  </a:lnTo>
                  <a:lnTo>
                    <a:pt x="523" y="696"/>
                  </a:lnTo>
                  <a:lnTo>
                    <a:pt x="523" y="696"/>
                  </a:lnTo>
                  <a:lnTo>
                    <a:pt x="523" y="696"/>
                  </a:lnTo>
                  <a:lnTo>
                    <a:pt x="523" y="696"/>
                  </a:lnTo>
                  <a:lnTo>
                    <a:pt x="523" y="696"/>
                  </a:lnTo>
                  <a:lnTo>
                    <a:pt x="523" y="696"/>
                  </a:lnTo>
                  <a:lnTo>
                    <a:pt x="523" y="696"/>
                  </a:lnTo>
                  <a:lnTo>
                    <a:pt x="523" y="694"/>
                  </a:lnTo>
                  <a:lnTo>
                    <a:pt x="521" y="694"/>
                  </a:lnTo>
                  <a:lnTo>
                    <a:pt x="521" y="694"/>
                  </a:lnTo>
                  <a:lnTo>
                    <a:pt x="521" y="694"/>
                  </a:lnTo>
                  <a:lnTo>
                    <a:pt x="518" y="694"/>
                  </a:lnTo>
                  <a:lnTo>
                    <a:pt x="518" y="696"/>
                  </a:lnTo>
                  <a:lnTo>
                    <a:pt x="518" y="696"/>
                  </a:lnTo>
                  <a:lnTo>
                    <a:pt x="518" y="696"/>
                  </a:lnTo>
                  <a:lnTo>
                    <a:pt x="518" y="696"/>
                  </a:lnTo>
                  <a:lnTo>
                    <a:pt x="518" y="696"/>
                  </a:lnTo>
                  <a:lnTo>
                    <a:pt x="518" y="696"/>
                  </a:lnTo>
                  <a:lnTo>
                    <a:pt x="516" y="696"/>
                  </a:lnTo>
                  <a:lnTo>
                    <a:pt x="516" y="698"/>
                  </a:lnTo>
                  <a:lnTo>
                    <a:pt x="513" y="698"/>
                  </a:lnTo>
                  <a:lnTo>
                    <a:pt x="513" y="698"/>
                  </a:lnTo>
                  <a:lnTo>
                    <a:pt x="511" y="698"/>
                  </a:lnTo>
                  <a:lnTo>
                    <a:pt x="511" y="698"/>
                  </a:lnTo>
                  <a:lnTo>
                    <a:pt x="513" y="698"/>
                  </a:lnTo>
                  <a:lnTo>
                    <a:pt x="513" y="698"/>
                  </a:lnTo>
                  <a:lnTo>
                    <a:pt x="511" y="698"/>
                  </a:lnTo>
                  <a:lnTo>
                    <a:pt x="511" y="698"/>
                  </a:lnTo>
                  <a:lnTo>
                    <a:pt x="511" y="698"/>
                  </a:lnTo>
                  <a:lnTo>
                    <a:pt x="509" y="698"/>
                  </a:lnTo>
                  <a:lnTo>
                    <a:pt x="506" y="703"/>
                  </a:lnTo>
                  <a:lnTo>
                    <a:pt x="504" y="705"/>
                  </a:lnTo>
                  <a:lnTo>
                    <a:pt x="502" y="705"/>
                  </a:lnTo>
                  <a:lnTo>
                    <a:pt x="502" y="705"/>
                  </a:lnTo>
                  <a:lnTo>
                    <a:pt x="499" y="708"/>
                  </a:lnTo>
                  <a:lnTo>
                    <a:pt x="497" y="708"/>
                  </a:lnTo>
                  <a:lnTo>
                    <a:pt x="497" y="708"/>
                  </a:lnTo>
                  <a:lnTo>
                    <a:pt x="494" y="708"/>
                  </a:lnTo>
                  <a:lnTo>
                    <a:pt x="492" y="708"/>
                  </a:lnTo>
                  <a:lnTo>
                    <a:pt x="492" y="708"/>
                  </a:lnTo>
                  <a:lnTo>
                    <a:pt x="492" y="705"/>
                  </a:lnTo>
                  <a:lnTo>
                    <a:pt x="492" y="705"/>
                  </a:lnTo>
                  <a:lnTo>
                    <a:pt x="494" y="705"/>
                  </a:lnTo>
                  <a:lnTo>
                    <a:pt x="494" y="705"/>
                  </a:lnTo>
                  <a:lnTo>
                    <a:pt x="494" y="705"/>
                  </a:lnTo>
                  <a:lnTo>
                    <a:pt x="494" y="703"/>
                  </a:lnTo>
                  <a:lnTo>
                    <a:pt x="494" y="701"/>
                  </a:lnTo>
                  <a:lnTo>
                    <a:pt x="494" y="701"/>
                  </a:lnTo>
                  <a:lnTo>
                    <a:pt x="492" y="701"/>
                  </a:lnTo>
                  <a:lnTo>
                    <a:pt x="492" y="701"/>
                  </a:lnTo>
                  <a:lnTo>
                    <a:pt x="492" y="701"/>
                  </a:lnTo>
                  <a:lnTo>
                    <a:pt x="492" y="701"/>
                  </a:lnTo>
                  <a:lnTo>
                    <a:pt x="492" y="698"/>
                  </a:lnTo>
                  <a:lnTo>
                    <a:pt x="492" y="698"/>
                  </a:lnTo>
                  <a:lnTo>
                    <a:pt x="492" y="696"/>
                  </a:lnTo>
                  <a:lnTo>
                    <a:pt x="494" y="696"/>
                  </a:lnTo>
                  <a:lnTo>
                    <a:pt x="494" y="698"/>
                  </a:lnTo>
                  <a:lnTo>
                    <a:pt x="494" y="698"/>
                  </a:lnTo>
                  <a:lnTo>
                    <a:pt x="494" y="698"/>
                  </a:lnTo>
                  <a:lnTo>
                    <a:pt x="494" y="698"/>
                  </a:lnTo>
                  <a:lnTo>
                    <a:pt x="494" y="696"/>
                  </a:lnTo>
                  <a:lnTo>
                    <a:pt x="494" y="696"/>
                  </a:lnTo>
                  <a:lnTo>
                    <a:pt x="494" y="696"/>
                  </a:lnTo>
                  <a:lnTo>
                    <a:pt x="494" y="694"/>
                  </a:lnTo>
                  <a:lnTo>
                    <a:pt x="494" y="691"/>
                  </a:lnTo>
                  <a:lnTo>
                    <a:pt x="494" y="691"/>
                  </a:lnTo>
                  <a:lnTo>
                    <a:pt x="494" y="691"/>
                  </a:lnTo>
                  <a:lnTo>
                    <a:pt x="492" y="691"/>
                  </a:lnTo>
                  <a:lnTo>
                    <a:pt x="492" y="691"/>
                  </a:lnTo>
                  <a:lnTo>
                    <a:pt x="494" y="691"/>
                  </a:lnTo>
                  <a:lnTo>
                    <a:pt x="494" y="689"/>
                  </a:lnTo>
                  <a:lnTo>
                    <a:pt x="497" y="689"/>
                  </a:lnTo>
                  <a:lnTo>
                    <a:pt x="497" y="689"/>
                  </a:lnTo>
                  <a:lnTo>
                    <a:pt x="497" y="686"/>
                  </a:lnTo>
                  <a:lnTo>
                    <a:pt x="497" y="686"/>
                  </a:lnTo>
                  <a:lnTo>
                    <a:pt x="497" y="684"/>
                  </a:lnTo>
                  <a:lnTo>
                    <a:pt x="497" y="684"/>
                  </a:lnTo>
                  <a:lnTo>
                    <a:pt x="497" y="682"/>
                  </a:lnTo>
                  <a:lnTo>
                    <a:pt x="497" y="682"/>
                  </a:lnTo>
                  <a:lnTo>
                    <a:pt x="497" y="682"/>
                  </a:lnTo>
                  <a:lnTo>
                    <a:pt x="494" y="682"/>
                  </a:lnTo>
                  <a:lnTo>
                    <a:pt x="497" y="682"/>
                  </a:lnTo>
                  <a:lnTo>
                    <a:pt x="497" y="682"/>
                  </a:lnTo>
                  <a:lnTo>
                    <a:pt x="497" y="682"/>
                  </a:lnTo>
                  <a:lnTo>
                    <a:pt x="497" y="679"/>
                  </a:lnTo>
                  <a:lnTo>
                    <a:pt x="497" y="679"/>
                  </a:lnTo>
                  <a:lnTo>
                    <a:pt x="497" y="679"/>
                  </a:lnTo>
                  <a:lnTo>
                    <a:pt x="497" y="677"/>
                  </a:lnTo>
                  <a:lnTo>
                    <a:pt x="497" y="677"/>
                  </a:lnTo>
                  <a:lnTo>
                    <a:pt x="494" y="677"/>
                  </a:lnTo>
                  <a:lnTo>
                    <a:pt x="494" y="679"/>
                  </a:lnTo>
                  <a:lnTo>
                    <a:pt x="494" y="679"/>
                  </a:lnTo>
                  <a:lnTo>
                    <a:pt x="494" y="677"/>
                  </a:lnTo>
                  <a:lnTo>
                    <a:pt x="492" y="679"/>
                  </a:lnTo>
                  <a:lnTo>
                    <a:pt x="492" y="679"/>
                  </a:lnTo>
                  <a:lnTo>
                    <a:pt x="492" y="679"/>
                  </a:lnTo>
                  <a:lnTo>
                    <a:pt x="492" y="679"/>
                  </a:lnTo>
                  <a:lnTo>
                    <a:pt x="492" y="679"/>
                  </a:lnTo>
                  <a:lnTo>
                    <a:pt x="492" y="679"/>
                  </a:lnTo>
                  <a:lnTo>
                    <a:pt x="490" y="682"/>
                  </a:lnTo>
                  <a:lnTo>
                    <a:pt x="490" y="682"/>
                  </a:lnTo>
                  <a:lnTo>
                    <a:pt x="490" y="682"/>
                  </a:lnTo>
                  <a:lnTo>
                    <a:pt x="485" y="677"/>
                  </a:lnTo>
                  <a:lnTo>
                    <a:pt x="485" y="677"/>
                  </a:lnTo>
                  <a:lnTo>
                    <a:pt x="485" y="675"/>
                  </a:lnTo>
                  <a:lnTo>
                    <a:pt x="483" y="675"/>
                  </a:lnTo>
                  <a:lnTo>
                    <a:pt x="483" y="675"/>
                  </a:lnTo>
                  <a:lnTo>
                    <a:pt x="483" y="675"/>
                  </a:lnTo>
                  <a:lnTo>
                    <a:pt x="483" y="672"/>
                  </a:lnTo>
                  <a:lnTo>
                    <a:pt x="483" y="672"/>
                  </a:lnTo>
                  <a:lnTo>
                    <a:pt x="483" y="672"/>
                  </a:lnTo>
                  <a:lnTo>
                    <a:pt x="483" y="672"/>
                  </a:lnTo>
                  <a:lnTo>
                    <a:pt x="483" y="672"/>
                  </a:lnTo>
                  <a:lnTo>
                    <a:pt x="483" y="670"/>
                  </a:lnTo>
                  <a:lnTo>
                    <a:pt x="483" y="670"/>
                  </a:lnTo>
                  <a:lnTo>
                    <a:pt x="485" y="670"/>
                  </a:lnTo>
                  <a:lnTo>
                    <a:pt x="485" y="670"/>
                  </a:lnTo>
                  <a:lnTo>
                    <a:pt x="485" y="667"/>
                  </a:lnTo>
                  <a:lnTo>
                    <a:pt x="485" y="667"/>
                  </a:lnTo>
                  <a:lnTo>
                    <a:pt x="485" y="667"/>
                  </a:lnTo>
                  <a:lnTo>
                    <a:pt x="487" y="665"/>
                  </a:lnTo>
                  <a:lnTo>
                    <a:pt x="487" y="663"/>
                  </a:lnTo>
                  <a:lnTo>
                    <a:pt x="487" y="663"/>
                  </a:lnTo>
                  <a:lnTo>
                    <a:pt x="490" y="663"/>
                  </a:lnTo>
                  <a:lnTo>
                    <a:pt x="499" y="663"/>
                  </a:lnTo>
                  <a:lnTo>
                    <a:pt x="502" y="663"/>
                  </a:lnTo>
                  <a:lnTo>
                    <a:pt x="499" y="663"/>
                  </a:lnTo>
                  <a:lnTo>
                    <a:pt x="497" y="663"/>
                  </a:lnTo>
                  <a:lnTo>
                    <a:pt x="492" y="660"/>
                  </a:lnTo>
                  <a:lnTo>
                    <a:pt x="483" y="663"/>
                  </a:lnTo>
                  <a:lnTo>
                    <a:pt x="480" y="663"/>
                  </a:lnTo>
                  <a:lnTo>
                    <a:pt x="478" y="665"/>
                  </a:lnTo>
                  <a:lnTo>
                    <a:pt x="480" y="665"/>
                  </a:lnTo>
                  <a:lnTo>
                    <a:pt x="480" y="665"/>
                  </a:lnTo>
                  <a:lnTo>
                    <a:pt x="480" y="665"/>
                  </a:lnTo>
                  <a:lnTo>
                    <a:pt x="483" y="665"/>
                  </a:lnTo>
                  <a:lnTo>
                    <a:pt x="483" y="665"/>
                  </a:lnTo>
                  <a:lnTo>
                    <a:pt x="483" y="665"/>
                  </a:lnTo>
                  <a:lnTo>
                    <a:pt x="483" y="665"/>
                  </a:lnTo>
                  <a:lnTo>
                    <a:pt x="480" y="665"/>
                  </a:lnTo>
                  <a:lnTo>
                    <a:pt x="480" y="667"/>
                  </a:lnTo>
                  <a:lnTo>
                    <a:pt x="480" y="667"/>
                  </a:lnTo>
                  <a:lnTo>
                    <a:pt x="480" y="667"/>
                  </a:lnTo>
                  <a:lnTo>
                    <a:pt x="478" y="667"/>
                  </a:lnTo>
                  <a:lnTo>
                    <a:pt x="478" y="667"/>
                  </a:lnTo>
                  <a:lnTo>
                    <a:pt x="478" y="667"/>
                  </a:lnTo>
                  <a:lnTo>
                    <a:pt x="478" y="667"/>
                  </a:lnTo>
                  <a:lnTo>
                    <a:pt x="478" y="667"/>
                  </a:lnTo>
                  <a:lnTo>
                    <a:pt x="476" y="667"/>
                  </a:lnTo>
                  <a:lnTo>
                    <a:pt x="478" y="667"/>
                  </a:lnTo>
                  <a:lnTo>
                    <a:pt x="478" y="665"/>
                  </a:lnTo>
                  <a:lnTo>
                    <a:pt x="476" y="667"/>
                  </a:lnTo>
                  <a:lnTo>
                    <a:pt x="473" y="667"/>
                  </a:lnTo>
                  <a:lnTo>
                    <a:pt x="468" y="675"/>
                  </a:lnTo>
                  <a:lnTo>
                    <a:pt x="464" y="675"/>
                  </a:lnTo>
                  <a:lnTo>
                    <a:pt x="464" y="675"/>
                  </a:lnTo>
                  <a:lnTo>
                    <a:pt x="464" y="677"/>
                  </a:lnTo>
                  <a:lnTo>
                    <a:pt x="461" y="677"/>
                  </a:lnTo>
                  <a:lnTo>
                    <a:pt x="461" y="677"/>
                  </a:lnTo>
                  <a:lnTo>
                    <a:pt x="461" y="677"/>
                  </a:lnTo>
                  <a:lnTo>
                    <a:pt x="459" y="677"/>
                  </a:lnTo>
                  <a:lnTo>
                    <a:pt x="459" y="677"/>
                  </a:lnTo>
                  <a:lnTo>
                    <a:pt x="459" y="677"/>
                  </a:lnTo>
                  <a:lnTo>
                    <a:pt x="459" y="677"/>
                  </a:lnTo>
                  <a:lnTo>
                    <a:pt x="459" y="677"/>
                  </a:lnTo>
                  <a:lnTo>
                    <a:pt x="459" y="679"/>
                  </a:lnTo>
                  <a:lnTo>
                    <a:pt x="459" y="679"/>
                  </a:lnTo>
                  <a:lnTo>
                    <a:pt x="459" y="679"/>
                  </a:lnTo>
                  <a:lnTo>
                    <a:pt x="459" y="679"/>
                  </a:lnTo>
                  <a:lnTo>
                    <a:pt x="457" y="679"/>
                  </a:lnTo>
                  <a:lnTo>
                    <a:pt x="457" y="679"/>
                  </a:lnTo>
                  <a:lnTo>
                    <a:pt x="457" y="679"/>
                  </a:lnTo>
                  <a:lnTo>
                    <a:pt x="457" y="679"/>
                  </a:lnTo>
                  <a:lnTo>
                    <a:pt x="454" y="682"/>
                  </a:lnTo>
                  <a:lnTo>
                    <a:pt x="454" y="682"/>
                  </a:lnTo>
                  <a:lnTo>
                    <a:pt x="454" y="684"/>
                  </a:lnTo>
                  <a:lnTo>
                    <a:pt x="454" y="684"/>
                  </a:lnTo>
                  <a:lnTo>
                    <a:pt x="452" y="684"/>
                  </a:lnTo>
                  <a:lnTo>
                    <a:pt x="452" y="684"/>
                  </a:lnTo>
                  <a:lnTo>
                    <a:pt x="452" y="684"/>
                  </a:lnTo>
                  <a:lnTo>
                    <a:pt x="452" y="686"/>
                  </a:lnTo>
                  <a:lnTo>
                    <a:pt x="449" y="694"/>
                  </a:lnTo>
                  <a:lnTo>
                    <a:pt x="449" y="696"/>
                  </a:lnTo>
                  <a:lnTo>
                    <a:pt x="449" y="696"/>
                  </a:lnTo>
                  <a:lnTo>
                    <a:pt x="449" y="698"/>
                  </a:lnTo>
                  <a:lnTo>
                    <a:pt x="449" y="698"/>
                  </a:lnTo>
                  <a:lnTo>
                    <a:pt x="447" y="705"/>
                  </a:lnTo>
                  <a:lnTo>
                    <a:pt x="447" y="705"/>
                  </a:lnTo>
                  <a:lnTo>
                    <a:pt x="447" y="708"/>
                  </a:lnTo>
                  <a:lnTo>
                    <a:pt x="447" y="708"/>
                  </a:lnTo>
                  <a:lnTo>
                    <a:pt x="447" y="708"/>
                  </a:lnTo>
                  <a:lnTo>
                    <a:pt x="445" y="708"/>
                  </a:lnTo>
                  <a:lnTo>
                    <a:pt x="445" y="708"/>
                  </a:lnTo>
                  <a:lnTo>
                    <a:pt x="445" y="708"/>
                  </a:lnTo>
                  <a:lnTo>
                    <a:pt x="445" y="708"/>
                  </a:lnTo>
                  <a:lnTo>
                    <a:pt x="445" y="710"/>
                  </a:lnTo>
                  <a:lnTo>
                    <a:pt x="445" y="710"/>
                  </a:lnTo>
                  <a:lnTo>
                    <a:pt x="445" y="710"/>
                  </a:lnTo>
                  <a:lnTo>
                    <a:pt x="442" y="712"/>
                  </a:lnTo>
                  <a:lnTo>
                    <a:pt x="442" y="712"/>
                  </a:lnTo>
                  <a:lnTo>
                    <a:pt x="442" y="712"/>
                  </a:lnTo>
                  <a:lnTo>
                    <a:pt x="442" y="715"/>
                  </a:lnTo>
                  <a:lnTo>
                    <a:pt x="442" y="715"/>
                  </a:lnTo>
                  <a:lnTo>
                    <a:pt x="440" y="715"/>
                  </a:lnTo>
                  <a:lnTo>
                    <a:pt x="438" y="715"/>
                  </a:lnTo>
                  <a:lnTo>
                    <a:pt x="438" y="717"/>
                  </a:lnTo>
                  <a:lnTo>
                    <a:pt x="438" y="717"/>
                  </a:lnTo>
                  <a:lnTo>
                    <a:pt x="438" y="717"/>
                  </a:lnTo>
                  <a:lnTo>
                    <a:pt x="435" y="720"/>
                  </a:lnTo>
                  <a:lnTo>
                    <a:pt x="435" y="720"/>
                  </a:lnTo>
                  <a:lnTo>
                    <a:pt x="435" y="720"/>
                  </a:lnTo>
                  <a:lnTo>
                    <a:pt x="435" y="720"/>
                  </a:lnTo>
                  <a:lnTo>
                    <a:pt x="435" y="720"/>
                  </a:lnTo>
                  <a:lnTo>
                    <a:pt x="435" y="720"/>
                  </a:lnTo>
                  <a:lnTo>
                    <a:pt x="435" y="722"/>
                  </a:lnTo>
                  <a:lnTo>
                    <a:pt x="435" y="722"/>
                  </a:lnTo>
                  <a:lnTo>
                    <a:pt x="435" y="722"/>
                  </a:lnTo>
                  <a:lnTo>
                    <a:pt x="431" y="724"/>
                  </a:lnTo>
                  <a:lnTo>
                    <a:pt x="431" y="727"/>
                  </a:lnTo>
                  <a:lnTo>
                    <a:pt x="431" y="727"/>
                  </a:lnTo>
                  <a:lnTo>
                    <a:pt x="428" y="727"/>
                  </a:lnTo>
                  <a:lnTo>
                    <a:pt x="428" y="727"/>
                  </a:lnTo>
                  <a:lnTo>
                    <a:pt x="428" y="729"/>
                  </a:lnTo>
                  <a:lnTo>
                    <a:pt x="428" y="729"/>
                  </a:lnTo>
                  <a:lnTo>
                    <a:pt x="428" y="729"/>
                  </a:lnTo>
                  <a:lnTo>
                    <a:pt x="426" y="729"/>
                  </a:lnTo>
                  <a:lnTo>
                    <a:pt x="426" y="729"/>
                  </a:lnTo>
                  <a:lnTo>
                    <a:pt x="423" y="729"/>
                  </a:lnTo>
                  <a:lnTo>
                    <a:pt x="419" y="731"/>
                  </a:lnTo>
                  <a:lnTo>
                    <a:pt x="416" y="734"/>
                  </a:lnTo>
                  <a:lnTo>
                    <a:pt x="416" y="734"/>
                  </a:lnTo>
                  <a:lnTo>
                    <a:pt x="416" y="734"/>
                  </a:lnTo>
                  <a:lnTo>
                    <a:pt x="412" y="734"/>
                  </a:lnTo>
                  <a:lnTo>
                    <a:pt x="409" y="734"/>
                  </a:lnTo>
                  <a:lnTo>
                    <a:pt x="409" y="734"/>
                  </a:lnTo>
                  <a:lnTo>
                    <a:pt x="407" y="736"/>
                  </a:lnTo>
                  <a:lnTo>
                    <a:pt x="407" y="736"/>
                  </a:lnTo>
                  <a:lnTo>
                    <a:pt x="407" y="736"/>
                  </a:lnTo>
                  <a:lnTo>
                    <a:pt x="407" y="736"/>
                  </a:lnTo>
                  <a:lnTo>
                    <a:pt x="409" y="738"/>
                  </a:lnTo>
                  <a:lnTo>
                    <a:pt x="407" y="741"/>
                  </a:lnTo>
                  <a:lnTo>
                    <a:pt x="405" y="741"/>
                  </a:lnTo>
                  <a:lnTo>
                    <a:pt x="405" y="743"/>
                  </a:lnTo>
                  <a:lnTo>
                    <a:pt x="402" y="746"/>
                  </a:lnTo>
                  <a:lnTo>
                    <a:pt x="402" y="748"/>
                  </a:lnTo>
                  <a:lnTo>
                    <a:pt x="402" y="748"/>
                  </a:lnTo>
                  <a:lnTo>
                    <a:pt x="400" y="750"/>
                  </a:lnTo>
                  <a:lnTo>
                    <a:pt x="397" y="750"/>
                  </a:lnTo>
                  <a:lnTo>
                    <a:pt x="397" y="753"/>
                  </a:lnTo>
                  <a:lnTo>
                    <a:pt x="397" y="753"/>
                  </a:lnTo>
                  <a:lnTo>
                    <a:pt x="395" y="755"/>
                  </a:lnTo>
                  <a:lnTo>
                    <a:pt x="393" y="765"/>
                  </a:lnTo>
                  <a:lnTo>
                    <a:pt x="390" y="767"/>
                  </a:lnTo>
                  <a:lnTo>
                    <a:pt x="388" y="769"/>
                  </a:lnTo>
                  <a:lnTo>
                    <a:pt x="386" y="772"/>
                  </a:lnTo>
                  <a:lnTo>
                    <a:pt x="386" y="772"/>
                  </a:lnTo>
                  <a:lnTo>
                    <a:pt x="388" y="772"/>
                  </a:lnTo>
                  <a:lnTo>
                    <a:pt x="390" y="772"/>
                  </a:lnTo>
                  <a:lnTo>
                    <a:pt x="393" y="772"/>
                  </a:lnTo>
                  <a:lnTo>
                    <a:pt x="393" y="772"/>
                  </a:lnTo>
                  <a:lnTo>
                    <a:pt x="390" y="774"/>
                  </a:lnTo>
                  <a:lnTo>
                    <a:pt x="386" y="774"/>
                  </a:lnTo>
                  <a:lnTo>
                    <a:pt x="386" y="774"/>
                  </a:lnTo>
                  <a:lnTo>
                    <a:pt x="383" y="774"/>
                  </a:lnTo>
                  <a:lnTo>
                    <a:pt x="378" y="781"/>
                  </a:lnTo>
                  <a:lnTo>
                    <a:pt x="378" y="781"/>
                  </a:lnTo>
                  <a:lnTo>
                    <a:pt x="376" y="783"/>
                  </a:lnTo>
                  <a:lnTo>
                    <a:pt x="374" y="783"/>
                  </a:lnTo>
                  <a:lnTo>
                    <a:pt x="374" y="786"/>
                  </a:lnTo>
                  <a:lnTo>
                    <a:pt x="374" y="786"/>
                  </a:lnTo>
                  <a:lnTo>
                    <a:pt x="374" y="786"/>
                  </a:lnTo>
                  <a:lnTo>
                    <a:pt x="371" y="786"/>
                  </a:lnTo>
                  <a:lnTo>
                    <a:pt x="371" y="788"/>
                  </a:lnTo>
                  <a:lnTo>
                    <a:pt x="371" y="788"/>
                  </a:lnTo>
                  <a:lnTo>
                    <a:pt x="371" y="788"/>
                  </a:lnTo>
                  <a:lnTo>
                    <a:pt x="371" y="791"/>
                  </a:lnTo>
                  <a:lnTo>
                    <a:pt x="371" y="791"/>
                  </a:lnTo>
                  <a:lnTo>
                    <a:pt x="371" y="793"/>
                  </a:lnTo>
                  <a:lnTo>
                    <a:pt x="371" y="793"/>
                  </a:lnTo>
                  <a:lnTo>
                    <a:pt x="371" y="795"/>
                  </a:lnTo>
                  <a:lnTo>
                    <a:pt x="371" y="795"/>
                  </a:lnTo>
                  <a:lnTo>
                    <a:pt x="371" y="795"/>
                  </a:lnTo>
                  <a:lnTo>
                    <a:pt x="371" y="795"/>
                  </a:lnTo>
                  <a:lnTo>
                    <a:pt x="374" y="795"/>
                  </a:lnTo>
                  <a:lnTo>
                    <a:pt x="374" y="798"/>
                  </a:lnTo>
                  <a:lnTo>
                    <a:pt x="374" y="798"/>
                  </a:lnTo>
                  <a:lnTo>
                    <a:pt x="371" y="795"/>
                  </a:lnTo>
                  <a:lnTo>
                    <a:pt x="371" y="795"/>
                  </a:lnTo>
                  <a:lnTo>
                    <a:pt x="371" y="795"/>
                  </a:lnTo>
                  <a:lnTo>
                    <a:pt x="369" y="795"/>
                  </a:lnTo>
                  <a:lnTo>
                    <a:pt x="369" y="795"/>
                  </a:lnTo>
                  <a:lnTo>
                    <a:pt x="369" y="795"/>
                  </a:lnTo>
                  <a:lnTo>
                    <a:pt x="369" y="798"/>
                  </a:lnTo>
                  <a:lnTo>
                    <a:pt x="369" y="800"/>
                  </a:lnTo>
                  <a:lnTo>
                    <a:pt x="369" y="802"/>
                  </a:lnTo>
                  <a:lnTo>
                    <a:pt x="367" y="802"/>
                  </a:lnTo>
                  <a:lnTo>
                    <a:pt x="369" y="800"/>
                  </a:lnTo>
                  <a:lnTo>
                    <a:pt x="369" y="798"/>
                  </a:lnTo>
                  <a:lnTo>
                    <a:pt x="367" y="795"/>
                  </a:lnTo>
                  <a:lnTo>
                    <a:pt x="369" y="795"/>
                  </a:lnTo>
                  <a:lnTo>
                    <a:pt x="369" y="793"/>
                  </a:lnTo>
                  <a:lnTo>
                    <a:pt x="371" y="793"/>
                  </a:lnTo>
                  <a:lnTo>
                    <a:pt x="371" y="791"/>
                  </a:lnTo>
                  <a:lnTo>
                    <a:pt x="371" y="791"/>
                  </a:lnTo>
                  <a:lnTo>
                    <a:pt x="371" y="788"/>
                  </a:lnTo>
                  <a:lnTo>
                    <a:pt x="371" y="788"/>
                  </a:lnTo>
                  <a:lnTo>
                    <a:pt x="369" y="788"/>
                  </a:lnTo>
                  <a:lnTo>
                    <a:pt x="369" y="788"/>
                  </a:lnTo>
                  <a:lnTo>
                    <a:pt x="369" y="788"/>
                  </a:lnTo>
                  <a:lnTo>
                    <a:pt x="362" y="795"/>
                  </a:lnTo>
                  <a:lnTo>
                    <a:pt x="362" y="795"/>
                  </a:lnTo>
                  <a:lnTo>
                    <a:pt x="360" y="795"/>
                  </a:lnTo>
                  <a:lnTo>
                    <a:pt x="357" y="798"/>
                  </a:lnTo>
                  <a:lnTo>
                    <a:pt x="357" y="800"/>
                  </a:lnTo>
                  <a:lnTo>
                    <a:pt x="355" y="800"/>
                  </a:lnTo>
                  <a:lnTo>
                    <a:pt x="355" y="800"/>
                  </a:lnTo>
                  <a:lnTo>
                    <a:pt x="352" y="800"/>
                  </a:lnTo>
                  <a:lnTo>
                    <a:pt x="352" y="802"/>
                  </a:lnTo>
                  <a:lnTo>
                    <a:pt x="352" y="802"/>
                  </a:lnTo>
                  <a:lnTo>
                    <a:pt x="352" y="805"/>
                  </a:lnTo>
                  <a:lnTo>
                    <a:pt x="355" y="805"/>
                  </a:lnTo>
                  <a:lnTo>
                    <a:pt x="352" y="807"/>
                  </a:lnTo>
                  <a:lnTo>
                    <a:pt x="352" y="805"/>
                  </a:lnTo>
                  <a:lnTo>
                    <a:pt x="352" y="802"/>
                  </a:lnTo>
                  <a:lnTo>
                    <a:pt x="352" y="802"/>
                  </a:lnTo>
                  <a:lnTo>
                    <a:pt x="350" y="802"/>
                  </a:lnTo>
                  <a:lnTo>
                    <a:pt x="348" y="802"/>
                  </a:lnTo>
                  <a:lnTo>
                    <a:pt x="343" y="805"/>
                  </a:lnTo>
                  <a:lnTo>
                    <a:pt x="341" y="805"/>
                  </a:lnTo>
                  <a:lnTo>
                    <a:pt x="345" y="807"/>
                  </a:lnTo>
                  <a:lnTo>
                    <a:pt x="345" y="807"/>
                  </a:lnTo>
                  <a:lnTo>
                    <a:pt x="348" y="810"/>
                  </a:lnTo>
                  <a:lnTo>
                    <a:pt x="345" y="810"/>
                  </a:lnTo>
                  <a:lnTo>
                    <a:pt x="341" y="807"/>
                  </a:lnTo>
                  <a:lnTo>
                    <a:pt x="341" y="807"/>
                  </a:lnTo>
                  <a:lnTo>
                    <a:pt x="341" y="807"/>
                  </a:lnTo>
                  <a:lnTo>
                    <a:pt x="338" y="807"/>
                  </a:lnTo>
                  <a:lnTo>
                    <a:pt x="338" y="807"/>
                  </a:lnTo>
                  <a:lnTo>
                    <a:pt x="336" y="807"/>
                  </a:lnTo>
                  <a:lnTo>
                    <a:pt x="336" y="810"/>
                  </a:lnTo>
                  <a:lnTo>
                    <a:pt x="336" y="810"/>
                  </a:lnTo>
                  <a:lnTo>
                    <a:pt x="338" y="810"/>
                  </a:lnTo>
                  <a:lnTo>
                    <a:pt x="338" y="810"/>
                  </a:lnTo>
                  <a:lnTo>
                    <a:pt x="336" y="810"/>
                  </a:lnTo>
                  <a:lnTo>
                    <a:pt x="331" y="810"/>
                  </a:lnTo>
                  <a:lnTo>
                    <a:pt x="331" y="810"/>
                  </a:lnTo>
                  <a:lnTo>
                    <a:pt x="336" y="812"/>
                  </a:lnTo>
                  <a:lnTo>
                    <a:pt x="336" y="814"/>
                  </a:lnTo>
                  <a:lnTo>
                    <a:pt x="336" y="814"/>
                  </a:lnTo>
                  <a:lnTo>
                    <a:pt x="336" y="814"/>
                  </a:lnTo>
                  <a:lnTo>
                    <a:pt x="336" y="817"/>
                  </a:lnTo>
                  <a:lnTo>
                    <a:pt x="336" y="817"/>
                  </a:lnTo>
                  <a:lnTo>
                    <a:pt x="336" y="819"/>
                  </a:lnTo>
                  <a:lnTo>
                    <a:pt x="334" y="819"/>
                  </a:lnTo>
                  <a:lnTo>
                    <a:pt x="334" y="819"/>
                  </a:lnTo>
                  <a:lnTo>
                    <a:pt x="334" y="819"/>
                  </a:lnTo>
                  <a:lnTo>
                    <a:pt x="334" y="819"/>
                  </a:lnTo>
                  <a:lnTo>
                    <a:pt x="334" y="817"/>
                  </a:lnTo>
                  <a:lnTo>
                    <a:pt x="336" y="814"/>
                  </a:lnTo>
                  <a:lnTo>
                    <a:pt x="336" y="814"/>
                  </a:lnTo>
                  <a:lnTo>
                    <a:pt x="334" y="812"/>
                  </a:lnTo>
                  <a:lnTo>
                    <a:pt x="334" y="812"/>
                  </a:lnTo>
                  <a:lnTo>
                    <a:pt x="334" y="812"/>
                  </a:lnTo>
                  <a:lnTo>
                    <a:pt x="331" y="812"/>
                  </a:lnTo>
                  <a:lnTo>
                    <a:pt x="329" y="812"/>
                  </a:lnTo>
                  <a:lnTo>
                    <a:pt x="326" y="814"/>
                  </a:lnTo>
                  <a:lnTo>
                    <a:pt x="324" y="817"/>
                  </a:lnTo>
                  <a:lnTo>
                    <a:pt x="326" y="817"/>
                  </a:lnTo>
                  <a:lnTo>
                    <a:pt x="329" y="814"/>
                  </a:lnTo>
                  <a:lnTo>
                    <a:pt x="329" y="812"/>
                  </a:lnTo>
                  <a:lnTo>
                    <a:pt x="331" y="814"/>
                  </a:lnTo>
                  <a:lnTo>
                    <a:pt x="326" y="817"/>
                  </a:lnTo>
                  <a:lnTo>
                    <a:pt x="326" y="817"/>
                  </a:lnTo>
                  <a:lnTo>
                    <a:pt x="326" y="817"/>
                  </a:lnTo>
                  <a:lnTo>
                    <a:pt x="324" y="817"/>
                  </a:lnTo>
                  <a:lnTo>
                    <a:pt x="324" y="817"/>
                  </a:lnTo>
                  <a:lnTo>
                    <a:pt x="324" y="817"/>
                  </a:lnTo>
                  <a:lnTo>
                    <a:pt x="322" y="819"/>
                  </a:lnTo>
                  <a:lnTo>
                    <a:pt x="322" y="819"/>
                  </a:lnTo>
                  <a:lnTo>
                    <a:pt x="319" y="819"/>
                  </a:lnTo>
                  <a:lnTo>
                    <a:pt x="319" y="819"/>
                  </a:lnTo>
                  <a:lnTo>
                    <a:pt x="319" y="821"/>
                  </a:lnTo>
                  <a:lnTo>
                    <a:pt x="319" y="821"/>
                  </a:lnTo>
                  <a:lnTo>
                    <a:pt x="319" y="821"/>
                  </a:lnTo>
                  <a:lnTo>
                    <a:pt x="319" y="821"/>
                  </a:lnTo>
                  <a:lnTo>
                    <a:pt x="319" y="824"/>
                  </a:lnTo>
                  <a:lnTo>
                    <a:pt x="319" y="824"/>
                  </a:lnTo>
                  <a:lnTo>
                    <a:pt x="319" y="824"/>
                  </a:lnTo>
                  <a:lnTo>
                    <a:pt x="319" y="824"/>
                  </a:lnTo>
                  <a:lnTo>
                    <a:pt x="317" y="821"/>
                  </a:lnTo>
                  <a:lnTo>
                    <a:pt x="317" y="821"/>
                  </a:lnTo>
                  <a:lnTo>
                    <a:pt x="317" y="824"/>
                  </a:lnTo>
                  <a:lnTo>
                    <a:pt x="315" y="824"/>
                  </a:lnTo>
                  <a:lnTo>
                    <a:pt x="307" y="826"/>
                  </a:lnTo>
                  <a:lnTo>
                    <a:pt x="307" y="826"/>
                  </a:lnTo>
                  <a:lnTo>
                    <a:pt x="305" y="828"/>
                  </a:lnTo>
                  <a:lnTo>
                    <a:pt x="305" y="828"/>
                  </a:lnTo>
                  <a:lnTo>
                    <a:pt x="305" y="831"/>
                  </a:lnTo>
                  <a:lnTo>
                    <a:pt x="307" y="831"/>
                  </a:lnTo>
                  <a:lnTo>
                    <a:pt x="307" y="831"/>
                  </a:lnTo>
                  <a:lnTo>
                    <a:pt x="310" y="831"/>
                  </a:lnTo>
                  <a:lnTo>
                    <a:pt x="310" y="831"/>
                  </a:lnTo>
                  <a:lnTo>
                    <a:pt x="310" y="831"/>
                  </a:lnTo>
                  <a:lnTo>
                    <a:pt x="307" y="831"/>
                  </a:lnTo>
                  <a:lnTo>
                    <a:pt x="307" y="831"/>
                  </a:lnTo>
                  <a:lnTo>
                    <a:pt x="307" y="831"/>
                  </a:lnTo>
                  <a:lnTo>
                    <a:pt x="303" y="831"/>
                  </a:lnTo>
                  <a:lnTo>
                    <a:pt x="303" y="831"/>
                  </a:lnTo>
                  <a:lnTo>
                    <a:pt x="300" y="831"/>
                  </a:lnTo>
                  <a:lnTo>
                    <a:pt x="303" y="833"/>
                  </a:lnTo>
                  <a:lnTo>
                    <a:pt x="303" y="833"/>
                  </a:lnTo>
                  <a:lnTo>
                    <a:pt x="303" y="833"/>
                  </a:lnTo>
                  <a:lnTo>
                    <a:pt x="303" y="836"/>
                  </a:lnTo>
                  <a:lnTo>
                    <a:pt x="303" y="836"/>
                  </a:lnTo>
                  <a:lnTo>
                    <a:pt x="303" y="836"/>
                  </a:lnTo>
                  <a:lnTo>
                    <a:pt x="303" y="833"/>
                  </a:lnTo>
                  <a:lnTo>
                    <a:pt x="303" y="833"/>
                  </a:lnTo>
                  <a:lnTo>
                    <a:pt x="300" y="833"/>
                  </a:lnTo>
                  <a:lnTo>
                    <a:pt x="300" y="833"/>
                  </a:lnTo>
                  <a:lnTo>
                    <a:pt x="298" y="836"/>
                  </a:lnTo>
                  <a:lnTo>
                    <a:pt x="296" y="836"/>
                  </a:lnTo>
                  <a:lnTo>
                    <a:pt x="296" y="836"/>
                  </a:lnTo>
                  <a:lnTo>
                    <a:pt x="293" y="838"/>
                  </a:lnTo>
                  <a:lnTo>
                    <a:pt x="291" y="838"/>
                  </a:lnTo>
                  <a:lnTo>
                    <a:pt x="291" y="838"/>
                  </a:lnTo>
                  <a:lnTo>
                    <a:pt x="289" y="840"/>
                  </a:lnTo>
                  <a:lnTo>
                    <a:pt x="286" y="840"/>
                  </a:lnTo>
                  <a:lnTo>
                    <a:pt x="286" y="840"/>
                  </a:lnTo>
                  <a:lnTo>
                    <a:pt x="284" y="843"/>
                  </a:lnTo>
                  <a:lnTo>
                    <a:pt x="284" y="843"/>
                  </a:lnTo>
                  <a:lnTo>
                    <a:pt x="284" y="843"/>
                  </a:lnTo>
                  <a:lnTo>
                    <a:pt x="286" y="845"/>
                  </a:lnTo>
                  <a:lnTo>
                    <a:pt x="284" y="845"/>
                  </a:lnTo>
                  <a:lnTo>
                    <a:pt x="284" y="845"/>
                  </a:lnTo>
                  <a:lnTo>
                    <a:pt x="284" y="843"/>
                  </a:lnTo>
                  <a:lnTo>
                    <a:pt x="284" y="843"/>
                  </a:lnTo>
                  <a:lnTo>
                    <a:pt x="284" y="840"/>
                  </a:lnTo>
                  <a:lnTo>
                    <a:pt x="284" y="840"/>
                  </a:lnTo>
                  <a:lnTo>
                    <a:pt x="284" y="840"/>
                  </a:lnTo>
                  <a:lnTo>
                    <a:pt x="281" y="840"/>
                  </a:lnTo>
                  <a:lnTo>
                    <a:pt x="281" y="840"/>
                  </a:lnTo>
                  <a:lnTo>
                    <a:pt x="281" y="840"/>
                  </a:lnTo>
                  <a:lnTo>
                    <a:pt x="279" y="843"/>
                  </a:lnTo>
                  <a:lnTo>
                    <a:pt x="279" y="843"/>
                  </a:lnTo>
                  <a:lnTo>
                    <a:pt x="279" y="843"/>
                  </a:lnTo>
                  <a:lnTo>
                    <a:pt x="277" y="843"/>
                  </a:lnTo>
                  <a:lnTo>
                    <a:pt x="274" y="845"/>
                  </a:lnTo>
                  <a:lnTo>
                    <a:pt x="272" y="847"/>
                  </a:lnTo>
                  <a:lnTo>
                    <a:pt x="270" y="847"/>
                  </a:lnTo>
                  <a:lnTo>
                    <a:pt x="270" y="847"/>
                  </a:lnTo>
                  <a:lnTo>
                    <a:pt x="267" y="850"/>
                  </a:lnTo>
                  <a:lnTo>
                    <a:pt x="265" y="850"/>
                  </a:lnTo>
                  <a:lnTo>
                    <a:pt x="265" y="850"/>
                  </a:lnTo>
                  <a:lnTo>
                    <a:pt x="265" y="850"/>
                  </a:lnTo>
                  <a:lnTo>
                    <a:pt x="263" y="850"/>
                  </a:lnTo>
                  <a:lnTo>
                    <a:pt x="263" y="850"/>
                  </a:lnTo>
                  <a:lnTo>
                    <a:pt x="263" y="852"/>
                  </a:lnTo>
                  <a:lnTo>
                    <a:pt x="263" y="852"/>
                  </a:lnTo>
                  <a:lnTo>
                    <a:pt x="265" y="855"/>
                  </a:lnTo>
                  <a:lnTo>
                    <a:pt x="265" y="855"/>
                  </a:lnTo>
                  <a:lnTo>
                    <a:pt x="265" y="857"/>
                  </a:lnTo>
                  <a:lnTo>
                    <a:pt x="267" y="857"/>
                  </a:lnTo>
                  <a:lnTo>
                    <a:pt x="267" y="857"/>
                  </a:lnTo>
                  <a:lnTo>
                    <a:pt x="270" y="859"/>
                  </a:lnTo>
                  <a:lnTo>
                    <a:pt x="267" y="859"/>
                  </a:lnTo>
                  <a:lnTo>
                    <a:pt x="265" y="857"/>
                  </a:lnTo>
                  <a:lnTo>
                    <a:pt x="265" y="857"/>
                  </a:lnTo>
                  <a:lnTo>
                    <a:pt x="265" y="857"/>
                  </a:lnTo>
                  <a:lnTo>
                    <a:pt x="263" y="857"/>
                  </a:lnTo>
                  <a:lnTo>
                    <a:pt x="263" y="855"/>
                  </a:lnTo>
                  <a:lnTo>
                    <a:pt x="263" y="852"/>
                  </a:lnTo>
                  <a:lnTo>
                    <a:pt x="263" y="852"/>
                  </a:lnTo>
                  <a:lnTo>
                    <a:pt x="258" y="855"/>
                  </a:lnTo>
                  <a:lnTo>
                    <a:pt x="258" y="855"/>
                  </a:lnTo>
                  <a:lnTo>
                    <a:pt x="255" y="855"/>
                  </a:lnTo>
                  <a:lnTo>
                    <a:pt x="253" y="857"/>
                  </a:lnTo>
                  <a:lnTo>
                    <a:pt x="251" y="859"/>
                  </a:lnTo>
                  <a:lnTo>
                    <a:pt x="248" y="862"/>
                  </a:lnTo>
                  <a:lnTo>
                    <a:pt x="244" y="862"/>
                  </a:lnTo>
                  <a:lnTo>
                    <a:pt x="241" y="862"/>
                  </a:lnTo>
                  <a:lnTo>
                    <a:pt x="241" y="859"/>
                  </a:lnTo>
                  <a:lnTo>
                    <a:pt x="241" y="859"/>
                  </a:lnTo>
                  <a:lnTo>
                    <a:pt x="241" y="859"/>
                  </a:lnTo>
                  <a:lnTo>
                    <a:pt x="239" y="859"/>
                  </a:lnTo>
                  <a:lnTo>
                    <a:pt x="239" y="859"/>
                  </a:lnTo>
                  <a:lnTo>
                    <a:pt x="236" y="859"/>
                  </a:lnTo>
                  <a:lnTo>
                    <a:pt x="236" y="859"/>
                  </a:lnTo>
                  <a:lnTo>
                    <a:pt x="236" y="859"/>
                  </a:lnTo>
                  <a:lnTo>
                    <a:pt x="234" y="862"/>
                  </a:lnTo>
                  <a:lnTo>
                    <a:pt x="234" y="862"/>
                  </a:lnTo>
                  <a:lnTo>
                    <a:pt x="232" y="862"/>
                  </a:lnTo>
                  <a:lnTo>
                    <a:pt x="229" y="862"/>
                  </a:lnTo>
                  <a:lnTo>
                    <a:pt x="227" y="862"/>
                  </a:lnTo>
                  <a:lnTo>
                    <a:pt x="227" y="864"/>
                  </a:lnTo>
                  <a:lnTo>
                    <a:pt x="227" y="864"/>
                  </a:lnTo>
                  <a:lnTo>
                    <a:pt x="227" y="864"/>
                  </a:lnTo>
                  <a:lnTo>
                    <a:pt x="227" y="864"/>
                  </a:lnTo>
                  <a:lnTo>
                    <a:pt x="227" y="864"/>
                  </a:lnTo>
                  <a:lnTo>
                    <a:pt x="225" y="864"/>
                  </a:lnTo>
                  <a:lnTo>
                    <a:pt x="225" y="864"/>
                  </a:lnTo>
                  <a:lnTo>
                    <a:pt x="225" y="866"/>
                  </a:lnTo>
                  <a:lnTo>
                    <a:pt x="225" y="866"/>
                  </a:lnTo>
                  <a:lnTo>
                    <a:pt x="225" y="866"/>
                  </a:lnTo>
                  <a:lnTo>
                    <a:pt x="225" y="866"/>
                  </a:lnTo>
                  <a:lnTo>
                    <a:pt x="222" y="869"/>
                  </a:lnTo>
                  <a:lnTo>
                    <a:pt x="220" y="871"/>
                  </a:lnTo>
                  <a:lnTo>
                    <a:pt x="215" y="873"/>
                  </a:lnTo>
                  <a:lnTo>
                    <a:pt x="213" y="873"/>
                  </a:lnTo>
                  <a:lnTo>
                    <a:pt x="213" y="876"/>
                  </a:lnTo>
                  <a:lnTo>
                    <a:pt x="210" y="876"/>
                  </a:lnTo>
                  <a:lnTo>
                    <a:pt x="210" y="876"/>
                  </a:lnTo>
                  <a:lnTo>
                    <a:pt x="210" y="876"/>
                  </a:lnTo>
                  <a:lnTo>
                    <a:pt x="210" y="876"/>
                  </a:lnTo>
                  <a:lnTo>
                    <a:pt x="210" y="876"/>
                  </a:lnTo>
                  <a:lnTo>
                    <a:pt x="210" y="878"/>
                  </a:lnTo>
                  <a:lnTo>
                    <a:pt x="210" y="878"/>
                  </a:lnTo>
                  <a:lnTo>
                    <a:pt x="210" y="878"/>
                  </a:lnTo>
                  <a:lnTo>
                    <a:pt x="206" y="878"/>
                  </a:lnTo>
                  <a:lnTo>
                    <a:pt x="206" y="881"/>
                  </a:lnTo>
                  <a:lnTo>
                    <a:pt x="203" y="883"/>
                  </a:lnTo>
                  <a:lnTo>
                    <a:pt x="201" y="883"/>
                  </a:lnTo>
                  <a:lnTo>
                    <a:pt x="201" y="883"/>
                  </a:lnTo>
                  <a:lnTo>
                    <a:pt x="196" y="888"/>
                  </a:lnTo>
                  <a:lnTo>
                    <a:pt x="194" y="890"/>
                  </a:lnTo>
                  <a:lnTo>
                    <a:pt x="194" y="890"/>
                  </a:lnTo>
                  <a:lnTo>
                    <a:pt x="194" y="890"/>
                  </a:lnTo>
                  <a:lnTo>
                    <a:pt x="194" y="892"/>
                  </a:lnTo>
                  <a:lnTo>
                    <a:pt x="194" y="895"/>
                  </a:lnTo>
                  <a:lnTo>
                    <a:pt x="194" y="895"/>
                  </a:lnTo>
                  <a:lnTo>
                    <a:pt x="194" y="895"/>
                  </a:lnTo>
                  <a:lnTo>
                    <a:pt x="194" y="895"/>
                  </a:lnTo>
                  <a:lnTo>
                    <a:pt x="194" y="895"/>
                  </a:lnTo>
                  <a:lnTo>
                    <a:pt x="194" y="895"/>
                  </a:lnTo>
                  <a:lnTo>
                    <a:pt x="196" y="897"/>
                  </a:lnTo>
                  <a:lnTo>
                    <a:pt x="196" y="897"/>
                  </a:lnTo>
                  <a:lnTo>
                    <a:pt x="196" y="897"/>
                  </a:lnTo>
                  <a:lnTo>
                    <a:pt x="196" y="897"/>
                  </a:lnTo>
                  <a:lnTo>
                    <a:pt x="196" y="899"/>
                  </a:lnTo>
                  <a:lnTo>
                    <a:pt x="196" y="899"/>
                  </a:lnTo>
                  <a:lnTo>
                    <a:pt x="196" y="899"/>
                  </a:lnTo>
                  <a:lnTo>
                    <a:pt x="194" y="897"/>
                  </a:lnTo>
                  <a:lnTo>
                    <a:pt x="194" y="897"/>
                  </a:lnTo>
                  <a:lnTo>
                    <a:pt x="194" y="897"/>
                  </a:lnTo>
                  <a:lnTo>
                    <a:pt x="192" y="895"/>
                  </a:lnTo>
                  <a:lnTo>
                    <a:pt x="189" y="895"/>
                  </a:lnTo>
                  <a:lnTo>
                    <a:pt x="189" y="895"/>
                  </a:lnTo>
                  <a:lnTo>
                    <a:pt x="187" y="897"/>
                  </a:lnTo>
                  <a:lnTo>
                    <a:pt x="187" y="897"/>
                  </a:lnTo>
                  <a:lnTo>
                    <a:pt x="184" y="897"/>
                  </a:lnTo>
                  <a:lnTo>
                    <a:pt x="184" y="897"/>
                  </a:lnTo>
                  <a:lnTo>
                    <a:pt x="184" y="897"/>
                  </a:lnTo>
                  <a:lnTo>
                    <a:pt x="184" y="897"/>
                  </a:lnTo>
                  <a:lnTo>
                    <a:pt x="184" y="897"/>
                  </a:lnTo>
                  <a:lnTo>
                    <a:pt x="182" y="899"/>
                  </a:lnTo>
                  <a:lnTo>
                    <a:pt x="180" y="899"/>
                  </a:lnTo>
                  <a:lnTo>
                    <a:pt x="180" y="899"/>
                  </a:lnTo>
                  <a:lnTo>
                    <a:pt x="180" y="902"/>
                  </a:lnTo>
                  <a:lnTo>
                    <a:pt x="180" y="902"/>
                  </a:lnTo>
                  <a:lnTo>
                    <a:pt x="182" y="904"/>
                  </a:lnTo>
                  <a:lnTo>
                    <a:pt x="182" y="904"/>
                  </a:lnTo>
                  <a:lnTo>
                    <a:pt x="182" y="904"/>
                  </a:lnTo>
                  <a:lnTo>
                    <a:pt x="180" y="904"/>
                  </a:lnTo>
                  <a:lnTo>
                    <a:pt x="180" y="902"/>
                  </a:lnTo>
                  <a:lnTo>
                    <a:pt x="180" y="902"/>
                  </a:lnTo>
                  <a:lnTo>
                    <a:pt x="180" y="902"/>
                  </a:lnTo>
                  <a:lnTo>
                    <a:pt x="177" y="902"/>
                  </a:lnTo>
                  <a:lnTo>
                    <a:pt x="177" y="902"/>
                  </a:lnTo>
                  <a:lnTo>
                    <a:pt x="177" y="902"/>
                  </a:lnTo>
                  <a:lnTo>
                    <a:pt x="177" y="902"/>
                  </a:lnTo>
                  <a:lnTo>
                    <a:pt x="177" y="904"/>
                  </a:lnTo>
                  <a:lnTo>
                    <a:pt x="177" y="904"/>
                  </a:lnTo>
                  <a:lnTo>
                    <a:pt x="177" y="907"/>
                  </a:lnTo>
                  <a:lnTo>
                    <a:pt x="177" y="907"/>
                  </a:lnTo>
                  <a:lnTo>
                    <a:pt x="177" y="909"/>
                  </a:lnTo>
                  <a:lnTo>
                    <a:pt x="177" y="909"/>
                  </a:lnTo>
                  <a:lnTo>
                    <a:pt x="175" y="909"/>
                  </a:lnTo>
                  <a:lnTo>
                    <a:pt x="175" y="911"/>
                  </a:lnTo>
                  <a:lnTo>
                    <a:pt x="175" y="911"/>
                  </a:lnTo>
                  <a:lnTo>
                    <a:pt x="175" y="909"/>
                  </a:lnTo>
                  <a:lnTo>
                    <a:pt x="175" y="909"/>
                  </a:lnTo>
                  <a:lnTo>
                    <a:pt x="175" y="907"/>
                  </a:lnTo>
                  <a:lnTo>
                    <a:pt x="175" y="907"/>
                  </a:lnTo>
                  <a:lnTo>
                    <a:pt x="177" y="907"/>
                  </a:lnTo>
                  <a:lnTo>
                    <a:pt x="177" y="907"/>
                  </a:lnTo>
                  <a:lnTo>
                    <a:pt x="177" y="904"/>
                  </a:lnTo>
                  <a:lnTo>
                    <a:pt x="175" y="904"/>
                  </a:lnTo>
                  <a:lnTo>
                    <a:pt x="173" y="904"/>
                  </a:lnTo>
                  <a:lnTo>
                    <a:pt x="173" y="907"/>
                  </a:lnTo>
                  <a:lnTo>
                    <a:pt x="170" y="907"/>
                  </a:lnTo>
                  <a:lnTo>
                    <a:pt x="170" y="909"/>
                  </a:lnTo>
                  <a:lnTo>
                    <a:pt x="170" y="909"/>
                  </a:lnTo>
                  <a:lnTo>
                    <a:pt x="170" y="911"/>
                  </a:lnTo>
                  <a:lnTo>
                    <a:pt x="170" y="911"/>
                  </a:lnTo>
                  <a:lnTo>
                    <a:pt x="170" y="911"/>
                  </a:lnTo>
                  <a:lnTo>
                    <a:pt x="170" y="914"/>
                  </a:lnTo>
                  <a:lnTo>
                    <a:pt x="170" y="914"/>
                  </a:lnTo>
                  <a:lnTo>
                    <a:pt x="170" y="914"/>
                  </a:lnTo>
                  <a:lnTo>
                    <a:pt x="170" y="914"/>
                  </a:lnTo>
                  <a:lnTo>
                    <a:pt x="170" y="916"/>
                  </a:lnTo>
                  <a:lnTo>
                    <a:pt x="170" y="916"/>
                  </a:lnTo>
                  <a:lnTo>
                    <a:pt x="170" y="916"/>
                  </a:lnTo>
                  <a:lnTo>
                    <a:pt x="170" y="916"/>
                  </a:lnTo>
                  <a:lnTo>
                    <a:pt x="170" y="916"/>
                  </a:lnTo>
                  <a:lnTo>
                    <a:pt x="170" y="916"/>
                  </a:lnTo>
                  <a:lnTo>
                    <a:pt x="168" y="916"/>
                  </a:lnTo>
                  <a:lnTo>
                    <a:pt x="170" y="916"/>
                  </a:lnTo>
                  <a:lnTo>
                    <a:pt x="170" y="916"/>
                  </a:lnTo>
                  <a:lnTo>
                    <a:pt x="168" y="914"/>
                  </a:lnTo>
                  <a:lnTo>
                    <a:pt x="168" y="914"/>
                  </a:lnTo>
                  <a:lnTo>
                    <a:pt x="168" y="914"/>
                  </a:lnTo>
                  <a:lnTo>
                    <a:pt x="170" y="911"/>
                  </a:lnTo>
                  <a:lnTo>
                    <a:pt x="170" y="911"/>
                  </a:lnTo>
                  <a:lnTo>
                    <a:pt x="170" y="911"/>
                  </a:lnTo>
                  <a:lnTo>
                    <a:pt x="170" y="911"/>
                  </a:lnTo>
                  <a:lnTo>
                    <a:pt x="170" y="911"/>
                  </a:lnTo>
                  <a:lnTo>
                    <a:pt x="170" y="909"/>
                  </a:lnTo>
                  <a:lnTo>
                    <a:pt x="170" y="909"/>
                  </a:lnTo>
                  <a:lnTo>
                    <a:pt x="168" y="909"/>
                  </a:lnTo>
                  <a:lnTo>
                    <a:pt x="163" y="911"/>
                  </a:lnTo>
                  <a:lnTo>
                    <a:pt x="163" y="911"/>
                  </a:lnTo>
                  <a:lnTo>
                    <a:pt x="163" y="911"/>
                  </a:lnTo>
                  <a:lnTo>
                    <a:pt x="163" y="911"/>
                  </a:lnTo>
                  <a:lnTo>
                    <a:pt x="163" y="911"/>
                  </a:lnTo>
                  <a:lnTo>
                    <a:pt x="163" y="911"/>
                  </a:lnTo>
                  <a:lnTo>
                    <a:pt x="161" y="911"/>
                  </a:lnTo>
                  <a:lnTo>
                    <a:pt x="158" y="914"/>
                  </a:lnTo>
                  <a:lnTo>
                    <a:pt x="158" y="914"/>
                  </a:lnTo>
                  <a:lnTo>
                    <a:pt x="156" y="916"/>
                  </a:lnTo>
                  <a:lnTo>
                    <a:pt x="158" y="916"/>
                  </a:lnTo>
                  <a:lnTo>
                    <a:pt x="163" y="923"/>
                  </a:lnTo>
                  <a:lnTo>
                    <a:pt x="163" y="923"/>
                  </a:lnTo>
                  <a:lnTo>
                    <a:pt x="163" y="923"/>
                  </a:lnTo>
                  <a:lnTo>
                    <a:pt x="161" y="923"/>
                  </a:lnTo>
                  <a:lnTo>
                    <a:pt x="161" y="923"/>
                  </a:lnTo>
                  <a:lnTo>
                    <a:pt x="158" y="923"/>
                  </a:lnTo>
                  <a:lnTo>
                    <a:pt x="158" y="923"/>
                  </a:lnTo>
                  <a:lnTo>
                    <a:pt x="158" y="916"/>
                  </a:lnTo>
                  <a:lnTo>
                    <a:pt x="156" y="916"/>
                  </a:lnTo>
                  <a:lnTo>
                    <a:pt x="156" y="916"/>
                  </a:lnTo>
                  <a:lnTo>
                    <a:pt x="154" y="923"/>
                  </a:lnTo>
                  <a:lnTo>
                    <a:pt x="154" y="923"/>
                  </a:lnTo>
                  <a:lnTo>
                    <a:pt x="154" y="926"/>
                  </a:lnTo>
                  <a:lnTo>
                    <a:pt x="154" y="926"/>
                  </a:lnTo>
                  <a:lnTo>
                    <a:pt x="156" y="926"/>
                  </a:lnTo>
                  <a:lnTo>
                    <a:pt x="158" y="928"/>
                  </a:lnTo>
                  <a:lnTo>
                    <a:pt x="158" y="928"/>
                  </a:lnTo>
                  <a:lnTo>
                    <a:pt x="156" y="928"/>
                  </a:lnTo>
                  <a:lnTo>
                    <a:pt x="156" y="928"/>
                  </a:lnTo>
                  <a:lnTo>
                    <a:pt x="154" y="928"/>
                  </a:lnTo>
                  <a:lnTo>
                    <a:pt x="154" y="930"/>
                  </a:lnTo>
                  <a:lnTo>
                    <a:pt x="154" y="930"/>
                  </a:lnTo>
                  <a:lnTo>
                    <a:pt x="154" y="930"/>
                  </a:lnTo>
                  <a:lnTo>
                    <a:pt x="154" y="928"/>
                  </a:lnTo>
                  <a:lnTo>
                    <a:pt x="154" y="928"/>
                  </a:lnTo>
                  <a:lnTo>
                    <a:pt x="154" y="928"/>
                  </a:lnTo>
                  <a:lnTo>
                    <a:pt x="154" y="926"/>
                  </a:lnTo>
                  <a:lnTo>
                    <a:pt x="151" y="926"/>
                  </a:lnTo>
                  <a:lnTo>
                    <a:pt x="151" y="926"/>
                  </a:lnTo>
                  <a:lnTo>
                    <a:pt x="149" y="928"/>
                  </a:lnTo>
                  <a:lnTo>
                    <a:pt x="149" y="928"/>
                  </a:lnTo>
                  <a:lnTo>
                    <a:pt x="149" y="928"/>
                  </a:lnTo>
                  <a:lnTo>
                    <a:pt x="151" y="930"/>
                  </a:lnTo>
                  <a:lnTo>
                    <a:pt x="154" y="933"/>
                  </a:lnTo>
                  <a:lnTo>
                    <a:pt x="154" y="933"/>
                  </a:lnTo>
                  <a:lnTo>
                    <a:pt x="151" y="933"/>
                  </a:lnTo>
                  <a:lnTo>
                    <a:pt x="151" y="933"/>
                  </a:lnTo>
                  <a:lnTo>
                    <a:pt x="151" y="933"/>
                  </a:lnTo>
                  <a:lnTo>
                    <a:pt x="151" y="933"/>
                  </a:lnTo>
                  <a:lnTo>
                    <a:pt x="149" y="930"/>
                  </a:lnTo>
                  <a:lnTo>
                    <a:pt x="149" y="930"/>
                  </a:lnTo>
                  <a:lnTo>
                    <a:pt x="147" y="930"/>
                  </a:lnTo>
                  <a:lnTo>
                    <a:pt x="147" y="930"/>
                  </a:lnTo>
                  <a:lnTo>
                    <a:pt x="144" y="930"/>
                  </a:lnTo>
                  <a:lnTo>
                    <a:pt x="144" y="933"/>
                  </a:lnTo>
                  <a:lnTo>
                    <a:pt x="144" y="935"/>
                  </a:lnTo>
                  <a:lnTo>
                    <a:pt x="144" y="935"/>
                  </a:lnTo>
                  <a:lnTo>
                    <a:pt x="144" y="935"/>
                  </a:lnTo>
                  <a:lnTo>
                    <a:pt x="144" y="937"/>
                  </a:lnTo>
                  <a:lnTo>
                    <a:pt x="144" y="937"/>
                  </a:lnTo>
                  <a:lnTo>
                    <a:pt x="147" y="937"/>
                  </a:lnTo>
                  <a:lnTo>
                    <a:pt x="149" y="937"/>
                  </a:lnTo>
                  <a:lnTo>
                    <a:pt x="151" y="937"/>
                  </a:lnTo>
                  <a:lnTo>
                    <a:pt x="154" y="937"/>
                  </a:lnTo>
                  <a:lnTo>
                    <a:pt x="154" y="937"/>
                  </a:lnTo>
                  <a:lnTo>
                    <a:pt x="154" y="937"/>
                  </a:lnTo>
                  <a:lnTo>
                    <a:pt x="154" y="937"/>
                  </a:lnTo>
                  <a:lnTo>
                    <a:pt x="154" y="937"/>
                  </a:lnTo>
                  <a:lnTo>
                    <a:pt x="154" y="940"/>
                  </a:lnTo>
                  <a:lnTo>
                    <a:pt x="154" y="940"/>
                  </a:lnTo>
                  <a:lnTo>
                    <a:pt x="154" y="940"/>
                  </a:lnTo>
                  <a:lnTo>
                    <a:pt x="154" y="940"/>
                  </a:lnTo>
                  <a:lnTo>
                    <a:pt x="156" y="940"/>
                  </a:lnTo>
                  <a:lnTo>
                    <a:pt x="156" y="940"/>
                  </a:lnTo>
                  <a:lnTo>
                    <a:pt x="156" y="940"/>
                  </a:lnTo>
                  <a:lnTo>
                    <a:pt x="156" y="942"/>
                  </a:lnTo>
                  <a:lnTo>
                    <a:pt x="154" y="942"/>
                  </a:lnTo>
                  <a:lnTo>
                    <a:pt x="154" y="940"/>
                  </a:lnTo>
                  <a:lnTo>
                    <a:pt x="154" y="940"/>
                  </a:lnTo>
                  <a:lnTo>
                    <a:pt x="151" y="940"/>
                  </a:lnTo>
                  <a:lnTo>
                    <a:pt x="151" y="937"/>
                  </a:lnTo>
                  <a:lnTo>
                    <a:pt x="151" y="937"/>
                  </a:lnTo>
                  <a:lnTo>
                    <a:pt x="147" y="940"/>
                  </a:lnTo>
                  <a:lnTo>
                    <a:pt x="144" y="940"/>
                  </a:lnTo>
                  <a:lnTo>
                    <a:pt x="144" y="940"/>
                  </a:lnTo>
                  <a:lnTo>
                    <a:pt x="147" y="944"/>
                  </a:lnTo>
                  <a:lnTo>
                    <a:pt x="149" y="947"/>
                  </a:lnTo>
                  <a:lnTo>
                    <a:pt x="149" y="949"/>
                  </a:lnTo>
                  <a:lnTo>
                    <a:pt x="149" y="949"/>
                  </a:lnTo>
                  <a:lnTo>
                    <a:pt x="149" y="949"/>
                  </a:lnTo>
                  <a:lnTo>
                    <a:pt x="149" y="949"/>
                  </a:lnTo>
                  <a:lnTo>
                    <a:pt x="149" y="949"/>
                  </a:lnTo>
                  <a:lnTo>
                    <a:pt x="147" y="949"/>
                  </a:lnTo>
                  <a:lnTo>
                    <a:pt x="147" y="947"/>
                  </a:lnTo>
                  <a:lnTo>
                    <a:pt x="147" y="947"/>
                  </a:lnTo>
                  <a:lnTo>
                    <a:pt x="147" y="944"/>
                  </a:lnTo>
                  <a:lnTo>
                    <a:pt x="147" y="944"/>
                  </a:lnTo>
                  <a:lnTo>
                    <a:pt x="147" y="944"/>
                  </a:lnTo>
                  <a:lnTo>
                    <a:pt x="144" y="944"/>
                  </a:lnTo>
                  <a:lnTo>
                    <a:pt x="144" y="944"/>
                  </a:lnTo>
                  <a:lnTo>
                    <a:pt x="144" y="947"/>
                  </a:lnTo>
                  <a:lnTo>
                    <a:pt x="144" y="947"/>
                  </a:lnTo>
                  <a:lnTo>
                    <a:pt x="142" y="947"/>
                  </a:lnTo>
                  <a:lnTo>
                    <a:pt x="142" y="947"/>
                  </a:lnTo>
                  <a:lnTo>
                    <a:pt x="142" y="947"/>
                  </a:lnTo>
                  <a:lnTo>
                    <a:pt x="142" y="947"/>
                  </a:lnTo>
                  <a:lnTo>
                    <a:pt x="142" y="944"/>
                  </a:lnTo>
                  <a:lnTo>
                    <a:pt x="144" y="944"/>
                  </a:lnTo>
                  <a:lnTo>
                    <a:pt x="144" y="944"/>
                  </a:lnTo>
                  <a:lnTo>
                    <a:pt x="144" y="944"/>
                  </a:lnTo>
                  <a:lnTo>
                    <a:pt x="144" y="942"/>
                  </a:lnTo>
                  <a:lnTo>
                    <a:pt x="142" y="942"/>
                  </a:lnTo>
                  <a:lnTo>
                    <a:pt x="142" y="942"/>
                  </a:lnTo>
                  <a:lnTo>
                    <a:pt x="139" y="942"/>
                  </a:lnTo>
                  <a:lnTo>
                    <a:pt x="139" y="942"/>
                  </a:lnTo>
                  <a:lnTo>
                    <a:pt x="139" y="942"/>
                  </a:lnTo>
                  <a:lnTo>
                    <a:pt x="139" y="942"/>
                  </a:lnTo>
                  <a:lnTo>
                    <a:pt x="139" y="942"/>
                  </a:lnTo>
                  <a:lnTo>
                    <a:pt x="139" y="940"/>
                  </a:lnTo>
                  <a:lnTo>
                    <a:pt x="139" y="940"/>
                  </a:lnTo>
                  <a:lnTo>
                    <a:pt x="137" y="940"/>
                  </a:lnTo>
                  <a:lnTo>
                    <a:pt x="137" y="937"/>
                  </a:lnTo>
                  <a:lnTo>
                    <a:pt x="137" y="937"/>
                  </a:lnTo>
                  <a:lnTo>
                    <a:pt x="137" y="940"/>
                  </a:lnTo>
                  <a:lnTo>
                    <a:pt x="135" y="940"/>
                  </a:lnTo>
                  <a:lnTo>
                    <a:pt x="132" y="942"/>
                  </a:lnTo>
                  <a:lnTo>
                    <a:pt x="132" y="942"/>
                  </a:lnTo>
                  <a:lnTo>
                    <a:pt x="132" y="942"/>
                  </a:lnTo>
                  <a:lnTo>
                    <a:pt x="132" y="942"/>
                  </a:lnTo>
                  <a:lnTo>
                    <a:pt x="135" y="944"/>
                  </a:lnTo>
                  <a:lnTo>
                    <a:pt x="135" y="944"/>
                  </a:lnTo>
                  <a:lnTo>
                    <a:pt x="137" y="944"/>
                  </a:lnTo>
                  <a:lnTo>
                    <a:pt x="137" y="944"/>
                  </a:lnTo>
                  <a:lnTo>
                    <a:pt x="137" y="944"/>
                  </a:lnTo>
                  <a:lnTo>
                    <a:pt x="137" y="947"/>
                  </a:lnTo>
                  <a:lnTo>
                    <a:pt x="137" y="947"/>
                  </a:lnTo>
                  <a:lnTo>
                    <a:pt x="137" y="947"/>
                  </a:lnTo>
                  <a:lnTo>
                    <a:pt x="135" y="944"/>
                  </a:lnTo>
                  <a:lnTo>
                    <a:pt x="132" y="944"/>
                  </a:lnTo>
                  <a:lnTo>
                    <a:pt x="130" y="944"/>
                  </a:lnTo>
                  <a:lnTo>
                    <a:pt x="130" y="947"/>
                  </a:lnTo>
                  <a:lnTo>
                    <a:pt x="128" y="949"/>
                  </a:lnTo>
                  <a:lnTo>
                    <a:pt x="125" y="954"/>
                  </a:lnTo>
                  <a:lnTo>
                    <a:pt x="125" y="954"/>
                  </a:lnTo>
                  <a:lnTo>
                    <a:pt x="125" y="954"/>
                  </a:lnTo>
                  <a:lnTo>
                    <a:pt x="125" y="956"/>
                  </a:lnTo>
                  <a:lnTo>
                    <a:pt x="125" y="956"/>
                  </a:lnTo>
                  <a:lnTo>
                    <a:pt x="128" y="956"/>
                  </a:lnTo>
                  <a:lnTo>
                    <a:pt x="128" y="954"/>
                  </a:lnTo>
                  <a:lnTo>
                    <a:pt x="128" y="954"/>
                  </a:lnTo>
                  <a:lnTo>
                    <a:pt x="130" y="954"/>
                  </a:lnTo>
                  <a:lnTo>
                    <a:pt x="135" y="954"/>
                  </a:lnTo>
                  <a:lnTo>
                    <a:pt x="142" y="949"/>
                  </a:lnTo>
                  <a:lnTo>
                    <a:pt x="142" y="952"/>
                  </a:lnTo>
                  <a:lnTo>
                    <a:pt x="139" y="952"/>
                  </a:lnTo>
                  <a:lnTo>
                    <a:pt x="137" y="954"/>
                  </a:lnTo>
                  <a:lnTo>
                    <a:pt x="137" y="954"/>
                  </a:lnTo>
                  <a:lnTo>
                    <a:pt x="137" y="954"/>
                  </a:lnTo>
                  <a:lnTo>
                    <a:pt x="139" y="954"/>
                  </a:lnTo>
                  <a:lnTo>
                    <a:pt x="137" y="954"/>
                  </a:lnTo>
                  <a:lnTo>
                    <a:pt x="137" y="954"/>
                  </a:lnTo>
                  <a:lnTo>
                    <a:pt x="135" y="954"/>
                  </a:lnTo>
                  <a:lnTo>
                    <a:pt x="132" y="954"/>
                  </a:lnTo>
                  <a:lnTo>
                    <a:pt x="130" y="956"/>
                  </a:lnTo>
                  <a:lnTo>
                    <a:pt x="130" y="956"/>
                  </a:lnTo>
                  <a:lnTo>
                    <a:pt x="128" y="956"/>
                  </a:lnTo>
                  <a:lnTo>
                    <a:pt x="128" y="956"/>
                  </a:lnTo>
                  <a:lnTo>
                    <a:pt x="128" y="959"/>
                  </a:lnTo>
                  <a:lnTo>
                    <a:pt x="128" y="959"/>
                  </a:lnTo>
                  <a:lnTo>
                    <a:pt x="128" y="959"/>
                  </a:lnTo>
                  <a:lnTo>
                    <a:pt x="132" y="959"/>
                  </a:lnTo>
                  <a:lnTo>
                    <a:pt x="130" y="959"/>
                  </a:lnTo>
                  <a:lnTo>
                    <a:pt x="128" y="961"/>
                  </a:lnTo>
                  <a:lnTo>
                    <a:pt x="128" y="961"/>
                  </a:lnTo>
                  <a:lnTo>
                    <a:pt x="128" y="961"/>
                  </a:lnTo>
                  <a:lnTo>
                    <a:pt x="125" y="963"/>
                  </a:lnTo>
                  <a:lnTo>
                    <a:pt x="125" y="963"/>
                  </a:lnTo>
                  <a:lnTo>
                    <a:pt x="130" y="963"/>
                  </a:lnTo>
                  <a:lnTo>
                    <a:pt x="135" y="963"/>
                  </a:lnTo>
                  <a:lnTo>
                    <a:pt x="135" y="963"/>
                  </a:lnTo>
                  <a:lnTo>
                    <a:pt x="137" y="961"/>
                  </a:lnTo>
                  <a:lnTo>
                    <a:pt x="137" y="963"/>
                  </a:lnTo>
                  <a:lnTo>
                    <a:pt x="135" y="963"/>
                  </a:lnTo>
                  <a:lnTo>
                    <a:pt x="132" y="966"/>
                  </a:lnTo>
                  <a:lnTo>
                    <a:pt x="132" y="966"/>
                  </a:lnTo>
                  <a:lnTo>
                    <a:pt x="130" y="966"/>
                  </a:lnTo>
                  <a:lnTo>
                    <a:pt x="130" y="966"/>
                  </a:lnTo>
                  <a:lnTo>
                    <a:pt x="130" y="966"/>
                  </a:lnTo>
                  <a:lnTo>
                    <a:pt x="130" y="966"/>
                  </a:lnTo>
                  <a:lnTo>
                    <a:pt x="128" y="966"/>
                  </a:lnTo>
                  <a:lnTo>
                    <a:pt x="128" y="966"/>
                  </a:lnTo>
                  <a:lnTo>
                    <a:pt x="123" y="968"/>
                  </a:lnTo>
                  <a:lnTo>
                    <a:pt x="123" y="968"/>
                  </a:lnTo>
                  <a:lnTo>
                    <a:pt x="120" y="968"/>
                  </a:lnTo>
                  <a:lnTo>
                    <a:pt x="118" y="968"/>
                  </a:lnTo>
                  <a:lnTo>
                    <a:pt x="116" y="968"/>
                  </a:lnTo>
                  <a:lnTo>
                    <a:pt x="116" y="968"/>
                  </a:lnTo>
                  <a:lnTo>
                    <a:pt x="118" y="968"/>
                  </a:lnTo>
                  <a:lnTo>
                    <a:pt x="113" y="968"/>
                  </a:lnTo>
                  <a:lnTo>
                    <a:pt x="111" y="968"/>
                  </a:lnTo>
                  <a:lnTo>
                    <a:pt x="109" y="968"/>
                  </a:lnTo>
                  <a:lnTo>
                    <a:pt x="109" y="971"/>
                  </a:lnTo>
                  <a:lnTo>
                    <a:pt x="109" y="975"/>
                  </a:lnTo>
                  <a:lnTo>
                    <a:pt x="109" y="975"/>
                  </a:lnTo>
                  <a:lnTo>
                    <a:pt x="106" y="978"/>
                  </a:lnTo>
                  <a:lnTo>
                    <a:pt x="106" y="978"/>
                  </a:lnTo>
                  <a:lnTo>
                    <a:pt x="106" y="978"/>
                  </a:lnTo>
                  <a:lnTo>
                    <a:pt x="106" y="980"/>
                  </a:lnTo>
                  <a:lnTo>
                    <a:pt x="106" y="980"/>
                  </a:lnTo>
                  <a:lnTo>
                    <a:pt x="106" y="980"/>
                  </a:lnTo>
                  <a:lnTo>
                    <a:pt x="109" y="980"/>
                  </a:lnTo>
                  <a:lnTo>
                    <a:pt x="109" y="978"/>
                  </a:lnTo>
                  <a:lnTo>
                    <a:pt x="111" y="978"/>
                  </a:lnTo>
                  <a:lnTo>
                    <a:pt x="116" y="978"/>
                  </a:lnTo>
                  <a:lnTo>
                    <a:pt x="116" y="978"/>
                  </a:lnTo>
                  <a:lnTo>
                    <a:pt x="116" y="975"/>
                  </a:lnTo>
                  <a:lnTo>
                    <a:pt x="118" y="975"/>
                  </a:lnTo>
                  <a:lnTo>
                    <a:pt x="118" y="973"/>
                  </a:lnTo>
                  <a:lnTo>
                    <a:pt x="118" y="973"/>
                  </a:lnTo>
                  <a:lnTo>
                    <a:pt x="118" y="973"/>
                  </a:lnTo>
                  <a:lnTo>
                    <a:pt x="120" y="973"/>
                  </a:lnTo>
                  <a:lnTo>
                    <a:pt x="120" y="973"/>
                  </a:lnTo>
                  <a:lnTo>
                    <a:pt x="120" y="973"/>
                  </a:lnTo>
                  <a:lnTo>
                    <a:pt x="120" y="973"/>
                  </a:lnTo>
                  <a:lnTo>
                    <a:pt x="120" y="971"/>
                  </a:lnTo>
                  <a:lnTo>
                    <a:pt x="120" y="971"/>
                  </a:lnTo>
                  <a:lnTo>
                    <a:pt x="123" y="973"/>
                  </a:lnTo>
                  <a:lnTo>
                    <a:pt x="123" y="973"/>
                  </a:lnTo>
                  <a:lnTo>
                    <a:pt x="120" y="973"/>
                  </a:lnTo>
                  <a:lnTo>
                    <a:pt x="118" y="975"/>
                  </a:lnTo>
                  <a:lnTo>
                    <a:pt x="118" y="975"/>
                  </a:lnTo>
                  <a:lnTo>
                    <a:pt x="118" y="975"/>
                  </a:lnTo>
                  <a:lnTo>
                    <a:pt x="120" y="975"/>
                  </a:lnTo>
                  <a:lnTo>
                    <a:pt x="120" y="975"/>
                  </a:lnTo>
                  <a:lnTo>
                    <a:pt x="123" y="975"/>
                  </a:lnTo>
                  <a:lnTo>
                    <a:pt x="123" y="975"/>
                  </a:lnTo>
                  <a:lnTo>
                    <a:pt x="123" y="978"/>
                  </a:lnTo>
                  <a:lnTo>
                    <a:pt x="120" y="978"/>
                  </a:lnTo>
                  <a:lnTo>
                    <a:pt x="118" y="978"/>
                  </a:lnTo>
                  <a:lnTo>
                    <a:pt x="116" y="978"/>
                  </a:lnTo>
                  <a:lnTo>
                    <a:pt x="116" y="980"/>
                  </a:lnTo>
                  <a:lnTo>
                    <a:pt x="113" y="980"/>
                  </a:lnTo>
                  <a:lnTo>
                    <a:pt x="113" y="982"/>
                  </a:lnTo>
                  <a:lnTo>
                    <a:pt x="113" y="982"/>
                  </a:lnTo>
                  <a:lnTo>
                    <a:pt x="113" y="982"/>
                  </a:lnTo>
                  <a:lnTo>
                    <a:pt x="113" y="982"/>
                  </a:lnTo>
                  <a:lnTo>
                    <a:pt x="111" y="985"/>
                  </a:lnTo>
                  <a:lnTo>
                    <a:pt x="116" y="985"/>
                  </a:lnTo>
                  <a:lnTo>
                    <a:pt x="118" y="982"/>
                  </a:lnTo>
                  <a:lnTo>
                    <a:pt x="118" y="980"/>
                  </a:lnTo>
                  <a:lnTo>
                    <a:pt x="118" y="982"/>
                  </a:lnTo>
                  <a:lnTo>
                    <a:pt x="118" y="982"/>
                  </a:lnTo>
                  <a:lnTo>
                    <a:pt x="118" y="982"/>
                  </a:lnTo>
                  <a:lnTo>
                    <a:pt x="118" y="982"/>
                  </a:lnTo>
                  <a:lnTo>
                    <a:pt x="118" y="982"/>
                  </a:lnTo>
                  <a:lnTo>
                    <a:pt x="118" y="982"/>
                  </a:lnTo>
                  <a:lnTo>
                    <a:pt x="118" y="982"/>
                  </a:lnTo>
                  <a:lnTo>
                    <a:pt x="120" y="982"/>
                  </a:lnTo>
                  <a:lnTo>
                    <a:pt x="120" y="982"/>
                  </a:lnTo>
                  <a:lnTo>
                    <a:pt x="120" y="980"/>
                  </a:lnTo>
                  <a:lnTo>
                    <a:pt x="120" y="980"/>
                  </a:lnTo>
                  <a:lnTo>
                    <a:pt x="120" y="980"/>
                  </a:lnTo>
                  <a:lnTo>
                    <a:pt x="120" y="980"/>
                  </a:lnTo>
                  <a:lnTo>
                    <a:pt x="123" y="980"/>
                  </a:lnTo>
                  <a:lnTo>
                    <a:pt x="123" y="978"/>
                  </a:lnTo>
                  <a:lnTo>
                    <a:pt x="125" y="978"/>
                  </a:lnTo>
                  <a:lnTo>
                    <a:pt x="130" y="975"/>
                  </a:lnTo>
                  <a:lnTo>
                    <a:pt x="130" y="975"/>
                  </a:lnTo>
                  <a:lnTo>
                    <a:pt x="130" y="975"/>
                  </a:lnTo>
                  <a:lnTo>
                    <a:pt x="128" y="978"/>
                  </a:lnTo>
                  <a:lnTo>
                    <a:pt x="125" y="978"/>
                  </a:lnTo>
                  <a:lnTo>
                    <a:pt x="125" y="980"/>
                  </a:lnTo>
                  <a:lnTo>
                    <a:pt x="123" y="980"/>
                  </a:lnTo>
                  <a:lnTo>
                    <a:pt x="123" y="980"/>
                  </a:lnTo>
                  <a:lnTo>
                    <a:pt x="120" y="982"/>
                  </a:lnTo>
                  <a:lnTo>
                    <a:pt x="118" y="985"/>
                  </a:lnTo>
                  <a:lnTo>
                    <a:pt x="116" y="987"/>
                  </a:lnTo>
                  <a:lnTo>
                    <a:pt x="116" y="987"/>
                  </a:lnTo>
                  <a:lnTo>
                    <a:pt x="113" y="987"/>
                  </a:lnTo>
                  <a:lnTo>
                    <a:pt x="113" y="987"/>
                  </a:lnTo>
                  <a:lnTo>
                    <a:pt x="113" y="989"/>
                  </a:lnTo>
                  <a:lnTo>
                    <a:pt x="113" y="989"/>
                  </a:lnTo>
                  <a:lnTo>
                    <a:pt x="116" y="992"/>
                  </a:lnTo>
                  <a:lnTo>
                    <a:pt x="120" y="992"/>
                  </a:lnTo>
                  <a:lnTo>
                    <a:pt x="125" y="992"/>
                  </a:lnTo>
                  <a:lnTo>
                    <a:pt x="130" y="992"/>
                  </a:lnTo>
                  <a:lnTo>
                    <a:pt x="130" y="992"/>
                  </a:lnTo>
                  <a:lnTo>
                    <a:pt x="130" y="992"/>
                  </a:lnTo>
                  <a:lnTo>
                    <a:pt x="132" y="992"/>
                  </a:lnTo>
                  <a:lnTo>
                    <a:pt x="135" y="994"/>
                  </a:lnTo>
                  <a:lnTo>
                    <a:pt x="135" y="994"/>
                  </a:lnTo>
                  <a:lnTo>
                    <a:pt x="135" y="994"/>
                  </a:lnTo>
                  <a:lnTo>
                    <a:pt x="135" y="994"/>
                  </a:lnTo>
                  <a:lnTo>
                    <a:pt x="135" y="994"/>
                  </a:lnTo>
                  <a:lnTo>
                    <a:pt x="135" y="994"/>
                  </a:lnTo>
                  <a:lnTo>
                    <a:pt x="135" y="994"/>
                  </a:lnTo>
                  <a:lnTo>
                    <a:pt x="137" y="994"/>
                  </a:lnTo>
                  <a:lnTo>
                    <a:pt x="137" y="994"/>
                  </a:lnTo>
                  <a:lnTo>
                    <a:pt x="137" y="994"/>
                  </a:lnTo>
                  <a:lnTo>
                    <a:pt x="139" y="994"/>
                  </a:lnTo>
                  <a:lnTo>
                    <a:pt x="139" y="994"/>
                  </a:lnTo>
                  <a:lnTo>
                    <a:pt x="142" y="994"/>
                  </a:lnTo>
                  <a:lnTo>
                    <a:pt x="142" y="994"/>
                  </a:lnTo>
                  <a:lnTo>
                    <a:pt x="144" y="994"/>
                  </a:lnTo>
                  <a:lnTo>
                    <a:pt x="144" y="994"/>
                  </a:lnTo>
                  <a:lnTo>
                    <a:pt x="147" y="994"/>
                  </a:lnTo>
                  <a:lnTo>
                    <a:pt x="147" y="992"/>
                  </a:lnTo>
                  <a:lnTo>
                    <a:pt x="147" y="992"/>
                  </a:lnTo>
                  <a:lnTo>
                    <a:pt x="147" y="992"/>
                  </a:lnTo>
                  <a:lnTo>
                    <a:pt x="149" y="989"/>
                  </a:lnTo>
                  <a:lnTo>
                    <a:pt x="149" y="989"/>
                  </a:lnTo>
                  <a:lnTo>
                    <a:pt x="149" y="989"/>
                  </a:lnTo>
                  <a:lnTo>
                    <a:pt x="149" y="987"/>
                  </a:lnTo>
                  <a:lnTo>
                    <a:pt x="149" y="987"/>
                  </a:lnTo>
                  <a:lnTo>
                    <a:pt x="149" y="987"/>
                  </a:lnTo>
                  <a:lnTo>
                    <a:pt x="156" y="987"/>
                  </a:lnTo>
                  <a:lnTo>
                    <a:pt x="156" y="989"/>
                  </a:lnTo>
                  <a:lnTo>
                    <a:pt x="158" y="989"/>
                  </a:lnTo>
                  <a:lnTo>
                    <a:pt x="158" y="989"/>
                  </a:lnTo>
                  <a:lnTo>
                    <a:pt x="161" y="989"/>
                  </a:lnTo>
                  <a:lnTo>
                    <a:pt x="161" y="989"/>
                  </a:lnTo>
                  <a:lnTo>
                    <a:pt x="161" y="992"/>
                  </a:lnTo>
                  <a:lnTo>
                    <a:pt x="161" y="994"/>
                  </a:lnTo>
                  <a:lnTo>
                    <a:pt x="163" y="997"/>
                  </a:lnTo>
                  <a:lnTo>
                    <a:pt x="163" y="997"/>
                  </a:lnTo>
                  <a:lnTo>
                    <a:pt x="161" y="997"/>
                  </a:lnTo>
                  <a:lnTo>
                    <a:pt x="161" y="997"/>
                  </a:lnTo>
                  <a:lnTo>
                    <a:pt x="161" y="997"/>
                  </a:lnTo>
                  <a:lnTo>
                    <a:pt x="161" y="999"/>
                  </a:lnTo>
                  <a:lnTo>
                    <a:pt x="161" y="999"/>
                  </a:lnTo>
                  <a:lnTo>
                    <a:pt x="161" y="999"/>
                  </a:lnTo>
                  <a:lnTo>
                    <a:pt x="163" y="999"/>
                  </a:lnTo>
                  <a:lnTo>
                    <a:pt x="163" y="1001"/>
                  </a:lnTo>
                  <a:lnTo>
                    <a:pt x="163" y="1001"/>
                  </a:lnTo>
                  <a:lnTo>
                    <a:pt x="163" y="1001"/>
                  </a:lnTo>
                  <a:lnTo>
                    <a:pt x="163" y="1001"/>
                  </a:lnTo>
                  <a:lnTo>
                    <a:pt x="163" y="1001"/>
                  </a:lnTo>
                  <a:lnTo>
                    <a:pt x="163" y="1001"/>
                  </a:lnTo>
                  <a:lnTo>
                    <a:pt x="165" y="1001"/>
                  </a:lnTo>
                  <a:lnTo>
                    <a:pt x="165" y="1001"/>
                  </a:lnTo>
                  <a:lnTo>
                    <a:pt x="165" y="1001"/>
                  </a:lnTo>
                  <a:lnTo>
                    <a:pt x="165" y="1001"/>
                  </a:lnTo>
                  <a:lnTo>
                    <a:pt x="168" y="1001"/>
                  </a:lnTo>
                  <a:lnTo>
                    <a:pt x="168" y="1001"/>
                  </a:lnTo>
                  <a:lnTo>
                    <a:pt x="168" y="1001"/>
                  </a:lnTo>
                  <a:lnTo>
                    <a:pt x="168" y="1001"/>
                  </a:lnTo>
                  <a:lnTo>
                    <a:pt x="168" y="1001"/>
                  </a:lnTo>
                  <a:lnTo>
                    <a:pt x="170" y="1001"/>
                  </a:lnTo>
                  <a:lnTo>
                    <a:pt x="170" y="1001"/>
                  </a:lnTo>
                  <a:lnTo>
                    <a:pt x="173" y="1001"/>
                  </a:lnTo>
                  <a:lnTo>
                    <a:pt x="173" y="1001"/>
                  </a:lnTo>
                  <a:lnTo>
                    <a:pt x="173" y="1001"/>
                  </a:lnTo>
                  <a:lnTo>
                    <a:pt x="175" y="1001"/>
                  </a:lnTo>
                  <a:lnTo>
                    <a:pt x="175" y="1001"/>
                  </a:lnTo>
                  <a:lnTo>
                    <a:pt x="175" y="1001"/>
                  </a:lnTo>
                  <a:lnTo>
                    <a:pt x="175" y="999"/>
                  </a:lnTo>
                  <a:lnTo>
                    <a:pt x="175" y="999"/>
                  </a:lnTo>
                  <a:lnTo>
                    <a:pt x="180" y="999"/>
                  </a:lnTo>
                  <a:lnTo>
                    <a:pt x="182" y="999"/>
                  </a:lnTo>
                  <a:lnTo>
                    <a:pt x="182" y="999"/>
                  </a:lnTo>
                  <a:lnTo>
                    <a:pt x="182" y="1004"/>
                  </a:lnTo>
                  <a:lnTo>
                    <a:pt x="182" y="1006"/>
                  </a:lnTo>
                  <a:lnTo>
                    <a:pt x="184" y="1006"/>
                  </a:lnTo>
                  <a:lnTo>
                    <a:pt x="184" y="1006"/>
                  </a:lnTo>
                  <a:lnTo>
                    <a:pt x="184" y="1006"/>
                  </a:lnTo>
                  <a:lnTo>
                    <a:pt x="187" y="1004"/>
                  </a:lnTo>
                  <a:lnTo>
                    <a:pt x="187" y="1004"/>
                  </a:lnTo>
                  <a:lnTo>
                    <a:pt x="187" y="1004"/>
                  </a:lnTo>
                  <a:lnTo>
                    <a:pt x="187" y="1004"/>
                  </a:lnTo>
                  <a:lnTo>
                    <a:pt x="187" y="1006"/>
                  </a:lnTo>
                  <a:lnTo>
                    <a:pt x="187" y="1008"/>
                  </a:lnTo>
                  <a:lnTo>
                    <a:pt x="184" y="1011"/>
                  </a:lnTo>
                  <a:lnTo>
                    <a:pt x="184" y="1011"/>
                  </a:lnTo>
                  <a:lnTo>
                    <a:pt x="184" y="1011"/>
                  </a:lnTo>
                  <a:lnTo>
                    <a:pt x="184" y="1008"/>
                  </a:lnTo>
                  <a:lnTo>
                    <a:pt x="184" y="1008"/>
                  </a:lnTo>
                  <a:lnTo>
                    <a:pt x="182" y="1008"/>
                  </a:lnTo>
                  <a:lnTo>
                    <a:pt x="182" y="1008"/>
                  </a:lnTo>
                  <a:lnTo>
                    <a:pt x="182" y="1008"/>
                  </a:lnTo>
                  <a:lnTo>
                    <a:pt x="182" y="1011"/>
                  </a:lnTo>
                  <a:lnTo>
                    <a:pt x="182" y="1011"/>
                  </a:lnTo>
                  <a:lnTo>
                    <a:pt x="182" y="1011"/>
                  </a:lnTo>
                  <a:lnTo>
                    <a:pt x="182" y="1011"/>
                  </a:lnTo>
                  <a:lnTo>
                    <a:pt x="182" y="1011"/>
                  </a:lnTo>
                  <a:lnTo>
                    <a:pt x="182" y="1013"/>
                  </a:lnTo>
                  <a:lnTo>
                    <a:pt x="182" y="1013"/>
                  </a:lnTo>
                  <a:lnTo>
                    <a:pt x="184" y="1013"/>
                  </a:lnTo>
                  <a:lnTo>
                    <a:pt x="184" y="1016"/>
                  </a:lnTo>
                  <a:lnTo>
                    <a:pt x="187" y="1016"/>
                  </a:lnTo>
                  <a:lnTo>
                    <a:pt x="184" y="1013"/>
                  </a:lnTo>
                  <a:lnTo>
                    <a:pt x="184" y="1013"/>
                  </a:lnTo>
                  <a:lnTo>
                    <a:pt x="184" y="1011"/>
                  </a:lnTo>
                  <a:lnTo>
                    <a:pt x="184" y="1011"/>
                  </a:lnTo>
                  <a:lnTo>
                    <a:pt x="187" y="1011"/>
                  </a:lnTo>
                  <a:lnTo>
                    <a:pt x="187" y="1011"/>
                  </a:lnTo>
                  <a:lnTo>
                    <a:pt x="192" y="1011"/>
                  </a:lnTo>
                  <a:lnTo>
                    <a:pt x="194" y="1011"/>
                  </a:lnTo>
                  <a:lnTo>
                    <a:pt x="194" y="1013"/>
                  </a:lnTo>
                  <a:lnTo>
                    <a:pt x="194" y="1013"/>
                  </a:lnTo>
                  <a:lnTo>
                    <a:pt x="192" y="1013"/>
                  </a:lnTo>
                  <a:lnTo>
                    <a:pt x="192" y="1013"/>
                  </a:lnTo>
                  <a:lnTo>
                    <a:pt x="192" y="1013"/>
                  </a:lnTo>
                  <a:lnTo>
                    <a:pt x="189" y="1013"/>
                  </a:lnTo>
                  <a:lnTo>
                    <a:pt x="189" y="1013"/>
                  </a:lnTo>
                  <a:lnTo>
                    <a:pt x="187" y="1013"/>
                  </a:lnTo>
                  <a:lnTo>
                    <a:pt x="187" y="1013"/>
                  </a:lnTo>
                  <a:lnTo>
                    <a:pt x="187" y="1013"/>
                  </a:lnTo>
                  <a:lnTo>
                    <a:pt x="194" y="1016"/>
                  </a:lnTo>
                  <a:lnTo>
                    <a:pt x="196" y="1013"/>
                  </a:lnTo>
                  <a:lnTo>
                    <a:pt x="196" y="1013"/>
                  </a:lnTo>
                  <a:lnTo>
                    <a:pt x="196" y="1013"/>
                  </a:lnTo>
                  <a:lnTo>
                    <a:pt x="196" y="1013"/>
                  </a:lnTo>
                  <a:lnTo>
                    <a:pt x="199" y="1013"/>
                  </a:lnTo>
                  <a:lnTo>
                    <a:pt x="196" y="1011"/>
                  </a:lnTo>
                  <a:lnTo>
                    <a:pt x="196" y="1011"/>
                  </a:lnTo>
                  <a:lnTo>
                    <a:pt x="196" y="1011"/>
                  </a:lnTo>
                  <a:lnTo>
                    <a:pt x="199" y="1011"/>
                  </a:lnTo>
                  <a:lnTo>
                    <a:pt x="201" y="1011"/>
                  </a:lnTo>
                  <a:lnTo>
                    <a:pt x="201" y="1011"/>
                  </a:lnTo>
                  <a:lnTo>
                    <a:pt x="201" y="1011"/>
                  </a:lnTo>
                  <a:lnTo>
                    <a:pt x="199" y="1011"/>
                  </a:lnTo>
                  <a:lnTo>
                    <a:pt x="199" y="1013"/>
                  </a:lnTo>
                  <a:lnTo>
                    <a:pt x="199" y="1013"/>
                  </a:lnTo>
                  <a:lnTo>
                    <a:pt x="201" y="1013"/>
                  </a:lnTo>
                  <a:lnTo>
                    <a:pt x="206" y="1011"/>
                  </a:lnTo>
                  <a:lnTo>
                    <a:pt x="206" y="1011"/>
                  </a:lnTo>
                  <a:lnTo>
                    <a:pt x="208" y="1011"/>
                  </a:lnTo>
                  <a:lnTo>
                    <a:pt x="208" y="1013"/>
                  </a:lnTo>
                  <a:lnTo>
                    <a:pt x="208" y="1013"/>
                  </a:lnTo>
                  <a:lnTo>
                    <a:pt x="208" y="1016"/>
                  </a:lnTo>
                  <a:lnTo>
                    <a:pt x="208" y="1018"/>
                  </a:lnTo>
                  <a:lnTo>
                    <a:pt x="208" y="1018"/>
                  </a:lnTo>
                  <a:lnTo>
                    <a:pt x="210" y="1018"/>
                  </a:lnTo>
                  <a:lnTo>
                    <a:pt x="210" y="1018"/>
                  </a:lnTo>
                  <a:lnTo>
                    <a:pt x="213" y="1018"/>
                  </a:lnTo>
                  <a:lnTo>
                    <a:pt x="213" y="1018"/>
                  </a:lnTo>
                  <a:lnTo>
                    <a:pt x="215" y="1018"/>
                  </a:lnTo>
                  <a:lnTo>
                    <a:pt x="215" y="1018"/>
                  </a:lnTo>
                  <a:lnTo>
                    <a:pt x="215" y="1016"/>
                  </a:lnTo>
                  <a:lnTo>
                    <a:pt x="215" y="1016"/>
                  </a:lnTo>
                  <a:lnTo>
                    <a:pt x="218" y="1016"/>
                  </a:lnTo>
                  <a:lnTo>
                    <a:pt x="218" y="1016"/>
                  </a:lnTo>
                  <a:lnTo>
                    <a:pt x="218" y="1016"/>
                  </a:lnTo>
                  <a:lnTo>
                    <a:pt x="218" y="1018"/>
                  </a:lnTo>
                  <a:lnTo>
                    <a:pt x="218" y="1018"/>
                  </a:lnTo>
                  <a:lnTo>
                    <a:pt x="220" y="1018"/>
                  </a:lnTo>
                  <a:lnTo>
                    <a:pt x="220" y="1018"/>
                  </a:lnTo>
                  <a:lnTo>
                    <a:pt x="220" y="1018"/>
                  </a:lnTo>
                  <a:lnTo>
                    <a:pt x="220" y="1016"/>
                  </a:lnTo>
                  <a:lnTo>
                    <a:pt x="220" y="1016"/>
                  </a:lnTo>
                  <a:lnTo>
                    <a:pt x="220" y="1016"/>
                  </a:lnTo>
                  <a:lnTo>
                    <a:pt x="222" y="1016"/>
                  </a:lnTo>
                  <a:lnTo>
                    <a:pt x="222" y="1016"/>
                  </a:lnTo>
                  <a:lnTo>
                    <a:pt x="222" y="1016"/>
                  </a:lnTo>
                  <a:lnTo>
                    <a:pt x="222" y="1016"/>
                  </a:lnTo>
                  <a:lnTo>
                    <a:pt x="222" y="1016"/>
                  </a:lnTo>
                  <a:lnTo>
                    <a:pt x="222" y="1018"/>
                  </a:lnTo>
                  <a:lnTo>
                    <a:pt x="222" y="1018"/>
                  </a:lnTo>
                  <a:lnTo>
                    <a:pt x="225" y="1018"/>
                  </a:lnTo>
                  <a:lnTo>
                    <a:pt x="225" y="1018"/>
                  </a:lnTo>
                  <a:lnTo>
                    <a:pt x="225" y="1016"/>
                  </a:lnTo>
                  <a:lnTo>
                    <a:pt x="227" y="1016"/>
                  </a:lnTo>
                  <a:lnTo>
                    <a:pt x="227" y="1016"/>
                  </a:lnTo>
                  <a:lnTo>
                    <a:pt x="229" y="1016"/>
                  </a:lnTo>
                  <a:lnTo>
                    <a:pt x="229" y="1016"/>
                  </a:lnTo>
                  <a:lnTo>
                    <a:pt x="229" y="1016"/>
                  </a:lnTo>
                  <a:lnTo>
                    <a:pt x="232" y="1016"/>
                  </a:lnTo>
                  <a:lnTo>
                    <a:pt x="232" y="1016"/>
                  </a:lnTo>
                  <a:lnTo>
                    <a:pt x="234" y="1016"/>
                  </a:lnTo>
                  <a:lnTo>
                    <a:pt x="234" y="1016"/>
                  </a:lnTo>
                  <a:lnTo>
                    <a:pt x="236" y="1016"/>
                  </a:lnTo>
                  <a:lnTo>
                    <a:pt x="236" y="1016"/>
                  </a:lnTo>
                  <a:lnTo>
                    <a:pt x="236" y="1013"/>
                  </a:lnTo>
                  <a:lnTo>
                    <a:pt x="236" y="1013"/>
                  </a:lnTo>
                  <a:lnTo>
                    <a:pt x="239" y="1013"/>
                  </a:lnTo>
                  <a:lnTo>
                    <a:pt x="239" y="1013"/>
                  </a:lnTo>
                  <a:lnTo>
                    <a:pt x="241" y="1011"/>
                  </a:lnTo>
                  <a:lnTo>
                    <a:pt x="241" y="1011"/>
                  </a:lnTo>
                  <a:lnTo>
                    <a:pt x="244" y="1013"/>
                  </a:lnTo>
                  <a:lnTo>
                    <a:pt x="244" y="1013"/>
                  </a:lnTo>
                  <a:lnTo>
                    <a:pt x="246" y="1011"/>
                  </a:lnTo>
                  <a:lnTo>
                    <a:pt x="246" y="1011"/>
                  </a:lnTo>
                  <a:lnTo>
                    <a:pt x="248" y="1011"/>
                  </a:lnTo>
                  <a:lnTo>
                    <a:pt x="251" y="1008"/>
                  </a:lnTo>
                  <a:lnTo>
                    <a:pt x="246" y="1008"/>
                  </a:lnTo>
                  <a:lnTo>
                    <a:pt x="246" y="1008"/>
                  </a:lnTo>
                  <a:lnTo>
                    <a:pt x="246" y="1008"/>
                  </a:lnTo>
                  <a:lnTo>
                    <a:pt x="248" y="1006"/>
                  </a:lnTo>
                  <a:lnTo>
                    <a:pt x="248" y="1006"/>
                  </a:lnTo>
                  <a:lnTo>
                    <a:pt x="248" y="1006"/>
                  </a:lnTo>
                  <a:lnTo>
                    <a:pt x="251" y="1008"/>
                  </a:lnTo>
                  <a:lnTo>
                    <a:pt x="251" y="1008"/>
                  </a:lnTo>
                  <a:lnTo>
                    <a:pt x="253" y="1008"/>
                  </a:lnTo>
                  <a:lnTo>
                    <a:pt x="253" y="1006"/>
                  </a:lnTo>
                  <a:lnTo>
                    <a:pt x="255" y="1006"/>
                  </a:lnTo>
                  <a:lnTo>
                    <a:pt x="255" y="1006"/>
                  </a:lnTo>
                  <a:lnTo>
                    <a:pt x="255" y="1004"/>
                  </a:lnTo>
                  <a:lnTo>
                    <a:pt x="258" y="1001"/>
                  </a:lnTo>
                  <a:lnTo>
                    <a:pt x="260" y="999"/>
                  </a:lnTo>
                  <a:lnTo>
                    <a:pt x="267" y="994"/>
                  </a:lnTo>
                  <a:lnTo>
                    <a:pt x="267" y="994"/>
                  </a:lnTo>
                  <a:lnTo>
                    <a:pt x="270" y="994"/>
                  </a:lnTo>
                  <a:lnTo>
                    <a:pt x="270" y="992"/>
                  </a:lnTo>
                  <a:lnTo>
                    <a:pt x="272" y="992"/>
                  </a:lnTo>
                  <a:lnTo>
                    <a:pt x="274" y="989"/>
                  </a:lnTo>
                  <a:lnTo>
                    <a:pt x="274" y="989"/>
                  </a:lnTo>
                  <a:lnTo>
                    <a:pt x="277" y="989"/>
                  </a:lnTo>
                  <a:lnTo>
                    <a:pt x="277" y="987"/>
                  </a:lnTo>
                  <a:lnTo>
                    <a:pt x="279" y="987"/>
                  </a:lnTo>
                  <a:lnTo>
                    <a:pt x="279" y="987"/>
                  </a:lnTo>
                  <a:lnTo>
                    <a:pt x="279" y="985"/>
                  </a:lnTo>
                  <a:lnTo>
                    <a:pt x="279" y="985"/>
                  </a:lnTo>
                  <a:lnTo>
                    <a:pt x="281" y="982"/>
                  </a:lnTo>
                  <a:lnTo>
                    <a:pt x="281" y="982"/>
                  </a:lnTo>
                  <a:lnTo>
                    <a:pt x="286" y="978"/>
                  </a:lnTo>
                  <a:lnTo>
                    <a:pt x="289" y="975"/>
                  </a:lnTo>
                  <a:lnTo>
                    <a:pt x="293" y="975"/>
                  </a:lnTo>
                  <a:lnTo>
                    <a:pt x="303" y="973"/>
                  </a:lnTo>
                  <a:lnTo>
                    <a:pt x="303" y="973"/>
                  </a:lnTo>
                  <a:lnTo>
                    <a:pt x="303" y="973"/>
                  </a:lnTo>
                  <a:lnTo>
                    <a:pt x="305" y="973"/>
                  </a:lnTo>
                  <a:lnTo>
                    <a:pt x="305" y="973"/>
                  </a:lnTo>
                  <a:lnTo>
                    <a:pt x="305" y="973"/>
                  </a:lnTo>
                  <a:lnTo>
                    <a:pt x="305" y="973"/>
                  </a:lnTo>
                  <a:lnTo>
                    <a:pt x="307" y="973"/>
                  </a:lnTo>
                  <a:lnTo>
                    <a:pt x="307" y="973"/>
                  </a:lnTo>
                  <a:lnTo>
                    <a:pt x="307" y="971"/>
                  </a:lnTo>
                  <a:lnTo>
                    <a:pt x="310" y="968"/>
                  </a:lnTo>
                  <a:lnTo>
                    <a:pt x="310" y="968"/>
                  </a:lnTo>
                  <a:lnTo>
                    <a:pt x="310" y="966"/>
                  </a:lnTo>
                  <a:lnTo>
                    <a:pt x="307" y="968"/>
                  </a:lnTo>
                  <a:lnTo>
                    <a:pt x="307" y="968"/>
                  </a:lnTo>
                  <a:lnTo>
                    <a:pt x="307" y="968"/>
                  </a:lnTo>
                  <a:lnTo>
                    <a:pt x="307" y="968"/>
                  </a:lnTo>
                  <a:lnTo>
                    <a:pt x="305" y="968"/>
                  </a:lnTo>
                  <a:lnTo>
                    <a:pt x="305" y="971"/>
                  </a:lnTo>
                  <a:lnTo>
                    <a:pt x="303" y="971"/>
                  </a:lnTo>
                  <a:lnTo>
                    <a:pt x="303" y="971"/>
                  </a:lnTo>
                  <a:lnTo>
                    <a:pt x="300" y="973"/>
                  </a:lnTo>
                  <a:lnTo>
                    <a:pt x="298" y="973"/>
                  </a:lnTo>
                  <a:lnTo>
                    <a:pt x="298" y="973"/>
                  </a:lnTo>
                  <a:lnTo>
                    <a:pt x="298" y="973"/>
                  </a:lnTo>
                  <a:lnTo>
                    <a:pt x="300" y="971"/>
                  </a:lnTo>
                  <a:lnTo>
                    <a:pt x="300" y="971"/>
                  </a:lnTo>
                  <a:lnTo>
                    <a:pt x="300" y="971"/>
                  </a:lnTo>
                  <a:lnTo>
                    <a:pt x="303" y="971"/>
                  </a:lnTo>
                  <a:lnTo>
                    <a:pt x="303" y="971"/>
                  </a:lnTo>
                  <a:lnTo>
                    <a:pt x="303" y="968"/>
                  </a:lnTo>
                  <a:lnTo>
                    <a:pt x="305" y="968"/>
                  </a:lnTo>
                  <a:lnTo>
                    <a:pt x="305" y="968"/>
                  </a:lnTo>
                  <a:lnTo>
                    <a:pt x="307" y="968"/>
                  </a:lnTo>
                  <a:lnTo>
                    <a:pt x="307" y="966"/>
                  </a:lnTo>
                  <a:lnTo>
                    <a:pt x="310" y="966"/>
                  </a:lnTo>
                  <a:lnTo>
                    <a:pt x="307" y="966"/>
                  </a:lnTo>
                  <a:lnTo>
                    <a:pt x="307" y="963"/>
                  </a:lnTo>
                  <a:lnTo>
                    <a:pt x="305" y="963"/>
                  </a:lnTo>
                  <a:lnTo>
                    <a:pt x="305" y="963"/>
                  </a:lnTo>
                  <a:lnTo>
                    <a:pt x="305" y="963"/>
                  </a:lnTo>
                  <a:lnTo>
                    <a:pt x="305" y="963"/>
                  </a:lnTo>
                  <a:lnTo>
                    <a:pt x="303" y="963"/>
                  </a:lnTo>
                  <a:lnTo>
                    <a:pt x="303" y="963"/>
                  </a:lnTo>
                  <a:lnTo>
                    <a:pt x="303" y="963"/>
                  </a:lnTo>
                  <a:lnTo>
                    <a:pt x="303" y="963"/>
                  </a:lnTo>
                  <a:lnTo>
                    <a:pt x="303" y="963"/>
                  </a:lnTo>
                  <a:lnTo>
                    <a:pt x="303" y="963"/>
                  </a:lnTo>
                  <a:lnTo>
                    <a:pt x="303" y="963"/>
                  </a:lnTo>
                  <a:lnTo>
                    <a:pt x="305" y="963"/>
                  </a:lnTo>
                  <a:lnTo>
                    <a:pt x="305" y="963"/>
                  </a:lnTo>
                  <a:lnTo>
                    <a:pt x="305" y="961"/>
                  </a:lnTo>
                  <a:lnTo>
                    <a:pt x="307" y="961"/>
                  </a:lnTo>
                  <a:lnTo>
                    <a:pt x="307" y="961"/>
                  </a:lnTo>
                  <a:lnTo>
                    <a:pt x="307" y="961"/>
                  </a:lnTo>
                  <a:lnTo>
                    <a:pt x="310" y="959"/>
                  </a:lnTo>
                  <a:lnTo>
                    <a:pt x="307" y="959"/>
                  </a:lnTo>
                  <a:lnTo>
                    <a:pt x="307" y="959"/>
                  </a:lnTo>
                  <a:lnTo>
                    <a:pt x="307" y="959"/>
                  </a:lnTo>
                  <a:lnTo>
                    <a:pt x="310" y="956"/>
                  </a:lnTo>
                  <a:lnTo>
                    <a:pt x="310" y="956"/>
                  </a:lnTo>
                  <a:lnTo>
                    <a:pt x="310" y="956"/>
                  </a:lnTo>
                  <a:lnTo>
                    <a:pt x="312" y="956"/>
                  </a:lnTo>
                  <a:lnTo>
                    <a:pt x="312" y="956"/>
                  </a:lnTo>
                  <a:lnTo>
                    <a:pt x="312" y="954"/>
                  </a:lnTo>
                  <a:lnTo>
                    <a:pt x="312" y="954"/>
                  </a:lnTo>
                  <a:lnTo>
                    <a:pt x="312" y="954"/>
                  </a:lnTo>
                  <a:lnTo>
                    <a:pt x="312" y="954"/>
                  </a:lnTo>
                  <a:lnTo>
                    <a:pt x="315" y="954"/>
                  </a:lnTo>
                  <a:lnTo>
                    <a:pt x="315" y="954"/>
                  </a:lnTo>
                  <a:lnTo>
                    <a:pt x="315" y="952"/>
                  </a:lnTo>
                  <a:lnTo>
                    <a:pt x="317" y="952"/>
                  </a:lnTo>
                  <a:lnTo>
                    <a:pt x="317" y="952"/>
                  </a:lnTo>
                  <a:lnTo>
                    <a:pt x="319" y="949"/>
                  </a:lnTo>
                  <a:lnTo>
                    <a:pt x="319" y="949"/>
                  </a:lnTo>
                  <a:lnTo>
                    <a:pt x="319" y="949"/>
                  </a:lnTo>
                  <a:lnTo>
                    <a:pt x="319" y="947"/>
                  </a:lnTo>
                  <a:lnTo>
                    <a:pt x="319" y="947"/>
                  </a:lnTo>
                  <a:lnTo>
                    <a:pt x="322" y="944"/>
                  </a:lnTo>
                  <a:lnTo>
                    <a:pt x="322" y="944"/>
                  </a:lnTo>
                  <a:lnTo>
                    <a:pt x="322" y="942"/>
                  </a:lnTo>
                  <a:lnTo>
                    <a:pt x="322" y="942"/>
                  </a:lnTo>
                  <a:lnTo>
                    <a:pt x="322" y="942"/>
                  </a:lnTo>
                  <a:lnTo>
                    <a:pt x="324" y="940"/>
                  </a:lnTo>
                  <a:lnTo>
                    <a:pt x="326" y="935"/>
                  </a:lnTo>
                  <a:lnTo>
                    <a:pt x="329" y="930"/>
                  </a:lnTo>
                  <a:lnTo>
                    <a:pt x="336" y="926"/>
                  </a:lnTo>
                  <a:lnTo>
                    <a:pt x="341" y="916"/>
                  </a:lnTo>
                  <a:lnTo>
                    <a:pt x="341" y="916"/>
                  </a:lnTo>
                  <a:lnTo>
                    <a:pt x="341" y="916"/>
                  </a:lnTo>
                  <a:lnTo>
                    <a:pt x="329" y="911"/>
                  </a:lnTo>
                  <a:lnTo>
                    <a:pt x="341" y="914"/>
                  </a:lnTo>
                  <a:lnTo>
                    <a:pt x="343" y="914"/>
                  </a:lnTo>
                  <a:lnTo>
                    <a:pt x="343" y="914"/>
                  </a:lnTo>
                  <a:lnTo>
                    <a:pt x="343" y="911"/>
                  </a:lnTo>
                  <a:lnTo>
                    <a:pt x="345" y="909"/>
                  </a:lnTo>
                  <a:lnTo>
                    <a:pt x="345" y="907"/>
                  </a:lnTo>
                  <a:lnTo>
                    <a:pt x="345" y="907"/>
                  </a:lnTo>
                  <a:lnTo>
                    <a:pt x="345" y="904"/>
                  </a:lnTo>
                  <a:lnTo>
                    <a:pt x="345" y="904"/>
                  </a:lnTo>
                  <a:lnTo>
                    <a:pt x="345" y="904"/>
                  </a:lnTo>
                  <a:lnTo>
                    <a:pt x="348" y="904"/>
                  </a:lnTo>
                  <a:lnTo>
                    <a:pt x="348" y="902"/>
                  </a:lnTo>
                  <a:lnTo>
                    <a:pt x="348" y="902"/>
                  </a:lnTo>
                  <a:lnTo>
                    <a:pt x="348" y="899"/>
                  </a:lnTo>
                  <a:lnTo>
                    <a:pt x="350" y="895"/>
                  </a:lnTo>
                  <a:lnTo>
                    <a:pt x="350" y="892"/>
                  </a:lnTo>
                  <a:lnTo>
                    <a:pt x="348" y="892"/>
                  </a:lnTo>
                  <a:lnTo>
                    <a:pt x="350" y="890"/>
                  </a:lnTo>
                  <a:lnTo>
                    <a:pt x="350" y="890"/>
                  </a:lnTo>
                  <a:lnTo>
                    <a:pt x="350" y="890"/>
                  </a:lnTo>
                  <a:lnTo>
                    <a:pt x="352" y="890"/>
                  </a:lnTo>
                  <a:lnTo>
                    <a:pt x="352" y="890"/>
                  </a:lnTo>
                  <a:lnTo>
                    <a:pt x="352" y="890"/>
                  </a:lnTo>
                  <a:lnTo>
                    <a:pt x="355" y="888"/>
                  </a:lnTo>
                  <a:lnTo>
                    <a:pt x="355" y="888"/>
                  </a:lnTo>
                  <a:lnTo>
                    <a:pt x="355" y="885"/>
                  </a:lnTo>
                  <a:lnTo>
                    <a:pt x="357" y="883"/>
                  </a:lnTo>
                  <a:lnTo>
                    <a:pt x="357" y="881"/>
                  </a:lnTo>
                  <a:lnTo>
                    <a:pt x="360" y="878"/>
                  </a:lnTo>
                  <a:lnTo>
                    <a:pt x="360" y="878"/>
                  </a:lnTo>
                  <a:lnTo>
                    <a:pt x="360" y="876"/>
                  </a:lnTo>
                  <a:lnTo>
                    <a:pt x="360" y="876"/>
                  </a:lnTo>
                  <a:lnTo>
                    <a:pt x="360" y="876"/>
                  </a:lnTo>
                  <a:lnTo>
                    <a:pt x="355" y="876"/>
                  </a:lnTo>
                  <a:lnTo>
                    <a:pt x="357" y="876"/>
                  </a:lnTo>
                  <a:lnTo>
                    <a:pt x="360" y="876"/>
                  </a:lnTo>
                  <a:lnTo>
                    <a:pt x="360" y="876"/>
                  </a:lnTo>
                  <a:lnTo>
                    <a:pt x="362" y="876"/>
                  </a:lnTo>
                  <a:lnTo>
                    <a:pt x="362" y="876"/>
                  </a:lnTo>
                  <a:lnTo>
                    <a:pt x="362" y="876"/>
                  </a:lnTo>
                  <a:lnTo>
                    <a:pt x="364" y="876"/>
                  </a:lnTo>
                  <a:lnTo>
                    <a:pt x="364" y="876"/>
                  </a:lnTo>
                  <a:lnTo>
                    <a:pt x="369" y="873"/>
                  </a:lnTo>
                  <a:lnTo>
                    <a:pt x="369" y="873"/>
                  </a:lnTo>
                  <a:lnTo>
                    <a:pt x="371" y="871"/>
                  </a:lnTo>
                  <a:lnTo>
                    <a:pt x="371" y="871"/>
                  </a:lnTo>
                  <a:lnTo>
                    <a:pt x="369" y="871"/>
                  </a:lnTo>
                  <a:lnTo>
                    <a:pt x="369" y="869"/>
                  </a:lnTo>
                  <a:lnTo>
                    <a:pt x="369" y="869"/>
                  </a:lnTo>
                  <a:lnTo>
                    <a:pt x="369" y="866"/>
                  </a:lnTo>
                  <a:lnTo>
                    <a:pt x="369" y="866"/>
                  </a:lnTo>
                  <a:lnTo>
                    <a:pt x="369" y="864"/>
                  </a:lnTo>
                  <a:lnTo>
                    <a:pt x="367" y="864"/>
                  </a:lnTo>
                  <a:lnTo>
                    <a:pt x="367" y="864"/>
                  </a:lnTo>
                  <a:lnTo>
                    <a:pt x="367" y="862"/>
                  </a:lnTo>
                  <a:lnTo>
                    <a:pt x="367" y="862"/>
                  </a:lnTo>
                  <a:lnTo>
                    <a:pt x="367" y="862"/>
                  </a:lnTo>
                  <a:lnTo>
                    <a:pt x="369" y="862"/>
                  </a:lnTo>
                  <a:lnTo>
                    <a:pt x="369" y="864"/>
                  </a:lnTo>
                  <a:lnTo>
                    <a:pt x="371" y="864"/>
                  </a:lnTo>
                  <a:lnTo>
                    <a:pt x="371" y="864"/>
                  </a:lnTo>
                  <a:lnTo>
                    <a:pt x="371" y="866"/>
                  </a:lnTo>
                  <a:lnTo>
                    <a:pt x="371" y="866"/>
                  </a:lnTo>
                  <a:lnTo>
                    <a:pt x="371" y="869"/>
                  </a:lnTo>
                  <a:lnTo>
                    <a:pt x="371" y="871"/>
                  </a:lnTo>
                  <a:lnTo>
                    <a:pt x="374" y="871"/>
                  </a:lnTo>
                  <a:lnTo>
                    <a:pt x="374" y="869"/>
                  </a:lnTo>
                  <a:lnTo>
                    <a:pt x="376" y="869"/>
                  </a:lnTo>
                  <a:lnTo>
                    <a:pt x="376" y="869"/>
                  </a:lnTo>
                  <a:lnTo>
                    <a:pt x="378" y="869"/>
                  </a:lnTo>
                  <a:lnTo>
                    <a:pt x="378" y="869"/>
                  </a:lnTo>
                  <a:lnTo>
                    <a:pt x="378" y="866"/>
                  </a:lnTo>
                  <a:lnTo>
                    <a:pt x="381" y="866"/>
                  </a:lnTo>
                  <a:lnTo>
                    <a:pt x="381" y="866"/>
                  </a:lnTo>
                  <a:lnTo>
                    <a:pt x="386" y="864"/>
                  </a:lnTo>
                  <a:lnTo>
                    <a:pt x="386" y="864"/>
                  </a:lnTo>
                  <a:lnTo>
                    <a:pt x="388" y="857"/>
                  </a:lnTo>
                  <a:lnTo>
                    <a:pt x="388" y="859"/>
                  </a:lnTo>
                  <a:lnTo>
                    <a:pt x="388" y="859"/>
                  </a:lnTo>
                  <a:lnTo>
                    <a:pt x="388" y="859"/>
                  </a:lnTo>
                  <a:lnTo>
                    <a:pt x="388" y="862"/>
                  </a:lnTo>
                  <a:lnTo>
                    <a:pt x="388" y="862"/>
                  </a:lnTo>
                  <a:lnTo>
                    <a:pt x="388" y="864"/>
                  </a:lnTo>
                  <a:lnTo>
                    <a:pt x="388" y="864"/>
                  </a:lnTo>
                  <a:lnTo>
                    <a:pt x="390" y="864"/>
                  </a:lnTo>
                  <a:lnTo>
                    <a:pt x="400" y="859"/>
                  </a:lnTo>
                  <a:lnTo>
                    <a:pt x="405" y="857"/>
                  </a:lnTo>
                  <a:lnTo>
                    <a:pt x="407" y="855"/>
                  </a:lnTo>
                  <a:lnTo>
                    <a:pt x="407" y="855"/>
                  </a:lnTo>
                  <a:lnTo>
                    <a:pt x="407" y="852"/>
                  </a:lnTo>
                  <a:lnTo>
                    <a:pt x="405" y="850"/>
                  </a:lnTo>
                  <a:lnTo>
                    <a:pt x="405" y="847"/>
                  </a:lnTo>
                  <a:lnTo>
                    <a:pt x="405" y="847"/>
                  </a:lnTo>
                  <a:lnTo>
                    <a:pt x="405" y="847"/>
                  </a:lnTo>
                  <a:lnTo>
                    <a:pt x="402" y="847"/>
                  </a:lnTo>
                  <a:lnTo>
                    <a:pt x="400" y="845"/>
                  </a:lnTo>
                  <a:lnTo>
                    <a:pt x="397" y="843"/>
                  </a:lnTo>
                  <a:lnTo>
                    <a:pt x="397" y="843"/>
                  </a:lnTo>
                  <a:lnTo>
                    <a:pt x="407" y="847"/>
                  </a:lnTo>
                  <a:lnTo>
                    <a:pt x="409" y="850"/>
                  </a:lnTo>
                  <a:lnTo>
                    <a:pt x="412" y="852"/>
                  </a:lnTo>
                  <a:lnTo>
                    <a:pt x="412" y="855"/>
                  </a:lnTo>
                  <a:lnTo>
                    <a:pt x="412" y="855"/>
                  </a:lnTo>
                  <a:lnTo>
                    <a:pt x="416" y="852"/>
                  </a:lnTo>
                  <a:lnTo>
                    <a:pt x="416" y="852"/>
                  </a:lnTo>
                  <a:lnTo>
                    <a:pt x="416" y="852"/>
                  </a:lnTo>
                  <a:lnTo>
                    <a:pt x="416" y="852"/>
                  </a:lnTo>
                  <a:lnTo>
                    <a:pt x="416" y="852"/>
                  </a:lnTo>
                  <a:lnTo>
                    <a:pt x="416" y="850"/>
                  </a:lnTo>
                  <a:lnTo>
                    <a:pt x="419" y="850"/>
                  </a:lnTo>
                  <a:lnTo>
                    <a:pt x="419" y="847"/>
                  </a:lnTo>
                  <a:lnTo>
                    <a:pt x="419" y="847"/>
                  </a:lnTo>
                  <a:lnTo>
                    <a:pt x="421" y="845"/>
                  </a:lnTo>
                  <a:lnTo>
                    <a:pt x="421" y="845"/>
                  </a:lnTo>
                  <a:lnTo>
                    <a:pt x="423" y="845"/>
                  </a:lnTo>
                  <a:lnTo>
                    <a:pt x="423" y="845"/>
                  </a:lnTo>
                  <a:lnTo>
                    <a:pt x="426" y="845"/>
                  </a:lnTo>
                  <a:lnTo>
                    <a:pt x="426" y="845"/>
                  </a:lnTo>
                  <a:lnTo>
                    <a:pt x="426" y="847"/>
                  </a:lnTo>
                  <a:lnTo>
                    <a:pt x="426" y="847"/>
                  </a:lnTo>
                  <a:lnTo>
                    <a:pt x="426" y="847"/>
                  </a:lnTo>
                  <a:lnTo>
                    <a:pt x="428" y="847"/>
                  </a:lnTo>
                  <a:lnTo>
                    <a:pt x="428" y="847"/>
                  </a:lnTo>
                  <a:lnTo>
                    <a:pt x="431" y="847"/>
                  </a:lnTo>
                  <a:lnTo>
                    <a:pt x="431" y="847"/>
                  </a:lnTo>
                  <a:lnTo>
                    <a:pt x="431" y="847"/>
                  </a:lnTo>
                  <a:lnTo>
                    <a:pt x="428" y="850"/>
                  </a:lnTo>
                  <a:lnTo>
                    <a:pt x="421" y="850"/>
                  </a:lnTo>
                  <a:lnTo>
                    <a:pt x="419" y="850"/>
                  </a:lnTo>
                  <a:lnTo>
                    <a:pt x="419" y="852"/>
                  </a:lnTo>
                  <a:lnTo>
                    <a:pt x="419" y="852"/>
                  </a:lnTo>
                  <a:lnTo>
                    <a:pt x="419" y="852"/>
                  </a:lnTo>
                  <a:lnTo>
                    <a:pt x="419" y="852"/>
                  </a:lnTo>
                  <a:lnTo>
                    <a:pt x="421" y="852"/>
                  </a:lnTo>
                  <a:lnTo>
                    <a:pt x="426" y="850"/>
                  </a:lnTo>
                  <a:lnTo>
                    <a:pt x="428" y="850"/>
                  </a:lnTo>
                  <a:lnTo>
                    <a:pt x="428" y="850"/>
                  </a:lnTo>
                  <a:lnTo>
                    <a:pt x="433" y="850"/>
                  </a:lnTo>
                  <a:lnTo>
                    <a:pt x="435" y="850"/>
                  </a:lnTo>
                  <a:lnTo>
                    <a:pt x="435" y="850"/>
                  </a:lnTo>
                  <a:lnTo>
                    <a:pt x="435" y="850"/>
                  </a:lnTo>
                  <a:lnTo>
                    <a:pt x="435" y="850"/>
                  </a:lnTo>
                  <a:lnTo>
                    <a:pt x="435" y="852"/>
                  </a:lnTo>
                  <a:lnTo>
                    <a:pt x="435" y="855"/>
                  </a:lnTo>
                  <a:lnTo>
                    <a:pt x="438" y="855"/>
                  </a:lnTo>
                  <a:lnTo>
                    <a:pt x="438" y="855"/>
                  </a:lnTo>
                  <a:lnTo>
                    <a:pt x="438" y="855"/>
                  </a:lnTo>
                  <a:lnTo>
                    <a:pt x="440" y="855"/>
                  </a:lnTo>
                  <a:lnTo>
                    <a:pt x="442" y="855"/>
                  </a:lnTo>
                  <a:lnTo>
                    <a:pt x="442" y="855"/>
                  </a:lnTo>
                  <a:lnTo>
                    <a:pt x="442" y="855"/>
                  </a:lnTo>
                  <a:lnTo>
                    <a:pt x="442" y="852"/>
                  </a:lnTo>
                  <a:lnTo>
                    <a:pt x="442" y="852"/>
                  </a:lnTo>
                  <a:lnTo>
                    <a:pt x="442" y="850"/>
                  </a:lnTo>
                  <a:lnTo>
                    <a:pt x="445" y="847"/>
                  </a:lnTo>
                  <a:lnTo>
                    <a:pt x="445" y="847"/>
                  </a:lnTo>
                  <a:lnTo>
                    <a:pt x="445" y="847"/>
                  </a:lnTo>
                  <a:lnTo>
                    <a:pt x="445" y="847"/>
                  </a:lnTo>
                  <a:lnTo>
                    <a:pt x="445" y="847"/>
                  </a:lnTo>
                  <a:lnTo>
                    <a:pt x="445" y="847"/>
                  </a:lnTo>
                  <a:lnTo>
                    <a:pt x="445" y="847"/>
                  </a:lnTo>
                  <a:lnTo>
                    <a:pt x="445" y="847"/>
                  </a:lnTo>
                  <a:lnTo>
                    <a:pt x="445" y="850"/>
                  </a:lnTo>
                  <a:lnTo>
                    <a:pt x="445" y="850"/>
                  </a:lnTo>
                  <a:lnTo>
                    <a:pt x="445" y="850"/>
                  </a:lnTo>
                  <a:lnTo>
                    <a:pt x="445" y="850"/>
                  </a:lnTo>
                  <a:lnTo>
                    <a:pt x="445" y="852"/>
                  </a:lnTo>
                  <a:lnTo>
                    <a:pt x="445" y="852"/>
                  </a:lnTo>
                  <a:lnTo>
                    <a:pt x="445" y="855"/>
                  </a:lnTo>
                  <a:lnTo>
                    <a:pt x="445" y="855"/>
                  </a:lnTo>
                  <a:lnTo>
                    <a:pt x="445" y="855"/>
                  </a:lnTo>
                  <a:lnTo>
                    <a:pt x="445" y="855"/>
                  </a:lnTo>
                  <a:lnTo>
                    <a:pt x="447" y="855"/>
                  </a:lnTo>
                  <a:lnTo>
                    <a:pt x="447" y="855"/>
                  </a:lnTo>
                  <a:lnTo>
                    <a:pt x="447" y="855"/>
                  </a:lnTo>
                  <a:lnTo>
                    <a:pt x="447" y="852"/>
                  </a:lnTo>
                  <a:lnTo>
                    <a:pt x="447" y="852"/>
                  </a:lnTo>
                  <a:lnTo>
                    <a:pt x="449" y="852"/>
                  </a:lnTo>
                  <a:lnTo>
                    <a:pt x="449" y="852"/>
                  </a:lnTo>
                  <a:lnTo>
                    <a:pt x="452" y="852"/>
                  </a:lnTo>
                  <a:lnTo>
                    <a:pt x="452" y="850"/>
                  </a:lnTo>
                  <a:lnTo>
                    <a:pt x="452" y="847"/>
                  </a:lnTo>
                  <a:lnTo>
                    <a:pt x="452" y="845"/>
                  </a:lnTo>
                  <a:lnTo>
                    <a:pt x="452" y="845"/>
                  </a:lnTo>
                  <a:lnTo>
                    <a:pt x="452" y="845"/>
                  </a:lnTo>
                  <a:lnTo>
                    <a:pt x="452" y="845"/>
                  </a:lnTo>
                  <a:lnTo>
                    <a:pt x="452" y="845"/>
                  </a:lnTo>
                  <a:lnTo>
                    <a:pt x="452" y="845"/>
                  </a:lnTo>
                  <a:lnTo>
                    <a:pt x="454" y="845"/>
                  </a:lnTo>
                  <a:lnTo>
                    <a:pt x="454" y="843"/>
                  </a:lnTo>
                  <a:lnTo>
                    <a:pt x="452" y="843"/>
                  </a:lnTo>
                  <a:lnTo>
                    <a:pt x="452" y="843"/>
                  </a:lnTo>
                  <a:lnTo>
                    <a:pt x="452" y="843"/>
                  </a:lnTo>
                  <a:lnTo>
                    <a:pt x="452" y="840"/>
                  </a:lnTo>
                  <a:lnTo>
                    <a:pt x="452" y="840"/>
                  </a:lnTo>
                  <a:lnTo>
                    <a:pt x="449" y="843"/>
                  </a:lnTo>
                  <a:lnTo>
                    <a:pt x="449" y="843"/>
                  </a:lnTo>
                  <a:lnTo>
                    <a:pt x="449" y="840"/>
                  </a:lnTo>
                  <a:lnTo>
                    <a:pt x="449" y="840"/>
                  </a:lnTo>
                  <a:lnTo>
                    <a:pt x="447" y="840"/>
                  </a:lnTo>
                  <a:lnTo>
                    <a:pt x="447" y="840"/>
                  </a:lnTo>
                  <a:lnTo>
                    <a:pt x="447" y="843"/>
                  </a:lnTo>
                  <a:lnTo>
                    <a:pt x="447" y="843"/>
                  </a:lnTo>
                  <a:lnTo>
                    <a:pt x="445" y="843"/>
                  </a:lnTo>
                  <a:lnTo>
                    <a:pt x="445" y="843"/>
                  </a:lnTo>
                  <a:lnTo>
                    <a:pt x="445" y="843"/>
                  </a:lnTo>
                  <a:lnTo>
                    <a:pt x="445" y="840"/>
                  </a:lnTo>
                  <a:lnTo>
                    <a:pt x="445" y="840"/>
                  </a:lnTo>
                  <a:lnTo>
                    <a:pt x="445" y="840"/>
                  </a:lnTo>
                  <a:lnTo>
                    <a:pt x="445" y="838"/>
                  </a:lnTo>
                  <a:lnTo>
                    <a:pt x="445" y="840"/>
                  </a:lnTo>
                  <a:lnTo>
                    <a:pt x="442" y="843"/>
                  </a:lnTo>
                  <a:lnTo>
                    <a:pt x="442" y="843"/>
                  </a:lnTo>
                  <a:lnTo>
                    <a:pt x="442" y="840"/>
                  </a:lnTo>
                  <a:lnTo>
                    <a:pt x="442" y="840"/>
                  </a:lnTo>
                  <a:lnTo>
                    <a:pt x="442" y="840"/>
                  </a:lnTo>
                  <a:lnTo>
                    <a:pt x="442" y="840"/>
                  </a:lnTo>
                  <a:lnTo>
                    <a:pt x="440" y="840"/>
                  </a:lnTo>
                  <a:lnTo>
                    <a:pt x="438" y="840"/>
                  </a:lnTo>
                  <a:lnTo>
                    <a:pt x="438" y="840"/>
                  </a:lnTo>
                  <a:lnTo>
                    <a:pt x="435" y="840"/>
                  </a:lnTo>
                  <a:lnTo>
                    <a:pt x="435" y="840"/>
                  </a:lnTo>
                  <a:lnTo>
                    <a:pt x="435" y="840"/>
                  </a:lnTo>
                  <a:lnTo>
                    <a:pt x="435" y="840"/>
                  </a:lnTo>
                  <a:lnTo>
                    <a:pt x="438" y="838"/>
                  </a:lnTo>
                  <a:lnTo>
                    <a:pt x="440" y="838"/>
                  </a:lnTo>
                  <a:lnTo>
                    <a:pt x="442" y="838"/>
                  </a:lnTo>
                  <a:lnTo>
                    <a:pt x="440" y="838"/>
                  </a:lnTo>
                  <a:lnTo>
                    <a:pt x="440" y="838"/>
                  </a:lnTo>
                  <a:lnTo>
                    <a:pt x="438" y="836"/>
                  </a:lnTo>
                  <a:lnTo>
                    <a:pt x="440" y="836"/>
                  </a:lnTo>
                  <a:lnTo>
                    <a:pt x="440" y="836"/>
                  </a:lnTo>
                  <a:lnTo>
                    <a:pt x="440" y="836"/>
                  </a:lnTo>
                  <a:lnTo>
                    <a:pt x="440" y="836"/>
                  </a:lnTo>
                  <a:lnTo>
                    <a:pt x="440" y="833"/>
                  </a:lnTo>
                  <a:lnTo>
                    <a:pt x="440" y="828"/>
                  </a:lnTo>
                  <a:lnTo>
                    <a:pt x="440" y="828"/>
                  </a:lnTo>
                  <a:lnTo>
                    <a:pt x="438" y="828"/>
                  </a:lnTo>
                  <a:lnTo>
                    <a:pt x="435" y="831"/>
                  </a:lnTo>
                  <a:lnTo>
                    <a:pt x="431" y="831"/>
                  </a:lnTo>
                  <a:lnTo>
                    <a:pt x="423" y="828"/>
                  </a:lnTo>
                  <a:lnTo>
                    <a:pt x="431" y="831"/>
                  </a:lnTo>
                  <a:lnTo>
                    <a:pt x="433" y="828"/>
                  </a:lnTo>
                  <a:lnTo>
                    <a:pt x="435" y="828"/>
                  </a:lnTo>
                  <a:lnTo>
                    <a:pt x="438" y="828"/>
                  </a:lnTo>
                  <a:lnTo>
                    <a:pt x="438" y="826"/>
                  </a:lnTo>
                  <a:lnTo>
                    <a:pt x="440" y="826"/>
                  </a:lnTo>
                  <a:lnTo>
                    <a:pt x="440" y="826"/>
                  </a:lnTo>
                  <a:lnTo>
                    <a:pt x="442" y="826"/>
                  </a:lnTo>
                  <a:lnTo>
                    <a:pt x="442" y="824"/>
                  </a:lnTo>
                  <a:lnTo>
                    <a:pt x="442" y="821"/>
                  </a:lnTo>
                  <a:lnTo>
                    <a:pt x="445" y="821"/>
                  </a:lnTo>
                  <a:lnTo>
                    <a:pt x="438" y="821"/>
                  </a:lnTo>
                  <a:lnTo>
                    <a:pt x="433" y="819"/>
                  </a:lnTo>
                  <a:lnTo>
                    <a:pt x="442" y="819"/>
                  </a:lnTo>
                  <a:lnTo>
                    <a:pt x="442" y="819"/>
                  </a:lnTo>
                  <a:lnTo>
                    <a:pt x="442" y="819"/>
                  </a:lnTo>
                  <a:lnTo>
                    <a:pt x="445" y="819"/>
                  </a:lnTo>
                  <a:lnTo>
                    <a:pt x="445" y="819"/>
                  </a:lnTo>
                  <a:lnTo>
                    <a:pt x="445" y="817"/>
                  </a:lnTo>
                  <a:lnTo>
                    <a:pt x="447" y="814"/>
                  </a:lnTo>
                  <a:lnTo>
                    <a:pt x="449" y="814"/>
                  </a:lnTo>
                  <a:lnTo>
                    <a:pt x="452" y="812"/>
                  </a:lnTo>
                  <a:lnTo>
                    <a:pt x="454" y="810"/>
                  </a:lnTo>
                  <a:lnTo>
                    <a:pt x="457" y="810"/>
                  </a:lnTo>
                  <a:lnTo>
                    <a:pt x="464" y="807"/>
                  </a:lnTo>
                  <a:lnTo>
                    <a:pt x="466" y="807"/>
                  </a:lnTo>
                  <a:lnTo>
                    <a:pt x="466" y="805"/>
                  </a:lnTo>
                  <a:lnTo>
                    <a:pt x="466" y="805"/>
                  </a:lnTo>
                  <a:lnTo>
                    <a:pt x="466" y="805"/>
                  </a:lnTo>
                  <a:lnTo>
                    <a:pt x="468" y="805"/>
                  </a:lnTo>
                  <a:lnTo>
                    <a:pt x="468" y="802"/>
                  </a:lnTo>
                  <a:lnTo>
                    <a:pt x="471" y="802"/>
                  </a:lnTo>
                  <a:lnTo>
                    <a:pt x="471" y="802"/>
                  </a:lnTo>
                  <a:lnTo>
                    <a:pt x="473" y="802"/>
                  </a:lnTo>
                  <a:lnTo>
                    <a:pt x="476" y="802"/>
                  </a:lnTo>
                  <a:lnTo>
                    <a:pt x="476" y="800"/>
                  </a:lnTo>
                  <a:lnTo>
                    <a:pt x="476" y="800"/>
                  </a:lnTo>
                  <a:lnTo>
                    <a:pt x="476" y="800"/>
                  </a:lnTo>
                  <a:lnTo>
                    <a:pt x="476" y="800"/>
                  </a:lnTo>
                  <a:lnTo>
                    <a:pt x="476" y="800"/>
                  </a:lnTo>
                  <a:lnTo>
                    <a:pt x="478" y="798"/>
                  </a:lnTo>
                  <a:lnTo>
                    <a:pt x="478" y="798"/>
                  </a:lnTo>
                  <a:lnTo>
                    <a:pt x="478" y="798"/>
                  </a:lnTo>
                  <a:lnTo>
                    <a:pt x="478" y="798"/>
                  </a:lnTo>
                  <a:lnTo>
                    <a:pt x="478" y="795"/>
                  </a:lnTo>
                  <a:lnTo>
                    <a:pt x="478" y="795"/>
                  </a:lnTo>
                  <a:lnTo>
                    <a:pt x="480" y="795"/>
                  </a:lnTo>
                  <a:lnTo>
                    <a:pt x="480" y="793"/>
                  </a:lnTo>
                  <a:lnTo>
                    <a:pt x="483" y="793"/>
                  </a:lnTo>
                  <a:lnTo>
                    <a:pt x="483" y="791"/>
                  </a:lnTo>
                  <a:lnTo>
                    <a:pt x="490" y="783"/>
                  </a:lnTo>
                  <a:lnTo>
                    <a:pt x="487" y="783"/>
                  </a:lnTo>
                  <a:lnTo>
                    <a:pt x="487" y="783"/>
                  </a:lnTo>
                  <a:lnTo>
                    <a:pt x="487" y="783"/>
                  </a:lnTo>
                  <a:lnTo>
                    <a:pt x="487" y="783"/>
                  </a:lnTo>
                  <a:lnTo>
                    <a:pt x="487" y="783"/>
                  </a:lnTo>
                  <a:lnTo>
                    <a:pt x="490" y="781"/>
                  </a:lnTo>
                  <a:lnTo>
                    <a:pt x="492" y="779"/>
                  </a:lnTo>
                  <a:lnTo>
                    <a:pt x="494" y="776"/>
                  </a:lnTo>
                  <a:lnTo>
                    <a:pt x="494" y="774"/>
                  </a:lnTo>
                  <a:lnTo>
                    <a:pt x="499" y="772"/>
                  </a:lnTo>
                  <a:lnTo>
                    <a:pt x="499" y="772"/>
                  </a:lnTo>
                  <a:lnTo>
                    <a:pt x="499" y="772"/>
                  </a:lnTo>
                  <a:lnTo>
                    <a:pt x="502" y="772"/>
                  </a:lnTo>
                  <a:lnTo>
                    <a:pt x="502" y="772"/>
                  </a:lnTo>
                  <a:lnTo>
                    <a:pt x="502" y="772"/>
                  </a:lnTo>
                  <a:lnTo>
                    <a:pt x="502" y="772"/>
                  </a:lnTo>
                  <a:lnTo>
                    <a:pt x="504" y="772"/>
                  </a:lnTo>
                  <a:lnTo>
                    <a:pt x="504" y="772"/>
                  </a:lnTo>
                  <a:lnTo>
                    <a:pt x="504" y="772"/>
                  </a:lnTo>
                  <a:lnTo>
                    <a:pt x="504" y="772"/>
                  </a:lnTo>
                  <a:lnTo>
                    <a:pt x="504" y="769"/>
                  </a:lnTo>
                  <a:lnTo>
                    <a:pt x="504" y="769"/>
                  </a:lnTo>
                  <a:lnTo>
                    <a:pt x="504" y="769"/>
                  </a:lnTo>
                  <a:lnTo>
                    <a:pt x="504" y="769"/>
                  </a:lnTo>
                  <a:lnTo>
                    <a:pt x="504" y="767"/>
                  </a:lnTo>
                  <a:lnTo>
                    <a:pt x="506" y="767"/>
                  </a:lnTo>
                  <a:lnTo>
                    <a:pt x="506" y="767"/>
                  </a:lnTo>
                  <a:lnTo>
                    <a:pt x="506" y="767"/>
                  </a:lnTo>
                  <a:lnTo>
                    <a:pt x="506" y="767"/>
                  </a:lnTo>
                  <a:lnTo>
                    <a:pt x="509" y="767"/>
                  </a:lnTo>
                  <a:lnTo>
                    <a:pt x="509" y="767"/>
                  </a:lnTo>
                  <a:lnTo>
                    <a:pt x="511" y="765"/>
                  </a:lnTo>
                  <a:lnTo>
                    <a:pt x="511" y="762"/>
                  </a:lnTo>
                  <a:lnTo>
                    <a:pt x="513" y="762"/>
                  </a:lnTo>
                  <a:lnTo>
                    <a:pt x="516" y="760"/>
                  </a:lnTo>
                  <a:lnTo>
                    <a:pt x="516" y="760"/>
                  </a:lnTo>
                  <a:lnTo>
                    <a:pt x="518" y="757"/>
                  </a:lnTo>
                  <a:lnTo>
                    <a:pt x="518" y="757"/>
                  </a:lnTo>
                  <a:lnTo>
                    <a:pt x="516" y="757"/>
                  </a:lnTo>
                  <a:lnTo>
                    <a:pt x="516" y="755"/>
                  </a:lnTo>
                  <a:lnTo>
                    <a:pt x="516" y="755"/>
                  </a:lnTo>
                  <a:lnTo>
                    <a:pt x="516" y="753"/>
                  </a:lnTo>
                  <a:lnTo>
                    <a:pt x="516" y="753"/>
                  </a:lnTo>
                  <a:lnTo>
                    <a:pt x="516" y="753"/>
                  </a:lnTo>
                  <a:lnTo>
                    <a:pt x="516" y="753"/>
                  </a:lnTo>
                  <a:lnTo>
                    <a:pt x="516" y="753"/>
                  </a:lnTo>
                  <a:lnTo>
                    <a:pt x="516" y="755"/>
                  </a:lnTo>
                  <a:lnTo>
                    <a:pt x="516" y="755"/>
                  </a:lnTo>
                  <a:lnTo>
                    <a:pt x="516" y="755"/>
                  </a:lnTo>
                  <a:lnTo>
                    <a:pt x="518" y="757"/>
                  </a:lnTo>
                  <a:lnTo>
                    <a:pt x="518" y="755"/>
                  </a:lnTo>
                  <a:lnTo>
                    <a:pt x="521" y="755"/>
                  </a:lnTo>
                  <a:lnTo>
                    <a:pt x="521" y="753"/>
                  </a:lnTo>
                  <a:lnTo>
                    <a:pt x="521" y="753"/>
                  </a:lnTo>
                  <a:lnTo>
                    <a:pt x="523" y="750"/>
                  </a:lnTo>
                  <a:lnTo>
                    <a:pt x="523" y="748"/>
                  </a:lnTo>
                  <a:lnTo>
                    <a:pt x="528" y="746"/>
                  </a:lnTo>
                  <a:lnTo>
                    <a:pt x="535" y="741"/>
                  </a:lnTo>
                  <a:lnTo>
                    <a:pt x="537" y="738"/>
                  </a:lnTo>
                  <a:lnTo>
                    <a:pt x="542" y="734"/>
                  </a:lnTo>
                  <a:lnTo>
                    <a:pt x="542" y="731"/>
                  </a:lnTo>
                  <a:lnTo>
                    <a:pt x="542" y="731"/>
                  </a:lnTo>
                  <a:lnTo>
                    <a:pt x="539" y="731"/>
                  </a:lnTo>
                  <a:lnTo>
                    <a:pt x="539" y="731"/>
                  </a:lnTo>
                  <a:lnTo>
                    <a:pt x="539" y="731"/>
                  </a:lnTo>
                  <a:lnTo>
                    <a:pt x="539" y="729"/>
                  </a:lnTo>
                  <a:lnTo>
                    <a:pt x="539" y="727"/>
                  </a:lnTo>
                  <a:lnTo>
                    <a:pt x="539" y="727"/>
                  </a:lnTo>
                  <a:lnTo>
                    <a:pt x="539" y="727"/>
                  </a:lnTo>
                  <a:lnTo>
                    <a:pt x="537" y="727"/>
                  </a:lnTo>
                  <a:lnTo>
                    <a:pt x="535" y="729"/>
                  </a:lnTo>
                  <a:lnTo>
                    <a:pt x="535" y="729"/>
                  </a:lnTo>
                  <a:lnTo>
                    <a:pt x="530" y="729"/>
                  </a:lnTo>
                  <a:lnTo>
                    <a:pt x="530" y="729"/>
                  </a:lnTo>
                  <a:lnTo>
                    <a:pt x="530" y="729"/>
                  </a:lnTo>
                  <a:lnTo>
                    <a:pt x="532" y="729"/>
                  </a:lnTo>
                  <a:lnTo>
                    <a:pt x="535" y="727"/>
                  </a:lnTo>
                  <a:lnTo>
                    <a:pt x="537" y="727"/>
                  </a:lnTo>
                  <a:lnTo>
                    <a:pt x="537" y="724"/>
                  </a:lnTo>
                  <a:lnTo>
                    <a:pt x="539" y="724"/>
                  </a:lnTo>
                  <a:lnTo>
                    <a:pt x="539" y="724"/>
                  </a:lnTo>
                  <a:lnTo>
                    <a:pt x="537" y="720"/>
                  </a:lnTo>
                  <a:lnTo>
                    <a:pt x="537" y="720"/>
                  </a:lnTo>
                  <a:lnTo>
                    <a:pt x="537" y="720"/>
                  </a:lnTo>
                  <a:lnTo>
                    <a:pt x="537" y="720"/>
                  </a:lnTo>
                  <a:lnTo>
                    <a:pt x="537" y="722"/>
                  </a:lnTo>
                  <a:lnTo>
                    <a:pt x="537" y="722"/>
                  </a:lnTo>
                  <a:lnTo>
                    <a:pt x="537" y="722"/>
                  </a:lnTo>
                  <a:lnTo>
                    <a:pt x="537" y="722"/>
                  </a:lnTo>
                  <a:lnTo>
                    <a:pt x="535" y="722"/>
                  </a:lnTo>
                  <a:lnTo>
                    <a:pt x="537" y="722"/>
                  </a:lnTo>
                  <a:lnTo>
                    <a:pt x="537" y="720"/>
                  </a:lnTo>
                  <a:lnTo>
                    <a:pt x="535" y="720"/>
                  </a:lnTo>
                  <a:lnTo>
                    <a:pt x="535" y="720"/>
                  </a:lnTo>
                  <a:lnTo>
                    <a:pt x="535" y="720"/>
                  </a:lnTo>
                  <a:lnTo>
                    <a:pt x="535" y="717"/>
                  </a:lnTo>
                  <a:lnTo>
                    <a:pt x="535" y="717"/>
                  </a:lnTo>
                  <a:lnTo>
                    <a:pt x="535" y="715"/>
                  </a:lnTo>
                  <a:lnTo>
                    <a:pt x="537" y="715"/>
                  </a:lnTo>
                  <a:lnTo>
                    <a:pt x="537" y="712"/>
                  </a:lnTo>
                  <a:lnTo>
                    <a:pt x="539" y="712"/>
                  </a:lnTo>
                  <a:lnTo>
                    <a:pt x="539" y="710"/>
                  </a:lnTo>
                  <a:lnTo>
                    <a:pt x="542" y="708"/>
                  </a:lnTo>
                  <a:lnTo>
                    <a:pt x="544" y="708"/>
                  </a:lnTo>
                  <a:lnTo>
                    <a:pt x="542" y="708"/>
                  </a:lnTo>
                  <a:lnTo>
                    <a:pt x="544" y="708"/>
                  </a:lnTo>
                  <a:lnTo>
                    <a:pt x="544" y="708"/>
                  </a:lnTo>
                  <a:lnTo>
                    <a:pt x="544" y="708"/>
                  </a:lnTo>
                  <a:lnTo>
                    <a:pt x="544" y="708"/>
                  </a:lnTo>
                  <a:lnTo>
                    <a:pt x="544" y="710"/>
                  </a:lnTo>
                  <a:lnTo>
                    <a:pt x="544" y="710"/>
                  </a:lnTo>
                  <a:lnTo>
                    <a:pt x="544" y="710"/>
                  </a:lnTo>
                  <a:lnTo>
                    <a:pt x="544" y="708"/>
                  </a:lnTo>
                  <a:lnTo>
                    <a:pt x="547" y="708"/>
                  </a:lnTo>
                  <a:lnTo>
                    <a:pt x="547" y="708"/>
                  </a:lnTo>
                  <a:lnTo>
                    <a:pt x="547" y="708"/>
                  </a:lnTo>
                  <a:lnTo>
                    <a:pt x="549" y="708"/>
                  </a:lnTo>
                  <a:lnTo>
                    <a:pt x="549" y="705"/>
                  </a:lnTo>
                  <a:lnTo>
                    <a:pt x="549" y="705"/>
                  </a:lnTo>
                  <a:lnTo>
                    <a:pt x="551" y="705"/>
                  </a:lnTo>
                  <a:lnTo>
                    <a:pt x="551" y="703"/>
                  </a:lnTo>
                  <a:lnTo>
                    <a:pt x="554" y="703"/>
                  </a:lnTo>
                  <a:lnTo>
                    <a:pt x="551" y="703"/>
                  </a:lnTo>
                  <a:lnTo>
                    <a:pt x="549" y="705"/>
                  </a:lnTo>
                  <a:close/>
                  <a:moveTo>
                    <a:pt x="653" y="447"/>
                  </a:moveTo>
                  <a:lnTo>
                    <a:pt x="653" y="447"/>
                  </a:lnTo>
                  <a:lnTo>
                    <a:pt x="653" y="447"/>
                  </a:lnTo>
                  <a:lnTo>
                    <a:pt x="655" y="447"/>
                  </a:lnTo>
                  <a:lnTo>
                    <a:pt x="653" y="447"/>
                  </a:lnTo>
                  <a:lnTo>
                    <a:pt x="655" y="450"/>
                  </a:lnTo>
                  <a:lnTo>
                    <a:pt x="658" y="450"/>
                  </a:lnTo>
                  <a:lnTo>
                    <a:pt x="658" y="450"/>
                  </a:lnTo>
                  <a:lnTo>
                    <a:pt x="658" y="450"/>
                  </a:lnTo>
                  <a:lnTo>
                    <a:pt x="660" y="450"/>
                  </a:lnTo>
                  <a:lnTo>
                    <a:pt x="660" y="450"/>
                  </a:lnTo>
                  <a:lnTo>
                    <a:pt x="660" y="450"/>
                  </a:lnTo>
                  <a:lnTo>
                    <a:pt x="660" y="447"/>
                  </a:lnTo>
                  <a:lnTo>
                    <a:pt x="660" y="447"/>
                  </a:lnTo>
                  <a:lnTo>
                    <a:pt x="660" y="447"/>
                  </a:lnTo>
                  <a:lnTo>
                    <a:pt x="660" y="445"/>
                  </a:lnTo>
                  <a:lnTo>
                    <a:pt x="660" y="445"/>
                  </a:lnTo>
                  <a:lnTo>
                    <a:pt x="663" y="445"/>
                  </a:lnTo>
                  <a:lnTo>
                    <a:pt x="663" y="445"/>
                  </a:lnTo>
                  <a:lnTo>
                    <a:pt x="663" y="445"/>
                  </a:lnTo>
                  <a:lnTo>
                    <a:pt x="663" y="443"/>
                  </a:lnTo>
                  <a:lnTo>
                    <a:pt x="663" y="443"/>
                  </a:lnTo>
                  <a:lnTo>
                    <a:pt x="660" y="443"/>
                  </a:lnTo>
                  <a:lnTo>
                    <a:pt x="658" y="445"/>
                  </a:lnTo>
                  <a:lnTo>
                    <a:pt x="658" y="445"/>
                  </a:lnTo>
                  <a:lnTo>
                    <a:pt x="655" y="445"/>
                  </a:lnTo>
                  <a:lnTo>
                    <a:pt x="655" y="445"/>
                  </a:lnTo>
                  <a:lnTo>
                    <a:pt x="655" y="445"/>
                  </a:lnTo>
                  <a:lnTo>
                    <a:pt x="653" y="445"/>
                  </a:lnTo>
                  <a:lnTo>
                    <a:pt x="653" y="445"/>
                  </a:lnTo>
                  <a:lnTo>
                    <a:pt x="653" y="445"/>
                  </a:lnTo>
                  <a:lnTo>
                    <a:pt x="651" y="447"/>
                  </a:lnTo>
                  <a:lnTo>
                    <a:pt x="651" y="447"/>
                  </a:lnTo>
                  <a:lnTo>
                    <a:pt x="653" y="447"/>
                  </a:lnTo>
                  <a:close/>
                  <a:moveTo>
                    <a:pt x="693" y="435"/>
                  </a:moveTo>
                  <a:lnTo>
                    <a:pt x="693" y="435"/>
                  </a:lnTo>
                  <a:lnTo>
                    <a:pt x="693" y="435"/>
                  </a:lnTo>
                  <a:lnTo>
                    <a:pt x="693" y="435"/>
                  </a:lnTo>
                  <a:lnTo>
                    <a:pt x="693" y="435"/>
                  </a:lnTo>
                  <a:lnTo>
                    <a:pt x="693" y="435"/>
                  </a:lnTo>
                  <a:lnTo>
                    <a:pt x="693" y="435"/>
                  </a:lnTo>
                  <a:lnTo>
                    <a:pt x="693" y="435"/>
                  </a:lnTo>
                  <a:lnTo>
                    <a:pt x="693" y="435"/>
                  </a:lnTo>
                  <a:lnTo>
                    <a:pt x="693" y="435"/>
                  </a:lnTo>
                  <a:lnTo>
                    <a:pt x="693" y="438"/>
                  </a:lnTo>
                  <a:lnTo>
                    <a:pt x="693" y="438"/>
                  </a:lnTo>
                  <a:lnTo>
                    <a:pt x="693" y="438"/>
                  </a:lnTo>
                  <a:lnTo>
                    <a:pt x="693" y="438"/>
                  </a:lnTo>
                  <a:lnTo>
                    <a:pt x="693" y="438"/>
                  </a:lnTo>
                  <a:lnTo>
                    <a:pt x="693" y="438"/>
                  </a:lnTo>
                  <a:lnTo>
                    <a:pt x="696" y="438"/>
                  </a:lnTo>
                  <a:lnTo>
                    <a:pt x="696" y="435"/>
                  </a:lnTo>
                  <a:lnTo>
                    <a:pt x="693" y="435"/>
                  </a:lnTo>
                  <a:lnTo>
                    <a:pt x="693" y="435"/>
                  </a:lnTo>
                  <a:lnTo>
                    <a:pt x="693" y="435"/>
                  </a:lnTo>
                  <a:lnTo>
                    <a:pt x="693" y="433"/>
                  </a:lnTo>
                  <a:lnTo>
                    <a:pt x="693" y="433"/>
                  </a:lnTo>
                  <a:lnTo>
                    <a:pt x="691" y="433"/>
                  </a:lnTo>
                  <a:lnTo>
                    <a:pt x="691" y="435"/>
                  </a:lnTo>
                  <a:lnTo>
                    <a:pt x="693" y="435"/>
                  </a:lnTo>
                  <a:close/>
                  <a:moveTo>
                    <a:pt x="651" y="421"/>
                  </a:moveTo>
                  <a:lnTo>
                    <a:pt x="651" y="424"/>
                  </a:lnTo>
                  <a:lnTo>
                    <a:pt x="648" y="424"/>
                  </a:lnTo>
                  <a:lnTo>
                    <a:pt x="651" y="426"/>
                  </a:lnTo>
                  <a:lnTo>
                    <a:pt x="648" y="426"/>
                  </a:lnTo>
                  <a:lnTo>
                    <a:pt x="648" y="426"/>
                  </a:lnTo>
                  <a:lnTo>
                    <a:pt x="648" y="426"/>
                  </a:lnTo>
                  <a:lnTo>
                    <a:pt x="651" y="426"/>
                  </a:lnTo>
                  <a:lnTo>
                    <a:pt x="651" y="426"/>
                  </a:lnTo>
                  <a:lnTo>
                    <a:pt x="651" y="426"/>
                  </a:lnTo>
                  <a:lnTo>
                    <a:pt x="651" y="424"/>
                  </a:lnTo>
                  <a:lnTo>
                    <a:pt x="651" y="424"/>
                  </a:lnTo>
                  <a:lnTo>
                    <a:pt x="651" y="424"/>
                  </a:lnTo>
                  <a:lnTo>
                    <a:pt x="651" y="421"/>
                  </a:lnTo>
                  <a:close/>
                  <a:moveTo>
                    <a:pt x="665" y="414"/>
                  </a:moveTo>
                  <a:lnTo>
                    <a:pt x="665" y="412"/>
                  </a:lnTo>
                  <a:lnTo>
                    <a:pt x="667" y="412"/>
                  </a:lnTo>
                  <a:lnTo>
                    <a:pt x="667" y="412"/>
                  </a:lnTo>
                  <a:lnTo>
                    <a:pt x="667" y="412"/>
                  </a:lnTo>
                  <a:lnTo>
                    <a:pt x="667" y="412"/>
                  </a:lnTo>
                  <a:lnTo>
                    <a:pt x="667" y="409"/>
                  </a:lnTo>
                  <a:lnTo>
                    <a:pt x="667" y="409"/>
                  </a:lnTo>
                  <a:lnTo>
                    <a:pt x="665" y="409"/>
                  </a:lnTo>
                  <a:lnTo>
                    <a:pt x="665" y="409"/>
                  </a:lnTo>
                  <a:lnTo>
                    <a:pt x="663" y="412"/>
                  </a:lnTo>
                  <a:lnTo>
                    <a:pt x="665" y="412"/>
                  </a:lnTo>
                  <a:lnTo>
                    <a:pt x="665" y="414"/>
                  </a:lnTo>
                  <a:close/>
                  <a:moveTo>
                    <a:pt x="677" y="414"/>
                  </a:moveTo>
                  <a:lnTo>
                    <a:pt x="677" y="414"/>
                  </a:lnTo>
                  <a:lnTo>
                    <a:pt x="679" y="414"/>
                  </a:lnTo>
                  <a:lnTo>
                    <a:pt x="679" y="414"/>
                  </a:lnTo>
                  <a:lnTo>
                    <a:pt x="679" y="414"/>
                  </a:lnTo>
                  <a:lnTo>
                    <a:pt x="679" y="414"/>
                  </a:lnTo>
                  <a:lnTo>
                    <a:pt x="679" y="417"/>
                  </a:lnTo>
                  <a:lnTo>
                    <a:pt x="679" y="417"/>
                  </a:lnTo>
                  <a:lnTo>
                    <a:pt x="679" y="417"/>
                  </a:lnTo>
                  <a:lnTo>
                    <a:pt x="681" y="417"/>
                  </a:lnTo>
                  <a:lnTo>
                    <a:pt x="681" y="417"/>
                  </a:lnTo>
                  <a:lnTo>
                    <a:pt x="681" y="419"/>
                  </a:lnTo>
                  <a:lnTo>
                    <a:pt x="681" y="419"/>
                  </a:lnTo>
                  <a:lnTo>
                    <a:pt x="681" y="419"/>
                  </a:lnTo>
                  <a:lnTo>
                    <a:pt x="681" y="419"/>
                  </a:lnTo>
                  <a:lnTo>
                    <a:pt x="681" y="419"/>
                  </a:lnTo>
                  <a:lnTo>
                    <a:pt x="681" y="419"/>
                  </a:lnTo>
                  <a:lnTo>
                    <a:pt x="681" y="419"/>
                  </a:lnTo>
                  <a:lnTo>
                    <a:pt x="681" y="419"/>
                  </a:lnTo>
                  <a:lnTo>
                    <a:pt x="684" y="421"/>
                  </a:lnTo>
                  <a:lnTo>
                    <a:pt x="684" y="421"/>
                  </a:lnTo>
                  <a:lnTo>
                    <a:pt x="684" y="419"/>
                  </a:lnTo>
                  <a:lnTo>
                    <a:pt x="686" y="419"/>
                  </a:lnTo>
                  <a:lnTo>
                    <a:pt x="686" y="417"/>
                  </a:lnTo>
                  <a:lnTo>
                    <a:pt x="684" y="417"/>
                  </a:lnTo>
                  <a:lnTo>
                    <a:pt x="684" y="417"/>
                  </a:lnTo>
                  <a:lnTo>
                    <a:pt x="684" y="417"/>
                  </a:lnTo>
                  <a:lnTo>
                    <a:pt x="684" y="417"/>
                  </a:lnTo>
                  <a:lnTo>
                    <a:pt x="684" y="417"/>
                  </a:lnTo>
                  <a:lnTo>
                    <a:pt x="684" y="414"/>
                  </a:lnTo>
                  <a:lnTo>
                    <a:pt x="684" y="414"/>
                  </a:lnTo>
                  <a:lnTo>
                    <a:pt x="684" y="414"/>
                  </a:lnTo>
                  <a:lnTo>
                    <a:pt x="684" y="414"/>
                  </a:lnTo>
                  <a:lnTo>
                    <a:pt x="684" y="414"/>
                  </a:lnTo>
                  <a:lnTo>
                    <a:pt x="684" y="414"/>
                  </a:lnTo>
                  <a:lnTo>
                    <a:pt x="684" y="412"/>
                  </a:lnTo>
                  <a:lnTo>
                    <a:pt x="684" y="412"/>
                  </a:lnTo>
                  <a:lnTo>
                    <a:pt x="684" y="412"/>
                  </a:lnTo>
                  <a:lnTo>
                    <a:pt x="686" y="409"/>
                  </a:lnTo>
                  <a:lnTo>
                    <a:pt x="686" y="409"/>
                  </a:lnTo>
                  <a:lnTo>
                    <a:pt x="686" y="409"/>
                  </a:lnTo>
                  <a:lnTo>
                    <a:pt x="684" y="409"/>
                  </a:lnTo>
                  <a:lnTo>
                    <a:pt x="684" y="409"/>
                  </a:lnTo>
                  <a:lnTo>
                    <a:pt x="681" y="409"/>
                  </a:lnTo>
                  <a:lnTo>
                    <a:pt x="681" y="407"/>
                  </a:lnTo>
                  <a:lnTo>
                    <a:pt x="681" y="407"/>
                  </a:lnTo>
                  <a:lnTo>
                    <a:pt x="684" y="407"/>
                  </a:lnTo>
                  <a:lnTo>
                    <a:pt x="681" y="405"/>
                  </a:lnTo>
                  <a:lnTo>
                    <a:pt x="681" y="405"/>
                  </a:lnTo>
                  <a:lnTo>
                    <a:pt x="681" y="405"/>
                  </a:lnTo>
                  <a:lnTo>
                    <a:pt x="681" y="405"/>
                  </a:lnTo>
                  <a:lnTo>
                    <a:pt x="681" y="402"/>
                  </a:lnTo>
                  <a:lnTo>
                    <a:pt x="681" y="402"/>
                  </a:lnTo>
                  <a:lnTo>
                    <a:pt x="679" y="402"/>
                  </a:lnTo>
                  <a:lnTo>
                    <a:pt x="679" y="405"/>
                  </a:lnTo>
                  <a:lnTo>
                    <a:pt x="679" y="405"/>
                  </a:lnTo>
                  <a:lnTo>
                    <a:pt x="679" y="407"/>
                  </a:lnTo>
                  <a:lnTo>
                    <a:pt x="679" y="407"/>
                  </a:lnTo>
                  <a:lnTo>
                    <a:pt x="679" y="407"/>
                  </a:lnTo>
                  <a:lnTo>
                    <a:pt x="677" y="407"/>
                  </a:lnTo>
                  <a:lnTo>
                    <a:pt x="677" y="407"/>
                  </a:lnTo>
                  <a:lnTo>
                    <a:pt x="677" y="409"/>
                  </a:lnTo>
                  <a:lnTo>
                    <a:pt x="679" y="409"/>
                  </a:lnTo>
                  <a:lnTo>
                    <a:pt x="677" y="409"/>
                  </a:lnTo>
                  <a:lnTo>
                    <a:pt x="677" y="412"/>
                  </a:lnTo>
                  <a:lnTo>
                    <a:pt x="677" y="412"/>
                  </a:lnTo>
                  <a:lnTo>
                    <a:pt x="677" y="412"/>
                  </a:lnTo>
                  <a:lnTo>
                    <a:pt x="677" y="412"/>
                  </a:lnTo>
                  <a:lnTo>
                    <a:pt x="677" y="412"/>
                  </a:lnTo>
                  <a:lnTo>
                    <a:pt x="674" y="412"/>
                  </a:lnTo>
                  <a:lnTo>
                    <a:pt x="674" y="412"/>
                  </a:lnTo>
                  <a:lnTo>
                    <a:pt x="677" y="414"/>
                  </a:lnTo>
                  <a:close/>
                  <a:moveTo>
                    <a:pt x="809" y="499"/>
                  </a:moveTo>
                  <a:lnTo>
                    <a:pt x="809" y="497"/>
                  </a:lnTo>
                  <a:lnTo>
                    <a:pt x="809" y="497"/>
                  </a:lnTo>
                  <a:lnTo>
                    <a:pt x="807" y="497"/>
                  </a:lnTo>
                  <a:lnTo>
                    <a:pt x="807" y="497"/>
                  </a:lnTo>
                  <a:lnTo>
                    <a:pt x="805" y="497"/>
                  </a:lnTo>
                  <a:lnTo>
                    <a:pt x="805" y="497"/>
                  </a:lnTo>
                  <a:lnTo>
                    <a:pt x="805" y="497"/>
                  </a:lnTo>
                  <a:lnTo>
                    <a:pt x="802" y="497"/>
                  </a:lnTo>
                  <a:lnTo>
                    <a:pt x="802" y="497"/>
                  </a:lnTo>
                  <a:lnTo>
                    <a:pt x="802" y="497"/>
                  </a:lnTo>
                  <a:lnTo>
                    <a:pt x="800" y="495"/>
                  </a:lnTo>
                  <a:lnTo>
                    <a:pt x="800" y="495"/>
                  </a:lnTo>
                  <a:lnTo>
                    <a:pt x="800" y="495"/>
                  </a:lnTo>
                  <a:lnTo>
                    <a:pt x="800" y="495"/>
                  </a:lnTo>
                  <a:lnTo>
                    <a:pt x="800" y="492"/>
                  </a:lnTo>
                  <a:lnTo>
                    <a:pt x="800" y="492"/>
                  </a:lnTo>
                  <a:lnTo>
                    <a:pt x="800" y="492"/>
                  </a:lnTo>
                  <a:lnTo>
                    <a:pt x="788" y="492"/>
                  </a:lnTo>
                  <a:lnTo>
                    <a:pt x="786" y="492"/>
                  </a:lnTo>
                  <a:lnTo>
                    <a:pt x="786" y="492"/>
                  </a:lnTo>
                  <a:lnTo>
                    <a:pt x="786" y="492"/>
                  </a:lnTo>
                  <a:lnTo>
                    <a:pt x="786" y="495"/>
                  </a:lnTo>
                  <a:lnTo>
                    <a:pt x="786" y="495"/>
                  </a:lnTo>
                  <a:lnTo>
                    <a:pt x="783" y="495"/>
                  </a:lnTo>
                  <a:lnTo>
                    <a:pt x="781" y="495"/>
                  </a:lnTo>
                  <a:lnTo>
                    <a:pt x="781" y="495"/>
                  </a:lnTo>
                  <a:lnTo>
                    <a:pt x="779" y="497"/>
                  </a:lnTo>
                  <a:lnTo>
                    <a:pt x="779" y="497"/>
                  </a:lnTo>
                  <a:lnTo>
                    <a:pt x="779" y="497"/>
                  </a:lnTo>
                  <a:lnTo>
                    <a:pt x="776" y="497"/>
                  </a:lnTo>
                  <a:lnTo>
                    <a:pt x="771" y="499"/>
                  </a:lnTo>
                  <a:lnTo>
                    <a:pt x="771" y="499"/>
                  </a:lnTo>
                  <a:lnTo>
                    <a:pt x="771" y="502"/>
                  </a:lnTo>
                  <a:lnTo>
                    <a:pt x="769" y="502"/>
                  </a:lnTo>
                  <a:lnTo>
                    <a:pt x="769" y="502"/>
                  </a:lnTo>
                  <a:lnTo>
                    <a:pt x="769" y="504"/>
                  </a:lnTo>
                  <a:lnTo>
                    <a:pt x="767" y="504"/>
                  </a:lnTo>
                  <a:lnTo>
                    <a:pt x="767" y="506"/>
                  </a:lnTo>
                  <a:lnTo>
                    <a:pt x="764" y="506"/>
                  </a:lnTo>
                  <a:lnTo>
                    <a:pt x="764" y="509"/>
                  </a:lnTo>
                  <a:lnTo>
                    <a:pt x="764" y="509"/>
                  </a:lnTo>
                  <a:lnTo>
                    <a:pt x="762" y="509"/>
                  </a:lnTo>
                  <a:lnTo>
                    <a:pt x="762" y="511"/>
                  </a:lnTo>
                  <a:lnTo>
                    <a:pt x="762" y="511"/>
                  </a:lnTo>
                  <a:lnTo>
                    <a:pt x="760" y="514"/>
                  </a:lnTo>
                  <a:lnTo>
                    <a:pt x="760" y="514"/>
                  </a:lnTo>
                  <a:lnTo>
                    <a:pt x="755" y="516"/>
                  </a:lnTo>
                  <a:lnTo>
                    <a:pt x="752" y="516"/>
                  </a:lnTo>
                  <a:lnTo>
                    <a:pt x="752" y="518"/>
                  </a:lnTo>
                  <a:lnTo>
                    <a:pt x="748" y="518"/>
                  </a:lnTo>
                  <a:lnTo>
                    <a:pt x="745" y="518"/>
                  </a:lnTo>
                  <a:lnTo>
                    <a:pt x="745" y="518"/>
                  </a:lnTo>
                  <a:lnTo>
                    <a:pt x="745" y="518"/>
                  </a:lnTo>
                  <a:lnTo>
                    <a:pt x="745" y="518"/>
                  </a:lnTo>
                  <a:lnTo>
                    <a:pt x="745" y="518"/>
                  </a:lnTo>
                  <a:lnTo>
                    <a:pt x="745" y="518"/>
                  </a:lnTo>
                  <a:lnTo>
                    <a:pt x="745" y="518"/>
                  </a:lnTo>
                  <a:lnTo>
                    <a:pt x="745" y="521"/>
                  </a:lnTo>
                  <a:lnTo>
                    <a:pt x="743" y="521"/>
                  </a:lnTo>
                  <a:lnTo>
                    <a:pt x="743" y="521"/>
                  </a:lnTo>
                  <a:lnTo>
                    <a:pt x="743" y="518"/>
                  </a:lnTo>
                  <a:lnTo>
                    <a:pt x="743" y="518"/>
                  </a:lnTo>
                  <a:lnTo>
                    <a:pt x="741" y="518"/>
                  </a:lnTo>
                  <a:lnTo>
                    <a:pt x="741" y="518"/>
                  </a:lnTo>
                  <a:lnTo>
                    <a:pt x="741" y="518"/>
                  </a:lnTo>
                  <a:lnTo>
                    <a:pt x="738" y="518"/>
                  </a:lnTo>
                  <a:lnTo>
                    <a:pt x="738" y="518"/>
                  </a:lnTo>
                  <a:lnTo>
                    <a:pt x="738" y="518"/>
                  </a:lnTo>
                  <a:lnTo>
                    <a:pt x="738" y="518"/>
                  </a:lnTo>
                  <a:lnTo>
                    <a:pt x="738" y="521"/>
                  </a:lnTo>
                  <a:lnTo>
                    <a:pt x="738" y="521"/>
                  </a:lnTo>
                  <a:lnTo>
                    <a:pt x="736" y="521"/>
                  </a:lnTo>
                  <a:lnTo>
                    <a:pt x="736" y="521"/>
                  </a:lnTo>
                  <a:lnTo>
                    <a:pt x="734" y="518"/>
                  </a:lnTo>
                  <a:lnTo>
                    <a:pt x="734" y="518"/>
                  </a:lnTo>
                  <a:lnTo>
                    <a:pt x="734" y="518"/>
                  </a:lnTo>
                  <a:lnTo>
                    <a:pt x="738" y="518"/>
                  </a:lnTo>
                  <a:lnTo>
                    <a:pt x="736" y="516"/>
                  </a:lnTo>
                  <a:lnTo>
                    <a:pt x="731" y="516"/>
                  </a:lnTo>
                  <a:lnTo>
                    <a:pt x="729" y="514"/>
                  </a:lnTo>
                  <a:lnTo>
                    <a:pt x="726" y="514"/>
                  </a:lnTo>
                  <a:lnTo>
                    <a:pt x="724" y="514"/>
                  </a:lnTo>
                  <a:lnTo>
                    <a:pt x="722" y="514"/>
                  </a:lnTo>
                  <a:lnTo>
                    <a:pt x="719" y="511"/>
                  </a:lnTo>
                  <a:lnTo>
                    <a:pt x="710" y="504"/>
                  </a:lnTo>
                  <a:lnTo>
                    <a:pt x="710" y="504"/>
                  </a:lnTo>
                  <a:lnTo>
                    <a:pt x="710" y="504"/>
                  </a:lnTo>
                  <a:lnTo>
                    <a:pt x="710" y="504"/>
                  </a:lnTo>
                  <a:lnTo>
                    <a:pt x="710" y="504"/>
                  </a:lnTo>
                  <a:lnTo>
                    <a:pt x="707" y="504"/>
                  </a:lnTo>
                  <a:lnTo>
                    <a:pt x="707" y="504"/>
                  </a:lnTo>
                  <a:lnTo>
                    <a:pt x="707" y="502"/>
                  </a:lnTo>
                  <a:lnTo>
                    <a:pt x="707" y="502"/>
                  </a:lnTo>
                  <a:lnTo>
                    <a:pt x="705" y="502"/>
                  </a:lnTo>
                  <a:lnTo>
                    <a:pt x="703" y="502"/>
                  </a:lnTo>
                  <a:lnTo>
                    <a:pt x="700" y="502"/>
                  </a:lnTo>
                  <a:lnTo>
                    <a:pt x="700" y="499"/>
                  </a:lnTo>
                  <a:lnTo>
                    <a:pt x="700" y="497"/>
                  </a:lnTo>
                  <a:lnTo>
                    <a:pt x="698" y="497"/>
                  </a:lnTo>
                  <a:lnTo>
                    <a:pt x="698" y="497"/>
                  </a:lnTo>
                  <a:lnTo>
                    <a:pt x="698" y="497"/>
                  </a:lnTo>
                  <a:lnTo>
                    <a:pt x="698" y="499"/>
                  </a:lnTo>
                  <a:lnTo>
                    <a:pt x="698" y="502"/>
                  </a:lnTo>
                  <a:lnTo>
                    <a:pt x="698" y="502"/>
                  </a:lnTo>
                  <a:lnTo>
                    <a:pt x="698" y="502"/>
                  </a:lnTo>
                  <a:lnTo>
                    <a:pt x="696" y="502"/>
                  </a:lnTo>
                  <a:lnTo>
                    <a:pt x="696" y="502"/>
                  </a:lnTo>
                  <a:lnTo>
                    <a:pt x="696" y="502"/>
                  </a:lnTo>
                  <a:lnTo>
                    <a:pt x="696" y="499"/>
                  </a:lnTo>
                  <a:lnTo>
                    <a:pt x="696" y="499"/>
                  </a:lnTo>
                  <a:lnTo>
                    <a:pt x="696" y="499"/>
                  </a:lnTo>
                  <a:lnTo>
                    <a:pt x="696" y="499"/>
                  </a:lnTo>
                  <a:lnTo>
                    <a:pt x="696" y="499"/>
                  </a:lnTo>
                  <a:lnTo>
                    <a:pt x="693" y="499"/>
                  </a:lnTo>
                  <a:lnTo>
                    <a:pt x="693" y="499"/>
                  </a:lnTo>
                  <a:lnTo>
                    <a:pt x="693" y="499"/>
                  </a:lnTo>
                  <a:lnTo>
                    <a:pt x="693" y="499"/>
                  </a:lnTo>
                  <a:lnTo>
                    <a:pt x="693" y="499"/>
                  </a:lnTo>
                  <a:lnTo>
                    <a:pt x="691" y="499"/>
                  </a:lnTo>
                  <a:lnTo>
                    <a:pt x="691" y="499"/>
                  </a:lnTo>
                  <a:lnTo>
                    <a:pt x="691" y="497"/>
                  </a:lnTo>
                  <a:lnTo>
                    <a:pt x="691" y="497"/>
                  </a:lnTo>
                  <a:lnTo>
                    <a:pt x="691" y="497"/>
                  </a:lnTo>
                  <a:lnTo>
                    <a:pt x="691" y="497"/>
                  </a:lnTo>
                  <a:lnTo>
                    <a:pt x="689" y="497"/>
                  </a:lnTo>
                  <a:lnTo>
                    <a:pt x="689" y="497"/>
                  </a:lnTo>
                  <a:lnTo>
                    <a:pt x="689" y="497"/>
                  </a:lnTo>
                  <a:lnTo>
                    <a:pt x="689" y="497"/>
                  </a:lnTo>
                  <a:lnTo>
                    <a:pt x="689" y="497"/>
                  </a:lnTo>
                  <a:lnTo>
                    <a:pt x="689" y="497"/>
                  </a:lnTo>
                  <a:lnTo>
                    <a:pt x="689" y="497"/>
                  </a:lnTo>
                  <a:lnTo>
                    <a:pt x="689" y="495"/>
                  </a:lnTo>
                  <a:lnTo>
                    <a:pt x="689" y="495"/>
                  </a:lnTo>
                  <a:lnTo>
                    <a:pt x="689" y="495"/>
                  </a:lnTo>
                  <a:lnTo>
                    <a:pt x="689" y="495"/>
                  </a:lnTo>
                  <a:lnTo>
                    <a:pt x="689" y="495"/>
                  </a:lnTo>
                  <a:lnTo>
                    <a:pt x="689" y="495"/>
                  </a:lnTo>
                  <a:lnTo>
                    <a:pt x="689" y="495"/>
                  </a:lnTo>
                  <a:lnTo>
                    <a:pt x="689" y="495"/>
                  </a:lnTo>
                  <a:lnTo>
                    <a:pt x="689" y="495"/>
                  </a:lnTo>
                  <a:lnTo>
                    <a:pt x="686" y="495"/>
                  </a:lnTo>
                  <a:lnTo>
                    <a:pt x="686" y="495"/>
                  </a:lnTo>
                  <a:lnTo>
                    <a:pt x="686" y="492"/>
                  </a:lnTo>
                  <a:lnTo>
                    <a:pt x="686" y="492"/>
                  </a:lnTo>
                  <a:lnTo>
                    <a:pt x="686" y="492"/>
                  </a:lnTo>
                  <a:lnTo>
                    <a:pt x="686" y="492"/>
                  </a:lnTo>
                  <a:lnTo>
                    <a:pt x="689" y="492"/>
                  </a:lnTo>
                  <a:lnTo>
                    <a:pt x="686" y="492"/>
                  </a:lnTo>
                  <a:lnTo>
                    <a:pt x="686" y="490"/>
                  </a:lnTo>
                  <a:lnTo>
                    <a:pt x="686" y="490"/>
                  </a:lnTo>
                  <a:lnTo>
                    <a:pt x="689" y="490"/>
                  </a:lnTo>
                  <a:lnTo>
                    <a:pt x="691" y="490"/>
                  </a:lnTo>
                  <a:lnTo>
                    <a:pt x="691" y="490"/>
                  </a:lnTo>
                  <a:lnTo>
                    <a:pt x="691" y="492"/>
                  </a:lnTo>
                  <a:lnTo>
                    <a:pt x="693" y="492"/>
                  </a:lnTo>
                  <a:lnTo>
                    <a:pt x="693" y="492"/>
                  </a:lnTo>
                  <a:lnTo>
                    <a:pt x="691" y="495"/>
                  </a:lnTo>
                  <a:lnTo>
                    <a:pt x="691" y="495"/>
                  </a:lnTo>
                  <a:lnTo>
                    <a:pt x="691" y="495"/>
                  </a:lnTo>
                  <a:lnTo>
                    <a:pt x="693" y="495"/>
                  </a:lnTo>
                  <a:lnTo>
                    <a:pt x="693" y="495"/>
                  </a:lnTo>
                  <a:lnTo>
                    <a:pt x="693" y="495"/>
                  </a:lnTo>
                  <a:lnTo>
                    <a:pt x="696" y="495"/>
                  </a:lnTo>
                  <a:lnTo>
                    <a:pt x="696" y="497"/>
                  </a:lnTo>
                  <a:lnTo>
                    <a:pt x="696" y="495"/>
                  </a:lnTo>
                  <a:lnTo>
                    <a:pt x="696" y="495"/>
                  </a:lnTo>
                  <a:lnTo>
                    <a:pt x="696" y="492"/>
                  </a:lnTo>
                  <a:lnTo>
                    <a:pt x="696" y="492"/>
                  </a:lnTo>
                  <a:lnTo>
                    <a:pt x="693" y="490"/>
                  </a:lnTo>
                  <a:lnTo>
                    <a:pt x="693" y="490"/>
                  </a:lnTo>
                  <a:lnTo>
                    <a:pt x="693" y="490"/>
                  </a:lnTo>
                  <a:lnTo>
                    <a:pt x="693" y="490"/>
                  </a:lnTo>
                  <a:lnTo>
                    <a:pt x="691" y="488"/>
                  </a:lnTo>
                  <a:lnTo>
                    <a:pt x="691" y="488"/>
                  </a:lnTo>
                  <a:lnTo>
                    <a:pt x="689" y="488"/>
                  </a:lnTo>
                  <a:lnTo>
                    <a:pt x="689" y="488"/>
                  </a:lnTo>
                  <a:lnTo>
                    <a:pt x="689" y="485"/>
                  </a:lnTo>
                  <a:lnTo>
                    <a:pt x="691" y="485"/>
                  </a:lnTo>
                  <a:lnTo>
                    <a:pt x="691" y="488"/>
                  </a:lnTo>
                  <a:lnTo>
                    <a:pt x="691" y="488"/>
                  </a:lnTo>
                  <a:lnTo>
                    <a:pt x="691" y="485"/>
                  </a:lnTo>
                  <a:lnTo>
                    <a:pt x="691" y="485"/>
                  </a:lnTo>
                  <a:lnTo>
                    <a:pt x="691" y="485"/>
                  </a:lnTo>
                  <a:lnTo>
                    <a:pt x="691" y="485"/>
                  </a:lnTo>
                  <a:lnTo>
                    <a:pt x="691" y="483"/>
                  </a:lnTo>
                  <a:lnTo>
                    <a:pt x="689" y="483"/>
                  </a:lnTo>
                  <a:lnTo>
                    <a:pt x="689" y="480"/>
                  </a:lnTo>
                  <a:lnTo>
                    <a:pt x="691" y="478"/>
                  </a:lnTo>
                  <a:lnTo>
                    <a:pt x="691" y="476"/>
                  </a:lnTo>
                  <a:lnTo>
                    <a:pt x="691" y="476"/>
                  </a:lnTo>
                  <a:lnTo>
                    <a:pt x="689" y="473"/>
                  </a:lnTo>
                  <a:lnTo>
                    <a:pt x="689" y="473"/>
                  </a:lnTo>
                  <a:lnTo>
                    <a:pt x="689" y="473"/>
                  </a:lnTo>
                  <a:lnTo>
                    <a:pt x="689" y="471"/>
                  </a:lnTo>
                  <a:lnTo>
                    <a:pt x="689" y="471"/>
                  </a:lnTo>
                  <a:lnTo>
                    <a:pt x="689" y="469"/>
                  </a:lnTo>
                  <a:lnTo>
                    <a:pt x="689" y="469"/>
                  </a:lnTo>
                  <a:lnTo>
                    <a:pt x="689" y="469"/>
                  </a:lnTo>
                  <a:lnTo>
                    <a:pt x="689" y="471"/>
                  </a:lnTo>
                  <a:lnTo>
                    <a:pt x="691" y="471"/>
                  </a:lnTo>
                  <a:lnTo>
                    <a:pt x="691" y="471"/>
                  </a:lnTo>
                  <a:lnTo>
                    <a:pt x="691" y="471"/>
                  </a:lnTo>
                  <a:lnTo>
                    <a:pt x="691" y="469"/>
                  </a:lnTo>
                  <a:lnTo>
                    <a:pt x="691" y="469"/>
                  </a:lnTo>
                  <a:lnTo>
                    <a:pt x="691" y="469"/>
                  </a:lnTo>
                  <a:lnTo>
                    <a:pt x="691" y="469"/>
                  </a:lnTo>
                  <a:lnTo>
                    <a:pt x="689" y="466"/>
                  </a:lnTo>
                  <a:lnTo>
                    <a:pt x="689" y="466"/>
                  </a:lnTo>
                  <a:lnTo>
                    <a:pt x="691" y="466"/>
                  </a:lnTo>
                  <a:lnTo>
                    <a:pt x="691" y="464"/>
                  </a:lnTo>
                  <a:lnTo>
                    <a:pt x="693" y="461"/>
                  </a:lnTo>
                  <a:lnTo>
                    <a:pt x="691" y="461"/>
                  </a:lnTo>
                  <a:lnTo>
                    <a:pt x="691" y="461"/>
                  </a:lnTo>
                  <a:lnTo>
                    <a:pt x="691" y="461"/>
                  </a:lnTo>
                  <a:lnTo>
                    <a:pt x="691" y="464"/>
                  </a:lnTo>
                  <a:lnTo>
                    <a:pt x="691" y="461"/>
                  </a:lnTo>
                  <a:lnTo>
                    <a:pt x="691" y="461"/>
                  </a:lnTo>
                  <a:lnTo>
                    <a:pt x="691" y="461"/>
                  </a:lnTo>
                  <a:lnTo>
                    <a:pt x="691" y="461"/>
                  </a:lnTo>
                  <a:lnTo>
                    <a:pt x="691" y="459"/>
                  </a:lnTo>
                  <a:lnTo>
                    <a:pt x="691" y="459"/>
                  </a:lnTo>
                  <a:lnTo>
                    <a:pt x="691" y="457"/>
                  </a:lnTo>
                  <a:lnTo>
                    <a:pt x="693" y="454"/>
                  </a:lnTo>
                  <a:lnTo>
                    <a:pt x="693" y="454"/>
                  </a:lnTo>
                  <a:lnTo>
                    <a:pt x="691" y="454"/>
                  </a:lnTo>
                  <a:lnTo>
                    <a:pt x="691" y="452"/>
                  </a:lnTo>
                  <a:lnTo>
                    <a:pt x="691" y="452"/>
                  </a:lnTo>
                  <a:lnTo>
                    <a:pt x="691" y="450"/>
                  </a:lnTo>
                  <a:lnTo>
                    <a:pt x="691" y="450"/>
                  </a:lnTo>
                  <a:lnTo>
                    <a:pt x="691" y="450"/>
                  </a:lnTo>
                  <a:lnTo>
                    <a:pt x="689" y="450"/>
                  </a:lnTo>
                  <a:lnTo>
                    <a:pt x="689" y="450"/>
                  </a:lnTo>
                  <a:lnTo>
                    <a:pt x="686" y="450"/>
                  </a:lnTo>
                  <a:lnTo>
                    <a:pt x="686" y="452"/>
                  </a:lnTo>
                  <a:lnTo>
                    <a:pt x="686" y="452"/>
                  </a:lnTo>
                  <a:lnTo>
                    <a:pt x="686" y="452"/>
                  </a:lnTo>
                  <a:lnTo>
                    <a:pt x="686" y="452"/>
                  </a:lnTo>
                  <a:lnTo>
                    <a:pt x="686" y="452"/>
                  </a:lnTo>
                  <a:lnTo>
                    <a:pt x="684" y="452"/>
                  </a:lnTo>
                  <a:lnTo>
                    <a:pt x="684" y="452"/>
                  </a:lnTo>
                  <a:lnTo>
                    <a:pt x="686" y="450"/>
                  </a:lnTo>
                  <a:lnTo>
                    <a:pt x="686" y="450"/>
                  </a:lnTo>
                  <a:lnTo>
                    <a:pt x="684" y="450"/>
                  </a:lnTo>
                  <a:lnTo>
                    <a:pt x="686" y="450"/>
                  </a:lnTo>
                  <a:lnTo>
                    <a:pt x="686" y="447"/>
                  </a:lnTo>
                  <a:lnTo>
                    <a:pt x="689" y="447"/>
                  </a:lnTo>
                  <a:lnTo>
                    <a:pt x="689" y="447"/>
                  </a:lnTo>
                  <a:lnTo>
                    <a:pt x="689" y="447"/>
                  </a:lnTo>
                  <a:lnTo>
                    <a:pt x="691" y="445"/>
                  </a:lnTo>
                  <a:lnTo>
                    <a:pt x="691" y="445"/>
                  </a:lnTo>
                  <a:lnTo>
                    <a:pt x="693" y="445"/>
                  </a:lnTo>
                  <a:lnTo>
                    <a:pt x="693" y="445"/>
                  </a:lnTo>
                  <a:lnTo>
                    <a:pt x="693" y="443"/>
                  </a:lnTo>
                  <a:lnTo>
                    <a:pt x="693" y="443"/>
                  </a:lnTo>
                  <a:lnTo>
                    <a:pt x="693" y="443"/>
                  </a:lnTo>
                  <a:lnTo>
                    <a:pt x="693" y="443"/>
                  </a:lnTo>
                  <a:lnTo>
                    <a:pt x="691" y="443"/>
                  </a:lnTo>
                  <a:lnTo>
                    <a:pt x="691" y="443"/>
                  </a:lnTo>
                  <a:lnTo>
                    <a:pt x="691" y="443"/>
                  </a:lnTo>
                  <a:lnTo>
                    <a:pt x="691" y="443"/>
                  </a:lnTo>
                  <a:lnTo>
                    <a:pt x="689" y="443"/>
                  </a:lnTo>
                  <a:lnTo>
                    <a:pt x="689" y="443"/>
                  </a:lnTo>
                  <a:lnTo>
                    <a:pt x="686" y="443"/>
                  </a:lnTo>
                  <a:lnTo>
                    <a:pt x="686" y="443"/>
                  </a:lnTo>
                  <a:lnTo>
                    <a:pt x="686" y="443"/>
                  </a:lnTo>
                  <a:lnTo>
                    <a:pt x="686" y="443"/>
                  </a:lnTo>
                  <a:lnTo>
                    <a:pt x="684" y="443"/>
                  </a:lnTo>
                  <a:lnTo>
                    <a:pt x="684" y="443"/>
                  </a:lnTo>
                  <a:lnTo>
                    <a:pt x="684" y="443"/>
                  </a:lnTo>
                  <a:lnTo>
                    <a:pt x="686" y="443"/>
                  </a:lnTo>
                  <a:lnTo>
                    <a:pt x="684" y="445"/>
                  </a:lnTo>
                  <a:lnTo>
                    <a:pt x="681" y="445"/>
                  </a:lnTo>
                  <a:lnTo>
                    <a:pt x="681" y="443"/>
                  </a:lnTo>
                  <a:lnTo>
                    <a:pt x="681" y="443"/>
                  </a:lnTo>
                  <a:lnTo>
                    <a:pt x="684" y="443"/>
                  </a:lnTo>
                  <a:lnTo>
                    <a:pt x="684" y="443"/>
                  </a:lnTo>
                  <a:lnTo>
                    <a:pt x="684" y="440"/>
                  </a:lnTo>
                  <a:lnTo>
                    <a:pt x="684" y="440"/>
                  </a:lnTo>
                  <a:lnTo>
                    <a:pt x="681" y="440"/>
                  </a:lnTo>
                  <a:lnTo>
                    <a:pt x="681" y="440"/>
                  </a:lnTo>
                  <a:lnTo>
                    <a:pt x="681" y="440"/>
                  </a:lnTo>
                  <a:lnTo>
                    <a:pt x="681" y="440"/>
                  </a:lnTo>
                  <a:lnTo>
                    <a:pt x="681" y="440"/>
                  </a:lnTo>
                  <a:lnTo>
                    <a:pt x="681" y="440"/>
                  </a:lnTo>
                  <a:lnTo>
                    <a:pt x="681" y="440"/>
                  </a:lnTo>
                  <a:lnTo>
                    <a:pt x="684" y="440"/>
                  </a:lnTo>
                  <a:lnTo>
                    <a:pt x="684" y="438"/>
                  </a:lnTo>
                  <a:lnTo>
                    <a:pt x="684" y="435"/>
                  </a:lnTo>
                  <a:lnTo>
                    <a:pt x="681" y="435"/>
                  </a:lnTo>
                  <a:lnTo>
                    <a:pt x="681" y="435"/>
                  </a:lnTo>
                  <a:lnTo>
                    <a:pt x="679" y="435"/>
                  </a:lnTo>
                  <a:lnTo>
                    <a:pt x="681" y="433"/>
                  </a:lnTo>
                  <a:lnTo>
                    <a:pt x="681" y="433"/>
                  </a:lnTo>
                  <a:lnTo>
                    <a:pt x="681" y="431"/>
                  </a:lnTo>
                  <a:lnTo>
                    <a:pt x="681" y="431"/>
                  </a:lnTo>
                  <a:lnTo>
                    <a:pt x="679" y="431"/>
                  </a:lnTo>
                  <a:lnTo>
                    <a:pt x="679" y="431"/>
                  </a:lnTo>
                  <a:lnTo>
                    <a:pt x="679" y="431"/>
                  </a:lnTo>
                  <a:lnTo>
                    <a:pt x="677" y="431"/>
                  </a:lnTo>
                  <a:lnTo>
                    <a:pt x="677" y="431"/>
                  </a:lnTo>
                  <a:lnTo>
                    <a:pt x="677" y="428"/>
                  </a:lnTo>
                  <a:lnTo>
                    <a:pt x="677" y="428"/>
                  </a:lnTo>
                  <a:lnTo>
                    <a:pt x="677" y="428"/>
                  </a:lnTo>
                  <a:lnTo>
                    <a:pt x="677" y="428"/>
                  </a:lnTo>
                  <a:lnTo>
                    <a:pt x="677" y="428"/>
                  </a:lnTo>
                  <a:lnTo>
                    <a:pt x="674" y="428"/>
                  </a:lnTo>
                  <a:lnTo>
                    <a:pt x="674" y="428"/>
                  </a:lnTo>
                  <a:lnTo>
                    <a:pt x="674" y="428"/>
                  </a:lnTo>
                  <a:lnTo>
                    <a:pt x="672" y="428"/>
                  </a:lnTo>
                  <a:lnTo>
                    <a:pt x="672" y="431"/>
                  </a:lnTo>
                  <a:lnTo>
                    <a:pt x="672" y="433"/>
                  </a:lnTo>
                  <a:lnTo>
                    <a:pt x="672" y="433"/>
                  </a:lnTo>
                  <a:lnTo>
                    <a:pt x="672" y="433"/>
                  </a:lnTo>
                  <a:lnTo>
                    <a:pt x="674" y="433"/>
                  </a:lnTo>
                  <a:lnTo>
                    <a:pt x="677" y="435"/>
                  </a:lnTo>
                  <a:lnTo>
                    <a:pt x="677" y="435"/>
                  </a:lnTo>
                  <a:lnTo>
                    <a:pt x="677" y="435"/>
                  </a:lnTo>
                  <a:lnTo>
                    <a:pt x="677" y="435"/>
                  </a:lnTo>
                  <a:lnTo>
                    <a:pt x="677" y="438"/>
                  </a:lnTo>
                  <a:lnTo>
                    <a:pt x="677" y="438"/>
                  </a:lnTo>
                  <a:lnTo>
                    <a:pt x="677" y="438"/>
                  </a:lnTo>
                  <a:lnTo>
                    <a:pt x="677" y="438"/>
                  </a:lnTo>
                  <a:lnTo>
                    <a:pt x="677" y="440"/>
                  </a:lnTo>
                  <a:lnTo>
                    <a:pt x="677" y="443"/>
                  </a:lnTo>
                  <a:lnTo>
                    <a:pt x="677" y="443"/>
                  </a:lnTo>
                  <a:lnTo>
                    <a:pt x="677" y="445"/>
                  </a:lnTo>
                  <a:lnTo>
                    <a:pt x="677" y="445"/>
                  </a:lnTo>
                  <a:lnTo>
                    <a:pt x="677" y="445"/>
                  </a:lnTo>
                  <a:lnTo>
                    <a:pt x="677" y="445"/>
                  </a:lnTo>
                  <a:lnTo>
                    <a:pt x="677" y="445"/>
                  </a:lnTo>
                  <a:lnTo>
                    <a:pt x="677" y="445"/>
                  </a:lnTo>
                  <a:lnTo>
                    <a:pt x="677" y="447"/>
                  </a:lnTo>
                  <a:lnTo>
                    <a:pt x="677" y="447"/>
                  </a:lnTo>
                  <a:lnTo>
                    <a:pt x="674" y="447"/>
                  </a:lnTo>
                  <a:lnTo>
                    <a:pt x="674" y="447"/>
                  </a:lnTo>
                  <a:lnTo>
                    <a:pt x="674" y="447"/>
                  </a:lnTo>
                  <a:lnTo>
                    <a:pt x="674" y="447"/>
                  </a:lnTo>
                  <a:lnTo>
                    <a:pt x="674" y="447"/>
                  </a:lnTo>
                  <a:lnTo>
                    <a:pt x="674" y="450"/>
                  </a:lnTo>
                  <a:lnTo>
                    <a:pt x="674" y="450"/>
                  </a:lnTo>
                  <a:lnTo>
                    <a:pt x="674" y="450"/>
                  </a:lnTo>
                  <a:lnTo>
                    <a:pt x="672" y="450"/>
                  </a:lnTo>
                  <a:lnTo>
                    <a:pt x="674" y="450"/>
                  </a:lnTo>
                  <a:lnTo>
                    <a:pt x="674" y="450"/>
                  </a:lnTo>
                  <a:lnTo>
                    <a:pt x="677" y="450"/>
                  </a:lnTo>
                  <a:lnTo>
                    <a:pt x="674" y="450"/>
                  </a:lnTo>
                  <a:lnTo>
                    <a:pt x="674" y="452"/>
                  </a:lnTo>
                  <a:lnTo>
                    <a:pt x="672" y="450"/>
                  </a:lnTo>
                  <a:lnTo>
                    <a:pt x="672" y="452"/>
                  </a:lnTo>
                  <a:lnTo>
                    <a:pt x="672" y="452"/>
                  </a:lnTo>
                  <a:lnTo>
                    <a:pt x="672" y="452"/>
                  </a:lnTo>
                  <a:lnTo>
                    <a:pt x="672" y="452"/>
                  </a:lnTo>
                  <a:lnTo>
                    <a:pt x="672" y="454"/>
                  </a:lnTo>
                  <a:lnTo>
                    <a:pt x="672" y="454"/>
                  </a:lnTo>
                  <a:lnTo>
                    <a:pt x="674" y="454"/>
                  </a:lnTo>
                  <a:lnTo>
                    <a:pt x="674" y="454"/>
                  </a:lnTo>
                  <a:lnTo>
                    <a:pt x="674" y="457"/>
                  </a:lnTo>
                  <a:lnTo>
                    <a:pt x="674" y="457"/>
                  </a:lnTo>
                  <a:lnTo>
                    <a:pt x="674" y="461"/>
                  </a:lnTo>
                  <a:lnTo>
                    <a:pt x="674" y="461"/>
                  </a:lnTo>
                  <a:lnTo>
                    <a:pt x="674" y="461"/>
                  </a:lnTo>
                  <a:lnTo>
                    <a:pt x="674" y="464"/>
                  </a:lnTo>
                  <a:lnTo>
                    <a:pt x="674" y="466"/>
                  </a:lnTo>
                  <a:lnTo>
                    <a:pt x="674" y="469"/>
                  </a:lnTo>
                  <a:lnTo>
                    <a:pt x="674" y="469"/>
                  </a:lnTo>
                  <a:lnTo>
                    <a:pt x="674" y="471"/>
                  </a:lnTo>
                  <a:lnTo>
                    <a:pt x="674" y="471"/>
                  </a:lnTo>
                  <a:lnTo>
                    <a:pt x="674" y="473"/>
                  </a:lnTo>
                  <a:lnTo>
                    <a:pt x="674" y="473"/>
                  </a:lnTo>
                  <a:lnTo>
                    <a:pt x="674" y="473"/>
                  </a:lnTo>
                  <a:lnTo>
                    <a:pt x="674" y="473"/>
                  </a:lnTo>
                  <a:lnTo>
                    <a:pt x="674" y="473"/>
                  </a:lnTo>
                  <a:lnTo>
                    <a:pt x="672" y="473"/>
                  </a:lnTo>
                  <a:lnTo>
                    <a:pt x="674" y="471"/>
                  </a:lnTo>
                  <a:lnTo>
                    <a:pt x="674" y="471"/>
                  </a:lnTo>
                  <a:lnTo>
                    <a:pt x="674" y="471"/>
                  </a:lnTo>
                  <a:lnTo>
                    <a:pt x="674" y="471"/>
                  </a:lnTo>
                  <a:lnTo>
                    <a:pt x="672" y="471"/>
                  </a:lnTo>
                  <a:lnTo>
                    <a:pt x="672" y="471"/>
                  </a:lnTo>
                  <a:lnTo>
                    <a:pt x="672" y="471"/>
                  </a:lnTo>
                  <a:lnTo>
                    <a:pt x="672" y="471"/>
                  </a:lnTo>
                  <a:lnTo>
                    <a:pt x="670" y="471"/>
                  </a:lnTo>
                  <a:lnTo>
                    <a:pt x="667" y="473"/>
                  </a:lnTo>
                  <a:lnTo>
                    <a:pt x="665" y="473"/>
                  </a:lnTo>
                  <a:lnTo>
                    <a:pt x="663" y="471"/>
                  </a:lnTo>
                  <a:lnTo>
                    <a:pt x="663" y="471"/>
                  </a:lnTo>
                  <a:lnTo>
                    <a:pt x="663" y="469"/>
                  </a:lnTo>
                  <a:lnTo>
                    <a:pt x="663" y="469"/>
                  </a:lnTo>
                  <a:lnTo>
                    <a:pt x="663" y="466"/>
                  </a:lnTo>
                  <a:lnTo>
                    <a:pt x="665" y="461"/>
                  </a:lnTo>
                  <a:lnTo>
                    <a:pt x="665" y="461"/>
                  </a:lnTo>
                  <a:lnTo>
                    <a:pt x="665" y="461"/>
                  </a:lnTo>
                  <a:lnTo>
                    <a:pt x="665" y="459"/>
                  </a:lnTo>
                  <a:lnTo>
                    <a:pt x="665" y="459"/>
                  </a:lnTo>
                  <a:lnTo>
                    <a:pt x="663" y="457"/>
                  </a:lnTo>
                  <a:lnTo>
                    <a:pt x="663" y="457"/>
                  </a:lnTo>
                  <a:lnTo>
                    <a:pt x="663" y="457"/>
                  </a:lnTo>
                  <a:lnTo>
                    <a:pt x="660" y="457"/>
                  </a:lnTo>
                  <a:lnTo>
                    <a:pt x="660" y="454"/>
                  </a:lnTo>
                  <a:lnTo>
                    <a:pt x="660" y="454"/>
                  </a:lnTo>
                  <a:lnTo>
                    <a:pt x="658" y="457"/>
                  </a:lnTo>
                  <a:lnTo>
                    <a:pt x="658" y="457"/>
                  </a:lnTo>
                  <a:lnTo>
                    <a:pt x="658" y="457"/>
                  </a:lnTo>
                  <a:lnTo>
                    <a:pt x="658" y="457"/>
                  </a:lnTo>
                  <a:lnTo>
                    <a:pt x="655" y="457"/>
                  </a:lnTo>
                  <a:lnTo>
                    <a:pt x="655" y="457"/>
                  </a:lnTo>
                  <a:lnTo>
                    <a:pt x="655" y="457"/>
                  </a:lnTo>
                  <a:lnTo>
                    <a:pt x="653" y="457"/>
                  </a:lnTo>
                  <a:lnTo>
                    <a:pt x="653" y="457"/>
                  </a:lnTo>
                  <a:lnTo>
                    <a:pt x="653" y="457"/>
                  </a:lnTo>
                  <a:lnTo>
                    <a:pt x="653" y="454"/>
                  </a:lnTo>
                  <a:lnTo>
                    <a:pt x="653" y="452"/>
                  </a:lnTo>
                  <a:lnTo>
                    <a:pt x="653" y="452"/>
                  </a:lnTo>
                  <a:lnTo>
                    <a:pt x="651" y="452"/>
                  </a:lnTo>
                  <a:lnTo>
                    <a:pt x="651" y="452"/>
                  </a:lnTo>
                  <a:lnTo>
                    <a:pt x="651" y="452"/>
                  </a:lnTo>
                  <a:lnTo>
                    <a:pt x="651" y="454"/>
                  </a:lnTo>
                  <a:lnTo>
                    <a:pt x="651" y="454"/>
                  </a:lnTo>
                  <a:lnTo>
                    <a:pt x="648" y="454"/>
                  </a:lnTo>
                  <a:lnTo>
                    <a:pt x="648" y="454"/>
                  </a:lnTo>
                  <a:lnTo>
                    <a:pt x="648" y="454"/>
                  </a:lnTo>
                  <a:lnTo>
                    <a:pt x="648" y="452"/>
                  </a:lnTo>
                  <a:lnTo>
                    <a:pt x="648" y="450"/>
                  </a:lnTo>
                  <a:lnTo>
                    <a:pt x="648" y="450"/>
                  </a:lnTo>
                  <a:lnTo>
                    <a:pt x="644" y="457"/>
                  </a:lnTo>
                  <a:lnTo>
                    <a:pt x="644" y="457"/>
                  </a:lnTo>
                  <a:lnTo>
                    <a:pt x="644" y="457"/>
                  </a:lnTo>
                  <a:lnTo>
                    <a:pt x="644" y="457"/>
                  </a:lnTo>
                  <a:lnTo>
                    <a:pt x="644" y="454"/>
                  </a:lnTo>
                  <a:lnTo>
                    <a:pt x="644" y="454"/>
                  </a:lnTo>
                  <a:lnTo>
                    <a:pt x="644" y="454"/>
                  </a:lnTo>
                  <a:lnTo>
                    <a:pt x="644" y="454"/>
                  </a:lnTo>
                  <a:lnTo>
                    <a:pt x="646" y="452"/>
                  </a:lnTo>
                  <a:lnTo>
                    <a:pt x="646" y="452"/>
                  </a:lnTo>
                  <a:lnTo>
                    <a:pt x="644" y="450"/>
                  </a:lnTo>
                  <a:lnTo>
                    <a:pt x="641" y="450"/>
                  </a:lnTo>
                  <a:lnTo>
                    <a:pt x="639" y="450"/>
                  </a:lnTo>
                  <a:lnTo>
                    <a:pt x="639" y="450"/>
                  </a:lnTo>
                  <a:lnTo>
                    <a:pt x="639" y="450"/>
                  </a:lnTo>
                  <a:lnTo>
                    <a:pt x="636" y="450"/>
                  </a:lnTo>
                  <a:lnTo>
                    <a:pt x="636" y="452"/>
                  </a:lnTo>
                  <a:lnTo>
                    <a:pt x="636" y="452"/>
                  </a:lnTo>
                  <a:lnTo>
                    <a:pt x="636" y="452"/>
                  </a:lnTo>
                  <a:lnTo>
                    <a:pt x="636" y="452"/>
                  </a:lnTo>
                  <a:lnTo>
                    <a:pt x="636" y="452"/>
                  </a:lnTo>
                  <a:lnTo>
                    <a:pt x="634" y="454"/>
                  </a:lnTo>
                  <a:lnTo>
                    <a:pt x="634" y="454"/>
                  </a:lnTo>
                  <a:lnTo>
                    <a:pt x="634" y="454"/>
                  </a:lnTo>
                  <a:lnTo>
                    <a:pt x="634" y="452"/>
                  </a:lnTo>
                  <a:lnTo>
                    <a:pt x="634" y="450"/>
                  </a:lnTo>
                  <a:lnTo>
                    <a:pt x="634" y="450"/>
                  </a:lnTo>
                  <a:lnTo>
                    <a:pt x="634" y="450"/>
                  </a:lnTo>
                  <a:lnTo>
                    <a:pt x="634" y="450"/>
                  </a:lnTo>
                  <a:lnTo>
                    <a:pt x="634" y="450"/>
                  </a:lnTo>
                  <a:lnTo>
                    <a:pt x="634" y="447"/>
                  </a:lnTo>
                  <a:lnTo>
                    <a:pt x="634" y="447"/>
                  </a:lnTo>
                  <a:lnTo>
                    <a:pt x="636" y="447"/>
                  </a:lnTo>
                  <a:lnTo>
                    <a:pt x="634" y="447"/>
                  </a:lnTo>
                  <a:lnTo>
                    <a:pt x="634" y="447"/>
                  </a:lnTo>
                  <a:lnTo>
                    <a:pt x="632" y="447"/>
                  </a:lnTo>
                  <a:lnTo>
                    <a:pt x="632" y="447"/>
                  </a:lnTo>
                  <a:lnTo>
                    <a:pt x="634" y="445"/>
                  </a:lnTo>
                  <a:lnTo>
                    <a:pt x="634" y="445"/>
                  </a:lnTo>
                  <a:lnTo>
                    <a:pt x="636" y="445"/>
                  </a:lnTo>
                  <a:lnTo>
                    <a:pt x="636" y="445"/>
                  </a:lnTo>
                  <a:lnTo>
                    <a:pt x="639" y="447"/>
                  </a:lnTo>
                  <a:lnTo>
                    <a:pt x="639" y="447"/>
                  </a:lnTo>
                  <a:lnTo>
                    <a:pt x="639" y="447"/>
                  </a:lnTo>
                  <a:lnTo>
                    <a:pt x="639" y="447"/>
                  </a:lnTo>
                  <a:lnTo>
                    <a:pt x="639" y="447"/>
                  </a:lnTo>
                  <a:lnTo>
                    <a:pt x="639" y="447"/>
                  </a:lnTo>
                  <a:lnTo>
                    <a:pt x="639" y="447"/>
                  </a:lnTo>
                  <a:lnTo>
                    <a:pt x="641" y="447"/>
                  </a:lnTo>
                  <a:lnTo>
                    <a:pt x="641" y="447"/>
                  </a:lnTo>
                  <a:lnTo>
                    <a:pt x="641" y="450"/>
                  </a:lnTo>
                  <a:lnTo>
                    <a:pt x="641" y="440"/>
                  </a:lnTo>
                  <a:lnTo>
                    <a:pt x="641" y="438"/>
                  </a:lnTo>
                  <a:lnTo>
                    <a:pt x="641" y="438"/>
                  </a:lnTo>
                  <a:lnTo>
                    <a:pt x="641" y="438"/>
                  </a:lnTo>
                  <a:lnTo>
                    <a:pt x="644" y="438"/>
                  </a:lnTo>
                  <a:lnTo>
                    <a:pt x="644" y="438"/>
                  </a:lnTo>
                  <a:lnTo>
                    <a:pt x="646" y="435"/>
                  </a:lnTo>
                  <a:lnTo>
                    <a:pt x="646" y="435"/>
                  </a:lnTo>
                  <a:lnTo>
                    <a:pt x="646" y="435"/>
                  </a:lnTo>
                  <a:lnTo>
                    <a:pt x="646" y="435"/>
                  </a:lnTo>
                  <a:lnTo>
                    <a:pt x="644" y="435"/>
                  </a:lnTo>
                  <a:lnTo>
                    <a:pt x="641" y="435"/>
                  </a:lnTo>
                  <a:lnTo>
                    <a:pt x="641" y="435"/>
                  </a:lnTo>
                  <a:lnTo>
                    <a:pt x="641" y="435"/>
                  </a:lnTo>
                  <a:lnTo>
                    <a:pt x="641" y="435"/>
                  </a:lnTo>
                  <a:lnTo>
                    <a:pt x="641" y="435"/>
                  </a:lnTo>
                  <a:lnTo>
                    <a:pt x="641" y="433"/>
                  </a:lnTo>
                  <a:lnTo>
                    <a:pt x="641" y="433"/>
                  </a:lnTo>
                  <a:lnTo>
                    <a:pt x="641" y="431"/>
                  </a:lnTo>
                  <a:lnTo>
                    <a:pt x="641" y="431"/>
                  </a:lnTo>
                  <a:lnTo>
                    <a:pt x="641" y="431"/>
                  </a:lnTo>
                  <a:lnTo>
                    <a:pt x="644" y="431"/>
                  </a:lnTo>
                  <a:lnTo>
                    <a:pt x="644" y="428"/>
                  </a:lnTo>
                  <a:lnTo>
                    <a:pt x="644" y="428"/>
                  </a:lnTo>
                  <a:lnTo>
                    <a:pt x="641" y="428"/>
                  </a:lnTo>
                  <a:lnTo>
                    <a:pt x="641" y="428"/>
                  </a:lnTo>
                  <a:lnTo>
                    <a:pt x="641" y="428"/>
                  </a:lnTo>
                  <a:lnTo>
                    <a:pt x="641" y="428"/>
                  </a:lnTo>
                  <a:lnTo>
                    <a:pt x="644" y="428"/>
                  </a:lnTo>
                  <a:lnTo>
                    <a:pt x="644" y="426"/>
                  </a:lnTo>
                  <a:lnTo>
                    <a:pt x="644" y="424"/>
                  </a:lnTo>
                  <a:lnTo>
                    <a:pt x="644" y="424"/>
                  </a:lnTo>
                  <a:lnTo>
                    <a:pt x="644" y="426"/>
                  </a:lnTo>
                  <a:lnTo>
                    <a:pt x="646" y="428"/>
                  </a:lnTo>
                  <a:lnTo>
                    <a:pt x="646" y="428"/>
                  </a:lnTo>
                  <a:lnTo>
                    <a:pt x="646" y="426"/>
                  </a:lnTo>
                  <a:lnTo>
                    <a:pt x="646" y="426"/>
                  </a:lnTo>
                  <a:lnTo>
                    <a:pt x="646" y="424"/>
                  </a:lnTo>
                  <a:lnTo>
                    <a:pt x="646" y="421"/>
                  </a:lnTo>
                  <a:lnTo>
                    <a:pt x="646" y="421"/>
                  </a:lnTo>
                  <a:lnTo>
                    <a:pt x="646" y="421"/>
                  </a:lnTo>
                  <a:lnTo>
                    <a:pt x="651" y="421"/>
                  </a:lnTo>
                  <a:lnTo>
                    <a:pt x="651" y="421"/>
                  </a:lnTo>
                  <a:lnTo>
                    <a:pt x="651" y="419"/>
                  </a:lnTo>
                  <a:lnTo>
                    <a:pt x="648" y="419"/>
                  </a:lnTo>
                  <a:lnTo>
                    <a:pt x="648" y="419"/>
                  </a:lnTo>
                  <a:lnTo>
                    <a:pt x="648" y="419"/>
                  </a:lnTo>
                  <a:lnTo>
                    <a:pt x="648" y="417"/>
                  </a:lnTo>
                  <a:lnTo>
                    <a:pt x="648" y="417"/>
                  </a:lnTo>
                  <a:lnTo>
                    <a:pt x="648" y="417"/>
                  </a:lnTo>
                  <a:lnTo>
                    <a:pt x="648" y="417"/>
                  </a:lnTo>
                  <a:lnTo>
                    <a:pt x="648" y="417"/>
                  </a:lnTo>
                  <a:lnTo>
                    <a:pt x="648" y="417"/>
                  </a:lnTo>
                  <a:lnTo>
                    <a:pt x="648" y="419"/>
                  </a:lnTo>
                  <a:lnTo>
                    <a:pt x="648" y="417"/>
                  </a:lnTo>
                  <a:lnTo>
                    <a:pt x="651" y="417"/>
                  </a:lnTo>
                  <a:lnTo>
                    <a:pt x="648" y="417"/>
                  </a:lnTo>
                  <a:lnTo>
                    <a:pt x="648" y="417"/>
                  </a:lnTo>
                  <a:lnTo>
                    <a:pt x="648" y="417"/>
                  </a:lnTo>
                  <a:lnTo>
                    <a:pt x="651" y="417"/>
                  </a:lnTo>
                  <a:lnTo>
                    <a:pt x="651" y="417"/>
                  </a:lnTo>
                  <a:lnTo>
                    <a:pt x="648" y="417"/>
                  </a:lnTo>
                  <a:lnTo>
                    <a:pt x="646" y="414"/>
                  </a:lnTo>
                  <a:lnTo>
                    <a:pt x="646" y="412"/>
                  </a:lnTo>
                  <a:lnTo>
                    <a:pt x="644" y="407"/>
                  </a:lnTo>
                  <a:lnTo>
                    <a:pt x="644" y="407"/>
                  </a:lnTo>
                  <a:lnTo>
                    <a:pt x="644" y="407"/>
                  </a:lnTo>
                  <a:lnTo>
                    <a:pt x="644" y="405"/>
                  </a:lnTo>
                  <a:lnTo>
                    <a:pt x="644" y="405"/>
                  </a:lnTo>
                  <a:lnTo>
                    <a:pt x="644" y="405"/>
                  </a:lnTo>
                  <a:lnTo>
                    <a:pt x="644" y="402"/>
                  </a:lnTo>
                  <a:lnTo>
                    <a:pt x="644" y="402"/>
                  </a:lnTo>
                  <a:lnTo>
                    <a:pt x="644" y="402"/>
                  </a:lnTo>
                  <a:lnTo>
                    <a:pt x="644" y="402"/>
                  </a:lnTo>
                  <a:lnTo>
                    <a:pt x="641" y="402"/>
                  </a:lnTo>
                  <a:lnTo>
                    <a:pt x="641" y="402"/>
                  </a:lnTo>
                  <a:lnTo>
                    <a:pt x="639" y="400"/>
                  </a:lnTo>
                  <a:lnTo>
                    <a:pt x="639" y="400"/>
                  </a:lnTo>
                  <a:lnTo>
                    <a:pt x="639" y="398"/>
                  </a:lnTo>
                  <a:lnTo>
                    <a:pt x="639" y="398"/>
                  </a:lnTo>
                  <a:lnTo>
                    <a:pt x="639" y="395"/>
                  </a:lnTo>
                  <a:lnTo>
                    <a:pt x="639" y="395"/>
                  </a:lnTo>
                  <a:lnTo>
                    <a:pt x="639" y="393"/>
                  </a:lnTo>
                  <a:lnTo>
                    <a:pt x="639" y="393"/>
                  </a:lnTo>
                  <a:lnTo>
                    <a:pt x="641" y="390"/>
                  </a:lnTo>
                  <a:lnTo>
                    <a:pt x="641" y="390"/>
                  </a:lnTo>
                  <a:lnTo>
                    <a:pt x="641" y="388"/>
                  </a:lnTo>
                  <a:lnTo>
                    <a:pt x="639" y="388"/>
                  </a:lnTo>
                  <a:lnTo>
                    <a:pt x="639" y="388"/>
                  </a:lnTo>
                  <a:lnTo>
                    <a:pt x="639" y="386"/>
                  </a:lnTo>
                  <a:lnTo>
                    <a:pt x="639" y="386"/>
                  </a:lnTo>
                  <a:lnTo>
                    <a:pt x="641" y="386"/>
                  </a:lnTo>
                  <a:lnTo>
                    <a:pt x="641" y="386"/>
                  </a:lnTo>
                  <a:lnTo>
                    <a:pt x="641" y="386"/>
                  </a:lnTo>
                  <a:lnTo>
                    <a:pt x="641" y="388"/>
                  </a:lnTo>
                  <a:lnTo>
                    <a:pt x="641" y="388"/>
                  </a:lnTo>
                  <a:lnTo>
                    <a:pt x="644" y="390"/>
                  </a:lnTo>
                  <a:lnTo>
                    <a:pt x="644" y="390"/>
                  </a:lnTo>
                  <a:lnTo>
                    <a:pt x="646" y="390"/>
                  </a:lnTo>
                  <a:lnTo>
                    <a:pt x="644" y="388"/>
                  </a:lnTo>
                  <a:lnTo>
                    <a:pt x="644" y="388"/>
                  </a:lnTo>
                  <a:lnTo>
                    <a:pt x="646" y="386"/>
                  </a:lnTo>
                  <a:lnTo>
                    <a:pt x="646" y="386"/>
                  </a:lnTo>
                  <a:lnTo>
                    <a:pt x="644" y="383"/>
                  </a:lnTo>
                  <a:lnTo>
                    <a:pt x="641" y="383"/>
                  </a:lnTo>
                  <a:lnTo>
                    <a:pt x="644" y="383"/>
                  </a:lnTo>
                  <a:lnTo>
                    <a:pt x="644" y="383"/>
                  </a:lnTo>
                  <a:lnTo>
                    <a:pt x="644" y="381"/>
                  </a:lnTo>
                  <a:lnTo>
                    <a:pt x="644" y="381"/>
                  </a:lnTo>
                  <a:lnTo>
                    <a:pt x="644" y="381"/>
                  </a:lnTo>
                  <a:lnTo>
                    <a:pt x="644" y="381"/>
                  </a:lnTo>
                  <a:lnTo>
                    <a:pt x="644" y="381"/>
                  </a:lnTo>
                  <a:lnTo>
                    <a:pt x="644" y="379"/>
                  </a:lnTo>
                  <a:lnTo>
                    <a:pt x="644" y="379"/>
                  </a:lnTo>
                  <a:lnTo>
                    <a:pt x="641" y="379"/>
                  </a:lnTo>
                  <a:lnTo>
                    <a:pt x="641" y="379"/>
                  </a:lnTo>
                  <a:lnTo>
                    <a:pt x="641" y="379"/>
                  </a:lnTo>
                  <a:lnTo>
                    <a:pt x="644" y="379"/>
                  </a:lnTo>
                  <a:lnTo>
                    <a:pt x="646" y="379"/>
                  </a:lnTo>
                  <a:lnTo>
                    <a:pt x="646" y="379"/>
                  </a:lnTo>
                  <a:lnTo>
                    <a:pt x="646" y="376"/>
                  </a:lnTo>
                  <a:lnTo>
                    <a:pt x="646" y="376"/>
                  </a:lnTo>
                  <a:lnTo>
                    <a:pt x="644" y="372"/>
                  </a:lnTo>
                  <a:lnTo>
                    <a:pt x="644" y="372"/>
                  </a:lnTo>
                  <a:lnTo>
                    <a:pt x="644" y="369"/>
                  </a:lnTo>
                  <a:lnTo>
                    <a:pt x="644" y="369"/>
                  </a:lnTo>
                  <a:lnTo>
                    <a:pt x="644" y="369"/>
                  </a:lnTo>
                  <a:lnTo>
                    <a:pt x="644" y="367"/>
                  </a:lnTo>
                  <a:lnTo>
                    <a:pt x="644" y="367"/>
                  </a:lnTo>
                  <a:lnTo>
                    <a:pt x="644" y="367"/>
                  </a:lnTo>
                  <a:lnTo>
                    <a:pt x="644" y="367"/>
                  </a:lnTo>
                  <a:lnTo>
                    <a:pt x="644" y="367"/>
                  </a:lnTo>
                  <a:lnTo>
                    <a:pt x="644" y="364"/>
                  </a:lnTo>
                  <a:lnTo>
                    <a:pt x="644" y="364"/>
                  </a:lnTo>
                  <a:lnTo>
                    <a:pt x="644" y="364"/>
                  </a:lnTo>
                  <a:lnTo>
                    <a:pt x="644" y="367"/>
                  </a:lnTo>
                  <a:lnTo>
                    <a:pt x="644" y="367"/>
                  </a:lnTo>
                  <a:lnTo>
                    <a:pt x="641" y="364"/>
                  </a:lnTo>
                  <a:lnTo>
                    <a:pt x="641" y="364"/>
                  </a:lnTo>
                  <a:lnTo>
                    <a:pt x="639" y="364"/>
                  </a:lnTo>
                  <a:lnTo>
                    <a:pt x="639" y="360"/>
                  </a:lnTo>
                  <a:lnTo>
                    <a:pt x="639" y="360"/>
                  </a:lnTo>
                  <a:lnTo>
                    <a:pt x="639" y="360"/>
                  </a:lnTo>
                  <a:lnTo>
                    <a:pt x="639" y="362"/>
                  </a:lnTo>
                  <a:lnTo>
                    <a:pt x="641" y="362"/>
                  </a:lnTo>
                  <a:lnTo>
                    <a:pt x="641" y="362"/>
                  </a:lnTo>
                  <a:lnTo>
                    <a:pt x="641" y="362"/>
                  </a:lnTo>
                  <a:lnTo>
                    <a:pt x="641" y="360"/>
                  </a:lnTo>
                  <a:lnTo>
                    <a:pt x="641" y="360"/>
                  </a:lnTo>
                  <a:lnTo>
                    <a:pt x="641" y="360"/>
                  </a:lnTo>
                  <a:lnTo>
                    <a:pt x="641" y="360"/>
                  </a:lnTo>
                  <a:lnTo>
                    <a:pt x="639" y="360"/>
                  </a:lnTo>
                  <a:lnTo>
                    <a:pt x="639" y="357"/>
                  </a:lnTo>
                  <a:lnTo>
                    <a:pt x="639" y="357"/>
                  </a:lnTo>
                  <a:lnTo>
                    <a:pt x="639" y="355"/>
                  </a:lnTo>
                  <a:lnTo>
                    <a:pt x="641" y="355"/>
                  </a:lnTo>
                  <a:lnTo>
                    <a:pt x="641" y="353"/>
                  </a:lnTo>
                  <a:lnTo>
                    <a:pt x="641" y="353"/>
                  </a:lnTo>
                  <a:lnTo>
                    <a:pt x="639" y="353"/>
                  </a:lnTo>
                  <a:lnTo>
                    <a:pt x="636" y="355"/>
                  </a:lnTo>
                  <a:lnTo>
                    <a:pt x="636" y="355"/>
                  </a:lnTo>
                  <a:lnTo>
                    <a:pt x="636" y="355"/>
                  </a:lnTo>
                  <a:lnTo>
                    <a:pt x="636" y="355"/>
                  </a:lnTo>
                  <a:lnTo>
                    <a:pt x="636" y="355"/>
                  </a:lnTo>
                  <a:lnTo>
                    <a:pt x="636" y="355"/>
                  </a:lnTo>
                  <a:lnTo>
                    <a:pt x="636" y="355"/>
                  </a:lnTo>
                  <a:lnTo>
                    <a:pt x="636" y="355"/>
                  </a:lnTo>
                  <a:lnTo>
                    <a:pt x="634" y="355"/>
                  </a:lnTo>
                  <a:lnTo>
                    <a:pt x="634" y="355"/>
                  </a:lnTo>
                  <a:lnTo>
                    <a:pt x="634" y="355"/>
                  </a:lnTo>
                  <a:lnTo>
                    <a:pt x="632" y="355"/>
                  </a:lnTo>
                  <a:lnTo>
                    <a:pt x="632" y="355"/>
                  </a:lnTo>
                  <a:lnTo>
                    <a:pt x="632" y="357"/>
                  </a:lnTo>
                  <a:lnTo>
                    <a:pt x="629" y="355"/>
                  </a:lnTo>
                  <a:lnTo>
                    <a:pt x="632" y="357"/>
                  </a:lnTo>
                  <a:lnTo>
                    <a:pt x="632" y="357"/>
                  </a:lnTo>
                  <a:lnTo>
                    <a:pt x="634" y="357"/>
                  </a:lnTo>
                  <a:lnTo>
                    <a:pt x="634" y="357"/>
                  </a:lnTo>
                  <a:lnTo>
                    <a:pt x="634" y="357"/>
                  </a:lnTo>
                  <a:lnTo>
                    <a:pt x="634" y="360"/>
                  </a:lnTo>
                  <a:lnTo>
                    <a:pt x="634" y="360"/>
                  </a:lnTo>
                  <a:lnTo>
                    <a:pt x="634" y="360"/>
                  </a:lnTo>
                  <a:lnTo>
                    <a:pt x="634" y="360"/>
                  </a:lnTo>
                  <a:lnTo>
                    <a:pt x="634" y="360"/>
                  </a:lnTo>
                  <a:lnTo>
                    <a:pt x="632" y="360"/>
                  </a:lnTo>
                  <a:lnTo>
                    <a:pt x="632" y="360"/>
                  </a:lnTo>
                  <a:lnTo>
                    <a:pt x="632" y="360"/>
                  </a:lnTo>
                  <a:lnTo>
                    <a:pt x="632" y="360"/>
                  </a:lnTo>
                  <a:lnTo>
                    <a:pt x="632" y="360"/>
                  </a:lnTo>
                  <a:lnTo>
                    <a:pt x="632" y="360"/>
                  </a:lnTo>
                  <a:lnTo>
                    <a:pt x="632" y="360"/>
                  </a:lnTo>
                  <a:lnTo>
                    <a:pt x="629" y="360"/>
                  </a:lnTo>
                  <a:lnTo>
                    <a:pt x="629" y="360"/>
                  </a:lnTo>
                  <a:lnTo>
                    <a:pt x="629" y="362"/>
                  </a:lnTo>
                  <a:lnTo>
                    <a:pt x="629" y="362"/>
                  </a:lnTo>
                  <a:lnTo>
                    <a:pt x="629" y="362"/>
                  </a:lnTo>
                  <a:lnTo>
                    <a:pt x="629" y="360"/>
                  </a:lnTo>
                  <a:lnTo>
                    <a:pt x="629" y="360"/>
                  </a:lnTo>
                  <a:lnTo>
                    <a:pt x="629" y="360"/>
                  </a:lnTo>
                  <a:lnTo>
                    <a:pt x="627" y="357"/>
                  </a:lnTo>
                  <a:lnTo>
                    <a:pt x="627" y="355"/>
                  </a:lnTo>
                  <a:lnTo>
                    <a:pt x="627" y="355"/>
                  </a:lnTo>
                  <a:lnTo>
                    <a:pt x="629" y="355"/>
                  </a:lnTo>
                  <a:lnTo>
                    <a:pt x="629" y="353"/>
                  </a:lnTo>
                  <a:lnTo>
                    <a:pt x="627" y="353"/>
                  </a:lnTo>
                  <a:lnTo>
                    <a:pt x="627" y="353"/>
                  </a:lnTo>
                  <a:lnTo>
                    <a:pt x="627" y="353"/>
                  </a:lnTo>
                  <a:lnTo>
                    <a:pt x="627" y="353"/>
                  </a:lnTo>
                  <a:lnTo>
                    <a:pt x="627" y="353"/>
                  </a:lnTo>
                  <a:lnTo>
                    <a:pt x="625" y="353"/>
                  </a:lnTo>
                  <a:lnTo>
                    <a:pt x="625" y="353"/>
                  </a:lnTo>
                  <a:lnTo>
                    <a:pt x="625" y="353"/>
                  </a:lnTo>
                  <a:lnTo>
                    <a:pt x="627" y="353"/>
                  </a:lnTo>
                  <a:lnTo>
                    <a:pt x="625" y="350"/>
                  </a:lnTo>
                  <a:lnTo>
                    <a:pt x="625" y="350"/>
                  </a:lnTo>
                  <a:lnTo>
                    <a:pt x="627" y="350"/>
                  </a:lnTo>
                  <a:lnTo>
                    <a:pt x="627" y="348"/>
                  </a:lnTo>
                  <a:lnTo>
                    <a:pt x="627" y="350"/>
                  </a:lnTo>
                  <a:lnTo>
                    <a:pt x="627" y="350"/>
                  </a:lnTo>
                  <a:lnTo>
                    <a:pt x="629" y="350"/>
                  </a:lnTo>
                  <a:lnTo>
                    <a:pt x="629" y="350"/>
                  </a:lnTo>
                  <a:lnTo>
                    <a:pt x="629" y="350"/>
                  </a:lnTo>
                  <a:lnTo>
                    <a:pt x="629" y="350"/>
                  </a:lnTo>
                  <a:lnTo>
                    <a:pt x="629" y="350"/>
                  </a:lnTo>
                  <a:lnTo>
                    <a:pt x="629" y="350"/>
                  </a:lnTo>
                  <a:lnTo>
                    <a:pt x="632" y="350"/>
                  </a:lnTo>
                  <a:lnTo>
                    <a:pt x="632" y="350"/>
                  </a:lnTo>
                  <a:lnTo>
                    <a:pt x="632" y="348"/>
                  </a:lnTo>
                  <a:lnTo>
                    <a:pt x="629" y="348"/>
                  </a:lnTo>
                  <a:lnTo>
                    <a:pt x="629" y="348"/>
                  </a:lnTo>
                  <a:lnTo>
                    <a:pt x="627" y="348"/>
                  </a:lnTo>
                  <a:lnTo>
                    <a:pt x="625" y="348"/>
                  </a:lnTo>
                  <a:lnTo>
                    <a:pt x="625" y="345"/>
                  </a:lnTo>
                  <a:lnTo>
                    <a:pt x="625" y="343"/>
                  </a:lnTo>
                  <a:lnTo>
                    <a:pt x="622" y="343"/>
                  </a:lnTo>
                  <a:lnTo>
                    <a:pt x="622" y="341"/>
                  </a:lnTo>
                  <a:lnTo>
                    <a:pt x="620" y="341"/>
                  </a:lnTo>
                  <a:lnTo>
                    <a:pt x="620" y="341"/>
                  </a:lnTo>
                  <a:lnTo>
                    <a:pt x="620" y="341"/>
                  </a:lnTo>
                  <a:lnTo>
                    <a:pt x="620" y="341"/>
                  </a:lnTo>
                  <a:lnTo>
                    <a:pt x="620" y="341"/>
                  </a:lnTo>
                  <a:lnTo>
                    <a:pt x="618" y="341"/>
                  </a:lnTo>
                  <a:lnTo>
                    <a:pt x="618" y="341"/>
                  </a:lnTo>
                  <a:lnTo>
                    <a:pt x="618" y="341"/>
                  </a:lnTo>
                  <a:lnTo>
                    <a:pt x="618" y="341"/>
                  </a:lnTo>
                  <a:lnTo>
                    <a:pt x="618" y="341"/>
                  </a:lnTo>
                  <a:lnTo>
                    <a:pt x="615" y="343"/>
                  </a:lnTo>
                  <a:lnTo>
                    <a:pt x="615" y="343"/>
                  </a:lnTo>
                  <a:lnTo>
                    <a:pt x="615" y="345"/>
                  </a:lnTo>
                  <a:lnTo>
                    <a:pt x="615" y="345"/>
                  </a:lnTo>
                  <a:lnTo>
                    <a:pt x="615" y="345"/>
                  </a:lnTo>
                  <a:lnTo>
                    <a:pt x="613" y="345"/>
                  </a:lnTo>
                  <a:lnTo>
                    <a:pt x="613" y="343"/>
                  </a:lnTo>
                  <a:lnTo>
                    <a:pt x="613" y="343"/>
                  </a:lnTo>
                  <a:lnTo>
                    <a:pt x="613" y="343"/>
                  </a:lnTo>
                  <a:lnTo>
                    <a:pt x="613" y="343"/>
                  </a:lnTo>
                  <a:lnTo>
                    <a:pt x="615" y="341"/>
                  </a:lnTo>
                  <a:lnTo>
                    <a:pt x="615" y="341"/>
                  </a:lnTo>
                  <a:lnTo>
                    <a:pt x="615" y="341"/>
                  </a:lnTo>
                  <a:lnTo>
                    <a:pt x="615" y="341"/>
                  </a:lnTo>
                  <a:lnTo>
                    <a:pt x="615" y="341"/>
                  </a:lnTo>
                  <a:lnTo>
                    <a:pt x="615" y="341"/>
                  </a:lnTo>
                  <a:lnTo>
                    <a:pt x="615" y="341"/>
                  </a:lnTo>
                  <a:lnTo>
                    <a:pt x="615" y="341"/>
                  </a:lnTo>
                  <a:lnTo>
                    <a:pt x="613" y="338"/>
                  </a:lnTo>
                  <a:lnTo>
                    <a:pt x="613" y="338"/>
                  </a:lnTo>
                  <a:lnTo>
                    <a:pt x="613" y="338"/>
                  </a:lnTo>
                  <a:lnTo>
                    <a:pt x="613" y="338"/>
                  </a:lnTo>
                  <a:lnTo>
                    <a:pt x="613" y="338"/>
                  </a:lnTo>
                  <a:lnTo>
                    <a:pt x="613" y="338"/>
                  </a:lnTo>
                  <a:lnTo>
                    <a:pt x="613" y="338"/>
                  </a:lnTo>
                  <a:lnTo>
                    <a:pt x="613" y="338"/>
                  </a:lnTo>
                  <a:lnTo>
                    <a:pt x="613" y="338"/>
                  </a:lnTo>
                  <a:lnTo>
                    <a:pt x="613" y="338"/>
                  </a:lnTo>
                  <a:lnTo>
                    <a:pt x="613" y="338"/>
                  </a:lnTo>
                  <a:lnTo>
                    <a:pt x="610" y="338"/>
                  </a:lnTo>
                  <a:lnTo>
                    <a:pt x="610" y="338"/>
                  </a:lnTo>
                  <a:lnTo>
                    <a:pt x="610" y="336"/>
                  </a:lnTo>
                  <a:lnTo>
                    <a:pt x="610" y="336"/>
                  </a:lnTo>
                  <a:lnTo>
                    <a:pt x="608" y="336"/>
                  </a:lnTo>
                  <a:lnTo>
                    <a:pt x="608" y="336"/>
                  </a:lnTo>
                  <a:lnTo>
                    <a:pt x="608" y="336"/>
                  </a:lnTo>
                  <a:lnTo>
                    <a:pt x="608" y="336"/>
                  </a:lnTo>
                  <a:lnTo>
                    <a:pt x="606" y="336"/>
                  </a:lnTo>
                  <a:lnTo>
                    <a:pt x="606" y="336"/>
                  </a:lnTo>
                  <a:lnTo>
                    <a:pt x="606" y="338"/>
                  </a:lnTo>
                  <a:lnTo>
                    <a:pt x="606" y="338"/>
                  </a:lnTo>
                  <a:lnTo>
                    <a:pt x="606" y="338"/>
                  </a:lnTo>
                  <a:lnTo>
                    <a:pt x="608" y="338"/>
                  </a:lnTo>
                  <a:lnTo>
                    <a:pt x="606" y="341"/>
                  </a:lnTo>
                  <a:lnTo>
                    <a:pt x="606" y="341"/>
                  </a:lnTo>
                  <a:lnTo>
                    <a:pt x="606" y="338"/>
                  </a:lnTo>
                  <a:lnTo>
                    <a:pt x="603" y="338"/>
                  </a:lnTo>
                  <a:lnTo>
                    <a:pt x="601" y="338"/>
                  </a:lnTo>
                  <a:lnTo>
                    <a:pt x="601" y="338"/>
                  </a:lnTo>
                  <a:lnTo>
                    <a:pt x="601" y="338"/>
                  </a:lnTo>
                  <a:lnTo>
                    <a:pt x="599" y="338"/>
                  </a:lnTo>
                  <a:lnTo>
                    <a:pt x="599" y="336"/>
                  </a:lnTo>
                  <a:lnTo>
                    <a:pt x="599" y="336"/>
                  </a:lnTo>
                  <a:lnTo>
                    <a:pt x="599" y="336"/>
                  </a:lnTo>
                  <a:lnTo>
                    <a:pt x="599" y="334"/>
                  </a:lnTo>
                  <a:lnTo>
                    <a:pt x="599" y="334"/>
                  </a:lnTo>
                  <a:lnTo>
                    <a:pt x="599" y="334"/>
                  </a:lnTo>
                  <a:lnTo>
                    <a:pt x="601" y="334"/>
                  </a:lnTo>
                  <a:lnTo>
                    <a:pt x="603" y="331"/>
                  </a:lnTo>
                  <a:lnTo>
                    <a:pt x="603" y="331"/>
                  </a:lnTo>
                  <a:lnTo>
                    <a:pt x="603" y="331"/>
                  </a:lnTo>
                  <a:lnTo>
                    <a:pt x="603" y="329"/>
                  </a:lnTo>
                  <a:lnTo>
                    <a:pt x="603" y="329"/>
                  </a:lnTo>
                  <a:lnTo>
                    <a:pt x="601" y="331"/>
                  </a:lnTo>
                  <a:lnTo>
                    <a:pt x="601" y="329"/>
                  </a:lnTo>
                  <a:lnTo>
                    <a:pt x="601" y="329"/>
                  </a:lnTo>
                  <a:lnTo>
                    <a:pt x="601" y="329"/>
                  </a:lnTo>
                  <a:lnTo>
                    <a:pt x="601" y="329"/>
                  </a:lnTo>
                  <a:lnTo>
                    <a:pt x="601" y="327"/>
                  </a:lnTo>
                  <a:lnTo>
                    <a:pt x="601" y="327"/>
                  </a:lnTo>
                  <a:lnTo>
                    <a:pt x="601" y="329"/>
                  </a:lnTo>
                  <a:lnTo>
                    <a:pt x="601" y="329"/>
                  </a:lnTo>
                  <a:lnTo>
                    <a:pt x="601" y="329"/>
                  </a:lnTo>
                  <a:lnTo>
                    <a:pt x="601" y="329"/>
                  </a:lnTo>
                  <a:lnTo>
                    <a:pt x="601" y="331"/>
                  </a:lnTo>
                  <a:lnTo>
                    <a:pt x="599" y="331"/>
                  </a:lnTo>
                  <a:lnTo>
                    <a:pt x="599" y="331"/>
                  </a:lnTo>
                  <a:lnTo>
                    <a:pt x="596" y="331"/>
                  </a:lnTo>
                  <a:lnTo>
                    <a:pt x="596" y="334"/>
                  </a:lnTo>
                  <a:lnTo>
                    <a:pt x="596" y="336"/>
                  </a:lnTo>
                  <a:lnTo>
                    <a:pt x="596" y="338"/>
                  </a:lnTo>
                  <a:lnTo>
                    <a:pt x="596" y="338"/>
                  </a:lnTo>
                  <a:lnTo>
                    <a:pt x="594" y="338"/>
                  </a:lnTo>
                  <a:lnTo>
                    <a:pt x="594" y="338"/>
                  </a:lnTo>
                  <a:lnTo>
                    <a:pt x="594" y="341"/>
                  </a:lnTo>
                  <a:lnTo>
                    <a:pt x="594" y="341"/>
                  </a:lnTo>
                  <a:lnTo>
                    <a:pt x="594" y="341"/>
                  </a:lnTo>
                  <a:lnTo>
                    <a:pt x="592" y="341"/>
                  </a:lnTo>
                  <a:lnTo>
                    <a:pt x="592" y="341"/>
                  </a:lnTo>
                  <a:lnTo>
                    <a:pt x="592" y="341"/>
                  </a:lnTo>
                  <a:lnTo>
                    <a:pt x="592" y="341"/>
                  </a:lnTo>
                  <a:lnTo>
                    <a:pt x="592" y="338"/>
                  </a:lnTo>
                  <a:lnTo>
                    <a:pt x="592" y="336"/>
                  </a:lnTo>
                  <a:lnTo>
                    <a:pt x="592" y="336"/>
                  </a:lnTo>
                  <a:lnTo>
                    <a:pt x="594" y="336"/>
                  </a:lnTo>
                  <a:lnTo>
                    <a:pt x="594" y="334"/>
                  </a:lnTo>
                  <a:lnTo>
                    <a:pt x="587" y="331"/>
                  </a:lnTo>
                  <a:lnTo>
                    <a:pt x="587" y="329"/>
                  </a:lnTo>
                  <a:lnTo>
                    <a:pt x="587" y="327"/>
                  </a:lnTo>
                  <a:lnTo>
                    <a:pt x="587" y="327"/>
                  </a:lnTo>
                  <a:lnTo>
                    <a:pt x="589" y="329"/>
                  </a:lnTo>
                  <a:lnTo>
                    <a:pt x="589" y="327"/>
                  </a:lnTo>
                  <a:lnTo>
                    <a:pt x="587" y="327"/>
                  </a:lnTo>
                  <a:lnTo>
                    <a:pt x="587" y="324"/>
                  </a:lnTo>
                  <a:lnTo>
                    <a:pt x="584" y="322"/>
                  </a:lnTo>
                  <a:lnTo>
                    <a:pt x="584" y="319"/>
                  </a:lnTo>
                  <a:lnTo>
                    <a:pt x="584" y="317"/>
                  </a:lnTo>
                  <a:lnTo>
                    <a:pt x="584" y="312"/>
                  </a:lnTo>
                  <a:lnTo>
                    <a:pt x="584" y="312"/>
                  </a:lnTo>
                  <a:lnTo>
                    <a:pt x="584" y="315"/>
                  </a:lnTo>
                  <a:lnTo>
                    <a:pt x="584" y="315"/>
                  </a:lnTo>
                  <a:lnTo>
                    <a:pt x="584" y="317"/>
                  </a:lnTo>
                  <a:lnTo>
                    <a:pt x="582" y="319"/>
                  </a:lnTo>
                  <a:lnTo>
                    <a:pt x="582" y="319"/>
                  </a:lnTo>
                  <a:lnTo>
                    <a:pt x="582" y="319"/>
                  </a:lnTo>
                  <a:lnTo>
                    <a:pt x="582" y="315"/>
                  </a:lnTo>
                  <a:lnTo>
                    <a:pt x="582" y="315"/>
                  </a:lnTo>
                  <a:lnTo>
                    <a:pt x="582" y="315"/>
                  </a:lnTo>
                  <a:lnTo>
                    <a:pt x="582" y="315"/>
                  </a:lnTo>
                  <a:lnTo>
                    <a:pt x="582" y="315"/>
                  </a:lnTo>
                  <a:lnTo>
                    <a:pt x="582" y="315"/>
                  </a:lnTo>
                  <a:lnTo>
                    <a:pt x="582" y="315"/>
                  </a:lnTo>
                  <a:lnTo>
                    <a:pt x="582" y="315"/>
                  </a:lnTo>
                  <a:lnTo>
                    <a:pt x="582" y="312"/>
                  </a:lnTo>
                  <a:lnTo>
                    <a:pt x="582" y="312"/>
                  </a:lnTo>
                  <a:lnTo>
                    <a:pt x="582" y="312"/>
                  </a:lnTo>
                  <a:lnTo>
                    <a:pt x="582" y="312"/>
                  </a:lnTo>
                  <a:lnTo>
                    <a:pt x="580" y="315"/>
                  </a:lnTo>
                  <a:lnTo>
                    <a:pt x="580" y="315"/>
                  </a:lnTo>
                  <a:lnTo>
                    <a:pt x="580" y="312"/>
                  </a:lnTo>
                  <a:lnTo>
                    <a:pt x="580" y="312"/>
                  </a:lnTo>
                  <a:lnTo>
                    <a:pt x="580" y="312"/>
                  </a:lnTo>
                  <a:lnTo>
                    <a:pt x="580" y="312"/>
                  </a:lnTo>
                  <a:lnTo>
                    <a:pt x="580" y="312"/>
                  </a:lnTo>
                  <a:lnTo>
                    <a:pt x="580" y="310"/>
                  </a:lnTo>
                  <a:lnTo>
                    <a:pt x="580" y="312"/>
                  </a:lnTo>
                  <a:lnTo>
                    <a:pt x="582" y="310"/>
                  </a:lnTo>
                  <a:lnTo>
                    <a:pt x="582" y="310"/>
                  </a:lnTo>
                  <a:lnTo>
                    <a:pt x="582" y="308"/>
                  </a:lnTo>
                  <a:lnTo>
                    <a:pt x="582" y="308"/>
                  </a:lnTo>
                  <a:lnTo>
                    <a:pt x="584" y="308"/>
                  </a:lnTo>
                  <a:lnTo>
                    <a:pt x="584" y="308"/>
                  </a:lnTo>
                  <a:lnTo>
                    <a:pt x="582" y="310"/>
                  </a:lnTo>
                  <a:lnTo>
                    <a:pt x="582" y="310"/>
                  </a:lnTo>
                  <a:lnTo>
                    <a:pt x="584" y="310"/>
                  </a:lnTo>
                  <a:lnTo>
                    <a:pt x="584" y="310"/>
                  </a:lnTo>
                  <a:lnTo>
                    <a:pt x="584" y="312"/>
                  </a:lnTo>
                  <a:lnTo>
                    <a:pt x="584" y="312"/>
                  </a:lnTo>
                  <a:lnTo>
                    <a:pt x="584" y="312"/>
                  </a:lnTo>
                  <a:lnTo>
                    <a:pt x="584" y="312"/>
                  </a:lnTo>
                  <a:lnTo>
                    <a:pt x="587" y="310"/>
                  </a:lnTo>
                  <a:lnTo>
                    <a:pt x="587" y="310"/>
                  </a:lnTo>
                  <a:lnTo>
                    <a:pt x="587" y="308"/>
                  </a:lnTo>
                  <a:lnTo>
                    <a:pt x="587" y="305"/>
                  </a:lnTo>
                  <a:lnTo>
                    <a:pt x="589" y="305"/>
                  </a:lnTo>
                  <a:lnTo>
                    <a:pt x="589" y="305"/>
                  </a:lnTo>
                  <a:lnTo>
                    <a:pt x="587" y="305"/>
                  </a:lnTo>
                  <a:lnTo>
                    <a:pt x="587" y="305"/>
                  </a:lnTo>
                  <a:lnTo>
                    <a:pt x="587" y="305"/>
                  </a:lnTo>
                  <a:lnTo>
                    <a:pt x="584" y="305"/>
                  </a:lnTo>
                  <a:lnTo>
                    <a:pt x="580" y="305"/>
                  </a:lnTo>
                  <a:lnTo>
                    <a:pt x="577" y="305"/>
                  </a:lnTo>
                  <a:lnTo>
                    <a:pt x="577" y="305"/>
                  </a:lnTo>
                  <a:lnTo>
                    <a:pt x="575" y="308"/>
                  </a:lnTo>
                  <a:lnTo>
                    <a:pt x="575" y="305"/>
                  </a:lnTo>
                  <a:lnTo>
                    <a:pt x="573" y="305"/>
                  </a:lnTo>
                  <a:lnTo>
                    <a:pt x="570" y="305"/>
                  </a:lnTo>
                  <a:lnTo>
                    <a:pt x="570" y="305"/>
                  </a:lnTo>
                  <a:lnTo>
                    <a:pt x="570" y="305"/>
                  </a:lnTo>
                  <a:lnTo>
                    <a:pt x="570" y="308"/>
                  </a:lnTo>
                  <a:lnTo>
                    <a:pt x="570" y="308"/>
                  </a:lnTo>
                  <a:lnTo>
                    <a:pt x="568" y="308"/>
                  </a:lnTo>
                  <a:lnTo>
                    <a:pt x="568" y="308"/>
                  </a:lnTo>
                  <a:lnTo>
                    <a:pt x="568" y="310"/>
                  </a:lnTo>
                  <a:lnTo>
                    <a:pt x="573" y="312"/>
                  </a:lnTo>
                  <a:lnTo>
                    <a:pt x="573" y="312"/>
                  </a:lnTo>
                  <a:lnTo>
                    <a:pt x="580" y="327"/>
                  </a:lnTo>
                  <a:lnTo>
                    <a:pt x="582" y="327"/>
                  </a:lnTo>
                  <a:lnTo>
                    <a:pt x="582" y="327"/>
                  </a:lnTo>
                  <a:lnTo>
                    <a:pt x="582" y="331"/>
                  </a:lnTo>
                  <a:lnTo>
                    <a:pt x="582" y="334"/>
                  </a:lnTo>
                  <a:lnTo>
                    <a:pt x="584" y="336"/>
                  </a:lnTo>
                  <a:lnTo>
                    <a:pt x="587" y="336"/>
                  </a:lnTo>
                  <a:lnTo>
                    <a:pt x="587" y="341"/>
                  </a:lnTo>
                  <a:lnTo>
                    <a:pt x="587" y="343"/>
                  </a:lnTo>
                  <a:lnTo>
                    <a:pt x="587" y="345"/>
                  </a:lnTo>
                  <a:lnTo>
                    <a:pt x="584" y="348"/>
                  </a:lnTo>
                  <a:lnTo>
                    <a:pt x="582" y="350"/>
                  </a:lnTo>
                  <a:lnTo>
                    <a:pt x="582" y="350"/>
                  </a:lnTo>
                  <a:lnTo>
                    <a:pt x="580" y="350"/>
                  </a:lnTo>
                  <a:lnTo>
                    <a:pt x="580" y="350"/>
                  </a:lnTo>
                  <a:lnTo>
                    <a:pt x="580" y="353"/>
                  </a:lnTo>
                  <a:lnTo>
                    <a:pt x="580" y="353"/>
                  </a:lnTo>
                  <a:lnTo>
                    <a:pt x="582" y="355"/>
                  </a:lnTo>
                  <a:lnTo>
                    <a:pt x="582" y="357"/>
                  </a:lnTo>
                  <a:lnTo>
                    <a:pt x="582" y="357"/>
                  </a:lnTo>
                  <a:lnTo>
                    <a:pt x="584" y="357"/>
                  </a:lnTo>
                  <a:lnTo>
                    <a:pt x="584" y="357"/>
                  </a:lnTo>
                  <a:lnTo>
                    <a:pt x="587" y="357"/>
                  </a:lnTo>
                  <a:lnTo>
                    <a:pt x="587" y="357"/>
                  </a:lnTo>
                  <a:lnTo>
                    <a:pt x="587" y="357"/>
                  </a:lnTo>
                  <a:lnTo>
                    <a:pt x="584" y="357"/>
                  </a:lnTo>
                  <a:lnTo>
                    <a:pt x="584" y="360"/>
                  </a:lnTo>
                  <a:lnTo>
                    <a:pt x="584" y="360"/>
                  </a:lnTo>
                  <a:lnTo>
                    <a:pt x="584" y="362"/>
                  </a:lnTo>
                  <a:lnTo>
                    <a:pt x="584" y="362"/>
                  </a:lnTo>
                  <a:lnTo>
                    <a:pt x="587" y="360"/>
                  </a:lnTo>
                  <a:lnTo>
                    <a:pt x="587" y="360"/>
                  </a:lnTo>
                  <a:lnTo>
                    <a:pt x="587" y="357"/>
                  </a:lnTo>
                  <a:lnTo>
                    <a:pt x="589" y="357"/>
                  </a:lnTo>
                  <a:lnTo>
                    <a:pt x="589" y="357"/>
                  </a:lnTo>
                  <a:lnTo>
                    <a:pt x="589" y="360"/>
                  </a:lnTo>
                  <a:lnTo>
                    <a:pt x="587" y="360"/>
                  </a:lnTo>
                  <a:lnTo>
                    <a:pt x="587" y="360"/>
                  </a:lnTo>
                  <a:lnTo>
                    <a:pt x="589" y="360"/>
                  </a:lnTo>
                  <a:lnTo>
                    <a:pt x="589" y="360"/>
                  </a:lnTo>
                  <a:lnTo>
                    <a:pt x="587" y="362"/>
                  </a:lnTo>
                  <a:lnTo>
                    <a:pt x="587" y="362"/>
                  </a:lnTo>
                  <a:lnTo>
                    <a:pt x="587" y="364"/>
                  </a:lnTo>
                  <a:lnTo>
                    <a:pt x="589" y="372"/>
                  </a:lnTo>
                  <a:lnTo>
                    <a:pt x="589" y="372"/>
                  </a:lnTo>
                  <a:lnTo>
                    <a:pt x="589" y="372"/>
                  </a:lnTo>
                  <a:lnTo>
                    <a:pt x="589" y="369"/>
                  </a:lnTo>
                  <a:lnTo>
                    <a:pt x="592" y="367"/>
                  </a:lnTo>
                  <a:lnTo>
                    <a:pt x="592" y="367"/>
                  </a:lnTo>
                  <a:lnTo>
                    <a:pt x="592" y="367"/>
                  </a:lnTo>
                  <a:lnTo>
                    <a:pt x="592" y="364"/>
                  </a:lnTo>
                  <a:lnTo>
                    <a:pt x="592" y="364"/>
                  </a:lnTo>
                  <a:lnTo>
                    <a:pt x="592" y="364"/>
                  </a:lnTo>
                  <a:lnTo>
                    <a:pt x="592" y="364"/>
                  </a:lnTo>
                  <a:lnTo>
                    <a:pt x="592" y="364"/>
                  </a:lnTo>
                  <a:lnTo>
                    <a:pt x="592" y="362"/>
                  </a:lnTo>
                  <a:lnTo>
                    <a:pt x="594" y="362"/>
                  </a:lnTo>
                  <a:lnTo>
                    <a:pt x="594" y="362"/>
                  </a:lnTo>
                  <a:lnTo>
                    <a:pt x="594" y="362"/>
                  </a:lnTo>
                  <a:lnTo>
                    <a:pt x="594" y="362"/>
                  </a:lnTo>
                  <a:lnTo>
                    <a:pt x="596" y="362"/>
                  </a:lnTo>
                  <a:lnTo>
                    <a:pt x="596" y="362"/>
                  </a:lnTo>
                  <a:lnTo>
                    <a:pt x="596" y="362"/>
                  </a:lnTo>
                  <a:lnTo>
                    <a:pt x="596" y="362"/>
                  </a:lnTo>
                  <a:lnTo>
                    <a:pt x="596" y="362"/>
                  </a:lnTo>
                  <a:lnTo>
                    <a:pt x="596" y="362"/>
                  </a:lnTo>
                  <a:lnTo>
                    <a:pt x="596" y="360"/>
                  </a:lnTo>
                  <a:lnTo>
                    <a:pt x="599" y="362"/>
                  </a:lnTo>
                  <a:lnTo>
                    <a:pt x="599" y="362"/>
                  </a:lnTo>
                  <a:lnTo>
                    <a:pt x="599" y="362"/>
                  </a:lnTo>
                  <a:lnTo>
                    <a:pt x="601" y="362"/>
                  </a:lnTo>
                  <a:lnTo>
                    <a:pt x="601" y="360"/>
                  </a:lnTo>
                  <a:lnTo>
                    <a:pt x="601" y="360"/>
                  </a:lnTo>
                  <a:lnTo>
                    <a:pt x="601" y="357"/>
                  </a:lnTo>
                  <a:lnTo>
                    <a:pt x="601" y="357"/>
                  </a:lnTo>
                  <a:lnTo>
                    <a:pt x="601" y="355"/>
                  </a:lnTo>
                  <a:lnTo>
                    <a:pt x="601" y="360"/>
                  </a:lnTo>
                  <a:lnTo>
                    <a:pt x="603" y="360"/>
                  </a:lnTo>
                  <a:lnTo>
                    <a:pt x="603" y="357"/>
                  </a:lnTo>
                  <a:lnTo>
                    <a:pt x="603" y="357"/>
                  </a:lnTo>
                  <a:lnTo>
                    <a:pt x="603" y="357"/>
                  </a:lnTo>
                  <a:lnTo>
                    <a:pt x="603" y="357"/>
                  </a:lnTo>
                  <a:lnTo>
                    <a:pt x="603" y="357"/>
                  </a:lnTo>
                  <a:lnTo>
                    <a:pt x="603" y="360"/>
                  </a:lnTo>
                  <a:lnTo>
                    <a:pt x="603" y="360"/>
                  </a:lnTo>
                  <a:lnTo>
                    <a:pt x="606" y="357"/>
                  </a:lnTo>
                  <a:lnTo>
                    <a:pt x="606" y="360"/>
                  </a:lnTo>
                  <a:lnTo>
                    <a:pt x="603" y="362"/>
                  </a:lnTo>
                  <a:lnTo>
                    <a:pt x="603" y="362"/>
                  </a:lnTo>
                  <a:lnTo>
                    <a:pt x="603" y="362"/>
                  </a:lnTo>
                  <a:lnTo>
                    <a:pt x="603" y="362"/>
                  </a:lnTo>
                  <a:lnTo>
                    <a:pt x="603" y="362"/>
                  </a:lnTo>
                  <a:lnTo>
                    <a:pt x="603" y="362"/>
                  </a:lnTo>
                  <a:lnTo>
                    <a:pt x="601" y="362"/>
                  </a:lnTo>
                  <a:lnTo>
                    <a:pt x="601" y="364"/>
                  </a:lnTo>
                  <a:lnTo>
                    <a:pt x="601" y="364"/>
                  </a:lnTo>
                  <a:lnTo>
                    <a:pt x="601" y="364"/>
                  </a:lnTo>
                  <a:lnTo>
                    <a:pt x="599" y="364"/>
                  </a:lnTo>
                  <a:lnTo>
                    <a:pt x="599" y="364"/>
                  </a:lnTo>
                  <a:lnTo>
                    <a:pt x="599" y="367"/>
                  </a:lnTo>
                  <a:lnTo>
                    <a:pt x="599" y="367"/>
                  </a:lnTo>
                  <a:lnTo>
                    <a:pt x="599" y="367"/>
                  </a:lnTo>
                  <a:lnTo>
                    <a:pt x="596" y="367"/>
                  </a:lnTo>
                  <a:lnTo>
                    <a:pt x="596" y="364"/>
                  </a:lnTo>
                  <a:lnTo>
                    <a:pt x="596" y="364"/>
                  </a:lnTo>
                  <a:lnTo>
                    <a:pt x="596" y="364"/>
                  </a:lnTo>
                  <a:lnTo>
                    <a:pt x="596" y="364"/>
                  </a:lnTo>
                  <a:lnTo>
                    <a:pt x="596" y="364"/>
                  </a:lnTo>
                  <a:lnTo>
                    <a:pt x="594" y="367"/>
                  </a:lnTo>
                  <a:lnTo>
                    <a:pt x="594" y="367"/>
                  </a:lnTo>
                  <a:lnTo>
                    <a:pt x="594" y="369"/>
                  </a:lnTo>
                  <a:lnTo>
                    <a:pt x="594" y="369"/>
                  </a:lnTo>
                  <a:lnTo>
                    <a:pt x="592" y="372"/>
                  </a:lnTo>
                  <a:lnTo>
                    <a:pt x="589" y="372"/>
                  </a:lnTo>
                  <a:lnTo>
                    <a:pt x="589" y="374"/>
                  </a:lnTo>
                  <a:lnTo>
                    <a:pt x="599" y="388"/>
                  </a:lnTo>
                  <a:lnTo>
                    <a:pt x="606" y="402"/>
                  </a:lnTo>
                  <a:lnTo>
                    <a:pt x="606" y="407"/>
                  </a:lnTo>
                  <a:lnTo>
                    <a:pt x="610" y="417"/>
                  </a:lnTo>
                  <a:lnTo>
                    <a:pt x="610" y="421"/>
                  </a:lnTo>
                  <a:lnTo>
                    <a:pt x="613" y="424"/>
                  </a:lnTo>
                  <a:lnTo>
                    <a:pt x="615" y="424"/>
                  </a:lnTo>
                  <a:lnTo>
                    <a:pt x="618" y="421"/>
                  </a:lnTo>
                  <a:lnTo>
                    <a:pt x="618" y="421"/>
                  </a:lnTo>
                  <a:lnTo>
                    <a:pt x="618" y="421"/>
                  </a:lnTo>
                  <a:lnTo>
                    <a:pt x="618" y="419"/>
                  </a:lnTo>
                  <a:lnTo>
                    <a:pt x="618" y="419"/>
                  </a:lnTo>
                  <a:lnTo>
                    <a:pt x="618" y="417"/>
                  </a:lnTo>
                  <a:lnTo>
                    <a:pt x="618" y="417"/>
                  </a:lnTo>
                  <a:lnTo>
                    <a:pt x="618" y="417"/>
                  </a:lnTo>
                  <a:lnTo>
                    <a:pt x="618" y="417"/>
                  </a:lnTo>
                  <a:lnTo>
                    <a:pt x="618" y="417"/>
                  </a:lnTo>
                  <a:lnTo>
                    <a:pt x="615" y="417"/>
                  </a:lnTo>
                  <a:lnTo>
                    <a:pt x="615" y="412"/>
                  </a:lnTo>
                  <a:lnTo>
                    <a:pt x="615" y="412"/>
                  </a:lnTo>
                  <a:lnTo>
                    <a:pt x="613" y="412"/>
                  </a:lnTo>
                  <a:lnTo>
                    <a:pt x="613" y="409"/>
                  </a:lnTo>
                  <a:lnTo>
                    <a:pt x="613" y="409"/>
                  </a:lnTo>
                  <a:lnTo>
                    <a:pt x="613" y="409"/>
                  </a:lnTo>
                  <a:lnTo>
                    <a:pt x="613" y="409"/>
                  </a:lnTo>
                  <a:lnTo>
                    <a:pt x="613" y="407"/>
                  </a:lnTo>
                  <a:lnTo>
                    <a:pt x="610" y="407"/>
                  </a:lnTo>
                  <a:lnTo>
                    <a:pt x="610" y="407"/>
                  </a:lnTo>
                  <a:lnTo>
                    <a:pt x="610" y="405"/>
                  </a:lnTo>
                  <a:lnTo>
                    <a:pt x="610" y="405"/>
                  </a:lnTo>
                  <a:lnTo>
                    <a:pt x="610" y="402"/>
                  </a:lnTo>
                  <a:lnTo>
                    <a:pt x="610" y="402"/>
                  </a:lnTo>
                  <a:lnTo>
                    <a:pt x="610" y="400"/>
                  </a:lnTo>
                  <a:lnTo>
                    <a:pt x="610" y="400"/>
                  </a:lnTo>
                  <a:lnTo>
                    <a:pt x="608" y="398"/>
                  </a:lnTo>
                  <a:lnTo>
                    <a:pt x="608" y="395"/>
                  </a:lnTo>
                  <a:lnTo>
                    <a:pt x="610" y="395"/>
                  </a:lnTo>
                  <a:lnTo>
                    <a:pt x="610" y="393"/>
                  </a:lnTo>
                  <a:lnTo>
                    <a:pt x="610" y="393"/>
                  </a:lnTo>
                  <a:lnTo>
                    <a:pt x="610" y="393"/>
                  </a:lnTo>
                  <a:lnTo>
                    <a:pt x="610" y="393"/>
                  </a:lnTo>
                  <a:lnTo>
                    <a:pt x="610" y="390"/>
                  </a:lnTo>
                  <a:lnTo>
                    <a:pt x="610" y="390"/>
                  </a:lnTo>
                  <a:lnTo>
                    <a:pt x="610" y="393"/>
                  </a:lnTo>
                  <a:lnTo>
                    <a:pt x="613" y="393"/>
                  </a:lnTo>
                  <a:lnTo>
                    <a:pt x="613" y="393"/>
                  </a:lnTo>
                  <a:lnTo>
                    <a:pt x="613" y="395"/>
                  </a:lnTo>
                  <a:lnTo>
                    <a:pt x="610" y="395"/>
                  </a:lnTo>
                  <a:lnTo>
                    <a:pt x="608" y="398"/>
                  </a:lnTo>
                  <a:lnTo>
                    <a:pt x="610" y="398"/>
                  </a:lnTo>
                  <a:lnTo>
                    <a:pt x="610" y="398"/>
                  </a:lnTo>
                  <a:lnTo>
                    <a:pt x="610" y="400"/>
                  </a:lnTo>
                  <a:lnTo>
                    <a:pt x="613" y="402"/>
                  </a:lnTo>
                  <a:lnTo>
                    <a:pt x="613" y="402"/>
                  </a:lnTo>
                  <a:lnTo>
                    <a:pt x="613" y="405"/>
                  </a:lnTo>
                  <a:lnTo>
                    <a:pt x="613" y="407"/>
                  </a:lnTo>
                  <a:lnTo>
                    <a:pt x="613" y="407"/>
                  </a:lnTo>
                  <a:lnTo>
                    <a:pt x="613" y="407"/>
                  </a:lnTo>
                  <a:lnTo>
                    <a:pt x="613" y="407"/>
                  </a:lnTo>
                  <a:lnTo>
                    <a:pt x="615" y="409"/>
                  </a:lnTo>
                  <a:lnTo>
                    <a:pt x="615" y="409"/>
                  </a:lnTo>
                  <a:lnTo>
                    <a:pt x="615" y="409"/>
                  </a:lnTo>
                  <a:lnTo>
                    <a:pt x="618" y="409"/>
                  </a:lnTo>
                  <a:lnTo>
                    <a:pt x="618" y="409"/>
                  </a:lnTo>
                  <a:lnTo>
                    <a:pt x="618" y="409"/>
                  </a:lnTo>
                  <a:lnTo>
                    <a:pt x="620" y="412"/>
                  </a:lnTo>
                  <a:lnTo>
                    <a:pt x="620" y="412"/>
                  </a:lnTo>
                  <a:lnTo>
                    <a:pt x="620" y="414"/>
                  </a:lnTo>
                  <a:lnTo>
                    <a:pt x="620" y="414"/>
                  </a:lnTo>
                  <a:lnTo>
                    <a:pt x="620" y="414"/>
                  </a:lnTo>
                  <a:lnTo>
                    <a:pt x="622" y="414"/>
                  </a:lnTo>
                  <a:lnTo>
                    <a:pt x="622" y="414"/>
                  </a:lnTo>
                  <a:lnTo>
                    <a:pt x="622" y="417"/>
                  </a:lnTo>
                  <a:lnTo>
                    <a:pt x="622" y="417"/>
                  </a:lnTo>
                  <a:lnTo>
                    <a:pt x="622" y="414"/>
                  </a:lnTo>
                  <a:lnTo>
                    <a:pt x="622" y="414"/>
                  </a:lnTo>
                  <a:lnTo>
                    <a:pt x="625" y="414"/>
                  </a:lnTo>
                  <a:lnTo>
                    <a:pt x="625" y="414"/>
                  </a:lnTo>
                  <a:lnTo>
                    <a:pt x="625" y="414"/>
                  </a:lnTo>
                  <a:lnTo>
                    <a:pt x="625" y="412"/>
                  </a:lnTo>
                  <a:lnTo>
                    <a:pt x="625" y="412"/>
                  </a:lnTo>
                  <a:lnTo>
                    <a:pt x="625" y="412"/>
                  </a:lnTo>
                  <a:lnTo>
                    <a:pt x="625" y="412"/>
                  </a:lnTo>
                  <a:lnTo>
                    <a:pt x="625" y="412"/>
                  </a:lnTo>
                  <a:lnTo>
                    <a:pt x="622" y="412"/>
                  </a:lnTo>
                  <a:lnTo>
                    <a:pt x="622" y="412"/>
                  </a:lnTo>
                  <a:lnTo>
                    <a:pt x="622" y="412"/>
                  </a:lnTo>
                  <a:lnTo>
                    <a:pt x="622" y="412"/>
                  </a:lnTo>
                  <a:lnTo>
                    <a:pt x="622" y="409"/>
                  </a:lnTo>
                  <a:lnTo>
                    <a:pt x="622" y="409"/>
                  </a:lnTo>
                  <a:lnTo>
                    <a:pt x="622" y="409"/>
                  </a:lnTo>
                  <a:lnTo>
                    <a:pt x="622" y="409"/>
                  </a:lnTo>
                  <a:lnTo>
                    <a:pt x="620" y="409"/>
                  </a:lnTo>
                  <a:lnTo>
                    <a:pt x="620" y="409"/>
                  </a:lnTo>
                  <a:lnTo>
                    <a:pt x="620" y="407"/>
                  </a:lnTo>
                  <a:lnTo>
                    <a:pt x="622" y="407"/>
                  </a:lnTo>
                  <a:lnTo>
                    <a:pt x="625" y="407"/>
                  </a:lnTo>
                  <a:lnTo>
                    <a:pt x="622" y="407"/>
                  </a:lnTo>
                  <a:lnTo>
                    <a:pt x="625" y="407"/>
                  </a:lnTo>
                  <a:lnTo>
                    <a:pt x="625" y="407"/>
                  </a:lnTo>
                  <a:lnTo>
                    <a:pt x="625" y="407"/>
                  </a:lnTo>
                  <a:lnTo>
                    <a:pt x="625" y="407"/>
                  </a:lnTo>
                  <a:lnTo>
                    <a:pt x="625" y="407"/>
                  </a:lnTo>
                  <a:lnTo>
                    <a:pt x="625" y="409"/>
                  </a:lnTo>
                  <a:lnTo>
                    <a:pt x="625" y="409"/>
                  </a:lnTo>
                  <a:lnTo>
                    <a:pt x="625" y="409"/>
                  </a:lnTo>
                  <a:lnTo>
                    <a:pt x="625" y="409"/>
                  </a:lnTo>
                  <a:lnTo>
                    <a:pt x="625" y="409"/>
                  </a:lnTo>
                  <a:lnTo>
                    <a:pt x="625" y="409"/>
                  </a:lnTo>
                  <a:lnTo>
                    <a:pt x="627" y="409"/>
                  </a:lnTo>
                  <a:lnTo>
                    <a:pt x="627" y="409"/>
                  </a:lnTo>
                  <a:lnTo>
                    <a:pt x="627" y="412"/>
                  </a:lnTo>
                  <a:lnTo>
                    <a:pt x="627" y="412"/>
                  </a:lnTo>
                  <a:lnTo>
                    <a:pt x="627" y="412"/>
                  </a:lnTo>
                  <a:lnTo>
                    <a:pt x="627" y="412"/>
                  </a:lnTo>
                  <a:lnTo>
                    <a:pt x="627" y="412"/>
                  </a:lnTo>
                  <a:lnTo>
                    <a:pt x="627" y="412"/>
                  </a:lnTo>
                  <a:lnTo>
                    <a:pt x="627" y="412"/>
                  </a:lnTo>
                  <a:lnTo>
                    <a:pt x="627" y="412"/>
                  </a:lnTo>
                  <a:lnTo>
                    <a:pt x="629" y="412"/>
                  </a:lnTo>
                  <a:lnTo>
                    <a:pt x="632" y="409"/>
                  </a:lnTo>
                  <a:lnTo>
                    <a:pt x="632" y="407"/>
                  </a:lnTo>
                  <a:lnTo>
                    <a:pt x="632" y="407"/>
                  </a:lnTo>
                  <a:lnTo>
                    <a:pt x="634" y="407"/>
                  </a:lnTo>
                  <a:lnTo>
                    <a:pt x="634" y="409"/>
                  </a:lnTo>
                  <a:lnTo>
                    <a:pt x="634" y="409"/>
                  </a:lnTo>
                  <a:lnTo>
                    <a:pt x="632" y="409"/>
                  </a:lnTo>
                  <a:lnTo>
                    <a:pt x="632" y="409"/>
                  </a:lnTo>
                  <a:lnTo>
                    <a:pt x="632" y="409"/>
                  </a:lnTo>
                  <a:lnTo>
                    <a:pt x="632" y="409"/>
                  </a:lnTo>
                  <a:lnTo>
                    <a:pt x="632" y="412"/>
                  </a:lnTo>
                  <a:lnTo>
                    <a:pt x="632" y="412"/>
                  </a:lnTo>
                  <a:lnTo>
                    <a:pt x="629" y="412"/>
                  </a:lnTo>
                  <a:lnTo>
                    <a:pt x="627" y="414"/>
                  </a:lnTo>
                  <a:lnTo>
                    <a:pt x="627" y="417"/>
                  </a:lnTo>
                  <a:lnTo>
                    <a:pt x="627" y="417"/>
                  </a:lnTo>
                  <a:lnTo>
                    <a:pt x="627" y="417"/>
                  </a:lnTo>
                  <a:lnTo>
                    <a:pt x="625" y="414"/>
                  </a:lnTo>
                  <a:lnTo>
                    <a:pt x="625" y="414"/>
                  </a:lnTo>
                  <a:lnTo>
                    <a:pt x="625" y="417"/>
                  </a:lnTo>
                  <a:lnTo>
                    <a:pt x="625" y="417"/>
                  </a:lnTo>
                  <a:lnTo>
                    <a:pt x="625" y="417"/>
                  </a:lnTo>
                  <a:lnTo>
                    <a:pt x="627" y="417"/>
                  </a:lnTo>
                  <a:lnTo>
                    <a:pt x="627" y="417"/>
                  </a:lnTo>
                  <a:lnTo>
                    <a:pt x="629" y="417"/>
                  </a:lnTo>
                  <a:lnTo>
                    <a:pt x="629" y="414"/>
                  </a:lnTo>
                  <a:lnTo>
                    <a:pt x="629" y="417"/>
                  </a:lnTo>
                  <a:lnTo>
                    <a:pt x="632" y="417"/>
                  </a:lnTo>
                  <a:lnTo>
                    <a:pt x="632" y="414"/>
                  </a:lnTo>
                  <a:lnTo>
                    <a:pt x="632" y="414"/>
                  </a:lnTo>
                  <a:lnTo>
                    <a:pt x="634" y="414"/>
                  </a:lnTo>
                  <a:lnTo>
                    <a:pt x="634" y="414"/>
                  </a:lnTo>
                  <a:lnTo>
                    <a:pt x="634" y="414"/>
                  </a:lnTo>
                  <a:lnTo>
                    <a:pt x="634" y="414"/>
                  </a:lnTo>
                  <a:lnTo>
                    <a:pt x="634" y="414"/>
                  </a:lnTo>
                  <a:lnTo>
                    <a:pt x="634" y="412"/>
                  </a:lnTo>
                  <a:lnTo>
                    <a:pt x="636" y="414"/>
                  </a:lnTo>
                  <a:lnTo>
                    <a:pt x="636" y="414"/>
                  </a:lnTo>
                  <a:lnTo>
                    <a:pt x="636" y="414"/>
                  </a:lnTo>
                  <a:lnTo>
                    <a:pt x="636" y="414"/>
                  </a:lnTo>
                  <a:lnTo>
                    <a:pt x="636" y="414"/>
                  </a:lnTo>
                  <a:lnTo>
                    <a:pt x="634" y="414"/>
                  </a:lnTo>
                  <a:lnTo>
                    <a:pt x="634" y="414"/>
                  </a:lnTo>
                  <a:lnTo>
                    <a:pt x="634" y="414"/>
                  </a:lnTo>
                  <a:lnTo>
                    <a:pt x="632" y="417"/>
                  </a:lnTo>
                  <a:lnTo>
                    <a:pt x="632" y="417"/>
                  </a:lnTo>
                  <a:lnTo>
                    <a:pt x="629" y="417"/>
                  </a:lnTo>
                  <a:lnTo>
                    <a:pt x="629" y="419"/>
                  </a:lnTo>
                  <a:lnTo>
                    <a:pt x="629" y="419"/>
                  </a:lnTo>
                  <a:lnTo>
                    <a:pt x="627" y="419"/>
                  </a:lnTo>
                  <a:lnTo>
                    <a:pt x="625" y="419"/>
                  </a:lnTo>
                  <a:lnTo>
                    <a:pt x="625" y="419"/>
                  </a:lnTo>
                  <a:lnTo>
                    <a:pt x="625" y="419"/>
                  </a:lnTo>
                  <a:lnTo>
                    <a:pt x="622" y="419"/>
                  </a:lnTo>
                  <a:lnTo>
                    <a:pt x="622" y="419"/>
                  </a:lnTo>
                  <a:lnTo>
                    <a:pt x="622" y="419"/>
                  </a:lnTo>
                  <a:lnTo>
                    <a:pt x="622" y="421"/>
                  </a:lnTo>
                  <a:lnTo>
                    <a:pt x="622" y="421"/>
                  </a:lnTo>
                  <a:lnTo>
                    <a:pt x="625" y="424"/>
                  </a:lnTo>
                  <a:lnTo>
                    <a:pt x="627" y="424"/>
                  </a:lnTo>
                  <a:lnTo>
                    <a:pt x="627" y="421"/>
                  </a:lnTo>
                  <a:lnTo>
                    <a:pt x="629" y="421"/>
                  </a:lnTo>
                  <a:lnTo>
                    <a:pt x="629" y="421"/>
                  </a:lnTo>
                  <a:lnTo>
                    <a:pt x="629" y="421"/>
                  </a:lnTo>
                  <a:lnTo>
                    <a:pt x="632" y="421"/>
                  </a:lnTo>
                  <a:lnTo>
                    <a:pt x="632" y="421"/>
                  </a:lnTo>
                  <a:lnTo>
                    <a:pt x="629" y="424"/>
                  </a:lnTo>
                  <a:lnTo>
                    <a:pt x="629" y="424"/>
                  </a:lnTo>
                  <a:lnTo>
                    <a:pt x="629" y="424"/>
                  </a:lnTo>
                  <a:lnTo>
                    <a:pt x="629" y="426"/>
                  </a:lnTo>
                  <a:lnTo>
                    <a:pt x="629" y="426"/>
                  </a:lnTo>
                  <a:lnTo>
                    <a:pt x="629" y="426"/>
                  </a:lnTo>
                  <a:lnTo>
                    <a:pt x="629" y="426"/>
                  </a:lnTo>
                  <a:lnTo>
                    <a:pt x="629" y="426"/>
                  </a:lnTo>
                  <a:lnTo>
                    <a:pt x="629" y="431"/>
                  </a:lnTo>
                  <a:lnTo>
                    <a:pt x="629" y="431"/>
                  </a:lnTo>
                  <a:lnTo>
                    <a:pt x="629" y="431"/>
                  </a:lnTo>
                  <a:lnTo>
                    <a:pt x="629" y="431"/>
                  </a:lnTo>
                  <a:lnTo>
                    <a:pt x="629" y="433"/>
                  </a:lnTo>
                  <a:lnTo>
                    <a:pt x="629" y="433"/>
                  </a:lnTo>
                  <a:lnTo>
                    <a:pt x="629" y="433"/>
                  </a:lnTo>
                  <a:lnTo>
                    <a:pt x="629" y="433"/>
                  </a:lnTo>
                  <a:lnTo>
                    <a:pt x="629" y="433"/>
                  </a:lnTo>
                  <a:lnTo>
                    <a:pt x="629" y="433"/>
                  </a:lnTo>
                  <a:lnTo>
                    <a:pt x="629" y="435"/>
                  </a:lnTo>
                  <a:lnTo>
                    <a:pt x="629" y="435"/>
                  </a:lnTo>
                  <a:lnTo>
                    <a:pt x="627" y="435"/>
                  </a:lnTo>
                  <a:lnTo>
                    <a:pt x="627" y="435"/>
                  </a:lnTo>
                  <a:lnTo>
                    <a:pt x="627" y="438"/>
                  </a:lnTo>
                  <a:lnTo>
                    <a:pt x="627" y="438"/>
                  </a:lnTo>
                  <a:lnTo>
                    <a:pt x="627" y="438"/>
                  </a:lnTo>
                  <a:lnTo>
                    <a:pt x="625" y="440"/>
                  </a:lnTo>
                  <a:lnTo>
                    <a:pt x="625" y="438"/>
                  </a:lnTo>
                  <a:lnTo>
                    <a:pt x="625" y="438"/>
                  </a:lnTo>
                  <a:lnTo>
                    <a:pt x="625" y="435"/>
                  </a:lnTo>
                  <a:lnTo>
                    <a:pt x="625" y="438"/>
                  </a:lnTo>
                  <a:lnTo>
                    <a:pt x="625" y="438"/>
                  </a:lnTo>
                  <a:lnTo>
                    <a:pt x="625" y="438"/>
                  </a:lnTo>
                  <a:lnTo>
                    <a:pt x="625" y="438"/>
                  </a:lnTo>
                  <a:lnTo>
                    <a:pt x="622" y="438"/>
                  </a:lnTo>
                  <a:lnTo>
                    <a:pt x="622" y="438"/>
                  </a:lnTo>
                  <a:lnTo>
                    <a:pt x="622" y="435"/>
                  </a:lnTo>
                  <a:lnTo>
                    <a:pt x="622" y="435"/>
                  </a:lnTo>
                  <a:lnTo>
                    <a:pt x="622" y="435"/>
                  </a:lnTo>
                  <a:lnTo>
                    <a:pt x="622" y="435"/>
                  </a:lnTo>
                  <a:lnTo>
                    <a:pt x="622" y="435"/>
                  </a:lnTo>
                  <a:lnTo>
                    <a:pt x="625" y="435"/>
                  </a:lnTo>
                  <a:lnTo>
                    <a:pt x="625" y="435"/>
                  </a:lnTo>
                  <a:lnTo>
                    <a:pt x="625" y="433"/>
                  </a:lnTo>
                  <a:lnTo>
                    <a:pt x="625" y="433"/>
                  </a:lnTo>
                  <a:lnTo>
                    <a:pt x="622" y="433"/>
                  </a:lnTo>
                  <a:lnTo>
                    <a:pt x="622" y="433"/>
                  </a:lnTo>
                  <a:lnTo>
                    <a:pt x="622" y="433"/>
                  </a:lnTo>
                  <a:lnTo>
                    <a:pt x="622" y="431"/>
                  </a:lnTo>
                  <a:lnTo>
                    <a:pt x="622" y="431"/>
                  </a:lnTo>
                  <a:lnTo>
                    <a:pt x="622" y="431"/>
                  </a:lnTo>
                  <a:lnTo>
                    <a:pt x="620" y="428"/>
                  </a:lnTo>
                  <a:lnTo>
                    <a:pt x="620" y="428"/>
                  </a:lnTo>
                  <a:lnTo>
                    <a:pt x="620" y="426"/>
                  </a:lnTo>
                  <a:lnTo>
                    <a:pt x="620" y="426"/>
                  </a:lnTo>
                  <a:lnTo>
                    <a:pt x="618" y="426"/>
                  </a:lnTo>
                  <a:lnTo>
                    <a:pt x="618" y="426"/>
                  </a:lnTo>
                  <a:lnTo>
                    <a:pt x="618" y="428"/>
                  </a:lnTo>
                  <a:lnTo>
                    <a:pt x="618" y="428"/>
                  </a:lnTo>
                  <a:lnTo>
                    <a:pt x="618" y="426"/>
                  </a:lnTo>
                  <a:lnTo>
                    <a:pt x="618" y="424"/>
                  </a:lnTo>
                  <a:lnTo>
                    <a:pt x="618" y="426"/>
                  </a:lnTo>
                  <a:lnTo>
                    <a:pt x="618" y="426"/>
                  </a:lnTo>
                  <a:lnTo>
                    <a:pt x="618" y="426"/>
                  </a:lnTo>
                  <a:lnTo>
                    <a:pt x="615" y="426"/>
                  </a:lnTo>
                  <a:lnTo>
                    <a:pt x="615" y="428"/>
                  </a:lnTo>
                  <a:lnTo>
                    <a:pt x="618" y="433"/>
                  </a:lnTo>
                  <a:lnTo>
                    <a:pt x="622" y="440"/>
                  </a:lnTo>
                  <a:lnTo>
                    <a:pt x="622" y="445"/>
                  </a:lnTo>
                  <a:lnTo>
                    <a:pt x="622" y="447"/>
                  </a:lnTo>
                  <a:lnTo>
                    <a:pt x="622" y="452"/>
                  </a:lnTo>
                  <a:lnTo>
                    <a:pt x="625" y="459"/>
                  </a:lnTo>
                  <a:lnTo>
                    <a:pt x="625" y="461"/>
                  </a:lnTo>
                  <a:lnTo>
                    <a:pt x="625" y="461"/>
                  </a:lnTo>
                  <a:lnTo>
                    <a:pt x="627" y="461"/>
                  </a:lnTo>
                  <a:lnTo>
                    <a:pt x="627" y="459"/>
                  </a:lnTo>
                  <a:lnTo>
                    <a:pt x="627" y="459"/>
                  </a:lnTo>
                  <a:lnTo>
                    <a:pt x="629" y="459"/>
                  </a:lnTo>
                  <a:lnTo>
                    <a:pt x="629" y="459"/>
                  </a:lnTo>
                  <a:lnTo>
                    <a:pt x="629" y="459"/>
                  </a:lnTo>
                  <a:lnTo>
                    <a:pt x="629" y="459"/>
                  </a:lnTo>
                  <a:lnTo>
                    <a:pt x="632" y="457"/>
                  </a:lnTo>
                  <a:lnTo>
                    <a:pt x="632" y="457"/>
                  </a:lnTo>
                  <a:lnTo>
                    <a:pt x="634" y="457"/>
                  </a:lnTo>
                  <a:lnTo>
                    <a:pt x="634" y="454"/>
                  </a:lnTo>
                  <a:lnTo>
                    <a:pt x="639" y="454"/>
                  </a:lnTo>
                  <a:lnTo>
                    <a:pt x="641" y="457"/>
                  </a:lnTo>
                  <a:lnTo>
                    <a:pt x="641" y="457"/>
                  </a:lnTo>
                  <a:lnTo>
                    <a:pt x="641" y="457"/>
                  </a:lnTo>
                  <a:lnTo>
                    <a:pt x="639" y="457"/>
                  </a:lnTo>
                  <a:lnTo>
                    <a:pt x="639" y="457"/>
                  </a:lnTo>
                  <a:lnTo>
                    <a:pt x="639" y="459"/>
                  </a:lnTo>
                  <a:lnTo>
                    <a:pt x="639" y="459"/>
                  </a:lnTo>
                  <a:lnTo>
                    <a:pt x="639" y="459"/>
                  </a:lnTo>
                  <a:lnTo>
                    <a:pt x="641" y="459"/>
                  </a:lnTo>
                  <a:lnTo>
                    <a:pt x="641" y="459"/>
                  </a:lnTo>
                  <a:lnTo>
                    <a:pt x="641" y="461"/>
                  </a:lnTo>
                  <a:lnTo>
                    <a:pt x="641" y="461"/>
                  </a:lnTo>
                  <a:lnTo>
                    <a:pt x="641" y="461"/>
                  </a:lnTo>
                  <a:lnTo>
                    <a:pt x="641" y="461"/>
                  </a:lnTo>
                  <a:lnTo>
                    <a:pt x="644" y="464"/>
                  </a:lnTo>
                  <a:lnTo>
                    <a:pt x="644" y="464"/>
                  </a:lnTo>
                  <a:lnTo>
                    <a:pt x="644" y="464"/>
                  </a:lnTo>
                  <a:lnTo>
                    <a:pt x="644" y="466"/>
                  </a:lnTo>
                  <a:lnTo>
                    <a:pt x="644" y="466"/>
                  </a:lnTo>
                  <a:lnTo>
                    <a:pt x="644" y="466"/>
                  </a:lnTo>
                  <a:lnTo>
                    <a:pt x="644" y="466"/>
                  </a:lnTo>
                  <a:lnTo>
                    <a:pt x="641" y="464"/>
                  </a:lnTo>
                  <a:lnTo>
                    <a:pt x="641" y="464"/>
                  </a:lnTo>
                  <a:lnTo>
                    <a:pt x="639" y="464"/>
                  </a:lnTo>
                  <a:lnTo>
                    <a:pt x="636" y="466"/>
                  </a:lnTo>
                  <a:lnTo>
                    <a:pt x="636" y="466"/>
                  </a:lnTo>
                  <a:lnTo>
                    <a:pt x="636" y="466"/>
                  </a:lnTo>
                  <a:lnTo>
                    <a:pt x="634" y="469"/>
                  </a:lnTo>
                  <a:lnTo>
                    <a:pt x="632" y="469"/>
                  </a:lnTo>
                  <a:lnTo>
                    <a:pt x="634" y="469"/>
                  </a:lnTo>
                  <a:lnTo>
                    <a:pt x="636" y="469"/>
                  </a:lnTo>
                  <a:lnTo>
                    <a:pt x="636" y="469"/>
                  </a:lnTo>
                  <a:lnTo>
                    <a:pt x="636" y="469"/>
                  </a:lnTo>
                  <a:lnTo>
                    <a:pt x="634" y="469"/>
                  </a:lnTo>
                  <a:lnTo>
                    <a:pt x="634" y="469"/>
                  </a:lnTo>
                  <a:lnTo>
                    <a:pt x="634" y="471"/>
                  </a:lnTo>
                  <a:lnTo>
                    <a:pt x="634" y="471"/>
                  </a:lnTo>
                  <a:lnTo>
                    <a:pt x="634" y="473"/>
                  </a:lnTo>
                  <a:lnTo>
                    <a:pt x="632" y="473"/>
                  </a:lnTo>
                  <a:lnTo>
                    <a:pt x="632" y="473"/>
                  </a:lnTo>
                  <a:lnTo>
                    <a:pt x="632" y="471"/>
                  </a:lnTo>
                  <a:lnTo>
                    <a:pt x="632" y="469"/>
                  </a:lnTo>
                  <a:lnTo>
                    <a:pt x="629" y="464"/>
                  </a:lnTo>
                  <a:lnTo>
                    <a:pt x="629" y="464"/>
                  </a:lnTo>
                  <a:lnTo>
                    <a:pt x="632" y="464"/>
                  </a:lnTo>
                  <a:lnTo>
                    <a:pt x="632" y="464"/>
                  </a:lnTo>
                  <a:lnTo>
                    <a:pt x="632" y="464"/>
                  </a:lnTo>
                  <a:lnTo>
                    <a:pt x="629" y="461"/>
                  </a:lnTo>
                  <a:lnTo>
                    <a:pt x="629" y="464"/>
                  </a:lnTo>
                  <a:lnTo>
                    <a:pt x="627" y="464"/>
                  </a:lnTo>
                  <a:lnTo>
                    <a:pt x="627" y="464"/>
                  </a:lnTo>
                  <a:lnTo>
                    <a:pt x="627" y="464"/>
                  </a:lnTo>
                  <a:lnTo>
                    <a:pt x="627" y="469"/>
                  </a:lnTo>
                  <a:lnTo>
                    <a:pt x="627" y="469"/>
                  </a:lnTo>
                  <a:lnTo>
                    <a:pt x="627" y="471"/>
                  </a:lnTo>
                  <a:lnTo>
                    <a:pt x="627" y="473"/>
                  </a:lnTo>
                  <a:lnTo>
                    <a:pt x="627" y="473"/>
                  </a:lnTo>
                  <a:lnTo>
                    <a:pt x="629" y="478"/>
                  </a:lnTo>
                  <a:lnTo>
                    <a:pt x="629" y="480"/>
                  </a:lnTo>
                  <a:lnTo>
                    <a:pt x="629" y="480"/>
                  </a:lnTo>
                  <a:lnTo>
                    <a:pt x="632" y="480"/>
                  </a:lnTo>
                  <a:lnTo>
                    <a:pt x="634" y="478"/>
                  </a:lnTo>
                  <a:lnTo>
                    <a:pt x="634" y="478"/>
                  </a:lnTo>
                  <a:lnTo>
                    <a:pt x="634" y="478"/>
                  </a:lnTo>
                  <a:lnTo>
                    <a:pt x="634" y="476"/>
                  </a:lnTo>
                  <a:lnTo>
                    <a:pt x="636" y="476"/>
                  </a:lnTo>
                  <a:lnTo>
                    <a:pt x="636" y="476"/>
                  </a:lnTo>
                  <a:lnTo>
                    <a:pt x="636" y="478"/>
                  </a:lnTo>
                  <a:lnTo>
                    <a:pt x="636" y="478"/>
                  </a:lnTo>
                  <a:lnTo>
                    <a:pt x="634" y="478"/>
                  </a:lnTo>
                  <a:lnTo>
                    <a:pt x="634" y="478"/>
                  </a:lnTo>
                  <a:lnTo>
                    <a:pt x="634" y="480"/>
                  </a:lnTo>
                  <a:lnTo>
                    <a:pt x="632" y="480"/>
                  </a:lnTo>
                  <a:lnTo>
                    <a:pt x="632" y="483"/>
                  </a:lnTo>
                  <a:lnTo>
                    <a:pt x="629" y="483"/>
                  </a:lnTo>
                  <a:lnTo>
                    <a:pt x="629" y="483"/>
                  </a:lnTo>
                  <a:lnTo>
                    <a:pt x="629" y="483"/>
                  </a:lnTo>
                  <a:lnTo>
                    <a:pt x="629" y="483"/>
                  </a:lnTo>
                  <a:lnTo>
                    <a:pt x="629" y="488"/>
                  </a:lnTo>
                  <a:lnTo>
                    <a:pt x="629" y="492"/>
                  </a:lnTo>
                  <a:lnTo>
                    <a:pt x="629" y="504"/>
                  </a:lnTo>
                  <a:lnTo>
                    <a:pt x="632" y="506"/>
                  </a:lnTo>
                  <a:lnTo>
                    <a:pt x="632" y="504"/>
                  </a:lnTo>
                  <a:lnTo>
                    <a:pt x="634" y="504"/>
                  </a:lnTo>
                  <a:lnTo>
                    <a:pt x="634" y="506"/>
                  </a:lnTo>
                  <a:lnTo>
                    <a:pt x="634" y="506"/>
                  </a:lnTo>
                  <a:lnTo>
                    <a:pt x="634" y="504"/>
                  </a:lnTo>
                  <a:lnTo>
                    <a:pt x="634" y="504"/>
                  </a:lnTo>
                  <a:lnTo>
                    <a:pt x="634" y="504"/>
                  </a:lnTo>
                  <a:lnTo>
                    <a:pt x="636" y="504"/>
                  </a:lnTo>
                  <a:lnTo>
                    <a:pt x="636" y="504"/>
                  </a:lnTo>
                  <a:lnTo>
                    <a:pt x="636" y="504"/>
                  </a:lnTo>
                  <a:lnTo>
                    <a:pt x="636" y="506"/>
                  </a:lnTo>
                  <a:lnTo>
                    <a:pt x="634" y="506"/>
                  </a:lnTo>
                  <a:lnTo>
                    <a:pt x="636" y="506"/>
                  </a:lnTo>
                  <a:lnTo>
                    <a:pt x="636" y="506"/>
                  </a:lnTo>
                  <a:lnTo>
                    <a:pt x="636" y="506"/>
                  </a:lnTo>
                  <a:lnTo>
                    <a:pt x="636" y="506"/>
                  </a:lnTo>
                  <a:lnTo>
                    <a:pt x="634" y="506"/>
                  </a:lnTo>
                  <a:lnTo>
                    <a:pt x="632" y="506"/>
                  </a:lnTo>
                  <a:lnTo>
                    <a:pt x="627" y="509"/>
                  </a:lnTo>
                  <a:lnTo>
                    <a:pt x="627" y="511"/>
                  </a:lnTo>
                  <a:lnTo>
                    <a:pt x="625" y="516"/>
                  </a:lnTo>
                  <a:lnTo>
                    <a:pt x="625" y="518"/>
                  </a:lnTo>
                  <a:lnTo>
                    <a:pt x="625" y="518"/>
                  </a:lnTo>
                  <a:lnTo>
                    <a:pt x="627" y="518"/>
                  </a:lnTo>
                  <a:lnTo>
                    <a:pt x="627" y="516"/>
                  </a:lnTo>
                  <a:lnTo>
                    <a:pt x="627" y="516"/>
                  </a:lnTo>
                  <a:lnTo>
                    <a:pt x="629" y="516"/>
                  </a:lnTo>
                  <a:lnTo>
                    <a:pt x="629" y="516"/>
                  </a:lnTo>
                  <a:lnTo>
                    <a:pt x="629" y="518"/>
                  </a:lnTo>
                  <a:lnTo>
                    <a:pt x="627" y="518"/>
                  </a:lnTo>
                  <a:lnTo>
                    <a:pt x="627" y="521"/>
                  </a:lnTo>
                  <a:lnTo>
                    <a:pt x="625" y="521"/>
                  </a:lnTo>
                  <a:lnTo>
                    <a:pt x="625" y="521"/>
                  </a:lnTo>
                  <a:lnTo>
                    <a:pt x="625" y="521"/>
                  </a:lnTo>
                  <a:lnTo>
                    <a:pt x="625" y="521"/>
                  </a:lnTo>
                  <a:lnTo>
                    <a:pt x="625" y="523"/>
                  </a:lnTo>
                  <a:lnTo>
                    <a:pt x="622" y="523"/>
                  </a:lnTo>
                  <a:lnTo>
                    <a:pt x="622" y="523"/>
                  </a:lnTo>
                  <a:lnTo>
                    <a:pt x="622" y="525"/>
                  </a:lnTo>
                  <a:lnTo>
                    <a:pt x="625" y="523"/>
                  </a:lnTo>
                  <a:lnTo>
                    <a:pt x="625" y="523"/>
                  </a:lnTo>
                  <a:lnTo>
                    <a:pt x="625" y="523"/>
                  </a:lnTo>
                  <a:lnTo>
                    <a:pt x="625" y="523"/>
                  </a:lnTo>
                  <a:lnTo>
                    <a:pt x="627" y="523"/>
                  </a:lnTo>
                  <a:lnTo>
                    <a:pt x="627" y="523"/>
                  </a:lnTo>
                  <a:lnTo>
                    <a:pt x="629" y="523"/>
                  </a:lnTo>
                  <a:lnTo>
                    <a:pt x="627" y="525"/>
                  </a:lnTo>
                  <a:lnTo>
                    <a:pt x="629" y="525"/>
                  </a:lnTo>
                  <a:lnTo>
                    <a:pt x="629" y="525"/>
                  </a:lnTo>
                  <a:lnTo>
                    <a:pt x="629" y="525"/>
                  </a:lnTo>
                  <a:lnTo>
                    <a:pt x="629" y="525"/>
                  </a:lnTo>
                  <a:lnTo>
                    <a:pt x="629" y="525"/>
                  </a:lnTo>
                  <a:lnTo>
                    <a:pt x="627" y="525"/>
                  </a:lnTo>
                  <a:lnTo>
                    <a:pt x="627" y="525"/>
                  </a:lnTo>
                  <a:lnTo>
                    <a:pt x="625" y="525"/>
                  </a:lnTo>
                  <a:lnTo>
                    <a:pt x="625" y="528"/>
                  </a:lnTo>
                  <a:lnTo>
                    <a:pt x="625" y="528"/>
                  </a:lnTo>
                  <a:lnTo>
                    <a:pt x="625" y="528"/>
                  </a:lnTo>
                  <a:lnTo>
                    <a:pt x="625" y="528"/>
                  </a:lnTo>
                  <a:lnTo>
                    <a:pt x="625" y="528"/>
                  </a:lnTo>
                  <a:lnTo>
                    <a:pt x="622" y="525"/>
                  </a:lnTo>
                  <a:lnTo>
                    <a:pt x="622" y="528"/>
                  </a:lnTo>
                  <a:lnTo>
                    <a:pt x="622" y="528"/>
                  </a:lnTo>
                  <a:lnTo>
                    <a:pt x="622" y="528"/>
                  </a:lnTo>
                  <a:lnTo>
                    <a:pt x="622" y="525"/>
                  </a:lnTo>
                  <a:lnTo>
                    <a:pt x="622" y="525"/>
                  </a:lnTo>
                  <a:lnTo>
                    <a:pt x="622" y="525"/>
                  </a:lnTo>
                  <a:lnTo>
                    <a:pt x="622" y="525"/>
                  </a:lnTo>
                  <a:lnTo>
                    <a:pt x="620" y="525"/>
                  </a:lnTo>
                  <a:lnTo>
                    <a:pt x="620" y="525"/>
                  </a:lnTo>
                  <a:lnTo>
                    <a:pt x="620" y="525"/>
                  </a:lnTo>
                  <a:lnTo>
                    <a:pt x="618" y="525"/>
                  </a:lnTo>
                  <a:lnTo>
                    <a:pt x="618" y="528"/>
                  </a:lnTo>
                  <a:lnTo>
                    <a:pt x="618" y="528"/>
                  </a:lnTo>
                  <a:lnTo>
                    <a:pt x="618" y="530"/>
                  </a:lnTo>
                  <a:lnTo>
                    <a:pt x="618" y="530"/>
                  </a:lnTo>
                  <a:lnTo>
                    <a:pt x="618" y="533"/>
                  </a:lnTo>
                  <a:lnTo>
                    <a:pt x="615" y="535"/>
                  </a:lnTo>
                  <a:lnTo>
                    <a:pt x="615" y="537"/>
                  </a:lnTo>
                  <a:lnTo>
                    <a:pt x="613" y="540"/>
                  </a:lnTo>
                  <a:lnTo>
                    <a:pt x="610" y="544"/>
                  </a:lnTo>
                  <a:lnTo>
                    <a:pt x="610" y="547"/>
                  </a:lnTo>
                  <a:lnTo>
                    <a:pt x="608" y="556"/>
                  </a:lnTo>
                  <a:lnTo>
                    <a:pt x="608" y="559"/>
                  </a:lnTo>
                  <a:lnTo>
                    <a:pt x="606" y="559"/>
                  </a:lnTo>
                  <a:lnTo>
                    <a:pt x="606" y="559"/>
                  </a:lnTo>
                  <a:lnTo>
                    <a:pt x="606" y="561"/>
                  </a:lnTo>
                  <a:lnTo>
                    <a:pt x="606" y="561"/>
                  </a:lnTo>
                  <a:lnTo>
                    <a:pt x="606" y="561"/>
                  </a:lnTo>
                  <a:lnTo>
                    <a:pt x="606" y="561"/>
                  </a:lnTo>
                  <a:lnTo>
                    <a:pt x="606" y="563"/>
                  </a:lnTo>
                  <a:lnTo>
                    <a:pt x="603" y="563"/>
                  </a:lnTo>
                  <a:lnTo>
                    <a:pt x="603" y="566"/>
                  </a:lnTo>
                  <a:lnTo>
                    <a:pt x="603" y="568"/>
                  </a:lnTo>
                  <a:lnTo>
                    <a:pt x="601" y="568"/>
                  </a:lnTo>
                  <a:lnTo>
                    <a:pt x="594" y="575"/>
                  </a:lnTo>
                  <a:lnTo>
                    <a:pt x="592" y="575"/>
                  </a:lnTo>
                  <a:lnTo>
                    <a:pt x="589" y="577"/>
                  </a:lnTo>
                  <a:lnTo>
                    <a:pt x="584" y="575"/>
                  </a:lnTo>
                  <a:lnTo>
                    <a:pt x="582" y="577"/>
                  </a:lnTo>
                  <a:lnTo>
                    <a:pt x="568" y="585"/>
                  </a:lnTo>
                  <a:lnTo>
                    <a:pt x="563" y="587"/>
                  </a:lnTo>
                  <a:lnTo>
                    <a:pt x="561" y="587"/>
                  </a:lnTo>
                  <a:lnTo>
                    <a:pt x="558" y="589"/>
                  </a:lnTo>
                  <a:lnTo>
                    <a:pt x="556" y="594"/>
                  </a:lnTo>
                  <a:lnTo>
                    <a:pt x="556" y="596"/>
                  </a:lnTo>
                  <a:lnTo>
                    <a:pt x="556" y="599"/>
                  </a:lnTo>
                  <a:lnTo>
                    <a:pt x="556" y="601"/>
                  </a:lnTo>
                  <a:lnTo>
                    <a:pt x="556" y="604"/>
                  </a:lnTo>
                  <a:lnTo>
                    <a:pt x="558" y="606"/>
                  </a:lnTo>
                  <a:lnTo>
                    <a:pt x="563" y="611"/>
                  </a:lnTo>
                  <a:lnTo>
                    <a:pt x="565" y="611"/>
                  </a:lnTo>
                  <a:lnTo>
                    <a:pt x="573" y="613"/>
                  </a:lnTo>
                  <a:lnTo>
                    <a:pt x="575" y="613"/>
                  </a:lnTo>
                  <a:lnTo>
                    <a:pt x="577" y="615"/>
                  </a:lnTo>
                  <a:lnTo>
                    <a:pt x="580" y="615"/>
                  </a:lnTo>
                  <a:lnTo>
                    <a:pt x="580" y="620"/>
                  </a:lnTo>
                  <a:lnTo>
                    <a:pt x="582" y="622"/>
                  </a:lnTo>
                  <a:lnTo>
                    <a:pt x="584" y="627"/>
                  </a:lnTo>
                  <a:lnTo>
                    <a:pt x="587" y="627"/>
                  </a:lnTo>
                  <a:lnTo>
                    <a:pt x="587" y="627"/>
                  </a:lnTo>
                  <a:lnTo>
                    <a:pt x="589" y="627"/>
                  </a:lnTo>
                  <a:lnTo>
                    <a:pt x="594" y="630"/>
                  </a:lnTo>
                  <a:lnTo>
                    <a:pt x="596" y="630"/>
                  </a:lnTo>
                  <a:lnTo>
                    <a:pt x="599" y="630"/>
                  </a:lnTo>
                  <a:lnTo>
                    <a:pt x="599" y="630"/>
                  </a:lnTo>
                  <a:lnTo>
                    <a:pt x="601" y="630"/>
                  </a:lnTo>
                  <a:lnTo>
                    <a:pt x="603" y="632"/>
                  </a:lnTo>
                  <a:lnTo>
                    <a:pt x="608" y="637"/>
                  </a:lnTo>
                  <a:lnTo>
                    <a:pt x="608" y="634"/>
                  </a:lnTo>
                  <a:lnTo>
                    <a:pt x="610" y="637"/>
                  </a:lnTo>
                  <a:lnTo>
                    <a:pt x="610" y="639"/>
                  </a:lnTo>
                  <a:lnTo>
                    <a:pt x="610" y="639"/>
                  </a:lnTo>
                  <a:lnTo>
                    <a:pt x="610" y="644"/>
                  </a:lnTo>
                  <a:lnTo>
                    <a:pt x="610" y="646"/>
                  </a:lnTo>
                  <a:lnTo>
                    <a:pt x="610" y="649"/>
                  </a:lnTo>
                  <a:lnTo>
                    <a:pt x="613" y="649"/>
                  </a:lnTo>
                  <a:lnTo>
                    <a:pt x="613" y="649"/>
                  </a:lnTo>
                  <a:lnTo>
                    <a:pt x="615" y="646"/>
                  </a:lnTo>
                  <a:lnTo>
                    <a:pt x="618" y="646"/>
                  </a:lnTo>
                  <a:lnTo>
                    <a:pt x="618" y="644"/>
                  </a:lnTo>
                  <a:lnTo>
                    <a:pt x="618" y="644"/>
                  </a:lnTo>
                  <a:lnTo>
                    <a:pt x="618" y="646"/>
                  </a:lnTo>
                  <a:lnTo>
                    <a:pt x="618" y="646"/>
                  </a:lnTo>
                  <a:lnTo>
                    <a:pt x="615" y="649"/>
                  </a:lnTo>
                  <a:lnTo>
                    <a:pt x="615" y="649"/>
                  </a:lnTo>
                  <a:lnTo>
                    <a:pt x="613" y="649"/>
                  </a:lnTo>
                  <a:lnTo>
                    <a:pt x="613" y="649"/>
                  </a:lnTo>
                  <a:lnTo>
                    <a:pt x="613" y="649"/>
                  </a:lnTo>
                  <a:lnTo>
                    <a:pt x="613" y="649"/>
                  </a:lnTo>
                  <a:lnTo>
                    <a:pt x="610" y="649"/>
                  </a:lnTo>
                  <a:lnTo>
                    <a:pt x="610" y="649"/>
                  </a:lnTo>
                  <a:lnTo>
                    <a:pt x="610" y="651"/>
                  </a:lnTo>
                  <a:lnTo>
                    <a:pt x="608" y="656"/>
                  </a:lnTo>
                  <a:lnTo>
                    <a:pt x="608" y="656"/>
                  </a:lnTo>
                  <a:lnTo>
                    <a:pt x="608" y="656"/>
                  </a:lnTo>
                  <a:lnTo>
                    <a:pt x="608" y="658"/>
                  </a:lnTo>
                  <a:lnTo>
                    <a:pt x="608" y="658"/>
                  </a:lnTo>
                  <a:lnTo>
                    <a:pt x="608" y="658"/>
                  </a:lnTo>
                  <a:lnTo>
                    <a:pt x="608" y="660"/>
                  </a:lnTo>
                  <a:lnTo>
                    <a:pt x="606" y="660"/>
                  </a:lnTo>
                  <a:lnTo>
                    <a:pt x="606" y="660"/>
                  </a:lnTo>
                  <a:lnTo>
                    <a:pt x="606" y="660"/>
                  </a:lnTo>
                  <a:lnTo>
                    <a:pt x="606" y="660"/>
                  </a:lnTo>
                  <a:lnTo>
                    <a:pt x="606" y="660"/>
                  </a:lnTo>
                  <a:lnTo>
                    <a:pt x="606" y="660"/>
                  </a:lnTo>
                  <a:lnTo>
                    <a:pt x="606" y="663"/>
                  </a:lnTo>
                  <a:lnTo>
                    <a:pt x="603" y="665"/>
                  </a:lnTo>
                  <a:lnTo>
                    <a:pt x="603" y="667"/>
                  </a:lnTo>
                  <a:lnTo>
                    <a:pt x="603" y="667"/>
                  </a:lnTo>
                  <a:lnTo>
                    <a:pt x="601" y="672"/>
                  </a:lnTo>
                  <a:lnTo>
                    <a:pt x="596" y="677"/>
                  </a:lnTo>
                  <a:lnTo>
                    <a:pt x="594" y="679"/>
                  </a:lnTo>
                  <a:lnTo>
                    <a:pt x="589" y="682"/>
                  </a:lnTo>
                  <a:lnTo>
                    <a:pt x="589" y="684"/>
                  </a:lnTo>
                  <a:lnTo>
                    <a:pt x="587" y="686"/>
                  </a:lnTo>
                  <a:lnTo>
                    <a:pt x="587" y="689"/>
                  </a:lnTo>
                  <a:lnTo>
                    <a:pt x="587" y="689"/>
                  </a:lnTo>
                  <a:lnTo>
                    <a:pt x="584" y="689"/>
                  </a:lnTo>
                  <a:lnTo>
                    <a:pt x="584" y="689"/>
                  </a:lnTo>
                  <a:lnTo>
                    <a:pt x="584" y="691"/>
                  </a:lnTo>
                  <a:lnTo>
                    <a:pt x="584" y="691"/>
                  </a:lnTo>
                  <a:lnTo>
                    <a:pt x="582" y="691"/>
                  </a:lnTo>
                  <a:lnTo>
                    <a:pt x="582" y="691"/>
                  </a:lnTo>
                  <a:lnTo>
                    <a:pt x="582" y="691"/>
                  </a:lnTo>
                  <a:lnTo>
                    <a:pt x="580" y="691"/>
                  </a:lnTo>
                  <a:lnTo>
                    <a:pt x="580" y="694"/>
                  </a:lnTo>
                  <a:lnTo>
                    <a:pt x="580" y="694"/>
                  </a:lnTo>
                  <a:lnTo>
                    <a:pt x="580" y="694"/>
                  </a:lnTo>
                  <a:lnTo>
                    <a:pt x="580" y="694"/>
                  </a:lnTo>
                  <a:lnTo>
                    <a:pt x="580" y="696"/>
                  </a:lnTo>
                  <a:lnTo>
                    <a:pt x="580" y="696"/>
                  </a:lnTo>
                  <a:lnTo>
                    <a:pt x="580" y="696"/>
                  </a:lnTo>
                  <a:lnTo>
                    <a:pt x="580" y="696"/>
                  </a:lnTo>
                  <a:lnTo>
                    <a:pt x="580" y="696"/>
                  </a:lnTo>
                  <a:lnTo>
                    <a:pt x="580" y="696"/>
                  </a:lnTo>
                  <a:lnTo>
                    <a:pt x="577" y="696"/>
                  </a:lnTo>
                  <a:lnTo>
                    <a:pt x="577" y="696"/>
                  </a:lnTo>
                  <a:lnTo>
                    <a:pt x="575" y="696"/>
                  </a:lnTo>
                  <a:lnTo>
                    <a:pt x="575" y="698"/>
                  </a:lnTo>
                  <a:lnTo>
                    <a:pt x="573" y="701"/>
                  </a:lnTo>
                  <a:lnTo>
                    <a:pt x="570" y="703"/>
                  </a:lnTo>
                  <a:lnTo>
                    <a:pt x="568" y="703"/>
                  </a:lnTo>
                  <a:lnTo>
                    <a:pt x="568" y="703"/>
                  </a:lnTo>
                  <a:lnTo>
                    <a:pt x="565" y="703"/>
                  </a:lnTo>
                  <a:lnTo>
                    <a:pt x="565" y="705"/>
                  </a:lnTo>
                  <a:lnTo>
                    <a:pt x="565" y="708"/>
                  </a:lnTo>
                  <a:lnTo>
                    <a:pt x="565" y="708"/>
                  </a:lnTo>
                  <a:lnTo>
                    <a:pt x="568" y="710"/>
                  </a:lnTo>
                  <a:lnTo>
                    <a:pt x="570" y="710"/>
                  </a:lnTo>
                  <a:lnTo>
                    <a:pt x="570" y="710"/>
                  </a:lnTo>
                  <a:lnTo>
                    <a:pt x="573" y="710"/>
                  </a:lnTo>
                  <a:lnTo>
                    <a:pt x="573" y="708"/>
                  </a:lnTo>
                  <a:lnTo>
                    <a:pt x="573" y="708"/>
                  </a:lnTo>
                  <a:lnTo>
                    <a:pt x="573" y="710"/>
                  </a:lnTo>
                  <a:lnTo>
                    <a:pt x="573" y="710"/>
                  </a:lnTo>
                  <a:lnTo>
                    <a:pt x="575" y="708"/>
                  </a:lnTo>
                  <a:lnTo>
                    <a:pt x="575" y="708"/>
                  </a:lnTo>
                  <a:lnTo>
                    <a:pt x="575" y="708"/>
                  </a:lnTo>
                  <a:lnTo>
                    <a:pt x="575" y="705"/>
                  </a:lnTo>
                  <a:lnTo>
                    <a:pt x="573" y="705"/>
                  </a:lnTo>
                  <a:lnTo>
                    <a:pt x="573" y="705"/>
                  </a:lnTo>
                  <a:lnTo>
                    <a:pt x="575" y="705"/>
                  </a:lnTo>
                  <a:lnTo>
                    <a:pt x="575" y="703"/>
                  </a:lnTo>
                  <a:lnTo>
                    <a:pt x="575" y="703"/>
                  </a:lnTo>
                  <a:lnTo>
                    <a:pt x="577" y="703"/>
                  </a:lnTo>
                  <a:lnTo>
                    <a:pt x="577" y="703"/>
                  </a:lnTo>
                  <a:lnTo>
                    <a:pt x="580" y="703"/>
                  </a:lnTo>
                  <a:lnTo>
                    <a:pt x="580" y="705"/>
                  </a:lnTo>
                  <a:lnTo>
                    <a:pt x="580" y="705"/>
                  </a:lnTo>
                  <a:lnTo>
                    <a:pt x="577" y="708"/>
                  </a:lnTo>
                  <a:lnTo>
                    <a:pt x="577" y="710"/>
                  </a:lnTo>
                  <a:lnTo>
                    <a:pt x="575" y="710"/>
                  </a:lnTo>
                  <a:lnTo>
                    <a:pt x="575" y="712"/>
                  </a:lnTo>
                  <a:lnTo>
                    <a:pt x="575" y="712"/>
                  </a:lnTo>
                  <a:lnTo>
                    <a:pt x="575" y="712"/>
                  </a:lnTo>
                  <a:lnTo>
                    <a:pt x="575" y="715"/>
                  </a:lnTo>
                  <a:lnTo>
                    <a:pt x="575" y="715"/>
                  </a:lnTo>
                  <a:lnTo>
                    <a:pt x="575" y="715"/>
                  </a:lnTo>
                  <a:lnTo>
                    <a:pt x="577" y="715"/>
                  </a:lnTo>
                  <a:lnTo>
                    <a:pt x="577" y="715"/>
                  </a:lnTo>
                  <a:lnTo>
                    <a:pt x="577" y="715"/>
                  </a:lnTo>
                  <a:lnTo>
                    <a:pt x="580" y="712"/>
                  </a:lnTo>
                  <a:lnTo>
                    <a:pt x="582" y="712"/>
                  </a:lnTo>
                  <a:lnTo>
                    <a:pt x="584" y="712"/>
                  </a:lnTo>
                  <a:lnTo>
                    <a:pt x="584" y="712"/>
                  </a:lnTo>
                  <a:lnTo>
                    <a:pt x="589" y="715"/>
                  </a:lnTo>
                  <a:lnTo>
                    <a:pt x="589" y="715"/>
                  </a:lnTo>
                  <a:lnTo>
                    <a:pt x="589" y="715"/>
                  </a:lnTo>
                  <a:lnTo>
                    <a:pt x="589" y="720"/>
                  </a:lnTo>
                  <a:lnTo>
                    <a:pt x="589" y="720"/>
                  </a:lnTo>
                  <a:lnTo>
                    <a:pt x="589" y="722"/>
                  </a:lnTo>
                  <a:lnTo>
                    <a:pt x="589" y="722"/>
                  </a:lnTo>
                  <a:lnTo>
                    <a:pt x="589" y="722"/>
                  </a:lnTo>
                  <a:lnTo>
                    <a:pt x="587" y="722"/>
                  </a:lnTo>
                  <a:lnTo>
                    <a:pt x="589" y="724"/>
                  </a:lnTo>
                  <a:lnTo>
                    <a:pt x="589" y="724"/>
                  </a:lnTo>
                  <a:lnTo>
                    <a:pt x="589" y="727"/>
                  </a:lnTo>
                  <a:lnTo>
                    <a:pt x="594" y="724"/>
                  </a:lnTo>
                  <a:lnTo>
                    <a:pt x="594" y="724"/>
                  </a:lnTo>
                  <a:lnTo>
                    <a:pt x="596" y="724"/>
                  </a:lnTo>
                  <a:lnTo>
                    <a:pt x="596" y="722"/>
                  </a:lnTo>
                  <a:lnTo>
                    <a:pt x="601" y="722"/>
                  </a:lnTo>
                  <a:lnTo>
                    <a:pt x="613" y="715"/>
                  </a:lnTo>
                  <a:lnTo>
                    <a:pt x="615" y="712"/>
                  </a:lnTo>
                  <a:lnTo>
                    <a:pt x="620" y="712"/>
                  </a:lnTo>
                  <a:lnTo>
                    <a:pt x="620" y="710"/>
                  </a:lnTo>
                  <a:lnTo>
                    <a:pt x="629" y="705"/>
                  </a:lnTo>
                  <a:lnTo>
                    <a:pt x="636" y="698"/>
                  </a:lnTo>
                  <a:lnTo>
                    <a:pt x="639" y="696"/>
                  </a:lnTo>
                  <a:lnTo>
                    <a:pt x="641" y="691"/>
                  </a:lnTo>
                  <a:lnTo>
                    <a:pt x="641" y="689"/>
                  </a:lnTo>
                  <a:lnTo>
                    <a:pt x="644" y="689"/>
                  </a:lnTo>
                  <a:lnTo>
                    <a:pt x="644" y="686"/>
                  </a:lnTo>
                  <a:lnTo>
                    <a:pt x="648" y="686"/>
                  </a:lnTo>
                  <a:lnTo>
                    <a:pt x="648" y="684"/>
                  </a:lnTo>
                  <a:lnTo>
                    <a:pt x="651" y="682"/>
                  </a:lnTo>
                  <a:lnTo>
                    <a:pt x="653" y="679"/>
                  </a:lnTo>
                  <a:lnTo>
                    <a:pt x="653" y="677"/>
                  </a:lnTo>
                  <a:lnTo>
                    <a:pt x="658" y="672"/>
                  </a:lnTo>
                  <a:lnTo>
                    <a:pt x="658" y="672"/>
                  </a:lnTo>
                  <a:lnTo>
                    <a:pt x="658" y="672"/>
                  </a:lnTo>
                  <a:lnTo>
                    <a:pt x="658" y="672"/>
                  </a:lnTo>
                  <a:lnTo>
                    <a:pt x="660" y="672"/>
                  </a:lnTo>
                  <a:lnTo>
                    <a:pt x="660" y="670"/>
                  </a:lnTo>
                  <a:lnTo>
                    <a:pt x="660" y="670"/>
                  </a:lnTo>
                  <a:lnTo>
                    <a:pt x="663" y="667"/>
                  </a:lnTo>
                  <a:lnTo>
                    <a:pt x="663" y="667"/>
                  </a:lnTo>
                  <a:lnTo>
                    <a:pt x="663" y="667"/>
                  </a:lnTo>
                  <a:lnTo>
                    <a:pt x="665" y="665"/>
                  </a:lnTo>
                  <a:lnTo>
                    <a:pt x="670" y="660"/>
                  </a:lnTo>
                  <a:lnTo>
                    <a:pt x="672" y="660"/>
                  </a:lnTo>
                  <a:lnTo>
                    <a:pt x="672" y="660"/>
                  </a:lnTo>
                  <a:lnTo>
                    <a:pt x="674" y="660"/>
                  </a:lnTo>
                  <a:lnTo>
                    <a:pt x="674" y="658"/>
                  </a:lnTo>
                  <a:lnTo>
                    <a:pt x="677" y="656"/>
                  </a:lnTo>
                  <a:lnTo>
                    <a:pt x="681" y="649"/>
                  </a:lnTo>
                  <a:lnTo>
                    <a:pt x="679" y="649"/>
                  </a:lnTo>
                  <a:lnTo>
                    <a:pt x="679" y="649"/>
                  </a:lnTo>
                  <a:lnTo>
                    <a:pt x="679" y="651"/>
                  </a:lnTo>
                  <a:lnTo>
                    <a:pt x="679" y="651"/>
                  </a:lnTo>
                  <a:lnTo>
                    <a:pt x="679" y="649"/>
                  </a:lnTo>
                  <a:lnTo>
                    <a:pt x="679" y="649"/>
                  </a:lnTo>
                  <a:lnTo>
                    <a:pt x="681" y="646"/>
                  </a:lnTo>
                  <a:lnTo>
                    <a:pt x="681" y="646"/>
                  </a:lnTo>
                  <a:lnTo>
                    <a:pt x="681" y="646"/>
                  </a:lnTo>
                  <a:lnTo>
                    <a:pt x="684" y="646"/>
                  </a:lnTo>
                  <a:lnTo>
                    <a:pt x="684" y="646"/>
                  </a:lnTo>
                  <a:lnTo>
                    <a:pt x="684" y="646"/>
                  </a:lnTo>
                  <a:lnTo>
                    <a:pt x="686" y="646"/>
                  </a:lnTo>
                  <a:lnTo>
                    <a:pt x="689" y="641"/>
                  </a:lnTo>
                  <a:lnTo>
                    <a:pt x="691" y="641"/>
                  </a:lnTo>
                  <a:lnTo>
                    <a:pt x="691" y="639"/>
                  </a:lnTo>
                  <a:lnTo>
                    <a:pt x="693" y="639"/>
                  </a:lnTo>
                  <a:lnTo>
                    <a:pt x="693" y="637"/>
                  </a:lnTo>
                  <a:lnTo>
                    <a:pt x="693" y="637"/>
                  </a:lnTo>
                  <a:lnTo>
                    <a:pt x="693" y="637"/>
                  </a:lnTo>
                  <a:lnTo>
                    <a:pt x="693" y="634"/>
                  </a:lnTo>
                  <a:lnTo>
                    <a:pt x="693" y="634"/>
                  </a:lnTo>
                  <a:lnTo>
                    <a:pt x="693" y="634"/>
                  </a:lnTo>
                  <a:lnTo>
                    <a:pt x="696" y="632"/>
                  </a:lnTo>
                  <a:lnTo>
                    <a:pt x="698" y="634"/>
                  </a:lnTo>
                  <a:lnTo>
                    <a:pt x="700" y="630"/>
                  </a:lnTo>
                  <a:lnTo>
                    <a:pt x="700" y="630"/>
                  </a:lnTo>
                  <a:lnTo>
                    <a:pt x="700" y="630"/>
                  </a:lnTo>
                  <a:lnTo>
                    <a:pt x="703" y="627"/>
                  </a:lnTo>
                  <a:lnTo>
                    <a:pt x="703" y="627"/>
                  </a:lnTo>
                  <a:lnTo>
                    <a:pt x="703" y="627"/>
                  </a:lnTo>
                  <a:lnTo>
                    <a:pt x="703" y="627"/>
                  </a:lnTo>
                  <a:lnTo>
                    <a:pt x="703" y="627"/>
                  </a:lnTo>
                  <a:lnTo>
                    <a:pt x="703" y="627"/>
                  </a:lnTo>
                  <a:lnTo>
                    <a:pt x="705" y="622"/>
                  </a:lnTo>
                  <a:lnTo>
                    <a:pt x="705" y="622"/>
                  </a:lnTo>
                  <a:lnTo>
                    <a:pt x="707" y="622"/>
                  </a:lnTo>
                  <a:lnTo>
                    <a:pt x="707" y="622"/>
                  </a:lnTo>
                  <a:lnTo>
                    <a:pt x="707" y="620"/>
                  </a:lnTo>
                  <a:lnTo>
                    <a:pt x="707" y="620"/>
                  </a:lnTo>
                  <a:lnTo>
                    <a:pt x="710" y="620"/>
                  </a:lnTo>
                  <a:lnTo>
                    <a:pt x="710" y="618"/>
                  </a:lnTo>
                  <a:lnTo>
                    <a:pt x="710" y="618"/>
                  </a:lnTo>
                  <a:lnTo>
                    <a:pt x="710" y="618"/>
                  </a:lnTo>
                  <a:lnTo>
                    <a:pt x="707" y="618"/>
                  </a:lnTo>
                  <a:lnTo>
                    <a:pt x="707" y="618"/>
                  </a:lnTo>
                  <a:lnTo>
                    <a:pt x="705" y="618"/>
                  </a:lnTo>
                  <a:lnTo>
                    <a:pt x="705" y="615"/>
                  </a:lnTo>
                  <a:lnTo>
                    <a:pt x="705" y="615"/>
                  </a:lnTo>
                  <a:lnTo>
                    <a:pt x="705" y="615"/>
                  </a:lnTo>
                  <a:lnTo>
                    <a:pt x="705" y="615"/>
                  </a:lnTo>
                  <a:lnTo>
                    <a:pt x="703" y="615"/>
                  </a:lnTo>
                  <a:lnTo>
                    <a:pt x="703" y="615"/>
                  </a:lnTo>
                  <a:lnTo>
                    <a:pt x="703" y="615"/>
                  </a:lnTo>
                  <a:lnTo>
                    <a:pt x="703" y="618"/>
                  </a:lnTo>
                  <a:lnTo>
                    <a:pt x="703" y="618"/>
                  </a:lnTo>
                  <a:lnTo>
                    <a:pt x="700" y="618"/>
                  </a:lnTo>
                  <a:lnTo>
                    <a:pt x="703" y="615"/>
                  </a:lnTo>
                  <a:lnTo>
                    <a:pt x="703" y="613"/>
                  </a:lnTo>
                  <a:lnTo>
                    <a:pt x="705" y="608"/>
                  </a:lnTo>
                  <a:lnTo>
                    <a:pt x="705" y="606"/>
                  </a:lnTo>
                  <a:lnTo>
                    <a:pt x="705" y="606"/>
                  </a:lnTo>
                  <a:lnTo>
                    <a:pt x="705" y="606"/>
                  </a:lnTo>
                  <a:lnTo>
                    <a:pt x="705" y="604"/>
                  </a:lnTo>
                  <a:lnTo>
                    <a:pt x="705" y="604"/>
                  </a:lnTo>
                  <a:lnTo>
                    <a:pt x="705" y="604"/>
                  </a:lnTo>
                  <a:lnTo>
                    <a:pt x="705" y="601"/>
                  </a:lnTo>
                  <a:lnTo>
                    <a:pt x="705" y="601"/>
                  </a:lnTo>
                  <a:lnTo>
                    <a:pt x="705" y="601"/>
                  </a:lnTo>
                  <a:lnTo>
                    <a:pt x="707" y="599"/>
                  </a:lnTo>
                  <a:lnTo>
                    <a:pt x="707" y="599"/>
                  </a:lnTo>
                  <a:lnTo>
                    <a:pt x="707" y="599"/>
                  </a:lnTo>
                  <a:lnTo>
                    <a:pt x="710" y="596"/>
                  </a:lnTo>
                  <a:lnTo>
                    <a:pt x="712" y="594"/>
                  </a:lnTo>
                  <a:lnTo>
                    <a:pt x="712" y="594"/>
                  </a:lnTo>
                  <a:lnTo>
                    <a:pt x="715" y="592"/>
                  </a:lnTo>
                  <a:lnTo>
                    <a:pt x="715" y="592"/>
                  </a:lnTo>
                  <a:lnTo>
                    <a:pt x="715" y="589"/>
                  </a:lnTo>
                  <a:lnTo>
                    <a:pt x="724" y="587"/>
                  </a:lnTo>
                  <a:lnTo>
                    <a:pt x="734" y="582"/>
                  </a:lnTo>
                  <a:lnTo>
                    <a:pt x="734" y="582"/>
                  </a:lnTo>
                  <a:lnTo>
                    <a:pt x="736" y="582"/>
                  </a:lnTo>
                  <a:lnTo>
                    <a:pt x="736" y="582"/>
                  </a:lnTo>
                  <a:lnTo>
                    <a:pt x="736" y="582"/>
                  </a:lnTo>
                  <a:lnTo>
                    <a:pt x="743" y="582"/>
                  </a:lnTo>
                  <a:lnTo>
                    <a:pt x="750" y="582"/>
                  </a:lnTo>
                  <a:lnTo>
                    <a:pt x="752" y="582"/>
                  </a:lnTo>
                  <a:lnTo>
                    <a:pt x="752" y="585"/>
                  </a:lnTo>
                  <a:lnTo>
                    <a:pt x="752" y="585"/>
                  </a:lnTo>
                  <a:lnTo>
                    <a:pt x="755" y="585"/>
                  </a:lnTo>
                  <a:lnTo>
                    <a:pt x="755" y="585"/>
                  </a:lnTo>
                  <a:lnTo>
                    <a:pt x="755" y="585"/>
                  </a:lnTo>
                  <a:lnTo>
                    <a:pt x="755" y="585"/>
                  </a:lnTo>
                  <a:lnTo>
                    <a:pt x="755" y="585"/>
                  </a:lnTo>
                  <a:lnTo>
                    <a:pt x="755" y="587"/>
                  </a:lnTo>
                  <a:lnTo>
                    <a:pt x="752" y="587"/>
                  </a:lnTo>
                  <a:lnTo>
                    <a:pt x="752" y="587"/>
                  </a:lnTo>
                  <a:lnTo>
                    <a:pt x="752" y="589"/>
                  </a:lnTo>
                  <a:lnTo>
                    <a:pt x="752" y="592"/>
                  </a:lnTo>
                  <a:lnTo>
                    <a:pt x="752" y="596"/>
                  </a:lnTo>
                  <a:lnTo>
                    <a:pt x="752" y="594"/>
                  </a:lnTo>
                  <a:lnTo>
                    <a:pt x="755" y="594"/>
                  </a:lnTo>
                  <a:lnTo>
                    <a:pt x="755" y="594"/>
                  </a:lnTo>
                  <a:lnTo>
                    <a:pt x="757" y="592"/>
                  </a:lnTo>
                  <a:lnTo>
                    <a:pt x="757" y="589"/>
                  </a:lnTo>
                  <a:lnTo>
                    <a:pt x="762" y="587"/>
                  </a:lnTo>
                  <a:lnTo>
                    <a:pt x="762" y="585"/>
                  </a:lnTo>
                  <a:lnTo>
                    <a:pt x="760" y="585"/>
                  </a:lnTo>
                  <a:lnTo>
                    <a:pt x="757" y="582"/>
                  </a:lnTo>
                  <a:lnTo>
                    <a:pt x="757" y="582"/>
                  </a:lnTo>
                  <a:lnTo>
                    <a:pt x="757" y="582"/>
                  </a:lnTo>
                  <a:lnTo>
                    <a:pt x="760" y="580"/>
                  </a:lnTo>
                  <a:lnTo>
                    <a:pt x="760" y="580"/>
                  </a:lnTo>
                  <a:lnTo>
                    <a:pt x="760" y="577"/>
                  </a:lnTo>
                  <a:lnTo>
                    <a:pt x="760" y="575"/>
                  </a:lnTo>
                  <a:lnTo>
                    <a:pt x="762" y="575"/>
                  </a:lnTo>
                  <a:lnTo>
                    <a:pt x="762" y="570"/>
                  </a:lnTo>
                  <a:lnTo>
                    <a:pt x="764" y="568"/>
                  </a:lnTo>
                  <a:lnTo>
                    <a:pt x="764" y="566"/>
                  </a:lnTo>
                  <a:lnTo>
                    <a:pt x="764" y="566"/>
                  </a:lnTo>
                  <a:lnTo>
                    <a:pt x="767" y="563"/>
                  </a:lnTo>
                  <a:lnTo>
                    <a:pt x="764" y="563"/>
                  </a:lnTo>
                  <a:lnTo>
                    <a:pt x="764" y="563"/>
                  </a:lnTo>
                  <a:lnTo>
                    <a:pt x="764" y="563"/>
                  </a:lnTo>
                  <a:lnTo>
                    <a:pt x="764" y="561"/>
                  </a:lnTo>
                  <a:lnTo>
                    <a:pt x="764" y="561"/>
                  </a:lnTo>
                  <a:lnTo>
                    <a:pt x="764" y="561"/>
                  </a:lnTo>
                  <a:lnTo>
                    <a:pt x="764" y="561"/>
                  </a:lnTo>
                  <a:lnTo>
                    <a:pt x="764" y="561"/>
                  </a:lnTo>
                  <a:lnTo>
                    <a:pt x="767" y="561"/>
                  </a:lnTo>
                  <a:lnTo>
                    <a:pt x="767" y="559"/>
                  </a:lnTo>
                  <a:lnTo>
                    <a:pt x="769" y="559"/>
                  </a:lnTo>
                  <a:lnTo>
                    <a:pt x="769" y="559"/>
                  </a:lnTo>
                  <a:lnTo>
                    <a:pt x="771" y="561"/>
                  </a:lnTo>
                  <a:lnTo>
                    <a:pt x="771" y="561"/>
                  </a:lnTo>
                  <a:lnTo>
                    <a:pt x="779" y="556"/>
                  </a:lnTo>
                  <a:lnTo>
                    <a:pt x="786" y="551"/>
                  </a:lnTo>
                  <a:lnTo>
                    <a:pt x="786" y="551"/>
                  </a:lnTo>
                  <a:lnTo>
                    <a:pt x="786" y="547"/>
                  </a:lnTo>
                  <a:lnTo>
                    <a:pt x="786" y="547"/>
                  </a:lnTo>
                  <a:lnTo>
                    <a:pt x="788" y="544"/>
                  </a:lnTo>
                  <a:lnTo>
                    <a:pt x="788" y="544"/>
                  </a:lnTo>
                  <a:lnTo>
                    <a:pt x="790" y="544"/>
                  </a:lnTo>
                  <a:lnTo>
                    <a:pt x="790" y="544"/>
                  </a:lnTo>
                  <a:lnTo>
                    <a:pt x="788" y="542"/>
                  </a:lnTo>
                  <a:lnTo>
                    <a:pt x="788" y="542"/>
                  </a:lnTo>
                  <a:lnTo>
                    <a:pt x="788" y="542"/>
                  </a:lnTo>
                  <a:lnTo>
                    <a:pt x="790" y="540"/>
                  </a:lnTo>
                  <a:lnTo>
                    <a:pt x="790" y="540"/>
                  </a:lnTo>
                  <a:lnTo>
                    <a:pt x="790" y="540"/>
                  </a:lnTo>
                  <a:lnTo>
                    <a:pt x="790" y="537"/>
                  </a:lnTo>
                  <a:lnTo>
                    <a:pt x="793" y="537"/>
                  </a:lnTo>
                  <a:lnTo>
                    <a:pt x="790" y="537"/>
                  </a:lnTo>
                  <a:lnTo>
                    <a:pt x="790" y="535"/>
                  </a:lnTo>
                  <a:lnTo>
                    <a:pt x="790" y="535"/>
                  </a:lnTo>
                  <a:lnTo>
                    <a:pt x="790" y="533"/>
                  </a:lnTo>
                  <a:lnTo>
                    <a:pt x="793" y="533"/>
                  </a:lnTo>
                  <a:lnTo>
                    <a:pt x="793" y="530"/>
                  </a:lnTo>
                  <a:lnTo>
                    <a:pt x="793" y="530"/>
                  </a:lnTo>
                  <a:lnTo>
                    <a:pt x="793" y="528"/>
                  </a:lnTo>
                  <a:lnTo>
                    <a:pt x="793" y="525"/>
                  </a:lnTo>
                  <a:lnTo>
                    <a:pt x="795" y="525"/>
                  </a:lnTo>
                  <a:lnTo>
                    <a:pt x="795" y="525"/>
                  </a:lnTo>
                  <a:lnTo>
                    <a:pt x="795" y="523"/>
                  </a:lnTo>
                  <a:lnTo>
                    <a:pt x="795" y="523"/>
                  </a:lnTo>
                  <a:lnTo>
                    <a:pt x="795" y="521"/>
                  </a:lnTo>
                  <a:lnTo>
                    <a:pt x="795" y="521"/>
                  </a:lnTo>
                  <a:lnTo>
                    <a:pt x="795" y="518"/>
                  </a:lnTo>
                  <a:lnTo>
                    <a:pt x="797" y="518"/>
                  </a:lnTo>
                  <a:lnTo>
                    <a:pt x="797" y="518"/>
                  </a:lnTo>
                  <a:lnTo>
                    <a:pt x="797" y="516"/>
                  </a:lnTo>
                  <a:lnTo>
                    <a:pt x="800" y="514"/>
                  </a:lnTo>
                  <a:lnTo>
                    <a:pt x="802" y="511"/>
                  </a:lnTo>
                  <a:lnTo>
                    <a:pt x="805" y="511"/>
                  </a:lnTo>
                  <a:lnTo>
                    <a:pt x="805" y="509"/>
                  </a:lnTo>
                  <a:lnTo>
                    <a:pt x="807" y="506"/>
                  </a:lnTo>
                  <a:lnTo>
                    <a:pt x="809" y="504"/>
                  </a:lnTo>
                  <a:lnTo>
                    <a:pt x="809" y="502"/>
                  </a:lnTo>
                  <a:lnTo>
                    <a:pt x="809" y="502"/>
                  </a:lnTo>
                  <a:lnTo>
                    <a:pt x="812" y="502"/>
                  </a:lnTo>
                  <a:lnTo>
                    <a:pt x="809" y="499"/>
                  </a:lnTo>
                  <a:lnTo>
                    <a:pt x="809" y="499"/>
                  </a:lnTo>
                  <a:close/>
                  <a:moveTo>
                    <a:pt x="644" y="369"/>
                  </a:moveTo>
                  <a:lnTo>
                    <a:pt x="644" y="372"/>
                  </a:lnTo>
                  <a:lnTo>
                    <a:pt x="644" y="372"/>
                  </a:lnTo>
                  <a:lnTo>
                    <a:pt x="644" y="369"/>
                  </a:lnTo>
                  <a:lnTo>
                    <a:pt x="644" y="369"/>
                  </a:lnTo>
                  <a:close/>
                  <a:moveTo>
                    <a:pt x="634" y="388"/>
                  </a:moveTo>
                  <a:lnTo>
                    <a:pt x="634" y="388"/>
                  </a:lnTo>
                  <a:lnTo>
                    <a:pt x="634" y="390"/>
                  </a:lnTo>
                  <a:lnTo>
                    <a:pt x="634" y="390"/>
                  </a:lnTo>
                  <a:lnTo>
                    <a:pt x="632" y="390"/>
                  </a:lnTo>
                  <a:lnTo>
                    <a:pt x="632" y="390"/>
                  </a:lnTo>
                  <a:lnTo>
                    <a:pt x="632" y="388"/>
                  </a:lnTo>
                  <a:lnTo>
                    <a:pt x="634" y="388"/>
                  </a:lnTo>
                  <a:lnTo>
                    <a:pt x="634" y="388"/>
                  </a:lnTo>
                  <a:lnTo>
                    <a:pt x="634" y="386"/>
                  </a:lnTo>
                  <a:lnTo>
                    <a:pt x="634" y="383"/>
                  </a:lnTo>
                  <a:lnTo>
                    <a:pt x="634" y="383"/>
                  </a:lnTo>
                  <a:lnTo>
                    <a:pt x="634" y="383"/>
                  </a:lnTo>
                  <a:lnTo>
                    <a:pt x="636" y="383"/>
                  </a:lnTo>
                  <a:lnTo>
                    <a:pt x="636" y="383"/>
                  </a:lnTo>
                  <a:lnTo>
                    <a:pt x="636" y="386"/>
                  </a:lnTo>
                  <a:lnTo>
                    <a:pt x="634" y="386"/>
                  </a:lnTo>
                  <a:lnTo>
                    <a:pt x="634" y="386"/>
                  </a:lnTo>
                  <a:lnTo>
                    <a:pt x="634" y="386"/>
                  </a:lnTo>
                  <a:lnTo>
                    <a:pt x="636" y="386"/>
                  </a:lnTo>
                  <a:lnTo>
                    <a:pt x="636" y="386"/>
                  </a:lnTo>
                  <a:lnTo>
                    <a:pt x="636" y="386"/>
                  </a:lnTo>
                  <a:lnTo>
                    <a:pt x="636" y="386"/>
                  </a:lnTo>
                  <a:lnTo>
                    <a:pt x="636" y="386"/>
                  </a:lnTo>
                  <a:lnTo>
                    <a:pt x="636" y="386"/>
                  </a:lnTo>
                  <a:lnTo>
                    <a:pt x="639" y="386"/>
                  </a:lnTo>
                  <a:lnTo>
                    <a:pt x="639" y="386"/>
                  </a:lnTo>
                  <a:lnTo>
                    <a:pt x="639" y="386"/>
                  </a:lnTo>
                  <a:lnTo>
                    <a:pt x="639" y="388"/>
                  </a:lnTo>
                  <a:lnTo>
                    <a:pt x="636" y="388"/>
                  </a:lnTo>
                  <a:lnTo>
                    <a:pt x="634" y="388"/>
                  </a:lnTo>
                  <a:close/>
                  <a:moveTo>
                    <a:pt x="1096" y="2"/>
                  </a:moveTo>
                  <a:lnTo>
                    <a:pt x="1096" y="2"/>
                  </a:lnTo>
                  <a:lnTo>
                    <a:pt x="1096" y="2"/>
                  </a:lnTo>
                  <a:lnTo>
                    <a:pt x="1093" y="0"/>
                  </a:lnTo>
                  <a:lnTo>
                    <a:pt x="1093" y="0"/>
                  </a:lnTo>
                  <a:lnTo>
                    <a:pt x="1093" y="0"/>
                  </a:lnTo>
                  <a:lnTo>
                    <a:pt x="1093" y="2"/>
                  </a:lnTo>
                  <a:lnTo>
                    <a:pt x="1093" y="2"/>
                  </a:lnTo>
                  <a:lnTo>
                    <a:pt x="1093" y="2"/>
                  </a:lnTo>
                  <a:lnTo>
                    <a:pt x="1093" y="2"/>
                  </a:lnTo>
                  <a:lnTo>
                    <a:pt x="1093" y="5"/>
                  </a:lnTo>
                  <a:lnTo>
                    <a:pt x="1093" y="5"/>
                  </a:lnTo>
                  <a:lnTo>
                    <a:pt x="1093" y="5"/>
                  </a:lnTo>
                  <a:lnTo>
                    <a:pt x="1093" y="5"/>
                  </a:lnTo>
                  <a:lnTo>
                    <a:pt x="1096" y="5"/>
                  </a:lnTo>
                  <a:lnTo>
                    <a:pt x="1096" y="5"/>
                  </a:lnTo>
                  <a:lnTo>
                    <a:pt x="1096" y="5"/>
                  </a:lnTo>
                  <a:lnTo>
                    <a:pt x="1096" y="5"/>
                  </a:lnTo>
                  <a:lnTo>
                    <a:pt x="1098" y="5"/>
                  </a:lnTo>
                  <a:lnTo>
                    <a:pt x="1096" y="2"/>
                  </a:lnTo>
                  <a:lnTo>
                    <a:pt x="1096"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5" name="Freeform 104"/>
            <p:cNvSpPr>
              <a:spLocks noEditPoints="1"/>
            </p:cNvSpPr>
            <p:nvPr/>
          </p:nvSpPr>
          <p:spPr bwMode="auto">
            <a:xfrm>
              <a:off x="6205" y="1682"/>
              <a:ext cx="407" cy="208"/>
            </a:xfrm>
            <a:custGeom>
              <a:avLst/>
              <a:gdLst>
                <a:gd name="T0" fmla="*/ 369 w 407"/>
                <a:gd name="T1" fmla="*/ 204 h 208"/>
                <a:gd name="T2" fmla="*/ 333 w 407"/>
                <a:gd name="T3" fmla="*/ 196 h 208"/>
                <a:gd name="T4" fmla="*/ 404 w 407"/>
                <a:gd name="T5" fmla="*/ 137 h 208"/>
                <a:gd name="T6" fmla="*/ 393 w 407"/>
                <a:gd name="T7" fmla="*/ 132 h 208"/>
                <a:gd name="T8" fmla="*/ 393 w 407"/>
                <a:gd name="T9" fmla="*/ 144 h 208"/>
                <a:gd name="T10" fmla="*/ 407 w 407"/>
                <a:gd name="T11" fmla="*/ 142 h 208"/>
                <a:gd name="T12" fmla="*/ 322 w 407"/>
                <a:gd name="T13" fmla="*/ 95 h 208"/>
                <a:gd name="T14" fmla="*/ 369 w 407"/>
                <a:gd name="T15" fmla="*/ 106 h 208"/>
                <a:gd name="T16" fmla="*/ 367 w 407"/>
                <a:gd name="T17" fmla="*/ 95 h 208"/>
                <a:gd name="T18" fmla="*/ 355 w 407"/>
                <a:gd name="T19" fmla="*/ 95 h 208"/>
                <a:gd name="T20" fmla="*/ 355 w 407"/>
                <a:gd name="T21" fmla="*/ 109 h 208"/>
                <a:gd name="T22" fmla="*/ 367 w 407"/>
                <a:gd name="T23" fmla="*/ 118 h 208"/>
                <a:gd name="T24" fmla="*/ 329 w 407"/>
                <a:gd name="T25" fmla="*/ 95 h 208"/>
                <a:gd name="T26" fmla="*/ 333 w 407"/>
                <a:gd name="T27" fmla="*/ 80 h 208"/>
                <a:gd name="T28" fmla="*/ 331 w 407"/>
                <a:gd name="T29" fmla="*/ 76 h 208"/>
                <a:gd name="T30" fmla="*/ 326 w 407"/>
                <a:gd name="T31" fmla="*/ 92 h 208"/>
                <a:gd name="T32" fmla="*/ 341 w 407"/>
                <a:gd name="T33" fmla="*/ 170 h 208"/>
                <a:gd name="T34" fmla="*/ 331 w 407"/>
                <a:gd name="T35" fmla="*/ 166 h 208"/>
                <a:gd name="T36" fmla="*/ 322 w 407"/>
                <a:gd name="T37" fmla="*/ 154 h 208"/>
                <a:gd name="T38" fmla="*/ 307 w 407"/>
                <a:gd name="T39" fmla="*/ 144 h 208"/>
                <a:gd name="T40" fmla="*/ 300 w 407"/>
                <a:gd name="T41" fmla="*/ 137 h 208"/>
                <a:gd name="T42" fmla="*/ 296 w 407"/>
                <a:gd name="T43" fmla="*/ 140 h 208"/>
                <a:gd name="T44" fmla="*/ 291 w 407"/>
                <a:gd name="T45" fmla="*/ 132 h 208"/>
                <a:gd name="T46" fmla="*/ 279 w 407"/>
                <a:gd name="T47" fmla="*/ 125 h 208"/>
                <a:gd name="T48" fmla="*/ 279 w 407"/>
                <a:gd name="T49" fmla="*/ 121 h 208"/>
                <a:gd name="T50" fmla="*/ 270 w 407"/>
                <a:gd name="T51" fmla="*/ 114 h 208"/>
                <a:gd name="T52" fmla="*/ 265 w 407"/>
                <a:gd name="T53" fmla="*/ 102 h 208"/>
                <a:gd name="T54" fmla="*/ 253 w 407"/>
                <a:gd name="T55" fmla="*/ 95 h 208"/>
                <a:gd name="T56" fmla="*/ 236 w 407"/>
                <a:gd name="T57" fmla="*/ 78 h 208"/>
                <a:gd name="T58" fmla="*/ 218 w 407"/>
                <a:gd name="T59" fmla="*/ 71 h 208"/>
                <a:gd name="T60" fmla="*/ 203 w 407"/>
                <a:gd name="T61" fmla="*/ 57 h 208"/>
                <a:gd name="T62" fmla="*/ 206 w 407"/>
                <a:gd name="T63" fmla="*/ 64 h 208"/>
                <a:gd name="T64" fmla="*/ 206 w 407"/>
                <a:gd name="T65" fmla="*/ 69 h 208"/>
                <a:gd name="T66" fmla="*/ 208 w 407"/>
                <a:gd name="T67" fmla="*/ 76 h 208"/>
                <a:gd name="T68" fmla="*/ 220 w 407"/>
                <a:gd name="T69" fmla="*/ 95 h 208"/>
                <a:gd name="T70" fmla="*/ 227 w 407"/>
                <a:gd name="T71" fmla="*/ 104 h 208"/>
                <a:gd name="T72" fmla="*/ 234 w 407"/>
                <a:gd name="T73" fmla="*/ 111 h 208"/>
                <a:gd name="T74" fmla="*/ 239 w 407"/>
                <a:gd name="T75" fmla="*/ 114 h 208"/>
                <a:gd name="T76" fmla="*/ 244 w 407"/>
                <a:gd name="T77" fmla="*/ 125 h 208"/>
                <a:gd name="T78" fmla="*/ 246 w 407"/>
                <a:gd name="T79" fmla="*/ 128 h 208"/>
                <a:gd name="T80" fmla="*/ 253 w 407"/>
                <a:gd name="T81" fmla="*/ 132 h 208"/>
                <a:gd name="T82" fmla="*/ 258 w 407"/>
                <a:gd name="T83" fmla="*/ 140 h 208"/>
                <a:gd name="T84" fmla="*/ 270 w 407"/>
                <a:gd name="T85" fmla="*/ 147 h 208"/>
                <a:gd name="T86" fmla="*/ 281 w 407"/>
                <a:gd name="T87" fmla="*/ 154 h 208"/>
                <a:gd name="T88" fmla="*/ 286 w 407"/>
                <a:gd name="T89" fmla="*/ 156 h 208"/>
                <a:gd name="T90" fmla="*/ 291 w 407"/>
                <a:gd name="T91" fmla="*/ 161 h 208"/>
                <a:gd name="T92" fmla="*/ 298 w 407"/>
                <a:gd name="T93" fmla="*/ 163 h 208"/>
                <a:gd name="T94" fmla="*/ 303 w 407"/>
                <a:gd name="T95" fmla="*/ 170 h 208"/>
                <a:gd name="T96" fmla="*/ 300 w 407"/>
                <a:gd name="T97" fmla="*/ 173 h 208"/>
                <a:gd name="T98" fmla="*/ 310 w 407"/>
                <a:gd name="T99" fmla="*/ 177 h 208"/>
                <a:gd name="T100" fmla="*/ 312 w 407"/>
                <a:gd name="T101" fmla="*/ 182 h 208"/>
                <a:gd name="T102" fmla="*/ 315 w 407"/>
                <a:gd name="T103" fmla="*/ 182 h 208"/>
                <a:gd name="T104" fmla="*/ 317 w 407"/>
                <a:gd name="T105" fmla="*/ 187 h 208"/>
                <a:gd name="T106" fmla="*/ 326 w 407"/>
                <a:gd name="T107" fmla="*/ 185 h 208"/>
                <a:gd name="T108" fmla="*/ 333 w 407"/>
                <a:gd name="T109" fmla="*/ 192 h 208"/>
                <a:gd name="T110" fmla="*/ 336 w 407"/>
                <a:gd name="T111" fmla="*/ 187 h 208"/>
                <a:gd name="T112" fmla="*/ 341 w 407"/>
                <a:gd name="T113" fmla="*/ 192 h 208"/>
                <a:gd name="T114" fmla="*/ 345 w 407"/>
                <a:gd name="T115" fmla="*/ 187 h 208"/>
                <a:gd name="T116" fmla="*/ 215 w 407"/>
                <a:gd name="T117" fmla="*/ 59 h 208"/>
                <a:gd name="T118" fmla="*/ 201 w 407"/>
                <a:gd name="T119" fmla="*/ 54 h 208"/>
                <a:gd name="T120" fmla="*/ 187 w 407"/>
                <a:gd name="T121" fmla="*/ 33 h 208"/>
                <a:gd name="T122" fmla="*/ 2 w 407"/>
                <a:gd name="T123"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7" h="208">
                  <a:moveTo>
                    <a:pt x="369" y="204"/>
                  </a:moveTo>
                  <a:lnTo>
                    <a:pt x="369" y="204"/>
                  </a:lnTo>
                  <a:lnTo>
                    <a:pt x="369" y="201"/>
                  </a:lnTo>
                  <a:lnTo>
                    <a:pt x="367" y="201"/>
                  </a:lnTo>
                  <a:lnTo>
                    <a:pt x="367" y="201"/>
                  </a:lnTo>
                  <a:lnTo>
                    <a:pt x="364" y="201"/>
                  </a:lnTo>
                  <a:lnTo>
                    <a:pt x="364" y="201"/>
                  </a:lnTo>
                  <a:lnTo>
                    <a:pt x="364" y="206"/>
                  </a:lnTo>
                  <a:lnTo>
                    <a:pt x="364" y="206"/>
                  </a:lnTo>
                  <a:lnTo>
                    <a:pt x="367" y="208"/>
                  </a:lnTo>
                  <a:lnTo>
                    <a:pt x="369" y="208"/>
                  </a:lnTo>
                  <a:lnTo>
                    <a:pt x="369" y="206"/>
                  </a:lnTo>
                  <a:lnTo>
                    <a:pt x="369" y="206"/>
                  </a:lnTo>
                  <a:lnTo>
                    <a:pt x="369" y="206"/>
                  </a:lnTo>
                  <a:lnTo>
                    <a:pt x="369" y="204"/>
                  </a:lnTo>
                  <a:lnTo>
                    <a:pt x="369" y="204"/>
                  </a:lnTo>
                  <a:lnTo>
                    <a:pt x="371" y="206"/>
                  </a:lnTo>
                  <a:lnTo>
                    <a:pt x="371" y="206"/>
                  </a:lnTo>
                  <a:lnTo>
                    <a:pt x="371" y="206"/>
                  </a:lnTo>
                  <a:lnTo>
                    <a:pt x="371" y="204"/>
                  </a:lnTo>
                  <a:lnTo>
                    <a:pt x="369" y="204"/>
                  </a:lnTo>
                  <a:close/>
                  <a:moveTo>
                    <a:pt x="336" y="192"/>
                  </a:moveTo>
                  <a:lnTo>
                    <a:pt x="333" y="192"/>
                  </a:lnTo>
                  <a:lnTo>
                    <a:pt x="333" y="192"/>
                  </a:lnTo>
                  <a:lnTo>
                    <a:pt x="333" y="194"/>
                  </a:lnTo>
                  <a:lnTo>
                    <a:pt x="333" y="194"/>
                  </a:lnTo>
                  <a:lnTo>
                    <a:pt x="333" y="194"/>
                  </a:lnTo>
                  <a:lnTo>
                    <a:pt x="333" y="194"/>
                  </a:lnTo>
                  <a:lnTo>
                    <a:pt x="331" y="196"/>
                  </a:lnTo>
                  <a:lnTo>
                    <a:pt x="333" y="196"/>
                  </a:lnTo>
                  <a:lnTo>
                    <a:pt x="333" y="196"/>
                  </a:lnTo>
                  <a:lnTo>
                    <a:pt x="333" y="196"/>
                  </a:lnTo>
                  <a:lnTo>
                    <a:pt x="333" y="196"/>
                  </a:lnTo>
                  <a:lnTo>
                    <a:pt x="333" y="196"/>
                  </a:lnTo>
                  <a:lnTo>
                    <a:pt x="333" y="196"/>
                  </a:lnTo>
                  <a:lnTo>
                    <a:pt x="333" y="194"/>
                  </a:lnTo>
                  <a:lnTo>
                    <a:pt x="333" y="194"/>
                  </a:lnTo>
                  <a:lnTo>
                    <a:pt x="333" y="194"/>
                  </a:lnTo>
                  <a:lnTo>
                    <a:pt x="336" y="194"/>
                  </a:lnTo>
                  <a:lnTo>
                    <a:pt x="336" y="194"/>
                  </a:lnTo>
                  <a:lnTo>
                    <a:pt x="336" y="194"/>
                  </a:lnTo>
                  <a:lnTo>
                    <a:pt x="336" y="194"/>
                  </a:lnTo>
                  <a:lnTo>
                    <a:pt x="336" y="194"/>
                  </a:lnTo>
                  <a:lnTo>
                    <a:pt x="336" y="194"/>
                  </a:lnTo>
                  <a:lnTo>
                    <a:pt x="336" y="192"/>
                  </a:lnTo>
                  <a:lnTo>
                    <a:pt x="336" y="192"/>
                  </a:lnTo>
                  <a:close/>
                  <a:moveTo>
                    <a:pt x="407" y="135"/>
                  </a:moveTo>
                  <a:lnTo>
                    <a:pt x="404" y="137"/>
                  </a:lnTo>
                  <a:lnTo>
                    <a:pt x="404" y="137"/>
                  </a:lnTo>
                  <a:lnTo>
                    <a:pt x="402" y="137"/>
                  </a:lnTo>
                  <a:lnTo>
                    <a:pt x="400" y="137"/>
                  </a:lnTo>
                  <a:lnTo>
                    <a:pt x="400" y="137"/>
                  </a:lnTo>
                  <a:lnTo>
                    <a:pt x="400" y="135"/>
                  </a:lnTo>
                  <a:lnTo>
                    <a:pt x="397" y="135"/>
                  </a:lnTo>
                  <a:lnTo>
                    <a:pt x="397" y="132"/>
                  </a:lnTo>
                  <a:lnTo>
                    <a:pt x="400" y="132"/>
                  </a:lnTo>
                  <a:lnTo>
                    <a:pt x="400" y="130"/>
                  </a:lnTo>
                  <a:lnTo>
                    <a:pt x="400" y="130"/>
                  </a:lnTo>
                  <a:lnTo>
                    <a:pt x="395" y="132"/>
                  </a:lnTo>
                  <a:lnTo>
                    <a:pt x="395" y="132"/>
                  </a:lnTo>
                  <a:lnTo>
                    <a:pt x="395" y="132"/>
                  </a:lnTo>
                  <a:lnTo>
                    <a:pt x="393" y="132"/>
                  </a:lnTo>
                  <a:lnTo>
                    <a:pt x="393" y="132"/>
                  </a:lnTo>
                  <a:lnTo>
                    <a:pt x="393" y="132"/>
                  </a:lnTo>
                  <a:lnTo>
                    <a:pt x="390" y="132"/>
                  </a:lnTo>
                  <a:lnTo>
                    <a:pt x="390" y="132"/>
                  </a:lnTo>
                  <a:lnTo>
                    <a:pt x="390" y="135"/>
                  </a:lnTo>
                  <a:lnTo>
                    <a:pt x="393" y="137"/>
                  </a:lnTo>
                  <a:lnTo>
                    <a:pt x="393" y="137"/>
                  </a:lnTo>
                  <a:lnTo>
                    <a:pt x="393" y="140"/>
                  </a:lnTo>
                  <a:lnTo>
                    <a:pt x="393" y="140"/>
                  </a:lnTo>
                  <a:lnTo>
                    <a:pt x="393" y="140"/>
                  </a:lnTo>
                  <a:lnTo>
                    <a:pt x="393" y="142"/>
                  </a:lnTo>
                  <a:lnTo>
                    <a:pt x="393" y="142"/>
                  </a:lnTo>
                  <a:lnTo>
                    <a:pt x="393" y="144"/>
                  </a:lnTo>
                  <a:lnTo>
                    <a:pt x="393" y="144"/>
                  </a:lnTo>
                  <a:lnTo>
                    <a:pt x="393" y="144"/>
                  </a:lnTo>
                  <a:lnTo>
                    <a:pt x="393" y="144"/>
                  </a:lnTo>
                  <a:lnTo>
                    <a:pt x="393" y="144"/>
                  </a:lnTo>
                  <a:lnTo>
                    <a:pt x="393" y="144"/>
                  </a:lnTo>
                  <a:lnTo>
                    <a:pt x="393" y="147"/>
                  </a:lnTo>
                  <a:lnTo>
                    <a:pt x="393" y="147"/>
                  </a:lnTo>
                  <a:lnTo>
                    <a:pt x="393" y="144"/>
                  </a:lnTo>
                  <a:lnTo>
                    <a:pt x="395" y="144"/>
                  </a:lnTo>
                  <a:lnTo>
                    <a:pt x="395" y="147"/>
                  </a:lnTo>
                  <a:lnTo>
                    <a:pt x="397" y="147"/>
                  </a:lnTo>
                  <a:lnTo>
                    <a:pt x="397" y="147"/>
                  </a:lnTo>
                  <a:lnTo>
                    <a:pt x="397" y="149"/>
                  </a:lnTo>
                  <a:lnTo>
                    <a:pt x="400" y="149"/>
                  </a:lnTo>
                  <a:lnTo>
                    <a:pt x="402" y="149"/>
                  </a:lnTo>
                  <a:lnTo>
                    <a:pt x="404" y="147"/>
                  </a:lnTo>
                  <a:lnTo>
                    <a:pt x="404" y="147"/>
                  </a:lnTo>
                  <a:lnTo>
                    <a:pt x="404" y="147"/>
                  </a:lnTo>
                  <a:lnTo>
                    <a:pt x="404" y="147"/>
                  </a:lnTo>
                  <a:lnTo>
                    <a:pt x="404" y="142"/>
                  </a:lnTo>
                  <a:lnTo>
                    <a:pt x="407" y="142"/>
                  </a:lnTo>
                  <a:lnTo>
                    <a:pt x="407" y="140"/>
                  </a:lnTo>
                  <a:lnTo>
                    <a:pt x="407" y="137"/>
                  </a:lnTo>
                  <a:lnTo>
                    <a:pt x="407" y="135"/>
                  </a:lnTo>
                  <a:close/>
                  <a:moveTo>
                    <a:pt x="322" y="95"/>
                  </a:moveTo>
                  <a:lnTo>
                    <a:pt x="322" y="95"/>
                  </a:lnTo>
                  <a:lnTo>
                    <a:pt x="324" y="95"/>
                  </a:lnTo>
                  <a:lnTo>
                    <a:pt x="324" y="95"/>
                  </a:lnTo>
                  <a:lnTo>
                    <a:pt x="324" y="95"/>
                  </a:lnTo>
                  <a:lnTo>
                    <a:pt x="324" y="95"/>
                  </a:lnTo>
                  <a:lnTo>
                    <a:pt x="324" y="95"/>
                  </a:lnTo>
                  <a:lnTo>
                    <a:pt x="324" y="95"/>
                  </a:lnTo>
                  <a:lnTo>
                    <a:pt x="322" y="95"/>
                  </a:lnTo>
                  <a:lnTo>
                    <a:pt x="322" y="95"/>
                  </a:lnTo>
                  <a:lnTo>
                    <a:pt x="322" y="95"/>
                  </a:lnTo>
                  <a:lnTo>
                    <a:pt x="322" y="95"/>
                  </a:lnTo>
                  <a:lnTo>
                    <a:pt x="322" y="95"/>
                  </a:lnTo>
                  <a:lnTo>
                    <a:pt x="322" y="95"/>
                  </a:lnTo>
                  <a:close/>
                  <a:moveTo>
                    <a:pt x="374" y="114"/>
                  </a:moveTo>
                  <a:lnTo>
                    <a:pt x="374" y="111"/>
                  </a:lnTo>
                  <a:lnTo>
                    <a:pt x="371" y="111"/>
                  </a:lnTo>
                  <a:lnTo>
                    <a:pt x="371" y="111"/>
                  </a:lnTo>
                  <a:lnTo>
                    <a:pt x="371" y="111"/>
                  </a:lnTo>
                  <a:lnTo>
                    <a:pt x="371" y="111"/>
                  </a:lnTo>
                  <a:lnTo>
                    <a:pt x="371" y="111"/>
                  </a:lnTo>
                  <a:lnTo>
                    <a:pt x="371" y="109"/>
                  </a:lnTo>
                  <a:lnTo>
                    <a:pt x="371" y="109"/>
                  </a:lnTo>
                  <a:lnTo>
                    <a:pt x="371" y="109"/>
                  </a:lnTo>
                  <a:lnTo>
                    <a:pt x="371" y="109"/>
                  </a:lnTo>
                  <a:lnTo>
                    <a:pt x="371" y="106"/>
                  </a:lnTo>
                  <a:lnTo>
                    <a:pt x="371" y="106"/>
                  </a:lnTo>
                  <a:lnTo>
                    <a:pt x="371" y="106"/>
                  </a:lnTo>
                  <a:lnTo>
                    <a:pt x="369" y="106"/>
                  </a:lnTo>
                  <a:lnTo>
                    <a:pt x="369" y="106"/>
                  </a:lnTo>
                  <a:lnTo>
                    <a:pt x="369" y="106"/>
                  </a:lnTo>
                  <a:lnTo>
                    <a:pt x="369" y="106"/>
                  </a:lnTo>
                  <a:lnTo>
                    <a:pt x="367" y="106"/>
                  </a:lnTo>
                  <a:lnTo>
                    <a:pt x="367" y="104"/>
                  </a:lnTo>
                  <a:lnTo>
                    <a:pt x="367" y="104"/>
                  </a:lnTo>
                  <a:lnTo>
                    <a:pt x="367" y="104"/>
                  </a:lnTo>
                  <a:lnTo>
                    <a:pt x="367" y="104"/>
                  </a:lnTo>
                  <a:lnTo>
                    <a:pt x="367" y="104"/>
                  </a:lnTo>
                  <a:lnTo>
                    <a:pt x="367" y="102"/>
                  </a:lnTo>
                  <a:lnTo>
                    <a:pt x="367" y="102"/>
                  </a:lnTo>
                  <a:lnTo>
                    <a:pt x="367" y="99"/>
                  </a:lnTo>
                  <a:lnTo>
                    <a:pt x="367" y="99"/>
                  </a:lnTo>
                  <a:lnTo>
                    <a:pt x="367" y="97"/>
                  </a:lnTo>
                  <a:lnTo>
                    <a:pt x="367" y="97"/>
                  </a:lnTo>
                  <a:lnTo>
                    <a:pt x="367" y="95"/>
                  </a:lnTo>
                  <a:lnTo>
                    <a:pt x="369" y="95"/>
                  </a:lnTo>
                  <a:lnTo>
                    <a:pt x="369" y="95"/>
                  </a:lnTo>
                  <a:lnTo>
                    <a:pt x="367" y="95"/>
                  </a:lnTo>
                  <a:lnTo>
                    <a:pt x="364" y="92"/>
                  </a:lnTo>
                  <a:lnTo>
                    <a:pt x="362" y="92"/>
                  </a:lnTo>
                  <a:lnTo>
                    <a:pt x="362" y="92"/>
                  </a:lnTo>
                  <a:lnTo>
                    <a:pt x="362" y="92"/>
                  </a:lnTo>
                  <a:lnTo>
                    <a:pt x="362" y="92"/>
                  </a:lnTo>
                  <a:lnTo>
                    <a:pt x="360" y="95"/>
                  </a:lnTo>
                  <a:lnTo>
                    <a:pt x="360" y="95"/>
                  </a:lnTo>
                  <a:lnTo>
                    <a:pt x="360" y="95"/>
                  </a:lnTo>
                  <a:lnTo>
                    <a:pt x="360" y="92"/>
                  </a:lnTo>
                  <a:lnTo>
                    <a:pt x="360" y="92"/>
                  </a:lnTo>
                  <a:lnTo>
                    <a:pt x="360" y="92"/>
                  </a:lnTo>
                  <a:lnTo>
                    <a:pt x="357" y="92"/>
                  </a:lnTo>
                  <a:lnTo>
                    <a:pt x="355" y="95"/>
                  </a:lnTo>
                  <a:lnTo>
                    <a:pt x="355" y="95"/>
                  </a:lnTo>
                  <a:lnTo>
                    <a:pt x="355" y="97"/>
                  </a:lnTo>
                  <a:lnTo>
                    <a:pt x="355" y="97"/>
                  </a:lnTo>
                  <a:lnTo>
                    <a:pt x="360" y="97"/>
                  </a:lnTo>
                  <a:lnTo>
                    <a:pt x="362" y="97"/>
                  </a:lnTo>
                  <a:lnTo>
                    <a:pt x="362" y="97"/>
                  </a:lnTo>
                  <a:lnTo>
                    <a:pt x="362" y="99"/>
                  </a:lnTo>
                  <a:lnTo>
                    <a:pt x="362" y="99"/>
                  </a:lnTo>
                  <a:lnTo>
                    <a:pt x="360" y="102"/>
                  </a:lnTo>
                  <a:lnTo>
                    <a:pt x="360" y="104"/>
                  </a:lnTo>
                  <a:lnTo>
                    <a:pt x="357" y="104"/>
                  </a:lnTo>
                  <a:lnTo>
                    <a:pt x="357" y="104"/>
                  </a:lnTo>
                  <a:lnTo>
                    <a:pt x="355" y="106"/>
                  </a:lnTo>
                  <a:lnTo>
                    <a:pt x="352" y="104"/>
                  </a:lnTo>
                  <a:lnTo>
                    <a:pt x="352" y="106"/>
                  </a:lnTo>
                  <a:lnTo>
                    <a:pt x="355" y="109"/>
                  </a:lnTo>
                  <a:lnTo>
                    <a:pt x="355" y="109"/>
                  </a:lnTo>
                  <a:lnTo>
                    <a:pt x="355" y="109"/>
                  </a:lnTo>
                  <a:lnTo>
                    <a:pt x="355" y="111"/>
                  </a:lnTo>
                  <a:lnTo>
                    <a:pt x="355" y="111"/>
                  </a:lnTo>
                  <a:lnTo>
                    <a:pt x="355" y="111"/>
                  </a:lnTo>
                  <a:lnTo>
                    <a:pt x="355" y="111"/>
                  </a:lnTo>
                  <a:lnTo>
                    <a:pt x="355" y="111"/>
                  </a:lnTo>
                  <a:lnTo>
                    <a:pt x="357" y="114"/>
                  </a:lnTo>
                  <a:lnTo>
                    <a:pt x="357" y="114"/>
                  </a:lnTo>
                  <a:lnTo>
                    <a:pt x="360" y="116"/>
                  </a:lnTo>
                  <a:lnTo>
                    <a:pt x="364" y="116"/>
                  </a:lnTo>
                  <a:lnTo>
                    <a:pt x="364" y="116"/>
                  </a:lnTo>
                  <a:lnTo>
                    <a:pt x="364" y="116"/>
                  </a:lnTo>
                  <a:lnTo>
                    <a:pt x="364" y="118"/>
                  </a:lnTo>
                  <a:lnTo>
                    <a:pt x="367" y="118"/>
                  </a:lnTo>
                  <a:lnTo>
                    <a:pt x="367" y="118"/>
                  </a:lnTo>
                  <a:lnTo>
                    <a:pt x="367" y="118"/>
                  </a:lnTo>
                  <a:lnTo>
                    <a:pt x="367" y="121"/>
                  </a:lnTo>
                  <a:lnTo>
                    <a:pt x="369" y="121"/>
                  </a:lnTo>
                  <a:lnTo>
                    <a:pt x="369" y="121"/>
                  </a:lnTo>
                  <a:lnTo>
                    <a:pt x="369" y="121"/>
                  </a:lnTo>
                  <a:lnTo>
                    <a:pt x="371" y="121"/>
                  </a:lnTo>
                  <a:lnTo>
                    <a:pt x="371" y="121"/>
                  </a:lnTo>
                  <a:lnTo>
                    <a:pt x="371" y="118"/>
                  </a:lnTo>
                  <a:lnTo>
                    <a:pt x="371" y="118"/>
                  </a:lnTo>
                  <a:lnTo>
                    <a:pt x="371" y="116"/>
                  </a:lnTo>
                  <a:lnTo>
                    <a:pt x="374" y="116"/>
                  </a:lnTo>
                  <a:lnTo>
                    <a:pt x="374" y="114"/>
                  </a:lnTo>
                  <a:lnTo>
                    <a:pt x="374" y="114"/>
                  </a:lnTo>
                  <a:lnTo>
                    <a:pt x="374" y="114"/>
                  </a:lnTo>
                  <a:close/>
                  <a:moveTo>
                    <a:pt x="326" y="95"/>
                  </a:moveTo>
                  <a:lnTo>
                    <a:pt x="329" y="95"/>
                  </a:lnTo>
                  <a:lnTo>
                    <a:pt x="329" y="92"/>
                  </a:lnTo>
                  <a:lnTo>
                    <a:pt x="331" y="92"/>
                  </a:lnTo>
                  <a:lnTo>
                    <a:pt x="331" y="92"/>
                  </a:lnTo>
                  <a:lnTo>
                    <a:pt x="331" y="90"/>
                  </a:lnTo>
                  <a:lnTo>
                    <a:pt x="333" y="88"/>
                  </a:lnTo>
                  <a:lnTo>
                    <a:pt x="333" y="88"/>
                  </a:lnTo>
                  <a:lnTo>
                    <a:pt x="331" y="88"/>
                  </a:lnTo>
                  <a:lnTo>
                    <a:pt x="331" y="88"/>
                  </a:lnTo>
                  <a:lnTo>
                    <a:pt x="331" y="85"/>
                  </a:lnTo>
                  <a:lnTo>
                    <a:pt x="331" y="83"/>
                  </a:lnTo>
                  <a:lnTo>
                    <a:pt x="333" y="83"/>
                  </a:lnTo>
                  <a:lnTo>
                    <a:pt x="333" y="80"/>
                  </a:lnTo>
                  <a:lnTo>
                    <a:pt x="333" y="80"/>
                  </a:lnTo>
                  <a:lnTo>
                    <a:pt x="333" y="80"/>
                  </a:lnTo>
                  <a:lnTo>
                    <a:pt x="333" y="80"/>
                  </a:lnTo>
                  <a:lnTo>
                    <a:pt x="333" y="80"/>
                  </a:lnTo>
                  <a:lnTo>
                    <a:pt x="336" y="78"/>
                  </a:lnTo>
                  <a:lnTo>
                    <a:pt x="336" y="78"/>
                  </a:lnTo>
                  <a:lnTo>
                    <a:pt x="338" y="78"/>
                  </a:lnTo>
                  <a:lnTo>
                    <a:pt x="338" y="78"/>
                  </a:lnTo>
                  <a:lnTo>
                    <a:pt x="338" y="78"/>
                  </a:lnTo>
                  <a:lnTo>
                    <a:pt x="336" y="78"/>
                  </a:lnTo>
                  <a:lnTo>
                    <a:pt x="336" y="76"/>
                  </a:lnTo>
                  <a:lnTo>
                    <a:pt x="336" y="76"/>
                  </a:lnTo>
                  <a:lnTo>
                    <a:pt x="336" y="76"/>
                  </a:lnTo>
                  <a:lnTo>
                    <a:pt x="333" y="76"/>
                  </a:lnTo>
                  <a:lnTo>
                    <a:pt x="333" y="73"/>
                  </a:lnTo>
                  <a:lnTo>
                    <a:pt x="333" y="73"/>
                  </a:lnTo>
                  <a:lnTo>
                    <a:pt x="333" y="76"/>
                  </a:lnTo>
                  <a:lnTo>
                    <a:pt x="331" y="76"/>
                  </a:lnTo>
                  <a:lnTo>
                    <a:pt x="331" y="76"/>
                  </a:lnTo>
                  <a:lnTo>
                    <a:pt x="331" y="76"/>
                  </a:lnTo>
                  <a:lnTo>
                    <a:pt x="333" y="76"/>
                  </a:lnTo>
                  <a:lnTo>
                    <a:pt x="333" y="76"/>
                  </a:lnTo>
                  <a:lnTo>
                    <a:pt x="333" y="78"/>
                  </a:lnTo>
                  <a:lnTo>
                    <a:pt x="333" y="78"/>
                  </a:lnTo>
                  <a:lnTo>
                    <a:pt x="333" y="80"/>
                  </a:lnTo>
                  <a:lnTo>
                    <a:pt x="333" y="80"/>
                  </a:lnTo>
                  <a:lnTo>
                    <a:pt x="331" y="83"/>
                  </a:lnTo>
                  <a:lnTo>
                    <a:pt x="331" y="83"/>
                  </a:lnTo>
                  <a:lnTo>
                    <a:pt x="331" y="83"/>
                  </a:lnTo>
                  <a:lnTo>
                    <a:pt x="331" y="88"/>
                  </a:lnTo>
                  <a:lnTo>
                    <a:pt x="331" y="88"/>
                  </a:lnTo>
                  <a:lnTo>
                    <a:pt x="331" y="90"/>
                  </a:lnTo>
                  <a:lnTo>
                    <a:pt x="329" y="90"/>
                  </a:lnTo>
                  <a:lnTo>
                    <a:pt x="329" y="92"/>
                  </a:lnTo>
                  <a:lnTo>
                    <a:pt x="326" y="92"/>
                  </a:lnTo>
                  <a:lnTo>
                    <a:pt x="326" y="92"/>
                  </a:lnTo>
                  <a:lnTo>
                    <a:pt x="326" y="92"/>
                  </a:lnTo>
                  <a:lnTo>
                    <a:pt x="326" y="95"/>
                  </a:lnTo>
                  <a:close/>
                  <a:moveTo>
                    <a:pt x="345" y="180"/>
                  </a:moveTo>
                  <a:lnTo>
                    <a:pt x="343" y="180"/>
                  </a:lnTo>
                  <a:lnTo>
                    <a:pt x="343" y="180"/>
                  </a:lnTo>
                  <a:lnTo>
                    <a:pt x="343" y="180"/>
                  </a:lnTo>
                  <a:lnTo>
                    <a:pt x="343" y="177"/>
                  </a:lnTo>
                  <a:lnTo>
                    <a:pt x="343" y="177"/>
                  </a:lnTo>
                  <a:lnTo>
                    <a:pt x="343" y="177"/>
                  </a:lnTo>
                  <a:lnTo>
                    <a:pt x="343" y="177"/>
                  </a:lnTo>
                  <a:lnTo>
                    <a:pt x="343" y="175"/>
                  </a:lnTo>
                  <a:lnTo>
                    <a:pt x="343" y="175"/>
                  </a:lnTo>
                  <a:lnTo>
                    <a:pt x="343" y="175"/>
                  </a:lnTo>
                  <a:lnTo>
                    <a:pt x="343" y="173"/>
                  </a:lnTo>
                  <a:lnTo>
                    <a:pt x="341" y="170"/>
                  </a:lnTo>
                  <a:lnTo>
                    <a:pt x="341" y="170"/>
                  </a:lnTo>
                  <a:lnTo>
                    <a:pt x="336" y="170"/>
                  </a:lnTo>
                  <a:lnTo>
                    <a:pt x="336" y="170"/>
                  </a:lnTo>
                  <a:lnTo>
                    <a:pt x="336" y="170"/>
                  </a:lnTo>
                  <a:lnTo>
                    <a:pt x="333" y="170"/>
                  </a:lnTo>
                  <a:lnTo>
                    <a:pt x="333" y="168"/>
                  </a:lnTo>
                  <a:lnTo>
                    <a:pt x="333" y="168"/>
                  </a:lnTo>
                  <a:lnTo>
                    <a:pt x="333" y="168"/>
                  </a:lnTo>
                  <a:lnTo>
                    <a:pt x="333" y="168"/>
                  </a:lnTo>
                  <a:lnTo>
                    <a:pt x="331" y="168"/>
                  </a:lnTo>
                  <a:lnTo>
                    <a:pt x="331" y="168"/>
                  </a:lnTo>
                  <a:lnTo>
                    <a:pt x="331" y="168"/>
                  </a:lnTo>
                  <a:lnTo>
                    <a:pt x="331" y="168"/>
                  </a:lnTo>
                  <a:lnTo>
                    <a:pt x="331" y="168"/>
                  </a:lnTo>
                  <a:lnTo>
                    <a:pt x="331" y="168"/>
                  </a:lnTo>
                  <a:lnTo>
                    <a:pt x="331" y="168"/>
                  </a:lnTo>
                  <a:lnTo>
                    <a:pt x="331" y="166"/>
                  </a:lnTo>
                  <a:lnTo>
                    <a:pt x="331" y="166"/>
                  </a:lnTo>
                  <a:lnTo>
                    <a:pt x="331" y="166"/>
                  </a:lnTo>
                  <a:lnTo>
                    <a:pt x="329" y="166"/>
                  </a:lnTo>
                  <a:lnTo>
                    <a:pt x="329" y="166"/>
                  </a:lnTo>
                  <a:lnTo>
                    <a:pt x="329" y="166"/>
                  </a:lnTo>
                  <a:lnTo>
                    <a:pt x="326" y="163"/>
                  </a:lnTo>
                  <a:lnTo>
                    <a:pt x="326" y="163"/>
                  </a:lnTo>
                  <a:lnTo>
                    <a:pt x="324" y="161"/>
                  </a:lnTo>
                  <a:lnTo>
                    <a:pt x="324" y="159"/>
                  </a:lnTo>
                  <a:lnTo>
                    <a:pt x="322" y="159"/>
                  </a:lnTo>
                  <a:lnTo>
                    <a:pt x="322" y="159"/>
                  </a:lnTo>
                  <a:lnTo>
                    <a:pt x="322" y="156"/>
                  </a:lnTo>
                  <a:lnTo>
                    <a:pt x="322" y="156"/>
                  </a:lnTo>
                  <a:lnTo>
                    <a:pt x="322" y="156"/>
                  </a:lnTo>
                  <a:lnTo>
                    <a:pt x="322" y="156"/>
                  </a:lnTo>
                  <a:lnTo>
                    <a:pt x="322" y="154"/>
                  </a:lnTo>
                  <a:lnTo>
                    <a:pt x="319" y="154"/>
                  </a:lnTo>
                  <a:lnTo>
                    <a:pt x="319" y="151"/>
                  </a:lnTo>
                  <a:lnTo>
                    <a:pt x="317" y="151"/>
                  </a:lnTo>
                  <a:lnTo>
                    <a:pt x="317" y="151"/>
                  </a:lnTo>
                  <a:lnTo>
                    <a:pt x="315" y="151"/>
                  </a:lnTo>
                  <a:lnTo>
                    <a:pt x="315" y="151"/>
                  </a:lnTo>
                  <a:lnTo>
                    <a:pt x="315" y="151"/>
                  </a:lnTo>
                  <a:lnTo>
                    <a:pt x="315" y="151"/>
                  </a:lnTo>
                  <a:lnTo>
                    <a:pt x="315" y="149"/>
                  </a:lnTo>
                  <a:lnTo>
                    <a:pt x="315" y="149"/>
                  </a:lnTo>
                  <a:lnTo>
                    <a:pt x="315" y="149"/>
                  </a:lnTo>
                  <a:lnTo>
                    <a:pt x="317" y="149"/>
                  </a:lnTo>
                  <a:lnTo>
                    <a:pt x="317" y="149"/>
                  </a:lnTo>
                  <a:lnTo>
                    <a:pt x="312" y="147"/>
                  </a:lnTo>
                  <a:lnTo>
                    <a:pt x="310" y="147"/>
                  </a:lnTo>
                  <a:lnTo>
                    <a:pt x="307" y="144"/>
                  </a:lnTo>
                  <a:lnTo>
                    <a:pt x="307" y="144"/>
                  </a:lnTo>
                  <a:lnTo>
                    <a:pt x="307" y="144"/>
                  </a:lnTo>
                  <a:lnTo>
                    <a:pt x="307" y="144"/>
                  </a:lnTo>
                  <a:lnTo>
                    <a:pt x="307" y="144"/>
                  </a:lnTo>
                  <a:lnTo>
                    <a:pt x="305" y="142"/>
                  </a:lnTo>
                  <a:lnTo>
                    <a:pt x="303" y="140"/>
                  </a:lnTo>
                  <a:lnTo>
                    <a:pt x="303" y="140"/>
                  </a:lnTo>
                  <a:lnTo>
                    <a:pt x="300" y="142"/>
                  </a:lnTo>
                  <a:lnTo>
                    <a:pt x="300" y="140"/>
                  </a:lnTo>
                  <a:lnTo>
                    <a:pt x="300" y="140"/>
                  </a:lnTo>
                  <a:lnTo>
                    <a:pt x="300" y="140"/>
                  </a:lnTo>
                  <a:lnTo>
                    <a:pt x="300" y="140"/>
                  </a:lnTo>
                  <a:lnTo>
                    <a:pt x="300" y="140"/>
                  </a:lnTo>
                  <a:lnTo>
                    <a:pt x="300" y="140"/>
                  </a:lnTo>
                  <a:lnTo>
                    <a:pt x="300" y="137"/>
                  </a:lnTo>
                  <a:lnTo>
                    <a:pt x="300" y="137"/>
                  </a:lnTo>
                  <a:lnTo>
                    <a:pt x="300" y="137"/>
                  </a:lnTo>
                  <a:lnTo>
                    <a:pt x="300" y="137"/>
                  </a:lnTo>
                  <a:lnTo>
                    <a:pt x="300" y="137"/>
                  </a:lnTo>
                  <a:lnTo>
                    <a:pt x="300" y="137"/>
                  </a:lnTo>
                  <a:lnTo>
                    <a:pt x="298" y="137"/>
                  </a:lnTo>
                  <a:lnTo>
                    <a:pt x="298" y="135"/>
                  </a:lnTo>
                  <a:lnTo>
                    <a:pt x="296" y="135"/>
                  </a:lnTo>
                  <a:lnTo>
                    <a:pt x="296" y="135"/>
                  </a:lnTo>
                  <a:lnTo>
                    <a:pt x="296" y="135"/>
                  </a:lnTo>
                  <a:lnTo>
                    <a:pt x="296" y="137"/>
                  </a:lnTo>
                  <a:lnTo>
                    <a:pt x="298" y="137"/>
                  </a:lnTo>
                  <a:lnTo>
                    <a:pt x="298" y="137"/>
                  </a:lnTo>
                  <a:lnTo>
                    <a:pt x="298" y="140"/>
                  </a:lnTo>
                  <a:lnTo>
                    <a:pt x="298" y="140"/>
                  </a:lnTo>
                  <a:lnTo>
                    <a:pt x="298" y="140"/>
                  </a:lnTo>
                  <a:lnTo>
                    <a:pt x="296" y="140"/>
                  </a:lnTo>
                  <a:lnTo>
                    <a:pt x="296" y="140"/>
                  </a:lnTo>
                  <a:lnTo>
                    <a:pt x="296" y="140"/>
                  </a:lnTo>
                  <a:lnTo>
                    <a:pt x="296" y="137"/>
                  </a:lnTo>
                  <a:lnTo>
                    <a:pt x="293" y="137"/>
                  </a:lnTo>
                  <a:lnTo>
                    <a:pt x="296" y="137"/>
                  </a:lnTo>
                  <a:lnTo>
                    <a:pt x="296" y="137"/>
                  </a:lnTo>
                  <a:lnTo>
                    <a:pt x="296" y="137"/>
                  </a:lnTo>
                  <a:lnTo>
                    <a:pt x="293" y="132"/>
                  </a:lnTo>
                  <a:lnTo>
                    <a:pt x="293" y="132"/>
                  </a:lnTo>
                  <a:lnTo>
                    <a:pt x="293" y="130"/>
                  </a:lnTo>
                  <a:lnTo>
                    <a:pt x="293" y="132"/>
                  </a:lnTo>
                  <a:lnTo>
                    <a:pt x="293" y="132"/>
                  </a:lnTo>
                  <a:lnTo>
                    <a:pt x="293" y="132"/>
                  </a:lnTo>
                  <a:lnTo>
                    <a:pt x="293" y="135"/>
                  </a:lnTo>
                  <a:lnTo>
                    <a:pt x="293" y="132"/>
                  </a:lnTo>
                  <a:lnTo>
                    <a:pt x="291" y="132"/>
                  </a:lnTo>
                  <a:lnTo>
                    <a:pt x="291" y="132"/>
                  </a:lnTo>
                  <a:lnTo>
                    <a:pt x="291" y="132"/>
                  </a:lnTo>
                  <a:lnTo>
                    <a:pt x="291" y="132"/>
                  </a:lnTo>
                  <a:lnTo>
                    <a:pt x="291" y="135"/>
                  </a:lnTo>
                  <a:lnTo>
                    <a:pt x="291" y="135"/>
                  </a:lnTo>
                  <a:lnTo>
                    <a:pt x="291" y="135"/>
                  </a:lnTo>
                  <a:lnTo>
                    <a:pt x="291" y="132"/>
                  </a:lnTo>
                  <a:lnTo>
                    <a:pt x="289" y="132"/>
                  </a:lnTo>
                  <a:lnTo>
                    <a:pt x="289" y="130"/>
                  </a:lnTo>
                  <a:lnTo>
                    <a:pt x="289" y="128"/>
                  </a:lnTo>
                  <a:lnTo>
                    <a:pt x="286" y="128"/>
                  </a:lnTo>
                  <a:lnTo>
                    <a:pt x="284" y="128"/>
                  </a:lnTo>
                  <a:lnTo>
                    <a:pt x="284" y="128"/>
                  </a:lnTo>
                  <a:lnTo>
                    <a:pt x="281" y="128"/>
                  </a:lnTo>
                  <a:lnTo>
                    <a:pt x="279" y="125"/>
                  </a:lnTo>
                  <a:lnTo>
                    <a:pt x="279" y="125"/>
                  </a:lnTo>
                  <a:lnTo>
                    <a:pt x="279" y="125"/>
                  </a:lnTo>
                  <a:lnTo>
                    <a:pt x="279" y="123"/>
                  </a:lnTo>
                  <a:lnTo>
                    <a:pt x="279" y="123"/>
                  </a:lnTo>
                  <a:lnTo>
                    <a:pt x="279" y="123"/>
                  </a:lnTo>
                  <a:lnTo>
                    <a:pt x="277" y="123"/>
                  </a:lnTo>
                  <a:lnTo>
                    <a:pt x="277" y="121"/>
                  </a:lnTo>
                  <a:lnTo>
                    <a:pt x="277" y="121"/>
                  </a:lnTo>
                  <a:lnTo>
                    <a:pt x="277" y="121"/>
                  </a:lnTo>
                  <a:lnTo>
                    <a:pt x="279" y="123"/>
                  </a:lnTo>
                  <a:lnTo>
                    <a:pt x="279" y="123"/>
                  </a:lnTo>
                  <a:lnTo>
                    <a:pt x="279" y="123"/>
                  </a:lnTo>
                  <a:lnTo>
                    <a:pt x="279" y="123"/>
                  </a:lnTo>
                  <a:lnTo>
                    <a:pt x="279" y="121"/>
                  </a:lnTo>
                  <a:lnTo>
                    <a:pt x="279" y="121"/>
                  </a:lnTo>
                  <a:lnTo>
                    <a:pt x="279" y="121"/>
                  </a:lnTo>
                  <a:lnTo>
                    <a:pt x="279" y="121"/>
                  </a:lnTo>
                  <a:lnTo>
                    <a:pt x="277" y="118"/>
                  </a:lnTo>
                  <a:lnTo>
                    <a:pt x="277" y="118"/>
                  </a:lnTo>
                  <a:lnTo>
                    <a:pt x="277" y="118"/>
                  </a:lnTo>
                  <a:lnTo>
                    <a:pt x="277" y="118"/>
                  </a:lnTo>
                  <a:lnTo>
                    <a:pt x="277" y="118"/>
                  </a:lnTo>
                  <a:lnTo>
                    <a:pt x="277" y="118"/>
                  </a:lnTo>
                  <a:lnTo>
                    <a:pt x="277" y="118"/>
                  </a:lnTo>
                  <a:lnTo>
                    <a:pt x="277" y="118"/>
                  </a:lnTo>
                  <a:lnTo>
                    <a:pt x="274" y="118"/>
                  </a:lnTo>
                  <a:lnTo>
                    <a:pt x="274" y="118"/>
                  </a:lnTo>
                  <a:lnTo>
                    <a:pt x="274" y="116"/>
                  </a:lnTo>
                  <a:lnTo>
                    <a:pt x="274" y="116"/>
                  </a:lnTo>
                  <a:lnTo>
                    <a:pt x="272" y="116"/>
                  </a:lnTo>
                  <a:lnTo>
                    <a:pt x="270" y="114"/>
                  </a:lnTo>
                  <a:lnTo>
                    <a:pt x="270" y="114"/>
                  </a:lnTo>
                  <a:lnTo>
                    <a:pt x="270" y="114"/>
                  </a:lnTo>
                  <a:lnTo>
                    <a:pt x="270" y="111"/>
                  </a:lnTo>
                  <a:lnTo>
                    <a:pt x="270" y="111"/>
                  </a:lnTo>
                  <a:lnTo>
                    <a:pt x="270" y="111"/>
                  </a:lnTo>
                  <a:lnTo>
                    <a:pt x="270" y="111"/>
                  </a:lnTo>
                  <a:lnTo>
                    <a:pt x="270" y="111"/>
                  </a:lnTo>
                  <a:lnTo>
                    <a:pt x="270" y="109"/>
                  </a:lnTo>
                  <a:lnTo>
                    <a:pt x="272" y="106"/>
                  </a:lnTo>
                  <a:lnTo>
                    <a:pt x="270" y="106"/>
                  </a:lnTo>
                  <a:lnTo>
                    <a:pt x="270" y="106"/>
                  </a:lnTo>
                  <a:lnTo>
                    <a:pt x="267" y="106"/>
                  </a:lnTo>
                  <a:lnTo>
                    <a:pt x="267" y="106"/>
                  </a:lnTo>
                  <a:lnTo>
                    <a:pt x="267" y="104"/>
                  </a:lnTo>
                  <a:lnTo>
                    <a:pt x="265" y="104"/>
                  </a:lnTo>
                  <a:lnTo>
                    <a:pt x="265" y="104"/>
                  </a:lnTo>
                  <a:lnTo>
                    <a:pt x="265" y="104"/>
                  </a:lnTo>
                  <a:lnTo>
                    <a:pt x="265" y="102"/>
                  </a:lnTo>
                  <a:lnTo>
                    <a:pt x="262" y="99"/>
                  </a:lnTo>
                  <a:lnTo>
                    <a:pt x="265" y="99"/>
                  </a:lnTo>
                  <a:lnTo>
                    <a:pt x="262" y="99"/>
                  </a:lnTo>
                  <a:lnTo>
                    <a:pt x="262" y="97"/>
                  </a:lnTo>
                  <a:lnTo>
                    <a:pt x="262" y="97"/>
                  </a:lnTo>
                  <a:lnTo>
                    <a:pt x="262" y="97"/>
                  </a:lnTo>
                  <a:lnTo>
                    <a:pt x="262" y="97"/>
                  </a:lnTo>
                  <a:lnTo>
                    <a:pt x="260" y="97"/>
                  </a:lnTo>
                  <a:lnTo>
                    <a:pt x="260" y="97"/>
                  </a:lnTo>
                  <a:lnTo>
                    <a:pt x="260" y="97"/>
                  </a:lnTo>
                  <a:lnTo>
                    <a:pt x="260" y="97"/>
                  </a:lnTo>
                  <a:lnTo>
                    <a:pt x="260" y="97"/>
                  </a:lnTo>
                  <a:lnTo>
                    <a:pt x="260" y="97"/>
                  </a:lnTo>
                  <a:lnTo>
                    <a:pt x="260" y="97"/>
                  </a:lnTo>
                  <a:lnTo>
                    <a:pt x="260" y="97"/>
                  </a:lnTo>
                  <a:lnTo>
                    <a:pt x="253" y="95"/>
                  </a:lnTo>
                  <a:lnTo>
                    <a:pt x="253" y="92"/>
                  </a:lnTo>
                  <a:lnTo>
                    <a:pt x="251" y="92"/>
                  </a:lnTo>
                  <a:lnTo>
                    <a:pt x="251" y="92"/>
                  </a:lnTo>
                  <a:lnTo>
                    <a:pt x="248" y="92"/>
                  </a:lnTo>
                  <a:lnTo>
                    <a:pt x="248" y="92"/>
                  </a:lnTo>
                  <a:lnTo>
                    <a:pt x="248" y="90"/>
                  </a:lnTo>
                  <a:lnTo>
                    <a:pt x="248" y="90"/>
                  </a:lnTo>
                  <a:lnTo>
                    <a:pt x="246" y="88"/>
                  </a:lnTo>
                  <a:lnTo>
                    <a:pt x="246" y="88"/>
                  </a:lnTo>
                  <a:lnTo>
                    <a:pt x="244" y="85"/>
                  </a:lnTo>
                  <a:lnTo>
                    <a:pt x="241" y="83"/>
                  </a:lnTo>
                  <a:lnTo>
                    <a:pt x="241" y="83"/>
                  </a:lnTo>
                  <a:lnTo>
                    <a:pt x="241" y="83"/>
                  </a:lnTo>
                  <a:lnTo>
                    <a:pt x="239" y="80"/>
                  </a:lnTo>
                  <a:lnTo>
                    <a:pt x="239" y="80"/>
                  </a:lnTo>
                  <a:lnTo>
                    <a:pt x="236" y="78"/>
                  </a:lnTo>
                  <a:lnTo>
                    <a:pt x="236" y="78"/>
                  </a:lnTo>
                  <a:lnTo>
                    <a:pt x="234" y="78"/>
                  </a:lnTo>
                  <a:lnTo>
                    <a:pt x="234" y="76"/>
                  </a:lnTo>
                  <a:lnTo>
                    <a:pt x="232" y="76"/>
                  </a:lnTo>
                  <a:lnTo>
                    <a:pt x="232" y="76"/>
                  </a:lnTo>
                  <a:lnTo>
                    <a:pt x="232" y="76"/>
                  </a:lnTo>
                  <a:lnTo>
                    <a:pt x="229" y="71"/>
                  </a:lnTo>
                  <a:lnTo>
                    <a:pt x="227" y="69"/>
                  </a:lnTo>
                  <a:lnTo>
                    <a:pt x="218" y="66"/>
                  </a:lnTo>
                  <a:lnTo>
                    <a:pt x="218" y="66"/>
                  </a:lnTo>
                  <a:lnTo>
                    <a:pt x="218" y="66"/>
                  </a:lnTo>
                  <a:lnTo>
                    <a:pt x="218" y="69"/>
                  </a:lnTo>
                  <a:lnTo>
                    <a:pt x="218" y="71"/>
                  </a:lnTo>
                  <a:lnTo>
                    <a:pt x="220" y="71"/>
                  </a:lnTo>
                  <a:lnTo>
                    <a:pt x="218" y="71"/>
                  </a:lnTo>
                  <a:lnTo>
                    <a:pt x="218" y="71"/>
                  </a:lnTo>
                  <a:lnTo>
                    <a:pt x="218" y="69"/>
                  </a:lnTo>
                  <a:lnTo>
                    <a:pt x="218" y="69"/>
                  </a:lnTo>
                  <a:lnTo>
                    <a:pt x="215" y="69"/>
                  </a:lnTo>
                  <a:lnTo>
                    <a:pt x="215" y="69"/>
                  </a:lnTo>
                  <a:lnTo>
                    <a:pt x="213" y="66"/>
                  </a:lnTo>
                  <a:lnTo>
                    <a:pt x="213" y="66"/>
                  </a:lnTo>
                  <a:lnTo>
                    <a:pt x="208" y="61"/>
                  </a:lnTo>
                  <a:lnTo>
                    <a:pt x="208" y="61"/>
                  </a:lnTo>
                  <a:lnTo>
                    <a:pt x="206" y="61"/>
                  </a:lnTo>
                  <a:lnTo>
                    <a:pt x="206" y="59"/>
                  </a:lnTo>
                  <a:lnTo>
                    <a:pt x="206" y="59"/>
                  </a:lnTo>
                  <a:lnTo>
                    <a:pt x="206" y="57"/>
                  </a:lnTo>
                  <a:lnTo>
                    <a:pt x="203" y="57"/>
                  </a:lnTo>
                  <a:lnTo>
                    <a:pt x="203" y="57"/>
                  </a:lnTo>
                  <a:lnTo>
                    <a:pt x="203" y="57"/>
                  </a:lnTo>
                  <a:lnTo>
                    <a:pt x="203" y="57"/>
                  </a:lnTo>
                  <a:lnTo>
                    <a:pt x="203" y="59"/>
                  </a:lnTo>
                  <a:lnTo>
                    <a:pt x="203" y="59"/>
                  </a:lnTo>
                  <a:lnTo>
                    <a:pt x="203" y="59"/>
                  </a:lnTo>
                  <a:lnTo>
                    <a:pt x="203" y="59"/>
                  </a:lnTo>
                  <a:lnTo>
                    <a:pt x="203" y="59"/>
                  </a:lnTo>
                  <a:lnTo>
                    <a:pt x="203" y="59"/>
                  </a:lnTo>
                  <a:lnTo>
                    <a:pt x="203" y="61"/>
                  </a:lnTo>
                  <a:lnTo>
                    <a:pt x="203" y="61"/>
                  </a:lnTo>
                  <a:lnTo>
                    <a:pt x="203" y="59"/>
                  </a:lnTo>
                  <a:lnTo>
                    <a:pt x="203" y="59"/>
                  </a:lnTo>
                  <a:lnTo>
                    <a:pt x="206" y="61"/>
                  </a:lnTo>
                  <a:lnTo>
                    <a:pt x="206" y="61"/>
                  </a:lnTo>
                  <a:lnTo>
                    <a:pt x="206" y="61"/>
                  </a:lnTo>
                  <a:lnTo>
                    <a:pt x="206" y="64"/>
                  </a:lnTo>
                  <a:lnTo>
                    <a:pt x="203" y="64"/>
                  </a:lnTo>
                  <a:lnTo>
                    <a:pt x="206" y="64"/>
                  </a:lnTo>
                  <a:lnTo>
                    <a:pt x="206" y="66"/>
                  </a:lnTo>
                  <a:lnTo>
                    <a:pt x="206" y="66"/>
                  </a:lnTo>
                  <a:lnTo>
                    <a:pt x="203" y="66"/>
                  </a:lnTo>
                  <a:lnTo>
                    <a:pt x="203" y="66"/>
                  </a:lnTo>
                  <a:lnTo>
                    <a:pt x="201" y="66"/>
                  </a:lnTo>
                  <a:lnTo>
                    <a:pt x="203" y="69"/>
                  </a:lnTo>
                  <a:lnTo>
                    <a:pt x="203" y="69"/>
                  </a:lnTo>
                  <a:lnTo>
                    <a:pt x="203" y="69"/>
                  </a:lnTo>
                  <a:lnTo>
                    <a:pt x="203" y="69"/>
                  </a:lnTo>
                  <a:lnTo>
                    <a:pt x="203" y="69"/>
                  </a:lnTo>
                  <a:lnTo>
                    <a:pt x="206" y="69"/>
                  </a:lnTo>
                  <a:lnTo>
                    <a:pt x="206" y="69"/>
                  </a:lnTo>
                  <a:lnTo>
                    <a:pt x="206" y="69"/>
                  </a:lnTo>
                  <a:lnTo>
                    <a:pt x="206" y="66"/>
                  </a:lnTo>
                  <a:lnTo>
                    <a:pt x="206" y="66"/>
                  </a:lnTo>
                  <a:lnTo>
                    <a:pt x="206" y="69"/>
                  </a:lnTo>
                  <a:lnTo>
                    <a:pt x="206" y="69"/>
                  </a:lnTo>
                  <a:lnTo>
                    <a:pt x="206" y="69"/>
                  </a:lnTo>
                  <a:lnTo>
                    <a:pt x="206" y="69"/>
                  </a:lnTo>
                  <a:lnTo>
                    <a:pt x="208" y="69"/>
                  </a:lnTo>
                  <a:lnTo>
                    <a:pt x="210" y="69"/>
                  </a:lnTo>
                  <a:lnTo>
                    <a:pt x="210" y="71"/>
                  </a:lnTo>
                  <a:lnTo>
                    <a:pt x="210" y="71"/>
                  </a:lnTo>
                  <a:lnTo>
                    <a:pt x="210" y="71"/>
                  </a:lnTo>
                  <a:lnTo>
                    <a:pt x="210" y="73"/>
                  </a:lnTo>
                  <a:lnTo>
                    <a:pt x="210" y="73"/>
                  </a:lnTo>
                  <a:lnTo>
                    <a:pt x="210" y="76"/>
                  </a:lnTo>
                  <a:lnTo>
                    <a:pt x="208" y="73"/>
                  </a:lnTo>
                  <a:lnTo>
                    <a:pt x="208" y="76"/>
                  </a:lnTo>
                  <a:lnTo>
                    <a:pt x="208" y="76"/>
                  </a:lnTo>
                  <a:lnTo>
                    <a:pt x="208" y="76"/>
                  </a:lnTo>
                  <a:lnTo>
                    <a:pt x="208" y="76"/>
                  </a:lnTo>
                  <a:lnTo>
                    <a:pt x="210" y="78"/>
                  </a:lnTo>
                  <a:lnTo>
                    <a:pt x="210" y="78"/>
                  </a:lnTo>
                  <a:lnTo>
                    <a:pt x="210" y="78"/>
                  </a:lnTo>
                  <a:lnTo>
                    <a:pt x="210" y="80"/>
                  </a:lnTo>
                  <a:lnTo>
                    <a:pt x="210" y="83"/>
                  </a:lnTo>
                  <a:lnTo>
                    <a:pt x="213" y="85"/>
                  </a:lnTo>
                  <a:lnTo>
                    <a:pt x="215" y="85"/>
                  </a:lnTo>
                  <a:lnTo>
                    <a:pt x="215" y="85"/>
                  </a:lnTo>
                  <a:lnTo>
                    <a:pt x="215" y="85"/>
                  </a:lnTo>
                  <a:lnTo>
                    <a:pt x="215" y="85"/>
                  </a:lnTo>
                  <a:lnTo>
                    <a:pt x="215" y="85"/>
                  </a:lnTo>
                  <a:lnTo>
                    <a:pt x="218" y="90"/>
                  </a:lnTo>
                  <a:lnTo>
                    <a:pt x="218" y="90"/>
                  </a:lnTo>
                  <a:lnTo>
                    <a:pt x="218" y="92"/>
                  </a:lnTo>
                  <a:lnTo>
                    <a:pt x="220" y="95"/>
                  </a:lnTo>
                  <a:lnTo>
                    <a:pt x="220" y="95"/>
                  </a:lnTo>
                  <a:lnTo>
                    <a:pt x="220" y="95"/>
                  </a:lnTo>
                  <a:lnTo>
                    <a:pt x="220" y="95"/>
                  </a:lnTo>
                  <a:lnTo>
                    <a:pt x="220" y="97"/>
                  </a:lnTo>
                  <a:lnTo>
                    <a:pt x="220" y="97"/>
                  </a:lnTo>
                  <a:lnTo>
                    <a:pt x="220" y="97"/>
                  </a:lnTo>
                  <a:lnTo>
                    <a:pt x="218" y="97"/>
                  </a:lnTo>
                  <a:lnTo>
                    <a:pt x="220" y="97"/>
                  </a:lnTo>
                  <a:lnTo>
                    <a:pt x="220" y="97"/>
                  </a:lnTo>
                  <a:lnTo>
                    <a:pt x="220" y="99"/>
                  </a:lnTo>
                  <a:lnTo>
                    <a:pt x="222" y="102"/>
                  </a:lnTo>
                  <a:lnTo>
                    <a:pt x="225" y="102"/>
                  </a:lnTo>
                  <a:lnTo>
                    <a:pt x="225" y="102"/>
                  </a:lnTo>
                  <a:lnTo>
                    <a:pt x="225" y="104"/>
                  </a:lnTo>
                  <a:lnTo>
                    <a:pt x="225" y="104"/>
                  </a:lnTo>
                  <a:lnTo>
                    <a:pt x="227" y="104"/>
                  </a:lnTo>
                  <a:lnTo>
                    <a:pt x="227" y="104"/>
                  </a:lnTo>
                  <a:lnTo>
                    <a:pt x="227" y="104"/>
                  </a:lnTo>
                  <a:lnTo>
                    <a:pt x="229" y="106"/>
                  </a:lnTo>
                  <a:lnTo>
                    <a:pt x="229" y="106"/>
                  </a:lnTo>
                  <a:lnTo>
                    <a:pt x="229" y="106"/>
                  </a:lnTo>
                  <a:lnTo>
                    <a:pt x="232" y="106"/>
                  </a:lnTo>
                  <a:lnTo>
                    <a:pt x="232" y="106"/>
                  </a:lnTo>
                  <a:lnTo>
                    <a:pt x="232" y="106"/>
                  </a:lnTo>
                  <a:lnTo>
                    <a:pt x="232" y="106"/>
                  </a:lnTo>
                  <a:lnTo>
                    <a:pt x="232" y="106"/>
                  </a:lnTo>
                  <a:lnTo>
                    <a:pt x="232" y="109"/>
                  </a:lnTo>
                  <a:lnTo>
                    <a:pt x="232" y="109"/>
                  </a:lnTo>
                  <a:lnTo>
                    <a:pt x="232" y="109"/>
                  </a:lnTo>
                  <a:lnTo>
                    <a:pt x="232" y="109"/>
                  </a:lnTo>
                  <a:lnTo>
                    <a:pt x="232" y="109"/>
                  </a:lnTo>
                  <a:lnTo>
                    <a:pt x="234" y="109"/>
                  </a:lnTo>
                  <a:lnTo>
                    <a:pt x="234" y="111"/>
                  </a:lnTo>
                  <a:lnTo>
                    <a:pt x="232" y="111"/>
                  </a:lnTo>
                  <a:lnTo>
                    <a:pt x="234" y="111"/>
                  </a:lnTo>
                  <a:lnTo>
                    <a:pt x="234" y="114"/>
                  </a:lnTo>
                  <a:lnTo>
                    <a:pt x="234" y="116"/>
                  </a:lnTo>
                  <a:lnTo>
                    <a:pt x="234" y="116"/>
                  </a:lnTo>
                  <a:lnTo>
                    <a:pt x="234" y="116"/>
                  </a:lnTo>
                  <a:lnTo>
                    <a:pt x="234" y="114"/>
                  </a:lnTo>
                  <a:lnTo>
                    <a:pt x="236" y="114"/>
                  </a:lnTo>
                  <a:lnTo>
                    <a:pt x="236" y="114"/>
                  </a:lnTo>
                  <a:lnTo>
                    <a:pt x="236" y="114"/>
                  </a:lnTo>
                  <a:lnTo>
                    <a:pt x="236" y="116"/>
                  </a:lnTo>
                  <a:lnTo>
                    <a:pt x="236" y="116"/>
                  </a:lnTo>
                  <a:lnTo>
                    <a:pt x="236" y="116"/>
                  </a:lnTo>
                  <a:lnTo>
                    <a:pt x="239" y="114"/>
                  </a:lnTo>
                  <a:lnTo>
                    <a:pt x="239" y="114"/>
                  </a:lnTo>
                  <a:lnTo>
                    <a:pt x="239" y="114"/>
                  </a:lnTo>
                  <a:lnTo>
                    <a:pt x="239" y="114"/>
                  </a:lnTo>
                  <a:lnTo>
                    <a:pt x="239" y="116"/>
                  </a:lnTo>
                  <a:lnTo>
                    <a:pt x="239" y="116"/>
                  </a:lnTo>
                  <a:lnTo>
                    <a:pt x="239" y="116"/>
                  </a:lnTo>
                  <a:lnTo>
                    <a:pt x="239" y="116"/>
                  </a:lnTo>
                  <a:lnTo>
                    <a:pt x="239" y="116"/>
                  </a:lnTo>
                  <a:lnTo>
                    <a:pt x="239" y="116"/>
                  </a:lnTo>
                  <a:lnTo>
                    <a:pt x="239" y="116"/>
                  </a:lnTo>
                  <a:lnTo>
                    <a:pt x="239" y="116"/>
                  </a:lnTo>
                  <a:lnTo>
                    <a:pt x="239" y="116"/>
                  </a:lnTo>
                  <a:lnTo>
                    <a:pt x="241" y="116"/>
                  </a:lnTo>
                  <a:lnTo>
                    <a:pt x="241" y="118"/>
                  </a:lnTo>
                  <a:lnTo>
                    <a:pt x="241" y="118"/>
                  </a:lnTo>
                  <a:lnTo>
                    <a:pt x="241" y="121"/>
                  </a:lnTo>
                  <a:lnTo>
                    <a:pt x="241" y="121"/>
                  </a:lnTo>
                  <a:lnTo>
                    <a:pt x="244" y="125"/>
                  </a:lnTo>
                  <a:lnTo>
                    <a:pt x="244" y="128"/>
                  </a:lnTo>
                  <a:lnTo>
                    <a:pt x="244" y="128"/>
                  </a:lnTo>
                  <a:lnTo>
                    <a:pt x="244" y="128"/>
                  </a:lnTo>
                  <a:lnTo>
                    <a:pt x="246" y="128"/>
                  </a:lnTo>
                  <a:lnTo>
                    <a:pt x="246" y="128"/>
                  </a:lnTo>
                  <a:lnTo>
                    <a:pt x="246" y="128"/>
                  </a:lnTo>
                  <a:lnTo>
                    <a:pt x="246" y="128"/>
                  </a:lnTo>
                  <a:lnTo>
                    <a:pt x="246" y="130"/>
                  </a:lnTo>
                  <a:lnTo>
                    <a:pt x="246" y="130"/>
                  </a:lnTo>
                  <a:lnTo>
                    <a:pt x="246" y="130"/>
                  </a:lnTo>
                  <a:lnTo>
                    <a:pt x="246" y="130"/>
                  </a:lnTo>
                  <a:lnTo>
                    <a:pt x="246" y="130"/>
                  </a:lnTo>
                  <a:lnTo>
                    <a:pt x="246" y="130"/>
                  </a:lnTo>
                  <a:lnTo>
                    <a:pt x="246" y="130"/>
                  </a:lnTo>
                  <a:lnTo>
                    <a:pt x="246" y="130"/>
                  </a:lnTo>
                  <a:lnTo>
                    <a:pt x="246" y="128"/>
                  </a:lnTo>
                  <a:lnTo>
                    <a:pt x="248" y="128"/>
                  </a:lnTo>
                  <a:lnTo>
                    <a:pt x="248" y="130"/>
                  </a:lnTo>
                  <a:lnTo>
                    <a:pt x="248" y="130"/>
                  </a:lnTo>
                  <a:lnTo>
                    <a:pt x="248" y="130"/>
                  </a:lnTo>
                  <a:lnTo>
                    <a:pt x="248" y="130"/>
                  </a:lnTo>
                  <a:lnTo>
                    <a:pt x="251" y="130"/>
                  </a:lnTo>
                  <a:lnTo>
                    <a:pt x="251" y="132"/>
                  </a:lnTo>
                  <a:lnTo>
                    <a:pt x="248" y="132"/>
                  </a:lnTo>
                  <a:lnTo>
                    <a:pt x="251" y="132"/>
                  </a:lnTo>
                  <a:lnTo>
                    <a:pt x="251" y="132"/>
                  </a:lnTo>
                  <a:lnTo>
                    <a:pt x="251" y="132"/>
                  </a:lnTo>
                  <a:lnTo>
                    <a:pt x="251" y="132"/>
                  </a:lnTo>
                  <a:lnTo>
                    <a:pt x="251" y="132"/>
                  </a:lnTo>
                  <a:lnTo>
                    <a:pt x="251" y="132"/>
                  </a:lnTo>
                  <a:lnTo>
                    <a:pt x="253" y="132"/>
                  </a:lnTo>
                  <a:lnTo>
                    <a:pt x="253" y="132"/>
                  </a:lnTo>
                  <a:lnTo>
                    <a:pt x="253" y="132"/>
                  </a:lnTo>
                  <a:lnTo>
                    <a:pt x="253" y="132"/>
                  </a:lnTo>
                  <a:lnTo>
                    <a:pt x="253" y="132"/>
                  </a:lnTo>
                  <a:lnTo>
                    <a:pt x="253" y="132"/>
                  </a:lnTo>
                  <a:lnTo>
                    <a:pt x="253" y="132"/>
                  </a:lnTo>
                  <a:lnTo>
                    <a:pt x="253" y="132"/>
                  </a:lnTo>
                  <a:lnTo>
                    <a:pt x="253" y="132"/>
                  </a:lnTo>
                  <a:lnTo>
                    <a:pt x="253" y="132"/>
                  </a:lnTo>
                  <a:lnTo>
                    <a:pt x="253" y="135"/>
                  </a:lnTo>
                  <a:lnTo>
                    <a:pt x="255" y="137"/>
                  </a:lnTo>
                  <a:lnTo>
                    <a:pt x="255" y="137"/>
                  </a:lnTo>
                  <a:lnTo>
                    <a:pt x="255" y="137"/>
                  </a:lnTo>
                  <a:lnTo>
                    <a:pt x="255" y="140"/>
                  </a:lnTo>
                  <a:lnTo>
                    <a:pt x="255" y="140"/>
                  </a:lnTo>
                  <a:lnTo>
                    <a:pt x="258" y="140"/>
                  </a:lnTo>
                  <a:lnTo>
                    <a:pt x="258" y="140"/>
                  </a:lnTo>
                  <a:lnTo>
                    <a:pt x="258" y="140"/>
                  </a:lnTo>
                  <a:lnTo>
                    <a:pt x="260" y="140"/>
                  </a:lnTo>
                  <a:lnTo>
                    <a:pt x="260" y="140"/>
                  </a:lnTo>
                  <a:lnTo>
                    <a:pt x="260" y="142"/>
                  </a:lnTo>
                  <a:lnTo>
                    <a:pt x="260" y="142"/>
                  </a:lnTo>
                  <a:lnTo>
                    <a:pt x="260" y="144"/>
                  </a:lnTo>
                  <a:lnTo>
                    <a:pt x="262" y="144"/>
                  </a:lnTo>
                  <a:lnTo>
                    <a:pt x="267" y="147"/>
                  </a:lnTo>
                  <a:lnTo>
                    <a:pt x="267" y="147"/>
                  </a:lnTo>
                  <a:lnTo>
                    <a:pt x="267" y="147"/>
                  </a:lnTo>
                  <a:lnTo>
                    <a:pt x="270" y="147"/>
                  </a:lnTo>
                  <a:lnTo>
                    <a:pt x="270" y="147"/>
                  </a:lnTo>
                  <a:lnTo>
                    <a:pt x="272" y="147"/>
                  </a:lnTo>
                  <a:lnTo>
                    <a:pt x="270" y="147"/>
                  </a:lnTo>
                  <a:lnTo>
                    <a:pt x="270" y="147"/>
                  </a:lnTo>
                  <a:lnTo>
                    <a:pt x="270" y="147"/>
                  </a:lnTo>
                  <a:lnTo>
                    <a:pt x="272" y="147"/>
                  </a:lnTo>
                  <a:lnTo>
                    <a:pt x="272" y="147"/>
                  </a:lnTo>
                  <a:lnTo>
                    <a:pt x="270" y="149"/>
                  </a:lnTo>
                  <a:lnTo>
                    <a:pt x="272" y="149"/>
                  </a:lnTo>
                  <a:lnTo>
                    <a:pt x="279" y="154"/>
                  </a:lnTo>
                  <a:lnTo>
                    <a:pt x="279" y="154"/>
                  </a:lnTo>
                  <a:lnTo>
                    <a:pt x="279" y="154"/>
                  </a:lnTo>
                  <a:lnTo>
                    <a:pt x="279" y="154"/>
                  </a:lnTo>
                  <a:lnTo>
                    <a:pt x="279" y="154"/>
                  </a:lnTo>
                  <a:lnTo>
                    <a:pt x="279" y="154"/>
                  </a:lnTo>
                  <a:lnTo>
                    <a:pt x="279" y="154"/>
                  </a:lnTo>
                  <a:lnTo>
                    <a:pt x="281" y="154"/>
                  </a:lnTo>
                  <a:lnTo>
                    <a:pt x="281" y="154"/>
                  </a:lnTo>
                  <a:lnTo>
                    <a:pt x="279" y="156"/>
                  </a:lnTo>
                  <a:lnTo>
                    <a:pt x="281" y="154"/>
                  </a:lnTo>
                  <a:lnTo>
                    <a:pt x="281" y="154"/>
                  </a:lnTo>
                  <a:lnTo>
                    <a:pt x="281" y="154"/>
                  </a:lnTo>
                  <a:lnTo>
                    <a:pt x="284" y="151"/>
                  </a:lnTo>
                  <a:lnTo>
                    <a:pt x="284" y="151"/>
                  </a:lnTo>
                  <a:lnTo>
                    <a:pt x="284" y="154"/>
                  </a:lnTo>
                  <a:lnTo>
                    <a:pt x="284" y="154"/>
                  </a:lnTo>
                  <a:lnTo>
                    <a:pt x="284" y="154"/>
                  </a:lnTo>
                  <a:lnTo>
                    <a:pt x="284" y="156"/>
                  </a:lnTo>
                  <a:lnTo>
                    <a:pt x="284" y="156"/>
                  </a:lnTo>
                  <a:lnTo>
                    <a:pt x="284" y="156"/>
                  </a:lnTo>
                  <a:lnTo>
                    <a:pt x="284" y="159"/>
                  </a:lnTo>
                  <a:lnTo>
                    <a:pt x="286" y="159"/>
                  </a:lnTo>
                  <a:lnTo>
                    <a:pt x="286" y="159"/>
                  </a:lnTo>
                  <a:lnTo>
                    <a:pt x="286" y="156"/>
                  </a:lnTo>
                  <a:lnTo>
                    <a:pt x="286" y="156"/>
                  </a:lnTo>
                  <a:lnTo>
                    <a:pt x="286" y="156"/>
                  </a:lnTo>
                  <a:lnTo>
                    <a:pt x="286" y="156"/>
                  </a:lnTo>
                  <a:lnTo>
                    <a:pt x="286" y="156"/>
                  </a:lnTo>
                  <a:lnTo>
                    <a:pt x="286" y="159"/>
                  </a:lnTo>
                  <a:lnTo>
                    <a:pt x="286" y="159"/>
                  </a:lnTo>
                  <a:lnTo>
                    <a:pt x="286" y="161"/>
                  </a:lnTo>
                  <a:lnTo>
                    <a:pt x="289" y="161"/>
                  </a:lnTo>
                  <a:lnTo>
                    <a:pt x="286" y="161"/>
                  </a:lnTo>
                  <a:lnTo>
                    <a:pt x="286" y="161"/>
                  </a:lnTo>
                  <a:lnTo>
                    <a:pt x="286" y="161"/>
                  </a:lnTo>
                  <a:lnTo>
                    <a:pt x="289" y="161"/>
                  </a:lnTo>
                  <a:lnTo>
                    <a:pt x="289" y="161"/>
                  </a:lnTo>
                  <a:lnTo>
                    <a:pt x="289" y="161"/>
                  </a:lnTo>
                  <a:lnTo>
                    <a:pt x="289" y="161"/>
                  </a:lnTo>
                  <a:lnTo>
                    <a:pt x="289" y="161"/>
                  </a:lnTo>
                  <a:lnTo>
                    <a:pt x="291" y="161"/>
                  </a:lnTo>
                  <a:lnTo>
                    <a:pt x="291" y="161"/>
                  </a:lnTo>
                  <a:lnTo>
                    <a:pt x="291" y="161"/>
                  </a:lnTo>
                  <a:lnTo>
                    <a:pt x="291" y="163"/>
                  </a:lnTo>
                  <a:lnTo>
                    <a:pt x="293" y="163"/>
                  </a:lnTo>
                  <a:lnTo>
                    <a:pt x="293" y="166"/>
                  </a:lnTo>
                  <a:lnTo>
                    <a:pt x="293" y="166"/>
                  </a:lnTo>
                  <a:lnTo>
                    <a:pt x="296" y="166"/>
                  </a:lnTo>
                  <a:lnTo>
                    <a:pt x="296" y="168"/>
                  </a:lnTo>
                  <a:lnTo>
                    <a:pt x="296" y="166"/>
                  </a:lnTo>
                  <a:lnTo>
                    <a:pt x="296" y="166"/>
                  </a:lnTo>
                  <a:lnTo>
                    <a:pt x="296" y="166"/>
                  </a:lnTo>
                  <a:lnTo>
                    <a:pt x="296" y="166"/>
                  </a:lnTo>
                  <a:lnTo>
                    <a:pt x="298" y="166"/>
                  </a:lnTo>
                  <a:lnTo>
                    <a:pt x="298" y="166"/>
                  </a:lnTo>
                  <a:lnTo>
                    <a:pt x="298" y="166"/>
                  </a:lnTo>
                  <a:lnTo>
                    <a:pt x="298" y="163"/>
                  </a:lnTo>
                  <a:lnTo>
                    <a:pt x="298" y="163"/>
                  </a:lnTo>
                  <a:lnTo>
                    <a:pt x="298" y="163"/>
                  </a:lnTo>
                  <a:lnTo>
                    <a:pt x="298" y="163"/>
                  </a:lnTo>
                  <a:lnTo>
                    <a:pt x="298" y="163"/>
                  </a:lnTo>
                  <a:lnTo>
                    <a:pt x="300" y="163"/>
                  </a:lnTo>
                  <a:lnTo>
                    <a:pt x="300" y="166"/>
                  </a:lnTo>
                  <a:lnTo>
                    <a:pt x="300" y="166"/>
                  </a:lnTo>
                  <a:lnTo>
                    <a:pt x="298" y="166"/>
                  </a:lnTo>
                  <a:lnTo>
                    <a:pt x="300" y="166"/>
                  </a:lnTo>
                  <a:lnTo>
                    <a:pt x="300" y="166"/>
                  </a:lnTo>
                  <a:lnTo>
                    <a:pt x="303" y="166"/>
                  </a:lnTo>
                  <a:lnTo>
                    <a:pt x="303" y="166"/>
                  </a:lnTo>
                  <a:lnTo>
                    <a:pt x="303" y="168"/>
                  </a:lnTo>
                  <a:lnTo>
                    <a:pt x="303" y="168"/>
                  </a:lnTo>
                  <a:lnTo>
                    <a:pt x="303" y="168"/>
                  </a:lnTo>
                  <a:lnTo>
                    <a:pt x="303" y="170"/>
                  </a:lnTo>
                  <a:lnTo>
                    <a:pt x="303" y="170"/>
                  </a:lnTo>
                  <a:lnTo>
                    <a:pt x="303" y="170"/>
                  </a:lnTo>
                  <a:lnTo>
                    <a:pt x="303" y="170"/>
                  </a:lnTo>
                  <a:lnTo>
                    <a:pt x="303" y="170"/>
                  </a:lnTo>
                  <a:lnTo>
                    <a:pt x="303" y="170"/>
                  </a:lnTo>
                  <a:lnTo>
                    <a:pt x="303" y="170"/>
                  </a:lnTo>
                  <a:lnTo>
                    <a:pt x="303" y="170"/>
                  </a:lnTo>
                  <a:lnTo>
                    <a:pt x="300" y="170"/>
                  </a:lnTo>
                  <a:lnTo>
                    <a:pt x="300" y="170"/>
                  </a:lnTo>
                  <a:lnTo>
                    <a:pt x="303" y="173"/>
                  </a:lnTo>
                  <a:lnTo>
                    <a:pt x="303" y="173"/>
                  </a:lnTo>
                  <a:lnTo>
                    <a:pt x="303" y="173"/>
                  </a:lnTo>
                  <a:lnTo>
                    <a:pt x="303" y="173"/>
                  </a:lnTo>
                  <a:lnTo>
                    <a:pt x="303" y="173"/>
                  </a:lnTo>
                  <a:lnTo>
                    <a:pt x="300" y="173"/>
                  </a:lnTo>
                  <a:lnTo>
                    <a:pt x="300" y="173"/>
                  </a:lnTo>
                  <a:lnTo>
                    <a:pt x="300" y="173"/>
                  </a:lnTo>
                  <a:lnTo>
                    <a:pt x="300" y="173"/>
                  </a:lnTo>
                  <a:lnTo>
                    <a:pt x="300" y="175"/>
                  </a:lnTo>
                  <a:lnTo>
                    <a:pt x="300" y="175"/>
                  </a:lnTo>
                  <a:lnTo>
                    <a:pt x="300" y="175"/>
                  </a:lnTo>
                  <a:lnTo>
                    <a:pt x="300" y="175"/>
                  </a:lnTo>
                  <a:lnTo>
                    <a:pt x="303" y="175"/>
                  </a:lnTo>
                  <a:lnTo>
                    <a:pt x="303" y="175"/>
                  </a:lnTo>
                  <a:lnTo>
                    <a:pt x="303" y="175"/>
                  </a:lnTo>
                  <a:lnTo>
                    <a:pt x="305" y="175"/>
                  </a:lnTo>
                  <a:lnTo>
                    <a:pt x="305" y="175"/>
                  </a:lnTo>
                  <a:lnTo>
                    <a:pt x="305" y="175"/>
                  </a:lnTo>
                  <a:lnTo>
                    <a:pt x="305" y="177"/>
                  </a:lnTo>
                  <a:lnTo>
                    <a:pt x="305" y="177"/>
                  </a:lnTo>
                  <a:lnTo>
                    <a:pt x="307" y="177"/>
                  </a:lnTo>
                  <a:lnTo>
                    <a:pt x="307" y="177"/>
                  </a:lnTo>
                  <a:lnTo>
                    <a:pt x="307" y="180"/>
                  </a:lnTo>
                  <a:lnTo>
                    <a:pt x="310" y="177"/>
                  </a:lnTo>
                  <a:lnTo>
                    <a:pt x="310" y="177"/>
                  </a:lnTo>
                  <a:lnTo>
                    <a:pt x="310" y="177"/>
                  </a:lnTo>
                  <a:lnTo>
                    <a:pt x="310" y="177"/>
                  </a:lnTo>
                  <a:lnTo>
                    <a:pt x="312" y="177"/>
                  </a:lnTo>
                  <a:lnTo>
                    <a:pt x="312" y="177"/>
                  </a:lnTo>
                  <a:lnTo>
                    <a:pt x="310" y="177"/>
                  </a:lnTo>
                  <a:lnTo>
                    <a:pt x="310" y="177"/>
                  </a:lnTo>
                  <a:lnTo>
                    <a:pt x="310" y="180"/>
                  </a:lnTo>
                  <a:lnTo>
                    <a:pt x="310" y="180"/>
                  </a:lnTo>
                  <a:lnTo>
                    <a:pt x="312" y="180"/>
                  </a:lnTo>
                  <a:lnTo>
                    <a:pt x="312" y="180"/>
                  </a:lnTo>
                  <a:lnTo>
                    <a:pt x="312" y="182"/>
                  </a:lnTo>
                  <a:lnTo>
                    <a:pt x="312" y="182"/>
                  </a:lnTo>
                  <a:lnTo>
                    <a:pt x="312" y="182"/>
                  </a:lnTo>
                  <a:lnTo>
                    <a:pt x="312" y="182"/>
                  </a:lnTo>
                  <a:lnTo>
                    <a:pt x="312" y="182"/>
                  </a:lnTo>
                  <a:lnTo>
                    <a:pt x="312" y="182"/>
                  </a:lnTo>
                  <a:lnTo>
                    <a:pt x="312" y="180"/>
                  </a:lnTo>
                  <a:lnTo>
                    <a:pt x="315" y="180"/>
                  </a:lnTo>
                  <a:lnTo>
                    <a:pt x="315" y="180"/>
                  </a:lnTo>
                  <a:lnTo>
                    <a:pt x="315" y="180"/>
                  </a:lnTo>
                  <a:lnTo>
                    <a:pt x="315" y="180"/>
                  </a:lnTo>
                  <a:lnTo>
                    <a:pt x="315" y="180"/>
                  </a:lnTo>
                  <a:lnTo>
                    <a:pt x="317" y="180"/>
                  </a:lnTo>
                  <a:lnTo>
                    <a:pt x="317" y="180"/>
                  </a:lnTo>
                  <a:lnTo>
                    <a:pt x="317" y="180"/>
                  </a:lnTo>
                  <a:lnTo>
                    <a:pt x="317" y="182"/>
                  </a:lnTo>
                  <a:lnTo>
                    <a:pt x="317" y="182"/>
                  </a:lnTo>
                  <a:lnTo>
                    <a:pt x="317" y="182"/>
                  </a:lnTo>
                  <a:lnTo>
                    <a:pt x="317" y="182"/>
                  </a:lnTo>
                  <a:lnTo>
                    <a:pt x="315" y="182"/>
                  </a:lnTo>
                  <a:lnTo>
                    <a:pt x="315" y="182"/>
                  </a:lnTo>
                  <a:lnTo>
                    <a:pt x="315" y="185"/>
                  </a:lnTo>
                  <a:lnTo>
                    <a:pt x="317" y="185"/>
                  </a:lnTo>
                  <a:lnTo>
                    <a:pt x="317" y="185"/>
                  </a:lnTo>
                  <a:lnTo>
                    <a:pt x="317" y="185"/>
                  </a:lnTo>
                  <a:lnTo>
                    <a:pt x="317" y="185"/>
                  </a:lnTo>
                  <a:lnTo>
                    <a:pt x="317" y="187"/>
                  </a:lnTo>
                  <a:lnTo>
                    <a:pt x="317" y="187"/>
                  </a:lnTo>
                  <a:lnTo>
                    <a:pt x="317" y="187"/>
                  </a:lnTo>
                  <a:lnTo>
                    <a:pt x="317" y="187"/>
                  </a:lnTo>
                  <a:lnTo>
                    <a:pt x="317" y="187"/>
                  </a:lnTo>
                  <a:lnTo>
                    <a:pt x="317" y="187"/>
                  </a:lnTo>
                  <a:lnTo>
                    <a:pt x="317" y="187"/>
                  </a:lnTo>
                  <a:lnTo>
                    <a:pt x="317" y="187"/>
                  </a:lnTo>
                  <a:lnTo>
                    <a:pt x="317" y="187"/>
                  </a:lnTo>
                  <a:lnTo>
                    <a:pt x="317" y="185"/>
                  </a:lnTo>
                  <a:lnTo>
                    <a:pt x="317" y="187"/>
                  </a:lnTo>
                  <a:lnTo>
                    <a:pt x="319" y="185"/>
                  </a:lnTo>
                  <a:lnTo>
                    <a:pt x="319" y="185"/>
                  </a:lnTo>
                  <a:lnTo>
                    <a:pt x="319" y="182"/>
                  </a:lnTo>
                  <a:lnTo>
                    <a:pt x="319" y="182"/>
                  </a:lnTo>
                  <a:lnTo>
                    <a:pt x="322" y="182"/>
                  </a:lnTo>
                  <a:lnTo>
                    <a:pt x="322" y="182"/>
                  </a:lnTo>
                  <a:lnTo>
                    <a:pt x="322" y="185"/>
                  </a:lnTo>
                  <a:lnTo>
                    <a:pt x="322" y="185"/>
                  </a:lnTo>
                  <a:lnTo>
                    <a:pt x="322" y="185"/>
                  </a:lnTo>
                  <a:lnTo>
                    <a:pt x="322" y="185"/>
                  </a:lnTo>
                  <a:lnTo>
                    <a:pt x="322" y="185"/>
                  </a:lnTo>
                  <a:lnTo>
                    <a:pt x="324" y="187"/>
                  </a:lnTo>
                  <a:lnTo>
                    <a:pt x="324" y="187"/>
                  </a:lnTo>
                  <a:lnTo>
                    <a:pt x="324" y="187"/>
                  </a:lnTo>
                  <a:lnTo>
                    <a:pt x="326" y="185"/>
                  </a:lnTo>
                  <a:lnTo>
                    <a:pt x="326" y="185"/>
                  </a:lnTo>
                  <a:lnTo>
                    <a:pt x="326" y="187"/>
                  </a:lnTo>
                  <a:lnTo>
                    <a:pt x="329" y="187"/>
                  </a:lnTo>
                  <a:lnTo>
                    <a:pt x="329" y="187"/>
                  </a:lnTo>
                  <a:lnTo>
                    <a:pt x="329" y="187"/>
                  </a:lnTo>
                  <a:lnTo>
                    <a:pt x="329" y="187"/>
                  </a:lnTo>
                  <a:lnTo>
                    <a:pt x="329" y="189"/>
                  </a:lnTo>
                  <a:lnTo>
                    <a:pt x="331" y="189"/>
                  </a:lnTo>
                  <a:lnTo>
                    <a:pt x="331" y="189"/>
                  </a:lnTo>
                  <a:lnTo>
                    <a:pt x="331" y="189"/>
                  </a:lnTo>
                  <a:lnTo>
                    <a:pt x="331" y="189"/>
                  </a:lnTo>
                  <a:lnTo>
                    <a:pt x="331" y="189"/>
                  </a:lnTo>
                  <a:lnTo>
                    <a:pt x="331" y="192"/>
                  </a:lnTo>
                  <a:lnTo>
                    <a:pt x="331" y="192"/>
                  </a:lnTo>
                  <a:lnTo>
                    <a:pt x="333" y="192"/>
                  </a:lnTo>
                  <a:lnTo>
                    <a:pt x="333" y="192"/>
                  </a:lnTo>
                  <a:lnTo>
                    <a:pt x="333" y="192"/>
                  </a:lnTo>
                  <a:lnTo>
                    <a:pt x="333" y="192"/>
                  </a:lnTo>
                  <a:lnTo>
                    <a:pt x="333" y="192"/>
                  </a:lnTo>
                  <a:lnTo>
                    <a:pt x="333" y="192"/>
                  </a:lnTo>
                  <a:lnTo>
                    <a:pt x="336" y="192"/>
                  </a:lnTo>
                  <a:lnTo>
                    <a:pt x="336" y="192"/>
                  </a:lnTo>
                  <a:lnTo>
                    <a:pt x="336" y="192"/>
                  </a:lnTo>
                  <a:lnTo>
                    <a:pt x="336" y="189"/>
                  </a:lnTo>
                  <a:lnTo>
                    <a:pt x="336" y="189"/>
                  </a:lnTo>
                  <a:lnTo>
                    <a:pt x="336" y="189"/>
                  </a:lnTo>
                  <a:lnTo>
                    <a:pt x="336" y="189"/>
                  </a:lnTo>
                  <a:lnTo>
                    <a:pt x="336" y="189"/>
                  </a:lnTo>
                  <a:lnTo>
                    <a:pt x="336" y="187"/>
                  </a:lnTo>
                  <a:lnTo>
                    <a:pt x="336" y="187"/>
                  </a:lnTo>
                  <a:lnTo>
                    <a:pt x="336" y="187"/>
                  </a:lnTo>
                  <a:lnTo>
                    <a:pt x="336" y="187"/>
                  </a:lnTo>
                  <a:lnTo>
                    <a:pt x="336" y="187"/>
                  </a:lnTo>
                  <a:lnTo>
                    <a:pt x="336" y="187"/>
                  </a:lnTo>
                  <a:lnTo>
                    <a:pt x="336" y="187"/>
                  </a:lnTo>
                  <a:lnTo>
                    <a:pt x="336" y="189"/>
                  </a:lnTo>
                  <a:lnTo>
                    <a:pt x="336" y="189"/>
                  </a:lnTo>
                  <a:lnTo>
                    <a:pt x="338" y="189"/>
                  </a:lnTo>
                  <a:lnTo>
                    <a:pt x="338" y="189"/>
                  </a:lnTo>
                  <a:lnTo>
                    <a:pt x="338" y="189"/>
                  </a:lnTo>
                  <a:lnTo>
                    <a:pt x="338" y="187"/>
                  </a:lnTo>
                  <a:lnTo>
                    <a:pt x="338" y="189"/>
                  </a:lnTo>
                  <a:lnTo>
                    <a:pt x="338" y="189"/>
                  </a:lnTo>
                  <a:lnTo>
                    <a:pt x="338" y="189"/>
                  </a:lnTo>
                  <a:lnTo>
                    <a:pt x="338" y="189"/>
                  </a:lnTo>
                  <a:lnTo>
                    <a:pt x="338" y="192"/>
                  </a:lnTo>
                  <a:lnTo>
                    <a:pt x="341" y="192"/>
                  </a:lnTo>
                  <a:lnTo>
                    <a:pt x="341" y="192"/>
                  </a:lnTo>
                  <a:lnTo>
                    <a:pt x="341" y="192"/>
                  </a:lnTo>
                  <a:lnTo>
                    <a:pt x="341" y="192"/>
                  </a:lnTo>
                  <a:lnTo>
                    <a:pt x="338" y="192"/>
                  </a:lnTo>
                  <a:lnTo>
                    <a:pt x="341" y="192"/>
                  </a:lnTo>
                  <a:lnTo>
                    <a:pt x="341" y="192"/>
                  </a:lnTo>
                  <a:lnTo>
                    <a:pt x="343" y="189"/>
                  </a:lnTo>
                  <a:lnTo>
                    <a:pt x="343" y="189"/>
                  </a:lnTo>
                  <a:lnTo>
                    <a:pt x="343" y="189"/>
                  </a:lnTo>
                  <a:lnTo>
                    <a:pt x="343" y="189"/>
                  </a:lnTo>
                  <a:lnTo>
                    <a:pt x="343" y="189"/>
                  </a:lnTo>
                  <a:lnTo>
                    <a:pt x="343" y="189"/>
                  </a:lnTo>
                  <a:lnTo>
                    <a:pt x="343" y="189"/>
                  </a:lnTo>
                  <a:lnTo>
                    <a:pt x="343" y="189"/>
                  </a:lnTo>
                  <a:lnTo>
                    <a:pt x="343" y="189"/>
                  </a:lnTo>
                  <a:lnTo>
                    <a:pt x="345" y="189"/>
                  </a:lnTo>
                  <a:lnTo>
                    <a:pt x="345" y="189"/>
                  </a:lnTo>
                  <a:lnTo>
                    <a:pt x="345" y="187"/>
                  </a:lnTo>
                  <a:lnTo>
                    <a:pt x="345" y="187"/>
                  </a:lnTo>
                  <a:lnTo>
                    <a:pt x="345" y="187"/>
                  </a:lnTo>
                  <a:lnTo>
                    <a:pt x="345" y="185"/>
                  </a:lnTo>
                  <a:lnTo>
                    <a:pt x="345" y="185"/>
                  </a:lnTo>
                  <a:lnTo>
                    <a:pt x="345" y="185"/>
                  </a:lnTo>
                  <a:lnTo>
                    <a:pt x="345" y="185"/>
                  </a:lnTo>
                  <a:lnTo>
                    <a:pt x="345" y="185"/>
                  </a:lnTo>
                  <a:lnTo>
                    <a:pt x="345" y="185"/>
                  </a:lnTo>
                  <a:lnTo>
                    <a:pt x="345" y="185"/>
                  </a:lnTo>
                  <a:lnTo>
                    <a:pt x="348" y="182"/>
                  </a:lnTo>
                  <a:lnTo>
                    <a:pt x="345" y="182"/>
                  </a:lnTo>
                  <a:lnTo>
                    <a:pt x="345" y="180"/>
                  </a:lnTo>
                  <a:close/>
                  <a:moveTo>
                    <a:pt x="213" y="59"/>
                  </a:moveTo>
                  <a:lnTo>
                    <a:pt x="215" y="61"/>
                  </a:lnTo>
                  <a:lnTo>
                    <a:pt x="215" y="61"/>
                  </a:lnTo>
                  <a:lnTo>
                    <a:pt x="215" y="59"/>
                  </a:lnTo>
                  <a:lnTo>
                    <a:pt x="213" y="59"/>
                  </a:lnTo>
                  <a:lnTo>
                    <a:pt x="213" y="54"/>
                  </a:lnTo>
                  <a:lnTo>
                    <a:pt x="210" y="54"/>
                  </a:lnTo>
                  <a:lnTo>
                    <a:pt x="210" y="57"/>
                  </a:lnTo>
                  <a:lnTo>
                    <a:pt x="210" y="59"/>
                  </a:lnTo>
                  <a:lnTo>
                    <a:pt x="213" y="59"/>
                  </a:lnTo>
                  <a:close/>
                  <a:moveTo>
                    <a:pt x="203" y="57"/>
                  </a:moveTo>
                  <a:lnTo>
                    <a:pt x="203" y="57"/>
                  </a:lnTo>
                  <a:lnTo>
                    <a:pt x="203" y="54"/>
                  </a:lnTo>
                  <a:lnTo>
                    <a:pt x="203" y="54"/>
                  </a:lnTo>
                  <a:lnTo>
                    <a:pt x="201" y="54"/>
                  </a:lnTo>
                  <a:lnTo>
                    <a:pt x="201" y="52"/>
                  </a:lnTo>
                  <a:lnTo>
                    <a:pt x="201" y="52"/>
                  </a:lnTo>
                  <a:lnTo>
                    <a:pt x="201" y="52"/>
                  </a:lnTo>
                  <a:lnTo>
                    <a:pt x="201" y="54"/>
                  </a:lnTo>
                  <a:lnTo>
                    <a:pt x="201" y="54"/>
                  </a:lnTo>
                  <a:lnTo>
                    <a:pt x="201" y="54"/>
                  </a:lnTo>
                  <a:lnTo>
                    <a:pt x="201" y="57"/>
                  </a:lnTo>
                  <a:lnTo>
                    <a:pt x="201" y="57"/>
                  </a:lnTo>
                  <a:lnTo>
                    <a:pt x="201" y="57"/>
                  </a:lnTo>
                  <a:lnTo>
                    <a:pt x="201" y="57"/>
                  </a:lnTo>
                  <a:lnTo>
                    <a:pt x="203" y="57"/>
                  </a:lnTo>
                  <a:close/>
                  <a:moveTo>
                    <a:pt x="189" y="35"/>
                  </a:moveTo>
                  <a:lnTo>
                    <a:pt x="189" y="35"/>
                  </a:lnTo>
                  <a:lnTo>
                    <a:pt x="189" y="33"/>
                  </a:lnTo>
                  <a:lnTo>
                    <a:pt x="187" y="31"/>
                  </a:lnTo>
                  <a:lnTo>
                    <a:pt x="187" y="31"/>
                  </a:lnTo>
                  <a:lnTo>
                    <a:pt x="187" y="31"/>
                  </a:lnTo>
                  <a:lnTo>
                    <a:pt x="187" y="31"/>
                  </a:lnTo>
                  <a:lnTo>
                    <a:pt x="187" y="31"/>
                  </a:lnTo>
                  <a:lnTo>
                    <a:pt x="187" y="31"/>
                  </a:lnTo>
                  <a:lnTo>
                    <a:pt x="187" y="33"/>
                  </a:lnTo>
                  <a:lnTo>
                    <a:pt x="187" y="35"/>
                  </a:lnTo>
                  <a:lnTo>
                    <a:pt x="187" y="40"/>
                  </a:lnTo>
                  <a:lnTo>
                    <a:pt x="189" y="38"/>
                  </a:lnTo>
                  <a:lnTo>
                    <a:pt x="189" y="38"/>
                  </a:lnTo>
                  <a:lnTo>
                    <a:pt x="189" y="35"/>
                  </a:lnTo>
                  <a:close/>
                  <a:moveTo>
                    <a:pt x="2" y="0"/>
                  </a:moveTo>
                  <a:lnTo>
                    <a:pt x="0" y="2"/>
                  </a:lnTo>
                  <a:lnTo>
                    <a:pt x="0" y="5"/>
                  </a:lnTo>
                  <a:lnTo>
                    <a:pt x="0" y="12"/>
                  </a:lnTo>
                  <a:lnTo>
                    <a:pt x="0" y="12"/>
                  </a:lnTo>
                  <a:lnTo>
                    <a:pt x="0" y="12"/>
                  </a:lnTo>
                  <a:lnTo>
                    <a:pt x="2" y="12"/>
                  </a:lnTo>
                  <a:lnTo>
                    <a:pt x="2" y="9"/>
                  </a:lnTo>
                  <a:lnTo>
                    <a:pt x="2" y="7"/>
                  </a:lnTo>
                  <a:lnTo>
                    <a:pt x="2" y="5"/>
                  </a:lnTo>
                  <a:lnTo>
                    <a:pt x="2" y="2"/>
                  </a:lnTo>
                  <a:lnTo>
                    <a:pt x="2" y="0"/>
                  </a:lnTo>
                  <a:lnTo>
                    <a:pt x="2" y="0"/>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6" name="Freeform 105"/>
            <p:cNvSpPr>
              <a:spLocks/>
            </p:cNvSpPr>
            <p:nvPr/>
          </p:nvSpPr>
          <p:spPr bwMode="auto">
            <a:xfrm>
              <a:off x="6609" y="588"/>
              <a:ext cx="3" cy="5"/>
            </a:xfrm>
            <a:custGeom>
              <a:avLst/>
              <a:gdLst>
                <a:gd name="T0" fmla="*/ 3 w 3"/>
                <a:gd name="T1" fmla="*/ 2 h 5"/>
                <a:gd name="T2" fmla="*/ 0 w 3"/>
                <a:gd name="T3" fmla="*/ 0 h 5"/>
                <a:gd name="T4" fmla="*/ 0 w 3"/>
                <a:gd name="T5" fmla="*/ 2 h 5"/>
                <a:gd name="T6" fmla="*/ 0 w 3"/>
                <a:gd name="T7" fmla="*/ 2 h 5"/>
                <a:gd name="T8" fmla="*/ 0 w 3"/>
                <a:gd name="T9" fmla="*/ 5 h 5"/>
                <a:gd name="T10" fmla="*/ 0 w 3"/>
                <a:gd name="T11" fmla="*/ 5 h 5"/>
                <a:gd name="T12" fmla="*/ 3 w 3"/>
                <a:gd name="T13" fmla="*/ 5 h 5"/>
                <a:gd name="T14" fmla="*/ 3 w 3"/>
                <a:gd name="T15" fmla="*/ 2 h 5"/>
                <a:gd name="T16" fmla="*/ 3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3" y="2"/>
                  </a:moveTo>
                  <a:lnTo>
                    <a:pt x="0" y="0"/>
                  </a:lnTo>
                  <a:lnTo>
                    <a:pt x="0" y="2"/>
                  </a:lnTo>
                  <a:lnTo>
                    <a:pt x="0" y="2"/>
                  </a:lnTo>
                  <a:lnTo>
                    <a:pt x="0" y="5"/>
                  </a:lnTo>
                  <a:lnTo>
                    <a:pt x="0" y="5"/>
                  </a:lnTo>
                  <a:lnTo>
                    <a:pt x="3" y="5"/>
                  </a:lnTo>
                  <a:lnTo>
                    <a:pt x="3" y="2"/>
                  </a:lnTo>
                  <a:lnTo>
                    <a:pt x="3" y="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7" name="Freeform 106"/>
            <p:cNvSpPr>
              <a:spLocks noEditPoints="1"/>
            </p:cNvSpPr>
            <p:nvPr/>
          </p:nvSpPr>
          <p:spPr bwMode="auto">
            <a:xfrm>
              <a:off x="5256" y="640"/>
              <a:ext cx="781" cy="604"/>
            </a:xfrm>
            <a:custGeom>
              <a:avLst/>
              <a:gdLst>
                <a:gd name="T0" fmla="*/ 643 w 781"/>
                <a:gd name="T1" fmla="*/ 599 h 604"/>
                <a:gd name="T2" fmla="*/ 677 w 781"/>
                <a:gd name="T3" fmla="*/ 587 h 604"/>
                <a:gd name="T4" fmla="*/ 610 w 781"/>
                <a:gd name="T5" fmla="*/ 545 h 604"/>
                <a:gd name="T6" fmla="*/ 509 w 781"/>
                <a:gd name="T7" fmla="*/ 538 h 604"/>
                <a:gd name="T8" fmla="*/ 509 w 781"/>
                <a:gd name="T9" fmla="*/ 490 h 604"/>
                <a:gd name="T10" fmla="*/ 520 w 781"/>
                <a:gd name="T11" fmla="*/ 486 h 604"/>
                <a:gd name="T12" fmla="*/ 494 w 781"/>
                <a:gd name="T13" fmla="*/ 469 h 604"/>
                <a:gd name="T14" fmla="*/ 613 w 781"/>
                <a:gd name="T15" fmla="*/ 448 h 604"/>
                <a:gd name="T16" fmla="*/ 622 w 781"/>
                <a:gd name="T17" fmla="*/ 462 h 604"/>
                <a:gd name="T18" fmla="*/ 127 w 781"/>
                <a:gd name="T19" fmla="*/ 419 h 604"/>
                <a:gd name="T20" fmla="*/ 142 w 781"/>
                <a:gd name="T21" fmla="*/ 396 h 604"/>
                <a:gd name="T22" fmla="*/ 357 w 781"/>
                <a:gd name="T23" fmla="*/ 249 h 604"/>
                <a:gd name="T24" fmla="*/ 740 w 781"/>
                <a:gd name="T25" fmla="*/ 258 h 604"/>
                <a:gd name="T26" fmla="*/ 722 w 781"/>
                <a:gd name="T27" fmla="*/ 272 h 604"/>
                <a:gd name="T28" fmla="*/ 348 w 781"/>
                <a:gd name="T29" fmla="*/ 232 h 604"/>
                <a:gd name="T30" fmla="*/ 710 w 781"/>
                <a:gd name="T31" fmla="*/ 227 h 604"/>
                <a:gd name="T32" fmla="*/ 452 w 781"/>
                <a:gd name="T33" fmla="*/ 197 h 604"/>
                <a:gd name="T34" fmla="*/ 598 w 781"/>
                <a:gd name="T35" fmla="*/ 201 h 604"/>
                <a:gd name="T36" fmla="*/ 563 w 781"/>
                <a:gd name="T37" fmla="*/ 168 h 604"/>
                <a:gd name="T38" fmla="*/ 539 w 781"/>
                <a:gd name="T39" fmla="*/ 213 h 604"/>
                <a:gd name="T40" fmla="*/ 480 w 781"/>
                <a:gd name="T41" fmla="*/ 239 h 604"/>
                <a:gd name="T42" fmla="*/ 461 w 781"/>
                <a:gd name="T43" fmla="*/ 246 h 604"/>
                <a:gd name="T44" fmla="*/ 404 w 781"/>
                <a:gd name="T45" fmla="*/ 242 h 604"/>
                <a:gd name="T46" fmla="*/ 423 w 781"/>
                <a:gd name="T47" fmla="*/ 275 h 604"/>
                <a:gd name="T48" fmla="*/ 475 w 781"/>
                <a:gd name="T49" fmla="*/ 289 h 604"/>
                <a:gd name="T50" fmla="*/ 530 w 781"/>
                <a:gd name="T51" fmla="*/ 272 h 604"/>
                <a:gd name="T52" fmla="*/ 584 w 781"/>
                <a:gd name="T53" fmla="*/ 235 h 604"/>
                <a:gd name="T54" fmla="*/ 660 w 781"/>
                <a:gd name="T55" fmla="*/ 159 h 604"/>
                <a:gd name="T56" fmla="*/ 142 w 781"/>
                <a:gd name="T57" fmla="*/ 119 h 604"/>
                <a:gd name="T58" fmla="*/ 580 w 781"/>
                <a:gd name="T59" fmla="*/ 88 h 604"/>
                <a:gd name="T60" fmla="*/ 511 w 781"/>
                <a:gd name="T61" fmla="*/ 521 h 604"/>
                <a:gd name="T62" fmla="*/ 468 w 781"/>
                <a:gd name="T63" fmla="*/ 486 h 604"/>
                <a:gd name="T64" fmla="*/ 426 w 781"/>
                <a:gd name="T65" fmla="*/ 448 h 604"/>
                <a:gd name="T66" fmla="*/ 378 w 781"/>
                <a:gd name="T67" fmla="*/ 407 h 604"/>
                <a:gd name="T68" fmla="*/ 333 w 781"/>
                <a:gd name="T69" fmla="*/ 360 h 604"/>
                <a:gd name="T70" fmla="*/ 326 w 781"/>
                <a:gd name="T71" fmla="*/ 315 h 604"/>
                <a:gd name="T72" fmla="*/ 333 w 781"/>
                <a:gd name="T73" fmla="*/ 268 h 604"/>
                <a:gd name="T74" fmla="*/ 269 w 781"/>
                <a:gd name="T75" fmla="*/ 244 h 604"/>
                <a:gd name="T76" fmla="*/ 227 w 781"/>
                <a:gd name="T77" fmla="*/ 178 h 604"/>
                <a:gd name="T78" fmla="*/ 163 w 781"/>
                <a:gd name="T79" fmla="*/ 140 h 604"/>
                <a:gd name="T80" fmla="*/ 54 w 781"/>
                <a:gd name="T81" fmla="*/ 90 h 604"/>
                <a:gd name="T82" fmla="*/ 2 w 781"/>
                <a:gd name="T83" fmla="*/ 306 h 604"/>
                <a:gd name="T84" fmla="*/ 49 w 781"/>
                <a:gd name="T85" fmla="*/ 462 h 604"/>
                <a:gd name="T86" fmla="*/ 94 w 781"/>
                <a:gd name="T87" fmla="*/ 410 h 604"/>
                <a:gd name="T88" fmla="*/ 127 w 781"/>
                <a:gd name="T89" fmla="*/ 384 h 604"/>
                <a:gd name="T90" fmla="*/ 151 w 781"/>
                <a:gd name="T91" fmla="*/ 367 h 604"/>
                <a:gd name="T92" fmla="*/ 184 w 781"/>
                <a:gd name="T93" fmla="*/ 367 h 604"/>
                <a:gd name="T94" fmla="*/ 217 w 781"/>
                <a:gd name="T95" fmla="*/ 377 h 604"/>
                <a:gd name="T96" fmla="*/ 272 w 781"/>
                <a:gd name="T97" fmla="*/ 403 h 604"/>
                <a:gd name="T98" fmla="*/ 312 w 781"/>
                <a:gd name="T99" fmla="*/ 452 h 604"/>
                <a:gd name="T100" fmla="*/ 345 w 781"/>
                <a:gd name="T101" fmla="*/ 507 h 604"/>
                <a:gd name="T102" fmla="*/ 400 w 781"/>
                <a:gd name="T103" fmla="*/ 516 h 604"/>
                <a:gd name="T104" fmla="*/ 447 w 781"/>
                <a:gd name="T105" fmla="*/ 528 h 604"/>
                <a:gd name="T106" fmla="*/ 466 w 781"/>
                <a:gd name="T107" fmla="*/ 542 h 604"/>
                <a:gd name="T108" fmla="*/ 487 w 781"/>
                <a:gd name="T109" fmla="*/ 531 h 604"/>
                <a:gd name="T110" fmla="*/ 613 w 781"/>
                <a:gd name="T111" fmla="*/ 147 h 604"/>
                <a:gd name="T112" fmla="*/ 563 w 781"/>
                <a:gd name="T113" fmla="*/ 100 h 604"/>
                <a:gd name="T114" fmla="*/ 525 w 781"/>
                <a:gd name="T115" fmla="*/ 83 h 604"/>
                <a:gd name="T116" fmla="*/ 606 w 781"/>
                <a:gd name="T117" fmla="*/ 147 h 604"/>
                <a:gd name="T118" fmla="*/ 494 w 781"/>
                <a:gd name="T119" fmla="*/ 78 h 604"/>
                <a:gd name="T120" fmla="*/ 305 w 781"/>
                <a:gd name="T121" fmla="*/ 48 h 604"/>
                <a:gd name="T122" fmla="*/ 343 w 781"/>
                <a:gd name="T123" fmla="*/ 40 h 604"/>
                <a:gd name="T124" fmla="*/ 104 w 781"/>
                <a:gd name="T125" fmla="*/ 21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1" h="604">
                  <a:moveTo>
                    <a:pt x="658" y="602"/>
                  </a:moveTo>
                  <a:lnTo>
                    <a:pt x="658" y="599"/>
                  </a:lnTo>
                  <a:lnTo>
                    <a:pt x="658" y="599"/>
                  </a:lnTo>
                  <a:lnTo>
                    <a:pt x="658" y="599"/>
                  </a:lnTo>
                  <a:lnTo>
                    <a:pt x="658" y="599"/>
                  </a:lnTo>
                  <a:lnTo>
                    <a:pt x="655" y="599"/>
                  </a:lnTo>
                  <a:lnTo>
                    <a:pt x="655" y="597"/>
                  </a:lnTo>
                  <a:lnTo>
                    <a:pt x="655" y="597"/>
                  </a:lnTo>
                  <a:lnTo>
                    <a:pt x="655" y="597"/>
                  </a:lnTo>
                  <a:lnTo>
                    <a:pt x="655" y="597"/>
                  </a:lnTo>
                  <a:lnTo>
                    <a:pt x="648" y="594"/>
                  </a:lnTo>
                  <a:lnTo>
                    <a:pt x="648" y="594"/>
                  </a:lnTo>
                  <a:lnTo>
                    <a:pt x="648" y="594"/>
                  </a:lnTo>
                  <a:lnTo>
                    <a:pt x="646" y="592"/>
                  </a:lnTo>
                  <a:lnTo>
                    <a:pt x="641" y="592"/>
                  </a:lnTo>
                  <a:lnTo>
                    <a:pt x="641" y="590"/>
                  </a:lnTo>
                  <a:lnTo>
                    <a:pt x="641" y="590"/>
                  </a:lnTo>
                  <a:lnTo>
                    <a:pt x="639" y="590"/>
                  </a:lnTo>
                  <a:lnTo>
                    <a:pt x="639" y="590"/>
                  </a:lnTo>
                  <a:lnTo>
                    <a:pt x="636" y="587"/>
                  </a:lnTo>
                  <a:lnTo>
                    <a:pt x="636" y="587"/>
                  </a:lnTo>
                  <a:lnTo>
                    <a:pt x="636" y="587"/>
                  </a:lnTo>
                  <a:lnTo>
                    <a:pt x="636" y="587"/>
                  </a:lnTo>
                  <a:lnTo>
                    <a:pt x="634" y="587"/>
                  </a:lnTo>
                  <a:lnTo>
                    <a:pt x="634" y="587"/>
                  </a:lnTo>
                  <a:lnTo>
                    <a:pt x="634" y="587"/>
                  </a:lnTo>
                  <a:lnTo>
                    <a:pt x="632" y="587"/>
                  </a:lnTo>
                  <a:lnTo>
                    <a:pt x="629" y="585"/>
                  </a:lnTo>
                  <a:lnTo>
                    <a:pt x="629" y="585"/>
                  </a:lnTo>
                  <a:lnTo>
                    <a:pt x="629" y="587"/>
                  </a:lnTo>
                  <a:lnTo>
                    <a:pt x="629" y="587"/>
                  </a:lnTo>
                  <a:lnTo>
                    <a:pt x="629" y="587"/>
                  </a:lnTo>
                  <a:lnTo>
                    <a:pt x="629" y="587"/>
                  </a:lnTo>
                  <a:lnTo>
                    <a:pt x="629" y="587"/>
                  </a:lnTo>
                  <a:lnTo>
                    <a:pt x="632" y="587"/>
                  </a:lnTo>
                  <a:lnTo>
                    <a:pt x="632" y="587"/>
                  </a:lnTo>
                  <a:lnTo>
                    <a:pt x="632" y="590"/>
                  </a:lnTo>
                  <a:lnTo>
                    <a:pt x="632" y="590"/>
                  </a:lnTo>
                  <a:lnTo>
                    <a:pt x="632" y="590"/>
                  </a:lnTo>
                  <a:lnTo>
                    <a:pt x="632" y="590"/>
                  </a:lnTo>
                  <a:lnTo>
                    <a:pt x="632" y="590"/>
                  </a:lnTo>
                  <a:lnTo>
                    <a:pt x="632" y="590"/>
                  </a:lnTo>
                  <a:lnTo>
                    <a:pt x="632" y="592"/>
                  </a:lnTo>
                  <a:lnTo>
                    <a:pt x="634" y="592"/>
                  </a:lnTo>
                  <a:lnTo>
                    <a:pt x="634" y="592"/>
                  </a:lnTo>
                  <a:lnTo>
                    <a:pt x="634" y="592"/>
                  </a:lnTo>
                  <a:lnTo>
                    <a:pt x="636" y="592"/>
                  </a:lnTo>
                  <a:lnTo>
                    <a:pt x="636" y="592"/>
                  </a:lnTo>
                  <a:lnTo>
                    <a:pt x="636" y="594"/>
                  </a:lnTo>
                  <a:lnTo>
                    <a:pt x="634" y="594"/>
                  </a:lnTo>
                  <a:lnTo>
                    <a:pt x="634" y="597"/>
                  </a:lnTo>
                  <a:lnTo>
                    <a:pt x="636" y="594"/>
                  </a:lnTo>
                  <a:lnTo>
                    <a:pt x="636" y="594"/>
                  </a:lnTo>
                  <a:lnTo>
                    <a:pt x="636" y="594"/>
                  </a:lnTo>
                  <a:lnTo>
                    <a:pt x="636" y="594"/>
                  </a:lnTo>
                  <a:lnTo>
                    <a:pt x="636" y="594"/>
                  </a:lnTo>
                  <a:lnTo>
                    <a:pt x="639" y="594"/>
                  </a:lnTo>
                  <a:lnTo>
                    <a:pt x="639" y="594"/>
                  </a:lnTo>
                  <a:lnTo>
                    <a:pt x="639" y="594"/>
                  </a:lnTo>
                  <a:lnTo>
                    <a:pt x="639" y="594"/>
                  </a:lnTo>
                  <a:lnTo>
                    <a:pt x="639" y="594"/>
                  </a:lnTo>
                  <a:lnTo>
                    <a:pt x="639" y="594"/>
                  </a:lnTo>
                  <a:lnTo>
                    <a:pt x="639" y="597"/>
                  </a:lnTo>
                  <a:lnTo>
                    <a:pt x="639" y="597"/>
                  </a:lnTo>
                  <a:lnTo>
                    <a:pt x="639" y="597"/>
                  </a:lnTo>
                  <a:lnTo>
                    <a:pt x="639" y="597"/>
                  </a:lnTo>
                  <a:lnTo>
                    <a:pt x="639" y="599"/>
                  </a:lnTo>
                  <a:lnTo>
                    <a:pt x="639" y="599"/>
                  </a:lnTo>
                  <a:lnTo>
                    <a:pt x="639" y="599"/>
                  </a:lnTo>
                  <a:lnTo>
                    <a:pt x="641" y="599"/>
                  </a:lnTo>
                  <a:lnTo>
                    <a:pt x="641" y="599"/>
                  </a:lnTo>
                  <a:lnTo>
                    <a:pt x="643" y="599"/>
                  </a:lnTo>
                  <a:lnTo>
                    <a:pt x="643" y="599"/>
                  </a:lnTo>
                  <a:lnTo>
                    <a:pt x="643" y="599"/>
                  </a:lnTo>
                  <a:lnTo>
                    <a:pt x="643" y="599"/>
                  </a:lnTo>
                  <a:lnTo>
                    <a:pt x="643" y="599"/>
                  </a:lnTo>
                  <a:lnTo>
                    <a:pt x="643" y="599"/>
                  </a:lnTo>
                  <a:lnTo>
                    <a:pt x="643" y="599"/>
                  </a:lnTo>
                  <a:lnTo>
                    <a:pt x="643" y="599"/>
                  </a:lnTo>
                  <a:lnTo>
                    <a:pt x="643" y="599"/>
                  </a:lnTo>
                  <a:lnTo>
                    <a:pt x="643" y="602"/>
                  </a:lnTo>
                  <a:lnTo>
                    <a:pt x="643" y="599"/>
                  </a:lnTo>
                  <a:lnTo>
                    <a:pt x="646" y="599"/>
                  </a:lnTo>
                  <a:lnTo>
                    <a:pt x="646" y="599"/>
                  </a:lnTo>
                  <a:lnTo>
                    <a:pt x="646" y="599"/>
                  </a:lnTo>
                  <a:lnTo>
                    <a:pt x="646" y="602"/>
                  </a:lnTo>
                  <a:lnTo>
                    <a:pt x="646" y="602"/>
                  </a:lnTo>
                  <a:lnTo>
                    <a:pt x="646" y="602"/>
                  </a:lnTo>
                  <a:lnTo>
                    <a:pt x="648" y="602"/>
                  </a:lnTo>
                  <a:lnTo>
                    <a:pt x="648" y="602"/>
                  </a:lnTo>
                  <a:lnTo>
                    <a:pt x="648" y="602"/>
                  </a:lnTo>
                  <a:lnTo>
                    <a:pt x="648" y="602"/>
                  </a:lnTo>
                  <a:lnTo>
                    <a:pt x="648" y="602"/>
                  </a:lnTo>
                  <a:lnTo>
                    <a:pt x="648" y="602"/>
                  </a:lnTo>
                  <a:lnTo>
                    <a:pt x="648" y="602"/>
                  </a:lnTo>
                  <a:lnTo>
                    <a:pt x="648" y="602"/>
                  </a:lnTo>
                  <a:lnTo>
                    <a:pt x="648" y="604"/>
                  </a:lnTo>
                  <a:lnTo>
                    <a:pt x="648" y="604"/>
                  </a:lnTo>
                  <a:lnTo>
                    <a:pt x="648" y="602"/>
                  </a:lnTo>
                  <a:lnTo>
                    <a:pt x="648" y="602"/>
                  </a:lnTo>
                  <a:lnTo>
                    <a:pt x="648" y="602"/>
                  </a:lnTo>
                  <a:lnTo>
                    <a:pt x="651" y="602"/>
                  </a:lnTo>
                  <a:lnTo>
                    <a:pt x="651" y="602"/>
                  </a:lnTo>
                  <a:lnTo>
                    <a:pt x="651" y="602"/>
                  </a:lnTo>
                  <a:lnTo>
                    <a:pt x="651" y="602"/>
                  </a:lnTo>
                  <a:lnTo>
                    <a:pt x="651" y="602"/>
                  </a:lnTo>
                  <a:lnTo>
                    <a:pt x="653" y="602"/>
                  </a:lnTo>
                  <a:lnTo>
                    <a:pt x="653" y="602"/>
                  </a:lnTo>
                  <a:lnTo>
                    <a:pt x="653" y="602"/>
                  </a:lnTo>
                  <a:lnTo>
                    <a:pt x="653" y="602"/>
                  </a:lnTo>
                  <a:lnTo>
                    <a:pt x="655" y="602"/>
                  </a:lnTo>
                  <a:lnTo>
                    <a:pt x="655" y="602"/>
                  </a:lnTo>
                  <a:lnTo>
                    <a:pt x="655" y="602"/>
                  </a:lnTo>
                  <a:lnTo>
                    <a:pt x="655" y="602"/>
                  </a:lnTo>
                  <a:lnTo>
                    <a:pt x="658" y="602"/>
                  </a:lnTo>
                  <a:lnTo>
                    <a:pt x="658" y="602"/>
                  </a:lnTo>
                  <a:lnTo>
                    <a:pt x="658" y="602"/>
                  </a:lnTo>
                  <a:lnTo>
                    <a:pt x="658" y="602"/>
                  </a:lnTo>
                  <a:lnTo>
                    <a:pt x="658" y="602"/>
                  </a:lnTo>
                  <a:lnTo>
                    <a:pt x="658" y="602"/>
                  </a:lnTo>
                  <a:lnTo>
                    <a:pt x="658" y="602"/>
                  </a:lnTo>
                  <a:lnTo>
                    <a:pt x="660" y="602"/>
                  </a:lnTo>
                  <a:lnTo>
                    <a:pt x="660" y="602"/>
                  </a:lnTo>
                  <a:lnTo>
                    <a:pt x="660" y="602"/>
                  </a:lnTo>
                  <a:lnTo>
                    <a:pt x="658" y="602"/>
                  </a:lnTo>
                  <a:close/>
                  <a:moveTo>
                    <a:pt x="686" y="587"/>
                  </a:moveTo>
                  <a:lnTo>
                    <a:pt x="686" y="587"/>
                  </a:lnTo>
                  <a:lnTo>
                    <a:pt x="686" y="585"/>
                  </a:lnTo>
                  <a:lnTo>
                    <a:pt x="686" y="585"/>
                  </a:lnTo>
                  <a:lnTo>
                    <a:pt x="684" y="585"/>
                  </a:lnTo>
                  <a:lnTo>
                    <a:pt x="684" y="585"/>
                  </a:lnTo>
                  <a:lnTo>
                    <a:pt x="684" y="585"/>
                  </a:lnTo>
                  <a:lnTo>
                    <a:pt x="684" y="585"/>
                  </a:lnTo>
                  <a:lnTo>
                    <a:pt x="684" y="585"/>
                  </a:lnTo>
                  <a:lnTo>
                    <a:pt x="681" y="585"/>
                  </a:lnTo>
                  <a:lnTo>
                    <a:pt x="681" y="585"/>
                  </a:lnTo>
                  <a:lnTo>
                    <a:pt x="681" y="585"/>
                  </a:lnTo>
                  <a:lnTo>
                    <a:pt x="681" y="585"/>
                  </a:lnTo>
                  <a:lnTo>
                    <a:pt x="681" y="585"/>
                  </a:lnTo>
                  <a:lnTo>
                    <a:pt x="679" y="585"/>
                  </a:lnTo>
                  <a:lnTo>
                    <a:pt x="677" y="585"/>
                  </a:lnTo>
                  <a:lnTo>
                    <a:pt x="677" y="585"/>
                  </a:lnTo>
                  <a:lnTo>
                    <a:pt x="677" y="585"/>
                  </a:lnTo>
                  <a:lnTo>
                    <a:pt x="677" y="585"/>
                  </a:lnTo>
                  <a:lnTo>
                    <a:pt x="677" y="585"/>
                  </a:lnTo>
                  <a:lnTo>
                    <a:pt x="677" y="585"/>
                  </a:lnTo>
                  <a:lnTo>
                    <a:pt x="677" y="585"/>
                  </a:lnTo>
                  <a:lnTo>
                    <a:pt x="677" y="587"/>
                  </a:lnTo>
                  <a:lnTo>
                    <a:pt x="677" y="587"/>
                  </a:lnTo>
                  <a:lnTo>
                    <a:pt x="677" y="587"/>
                  </a:lnTo>
                  <a:lnTo>
                    <a:pt x="677" y="587"/>
                  </a:lnTo>
                  <a:lnTo>
                    <a:pt x="677" y="587"/>
                  </a:lnTo>
                  <a:lnTo>
                    <a:pt x="679" y="587"/>
                  </a:lnTo>
                  <a:lnTo>
                    <a:pt x="679" y="587"/>
                  </a:lnTo>
                  <a:lnTo>
                    <a:pt x="679" y="587"/>
                  </a:lnTo>
                  <a:lnTo>
                    <a:pt x="679" y="587"/>
                  </a:lnTo>
                  <a:lnTo>
                    <a:pt x="677" y="587"/>
                  </a:lnTo>
                  <a:lnTo>
                    <a:pt x="677" y="587"/>
                  </a:lnTo>
                  <a:lnTo>
                    <a:pt x="677" y="587"/>
                  </a:lnTo>
                  <a:lnTo>
                    <a:pt x="674" y="587"/>
                  </a:lnTo>
                  <a:lnTo>
                    <a:pt x="672" y="587"/>
                  </a:lnTo>
                  <a:lnTo>
                    <a:pt x="672" y="585"/>
                  </a:lnTo>
                  <a:lnTo>
                    <a:pt x="672" y="585"/>
                  </a:lnTo>
                  <a:lnTo>
                    <a:pt x="672" y="585"/>
                  </a:lnTo>
                  <a:lnTo>
                    <a:pt x="672" y="587"/>
                  </a:lnTo>
                  <a:lnTo>
                    <a:pt x="672" y="587"/>
                  </a:lnTo>
                  <a:lnTo>
                    <a:pt x="672" y="587"/>
                  </a:lnTo>
                  <a:lnTo>
                    <a:pt x="672" y="587"/>
                  </a:lnTo>
                  <a:lnTo>
                    <a:pt x="672" y="587"/>
                  </a:lnTo>
                  <a:lnTo>
                    <a:pt x="672" y="587"/>
                  </a:lnTo>
                  <a:lnTo>
                    <a:pt x="672" y="587"/>
                  </a:lnTo>
                  <a:lnTo>
                    <a:pt x="672" y="590"/>
                  </a:lnTo>
                  <a:lnTo>
                    <a:pt x="672" y="590"/>
                  </a:lnTo>
                  <a:lnTo>
                    <a:pt x="672" y="590"/>
                  </a:lnTo>
                  <a:lnTo>
                    <a:pt x="674" y="590"/>
                  </a:lnTo>
                  <a:lnTo>
                    <a:pt x="674" y="590"/>
                  </a:lnTo>
                  <a:lnTo>
                    <a:pt x="674" y="590"/>
                  </a:lnTo>
                  <a:lnTo>
                    <a:pt x="677" y="590"/>
                  </a:lnTo>
                  <a:lnTo>
                    <a:pt x="677" y="592"/>
                  </a:lnTo>
                  <a:lnTo>
                    <a:pt x="677" y="590"/>
                  </a:lnTo>
                  <a:lnTo>
                    <a:pt x="679" y="590"/>
                  </a:lnTo>
                  <a:lnTo>
                    <a:pt x="679" y="590"/>
                  </a:lnTo>
                  <a:lnTo>
                    <a:pt x="679" y="590"/>
                  </a:lnTo>
                  <a:lnTo>
                    <a:pt x="679" y="590"/>
                  </a:lnTo>
                  <a:lnTo>
                    <a:pt x="681" y="590"/>
                  </a:lnTo>
                  <a:lnTo>
                    <a:pt x="681" y="590"/>
                  </a:lnTo>
                  <a:lnTo>
                    <a:pt x="684" y="590"/>
                  </a:lnTo>
                  <a:lnTo>
                    <a:pt x="684" y="590"/>
                  </a:lnTo>
                  <a:lnTo>
                    <a:pt x="684" y="590"/>
                  </a:lnTo>
                  <a:lnTo>
                    <a:pt x="686" y="590"/>
                  </a:lnTo>
                  <a:lnTo>
                    <a:pt x="686" y="590"/>
                  </a:lnTo>
                  <a:lnTo>
                    <a:pt x="686" y="590"/>
                  </a:lnTo>
                  <a:lnTo>
                    <a:pt x="686" y="587"/>
                  </a:lnTo>
                  <a:lnTo>
                    <a:pt x="686" y="587"/>
                  </a:lnTo>
                  <a:lnTo>
                    <a:pt x="686" y="587"/>
                  </a:lnTo>
                  <a:close/>
                  <a:moveTo>
                    <a:pt x="629" y="583"/>
                  </a:moveTo>
                  <a:lnTo>
                    <a:pt x="629" y="583"/>
                  </a:lnTo>
                  <a:lnTo>
                    <a:pt x="629" y="583"/>
                  </a:lnTo>
                  <a:lnTo>
                    <a:pt x="632" y="583"/>
                  </a:lnTo>
                  <a:lnTo>
                    <a:pt x="632" y="583"/>
                  </a:lnTo>
                  <a:lnTo>
                    <a:pt x="632" y="580"/>
                  </a:lnTo>
                  <a:lnTo>
                    <a:pt x="632" y="583"/>
                  </a:lnTo>
                  <a:lnTo>
                    <a:pt x="632" y="580"/>
                  </a:lnTo>
                  <a:lnTo>
                    <a:pt x="632" y="580"/>
                  </a:lnTo>
                  <a:lnTo>
                    <a:pt x="632" y="580"/>
                  </a:lnTo>
                  <a:lnTo>
                    <a:pt x="632" y="580"/>
                  </a:lnTo>
                  <a:lnTo>
                    <a:pt x="629" y="578"/>
                  </a:lnTo>
                  <a:lnTo>
                    <a:pt x="627" y="578"/>
                  </a:lnTo>
                  <a:lnTo>
                    <a:pt x="627" y="578"/>
                  </a:lnTo>
                  <a:lnTo>
                    <a:pt x="627" y="575"/>
                  </a:lnTo>
                  <a:lnTo>
                    <a:pt x="624" y="575"/>
                  </a:lnTo>
                  <a:lnTo>
                    <a:pt x="624" y="578"/>
                  </a:lnTo>
                  <a:lnTo>
                    <a:pt x="627" y="578"/>
                  </a:lnTo>
                  <a:lnTo>
                    <a:pt x="627" y="580"/>
                  </a:lnTo>
                  <a:lnTo>
                    <a:pt x="627" y="580"/>
                  </a:lnTo>
                  <a:lnTo>
                    <a:pt x="627" y="580"/>
                  </a:lnTo>
                  <a:lnTo>
                    <a:pt x="629" y="580"/>
                  </a:lnTo>
                  <a:lnTo>
                    <a:pt x="629" y="580"/>
                  </a:lnTo>
                  <a:lnTo>
                    <a:pt x="629" y="580"/>
                  </a:lnTo>
                  <a:lnTo>
                    <a:pt x="629" y="583"/>
                  </a:lnTo>
                  <a:lnTo>
                    <a:pt x="629" y="583"/>
                  </a:lnTo>
                  <a:close/>
                  <a:moveTo>
                    <a:pt x="613" y="545"/>
                  </a:moveTo>
                  <a:lnTo>
                    <a:pt x="610" y="545"/>
                  </a:lnTo>
                  <a:lnTo>
                    <a:pt x="610" y="545"/>
                  </a:lnTo>
                  <a:lnTo>
                    <a:pt x="610" y="545"/>
                  </a:lnTo>
                  <a:lnTo>
                    <a:pt x="608" y="545"/>
                  </a:lnTo>
                  <a:lnTo>
                    <a:pt x="606" y="545"/>
                  </a:lnTo>
                  <a:lnTo>
                    <a:pt x="606" y="545"/>
                  </a:lnTo>
                  <a:lnTo>
                    <a:pt x="603" y="545"/>
                  </a:lnTo>
                  <a:lnTo>
                    <a:pt x="603" y="545"/>
                  </a:lnTo>
                  <a:lnTo>
                    <a:pt x="601" y="545"/>
                  </a:lnTo>
                  <a:lnTo>
                    <a:pt x="601" y="545"/>
                  </a:lnTo>
                  <a:lnTo>
                    <a:pt x="598" y="542"/>
                  </a:lnTo>
                  <a:lnTo>
                    <a:pt x="598" y="542"/>
                  </a:lnTo>
                  <a:lnTo>
                    <a:pt x="598" y="545"/>
                  </a:lnTo>
                  <a:lnTo>
                    <a:pt x="598" y="545"/>
                  </a:lnTo>
                  <a:lnTo>
                    <a:pt x="596" y="545"/>
                  </a:lnTo>
                  <a:lnTo>
                    <a:pt x="596" y="545"/>
                  </a:lnTo>
                  <a:lnTo>
                    <a:pt x="598" y="545"/>
                  </a:lnTo>
                  <a:lnTo>
                    <a:pt x="603" y="547"/>
                  </a:lnTo>
                  <a:lnTo>
                    <a:pt x="606" y="547"/>
                  </a:lnTo>
                  <a:lnTo>
                    <a:pt x="608" y="549"/>
                  </a:lnTo>
                  <a:lnTo>
                    <a:pt x="608" y="549"/>
                  </a:lnTo>
                  <a:lnTo>
                    <a:pt x="608" y="549"/>
                  </a:lnTo>
                  <a:lnTo>
                    <a:pt x="610" y="547"/>
                  </a:lnTo>
                  <a:lnTo>
                    <a:pt x="610" y="547"/>
                  </a:lnTo>
                  <a:lnTo>
                    <a:pt x="613" y="547"/>
                  </a:lnTo>
                  <a:lnTo>
                    <a:pt x="613" y="547"/>
                  </a:lnTo>
                  <a:lnTo>
                    <a:pt x="613" y="547"/>
                  </a:lnTo>
                  <a:lnTo>
                    <a:pt x="615" y="547"/>
                  </a:lnTo>
                  <a:lnTo>
                    <a:pt x="615" y="547"/>
                  </a:lnTo>
                  <a:lnTo>
                    <a:pt x="613" y="545"/>
                  </a:lnTo>
                  <a:lnTo>
                    <a:pt x="613" y="545"/>
                  </a:lnTo>
                  <a:close/>
                  <a:moveTo>
                    <a:pt x="523" y="542"/>
                  </a:moveTo>
                  <a:lnTo>
                    <a:pt x="520" y="542"/>
                  </a:lnTo>
                  <a:lnTo>
                    <a:pt x="520" y="542"/>
                  </a:lnTo>
                  <a:lnTo>
                    <a:pt x="520" y="542"/>
                  </a:lnTo>
                  <a:lnTo>
                    <a:pt x="520" y="542"/>
                  </a:lnTo>
                  <a:lnTo>
                    <a:pt x="520" y="542"/>
                  </a:lnTo>
                  <a:lnTo>
                    <a:pt x="520" y="542"/>
                  </a:lnTo>
                  <a:lnTo>
                    <a:pt x="520" y="542"/>
                  </a:lnTo>
                  <a:lnTo>
                    <a:pt x="520" y="542"/>
                  </a:lnTo>
                  <a:lnTo>
                    <a:pt x="520" y="542"/>
                  </a:lnTo>
                  <a:lnTo>
                    <a:pt x="520" y="542"/>
                  </a:lnTo>
                  <a:lnTo>
                    <a:pt x="518" y="542"/>
                  </a:lnTo>
                  <a:lnTo>
                    <a:pt x="516" y="542"/>
                  </a:lnTo>
                  <a:lnTo>
                    <a:pt x="516" y="542"/>
                  </a:lnTo>
                  <a:lnTo>
                    <a:pt x="516" y="542"/>
                  </a:lnTo>
                  <a:lnTo>
                    <a:pt x="513" y="542"/>
                  </a:lnTo>
                  <a:lnTo>
                    <a:pt x="513" y="542"/>
                  </a:lnTo>
                  <a:lnTo>
                    <a:pt x="513" y="545"/>
                  </a:lnTo>
                  <a:lnTo>
                    <a:pt x="513" y="545"/>
                  </a:lnTo>
                  <a:lnTo>
                    <a:pt x="513" y="547"/>
                  </a:lnTo>
                  <a:lnTo>
                    <a:pt x="513" y="547"/>
                  </a:lnTo>
                  <a:lnTo>
                    <a:pt x="513" y="545"/>
                  </a:lnTo>
                  <a:lnTo>
                    <a:pt x="513" y="545"/>
                  </a:lnTo>
                  <a:lnTo>
                    <a:pt x="516" y="545"/>
                  </a:lnTo>
                  <a:lnTo>
                    <a:pt x="516" y="545"/>
                  </a:lnTo>
                  <a:lnTo>
                    <a:pt x="518" y="545"/>
                  </a:lnTo>
                  <a:lnTo>
                    <a:pt x="518" y="545"/>
                  </a:lnTo>
                  <a:lnTo>
                    <a:pt x="518" y="545"/>
                  </a:lnTo>
                  <a:lnTo>
                    <a:pt x="520" y="547"/>
                  </a:lnTo>
                  <a:lnTo>
                    <a:pt x="520" y="547"/>
                  </a:lnTo>
                  <a:lnTo>
                    <a:pt x="520" y="545"/>
                  </a:lnTo>
                  <a:lnTo>
                    <a:pt x="520" y="545"/>
                  </a:lnTo>
                  <a:lnTo>
                    <a:pt x="520" y="545"/>
                  </a:lnTo>
                  <a:lnTo>
                    <a:pt x="520" y="545"/>
                  </a:lnTo>
                  <a:lnTo>
                    <a:pt x="520" y="545"/>
                  </a:lnTo>
                  <a:lnTo>
                    <a:pt x="520" y="545"/>
                  </a:lnTo>
                  <a:lnTo>
                    <a:pt x="523" y="542"/>
                  </a:lnTo>
                  <a:close/>
                  <a:moveTo>
                    <a:pt x="513" y="540"/>
                  </a:moveTo>
                  <a:lnTo>
                    <a:pt x="513" y="540"/>
                  </a:lnTo>
                  <a:lnTo>
                    <a:pt x="511" y="538"/>
                  </a:lnTo>
                  <a:lnTo>
                    <a:pt x="511" y="540"/>
                  </a:lnTo>
                  <a:lnTo>
                    <a:pt x="511" y="540"/>
                  </a:lnTo>
                  <a:lnTo>
                    <a:pt x="509" y="540"/>
                  </a:lnTo>
                  <a:lnTo>
                    <a:pt x="509" y="540"/>
                  </a:lnTo>
                  <a:lnTo>
                    <a:pt x="509" y="540"/>
                  </a:lnTo>
                  <a:lnTo>
                    <a:pt x="509" y="538"/>
                  </a:lnTo>
                  <a:lnTo>
                    <a:pt x="509" y="538"/>
                  </a:lnTo>
                  <a:lnTo>
                    <a:pt x="506" y="538"/>
                  </a:lnTo>
                  <a:lnTo>
                    <a:pt x="506" y="540"/>
                  </a:lnTo>
                  <a:lnTo>
                    <a:pt x="506" y="540"/>
                  </a:lnTo>
                  <a:lnTo>
                    <a:pt x="511" y="542"/>
                  </a:lnTo>
                  <a:lnTo>
                    <a:pt x="511" y="545"/>
                  </a:lnTo>
                  <a:lnTo>
                    <a:pt x="511" y="545"/>
                  </a:lnTo>
                  <a:lnTo>
                    <a:pt x="509" y="545"/>
                  </a:lnTo>
                  <a:lnTo>
                    <a:pt x="509" y="545"/>
                  </a:lnTo>
                  <a:lnTo>
                    <a:pt x="509" y="542"/>
                  </a:lnTo>
                  <a:lnTo>
                    <a:pt x="506" y="542"/>
                  </a:lnTo>
                  <a:lnTo>
                    <a:pt x="506" y="542"/>
                  </a:lnTo>
                  <a:lnTo>
                    <a:pt x="506" y="542"/>
                  </a:lnTo>
                  <a:lnTo>
                    <a:pt x="506" y="542"/>
                  </a:lnTo>
                  <a:lnTo>
                    <a:pt x="506" y="542"/>
                  </a:lnTo>
                  <a:lnTo>
                    <a:pt x="506" y="545"/>
                  </a:lnTo>
                  <a:lnTo>
                    <a:pt x="509" y="545"/>
                  </a:lnTo>
                  <a:lnTo>
                    <a:pt x="509" y="545"/>
                  </a:lnTo>
                  <a:lnTo>
                    <a:pt x="511" y="545"/>
                  </a:lnTo>
                  <a:lnTo>
                    <a:pt x="511" y="545"/>
                  </a:lnTo>
                  <a:lnTo>
                    <a:pt x="513" y="545"/>
                  </a:lnTo>
                  <a:lnTo>
                    <a:pt x="513" y="545"/>
                  </a:lnTo>
                  <a:lnTo>
                    <a:pt x="513" y="545"/>
                  </a:lnTo>
                  <a:lnTo>
                    <a:pt x="513" y="542"/>
                  </a:lnTo>
                  <a:lnTo>
                    <a:pt x="513" y="542"/>
                  </a:lnTo>
                  <a:lnTo>
                    <a:pt x="513" y="542"/>
                  </a:lnTo>
                  <a:lnTo>
                    <a:pt x="513" y="542"/>
                  </a:lnTo>
                  <a:lnTo>
                    <a:pt x="513" y="540"/>
                  </a:lnTo>
                  <a:lnTo>
                    <a:pt x="513" y="540"/>
                  </a:lnTo>
                  <a:lnTo>
                    <a:pt x="513" y="540"/>
                  </a:lnTo>
                  <a:close/>
                  <a:moveTo>
                    <a:pt x="575" y="531"/>
                  </a:moveTo>
                  <a:lnTo>
                    <a:pt x="575" y="531"/>
                  </a:lnTo>
                  <a:lnTo>
                    <a:pt x="575" y="531"/>
                  </a:lnTo>
                  <a:lnTo>
                    <a:pt x="575" y="531"/>
                  </a:lnTo>
                  <a:lnTo>
                    <a:pt x="575" y="531"/>
                  </a:lnTo>
                  <a:close/>
                  <a:moveTo>
                    <a:pt x="563" y="528"/>
                  </a:moveTo>
                  <a:lnTo>
                    <a:pt x="563" y="526"/>
                  </a:lnTo>
                  <a:lnTo>
                    <a:pt x="563" y="526"/>
                  </a:lnTo>
                  <a:lnTo>
                    <a:pt x="563" y="528"/>
                  </a:lnTo>
                  <a:close/>
                  <a:moveTo>
                    <a:pt x="563" y="523"/>
                  </a:moveTo>
                  <a:lnTo>
                    <a:pt x="563" y="523"/>
                  </a:lnTo>
                  <a:lnTo>
                    <a:pt x="563" y="521"/>
                  </a:lnTo>
                  <a:lnTo>
                    <a:pt x="563" y="521"/>
                  </a:lnTo>
                  <a:lnTo>
                    <a:pt x="563" y="523"/>
                  </a:lnTo>
                  <a:close/>
                  <a:moveTo>
                    <a:pt x="532" y="502"/>
                  </a:moveTo>
                  <a:lnTo>
                    <a:pt x="530" y="502"/>
                  </a:lnTo>
                  <a:lnTo>
                    <a:pt x="527" y="504"/>
                  </a:lnTo>
                  <a:lnTo>
                    <a:pt x="527" y="507"/>
                  </a:lnTo>
                  <a:lnTo>
                    <a:pt x="525" y="507"/>
                  </a:lnTo>
                  <a:lnTo>
                    <a:pt x="525" y="507"/>
                  </a:lnTo>
                  <a:lnTo>
                    <a:pt x="527" y="507"/>
                  </a:lnTo>
                  <a:lnTo>
                    <a:pt x="527" y="507"/>
                  </a:lnTo>
                  <a:lnTo>
                    <a:pt x="527" y="509"/>
                  </a:lnTo>
                  <a:lnTo>
                    <a:pt x="525" y="509"/>
                  </a:lnTo>
                  <a:lnTo>
                    <a:pt x="525" y="509"/>
                  </a:lnTo>
                  <a:lnTo>
                    <a:pt x="525" y="509"/>
                  </a:lnTo>
                  <a:lnTo>
                    <a:pt x="525" y="509"/>
                  </a:lnTo>
                  <a:lnTo>
                    <a:pt x="523" y="509"/>
                  </a:lnTo>
                  <a:lnTo>
                    <a:pt x="523" y="507"/>
                  </a:lnTo>
                  <a:lnTo>
                    <a:pt x="520" y="507"/>
                  </a:lnTo>
                  <a:lnTo>
                    <a:pt x="520" y="507"/>
                  </a:lnTo>
                  <a:lnTo>
                    <a:pt x="520" y="504"/>
                  </a:lnTo>
                  <a:lnTo>
                    <a:pt x="520" y="504"/>
                  </a:lnTo>
                  <a:lnTo>
                    <a:pt x="523" y="504"/>
                  </a:lnTo>
                  <a:lnTo>
                    <a:pt x="523" y="502"/>
                  </a:lnTo>
                  <a:lnTo>
                    <a:pt x="520" y="502"/>
                  </a:lnTo>
                  <a:lnTo>
                    <a:pt x="518" y="502"/>
                  </a:lnTo>
                  <a:lnTo>
                    <a:pt x="518" y="502"/>
                  </a:lnTo>
                  <a:lnTo>
                    <a:pt x="516" y="497"/>
                  </a:lnTo>
                  <a:lnTo>
                    <a:pt x="513" y="497"/>
                  </a:lnTo>
                  <a:lnTo>
                    <a:pt x="513" y="495"/>
                  </a:lnTo>
                  <a:lnTo>
                    <a:pt x="511" y="495"/>
                  </a:lnTo>
                  <a:lnTo>
                    <a:pt x="511" y="493"/>
                  </a:lnTo>
                  <a:lnTo>
                    <a:pt x="511" y="493"/>
                  </a:lnTo>
                  <a:lnTo>
                    <a:pt x="511" y="490"/>
                  </a:lnTo>
                  <a:lnTo>
                    <a:pt x="509" y="490"/>
                  </a:lnTo>
                  <a:lnTo>
                    <a:pt x="506" y="490"/>
                  </a:lnTo>
                  <a:lnTo>
                    <a:pt x="506" y="490"/>
                  </a:lnTo>
                  <a:lnTo>
                    <a:pt x="506" y="493"/>
                  </a:lnTo>
                  <a:lnTo>
                    <a:pt x="506" y="493"/>
                  </a:lnTo>
                  <a:lnTo>
                    <a:pt x="506" y="493"/>
                  </a:lnTo>
                  <a:lnTo>
                    <a:pt x="506" y="495"/>
                  </a:lnTo>
                  <a:lnTo>
                    <a:pt x="509" y="495"/>
                  </a:lnTo>
                  <a:lnTo>
                    <a:pt x="509" y="495"/>
                  </a:lnTo>
                  <a:lnTo>
                    <a:pt x="509" y="495"/>
                  </a:lnTo>
                  <a:lnTo>
                    <a:pt x="509" y="495"/>
                  </a:lnTo>
                  <a:lnTo>
                    <a:pt x="509" y="495"/>
                  </a:lnTo>
                  <a:lnTo>
                    <a:pt x="509" y="495"/>
                  </a:lnTo>
                  <a:lnTo>
                    <a:pt x="509" y="497"/>
                  </a:lnTo>
                  <a:lnTo>
                    <a:pt x="509" y="497"/>
                  </a:lnTo>
                  <a:lnTo>
                    <a:pt x="511" y="497"/>
                  </a:lnTo>
                  <a:lnTo>
                    <a:pt x="511" y="497"/>
                  </a:lnTo>
                  <a:lnTo>
                    <a:pt x="511" y="497"/>
                  </a:lnTo>
                  <a:lnTo>
                    <a:pt x="511" y="500"/>
                  </a:lnTo>
                  <a:lnTo>
                    <a:pt x="511" y="500"/>
                  </a:lnTo>
                  <a:lnTo>
                    <a:pt x="513" y="502"/>
                  </a:lnTo>
                  <a:lnTo>
                    <a:pt x="513" y="502"/>
                  </a:lnTo>
                  <a:lnTo>
                    <a:pt x="513" y="504"/>
                  </a:lnTo>
                  <a:lnTo>
                    <a:pt x="513" y="504"/>
                  </a:lnTo>
                  <a:lnTo>
                    <a:pt x="513" y="504"/>
                  </a:lnTo>
                  <a:lnTo>
                    <a:pt x="513" y="504"/>
                  </a:lnTo>
                  <a:lnTo>
                    <a:pt x="513" y="504"/>
                  </a:lnTo>
                  <a:lnTo>
                    <a:pt x="513" y="507"/>
                  </a:lnTo>
                  <a:lnTo>
                    <a:pt x="513" y="507"/>
                  </a:lnTo>
                  <a:lnTo>
                    <a:pt x="516" y="507"/>
                  </a:lnTo>
                  <a:lnTo>
                    <a:pt x="516" y="507"/>
                  </a:lnTo>
                  <a:lnTo>
                    <a:pt x="516" y="504"/>
                  </a:lnTo>
                  <a:lnTo>
                    <a:pt x="516" y="504"/>
                  </a:lnTo>
                  <a:lnTo>
                    <a:pt x="518" y="504"/>
                  </a:lnTo>
                  <a:lnTo>
                    <a:pt x="518" y="507"/>
                  </a:lnTo>
                  <a:lnTo>
                    <a:pt x="518" y="507"/>
                  </a:lnTo>
                  <a:lnTo>
                    <a:pt x="518" y="507"/>
                  </a:lnTo>
                  <a:lnTo>
                    <a:pt x="518" y="507"/>
                  </a:lnTo>
                  <a:lnTo>
                    <a:pt x="518" y="509"/>
                  </a:lnTo>
                  <a:lnTo>
                    <a:pt x="518" y="509"/>
                  </a:lnTo>
                  <a:lnTo>
                    <a:pt x="516" y="509"/>
                  </a:lnTo>
                  <a:lnTo>
                    <a:pt x="516" y="512"/>
                  </a:lnTo>
                  <a:lnTo>
                    <a:pt x="516" y="512"/>
                  </a:lnTo>
                  <a:lnTo>
                    <a:pt x="516" y="514"/>
                  </a:lnTo>
                  <a:lnTo>
                    <a:pt x="518" y="514"/>
                  </a:lnTo>
                  <a:lnTo>
                    <a:pt x="518" y="514"/>
                  </a:lnTo>
                  <a:lnTo>
                    <a:pt x="518" y="514"/>
                  </a:lnTo>
                  <a:lnTo>
                    <a:pt x="523" y="514"/>
                  </a:lnTo>
                  <a:lnTo>
                    <a:pt x="527" y="516"/>
                  </a:lnTo>
                  <a:lnTo>
                    <a:pt x="527" y="516"/>
                  </a:lnTo>
                  <a:lnTo>
                    <a:pt x="530" y="519"/>
                  </a:lnTo>
                  <a:lnTo>
                    <a:pt x="530" y="519"/>
                  </a:lnTo>
                  <a:lnTo>
                    <a:pt x="530" y="519"/>
                  </a:lnTo>
                  <a:lnTo>
                    <a:pt x="530" y="516"/>
                  </a:lnTo>
                  <a:lnTo>
                    <a:pt x="530" y="516"/>
                  </a:lnTo>
                  <a:lnTo>
                    <a:pt x="532" y="514"/>
                  </a:lnTo>
                  <a:lnTo>
                    <a:pt x="532" y="512"/>
                  </a:lnTo>
                  <a:lnTo>
                    <a:pt x="532" y="509"/>
                  </a:lnTo>
                  <a:lnTo>
                    <a:pt x="535" y="507"/>
                  </a:lnTo>
                  <a:lnTo>
                    <a:pt x="535" y="504"/>
                  </a:lnTo>
                  <a:lnTo>
                    <a:pt x="535" y="502"/>
                  </a:lnTo>
                  <a:lnTo>
                    <a:pt x="532" y="502"/>
                  </a:lnTo>
                  <a:close/>
                  <a:moveTo>
                    <a:pt x="520" y="486"/>
                  </a:moveTo>
                  <a:lnTo>
                    <a:pt x="520" y="483"/>
                  </a:lnTo>
                  <a:lnTo>
                    <a:pt x="520" y="483"/>
                  </a:lnTo>
                  <a:lnTo>
                    <a:pt x="520" y="483"/>
                  </a:lnTo>
                  <a:lnTo>
                    <a:pt x="520" y="483"/>
                  </a:lnTo>
                  <a:lnTo>
                    <a:pt x="520" y="483"/>
                  </a:lnTo>
                  <a:lnTo>
                    <a:pt x="520" y="483"/>
                  </a:lnTo>
                  <a:lnTo>
                    <a:pt x="518" y="483"/>
                  </a:lnTo>
                  <a:lnTo>
                    <a:pt x="518" y="483"/>
                  </a:lnTo>
                  <a:lnTo>
                    <a:pt x="518" y="483"/>
                  </a:lnTo>
                  <a:lnTo>
                    <a:pt x="518" y="486"/>
                  </a:lnTo>
                  <a:lnTo>
                    <a:pt x="520" y="486"/>
                  </a:lnTo>
                  <a:lnTo>
                    <a:pt x="520" y="486"/>
                  </a:lnTo>
                  <a:lnTo>
                    <a:pt x="520" y="486"/>
                  </a:lnTo>
                  <a:lnTo>
                    <a:pt x="520" y="486"/>
                  </a:lnTo>
                  <a:lnTo>
                    <a:pt x="520" y="488"/>
                  </a:lnTo>
                  <a:lnTo>
                    <a:pt x="520" y="488"/>
                  </a:lnTo>
                  <a:lnTo>
                    <a:pt x="520" y="488"/>
                  </a:lnTo>
                  <a:lnTo>
                    <a:pt x="520" y="486"/>
                  </a:lnTo>
                  <a:lnTo>
                    <a:pt x="520" y="486"/>
                  </a:lnTo>
                  <a:lnTo>
                    <a:pt x="520" y="486"/>
                  </a:lnTo>
                  <a:lnTo>
                    <a:pt x="520" y="486"/>
                  </a:lnTo>
                  <a:lnTo>
                    <a:pt x="520" y="486"/>
                  </a:lnTo>
                  <a:lnTo>
                    <a:pt x="520" y="486"/>
                  </a:lnTo>
                  <a:lnTo>
                    <a:pt x="520" y="486"/>
                  </a:lnTo>
                  <a:lnTo>
                    <a:pt x="520" y="486"/>
                  </a:lnTo>
                  <a:close/>
                  <a:moveTo>
                    <a:pt x="494" y="481"/>
                  </a:moveTo>
                  <a:lnTo>
                    <a:pt x="492" y="483"/>
                  </a:lnTo>
                  <a:lnTo>
                    <a:pt x="492" y="483"/>
                  </a:lnTo>
                  <a:lnTo>
                    <a:pt x="490" y="486"/>
                  </a:lnTo>
                  <a:lnTo>
                    <a:pt x="490" y="486"/>
                  </a:lnTo>
                  <a:lnTo>
                    <a:pt x="492" y="486"/>
                  </a:lnTo>
                  <a:lnTo>
                    <a:pt x="494" y="486"/>
                  </a:lnTo>
                  <a:lnTo>
                    <a:pt x="497" y="486"/>
                  </a:lnTo>
                  <a:lnTo>
                    <a:pt x="499" y="486"/>
                  </a:lnTo>
                  <a:lnTo>
                    <a:pt x="499" y="486"/>
                  </a:lnTo>
                  <a:lnTo>
                    <a:pt x="501" y="488"/>
                  </a:lnTo>
                  <a:lnTo>
                    <a:pt x="504" y="488"/>
                  </a:lnTo>
                  <a:lnTo>
                    <a:pt x="506" y="486"/>
                  </a:lnTo>
                  <a:lnTo>
                    <a:pt x="509" y="488"/>
                  </a:lnTo>
                  <a:lnTo>
                    <a:pt x="509" y="488"/>
                  </a:lnTo>
                  <a:lnTo>
                    <a:pt x="509" y="486"/>
                  </a:lnTo>
                  <a:lnTo>
                    <a:pt x="511" y="486"/>
                  </a:lnTo>
                  <a:lnTo>
                    <a:pt x="511" y="488"/>
                  </a:lnTo>
                  <a:lnTo>
                    <a:pt x="511" y="488"/>
                  </a:lnTo>
                  <a:lnTo>
                    <a:pt x="511" y="488"/>
                  </a:lnTo>
                  <a:lnTo>
                    <a:pt x="511" y="490"/>
                  </a:lnTo>
                  <a:lnTo>
                    <a:pt x="511" y="490"/>
                  </a:lnTo>
                  <a:lnTo>
                    <a:pt x="513" y="488"/>
                  </a:lnTo>
                  <a:lnTo>
                    <a:pt x="513" y="488"/>
                  </a:lnTo>
                  <a:lnTo>
                    <a:pt x="516" y="488"/>
                  </a:lnTo>
                  <a:lnTo>
                    <a:pt x="516" y="488"/>
                  </a:lnTo>
                  <a:lnTo>
                    <a:pt x="516" y="488"/>
                  </a:lnTo>
                  <a:lnTo>
                    <a:pt x="516" y="486"/>
                  </a:lnTo>
                  <a:lnTo>
                    <a:pt x="516" y="486"/>
                  </a:lnTo>
                  <a:lnTo>
                    <a:pt x="516" y="486"/>
                  </a:lnTo>
                  <a:lnTo>
                    <a:pt x="516" y="486"/>
                  </a:lnTo>
                  <a:lnTo>
                    <a:pt x="516" y="486"/>
                  </a:lnTo>
                  <a:lnTo>
                    <a:pt x="516" y="483"/>
                  </a:lnTo>
                  <a:lnTo>
                    <a:pt x="513" y="483"/>
                  </a:lnTo>
                  <a:lnTo>
                    <a:pt x="513" y="483"/>
                  </a:lnTo>
                  <a:lnTo>
                    <a:pt x="513" y="483"/>
                  </a:lnTo>
                  <a:lnTo>
                    <a:pt x="513" y="483"/>
                  </a:lnTo>
                  <a:lnTo>
                    <a:pt x="513" y="481"/>
                  </a:lnTo>
                  <a:lnTo>
                    <a:pt x="513" y="481"/>
                  </a:lnTo>
                  <a:lnTo>
                    <a:pt x="513" y="481"/>
                  </a:lnTo>
                  <a:lnTo>
                    <a:pt x="513" y="478"/>
                  </a:lnTo>
                  <a:lnTo>
                    <a:pt x="513" y="478"/>
                  </a:lnTo>
                  <a:lnTo>
                    <a:pt x="513" y="478"/>
                  </a:lnTo>
                  <a:lnTo>
                    <a:pt x="513" y="478"/>
                  </a:lnTo>
                  <a:lnTo>
                    <a:pt x="511" y="478"/>
                  </a:lnTo>
                  <a:lnTo>
                    <a:pt x="511" y="476"/>
                  </a:lnTo>
                  <a:lnTo>
                    <a:pt x="511" y="476"/>
                  </a:lnTo>
                  <a:lnTo>
                    <a:pt x="511" y="476"/>
                  </a:lnTo>
                  <a:lnTo>
                    <a:pt x="511" y="476"/>
                  </a:lnTo>
                  <a:lnTo>
                    <a:pt x="511" y="476"/>
                  </a:lnTo>
                  <a:lnTo>
                    <a:pt x="509" y="474"/>
                  </a:lnTo>
                  <a:lnTo>
                    <a:pt x="509" y="471"/>
                  </a:lnTo>
                  <a:lnTo>
                    <a:pt x="506" y="474"/>
                  </a:lnTo>
                  <a:lnTo>
                    <a:pt x="506" y="474"/>
                  </a:lnTo>
                  <a:lnTo>
                    <a:pt x="504" y="474"/>
                  </a:lnTo>
                  <a:lnTo>
                    <a:pt x="504" y="474"/>
                  </a:lnTo>
                  <a:lnTo>
                    <a:pt x="504" y="474"/>
                  </a:lnTo>
                  <a:lnTo>
                    <a:pt x="501" y="474"/>
                  </a:lnTo>
                  <a:lnTo>
                    <a:pt x="501" y="474"/>
                  </a:lnTo>
                  <a:lnTo>
                    <a:pt x="499" y="471"/>
                  </a:lnTo>
                  <a:lnTo>
                    <a:pt x="499" y="471"/>
                  </a:lnTo>
                  <a:lnTo>
                    <a:pt x="497" y="469"/>
                  </a:lnTo>
                  <a:lnTo>
                    <a:pt x="494" y="469"/>
                  </a:lnTo>
                  <a:lnTo>
                    <a:pt x="494" y="469"/>
                  </a:lnTo>
                  <a:lnTo>
                    <a:pt x="492" y="469"/>
                  </a:lnTo>
                  <a:lnTo>
                    <a:pt x="490" y="469"/>
                  </a:lnTo>
                  <a:lnTo>
                    <a:pt x="490" y="471"/>
                  </a:lnTo>
                  <a:lnTo>
                    <a:pt x="490" y="474"/>
                  </a:lnTo>
                  <a:lnTo>
                    <a:pt x="492" y="476"/>
                  </a:lnTo>
                  <a:lnTo>
                    <a:pt x="494" y="478"/>
                  </a:lnTo>
                  <a:lnTo>
                    <a:pt x="494" y="478"/>
                  </a:lnTo>
                  <a:lnTo>
                    <a:pt x="494" y="481"/>
                  </a:lnTo>
                  <a:lnTo>
                    <a:pt x="494" y="481"/>
                  </a:lnTo>
                  <a:lnTo>
                    <a:pt x="494" y="481"/>
                  </a:lnTo>
                  <a:close/>
                  <a:moveTo>
                    <a:pt x="487" y="474"/>
                  </a:moveTo>
                  <a:lnTo>
                    <a:pt x="487" y="474"/>
                  </a:lnTo>
                  <a:lnTo>
                    <a:pt x="487" y="471"/>
                  </a:lnTo>
                  <a:lnTo>
                    <a:pt x="487" y="471"/>
                  </a:lnTo>
                  <a:lnTo>
                    <a:pt x="487" y="471"/>
                  </a:lnTo>
                  <a:lnTo>
                    <a:pt x="487" y="471"/>
                  </a:lnTo>
                  <a:lnTo>
                    <a:pt x="487" y="471"/>
                  </a:lnTo>
                  <a:lnTo>
                    <a:pt x="487" y="471"/>
                  </a:lnTo>
                  <a:lnTo>
                    <a:pt x="487" y="471"/>
                  </a:lnTo>
                  <a:lnTo>
                    <a:pt x="487" y="469"/>
                  </a:lnTo>
                  <a:lnTo>
                    <a:pt x="487" y="469"/>
                  </a:lnTo>
                  <a:lnTo>
                    <a:pt x="487" y="467"/>
                  </a:lnTo>
                  <a:lnTo>
                    <a:pt x="485" y="464"/>
                  </a:lnTo>
                  <a:lnTo>
                    <a:pt x="485" y="464"/>
                  </a:lnTo>
                  <a:lnTo>
                    <a:pt x="485" y="462"/>
                  </a:lnTo>
                  <a:lnTo>
                    <a:pt x="480" y="462"/>
                  </a:lnTo>
                  <a:lnTo>
                    <a:pt x="480" y="459"/>
                  </a:lnTo>
                  <a:lnTo>
                    <a:pt x="478" y="462"/>
                  </a:lnTo>
                  <a:lnTo>
                    <a:pt x="478" y="462"/>
                  </a:lnTo>
                  <a:lnTo>
                    <a:pt x="475" y="462"/>
                  </a:lnTo>
                  <a:lnTo>
                    <a:pt x="475" y="464"/>
                  </a:lnTo>
                  <a:lnTo>
                    <a:pt x="475" y="467"/>
                  </a:lnTo>
                  <a:lnTo>
                    <a:pt x="473" y="467"/>
                  </a:lnTo>
                  <a:lnTo>
                    <a:pt x="473" y="469"/>
                  </a:lnTo>
                  <a:lnTo>
                    <a:pt x="475" y="469"/>
                  </a:lnTo>
                  <a:lnTo>
                    <a:pt x="475" y="471"/>
                  </a:lnTo>
                  <a:lnTo>
                    <a:pt x="478" y="474"/>
                  </a:lnTo>
                  <a:lnTo>
                    <a:pt x="478" y="474"/>
                  </a:lnTo>
                  <a:lnTo>
                    <a:pt x="478" y="474"/>
                  </a:lnTo>
                  <a:lnTo>
                    <a:pt x="478" y="474"/>
                  </a:lnTo>
                  <a:lnTo>
                    <a:pt x="480" y="474"/>
                  </a:lnTo>
                  <a:lnTo>
                    <a:pt x="480" y="476"/>
                  </a:lnTo>
                  <a:lnTo>
                    <a:pt x="480" y="476"/>
                  </a:lnTo>
                  <a:lnTo>
                    <a:pt x="480" y="476"/>
                  </a:lnTo>
                  <a:lnTo>
                    <a:pt x="480" y="476"/>
                  </a:lnTo>
                  <a:lnTo>
                    <a:pt x="480" y="478"/>
                  </a:lnTo>
                  <a:lnTo>
                    <a:pt x="482" y="478"/>
                  </a:lnTo>
                  <a:lnTo>
                    <a:pt x="482" y="478"/>
                  </a:lnTo>
                  <a:lnTo>
                    <a:pt x="482" y="478"/>
                  </a:lnTo>
                  <a:lnTo>
                    <a:pt x="482" y="478"/>
                  </a:lnTo>
                  <a:lnTo>
                    <a:pt x="482" y="478"/>
                  </a:lnTo>
                  <a:lnTo>
                    <a:pt x="485" y="478"/>
                  </a:lnTo>
                  <a:lnTo>
                    <a:pt x="485" y="478"/>
                  </a:lnTo>
                  <a:lnTo>
                    <a:pt x="487" y="478"/>
                  </a:lnTo>
                  <a:lnTo>
                    <a:pt x="487" y="476"/>
                  </a:lnTo>
                  <a:lnTo>
                    <a:pt x="487" y="476"/>
                  </a:lnTo>
                  <a:lnTo>
                    <a:pt x="487" y="476"/>
                  </a:lnTo>
                  <a:lnTo>
                    <a:pt x="485" y="476"/>
                  </a:lnTo>
                  <a:lnTo>
                    <a:pt x="485" y="476"/>
                  </a:lnTo>
                  <a:lnTo>
                    <a:pt x="485" y="476"/>
                  </a:lnTo>
                  <a:lnTo>
                    <a:pt x="487" y="474"/>
                  </a:lnTo>
                  <a:close/>
                  <a:moveTo>
                    <a:pt x="622" y="455"/>
                  </a:moveTo>
                  <a:lnTo>
                    <a:pt x="622" y="455"/>
                  </a:lnTo>
                  <a:lnTo>
                    <a:pt x="622" y="455"/>
                  </a:lnTo>
                  <a:lnTo>
                    <a:pt x="620" y="452"/>
                  </a:lnTo>
                  <a:lnTo>
                    <a:pt x="620" y="452"/>
                  </a:lnTo>
                  <a:lnTo>
                    <a:pt x="617" y="452"/>
                  </a:lnTo>
                  <a:lnTo>
                    <a:pt x="617" y="452"/>
                  </a:lnTo>
                  <a:lnTo>
                    <a:pt x="615" y="452"/>
                  </a:lnTo>
                  <a:lnTo>
                    <a:pt x="615" y="450"/>
                  </a:lnTo>
                  <a:lnTo>
                    <a:pt x="615" y="450"/>
                  </a:lnTo>
                  <a:lnTo>
                    <a:pt x="615" y="450"/>
                  </a:lnTo>
                  <a:lnTo>
                    <a:pt x="613" y="448"/>
                  </a:lnTo>
                  <a:lnTo>
                    <a:pt x="613" y="448"/>
                  </a:lnTo>
                  <a:lnTo>
                    <a:pt x="610" y="448"/>
                  </a:lnTo>
                  <a:lnTo>
                    <a:pt x="610" y="448"/>
                  </a:lnTo>
                  <a:lnTo>
                    <a:pt x="608" y="448"/>
                  </a:lnTo>
                  <a:lnTo>
                    <a:pt x="606" y="448"/>
                  </a:lnTo>
                  <a:lnTo>
                    <a:pt x="606" y="448"/>
                  </a:lnTo>
                  <a:lnTo>
                    <a:pt x="603" y="448"/>
                  </a:lnTo>
                  <a:lnTo>
                    <a:pt x="598" y="448"/>
                  </a:lnTo>
                  <a:lnTo>
                    <a:pt x="596" y="445"/>
                  </a:lnTo>
                  <a:lnTo>
                    <a:pt x="596" y="445"/>
                  </a:lnTo>
                  <a:lnTo>
                    <a:pt x="594" y="448"/>
                  </a:lnTo>
                  <a:lnTo>
                    <a:pt x="591" y="448"/>
                  </a:lnTo>
                  <a:lnTo>
                    <a:pt x="594" y="450"/>
                  </a:lnTo>
                  <a:lnTo>
                    <a:pt x="594" y="452"/>
                  </a:lnTo>
                  <a:lnTo>
                    <a:pt x="594" y="452"/>
                  </a:lnTo>
                  <a:lnTo>
                    <a:pt x="594" y="452"/>
                  </a:lnTo>
                  <a:lnTo>
                    <a:pt x="594" y="450"/>
                  </a:lnTo>
                  <a:lnTo>
                    <a:pt x="594" y="448"/>
                  </a:lnTo>
                  <a:lnTo>
                    <a:pt x="594" y="448"/>
                  </a:lnTo>
                  <a:lnTo>
                    <a:pt x="596" y="445"/>
                  </a:lnTo>
                  <a:lnTo>
                    <a:pt x="596" y="448"/>
                  </a:lnTo>
                  <a:lnTo>
                    <a:pt x="598" y="448"/>
                  </a:lnTo>
                  <a:lnTo>
                    <a:pt x="598" y="450"/>
                  </a:lnTo>
                  <a:lnTo>
                    <a:pt x="598" y="450"/>
                  </a:lnTo>
                  <a:lnTo>
                    <a:pt x="596" y="450"/>
                  </a:lnTo>
                  <a:lnTo>
                    <a:pt x="596" y="450"/>
                  </a:lnTo>
                  <a:lnTo>
                    <a:pt x="598" y="450"/>
                  </a:lnTo>
                  <a:lnTo>
                    <a:pt x="601" y="452"/>
                  </a:lnTo>
                  <a:lnTo>
                    <a:pt x="601" y="452"/>
                  </a:lnTo>
                  <a:lnTo>
                    <a:pt x="601" y="452"/>
                  </a:lnTo>
                  <a:lnTo>
                    <a:pt x="601" y="452"/>
                  </a:lnTo>
                  <a:lnTo>
                    <a:pt x="603" y="452"/>
                  </a:lnTo>
                  <a:lnTo>
                    <a:pt x="603" y="452"/>
                  </a:lnTo>
                  <a:lnTo>
                    <a:pt x="606" y="455"/>
                  </a:lnTo>
                  <a:lnTo>
                    <a:pt x="606" y="455"/>
                  </a:lnTo>
                  <a:lnTo>
                    <a:pt x="608" y="457"/>
                  </a:lnTo>
                  <a:lnTo>
                    <a:pt x="608" y="457"/>
                  </a:lnTo>
                  <a:lnTo>
                    <a:pt x="608" y="457"/>
                  </a:lnTo>
                  <a:lnTo>
                    <a:pt x="608" y="457"/>
                  </a:lnTo>
                  <a:lnTo>
                    <a:pt x="608" y="457"/>
                  </a:lnTo>
                  <a:lnTo>
                    <a:pt x="608" y="457"/>
                  </a:lnTo>
                  <a:lnTo>
                    <a:pt x="608" y="457"/>
                  </a:lnTo>
                  <a:lnTo>
                    <a:pt x="608" y="459"/>
                  </a:lnTo>
                  <a:lnTo>
                    <a:pt x="608" y="459"/>
                  </a:lnTo>
                  <a:lnTo>
                    <a:pt x="606" y="459"/>
                  </a:lnTo>
                  <a:lnTo>
                    <a:pt x="606" y="457"/>
                  </a:lnTo>
                  <a:lnTo>
                    <a:pt x="606" y="459"/>
                  </a:lnTo>
                  <a:lnTo>
                    <a:pt x="606" y="459"/>
                  </a:lnTo>
                  <a:lnTo>
                    <a:pt x="606" y="462"/>
                  </a:lnTo>
                  <a:lnTo>
                    <a:pt x="608" y="462"/>
                  </a:lnTo>
                  <a:lnTo>
                    <a:pt x="608" y="462"/>
                  </a:lnTo>
                  <a:lnTo>
                    <a:pt x="610" y="464"/>
                  </a:lnTo>
                  <a:lnTo>
                    <a:pt x="610" y="462"/>
                  </a:lnTo>
                  <a:lnTo>
                    <a:pt x="610" y="462"/>
                  </a:lnTo>
                  <a:lnTo>
                    <a:pt x="610" y="462"/>
                  </a:lnTo>
                  <a:lnTo>
                    <a:pt x="610" y="459"/>
                  </a:lnTo>
                  <a:lnTo>
                    <a:pt x="610" y="459"/>
                  </a:lnTo>
                  <a:lnTo>
                    <a:pt x="610" y="459"/>
                  </a:lnTo>
                  <a:lnTo>
                    <a:pt x="610" y="459"/>
                  </a:lnTo>
                  <a:lnTo>
                    <a:pt x="610" y="459"/>
                  </a:lnTo>
                  <a:lnTo>
                    <a:pt x="613" y="462"/>
                  </a:lnTo>
                  <a:lnTo>
                    <a:pt x="613" y="462"/>
                  </a:lnTo>
                  <a:lnTo>
                    <a:pt x="613" y="462"/>
                  </a:lnTo>
                  <a:lnTo>
                    <a:pt x="613" y="464"/>
                  </a:lnTo>
                  <a:lnTo>
                    <a:pt x="615" y="464"/>
                  </a:lnTo>
                  <a:lnTo>
                    <a:pt x="615" y="464"/>
                  </a:lnTo>
                  <a:lnTo>
                    <a:pt x="615" y="464"/>
                  </a:lnTo>
                  <a:lnTo>
                    <a:pt x="617" y="464"/>
                  </a:lnTo>
                  <a:lnTo>
                    <a:pt x="620" y="462"/>
                  </a:lnTo>
                  <a:lnTo>
                    <a:pt x="620" y="462"/>
                  </a:lnTo>
                  <a:lnTo>
                    <a:pt x="622" y="462"/>
                  </a:lnTo>
                  <a:lnTo>
                    <a:pt x="622" y="464"/>
                  </a:lnTo>
                  <a:lnTo>
                    <a:pt x="622" y="464"/>
                  </a:lnTo>
                  <a:lnTo>
                    <a:pt x="622" y="462"/>
                  </a:lnTo>
                  <a:lnTo>
                    <a:pt x="622" y="462"/>
                  </a:lnTo>
                  <a:lnTo>
                    <a:pt x="622" y="462"/>
                  </a:lnTo>
                  <a:lnTo>
                    <a:pt x="620" y="459"/>
                  </a:lnTo>
                  <a:lnTo>
                    <a:pt x="620" y="459"/>
                  </a:lnTo>
                  <a:lnTo>
                    <a:pt x="620" y="459"/>
                  </a:lnTo>
                  <a:lnTo>
                    <a:pt x="620" y="459"/>
                  </a:lnTo>
                  <a:lnTo>
                    <a:pt x="622" y="459"/>
                  </a:lnTo>
                  <a:lnTo>
                    <a:pt x="622" y="459"/>
                  </a:lnTo>
                  <a:lnTo>
                    <a:pt x="622" y="459"/>
                  </a:lnTo>
                  <a:lnTo>
                    <a:pt x="622" y="459"/>
                  </a:lnTo>
                  <a:lnTo>
                    <a:pt x="622" y="459"/>
                  </a:lnTo>
                  <a:lnTo>
                    <a:pt x="622" y="459"/>
                  </a:lnTo>
                  <a:lnTo>
                    <a:pt x="622" y="459"/>
                  </a:lnTo>
                  <a:lnTo>
                    <a:pt x="624" y="457"/>
                  </a:lnTo>
                  <a:lnTo>
                    <a:pt x="624" y="457"/>
                  </a:lnTo>
                  <a:lnTo>
                    <a:pt x="624" y="457"/>
                  </a:lnTo>
                  <a:lnTo>
                    <a:pt x="622" y="455"/>
                  </a:lnTo>
                  <a:close/>
                  <a:moveTo>
                    <a:pt x="151" y="419"/>
                  </a:moveTo>
                  <a:lnTo>
                    <a:pt x="151" y="419"/>
                  </a:lnTo>
                  <a:lnTo>
                    <a:pt x="149" y="419"/>
                  </a:lnTo>
                  <a:lnTo>
                    <a:pt x="149" y="419"/>
                  </a:lnTo>
                  <a:lnTo>
                    <a:pt x="149" y="419"/>
                  </a:lnTo>
                  <a:lnTo>
                    <a:pt x="149" y="422"/>
                  </a:lnTo>
                  <a:lnTo>
                    <a:pt x="149" y="422"/>
                  </a:lnTo>
                  <a:lnTo>
                    <a:pt x="151" y="422"/>
                  </a:lnTo>
                  <a:lnTo>
                    <a:pt x="151" y="419"/>
                  </a:lnTo>
                  <a:lnTo>
                    <a:pt x="151" y="419"/>
                  </a:lnTo>
                  <a:lnTo>
                    <a:pt x="151" y="419"/>
                  </a:lnTo>
                  <a:close/>
                  <a:moveTo>
                    <a:pt x="527" y="417"/>
                  </a:moveTo>
                  <a:lnTo>
                    <a:pt x="527" y="414"/>
                  </a:lnTo>
                  <a:lnTo>
                    <a:pt x="527" y="414"/>
                  </a:lnTo>
                  <a:lnTo>
                    <a:pt x="527" y="414"/>
                  </a:lnTo>
                  <a:lnTo>
                    <a:pt x="527" y="414"/>
                  </a:lnTo>
                  <a:lnTo>
                    <a:pt x="527" y="414"/>
                  </a:lnTo>
                  <a:lnTo>
                    <a:pt x="525" y="414"/>
                  </a:lnTo>
                  <a:lnTo>
                    <a:pt x="525" y="414"/>
                  </a:lnTo>
                  <a:lnTo>
                    <a:pt x="523" y="417"/>
                  </a:lnTo>
                  <a:lnTo>
                    <a:pt x="523" y="417"/>
                  </a:lnTo>
                  <a:lnTo>
                    <a:pt x="523" y="417"/>
                  </a:lnTo>
                  <a:lnTo>
                    <a:pt x="523" y="419"/>
                  </a:lnTo>
                  <a:lnTo>
                    <a:pt x="523" y="419"/>
                  </a:lnTo>
                  <a:lnTo>
                    <a:pt x="520" y="419"/>
                  </a:lnTo>
                  <a:lnTo>
                    <a:pt x="523" y="422"/>
                  </a:lnTo>
                  <a:lnTo>
                    <a:pt x="523" y="422"/>
                  </a:lnTo>
                  <a:lnTo>
                    <a:pt x="525" y="422"/>
                  </a:lnTo>
                  <a:lnTo>
                    <a:pt x="525" y="422"/>
                  </a:lnTo>
                  <a:lnTo>
                    <a:pt x="527" y="422"/>
                  </a:lnTo>
                  <a:lnTo>
                    <a:pt x="527" y="424"/>
                  </a:lnTo>
                  <a:lnTo>
                    <a:pt x="527" y="424"/>
                  </a:lnTo>
                  <a:lnTo>
                    <a:pt x="527" y="424"/>
                  </a:lnTo>
                  <a:lnTo>
                    <a:pt x="525" y="429"/>
                  </a:lnTo>
                  <a:lnTo>
                    <a:pt x="523" y="431"/>
                  </a:lnTo>
                  <a:lnTo>
                    <a:pt x="523" y="433"/>
                  </a:lnTo>
                  <a:lnTo>
                    <a:pt x="523" y="433"/>
                  </a:lnTo>
                  <a:lnTo>
                    <a:pt x="525" y="436"/>
                  </a:lnTo>
                  <a:lnTo>
                    <a:pt x="527" y="438"/>
                  </a:lnTo>
                  <a:lnTo>
                    <a:pt x="527" y="438"/>
                  </a:lnTo>
                  <a:lnTo>
                    <a:pt x="527" y="438"/>
                  </a:lnTo>
                  <a:lnTo>
                    <a:pt x="527" y="436"/>
                  </a:lnTo>
                  <a:lnTo>
                    <a:pt x="527" y="436"/>
                  </a:lnTo>
                  <a:lnTo>
                    <a:pt x="527" y="436"/>
                  </a:lnTo>
                  <a:lnTo>
                    <a:pt x="527" y="433"/>
                  </a:lnTo>
                  <a:lnTo>
                    <a:pt x="527" y="433"/>
                  </a:lnTo>
                  <a:lnTo>
                    <a:pt x="527" y="424"/>
                  </a:lnTo>
                  <a:lnTo>
                    <a:pt x="527" y="422"/>
                  </a:lnTo>
                  <a:lnTo>
                    <a:pt x="527" y="419"/>
                  </a:lnTo>
                  <a:lnTo>
                    <a:pt x="527" y="419"/>
                  </a:lnTo>
                  <a:lnTo>
                    <a:pt x="527" y="417"/>
                  </a:lnTo>
                  <a:close/>
                  <a:moveTo>
                    <a:pt x="142" y="426"/>
                  </a:moveTo>
                  <a:lnTo>
                    <a:pt x="139" y="426"/>
                  </a:lnTo>
                  <a:lnTo>
                    <a:pt x="139" y="426"/>
                  </a:lnTo>
                  <a:lnTo>
                    <a:pt x="135" y="422"/>
                  </a:lnTo>
                  <a:lnTo>
                    <a:pt x="132" y="422"/>
                  </a:lnTo>
                  <a:lnTo>
                    <a:pt x="132" y="422"/>
                  </a:lnTo>
                  <a:lnTo>
                    <a:pt x="132" y="419"/>
                  </a:lnTo>
                  <a:lnTo>
                    <a:pt x="132" y="419"/>
                  </a:lnTo>
                  <a:lnTo>
                    <a:pt x="127" y="419"/>
                  </a:lnTo>
                  <a:lnTo>
                    <a:pt x="123" y="417"/>
                  </a:lnTo>
                  <a:lnTo>
                    <a:pt x="123" y="417"/>
                  </a:lnTo>
                  <a:lnTo>
                    <a:pt x="120" y="414"/>
                  </a:lnTo>
                  <a:lnTo>
                    <a:pt x="118" y="414"/>
                  </a:lnTo>
                  <a:lnTo>
                    <a:pt x="118" y="414"/>
                  </a:lnTo>
                  <a:lnTo>
                    <a:pt x="118" y="414"/>
                  </a:lnTo>
                  <a:lnTo>
                    <a:pt x="118" y="414"/>
                  </a:lnTo>
                  <a:lnTo>
                    <a:pt x="120" y="417"/>
                  </a:lnTo>
                  <a:lnTo>
                    <a:pt x="120" y="417"/>
                  </a:lnTo>
                  <a:lnTo>
                    <a:pt x="120" y="419"/>
                  </a:lnTo>
                  <a:lnTo>
                    <a:pt x="123" y="419"/>
                  </a:lnTo>
                  <a:lnTo>
                    <a:pt x="123" y="419"/>
                  </a:lnTo>
                  <a:lnTo>
                    <a:pt x="125" y="419"/>
                  </a:lnTo>
                  <a:lnTo>
                    <a:pt x="130" y="424"/>
                  </a:lnTo>
                  <a:lnTo>
                    <a:pt x="130" y="424"/>
                  </a:lnTo>
                  <a:lnTo>
                    <a:pt x="130" y="424"/>
                  </a:lnTo>
                  <a:lnTo>
                    <a:pt x="130" y="424"/>
                  </a:lnTo>
                  <a:lnTo>
                    <a:pt x="130" y="424"/>
                  </a:lnTo>
                  <a:lnTo>
                    <a:pt x="132" y="426"/>
                  </a:lnTo>
                  <a:lnTo>
                    <a:pt x="132" y="426"/>
                  </a:lnTo>
                  <a:lnTo>
                    <a:pt x="139" y="429"/>
                  </a:lnTo>
                  <a:lnTo>
                    <a:pt x="139" y="431"/>
                  </a:lnTo>
                  <a:lnTo>
                    <a:pt x="139" y="431"/>
                  </a:lnTo>
                  <a:lnTo>
                    <a:pt x="139" y="431"/>
                  </a:lnTo>
                  <a:lnTo>
                    <a:pt x="142" y="433"/>
                  </a:lnTo>
                  <a:lnTo>
                    <a:pt x="142" y="433"/>
                  </a:lnTo>
                  <a:lnTo>
                    <a:pt x="142" y="431"/>
                  </a:lnTo>
                  <a:lnTo>
                    <a:pt x="142" y="429"/>
                  </a:lnTo>
                  <a:lnTo>
                    <a:pt x="142" y="429"/>
                  </a:lnTo>
                  <a:lnTo>
                    <a:pt x="142" y="426"/>
                  </a:lnTo>
                  <a:close/>
                  <a:moveTo>
                    <a:pt x="127" y="414"/>
                  </a:moveTo>
                  <a:lnTo>
                    <a:pt x="130" y="414"/>
                  </a:lnTo>
                  <a:lnTo>
                    <a:pt x="132" y="414"/>
                  </a:lnTo>
                  <a:lnTo>
                    <a:pt x="132" y="417"/>
                  </a:lnTo>
                  <a:lnTo>
                    <a:pt x="135" y="417"/>
                  </a:lnTo>
                  <a:lnTo>
                    <a:pt x="137" y="419"/>
                  </a:lnTo>
                  <a:lnTo>
                    <a:pt x="139" y="419"/>
                  </a:lnTo>
                  <a:lnTo>
                    <a:pt x="139" y="419"/>
                  </a:lnTo>
                  <a:lnTo>
                    <a:pt x="139" y="417"/>
                  </a:lnTo>
                  <a:lnTo>
                    <a:pt x="139" y="417"/>
                  </a:lnTo>
                  <a:lnTo>
                    <a:pt x="139" y="417"/>
                  </a:lnTo>
                  <a:lnTo>
                    <a:pt x="139" y="414"/>
                  </a:lnTo>
                  <a:lnTo>
                    <a:pt x="139" y="414"/>
                  </a:lnTo>
                  <a:lnTo>
                    <a:pt x="139" y="412"/>
                  </a:lnTo>
                  <a:lnTo>
                    <a:pt x="139" y="412"/>
                  </a:lnTo>
                  <a:lnTo>
                    <a:pt x="135" y="412"/>
                  </a:lnTo>
                  <a:lnTo>
                    <a:pt x="130" y="412"/>
                  </a:lnTo>
                  <a:lnTo>
                    <a:pt x="127" y="412"/>
                  </a:lnTo>
                  <a:lnTo>
                    <a:pt x="127" y="412"/>
                  </a:lnTo>
                  <a:lnTo>
                    <a:pt x="127" y="412"/>
                  </a:lnTo>
                  <a:lnTo>
                    <a:pt x="127" y="410"/>
                  </a:lnTo>
                  <a:lnTo>
                    <a:pt x="127" y="410"/>
                  </a:lnTo>
                  <a:lnTo>
                    <a:pt x="125" y="410"/>
                  </a:lnTo>
                  <a:lnTo>
                    <a:pt x="125" y="412"/>
                  </a:lnTo>
                  <a:lnTo>
                    <a:pt x="125" y="412"/>
                  </a:lnTo>
                  <a:lnTo>
                    <a:pt x="127" y="414"/>
                  </a:lnTo>
                  <a:lnTo>
                    <a:pt x="127" y="414"/>
                  </a:lnTo>
                  <a:close/>
                  <a:moveTo>
                    <a:pt x="144" y="412"/>
                  </a:moveTo>
                  <a:lnTo>
                    <a:pt x="144" y="412"/>
                  </a:lnTo>
                  <a:lnTo>
                    <a:pt x="142" y="410"/>
                  </a:lnTo>
                  <a:lnTo>
                    <a:pt x="142" y="410"/>
                  </a:lnTo>
                  <a:lnTo>
                    <a:pt x="139" y="410"/>
                  </a:lnTo>
                  <a:lnTo>
                    <a:pt x="137" y="410"/>
                  </a:lnTo>
                  <a:lnTo>
                    <a:pt x="137" y="410"/>
                  </a:lnTo>
                  <a:lnTo>
                    <a:pt x="139" y="412"/>
                  </a:lnTo>
                  <a:lnTo>
                    <a:pt x="142" y="414"/>
                  </a:lnTo>
                  <a:lnTo>
                    <a:pt x="142" y="414"/>
                  </a:lnTo>
                  <a:lnTo>
                    <a:pt x="144" y="414"/>
                  </a:lnTo>
                  <a:lnTo>
                    <a:pt x="144" y="414"/>
                  </a:lnTo>
                  <a:lnTo>
                    <a:pt x="144" y="414"/>
                  </a:lnTo>
                  <a:lnTo>
                    <a:pt x="144" y="412"/>
                  </a:lnTo>
                  <a:lnTo>
                    <a:pt x="144" y="412"/>
                  </a:lnTo>
                  <a:close/>
                  <a:moveTo>
                    <a:pt x="144" y="396"/>
                  </a:moveTo>
                  <a:lnTo>
                    <a:pt x="142" y="396"/>
                  </a:lnTo>
                  <a:lnTo>
                    <a:pt x="142" y="396"/>
                  </a:lnTo>
                  <a:lnTo>
                    <a:pt x="142" y="396"/>
                  </a:lnTo>
                  <a:lnTo>
                    <a:pt x="139" y="396"/>
                  </a:lnTo>
                  <a:lnTo>
                    <a:pt x="142" y="398"/>
                  </a:lnTo>
                  <a:lnTo>
                    <a:pt x="142" y="400"/>
                  </a:lnTo>
                  <a:lnTo>
                    <a:pt x="144" y="400"/>
                  </a:lnTo>
                  <a:lnTo>
                    <a:pt x="144" y="398"/>
                  </a:lnTo>
                  <a:lnTo>
                    <a:pt x="144" y="398"/>
                  </a:lnTo>
                  <a:lnTo>
                    <a:pt x="144" y="398"/>
                  </a:lnTo>
                  <a:lnTo>
                    <a:pt x="144" y="396"/>
                  </a:lnTo>
                  <a:close/>
                  <a:moveTo>
                    <a:pt x="144" y="393"/>
                  </a:moveTo>
                  <a:lnTo>
                    <a:pt x="142" y="393"/>
                  </a:lnTo>
                  <a:lnTo>
                    <a:pt x="142" y="391"/>
                  </a:lnTo>
                  <a:lnTo>
                    <a:pt x="139" y="391"/>
                  </a:lnTo>
                  <a:lnTo>
                    <a:pt x="137" y="391"/>
                  </a:lnTo>
                  <a:lnTo>
                    <a:pt x="139" y="393"/>
                  </a:lnTo>
                  <a:lnTo>
                    <a:pt x="139" y="393"/>
                  </a:lnTo>
                  <a:lnTo>
                    <a:pt x="139" y="396"/>
                  </a:lnTo>
                  <a:lnTo>
                    <a:pt x="142" y="396"/>
                  </a:lnTo>
                  <a:lnTo>
                    <a:pt x="144" y="396"/>
                  </a:lnTo>
                  <a:lnTo>
                    <a:pt x="144" y="396"/>
                  </a:lnTo>
                  <a:lnTo>
                    <a:pt x="144" y="396"/>
                  </a:lnTo>
                  <a:lnTo>
                    <a:pt x="144" y="393"/>
                  </a:lnTo>
                  <a:lnTo>
                    <a:pt x="144" y="393"/>
                  </a:lnTo>
                  <a:close/>
                  <a:moveTo>
                    <a:pt x="359" y="251"/>
                  </a:moveTo>
                  <a:lnTo>
                    <a:pt x="359" y="253"/>
                  </a:lnTo>
                  <a:lnTo>
                    <a:pt x="359" y="253"/>
                  </a:lnTo>
                  <a:lnTo>
                    <a:pt x="362" y="256"/>
                  </a:lnTo>
                  <a:lnTo>
                    <a:pt x="362" y="256"/>
                  </a:lnTo>
                  <a:lnTo>
                    <a:pt x="362" y="258"/>
                  </a:lnTo>
                  <a:lnTo>
                    <a:pt x="362" y="258"/>
                  </a:lnTo>
                  <a:lnTo>
                    <a:pt x="364" y="258"/>
                  </a:lnTo>
                  <a:lnTo>
                    <a:pt x="364" y="258"/>
                  </a:lnTo>
                  <a:lnTo>
                    <a:pt x="366" y="258"/>
                  </a:lnTo>
                  <a:lnTo>
                    <a:pt x="366" y="261"/>
                  </a:lnTo>
                  <a:lnTo>
                    <a:pt x="369" y="261"/>
                  </a:lnTo>
                  <a:lnTo>
                    <a:pt x="369" y="261"/>
                  </a:lnTo>
                  <a:lnTo>
                    <a:pt x="369" y="261"/>
                  </a:lnTo>
                  <a:lnTo>
                    <a:pt x="369" y="263"/>
                  </a:lnTo>
                  <a:lnTo>
                    <a:pt x="369" y="263"/>
                  </a:lnTo>
                  <a:lnTo>
                    <a:pt x="369" y="263"/>
                  </a:lnTo>
                  <a:lnTo>
                    <a:pt x="369" y="263"/>
                  </a:lnTo>
                  <a:lnTo>
                    <a:pt x="371" y="263"/>
                  </a:lnTo>
                  <a:lnTo>
                    <a:pt x="371" y="263"/>
                  </a:lnTo>
                  <a:lnTo>
                    <a:pt x="371" y="263"/>
                  </a:lnTo>
                  <a:lnTo>
                    <a:pt x="371" y="263"/>
                  </a:lnTo>
                  <a:lnTo>
                    <a:pt x="371" y="261"/>
                  </a:lnTo>
                  <a:lnTo>
                    <a:pt x="371" y="261"/>
                  </a:lnTo>
                  <a:lnTo>
                    <a:pt x="371" y="263"/>
                  </a:lnTo>
                  <a:lnTo>
                    <a:pt x="371" y="261"/>
                  </a:lnTo>
                  <a:lnTo>
                    <a:pt x="374" y="258"/>
                  </a:lnTo>
                  <a:lnTo>
                    <a:pt x="374" y="251"/>
                  </a:lnTo>
                  <a:lnTo>
                    <a:pt x="374" y="251"/>
                  </a:lnTo>
                  <a:lnTo>
                    <a:pt x="374" y="249"/>
                  </a:lnTo>
                  <a:lnTo>
                    <a:pt x="369" y="246"/>
                  </a:lnTo>
                  <a:lnTo>
                    <a:pt x="369" y="246"/>
                  </a:lnTo>
                  <a:lnTo>
                    <a:pt x="366" y="246"/>
                  </a:lnTo>
                  <a:lnTo>
                    <a:pt x="366" y="246"/>
                  </a:lnTo>
                  <a:lnTo>
                    <a:pt x="364" y="244"/>
                  </a:lnTo>
                  <a:lnTo>
                    <a:pt x="364" y="244"/>
                  </a:lnTo>
                  <a:lnTo>
                    <a:pt x="362" y="242"/>
                  </a:lnTo>
                  <a:lnTo>
                    <a:pt x="362" y="242"/>
                  </a:lnTo>
                  <a:lnTo>
                    <a:pt x="362" y="242"/>
                  </a:lnTo>
                  <a:lnTo>
                    <a:pt x="362" y="242"/>
                  </a:lnTo>
                  <a:lnTo>
                    <a:pt x="362" y="242"/>
                  </a:lnTo>
                  <a:lnTo>
                    <a:pt x="362" y="242"/>
                  </a:lnTo>
                  <a:lnTo>
                    <a:pt x="362" y="242"/>
                  </a:lnTo>
                  <a:lnTo>
                    <a:pt x="362" y="242"/>
                  </a:lnTo>
                  <a:lnTo>
                    <a:pt x="362" y="242"/>
                  </a:lnTo>
                  <a:lnTo>
                    <a:pt x="362" y="242"/>
                  </a:lnTo>
                  <a:lnTo>
                    <a:pt x="359" y="242"/>
                  </a:lnTo>
                  <a:lnTo>
                    <a:pt x="359" y="242"/>
                  </a:lnTo>
                  <a:lnTo>
                    <a:pt x="357" y="244"/>
                  </a:lnTo>
                  <a:lnTo>
                    <a:pt x="357" y="244"/>
                  </a:lnTo>
                  <a:lnTo>
                    <a:pt x="357" y="246"/>
                  </a:lnTo>
                  <a:lnTo>
                    <a:pt x="357" y="249"/>
                  </a:lnTo>
                  <a:lnTo>
                    <a:pt x="357" y="249"/>
                  </a:lnTo>
                  <a:lnTo>
                    <a:pt x="357" y="249"/>
                  </a:lnTo>
                  <a:lnTo>
                    <a:pt x="359" y="251"/>
                  </a:lnTo>
                  <a:close/>
                  <a:moveTo>
                    <a:pt x="781" y="313"/>
                  </a:moveTo>
                  <a:lnTo>
                    <a:pt x="778" y="310"/>
                  </a:lnTo>
                  <a:lnTo>
                    <a:pt x="778" y="310"/>
                  </a:lnTo>
                  <a:lnTo>
                    <a:pt x="778" y="310"/>
                  </a:lnTo>
                  <a:lnTo>
                    <a:pt x="778" y="308"/>
                  </a:lnTo>
                  <a:lnTo>
                    <a:pt x="778" y="308"/>
                  </a:lnTo>
                  <a:lnTo>
                    <a:pt x="778" y="306"/>
                  </a:lnTo>
                  <a:lnTo>
                    <a:pt x="778" y="306"/>
                  </a:lnTo>
                  <a:lnTo>
                    <a:pt x="778" y="306"/>
                  </a:lnTo>
                  <a:lnTo>
                    <a:pt x="778" y="303"/>
                  </a:lnTo>
                  <a:lnTo>
                    <a:pt x="778" y="301"/>
                  </a:lnTo>
                  <a:lnTo>
                    <a:pt x="776" y="298"/>
                  </a:lnTo>
                  <a:lnTo>
                    <a:pt x="776" y="298"/>
                  </a:lnTo>
                  <a:lnTo>
                    <a:pt x="774" y="296"/>
                  </a:lnTo>
                  <a:lnTo>
                    <a:pt x="774" y="294"/>
                  </a:lnTo>
                  <a:lnTo>
                    <a:pt x="771" y="294"/>
                  </a:lnTo>
                  <a:lnTo>
                    <a:pt x="771" y="294"/>
                  </a:lnTo>
                  <a:lnTo>
                    <a:pt x="771" y="291"/>
                  </a:lnTo>
                  <a:lnTo>
                    <a:pt x="769" y="291"/>
                  </a:lnTo>
                  <a:lnTo>
                    <a:pt x="769" y="291"/>
                  </a:lnTo>
                  <a:lnTo>
                    <a:pt x="769" y="289"/>
                  </a:lnTo>
                  <a:lnTo>
                    <a:pt x="769" y="289"/>
                  </a:lnTo>
                  <a:lnTo>
                    <a:pt x="766" y="289"/>
                  </a:lnTo>
                  <a:lnTo>
                    <a:pt x="766" y="289"/>
                  </a:lnTo>
                  <a:lnTo>
                    <a:pt x="766" y="289"/>
                  </a:lnTo>
                  <a:lnTo>
                    <a:pt x="766" y="289"/>
                  </a:lnTo>
                  <a:lnTo>
                    <a:pt x="766" y="287"/>
                  </a:lnTo>
                  <a:lnTo>
                    <a:pt x="764" y="284"/>
                  </a:lnTo>
                  <a:lnTo>
                    <a:pt x="764" y="284"/>
                  </a:lnTo>
                  <a:lnTo>
                    <a:pt x="764" y="284"/>
                  </a:lnTo>
                  <a:lnTo>
                    <a:pt x="764" y="284"/>
                  </a:lnTo>
                  <a:lnTo>
                    <a:pt x="764" y="284"/>
                  </a:lnTo>
                  <a:lnTo>
                    <a:pt x="764" y="284"/>
                  </a:lnTo>
                  <a:lnTo>
                    <a:pt x="764" y="282"/>
                  </a:lnTo>
                  <a:lnTo>
                    <a:pt x="764" y="284"/>
                  </a:lnTo>
                  <a:lnTo>
                    <a:pt x="764" y="284"/>
                  </a:lnTo>
                  <a:lnTo>
                    <a:pt x="764" y="284"/>
                  </a:lnTo>
                  <a:lnTo>
                    <a:pt x="762" y="284"/>
                  </a:lnTo>
                  <a:lnTo>
                    <a:pt x="762" y="284"/>
                  </a:lnTo>
                  <a:lnTo>
                    <a:pt x="759" y="284"/>
                  </a:lnTo>
                  <a:lnTo>
                    <a:pt x="759" y="282"/>
                  </a:lnTo>
                  <a:lnTo>
                    <a:pt x="759" y="282"/>
                  </a:lnTo>
                  <a:lnTo>
                    <a:pt x="759" y="282"/>
                  </a:lnTo>
                  <a:lnTo>
                    <a:pt x="759" y="284"/>
                  </a:lnTo>
                  <a:lnTo>
                    <a:pt x="757" y="284"/>
                  </a:lnTo>
                  <a:lnTo>
                    <a:pt x="757" y="284"/>
                  </a:lnTo>
                  <a:lnTo>
                    <a:pt x="755" y="280"/>
                  </a:lnTo>
                  <a:lnTo>
                    <a:pt x="752" y="277"/>
                  </a:lnTo>
                  <a:lnTo>
                    <a:pt x="752" y="275"/>
                  </a:lnTo>
                  <a:lnTo>
                    <a:pt x="752" y="272"/>
                  </a:lnTo>
                  <a:lnTo>
                    <a:pt x="752" y="272"/>
                  </a:lnTo>
                  <a:lnTo>
                    <a:pt x="752" y="270"/>
                  </a:lnTo>
                  <a:lnTo>
                    <a:pt x="750" y="270"/>
                  </a:lnTo>
                  <a:lnTo>
                    <a:pt x="750" y="270"/>
                  </a:lnTo>
                  <a:lnTo>
                    <a:pt x="750" y="270"/>
                  </a:lnTo>
                  <a:lnTo>
                    <a:pt x="750" y="270"/>
                  </a:lnTo>
                  <a:lnTo>
                    <a:pt x="750" y="270"/>
                  </a:lnTo>
                  <a:lnTo>
                    <a:pt x="750" y="270"/>
                  </a:lnTo>
                  <a:lnTo>
                    <a:pt x="748" y="270"/>
                  </a:lnTo>
                  <a:lnTo>
                    <a:pt x="748" y="268"/>
                  </a:lnTo>
                  <a:lnTo>
                    <a:pt x="745" y="265"/>
                  </a:lnTo>
                  <a:lnTo>
                    <a:pt x="745" y="265"/>
                  </a:lnTo>
                  <a:lnTo>
                    <a:pt x="745" y="265"/>
                  </a:lnTo>
                  <a:lnTo>
                    <a:pt x="743" y="265"/>
                  </a:lnTo>
                  <a:lnTo>
                    <a:pt x="743" y="265"/>
                  </a:lnTo>
                  <a:lnTo>
                    <a:pt x="743" y="263"/>
                  </a:lnTo>
                  <a:lnTo>
                    <a:pt x="743" y="261"/>
                  </a:lnTo>
                  <a:lnTo>
                    <a:pt x="740" y="261"/>
                  </a:lnTo>
                  <a:lnTo>
                    <a:pt x="743" y="258"/>
                  </a:lnTo>
                  <a:lnTo>
                    <a:pt x="743" y="258"/>
                  </a:lnTo>
                  <a:lnTo>
                    <a:pt x="740" y="258"/>
                  </a:lnTo>
                  <a:lnTo>
                    <a:pt x="740" y="258"/>
                  </a:lnTo>
                  <a:lnTo>
                    <a:pt x="740" y="256"/>
                  </a:lnTo>
                  <a:lnTo>
                    <a:pt x="740" y="256"/>
                  </a:lnTo>
                  <a:lnTo>
                    <a:pt x="740" y="256"/>
                  </a:lnTo>
                  <a:lnTo>
                    <a:pt x="740" y="256"/>
                  </a:lnTo>
                  <a:lnTo>
                    <a:pt x="738" y="253"/>
                  </a:lnTo>
                  <a:lnTo>
                    <a:pt x="738" y="251"/>
                  </a:lnTo>
                  <a:lnTo>
                    <a:pt x="738" y="249"/>
                  </a:lnTo>
                  <a:lnTo>
                    <a:pt x="736" y="249"/>
                  </a:lnTo>
                  <a:lnTo>
                    <a:pt x="736" y="249"/>
                  </a:lnTo>
                  <a:lnTo>
                    <a:pt x="736" y="249"/>
                  </a:lnTo>
                  <a:lnTo>
                    <a:pt x="736" y="249"/>
                  </a:lnTo>
                  <a:lnTo>
                    <a:pt x="736" y="249"/>
                  </a:lnTo>
                  <a:lnTo>
                    <a:pt x="736" y="246"/>
                  </a:lnTo>
                  <a:lnTo>
                    <a:pt x="736" y="246"/>
                  </a:lnTo>
                  <a:lnTo>
                    <a:pt x="736" y="246"/>
                  </a:lnTo>
                  <a:lnTo>
                    <a:pt x="736" y="246"/>
                  </a:lnTo>
                  <a:lnTo>
                    <a:pt x="736" y="246"/>
                  </a:lnTo>
                  <a:lnTo>
                    <a:pt x="733" y="246"/>
                  </a:lnTo>
                  <a:lnTo>
                    <a:pt x="733" y="246"/>
                  </a:lnTo>
                  <a:lnTo>
                    <a:pt x="733" y="246"/>
                  </a:lnTo>
                  <a:lnTo>
                    <a:pt x="733" y="246"/>
                  </a:lnTo>
                  <a:lnTo>
                    <a:pt x="733" y="246"/>
                  </a:lnTo>
                  <a:lnTo>
                    <a:pt x="733" y="246"/>
                  </a:lnTo>
                  <a:lnTo>
                    <a:pt x="733" y="246"/>
                  </a:lnTo>
                  <a:lnTo>
                    <a:pt x="729" y="246"/>
                  </a:lnTo>
                  <a:lnTo>
                    <a:pt x="729" y="246"/>
                  </a:lnTo>
                  <a:lnTo>
                    <a:pt x="729" y="244"/>
                  </a:lnTo>
                  <a:lnTo>
                    <a:pt x="729" y="246"/>
                  </a:lnTo>
                  <a:lnTo>
                    <a:pt x="726" y="246"/>
                  </a:lnTo>
                  <a:lnTo>
                    <a:pt x="726" y="246"/>
                  </a:lnTo>
                  <a:lnTo>
                    <a:pt x="726" y="246"/>
                  </a:lnTo>
                  <a:lnTo>
                    <a:pt x="726" y="244"/>
                  </a:lnTo>
                  <a:lnTo>
                    <a:pt x="726" y="244"/>
                  </a:lnTo>
                  <a:lnTo>
                    <a:pt x="724" y="244"/>
                  </a:lnTo>
                  <a:lnTo>
                    <a:pt x="724" y="244"/>
                  </a:lnTo>
                  <a:lnTo>
                    <a:pt x="722" y="242"/>
                  </a:lnTo>
                  <a:lnTo>
                    <a:pt x="722" y="239"/>
                  </a:lnTo>
                  <a:lnTo>
                    <a:pt x="719" y="239"/>
                  </a:lnTo>
                  <a:lnTo>
                    <a:pt x="717" y="239"/>
                  </a:lnTo>
                  <a:lnTo>
                    <a:pt x="717" y="239"/>
                  </a:lnTo>
                  <a:lnTo>
                    <a:pt x="719" y="242"/>
                  </a:lnTo>
                  <a:lnTo>
                    <a:pt x="719" y="244"/>
                  </a:lnTo>
                  <a:lnTo>
                    <a:pt x="719" y="244"/>
                  </a:lnTo>
                  <a:lnTo>
                    <a:pt x="719" y="246"/>
                  </a:lnTo>
                  <a:lnTo>
                    <a:pt x="719" y="246"/>
                  </a:lnTo>
                  <a:lnTo>
                    <a:pt x="719" y="246"/>
                  </a:lnTo>
                  <a:lnTo>
                    <a:pt x="719" y="249"/>
                  </a:lnTo>
                  <a:lnTo>
                    <a:pt x="719" y="249"/>
                  </a:lnTo>
                  <a:lnTo>
                    <a:pt x="719" y="246"/>
                  </a:lnTo>
                  <a:lnTo>
                    <a:pt x="719" y="246"/>
                  </a:lnTo>
                  <a:lnTo>
                    <a:pt x="719" y="246"/>
                  </a:lnTo>
                  <a:lnTo>
                    <a:pt x="719" y="246"/>
                  </a:lnTo>
                  <a:lnTo>
                    <a:pt x="717" y="246"/>
                  </a:lnTo>
                  <a:lnTo>
                    <a:pt x="717" y="246"/>
                  </a:lnTo>
                  <a:lnTo>
                    <a:pt x="719" y="249"/>
                  </a:lnTo>
                  <a:lnTo>
                    <a:pt x="719" y="249"/>
                  </a:lnTo>
                  <a:lnTo>
                    <a:pt x="719" y="251"/>
                  </a:lnTo>
                  <a:lnTo>
                    <a:pt x="717" y="256"/>
                  </a:lnTo>
                  <a:lnTo>
                    <a:pt x="717" y="258"/>
                  </a:lnTo>
                  <a:lnTo>
                    <a:pt x="717" y="258"/>
                  </a:lnTo>
                  <a:lnTo>
                    <a:pt x="717" y="258"/>
                  </a:lnTo>
                  <a:lnTo>
                    <a:pt x="717" y="261"/>
                  </a:lnTo>
                  <a:lnTo>
                    <a:pt x="717" y="261"/>
                  </a:lnTo>
                  <a:lnTo>
                    <a:pt x="719" y="261"/>
                  </a:lnTo>
                  <a:lnTo>
                    <a:pt x="719" y="263"/>
                  </a:lnTo>
                  <a:lnTo>
                    <a:pt x="719" y="263"/>
                  </a:lnTo>
                  <a:lnTo>
                    <a:pt x="719" y="265"/>
                  </a:lnTo>
                  <a:lnTo>
                    <a:pt x="719" y="265"/>
                  </a:lnTo>
                  <a:lnTo>
                    <a:pt x="719" y="265"/>
                  </a:lnTo>
                  <a:lnTo>
                    <a:pt x="719" y="265"/>
                  </a:lnTo>
                  <a:lnTo>
                    <a:pt x="719" y="268"/>
                  </a:lnTo>
                  <a:lnTo>
                    <a:pt x="719" y="268"/>
                  </a:lnTo>
                  <a:lnTo>
                    <a:pt x="719" y="270"/>
                  </a:lnTo>
                  <a:lnTo>
                    <a:pt x="722" y="270"/>
                  </a:lnTo>
                  <a:lnTo>
                    <a:pt x="722" y="272"/>
                  </a:lnTo>
                  <a:lnTo>
                    <a:pt x="722" y="272"/>
                  </a:lnTo>
                  <a:lnTo>
                    <a:pt x="722" y="272"/>
                  </a:lnTo>
                  <a:lnTo>
                    <a:pt x="724" y="275"/>
                  </a:lnTo>
                  <a:lnTo>
                    <a:pt x="724" y="275"/>
                  </a:lnTo>
                  <a:lnTo>
                    <a:pt x="726" y="277"/>
                  </a:lnTo>
                  <a:lnTo>
                    <a:pt x="729" y="277"/>
                  </a:lnTo>
                  <a:lnTo>
                    <a:pt x="729" y="280"/>
                  </a:lnTo>
                  <a:lnTo>
                    <a:pt x="729" y="280"/>
                  </a:lnTo>
                  <a:lnTo>
                    <a:pt x="729" y="280"/>
                  </a:lnTo>
                  <a:lnTo>
                    <a:pt x="731" y="282"/>
                  </a:lnTo>
                  <a:lnTo>
                    <a:pt x="731" y="284"/>
                  </a:lnTo>
                  <a:lnTo>
                    <a:pt x="731" y="284"/>
                  </a:lnTo>
                  <a:lnTo>
                    <a:pt x="731" y="284"/>
                  </a:lnTo>
                  <a:lnTo>
                    <a:pt x="731" y="284"/>
                  </a:lnTo>
                  <a:lnTo>
                    <a:pt x="733" y="287"/>
                  </a:lnTo>
                  <a:lnTo>
                    <a:pt x="733" y="287"/>
                  </a:lnTo>
                  <a:lnTo>
                    <a:pt x="736" y="287"/>
                  </a:lnTo>
                  <a:lnTo>
                    <a:pt x="740" y="289"/>
                  </a:lnTo>
                  <a:lnTo>
                    <a:pt x="743" y="291"/>
                  </a:lnTo>
                  <a:lnTo>
                    <a:pt x="743" y="294"/>
                  </a:lnTo>
                  <a:lnTo>
                    <a:pt x="743" y="296"/>
                  </a:lnTo>
                  <a:lnTo>
                    <a:pt x="743" y="298"/>
                  </a:lnTo>
                  <a:lnTo>
                    <a:pt x="743" y="301"/>
                  </a:lnTo>
                  <a:lnTo>
                    <a:pt x="740" y="303"/>
                  </a:lnTo>
                  <a:lnTo>
                    <a:pt x="740" y="303"/>
                  </a:lnTo>
                  <a:lnTo>
                    <a:pt x="740" y="303"/>
                  </a:lnTo>
                  <a:lnTo>
                    <a:pt x="740" y="303"/>
                  </a:lnTo>
                  <a:lnTo>
                    <a:pt x="740" y="306"/>
                  </a:lnTo>
                  <a:lnTo>
                    <a:pt x="748" y="313"/>
                  </a:lnTo>
                  <a:lnTo>
                    <a:pt x="748" y="315"/>
                  </a:lnTo>
                  <a:lnTo>
                    <a:pt x="748" y="315"/>
                  </a:lnTo>
                  <a:lnTo>
                    <a:pt x="750" y="315"/>
                  </a:lnTo>
                  <a:lnTo>
                    <a:pt x="750" y="317"/>
                  </a:lnTo>
                  <a:lnTo>
                    <a:pt x="750" y="317"/>
                  </a:lnTo>
                  <a:lnTo>
                    <a:pt x="752" y="317"/>
                  </a:lnTo>
                  <a:lnTo>
                    <a:pt x="755" y="320"/>
                  </a:lnTo>
                  <a:lnTo>
                    <a:pt x="757" y="322"/>
                  </a:lnTo>
                  <a:lnTo>
                    <a:pt x="759" y="322"/>
                  </a:lnTo>
                  <a:lnTo>
                    <a:pt x="762" y="322"/>
                  </a:lnTo>
                  <a:lnTo>
                    <a:pt x="764" y="322"/>
                  </a:lnTo>
                  <a:lnTo>
                    <a:pt x="764" y="322"/>
                  </a:lnTo>
                  <a:lnTo>
                    <a:pt x="766" y="325"/>
                  </a:lnTo>
                  <a:lnTo>
                    <a:pt x="766" y="325"/>
                  </a:lnTo>
                  <a:lnTo>
                    <a:pt x="766" y="325"/>
                  </a:lnTo>
                  <a:lnTo>
                    <a:pt x="769" y="322"/>
                  </a:lnTo>
                  <a:lnTo>
                    <a:pt x="769" y="322"/>
                  </a:lnTo>
                  <a:lnTo>
                    <a:pt x="771" y="320"/>
                  </a:lnTo>
                  <a:lnTo>
                    <a:pt x="774" y="317"/>
                  </a:lnTo>
                  <a:lnTo>
                    <a:pt x="774" y="317"/>
                  </a:lnTo>
                  <a:lnTo>
                    <a:pt x="776" y="320"/>
                  </a:lnTo>
                  <a:lnTo>
                    <a:pt x="778" y="315"/>
                  </a:lnTo>
                  <a:lnTo>
                    <a:pt x="778" y="315"/>
                  </a:lnTo>
                  <a:lnTo>
                    <a:pt x="778" y="315"/>
                  </a:lnTo>
                  <a:lnTo>
                    <a:pt x="778" y="317"/>
                  </a:lnTo>
                  <a:lnTo>
                    <a:pt x="778" y="320"/>
                  </a:lnTo>
                  <a:lnTo>
                    <a:pt x="778" y="320"/>
                  </a:lnTo>
                  <a:lnTo>
                    <a:pt x="778" y="317"/>
                  </a:lnTo>
                  <a:lnTo>
                    <a:pt x="781" y="317"/>
                  </a:lnTo>
                  <a:lnTo>
                    <a:pt x="781" y="315"/>
                  </a:lnTo>
                  <a:lnTo>
                    <a:pt x="781" y="313"/>
                  </a:lnTo>
                  <a:close/>
                  <a:moveTo>
                    <a:pt x="376" y="242"/>
                  </a:moveTo>
                  <a:lnTo>
                    <a:pt x="378" y="239"/>
                  </a:lnTo>
                  <a:lnTo>
                    <a:pt x="378" y="239"/>
                  </a:lnTo>
                  <a:lnTo>
                    <a:pt x="376" y="237"/>
                  </a:lnTo>
                  <a:lnTo>
                    <a:pt x="376" y="237"/>
                  </a:lnTo>
                  <a:lnTo>
                    <a:pt x="374" y="237"/>
                  </a:lnTo>
                  <a:lnTo>
                    <a:pt x="374" y="239"/>
                  </a:lnTo>
                  <a:lnTo>
                    <a:pt x="376" y="239"/>
                  </a:lnTo>
                  <a:lnTo>
                    <a:pt x="376" y="242"/>
                  </a:lnTo>
                  <a:close/>
                  <a:moveTo>
                    <a:pt x="348" y="232"/>
                  </a:moveTo>
                  <a:lnTo>
                    <a:pt x="348" y="232"/>
                  </a:lnTo>
                  <a:lnTo>
                    <a:pt x="348" y="232"/>
                  </a:lnTo>
                  <a:lnTo>
                    <a:pt x="348" y="232"/>
                  </a:lnTo>
                  <a:lnTo>
                    <a:pt x="348" y="232"/>
                  </a:lnTo>
                  <a:lnTo>
                    <a:pt x="348" y="232"/>
                  </a:lnTo>
                  <a:lnTo>
                    <a:pt x="350" y="235"/>
                  </a:lnTo>
                  <a:lnTo>
                    <a:pt x="350" y="235"/>
                  </a:lnTo>
                  <a:lnTo>
                    <a:pt x="352" y="235"/>
                  </a:lnTo>
                  <a:lnTo>
                    <a:pt x="352" y="232"/>
                  </a:lnTo>
                  <a:lnTo>
                    <a:pt x="352" y="232"/>
                  </a:lnTo>
                  <a:lnTo>
                    <a:pt x="352" y="232"/>
                  </a:lnTo>
                  <a:lnTo>
                    <a:pt x="350" y="230"/>
                  </a:lnTo>
                  <a:lnTo>
                    <a:pt x="350" y="230"/>
                  </a:lnTo>
                  <a:lnTo>
                    <a:pt x="350" y="230"/>
                  </a:lnTo>
                  <a:lnTo>
                    <a:pt x="348" y="232"/>
                  </a:lnTo>
                  <a:lnTo>
                    <a:pt x="348" y="232"/>
                  </a:lnTo>
                  <a:lnTo>
                    <a:pt x="348" y="232"/>
                  </a:lnTo>
                  <a:lnTo>
                    <a:pt x="348" y="232"/>
                  </a:lnTo>
                  <a:lnTo>
                    <a:pt x="348" y="232"/>
                  </a:lnTo>
                  <a:close/>
                  <a:moveTo>
                    <a:pt x="331" y="235"/>
                  </a:moveTo>
                  <a:lnTo>
                    <a:pt x="331" y="235"/>
                  </a:lnTo>
                  <a:lnTo>
                    <a:pt x="331" y="235"/>
                  </a:lnTo>
                  <a:lnTo>
                    <a:pt x="329" y="232"/>
                  </a:lnTo>
                  <a:lnTo>
                    <a:pt x="329" y="230"/>
                  </a:lnTo>
                  <a:lnTo>
                    <a:pt x="329" y="230"/>
                  </a:lnTo>
                  <a:lnTo>
                    <a:pt x="329" y="230"/>
                  </a:lnTo>
                  <a:lnTo>
                    <a:pt x="329" y="227"/>
                  </a:lnTo>
                  <a:lnTo>
                    <a:pt x="329" y="227"/>
                  </a:lnTo>
                  <a:lnTo>
                    <a:pt x="326" y="227"/>
                  </a:lnTo>
                  <a:lnTo>
                    <a:pt x="326" y="225"/>
                  </a:lnTo>
                  <a:lnTo>
                    <a:pt x="324" y="225"/>
                  </a:lnTo>
                  <a:lnTo>
                    <a:pt x="324" y="225"/>
                  </a:lnTo>
                  <a:lnTo>
                    <a:pt x="324" y="227"/>
                  </a:lnTo>
                  <a:lnTo>
                    <a:pt x="322" y="227"/>
                  </a:lnTo>
                  <a:lnTo>
                    <a:pt x="319" y="227"/>
                  </a:lnTo>
                  <a:lnTo>
                    <a:pt x="319" y="227"/>
                  </a:lnTo>
                  <a:lnTo>
                    <a:pt x="319" y="230"/>
                  </a:lnTo>
                  <a:lnTo>
                    <a:pt x="319" y="232"/>
                  </a:lnTo>
                  <a:lnTo>
                    <a:pt x="319" y="232"/>
                  </a:lnTo>
                  <a:lnTo>
                    <a:pt x="319" y="232"/>
                  </a:lnTo>
                  <a:lnTo>
                    <a:pt x="319" y="235"/>
                  </a:lnTo>
                  <a:lnTo>
                    <a:pt x="322" y="237"/>
                  </a:lnTo>
                  <a:lnTo>
                    <a:pt x="324" y="239"/>
                  </a:lnTo>
                  <a:lnTo>
                    <a:pt x="324" y="239"/>
                  </a:lnTo>
                  <a:lnTo>
                    <a:pt x="326" y="239"/>
                  </a:lnTo>
                  <a:lnTo>
                    <a:pt x="329" y="239"/>
                  </a:lnTo>
                  <a:lnTo>
                    <a:pt x="329" y="239"/>
                  </a:lnTo>
                  <a:lnTo>
                    <a:pt x="329" y="239"/>
                  </a:lnTo>
                  <a:lnTo>
                    <a:pt x="329" y="239"/>
                  </a:lnTo>
                  <a:lnTo>
                    <a:pt x="329" y="239"/>
                  </a:lnTo>
                  <a:lnTo>
                    <a:pt x="331" y="239"/>
                  </a:lnTo>
                  <a:lnTo>
                    <a:pt x="331" y="237"/>
                  </a:lnTo>
                  <a:lnTo>
                    <a:pt x="331" y="237"/>
                  </a:lnTo>
                  <a:lnTo>
                    <a:pt x="331" y="235"/>
                  </a:lnTo>
                  <a:lnTo>
                    <a:pt x="331" y="235"/>
                  </a:lnTo>
                  <a:close/>
                  <a:moveTo>
                    <a:pt x="717" y="232"/>
                  </a:moveTo>
                  <a:lnTo>
                    <a:pt x="719" y="227"/>
                  </a:lnTo>
                  <a:lnTo>
                    <a:pt x="719" y="225"/>
                  </a:lnTo>
                  <a:lnTo>
                    <a:pt x="719" y="225"/>
                  </a:lnTo>
                  <a:lnTo>
                    <a:pt x="717" y="225"/>
                  </a:lnTo>
                  <a:lnTo>
                    <a:pt x="717" y="225"/>
                  </a:lnTo>
                  <a:lnTo>
                    <a:pt x="717" y="223"/>
                  </a:lnTo>
                  <a:lnTo>
                    <a:pt x="717" y="223"/>
                  </a:lnTo>
                  <a:lnTo>
                    <a:pt x="717" y="223"/>
                  </a:lnTo>
                  <a:lnTo>
                    <a:pt x="717" y="220"/>
                  </a:lnTo>
                  <a:lnTo>
                    <a:pt x="717" y="218"/>
                  </a:lnTo>
                  <a:lnTo>
                    <a:pt x="717" y="216"/>
                  </a:lnTo>
                  <a:lnTo>
                    <a:pt x="714" y="216"/>
                  </a:lnTo>
                  <a:lnTo>
                    <a:pt x="712" y="216"/>
                  </a:lnTo>
                  <a:lnTo>
                    <a:pt x="712" y="216"/>
                  </a:lnTo>
                  <a:lnTo>
                    <a:pt x="710" y="218"/>
                  </a:lnTo>
                  <a:lnTo>
                    <a:pt x="710" y="220"/>
                  </a:lnTo>
                  <a:lnTo>
                    <a:pt x="710" y="223"/>
                  </a:lnTo>
                  <a:lnTo>
                    <a:pt x="710" y="220"/>
                  </a:lnTo>
                  <a:lnTo>
                    <a:pt x="710" y="220"/>
                  </a:lnTo>
                  <a:lnTo>
                    <a:pt x="712" y="223"/>
                  </a:lnTo>
                  <a:lnTo>
                    <a:pt x="712" y="225"/>
                  </a:lnTo>
                  <a:lnTo>
                    <a:pt x="710" y="225"/>
                  </a:lnTo>
                  <a:lnTo>
                    <a:pt x="710" y="227"/>
                  </a:lnTo>
                  <a:lnTo>
                    <a:pt x="710" y="227"/>
                  </a:lnTo>
                  <a:lnTo>
                    <a:pt x="710" y="227"/>
                  </a:lnTo>
                  <a:lnTo>
                    <a:pt x="710" y="230"/>
                  </a:lnTo>
                  <a:lnTo>
                    <a:pt x="710" y="230"/>
                  </a:lnTo>
                  <a:lnTo>
                    <a:pt x="712" y="237"/>
                  </a:lnTo>
                  <a:lnTo>
                    <a:pt x="712" y="242"/>
                  </a:lnTo>
                  <a:lnTo>
                    <a:pt x="714" y="239"/>
                  </a:lnTo>
                  <a:lnTo>
                    <a:pt x="714" y="239"/>
                  </a:lnTo>
                  <a:lnTo>
                    <a:pt x="714" y="239"/>
                  </a:lnTo>
                  <a:lnTo>
                    <a:pt x="714" y="239"/>
                  </a:lnTo>
                  <a:lnTo>
                    <a:pt x="714" y="239"/>
                  </a:lnTo>
                  <a:lnTo>
                    <a:pt x="717" y="239"/>
                  </a:lnTo>
                  <a:lnTo>
                    <a:pt x="717" y="237"/>
                  </a:lnTo>
                  <a:lnTo>
                    <a:pt x="717" y="232"/>
                  </a:lnTo>
                  <a:close/>
                  <a:moveTo>
                    <a:pt x="535" y="211"/>
                  </a:moveTo>
                  <a:lnTo>
                    <a:pt x="535" y="211"/>
                  </a:lnTo>
                  <a:lnTo>
                    <a:pt x="537" y="211"/>
                  </a:lnTo>
                  <a:lnTo>
                    <a:pt x="537" y="211"/>
                  </a:lnTo>
                  <a:lnTo>
                    <a:pt x="537" y="211"/>
                  </a:lnTo>
                  <a:lnTo>
                    <a:pt x="537" y="209"/>
                  </a:lnTo>
                  <a:lnTo>
                    <a:pt x="537" y="209"/>
                  </a:lnTo>
                  <a:lnTo>
                    <a:pt x="535" y="206"/>
                  </a:lnTo>
                  <a:lnTo>
                    <a:pt x="535" y="206"/>
                  </a:lnTo>
                  <a:lnTo>
                    <a:pt x="535" y="206"/>
                  </a:lnTo>
                  <a:lnTo>
                    <a:pt x="532" y="209"/>
                  </a:lnTo>
                  <a:lnTo>
                    <a:pt x="532" y="209"/>
                  </a:lnTo>
                  <a:lnTo>
                    <a:pt x="532" y="209"/>
                  </a:lnTo>
                  <a:lnTo>
                    <a:pt x="532" y="209"/>
                  </a:lnTo>
                  <a:lnTo>
                    <a:pt x="532" y="211"/>
                  </a:lnTo>
                  <a:lnTo>
                    <a:pt x="532" y="211"/>
                  </a:lnTo>
                  <a:lnTo>
                    <a:pt x="535" y="211"/>
                  </a:lnTo>
                  <a:close/>
                  <a:moveTo>
                    <a:pt x="430" y="209"/>
                  </a:moveTo>
                  <a:lnTo>
                    <a:pt x="430" y="209"/>
                  </a:lnTo>
                  <a:lnTo>
                    <a:pt x="430" y="209"/>
                  </a:lnTo>
                  <a:lnTo>
                    <a:pt x="433" y="206"/>
                  </a:lnTo>
                  <a:lnTo>
                    <a:pt x="430" y="206"/>
                  </a:lnTo>
                  <a:lnTo>
                    <a:pt x="428" y="206"/>
                  </a:lnTo>
                  <a:lnTo>
                    <a:pt x="428" y="206"/>
                  </a:lnTo>
                  <a:lnTo>
                    <a:pt x="428" y="209"/>
                  </a:lnTo>
                  <a:lnTo>
                    <a:pt x="428" y="209"/>
                  </a:lnTo>
                  <a:lnTo>
                    <a:pt x="430" y="209"/>
                  </a:lnTo>
                  <a:close/>
                  <a:moveTo>
                    <a:pt x="279" y="206"/>
                  </a:moveTo>
                  <a:lnTo>
                    <a:pt x="279" y="206"/>
                  </a:lnTo>
                  <a:lnTo>
                    <a:pt x="279" y="204"/>
                  </a:lnTo>
                  <a:lnTo>
                    <a:pt x="279" y="204"/>
                  </a:lnTo>
                  <a:lnTo>
                    <a:pt x="281" y="204"/>
                  </a:lnTo>
                  <a:lnTo>
                    <a:pt x="281" y="204"/>
                  </a:lnTo>
                  <a:lnTo>
                    <a:pt x="281" y="204"/>
                  </a:lnTo>
                  <a:lnTo>
                    <a:pt x="281" y="204"/>
                  </a:lnTo>
                  <a:lnTo>
                    <a:pt x="281" y="204"/>
                  </a:lnTo>
                  <a:lnTo>
                    <a:pt x="281" y="204"/>
                  </a:lnTo>
                  <a:lnTo>
                    <a:pt x="281" y="201"/>
                  </a:lnTo>
                  <a:lnTo>
                    <a:pt x="279" y="201"/>
                  </a:lnTo>
                  <a:lnTo>
                    <a:pt x="279" y="201"/>
                  </a:lnTo>
                  <a:lnTo>
                    <a:pt x="279" y="201"/>
                  </a:lnTo>
                  <a:lnTo>
                    <a:pt x="279" y="201"/>
                  </a:lnTo>
                  <a:lnTo>
                    <a:pt x="277" y="204"/>
                  </a:lnTo>
                  <a:lnTo>
                    <a:pt x="279" y="204"/>
                  </a:lnTo>
                  <a:lnTo>
                    <a:pt x="279" y="206"/>
                  </a:lnTo>
                  <a:close/>
                  <a:moveTo>
                    <a:pt x="449" y="197"/>
                  </a:moveTo>
                  <a:lnTo>
                    <a:pt x="449" y="197"/>
                  </a:lnTo>
                  <a:lnTo>
                    <a:pt x="449" y="197"/>
                  </a:lnTo>
                  <a:lnTo>
                    <a:pt x="449" y="194"/>
                  </a:lnTo>
                  <a:lnTo>
                    <a:pt x="447" y="194"/>
                  </a:lnTo>
                  <a:lnTo>
                    <a:pt x="449" y="194"/>
                  </a:lnTo>
                  <a:lnTo>
                    <a:pt x="449" y="194"/>
                  </a:lnTo>
                  <a:lnTo>
                    <a:pt x="449" y="194"/>
                  </a:lnTo>
                  <a:lnTo>
                    <a:pt x="449" y="194"/>
                  </a:lnTo>
                  <a:lnTo>
                    <a:pt x="449" y="197"/>
                  </a:lnTo>
                  <a:lnTo>
                    <a:pt x="452" y="197"/>
                  </a:lnTo>
                  <a:lnTo>
                    <a:pt x="452" y="197"/>
                  </a:lnTo>
                  <a:lnTo>
                    <a:pt x="452" y="197"/>
                  </a:lnTo>
                  <a:lnTo>
                    <a:pt x="452" y="197"/>
                  </a:lnTo>
                  <a:lnTo>
                    <a:pt x="452" y="197"/>
                  </a:lnTo>
                  <a:lnTo>
                    <a:pt x="452" y="197"/>
                  </a:lnTo>
                  <a:lnTo>
                    <a:pt x="452" y="197"/>
                  </a:lnTo>
                  <a:lnTo>
                    <a:pt x="452" y="194"/>
                  </a:lnTo>
                  <a:lnTo>
                    <a:pt x="452" y="194"/>
                  </a:lnTo>
                  <a:lnTo>
                    <a:pt x="452" y="194"/>
                  </a:lnTo>
                  <a:lnTo>
                    <a:pt x="449" y="192"/>
                  </a:lnTo>
                  <a:lnTo>
                    <a:pt x="449" y="192"/>
                  </a:lnTo>
                  <a:lnTo>
                    <a:pt x="447" y="194"/>
                  </a:lnTo>
                  <a:lnTo>
                    <a:pt x="447" y="194"/>
                  </a:lnTo>
                  <a:lnTo>
                    <a:pt x="447" y="197"/>
                  </a:lnTo>
                  <a:lnTo>
                    <a:pt x="447" y="197"/>
                  </a:lnTo>
                  <a:lnTo>
                    <a:pt x="449" y="197"/>
                  </a:lnTo>
                  <a:close/>
                  <a:moveTo>
                    <a:pt x="262" y="197"/>
                  </a:moveTo>
                  <a:lnTo>
                    <a:pt x="262" y="197"/>
                  </a:lnTo>
                  <a:lnTo>
                    <a:pt x="262" y="199"/>
                  </a:lnTo>
                  <a:lnTo>
                    <a:pt x="265" y="199"/>
                  </a:lnTo>
                  <a:lnTo>
                    <a:pt x="265" y="199"/>
                  </a:lnTo>
                  <a:lnTo>
                    <a:pt x="267" y="199"/>
                  </a:lnTo>
                  <a:lnTo>
                    <a:pt x="269" y="197"/>
                  </a:lnTo>
                  <a:lnTo>
                    <a:pt x="269" y="197"/>
                  </a:lnTo>
                  <a:lnTo>
                    <a:pt x="269" y="197"/>
                  </a:lnTo>
                  <a:lnTo>
                    <a:pt x="269" y="194"/>
                  </a:lnTo>
                  <a:lnTo>
                    <a:pt x="269" y="194"/>
                  </a:lnTo>
                  <a:lnTo>
                    <a:pt x="269" y="194"/>
                  </a:lnTo>
                  <a:lnTo>
                    <a:pt x="269" y="192"/>
                  </a:lnTo>
                  <a:lnTo>
                    <a:pt x="269" y="190"/>
                  </a:lnTo>
                  <a:lnTo>
                    <a:pt x="269" y="190"/>
                  </a:lnTo>
                  <a:lnTo>
                    <a:pt x="267" y="187"/>
                  </a:lnTo>
                  <a:lnTo>
                    <a:pt x="267" y="187"/>
                  </a:lnTo>
                  <a:lnTo>
                    <a:pt x="267" y="187"/>
                  </a:lnTo>
                  <a:lnTo>
                    <a:pt x="265" y="187"/>
                  </a:lnTo>
                  <a:lnTo>
                    <a:pt x="262" y="190"/>
                  </a:lnTo>
                  <a:lnTo>
                    <a:pt x="262" y="190"/>
                  </a:lnTo>
                  <a:lnTo>
                    <a:pt x="262" y="194"/>
                  </a:lnTo>
                  <a:lnTo>
                    <a:pt x="260" y="194"/>
                  </a:lnTo>
                  <a:lnTo>
                    <a:pt x="260" y="194"/>
                  </a:lnTo>
                  <a:lnTo>
                    <a:pt x="260" y="197"/>
                  </a:lnTo>
                  <a:lnTo>
                    <a:pt x="262" y="197"/>
                  </a:lnTo>
                  <a:close/>
                  <a:moveTo>
                    <a:pt x="693" y="182"/>
                  </a:moveTo>
                  <a:lnTo>
                    <a:pt x="691" y="182"/>
                  </a:lnTo>
                  <a:lnTo>
                    <a:pt x="691" y="182"/>
                  </a:lnTo>
                  <a:lnTo>
                    <a:pt x="691" y="182"/>
                  </a:lnTo>
                  <a:lnTo>
                    <a:pt x="691" y="182"/>
                  </a:lnTo>
                  <a:lnTo>
                    <a:pt x="691" y="182"/>
                  </a:lnTo>
                  <a:lnTo>
                    <a:pt x="691" y="182"/>
                  </a:lnTo>
                  <a:lnTo>
                    <a:pt x="691" y="182"/>
                  </a:lnTo>
                  <a:lnTo>
                    <a:pt x="691" y="182"/>
                  </a:lnTo>
                  <a:lnTo>
                    <a:pt x="693" y="182"/>
                  </a:lnTo>
                  <a:lnTo>
                    <a:pt x="693" y="185"/>
                  </a:lnTo>
                  <a:lnTo>
                    <a:pt x="693" y="185"/>
                  </a:lnTo>
                  <a:lnTo>
                    <a:pt x="693" y="187"/>
                  </a:lnTo>
                  <a:lnTo>
                    <a:pt x="693" y="187"/>
                  </a:lnTo>
                  <a:lnTo>
                    <a:pt x="693" y="187"/>
                  </a:lnTo>
                  <a:lnTo>
                    <a:pt x="693" y="187"/>
                  </a:lnTo>
                  <a:lnTo>
                    <a:pt x="691" y="187"/>
                  </a:lnTo>
                  <a:lnTo>
                    <a:pt x="691" y="187"/>
                  </a:lnTo>
                  <a:lnTo>
                    <a:pt x="691" y="185"/>
                  </a:lnTo>
                  <a:lnTo>
                    <a:pt x="691" y="187"/>
                  </a:lnTo>
                  <a:lnTo>
                    <a:pt x="693" y="190"/>
                  </a:lnTo>
                  <a:lnTo>
                    <a:pt x="693" y="190"/>
                  </a:lnTo>
                  <a:lnTo>
                    <a:pt x="695" y="187"/>
                  </a:lnTo>
                  <a:lnTo>
                    <a:pt x="695" y="185"/>
                  </a:lnTo>
                  <a:lnTo>
                    <a:pt x="693" y="185"/>
                  </a:lnTo>
                  <a:lnTo>
                    <a:pt x="693" y="182"/>
                  </a:lnTo>
                  <a:close/>
                  <a:moveTo>
                    <a:pt x="688" y="178"/>
                  </a:moveTo>
                  <a:lnTo>
                    <a:pt x="688" y="178"/>
                  </a:lnTo>
                  <a:lnTo>
                    <a:pt x="688" y="178"/>
                  </a:lnTo>
                  <a:lnTo>
                    <a:pt x="688" y="178"/>
                  </a:lnTo>
                  <a:lnTo>
                    <a:pt x="688" y="180"/>
                  </a:lnTo>
                  <a:lnTo>
                    <a:pt x="688" y="180"/>
                  </a:lnTo>
                  <a:lnTo>
                    <a:pt x="691" y="180"/>
                  </a:lnTo>
                  <a:lnTo>
                    <a:pt x="691" y="178"/>
                  </a:lnTo>
                  <a:lnTo>
                    <a:pt x="688" y="178"/>
                  </a:lnTo>
                  <a:close/>
                  <a:moveTo>
                    <a:pt x="594" y="209"/>
                  </a:moveTo>
                  <a:lnTo>
                    <a:pt x="594" y="209"/>
                  </a:lnTo>
                  <a:lnTo>
                    <a:pt x="594" y="206"/>
                  </a:lnTo>
                  <a:lnTo>
                    <a:pt x="598" y="201"/>
                  </a:lnTo>
                  <a:lnTo>
                    <a:pt x="598" y="199"/>
                  </a:lnTo>
                  <a:lnTo>
                    <a:pt x="598" y="194"/>
                  </a:lnTo>
                  <a:lnTo>
                    <a:pt x="598" y="192"/>
                  </a:lnTo>
                  <a:lnTo>
                    <a:pt x="598" y="190"/>
                  </a:lnTo>
                  <a:lnTo>
                    <a:pt x="596" y="187"/>
                  </a:lnTo>
                  <a:lnTo>
                    <a:pt x="596" y="185"/>
                  </a:lnTo>
                  <a:lnTo>
                    <a:pt x="596" y="182"/>
                  </a:lnTo>
                  <a:lnTo>
                    <a:pt x="598" y="175"/>
                  </a:lnTo>
                  <a:lnTo>
                    <a:pt x="601" y="175"/>
                  </a:lnTo>
                  <a:lnTo>
                    <a:pt x="598" y="175"/>
                  </a:lnTo>
                  <a:lnTo>
                    <a:pt x="598" y="175"/>
                  </a:lnTo>
                  <a:lnTo>
                    <a:pt x="596" y="175"/>
                  </a:lnTo>
                  <a:lnTo>
                    <a:pt x="596" y="175"/>
                  </a:lnTo>
                  <a:lnTo>
                    <a:pt x="591" y="175"/>
                  </a:lnTo>
                  <a:lnTo>
                    <a:pt x="591" y="175"/>
                  </a:lnTo>
                  <a:lnTo>
                    <a:pt x="591" y="173"/>
                  </a:lnTo>
                  <a:lnTo>
                    <a:pt x="591" y="173"/>
                  </a:lnTo>
                  <a:lnTo>
                    <a:pt x="591" y="173"/>
                  </a:lnTo>
                  <a:lnTo>
                    <a:pt x="589" y="173"/>
                  </a:lnTo>
                  <a:lnTo>
                    <a:pt x="589" y="173"/>
                  </a:lnTo>
                  <a:lnTo>
                    <a:pt x="589" y="173"/>
                  </a:lnTo>
                  <a:lnTo>
                    <a:pt x="589" y="173"/>
                  </a:lnTo>
                  <a:lnTo>
                    <a:pt x="587" y="173"/>
                  </a:lnTo>
                  <a:lnTo>
                    <a:pt x="587" y="173"/>
                  </a:lnTo>
                  <a:lnTo>
                    <a:pt x="587" y="171"/>
                  </a:lnTo>
                  <a:lnTo>
                    <a:pt x="587" y="168"/>
                  </a:lnTo>
                  <a:lnTo>
                    <a:pt x="587" y="168"/>
                  </a:lnTo>
                  <a:lnTo>
                    <a:pt x="587" y="168"/>
                  </a:lnTo>
                  <a:lnTo>
                    <a:pt x="589" y="168"/>
                  </a:lnTo>
                  <a:lnTo>
                    <a:pt x="589" y="168"/>
                  </a:lnTo>
                  <a:lnTo>
                    <a:pt x="589" y="168"/>
                  </a:lnTo>
                  <a:lnTo>
                    <a:pt x="589" y="168"/>
                  </a:lnTo>
                  <a:lnTo>
                    <a:pt x="589" y="168"/>
                  </a:lnTo>
                  <a:lnTo>
                    <a:pt x="589" y="168"/>
                  </a:lnTo>
                  <a:lnTo>
                    <a:pt x="589" y="171"/>
                  </a:lnTo>
                  <a:lnTo>
                    <a:pt x="591" y="168"/>
                  </a:lnTo>
                  <a:lnTo>
                    <a:pt x="591" y="168"/>
                  </a:lnTo>
                  <a:lnTo>
                    <a:pt x="591" y="166"/>
                  </a:lnTo>
                  <a:lnTo>
                    <a:pt x="589" y="166"/>
                  </a:lnTo>
                  <a:lnTo>
                    <a:pt x="589" y="164"/>
                  </a:lnTo>
                  <a:lnTo>
                    <a:pt x="589" y="164"/>
                  </a:lnTo>
                  <a:lnTo>
                    <a:pt x="587" y="164"/>
                  </a:lnTo>
                  <a:lnTo>
                    <a:pt x="587" y="166"/>
                  </a:lnTo>
                  <a:lnTo>
                    <a:pt x="587" y="166"/>
                  </a:lnTo>
                  <a:lnTo>
                    <a:pt x="584" y="166"/>
                  </a:lnTo>
                  <a:lnTo>
                    <a:pt x="584" y="166"/>
                  </a:lnTo>
                  <a:lnTo>
                    <a:pt x="584" y="166"/>
                  </a:lnTo>
                  <a:lnTo>
                    <a:pt x="584" y="166"/>
                  </a:lnTo>
                  <a:lnTo>
                    <a:pt x="582" y="166"/>
                  </a:lnTo>
                  <a:lnTo>
                    <a:pt x="582" y="168"/>
                  </a:lnTo>
                  <a:lnTo>
                    <a:pt x="582" y="168"/>
                  </a:lnTo>
                  <a:lnTo>
                    <a:pt x="582" y="168"/>
                  </a:lnTo>
                  <a:lnTo>
                    <a:pt x="580" y="166"/>
                  </a:lnTo>
                  <a:lnTo>
                    <a:pt x="580" y="166"/>
                  </a:lnTo>
                  <a:lnTo>
                    <a:pt x="580" y="166"/>
                  </a:lnTo>
                  <a:lnTo>
                    <a:pt x="577" y="168"/>
                  </a:lnTo>
                  <a:lnTo>
                    <a:pt x="580" y="168"/>
                  </a:lnTo>
                  <a:lnTo>
                    <a:pt x="580" y="168"/>
                  </a:lnTo>
                  <a:lnTo>
                    <a:pt x="580" y="171"/>
                  </a:lnTo>
                  <a:lnTo>
                    <a:pt x="580" y="171"/>
                  </a:lnTo>
                  <a:lnTo>
                    <a:pt x="577" y="173"/>
                  </a:lnTo>
                  <a:lnTo>
                    <a:pt x="577" y="175"/>
                  </a:lnTo>
                  <a:lnTo>
                    <a:pt x="577" y="175"/>
                  </a:lnTo>
                  <a:lnTo>
                    <a:pt x="575" y="173"/>
                  </a:lnTo>
                  <a:lnTo>
                    <a:pt x="572" y="173"/>
                  </a:lnTo>
                  <a:lnTo>
                    <a:pt x="572" y="173"/>
                  </a:lnTo>
                  <a:lnTo>
                    <a:pt x="572" y="171"/>
                  </a:lnTo>
                  <a:lnTo>
                    <a:pt x="572" y="171"/>
                  </a:lnTo>
                  <a:lnTo>
                    <a:pt x="570" y="168"/>
                  </a:lnTo>
                  <a:lnTo>
                    <a:pt x="570" y="168"/>
                  </a:lnTo>
                  <a:lnTo>
                    <a:pt x="568" y="168"/>
                  </a:lnTo>
                  <a:lnTo>
                    <a:pt x="568" y="168"/>
                  </a:lnTo>
                  <a:lnTo>
                    <a:pt x="565" y="168"/>
                  </a:lnTo>
                  <a:lnTo>
                    <a:pt x="565" y="168"/>
                  </a:lnTo>
                  <a:lnTo>
                    <a:pt x="563" y="168"/>
                  </a:lnTo>
                  <a:lnTo>
                    <a:pt x="563" y="166"/>
                  </a:lnTo>
                  <a:lnTo>
                    <a:pt x="563" y="166"/>
                  </a:lnTo>
                  <a:lnTo>
                    <a:pt x="563" y="166"/>
                  </a:lnTo>
                  <a:lnTo>
                    <a:pt x="563" y="166"/>
                  </a:lnTo>
                  <a:lnTo>
                    <a:pt x="563" y="166"/>
                  </a:lnTo>
                  <a:lnTo>
                    <a:pt x="561" y="166"/>
                  </a:lnTo>
                  <a:lnTo>
                    <a:pt x="561" y="166"/>
                  </a:lnTo>
                  <a:lnTo>
                    <a:pt x="558" y="166"/>
                  </a:lnTo>
                  <a:lnTo>
                    <a:pt x="556" y="166"/>
                  </a:lnTo>
                  <a:lnTo>
                    <a:pt x="553" y="166"/>
                  </a:lnTo>
                  <a:lnTo>
                    <a:pt x="553" y="166"/>
                  </a:lnTo>
                  <a:lnTo>
                    <a:pt x="553" y="168"/>
                  </a:lnTo>
                  <a:lnTo>
                    <a:pt x="553" y="168"/>
                  </a:lnTo>
                  <a:lnTo>
                    <a:pt x="553" y="171"/>
                  </a:lnTo>
                  <a:lnTo>
                    <a:pt x="553" y="171"/>
                  </a:lnTo>
                  <a:lnTo>
                    <a:pt x="553" y="173"/>
                  </a:lnTo>
                  <a:lnTo>
                    <a:pt x="553" y="173"/>
                  </a:lnTo>
                  <a:lnTo>
                    <a:pt x="553" y="173"/>
                  </a:lnTo>
                  <a:lnTo>
                    <a:pt x="553" y="173"/>
                  </a:lnTo>
                  <a:lnTo>
                    <a:pt x="553" y="173"/>
                  </a:lnTo>
                  <a:lnTo>
                    <a:pt x="553" y="175"/>
                  </a:lnTo>
                  <a:lnTo>
                    <a:pt x="553" y="175"/>
                  </a:lnTo>
                  <a:lnTo>
                    <a:pt x="556" y="175"/>
                  </a:lnTo>
                  <a:lnTo>
                    <a:pt x="556" y="178"/>
                  </a:lnTo>
                  <a:lnTo>
                    <a:pt x="556" y="178"/>
                  </a:lnTo>
                  <a:lnTo>
                    <a:pt x="556" y="178"/>
                  </a:lnTo>
                  <a:lnTo>
                    <a:pt x="556" y="180"/>
                  </a:lnTo>
                  <a:lnTo>
                    <a:pt x="558" y="180"/>
                  </a:lnTo>
                  <a:lnTo>
                    <a:pt x="558" y="182"/>
                  </a:lnTo>
                  <a:lnTo>
                    <a:pt x="558" y="182"/>
                  </a:lnTo>
                  <a:lnTo>
                    <a:pt x="558" y="185"/>
                  </a:lnTo>
                  <a:lnTo>
                    <a:pt x="558" y="187"/>
                  </a:lnTo>
                  <a:lnTo>
                    <a:pt x="558" y="187"/>
                  </a:lnTo>
                  <a:lnTo>
                    <a:pt x="558" y="190"/>
                  </a:lnTo>
                  <a:lnTo>
                    <a:pt x="561" y="190"/>
                  </a:lnTo>
                  <a:lnTo>
                    <a:pt x="561" y="192"/>
                  </a:lnTo>
                  <a:lnTo>
                    <a:pt x="561" y="197"/>
                  </a:lnTo>
                  <a:lnTo>
                    <a:pt x="561" y="199"/>
                  </a:lnTo>
                  <a:lnTo>
                    <a:pt x="561" y="201"/>
                  </a:lnTo>
                  <a:lnTo>
                    <a:pt x="561" y="201"/>
                  </a:lnTo>
                  <a:lnTo>
                    <a:pt x="561" y="204"/>
                  </a:lnTo>
                  <a:lnTo>
                    <a:pt x="561" y="204"/>
                  </a:lnTo>
                  <a:lnTo>
                    <a:pt x="561" y="204"/>
                  </a:lnTo>
                  <a:lnTo>
                    <a:pt x="563" y="204"/>
                  </a:lnTo>
                  <a:lnTo>
                    <a:pt x="563" y="204"/>
                  </a:lnTo>
                  <a:lnTo>
                    <a:pt x="563" y="204"/>
                  </a:lnTo>
                  <a:lnTo>
                    <a:pt x="563" y="204"/>
                  </a:lnTo>
                  <a:lnTo>
                    <a:pt x="561" y="204"/>
                  </a:lnTo>
                  <a:lnTo>
                    <a:pt x="561" y="204"/>
                  </a:lnTo>
                  <a:lnTo>
                    <a:pt x="561" y="206"/>
                  </a:lnTo>
                  <a:lnTo>
                    <a:pt x="561" y="206"/>
                  </a:lnTo>
                  <a:lnTo>
                    <a:pt x="561" y="209"/>
                  </a:lnTo>
                  <a:lnTo>
                    <a:pt x="561" y="211"/>
                  </a:lnTo>
                  <a:lnTo>
                    <a:pt x="558" y="211"/>
                  </a:lnTo>
                  <a:lnTo>
                    <a:pt x="558" y="211"/>
                  </a:lnTo>
                  <a:lnTo>
                    <a:pt x="558" y="211"/>
                  </a:lnTo>
                  <a:lnTo>
                    <a:pt x="556" y="211"/>
                  </a:lnTo>
                  <a:lnTo>
                    <a:pt x="553" y="209"/>
                  </a:lnTo>
                  <a:lnTo>
                    <a:pt x="551" y="211"/>
                  </a:lnTo>
                  <a:lnTo>
                    <a:pt x="551" y="211"/>
                  </a:lnTo>
                  <a:lnTo>
                    <a:pt x="551" y="211"/>
                  </a:lnTo>
                  <a:lnTo>
                    <a:pt x="549" y="209"/>
                  </a:lnTo>
                  <a:lnTo>
                    <a:pt x="546" y="209"/>
                  </a:lnTo>
                  <a:lnTo>
                    <a:pt x="546" y="209"/>
                  </a:lnTo>
                  <a:lnTo>
                    <a:pt x="544" y="209"/>
                  </a:lnTo>
                  <a:lnTo>
                    <a:pt x="544" y="211"/>
                  </a:lnTo>
                  <a:lnTo>
                    <a:pt x="544" y="211"/>
                  </a:lnTo>
                  <a:lnTo>
                    <a:pt x="544" y="211"/>
                  </a:lnTo>
                  <a:lnTo>
                    <a:pt x="544" y="211"/>
                  </a:lnTo>
                  <a:lnTo>
                    <a:pt x="542" y="211"/>
                  </a:lnTo>
                  <a:lnTo>
                    <a:pt x="542" y="211"/>
                  </a:lnTo>
                  <a:lnTo>
                    <a:pt x="542" y="213"/>
                  </a:lnTo>
                  <a:lnTo>
                    <a:pt x="542" y="213"/>
                  </a:lnTo>
                  <a:lnTo>
                    <a:pt x="539" y="213"/>
                  </a:lnTo>
                  <a:lnTo>
                    <a:pt x="539" y="213"/>
                  </a:lnTo>
                  <a:lnTo>
                    <a:pt x="539" y="213"/>
                  </a:lnTo>
                  <a:lnTo>
                    <a:pt x="539" y="213"/>
                  </a:lnTo>
                  <a:lnTo>
                    <a:pt x="539" y="213"/>
                  </a:lnTo>
                  <a:lnTo>
                    <a:pt x="539" y="213"/>
                  </a:lnTo>
                  <a:lnTo>
                    <a:pt x="539" y="213"/>
                  </a:lnTo>
                  <a:lnTo>
                    <a:pt x="539" y="213"/>
                  </a:lnTo>
                  <a:lnTo>
                    <a:pt x="537" y="216"/>
                  </a:lnTo>
                  <a:lnTo>
                    <a:pt x="537" y="218"/>
                  </a:lnTo>
                  <a:lnTo>
                    <a:pt x="535" y="218"/>
                  </a:lnTo>
                  <a:lnTo>
                    <a:pt x="535" y="220"/>
                  </a:lnTo>
                  <a:lnTo>
                    <a:pt x="535" y="220"/>
                  </a:lnTo>
                  <a:lnTo>
                    <a:pt x="532" y="220"/>
                  </a:lnTo>
                  <a:lnTo>
                    <a:pt x="532" y="220"/>
                  </a:lnTo>
                  <a:lnTo>
                    <a:pt x="532" y="220"/>
                  </a:lnTo>
                  <a:lnTo>
                    <a:pt x="530" y="223"/>
                  </a:lnTo>
                  <a:lnTo>
                    <a:pt x="527" y="225"/>
                  </a:lnTo>
                  <a:lnTo>
                    <a:pt x="527" y="230"/>
                  </a:lnTo>
                  <a:lnTo>
                    <a:pt x="527" y="232"/>
                  </a:lnTo>
                  <a:lnTo>
                    <a:pt x="527" y="232"/>
                  </a:lnTo>
                  <a:lnTo>
                    <a:pt x="527" y="235"/>
                  </a:lnTo>
                  <a:lnTo>
                    <a:pt x="527" y="237"/>
                  </a:lnTo>
                  <a:lnTo>
                    <a:pt x="525" y="237"/>
                  </a:lnTo>
                  <a:lnTo>
                    <a:pt x="525" y="239"/>
                  </a:lnTo>
                  <a:lnTo>
                    <a:pt x="525" y="239"/>
                  </a:lnTo>
                  <a:lnTo>
                    <a:pt x="523" y="239"/>
                  </a:lnTo>
                  <a:lnTo>
                    <a:pt x="523" y="242"/>
                  </a:lnTo>
                  <a:lnTo>
                    <a:pt x="520" y="242"/>
                  </a:lnTo>
                  <a:lnTo>
                    <a:pt x="520" y="242"/>
                  </a:lnTo>
                  <a:lnTo>
                    <a:pt x="520" y="242"/>
                  </a:lnTo>
                  <a:lnTo>
                    <a:pt x="518" y="242"/>
                  </a:lnTo>
                  <a:lnTo>
                    <a:pt x="518" y="242"/>
                  </a:lnTo>
                  <a:lnTo>
                    <a:pt x="518" y="239"/>
                  </a:lnTo>
                  <a:lnTo>
                    <a:pt x="516" y="239"/>
                  </a:lnTo>
                  <a:lnTo>
                    <a:pt x="513" y="242"/>
                  </a:lnTo>
                  <a:lnTo>
                    <a:pt x="513" y="239"/>
                  </a:lnTo>
                  <a:lnTo>
                    <a:pt x="513" y="239"/>
                  </a:lnTo>
                  <a:lnTo>
                    <a:pt x="513" y="242"/>
                  </a:lnTo>
                  <a:lnTo>
                    <a:pt x="513" y="242"/>
                  </a:lnTo>
                  <a:lnTo>
                    <a:pt x="513" y="244"/>
                  </a:lnTo>
                  <a:lnTo>
                    <a:pt x="513" y="244"/>
                  </a:lnTo>
                  <a:lnTo>
                    <a:pt x="511" y="244"/>
                  </a:lnTo>
                  <a:lnTo>
                    <a:pt x="511" y="246"/>
                  </a:lnTo>
                  <a:lnTo>
                    <a:pt x="509" y="246"/>
                  </a:lnTo>
                  <a:lnTo>
                    <a:pt x="506" y="246"/>
                  </a:lnTo>
                  <a:lnTo>
                    <a:pt x="506" y="246"/>
                  </a:lnTo>
                  <a:lnTo>
                    <a:pt x="506" y="246"/>
                  </a:lnTo>
                  <a:lnTo>
                    <a:pt x="504" y="244"/>
                  </a:lnTo>
                  <a:lnTo>
                    <a:pt x="504" y="244"/>
                  </a:lnTo>
                  <a:lnTo>
                    <a:pt x="504" y="242"/>
                  </a:lnTo>
                  <a:lnTo>
                    <a:pt x="504" y="242"/>
                  </a:lnTo>
                  <a:lnTo>
                    <a:pt x="499" y="239"/>
                  </a:lnTo>
                  <a:lnTo>
                    <a:pt x="499" y="239"/>
                  </a:lnTo>
                  <a:lnTo>
                    <a:pt x="499" y="239"/>
                  </a:lnTo>
                  <a:lnTo>
                    <a:pt x="494" y="239"/>
                  </a:lnTo>
                  <a:lnTo>
                    <a:pt x="494" y="242"/>
                  </a:lnTo>
                  <a:lnTo>
                    <a:pt x="494" y="242"/>
                  </a:lnTo>
                  <a:lnTo>
                    <a:pt x="494" y="242"/>
                  </a:lnTo>
                  <a:lnTo>
                    <a:pt x="494" y="242"/>
                  </a:lnTo>
                  <a:lnTo>
                    <a:pt x="492" y="244"/>
                  </a:lnTo>
                  <a:lnTo>
                    <a:pt x="492" y="244"/>
                  </a:lnTo>
                  <a:lnTo>
                    <a:pt x="490" y="244"/>
                  </a:lnTo>
                  <a:lnTo>
                    <a:pt x="490" y="244"/>
                  </a:lnTo>
                  <a:lnTo>
                    <a:pt x="490" y="246"/>
                  </a:lnTo>
                  <a:lnTo>
                    <a:pt x="490" y="246"/>
                  </a:lnTo>
                  <a:lnTo>
                    <a:pt x="490" y="246"/>
                  </a:lnTo>
                  <a:lnTo>
                    <a:pt x="487" y="246"/>
                  </a:lnTo>
                  <a:lnTo>
                    <a:pt x="487" y="246"/>
                  </a:lnTo>
                  <a:lnTo>
                    <a:pt x="482" y="246"/>
                  </a:lnTo>
                  <a:lnTo>
                    <a:pt x="482" y="246"/>
                  </a:lnTo>
                  <a:lnTo>
                    <a:pt x="480" y="244"/>
                  </a:lnTo>
                  <a:lnTo>
                    <a:pt x="480" y="244"/>
                  </a:lnTo>
                  <a:lnTo>
                    <a:pt x="480" y="242"/>
                  </a:lnTo>
                  <a:lnTo>
                    <a:pt x="480" y="242"/>
                  </a:lnTo>
                  <a:lnTo>
                    <a:pt x="480" y="239"/>
                  </a:lnTo>
                  <a:lnTo>
                    <a:pt x="480" y="239"/>
                  </a:lnTo>
                  <a:lnTo>
                    <a:pt x="478" y="237"/>
                  </a:lnTo>
                  <a:lnTo>
                    <a:pt x="478" y="235"/>
                  </a:lnTo>
                  <a:lnTo>
                    <a:pt x="475" y="232"/>
                  </a:lnTo>
                  <a:lnTo>
                    <a:pt x="475" y="232"/>
                  </a:lnTo>
                  <a:lnTo>
                    <a:pt x="475" y="230"/>
                  </a:lnTo>
                  <a:lnTo>
                    <a:pt x="475" y="230"/>
                  </a:lnTo>
                  <a:lnTo>
                    <a:pt x="475" y="230"/>
                  </a:lnTo>
                  <a:lnTo>
                    <a:pt x="478" y="230"/>
                  </a:lnTo>
                  <a:lnTo>
                    <a:pt x="478" y="230"/>
                  </a:lnTo>
                  <a:lnTo>
                    <a:pt x="478" y="230"/>
                  </a:lnTo>
                  <a:lnTo>
                    <a:pt x="478" y="227"/>
                  </a:lnTo>
                  <a:lnTo>
                    <a:pt x="478" y="227"/>
                  </a:lnTo>
                  <a:lnTo>
                    <a:pt x="478" y="225"/>
                  </a:lnTo>
                  <a:lnTo>
                    <a:pt x="478" y="225"/>
                  </a:lnTo>
                  <a:lnTo>
                    <a:pt x="478" y="223"/>
                  </a:lnTo>
                  <a:lnTo>
                    <a:pt x="480" y="223"/>
                  </a:lnTo>
                  <a:lnTo>
                    <a:pt x="480" y="220"/>
                  </a:lnTo>
                  <a:lnTo>
                    <a:pt x="482" y="220"/>
                  </a:lnTo>
                  <a:lnTo>
                    <a:pt x="482" y="220"/>
                  </a:lnTo>
                  <a:lnTo>
                    <a:pt x="485" y="218"/>
                  </a:lnTo>
                  <a:lnTo>
                    <a:pt x="485" y="218"/>
                  </a:lnTo>
                  <a:lnTo>
                    <a:pt x="485" y="218"/>
                  </a:lnTo>
                  <a:lnTo>
                    <a:pt x="485" y="218"/>
                  </a:lnTo>
                  <a:lnTo>
                    <a:pt x="485" y="216"/>
                  </a:lnTo>
                  <a:lnTo>
                    <a:pt x="485" y="216"/>
                  </a:lnTo>
                  <a:lnTo>
                    <a:pt x="482" y="216"/>
                  </a:lnTo>
                  <a:lnTo>
                    <a:pt x="482" y="216"/>
                  </a:lnTo>
                  <a:lnTo>
                    <a:pt x="480" y="213"/>
                  </a:lnTo>
                  <a:lnTo>
                    <a:pt x="478" y="213"/>
                  </a:lnTo>
                  <a:lnTo>
                    <a:pt x="475" y="216"/>
                  </a:lnTo>
                  <a:lnTo>
                    <a:pt x="475" y="218"/>
                  </a:lnTo>
                  <a:lnTo>
                    <a:pt x="475" y="218"/>
                  </a:lnTo>
                  <a:lnTo>
                    <a:pt x="475" y="218"/>
                  </a:lnTo>
                  <a:lnTo>
                    <a:pt x="475" y="218"/>
                  </a:lnTo>
                  <a:lnTo>
                    <a:pt x="475" y="220"/>
                  </a:lnTo>
                  <a:lnTo>
                    <a:pt x="475" y="220"/>
                  </a:lnTo>
                  <a:lnTo>
                    <a:pt x="475" y="220"/>
                  </a:lnTo>
                  <a:lnTo>
                    <a:pt x="475" y="220"/>
                  </a:lnTo>
                  <a:lnTo>
                    <a:pt x="475" y="223"/>
                  </a:lnTo>
                  <a:lnTo>
                    <a:pt x="475" y="223"/>
                  </a:lnTo>
                  <a:lnTo>
                    <a:pt x="473" y="223"/>
                  </a:lnTo>
                  <a:lnTo>
                    <a:pt x="473" y="225"/>
                  </a:lnTo>
                  <a:lnTo>
                    <a:pt x="475" y="225"/>
                  </a:lnTo>
                  <a:lnTo>
                    <a:pt x="475" y="225"/>
                  </a:lnTo>
                  <a:lnTo>
                    <a:pt x="475" y="225"/>
                  </a:lnTo>
                  <a:lnTo>
                    <a:pt x="475" y="225"/>
                  </a:lnTo>
                  <a:lnTo>
                    <a:pt x="475" y="227"/>
                  </a:lnTo>
                  <a:lnTo>
                    <a:pt x="475" y="227"/>
                  </a:lnTo>
                  <a:lnTo>
                    <a:pt x="473" y="230"/>
                  </a:lnTo>
                  <a:lnTo>
                    <a:pt x="473" y="230"/>
                  </a:lnTo>
                  <a:lnTo>
                    <a:pt x="471" y="230"/>
                  </a:lnTo>
                  <a:lnTo>
                    <a:pt x="471" y="230"/>
                  </a:lnTo>
                  <a:lnTo>
                    <a:pt x="471" y="232"/>
                  </a:lnTo>
                  <a:lnTo>
                    <a:pt x="471" y="232"/>
                  </a:lnTo>
                  <a:lnTo>
                    <a:pt x="471" y="232"/>
                  </a:lnTo>
                  <a:lnTo>
                    <a:pt x="471" y="235"/>
                  </a:lnTo>
                  <a:lnTo>
                    <a:pt x="468" y="235"/>
                  </a:lnTo>
                  <a:lnTo>
                    <a:pt x="471" y="235"/>
                  </a:lnTo>
                  <a:lnTo>
                    <a:pt x="471" y="237"/>
                  </a:lnTo>
                  <a:lnTo>
                    <a:pt x="471" y="237"/>
                  </a:lnTo>
                  <a:lnTo>
                    <a:pt x="471" y="237"/>
                  </a:lnTo>
                  <a:lnTo>
                    <a:pt x="473" y="237"/>
                  </a:lnTo>
                  <a:lnTo>
                    <a:pt x="473" y="237"/>
                  </a:lnTo>
                  <a:lnTo>
                    <a:pt x="473" y="239"/>
                  </a:lnTo>
                  <a:lnTo>
                    <a:pt x="473" y="239"/>
                  </a:lnTo>
                  <a:lnTo>
                    <a:pt x="471" y="242"/>
                  </a:lnTo>
                  <a:lnTo>
                    <a:pt x="471" y="242"/>
                  </a:lnTo>
                  <a:lnTo>
                    <a:pt x="468" y="244"/>
                  </a:lnTo>
                  <a:lnTo>
                    <a:pt x="466" y="244"/>
                  </a:lnTo>
                  <a:lnTo>
                    <a:pt x="466" y="244"/>
                  </a:lnTo>
                  <a:lnTo>
                    <a:pt x="464" y="244"/>
                  </a:lnTo>
                  <a:lnTo>
                    <a:pt x="464" y="244"/>
                  </a:lnTo>
                  <a:lnTo>
                    <a:pt x="464" y="244"/>
                  </a:lnTo>
                  <a:lnTo>
                    <a:pt x="464" y="244"/>
                  </a:lnTo>
                  <a:lnTo>
                    <a:pt x="461" y="246"/>
                  </a:lnTo>
                  <a:lnTo>
                    <a:pt x="461" y="246"/>
                  </a:lnTo>
                  <a:lnTo>
                    <a:pt x="461" y="246"/>
                  </a:lnTo>
                  <a:lnTo>
                    <a:pt x="461" y="246"/>
                  </a:lnTo>
                  <a:lnTo>
                    <a:pt x="459" y="246"/>
                  </a:lnTo>
                  <a:lnTo>
                    <a:pt x="459" y="246"/>
                  </a:lnTo>
                  <a:lnTo>
                    <a:pt x="459" y="246"/>
                  </a:lnTo>
                  <a:lnTo>
                    <a:pt x="456" y="246"/>
                  </a:lnTo>
                  <a:lnTo>
                    <a:pt x="456" y="246"/>
                  </a:lnTo>
                  <a:lnTo>
                    <a:pt x="456" y="244"/>
                  </a:lnTo>
                  <a:lnTo>
                    <a:pt x="456" y="244"/>
                  </a:lnTo>
                  <a:lnTo>
                    <a:pt x="456" y="242"/>
                  </a:lnTo>
                  <a:lnTo>
                    <a:pt x="456" y="242"/>
                  </a:lnTo>
                  <a:lnTo>
                    <a:pt x="456" y="242"/>
                  </a:lnTo>
                  <a:lnTo>
                    <a:pt x="456" y="242"/>
                  </a:lnTo>
                  <a:lnTo>
                    <a:pt x="456" y="242"/>
                  </a:lnTo>
                  <a:lnTo>
                    <a:pt x="456" y="242"/>
                  </a:lnTo>
                  <a:lnTo>
                    <a:pt x="456" y="242"/>
                  </a:lnTo>
                  <a:lnTo>
                    <a:pt x="456" y="244"/>
                  </a:lnTo>
                  <a:lnTo>
                    <a:pt x="456" y="244"/>
                  </a:lnTo>
                  <a:lnTo>
                    <a:pt x="456" y="244"/>
                  </a:lnTo>
                  <a:lnTo>
                    <a:pt x="456" y="244"/>
                  </a:lnTo>
                  <a:lnTo>
                    <a:pt x="454" y="244"/>
                  </a:lnTo>
                  <a:lnTo>
                    <a:pt x="454" y="244"/>
                  </a:lnTo>
                  <a:lnTo>
                    <a:pt x="454" y="244"/>
                  </a:lnTo>
                  <a:lnTo>
                    <a:pt x="454" y="244"/>
                  </a:lnTo>
                  <a:lnTo>
                    <a:pt x="454" y="244"/>
                  </a:lnTo>
                  <a:lnTo>
                    <a:pt x="454" y="244"/>
                  </a:lnTo>
                  <a:lnTo>
                    <a:pt x="454" y="244"/>
                  </a:lnTo>
                  <a:lnTo>
                    <a:pt x="449" y="246"/>
                  </a:lnTo>
                  <a:lnTo>
                    <a:pt x="449" y="246"/>
                  </a:lnTo>
                  <a:lnTo>
                    <a:pt x="449" y="246"/>
                  </a:lnTo>
                  <a:lnTo>
                    <a:pt x="447" y="249"/>
                  </a:lnTo>
                  <a:lnTo>
                    <a:pt x="447" y="249"/>
                  </a:lnTo>
                  <a:lnTo>
                    <a:pt x="447" y="249"/>
                  </a:lnTo>
                  <a:lnTo>
                    <a:pt x="445" y="246"/>
                  </a:lnTo>
                  <a:lnTo>
                    <a:pt x="445" y="249"/>
                  </a:lnTo>
                  <a:lnTo>
                    <a:pt x="445" y="249"/>
                  </a:lnTo>
                  <a:lnTo>
                    <a:pt x="445" y="246"/>
                  </a:lnTo>
                  <a:lnTo>
                    <a:pt x="445" y="246"/>
                  </a:lnTo>
                  <a:lnTo>
                    <a:pt x="442" y="246"/>
                  </a:lnTo>
                  <a:lnTo>
                    <a:pt x="442" y="249"/>
                  </a:lnTo>
                  <a:lnTo>
                    <a:pt x="442" y="249"/>
                  </a:lnTo>
                  <a:lnTo>
                    <a:pt x="442" y="246"/>
                  </a:lnTo>
                  <a:lnTo>
                    <a:pt x="440" y="249"/>
                  </a:lnTo>
                  <a:lnTo>
                    <a:pt x="433" y="249"/>
                  </a:lnTo>
                  <a:lnTo>
                    <a:pt x="433" y="249"/>
                  </a:lnTo>
                  <a:lnTo>
                    <a:pt x="433" y="249"/>
                  </a:lnTo>
                  <a:lnTo>
                    <a:pt x="433" y="249"/>
                  </a:lnTo>
                  <a:lnTo>
                    <a:pt x="433" y="246"/>
                  </a:lnTo>
                  <a:lnTo>
                    <a:pt x="433" y="246"/>
                  </a:lnTo>
                  <a:lnTo>
                    <a:pt x="430" y="246"/>
                  </a:lnTo>
                  <a:lnTo>
                    <a:pt x="430" y="246"/>
                  </a:lnTo>
                  <a:lnTo>
                    <a:pt x="430" y="246"/>
                  </a:lnTo>
                  <a:lnTo>
                    <a:pt x="430" y="246"/>
                  </a:lnTo>
                  <a:lnTo>
                    <a:pt x="426" y="244"/>
                  </a:lnTo>
                  <a:lnTo>
                    <a:pt x="426" y="244"/>
                  </a:lnTo>
                  <a:lnTo>
                    <a:pt x="426" y="244"/>
                  </a:lnTo>
                  <a:lnTo>
                    <a:pt x="421" y="242"/>
                  </a:lnTo>
                  <a:lnTo>
                    <a:pt x="419" y="242"/>
                  </a:lnTo>
                  <a:lnTo>
                    <a:pt x="416" y="244"/>
                  </a:lnTo>
                  <a:lnTo>
                    <a:pt x="416" y="244"/>
                  </a:lnTo>
                  <a:lnTo>
                    <a:pt x="416" y="244"/>
                  </a:lnTo>
                  <a:lnTo>
                    <a:pt x="416" y="244"/>
                  </a:lnTo>
                  <a:lnTo>
                    <a:pt x="414" y="244"/>
                  </a:lnTo>
                  <a:lnTo>
                    <a:pt x="414" y="244"/>
                  </a:lnTo>
                  <a:lnTo>
                    <a:pt x="414" y="246"/>
                  </a:lnTo>
                  <a:lnTo>
                    <a:pt x="414" y="244"/>
                  </a:lnTo>
                  <a:lnTo>
                    <a:pt x="411" y="244"/>
                  </a:lnTo>
                  <a:lnTo>
                    <a:pt x="409" y="244"/>
                  </a:lnTo>
                  <a:lnTo>
                    <a:pt x="409" y="244"/>
                  </a:lnTo>
                  <a:lnTo>
                    <a:pt x="409" y="244"/>
                  </a:lnTo>
                  <a:lnTo>
                    <a:pt x="409" y="242"/>
                  </a:lnTo>
                  <a:lnTo>
                    <a:pt x="407" y="242"/>
                  </a:lnTo>
                  <a:lnTo>
                    <a:pt x="407" y="242"/>
                  </a:lnTo>
                  <a:lnTo>
                    <a:pt x="404" y="242"/>
                  </a:lnTo>
                  <a:lnTo>
                    <a:pt x="404" y="242"/>
                  </a:lnTo>
                  <a:lnTo>
                    <a:pt x="402" y="242"/>
                  </a:lnTo>
                  <a:lnTo>
                    <a:pt x="402" y="244"/>
                  </a:lnTo>
                  <a:lnTo>
                    <a:pt x="400" y="244"/>
                  </a:lnTo>
                  <a:lnTo>
                    <a:pt x="400" y="246"/>
                  </a:lnTo>
                  <a:lnTo>
                    <a:pt x="397" y="244"/>
                  </a:lnTo>
                  <a:lnTo>
                    <a:pt x="397" y="244"/>
                  </a:lnTo>
                  <a:lnTo>
                    <a:pt x="397" y="244"/>
                  </a:lnTo>
                  <a:lnTo>
                    <a:pt x="397" y="242"/>
                  </a:lnTo>
                  <a:lnTo>
                    <a:pt x="397" y="242"/>
                  </a:lnTo>
                  <a:lnTo>
                    <a:pt x="395" y="242"/>
                  </a:lnTo>
                  <a:lnTo>
                    <a:pt x="395" y="242"/>
                  </a:lnTo>
                  <a:lnTo>
                    <a:pt x="395" y="242"/>
                  </a:lnTo>
                  <a:lnTo>
                    <a:pt x="393" y="239"/>
                  </a:lnTo>
                  <a:lnTo>
                    <a:pt x="393" y="239"/>
                  </a:lnTo>
                  <a:lnTo>
                    <a:pt x="393" y="239"/>
                  </a:lnTo>
                  <a:lnTo>
                    <a:pt x="393" y="239"/>
                  </a:lnTo>
                  <a:lnTo>
                    <a:pt x="393" y="239"/>
                  </a:lnTo>
                  <a:lnTo>
                    <a:pt x="393" y="239"/>
                  </a:lnTo>
                  <a:lnTo>
                    <a:pt x="390" y="242"/>
                  </a:lnTo>
                  <a:lnTo>
                    <a:pt x="388" y="244"/>
                  </a:lnTo>
                  <a:lnTo>
                    <a:pt x="388" y="244"/>
                  </a:lnTo>
                  <a:lnTo>
                    <a:pt x="388" y="251"/>
                  </a:lnTo>
                  <a:lnTo>
                    <a:pt x="388" y="253"/>
                  </a:lnTo>
                  <a:lnTo>
                    <a:pt x="388" y="256"/>
                  </a:lnTo>
                  <a:lnTo>
                    <a:pt x="390" y="258"/>
                  </a:lnTo>
                  <a:lnTo>
                    <a:pt x="390" y="258"/>
                  </a:lnTo>
                  <a:lnTo>
                    <a:pt x="390" y="258"/>
                  </a:lnTo>
                  <a:lnTo>
                    <a:pt x="390" y="261"/>
                  </a:lnTo>
                  <a:lnTo>
                    <a:pt x="393" y="261"/>
                  </a:lnTo>
                  <a:lnTo>
                    <a:pt x="393" y="261"/>
                  </a:lnTo>
                  <a:lnTo>
                    <a:pt x="395" y="261"/>
                  </a:lnTo>
                  <a:lnTo>
                    <a:pt x="395" y="261"/>
                  </a:lnTo>
                  <a:lnTo>
                    <a:pt x="397" y="261"/>
                  </a:lnTo>
                  <a:lnTo>
                    <a:pt x="397" y="263"/>
                  </a:lnTo>
                  <a:lnTo>
                    <a:pt x="400" y="263"/>
                  </a:lnTo>
                  <a:lnTo>
                    <a:pt x="400" y="263"/>
                  </a:lnTo>
                  <a:lnTo>
                    <a:pt x="400" y="263"/>
                  </a:lnTo>
                  <a:lnTo>
                    <a:pt x="402" y="261"/>
                  </a:lnTo>
                  <a:lnTo>
                    <a:pt x="402" y="261"/>
                  </a:lnTo>
                  <a:lnTo>
                    <a:pt x="404" y="263"/>
                  </a:lnTo>
                  <a:lnTo>
                    <a:pt x="404" y="263"/>
                  </a:lnTo>
                  <a:lnTo>
                    <a:pt x="407" y="263"/>
                  </a:lnTo>
                  <a:lnTo>
                    <a:pt x="407" y="263"/>
                  </a:lnTo>
                  <a:lnTo>
                    <a:pt x="407" y="263"/>
                  </a:lnTo>
                  <a:lnTo>
                    <a:pt x="407" y="265"/>
                  </a:lnTo>
                  <a:lnTo>
                    <a:pt x="409" y="265"/>
                  </a:lnTo>
                  <a:lnTo>
                    <a:pt x="409" y="265"/>
                  </a:lnTo>
                  <a:lnTo>
                    <a:pt x="409" y="265"/>
                  </a:lnTo>
                  <a:lnTo>
                    <a:pt x="409" y="265"/>
                  </a:lnTo>
                  <a:lnTo>
                    <a:pt x="409" y="265"/>
                  </a:lnTo>
                  <a:lnTo>
                    <a:pt x="409" y="268"/>
                  </a:lnTo>
                  <a:lnTo>
                    <a:pt x="409" y="268"/>
                  </a:lnTo>
                  <a:lnTo>
                    <a:pt x="409" y="268"/>
                  </a:lnTo>
                  <a:lnTo>
                    <a:pt x="411" y="268"/>
                  </a:lnTo>
                  <a:lnTo>
                    <a:pt x="411" y="268"/>
                  </a:lnTo>
                  <a:lnTo>
                    <a:pt x="414" y="268"/>
                  </a:lnTo>
                  <a:lnTo>
                    <a:pt x="414" y="268"/>
                  </a:lnTo>
                  <a:lnTo>
                    <a:pt x="414" y="268"/>
                  </a:lnTo>
                  <a:lnTo>
                    <a:pt x="414" y="268"/>
                  </a:lnTo>
                  <a:lnTo>
                    <a:pt x="414" y="268"/>
                  </a:lnTo>
                  <a:lnTo>
                    <a:pt x="414" y="270"/>
                  </a:lnTo>
                  <a:lnTo>
                    <a:pt x="414" y="270"/>
                  </a:lnTo>
                  <a:lnTo>
                    <a:pt x="414" y="270"/>
                  </a:lnTo>
                  <a:lnTo>
                    <a:pt x="416" y="270"/>
                  </a:lnTo>
                  <a:lnTo>
                    <a:pt x="414" y="270"/>
                  </a:lnTo>
                  <a:lnTo>
                    <a:pt x="414" y="270"/>
                  </a:lnTo>
                  <a:lnTo>
                    <a:pt x="414" y="270"/>
                  </a:lnTo>
                  <a:lnTo>
                    <a:pt x="414" y="270"/>
                  </a:lnTo>
                  <a:lnTo>
                    <a:pt x="414" y="272"/>
                  </a:lnTo>
                  <a:lnTo>
                    <a:pt x="414" y="272"/>
                  </a:lnTo>
                  <a:lnTo>
                    <a:pt x="416" y="272"/>
                  </a:lnTo>
                  <a:lnTo>
                    <a:pt x="419" y="272"/>
                  </a:lnTo>
                  <a:lnTo>
                    <a:pt x="421" y="275"/>
                  </a:lnTo>
                  <a:lnTo>
                    <a:pt x="423" y="275"/>
                  </a:lnTo>
                  <a:lnTo>
                    <a:pt x="423" y="275"/>
                  </a:lnTo>
                  <a:lnTo>
                    <a:pt x="423" y="275"/>
                  </a:lnTo>
                  <a:lnTo>
                    <a:pt x="423" y="272"/>
                  </a:lnTo>
                  <a:lnTo>
                    <a:pt x="423" y="275"/>
                  </a:lnTo>
                  <a:lnTo>
                    <a:pt x="423" y="275"/>
                  </a:lnTo>
                  <a:lnTo>
                    <a:pt x="423" y="275"/>
                  </a:lnTo>
                  <a:lnTo>
                    <a:pt x="423" y="277"/>
                  </a:lnTo>
                  <a:lnTo>
                    <a:pt x="423" y="277"/>
                  </a:lnTo>
                  <a:lnTo>
                    <a:pt x="426" y="277"/>
                  </a:lnTo>
                  <a:lnTo>
                    <a:pt x="426" y="280"/>
                  </a:lnTo>
                  <a:lnTo>
                    <a:pt x="426" y="280"/>
                  </a:lnTo>
                  <a:lnTo>
                    <a:pt x="426" y="280"/>
                  </a:lnTo>
                  <a:lnTo>
                    <a:pt x="426" y="280"/>
                  </a:lnTo>
                  <a:lnTo>
                    <a:pt x="423" y="280"/>
                  </a:lnTo>
                  <a:lnTo>
                    <a:pt x="423" y="282"/>
                  </a:lnTo>
                  <a:lnTo>
                    <a:pt x="423" y="282"/>
                  </a:lnTo>
                  <a:lnTo>
                    <a:pt x="423" y="282"/>
                  </a:lnTo>
                  <a:lnTo>
                    <a:pt x="426" y="282"/>
                  </a:lnTo>
                  <a:lnTo>
                    <a:pt x="426" y="282"/>
                  </a:lnTo>
                  <a:lnTo>
                    <a:pt x="428" y="282"/>
                  </a:lnTo>
                  <a:lnTo>
                    <a:pt x="428" y="282"/>
                  </a:lnTo>
                  <a:lnTo>
                    <a:pt x="428" y="280"/>
                  </a:lnTo>
                  <a:lnTo>
                    <a:pt x="430" y="280"/>
                  </a:lnTo>
                  <a:lnTo>
                    <a:pt x="430" y="277"/>
                  </a:lnTo>
                  <a:lnTo>
                    <a:pt x="430" y="277"/>
                  </a:lnTo>
                  <a:lnTo>
                    <a:pt x="430" y="277"/>
                  </a:lnTo>
                  <a:lnTo>
                    <a:pt x="430" y="277"/>
                  </a:lnTo>
                  <a:lnTo>
                    <a:pt x="430" y="277"/>
                  </a:lnTo>
                  <a:lnTo>
                    <a:pt x="433" y="277"/>
                  </a:lnTo>
                  <a:lnTo>
                    <a:pt x="433" y="277"/>
                  </a:lnTo>
                  <a:lnTo>
                    <a:pt x="435" y="277"/>
                  </a:lnTo>
                  <a:lnTo>
                    <a:pt x="435" y="277"/>
                  </a:lnTo>
                  <a:lnTo>
                    <a:pt x="435" y="277"/>
                  </a:lnTo>
                  <a:lnTo>
                    <a:pt x="437" y="275"/>
                  </a:lnTo>
                  <a:lnTo>
                    <a:pt x="437" y="275"/>
                  </a:lnTo>
                  <a:lnTo>
                    <a:pt x="437" y="275"/>
                  </a:lnTo>
                  <a:lnTo>
                    <a:pt x="440" y="277"/>
                  </a:lnTo>
                  <a:lnTo>
                    <a:pt x="440" y="277"/>
                  </a:lnTo>
                  <a:lnTo>
                    <a:pt x="445" y="280"/>
                  </a:lnTo>
                  <a:lnTo>
                    <a:pt x="447" y="280"/>
                  </a:lnTo>
                  <a:lnTo>
                    <a:pt x="449" y="284"/>
                  </a:lnTo>
                  <a:lnTo>
                    <a:pt x="449" y="287"/>
                  </a:lnTo>
                  <a:lnTo>
                    <a:pt x="452" y="287"/>
                  </a:lnTo>
                  <a:lnTo>
                    <a:pt x="452" y="287"/>
                  </a:lnTo>
                  <a:lnTo>
                    <a:pt x="452" y="289"/>
                  </a:lnTo>
                  <a:lnTo>
                    <a:pt x="454" y="289"/>
                  </a:lnTo>
                  <a:lnTo>
                    <a:pt x="454" y="291"/>
                  </a:lnTo>
                  <a:lnTo>
                    <a:pt x="454" y="289"/>
                  </a:lnTo>
                  <a:lnTo>
                    <a:pt x="456" y="289"/>
                  </a:lnTo>
                  <a:lnTo>
                    <a:pt x="456" y="291"/>
                  </a:lnTo>
                  <a:lnTo>
                    <a:pt x="456" y="291"/>
                  </a:lnTo>
                  <a:lnTo>
                    <a:pt x="459" y="289"/>
                  </a:lnTo>
                  <a:lnTo>
                    <a:pt x="459" y="289"/>
                  </a:lnTo>
                  <a:lnTo>
                    <a:pt x="464" y="289"/>
                  </a:lnTo>
                  <a:lnTo>
                    <a:pt x="466" y="289"/>
                  </a:lnTo>
                  <a:lnTo>
                    <a:pt x="466" y="289"/>
                  </a:lnTo>
                  <a:lnTo>
                    <a:pt x="466" y="289"/>
                  </a:lnTo>
                  <a:lnTo>
                    <a:pt x="466" y="289"/>
                  </a:lnTo>
                  <a:lnTo>
                    <a:pt x="468" y="289"/>
                  </a:lnTo>
                  <a:lnTo>
                    <a:pt x="468" y="289"/>
                  </a:lnTo>
                  <a:lnTo>
                    <a:pt x="468" y="291"/>
                  </a:lnTo>
                  <a:lnTo>
                    <a:pt x="471" y="289"/>
                  </a:lnTo>
                  <a:lnTo>
                    <a:pt x="471" y="289"/>
                  </a:lnTo>
                  <a:lnTo>
                    <a:pt x="471" y="289"/>
                  </a:lnTo>
                  <a:lnTo>
                    <a:pt x="473" y="289"/>
                  </a:lnTo>
                  <a:lnTo>
                    <a:pt x="473" y="289"/>
                  </a:lnTo>
                  <a:lnTo>
                    <a:pt x="473" y="289"/>
                  </a:lnTo>
                  <a:lnTo>
                    <a:pt x="473" y="291"/>
                  </a:lnTo>
                  <a:lnTo>
                    <a:pt x="473" y="291"/>
                  </a:lnTo>
                  <a:lnTo>
                    <a:pt x="473" y="291"/>
                  </a:lnTo>
                  <a:lnTo>
                    <a:pt x="475" y="291"/>
                  </a:lnTo>
                  <a:lnTo>
                    <a:pt x="475" y="289"/>
                  </a:lnTo>
                  <a:lnTo>
                    <a:pt x="473" y="289"/>
                  </a:lnTo>
                  <a:lnTo>
                    <a:pt x="475" y="289"/>
                  </a:lnTo>
                  <a:lnTo>
                    <a:pt x="475" y="289"/>
                  </a:lnTo>
                  <a:lnTo>
                    <a:pt x="475" y="287"/>
                  </a:lnTo>
                  <a:lnTo>
                    <a:pt x="475" y="287"/>
                  </a:lnTo>
                  <a:lnTo>
                    <a:pt x="475" y="289"/>
                  </a:lnTo>
                  <a:lnTo>
                    <a:pt x="475" y="289"/>
                  </a:lnTo>
                  <a:lnTo>
                    <a:pt x="478" y="289"/>
                  </a:lnTo>
                  <a:lnTo>
                    <a:pt x="478" y="289"/>
                  </a:lnTo>
                  <a:lnTo>
                    <a:pt x="478" y="289"/>
                  </a:lnTo>
                  <a:lnTo>
                    <a:pt x="478" y="289"/>
                  </a:lnTo>
                  <a:lnTo>
                    <a:pt x="478" y="289"/>
                  </a:lnTo>
                  <a:lnTo>
                    <a:pt x="478" y="289"/>
                  </a:lnTo>
                  <a:lnTo>
                    <a:pt x="480" y="289"/>
                  </a:lnTo>
                  <a:lnTo>
                    <a:pt x="480" y="289"/>
                  </a:lnTo>
                  <a:lnTo>
                    <a:pt x="480" y="287"/>
                  </a:lnTo>
                  <a:lnTo>
                    <a:pt x="482" y="287"/>
                  </a:lnTo>
                  <a:lnTo>
                    <a:pt x="482" y="287"/>
                  </a:lnTo>
                  <a:lnTo>
                    <a:pt x="482" y="289"/>
                  </a:lnTo>
                  <a:lnTo>
                    <a:pt x="485" y="289"/>
                  </a:lnTo>
                  <a:lnTo>
                    <a:pt x="485" y="289"/>
                  </a:lnTo>
                  <a:lnTo>
                    <a:pt x="485" y="289"/>
                  </a:lnTo>
                  <a:lnTo>
                    <a:pt x="485" y="289"/>
                  </a:lnTo>
                  <a:lnTo>
                    <a:pt x="487" y="289"/>
                  </a:lnTo>
                  <a:lnTo>
                    <a:pt x="490" y="289"/>
                  </a:lnTo>
                  <a:lnTo>
                    <a:pt x="490" y="289"/>
                  </a:lnTo>
                  <a:lnTo>
                    <a:pt x="490" y="289"/>
                  </a:lnTo>
                  <a:lnTo>
                    <a:pt x="490" y="289"/>
                  </a:lnTo>
                  <a:lnTo>
                    <a:pt x="490" y="289"/>
                  </a:lnTo>
                  <a:lnTo>
                    <a:pt x="490" y="289"/>
                  </a:lnTo>
                  <a:lnTo>
                    <a:pt x="490" y="289"/>
                  </a:lnTo>
                  <a:lnTo>
                    <a:pt x="490" y="289"/>
                  </a:lnTo>
                  <a:lnTo>
                    <a:pt x="492" y="289"/>
                  </a:lnTo>
                  <a:lnTo>
                    <a:pt x="492" y="289"/>
                  </a:lnTo>
                  <a:lnTo>
                    <a:pt x="492" y="289"/>
                  </a:lnTo>
                  <a:lnTo>
                    <a:pt x="492" y="289"/>
                  </a:lnTo>
                  <a:lnTo>
                    <a:pt x="494" y="289"/>
                  </a:lnTo>
                  <a:lnTo>
                    <a:pt x="497" y="289"/>
                  </a:lnTo>
                  <a:lnTo>
                    <a:pt x="497" y="289"/>
                  </a:lnTo>
                  <a:lnTo>
                    <a:pt x="499" y="287"/>
                  </a:lnTo>
                  <a:lnTo>
                    <a:pt x="499" y="287"/>
                  </a:lnTo>
                  <a:lnTo>
                    <a:pt x="499" y="287"/>
                  </a:lnTo>
                  <a:lnTo>
                    <a:pt x="501" y="284"/>
                  </a:lnTo>
                  <a:lnTo>
                    <a:pt x="504" y="282"/>
                  </a:lnTo>
                  <a:lnTo>
                    <a:pt x="504" y="284"/>
                  </a:lnTo>
                  <a:lnTo>
                    <a:pt x="504" y="284"/>
                  </a:lnTo>
                  <a:lnTo>
                    <a:pt x="504" y="284"/>
                  </a:lnTo>
                  <a:lnTo>
                    <a:pt x="504" y="284"/>
                  </a:lnTo>
                  <a:lnTo>
                    <a:pt x="504" y="282"/>
                  </a:lnTo>
                  <a:lnTo>
                    <a:pt x="506" y="282"/>
                  </a:lnTo>
                  <a:lnTo>
                    <a:pt x="506" y="282"/>
                  </a:lnTo>
                  <a:lnTo>
                    <a:pt x="506" y="282"/>
                  </a:lnTo>
                  <a:lnTo>
                    <a:pt x="506" y="282"/>
                  </a:lnTo>
                  <a:lnTo>
                    <a:pt x="509" y="282"/>
                  </a:lnTo>
                  <a:lnTo>
                    <a:pt x="509" y="282"/>
                  </a:lnTo>
                  <a:lnTo>
                    <a:pt x="509" y="282"/>
                  </a:lnTo>
                  <a:lnTo>
                    <a:pt x="509" y="282"/>
                  </a:lnTo>
                  <a:lnTo>
                    <a:pt x="511" y="282"/>
                  </a:lnTo>
                  <a:lnTo>
                    <a:pt x="513" y="280"/>
                  </a:lnTo>
                  <a:lnTo>
                    <a:pt x="513" y="280"/>
                  </a:lnTo>
                  <a:lnTo>
                    <a:pt x="513" y="280"/>
                  </a:lnTo>
                  <a:lnTo>
                    <a:pt x="516" y="277"/>
                  </a:lnTo>
                  <a:lnTo>
                    <a:pt x="516" y="277"/>
                  </a:lnTo>
                  <a:lnTo>
                    <a:pt x="516" y="277"/>
                  </a:lnTo>
                  <a:lnTo>
                    <a:pt x="516" y="275"/>
                  </a:lnTo>
                  <a:lnTo>
                    <a:pt x="516" y="275"/>
                  </a:lnTo>
                  <a:lnTo>
                    <a:pt x="516" y="275"/>
                  </a:lnTo>
                  <a:lnTo>
                    <a:pt x="516" y="272"/>
                  </a:lnTo>
                  <a:lnTo>
                    <a:pt x="516" y="272"/>
                  </a:lnTo>
                  <a:lnTo>
                    <a:pt x="518" y="275"/>
                  </a:lnTo>
                  <a:lnTo>
                    <a:pt x="518" y="275"/>
                  </a:lnTo>
                  <a:lnTo>
                    <a:pt x="518" y="275"/>
                  </a:lnTo>
                  <a:lnTo>
                    <a:pt x="520" y="275"/>
                  </a:lnTo>
                  <a:lnTo>
                    <a:pt x="523" y="272"/>
                  </a:lnTo>
                  <a:lnTo>
                    <a:pt x="525" y="275"/>
                  </a:lnTo>
                  <a:lnTo>
                    <a:pt x="527" y="275"/>
                  </a:lnTo>
                  <a:lnTo>
                    <a:pt x="527" y="272"/>
                  </a:lnTo>
                  <a:lnTo>
                    <a:pt x="530" y="272"/>
                  </a:lnTo>
                  <a:lnTo>
                    <a:pt x="530" y="270"/>
                  </a:lnTo>
                  <a:lnTo>
                    <a:pt x="535" y="270"/>
                  </a:lnTo>
                  <a:lnTo>
                    <a:pt x="535" y="270"/>
                  </a:lnTo>
                  <a:lnTo>
                    <a:pt x="535" y="270"/>
                  </a:lnTo>
                  <a:lnTo>
                    <a:pt x="535" y="270"/>
                  </a:lnTo>
                  <a:lnTo>
                    <a:pt x="535" y="268"/>
                  </a:lnTo>
                  <a:lnTo>
                    <a:pt x="537" y="268"/>
                  </a:lnTo>
                  <a:lnTo>
                    <a:pt x="537" y="268"/>
                  </a:lnTo>
                  <a:lnTo>
                    <a:pt x="537" y="268"/>
                  </a:lnTo>
                  <a:lnTo>
                    <a:pt x="539" y="265"/>
                  </a:lnTo>
                  <a:lnTo>
                    <a:pt x="539" y="263"/>
                  </a:lnTo>
                  <a:lnTo>
                    <a:pt x="539" y="263"/>
                  </a:lnTo>
                  <a:lnTo>
                    <a:pt x="542" y="263"/>
                  </a:lnTo>
                  <a:lnTo>
                    <a:pt x="542" y="263"/>
                  </a:lnTo>
                  <a:lnTo>
                    <a:pt x="544" y="263"/>
                  </a:lnTo>
                  <a:lnTo>
                    <a:pt x="544" y="261"/>
                  </a:lnTo>
                  <a:lnTo>
                    <a:pt x="546" y="261"/>
                  </a:lnTo>
                  <a:lnTo>
                    <a:pt x="546" y="258"/>
                  </a:lnTo>
                  <a:lnTo>
                    <a:pt x="546" y="258"/>
                  </a:lnTo>
                  <a:lnTo>
                    <a:pt x="546" y="256"/>
                  </a:lnTo>
                  <a:lnTo>
                    <a:pt x="546" y="256"/>
                  </a:lnTo>
                  <a:lnTo>
                    <a:pt x="546" y="256"/>
                  </a:lnTo>
                  <a:lnTo>
                    <a:pt x="549" y="253"/>
                  </a:lnTo>
                  <a:lnTo>
                    <a:pt x="549" y="253"/>
                  </a:lnTo>
                  <a:lnTo>
                    <a:pt x="551" y="253"/>
                  </a:lnTo>
                  <a:lnTo>
                    <a:pt x="551" y="253"/>
                  </a:lnTo>
                  <a:lnTo>
                    <a:pt x="553" y="253"/>
                  </a:lnTo>
                  <a:lnTo>
                    <a:pt x="553" y="251"/>
                  </a:lnTo>
                  <a:lnTo>
                    <a:pt x="551" y="251"/>
                  </a:lnTo>
                  <a:lnTo>
                    <a:pt x="551" y="249"/>
                  </a:lnTo>
                  <a:lnTo>
                    <a:pt x="549" y="249"/>
                  </a:lnTo>
                  <a:lnTo>
                    <a:pt x="549" y="249"/>
                  </a:lnTo>
                  <a:lnTo>
                    <a:pt x="549" y="249"/>
                  </a:lnTo>
                  <a:lnTo>
                    <a:pt x="549" y="249"/>
                  </a:lnTo>
                  <a:lnTo>
                    <a:pt x="549" y="246"/>
                  </a:lnTo>
                  <a:lnTo>
                    <a:pt x="549" y="246"/>
                  </a:lnTo>
                  <a:lnTo>
                    <a:pt x="549" y="244"/>
                  </a:lnTo>
                  <a:lnTo>
                    <a:pt x="551" y="244"/>
                  </a:lnTo>
                  <a:lnTo>
                    <a:pt x="551" y="244"/>
                  </a:lnTo>
                  <a:lnTo>
                    <a:pt x="556" y="244"/>
                  </a:lnTo>
                  <a:lnTo>
                    <a:pt x="556" y="246"/>
                  </a:lnTo>
                  <a:lnTo>
                    <a:pt x="556" y="246"/>
                  </a:lnTo>
                  <a:lnTo>
                    <a:pt x="556" y="246"/>
                  </a:lnTo>
                  <a:lnTo>
                    <a:pt x="556" y="246"/>
                  </a:lnTo>
                  <a:lnTo>
                    <a:pt x="558" y="246"/>
                  </a:lnTo>
                  <a:lnTo>
                    <a:pt x="558" y="246"/>
                  </a:lnTo>
                  <a:lnTo>
                    <a:pt x="558" y="246"/>
                  </a:lnTo>
                  <a:lnTo>
                    <a:pt x="561" y="244"/>
                  </a:lnTo>
                  <a:lnTo>
                    <a:pt x="561" y="244"/>
                  </a:lnTo>
                  <a:lnTo>
                    <a:pt x="563" y="244"/>
                  </a:lnTo>
                  <a:lnTo>
                    <a:pt x="563" y="244"/>
                  </a:lnTo>
                  <a:lnTo>
                    <a:pt x="565" y="246"/>
                  </a:lnTo>
                  <a:lnTo>
                    <a:pt x="565" y="249"/>
                  </a:lnTo>
                  <a:lnTo>
                    <a:pt x="568" y="249"/>
                  </a:lnTo>
                  <a:lnTo>
                    <a:pt x="568" y="249"/>
                  </a:lnTo>
                  <a:lnTo>
                    <a:pt x="570" y="249"/>
                  </a:lnTo>
                  <a:lnTo>
                    <a:pt x="570" y="246"/>
                  </a:lnTo>
                  <a:lnTo>
                    <a:pt x="570" y="246"/>
                  </a:lnTo>
                  <a:lnTo>
                    <a:pt x="572" y="246"/>
                  </a:lnTo>
                  <a:lnTo>
                    <a:pt x="572" y="246"/>
                  </a:lnTo>
                  <a:lnTo>
                    <a:pt x="575" y="244"/>
                  </a:lnTo>
                  <a:lnTo>
                    <a:pt x="575" y="244"/>
                  </a:lnTo>
                  <a:lnTo>
                    <a:pt x="577" y="242"/>
                  </a:lnTo>
                  <a:lnTo>
                    <a:pt x="577" y="242"/>
                  </a:lnTo>
                  <a:lnTo>
                    <a:pt x="580" y="242"/>
                  </a:lnTo>
                  <a:lnTo>
                    <a:pt x="582" y="242"/>
                  </a:lnTo>
                  <a:lnTo>
                    <a:pt x="582" y="242"/>
                  </a:lnTo>
                  <a:lnTo>
                    <a:pt x="582" y="239"/>
                  </a:lnTo>
                  <a:lnTo>
                    <a:pt x="582" y="239"/>
                  </a:lnTo>
                  <a:lnTo>
                    <a:pt x="582" y="239"/>
                  </a:lnTo>
                  <a:lnTo>
                    <a:pt x="582" y="239"/>
                  </a:lnTo>
                  <a:lnTo>
                    <a:pt x="582" y="239"/>
                  </a:lnTo>
                  <a:lnTo>
                    <a:pt x="584" y="239"/>
                  </a:lnTo>
                  <a:lnTo>
                    <a:pt x="584" y="235"/>
                  </a:lnTo>
                  <a:lnTo>
                    <a:pt x="584" y="235"/>
                  </a:lnTo>
                  <a:lnTo>
                    <a:pt x="584" y="232"/>
                  </a:lnTo>
                  <a:lnTo>
                    <a:pt x="584" y="230"/>
                  </a:lnTo>
                  <a:lnTo>
                    <a:pt x="582" y="227"/>
                  </a:lnTo>
                  <a:lnTo>
                    <a:pt x="580" y="227"/>
                  </a:lnTo>
                  <a:lnTo>
                    <a:pt x="580" y="227"/>
                  </a:lnTo>
                  <a:lnTo>
                    <a:pt x="580" y="227"/>
                  </a:lnTo>
                  <a:lnTo>
                    <a:pt x="580" y="225"/>
                  </a:lnTo>
                  <a:lnTo>
                    <a:pt x="580" y="225"/>
                  </a:lnTo>
                  <a:lnTo>
                    <a:pt x="577" y="223"/>
                  </a:lnTo>
                  <a:lnTo>
                    <a:pt x="577" y="223"/>
                  </a:lnTo>
                  <a:lnTo>
                    <a:pt x="575" y="220"/>
                  </a:lnTo>
                  <a:lnTo>
                    <a:pt x="575" y="213"/>
                  </a:lnTo>
                  <a:lnTo>
                    <a:pt x="577" y="213"/>
                  </a:lnTo>
                  <a:lnTo>
                    <a:pt x="577" y="211"/>
                  </a:lnTo>
                  <a:lnTo>
                    <a:pt x="577" y="213"/>
                  </a:lnTo>
                  <a:lnTo>
                    <a:pt x="580" y="213"/>
                  </a:lnTo>
                  <a:lnTo>
                    <a:pt x="580" y="213"/>
                  </a:lnTo>
                  <a:lnTo>
                    <a:pt x="580" y="213"/>
                  </a:lnTo>
                  <a:lnTo>
                    <a:pt x="582" y="213"/>
                  </a:lnTo>
                  <a:lnTo>
                    <a:pt x="582" y="213"/>
                  </a:lnTo>
                  <a:lnTo>
                    <a:pt x="584" y="213"/>
                  </a:lnTo>
                  <a:lnTo>
                    <a:pt x="587" y="213"/>
                  </a:lnTo>
                  <a:lnTo>
                    <a:pt x="587" y="213"/>
                  </a:lnTo>
                  <a:lnTo>
                    <a:pt x="589" y="213"/>
                  </a:lnTo>
                  <a:lnTo>
                    <a:pt x="591" y="213"/>
                  </a:lnTo>
                  <a:lnTo>
                    <a:pt x="591" y="211"/>
                  </a:lnTo>
                  <a:lnTo>
                    <a:pt x="591" y="211"/>
                  </a:lnTo>
                  <a:lnTo>
                    <a:pt x="594" y="211"/>
                  </a:lnTo>
                  <a:lnTo>
                    <a:pt x="594" y="209"/>
                  </a:lnTo>
                  <a:close/>
                  <a:moveTo>
                    <a:pt x="601" y="166"/>
                  </a:moveTo>
                  <a:lnTo>
                    <a:pt x="601" y="166"/>
                  </a:lnTo>
                  <a:lnTo>
                    <a:pt x="601" y="166"/>
                  </a:lnTo>
                  <a:lnTo>
                    <a:pt x="603" y="168"/>
                  </a:lnTo>
                  <a:lnTo>
                    <a:pt x="603" y="168"/>
                  </a:lnTo>
                  <a:lnTo>
                    <a:pt x="603" y="168"/>
                  </a:lnTo>
                  <a:lnTo>
                    <a:pt x="603" y="166"/>
                  </a:lnTo>
                  <a:lnTo>
                    <a:pt x="606" y="166"/>
                  </a:lnTo>
                  <a:lnTo>
                    <a:pt x="603" y="164"/>
                  </a:lnTo>
                  <a:lnTo>
                    <a:pt x="603" y="164"/>
                  </a:lnTo>
                  <a:lnTo>
                    <a:pt x="603" y="164"/>
                  </a:lnTo>
                  <a:lnTo>
                    <a:pt x="603" y="161"/>
                  </a:lnTo>
                  <a:lnTo>
                    <a:pt x="603" y="164"/>
                  </a:lnTo>
                  <a:lnTo>
                    <a:pt x="601" y="164"/>
                  </a:lnTo>
                  <a:lnTo>
                    <a:pt x="601" y="164"/>
                  </a:lnTo>
                  <a:lnTo>
                    <a:pt x="601" y="166"/>
                  </a:lnTo>
                  <a:lnTo>
                    <a:pt x="601" y="166"/>
                  </a:lnTo>
                  <a:lnTo>
                    <a:pt x="601" y="166"/>
                  </a:lnTo>
                  <a:close/>
                  <a:moveTo>
                    <a:pt x="217" y="161"/>
                  </a:moveTo>
                  <a:lnTo>
                    <a:pt x="217" y="161"/>
                  </a:lnTo>
                  <a:lnTo>
                    <a:pt x="220" y="164"/>
                  </a:lnTo>
                  <a:lnTo>
                    <a:pt x="220" y="164"/>
                  </a:lnTo>
                  <a:lnTo>
                    <a:pt x="220" y="161"/>
                  </a:lnTo>
                  <a:lnTo>
                    <a:pt x="222" y="161"/>
                  </a:lnTo>
                  <a:lnTo>
                    <a:pt x="222" y="161"/>
                  </a:lnTo>
                  <a:lnTo>
                    <a:pt x="222" y="159"/>
                  </a:lnTo>
                  <a:lnTo>
                    <a:pt x="222" y="159"/>
                  </a:lnTo>
                  <a:lnTo>
                    <a:pt x="222" y="159"/>
                  </a:lnTo>
                  <a:lnTo>
                    <a:pt x="220" y="159"/>
                  </a:lnTo>
                  <a:lnTo>
                    <a:pt x="220" y="156"/>
                  </a:lnTo>
                  <a:lnTo>
                    <a:pt x="220" y="159"/>
                  </a:lnTo>
                  <a:lnTo>
                    <a:pt x="217" y="159"/>
                  </a:lnTo>
                  <a:lnTo>
                    <a:pt x="217" y="159"/>
                  </a:lnTo>
                  <a:lnTo>
                    <a:pt x="217" y="159"/>
                  </a:lnTo>
                  <a:lnTo>
                    <a:pt x="217" y="159"/>
                  </a:lnTo>
                  <a:lnTo>
                    <a:pt x="217" y="159"/>
                  </a:lnTo>
                  <a:lnTo>
                    <a:pt x="217" y="161"/>
                  </a:lnTo>
                  <a:lnTo>
                    <a:pt x="217" y="161"/>
                  </a:lnTo>
                  <a:close/>
                  <a:moveTo>
                    <a:pt x="665" y="156"/>
                  </a:moveTo>
                  <a:lnTo>
                    <a:pt x="665" y="156"/>
                  </a:lnTo>
                  <a:lnTo>
                    <a:pt x="662" y="156"/>
                  </a:lnTo>
                  <a:lnTo>
                    <a:pt x="662" y="156"/>
                  </a:lnTo>
                  <a:lnTo>
                    <a:pt x="662" y="156"/>
                  </a:lnTo>
                  <a:lnTo>
                    <a:pt x="662" y="159"/>
                  </a:lnTo>
                  <a:lnTo>
                    <a:pt x="662" y="159"/>
                  </a:lnTo>
                  <a:lnTo>
                    <a:pt x="660" y="159"/>
                  </a:lnTo>
                  <a:lnTo>
                    <a:pt x="660" y="159"/>
                  </a:lnTo>
                  <a:lnTo>
                    <a:pt x="660" y="161"/>
                  </a:lnTo>
                  <a:lnTo>
                    <a:pt x="660" y="161"/>
                  </a:lnTo>
                  <a:lnTo>
                    <a:pt x="660" y="161"/>
                  </a:lnTo>
                  <a:lnTo>
                    <a:pt x="660" y="161"/>
                  </a:lnTo>
                  <a:lnTo>
                    <a:pt x="662" y="161"/>
                  </a:lnTo>
                  <a:lnTo>
                    <a:pt x="662" y="161"/>
                  </a:lnTo>
                  <a:lnTo>
                    <a:pt x="662" y="164"/>
                  </a:lnTo>
                  <a:lnTo>
                    <a:pt x="665" y="161"/>
                  </a:lnTo>
                  <a:lnTo>
                    <a:pt x="665" y="161"/>
                  </a:lnTo>
                  <a:lnTo>
                    <a:pt x="665" y="159"/>
                  </a:lnTo>
                  <a:lnTo>
                    <a:pt x="665" y="156"/>
                  </a:lnTo>
                  <a:close/>
                  <a:moveTo>
                    <a:pt x="667" y="154"/>
                  </a:moveTo>
                  <a:lnTo>
                    <a:pt x="667" y="156"/>
                  </a:lnTo>
                  <a:lnTo>
                    <a:pt x="665" y="156"/>
                  </a:lnTo>
                  <a:lnTo>
                    <a:pt x="665" y="156"/>
                  </a:lnTo>
                  <a:lnTo>
                    <a:pt x="667" y="156"/>
                  </a:lnTo>
                  <a:lnTo>
                    <a:pt x="667" y="156"/>
                  </a:lnTo>
                  <a:lnTo>
                    <a:pt x="667" y="156"/>
                  </a:lnTo>
                  <a:lnTo>
                    <a:pt x="667" y="156"/>
                  </a:lnTo>
                  <a:lnTo>
                    <a:pt x="669" y="156"/>
                  </a:lnTo>
                  <a:lnTo>
                    <a:pt x="669" y="156"/>
                  </a:lnTo>
                  <a:lnTo>
                    <a:pt x="669" y="154"/>
                  </a:lnTo>
                  <a:lnTo>
                    <a:pt x="667" y="154"/>
                  </a:lnTo>
                  <a:close/>
                  <a:moveTo>
                    <a:pt x="196" y="126"/>
                  </a:moveTo>
                  <a:lnTo>
                    <a:pt x="196" y="126"/>
                  </a:lnTo>
                  <a:lnTo>
                    <a:pt x="196" y="128"/>
                  </a:lnTo>
                  <a:lnTo>
                    <a:pt x="196" y="126"/>
                  </a:lnTo>
                  <a:lnTo>
                    <a:pt x="196" y="126"/>
                  </a:lnTo>
                  <a:lnTo>
                    <a:pt x="196" y="126"/>
                  </a:lnTo>
                  <a:lnTo>
                    <a:pt x="196" y="126"/>
                  </a:lnTo>
                  <a:lnTo>
                    <a:pt x="196" y="126"/>
                  </a:lnTo>
                  <a:lnTo>
                    <a:pt x="196" y="126"/>
                  </a:lnTo>
                  <a:lnTo>
                    <a:pt x="196" y="126"/>
                  </a:lnTo>
                  <a:lnTo>
                    <a:pt x="196" y="126"/>
                  </a:lnTo>
                  <a:close/>
                  <a:moveTo>
                    <a:pt x="643" y="126"/>
                  </a:moveTo>
                  <a:lnTo>
                    <a:pt x="643" y="126"/>
                  </a:lnTo>
                  <a:lnTo>
                    <a:pt x="643" y="126"/>
                  </a:lnTo>
                  <a:lnTo>
                    <a:pt x="643" y="126"/>
                  </a:lnTo>
                  <a:lnTo>
                    <a:pt x="643" y="126"/>
                  </a:lnTo>
                  <a:lnTo>
                    <a:pt x="643" y="126"/>
                  </a:lnTo>
                  <a:lnTo>
                    <a:pt x="643" y="126"/>
                  </a:lnTo>
                  <a:lnTo>
                    <a:pt x="643" y="123"/>
                  </a:lnTo>
                  <a:lnTo>
                    <a:pt x="643" y="123"/>
                  </a:lnTo>
                  <a:lnTo>
                    <a:pt x="641" y="123"/>
                  </a:lnTo>
                  <a:lnTo>
                    <a:pt x="641" y="123"/>
                  </a:lnTo>
                  <a:lnTo>
                    <a:pt x="641" y="123"/>
                  </a:lnTo>
                  <a:lnTo>
                    <a:pt x="643" y="126"/>
                  </a:lnTo>
                  <a:close/>
                  <a:moveTo>
                    <a:pt x="646" y="119"/>
                  </a:moveTo>
                  <a:lnTo>
                    <a:pt x="648" y="121"/>
                  </a:lnTo>
                  <a:lnTo>
                    <a:pt x="648" y="121"/>
                  </a:lnTo>
                  <a:lnTo>
                    <a:pt x="648" y="119"/>
                  </a:lnTo>
                  <a:lnTo>
                    <a:pt x="648" y="119"/>
                  </a:lnTo>
                  <a:lnTo>
                    <a:pt x="648" y="119"/>
                  </a:lnTo>
                  <a:lnTo>
                    <a:pt x="646" y="119"/>
                  </a:lnTo>
                  <a:lnTo>
                    <a:pt x="646" y="119"/>
                  </a:lnTo>
                  <a:lnTo>
                    <a:pt x="646" y="119"/>
                  </a:lnTo>
                  <a:lnTo>
                    <a:pt x="646" y="121"/>
                  </a:lnTo>
                  <a:lnTo>
                    <a:pt x="646" y="121"/>
                  </a:lnTo>
                  <a:lnTo>
                    <a:pt x="646" y="119"/>
                  </a:lnTo>
                  <a:close/>
                  <a:moveTo>
                    <a:pt x="142" y="119"/>
                  </a:moveTo>
                  <a:lnTo>
                    <a:pt x="142" y="119"/>
                  </a:lnTo>
                  <a:lnTo>
                    <a:pt x="142" y="119"/>
                  </a:lnTo>
                  <a:lnTo>
                    <a:pt x="144" y="119"/>
                  </a:lnTo>
                  <a:lnTo>
                    <a:pt x="144" y="119"/>
                  </a:lnTo>
                  <a:lnTo>
                    <a:pt x="144" y="116"/>
                  </a:lnTo>
                  <a:lnTo>
                    <a:pt x="142" y="116"/>
                  </a:lnTo>
                  <a:lnTo>
                    <a:pt x="142" y="114"/>
                  </a:lnTo>
                  <a:lnTo>
                    <a:pt x="139" y="114"/>
                  </a:lnTo>
                  <a:lnTo>
                    <a:pt x="139" y="116"/>
                  </a:lnTo>
                  <a:lnTo>
                    <a:pt x="139" y="116"/>
                  </a:lnTo>
                  <a:lnTo>
                    <a:pt x="139" y="116"/>
                  </a:lnTo>
                  <a:lnTo>
                    <a:pt x="139" y="116"/>
                  </a:lnTo>
                  <a:lnTo>
                    <a:pt x="139" y="119"/>
                  </a:lnTo>
                  <a:lnTo>
                    <a:pt x="142" y="119"/>
                  </a:lnTo>
                  <a:close/>
                  <a:moveTo>
                    <a:pt x="717" y="114"/>
                  </a:moveTo>
                  <a:lnTo>
                    <a:pt x="717" y="116"/>
                  </a:lnTo>
                  <a:lnTo>
                    <a:pt x="719" y="121"/>
                  </a:lnTo>
                  <a:lnTo>
                    <a:pt x="722" y="123"/>
                  </a:lnTo>
                  <a:lnTo>
                    <a:pt x="722" y="123"/>
                  </a:lnTo>
                  <a:lnTo>
                    <a:pt x="719" y="119"/>
                  </a:lnTo>
                  <a:lnTo>
                    <a:pt x="717" y="114"/>
                  </a:lnTo>
                  <a:lnTo>
                    <a:pt x="717" y="111"/>
                  </a:lnTo>
                  <a:lnTo>
                    <a:pt x="714" y="109"/>
                  </a:lnTo>
                  <a:lnTo>
                    <a:pt x="714" y="109"/>
                  </a:lnTo>
                  <a:lnTo>
                    <a:pt x="712" y="109"/>
                  </a:lnTo>
                  <a:lnTo>
                    <a:pt x="714" y="111"/>
                  </a:lnTo>
                  <a:lnTo>
                    <a:pt x="717" y="114"/>
                  </a:lnTo>
                  <a:close/>
                  <a:moveTo>
                    <a:pt x="170" y="111"/>
                  </a:moveTo>
                  <a:lnTo>
                    <a:pt x="172" y="109"/>
                  </a:lnTo>
                  <a:lnTo>
                    <a:pt x="170" y="109"/>
                  </a:lnTo>
                  <a:lnTo>
                    <a:pt x="170" y="107"/>
                  </a:lnTo>
                  <a:lnTo>
                    <a:pt x="168" y="109"/>
                  </a:lnTo>
                  <a:lnTo>
                    <a:pt x="168" y="109"/>
                  </a:lnTo>
                  <a:lnTo>
                    <a:pt x="170" y="111"/>
                  </a:lnTo>
                  <a:lnTo>
                    <a:pt x="170" y="111"/>
                  </a:lnTo>
                  <a:close/>
                  <a:moveTo>
                    <a:pt x="608" y="104"/>
                  </a:moveTo>
                  <a:lnTo>
                    <a:pt x="610" y="107"/>
                  </a:lnTo>
                  <a:lnTo>
                    <a:pt x="610" y="107"/>
                  </a:lnTo>
                  <a:lnTo>
                    <a:pt x="613" y="109"/>
                  </a:lnTo>
                  <a:lnTo>
                    <a:pt x="613" y="109"/>
                  </a:lnTo>
                  <a:lnTo>
                    <a:pt x="613" y="109"/>
                  </a:lnTo>
                  <a:lnTo>
                    <a:pt x="613" y="107"/>
                  </a:lnTo>
                  <a:lnTo>
                    <a:pt x="613" y="107"/>
                  </a:lnTo>
                  <a:lnTo>
                    <a:pt x="615" y="104"/>
                  </a:lnTo>
                  <a:lnTo>
                    <a:pt x="615" y="104"/>
                  </a:lnTo>
                  <a:lnTo>
                    <a:pt x="615" y="104"/>
                  </a:lnTo>
                  <a:lnTo>
                    <a:pt x="613" y="104"/>
                  </a:lnTo>
                  <a:lnTo>
                    <a:pt x="613" y="104"/>
                  </a:lnTo>
                  <a:lnTo>
                    <a:pt x="613" y="102"/>
                  </a:lnTo>
                  <a:lnTo>
                    <a:pt x="613" y="102"/>
                  </a:lnTo>
                  <a:lnTo>
                    <a:pt x="613" y="100"/>
                  </a:lnTo>
                  <a:lnTo>
                    <a:pt x="610" y="100"/>
                  </a:lnTo>
                  <a:lnTo>
                    <a:pt x="608" y="100"/>
                  </a:lnTo>
                  <a:lnTo>
                    <a:pt x="608" y="100"/>
                  </a:lnTo>
                  <a:lnTo>
                    <a:pt x="608" y="100"/>
                  </a:lnTo>
                  <a:lnTo>
                    <a:pt x="606" y="102"/>
                  </a:lnTo>
                  <a:lnTo>
                    <a:pt x="608" y="104"/>
                  </a:lnTo>
                  <a:lnTo>
                    <a:pt x="608" y="104"/>
                  </a:lnTo>
                  <a:close/>
                  <a:moveTo>
                    <a:pt x="518" y="95"/>
                  </a:moveTo>
                  <a:lnTo>
                    <a:pt x="518" y="95"/>
                  </a:lnTo>
                  <a:lnTo>
                    <a:pt x="518" y="95"/>
                  </a:lnTo>
                  <a:lnTo>
                    <a:pt x="518" y="95"/>
                  </a:lnTo>
                  <a:lnTo>
                    <a:pt x="520" y="95"/>
                  </a:lnTo>
                  <a:lnTo>
                    <a:pt x="523" y="95"/>
                  </a:lnTo>
                  <a:lnTo>
                    <a:pt x="525" y="95"/>
                  </a:lnTo>
                  <a:lnTo>
                    <a:pt x="527" y="95"/>
                  </a:lnTo>
                  <a:lnTo>
                    <a:pt x="527" y="95"/>
                  </a:lnTo>
                  <a:lnTo>
                    <a:pt x="527" y="95"/>
                  </a:lnTo>
                  <a:lnTo>
                    <a:pt x="527" y="95"/>
                  </a:lnTo>
                  <a:lnTo>
                    <a:pt x="530" y="95"/>
                  </a:lnTo>
                  <a:lnTo>
                    <a:pt x="527" y="95"/>
                  </a:lnTo>
                  <a:lnTo>
                    <a:pt x="527" y="95"/>
                  </a:lnTo>
                  <a:lnTo>
                    <a:pt x="527" y="95"/>
                  </a:lnTo>
                  <a:lnTo>
                    <a:pt x="527" y="95"/>
                  </a:lnTo>
                  <a:lnTo>
                    <a:pt x="527" y="92"/>
                  </a:lnTo>
                  <a:lnTo>
                    <a:pt x="525" y="92"/>
                  </a:lnTo>
                  <a:lnTo>
                    <a:pt x="525" y="92"/>
                  </a:lnTo>
                  <a:lnTo>
                    <a:pt x="520" y="90"/>
                  </a:lnTo>
                  <a:lnTo>
                    <a:pt x="520" y="92"/>
                  </a:lnTo>
                  <a:lnTo>
                    <a:pt x="518" y="92"/>
                  </a:lnTo>
                  <a:lnTo>
                    <a:pt x="518" y="92"/>
                  </a:lnTo>
                  <a:lnTo>
                    <a:pt x="516" y="95"/>
                  </a:lnTo>
                  <a:lnTo>
                    <a:pt x="516" y="95"/>
                  </a:lnTo>
                  <a:lnTo>
                    <a:pt x="516" y="95"/>
                  </a:lnTo>
                  <a:lnTo>
                    <a:pt x="516" y="95"/>
                  </a:lnTo>
                  <a:lnTo>
                    <a:pt x="518" y="95"/>
                  </a:lnTo>
                  <a:close/>
                  <a:moveTo>
                    <a:pt x="580" y="90"/>
                  </a:moveTo>
                  <a:lnTo>
                    <a:pt x="580" y="88"/>
                  </a:lnTo>
                  <a:lnTo>
                    <a:pt x="580" y="88"/>
                  </a:lnTo>
                  <a:lnTo>
                    <a:pt x="577" y="88"/>
                  </a:lnTo>
                  <a:lnTo>
                    <a:pt x="577" y="88"/>
                  </a:lnTo>
                  <a:lnTo>
                    <a:pt x="577" y="90"/>
                  </a:lnTo>
                  <a:lnTo>
                    <a:pt x="577" y="90"/>
                  </a:lnTo>
                  <a:lnTo>
                    <a:pt x="577" y="90"/>
                  </a:lnTo>
                  <a:lnTo>
                    <a:pt x="577" y="90"/>
                  </a:lnTo>
                  <a:lnTo>
                    <a:pt x="580" y="90"/>
                  </a:lnTo>
                  <a:lnTo>
                    <a:pt x="580" y="90"/>
                  </a:lnTo>
                  <a:lnTo>
                    <a:pt x="580" y="92"/>
                  </a:lnTo>
                  <a:lnTo>
                    <a:pt x="580" y="95"/>
                  </a:lnTo>
                  <a:lnTo>
                    <a:pt x="580" y="97"/>
                  </a:lnTo>
                  <a:lnTo>
                    <a:pt x="582" y="97"/>
                  </a:lnTo>
                  <a:lnTo>
                    <a:pt x="582" y="95"/>
                  </a:lnTo>
                  <a:lnTo>
                    <a:pt x="584" y="95"/>
                  </a:lnTo>
                  <a:lnTo>
                    <a:pt x="584" y="92"/>
                  </a:lnTo>
                  <a:lnTo>
                    <a:pt x="584" y="92"/>
                  </a:lnTo>
                  <a:lnTo>
                    <a:pt x="582" y="90"/>
                  </a:lnTo>
                  <a:lnTo>
                    <a:pt x="580" y="90"/>
                  </a:lnTo>
                  <a:lnTo>
                    <a:pt x="580" y="90"/>
                  </a:lnTo>
                  <a:close/>
                  <a:moveTo>
                    <a:pt x="575" y="85"/>
                  </a:moveTo>
                  <a:lnTo>
                    <a:pt x="575" y="88"/>
                  </a:lnTo>
                  <a:lnTo>
                    <a:pt x="575" y="88"/>
                  </a:lnTo>
                  <a:lnTo>
                    <a:pt x="577" y="88"/>
                  </a:lnTo>
                  <a:lnTo>
                    <a:pt x="580" y="85"/>
                  </a:lnTo>
                  <a:lnTo>
                    <a:pt x="580" y="85"/>
                  </a:lnTo>
                  <a:lnTo>
                    <a:pt x="580" y="85"/>
                  </a:lnTo>
                  <a:lnTo>
                    <a:pt x="580" y="85"/>
                  </a:lnTo>
                  <a:lnTo>
                    <a:pt x="580" y="85"/>
                  </a:lnTo>
                  <a:lnTo>
                    <a:pt x="580" y="85"/>
                  </a:lnTo>
                  <a:lnTo>
                    <a:pt x="580" y="85"/>
                  </a:lnTo>
                  <a:lnTo>
                    <a:pt x="580" y="83"/>
                  </a:lnTo>
                  <a:lnTo>
                    <a:pt x="580" y="83"/>
                  </a:lnTo>
                  <a:lnTo>
                    <a:pt x="580" y="83"/>
                  </a:lnTo>
                  <a:lnTo>
                    <a:pt x="580" y="81"/>
                  </a:lnTo>
                  <a:lnTo>
                    <a:pt x="580" y="81"/>
                  </a:lnTo>
                  <a:lnTo>
                    <a:pt x="580" y="81"/>
                  </a:lnTo>
                  <a:lnTo>
                    <a:pt x="580" y="81"/>
                  </a:lnTo>
                  <a:lnTo>
                    <a:pt x="577" y="78"/>
                  </a:lnTo>
                  <a:lnTo>
                    <a:pt x="575" y="78"/>
                  </a:lnTo>
                  <a:lnTo>
                    <a:pt x="575" y="83"/>
                  </a:lnTo>
                  <a:lnTo>
                    <a:pt x="575" y="83"/>
                  </a:lnTo>
                  <a:lnTo>
                    <a:pt x="575" y="85"/>
                  </a:lnTo>
                  <a:close/>
                  <a:moveTo>
                    <a:pt x="580" y="76"/>
                  </a:moveTo>
                  <a:lnTo>
                    <a:pt x="582" y="76"/>
                  </a:lnTo>
                  <a:lnTo>
                    <a:pt x="582" y="76"/>
                  </a:lnTo>
                  <a:lnTo>
                    <a:pt x="582" y="76"/>
                  </a:lnTo>
                  <a:lnTo>
                    <a:pt x="582" y="76"/>
                  </a:lnTo>
                  <a:lnTo>
                    <a:pt x="582" y="76"/>
                  </a:lnTo>
                  <a:lnTo>
                    <a:pt x="582" y="74"/>
                  </a:lnTo>
                  <a:lnTo>
                    <a:pt x="580" y="74"/>
                  </a:lnTo>
                  <a:lnTo>
                    <a:pt x="580" y="74"/>
                  </a:lnTo>
                  <a:lnTo>
                    <a:pt x="577" y="74"/>
                  </a:lnTo>
                  <a:lnTo>
                    <a:pt x="577" y="74"/>
                  </a:lnTo>
                  <a:lnTo>
                    <a:pt x="577" y="76"/>
                  </a:lnTo>
                  <a:lnTo>
                    <a:pt x="580" y="76"/>
                  </a:lnTo>
                  <a:lnTo>
                    <a:pt x="580" y="76"/>
                  </a:lnTo>
                  <a:close/>
                  <a:moveTo>
                    <a:pt x="487" y="526"/>
                  </a:moveTo>
                  <a:lnTo>
                    <a:pt x="490" y="526"/>
                  </a:lnTo>
                  <a:lnTo>
                    <a:pt x="490" y="526"/>
                  </a:lnTo>
                  <a:lnTo>
                    <a:pt x="490" y="526"/>
                  </a:lnTo>
                  <a:lnTo>
                    <a:pt x="492" y="526"/>
                  </a:lnTo>
                  <a:lnTo>
                    <a:pt x="494" y="526"/>
                  </a:lnTo>
                  <a:lnTo>
                    <a:pt x="497" y="526"/>
                  </a:lnTo>
                  <a:lnTo>
                    <a:pt x="497" y="526"/>
                  </a:lnTo>
                  <a:lnTo>
                    <a:pt x="497" y="528"/>
                  </a:lnTo>
                  <a:lnTo>
                    <a:pt x="497" y="528"/>
                  </a:lnTo>
                  <a:lnTo>
                    <a:pt x="499" y="528"/>
                  </a:lnTo>
                  <a:lnTo>
                    <a:pt x="501" y="526"/>
                  </a:lnTo>
                  <a:lnTo>
                    <a:pt x="501" y="526"/>
                  </a:lnTo>
                  <a:lnTo>
                    <a:pt x="509" y="523"/>
                  </a:lnTo>
                  <a:lnTo>
                    <a:pt x="511" y="521"/>
                  </a:lnTo>
                  <a:lnTo>
                    <a:pt x="511" y="521"/>
                  </a:lnTo>
                  <a:lnTo>
                    <a:pt x="511" y="521"/>
                  </a:lnTo>
                  <a:lnTo>
                    <a:pt x="511" y="521"/>
                  </a:lnTo>
                  <a:lnTo>
                    <a:pt x="511" y="521"/>
                  </a:lnTo>
                  <a:lnTo>
                    <a:pt x="509" y="521"/>
                  </a:lnTo>
                  <a:lnTo>
                    <a:pt x="509" y="521"/>
                  </a:lnTo>
                  <a:lnTo>
                    <a:pt x="504" y="521"/>
                  </a:lnTo>
                  <a:lnTo>
                    <a:pt x="501" y="523"/>
                  </a:lnTo>
                  <a:lnTo>
                    <a:pt x="499" y="523"/>
                  </a:lnTo>
                  <a:lnTo>
                    <a:pt x="499" y="523"/>
                  </a:lnTo>
                  <a:lnTo>
                    <a:pt x="499" y="523"/>
                  </a:lnTo>
                  <a:lnTo>
                    <a:pt x="497" y="521"/>
                  </a:lnTo>
                  <a:lnTo>
                    <a:pt x="497" y="521"/>
                  </a:lnTo>
                  <a:lnTo>
                    <a:pt x="497" y="521"/>
                  </a:lnTo>
                  <a:lnTo>
                    <a:pt x="497" y="519"/>
                  </a:lnTo>
                  <a:lnTo>
                    <a:pt x="499" y="519"/>
                  </a:lnTo>
                  <a:lnTo>
                    <a:pt x="497" y="519"/>
                  </a:lnTo>
                  <a:lnTo>
                    <a:pt x="494" y="519"/>
                  </a:lnTo>
                  <a:lnTo>
                    <a:pt x="494" y="519"/>
                  </a:lnTo>
                  <a:lnTo>
                    <a:pt x="494" y="519"/>
                  </a:lnTo>
                  <a:lnTo>
                    <a:pt x="492" y="519"/>
                  </a:lnTo>
                  <a:lnTo>
                    <a:pt x="490" y="519"/>
                  </a:lnTo>
                  <a:lnTo>
                    <a:pt x="490" y="519"/>
                  </a:lnTo>
                  <a:lnTo>
                    <a:pt x="490" y="519"/>
                  </a:lnTo>
                  <a:lnTo>
                    <a:pt x="490" y="519"/>
                  </a:lnTo>
                  <a:lnTo>
                    <a:pt x="490" y="519"/>
                  </a:lnTo>
                  <a:lnTo>
                    <a:pt x="487" y="519"/>
                  </a:lnTo>
                  <a:lnTo>
                    <a:pt x="487" y="519"/>
                  </a:lnTo>
                  <a:lnTo>
                    <a:pt x="485" y="519"/>
                  </a:lnTo>
                  <a:lnTo>
                    <a:pt x="482" y="519"/>
                  </a:lnTo>
                  <a:lnTo>
                    <a:pt x="482" y="516"/>
                  </a:lnTo>
                  <a:lnTo>
                    <a:pt x="480" y="516"/>
                  </a:lnTo>
                  <a:lnTo>
                    <a:pt x="480" y="514"/>
                  </a:lnTo>
                  <a:lnTo>
                    <a:pt x="480" y="514"/>
                  </a:lnTo>
                  <a:lnTo>
                    <a:pt x="478" y="514"/>
                  </a:lnTo>
                  <a:lnTo>
                    <a:pt x="478" y="514"/>
                  </a:lnTo>
                  <a:lnTo>
                    <a:pt x="478" y="512"/>
                  </a:lnTo>
                  <a:lnTo>
                    <a:pt x="478" y="512"/>
                  </a:lnTo>
                  <a:lnTo>
                    <a:pt x="475" y="512"/>
                  </a:lnTo>
                  <a:lnTo>
                    <a:pt x="475" y="514"/>
                  </a:lnTo>
                  <a:lnTo>
                    <a:pt x="475" y="514"/>
                  </a:lnTo>
                  <a:lnTo>
                    <a:pt x="475" y="514"/>
                  </a:lnTo>
                  <a:lnTo>
                    <a:pt x="473" y="514"/>
                  </a:lnTo>
                  <a:lnTo>
                    <a:pt x="473" y="512"/>
                  </a:lnTo>
                  <a:lnTo>
                    <a:pt x="471" y="512"/>
                  </a:lnTo>
                  <a:lnTo>
                    <a:pt x="471" y="512"/>
                  </a:lnTo>
                  <a:lnTo>
                    <a:pt x="466" y="512"/>
                  </a:lnTo>
                  <a:lnTo>
                    <a:pt x="466" y="512"/>
                  </a:lnTo>
                  <a:lnTo>
                    <a:pt x="466" y="512"/>
                  </a:lnTo>
                  <a:lnTo>
                    <a:pt x="464" y="512"/>
                  </a:lnTo>
                  <a:lnTo>
                    <a:pt x="464" y="509"/>
                  </a:lnTo>
                  <a:lnTo>
                    <a:pt x="461" y="509"/>
                  </a:lnTo>
                  <a:lnTo>
                    <a:pt x="461" y="507"/>
                  </a:lnTo>
                  <a:lnTo>
                    <a:pt x="459" y="507"/>
                  </a:lnTo>
                  <a:lnTo>
                    <a:pt x="461" y="504"/>
                  </a:lnTo>
                  <a:lnTo>
                    <a:pt x="459" y="504"/>
                  </a:lnTo>
                  <a:lnTo>
                    <a:pt x="454" y="500"/>
                  </a:lnTo>
                  <a:lnTo>
                    <a:pt x="454" y="497"/>
                  </a:lnTo>
                  <a:lnTo>
                    <a:pt x="454" y="497"/>
                  </a:lnTo>
                  <a:lnTo>
                    <a:pt x="454" y="495"/>
                  </a:lnTo>
                  <a:lnTo>
                    <a:pt x="454" y="495"/>
                  </a:lnTo>
                  <a:lnTo>
                    <a:pt x="456" y="495"/>
                  </a:lnTo>
                  <a:lnTo>
                    <a:pt x="459" y="495"/>
                  </a:lnTo>
                  <a:lnTo>
                    <a:pt x="459" y="495"/>
                  </a:lnTo>
                  <a:lnTo>
                    <a:pt x="461" y="495"/>
                  </a:lnTo>
                  <a:lnTo>
                    <a:pt x="461" y="493"/>
                  </a:lnTo>
                  <a:lnTo>
                    <a:pt x="466" y="493"/>
                  </a:lnTo>
                  <a:lnTo>
                    <a:pt x="466" y="493"/>
                  </a:lnTo>
                  <a:lnTo>
                    <a:pt x="471" y="490"/>
                  </a:lnTo>
                  <a:lnTo>
                    <a:pt x="471" y="490"/>
                  </a:lnTo>
                  <a:lnTo>
                    <a:pt x="471" y="490"/>
                  </a:lnTo>
                  <a:lnTo>
                    <a:pt x="471" y="490"/>
                  </a:lnTo>
                  <a:lnTo>
                    <a:pt x="471" y="490"/>
                  </a:lnTo>
                  <a:lnTo>
                    <a:pt x="471" y="488"/>
                  </a:lnTo>
                  <a:lnTo>
                    <a:pt x="471" y="488"/>
                  </a:lnTo>
                  <a:lnTo>
                    <a:pt x="471" y="488"/>
                  </a:lnTo>
                  <a:lnTo>
                    <a:pt x="468" y="488"/>
                  </a:lnTo>
                  <a:lnTo>
                    <a:pt x="468" y="486"/>
                  </a:lnTo>
                  <a:lnTo>
                    <a:pt x="468" y="486"/>
                  </a:lnTo>
                  <a:lnTo>
                    <a:pt x="466" y="486"/>
                  </a:lnTo>
                  <a:lnTo>
                    <a:pt x="464" y="486"/>
                  </a:lnTo>
                  <a:lnTo>
                    <a:pt x="461" y="486"/>
                  </a:lnTo>
                  <a:lnTo>
                    <a:pt x="459" y="486"/>
                  </a:lnTo>
                  <a:lnTo>
                    <a:pt x="456" y="486"/>
                  </a:lnTo>
                  <a:lnTo>
                    <a:pt x="456" y="483"/>
                  </a:lnTo>
                  <a:lnTo>
                    <a:pt x="454" y="483"/>
                  </a:lnTo>
                  <a:lnTo>
                    <a:pt x="454" y="483"/>
                  </a:lnTo>
                  <a:lnTo>
                    <a:pt x="452" y="483"/>
                  </a:lnTo>
                  <a:lnTo>
                    <a:pt x="452" y="483"/>
                  </a:lnTo>
                  <a:lnTo>
                    <a:pt x="452" y="483"/>
                  </a:lnTo>
                  <a:lnTo>
                    <a:pt x="452" y="483"/>
                  </a:lnTo>
                  <a:lnTo>
                    <a:pt x="449" y="483"/>
                  </a:lnTo>
                  <a:lnTo>
                    <a:pt x="449" y="486"/>
                  </a:lnTo>
                  <a:lnTo>
                    <a:pt x="449" y="486"/>
                  </a:lnTo>
                  <a:lnTo>
                    <a:pt x="445" y="483"/>
                  </a:lnTo>
                  <a:lnTo>
                    <a:pt x="445" y="483"/>
                  </a:lnTo>
                  <a:lnTo>
                    <a:pt x="440" y="483"/>
                  </a:lnTo>
                  <a:lnTo>
                    <a:pt x="440" y="483"/>
                  </a:lnTo>
                  <a:lnTo>
                    <a:pt x="440" y="483"/>
                  </a:lnTo>
                  <a:lnTo>
                    <a:pt x="440" y="483"/>
                  </a:lnTo>
                  <a:lnTo>
                    <a:pt x="437" y="481"/>
                  </a:lnTo>
                  <a:lnTo>
                    <a:pt x="437" y="481"/>
                  </a:lnTo>
                  <a:lnTo>
                    <a:pt x="437" y="481"/>
                  </a:lnTo>
                  <a:lnTo>
                    <a:pt x="437" y="481"/>
                  </a:lnTo>
                  <a:lnTo>
                    <a:pt x="437" y="481"/>
                  </a:lnTo>
                  <a:lnTo>
                    <a:pt x="435" y="481"/>
                  </a:lnTo>
                  <a:lnTo>
                    <a:pt x="435" y="481"/>
                  </a:lnTo>
                  <a:lnTo>
                    <a:pt x="435" y="481"/>
                  </a:lnTo>
                  <a:lnTo>
                    <a:pt x="435" y="478"/>
                  </a:lnTo>
                  <a:lnTo>
                    <a:pt x="433" y="478"/>
                  </a:lnTo>
                  <a:lnTo>
                    <a:pt x="430" y="478"/>
                  </a:lnTo>
                  <a:lnTo>
                    <a:pt x="428" y="476"/>
                  </a:lnTo>
                  <a:lnTo>
                    <a:pt x="428" y="474"/>
                  </a:lnTo>
                  <a:lnTo>
                    <a:pt x="428" y="474"/>
                  </a:lnTo>
                  <a:lnTo>
                    <a:pt x="426" y="471"/>
                  </a:lnTo>
                  <a:lnTo>
                    <a:pt x="426" y="469"/>
                  </a:lnTo>
                  <a:lnTo>
                    <a:pt x="426" y="469"/>
                  </a:lnTo>
                  <a:lnTo>
                    <a:pt x="428" y="467"/>
                  </a:lnTo>
                  <a:lnTo>
                    <a:pt x="428" y="467"/>
                  </a:lnTo>
                  <a:lnTo>
                    <a:pt x="428" y="464"/>
                  </a:lnTo>
                  <a:lnTo>
                    <a:pt x="430" y="462"/>
                  </a:lnTo>
                  <a:lnTo>
                    <a:pt x="430" y="462"/>
                  </a:lnTo>
                  <a:lnTo>
                    <a:pt x="430" y="462"/>
                  </a:lnTo>
                  <a:lnTo>
                    <a:pt x="430" y="459"/>
                  </a:lnTo>
                  <a:lnTo>
                    <a:pt x="430" y="459"/>
                  </a:lnTo>
                  <a:lnTo>
                    <a:pt x="433" y="459"/>
                  </a:lnTo>
                  <a:lnTo>
                    <a:pt x="433" y="459"/>
                  </a:lnTo>
                  <a:lnTo>
                    <a:pt x="433" y="457"/>
                  </a:lnTo>
                  <a:lnTo>
                    <a:pt x="435" y="457"/>
                  </a:lnTo>
                  <a:lnTo>
                    <a:pt x="435" y="455"/>
                  </a:lnTo>
                  <a:lnTo>
                    <a:pt x="435" y="455"/>
                  </a:lnTo>
                  <a:lnTo>
                    <a:pt x="433" y="455"/>
                  </a:lnTo>
                  <a:lnTo>
                    <a:pt x="433" y="455"/>
                  </a:lnTo>
                  <a:lnTo>
                    <a:pt x="433" y="455"/>
                  </a:lnTo>
                  <a:lnTo>
                    <a:pt x="433" y="455"/>
                  </a:lnTo>
                  <a:lnTo>
                    <a:pt x="435" y="455"/>
                  </a:lnTo>
                  <a:lnTo>
                    <a:pt x="433" y="455"/>
                  </a:lnTo>
                  <a:lnTo>
                    <a:pt x="433" y="455"/>
                  </a:lnTo>
                  <a:lnTo>
                    <a:pt x="433" y="455"/>
                  </a:lnTo>
                  <a:lnTo>
                    <a:pt x="433" y="455"/>
                  </a:lnTo>
                  <a:lnTo>
                    <a:pt x="433" y="452"/>
                  </a:lnTo>
                  <a:lnTo>
                    <a:pt x="435" y="452"/>
                  </a:lnTo>
                  <a:lnTo>
                    <a:pt x="435" y="450"/>
                  </a:lnTo>
                  <a:lnTo>
                    <a:pt x="435" y="450"/>
                  </a:lnTo>
                  <a:lnTo>
                    <a:pt x="433" y="450"/>
                  </a:lnTo>
                  <a:lnTo>
                    <a:pt x="433" y="450"/>
                  </a:lnTo>
                  <a:lnTo>
                    <a:pt x="433" y="450"/>
                  </a:lnTo>
                  <a:lnTo>
                    <a:pt x="433" y="450"/>
                  </a:lnTo>
                  <a:lnTo>
                    <a:pt x="433" y="450"/>
                  </a:lnTo>
                  <a:lnTo>
                    <a:pt x="433" y="450"/>
                  </a:lnTo>
                  <a:lnTo>
                    <a:pt x="433" y="450"/>
                  </a:lnTo>
                  <a:lnTo>
                    <a:pt x="430" y="450"/>
                  </a:lnTo>
                  <a:lnTo>
                    <a:pt x="430" y="448"/>
                  </a:lnTo>
                  <a:lnTo>
                    <a:pt x="426" y="448"/>
                  </a:lnTo>
                  <a:lnTo>
                    <a:pt x="426" y="448"/>
                  </a:lnTo>
                  <a:lnTo>
                    <a:pt x="423" y="448"/>
                  </a:lnTo>
                  <a:lnTo>
                    <a:pt x="423" y="448"/>
                  </a:lnTo>
                  <a:lnTo>
                    <a:pt x="423" y="450"/>
                  </a:lnTo>
                  <a:lnTo>
                    <a:pt x="423" y="450"/>
                  </a:lnTo>
                  <a:lnTo>
                    <a:pt x="421" y="450"/>
                  </a:lnTo>
                  <a:lnTo>
                    <a:pt x="421" y="450"/>
                  </a:lnTo>
                  <a:lnTo>
                    <a:pt x="421" y="450"/>
                  </a:lnTo>
                  <a:lnTo>
                    <a:pt x="421" y="450"/>
                  </a:lnTo>
                  <a:lnTo>
                    <a:pt x="421" y="450"/>
                  </a:lnTo>
                  <a:lnTo>
                    <a:pt x="421" y="450"/>
                  </a:lnTo>
                  <a:lnTo>
                    <a:pt x="419" y="452"/>
                  </a:lnTo>
                  <a:lnTo>
                    <a:pt x="416" y="452"/>
                  </a:lnTo>
                  <a:lnTo>
                    <a:pt x="416" y="450"/>
                  </a:lnTo>
                  <a:lnTo>
                    <a:pt x="414" y="450"/>
                  </a:lnTo>
                  <a:lnTo>
                    <a:pt x="414" y="450"/>
                  </a:lnTo>
                  <a:lnTo>
                    <a:pt x="411" y="450"/>
                  </a:lnTo>
                  <a:lnTo>
                    <a:pt x="411" y="450"/>
                  </a:lnTo>
                  <a:lnTo>
                    <a:pt x="411" y="452"/>
                  </a:lnTo>
                  <a:lnTo>
                    <a:pt x="411" y="452"/>
                  </a:lnTo>
                  <a:lnTo>
                    <a:pt x="411" y="452"/>
                  </a:lnTo>
                  <a:lnTo>
                    <a:pt x="409" y="452"/>
                  </a:lnTo>
                  <a:lnTo>
                    <a:pt x="409" y="452"/>
                  </a:lnTo>
                  <a:lnTo>
                    <a:pt x="409" y="455"/>
                  </a:lnTo>
                  <a:lnTo>
                    <a:pt x="407" y="455"/>
                  </a:lnTo>
                  <a:lnTo>
                    <a:pt x="404" y="455"/>
                  </a:lnTo>
                  <a:lnTo>
                    <a:pt x="404" y="455"/>
                  </a:lnTo>
                  <a:lnTo>
                    <a:pt x="404" y="455"/>
                  </a:lnTo>
                  <a:lnTo>
                    <a:pt x="402" y="455"/>
                  </a:lnTo>
                  <a:lnTo>
                    <a:pt x="397" y="452"/>
                  </a:lnTo>
                  <a:lnTo>
                    <a:pt x="395" y="452"/>
                  </a:lnTo>
                  <a:lnTo>
                    <a:pt x="395" y="450"/>
                  </a:lnTo>
                  <a:lnTo>
                    <a:pt x="395" y="448"/>
                  </a:lnTo>
                  <a:lnTo>
                    <a:pt x="393" y="445"/>
                  </a:lnTo>
                  <a:lnTo>
                    <a:pt x="393" y="445"/>
                  </a:lnTo>
                  <a:lnTo>
                    <a:pt x="393" y="445"/>
                  </a:lnTo>
                  <a:lnTo>
                    <a:pt x="393" y="445"/>
                  </a:lnTo>
                  <a:lnTo>
                    <a:pt x="393" y="443"/>
                  </a:lnTo>
                  <a:lnTo>
                    <a:pt x="393" y="443"/>
                  </a:lnTo>
                  <a:lnTo>
                    <a:pt x="393" y="443"/>
                  </a:lnTo>
                  <a:lnTo>
                    <a:pt x="393" y="443"/>
                  </a:lnTo>
                  <a:lnTo>
                    <a:pt x="393" y="443"/>
                  </a:lnTo>
                  <a:lnTo>
                    <a:pt x="393" y="443"/>
                  </a:lnTo>
                  <a:lnTo>
                    <a:pt x="393" y="443"/>
                  </a:lnTo>
                  <a:lnTo>
                    <a:pt x="393" y="441"/>
                  </a:lnTo>
                  <a:lnTo>
                    <a:pt x="390" y="438"/>
                  </a:lnTo>
                  <a:lnTo>
                    <a:pt x="390" y="433"/>
                  </a:lnTo>
                  <a:lnTo>
                    <a:pt x="390" y="433"/>
                  </a:lnTo>
                  <a:lnTo>
                    <a:pt x="390" y="431"/>
                  </a:lnTo>
                  <a:lnTo>
                    <a:pt x="390" y="431"/>
                  </a:lnTo>
                  <a:lnTo>
                    <a:pt x="390" y="429"/>
                  </a:lnTo>
                  <a:lnTo>
                    <a:pt x="388" y="429"/>
                  </a:lnTo>
                  <a:lnTo>
                    <a:pt x="388" y="429"/>
                  </a:lnTo>
                  <a:lnTo>
                    <a:pt x="388" y="429"/>
                  </a:lnTo>
                  <a:lnTo>
                    <a:pt x="385" y="426"/>
                  </a:lnTo>
                  <a:lnTo>
                    <a:pt x="385" y="426"/>
                  </a:lnTo>
                  <a:lnTo>
                    <a:pt x="385" y="426"/>
                  </a:lnTo>
                  <a:lnTo>
                    <a:pt x="385" y="426"/>
                  </a:lnTo>
                  <a:lnTo>
                    <a:pt x="385" y="426"/>
                  </a:lnTo>
                  <a:lnTo>
                    <a:pt x="383" y="426"/>
                  </a:lnTo>
                  <a:lnTo>
                    <a:pt x="383" y="424"/>
                  </a:lnTo>
                  <a:lnTo>
                    <a:pt x="381" y="426"/>
                  </a:lnTo>
                  <a:lnTo>
                    <a:pt x="381" y="424"/>
                  </a:lnTo>
                  <a:lnTo>
                    <a:pt x="378" y="424"/>
                  </a:lnTo>
                  <a:lnTo>
                    <a:pt x="378" y="424"/>
                  </a:lnTo>
                  <a:lnTo>
                    <a:pt x="378" y="422"/>
                  </a:lnTo>
                  <a:lnTo>
                    <a:pt x="378" y="422"/>
                  </a:lnTo>
                  <a:lnTo>
                    <a:pt x="378" y="419"/>
                  </a:lnTo>
                  <a:lnTo>
                    <a:pt x="378" y="419"/>
                  </a:lnTo>
                  <a:lnTo>
                    <a:pt x="378" y="417"/>
                  </a:lnTo>
                  <a:lnTo>
                    <a:pt x="378" y="414"/>
                  </a:lnTo>
                  <a:lnTo>
                    <a:pt x="378" y="414"/>
                  </a:lnTo>
                  <a:lnTo>
                    <a:pt x="378" y="410"/>
                  </a:lnTo>
                  <a:lnTo>
                    <a:pt x="378" y="410"/>
                  </a:lnTo>
                  <a:lnTo>
                    <a:pt x="378" y="407"/>
                  </a:lnTo>
                  <a:lnTo>
                    <a:pt x="378" y="405"/>
                  </a:lnTo>
                  <a:lnTo>
                    <a:pt x="376" y="405"/>
                  </a:lnTo>
                  <a:lnTo>
                    <a:pt x="376" y="403"/>
                  </a:lnTo>
                  <a:lnTo>
                    <a:pt x="376" y="400"/>
                  </a:lnTo>
                  <a:lnTo>
                    <a:pt x="376" y="400"/>
                  </a:lnTo>
                  <a:lnTo>
                    <a:pt x="374" y="393"/>
                  </a:lnTo>
                  <a:lnTo>
                    <a:pt x="374" y="393"/>
                  </a:lnTo>
                  <a:lnTo>
                    <a:pt x="374" y="393"/>
                  </a:lnTo>
                  <a:lnTo>
                    <a:pt x="374" y="393"/>
                  </a:lnTo>
                  <a:lnTo>
                    <a:pt x="374" y="393"/>
                  </a:lnTo>
                  <a:lnTo>
                    <a:pt x="374" y="393"/>
                  </a:lnTo>
                  <a:lnTo>
                    <a:pt x="371" y="393"/>
                  </a:lnTo>
                  <a:lnTo>
                    <a:pt x="371" y="393"/>
                  </a:lnTo>
                  <a:lnTo>
                    <a:pt x="371" y="393"/>
                  </a:lnTo>
                  <a:lnTo>
                    <a:pt x="369" y="393"/>
                  </a:lnTo>
                  <a:lnTo>
                    <a:pt x="369" y="393"/>
                  </a:lnTo>
                  <a:lnTo>
                    <a:pt x="369" y="393"/>
                  </a:lnTo>
                  <a:lnTo>
                    <a:pt x="366" y="393"/>
                  </a:lnTo>
                  <a:lnTo>
                    <a:pt x="366" y="393"/>
                  </a:lnTo>
                  <a:lnTo>
                    <a:pt x="366" y="391"/>
                  </a:lnTo>
                  <a:lnTo>
                    <a:pt x="366" y="388"/>
                  </a:lnTo>
                  <a:lnTo>
                    <a:pt x="366" y="388"/>
                  </a:lnTo>
                  <a:lnTo>
                    <a:pt x="364" y="388"/>
                  </a:lnTo>
                  <a:lnTo>
                    <a:pt x="364" y="388"/>
                  </a:lnTo>
                  <a:lnTo>
                    <a:pt x="362" y="386"/>
                  </a:lnTo>
                  <a:lnTo>
                    <a:pt x="359" y="386"/>
                  </a:lnTo>
                  <a:lnTo>
                    <a:pt x="359" y="386"/>
                  </a:lnTo>
                  <a:lnTo>
                    <a:pt x="359" y="386"/>
                  </a:lnTo>
                  <a:lnTo>
                    <a:pt x="359" y="386"/>
                  </a:lnTo>
                  <a:lnTo>
                    <a:pt x="357" y="386"/>
                  </a:lnTo>
                  <a:lnTo>
                    <a:pt x="357" y="386"/>
                  </a:lnTo>
                  <a:lnTo>
                    <a:pt x="357" y="386"/>
                  </a:lnTo>
                  <a:lnTo>
                    <a:pt x="357" y="386"/>
                  </a:lnTo>
                  <a:lnTo>
                    <a:pt x="355" y="386"/>
                  </a:lnTo>
                  <a:lnTo>
                    <a:pt x="355" y="386"/>
                  </a:lnTo>
                  <a:lnTo>
                    <a:pt x="352" y="386"/>
                  </a:lnTo>
                  <a:lnTo>
                    <a:pt x="352" y="386"/>
                  </a:lnTo>
                  <a:lnTo>
                    <a:pt x="352" y="384"/>
                  </a:lnTo>
                  <a:lnTo>
                    <a:pt x="352" y="381"/>
                  </a:lnTo>
                  <a:lnTo>
                    <a:pt x="350" y="379"/>
                  </a:lnTo>
                  <a:lnTo>
                    <a:pt x="350" y="377"/>
                  </a:lnTo>
                  <a:lnTo>
                    <a:pt x="348" y="377"/>
                  </a:lnTo>
                  <a:lnTo>
                    <a:pt x="348" y="377"/>
                  </a:lnTo>
                  <a:lnTo>
                    <a:pt x="350" y="377"/>
                  </a:lnTo>
                  <a:lnTo>
                    <a:pt x="350" y="379"/>
                  </a:lnTo>
                  <a:lnTo>
                    <a:pt x="350" y="379"/>
                  </a:lnTo>
                  <a:lnTo>
                    <a:pt x="350" y="379"/>
                  </a:lnTo>
                  <a:lnTo>
                    <a:pt x="348" y="379"/>
                  </a:lnTo>
                  <a:lnTo>
                    <a:pt x="348" y="377"/>
                  </a:lnTo>
                  <a:lnTo>
                    <a:pt x="348" y="377"/>
                  </a:lnTo>
                  <a:lnTo>
                    <a:pt x="348" y="377"/>
                  </a:lnTo>
                  <a:lnTo>
                    <a:pt x="345" y="374"/>
                  </a:lnTo>
                  <a:lnTo>
                    <a:pt x="345" y="374"/>
                  </a:lnTo>
                  <a:lnTo>
                    <a:pt x="345" y="372"/>
                  </a:lnTo>
                  <a:lnTo>
                    <a:pt x="345" y="372"/>
                  </a:lnTo>
                  <a:lnTo>
                    <a:pt x="343" y="372"/>
                  </a:lnTo>
                  <a:lnTo>
                    <a:pt x="343" y="372"/>
                  </a:lnTo>
                  <a:lnTo>
                    <a:pt x="343" y="370"/>
                  </a:lnTo>
                  <a:lnTo>
                    <a:pt x="343" y="367"/>
                  </a:lnTo>
                  <a:lnTo>
                    <a:pt x="340" y="367"/>
                  </a:lnTo>
                  <a:lnTo>
                    <a:pt x="340" y="367"/>
                  </a:lnTo>
                  <a:lnTo>
                    <a:pt x="340" y="365"/>
                  </a:lnTo>
                  <a:lnTo>
                    <a:pt x="338" y="365"/>
                  </a:lnTo>
                  <a:lnTo>
                    <a:pt x="338" y="365"/>
                  </a:lnTo>
                  <a:lnTo>
                    <a:pt x="338" y="365"/>
                  </a:lnTo>
                  <a:lnTo>
                    <a:pt x="338" y="365"/>
                  </a:lnTo>
                  <a:lnTo>
                    <a:pt x="338" y="365"/>
                  </a:lnTo>
                  <a:lnTo>
                    <a:pt x="338" y="365"/>
                  </a:lnTo>
                  <a:lnTo>
                    <a:pt x="336" y="365"/>
                  </a:lnTo>
                  <a:lnTo>
                    <a:pt x="336" y="365"/>
                  </a:lnTo>
                  <a:lnTo>
                    <a:pt x="336" y="362"/>
                  </a:lnTo>
                  <a:lnTo>
                    <a:pt x="336" y="362"/>
                  </a:lnTo>
                  <a:lnTo>
                    <a:pt x="336" y="362"/>
                  </a:lnTo>
                  <a:lnTo>
                    <a:pt x="333" y="362"/>
                  </a:lnTo>
                  <a:lnTo>
                    <a:pt x="333" y="360"/>
                  </a:lnTo>
                  <a:lnTo>
                    <a:pt x="331" y="360"/>
                  </a:lnTo>
                  <a:lnTo>
                    <a:pt x="331" y="360"/>
                  </a:lnTo>
                  <a:lnTo>
                    <a:pt x="331" y="360"/>
                  </a:lnTo>
                  <a:lnTo>
                    <a:pt x="329" y="358"/>
                  </a:lnTo>
                  <a:lnTo>
                    <a:pt x="329" y="358"/>
                  </a:lnTo>
                  <a:lnTo>
                    <a:pt x="329" y="358"/>
                  </a:lnTo>
                  <a:lnTo>
                    <a:pt x="329" y="360"/>
                  </a:lnTo>
                  <a:lnTo>
                    <a:pt x="329" y="360"/>
                  </a:lnTo>
                  <a:lnTo>
                    <a:pt x="326" y="360"/>
                  </a:lnTo>
                  <a:lnTo>
                    <a:pt x="326" y="360"/>
                  </a:lnTo>
                  <a:lnTo>
                    <a:pt x="326" y="358"/>
                  </a:lnTo>
                  <a:lnTo>
                    <a:pt x="326" y="358"/>
                  </a:lnTo>
                  <a:lnTo>
                    <a:pt x="326" y="358"/>
                  </a:lnTo>
                  <a:lnTo>
                    <a:pt x="326" y="358"/>
                  </a:lnTo>
                  <a:lnTo>
                    <a:pt x="326" y="358"/>
                  </a:lnTo>
                  <a:lnTo>
                    <a:pt x="326" y="358"/>
                  </a:lnTo>
                  <a:lnTo>
                    <a:pt x="326" y="358"/>
                  </a:lnTo>
                  <a:lnTo>
                    <a:pt x="326" y="358"/>
                  </a:lnTo>
                  <a:lnTo>
                    <a:pt x="326" y="358"/>
                  </a:lnTo>
                  <a:lnTo>
                    <a:pt x="326" y="358"/>
                  </a:lnTo>
                  <a:lnTo>
                    <a:pt x="326" y="355"/>
                  </a:lnTo>
                  <a:lnTo>
                    <a:pt x="326" y="355"/>
                  </a:lnTo>
                  <a:lnTo>
                    <a:pt x="326" y="355"/>
                  </a:lnTo>
                  <a:lnTo>
                    <a:pt x="326" y="355"/>
                  </a:lnTo>
                  <a:lnTo>
                    <a:pt x="324" y="353"/>
                  </a:lnTo>
                  <a:lnTo>
                    <a:pt x="324" y="353"/>
                  </a:lnTo>
                  <a:lnTo>
                    <a:pt x="324" y="351"/>
                  </a:lnTo>
                  <a:lnTo>
                    <a:pt x="324" y="351"/>
                  </a:lnTo>
                  <a:lnTo>
                    <a:pt x="324" y="351"/>
                  </a:lnTo>
                  <a:lnTo>
                    <a:pt x="324" y="351"/>
                  </a:lnTo>
                  <a:lnTo>
                    <a:pt x="324" y="348"/>
                  </a:lnTo>
                  <a:lnTo>
                    <a:pt x="324" y="348"/>
                  </a:lnTo>
                  <a:lnTo>
                    <a:pt x="324" y="348"/>
                  </a:lnTo>
                  <a:lnTo>
                    <a:pt x="324" y="348"/>
                  </a:lnTo>
                  <a:lnTo>
                    <a:pt x="324" y="346"/>
                  </a:lnTo>
                  <a:lnTo>
                    <a:pt x="324" y="343"/>
                  </a:lnTo>
                  <a:lnTo>
                    <a:pt x="324" y="343"/>
                  </a:lnTo>
                  <a:lnTo>
                    <a:pt x="324" y="341"/>
                  </a:lnTo>
                  <a:lnTo>
                    <a:pt x="319" y="339"/>
                  </a:lnTo>
                  <a:lnTo>
                    <a:pt x="319" y="339"/>
                  </a:lnTo>
                  <a:lnTo>
                    <a:pt x="319" y="339"/>
                  </a:lnTo>
                  <a:lnTo>
                    <a:pt x="319" y="336"/>
                  </a:lnTo>
                  <a:lnTo>
                    <a:pt x="322" y="336"/>
                  </a:lnTo>
                  <a:lnTo>
                    <a:pt x="319" y="336"/>
                  </a:lnTo>
                  <a:lnTo>
                    <a:pt x="319" y="334"/>
                  </a:lnTo>
                  <a:lnTo>
                    <a:pt x="319" y="334"/>
                  </a:lnTo>
                  <a:lnTo>
                    <a:pt x="319" y="334"/>
                  </a:lnTo>
                  <a:lnTo>
                    <a:pt x="319" y="334"/>
                  </a:lnTo>
                  <a:lnTo>
                    <a:pt x="322" y="332"/>
                  </a:lnTo>
                  <a:lnTo>
                    <a:pt x="322" y="332"/>
                  </a:lnTo>
                  <a:lnTo>
                    <a:pt x="319" y="332"/>
                  </a:lnTo>
                  <a:lnTo>
                    <a:pt x="319" y="334"/>
                  </a:lnTo>
                  <a:lnTo>
                    <a:pt x="319" y="334"/>
                  </a:lnTo>
                  <a:lnTo>
                    <a:pt x="319" y="334"/>
                  </a:lnTo>
                  <a:lnTo>
                    <a:pt x="317" y="332"/>
                  </a:lnTo>
                  <a:lnTo>
                    <a:pt x="317" y="332"/>
                  </a:lnTo>
                  <a:lnTo>
                    <a:pt x="317" y="332"/>
                  </a:lnTo>
                  <a:lnTo>
                    <a:pt x="314" y="329"/>
                  </a:lnTo>
                  <a:lnTo>
                    <a:pt x="314" y="327"/>
                  </a:lnTo>
                  <a:lnTo>
                    <a:pt x="314" y="325"/>
                  </a:lnTo>
                  <a:lnTo>
                    <a:pt x="314" y="322"/>
                  </a:lnTo>
                  <a:lnTo>
                    <a:pt x="314" y="320"/>
                  </a:lnTo>
                  <a:lnTo>
                    <a:pt x="314" y="317"/>
                  </a:lnTo>
                  <a:lnTo>
                    <a:pt x="314" y="315"/>
                  </a:lnTo>
                  <a:lnTo>
                    <a:pt x="317" y="315"/>
                  </a:lnTo>
                  <a:lnTo>
                    <a:pt x="317" y="315"/>
                  </a:lnTo>
                  <a:lnTo>
                    <a:pt x="319" y="315"/>
                  </a:lnTo>
                  <a:lnTo>
                    <a:pt x="319" y="315"/>
                  </a:lnTo>
                  <a:lnTo>
                    <a:pt x="322" y="315"/>
                  </a:lnTo>
                  <a:lnTo>
                    <a:pt x="322" y="315"/>
                  </a:lnTo>
                  <a:lnTo>
                    <a:pt x="324" y="315"/>
                  </a:lnTo>
                  <a:lnTo>
                    <a:pt x="324" y="315"/>
                  </a:lnTo>
                  <a:lnTo>
                    <a:pt x="326" y="315"/>
                  </a:lnTo>
                  <a:lnTo>
                    <a:pt x="326" y="315"/>
                  </a:lnTo>
                  <a:lnTo>
                    <a:pt x="326" y="315"/>
                  </a:lnTo>
                  <a:lnTo>
                    <a:pt x="326" y="315"/>
                  </a:lnTo>
                  <a:lnTo>
                    <a:pt x="326" y="315"/>
                  </a:lnTo>
                  <a:lnTo>
                    <a:pt x="336" y="315"/>
                  </a:lnTo>
                  <a:lnTo>
                    <a:pt x="336" y="315"/>
                  </a:lnTo>
                  <a:lnTo>
                    <a:pt x="338" y="315"/>
                  </a:lnTo>
                  <a:lnTo>
                    <a:pt x="340" y="315"/>
                  </a:lnTo>
                  <a:lnTo>
                    <a:pt x="343" y="317"/>
                  </a:lnTo>
                  <a:lnTo>
                    <a:pt x="343" y="317"/>
                  </a:lnTo>
                  <a:lnTo>
                    <a:pt x="345" y="315"/>
                  </a:lnTo>
                  <a:lnTo>
                    <a:pt x="345" y="317"/>
                  </a:lnTo>
                  <a:lnTo>
                    <a:pt x="345" y="317"/>
                  </a:lnTo>
                  <a:lnTo>
                    <a:pt x="345" y="317"/>
                  </a:lnTo>
                  <a:lnTo>
                    <a:pt x="348" y="317"/>
                  </a:lnTo>
                  <a:lnTo>
                    <a:pt x="348" y="315"/>
                  </a:lnTo>
                  <a:lnTo>
                    <a:pt x="348" y="315"/>
                  </a:lnTo>
                  <a:lnTo>
                    <a:pt x="357" y="315"/>
                  </a:lnTo>
                  <a:lnTo>
                    <a:pt x="362" y="313"/>
                  </a:lnTo>
                  <a:lnTo>
                    <a:pt x="362" y="308"/>
                  </a:lnTo>
                  <a:lnTo>
                    <a:pt x="362" y="308"/>
                  </a:lnTo>
                  <a:lnTo>
                    <a:pt x="362" y="308"/>
                  </a:lnTo>
                  <a:lnTo>
                    <a:pt x="362" y="308"/>
                  </a:lnTo>
                  <a:lnTo>
                    <a:pt x="362" y="308"/>
                  </a:lnTo>
                  <a:lnTo>
                    <a:pt x="362" y="308"/>
                  </a:lnTo>
                  <a:lnTo>
                    <a:pt x="362" y="306"/>
                  </a:lnTo>
                  <a:lnTo>
                    <a:pt x="362" y="306"/>
                  </a:lnTo>
                  <a:lnTo>
                    <a:pt x="362" y="306"/>
                  </a:lnTo>
                  <a:lnTo>
                    <a:pt x="362" y="303"/>
                  </a:lnTo>
                  <a:lnTo>
                    <a:pt x="362" y="303"/>
                  </a:lnTo>
                  <a:lnTo>
                    <a:pt x="362" y="303"/>
                  </a:lnTo>
                  <a:lnTo>
                    <a:pt x="362" y="301"/>
                  </a:lnTo>
                  <a:lnTo>
                    <a:pt x="362" y="301"/>
                  </a:lnTo>
                  <a:lnTo>
                    <a:pt x="362" y="301"/>
                  </a:lnTo>
                  <a:lnTo>
                    <a:pt x="362" y="301"/>
                  </a:lnTo>
                  <a:lnTo>
                    <a:pt x="362" y="298"/>
                  </a:lnTo>
                  <a:lnTo>
                    <a:pt x="362" y="298"/>
                  </a:lnTo>
                  <a:lnTo>
                    <a:pt x="362" y="296"/>
                  </a:lnTo>
                  <a:lnTo>
                    <a:pt x="362" y="296"/>
                  </a:lnTo>
                  <a:lnTo>
                    <a:pt x="359" y="296"/>
                  </a:lnTo>
                  <a:lnTo>
                    <a:pt x="359" y="294"/>
                  </a:lnTo>
                  <a:lnTo>
                    <a:pt x="359" y="294"/>
                  </a:lnTo>
                  <a:lnTo>
                    <a:pt x="359" y="294"/>
                  </a:lnTo>
                  <a:lnTo>
                    <a:pt x="359" y="294"/>
                  </a:lnTo>
                  <a:lnTo>
                    <a:pt x="359" y="291"/>
                  </a:lnTo>
                  <a:lnTo>
                    <a:pt x="359" y="291"/>
                  </a:lnTo>
                  <a:lnTo>
                    <a:pt x="355" y="289"/>
                  </a:lnTo>
                  <a:lnTo>
                    <a:pt x="355" y="287"/>
                  </a:lnTo>
                  <a:lnTo>
                    <a:pt x="352" y="287"/>
                  </a:lnTo>
                  <a:lnTo>
                    <a:pt x="352" y="284"/>
                  </a:lnTo>
                  <a:lnTo>
                    <a:pt x="352" y="282"/>
                  </a:lnTo>
                  <a:lnTo>
                    <a:pt x="352" y="282"/>
                  </a:lnTo>
                  <a:lnTo>
                    <a:pt x="352" y="282"/>
                  </a:lnTo>
                  <a:lnTo>
                    <a:pt x="350" y="280"/>
                  </a:lnTo>
                  <a:lnTo>
                    <a:pt x="345" y="275"/>
                  </a:lnTo>
                  <a:lnTo>
                    <a:pt x="345" y="275"/>
                  </a:lnTo>
                  <a:lnTo>
                    <a:pt x="345" y="272"/>
                  </a:lnTo>
                  <a:lnTo>
                    <a:pt x="345" y="272"/>
                  </a:lnTo>
                  <a:lnTo>
                    <a:pt x="345" y="272"/>
                  </a:lnTo>
                  <a:lnTo>
                    <a:pt x="345" y="272"/>
                  </a:lnTo>
                  <a:lnTo>
                    <a:pt x="345" y="272"/>
                  </a:lnTo>
                  <a:lnTo>
                    <a:pt x="343" y="272"/>
                  </a:lnTo>
                  <a:lnTo>
                    <a:pt x="343" y="272"/>
                  </a:lnTo>
                  <a:lnTo>
                    <a:pt x="343" y="270"/>
                  </a:lnTo>
                  <a:lnTo>
                    <a:pt x="343" y="270"/>
                  </a:lnTo>
                  <a:lnTo>
                    <a:pt x="340" y="270"/>
                  </a:lnTo>
                  <a:lnTo>
                    <a:pt x="338" y="270"/>
                  </a:lnTo>
                  <a:lnTo>
                    <a:pt x="336" y="268"/>
                  </a:lnTo>
                  <a:lnTo>
                    <a:pt x="336" y="268"/>
                  </a:lnTo>
                  <a:lnTo>
                    <a:pt x="336" y="268"/>
                  </a:lnTo>
                  <a:lnTo>
                    <a:pt x="336" y="268"/>
                  </a:lnTo>
                  <a:lnTo>
                    <a:pt x="336" y="268"/>
                  </a:lnTo>
                  <a:lnTo>
                    <a:pt x="336" y="270"/>
                  </a:lnTo>
                  <a:lnTo>
                    <a:pt x="336" y="270"/>
                  </a:lnTo>
                  <a:lnTo>
                    <a:pt x="336" y="270"/>
                  </a:lnTo>
                  <a:lnTo>
                    <a:pt x="333" y="268"/>
                  </a:lnTo>
                  <a:lnTo>
                    <a:pt x="333" y="268"/>
                  </a:lnTo>
                  <a:lnTo>
                    <a:pt x="331" y="268"/>
                  </a:lnTo>
                  <a:lnTo>
                    <a:pt x="331" y="270"/>
                  </a:lnTo>
                  <a:lnTo>
                    <a:pt x="331" y="270"/>
                  </a:lnTo>
                  <a:lnTo>
                    <a:pt x="331" y="270"/>
                  </a:lnTo>
                  <a:lnTo>
                    <a:pt x="331" y="270"/>
                  </a:lnTo>
                  <a:lnTo>
                    <a:pt x="329" y="270"/>
                  </a:lnTo>
                  <a:lnTo>
                    <a:pt x="324" y="270"/>
                  </a:lnTo>
                  <a:lnTo>
                    <a:pt x="324" y="270"/>
                  </a:lnTo>
                  <a:lnTo>
                    <a:pt x="324" y="270"/>
                  </a:lnTo>
                  <a:lnTo>
                    <a:pt x="324" y="270"/>
                  </a:lnTo>
                  <a:lnTo>
                    <a:pt x="324" y="268"/>
                  </a:lnTo>
                  <a:lnTo>
                    <a:pt x="322" y="268"/>
                  </a:lnTo>
                  <a:lnTo>
                    <a:pt x="322" y="268"/>
                  </a:lnTo>
                  <a:lnTo>
                    <a:pt x="322" y="268"/>
                  </a:lnTo>
                  <a:lnTo>
                    <a:pt x="322" y="268"/>
                  </a:lnTo>
                  <a:lnTo>
                    <a:pt x="319" y="268"/>
                  </a:lnTo>
                  <a:lnTo>
                    <a:pt x="319" y="268"/>
                  </a:lnTo>
                  <a:lnTo>
                    <a:pt x="319" y="268"/>
                  </a:lnTo>
                  <a:lnTo>
                    <a:pt x="319" y="268"/>
                  </a:lnTo>
                  <a:lnTo>
                    <a:pt x="319" y="268"/>
                  </a:lnTo>
                  <a:lnTo>
                    <a:pt x="317" y="265"/>
                  </a:lnTo>
                  <a:lnTo>
                    <a:pt x="314" y="265"/>
                  </a:lnTo>
                  <a:lnTo>
                    <a:pt x="314" y="263"/>
                  </a:lnTo>
                  <a:lnTo>
                    <a:pt x="314" y="263"/>
                  </a:lnTo>
                  <a:lnTo>
                    <a:pt x="314" y="263"/>
                  </a:lnTo>
                  <a:lnTo>
                    <a:pt x="312" y="263"/>
                  </a:lnTo>
                  <a:lnTo>
                    <a:pt x="312" y="263"/>
                  </a:lnTo>
                  <a:lnTo>
                    <a:pt x="312" y="263"/>
                  </a:lnTo>
                  <a:lnTo>
                    <a:pt x="310" y="263"/>
                  </a:lnTo>
                  <a:lnTo>
                    <a:pt x="310" y="263"/>
                  </a:lnTo>
                  <a:lnTo>
                    <a:pt x="307" y="263"/>
                  </a:lnTo>
                  <a:lnTo>
                    <a:pt x="307" y="263"/>
                  </a:lnTo>
                  <a:lnTo>
                    <a:pt x="307" y="261"/>
                  </a:lnTo>
                  <a:lnTo>
                    <a:pt x="307" y="261"/>
                  </a:lnTo>
                  <a:lnTo>
                    <a:pt x="307" y="261"/>
                  </a:lnTo>
                  <a:lnTo>
                    <a:pt x="305" y="261"/>
                  </a:lnTo>
                  <a:lnTo>
                    <a:pt x="303" y="258"/>
                  </a:lnTo>
                  <a:lnTo>
                    <a:pt x="300" y="258"/>
                  </a:lnTo>
                  <a:lnTo>
                    <a:pt x="293" y="251"/>
                  </a:lnTo>
                  <a:lnTo>
                    <a:pt x="293" y="251"/>
                  </a:lnTo>
                  <a:lnTo>
                    <a:pt x="293" y="251"/>
                  </a:lnTo>
                  <a:lnTo>
                    <a:pt x="291" y="251"/>
                  </a:lnTo>
                  <a:lnTo>
                    <a:pt x="291" y="251"/>
                  </a:lnTo>
                  <a:lnTo>
                    <a:pt x="291" y="249"/>
                  </a:lnTo>
                  <a:lnTo>
                    <a:pt x="291" y="249"/>
                  </a:lnTo>
                  <a:lnTo>
                    <a:pt x="288" y="249"/>
                  </a:lnTo>
                  <a:lnTo>
                    <a:pt x="288" y="249"/>
                  </a:lnTo>
                  <a:lnTo>
                    <a:pt x="288" y="249"/>
                  </a:lnTo>
                  <a:lnTo>
                    <a:pt x="288" y="249"/>
                  </a:lnTo>
                  <a:lnTo>
                    <a:pt x="286" y="249"/>
                  </a:lnTo>
                  <a:lnTo>
                    <a:pt x="286" y="249"/>
                  </a:lnTo>
                  <a:lnTo>
                    <a:pt x="286" y="249"/>
                  </a:lnTo>
                  <a:lnTo>
                    <a:pt x="286" y="249"/>
                  </a:lnTo>
                  <a:lnTo>
                    <a:pt x="284" y="246"/>
                  </a:lnTo>
                  <a:lnTo>
                    <a:pt x="284" y="246"/>
                  </a:lnTo>
                  <a:lnTo>
                    <a:pt x="284" y="246"/>
                  </a:lnTo>
                  <a:lnTo>
                    <a:pt x="284" y="246"/>
                  </a:lnTo>
                  <a:lnTo>
                    <a:pt x="281" y="249"/>
                  </a:lnTo>
                  <a:lnTo>
                    <a:pt x="281" y="249"/>
                  </a:lnTo>
                  <a:lnTo>
                    <a:pt x="281" y="246"/>
                  </a:lnTo>
                  <a:lnTo>
                    <a:pt x="281" y="246"/>
                  </a:lnTo>
                  <a:lnTo>
                    <a:pt x="279" y="246"/>
                  </a:lnTo>
                  <a:lnTo>
                    <a:pt x="279" y="246"/>
                  </a:lnTo>
                  <a:lnTo>
                    <a:pt x="279" y="246"/>
                  </a:lnTo>
                  <a:lnTo>
                    <a:pt x="277" y="246"/>
                  </a:lnTo>
                  <a:lnTo>
                    <a:pt x="277" y="246"/>
                  </a:lnTo>
                  <a:lnTo>
                    <a:pt x="277" y="246"/>
                  </a:lnTo>
                  <a:lnTo>
                    <a:pt x="274" y="246"/>
                  </a:lnTo>
                  <a:lnTo>
                    <a:pt x="274" y="244"/>
                  </a:lnTo>
                  <a:lnTo>
                    <a:pt x="274" y="244"/>
                  </a:lnTo>
                  <a:lnTo>
                    <a:pt x="274" y="244"/>
                  </a:lnTo>
                  <a:lnTo>
                    <a:pt x="272" y="244"/>
                  </a:lnTo>
                  <a:lnTo>
                    <a:pt x="269" y="244"/>
                  </a:lnTo>
                  <a:lnTo>
                    <a:pt x="269" y="244"/>
                  </a:lnTo>
                  <a:lnTo>
                    <a:pt x="269" y="244"/>
                  </a:lnTo>
                  <a:lnTo>
                    <a:pt x="269" y="244"/>
                  </a:lnTo>
                  <a:lnTo>
                    <a:pt x="269" y="244"/>
                  </a:lnTo>
                  <a:lnTo>
                    <a:pt x="269" y="244"/>
                  </a:lnTo>
                  <a:lnTo>
                    <a:pt x="267" y="242"/>
                  </a:lnTo>
                  <a:lnTo>
                    <a:pt x="267" y="242"/>
                  </a:lnTo>
                  <a:lnTo>
                    <a:pt x="267" y="242"/>
                  </a:lnTo>
                  <a:lnTo>
                    <a:pt x="265" y="242"/>
                  </a:lnTo>
                  <a:lnTo>
                    <a:pt x="265" y="242"/>
                  </a:lnTo>
                  <a:lnTo>
                    <a:pt x="265" y="242"/>
                  </a:lnTo>
                  <a:lnTo>
                    <a:pt x="262" y="242"/>
                  </a:lnTo>
                  <a:lnTo>
                    <a:pt x="262" y="242"/>
                  </a:lnTo>
                  <a:lnTo>
                    <a:pt x="262" y="242"/>
                  </a:lnTo>
                  <a:lnTo>
                    <a:pt x="262" y="242"/>
                  </a:lnTo>
                  <a:lnTo>
                    <a:pt x="262" y="242"/>
                  </a:lnTo>
                  <a:lnTo>
                    <a:pt x="262" y="242"/>
                  </a:lnTo>
                  <a:lnTo>
                    <a:pt x="262" y="244"/>
                  </a:lnTo>
                  <a:lnTo>
                    <a:pt x="260" y="244"/>
                  </a:lnTo>
                  <a:lnTo>
                    <a:pt x="260" y="244"/>
                  </a:lnTo>
                  <a:lnTo>
                    <a:pt x="260" y="242"/>
                  </a:lnTo>
                  <a:lnTo>
                    <a:pt x="258" y="242"/>
                  </a:lnTo>
                  <a:lnTo>
                    <a:pt x="255" y="242"/>
                  </a:lnTo>
                  <a:lnTo>
                    <a:pt x="255" y="242"/>
                  </a:lnTo>
                  <a:lnTo>
                    <a:pt x="253" y="239"/>
                  </a:lnTo>
                  <a:lnTo>
                    <a:pt x="253" y="239"/>
                  </a:lnTo>
                  <a:lnTo>
                    <a:pt x="253" y="237"/>
                  </a:lnTo>
                  <a:lnTo>
                    <a:pt x="253" y="235"/>
                  </a:lnTo>
                  <a:lnTo>
                    <a:pt x="253" y="235"/>
                  </a:lnTo>
                  <a:lnTo>
                    <a:pt x="253" y="232"/>
                  </a:lnTo>
                  <a:lnTo>
                    <a:pt x="253" y="232"/>
                  </a:lnTo>
                  <a:lnTo>
                    <a:pt x="253" y="232"/>
                  </a:lnTo>
                  <a:lnTo>
                    <a:pt x="253" y="230"/>
                  </a:lnTo>
                  <a:lnTo>
                    <a:pt x="255" y="227"/>
                  </a:lnTo>
                  <a:lnTo>
                    <a:pt x="255" y="227"/>
                  </a:lnTo>
                  <a:lnTo>
                    <a:pt x="255" y="225"/>
                  </a:lnTo>
                  <a:lnTo>
                    <a:pt x="255" y="223"/>
                  </a:lnTo>
                  <a:lnTo>
                    <a:pt x="255" y="223"/>
                  </a:lnTo>
                  <a:lnTo>
                    <a:pt x="255" y="220"/>
                  </a:lnTo>
                  <a:lnTo>
                    <a:pt x="258" y="218"/>
                  </a:lnTo>
                  <a:lnTo>
                    <a:pt x="258" y="218"/>
                  </a:lnTo>
                  <a:lnTo>
                    <a:pt x="258" y="218"/>
                  </a:lnTo>
                  <a:lnTo>
                    <a:pt x="258" y="218"/>
                  </a:lnTo>
                  <a:lnTo>
                    <a:pt x="258" y="218"/>
                  </a:lnTo>
                  <a:lnTo>
                    <a:pt x="258" y="216"/>
                  </a:lnTo>
                  <a:lnTo>
                    <a:pt x="258" y="216"/>
                  </a:lnTo>
                  <a:lnTo>
                    <a:pt x="258" y="216"/>
                  </a:lnTo>
                  <a:lnTo>
                    <a:pt x="258" y="213"/>
                  </a:lnTo>
                  <a:lnTo>
                    <a:pt x="255" y="211"/>
                  </a:lnTo>
                  <a:lnTo>
                    <a:pt x="255" y="211"/>
                  </a:lnTo>
                  <a:lnTo>
                    <a:pt x="255" y="209"/>
                  </a:lnTo>
                  <a:lnTo>
                    <a:pt x="258" y="206"/>
                  </a:lnTo>
                  <a:lnTo>
                    <a:pt x="258" y="206"/>
                  </a:lnTo>
                  <a:lnTo>
                    <a:pt x="258" y="206"/>
                  </a:lnTo>
                  <a:lnTo>
                    <a:pt x="258" y="204"/>
                  </a:lnTo>
                  <a:lnTo>
                    <a:pt x="255" y="204"/>
                  </a:lnTo>
                  <a:lnTo>
                    <a:pt x="255" y="204"/>
                  </a:lnTo>
                  <a:lnTo>
                    <a:pt x="253" y="201"/>
                  </a:lnTo>
                  <a:lnTo>
                    <a:pt x="253" y="201"/>
                  </a:lnTo>
                  <a:lnTo>
                    <a:pt x="253" y="201"/>
                  </a:lnTo>
                  <a:lnTo>
                    <a:pt x="253" y="201"/>
                  </a:lnTo>
                  <a:lnTo>
                    <a:pt x="251" y="199"/>
                  </a:lnTo>
                  <a:lnTo>
                    <a:pt x="246" y="192"/>
                  </a:lnTo>
                  <a:lnTo>
                    <a:pt x="246" y="190"/>
                  </a:lnTo>
                  <a:lnTo>
                    <a:pt x="243" y="190"/>
                  </a:lnTo>
                  <a:lnTo>
                    <a:pt x="243" y="190"/>
                  </a:lnTo>
                  <a:lnTo>
                    <a:pt x="243" y="190"/>
                  </a:lnTo>
                  <a:lnTo>
                    <a:pt x="243" y="190"/>
                  </a:lnTo>
                  <a:lnTo>
                    <a:pt x="243" y="190"/>
                  </a:lnTo>
                  <a:lnTo>
                    <a:pt x="241" y="187"/>
                  </a:lnTo>
                  <a:lnTo>
                    <a:pt x="241" y="187"/>
                  </a:lnTo>
                  <a:lnTo>
                    <a:pt x="239" y="185"/>
                  </a:lnTo>
                  <a:lnTo>
                    <a:pt x="236" y="180"/>
                  </a:lnTo>
                  <a:lnTo>
                    <a:pt x="234" y="178"/>
                  </a:lnTo>
                  <a:lnTo>
                    <a:pt x="232" y="178"/>
                  </a:lnTo>
                  <a:lnTo>
                    <a:pt x="229" y="178"/>
                  </a:lnTo>
                  <a:lnTo>
                    <a:pt x="227" y="178"/>
                  </a:lnTo>
                  <a:lnTo>
                    <a:pt x="224" y="178"/>
                  </a:lnTo>
                  <a:lnTo>
                    <a:pt x="220" y="175"/>
                  </a:lnTo>
                  <a:lnTo>
                    <a:pt x="217" y="175"/>
                  </a:lnTo>
                  <a:lnTo>
                    <a:pt x="217" y="173"/>
                  </a:lnTo>
                  <a:lnTo>
                    <a:pt x="215" y="171"/>
                  </a:lnTo>
                  <a:lnTo>
                    <a:pt x="215" y="171"/>
                  </a:lnTo>
                  <a:lnTo>
                    <a:pt x="215" y="168"/>
                  </a:lnTo>
                  <a:lnTo>
                    <a:pt x="215" y="168"/>
                  </a:lnTo>
                  <a:lnTo>
                    <a:pt x="215" y="168"/>
                  </a:lnTo>
                  <a:lnTo>
                    <a:pt x="213" y="166"/>
                  </a:lnTo>
                  <a:lnTo>
                    <a:pt x="213" y="166"/>
                  </a:lnTo>
                  <a:lnTo>
                    <a:pt x="210" y="166"/>
                  </a:lnTo>
                  <a:lnTo>
                    <a:pt x="208" y="164"/>
                  </a:lnTo>
                  <a:lnTo>
                    <a:pt x="208" y="164"/>
                  </a:lnTo>
                  <a:lnTo>
                    <a:pt x="208" y="164"/>
                  </a:lnTo>
                  <a:lnTo>
                    <a:pt x="208" y="164"/>
                  </a:lnTo>
                  <a:lnTo>
                    <a:pt x="210" y="164"/>
                  </a:lnTo>
                  <a:lnTo>
                    <a:pt x="210" y="161"/>
                  </a:lnTo>
                  <a:lnTo>
                    <a:pt x="210" y="161"/>
                  </a:lnTo>
                  <a:lnTo>
                    <a:pt x="210" y="161"/>
                  </a:lnTo>
                  <a:lnTo>
                    <a:pt x="210" y="161"/>
                  </a:lnTo>
                  <a:lnTo>
                    <a:pt x="210" y="161"/>
                  </a:lnTo>
                  <a:lnTo>
                    <a:pt x="210" y="161"/>
                  </a:lnTo>
                  <a:lnTo>
                    <a:pt x="208" y="159"/>
                  </a:lnTo>
                  <a:lnTo>
                    <a:pt x="206" y="159"/>
                  </a:lnTo>
                  <a:lnTo>
                    <a:pt x="206" y="159"/>
                  </a:lnTo>
                  <a:lnTo>
                    <a:pt x="203" y="156"/>
                  </a:lnTo>
                  <a:lnTo>
                    <a:pt x="203" y="156"/>
                  </a:lnTo>
                  <a:lnTo>
                    <a:pt x="196" y="156"/>
                  </a:lnTo>
                  <a:lnTo>
                    <a:pt x="196" y="154"/>
                  </a:lnTo>
                  <a:lnTo>
                    <a:pt x="194" y="154"/>
                  </a:lnTo>
                  <a:lnTo>
                    <a:pt x="194" y="154"/>
                  </a:lnTo>
                  <a:lnTo>
                    <a:pt x="194" y="154"/>
                  </a:lnTo>
                  <a:lnTo>
                    <a:pt x="194" y="154"/>
                  </a:lnTo>
                  <a:lnTo>
                    <a:pt x="194" y="149"/>
                  </a:lnTo>
                  <a:lnTo>
                    <a:pt x="194" y="147"/>
                  </a:lnTo>
                  <a:lnTo>
                    <a:pt x="191" y="147"/>
                  </a:lnTo>
                  <a:lnTo>
                    <a:pt x="191" y="145"/>
                  </a:lnTo>
                  <a:lnTo>
                    <a:pt x="191" y="145"/>
                  </a:lnTo>
                  <a:lnTo>
                    <a:pt x="191" y="145"/>
                  </a:lnTo>
                  <a:lnTo>
                    <a:pt x="187" y="145"/>
                  </a:lnTo>
                  <a:lnTo>
                    <a:pt x="187" y="145"/>
                  </a:lnTo>
                  <a:lnTo>
                    <a:pt x="184" y="145"/>
                  </a:lnTo>
                  <a:lnTo>
                    <a:pt x="182" y="142"/>
                  </a:lnTo>
                  <a:lnTo>
                    <a:pt x="179" y="142"/>
                  </a:lnTo>
                  <a:lnTo>
                    <a:pt x="179" y="145"/>
                  </a:lnTo>
                  <a:lnTo>
                    <a:pt x="179" y="145"/>
                  </a:lnTo>
                  <a:lnTo>
                    <a:pt x="179" y="145"/>
                  </a:lnTo>
                  <a:lnTo>
                    <a:pt x="177" y="147"/>
                  </a:lnTo>
                  <a:lnTo>
                    <a:pt x="177" y="147"/>
                  </a:lnTo>
                  <a:lnTo>
                    <a:pt x="177" y="147"/>
                  </a:lnTo>
                  <a:lnTo>
                    <a:pt x="177" y="147"/>
                  </a:lnTo>
                  <a:lnTo>
                    <a:pt x="177" y="147"/>
                  </a:lnTo>
                  <a:lnTo>
                    <a:pt x="177" y="147"/>
                  </a:lnTo>
                  <a:lnTo>
                    <a:pt x="177" y="147"/>
                  </a:lnTo>
                  <a:lnTo>
                    <a:pt x="177" y="147"/>
                  </a:lnTo>
                  <a:lnTo>
                    <a:pt x="175" y="147"/>
                  </a:lnTo>
                  <a:lnTo>
                    <a:pt x="175" y="145"/>
                  </a:lnTo>
                  <a:lnTo>
                    <a:pt x="175" y="147"/>
                  </a:lnTo>
                  <a:lnTo>
                    <a:pt x="172" y="147"/>
                  </a:lnTo>
                  <a:lnTo>
                    <a:pt x="172" y="145"/>
                  </a:lnTo>
                  <a:lnTo>
                    <a:pt x="172" y="145"/>
                  </a:lnTo>
                  <a:lnTo>
                    <a:pt x="172" y="145"/>
                  </a:lnTo>
                  <a:lnTo>
                    <a:pt x="170" y="145"/>
                  </a:lnTo>
                  <a:lnTo>
                    <a:pt x="172" y="145"/>
                  </a:lnTo>
                  <a:lnTo>
                    <a:pt x="172" y="145"/>
                  </a:lnTo>
                  <a:lnTo>
                    <a:pt x="172" y="145"/>
                  </a:lnTo>
                  <a:lnTo>
                    <a:pt x="172" y="142"/>
                  </a:lnTo>
                  <a:lnTo>
                    <a:pt x="172" y="142"/>
                  </a:lnTo>
                  <a:lnTo>
                    <a:pt x="172" y="142"/>
                  </a:lnTo>
                  <a:lnTo>
                    <a:pt x="170" y="142"/>
                  </a:lnTo>
                  <a:lnTo>
                    <a:pt x="168" y="145"/>
                  </a:lnTo>
                  <a:lnTo>
                    <a:pt x="165" y="145"/>
                  </a:lnTo>
                  <a:lnTo>
                    <a:pt x="165" y="142"/>
                  </a:lnTo>
                  <a:lnTo>
                    <a:pt x="163" y="140"/>
                  </a:lnTo>
                  <a:lnTo>
                    <a:pt x="161" y="137"/>
                  </a:lnTo>
                  <a:lnTo>
                    <a:pt x="161" y="137"/>
                  </a:lnTo>
                  <a:lnTo>
                    <a:pt x="158" y="137"/>
                  </a:lnTo>
                  <a:lnTo>
                    <a:pt x="158" y="135"/>
                  </a:lnTo>
                  <a:lnTo>
                    <a:pt x="156" y="133"/>
                  </a:lnTo>
                  <a:lnTo>
                    <a:pt x="153" y="133"/>
                  </a:lnTo>
                  <a:lnTo>
                    <a:pt x="153" y="133"/>
                  </a:lnTo>
                  <a:lnTo>
                    <a:pt x="151" y="133"/>
                  </a:lnTo>
                  <a:lnTo>
                    <a:pt x="151" y="133"/>
                  </a:lnTo>
                  <a:lnTo>
                    <a:pt x="151" y="130"/>
                  </a:lnTo>
                  <a:lnTo>
                    <a:pt x="149" y="130"/>
                  </a:lnTo>
                  <a:lnTo>
                    <a:pt x="151" y="130"/>
                  </a:lnTo>
                  <a:lnTo>
                    <a:pt x="151" y="130"/>
                  </a:lnTo>
                  <a:lnTo>
                    <a:pt x="149" y="130"/>
                  </a:lnTo>
                  <a:lnTo>
                    <a:pt x="149" y="128"/>
                  </a:lnTo>
                  <a:lnTo>
                    <a:pt x="149" y="130"/>
                  </a:lnTo>
                  <a:lnTo>
                    <a:pt x="149" y="130"/>
                  </a:lnTo>
                  <a:lnTo>
                    <a:pt x="149" y="130"/>
                  </a:lnTo>
                  <a:lnTo>
                    <a:pt x="146" y="130"/>
                  </a:lnTo>
                  <a:lnTo>
                    <a:pt x="146" y="128"/>
                  </a:lnTo>
                  <a:lnTo>
                    <a:pt x="146" y="128"/>
                  </a:lnTo>
                  <a:lnTo>
                    <a:pt x="144" y="128"/>
                  </a:lnTo>
                  <a:lnTo>
                    <a:pt x="144" y="128"/>
                  </a:lnTo>
                  <a:lnTo>
                    <a:pt x="144" y="128"/>
                  </a:lnTo>
                  <a:lnTo>
                    <a:pt x="144" y="126"/>
                  </a:lnTo>
                  <a:lnTo>
                    <a:pt x="142" y="123"/>
                  </a:lnTo>
                  <a:lnTo>
                    <a:pt x="139" y="121"/>
                  </a:lnTo>
                  <a:lnTo>
                    <a:pt x="137" y="121"/>
                  </a:lnTo>
                  <a:lnTo>
                    <a:pt x="127" y="119"/>
                  </a:lnTo>
                  <a:lnTo>
                    <a:pt x="125" y="119"/>
                  </a:lnTo>
                  <a:lnTo>
                    <a:pt x="125" y="119"/>
                  </a:lnTo>
                  <a:lnTo>
                    <a:pt x="125" y="119"/>
                  </a:lnTo>
                  <a:lnTo>
                    <a:pt x="125" y="119"/>
                  </a:lnTo>
                  <a:lnTo>
                    <a:pt x="120" y="116"/>
                  </a:lnTo>
                  <a:lnTo>
                    <a:pt x="120" y="116"/>
                  </a:lnTo>
                  <a:lnTo>
                    <a:pt x="120" y="116"/>
                  </a:lnTo>
                  <a:lnTo>
                    <a:pt x="118" y="116"/>
                  </a:lnTo>
                  <a:lnTo>
                    <a:pt x="118" y="116"/>
                  </a:lnTo>
                  <a:lnTo>
                    <a:pt x="116" y="116"/>
                  </a:lnTo>
                  <a:lnTo>
                    <a:pt x="116" y="116"/>
                  </a:lnTo>
                  <a:lnTo>
                    <a:pt x="111" y="116"/>
                  </a:lnTo>
                  <a:lnTo>
                    <a:pt x="108" y="116"/>
                  </a:lnTo>
                  <a:lnTo>
                    <a:pt x="108" y="114"/>
                  </a:lnTo>
                  <a:lnTo>
                    <a:pt x="108" y="114"/>
                  </a:lnTo>
                  <a:lnTo>
                    <a:pt x="106" y="114"/>
                  </a:lnTo>
                  <a:lnTo>
                    <a:pt x="106" y="114"/>
                  </a:lnTo>
                  <a:lnTo>
                    <a:pt x="104" y="114"/>
                  </a:lnTo>
                  <a:lnTo>
                    <a:pt x="104" y="114"/>
                  </a:lnTo>
                  <a:lnTo>
                    <a:pt x="94" y="109"/>
                  </a:lnTo>
                  <a:lnTo>
                    <a:pt x="87" y="107"/>
                  </a:lnTo>
                  <a:lnTo>
                    <a:pt x="82" y="104"/>
                  </a:lnTo>
                  <a:lnTo>
                    <a:pt x="75" y="102"/>
                  </a:lnTo>
                  <a:lnTo>
                    <a:pt x="73" y="102"/>
                  </a:lnTo>
                  <a:lnTo>
                    <a:pt x="73" y="102"/>
                  </a:lnTo>
                  <a:lnTo>
                    <a:pt x="73" y="102"/>
                  </a:lnTo>
                  <a:lnTo>
                    <a:pt x="71" y="102"/>
                  </a:lnTo>
                  <a:lnTo>
                    <a:pt x="71" y="100"/>
                  </a:lnTo>
                  <a:lnTo>
                    <a:pt x="68" y="100"/>
                  </a:lnTo>
                  <a:lnTo>
                    <a:pt x="66" y="100"/>
                  </a:lnTo>
                  <a:lnTo>
                    <a:pt x="66" y="100"/>
                  </a:lnTo>
                  <a:lnTo>
                    <a:pt x="66" y="100"/>
                  </a:lnTo>
                  <a:lnTo>
                    <a:pt x="66" y="100"/>
                  </a:lnTo>
                  <a:lnTo>
                    <a:pt x="64" y="100"/>
                  </a:lnTo>
                  <a:lnTo>
                    <a:pt x="66" y="100"/>
                  </a:lnTo>
                  <a:lnTo>
                    <a:pt x="66" y="97"/>
                  </a:lnTo>
                  <a:lnTo>
                    <a:pt x="66" y="97"/>
                  </a:lnTo>
                  <a:lnTo>
                    <a:pt x="66" y="97"/>
                  </a:lnTo>
                  <a:lnTo>
                    <a:pt x="61" y="95"/>
                  </a:lnTo>
                  <a:lnTo>
                    <a:pt x="61" y="95"/>
                  </a:lnTo>
                  <a:lnTo>
                    <a:pt x="59" y="95"/>
                  </a:lnTo>
                  <a:lnTo>
                    <a:pt x="56" y="95"/>
                  </a:lnTo>
                  <a:lnTo>
                    <a:pt x="56" y="95"/>
                  </a:lnTo>
                  <a:lnTo>
                    <a:pt x="54" y="92"/>
                  </a:lnTo>
                  <a:lnTo>
                    <a:pt x="54" y="92"/>
                  </a:lnTo>
                  <a:lnTo>
                    <a:pt x="54" y="90"/>
                  </a:lnTo>
                  <a:lnTo>
                    <a:pt x="54" y="90"/>
                  </a:lnTo>
                  <a:lnTo>
                    <a:pt x="52" y="90"/>
                  </a:lnTo>
                  <a:lnTo>
                    <a:pt x="40" y="85"/>
                  </a:lnTo>
                  <a:lnTo>
                    <a:pt x="30" y="81"/>
                  </a:lnTo>
                  <a:lnTo>
                    <a:pt x="28" y="78"/>
                  </a:lnTo>
                  <a:lnTo>
                    <a:pt x="28" y="78"/>
                  </a:lnTo>
                  <a:lnTo>
                    <a:pt x="26" y="76"/>
                  </a:lnTo>
                  <a:lnTo>
                    <a:pt x="26" y="78"/>
                  </a:lnTo>
                  <a:lnTo>
                    <a:pt x="26" y="76"/>
                  </a:lnTo>
                  <a:lnTo>
                    <a:pt x="23" y="76"/>
                  </a:lnTo>
                  <a:lnTo>
                    <a:pt x="23" y="76"/>
                  </a:lnTo>
                  <a:lnTo>
                    <a:pt x="23" y="76"/>
                  </a:lnTo>
                  <a:lnTo>
                    <a:pt x="23" y="76"/>
                  </a:lnTo>
                  <a:lnTo>
                    <a:pt x="21" y="76"/>
                  </a:lnTo>
                  <a:lnTo>
                    <a:pt x="21" y="74"/>
                  </a:lnTo>
                  <a:lnTo>
                    <a:pt x="21" y="74"/>
                  </a:lnTo>
                  <a:lnTo>
                    <a:pt x="21" y="74"/>
                  </a:lnTo>
                  <a:lnTo>
                    <a:pt x="21" y="74"/>
                  </a:lnTo>
                  <a:lnTo>
                    <a:pt x="19" y="74"/>
                  </a:lnTo>
                  <a:lnTo>
                    <a:pt x="16" y="74"/>
                  </a:lnTo>
                  <a:lnTo>
                    <a:pt x="14" y="74"/>
                  </a:lnTo>
                  <a:lnTo>
                    <a:pt x="11" y="71"/>
                  </a:lnTo>
                  <a:lnTo>
                    <a:pt x="11" y="74"/>
                  </a:lnTo>
                  <a:lnTo>
                    <a:pt x="9" y="74"/>
                  </a:lnTo>
                  <a:lnTo>
                    <a:pt x="9" y="74"/>
                  </a:lnTo>
                  <a:lnTo>
                    <a:pt x="9" y="74"/>
                  </a:lnTo>
                  <a:lnTo>
                    <a:pt x="9" y="85"/>
                  </a:lnTo>
                  <a:lnTo>
                    <a:pt x="9" y="97"/>
                  </a:lnTo>
                  <a:lnTo>
                    <a:pt x="9" y="111"/>
                  </a:lnTo>
                  <a:lnTo>
                    <a:pt x="9" y="130"/>
                  </a:lnTo>
                  <a:lnTo>
                    <a:pt x="7" y="142"/>
                  </a:lnTo>
                  <a:lnTo>
                    <a:pt x="7" y="154"/>
                  </a:lnTo>
                  <a:lnTo>
                    <a:pt x="7" y="166"/>
                  </a:lnTo>
                  <a:lnTo>
                    <a:pt x="7" y="190"/>
                  </a:lnTo>
                  <a:lnTo>
                    <a:pt x="7" y="201"/>
                  </a:lnTo>
                  <a:lnTo>
                    <a:pt x="7" y="213"/>
                  </a:lnTo>
                  <a:lnTo>
                    <a:pt x="7" y="213"/>
                  </a:lnTo>
                  <a:lnTo>
                    <a:pt x="7" y="213"/>
                  </a:lnTo>
                  <a:lnTo>
                    <a:pt x="7" y="225"/>
                  </a:lnTo>
                  <a:lnTo>
                    <a:pt x="7" y="232"/>
                  </a:lnTo>
                  <a:lnTo>
                    <a:pt x="7" y="235"/>
                  </a:lnTo>
                  <a:lnTo>
                    <a:pt x="7" y="251"/>
                  </a:lnTo>
                  <a:lnTo>
                    <a:pt x="7" y="261"/>
                  </a:lnTo>
                  <a:lnTo>
                    <a:pt x="7" y="272"/>
                  </a:lnTo>
                  <a:lnTo>
                    <a:pt x="7" y="287"/>
                  </a:lnTo>
                  <a:lnTo>
                    <a:pt x="7" y="291"/>
                  </a:lnTo>
                  <a:lnTo>
                    <a:pt x="7" y="291"/>
                  </a:lnTo>
                  <a:lnTo>
                    <a:pt x="4" y="294"/>
                  </a:lnTo>
                  <a:lnTo>
                    <a:pt x="4" y="294"/>
                  </a:lnTo>
                  <a:lnTo>
                    <a:pt x="4" y="294"/>
                  </a:lnTo>
                  <a:lnTo>
                    <a:pt x="4" y="294"/>
                  </a:lnTo>
                  <a:lnTo>
                    <a:pt x="4" y="294"/>
                  </a:lnTo>
                  <a:lnTo>
                    <a:pt x="4" y="296"/>
                  </a:lnTo>
                  <a:lnTo>
                    <a:pt x="4" y="296"/>
                  </a:lnTo>
                  <a:lnTo>
                    <a:pt x="4" y="296"/>
                  </a:lnTo>
                  <a:lnTo>
                    <a:pt x="4" y="296"/>
                  </a:lnTo>
                  <a:lnTo>
                    <a:pt x="4" y="296"/>
                  </a:lnTo>
                  <a:lnTo>
                    <a:pt x="4" y="298"/>
                  </a:lnTo>
                  <a:lnTo>
                    <a:pt x="4" y="298"/>
                  </a:lnTo>
                  <a:lnTo>
                    <a:pt x="4" y="298"/>
                  </a:lnTo>
                  <a:lnTo>
                    <a:pt x="2" y="298"/>
                  </a:lnTo>
                  <a:lnTo>
                    <a:pt x="2" y="298"/>
                  </a:lnTo>
                  <a:lnTo>
                    <a:pt x="4" y="298"/>
                  </a:lnTo>
                  <a:lnTo>
                    <a:pt x="4" y="298"/>
                  </a:lnTo>
                  <a:lnTo>
                    <a:pt x="4" y="298"/>
                  </a:lnTo>
                  <a:lnTo>
                    <a:pt x="4" y="301"/>
                  </a:lnTo>
                  <a:lnTo>
                    <a:pt x="4" y="301"/>
                  </a:lnTo>
                  <a:lnTo>
                    <a:pt x="4" y="301"/>
                  </a:lnTo>
                  <a:lnTo>
                    <a:pt x="4" y="301"/>
                  </a:lnTo>
                  <a:lnTo>
                    <a:pt x="4" y="303"/>
                  </a:lnTo>
                  <a:lnTo>
                    <a:pt x="4" y="303"/>
                  </a:lnTo>
                  <a:lnTo>
                    <a:pt x="2" y="303"/>
                  </a:lnTo>
                  <a:lnTo>
                    <a:pt x="2" y="303"/>
                  </a:lnTo>
                  <a:lnTo>
                    <a:pt x="2" y="306"/>
                  </a:lnTo>
                  <a:lnTo>
                    <a:pt x="2" y="306"/>
                  </a:lnTo>
                  <a:lnTo>
                    <a:pt x="2" y="306"/>
                  </a:lnTo>
                  <a:lnTo>
                    <a:pt x="2" y="306"/>
                  </a:lnTo>
                  <a:lnTo>
                    <a:pt x="2" y="306"/>
                  </a:lnTo>
                  <a:lnTo>
                    <a:pt x="2" y="306"/>
                  </a:lnTo>
                  <a:lnTo>
                    <a:pt x="2" y="306"/>
                  </a:lnTo>
                  <a:lnTo>
                    <a:pt x="2" y="308"/>
                  </a:lnTo>
                  <a:lnTo>
                    <a:pt x="2" y="308"/>
                  </a:lnTo>
                  <a:lnTo>
                    <a:pt x="0" y="308"/>
                  </a:lnTo>
                  <a:lnTo>
                    <a:pt x="0" y="308"/>
                  </a:lnTo>
                  <a:lnTo>
                    <a:pt x="0" y="308"/>
                  </a:lnTo>
                  <a:lnTo>
                    <a:pt x="0" y="310"/>
                  </a:lnTo>
                  <a:lnTo>
                    <a:pt x="0" y="310"/>
                  </a:lnTo>
                  <a:lnTo>
                    <a:pt x="0" y="313"/>
                  </a:lnTo>
                  <a:lnTo>
                    <a:pt x="0" y="313"/>
                  </a:lnTo>
                  <a:lnTo>
                    <a:pt x="0" y="313"/>
                  </a:lnTo>
                  <a:lnTo>
                    <a:pt x="0" y="315"/>
                  </a:lnTo>
                  <a:lnTo>
                    <a:pt x="0" y="315"/>
                  </a:lnTo>
                  <a:lnTo>
                    <a:pt x="0" y="315"/>
                  </a:lnTo>
                  <a:lnTo>
                    <a:pt x="2" y="317"/>
                  </a:lnTo>
                  <a:lnTo>
                    <a:pt x="0" y="317"/>
                  </a:lnTo>
                  <a:lnTo>
                    <a:pt x="0" y="317"/>
                  </a:lnTo>
                  <a:lnTo>
                    <a:pt x="0" y="317"/>
                  </a:lnTo>
                  <a:lnTo>
                    <a:pt x="0" y="320"/>
                  </a:lnTo>
                  <a:lnTo>
                    <a:pt x="0" y="320"/>
                  </a:lnTo>
                  <a:lnTo>
                    <a:pt x="2" y="320"/>
                  </a:lnTo>
                  <a:lnTo>
                    <a:pt x="2" y="320"/>
                  </a:lnTo>
                  <a:lnTo>
                    <a:pt x="2" y="322"/>
                  </a:lnTo>
                  <a:lnTo>
                    <a:pt x="2" y="322"/>
                  </a:lnTo>
                  <a:lnTo>
                    <a:pt x="4" y="322"/>
                  </a:lnTo>
                  <a:lnTo>
                    <a:pt x="4" y="325"/>
                  </a:lnTo>
                  <a:lnTo>
                    <a:pt x="4" y="325"/>
                  </a:lnTo>
                  <a:lnTo>
                    <a:pt x="7" y="325"/>
                  </a:lnTo>
                  <a:lnTo>
                    <a:pt x="4" y="332"/>
                  </a:lnTo>
                  <a:lnTo>
                    <a:pt x="4" y="341"/>
                  </a:lnTo>
                  <a:lnTo>
                    <a:pt x="4" y="348"/>
                  </a:lnTo>
                  <a:lnTo>
                    <a:pt x="4" y="351"/>
                  </a:lnTo>
                  <a:lnTo>
                    <a:pt x="4" y="365"/>
                  </a:lnTo>
                  <a:lnTo>
                    <a:pt x="4" y="377"/>
                  </a:lnTo>
                  <a:lnTo>
                    <a:pt x="4" y="388"/>
                  </a:lnTo>
                  <a:lnTo>
                    <a:pt x="4" y="391"/>
                  </a:lnTo>
                  <a:lnTo>
                    <a:pt x="4" y="400"/>
                  </a:lnTo>
                  <a:lnTo>
                    <a:pt x="4" y="414"/>
                  </a:lnTo>
                  <a:lnTo>
                    <a:pt x="4" y="426"/>
                  </a:lnTo>
                  <a:lnTo>
                    <a:pt x="4" y="436"/>
                  </a:lnTo>
                  <a:lnTo>
                    <a:pt x="4" y="448"/>
                  </a:lnTo>
                  <a:lnTo>
                    <a:pt x="4" y="455"/>
                  </a:lnTo>
                  <a:lnTo>
                    <a:pt x="4" y="455"/>
                  </a:lnTo>
                  <a:lnTo>
                    <a:pt x="9" y="462"/>
                  </a:lnTo>
                  <a:lnTo>
                    <a:pt x="11" y="462"/>
                  </a:lnTo>
                  <a:lnTo>
                    <a:pt x="14" y="462"/>
                  </a:lnTo>
                  <a:lnTo>
                    <a:pt x="16" y="462"/>
                  </a:lnTo>
                  <a:lnTo>
                    <a:pt x="21" y="457"/>
                  </a:lnTo>
                  <a:lnTo>
                    <a:pt x="23" y="457"/>
                  </a:lnTo>
                  <a:lnTo>
                    <a:pt x="23" y="457"/>
                  </a:lnTo>
                  <a:lnTo>
                    <a:pt x="26" y="457"/>
                  </a:lnTo>
                  <a:lnTo>
                    <a:pt x="28" y="457"/>
                  </a:lnTo>
                  <a:lnTo>
                    <a:pt x="30" y="459"/>
                  </a:lnTo>
                  <a:lnTo>
                    <a:pt x="30" y="462"/>
                  </a:lnTo>
                  <a:lnTo>
                    <a:pt x="33" y="462"/>
                  </a:lnTo>
                  <a:lnTo>
                    <a:pt x="33" y="462"/>
                  </a:lnTo>
                  <a:lnTo>
                    <a:pt x="33" y="462"/>
                  </a:lnTo>
                  <a:lnTo>
                    <a:pt x="35" y="462"/>
                  </a:lnTo>
                  <a:lnTo>
                    <a:pt x="35" y="462"/>
                  </a:lnTo>
                  <a:lnTo>
                    <a:pt x="35" y="462"/>
                  </a:lnTo>
                  <a:lnTo>
                    <a:pt x="35" y="462"/>
                  </a:lnTo>
                  <a:lnTo>
                    <a:pt x="37" y="462"/>
                  </a:lnTo>
                  <a:lnTo>
                    <a:pt x="37" y="462"/>
                  </a:lnTo>
                  <a:lnTo>
                    <a:pt x="37" y="462"/>
                  </a:lnTo>
                  <a:lnTo>
                    <a:pt x="40" y="462"/>
                  </a:lnTo>
                  <a:lnTo>
                    <a:pt x="40" y="462"/>
                  </a:lnTo>
                  <a:lnTo>
                    <a:pt x="45" y="459"/>
                  </a:lnTo>
                  <a:lnTo>
                    <a:pt x="47" y="459"/>
                  </a:lnTo>
                  <a:lnTo>
                    <a:pt x="47" y="462"/>
                  </a:lnTo>
                  <a:lnTo>
                    <a:pt x="49" y="462"/>
                  </a:lnTo>
                  <a:lnTo>
                    <a:pt x="49" y="462"/>
                  </a:lnTo>
                  <a:lnTo>
                    <a:pt x="52" y="462"/>
                  </a:lnTo>
                  <a:lnTo>
                    <a:pt x="54" y="459"/>
                  </a:lnTo>
                  <a:lnTo>
                    <a:pt x="56" y="459"/>
                  </a:lnTo>
                  <a:lnTo>
                    <a:pt x="64" y="459"/>
                  </a:lnTo>
                  <a:lnTo>
                    <a:pt x="64" y="459"/>
                  </a:lnTo>
                  <a:lnTo>
                    <a:pt x="66" y="459"/>
                  </a:lnTo>
                  <a:lnTo>
                    <a:pt x="66" y="457"/>
                  </a:lnTo>
                  <a:lnTo>
                    <a:pt x="66" y="457"/>
                  </a:lnTo>
                  <a:lnTo>
                    <a:pt x="68" y="457"/>
                  </a:lnTo>
                  <a:lnTo>
                    <a:pt x="71" y="459"/>
                  </a:lnTo>
                  <a:lnTo>
                    <a:pt x="73" y="459"/>
                  </a:lnTo>
                  <a:lnTo>
                    <a:pt x="73" y="459"/>
                  </a:lnTo>
                  <a:lnTo>
                    <a:pt x="75" y="459"/>
                  </a:lnTo>
                  <a:lnTo>
                    <a:pt x="75" y="462"/>
                  </a:lnTo>
                  <a:lnTo>
                    <a:pt x="75" y="462"/>
                  </a:lnTo>
                  <a:lnTo>
                    <a:pt x="78" y="462"/>
                  </a:lnTo>
                  <a:lnTo>
                    <a:pt x="80" y="462"/>
                  </a:lnTo>
                  <a:lnTo>
                    <a:pt x="82" y="464"/>
                  </a:lnTo>
                  <a:lnTo>
                    <a:pt x="85" y="467"/>
                  </a:lnTo>
                  <a:lnTo>
                    <a:pt x="85" y="467"/>
                  </a:lnTo>
                  <a:lnTo>
                    <a:pt x="87" y="469"/>
                  </a:lnTo>
                  <a:lnTo>
                    <a:pt x="90" y="467"/>
                  </a:lnTo>
                  <a:lnTo>
                    <a:pt x="92" y="467"/>
                  </a:lnTo>
                  <a:lnTo>
                    <a:pt x="92" y="464"/>
                  </a:lnTo>
                  <a:lnTo>
                    <a:pt x="94" y="464"/>
                  </a:lnTo>
                  <a:lnTo>
                    <a:pt x="99" y="462"/>
                  </a:lnTo>
                  <a:lnTo>
                    <a:pt x="101" y="459"/>
                  </a:lnTo>
                  <a:lnTo>
                    <a:pt x="104" y="459"/>
                  </a:lnTo>
                  <a:lnTo>
                    <a:pt x="104" y="459"/>
                  </a:lnTo>
                  <a:lnTo>
                    <a:pt x="104" y="457"/>
                  </a:lnTo>
                  <a:lnTo>
                    <a:pt x="106" y="457"/>
                  </a:lnTo>
                  <a:lnTo>
                    <a:pt x="106" y="457"/>
                  </a:lnTo>
                  <a:lnTo>
                    <a:pt x="106" y="457"/>
                  </a:lnTo>
                  <a:lnTo>
                    <a:pt x="106" y="457"/>
                  </a:lnTo>
                  <a:lnTo>
                    <a:pt x="108" y="455"/>
                  </a:lnTo>
                  <a:lnTo>
                    <a:pt x="108" y="455"/>
                  </a:lnTo>
                  <a:lnTo>
                    <a:pt x="111" y="455"/>
                  </a:lnTo>
                  <a:lnTo>
                    <a:pt x="116" y="452"/>
                  </a:lnTo>
                  <a:lnTo>
                    <a:pt x="116" y="452"/>
                  </a:lnTo>
                  <a:lnTo>
                    <a:pt x="116" y="452"/>
                  </a:lnTo>
                  <a:lnTo>
                    <a:pt x="116" y="452"/>
                  </a:lnTo>
                  <a:lnTo>
                    <a:pt x="116" y="450"/>
                  </a:lnTo>
                  <a:lnTo>
                    <a:pt x="116" y="450"/>
                  </a:lnTo>
                  <a:lnTo>
                    <a:pt x="118" y="450"/>
                  </a:lnTo>
                  <a:lnTo>
                    <a:pt x="118" y="450"/>
                  </a:lnTo>
                  <a:lnTo>
                    <a:pt x="118" y="450"/>
                  </a:lnTo>
                  <a:lnTo>
                    <a:pt x="120" y="450"/>
                  </a:lnTo>
                  <a:lnTo>
                    <a:pt x="120" y="450"/>
                  </a:lnTo>
                  <a:lnTo>
                    <a:pt x="120" y="450"/>
                  </a:lnTo>
                  <a:lnTo>
                    <a:pt x="120" y="450"/>
                  </a:lnTo>
                  <a:lnTo>
                    <a:pt x="125" y="450"/>
                  </a:lnTo>
                  <a:lnTo>
                    <a:pt x="125" y="450"/>
                  </a:lnTo>
                  <a:lnTo>
                    <a:pt x="127" y="448"/>
                  </a:lnTo>
                  <a:lnTo>
                    <a:pt x="127" y="448"/>
                  </a:lnTo>
                  <a:lnTo>
                    <a:pt x="127" y="448"/>
                  </a:lnTo>
                  <a:lnTo>
                    <a:pt x="130" y="445"/>
                  </a:lnTo>
                  <a:lnTo>
                    <a:pt x="130" y="445"/>
                  </a:lnTo>
                  <a:lnTo>
                    <a:pt x="127" y="443"/>
                  </a:lnTo>
                  <a:lnTo>
                    <a:pt x="130" y="436"/>
                  </a:lnTo>
                  <a:lnTo>
                    <a:pt x="127" y="436"/>
                  </a:lnTo>
                  <a:lnTo>
                    <a:pt x="127" y="433"/>
                  </a:lnTo>
                  <a:lnTo>
                    <a:pt x="125" y="431"/>
                  </a:lnTo>
                  <a:lnTo>
                    <a:pt x="125" y="429"/>
                  </a:lnTo>
                  <a:lnTo>
                    <a:pt x="123" y="424"/>
                  </a:lnTo>
                  <a:lnTo>
                    <a:pt x="116" y="419"/>
                  </a:lnTo>
                  <a:lnTo>
                    <a:pt x="113" y="417"/>
                  </a:lnTo>
                  <a:lnTo>
                    <a:pt x="111" y="417"/>
                  </a:lnTo>
                  <a:lnTo>
                    <a:pt x="106" y="414"/>
                  </a:lnTo>
                  <a:lnTo>
                    <a:pt x="104" y="414"/>
                  </a:lnTo>
                  <a:lnTo>
                    <a:pt x="99" y="412"/>
                  </a:lnTo>
                  <a:lnTo>
                    <a:pt x="99" y="412"/>
                  </a:lnTo>
                  <a:lnTo>
                    <a:pt x="99" y="410"/>
                  </a:lnTo>
                  <a:lnTo>
                    <a:pt x="97" y="410"/>
                  </a:lnTo>
                  <a:lnTo>
                    <a:pt x="94" y="407"/>
                  </a:lnTo>
                  <a:lnTo>
                    <a:pt x="94" y="410"/>
                  </a:lnTo>
                  <a:lnTo>
                    <a:pt x="90" y="407"/>
                  </a:lnTo>
                  <a:lnTo>
                    <a:pt x="87" y="407"/>
                  </a:lnTo>
                  <a:lnTo>
                    <a:pt x="85" y="412"/>
                  </a:lnTo>
                  <a:lnTo>
                    <a:pt x="82" y="412"/>
                  </a:lnTo>
                  <a:lnTo>
                    <a:pt x="80" y="412"/>
                  </a:lnTo>
                  <a:lnTo>
                    <a:pt x="78" y="410"/>
                  </a:lnTo>
                  <a:lnTo>
                    <a:pt x="78" y="410"/>
                  </a:lnTo>
                  <a:lnTo>
                    <a:pt x="75" y="403"/>
                  </a:lnTo>
                  <a:lnTo>
                    <a:pt x="75" y="403"/>
                  </a:lnTo>
                  <a:lnTo>
                    <a:pt x="75" y="400"/>
                  </a:lnTo>
                  <a:lnTo>
                    <a:pt x="73" y="400"/>
                  </a:lnTo>
                  <a:lnTo>
                    <a:pt x="73" y="400"/>
                  </a:lnTo>
                  <a:lnTo>
                    <a:pt x="71" y="400"/>
                  </a:lnTo>
                  <a:lnTo>
                    <a:pt x="71" y="400"/>
                  </a:lnTo>
                  <a:lnTo>
                    <a:pt x="68" y="400"/>
                  </a:lnTo>
                  <a:lnTo>
                    <a:pt x="68" y="400"/>
                  </a:lnTo>
                  <a:lnTo>
                    <a:pt x="68" y="403"/>
                  </a:lnTo>
                  <a:lnTo>
                    <a:pt x="68" y="403"/>
                  </a:lnTo>
                  <a:lnTo>
                    <a:pt x="68" y="403"/>
                  </a:lnTo>
                  <a:lnTo>
                    <a:pt x="66" y="403"/>
                  </a:lnTo>
                  <a:lnTo>
                    <a:pt x="66" y="403"/>
                  </a:lnTo>
                  <a:lnTo>
                    <a:pt x="64" y="403"/>
                  </a:lnTo>
                  <a:lnTo>
                    <a:pt x="64" y="403"/>
                  </a:lnTo>
                  <a:lnTo>
                    <a:pt x="64" y="403"/>
                  </a:lnTo>
                  <a:lnTo>
                    <a:pt x="66" y="403"/>
                  </a:lnTo>
                  <a:lnTo>
                    <a:pt x="66" y="403"/>
                  </a:lnTo>
                  <a:lnTo>
                    <a:pt x="66" y="403"/>
                  </a:lnTo>
                  <a:lnTo>
                    <a:pt x="66" y="400"/>
                  </a:lnTo>
                  <a:lnTo>
                    <a:pt x="68" y="400"/>
                  </a:lnTo>
                  <a:lnTo>
                    <a:pt x="68" y="400"/>
                  </a:lnTo>
                  <a:lnTo>
                    <a:pt x="68" y="400"/>
                  </a:lnTo>
                  <a:lnTo>
                    <a:pt x="68" y="400"/>
                  </a:lnTo>
                  <a:lnTo>
                    <a:pt x="71" y="400"/>
                  </a:lnTo>
                  <a:lnTo>
                    <a:pt x="73" y="398"/>
                  </a:lnTo>
                  <a:lnTo>
                    <a:pt x="75" y="400"/>
                  </a:lnTo>
                  <a:lnTo>
                    <a:pt x="78" y="400"/>
                  </a:lnTo>
                  <a:lnTo>
                    <a:pt x="78" y="407"/>
                  </a:lnTo>
                  <a:lnTo>
                    <a:pt x="78" y="407"/>
                  </a:lnTo>
                  <a:lnTo>
                    <a:pt x="80" y="410"/>
                  </a:lnTo>
                  <a:lnTo>
                    <a:pt x="80" y="410"/>
                  </a:lnTo>
                  <a:lnTo>
                    <a:pt x="82" y="410"/>
                  </a:lnTo>
                  <a:lnTo>
                    <a:pt x="82" y="410"/>
                  </a:lnTo>
                  <a:lnTo>
                    <a:pt x="85" y="410"/>
                  </a:lnTo>
                  <a:lnTo>
                    <a:pt x="87" y="407"/>
                  </a:lnTo>
                  <a:lnTo>
                    <a:pt x="90" y="407"/>
                  </a:lnTo>
                  <a:lnTo>
                    <a:pt x="90" y="405"/>
                  </a:lnTo>
                  <a:lnTo>
                    <a:pt x="92" y="405"/>
                  </a:lnTo>
                  <a:lnTo>
                    <a:pt x="94" y="405"/>
                  </a:lnTo>
                  <a:lnTo>
                    <a:pt x="94" y="405"/>
                  </a:lnTo>
                  <a:lnTo>
                    <a:pt x="94" y="405"/>
                  </a:lnTo>
                  <a:lnTo>
                    <a:pt x="101" y="407"/>
                  </a:lnTo>
                  <a:lnTo>
                    <a:pt x="106" y="410"/>
                  </a:lnTo>
                  <a:lnTo>
                    <a:pt x="106" y="410"/>
                  </a:lnTo>
                  <a:lnTo>
                    <a:pt x="108" y="410"/>
                  </a:lnTo>
                  <a:lnTo>
                    <a:pt x="120" y="405"/>
                  </a:lnTo>
                  <a:lnTo>
                    <a:pt x="125" y="405"/>
                  </a:lnTo>
                  <a:lnTo>
                    <a:pt x="125" y="405"/>
                  </a:lnTo>
                  <a:lnTo>
                    <a:pt x="125" y="405"/>
                  </a:lnTo>
                  <a:lnTo>
                    <a:pt x="139" y="405"/>
                  </a:lnTo>
                  <a:lnTo>
                    <a:pt x="139" y="403"/>
                  </a:lnTo>
                  <a:lnTo>
                    <a:pt x="142" y="403"/>
                  </a:lnTo>
                  <a:lnTo>
                    <a:pt x="142" y="403"/>
                  </a:lnTo>
                  <a:lnTo>
                    <a:pt x="142" y="400"/>
                  </a:lnTo>
                  <a:lnTo>
                    <a:pt x="139" y="396"/>
                  </a:lnTo>
                  <a:lnTo>
                    <a:pt x="137" y="393"/>
                  </a:lnTo>
                  <a:lnTo>
                    <a:pt x="137" y="391"/>
                  </a:lnTo>
                  <a:lnTo>
                    <a:pt x="132" y="388"/>
                  </a:lnTo>
                  <a:lnTo>
                    <a:pt x="132" y="388"/>
                  </a:lnTo>
                  <a:lnTo>
                    <a:pt x="132" y="388"/>
                  </a:lnTo>
                  <a:lnTo>
                    <a:pt x="132" y="386"/>
                  </a:lnTo>
                  <a:lnTo>
                    <a:pt x="132" y="386"/>
                  </a:lnTo>
                  <a:lnTo>
                    <a:pt x="130" y="386"/>
                  </a:lnTo>
                  <a:lnTo>
                    <a:pt x="127" y="386"/>
                  </a:lnTo>
                  <a:lnTo>
                    <a:pt x="127" y="384"/>
                  </a:lnTo>
                  <a:lnTo>
                    <a:pt x="127" y="384"/>
                  </a:lnTo>
                  <a:lnTo>
                    <a:pt x="127" y="384"/>
                  </a:lnTo>
                  <a:lnTo>
                    <a:pt x="127" y="384"/>
                  </a:lnTo>
                  <a:lnTo>
                    <a:pt x="127" y="384"/>
                  </a:lnTo>
                  <a:lnTo>
                    <a:pt x="130" y="384"/>
                  </a:lnTo>
                  <a:lnTo>
                    <a:pt x="130" y="384"/>
                  </a:lnTo>
                  <a:lnTo>
                    <a:pt x="130" y="384"/>
                  </a:lnTo>
                  <a:lnTo>
                    <a:pt x="132" y="384"/>
                  </a:lnTo>
                  <a:lnTo>
                    <a:pt x="132" y="386"/>
                  </a:lnTo>
                  <a:lnTo>
                    <a:pt x="132" y="386"/>
                  </a:lnTo>
                  <a:lnTo>
                    <a:pt x="135" y="388"/>
                  </a:lnTo>
                  <a:lnTo>
                    <a:pt x="135" y="388"/>
                  </a:lnTo>
                  <a:lnTo>
                    <a:pt x="135" y="388"/>
                  </a:lnTo>
                  <a:lnTo>
                    <a:pt x="137" y="388"/>
                  </a:lnTo>
                  <a:lnTo>
                    <a:pt x="142" y="388"/>
                  </a:lnTo>
                  <a:lnTo>
                    <a:pt x="142" y="388"/>
                  </a:lnTo>
                  <a:lnTo>
                    <a:pt x="144" y="388"/>
                  </a:lnTo>
                  <a:lnTo>
                    <a:pt x="144" y="388"/>
                  </a:lnTo>
                  <a:lnTo>
                    <a:pt x="146" y="391"/>
                  </a:lnTo>
                  <a:lnTo>
                    <a:pt x="146" y="391"/>
                  </a:lnTo>
                  <a:lnTo>
                    <a:pt x="146" y="391"/>
                  </a:lnTo>
                  <a:lnTo>
                    <a:pt x="146" y="391"/>
                  </a:lnTo>
                  <a:lnTo>
                    <a:pt x="149" y="393"/>
                  </a:lnTo>
                  <a:lnTo>
                    <a:pt x="153" y="393"/>
                  </a:lnTo>
                  <a:lnTo>
                    <a:pt x="153" y="391"/>
                  </a:lnTo>
                  <a:lnTo>
                    <a:pt x="156" y="391"/>
                  </a:lnTo>
                  <a:lnTo>
                    <a:pt x="156" y="391"/>
                  </a:lnTo>
                  <a:lnTo>
                    <a:pt x="153" y="388"/>
                  </a:lnTo>
                  <a:lnTo>
                    <a:pt x="153" y="388"/>
                  </a:lnTo>
                  <a:lnTo>
                    <a:pt x="153" y="386"/>
                  </a:lnTo>
                  <a:lnTo>
                    <a:pt x="151" y="386"/>
                  </a:lnTo>
                  <a:lnTo>
                    <a:pt x="151" y="386"/>
                  </a:lnTo>
                  <a:lnTo>
                    <a:pt x="151" y="386"/>
                  </a:lnTo>
                  <a:lnTo>
                    <a:pt x="151" y="386"/>
                  </a:lnTo>
                  <a:lnTo>
                    <a:pt x="151" y="386"/>
                  </a:lnTo>
                  <a:lnTo>
                    <a:pt x="153" y="386"/>
                  </a:lnTo>
                  <a:lnTo>
                    <a:pt x="153" y="386"/>
                  </a:lnTo>
                  <a:lnTo>
                    <a:pt x="156" y="386"/>
                  </a:lnTo>
                  <a:lnTo>
                    <a:pt x="156" y="388"/>
                  </a:lnTo>
                  <a:lnTo>
                    <a:pt x="156" y="388"/>
                  </a:lnTo>
                  <a:lnTo>
                    <a:pt x="158" y="388"/>
                  </a:lnTo>
                  <a:lnTo>
                    <a:pt x="158" y="388"/>
                  </a:lnTo>
                  <a:lnTo>
                    <a:pt x="158" y="388"/>
                  </a:lnTo>
                  <a:lnTo>
                    <a:pt x="158" y="386"/>
                  </a:lnTo>
                  <a:lnTo>
                    <a:pt x="156" y="381"/>
                  </a:lnTo>
                  <a:lnTo>
                    <a:pt x="153" y="379"/>
                  </a:lnTo>
                  <a:lnTo>
                    <a:pt x="153" y="379"/>
                  </a:lnTo>
                  <a:lnTo>
                    <a:pt x="153" y="377"/>
                  </a:lnTo>
                  <a:lnTo>
                    <a:pt x="153" y="377"/>
                  </a:lnTo>
                  <a:lnTo>
                    <a:pt x="153" y="374"/>
                  </a:lnTo>
                  <a:lnTo>
                    <a:pt x="153" y="374"/>
                  </a:lnTo>
                  <a:lnTo>
                    <a:pt x="149" y="365"/>
                  </a:lnTo>
                  <a:lnTo>
                    <a:pt x="149" y="362"/>
                  </a:lnTo>
                  <a:lnTo>
                    <a:pt x="149" y="362"/>
                  </a:lnTo>
                  <a:lnTo>
                    <a:pt x="149" y="362"/>
                  </a:lnTo>
                  <a:lnTo>
                    <a:pt x="149" y="362"/>
                  </a:lnTo>
                  <a:lnTo>
                    <a:pt x="146" y="362"/>
                  </a:lnTo>
                  <a:lnTo>
                    <a:pt x="146" y="360"/>
                  </a:lnTo>
                  <a:lnTo>
                    <a:pt x="144" y="360"/>
                  </a:lnTo>
                  <a:lnTo>
                    <a:pt x="144" y="360"/>
                  </a:lnTo>
                  <a:lnTo>
                    <a:pt x="144" y="358"/>
                  </a:lnTo>
                  <a:lnTo>
                    <a:pt x="142" y="358"/>
                  </a:lnTo>
                  <a:lnTo>
                    <a:pt x="144" y="358"/>
                  </a:lnTo>
                  <a:lnTo>
                    <a:pt x="144" y="358"/>
                  </a:lnTo>
                  <a:lnTo>
                    <a:pt x="144" y="358"/>
                  </a:lnTo>
                  <a:lnTo>
                    <a:pt x="144" y="358"/>
                  </a:lnTo>
                  <a:lnTo>
                    <a:pt x="146" y="360"/>
                  </a:lnTo>
                  <a:lnTo>
                    <a:pt x="146" y="360"/>
                  </a:lnTo>
                  <a:lnTo>
                    <a:pt x="146" y="360"/>
                  </a:lnTo>
                  <a:lnTo>
                    <a:pt x="149" y="360"/>
                  </a:lnTo>
                  <a:lnTo>
                    <a:pt x="149" y="360"/>
                  </a:lnTo>
                  <a:lnTo>
                    <a:pt x="149" y="360"/>
                  </a:lnTo>
                  <a:lnTo>
                    <a:pt x="149" y="360"/>
                  </a:lnTo>
                  <a:lnTo>
                    <a:pt x="149" y="362"/>
                  </a:lnTo>
                  <a:lnTo>
                    <a:pt x="151" y="365"/>
                  </a:lnTo>
                  <a:lnTo>
                    <a:pt x="151" y="367"/>
                  </a:lnTo>
                  <a:lnTo>
                    <a:pt x="151" y="367"/>
                  </a:lnTo>
                  <a:lnTo>
                    <a:pt x="153" y="370"/>
                  </a:lnTo>
                  <a:lnTo>
                    <a:pt x="156" y="372"/>
                  </a:lnTo>
                  <a:lnTo>
                    <a:pt x="168" y="377"/>
                  </a:lnTo>
                  <a:lnTo>
                    <a:pt x="168" y="377"/>
                  </a:lnTo>
                  <a:lnTo>
                    <a:pt x="168" y="377"/>
                  </a:lnTo>
                  <a:lnTo>
                    <a:pt x="168" y="377"/>
                  </a:lnTo>
                  <a:lnTo>
                    <a:pt x="170" y="377"/>
                  </a:lnTo>
                  <a:lnTo>
                    <a:pt x="170" y="377"/>
                  </a:lnTo>
                  <a:lnTo>
                    <a:pt x="170" y="377"/>
                  </a:lnTo>
                  <a:lnTo>
                    <a:pt x="170" y="377"/>
                  </a:lnTo>
                  <a:lnTo>
                    <a:pt x="172" y="377"/>
                  </a:lnTo>
                  <a:lnTo>
                    <a:pt x="172" y="377"/>
                  </a:lnTo>
                  <a:lnTo>
                    <a:pt x="175" y="377"/>
                  </a:lnTo>
                  <a:lnTo>
                    <a:pt x="175" y="377"/>
                  </a:lnTo>
                  <a:lnTo>
                    <a:pt x="175" y="374"/>
                  </a:lnTo>
                  <a:lnTo>
                    <a:pt x="175" y="374"/>
                  </a:lnTo>
                  <a:lnTo>
                    <a:pt x="175" y="374"/>
                  </a:lnTo>
                  <a:lnTo>
                    <a:pt x="172" y="374"/>
                  </a:lnTo>
                  <a:lnTo>
                    <a:pt x="175" y="372"/>
                  </a:lnTo>
                  <a:lnTo>
                    <a:pt x="175" y="372"/>
                  </a:lnTo>
                  <a:lnTo>
                    <a:pt x="175" y="370"/>
                  </a:lnTo>
                  <a:lnTo>
                    <a:pt x="172" y="370"/>
                  </a:lnTo>
                  <a:lnTo>
                    <a:pt x="172" y="370"/>
                  </a:lnTo>
                  <a:lnTo>
                    <a:pt x="172" y="370"/>
                  </a:lnTo>
                  <a:lnTo>
                    <a:pt x="175" y="370"/>
                  </a:lnTo>
                  <a:lnTo>
                    <a:pt x="175" y="370"/>
                  </a:lnTo>
                  <a:lnTo>
                    <a:pt x="175" y="367"/>
                  </a:lnTo>
                  <a:lnTo>
                    <a:pt x="175" y="370"/>
                  </a:lnTo>
                  <a:lnTo>
                    <a:pt x="177" y="372"/>
                  </a:lnTo>
                  <a:lnTo>
                    <a:pt x="177" y="372"/>
                  </a:lnTo>
                  <a:lnTo>
                    <a:pt x="177" y="372"/>
                  </a:lnTo>
                  <a:lnTo>
                    <a:pt x="177" y="370"/>
                  </a:lnTo>
                  <a:lnTo>
                    <a:pt x="177" y="370"/>
                  </a:lnTo>
                  <a:lnTo>
                    <a:pt x="177" y="367"/>
                  </a:lnTo>
                  <a:lnTo>
                    <a:pt x="179" y="370"/>
                  </a:lnTo>
                  <a:lnTo>
                    <a:pt x="179" y="372"/>
                  </a:lnTo>
                  <a:lnTo>
                    <a:pt x="179" y="374"/>
                  </a:lnTo>
                  <a:lnTo>
                    <a:pt x="179" y="374"/>
                  </a:lnTo>
                  <a:lnTo>
                    <a:pt x="182" y="374"/>
                  </a:lnTo>
                  <a:lnTo>
                    <a:pt x="182" y="374"/>
                  </a:lnTo>
                  <a:lnTo>
                    <a:pt x="182" y="374"/>
                  </a:lnTo>
                  <a:lnTo>
                    <a:pt x="182" y="374"/>
                  </a:lnTo>
                  <a:lnTo>
                    <a:pt x="184" y="374"/>
                  </a:lnTo>
                  <a:lnTo>
                    <a:pt x="184" y="374"/>
                  </a:lnTo>
                  <a:lnTo>
                    <a:pt x="184" y="377"/>
                  </a:lnTo>
                  <a:lnTo>
                    <a:pt x="184" y="377"/>
                  </a:lnTo>
                  <a:lnTo>
                    <a:pt x="187" y="377"/>
                  </a:lnTo>
                  <a:lnTo>
                    <a:pt x="187" y="379"/>
                  </a:lnTo>
                  <a:lnTo>
                    <a:pt x="187" y="379"/>
                  </a:lnTo>
                  <a:lnTo>
                    <a:pt x="187" y="377"/>
                  </a:lnTo>
                  <a:lnTo>
                    <a:pt x="187" y="374"/>
                  </a:lnTo>
                  <a:lnTo>
                    <a:pt x="184" y="374"/>
                  </a:lnTo>
                  <a:lnTo>
                    <a:pt x="184" y="374"/>
                  </a:lnTo>
                  <a:lnTo>
                    <a:pt x="184" y="372"/>
                  </a:lnTo>
                  <a:lnTo>
                    <a:pt x="184" y="372"/>
                  </a:lnTo>
                  <a:lnTo>
                    <a:pt x="184" y="372"/>
                  </a:lnTo>
                  <a:lnTo>
                    <a:pt x="184" y="370"/>
                  </a:lnTo>
                  <a:lnTo>
                    <a:pt x="184" y="367"/>
                  </a:lnTo>
                  <a:lnTo>
                    <a:pt x="184" y="367"/>
                  </a:lnTo>
                  <a:lnTo>
                    <a:pt x="182" y="365"/>
                  </a:lnTo>
                  <a:lnTo>
                    <a:pt x="182" y="365"/>
                  </a:lnTo>
                  <a:lnTo>
                    <a:pt x="182" y="362"/>
                  </a:lnTo>
                  <a:lnTo>
                    <a:pt x="182" y="360"/>
                  </a:lnTo>
                  <a:lnTo>
                    <a:pt x="182" y="360"/>
                  </a:lnTo>
                  <a:lnTo>
                    <a:pt x="182" y="362"/>
                  </a:lnTo>
                  <a:lnTo>
                    <a:pt x="184" y="365"/>
                  </a:lnTo>
                  <a:lnTo>
                    <a:pt x="184" y="365"/>
                  </a:lnTo>
                  <a:lnTo>
                    <a:pt x="184" y="365"/>
                  </a:lnTo>
                  <a:lnTo>
                    <a:pt x="184" y="365"/>
                  </a:lnTo>
                  <a:lnTo>
                    <a:pt x="184" y="365"/>
                  </a:lnTo>
                  <a:lnTo>
                    <a:pt x="184" y="365"/>
                  </a:lnTo>
                  <a:lnTo>
                    <a:pt x="184" y="367"/>
                  </a:lnTo>
                  <a:lnTo>
                    <a:pt x="184" y="367"/>
                  </a:lnTo>
                  <a:lnTo>
                    <a:pt x="184" y="367"/>
                  </a:lnTo>
                  <a:lnTo>
                    <a:pt x="187" y="367"/>
                  </a:lnTo>
                  <a:lnTo>
                    <a:pt x="187" y="370"/>
                  </a:lnTo>
                  <a:lnTo>
                    <a:pt x="187" y="370"/>
                  </a:lnTo>
                  <a:lnTo>
                    <a:pt x="187" y="370"/>
                  </a:lnTo>
                  <a:lnTo>
                    <a:pt x="189" y="370"/>
                  </a:lnTo>
                  <a:lnTo>
                    <a:pt x="189" y="370"/>
                  </a:lnTo>
                  <a:lnTo>
                    <a:pt x="189" y="370"/>
                  </a:lnTo>
                  <a:lnTo>
                    <a:pt x="187" y="367"/>
                  </a:lnTo>
                  <a:lnTo>
                    <a:pt x="187" y="367"/>
                  </a:lnTo>
                  <a:lnTo>
                    <a:pt x="187" y="367"/>
                  </a:lnTo>
                  <a:lnTo>
                    <a:pt x="187" y="365"/>
                  </a:lnTo>
                  <a:lnTo>
                    <a:pt x="189" y="360"/>
                  </a:lnTo>
                  <a:lnTo>
                    <a:pt x="189" y="360"/>
                  </a:lnTo>
                  <a:lnTo>
                    <a:pt x="189" y="360"/>
                  </a:lnTo>
                  <a:lnTo>
                    <a:pt x="189" y="362"/>
                  </a:lnTo>
                  <a:lnTo>
                    <a:pt x="189" y="362"/>
                  </a:lnTo>
                  <a:lnTo>
                    <a:pt x="189" y="365"/>
                  </a:lnTo>
                  <a:lnTo>
                    <a:pt x="189" y="365"/>
                  </a:lnTo>
                  <a:lnTo>
                    <a:pt x="189" y="365"/>
                  </a:lnTo>
                  <a:lnTo>
                    <a:pt x="189" y="365"/>
                  </a:lnTo>
                  <a:lnTo>
                    <a:pt x="189" y="365"/>
                  </a:lnTo>
                  <a:lnTo>
                    <a:pt x="189" y="367"/>
                  </a:lnTo>
                  <a:lnTo>
                    <a:pt x="191" y="367"/>
                  </a:lnTo>
                  <a:lnTo>
                    <a:pt x="191" y="370"/>
                  </a:lnTo>
                  <a:lnTo>
                    <a:pt x="191" y="370"/>
                  </a:lnTo>
                  <a:lnTo>
                    <a:pt x="191" y="370"/>
                  </a:lnTo>
                  <a:lnTo>
                    <a:pt x="194" y="370"/>
                  </a:lnTo>
                  <a:lnTo>
                    <a:pt x="194" y="370"/>
                  </a:lnTo>
                  <a:lnTo>
                    <a:pt x="196" y="367"/>
                  </a:lnTo>
                  <a:lnTo>
                    <a:pt x="196" y="367"/>
                  </a:lnTo>
                  <a:lnTo>
                    <a:pt x="194" y="367"/>
                  </a:lnTo>
                  <a:lnTo>
                    <a:pt x="194" y="365"/>
                  </a:lnTo>
                  <a:lnTo>
                    <a:pt x="194" y="365"/>
                  </a:lnTo>
                  <a:lnTo>
                    <a:pt x="196" y="365"/>
                  </a:lnTo>
                  <a:lnTo>
                    <a:pt x="196" y="365"/>
                  </a:lnTo>
                  <a:lnTo>
                    <a:pt x="196" y="367"/>
                  </a:lnTo>
                  <a:lnTo>
                    <a:pt x="198" y="370"/>
                  </a:lnTo>
                  <a:lnTo>
                    <a:pt x="201" y="370"/>
                  </a:lnTo>
                  <a:lnTo>
                    <a:pt x="201" y="372"/>
                  </a:lnTo>
                  <a:lnTo>
                    <a:pt x="201" y="372"/>
                  </a:lnTo>
                  <a:lnTo>
                    <a:pt x="203" y="372"/>
                  </a:lnTo>
                  <a:lnTo>
                    <a:pt x="203" y="372"/>
                  </a:lnTo>
                  <a:lnTo>
                    <a:pt x="203" y="370"/>
                  </a:lnTo>
                  <a:lnTo>
                    <a:pt x="203" y="370"/>
                  </a:lnTo>
                  <a:lnTo>
                    <a:pt x="206" y="370"/>
                  </a:lnTo>
                  <a:lnTo>
                    <a:pt x="206" y="365"/>
                  </a:lnTo>
                  <a:lnTo>
                    <a:pt x="206" y="365"/>
                  </a:lnTo>
                  <a:lnTo>
                    <a:pt x="206" y="365"/>
                  </a:lnTo>
                  <a:lnTo>
                    <a:pt x="206" y="367"/>
                  </a:lnTo>
                  <a:lnTo>
                    <a:pt x="206" y="372"/>
                  </a:lnTo>
                  <a:lnTo>
                    <a:pt x="206" y="374"/>
                  </a:lnTo>
                  <a:lnTo>
                    <a:pt x="206" y="374"/>
                  </a:lnTo>
                  <a:lnTo>
                    <a:pt x="206" y="374"/>
                  </a:lnTo>
                  <a:lnTo>
                    <a:pt x="206" y="377"/>
                  </a:lnTo>
                  <a:lnTo>
                    <a:pt x="206" y="377"/>
                  </a:lnTo>
                  <a:lnTo>
                    <a:pt x="206" y="377"/>
                  </a:lnTo>
                  <a:lnTo>
                    <a:pt x="206" y="377"/>
                  </a:lnTo>
                  <a:lnTo>
                    <a:pt x="206" y="377"/>
                  </a:lnTo>
                  <a:lnTo>
                    <a:pt x="206" y="377"/>
                  </a:lnTo>
                  <a:lnTo>
                    <a:pt x="206" y="377"/>
                  </a:lnTo>
                  <a:lnTo>
                    <a:pt x="208" y="377"/>
                  </a:lnTo>
                  <a:lnTo>
                    <a:pt x="208" y="377"/>
                  </a:lnTo>
                  <a:lnTo>
                    <a:pt x="208" y="377"/>
                  </a:lnTo>
                  <a:lnTo>
                    <a:pt x="208" y="377"/>
                  </a:lnTo>
                  <a:lnTo>
                    <a:pt x="210" y="377"/>
                  </a:lnTo>
                  <a:lnTo>
                    <a:pt x="210" y="377"/>
                  </a:lnTo>
                  <a:lnTo>
                    <a:pt x="213" y="379"/>
                  </a:lnTo>
                  <a:lnTo>
                    <a:pt x="213" y="379"/>
                  </a:lnTo>
                  <a:lnTo>
                    <a:pt x="215" y="379"/>
                  </a:lnTo>
                  <a:lnTo>
                    <a:pt x="215" y="379"/>
                  </a:lnTo>
                  <a:lnTo>
                    <a:pt x="215" y="379"/>
                  </a:lnTo>
                  <a:lnTo>
                    <a:pt x="215" y="377"/>
                  </a:lnTo>
                  <a:lnTo>
                    <a:pt x="217" y="377"/>
                  </a:lnTo>
                  <a:lnTo>
                    <a:pt x="217" y="377"/>
                  </a:lnTo>
                  <a:lnTo>
                    <a:pt x="217" y="377"/>
                  </a:lnTo>
                  <a:lnTo>
                    <a:pt x="217" y="379"/>
                  </a:lnTo>
                  <a:lnTo>
                    <a:pt x="217" y="379"/>
                  </a:lnTo>
                  <a:lnTo>
                    <a:pt x="220" y="379"/>
                  </a:lnTo>
                  <a:lnTo>
                    <a:pt x="220" y="379"/>
                  </a:lnTo>
                  <a:lnTo>
                    <a:pt x="222" y="379"/>
                  </a:lnTo>
                  <a:lnTo>
                    <a:pt x="222" y="379"/>
                  </a:lnTo>
                  <a:lnTo>
                    <a:pt x="222" y="379"/>
                  </a:lnTo>
                  <a:lnTo>
                    <a:pt x="222" y="379"/>
                  </a:lnTo>
                  <a:lnTo>
                    <a:pt x="222" y="379"/>
                  </a:lnTo>
                  <a:lnTo>
                    <a:pt x="222" y="379"/>
                  </a:lnTo>
                  <a:lnTo>
                    <a:pt x="224" y="381"/>
                  </a:lnTo>
                  <a:lnTo>
                    <a:pt x="224" y="381"/>
                  </a:lnTo>
                  <a:lnTo>
                    <a:pt x="224" y="381"/>
                  </a:lnTo>
                  <a:lnTo>
                    <a:pt x="224" y="381"/>
                  </a:lnTo>
                  <a:lnTo>
                    <a:pt x="227" y="381"/>
                  </a:lnTo>
                  <a:lnTo>
                    <a:pt x="227" y="381"/>
                  </a:lnTo>
                  <a:lnTo>
                    <a:pt x="227" y="381"/>
                  </a:lnTo>
                  <a:lnTo>
                    <a:pt x="229" y="381"/>
                  </a:lnTo>
                  <a:lnTo>
                    <a:pt x="232" y="381"/>
                  </a:lnTo>
                  <a:lnTo>
                    <a:pt x="234" y="386"/>
                  </a:lnTo>
                  <a:lnTo>
                    <a:pt x="234" y="386"/>
                  </a:lnTo>
                  <a:lnTo>
                    <a:pt x="234" y="386"/>
                  </a:lnTo>
                  <a:lnTo>
                    <a:pt x="236" y="386"/>
                  </a:lnTo>
                  <a:lnTo>
                    <a:pt x="239" y="386"/>
                  </a:lnTo>
                  <a:lnTo>
                    <a:pt x="241" y="386"/>
                  </a:lnTo>
                  <a:lnTo>
                    <a:pt x="241" y="386"/>
                  </a:lnTo>
                  <a:lnTo>
                    <a:pt x="241" y="386"/>
                  </a:lnTo>
                  <a:lnTo>
                    <a:pt x="243" y="386"/>
                  </a:lnTo>
                  <a:lnTo>
                    <a:pt x="243" y="386"/>
                  </a:lnTo>
                  <a:lnTo>
                    <a:pt x="243" y="386"/>
                  </a:lnTo>
                  <a:lnTo>
                    <a:pt x="246" y="386"/>
                  </a:lnTo>
                  <a:lnTo>
                    <a:pt x="246" y="386"/>
                  </a:lnTo>
                  <a:lnTo>
                    <a:pt x="246" y="388"/>
                  </a:lnTo>
                  <a:lnTo>
                    <a:pt x="251" y="388"/>
                  </a:lnTo>
                  <a:lnTo>
                    <a:pt x="251" y="386"/>
                  </a:lnTo>
                  <a:lnTo>
                    <a:pt x="251" y="386"/>
                  </a:lnTo>
                  <a:lnTo>
                    <a:pt x="251" y="386"/>
                  </a:lnTo>
                  <a:lnTo>
                    <a:pt x="251" y="386"/>
                  </a:lnTo>
                  <a:lnTo>
                    <a:pt x="253" y="386"/>
                  </a:lnTo>
                  <a:lnTo>
                    <a:pt x="253" y="384"/>
                  </a:lnTo>
                  <a:lnTo>
                    <a:pt x="253" y="384"/>
                  </a:lnTo>
                  <a:lnTo>
                    <a:pt x="253" y="386"/>
                  </a:lnTo>
                  <a:lnTo>
                    <a:pt x="253" y="386"/>
                  </a:lnTo>
                  <a:lnTo>
                    <a:pt x="253" y="386"/>
                  </a:lnTo>
                  <a:lnTo>
                    <a:pt x="253" y="386"/>
                  </a:lnTo>
                  <a:lnTo>
                    <a:pt x="253" y="386"/>
                  </a:lnTo>
                  <a:lnTo>
                    <a:pt x="253" y="388"/>
                  </a:lnTo>
                  <a:lnTo>
                    <a:pt x="253" y="388"/>
                  </a:lnTo>
                  <a:lnTo>
                    <a:pt x="253" y="388"/>
                  </a:lnTo>
                  <a:lnTo>
                    <a:pt x="253" y="388"/>
                  </a:lnTo>
                  <a:lnTo>
                    <a:pt x="253" y="388"/>
                  </a:lnTo>
                  <a:lnTo>
                    <a:pt x="253" y="388"/>
                  </a:lnTo>
                  <a:lnTo>
                    <a:pt x="253" y="388"/>
                  </a:lnTo>
                  <a:lnTo>
                    <a:pt x="253" y="388"/>
                  </a:lnTo>
                  <a:lnTo>
                    <a:pt x="253" y="391"/>
                  </a:lnTo>
                  <a:lnTo>
                    <a:pt x="258" y="391"/>
                  </a:lnTo>
                  <a:lnTo>
                    <a:pt x="258" y="393"/>
                  </a:lnTo>
                  <a:lnTo>
                    <a:pt x="260" y="391"/>
                  </a:lnTo>
                  <a:lnTo>
                    <a:pt x="260" y="391"/>
                  </a:lnTo>
                  <a:lnTo>
                    <a:pt x="265" y="393"/>
                  </a:lnTo>
                  <a:lnTo>
                    <a:pt x="267" y="393"/>
                  </a:lnTo>
                  <a:lnTo>
                    <a:pt x="267" y="396"/>
                  </a:lnTo>
                  <a:lnTo>
                    <a:pt x="269" y="396"/>
                  </a:lnTo>
                  <a:lnTo>
                    <a:pt x="269" y="396"/>
                  </a:lnTo>
                  <a:lnTo>
                    <a:pt x="269" y="396"/>
                  </a:lnTo>
                  <a:lnTo>
                    <a:pt x="269" y="396"/>
                  </a:lnTo>
                  <a:lnTo>
                    <a:pt x="267" y="396"/>
                  </a:lnTo>
                  <a:lnTo>
                    <a:pt x="269" y="398"/>
                  </a:lnTo>
                  <a:lnTo>
                    <a:pt x="269" y="398"/>
                  </a:lnTo>
                  <a:lnTo>
                    <a:pt x="269" y="398"/>
                  </a:lnTo>
                  <a:lnTo>
                    <a:pt x="269" y="400"/>
                  </a:lnTo>
                  <a:lnTo>
                    <a:pt x="269" y="400"/>
                  </a:lnTo>
                  <a:lnTo>
                    <a:pt x="269" y="403"/>
                  </a:lnTo>
                  <a:lnTo>
                    <a:pt x="272" y="403"/>
                  </a:lnTo>
                  <a:lnTo>
                    <a:pt x="272" y="403"/>
                  </a:lnTo>
                  <a:lnTo>
                    <a:pt x="274" y="405"/>
                  </a:lnTo>
                  <a:lnTo>
                    <a:pt x="274" y="405"/>
                  </a:lnTo>
                  <a:lnTo>
                    <a:pt x="277" y="405"/>
                  </a:lnTo>
                  <a:lnTo>
                    <a:pt x="277" y="407"/>
                  </a:lnTo>
                  <a:lnTo>
                    <a:pt x="277" y="407"/>
                  </a:lnTo>
                  <a:lnTo>
                    <a:pt x="277" y="410"/>
                  </a:lnTo>
                  <a:lnTo>
                    <a:pt x="277" y="410"/>
                  </a:lnTo>
                  <a:lnTo>
                    <a:pt x="277" y="410"/>
                  </a:lnTo>
                  <a:lnTo>
                    <a:pt x="277" y="412"/>
                  </a:lnTo>
                  <a:lnTo>
                    <a:pt x="277" y="414"/>
                  </a:lnTo>
                  <a:lnTo>
                    <a:pt x="277" y="414"/>
                  </a:lnTo>
                  <a:lnTo>
                    <a:pt x="281" y="422"/>
                  </a:lnTo>
                  <a:lnTo>
                    <a:pt x="284" y="424"/>
                  </a:lnTo>
                  <a:lnTo>
                    <a:pt x="286" y="426"/>
                  </a:lnTo>
                  <a:lnTo>
                    <a:pt x="286" y="426"/>
                  </a:lnTo>
                  <a:lnTo>
                    <a:pt x="286" y="426"/>
                  </a:lnTo>
                  <a:lnTo>
                    <a:pt x="286" y="429"/>
                  </a:lnTo>
                  <a:lnTo>
                    <a:pt x="288" y="431"/>
                  </a:lnTo>
                  <a:lnTo>
                    <a:pt x="288" y="431"/>
                  </a:lnTo>
                  <a:lnTo>
                    <a:pt x="291" y="433"/>
                  </a:lnTo>
                  <a:lnTo>
                    <a:pt x="291" y="433"/>
                  </a:lnTo>
                  <a:lnTo>
                    <a:pt x="291" y="433"/>
                  </a:lnTo>
                  <a:lnTo>
                    <a:pt x="288" y="433"/>
                  </a:lnTo>
                  <a:lnTo>
                    <a:pt x="291" y="433"/>
                  </a:lnTo>
                  <a:lnTo>
                    <a:pt x="291" y="433"/>
                  </a:lnTo>
                  <a:lnTo>
                    <a:pt x="291" y="433"/>
                  </a:lnTo>
                  <a:lnTo>
                    <a:pt x="291" y="436"/>
                  </a:lnTo>
                  <a:lnTo>
                    <a:pt x="291" y="436"/>
                  </a:lnTo>
                  <a:lnTo>
                    <a:pt x="291" y="436"/>
                  </a:lnTo>
                  <a:lnTo>
                    <a:pt x="291" y="436"/>
                  </a:lnTo>
                  <a:lnTo>
                    <a:pt x="293" y="436"/>
                  </a:lnTo>
                  <a:lnTo>
                    <a:pt x="293" y="436"/>
                  </a:lnTo>
                  <a:lnTo>
                    <a:pt x="293" y="438"/>
                  </a:lnTo>
                  <a:lnTo>
                    <a:pt x="293" y="438"/>
                  </a:lnTo>
                  <a:lnTo>
                    <a:pt x="293" y="438"/>
                  </a:lnTo>
                  <a:lnTo>
                    <a:pt x="293" y="436"/>
                  </a:lnTo>
                  <a:lnTo>
                    <a:pt x="293" y="438"/>
                  </a:lnTo>
                  <a:lnTo>
                    <a:pt x="293" y="438"/>
                  </a:lnTo>
                  <a:lnTo>
                    <a:pt x="293" y="438"/>
                  </a:lnTo>
                  <a:lnTo>
                    <a:pt x="293" y="441"/>
                  </a:lnTo>
                  <a:lnTo>
                    <a:pt x="291" y="441"/>
                  </a:lnTo>
                  <a:lnTo>
                    <a:pt x="291" y="441"/>
                  </a:lnTo>
                  <a:lnTo>
                    <a:pt x="291" y="441"/>
                  </a:lnTo>
                  <a:lnTo>
                    <a:pt x="291" y="443"/>
                  </a:lnTo>
                  <a:lnTo>
                    <a:pt x="291" y="443"/>
                  </a:lnTo>
                  <a:lnTo>
                    <a:pt x="291" y="443"/>
                  </a:lnTo>
                  <a:lnTo>
                    <a:pt x="291" y="443"/>
                  </a:lnTo>
                  <a:lnTo>
                    <a:pt x="291" y="445"/>
                  </a:lnTo>
                  <a:lnTo>
                    <a:pt x="293" y="445"/>
                  </a:lnTo>
                  <a:lnTo>
                    <a:pt x="293" y="448"/>
                  </a:lnTo>
                  <a:lnTo>
                    <a:pt x="293" y="448"/>
                  </a:lnTo>
                  <a:lnTo>
                    <a:pt x="295" y="450"/>
                  </a:lnTo>
                  <a:lnTo>
                    <a:pt x="295" y="450"/>
                  </a:lnTo>
                  <a:lnTo>
                    <a:pt x="300" y="450"/>
                  </a:lnTo>
                  <a:lnTo>
                    <a:pt x="300" y="452"/>
                  </a:lnTo>
                  <a:lnTo>
                    <a:pt x="300" y="452"/>
                  </a:lnTo>
                  <a:lnTo>
                    <a:pt x="300" y="452"/>
                  </a:lnTo>
                  <a:lnTo>
                    <a:pt x="303" y="452"/>
                  </a:lnTo>
                  <a:lnTo>
                    <a:pt x="303" y="452"/>
                  </a:lnTo>
                  <a:lnTo>
                    <a:pt x="305" y="452"/>
                  </a:lnTo>
                  <a:lnTo>
                    <a:pt x="305" y="455"/>
                  </a:lnTo>
                  <a:lnTo>
                    <a:pt x="307" y="455"/>
                  </a:lnTo>
                  <a:lnTo>
                    <a:pt x="310" y="455"/>
                  </a:lnTo>
                  <a:lnTo>
                    <a:pt x="310" y="455"/>
                  </a:lnTo>
                  <a:lnTo>
                    <a:pt x="312" y="452"/>
                  </a:lnTo>
                  <a:lnTo>
                    <a:pt x="312" y="452"/>
                  </a:lnTo>
                  <a:lnTo>
                    <a:pt x="312" y="452"/>
                  </a:lnTo>
                  <a:lnTo>
                    <a:pt x="312" y="450"/>
                  </a:lnTo>
                  <a:lnTo>
                    <a:pt x="312" y="450"/>
                  </a:lnTo>
                  <a:lnTo>
                    <a:pt x="312" y="450"/>
                  </a:lnTo>
                  <a:lnTo>
                    <a:pt x="312" y="450"/>
                  </a:lnTo>
                  <a:lnTo>
                    <a:pt x="312" y="450"/>
                  </a:lnTo>
                  <a:lnTo>
                    <a:pt x="312" y="452"/>
                  </a:lnTo>
                  <a:lnTo>
                    <a:pt x="312" y="452"/>
                  </a:lnTo>
                  <a:lnTo>
                    <a:pt x="312" y="452"/>
                  </a:lnTo>
                  <a:lnTo>
                    <a:pt x="312" y="455"/>
                  </a:lnTo>
                  <a:lnTo>
                    <a:pt x="312" y="455"/>
                  </a:lnTo>
                  <a:lnTo>
                    <a:pt x="310" y="455"/>
                  </a:lnTo>
                  <a:lnTo>
                    <a:pt x="310" y="455"/>
                  </a:lnTo>
                  <a:lnTo>
                    <a:pt x="310" y="455"/>
                  </a:lnTo>
                  <a:lnTo>
                    <a:pt x="307" y="457"/>
                  </a:lnTo>
                  <a:lnTo>
                    <a:pt x="307" y="457"/>
                  </a:lnTo>
                  <a:lnTo>
                    <a:pt x="310" y="457"/>
                  </a:lnTo>
                  <a:lnTo>
                    <a:pt x="310" y="457"/>
                  </a:lnTo>
                  <a:lnTo>
                    <a:pt x="310" y="457"/>
                  </a:lnTo>
                  <a:lnTo>
                    <a:pt x="307" y="459"/>
                  </a:lnTo>
                  <a:lnTo>
                    <a:pt x="310" y="462"/>
                  </a:lnTo>
                  <a:lnTo>
                    <a:pt x="310" y="462"/>
                  </a:lnTo>
                  <a:lnTo>
                    <a:pt x="310" y="462"/>
                  </a:lnTo>
                  <a:lnTo>
                    <a:pt x="310" y="464"/>
                  </a:lnTo>
                  <a:lnTo>
                    <a:pt x="310" y="464"/>
                  </a:lnTo>
                  <a:lnTo>
                    <a:pt x="310" y="464"/>
                  </a:lnTo>
                  <a:lnTo>
                    <a:pt x="307" y="464"/>
                  </a:lnTo>
                  <a:lnTo>
                    <a:pt x="310" y="464"/>
                  </a:lnTo>
                  <a:lnTo>
                    <a:pt x="312" y="464"/>
                  </a:lnTo>
                  <a:lnTo>
                    <a:pt x="312" y="464"/>
                  </a:lnTo>
                  <a:lnTo>
                    <a:pt x="312" y="467"/>
                  </a:lnTo>
                  <a:lnTo>
                    <a:pt x="314" y="467"/>
                  </a:lnTo>
                  <a:lnTo>
                    <a:pt x="314" y="471"/>
                  </a:lnTo>
                  <a:lnTo>
                    <a:pt x="314" y="471"/>
                  </a:lnTo>
                  <a:lnTo>
                    <a:pt x="314" y="474"/>
                  </a:lnTo>
                  <a:lnTo>
                    <a:pt x="317" y="476"/>
                  </a:lnTo>
                  <a:lnTo>
                    <a:pt x="317" y="476"/>
                  </a:lnTo>
                  <a:lnTo>
                    <a:pt x="319" y="476"/>
                  </a:lnTo>
                  <a:lnTo>
                    <a:pt x="319" y="476"/>
                  </a:lnTo>
                  <a:lnTo>
                    <a:pt x="319" y="476"/>
                  </a:lnTo>
                  <a:lnTo>
                    <a:pt x="319" y="476"/>
                  </a:lnTo>
                  <a:lnTo>
                    <a:pt x="319" y="476"/>
                  </a:lnTo>
                  <a:lnTo>
                    <a:pt x="319" y="476"/>
                  </a:lnTo>
                  <a:lnTo>
                    <a:pt x="319" y="476"/>
                  </a:lnTo>
                  <a:lnTo>
                    <a:pt x="319" y="474"/>
                  </a:lnTo>
                  <a:lnTo>
                    <a:pt x="317" y="474"/>
                  </a:lnTo>
                  <a:lnTo>
                    <a:pt x="317" y="474"/>
                  </a:lnTo>
                  <a:lnTo>
                    <a:pt x="319" y="474"/>
                  </a:lnTo>
                  <a:lnTo>
                    <a:pt x="319" y="474"/>
                  </a:lnTo>
                  <a:lnTo>
                    <a:pt x="319" y="474"/>
                  </a:lnTo>
                  <a:lnTo>
                    <a:pt x="322" y="474"/>
                  </a:lnTo>
                  <a:lnTo>
                    <a:pt x="322" y="476"/>
                  </a:lnTo>
                  <a:lnTo>
                    <a:pt x="322" y="476"/>
                  </a:lnTo>
                  <a:lnTo>
                    <a:pt x="322" y="478"/>
                  </a:lnTo>
                  <a:lnTo>
                    <a:pt x="322" y="478"/>
                  </a:lnTo>
                  <a:lnTo>
                    <a:pt x="324" y="478"/>
                  </a:lnTo>
                  <a:lnTo>
                    <a:pt x="326" y="481"/>
                  </a:lnTo>
                  <a:lnTo>
                    <a:pt x="326" y="481"/>
                  </a:lnTo>
                  <a:lnTo>
                    <a:pt x="326" y="478"/>
                  </a:lnTo>
                  <a:lnTo>
                    <a:pt x="326" y="478"/>
                  </a:lnTo>
                  <a:lnTo>
                    <a:pt x="326" y="478"/>
                  </a:lnTo>
                  <a:lnTo>
                    <a:pt x="329" y="478"/>
                  </a:lnTo>
                  <a:lnTo>
                    <a:pt x="329" y="478"/>
                  </a:lnTo>
                  <a:lnTo>
                    <a:pt x="329" y="481"/>
                  </a:lnTo>
                  <a:lnTo>
                    <a:pt x="329" y="481"/>
                  </a:lnTo>
                  <a:lnTo>
                    <a:pt x="329" y="483"/>
                  </a:lnTo>
                  <a:lnTo>
                    <a:pt x="331" y="481"/>
                  </a:lnTo>
                  <a:lnTo>
                    <a:pt x="331" y="483"/>
                  </a:lnTo>
                  <a:lnTo>
                    <a:pt x="331" y="483"/>
                  </a:lnTo>
                  <a:lnTo>
                    <a:pt x="331" y="483"/>
                  </a:lnTo>
                  <a:lnTo>
                    <a:pt x="333" y="486"/>
                  </a:lnTo>
                  <a:lnTo>
                    <a:pt x="333" y="486"/>
                  </a:lnTo>
                  <a:lnTo>
                    <a:pt x="338" y="493"/>
                  </a:lnTo>
                  <a:lnTo>
                    <a:pt x="338" y="495"/>
                  </a:lnTo>
                  <a:lnTo>
                    <a:pt x="338" y="495"/>
                  </a:lnTo>
                  <a:lnTo>
                    <a:pt x="338" y="497"/>
                  </a:lnTo>
                  <a:lnTo>
                    <a:pt x="338" y="500"/>
                  </a:lnTo>
                  <a:lnTo>
                    <a:pt x="340" y="500"/>
                  </a:lnTo>
                  <a:lnTo>
                    <a:pt x="340" y="500"/>
                  </a:lnTo>
                  <a:lnTo>
                    <a:pt x="340" y="502"/>
                  </a:lnTo>
                  <a:lnTo>
                    <a:pt x="343" y="502"/>
                  </a:lnTo>
                  <a:lnTo>
                    <a:pt x="343" y="502"/>
                  </a:lnTo>
                  <a:lnTo>
                    <a:pt x="343" y="504"/>
                  </a:lnTo>
                  <a:lnTo>
                    <a:pt x="345" y="507"/>
                  </a:lnTo>
                  <a:lnTo>
                    <a:pt x="345" y="507"/>
                  </a:lnTo>
                  <a:lnTo>
                    <a:pt x="345" y="507"/>
                  </a:lnTo>
                  <a:lnTo>
                    <a:pt x="345" y="507"/>
                  </a:lnTo>
                  <a:lnTo>
                    <a:pt x="348" y="507"/>
                  </a:lnTo>
                  <a:lnTo>
                    <a:pt x="348" y="507"/>
                  </a:lnTo>
                  <a:lnTo>
                    <a:pt x="348" y="507"/>
                  </a:lnTo>
                  <a:lnTo>
                    <a:pt x="348" y="507"/>
                  </a:lnTo>
                  <a:lnTo>
                    <a:pt x="348" y="507"/>
                  </a:lnTo>
                  <a:lnTo>
                    <a:pt x="348" y="507"/>
                  </a:lnTo>
                  <a:lnTo>
                    <a:pt x="350" y="514"/>
                  </a:lnTo>
                  <a:lnTo>
                    <a:pt x="350" y="514"/>
                  </a:lnTo>
                  <a:lnTo>
                    <a:pt x="352" y="512"/>
                  </a:lnTo>
                  <a:lnTo>
                    <a:pt x="352" y="509"/>
                  </a:lnTo>
                  <a:lnTo>
                    <a:pt x="355" y="512"/>
                  </a:lnTo>
                  <a:lnTo>
                    <a:pt x="355" y="512"/>
                  </a:lnTo>
                  <a:lnTo>
                    <a:pt x="357" y="512"/>
                  </a:lnTo>
                  <a:lnTo>
                    <a:pt x="357" y="512"/>
                  </a:lnTo>
                  <a:lnTo>
                    <a:pt x="357" y="509"/>
                  </a:lnTo>
                  <a:lnTo>
                    <a:pt x="357" y="509"/>
                  </a:lnTo>
                  <a:lnTo>
                    <a:pt x="357" y="509"/>
                  </a:lnTo>
                  <a:lnTo>
                    <a:pt x="357" y="509"/>
                  </a:lnTo>
                  <a:lnTo>
                    <a:pt x="357" y="512"/>
                  </a:lnTo>
                  <a:lnTo>
                    <a:pt x="357" y="512"/>
                  </a:lnTo>
                  <a:lnTo>
                    <a:pt x="357" y="512"/>
                  </a:lnTo>
                  <a:lnTo>
                    <a:pt x="357" y="514"/>
                  </a:lnTo>
                  <a:lnTo>
                    <a:pt x="357" y="512"/>
                  </a:lnTo>
                  <a:lnTo>
                    <a:pt x="359" y="512"/>
                  </a:lnTo>
                  <a:lnTo>
                    <a:pt x="359" y="512"/>
                  </a:lnTo>
                  <a:lnTo>
                    <a:pt x="359" y="514"/>
                  </a:lnTo>
                  <a:lnTo>
                    <a:pt x="362" y="514"/>
                  </a:lnTo>
                  <a:lnTo>
                    <a:pt x="362" y="514"/>
                  </a:lnTo>
                  <a:lnTo>
                    <a:pt x="362" y="516"/>
                  </a:lnTo>
                  <a:lnTo>
                    <a:pt x="362" y="516"/>
                  </a:lnTo>
                  <a:lnTo>
                    <a:pt x="364" y="516"/>
                  </a:lnTo>
                  <a:lnTo>
                    <a:pt x="364" y="516"/>
                  </a:lnTo>
                  <a:lnTo>
                    <a:pt x="364" y="514"/>
                  </a:lnTo>
                  <a:lnTo>
                    <a:pt x="366" y="514"/>
                  </a:lnTo>
                  <a:lnTo>
                    <a:pt x="369" y="514"/>
                  </a:lnTo>
                  <a:lnTo>
                    <a:pt x="371" y="514"/>
                  </a:lnTo>
                  <a:lnTo>
                    <a:pt x="371" y="512"/>
                  </a:lnTo>
                  <a:lnTo>
                    <a:pt x="374" y="512"/>
                  </a:lnTo>
                  <a:lnTo>
                    <a:pt x="374" y="512"/>
                  </a:lnTo>
                  <a:lnTo>
                    <a:pt x="374" y="514"/>
                  </a:lnTo>
                  <a:lnTo>
                    <a:pt x="374" y="514"/>
                  </a:lnTo>
                  <a:lnTo>
                    <a:pt x="374" y="514"/>
                  </a:lnTo>
                  <a:lnTo>
                    <a:pt x="376" y="514"/>
                  </a:lnTo>
                  <a:lnTo>
                    <a:pt x="376" y="514"/>
                  </a:lnTo>
                  <a:lnTo>
                    <a:pt x="376" y="514"/>
                  </a:lnTo>
                  <a:lnTo>
                    <a:pt x="378" y="514"/>
                  </a:lnTo>
                  <a:lnTo>
                    <a:pt x="378" y="516"/>
                  </a:lnTo>
                  <a:lnTo>
                    <a:pt x="378" y="514"/>
                  </a:lnTo>
                  <a:lnTo>
                    <a:pt x="378" y="514"/>
                  </a:lnTo>
                  <a:lnTo>
                    <a:pt x="381" y="516"/>
                  </a:lnTo>
                  <a:lnTo>
                    <a:pt x="381" y="516"/>
                  </a:lnTo>
                  <a:lnTo>
                    <a:pt x="381" y="516"/>
                  </a:lnTo>
                  <a:lnTo>
                    <a:pt x="385" y="519"/>
                  </a:lnTo>
                  <a:lnTo>
                    <a:pt x="385" y="519"/>
                  </a:lnTo>
                  <a:lnTo>
                    <a:pt x="390" y="519"/>
                  </a:lnTo>
                  <a:lnTo>
                    <a:pt x="390" y="519"/>
                  </a:lnTo>
                  <a:lnTo>
                    <a:pt x="390" y="519"/>
                  </a:lnTo>
                  <a:lnTo>
                    <a:pt x="393" y="516"/>
                  </a:lnTo>
                  <a:lnTo>
                    <a:pt x="393" y="516"/>
                  </a:lnTo>
                  <a:lnTo>
                    <a:pt x="393" y="516"/>
                  </a:lnTo>
                  <a:lnTo>
                    <a:pt x="393" y="519"/>
                  </a:lnTo>
                  <a:lnTo>
                    <a:pt x="395" y="519"/>
                  </a:lnTo>
                  <a:lnTo>
                    <a:pt x="397" y="519"/>
                  </a:lnTo>
                  <a:lnTo>
                    <a:pt x="397" y="519"/>
                  </a:lnTo>
                  <a:lnTo>
                    <a:pt x="397" y="519"/>
                  </a:lnTo>
                  <a:lnTo>
                    <a:pt x="397" y="516"/>
                  </a:lnTo>
                  <a:lnTo>
                    <a:pt x="400" y="516"/>
                  </a:lnTo>
                  <a:lnTo>
                    <a:pt x="400" y="516"/>
                  </a:lnTo>
                  <a:lnTo>
                    <a:pt x="400" y="514"/>
                  </a:lnTo>
                  <a:lnTo>
                    <a:pt x="400" y="514"/>
                  </a:lnTo>
                  <a:lnTo>
                    <a:pt x="400" y="514"/>
                  </a:lnTo>
                  <a:lnTo>
                    <a:pt x="400" y="516"/>
                  </a:lnTo>
                  <a:lnTo>
                    <a:pt x="400" y="516"/>
                  </a:lnTo>
                  <a:lnTo>
                    <a:pt x="402" y="516"/>
                  </a:lnTo>
                  <a:lnTo>
                    <a:pt x="402" y="516"/>
                  </a:lnTo>
                  <a:lnTo>
                    <a:pt x="402" y="516"/>
                  </a:lnTo>
                  <a:lnTo>
                    <a:pt x="402" y="514"/>
                  </a:lnTo>
                  <a:lnTo>
                    <a:pt x="402" y="516"/>
                  </a:lnTo>
                  <a:lnTo>
                    <a:pt x="404" y="516"/>
                  </a:lnTo>
                  <a:lnTo>
                    <a:pt x="404" y="516"/>
                  </a:lnTo>
                  <a:lnTo>
                    <a:pt x="402" y="516"/>
                  </a:lnTo>
                  <a:lnTo>
                    <a:pt x="402" y="516"/>
                  </a:lnTo>
                  <a:lnTo>
                    <a:pt x="402" y="516"/>
                  </a:lnTo>
                  <a:lnTo>
                    <a:pt x="402" y="519"/>
                  </a:lnTo>
                  <a:lnTo>
                    <a:pt x="402" y="519"/>
                  </a:lnTo>
                  <a:lnTo>
                    <a:pt x="402" y="519"/>
                  </a:lnTo>
                  <a:lnTo>
                    <a:pt x="402" y="519"/>
                  </a:lnTo>
                  <a:lnTo>
                    <a:pt x="402" y="519"/>
                  </a:lnTo>
                  <a:lnTo>
                    <a:pt x="402" y="519"/>
                  </a:lnTo>
                  <a:lnTo>
                    <a:pt x="402" y="519"/>
                  </a:lnTo>
                  <a:lnTo>
                    <a:pt x="402" y="521"/>
                  </a:lnTo>
                  <a:lnTo>
                    <a:pt x="402" y="521"/>
                  </a:lnTo>
                  <a:lnTo>
                    <a:pt x="402" y="521"/>
                  </a:lnTo>
                  <a:lnTo>
                    <a:pt x="404" y="521"/>
                  </a:lnTo>
                  <a:lnTo>
                    <a:pt x="404" y="521"/>
                  </a:lnTo>
                  <a:lnTo>
                    <a:pt x="407" y="521"/>
                  </a:lnTo>
                  <a:lnTo>
                    <a:pt x="409" y="521"/>
                  </a:lnTo>
                  <a:lnTo>
                    <a:pt x="409" y="521"/>
                  </a:lnTo>
                  <a:lnTo>
                    <a:pt x="411" y="523"/>
                  </a:lnTo>
                  <a:lnTo>
                    <a:pt x="414" y="523"/>
                  </a:lnTo>
                  <a:lnTo>
                    <a:pt x="414" y="523"/>
                  </a:lnTo>
                  <a:lnTo>
                    <a:pt x="414" y="523"/>
                  </a:lnTo>
                  <a:lnTo>
                    <a:pt x="416" y="523"/>
                  </a:lnTo>
                  <a:lnTo>
                    <a:pt x="416" y="521"/>
                  </a:lnTo>
                  <a:lnTo>
                    <a:pt x="416" y="521"/>
                  </a:lnTo>
                  <a:lnTo>
                    <a:pt x="416" y="521"/>
                  </a:lnTo>
                  <a:lnTo>
                    <a:pt x="419" y="521"/>
                  </a:lnTo>
                  <a:lnTo>
                    <a:pt x="419" y="521"/>
                  </a:lnTo>
                  <a:lnTo>
                    <a:pt x="419" y="521"/>
                  </a:lnTo>
                  <a:lnTo>
                    <a:pt x="419" y="521"/>
                  </a:lnTo>
                  <a:lnTo>
                    <a:pt x="421" y="521"/>
                  </a:lnTo>
                  <a:lnTo>
                    <a:pt x="421" y="521"/>
                  </a:lnTo>
                  <a:lnTo>
                    <a:pt x="421" y="521"/>
                  </a:lnTo>
                  <a:lnTo>
                    <a:pt x="423" y="521"/>
                  </a:lnTo>
                  <a:lnTo>
                    <a:pt x="423" y="521"/>
                  </a:lnTo>
                  <a:lnTo>
                    <a:pt x="428" y="523"/>
                  </a:lnTo>
                  <a:lnTo>
                    <a:pt x="428" y="523"/>
                  </a:lnTo>
                  <a:lnTo>
                    <a:pt x="430" y="523"/>
                  </a:lnTo>
                  <a:lnTo>
                    <a:pt x="430" y="523"/>
                  </a:lnTo>
                  <a:lnTo>
                    <a:pt x="430" y="526"/>
                  </a:lnTo>
                  <a:lnTo>
                    <a:pt x="433" y="526"/>
                  </a:lnTo>
                  <a:lnTo>
                    <a:pt x="433" y="526"/>
                  </a:lnTo>
                  <a:lnTo>
                    <a:pt x="433" y="523"/>
                  </a:lnTo>
                  <a:lnTo>
                    <a:pt x="435" y="523"/>
                  </a:lnTo>
                  <a:lnTo>
                    <a:pt x="437" y="523"/>
                  </a:lnTo>
                  <a:lnTo>
                    <a:pt x="437" y="526"/>
                  </a:lnTo>
                  <a:lnTo>
                    <a:pt x="437" y="526"/>
                  </a:lnTo>
                  <a:lnTo>
                    <a:pt x="437" y="526"/>
                  </a:lnTo>
                  <a:lnTo>
                    <a:pt x="437" y="526"/>
                  </a:lnTo>
                  <a:lnTo>
                    <a:pt x="440" y="526"/>
                  </a:lnTo>
                  <a:lnTo>
                    <a:pt x="437" y="526"/>
                  </a:lnTo>
                  <a:lnTo>
                    <a:pt x="437" y="528"/>
                  </a:lnTo>
                  <a:lnTo>
                    <a:pt x="440" y="528"/>
                  </a:lnTo>
                  <a:lnTo>
                    <a:pt x="440" y="528"/>
                  </a:lnTo>
                  <a:lnTo>
                    <a:pt x="440" y="528"/>
                  </a:lnTo>
                  <a:lnTo>
                    <a:pt x="440" y="526"/>
                  </a:lnTo>
                  <a:lnTo>
                    <a:pt x="440" y="528"/>
                  </a:lnTo>
                  <a:lnTo>
                    <a:pt x="440" y="528"/>
                  </a:lnTo>
                  <a:lnTo>
                    <a:pt x="442" y="528"/>
                  </a:lnTo>
                  <a:lnTo>
                    <a:pt x="442" y="528"/>
                  </a:lnTo>
                  <a:lnTo>
                    <a:pt x="442" y="528"/>
                  </a:lnTo>
                  <a:lnTo>
                    <a:pt x="442" y="528"/>
                  </a:lnTo>
                  <a:lnTo>
                    <a:pt x="442" y="528"/>
                  </a:lnTo>
                  <a:lnTo>
                    <a:pt x="445" y="528"/>
                  </a:lnTo>
                  <a:lnTo>
                    <a:pt x="445" y="528"/>
                  </a:lnTo>
                  <a:lnTo>
                    <a:pt x="445" y="526"/>
                  </a:lnTo>
                  <a:lnTo>
                    <a:pt x="447" y="528"/>
                  </a:lnTo>
                  <a:lnTo>
                    <a:pt x="447" y="528"/>
                  </a:lnTo>
                  <a:lnTo>
                    <a:pt x="449" y="526"/>
                  </a:lnTo>
                  <a:lnTo>
                    <a:pt x="452" y="526"/>
                  </a:lnTo>
                  <a:lnTo>
                    <a:pt x="454" y="526"/>
                  </a:lnTo>
                  <a:lnTo>
                    <a:pt x="454" y="528"/>
                  </a:lnTo>
                  <a:lnTo>
                    <a:pt x="456" y="528"/>
                  </a:lnTo>
                  <a:lnTo>
                    <a:pt x="459" y="528"/>
                  </a:lnTo>
                  <a:lnTo>
                    <a:pt x="461" y="531"/>
                  </a:lnTo>
                  <a:lnTo>
                    <a:pt x="461" y="531"/>
                  </a:lnTo>
                  <a:lnTo>
                    <a:pt x="461" y="531"/>
                  </a:lnTo>
                  <a:lnTo>
                    <a:pt x="461" y="533"/>
                  </a:lnTo>
                  <a:lnTo>
                    <a:pt x="461" y="533"/>
                  </a:lnTo>
                  <a:lnTo>
                    <a:pt x="461" y="533"/>
                  </a:lnTo>
                  <a:lnTo>
                    <a:pt x="461" y="533"/>
                  </a:lnTo>
                  <a:lnTo>
                    <a:pt x="461" y="533"/>
                  </a:lnTo>
                  <a:lnTo>
                    <a:pt x="461" y="535"/>
                  </a:lnTo>
                  <a:lnTo>
                    <a:pt x="461" y="535"/>
                  </a:lnTo>
                  <a:lnTo>
                    <a:pt x="461" y="535"/>
                  </a:lnTo>
                  <a:lnTo>
                    <a:pt x="464" y="535"/>
                  </a:lnTo>
                  <a:lnTo>
                    <a:pt x="464" y="535"/>
                  </a:lnTo>
                  <a:lnTo>
                    <a:pt x="464" y="535"/>
                  </a:lnTo>
                  <a:lnTo>
                    <a:pt x="464" y="533"/>
                  </a:lnTo>
                  <a:lnTo>
                    <a:pt x="464" y="533"/>
                  </a:lnTo>
                  <a:lnTo>
                    <a:pt x="464" y="533"/>
                  </a:lnTo>
                  <a:lnTo>
                    <a:pt x="464" y="533"/>
                  </a:lnTo>
                  <a:lnTo>
                    <a:pt x="464" y="533"/>
                  </a:lnTo>
                  <a:lnTo>
                    <a:pt x="464" y="533"/>
                  </a:lnTo>
                  <a:lnTo>
                    <a:pt x="466" y="533"/>
                  </a:lnTo>
                  <a:lnTo>
                    <a:pt x="466" y="533"/>
                  </a:lnTo>
                  <a:lnTo>
                    <a:pt x="468" y="533"/>
                  </a:lnTo>
                  <a:lnTo>
                    <a:pt x="468" y="533"/>
                  </a:lnTo>
                  <a:lnTo>
                    <a:pt x="468" y="533"/>
                  </a:lnTo>
                  <a:lnTo>
                    <a:pt x="468" y="533"/>
                  </a:lnTo>
                  <a:lnTo>
                    <a:pt x="471" y="533"/>
                  </a:lnTo>
                  <a:lnTo>
                    <a:pt x="471" y="535"/>
                  </a:lnTo>
                  <a:lnTo>
                    <a:pt x="471" y="535"/>
                  </a:lnTo>
                  <a:lnTo>
                    <a:pt x="468" y="535"/>
                  </a:lnTo>
                  <a:lnTo>
                    <a:pt x="468" y="535"/>
                  </a:lnTo>
                  <a:lnTo>
                    <a:pt x="468" y="535"/>
                  </a:lnTo>
                  <a:lnTo>
                    <a:pt x="468" y="535"/>
                  </a:lnTo>
                  <a:lnTo>
                    <a:pt x="468" y="535"/>
                  </a:lnTo>
                  <a:lnTo>
                    <a:pt x="466" y="538"/>
                  </a:lnTo>
                  <a:lnTo>
                    <a:pt x="464" y="538"/>
                  </a:lnTo>
                  <a:lnTo>
                    <a:pt x="464" y="538"/>
                  </a:lnTo>
                  <a:lnTo>
                    <a:pt x="461" y="538"/>
                  </a:lnTo>
                  <a:lnTo>
                    <a:pt x="461" y="535"/>
                  </a:lnTo>
                  <a:lnTo>
                    <a:pt x="461" y="535"/>
                  </a:lnTo>
                  <a:lnTo>
                    <a:pt x="461" y="538"/>
                  </a:lnTo>
                  <a:lnTo>
                    <a:pt x="461" y="538"/>
                  </a:lnTo>
                  <a:lnTo>
                    <a:pt x="461" y="538"/>
                  </a:lnTo>
                  <a:lnTo>
                    <a:pt x="461" y="538"/>
                  </a:lnTo>
                  <a:lnTo>
                    <a:pt x="461" y="538"/>
                  </a:lnTo>
                  <a:lnTo>
                    <a:pt x="461" y="538"/>
                  </a:lnTo>
                  <a:lnTo>
                    <a:pt x="461" y="538"/>
                  </a:lnTo>
                  <a:lnTo>
                    <a:pt x="459" y="538"/>
                  </a:lnTo>
                  <a:lnTo>
                    <a:pt x="459" y="540"/>
                  </a:lnTo>
                  <a:lnTo>
                    <a:pt x="459" y="540"/>
                  </a:lnTo>
                  <a:lnTo>
                    <a:pt x="461" y="540"/>
                  </a:lnTo>
                  <a:lnTo>
                    <a:pt x="461" y="540"/>
                  </a:lnTo>
                  <a:lnTo>
                    <a:pt x="461" y="540"/>
                  </a:lnTo>
                  <a:lnTo>
                    <a:pt x="461" y="540"/>
                  </a:lnTo>
                  <a:lnTo>
                    <a:pt x="461" y="540"/>
                  </a:lnTo>
                  <a:lnTo>
                    <a:pt x="461" y="540"/>
                  </a:lnTo>
                  <a:lnTo>
                    <a:pt x="461" y="540"/>
                  </a:lnTo>
                  <a:lnTo>
                    <a:pt x="461" y="540"/>
                  </a:lnTo>
                  <a:lnTo>
                    <a:pt x="464" y="540"/>
                  </a:lnTo>
                  <a:lnTo>
                    <a:pt x="464" y="540"/>
                  </a:lnTo>
                  <a:lnTo>
                    <a:pt x="464" y="540"/>
                  </a:lnTo>
                  <a:lnTo>
                    <a:pt x="464" y="540"/>
                  </a:lnTo>
                  <a:lnTo>
                    <a:pt x="464" y="540"/>
                  </a:lnTo>
                  <a:lnTo>
                    <a:pt x="464" y="540"/>
                  </a:lnTo>
                  <a:lnTo>
                    <a:pt x="464" y="540"/>
                  </a:lnTo>
                  <a:lnTo>
                    <a:pt x="464" y="540"/>
                  </a:lnTo>
                  <a:lnTo>
                    <a:pt x="466" y="542"/>
                  </a:lnTo>
                  <a:lnTo>
                    <a:pt x="466" y="542"/>
                  </a:lnTo>
                  <a:lnTo>
                    <a:pt x="466" y="542"/>
                  </a:lnTo>
                  <a:lnTo>
                    <a:pt x="466" y="540"/>
                  </a:lnTo>
                  <a:lnTo>
                    <a:pt x="466" y="540"/>
                  </a:lnTo>
                  <a:lnTo>
                    <a:pt x="466" y="540"/>
                  </a:lnTo>
                  <a:lnTo>
                    <a:pt x="468" y="540"/>
                  </a:lnTo>
                  <a:lnTo>
                    <a:pt x="468" y="542"/>
                  </a:lnTo>
                  <a:lnTo>
                    <a:pt x="468" y="542"/>
                  </a:lnTo>
                  <a:lnTo>
                    <a:pt x="466" y="542"/>
                  </a:lnTo>
                  <a:lnTo>
                    <a:pt x="468" y="542"/>
                  </a:lnTo>
                  <a:lnTo>
                    <a:pt x="468" y="542"/>
                  </a:lnTo>
                  <a:lnTo>
                    <a:pt x="468" y="542"/>
                  </a:lnTo>
                  <a:lnTo>
                    <a:pt x="468" y="542"/>
                  </a:lnTo>
                  <a:lnTo>
                    <a:pt x="468" y="545"/>
                  </a:lnTo>
                  <a:lnTo>
                    <a:pt x="471" y="545"/>
                  </a:lnTo>
                  <a:lnTo>
                    <a:pt x="471" y="545"/>
                  </a:lnTo>
                  <a:lnTo>
                    <a:pt x="471" y="545"/>
                  </a:lnTo>
                  <a:lnTo>
                    <a:pt x="471" y="545"/>
                  </a:lnTo>
                  <a:lnTo>
                    <a:pt x="471" y="545"/>
                  </a:lnTo>
                  <a:lnTo>
                    <a:pt x="471" y="545"/>
                  </a:lnTo>
                  <a:lnTo>
                    <a:pt x="473" y="547"/>
                  </a:lnTo>
                  <a:lnTo>
                    <a:pt x="473" y="545"/>
                  </a:lnTo>
                  <a:lnTo>
                    <a:pt x="475" y="545"/>
                  </a:lnTo>
                  <a:lnTo>
                    <a:pt x="475" y="545"/>
                  </a:lnTo>
                  <a:lnTo>
                    <a:pt x="475" y="545"/>
                  </a:lnTo>
                  <a:lnTo>
                    <a:pt x="475" y="545"/>
                  </a:lnTo>
                  <a:lnTo>
                    <a:pt x="475" y="547"/>
                  </a:lnTo>
                  <a:lnTo>
                    <a:pt x="475" y="547"/>
                  </a:lnTo>
                  <a:lnTo>
                    <a:pt x="475" y="547"/>
                  </a:lnTo>
                  <a:lnTo>
                    <a:pt x="478" y="547"/>
                  </a:lnTo>
                  <a:lnTo>
                    <a:pt x="478" y="547"/>
                  </a:lnTo>
                  <a:lnTo>
                    <a:pt x="478" y="547"/>
                  </a:lnTo>
                  <a:lnTo>
                    <a:pt x="478" y="547"/>
                  </a:lnTo>
                  <a:lnTo>
                    <a:pt x="480" y="547"/>
                  </a:lnTo>
                  <a:lnTo>
                    <a:pt x="480" y="547"/>
                  </a:lnTo>
                  <a:lnTo>
                    <a:pt x="480" y="547"/>
                  </a:lnTo>
                  <a:lnTo>
                    <a:pt x="480" y="547"/>
                  </a:lnTo>
                  <a:lnTo>
                    <a:pt x="480" y="547"/>
                  </a:lnTo>
                  <a:lnTo>
                    <a:pt x="480" y="547"/>
                  </a:lnTo>
                  <a:lnTo>
                    <a:pt x="482" y="545"/>
                  </a:lnTo>
                  <a:lnTo>
                    <a:pt x="485" y="545"/>
                  </a:lnTo>
                  <a:lnTo>
                    <a:pt x="485" y="547"/>
                  </a:lnTo>
                  <a:lnTo>
                    <a:pt x="485" y="547"/>
                  </a:lnTo>
                  <a:lnTo>
                    <a:pt x="485" y="547"/>
                  </a:lnTo>
                  <a:lnTo>
                    <a:pt x="487" y="547"/>
                  </a:lnTo>
                  <a:lnTo>
                    <a:pt x="487" y="547"/>
                  </a:lnTo>
                  <a:lnTo>
                    <a:pt x="487" y="547"/>
                  </a:lnTo>
                  <a:lnTo>
                    <a:pt x="487" y="547"/>
                  </a:lnTo>
                  <a:lnTo>
                    <a:pt x="490" y="547"/>
                  </a:lnTo>
                  <a:lnTo>
                    <a:pt x="490" y="545"/>
                  </a:lnTo>
                  <a:lnTo>
                    <a:pt x="490" y="545"/>
                  </a:lnTo>
                  <a:lnTo>
                    <a:pt x="490" y="545"/>
                  </a:lnTo>
                  <a:lnTo>
                    <a:pt x="490" y="545"/>
                  </a:lnTo>
                  <a:lnTo>
                    <a:pt x="490" y="545"/>
                  </a:lnTo>
                  <a:lnTo>
                    <a:pt x="490" y="545"/>
                  </a:lnTo>
                  <a:lnTo>
                    <a:pt x="492" y="542"/>
                  </a:lnTo>
                  <a:lnTo>
                    <a:pt x="492" y="542"/>
                  </a:lnTo>
                  <a:lnTo>
                    <a:pt x="492" y="542"/>
                  </a:lnTo>
                  <a:lnTo>
                    <a:pt x="494" y="542"/>
                  </a:lnTo>
                  <a:lnTo>
                    <a:pt x="494" y="542"/>
                  </a:lnTo>
                  <a:lnTo>
                    <a:pt x="494" y="542"/>
                  </a:lnTo>
                  <a:lnTo>
                    <a:pt x="501" y="540"/>
                  </a:lnTo>
                  <a:lnTo>
                    <a:pt x="501" y="540"/>
                  </a:lnTo>
                  <a:lnTo>
                    <a:pt x="501" y="540"/>
                  </a:lnTo>
                  <a:lnTo>
                    <a:pt x="501" y="540"/>
                  </a:lnTo>
                  <a:lnTo>
                    <a:pt x="501" y="538"/>
                  </a:lnTo>
                  <a:lnTo>
                    <a:pt x="501" y="535"/>
                  </a:lnTo>
                  <a:lnTo>
                    <a:pt x="499" y="535"/>
                  </a:lnTo>
                  <a:lnTo>
                    <a:pt x="494" y="533"/>
                  </a:lnTo>
                  <a:lnTo>
                    <a:pt x="492" y="533"/>
                  </a:lnTo>
                  <a:lnTo>
                    <a:pt x="492" y="533"/>
                  </a:lnTo>
                  <a:lnTo>
                    <a:pt x="490" y="531"/>
                  </a:lnTo>
                  <a:lnTo>
                    <a:pt x="490" y="531"/>
                  </a:lnTo>
                  <a:lnTo>
                    <a:pt x="490" y="531"/>
                  </a:lnTo>
                  <a:lnTo>
                    <a:pt x="490" y="531"/>
                  </a:lnTo>
                  <a:lnTo>
                    <a:pt x="487" y="531"/>
                  </a:lnTo>
                  <a:lnTo>
                    <a:pt x="485" y="531"/>
                  </a:lnTo>
                  <a:lnTo>
                    <a:pt x="485" y="531"/>
                  </a:lnTo>
                  <a:lnTo>
                    <a:pt x="485" y="531"/>
                  </a:lnTo>
                  <a:lnTo>
                    <a:pt x="485" y="531"/>
                  </a:lnTo>
                  <a:lnTo>
                    <a:pt x="485" y="528"/>
                  </a:lnTo>
                  <a:lnTo>
                    <a:pt x="485" y="526"/>
                  </a:lnTo>
                  <a:lnTo>
                    <a:pt x="487" y="526"/>
                  </a:lnTo>
                  <a:close/>
                  <a:moveTo>
                    <a:pt x="624" y="201"/>
                  </a:moveTo>
                  <a:lnTo>
                    <a:pt x="627" y="201"/>
                  </a:lnTo>
                  <a:lnTo>
                    <a:pt x="627" y="201"/>
                  </a:lnTo>
                  <a:lnTo>
                    <a:pt x="627" y="201"/>
                  </a:lnTo>
                  <a:lnTo>
                    <a:pt x="627" y="199"/>
                  </a:lnTo>
                  <a:lnTo>
                    <a:pt x="629" y="199"/>
                  </a:lnTo>
                  <a:lnTo>
                    <a:pt x="629" y="199"/>
                  </a:lnTo>
                  <a:lnTo>
                    <a:pt x="629" y="197"/>
                  </a:lnTo>
                  <a:lnTo>
                    <a:pt x="629" y="197"/>
                  </a:lnTo>
                  <a:lnTo>
                    <a:pt x="629" y="197"/>
                  </a:lnTo>
                  <a:lnTo>
                    <a:pt x="632" y="194"/>
                  </a:lnTo>
                  <a:lnTo>
                    <a:pt x="632" y="194"/>
                  </a:lnTo>
                  <a:lnTo>
                    <a:pt x="632" y="194"/>
                  </a:lnTo>
                  <a:lnTo>
                    <a:pt x="632" y="192"/>
                  </a:lnTo>
                  <a:lnTo>
                    <a:pt x="632" y="192"/>
                  </a:lnTo>
                  <a:lnTo>
                    <a:pt x="634" y="192"/>
                  </a:lnTo>
                  <a:lnTo>
                    <a:pt x="634" y="190"/>
                  </a:lnTo>
                  <a:lnTo>
                    <a:pt x="634" y="190"/>
                  </a:lnTo>
                  <a:lnTo>
                    <a:pt x="634" y="190"/>
                  </a:lnTo>
                  <a:lnTo>
                    <a:pt x="634" y="187"/>
                  </a:lnTo>
                  <a:lnTo>
                    <a:pt x="634" y="187"/>
                  </a:lnTo>
                  <a:lnTo>
                    <a:pt x="634" y="185"/>
                  </a:lnTo>
                  <a:lnTo>
                    <a:pt x="632" y="185"/>
                  </a:lnTo>
                  <a:lnTo>
                    <a:pt x="632" y="185"/>
                  </a:lnTo>
                  <a:lnTo>
                    <a:pt x="632" y="182"/>
                  </a:lnTo>
                  <a:lnTo>
                    <a:pt x="632" y="182"/>
                  </a:lnTo>
                  <a:lnTo>
                    <a:pt x="636" y="178"/>
                  </a:lnTo>
                  <a:lnTo>
                    <a:pt x="636" y="178"/>
                  </a:lnTo>
                  <a:lnTo>
                    <a:pt x="636" y="175"/>
                  </a:lnTo>
                  <a:lnTo>
                    <a:pt x="636" y="173"/>
                  </a:lnTo>
                  <a:lnTo>
                    <a:pt x="636" y="171"/>
                  </a:lnTo>
                  <a:lnTo>
                    <a:pt x="636" y="171"/>
                  </a:lnTo>
                  <a:lnTo>
                    <a:pt x="636" y="168"/>
                  </a:lnTo>
                  <a:lnTo>
                    <a:pt x="634" y="166"/>
                  </a:lnTo>
                  <a:lnTo>
                    <a:pt x="634" y="166"/>
                  </a:lnTo>
                  <a:lnTo>
                    <a:pt x="634" y="166"/>
                  </a:lnTo>
                  <a:lnTo>
                    <a:pt x="634" y="166"/>
                  </a:lnTo>
                  <a:lnTo>
                    <a:pt x="632" y="164"/>
                  </a:lnTo>
                  <a:lnTo>
                    <a:pt x="632" y="161"/>
                  </a:lnTo>
                  <a:lnTo>
                    <a:pt x="629" y="159"/>
                  </a:lnTo>
                  <a:lnTo>
                    <a:pt x="629" y="159"/>
                  </a:lnTo>
                  <a:lnTo>
                    <a:pt x="629" y="156"/>
                  </a:lnTo>
                  <a:lnTo>
                    <a:pt x="627" y="156"/>
                  </a:lnTo>
                  <a:lnTo>
                    <a:pt x="627" y="156"/>
                  </a:lnTo>
                  <a:lnTo>
                    <a:pt x="627" y="154"/>
                  </a:lnTo>
                  <a:lnTo>
                    <a:pt x="627" y="154"/>
                  </a:lnTo>
                  <a:lnTo>
                    <a:pt x="627" y="154"/>
                  </a:lnTo>
                  <a:lnTo>
                    <a:pt x="627" y="154"/>
                  </a:lnTo>
                  <a:lnTo>
                    <a:pt x="627" y="154"/>
                  </a:lnTo>
                  <a:lnTo>
                    <a:pt x="624" y="154"/>
                  </a:lnTo>
                  <a:lnTo>
                    <a:pt x="624" y="154"/>
                  </a:lnTo>
                  <a:lnTo>
                    <a:pt x="622" y="154"/>
                  </a:lnTo>
                  <a:lnTo>
                    <a:pt x="622" y="154"/>
                  </a:lnTo>
                  <a:lnTo>
                    <a:pt x="622" y="152"/>
                  </a:lnTo>
                  <a:lnTo>
                    <a:pt x="622" y="152"/>
                  </a:lnTo>
                  <a:lnTo>
                    <a:pt x="622" y="152"/>
                  </a:lnTo>
                  <a:lnTo>
                    <a:pt x="622" y="149"/>
                  </a:lnTo>
                  <a:lnTo>
                    <a:pt x="622" y="149"/>
                  </a:lnTo>
                  <a:lnTo>
                    <a:pt x="622" y="147"/>
                  </a:lnTo>
                  <a:lnTo>
                    <a:pt x="620" y="147"/>
                  </a:lnTo>
                  <a:lnTo>
                    <a:pt x="620" y="149"/>
                  </a:lnTo>
                  <a:lnTo>
                    <a:pt x="620" y="149"/>
                  </a:lnTo>
                  <a:lnTo>
                    <a:pt x="617" y="149"/>
                  </a:lnTo>
                  <a:lnTo>
                    <a:pt x="617" y="149"/>
                  </a:lnTo>
                  <a:lnTo>
                    <a:pt x="615" y="149"/>
                  </a:lnTo>
                  <a:lnTo>
                    <a:pt x="615" y="147"/>
                  </a:lnTo>
                  <a:lnTo>
                    <a:pt x="613" y="147"/>
                  </a:lnTo>
                  <a:lnTo>
                    <a:pt x="613" y="147"/>
                  </a:lnTo>
                  <a:lnTo>
                    <a:pt x="613" y="145"/>
                  </a:lnTo>
                  <a:lnTo>
                    <a:pt x="610" y="145"/>
                  </a:lnTo>
                  <a:lnTo>
                    <a:pt x="610" y="145"/>
                  </a:lnTo>
                  <a:lnTo>
                    <a:pt x="608" y="145"/>
                  </a:lnTo>
                  <a:lnTo>
                    <a:pt x="608" y="145"/>
                  </a:lnTo>
                  <a:lnTo>
                    <a:pt x="608" y="145"/>
                  </a:lnTo>
                  <a:lnTo>
                    <a:pt x="608" y="145"/>
                  </a:lnTo>
                  <a:lnTo>
                    <a:pt x="608" y="142"/>
                  </a:lnTo>
                  <a:lnTo>
                    <a:pt x="608" y="142"/>
                  </a:lnTo>
                  <a:lnTo>
                    <a:pt x="608" y="142"/>
                  </a:lnTo>
                  <a:lnTo>
                    <a:pt x="608" y="142"/>
                  </a:lnTo>
                  <a:lnTo>
                    <a:pt x="608" y="140"/>
                  </a:lnTo>
                  <a:lnTo>
                    <a:pt x="608" y="140"/>
                  </a:lnTo>
                  <a:lnTo>
                    <a:pt x="606" y="140"/>
                  </a:lnTo>
                  <a:lnTo>
                    <a:pt x="606" y="137"/>
                  </a:lnTo>
                  <a:lnTo>
                    <a:pt x="606" y="137"/>
                  </a:lnTo>
                  <a:lnTo>
                    <a:pt x="606" y="135"/>
                  </a:lnTo>
                  <a:lnTo>
                    <a:pt x="606" y="135"/>
                  </a:lnTo>
                  <a:lnTo>
                    <a:pt x="603" y="135"/>
                  </a:lnTo>
                  <a:lnTo>
                    <a:pt x="603" y="135"/>
                  </a:lnTo>
                  <a:lnTo>
                    <a:pt x="603" y="135"/>
                  </a:lnTo>
                  <a:lnTo>
                    <a:pt x="601" y="135"/>
                  </a:lnTo>
                  <a:lnTo>
                    <a:pt x="601" y="135"/>
                  </a:lnTo>
                  <a:lnTo>
                    <a:pt x="601" y="135"/>
                  </a:lnTo>
                  <a:lnTo>
                    <a:pt x="601" y="133"/>
                  </a:lnTo>
                  <a:lnTo>
                    <a:pt x="598" y="133"/>
                  </a:lnTo>
                  <a:lnTo>
                    <a:pt x="598" y="130"/>
                  </a:lnTo>
                  <a:lnTo>
                    <a:pt x="598" y="130"/>
                  </a:lnTo>
                  <a:lnTo>
                    <a:pt x="598" y="130"/>
                  </a:lnTo>
                  <a:lnTo>
                    <a:pt x="598" y="130"/>
                  </a:lnTo>
                  <a:lnTo>
                    <a:pt x="598" y="130"/>
                  </a:lnTo>
                  <a:lnTo>
                    <a:pt x="598" y="128"/>
                  </a:lnTo>
                  <a:lnTo>
                    <a:pt x="598" y="128"/>
                  </a:lnTo>
                  <a:lnTo>
                    <a:pt x="596" y="128"/>
                  </a:lnTo>
                  <a:lnTo>
                    <a:pt x="596" y="126"/>
                  </a:lnTo>
                  <a:lnTo>
                    <a:pt x="591" y="123"/>
                  </a:lnTo>
                  <a:lnTo>
                    <a:pt x="591" y="123"/>
                  </a:lnTo>
                  <a:lnTo>
                    <a:pt x="589" y="121"/>
                  </a:lnTo>
                  <a:lnTo>
                    <a:pt x="587" y="121"/>
                  </a:lnTo>
                  <a:lnTo>
                    <a:pt x="584" y="116"/>
                  </a:lnTo>
                  <a:lnTo>
                    <a:pt x="582" y="114"/>
                  </a:lnTo>
                  <a:lnTo>
                    <a:pt x="582" y="114"/>
                  </a:lnTo>
                  <a:lnTo>
                    <a:pt x="582" y="114"/>
                  </a:lnTo>
                  <a:lnTo>
                    <a:pt x="582" y="114"/>
                  </a:lnTo>
                  <a:lnTo>
                    <a:pt x="582" y="114"/>
                  </a:lnTo>
                  <a:lnTo>
                    <a:pt x="582" y="111"/>
                  </a:lnTo>
                  <a:lnTo>
                    <a:pt x="582" y="111"/>
                  </a:lnTo>
                  <a:lnTo>
                    <a:pt x="582" y="111"/>
                  </a:lnTo>
                  <a:lnTo>
                    <a:pt x="582" y="111"/>
                  </a:lnTo>
                  <a:lnTo>
                    <a:pt x="582" y="111"/>
                  </a:lnTo>
                  <a:lnTo>
                    <a:pt x="582" y="111"/>
                  </a:lnTo>
                  <a:lnTo>
                    <a:pt x="582" y="111"/>
                  </a:lnTo>
                  <a:lnTo>
                    <a:pt x="582" y="111"/>
                  </a:lnTo>
                  <a:lnTo>
                    <a:pt x="580" y="111"/>
                  </a:lnTo>
                  <a:lnTo>
                    <a:pt x="580" y="109"/>
                  </a:lnTo>
                  <a:lnTo>
                    <a:pt x="580" y="109"/>
                  </a:lnTo>
                  <a:lnTo>
                    <a:pt x="577" y="109"/>
                  </a:lnTo>
                  <a:lnTo>
                    <a:pt x="577" y="109"/>
                  </a:lnTo>
                  <a:lnTo>
                    <a:pt x="577" y="109"/>
                  </a:lnTo>
                  <a:lnTo>
                    <a:pt x="575" y="109"/>
                  </a:lnTo>
                  <a:lnTo>
                    <a:pt x="575" y="109"/>
                  </a:lnTo>
                  <a:lnTo>
                    <a:pt x="575" y="109"/>
                  </a:lnTo>
                  <a:lnTo>
                    <a:pt x="575" y="109"/>
                  </a:lnTo>
                  <a:lnTo>
                    <a:pt x="572" y="107"/>
                  </a:lnTo>
                  <a:lnTo>
                    <a:pt x="572" y="107"/>
                  </a:lnTo>
                  <a:lnTo>
                    <a:pt x="570" y="107"/>
                  </a:lnTo>
                  <a:lnTo>
                    <a:pt x="570" y="107"/>
                  </a:lnTo>
                  <a:lnTo>
                    <a:pt x="568" y="107"/>
                  </a:lnTo>
                  <a:lnTo>
                    <a:pt x="568" y="107"/>
                  </a:lnTo>
                  <a:lnTo>
                    <a:pt x="568" y="104"/>
                  </a:lnTo>
                  <a:lnTo>
                    <a:pt x="565" y="104"/>
                  </a:lnTo>
                  <a:lnTo>
                    <a:pt x="565" y="104"/>
                  </a:lnTo>
                  <a:lnTo>
                    <a:pt x="565" y="102"/>
                  </a:lnTo>
                  <a:lnTo>
                    <a:pt x="563" y="102"/>
                  </a:lnTo>
                  <a:lnTo>
                    <a:pt x="563" y="100"/>
                  </a:lnTo>
                  <a:lnTo>
                    <a:pt x="558" y="97"/>
                  </a:lnTo>
                  <a:lnTo>
                    <a:pt x="558" y="97"/>
                  </a:lnTo>
                  <a:lnTo>
                    <a:pt x="556" y="95"/>
                  </a:lnTo>
                  <a:lnTo>
                    <a:pt x="556" y="95"/>
                  </a:lnTo>
                  <a:lnTo>
                    <a:pt x="553" y="95"/>
                  </a:lnTo>
                  <a:lnTo>
                    <a:pt x="553" y="95"/>
                  </a:lnTo>
                  <a:lnTo>
                    <a:pt x="551" y="92"/>
                  </a:lnTo>
                  <a:lnTo>
                    <a:pt x="551" y="92"/>
                  </a:lnTo>
                  <a:lnTo>
                    <a:pt x="551" y="90"/>
                  </a:lnTo>
                  <a:lnTo>
                    <a:pt x="549" y="90"/>
                  </a:lnTo>
                  <a:lnTo>
                    <a:pt x="549" y="90"/>
                  </a:lnTo>
                  <a:lnTo>
                    <a:pt x="549" y="90"/>
                  </a:lnTo>
                  <a:lnTo>
                    <a:pt x="546" y="90"/>
                  </a:lnTo>
                  <a:lnTo>
                    <a:pt x="546" y="90"/>
                  </a:lnTo>
                  <a:lnTo>
                    <a:pt x="546" y="90"/>
                  </a:lnTo>
                  <a:lnTo>
                    <a:pt x="546" y="90"/>
                  </a:lnTo>
                  <a:lnTo>
                    <a:pt x="546" y="90"/>
                  </a:lnTo>
                  <a:lnTo>
                    <a:pt x="546" y="90"/>
                  </a:lnTo>
                  <a:lnTo>
                    <a:pt x="544" y="90"/>
                  </a:lnTo>
                  <a:lnTo>
                    <a:pt x="542" y="90"/>
                  </a:lnTo>
                  <a:lnTo>
                    <a:pt x="539" y="88"/>
                  </a:lnTo>
                  <a:lnTo>
                    <a:pt x="537" y="88"/>
                  </a:lnTo>
                  <a:lnTo>
                    <a:pt x="537" y="85"/>
                  </a:lnTo>
                  <a:lnTo>
                    <a:pt x="537" y="83"/>
                  </a:lnTo>
                  <a:lnTo>
                    <a:pt x="532" y="83"/>
                  </a:lnTo>
                  <a:lnTo>
                    <a:pt x="532" y="83"/>
                  </a:lnTo>
                  <a:lnTo>
                    <a:pt x="532" y="81"/>
                  </a:lnTo>
                  <a:lnTo>
                    <a:pt x="532" y="81"/>
                  </a:lnTo>
                  <a:lnTo>
                    <a:pt x="530" y="81"/>
                  </a:lnTo>
                  <a:lnTo>
                    <a:pt x="530" y="81"/>
                  </a:lnTo>
                  <a:lnTo>
                    <a:pt x="530" y="81"/>
                  </a:lnTo>
                  <a:lnTo>
                    <a:pt x="530" y="78"/>
                  </a:lnTo>
                  <a:lnTo>
                    <a:pt x="530" y="78"/>
                  </a:lnTo>
                  <a:lnTo>
                    <a:pt x="530" y="78"/>
                  </a:lnTo>
                  <a:lnTo>
                    <a:pt x="530" y="78"/>
                  </a:lnTo>
                  <a:lnTo>
                    <a:pt x="527" y="78"/>
                  </a:lnTo>
                  <a:lnTo>
                    <a:pt x="527" y="78"/>
                  </a:lnTo>
                  <a:lnTo>
                    <a:pt x="525" y="78"/>
                  </a:lnTo>
                  <a:lnTo>
                    <a:pt x="525" y="76"/>
                  </a:lnTo>
                  <a:lnTo>
                    <a:pt x="523" y="76"/>
                  </a:lnTo>
                  <a:lnTo>
                    <a:pt x="523" y="74"/>
                  </a:lnTo>
                  <a:lnTo>
                    <a:pt x="523" y="74"/>
                  </a:lnTo>
                  <a:lnTo>
                    <a:pt x="523" y="74"/>
                  </a:lnTo>
                  <a:lnTo>
                    <a:pt x="520" y="74"/>
                  </a:lnTo>
                  <a:lnTo>
                    <a:pt x="520" y="71"/>
                  </a:lnTo>
                  <a:lnTo>
                    <a:pt x="520" y="71"/>
                  </a:lnTo>
                  <a:lnTo>
                    <a:pt x="520" y="71"/>
                  </a:lnTo>
                  <a:lnTo>
                    <a:pt x="518" y="71"/>
                  </a:lnTo>
                  <a:lnTo>
                    <a:pt x="518" y="71"/>
                  </a:lnTo>
                  <a:lnTo>
                    <a:pt x="518" y="71"/>
                  </a:lnTo>
                  <a:lnTo>
                    <a:pt x="518" y="71"/>
                  </a:lnTo>
                  <a:lnTo>
                    <a:pt x="518" y="74"/>
                  </a:lnTo>
                  <a:lnTo>
                    <a:pt x="518" y="74"/>
                  </a:lnTo>
                  <a:lnTo>
                    <a:pt x="520" y="76"/>
                  </a:lnTo>
                  <a:lnTo>
                    <a:pt x="520" y="76"/>
                  </a:lnTo>
                  <a:lnTo>
                    <a:pt x="520" y="76"/>
                  </a:lnTo>
                  <a:lnTo>
                    <a:pt x="523" y="76"/>
                  </a:lnTo>
                  <a:lnTo>
                    <a:pt x="523" y="76"/>
                  </a:lnTo>
                  <a:lnTo>
                    <a:pt x="520" y="76"/>
                  </a:lnTo>
                  <a:lnTo>
                    <a:pt x="523" y="78"/>
                  </a:lnTo>
                  <a:lnTo>
                    <a:pt x="523" y="78"/>
                  </a:lnTo>
                  <a:lnTo>
                    <a:pt x="520" y="81"/>
                  </a:lnTo>
                  <a:lnTo>
                    <a:pt x="520" y="78"/>
                  </a:lnTo>
                  <a:lnTo>
                    <a:pt x="518" y="81"/>
                  </a:lnTo>
                  <a:lnTo>
                    <a:pt x="518" y="81"/>
                  </a:lnTo>
                  <a:lnTo>
                    <a:pt x="516" y="81"/>
                  </a:lnTo>
                  <a:lnTo>
                    <a:pt x="516" y="78"/>
                  </a:lnTo>
                  <a:lnTo>
                    <a:pt x="516" y="81"/>
                  </a:lnTo>
                  <a:lnTo>
                    <a:pt x="513" y="81"/>
                  </a:lnTo>
                  <a:lnTo>
                    <a:pt x="513" y="81"/>
                  </a:lnTo>
                  <a:lnTo>
                    <a:pt x="516" y="83"/>
                  </a:lnTo>
                  <a:lnTo>
                    <a:pt x="518" y="83"/>
                  </a:lnTo>
                  <a:lnTo>
                    <a:pt x="520" y="83"/>
                  </a:lnTo>
                  <a:lnTo>
                    <a:pt x="523" y="83"/>
                  </a:lnTo>
                  <a:lnTo>
                    <a:pt x="525" y="83"/>
                  </a:lnTo>
                  <a:lnTo>
                    <a:pt x="525" y="83"/>
                  </a:lnTo>
                  <a:lnTo>
                    <a:pt x="527" y="83"/>
                  </a:lnTo>
                  <a:lnTo>
                    <a:pt x="527" y="83"/>
                  </a:lnTo>
                  <a:lnTo>
                    <a:pt x="527" y="83"/>
                  </a:lnTo>
                  <a:lnTo>
                    <a:pt x="527" y="85"/>
                  </a:lnTo>
                  <a:lnTo>
                    <a:pt x="530" y="85"/>
                  </a:lnTo>
                  <a:lnTo>
                    <a:pt x="530" y="85"/>
                  </a:lnTo>
                  <a:lnTo>
                    <a:pt x="530" y="85"/>
                  </a:lnTo>
                  <a:lnTo>
                    <a:pt x="532" y="85"/>
                  </a:lnTo>
                  <a:lnTo>
                    <a:pt x="532" y="85"/>
                  </a:lnTo>
                  <a:lnTo>
                    <a:pt x="532" y="88"/>
                  </a:lnTo>
                  <a:lnTo>
                    <a:pt x="532" y="88"/>
                  </a:lnTo>
                  <a:lnTo>
                    <a:pt x="535" y="88"/>
                  </a:lnTo>
                  <a:lnTo>
                    <a:pt x="535" y="88"/>
                  </a:lnTo>
                  <a:lnTo>
                    <a:pt x="535" y="88"/>
                  </a:lnTo>
                  <a:lnTo>
                    <a:pt x="535" y="88"/>
                  </a:lnTo>
                  <a:lnTo>
                    <a:pt x="535" y="88"/>
                  </a:lnTo>
                  <a:lnTo>
                    <a:pt x="535" y="90"/>
                  </a:lnTo>
                  <a:lnTo>
                    <a:pt x="535" y="90"/>
                  </a:lnTo>
                  <a:lnTo>
                    <a:pt x="535" y="90"/>
                  </a:lnTo>
                  <a:lnTo>
                    <a:pt x="535" y="90"/>
                  </a:lnTo>
                  <a:lnTo>
                    <a:pt x="537" y="90"/>
                  </a:lnTo>
                  <a:lnTo>
                    <a:pt x="537" y="90"/>
                  </a:lnTo>
                  <a:lnTo>
                    <a:pt x="539" y="92"/>
                  </a:lnTo>
                  <a:lnTo>
                    <a:pt x="539" y="92"/>
                  </a:lnTo>
                  <a:lnTo>
                    <a:pt x="539" y="92"/>
                  </a:lnTo>
                  <a:lnTo>
                    <a:pt x="539" y="92"/>
                  </a:lnTo>
                  <a:lnTo>
                    <a:pt x="542" y="92"/>
                  </a:lnTo>
                  <a:lnTo>
                    <a:pt x="542" y="95"/>
                  </a:lnTo>
                  <a:lnTo>
                    <a:pt x="542" y="95"/>
                  </a:lnTo>
                  <a:lnTo>
                    <a:pt x="544" y="97"/>
                  </a:lnTo>
                  <a:lnTo>
                    <a:pt x="546" y="97"/>
                  </a:lnTo>
                  <a:lnTo>
                    <a:pt x="546" y="97"/>
                  </a:lnTo>
                  <a:lnTo>
                    <a:pt x="549" y="100"/>
                  </a:lnTo>
                  <a:lnTo>
                    <a:pt x="551" y="100"/>
                  </a:lnTo>
                  <a:lnTo>
                    <a:pt x="551" y="100"/>
                  </a:lnTo>
                  <a:lnTo>
                    <a:pt x="551" y="102"/>
                  </a:lnTo>
                  <a:lnTo>
                    <a:pt x="551" y="102"/>
                  </a:lnTo>
                  <a:lnTo>
                    <a:pt x="551" y="102"/>
                  </a:lnTo>
                  <a:lnTo>
                    <a:pt x="551" y="102"/>
                  </a:lnTo>
                  <a:lnTo>
                    <a:pt x="551" y="104"/>
                  </a:lnTo>
                  <a:lnTo>
                    <a:pt x="556" y="104"/>
                  </a:lnTo>
                  <a:lnTo>
                    <a:pt x="558" y="104"/>
                  </a:lnTo>
                  <a:lnTo>
                    <a:pt x="558" y="107"/>
                  </a:lnTo>
                  <a:lnTo>
                    <a:pt x="570" y="119"/>
                  </a:lnTo>
                  <a:lnTo>
                    <a:pt x="577" y="123"/>
                  </a:lnTo>
                  <a:lnTo>
                    <a:pt x="577" y="123"/>
                  </a:lnTo>
                  <a:lnTo>
                    <a:pt x="587" y="126"/>
                  </a:lnTo>
                  <a:lnTo>
                    <a:pt x="587" y="126"/>
                  </a:lnTo>
                  <a:lnTo>
                    <a:pt x="587" y="126"/>
                  </a:lnTo>
                  <a:lnTo>
                    <a:pt x="589" y="126"/>
                  </a:lnTo>
                  <a:lnTo>
                    <a:pt x="589" y="126"/>
                  </a:lnTo>
                  <a:lnTo>
                    <a:pt x="591" y="128"/>
                  </a:lnTo>
                  <a:lnTo>
                    <a:pt x="591" y="128"/>
                  </a:lnTo>
                  <a:lnTo>
                    <a:pt x="591" y="128"/>
                  </a:lnTo>
                  <a:lnTo>
                    <a:pt x="591" y="128"/>
                  </a:lnTo>
                  <a:lnTo>
                    <a:pt x="591" y="128"/>
                  </a:lnTo>
                  <a:lnTo>
                    <a:pt x="594" y="130"/>
                  </a:lnTo>
                  <a:lnTo>
                    <a:pt x="594" y="130"/>
                  </a:lnTo>
                  <a:lnTo>
                    <a:pt x="594" y="130"/>
                  </a:lnTo>
                  <a:lnTo>
                    <a:pt x="594" y="133"/>
                  </a:lnTo>
                  <a:lnTo>
                    <a:pt x="596" y="133"/>
                  </a:lnTo>
                  <a:lnTo>
                    <a:pt x="596" y="135"/>
                  </a:lnTo>
                  <a:lnTo>
                    <a:pt x="598" y="135"/>
                  </a:lnTo>
                  <a:lnTo>
                    <a:pt x="598" y="135"/>
                  </a:lnTo>
                  <a:lnTo>
                    <a:pt x="596" y="137"/>
                  </a:lnTo>
                  <a:lnTo>
                    <a:pt x="598" y="137"/>
                  </a:lnTo>
                  <a:lnTo>
                    <a:pt x="601" y="142"/>
                  </a:lnTo>
                  <a:lnTo>
                    <a:pt x="603" y="145"/>
                  </a:lnTo>
                  <a:lnTo>
                    <a:pt x="603" y="145"/>
                  </a:lnTo>
                  <a:lnTo>
                    <a:pt x="603" y="145"/>
                  </a:lnTo>
                  <a:lnTo>
                    <a:pt x="603" y="147"/>
                  </a:lnTo>
                  <a:lnTo>
                    <a:pt x="606" y="147"/>
                  </a:lnTo>
                  <a:lnTo>
                    <a:pt x="606" y="147"/>
                  </a:lnTo>
                  <a:lnTo>
                    <a:pt x="606" y="147"/>
                  </a:lnTo>
                  <a:lnTo>
                    <a:pt x="606" y="147"/>
                  </a:lnTo>
                  <a:lnTo>
                    <a:pt x="606" y="147"/>
                  </a:lnTo>
                  <a:lnTo>
                    <a:pt x="606" y="149"/>
                  </a:lnTo>
                  <a:lnTo>
                    <a:pt x="606" y="149"/>
                  </a:lnTo>
                  <a:lnTo>
                    <a:pt x="608" y="149"/>
                  </a:lnTo>
                  <a:lnTo>
                    <a:pt x="608" y="149"/>
                  </a:lnTo>
                  <a:lnTo>
                    <a:pt x="608" y="152"/>
                  </a:lnTo>
                  <a:lnTo>
                    <a:pt x="608" y="152"/>
                  </a:lnTo>
                  <a:lnTo>
                    <a:pt x="608" y="152"/>
                  </a:lnTo>
                  <a:lnTo>
                    <a:pt x="610" y="154"/>
                  </a:lnTo>
                  <a:lnTo>
                    <a:pt x="610" y="154"/>
                  </a:lnTo>
                  <a:lnTo>
                    <a:pt x="610" y="156"/>
                  </a:lnTo>
                  <a:lnTo>
                    <a:pt x="613" y="164"/>
                  </a:lnTo>
                  <a:lnTo>
                    <a:pt x="615" y="164"/>
                  </a:lnTo>
                  <a:lnTo>
                    <a:pt x="615" y="166"/>
                  </a:lnTo>
                  <a:lnTo>
                    <a:pt x="615" y="166"/>
                  </a:lnTo>
                  <a:lnTo>
                    <a:pt x="613" y="168"/>
                  </a:lnTo>
                  <a:lnTo>
                    <a:pt x="615" y="168"/>
                  </a:lnTo>
                  <a:lnTo>
                    <a:pt x="615" y="168"/>
                  </a:lnTo>
                  <a:lnTo>
                    <a:pt x="615" y="171"/>
                  </a:lnTo>
                  <a:lnTo>
                    <a:pt x="615" y="171"/>
                  </a:lnTo>
                  <a:lnTo>
                    <a:pt x="615" y="173"/>
                  </a:lnTo>
                  <a:lnTo>
                    <a:pt x="615" y="178"/>
                  </a:lnTo>
                  <a:lnTo>
                    <a:pt x="613" y="178"/>
                  </a:lnTo>
                  <a:lnTo>
                    <a:pt x="613" y="182"/>
                  </a:lnTo>
                  <a:lnTo>
                    <a:pt x="613" y="182"/>
                  </a:lnTo>
                  <a:lnTo>
                    <a:pt x="613" y="185"/>
                  </a:lnTo>
                  <a:lnTo>
                    <a:pt x="613" y="187"/>
                  </a:lnTo>
                  <a:lnTo>
                    <a:pt x="613" y="187"/>
                  </a:lnTo>
                  <a:lnTo>
                    <a:pt x="615" y="187"/>
                  </a:lnTo>
                  <a:lnTo>
                    <a:pt x="615" y="190"/>
                  </a:lnTo>
                  <a:lnTo>
                    <a:pt x="615" y="190"/>
                  </a:lnTo>
                  <a:lnTo>
                    <a:pt x="615" y="192"/>
                  </a:lnTo>
                  <a:lnTo>
                    <a:pt x="615" y="194"/>
                  </a:lnTo>
                  <a:lnTo>
                    <a:pt x="617" y="194"/>
                  </a:lnTo>
                  <a:lnTo>
                    <a:pt x="620" y="197"/>
                  </a:lnTo>
                  <a:lnTo>
                    <a:pt x="620" y="197"/>
                  </a:lnTo>
                  <a:lnTo>
                    <a:pt x="620" y="199"/>
                  </a:lnTo>
                  <a:lnTo>
                    <a:pt x="622" y="199"/>
                  </a:lnTo>
                  <a:lnTo>
                    <a:pt x="622" y="201"/>
                  </a:lnTo>
                  <a:lnTo>
                    <a:pt x="624" y="204"/>
                  </a:lnTo>
                  <a:lnTo>
                    <a:pt x="624" y="204"/>
                  </a:lnTo>
                  <a:lnTo>
                    <a:pt x="624" y="204"/>
                  </a:lnTo>
                  <a:lnTo>
                    <a:pt x="624" y="201"/>
                  </a:lnTo>
                  <a:lnTo>
                    <a:pt x="624" y="201"/>
                  </a:lnTo>
                  <a:close/>
                  <a:moveTo>
                    <a:pt x="475" y="66"/>
                  </a:moveTo>
                  <a:lnTo>
                    <a:pt x="475" y="64"/>
                  </a:lnTo>
                  <a:lnTo>
                    <a:pt x="475" y="64"/>
                  </a:lnTo>
                  <a:lnTo>
                    <a:pt x="475" y="64"/>
                  </a:lnTo>
                  <a:lnTo>
                    <a:pt x="473" y="64"/>
                  </a:lnTo>
                  <a:lnTo>
                    <a:pt x="473" y="66"/>
                  </a:lnTo>
                  <a:lnTo>
                    <a:pt x="475" y="66"/>
                  </a:lnTo>
                  <a:lnTo>
                    <a:pt x="478" y="69"/>
                  </a:lnTo>
                  <a:lnTo>
                    <a:pt x="478" y="66"/>
                  </a:lnTo>
                  <a:lnTo>
                    <a:pt x="478" y="69"/>
                  </a:lnTo>
                  <a:lnTo>
                    <a:pt x="480" y="71"/>
                  </a:lnTo>
                  <a:lnTo>
                    <a:pt x="482" y="74"/>
                  </a:lnTo>
                  <a:lnTo>
                    <a:pt x="482" y="74"/>
                  </a:lnTo>
                  <a:lnTo>
                    <a:pt x="482" y="76"/>
                  </a:lnTo>
                  <a:lnTo>
                    <a:pt x="485" y="76"/>
                  </a:lnTo>
                  <a:lnTo>
                    <a:pt x="485" y="78"/>
                  </a:lnTo>
                  <a:lnTo>
                    <a:pt x="485" y="78"/>
                  </a:lnTo>
                  <a:lnTo>
                    <a:pt x="485" y="78"/>
                  </a:lnTo>
                  <a:lnTo>
                    <a:pt x="487" y="78"/>
                  </a:lnTo>
                  <a:lnTo>
                    <a:pt x="490" y="78"/>
                  </a:lnTo>
                  <a:lnTo>
                    <a:pt x="492" y="76"/>
                  </a:lnTo>
                  <a:lnTo>
                    <a:pt x="492" y="78"/>
                  </a:lnTo>
                  <a:lnTo>
                    <a:pt x="492" y="78"/>
                  </a:lnTo>
                  <a:lnTo>
                    <a:pt x="492" y="78"/>
                  </a:lnTo>
                  <a:lnTo>
                    <a:pt x="492" y="78"/>
                  </a:lnTo>
                  <a:lnTo>
                    <a:pt x="494" y="76"/>
                  </a:lnTo>
                  <a:lnTo>
                    <a:pt x="494" y="76"/>
                  </a:lnTo>
                  <a:lnTo>
                    <a:pt x="494" y="78"/>
                  </a:lnTo>
                  <a:lnTo>
                    <a:pt x="494" y="78"/>
                  </a:lnTo>
                  <a:lnTo>
                    <a:pt x="494" y="78"/>
                  </a:lnTo>
                  <a:lnTo>
                    <a:pt x="497" y="78"/>
                  </a:lnTo>
                  <a:lnTo>
                    <a:pt x="497" y="78"/>
                  </a:lnTo>
                  <a:lnTo>
                    <a:pt x="499" y="76"/>
                  </a:lnTo>
                  <a:lnTo>
                    <a:pt x="499" y="76"/>
                  </a:lnTo>
                  <a:lnTo>
                    <a:pt x="499" y="76"/>
                  </a:lnTo>
                  <a:lnTo>
                    <a:pt x="499" y="76"/>
                  </a:lnTo>
                  <a:lnTo>
                    <a:pt x="499" y="76"/>
                  </a:lnTo>
                  <a:lnTo>
                    <a:pt x="499" y="74"/>
                  </a:lnTo>
                  <a:lnTo>
                    <a:pt x="499" y="74"/>
                  </a:lnTo>
                  <a:lnTo>
                    <a:pt x="499" y="71"/>
                  </a:lnTo>
                  <a:lnTo>
                    <a:pt x="499" y="71"/>
                  </a:lnTo>
                  <a:lnTo>
                    <a:pt x="499" y="71"/>
                  </a:lnTo>
                  <a:lnTo>
                    <a:pt x="501" y="69"/>
                  </a:lnTo>
                  <a:lnTo>
                    <a:pt x="499" y="69"/>
                  </a:lnTo>
                  <a:lnTo>
                    <a:pt x="499" y="69"/>
                  </a:lnTo>
                  <a:lnTo>
                    <a:pt x="499" y="69"/>
                  </a:lnTo>
                  <a:lnTo>
                    <a:pt x="499" y="66"/>
                  </a:lnTo>
                  <a:lnTo>
                    <a:pt x="499" y="66"/>
                  </a:lnTo>
                  <a:lnTo>
                    <a:pt x="499" y="64"/>
                  </a:lnTo>
                  <a:lnTo>
                    <a:pt x="497" y="64"/>
                  </a:lnTo>
                  <a:lnTo>
                    <a:pt x="494" y="64"/>
                  </a:lnTo>
                  <a:lnTo>
                    <a:pt x="494" y="64"/>
                  </a:lnTo>
                  <a:lnTo>
                    <a:pt x="494" y="64"/>
                  </a:lnTo>
                  <a:lnTo>
                    <a:pt x="494" y="64"/>
                  </a:lnTo>
                  <a:lnTo>
                    <a:pt x="494" y="64"/>
                  </a:lnTo>
                  <a:lnTo>
                    <a:pt x="492" y="62"/>
                  </a:lnTo>
                  <a:lnTo>
                    <a:pt x="492" y="62"/>
                  </a:lnTo>
                  <a:lnTo>
                    <a:pt x="492" y="62"/>
                  </a:lnTo>
                  <a:lnTo>
                    <a:pt x="487" y="59"/>
                  </a:lnTo>
                  <a:lnTo>
                    <a:pt x="487" y="59"/>
                  </a:lnTo>
                  <a:lnTo>
                    <a:pt x="487" y="59"/>
                  </a:lnTo>
                  <a:lnTo>
                    <a:pt x="485" y="59"/>
                  </a:lnTo>
                  <a:lnTo>
                    <a:pt x="485" y="59"/>
                  </a:lnTo>
                  <a:lnTo>
                    <a:pt x="485" y="62"/>
                  </a:lnTo>
                  <a:lnTo>
                    <a:pt x="482" y="62"/>
                  </a:lnTo>
                  <a:lnTo>
                    <a:pt x="482" y="62"/>
                  </a:lnTo>
                  <a:lnTo>
                    <a:pt x="480" y="62"/>
                  </a:lnTo>
                  <a:lnTo>
                    <a:pt x="480" y="62"/>
                  </a:lnTo>
                  <a:lnTo>
                    <a:pt x="480" y="62"/>
                  </a:lnTo>
                  <a:lnTo>
                    <a:pt x="475" y="64"/>
                  </a:lnTo>
                  <a:lnTo>
                    <a:pt x="475" y="66"/>
                  </a:lnTo>
                  <a:close/>
                  <a:moveTo>
                    <a:pt x="359" y="57"/>
                  </a:moveTo>
                  <a:lnTo>
                    <a:pt x="362" y="57"/>
                  </a:lnTo>
                  <a:lnTo>
                    <a:pt x="364" y="57"/>
                  </a:lnTo>
                  <a:lnTo>
                    <a:pt x="364" y="57"/>
                  </a:lnTo>
                  <a:lnTo>
                    <a:pt x="364" y="57"/>
                  </a:lnTo>
                  <a:lnTo>
                    <a:pt x="366" y="55"/>
                  </a:lnTo>
                  <a:lnTo>
                    <a:pt x="366" y="55"/>
                  </a:lnTo>
                  <a:lnTo>
                    <a:pt x="364" y="52"/>
                  </a:lnTo>
                  <a:lnTo>
                    <a:pt x="364" y="52"/>
                  </a:lnTo>
                  <a:lnTo>
                    <a:pt x="364" y="52"/>
                  </a:lnTo>
                  <a:lnTo>
                    <a:pt x="364" y="52"/>
                  </a:lnTo>
                  <a:lnTo>
                    <a:pt x="362" y="52"/>
                  </a:lnTo>
                  <a:lnTo>
                    <a:pt x="362" y="52"/>
                  </a:lnTo>
                  <a:lnTo>
                    <a:pt x="362" y="52"/>
                  </a:lnTo>
                  <a:lnTo>
                    <a:pt x="362" y="55"/>
                  </a:lnTo>
                  <a:lnTo>
                    <a:pt x="362" y="57"/>
                  </a:lnTo>
                  <a:lnTo>
                    <a:pt x="359" y="57"/>
                  </a:lnTo>
                  <a:lnTo>
                    <a:pt x="359" y="57"/>
                  </a:lnTo>
                  <a:lnTo>
                    <a:pt x="359" y="57"/>
                  </a:lnTo>
                  <a:lnTo>
                    <a:pt x="359" y="57"/>
                  </a:lnTo>
                  <a:lnTo>
                    <a:pt x="359" y="57"/>
                  </a:lnTo>
                  <a:lnTo>
                    <a:pt x="359" y="57"/>
                  </a:lnTo>
                  <a:lnTo>
                    <a:pt x="359" y="57"/>
                  </a:lnTo>
                  <a:close/>
                  <a:moveTo>
                    <a:pt x="298" y="50"/>
                  </a:moveTo>
                  <a:lnTo>
                    <a:pt x="298" y="50"/>
                  </a:lnTo>
                  <a:lnTo>
                    <a:pt x="298" y="50"/>
                  </a:lnTo>
                  <a:lnTo>
                    <a:pt x="300" y="50"/>
                  </a:lnTo>
                  <a:lnTo>
                    <a:pt x="300" y="50"/>
                  </a:lnTo>
                  <a:lnTo>
                    <a:pt x="300" y="48"/>
                  </a:lnTo>
                  <a:lnTo>
                    <a:pt x="303" y="48"/>
                  </a:lnTo>
                  <a:lnTo>
                    <a:pt x="303" y="48"/>
                  </a:lnTo>
                  <a:lnTo>
                    <a:pt x="303" y="48"/>
                  </a:lnTo>
                  <a:lnTo>
                    <a:pt x="305" y="50"/>
                  </a:lnTo>
                  <a:lnTo>
                    <a:pt x="305" y="48"/>
                  </a:lnTo>
                  <a:lnTo>
                    <a:pt x="307" y="48"/>
                  </a:lnTo>
                  <a:lnTo>
                    <a:pt x="307" y="48"/>
                  </a:lnTo>
                  <a:lnTo>
                    <a:pt x="307" y="48"/>
                  </a:lnTo>
                  <a:lnTo>
                    <a:pt x="305" y="45"/>
                  </a:lnTo>
                  <a:lnTo>
                    <a:pt x="305" y="45"/>
                  </a:lnTo>
                  <a:lnTo>
                    <a:pt x="305" y="45"/>
                  </a:lnTo>
                  <a:lnTo>
                    <a:pt x="305" y="45"/>
                  </a:lnTo>
                  <a:lnTo>
                    <a:pt x="305" y="45"/>
                  </a:lnTo>
                  <a:lnTo>
                    <a:pt x="305" y="45"/>
                  </a:lnTo>
                  <a:lnTo>
                    <a:pt x="307" y="45"/>
                  </a:lnTo>
                  <a:lnTo>
                    <a:pt x="307" y="45"/>
                  </a:lnTo>
                  <a:lnTo>
                    <a:pt x="307" y="45"/>
                  </a:lnTo>
                  <a:lnTo>
                    <a:pt x="307" y="45"/>
                  </a:lnTo>
                  <a:lnTo>
                    <a:pt x="310" y="45"/>
                  </a:lnTo>
                  <a:lnTo>
                    <a:pt x="310" y="45"/>
                  </a:lnTo>
                  <a:lnTo>
                    <a:pt x="310" y="48"/>
                  </a:lnTo>
                  <a:lnTo>
                    <a:pt x="310" y="48"/>
                  </a:lnTo>
                  <a:lnTo>
                    <a:pt x="310" y="48"/>
                  </a:lnTo>
                  <a:lnTo>
                    <a:pt x="310" y="48"/>
                  </a:lnTo>
                  <a:lnTo>
                    <a:pt x="310" y="48"/>
                  </a:lnTo>
                  <a:lnTo>
                    <a:pt x="312" y="48"/>
                  </a:lnTo>
                  <a:lnTo>
                    <a:pt x="312" y="48"/>
                  </a:lnTo>
                  <a:lnTo>
                    <a:pt x="312" y="48"/>
                  </a:lnTo>
                  <a:lnTo>
                    <a:pt x="312" y="48"/>
                  </a:lnTo>
                  <a:lnTo>
                    <a:pt x="312" y="48"/>
                  </a:lnTo>
                  <a:lnTo>
                    <a:pt x="312" y="48"/>
                  </a:lnTo>
                  <a:lnTo>
                    <a:pt x="319" y="50"/>
                  </a:lnTo>
                  <a:lnTo>
                    <a:pt x="319" y="50"/>
                  </a:lnTo>
                  <a:lnTo>
                    <a:pt x="322" y="48"/>
                  </a:lnTo>
                  <a:lnTo>
                    <a:pt x="324" y="48"/>
                  </a:lnTo>
                  <a:lnTo>
                    <a:pt x="324" y="48"/>
                  </a:lnTo>
                  <a:lnTo>
                    <a:pt x="324" y="48"/>
                  </a:lnTo>
                  <a:lnTo>
                    <a:pt x="324" y="50"/>
                  </a:lnTo>
                  <a:lnTo>
                    <a:pt x="324" y="48"/>
                  </a:lnTo>
                  <a:lnTo>
                    <a:pt x="326" y="48"/>
                  </a:lnTo>
                  <a:lnTo>
                    <a:pt x="329" y="48"/>
                  </a:lnTo>
                  <a:lnTo>
                    <a:pt x="329" y="48"/>
                  </a:lnTo>
                  <a:lnTo>
                    <a:pt x="331" y="48"/>
                  </a:lnTo>
                  <a:lnTo>
                    <a:pt x="331" y="48"/>
                  </a:lnTo>
                  <a:lnTo>
                    <a:pt x="331" y="48"/>
                  </a:lnTo>
                  <a:lnTo>
                    <a:pt x="331" y="48"/>
                  </a:lnTo>
                  <a:lnTo>
                    <a:pt x="331" y="48"/>
                  </a:lnTo>
                  <a:lnTo>
                    <a:pt x="333" y="48"/>
                  </a:lnTo>
                  <a:lnTo>
                    <a:pt x="336" y="45"/>
                  </a:lnTo>
                  <a:lnTo>
                    <a:pt x="336" y="45"/>
                  </a:lnTo>
                  <a:lnTo>
                    <a:pt x="336" y="45"/>
                  </a:lnTo>
                  <a:lnTo>
                    <a:pt x="336" y="43"/>
                  </a:lnTo>
                  <a:lnTo>
                    <a:pt x="336" y="40"/>
                  </a:lnTo>
                  <a:lnTo>
                    <a:pt x="336" y="43"/>
                  </a:lnTo>
                  <a:lnTo>
                    <a:pt x="336" y="43"/>
                  </a:lnTo>
                  <a:lnTo>
                    <a:pt x="338" y="40"/>
                  </a:lnTo>
                  <a:lnTo>
                    <a:pt x="338" y="40"/>
                  </a:lnTo>
                  <a:lnTo>
                    <a:pt x="338" y="40"/>
                  </a:lnTo>
                  <a:lnTo>
                    <a:pt x="338" y="40"/>
                  </a:lnTo>
                  <a:lnTo>
                    <a:pt x="338" y="40"/>
                  </a:lnTo>
                  <a:lnTo>
                    <a:pt x="338" y="43"/>
                  </a:lnTo>
                  <a:lnTo>
                    <a:pt x="340" y="40"/>
                  </a:lnTo>
                  <a:lnTo>
                    <a:pt x="343" y="43"/>
                  </a:lnTo>
                  <a:lnTo>
                    <a:pt x="343" y="40"/>
                  </a:lnTo>
                  <a:lnTo>
                    <a:pt x="343" y="40"/>
                  </a:lnTo>
                  <a:lnTo>
                    <a:pt x="343" y="38"/>
                  </a:lnTo>
                  <a:lnTo>
                    <a:pt x="343" y="38"/>
                  </a:lnTo>
                  <a:lnTo>
                    <a:pt x="343" y="36"/>
                  </a:lnTo>
                  <a:lnTo>
                    <a:pt x="343" y="36"/>
                  </a:lnTo>
                  <a:lnTo>
                    <a:pt x="343" y="36"/>
                  </a:lnTo>
                  <a:lnTo>
                    <a:pt x="340" y="36"/>
                  </a:lnTo>
                  <a:lnTo>
                    <a:pt x="340" y="36"/>
                  </a:lnTo>
                  <a:lnTo>
                    <a:pt x="340" y="36"/>
                  </a:lnTo>
                  <a:lnTo>
                    <a:pt x="343" y="36"/>
                  </a:lnTo>
                  <a:lnTo>
                    <a:pt x="343" y="38"/>
                  </a:lnTo>
                  <a:lnTo>
                    <a:pt x="343" y="38"/>
                  </a:lnTo>
                  <a:lnTo>
                    <a:pt x="343" y="38"/>
                  </a:lnTo>
                  <a:lnTo>
                    <a:pt x="343" y="38"/>
                  </a:lnTo>
                  <a:lnTo>
                    <a:pt x="343" y="40"/>
                  </a:lnTo>
                  <a:lnTo>
                    <a:pt x="343" y="40"/>
                  </a:lnTo>
                  <a:lnTo>
                    <a:pt x="343" y="40"/>
                  </a:lnTo>
                  <a:lnTo>
                    <a:pt x="340" y="40"/>
                  </a:lnTo>
                  <a:lnTo>
                    <a:pt x="338" y="40"/>
                  </a:lnTo>
                  <a:lnTo>
                    <a:pt x="338" y="40"/>
                  </a:lnTo>
                  <a:lnTo>
                    <a:pt x="336" y="38"/>
                  </a:lnTo>
                  <a:lnTo>
                    <a:pt x="336" y="38"/>
                  </a:lnTo>
                  <a:lnTo>
                    <a:pt x="336" y="38"/>
                  </a:lnTo>
                  <a:lnTo>
                    <a:pt x="333" y="38"/>
                  </a:lnTo>
                  <a:lnTo>
                    <a:pt x="331" y="38"/>
                  </a:lnTo>
                  <a:lnTo>
                    <a:pt x="331" y="38"/>
                  </a:lnTo>
                  <a:lnTo>
                    <a:pt x="331" y="38"/>
                  </a:lnTo>
                  <a:lnTo>
                    <a:pt x="331" y="36"/>
                  </a:lnTo>
                  <a:lnTo>
                    <a:pt x="331" y="36"/>
                  </a:lnTo>
                  <a:lnTo>
                    <a:pt x="329" y="38"/>
                  </a:lnTo>
                  <a:lnTo>
                    <a:pt x="329" y="38"/>
                  </a:lnTo>
                  <a:lnTo>
                    <a:pt x="329" y="38"/>
                  </a:lnTo>
                  <a:lnTo>
                    <a:pt x="329" y="38"/>
                  </a:lnTo>
                  <a:lnTo>
                    <a:pt x="329" y="36"/>
                  </a:lnTo>
                  <a:lnTo>
                    <a:pt x="326" y="36"/>
                  </a:lnTo>
                  <a:lnTo>
                    <a:pt x="326" y="36"/>
                  </a:lnTo>
                  <a:lnTo>
                    <a:pt x="317" y="36"/>
                  </a:lnTo>
                  <a:lnTo>
                    <a:pt x="317" y="36"/>
                  </a:lnTo>
                  <a:lnTo>
                    <a:pt x="314" y="36"/>
                  </a:lnTo>
                  <a:lnTo>
                    <a:pt x="314" y="36"/>
                  </a:lnTo>
                  <a:lnTo>
                    <a:pt x="312" y="36"/>
                  </a:lnTo>
                  <a:lnTo>
                    <a:pt x="312" y="36"/>
                  </a:lnTo>
                  <a:lnTo>
                    <a:pt x="310" y="36"/>
                  </a:lnTo>
                  <a:lnTo>
                    <a:pt x="310" y="36"/>
                  </a:lnTo>
                  <a:lnTo>
                    <a:pt x="307" y="36"/>
                  </a:lnTo>
                  <a:lnTo>
                    <a:pt x="307" y="36"/>
                  </a:lnTo>
                  <a:lnTo>
                    <a:pt x="307" y="36"/>
                  </a:lnTo>
                  <a:lnTo>
                    <a:pt x="305" y="36"/>
                  </a:lnTo>
                  <a:lnTo>
                    <a:pt x="305" y="36"/>
                  </a:lnTo>
                  <a:lnTo>
                    <a:pt x="305" y="36"/>
                  </a:lnTo>
                  <a:lnTo>
                    <a:pt x="305" y="36"/>
                  </a:lnTo>
                  <a:lnTo>
                    <a:pt x="303" y="36"/>
                  </a:lnTo>
                  <a:lnTo>
                    <a:pt x="303" y="36"/>
                  </a:lnTo>
                  <a:lnTo>
                    <a:pt x="303" y="36"/>
                  </a:lnTo>
                  <a:lnTo>
                    <a:pt x="303" y="36"/>
                  </a:lnTo>
                  <a:lnTo>
                    <a:pt x="303" y="36"/>
                  </a:lnTo>
                  <a:lnTo>
                    <a:pt x="303" y="36"/>
                  </a:lnTo>
                  <a:lnTo>
                    <a:pt x="303" y="36"/>
                  </a:lnTo>
                  <a:lnTo>
                    <a:pt x="303" y="38"/>
                  </a:lnTo>
                  <a:lnTo>
                    <a:pt x="303" y="38"/>
                  </a:lnTo>
                  <a:lnTo>
                    <a:pt x="300" y="38"/>
                  </a:lnTo>
                  <a:lnTo>
                    <a:pt x="300" y="38"/>
                  </a:lnTo>
                  <a:lnTo>
                    <a:pt x="300" y="38"/>
                  </a:lnTo>
                  <a:lnTo>
                    <a:pt x="300" y="38"/>
                  </a:lnTo>
                  <a:lnTo>
                    <a:pt x="300" y="38"/>
                  </a:lnTo>
                  <a:lnTo>
                    <a:pt x="300" y="38"/>
                  </a:lnTo>
                  <a:lnTo>
                    <a:pt x="300" y="38"/>
                  </a:lnTo>
                  <a:lnTo>
                    <a:pt x="300" y="38"/>
                  </a:lnTo>
                  <a:lnTo>
                    <a:pt x="300" y="40"/>
                  </a:lnTo>
                  <a:lnTo>
                    <a:pt x="300" y="40"/>
                  </a:lnTo>
                  <a:lnTo>
                    <a:pt x="300" y="43"/>
                  </a:lnTo>
                  <a:lnTo>
                    <a:pt x="300" y="43"/>
                  </a:lnTo>
                  <a:lnTo>
                    <a:pt x="300" y="43"/>
                  </a:lnTo>
                  <a:lnTo>
                    <a:pt x="300" y="43"/>
                  </a:lnTo>
                  <a:lnTo>
                    <a:pt x="300" y="45"/>
                  </a:lnTo>
                  <a:lnTo>
                    <a:pt x="300" y="45"/>
                  </a:lnTo>
                  <a:lnTo>
                    <a:pt x="298" y="45"/>
                  </a:lnTo>
                  <a:lnTo>
                    <a:pt x="298" y="45"/>
                  </a:lnTo>
                  <a:lnTo>
                    <a:pt x="298" y="45"/>
                  </a:lnTo>
                  <a:lnTo>
                    <a:pt x="298" y="45"/>
                  </a:lnTo>
                  <a:lnTo>
                    <a:pt x="295" y="45"/>
                  </a:lnTo>
                  <a:lnTo>
                    <a:pt x="295" y="48"/>
                  </a:lnTo>
                  <a:lnTo>
                    <a:pt x="295" y="50"/>
                  </a:lnTo>
                  <a:lnTo>
                    <a:pt x="298" y="50"/>
                  </a:lnTo>
                  <a:close/>
                  <a:moveTo>
                    <a:pt x="106" y="21"/>
                  </a:moveTo>
                  <a:lnTo>
                    <a:pt x="106" y="21"/>
                  </a:lnTo>
                  <a:lnTo>
                    <a:pt x="106" y="19"/>
                  </a:lnTo>
                  <a:lnTo>
                    <a:pt x="106" y="19"/>
                  </a:lnTo>
                  <a:lnTo>
                    <a:pt x="106" y="19"/>
                  </a:lnTo>
                  <a:lnTo>
                    <a:pt x="104" y="21"/>
                  </a:lnTo>
                  <a:lnTo>
                    <a:pt x="104" y="21"/>
                  </a:lnTo>
                  <a:lnTo>
                    <a:pt x="106" y="21"/>
                  </a:lnTo>
                  <a:lnTo>
                    <a:pt x="106" y="21"/>
                  </a:lnTo>
                  <a:close/>
                  <a:moveTo>
                    <a:pt x="473" y="19"/>
                  </a:moveTo>
                  <a:lnTo>
                    <a:pt x="473" y="19"/>
                  </a:lnTo>
                  <a:lnTo>
                    <a:pt x="473" y="19"/>
                  </a:lnTo>
                  <a:lnTo>
                    <a:pt x="473" y="19"/>
                  </a:lnTo>
                  <a:lnTo>
                    <a:pt x="473" y="19"/>
                  </a:lnTo>
                  <a:lnTo>
                    <a:pt x="475" y="19"/>
                  </a:lnTo>
                  <a:lnTo>
                    <a:pt x="475" y="19"/>
                  </a:lnTo>
                  <a:lnTo>
                    <a:pt x="475" y="19"/>
                  </a:lnTo>
                  <a:lnTo>
                    <a:pt x="475" y="19"/>
                  </a:lnTo>
                  <a:lnTo>
                    <a:pt x="478" y="19"/>
                  </a:lnTo>
                  <a:lnTo>
                    <a:pt x="478" y="19"/>
                  </a:lnTo>
                  <a:lnTo>
                    <a:pt x="478" y="19"/>
                  </a:lnTo>
                  <a:lnTo>
                    <a:pt x="478" y="19"/>
                  </a:lnTo>
                  <a:lnTo>
                    <a:pt x="475" y="19"/>
                  </a:lnTo>
                  <a:lnTo>
                    <a:pt x="475" y="17"/>
                  </a:lnTo>
                  <a:lnTo>
                    <a:pt x="475" y="17"/>
                  </a:lnTo>
                  <a:lnTo>
                    <a:pt x="475" y="17"/>
                  </a:lnTo>
                  <a:lnTo>
                    <a:pt x="475" y="17"/>
                  </a:lnTo>
                  <a:lnTo>
                    <a:pt x="473" y="17"/>
                  </a:lnTo>
                  <a:lnTo>
                    <a:pt x="473" y="17"/>
                  </a:lnTo>
                  <a:lnTo>
                    <a:pt x="473" y="17"/>
                  </a:lnTo>
                  <a:lnTo>
                    <a:pt x="473" y="17"/>
                  </a:lnTo>
                  <a:lnTo>
                    <a:pt x="473" y="19"/>
                  </a:lnTo>
                  <a:lnTo>
                    <a:pt x="473" y="19"/>
                  </a:lnTo>
                  <a:lnTo>
                    <a:pt x="473" y="19"/>
                  </a:lnTo>
                  <a:close/>
                  <a:moveTo>
                    <a:pt x="454" y="7"/>
                  </a:moveTo>
                  <a:lnTo>
                    <a:pt x="454" y="7"/>
                  </a:lnTo>
                  <a:lnTo>
                    <a:pt x="454" y="7"/>
                  </a:lnTo>
                  <a:lnTo>
                    <a:pt x="454" y="7"/>
                  </a:lnTo>
                  <a:lnTo>
                    <a:pt x="454" y="7"/>
                  </a:lnTo>
                  <a:lnTo>
                    <a:pt x="454" y="10"/>
                  </a:lnTo>
                  <a:lnTo>
                    <a:pt x="456" y="10"/>
                  </a:lnTo>
                  <a:lnTo>
                    <a:pt x="456" y="10"/>
                  </a:lnTo>
                  <a:lnTo>
                    <a:pt x="456" y="12"/>
                  </a:lnTo>
                  <a:lnTo>
                    <a:pt x="456" y="12"/>
                  </a:lnTo>
                  <a:lnTo>
                    <a:pt x="459" y="12"/>
                  </a:lnTo>
                  <a:lnTo>
                    <a:pt x="461" y="12"/>
                  </a:lnTo>
                  <a:lnTo>
                    <a:pt x="461" y="12"/>
                  </a:lnTo>
                  <a:lnTo>
                    <a:pt x="461" y="12"/>
                  </a:lnTo>
                  <a:lnTo>
                    <a:pt x="461" y="12"/>
                  </a:lnTo>
                  <a:lnTo>
                    <a:pt x="461" y="12"/>
                  </a:lnTo>
                  <a:lnTo>
                    <a:pt x="461" y="12"/>
                  </a:lnTo>
                  <a:lnTo>
                    <a:pt x="464" y="14"/>
                  </a:lnTo>
                  <a:lnTo>
                    <a:pt x="464" y="14"/>
                  </a:lnTo>
                  <a:lnTo>
                    <a:pt x="464" y="14"/>
                  </a:lnTo>
                  <a:lnTo>
                    <a:pt x="464" y="14"/>
                  </a:lnTo>
                  <a:lnTo>
                    <a:pt x="466" y="12"/>
                  </a:lnTo>
                  <a:lnTo>
                    <a:pt x="466" y="12"/>
                  </a:lnTo>
                  <a:lnTo>
                    <a:pt x="466" y="12"/>
                  </a:lnTo>
                  <a:lnTo>
                    <a:pt x="464" y="10"/>
                  </a:lnTo>
                  <a:lnTo>
                    <a:pt x="464" y="10"/>
                  </a:lnTo>
                  <a:lnTo>
                    <a:pt x="464" y="7"/>
                  </a:lnTo>
                  <a:lnTo>
                    <a:pt x="464" y="7"/>
                  </a:lnTo>
                  <a:lnTo>
                    <a:pt x="464" y="7"/>
                  </a:lnTo>
                  <a:lnTo>
                    <a:pt x="464" y="5"/>
                  </a:lnTo>
                  <a:lnTo>
                    <a:pt x="464" y="5"/>
                  </a:lnTo>
                  <a:lnTo>
                    <a:pt x="464" y="5"/>
                  </a:lnTo>
                  <a:lnTo>
                    <a:pt x="461" y="3"/>
                  </a:lnTo>
                  <a:lnTo>
                    <a:pt x="459" y="3"/>
                  </a:lnTo>
                  <a:lnTo>
                    <a:pt x="456" y="0"/>
                  </a:lnTo>
                  <a:lnTo>
                    <a:pt x="456" y="0"/>
                  </a:lnTo>
                  <a:lnTo>
                    <a:pt x="456" y="0"/>
                  </a:lnTo>
                  <a:lnTo>
                    <a:pt x="456" y="0"/>
                  </a:lnTo>
                  <a:lnTo>
                    <a:pt x="454" y="0"/>
                  </a:lnTo>
                  <a:lnTo>
                    <a:pt x="454" y="0"/>
                  </a:lnTo>
                  <a:lnTo>
                    <a:pt x="452" y="5"/>
                  </a:lnTo>
                  <a:lnTo>
                    <a:pt x="452" y="7"/>
                  </a:lnTo>
                  <a:lnTo>
                    <a:pt x="454" y="7"/>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8" name="Freeform 107"/>
            <p:cNvSpPr>
              <a:spLocks noEditPoints="1"/>
            </p:cNvSpPr>
            <p:nvPr/>
          </p:nvSpPr>
          <p:spPr bwMode="auto">
            <a:xfrm>
              <a:off x="6939" y="1291"/>
              <a:ext cx="385" cy="542"/>
            </a:xfrm>
            <a:custGeom>
              <a:avLst/>
              <a:gdLst>
                <a:gd name="T0" fmla="*/ 376 w 385"/>
                <a:gd name="T1" fmla="*/ 434 h 542"/>
                <a:gd name="T2" fmla="*/ 276 w 385"/>
                <a:gd name="T3" fmla="*/ 393 h 542"/>
                <a:gd name="T4" fmla="*/ 359 w 385"/>
                <a:gd name="T5" fmla="*/ 393 h 542"/>
                <a:gd name="T6" fmla="*/ 208 w 385"/>
                <a:gd name="T7" fmla="*/ 379 h 542"/>
                <a:gd name="T8" fmla="*/ 191 w 385"/>
                <a:gd name="T9" fmla="*/ 389 h 542"/>
                <a:gd name="T10" fmla="*/ 194 w 385"/>
                <a:gd name="T11" fmla="*/ 391 h 542"/>
                <a:gd name="T12" fmla="*/ 203 w 385"/>
                <a:gd name="T13" fmla="*/ 384 h 542"/>
                <a:gd name="T14" fmla="*/ 213 w 385"/>
                <a:gd name="T15" fmla="*/ 384 h 542"/>
                <a:gd name="T16" fmla="*/ 213 w 385"/>
                <a:gd name="T17" fmla="*/ 379 h 542"/>
                <a:gd name="T18" fmla="*/ 369 w 385"/>
                <a:gd name="T19" fmla="*/ 362 h 542"/>
                <a:gd name="T20" fmla="*/ 288 w 385"/>
                <a:gd name="T21" fmla="*/ 360 h 542"/>
                <a:gd name="T22" fmla="*/ 172 w 385"/>
                <a:gd name="T23" fmla="*/ 355 h 542"/>
                <a:gd name="T24" fmla="*/ 355 w 385"/>
                <a:gd name="T25" fmla="*/ 339 h 542"/>
                <a:gd name="T26" fmla="*/ 260 w 385"/>
                <a:gd name="T27" fmla="*/ 322 h 542"/>
                <a:gd name="T28" fmla="*/ 262 w 385"/>
                <a:gd name="T29" fmla="*/ 325 h 542"/>
                <a:gd name="T30" fmla="*/ 267 w 385"/>
                <a:gd name="T31" fmla="*/ 315 h 542"/>
                <a:gd name="T32" fmla="*/ 234 w 385"/>
                <a:gd name="T33" fmla="*/ 313 h 542"/>
                <a:gd name="T34" fmla="*/ 239 w 385"/>
                <a:gd name="T35" fmla="*/ 308 h 542"/>
                <a:gd name="T36" fmla="*/ 343 w 385"/>
                <a:gd name="T37" fmla="*/ 294 h 542"/>
                <a:gd name="T38" fmla="*/ 227 w 385"/>
                <a:gd name="T39" fmla="*/ 315 h 542"/>
                <a:gd name="T40" fmla="*/ 222 w 385"/>
                <a:gd name="T41" fmla="*/ 301 h 542"/>
                <a:gd name="T42" fmla="*/ 210 w 385"/>
                <a:gd name="T43" fmla="*/ 294 h 542"/>
                <a:gd name="T44" fmla="*/ 191 w 385"/>
                <a:gd name="T45" fmla="*/ 289 h 542"/>
                <a:gd name="T46" fmla="*/ 182 w 385"/>
                <a:gd name="T47" fmla="*/ 291 h 542"/>
                <a:gd name="T48" fmla="*/ 172 w 385"/>
                <a:gd name="T49" fmla="*/ 296 h 542"/>
                <a:gd name="T50" fmla="*/ 165 w 385"/>
                <a:gd name="T51" fmla="*/ 308 h 542"/>
                <a:gd name="T52" fmla="*/ 156 w 385"/>
                <a:gd name="T53" fmla="*/ 320 h 542"/>
                <a:gd name="T54" fmla="*/ 165 w 385"/>
                <a:gd name="T55" fmla="*/ 334 h 542"/>
                <a:gd name="T56" fmla="*/ 189 w 385"/>
                <a:gd name="T57" fmla="*/ 341 h 542"/>
                <a:gd name="T58" fmla="*/ 208 w 385"/>
                <a:gd name="T59" fmla="*/ 334 h 542"/>
                <a:gd name="T60" fmla="*/ 215 w 385"/>
                <a:gd name="T61" fmla="*/ 332 h 542"/>
                <a:gd name="T62" fmla="*/ 229 w 385"/>
                <a:gd name="T63" fmla="*/ 327 h 542"/>
                <a:gd name="T64" fmla="*/ 151 w 385"/>
                <a:gd name="T65" fmla="*/ 284 h 542"/>
                <a:gd name="T66" fmla="*/ 272 w 385"/>
                <a:gd name="T67" fmla="*/ 284 h 542"/>
                <a:gd name="T68" fmla="*/ 352 w 385"/>
                <a:gd name="T69" fmla="*/ 280 h 542"/>
                <a:gd name="T70" fmla="*/ 163 w 385"/>
                <a:gd name="T71" fmla="*/ 273 h 542"/>
                <a:gd name="T72" fmla="*/ 158 w 385"/>
                <a:gd name="T73" fmla="*/ 277 h 542"/>
                <a:gd name="T74" fmla="*/ 215 w 385"/>
                <a:gd name="T75" fmla="*/ 254 h 542"/>
                <a:gd name="T76" fmla="*/ 300 w 385"/>
                <a:gd name="T77" fmla="*/ 265 h 542"/>
                <a:gd name="T78" fmla="*/ 310 w 385"/>
                <a:gd name="T79" fmla="*/ 258 h 542"/>
                <a:gd name="T80" fmla="*/ 179 w 385"/>
                <a:gd name="T81" fmla="*/ 251 h 542"/>
                <a:gd name="T82" fmla="*/ 300 w 385"/>
                <a:gd name="T83" fmla="*/ 244 h 542"/>
                <a:gd name="T84" fmla="*/ 305 w 385"/>
                <a:gd name="T85" fmla="*/ 237 h 542"/>
                <a:gd name="T86" fmla="*/ 310 w 385"/>
                <a:gd name="T87" fmla="*/ 235 h 542"/>
                <a:gd name="T88" fmla="*/ 300 w 385"/>
                <a:gd name="T89" fmla="*/ 251 h 542"/>
                <a:gd name="T90" fmla="*/ 300 w 385"/>
                <a:gd name="T91" fmla="*/ 235 h 542"/>
                <a:gd name="T92" fmla="*/ 286 w 385"/>
                <a:gd name="T93" fmla="*/ 246 h 542"/>
                <a:gd name="T94" fmla="*/ 279 w 385"/>
                <a:gd name="T95" fmla="*/ 249 h 542"/>
                <a:gd name="T96" fmla="*/ 298 w 385"/>
                <a:gd name="T97" fmla="*/ 225 h 542"/>
                <a:gd name="T98" fmla="*/ 295 w 385"/>
                <a:gd name="T99" fmla="*/ 220 h 542"/>
                <a:gd name="T100" fmla="*/ 286 w 385"/>
                <a:gd name="T101" fmla="*/ 223 h 542"/>
                <a:gd name="T102" fmla="*/ 274 w 385"/>
                <a:gd name="T103" fmla="*/ 230 h 542"/>
                <a:gd name="T104" fmla="*/ 265 w 385"/>
                <a:gd name="T105" fmla="*/ 232 h 542"/>
                <a:gd name="T106" fmla="*/ 248 w 385"/>
                <a:gd name="T107" fmla="*/ 239 h 542"/>
                <a:gd name="T108" fmla="*/ 236 w 385"/>
                <a:gd name="T109" fmla="*/ 246 h 542"/>
                <a:gd name="T110" fmla="*/ 227 w 385"/>
                <a:gd name="T111" fmla="*/ 254 h 542"/>
                <a:gd name="T112" fmla="*/ 236 w 385"/>
                <a:gd name="T113" fmla="*/ 268 h 542"/>
                <a:gd name="T114" fmla="*/ 248 w 385"/>
                <a:gd name="T115" fmla="*/ 261 h 542"/>
                <a:gd name="T116" fmla="*/ 269 w 385"/>
                <a:gd name="T117" fmla="*/ 251 h 542"/>
                <a:gd name="T118" fmla="*/ 286 w 385"/>
                <a:gd name="T119" fmla="*/ 254 h 542"/>
                <a:gd name="T120" fmla="*/ 307 w 385"/>
                <a:gd name="T121" fmla="*/ 216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5" h="542">
                  <a:moveTo>
                    <a:pt x="0" y="540"/>
                  </a:moveTo>
                  <a:lnTo>
                    <a:pt x="0" y="540"/>
                  </a:lnTo>
                  <a:lnTo>
                    <a:pt x="0" y="542"/>
                  </a:lnTo>
                  <a:lnTo>
                    <a:pt x="0" y="542"/>
                  </a:lnTo>
                  <a:lnTo>
                    <a:pt x="0" y="542"/>
                  </a:lnTo>
                  <a:lnTo>
                    <a:pt x="0" y="542"/>
                  </a:lnTo>
                  <a:lnTo>
                    <a:pt x="2" y="542"/>
                  </a:lnTo>
                  <a:lnTo>
                    <a:pt x="2" y="540"/>
                  </a:lnTo>
                  <a:lnTo>
                    <a:pt x="0" y="540"/>
                  </a:lnTo>
                  <a:close/>
                  <a:moveTo>
                    <a:pt x="345" y="481"/>
                  </a:moveTo>
                  <a:lnTo>
                    <a:pt x="345" y="481"/>
                  </a:lnTo>
                  <a:lnTo>
                    <a:pt x="345" y="481"/>
                  </a:lnTo>
                  <a:lnTo>
                    <a:pt x="345" y="481"/>
                  </a:lnTo>
                  <a:lnTo>
                    <a:pt x="345" y="481"/>
                  </a:lnTo>
                  <a:lnTo>
                    <a:pt x="345" y="481"/>
                  </a:lnTo>
                  <a:lnTo>
                    <a:pt x="345" y="483"/>
                  </a:lnTo>
                  <a:lnTo>
                    <a:pt x="345" y="483"/>
                  </a:lnTo>
                  <a:lnTo>
                    <a:pt x="345" y="483"/>
                  </a:lnTo>
                  <a:lnTo>
                    <a:pt x="345" y="483"/>
                  </a:lnTo>
                  <a:lnTo>
                    <a:pt x="345" y="481"/>
                  </a:lnTo>
                  <a:lnTo>
                    <a:pt x="345" y="481"/>
                  </a:lnTo>
                  <a:close/>
                  <a:moveTo>
                    <a:pt x="376" y="434"/>
                  </a:moveTo>
                  <a:lnTo>
                    <a:pt x="376" y="434"/>
                  </a:lnTo>
                  <a:lnTo>
                    <a:pt x="376" y="434"/>
                  </a:lnTo>
                  <a:lnTo>
                    <a:pt x="376" y="434"/>
                  </a:lnTo>
                  <a:lnTo>
                    <a:pt x="376" y="431"/>
                  </a:lnTo>
                  <a:lnTo>
                    <a:pt x="376" y="431"/>
                  </a:lnTo>
                  <a:lnTo>
                    <a:pt x="376" y="431"/>
                  </a:lnTo>
                  <a:lnTo>
                    <a:pt x="376" y="434"/>
                  </a:lnTo>
                  <a:close/>
                  <a:moveTo>
                    <a:pt x="371" y="391"/>
                  </a:moveTo>
                  <a:lnTo>
                    <a:pt x="369" y="393"/>
                  </a:lnTo>
                  <a:lnTo>
                    <a:pt x="369" y="393"/>
                  </a:lnTo>
                  <a:lnTo>
                    <a:pt x="369" y="393"/>
                  </a:lnTo>
                  <a:lnTo>
                    <a:pt x="369" y="396"/>
                  </a:lnTo>
                  <a:lnTo>
                    <a:pt x="369" y="393"/>
                  </a:lnTo>
                  <a:lnTo>
                    <a:pt x="371" y="393"/>
                  </a:lnTo>
                  <a:lnTo>
                    <a:pt x="371" y="393"/>
                  </a:lnTo>
                  <a:lnTo>
                    <a:pt x="371" y="393"/>
                  </a:lnTo>
                  <a:lnTo>
                    <a:pt x="371" y="391"/>
                  </a:lnTo>
                  <a:lnTo>
                    <a:pt x="371" y="391"/>
                  </a:lnTo>
                  <a:close/>
                  <a:moveTo>
                    <a:pt x="279" y="393"/>
                  </a:moveTo>
                  <a:lnTo>
                    <a:pt x="279" y="391"/>
                  </a:lnTo>
                  <a:lnTo>
                    <a:pt x="279" y="391"/>
                  </a:lnTo>
                  <a:lnTo>
                    <a:pt x="276" y="391"/>
                  </a:lnTo>
                  <a:lnTo>
                    <a:pt x="276" y="393"/>
                  </a:lnTo>
                  <a:lnTo>
                    <a:pt x="276" y="393"/>
                  </a:lnTo>
                  <a:lnTo>
                    <a:pt x="276" y="393"/>
                  </a:lnTo>
                  <a:lnTo>
                    <a:pt x="276" y="393"/>
                  </a:lnTo>
                  <a:lnTo>
                    <a:pt x="276" y="393"/>
                  </a:lnTo>
                  <a:lnTo>
                    <a:pt x="276" y="393"/>
                  </a:lnTo>
                  <a:lnTo>
                    <a:pt x="276" y="393"/>
                  </a:lnTo>
                  <a:lnTo>
                    <a:pt x="276" y="393"/>
                  </a:lnTo>
                  <a:lnTo>
                    <a:pt x="276" y="393"/>
                  </a:lnTo>
                  <a:lnTo>
                    <a:pt x="276" y="396"/>
                  </a:lnTo>
                  <a:lnTo>
                    <a:pt x="276" y="396"/>
                  </a:lnTo>
                  <a:lnTo>
                    <a:pt x="276" y="396"/>
                  </a:lnTo>
                  <a:lnTo>
                    <a:pt x="276" y="396"/>
                  </a:lnTo>
                  <a:lnTo>
                    <a:pt x="276" y="396"/>
                  </a:lnTo>
                  <a:lnTo>
                    <a:pt x="279" y="396"/>
                  </a:lnTo>
                  <a:lnTo>
                    <a:pt x="279" y="393"/>
                  </a:lnTo>
                  <a:lnTo>
                    <a:pt x="279" y="393"/>
                  </a:lnTo>
                  <a:close/>
                  <a:moveTo>
                    <a:pt x="362" y="393"/>
                  </a:moveTo>
                  <a:lnTo>
                    <a:pt x="362" y="393"/>
                  </a:lnTo>
                  <a:lnTo>
                    <a:pt x="362" y="391"/>
                  </a:lnTo>
                  <a:lnTo>
                    <a:pt x="362" y="391"/>
                  </a:lnTo>
                  <a:lnTo>
                    <a:pt x="362" y="391"/>
                  </a:lnTo>
                  <a:lnTo>
                    <a:pt x="362" y="391"/>
                  </a:lnTo>
                  <a:lnTo>
                    <a:pt x="362" y="391"/>
                  </a:lnTo>
                  <a:lnTo>
                    <a:pt x="362" y="391"/>
                  </a:lnTo>
                  <a:lnTo>
                    <a:pt x="362" y="391"/>
                  </a:lnTo>
                  <a:lnTo>
                    <a:pt x="359" y="391"/>
                  </a:lnTo>
                  <a:lnTo>
                    <a:pt x="359" y="393"/>
                  </a:lnTo>
                  <a:lnTo>
                    <a:pt x="362" y="393"/>
                  </a:lnTo>
                  <a:lnTo>
                    <a:pt x="362" y="393"/>
                  </a:lnTo>
                  <a:lnTo>
                    <a:pt x="364" y="393"/>
                  </a:lnTo>
                  <a:lnTo>
                    <a:pt x="364" y="393"/>
                  </a:lnTo>
                  <a:lnTo>
                    <a:pt x="362" y="393"/>
                  </a:lnTo>
                  <a:lnTo>
                    <a:pt x="362" y="393"/>
                  </a:lnTo>
                  <a:close/>
                  <a:moveTo>
                    <a:pt x="345" y="381"/>
                  </a:moveTo>
                  <a:lnTo>
                    <a:pt x="345" y="379"/>
                  </a:lnTo>
                  <a:lnTo>
                    <a:pt x="343" y="379"/>
                  </a:lnTo>
                  <a:lnTo>
                    <a:pt x="343" y="381"/>
                  </a:lnTo>
                  <a:lnTo>
                    <a:pt x="343" y="381"/>
                  </a:lnTo>
                  <a:lnTo>
                    <a:pt x="343" y="384"/>
                  </a:lnTo>
                  <a:lnTo>
                    <a:pt x="343" y="384"/>
                  </a:lnTo>
                  <a:lnTo>
                    <a:pt x="345" y="381"/>
                  </a:lnTo>
                  <a:lnTo>
                    <a:pt x="345" y="381"/>
                  </a:lnTo>
                  <a:close/>
                  <a:moveTo>
                    <a:pt x="213" y="381"/>
                  </a:moveTo>
                  <a:lnTo>
                    <a:pt x="213" y="381"/>
                  </a:lnTo>
                  <a:lnTo>
                    <a:pt x="210" y="381"/>
                  </a:lnTo>
                  <a:lnTo>
                    <a:pt x="210" y="381"/>
                  </a:lnTo>
                  <a:lnTo>
                    <a:pt x="210" y="381"/>
                  </a:lnTo>
                  <a:lnTo>
                    <a:pt x="208" y="381"/>
                  </a:lnTo>
                  <a:lnTo>
                    <a:pt x="208" y="379"/>
                  </a:lnTo>
                  <a:lnTo>
                    <a:pt x="208" y="379"/>
                  </a:lnTo>
                  <a:lnTo>
                    <a:pt x="208" y="379"/>
                  </a:lnTo>
                  <a:lnTo>
                    <a:pt x="205" y="379"/>
                  </a:lnTo>
                  <a:lnTo>
                    <a:pt x="205" y="379"/>
                  </a:lnTo>
                  <a:lnTo>
                    <a:pt x="205" y="379"/>
                  </a:lnTo>
                  <a:lnTo>
                    <a:pt x="205" y="379"/>
                  </a:lnTo>
                  <a:lnTo>
                    <a:pt x="205" y="381"/>
                  </a:lnTo>
                  <a:lnTo>
                    <a:pt x="205" y="381"/>
                  </a:lnTo>
                  <a:lnTo>
                    <a:pt x="203" y="381"/>
                  </a:lnTo>
                  <a:lnTo>
                    <a:pt x="203" y="381"/>
                  </a:lnTo>
                  <a:lnTo>
                    <a:pt x="203" y="381"/>
                  </a:lnTo>
                  <a:lnTo>
                    <a:pt x="201" y="381"/>
                  </a:lnTo>
                  <a:lnTo>
                    <a:pt x="198" y="381"/>
                  </a:lnTo>
                  <a:lnTo>
                    <a:pt x="198" y="384"/>
                  </a:lnTo>
                  <a:lnTo>
                    <a:pt x="196" y="384"/>
                  </a:lnTo>
                  <a:lnTo>
                    <a:pt x="196" y="386"/>
                  </a:lnTo>
                  <a:lnTo>
                    <a:pt x="196" y="386"/>
                  </a:lnTo>
                  <a:lnTo>
                    <a:pt x="196" y="386"/>
                  </a:lnTo>
                  <a:lnTo>
                    <a:pt x="196" y="386"/>
                  </a:lnTo>
                  <a:lnTo>
                    <a:pt x="194" y="386"/>
                  </a:lnTo>
                  <a:lnTo>
                    <a:pt x="194" y="386"/>
                  </a:lnTo>
                  <a:lnTo>
                    <a:pt x="194" y="389"/>
                  </a:lnTo>
                  <a:lnTo>
                    <a:pt x="194" y="389"/>
                  </a:lnTo>
                  <a:lnTo>
                    <a:pt x="194" y="389"/>
                  </a:lnTo>
                  <a:lnTo>
                    <a:pt x="191" y="389"/>
                  </a:lnTo>
                  <a:lnTo>
                    <a:pt x="191" y="389"/>
                  </a:lnTo>
                  <a:lnTo>
                    <a:pt x="189" y="389"/>
                  </a:lnTo>
                  <a:lnTo>
                    <a:pt x="189" y="389"/>
                  </a:lnTo>
                  <a:lnTo>
                    <a:pt x="189" y="389"/>
                  </a:lnTo>
                  <a:lnTo>
                    <a:pt x="189" y="391"/>
                  </a:lnTo>
                  <a:lnTo>
                    <a:pt x="186" y="389"/>
                  </a:lnTo>
                  <a:lnTo>
                    <a:pt x="186" y="391"/>
                  </a:lnTo>
                  <a:lnTo>
                    <a:pt x="184" y="391"/>
                  </a:lnTo>
                  <a:lnTo>
                    <a:pt x="184" y="393"/>
                  </a:lnTo>
                  <a:lnTo>
                    <a:pt x="186" y="393"/>
                  </a:lnTo>
                  <a:lnTo>
                    <a:pt x="186" y="393"/>
                  </a:lnTo>
                  <a:lnTo>
                    <a:pt x="186" y="393"/>
                  </a:lnTo>
                  <a:lnTo>
                    <a:pt x="186" y="393"/>
                  </a:lnTo>
                  <a:lnTo>
                    <a:pt x="186" y="393"/>
                  </a:lnTo>
                  <a:lnTo>
                    <a:pt x="186" y="393"/>
                  </a:lnTo>
                  <a:lnTo>
                    <a:pt x="189" y="393"/>
                  </a:lnTo>
                  <a:lnTo>
                    <a:pt x="189" y="393"/>
                  </a:lnTo>
                  <a:lnTo>
                    <a:pt x="191" y="393"/>
                  </a:lnTo>
                  <a:lnTo>
                    <a:pt x="191" y="393"/>
                  </a:lnTo>
                  <a:lnTo>
                    <a:pt x="191" y="393"/>
                  </a:lnTo>
                  <a:lnTo>
                    <a:pt x="194" y="393"/>
                  </a:lnTo>
                  <a:lnTo>
                    <a:pt x="194" y="393"/>
                  </a:lnTo>
                  <a:lnTo>
                    <a:pt x="194" y="391"/>
                  </a:lnTo>
                  <a:lnTo>
                    <a:pt x="194" y="391"/>
                  </a:lnTo>
                  <a:lnTo>
                    <a:pt x="194" y="391"/>
                  </a:lnTo>
                  <a:lnTo>
                    <a:pt x="196" y="391"/>
                  </a:lnTo>
                  <a:lnTo>
                    <a:pt x="196" y="393"/>
                  </a:lnTo>
                  <a:lnTo>
                    <a:pt x="196" y="393"/>
                  </a:lnTo>
                  <a:lnTo>
                    <a:pt x="196" y="393"/>
                  </a:lnTo>
                  <a:lnTo>
                    <a:pt x="196" y="393"/>
                  </a:lnTo>
                  <a:lnTo>
                    <a:pt x="196" y="393"/>
                  </a:lnTo>
                  <a:lnTo>
                    <a:pt x="196" y="393"/>
                  </a:lnTo>
                  <a:lnTo>
                    <a:pt x="196" y="393"/>
                  </a:lnTo>
                  <a:lnTo>
                    <a:pt x="198" y="391"/>
                  </a:lnTo>
                  <a:lnTo>
                    <a:pt x="196" y="391"/>
                  </a:lnTo>
                  <a:lnTo>
                    <a:pt x="196" y="391"/>
                  </a:lnTo>
                  <a:lnTo>
                    <a:pt x="196" y="391"/>
                  </a:lnTo>
                  <a:lnTo>
                    <a:pt x="196" y="389"/>
                  </a:lnTo>
                  <a:lnTo>
                    <a:pt x="196" y="389"/>
                  </a:lnTo>
                  <a:lnTo>
                    <a:pt x="196" y="389"/>
                  </a:lnTo>
                  <a:lnTo>
                    <a:pt x="196" y="389"/>
                  </a:lnTo>
                  <a:lnTo>
                    <a:pt x="196" y="389"/>
                  </a:lnTo>
                  <a:lnTo>
                    <a:pt x="196" y="389"/>
                  </a:lnTo>
                  <a:lnTo>
                    <a:pt x="198" y="386"/>
                  </a:lnTo>
                  <a:lnTo>
                    <a:pt x="198" y="386"/>
                  </a:lnTo>
                  <a:lnTo>
                    <a:pt x="198" y="386"/>
                  </a:lnTo>
                  <a:lnTo>
                    <a:pt x="201" y="386"/>
                  </a:lnTo>
                  <a:lnTo>
                    <a:pt x="203" y="384"/>
                  </a:lnTo>
                  <a:lnTo>
                    <a:pt x="203" y="384"/>
                  </a:lnTo>
                  <a:lnTo>
                    <a:pt x="205" y="384"/>
                  </a:lnTo>
                  <a:lnTo>
                    <a:pt x="205" y="384"/>
                  </a:lnTo>
                  <a:lnTo>
                    <a:pt x="205" y="384"/>
                  </a:lnTo>
                  <a:lnTo>
                    <a:pt x="203" y="386"/>
                  </a:lnTo>
                  <a:lnTo>
                    <a:pt x="205" y="386"/>
                  </a:lnTo>
                  <a:lnTo>
                    <a:pt x="205" y="386"/>
                  </a:lnTo>
                  <a:lnTo>
                    <a:pt x="205" y="386"/>
                  </a:lnTo>
                  <a:lnTo>
                    <a:pt x="205" y="386"/>
                  </a:lnTo>
                  <a:lnTo>
                    <a:pt x="205" y="386"/>
                  </a:lnTo>
                  <a:lnTo>
                    <a:pt x="205" y="386"/>
                  </a:lnTo>
                  <a:lnTo>
                    <a:pt x="205" y="386"/>
                  </a:lnTo>
                  <a:lnTo>
                    <a:pt x="205" y="386"/>
                  </a:lnTo>
                  <a:lnTo>
                    <a:pt x="208" y="386"/>
                  </a:lnTo>
                  <a:lnTo>
                    <a:pt x="208" y="386"/>
                  </a:lnTo>
                  <a:lnTo>
                    <a:pt x="208" y="386"/>
                  </a:lnTo>
                  <a:lnTo>
                    <a:pt x="210" y="386"/>
                  </a:lnTo>
                  <a:lnTo>
                    <a:pt x="210" y="386"/>
                  </a:lnTo>
                  <a:lnTo>
                    <a:pt x="210" y="386"/>
                  </a:lnTo>
                  <a:lnTo>
                    <a:pt x="210" y="386"/>
                  </a:lnTo>
                  <a:lnTo>
                    <a:pt x="210" y="386"/>
                  </a:lnTo>
                  <a:lnTo>
                    <a:pt x="210" y="386"/>
                  </a:lnTo>
                  <a:lnTo>
                    <a:pt x="210" y="386"/>
                  </a:lnTo>
                  <a:lnTo>
                    <a:pt x="213" y="386"/>
                  </a:lnTo>
                  <a:lnTo>
                    <a:pt x="213" y="384"/>
                  </a:lnTo>
                  <a:lnTo>
                    <a:pt x="213" y="384"/>
                  </a:lnTo>
                  <a:lnTo>
                    <a:pt x="213" y="384"/>
                  </a:lnTo>
                  <a:lnTo>
                    <a:pt x="213" y="381"/>
                  </a:lnTo>
                  <a:close/>
                  <a:moveTo>
                    <a:pt x="298" y="379"/>
                  </a:moveTo>
                  <a:lnTo>
                    <a:pt x="298" y="381"/>
                  </a:lnTo>
                  <a:lnTo>
                    <a:pt x="298" y="381"/>
                  </a:lnTo>
                  <a:lnTo>
                    <a:pt x="295" y="384"/>
                  </a:lnTo>
                  <a:lnTo>
                    <a:pt x="298" y="384"/>
                  </a:lnTo>
                  <a:lnTo>
                    <a:pt x="298" y="384"/>
                  </a:lnTo>
                  <a:lnTo>
                    <a:pt x="298" y="384"/>
                  </a:lnTo>
                  <a:lnTo>
                    <a:pt x="298" y="381"/>
                  </a:lnTo>
                  <a:lnTo>
                    <a:pt x="298" y="381"/>
                  </a:lnTo>
                  <a:lnTo>
                    <a:pt x="300" y="381"/>
                  </a:lnTo>
                  <a:lnTo>
                    <a:pt x="300" y="384"/>
                  </a:lnTo>
                  <a:lnTo>
                    <a:pt x="300" y="381"/>
                  </a:lnTo>
                  <a:lnTo>
                    <a:pt x="300" y="379"/>
                  </a:lnTo>
                  <a:lnTo>
                    <a:pt x="298" y="379"/>
                  </a:lnTo>
                  <a:close/>
                  <a:moveTo>
                    <a:pt x="215" y="377"/>
                  </a:moveTo>
                  <a:lnTo>
                    <a:pt x="215" y="377"/>
                  </a:lnTo>
                  <a:lnTo>
                    <a:pt x="215" y="377"/>
                  </a:lnTo>
                  <a:lnTo>
                    <a:pt x="215" y="377"/>
                  </a:lnTo>
                  <a:lnTo>
                    <a:pt x="213" y="377"/>
                  </a:lnTo>
                  <a:lnTo>
                    <a:pt x="213" y="377"/>
                  </a:lnTo>
                  <a:lnTo>
                    <a:pt x="213" y="379"/>
                  </a:lnTo>
                  <a:lnTo>
                    <a:pt x="213" y="379"/>
                  </a:lnTo>
                  <a:lnTo>
                    <a:pt x="213" y="379"/>
                  </a:lnTo>
                  <a:lnTo>
                    <a:pt x="215" y="379"/>
                  </a:lnTo>
                  <a:lnTo>
                    <a:pt x="215" y="379"/>
                  </a:lnTo>
                  <a:lnTo>
                    <a:pt x="215" y="379"/>
                  </a:lnTo>
                  <a:lnTo>
                    <a:pt x="215" y="379"/>
                  </a:lnTo>
                  <a:lnTo>
                    <a:pt x="215" y="379"/>
                  </a:lnTo>
                  <a:lnTo>
                    <a:pt x="215" y="377"/>
                  </a:lnTo>
                  <a:lnTo>
                    <a:pt x="215" y="377"/>
                  </a:lnTo>
                  <a:lnTo>
                    <a:pt x="215" y="377"/>
                  </a:lnTo>
                  <a:close/>
                  <a:moveTo>
                    <a:pt x="345" y="377"/>
                  </a:moveTo>
                  <a:lnTo>
                    <a:pt x="345" y="377"/>
                  </a:lnTo>
                  <a:lnTo>
                    <a:pt x="345" y="377"/>
                  </a:lnTo>
                  <a:lnTo>
                    <a:pt x="345" y="377"/>
                  </a:lnTo>
                  <a:lnTo>
                    <a:pt x="345" y="377"/>
                  </a:lnTo>
                  <a:lnTo>
                    <a:pt x="345" y="377"/>
                  </a:lnTo>
                  <a:lnTo>
                    <a:pt x="347" y="377"/>
                  </a:lnTo>
                  <a:lnTo>
                    <a:pt x="347" y="377"/>
                  </a:lnTo>
                  <a:lnTo>
                    <a:pt x="347" y="377"/>
                  </a:lnTo>
                  <a:lnTo>
                    <a:pt x="347" y="377"/>
                  </a:lnTo>
                  <a:lnTo>
                    <a:pt x="347" y="374"/>
                  </a:lnTo>
                  <a:lnTo>
                    <a:pt x="347" y="377"/>
                  </a:lnTo>
                  <a:lnTo>
                    <a:pt x="345" y="377"/>
                  </a:lnTo>
                  <a:close/>
                  <a:moveTo>
                    <a:pt x="369" y="362"/>
                  </a:moveTo>
                  <a:lnTo>
                    <a:pt x="369" y="362"/>
                  </a:lnTo>
                  <a:lnTo>
                    <a:pt x="366" y="362"/>
                  </a:lnTo>
                  <a:lnTo>
                    <a:pt x="369" y="365"/>
                  </a:lnTo>
                  <a:lnTo>
                    <a:pt x="369" y="365"/>
                  </a:lnTo>
                  <a:lnTo>
                    <a:pt x="369" y="365"/>
                  </a:lnTo>
                  <a:lnTo>
                    <a:pt x="369" y="365"/>
                  </a:lnTo>
                  <a:lnTo>
                    <a:pt x="369" y="362"/>
                  </a:lnTo>
                  <a:lnTo>
                    <a:pt x="369" y="362"/>
                  </a:lnTo>
                  <a:lnTo>
                    <a:pt x="369" y="362"/>
                  </a:lnTo>
                  <a:close/>
                  <a:moveTo>
                    <a:pt x="291" y="358"/>
                  </a:moveTo>
                  <a:lnTo>
                    <a:pt x="288" y="358"/>
                  </a:lnTo>
                  <a:lnTo>
                    <a:pt x="286" y="358"/>
                  </a:lnTo>
                  <a:lnTo>
                    <a:pt x="284" y="360"/>
                  </a:lnTo>
                  <a:lnTo>
                    <a:pt x="284" y="360"/>
                  </a:lnTo>
                  <a:lnTo>
                    <a:pt x="284" y="360"/>
                  </a:lnTo>
                  <a:lnTo>
                    <a:pt x="284" y="360"/>
                  </a:lnTo>
                  <a:lnTo>
                    <a:pt x="286" y="362"/>
                  </a:lnTo>
                  <a:lnTo>
                    <a:pt x="286" y="362"/>
                  </a:lnTo>
                  <a:lnTo>
                    <a:pt x="286" y="362"/>
                  </a:lnTo>
                  <a:lnTo>
                    <a:pt x="286" y="365"/>
                  </a:lnTo>
                  <a:lnTo>
                    <a:pt x="286" y="365"/>
                  </a:lnTo>
                  <a:lnTo>
                    <a:pt x="286" y="362"/>
                  </a:lnTo>
                  <a:lnTo>
                    <a:pt x="288" y="362"/>
                  </a:lnTo>
                  <a:lnTo>
                    <a:pt x="288" y="360"/>
                  </a:lnTo>
                  <a:lnTo>
                    <a:pt x="288" y="360"/>
                  </a:lnTo>
                  <a:lnTo>
                    <a:pt x="286" y="362"/>
                  </a:lnTo>
                  <a:lnTo>
                    <a:pt x="286" y="360"/>
                  </a:lnTo>
                  <a:lnTo>
                    <a:pt x="288" y="360"/>
                  </a:lnTo>
                  <a:lnTo>
                    <a:pt x="288" y="360"/>
                  </a:lnTo>
                  <a:lnTo>
                    <a:pt x="288" y="360"/>
                  </a:lnTo>
                  <a:lnTo>
                    <a:pt x="291" y="358"/>
                  </a:lnTo>
                  <a:lnTo>
                    <a:pt x="291" y="358"/>
                  </a:lnTo>
                  <a:lnTo>
                    <a:pt x="291" y="358"/>
                  </a:lnTo>
                  <a:close/>
                  <a:moveTo>
                    <a:pt x="172" y="355"/>
                  </a:moveTo>
                  <a:lnTo>
                    <a:pt x="172" y="355"/>
                  </a:lnTo>
                  <a:lnTo>
                    <a:pt x="172" y="355"/>
                  </a:lnTo>
                  <a:lnTo>
                    <a:pt x="172" y="353"/>
                  </a:lnTo>
                  <a:lnTo>
                    <a:pt x="172" y="353"/>
                  </a:lnTo>
                  <a:lnTo>
                    <a:pt x="172" y="353"/>
                  </a:lnTo>
                  <a:lnTo>
                    <a:pt x="172" y="355"/>
                  </a:lnTo>
                  <a:lnTo>
                    <a:pt x="172" y="355"/>
                  </a:lnTo>
                  <a:lnTo>
                    <a:pt x="172" y="355"/>
                  </a:lnTo>
                  <a:lnTo>
                    <a:pt x="172" y="358"/>
                  </a:lnTo>
                  <a:lnTo>
                    <a:pt x="172" y="358"/>
                  </a:lnTo>
                  <a:lnTo>
                    <a:pt x="172" y="360"/>
                  </a:lnTo>
                  <a:lnTo>
                    <a:pt x="172" y="360"/>
                  </a:lnTo>
                  <a:lnTo>
                    <a:pt x="172" y="358"/>
                  </a:lnTo>
                  <a:lnTo>
                    <a:pt x="172" y="355"/>
                  </a:lnTo>
                  <a:lnTo>
                    <a:pt x="172" y="355"/>
                  </a:lnTo>
                  <a:close/>
                  <a:moveTo>
                    <a:pt x="196" y="348"/>
                  </a:moveTo>
                  <a:lnTo>
                    <a:pt x="198" y="351"/>
                  </a:lnTo>
                  <a:lnTo>
                    <a:pt x="198" y="351"/>
                  </a:lnTo>
                  <a:lnTo>
                    <a:pt x="198" y="348"/>
                  </a:lnTo>
                  <a:lnTo>
                    <a:pt x="198" y="348"/>
                  </a:lnTo>
                  <a:lnTo>
                    <a:pt x="198" y="346"/>
                  </a:lnTo>
                  <a:lnTo>
                    <a:pt x="198" y="346"/>
                  </a:lnTo>
                  <a:lnTo>
                    <a:pt x="198" y="346"/>
                  </a:lnTo>
                  <a:lnTo>
                    <a:pt x="198" y="346"/>
                  </a:lnTo>
                  <a:lnTo>
                    <a:pt x="198" y="348"/>
                  </a:lnTo>
                  <a:lnTo>
                    <a:pt x="198" y="348"/>
                  </a:lnTo>
                  <a:lnTo>
                    <a:pt x="198" y="348"/>
                  </a:lnTo>
                  <a:lnTo>
                    <a:pt x="198" y="348"/>
                  </a:lnTo>
                  <a:lnTo>
                    <a:pt x="198" y="348"/>
                  </a:lnTo>
                  <a:lnTo>
                    <a:pt x="198" y="348"/>
                  </a:lnTo>
                  <a:lnTo>
                    <a:pt x="198" y="348"/>
                  </a:lnTo>
                  <a:lnTo>
                    <a:pt x="196" y="348"/>
                  </a:lnTo>
                  <a:close/>
                  <a:moveTo>
                    <a:pt x="357" y="336"/>
                  </a:moveTo>
                  <a:lnTo>
                    <a:pt x="357" y="336"/>
                  </a:lnTo>
                  <a:lnTo>
                    <a:pt x="357" y="336"/>
                  </a:lnTo>
                  <a:lnTo>
                    <a:pt x="355" y="336"/>
                  </a:lnTo>
                  <a:lnTo>
                    <a:pt x="352" y="339"/>
                  </a:lnTo>
                  <a:lnTo>
                    <a:pt x="355" y="339"/>
                  </a:lnTo>
                  <a:lnTo>
                    <a:pt x="355" y="339"/>
                  </a:lnTo>
                  <a:lnTo>
                    <a:pt x="355" y="339"/>
                  </a:lnTo>
                  <a:lnTo>
                    <a:pt x="355" y="339"/>
                  </a:lnTo>
                  <a:lnTo>
                    <a:pt x="355" y="339"/>
                  </a:lnTo>
                  <a:lnTo>
                    <a:pt x="357" y="339"/>
                  </a:lnTo>
                  <a:lnTo>
                    <a:pt x="357" y="339"/>
                  </a:lnTo>
                  <a:lnTo>
                    <a:pt x="359" y="339"/>
                  </a:lnTo>
                  <a:lnTo>
                    <a:pt x="359" y="336"/>
                  </a:lnTo>
                  <a:lnTo>
                    <a:pt x="357" y="336"/>
                  </a:lnTo>
                  <a:close/>
                  <a:moveTo>
                    <a:pt x="345" y="322"/>
                  </a:moveTo>
                  <a:lnTo>
                    <a:pt x="343" y="322"/>
                  </a:lnTo>
                  <a:lnTo>
                    <a:pt x="343" y="325"/>
                  </a:lnTo>
                  <a:lnTo>
                    <a:pt x="343" y="325"/>
                  </a:lnTo>
                  <a:lnTo>
                    <a:pt x="345" y="327"/>
                  </a:lnTo>
                  <a:lnTo>
                    <a:pt x="345" y="325"/>
                  </a:lnTo>
                  <a:lnTo>
                    <a:pt x="345" y="325"/>
                  </a:lnTo>
                  <a:lnTo>
                    <a:pt x="345" y="322"/>
                  </a:lnTo>
                  <a:lnTo>
                    <a:pt x="345" y="322"/>
                  </a:lnTo>
                  <a:lnTo>
                    <a:pt x="345" y="322"/>
                  </a:lnTo>
                  <a:close/>
                  <a:moveTo>
                    <a:pt x="262" y="325"/>
                  </a:moveTo>
                  <a:lnTo>
                    <a:pt x="260" y="322"/>
                  </a:lnTo>
                  <a:lnTo>
                    <a:pt x="260" y="322"/>
                  </a:lnTo>
                  <a:lnTo>
                    <a:pt x="260" y="322"/>
                  </a:lnTo>
                  <a:lnTo>
                    <a:pt x="260" y="322"/>
                  </a:lnTo>
                  <a:lnTo>
                    <a:pt x="260" y="322"/>
                  </a:lnTo>
                  <a:lnTo>
                    <a:pt x="257" y="322"/>
                  </a:lnTo>
                  <a:lnTo>
                    <a:pt x="257" y="322"/>
                  </a:lnTo>
                  <a:lnTo>
                    <a:pt x="257" y="322"/>
                  </a:lnTo>
                  <a:lnTo>
                    <a:pt x="257" y="322"/>
                  </a:lnTo>
                  <a:lnTo>
                    <a:pt x="257" y="325"/>
                  </a:lnTo>
                  <a:lnTo>
                    <a:pt x="257" y="325"/>
                  </a:lnTo>
                  <a:lnTo>
                    <a:pt x="257" y="325"/>
                  </a:lnTo>
                  <a:lnTo>
                    <a:pt x="257" y="327"/>
                  </a:lnTo>
                  <a:lnTo>
                    <a:pt x="257" y="327"/>
                  </a:lnTo>
                  <a:lnTo>
                    <a:pt x="257" y="327"/>
                  </a:lnTo>
                  <a:lnTo>
                    <a:pt x="257" y="327"/>
                  </a:lnTo>
                  <a:lnTo>
                    <a:pt x="257" y="327"/>
                  </a:lnTo>
                  <a:lnTo>
                    <a:pt x="257" y="325"/>
                  </a:lnTo>
                  <a:lnTo>
                    <a:pt x="257" y="327"/>
                  </a:lnTo>
                  <a:lnTo>
                    <a:pt x="257" y="327"/>
                  </a:lnTo>
                  <a:lnTo>
                    <a:pt x="260" y="329"/>
                  </a:lnTo>
                  <a:lnTo>
                    <a:pt x="260" y="329"/>
                  </a:lnTo>
                  <a:lnTo>
                    <a:pt x="260" y="332"/>
                  </a:lnTo>
                  <a:lnTo>
                    <a:pt x="260" y="332"/>
                  </a:lnTo>
                  <a:lnTo>
                    <a:pt x="262" y="332"/>
                  </a:lnTo>
                  <a:lnTo>
                    <a:pt x="262" y="329"/>
                  </a:lnTo>
                  <a:lnTo>
                    <a:pt x="262" y="327"/>
                  </a:lnTo>
                  <a:lnTo>
                    <a:pt x="262" y="325"/>
                  </a:lnTo>
                  <a:lnTo>
                    <a:pt x="262" y="325"/>
                  </a:lnTo>
                  <a:close/>
                  <a:moveTo>
                    <a:pt x="385" y="320"/>
                  </a:moveTo>
                  <a:lnTo>
                    <a:pt x="385" y="320"/>
                  </a:lnTo>
                  <a:lnTo>
                    <a:pt x="383" y="320"/>
                  </a:lnTo>
                  <a:lnTo>
                    <a:pt x="383" y="318"/>
                  </a:lnTo>
                  <a:lnTo>
                    <a:pt x="381" y="320"/>
                  </a:lnTo>
                  <a:lnTo>
                    <a:pt x="381" y="320"/>
                  </a:lnTo>
                  <a:lnTo>
                    <a:pt x="381" y="322"/>
                  </a:lnTo>
                  <a:lnTo>
                    <a:pt x="381" y="322"/>
                  </a:lnTo>
                  <a:lnTo>
                    <a:pt x="383" y="322"/>
                  </a:lnTo>
                  <a:lnTo>
                    <a:pt x="385" y="322"/>
                  </a:lnTo>
                  <a:lnTo>
                    <a:pt x="385" y="322"/>
                  </a:lnTo>
                  <a:lnTo>
                    <a:pt x="385" y="322"/>
                  </a:lnTo>
                  <a:lnTo>
                    <a:pt x="385" y="320"/>
                  </a:lnTo>
                  <a:close/>
                  <a:moveTo>
                    <a:pt x="267" y="313"/>
                  </a:moveTo>
                  <a:lnTo>
                    <a:pt x="265" y="313"/>
                  </a:lnTo>
                  <a:lnTo>
                    <a:pt x="267" y="315"/>
                  </a:lnTo>
                  <a:lnTo>
                    <a:pt x="267" y="315"/>
                  </a:lnTo>
                  <a:lnTo>
                    <a:pt x="267" y="315"/>
                  </a:lnTo>
                  <a:lnTo>
                    <a:pt x="267" y="315"/>
                  </a:lnTo>
                  <a:lnTo>
                    <a:pt x="267" y="318"/>
                  </a:lnTo>
                  <a:lnTo>
                    <a:pt x="267" y="315"/>
                  </a:lnTo>
                  <a:lnTo>
                    <a:pt x="267" y="315"/>
                  </a:lnTo>
                  <a:lnTo>
                    <a:pt x="267" y="315"/>
                  </a:lnTo>
                  <a:lnTo>
                    <a:pt x="267" y="315"/>
                  </a:lnTo>
                  <a:lnTo>
                    <a:pt x="267" y="315"/>
                  </a:lnTo>
                  <a:lnTo>
                    <a:pt x="267" y="313"/>
                  </a:lnTo>
                  <a:lnTo>
                    <a:pt x="267" y="313"/>
                  </a:lnTo>
                  <a:lnTo>
                    <a:pt x="267" y="313"/>
                  </a:lnTo>
                  <a:lnTo>
                    <a:pt x="267" y="313"/>
                  </a:lnTo>
                  <a:lnTo>
                    <a:pt x="267" y="313"/>
                  </a:lnTo>
                  <a:close/>
                  <a:moveTo>
                    <a:pt x="331" y="310"/>
                  </a:moveTo>
                  <a:lnTo>
                    <a:pt x="331" y="310"/>
                  </a:lnTo>
                  <a:lnTo>
                    <a:pt x="331" y="310"/>
                  </a:lnTo>
                  <a:lnTo>
                    <a:pt x="331" y="313"/>
                  </a:lnTo>
                  <a:lnTo>
                    <a:pt x="333" y="313"/>
                  </a:lnTo>
                  <a:lnTo>
                    <a:pt x="333" y="310"/>
                  </a:lnTo>
                  <a:lnTo>
                    <a:pt x="333" y="310"/>
                  </a:lnTo>
                  <a:lnTo>
                    <a:pt x="333" y="308"/>
                  </a:lnTo>
                  <a:lnTo>
                    <a:pt x="331" y="310"/>
                  </a:lnTo>
                  <a:close/>
                  <a:moveTo>
                    <a:pt x="234" y="310"/>
                  </a:moveTo>
                  <a:lnTo>
                    <a:pt x="231" y="310"/>
                  </a:lnTo>
                  <a:lnTo>
                    <a:pt x="231" y="308"/>
                  </a:lnTo>
                  <a:lnTo>
                    <a:pt x="231" y="310"/>
                  </a:lnTo>
                  <a:lnTo>
                    <a:pt x="231" y="313"/>
                  </a:lnTo>
                  <a:lnTo>
                    <a:pt x="234" y="313"/>
                  </a:lnTo>
                  <a:lnTo>
                    <a:pt x="234" y="313"/>
                  </a:lnTo>
                  <a:lnTo>
                    <a:pt x="234" y="313"/>
                  </a:lnTo>
                  <a:lnTo>
                    <a:pt x="234" y="313"/>
                  </a:lnTo>
                  <a:lnTo>
                    <a:pt x="234" y="313"/>
                  </a:lnTo>
                  <a:lnTo>
                    <a:pt x="234" y="313"/>
                  </a:lnTo>
                  <a:lnTo>
                    <a:pt x="234" y="313"/>
                  </a:lnTo>
                  <a:lnTo>
                    <a:pt x="234" y="313"/>
                  </a:lnTo>
                  <a:lnTo>
                    <a:pt x="234" y="310"/>
                  </a:lnTo>
                  <a:lnTo>
                    <a:pt x="234" y="310"/>
                  </a:lnTo>
                  <a:close/>
                  <a:moveTo>
                    <a:pt x="239" y="306"/>
                  </a:moveTo>
                  <a:lnTo>
                    <a:pt x="239" y="306"/>
                  </a:lnTo>
                  <a:lnTo>
                    <a:pt x="236" y="303"/>
                  </a:lnTo>
                  <a:lnTo>
                    <a:pt x="236" y="303"/>
                  </a:lnTo>
                  <a:lnTo>
                    <a:pt x="236" y="303"/>
                  </a:lnTo>
                  <a:lnTo>
                    <a:pt x="236" y="303"/>
                  </a:lnTo>
                  <a:lnTo>
                    <a:pt x="234" y="303"/>
                  </a:lnTo>
                  <a:lnTo>
                    <a:pt x="234" y="306"/>
                  </a:lnTo>
                  <a:lnTo>
                    <a:pt x="234" y="308"/>
                  </a:lnTo>
                  <a:lnTo>
                    <a:pt x="234" y="310"/>
                  </a:lnTo>
                  <a:lnTo>
                    <a:pt x="234" y="310"/>
                  </a:lnTo>
                  <a:lnTo>
                    <a:pt x="236" y="310"/>
                  </a:lnTo>
                  <a:lnTo>
                    <a:pt x="236" y="310"/>
                  </a:lnTo>
                  <a:lnTo>
                    <a:pt x="236" y="310"/>
                  </a:lnTo>
                  <a:lnTo>
                    <a:pt x="239" y="308"/>
                  </a:lnTo>
                  <a:lnTo>
                    <a:pt x="239" y="308"/>
                  </a:lnTo>
                  <a:lnTo>
                    <a:pt x="239" y="308"/>
                  </a:lnTo>
                  <a:lnTo>
                    <a:pt x="239" y="306"/>
                  </a:lnTo>
                  <a:lnTo>
                    <a:pt x="239" y="306"/>
                  </a:lnTo>
                  <a:close/>
                  <a:moveTo>
                    <a:pt x="248" y="303"/>
                  </a:moveTo>
                  <a:lnTo>
                    <a:pt x="248" y="301"/>
                  </a:lnTo>
                  <a:lnTo>
                    <a:pt x="248" y="301"/>
                  </a:lnTo>
                  <a:lnTo>
                    <a:pt x="246" y="301"/>
                  </a:lnTo>
                  <a:lnTo>
                    <a:pt x="246" y="303"/>
                  </a:lnTo>
                  <a:lnTo>
                    <a:pt x="248" y="303"/>
                  </a:lnTo>
                  <a:lnTo>
                    <a:pt x="248" y="303"/>
                  </a:lnTo>
                  <a:lnTo>
                    <a:pt x="248" y="303"/>
                  </a:lnTo>
                  <a:lnTo>
                    <a:pt x="248" y="306"/>
                  </a:lnTo>
                  <a:lnTo>
                    <a:pt x="248" y="306"/>
                  </a:lnTo>
                  <a:lnTo>
                    <a:pt x="248" y="306"/>
                  </a:lnTo>
                  <a:lnTo>
                    <a:pt x="248" y="303"/>
                  </a:lnTo>
                  <a:lnTo>
                    <a:pt x="248" y="303"/>
                  </a:lnTo>
                  <a:close/>
                  <a:moveTo>
                    <a:pt x="343" y="294"/>
                  </a:moveTo>
                  <a:lnTo>
                    <a:pt x="343" y="291"/>
                  </a:lnTo>
                  <a:lnTo>
                    <a:pt x="343" y="291"/>
                  </a:lnTo>
                  <a:lnTo>
                    <a:pt x="343" y="291"/>
                  </a:lnTo>
                  <a:lnTo>
                    <a:pt x="340" y="291"/>
                  </a:lnTo>
                  <a:lnTo>
                    <a:pt x="340" y="294"/>
                  </a:lnTo>
                  <a:lnTo>
                    <a:pt x="343" y="294"/>
                  </a:lnTo>
                  <a:lnTo>
                    <a:pt x="343" y="294"/>
                  </a:lnTo>
                  <a:lnTo>
                    <a:pt x="343" y="294"/>
                  </a:lnTo>
                  <a:close/>
                  <a:moveTo>
                    <a:pt x="229" y="325"/>
                  </a:moveTo>
                  <a:lnTo>
                    <a:pt x="229" y="325"/>
                  </a:lnTo>
                  <a:lnTo>
                    <a:pt x="229" y="327"/>
                  </a:lnTo>
                  <a:lnTo>
                    <a:pt x="229" y="327"/>
                  </a:lnTo>
                  <a:lnTo>
                    <a:pt x="229" y="327"/>
                  </a:lnTo>
                  <a:lnTo>
                    <a:pt x="229" y="327"/>
                  </a:lnTo>
                  <a:lnTo>
                    <a:pt x="229" y="325"/>
                  </a:lnTo>
                  <a:lnTo>
                    <a:pt x="227" y="325"/>
                  </a:lnTo>
                  <a:lnTo>
                    <a:pt x="227" y="325"/>
                  </a:lnTo>
                  <a:lnTo>
                    <a:pt x="227" y="325"/>
                  </a:lnTo>
                  <a:lnTo>
                    <a:pt x="227" y="325"/>
                  </a:lnTo>
                  <a:lnTo>
                    <a:pt x="227" y="325"/>
                  </a:lnTo>
                  <a:lnTo>
                    <a:pt x="224" y="322"/>
                  </a:lnTo>
                  <a:lnTo>
                    <a:pt x="224" y="320"/>
                  </a:lnTo>
                  <a:lnTo>
                    <a:pt x="224" y="320"/>
                  </a:lnTo>
                  <a:lnTo>
                    <a:pt x="227" y="320"/>
                  </a:lnTo>
                  <a:lnTo>
                    <a:pt x="227" y="318"/>
                  </a:lnTo>
                  <a:lnTo>
                    <a:pt x="227" y="318"/>
                  </a:lnTo>
                  <a:lnTo>
                    <a:pt x="227" y="318"/>
                  </a:lnTo>
                  <a:lnTo>
                    <a:pt x="227" y="318"/>
                  </a:lnTo>
                  <a:lnTo>
                    <a:pt x="227" y="318"/>
                  </a:lnTo>
                  <a:lnTo>
                    <a:pt x="227" y="318"/>
                  </a:lnTo>
                  <a:lnTo>
                    <a:pt x="227" y="318"/>
                  </a:lnTo>
                  <a:lnTo>
                    <a:pt x="227" y="315"/>
                  </a:lnTo>
                  <a:lnTo>
                    <a:pt x="227" y="315"/>
                  </a:lnTo>
                  <a:lnTo>
                    <a:pt x="227" y="315"/>
                  </a:lnTo>
                  <a:lnTo>
                    <a:pt x="227" y="315"/>
                  </a:lnTo>
                  <a:lnTo>
                    <a:pt x="227" y="315"/>
                  </a:lnTo>
                  <a:lnTo>
                    <a:pt x="224" y="315"/>
                  </a:lnTo>
                  <a:lnTo>
                    <a:pt x="224" y="315"/>
                  </a:lnTo>
                  <a:lnTo>
                    <a:pt x="224" y="313"/>
                  </a:lnTo>
                  <a:lnTo>
                    <a:pt x="224" y="313"/>
                  </a:lnTo>
                  <a:lnTo>
                    <a:pt x="224" y="313"/>
                  </a:lnTo>
                  <a:lnTo>
                    <a:pt x="224" y="313"/>
                  </a:lnTo>
                  <a:lnTo>
                    <a:pt x="224" y="310"/>
                  </a:lnTo>
                  <a:lnTo>
                    <a:pt x="224" y="310"/>
                  </a:lnTo>
                  <a:lnTo>
                    <a:pt x="224" y="310"/>
                  </a:lnTo>
                  <a:lnTo>
                    <a:pt x="224" y="310"/>
                  </a:lnTo>
                  <a:lnTo>
                    <a:pt x="224" y="310"/>
                  </a:lnTo>
                  <a:lnTo>
                    <a:pt x="224" y="308"/>
                  </a:lnTo>
                  <a:lnTo>
                    <a:pt x="227" y="308"/>
                  </a:lnTo>
                  <a:lnTo>
                    <a:pt x="227" y="306"/>
                  </a:lnTo>
                  <a:lnTo>
                    <a:pt x="227" y="306"/>
                  </a:lnTo>
                  <a:lnTo>
                    <a:pt x="227" y="303"/>
                  </a:lnTo>
                  <a:lnTo>
                    <a:pt x="224" y="303"/>
                  </a:lnTo>
                  <a:lnTo>
                    <a:pt x="224" y="303"/>
                  </a:lnTo>
                  <a:lnTo>
                    <a:pt x="222" y="303"/>
                  </a:lnTo>
                  <a:lnTo>
                    <a:pt x="222" y="301"/>
                  </a:lnTo>
                  <a:lnTo>
                    <a:pt x="222" y="301"/>
                  </a:lnTo>
                  <a:lnTo>
                    <a:pt x="220" y="299"/>
                  </a:lnTo>
                  <a:lnTo>
                    <a:pt x="220" y="299"/>
                  </a:lnTo>
                  <a:lnTo>
                    <a:pt x="220" y="299"/>
                  </a:lnTo>
                  <a:lnTo>
                    <a:pt x="220" y="299"/>
                  </a:lnTo>
                  <a:lnTo>
                    <a:pt x="217" y="296"/>
                  </a:lnTo>
                  <a:lnTo>
                    <a:pt x="217" y="296"/>
                  </a:lnTo>
                  <a:lnTo>
                    <a:pt x="217" y="296"/>
                  </a:lnTo>
                  <a:lnTo>
                    <a:pt x="215" y="296"/>
                  </a:lnTo>
                  <a:lnTo>
                    <a:pt x="215" y="296"/>
                  </a:lnTo>
                  <a:lnTo>
                    <a:pt x="215" y="296"/>
                  </a:lnTo>
                  <a:lnTo>
                    <a:pt x="215" y="294"/>
                  </a:lnTo>
                  <a:lnTo>
                    <a:pt x="215" y="294"/>
                  </a:lnTo>
                  <a:lnTo>
                    <a:pt x="215" y="294"/>
                  </a:lnTo>
                  <a:lnTo>
                    <a:pt x="215" y="291"/>
                  </a:lnTo>
                  <a:lnTo>
                    <a:pt x="213" y="291"/>
                  </a:lnTo>
                  <a:lnTo>
                    <a:pt x="213" y="291"/>
                  </a:lnTo>
                  <a:lnTo>
                    <a:pt x="210" y="291"/>
                  </a:lnTo>
                  <a:lnTo>
                    <a:pt x="210" y="294"/>
                  </a:lnTo>
                  <a:lnTo>
                    <a:pt x="210" y="294"/>
                  </a:lnTo>
                  <a:lnTo>
                    <a:pt x="210" y="294"/>
                  </a:lnTo>
                  <a:lnTo>
                    <a:pt x="210" y="294"/>
                  </a:lnTo>
                  <a:lnTo>
                    <a:pt x="210" y="294"/>
                  </a:lnTo>
                  <a:lnTo>
                    <a:pt x="210" y="294"/>
                  </a:lnTo>
                  <a:lnTo>
                    <a:pt x="210" y="291"/>
                  </a:lnTo>
                  <a:lnTo>
                    <a:pt x="210" y="291"/>
                  </a:lnTo>
                  <a:lnTo>
                    <a:pt x="213" y="289"/>
                  </a:lnTo>
                  <a:lnTo>
                    <a:pt x="213" y="289"/>
                  </a:lnTo>
                  <a:lnTo>
                    <a:pt x="210" y="289"/>
                  </a:lnTo>
                  <a:lnTo>
                    <a:pt x="210" y="287"/>
                  </a:lnTo>
                  <a:lnTo>
                    <a:pt x="210" y="287"/>
                  </a:lnTo>
                  <a:lnTo>
                    <a:pt x="210" y="284"/>
                  </a:lnTo>
                  <a:lnTo>
                    <a:pt x="208" y="284"/>
                  </a:lnTo>
                  <a:lnTo>
                    <a:pt x="208" y="284"/>
                  </a:lnTo>
                  <a:lnTo>
                    <a:pt x="205" y="287"/>
                  </a:lnTo>
                  <a:lnTo>
                    <a:pt x="205" y="287"/>
                  </a:lnTo>
                  <a:lnTo>
                    <a:pt x="203" y="287"/>
                  </a:lnTo>
                  <a:lnTo>
                    <a:pt x="201" y="287"/>
                  </a:lnTo>
                  <a:lnTo>
                    <a:pt x="201" y="287"/>
                  </a:lnTo>
                  <a:lnTo>
                    <a:pt x="198" y="287"/>
                  </a:lnTo>
                  <a:lnTo>
                    <a:pt x="198" y="289"/>
                  </a:lnTo>
                  <a:lnTo>
                    <a:pt x="198" y="289"/>
                  </a:lnTo>
                  <a:lnTo>
                    <a:pt x="198" y="289"/>
                  </a:lnTo>
                  <a:lnTo>
                    <a:pt x="196" y="289"/>
                  </a:lnTo>
                  <a:lnTo>
                    <a:pt x="194" y="291"/>
                  </a:lnTo>
                  <a:lnTo>
                    <a:pt x="194" y="291"/>
                  </a:lnTo>
                  <a:lnTo>
                    <a:pt x="191" y="291"/>
                  </a:lnTo>
                  <a:lnTo>
                    <a:pt x="191" y="289"/>
                  </a:lnTo>
                  <a:lnTo>
                    <a:pt x="189" y="289"/>
                  </a:lnTo>
                  <a:lnTo>
                    <a:pt x="189" y="291"/>
                  </a:lnTo>
                  <a:lnTo>
                    <a:pt x="189" y="291"/>
                  </a:lnTo>
                  <a:lnTo>
                    <a:pt x="186" y="291"/>
                  </a:lnTo>
                  <a:lnTo>
                    <a:pt x="189" y="291"/>
                  </a:lnTo>
                  <a:lnTo>
                    <a:pt x="189" y="289"/>
                  </a:lnTo>
                  <a:lnTo>
                    <a:pt x="189" y="289"/>
                  </a:lnTo>
                  <a:lnTo>
                    <a:pt x="189" y="289"/>
                  </a:lnTo>
                  <a:lnTo>
                    <a:pt x="189" y="289"/>
                  </a:lnTo>
                  <a:lnTo>
                    <a:pt x="189" y="289"/>
                  </a:lnTo>
                  <a:lnTo>
                    <a:pt x="189" y="289"/>
                  </a:lnTo>
                  <a:lnTo>
                    <a:pt x="186" y="289"/>
                  </a:lnTo>
                  <a:lnTo>
                    <a:pt x="186" y="289"/>
                  </a:lnTo>
                  <a:lnTo>
                    <a:pt x="186" y="289"/>
                  </a:lnTo>
                  <a:lnTo>
                    <a:pt x="186" y="289"/>
                  </a:lnTo>
                  <a:lnTo>
                    <a:pt x="186" y="289"/>
                  </a:lnTo>
                  <a:lnTo>
                    <a:pt x="186" y="289"/>
                  </a:lnTo>
                  <a:lnTo>
                    <a:pt x="184" y="289"/>
                  </a:lnTo>
                  <a:lnTo>
                    <a:pt x="184" y="289"/>
                  </a:lnTo>
                  <a:lnTo>
                    <a:pt x="184" y="291"/>
                  </a:lnTo>
                  <a:lnTo>
                    <a:pt x="184" y="291"/>
                  </a:lnTo>
                  <a:lnTo>
                    <a:pt x="184" y="291"/>
                  </a:lnTo>
                  <a:lnTo>
                    <a:pt x="182" y="291"/>
                  </a:lnTo>
                  <a:lnTo>
                    <a:pt x="182" y="291"/>
                  </a:lnTo>
                  <a:lnTo>
                    <a:pt x="179" y="291"/>
                  </a:lnTo>
                  <a:lnTo>
                    <a:pt x="179" y="294"/>
                  </a:lnTo>
                  <a:lnTo>
                    <a:pt x="179" y="294"/>
                  </a:lnTo>
                  <a:lnTo>
                    <a:pt x="179" y="294"/>
                  </a:lnTo>
                  <a:lnTo>
                    <a:pt x="179" y="294"/>
                  </a:lnTo>
                  <a:lnTo>
                    <a:pt x="179" y="296"/>
                  </a:lnTo>
                  <a:lnTo>
                    <a:pt x="179" y="296"/>
                  </a:lnTo>
                  <a:lnTo>
                    <a:pt x="179" y="296"/>
                  </a:lnTo>
                  <a:lnTo>
                    <a:pt x="179" y="294"/>
                  </a:lnTo>
                  <a:lnTo>
                    <a:pt x="179" y="294"/>
                  </a:lnTo>
                  <a:lnTo>
                    <a:pt x="179" y="294"/>
                  </a:lnTo>
                  <a:lnTo>
                    <a:pt x="179" y="294"/>
                  </a:lnTo>
                  <a:lnTo>
                    <a:pt x="179" y="291"/>
                  </a:lnTo>
                  <a:lnTo>
                    <a:pt x="179" y="291"/>
                  </a:lnTo>
                  <a:lnTo>
                    <a:pt x="179" y="291"/>
                  </a:lnTo>
                  <a:lnTo>
                    <a:pt x="177" y="291"/>
                  </a:lnTo>
                  <a:lnTo>
                    <a:pt x="177" y="294"/>
                  </a:lnTo>
                  <a:lnTo>
                    <a:pt x="177" y="294"/>
                  </a:lnTo>
                  <a:lnTo>
                    <a:pt x="177" y="294"/>
                  </a:lnTo>
                  <a:lnTo>
                    <a:pt x="177" y="294"/>
                  </a:lnTo>
                  <a:lnTo>
                    <a:pt x="175" y="294"/>
                  </a:lnTo>
                  <a:lnTo>
                    <a:pt x="172" y="296"/>
                  </a:lnTo>
                  <a:lnTo>
                    <a:pt x="172" y="296"/>
                  </a:lnTo>
                  <a:lnTo>
                    <a:pt x="172" y="296"/>
                  </a:lnTo>
                  <a:lnTo>
                    <a:pt x="172" y="296"/>
                  </a:lnTo>
                  <a:lnTo>
                    <a:pt x="170" y="296"/>
                  </a:lnTo>
                  <a:lnTo>
                    <a:pt x="170" y="299"/>
                  </a:lnTo>
                  <a:lnTo>
                    <a:pt x="170" y="299"/>
                  </a:lnTo>
                  <a:lnTo>
                    <a:pt x="170" y="299"/>
                  </a:lnTo>
                  <a:lnTo>
                    <a:pt x="170" y="299"/>
                  </a:lnTo>
                  <a:lnTo>
                    <a:pt x="170" y="299"/>
                  </a:lnTo>
                  <a:lnTo>
                    <a:pt x="170" y="299"/>
                  </a:lnTo>
                  <a:lnTo>
                    <a:pt x="170" y="301"/>
                  </a:lnTo>
                  <a:lnTo>
                    <a:pt x="170" y="301"/>
                  </a:lnTo>
                  <a:lnTo>
                    <a:pt x="168" y="301"/>
                  </a:lnTo>
                  <a:lnTo>
                    <a:pt x="168" y="301"/>
                  </a:lnTo>
                  <a:lnTo>
                    <a:pt x="168" y="301"/>
                  </a:lnTo>
                  <a:lnTo>
                    <a:pt x="168" y="303"/>
                  </a:lnTo>
                  <a:lnTo>
                    <a:pt x="165" y="303"/>
                  </a:lnTo>
                  <a:lnTo>
                    <a:pt x="165" y="303"/>
                  </a:lnTo>
                  <a:lnTo>
                    <a:pt x="165" y="303"/>
                  </a:lnTo>
                  <a:lnTo>
                    <a:pt x="165" y="306"/>
                  </a:lnTo>
                  <a:lnTo>
                    <a:pt x="165" y="306"/>
                  </a:lnTo>
                  <a:lnTo>
                    <a:pt x="165" y="306"/>
                  </a:lnTo>
                  <a:lnTo>
                    <a:pt x="165" y="306"/>
                  </a:lnTo>
                  <a:lnTo>
                    <a:pt x="165" y="308"/>
                  </a:lnTo>
                  <a:lnTo>
                    <a:pt x="165" y="308"/>
                  </a:lnTo>
                  <a:lnTo>
                    <a:pt x="165" y="308"/>
                  </a:lnTo>
                  <a:lnTo>
                    <a:pt x="165" y="310"/>
                  </a:lnTo>
                  <a:lnTo>
                    <a:pt x="165" y="310"/>
                  </a:lnTo>
                  <a:lnTo>
                    <a:pt x="165" y="310"/>
                  </a:lnTo>
                  <a:lnTo>
                    <a:pt x="165" y="310"/>
                  </a:lnTo>
                  <a:lnTo>
                    <a:pt x="165" y="310"/>
                  </a:lnTo>
                  <a:lnTo>
                    <a:pt x="165" y="310"/>
                  </a:lnTo>
                  <a:lnTo>
                    <a:pt x="163" y="310"/>
                  </a:lnTo>
                  <a:lnTo>
                    <a:pt x="163" y="310"/>
                  </a:lnTo>
                  <a:lnTo>
                    <a:pt x="163" y="310"/>
                  </a:lnTo>
                  <a:lnTo>
                    <a:pt x="163" y="310"/>
                  </a:lnTo>
                  <a:lnTo>
                    <a:pt x="163" y="313"/>
                  </a:lnTo>
                  <a:lnTo>
                    <a:pt x="163" y="315"/>
                  </a:lnTo>
                  <a:lnTo>
                    <a:pt x="163" y="315"/>
                  </a:lnTo>
                  <a:lnTo>
                    <a:pt x="163" y="315"/>
                  </a:lnTo>
                  <a:lnTo>
                    <a:pt x="163" y="315"/>
                  </a:lnTo>
                  <a:lnTo>
                    <a:pt x="160" y="315"/>
                  </a:lnTo>
                  <a:lnTo>
                    <a:pt x="160" y="318"/>
                  </a:lnTo>
                  <a:lnTo>
                    <a:pt x="158" y="318"/>
                  </a:lnTo>
                  <a:lnTo>
                    <a:pt x="156" y="318"/>
                  </a:lnTo>
                  <a:lnTo>
                    <a:pt x="156" y="318"/>
                  </a:lnTo>
                  <a:lnTo>
                    <a:pt x="156" y="320"/>
                  </a:lnTo>
                  <a:lnTo>
                    <a:pt x="156" y="320"/>
                  </a:lnTo>
                  <a:lnTo>
                    <a:pt x="156" y="320"/>
                  </a:lnTo>
                  <a:lnTo>
                    <a:pt x="156" y="320"/>
                  </a:lnTo>
                  <a:lnTo>
                    <a:pt x="156" y="322"/>
                  </a:lnTo>
                  <a:lnTo>
                    <a:pt x="156" y="322"/>
                  </a:lnTo>
                  <a:lnTo>
                    <a:pt x="156" y="322"/>
                  </a:lnTo>
                  <a:lnTo>
                    <a:pt x="156" y="322"/>
                  </a:lnTo>
                  <a:lnTo>
                    <a:pt x="156" y="325"/>
                  </a:lnTo>
                  <a:lnTo>
                    <a:pt x="156" y="325"/>
                  </a:lnTo>
                  <a:lnTo>
                    <a:pt x="156" y="325"/>
                  </a:lnTo>
                  <a:lnTo>
                    <a:pt x="156" y="325"/>
                  </a:lnTo>
                  <a:lnTo>
                    <a:pt x="156" y="325"/>
                  </a:lnTo>
                  <a:lnTo>
                    <a:pt x="158" y="327"/>
                  </a:lnTo>
                  <a:lnTo>
                    <a:pt x="158" y="327"/>
                  </a:lnTo>
                  <a:lnTo>
                    <a:pt x="158" y="327"/>
                  </a:lnTo>
                  <a:lnTo>
                    <a:pt x="158" y="327"/>
                  </a:lnTo>
                  <a:lnTo>
                    <a:pt x="158" y="327"/>
                  </a:lnTo>
                  <a:lnTo>
                    <a:pt x="158" y="329"/>
                  </a:lnTo>
                  <a:lnTo>
                    <a:pt x="158" y="329"/>
                  </a:lnTo>
                  <a:lnTo>
                    <a:pt x="158" y="329"/>
                  </a:lnTo>
                  <a:lnTo>
                    <a:pt x="158" y="329"/>
                  </a:lnTo>
                  <a:lnTo>
                    <a:pt x="158" y="332"/>
                  </a:lnTo>
                  <a:lnTo>
                    <a:pt x="160" y="332"/>
                  </a:lnTo>
                  <a:lnTo>
                    <a:pt x="165" y="334"/>
                  </a:lnTo>
                  <a:lnTo>
                    <a:pt x="165" y="334"/>
                  </a:lnTo>
                  <a:lnTo>
                    <a:pt x="165" y="334"/>
                  </a:lnTo>
                  <a:lnTo>
                    <a:pt x="165" y="334"/>
                  </a:lnTo>
                  <a:lnTo>
                    <a:pt x="165" y="334"/>
                  </a:lnTo>
                  <a:lnTo>
                    <a:pt x="165" y="334"/>
                  </a:lnTo>
                  <a:lnTo>
                    <a:pt x="168" y="334"/>
                  </a:lnTo>
                  <a:lnTo>
                    <a:pt x="170" y="334"/>
                  </a:lnTo>
                  <a:lnTo>
                    <a:pt x="170" y="336"/>
                  </a:lnTo>
                  <a:lnTo>
                    <a:pt x="172" y="334"/>
                  </a:lnTo>
                  <a:lnTo>
                    <a:pt x="175" y="336"/>
                  </a:lnTo>
                  <a:lnTo>
                    <a:pt x="175" y="336"/>
                  </a:lnTo>
                  <a:lnTo>
                    <a:pt x="177" y="336"/>
                  </a:lnTo>
                  <a:lnTo>
                    <a:pt x="182" y="339"/>
                  </a:lnTo>
                  <a:lnTo>
                    <a:pt x="184" y="339"/>
                  </a:lnTo>
                  <a:lnTo>
                    <a:pt x="184" y="339"/>
                  </a:lnTo>
                  <a:lnTo>
                    <a:pt x="184" y="339"/>
                  </a:lnTo>
                  <a:lnTo>
                    <a:pt x="184" y="341"/>
                  </a:lnTo>
                  <a:lnTo>
                    <a:pt x="184" y="341"/>
                  </a:lnTo>
                  <a:lnTo>
                    <a:pt x="184" y="341"/>
                  </a:lnTo>
                  <a:lnTo>
                    <a:pt x="186" y="341"/>
                  </a:lnTo>
                  <a:lnTo>
                    <a:pt x="186" y="341"/>
                  </a:lnTo>
                  <a:lnTo>
                    <a:pt x="186" y="341"/>
                  </a:lnTo>
                  <a:lnTo>
                    <a:pt x="186" y="341"/>
                  </a:lnTo>
                  <a:lnTo>
                    <a:pt x="186" y="341"/>
                  </a:lnTo>
                  <a:lnTo>
                    <a:pt x="186" y="341"/>
                  </a:lnTo>
                  <a:lnTo>
                    <a:pt x="189" y="341"/>
                  </a:lnTo>
                  <a:lnTo>
                    <a:pt x="189" y="341"/>
                  </a:lnTo>
                  <a:lnTo>
                    <a:pt x="189" y="341"/>
                  </a:lnTo>
                  <a:lnTo>
                    <a:pt x="189" y="341"/>
                  </a:lnTo>
                  <a:lnTo>
                    <a:pt x="191" y="341"/>
                  </a:lnTo>
                  <a:lnTo>
                    <a:pt x="191" y="341"/>
                  </a:lnTo>
                  <a:lnTo>
                    <a:pt x="191" y="341"/>
                  </a:lnTo>
                  <a:lnTo>
                    <a:pt x="191" y="341"/>
                  </a:lnTo>
                  <a:lnTo>
                    <a:pt x="191" y="341"/>
                  </a:lnTo>
                  <a:lnTo>
                    <a:pt x="194" y="341"/>
                  </a:lnTo>
                  <a:lnTo>
                    <a:pt x="198" y="339"/>
                  </a:lnTo>
                  <a:lnTo>
                    <a:pt x="198" y="341"/>
                  </a:lnTo>
                  <a:lnTo>
                    <a:pt x="198" y="341"/>
                  </a:lnTo>
                  <a:lnTo>
                    <a:pt x="201" y="341"/>
                  </a:lnTo>
                  <a:lnTo>
                    <a:pt x="201" y="339"/>
                  </a:lnTo>
                  <a:lnTo>
                    <a:pt x="201" y="339"/>
                  </a:lnTo>
                  <a:lnTo>
                    <a:pt x="203" y="336"/>
                  </a:lnTo>
                  <a:lnTo>
                    <a:pt x="203" y="336"/>
                  </a:lnTo>
                  <a:lnTo>
                    <a:pt x="205" y="336"/>
                  </a:lnTo>
                  <a:lnTo>
                    <a:pt x="205" y="336"/>
                  </a:lnTo>
                  <a:lnTo>
                    <a:pt x="205" y="336"/>
                  </a:lnTo>
                  <a:lnTo>
                    <a:pt x="205" y="334"/>
                  </a:lnTo>
                  <a:lnTo>
                    <a:pt x="205" y="334"/>
                  </a:lnTo>
                  <a:lnTo>
                    <a:pt x="205" y="334"/>
                  </a:lnTo>
                  <a:lnTo>
                    <a:pt x="208" y="334"/>
                  </a:lnTo>
                  <a:lnTo>
                    <a:pt x="208" y="334"/>
                  </a:lnTo>
                  <a:lnTo>
                    <a:pt x="208" y="334"/>
                  </a:lnTo>
                  <a:lnTo>
                    <a:pt x="208" y="334"/>
                  </a:lnTo>
                  <a:lnTo>
                    <a:pt x="208" y="334"/>
                  </a:lnTo>
                  <a:lnTo>
                    <a:pt x="210" y="332"/>
                  </a:lnTo>
                  <a:lnTo>
                    <a:pt x="210" y="332"/>
                  </a:lnTo>
                  <a:lnTo>
                    <a:pt x="210" y="332"/>
                  </a:lnTo>
                  <a:lnTo>
                    <a:pt x="210" y="332"/>
                  </a:lnTo>
                  <a:lnTo>
                    <a:pt x="210" y="332"/>
                  </a:lnTo>
                  <a:lnTo>
                    <a:pt x="210" y="332"/>
                  </a:lnTo>
                  <a:lnTo>
                    <a:pt x="213" y="332"/>
                  </a:lnTo>
                  <a:lnTo>
                    <a:pt x="213" y="332"/>
                  </a:lnTo>
                  <a:lnTo>
                    <a:pt x="213" y="334"/>
                  </a:lnTo>
                  <a:lnTo>
                    <a:pt x="213" y="332"/>
                  </a:lnTo>
                  <a:lnTo>
                    <a:pt x="213" y="332"/>
                  </a:lnTo>
                  <a:lnTo>
                    <a:pt x="213" y="332"/>
                  </a:lnTo>
                  <a:lnTo>
                    <a:pt x="213" y="332"/>
                  </a:lnTo>
                  <a:lnTo>
                    <a:pt x="213" y="332"/>
                  </a:lnTo>
                  <a:lnTo>
                    <a:pt x="213" y="332"/>
                  </a:lnTo>
                  <a:lnTo>
                    <a:pt x="213" y="332"/>
                  </a:lnTo>
                  <a:lnTo>
                    <a:pt x="213" y="332"/>
                  </a:lnTo>
                  <a:lnTo>
                    <a:pt x="215" y="332"/>
                  </a:lnTo>
                  <a:lnTo>
                    <a:pt x="215" y="332"/>
                  </a:lnTo>
                  <a:lnTo>
                    <a:pt x="215" y="332"/>
                  </a:lnTo>
                  <a:lnTo>
                    <a:pt x="215" y="332"/>
                  </a:lnTo>
                  <a:lnTo>
                    <a:pt x="215" y="334"/>
                  </a:lnTo>
                  <a:lnTo>
                    <a:pt x="215" y="334"/>
                  </a:lnTo>
                  <a:lnTo>
                    <a:pt x="215" y="334"/>
                  </a:lnTo>
                  <a:lnTo>
                    <a:pt x="217" y="334"/>
                  </a:lnTo>
                  <a:lnTo>
                    <a:pt x="217" y="334"/>
                  </a:lnTo>
                  <a:lnTo>
                    <a:pt x="217" y="332"/>
                  </a:lnTo>
                  <a:lnTo>
                    <a:pt x="217" y="332"/>
                  </a:lnTo>
                  <a:lnTo>
                    <a:pt x="220" y="332"/>
                  </a:lnTo>
                  <a:lnTo>
                    <a:pt x="220" y="332"/>
                  </a:lnTo>
                  <a:lnTo>
                    <a:pt x="222" y="332"/>
                  </a:lnTo>
                  <a:lnTo>
                    <a:pt x="222" y="332"/>
                  </a:lnTo>
                  <a:lnTo>
                    <a:pt x="222" y="332"/>
                  </a:lnTo>
                  <a:lnTo>
                    <a:pt x="222" y="332"/>
                  </a:lnTo>
                  <a:lnTo>
                    <a:pt x="222" y="332"/>
                  </a:lnTo>
                  <a:lnTo>
                    <a:pt x="220" y="334"/>
                  </a:lnTo>
                  <a:lnTo>
                    <a:pt x="222" y="332"/>
                  </a:lnTo>
                  <a:lnTo>
                    <a:pt x="222" y="332"/>
                  </a:lnTo>
                  <a:lnTo>
                    <a:pt x="222" y="334"/>
                  </a:lnTo>
                  <a:lnTo>
                    <a:pt x="224" y="332"/>
                  </a:lnTo>
                  <a:lnTo>
                    <a:pt x="227" y="332"/>
                  </a:lnTo>
                  <a:lnTo>
                    <a:pt x="227" y="329"/>
                  </a:lnTo>
                  <a:lnTo>
                    <a:pt x="229" y="329"/>
                  </a:lnTo>
                  <a:lnTo>
                    <a:pt x="229" y="329"/>
                  </a:lnTo>
                  <a:lnTo>
                    <a:pt x="229" y="327"/>
                  </a:lnTo>
                  <a:lnTo>
                    <a:pt x="229" y="327"/>
                  </a:lnTo>
                  <a:lnTo>
                    <a:pt x="229" y="327"/>
                  </a:lnTo>
                  <a:lnTo>
                    <a:pt x="229" y="327"/>
                  </a:lnTo>
                  <a:lnTo>
                    <a:pt x="229" y="325"/>
                  </a:lnTo>
                  <a:lnTo>
                    <a:pt x="229" y="325"/>
                  </a:lnTo>
                  <a:lnTo>
                    <a:pt x="229" y="325"/>
                  </a:lnTo>
                  <a:lnTo>
                    <a:pt x="229" y="325"/>
                  </a:lnTo>
                  <a:close/>
                  <a:moveTo>
                    <a:pt x="343" y="284"/>
                  </a:moveTo>
                  <a:lnTo>
                    <a:pt x="345" y="282"/>
                  </a:lnTo>
                  <a:lnTo>
                    <a:pt x="345" y="282"/>
                  </a:lnTo>
                  <a:lnTo>
                    <a:pt x="345" y="282"/>
                  </a:lnTo>
                  <a:lnTo>
                    <a:pt x="343" y="282"/>
                  </a:lnTo>
                  <a:lnTo>
                    <a:pt x="343" y="282"/>
                  </a:lnTo>
                  <a:lnTo>
                    <a:pt x="343" y="282"/>
                  </a:lnTo>
                  <a:lnTo>
                    <a:pt x="343" y="284"/>
                  </a:lnTo>
                  <a:lnTo>
                    <a:pt x="343" y="284"/>
                  </a:lnTo>
                  <a:close/>
                  <a:moveTo>
                    <a:pt x="153" y="282"/>
                  </a:moveTo>
                  <a:lnTo>
                    <a:pt x="153" y="282"/>
                  </a:lnTo>
                  <a:lnTo>
                    <a:pt x="151" y="282"/>
                  </a:lnTo>
                  <a:lnTo>
                    <a:pt x="151" y="282"/>
                  </a:lnTo>
                  <a:lnTo>
                    <a:pt x="151" y="282"/>
                  </a:lnTo>
                  <a:lnTo>
                    <a:pt x="151" y="282"/>
                  </a:lnTo>
                  <a:lnTo>
                    <a:pt x="151" y="284"/>
                  </a:lnTo>
                  <a:lnTo>
                    <a:pt x="151" y="284"/>
                  </a:lnTo>
                  <a:lnTo>
                    <a:pt x="151" y="284"/>
                  </a:lnTo>
                  <a:lnTo>
                    <a:pt x="153" y="284"/>
                  </a:lnTo>
                  <a:lnTo>
                    <a:pt x="153" y="284"/>
                  </a:lnTo>
                  <a:lnTo>
                    <a:pt x="153" y="282"/>
                  </a:lnTo>
                  <a:lnTo>
                    <a:pt x="153" y="282"/>
                  </a:lnTo>
                  <a:lnTo>
                    <a:pt x="153" y="282"/>
                  </a:lnTo>
                  <a:lnTo>
                    <a:pt x="156" y="282"/>
                  </a:lnTo>
                  <a:lnTo>
                    <a:pt x="153" y="282"/>
                  </a:lnTo>
                  <a:lnTo>
                    <a:pt x="153" y="282"/>
                  </a:lnTo>
                  <a:close/>
                  <a:moveTo>
                    <a:pt x="272" y="282"/>
                  </a:moveTo>
                  <a:lnTo>
                    <a:pt x="269" y="282"/>
                  </a:lnTo>
                  <a:lnTo>
                    <a:pt x="269" y="282"/>
                  </a:lnTo>
                  <a:lnTo>
                    <a:pt x="267" y="282"/>
                  </a:lnTo>
                  <a:lnTo>
                    <a:pt x="267" y="282"/>
                  </a:lnTo>
                  <a:lnTo>
                    <a:pt x="267" y="284"/>
                  </a:lnTo>
                  <a:lnTo>
                    <a:pt x="267" y="284"/>
                  </a:lnTo>
                  <a:lnTo>
                    <a:pt x="267" y="284"/>
                  </a:lnTo>
                  <a:lnTo>
                    <a:pt x="267" y="287"/>
                  </a:lnTo>
                  <a:lnTo>
                    <a:pt x="267" y="289"/>
                  </a:lnTo>
                  <a:lnTo>
                    <a:pt x="267" y="289"/>
                  </a:lnTo>
                  <a:lnTo>
                    <a:pt x="269" y="289"/>
                  </a:lnTo>
                  <a:lnTo>
                    <a:pt x="269" y="287"/>
                  </a:lnTo>
                  <a:lnTo>
                    <a:pt x="272" y="287"/>
                  </a:lnTo>
                  <a:lnTo>
                    <a:pt x="272" y="284"/>
                  </a:lnTo>
                  <a:lnTo>
                    <a:pt x="272" y="284"/>
                  </a:lnTo>
                  <a:lnTo>
                    <a:pt x="272" y="282"/>
                  </a:lnTo>
                  <a:lnTo>
                    <a:pt x="272" y="282"/>
                  </a:lnTo>
                  <a:lnTo>
                    <a:pt x="272" y="282"/>
                  </a:lnTo>
                  <a:lnTo>
                    <a:pt x="272" y="282"/>
                  </a:lnTo>
                  <a:close/>
                  <a:moveTo>
                    <a:pt x="355" y="282"/>
                  </a:moveTo>
                  <a:lnTo>
                    <a:pt x="355" y="282"/>
                  </a:lnTo>
                  <a:lnTo>
                    <a:pt x="357" y="280"/>
                  </a:lnTo>
                  <a:lnTo>
                    <a:pt x="355" y="280"/>
                  </a:lnTo>
                  <a:lnTo>
                    <a:pt x="355" y="277"/>
                  </a:lnTo>
                  <a:lnTo>
                    <a:pt x="352" y="277"/>
                  </a:lnTo>
                  <a:lnTo>
                    <a:pt x="352" y="277"/>
                  </a:lnTo>
                  <a:lnTo>
                    <a:pt x="352" y="277"/>
                  </a:lnTo>
                  <a:lnTo>
                    <a:pt x="352" y="275"/>
                  </a:lnTo>
                  <a:lnTo>
                    <a:pt x="350" y="275"/>
                  </a:lnTo>
                  <a:lnTo>
                    <a:pt x="350" y="275"/>
                  </a:lnTo>
                  <a:lnTo>
                    <a:pt x="350" y="277"/>
                  </a:lnTo>
                  <a:lnTo>
                    <a:pt x="350" y="277"/>
                  </a:lnTo>
                  <a:lnTo>
                    <a:pt x="352" y="277"/>
                  </a:lnTo>
                  <a:lnTo>
                    <a:pt x="352" y="277"/>
                  </a:lnTo>
                  <a:lnTo>
                    <a:pt x="352" y="277"/>
                  </a:lnTo>
                  <a:lnTo>
                    <a:pt x="355" y="280"/>
                  </a:lnTo>
                  <a:lnTo>
                    <a:pt x="355" y="280"/>
                  </a:lnTo>
                  <a:lnTo>
                    <a:pt x="352" y="280"/>
                  </a:lnTo>
                  <a:lnTo>
                    <a:pt x="352" y="280"/>
                  </a:lnTo>
                  <a:lnTo>
                    <a:pt x="352" y="280"/>
                  </a:lnTo>
                  <a:lnTo>
                    <a:pt x="352" y="280"/>
                  </a:lnTo>
                  <a:lnTo>
                    <a:pt x="352" y="282"/>
                  </a:lnTo>
                  <a:lnTo>
                    <a:pt x="352" y="282"/>
                  </a:lnTo>
                  <a:lnTo>
                    <a:pt x="352" y="284"/>
                  </a:lnTo>
                  <a:lnTo>
                    <a:pt x="350" y="284"/>
                  </a:lnTo>
                  <a:lnTo>
                    <a:pt x="352" y="284"/>
                  </a:lnTo>
                  <a:lnTo>
                    <a:pt x="352" y="284"/>
                  </a:lnTo>
                  <a:lnTo>
                    <a:pt x="352" y="282"/>
                  </a:lnTo>
                  <a:lnTo>
                    <a:pt x="355" y="282"/>
                  </a:lnTo>
                  <a:lnTo>
                    <a:pt x="355" y="282"/>
                  </a:lnTo>
                  <a:close/>
                  <a:moveTo>
                    <a:pt x="158" y="275"/>
                  </a:moveTo>
                  <a:lnTo>
                    <a:pt x="158" y="275"/>
                  </a:lnTo>
                  <a:lnTo>
                    <a:pt x="158" y="275"/>
                  </a:lnTo>
                  <a:lnTo>
                    <a:pt x="158" y="275"/>
                  </a:lnTo>
                  <a:lnTo>
                    <a:pt x="158" y="275"/>
                  </a:lnTo>
                  <a:lnTo>
                    <a:pt x="158" y="275"/>
                  </a:lnTo>
                  <a:lnTo>
                    <a:pt x="158" y="275"/>
                  </a:lnTo>
                  <a:lnTo>
                    <a:pt x="160" y="275"/>
                  </a:lnTo>
                  <a:lnTo>
                    <a:pt x="160" y="275"/>
                  </a:lnTo>
                  <a:lnTo>
                    <a:pt x="160" y="273"/>
                  </a:lnTo>
                  <a:lnTo>
                    <a:pt x="163" y="273"/>
                  </a:lnTo>
                  <a:lnTo>
                    <a:pt x="163" y="273"/>
                  </a:lnTo>
                  <a:lnTo>
                    <a:pt x="163" y="270"/>
                  </a:lnTo>
                  <a:lnTo>
                    <a:pt x="163" y="270"/>
                  </a:lnTo>
                  <a:lnTo>
                    <a:pt x="163" y="270"/>
                  </a:lnTo>
                  <a:lnTo>
                    <a:pt x="163" y="270"/>
                  </a:lnTo>
                  <a:lnTo>
                    <a:pt x="160" y="273"/>
                  </a:lnTo>
                  <a:lnTo>
                    <a:pt x="160" y="273"/>
                  </a:lnTo>
                  <a:lnTo>
                    <a:pt x="160" y="270"/>
                  </a:lnTo>
                  <a:lnTo>
                    <a:pt x="160" y="270"/>
                  </a:lnTo>
                  <a:lnTo>
                    <a:pt x="160" y="270"/>
                  </a:lnTo>
                  <a:lnTo>
                    <a:pt x="160" y="270"/>
                  </a:lnTo>
                  <a:lnTo>
                    <a:pt x="158" y="270"/>
                  </a:lnTo>
                  <a:lnTo>
                    <a:pt x="158" y="273"/>
                  </a:lnTo>
                  <a:lnTo>
                    <a:pt x="158" y="273"/>
                  </a:lnTo>
                  <a:lnTo>
                    <a:pt x="158" y="273"/>
                  </a:lnTo>
                  <a:lnTo>
                    <a:pt x="158" y="273"/>
                  </a:lnTo>
                  <a:lnTo>
                    <a:pt x="158" y="273"/>
                  </a:lnTo>
                  <a:lnTo>
                    <a:pt x="156" y="275"/>
                  </a:lnTo>
                  <a:lnTo>
                    <a:pt x="156" y="275"/>
                  </a:lnTo>
                  <a:lnTo>
                    <a:pt x="156" y="275"/>
                  </a:lnTo>
                  <a:lnTo>
                    <a:pt x="156" y="275"/>
                  </a:lnTo>
                  <a:lnTo>
                    <a:pt x="156" y="275"/>
                  </a:lnTo>
                  <a:lnTo>
                    <a:pt x="156" y="275"/>
                  </a:lnTo>
                  <a:lnTo>
                    <a:pt x="156" y="277"/>
                  </a:lnTo>
                  <a:lnTo>
                    <a:pt x="158" y="277"/>
                  </a:lnTo>
                  <a:lnTo>
                    <a:pt x="158" y="275"/>
                  </a:lnTo>
                  <a:close/>
                  <a:moveTo>
                    <a:pt x="168" y="263"/>
                  </a:moveTo>
                  <a:lnTo>
                    <a:pt x="168" y="263"/>
                  </a:lnTo>
                  <a:lnTo>
                    <a:pt x="170" y="263"/>
                  </a:lnTo>
                  <a:lnTo>
                    <a:pt x="170" y="263"/>
                  </a:lnTo>
                  <a:lnTo>
                    <a:pt x="170" y="261"/>
                  </a:lnTo>
                  <a:lnTo>
                    <a:pt x="170" y="261"/>
                  </a:lnTo>
                  <a:lnTo>
                    <a:pt x="170" y="261"/>
                  </a:lnTo>
                  <a:lnTo>
                    <a:pt x="170" y="261"/>
                  </a:lnTo>
                  <a:lnTo>
                    <a:pt x="172" y="258"/>
                  </a:lnTo>
                  <a:lnTo>
                    <a:pt x="170" y="258"/>
                  </a:lnTo>
                  <a:lnTo>
                    <a:pt x="170" y="258"/>
                  </a:lnTo>
                  <a:lnTo>
                    <a:pt x="170" y="258"/>
                  </a:lnTo>
                  <a:lnTo>
                    <a:pt x="170" y="261"/>
                  </a:lnTo>
                  <a:lnTo>
                    <a:pt x="168" y="261"/>
                  </a:lnTo>
                  <a:lnTo>
                    <a:pt x="168" y="261"/>
                  </a:lnTo>
                  <a:lnTo>
                    <a:pt x="168" y="263"/>
                  </a:lnTo>
                  <a:lnTo>
                    <a:pt x="168" y="263"/>
                  </a:lnTo>
                  <a:close/>
                  <a:moveTo>
                    <a:pt x="215" y="256"/>
                  </a:moveTo>
                  <a:lnTo>
                    <a:pt x="217" y="256"/>
                  </a:lnTo>
                  <a:lnTo>
                    <a:pt x="217" y="256"/>
                  </a:lnTo>
                  <a:lnTo>
                    <a:pt x="217" y="256"/>
                  </a:lnTo>
                  <a:lnTo>
                    <a:pt x="217" y="254"/>
                  </a:lnTo>
                  <a:lnTo>
                    <a:pt x="215" y="254"/>
                  </a:lnTo>
                  <a:lnTo>
                    <a:pt x="215" y="254"/>
                  </a:lnTo>
                  <a:lnTo>
                    <a:pt x="215" y="254"/>
                  </a:lnTo>
                  <a:lnTo>
                    <a:pt x="215" y="254"/>
                  </a:lnTo>
                  <a:lnTo>
                    <a:pt x="215" y="256"/>
                  </a:lnTo>
                  <a:lnTo>
                    <a:pt x="215" y="256"/>
                  </a:lnTo>
                  <a:lnTo>
                    <a:pt x="215" y="256"/>
                  </a:lnTo>
                  <a:close/>
                  <a:moveTo>
                    <a:pt x="302" y="254"/>
                  </a:moveTo>
                  <a:lnTo>
                    <a:pt x="302" y="254"/>
                  </a:lnTo>
                  <a:lnTo>
                    <a:pt x="300" y="256"/>
                  </a:lnTo>
                  <a:lnTo>
                    <a:pt x="300" y="258"/>
                  </a:lnTo>
                  <a:lnTo>
                    <a:pt x="300" y="258"/>
                  </a:lnTo>
                  <a:lnTo>
                    <a:pt x="298" y="261"/>
                  </a:lnTo>
                  <a:lnTo>
                    <a:pt x="298" y="263"/>
                  </a:lnTo>
                  <a:lnTo>
                    <a:pt x="295" y="263"/>
                  </a:lnTo>
                  <a:lnTo>
                    <a:pt x="295" y="263"/>
                  </a:lnTo>
                  <a:lnTo>
                    <a:pt x="295" y="265"/>
                  </a:lnTo>
                  <a:lnTo>
                    <a:pt x="298" y="265"/>
                  </a:lnTo>
                  <a:lnTo>
                    <a:pt x="298" y="268"/>
                  </a:lnTo>
                  <a:lnTo>
                    <a:pt x="298" y="268"/>
                  </a:lnTo>
                  <a:lnTo>
                    <a:pt x="298" y="268"/>
                  </a:lnTo>
                  <a:lnTo>
                    <a:pt x="300" y="268"/>
                  </a:lnTo>
                  <a:lnTo>
                    <a:pt x="300" y="265"/>
                  </a:lnTo>
                  <a:lnTo>
                    <a:pt x="300" y="265"/>
                  </a:lnTo>
                  <a:lnTo>
                    <a:pt x="300" y="265"/>
                  </a:lnTo>
                  <a:lnTo>
                    <a:pt x="302" y="265"/>
                  </a:lnTo>
                  <a:lnTo>
                    <a:pt x="302" y="265"/>
                  </a:lnTo>
                  <a:lnTo>
                    <a:pt x="302" y="254"/>
                  </a:lnTo>
                  <a:close/>
                  <a:moveTo>
                    <a:pt x="312" y="254"/>
                  </a:moveTo>
                  <a:lnTo>
                    <a:pt x="312" y="251"/>
                  </a:lnTo>
                  <a:lnTo>
                    <a:pt x="312" y="251"/>
                  </a:lnTo>
                  <a:lnTo>
                    <a:pt x="312" y="251"/>
                  </a:lnTo>
                  <a:lnTo>
                    <a:pt x="310" y="249"/>
                  </a:lnTo>
                  <a:lnTo>
                    <a:pt x="310" y="249"/>
                  </a:lnTo>
                  <a:lnTo>
                    <a:pt x="310" y="249"/>
                  </a:lnTo>
                  <a:lnTo>
                    <a:pt x="307" y="249"/>
                  </a:lnTo>
                  <a:lnTo>
                    <a:pt x="307" y="249"/>
                  </a:lnTo>
                  <a:lnTo>
                    <a:pt x="302" y="254"/>
                  </a:lnTo>
                  <a:lnTo>
                    <a:pt x="302" y="254"/>
                  </a:lnTo>
                  <a:lnTo>
                    <a:pt x="302" y="254"/>
                  </a:lnTo>
                  <a:lnTo>
                    <a:pt x="302" y="265"/>
                  </a:lnTo>
                  <a:lnTo>
                    <a:pt x="302" y="265"/>
                  </a:lnTo>
                  <a:lnTo>
                    <a:pt x="302" y="263"/>
                  </a:lnTo>
                  <a:lnTo>
                    <a:pt x="305" y="261"/>
                  </a:lnTo>
                  <a:lnTo>
                    <a:pt x="307" y="258"/>
                  </a:lnTo>
                  <a:lnTo>
                    <a:pt x="307" y="258"/>
                  </a:lnTo>
                  <a:lnTo>
                    <a:pt x="310" y="258"/>
                  </a:lnTo>
                  <a:lnTo>
                    <a:pt x="310" y="258"/>
                  </a:lnTo>
                  <a:lnTo>
                    <a:pt x="310" y="258"/>
                  </a:lnTo>
                  <a:lnTo>
                    <a:pt x="310" y="256"/>
                  </a:lnTo>
                  <a:lnTo>
                    <a:pt x="310" y="256"/>
                  </a:lnTo>
                  <a:lnTo>
                    <a:pt x="312" y="254"/>
                  </a:lnTo>
                  <a:lnTo>
                    <a:pt x="312" y="254"/>
                  </a:lnTo>
                  <a:lnTo>
                    <a:pt x="312" y="254"/>
                  </a:lnTo>
                  <a:lnTo>
                    <a:pt x="312" y="254"/>
                  </a:lnTo>
                  <a:close/>
                  <a:moveTo>
                    <a:pt x="172" y="256"/>
                  </a:moveTo>
                  <a:lnTo>
                    <a:pt x="172" y="254"/>
                  </a:lnTo>
                  <a:lnTo>
                    <a:pt x="172" y="254"/>
                  </a:lnTo>
                  <a:lnTo>
                    <a:pt x="172" y="256"/>
                  </a:lnTo>
                  <a:lnTo>
                    <a:pt x="170" y="256"/>
                  </a:lnTo>
                  <a:lnTo>
                    <a:pt x="170" y="256"/>
                  </a:lnTo>
                  <a:lnTo>
                    <a:pt x="172" y="258"/>
                  </a:lnTo>
                  <a:lnTo>
                    <a:pt x="172" y="258"/>
                  </a:lnTo>
                  <a:lnTo>
                    <a:pt x="172" y="256"/>
                  </a:lnTo>
                  <a:lnTo>
                    <a:pt x="172" y="256"/>
                  </a:lnTo>
                  <a:lnTo>
                    <a:pt x="172" y="256"/>
                  </a:lnTo>
                  <a:lnTo>
                    <a:pt x="172" y="256"/>
                  </a:lnTo>
                  <a:lnTo>
                    <a:pt x="172" y="256"/>
                  </a:lnTo>
                  <a:lnTo>
                    <a:pt x="175" y="256"/>
                  </a:lnTo>
                  <a:lnTo>
                    <a:pt x="177" y="251"/>
                  </a:lnTo>
                  <a:lnTo>
                    <a:pt x="177" y="251"/>
                  </a:lnTo>
                  <a:lnTo>
                    <a:pt x="177" y="251"/>
                  </a:lnTo>
                  <a:lnTo>
                    <a:pt x="179" y="251"/>
                  </a:lnTo>
                  <a:lnTo>
                    <a:pt x="179" y="251"/>
                  </a:lnTo>
                  <a:lnTo>
                    <a:pt x="179" y="249"/>
                  </a:lnTo>
                  <a:lnTo>
                    <a:pt x="179" y="249"/>
                  </a:lnTo>
                  <a:lnTo>
                    <a:pt x="179" y="249"/>
                  </a:lnTo>
                  <a:lnTo>
                    <a:pt x="179" y="249"/>
                  </a:lnTo>
                  <a:lnTo>
                    <a:pt x="179" y="249"/>
                  </a:lnTo>
                  <a:lnTo>
                    <a:pt x="177" y="251"/>
                  </a:lnTo>
                  <a:lnTo>
                    <a:pt x="175" y="254"/>
                  </a:lnTo>
                  <a:lnTo>
                    <a:pt x="172" y="256"/>
                  </a:lnTo>
                  <a:lnTo>
                    <a:pt x="172" y="256"/>
                  </a:lnTo>
                  <a:close/>
                  <a:moveTo>
                    <a:pt x="300" y="244"/>
                  </a:moveTo>
                  <a:lnTo>
                    <a:pt x="300" y="244"/>
                  </a:lnTo>
                  <a:lnTo>
                    <a:pt x="300" y="244"/>
                  </a:lnTo>
                  <a:lnTo>
                    <a:pt x="298" y="244"/>
                  </a:lnTo>
                  <a:lnTo>
                    <a:pt x="298" y="246"/>
                  </a:lnTo>
                  <a:lnTo>
                    <a:pt x="298" y="246"/>
                  </a:lnTo>
                  <a:lnTo>
                    <a:pt x="298" y="246"/>
                  </a:lnTo>
                  <a:lnTo>
                    <a:pt x="298" y="246"/>
                  </a:lnTo>
                  <a:lnTo>
                    <a:pt x="300" y="246"/>
                  </a:lnTo>
                  <a:lnTo>
                    <a:pt x="300" y="246"/>
                  </a:lnTo>
                  <a:lnTo>
                    <a:pt x="300" y="246"/>
                  </a:lnTo>
                  <a:lnTo>
                    <a:pt x="300" y="244"/>
                  </a:lnTo>
                  <a:lnTo>
                    <a:pt x="300" y="244"/>
                  </a:lnTo>
                  <a:lnTo>
                    <a:pt x="300" y="244"/>
                  </a:lnTo>
                  <a:lnTo>
                    <a:pt x="300" y="244"/>
                  </a:lnTo>
                  <a:close/>
                  <a:moveTo>
                    <a:pt x="231" y="242"/>
                  </a:moveTo>
                  <a:lnTo>
                    <a:pt x="231" y="242"/>
                  </a:lnTo>
                  <a:lnTo>
                    <a:pt x="231" y="244"/>
                  </a:lnTo>
                  <a:lnTo>
                    <a:pt x="231" y="242"/>
                  </a:lnTo>
                  <a:lnTo>
                    <a:pt x="234" y="242"/>
                  </a:lnTo>
                  <a:lnTo>
                    <a:pt x="234" y="242"/>
                  </a:lnTo>
                  <a:lnTo>
                    <a:pt x="234" y="242"/>
                  </a:lnTo>
                  <a:lnTo>
                    <a:pt x="231" y="242"/>
                  </a:lnTo>
                  <a:lnTo>
                    <a:pt x="231" y="242"/>
                  </a:lnTo>
                  <a:lnTo>
                    <a:pt x="231" y="242"/>
                  </a:lnTo>
                  <a:lnTo>
                    <a:pt x="229" y="242"/>
                  </a:lnTo>
                  <a:lnTo>
                    <a:pt x="229" y="242"/>
                  </a:lnTo>
                  <a:lnTo>
                    <a:pt x="231" y="242"/>
                  </a:lnTo>
                  <a:close/>
                  <a:moveTo>
                    <a:pt x="310" y="235"/>
                  </a:moveTo>
                  <a:lnTo>
                    <a:pt x="310" y="232"/>
                  </a:lnTo>
                  <a:lnTo>
                    <a:pt x="310" y="232"/>
                  </a:lnTo>
                  <a:lnTo>
                    <a:pt x="307" y="235"/>
                  </a:lnTo>
                  <a:lnTo>
                    <a:pt x="307" y="235"/>
                  </a:lnTo>
                  <a:lnTo>
                    <a:pt x="307" y="235"/>
                  </a:lnTo>
                  <a:lnTo>
                    <a:pt x="305" y="237"/>
                  </a:lnTo>
                  <a:lnTo>
                    <a:pt x="305" y="237"/>
                  </a:lnTo>
                  <a:lnTo>
                    <a:pt x="305" y="237"/>
                  </a:lnTo>
                  <a:lnTo>
                    <a:pt x="305" y="237"/>
                  </a:lnTo>
                  <a:lnTo>
                    <a:pt x="305" y="237"/>
                  </a:lnTo>
                  <a:lnTo>
                    <a:pt x="305" y="237"/>
                  </a:lnTo>
                  <a:lnTo>
                    <a:pt x="302" y="239"/>
                  </a:lnTo>
                  <a:lnTo>
                    <a:pt x="302" y="239"/>
                  </a:lnTo>
                  <a:lnTo>
                    <a:pt x="302" y="239"/>
                  </a:lnTo>
                  <a:lnTo>
                    <a:pt x="302" y="239"/>
                  </a:lnTo>
                  <a:lnTo>
                    <a:pt x="302" y="239"/>
                  </a:lnTo>
                  <a:lnTo>
                    <a:pt x="305" y="239"/>
                  </a:lnTo>
                  <a:lnTo>
                    <a:pt x="305" y="239"/>
                  </a:lnTo>
                  <a:lnTo>
                    <a:pt x="305" y="239"/>
                  </a:lnTo>
                  <a:lnTo>
                    <a:pt x="305" y="237"/>
                  </a:lnTo>
                  <a:lnTo>
                    <a:pt x="305" y="239"/>
                  </a:lnTo>
                  <a:lnTo>
                    <a:pt x="305" y="239"/>
                  </a:lnTo>
                  <a:lnTo>
                    <a:pt x="307" y="239"/>
                  </a:lnTo>
                  <a:lnTo>
                    <a:pt x="307" y="237"/>
                  </a:lnTo>
                  <a:lnTo>
                    <a:pt x="307" y="237"/>
                  </a:lnTo>
                  <a:lnTo>
                    <a:pt x="307" y="237"/>
                  </a:lnTo>
                  <a:lnTo>
                    <a:pt x="307" y="237"/>
                  </a:lnTo>
                  <a:lnTo>
                    <a:pt x="307" y="237"/>
                  </a:lnTo>
                  <a:lnTo>
                    <a:pt x="307" y="235"/>
                  </a:lnTo>
                  <a:lnTo>
                    <a:pt x="307" y="235"/>
                  </a:lnTo>
                  <a:lnTo>
                    <a:pt x="310" y="235"/>
                  </a:lnTo>
                  <a:lnTo>
                    <a:pt x="310" y="235"/>
                  </a:lnTo>
                  <a:lnTo>
                    <a:pt x="310" y="235"/>
                  </a:lnTo>
                  <a:lnTo>
                    <a:pt x="310" y="235"/>
                  </a:lnTo>
                  <a:lnTo>
                    <a:pt x="310" y="235"/>
                  </a:lnTo>
                  <a:lnTo>
                    <a:pt x="310" y="235"/>
                  </a:lnTo>
                  <a:lnTo>
                    <a:pt x="310" y="235"/>
                  </a:lnTo>
                  <a:lnTo>
                    <a:pt x="310" y="235"/>
                  </a:lnTo>
                  <a:lnTo>
                    <a:pt x="310" y="235"/>
                  </a:lnTo>
                  <a:close/>
                  <a:moveTo>
                    <a:pt x="272" y="228"/>
                  </a:moveTo>
                  <a:lnTo>
                    <a:pt x="274" y="228"/>
                  </a:lnTo>
                  <a:lnTo>
                    <a:pt x="274" y="228"/>
                  </a:lnTo>
                  <a:lnTo>
                    <a:pt x="274" y="228"/>
                  </a:lnTo>
                  <a:lnTo>
                    <a:pt x="272" y="228"/>
                  </a:lnTo>
                  <a:lnTo>
                    <a:pt x="272" y="228"/>
                  </a:lnTo>
                  <a:lnTo>
                    <a:pt x="272" y="228"/>
                  </a:lnTo>
                  <a:lnTo>
                    <a:pt x="272" y="228"/>
                  </a:lnTo>
                  <a:lnTo>
                    <a:pt x="272" y="228"/>
                  </a:lnTo>
                  <a:close/>
                  <a:moveTo>
                    <a:pt x="298" y="254"/>
                  </a:moveTo>
                  <a:lnTo>
                    <a:pt x="298" y="254"/>
                  </a:lnTo>
                  <a:lnTo>
                    <a:pt x="298" y="254"/>
                  </a:lnTo>
                  <a:lnTo>
                    <a:pt x="298" y="254"/>
                  </a:lnTo>
                  <a:lnTo>
                    <a:pt x="298" y="251"/>
                  </a:lnTo>
                  <a:lnTo>
                    <a:pt x="298" y="251"/>
                  </a:lnTo>
                  <a:lnTo>
                    <a:pt x="300" y="251"/>
                  </a:lnTo>
                  <a:lnTo>
                    <a:pt x="300" y="251"/>
                  </a:lnTo>
                  <a:lnTo>
                    <a:pt x="300" y="251"/>
                  </a:lnTo>
                  <a:lnTo>
                    <a:pt x="300" y="251"/>
                  </a:lnTo>
                  <a:lnTo>
                    <a:pt x="300" y="251"/>
                  </a:lnTo>
                  <a:lnTo>
                    <a:pt x="298" y="251"/>
                  </a:lnTo>
                  <a:lnTo>
                    <a:pt x="298" y="251"/>
                  </a:lnTo>
                  <a:lnTo>
                    <a:pt x="298" y="249"/>
                  </a:lnTo>
                  <a:lnTo>
                    <a:pt x="298" y="249"/>
                  </a:lnTo>
                  <a:lnTo>
                    <a:pt x="298" y="246"/>
                  </a:lnTo>
                  <a:lnTo>
                    <a:pt x="295" y="246"/>
                  </a:lnTo>
                  <a:lnTo>
                    <a:pt x="298" y="246"/>
                  </a:lnTo>
                  <a:lnTo>
                    <a:pt x="298" y="244"/>
                  </a:lnTo>
                  <a:lnTo>
                    <a:pt x="298" y="246"/>
                  </a:lnTo>
                  <a:lnTo>
                    <a:pt x="298" y="246"/>
                  </a:lnTo>
                  <a:lnTo>
                    <a:pt x="298" y="244"/>
                  </a:lnTo>
                  <a:lnTo>
                    <a:pt x="298" y="244"/>
                  </a:lnTo>
                  <a:lnTo>
                    <a:pt x="298" y="244"/>
                  </a:lnTo>
                  <a:lnTo>
                    <a:pt x="300" y="239"/>
                  </a:lnTo>
                  <a:lnTo>
                    <a:pt x="300" y="239"/>
                  </a:lnTo>
                  <a:lnTo>
                    <a:pt x="300" y="239"/>
                  </a:lnTo>
                  <a:lnTo>
                    <a:pt x="302" y="237"/>
                  </a:lnTo>
                  <a:lnTo>
                    <a:pt x="302" y="237"/>
                  </a:lnTo>
                  <a:lnTo>
                    <a:pt x="302" y="237"/>
                  </a:lnTo>
                  <a:lnTo>
                    <a:pt x="302" y="235"/>
                  </a:lnTo>
                  <a:lnTo>
                    <a:pt x="300" y="235"/>
                  </a:lnTo>
                  <a:lnTo>
                    <a:pt x="300" y="235"/>
                  </a:lnTo>
                  <a:lnTo>
                    <a:pt x="300" y="235"/>
                  </a:lnTo>
                  <a:lnTo>
                    <a:pt x="300" y="235"/>
                  </a:lnTo>
                  <a:lnTo>
                    <a:pt x="300" y="237"/>
                  </a:lnTo>
                  <a:lnTo>
                    <a:pt x="300" y="237"/>
                  </a:lnTo>
                  <a:lnTo>
                    <a:pt x="295" y="237"/>
                  </a:lnTo>
                  <a:lnTo>
                    <a:pt x="295" y="239"/>
                  </a:lnTo>
                  <a:lnTo>
                    <a:pt x="295" y="239"/>
                  </a:lnTo>
                  <a:lnTo>
                    <a:pt x="295" y="239"/>
                  </a:lnTo>
                  <a:lnTo>
                    <a:pt x="293" y="242"/>
                  </a:lnTo>
                  <a:lnTo>
                    <a:pt x="291" y="242"/>
                  </a:lnTo>
                  <a:lnTo>
                    <a:pt x="291" y="242"/>
                  </a:lnTo>
                  <a:lnTo>
                    <a:pt x="291" y="242"/>
                  </a:lnTo>
                  <a:lnTo>
                    <a:pt x="291" y="242"/>
                  </a:lnTo>
                  <a:lnTo>
                    <a:pt x="291" y="244"/>
                  </a:lnTo>
                  <a:lnTo>
                    <a:pt x="291" y="244"/>
                  </a:lnTo>
                  <a:lnTo>
                    <a:pt x="288" y="244"/>
                  </a:lnTo>
                  <a:lnTo>
                    <a:pt x="288" y="244"/>
                  </a:lnTo>
                  <a:lnTo>
                    <a:pt x="288" y="246"/>
                  </a:lnTo>
                  <a:lnTo>
                    <a:pt x="288" y="246"/>
                  </a:lnTo>
                  <a:lnTo>
                    <a:pt x="288" y="246"/>
                  </a:lnTo>
                  <a:lnTo>
                    <a:pt x="286" y="246"/>
                  </a:lnTo>
                  <a:lnTo>
                    <a:pt x="286" y="246"/>
                  </a:lnTo>
                  <a:lnTo>
                    <a:pt x="286" y="246"/>
                  </a:lnTo>
                  <a:lnTo>
                    <a:pt x="286" y="246"/>
                  </a:lnTo>
                  <a:lnTo>
                    <a:pt x="286" y="249"/>
                  </a:lnTo>
                  <a:lnTo>
                    <a:pt x="286" y="249"/>
                  </a:lnTo>
                  <a:lnTo>
                    <a:pt x="286" y="249"/>
                  </a:lnTo>
                  <a:lnTo>
                    <a:pt x="286" y="249"/>
                  </a:lnTo>
                  <a:lnTo>
                    <a:pt x="284" y="249"/>
                  </a:lnTo>
                  <a:lnTo>
                    <a:pt x="284" y="249"/>
                  </a:lnTo>
                  <a:lnTo>
                    <a:pt x="284" y="251"/>
                  </a:lnTo>
                  <a:lnTo>
                    <a:pt x="284" y="251"/>
                  </a:lnTo>
                  <a:lnTo>
                    <a:pt x="284" y="251"/>
                  </a:lnTo>
                  <a:lnTo>
                    <a:pt x="281" y="251"/>
                  </a:lnTo>
                  <a:lnTo>
                    <a:pt x="281" y="251"/>
                  </a:lnTo>
                  <a:lnTo>
                    <a:pt x="279" y="254"/>
                  </a:lnTo>
                  <a:lnTo>
                    <a:pt x="279" y="251"/>
                  </a:lnTo>
                  <a:lnTo>
                    <a:pt x="279" y="251"/>
                  </a:lnTo>
                  <a:lnTo>
                    <a:pt x="276" y="251"/>
                  </a:lnTo>
                  <a:lnTo>
                    <a:pt x="276" y="254"/>
                  </a:lnTo>
                  <a:lnTo>
                    <a:pt x="276" y="254"/>
                  </a:lnTo>
                  <a:lnTo>
                    <a:pt x="276" y="251"/>
                  </a:lnTo>
                  <a:lnTo>
                    <a:pt x="276" y="251"/>
                  </a:lnTo>
                  <a:lnTo>
                    <a:pt x="276" y="249"/>
                  </a:lnTo>
                  <a:lnTo>
                    <a:pt x="276" y="249"/>
                  </a:lnTo>
                  <a:lnTo>
                    <a:pt x="276" y="249"/>
                  </a:lnTo>
                  <a:lnTo>
                    <a:pt x="276" y="249"/>
                  </a:lnTo>
                  <a:lnTo>
                    <a:pt x="279" y="249"/>
                  </a:lnTo>
                  <a:lnTo>
                    <a:pt x="279" y="246"/>
                  </a:lnTo>
                  <a:lnTo>
                    <a:pt x="279" y="246"/>
                  </a:lnTo>
                  <a:lnTo>
                    <a:pt x="279" y="246"/>
                  </a:lnTo>
                  <a:lnTo>
                    <a:pt x="281" y="244"/>
                  </a:lnTo>
                  <a:lnTo>
                    <a:pt x="281" y="244"/>
                  </a:lnTo>
                  <a:lnTo>
                    <a:pt x="281" y="244"/>
                  </a:lnTo>
                  <a:lnTo>
                    <a:pt x="281" y="244"/>
                  </a:lnTo>
                  <a:lnTo>
                    <a:pt x="281" y="242"/>
                  </a:lnTo>
                  <a:lnTo>
                    <a:pt x="284" y="242"/>
                  </a:lnTo>
                  <a:lnTo>
                    <a:pt x="284" y="239"/>
                  </a:lnTo>
                  <a:lnTo>
                    <a:pt x="284" y="239"/>
                  </a:lnTo>
                  <a:lnTo>
                    <a:pt x="284" y="239"/>
                  </a:lnTo>
                  <a:lnTo>
                    <a:pt x="288" y="237"/>
                  </a:lnTo>
                  <a:lnTo>
                    <a:pt x="291" y="235"/>
                  </a:lnTo>
                  <a:lnTo>
                    <a:pt x="291" y="235"/>
                  </a:lnTo>
                  <a:lnTo>
                    <a:pt x="293" y="232"/>
                  </a:lnTo>
                  <a:lnTo>
                    <a:pt x="293" y="232"/>
                  </a:lnTo>
                  <a:lnTo>
                    <a:pt x="293" y="230"/>
                  </a:lnTo>
                  <a:lnTo>
                    <a:pt x="295" y="230"/>
                  </a:lnTo>
                  <a:lnTo>
                    <a:pt x="298" y="228"/>
                  </a:lnTo>
                  <a:lnTo>
                    <a:pt x="298" y="225"/>
                  </a:lnTo>
                  <a:lnTo>
                    <a:pt x="298" y="225"/>
                  </a:lnTo>
                  <a:lnTo>
                    <a:pt x="298" y="225"/>
                  </a:lnTo>
                  <a:lnTo>
                    <a:pt x="298" y="225"/>
                  </a:lnTo>
                  <a:lnTo>
                    <a:pt x="300" y="223"/>
                  </a:lnTo>
                  <a:lnTo>
                    <a:pt x="300" y="223"/>
                  </a:lnTo>
                  <a:lnTo>
                    <a:pt x="300" y="223"/>
                  </a:lnTo>
                  <a:lnTo>
                    <a:pt x="300" y="220"/>
                  </a:lnTo>
                  <a:lnTo>
                    <a:pt x="300" y="220"/>
                  </a:lnTo>
                  <a:lnTo>
                    <a:pt x="302" y="220"/>
                  </a:lnTo>
                  <a:lnTo>
                    <a:pt x="302" y="220"/>
                  </a:lnTo>
                  <a:lnTo>
                    <a:pt x="305" y="218"/>
                  </a:lnTo>
                  <a:lnTo>
                    <a:pt x="305" y="218"/>
                  </a:lnTo>
                  <a:lnTo>
                    <a:pt x="307" y="216"/>
                  </a:lnTo>
                  <a:lnTo>
                    <a:pt x="305" y="216"/>
                  </a:lnTo>
                  <a:lnTo>
                    <a:pt x="305" y="216"/>
                  </a:lnTo>
                  <a:lnTo>
                    <a:pt x="302" y="218"/>
                  </a:lnTo>
                  <a:lnTo>
                    <a:pt x="300" y="218"/>
                  </a:lnTo>
                  <a:lnTo>
                    <a:pt x="300" y="220"/>
                  </a:lnTo>
                  <a:lnTo>
                    <a:pt x="298" y="220"/>
                  </a:lnTo>
                  <a:lnTo>
                    <a:pt x="298" y="220"/>
                  </a:lnTo>
                  <a:lnTo>
                    <a:pt x="298" y="220"/>
                  </a:lnTo>
                  <a:lnTo>
                    <a:pt x="298" y="220"/>
                  </a:lnTo>
                  <a:lnTo>
                    <a:pt x="298" y="220"/>
                  </a:lnTo>
                  <a:lnTo>
                    <a:pt x="298" y="220"/>
                  </a:lnTo>
                  <a:lnTo>
                    <a:pt x="298" y="220"/>
                  </a:lnTo>
                  <a:lnTo>
                    <a:pt x="298" y="220"/>
                  </a:lnTo>
                  <a:lnTo>
                    <a:pt x="295" y="220"/>
                  </a:lnTo>
                  <a:lnTo>
                    <a:pt x="295" y="220"/>
                  </a:lnTo>
                  <a:lnTo>
                    <a:pt x="295" y="220"/>
                  </a:lnTo>
                  <a:lnTo>
                    <a:pt x="293" y="220"/>
                  </a:lnTo>
                  <a:lnTo>
                    <a:pt x="293" y="220"/>
                  </a:lnTo>
                  <a:lnTo>
                    <a:pt x="293" y="218"/>
                  </a:lnTo>
                  <a:lnTo>
                    <a:pt x="293" y="220"/>
                  </a:lnTo>
                  <a:lnTo>
                    <a:pt x="291" y="220"/>
                  </a:lnTo>
                  <a:lnTo>
                    <a:pt x="291" y="220"/>
                  </a:lnTo>
                  <a:lnTo>
                    <a:pt x="291" y="220"/>
                  </a:lnTo>
                  <a:lnTo>
                    <a:pt x="291" y="220"/>
                  </a:lnTo>
                  <a:lnTo>
                    <a:pt x="288" y="220"/>
                  </a:lnTo>
                  <a:lnTo>
                    <a:pt x="288" y="220"/>
                  </a:lnTo>
                  <a:lnTo>
                    <a:pt x="288" y="220"/>
                  </a:lnTo>
                  <a:lnTo>
                    <a:pt x="288" y="220"/>
                  </a:lnTo>
                  <a:lnTo>
                    <a:pt x="288" y="220"/>
                  </a:lnTo>
                  <a:lnTo>
                    <a:pt x="288" y="220"/>
                  </a:lnTo>
                  <a:lnTo>
                    <a:pt x="288" y="220"/>
                  </a:lnTo>
                  <a:lnTo>
                    <a:pt x="288" y="223"/>
                  </a:lnTo>
                  <a:lnTo>
                    <a:pt x="288" y="223"/>
                  </a:lnTo>
                  <a:lnTo>
                    <a:pt x="288" y="223"/>
                  </a:lnTo>
                  <a:lnTo>
                    <a:pt x="286" y="223"/>
                  </a:lnTo>
                  <a:lnTo>
                    <a:pt x="286" y="223"/>
                  </a:lnTo>
                  <a:lnTo>
                    <a:pt x="286" y="223"/>
                  </a:lnTo>
                  <a:lnTo>
                    <a:pt x="286" y="223"/>
                  </a:lnTo>
                  <a:lnTo>
                    <a:pt x="286" y="223"/>
                  </a:lnTo>
                  <a:lnTo>
                    <a:pt x="286" y="223"/>
                  </a:lnTo>
                  <a:lnTo>
                    <a:pt x="286" y="223"/>
                  </a:lnTo>
                  <a:lnTo>
                    <a:pt x="284" y="223"/>
                  </a:lnTo>
                  <a:lnTo>
                    <a:pt x="284" y="223"/>
                  </a:lnTo>
                  <a:lnTo>
                    <a:pt x="284" y="223"/>
                  </a:lnTo>
                  <a:lnTo>
                    <a:pt x="284" y="220"/>
                  </a:lnTo>
                  <a:lnTo>
                    <a:pt x="284" y="223"/>
                  </a:lnTo>
                  <a:lnTo>
                    <a:pt x="284" y="225"/>
                  </a:lnTo>
                  <a:lnTo>
                    <a:pt x="284" y="223"/>
                  </a:lnTo>
                  <a:lnTo>
                    <a:pt x="281" y="223"/>
                  </a:lnTo>
                  <a:lnTo>
                    <a:pt x="281" y="223"/>
                  </a:lnTo>
                  <a:lnTo>
                    <a:pt x="281" y="223"/>
                  </a:lnTo>
                  <a:lnTo>
                    <a:pt x="281" y="223"/>
                  </a:lnTo>
                  <a:lnTo>
                    <a:pt x="281" y="223"/>
                  </a:lnTo>
                  <a:lnTo>
                    <a:pt x="279" y="223"/>
                  </a:lnTo>
                  <a:lnTo>
                    <a:pt x="279" y="225"/>
                  </a:lnTo>
                  <a:lnTo>
                    <a:pt x="279" y="225"/>
                  </a:lnTo>
                  <a:lnTo>
                    <a:pt x="279" y="225"/>
                  </a:lnTo>
                  <a:lnTo>
                    <a:pt x="276" y="228"/>
                  </a:lnTo>
                  <a:lnTo>
                    <a:pt x="276" y="225"/>
                  </a:lnTo>
                  <a:lnTo>
                    <a:pt x="276" y="228"/>
                  </a:lnTo>
                  <a:lnTo>
                    <a:pt x="276" y="228"/>
                  </a:lnTo>
                  <a:lnTo>
                    <a:pt x="274" y="230"/>
                  </a:lnTo>
                  <a:lnTo>
                    <a:pt x="274" y="228"/>
                  </a:lnTo>
                  <a:lnTo>
                    <a:pt x="274" y="228"/>
                  </a:lnTo>
                  <a:lnTo>
                    <a:pt x="274" y="228"/>
                  </a:lnTo>
                  <a:lnTo>
                    <a:pt x="274" y="230"/>
                  </a:lnTo>
                  <a:lnTo>
                    <a:pt x="274" y="230"/>
                  </a:lnTo>
                  <a:lnTo>
                    <a:pt x="274" y="230"/>
                  </a:lnTo>
                  <a:lnTo>
                    <a:pt x="274" y="232"/>
                  </a:lnTo>
                  <a:lnTo>
                    <a:pt x="274" y="232"/>
                  </a:lnTo>
                  <a:lnTo>
                    <a:pt x="274" y="232"/>
                  </a:lnTo>
                  <a:lnTo>
                    <a:pt x="274" y="232"/>
                  </a:lnTo>
                  <a:lnTo>
                    <a:pt x="274" y="232"/>
                  </a:lnTo>
                  <a:lnTo>
                    <a:pt x="274" y="232"/>
                  </a:lnTo>
                  <a:lnTo>
                    <a:pt x="272" y="232"/>
                  </a:lnTo>
                  <a:lnTo>
                    <a:pt x="272" y="230"/>
                  </a:lnTo>
                  <a:lnTo>
                    <a:pt x="272" y="230"/>
                  </a:lnTo>
                  <a:lnTo>
                    <a:pt x="272" y="232"/>
                  </a:lnTo>
                  <a:lnTo>
                    <a:pt x="272" y="232"/>
                  </a:lnTo>
                  <a:lnTo>
                    <a:pt x="269" y="232"/>
                  </a:lnTo>
                  <a:lnTo>
                    <a:pt x="269" y="232"/>
                  </a:lnTo>
                  <a:lnTo>
                    <a:pt x="269" y="232"/>
                  </a:lnTo>
                  <a:lnTo>
                    <a:pt x="267" y="232"/>
                  </a:lnTo>
                  <a:lnTo>
                    <a:pt x="267" y="232"/>
                  </a:lnTo>
                  <a:lnTo>
                    <a:pt x="265" y="232"/>
                  </a:lnTo>
                  <a:lnTo>
                    <a:pt x="265" y="232"/>
                  </a:lnTo>
                  <a:lnTo>
                    <a:pt x="265" y="232"/>
                  </a:lnTo>
                  <a:lnTo>
                    <a:pt x="262" y="232"/>
                  </a:lnTo>
                  <a:lnTo>
                    <a:pt x="262" y="232"/>
                  </a:lnTo>
                  <a:lnTo>
                    <a:pt x="262" y="232"/>
                  </a:lnTo>
                  <a:lnTo>
                    <a:pt x="262" y="232"/>
                  </a:lnTo>
                  <a:lnTo>
                    <a:pt x="262" y="232"/>
                  </a:lnTo>
                  <a:lnTo>
                    <a:pt x="260" y="232"/>
                  </a:lnTo>
                  <a:lnTo>
                    <a:pt x="260" y="235"/>
                  </a:lnTo>
                  <a:lnTo>
                    <a:pt x="255" y="235"/>
                  </a:lnTo>
                  <a:lnTo>
                    <a:pt x="253" y="235"/>
                  </a:lnTo>
                  <a:lnTo>
                    <a:pt x="253" y="235"/>
                  </a:lnTo>
                  <a:lnTo>
                    <a:pt x="250" y="235"/>
                  </a:lnTo>
                  <a:lnTo>
                    <a:pt x="250" y="235"/>
                  </a:lnTo>
                  <a:lnTo>
                    <a:pt x="250" y="235"/>
                  </a:lnTo>
                  <a:lnTo>
                    <a:pt x="250" y="235"/>
                  </a:lnTo>
                  <a:lnTo>
                    <a:pt x="250" y="237"/>
                  </a:lnTo>
                  <a:lnTo>
                    <a:pt x="250" y="237"/>
                  </a:lnTo>
                  <a:lnTo>
                    <a:pt x="248" y="235"/>
                  </a:lnTo>
                  <a:lnTo>
                    <a:pt x="248" y="235"/>
                  </a:lnTo>
                  <a:lnTo>
                    <a:pt x="248" y="237"/>
                  </a:lnTo>
                  <a:lnTo>
                    <a:pt x="250" y="237"/>
                  </a:lnTo>
                  <a:lnTo>
                    <a:pt x="250" y="237"/>
                  </a:lnTo>
                  <a:lnTo>
                    <a:pt x="248" y="239"/>
                  </a:lnTo>
                  <a:lnTo>
                    <a:pt x="248" y="239"/>
                  </a:lnTo>
                  <a:lnTo>
                    <a:pt x="248" y="239"/>
                  </a:lnTo>
                  <a:lnTo>
                    <a:pt x="248" y="239"/>
                  </a:lnTo>
                  <a:lnTo>
                    <a:pt x="246" y="239"/>
                  </a:lnTo>
                  <a:lnTo>
                    <a:pt x="246" y="239"/>
                  </a:lnTo>
                  <a:lnTo>
                    <a:pt x="246" y="239"/>
                  </a:lnTo>
                  <a:lnTo>
                    <a:pt x="246" y="242"/>
                  </a:lnTo>
                  <a:lnTo>
                    <a:pt x="246" y="242"/>
                  </a:lnTo>
                  <a:lnTo>
                    <a:pt x="246" y="242"/>
                  </a:lnTo>
                  <a:lnTo>
                    <a:pt x="246" y="242"/>
                  </a:lnTo>
                  <a:lnTo>
                    <a:pt x="246" y="239"/>
                  </a:lnTo>
                  <a:lnTo>
                    <a:pt x="246" y="239"/>
                  </a:lnTo>
                  <a:lnTo>
                    <a:pt x="243" y="242"/>
                  </a:lnTo>
                  <a:lnTo>
                    <a:pt x="243" y="244"/>
                  </a:lnTo>
                  <a:lnTo>
                    <a:pt x="243" y="244"/>
                  </a:lnTo>
                  <a:lnTo>
                    <a:pt x="243" y="244"/>
                  </a:lnTo>
                  <a:lnTo>
                    <a:pt x="241" y="246"/>
                  </a:lnTo>
                  <a:lnTo>
                    <a:pt x="241" y="244"/>
                  </a:lnTo>
                  <a:lnTo>
                    <a:pt x="241" y="244"/>
                  </a:lnTo>
                  <a:lnTo>
                    <a:pt x="241" y="244"/>
                  </a:lnTo>
                  <a:lnTo>
                    <a:pt x="239" y="246"/>
                  </a:lnTo>
                  <a:lnTo>
                    <a:pt x="236" y="246"/>
                  </a:lnTo>
                  <a:lnTo>
                    <a:pt x="236" y="246"/>
                  </a:lnTo>
                  <a:lnTo>
                    <a:pt x="236" y="246"/>
                  </a:lnTo>
                  <a:lnTo>
                    <a:pt x="236" y="246"/>
                  </a:lnTo>
                  <a:lnTo>
                    <a:pt x="236" y="246"/>
                  </a:lnTo>
                  <a:lnTo>
                    <a:pt x="234" y="246"/>
                  </a:lnTo>
                  <a:lnTo>
                    <a:pt x="234" y="246"/>
                  </a:lnTo>
                  <a:lnTo>
                    <a:pt x="231" y="246"/>
                  </a:lnTo>
                  <a:lnTo>
                    <a:pt x="231" y="246"/>
                  </a:lnTo>
                  <a:lnTo>
                    <a:pt x="231" y="244"/>
                  </a:lnTo>
                  <a:lnTo>
                    <a:pt x="231" y="244"/>
                  </a:lnTo>
                  <a:lnTo>
                    <a:pt x="231" y="244"/>
                  </a:lnTo>
                  <a:lnTo>
                    <a:pt x="229" y="244"/>
                  </a:lnTo>
                  <a:lnTo>
                    <a:pt x="229" y="246"/>
                  </a:lnTo>
                  <a:lnTo>
                    <a:pt x="229" y="246"/>
                  </a:lnTo>
                  <a:lnTo>
                    <a:pt x="229" y="246"/>
                  </a:lnTo>
                  <a:lnTo>
                    <a:pt x="231" y="246"/>
                  </a:lnTo>
                  <a:lnTo>
                    <a:pt x="231" y="246"/>
                  </a:lnTo>
                  <a:lnTo>
                    <a:pt x="229" y="249"/>
                  </a:lnTo>
                  <a:lnTo>
                    <a:pt x="229" y="249"/>
                  </a:lnTo>
                  <a:lnTo>
                    <a:pt x="229" y="249"/>
                  </a:lnTo>
                  <a:lnTo>
                    <a:pt x="229" y="249"/>
                  </a:lnTo>
                  <a:lnTo>
                    <a:pt x="229" y="251"/>
                  </a:lnTo>
                  <a:lnTo>
                    <a:pt x="229" y="251"/>
                  </a:lnTo>
                  <a:lnTo>
                    <a:pt x="229" y="249"/>
                  </a:lnTo>
                  <a:lnTo>
                    <a:pt x="227" y="251"/>
                  </a:lnTo>
                  <a:lnTo>
                    <a:pt x="227" y="251"/>
                  </a:lnTo>
                  <a:lnTo>
                    <a:pt x="227" y="254"/>
                  </a:lnTo>
                  <a:lnTo>
                    <a:pt x="227" y="254"/>
                  </a:lnTo>
                  <a:lnTo>
                    <a:pt x="224" y="254"/>
                  </a:lnTo>
                  <a:lnTo>
                    <a:pt x="224" y="254"/>
                  </a:lnTo>
                  <a:lnTo>
                    <a:pt x="224" y="254"/>
                  </a:lnTo>
                  <a:lnTo>
                    <a:pt x="224" y="254"/>
                  </a:lnTo>
                  <a:lnTo>
                    <a:pt x="224" y="254"/>
                  </a:lnTo>
                  <a:lnTo>
                    <a:pt x="224" y="254"/>
                  </a:lnTo>
                  <a:lnTo>
                    <a:pt x="224" y="254"/>
                  </a:lnTo>
                  <a:lnTo>
                    <a:pt x="227" y="256"/>
                  </a:lnTo>
                  <a:lnTo>
                    <a:pt x="227" y="256"/>
                  </a:lnTo>
                  <a:lnTo>
                    <a:pt x="231" y="254"/>
                  </a:lnTo>
                  <a:lnTo>
                    <a:pt x="231" y="254"/>
                  </a:lnTo>
                  <a:lnTo>
                    <a:pt x="231" y="256"/>
                  </a:lnTo>
                  <a:lnTo>
                    <a:pt x="234" y="256"/>
                  </a:lnTo>
                  <a:lnTo>
                    <a:pt x="231" y="258"/>
                  </a:lnTo>
                  <a:lnTo>
                    <a:pt x="231" y="258"/>
                  </a:lnTo>
                  <a:lnTo>
                    <a:pt x="234" y="261"/>
                  </a:lnTo>
                  <a:lnTo>
                    <a:pt x="234" y="261"/>
                  </a:lnTo>
                  <a:lnTo>
                    <a:pt x="234" y="263"/>
                  </a:lnTo>
                  <a:lnTo>
                    <a:pt x="234" y="265"/>
                  </a:lnTo>
                  <a:lnTo>
                    <a:pt x="234" y="265"/>
                  </a:lnTo>
                  <a:lnTo>
                    <a:pt x="236" y="268"/>
                  </a:lnTo>
                  <a:lnTo>
                    <a:pt x="236" y="268"/>
                  </a:lnTo>
                  <a:lnTo>
                    <a:pt x="236" y="268"/>
                  </a:lnTo>
                  <a:lnTo>
                    <a:pt x="239" y="268"/>
                  </a:lnTo>
                  <a:lnTo>
                    <a:pt x="239" y="268"/>
                  </a:lnTo>
                  <a:lnTo>
                    <a:pt x="241" y="265"/>
                  </a:lnTo>
                  <a:lnTo>
                    <a:pt x="239" y="265"/>
                  </a:lnTo>
                  <a:lnTo>
                    <a:pt x="239" y="265"/>
                  </a:lnTo>
                  <a:lnTo>
                    <a:pt x="241" y="263"/>
                  </a:lnTo>
                  <a:lnTo>
                    <a:pt x="241" y="263"/>
                  </a:lnTo>
                  <a:lnTo>
                    <a:pt x="241" y="261"/>
                  </a:lnTo>
                  <a:lnTo>
                    <a:pt x="241" y="261"/>
                  </a:lnTo>
                  <a:lnTo>
                    <a:pt x="243" y="258"/>
                  </a:lnTo>
                  <a:lnTo>
                    <a:pt x="246" y="258"/>
                  </a:lnTo>
                  <a:lnTo>
                    <a:pt x="246" y="258"/>
                  </a:lnTo>
                  <a:lnTo>
                    <a:pt x="246" y="258"/>
                  </a:lnTo>
                  <a:lnTo>
                    <a:pt x="246" y="258"/>
                  </a:lnTo>
                  <a:lnTo>
                    <a:pt x="246" y="258"/>
                  </a:lnTo>
                  <a:lnTo>
                    <a:pt x="246" y="258"/>
                  </a:lnTo>
                  <a:lnTo>
                    <a:pt x="246" y="258"/>
                  </a:lnTo>
                  <a:lnTo>
                    <a:pt x="248" y="258"/>
                  </a:lnTo>
                  <a:lnTo>
                    <a:pt x="248" y="258"/>
                  </a:lnTo>
                  <a:lnTo>
                    <a:pt x="248" y="261"/>
                  </a:lnTo>
                  <a:lnTo>
                    <a:pt x="248" y="261"/>
                  </a:lnTo>
                  <a:lnTo>
                    <a:pt x="248" y="261"/>
                  </a:lnTo>
                  <a:lnTo>
                    <a:pt x="248" y="261"/>
                  </a:lnTo>
                  <a:lnTo>
                    <a:pt x="248" y="261"/>
                  </a:lnTo>
                  <a:lnTo>
                    <a:pt x="250" y="263"/>
                  </a:lnTo>
                  <a:lnTo>
                    <a:pt x="253" y="263"/>
                  </a:lnTo>
                  <a:lnTo>
                    <a:pt x="253" y="263"/>
                  </a:lnTo>
                  <a:lnTo>
                    <a:pt x="253" y="261"/>
                  </a:lnTo>
                  <a:lnTo>
                    <a:pt x="255" y="261"/>
                  </a:lnTo>
                  <a:lnTo>
                    <a:pt x="255" y="261"/>
                  </a:lnTo>
                  <a:lnTo>
                    <a:pt x="253" y="261"/>
                  </a:lnTo>
                  <a:lnTo>
                    <a:pt x="253" y="261"/>
                  </a:lnTo>
                  <a:lnTo>
                    <a:pt x="253" y="261"/>
                  </a:lnTo>
                  <a:lnTo>
                    <a:pt x="253" y="256"/>
                  </a:lnTo>
                  <a:lnTo>
                    <a:pt x="255" y="256"/>
                  </a:lnTo>
                  <a:lnTo>
                    <a:pt x="255" y="256"/>
                  </a:lnTo>
                  <a:lnTo>
                    <a:pt x="257" y="256"/>
                  </a:lnTo>
                  <a:lnTo>
                    <a:pt x="257" y="254"/>
                  </a:lnTo>
                  <a:lnTo>
                    <a:pt x="257" y="254"/>
                  </a:lnTo>
                  <a:lnTo>
                    <a:pt x="257" y="254"/>
                  </a:lnTo>
                  <a:lnTo>
                    <a:pt x="260" y="251"/>
                  </a:lnTo>
                  <a:lnTo>
                    <a:pt x="260" y="251"/>
                  </a:lnTo>
                  <a:lnTo>
                    <a:pt x="265" y="249"/>
                  </a:lnTo>
                  <a:lnTo>
                    <a:pt x="265" y="249"/>
                  </a:lnTo>
                  <a:lnTo>
                    <a:pt x="265" y="249"/>
                  </a:lnTo>
                  <a:lnTo>
                    <a:pt x="267" y="249"/>
                  </a:lnTo>
                  <a:lnTo>
                    <a:pt x="267" y="251"/>
                  </a:lnTo>
                  <a:lnTo>
                    <a:pt x="269" y="251"/>
                  </a:lnTo>
                  <a:lnTo>
                    <a:pt x="269" y="251"/>
                  </a:lnTo>
                  <a:lnTo>
                    <a:pt x="269" y="251"/>
                  </a:lnTo>
                  <a:lnTo>
                    <a:pt x="269" y="254"/>
                  </a:lnTo>
                  <a:lnTo>
                    <a:pt x="269" y="254"/>
                  </a:lnTo>
                  <a:lnTo>
                    <a:pt x="267" y="254"/>
                  </a:lnTo>
                  <a:lnTo>
                    <a:pt x="267" y="254"/>
                  </a:lnTo>
                  <a:lnTo>
                    <a:pt x="267" y="256"/>
                  </a:lnTo>
                  <a:lnTo>
                    <a:pt x="267" y="256"/>
                  </a:lnTo>
                  <a:lnTo>
                    <a:pt x="267" y="256"/>
                  </a:lnTo>
                  <a:lnTo>
                    <a:pt x="272" y="256"/>
                  </a:lnTo>
                  <a:lnTo>
                    <a:pt x="272" y="256"/>
                  </a:lnTo>
                  <a:lnTo>
                    <a:pt x="274" y="256"/>
                  </a:lnTo>
                  <a:lnTo>
                    <a:pt x="274" y="256"/>
                  </a:lnTo>
                  <a:lnTo>
                    <a:pt x="276" y="256"/>
                  </a:lnTo>
                  <a:lnTo>
                    <a:pt x="276" y="256"/>
                  </a:lnTo>
                  <a:lnTo>
                    <a:pt x="279" y="254"/>
                  </a:lnTo>
                  <a:lnTo>
                    <a:pt x="281" y="254"/>
                  </a:lnTo>
                  <a:lnTo>
                    <a:pt x="281" y="256"/>
                  </a:lnTo>
                  <a:lnTo>
                    <a:pt x="281" y="254"/>
                  </a:lnTo>
                  <a:lnTo>
                    <a:pt x="284" y="254"/>
                  </a:lnTo>
                  <a:lnTo>
                    <a:pt x="284" y="251"/>
                  </a:lnTo>
                  <a:lnTo>
                    <a:pt x="286" y="251"/>
                  </a:lnTo>
                  <a:lnTo>
                    <a:pt x="286" y="251"/>
                  </a:lnTo>
                  <a:lnTo>
                    <a:pt x="286" y="254"/>
                  </a:lnTo>
                  <a:lnTo>
                    <a:pt x="286" y="251"/>
                  </a:lnTo>
                  <a:lnTo>
                    <a:pt x="286" y="251"/>
                  </a:lnTo>
                  <a:lnTo>
                    <a:pt x="286" y="251"/>
                  </a:lnTo>
                  <a:lnTo>
                    <a:pt x="286" y="251"/>
                  </a:lnTo>
                  <a:lnTo>
                    <a:pt x="288" y="251"/>
                  </a:lnTo>
                  <a:lnTo>
                    <a:pt x="288" y="251"/>
                  </a:lnTo>
                  <a:lnTo>
                    <a:pt x="288" y="251"/>
                  </a:lnTo>
                  <a:lnTo>
                    <a:pt x="291" y="251"/>
                  </a:lnTo>
                  <a:lnTo>
                    <a:pt x="291" y="251"/>
                  </a:lnTo>
                  <a:lnTo>
                    <a:pt x="291" y="251"/>
                  </a:lnTo>
                  <a:lnTo>
                    <a:pt x="293" y="251"/>
                  </a:lnTo>
                  <a:lnTo>
                    <a:pt x="293" y="251"/>
                  </a:lnTo>
                  <a:lnTo>
                    <a:pt x="293" y="251"/>
                  </a:lnTo>
                  <a:lnTo>
                    <a:pt x="295" y="251"/>
                  </a:lnTo>
                  <a:lnTo>
                    <a:pt x="295" y="251"/>
                  </a:lnTo>
                  <a:lnTo>
                    <a:pt x="295" y="254"/>
                  </a:lnTo>
                  <a:lnTo>
                    <a:pt x="295" y="254"/>
                  </a:lnTo>
                  <a:lnTo>
                    <a:pt x="298" y="254"/>
                  </a:lnTo>
                  <a:close/>
                  <a:moveTo>
                    <a:pt x="305" y="218"/>
                  </a:moveTo>
                  <a:lnTo>
                    <a:pt x="307" y="218"/>
                  </a:lnTo>
                  <a:lnTo>
                    <a:pt x="307" y="218"/>
                  </a:lnTo>
                  <a:lnTo>
                    <a:pt x="310" y="216"/>
                  </a:lnTo>
                  <a:lnTo>
                    <a:pt x="310" y="216"/>
                  </a:lnTo>
                  <a:lnTo>
                    <a:pt x="307" y="216"/>
                  </a:lnTo>
                  <a:lnTo>
                    <a:pt x="307" y="216"/>
                  </a:lnTo>
                  <a:lnTo>
                    <a:pt x="307" y="216"/>
                  </a:lnTo>
                  <a:lnTo>
                    <a:pt x="307" y="216"/>
                  </a:lnTo>
                  <a:lnTo>
                    <a:pt x="305" y="218"/>
                  </a:lnTo>
                  <a:lnTo>
                    <a:pt x="305" y="218"/>
                  </a:lnTo>
                  <a:close/>
                  <a:moveTo>
                    <a:pt x="170" y="3"/>
                  </a:moveTo>
                  <a:lnTo>
                    <a:pt x="170" y="3"/>
                  </a:lnTo>
                  <a:lnTo>
                    <a:pt x="170" y="3"/>
                  </a:lnTo>
                  <a:lnTo>
                    <a:pt x="172" y="3"/>
                  </a:lnTo>
                  <a:lnTo>
                    <a:pt x="172" y="3"/>
                  </a:lnTo>
                  <a:lnTo>
                    <a:pt x="172" y="3"/>
                  </a:lnTo>
                  <a:lnTo>
                    <a:pt x="175" y="3"/>
                  </a:lnTo>
                  <a:lnTo>
                    <a:pt x="175" y="3"/>
                  </a:lnTo>
                  <a:lnTo>
                    <a:pt x="175" y="3"/>
                  </a:lnTo>
                  <a:lnTo>
                    <a:pt x="175" y="3"/>
                  </a:lnTo>
                  <a:lnTo>
                    <a:pt x="172" y="3"/>
                  </a:lnTo>
                  <a:lnTo>
                    <a:pt x="172" y="0"/>
                  </a:lnTo>
                  <a:lnTo>
                    <a:pt x="170" y="3"/>
                  </a:lnTo>
                  <a:lnTo>
                    <a:pt x="170" y="3"/>
                  </a:lnTo>
                  <a:lnTo>
                    <a:pt x="170" y="3"/>
                  </a:lnTo>
                  <a:lnTo>
                    <a:pt x="170" y="3"/>
                  </a:lnTo>
                  <a:lnTo>
                    <a:pt x="170" y="3"/>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09" name="Freeform 108"/>
            <p:cNvSpPr>
              <a:spLocks noEditPoints="1"/>
            </p:cNvSpPr>
            <p:nvPr/>
          </p:nvSpPr>
          <p:spPr bwMode="auto">
            <a:xfrm>
              <a:off x="3807" y="1365"/>
              <a:ext cx="828" cy="1257"/>
            </a:xfrm>
            <a:custGeom>
              <a:avLst/>
              <a:gdLst>
                <a:gd name="T0" fmla="*/ 10 w 828"/>
                <a:gd name="T1" fmla="*/ 710 h 1257"/>
                <a:gd name="T2" fmla="*/ 12 w 828"/>
                <a:gd name="T3" fmla="*/ 658 h 1257"/>
                <a:gd name="T4" fmla="*/ 592 w 828"/>
                <a:gd name="T5" fmla="*/ 92 h 1257"/>
                <a:gd name="T6" fmla="*/ 784 w 828"/>
                <a:gd name="T7" fmla="*/ 78 h 1257"/>
                <a:gd name="T8" fmla="*/ 630 w 828"/>
                <a:gd name="T9" fmla="*/ 54 h 1257"/>
                <a:gd name="T10" fmla="*/ 828 w 828"/>
                <a:gd name="T11" fmla="*/ 68 h 1257"/>
                <a:gd name="T12" fmla="*/ 791 w 828"/>
                <a:gd name="T13" fmla="*/ 73 h 1257"/>
                <a:gd name="T14" fmla="*/ 781 w 828"/>
                <a:gd name="T15" fmla="*/ 75 h 1257"/>
                <a:gd name="T16" fmla="*/ 769 w 828"/>
                <a:gd name="T17" fmla="*/ 42 h 1257"/>
                <a:gd name="T18" fmla="*/ 736 w 828"/>
                <a:gd name="T19" fmla="*/ 14 h 1257"/>
                <a:gd name="T20" fmla="*/ 715 w 828"/>
                <a:gd name="T21" fmla="*/ 4 h 1257"/>
                <a:gd name="T22" fmla="*/ 708 w 828"/>
                <a:gd name="T23" fmla="*/ 26 h 1257"/>
                <a:gd name="T24" fmla="*/ 691 w 828"/>
                <a:gd name="T25" fmla="*/ 26 h 1257"/>
                <a:gd name="T26" fmla="*/ 684 w 828"/>
                <a:gd name="T27" fmla="*/ 14 h 1257"/>
                <a:gd name="T28" fmla="*/ 677 w 828"/>
                <a:gd name="T29" fmla="*/ 33 h 1257"/>
                <a:gd name="T30" fmla="*/ 665 w 828"/>
                <a:gd name="T31" fmla="*/ 52 h 1257"/>
                <a:gd name="T32" fmla="*/ 660 w 828"/>
                <a:gd name="T33" fmla="*/ 33 h 1257"/>
                <a:gd name="T34" fmla="*/ 646 w 828"/>
                <a:gd name="T35" fmla="*/ 47 h 1257"/>
                <a:gd name="T36" fmla="*/ 630 w 828"/>
                <a:gd name="T37" fmla="*/ 61 h 1257"/>
                <a:gd name="T38" fmla="*/ 639 w 828"/>
                <a:gd name="T39" fmla="*/ 75 h 1257"/>
                <a:gd name="T40" fmla="*/ 632 w 828"/>
                <a:gd name="T41" fmla="*/ 85 h 1257"/>
                <a:gd name="T42" fmla="*/ 615 w 828"/>
                <a:gd name="T43" fmla="*/ 87 h 1257"/>
                <a:gd name="T44" fmla="*/ 627 w 828"/>
                <a:gd name="T45" fmla="*/ 94 h 1257"/>
                <a:gd name="T46" fmla="*/ 608 w 828"/>
                <a:gd name="T47" fmla="*/ 92 h 1257"/>
                <a:gd name="T48" fmla="*/ 589 w 828"/>
                <a:gd name="T49" fmla="*/ 106 h 1257"/>
                <a:gd name="T50" fmla="*/ 601 w 828"/>
                <a:gd name="T51" fmla="*/ 127 h 1257"/>
                <a:gd name="T52" fmla="*/ 615 w 828"/>
                <a:gd name="T53" fmla="*/ 158 h 1257"/>
                <a:gd name="T54" fmla="*/ 563 w 828"/>
                <a:gd name="T55" fmla="*/ 158 h 1257"/>
                <a:gd name="T56" fmla="*/ 549 w 828"/>
                <a:gd name="T57" fmla="*/ 154 h 1257"/>
                <a:gd name="T58" fmla="*/ 542 w 828"/>
                <a:gd name="T59" fmla="*/ 163 h 1257"/>
                <a:gd name="T60" fmla="*/ 561 w 828"/>
                <a:gd name="T61" fmla="*/ 196 h 1257"/>
                <a:gd name="T62" fmla="*/ 547 w 828"/>
                <a:gd name="T63" fmla="*/ 213 h 1257"/>
                <a:gd name="T64" fmla="*/ 526 w 828"/>
                <a:gd name="T65" fmla="*/ 175 h 1257"/>
                <a:gd name="T66" fmla="*/ 504 w 828"/>
                <a:gd name="T67" fmla="*/ 180 h 1257"/>
                <a:gd name="T68" fmla="*/ 473 w 828"/>
                <a:gd name="T69" fmla="*/ 220 h 1257"/>
                <a:gd name="T70" fmla="*/ 454 w 828"/>
                <a:gd name="T71" fmla="*/ 286 h 1257"/>
                <a:gd name="T72" fmla="*/ 339 w 828"/>
                <a:gd name="T73" fmla="*/ 371 h 1257"/>
                <a:gd name="T74" fmla="*/ 277 w 828"/>
                <a:gd name="T75" fmla="*/ 390 h 1257"/>
                <a:gd name="T76" fmla="*/ 218 w 828"/>
                <a:gd name="T77" fmla="*/ 407 h 1257"/>
                <a:gd name="T78" fmla="*/ 173 w 828"/>
                <a:gd name="T79" fmla="*/ 419 h 1257"/>
                <a:gd name="T80" fmla="*/ 83 w 828"/>
                <a:gd name="T81" fmla="*/ 485 h 1257"/>
                <a:gd name="T82" fmla="*/ 62 w 828"/>
                <a:gd name="T83" fmla="*/ 504 h 1257"/>
                <a:gd name="T84" fmla="*/ 45 w 828"/>
                <a:gd name="T85" fmla="*/ 549 h 1257"/>
                <a:gd name="T86" fmla="*/ 36 w 828"/>
                <a:gd name="T87" fmla="*/ 648 h 1257"/>
                <a:gd name="T88" fmla="*/ 66 w 828"/>
                <a:gd name="T89" fmla="*/ 722 h 1257"/>
                <a:gd name="T90" fmla="*/ 40 w 828"/>
                <a:gd name="T91" fmla="*/ 729 h 1257"/>
                <a:gd name="T92" fmla="*/ 38 w 828"/>
                <a:gd name="T93" fmla="*/ 729 h 1257"/>
                <a:gd name="T94" fmla="*/ 31 w 828"/>
                <a:gd name="T95" fmla="*/ 738 h 1257"/>
                <a:gd name="T96" fmla="*/ 17 w 828"/>
                <a:gd name="T97" fmla="*/ 736 h 1257"/>
                <a:gd name="T98" fmla="*/ 99 w 828"/>
                <a:gd name="T99" fmla="*/ 921 h 1257"/>
                <a:gd name="T100" fmla="*/ 137 w 828"/>
                <a:gd name="T101" fmla="*/ 1077 h 1257"/>
                <a:gd name="T102" fmla="*/ 130 w 828"/>
                <a:gd name="T103" fmla="*/ 1115 h 1257"/>
                <a:gd name="T104" fmla="*/ 104 w 828"/>
                <a:gd name="T105" fmla="*/ 1209 h 1257"/>
                <a:gd name="T106" fmla="*/ 173 w 828"/>
                <a:gd name="T107" fmla="*/ 1250 h 1257"/>
                <a:gd name="T108" fmla="*/ 230 w 828"/>
                <a:gd name="T109" fmla="*/ 1252 h 1257"/>
                <a:gd name="T110" fmla="*/ 256 w 828"/>
                <a:gd name="T111" fmla="*/ 1243 h 1257"/>
                <a:gd name="T112" fmla="*/ 310 w 828"/>
                <a:gd name="T113" fmla="*/ 1219 h 1257"/>
                <a:gd name="T114" fmla="*/ 372 w 828"/>
                <a:gd name="T115" fmla="*/ 1186 h 1257"/>
                <a:gd name="T116" fmla="*/ 443 w 828"/>
                <a:gd name="T117" fmla="*/ 1179 h 1257"/>
                <a:gd name="T118" fmla="*/ 502 w 828"/>
                <a:gd name="T119" fmla="*/ 1191 h 1257"/>
                <a:gd name="T120" fmla="*/ 547 w 828"/>
                <a:gd name="T121" fmla="*/ 1141 h 1257"/>
                <a:gd name="T122" fmla="*/ 781 w 828"/>
                <a:gd name="T123" fmla="*/ 1060 h 1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1257">
                  <a:moveTo>
                    <a:pt x="133" y="1086"/>
                  </a:moveTo>
                  <a:lnTo>
                    <a:pt x="133" y="1086"/>
                  </a:lnTo>
                  <a:lnTo>
                    <a:pt x="135" y="1086"/>
                  </a:lnTo>
                  <a:lnTo>
                    <a:pt x="135" y="1084"/>
                  </a:lnTo>
                  <a:lnTo>
                    <a:pt x="133" y="1082"/>
                  </a:lnTo>
                  <a:lnTo>
                    <a:pt x="133" y="1082"/>
                  </a:lnTo>
                  <a:lnTo>
                    <a:pt x="133" y="1082"/>
                  </a:lnTo>
                  <a:lnTo>
                    <a:pt x="133" y="1084"/>
                  </a:lnTo>
                  <a:lnTo>
                    <a:pt x="133" y="1084"/>
                  </a:lnTo>
                  <a:lnTo>
                    <a:pt x="133" y="1086"/>
                  </a:lnTo>
                  <a:close/>
                  <a:moveTo>
                    <a:pt x="125" y="1075"/>
                  </a:moveTo>
                  <a:lnTo>
                    <a:pt x="128" y="1072"/>
                  </a:lnTo>
                  <a:lnTo>
                    <a:pt x="128" y="1072"/>
                  </a:lnTo>
                  <a:lnTo>
                    <a:pt x="128" y="1072"/>
                  </a:lnTo>
                  <a:lnTo>
                    <a:pt x="125" y="1072"/>
                  </a:lnTo>
                  <a:lnTo>
                    <a:pt x="125" y="1072"/>
                  </a:lnTo>
                  <a:lnTo>
                    <a:pt x="125" y="1072"/>
                  </a:lnTo>
                  <a:lnTo>
                    <a:pt x="123" y="1072"/>
                  </a:lnTo>
                  <a:lnTo>
                    <a:pt x="123" y="1075"/>
                  </a:lnTo>
                  <a:lnTo>
                    <a:pt x="123" y="1075"/>
                  </a:lnTo>
                  <a:lnTo>
                    <a:pt x="125" y="1075"/>
                  </a:lnTo>
                  <a:lnTo>
                    <a:pt x="125" y="1075"/>
                  </a:lnTo>
                  <a:close/>
                  <a:moveTo>
                    <a:pt x="40" y="864"/>
                  </a:moveTo>
                  <a:lnTo>
                    <a:pt x="38" y="864"/>
                  </a:lnTo>
                  <a:lnTo>
                    <a:pt x="38" y="864"/>
                  </a:lnTo>
                  <a:lnTo>
                    <a:pt x="38" y="864"/>
                  </a:lnTo>
                  <a:lnTo>
                    <a:pt x="38" y="866"/>
                  </a:lnTo>
                  <a:lnTo>
                    <a:pt x="38" y="866"/>
                  </a:lnTo>
                  <a:lnTo>
                    <a:pt x="38" y="866"/>
                  </a:lnTo>
                  <a:lnTo>
                    <a:pt x="38" y="866"/>
                  </a:lnTo>
                  <a:lnTo>
                    <a:pt x="40" y="866"/>
                  </a:lnTo>
                  <a:lnTo>
                    <a:pt x="40" y="864"/>
                  </a:lnTo>
                  <a:lnTo>
                    <a:pt x="40" y="864"/>
                  </a:lnTo>
                  <a:lnTo>
                    <a:pt x="40" y="864"/>
                  </a:lnTo>
                  <a:lnTo>
                    <a:pt x="40" y="864"/>
                  </a:lnTo>
                  <a:close/>
                  <a:moveTo>
                    <a:pt x="14" y="729"/>
                  </a:moveTo>
                  <a:lnTo>
                    <a:pt x="14" y="729"/>
                  </a:lnTo>
                  <a:lnTo>
                    <a:pt x="14" y="729"/>
                  </a:lnTo>
                  <a:lnTo>
                    <a:pt x="14" y="729"/>
                  </a:lnTo>
                  <a:lnTo>
                    <a:pt x="17" y="726"/>
                  </a:lnTo>
                  <a:lnTo>
                    <a:pt x="17" y="726"/>
                  </a:lnTo>
                  <a:lnTo>
                    <a:pt x="14" y="724"/>
                  </a:lnTo>
                  <a:lnTo>
                    <a:pt x="14" y="724"/>
                  </a:lnTo>
                  <a:lnTo>
                    <a:pt x="14" y="722"/>
                  </a:lnTo>
                  <a:lnTo>
                    <a:pt x="14" y="722"/>
                  </a:lnTo>
                  <a:lnTo>
                    <a:pt x="14" y="722"/>
                  </a:lnTo>
                  <a:lnTo>
                    <a:pt x="14" y="722"/>
                  </a:lnTo>
                  <a:lnTo>
                    <a:pt x="14" y="719"/>
                  </a:lnTo>
                  <a:lnTo>
                    <a:pt x="12" y="719"/>
                  </a:lnTo>
                  <a:lnTo>
                    <a:pt x="12" y="719"/>
                  </a:lnTo>
                  <a:lnTo>
                    <a:pt x="12" y="717"/>
                  </a:lnTo>
                  <a:lnTo>
                    <a:pt x="12" y="717"/>
                  </a:lnTo>
                  <a:lnTo>
                    <a:pt x="12" y="717"/>
                  </a:lnTo>
                  <a:lnTo>
                    <a:pt x="12" y="719"/>
                  </a:lnTo>
                  <a:lnTo>
                    <a:pt x="12" y="719"/>
                  </a:lnTo>
                  <a:lnTo>
                    <a:pt x="10" y="719"/>
                  </a:lnTo>
                  <a:lnTo>
                    <a:pt x="10" y="717"/>
                  </a:lnTo>
                  <a:lnTo>
                    <a:pt x="12" y="715"/>
                  </a:lnTo>
                  <a:lnTo>
                    <a:pt x="10" y="712"/>
                  </a:lnTo>
                  <a:lnTo>
                    <a:pt x="10" y="710"/>
                  </a:lnTo>
                  <a:lnTo>
                    <a:pt x="7" y="705"/>
                  </a:lnTo>
                  <a:lnTo>
                    <a:pt x="7" y="705"/>
                  </a:lnTo>
                  <a:lnTo>
                    <a:pt x="7" y="703"/>
                  </a:lnTo>
                  <a:lnTo>
                    <a:pt x="7" y="698"/>
                  </a:lnTo>
                  <a:lnTo>
                    <a:pt x="5" y="696"/>
                  </a:lnTo>
                  <a:lnTo>
                    <a:pt x="5" y="693"/>
                  </a:lnTo>
                  <a:lnTo>
                    <a:pt x="5" y="693"/>
                  </a:lnTo>
                  <a:lnTo>
                    <a:pt x="5" y="691"/>
                  </a:lnTo>
                  <a:lnTo>
                    <a:pt x="5" y="691"/>
                  </a:lnTo>
                  <a:lnTo>
                    <a:pt x="5" y="691"/>
                  </a:lnTo>
                  <a:lnTo>
                    <a:pt x="5" y="691"/>
                  </a:lnTo>
                  <a:lnTo>
                    <a:pt x="2" y="691"/>
                  </a:lnTo>
                  <a:lnTo>
                    <a:pt x="2" y="691"/>
                  </a:lnTo>
                  <a:lnTo>
                    <a:pt x="2" y="691"/>
                  </a:lnTo>
                  <a:lnTo>
                    <a:pt x="0" y="691"/>
                  </a:lnTo>
                  <a:lnTo>
                    <a:pt x="0" y="693"/>
                  </a:lnTo>
                  <a:lnTo>
                    <a:pt x="0" y="696"/>
                  </a:lnTo>
                  <a:lnTo>
                    <a:pt x="0" y="696"/>
                  </a:lnTo>
                  <a:lnTo>
                    <a:pt x="0" y="698"/>
                  </a:lnTo>
                  <a:lnTo>
                    <a:pt x="2" y="703"/>
                  </a:lnTo>
                  <a:lnTo>
                    <a:pt x="2" y="705"/>
                  </a:lnTo>
                  <a:lnTo>
                    <a:pt x="2" y="708"/>
                  </a:lnTo>
                  <a:lnTo>
                    <a:pt x="2" y="708"/>
                  </a:lnTo>
                  <a:lnTo>
                    <a:pt x="2" y="708"/>
                  </a:lnTo>
                  <a:lnTo>
                    <a:pt x="5" y="712"/>
                  </a:lnTo>
                  <a:lnTo>
                    <a:pt x="7" y="717"/>
                  </a:lnTo>
                  <a:lnTo>
                    <a:pt x="10" y="719"/>
                  </a:lnTo>
                  <a:lnTo>
                    <a:pt x="12" y="722"/>
                  </a:lnTo>
                  <a:lnTo>
                    <a:pt x="12" y="722"/>
                  </a:lnTo>
                  <a:lnTo>
                    <a:pt x="12" y="724"/>
                  </a:lnTo>
                  <a:lnTo>
                    <a:pt x="12" y="726"/>
                  </a:lnTo>
                  <a:lnTo>
                    <a:pt x="14" y="729"/>
                  </a:lnTo>
                  <a:close/>
                  <a:moveTo>
                    <a:pt x="7" y="677"/>
                  </a:moveTo>
                  <a:lnTo>
                    <a:pt x="7" y="679"/>
                  </a:lnTo>
                  <a:lnTo>
                    <a:pt x="7" y="679"/>
                  </a:lnTo>
                  <a:lnTo>
                    <a:pt x="10" y="677"/>
                  </a:lnTo>
                  <a:lnTo>
                    <a:pt x="10" y="677"/>
                  </a:lnTo>
                  <a:lnTo>
                    <a:pt x="10" y="674"/>
                  </a:lnTo>
                  <a:lnTo>
                    <a:pt x="10" y="674"/>
                  </a:lnTo>
                  <a:lnTo>
                    <a:pt x="10" y="672"/>
                  </a:lnTo>
                  <a:lnTo>
                    <a:pt x="10" y="670"/>
                  </a:lnTo>
                  <a:lnTo>
                    <a:pt x="10" y="667"/>
                  </a:lnTo>
                  <a:lnTo>
                    <a:pt x="10" y="667"/>
                  </a:lnTo>
                  <a:lnTo>
                    <a:pt x="10" y="667"/>
                  </a:lnTo>
                  <a:lnTo>
                    <a:pt x="10" y="665"/>
                  </a:lnTo>
                  <a:lnTo>
                    <a:pt x="10" y="665"/>
                  </a:lnTo>
                  <a:lnTo>
                    <a:pt x="10" y="663"/>
                  </a:lnTo>
                  <a:lnTo>
                    <a:pt x="10" y="663"/>
                  </a:lnTo>
                  <a:lnTo>
                    <a:pt x="10" y="665"/>
                  </a:lnTo>
                  <a:lnTo>
                    <a:pt x="10" y="670"/>
                  </a:lnTo>
                  <a:lnTo>
                    <a:pt x="10" y="672"/>
                  </a:lnTo>
                  <a:lnTo>
                    <a:pt x="7" y="677"/>
                  </a:lnTo>
                  <a:lnTo>
                    <a:pt x="7" y="677"/>
                  </a:lnTo>
                  <a:lnTo>
                    <a:pt x="7" y="677"/>
                  </a:lnTo>
                  <a:close/>
                  <a:moveTo>
                    <a:pt x="10" y="660"/>
                  </a:moveTo>
                  <a:lnTo>
                    <a:pt x="10" y="660"/>
                  </a:lnTo>
                  <a:lnTo>
                    <a:pt x="10" y="663"/>
                  </a:lnTo>
                  <a:lnTo>
                    <a:pt x="12" y="660"/>
                  </a:lnTo>
                  <a:lnTo>
                    <a:pt x="12" y="660"/>
                  </a:lnTo>
                  <a:lnTo>
                    <a:pt x="12" y="658"/>
                  </a:lnTo>
                  <a:lnTo>
                    <a:pt x="12" y="658"/>
                  </a:lnTo>
                  <a:lnTo>
                    <a:pt x="12" y="655"/>
                  </a:lnTo>
                  <a:lnTo>
                    <a:pt x="12" y="651"/>
                  </a:lnTo>
                  <a:lnTo>
                    <a:pt x="12" y="648"/>
                  </a:lnTo>
                  <a:lnTo>
                    <a:pt x="12" y="648"/>
                  </a:lnTo>
                  <a:lnTo>
                    <a:pt x="12" y="651"/>
                  </a:lnTo>
                  <a:lnTo>
                    <a:pt x="10" y="660"/>
                  </a:lnTo>
                  <a:lnTo>
                    <a:pt x="10" y="660"/>
                  </a:lnTo>
                  <a:lnTo>
                    <a:pt x="10" y="660"/>
                  </a:lnTo>
                  <a:close/>
                  <a:moveTo>
                    <a:pt x="123" y="421"/>
                  </a:moveTo>
                  <a:lnTo>
                    <a:pt x="123" y="419"/>
                  </a:lnTo>
                  <a:lnTo>
                    <a:pt x="125" y="419"/>
                  </a:lnTo>
                  <a:lnTo>
                    <a:pt x="125" y="419"/>
                  </a:lnTo>
                  <a:lnTo>
                    <a:pt x="125" y="419"/>
                  </a:lnTo>
                  <a:lnTo>
                    <a:pt x="125" y="419"/>
                  </a:lnTo>
                  <a:lnTo>
                    <a:pt x="125" y="421"/>
                  </a:lnTo>
                  <a:lnTo>
                    <a:pt x="128" y="419"/>
                  </a:lnTo>
                  <a:lnTo>
                    <a:pt x="128" y="419"/>
                  </a:lnTo>
                  <a:lnTo>
                    <a:pt x="128" y="419"/>
                  </a:lnTo>
                  <a:lnTo>
                    <a:pt x="128" y="419"/>
                  </a:lnTo>
                  <a:lnTo>
                    <a:pt x="130" y="416"/>
                  </a:lnTo>
                  <a:lnTo>
                    <a:pt x="130" y="416"/>
                  </a:lnTo>
                  <a:lnTo>
                    <a:pt x="130" y="416"/>
                  </a:lnTo>
                  <a:lnTo>
                    <a:pt x="130" y="416"/>
                  </a:lnTo>
                  <a:lnTo>
                    <a:pt x="130" y="416"/>
                  </a:lnTo>
                  <a:lnTo>
                    <a:pt x="130" y="416"/>
                  </a:lnTo>
                  <a:lnTo>
                    <a:pt x="130" y="414"/>
                  </a:lnTo>
                  <a:lnTo>
                    <a:pt x="133" y="412"/>
                  </a:lnTo>
                  <a:lnTo>
                    <a:pt x="130" y="412"/>
                  </a:lnTo>
                  <a:lnTo>
                    <a:pt x="130" y="412"/>
                  </a:lnTo>
                  <a:lnTo>
                    <a:pt x="130" y="409"/>
                  </a:lnTo>
                  <a:lnTo>
                    <a:pt x="130" y="407"/>
                  </a:lnTo>
                  <a:lnTo>
                    <a:pt x="130" y="407"/>
                  </a:lnTo>
                  <a:lnTo>
                    <a:pt x="128" y="409"/>
                  </a:lnTo>
                  <a:lnTo>
                    <a:pt x="125" y="414"/>
                  </a:lnTo>
                  <a:lnTo>
                    <a:pt x="123" y="416"/>
                  </a:lnTo>
                  <a:lnTo>
                    <a:pt x="123" y="419"/>
                  </a:lnTo>
                  <a:lnTo>
                    <a:pt x="123" y="419"/>
                  </a:lnTo>
                  <a:lnTo>
                    <a:pt x="123" y="419"/>
                  </a:lnTo>
                  <a:lnTo>
                    <a:pt x="123" y="421"/>
                  </a:lnTo>
                  <a:close/>
                  <a:moveTo>
                    <a:pt x="589" y="94"/>
                  </a:moveTo>
                  <a:lnTo>
                    <a:pt x="589" y="94"/>
                  </a:lnTo>
                  <a:lnTo>
                    <a:pt x="589" y="94"/>
                  </a:lnTo>
                  <a:lnTo>
                    <a:pt x="592" y="94"/>
                  </a:lnTo>
                  <a:lnTo>
                    <a:pt x="592" y="94"/>
                  </a:lnTo>
                  <a:lnTo>
                    <a:pt x="592" y="92"/>
                  </a:lnTo>
                  <a:lnTo>
                    <a:pt x="592" y="92"/>
                  </a:lnTo>
                  <a:lnTo>
                    <a:pt x="592" y="92"/>
                  </a:lnTo>
                  <a:lnTo>
                    <a:pt x="592" y="94"/>
                  </a:lnTo>
                  <a:lnTo>
                    <a:pt x="594" y="94"/>
                  </a:lnTo>
                  <a:lnTo>
                    <a:pt x="594" y="92"/>
                  </a:lnTo>
                  <a:lnTo>
                    <a:pt x="594" y="92"/>
                  </a:lnTo>
                  <a:lnTo>
                    <a:pt x="594" y="92"/>
                  </a:lnTo>
                  <a:lnTo>
                    <a:pt x="594" y="92"/>
                  </a:lnTo>
                  <a:lnTo>
                    <a:pt x="594" y="92"/>
                  </a:lnTo>
                  <a:lnTo>
                    <a:pt x="594" y="90"/>
                  </a:lnTo>
                  <a:lnTo>
                    <a:pt x="594" y="90"/>
                  </a:lnTo>
                  <a:lnTo>
                    <a:pt x="594" y="90"/>
                  </a:lnTo>
                  <a:lnTo>
                    <a:pt x="592" y="90"/>
                  </a:lnTo>
                  <a:lnTo>
                    <a:pt x="592" y="92"/>
                  </a:lnTo>
                  <a:lnTo>
                    <a:pt x="592" y="92"/>
                  </a:lnTo>
                  <a:lnTo>
                    <a:pt x="589" y="92"/>
                  </a:lnTo>
                  <a:lnTo>
                    <a:pt x="589" y="92"/>
                  </a:lnTo>
                  <a:lnTo>
                    <a:pt x="589" y="92"/>
                  </a:lnTo>
                  <a:lnTo>
                    <a:pt x="589" y="94"/>
                  </a:lnTo>
                  <a:close/>
                  <a:moveTo>
                    <a:pt x="597" y="97"/>
                  </a:moveTo>
                  <a:lnTo>
                    <a:pt x="597" y="97"/>
                  </a:lnTo>
                  <a:lnTo>
                    <a:pt x="597" y="97"/>
                  </a:lnTo>
                  <a:lnTo>
                    <a:pt x="597" y="97"/>
                  </a:lnTo>
                  <a:lnTo>
                    <a:pt x="599" y="97"/>
                  </a:lnTo>
                  <a:lnTo>
                    <a:pt x="599" y="97"/>
                  </a:lnTo>
                  <a:lnTo>
                    <a:pt x="599" y="97"/>
                  </a:lnTo>
                  <a:lnTo>
                    <a:pt x="601" y="97"/>
                  </a:lnTo>
                  <a:lnTo>
                    <a:pt x="601" y="97"/>
                  </a:lnTo>
                  <a:lnTo>
                    <a:pt x="601" y="97"/>
                  </a:lnTo>
                  <a:lnTo>
                    <a:pt x="599" y="99"/>
                  </a:lnTo>
                  <a:lnTo>
                    <a:pt x="599" y="99"/>
                  </a:lnTo>
                  <a:lnTo>
                    <a:pt x="599" y="99"/>
                  </a:lnTo>
                  <a:lnTo>
                    <a:pt x="597" y="99"/>
                  </a:lnTo>
                  <a:lnTo>
                    <a:pt x="597" y="99"/>
                  </a:lnTo>
                  <a:lnTo>
                    <a:pt x="599" y="101"/>
                  </a:lnTo>
                  <a:lnTo>
                    <a:pt x="599" y="101"/>
                  </a:lnTo>
                  <a:lnTo>
                    <a:pt x="599" y="101"/>
                  </a:lnTo>
                  <a:lnTo>
                    <a:pt x="604" y="99"/>
                  </a:lnTo>
                  <a:lnTo>
                    <a:pt x="604" y="99"/>
                  </a:lnTo>
                  <a:lnTo>
                    <a:pt x="604" y="99"/>
                  </a:lnTo>
                  <a:lnTo>
                    <a:pt x="601" y="97"/>
                  </a:lnTo>
                  <a:lnTo>
                    <a:pt x="601" y="94"/>
                  </a:lnTo>
                  <a:lnTo>
                    <a:pt x="601" y="94"/>
                  </a:lnTo>
                  <a:lnTo>
                    <a:pt x="601" y="94"/>
                  </a:lnTo>
                  <a:lnTo>
                    <a:pt x="599" y="94"/>
                  </a:lnTo>
                  <a:lnTo>
                    <a:pt x="599" y="94"/>
                  </a:lnTo>
                  <a:lnTo>
                    <a:pt x="599" y="92"/>
                  </a:lnTo>
                  <a:lnTo>
                    <a:pt x="601" y="90"/>
                  </a:lnTo>
                  <a:lnTo>
                    <a:pt x="601" y="90"/>
                  </a:lnTo>
                  <a:lnTo>
                    <a:pt x="599" y="90"/>
                  </a:lnTo>
                  <a:lnTo>
                    <a:pt x="597" y="92"/>
                  </a:lnTo>
                  <a:lnTo>
                    <a:pt x="597" y="92"/>
                  </a:lnTo>
                  <a:lnTo>
                    <a:pt x="597" y="92"/>
                  </a:lnTo>
                  <a:lnTo>
                    <a:pt x="597" y="92"/>
                  </a:lnTo>
                  <a:lnTo>
                    <a:pt x="597" y="94"/>
                  </a:lnTo>
                  <a:lnTo>
                    <a:pt x="597" y="94"/>
                  </a:lnTo>
                  <a:lnTo>
                    <a:pt x="597" y="94"/>
                  </a:lnTo>
                  <a:lnTo>
                    <a:pt x="597" y="94"/>
                  </a:lnTo>
                  <a:lnTo>
                    <a:pt x="597" y="94"/>
                  </a:lnTo>
                  <a:lnTo>
                    <a:pt x="597" y="94"/>
                  </a:lnTo>
                  <a:lnTo>
                    <a:pt x="597" y="94"/>
                  </a:lnTo>
                  <a:lnTo>
                    <a:pt x="597" y="94"/>
                  </a:lnTo>
                  <a:lnTo>
                    <a:pt x="597" y="94"/>
                  </a:lnTo>
                  <a:lnTo>
                    <a:pt x="597" y="97"/>
                  </a:lnTo>
                  <a:lnTo>
                    <a:pt x="594" y="97"/>
                  </a:lnTo>
                  <a:lnTo>
                    <a:pt x="597" y="97"/>
                  </a:lnTo>
                  <a:lnTo>
                    <a:pt x="597" y="97"/>
                  </a:lnTo>
                  <a:close/>
                  <a:moveTo>
                    <a:pt x="786" y="83"/>
                  </a:moveTo>
                  <a:lnTo>
                    <a:pt x="786" y="80"/>
                  </a:lnTo>
                  <a:lnTo>
                    <a:pt x="786" y="80"/>
                  </a:lnTo>
                  <a:lnTo>
                    <a:pt x="786" y="80"/>
                  </a:lnTo>
                  <a:lnTo>
                    <a:pt x="786" y="80"/>
                  </a:lnTo>
                  <a:lnTo>
                    <a:pt x="784" y="78"/>
                  </a:lnTo>
                  <a:lnTo>
                    <a:pt x="784" y="78"/>
                  </a:lnTo>
                  <a:lnTo>
                    <a:pt x="784" y="78"/>
                  </a:lnTo>
                  <a:lnTo>
                    <a:pt x="784" y="83"/>
                  </a:lnTo>
                  <a:lnTo>
                    <a:pt x="784" y="83"/>
                  </a:lnTo>
                  <a:lnTo>
                    <a:pt x="784" y="85"/>
                  </a:lnTo>
                  <a:lnTo>
                    <a:pt x="784" y="85"/>
                  </a:lnTo>
                  <a:lnTo>
                    <a:pt x="786" y="85"/>
                  </a:lnTo>
                  <a:lnTo>
                    <a:pt x="786" y="85"/>
                  </a:lnTo>
                  <a:lnTo>
                    <a:pt x="786" y="85"/>
                  </a:lnTo>
                  <a:lnTo>
                    <a:pt x="786" y="87"/>
                  </a:lnTo>
                  <a:lnTo>
                    <a:pt x="786" y="85"/>
                  </a:lnTo>
                  <a:lnTo>
                    <a:pt x="786" y="85"/>
                  </a:lnTo>
                  <a:lnTo>
                    <a:pt x="786" y="83"/>
                  </a:lnTo>
                  <a:lnTo>
                    <a:pt x="786" y="83"/>
                  </a:lnTo>
                  <a:lnTo>
                    <a:pt x="786" y="83"/>
                  </a:lnTo>
                  <a:close/>
                  <a:moveTo>
                    <a:pt x="615" y="75"/>
                  </a:moveTo>
                  <a:lnTo>
                    <a:pt x="618" y="75"/>
                  </a:lnTo>
                  <a:lnTo>
                    <a:pt x="618" y="75"/>
                  </a:lnTo>
                  <a:lnTo>
                    <a:pt x="618" y="75"/>
                  </a:lnTo>
                  <a:lnTo>
                    <a:pt x="618" y="75"/>
                  </a:lnTo>
                  <a:lnTo>
                    <a:pt x="618" y="75"/>
                  </a:lnTo>
                  <a:lnTo>
                    <a:pt x="620" y="78"/>
                  </a:lnTo>
                  <a:lnTo>
                    <a:pt x="620" y="78"/>
                  </a:lnTo>
                  <a:lnTo>
                    <a:pt x="620" y="75"/>
                  </a:lnTo>
                  <a:lnTo>
                    <a:pt x="620" y="75"/>
                  </a:lnTo>
                  <a:lnTo>
                    <a:pt x="620" y="75"/>
                  </a:lnTo>
                  <a:lnTo>
                    <a:pt x="620" y="75"/>
                  </a:lnTo>
                  <a:lnTo>
                    <a:pt x="618" y="75"/>
                  </a:lnTo>
                  <a:lnTo>
                    <a:pt x="620" y="73"/>
                  </a:lnTo>
                  <a:lnTo>
                    <a:pt x="620" y="73"/>
                  </a:lnTo>
                  <a:lnTo>
                    <a:pt x="620" y="73"/>
                  </a:lnTo>
                  <a:lnTo>
                    <a:pt x="620" y="73"/>
                  </a:lnTo>
                  <a:lnTo>
                    <a:pt x="620" y="71"/>
                  </a:lnTo>
                  <a:lnTo>
                    <a:pt x="618" y="73"/>
                  </a:lnTo>
                  <a:lnTo>
                    <a:pt x="618" y="73"/>
                  </a:lnTo>
                  <a:lnTo>
                    <a:pt x="618" y="73"/>
                  </a:lnTo>
                  <a:lnTo>
                    <a:pt x="618" y="73"/>
                  </a:lnTo>
                  <a:lnTo>
                    <a:pt x="618" y="73"/>
                  </a:lnTo>
                  <a:lnTo>
                    <a:pt x="615" y="73"/>
                  </a:lnTo>
                  <a:lnTo>
                    <a:pt x="615" y="73"/>
                  </a:lnTo>
                  <a:lnTo>
                    <a:pt x="615" y="75"/>
                  </a:lnTo>
                  <a:lnTo>
                    <a:pt x="615" y="75"/>
                  </a:lnTo>
                  <a:close/>
                  <a:moveTo>
                    <a:pt x="795" y="73"/>
                  </a:moveTo>
                  <a:lnTo>
                    <a:pt x="798" y="75"/>
                  </a:lnTo>
                  <a:lnTo>
                    <a:pt x="800" y="78"/>
                  </a:lnTo>
                  <a:lnTo>
                    <a:pt x="800" y="75"/>
                  </a:lnTo>
                  <a:lnTo>
                    <a:pt x="800" y="75"/>
                  </a:lnTo>
                  <a:lnTo>
                    <a:pt x="798" y="73"/>
                  </a:lnTo>
                  <a:lnTo>
                    <a:pt x="798" y="73"/>
                  </a:lnTo>
                  <a:lnTo>
                    <a:pt x="798" y="73"/>
                  </a:lnTo>
                  <a:lnTo>
                    <a:pt x="798" y="68"/>
                  </a:lnTo>
                  <a:lnTo>
                    <a:pt x="795" y="68"/>
                  </a:lnTo>
                  <a:lnTo>
                    <a:pt x="795" y="68"/>
                  </a:lnTo>
                  <a:lnTo>
                    <a:pt x="795" y="68"/>
                  </a:lnTo>
                  <a:lnTo>
                    <a:pt x="795" y="71"/>
                  </a:lnTo>
                  <a:lnTo>
                    <a:pt x="795" y="73"/>
                  </a:lnTo>
                  <a:close/>
                  <a:moveTo>
                    <a:pt x="627" y="54"/>
                  </a:moveTo>
                  <a:lnTo>
                    <a:pt x="630" y="52"/>
                  </a:lnTo>
                  <a:lnTo>
                    <a:pt x="630" y="52"/>
                  </a:lnTo>
                  <a:lnTo>
                    <a:pt x="630" y="54"/>
                  </a:lnTo>
                  <a:lnTo>
                    <a:pt x="630" y="54"/>
                  </a:lnTo>
                  <a:lnTo>
                    <a:pt x="630" y="54"/>
                  </a:lnTo>
                  <a:lnTo>
                    <a:pt x="630" y="54"/>
                  </a:lnTo>
                  <a:lnTo>
                    <a:pt x="632" y="54"/>
                  </a:lnTo>
                  <a:lnTo>
                    <a:pt x="632" y="54"/>
                  </a:lnTo>
                  <a:lnTo>
                    <a:pt x="630" y="54"/>
                  </a:lnTo>
                  <a:lnTo>
                    <a:pt x="630" y="52"/>
                  </a:lnTo>
                  <a:lnTo>
                    <a:pt x="632" y="52"/>
                  </a:lnTo>
                  <a:lnTo>
                    <a:pt x="632" y="52"/>
                  </a:lnTo>
                  <a:lnTo>
                    <a:pt x="632" y="52"/>
                  </a:lnTo>
                  <a:lnTo>
                    <a:pt x="632" y="52"/>
                  </a:lnTo>
                  <a:lnTo>
                    <a:pt x="632" y="52"/>
                  </a:lnTo>
                  <a:lnTo>
                    <a:pt x="634" y="52"/>
                  </a:lnTo>
                  <a:lnTo>
                    <a:pt x="634" y="52"/>
                  </a:lnTo>
                  <a:lnTo>
                    <a:pt x="632" y="49"/>
                  </a:lnTo>
                  <a:lnTo>
                    <a:pt x="632" y="49"/>
                  </a:lnTo>
                  <a:lnTo>
                    <a:pt x="632" y="47"/>
                  </a:lnTo>
                  <a:lnTo>
                    <a:pt x="634" y="47"/>
                  </a:lnTo>
                  <a:lnTo>
                    <a:pt x="634" y="45"/>
                  </a:lnTo>
                  <a:lnTo>
                    <a:pt x="634" y="45"/>
                  </a:lnTo>
                  <a:lnTo>
                    <a:pt x="634" y="45"/>
                  </a:lnTo>
                  <a:lnTo>
                    <a:pt x="632" y="45"/>
                  </a:lnTo>
                  <a:lnTo>
                    <a:pt x="632" y="45"/>
                  </a:lnTo>
                  <a:lnTo>
                    <a:pt x="632" y="45"/>
                  </a:lnTo>
                  <a:lnTo>
                    <a:pt x="632" y="42"/>
                  </a:lnTo>
                  <a:lnTo>
                    <a:pt x="632" y="42"/>
                  </a:lnTo>
                  <a:lnTo>
                    <a:pt x="632" y="42"/>
                  </a:lnTo>
                  <a:lnTo>
                    <a:pt x="632" y="42"/>
                  </a:lnTo>
                  <a:lnTo>
                    <a:pt x="632" y="45"/>
                  </a:lnTo>
                  <a:lnTo>
                    <a:pt x="630" y="45"/>
                  </a:lnTo>
                  <a:lnTo>
                    <a:pt x="630" y="45"/>
                  </a:lnTo>
                  <a:lnTo>
                    <a:pt x="630" y="47"/>
                  </a:lnTo>
                  <a:lnTo>
                    <a:pt x="630" y="47"/>
                  </a:lnTo>
                  <a:lnTo>
                    <a:pt x="630" y="47"/>
                  </a:lnTo>
                  <a:lnTo>
                    <a:pt x="630" y="49"/>
                  </a:lnTo>
                  <a:lnTo>
                    <a:pt x="630" y="49"/>
                  </a:lnTo>
                  <a:lnTo>
                    <a:pt x="630" y="49"/>
                  </a:lnTo>
                  <a:lnTo>
                    <a:pt x="630" y="49"/>
                  </a:lnTo>
                  <a:lnTo>
                    <a:pt x="630" y="49"/>
                  </a:lnTo>
                  <a:lnTo>
                    <a:pt x="627" y="49"/>
                  </a:lnTo>
                  <a:lnTo>
                    <a:pt x="627" y="52"/>
                  </a:lnTo>
                  <a:lnTo>
                    <a:pt x="627" y="52"/>
                  </a:lnTo>
                  <a:lnTo>
                    <a:pt x="627" y="54"/>
                  </a:lnTo>
                  <a:lnTo>
                    <a:pt x="627" y="54"/>
                  </a:lnTo>
                  <a:close/>
                  <a:moveTo>
                    <a:pt x="701" y="11"/>
                  </a:moveTo>
                  <a:lnTo>
                    <a:pt x="701" y="11"/>
                  </a:lnTo>
                  <a:lnTo>
                    <a:pt x="703" y="11"/>
                  </a:lnTo>
                  <a:lnTo>
                    <a:pt x="703" y="11"/>
                  </a:lnTo>
                  <a:lnTo>
                    <a:pt x="703" y="11"/>
                  </a:lnTo>
                  <a:lnTo>
                    <a:pt x="705" y="11"/>
                  </a:lnTo>
                  <a:lnTo>
                    <a:pt x="705" y="11"/>
                  </a:lnTo>
                  <a:lnTo>
                    <a:pt x="705" y="11"/>
                  </a:lnTo>
                  <a:lnTo>
                    <a:pt x="708" y="11"/>
                  </a:lnTo>
                  <a:lnTo>
                    <a:pt x="708" y="11"/>
                  </a:lnTo>
                  <a:lnTo>
                    <a:pt x="705" y="9"/>
                  </a:lnTo>
                  <a:lnTo>
                    <a:pt x="703" y="9"/>
                  </a:lnTo>
                  <a:lnTo>
                    <a:pt x="703" y="9"/>
                  </a:lnTo>
                  <a:lnTo>
                    <a:pt x="701" y="9"/>
                  </a:lnTo>
                  <a:lnTo>
                    <a:pt x="701" y="9"/>
                  </a:lnTo>
                  <a:lnTo>
                    <a:pt x="701" y="11"/>
                  </a:lnTo>
                  <a:close/>
                  <a:moveTo>
                    <a:pt x="828" y="68"/>
                  </a:moveTo>
                  <a:lnTo>
                    <a:pt x="826" y="68"/>
                  </a:lnTo>
                  <a:lnTo>
                    <a:pt x="826" y="66"/>
                  </a:lnTo>
                  <a:lnTo>
                    <a:pt x="824" y="66"/>
                  </a:lnTo>
                  <a:lnTo>
                    <a:pt x="819" y="66"/>
                  </a:lnTo>
                  <a:lnTo>
                    <a:pt x="819" y="66"/>
                  </a:lnTo>
                  <a:lnTo>
                    <a:pt x="817" y="66"/>
                  </a:lnTo>
                  <a:lnTo>
                    <a:pt x="817" y="66"/>
                  </a:lnTo>
                  <a:lnTo>
                    <a:pt x="814" y="66"/>
                  </a:lnTo>
                  <a:lnTo>
                    <a:pt x="814" y="64"/>
                  </a:lnTo>
                  <a:lnTo>
                    <a:pt x="812" y="64"/>
                  </a:lnTo>
                  <a:lnTo>
                    <a:pt x="807" y="61"/>
                  </a:lnTo>
                  <a:lnTo>
                    <a:pt x="805" y="61"/>
                  </a:lnTo>
                  <a:lnTo>
                    <a:pt x="805" y="61"/>
                  </a:lnTo>
                  <a:lnTo>
                    <a:pt x="802" y="61"/>
                  </a:lnTo>
                  <a:lnTo>
                    <a:pt x="802" y="61"/>
                  </a:lnTo>
                  <a:lnTo>
                    <a:pt x="802" y="64"/>
                  </a:lnTo>
                  <a:lnTo>
                    <a:pt x="800" y="64"/>
                  </a:lnTo>
                  <a:lnTo>
                    <a:pt x="798" y="64"/>
                  </a:lnTo>
                  <a:lnTo>
                    <a:pt x="798" y="64"/>
                  </a:lnTo>
                  <a:lnTo>
                    <a:pt x="798" y="66"/>
                  </a:lnTo>
                  <a:lnTo>
                    <a:pt x="798" y="66"/>
                  </a:lnTo>
                  <a:lnTo>
                    <a:pt x="798" y="66"/>
                  </a:lnTo>
                  <a:lnTo>
                    <a:pt x="800" y="66"/>
                  </a:lnTo>
                  <a:lnTo>
                    <a:pt x="800" y="66"/>
                  </a:lnTo>
                  <a:lnTo>
                    <a:pt x="800" y="66"/>
                  </a:lnTo>
                  <a:lnTo>
                    <a:pt x="800" y="66"/>
                  </a:lnTo>
                  <a:lnTo>
                    <a:pt x="798" y="68"/>
                  </a:lnTo>
                  <a:lnTo>
                    <a:pt x="798" y="68"/>
                  </a:lnTo>
                  <a:lnTo>
                    <a:pt x="798" y="68"/>
                  </a:lnTo>
                  <a:lnTo>
                    <a:pt x="798" y="68"/>
                  </a:lnTo>
                  <a:lnTo>
                    <a:pt x="798" y="68"/>
                  </a:lnTo>
                  <a:lnTo>
                    <a:pt x="798" y="68"/>
                  </a:lnTo>
                  <a:lnTo>
                    <a:pt x="798" y="71"/>
                  </a:lnTo>
                  <a:lnTo>
                    <a:pt x="798" y="71"/>
                  </a:lnTo>
                  <a:lnTo>
                    <a:pt x="800" y="75"/>
                  </a:lnTo>
                  <a:lnTo>
                    <a:pt x="800" y="75"/>
                  </a:lnTo>
                  <a:lnTo>
                    <a:pt x="800" y="75"/>
                  </a:lnTo>
                  <a:lnTo>
                    <a:pt x="800" y="75"/>
                  </a:lnTo>
                  <a:lnTo>
                    <a:pt x="800" y="75"/>
                  </a:lnTo>
                  <a:lnTo>
                    <a:pt x="800" y="78"/>
                  </a:lnTo>
                  <a:lnTo>
                    <a:pt x="800" y="78"/>
                  </a:lnTo>
                  <a:lnTo>
                    <a:pt x="800" y="78"/>
                  </a:lnTo>
                  <a:lnTo>
                    <a:pt x="800" y="78"/>
                  </a:lnTo>
                  <a:lnTo>
                    <a:pt x="798" y="78"/>
                  </a:lnTo>
                  <a:lnTo>
                    <a:pt x="798" y="78"/>
                  </a:lnTo>
                  <a:lnTo>
                    <a:pt x="795" y="75"/>
                  </a:lnTo>
                  <a:lnTo>
                    <a:pt x="795" y="75"/>
                  </a:lnTo>
                  <a:lnTo>
                    <a:pt x="795" y="75"/>
                  </a:lnTo>
                  <a:lnTo>
                    <a:pt x="795" y="78"/>
                  </a:lnTo>
                  <a:lnTo>
                    <a:pt x="795" y="78"/>
                  </a:lnTo>
                  <a:lnTo>
                    <a:pt x="795" y="78"/>
                  </a:lnTo>
                  <a:lnTo>
                    <a:pt x="793" y="71"/>
                  </a:lnTo>
                  <a:lnTo>
                    <a:pt x="793" y="71"/>
                  </a:lnTo>
                  <a:lnTo>
                    <a:pt x="793" y="71"/>
                  </a:lnTo>
                  <a:lnTo>
                    <a:pt x="793" y="71"/>
                  </a:lnTo>
                  <a:lnTo>
                    <a:pt x="791" y="73"/>
                  </a:lnTo>
                  <a:lnTo>
                    <a:pt x="791" y="73"/>
                  </a:lnTo>
                  <a:lnTo>
                    <a:pt x="791" y="73"/>
                  </a:lnTo>
                  <a:lnTo>
                    <a:pt x="791" y="73"/>
                  </a:lnTo>
                  <a:lnTo>
                    <a:pt x="791" y="73"/>
                  </a:lnTo>
                  <a:lnTo>
                    <a:pt x="791" y="73"/>
                  </a:lnTo>
                  <a:lnTo>
                    <a:pt x="791" y="73"/>
                  </a:lnTo>
                  <a:lnTo>
                    <a:pt x="788" y="78"/>
                  </a:lnTo>
                  <a:lnTo>
                    <a:pt x="786" y="78"/>
                  </a:lnTo>
                  <a:lnTo>
                    <a:pt x="786" y="80"/>
                  </a:lnTo>
                  <a:lnTo>
                    <a:pt x="788" y="83"/>
                  </a:lnTo>
                  <a:lnTo>
                    <a:pt x="788" y="83"/>
                  </a:lnTo>
                  <a:lnTo>
                    <a:pt x="788" y="83"/>
                  </a:lnTo>
                  <a:lnTo>
                    <a:pt x="788" y="85"/>
                  </a:lnTo>
                  <a:lnTo>
                    <a:pt x="788" y="85"/>
                  </a:lnTo>
                  <a:lnTo>
                    <a:pt x="788" y="87"/>
                  </a:lnTo>
                  <a:lnTo>
                    <a:pt x="788" y="87"/>
                  </a:lnTo>
                  <a:lnTo>
                    <a:pt x="788" y="90"/>
                  </a:lnTo>
                  <a:lnTo>
                    <a:pt x="788" y="90"/>
                  </a:lnTo>
                  <a:lnTo>
                    <a:pt x="791" y="92"/>
                  </a:lnTo>
                  <a:lnTo>
                    <a:pt x="791" y="92"/>
                  </a:lnTo>
                  <a:lnTo>
                    <a:pt x="791" y="94"/>
                  </a:lnTo>
                  <a:lnTo>
                    <a:pt x="791" y="99"/>
                  </a:lnTo>
                  <a:lnTo>
                    <a:pt x="791" y="99"/>
                  </a:lnTo>
                  <a:lnTo>
                    <a:pt x="791" y="97"/>
                  </a:lnTo>
                  <a:lnTo>
                    <a:pt x="791" y="94"/>
                  </a:lnTo>
                  <a:lnTo>
                    <a:pt x="788" y="92"/>
                  </a:lnTo>
                  <a:lnTo>
                    <a:pt x="788" y="92"/>
                  </a:lnTo>
                  <a:lnTo>
                    <a:pt x="788" y="90"/>
                  </a:lnTo>
                  <a:lnTo>
                    <a:pt x="786" y="87"/>
                  </a:lnTo>
                  <a:lnTo>
                    <a:pt x="784" y="87"/>
                  </a:lnTo>
                  <a:lnTo>
                    <a:pt x="784" y="87"/>
                  </a:lnTo>
                  <a:lnTo>
                    <a:pt x="784" y="85"/>
                  </a:lnTo>
                  <a:lnTo>
                    <a:pt x="781" y="87"/>
                  </a:lnTo>
                  <a:lnTo>
                    <a:pt x="781" y="87"/>
                  </a:lnTo>
                  <a:lnTo>
                    <a:pt x="781" y="87"/>
                  </a:lnTo>
                  <a:lnTo>
                    <a:pt x="781" y="90"/>
                  </a:lnTo>
                  <a:lnTo>
                    <a:pt x="781" y="90"/>
                  </a:lnTo>
                  <a:lnTo>
                    <a:pt x="784" y="92"/>
                  </a:lnTo>
                  <a:lnTo>
                    <a:pt x="784" y="94"/>
                  </a:lnTo>
                  <a:lnTo>
                    <a:pt x="781" y="97"/>
                  </a:lnTo>
                  <a:lnTo>
                    <a:pt x="781" y="101"/>
                  </a:lnTo>
                  <a:lnTo>
                    <a:pt x="781" y="101"/>
                  </a:lnTo>
                  <a:lnTo>
                    <a:pt x="779" y="104"/>
                  </a:lnTo>
                  <a:lnTo>
                    <a:pt x="779" y="104"/>
                  </a:lnTo>
                  <a:lnTo>
                    <a:pt x="776" y="104"/>
                  </a:lnTo>
                  <a:lnTo>
                    <a:pt x="776" y="104"/>
                  </a:lnTo>
                  <a:lnTo>
                    <a:pt x="776" y="104"/>
                  </a:lnTo>
                  <a:lnTo>
                    <a:pt x="779" y="101"/>
                  </a:lnTo>
                  <a:lnTo>
                    <a:pt x="779" y="99"/>
                  </a:lnTo>
                  <a:lnTo>
                    <a:pt x="779" y="97"/>
                  </a:lnTo>
                  <a:lnTo>
                    <a:pt x="779" y="92"/>
                  </a:lnTo>
                  <a:lnTo>
                    <a:pt x="779" y="92"/>
                  </a:lnTo>
                  <a:lnTo>
                    <a:pt x="781" y="92"/>
                  </a:lnTo>
                  <a:lnTo>
                    <a:pt x="781" y="92"/>
                  </a:lnTo>
                  <a:lnTo>
                    <a:pt x="781" y="85"/>
                  </a:lnTo>
                  <a:lnTo>
                    <a:pt x="781" y="85"/>
                  </a:lnTo>
                  <a:lnTo>
                    <a:pt x="781" y="83"/>
                  </a:lnTo>
                  <a:lnTo>
                    <a:pt x="781" y="83"/>
                  </a:lnTo>
                  <a:lnTo>
                    <a:pt x="781" y="83"/>
                  </a:lnTo>
                  <a:lnTo>
                    <a:pt x="781" y="80"/>
                  </a:lnTo>
                  <a:lnTo>
                    <a:pt x="781" y="78"/>
                  </a:lnTo>
                  <a:lnTo>
                    <a:pt x="781" y="78"/>
                  </a:lnTo>
                  <a:lnTo>
                    <a:pt x="781" y="78"/>
                  </a:lnTo>
                  <a:lnTo>
                    <a:pt x="781" y="75"/>
                  </a:lnTo>
                  <a:lnTo>
                    <a:pt x="781" y="75"/>
                  </a:lnTo>
                  <a:lnTo>
                    <a:pt x="784" y="73"/>
                  </a:lnTo>
                  <a:lnTo>
                    <a:pt x="784" y="73"/>
                  </a:lnTo>
                  <a:lnTo>
                    <a:pt x="784" y="68"/>
                  </a:lnTo>
                  <a:lnTo>
                    <a:pt x="784" y="68"/>
                  </a:lnTo>
                  <a:lnTo>
                    <a:pt x="784" y="66"/>
                  </a:lnTo>
                  <a:lnTo>
                    <a:pt x="784" y="66"/>
                  </a:lnTo>
                  <a:lnTo>
                    <a:pt x="784" y="66"/>
                  </a:lnTo>
                  <a:lnTo>
                    <a:pt x="786" y="66"/>
                  </a:lnTo>
                  <a:lnTo>
                    <a:pt x="786" y="66"/>
                  </a:lnTo>
                  <a:lnTo>
                    <a:pt x="786" y="66"/>
                  </a:lnTo>
                  <a:lnTo>
                    <a:pt x="786" y="66"/>
                  </a:lnTo>
                  <a:lnTo>
                    <a:pt x="786" y="64"/>
                  </a:lnTo>
                  <a:lnTo>
                    <a:pt x="786" y="61"/>
                  </a:lnTo>
                  <a:lnTo>
                    <a:pt x="786" y="61"/>
                  </a:lnTo>
                  <a:lnTo>
                    <a:pt x="786" y="59"/>
                  </a:lnTo>
                  <a:lnTo>
                    <a:pt x="788" y="59"/>
                  </a:lnTo>
                  <a:lnTo>
                    <a:pt x="788" y="59"/>
                  </a:lnTo>
                  <a:lnTo>
                    <a:pt x="788" y="61"/>
                  </a:lnTo>
                  <a:lnTo>
                    <a:pt x="788" y="59"/>
                  </a:lnTo>
                  <a:lnTo>
                    <a:pt x="788" y="59"/>
                  </a:lnTo>
                  <a:lnTo>
                    <a:pt x="788" y="59"/>
                  </a:lnTo>
                  <a:lnTo>
                    <a:pt x="788" y="59"/>
                  </a:lnTo>
                  <a:lnTo>
                    <a:pt x="788" y="59"/>
                  </a:lnTo>
                  <a:lnTo>
                    <a:pt x="788" y="59"/>
                  </a:lnTo>
                  <a:lnTo>
                    <a:pt x="788" y="59"/>
                  </a:lnTo>
                  <a:lnTo>
                    <a:pt x="788" y="59"/>
                  </a:lnTo>
                  <a:lnTo>
                    <a:pt x="786" y="59"/>
                  </a:lnTo>
                  <a:lnTo>
                    <a:pt x="786" y="56"/>
                  </a:lnTo>
                  <a:lnTo>
                    <a:pt x="784" y="54"/>
                  </a:lnTo>
                  <a:lnTo>
                    <a:pt x="784" y="54"/>
                  </a:lnTo>
                  <a:lnTo>
                    <a:pt x="781" y="54"/>
                  </a:lnTo>
                  <a:lnTo>
                    <a:pt x="781" y="54"/>
                  </a:lnTo>
                  <a:lnTo>
                    <a:pt x="781" y="54"/>
                  </a:lnTo>
                  <a:lnTo>
                    <a:pt x="781" y="52"/>
                  </a:lnTo>
                  <a:lnTo>
                    <a:pt x="781" y="52"/>
                  </a:lnTo>
                  <a:lnTo>
                    <a:pt x="779" y="52"/>
                  </a:lnTo>
                  <a:lnTo>
                    <a:pt x="779" y="52"/>
                  </a:lnTo>
                  <a:lnTo>
                    <a:pt x="779" y="49"/>
                  </a:lnTo>
                  <a:lnTo>
                    <a:pt x="776" y="49"/>
                  </a:lnTo>
                  <a:lnTo>
                    <a:pt x="776" y="49"/>
                  </a:lnTo>
                  <a:lnTo>
                    <a:pt x="776" y="49"/>
                  </a:lnTo>
                  <a:lnTo>
                    <a:pt x="776" y="52"/>
                  </a:lnTo>
                  <a:lnTo>
                    <a:pt x="774" y="52"/>
                  </a:lnTo>
                  <a:lnTo>
                    <a:pt x="774" y="49"/>
                  </a:lnTo>
                  <a:lnTo>
                    <a:pt x="774" y="49"/>
                  </a:lnTo>
                  <a:lnTo>
                    <a:pt x="774" y="49"/>
                  </a:lnTo>
                  <a:lnTo>
                    <a:pt x="774" y="49"/>
                  </a:lnTo>
                  <a:lnTo>
                    <a:pt x="774" y="49"/>
                  </a:lnTo>
                  <a:lnTo>
                    <a:pt x="774" y="47"/>
                  </a:lnTo>
                  <a:lnTo>
                    <a:pt x="774" y="47"/>
                  </a:lnTo>
                  <a:lnTo>
                    <a:pt x="772" y="47"/>
                  </a:lnTo>
                  <a:lnTo>
                    <a:pt x="772" y="45"/>
                  </a:lnTo>
                  <a:lnTo>
                    <a:pt x="772" y="45"/>
                  </a:lnTo>
                  <a:lnTo>
                    <a:pt x="769" y="45"/>
                  </a:lnTo>
                  <a:lnTo>
                    <a:pt x="769" y="45"/>
                  </a:lnTo>
                  <a:lnTo>
                    <a:pt x="772" y="42"/>
                  </a:lnTo>
                  <a:lnTo>
                    <a:pt x="772" y="42"/>
                  </a:lnTo>
                  <a:lnTo>
                    <a:pt x="769" y="40"/>
                  </a:lnTo>
                  <a:lnTo>
                    <a:pt x="769" y="42"/>
                  </a:lnTo>
                  <a:lnTo>
                    <a:pt x="769" y="42"/>
                  </a:lnTo>
                  <a:lnTo>
                    <a:pt x="769" y="42"/>
                  </a:lnTo>
                  <a:lnTo>
                    <a:pt x="769" y="42"/>
                  </a:lnTo>
                  <a:lnTo>
                    <a:pt x="769" y="42"/>
                  </a:lnTo>
                  <a:lnTo>
                    <a:pt x="769" y="42"/>
                  </a:lnTo>
                  <a:lnTo>
                    <a:pt x="769" y="42"/>
                  </a:lnTo>
                  <a:lnTo>
                    <a:pt x="769" y="40"/>
                  </a:lnTo>
                  <a:lnTo>
                    <a:pt x="769" y="40"/>
                  </a:lnTo>
                  <a:lnTo>
                    <a:pt x="767" y="38"/>
                  </a:lnTo>
                  <a:lnTo>
                    <a:pt x="767" y="38"/>
                  </a:lnTo>
                  <a:lnTo>
                    <a:pt x="767" y="38"/>
                  </a:lnTo>
                  <a:lnTo>
                    <a:pt x="765" y="35"/>
                  </a:lnTo>
                  <a:lnTo>
                    <a:pt x="765" y="33"/>
                  </a:lnTo>
                  <a:lnTo>
                    <a:pt x="762" y="30"/>
                  </a:lnTo>
                  <a:lnTo>
                    <a:pt x="762" y="30"/>
                  </a:lnTo>
                  <a:lnTo>
                    <a:pt x="760" y="28"/>
                  </a:lnTo>
                  <a:lnTo>
                    <a:pt x="760" y="28"/>
                  </a:lnTo>
                  <a:lnTo>
                    <a:pt x="757" y="26"/>
                  </a:lnTo>
                  <a:lnTo>
                    <a:pt x="757" y="26"/>
                  </a:lnTo>
                  <a:lnTo>
                    <a:pt x="757" y="26"/>
                  </a:lnTo>
                  <a:lnTo>
                    <a:pt x="757" y="23"/>
                  </a:lnTo>
                  <a:lnTo>
                    <a:pt x="757" y="26"/>
                  </a:lnTo>
                  <a:lnTo>
                    <a:pt x="757" y="26"/>
                  </a:lnTo>
                  <a:lnTo>
                    <a:pt x="755" y="23"/>
                  </a:lnTo>
                  <a:lnTo>
                    <a:pt x="755" y="23"/>
                  </a:lnTo>
                  <a:lnTo>
                    <a:pt x="753" y="23"/>
                  </a:lnTo>
                  <a:lnTo>
                    <a:pt x="753" y="21"/>
                  </a:lnTo>
                  <a:lnTo>
                    <a:pt x="753" y="21"/>
                  </a:lnTo>
                  <a:lnTo>
                    <a:pt x="753" y="21"/>
                  </a:lnTo>
                  <a:lnTo>
                    <a:pt x="750" y="21"/>
                  </a:lnTo>
                  <a:lnTo>
                    <a:pt x="750" y="21"/>
                  </a:lnTo>
                  <a:lnTo>
                    <a:pt x="750" y="21"/>
                  </a:lnTo>
                  <a:lnTo>
                    <a:pt x="750" y="19"/>
                  </a:lnTo>
                  <a:lnTo>
                    <a:pt x="750" y="19"/>
                  </a:lnTo>
                  <a:lnTo>
                    <a:pt x="750" y="16"/>
                  </a:lnTo>
                  <a:lnTo>
                    <a:pt x="750" y="16"/>
                  </a:lnTo>
                  <a:lnTo>
                    <a:pt x="750" y="14"/>
                  </a:lnTo>
                  <a:lnTo>
                    <a:pt x="748" y="14"/>
                  </a:lnTo>
                  <a:lnTo>
                    <a:pt x="748" y="14"/>
                  </a:lnTo>
                  <a:lnTo>
                    <a:pt x="748" y="14"/>
                  </a:lnTo>
                  <a:lnTo>
                    <a:pt x="748" y="14"/>
                  </a:lnTo>
                  <a:lnTo>
                    <a:pt x="748" y="14"/>
                  </a:lnTo>
                  <a:lnTo>
                    <a:pt x="748" y="14"/>
                  </a:lnTo>
                  <a:lnTo>
                    <a:pt x="746" y="14"/>
                  </a:lnTo>
                  <a:lnTo>
                    <a:pt x="746" y="14"/>
                  </a:lnTo>
                  <a:lnTo>
                    <a:pt x="746" y="14"/>
                  </a:lnTo>
                  <a:lnTo>
                    <a:pt x="746" y="11"/>
                  </a:lnTo>
                  <a:lnTo>
                    <a:pt x="746" y="11"/>
                  </a:lnTo>
                  <a:lnTo>
                    <a:pt x="743" y="11"/>
                  </a:lnTo>
                  <a:lnTo>
                    <a:pt x="743" y="11"/>
                  </a:lnTo>
                  <a:lnTo>
                    <a:pt x="743" y="11"/>
                  </a:lnTo>
                  <a:lnTo>
                    <a:pt x="743" y="14"/>
                  </a:lnTo>
                  <a:lnTo>
                    <a:pt x="743" y="14"/>
                  </a:lnTo>
                  <a:lnTo>
                    <a:pt x="743" y="14"/>
                  </a:lnTo>
                  <a:lnTo>
                    <a:pt x="741" y="14"/>
                  </a:lnTo>
                  <a:lnTo>
                    <a:pt x="739" y="11"/>
                  </a:lnTo>
                  <a:lnTo>
                    <a:pt x="739" y="11"/>
                  </a:lnTo>
                  <a:lnTo>
                    <a:pt x="739" y="11"/>
                  </a:lnTo>
                  <a:lnTo>
                    <a:pt x="739" y="14"/>
                  </a:lnTo>
                  <a:lnTo>
                    <a:pt x="736" y="14"/>
                  </a:lnTo>
                  <a:lnTo>
                    <a:pt x="736" y="14"/>
                  </a:lnTo>
                  <a:lnTo>
                    <a:pt x="736" y="14"/>
                  </a:lnTo>
                  <a:lnTo>
                    <a:pt x="736" y="14"/>
                  </a:lnTo>
                  <a:lnTo>
                    <a:pt x="736" y="11"/>
                  </a:lnTo>
                  <a:lnTo>
                    <a:pt x="736" y="9"/>
                  </a:lnTo>
                  <a:lnTo>
                    <a:pt x="736" y="9"/>
                  </a:lnTo>
                  <a:lnTo>
                    <a:pt x="734" y="11"/>
                  </a:lnTo>
                  <a:lnTo>
                    <a:pt x="734" y="11"/>
                  </a:lnTo>
                  <a:lnTo>
                    <a:pt x="736" y="11"/>
                  </a:lnTo>
                  <a:lnTo>
                    <a:pt x="736" y="11"/>
                  </a:lnTo>
                  <a:lnTo>
                    <a:pt x="734" y="14"/>
                  </a:lnTo>
                  <a:lnTo>
                    <a:pt x="734" y="14"/>
                  </a:lnTo>
                  <a:lnTo>
                    <a:pt x="734" y="14"/>
                  </a:lnTo>
                  <a:lnTo>
                    <a:pt x="731" y="14"/>
                  </a:lnTo>
                  <a:lnTo>
                    <a:pt x="731" y="11"/>
                  </a:lnTo>
                  <a:lnTo>
                    <a:pt x="731" y="11"/>
                  </a:lnTo>
                  <a:lnTo>
                    <a:pt x="731" y="9"/>
                  </a:lnTo>
                  <a:lnTo>
                    <a:pt x="729" y="9"/>
                  </a:lnTo>
                  <a:lnTo>
                    <a:pt x="729" y="9"/>
                  </a:lnTo>
                  <a:lnTo>
                    <a:pt x="731" y="7"/>
                  </a:lnTo>
                  <a:lnTo>
                    <a:pt x="731" y="7"/>
                  </a:lnTo>
                  <a:lnTo>
                    <a:pt x="729" y="7"/>
                  </a:lnTo>
                  <a:lnTo>
                    <a:pt x="729" y="7"/>
                  </a:lnTo>
                  <a:lnTo>
                    <a:pt x="729" y="7"/>
                  </a:lnTo>
                  <a:lnTo>
                    <a:pt x="729" y="7"/>
                  </a:lnTo>
                  <a:lnTo>
                    <a:pt x="727" y="7"/>
                  </a:lnTo>
                  <a:lnTo>
                    <a:pt x="729" y="4"/>
                  </a:lnTo>
                  <a:lnTo>
                    <a:pt x="727" y="4"/>
                  </a:lnTo>
                  <a:lnTo>
                    <a:pt x="727" y="4"/>
                  </a:lnTo>
                  <a:lnTo>
                    <a:pt x="727" y="2"/>
                  </a:lnTo>
                  <a:lnTo>
                    <a:pt x="727" y="2"/>
                  </a:lnTo>
                  <a:lnTo>
                    <a:pt x="724" y="0"/>
                  </a:lnTo>
                  <a:lnTo>
                    <a:pt x="724" y="2"/>
                  </a:lnTo>
                  <a:lnTo>
                    <a:pt x="722" y="2"/>
                  </a:lnTo>
                  <a:lnTo>
                    <a:pt x="722" y="2"/>
                  </a:lnTo>
                  <a:lnTo>
                    <a:pt x="722" y="2"/>
                  </a:lnTo>
                  <a:lnTo>
                    <a:pt x="724" y="2"/>
                  </a:lnTo>
                  <a:lnTo>
                    <a:pt x="722" y="2"/>
                  </a:lnTo>
                  <a:lnTo>
                    <a:pt x="722" y="2"/>
                  </a:lnTo>
                  <a:lnTo>
                    <a:pt x="722" y="2"/>
                  </a:lnTo>
                  <a:lnTo>
                    <a:pt x="720" y="2"/>
                  </a:lnTo>
                  <a:lnTo>
                    <a:pt x="720" y="2"/>
                  </a:lnTo>
                  <a:lnTo>
                    <a:pt x="720" y="2"/>
                  </a:lnTo>
                  <a:lnTo>
                    <a:pt x="720" y="4"/>
                  </a:lnTo>
                  <a:lnTo>
                    <a:pt x="720" y="4"/>
                  </a:lnTo>
                  <a:lnTo>
                    <a:pt x="720" y="4"/>
                  </a:lnTo>
                  <a:lnTo>
                    <a:pt x="720" y="4"/>
                  </a:lnTo>
                  <a:lnTo>
                    <a:pt x="720" y="4"/>
                  </a:lnTo>
                  <a:lnTo>
                    <a:pt x="720" y="4"/>
                  </a:lnTo>
                  <a:lnTo>
                    <a:pt x="720" y="7"/>
                  </a:lnTo>
                  <a:lnTo>
                    <a:pt x="717" y="7"/>
                  </a:lnTo>
                  <a:lnTo>
                    <a:pt x="717" y="7"/>
                  </a:lnTo>
                  <a:lnTo>
                    <a:pt x="717" y="4"/>
                  </a:lnTo>
                  <a:lnTo>
                    <a:pt x="717" y="4"/>
                  </a:lnTo>
                  <a:lnTo>
                    <a:pt x="717" y="2"/>
                  </a:lnTo>
                  <a:lnTo>
                    <a:pt x="717" y="2"/>
                  </a:lnTo>
                  <a:lnTo>
                    <a:pt x="717" y="4"/>
                  </a:lnTo>
                  <a:lnTo>
                    <a:pt x="715" y="4"/>
                  </a:lnTo>
                  <a:lnTo>
                    <a:pt x="715" y="4"/>
                  </a:lnTo>
                  <a:lnTo>
                    <a:pt x="715" y="4"/>
                  </a:lnTo>
                  <a:lnTo>
                    <a:pt x="715" y="4"/>
                  </a:lnTo>
                  <a:lnTo>
                    <a:pt x="715" y="7"/>
                  </a:lnTo>
                  <a:lnTo>
                    <a:pt x="715" y="9"/>
                  </a:lnTo>
                  <a:lnTo>
                    <a:pt x="715" y="9"/>
                  </a:lnTo>
                  <a:lnTo>
                    <a:pt x="717" y="9"/>
                  </a:lnTo>
                  <a:lnTo>
                    <a:pt x="717" y="11"/>
                  </a:lnTo>
                  <a:lnTo>
                    <a:pt x="717" y="11"/>
                  </a:lnTo>
                  <a:lnTo>
                    <a:pt x="717" y="11"/>
                  </a:lnTo>
                  <a:lnTo>
                    <a:pt x="717" y="11"/>
                  </a:lnTo>
                  <a:lnTo>
                    <a:pt x="717" y="11"/>
                  </a:lnTo>
                  <a:lnTo>
                    <a:pt x="720" y="14"/>
                  </a:lnTo>
                  <a:lnTo>
                    <a:pt x="720" y="14"/>
                  </a:lnTo>
                  <a:lnTo>
                    <a:pt x="720" y="14"/>
                  </a:lnTo>
                  <a:lnTo>
                    <a:pt x="717" y="14"/>
                  </a:lnTo>
                  <a:lnTo>
                    <a:pt x="717" y="14"/>
                  </a:lnTo>
                  <a:lnTo>
                    <a:pt x="717" y="14"/>
                  </a:lnTo>
                  <a:lnTo>
                    <a:pt x="717" y="14"/>
                  </a:lnTo>
                  <a:lnTo>
                    <a:pt x="717" y="14"/>
                  </a:lnTo>
                  <a:lnTo>
                    <a:pt x="720" y="14"/>
                  </a:lnTo>
                  <a:lnTo>
                    <a:pt x="717" y="16"/>
                  </a:lnTo>
                  <a:lnTo>
                    <a:pt x="717" y="16"/>
                  </a:lnTo>
                  <a:lnTo>
                    <a:pt x="715" y="14"/>
                  </a:lnTo>
                  <a:lnTo>
                    <a:pt x="715" y="16"/>
                  </a:lnTo>
                  <a:lnTo>
                    <a:pt x="715" y="16"/>
                  </a:lnTo>
                  <a:lnTo>
                    <a:pt x="715" y="14"/>
                  </a:lnTo>
                  <a:lnTo>
                    <a:pt x="715" y="16"/>
                  </a:lnTo>
                  <a:lnTo>
                    <a:pt x="712" y="16"/>
                  </a:lnTo>
                  <a:lnTo>
                    <a:pt x="712" y="16"/>
                  </a:lnTo>
                  <a:lnTo>
                    <a:pt x="712" y="16"/>
                  </a:lnTo>
                  <a:lnTo>
                    <a:pt x="712" y="16"/>
                  </a:lnTo>
                  <a:lnTo>
                    <a:pt x="710" y="16"/>
                  </a:lnTo>
                  <a:lnTo>
                    <a:pt x="710" y="16"/>
                  </a:lnTo>
                  <a:lnTo>
                    <a:pt x="712" y="19"/>
                  </a:lnTo>
                  <a:lnTo>
                    <a:pt x="712" y="19"/>
                  </a:lnTo>
                  <a:lnTo>
                    <a:pt x="712" y="19"/>
                  </a:lnTo>
                  <a:lnTo>
                    <a:pt x="712" y="19"/>
                  </a:lnTo>
                  <a:lnTo>
                    <a:pt x="712" y="16"/>
                  </a:lnTo>
                  <a:lnTo>
                    <a:pt x="712" y="16"/>
                  </a:lnTo>
                  <a:lnTo>
                    <a:pt x="712" y="19"/>
                  </a:lnTo>
                  <a:lnTo>
                    <a:pt x="712" y="19"/>
                  </a:lnTo>
                  <a:lnTo>
                    <a:pt x="712" y="21"/>
                  </a:lnTo>
                  <a:lnTo>
                    <a:pt x="712" y="21"/>
                  </a:lnTo>
                  <a:lnTo>
                    <a:pt x="712" y="21"/>
                  </a:lnTo>
                  <a:lnTo>
                    <a:pt x="710" y="23"/>
                  </a:lnTo>
                  <a:lnTo>
                    <a:pt x="710" y="23"/>
                  </a:lnTo>
                  <a:lnTo>
                    <a:pt x="710" y="23"/>
                  </a:lnTo>
                  <a:lnTo>
                    <a:pt x="710" y="23"/>
                  </a:lnTo>
                  <a:lnTo>
                    <a:pt x="710" y="21"/>
                  </a:lnTo>
                  <a:lnTo>
                    <a:pt x="710" y="21"/>
                  </a:lnTo>
                  <a:lnTo>
                    <a:pt x="710" y="21"/>
                  </a:lnTo>
                  <a:lnTo>
                    <a:pt x="708" y="21"/>
                  </a:lnTo>
                  <a:lnTo>
                    <a:pt x="708" y="21"/>
                  </a:lnTo>
                  <a:lnTo>
                    <a:pt x="708" y="21"/>
                  </a:lnTo>
                  <a:lnTo>
                    <a:pt x="708" y="23"/>
                  </a:lnTo>
                  <a:lnTo>
                    <a:pt x="708" y="23"/>
                  </a:lnTo>
                  <a:lnTo>
                    <a:pt x="708" y="23"/>
                  </a:lnTo>
                  <a:lnTo>
                    <a:pt x="708" y="23"/>
                  </a:lnTo>
                  <a:lnTo>
                    <a:pt x="708" y="23"/>
                  </a:lnTo>
                  <a:lnTo>
                    <a:pt x="708" y="26"/>
                  </a:lnTo>
                  <a:lnTo>
                    <a:pt x="708" y="26"/>
                  </a:lnTo>
                  <a:lnTo>
                    <a:pt x="708" y="26"/>
                  </a:lnTo>
                  <a:lnTo>
                    <a:pt x="708" y="26"/>
                  </a:lnTo>
                  <a:lnTo>
                    <a:pt x="705" y="28"/>
                  </a:lnTo>
                  <a:lnTo>
                    <a:pt x="705" y="28"/>
                  </a:lnTo>
                  <a:lnTo>
                    <a:pt x="705" y="28"/>
                  </a:lnTo>
                  <a:lnTo>
                    <a:pt x="705" y="30"/>
                  </a:lnTo>
                  <a:lnTo>
                    <a:pt x="705" y="30"/>
                  </a:lnTo>
                  <a:lnTo>
                    <a:pt x="705" y="30"/>
                  </a:lnTo>
                  <a:lnTo>
                    <a:pt x="705" y="28"/>
                  </a:lnTo>
                  <a:lnTo>
                    <a:pt x="705" y="28"/>
                  </a:lnTo>
                  <a:lnTo>
                    <a:pt x="705" y="28"/>
                  </a:lnTo>
                  <a:lnTo>
                    <a:pt x="705" y="26"/>
                  </a:lnTo>
                  <a:lnTo>
                    <a:pt x="705" y="26"/>
                  </a:lnTo>
                  <a:lnTo>
                    <a:pt x="703" y="26"/>
                  </a:lnTo>
                  <a:lnTo>
                    <a:pt x="703" y="26"/>
                  </a:lnTo>
                  <a:lnTo>
                    <a:pt x="703" y="26"/>
                  </a:lnTo>
                  <a:lnTo>
                    <a:pt x="703" y="26"/>
                  </a:lnTo>
                  <a:lnTo>
                    <a:pt x="701" y="26"/>
                  </a:lnTo>
                  <a:lnTo>
                    <a:pt x="701" y="23"/>
                  </a:lnTo>
                  <a:lnTo>
                    <a:pt x="701" y="23"/>
                  </a:lnTo>
                  <a:lnTo>
                    <a:pt x="703" y="21"/>
                  </a:lnTo>
                  <a:lnTo>
                    <a:pt x="701" y="21"/>
                  </a:lnTo>
                  <a:lnTo>
                    <a:pt x="701" y="21"/>
                  </a:lnTo>
                  <a:lnTo>
                    <a:pt x="698" y="21"/>
                  </a:lnTo>
                  <a:lnTo>
                    <a:pt x="698" y="21"/>
                  </a:lnTo>
                  <a:lnTo>
                    <a:pt x="698" y="21"/>
                  </a:lnTo>
                  <a:lnTo>
                    <a:pt x="701" y="19"/>
                  </a:lnTo>
                  <a:lnTo>
                    <a:pt x="701" y="19"/>
                  </a:lnTo>
                  <a:lnTo>
                    <a:pt x="701" y="16"/>
                  </a:lnTo>
                  <a:lnTo>
                    <a:pt x="701" y="16"/>
                  </a:lnTo>
                  <a:lnTo>
                    <a:pt x="701" y="16"/>
                  </a:lnTo>
                  <a:lnTo>
                    <a:pt x="703" y="16"/>
                  </a:lnTo>
                  <a:lnTo>
                    <a:pt x="703" y="16"/>
                  </a:lnTo>
                  <a:lnTo>
                    <a:pt x="703" y="14"/>
                  </a:lnTo>
                  <a:lnTo>
                    <a:pt x="703" y="14"/>
                  </a:lnTo>
                  <a:lnTo>
                    <a:pt x="703" y="14"/>
                  </a:lnTo>
                  <a:lnTo>
                    <a:pt x="705" y="14"/>
                  </a:lnTo>
                  <a:lnTo>
                    <a:pt x="703" y="14"/>
                  </a:lnTo>
                  <a:lnTo>
                    <a:pt x="703" y="11"/>
                  </a:lnTo>
                  <a:lnTo>
                    <a:pt x="701" y="14"/>
                  </a:lnTo>
                  <a:lnTo>
                    <a:pt x="701" y="14"/>
                  </a:lnTo>
                  <a:lnTo>
                    <a:pt x="701" y="16"/>
                  </a:lnTo>
                  <a:lnTo>
                    <a:pt x="698" y="16"/>
                  </a:lnTo>
                  <a:lnTo>
                    <a:pt x="698" y="16"/>
                  </a:lnTo>
                  <a:lnTo>
                    <a:pt x="698" y="14"/>
                  </a:lnTo>
                  <a:lnTo>
                    <a:pt x="696" y="16"/>
                  </a:lnTo>
                  <a:lnTo>
                    <a:pt x="696" y="16"/>
                  </a:lnTo>
                  <a:lnTo>
                    <a:pt x="694" y="19"/>
                  </a:lnTo>
                  <a:lnTo>
                    <a:pt x="694" y="19"/>
                  </a:lnTo>
                  <a:lnTo>
                    <a:pt x="694" y="19"/>
                  </a:lnTo>
                  <a:lnTo>
                    <a:pt x="691" y="21"/>
                  </a:lnTo>
                  <a:lnTo>
                    <a:pt x="691" y="21"/>
                  </a:lnTo>
                  <a:lnTo>
                    <a:pt x="694" y="21"/>
                  </a:lnTo>
                  <a:lnTo>
                    <a:pt x="694" y="21"/>
                  </a:lnTo>
                  <a:lnTo>
                    <a:pt x="691" y="21"/>
                  </a:lnTo>
                  <a:lnTo>
                    <a:pt x="691" y="21"/>
                  </a:lnTo>
                  <a:lnTo>
                    <a:pt x="691" y="23"/>
                  </a:lnTo>
                  <a:lnTo>
                    <a:pt x="691" y="23"/>
                  </a:lnTo>
                  <a:lnTo>
                    <a:pt x="691" y="23"/>
                  </a:lnTo>
                  <a:lnTo>
                    <a:pt x="691" y="26"/>
                  </a:lnTo>
                  <a:lnTo>
                    <a:pt x="691" y="26"/>
                  </a:lnTo>
                  <a:lnTo>
                    <a:pt x="691" y="26"/>
                  </a:lnTo>
                  <a:lnTo>
                    <a:pt x="691" y="26"/>
                  </a:lnTo>
                  <a:lnTo>
                    <a:pt x="691" y="26"/>
                  </a:lnTo>
                  <a:lnTo>
                    <a:pt x="691" y="26"/>
                  </a:lnTo>
                  <a:lnTo>
                    <a:pt x="694" y="28"/>
                  </a:lnTo>
                  <a:lnTo>
                    <a:pt x="694" y="28"/>
                  </a:lnTo>
                  <a:lnTo>
                    <a:pt x="691" y="28"/>
                  </a:lnTo>
                  <a:lnTo>
                    <a:pt x="691" y="28"/>
                  </a:lnTo>
                  <a:lnTo>
                    <a:pt x="691" y="30"/>
                  </a:lnTo>
                  <a:lnTo>
                    <a:pt x="691" y="30"/>
                  </a:lnTo>
                  <a:lnTo>
                    <a:pt x="689" y="30"/>
                  </a:lnTo>
                  <a:lnTo>
                    <a:pt x="689" y="28"/>
                  </a:lnTo>
                  <a:lnTo>
                    <a:pt x="689" y="28"/>
                  </a:lnTo>
                  <a:lnTo>
                    <a:pt x="689" y="30"/>
                  </a:lnTo>
                  <a:lnTo>
                    <a:pt x="689" y="30"/>
                  </a:lnTo>
                  <a:lnTo>
                    <a:pt x="686" y="30"/>
                  </a:lnTo>
                  <a:lnTo>
                    <a:pt x="686" y="30"/>
                  </a:lnTo>
                  <a:lnTo>
                    <a:pt x="686" y="28"/>
                  </a:lnTo>
                  <a:lnTo>
                    <a:pt x="686" y="28"/>
                  </a:lnTo>
                  <a:lnTo>
                    <a:pt x="686" y="28"/>
                  </a:lnTo>
                  <a:lnTo>
                    <a:pt x="686" y="28"/>
                  </a:lnTo>
                  <a:lnTo>
                    <a:pt x="686" y="28"/>
                  </a:lnTo>
                  <a:lnTo>
                    <a:pt x="686" y="28"/>
                  </a:lnTo>
                  <a:lnTo>
                    <a:pt x="686" y="28"/>
                  </a:lnTo>
                  <a:lnTo>
                    <a:pt x="684" y="26"/>
                  </a:lnTo>
                  <a:lnTo>
                    <a:pt x="686" y="23"/>
                  </a:lnTo>
                  <a:lnTo>
                    <a:pt x="684" y="26"/>
                  </a:lnTo>
                  <a:lnTo>
                    <a:pt x="684" y="23"/>
                  </a:lnTo>
                  <a:lnTo>
                    <a:pt x="686" y="23"/>
                  </a:lnTo>
                  <a:lnTo>
                    <a:pt x="686" y="21"/>
                  </a:lnTo>
                  <a:lnTo>
                    <a:pt x="686" y="21"/>
                  </a:lnTo>
                  <a:lnTo>
                    <a:pt x="684" y="21"/>
                  </a:lnTo>
                  <a:lnTo>
                    <a:pt x="684" y="21"/>
                  </a:lnTo>
                  <a:lnTo>
                    <a:pt x="684" y="21"/>
                  </a:lnTo>
                  <a:lnTo>
                    <a:pt x="684" y="19"/>
                  </a:lnTo>
                  <a:lnTo>
                    <a:pt x="684" y="19"/>
                  </a:lnTo>
                  <a:lnTo>
                    <a:pt x="686" y="19"/>
                  </a:lnTo>
                  <a:lnTo>
                    <a:pt x="686" y="19"/>
                  </a:lnTo>
                  <a:lnTo>
                    <a:pt x="684" y="19"/>
                  </a:lnTo>
                  <a:lnTo>
                    <a:pt x="684" y="16"/>
                  </a:lnTo>
                  <a:lnTo>
                    <a:pt x="684" y="16"/>
                  </a:lnTo>
                  <a:lnTo>
                    <a:pt x="686" y="16"/>
                  </a:lnTo>
                  <a:lnTo>
                    <a:pt x="686" y="14"/>
                  </a:lnTo>
                  <a:lnTo>
                    <a:pt x="684" y="14"/>
                  </a:lnTo>
                  <a:lnTo>
                    <a:pt x="684" y="14"/>
                  </a:lnTo>
                  <a:lnTo>
                    <a:pt x="684" y="16"/>
                  </a:lnTo>
                  <a:lnTo>
                    <a:pt x="682" y="16"/>
                  </a:lnTo>
                  <a:lnTo>
                    <a:pt x="682" y="19"/>
                  </a:lnTo>
                  <a:lnTo>
                    <a:pt x="682" y="19"/>
                  </a:lnTo>
                  <a:lnTo>
                    <a:pt x="682" y="16"/>
                  </a:lnTo>
                  <a:lnTo>
                    <a:pt x="682" y="16"/>
                  </a:lnTo>
                  <a:lnTo>
                    <a:pt x="682" y="16"/>
                  </a:lnTo>
                  <a:lnTo>
                    <a:pt x="684" y="14"/>
                  </a:lnTo>
                  <a:lnTo>
                    <a:pt x="684" y="14"/>
                  </a:lnTo>
                  <a:lnTo>
                    <a:pt x="682" y="14"/>
                  </a:lnTo>
                  <a:lnTo>
                    <a:pt x="682" y="14"/>
                  </a:lnTo>
                  <a:lnTo>
                    <a:pt x="682" y="14"/>
                  </a:lnTo>
                  <a:lnTo>
                    <a:pt x="682" y="14"/>
                  </a:lnTo>
                  <a:lnTo>
                    <a:pt x="684" y="14"/>
                  </a:lnTo>
                  <a:lnTo>
                    <a:pt x="684" y="11"/>
                  </a:lnTo>
                  <a:lnTo>
                    <a:pt x="682" y="11"/>
                  </a:lnTo>
                  <a:lnTo>
                    <a:pt x="682" y="14"/>
                  </a:lnTo>
                  <a:lnTo>
                    <a:pt x="682" y="11"/>
                  </a:lnTo>
                  <a:lnTo>
                    <a:pt x="679" y="11"/>
                  </a:lnTo>
                  <a:lnTo>
                    <a:pt x="679" y="11"/>
                  </a:lnTo>
                  <a:lnTo>
                    <a:pt x="679" y="11"/>
                  </a:lnTo>
                  <a:lnTo>
                    <a:pt x="682" y="11"/>
                  </a:lnTo>
                  <a:lnTo>
                    <a:pt x="679" y="9"/>
                  </a:lnTo>
                  <a:lnTo>
                    <a:pt x="679" y="9"/>
                  </a:lnTo>
                  <a:lnTo>
                    <a:pt x="679" y="11"/>
                  </a:lnTo>
                  <a:lnTo>
                    <a:pt x="679" y="11"/>
                  </a:lnTo>
                  <a:lnTo>
                    <a:pt x="679" y="11"/>
                  </a:lnTo>
                  <a:lnTo>
                    <a:pt x="679" y="14"/>
                  </a:lnTo>
                  <a:lnTo>
                    <a:pt x="677" y="11"/>
                  </a:lnTo>
                  <a:lnTo>
                    <a:pt x="677" y="11"/>
                  </a:lnTo>
                  <a:lnTo>
                    <a:pt x="677" y="11"/>
                  </a:lnTo>
                  <a:lnTo>
                    <a:pt x="677" y="14"/>
                  </a:lnTo>
                  <a:lnTo>
                    <a:pt x="677" y="14"/>
                  </a:lnTo>
                  <a:lnTo>
                    <a:pt x="679" y="14"/>
                  </a:lnTo>
                  <a:lnTo>
                    <a:pt x="679" y="14"/>
                  </a:lnTo>
                  <a:lnTo>
                    <a:pt x="679" y="14"/>
                  </a:lnTo>
                  <a:lnTo>
                    <a:pt x="679" y="16"/>
                  </a:lnTo>
                  <a:lnTo>
                    <a:pt x="679" y="16"/>
                  </a:lnTo>
                  <a:lnTo>
                    <a:pt x="679" y="16"/>
                  </a:lnTo>
                  <a:lnTo>
                    <a:pt x="679" y="19"/>
                  </a:lnTo>
                  <a:lnTo>
                    <a:pt x="679" y="19"/>
                  </a:lnTo>
                  <a:lnTo>
                    <a:pt x="679" y="19"/>
                  </a:lnTo>
                  <a:lnTo>
                    <a:pt x="677" y="16"/>
                  </a:lnTo>
                  <a:lnTo>
                    <a:pt x="677" y="16"/>
                  </a:lnTo>
                  <a:lnTo>
                    <a:pt x="677" y="16"/>
                  </a:lnTo>
                  <a:lnTo>
                    <a:pt x="677" y="19"/>
                  </a:lnTo>
                  <a:lnTo>
                    <a:pt x="677" y="19"/>
                  </a:lnTo>
                  <a:lnTo>
                    <a:pt x="677" y="19"/>
                  </a:lnTo>
                  <a:lnTo>
                    <a:pt x="675" y="19"/>
                  </a:lnTo>
                  <a:lnTo>
                    <a:pt x="675" y="16"/>
                  </a:lnTo>
                  <a:lnTo>
                    <a:pt x="675" y="16"/>
                  </a:lnTo>
                  <a:lnTo>
                    <a:pt x="675" y="16"/>
                  </a:lnTo>
                  <a:lnTo>
                    <a:pt x="675" y="19"/>
                  </a:lnTo>
                  <a:lnTo>
                    <a:pt x="675" y="19"/>
                  </a:lnTo>
                  <a:lnTo>
                    <a:pt x="675" y="19"/>
                  </a:lnTo>
                  <a:lnTo>
                    <a:pt x="675" y="19"/>
                  </a:lnTo>
                  <a:lnTo>
                    <a:pt x="675" y="21"/>
                  </a:lnTo>
                  <a:lnTo>
                    <a:pt x="675" y="21"/>
                  </a:lnTo>
                  <a:lnTo>
                    <a:pt x="675" y="21"/>
                  </a:lnTo>
                  <a:lnTo>
                    <a:pt x="682" y="21"/>
                  </a:lnTo>
                  <a:lnTo>
                    <a:pt x="682" y="23"/>
                  </a:lnTo>
                  <a:lnTo>
                    <a:pt x="682" y="26"/>
                  </a:lnTo>
                  <a:lnTo>
                    <a:pt x="682" y="26"/>
                  </a:lnTo>
                  <a:lnTo>
                    <a:pt x="682" y="26"/>
                  </a:lnTo>
                  <a:lnTo>
                    <a:pt x="682" y="28"/>
                  </a:lnTo>
                  <a:lnTo>
                    <a:pt x="682" y="28"/>
                  </a:lnTo>
                  <a:lnTo>
                    <a:pt x="682" y="28"/>
                  </a:lnTo>
                  <a:lnTo>
                    <a:pt x="682" y="30"/>
                  </a:lnTo>
                  <a:lnTo>
                    <a:pt x="682" y="30"/>
                  </a:lnTo>
                  <a:lnTo>
                    <a:pt x="679" y="30"/>
                  </a:lnTo>
                  <a:lnTo>
                    <a:pt x="679" y="30"/>
                  </a:lnTo>
                  <a:lnTo>
                    <a:pt x="679" y="30"/>
                  </a:lnTo>
                  <a:lnTo>
                    <a:pt x="677" y="30"/>
                  </a:lnTo>
                  <a:lnTo>
                    <a:pt x="677" y="33"/>
                  </a:lnTo>
                  <a:lnTo>
                    <a:pt x="679" y="33"/>
                  </a:lnTo>
                  <a:lnTo>
                    <a:pt x="679" y="33"/>
                  </a:lnTo>
                  <a:lnTo>
                    <a:pt x="679" y="35"/>
                  </a:lnTo>
                  <a:lnTo>
                    <a:pt x="679" y="35"/>
                  </a:lnTo>
                  <a:lnTo>
                    <a:pt x="679" y="35"/>
                  </a:lnTo>
                  <a:lnTo>
                    <a:pt x="677" y="35"/>
                  </a:lnTo>
                  <a:lnTo>
                    <a:pt x="677" y="35"/>
                  </a:lnTo>
                  <a:lnTo>
                    <a:pt x="679" y="38"/>
                  </a:lnTo>
                  <a:lnTo>
                    <a:pt x="677" y="38"/>
                  </a:lnTo>
                  <a:lnTo>
                    <a:pt x="677" y="38"/>
                  </a:lnTo>
                  <a:lnTo>
                    <a:pt x="675" y="38"/>
                  </a:lnTo>
                  <a:lnTo>
                    <a:pt x="675" y="38"/>
                  </a:lnTo>
                  <a:lnTo>
                    <a:pt x="675" y="38"/>
                  </a:lnTo>
                  <a:lnTo>
                    <a:pt x="675" y="40"/>
                  </a:lnTo>
                  <a:lnTo>
                    <a:pt x="675" y="40"/>
                  </a:lnTo>
                  <a:lnTo>
                    <a:pt x="675" y="40"/>
                  </a:lnTo>
                  <a:lnTo>
                    <a:pt x="675" y="40"/>
                  </a:lnTo>
                  <a:lnTo>
                    <a:pt x="675" y="40"/>
                  </a:lnTo>
                  <a:lnTo>
                    <a:pt x="675" y="40"/>
                  </a:lnTo>
                  <a:lnTo>
                    <a:pt x="675" y="40"/>
                  </a:lnTo>
                  <a:lnTo>
                    <a:pt x="675" y="42"/>
                  </a:lnTo>
                  <a:lnTo>
                    <a:pt x="675" y="42"/>
                  </a:lnTo>
                  <a:lnTo>
                    <a:pt x="675" y="42"/>
                  </a:lnTo>
                  <a:lnTo>
                    <a:pt x="675" y="42"/>
                  </a:lnTo>
                  <a:lnTo>
                    <a:pt x="675" y="42"/>
                  </a:lnTo>
                  <a:lnTo>
                    <a:pt x="677" y="45"/>
                  </a:lnTo>
                  <a:lnTo>
                    <a:pt x="677" y="45"/>
                  </a:lnTo>
                  <a:lnTo>
                    <a:pt x="677" y="45"/>
                  </a:lnTo>
                  <a:lnTo>
                    <a:pt x="677" y="47"/>
                  </a:lnTo>
                  <a:lnTo>
                    <a:pt x="677" y="47"/>
                  </a:lnTo>
                  <a:lnTo>
                    <a:pt x="677" y="47"/>
                  </a:lnTo>
                  <a:lnTo>
                    <a:pt x="677" y="47"/>
                  </a:lnTo>
                  <a:lnTo>
                    <a:pt x="675" y="47"/>
                  </a:lnTo>
                  <a:lnTo>
                    <a:pt x="675" y="47"/>
                  </a:lnTo>
                  <a:lnTo>
                    <a:pt x="675" y="47"/>
                  </a:lnTo>
                  <a:lnTo>
                    <a:pt x="675" y="47"/>
                  </a:lnTo>
                  <a:lnTo>
                    <a:pt x="675" y="49"/>
                  </a:lnTo>
                  <a:lnTo>
                    <a:pt x="675" y="49"/>
                  </a:lnTo>
                  <a:lnTo>
                    <a:pt x="675" y="49"/>
                  </a:lnTo>
                  <a:lnTo>
                    <a:pt x="672" y="47"/>
                  </a:lnTo>
                  <a:lnTo>
                    <a:pt x="672" y="47"/>
                  </a:lnTo>
                  <a:lnTo>
                    <a:pt x="672" y="47"/>
                  </a:lnTo>
                  <a:lnTo>
                    <a:pt x="670" y="47"/>
                  </a:lnTo>
                  <a:lnTo>
                    <a:pt x="670" y="47"/>
                  </a:lnTo>
                  <a:lnTo>
                    <a:pt x="670" y="49"/>
                  </a:lnTo>
                  <a:lnTo>
                    <a:pt x="670" y="49"/>
                  </a:lnTo>
                  <a:lnTo>
                    <a:pt x="670" y="49"/>
                  </a:lnTo>
                  <a:lnTo>
                    <a:pt x="670" y="49"/>
                  </a:lnTo>
                  <a:lnTo>
                    <a:pt x="670" y="49"/>
                  </a:lnTo>
                  <a:lnTo>
                    <a:pt x="670" y="49"/>
                  </a:lnTo>
                  <a:lnTo>
                    <a:pt x="670" y="52"/>
                  </a:lnTo>
                  <a:lnTo>
                    <a:pt x="670" y="52"/>
                  </a:lnTo>
                  <a:lnTo>
                    <a:pt x="670" y="52"/>
                  </a:lnTo>
                  <a:lnTo>
                    <a:pt x="670" y="54"/>
                  </a:lnTo>
                  <a:lnTo>
                    <a:pt x="670" y="54"/>
                  </a:lnTo>
                  <a:lnTo>
                    <a:pt x="670" y="54"/>
                  </a:lnTo>
                  <a:lnTo>
                    <a:pt x="668" y="52"/>
                  </a:lnTo>
                  <a:lnTo>
                    <a:pt x="668" y="52"/>
                  </a:lnTo>
                  <a:lnTo>
                    <a:pt x="668" y="52"/>
                  </a:lnTo>
                  <a:lnTo>
                    <a:pt x="665" y="52"/>
                  </a:lnTo>
                  <a:lnTo>
                    <a:pt x="665" y="49"/>
                  </a:lnTo>
                  <a:lnTo>
                    <a:pt x="665" y="49"/>
                  </a:lnTo>
                  <a:lnTo>
                    <a:pt x="665" y="49"/>
                  </a:lnTo>
                  <a:lnTo>
                    <a:pt x="665" y="49"/>
                  </a:lnTo>
                  <a:lnTo>
                    <a:pt x="665" y="49"/>
                  </a:lnTo>
                  <a:lnTo>
                    <a:pt x="665" y="47"/>
                  </a:lnTo>
                  <a:lnTo>
                    <a:pt x="665" y="47"/>
                  </a:lnTo>
                  <a:lnTo>
                    <a:pt x="665" y="45"/>
                  </a:lnTo>
                  <a:lnTo>
                    <a:pt x="665" y="45"/>
                  </a:lnTo>
                  <a:lnTo>
                    <a:pt x="668" y="45"/>
                  </a:lnTo>
                  <a:lnTo>
                    <a:pt x="668" y="45"/>
                  </a:lnTo>
                  <a:lnTo>
                    <a:pt x="668" y="45"/>
                  </a:lnTo>
                  <a:lnTo>
                    <a:pt x="668" y="42"/>
                  </a:lnTo>
                  <a:lnTo>
                    <a:pt x="665" y="42"/>
                  </a:lnTo>
                  <a:lnTo>
                    <a:pt x="665" y="42"/>
                  </a:lnTo>
                  <a:lnTo>
                    <a:pt x="665" y="45"/>
                  </a:lnTo>
                  <a:lnTo>
                    <a:pt x="665" y="45"/>
                  </a:lnTo>
                  <a:lnTo>
                    <a:pt x="665" y="45"/>
                  </a:lnTo>
                  <a:lnTo>
                    <a:pt x="665" y="45"/>
                  </a:lnTo>
                  <a:lnTo>
                    <a:pt x="665" y="42"/>
                  </a:lnTo>
                  <a:lnTo>
                    <a:pt x="665" y="42"/>
                  </a:lnTo>
                  <a:lnTo>
                    <a:pt x="665" y="42"/>
                  </a:lnTo>
                  <a:lnTo>
                    <a:pt x="665" y="42"/>
                  </a:lnTo>
                  <a:lnTo>
                    <a:pt x="665" y="42"/>
                  </a:lnTo>
                  <a:lnTo>
                    <a:pt x="663" y="42"/>
                  </a:lnTo>
                  <a:lnTo>
                    <a:pt x="663" y="45"/>
                  </a:lnTo>
                  <a:lnTo>
                    <a:pt x="663" y="45"/>
                  </a:lnTo>
                  <a:lnTo>
                    <a:pt x="660" y="45"/>
                  </a:lnTo>
                  <a:lnTo>
                    <a:pt x="663" y="42"/>
                  </a:lnTo>
                  <a:lnTo>
                    <a:pt x="660" y="42"/>
                  </a:lnTo>
                  <a:lnTo>
                    <a:pt x="660" y="42"/>
                  </a:lnTo>
                  <a:lnTo>
                    <a:pt x="660" y="40"/>
                  </a:lnTo>
                  <a:lnTo>
                    <a:pt x="660" y="40"/>
                  </a:lnTo>
                  <a:lnTo>
                    <a:pt x="660" y="40"/>
                  </a:lnTo>
                  <a:lnTo>
                    <a:pt x="660" y="42"/>
                  </a:lnTo>
                  <a:lnTo>
                    <a:pt x="660" y="45"/>
                  </a:lnTo>
                  <a:lnTo>
                    <a:pt x="660" y="45"/>
                  </a:lnTo>
                  <a:lnTo>
                    <a:pt x="658" y="47"/>
                  </a:lnTo>
                  <a:lnTo>
                    <a:pt x="656" y="54"/>
                  </a:lnTo>
                  <a:lnTo>
                    <a:pt x="656" y="54"/>
                  </a:lnTo>
                  <a:lnTo>
                    <a:pt x="656" y="52"/>
                  </a:lnTo>
                  <a:lnTo>
                    <a:pt x="658" y="47"/>
                  </a:lnTo>
                  <a:lnTo>
                    <a:pt x="658" y="45"/>
                  </a:lnTo>
                  <a:lnTo>
                    <a:pt x="658" y="45"/>
                  </a:lnTo>
                  <a:lnTo>
                    <a:pt x="658" y="38"/>
                  </a:lnTo>
                  <a:lnTo>
                    <a:pt x="658" y="38"/>
                  </a:lnTo>
                  <a:lnTo>
                    <a:pt x="658" y="38"/>
                  </a:lnTo>
                  <a:lnTo>
                    <a:pt x="658" y="38"/>
                  </a:lnTo>
                  <a:lnTo>
                    <a:pt x="658" y="35"/>
                  </a:lnTo>
                  <a:lnTo>
                    <a:pt x="658" y="35"/>
                  </a:lnTo>
                  <a:lnTo>
                    <a:pt x="658" y="35"/>
                  </a:lnTo>
                  <a:lnTo>
                    <a:pt x="658" y="38"/>
                  </a:lnTo>
                  <a:lnTo>
                    <a:pt x="660" y="38"/>
                  </a:lnTo>
                  <a:lnTo>
                    <a:pt x="660" y="35"/>
                  </a:lnTo>
                  <a:lnTo>
                    <a:pt x="660" y="35"/>
                  </a:lnTo>
                  <a:lnTo>
                    <a:pt x="660" y="35"/>
                  </a:lnTo>
                  <a:lnTo>
                    <a:pt x="660" y="35"/>
                  </a:lnTo>
                  <a:lnTo>
                    <a:pt x="660" y="33"/>
                  </a:lnTo>
                  <a:lnTo>
                    <a:pt x="660" y="33"/>
                  </a:lnTo>
                  <a:lnTo>
                    <a:pt x="660" y="33"/>
                  </a:lnTo>
                  <a:lnTo>
                    <a:pt x="660" y="33"/>
                  </a:lnTo>
                  <a:lnTo>
                    <a:pt x="660" y="33"/>
                  </a:lnTo>
                  <a:lnTo>
                    <a:pt x="660" y="33"/>
                  </a:lnTo>
                  <a:lnTo>
                    <a:pt x="660" y="33"/>
                  </a:lnTo>
                  <a:lnTo>
                    <a:pt x="658" y="33"/>
                  </a:lnTo>
                  <a:lnTo>
                    <a:pt x="658" y="33"/>
                  </a:lnTo>
                  <a:lnTo>
                    <a:pt x="658" y="30"/>
                  </a:lnTo>
                  <a:lnTo>
                    <a:pt x="658" y="30"/>
                  </a:lnTo>
                  <a:lnTo>
                    <a:pt x="658" y="33"/>
                  </a:lnTo>
                  <a:lnTo>
                    <a:pt x="656" y="33"/>
                  </a:lnTo>
                  <a:lnTo>
                    <a:pt x="656" y="30"/>
                  </a:lnTo>
                  <a:lnTo>
                    <a:pt x="656" y="30"/>
                  </a:lnTo>
                  <a:lnTo>
                    <a:pt x="656" y="30"/>
                  </a:lnTo>
                  <a:lnTo>
                    <a:pt x="656" y="30"/>
                  </a:lnTo>
                  <a:lnTo>
                    <a:pt x="653" y="30"/>
                  </a:lnTo>
                  <a:lnTo>
                    <a:pt x="653" y="30"/>
                  </a:lnTo>
                  <a:lnTo>
                    <a:pt x="653" y="33"/>
                  </a:lnTo>
                  <a:lnTo>
                    <a:pt x="653" y="33"/>
                  </a:lnTo>
                  <a:lnTo>
                    <a:pt x="653" y="33"/>
                  </a:lnTo>
                  <a:lnTo>
                    <a:pt x="653" y="33"/>
                  </a:lnTo>
                  <a:lnTo>
                    <a:pt x="653" y="35"/>
                  </a:lnTo>
                  <a:lnTo>
                    <a:pt x="653" y="35"/>
                  </a:lnTo>
                  <a:lnTo>
                    <a:pt x="653" y="38"/>
                  </a:lnTo>
                  <a:lnTo>
                    <a:pt x="653" y="38"/>
                  </a:lnTo>
                  <a:lnTo>
                    <a:pt x="653" y="38"/>
                  </a:lnTo>
                  <a:lnTo>
                    <a:pt x="656" y="40"/>
                  </a:lnTo>
                  <a:lnTo>
                    <a:pt x="656" y="40"/>
                  </a:lnTo>
                  <a:lnTo>
                    <a:pt x="656" y="40"/>
                  </a:lnTo>
                  <a:lnTo>
                    <a:pt x="656" y="42"/>
                  </a:lnTo>
                  <a:lnTo>
                    <a:pt x="653" y="45"/>
                  </a:lnTo>
                  <a:lnTo>
                    <a:pt x="653" y="45"/>
                  </a:lnTo>
                  <a:lnTo>
                    <a:pt x="653" y="47"/>
                  </a:lnTo>
                  <a:lnTo>
                    <a:pt x="653" y="47"/>
                  </a:lnTo>
                  <a:lnTo>
                    <a:pt x="653" y="47"/>
                  </a:lnTo>
                  <a:lnTo>
                    <a:pt x="653" y="47"/>
                  </a:lnTo>
                  <a:lnTo>
                    <a:pt x="653" y="47"/>
                  </a:lnTo>
                  <a:lnTo>
                    <a:pt x="653" y="47"/>
                  </a:lnTo>
                  <a:lnTo>
                    <a:pt x="653" y="47"/>
                  </a:lnTo>
                  <a:lnTo>
                    <a:pt x="653" y="47"/>
                  </a:lnTo>
                  <a:lnTo>
                    <a:pt x="653" y="49"/>
                  </a:lnTo>
                  <a:lnTo>
                    <a:pt x="653" y="49"/>
                  </a:lnTo>
                  <a:lnTo>
                    <a:pt x="651" y="49"/>
                  </a:lnTo>
                  <a:lnTo>
                    <a:pt x="651" y="49"/>
                  </a:lnTo>
                  <a:lnTo>
                    <a:pt x="651" y="49"/>
                  </a:lnTo>
                  <a:lnTo>
                    <a:pt x="651" y="49"/>
                  </a:lnTo>
                  <a:lnTo>
                    <a:pt x="651" y="47"/>
                  </a:lnTo>
                  <a:lnTo>
                    <a:pt x="651" y="47"/>
                  </a:lnTo>
                  <a:lnTo>
                    <a:pt x="651" y="47"/>
                  </a:lnTo>
                  <a:lnTo>
                    <a:pt x="651" y="47"/>
                  </a:lnTo>
                  <a:lnTo>
                    <a:pt x="651" y="47"/>
                  </a:lnTo>
                  <a:lnTo>
                    <a:pt x="651" y="45"/>
                  </a:lnTo>
                  <a:lnTo>
                    <a:pt x="651" y="45"/>
                  </a:lnTo>
                  <a:lnTo>
                    <a:pt x="649" y="45"/>
                  </a:lnTo>
                  <a:lnTo>
                    <a:pt x="649" y="45"/>
                  </a:lnTo>
                  <a:lnTo>
                    <a:pt x="649" y="45"/>
                  </a:lnTo>
                  <a:lnTo>
                    <a:pt x="649" y="47"/>
                  </a:lnTo>
                  <a:lnTo>
                    <a:pt x="649" y="47"/>
                  </a:lnTo>
                  <a:lnTo>
                    <a:pt x="649" y="49"/>
                  </a:lnTo>
                  <a:lnTo>
                    <a:pt x="646" y="47"/>
                  </a:lnTo>
                  <a:lnTo>
                    <a:pt x="646" y="47"/>
                  </a:lnTo>
                  <a:lnTo>
                    <a:pt x="646" y="49"/>
                  </a:lnTo>
                  <a:lnTo>
                    <a:pt x="646" y="49"/>
                  </a:lnTo>
                  <a:lnTo>
                    <a:pt x="649" y="49"/>
                  </a:lnTo>
                  <a:lnTo>
                    <a:pt x="646" y="49"/>
                  </a:lnTo>
                  <a:lnTo>
                    <a:pt x="646" y="49"/>
                  </a:lnTo>
                  <a:lnTo>
                    <a:pt x="646" y="52"/>
                  </a:lnTo>
                  <a:lnTo>
                    <a:pt x="646" y="52"/>
                  </a:lnTo>
                  <a:lnTo>
                    <a:pt x="646" y="52"/>
                  </a:lnTo>
                  <a:lnTo>
                    <a:pt x="646" y="52"/>
                  </a:lnTo>
                  <a:lnTo>
                    <a:pt x="646" y="54"/>
                  </a:lnTo>
                  <a:lnTo>
                    <a:pt x="646" y="54"/>
                  </a:lnTo>
                  <a:lnTo>
                    <a:pt x="646" y="54"/>
                  </a:lnTo>
                  <a:lnTo>
                    <a:pt x="646" y="54"/>
                  </a:lnTo>
                  <a:lnTo>
                    <a:pt x="644" y="49"/>
                  </a:lnTo>
                  <a:lnTo>
                    <a:pt x="644" y="49"/>
                  </a:lnTo>
                  <a:lnTo>
                    <a:pt x="644" y="49"/>
                  </a:lnTo>
                  <a:lnTo>
                    <a:pt x="641" y="49"/>
                  </a:lnTo>
                  <a:lnTo>
                    <a:pt x="641" y="52"/>
                  </a:lnTo>
                  <a:lnTo>
                    <a:pt x="641" y="52"/>
                  </a:lnTo>
                  <a:lnTo>
                    <a:pt x="641" y="52"/>
                  </a:lnTo>
                  <a:lnTo>
                    <a:pt x="641" y="49"/>
                  </a:lnTo>
                  <a:lnTo>
                    <a:pt x="641" y="47"/>
                  </a:lnTo>
                  <a:lnTo>
                    <a:pt x="641" y="47"/>
                  </a:lnTo>
                  <a:lnTo>
                    <a:pt x="641" y="47"/>
                  </a:lnTo>
                  <a:lnTo>
                    <a:pt x="641" y="47"/>
                  </a:lnTo>
                  <a:lnTo>
                    <a:pt x="641" y="49"/>
                  </a:lnTo>
                  <a:lnTo>
                    <a:pt x="639" y="49"/>
                  </a:lnTo>
                  <a:lnTo>
                    <a:pt x="639" y="49"/>
                  </a:lnTo>
                  <a:lnTo>
                    <a:pt x="639" y="49"/>
                  </a:lnTo>
                  <a:lnTo>
                    <a:pt x="639" y="49"/>
                  </a:lnTo>
                  <a:lnTo>
                    <a:pt x="639" y="49"/>
                  </a:lnTo>
                  <a:lnTo>
                    <a:pt x="637" y="49"/>
                  </a:lnTo>
                  <a:lnTo>
                    <a:pt x="637" y="52"/>
                  </a:lnTo>
                  <a:lnTo>
                    <a:pt x="634" y="52"/>
                  </a:lnTo>
                  <a:lnTo>
                    <a:pt x="634" y="54"/>
                  </a:lnTo>
                  <a:lnTo>
                    <a:pt x="637" y="54"/>
                  </a:lnTo>
                  <a:lnTo>
                    <a:pt x="637" y="54"/>
                  </a:lnTo>
                  <a:lnTo>
                    <a:pt x="639" y="54"/>
                  </a:lnTo>
                  <a:lnTo>
                    <a:pt x="637" y="54"/>
                  </a:lnTo>
                  <a:lnTo>
                    <a:pt x="637" y="54"/>
                  </a:lnTo>
                  <a:lnTo>
                    <a:pt x="637" y="54"/>
                  </a:lnTo>
                  <a:lnTo>
                    <a:pt x="637" y="56"/>
                  </a:lnTo>
                  <a:lnTo>
                    <a:pt x="637" y="56"/>
                  </a:lnTo>
                  <a:lnTo>
                    <a:pt x="634" y="56"/>
                  </a:lnTo>
                  <a:lnTo>
                    <a:pt x="634" y="56"/>
                  </a:lnTo>
                  <a:lnTo>
                    <a:pt x="634" y="56"/>
                  </a:lnTo>
                  <a:lnTo>
                    <a:pt x="634" y="59"/>
                  </a:lnTo>
                  <a:lnTo>
                    <a:pt x="632" y="59"/>
                  </a:lnTo>
                  <a:lnTo>
                    <a:pt x="632" y="59"/>
                  </a:lnTo>
                  <a:lnTo>
                    <a:pt x="632" y="59"/>
                  </a:lnTo>
                  <a:lnTo>
                    <a:pt x="632" y="59"/>
                  </a:lnTo>
                  <a:lnTo>
                    <a:pt x="632" y="59"/>
                  </a:lnTo>
                  <a:lnTo>
                    <a:pt x="632" y="59"/>
                  </a:lnTo>
                  <a:lnTo>
                    <a:pt x="632" y="59"/>
                  </a:lnTo>
                  <a:lnTo>
                    <a:pt x="632" y="59"/>
                  </a:lnTo>
                  <a:lnTo>
                    <a:pt x="632" y="59"/>
                  </a:lnTo>
                  <a:lnTo>
                    <a:pt x="632" y="59"/>
                  </a:lnTo>
                  <a:lnTo>
                    <a:pt x="630" y="59"/>
                  </a:lnTo>
                  <a:lnTo>
                    <a:pt x="630" y="59"/>
                  </a:lnTo>
                  <a:lnTo>
                    <a:pt x="630" y="61"/>
                  </a:lnTo>
                  <a:lnTo>
                    <a:pt x="630" y="61"/>
                  </a:lnTo>
                  <a:lnTo>
                    <a:pt x="630" y="61"/>
                  </a:lnTo>
                  <a:lnTo>
                    <a:pt x="632" y="61"/>
                  </a:lnTo>
                  <a:lnTo>
                    <a:pt x="632" y="61"/>
                  </a:lnTo>
                  <a:lnTo>
                    <a:pt x="632" y="61"/>
                  </a:lnTo>
                  <a:lnTo>
                    <a:pt x="632" y="61"/>
                  </a:lnTo>
                  <a:lnTo>
                    <a:pt x="632" y="61"/>
                  </a:lnTo>
                  <a:lnTo>
                    <a:pt x="632" y="64"/>
                  </a:lnTo>
                  <a:lnTo>
                    <a:pt x="632" y="66"/>
                  </a:lnTo>
                  <a:lnTo>
                    <a:pt x="634" y="66"/>
                  </a:lnTo>
                  <a:lnTo>
                    <a:pt x="634" y="66"/>
                  </a:lnTo>
                  <a:lnTo>
                    <a:pt x="634" y="68"/>
                  </a:lnTo>
                  <a:lnTo>
                    <a:pt x="637" y="66"/>
                  </a:lnTo>
                  <a:lnTo>
                    <a:pt x="639" y="68"/>
                  </a:lnTo>
                  <a:lnTo>
                    <a:pt x="639" y="68"/>
                  </a:lnTo>
                  <a:lnTo>
                    <a:pt x="637" y="68"/>
                  </a:lnTo>
                  <a:lnTo>
                    <a:pt x="639" y="71"/>
                  </a:lnTo>
                  <a:lnTo>
                    <a:pt x="639" y="71"/>
                  </a:lnTo>
                  <a:lnTo>
                    <a:pt x="637" y="71"/>
                  </a:lnTo>
                  <a:lnTo>
                    <a:pt x="637" y="71"/>
                  </a:lnTo>
                  <a:lnTo>
                    <a:pt x="637" y="71"/>
                  </a:lnTo>
                  <a:lnTo>
                    <a:pt x="637" y="71"/>
                  </a:lnTo>
                  <a:lnTo>
                    <a:pt x="637" y="71"/>
                  </a:lnTo>
                  <a:lnTo>
                    <a:pt x="637" y="71"/>
                  </a:lnTo>
                  <a:lnTo>
                    <a:pt x="634" y="71"/>
                  </a:lnTo>
                  <a:lnTo>
                    <a:pt x="634" y="71"/>
                  </a:lnTo>
                  <a:lnTo>
                    <a:pt x="634" y="71"/>
                  </a:lnTo>
                  <a:lnTo>
                    <a:pt x="634" y="71"/>
                  </a:lnTo>
                  <a:lnTo>
                    <a:pt x="634" y="71"/>
                  </a:lnTo>
                  <a:lnTo>
                    <a:pt x="634" y="71"/>
                  </a:lnTo>
                  <a:lnTo>
                    <a:pt x="632" y="71"/>
                  </a:lnTo>
                  <a:lnTo>
                    <a:pt x="632" y="71"/>
                  </a:lnTo>
                  <a:lnTo>
                    <a:pt x="632" y="73"/>
                  </a:lnTo>
                  <a:lnTo>
                    <a:pt x="632" y="73"/>
                  </a:lnTo>
                  <a:lnTo>
                    <a:pt x="634" y="73"/>
                  </a:lnTo>
                  <a:lnTo>
                    <a:pt x="634" y="73"/>
                  </a:lnTo>
                  <a:lnTo>
                    <a:pt x="634" y="73"/>
                  </a:lnTo>
                  <a:lnTo>
                    <a:pt x="634" y="73"/>
                  </a:lnTo>
                  <a:lnTo>
                    <a:pt x="634" y="73"/>
                  </a:lnTo>
                  <a:lnTo>
                    <a:pt x="634" y="73"/>
                  </a:lnTo>
                  <a:lnTo>
                    <a:pt x="634" y="73"/>
                  </a:lnTo>
                  <a:lnTo>
                    <a:pt x="637" y="73"/>
                  </a:lnTo>
                  <a:lnTo>
                    <a:pt x="637" y="73"/>
                  </a:lnTo>
                  <a:lnTo>
                    <a:pt x="637" y="73"/>
                  </a:lnTo>
                  <a:lnTo>
                    <a:pt x="637" y="73"/>
                  </a:lnTo>
                  <a:lnTo>
                    <a:pt x="637" y="73"/>
                  </a:lnTo>
                  <a:lnTo>
                    <a:pt x="637" y="73"/>
                  </a:lnTo>
                  <a:lnTo>
                    <a:pt x="637" y="73"/>
                  </a:lnTo>
                  <a:lnTo>
                    <a:pt x="637" y="75"/>
                  </a:lnTo>
                  <a:lnTo>
                    <a:pt x="637" y="75"/>
                  </a:lnTo>
                  <a:lnTo>
                    <a:pt x="637" y="75"/>
                  </a:lnTo>
                  <a:lnTo>
                    <a:pt x="639" y="75"/>
                  </a:lnTo>
                  <a:lnTo>
                    <a:pt x="639" y="75"/>
                  </a:lnTo>
                  <a:lnTo>
                    <a:pt x="639" y="75"/>
                  </a:lnTo>
                  <a:lnTo>
                    <a:pt x="639" y="75"/>
                  </a:lnTo>
                  <a:lnTo>
                    <a:pt x="639" y="75"/>
                  </a:lnTo>
                  <a:lnTo>
                    <a:pt x="639" y="75"/>
                  </a:lnTo>
                  <a:lnTo>
                    <a:pt x="639" y="75"/>
                  </a:lnTo>
                  <a:lnTo>
                    <a:pt x="639" y="75"/>
                  </a:lnTo>
                  <a:lnTo>
                    <a:pt x="639" y="75"/>
                  </a:lnTo>
                  <a:lnTo>
                    <a:pt x="641" y="75"/>
                  </a:lnTo>
                  <a:lnTo>
                    <a:pt x="641" y="75"/>
                  </a:lnTo>
                  <a:lnTo>
                    <a:pt x="641" y="75"/>
                  </a:lnTo>
                  <a:lnTo>
                    <a:pt x="641" y="75"/>
                  </a:lnTo>
                  <a:lnTo>
                    <a:pt x="644" y="75"/>
                  </a:lnTo>
                  <a:lnTo>
                    <a:pt x="644" y="75"/>
                  </a:lnTo>
                  <a:lnTo>
                    <a:pt x="644" y="75"/>
                  </a:lnTo>
                  <a:lnTo>
                    <a:pt x="644" y="78"/>
                  </a:lnTo>
                  <a:lnTo>
                    <a:pt x="644" y="78"/>
                  </a:lnTo>
                  <a:lnTo>
                    <a:pt x="641" y="78"/>
                  </a:lnTo>
                  <a:lnTo>
                    <a:pt x="641" y="78"/>
                  </a:lnTo>
                  <a:lnTo>
                    <a:pt x="641" y="78"/>
                  </a:lnTo>
                  <a:lnTo>
                    <a:pt x="641" y="78"/>
                  </a:lnTo>
                  <a:lnTo>
                    <a:pt x="641" y="80"/>
                  </a:lnTo>
                  <a:lnTo>
                    <a:pt x="641" y="80"/>
                  </a:lnTo>
                  <a:lnTo>
                    <a:pt x="641" y="80"/>
                  </a:lnTo>
                  <a:lnTo>
                    <a:pt x="644" y="80"/>
                  </a:lnTo>
                  <a:lnTo>
                    <a:pt x="641" y="80"/>
                  </a:lnTo>
                  <a:lnTo>
                    <a:pt x="641" y="80"/>
                  </a:lnTo>
                  <a:lnTo>
                    <a:pt x="641" y="80"/>
                  </a:lnTo>
                  <a:lnTo>
                    <a:pt x="641" y="80"/>
                  </a:lnTo>
                  <a:lnTo>
                    <a:pt x="641" y="80"/>
                  </a:lnTo>
                  <a:lnTo>
                    <a:pt x="641" y="83"/>
                  </a:lnTo>
                  <a:lnTo>
                    <a:pt x="641" y="83"/>
                  </a:lnTo>
                  <a:lnTo>
                    <a:pt x="644" y="83"/>
                  </a:lnTo>
                  <a:lnTo>
                    <a:pt x="644" y="83"/>
                  </a:lnTo>
                  <a:lnTo>
                    <a:pt x="644" y="83"/>
                  </a:lnTo>
                  <a:lnTo>
                    <a:pt x="644" y="83"/>
                  </a:lnTo>
                  <a:lnTo>
                    <a:pt x="644" y="85"/>
                  </a:lnTo>
                  <a:lnTo>
                    <a:pt x="641" y="83"/>
                  </a:lnTo>
                  <a:lnTo>
                    <a:pt x="639" y="83"/>
                  </a:lnTo>
                  <a:lnTo>
                    <a:pt x="639" y="85"/>
                  </a:lnTo>
                  <a:lnTo>
                    <a:pt x="639" y="85"/>
                  </a:lnTo>
                  <a:lnTo>
                    <a:pt x="637" y="83"/>
                  </a:lnTo>
                  <a:lnTo>
                    <a:pt x="637" y="83"/>
                  </a:lnTo>
                  <a:lnTo>
                    <a:pt x="637" y="83"/>
                  </a:lnTo>
                  <a:lnTo>
                    <a:pt x="637" y="83"/>
                  </a:lnTo>
                  <a:lnTo>
                    <a:pt x="637" y="83"/>
                  </a:lnTo>
                  <a:lnTo>
                    <a:pt x="637" y="80"/>
                  </a:lnTo>
                  <a:lnTo>
                    <a:pt x="637" y="80"/>
                  </a:lnTo>
                  <a:lnTo>
                    <a:pt x="637" y="80"/>
                  </a:lnTo>
                  <a:lnTo>
                    <a:pt x="634" y="80"/>
                  </a:lnTo>
                  <a:lnTo>
                    <a:pt x="634" y="80"/>
                  </a:lnTo>
                  <a:lnTo>
                    <a:pt x="634" y="80"/>
                  </a:lnTo>
                  <a:lnTo>
                    <a:pt x="634" y="78"/>
                  </a:lnTo>
                  <a:lnTo>
                    <a:pt x="632" y="78"/>
                  </a:lnTo>
                  <a:lnTo>
                    <a:pt x="632" y="78"/>
                  </a:lnTo>
                  <a:lnTo>
                    <a:pt x="632" y="78"/>
                  </a:lnTo>
                  <a:lnTo>
                    <a:pt x="632" y="78"/>
                  </a:lnTo>
                  <a:lnTo>
                    <a:pt x="632" y="75"/>
                  </a:lnTo>
                  <a:lnTo>
                    <a:pt x="630" y="78"/>
                  </a:lnTo>
                  <a:lnTo>
                    <a:pt x="630" y="78"/>
                  </a:lnTo>
                  <a:lnTo>
                    <a:pt x="632" y="80"/>
                  </a:lnTo>
                  <a:lnTo>
                    <a:pt x="632" y="83"/>
                  </a:lnTo>
                  <a:lnTo>
                    <a:pt x="632" y="83"/>
                  </a:lnTo>
                  <a:lnTo>
                    <a:pt x="632" y="83"/>
                  </a:lnTo>
                  <a:lnTo>
                    <a:pt x="632" y="83"/>
                  </a:lnTo>
                  <a:lnTo>
                    <a:pt x="632" y="85"/>
                  </a:lnTo>
                  <a:lnTo>
                    <a:pt x="632" y="85"/>
                  </a:lnTo>
                  <a:lnTo>
                    <a:pt x="632" y="85"/>
                  </a:lnTo>
                  <a:lnTo>
                    <a:pt x="630" y="85"/>
                  </a:lnTo>
                  <a:lnTo>
                    <a:pt x="630" y="83"/>
                  </a:lnTo>
                  <a:lnTo>
                    <a:pt x="630" y="83"/>
                  </a:lnTo>
                  <a:lnTo>
                    <a:pt x="630" y="83"/>
                  </a:lnTo>
                  <a:lnTo>
                    <a:pt x="630" y="80"/>
                  </a:lnTo>
                  <a:lnTo>
                    <a:pt x="630" y="78"/>
                  </a:lnTo>
                  <a:lnTo>
                    <a:pt x="630" y="78"/>
                  </a:lnTo>
                  <a:lnTo>
                    <a:pt x="630" y="78"/>
                  </a:lnTo>
                  <a:lnTo>
                    <a:pt x="630" y="78"/>
                  </a:lnTo>
                  <a:lnTo>
                    <a:pt x="630" y="78"/>
                  </a:lnTo>
                  <a:lnTo>
                    <a:pt x="630" y="78"/>
                  </a:lnTo>
                  <a:lnTo>
                    <a:pt x="630" y="78"/>
                  </a:lnTo>
                  <a:lnTo>
                    <a:pt x="630" y="78"/>
                  </a:lnTo>
                  <a:lnTo>
                    <a:pt x="627" y="78"/>
                  </a:lnTo>
                  <a:lnTo>
                    <a:pt x="627" y="78"/>
                  </a:lnTo>
                  <a:lnTo>
                    <a:pt x="627" y="78"/>
                  </a:lnTo>
                  <a:lnTo>
                    <a:pt x="627" y="78"/>
                  </a:lnTo>
                  <a:lnTo>
                    <a:pt x="625" y="78"/>
                  </a:lnTo>
                  <a:lnTo>
                    <a:pt x="625" y="75"/>
                  </a:lnTo>
                  <a:lnTo>
                    <a:pt x="627" y="75"/>
                  </a:lnTo>
                  <a:lnTo>
                    <a:pt x="627" y="73"/>
                  </a:lnTo>
                  <a:lnTo>
                    <a:pt x="627" y="73"/>
                  </a:lnTo>
                  <a:lnTo>
                    <a:pt x="625" y="73"/>
                  </a:lnTo>
                  <a:lnTo>
                    <a:pt x="625" y="75"/>
                  </a:lnTo>
                  <a:lnTo>
                    <a:pt x="625" y="75"/>
                  </a:lnTo>
                  <a:lnTo>
                    <a:pt x="625" y="73"/>
                  </a:lnTo>
                  <a:lnTo>
                    <a:pt x="623" y="73"/>
                  </a:lnTo>
                  <a:lnTo>
                    <a:pt x="623" y="73"/>
                  </a:lnTo>
                  <a:lnTo>
                    <a:pt x="623" y="75"/>
                  </a:lnTo>
                  <a:lnTo>
                    <a:pt x="623" y="75"/>
                  </a:lnTo>
                  <a:lnTo>
                    <a:pt x="623" y="78"/>
                  </a:lnTo>
                  <a:lnTo>
                    <a:pt x="623" y="78"/>
                  </a:lnTo>
                  <a:lnTo>
                    <a:pt x="625" y="78"/>
                  </a:lnTo>
                  <a:lnTo>
                    <a:pt x="625" y="80"/>
                  </a:lnTo>
                  <a:lnTo>
                    <a:pt x="625" y="80"/>
                  </a:lnTo>
                  <a:lnTo>
                    <a:pt x="625" y="80"/>
                  </a:lnTo>
                  <a:lnTo>
                    <a:pt x="623" y="80"/>
                  </a:lnTo>
                  <a:lnTo>
                    <a:pt x="623" y="80"/>
                  </a:lnTo>
                  <a:lnTo>
                    <a:pt x="620" y="83"/>
                  </a:lnTo>
                  <a:lnTo>
                    <a:pt x="620" y="83"/>
                  </a:lnTo>
                  <a:lnTo>
                    <a:pt x="620" y="83"/>
                  </a:lnTo>
                  <a:lnTo>
                    <a:pt x="620" y="83"/>
                  </a:lnTo>
                  <a:lnTo>
                    <a:pt x="618" y="83"/>
                  </a:lnTo>
                  <a:lnTo>
                    <a:pt x="618" y="80"/>
                  </a:lnTo>
                  <a:lnTo>
                    <a:pt x="618" y="80"/>
                  </a:lnTo>
                  <a:lnTo>
                    <a:pt x="618" y="83"/>
                  </a:lnTo>
                  <a:lnTo>
                    <a:pt x="615" y="83"/>
                  </a:lnTo>
                  <a:lnTo>
                    <a:pt x="615" y="83"/>
                  </a:lnTo>
                  <a:lnTo>
                    <a:pt x="615" y="83"/>
                  </a:lnTo>
                  <a:lnTo>
                    <a:pt x="615" y="83"/>
                  </a:lnTo>
                  <a:lnTo>
                    <a:pt x="615" y="83"/>
                  </a:lnTo>
                  <a:lnTo>
                    <a:pt x="615" y="83"/>
                  </a:lnTo>
                  <a:lnTo>
                    <a:pt x="615" y="83"/>
                  </a:lnTo>
                  <a:lnTo>
                    <a:pt x="613" y="85"/>
                  </a:lnTo>
                  <a:lnTo>
                    <a:pt x="615" y="85"/>
                  </a:lnTo>
                  <a:lnTo>
                    <a:pt x="615" y="85"/>
                  </a:lnTo>
                  <a:lnTo>
                    <a:pt x="615" y="85"/>
                  </a:lnTo>
                  <a:lnTo>
                    <a:pt x="615" y="85"/>
                  </a:lnTo>
                  <a:lnTo>
                    <a:pt x="615" y="87"/>
                  </a:lnTo>
                  <a:lnTo>
                    <a:pt x="615" y="87"/>
                  </a:lnTo>
                  <a:lnTo>
                    <a:pt x="615" y="87"/>
                  </a:lnTo>
                  <a:lnTo>
                    <a:pt x="615" y="87"/>
                  </a:lnTo>
                  <a:lnTo>
                    <a:pt x="615" y="90"/>
                  </a:lnTo>
                  <a:lnTo>
                    <a:pt x="615" y="90"/>
                  </a:lnTo>
                  <a:lnTo>
                    <a:pt x="615" y="87"/>
                  </a:lnTo>
                  <a:lnTo>
                    <a:pt x="615" y="90"/>
                  </a:lnTo>
                  <a:lnTo>
                    <a:pt x="615" y="90"/>
                  </a:lnTo>
                  <a:lnTo>
                    <a:pt x="615" y="90"/>
                  </a:lnTo>
                  <a:lnTo>
                    <a:pt x="615" y="90"/>
                  </a:lnTo>
                  <a:lnTo>
                    <a:pt x="618" y="90"/>
                  </a:lnTo>
                  <a:lnTo>
                    <a:pt x="620" y="87"/>
                  </a:lnTo>
                  <a:lnTo>
                    <a:pt x="620" y="87"/>
                  </a:lnTo>
                  <a:lnTo>
                    <a:pt x="620" y="87"/>
                  </a:lnTo>
                  <a:lnTo>
                    <a:pt x="620" y="87"/>
                  </a:lnTo>
                  <a:lnTo>
                    <a:pt x="620" y="85"/>
                  </a:lnTo>
                  <a:lnTo>
                    <a:pt x="623" y="85"/>
                  </a:lnTo>
                  <a:lnTo>
                    <a:pt x="623" y="85"/>
                  </a:lnTo>
                  <a:lnTo>
                    <a:pt x="623" y="85"/>
                  </a:lnTo>
                  <a:lnTo>
                    <a:pt x="623" y="85"/>
                  </a:lnTo>
                  <a:lnTo>
                    <a:pt x="623" y="85"/>
                  </a:lnTo>
                  <a:lnTo>
                    <a:pt x="623" y="85"/>
                  </a:lnTo>
                  <a:lnTo>
                    <a:pt x="623" y="85"/>
                  </a:lnTo>
                  <a:lnTo>
                    <a:pt x="625" y="85"/>
                  </a:lnTo>
                  <a:lnTo>
                    <a:pt x="625" y="85"/>
                  </a:lnTo>
                  <a:lnTo>
                    <a:pt x="625" y="85"/>
                  </a:lnTo>
                  <a:lnTo>
                    <a:pt x="625" y="87"/>
                  </a:lnTo>
                  <a:lnTo>
                    <a:pt x="623" y="87"/>
                  </a:lnTo>
                  <a:lnTo>
                    <a:pt x="623" y="87"/>
                  </a:lnTo>
                  <a:lnTo>
                    <a:pt x="623" y="87"/>
                  </a:lnTo>
                  <a:lnTo>
                    <a:pt x="620" y="87"/>
                  </a:lnTo>
                  <a:lnTo>
                    <a:pt x="620" y="87"/>
                  </a:lnTo>
                  <a:lnTo>
                    <a:pt x="620" y="87"/>
                  </a:lnTo>
                  <a:lnTo>
                    <a:pt x="620" y="87"/>
                  </a:lnTo>
                  <a:lnTo>
                    <a:pt x="618" y="90"/>
                  </a:lnTo>
                  <a:lnTo>
                    <a:pt x="618" y="90"/>
                  </a:lnTo>
                  <a:lnTo>
                    <a:pt x="618" y="90"/>
                  </a:lnTo>
                  <a:lnTo>
                    <a:pt x="618" y="90"/>
                  </a:lnTo>
                  <a:lnTo>
                    <a:pt x="618" y="90"/>
                  </a:lnTo>
                  <a:lnTo>
                    <a:pt x="618" y="92"/>
                  </a:lnTo>
                  <a:lnTo>
                    <a:pt x="618" y="92"/>
                  </a:lnTo>
                  <a:lnTo>
                    <a:pt x="618" y="92"/>
                  </a:lnTo>
                  <a:lnTo>
                    <a:pt x="615" y="92"/>
                  </a:lnTo>
                  <a:lnTo>
                    <a:pt x="618" y="92"/>
                  </a:lnTo>
                  <a:lnTo>
                    <a:pt x="618" y="92"/>
                  </a:lnTo>
                  <a:lnTo>
                    <a:pt x="618" y="92"/>
                  </a:lnTo>
                  <a:lnTo>
                    <a:pt x="618" y="92"/>
                  </a:lnTo>
                  <a:lnTo>
                    <a:pt x="618" y="94"/>
                  </a:lnTo>
                  <a:lnTo>
                    <a:pt x="618" y="94"/>
                  </a:lnTo>
                  <a:lnTo>
                    <a:pt x="618" y="94"/>
                  </a:lnTo>
                  <a:lnTo>
                    <a:pt x="618" y="94"/>
                  </a:lnTo>
                  <a:lnTo>
                    <a:pt x="620" y="94"/>
                  </a:lnTo>
                  <a:lnTo>
                    <a:pt x="623" y="94"/>
                  </a:lnTo>
                  <a:lnTo>
                    <a:pt x="625" y="92"/>
                  </a:lnTo>
                  <a:lnTo>
                    <a:pt x="625" y="92"/>
                  </a:lnTo>
                  <a:lnTo>
                    <a:pt x="625" y="92"/>
                  </a:lnTo>
                  <a:lnTo>
                    <a:pt x="627" y="94"/>
                  </a:lnTo>
                  <a:lnTo>
                    <a:pt x="627" y="94"/>
                  </a:lnTo>
                  <a:lnTo>
                    <a:pt x="627" y="92"/>
                  </a:lnTo>
                  <a:lnTo>
                    <a:pt x="627" y="92"/>
                  </a:lnTo>
                  <a:lnTo>
                    <a:pt x="627" y="94"/>
                  </a:lnTo>
                  <a:lnTo>
                    <a:pt x="630" y="94"/>
                  </a:lnTo>
                  <a:lnTo>
                    <a:pt x="630" y="94"/>
                  </a:lnTo>
                  <a:lnTo>
                    <a:pt x="630" y="94"/>
                  </a:lnTo>
                  <a:lnTo>
                    <a:pt x="630" y="94"/>
                  </a:lnTo>
                  <a:lnTo>
                    <a:pt x="627" y="94"/>
                  </a:lnTo>
                  <a:lnTo>
                    <a:pt x="627" y="94"/>
                  </a:lnTo>
                  <a:lnTo>
                    <a:pt x="627" y="97"/>
                  </a:lnTo>
                  <a:lnTo>
                    <a:pt x="627" y="99"/>
                  </a:lnTo>
                  <a:lnTo>
                    <a:pt x="627" y="99"/>
                  </a:lnTo>
                  <a:lnTo>
                    <a:pt x="630" y="101"/>
                  </a:lnTo>
                  <a:lnTo>
                    <a:pt x="630" y="104"/>
                  </a:lnTo>
                  <a:lnTo>
                    <a:pt x="632" y="104"/>
                  </a:lnTo>
                  <a:lnTo>
                    <a:pt x="632" y="106"/>
                  </a:lnTo>
                  <a:lnTo>
                    <a:pt x="630" y="104"/>
                  </a:lnTo>
                  <a:lnTo>
                    <a:pt x="627" y="101"/>
                  </a:lnTo>
                  <a:lnTo>
                    <a:pt x="625" y="101"/>
                  </a:lnTo>
                  <a:lnTo>
                    <a:pt x="625" y="104"/>
                  </a:lnTo>
                  <a:lnTo>
                    <a:pt x="625" y="104"/>
                  </a:lnTo>
                  <a:lnTo>
                    <a:pt x="625" y="104"/>
                  </a:lnTo>
                  <a:lnTo>
                    <a:pt x="625" y="104"/>
                  </a:lnTo>
                  <a:lnTo>
                    <a:pt x="623" y="104"/>
                  </a:lnTo>
                  <a:lnTo>
                    <a:pt x="625" y="104"/>
                  </a:lnTo>
                  <a:lnTo>
                    <a:pt x="625" y="104"/>
                  </a:lnTo>
                  <a:lnTo>
                    <a:pt x="623" y="101"/>
                  </a:lnTo>
                  <a:lnTo>
                    <a:pt x="623" y="104"/>
                  </a:lnTo>
                  <a:lnTo>
                    <a:pt x="623" y="104"/>
                  </a:lnTo>
                  <a:lnTo>
                    <a:pt x="623" y="104"/>
                  </a:lnTo>
                  <a:lnTo>
                    <a:pt x="620" y="104"/>
                  </a:lnTo>
                  <a:lnTo>
                    <a:pt x="620" y="104"/>
                  </a:lnTo>
                  <a:lnTo>
                    <a:pt x="623" y="101"/>
                  </a:lnTo>
                  <a:lnTo>
                    <a:pt x="623" y="99"/>
                  </a:lnTo>
                  <a:lnTo>
                    <a:pt x="623" y="99"/>
                  </a:lnTo>
                  <a:lnTo>
                    <a:pt x="623" y="99"/>
                  </a:lnTo>
                  <a:lnTo>
                    <a:pt x="620" y="99"/>
                  </a:lnTo>
                  <a:lnTo>
                    <a:pt x="620" y="99"/>
                  </a:lnTo>
                  <a:lnTo>
                    <a:pt x="620" y="99"/>
                  </a:lnTo>
                  <a:lnTo>
                    <a:pt x="620" y="99"/>
                  </a:lnTo>
                  <a:lnTo>
                    <a:pt x="620" y="99"/>
                  </a:lnTo>
                  <a:lnTo>
                    <a:pt x="618" y="97"/>
                  </a:lnTo>
                  <a:lnTo>
                    <a:pt x="618" y="97"/>
                  </a:lnTo>
                  <a:lnTo>
                    <a:pt x="615" y="97"/>
                  </a:lnTo>
                  <a:lnTo>
                    <a:pt x="615" y="97"/>
                  </a:lnTo>
                  <a:lnTo>
                    <a:pt x="615" y="97"/>
                  </a:lnTo>
                  <a:lnTo>
                    <a:pt x="613" y="97"/>
                  </a:lnTo>
                  <a:lnTo>
                    <a:pt x="613" y="94"/>
                  </a:lnTo>
                  <a:lnTo>
                    <a:pt x="613" y="94"/>
                  </a:lnTo>
                  <a:lnTo>
                    <a:pt x="613" y="94"/>
                  </a:lnTo>
                  <a:lnTo>
                    <a:pt x="613" y="94"/>
                  </a:lnTo>
                  <a:lnTo>
                    <a:pt x="613" y="94"/>
                  </a:lnTo>
                  <a:lnTo>
                    <a:pt x="613" y="92"/>
                  </a:lnTo>
                  <a:lnTo>
                    <a:pt x="613" y="92"/>
                  </a:lnTo>
                  <a:lnTo>
                    <a:pt x="611" y="92"/>
                  </a:lnTo>
                  <a:lnTo>
                    <a:pt x="608" y="94"/>
                  </a:lnTo>
                  <a:lnTo>
                    <a:pt x="608" y="94"/>
                  </a:lnTo>
                  <a:lnTo>
                    <a:pt x="611" y="94"/>
                  </a:lnTo>
                  <a:lnTo>
                    <a:pt x="611" y="92"/>
                  </a:lnTo>
                  <a:lnTo>
                    <a:pt x="611" y="92"/>
                  </a:lnTo>
                  <a:lnTo>
                    <a:pt x="608" y="92"/>
                  </a:lnTo>
                  <a:lnTo>
                    <a:pt x="608" y="92"/>
                  </a:lnTo>
                  <a:lnTo>
                    <a:pt x="608" y="92"/>
                  </a:lnTo>
                  <a:lnTo>
                    <a:pt x="608" y="90"/>
                  </a:lnTo>
                  <a:lnTo>
                    <a:pt x="608" y="90"/>
                  </a:lnTo>
                  <a:lnTo>
                    <a:pt x="608" y="90"/>
                  </a:lnTo>
                  <a:lnTo>
                    <a:pt x="606" y="90"/>
                  </a:lnTo>
                  <a:lnTo>
                    <a:pt x="606" y="90"/>
                  </a:lnTo>
                  <a:lnTo>
                    <a:pt x="606" y="92"/>
                  </a:lnTo>
                  <a:lnTo>
                    <a:pt x="606" y="90"/>
                  </a:lnTo>
                  <a:lnTo>
                    <a:pt x="606" y="90"/>
                  </a:lnTo>
                  <a:lnTo>
                    <a:pt x="606" y="90"/>
                  </a:lnTo>
                  <a:lnTo>
                    <a:pt x="606" y="92"/>
                  </a:lnTo>
                  <a:lnTo>
                    <a:pt x="606" y="92"/>
                  </a:lnTo>
                  <a:lnTo>
                    <a:pt x="606" y="92"/>
                  </a:lnTo>
                  <a:lnTo>
                    <a:pt x="606" y="92"/>
                  </a:lnTo>
                  <a:lnTo>
                    <a:pt x="606" y="92"/>
                  </a:lnTo>
                  <a:lnTo>
                    <a:pt x="606" y="92"/>
                  </a:lnTo>
                  <a:lnTo>
                    <a:pt x="606" y="94"/>
                  </a:lnTo>
                  <a:lnTo>
                    <a:pt x="606" y="94"/>
                  </a:lnTo>
                  <a:lnTo>
                    <a:pt x="606" y="94"/>
                  </a:lnTo>
                  <a:lnTo>
                    <a:pt x="606" y="94"/>
                  </a:lnTo>
                  <a:lnTo>
                    <a:pt x="606" y="94"/>
                  </a:lnTo>
                  <a:lnTo>
                    <a:pt x="606" y="97"/>
                  </a:lnTo>
                  <a:lnTo>
                    <a:pt x="606" y="97"/>
                  </a:lnTo>
                  <a:lnTo>
                    <a:pt x="608" y="94"/>
                  </a:lnTo>
                  <a:lnTo>
                    <a:pt x="608" y="97"/>
                  </a:lnTo>
                  <a:lnTo>
                    <a:pt x="608" y="97"/>
                  </a:lnTo>
                  <a:lnTo>
                    <a:pt x="608" y="97"/>
                  </a:lnTo>
                  <a:lnTo>
                    <a:pt x="608" y="97"/>
                  </a:lnTo>
                  <a:lnTo>
                    <a:pt x="606" y="97"/>
                  </a:lnTo>
                  <a:lnTo>
                    <a:pt x="606" y="99"/>
                  </a:lnTo>
                  <a:lnTo>
                    <a:pt x="606" y="99"/>
                  </a:lnTo>
                  <a:lnTo>
                    <a:pt x="606" y="101"/>
                  </a:lnTo>
                  <a:lnTo>
                    <a:pt x="606" y="101"/>
                  </a:lnTo>
                  <a:lnTo>
                    <a:pt x="606" y="104"/>
                  </a:lnTo>
                  <a:lnTo>
                    <a:pt x="606" y="104"/>
                  </a:lnTo>
                  <a:lnTo>
                    <a:pt x="604" y="104"/>
                  </a:lnTo>
                  <a:lnTo>
                    <a:pt x="604" y="101"/>
                  </a:lnTo>
                  <a:lnTo>
                    <a:pt x="604" y="101"/>
                  </a:lnTo>
                  <a:lnTo>
                    <a:pt x="604" y="101"/>
                  </a:lnTo>
                  <a:lnTo>
                    <a:pt x="604" y="99"/>
                  </a:lnTo>
                  <a:lnTo>
                    <a:pt x="604" y="99"/>
                  </a:lnTo>
                  <a:lnTo>
                    <a:pt x="604" y="99"/>
                  </a:lnTo>
                  <a:lnTo>
                    <a:pt x="604" y="101"/>
                  </a:lnTo>
                  <a:lnTo>
                    <a:pt x="604" y="101"/>
                  </a:lnTo>
                  <a:lnTo>
                    <a:pt x="604" y="104"/>
                  </a:lnTo>
                  <a:lnTo>
                    <a:pt x="604" y="106"/>
                  </a:lnTo>
                  <a:lnTo>
                    <a:pt x="601" y="106"/>
                  </a:lnTo>
                  <a:lnTo>
                    <a:pt x="601" y="106"/>
                  </a:lnTo>
                  <a:lnTo>
                    <a:pt x="599" y="104"/>
                  </a:lnTo>
                  <a:lnTo>
                    <a:pt x="599" y="104"/>
                  </a:lnTo>
                  <a:lnTo>
                    <a:pt x="597" y="104"/>
                  </a:lnTo>
                  <a:lnTo>
                    <a:pt x="597" y="104"/>
                  </a:lnTo>
                  <a:lnTo>
                    <a:pt x="594" y="104"/>
                  </a:lnTo>
                  <a:lnTo>
                    <a:pt x="594" y="106"/>
                  </a:lnTo>
                  <a:lnTo>
                    <a:pt x="594" y="106"/>
                  </a:lnTo>
                  <a:lnTo>
                    <a:pt x="594" y="106"/>
                  </a:lnTo>
                  <a:lnTo>
                    <a:pt x="592" y="106"/>
                  </a:lnTo>
                  <a:lnTo>
                    <a:pt x="592" y="106"/>
                  </a:lnTo>
                  <a:lnTo>
                    <a:pt x="592" y="106"/>
                  </a:lnTo>
                  <a:lnTo>
                    <a:pt x="592" y="106"/>
                  </a:lnTo>
                  <a:lnTo>
                    <a:pt x="589" y="106"/>
                  </a:lnTo>
                  <a:lnTo>
                    <a:pt x="592" y="106"/>
                  </a:lnTo>
                  <a:lnTo>
                    <a:pt x="592" y="109"/>
                  </a:lnTo>
                  <a:lnTo>
                    <a:pt x="592" y="111"/>
                  </a:lnTo>
                  <a:lnTo>
                    <a:pt x="592" y="111"/>
                  </a:lnTo>
                  <a:lnTo>
                    <a:pt x="592" y="111"/>
                  </a:lnTo>
                  <a:lnTo>
                    <a:pt x="592" y="113"/>
                  </a:lnTo>
                  <a:lnTo>
                    <a:pt x="592" y="116"/>
                  </a:lnTo>
                  <a:lnTo>
                    <a:pt x="592" y="113"/>
                  </a:lnTo>
                  <a:lnTo>
                    <a:pt x="592" y="113"/>
                  </a:lnTo>
                  <a:lnTo>
                    <a:pt x="592" y="113"/>
                  </a:lnTo>
                  <a:lnTo>
                    <a:pt x="592" y="113"/>
                  </a:lnTo>
                  <a:lnTo>
                    <a:pt x="592" y="116"/>
                  </a:lnTo>
                  <a:lnTo>
                    <a:pt x="592" y="116"/>
                  </a:lnTo>
                  <a:lnTo>
                    <a:pt x="592" y="116"/>
                  </a:lnTo>
                  <a:lnTo>
                    <a:pt x="589" y="113"/>
                  </a:lnTo>
                  <a:lnTo>
                    <a:pt x="589" y="116"/>
                  </a:lnTo>
                  <a:lnTo>
                    <a:pt x="589" y="116"/>
                  </a:lnTo>
                  <a:lnTo>
                    <a:pt x="589" y="116"/>
                  </a:lnTo>
                  <a:lnTo>
                    <a:pt x="592" y="118"/>
                  </a:lnTo>
                  <a:lnTo>
                    <a:pt x="589" y="118"/>
                  </a:lnTo>
                  <a:lnTo>
                    <a:pt x="589" y="120"/>
                  </a:lnTo>
                  <a:lnTo>
                    <a:pt x="589" y="120"/>
                  </a:lnTo>
                  <a:lnTo>
                    <a:pt x="592" y="123"/>
                  </a:lnTo>
                  <a:lnTo>
                    <a:pt x="592" y="123"/>
                  </a:lnTo>
                  <a:lnTo>
                    <a:pt x="592" y="127"/>
                  </a:lnTo>
                  <a:lnTo>
                    <a:pt x="592" y="125"/>
                  </a:lnTo>
                  <a:lnTo>
                    <a:pt x="592" y="125"/>
                  </a:lnTo>
                  <a:lnTo>
                    <a:pt x="592" y="125"/>
                  </a:lnTo>
                  <a:lnTo>
                    <a:pt x="592" y="125"/>
                  </a:lnTo>
                  <a:lnTo>
                    <a:pt x="594" y="125"/>
                  </a:lnTo>
                  <a:lnTo>
                    <a:pt x="594" y="125"/>
                  </a:lnTo>
                  <a:lnTo>
                    <a:pt x="594" y="123"/>
                  </a:lnTo>
                  <a:lnTo>
                    <a:pt x="594" y="125"/>
                  </a:lnTo>
                  <a:lnTo>
                    <a:pt x="594" y="127"/>
                  </a:lnTo>
                  <a:lnTo>
                    <a:pt x="594" y="130"/>
                  </a:lnTo>
                  <a:lnTo>
                    <a:pt x="594" y="130"/>
                  </a:lnTo>
                  <a:lnTo>
                    <a:pt x="597" y="130"/>
                  </a:lnTo>
                  <a:lnTo>
                    <a:pt x="597" y="132"/>
                  </a:lnTo>
                  <a:lnTo>
                    <a:pt x="597" y="132"/>
                  </a:lnTo>
                  <a:lnTo>
                    <a:pt x="597" y="132"/>
                  </a:lnTo>
                  <a:lnTo>
                    <a:pt x="597" y="132"/>
                  </a:lnTo>
                  <a:lnTo>
                    <a:pt x="597" y="135"/>
                  </a:lnTo>
                  <a:lnTo>
                    <a:pt x="597" y="132"/>
                  </a:lnTo>
                  <a:lnTo>
                    <a:pt x="599" y="127"/>
                  </a:lnTo>
                  <a:lnTo>
                    <a:pt x="601" y="125"/>
                  </a:lnTo>
                  <a:lnTo>
                    <a:pt x="601" y="123"/>
                  </a:lnTo>
                  <a:lnTo>
                    <a:pt x="604" y="123"/>
                  </a:lnTo>
                  <a:lnTo>
                    <a:pt x="604" y="123"/>
                  </a:lnTo>
                  <a:lnTo>
                    <a:pt x="606" y="123"/>
                  </a:lnTo>
                  <a:lnTo>
                    <a:pt x="606" y="123"/>
                  </a:lnTo>
                  <a:lnTo>
                    <a:pt x="608" y="123"/>
                  </a:lnTo>
                  <a:lnTo>
                    <a:pt x="606" y="123"/>
                  </a:lnTo>
                  <a:lnTo>
                    <a:pt x="606" y="125"/>
                  </a:lnTo>
                  <a:lnTo>
                    <a:pt x="606" y="125"/>
                  </a:lnTo>
                  <a:lnTo>
                    <a:pt x="606" y="127"/>
                  </a:lnTo>
                  <a:lnTo>
                    <a:pt x="606" y="127"/>
                  </a:lnTo>
                  <a:lnTo>
                    <a:pt x="606" y="125"/>
                  </a:lnTo>
                  <a:lnTo>
                    <a:pt x="604" y="125"/>
                  </a:lnTo>
                  <a:lnTo>
                    <a:pt x="601" y="127"/>
                  </a:lnTo>
                  <a:lnTo>
                    <a:pt x="601" y="127"/>
                  </a:lnTo>
                  <a:lnTo>
                    <a:pt x="601" y="130"/>
                  </a:lnTo>
                  <a:lnTo>
                    <a:pt x="601" y="132"/>
                  </a:lnTo>
                  <a:lnTo>
                    <a:pt x="601" y="132"/>
                  </a:lnTo>
                  <a:lnTo>
                    <a:pt x="601" y="132"/>
                  </a:lnTo>
                  <a:lnTo>
                    <a:pt x="601" y="132"/>
                  </a:lnTo>
                  <a:lnTo>
                    <a:pt x="601" y="135"/>
                  </a:lnTo>
                  <a:lnTo>
                    <a:pt x="601" y="139"/>
                  </a:lnTo>
                  <a:lnTo>
                    <a:pt x="601" y="142"/>
                  </a:lnTo>
                  <a:lnTo>
                    <a:pt x="599" y="139"/>
                  </a:lnTo>
                  <a:lnTo>
                    <a:pt x="599" y="142"/>
                  </a:lnTo>
                  <a:lnTo>
                    <a:pt x="597" y="144"/>
                  </a:lnTo>
                  <a:lnTo>
                    <a:pt x="597" y="144"/>
                  </a:lnTo>
                  <a:lnTo>
                    <a:pt x="597" y="144"/>
                  </a:lnTo>
                  <a:lnTo>
                    <a:pt x="597" y="142"/>
                  </a:lnTo>
                  <a:lnTo>
                    <a:pt x="594" y="142"/>
                  </a:lnTo>
                  <a:lnTo>
                    <a:pt x="594" y="142"/>
                  </a:lnTo>
                  <a:lnTo>
                    <a:pt x="594" y="139"/>
                  </a:lnTo>
                  <a:lnTo>
                    <a:pt x="594" y="139"/>
                  </a:lnTo>
                  <a:lnTo>
                    <a:pt x="594" y="139"/>
                  </a:lnTo>
                  <a:lnTo>
                    <a:pt x="594" y="137"/>
                  </a:lnTo>
                  <a:lnTo>
                    <a:pt x="594" y="137"/>
                  </a:lnTo>
                  <a:lnTo>
                    <a:pt x="594" y="137"/>
                  </a:lnTo>
                  <a:lnTo>
                    <a:pt x="592" y="137"/>
                  </a:lnTo>
                  <a:lnTo>
                    <a:pt x="592" y="137"/>
                  </a:lnTo>
                  <a:lnTo>
                    <a:pt x="592" y="142"/>
                  </a:lnTo>
                  <a:lnTo>
                    <a:pt x="592" y="144"/>
                  </a:lnTo>
                  <a:lnTo>
                    <a:pt x="592" y="144"/>
                  </a:lnTo>
                  <a:lnTo>
                    <a:pt x="589" y="144"/>
                  </a:lnTo>
                  <a:lnTo>
                    <a:pt x="589" y="144"/>
                  </a:lnTo>
                  <a:lnTo>
                    <a:pt x="589" y="144"/>
                  </a:lnTo>
                  <a:lnTo>
                    <a:pt x="589" y="146"/>
                  </a:lnTo>
                  <a:lnTo>
                    <a:pt x="589" y="146"/>
                  </a:lnTo>
                  <a:lnTo>
                    <a:pt x="589" y="146"/>
                  </a:lnTo>
                  <a:lnTo>
                    <a:pt x="589" y="146"/>
                  </a:lnTo>
                  <a:lnTo>
                    <a:pt x="592" y="149"/>
                  </a:lnTo>
                  <a:lnTo>
                    <a:pt x="589" y="149"/>
                  </a:lnTo>
                  <a:lnTo>
                    <a:pt x="589" y="149"/>
                  </a:lnTo>
                  <a:lnTo>
                    <a:pt x="589" y="151"/>
                  </a:lnTo>
                  <a:lnTo>
                    <a:pt x="589" y="151"/>
                  </a:lnTo>
                  <a:lnTo>
                    <a:pt x="589" y="151"/>
                  </a:lnTo>
                  <a:lnTo>
                    <a:pt x="589" y="151"/>
                  </a:lnTo>
                  <a:lnTo>
                    <a:pt x="592" y="154"/>
                  </a:lnTo>
                  <a:lnTo>
                    <a:pt x="592" y="154"/>
                  </a:lnTo>
                  <a:lnTo>
                    <a:pt x="592" y="154"/>
                  </a:lnTo>
                  <a:lnTo>
                    <a:pt x="592" y="154"/>
                  </a:lnTo>
                  <a:lnTo>
                    <a:pt x="594" y="154"/>
                  </a:lnTo>
                  <a:lnTo>
                    <a:pt x="594" y="154"/>
                  </a:lnTo>
                  <a:lnTo>
                    <a:pt x="594" y="154"/>
                  </a:lnTo>
                  <a:lnTo>
                    <a:pt x="594" y="154"/>
                  </a:lnTo>
                  <a:lnTo>
                    <a:pt x="594" y="154"/>
                  </a:lnTo>
                  <a:lnTo>
                    <a:pt x="597" y="154"/>
                  </a:lnTo>
                  <a:lnTo>
                    <a:pt x="599" y="154"/>
                  </a:lnTo>
                  <a:lnTo>
                    <a:pt x="601" y="154"/>
                  </a:lnTo>
                  <a:lnTo>
                    <a:pt x="606" y="154"/>
                  </a:lnTo>
                  <a:lnTo>
                    <a:pt x="608" y="156"/>
                  </a:lnTo>
                  <a:lnTo>
                    <a:pt x="611" y="156"/>
                  </a:lnTo>
                  <a:lnTo>
                    <a:pt x="611" y="156"/>
                  </a:lnTo>
                  <a:lnTo>
                    <a:pt x="613" y="158"/>
                  </a:lnTo>
                  <a:lnTo>
                    <a:pt x="613" y="158"/>
                  </a:lnTo>
                  <a:lnTo>
                    <a:pt x="615" y="158"/>
                  </a:lnTo>
                  <a:lnTo>
                    <a:pt x="615" y="158"/>
                  </a:lnTo>
                  <a:lnTo>
                    <a:pt x="615" y="158"/>
                  </a:lnTo>
                  <a:lnTo>
                    <a:pt x="613" y="158"/>
                  </a:lnTo>
                  <a:lnTo>
                    <a:pt x="611" y="158"/>
                  </a:lnTo>
                  <a:lnTo>
                    <a:pt x="611" y="158"/>
                  </a:lnTo>
                  <a:lnTo>
                    <a:pt x="608" y="156"/>
                  </a:lnTo>
                  <a:lnTo>
                    <a:pt x="608" y="156"/>
                  </a:lnTo>
                  <a:lnTo>
                    <a:pt x="606" y="156"/>
                  </a:lnTo>
                  <a:lnTo>
                    <a:pt x="604" y="158"/>
                  </a:lnTo>
                  <a:lnTo>
                    <a:pt x="604" y="156"/>
                  </a:lnTo>
                  <a:lnTo>
                    <a:pt x="601" y="158"/>
                  </a:lnTo>
                  <a:lnTo>
                    <a:pt x="601" y="158"/>
                  </a:lnTo>
                  <a:lnTo>
                    <a:pt x="594" y="158"/>
                  </a:lnTo>
                  <a:lnTo>
                    <a:pt x="594" y="156"/>
                  </a:lnTo>
                  <a:lnTo>
                    <a:pt x="592" y="156"/>
                  </a:lnTo>
                  <a:lnTo>
                    <a:pt x="592" y="156"/>
                  </a:lnTo>
                  <a:lnTo>
                    <a:pt x="589" y="154"/>
                  </a:lnTo>
                  <a:lnTo>
                    <a:pt x="589" y="156"/>
                  </a:lnTo>
                  <a:lnTo>
                    <a:pt x="587" y="158"/>
                  </a:lnTo>
                  <a:lnTo>
                    <a:pt x="587" y="158"/>
                  </a:lnTo>
                  <a:lnTo>
                    <a:pt x="585" y="158"/>
                  </a:lnTo>
                  <a:lnTo>
                    <a:pt x="582" y="158"/>
                  </a:lnTo>
                  <a:lnTo>
                    <a:pt x="580" y="156"/>
                  </a:lnTo>
                  <a:lnTo>
                    <a:pt x="580" y="156"/>
                  </a:lnTo>
                  <a:lnTo>
                    <a:pt x="580" y="151"/>
                  </a:lnTo>
                  <a:lnTo>
                    <a:pt x="580" y="151"/>
                  </a:lnTo>
                  <a:lnTo>
                    <a:pt x="578" y="151"/>
                  </a:lnTo>
                  <a:lnTo>
                    <a:pt x="578" y="151"/>
                  </a:lnTo>
                  <a:lnTo>
                    <a:pt x="575" y="149"/>
                  </a:lnTo>
                  <a:lnTo>
                    <a:pt x="573" y="149"/>
                  </a:lnTo>
                  <a:lnTo>
                    <a:pt x="573" y="149"/>
                  </a:lnTo>
                  <a:lnTo>
                    <a:pt x="573" y="149"/>
                  </a:lnTo>
                  <a:lnTo>
                    <a:pt x="573" y="149"/>
                  </a:lnTo>
                  <a:lnTo>
                    <a:pt x="573" y="149"/>
                  </a:lnTo>
                  <a:lnTo>
                    <a:pt x="570" y="149"/>
                  </a:lnTo>
                  <a:lnTo>
                    <a:pt x="570" y="149"/>
                  </a:lnTo>
                  <a:lnTo>
                    <a:pt x="568" y="149"/>
                  </a:lnTo>
                  <a:lnTo>
                    <a:pt x="566" y="146"/>
                  </a:lnTo>
                  <a:lnTo>
                    <a:pt x="566" y="146"/>
                  </a:lnTo>
                  <a:lnTo>
                    <a:pt x="566" y="149"/>
                  </a:lnTo>
                  <a:lnTo>
                    <a:pt x="568" y="149"/>
                  </a:lnTo>
                  <a:lnTo>
                    <a:pt x="568" y="149"/>
                  </a:lnTo>
                  <a:lnTo>
                    <a:pt x="570" y="151"/>
                  </a:lnTo>
                  <a:lnTo>
                    <a:pt x="570" y="151"/>
                  </a:lnTo>
                  <a:lnTo>
                    <a:pt x="568" y="151"/>
                  </a:lnTo>
                  <a:lnTo>
                    <a:pt x="568" y="154"/>
                  </a:lnTo>
                  <a:lnTo>
                    <a:pt x="570" y="156"/>
                  </a:lnTo>
                  <a:lnTo>
                    <a:pt x="570" y="156"/>
                  </a:lnTo>
                  <a:lnTo>
                    <a:pt x="568" y="156"/>
                  </a:lnTo>
                  <a:lnTo>
                    <a:pt x="568" y="156"/>
                  </a:lnTo>
                  <a:lnTo>
                    <a:pt x="568" y="156"/>
                  </a:lnTo>
                  <a:lnTo>
                    <a:pt x="566" y="154"/>
                  </a:lnTo>
                  <a:lnTo>
                    <a:pt x="566" y="154"/>
                  </a:lnTo>
                  <a:lnTo>
                    <a:pt x="566" y="154"/>
                  </a:lnTo>
                  <a:lnTo>
                    <a:pt x="566" y="156"/>
                  </a:lnTo>
                  <a:lnTo>
                    <a:pt x="566" y="156"/>
                  </a:lnTo>
                  <a:lnTo>
                    <a:pt x="566" y="158"/>
                  </a:lnTo>
                  <a:lnTo>
                    <a:pt x="563" y="158"/>
                  </a:lnTo>
                  <a:lnTo>
                    <a:pt x="563" y="158"/>
                  </a:lnTo>
                  <a:lnTo>
                    <a:pt x="563" y="158"/>
                  </a:lnTo>
                  <a:lnTo>
                    <a:pt x="563" y="158"/>
                  </a:lnTo>
                  <a:lnTo>
                    <a:pt x="563" y="158"/>
                  </a:lnTo>
                  <a:lnTo>
                    <a:pt x="563" y="158"/>
                  </a:lnTo>
                  <a:lnTo>
                    <a:pt x="563" y="158"/>
                  </a:lnTo>
                  <a:lnTo>
                    <a:pt x="561" y="156"/>
                  </a:lnTo>
                  <a:lnTo>
                    <a:pt x="563" y="156"/>
                  </a:lnTo>
                  <a:lnTo>
                    <a:pt x="563" y="156"/>
                  </a:lnTo>
                  <a:lnTo>
                    <a:pt x="563" y="156"/>
                  </a:lnTo>
                  <a:lnTo>
                    <a:pt x="563" y="156"/>
                  </a:lnTo>
                  <a:lnTo>
                    <a:pt x="563" y="154"/>
                  </a:lnTo>
                  <a:lnTo>
                    <a:pt x="563" y="154"/>
                  </a:lnTo>
                  <a:lnTo>
                    <a:pt x="563" y="154"/>
                  </a:lnTo>
                  <a:lnTo>
                    <a:pt x="561" y="154"/>
                  </a:lnTo>
                  <a:lnTo>
                    <a:pt x="561" y="154"/>
                  </a:lnTo>
                  <a:lnTo>
                    <a:pt x="561" y="151"/>
                  </a:lnTo>
                  <a:lnTo>
                    <a:pt x="556" y="149"/>
                  </a:lnTo>
                  <a:lnTo>
                    <a:pt x="559" y="149"/>
                  </a:lnTo>
                  <a:lnTo>
                    <a:pt x="559" y="149"/>
                  </a:lnTo>
                  <a:lnTo>
                    <a:pt x="561" y="149"/>
                  </a:lnTo>
                  <a:lnTo>
                    <a:pt x="561" y="146"/>
                  </a:lnTo>
                  <a:lnTo>
                    <a:pt x="561" y="146"/>
                  </a:lnTo>
                  <a:lnTo>
                    <a:pt x="559" y="146"/>
                  </a:lnTo>
                  <a:lnTo>
                    <a:pt x="559" y="146"/>
                  </a:lnTo>
                  <a:lnTo>
                    <a:pt x="559" y="146"/>
                  </a:lnTo>
                  <a:lnTo>
                    <a:pt x="559" y="146"/>
                  </a:lnTo>
                  <a:lnTo>
                    <a:pt x="561" y="146"/>
                  </a:lnTo>
                  <a:lnTo>
                    <a:pt x="561" y="146"/>
                  </a:lnTo>
                  <a:lnTo>
                    <a:pt x="561" y="146"/>
                  </a:lnTo>
                  <a:lnTo>
                    <a:pt x="561" y="144"/>
                  </a:lnTo>
                  <a:lnTo>
                    <a:pt x="561" y="144"/>
                  </a:lnTo>
                  <a:lnTo>
                    <a:pt x="559" y="144"/>
                  </a:lnTo>
                  <a:lnTo>
                    <a:pt x="559" y="144"/>
                  </a:lnTo>
                  <a:lnTo>
                    <a:pt x="559" y="144"/>
                  </a:lnTo>
                  <a:lnTo>
                    <a:pt x="559" y="144"/>
                  </a:lnTo>
                  <a:lnTo>
                    <a:pt x="559" y="144"/>
                  </a:lnTo>
                  <a:lnTo>
                    <a:pt x="559" y="144"/>
                  </a:lnTo>
                  <a:lnTo>
                    <a:pt x="556" y="144"/>
                  </a:lnTo>
                  <a:lnTo>
                    <a:pt x="556" y="142"/>
                  </a:lnTo>
                  <a:lnTo>
                    <a:pt x="556" y="142"/>
                  </a:lnTo>
                  <a:lnTo>
                    <a:pt x="556" y="144"/>
                  </a:lnTo>
                  <a:lnTo>
                    <a:pt x="554" y="142"/>
                  </a:lnTo>
                  <a:lnTo>
                    <a:pt x="549" y="144"/>
                  </a:lnTo>
                  <a:lnTo>
                    <a:pt x="549" y="144"/>
                  </a:lnTo>
                  <a:lnTo>
                    <a:pt x="549" y="144"/>
                  </a:lnTo>
                  <a:lnTo>
                    <a:pt x="549" y="144"/>
                  </a:lnTo>
                  <a:lnTo>
                    <a:pt x="549" y="144"/>
                  </a:lnTo>
                  <a:lnTo>
                    <a:pt x="549" y="144"/>
                  </a:lnTo>
                  <a:lnTo>
                    <a:pt x="549" y="144"/>
                  </a:lnTo>
                  <a:lnTo>
                    <a:pt x="547" y="146"/>
                  </a:lnTo>
                  <a:lnTo>
                    <a:pt x="549" y="146"/>
                  </a:lnTo>
                  <a:lnTo>
                    <a:pt x="549" y="149"/>
                  </a:lnTo>
                  <a:lnTo>
                    <a:pt x="549" y="149"/>
                  </a:lnTo>
                  <a:lnTo>
                    <a:pt x="547" y="149"/>
                  </a:lnTo>
                  <a:lnTo>
                    <a:pt x="547" y="151"/>
                  </a:lnTo>
                  <a:lnTo>
                    <a:pt x="547" y="151"/>
                  </a:lnTo>
                  <a:lnTo>
                    <a:pt x="549" y="151"/>
                  </a:lnTo>
                  <a:lnTo>
                    <a:pt x="549" y="151"/>
                  </a:lnTo>
                  <a:lnTo>
                    <a:pt x="549" y="151"/>
                  </a:lnTo>
                  <a:lnTo>
                    <a:pt x="549" y="154"/>
                  </a:lnTo>
                  <a:lnTo>
                    <a:pt x="549" y="154"/>
                  </a:lnTo>
                  <a:lnTo>
                    <a:pt x="549" y="154"/>
                  </a:lnTo>
                  <a:lnTo>
                    <a:pt x="552" y="154"/>
                  </a:lnTo>
                  <a:lnTo>
                    <a:pt x="552" y="151"/>
                  </a:lnTo>
                  <a:lnTo>
                    <a:pt x="552" y="151"/>
                  </a:lnTo>
                  <a:lnTo>
                    <a:pt x="549" y="151"/>
                  </a:lnTo>
                  <a:lnTo>
                    <a:pt x="549" y="151"/>
                  </a:lnTo>
                  <a:lnTo>
                    <a:pt x="549" y="151"/>
                  </a:lnTo>
                  <a:lnTo>
                    <a:pt x="552" y="151"/>
                  </a:lnTo>
                  <a:lnTo>
                    <a:pt x="552" y="151"/>
                  </a:lnTo>
                  <a:lnTo>
                    <a:pt x="552" y="151"/>
                  </a:lnTo>
                  <a:lnTo>
                    <a:pt x="552" y="154"/>
                  </a:lnTo>
                  <a:lnTo>
                    <a:pt x="552" y="154"/>
                  </a:lnTo>
                  <a:lnTo>
                    <a:pt x="552" y="154"/>
                  </a:lnTo>
                  <a:lnTo>
                    <a:pt x="554" y="154"/>
                  </a:lnTo>
                  <a:lnTo>
                    <a:pt x="556" y="154"/>
                  </a:lnTo>
                  <a:lnTo>
                    <a:pt x="556" y="154"/>
                  </a:lnTo>
                  <a:lnTo>
                    <a:pt x="556" y="156"/>
                  </a:lnTo>
                  <a:lnTo>
                    <a:pt x="556" y="156"/>
                  </a:lnTo>
                  <a:lnTo>
                    <a:pt x="556" y="156"/>
                  </a:lnTo>
                  <a:lnTo>
                    <a:pt x="554" y="156"/>
                  </a:lnTo>
                  <a:lnTo>
                    <a:pt x="554" y="156"/>
                  </a:lnTo>
                  <a:lnTo>
                    <a:pt x="554" y="156"/>
                  </a:lnTo>
                  <a:lnTo>
                    <a:pt x="552" y="156"/>
                  </a:lnTo>
                  <a:lnTo>
                    <a:pt x="552" y="156"/>
                  </a:lnTo>
                  <a:lnTo>
                    <a:pt x="552" y="156"/>
                  </a:lnTo>
                  <a:lnTo>
                    <a:pt x="552" y="156"/>
                  </a:lnTo>
                  <a:lnTo>
                    <a:pt x="552" y="156"/>
                  </a:lnTo>
                  <a:lnTo>
                    <a:pt x="552" y="156"/>
                  </a:lnTo>
                  <a:lnTo>
                    <a:pt x="554" y="158"/>
                  </a:lnTo>
                  <a:lnTo>
                    <a:pt x="554" y="158"/>
                  </a:lnTo>
                  <a:lnTo>
                    <a:pt x="554" y="158"/>
                  </a:lnTo>
                  <a:lnTo>
                    <a:pt x="556" y="158"/>
                  </a:lnTo>
                  <a:lnTo>
                    <a:pt x="552" y="158"/>
                  </a:lnTo>
                  <a:lnTo>
                    <a:pt x="547" y="158"/>
                  </a:lnTo>
                  <a:lnTo>
                    <a:pt x="547" y="158"/>
                  </a:lnTo>
                  <a:lnTo>
                    <a:pt x="547" y="158"/>
                  </a:lnTo>
                  <a:lnTo>
                    <a:pt x="544" y="158"/>
                  </a:lnTo>
                  <a:lnTo>
                    <a:pt x="544" y="158"/>
                  </a:lnTo>
                  <a:lnTo>
                    <a:pt x="547" y="158"/>
                  </a:lnTo>
                  <a:lnTo>
                    <a:pt x="552" y="163"/>
                  </a:lnTo>
                  <a:lnTo>
                    <a:pt x="552" y="163"/>
                  </a:lnTo>
                  <a:lnTo>
                    <a:pt x="549" y="163"/>
                  </a:lnTo>
                  <a:lnTo>
                    <a:pt x="549" y="163"/>
                  </a:lnTo>
                  <a:lnTo>
                    <a:pt x="552" y="163"/>
                  </a:lnTo>
                  <a:lnTo>
                    <a:pt x="552" y="165"/>
                  </a:lnTo>
                  <a:lnTo>
                    <a:pt x="552" y="165"/>
                  </a:lnTo>
                  <a:lnTo>
                    <a:pt x="552" y="165"/>
                  </a:lnTo>
                  <a:lnTo>
                    <a:pt x="549" y="165"/>
                  </a:lnTo>
                  <a:lnTo>
                    <a:pt x="547" y="163"/>
                  </a:lnTo>
                  <a:lnTo>
                    <a:pt x="547" y="163"/>
                  </a:lnTo>
                  <a:lnTo>
                    <a:pt x="547" y="163"/>
                  </a:lnTo>
                  <a:lnTo>
                    <a:pt x="544" y="161"/>
                  </a:lnTo>
                  <a:lnTo>
                    <a:pt x="542" y="161"/>
                  </a:lnTo>
                  <a:lnTo>
                    <a:pt x="544" y="163"/>
                  </a:lnTo>
                  <a:lnTo>
                    <a:pt x="544" y="163"/>
                  </a:lnTo>
                  <a:lnTo>
                    <a:pt x="544" y="163"/>
                  </a:lnTo>
                  <a:lnTo>
                    <a:pt x="542" y="163"/>
                  </a:lnTo>
                  <a:lnTo>
                    <a:pt x="540" y="163"/>
                  </a:lnTo>
                  <a:lnTo>
                    <a:pt x="540" y="163"/>
                  </a:lnTo>
                  <a:lnTo>
                    <a:pt x="542" y="163"/>
                  </a:lnTo>
                  <a:lnTo>
                    <a:pt x="542" y="163"/>
                  </a:lnTo>
                  <a:lnTo>
                    <a:pt x="542" y="163"/>
                  </a:lnTo>
                  <a:lnTo>
                    <a:pt x="542" y="163"/>
                  </a:lnTo>
                  <a:lnTo>
                    <a:pt x="542" y="165"/>
                  </a:lnTo>
                  <a:lnTo>
                    <a:pt x="542" y="165"/>
                  </a:lnTo>
                  <a:lnTo>
                    <a:pt x="544" y="165"/>
                  </a:lnTo>
                  <a:lnTo>
                    <a:pt x="544" y="165"/>
                  </a:lnTo>
                  <a:lnTo>
                    <a:pt x="544" y="168"/>
                  </a:lnTo>
                  <a:lnTo>
                    <a:pt x="544" y="168"/>
                  </a:lnTo>
                  <a:lnTo>
                    <a:pt x="547" y="168"/>
                  </a:lnTo>
                  <a:lnTo>
                    <a:pt x="547" y="168"/>
                  </a:lnTo>
                  <a:lnTo>
                    <a:pt x="547" y="165"/>
                  </a:lnTo>
                  <a:lnTo>
                    <a:pt x="547" y="165"/>
                  </a:lnTo>
                  <a:lnTo>
                    <a:pt x="549" y="165"/>
                  </a:lnTo>
                  <a:lnTo>
                    <a:pt x="549" y="165"/>
                  </a:lnTo>
                  <a:lnTo>
                    <a:pt x="549" y="168"/>
                  </a:lnTo>
                  <a:lnTo>
                    <a:pt x="549" y="168"/>
                  </a:lnTo>
                  <a:lnTo>
                    <a:pt x="547" y="168"/>
                  </a:lnTo>
                  <a:lnTo>
                    <a:pt x="547" y="170"/>
                  </a:lnTo>
                  <a:lnTo>
                    <a:pt x="547" y="170"/>
                  </a:lnTo>
                  <a:lnTo>
                    <a:pt x="547" y="170"/>
                  </a:lnTo>
                  <a:lnTo>
                    <a:pt x="544" y="172"/>
                  </a:lnTo>
                  <a:lnTo>
                    <a:pt x="544" y="172"/>
                  </a:lnTo>
                  <a:lnTo>
                    <a:pt x="544" y="172"/>
                  </a:lnTo>
                  <a:lnTo>
                    <a:pt x="549" y="172"/>
                  </a:lnTo>
                  <a:lnTo>
                    <a:pt x="549" y="172"/>
                  </a:lnTo>
                  <a:lnTo>
                    <a:pt x="552" y="175"/>
                  </a:lnTo>
                  <a:lnTo>
                    <a:pt x="552" y="175"/>
                  </a:lnTo>
                  <a:lnTo>
                    <a:pt x="554" y="177"/>
                  </a:lnTo>
                  <a:lnTo>
                    <a:pt x="554" y="177"/>
                  </a:lnTo>
                  <a:lnTo>
                    <a:pt x="556" y="180"/>
                  </a:lnTo>
                  <a:lnTo>
                    <a:pt x="556" y="182"/>
                  </a:lnTo>
                  <a:lnTo>
                    <a:pt x="556" y="182"/>
                  </a:lnTo>
                  <a:lnTo>
                    <a:pt x="559" y="187"/>
                  </a:lnTo>
                  <a:lnTo>
                    <a:pt x="559" y="187"/>
                  </a:lnTo>
                  <a:lnTo>
                    <a:pt x="561" y="187"/>
                  </a:lnTo>
                  <a:lnTo>
                    <a:pt x="566" y="184"/>
                  </a:lnTo>
                  <a:lnTo>
                    <a:pt x="566" y="184"/>
                  </a:lnTo>
                  <a:lnTo>
                    <a:pt x="566" y="182"/>
                  </a:lnTo>
                  <a:lnTo>
                    <a:pt x="568" y="182"/>
                  </a:lnTo>
                  <a:lnTo>
                    <a:pt x="568" y="182"/>
                  </a:lnTo>
                  <a:lnTo>
                    <a:pt x="568" y="184"/>
                  </a:lnTo>
                  <a:lnTo>
                    <a:pt x="566" y="184"/>
                  </a:lnTo>
                  <a:lnTo>
                    <a:pt x="566" y="187"/>
                  </a:lnTo>
                  <a:lnTo>
                    <a:pt x="563" y="187"/>
                  </a:lnTo>
                  <a:lnTo>
                    <a:pt x="563" y="187"/>
                  </a:lnTo>
                  <a:lnTo>
                    <a:pt x="563" y="187"/>
                  </a:lnTo>
                  <a:lnTo>
                    <a:pt x="563" y="189"/>
                  </a:lnTo>
                  <a:lnTo>
                    <a:pt x="561" y="189"/>
                  </a:lnTo>
                  <a:lnTo>
                    <a:pt x="561" y="191"/>
                  </a:lnTo>
                  <a:lnTo>
                    <a:pt x="561" y="191"/>
                  </a:lnTo>
                  <a:lnTo>
                    <a:pt x="563" y="191"/>
                  </a:lnTo>
                  <a:lnTo>
                    <a:pt x="563" y="194"/>
                  </a:lnTo>
                  <a:lnTo>
                    <a:pt x="563" y="194"/>
                  </a:lnTo>
                  <a:lnTo>
                    <a:pt x="561" y="194"/>
                  </a:lnTo>
                  <a:lnTo>
                    <a:pt x="561" y="191"/>
                  </a:lnTo>
                  <a:lnTo>
                    <a:pt x="559" y="191"/>
                  </a:lnTo>
                  <a:lnTo>
                    <a:pt x="559" y="194"/>
                  </a:lnTo>
                  <a:lnTo>
                    <a:pt x="559" y="194"/>
                  </a:lnTo>
                  <a:lnTo>
                    <a:pt x="561" y="196"/>
                  </a:lnTo>
                  <a:lnTo>
                    <a:pt x="561" y="201"/>
                  </a:lnTo>
                  <a:lnTo>
                    <a:pt x="561" y="203"/>
                  </a:lnTo>
                  <a:lnTo>
                    <a:pt x="563" y="203"/>
                  </a:lnTo>
                  <a:lnTo>
                    <a:pt x="563" y="203"/>
                  </a:lnTo>
                  <a:lnTo>
                    <a:pt x="563" y="203"/>
                  </a:lnTo>
                  <a:lnTo>
                    <a:pt x="566" y="203"/>
                  </a:lnTo>
                  <a:lnTo>
                    <a:pt x="566" y="206"/>
                  </a:lnTo>
                  <a:lnTo>
                    <a:pt x="566" y="206"/>
                  </a:lnTo>
                  <a:lnTo>
                    <a:pt x="563" y="206"/>
                  </a:lnTo>
                  <a:lnTo>
                    <a:pt x="563" y="206"/>
                  </a:lnTo>
                  <a:lnTo>
                    <a:pt x="561" y="206"/>
                  </a:lnTo>
                  <a:lnTo>
                    <a:pt x="561" y="203"/>
                  </a:lnTo>
                  <a:lnTo>
                    <a:pt x="561" y="203"/>
                  </a:lnTo>
                  <a:lnTo>
                    <a:pt x="561" y="201"/>
                  </a:lnTo>
                  <a:lnTo>
                    <a:pt x="559" y="201"/>
                  </a:lnTo>
                  <a:lnTo>
                    <a:pt x="559" y="201"/>
                  </a:lnTo>
                  <a:lnTo>
                    <a:pt x="559" y="201"/>
                  </a:lnTo>
                  <a:lnTo>
                    <a:pt x="559" y="201"/>
                  </a:lnTo>
                  <a:lnTo>
                    <a:pt x="556" y="199"/>
                  </a:lnTo>
                  <a:lnTo>
                    <a:pt x="556" y="199"/>
                  </a:lnTo>
                  <a:lnTo>
                    <a:pt x="556" y="199"/>
                  </a:lnTo>
                  <a:lnTo>
                    <a:pt x="556" y="199"/>
                  </a:lnTo>
                  <a:lnTo>
                    <a:pt x="556" y="196"/>
                  </a:lnTo>
                  <a:lnTo>
                    <a:pt x="554" y="196"/>
                  </a:lnTo>
                  <a:lnTo>
                    <a:pt x="554" y="196"/>
                  </a:lnTo>
                  <a:lnTo>
                    <a:pt x="554" y="196"/>
                  </a:lnTo>
                  <a:lnTo>
                    <a:pt x="554" y="196"/>
                  </a:lnTo>
                  <a:lnTo>
                    <a:pt x="554" y="196"/>
                  </a:lnTo>
                  <a:lnTo>
                    <a:pt x="552" y="194"/>
                  </a:lnTo>
                  <a:lnTo>
                    <a:pt x="552" y="194"/>
                  </a:lnTo>
                  <a:lnTo>
                    <a:pt x="552" y="191"/>
                  </a:lnTo>
                  <a:lnTo>
                    <a:pt x="552" y="191"/>
                  </a:lnTo>
                  <a:lnTo>
                    <a:pt x="552" y="191"/>
                  </a:lnTo>
                  <a:lnTo>
                    <a:pt x="549" y="191"/>
                  </a:lnTo>
                  <a:lnTo>
                    <a:pt x="549" y="191"/>
                  </a:lnTo>
                  <a:lnTo>
                    <a:pt x="549" y="191"/>
                  </a:lnTo>
                  <a:lnTo>
                    <a:pt x="549" y="191"/>
                  </a:lnTo>
                  <a:lnTo>
                    <a:pt x="549" y="194"/>
                  </a:lnTo>
                  <a:lnTo>
                    <a:pt x="547" y="194"/>
                  </a:lnTo>
                  <a:lnTo>
                    <a:pt x="547" y="196"/>
                  </a:lnTo>
                  <a:lnTo>
                    <a:pt x="547" y="199"/>
                  </a:lnTo>
                  <a:lnTo>
                    <a:pt x="549" y="201"/>
                  </a:lnTo>
                  <a:lnTo>
                    <a:pt x="552" y="203"/>
                  </a:lnTo>
                  <a:lnTo>
                    <a:pt x="552" y="203"/>
                  </a:lnTo>
                  <a:lnTo>
                    <a:pt x="552" y="206"/>
                  </a:lnTo>
                  <a:lnTo>
                    <a:pt x="552" y="206"/>
                  </a:lnTo>
                  <a:lnTo>
                    <a:pt x="552" y="206"/>
                  </a:lnTo>
                  <a:lnTo>
                    <a:pt x="549" y="206"/>
                  </a:lnTo>
                  <a:lnTo>
                    <a:pt x="549" y="206"/>
                  </a:lnTo>
                  <a:lnTo>
                    <a:pt x="549" y="206"/>
                  </a:lnTo>
                  <a:lnTo>
                    <a:pt x="549" y="206"/>
                  </a:lnTo>
                  <a:lnTo>
                    <a:pt x="549" y="208"/>
                  </a:lnTo>
                  <a:lnTo>
                    <a:pt x="549" y="208"/>
                  </a:lnTo>
                  <a:lnTo>
                    <a:pt x="549" y="208"/>
                  </a:lnTo>
                  <a:lnTo>
                    <a:pt x="549" y="208"/>
                  </a:lnTo>
                  <a:lnTo>
                    <a:pt x="549" y="210"/>
                  </a:lnTo>
                  <a:lnTo>
                    <a:pt x="549" y="210"/>
                  </a:lnTo>
                  <a:lnTo>
                    <a:pt x="549" y="210"/>
                  </a:lnTo>
                  <a:lnTo>
                    <a:pt x="549" y="213"/>
                  </a:lnTo>
                  <a:lnTo>
                    <a:pt x="547" y="213"/>
                  </a:lnTo>
                  <a:lnTo>
                    <a:pt x="547" y="215"/>
                  </a:lnTo>
                  <a:lnTo>
                    <a:pt x="547" y="217"/>
                  </a:lnTo>
                  <a:lnTo>
                    <a:pt x="547" y="220"/>
                  </a:lnTo>
                  <a:lnTo>
                    <a:pt x="547" y="220"/>
                  </a:lnTo>
                  <a:lnTo>
                    <a:pt x="547" y="222"/>
                  </a:lnTo>
                  <a:lnTo>
                    <a:pt x="547" y="222"/>
                  </a:lnTo>
                  <a:lnTo>
                    <a:pt x="547" y="222"/>
                  </a:lnTo>
                  <a:lnTo>
                    <a:pt x="547" y="227"/>
                  </a:lnTo>
                  <a:lnTo>
                    <a:pt x="547" y="227"/>
                  </a:lnTo>
                  <a:lnTo>
                    <a:pt x="547" y="227"/>
                  </a:lnTo>
                  <a:lnTo>
                    <a:pt x="547" y="227"/>
                  </a:lnTo>
                  <a:lnTo>
                    <a:pt x="547" y="227"/>
                  </a:lnTo>
                  <a:lnTo>
                    <a:pt x="547" y="227"/>
                  </a:lnTo>
                  <a:lnTo>
                    <a:pt x="547" y="225"/>
                  </a:lnTo>
                  <a:lnTo>
                    <a:pt x="547" y="222"/>
                  </a:lnTo>
                  <a:lnTo>
                    <a:pt x="544" y="222"/>
                  </a:lnTo>
                  <a:lnTo>
                    <a:pt x="544" y="220"/>
                  </a:lnTo>
                  <a:lnTo>
                    <a:pt x="544" y="217"/>
                  </a:lnTo>
                  <a:lnTo>
                    <a:pt x="542" y="217"/>
                  </a:lnTo>
                  <a:lnTo>
                    <a:pt x="542" y="217"/>
                  </a:lnTo>
                  <a:lnTo>
                    <a:pt x="542" y="215"/>
                  </a:lnTo>
                  <a:lnTo>
                    <a:pt x="542" y="215"/>
                  </a:lnTo>
                  <a:lnTo>
                    <a:pt x="540" y="215"/>
                  </a:lnTo>
                  <a:lnTo>
                    <a:pt x="540" y="213"/>
                  </a:lnTo>
                  <a:lnTo>
                    <a:pt x="537" y="213"/>
                  </a:lnTo>
                  <a:lnTo>
                    <a:pt x="537" y="210"/>
                  </a:lnTo>
                  <a:lnTo>
                    <a:pt x="537" y="208"/>
                  </a:lnTo>
                  <a:lnTo>
                    <a:pt x="537" y="208"/>
                  </a:lnTo>
                  <a:lnTo>
                    <a:pt x="537" y="206"/>
                  </a:lnTo>
                  <a:lnTo>
                    <a:pt x="535" y="206"/>
                  </a:lnTo>
                  <a:lnTo>
                    <a:pt x="535" y="203"/>
                  </a:lnTo>
                  <a:lnTo>
                    <a:pt x="535" y="203"/>
                  </a:lnTo>
                  <a:lnTo>
                    <a:pt x="535" y="201"/>
                  </a:lnTo>
                  <a:lnTo>
                    <a:pt x="533" y="199"/>
                  </a:lnTo>
                  <a:lnTo>
                    <a:pt x="533" y="199"/>
                  </a:lnTo>
                  <a:lnTo>
                    <a:pt x="533" y="196"/>
                  </a:lnTo>
                  <a:lnTo>
                    <a:pt x="533" y="194"/>
                  </a:lnTo>
                  <a:lnTo>
                    <a:pt x="533" y="194"/>
                  </a:lnTo>
                  <a:lnTo>
                    <a:pt x="530" y="191"/>
                  </a:lnTo>
                  <a:lnTo>
                    <a:pt x="528" y="189"/>
                  </a:lnTo>
                  <a:lnTo>
                    <a:pt x="528" y="189"/>
                  </a:lnTo>
                  <a:lnTo>
                    <a:pt x="526" y="189"/>
                  </a:lnTo>
                  <a:lnTo>
                    <a:pt x="526" y="187"/>
                  </a:lnTo>
                  <a:lnTo>
                    <a:pt x="526" y="187"/>
                  </a:lnTo>
                  <a:lnTo>
                    <a:pt x="526" y="184"/>
                  </a:lnTo>
                  <a:lnTo>
                    <a:pt x="526" y="184"/>
                  </a:lnTo>
                  <a:lnTo>
                    <a:pt x="526" y="182"/>
                  </a:lnTo>
                  <a:lnTo>
                    <a:pt x="526" y="182"/>
                  </a:lnTo>
                  <a:lnTo>
                    <a:pt x="526" y="182"/>
                  </a:lnTo>
                  <a:lnTo>
                    <a:pt x="526" y="182"/>
                  </a:lnTo>
                  <a:lnTo>
                    <a:pt x="523" y="180"/>
                  </a:lnTo>
                  <a:lnTo>
                    <a:pt x="523" y="180"/>
                  </a:lnTo>
                  <a:lnTo>
                    <a:pt x="523" y="177"/>
                  </a:lnTo>
                  <a:lnTo>
                    <a:pt x="523" y="177"/>
                  </a:lnTo>
                  <a:lnTo>
                    <a:pt x="523" y="177"/>
                  </a:lnTo>
                  <a:lnTo>
                    <a:pt x="526" y="177"/>
                  </a:lnTo>
                  <a:lnTo>
                    <a:pt x="526" y="177"/>
                  </a:lnTo>
                  <a:lnTo>
                    <a:pt x="526" y="175"/>
                  </a:lnTo>
                  <a:lnTo>
                    <a:pt x="526" y="175"/>
                  </a:lnTo>
                  <a:lnTo>
                    <a:pt x="526" y="175"/>
                  </a:lnTo>
                  <a:lnTo>
                    <a:pt x="526" y="175"/>
                  </a:lnTo>
                  <a:lnTo>
                    <a:pt x="526" y="175"/>
                  </a:lnTo>
                  <a:lnTo>
                    <a:pt x="526" y="175"/>
                  </a:lnTo>
                  <a:lnTo>
                    <a:pt x="526" y="175"/>
                  </a:lnTo>
                  <a:lnTo>
                    <a:pt x="523" y="175"/>
                  </a:lnTo>
                  <a:lnTo>
                    <a:pt x="523" y="175"/>
                  </a:lnTo>
                  <a:lnTo>
                    <a:pt x="523" y="175"/>
                  </a:lnTo>
                  <a:lnTo>
                    <a:pt x="523" y="175"/>
                  </a:lnTo>
                  <a:lnTo>
                    <a:pt x="521" y="175"/>
                  </a:lnTo>
                  <a:lnTo>
                    <a:pt x="521" y="175"/>
                  </a:lnTo>
                  <a:lnTo>
                    <a:pt x="521" y="172"/>
                  </a:lnTo>
                  <a:lnTo>
                    <a:pt x="521" y="170"/>
                  </a:lnTo>
                  <a:lnTo>
                    <a:pt x="521" y="170"/>
                  </a:lnTo>
                  <a:lnTo>
                    <a:pt x="518" y="170"/>
                  </a:lnTo>
                  <a:lnTo>
                    <a:pt x="518" y="170"/>
                  </a:lnTo>
                  <a:lnTo>
                    <a:pt x="518" y="170"/>
                  </a:lnTo>
                  <a:lnTo>
                    <a:pt x="518" y="170"/>
                  </a:lnTo>
                  <a:lnTo>
                    <a:pt x="518" y="168"/>
                  </a:lnTo>
                  <a:lnTo>
                    <a:pt x="516" y="168"/>
                  </a:lnTo>
                  <a:lnTo>
                    <a:pt x="518" y="165"/>
                  </a:lnTo>
                  <a:lnTo>
                    <a:pt x="518" y="163"/>
                  </a:lnTo>
                  <a:lnTo>
                    <a:pt x="518" y="163"/>
                  </a:lnTo>
                  <a:lnTo>
                    <a:pt x="518" y="161"/>
                  </a:lnTo>
                  <a:lnTo>
                    <a:pt x="518" y="161"/>
                  </a:lnTo>
                  <a:lnTo>
                    <a:pt x="521" y="161"/>
                  </a:lnTo>
                  <a:lnTo>
                    <a:pt x="521" y="163"/>
                  </a:lnTo>
                  <a:lnTo>
                    <a:pt x="521" y="163"/>
                  </a:lnTo>
                  <a:lnTo>
                    <a:pt x="521" y="161"/>
                  </a:lnTo>
                  <a:lnTo>
                    <a:pt x="521" y="161"/>
                  </a:lnTo>
                  <a:lnTo>
                    <a:pt x="521" y="161"/>
                  </a:lnTo>
                  <a:lnTo>
                    <a:pt x="518" y="158"/>
                  </a:lnTo>
                  <a:lnTo>
                    <a:pt x="521" y="158"/>
                  </a:lnTo>
                  <a:lnTo>
                    <a:pt x="521" y="156"/>
                  </a:lnTo>
                  <a:lnTo>
                    <a:pt x="518" y="156"/>
                  </a:lnTo>
                  <a:lnTo>
                    <a:pt x="516" y="158"/>
                  </a:lnTo>
                  <a:lnTo>
                    <a:pt x="514" y="158"/>
                  </a:lnTo>
                  <a:lnTo>
                    <a:pt x="514" y="161"/>
                  </a:lnTo>
                  <a:lnTo>
                    <a:pt x="514" y="163"/>
                  </a:lnTo>
                  <a:lnTo>
                    <a:pt x="514" y="163"/>
                  </a:lnTo>
                  <a:lnTo>
                    <a:pt x="511" y="165"/>
                  </a:lnTo>
                  <a:lnTo>
                    <a:pt x="511" y="165"/>
                  </a:lnTo>
                  <a:lnTo>
                    <a:pt x="511" y="165"/>
                  </a:lnTo>
                  <a:lnTo>
                    <a:pt x="511" y="165"/>
                  </a:lnTo>
                  <a:lnTo>
                    <a:pt x="511" y="168"/>
                  </a:lnTo>
                  <a:lnTo>
                    <a:pt x="509" y="168"/>
                  </a:lnTo>
                  <a:lnTo>
                    <a:pt x="509" y="168"/>
                  </a:lnTo>
                  <a:lnTo>
                    <a:pt x="507" y="168"/>
                  </a:lnTo>
                  <a:lnTo>
                    <a:pt x="507" y="168"/>
                  </a:lnTo>
                  <a:lnTo>
                    <a:pt x="507" y="168"/>
                  </a:lnTo>
                  <a:lnTo>
                    <a:pt x="507" y="170"/>
                  </a:lnTo>
                  <a:lnTo>
                    <a:pt x="507" y="172"/>
                  </a:lnTo>
                  <a:lnTo>
                    <a:pt x="507" y="172"/>
                  </a:lnTo>
                  <a:lnTo>
                    <a:pt x="507" y="172"/>
                  </a:lnTo>
                  <a:lnTo>
                    <a:pt x="507" y="172"/>
                  </a:lnTo>
                  <a:lnTo>
                    <a:pt x="507" y="175"/>
                  </a:lnTo>
                  <a:lnTo>
                    <a:pt x="507" y="177"/>
                  </a:lnTo>
                  <a:lnTo>
                    <a:pt x="509" y="180"/>
                  </a:lnTo>
                  <a:lnTo>
                    <a:pt x="507" y="180"/>
                  </a:lnTo>
                  <a:lnTo>
                    <a:pt x="507" y="180"/>
                  </a:lnTo>
                  <a:lnTo>
                    <a:pt x="504" y="180"/>
                  </a:lnTo>
                  <a:lnTo>
                    <a:pt x="504" y="180"/>
                  </a:lnTo>
                  <a:lnTo>
                    <a:pt x="504" y="180"/>
                  </a:lnTo>
                  <a:lnTo>
                    <a:pt x="504" y="180"/>
                  </a:lnTo>
                  <a:lnTo>
                    <a:pt x="504" y="180"/>
                  </a:lnTo>
                  <a:lnTo>
                    <a:pt x="502" y="180"/>
                  </a:lnTo>
                  <a:lnTo>
                    <a:pt x="502" y="180"/>
                  </a:lnTo>
                  <a:lnTo>
                    <a:pt x="499" y="182"/>
                  </a:lnTo>
                  <a:lnTo>
                    <a:pt x="499" y="182"/>
                  </a:lnTo>
                  <a:lnTo>
                    <a:pt x="499" y="182"/>
                  </a:lnTo>
                  <a:lnTo>
                    <a:pt x="499" y="180"/>
                  </a:lnTo>
                  <a:lnTo>
                    <a:pt x="499" y="180"/>
                  </a:lnTo>
                  <a:lnTo>
                    <a:pt x="497" y="180"/>
                  </a:lnTo>
                  <a:lnTo>
                    <a:pt x="497" y="180"/>
                  </a:lnTo>
                  <a:lnTo>
                    <a:pt x="497" y="180"/>
                  </a:lnTo>
                  <a:lnTo>
                    <a:pt x="497" y="182"/>
                  </a:lnTo>
                  <a:lnTo>
                    <a:pt x="495" y="182"/>
                  </a:lnTo>
                  <a:lnTo>
                    <a:pt x="495" y="182"/>
                  </a:lnTo>
                  <a:lnTo>
                    <a:pt x="495" y="182"/>
                  </a:lnTo>
                  <a:lnTo>
                    <a:pt x="495" y="184"/>
                  </a:lnTo>
                  <a:lnTo>
                    <a:pt x="495" y="184"/>
                  </a:lnTo>
                  <a:lnTo>
                    <a:pt x="495" y="184"/>
                  </a:lnTo>
                  <a:lnTo>
                    <a:pt x="495" y="182"/>
                  </a:lnTo>
                  <a:lnTo>
                    <a:pt x="495" y="184"/>
                  </a:lnTo>
                  <a:lnTo>
                    <a:pt x="495" y="184"/>
                  </a:lnTo>
                  <a:lnTo>
                    <a:pt x="495" y="184"/>
                  </a:lnTo>
                  <a:lnTo>
                    <a:pt x="495" y="184"/>
                  </a:lnTo>
                  <a:lnTo>
                    <a:pt x="495" y="184"/>
                  </a:lnTo>
                  <a:lnTo>
                    <a:pt x="495" y="187"/>
                  </a:lnTo>
                  <a:lnTo>
                    <a:pt x="497" y="189"/>
                  </a:lnTo>
                  <a:lnTo>
                    <a:pt x="497" y="191"/>
                  </a:lnTo>
                  <a:lnTo>
                    <a:pt x="495" y="191"/>
                  </a:lnTo>
                  <a:lnTo>
                    <a:pt x="495" y="189"/>
                  </a:lnTo>
                  <a:lnTo>
                    <a:pt x="495" y="189"/>
                  </a:lnTo>
                  <a:lnTo>
                    <a:pt x="495" y="189"/>
                  </a:lnTo>
                  <a:lnTo>
                    <a:pt x="492" y="189"/>
                  </a:lnTo>
                  <a:lnTo>
                    <a:pt x="492" y="187"/>
                  </a:lnTo>
                  <a:lnTo>
                    <a:pt x="492" y="189"/>
                  </a:lnTo>
                  <a:lnTo>
                    <a:pt x="492" y="189"/>
                  </a:lnTo>
                  <a:lnTo>
                    <a:pt x="492" y="189"/>
                  </a:lnTo>
                  <a:lnTo>
                    <a:pt x="492" y="191"/>
                  </a:lnTo>
                  <a:lnTo>
                    <a:pt x="490" y="191"/>
                  </a:lnTo>
                  <a:lnTo>
                    <a:pt x="490" y="191"/>
                  </a:lnTo>
                  <a:lnTo>
                    <a:pt x="490" y="191"/>
                  </a:lnTo>
                  <a:lnTo>
                    <a:pt x="490" y="189"/>
                  </a:lnTo>
                  <a:lnTo>
                    <a:pt x="488" y="191"/>
                  </a:lnTo>
                  <a:lnTo>
                    <a:pt x="481" y="199"/>
                  </a:lnTo>
                  <a:lnTo>
                    <a:pt x="481" y="199"/>
                  </a:lnTo>
                  <a:lnTo>
                    <a:pt x="481" y="201"/>
                  </a:lnTo>
                  <a:lnTo>
                    <a:pt x="481" y="201"/>
                  </a:lnTo>
                  <a:lnTo>
                    <a:pt x="481" y="201"/>
                  </a:lnTo>
                  <a:lnTo>
                    <a:pt x="481" y="201"/>
                  </a:lnTo>
                  <a:lnTo>
                    <a:pt x="481" y="201"/>
                  </a:lnTo>
                  <a:lnTo>
                    <a:pt x="478" y="206"/>
                  </a:lnTo>
                  <a:lnTo>
                    <a:pt x="478" y="206"/>
                  </a:lnTo>
                  <a:lnTo>
                    <a:pt x="476" y="206"/>
                  </a:lnTo>
                  <a:lnTo>
                    <a:pt x="476" y="208"/>
                  </a:lnTo>
                  <a:lnTo>
                    <a:pt x="476" y="208"/>
                  </a:lnTo>
                  <a:lnTo>
                    <a:pt x="476" y="210"/>
                  </a:lnTo>
                  <a:lnTo>
                    <a:pt x="473" y="213"/>
                  </a:lnTo>
                  <a:lnTo>
                    <a:pt x="473" y="220"/>
                  </a:lnTo>
                  <a:lnTo>
                    <a:pt x="473" y="227"/>
                  </a:lnTo>
                  <a:lnTo>
                    <a:pt x="473" y="227"/>
                  </a:lnTo>
                  <a:lnTo>
                    <a:pt x="473" y="227"/>
                  </a:lnTo>
                  <a:lnTo>
                    <a:pt x="473" y="227"/>
                  </a:lnTo>
                  <a:lnTo>
                    <a:pt x="476" y="229"/>
                  </a:lnTo>
                  <a:lnTo>
                    <a:pt x="476" y="232"/>
                  </a:lnTo>
                  <a:lnTo>
                    <a:pt x="476" y="232"/>
                  </a:lnTo>
                  <a:lnTo>
                    <a:pt x="476" y="232"/>
                  </a:lnTo>
                  <a:lnTo>
                    <a:pt x="476" y="234"/>
                  </a:lnTo>
                  <a:lnTo>
                    <a:pt x="476" y="234"/>
                  </a:lnTo>
                  <a:lnTo>
                    <a:pt x="476" y="234"/>
                  </a:lnTo>
                  <a:lnTo>
                    <a:pt x="476" y="236"/>
                  </a:lnTo>
                  <a:lnTo>
                    <a:pt x="476" y="236"/>
                  </a:lnTo>
                  <a:lnTo>
                    <a:pt x="476" y="241"/>
                  </a:lnTo>
                  <a:lnTo>
                    <a:pt x="476" y="244"/>
                  </a:lnTo>
                  <a:lnTo>
                    <a:pt x="476" y="246"/>
                  </a:lnTo>
                  <a:lnTo>
                    <a:pt x="476" y="248"/>
                  </a:lnTo>
                  <a:lnTo>
                    <a:pt x="476" y="251"/>
                  </a:lnTo>
                  <a:lnTo>
                    <a:pt x="476" y="251"/>
                  </a:lnTo>
                  <a:lnTo>
                    <a:pt x="476" y="251"/>
                  </a:lnTo>
                  <a:lnTo>
                    <a:pt x="476" y="251"/>
                  </a:lnTo>
                  <a:lnTo>
                    <a:pt x="476" y="251"/>
                  </a:lnTo>
                  <a:lnTo>
                    <a:pt x="476" y="251"/>
                  </a:lnTo>
                  <a:lnTo>
                    <a:pt x="478" y="251"/>
                  </a:lnTo>
                  <a:lnTo>
                    <a:pt x="478" y="248"/>
                  </a:lnTo>
                  <a:lnTo>
                    <a:pt x="481" y="248"/>
                  </a:lnTo>
                  <a:lnTo>
                    <a:pt x="483" y="251"/>
                  </a:lnTo>
                  <a:lnTo>
                    <a:pt x="483" y="251"/>
                  </a:lnTo>
                  <a:lnTo>
                    <a:pt x="485" y="251"/>
                  </a:lnTo>
                  <a:lnTo>
                    <a:pt x="485" y="253"/>
                  </a:lnTo>
                  <a:lnTo>
                    <a:pt x="485" y="255"/>
                  </a:lnTo>
                  <a:lnTo>
                    <a:pt x="485" y="258"/>
                  </a:lnTo>
                  <a:lnTo>
                    <a:pt x="483" y="258"/>
                  </a:lnTo>
                  <a:lnTo>
                    <a:pt x="483" y="260"/>
                  </a:lnTo>
                  <a:lnTo>
                    <a:pt x="478" y="262"/>
                  </a:lnTo>
                  <a:lnTo>
                    <a:pt x="478" y="262"/>
                  </a:lnTo>
                  <a:lnTo>
                    <a:pt x="476" y="265"/>
                  </a:lnTo>
                  <a:lnTo>
                    <a:pt x="476" y="265"/>
                  </a:lnTo>
                  <a:lnTo>
                    <a:pt x="476" y="265"/>
                  </a:lnTo>
                  <a:lnTo>
                    <a:pt x="476" y="265"/>
                  </a:lnTo>
                  <a:lnTo>
                    <a:pt x="476" y="265"/>
                  </a:lnTo>
                  <a:lnTo>
                    <a:pt x="473" y="267"/>
                  </a:lnTo>
                  <a:lnTo>
                    <a:pt x="473" y="267"/>
                  </a:lnTo>
                  <a:lnTo>
                    <a:pt x="471" y="270"/>
                  </a:lnTo>
                  <a:lnTo>
                    <a:pt x="469" y="270"/>
                  </a:lnTo>
                  <a:lnTo>
                    <a:pt x="469" y="272"/>
                  </a:lnTo>
                  <a:lnTo>
                    <a:pt x="469" y="272"/>
                  </a:lnTo>
                  <a:lnTo>
                    <a:pt x="466" y="274"/>
                  </a:lnTo>
                  <a:lnTo>
                    <a:pt x="462" y="279"/>
                  </a:lnTo>
                  <a:lnTo>
                    <a:pt x="459" y="279"/>
                  </a:lnTo>
                  <a:lnTo>
                    <a:pt x="459" y="279"/>
                  </a:lnTo>
                  <a:lnTo>
                    <a:pt x="459" y="279"/>
                  </a:lnTo>
                  <a:lnTo>
                    <a:pt x="457" y="279"/>
                  </a:lnTo>
                  <a:lnTo>
                    <a:pt x="457" y="279"/>
                  </a:lnTo>
                  <a:lnTo>
                    <a:pt x="457" y="279"/>
                  </a:lnTo>
                  <a:lnTo>
                    <a:pt x="454" y="279"/>
                  </a:lnTo>
                  <a:lnTo>
                    <a:pt x="454" y="284"/>
                  </a:lnTo>
                  <a:lnTo>
                    <a:pt x="454" y="284"/>
                  </a:lnTo>
                  <a:lnTo>
                    <a:pt x="452" y="286"/>
                  </a:lnTo>
                  <a:lnTo>
                    <a:pt x="454" y="286"/>
                  </a:lnTo>
                  <a:lnTo>
                    <a:pt x="454" y="286"/>
                  </a:lnTo>
                  <a:lnTo>
                    <a:pt x="454" y="288"/>
                  </a:lnTo>
                  <a:lnTo>
                    <a:pt x="454" y="288"/>
                  </a:lnTo>
                  <a:lnTo>
                    <a:pt x="454" y="291"/>
                  </a:lnTo>
                  <a:lnTo>
                    <a:pt x="452" y="293"/>
                  </a:lnTo>
                  <a:lnTo>
                    <a:pt x="452" y="293"/>
                  </a:lnTo>
                  <a:lnTo>
                    <a:pt x="450" y="293"/>
                  </a:lnTo>
                  <a:lnTo>
                    <a:pt x="447" y="293"/>
                  </a:lnTo>
                  <a:lnTo>
                    <a:pt x="447" y="293"/>
                  </a:lnTo>
                  <a:lnTo>
                    <a:pt x="447" y="293"/>
                  </a:lnTo>
                  <a:lnTo>
                    <a:pt x="447" y="293"/>
                  </a:lnTo>
                  <a:lnTo>
                    <a:pt x="445" y="293"/>
                  </a:lnTo>
                  <a:lnTo>
                    <a:pt x="445" y="296"/>
                  </a:lnTo>
                  <a:lnTo>
                    <a:pt x="447" y="296"/>
                  </a:lnTo>
                  <a:lnTo>
                    <a:pt x="447" y="296"/>
                  </a:lnTo>
                  <a:lnTo>
                    <a:pt x="447" y="296"/>
                  </a:lnTo>
                  <a:lnTo>
                    <a:pt x="447" y="298"/>
                  </a:lnTo>
                  <a:lnTo>
                    <a:pt x="447" y="298"/>
                  </a:lnTo>
                  <a:lnTo>
                    <a:pt x="447" y="298"/>
                  </a:lnTo>
                  <a:lnTo>
                    <a:pt x="447" y="300"/>
                  </a:lnTo>
                  <a:lnTo>
                    <a:pt x="445" y="303"/>
                  </a:lnTo>
                  <a:lnTo>
                    <a:pt x="445" y="305"/>
                  </a:lnTo>
                  <a:lnTo>
                    <a:pt x="445" y="305"/>
                  </a:lnTo>
                  <a:lnTo>
                    <a:pt x="443" y="307"/>
                  </a:lnTo>
                  <a:lnTo>
                    <a:pt x="443" y="307"/>
                  </a:lnTo>
                  <a:lnTo>
                    <a:pt x="443" y="307"/>
                  </a:lnTo>
                  <a:lnTo>
                    <a:pt x="443" y="310"/>
                  </a:lnTo>
                  <a:lnTo>
                    <a:pt x="443" y="310"/>
                  </a:lnTo>
                  <a:lnTo>
                    <a:pt x="443" y="310"/>
                  </a:lnTo>
                  <a:lnTo>
                    <a:pt x="440" y="315"/>
                  </a:lnTo>
                  <a:lnTo>
                    <a:pt x="436" y="324"/>
                  </a:lnTo>
                  <a:lnTo>
                    <a:pt x="431" y="331"/>
                  </a:lnTo>
                  <a:lnTo>
                    <a:pt x="424" y="338"/>
                  </a:lnTo>
                  <a:lnTo>
                    <a:pt x="424" y="338"/>
                  </a:lnTo>
                  <a:lnTo>
                    <a:pt x="421" y="338"/>
                  </a:lnTo>
                  <a:lnTo>
                    <a:pt x="421" y="341"/>
                  </a:lnTo>
                  <a:lnTo>
                    <a:pt x="412" y="348"/>
                  </a:lnTo>
                  <a:lnTo>
                    <a:pt x="402" y="350"/>
                  </a:lnTo>
                  <a:lnTo>
                    <a:pt x="395" y="355"/>
                  </a:lnTo>
                  <a:lnTo>
                    <a:pt x="381" y="362"/>
                  </a:lnTo>
                  <a:lnTo>
                    <a:pt x="374" y="364"/>
                  </a:lnTo>
                  <a:lnTo>
                    <a:pt x="367" y="364"/>
                  </a:lnTo>
                  <a:lnTo>
                    <a:pt x="357" y="367"/>
                  </a:lnTo>
                  <a:lnTo>
                    <a:pt x="353" y="367"/>
                  </a:lnTo>
                  <a:lnTo>
                    <a:pt x="350" y="367"/>
                  </a:lnTo>
                  <a:lnTo>
                    <a:pt x="348" y="367"/>
                  </a:lnTo>
                  <a:lnTo>
                    <a:pt x="348" y="367"/>
                  </a:lnTo>
                  <a:lnTo>
                    <a:pt x="348" y="367"/>
                  </a:lnTo>
                  <a:lnTo>
                    <a:pt x="348" y="369"/>
                  </a:lnTo>
                  <a:lnTo>
                    <a:pt x="348" y="369"/>
                  </a:lnTo>
                  <a:lnTo>
                    <a:pt x="348" y="369"/>
                  </a:lnTo>
                  <a:lnTo>
                    <a:pt x="346" y="369"/>
                  </a:lnTo>
                  <a:lnTo>
                    <a:pt x="346" y="369"/>
                  </a:lnTo>
                  <a:lnTo>
                    <a:pt x="346" y="369"/>
                  </a:lnTo>
                  <a:lnTo>
                    <a:pt x="343" y="371"/>
                  </a:lnTo>
                  <a:lnTo>
                    <a:pt x="343" y="371"/>
                  </a:lnTo>
                  <a:lnTo>
                    <a:pt x="343" y="371"/>
                  </a:lnTo>
                  <a:lnTo>
                    <a:pt x="341" y="374"/>
                  </a:lnTo>
                  <a:lnTo>
                    <a:pt x="341" y="374"/>
                  </a:lnTo>
                  <a:lnTo>
                    <a:pt x="339" y="371"/>
                  </a:lnTo>
                  <a:lnTo>
                    <a:pt x="339" y="371"/>
                  </a:lnTo>
                  <a:lnTo>
                    <a:pt x="336" y="371"/>
                  </a:lnTo>
                  <a:lnTo>
                    <a:pt x="336" y="369"/>
                  </a:lnTo>
                  <a:lnTo>
                    <a:pt x="336" y="369"/>
                  </a:lnTo>
                  <a:lnTo>
                    <a:pt x="336" y="369"/>
                  </a:lnTo>
                  <a:lnTo>
                    <a:pt x="336" y="369"/>
                  </a:lnTo>
                  <a:lnTo>
                    <a:pt x="334" y="369"/>
                  </a:lnTo>
                  <a:lnTo>
                    <a:pt x="334" y="369"/>
                  </a:lnTo>
                  <a:lnTo>
                    <a:pt x="334" y="369"/>
                  </a:lnTo>
                  <a:lnTo>
                    <a:pt x="334" y="369"/>
                  </a:lnTo>
                  <a:lnTo>
                    <a:pt x="331" y="369"/>
                  </a:lnTo>
                  <a:lnTo>
                    <a:pt x="329" y="369"/>
                  </a:lnTo>
                  <a:lnTo>
                    <a:pt x="329" y="369"/>
                  </a:lnTo>
                  <a:lnTo>
                    <a:pt x="327" y="369"/>
                  </a:lnTo>
                  <a:lnTo>
                    <a:pt x="322" y="367"/>
                  </a:lnTo>
                  <a:lnTo>
                    <a:pt x="322" y="367"/>
                  </a:lnTo>
                  <a:lnTo>
                    <a:pt x="320" y="367"/>
                  </a:lnTo>
                  <a:lnTo>
                    <a:pt x="320" y="367"/>
                  </a:lnTo>
                  <a:lnTo>
                    <a:pt x="320" y="367"/>
                  </a:lnTo>
                  <a:lnTo>
                    <a:pt x="320" y="369"/>
                  </a:lnTo>
                  <a:lnTo>
                    <a:pt x="317" y="367"/>
                  </a:lnTo>
                  <a:lnTo>
                    <a:pt x="317" y="367"/>
                  </a:lnTo>
                  <a:lnTo>
                    <a:pt x="315" y="367"/>
                  </a:lnTo>
                  <a:lnTo>
                    <a:pt x="315" y="369"/>
                  </a:lnTo>
                  <a:lnTo>
                    <a:pt x="315" y="369"/>
                  </a:lnTo>
                  <a:lnTo>
                    <a:pt x="315" y="369"/>
                  </a:lnTo>
                  <a:lnTo>
                    <a:pt x="315" y="369"/>
                  </a:lnTo>
                  <a:lnTo>
                    <a:pt x="312" y="369"/>
                  </a:lnTo>
                  <a:lnTo>
                    <a:pt x="312" y="371"/>
                  </a:lnTo>
                  <a:lnTo>
                    <a:pt x="310" y="371"/>
                  </a:lnTo>
                  <a:lnTo>
                    <a:pt x="310" y="371"/>
                  </a:lnTo>
                  <a:lnTo>
                    <a:pt x="310" y="374"/>
                  </a:lnTo>
                  <a:lnTo>
                    <a:pt x="310" y="374"/>
                  </a:lnTo>
                  <a:lnTo>
                    <a:pt x="305" y="378"/>
                  </a:lnTo>
                  <a:lnTo>
                    <a:pt x="303" y="383"/>
                  </a:lnTo>
                  <a:lnTo>
                    <a:pt x="303" y="383"/>
                  </a:lnTo>
                  <a:lnTo>
                    <a:pt x="301" y="386"/>
                  </a:lnTo>
                  <a:lnTo>
                    <a:pt x="301" y="386"/>
                  </a:lnTo>
                  <a:lnTo>
                    <a:pt x="298" y="386"/>
                  </a:lnTo>
                  <a:lnTo>
                    <a:pt x="298" y="386"/>
                  </a:lnTo>
                  <a:lnTo>
                    <a:pt x="296" y="388"/>
                  </a:lnTo>
                  <a:lnTo>
                    <a:pt x="296" y="388"/>
                  </a:lnTo>
                  <a:lnTo>
                    <a:pt x="294" y="388"/>
                  </a:lnTo>
                  <a:lnTo>
                    <a:pt x="294" y="388"/>
                  </a:lnTo>
                  <a:lnTo>
                    <a:pt x="294" y="388"/>
                  </a:lnTo>
                  <a:lnTo>
                    <a:pt x="294" y="388"/>
                  </a:lnTo>
                  <a:lnTo>
                    <a:pt x="291" y="388"/>
                  </a:lnTo>
                  <a:lnTo>
                    <a:pt x="291" y="388"/>
                  </a:lnTo>
                  <a:lnTo>
                    <a:pt x="291" y="388"/>
                  </a:lnTo>
                  <a:lnTo>
                    <a:pt x="289" y="388"/>
                  </a:lnTo>
                  <a:lnTo>
                    <a:pt x="289" y="388"/>
                  </a:lnTo>
                  <a:lnTo>
                    <a:pt x="289" y="388"/>
                  </a:lnTo>
                  <a:lnTo>
                    <a:pt x="289" y="388"/>
                  </a:lnTo>
                  <a:lnTo>
                    <a:pt x="289" y="388"/>
                  </a:lnTo>
                  <a:lnTo>
                    <a:pt x="289" y="388"/>
                  </a:lnTo>
                  <a:lnTo>
                    <a:pt x="289" y="388"/>
                  </a:lnTo>
                  <a:lnTo>
                    <a:pt x="282" y="388"/>
                  </a:lnTo>
                  <a:lnTo>
                    <a:pt x="279" y="390"/>
                  </a:lnTo>
                  <a:lnTo>
                    <a:pt x="279" y="390"/>
                  </a:lnTo>
                  <a:lnTo>
                    <a:pt x="277" y="390"/>
                  </a:lnTo>
                  <a:lnTo>
                    <a:pt x="277" y="388"/>
                  </a:lnTo>
                  <a:lnTo>
                    <a:pt x="277" y="388"/>
                  </a:lnTo>
                  <a:lnTo>
                    <a:pt x="277" y="388"/>
                  </a:lnTo>
                  <a:lnTo>
                    <a:pt x="277" y="388"/>
                  </a:lnTo>
                  <a:lnTo>
                    <a:pt x="275" y="388"/>
                  </a:lnTo>
                  <a:lnTo>
                    <a:pt x="275" y="390"/>
                  </a:lnTo>
                  <a:lnTo>
                    <a:pt x="275" y="390"/>
                  </a:lnTo>
                  <a:lnTo>
                    <a:pt x="272" y="390"/>
                  </a:lnTo>
                  <a:lnTo>
                    <a:pt x="272" y="390"/>
                  </a:lnTo>
                  <a:lnTo>
                    <a:pt x="270" y="390"/>
                  </a:lnTo>
                  <a:lnTo>
                    <a:pt x="270" y="390"/>
                  </a:lnTo>
                  <a:lnTo>
                    <a:pt x="270" y="390"/>
                  </a:lnTo>
                  <a:lnTo>
                    <a:pt x="270" y="390"/>
                  </a:lnTo>
                  <a:lnTo>
                    <a:pt x="270" y="390"/>
                  </a:lnTo>
                  <a:lnTo>
                    <a:pt x="270" y="390"/>
                  </a:lnTo>
                  <a:lnTo>
                    <a:pt x="270" y="390"/>
                  </a:lnTo>
                  <a:lnTo>
                    <a:pt x="268" y="390"/>
                  </a:lnTo>
                  <a:lnTo>
                    <a:pt x="268" y="390"/>
                  </a:lnTo>
                  <a:lnTo>
                    <a:pt x="268" y="390"/>
                  </a:lnTo>
                  <a:lnTo>
                    <a:pt x="258" y="397"/>
                  </a:lnTo>
                  <a:lnTo>
                    <a:pt x="258" y="397"/>
                  </a:lnTo>
                  <a:lnTo>
                    <a:pt x="256" y="400"/>
                  </a:lnTo>
                  <a:lnTo>
                    <a:pt x="258" y="400"/>
                  </a:lnTo>
                  <a:lnTo>
                    <a:pt x="256" y="400"/>
                  </a:lnTo>
                  <a:lnTo>
                    <a:pt x="256" y="402"/>
                  </a:lnTo>
                  <a:lnTo>
                    <a:pt x="256" y="402"/>
                  </a:lnTo>
                  <a:lnTo>
                    <a:pt x="253" y="402"/>
                  </a:lnTo>
                  <a:lnTo>
                    <a:pt x="253" y="402"/>
                  </a:lnTo>
                  <a:lnTo>
                    <a:pt x="253" y="402"/>
                  </a:lnTo>
                  <a:lnTo>
                    <a:pt x="253" y="402"/>
                  </a:lnTo>
                  <a:lnTo>
                    <a:pt x="253" y="405"/>
                  </a:lnTo>
                  <a:lnTo>
                    <a:pt x="251" y="405"/>
                  </a:lnTo>
                  <a:lnTo>
                    <a:pt x="251" y="405"/>
                  </a:lnTo>
                  <a:lnTo>
                    <a:pt x="251" y="405"/>
                  </a:lnTo>
                  <a:lnTo>
                    <a:pt x="249" y="407"/>
                  </a:lnTo>
                  <a:lnTo>
                    <a:pt x="249" y="407"/>
                  </a:lnTo>
                  <a:lnTo>
                    <a:pt x="246" y="407"/>
                  </a:lnTo>
                  <a:lnTo>
                    <a:pt x="246" y="407"/>
                  </a:lnTo>
                  <a:lnTo>
                    <a:pt x="244" y="407"/>
                  </a:lnTo>
                  <a:lnTo>
                    <a:pt x="244" y="409"/>
                  </a:lnTo>
                  <a:lnTo>
                    <a:pt x="244" y="407"/>
                  </a:lnTo>
                  <a:lnTo>
                    <a:pt x="244" y="407"/>
                  </a:lnTo>
                  <a:lnTo>
                    <a:pt x="244" y="407"/>
                  </a:lnTo>
                  <a:lnTo>
                    <a:pt x="244" y="407"/>
                  </a:lnTo>
                  <a:lnTo>
                    <a:pt x="241" y="409"/>
                  </a:lnTo>
                  <a:lnTo>
                    <a:pt x="241" y="409"/>
                  </a:lnTo>
                  <a:lnTo>
                    <a:pt x="241" y="407"/>
                  </a:lnTo>
                  <a:lnTo>
                    <a:pt x="239" y="407"/>
                  </a:lnTo>
                  <a:lnTo>
                    <a:pt x="239" y="407"/>
                  </a:lnTo>
                  <a:lnTo>
                    <a:pt x="237" y="409"/>
                  </a:lnTo>
                  <a:lnTo>
                    <a:pt x="234" y="409"/>
                  </a:lnTo>
                  <a:lnTo>
                    <a:pt x="232" y="412"/>
                  </a:lnTo>
                  <a:lnTo>
                    <a:pt x="227" y="412"/>
                  </a:lnTo>
                  <a:lnTo>
                    <a:pt x="225" y="412"/>
                  </a:lnTo>
                  <a:lnTo>
                    <a:pt x="223" y="412"/>
                  </a:lnTo>
                  <a:lnTo>
                    <a:pt x="220" y="409"/>
                  </a:lnTo>
                  <a:lnTo>
                    <a:pt x="218" y="409"/>
                  </a:lnTo>
                  <a:lnTo>
                    <a:pt x="218" y="407"/>
                  </a:lnTo>
                  <a:lnTo>
                    <a:pt x="218" y="407"/>
                  </a:lnTo>
                  <a:lnTo>
                    <a:pt x="218" y="407"/>
                  </a:lnTo>
                  <a:lnTo>
                    <a:pt x="218" y="407"/>
                  </a:lnTo>
                  <a:lnTo>
                    <a:pt x="218" y="407"/>
                  </a:lnTo>
                  <a:lnTo>
                    <a:pt x="218" y="405"/>
                  </a:lnTo>
                  <a:lnTo>
                    <a:pt x="218" y="405"/>
                  </a:lnTo>
                  <a:lnTo>
                    <a:pt x="218" y="405"/>
                  </a:lnTo>
                  <a:lnTo>
                    <a:pt x="218" y="405"/>
                  </a:lnTo>
                  <a:lnTo>
                    <a:pt x="218" y="405"/>
                  </a:lnTo>
                  <a:lnTo>
                    <a:pt x="218" y="405"/>
                  </a:lnTo>
                  <a:lnTo>
                    <a:pt x="218" y="405"/>
                  </a:lnTo>
                  <a:lnTo>
                    <a:pt x="215" y="405"/>
                  </a:lnTo>
                  <a:lnTo>
                    <a:pt x="215" y="407"/>
                  </a:lnTo>
                  <a:lnTo>
                    <a:pt x="213" y="407"/>
                  </a:lnTo>
                  <a:lnTo>
                    <a:pt x="213" y="407"/>
                  </a:lnTo>
                  <a:lnTo>
                    <a:pt x="213" y="405"/>
                  </a:lnTo>
                  <a:lnTo>
                    <a:pt x="213" y="405"/>
                  </a:lnTo>
                  <a:lnTo>
                    <a:pt x="206" y="407"/>
                  </a:lnTo>
                  <a:lnTo>
                    <a:pt x="206" y="409"/>
                  </a:lnTo>
                  <a:lnTo>
                    <a:pt x="206" y="409"/>
                  </a:lnTo>
                  <a:lnTo>
                    <a:pt x="206" y="409"/>
                  </a:lnTo>
                  <a:lnTo>
                    <a:pt x="204" y="409"/>
                  </a:lnTo>
                  <a:lnTo>
                    <a:pt x="204" y="412"/>
                  </a:lnTo>
                  <a:lnTo>
                    <a:pt x="201" y="412"/>
                  </a:lnTo>
                  <a:lnTo>
                    <a:pt x="201" y="409"/>
                  </a:lnTo>
                  <a:lnTo>
                    <a:pt x="199" y="407"/>
                  </a:lnTo>
                  <a:lnTo>
                    <a:pt x="199" y="407"/>
                  </a:lnTo>
                  <a:lnTo>
                    <a:pt x="199" y="407"/>
                  </a:lnTo>
                  <a:lnTo>
                    <a:pt x="199" y="407"/>
                  </a:lnTo>
                  <a:lnTo>
                    <a:pt x="199" y="405"/>
                  </a:lnTo>
                  <a:lnTo>
                    <a:pt x="199" y="405"/>
                  </a:lnTo>
                  <a:lnTo>
                    <a:pt x="199" y="402"/>
                  </a:lnTo>
                  <a:lnTo>
                    <a:pt x="201" y="402"/>
                  </a:lnTo>
                  <a:lnTo>
                    <a:pt x="201" y="400"/>
                  </a:lnTo>
                  <a:lnTo>
                    <a:pt x="201" y="400"/>
                  </a:lnTo>
                  <a:lnTo>
                    <a:pt x="201" y="400"/>
                  </a:lnTo>
                  <a:lnTo>
                    <a:pt x="201" y="400"/>
                  </a:lnTo>
                  <a:lnTo>
                    <a:pt x="201" y="400"/>
                  </a:lnTo>
                  <a:lnTo>
                    <a:pt x="199" y="400"/>
                  </a:lnTo>
                  <a:lnTo>
                    <a:pt x="199" y="400"/>
                  </a:lnTo>
                  <a:lnTo>
                    <a:pt x="199" y="400"/>
                  </a:lnTo>
                  <a:lnTo>
                    <a:pt x="199" y="400"/>
                  </a:lnTo>
                  <a:lnTo>
                    <a:pt x="199" y="402"/>
                  </a:lnTo>
                  <a:lnTo>
                    <a:pt x="197" y="405"/>
                  </a:lnTo>
                  <a:lnTo>
                    <a:pt x="194" y="407"/>
                  </a:lnTo>
                  <a:lnTo>
                    <a:pt x="189" y="412"/>
                  </a:lnTo>
                  <a:lnTo>
                    <a:pt x="187" y="412"/>
                  </a:lnTo>
                  <a:lnTo>
                    <a:pt x="185" y="412"/>
                  </a:lnTo>
                  <a:lnTo>
                    <a:pt x="185" y="412"/>
                  </a:lnTo>
                  <a:lnTo>
                    <a:pt x="185" y="414"/>
                  </a:lnTo>
                  <a:lnTo>
                    <a:pt x="185" y="414"/>
                  </a:lnTo>
                  <a:lnTo>
                    <a:pt x="185" y="414"/>
                  </a:lnTo>
                  <a:lnTo>
                    <a:pt x="182" y="414"/>
                  </a:lnTo>
                  <a:lnTo>
                    <a:pt x="182" y="416"/>
                  </a:lnTo>
                  <a:lnTo>
                    <a:pt x="182" y="416"/>
                  </a:lnTo>
                  <a:lnTo>
                    <a:pt x="180" y="416"/>
                  </a:lnTo>
                  <a:lnTo>
                    <a:pt x="178" y="416"/>
                  </a:lnTo>
                  <a:lnTo>
                    <a:pt x="175" y="416"/>
                  </a:lnTo>
                  <a:lnTo>
                    <a:pt x="175" y="419"/>
                  </a:lnTo>
                  <a:lnTo>
                    <a:pt x="175" y="419"/>
                  </a:lnTo>
                  <a:lnTo>
                    <a:pt x="173" y="419"/>
                  </a:lnTo>
                  <a:lnTo>
                    <a:pt x="173" y="419"/>
                  </a:lnTo>
                  <a:lnTo>
                    <a:pt x="170" y="419"/>
                  </a:lnTo>
                  <a:lnTo>
                    <a:pt x="170" y="419"/>
                  </a:lnTo>
                  <a:lnTo>
                    <a:pt x="170" y="419"/>
                  </a:lnTo>
                  <a:lnTo>
                    <a:pt x="168" y="419"/>
                  </a:lnTo>
                  <a:lnTo>
                    <a:pt x="168" y="419"/>
                  </a:lnTo>
                  <a:lnTo>
                    <a:pt x="168" y="421"/>
                  </a:lnTo>
                  <a:lnTo>
                    <a:pt x="168" y="423"/>
                  </a:lnTo>
                  <a:lnTo>
                    <a:pt x="166" y="426"/>
                  </a:lnTo>
                  <a:lnTo>
                    <a:pt x="163" y="426"/>
                  </a:lnTo>
                  <a:lnTo>
                    <a:pt x="163" y="426"/>
                  </a:lnTo>
                  <a:lnTo>
                    <a:pt x="161" y="428"/>
                  </a:lnTo>
                  <a:lnTo>
                    <a:pt x="161" y="428"/>
                  </a:lnTo>
                  <a:lnTo>
                    <a:pt x="159" y="428"/>
                  </a:lnTo>
                  <a:lnTo>
                    <a:pt x="156" y="431"/>
                  </a:lnTo>
                  <a:lnTo>
                    <a:pt x="156" y="431"/>
                  </a:lnTo>
                  <a:lnTo>
                    <a:pt x="154" y="431"/>
                  </a:lnTo>
                  <a:lnTo>
                    <a:pt x="154" y="433"/>
                  </a:lnTo>
                  <a:lnTo>
                    <a:pt x="152" y="435"/>
                  </a:lnTo>
                  <a:lnTo>
                    <a:pt x="152" y="435"/>
                  </a:lnTo>
                  <a:lnTo>
                    <a:pt x="149" y="438"/>
                  </a:lnTo>
                  <a:lnTo>
                    <a:pt x="149" y="440"/>
                  </a:lnTo>
                  <a:lnTo>
                    <a:pt x="149" y="440"/>
                  </a:lnTo>
                  <a:lnTo>
                    <a:pt x="142" y="445"/>
                  </a:lnTo>
                  <a:lnTo>
                    <a:pt x="140" y="447"/>
                  </a:lnTo>
                  <a:lnTo>
                    <a:pt x="137" y="447"/>
                  </a:lnTo>
                  <a:lnTo>
                    <a:pt x="135" y="452"/>
                  </a:lnTo>
                  <a:lnTo>
                    <a:pt x="133" y="454"/>
                  </a:lnTo>
                  <a:lnTo>
                    <a:pt x="133" y="454"/>
                  </a:lnTo>
                  <a:lnTo>
                    <a:pt x="133" y="457"/>
                  </a:lnTo>
                  <a:lnTo>
                    <a:pt x="133" y="457"/>
                  </a:lnTo>
                  <a:lnTo>
                    <a:pt x="130" y="457"/>
                  </a:lnTo>
                  <a:lnTo>
                    <a:pt x="118" y="461"/>
                  </a:lnTo>
                  <a:lnTo>
                    <a:pt x="114" y="466"/>
                  </a:lnTo>
                  <a:lnTo>
                    <a:pt x="111" y="466"/>
                  </a:lnTo>
                  <a:lnTo>
                    <a:pt x="111" y="466"/>
                  </a:lnTo>
                  <a:lnTo>
                    <a:pt x="111" y="466"/>
                  </a:lnTo>
                  <a:lnTo>
                    <a:pt x="111" y="466"/>
                  </a:lnTo>
                  <a:lnTo>
                    <a:pt x="109" y="466"/>
                  </a:lnTo>
                  <a:lnTo>
                    <a:pt x="107" y="468"/>
                  </a:lnTo>
                  <a:lnTo>
                    <a:pt x="107" y="468"/>
                  </a:lnTo>
                  <a:lnTo>
                    <a:pt x="104" y="468"/>
                  </a:lnTo>
                  <a:lnTo>
                    <a:pt x="97" y="473"/>
                  </a:lnTo>
                  <a:lnTo>
                    <a:pt x="92" y="476"/>
                  </a:lnTo>
                  <a:lnTo>
                    <a:pt x="92" y="476"/>
                  </a:lnTo>
                  <a:lnTo>
                    <a:pt x="90" y="476"/>
                  </a:lnTo>
                  <a:lnTo>
                    <a:pt x="90" y="476"/>
                  </a:lnTo>
                  <a:lnTo>
                    <a:pt x="90" y="478"/>
                  </a:lnTo>
                  <a:lnTo>
                    <a:pt x="88" y="478"/>
                  </a:lnTo>
                  <a:lnTo>
                    <a:pt x="88" y="480"/>
                  </a:lnTo>
                  <a:lnTo>
                    <a:pt x="88" y="480"/>
                  </a:lnTo>
                  <a:lnTo>
                    <a:pt x="88" y="480"/>
                  </a:lnTo>
                  <a:lnTo>
                    <a:pt x="88" y="483"/>
                  </a:lnTo>
                  <a:lnTo>
                    <a:pt x="88" y="483"/>
                  </a:lnTo>
                  <a:lnTo>
                    <a:pt x="88" y="483"/>
                  </a:lnTo>
                  <a:lnTo>
                    <a:pt x="88" y="483"/>
                  </a:lnTo>
                  <a:lnTo>
                    <a:pt x="88" y="483"/>
                  </a:lnTo>
                  <a:lnTo>
                    <a:pt x="85" y="487"/>
                  </a:lnTo>
                  <a:lnTo>
                    <a:pt x="83" y="487"/>
                  </a:lnTo>
                  <a:lnTo>
                    <a:pt x="83" y="487"/>
                  </a:lnTo>
                  <a:lnTo>
                    <a:pt x="83" y="485"/>
                  </a:lnTo>
                  <a:lnTo>
                    <a:pt x="81" y="487"/>
                  </a:lnTo>
                  <a:lnTo>
                    <a:pt x="81" y="487"/>
                  </a:lnTo>
                  <a:lnTo>
                    <a:pt x="81" y="487"/>
                  </a:lnTo>
                  <a:lnTo>
                    <a:pt x="83" y="487"/>
                  </a:lnTo>
                  <a:lnTo>
                    <a:pt x="83" y="490"/>
                  </a:lnTo>
                  <a:lnTo>
                    <a:pt x="83" y="490"/>
                  </a:lnTo>
                  <a:lnTo>
                    <a:pt x="83" y="490"/>
                  </a:lnTo>
                  <a:lnTo>
                    <a:pt x="83" y="492"/>
                  </a:lnTo>
                  <a:lnTo>
                    <a:pt x="83" y="494"/>
                  </a:lnTo>
                  <a:lnTo>
                    <a:pt x="81" y="494"/>
                  </a:lnTo>
                  <a:lnTo>
                    <a:pt x="81" y="497"/>
                  </a:lnTo>
                  <a:lnTo>
                    <a:pt x="81" y="497"/>
                  </a:lnTo>
                  <a:lnTo>
                    <a:pt x="81" y="497"/>
                  </a:lnTo>
                  <a:lnTo>
                    <a:pt x="81" y="497"/>
                  </a:lnTo>
                  <a:lnTo>
                    <a:pt x="81" y="497"/>
                  </a:lnTo>
                  <a:lnTo>
                    <a:pt x="81" y="499"/>
                  </a:lnTo>
                  <a:lnTo>
                    <a:pt x="78" y="499"/>
                  </a:lnTo>
                  <a:lnTo>
                    <a:pt x="78" y="499"/>
                  </a:lnTo>
                  <a:lnTo>
                    <a:pt x="78" y="502"/>
                  </a:lnTo>
                  <a:lnTo>
                    <a:pt x="78" y="504"/>
                  </a:lnTo>
                  <a:lnTo>
                    <a:pt x="76" y="506"/>
                  </a:lnTo>
                  <a:lnTo>
                    <a:pt x="76" y="509"/>
                  </a:lnTo>
                  <a:lnTo>
                    <a:pt x="76" y="509"/>
                  </a:lnTo>
                  <a:lnTo>
                    <a:pt x="76" y="511"/>
                  </a:lnTo>
                  <a:lnTo>
                    <a:pt x="76" y="511"/>
                  </a:lnTo>
                  <a:lnTo>
                    <a:pt x="76" y="511"/>
                  </a:lnTo>
                  <a:lnTo>
                    <a:pt x="76" y="513"/>
                  </a:lnTo>
                  <a:lnTo>
                    <a:pt x="76" y="513"/>
                  </a:lnTo>
                  <a:lnTo>
                    <a:pt x="73" y="513"/>
                  </a:lnTo>
                  <a:lnTo>
                    <a:pt x="73" y="516"/>
                  </a:lnTo>
                  <a:lnTo>
                    <a:pt x="73" y="516"/>
                  </a:lnTo>
                  <a:lnTo>
                    <a:pt x="71" y="513"/>
                  </a:lnTo>
                  <a:lnTo>
                    <a:pt x="71" y="513"/>
                  </a:lnTo>
                  <a:lnTo>
                    <a:pt x="71" y="513"/>
                  </a:lnTo>
                  <a:lnTo>
                    <a:pt x="71" y="511"/>
                  </a:lnTo>
                  <a:lnTo>
                    <a:pt x="71" y="513"/>
                  </a:lnTo>
                  <a:lnTo>
                    <a:pt x="69" y="513"/>
                  </a:lnTo>
                  <a:lnTo>
                    <a:pt x="69" y="513"/>
                  </a:lnTo>
                  <a:lnTo>
                    <a:pt x="66" y="513"/>
                  </a:lnTo>
                  <a:lnTo>
                    <a:pt x="66" y="513"/>
                  </a:lnTo>
                  <a:lnTo>
                    <a:pt x="66" y="516"/>
                  </a:lnTo>
                  <a:lnTo>
                    <a:pt x="66" y="516"/>
                  </a:lnTo>
                  <a:lnTo>
                    <a:pt x="64" y="516"/>
                  </a:lnTo>
                  <a:lnTo>
                    <a:pt x="62" y="516"/>
                  </a:lnTo>
                  <a:lnTo>
                    <a:pt x="62" y="513"/>
                  </a:lnTo>
                  <a:lnTo>
                    <a:pt x="62" y="511"/>
                  </a:lnTo>
                  <a:lnTo>
                    <a:pt x="62" y="511"/>
                  </a:lnTo>
                  <a:lnTo>
                    <a:pt x="62" y="509"/>
                  </a:lnTo>
                  <a:lnTo>
                    <a:pt x="62" y="509"/>
                  </a:lnTo>
                  <a:lnTo>
                    <a:pt x="64" y="506"/>
                  </a:lnTo>
                  <a:lnTo>
                    <a:pt x="64" y="506"/>
                  </a:lnTo>
                  <a:lnTo>
                    <a:pt x="64" y="506"/>
                  </a:lnTo>
                  <a:lnTo>
                    <a:pt x="64" y="504"/>
                  </a:lnTo>
                  <a:lnTo>
                    <a:pt x="64" y="504"/>
                  </a:lnTo>
                  <a:lnTo>
                    <a:pt x="64" y="504"/>
                  </a:lnTo>
                  <a:lnTo>
                    <a:pt x="64" y="504"/>
                  </a:lnTo>
                  <a:lnTo>
                    <a:pt x="64" y="506"/>
                  </a:lnTo>
                  <a:lnTo>
                    <a:pt x="62" y="506"/>
                  </a:lnTo>
                  <a:lnTo>
                    <a:pt x="62" y="506"/>
                  </a:lnTo>
                  <a:lnTo>
                    <a:pt x="62" y="504"/>
                  </a:lnTo>
                  <a:lnTo>
                    <a:pt x="62" y="502"/>
                  </a:lnTo>
                  <a:lnTo>
                    <a:pt x="62" y="502"/>
                  </a:lnTo>
                  <a:lnTo>
                    <a:pt x="62" y="499"/>
                  </a:lnTo>
                  <a:lnTo>
                    <a:pt x="62" y="499"/>
                  </a:lnTo>
                  <a:lnTo>
                    <a:pt x="59" y="497"/>
                  </a:lnTo>
                  <a:lnTo>
                    <a:pt x="62" y="494"/>
                  </a:lnTo>
                  <a:lnTo>
                    <a:pt x="62" y="492"/>
                  </a:lnTo>
                  <a:lnTo>
                    <a:pt x="64" y="483"/>
                  </a:lnTo>
                  <a:lnTo>
                    <a:pt x="64" y="478"/>
                  </a:lnTo>
                  <a:lnTo>
                    <a:pt x="64" y="478"/>
                  </a:lnTo>
                  <a:lnTo>
                    <a:pt x="64" y="478"/>
                  </a:lnTo>
                  <a:lnTo>
                    <a:pt x="64" y="476"/>
                  </a:lnTo>
                  <a:lnTo>
                    <a:pt x="66" y="476"/>
                  </a:lnTo>
                  <a:lnTo>
                    <a:pt x="64" y="476"/>
                  </a:lnTo>
                  <a:lnTo>
                    <a:pt x="64" y="473"/>
                  </a:lnTo>
                  <a:lnTo>
                    <a:pt x="64" y="473"/>
                  </a:lnTo>
                  <a:lnTo>
                    <a:pt x="64" y="476"/>
                  </a:lnTo>
                  <a:lnTo>
                    <a:pt x="62" y="476"/>
                  </a:lnTo>
                  <a:lnTo>
                    <a:pt x="62" y="476"/>
                  </a:lnTo>
                  <a:lnTo>
                    <a:pt x="59" y="476"/>
                  </a:lnTo>
                  <a:lnTo>
                    <a:pt x="59" y="476"/>
                  </a:lnTo>
                  <a:lnTo>
                    <a:pt x="57" y="478"/>
                  </a:lnTo>
                  <a:lnTo>
                    <a:pt x="54" y="483"/>
                  </a:lnTo>
                  <a:lnTo>
                    <a:pt x="52" y="487"/>
                  </a:lnTo>
                  <a:lnTo>
                    <a:pt x="52" y="490"/>
                  </a:lnTo>
                  <a:lnTo>
                    <a:pt x="50" y="490"/>
                  </a:lnTo>
                  <a:lnTo>
                    <a:pt x="50" y="492"/>
                  </a:lnTo>
                  <a:lnTo>
                    <a:pt x="50" y="492"/>
                  </a:lnTo>
                  <a:lnTo>
                    <a:pt x="47" y="506"/>
                  </a:lnTo>
                  <a:lnTo>
                    <a:pt x="45" y="506"/>
                  </a:lnTo>
                  <a:lnTo>
                    <a:pt x="45" y="509"/>
                  </a:lnTo>
                  <a:lnTo>
                    <a:pt x="43" y="509"/>
                  </a:lnTo>
                  <a:lnTo>
                    <a:pt x="43" y="511"/>
                  </a:lnTo>
                  <a:lnTo>
                    <a:pt x="43" y="513"/>
                  </a:lnTo>
                  <a:lnTo>
                    <a:pt x="43" y="513"/>
                  </a:lnTo>
                  <a:lnTo>
                    <a:pt x="43" y="516"/>
                  </a:lnTo>
                  <a:lnTo>
                    <a:pt x="40" y="518"/>
                  </a:lnTo>
                  <a:lnTo>
                    <a:pt x="40" y="518"/>
                  </a:lnTo>
                  <a:lnTo>
                    <a:pt x="38" y="518"/>
                  </a:lnTo>
                  <a:lnTo>
                    <a:pt x="38" y="518"/>
                  </a:lnTo>
                  <a:lnTo>
                    <a:pt x="38" y="521"/>
                  </a:lnTo>
                  <a:lnTo>
                    <a:pt x="38" y="521"/>
                  </a:lnTo>
                  <a:lnTo>
                    <a:pt x="38" y="521"/>
                  </a:lnTo>
                  <a:lnTo>
                    <a:pt x="38" y="521"/>
                  </a:lnTo>
                  <a:lnTo>
                    <a:pt x="38" y="523"/>
                  </a:lnTo>
                  <a:lnTo>
                    <a:pt x="38" y="523"/>
                  </a:lnTo>
                  <a:lnTo>
                    <a:pt x="40" y="525"/>
                  </a:lnTo>
                  <a:lnTo>
                    <a:pt x="40" y="528"/>
                  </a:lnTo>
                  <a:lnTo>
                    <a:pt x="38" y="528"/>
                  </a:lnTo>
                  <a:lnTo>
                    <a:pt x="40" y="528"/>
                  </a:lnTo>
                  <a:lnTo>
                    <a:pt x="40" y="530"/>
                  </a:lnTo>
                  <a:lnTo>
                    <a:pt x="40" y="530"/>
                  </a:lnTo>
                  <a:lnTo>
                    <a:pt x="43" y="530"/>
                  </a:lnTo>
                  <a:lnTo>
                    <a:pt x="45" y="532"/>
                  </a:lnTo>
                  <a:lnTo>
                    <a:pt x="45" y="537"/>
                  </a:lnTo>
                  <a:lnTo>
                    <a:pt x="45" y="537"/>
                  </a:lnTo>
                  <a:lnTo>
                    <a:pt x="45" y="539"/>
                  </a:lnTo>
                  <a:lnTo>
                    <a:pt x="47" y="539"/>
                  </a:lnTo>
                  <a:lnTo>
                    <a:pt x="47" y="547"/>
                  </a:lnTo>
                  <a:lnTo>
                    <a:pt x="45" y="549"/>
                  </a:lnTo>
                  <a:lnTo>
                    <a:pt x="45" y="551"/>
                  </a:lnTo>
                  <a:lnTo>
                    <a:pt x="45" y="551"/>
                  </a:lnTo>
                  <a:lnTo>
                    <a:pt x="45" y="551"/>
                  </a:lnTo>
                  <a:lnTo>
                    <a:pt x="43" y="551"/>
                  </a:lnTo>
                  <a:lnTo>
                    <a:pt x="43" y="551"/>
                  </a:lnTo>
                  <a:lnTo>
                    <a:pt x="43" y="554"/>
                  </a:lnTo>
                  <a:lnTo>
                    <a:pt x="43" y="554"/>
                  </a:lnTo>
                  <a:lnTo>
                    <a:pt x="43" y="556"/>
                  </a:lnTo>
                  <a:lnTo>
                    <a:pt x="45" y="558"/>
                  </a:lnTo>
                  <a:lnTo>
                    <a:pt x="45" y="563"/>
                  </a:lnTo>
                  <a:lnTo>
                    <a:pt x="45" y="566"/>
                  </a:lnTo>
                  <a:lnTo>
                    <a:pt x="45" y="568"/>
                  </a:lnTo>
                  <a:lnTo>
                    <a:pt x="45" y="573"/>
                  </a:lnTo>
                  <a:lnTo>
                    <a:pt x="45" y="573"/>
                  </a:lnTo>
                  <a:lnTo>
                    <a:pt x="43" y="573"/>
                  </a:lnTo>
                  <a:lnTo>
                    <a:pt x="43" y="573"/>
                  </a:lnTo>
                  <a:lnTo>
                    <a:pt x="43" y="575"/>
                  </a:lnTo>
                  <a:lnTo>
                    <a:pt x="43" y="575"/>
                  </a:lnTo>
                  <a:lnTo>
                    <a:pt x="40" y="577"/>
                  </a:lnTo>
                  <a:lnTo>
                    <a:pt x="40" y="577"/>
                  </a:lnTo>
                  <a:lnTo>
                    <a:pt x="40" y="577"/>
                  </a:lnTo>
                  <a:lnTo>
                    <a:pt x="40" y="580"/>
                  </a:lnTo>
                  <a:lnTo>
                    <a:pt x="38" y="580"/>
                  </a:lnTo>
                  <a:lnTo>
                    <a:pt x="38" y="580"/>
                  </a:lnTo>
                  <a:lnTo>
                    <a:pt x="38" y="580"/>
                  </a:lnTo>
                  <a:lnTo>
                    <a:pt x="38" y="580"/>
                  </a:lnTo>
                  <a:lnTo>
                    <a:pt x="36" y="580"/>
                  </a:lnTo>
                  <a:lnTo>
                    <a:pt x="36" y="582"/>
                  </a:lnTo>
                  <a:lnTo>
                    <a:pt x="36" y="582"/>
                  </a:lnTo>
                  <a:lnTo>
                    <a:pt x="36" y="582"/>
                  </a:lnTo>
                  <a:lnTo>
                    <a:pt x="33" y="589"/>
                  </a:lnTo>
                  <a:lnTo>
                    <a:pt x="33" y="589"/>
                  </a:lnTo>
                  <a:lnTo>
                    <a:pt x="31" y="589"/>
                  </a:lnTo>
                  <a:lnTo>
                    <a:pt x="31" y="594"/>
                  </a:lnTo>
                  <a:lnTo>
                    <a:pt x="31" y="596"/>
                  </a:lnTo>
                  <a:lnTo>
                    <a:pt x="28" y="599"/>
                  </a:lnTo>
                  <a:lnTo>
                    <a:pt x="28" y="599"/>
                  </a:lnTo>
                  <a:lnTo>
                    <a:pt x="28" y="601"/>
                  </a:lnTo>
                  <a:lnTo>
                    <a:pt x="28" y="601"/>
                  </a:lnTo>
                  <a:lnTo>
                    <a:pt x="28" y="603"/>
                  </a:lnTo>
                  <a:lnTo>
                    <a:pt x="28" y="603"/>
                  </a:lnTo>
                  <a:lnTo>
                    <a:pt x="26" y="606"/>
                  </a:lnTo>
                  <a:lnTo>
                    <a:pt x="26" y="606"/>
                  </a:lnTo>
                  <a:lnTo>
                    <a:pt x="26" y="606"/>
                  </a:lnTo>
                  <a:lnTo>
                    <a:pt x="26" y="608"/>
                  </a:lnTo>
                  <a:lnTo>
                    <a:pt x="26" y="610"/>
                  </a:lnTo>
                  <a:lnTo>
                    <a:pt x="26" y="613"/>
                  </a:lnTo>
                  <a:lnTo>
                    <a:pt x="26" y="613"/>
                  </a:lnTo>
                  <a:lnTo>
                    <a:pt x="26" y="615"/>
                  </a:lnTo>
                  <a:lnTo>
                    <a:pt x="26" y="615"/>
                  </a:lnTo>
                  <a:lnTo>
                    <a:pt x="24" y="618"/>
                  </a:lnTo>
                  <a:lnTo>
                    <a:pt x="24" y="618"/>
                  </a:lnTo>
                  <a:lnTo>
                    <a:pt x="24" y="627"/>
                  </a:lnTo>
                  <a:lnTo>
                    <a:pt x="26" y="629"/>
                  </a:lnTo>
                  <a:lnTo>
                    <a:pt x="26" y="632"/>
                  </a:lnTo>
                  <a:lnTo>
                    <a:pt x="26" y="634"/>
                  </a:lnTo>
                  <a:lnTo>
                    <a:pt x="33" y="641"/>
                  </a:lnTo>
                  <a:lnTo>
                    <a:pt x="36" y="646"/>
                  </a:lnTo>
                  <a:lnTo>
                    <a:pt x="36" y="646"/>
                  </a:lnTo>
                  <a:lnTo>
                    <a:pt x="36" y="648"/>
                  </a:lnTo>
                  <a:lnTo>
                    <a:pt x="36" y="651"/>
                  </a:lnTo>
                  <a:lnTo>
                    <a:pt x="36" y="651"/>
                  </a:lnTo>
                  <a:lnTo>
                    <a:pt x="36" y="653"/>
                  </a:lnTo>
                  <a:lnTo>
                    <a:pt x="36" y="653"/>
                  </a:lnTo>
                  <a:lnTo>
                    <a:pt x="36" y="655"/>
                  </a:lnTo>
                  <a:lnTo>
                    <a:pt x="36" y="655"/>
                  </a:lnTo>
                  <a:lnTo>
                    <a:pt x="38" y="655"/>
                  </a:lnTo>
                  <a:lnTo>
                    <a:pt x="38" y="658"/>
                  </a:lnTo>
                  <a:lnTo>
                    <a:pt x="38" y="658"/>
                  </a:lnTo>
                  <a:lnTo>
                    <a:pt x="38" y="660"/>
                  </a:lnTo>
                  <a:lnTo>
                    <a:pt x="38" y="660"/>
                  </a:lnTo>
                  <a:lnTo>
                    <a:pt x="38" y="660"/>
                  </a:lnTo>
                  <a:lnTo>
                    <a:pt x="38" y="660"/>
                  </a:lnTo>
                  <a:lnTo>
                    <a:pt x="38" y="663"/>
                  </a:lnTo>
                  <a:lnTo>
                    <a:pt x="38" y="663"/>
                  </a:lnTo>
                  <a:lnTo>
                    <a:pt x="38" y="663"/>
                  </a:lnTo>
                  <a:lnTo>
                    <a:pt x="38" y="665"/>
                  </a:lnTo>
                  <a:lnTo>
                    <a:pt x="38" y="667"/>
                  </a:lnTo>
                  <a:lnTo>
                    <a:pt x="40" y="667"/>
                  </a:lnTo>
                  <a:lnTo>
                    <a:pt x="40" y="670"/>
                  </a:lnTo>
                  <a:lnTo>
                    <a:pt x="43" y="670"/>
                  </a:lnTo>
                  <a:lnTo>
                    <a:pt x="45" y="672"/>
                  </a:lnTo>
                  <a:lnTo>
                    <a:pt x="45" y="672"/>
                  </a:lnTo>
                  <a:lnTo>
                    <a:pt x="45" y="672"/>
                  </a:lnTo>
                  <a:lnTo>
                    <a:pt x="45" y="674"/>
                  </a:lnTo>
                  <a:lnTo>
                    <a:pt x="47" y="677"/>
                  </a:lnTo>
                  <a:lnTo>
                    <a:pt x="47" y="679"/>
                  </a:lnTo>
                  <a:lnTo>
                    <a:pt x="47" y="679"/>
                  </a:lnTo>
                  <a:lnTo>
                    <a:pt x="52" y="689"/>
                  </a:lnTo>
                  <a:lnTo>
                    <a:pt x="52" y="691"/>
                  </a:lnTo>
                  <a:lnTo>
                    <a:pt x="54" y="696"/>
                  </a:lnTo>
                  <a:lnTo>
                    <a:pt x="57" y="698"/>
                  </a:lnTo>
                  <a:lnTo>
                    <a:pt x="57" y="700"/>
                  </a:lnTo>
                  <a:lnTo>
                    <a:pt x="59" y="700"/>
                  </a:lnTo>
                  <a:lnTo>
                    <a:pt x="59" y="700"/>
                  </a:lnTo>
                  <a:lnTo>
                    <a:pt x="59" y="703"/>
                  </a:lnTo>
                  <a:lnTo>
                    <a:pt x="59" y="703"/>
                  </a:lnTo>
                  <a:lnTo>
                    <a:pt x="62" y="703"/>
                  </a:lnTo>
                  <a:lnTo>
                    <a:pt x="62" y="705"/>
                  </a:lnTo>
                  <a:lnTo>
                    <a:pt x="62" y="705"/>
                  </a:lnTo>
                  <a:lnTo>
                    <a:pt x="62" y="705"/>
                  </a:lnTo>
                  <a:lnTo>
                    <a:pt x="62" y="708"/>
                  </a:lnTo>
                  <a:lnTo>
                    <a:pt x="62" y="708"/>
                  </a:lnTo>
                  <a:lnTo>
                    <a:pt x="62" y="708"/>
                  </a:lnTo>
                  <a:lnTo>
                    <a:pt x="64" y="710"/>
                  </a:lnTo>
                  <a:lnTo>
                    <a:pt x="66" y="710"/>
                  </a:lnTo>
                  <a:lnTo>
                    <a:pt x="69" y="712"/>
                  </a:lnTo>
                  <a:lnTo>
                    <a:pt x="69" y="712"/>
                  </a:lnTo>
                  <a:lnTo>
                    <a:pt x="69" y="715"/>
                  </a:lnTo>
                  <a:lnTo>
                    <a:pt x="66" y="715"/>
                  </a:lnTo>
                  <a:lnTo>
                    <a:pt x="66" y="717"/>
                  </a:lnTo>
                  <a:lnTo>
                    <a:pt x="66" y="717"/>
                  </a:lnTo>
                  <a:lnTo>
                    <a:pt x="66" y="719"/>
                  </a:lnTo>
                  <a:lnTo>
                    <a:pt x="69" y="719"/>
                  </a:lnTo>
                  <a:lnTo>
                    <a:pt x="69" y="719"/>
                  </a:lnTo>
                  <a:lnTo>
                    <a:pt x="69" y="719"/>
                  </a:lnTo>
                  <a:lnTo>
                    <a:pt x="69" y="719"/>
                  </a:lnTo>
                  <a:lnTo>
                    <a:pt x="66" y="719"/>
                  </a:lnTo>
                  <a:lnTo>
                    <a:pt x="66" y="719"/>
                  </a:lnTo>
                  <a:lnTo>
                    <a:pt x="66" y="722"/>
                  </a:lnTo>
                  <a:lnTo>
                    <a:pt x="66" y="719"/>
                  </a:lnTo>
                  <a:lnTo>
                    <a:pt x="64" y="719"/>
                  </a:lnTo>
                  <a:lnTo>
                    <a:pt x="64" y="719"/>
                  </a:lnTo>
                  <a:lnTo>
                    <a:pt x="64" y="719"/>
                  </a:lnTo>
                  <a:lnTo>
                    <a:pt x="64" y="722"/>
                  </a:lnTo>
                  <a:lnTo>
                    <a:pt x="66" y="724"/>
                  </a:lnTo>
                  <a:lnTo>
                    <a:pt x="66" y="724"/>
                  </a:lnTo>
                  <a:lnTo>
                    <a:pt x="66" y="724"/>
                  </a:lnTo>
                  <a:lnTo>
                    <a:pt x="66" y="726"/>
                  </a:lnTo>
                  <a:lnTo>
                    <a:pt x="66" y="726"/>
                  </a:lnTo>
                  <a:lnTo>
                    <a:pt x="66" y="726"/>
                  </a:lnTo>
                  <a:lnTo>
                    <a:pt x="64" y="729"/>
                  </a:lnTo>
                  <a:lnTo>
                    <a:pt x="64" y="731"/>
                  </a:lnTo>
                  <a:lnTo>
                    <a:pt x="64" y="731"/>
                  </a:lnTo>
                  <a:lnTo>
                    <a:pt x="64" y="734"/>
                  </a:lnTo>
                  <a:lnTo>
                    <a:pt x="64" y="736"/>
                  </a:lnTo>
                  <a:lnTo>
                    <a:pt x="66" y="736"/>
                  </a:lnTo>
                  <a:lnTo>
                    <a:pt x="66" y="738"/>
                  </a:lnTo>
                  <a:lnTo>
                    <a:pt x="66" y="741"/>
                  </a:lnTo>
                  <a:lnTo>
                    <a:pt x="64" y="743"/>
                  </a:lnTo>
                  <a:lnTo>
                    <a:pt x="64" y="743"/>
                  </a:lnTo>
                  <a:lnTo>
                    <a:pt x="62" y="743"/>
                  </a:lnTo>
                  <a:lnTo>
                    <a:pt x="62" y="745"/>
                  </a:lnTo>
                  <a:lnTo>
                    <a:pt x="62" y="745"/>
                  </a:lnTo>
                  <a:lnTo>
                    <a:pt x="59" y="748"/>
                  </a:lnTo>
                  <a:lnTo>
                    <a:pt x="59" y="748"/>
                  </a:lnTo>
                  <a:lnTo>
                    <a:pt x="57" y="745"/>
                  </a:lnTo>
                  <a:lnTo>
                    <a:pt x="54" y="743"/>
                  </a:lnTo>
                  <a:lnTo>
                    <a:pt x="52" y="741"/>
                  </a:lnTo>
                  <a:lnTo>
                    <a:pt x="52" y="738"/>
                  </a:lnTo>
                  <a:lnTo>
                    <a:pt x="52" y="738"/>
                  </a:lnTo>
                  <a:lnTo>
                    <a:pt x="52" y="736"/>
                  </a:lnTo>
                  <a:lnTo>
                    <a:pt x="52" y="734"/>
                  </a:lnTo>
                  <a:lnTo>
                    <a:pt x="52" y="731"/>
                  </a:lnTo>
                  <a:lnTo>
                    <a:pt x="52" y="729"/>
                  </a:lnTo>
                  <a:lnTo>
                    <a:pt x="52" y="729"/>
                  </a:lnTo>
                  <a:lnTo>
                    <a:pt x="50" y="729"/>
                  </a:lnTo>
                  <a:lnTo>
                    <a:pt x="50" y="726"/>
                  </a:lnTo>
                  <a:lnTo>
                    <a:pt x="50" y="722"/>
                  </a:lnTo>
                  <a:lnTo>
                    <a:pt x="50" y="722"/>
                  </a:lnTo>
                  <a:lnTo>
                    <a:pt x="50" y="719"/>
                  </a:lnTo>
                  <a:lnTo>
                    <a:pt x="50" y="717"/>
                  </a:lnTo>
                  <a:lnTo>
                    <a:pt x="47" y="717"/>
                  </a:lnTo>
                  <a:lnTo>
                    <a:pt x="47" y="717"/>
                  </a:lnTo>
                  <a:lnTo>
                    <a:pt x="47" y="717"/>
                  </a:lnTo>
                  <a:lnTo>
                    <a:pt x="47" y="717"/>
                  </a:lnTo>
                  <a:lnTo>
                    <a:pt x="47" y="719"/>
                  </a:lnTo>
                  <a:lnTo>
                    <a:pt x="47" y="719"/>
                  </a:lnTo>
                  <a:lnTo>
                    <a:pt x="47" y="719"/>
                  </a:lnTo>
                  <a:lnTo>
                    <a:pt x="47" y="722"/>
                  </a:lnTo>
                  <a:lnTo>
                    <a:pt x="47" y="724"/>
                  </a:lnTo>
                  <a:lnTo>
                    <a:pt x="47" y="726"/>
                  </a:lnTo>
                  <a:lnTo>
                    <a:pt x="47" y="729"/>
                  </a:lnTo>
                  <a:lnTo>
                    <a:pt x="45" y="734"/>
                  </a:lnTo>
                  <a:lnTo>
                    <a:pt x="43" y="734"/>
                  </a:lnTo>
                  <a:lnTo>
                    <a:pt x="43" y="731"/>
                  </a:lnTo>
                  <a:lnTo>
                    <a:pt x="40" y="731"/>
                  </a:lnTo>
                  <a:lnTo>
                    <a:pt x="40" y="731"/>
                  </a:lnTo>
                  <a:lnTo>
                    <a:pt x="40" y="729"/>
                  </a:lnTo>
                  <a:lnTo>
                    <a:pt x="40" y="729"/>
                  </a:lnTo>
                  <a:lnTo>
                    <a:pt x="40" y="726"/>
                  </a:lnTo>
                  <a:lnTo>
                    <a:pt x="40" y="724"/>
                  </a:lnTo>
                  <a:lnTo>
                    <a:pt x="40" y="722"/>
                  </a:lnTo>
                  <a:lnTo>
                    <a:pt x="40" y="722"/>
                  </a:lnTo>
                  <a:lnTo>
                    <a:pt x="43" y="719"/>
                  </a:lnTo>
                  <a:lnTo>
                    <a:pt x="43" y="717"/>
                  </a:lnTo>
                  <a:lnTo>
                    <a:pt x="40" y="717"/>
                  </a:lnTo>
                  <a:lnTo>
                    <a:pt x="43" y="717"/>
                  </a:lnTo>
                  <a:lnTo>
                    <a:pt x="43" y="715"/>
                  </a:lnTo>
                  <a:lnTo>
                    <a:pt x="43" y="715"/>
                  </a:lnTo>
                  <a:lnTo>
                    <a:pt x="43" y="715"/>
                  </a:lnTo>
                  <a:lnTo>
                    <a:pt x="40" y="712"/>
                  </a:lnTo>
                  <a:lnTo>
                    <a:pt x="40" y="712"/>
                  </a:lnTo>
                  <a:lnTo>
                    <a:pt x="40" y="712"/>
                  </a:lnTo>
                  <a:lnTo>
                    <a:pt x="40" y="710"/>
                  </a:lnTo>
                  <a:lnTo>
                    <a:pt x="40" y="710"/>
                  </a:lnTo>
                  <a:lnTo>
                    <a:pt x="40" y="708"/>
                  </a:lnTo>
                  <a:lnTo>
                    <a:pt x="38" y="708"/>
                  </a:lnTo>
                  <a:lnTo>
                    <a:pt x="38" y="705"/>
                  </a:lnTo>
                  <a:lnTo>
                    <a:pt x="36" y="705"/>
                  </a:lnTo>
                  <a:lnTo>
                    <a:pt x="36" y="703"/>
                  </a:lnTo>
                  <a:lnTo>
                    <a:pt x="33" y="700"/>
                  </a:lnTo>
                  <a:lnTo>
                    <a:pt x="33" y="698"/>
                  </a:lnTo>
                  <a:lnTo>
                    <a:pt x="33" y="698"/>
                  </a:lnTo>
                  <a:lnTo>
                    <a:pt x="33" y="698"/>
                  </a:lnTo>
                  <a:lnTo>
                    <a:pt x="33" y="698"/>
                  </a:lnTo>
                  <a:lnTo>
                    <a:pt x="31" y="698"/>
                  </a:lnTo>
                  <a:lnTo>
                    <a:pt x="31" y="698"/>
                  </a:lnTo>
                  <a:lnTo>
                    <a:pt x="31" y="696"/>
                  </a:lnTo>
                  <a:lnTo>
                    <a:pt x="31" y="693"/>
                  </a:lnTo>
                  <a:lnTo>
                    <a:pt x="31" y="691"/>
                  </a:lnTo>
                  <a:lnTo>
                    <a:pt x="31" y="693"/>
                  </a:lnTo>
                  <a:lnTo>
                    <a:pt x="28" y="693"/>
                  </a:lnTo>
                  <a:lnTo>
                    <a:pt x="28" y="696"/>
                  </a:lnTo>
                  <a:lnTo>
                    <a:pt x="26" y="698"/>
                  </a:lnTo>
                  <a:lnTo>
                    <a:pt x="26" y="698"/>
                  </a:lnTo>
                  <a:lnTo>
                    <a:pt x="26" y="700"/>
                  </a:lnTo>
                  <a:lnTo>
                    <a:pt x="26" y="703"/>
                  </a:lnTo>
                  <a:lnTo>
                    <a:pt x="26" y="703"/>
                  </a:lnTo>
                  <a:lnTo>
                    <a:pt x="26" y="705"/>
                  </a:lnTo>
                  <a:lnTo>
                    <a:pt x="26" y="708"/>
                  </a:lnTo>
                  <a:lnTo>
                    <a:pt x="28" y="708"/>
                  </a:lnTo>
                  <a:lnTo>
                    <a:pt x="28" y="708"/>
                  </a:lnTo>
                  <a:lnTo>
                    <a:pt x="28" y="710"/>
                  </a:lnTo>
                  <a:lnTo>
                    <a:pt x="28" y="710"/>
                  </a:lnTo>
                  <a:lnTo>
                    <a:pt x="28" y="710"/>
                  </a:lnTo>
                  <a:lnTo>
                    <a:pt x="28" y="712"/>
                  </a:lnTo>
                  <a:lnTo>
                    <a:pt x="31" y="712"/>
                  </a:lnTo>
                  <a:lnTo>
                    <a:pt x="31" y="712"/>
                  </a:lnTo>
                  <a:lnTo>
                    <a:pt x="31" y="715"/>
                  </a:lnTo>
                  <a:lnTo>
                    <a:pt x="31" y="717"/>
                  </a:lnTo>
                  <a:lnTo>
                    <a:pt x="33" y="717"/>
                  </a:lnTo>
                  <a:lnTo>
                    <a:pt x="33" y="719"/>
                  </a:lnTo>
                  <a:lnTo>
                    <a:pt x="33" y="722"/>
                  </a:lnTo>
                  <a:lnTo>
                    <a:pt x="33" y="722"/>
                  </a:lnTo>
                  <a:lnTo>
                    <a:pt x="33" y="722"/>
                  </a:lnTo>
                  <a:lnTo>
                    <a:pt x="33" y="724"/>
                  </a:lnTo>
                  <a:lnTo>
                    <a:pt x="33" y="726"/>
                  </a:lnTo>
                  <a:lnTo>
                    <a:pt x="36" y="726"/>
                  </a:lnTo>
                  <a:lnTo>
                    <a:pt x="38" y="729"/>
                  </a:lnTo>
                  <a:lnTo>
                    <a:pt x="38" y="731"/>
                  </a:lnTo>
                  <a:lnTo>
                    <a:pt x="38" y="731"/>
                  </a:lnTo>
                  <a:lnTo>
                    <a:pt x="38" y="734"/>
                  </a:lnTo>
                  <a:lnTo>
                    <a:pt x="38" y="734"/>
                  </a:lnTo>
                  <a:lnTo>
                    <a:pt x="43" y="736"/>
                  </a:lnTo>
                  <a:lnTo>
                    <a:pt x="43" y="736"/>
                  </a:lnTo>
                  <a:lnTo>
                    <a:pt x="45" y="736"/>
                  </a:lnTo>
                  <a:lnTo>
                    <a:pt x="47" y="738"/>
                  </a:lnTo>
                  <a:lnTo>
                    <a:pt x="47" y="738"/>
                  </a:lnTo>
                  <a:lnTo>
                    <a:pt x="50" y="741"/>
                  </a:lnTo>
                  <a:lnTo>
                    <a:pt x="50" y="743"/>
                  </a:lnTo>
                  <a:lnTo>
                    <a:pt x="47" y="743"/>
                  </a:lnTo>
                  <a:lnTo>
                    <a:pt x="50" y="745"/>
                  </a:lnTo>
                  <a:lnTo>
                    <a:pt x="50" y="748"/>
                  </a:lnTo>
                  <a:lnTo>
                    <a:pt x="50" y="750"/>
                  </a:lnTo>
                  <a:lnTo>
                    <a:pt x="47" y="753"/>
                  </a:lnTo>
                  <a:lnTo>
                    <a:pt x="47" y="753"/>
                  </a:lnTo>
                  <a:lnTo>
                    <a:pt x="45" y="753"/>
                  </a:lnTo>
                  <a:lnTo>
                    <a:pt x="45" y="755"/>
                  </a:lnTo>
                  <a:lnTo>
                    <a:pt x="45" y="755"/>
                  </a:lnTo>
                  <a:lnTo>
                    <a:pt x="43" y="757"/>
                  </a:lnTo>
                  <a:lnTo>
                    <a:pt x="43" y="755"/>
                  </a:lnTo>
                  <a:lnTo>
                    <a:pt x="43" y="755"/>
                  </a:lnTo>
                  <a:lnTo>
                    <a:pt x="40" y="755"/>
                  </a:lnTo>
                  <a:lnTo>
                    <a:pt x="40" y="757"/>
                  </a:lnTo>
                  <a:lnTo>
                    <a:pt x="38" y="757"/>
                  </a:lnTo>
                  <a:lnTo>
                    <a:pt x="38" y="757"/>
                  </a:lnTo>
                  <a:lnTo>
                    <a:pt x="38" y="760"/>
                  </a:lnTo>
                  <a:lnTo>
                    <a:pt x="38" y="760"/>
                  </a:lnTo>
                  <a:lnTo>
                    <a:pt x="38" y="757"/>
                  </a:lnTo>
                  <a:lnTo>
                    <a:pt x="38" y="757"/>
                  </a:lnTo>
                  <a:lnTo>
                    <a:pt x="38" y="755"/>
                  </a:lnTo>
                  <a:lnTo>
                    <a:pt x="36" y="757"/>
                  </a:lnTo>
                  <a:lnTo>
                    <a:pt x="36" y="755"/>
                  </a:lnTo>
                  <a:lnTo>
                    <a:pt x="36" y="755"/>
                  </a:lnTo>
                  <a:lnTo>
                    <a:pt x="36" y="755"/>
                  </a:lnTo>
                  <a:lnTo>
                    <a:pt x="36" y="753"/>
                  </a:lnTo>
                  <a:lnTo>
                    <a:pt x="36" y="753"/>
                  </a:lnTo>
                  <a:lnTo>
                    <a:pt x="36" y="750"/>
                  </a:lnTo>
                  <a:lnTo>
                    <a:pt x="36" y="750"/>
                  </a:lnTo>
                  <a:lnTo>
                    <a:pt x="36" y="748"/>
                  </a:lnTo>
                  <a:lnTo>
                    <a:pt x="36" y="748"/>
                  </a:lnTo>
                  <a:lnTo>
                    <a:pt x="36" y="748"/>
                  </a:lnTo>
                  <a:lnTo>
                    <a:pt x="36" y="750"/>
                  </a:lnTo>
                  <a:lnTo>
                    <a:pt x="36" y="750"/>
                  </a:lnTo>
                  <a:lnTo>
                    <a:pt x="33" y="750"/>
                  </a:lnTo>
                  <a:lnTo>
                    <a:pt x="33" y="753"/>
                  </a:lnTo>
                  <a:lnTo>
                    <a:pt x="33" y="753"/>
                  </a:lnTo>
                  <a:lnTo>
                    <a:pt x="33" y="755"/>
                  </a:lnTo>
                  <a:lnTo>
                    <a:pt x="33" y="755"/>
                  </a:lnTo>
                  <a:lnTo>
                    <a:pt x="33" y="753"/>
                  </a:lnTo>
                  <a:lnTo>
                    <a:pt x="33" y="750"/>
                  </a:lnTo>
                  <a:lnTo>
                    <a:pt x="33" y="748"/>
                  </a:lnTo>
                  <a:lnTo>
                    <a:pt x="33" y="748"/>
                  </a:lnTo>
                  <a:lnTo>
                    <a:pt x="33" y="745"/>
                  </a:lnTo>
                  <a:lnTo>
                    <a:pt x="31" y="743"/>
                  </a:lnTo>
                  <a:lnTo>
                    <a:pt x="33" y="741"/>
                  </a:lnTo>
                  <a:lnTo>
                    <a:pt x="33" y="741"/>
                  </a:lnTo>
                  <a:lnTo>
                    <a:pt x="31" y="738"/>
                  </a:lnTo>
                  <a:lnTo>
                    <a:pt x="31" y="738"/>
                  </a:lnTo>
                  <a:lnTo>
                    <a:pt x="31" y="736"/>
                  </a:lnTo>
                  <a:lnTo>
                    <a:pt x="31" y="736"/>
                  </a:lnTo>
                  <a:lnTo>
                    <a:pt x="31" y="738"/>
                  </a:lnTo>
                  <a:lnTo>
                    <a:pt x="31" y="738"/>
                  </a:lnTo>
                  <a:lnTo>
                    <a:pt x="31" y="741"/>
                  </a:lnTo>
                  <a:lnTo>
                    <a:pt x="31" y="743"/>
                  </a:lnTo>
                  <a:lnTo>
                    <a:pt x="31" y="745"/>
                  </a:lnTo>
                  <a:lnTo>
                    <a:pt x="31" y="745"/>
                  </a:lnTo>
                  <a:lnTo>
                    <a:pt x="31" y="748"/>
                  </a:lnTo>
                  <a:lnTo>
                    <a:pt x="28" y="748"/>
                  </a:lnTo>
                  <a:lnTo>
                    <a:pt x="28" y="748"/>
                  </a:lnTo>
                  <a:lnTo>
                    <a:pt x="28" y="745"/>
                  </a:lnTo>
                  <a:lnTo>
                    <a:pt x="28" y="745"/>
                  </a:lnTo>
                  <a:lnTo>
                    <a:pt x="28" y="743"/>
                  </a:lnTo>
                  <a:lnTo>
                    <a:pt x="28" y="741"/>
                  </a:lnTo>
                  <a:lnTo>
                    <a:pt x="28" y="738"/>
                  </a:lnTo>
                  <a:lnTo>
                    <a:pt x="28" y="738"/>
                  </a:lnTo>
                  <a:lnTo>
                    <a:pt x="28" y="736"/>
                  </a:lnTo>
                  <a:lnTo>
                    <a:pt x="28" y="736"/>
                  </a:lnTo>
                  <a:lnTo>
                    <a:pt x="28" y="734"/>
                  </a:lnTo>
                  <a:lnTo>
                    <a:pt x="26" y="734"/>
                  </a:lnTo>
                  <a:lnTo>
                    <a:pt x="26" y="731"/>
                  </a:lnTo>
                  <a:lnTo>
                    <a:pt x="26" y="729"/>
                  </a:lnTo>
                  <a:lnTo>
                    <a:pt x="26" y="729"/>
                  </a:lnTo>
                  <a:lnTo>
                    <a:pt x="24" y="731"/>
                  </a:lnTo>
                  <a:lnTo>
                    <a:pt x="24" y="724"/>
                  </a:lnTo>
                  <a:lnTo>
                    <a:pt x="24" y="722"/>
                  </a:lnTo>
                  <a:lnTo>
                    <a:pt x="21" y="724"/>
                  </a:lnTo>
                  <a:lnTo>
                    <a:pt x="24" y="726"/>
                  </a:lnTo>
                  <a:lnTo>
                    <a:pt x="24" y="734"/>
                  </a:lnTo>
                  <a:lnTo>
                    <a:pt x="24" y="734"/>
                  </a:lnTo>
                  <a:lnTo>
                    <a:pt x="21" y="736"/>
                  </a:lnTo>
                  <a:lnTo>
                    <a:pt x="21" y="738"/>
                  </a:lnTo>
                  <a:lnTo>
                    <a:pt x="24" y="741"/>
                  </a:lnTo>
                  <a:lnTo>
                    <a:pt x="24" y="743"/>
                  </a:lnTo>
                  <a:lnTo>
                    <a:pt x="24" y="743"/>
                  </a:lnTo>
                  <a:lnTo>
                    <a:pt x="21" y="741"/>
                  </a:lnTo>
                  <a:lnTo>
                    <a:pt x="21" y="741"/>
                  </a:lnTo>
                  <a:lnTo>
                    <a:pt x="21" y="738"/>
                  </a:lnTo>
                  <a:lnTo>
                    <a:pt x="21" y="736"/>
                  </a:lnTo>
                  <a:lnTo>
                    <a:pt x="21" y="734"/>
                  </a:lnTo>
                  <a:lnTo>
                    <a:pt x="21" y="729"/>
                  </a:lnTo>
                  <a:lnTo>
                    <a:pt x="19" y="722"/>
                  </a:lnTo>
                  <a:lnTo>
                    <a:pt x="19" y="722"/>
                  </a:lnTo>
                  <a:lnTo>
                    <a:pt x="19" y="724"/>
                  </a:lnTo>
                  <a:lnTo>
                    <a:pt x="19" y="726"/>
                  </a:lnTo>
                  <a:lnTo>
                    <a:pt x="19" y="729"/>
                  </a:lnTo>
                  <a:lnTo>
                    <a:pt x="19" y="731"/>
                  </a:lnTo>
                  <a:lnTo>
                    <a:pt x="19" y="731"/>
                  </a:lnTo>
                  <a:lnTo>
                    <a:pt x="19" y="734"/>
                  </a:lnTo>
                  <a:lnTo>
                    <a:pt x="17" y="734"/>
                  </a:lnTo>
                  <a:lnTo>
                    <a:pt x="17" y="731"/>
                  </a:lnTo>
                  <a:lnTo>
                    <a:pt x="17" y="731"/>
                  </a:lnTo>
                  <a:lnTo>
                    <a:pt x="14" y="731"/>
                  </a:lnTo>
                  <a:lnTo>
                    <a:pt x="14" y="729"/>
                  </a:lnTo>
                  <a:lnTo>
                    <a:pt x="12" y="729"/>
                  </a:lnTo>
                  <a:lnTo>
                    <a:pt x="12" y="729"/>
                  </a:lnTo>
                  <a:lnTo>
                    <a:pt x="14" y="731"/>
                  </a:lnTo>
                  <a:lnTo>
                    <a:pt x="14" y="734"/>
                  </a:lnTo>
                  <a:lnTo>
                    <a:pt x="17" y="736"/>
                  </a:lnTo>
                  <a:lnTo>
                    <a:pt x="19" y="738"/>
                  </a:lnTo>
                  <a:lnTo>
                    <a:pt x="19" y="738"/>
                  </a:lnTo>
                  <a:lnTo>
                    <a:pt x="19" y="741"/>
                  </a:lnTo>
                  <a:lnTo>
                    <a:pt x="19" y="741"/>
                  </a:lnTo>
                  <a:lnTo>
                    <a:pt x="19" y="743"/>
                  </a:lnTo>
                  <a:lnTo>
                    <a:pt x="19" y="743"/>
                  </a:lnTo>
                  <a:lnTo>
                    <a:pt x="19" y="745"/>
                  </a:lnTo>
                  <a:lnTo>
                    <a:pt x="21" y="748"/>
                  </a:lnTo>
                  <a:lnTo>
                    <a:pt x="21" y="748"/>
                  </a:lnTo>
                  <a:lnTo>
                    <a:pt x="28" y="753"/>
                  </a:lnTo>
                  <a:lnTo>
                    <a:pt x="31" y="757"/>
                  </a:lnTo>
                  <a:lnTo>
                    <a:pt x="33" y="760"/>
                  </a:lnTo>
                  <a:lnTo>
                    <a:pt x="38" y="767"/>
                  </a:lnTo>
                  <a:lnTo>
                    <a:pt x="43" y="774"/>
                  </a:lnTo>
                  <a:lnTo>
                    <a:pt x="50" y="790"/>
                  </a:lnTo>
                  <a:lnTo>
                    <a:pt x="54" y="798"/>
                  </a:lnTo>
                  <a:lnTo>
                    <a:pt x="57" y="805"/>
                  </a:lnTo>
                  <a:lnTo>
                    <a:pt x="62" y="819"/>
                  </a:lnTo>
                  <a:lnTo>
                    <a:pt x="62" y="821"/>
                  </a:lnTo>
                  <a:lnTo>
                    <a:pt x="62" y="821"/>
                  </a:lnTo>
                  <a:lnTo>
                    <a:pt x="59" y="821"/>
                  </a:lnTo>
                  <a:lnTo>
                    <a:pt x="59" y="824"/>
                  </a:lnTo>
                  <a:lnTo>
                    <a:pt x="59" y="824"/>
                  </a:lnTo>
                  <a:lnTo>
                    <a:pt x="59" y="826"/>
                  </a:lnTo>
                  <a:lnTo>
                    <a:pt x="59" y="828"/>
                  </a:lnTo>
                  <a:lnTo>
                    <a:pt x="59" y="831"/>
                  </a:lnTo>
                  <a:lnTo>
                    <a:pt x="59" y="833"/>
                  </a:lnTo>
                  <a:lnTo>
                    <a:pt x="62" y="840"/>
                  </a:lnTo>
                  <a:lnTo>
                    <a:pt x="62" y="840"/>
                  </a:lnTo>
                  <a:lnTo>
                    <a:pt x="62" y="843"/>
                  </a:lnTo>
                  <a:lnTo>
                    <a:pt x="62" y="843"/>
                  </a:lnTo>
                  <a:lnTo>
                    <a:pt x="62" y="843"/>
                  </a:lnTo>
                  <a:lnTo>
                    <a:pt x="62" y="845"/>
                  </a:lnTo>
                  <a:lnTo>
                    <a:pt x="66" y="850"/>
                  </a:lnTo>
                  <a:lnTo>
                    <a:pt x="66" y="850"/>
                  </a:lnTo>
                  <a:lnTo>
                    <a:pt x="69" y="852"/>
                  </a:lnTo>
                  <a:lnTo>
                    <a:pt x="69" y="852"/>
                  </a:lnTo>
                  <a:lnTo>
                    <a:pt x="71" y="854"/>
                  </a:lnTo>
                  <a:lnTo>
                    <a:pt x="71" y="857"/>
                  </a:lnTo>
                  <a:lnTo>
                    <a:pt x="71" y="857"/>
                  </a:lnTo>
                  <a:lnTo>
                    <a:pt x="73" y="861"/>
                  </a:lnTo>
                  <a:lnTo>
                    <a:pt x="78" y="866"/>
                  </a:lnTo>
                  <a:lnTo>
                    <a:pt x="81" y="869"/>
                  </a:lnTo>
                  <a:lnTo>
                    <a:pt x="83" y="876"/>
                  </a:lnTo>
                  <a:lnTo>
                    <a:pt x="83" y="880"/>
                  </a:lnTo>
                  <a:lnTo>
                    <a:pt x="83" y="883"/>
                  </a:lnTo>
                  <a:lnTo>
                    <a:pt x="83" y="885"/>
                  </a:lnTo>
                  <a:lnTo>
                    <a:pt x="83" y="885"/>
                  </a:lnTo>
                  <a:lnTo>
                    <a:pt x="83" y="887"/>
                  </a:lnTo>
                  <a:lnTo>
                    <a:pt x="83" y="887"/>
                  </a:lnTo>
                  <a:lnTo>
                    <a:pt x="85" y="892"/>
                  </a:lnTo>
                  <a:lnTo>
                    <a:pt x="85" y="892"/>
                  </a:lnTo>
                  <a:lnTo>
                    <a:pt x="95" y="902"/>
                  </a:lnTo>
                  <a:lnTo>
                    <a:pt x="95" y="904"/>
                  </a:lnTo>
                  <a:lnTo>
                    <a:pt x="97" y="911"/>
                  </a:lnTo>
                  <a:lnTo>
                    <a:pt x="99" y="914"/>
                  </a:lnTo>
                  <a:lnTo>
                    <a:pt x="99" y="916"/>
                  </a:lnTo>
                  <a:lnTo>
                    <a:pt x="99" y="916"/>
                  </a:lnTo>
                  <a:lnTo>
                    <a:pt x="99" y="918"/>
                  </a:lnTo>
                  <a:lnTo>
                    <a:pt x="99" y="921"/>
                  </a:lnTo>
                  <a:lnTo>
                    <a:pt x="99" y="923"/>
                  </a:lnTo>
                  <a:lnTo>
                    <a:pt x="102" y="925"/>
                  </a:lnTo>
                  <a:lnTo>
                    <a:pt x="102" y="925"/>
                  </a:lnTo>
                  <a:lnTo>
                    <a:pt x="102" y="928"/>
                  </a:lnTo>
                  <a:lnTo>
                    <a:pt x="99" y="930"/>
                  </a:lnTo>
                  <a:lnTo>
                    <a:pt x="99" y="935"/>
                  </a:lnTo>
                  <a:lnTo>
                    <a:pt x="99" y="940"/>
                  </a:lnTo>
                  <a:lnTo>
                    <a:pt x="99" y="944"/>
                  </a:lnTo>
                  <a:lnTo>
                    <a:pt x="99" y="947"/>
                  </a:lnTo>
                  <a:lnTo>
                    <a:pt x="99" y="949"/>
                  </a:lnTo>
                  <a:lnTo>
                    <a:pt x="99" y="949"/>
                  </a:lnTo>
                  <a:lnTo>
                    <a:pt x="99" y="956"/>
                  </a:lnTo>
                  <a:lnTo>
                    <a:pt x="99" y="959"/>
                  </a:lnTo>
                  <a:lnTo>
                    <a:pt x="99" y="961"/>
                  </a:lnTo>
                  <a:lnTo>
                    <a:pt x="99" y="961"/>
                  </a:lnTo>
                  <a:lnTo>
                    <a:pt x="102" y="961"/>
                  </a:lnTo>
                  <a:lnTo>
                    <a:pt x="102" y="963"/>
                  </a:lnTo>
                  <a:lnTo>
                    <a:pt x="102" y="963"/>
                  </a:lnTo>
                  <a:lnTo>
                    <a:pt x="102" y="963"/>
                  </a:lnTo>
                  <a:lnTo>
                    <a:pt x="102" y="966"/>
                  </a:lnTo>
                  <a:lnTo>
                    <a:pt x="102" y="966"/>
                  </a:lnTo>
                  <a:lnTo>
                    <a:pt x="102" y="968"/>
                  </a:lnTo>
                  <a:lnTo>
                    <a:pt x="102" y="968"/>
                  </a:lnTo>
                  <a:lnTo>
                    <a:pt x="102" y="970"/>
                  </a:lnTo>
                  <a:lnTo>
                    <a:pt x="102" y="970"/>
                  </a:lnTo>
                  <a:lnTo>
                    <a:pt x="102" y="970"/>
                  </a:lnTo>
                  <a:lnTo>
                    <a:pt x="104" y="970"/>
                  </a:lnTo>
                  <a:lnTo>
                    <a:pt x="104" y="970"/>
                  </a:lnTo>
                  <a:lnTo>
                    <a:pt x="104" y="973"/>
                  </a:lnTo>
                  <a:lnTo>
                    <a:pt x="102" y="973"/>
                  </a:lnTo>
                  <a:lnTo>
                    <a:pt x="102" y="973"/>
                  </a:lnTo>
                  <a:lnTo>
                    <a:pt x="102" y="975"/>
                  </a:lnTo>
                  <a:lnTo>
                    <a:pt x="102" y="975"/>
                  </a:lnTo>
                  <a:lnTo>
                    <a:pt x="102" y="975"/>
                  </a:lnTo>
                  <a:lnTo>
                    <a:pt x="104" y="975"/>
                  </a:lnTo>
                  <a:lnTo>
                    <a:pt x="104" y="977"/>
                  </a:lnTo>
                  <a:lnTo>
                    <a:pt x="104" y="982"/>
                  </a:lnTo>
                  <a:lnTo>
                    <a:pt x="104" y="982"/>
                  </a:lnTo>
                  <a:lnTo>
                    <a:pt x="104" y="985"/>
                  </a:lnTo>
                  <a:lnTo>
                    <a:pt x="104" y="987"/>
                  </a:lnTo>
                  <a:lnTo>
                    <a:pt x="107" y="992"/>
                  </a:lnTo>
                  <a:lnTo>
                    <a:pt x="107" y="992"/>
                  </a:lnTo>
                  <a:lnTo>
                    <a:pt x="107" y="992"/>
                  </a:lnTo>
                  <a:lnTo>
                    <a:pt x="109" y="999"/>
                  </a:lnTo>
                  <a:lnTo>
                    <a:pt x="109" y="999"/>
                  </a:lnTo>
                  <a:lnTo>
                    <a:pt x="109" y="1001"/>
                  </a:lnTo>
                  <a:lnTo>
                    <a:pt x="111" y="1004"/>
                  </a:lnTo>
                  <a:lnTo>
                    <a:pt x="114" y="1006"/>
                  </a:lnTo>
                  <a:lnTo>
                    <a:pt x="116" y="1013"/>
                  </a:lnTo>
                  <a:lnTo>
                    <a:pt x="121" y="1022"/>
                  </a:lnTo>
                  <a:lnTo>
                    <a:pt x="123" y="1032"/>
                  </a:lnTo>
                  <a:lnTo>
                    <a:pt x="128" y="1039"/>
                  </a:lnTo>
                  <a:lnTo>
                    <a:pt x="130" y="1046"/>
                  </a:lnTo>
                  <a:lnTo>
                    <a:pt x="135" y="1051"/>
                  </a:lnTo>
                  <a:lnTo>
                    <a:pt x="135" y="1053"/>
                  </a:lnTo>
                  <a:lnTo>
                    <a:pt x="137" y="1058"/>
                  </a:lnTo>
                  <a:lnTo>
                    <a:pt x="137" y="1067"/>
                  </a:lnTo>
                  <a:lnTo>
                    <a:pt x="137" y="1075"/>
                  </a:lnTo>
                  <a:lnTo>
                    <a:pt x="137" y="1077"/>
                  </a:lnTo>
                  <a:lnTo>
                    <a:pt x="137" y="1077"/>
                  </a:lnTo>
                  <a:lnTo>
                    <a:pt x="137" y="1079"/>
                  </a:lnTo>
                  <a:lnTo>
                    <a:pt x="137" y="1079"/>
                  </a:lnTo>
                  <a:lnTo>
                    <a:pt x="137" y="1079"/>
                  </a:lnTo>
                  <a:lnTo>
                    <a:pt x="137" y="1079"/>
                  </a:lnTo>
                  <a:lnTo>
                    <a:pt x="137" y="1082"/>
                  </a:lnTo>
                  <a:lnTo>
                    <a:pt x="137" y="1082"/>
                  </a:lnTo>
                  <a:lnTo>
                    <a:pt x="137" y="1084"/>
                  </a:lnTo>
                  <a:lnTo>
                    <a:pt x="137" y="1086"/>
                  </a:lnTo>
                  <a:lnTo>
                    <a:pt x="137" y="1086"/>
                  </a:lnTo>
                  <a:lnTo>
                    <a:pt x="137" y="1089"/>
                  </a:lnTo>
                  <a:lnTo>
                    <a:pt x="135" y="1089"/>
                  </a:lnTo>
                  <a:lnTo>
                    <a:pt x="133" y="1089"/>
                  </a:lnTo>
                  <a:lnTo>
                    <a:pt x="135" y="1089"/>
                  </a:lnTo>
                  <a:lnTo>
                    <a:pt x="135" y="1091"/>
                  </a:lnTo>
                  <a:lnTo>
                    <a:pt x="135" y="1091"/>
                  </a:lnTo>
                  <a:lnTo>
                    <a:pt x="137" y="1091"/>
                  </a:lnTo>
                  <a:lnTo>
                    <a:pt x="137" y="1093"/>
                  </a:lnTo>
                  <a:lnTo>
                    <a:pt x="135" y="1093"/>
                  </a:lnTo>
                  <a:lnTo>
                    <a:pt x="137" y="1096"/>
                  </a:lnTo>
                  <a:lnTo>
                    <a:pt x="137" y="1096"/>
                  </a:lnTo>
                  <a:lnTo>
                    <a:pt x="137" y="1098"/>
                  </a:lnTo>
                  <a:lnTo>
                    <a:pt x="137" y="1101"/>
                  </a:lnTo>
                  <a:lnTo>
                    <a:pt x="135" y="1101"/>
                  </a:lnTo>
                  <a:lnTo>
                    <a:pt x="135" y="1103"/>
                  </a:lnTo>
                  <a:lnTo>
                    <a:pt x="135" y="1103"/>
                  </a:lnTo>
                  <a:lnTo>
                    <a:pt x="135" y="1103"/>
                  </a:lnTo>
                  <a:lnTo>
                    <a:pt x="135" y="1105"/>
                  </a:lnTo>
                  <a:lnTo>
                    <a:pt x="135" y="1105"/>
                  </a:lnTo>
                  <a:lnTo>
                    <a:pt x="137" y="1105"/>
                  </a:lnTo>
                  <a:lnTo>
                    <a:pt x="137" y="1105"/>
                  </a:lnTo>
                  <a:lnTo>
                    <a:pt x="137" y="1108"/>
                  </a:lnTo>
                  <a:lnTo>
                    <a:pt x="137" y="1110"/>
                  </a:lnTo>
                  <a:lnTo>
                    <a:pt x="137" y="1110"/>
                  </a:lnTo>
                  <a:lnTo>
                    <a:pt x="135" y="1110"/>
                  </a:lnTo>
                  <a:lnTo>
                    <a:pt x="135" y="1110"/>
                  </a:lnTo>
                  <a:lnTo>
                    <a:pt x="133" y="1108"/>
                  </a:lnTo>
                  <a:lnTo>
                    <a:pt x="133" y="1108"/>
                  </a:lnTo>
                  <a:lnTo>
                    <a:pt x="133" y="1110"/>
                  </a:lnTo>
                  <a:lnTo>
                    <a:pt x="133" y="1110"/>
                  </a:lnTo>
                  <a:lnTo>
                    <a:pt x="133" y="1110"/>
                  </a:lnTo>
                  <a:lnTo>
                    <a:pt x="133" y="1110"/>
                  </a:lnTo>
                  <a:lnTo>
                    <a:pt x="133" y="1110"/>
                  </a:lnTo>
                  <a:lnTo>
                    <a:pt x="133" y="1112"/>
                  </a:lnTo>
                  <a:lnTo>
                    <a:pt x="133" y="1112"/>
                  </a:lnTo>
                  <a:lnTo>
                    <a:pt x="135" y="1112"/>
                  </a:lnTo>
                  <a:lnTo>
                    <a:pt x="135" y="1115"/>
                  </a:lnTo>
                  <a:lnTo>
                    <a:pt x="135" y="1117"/>
                  </a:lnTo>
                  <a:lnTo>
                    <a:pt x="135" y="1117"/>
                  </a:lnTo>
                  <a:lnTo>
                    <a:pt x="135" y="1117"/>
                  </a:lnTo>
                  <a:lnTo>
                    <a:pt x="133" y="1115"/>
                  </a:lnTo>
                  <a:lnTo>
                    <a:pt x="133" y="1110"/>
                  </a:lnTo>
                  <a:lnTo>
                    <a:pt x="133" y="1108"/>
                  </a:lnTo>
                  <a:lnTo>
                    <a:pt x="135" y="1105"/>
                  </a:lnTo>
                  <a:lnTo>
                    <a:pt x="135" y="1103"/>
                  </a:lnTo>
                  <a:lnTo>
                    <a:pt x="133" y="1103"/>
                  </a:lnTo>
                  <a:lnTo>
                    <a:pt x="130" y="1108"/>
                  </a:lnTo>
                  <a:lnTo>
                    <a:pt x="130" y="1108"/>
                  </a:lnTo>
                  <a:lnTo>
                    <a:pt x="130" y="1110"/>
                  </a:lnTo>
                  <a:lnTo>
                    <a:pt x="130" y="1112"/>
                  </a:lnTo>
                  <a:lnTo>
                    <a:pt x="130" y="1115"/>
                  </a:lnTo>
                  <a:lnTo>
                    <a:pt x="130" y="1120"/>
                  </a:lnTo>
                  <a:lnTo>
                    <a:pt x="133" y="1127"/>
                  </a:lnTo>
                  <a:lnTo>
                    <a:pt x="133" y="1131"/>
                  </a:lnTo>
                  <a:lnTo>
                    <a:pt x="133" y="1138"/>
                  </a:lnTo>
                  <a:lnTo>
                    <a:pt x="133" y="1148"/>
                  </a:lnTo>
                  <a:lnTo>
                    <a:pt x="133" y="1148"/>
                  </a:lnTo>
                  <a:lnTo>
                    <a:pt x="133" y="1146"/>
                  </a:lnTo>
                  <a:lnTo>
                    <a:pt x="133" y="1143"/>
                  </a:lnTo>
                  <a:lnTo>
                    <a:pt x="133" y="1143"/>
                  </a:lnTo>
                  <a:lnTo>
                    <a:pt x="135" y="1143"/>
                  </a:lnTo>
                  <a:lnTo>
                    <a:pt x="135" y="1143"/>
                  </a:lnTo>
                  <a:lnTo>
                    <a:pt x="135" y="1146"/>
                  </a:lnTo>
                  <a:lnTo>
                    <a:pt x="135" y="1148"/>
                  </a:lnTo>
                  <a:lnTo>
                    <a:pt x="133" y="1148"/>
                  </a:lnTo>
                  <a:lnTo>
                    <a:pt x="133" y="1148"/>
                  </a:lnTo>
                  <a:lnTo>
                    <a:pt x="130" y="1148"/>
                  </a:lnTo>
                  <a:lnTo>
                    <a:pt x="130" y="1148"/>
                  </a:lnTo>
                  <a:lnTo>
                    <a:pt x="130" y="1148"/>
                  </a:lnTo>
                  <a:lnTo>
                    <a:pt x="130" y="1150"/>
                  </a:lnTo>
                  <a:lnTo>
                    <a:pt x="128" y="1153"/>
                  </a:lnTo>
                  <a:lnTo>
                    <a:pt x="128" y="1155"/>
                  </a:lnTo>
                  <a:lnTo>
                    <a:pt x="125" y="1160"/>
                  </a:lnTo>
                  <a:lnTo>
                    <a:pt x="121" y="1167"/>
                  </a:lnTo>
                  <a:lnTo>
                    <a:pt x="118" y="1167"/>
                  </a:lnTo>
                  <a:lnTo>
                    <a:pt x="116" y="1167"/>
                  </a:lnTo>
                  <a:lnTo>
                    <a:pt x="116" y="1169"/>
                  </a:lnTo>
                  <a:lnTo>
                    <a:pt x="114" y="1169"/>
                  </a:lnTo>
                  <a:lnTo>
                    <a:pt x="111" y="1169"/>
                  </a:lnTo>
                  <a:lnTo>
                    <a:pt x="109" y="1169"/>
                  </a:lnTo>
                  <a:lnTo>
                    <a:pt x="107" y="1167"/>
                  </a:lnTo>
                  <a:lnTo>
                    <a:pt x="104" y="1167"/>
                  </a:lnTo>
                  <a:lnTo>
                    <a:pt x="104" y="1165"/>
                  </a:lnTo>
                  <a:lnTo>
                    <a:pt x="102" y="1165"/>
                  </a:lnTo>
                  <a:lnTo>
                    <a:pt x="102" y="1162"/>
                  </a:lnTo>
                  <a:lnTo>
                    <a:pt x="99" y="1162"/>
                  </a:lnTo>
                  <a:lnTo>
                    <a:pt x="99" y="1162"/>
                  </a:lnTo>
                  <a:lnTo>
                    <a:pt x="99" y="1162"/>
                  </a:lnTo>
                  <a:lnTo>
                    <a:pt x="99" y="1167"/>
                  </a:lnTo>
                  <a:lnTo>
                    <a:pt x="99" y="1167"/>
                  </a:lnTo>
                  <a:lnTo>
                    <a:pt x="99" y="1167"/>
                  </a:lnTo>
                  <a:lnTo>
                    <a:pt x="97" y="1169"/>
                  </a:lnTo>
                  <a:lnTo>
                    <a:pt x="97" y="1172"/>
                  </a:lnTo>
                  <a:lnTo>
                    <a:pt x="97" y="1174"/>
                  </a:lnTo>
                  <a:lnTo>
                    <a:pt x="97" y="1176"/>
                  </a:lnTo>
                  <a:lnTo>
                    <a:pt x="99" y="1176"/>
                  </a:lnTo>
                  <a:lnTo>
                    <a:pt x="97" y="1179"/>
                  </a:lnTo>
                  <a:lnTo>
                    <a:pt x="97" y="1181"/>
                  </a:lnTo>
                  <a:lnTo>
                    <a:pt x="97" y="1181"/>
                  </a:lnTo>
                  <a:lnTo>
                    <a:pt x="97" y="1183"/>
                  </a:lnTo>
                  <a:lnTo>
                    <a:pt x="97" y="1186"/>
                  </a:lnTo>
                  <a:lnTo>
                    <a:pt x="97" y="1193"/>
                  </a:lnTo>
                  <a:lnTo>
                    <a:pt x="97" y="1195"/>
                  </a:lnTo>
                  <a:lnTo>
                    <a:pt x="97" y="1195"/>
                  </a:lnTo>
                  <a:lnTo>
                    <a:pt x="99" y="1198"/>
                  </a:lnTo>
                  <a:lnTo>
                    <a:pt x="99" y="1200"/>
                  </a:lnTo>
                  <a:lnTo>
                    <a:pt x="99" y="1200"/>
                  </a:lnTo>
                  <a:lnTo>
                    <a:pt x="99" y="1202"/>
                  </a:lnTo>
                  <a:lnTo>
                    <a:pt x="99" y="1205"/>
                  </a:lnTo>
                  <a:lnTo>
                    <a:pt x="99" y="1205"/>
                  </a:lnTo>
                  <a:lnTo>
                    <a:pt x="104" y="1209"/>
                  </a:lnTo>
                  <a:lnTo>
                    <a:pt x="104" y="1212"/>
                  </a:lnTo>
                  <a:lnTo>
                    <a:pt x="104" y="1209"/>
                  </a:lnTo>
                  <a:lnTo>
                    <a:pt x="107" y="1207"/>
                  </a:lnTo>
                  <a:lnTo>
                    <a:pt x="107" y="1207"/>
                  </a:lnTo>
                  <a:lnTo>
                    <a:pt x="111" y="1207"/>
                  </a:lnTo>
                  <a:lnTo>
                    <a:pt x="114" y="1207"/>
                  </a:lnTo>
                  <a:lnTo>
                    <a:pt x="114" y="1207"/>
                  </a:lnTo>
                  <a:lnTo>
                    <a:pt x="123" y="1212"/>
                  </a:lnTo>
                  <a:lnTo>
                    <a:pt x="123" y="1212"/>
                  </a:lnTo>
                  <a:lnTo>
                    <a:pt x="123" y="1212"/>
                  </a:lnTo>
                  <a:lnTo>
                    <a:pt x="123" y="1212"/>
                  </a:lnTo>
                  <a:lnTo>
                    <a:pt x="123" y="1214"/>
                  </a:lnTo>
                  <a:lnTo>
                    <a:pt x="123" y="1214"/>
                  </a:lnTo>
                  <a:lnTo>
                    <a:pt x="125" y="1214"/>
                  </a:lnTo>
                  <a:lnTo>
                    <a:pt x="125" y="1214"/>
                  </a:lnTo>
                  <a:lnTo>
                    <a:pt x="128" y="1217"/>
                  </a:lnTo>
                  <a:lnTo>
                    <a:pt x="135" y="1221"/>
                  </a:lnTo>
                  <a:lnTo>
                    <a:pt x="142" y="1228"/>
                  </a:lnTo>
                  <a:lnTo>
                    <a:pt x="142" y="1231"/>
                  </a:lnTo>
                  <a:lnTo>
                    <a:pt x="144" y="1233"/>
                  </a:lnTo>
                  <a:lnTo>
                    <a:pt x="144" y="1236"/>
                  </a:lnTo>
                  <a:lnTo>
                    <a:pt x="144" y="1236"/>
                  </a:lnTo>
                  <a:lnTo>
                    <a:pt x="147" y="1238"/>
                  </a:lnTo>
                  <a:lnTo>
                    <a:pt x="144" y="1238"/>
                  </a:lnTo>
                  <a:lnTo>
                    <a:pt x="144" y="1238"/>
                  </a:lnTo>
                  <a:lnTo>
                    <a:pt x="147" y="1238"/>
                  </a:lnTo>
                  <a:lnTo>
                    <a:pt x="147" y="1238"/>
                  </a:lnTo>
                  <a:lnTo>
                    <a:pt x="147" y="1238"/>
                  </a:lnTo>
                  <a:lnTo>
                    <a:pt x="147" y="1238"/>
                  </a:lnTo>
                  <a:lnTo>
                    <a:pt x="152" y="1240"/>
                  </a:lnTo>
                  <a:lnTo>
                    <a:pt x="159" y="1243"/>
                  </a:lnTo>
                  <a:lnTo>
                    <a:pt x="161" y="1243"/>
                  </a:lnTo>
                  <a:lnTo>
                    <a:pt x="163" y="1243"/>
                  </a:lnTo>
                  <a:lnTo>
                    <a:pt x="166" y="1245"/>
                  </a:lnTo>
                  <a:lnTo>
                    <a:pt x="166" y="1243"/>
                  </a:lnTo>
                  <a:lnTo>
                    <a:pt x="166" y="1240"/>
                  </a:lnTo>
                  <a:lnTo>
                    <a:pt x="166" y="1240"/>
                  </a:lnTo>
                  <a:lnTo>
                    <a:pt x="166" y="1240"/>
                  </a:lnTo>
                  <a:lnTo>
                    <a:pt x="166" y="1240"/>
                  </a:lnTo>
                  <a:lnTo>
                    <a:pt x="166" y="1240"/>
                  </a:lnTo>
                  <a:lnTo>
                    <a:pt x="166" y="1240"/>
                  </a:lnTo>
                  <a:lnTo>
                    <a:pt x="168" y="1243"/>
                  </a:lnTo>
                  <a:lnTo>
                    <a:pt x="168" y="1243"/>
                  </a:lnTo>
                  <a:lnTo>
                    <a:pt x="170" y="1243"/>
                  </a:lnTo>
                  <a:lnTo>
                    <a:pt x="170" y="1245"/>
                  </a:lnTo>
                  <a:lnTo>
                    <a:pt x="170" y="1245"/>
                  </a:lnTo>
                  <a:lnTo>
                    <a:pt x="170" y="1245"/>
                  </a:lnTo>
                  <a:lnTo>
                    <a:pt x="170" y="1245"/>
                  </a:lnTo>
                  <a:lnTo>
                    <a:pt x="170" y="1245"/>
                  </a:lnTo>
                  <a:lnTo>
                    <a:pt x="170" y="1245"/>
                  </a:lnTo>
                  <a:lnTo>
                    <a:pt x="166" y="1245"/>
                  </a:lnTo>
                  <a:lnTo>
                    <a:pt x="166" y="1245"/>
                  </a:lnTo>
                  <a:lnTo>
                    <a:pt x="166" y="1245"/>
                  </a:lnTo>
                  <a:lnTo>
                    <a:pt x="168" y="1247"/>
                  </a:lnTo>
                  <a:lnTo>
                    <a:pt x="168" y="1250"/>
                  </a:lnTo>
                  <a:lnTo>
                    <a:pt x="168" y="1250"/>
                  </a:lnTo>
                  <a:lnTo>
                    <a:pt x="170" y="1250"/>
                  </a:lnTo>
                  <a:lnTo>
                    <a:pt x="170" y="1250"/>
                  </a:lnTo>
                  <a:lnTo>
                    <a:pt x="170" y="1250"/>
                  </a:lnTo>
                  <a:lnTo>
                    <a:pt x="173" y="1250"/>
                  </a:lnTo>
                  <a:lnTo>
                    <a:pt x="175" y="1250"/>
                  </a:lnTo>
                  <a:lnTo>
                    <a:pt x="178" y="1252"/>
                  </a:lnTo>
                  <a:lnTo>
                    <a:pt x="178" y="1252"/>
                  </a:lnTo>
                  <a:lnTo>
                    <a:pt x="178" y="1252"/>
                  </a:lnTo>
                  <a:lnTo>
                    <a:pt x="178" y="1250"/>
                  </a:lnTo>
                  <a:lnTo>
                    <a:pt x="182" y="1250"/>
                  </a:lnTo>
                  <a:lnTo>
                    <a:pt x="182" y="1250"/>
                  </a:lnTo>
                  <a:lnTo>
                    <a:pt x="182" y="1250"/>
                  </a:lnTo>
                  <a:lnTo>
                    <a:pt x="182" y="1250"/>
                  </a:lnTo>
                  <a:lnTo>
                    <a:pt x="182" y="1250"/>
                  </a:lnTo>
                  <a:lnTo>
                    <a:pt x="182" y="1250"/>
                  </a:lnTo>
                  <a:lnTo>
                    <a:pt x="185" y="1250"/>
                  </a:lnTo>
                  <a:lnTo>
                    <a:pt x="187" y="1252"/>
                  </a:lnTo>
                  <a:lnTo>
                    <a:pt x="187" y="1252"/>
                  </a:lnTo>
                  <a:lnTo>
                    <a:pt x="189" y="1252"/>
                  </a:lnTo>
                  <a:lnTo>
                    <a:pt x="189" y="1252"/>
                  </a:lnTo>
                  <a:lnTo>
                    <a:pt x="192" y="1252"/>
                  </a:lnTo>
                  <a:lnTo>
                    <a:pt x="192" y="1250"/>
                  </a:lnTo>
                  <a:lnTo>
                    <a:pt x="192" y="1250"/>
                  </a:lnTo>
                  <a:lnTo>
                    <a:pt x="194" y="1250"/>
                  </a:lnTo>
                  <a:lnTo>
                    <a:pt x="194" y="1250"/>
                  </a:lnTo>
                  <a:lnTo>
                    <a:pt x="194" y="1250"/>
                  </a:lnTo>
                  <a:lnTo>
                    <a:pt x="197" y="1250"/>
                  </a:lnTo>
                  <a:lnTo>
                    <a:pt x="197" y="1250"/>
                  </a:lnTo>
                  <a:lnTo>
                    <a:pt x="197" y="1250"/>
                  </a:lnTo>
                  <a:lnTo>
                    <a:pt x="197" y="1250"/>
                  </a:lnTo>
                  <a:lnTo>
                    <a:pt x="199" y="1250"/>
                  </a:lnTo>
                  <a:lnTo>
                    <a:pt x="199" y="1250"/>
                  </a:lnTo>
                  <a:lnTo>
                    <a:pt x="199" y="1250"/>
                  </a:lnTo>
                  <a:lnTo>
                    <a:pt x="201" y="1252"/>
                  </a:lnTo>
                  <a:lnTo>
                    <a:pt x="201" y="1252"/>
                  </a:lnTo>
                  <a:lnTo>
                    <a:pt x="201" y="1252"/>
                  </a:lnTo>
                  <a:lnTo>
                    <a:pt x="204" y="1250"/>
                  </a:lnTo>
                  <a:lnTo>
                    <a:pt x="204" y="1250"/>
                  </a:lnTo>
                  <a:lnTo>
                    <a:pt x="204" y="1250"/>
                  </a:lnTo>
                  <a:lnTo>
                    <a:pt x="206" y="1250"/>
                  </a:lnTo>
                  <a:lnTo>
                    <a:pt x="206" y="1250"/>
                  </a:lnTo>
                  <a:lnTo>
                    <a:pt x="206" y="1250"/>
                  </a:lnTo>
                  <a:lnTo>
                    <a:pt x="206" y="1250"/>
                  </a:lnTo>
                  <a:lnTo>
                    <a:pt x="206" y="1250"/>
                  </a:lnTo>
                  <a:lnTo>
                    <a:pt x="208" y="1250"/>
                  </a:lnTo>
                  <a:lnTo>
                    <a:pt x="208" y="1250"/>
                  </a:lnTo>
                  <a:lnTo>
                    <a:pt x="211" y="1250"/>
                  </a:lnTo>
                  <a:lnTo>
                    <a:pt x="211" y="1250"/>
                  </a:lnTo>
                  <a:lnTo>
                    <a:pt x="211" y="1250"/>
                  </a:lnTo>
                  <a:lnTo>
                    <a:pt x="213" y="1250"/>
                  </a:lnTo>
                  <a:lnTo>
                    <a:pt x="213" y="1250"/>
                  </a:lnTo>
                  <a:lnTo>
                    <a:pt x="215" y="1252"/>
                  </a:lnTo>
                  <a:lnTo>
                    <a:pt x="215" y="1252"/>
                  </a:lnTo>
                  <a:lnTo>
                    <a:pt x="218" y="1252"/>
                  </a:lnTo>
                  <a:lnTo>
                    <a:pt x="218" y="1254"/>
                  </a:lnTo>
                  <a:lnTo>
                    <a:pt x="220" y="1254"/>
                  </a:lnTo>
                  <a:lnTo>
                    <a:pt x="223" y="1254"/>
                  </a:lnTo>
                  <a:lnTo>
                    <a:pt x="225" y="1257"/>
                  </a:lnTo>
                  <a:lnTo>
                    <a:pt x="225" y="1257"/>
                  </a:lnTo>
                  <a:lnTo>
                    <a:pt x="225" y="1254"/>
                  </a:lnTo>
                  <a:lnTo>
                    <a:pt x="225" y="1254"/>
                  </a:lnTo>
                  <a:lnTo>
                    <a:pt x="227" y="1252"/>
                  </a:lnTo>
                  <a:lnTo>
                    <a:pt x="227" y="1252"/>
                  </a:lnTo>
                  <a:lnTo>
                    <a:pt x="230" y="1252"/>
                  </a:lnTo>
                  <a:lnTo>
                    <a:pt x="232" y="1252"/>
                  </a:lnTo>
                  <a:lnTo>
                    <a:pt x="234" y="1252"/>
                  </a:lnTo>
                  <a:lnTo>
                    <a:pt x="237" y="1254"/>
                  </a:lnTo>
                  <a:lnTo>
                    <a:pt x="239" y="1257"/>
                  </a:lnTo>
                  <a:lnTo>
                    <a:pt x="241" y="1257"/>
                  </a:lnTo>
                  <a:lnTo>
                    <a:pt x="241" y="1257"/>
                  </a:lnTo>
                  <a:lnTo>
                    <a:pt x="241" y="1254"/>
                  </a:lnTo>
                  <a:lnTo>
                    <a:pt x="244" y="1254"/>
                  </a:lnTo>
                  <a:lnTo>
                    <a:pt x="244" y="1254"/>
                  </a:lnTo>
                  <a:lnTo>
                    <a:pt x="244" y="1254"/>
                  </a:lnTo>
                  <a:lnTo>
                    <a:pt x="244" y="1254"/>
                  </a:lnTo>
                  <a:lnTo>
                    <a:pt x="241" y="1254"/>
                  </a:lnTo>
                  <a:lnTo>
                    <a:pt x="241" y="1254"/>
                  </a:lnTo>
                  <a:lnTo>
                    <a:pt x="239" y="1252"/>
                  </a:lnTo>
                  <a:lnTo>
                    <a:pt x="239" y="1252"/>
                  </a:lnTo>
                  <a:lnTo>
                    <a:pt x="239" y="1252"/>
                  </a:lnTo>
                  <a:lnTo>
                    <a:pt x="239" y="1252"/>
                  </a:lnTo>
                  <a:lnTo>
                    <a:pt x="239" y="1252"/>
                  </a:lnTo>
                  <a:lnTo>
                    <a:pt x="239" y="1252"/>
                  </a:lnTo>
                  <a:lnTo>
                    <a:pt x="239" y="1254"/>
                  </a:lnTo>
                  <a:lnTo>
                    <a:pt x="239" y="1254"/>
                  </a:lnTo>
                  <a:lnTo>
                    <a:pt x="237" y="1252"/>
                  </a:lnTo>
                  <a:lnTo>
                    <a:pt x="237" y="1252"/>
                  </a:lnTo>
                  <a:lnTo>
                    <a:pt x="237" y="1252"/>
                  </a:lnTo>
                  <a:lnTo>
                    <a:pt x="237" y="1250"/>
                  </a:lnTo>
                  <a:lnTo>
                    <a:pt x="237" y="1250"/>
                  </a:lnTo>
                  <a:lnTo>
                    <a:pt x="239" y="1250"/>
                  </a:lnTo>
                  <a:lnTo>
                    <a:pt x="239" y="1250"/>
                  </a:lnTo>
                  <a:lnTo>
                    <a:pt x="239" y="1250"/>
                  </a:lnTo>
                  <a:lnTo>
                    <a:pt x="241" y="1250"/>
                  </a:lnTo>
                  <a:lnTo>
                    <a:pt x="241" y="1250"/>
                  </a:lnTo>
                  <a:lnTo>
                    <a:pt x="241" y="1250"/>
                  </a:lnTo>
                  <a:lnTo>
                    <a:pt x="241" y="1250"/>
                  </a:lnTo>
                  <a:lnTo>
                    <a:pt x="241" y="1250"/>
                  </a:lnTo>
                  <a:lnTo>
                    <a:pt x="241" y="1250"/>
                  </a:lnTo>
                  <a:lnTo>
                    <a:pt x="244" y="1250"/>
                  </a:lnTo>
                  <a:lnTo>
                    <a:pt x="244" y="1250"/>
                  </a:lnTo>
                  <a:lnTo>
                    <a:pt x="244" y="1250"/>
                  </a:lnTo>
                  <a:lnTo>
                    <a:pt x="244" y="1250"/>
                  </a:lnTo>
                  <a:lnTo>
                    <a:pt x="244" y="1250"/>
                  </a:lnTo>
                  <a:lnTo>
                    <a:pt x="246" y="1250"/>
                  </a:lnTo>
                  <a:lnTo>
                    <a:pt x="246" y="1250"/>
                  </a:lnTo>
                  <a:lnTo>
                    <a:pt x="246" y="1250"/>
                  </a:lnTo>
                  <a:lnTo>
                    <a:pt x="249" y="1247"/>
                  </a:lnTo>
                  <a:lnTo>
                    <a:pt x="249" y="1247"/>
                  </a:lnTo>
                  <a:lnTo>
                    <a:pt x="249" y="1247"/>
                  </a:lnTo>
                  <a:lnTo>
                    <a:pt x="251" y="1247"/>
                  </a:lnTo>
                  <a:lnTo>
                    <a:pt x="253" y="1250"/>
                  </a:lnTo>
                  <a:lnTo>
                    <a:pt x="253" y="1250"/>
                  </a:lnTo>
                  <a:lnTo>
                    <a:pt x="253" y="1250"/>
                  </a:lnTo>
                  <a:lnTo>
                    <a:pt x="253" y="1250"/>
                  </a:lnTo>
                  <a:lnTo>
                    <a:pt x="253" y="1247"/>
                  </a:lnTo>
                  <a:lnTo>
                    <a:pt x="253" y="1247"/>
                  </a:lnTo>
                  <a:lnTo>
                    <a:pt x="253" y="1247"/>
                  </a:lnTo>
                  <a:lnTo>
                    <a:pt x="253" y="1247"/>
                  </a:lnTo>
                  <a:lnTo>
                    <a:pt x="251" y="1245"/>
                  </a:lnTo>
                  <a:lnTo>
                    <a:pt x="253" y="1245"/>
                  </a:lnTo>
                  <a:lnTo>
                    <a:pt x="253" y="1245"/>
                  </a:lnTo>
                  <a:lnTo>
                    <a:pt x="253" y="1245"/>
                  </a:lnTo>
                  <a:lnTo>
                    <a:pt x="256" y="1243"/>
                  </a:lnTo>
                  <a:lnTo>
                    <a:pt x="258" y="1243"/>
                  </a:lnTo>
                  <a:lnTo>
                    <a:pt x="260" y="1243"/>
                  </a:lnTo>
                  <a:lnTo>
                    <a:pt x="263" y="1243"/>
                  </a:lnTo>
                  <a:lnTo>
                    <a:pt x="263" y="1243"/>
                  </a:lnTo>
                  <a:lnTo>
                    <a:pt x="265" y="1240"/>
                  </a:lnTo>
                  <a:lnTo>
                    <a:pt x="263" y="1240"/>
                  </a:lnTo>
                  <a:lnTo>
                    <a:pt x="263" y="1238"/>
                  </a:lnTo>
                  <a:lnTo>
                    <a:pt x="263" y="1238"/>
                  </a:lnTo>
                  <a:lnTo>
                    <a:pt x="265" y="1236"/>
                  </a:lnTo>
                  <a:lnTo>
                    <a:pt x="265" y="1233"/>
                  </a:lnTo>
                  <a:lnTo>
                    <a:pt x="265" y="1233"/>
                  </a:lnTo>
                  <a:lnTo>
                    <a:pt x="268" y="1231"/>
                  </a:lnTo>
                  <a:lnTo>
                    <a:pt x="270" y="1231"/>
                  </a:lnTo>
                  <a:lnTo>
                    <a:pt x="275" y="1231"/>
                  </a:lnTo>
                  <a:lnTo>
                    <a:pt x="275" y="1231"/>
                  </a:lnTo>
                  <a:lnTo>
                    <a:pt x="277" y="1228"/>
                  </a:lnTo>
                  <a:lnTo>
                    <a:pt x="279" y="1228"/>
                  </a:lnTo>
                  <a:lnTo>
                    <a:pt x="279" y="1226"/>
                  </a:lnTo>
                  <a:lnTo>
                    <a:pt x="282" y="1226"/>
                  </a:lnTo>
                  <a:lnTo>
                    <a:pt x="282" y="1226"/>
                  </a:lnTo>
                  <a:lnTo>
                    <a:pt x="279" y="1224"/>
                  </a:lnTo>
                  <a:lnTo>
                    <a:pt x="279" y="1224"/>
                  </a:lnTo>
                  <a:lnTo>
                    <a:pt x="282" y="1221"/>
                  </a:lnTo>
                  <a:lnTo>
                    <a:pt x="282" y="1221"/>
                  </a:lnTo>
                  <a:lnTo>
                    <a:pt x="284" y="1221"/>
                  </a:lnTo>
                  <a:lnTo>
                    <a:pt x="284" y="1219"/>
                  </a:lnTo>
                  <a:lnTo>
                    <a:pt x="289" y="1219"/>
                  </a:lnTo>
                  <a:lnTo>
                    <a:pt x="289" y="1219"/>
                  </a:lnTo>
                  <a:lnTo>
                    <a:pt x="289" y="1219"/>
                  </a:lnTo>
                  <a:lnTo>
                    <a:pt x="286" y="1217"/>
                  </a:lnTo>
                  <a:lnTo>
                    <a:pt x="286" y="1217"/>
                  </a:lnTo>
                  <a:lnTo>
                    <a:pt x="289" y="1217"/>
                  </a:lnTo>
                  <a:lnTo>
                    <a:pt x="289" y="1217"/>
                  </a:lnTo>
                  <a:lnTo>
                    <a:pt x="291" y="1217"/>
                  </a:lnTo>
                  <a:lnTo>
                    <a:pt x="291" y="1217"/>
                  </a:lnTo>
                  <a:lnTo>
                    <a:pt x="301" y="1217"/>
                  </a:lnTo>
                  <a:lnTo>
                    <a:pt x="301" y="1217"/>
                  </a:lnTo>
                  <a:lnTo>
                    <a:pt x="301" y="1219"/>
                  </a:lnTo>
                  <a:lnTo>
                    <a:pt x="301" y="1219"/>
                  </a:lnTo>
                  <a:lnTo>
                    <a:pt x="301" y="1219"/>
                  </a:lnTo>
                  <a:lnTo>
                    <a:pt x="303" y="1219"/>
                  </a:lnTo>
                  <a:lnTo>
                    <a:pt x="303" y="1219"/>
                  </a:lnTo>
                  <a:lnTo>
                    <a:pt x="303" y="1219"/>
                  </a:lnTo>
                  <a:lnTo>
                    <a:pt x="303" y="1219"/>
                  </a:lnTo>
                  <a:lnTo>
                    <a:pt x="305" y="1219"/>
                  </a:lnTo>
                  <a:lnTo>
                    <a:pt x="305" y="1221"/>
                  </a:lnTo>
                  <a:lnTo>
                    <a:pt x="305" y="1221"/>
                  </a:lnTo>
                  <a:lnTo>
                    <a:pt x="305" y="1221"/>
                  </a:lnTo>
                  <a:lnTo>
                    <a:pt x="305" y="1221"/>
                  </a:lnTo>
                  <a:lnTo>
                    <a:pt x="308" y="1221"/>
                  </a:lnTo>
                  <a:lnTo>
                    <a:pt x="308" y="1219"/>
                  </a:lnTo>
                  <a:lnTo>
                    <a:pt x="308" y="1219"/>
                  </a:lnTo>
                  <a:lnTo>
                    <a:pt x="308" y="1217"/>
                  </a:lnTo>
                  <a:lnTo>
                    <a:pt x="308" y="1217"/>
                  </a:lnTo>
                  <a:lnTo>
                    <a:pt x="308" y="1217"/>
                  </a:lnTo>
                  <a:lnTo>
                    <a:pt x="308" y="1217"/>
                  </a:lnTo>
                  <a:lnTo>
                    <a:pt x="310" y="1217"/>
                  </a:lnTo>
                  <a:lnTo>
                    <a:pt x="310" y="1217"/>
                  </a:lnTo>
                  <a:lnTo>
                    <a:pt x="310" y="1217"/>
                  </a:lnTo>
                  <a:lnTo>
                    <a:pt x="310" y="1219"/>
                  </a:lnTo>
                  <a:lnTo>
                    <a:pt x="310" y="1219"/>
                  </a:lnTo>
                  <a:lnTo>
                    <a:pt x="312" y="1219"/>
                  </a:lnTo>
                  <a:lnTo>
                    <a:pt x="312" y="1219"/>
                  </a:lnTo>
                  <a:lnTo>
                    <a:pt x="312" y="1219"/>
                  </a:lnTo>
                  <a:lnTo>
                    <a:pt x="312" y="1219"/>
                  </a:lnTo>
                  <a:lnTo>
                    <a:pt x="312" y="1217"/>
                  </a:lnTo>
                  <a:lnTo>
                    <a:pt x="312" y="1217"/>
                  </a:lnTo>
                  <a:lnTo>
                    <a:pt x="312" y="1217"/>
                  </a:lnTo>
                  <a:lnTo>
                    <a:pt x="312" y="1214"/>
                  </a:lnTo>
                  <a:lnTo>
                    <a:pt x="312" y="1212"/>
                  </a:lnTo>
                  <a:lnTo>
                    <a:pt x="315" y="1212"/>
                  </a:lnTo>
                  <a:lnTo>
                    <a:pt x="315" y="1212"/>
                  </a:lnTo>
                  <a:lnTo>
                    <a:pt x="317" y="1214"/>
                  </a:lnTo>
                  <a:lnTo>
                    <a:pt x="320" y="1214"/>
                  </a:lnTo>
                  <a:lnTo>
                    <a:pt x="320" y="1212"/>
                  </a:lnTo>
                  <a:lnTo>
                    <a:pt x="322" y="1212"/>
                  </a:lnTo>
                  <a:lnTo>
                    <a:pt x="322" y="1212"/>
                  </a:lnTo>
                  <a:lnTo>
                    <a:pt x="320" y="1212"/>
                  </a:lnTo>
                  <a:lnTo>
                    <a:pt x="320" y="1212"/>
                  </a:lnTo>
                  <a:lnTo>
                    <a:pt x="317" y="1212"/>
                  </a:lnTo>
                  <a:lnTo>
                    <a:pt x="317" y="1209"/>
                  </a:lnTo>
                  <a:lnTo>
                    <a:pt x="317" y="1207"/>
                  </a:lnTo>
                  <a:lnTo>
                    <a:pt x="317" y="1207"/>
                  </a:lnTo>
                  <a:lnTo>
                    <a:pt x="317" y="1205"/>
                  </a:lnTo>
                  <a:lnTo>
                    <a:pt x="320" y="1205"/>
                  </a:lnTo>
                  <a:lnTo>
                    <a:pt x="320" y="1202"/>
                  </a:lnTo>
                  <a:lnTo>
                    <a:pt x="322" y="1202"/>
                  </a:lnTo>
                  <a:lnTo>
                    <a:pt x="322" y="1198"/>
                  </a:lnTo>
                  <a:lnTo>
                    <a:pt x="322" y="1198"/>
                  </a:lnTo>
                  <a:lnTo>
                    <a:pt x="324" y="1198"/>
                  </a:lnTo>
                  <a:lnTo>
                    <a:pt x="324" y="1198"/>
                  </a:lnTo>
                  <a:lnTo>
                    <a:pt x="324" y="1195"/>
                  </a:lnTo>
                  <a:lnTo>
                    <a:pt x="324" y="1195"/>
                  </a:lnTo>
                  <a:lnTo>
                    <a:pt x="327" y="1195"/>
                  </a:lnTo>
                  <a:lnTo>
                    <a:pt x="329" y="1193"/>
                  </a:lnTo>
                  <a:lnTo>
                    <a:pt x="331" y="1193"/>
                  </a:lnTo>
                  <a:lnTo>
                    <a:pt x="334" y="1188"/>
                  </a:lnTo>
                  <a:lnTo>
                    <a:pt x="334" y="1188"/>
                  </a:lnTo>
                  <a:lnTo>
                    <a:pt x="336" y="1188"/>
                  </a:lnTo>
                  <a:lnTo>
                    <a:pt x="339" y="1188"/>
                  </a:lnTo>
                  <a:lnTo>
                    <a:pt x="341" y="1188"/>
                  </a:lnTo>
                  <a:lnTo>
                    <a:pt x="341" y="1186"/>
                  </a:lnTo>
                  <a:lnTo>
                    <a:pt x="343" y="1186"/>
                  </a:lnTo>
                  <a:lnTo>
                    <a:pt x="343" y="1186"/>
                  </a:lnTo>
                  <a:lnTo>
                    <a:pt x="343" y="1186"/>
                  </a:lnTo>
                  <a:lnTo>
                    <a:pt x="346" y="1186"/>
                  </a:lnTo>
                  <a:lnTo>
                    <a:pt x="346" y="1186"/>
                  </a:lnTo>
                  <a:lnTo>
                    <a:pt x="346" y="1186"/>
                  </a:lnTo>
                  <a:lnTo>
                    <a:pt x="348" y="1186"/>
                  </a:lnTo>
                  <a:lnTo>
                    <a:pt x="348" y="1186"/>
                  </a:lnTo>
                  <a:lnTo>
                    <a:pt x="350" y="1186"/>
                  </a:lnTo>
                  <a:lnTo>
                    <a:pt x="353" y="1186"/>
                  </a:lnTo>
                  <a:lnTo>
                    <a:pt x="353" y="1186"/>
                  </a:lnTo>
                  <a:lnTo>
                    <a:pt x="357" y="1186"/>
                  </a:lnTo>
                  <a:lnTo>
                    <a:pt x="362" y="1188"/>
                  </a:lnTo>
                  <a:lnTo>
                    <a:pt x="362" y="1188"/>
                  </a:lnTo>
                  <a:lnTo>
                    <a:pt x="365" y="1188"/>
                  </a:lnTo>
                  <a:lnTo>
                    <a:pt x="369" y="1186"/>
                  </a:lnTo>
                  <a:lnTo>
                    <a:pt x="372" y="1186"/>
                  </a:lnTo>
                  <a:lnTo>
                    <a:pt x="372" y="1186"/>
                  </a:lnTo>
                  <a:lnTo>
                    <a:pt x="372" y="1183"/>
                  </a:lnTo>
                  <a:lnTo>
                    <a:pt x="372" y="1183"/>
                  </a:lnTo>
                  <a:lnTo>
                    <a:pt x="372" y="1183"/>
                  </a:lnTo>
                  <a:lnTo>
                    <a:pt x="372" y="1183"/>
                  </a:lnTo>
                  <a:lnTo>
                    <a:pt x="372" y="1183"/>
                  </a:lnTo>
                  <a:lnTo>
                    <a:pt x="381" y="1183"/>
                  </a:lnTo>
                  <a:lnTo>
                    <a:pt x="381" y="1183"/>
                  </a:lnTo>
                  <a:lnTo>
                    <a:pt x="383" y="1183"/>
                  </a:lnTo>
                  <a:lnTo>
                    <a:pt x="383" y="1183"/>
                  </a:lnTo>
                  <a:lnTo>
                    <a:pt x="386" y="1181"/>
                  </a:lnTo>
                  <a:lnTo>
                    <a:pt x="386" y="1181"/>
                  </a:lnTo>
                  <a:lnTo>
                    <a:pt x="388" y="1181"/>
                  </a:lnTo>
                  <a:lnTo>
                    <a:pt x="391" y="1181"/>
                  </a:lnTo>
                  <a:lnTo>
                    <a:pt x="391" y="1181"/>
                  </a:lnTo>
                  <a:lnTo>
                    <a:pt x="393" y="1181"/>
                  </a:lnTo>
                  <a:lnTo>
                    <a:pt x="393" y="1181"/>
                  </a:lnTo>
                  <a:lnTo>
                    <a:pt x="393" y="1181"/>
                  </a:lnTo>
                  <a:lnTo>
                    <a:pt x="395" y="1181"/>
                  </a:lnTo>
                  <a:lnTo>
                    <a:pt x="398" y="1181"/>
                  </a:lnTo>
                  <a:lnTo>
                    <a:pt x="398" y="1181"/>
                  </a:lnTo>
                  <a:lnTo>
                    <a:pt x="398" y="1181"/>
                  </a:lnTo>
                  <a:lnTo>
                    <a:pt x="400" y="1181"/>
                  </a:lnTo>
                  <a:lnTo>
                    <a:pt x="400" y="1181"/>
                  </a:lnTo>
                  <a:lnTo>
                    <a:pt x="400" y="1181"/>
                  </a:lnTo>
                  <a:lnTo>
                    <a:pt x="402" y="1181"/>
                  </a:lnTo>
                  <a:lnTo>
                    <a:pt x="402" y="1181"/>
                  </a:lnTo>
                  <a:lnTo>
                    <a:pt x="405" y="1181"/>
                  </a:lnTo>
                  <a:lnTo>
                    <a:pt x="407" y="1179"/>
                  </a:lnTo>
                  <a:lnTo>
                    <a:pt x="410" y="1179"/>
                  </a:lnTo>
                  <a:lnTo>
                    <a:pt x="410" y="1179"/>
                  </a:lnTo>
                  <a:lnTo>
                    <a:pt x="417" y="1179"/>
                  </a:lnTo>
                  <a:lnTo>
                    <a:pt x="419" y="1179"/>
                  </a:lnTo>
                  <a:lnTo>
                    <a:pt x="419" y="1179"/>
                  </a:lnTo>
                  <a:lnTo>
                    <a:pt x="421" y="1179"/>
                  </a:lnTo>
                  <a:lnTo>
                    <a:pt x="421" y="1181"/>
                  </a:lnTo>
                  <a:lnTo>
                    <a:pt x="421" y="1181"/>
                  </a:lnTo>
                  <a:lnTo>
                    <a:pt x="424" y="1181"/>
                  </a:lnTo>
                  <a:lnTo>
                    <a:pt x="424" y="1181"/>
                  </a:lnTo>
                  <a:lnTo>
                    <a:pt x="424" y="1183"/>
                  </a:lnTo>
                  <a:lnTo>
                    <a:pt x="426" y="1183"/>
                  </a:lnTo>
                  <a:lnTo>
                    <a:pt x="426" y="1181"/>
                  </a:lnTo>
                  <a:lnTo>
                    <a:pt x="426" y="1181"/>
                  </a:lnTo>
                  <a:lnTo>
                    <a:pt x="426" y="1181"/>
                  </a:lnTo>
                  <a:lnTo>
                    <a:pt x="426" y="1181"/>
                  </a:lnTo>
                  <a:lnTo>
                    <a:pt x="428" y="1181"/>
                  </a:lnTo>
                  <a:lnTo>
                    <a:pt x="428" y="1181"/>
                  </a:lnTo>
                  <a:lnTo>
                    <a:pt x="428" y="1181"/>
                  </a:lnTo>
                  <a:lnTo>
                    <a:pt x="431" y="1181"/>
                  </a:lnTo>
                  <a:lnTo>
                    <a:pt x="431" y="1183"/>
                  </a:lnTo>
                  <a:lnTo>
                    <a:pt x="433" y="1183"/>
                  </a:lnTo>
                  <a:lnTo>
                    <a:pt x="433" y="1183"/>
                  </a:lnTo>
                  <a:lnTo>
                    <a:pt x="436" y="1183"/>
                  </a:lnTo>
                  <a:lnTo>
                    <a:pt x="436" y="1183"/>
                  </a:lnTo>
                  <a:lnTo>
                    <a:pt x="436" y="1181"/>
                  </a:lnTo>
                  <a:lnTo>
                    <a:pt x="438" y="1181"/>
                  </a:lnTo>
                  <a:lnTo>
                    <a:pt x="440" y="1179"/>
                  </a:lnTo>
                  <a:lnTo>
                    <a:pt x="440" y="1179"/>
                  </a:lnTo>
                  <a:lnTo>
                    <a:pt x="443" y="1179"/>
                  </a:lnTo>
                  <a:lnTo>
                    <a:pt x="443" y="1179"/>
                  </a:lnTo>
                  <a:lnTo>
                    <a:pt x="443" y="1179"/>
                  </a:lnTo>
                  <a:lnTo>
                    <a:pt x="445" y="1181"/>
                  </a:lnTo>
                  <a:lnTo>
                    <a:pt x="445" y="1181"/>
                  </a:lnTo>
                  <a:lnTo>
                    <a:pt x="445" y="1183"/>
                  </a:lnTo>
                  <a:lnTo>
                    <a:pt x="445" y="1183"/>
                  </a:lnTo>
                  <a:lnTo>
                    <a:pt x="445" y="1186"/>
                  </a:lnTo>
                  <a:lnTo>
                    <a:pt x="447" y="1188"/>
                  </a:lnTo>
                  <a:lnTo>
                    <a:pt x="447" y="1188"/>
                  </a:lnTo>
                  <a:lnTo>
                    <a:pt x="445" y="1191"/>
                  </a:lnTo>
                  <a:lnTo>
                    <a:pt x="445" y="1191"/>
                  </a:lnTo>
                  <a:lnTo>
                    <a:pt x="447" y="1191"/>
                  </a:lnTo>
                  <a:lnTo>
                    <a:pt x="452" y="1191"/>
                  </a:lnTo>
                  <a:lnTo>
                    <a:pt x="452" y="1191"/>
                  </a:lnTo>
                  <a:lnTo>
                    <a:pt x="452" y="1191"/>
                  </a:lnTo>
                  <a:lnTo>
                    <a:pt x="452" y="1191"/>
                  </a:lnTo>
                  <a:lnTo>
                    <a:pt x="452" y="1188"/>
                  </a:lnTo>
                  <a:lnTo>
                    <a:pt x="452" y="1191"/>
                  </a:lnTo>
                  <a:lnTo>
                    <a:pt x="454" y="1191"/>
                  </a:lnTo>
                  <a:lnTo>
                    <a:pt x="454" y="1191"/>
                  </a:lnTo>
                  <a:lnTo>
                    <a:pt x="454" y="1191"/>
                  </a:lnTo>
                  <a:lnTo>
                    <a:pt x="454" y="1188"/>
                  </a:lnTo>
                  <a:lnTo>
                    <a:pt x="454" y="1188"/>
                  </a:lnTo>
                  <a:lnTo>
                    <a:pt x="457" y="1186"/>
                  </a:lnTo>
                  <a:lnTo>
                    <a:pt x="457" y="1186"/>
                  </a:lnTo>
                  <a:lnTo>
                    <a:pt x="459" y="1183"/>
                  </a:lnTo>
                  <a:lnTo>
                    <a:pt x="462" y="1183"/>
                  </a:lnTo>
                  <a:lnTo>
                    <a:pt x="466" y="1186"/>
                  </a:lnTo>
                  <a:lnTo>
                    <a:pt x="466" y="1186"/>
                  </a:lnTo>
                  <a:lnTo>
                    <a:pt x="469" y="1186"/>
                  </a:lnTo>
                  <a:lnTo>
                    <a:pt x="469" y="1186"/>
                  </a:lnTo>
                  <a:lnTo>
                    <a:pt x="469" y="1186"/>
                  </a:lnTo>
                  <a:lnTo>
                    <a:pt x="469" y="1186"/>
                  </a:lnTo>
                  <a:lnTo>
                    <a:pt x="469" y="1186"/>
                  </a:lnTo>
                  <a:lnTo>
                    <a:pt x="469" y="1188"/>
                  </a:lnTo>
                  <a:lnTo>
                    <a:pt x="471" y="1186"/>
                  </a:lnTo>
                  <a:lnTo>
                    <a:pt x="471" y="1186"/>
                  </a:lnTo>
                  <a:lnTo>
                    <a:pt x="471" y="1186"/>
                  </a:lnTo>
                  <a:lnTo>
                    <a:pt x="471" y="1183"/>
                  </a:lnTo>
                  <a:lnTo>
                    <a:pt x="471" y="1183"/>
                  </a:lnTo>
                  <a:lnTo>
                    <a:pt x="473" y="1183"/>
                  </a:lnTo>
                  <a:lnTo>
                    <a:pt x="478" y="1183"/>
                  </a:lnTo>
                  <a:lnTo>
                    <a:pt x="481" y="1183"/>
                  </a:lnTo>
                  <a:lnTo>
                    <a:pt x="481" y="1183"/>
                  </a:lnTo>
                  <a:lnTo>
                    <a:pt x="481" y="1183"/>
                  </a:lnTo>
                  <a:lnTo>
                    <a:pt x="483" y="1183"/>
                  </a:lnTo>
                  <a:lnTo>
                    <a:pt x="483" y="1183"/>
                  </a:lnTo>
                  <a:lnTo>
                    <a:pt x="483" y="1183"/>
                  </a:lnTo>
                  <a:lnTo>
                    <a:pt x="485" y="1183"/>
                  </a:lnTo>
                  <a:lnTo>
                    <a:pt x="490" y="1181"/>
                  </a:lnTo>
                  <a:lnTo>
                    <a:pt x="490" y="1181"/>
                  </a:lnTo>
                  <a:lnTo>
                    <a:pt x="492" y="1181"/>
                  </a:lnTo>
                  <a:lnTo>
                    <a:pt x="492" y="1181"/>
                  </a:lnTo>
                  <a:lnTo>
                    <a:pt x="495" y="1181"/>
                  </a:lnTo>
                  <a:lnTo>
                    <a:pt x="495" y="1183"/>
                  </a:lnTo>
                  <a:lnTo>
                    <a:pt x="497" y="1183"/>
                  </a:lnTo>
                  <a:lnTo>
                    <a:pt x="497" y="1186"/>
                  </a:lnTo>
                  <a:lnTo>
                    <a:pt x="497" y="1191"/>
                  </a:lnTo>
                  <a:lnTo>
                    <a:pt x="499" y="1191"/>
                  </a:lnTo>
                  <a:lnTo>
                    <a:pt x="499" y="1191"/>
                  </a:lnTo>
                  <a:lnTo>
                    <a:pt x="499" y="1191"/>
                  </a:lnTo>
                  <a:lnTo>
                    <a:pt x="502" y="1191"/>
                  </a:lnTo>
                  <a:lnTo>
                    <a:pt x="502" y="1188"/>
                  </a:lnTo>
                  <a:lnTo>
                    <a:pt x="502" y="1188"/>
                  </a:lnTo>
                  <a:lnTo>
                    <a:pt x="502" y="1188"/>
                  </a:lnTo>
                  <a:lnTo>
                    <a:pt x="502" y="1191"/>
                  </a:lnTo>
                  <a:lnTo>
                    <a:pt x="502" y="1191"/>
                  </a:lnTo>
                  <a:lnTo>
                    <a:pt x="504" y="1188"/>
                  </a:lnTo>
                  <a:lnTo>
                    <a:pt x="507" y="1186"/>
                  </a:lnTo>
                  <a:lnTo>
                    <a:pt x="509" y="1183"/>
                  </a:lnTo>
                  <a:lnTo>
                    <a:pt x="509" y="1183"/>
                  </a:lnTo>
                  <a:lnTo>
                    <a:pt x="514" y="1183"/>
                  </a:lnTo>
                  <a:lnTo>
                    <a:pt x="514" y="1183"/>
                  </a:lnTo>
                  <a:lnTo>
                    <a:pt x="514" y="1186"/>
                  </a:lnTo>
                  <a:lnTo>
                    <a:pt x="516" y="1186"/>
                  </a:lnTo>
                  <a:lnTo>
                    <a:pt x="516" y="1186"/>
                  </a:lnTo>
                  <a:lnTo>
                    <a:pt x="516" y="1186"/>
                  </a:lnTo>
                  <a:lnTo>
                    <a:pt x="518" y="1183"/>
                  </a:lnTo>
                  <a:lnTo>
                    <a:pt x="521" y="1183"/>
                  </a:lnTo>
                  <a:lnTo>
                    <a:pt x="521" y="1183"/>
                  </a:lnTo>
                  <a:lnTo>
                    <a:pt x="521" y="1183"/>
                  </a:lnTo>
                  <a:lnTo>
                    <a:pt x="523" y="1181"/>
                  </a:lnTo>
                  <a:lnTo>
                    <a:pt x="523" y="1181"/>
                  </a:lnTo>
                  <a:lnTo>
                    <a:pt x="523" y="1181"/>
                  </a:lnTo>
                  <a:lnTo>
                    <a:pt x="523" y="1179"/>
                  </a:lnTo>
                  <a:lnTo>
                    <a:pt x="526" y="1179"/>
                  </a:lnTo>
                  <a:lnTo>
                    <a:pt x="528" y="1179"/>
                  </a:lnTo>
                  <a:lnTo>
                    <a:pt x="528" y="1176"/>
                  </a:lnTo>
                  <a:lnTo>
                    <a:pt x="528" y="1176"/>
                  </a:lnTo>
                  <a:lnTo>
                    <a:pt x="528" y="1176"/>
                  </a:lnTo>
                  <a:lnTo>
                    <a:pt x="528" y="1176"/>
                  </a:lnTo>
                  <a:lnTo>
                    <a:pt x="528" y="1176"/>
                  </a:lnTo>
                  <a:lnTo>
                    <a:pt x="528" y="1174"/>
                  </a:lnTo>
                  <a:lnTo>
                    <a:pt x="528" y="1172"/>
                  </a:lnTo>
                  <a:lnTo>
                    <a:pt x="533" y="1169"/>
                  </a:lnTo>
                  <a:lnTo>
                    <a:pt x="535" y="1167"/>
                  </a:lnTo>
                  <a:lnTo>
                    <a:pt x="535" y="1167"/>
                  </a:lnTo>
                  <a:lnTo>
                    <a:pt x="535" y="1167"/>
                  </a:lnTo>
                  <a:lnTo>
                    <a:pt x="535" y="1167"/>
                  </a:lnTo>
                  <a:lnTo>
                    <a:pt x="535" y="1167"/>
                  </a:lnTo>
                  <a:lnTo>
                    <a:pt x="535" y="1167"/>
                  </a:lnTo>
                  <a:lnTo>
                    <a:pt x="535" y="1167"/>
                  </a:lnTo>
                  <a:lnTo>
                    <a:pt x="535" y="1165"/>
                  </a:lnTo>
                  <a:lnTo>
                    <a:pt x="537" y="1165"/>
                  </a:lnTo>
                  <a:lnTo>
                    <a:pt x="537" y="1165"/>
                  </a:lnTo>
                  <a:lnTo>
                    <a:pt x="540" y="1165"/>
                  </a:lnTo>
                  <a:lnTo>
                    <a:pt x="540" y="1162"/>
                  </a:lnTo>
                  <a:lnTo>
                    <a:pt x="540" y="1160"/>
                  </a:lnTo>
                  <a:lnTo>
                    <a:pt x="540" y="1160"/>
                  </a:lnTo>
                  <a:lnTo>
                    <a:pt x="542" y="1157"/>
                  </a:lnTo>
                  <a:lnTo>
                    <a:pt x="542" y="1155"/>
                  </a:lnTo>
                  <a:lnTo>
                    <a:pt x="542" y="1153"/>
                  </a:lnTo>
                  <a:lnTo>
                    <a:pt x="542" y="1153"/>
                  </a:lnTo>
                  <a:lnTo>
                    <a:pt x="542" y="1153"/>
                  </a:lnTo>
                  <a:lnTo>
                    <a:pt x="542" y="1153"/>
                  </a:lnTo>
                  <a:lnTo>
                    <a:pt x="542" y="1153"/>
                  </a:lnTo>
                  <a:lnTo>
                    <a:pt x="544" y="1148"/>
                  </a:lnTo>
                  <a:lnTo>
                    <a:pt x="544" y="1146"/>
                  </a:lnTo>
                  <a:lnTo>
                    <a:pt x="544" y="1146"/>
                  </a:lnTo>
                  <a:lnTo>
                    <a:pt x="547" y="1146"/>
                  </a:lnTo>
                  <a:lnTo>
                    <a:pt x="547" y="1141"/>
                  </a:lnTo>
                  <a:lnTo>
                    <a:pt x="547" y="1141"/>
                  </a:lnTo>
                  <a:lnTo>
                    <a:pt x="549" y="1138"/>
                  </a:lnTo>
                  <a:lnTo>
                    <a:pt x="552" y="1134"/>
                  </a:lnTo>
                  <a:lnTo>
                    <a:pt x="552" y="1134"/>
                  </a:lnTo>
                  <a:lnTo>
                    <a:pt x="554" y="1131"/>
                  </a:lnTo>
                  <a:lnTo>
                    <a:pt x="554" y="1131"/>
                  </a:lnTo>
                  <a:lnTo>
                    <a:pt x="556" y="1131"/>
                  </a:lnTo>
                  <a:lnTo>
                    <a:pt x="556" y="1129"/>
                  </a:lnTo>
                  <a:lnTo>
                    <a:pt x="559" y="1129"/>
                  </a:lnTo>
                  <a:lnTo>
                    <a:pt x="561" y="1129"/>
                  </a:lnTo>
                  <a:lnTo>
                    <a:pt x="568" y="1127"/>
                  </a:lnTo>
                  <a:lnTo>
                    <a:pt x="578" y="1124"/>
                  </a:lnTo>
                  <a:lnTo>
                    <a:pt x="580" y="1124"/>
                  </a:lnTo>
                  <a:lnTo>
                    <a:pt x="585" y="1122"/>
                  </a:lnTo>
                  <a:lnTo>
                    <a:pt x="587" y="1122"/>
                  </a:lnTo>
                  <a:lnTo>
                    <a:pt x="592" y="1115"/>
                  </a:lnTo>
                  <a:lnTo>
                    <a:pt x="594" y="1115"/>
                  </a:lnTo>
                  <a:lnTo>
                    <a:pt x="594" y="1115"/>
                  </a:lnTo>
                  <a:lnTo>
                    <a:pt x="597" y="1115"/>
                  </a:lnTo>
                  <a:lnTo>
                    <a:pt x="606" y="1110"/>
                  </a:lnTo>
                  <a:lnTo>
                    <a:pt x="611" y="1108"/>
                  </a:lnTo>
                  <a:lnTo>
                    <a:pt x="615" y="1105"/>
                  </a:lnTo>
                  <a:lnTo>
                    <a:pt x="620" y="1105"/>
                  </a:lnTo>
                  <a:lnTo>
                    <a:pt x="627" y="1098"/>
                  </a:lnTo>
                  <a:lnTo>
                    <a:pt x="632" y="1093"/>
                  </a:lnTo>
                  <a:lnTo>
                    <a:pt x="637" y="1091"/>
                  </a:lnTo>
                  <a:lnTo>
                    <a:pt x="639" y="1091"/>
                  </a:lnTo>
                  <a:lnTo>
                    <a:pt x="641" y="1089"/>
                  </a:lnTo>
                  <a:lnTo>
                    <a:pt x="644" y="1089"/>
                  </a:lnTo>
                  <a:lnTo>
                    <a:pt x="646" y="1089"/>
                  </a:lnTo>
                  <a:lnTo>
                    <a:pt x="649" y="1089"/>
                  </a:lnTo>
                  <a:lnTo>
                    <a:pt x="649" y="1089"/>
                  </a:lnTo>
                  <a:lnTo>
                    <a:pt x="649" y="1086"/>
                  </a:lnTo>
                  <a:lnTo>
                    <a:pt x="651" y="1086"/>
                  </a:lnTo>
                  <a:lnTo>
                    <a:pt x="651" y="1086"/>
                  </a:lnTo>
                  <a:lnTo>
                    <a:pt x="653" y="1086"/>
                  </a:lnTo>
                  <a:lnTo>
                    <a:pt x="653" y="1086"/>
                  </a:lnTo>
                  <a:lnTo>
                    <a:pt x="656" y="1086"/>
                  </a:lnTo>
                  <a:lnTo>
                    <a:pt x="658" y="1086"/>
                  </a:lnTo>
                  <a:lnTo>
                    <a:pt x="660" y="1089"/>
                  </a:lnTo>
                  <a:lnTo>
                    <a:pt x="677" y="1091"/>
                  </a:lnTo>
                  <a:lnTo>
                    <a:pt x="682" y="1091"/>
                  </a:lnTo>
                  <a:lnTo>
                    <a:pt x="682" y="1089"/>
                  </a:lnTo>
                  <a:lnTo>
                    <a:pt x="684" y="1091"/>
                  </a:lnTo>
                  <a:lnTo>
                    <a:pt x="689" y="1089"/>
                  </a:lnTo>
                  <a:lnTo>
                    <a:pt x="696" y="1091"/>
                  </a:lnTo>
                  <a:lnTo>
                    <a:pt x="696" y="1089"/>
                  </a:lnTo>
                  <a:lnTo>
                    <a:pt x="696" y="1089"/>
                  </a:lnTo>
                  <a:lnTo>
                    <a:pt x="698" y="1089"/>
                  </a:lnTo>
                  <a:lnTo>
                    <a:pt x="708" y="1089"/>
                  </a:lnTo>
                  <a:lnTo>
                    <a:pt x="720" y="1084"/>
                  </a:lnTo>
                  <a:lnTo>
                    <a:pt x="720" y="1084"/>
                  </a:lnTo>
                  <a:lnTo>
                    <a:pt x="720" y="1084"/>
                  </a:lnTo>
                  <a:lnTo>
                    <a:pt x="720" y="1084"/>
                  </a:lnTo>
                  <a:lnTo>
                    <a:pt x="722" y="1084"/>
                  </a:lnTo>
                  <a:lnTo>
                    <a:pt x="731" y="1079"/>
                  </a:lnTo>
                  <a:lnTo>
                    <a:pt x="743" y="1077"/>
                  </a:lnTo>
                  <a:lnTo>
                    <a:pt x="753" y="1072"/>
                  </a:lnTo>
                  <a:lnTo>
                    <a:pt x="776" y="1063"/>
                  </a:lnTo>
                  <a:lnTo>
                    <a:pt x="779" y="1060"/>
                  </a:lnTo>
                  <a:lnTo>
                    <a:pt x="781" y="1060"/>
                  </a:lnTo>
                  <a:lnTo>
                    <a:pt x="781" y="1060"/>
                  </a:lnTo>
                  <a:lnTo>
                    <a:pt x="791" y="1056"/>
                  </a:lnTo>
                  <a:lnTo>
                    <a:pt x="793" y="1053"/>
                  </a:lnTo>
                  <a:lnTo>
                    <a:pt x="793" y="1053"/>
                  </a:lnTo>
                  <a:lnTo>
                    <a:pt x="793" y="1053"/>
                  </a:lnTo>
                  <a:lnTo>
                    <a:pt x="795" y="1034"/>
                  </a:lnTo>
                  <a:lnTo>
                    <a:pt x="795" y="1013"/>
                  </a:lnTo>
                  <a:lnTo>
                    <a:pt x="798" y="992"/>
                  </a:lnTo>
                  <a:lnTo>
                    <a:pt x="798" y="970"/>
                  </a:lnTo>
                  <a:lnTo>
                    <a:pt x="798" y="951"/>
                  </a:lnTo>
                  <a:lnTo>
                    <a:pt x="800" y="930"/>
                  </a:lnTo>
                  <a:lnTo>
                    <a:pt x="800" y="909"/>
                  </a:lnTo>
                  <a:lnTo>
                    <a:pt x="802" y="887"/>
                  </a:lnTo>
                  <a:lnTo>
                    <a:pt x="802" y="866"/>
                  </a:lnTo>
                  <a:lnTo>
                    <a:pt x="805" y="847"/>
                  </a:lnTo>
                  <a:lnTo>
                    <a:pt x="805" y="826"/>
                  </a:lnTo>
                  <a:lnTo>
                    <a:pt x="805" y="805"/>
                  </a:lnTo>
                  <a:lnTo>
                    <a:pt x="807" y="783"/>
                  </a:lnTo>
                  <a:lnTo>
                    <a:pt x="807" y="762"/>
                  </a:lnTo>
                  <a:lnTo>
                    <a:pt x="807" y="741"/>
                  </a:lnTo>
                  <a:lnTo>
                    <a:pt x="810" y="722"/>
                  </a:lnTo>
                  <a:lnTo>
                    <a:pt x="810" y="700"/>
                  </a:lnTo>
                  <a:lnTo>
                    <a:pt x="810" y="679"/>
                  </a:lnTo>
                  <a:lnTo>
                    <a:pt x="812" y="660"/>
                  </a:lnTo>
                  <a:lnTo>
                    <a:pt x="812" y="639"/>
                  </a:lnTo>
                  <a:lnTo>
                    <a:pt x="812" y="618"/>
                  </a:lnTo>
                  <a:lnTo>
                    <a:pt x="814" y="599"/>
                  </a:lnTo>
                  <a:lnTo>
                    <a:pt x="814" y="577"/>
                  </a:lnTo>
                  <a:lnTo>
                    <a:pt x="814" y="558"/>
                  </a:lnTo>
                  <a:lnTo>
                    <a:pt x="817" y="537"/>
                  </a:lnTo>
                  <a:lnTo>
                    <a:pt x="817" y="516"/>
                  </a:lnTo>
                  <a:lnTo>
                    <a:pt x="817" y="497"/>
                  </a:lnTo>
                  <a:lnTo>
                    <a:pt x="817" y="476"/>
                  </a:lnTo>
                  <a:lnTo>
                    <a:pt x="819" y="457"/>
                  </a:lnTo>
                  <a:lnTo>
                    <a:pt x="819" y="435"/>
                  </a:lnTo>
                  <a:lnTo>
                    <a:pt x="819" y="414"/>
                  </a:lnTo>
                  <a:lnTo>
                    <a:pt x="819" y="395"/>
                  </a:lnTo>
                  <a:lnTo>
                    <a:pt x="821" y="374"/>
                  </a:lnTo>
                  <a:lnTo>
                    <a:pt x="821" y="352"/>
                  </a:lnTo>
                  <a:lnTo>
                    <a:pt x="821" y="333"/>
                  </a:lnTo>
                  <a:lnTo>
                    <a:pt x="821" y="312"/>
                  </a:lnTo>
                  <a:lnTo>
                    <a:pt x="821" y="293"/>
                  </a:lnTo>
                  <a:lnTo>
                    <a:pt x="824" y="272"/>
                  </a:lnTo>
                  <a:lnTo>
                    <a:pt x="824" y="251"/>
                  </a:lnTo>
                  <a:lnTo>
                    <a:pt x="824" y="232"/>
                  </a:lnTo>
                  <a:lnTo>
                    <a:pt x="824" y="210"/>
                  </a:lnTo>
                  <a:lnTo>
                    <a:pt x="826" y="189"/>
                  </a:lnTo>
                  <a:lnTo>
                    <a:pt x="826" y="170"/>
                  </a:lnTo>
                  <a:lnTo>
                    <a:pt x="826" y="149"/>
                  </a:lnTo>
                  <a:lnTo>
                    <a:pt x="826" y="130"/>
                  </a:lnTo>
                  <a:lnTo>
                    <a:pt x="826" y="109"/>
                  </a:lnTo>
                  <a:lnTo>
                    <a:pt x="828" y="87"/>
                  </a:lnTo>
                  <a:lnTo>
                    <a:pt x="828" y="68"/>
                  </a:lnTo>
                  <a:lnTo>
                    <a:pt x="828" y="68"/>
                  </a:lnTo>
                  <a:lnTo>
                    <a:pt x="828" y="68"/>
                  </a:lnTo>
                  <a:lnTo>
                    <a:pt x="828" y="68"/>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0" name="Freeform 109"/>
            <p:cNvSpPr>
              <a:spLocks noEditPoints="1"/>
            </p:cNvSpPr>
            <p:nvPr/>
          </p:nvSpPr>
          <p:spPr bwMode="auto">
            <a:xfrm>
              <a:off x="5154" y="2553"/>
              <a:ext cx="438" cy="308"/>
            </a:xfrm>
            <a:custGeom>
              <a:avLst/>
              <a:gdLst>
                <a:gd name="T0" fmla="*/ 267 w 438"/>
                <a:gd name="T1" fmla="*/ 287 h 308"/>
                <a:gd name="T2" fmla="*/ 206 w 438"/>
                <a:gd name="T3" fmla="*/ 268 h 308"/>
                <a:gd name="T4" fmla="*/ 199 w 438"/>
                <a:gd name="T5" fmla="*/ 272 h 308"/>
                <a:gd name="T6" fmla="*/ 213 w 438"/>
                <a:gd name="T7" fmla="*/ 263 h 308"/>
                <a:gd name="T8" fmla="*/ 203 w 438"/>
                <a:gd name="T9" fmla="*/ 261 h 308"/>
                <a:gd name="T10" fmla="*/ 357 w 438"/>
                <a:gd name="T11" fmla="*/ 168 h 308"/>
                <a:gd name="T12" fmla="*/ 357 w 438"/>
                <a:gd name="T13" fmla="*/ 149 h 308"/>
                <a:gd name="T14" fmla="*/ 355 w 438"/>
                <a:gd name="T15" fmla="*/ 133 h 308"/>
                <a:gd name="T16" fmla="*/ 343 w 438"/>
                <a:gd name="T17" fmla="*/ 116 h 308"/>
                <a:gd name="T18" fmla="*/ 324 w 438"/>
                <a:gd name="T19" fmla="*/ 119 h 308"/>
                <a:gd name="T20" fmla="*/ 310 w 438"/>
                <a:gd name="T21" fmla="*/ 126 h 308"/>
                <a:gd name="T22" fmla="*/ 310 w 438"/>
                <a:gd name="T23" fmla="*/ 135 h 308"/>
                <a:gd name="T24" fmla="*/ 296 w 438"/>
                <a:gd name="T25" fmla="*/ 126 h 308"/>
                <a:gd name="T26" fmla="*/ 279 w 438"/>
                <a:gd name="T27" fmla="*/ 119 h 308"/>
                <a:gd name="T28" fmla="*/ 258 w 438"/>
                <a:gd name="T29" fmla="*/ 121 h 308"/>
                <a:gd name="T30" fmla="*/ 227 w 438"/>
                <a:gd name="T31" fmla="*/ 114 h 308"/>
                <a:gd name="T32" fmla="*/ 203 w 438"/>
                <a:gd name="T33" fmla="*/ 126 h 308"/>
                <a:gd name="T34" fmla="*/ 184 w 438"/>
                <a:gd name="T35" fmla="*/ 119 h 308"/>
                <a:gd name="T36" fmla="*/ 170 w 438"/>
                <a:gd name="T37" fmla="*/ 102 h 308"/>
                <a:gd name="T38" fmla="*/ 147 w 438"/>
                <a:gd name="T39" fmla="*/ 83 h 308"/>
                <a:gd name="T40" fmla="*/ 135 w 438"/>
                <a:gd name="T41" fmla="*/ 66 h 308"/>
                <a:gd name="T42" fmla="*/ 137 w 438"/>
                <a:gd name="T43" fmla="*/ 50 h 308"/>
                <a:gd name="T44" fmla="*/ 121 w 438"/>
                <a:gd name="T45" fmla="*/ 43 h 308"/>
                <a:gd name="T46" fmla="*/ 111 w 438"/>
                <a:gd name="T47" fmla="*/ 36 h 308"/>
                <a:gd name="T48" fmla="*/ 102 w 438"/>
                <a:gd name="T49" fmla="*/ 45 h 308"/>
                <a:gd name="T50" fmla="*/ 95 w 438"/>
                <a:gd name="T51" fmla="*/ 38 h 308"/>
                <a:gd name="T52" fmla="*/ 90 w 438"/>
                <a:gd name="T53" fmla="*/ 19 h 308"/>
                <a:gd name="T54" fmla="*/ 80 w 438"/>
                <a:gd name="T55" fmla="*/ 12 h 308"/>
                <a:gd name="T56" fmla="*/ 57 w 438"/>
                <a:gd name="T57" fmla="*/ 10 h 308"/>
                <a:gd name="T58" fmla="*/ 42 w 438"/>
                <a:gd name="T59" fmla="*/ 10 h 308"/>
                <a:gd name="T60" fmla="*/ 28 w 438"/>
                <a:gd name="T61" fmla="*/ 5 h 308"/>
                <a:gd name="T62" fmla="*/ 16 w 438"/>
                <a:gd name="T63" fmla="*/ 258 h 308"/>
                <a:gd name="T64" fmla="*/ 24 w 438"/>
                <a:gd name="T65" fmla="*/ 263 h 308"/>
                <a:gd name="T66" fmla="*/ 28 w 438"/>
                <a:gd name="T67" fmla="*/ 261 h 308"/>
                <a:gd name="T68" fmla="*/ 66 w 438"/>
                <a:gd name="T69" fmla="*/ 261 h 308"/>
                <a:gd name="T70" fmla="*/ 76 w 438"/>
                <a:gd name="T71" fmla="*/ 265 h 308"/>
                <a:gd name="T72" fmla="*/ 109 w 438"/>
                <a:gd name="T73" fmla="*/ 284 h 308"/>
                <a:gd name="T74" fmla="*/ 123 w 438"/>
                <a:gd name="T75" fmla="*/ 287 h 308"/>
                <a:gd name="T76" fmla="*/ 139 w 438"/>
                <a:gd name="T77" fmla="*/ 275 h 308"/>
                <a:gd name="T78" fmla="*/ 156 w 438"/>
                <a:gd name="T79" fmla="*/ 263 h 308"/>
                <a:gd name="T80" fmla="*/ 177 w 438"/>
                <a:gd name="T81" fmla="*/ 254 h 308"/>
                <a:gd name="T82" fmla="*/ 168 w 438"/>
                <a:gd name="T83" fmla="*/ 246 h 308"/>
                <a:gd name="T84" fmla="*/ 184 w 438"/>
                <a:gd name="T85" fmla="*/ 237 h 308"/>
                <a:gd name="T86" fmla="*/ 199 w 438"/>
                <a:gd name="T87" fmla="*/ 242 h 308"/>
                <a:gd name="T88" fmla="*/ 189 w 438"/>
                <a:gd name="T89" fmla="*/ 261 h 308"/>
                <a:gd name="T90" fmla="*/ 187 w 438"/>
                <a:gd name="T91" fmla="*/ 270 h 308"/>
                <a:gd name="T92" fmla="*/ 201 w 438"/>
                <a:gd name="T93" fmla="*/ 258 h 308"/>
                <a:gd name="T94" fmla="*/ 215 w 438"/>
                <a:gd name="T95" fmla="*/ 254 h 308"/>
                <a:gd name="T96" fmla="*/ 213 w 438"/>
                <a:gd name="T97" fmla="*/ 265 h 308"/>
                <a:gd name="T98" fmla="*/ 220 w 438"/>
                <a:gd name="T99" fmla="*/ 280 h 308"/>
                <a:gd name="T100" fmla="*/ 234 w 438"/>
                <a:gd name="T101" fmla="*/ 294 h 308"/>
                <a:gd name="T102" fmla="*/ 251 w 438"/>
                <a:gd name="T103" fmla="*/ 308 h 308"/>
                <a:gd name="T104" fmla="*/ 255 w 438"/>
                <a:gd name="T105" fmla="*/ 298 h 308"/>
                <a:gd name="T106" fmla="*/ 258 w 438"/>
                <a:gd name="T107" fmla="*/ 287 h 308"/>
                <a:gd name="T108" fmla="*/ 248 w 438"/>
                <a:gd name="T109" fmla="*/ 291 h 308"/>
                <a:gd name="T110" fmla="*/ 253 w 438"/>
                <a:gd name="T111" fmla="*/ 282 h 308"/>
                <a:gd name="T112" fmla="*/ 277 w 438"/>
                <a:gd name="T113" fmla="*/ 280 h 308"/>
                <a:gd name="T114" fmla="*/ 383 w 438"/>
                <a:gd name="T115" fmla="*/ 227 h 308"/>
                <a:gd name="T116" fmla="*/ 414 w 438"/>
                <a:gd name="T117" fmla="*/ 225 h 308"/>
                <a:gd name="T118" fmla="*/ 428 w 438"/>
                <a:gd name="T119" fmla="*/ 211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8" h="308">
                  <a:moveTo>
                    <a:pt x="267" y="284"/>
                  </a:moveTo>
                  <a:lnTo>
                    <a:pt x="267" y="284"/>
                  </a:lnTo>
                  <a:lnTo>
                    <a:pt x="265" y="284"/>
                  </a:lnTo>
                  <a:lnTo>
                    <a:pt x="265" y="284"/>
                  </a:lnTo>
                  <a:lnTo>
                    <a:pt x="265" y="284"/>
                  </a:lnTo>
                  <a:lnTo>
                    <a:pt x="263" y="284"/>
                  </a:lnTo>
                  <a:lnTo>
                    <a:pt x="260" y="284"/>
                  </a:lnTo>
                  <a:lnTo>
                    <a:pt x="258" y="284"/>
                  </a:lnTo>
                  <a:lnTo>
                    <a:pt x="258" y="284"/>
                  </a:lnTo>
                  <a:lnTo>
                    <a:pt x="260" y="287"/>
                  </a:lnTo>
                  <a:lnTo>
                    <a:pt x="260" y="287"/>
                  </a:lnTo>
                  <a:lnTo>
                    <a:pt x="263" y="287"/>
                  </a:lnTo>
                  <a:lnTo>
                    <a:pt x="263" y="287"/>
                  </a:lnTo>
                  <a:lnTo>
                    <a:pt x="263" y="287"/>
                  </a:lnTo>
                  <a:lnTo>
                    <a:pt x="263" y="287"/>
                  </a:lnTo>
                  <a:lnTo>
                    <a:pt x="265" y="287"/>
                  </a:lnTo>
                  <a:lnTo>
                    <a:pt x="267" y="287"/>
                  </a:lnTo>
                  <a:lnTo>
                    <a:pt x="267" y="287"/>
                  </a:lnTo>
                  <a:lnTo>
                    <a:pt x="267" y="284"/>
                  </a:lnTo>
                  <a:lnTo>
                    <a:pt x="267" y="284"/>
                  </a:lnTo>
                  <a:lnTo>
                    <a:pt x="267" y="284"/>
                  </a:lnTo>
                  <a:lnTo>
                    <a:pt x="267" y="284"/>
                  </a:lnTo>
                  <a:close/>
                  <a:moveTo>
                    <a:pt x="206" y="270"/>
                  </a:moveTo>
                  <a:lnTo>
                    <a:pt x="206" y="270"/>
                  </a:lnTo>
                  <a:lnTo>
                    <a:pt x="206" y="270"/>
                  </a:lnTo>
                  <a:lnTo>
                    <a:pt x="206" y="270"/>
                  </a:lnTo>
                  <a:lnTo>
                    <a:pt x="206" y="270"/>
                  </a:lnTo>
                  <a:lnTo>
                    <a:pt x="206" y="270"/>
                  </a:lnTo>
                  <a:lnTo>
                    <a:pt x="206" y="270"/>
                  </a:lnTo>
                  <a:lnTo>
                    <a:pt x="206" y="270"/>
                  </a:lnTo>
                  <a:lnTo>
                    <a:pt x="206" y="270"/>
                  </a:lnTo>
                  <a:lnTo>
                    <a:pt x="206" y="270"/>
                  </a:lnTo>
                  <a:lnTo>
                    <a:pt x="206" y="268"/>
                  </a:lnTo>
                  <a:lnTo>
                    <a:pt x="206" y="268"/>
                  </a:lnTo>
                  <a:lnTo>
                    <a:pt x="206" y="268"/>
                  </a:lnTo>
                  <a:lnTo>
                    <a:pt x="206" y="268"/>
                  </a:lnTo>
                  <a:lnTo>
                    <a:pt x="206" y="268"/>
                  </a:lnTo>
                  <a:lnTo>
                    <a:pt x="206" y="268"/>
                  </a:lnTo>
                  <a:lnTo>
                    <a:pt x="203" y="268"/>
                  </a:lnTo>
                  <a:lnTo>
                    <a:pt x="203" y="268"/>
                  </a:lnTo>
                  <a:lnTo>
                    <a:pt x="203" y="268"/>
                  </a:lnTo>
                  <a:lnTo>
                    <a:pt x="203" y="268"/>
                  </a:lnTo>
                  <a:lnTo>
                    <a:pt x="201" y="268"/>
                  </a:lnTo>
                  <a:lnTo>
                    <a:pt x="199" y="268"/>
                  </a:lnTo>
                  <a:lnTo>
                    <a:pt x="199" y="268"/>
                  </a:lnTo>
                  <a:lnTo>
                    <a:pt x="196" y="270"/>
                  </a:lnTo>
                  <a:lnTo>
                    <a:pt x="196" y="270"/>
                  </a:lnTo>
                  <a:lnTo>
                    <a:pt x="196" y="272"/>
                  </a:lnTo>
                  <a:lnTo>
                    <a:pt x="196" y="272"/>
                  </a:lnTo>
                  <a:lnTo>
                    <a:pt x="196" y="270"/>
                  </a:lnTo>
                  <a:lnTo>
                    <a:pt x="199" y="270"/>
                  </a:lnTo>
                  <a:lnTo>
                    <a:pt x="199" y="270"/>
                  </a:lnTo>
                  <a:lnTo>
                    <a:pt x="199" y="272"/>
                  </a:lnTo>
                  <a:lnTo>
                    <a:pt x="199" y="272"/>
                  </a:lnTo>
                  <a:lnTo>
                    <a:pt x="201" y="272"/>
                  </a:lnTo>
                  <a:lnTo>
                    <a:pt x="201" y="272"/>
                  </a:lnTo>
                  <a:lnTo>
                    <a:pt x="201" y="270"/>
                  </a:lnTo>
                  <a:lnTo>
                    <a:pt x="203" y="270"/>
                  </a:lnTo>
                  <a:lnTo>
                    <a:pt x="203" y="270"/>
                  </a:lnTo>
                  <a:lnTo>
                    <a:pt x="206" y="272"/>
                  </a:lnTo>
                  <a:lnTo>
                    <a:pt x="206" y="272"/>
                  </a:lnTo>
                  <a:lnTo>
                    <a:pt x="206" y="272"/>
                  </a:lnTo>
                  <a:lnTo>
                    <a:pt x="206" y="272"/>
                  </a:lnTo>
                  <a:lnTo>
                    <a:pt x="206" y="272"/>
                  </a:lnTo>
                  <a:lnTo>
                    <a:pt x="206" y="275"/>
                  </a:lnTo>
                  <a:lnTo>
                    <a:pt x="206" y="272"/>
                  </a:lnTo>
                  <a:lnTo>
                    <a:pt x="208" y="272"/>
                  </a:lnTo>
                  <a:lnTo>
                    <a:pt x="206" y="272"/>
                  </a:lnTo>
                  <a:lnTo>
                    <a:pt x="206" y="270"/>
                  </a:lnTo>
                  <a:close/>
                  <a:moveTo>
                    <a:pt x="210" y="263"/>
                  </a:moveTo>
                  <a:lnTo>
                    <a:pt x="210" y="263"/>
                  </a:lnTo>
                  <a:lnTo>
                    <a:pt x="213" y="263"/>
                  </a:lnTo>
                  <a:lnTo>
                    <a:pt x="215" y="261"/>
                  </a:lnTo>
                  <a:lnTo>
                    <a:pt x="215" y="261"/>
                  </a:lnTo>
                  <a:lnTo>
                    <a:pt x="213" y="258"/>
                  </a:lnTo>
                  <a:lnTo>
                    <a:pt x="213" y="258"/>
                  </a:lnTo>
                  <a:lnTo>
                    <a:pt x="213" y="258"/>
                  </a:lnTo>
                  <a:lnTo>
                    <a:pt x="213" y="258"/>
                  </a:lnTo>
                  <a:lnTo>
                    <a:pt x="210" y="258"/>
                  </a:lnTo>
                  <a:lnTo>
                    <a:pt x="208" y="258"/>
                  </a:lnTo>
                  <a:lnTo>
                    <a:pt x="208" y="258"/>
                  </a:lnTo>
                  <a:lnTo>
                    <a:pt x="206" y="258"/>
                  </a:lnTo>
                  <a:lnTo>
                    <a:pt x="206" y="258"/>
                  </a:lnTo>
                  <a:lnTo>
                    <a:pt x="206" y="258"/>
                  </a:lnTo>
                  <a:lnTo>
                    <a:pt x="206" y="258"/>
                  </a:lnTo>
                  <a:lnTo>
                    <a:pt x="206" y="258"/>
                  </a:lnTo>
                  <a:lnTo>
                    <a:pt x="206" y="258"/>
                  </a:lnTo>
                  <a:lnTo>
                    <a:pt x="206" y="258"/>
                  </a:lnTo>
                  <a:lnTo>
                    <a:pt x="206" y="258"/>
                  </a:lnTo>
                  <a:lnTo>
                    <a:pt x="203" y="261"/>
                  </a:lnTo>
                  <a:lnTo>
                    <a:pt x="203" y="263"/>
                  </a:lnTo>
                  <a:lnTo>
                    <a:pt x="203" y="263"/>
                  </a:lnTo>
                  <a:lnTo>
                    <a:pt x="203" y="263"/>
                  </a:lnTo>
                  <a:lnTo>
                    <a:pt x="206" y="265"/>
                  </a:lnTo>
                  <a:lnTo>
                    <a:pt x="206" y="265"/>
                  </a:lnTo>
                  <a:lnTo>
                    <a:pt x="208" y="265"/>
                  </a:lnTo>
                  <a:lnTo>
                    <a:pt x="208" y="265"/>
                  </a:lnTo>
                  <a:lnTo>
                    <a:pt x="210" y="263"/>
                  </a:lnTo>
                  <a:close/>
                  <a:moveTo>
                    <a:pt x="428" y="206"/>
                  </a:moveTo>
                  <a:lnTo>
                    <a:pt x="419" y="201"/>
                  </a:lnTo>
                  <a:lnTo>
                    <a:pt x="409" y="194"/>
                  </a:lnTo>
                  <a:lnTo>
                    <a:pt x="400" y="190"/>
                  </a:lnTo>
                  <a:lnTo>
                    <a:pt x="390" y="185"/>
                  </a:lnTo>
                  <a:lnTo>
                    <a:pt x="379" y="180"/>
                  </a:lnTo>
                  <a:lnTo>
                    <a:pt x="369" y="173"/>
                  </a:lnTo>
                  <a:lnTo>
                    <a:pt x="360" y="168"/>
                  </a:lnTo>
                  <a:lnTo>
                    <a:pt x="360" y="168"/>
                  </a:lnTo>
                  <a:lnTo>
                    <a:pt x="357" y="168"/>
                  </a:lnTo>
                  <a:lnTo>
                    <a:pt x="355" y="168"/>
                  </a:lnTo>
                  <a:lnTo>
                    <a:pt x="355" y="168"/>
                  </a:lnTo>
                  <a:lnTo>
                    <a:pt x="355" y="168"/>
                  </a:lnTo>
                  <a:lnTo>
                    <a:pt x="360" y="161"/>
                  </a:lnTo>
                  <a:lnTo>
                    <a:pt x="360" y="161"/>
                  </a:lnTo>
                  <a:lnTo>
                    <a:pt x="360" y="159"/>
                  </a:lnTo>
                  <a:lnTo>
                    <a:pt x="360" y="159"/>
                  </a:lnTo>
                  <a:lnTo>
                    <a:pt x="360" y="156"/>
                  </a:lnTo>
                  <a:lnTo>
                    <a:pt x="360" y="156"/>
                  </a:lnTo>
                  <a:lnTo>
                    <a:pt x="360" y="154"/>
                  </a:lnTo>
                  <a:lnTo>
                    <a:pt x="360" y="154"/>
                  </a:lnTo>
                  <a:lnTo>
                    <a:pt x="357" y="154"/>
                  </a:lnTo>
                  <a:lnTo>
                    <a:pt x="357" y="154"/>
                  </a:lnTo>
                  <a:lnTo>
                    <a:pt x="357" y="154"/>
                  </a:lnTo>
                  <a:lnTo>
                    <a:pt x="357" y="154"/>
                  </a:lnTo>
                  <a:lnTo>
                    <a:pt x="357" y="154"/>
                  </a:lnTo>
                  <a:lnTo>
                    <a:pt x="357" y="149"/>
                  </a:lnTo>
                  <a:lnTo>
                    <a:pt x="357" y="149"/>
                  </a:lnTo>
                  <a:lnTo>
                    <a:pt x="357" y="149"/>
                  </a:lnTo>
                  <a:lnTo>
                    <a:pt x="357" y="149"/>
                  </a:lnTo>
                  <a:lnTo>
                    <a:pt x="357" y="149"/>
                  </a:lnTo>
                  <a:lnTo>
                    <a:pt x="357" y="147"/>
                  </a:lnTo>
                  <a:lnTo>
                    <a:pt x="357" y="147"/>
                  </a:lnTo>
                  <a:lnTo>
                    <a:pt x="355" y="145"/>
                  </a:lnTo>
                  <a:lnTo>
                    <a:pt x="355" y="145"/>
                  </a:lnTo>
                  <a:lnTo>
                    <a:pt x="355" y="145"/>
                  </a:lnTo>
                  <a:lnTo>
                    <a:pt x="355" y="142"/>
                  </a:lnTo>
                  <a:lnTo>
                    <a:pt x="355" y="142"/>
                  </a:lnTo>
                  <a:lnTo>
                    <a:pt x="355" y="142"/>
                  </a:lnTo>
                  <a:lnTo>
                    <a:pt x="355" y="140"/>
                  </a:lnTo>
                  <a:lnTo>
                    <a:pt x="355" y="140"/>
                  </a:lnTo>
                  <a:lnTo>
                    <a:pt x="355" y="140"/>
                  </a:lnTo>
                  <a:lnTo>
                    <a:pt x="355" y="135"/>
                  </a:lnTo>
                  <a:lnTo>
                    <a:pt x="355" y="135"/>
                  </a:lnTo>
                  <a:lnTo>
                    <a:pt x="355" y="135"/>
                  </a:lnTo>
                  <a:lnTo>
                    <a:pt x="355" y="133"/>
                  </a:lnTo>
                  <a:lnTo>
                    <a:pt x="355" y="130"/>
                  </a:lnTo>
                  <a:lnTo>
                    <a:pt x="355" y="130"/>
                  </a:lnTo>
                  <a:lnTo>
                    <a:pt x="355" y="128"/>
                  </a:lnTo>
                  <a:lnTo>
                    <a:pt x="353" y="128"/>
                  </a:lnTo>
                  <a:lnTo>
                    <a:pt x="355" y="126"/>
                  </a:lnTo>
                  <a:lnTo>
                    <a:pt x="355" y="126"/>
                  </a:lnTo>
                  <a:lnTo>
                    <a:pt x="355" y="123"/>
                  </a:lnTo>
                  <a:lnTo>
                    <a:pt x="353" y="123"/>
                  </a:lnTo>
                  <a:lnTo>
                    <a:pt x="353" y="123"/>
                  </a:lnTo>
                  <a:lnTo>
                    <a:pt x="353" y="123"/>
                  </a:lnTo>
                  <a:lnTo>
                    <a:pt x="350" y="123"/>
                  </a:lnTo>
                  <a:lnTo>
                    <a:pt x="350" y="121"/>
                  </a:lnTo>
                  <a:lnTo>
                    <a:pt x="350" y="121"/>
                  </a:lnTo>
                  <a:lnTo>
                    <a:pt x="350" y="121"/>
                  </a:lnTo>
                  <a:lnTo>
                    <a:pt x="350" y="121"/>
                  </a:lnTo>
                  <a:lnTo>
                    <a:pt x="348" y="121"/>
                  </a:lnTo>
                  <a:lnTo>
                    <a:pt x="343" y="116"/>
                  </a:lnTo>
                  <a:lnTo>
                    <a:pt x="343" y="116"/>
                  </a:lnTo>
                  <a:lnTo>
                    <a:pt x="341" y="116"/>
                  </a:lnTo>
                  <a:lnTo>
                    <a:pt x="341" y="116"/>
                  </a:lnTo>
                  <a:lnTo>
                    <a:pt x="341" y="116"/>
                  </a:lnTo>
                  <a:lnTo>
                    <a:pt x="338" y="119"/>
                  </a:lnTo>
                  <a:lnTo>
                    <a:pt x="338" y="119"/>
                  </a:lnTo>
                  <a:lnTo>
                    <a:pt x="334" y="121"/>
                  </a:lnTo>
                  <a:lnTo>
                    <a:pt x="334" y="121"/>
                  </a:lnTo>
                  <a:lnTo>
                    <a:pt x="331" y="119"/>
                  </a:lnTo>
                  <a:lnTo>
                    <a:pt x="331" y="119"/>
                  </a:lnTo>
                  <a:lnTo>
                    <a:pt x="331" y="116"/>
                  </a:lnTo>
                  <a:lnTo>
                    <a:pt x="331" y="116"/>
                  </a:lnTo>
                  <a:lnTo>
                    <a:pt x="329" y="116"/>
                  </a:lnTo>
                  <a:lnTo>
                    <a:pt x="329" y="119"/>
                  </a:lnTo>
                  <a:lnTo>
                    <a:pt x="329" y="119"/>
                  </a:lnTo>
                  <a:lnTo>
                    <a:pt x="326" y="119"/>
                  </a:lnTo>
                  <a:lnTo>
                    <a:pt x="326" y="119"/>
                  </a:lnTo>
                  <a:lnTo>
                    <a:pt x="326" y="119"/>
                  </a:lnTo>
                  <a:lnTo>
                    <a:pt x="324" y="119"/>
                  </a:lnTo>
                  <a:lnTo>
                    <a:pt x="324" y="121"/>
                  </a:lnTo>
                  <a:lnTo>
                    <a:pt x="324" y="121"/>
                  </a:lnTo>
                  <a:lnTo>
                    <a:pt x="322" y="123"/>
                  </a:lnTo>
                  <a:lnTo>
                    <a:pt x="322" y="126"/>
                  </a:lnTo>
                  <a:lnTo>
                    <a:pt x="322" y="123"/>
                  </a:lnTo>
                  <a:lnTo>
                    <a:pt x="322" y="123"/>
                  </a:lnTo>
                  <a:lnTo>
                    <a:pt x="319" y="123"/>
                  </a:lnTo>
                  <a:lnTo>
                    <a:pt x="319" y="123"/>
                  </a:lnTo>
                  <a:lnTo>
                    <a:pt x="319" y="123"/>
                  </a:lnTo>
                  <a:lnTo>
                    <a:pt x="317" y="123"/>
                  </a:lnTo>
                  <a:lnTo>
                    <a:pt x="315" y="123"/>
                  </a:lnTo>
                  <a:lnTo>
                    <a:pt x="315" y="123"/>
                  </a:lnTo>
                  <a:lnTo>
                    <a:pt x="312" y="123"/>
                  </a:lnTo>
                  <a:lnTo>
                    <a:pt x="312" y="123"/>
                  </a:lnTo>
                  <a:lnTo>
                    <a:pt x="312" y="123"/>
                  </a:lnTo>
                  <a:lnTo>
                    <a:pt x="312" y="123"/>
                  </a:lnTo>
                  <a:lnTo>
                    <a:pt x="310" y="126"/>
                  </a:lnTo>
                  <a:lnTo>
                    <a:pt x="310" y="126"/>
                  </a:lnTo>
                  <a:lnTo>
                    <a:pt x="310" y="126"/>
                  </a:lnTo>
                  <a:lnTo>
                    <a:pt x="310" y="126"/>
                  </a:lnTo>
                  <a:lnTo>
                    <a:pt x="310" y="126"/>
                  </a:lnTo>
                  <a:lnTo>
                    <a:pt x="310" y="128"/>
                  </a:lnTo>
                  <a:lnTo>
                    <a:pt x="310" y="128"/>
                  </a:lnTo>
                  <a:lnTo>
                    <a:pt x="310" y="128"/>
                  </a:lnTo>
                  <a:lnTo>
                    <a:pt x="310" y="128"/>
                  </a:lnTo>
                  <a:lnTo>
                    <a:pt x="310" y="130"/>
                  </a:lnTo>
                  <a:lnTo>
                    <a:pt x="310" y="130"/>
                  </a:lnTo>
                  <a:lnTo>
                    <a:pt x="310" y="130"/>
                  </a:lnTo>
                  <a:lnTo>
                    <a:pt x="310" y="133"/>
                  </a:lnTo>
                  <a:lnTo>
                    <a:pt x="310" y="133"/>
                  </a:lnTo>
                  <a:lnTo>
                    <a:pt x="310" y="133"/>
                  </a:lnTo>
                  <a:lnTo>
                    <a:pt x="312" y="133"/>
                  </a:lnTo>
                  <a:lnTo>
                    <a:pt x="312" y="133"/>
                  </a:lnTo>
                  <a:lnTo>
                    <a:pt x="315" y="133"/>
                  </a:lnTo>
                  <a:lnTo>
                    <a:pt x="315" y="133"/>
                  </a:lnTo>
                  <a:lnTo>
                    <a:pt x="310" y="135"/>
                  </a:lnTo>
                  <a:lnTo>
                    <a:pt x="310" y="135"/>
                  </a:lnTo>
                  <a:lnTo>
                    <a:pt x="308" y="133"/>
                  </a:lnTo>
                  <a:lnTo>
                    <a:pt x="308" y="130"/>
                  </a:lnTo>
                  <a:lnTo>
                    <a:pt x="308" y="128"/>
                  </a:lnTo>
                  <a:lnTo>
                    <a:pt x="308" y="126"/>
                  </a:lnTo>
                  <a:lnTo>
                    <a:pt x="305" y="126"/>
                  </a:lnTo>
                  <a:lnTo>
                    <a:pt x="305" y="126"/>
                  </a:lnTo>
                  <a:lnTo>
                    <a:pt x="305" y="126"/>
                  </a:lnTo>
                  <a:lnTo>
                    <a:pt x="305" y="126"/>
                  </a:lnTo>
                  <a:lnTo>
                    <a:pt x="303" y="126"/>
                  </a:lnTo>
                  <a:lnTo>
                    <a:pt x="303" y="128"/>
                  </a:lnTo>
                  <a:lnTo>
                    <a:pt x="303" y="128"/>
                  </a:lnTo>
                  <a:lnTo>
                    <a:pt x="303" y="128"/>
                  </a:lnTo>
                  <a:lnTo>
                    <a:pt x="300" y="126"/>
                  </a:lnTo>
                  <a:lnTo>
                    <a:pt x="300" y="126"/>
                  </a:lnTo>
                  <a:lnTo>
                    <a:pt x="298" y="126"/>
                  </a:lnTo>
                  <a:lnTo>
                    <a:pt x="298" y="126"/>
                  </a:lnTo>
                  <a:lnTo>
                    <a:pt x="296" y="126"/>
                  </a:lnTo>
                  <a:lnTo>
                    <a:pt x="296" y="123"/>
                  </a:lnTo>
                  <a:lnTo>
                    <a:pt x="296" y="123"/>
                  </a:lnTo>
                  <a:lnTo>
                    <a:pt x="296" y="123"/>
                  </a:lnTo>
                  <a:lnTo>
                    <a:pt x="293" y="123"/>
                  </a:lnTo>
                  <a:lnTo>
                    <a:pt x="293" y="123"/>
                  </a:lnTo>
                  <a:lnTo>
                    <a:pt x="291" y="123"/>
                  </a:lnTo>
                  <a:lnTo>
                    <a:pt x="291" y="123"/>
                  </a:lnTo>
                  <a:lnTo>
                    <a:pt x="291" y="123"/>
                  </a:lnTo>
                  <a:lnTo>
                    <a:pt x="289" y="121"/>
                  </a:lnTo>
                  <a:lnTo>
                    <a:pt x="289" y="121"/>
                  </a:lnTo>
                  <a:lnTo>
                    <a:pt x="284" y="121"/>
                  </a:lnTo>
                  <a:lnTo>
                    <a:pt x="284" y="119"/>
                  </a:lnTo>
                  <a:lnTo>
                    <a:pt x="284" y="119"/>
                  </a:lnTo>
                  <a:lnTo>
                    <a:pt x="281" y="119"/>
                  </a:lnTo>
                  <a:lnTo>
                    <a:pt x="281" y="119"/>
                  </a:lnTo>
                  <a:lnTo>
                    <a:pt x="281" y="119"/>
                  </a:lnTo>
                  <a:lnTo>
                    <a:pt x="281" y="119"/>
                  </a:lnTo>
                  <a:lnTo>
                    <a:pt x="279" y="119"/>
                  </a:lnTo>
                  <a:lnTo>
                    <a:pt x="279" y="119"/>
                  </a:lnTo>
                  <a:lnTo>
                    <a:pt x="279" y="119"/>
                  </a:lnTo>
                  <a:lnTo>
                    <a:pt x="279" y="119"/>
                  </a:lnTo>
                  <a:lnTo>
                    <a:pt x="277" y="123"/>
                  </a:lnTo>
                  <a:lnTo>
                    <a:pt x="274" y="123"/>
                  </a:lnTo>
                  <a:lnTo>
                    <a:pt x="272" y="123"/>
                  </a:lnTo>
                  <a:lnTo>
                    <a:pt x="270" y="123"/>
                  </a:lnTo>
                  <a:lnTo>
                    <a:pt x="270" y="123"/>
                  </a:lnTo>
                  <a:lnTo>
                    <a:pt x="267" y="123"/>
                  </a:lnTo>
                  <a:lnTo>
                    <a:pt x="267" y="123"/>
                  </a:lnTo>
                  <a:lnTo>
                    <a:pt x="267" y="123"/>
                  </a:lnTo>
                  <a:lnTo>
                    <a:pt x="267" y="123"/>
                  </a:lnTo>
                  <a:lnTo>
                    <a:pt x="265" y="123"/>
                  </a:lnTo>
                  <a:lnTo>
                    <a:pt x="265" y="123"/>
                  </a:lnTo>
                  <a:lnTo>
                    <a:pt x="263" y="123"/>
                  </a:lnTo>
                  <a:lnTo>
                    <a:pt x="260" y="121"/>
                  </a:lnTo>
                  <a:lnTo>
                    <a:pt x="260" y="121"/>
                  </a:lnTo>
                  <a:lnTo>
                    <a:pt x="258" y="121"/>
                  </a:lnTo>
                  <a:lnTo>
                    <a:pt x="258" y="121"/>
                  </a:lnTo>
                  <a:lnTo>
                    <a:pt x="255" y="121"/>
                  </a:lnTo>
                  <a:lnTo>
                    <a:pt x="255" y="121"/>
                  </a:lnTo>
                  <a:lnTo>
                    <a:pt x="255" y="121"/>
                  </a:lnTo>
                  <a:lnTo>
                    <a:pt x="255" y="119"/>
                  </a:lnTo>
                  <a:lnTo>
                    <a:pt x="255" y="119"/>
                  </a:lnTo>
                  <a:lnTo>
                    <a:pt x="255" y="119"/>
                  </a:lnTo>
                  <a:lnTo>
                    <a:pt x="253" y="119"/>
                  </a:lnTo>
                  <a:lnTo>
                    <a:pt x="253" y="119"/>
                  </a:lnTo>
                  <a:lnTo>
                    <a:pt x="248" y="119"/>
                  </a:lnTo>
                  <a:lnTo>
                    <a:pt x="248" y="119"/>
                  </a:lnTo>
                  <a:lnTo>
                    <a:pt x="246" y="119"/>
                  </a:lnTo>
                  <a:lnTo>
                    <a:pt x="239" y="111"/>
                  </a:lnTo>
                  <a:lnTo>
                    <a:pt x="237" y="109"/>
                  </a:lnTo>
                  <a:lnTo>
                    <a:pt x="234" y="109"/>
                  </a:lnTo>
                  <a:lnTo>
                    <a:pt x="232" y="111"/>
                  </a:lnTo>
                  <a:lnTo>
                    <a:pt x="227" y="114"/>
                  </a:lnTo>
                  <a:lnTo>
                    <a:pt x="227" y="114"/>
                  </a:lnTo>
                  <a:lnTo>
                    <a:pt x="225" y="111"/>
                  </a:lnTo>
                  <a:lnTo>
                    <a:pt x="222" y="111"/>
                  </a:lnTo>
                  <a:lnTo>
                    <a:pt x="220" y="111"/>
                  </a:lnTo>
                  <a:lnTo>
                    <a:pt x="215" y="111"/>
                  </a:lnTo>
                  <a:lnTo>
                    <a:pt x="210" y="111"/>
                  </a:lnTo>
                  <a:lnTo>
                    <a:pt x="210" y="114"/>
                  </a:lnTo>
                  <a:lnTo>
                    <a:pt x="208" y="114"/>
                  </a:lnTo>
                  <a:lnTo>
                    <a:pt x="208" y="114"/>
                  </a:lnTo>
                  <a:lnTo>
                    <a:pt x="208" y="119"/>
                  </a:lnTo>
                  <a:lnTo>
                    <a:pt x="206" y="119"/>
                  </a:lnTo>
                  <a:lnTo>
                    <a:pt x="206" y="121"/>
                  </a:lnTo>
                  <a:lnTo>
                    <a:pt x="206" y="121"/>
                  </a:lnTo>
                  <a:lnTo>
                    <a:pt x="206" y="123"/>
                  </a:lnTo>
                  <a:lnTo>
                    <a:pt x="208" y="123"/>
                  </a:lnTo>
                  <a:lnTo>
                    <a:pt x="208" y="126"/>
                  </a:lnTo>
                  <a:lnTo>
                    <a:pt x="208" y="126"/>
                  </a:lnTo>
                  <a:lnTo>
                    <a:pt x="206" y="126"/>
                  </a:lnTo>
                  <a:lnTo>
                    <a:pt x="203" y="126"/>
                  </a:lnTo>
                  <a:lnTo>
                    <a:pt x="203" y="126"/>
                  </a:lnTo>
                  <a:lnTo>
                    <a:pt x="201" y="126"/>
                  </a:lnTo>
                  <a:lnTo>
                    <a:pt x="199" y="128"/>
                  </a:lnTo>
                  <a:lnTo>
                    <a:pt x="199" y="128"/>
                  </a:lnTo>
                  <a:lnTo>
                    <a:pt x="196" y="128"/>
                  </a:lnTo>
                  <a:lnTo>
                    <a:pt x="196" y="128"/>
                  </a:lnTo>
                  <a:lnTo>
                    <a:pt x="194" y="128"/>
                  </a:lnTo>
                  <a:lnTo>
                    <a:pt x="194" y="128"/>
                  </a:lnTo>
                  <a:lnTo>
                    <a:pt x="194" y="128"/>
                  </a:lnTo>
                  <a:lnTo>
                    <a:pt x="194" y="128"/>
                  </a:lnTo>
                  <a:lnTo>
                    <a:pt x="194" y="128"/>
                  </a:lnTo>
                  <a:lnTo>
                    <a:pt x="194" y="126"/>
                  </a:lnTo>
                  <a:lnTo>
                    <a:pt x="194" y="126"/>
                  </a:lnTo>
                  <a:lnTo>
                    <a:pt x="194" y="126"/>
                  </a:lnTo>
                  <a:lnTo>
                    <a:pt x="192" y="126"/>
                  </a:lnTo>
                  <a:lnTo>
                    <a:pt x="189" y="126"/>
                  </a:lnTo>
                  <a:lnTo>
                    <a:pt x="189" y="123"/>
                  </a:lnTo>
                  <a:lnTo>
                    <a:pt x="184" y="119"/>
                  </a:lnTo>
                  <a:lnTo>
                    <a:pt x="182" y="116"/>
                  </a:lnTo>
                  <a:lnTo>
                    <a:pt x="182" y="116"/>
                  </a:lnTo>
                  <a:lnTo>
                    <a:pt x="182" y="116"/>
                  </a:lnTo>
                  <a:lnTo>
                    <a:pt x="180" y="109"/>
                  </a:lnTo>
                  <a:lnTo>
                    <a:pt x="180" y="107"/>
                  </a:lnTo>
                  <a:lnTo>
                    <a:pt x="177" y="107"/>
                  </a:lnTo>
                  <a:lnTo>
                    <a:pt x="177" y="104"/>
                  </a:lnTo>
                  <a:lnTo>
                    <a:pt x="175" y="104"/>
                  </a:lnTo>
                  <a:lnTo>
                    <a:pt x="175" y="104"/>
                  </a:lnTo>
                  <a:lnTo>
                    <a:pt x="175" y="104"/>
                  </a:lnTo>
                  <a:lnTo>
                    <a:pt x="175" y="104"/>
                  </a:lnTo>
                  <a:lnTo>
                    <a:pt x="173" y="104"/>
                  </a:lnTo>
                  <a:lnTo>
                    <a:pt x="173" y="102"/>
                  </a:lnTo>
                  <a:lnTo>
                    <a:pt x="173" y="102"/>
                  </a:lnTo>
                  <a:lnTo>
                    <a:pt x="173" y="102"/>
                  </a:lnTo>
                  <a:lnTo>
                    <a:pt x="173" y="102"/>
                  </a:lnTo>
                  <a:lnTo>
                    <a:pt x="173" y="102"/>
                  </a:lnTo>
                  <a:lnTo>
                    <a:pt x="170" y="102"/>
                  </a:lnTo>
                  <a:lnTo>
                    <a:pt x="170" y="100"/>
                  </a:lnTo>
                  <a:lnTo>
                    <a:pt x="168" y="95"/>
                  </a:lnTo>
                  <a:lnTo>
                    <a:pt x="166" y="95"/>
                  </a:lnTo>
                  <a:lnTo>
                    <a:pt x="163" y="95"/>
                  </a:lnTo>
                  <a:lnTo>
                    <a:pt x="163" y="95"/>
                  </a:lnTo>
                  <a:lnTo>
                    <a:pt x="163" y="93"/>
                  </a:lnTo>
                  <a:lnTo>
                    <a:pt x="161" y="90"/>
                  </a:lnTo>
                  <a:lnTo>
                    <a:pt x="158" y="90"/>
                  </a:lnTo>
                  <a:lnTo>
                    <a:pt x="156" y="88"/>
                  </a:lnTo>
                  <a:lnTo>
                    <a:pt x="156" y="88"/>
                  </a:lnTo>
                  <a:lnTo>
                    <a:pt x="156" y="88"/>
                  </a:lnTo>
                  <a:lnTo>
                    <a:pt x="156" y="88"/>
                  </a:lnTo>
                  <a:lnTo>
                    <a:pt x="154" y="88"/>
                  </a:lnTo>
                  <a:lnTo>
                    <a:pt x="154" y="85"/>
                  </a:lnTo>
                  <a:lnTo>
                    <a:pt x="154" y="85"/>
                  </a:lnTo>
                  <a:lnTo>
                    <a:pt x="154" y="85"/>
                  </a:lnTo>
                  <a:lnTo>
                    <a:pt x="151" y="85"/>
                  </a:lnTo>
                  <a:lnTo>
                    <a:pt x="147" y="83"/>
                  </a:lnTo>
                  <a:lnTo>
                    <a:pt x="144" y="83"/>
                  </a:lnTo>
                  <a:lnTo>
                    <a:pt x="144" y="81"/>
                  </a:lnTo>
                  <a:lnTo>
                    <a:pt x="144" y="81"/>
                  </a:lnTo>
                  <a:lnTo>
                    <a:pt x="144" y="81"/>
                  </a:lnTo>
                  <a:lnTo>
                    <a:pt x="144" y="81"/>
                  </a:lnTo>
                  <a:lnTo>
                    <a:pt x="144" y="78"/>
                  </a:lnTo>
                  <a:lnTo>
                    <a:pt x="144" y="78"/>
                  </a:lnTo>
                  <a:lnTo>
                    <a:pt x="144" y="78"/>
                  </a:lnTo>
                  <a:lnTo>
                    <a:pt x="144" y="76"/>
                  </a:lnTo>
                  <a:lnTo>
                    <a:pt x="144" y="76"/>
                  </a:lnTo>
                  <a:lnTo>
                    <a:pt x="144" y="74"/>
                  </a:lnTo>
                  <a:lnTo>
                    <a:pt x="144" y="74"/>
                  </a:lnTo>
                  <a:lnTo>
                    <a:pt x="139" y="74"/>
                  </a:lnTo>
                  <a:lnTo>
                    <a:pt x="139" y="74"/>
                  </a:lnTo>
                  <a:lnTo>
                    <a:pt x="137" y="71"/>
                  </a:lnTo>
                  <a:lnTo>
                    <a:pt x="137" y="71"/>
                  </a:lnTo>
                  <a:lnTo>
                    <a:pt x="137" y="69"/>
                  </a:lnTo>
                  <a:lnTo>
                    <a:pt x="135" y="66"/>
                  </a:lnTo>
                  <a:lnTo>
                    <a:pt x="135" y="64"/>
                  </a:lnTo>
                  <a:lnTo>
                    <a:pt x="135" y="62"/>
                  </a:lnTo>
                  <a:lnTo>
                    <a:pt x="135" y="59"/>
                  </a:lnTo>
                  <a:lnTo>
                    <a:pt x="135" y="59"/>
                  </a:lnTo>
                  <a:lnTo>
                    <a:pt x="135" y="57"/>
                  </a:lnTo>
                  <a:lnTo>
                    <a:pt x="135" y="57"/>
                  </a:lnTo>
                  <a:lnTo>
                    <a:pt x="135" y="57"/>
                  </a:lnTo>
                  <a:lnTo>
                    <a:pt x="135" y="57"/>
                  </a:lnTo>
                  <a:lnTo>
                    <a:pt x="135" y="55"/>
                  </a:lnTo>
                  <a:lnTo>
                    <a:pt x="135" y="55"/>
                  </a:lnTo>
                  <a:lnTo>
                    <a:pt x="135" y="55"/>
                  </a:lnTo>
                  <a:lnTo>
                    <a:pt x="135" y="55"/>
                  </a:lnTo>
                  <a:lnTo>
                    <a:pt x="137" y="55"/>
                  </a:lnTo>
                  <a:lnTo>
                    <a:pt x="137" y="52"/>
                  </a:lnTo>
                  <a:lnTo>
                    <a:pt x="137" y="52"/>
                  </a:lnTo>
                  <a:lnTo>
                    <a:pt x="137" y="52"/>
                  </a:lnTo>
                  <a:lnTo>
                    <a:pt x="137" y="52"/>
                  </a:lnTo>
                  <a:lnTo>
                    <a:pt x="137" y="50"/>
                  </a:lnTo>
                  <a:lnTo>
                    <a:pt x="137" y="50"/>
                  </a:lnTo>
                  <a:lnTo>
                    <a:pt x="137" y="50"/>
                  </a:lnTo>
                  <a:lnTo>
                    <a:pt x="137" y="50"/>
                  </a:lnTo>
                  <a:lnTo>
                    <a:pt x="135" y="48"/>
                  </a:lnTo>
                  <a:lnTo>
                    <a:pt x="135" y="48"/>
                  </a:lnTo>
                  <a:lnTo>
                    <a:pt x="135" y="48"/>
                  </a:lnTo>
                  <a:lnTo>
                    <a:pt x="132" y="48"/>
                  </a:lnTo>
                  <a:lnTo>
                    <a:pt x="132" y="48"/>
                  </a:lnTo>
                  <a:lnTo>
                    <a:pt x="132" y="45"/>
                  </a:lnTo>
                  <a:lnTo>
                    <a:pt x="132" y="45"/>
                  </a:lnTo>
                  <a:lnTo>
                    <a:pt x="132" y="45"/>
                  </a:lnTo>
                  <a:lnTo>
                    <a:pt x="130" y="45"/>
                  </a:lnTo>
                  <a:lnTo>
                    <a:pt x="128" y="43"/>
                  </a:lnTo>
                  <a:lnTo>
                    <a:pt x="128" y="43"/>
                  </a:lnTo>
                  <a:lnTo>
                    <a:pt x="123" y="43"/>
                  </a:lnTo>
                  <a:lnTo>
                    <a:pt x="121" y="40"/>
                  </a:lnTo>
                  <a:lnTo>
                    <a:pt x="121" y="40"/>
                  </a:lnTo>
                  <a:lnTo>
                    <a:pt x="121" y="43"/>
                  </a:lnTo>
                  <a:lnTo>
                    <a:pt x="118" y="43"/>
                  </a:lnTo>
                  <a:lnTo>
                    <a:pt x="118" y="43"/>
                  </a:lnTo>
                  <a:lnTo>
                    <a:pt x="118" y="40"/>
                  </a:lnTo>
                  <a:lnTo>
                    <a:pt x="116" y="40"/>
                  </a:lnTo>
                  <a:lnTo>
                    <a:pt x="116" y="40"/>
                  </a:lnTo>
                  <a:lnTo>
                    <a:pt x="116" y="40"/>
                  </a:lnTo>
                  <a:lnTo>
                    <a:pt x="113" y="43"/>
                  </a:lnTo>
                  <a:lnTo>
                    <a:pt x="113" y="40"/>
                  </a:lnTo>
                  <a:lnTo>
                    <a:pt x="113" y="40"/>
                  </a:lnTo>
                  <a:lnTo>
                    <a:pt x="113" y="40"/>
                  </a:lnTo>
                  <a:lnTo>
                    <a:pt x="113" y="38"/>
                  </a:lnTo>
                  <a:lnTo>
                    <a:pt x="113" y="38"/>
                  </a:lnTo>
                  <a:lnTo>
                    <a:pt x="113" y="38"/>
                  </a:lnTo>
                  <a:lnTo>
                    <a:pt x="111" y="38"/>
                  </a:lnTo>
                  <a:lnTo>
                    <a:pt x="111" y="36"/>
                  </a:lnTo>
                  <a:lnTo>
                    <a:pt x="111" y="36"/>
                  </a:lnTo>
                  <a:lnTo>
                    <a:pt x="111" y="36"/>
                  </a:lnTo>
                  <a:lnTo>
                    <a:pt x="111" y="36"/>
                  </a:lnTo>
                  <a:lnTo>
                    <a:pt x="109" y="36"/>
                  </a:lnTo>
                  <a:lnTo>
                    <a:pt x="109" y="36"/>
                  </a:lnTo>
                  <a:lnTo>
                    <a:pt x="106" y="38"/>
                  </a:lnTo>
                  <a:lnTo>
                    <a:pt x="106" y="38"/>
                  </a:lnTo>
                  <a:lnTo>
                    <a:pt x="106" y="40"/>
                  </a:lnTo>
                  <a:lnTo>
                    <a:pt x="106" y="40"/>
                  </a:lnTo>
                  <a:lnTo>
                    <a:pt x="106" y="40"/>
                  </a:lnTo>
                  <a:lnTo>
                    <a:pt x="106" y="43"/>
                  </a:lnTo>
                  <a:lnTo>
                    <a:pt x="106" y="43"/>
                  </a:lnTo>
                  <a:lnTo>
                    <a:pt x="106" y="43"/>
                  </a:lnTo>
                  <a:lnTo>
                    <a:pt x="106" y="43"/>
                  </a:lnTo>
                  <a:lnTo>
                    <a:pt x="106" y="43"/>
                  </a:lnTo>
                  <a:lnTo>
                    <a:pt x="104" y="45"/>
                  </a:lnTo>
                  <a:lnTo>
                    <a:pt x="104" y="45"/>
                  </a:lnTo>
                  <a:lnTo>
                    <a:pt x="104" y="45"/>
                  </a:lnTo>
                  <a:lnTo>
                    <a:pt x="104" y="45"/>
                  </a:lnTo>
                  <a:lnTo>
                    <a:pt x="102" y="45"/>
                  </a:lnTo>
                  <a:lnTo>
                    <a:pt x="102" y="45"/>
                  </a:lnTo>
                  <a:lnTo>
                    <a:pt x="102" y="45"/>
                  </a:lnTo>
                  <a:lnTo>
                    <a:pt x="102" y="48"/>
                  </a:lnTo>
                  <a:lnTo>
                    <a:pt x="102" y="48"/>
                  </a:lnTo>
                  <a:lnTo>
                    <a:pt x="102" y="48"/>
                  </a:lnTo>
                  <a:lnTo>
                    <a:pt x="102" y="48"/>
                  </a:lnTo>
                  <a:lnTo>
                    <a:pt x="102" y="48"/>
                  </a:lnTo>
                  <a:lnTo>
                    <a:pt x="99" y="48"/>
                  </a:lnTo>
                  <a:lnTo>
                    <a:pt x="99" y="48"/>
                  </a:lnTo>
                  <a:lnTo>
                    <a:pt x="97" y="48"/>
                  </a:lnTo>
                  <a:lnTo>
                    <a:pt x="97" y="48"/>
                  </a:lnTo>
                  <a:lnTo>
                    <a:pt x="97" y="48"/>
                  </a:lnTo>
                  <a:lnTo>
                    <a:pt x="97" y="48"/>
                  </a:lnTo>
                  <a:lnTo>
                    <a:pt x="97" y="45"/>
                  </a:lnTo>
                  <a:lnTo>
                    <a:pt x="97" y="45"/>
                  </a:lnTo>
                  <a:lnTo>
                    <a:pt x="97" y="45"/>
                  </a:lnTo>
                  <a:lnTo>
                    <a:pt x="97" y="40"/>
                  </a:lnTo>
                  <a:lnTo>
                    <a:pt x="95" y="40"/>
                  </a:lnTo>
                  <a:lnTo>
                    <a:pt x="95" y="38"/>
                  </a:lnTo>
                  <a:lnTo>
                    <a:pt x="95" y="38"/>
                  </a:lnTo>
                  <a:lnTo>
                    <a:pt x="95" y="38"/>
                  </a:lnTo>
                  <a:lnTo>
                    <a:pt x="95" y="38"/>
                  </a:lnTo>
                  <a:lnTo>
                    <a:pt x="95" y="38"/>
                  </a:lnTo>
                  <a:lnTo>
                    <a:pt x="95" y="36"/>
                  </a:lnTo>
                  <a:lnTo>
                    <a:pt x="92" y="33"/>
                  </a:lnTo>
                  <a:lnTo>
                    <a:pt x="92" y="33"/>
                  </a:lnTo>
                  <a:lnTo>
                    <a:pt x="92" y="29"/>
                  </a:lnTo>
                  <a:lnTo>
                    <a:pt x="92" y="26"/>
                  </a:lnTo>
                  <a:lnTo>
                    <a:pt x="92" y="26"/>
                  </a:lnTo>
                  <a:lnTo>
                    <a:pt x="92" y="24"/>
                  </a:lnTo>
                  <a:lnTo>
                    <a:pt x="95" y="21"/>
                  </a:lnTo>
                  <a:lnTo>
                    <a:pt x="92" y="21"/>
                  </a:lnTo>
                  <a:lnTo>
                    <a:pt x="92" y="21"/>
                  </a:lnTo>
                  <a:lnTo>
                    <a:pt x="92" y="21"/>
                  </a:lnTo>
                  <a:lnTo>
                    <a:pt x="90" y="21"/>
                  </a:lnTo>
                  <a:lnTo>
                    <a:pt x="90" y="21"/>
                  </a:lnTo>
                  <a:lnTo>
                    <a:pt x="90" y="19"/>
                  </a:lnTo>
                  <a:lnTo>
                    <a:pt x="87" y="19"/>
                  </a:lnTo>
                  <a:lnTo>
                    <a:pt x="87" y="19"/>
                  </a:lnTo>
                  <a:lnTo>
                    <a:pt x="87" y="19"/>
                  </a:lnTo>
                  <a:lnTo>
                    <a:pt x="87" y="17"/>
                  </a:lnTo>
                  <a:lnTo>
                    <a:pt x="87" y="17"/>
                  </a:lnTo>
                  <a:lnTo>
                    <a:pt x="87" y="17"/>
                  </a:lnTo>
                  <a:lnTo>
                    <a:pt x="87" y="14"/>
                  </a:lnTo>
                  <a:lnTo>
                    <a:pt x="85" y="12"/>
                  </a:lnTo>
                  <a:lnTo>
                    <a:pt x="85" y="12"/>
                  </a:lnTo>
                  <a:lnTo>
                    <a:pt x="85" y="12"/>
                  </a:lnTo>
                  <a:lnTo>
                    <a:pt x="85" y="12"/>
                  </a:lnTo>
                  <a:lnTo>
                    <a:pt x="83" y="12"/>
                  </a:lnTo>
                  <a:lnTo>
                    <a:pt x="83" y="12"/>
                  </a:lnTo>
                  <a:lnTo>
                    <a:pt x="83" y="12"/>
                  </a:lnTo>
                  <a:lnTo>
                    <a:pt x="83" y="12"/>
                  </a:lnTo>
                  <a:lnTo>
                    <a:pt x="80" y="12"/>
                  </a:lnTo>
                  <a:lnTo>
                    <a:pt x="80" y="12"/>
                  </a:lnTo>
                  <a:lnTo>
                    <a:pt x="80" y="12"/>
                  </a:lnTo>
                  <a:lnTo>
                    <a:pt x="80" y="12"/>
                  </a:lnTo>
                  <a:lnTo>
                    <a:pt x="78" y="10"/>
                  </a:lnTo>
                  <a:lnTo>
                    <a:pt x="78" y="7"/>
                  </a:lnTo>
                  <a:lnTo>
                    <a:pt x="76" y="7"/>
                  </a:lnTo>
                  <a:lnTo>
                    <a:pt x="73" y="10"/>
                  </a:lnTo>
                  <a:lnTo>
                    <a:pt x="73" y="10"/>
                  </a:lnTo>
                  <a:lnTo>
                    <a:pt x="73" y="10"/>
                  </a:lnTo>
                  <a:lnTo>
                    <a:pt x="71" y="10"/>
                  </a:lnTo>
                  <a:lnTo>
                    <a:pt x="71" y="10"/>
                  </a:lnTo>
                  <a:lnTo>
                    <a:pt x="71" y="10"/>
                  </a:lnTo>
                  <a:lnTo>
                    <a:pt x="68" y="10"/>
                  </a:lnTo>
                  <a:lnTo>
                    <a:pt x="66" y="10"/>
                  </a:lnTo>
                  <a:lnTo>
                    <a:pt x="66" y="10"/>
                  </a:lnTo>
                  <a:lnTo>
                    <a:pt x="64" y="7"/>
                  </a:lnTo>
                  <a:lnTo>
                    <a:pt x="64" y="7"/>
                  </a:lnTo>
                  <a:lnTo>
                    <a:pt x="61" y="7"/>
                  </a:lnTo>
                  <a:lnTo>
                    <a:pt x="59" y="10"/>
                  </a:lnTo>
                  <a:lnTo>
                    <a:pt x="57" y="10"/>
                  </a:lnTo>
                  <a:lnTo>
                    <a:pt x="54" y="12"/>
                  </a:lnTo>
                  <a:lnTo>
                    <a:pt x="54" y="14"/>
                  </a:lnTo>
                  <a:lnTo>
                    <a:pt x="54" y="14"/>
                  </a:lnTo>
                  <a:lnTo>
                    <a:pt x="52" y="14"/>
                  </a:lnTo>
                  <a:lnTo>
                    <a:pt x="52" y="14"/>
                  </a:lnTo>
                  <a:lnTo>
                    <a:pt x="52" y="14"/>
                  </a:lnTo>
                  <a:lnTo>
                    <a:pt x="52" y="14"/>
                  </a:lnTo>
                  <a:lnTo>
                    <a:pt x="52" y="12"/>
                  </a:lnTo>
                  <a:lnTo>
                    <a:pt x="50" y="12"/>
                  </a:lnTo>
                  <a:lnTo>
                    <a:pt x="47" y="12"/>
                  </a:lnTo>
                  <a:lnTo>
                    <a:pt x="47" y="12"/>
                  </a:lnTo>
                  <a:lnTo>
                    <a:pt x="47" y="10"/>
                  </a:lnTo>
                  <a:lnTo>
                    <a:pt x="45" y="10"/>
                  </a:lnTo>
                  <a:lnTo>
                    <a:pt x="45" y="10"/>
                  </a:lnTo>
                  <a:lnTo>
                    <a:pt x="45" y="10"/>
                  </a:lnTo>
                  <a:lnTo>
                    <a:pt x="42" y="10"/>
                  </a:lnTo>
                  <a:lnTo>
                    <a:pt x="42" y="10"/>
                  </a:lnTo>
                  <a:lnTo>
                    <a:pt x="42" y="10"/>
                  </a:lnTo>
                  <a:lnTo>
                    <a:pt x="40" y="7"/>
                  </a:lnTo>
                  <a:lnTo>
                    <a:pt x="40" y="7"/>
                  </a:lnTo>
                  <a:lnTo>
                    <a:pt x="40" y="7"/>
                  </a:lnTo>
                  <a:lnTo>
                    <a:pt x="40" y="7"/>
                  </a:lnTo>
                  <a:lnTo>
                    <a:pt x="40" y="7"/>
                  </a:lnTo>
                  <a:lnTo>
                    <a:pt x="38" y="7"/>
                  </a:lnTo>
                  <a:lnTo>
                    <a:pt x="38" y="7"/>
                  </a:lnTo>
                  <a:lnTo>
                    <a:pt x="38" y="5"/>
                  </a:lnTo>
                  <a:lnTo>
                    <a:pt x="38" y="5"/>
                  </a:lnTo>
                  <a:lnTo>
                    <a:pt x="38" y="7"/>
                  </a:lnTo>
                  <a:lnTo>
                    <a:pt x="38" y="7"/>
                  </a:lnTo>
                  <a:lnTo>
                    <a:pt x="35" y="7"/>
                  </a:lnTo>
                  <a:lnTo>
                    <a:pt x="35" y="7"/>
                  </a:lnTo>
                  <a:lnTo>
                    <a:pt x="35" y="7"/>
                  </a:lnTo>
                  <a:lnTo>
                    <a:pt x="35" y="7"/>
                  </a:lnTo>
                  <a:lnTo>
                    <a:pt x="33" y="5"/>
                  </a:lnTo>
                  <a:lnTo>
                    <a:pt x="33" y="5"/>
                  </a:lnTo>
                  <a:lnTo>
                    <a:pt x="28" y="5"/>
                  </a:lnTo>
                  <a:lnTo>
                    <a:pt x="28" y="5"/>
                  </a:lnTo>
                  <a:lnTo>
                    <a:pt x="26" y="3"/>
                  </a:lnTo>
                  <a:lnTo>
                    <a:pt x="26" y="3"/>
                  </a:lnTo>
                  <a:lnTo>
                    <a:pt x="26" y="0"/>
                  </a:lnTo>
                  <a:lnTo>
                    <a:pt x="24" y="5"/>
                  </a:lnTo>
                  <a:lnTo>
                    <a:pt x="21" y="36"/>
                  </a:lnTo>
                  <a:lnTo>
                    <a:pt x="19" y="64"/>
                  </a:lnTo>
                  <a:lnTo>
                    <a:pt x="16" y="95"/>
                  </a:lnTo>
                  <a:lnTo>
                    <a:pt x="12" y="123"/>
                  </a:lnTo>
                  <a:lnTo>
                    <a:pt x="9" y="154"/>
                  </a:lnTo>
                  <a:lnTo>
                    <a:pt x="7" y="185"/>
                  </a:lnTo>
                  <a:lnTo>
                    <a:pt x="2" y="213"/>
                  </a:lnTo>
                  <a:lnTo>
                    <a:pt x="0" y="244"/>
                  </a:lnTo>
                  <a:lnTo>
                    <a:pt x="0" y="244"/>
                  </a:lnTo>
                  <a:lnTo>
                    <a:pt x="0" y="244"/>
                  </a:lnTo>
                  <a:lnTo>
                    <a:pt x="7" y="246"/>
                  </a:lnTo>
                  <a:lnTo>
                    <a:pt x="9" y="251"/>
                  </a:lnTo>
                  <a:lnTo>
                    <a:pt x="16" y="258"/>
                  </a:lnTo>
                  <a:lnTo>
                    <a:pt x="19" y="258"/>
                  </a:lnTo>
                  <a:lnTo>
                    <a:pt x="19" y="258"/>
                  </a:lnTo>
                  <a:lnTo>
                    <a:pt x="19" y="261"/>
                  </a:lnTo>
                  <a:lnTo>
                    <a:pt x="19" y="261"/>
                  </a:lnTo>
                  <a:lnTo>
                    <a:pt x="16" y="261"/>
                  </a:lnTo>
                  <a:lnTo>
                    <a:pt x="16" y="263"/>
                  </a:lnTo>
                  <a:lnTo>
                    <a:pt x="16" y="263"/>
                  </a:lnTo>
                  <a:lnTo>
                    <a:pt x="16" y="263"/>
                  </a:lnTo>
                  <a:lnTo>
                    <a:pt x="16" y="263"/>
                  </a:lnTo>
                  <a:lnTo>
                    <a:pt x="19" y="263"/>
                  </a:lnTo>
                  <a:lnTo>
                    <a:pt x="19" y="263"/>
                  </a:lnTo>
                  <a:lnTo>
                    <a:pt x="19" y="263"/>
                  </a:lnTo>
                  <a:lnTo>
                    <a:pt x="19" y="263"/>
                  </a:lnTo>
                  <a:lnTo>
                    <a:pt x="19" y="263"/>
                  </a:lnTo>
                  <a:lnTo>
                    <a:pt x="21" y="263"/>
                  </a:lnTo>
                  <a:lnTo>
                    <a:pt x="21" y="263"/>
                  </a:lnTo>
                  <a:lnTo>
                    <a:pt x="21" y="263"/>
                  </a:lnTo>
                  <a:lnTo>
                    <a:pt x="24" y="263"/>
                  </a:lnTo>
                  <a:lnTo>
                    <a:pt x="24" y="263"/>
                  </a:lnTo>
                  <a:lnTo>
                    <a:pt x="24" y="263"/>
                  </a:lnTo>
                  <a:lnTo>
                    <a:pt x="24" y="265"/>
                  </a:lnTo>
                  <a:lnTo>
                    <a:pt x="24" y="265"/>
                  </a:lnTo>
                  <a:lnTo>
                    <a:pt x="26" y="265"/>
                  </a:lnTo>
                  <a:lnTo>
                    <a:pt x="26" y="265"/>
                  </a:lnTo>
                  <a:lnTo>
                    <a:pt x="26" y="265"/>
                  </a:lnTo>
                  <a:lnTo>
                    <a:pt x="26" y="265"/>
                  </a:lnTo>
                  <a:lnTo>
                    <a:pt x="26" y="263"/>
                  </a:lnTo>
                  <a:lnTo>
                    <a:pt x="28" y="263"/>
                  </a:lnTo>
                  <a:lnTo>
                    <a:pt x="28" y="263"/>
                  </a:lnTo>
                  <a:lnTo>
                    <a:pt x="28" y="263"/>
                  </a:lnTo>
                  <a:lnTo>
                    <a:pt x="28" y="263"/>
                  </a:lnTo>
                  <a:lnTo>
                    <a:pt x="31" y="263"/>
                  </a:lnTo>
                  <a:lnTo>
                    <a:pt x="31" y="263"/>
                  </a:lnTo>
                  <a:lnTo>
                    <a:pt x="31" y="263"/>
                  </a:lnTo>
                  <a:lnTo>
                    <a:pt x="31" y="263"/>
                  </a:lnTo>
                  <a:lnTo>
                    <a:pt x="28" y="261"/>
                  </a:lnTo>
                  <a:lnTo>
                    <a:pt x="28" y="261"/>
                  </a:lnTo>
                  <a:lnTo>
                    <a:pt x="28" y="258"/>
                  </a:lnTo>
                  <a:lnTo>
                    <a:pt x="31" y="256"/>
                  </a:lnTo>
                  <a:lnTo>
                    <a:pt x="33" y="256"/>
                  </a:lnTo>
                  <a:lnTo>
                    <a:pt x="35" y="256"/>
                  </a:lnTo>
                  <a:lnTo>
                    <a:pt x="40" y="256"/>
                  </a:lnTo>
                  <a:lnTo>
                    <a:pt x="42" y="256"/>
                  </a:lnTo>
                  <a:lnTo>
                    <a:pt x="42" y="256"/>
                  </a:lnTo>
                  <a:lnTo>
                    <a:pt x="45" y="256"/>
                  </a:lnTo>
                  <a:lnTo>
                    <a:pt x="45" y="256"/>
                  </a:lnTo>
                  <a:lnTo>
                    <a:pt x="47" y="258"/>
                  </a:lnTo>
                  <a:lnTo>
                    <a:pt x="52" y="261"/>
                  </a:lnTo>
                  <a:lnTo>
                    <a:pt x="54" y="263"/>
                  </a:lnTo>
                  <a:lnTo>
                    <a:pt x="57" y="263"/>
                  </a:lnTo>
                  <a:lnTo>
                    <a:pt x="59" y="263"/>
                  </a:lnTo>
                  <a:lnTo>
                    <a:pt x="59" y="263"/>
                  </a:lnTo>
                  <a:lnTo>
                    <a:pt x="61" y="261"/>
                  </a:lnTo>
                  <a:lnTo>
                    <a:pt x="66" y="261"/>
                  </a:lnTo>
                  <a:lnTo>
                    <a:pt x="66" y="263"/>
                  </a:lnTo>
                  <a:lnTo>
                    <a:pt x="68" y="263"/>
                  </a:lnTo>
                  <a:lnTo>
                    <a:pt x="68" y="263"/>
                  </a:lnTo>
                  <a:lnTo>
                    <a:pt x="68" y="263"/>
                  </a:lnTo>
                  <a:lnTo>
                    <a:pt x="68" y="263"/>
                  </a:lnTo>
                  <a:lnTo>
                    <a:pt x="68" y="263"/>
                  </a:lnTo>
                  <a:lnTo>
                    <a:pt x="68" y="263"/>
                  </a:lnTo>
                  <a:lnTo>
                    <a:pt x="71" y="263"/>
                  </a:lnTo>
                  <a:lnTo>
                    <a:pt x="71" y="263"/>
                  </a:lnTo>
                  <a:lnTo>
                    <a:pt x="71" y="263"/>
                  </a:lnTo>
                  <a:lnTo>
                    <a:pt x="71" y="263"/>
                  </a:lnTo>
                  <a:lnTo>
                    <a:pt x="71" y="263"/>
                  </a:lnTo>
                  <a:lnTo>
                    <a:pt x="71" y="263"/>
                  </a:lnTo>
                  <a:lnTo>
                    <a:pt x="71" y="263"/>
                  </a:lnTo>
                  <a:lnTo>
                    <a:pt x="71" y="265"/>
                  </a:lnTo>
                  <a:lnTo>
                    <a:pt x="73" y="265"/>
                  </a:lnTo>
                  <a:lnTo>
                    <a:pt x="73" y="265"/>
                  </a:lnTo>
                  <a:lnTo>
                    <a:pt x="76" y="265"/>
                  </a:lnTo>
                  <a:lnTo>
                    <a:pt x="78" y="268"/>
                  </a:lnTo>
                  <a:lnTo>
                    <a:pt x="80" y="270"/>
                  </a:lnTo>
                  <a:lnTo>
                    <a:pt x="83" y="272"/>
                  </a:lnTo>
                  <a:lnTo>
                    <a:pt x="85" y="275"/>
                  </a:lnTo>
                  <a:lnTo>
                    <a:pt x="85" y="275"/>
                  </a:lnTo>
                  <a:lnTo>
                    <a:pt x="85" y="275"/>
                  </a:lnTo>
                  <a:lnTo>
                    <a:pt x="87" y="275"/>
                  </a:lnTo>
                  <a:lnTo>
                    <a:pt x="87" y="275"/>
                  </a:lnTo>
                  <a:lnTo>
                    <a:pt x="90" y="277"/>
                  </a:lnTo>
                  <a:lnTo>
                    <a:pt x="95" y="277"/>
                  </a:lnTo>
                  <a:lnTo>
                    <a:pt x="97" y="277"/>
                  </a:lnTo>
                  <a:lnTo>
                    <a:pt x="99" y="280"/>
                  </a:lnTo>
                  <a:lnTo>
                    <a:pt x="102" y="282"/>
                  </a:lnTo>
                  <a:lnTo>
                    <a:pt x="102" y="282"/>
                  </a:lnTo>
                  <a:lnTo>
                    <a:pt x="102" y="284"/>
                  </a:lnTo>
                  <a:lnTo>
                    <a:pt x="102" y="284"/>
                  </a:lnTo>
                  <a:lnTo>
                    <a:pt x="104" y="284"/>
                  </a:lnTo>
                  <a:lnTo>
                    <a:pt x="109" y="284"/>
                  </a:lnTo>
                  <a:lnTo>
                    <a:pt x="109" y="284"/>
                  </a:lnTo>
                  <a:lnTo>
                    <a:pt x="109" y="284"/>
                  </a:lnTo>
                  <a:lnTo>
                    <a:pt x="111" y="287"/>
                  </a:lnTo>
                  <a:lnTo>
                    <a:pt x="113" y="287"/>
                  </a:lnTo>
                  <a:lnTo>
                    <a:pt x="113" y="287"/>
                  </a:lnTo>
                  <a:lnTo>
                    <a:pt x="113" y="289"/>
                  </a:lnTo>
                  <a:lnTo>
                    <a:pt x="113" y="289"/>
                  </a:lnTo>
                  <a:lnTo>
                    <a:pt x="113" y="289"/>
                  </a:lnTo>
                  <a:lnTo>
                    <a:pt x="116" y="291"/>
                  </a:lnTo>
                  <a:lnTo>
                    <a:pt x="116" y="291"/>
                  </a:lnTo>
                  <a:lnTo>
                    <a:pt x="118" y="291"/>
                  </a:lnTo>
                  <a:lnTo>
                    <a:pt x="118" y="289"/>
                  </a:lnTo>
                  <a:lnTo>
                    <a:pt x="121" y="289"/>
                  </a:lnTo>
                  <a:lnTo>
                    <a:pt x="121" y="287"/>
                  </a:lnTo>
                  <a:lnTo>
                    <a:pt x="123" y="287"/>
                  </a:lnTo>
                  <a:lnTo>
                    <a:pt x="123" y="287"/>
                  </a:lnTo>
                  <a:lnTo>
                    <a:pt x="123" y="287"/>
                  </a:lnTo>
                  <a:lnTo>
                    <a:pt x="123" y="287"/>
                  </a:lnTo>
                  <a:lnTo>
                    <a:pt x="123" y="287"/>
                  </a:lnTo>
                  <a:lnTo>
                    <a:pt x="123" y="287"/>
                  </a:lnTo>
                  <a:lnTo>
                    <a:pt x="123" y="287"/>
                  </a:lnTo>
                  <a:lnTo>
                    <a:pt x="125" y="284"/>
                  </a:lnTo>
                  <a:lnTo>
                    <a:pt x="125" y="284"/>
                  </a:lnTo>
                  <a:lnTo>
                    <a:pt x="125" y="282"/>
                  </a:lnTo>
                  <a:lnTo>
                    <a:pt x="128" y="282"/>
                  </a:lnTo>
                  <a:lnTo>
                    <a:pt x="128" y="282"/>
                  </a:lnTo>
                  <a:lnTo>
                    <a:pt x="132" y="282"/>
                  </a:lnTo>
                  <a:lnTo>
                    <a:pt x="132" y="280"/>
                  </a:lnTo>
                  <a:lnTo>
                    <a:pt x="135" y="280"/>
                  </a:lnTo>
                  <a:lnTo>
                    <a:pt x="135" y="280"/>
                  </a:lnTo>
                  <a:lnTo>
                    <a:pt x="135" y="280"/>
                  </a:lnTo>
                  <a:lnTo>
                    <a:pt x="137" y="277"/>
                  </a:lnTo>
                  <a:lnTo>
                    <a:pt x="137" y="275"/>
                  </a:lnTo>
                  <a:lnTo>
                    <a:pt x="139" y="275"/>
                  </a:lnTo>
                  <a:lnTo>
                    <a:pt x="139" y="275"/>
                  </a:lnTo>
                  <a:lnTo>
                    <a:pt x="139" y="275"/>
                  </a:lnTo>
                  <a:lnTo>
                    <a:pt x="142" y="272"/>
                  </a:lnTo>
                  <a:lnTo>
                    <a:pt x="142" y="272"/>
                  </a:lnTo>
                  <a:lnTo>
                    <a:pt x="142" y="272"/>
                  </a:lnTo>
                  <a:lnTo>
                    <a:pt x="142" y="272"/>
                  </a:lnTo>
                  <a:lnTo>
                    <a:pt x="142" y="272"/>
                  </a:lnTo>
                  <a:lnTo>
                    <a:pt x="144" y="268"/>
                  </a:lnTo>
                  <a:lnTo>
                    <a:pt x="147" y="268"/>
                  </a:lnTo>
                  <a:lnTo>
                    <a:pt x="147" y="268"/>
                  </a:lnTo>
                  <a:lnTo>
                    <a:pt x="149" y="268"/>
                  </a:lnTo>
                  <a:lnTo>
                    <a:pt x="149" y="268"/>
                  </a:lnTo>
                  <a:lnTo>
                    <a:pt x="149" y="265"/>
                  </a:lnTo>
                  <a:lnTo>
                    <a:pt x="151" y="265"/>
                  </a:lnTo>
                  <a:lnTo>
                    <a:pt x="151" y="265"/>
                  </a:lnTo>
                  <a:lnTo>
                    <a:pt x="154" y="265"/>
                  </a:lnTo>
                  <a:lnTo>
                    <a:pt x="154" y="263"/>
                  </a:lnTo>
                  <a:lnTo>
                    <a:pt x="154" y="263"/>
                  </a:lnTo>
                  <a:lnTo>
                    <a:pt x="154" y="263"/>
                  </a:lnTo>
                  <a:lnTo>
                    <a:pt x="156" y="263"/>
                  </a:lnTo>
                  <a:lnTo>
                    <a:pt x="158" y="261"/>
                  </a:lnTo>
                  <a:lnTo>
                    <a:pt x="163" y="258"/>
                  </a:lnTo>
                  <a:lnTo>
                    <a:pt x="163" y="258"/>
                  </a:lnTo>
                  <a:lnTo>
                    <a:pt x="166" y="258"/>
                  </a:lnTo>
                  <a:lnTo>
                    <a:pt x="166" y="258"/>
                  </a:lnTo>
                  <a:lnTo>
                    <a:pt x="166" y="258"/>
                  </a:lnTo>
                  <a:lnTo>
                    <a:pt x="168" y="258"/>
                  </a:lnTo>
                  <a:lnTo>
                    <a:pt x="168" y="258"/>
                  </a:lnTo>
                  <a:lnTo>
                    <a:pt x="168" y="258"/>
                  </a:lnTo>
                  <a:lnTo>
                    <a:pt x="168" y="258"/>
                  </a:lnTo>
                  <a:lnTo>
                    <a:pt x="168" y="258"/>
                  </a:lnTo>
                  <a:lnTo>
                    <a:pt x="173" y="258"/>
                  </a:lnTo>
                  <a:lnTo>
                    <a:pt x="175" y="256"/>
                  </a:lnTo>
                  <a:lnTo>
                    <a:pt x="175" y="256"/>
                  </a:lnTo>
                  <a:lnTo>
                    <a:pt x="175" y="254"/>
                  </a:lnTo>
                  <a:lnTo>
                    <a:pt x="177" y="254"/>
                  </a:lnTo>
                  <a:lnTo>
                    <a:pt x="177" y="254"/>
                  </a:lnTo>
                  <a:lnTo>
                    <a:pt x="177" y="254"/>
                  </a:lnTo>
                  <a:lnTo>
                    <a:pt x="177" y="254"/>
                  </a:lnTo>
                  <a:lnTo>
                    <a:pt x="177" y="254"/>
                  </a:lnTo>
                  <a:lnTo>
                    <a:pt x="180" y="251"/>
                  </a:lnTo>
                  <a:lnTo>
                    <a:pt x="180" y="251"/>
                  </a:lnTo>
                  <a:lnTo>
                    <a:pt x="180" y="251"/>
                  </a:lnTo>
                  <a:lnTo>
                    <a:pt x="180" y="249"/>
                  </a:lnTo>
                  <a:lnTo>
                    <a:pt x="180" y="249"/>
                  </a:lnTo>
                  <a:lnTo>
                    <a:pt x="177" y="246"/>
                  </a:lnTo>
                  <a:lnTo>
                    <a:pt x="173" y="249"/>
                  </a:lnTo>
                  <a:lnTo>
                    <a:pt x="170" y="251"/>
                  </a:lnTo>
                  <a:lnTo>
                    <a:pt x="170" y="251"/>
                  </a:lnTo>
                  <a:lnTo>
                    <a:pt x="166" y="249"/>
                  </a:lnTo>
                  <a:lnTo>
                    <a:pt x="163" y="249"/>
                  </a:lnTo>
                  <a:lnTo>
                    <a:pt x="163" y="249"/>
                  </a:lnTo>
                  <a:lnTo>
                    <a:pt x="163" y="246"/>
                  </a:lnTo>
                  <a:lnTo>
                    <a:pt x="163" y="246"/>
                  </a:lnTo>
                  <a:lnTo>
                    <a:pt x="168" y="246"/>
                  </a:lnTo>
                  <a:lnTo>
                    <a:pt x="168" y="246"/>
                  </a:lnTo>
                  <a:lnTo>
                    <a:pt x="168" y="246"/>
                  </a:lnTo>
                  <a:lnTo>
                    <a:pt x="168" y="246"/>
                  </a:lnTo>
                  <a:lnTo>
                    <a:pt x="170" y="246"/>
                  </a:lnTo>
                  <a:lnTo>
                    <a:pt x="170" y="246"/>
                  </a:lnTo>
                  <a:lnTo>
                    <a:pt x="170" y="246"/>
                  </a:lnTo>
                  <a:lnTo>
                    <a:pt x="170" y="246"/>
                  </a:lnTo>
                  <a:lnTo>
                    <a:pt x="170" y="246"/>
                  </a:lnTo>
                  <a:lnTo>
                    <a:pt x="170" y="244"/>
                  </a:lnTo>
                  <a:lnTo>
                    <a:pt x="170" y="244"/>
                  </a:lnTo>
                  <a:lnTo>
                    <a:pt x="173" y="244"/>
                  </a:lnTo>
                  <a:lnTo>
                    <a:pt x="173" y="242"/>
                  </a:lnTo>
                  <a:lnTo>
                    <a:pt x="177" y="242"/>
                  </a:lnTo>
                  <a:lnTo>
                    <a:pt x="180" y="239"/>
                  </a:lnTo>
                  <a:lnTo>
                    <a:pt x="180" y="239"/>
                  </a:lnTo>
                  <a:lnTo>
                    <a:pt x="182" y="237"/>
                  </a:lnTo>
                  <a:lnTo>
                    <a:pt x="182" y="237"/>
                  </a:lnTo>
                  <a:lnTo>
                    <a:pt x="182" y="237"/>
                  </a:lnTo>
                  <a:lnTo>
                    <a:pt x="184" y="237"/>
                  </a:lnTo>
                  <a:lnTo>
                    <a:pt x="184" y="237"/>
                  </a:lnTo>
                  <a:lnTo>
                    <a:pt x="184" y="237"/>
                  </a:lnTo>
                  <a:lnTo>
                    <a:pt x="184" y="235"/>
                  </a:lnTo>
                  <a:lnTo>
                    <a:pt x="187" y="235"/>
                  </a:lnTo>
                  <a:lnTo>
                    <a:pt x="187" y="235"/>
                  </a:lnTo>
                  <a:lnTo>
                    <a:pt x="187" y="235"/>
                  </a:lnTo>
                  <a:lnTo>
                    <a:pt x="189" y="235"/>
                  </a:lnTo>
                  <a:lnTo>
                    <a:pt x="192" y="232"/>
                  </a:lnTo>
                  <a:lnTo>
                    <a:pt x="192" y="232"/>
                  </a:lnTo>
                  <a:lnTo>
                    <a:pt x="194" y="232"/>
                  </a:lnTo>
                  <a:lnTo>
                    <a:pt x="194" y="235"/>
                  </a:lnTo>
                  <a:lnTo>
                    <a:pt x="194" y="235"/>
                  </a:lnTo>
                  <a:lnTo>
                    <a:pt x="194" y="237"/>
                  </a:lnTo>
                  <a:lnTo>
                    <a:pt x="196" y="239"/>
                  </a:lnTo>
                  <a:lnTo>
                    <a:pt x="196" y="239"/>
                  </a:lnTo>
                  <a:lnTo>
                    <a:pt x="196" y="239"/>
                  </a:lnTo>
                  <a:lnTo>
                    <a:pt x="196" y="242"/>
                  </a:lnTo>
                  <a:lnTo>
                    <a:pt x="199" y="242"/>
                  </a:lnTo>
                  <a:lnTo>
                    <a:pt x="199" y="244"/>
                  </a:lnTo>
                  <a:lnTo>
                    <a:pt x="199" y="244"/>
                  </a:lnTo>
                  <a:lnTo>
                    <a:pt x="199" y="246"/>
                  </a:lnTo>
                  <a:lnTo>
                    <a:pt x="199" y="249"/>
                  </a:lnTo>
                  <a:lnTo>
                    <a:pt x="196" y="251"/>
                  </a:lnTo>
                  <a:lnTo>
                    <a:pt x="196" y="254"/>
                  </a:lnTo>
                  <a:lnTo>
                    <a:pt x="194" y="254"/>
                  </a:lnTo>
                  <a:lnTo>
                    <a:pt x="194" y="254"/>
                  </a:lnTo>
                  <a:lnTo>
                    <a:pt x="194" y="256"/>
                  </a:lnTo>
                  <a:lnTo>
                    <a:pt x="194" y="256"/>
                  </a:lnTo>
                  <a:lnTo>
                    <a:pt x="194" y="256"/>
                  </a:lnTo>
                  <a:lnTo>
                    <a:pt x="192" y="258"/>
                  </a:lnTo>
                  <a:lnTo>
                    <a:pt x="192" y="258"/>
                  </a:lnTo>
                  <a:lnTo>
                    <a:pt x="192" y="258"/>
                  </a:lnTo>
                  <a:lnTo>
                    <a:pt x="192" y="258"/>
                  </a:lnTo>
                  <a:lnTo>
                    <a:pt x="192" y="261"/>
                  </a:lnTo>
                  <a:lnTo>
                    <a:pt x="192" y="261"/>
                  </a:lnTo>
                  <a:lnTo>
                    <a:pt x="189" y="261"/>
                  </a:lnTo>
                  <a:lnTo>
                    <a:pt x="187" y="263"/>
                  </a:lnTo>
                  <a:lnTo>
                    <a:pt x="184" y="263"/>
                  </a:lnTo>
                  <a:lnTo>
                    <a:pt x="182" y="263"/>
                  </a:lnTo>
                  <a:lnTo>
                    <a:pt x="180" y="263"/>
                  </a:lnTo>
                  <a:lnTo>
                    <a:pt x="180" y="261"/>
                  </a:lnTo>
                  <a:lnTo>
                    <a:pt x="177" y="261"/>
                  </a:lnTo>
                  <a:lnTo>
                    <a:pt x="177" y="258"/>
                  </a:lnTo>
                  <a:lnTo>
                    <a:pt x="177" y="258"/>
                  </a:lnTo>
                  <a:lnTo>
                    <a:pt x="175" y="258"/>
                  </a:lnTo>
                  <a:lnTo>
                    <a:pt x="175" y="258"/>
                  </a:lnTo>
                  <a:lnTo>
                    <a:pt x="175" y="261"/>
                  </a:lnTo>
                  <a:lnTo>
                    <a:pt x="177" y="261"/>
                  </a:lnTo>
                  <a:lnTo>
                    <a:pt x="177" y="261"/>
                  </a:lnTo>
                  <a:lnTo>
                    <a:pt x="177" y="261"/>
                  </a:lnTo>
                  <a:lnTo>
                    <a:pt x="184" y="268"/>
                  </a:lnTo>
                  <a:lnTo>
                    <a:pt x="187" y="270"/>
                  </a:lnTo>
                  <a:lnTo>
                    <a:pt x="187" y="270"/>
                  </a:lnTo>
                  <a:lnTo>
                    <a:pt x="187" y="270"/>
                  </a:lnTo>
                  <a:lnTo>
                    <a:pt x="192" y="270"/>
                  </a:lnTo>
                  <a:lnTo>
                    <a:pt x="192" y="268"/>
                  </a:lnTo>
                  <a:lnTo>
                    <a:pt x="192" y="268"/>
                  </a:lnTo>
                  <a:lnTo>
                    <a:pt x="194" y="268"/>
                  </a:lnTo>
                  <a:lnTo>
                    <a:pt x="194" y="265"/>
                  </a:lnTo>
                  <a:lnTo>
                    <a:pt x="194" y="265"/>
                  </a:lnTo>
                  <a:lnTo>
                    <a:pt x="196" y="265"/>
                  </a:lnTo>
                  <a:lnTo>
                    <a:pt x="196" y="265"/>
                  </a:lnTo>
                  <a:lnTo>
                    <a:pt x="196" y="263"/>
                  </a:lnTo>
                  <a:lnTo>
                    <a:pt x="196" y="263"/>
                  </a:lnTo>
                  <a:lnTo>
                    <a:pt x="201" y="265"/>
                  </a:lnTo>
                  <a:lnTo>
                    <a:pt x="201" y="263"/>
                  </a:lnTo>
                  <a:lnTo>
                    <a:pt x="201" y="261"/>
                  </a:lnTo>
                  <a:lnTo>
                    <a:pt x="201" y="261"/>
                  </a:lnTo>
                  <a:lnTo>
                    <a:pt x="201" y="261"/>
                  </a:lnTo>
                  <a:lnTo>
                    <a:pt x="201" y="258"/>
                  </a:lnTo>
                  <a:lnTo>
                    <a:pt x="201" y="258"/>
                  </a:lnTo>
                  <a:lnTo>
                    <a:pt x="201" y="258"/>
                  </a:lnTo>
                  <a:lnTo>
                    <a:pt x="203" y="258"/>
                  </a:lnTo>
                  <a:lnTo>
                    <a:pt x="203" y="256"/>
                  </a:lnTo>
                  <a:lnTo>
                    <a:pt x="203" y="256"/>
                  </a:lnTo>
                  <a:lnTo>
                    <a:pt x="203" y="256"/>
                  </a:lnTo>
                  <a:lnTo>
                    <a:pt x="206" y="256"/>
                  </a:lnTo>
                  <a:lnTo>
                    <a:pt x="203" y="254"/>
                  </a:lnTo>
                  <a:lnTo>
                    <a:pt x="206" y="254"/>
                  </a:lnTo>
                  <a:lnTo>
                    <a:pt x="206" y="254"/>
                  </a:lnTo>
                  <a:lnTo>
                    <a:pt x="208" y="254"/>
                  </a:lnTo>
                  <a:lnTo>
                    <a:pt x="208" y="254"/>
                  </a:lnTo>
                  <a:lnTo>
                    <a:pt x="208" y="254"/>
                  </a:lnTo>
                  <a:lnTo>
                    <a:pt x="208" y="254"/>
                  </a:lnTo>
                  <a:lnTo>
                    <a:pt x="208" y="254"/>
                  </a:lnTo>
                  <a:lnTo>
                    <a:pt x="210" y="254"/>
                  </a:lnTo>
                  <a:lnTo>
                    <a:pt x="213" y="254"/>
                  </a:lnTo>
                  <a:lnTo>
                    <a:pt x="213" y="254"/>
                  </a:lnTo>
                  <a:lnTo>
                    <a:pt x="215" y="254"/>
                  </a:lnTo>
                  <a:lnTo>
                    <a:pt x="215" y="254"/>
                  </a:lnTo>
                  <a:lnTo>
                    <a:pt x="215" y="256"/>
                  </a:lnTo>
                  <a:lnTo>
                    <a:pt x="218" y="258"/>
                  </a:lnTo>
                  <a:lnTo>
                    <a:pt x="218" y="258"/>
                  </a:lnTo>
                  <a:lnTo>
                    <a:pt x="215" y="258"/>
                  </a:lnTo>
                  <a:lnTo>
                    <a:pt x="215" y="261"/>
                  </a:lnTo>
                  <a:lnTo>
                    <a:pt x="215" y="261"/>
                  </a:lnTo>
                  <a:lnTo>
                    <a:pt x="218" y="261"/>
                  </a:lnTo>
                  <a:lnTo>
                    <a:pt x="218" y="261"/>
                  </a:lnTo>
                  <a:lnTo>
                    <a:pt x="218" y="263"/>
                  </a:lnTo>
                  <a:lnTo>
                    <a:pt x="218" y="263"/>
                  </a:lnTo>
                  <a:lnTo>
                    <a:pt x="215" y="263"/>
                  </a:lnTo>
                  <a:lnTo>
                    <a:pt x="215" y="265"/>
                  </a:lnTo>
                  <a:lnTo>
                    <a:pt x="215" y="265"/>
                  </a:lnTo>
                  <a:lnTo>
                    <a:pt x="213" y="265"/>
                  </a:lnTo>
                  <a:lnTo>
                    <a:pt x="213" y="265"/>
                  </a:lnTo>
                  <a:lnTo>
                    <a:pt x="213" y="265"/>
                  </a:lnTo>
                  <a:lnTo>
                    <a:pt x="213" y="265"/>
                  </a:lnTo>
                  <a:lnTo>
                    <a:pt x="213" y="265"/>
                  </a:lnTo>
                  <a:lnTo>
                    <a:pt x="210" y="265"/>
                  </a:lnTo>
                  <a:lnTo>
                    <a:pt x="210" y="265"/>
                  </a:lnTo>
                  <a:lnTo>
                    <a:pt x="210" y="268"/>
                  </a:lnTo>
                  <a:lnTo>
                    <a:pt x="210" y="268"/>
                  </a:lnTo>
                  <a:lnTo>
                    <a:pt x="210" y="268"/>
                  </a:lnTo>
                  <a:lnTo>
                    <a:pt x="210" y="270"/>
                  </a:lnTo>
                  <a:lnTo>
                    <a:pt x="210" y="270"/>
                  </a:lnTo>
                  <a:lnTo>
                    <a:pt x="208" y="270"/>
                  </a:lnTo>
                  <a:lnTo>
                    <a:pt x="208" y="272"/>
                  </a:lnTo>
                  <a:lnTo>
                    <a:pt x="208" y="272"/>
                  </a:lnTo>
                  <a:lnTo>
                    <a:pt x="208" y="272"/>
                  </a:lnTo>
                  <a:lnTo>
                    <a:pt x="210" y="272"/>
                  </a:lnTo>
                  <a:lnTo>
                    <a:pt x="213" y="275"/>
                  </a:lnTo>
                  <a:lnTo>
                    <a:pt x="215" y="275"/>
                  </a:lnTo>
                  <a:lnTo>
                    <a:pt x="215" y="275"/>
                  </a:lnTo>
                  <a:lnTo>
                    <a:pt x="215" y="280"/>
                  </a:lnTo>
                  <a:lnTo>
                    <a:pt x="218" y="280"/>
                  </a:lnTo>
                  <a:lnTo>
                    <a:pt x="220" y="280"/>
                  </a:lnTo>
                  <a:lnTo>
                    <a:pt x="222" y="277"/>
                  </a:lnTo>
                  <a:lnTo>
                    <a:pt x="225" y="277"/>
                  </a:lnTo>
                  <a:lnTo>
                    <a:pt x="227" y="277"/>
                  </a:lnTo>
                  <a:lnTo>
                    <a:pt x="227" y="280"/>
                  </a:lnTo>
                  <a:lnTo>
                    <a:pt x="229" y="280"/>
                  </a:lnTo>
                  <a:lnTo>
                    <a:pt x="229" y="282"/>
                  </a:lnTo>
                  <a:lnTo>
                    <a:pt x="227" y="282"/>
                  </a:lnTo>
                  <a:lnTo>
                    <a:pt x="227" y="280"/>
                  </a:lnTo>
                  <a:lnTo>
                    <a:pt x="225" y="280"/>
                  </a:lnTo>
                  <a:lnTo>
                    <a:pt x="225" y="280"/>
                  </a:lnTo>
                  <a:lnTo>
                    <a:pt x="227" y="282"/>
                  </a:lnTo>
                  <a:lnTo>
                    <a:pt x="229" y="284"/>
                  </a:lnTo>
                  <a:lnTo>
                    <a:pt x="229" y="289"/>
                  </a:lnTo>
                  <a:lnTo>
                    <a:pt x="232" y="294"/>
                  </a:lnTo>
                  <a:lnTo>
                    <a:pt x="232" y="294"/>
                  </a:lnTo>
                  <a:lnTo>
                    <a:pt x="232" y="294"/>
                  </a:lnTo>
                  <a:lnTo>
                    <a:pt x="234" y="294"/>
                  </a:lnTo>
                  <a:lnTo>
                    <a:pt x="234" y="294"/>
                  </a:lnTo>
                  <a:lnTo>
                    <a:pt x="234" y="291"/>
                  </a:lnTo>
                  <a:lnTo>
                    <a:pt x="237" y="289"/>
                  </a:lnTo>
                  <a:lnTo>
                    <a:pt x="237" y="289"/>
                  </a:lnTo>
                  <a:lnTo>
                    <a:pt x="239" y="289"/>
                  </a:lnTo>
                  <a:lnTo>
                    <a:pt x="244" y="291"/>
                  </a:lnTo>
                  <a:lnTo>
                    <a:pt x="246" y="296"/>
                  </a:lnTo>
                  <a:lnTo>
                    <a:pt x="246" y="298"/>
                  </a:lnTo>
                  <a:lnTo>
                    <a:pt x="248" y="301"/>
                  </a:lnTo>
                  <a:lnTo>
                    <a:pt x="248" y="301"/>
                  </a:lnTo>
                  <a:lnTo>
                    <a:pt x="251" y="303"/>
                  </a:lnTo>
                  <a:lnTo>
                    <a:pt x="251" y="303"/>
                  </a:lnTo>
                  <a:lnTo>
                    <a:pt x="251" y="303"/>
                  </a:lnTo>
                  <a:lnTo>
                    <a:pt x="248" y="303"/>
                  </a:lnTo>
                  <a:lnTo>
                    <a:pt x="248" y="303"/>
                  </a:lnTo>
                  <a:lnTo>
                    <a:pt x="248" y="306"/>
                  </a:lnTo>
                  <a:lnTo>
                    <a:pt x="248" y="306"/>
                  </a:lnTo>
                  <a:lnTo>
                    <a:pt x="251" y="306"/>
                  </a:lnTo>
                  <a:lnTo>
                    <a:pt x="251" y="308"/>
                  </a:lnTo>
                  <a:lnTo>
                    <a:pt x="251" y="308"/>
                  </a:lnTo>
                  <a:lnTo>
                    <a:pt x="253" y="308"/>
                  </a:lnTo>
                  <a:lnTo>
                    <a:pt x="253" y="308"/>
                  </a:lnTo>
                  <a:lnTo>
                    <a:pt x="253" y="306"/>
                  </a:lnTo>
                  <a:lnTo>
                    <a:pt x="253" y="306"/>
                  </a:lnTo>
                  <a:lnTo>
                    <a:pt x="253" y="306"/>
                  </a:lnTo>
                  <a:lnTo>
                    <a:pt x="253" y="306"/>
                  </a:lnTo>
                  <a:lnTo>
                    <a:pt x="255" y="303"/>
                  </a:lnTo>
                  <a:lnTo>
                    <a:pt x="255" y="303"/>
                  </a:lnTo>
                  <a:lnTo>
                    <a:pt x="255" y="303"/>
                  </a:lnTo>
                  <a:lnTo>
                    <a:pt x="255" y="303"/>
                  </a:lnTo>
                  <a:lnTo>
                    <a:pt x="255" y="301"/>
                  </a:lnTo>
                  <a:lnTo>
                    <a:pt x="255" y="301"/>
                  </a:lnTo>
                  <a:lnTo>
                    <a:pt x="255" y="301"/>
                  </a:lnTo>
                  <a:lnTo>
                    <a:pt x="255" y="301"/>
                  </a:lnTo>
                  <a:lnTo>
                    <a:pt x="255" y="301"/>
                  </a:lnTo>
                  <a:lnTo>
                    <a:pt x="255" y="301"/>
                  </a:lnTo>
                  <a:lnTo>
                    <a:pt x="255" y="298"/>
                  </a:lnTo>
                  <a:lnTo>
                    <a:pt x="255" y="298"/>
                  </a:lnTo>
                  <a:lnTo>
                    <a:pt x="255" y="296"/>
                  </a:lnTo>
                  <a:lnTo>
                    <a:pt x="255" y="296"/>
                  </a:lnTo>
                  <a:lnTo>
                    <a:pt x="258" y="296"/>
                  </a:lnTo>
                  <a:lnTo>
                    <a:pt x="258" y="296"/>
                  </a:lnTo>
                  <a:lnTo>
                    <a:pt x="258" y="294"/>
                  </a:lnTo>
                  <a:lnTo>
                    <a:pt x="258" y="294"/>
                  </a:lnTo>
                  <a:lnTo>
                    <a:pt x="258" y="294"/>
                  </a:lnTo>
                  <a:lnTo>
                    <a:pt x="258" y="294"/>
                  </a:lnTo>
                  <a:lnTo>
                    <a:pt x="258" y="294"/>
                  </a:lnTo>
                  <a:lnTo>
                    <a:pt x="258" y="294"/>
                  </a:lnTo>
                  <a:lnTo>
                    <a:pt x="258" y="291"/>
                  </a:lnTo>
                  <a:lnTo>
                    <a:pt x="258" y="291"/>
                  </a:lnTo>
                  <a:lnTo>
                    <a:pt x="258" y="291"/>
                  </a:lnTo>
                  <a:lnTo>
                    <a:pt x="258" y="289"/>
                  </a:lnTo>
                  <a:lnTo>
                    <a:pt x="258" y="289"/>
                  </a:lnTo>
                  <a:lnTo>
                    <a:pt x="258" y="289"/>
                  </a:lnTo>
                  <a:lnTo>
                    <a:pt x="258" y="287"/>
                  </a:lnTo>
                  <a:lnTo>
                    <a:pt x="258" y="287"/>
                  </a:lnTo>
                  <a:lnTo>
                    <a:pt x="255" y="287"/>
                  </a:lnTo>
                  <a:lnTo>
                    <a:pt x="255" y="289"/>
                  </a:lnTo>
                  <a:lnTo>
                    <a:pt x="255" y="289"/>
                  </a:lnTo>
                  <a:lnTo>
                    <a:pt x="255" y="289"/>
                  </a:lnTo>
                  <a:lnTo>
                    <a:pt x="255" y="289"/>
                  </a:lnTo>
                  <a:lnTo>
                    <a:pt x="255" y="291"/>
                  </a:lnTo>
                  <a:lnTo>
                    <a:pt x="255" y="291"/>
                  </a:lnTo>
                  <a:lnTo>
                    <a:pt x="253" y="291"/>
                  </a:lnTo>
                  <a:lnTo>
                    <a:pt x="253" y="291"/>
                  </a:lnTo>
                  <a:lnTo>
                    <a:pt x="253" y="291"/>
                  </a:lnTo>
                  <a:lnTo>
                    <a:pt x="251" y="294"/>
                  </a:lnTo>
                  <a:lnTo>
                    <a:pt x="251" y="294"/>
                  </a:lnTo>
                  <a:lnTo>
                    <a:pt x="248" y="294"/>
                  </a:lnTo>
                  <a:lnTo>
                    <a:pt x="248" y="294"/>
                  </a:lnTo>
                  <a:lnTo>
                    <a:pt x="248" y="294"/>
                  </a:lnTo>
                  <a:lnTo>
                    <a:pt x="248" y="291"/>
                  </a:lnTo>
                  <a:lnTo>
                    <a:pt x="248" y="291"/>
                  </a:lnTo>
                  <a:lnTo>
                    <a:pt x="248" y="291"/>
                  </a:lnTo>
                  <a:lnTo>
                    <a:pt x="248" y="291"/>
                  </a:lnTo>
                  <a:lnTo>
                    <a:pt x="248" y="289"/>
                  </a:lnTo>
                  <a:lnTo>
                    <a:pt x="248" y="289"/>
                  </a:lnTo>
                  <a:lnTo>
                    <a:pt x="248" y="289"/>
                  </a:lnTo>
                  <a:lnTo>
                    <a:pt x="248" y="289"/>
                  </a:lnTo>
                  <a:lnTo>
                    <a:pt x="248" y="289"/>
                  </a:lnTo>
                  <a:lnTo>
                    <a:pt x="246" y="289"/>
                  </a:lnTo>
                  <a:lnTo>
                    <a:pt x="246" y="289"/>
                  </a:lnTo>
                  <a:lnTo>
                    <a:pt x="246" y="289"/>
                  </a:lnTo>
                  <a:lnTo>
                    <a:pt x="246" y="287"/>
                  </a:lnTo>
                  <a:lnTo>
                    <a:pt x="246" y="287"/>
                  </a:lnTo>
                  <a:lnTo>
                    <a:pt x="244" y="284"/>
                  </a:lnTo>
                  <a:lnTo>
                    <a:pt x="246" y="282"/>
                  </a:lnTo>
                  <a:lnTo>
                    <a:pt x="248" y="282"/>
                  </a:lnTo>
                  <a:lnTo>
                    <a:pt x="248" y="282"/>
                  </a:lnTo>
                  <a:lnTo>
                    <a:pt x="253" y="282"/>
                  </a:lnTo>
                  <a:lnTo>
                    <a:pt x="253" y="282"/>
                  </a:lnTo>
                  <a:lnTo>
                    <a:pt x="253" y="282"/>
                  </a:lnTo>
                  <a:lnTo>
                    <a:pt x="255" y="282"/>
                  </a:lnTo>
                  <a:lnTo>
                    <a:pt x="255" y="284"/>
                  </a:lnTo>
                  <a:lnTo>
                    <a:pt x="255" y="284"/>
                  </a:lnTo>
                  <a:lnTo>
                    <a:pt x="258" y="282"/>
                  </a:lnTo>
                  <a:lnTo>
                    <a:pt x="258" y="282"/>
                  </a:lnTo>
                  <a:lnTo>
                    <a:pt x="260" y="282"/>
                  </a:lnTo>
                  <a:lnTo>
                    <a:pt x="263" y="282"/>
                  </a:lnTo>
                  <a:lnTo>
                    <a:pt x="263" y="282"/>
                  </a:lnTo>
                  <a:lnTo>
                    <a:pt x="265" y="282"/>
                  </a:lnTo>
                  <a:lnTo>
                    <a:pt x="267" y="280"/>
                  </a:lnTo>
                  <a:lnTo>
                    <a:pt x="267" y="280"/>
                  </a:lnTo>
                  <a:lnTo>
                    <a:pt x="270" y="280"/>
                  </a:lnTo>
                  <a:lnTo>
                    <a:pt x="277" y="280"/>
                  </a:lnTo>
                  <a:lnTo>
                    <a:pt x="277" y="280"/>
                  </a:lnTo>
                  <a:lnTo>
                    <a:pt x="277" y="280"/>
                  </a:lnTo>
                  <a:lnTo>
                    <a:pt x="277" y="280"/>
                  </a:lnTo>
                  <a:lnTo>
                    <a:pt x="277" y="280"/>
                  </a:lnTo>
                  <a:lnTo>
                    <a:pt x="279" y="277"/>
                  </a:lnTo>
                  <a:lnTo>
                    <a:pt x="279" y="277"/>
                  </a:lnTo>
                  <a:lnTo>
                    <a:pt x="279" y="277"/>
                  </a:lnTo>
                  <a:lnTo>
                    <a:pt x="284" y="275"/>
                  </a:lnTo>
                  <a:lnTo>
                    <a:pt x="291" y="268"/>
                  </a:lnTo>
                  <a:lnTo>
                    <a:pt x="296" y="263"/>
                  </a:lnTo>
                  <a:lnTo>
                    <a:pt x="308" y="254"/>
                  </a:lnTo>
                  <a:lnTo>
                    <a:pt x="317" y="244"/>
                  </a:lnTo>
                  <a:lnTo>
                    <a:pt x="326" y="239"/>
                  </a:lnTo>
                  <a:lnTo>
                    <a:pt x="336" y="235"/>
                  </a:lnTo>
                  <a:lnTo>
                    <a:pt x="345" y="232"/>
                  </a:lnTo>
                  <a:lnTo>
                    <a:pt x="355" y="230"/>
                  </a:lnTo>
                  <a:lnTo>
                    <a:pt x="369" y="227"/>
                  </a:lnTo>
                  <a:lnTo>
                    <a:pt x="374" y="230"/>
                  </a:lnTo>
                  <a:lnTo>
                    <a:pt x="376" y="230"/>
                  </a:lnTo>
                  <a:lnTo>
                    <a:pt x="376" y="227"/>
                  </a:lnTo>
                  <a:lnTo>
                    <a:pt x="379" y="227"/>
                  </a:lnTo>
                  <a:lnTo>
                    <a:pt x="383" y="227"/>
                  </a:lnTo>
                  <a:lnTo>
                    <a:pt x="386" y="227"/>
                  </a:lnTo>
                  <a:lnTo>
                    <a:pt x="393" y="227"/>
                  </a:lnTo>
                  <a:lnTo>
                    <a:pt x="395" y="227"/>
                  </a:lnTo>
                  <a:lnTo>
                    <a:pt x="395" y="227"/>
                  </a:lnTo>
                  <a:lnTo>
                    <a:pt x="397" y="227"/>
                  </a:lnTo>
                  <a:lnTo>
                    <a:pt x="400" y="227"/>
                  </a:lnTo>
                  <a:lnTo>
                    <a:pt x="402" y="227"/>
                  </a:lnTo>
                  <a:lnTo>
                    <a:pt x="400" y="227"/>
                  </a:lnTo>
                  <a:lnTo>
                    <a:pt x="400" y="227"/>
                  </a:lnTo>
                  <a:lnTo>
                    <a:pt x="402" y="230"/>
                  </a:lnTo>
                  <a:lnTo>
                    <a:pt x="402" y="230"/>
                  </a:lnTo>
                  <a:lnTo>
                    <a:pt x="402" y="227"/>
                  </a:lnTo>
                  <a:lnTo>
                    <a:pt x="405" y="227"/>
                  </a:lnTo>
                  <a:lnTo>
                    <a:pt x="412" y="227"/>
                  </a:lnTo>
                  <a:lnTo>
                    <a:pt x="412" y="227"/>
                  </a:lnTo>
                  <a:lnTo>
                    <a:pt x="412" y="227"/>
                  </a:lnTo>
                  <a:lnTo>
                    <a:pt x="414" y="225"/>
                  </a:lnTo>
                  <a:lnTo>
                    <a:pt x="414" y="225"/>
                  </a:lnTo>
                  <a:lnTo>
                    <a:pt x="414" y="225"/>
                  </a:lnTo>
                  <a:lnTo>
                    <a:pt x="416" y="225"/>
                  </a:lnTo>
                  <a:lnTo>
                    <a:pt x="419" y="225"/>
                  </a:lnTo>
                  <a:lnTo>
                    <a:pt x="419" y="223"/>
                  </a:lnTo>
                  <a:lnTo>
                    <a:pt x="419" y="223"/>
                  </a:lnTo>
                  <a:lnTo>
                    <a:pt x="419" y="223"/>
                  </a:lnTo>
                  <a:lnTo>
                    <a:pt x="421" y="223"/>
                  </a:lnTo>
                  <a:lnTo>
                    <a:pt x="421" y="220"/>
                  </a:lnTo>
                  <a:lnTo>
                    <a:pt x="424" y="218"/>
                  </a:lnTo>
                  <a:lnTo>
                    <a:pt x="426" y="218"/>
                  </a:lnTo>
                  <a:lnTo>
                    <a:pt x="426" y="216"/>
                  </a:lnTo>
                  <a:lnTo>
                    <a:pt x="428" y="216"/>
                  </a:lnTo>
                  <a:lnTo>
                    <a:pt x="428" y="213"/>
                  </a:lnTo>
                  <a:lnTo>
                    <a:pt x="426" y="211"/>
                  </a:lnTo>
                  <a:lnTo>
                    <a:pt x="428" y="211"/>
                  </a:lnTo>
                  <a:lnTo>
                    <a:pt x="428" y="211"/>
                  </a:lnTo>
                  <a:lnTo>
                    <a:pt x="428" y="211"/>
                  </a:lnTo>
                  <a:lnTo>
                    <a:pt x="428" y="211"/>
                  </a:lnTo>
                  <a:lnTo>
                    <a:pt x="431" y="211"/>
                  </a:lnTo>
                  <a:lnTo>
                    <a:pt x="428" y="213"/>
                  </a:lnTo>
                  <a:lnTo>
                    <a:pt x="428" y="213"/>
                  </a:lnTo>
                  <a:lnTo>
                    <a:pt x="428" y="213"/>
                  </a:lnTo>
                  <a:lnTo>
                    <a:pt x="428" y="213"/>
                  </a:lnTo>
                  <a:lnTo>
                    <a:pt x="428" y="213"/>
                  </a:lnTo>
                  <a:lnTo>
                    <a:pt x="433" y="213"/>
                  </a:lnTo>
                  <a:lnTo>
                    <a:pt x="438" y="211"/>
                  </a:lnTo>
                  <a:lnTo>
                    <a:pt x="438" y="211"/>
                  </a:lnTo>
                  <a:lnTo>
                    <a:pt x="428" y="206"/>
                  </a:lnTo>
                  <a:close/>
                </a:path>
              </a:pathLst>
            </a:custGeom>
            <a:solidFill>
              <a:schemeClr val="accent2"/>
            </a:solidFill>
            <a:ln w="3175" cap="rnd">
              <a:no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1" name="Freeform 110"/>
            <p:cNvSpPr>
              <a:spLocks noEditPoints="1"/>
            </p:cNvSpPr>
            <p:nvPr/>
          </p:nvSpPr>
          <p:spPr bwMode="auto">
            <a:xfrm>
              <a:off x="5277" y="2885"/>
              <a:ext cx="218" cy="229"/>
            </a:xfrm>
            <a:custGeom>
              <a:avLst/>
              <a:gdLst>
                <a:gd name="T0" fmla="*/ 125 w 218"/>
                <a:gd name="T1" fmla="*/ 220 h 229"/>
                <a:gd name="T2" fmla="*/ 128 w 218"/>
                <a:gd name="T3" fmla="*/ 220 h 229"/>
                <a:gd name="T4" fmla="*/ 140 w 218"/>
                <a:gd name="T5" fmla="*/ 201 h 229"/>
                <a:gd name="T6" fmla="*/ 137 w 218"/>
                <a:gd name="T7" fmla="*/ 208 h 229"/>
                <a:gd name="T8" fmla="*/ 173 w 218"/>
                <a:gd name="T9" fmla="*/ 180 h 229"/>
                <a:gd name="T10" fmla="*/ 192 w 218"/>
                <a:gd name="T11" fmla="*/ 156 h 229"/>
                <a:gd name="T12" fmla="*/ 189 w 218"/>
                <a:gd name="T13" fmla="*/ 64 h 229"/>
                <a:gd name="T14" fmla="*/ 161 w 218"/>
                <a:gd name="T15" fmla="*/ 80 h 229"/>
                <a:gd name="T16" fmla="*/ 137 w 218"/>
                <a:gd name="T17" fmla="*/ 80 h 229"/>
                <a:gd name="T18" fmla="*/ 130 w 218"/>
                <a:gd name="T19" fmla="*/ 85 h 229"/>
                <a:gd name="T20" fmla="*/ 118 w 218"/>
                <a:gd name="T21" fmla="*/ 87 h 229"/>
                <a:gd name="T22" fmla="*/ 80 w 218"/>
                <a:gd name="T23" fmla="*/ 78 h 229"/>
                <a:gd name="T24" fmla="*/ 61 w 218"/>
                <a:gd name="T25" fmla="*/ 64 h 229"/>
                <a:gd name="T26" fmla="*/ 38 w 218"/>
                <a:gd name="T27" fmla="*/ 64 h 229"/>
                <a:gd name="T28" fmla="*/ 28 w 218"/>
                <a:gd name="T29" fmla="*/ 78 h 229"/>
                <a:gd name="T30" fmla="*/ 35 w 218"/>
                <a:gd name="T31" fmla="*/ 111 h 229"/>
                <a:gd name="T32" fmla="*/ 47 w 218"/>
                <a:gd name="T33" fmla="*/ 149 h 229"/>
                <a:gd name="T34" fmla="*/ 57 w 218"/>
                <a:gd name="T35" fmla="*/ 156 h 229"/>
                <a:gd name="T36" fmla="*/ 54 w 218"/>
                <a:gd name="T37" fmla="*/ 163 h 229"/>
                <a:gd name="T38" fmla="*/ 45 w 218"/>
                <a:gd name="T39" fmla="*/ 149 h 229"/>
                <a:gd name="T40" fmla="*/ 47 w 218"/>
                <a:gd name="T41" fmla="*/ 177 h 229"/>
                <a:gd name="T42" fmla="*/ 59 w 218"/>
                <a:gd name="T43" fmla="*/ 196 h 229"/>
                <a:gd name="T44" fmla="*/ 66 w 218"/>
                <a:gd name="T45" fmla="*/ 210 h 229"/>
                <a:gd name="T46" fmla="*/ 71 w 218"/>
                <a:gd name="T47" fmla="*/ 210 h 229"/>
                <a:gd name="T48" fmla="*/ 80 w 218"/>
                <a:gd name="T49" fmla="*/ 215 h 229"/>
                <a:gd name="T50" fmla="*/ 69 w 218"/>
                <a:gd name="T51" fmla="*/ 215 h 229"/>
                <a:gd name="T52" fmla="*/ 80 w 218"/>
                <a:gd name="T53" fmla="*/ 220 h 229"/>
                <a:gd name="T54" fmla="*/ 97 w 218"/>
                <a:gd name="T55" fmla="*/ 225 h 229"/>
                <a:gd name="T56" fmla="*/ 114 w 218"/>
                <a:gd name="T57" fmla="*/ 225 h 229"/>
                <a:gd name="T58" fmla="*/ 118 w 218"/>
                <a:gd name="T59" fmla="*/ 210 h 229"/>
                <a:gd name="T60" fmla="*/ 121 w 218"/>
                <a:gd name="T61" fmla="*/ 203 h 229"/>
                <a:gd name="T62" fmla="*/ 130 w 218"/>
                <a:gd name="T63" fmla="*/ 208 h 229"/>
                <a:gd name="T64" fmla="*/ 137 w 218"/>
                <a:gd name="T65" fmla="*/ 184 h 229"/>
                <a:gd name="T66" fmla="*/ 142 w 218"/>
                <a:gd name="T67" fmla="*/ 194 h 229"/>
                <a:gd name="T68" fmla="*/ 151 w 218"/>
                <a:gd name="T69" fmla="*/ 184 h 229"/>
                <a:gd name="T70" fmla="*/ 161 w 218"/>
                <a:gd name="T71" fmla="*/ 191 h 229"/>
                <a:gd name="T72" fmla="*/ 154 w 218"/>
                <a:gd name="T73" fmla="*/ 191 h 229"/>
                <a:gd name="T74" fmla="*/ 158 w 218"/>
                <a:gd name="T75" fmla="*/ 206 h 229"/>
                <a:gd name="T76" fmla="*/ 166 w 218"/>
                <a:gd name="T77" fmla="*/ 201 h 229"/>
                <a:gd name="T78" fmla="*/ 170 w 218"/>
                <a:gd name="T79" fmla="*/ 187 h 229"/>
                <a:gd name="T80" fmla="*/ 166 w 218"/>
                <a:gd name="T81" fmla="*/ 182 h 229"/>
                <a:gd name="T82" fmla="*/ 170 w 218"/>
                <a:gd name="T83" fmla="*/ 168 h 229"/>
                <a:gd name="T84" fmla="*/ 177 w 218"/>
                <a:gd name="T85" fmla="*/ 149 h 229"/>
                <a:gd name="T86" fmla="*/ 189 w 218"/>
                <a:gd name="T87" fmla="*/ 135 h 229"/>
                <a:gd name="T88" fmla="*/ 192 w 218"/>
                <a:gd name="T89" fmla="*/ 146 h 229"/>
                <a:gd name="T90" fmla="*/ 194 w 218"/>
                <a:gd name="T91" fmla="*/ 142 h 229"/>
                <a:gd name="T92" fmla="*/ 199 w 218"/>
                <a:gd name="T93" fmla="*/ 113 h 229"/>
                <a:gd name="T94" fmla="*/ 201 w 218"/>
                <a:gd name="T95" fmla="*/ 85 h 229"/>
                <a:gd name="T96" fmla="*/ 50 w 218"/>
                <a:gd name="T97" fmla="*/ 61 h 229"/>
                <a:gd name="T98" fmla="*/ 199 w 218"/>
                <a:gd name="T99" fmla="*/ 52 h 229"/>
                <a:gd name="T100" fmla="*/ 38 w 218"/>
                <a:gd name="T101" fmla="*/ 56 h 229"/>
                <a:gd name="T102" fmla="*/ 47 w 218"/>
                <a:gd name="T103" fmla="*/ 47 h 229"/>
                <a:gd name="T104" fmla="*/ 215 w 218"/>
                <a:gd name="T105" fmla="*/ 42 h 229"/>
                <a:gd name="T106" fmla="*/ 194 w 218"/>
                <a:gd name="T107" fmla="*/ 47 h 229"/>
                <a:gd name="T108" fmla="*/ 213 w 218"/>
                <a:gd name="T109" fmla="*/ 49 h 229"/>
                <a:gd name="T110" fmla="*/ 189 w 218"/>
                <a:gd name="T111" fmla="*/ 21 h 229"/>
                <a:gd name="T112" fmla="*/ 203 w 218"/>
                <a:gd name="T113" fmla="*/ 38 h 229"/>
                <a:gd name="T114" fmla="*/ 211 w 218"/>
                <a:gd name="T115" fmla="*/ 28 h 229"/>
                <a:gd name="T116" fmla="*/ 194 w 218"/>
                <a:gd name="T117" fmla="*/ 16 h 229"/>
                <a:gd name="T118" fmla="*/ 7 w 218"/>
                <a:gd name="T119" fmla="*/ 7 h 229"/>
                <a:gd name="T120" fmla="*/ 2 w 218"/>
                <a:gd name="T121" fmla="*/ 23 h 229"/>
                <a:gd name="T122" fmla="*/ 14 w 218"/>
                <a:gd name="T123" fmla="*/ 2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8" h="229">
                  <a:moveTo>
                    <a:pt x="135" y="213"/>
                  </a:moveTo>
                  <a:lnTo>
                    <a:pt x="135" y="213"/>
                  </a:lnTo>
                  <a:lnTo>
                    <a:pt x="135" y="208"/>
                  </a:lnTo>
                  <a:lnTo>
                    <a:pt x="132" y="208"/>
                  </a:lnTo>
                  <a:lnTo>
                    <a:pt x="132" y="208"/>
                  </a:lnTo>
                  <a:lnTo>
                    <a:pt x="130" y="210"/>
                  </a:lnTo>
                  <a:lnTo>
                    <a:pt x="130" y="210"/>
                  </a:lnTo>
                  <a:lnTo>
                    <a:pt x="130" y="213"/>
                  </a:lnTo>
                  <a:lnTo>
                    <a:pt x="130" y="213"/>
                  </a:lnTo>
                  <a:lnTo>
                    <a:pt x="130" y="213"/>
                  </a:lnTo>
                  <a:lnTo>
                    <a:pt x="130" y="213"/>
                  </a:lnTo>
                  <a:lnTo>
                    <a:pt x="130" y="215"/>
                  </a:lnTo>
                  <a:lnTo>
                    <a:pt x="128" y="215"/>
                  </a:lnTo>
                  <a:lnTo>
                    <a:pt x="128" y="215"/>
                  </a:lnTo>
                  <a:lnTo>
                    <a:pt x="128" y="213"/>
                  </a:lnTo>
                  <a:lnTo>
                    <a:pt x="128" y="213"/>
                  </a:lnTo>
                  <a:lnTo>
                    <a:pt x="128" y="213"/>
                  </a:lnTo>
                  <a:lnTo>
                    <a:pt x="125" y="213"/>
                  </a:lnTo>
                  <a:lnTo>
                    <a:pt x="125" y="213"/>
                  </a:lnTo>
                  <a:lnTo>
                    <a:pt x="125" y="215"/>
                  </a:lnTo>
                  <a:lnTo>
                    <a:pt x="125" y="215"/>
                  </a:lnTo>
                  <a:lnTo>
                    <a:pt x="125" y="217"/>
                  </a:lnTo>
                  <a:lnTo>
                    <a:pt x="125" y="220"/>
                  </a:lnTo>
                  <a:lnTo>
                    <a:pt x="125" y="220"/>
                  </a:lnTo>
                  <a:lnTo>
                    <a:pt x="125" y="220"/>
                  </a:lnTo>
                  <a:lnTo>
                    <a:pt x="123" y="217"/>
                  </a:lnTo>
                  <a:lnTo>
                    <a:pt x="123" y="217"/>
                  </a:lnTo>
                  <a:lnTo>
                    <a:pt x="121" y="217"/>
                  </a:lnTo>
                  <a:lnTo>
                    <a:pt x="121" y="217"/>
                  </a:lnTo>
                  <a:lnTo>
                    <a:pt x="123" y="217"/>
                  </a:lnTo>
                  <a:lnTo>
                    <a:pt x="123" y="220"/>
                  </a:lnTo>
                  <a:lnTo>
                    <a:pt x="123" y="220"/>
                  </a:lnTo>
                  <a:lnTo>
                    <a:pt x="123" y="222"/>
                  </a:lnTo>
                  <a:lnTo>
                    <a:pt x="125" y="222"/>
                  </a:lnTo>
                  <a:lnTo>
                    <a:pt x="125" y="220"/>
                  </a:lnTo>
                  <a:lnTo>
                    <a:pt x="125" y="220"/>
                  </a:lnTo>
                  <a:lnTo>
                    <a:pt x="128" y="217"/>
                  </a:lnTo>
                  <a:lnTo>
                    <a:pt x="128" y="217"/>
                  </a:lnTo>
                  <a:lnTo>
                    <a:pt x="128" y="217"/>
                  </a:lnTo>
                  <a:lnTo>
                    <a:pt x="128" y="217"/>
                  </a:lnTo>
                  <a:lnTo>
                    <a:pt x="128" y="217"/>
                  </a:lnTo>
                  <a:lnTo>
                    <a:pt x="128" y="217"/>
                  </a:lnTo>
                  <a:lnTo>
                    <a:pt x="128" y="217"/>
                  </a:lnTo>
                  <a:lnTo>
                    <a:pt x="128" y="217"/>
                  </a:lnTo>
                  <a:lnTo>
                    <a:pt x="128" y="220"/>
                  </a:lnTo>
                  <a:lnTo>
                    <a:pt x="128" y="220"/>
                  </a:lnTo>
                  <a:lnTo>
                    <a:pt x="128" y="220"/>
                  </a:lnTo>
                  <a:lnTo>
                    <a:pt x="128" y="220"/>
                  </a:lnTo>
                  <a:lnTo>
                    <a:pt x="128" y="220"/>
                  </a:lnTo>
                  <a:lnTo>
                    <a:pt x="128" y="220"/>
                  </a:lnTo>
                  <a:lnTo>
                    <a:pt x="128" y="220"/>
                  </a:lnTo>
                  <a:lnTo>
                    <a:pt x="128" y="220"/>
                  </a:lnTo>
                  <a:lnTo>
                    <a:pt x="130" y="220"/>
                  </a:lnTo>
                  <a:lnTo>
                    <a:pt x="130" y="222"/>
                  </a:lnTo>
                  <a:lnTo>
                    <a:pt x="130" y="222"/>
                  </a:lnTo>
                  <a:lnTo>
                    <a:pt x="132" y="222"/>
                  </a:lnTo>
                  <a:lnTo>
                    <a:pt x="132" y="220"/>
                  </a:lnTo>
                  <a:lnTo>
                    <a:pt x="132" y="217"/>
                  </a:lnTo>
                  <a:lnTo>
                    <a:pt x="132" y="217"/>
                  </a:lnTo>
                  <a:lnTo>
                    <a:pt x="132" y="217"/>
                  </a:lnTo>
                  <a:lnTo>
                    <a:pt x="135" y="217"/>
                  </a:lnTo>
                  <a:lnTo>
                    <a:pt x="135" y="215"/>
                  </a:lnTo>
                  <a:lnTo>
                    <a:pt x="135" y="215"/>
                  </a:lnTo>
                  <a:lnTo>
                    <a:pt x="135" y="215"/>
                  </a:lnTo>
                  <a:lnTo>
                    <a:pt x="135" y="215"/>
                  </a:lnTo>
                  <a:lnTo>
                    <a:pt x="135" y="213"/>
                  </a:lnTo>
                  <a:lnTo>
                    <a:pt x="135" y="213"/>
                  </a:lnTo>
                  <a:close/>
                  <a:moveTo>
                    <a:pt x="140" y="203"/>
                  </a:moveTo>
                  <a:lnTo>
                    <a:pt x="140" y="203"/>
                  </a:lnTo>
                  <a:lnTo>
                    <a:pt x="140" y="203"/>
                  </a:lnTo>
                  <a:lnTo>
                    <a:pt x="140" y="201"/>
                  </a:lnTo>
                  <a:lnTo>
                    <a:pt x="140" y="201"/>
                  </a:lnTo>
                  <a:lnTo>
                    <a:pt x="140" y="201"/>
                  </a:lnTo>
                  <a:lnTo>
                    <a:pt x="140" y="199"/>
                  </a:lnTo>
                  <a:lnTo>
                    <a:pt x="137" y="199"/>
                  </a:lnTo>
                  <a:lnTo>
                    <a:pt x="137" y="196"/>
                  </a:lnTo>
                  <a:lnTo>
                    <a:pt x="137" y="199"/>
                  </a:lnTo>
                  <a:lnTo>
                    <a:pt x="137" y="199"/>
                  </a:lnTo>
                  <a:lnTo>
                    <a:pt x="135" y="201"/>
                  </a:lnTo>
                  <a:lnTo>
                    <a:pt x="137" y="201"/>
                  </a:lnTo>
                  <a:lnTo>
                    <a:pt x="137" y="201"/>
                  </a:lnTo>
                  <a:lnTo>
                    <a:pt x="137" y="201"/>
                  </a:lnTo>
                  <a:lnTo>
                    <a:pt x="135" y="201"/>
                  </a:lnTo>
                  <a:lnTo>
                    <a:pt x="135" y="201"/>
                  </a:lnTo>
                  <a:lnTo>
                    <a:pt x="135" y="203"/>
                  </a:lnTo>
                  <a:lnTo>
                    <a:pt x="135" y="203"/>
                  </a:lnTo>
                  <a:lnTo>
                    <a:pt x="137" y="203"/>
                  </a:lnTo>
                  <a:lnTo>
                    <a:pt x="137" y="203"/>
                  </a:lnTo>
                  <a:lnTo>
                    <a:pt x="137" y="206"/>
                  </a:lnTo>
                  <a:lnTo>
                    <a:pt x="137" y="206"/>
                  </a:lnTo>
                  <a:lnTo>
                    <a:pt x="135" y="206"/>
                  </a:lnTo>
                  <a:lnTo>
                    <a:pt x="135" y="208"/>
                  </a:lnTo>
                  <a:lnTo>
                    <a:pt x="137" y="208"/>
                  </a:lnTo>
                  <a:lnTo>
                    <a:pt x="137" y="208"/>
                  </a:lnTo>
                  <a:lnTo>
                    <a:pt x="137" y="208"/>
                  </a:lnTo>
                  <a:lnTo>
                    <a:pt x="137" y="208"/>
                  </a:lnTo>
                  <a:lnTo>
                    <a:pt x="137" y="208"/>
                  </a:lnTo>
                  <a:lnTo>
                    <a:pt x="140" y="208"/>
                  </a:lnTo>
                  <a:lnTo>
                    <a:pt x="140" y="206"/>
                  </a:lnTo>
                  <a:lnTo>
                    <a:pt x="140" y="206"/>
                  </a:lnTo>
                  <a:lnTo>
                    <a:pt x="140" y="203"/>
                  </a:lnTo>
                  <a:close/>
                  <a:moveTo>
                    <a:pt x="180" y="172"/>
                  </a:moveTo>
                  <a:lnTo>
                    <a:pt x="180" y="172"/>
                  </a:lnTo>
                  <a:lnTo>
                    <a:pt x="180" y="170"/>
                  </a:lnTo>
                  <a:lnTo>
                    <a:pt x="180" y="170"/>
                  </a:lnTo>
                  <a:lnTo>
                    <a:pt x="177" y="170"/>
                  </a:lnTo>
                  <a:lnTo>
                    <a:pt x="177" y="170"/>
                  </a:lnTo>
                  <a:lnTo>
                    <a:pt x="177" y="170"/>
                  </a:lnTo>
                  <a:lnTo>
                    <a:pt x="175" y="170"/>
                  </a:lnTo>
                  <a:lnTo>
                    <a:pt x="175" y="170"/>
                  </a:lnTo>
                  <a:lnTo>
                    <a:pt x="173" y="170"/>
                  </a:lnTo>
                  <a:lnTo>
                    <a:pt x="173" y="172"/>
                  </a:lnTo>
                  <a:lnTo>
                    <a:pt x="173" y="172"/>
                  </a:lnTo>
                  <a:lnTo>
                    <a:pt x="173" y="175"/>
                  </a:lnTo>
                  <a:lnTo>
                    <a:pt x="175" y="175"/>
                  </a:lnTo>
                  <a:lnTo>
                    <a:pt x="173" y="177"/>
                  </a:lnTo>
                  <a:lnTo>
                    <a:pt x="173" y="177"/>
                  </a:lnTo>
                  <a:lnTo>
                    <a:pt x="173" y="177"/>
                  </a:lnTo>
                  <a:lnTo>
                    <a:pt x="173" y="180"/>
                  </a:lnTo>
                  <a:lnTo>
                    <a:pt x="173" y="180"/>
                  </a:lnTo>
                  <a:lnTo>
                    <a:pt x="173" y="177"/>
                  </a:lnTo>
                  <a:lnTo>
                    <a:pt x="173" y="177"/>
                  </a:lnTo>
                  <a:lnTo>
                    <a:pt x="177" y="177"/>
                  </a:lnTo>
                  <a:lnTo>
                    <a:pt x="177" y="177"/>
                  </a:lnTo>
                  <a:lnTo>
                    <a:pt x="175" y="175"/>
                  </a:lnTo>
                  <a:lnTo>
                    <a:pt x="175" y="175"/>
                  </a:lnTo>
                  <a:lnTo>
                    <a:pt x="177" y="175"/>
                  </a:lnTo>
                  <a:lnTo>
                    <a:pt x="180" y="175"/>
                  </a:lnTo>
                  <a:lnTo>
                    <a:pt x="180" y="172"/>
                  </a:lnTo>
                  <a:lnTo>
                    <a:pt x="180" y="172"/>
                  </a:lnTo>
                  <a:lnTo>
                    <a:pt x="180" y="172"/>
                  </a:lnTo>
                  <a:close/>
                  <a:moveTo>
                    <a:pt x="192" y="154"/>
                  </a:moveTo>
                  <a:lnTo>
                    <a:pt x="192" y="154"/>
                  </a:lnTo>
                  <a:lnTo>
                    <a:pt x="189" y="154"/>
                  </a:lnTo>
                  <a:lnTo>
                    <a:pt x="189" y="154"/>
                  </a:lnTo>
                  <a:lnTo>
                    <a:pt x="187" y="154"/>
                  </a:lnTo>
                  <a:lnTo>
                    <a:pt x="187" y="154"/>
                  </a:lnTo>
                  <a:lnTo>
                    <a:pt x="187" y="154"/>
                  </a:lnTo>
                  <a:lnTo>
                    <a:pt x="187" y="154"/>
                  </a:lnTo>
                  <a:lnTo>
                    <a:pt x="189" y="156"/>
                  </a:lnTo>
                  <a:lnTo>
                    <a:pt x="189" y="156"/>
                  </a:lnTo>
                  <a:lnTo>
                    <a:pt x="189" y="156"/>
                  </a:lnTo>
                  <a:lnTo>
                    <a:pt x="189" y="156"/>
                  </a:lnTo>
                  <a:lnTo>
                    <a:pt x="192" y="156"/>
                  </a:lnTo>
                  <a:lnTo>
                    <a:pt x="192" y="156"/>
                  </a:lnTo>
                  <a:lnTo>
                    <a:pt x="192" y="156"/>
                  </a:lnTo>
                  <a:lnTo>
                    <a:pt x="192" y="156"/>
                  </a:lnTo>
                  <a:lnTo>
                    <a:pt x="192" y="154"/>
                  </a:lnTo>
                  <a:close/>
                  <a:moveTo>
                    <a:pt x="203" y="78"/>
                  </a:moveTo>
                  <a:lnTo>
                    <a:pt x="203" y="75"/>
                  </a:lnTo>
                  <a:lnTo>
                    <a:pt x="201" y="71"/>
                  </a:lnTo>
                  <a:lnTo>
                    <a:pt x="199" y="71"/>
                  </a:lnTo>
                  <a:lnTo>
                    <a:pt x="199" y="71"/>
                  </a:lnTo>
                  <a:lnTo>
                    <a:pt x="196" y="71"/>
                  </a:lnTo>
                  <a:lnTo>
                    <a:pt x="196" y="68"/>
                  </a:lnTo>
                  <a:lnTo>
                    <a:pt x="196" y="68"/>
                  </a:lnTo>
                  <a:lnTo>
                    <a:pt x="194" y="66"/>
                  </a:lnTo>
                  <a:lnTo>
                    <a:pt x="194" y="66"/>
                  </a:lnTo>
                  <a:lnTo>
                    <a:pt x="194" y="66"/>
                  </a:lnTo>
                  <a:lnTo>
                    <a:pt x="194" y="66"/>
                  </a:lnTo>
                  <a:lnTo>
                    <a:pt x="192" y="66"/>
                  </a:lnTo>
                  <a:lnTo>
                    <a:pt x="192" y="64"/>
                  </a:lnTo>
                  <a:lnTo>
                    <a:pt x="192" y="64"/>
                  </a:lnTo>
                  <a:lnTo>
                    <a:pt x="192" y="64"/>
                  </a:lnTo>
                  <a:lnTo>
                    <a:pt x="192" y="64"/>
                  </a:lnTo>
                  <a:lnTo>
                    <a:pt x="192" y="64"/>
                  </a:lnTo>
                  <a:lnTo>
                    <a:pt x="189" y="64"/>
                  </a:lnTo>
                  <a:lnTo>
                    <a:pt x="189" y="64"/>
                  </a:lnTo>
                  <a:lnTo>
                    <a:pt x="189" y="64"/>
                  </a:lnTo>
                  <a:lnTo>
                    <a:pt x="189" y="66"/>
                  </a:lnTo>
                  <a:lnTo>
                    <a:pt x="187" y="68"/>
                  </a:lnTo>
                  <a:lnTo>
                    <a:pt x="187" y="68"/>
                  </a:lnTo>
                  <a:lnTo>
                    <a:pt x="187" y="68"/>
                  </a:lnTo>
                  <a:lnTo>
                    <a:pt x="187" y="71"/>
                  </a:lnTo>
                  <a:lnTo>
                    <a:pt x="185" y="71"/>
                  </a:lnTo>
                  <a:lnTo>
                    <a:pt x="182" y="73"/>
                  </a:lnTo>
                  <a:lnTo>
                    <a:pt x="180" y="73"/>
                  </a:lnTo>
                  <a:lnTo>
                    <a:pt x="180" y="73"/>
                  </a:lnTo>
                  <a:lnTo>
                    <a:pt x="180" y="71"/>
                  </a:lnTo>
                  <a:lnTo>
                    <a:pt x="177" y="71"/>
                  </a:lnTo>
                  <a:lnTo>
                    <a:pt x="177" y="71"/>
                  </a:lnTo>
                  <a:lnTo>
                    <a:pt x="175" y="71"/>
                  </a:lnTo>
                  <a:lnTo>
                    <a:pt x="175" y="71"/>
                  </a:lnTo>
                  <a:lnTo>
                    <a:pt x="175" y="68"/>
                  </a:lnTo>
                  <a:lnTo>
                    <a:pt x="173" y="68"/>
                  </a:lnTo>
                  <a:lnTo>
                    <a:pt x="170" y="71"/>
                  </a:lnTo>
                  <a:lnTo>
                    <a:pt x="170" y="71"/>
                  </a:lnTo>
                  <a:lnTo>
                    <a:pt x="170" y="71"/>
                  </a:lnTo>
                  <a:lnTo>
                    <a:pt x="166" y="75"/>
                  </a:lnTo>
                  <a:lnTo>
                    <a:pt x="163" y="78"/>
                  </a:lnTo>
                  <a:lnTo>
                    <a:pt x="163" y="80"/>
                  </a:lnTo>
                  <a:lnTo>
                    <a:pt x="161" y="80"/>
                  </a:lnTo>
                  <a:lnTo>
                    <a:pt x="161" y="78"/>
                  </a:lnTo>
                  <a:lnTo>
                    <a:pt x="161" y="78"/>
                  </a:lnTo>
                  <a:lnTo>
                    <a:pt x="161" y="78"/>
                  </a:lnTo>
                  <a:lnTo>
                    <a:pt x="158" y="78"/>
                  </a:lnTo>
                  <a:lnTo>
                    <a:pt x="158" y="78"/>
                  </a:lnTo>
                  <a:lnTo>
                    <a:pt x="158" y="78"/>
                  </a:lnTo>
                  <a:lnTo>
                    <a:pt x="158" y="75"/>
                  </a:lnTo>
                  <a:lnTo>
                    <a:pt x="158" y="75"/>
                  </a:lnTo>
                  <a:lnTo>
                    <a:pt x="156" y="75"/>
                  </a:lnTo>
                  <a:lnTo>
                    <a:pt x="156" y="75"/>
                  </a:lnTo>
                  <a:lnTo>
                    <a:pt x="151" y="78"/>
                  </a:lnTo>
                  <a:lnTo>
                    <a:pt x="149" y="80"/>
                  </a:lnTo>
                  <a:lnTo>
                    <a:pt x="142" y="78"/>
                  </a:lnTo>
                  <a:lnTo>
                    <a:pt x="142" y="78"/>
                  </a:lnTo>
                  <a:lnTo>
                    <a:pt x="142" y="78"/>
                  </a:lnTo>
                  <a:lnTo>
                    <a:pt x="142" y="78"/>
                  </a:lnTo>
                  <a:lnTo>
                    <a:pt x="142" y="78"/>
                  </a:lnTo>
                  <a:lnTo>
                    <a:pt x="142" y="78"/>
                  </a:lnTo>
                  <a:lnTo>
                    <a:pt x="142" y="78"/>
                  </a:lnTo>
                  <a:lnTo>
                    <a:pt x="142" y="78"/>
                  </a:lnTo>
                  <a:lnTo>
                    <a:pt x="140" y="78"/>
                  </a:lnTo>
                  <a:lnTo>
                    <a:pt x="140" y="78"/>
                  </a:lnTo>
                  <a:lnTo>
                    <a:pt x="140" y="80"/>
                  </a:lnTo>
                  <a:lnTo>
                    <a:pt x="137" y="80"/>
                  </a:lnTo>
                  <a:lnTo>
                    <a:pt x="135" y="80"/>
                  </a:lnTo>
                  <a:lnTo>
                    <a:pt x="132" y="80"/>
                  </a:lnTo>
                  <a:lnTo>
                    <a:pt x="132" y="83"/>
                  </a:lnTo>
                  <a:lnTo>
                    <a:pt x="132" y="85"/>
                  </a:lnTo>
                  <a:lnTo>
                    <a:pt x="132" y="85"/>
                  </a:lnTo>
                  <a:lnTo>
                    <a:pt x="132" y="87"/>
                  </a:lnTo>
                  <a:lnTo>
                    <a:pt x="135" y="87"/>
                  </a:lnTo>
                  <a:lnTo>
                    <a:pt x="137" y="87"/>
                  </a:lnTo>
                  <a:lnTo>
                    <a:pt x="137" y="87"/>
                  </a:lnTo>
                  <a:lnTo>
                    <a:pt x="137" y="87"/>
                  </a:lnTo>
                  <a:lnTo>
                    <a:pt x="137" y="90"/>
                  </a:lnTo>
                  <a:lnTo>
                    <a:pt x="135" y="87"/>
                  </a:lnTo>
                  <a:lnTo>
                    <a:pt x="135" y="87"/>
                  </a:lnTo>
                  <a:lnTo>
                    <a:pt x="135" y="87"/>
                  </a:lnTo>
                  <a:lnTo>
                    <a:pt x="135" y="87"/>
                  </a:lnTo>
                  <a:lnTo>
                    <a:pt x="135" y="87"/>
                  </a:lnTo>
                  <a:lnTo>
                    <a:pt x="132" y="87"/>
                  </a:lnTo>
                  <a:lnTo>
                    <a:pt x="132" y="90"/>
                  </a:lnTo>
                  <a:lnTo>
                    <a:pt x="132" y="87"/>
                  </a:lnTo>
                  <a:lnTo>
                    <a:pt x="130" y="87"/>
                  </a:lnTo>
                  <a:lnTo>
                    <a:pt x="130" y="87"/>
                  </a:lnTo>
                  <a:lnTo>
                    <a:pt x="130" y="87"/>
                  </a:lnTo>
                  <a:lnTo>
                    <a:pt x="130" y="87"/>
                  </a:lnTo>
                  <a:lnTo>
                    <a:pt x="130" y="85"/>
                  </a:lnTo>
                  <a:lnTo>
                    <a:pt x="130" y="85"/>
                  </a:lnTo>
                  <a:lnTo>
                    <a:pt x="130" y="83"/>
                  </a:lnTo>
                  <a:lnTo>
                    <a:pt x="130" y="83"/>
                  </a:lnTo>
                  <a:lnTo>
                    <a:pt x="130" y="83"/>
                  </a:lnTo>
                  <a:lnTo>
                    <a:pt x="128" y="83"/>
                  </a:lnTo>
                  <a:lnTo>
                    <a:pt x="128" y="83"/>
                  </a:lnTo>
                  <a:lnTo>
                    <a:pt x="128" y="83"/>
                  </a:lnTo>
                  <a:lnTo>
                    <a:pt x="128" y="83"/>
                  </a:lnTo>
                  <a:lnTo>
                    <a:pt x="125" y="85"/>
                  </a:lnTo>
                  <a:lnTo>
                    <a:pt x="125" y="85"/>
                  </a:lnTo>
                  <a:lnTo>
                    <a:pt x="125" y="85"/>
                  </a:lnTo>
                  <a:lnTo>
                    <a:pt x="123" y="85"/>
                  </a:lnTo>
                  <a:lnTo>
                    <a:pt x="123" y="85"/>
                  </a:lnTo>
                  <a:lnTo>
                    <a:pt x="123" y="85"/>
                  </a:lnTo>
                  <a:lnTo>
                    <a:pt x="123" y="87"/>
                  </a:lnTo>
                  <a:lnTo>
                    <a:pt x="121" y="87"/>
                  </a:lnTo>
                  <a:lnTo>
                    <a:pt x="121" y="87"/>
                  </a:lnTo>
                  <a:lnTo>
                    <a:pt x="121" y="90"/>
                  </a:lnTo>
                  <a:lnTo>
                    <a:pt x="121" y="90"/>
                  </a:lnTo>
                  <a:lnTo>
                    <a:pt x="118" y="90"/>
                  </a:lnTo>
                  <a:lnTo>
                    <a:pt x="118" y="90"/>
                  </a:lnTo>
                  <a:lnTo>
                    <a:pt x="118" y="87"/>
                  </a:lnTo>
                  <a:lnTo>
                    <a:pt x="118" y="87"/>
                  </a:lnTo>
                  <a:lnTo>
                    <a:pt x="118" y="87"/>
                  </a:lnTo>
                  <a:lnTo>
                    <a:pt x="116" y="87"/>
                  </a:lnTo>
                  <a:lnTo>
                    <a:pt x="111" y="90"/>
                  </a:lnTo>
                  <a:lnTo>
                    <a:pt x="109" y="90"/>
                  </a:lnTo>
                  <a:lnTo>
                    <a:pt x="102" y="87"/>
                  </a:lnTo>
                  <a:lnTo>
                    <a:pt x="97" y="85"/>
                  </a:lnTo>
                  <a:lnTo>
                    <a:pt x="97" y="85"/>
                  </a:lnTo>
                  <a:lnTo>
                    <a:pt x="97" y="85"/>
                  </a:lnTo>
                  <a:lnTo>
                    <a:pt x="95" y="85"/>
                  </a:lnTo>
                  <a:lnTo>
                    <a:pt x="95" y="85"/>
                  </a:lnTo>
                  <a:lnTo>
                    <a:pt x="95" y="85"/>
                  </a:lnTo>
                  <a:lnTo>
                    <a:pt x="92" y="83"/>
                  </a:lnTo>
                  <a:lnTo>
                    <a:pt x="90" y="83"/>
                  </a:lnTo>
                  <a:lnTo>
                    <a:pt x="90" y="83"/>
                  </a:lnTo>
                  <a:lnTo>
                    <a:pt x="90" y="83"/>
                  </a:lnTo>
                  <a:lnTo>
                    <a:pt x="90" y="83"/>
                  </a:lnTo>
                  <a:lnTo>
                    <a:pt x="90" y="83"/>
                  </a:lnTo>
                  <a:lnTo>
                    <a:pt x="87" y="80"/>
                  </a:lnTo>
                  <a:lnTo>
                    <a:pt x="85" y="80"/>
                  </a:lnTo>
                  <a:lnTo>
                    <a:pt x="85" y="80"/>
                  </a:lnTo>
                  <a:lnTo>
                    <a:pt x="85" y="80"/>
                  </a:lnTo>
                  <a:lnTo>
                    <a:pt x="83" y="80"/>
                  </a:lnTo>
                  <a:lnTo>
                    <a:pt x="83" y="78"/>
                  </a:lnTo>
                  <a:lnTo>
                    <a:pt x="83" y="78"/>
                  </a:lnTo>
                  <a:lnTo>
                    <a:pt x="80" y="78"/>
                  </a:lnTo>
                  <a:lnTo>
                    <a:pt x="80" y="75"/>
                  </a:lnTo>
                  <a:lnTo>
                    <a:pt x="80" y="75"/>
                  </a:lnTo>
                  <a:lnTo>
                    <a:pt x="76" y="75"/>
                  </a:lnTo>
                  <a:lnTo>
                    <a:pt x="73" y="73"/>
                  </a:lnTo>
                  <a:lnTo>
                    <a:pt x="73" y="73"/>
                  </a:lnTo>
                  <a:lnTo>
                    <a:pt x="73" y="71"/>
                  </a:lnTo>
                  <a:lnTo>
                    <a:pt x="69" y="71"/>
                  </a:lnTo>
                  <a:lnTo>
                    <a:pt x="69" y="71"/>
                  </a:lnTo>
                  <a:lnTo>
                    <a:pt x="66" y="71"/>
                  </a:lnTo>
                  <a:lnTo>
                    <a:pt x="66" y="71"/>
                  </a:lnTo>
                  <a:lnTo>
                    <a:pt x="64" y="71"/>
                  </a:lnTo>
                  <a:lnTo>
                    <a:pt x="64" y="71"/>
                  </a:lnTo>
                  <a:lnTo>
                    <a:pt x="64" y="71"/>
                  </a:lnTo>
                  <a:lnTo>
                    <a:pt x="64" y="68"/>
                  </a:lnTo>
                  <a:lnTo>
                    <a:pt x="61" y="68"/>
                  </a:lnTo>
                  <a:lnTo>
                    <a:pt x="61" y="68"/>
                  </a:lnTo>
                  <a:lnTo>
                    <a:pt x="61" y="66"/>
                  </a:lnTo>
                  <a:lnTo>
                    <a:pt x="61" y="66"/>
                  </a:lnTo>
                  <a:lnTo>
                    <a:pt x="61" y="66"/>
                  </a:lnTo>
                  <a:lnTo>
                    <a:pt x="64" y="66"/>
                  </a:lnTo>
                  <a:lnTo>
                    <a:pt x="61" y="64"/>
                  </a:lnTo>
                  <a:lnTo>
                    <a:pt x="61" y="64"/>
                  </a:lnTo>
                  <a:lnTo>
                    <a:pt x="61" y="64"/>
                  </a:lnTo>
                  <a:lnTo>
                    <a:pt x="61" y="64"/>
                  </a:lnTo>
                  <a:lnTo>
                    <a:pt x="61" y="66"/>
                  </a:lnTo>
                  <a:lnTo>
                    <a:pt x="61" y="66"/>
                  </a:lnTo>
                  <a:lnTo>
                    <a:pt x="59" y="66"/>
                  </a:lnTo>
                  <a:lnTo>
                    <a:pt x="59" y="68"/>
                  </a:lnTo>
                  <a:lnTo>
                    <a:pt x="54" y="66"/>
                  </a:lnTo>
                  <a:lnTo>
                    <a:pt x="54" y="68"/>
                  </a:lnTo>
                  <a:lnTo>
                    <a:pt x="54" y="68"/>
                  </a:lnTo>
                  <a:lnTo>
                    <a:pt x="54" y="68"/>
                  </a:lnTo>
                  <a:lnTo>
                    <a:pt x="52" y="68"/>
                  </a:lnTo>
                  <a:lnTo>
                    <a:pt x="52" y="68"/>
                  </a:lnTo>
                  <a:lnTo>
                    <a:pt x="52" y="68"/>
                  </a:lnTo>
                  <a:lnTo>
                    <a:pt x="50" y="66"/>
                  </a:lnTo>
                  <a:lnTo>
                    <a:pt x="50" y="66"/>
                  </a:lnTo>
                  <a:lnTo>
                    <a:pt x="50" y="66"/>
                  </a:lnTo>
                  <a:lnTo>
                    <a:pt x="47" y="66"/>
                  </a:lnTo>
                  <a:lnTo>
                    <a:pt x="47" y="64"/>
                  </a:lnTo>
                  <a:lnTo>
                    <a:pt x="47" y="64"/>
                  </a:lnTo>
                  <a:lnTo>
                    <a:pt x="45" y="64"/>
                  </a:lnTo>
                  <a:lnTo>
                    <a:pt x="43" y="64"/>
                  </a:lnTo>
                  <a:lnTo>
                    <a:pt x="40" y="64"/>
                  </a:lnTo>
                  <a:lnTo>
                    <a:pt x="38" y="64"/>
                  </a:lnTo>
                  <a:lnTo>
                    <a:pt x="38" y="64"/>
                  </a:lnTo>
                  <a:lnTo>
                    <a:pt x="38" y="64"/>
                  </a:lnTo>
                  <a:lnTo>
                    <a:pt x="38" y="64"/>
                  </a:lnTo>
                  <a:lnTo>
                    <a:pt x="38" y="64"/>
                  </a:lnTo>
                  <a:lnTo>
                    <a:pt x="38" y="64"/>
                  </a:lnTo>
                  <a:lnTo>
                    <a:pt x="38" y="61"/>
                  </a:lnTo>
                  <a:lnTo>
                    <a:pt x="38" y="61"/>
                  </a:lnTo>
                  <a:lnTo>
                    <a:pt x="35" y="61"/>
                  </a:lnTo>
                  <a:lnTo>
                    <a:pt x="35" y="59"/>
                  </a:lnTo>
                  <a:lnTo>
                    <a:pt x="35" y="59"/>
                  </a:lnTo>
                  <a:lnTo>
                    <a:pt x="35" y="59"/>
                  </a:lnTo>
                  <a:lnTo>
                    <a:pt x="33" y="61"/>
                  </a:lnTo>
                  <a:lnTo>
                    <a:pt x="33" y="61"/>
                  </a:lnTo>
                  <a:lnTo>
                    <a:pt x="33" y="68"/>
                  </a:lnTo>
                  <a:lnTo>
                    <a:pt x="33" y="71"/>
                  </a:lnTo>
                  <a:lnTo>
                    <a:pt x="33" y="71"/>
                  </a:lnTo>
                  <a:lnTo>
                    <a:pt x="33" y="73"/>
                  </a:lnTo>
                  <a:lnTo>
                    <a:pt x="33" y="73"/>
                  </a:lnTo>
                  <a:lnTo>
                    <a:pt x="31" y="73"/>
                  </a:lnTo>
                  <a:lnTo>
                    <a:pt x="31" y="73"/>
                  </a:lnTo>
                  <a:lnTo>
                    <a:pt x="31" y="75"/>
                  </a:lnTo>
                  <a:lnTo>
                    <a:pt x="28" y="75"/>
                  </a:lnTo>
                  <a:lnTo>
                    <a:pt x="28" y="75"/>
                  </a:lnTo>
                  <a:lnTo>
                    <a:pt x="28" y="75"/>
                  </a:lnTo>
                  <a:lnTo>
                    <a:pt x="28" y="78"/>
                  </a:lnTo>
                  <a:lnTo>
                    <a:pt x="28" y="78"/>
                  </a:lnTo>
                  <a:lnTo>
                    <a:pt x="28" y="78"/>
                  </a:lnTo>
                  <a:lnTo>
                    <a:pt x="28" y="78"/>
                  </a:lnTo>
                  <a:lnTo>
                    <a:pt x="28" y="78"/>
                  </a:lnTo>
                  <a:lnTo>
                    <a:pt x="28" y="83"/>
                  </a:lnTo>
                  <a:lnTo>
                    <a:pt x="31" y="83"/>
                  </a:lnTo>
                  <a:lnTo>
                    <a:pt x="28" y="85"/>
                  </a:lnTo>
                  <a:lnTo>
                    <a:pt x="31" y="87"/>
                  </a:lnTo>
                  <a:lnTo>
                    <a:pt x="31" y="90"/>
                  </a:lnTo>
                  <a:lnTo>
                    <a:pt x="31" y="90"/>
                  </a:lnTo>
                  <a:lnTo>
                    <a:pt x="28" y="92"/>
                  </a:lnTo>
                  <a:lnTo>
                    <a:pt x="31" y="92"/>
                  </a:lnTo>
                  <a:lnTo>
                    <a:pt x="33" y="99"/>
                  </a:lnTo>
                  <a:lnTo>
                    <a:pt x="33" y="99"/>
                  </a:lnTo>
                  <a:lnTo>
                    <a:pt x="33" y="101"/>
                  </a:lnTo>
                  <a:lnTo>
                    <a:pt x="31" y="101"/>
                  </a:lnTo>
                  <a:lnTo>
                    <a:pt x="31" y="101"/>
                  </a:lnTo>
                  <a:lnTo>
                    <a:pt x="31" y="101"/>
                  </a:lnTo>
                  <a:lnTo>
                    <a:pt x="31" y="101"/>
                  </a:lnTo>
                  <a:lnTo>
                    <a:pt x="31" y="104"/>
                  </a:lnTo>
                  <a:lnTo>
                    <a:pt x="31" y="104"/>
                  </a:lnTo>
                  <a:lnTo>
                    <a:pt x="31" y="104"/>
                  </a:lnTo>
                  <a:lnTo>
                    <a:pt x="33" y="104"/>
                  </a:lnTo>
                  <a:lnTo>
                    <a:pt x="33" y="104"/>
                  </a:lnTo>
                  <a:lnTo>
                    <a:pt x="33" y="106"/>
                  </a:lnTo>
                  <a:lnTo>
                    <a:pt x="35" y="111"/>
                  </a:lnTo>
                  <a:lnTo>
                    <a:pt x="35" y="116"/>
                  </a:lnTo>
                  <a:lnTo>
                    <a:pt x="35" y="118"/>
                  </a:lnTo>
                  <a:lnTo>
                    <a:pt x="35" y="118"/>
                  </a:lnTo>
                  <a:lnTo>
                    <a:pt x="35" y="120"/>
                  </a:lnTo>
                  <a:lnTo>
                    <a:pt x="35" y="120"/>
                  </a:lnTo>
                  <a:lnTo>
                    <a:pt x="35" y="120"/>
                  </a:lnTo>
                  <a:lnTo>
                    <a:pt x="38" y="120"/>
                  </a:lnTo>
                  <a:lnTo>
                    <a:pt x="38" y="120"/>
                  </a:lnTo>
                  <a:lnTo>
                    <a:pt x="38" y="120"/>
                  </a:lnTo>
                  <a:lnTo>
                    <a:pt x="38" y="120"/>
                  </a:lnTo>
                  <a:lnTo>
                    <a:pt x="38" y="123"/>
                  </a:lnTo>
                  <a:lnTo>
                    <a:pt x="40" y="125"/>
                  </a:lnTo>
                  <a:lnTo>
                    <a:pt x="40" y="125"/>
                  </a:lnTo>
                  <a:lnTo>
                    <a:pt x="40" y="125"/>
                  </a:lnTo>
                  <a:lnTo>
                    <a:pt x="40" y="125"/>
                  </a:lnTo>
                  <a:lnTo>
                    <a:pt x="40" y="127"/>
                  </a:lnTo>
                  <a:lnTo>
                    <a:pt x="43" y="127"/>
                  </a:lnTo>
                  <a:lnTo>
                    <a:pt x="43" y="127"/>
                  </a:lnTo>
                  <a:lnTo>
                    <a:pt x="45" y="132"/>
                  </a:lnTo>
                  <a:lnTo>
                    <a:pt x="47" y="135"/>
                  </a:lnTo>
                  <a:lnTo>
                    <a:pt x="50" y="139"/>
                  </a:lnTo>
                  <a:lnTo>
                    <a:pt x="50" y="144"/>
                  </a:lnTo>
                  <a:lnTo>
                    <a:pt x="45" y="146"/>
                  </a:lnTo>
                  <a:lnTo>
                    <a:pt x="47" y="149"/>
                  </a:lnTo>
                  <a:lnTo>
                    <a:pt x="47" y="149"/>
                  </a:lnTo>
                  <a:lnTo>
                    <a:pt x="47" y="149"/>
                  </a:lnTo>
                  <a:lnTo>
                    <a:pt x="50" y="149"/>
                  </a:lnTo>
                  <a:lnTo>
                    <a:pt x="47" y="146"/>
                  </a:lnTo>
                  <a:lnTo>
                    <a:pt x="47" y="146"/>
                  </a:lnTo>
                  <a:lnTo>
                    <a:pt x="50" y="146"/>
                  </a:lnTo>
                  <a:lnTo>
                    <a:pt x="50" y="146"/>
                  </a:lnTo>
                  <a:lnTo>
                    <a:pt x="50" y="146"/>
                  </a:lnTo>
                  <a:lnTo>
                    <a:pt x="50" y="144"/>
                  </a:lnTo>
                  <a:lnTo>
                    <a:pt x="50" y="144"/>
                  </a:lnTo>
                  <a:lnTo>
                    <a:pt x="52" y="144"/>
                  </a:lnTo>
                  <a:lnTo>
                    <a:pt x="52" y="144"/>
                  </a:lnTo>
                  <a:lnTo>
                    <a:pt x="52" y="144"/>
                  </a:lnTo>
                  <a:lnTo>
                    <a:pt x="52" y="146"/>
                  </a:lnTo>
                  <a:lnTo>
                    <a:pt x="52" y="146"/>
                  </a:lnTo>
                  <a:lnTo>
                    <a:pt x="52" y="149"/>
                  </a:lnTo>
                  <a:lnTo>
                    <a:pt x="52" y="149"/>
                  </a:lnTo>
                  <a:lnTo>
                    <a:pt x="52" y="149"/>
                  </a:lnTo>
                  <a:lnTo>
                    <a:pt x="52" y="151"/>
                  </a:lnTo>
                  <a:lnTo>
                    <a:pt x="54" y="151"/>
                  </a:lnTo>
                  <a:lnTo>
                    <a:pt x="57" y="156"/>
                  </a:lnTo>
                  <a:lnTo>
                    <a:pt x="57" y="156"/>
                  </a:lnTo>
                  <a:lnTo>
                    <a:pt x="57" y="156"/>
                  </a:lnTo>
                  <a:lnTo>
                    <a:pt x="57" y="156"/>
                  </a:lnTo>
                  <a:lnTo>
                    <a:pt x="57" y="154"/>
                  </a:lnTo>
                  <a:lnTo>
                    <a:pt x="57" y="154"/>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8"/>
                  </a:lnTo>
                  <a:lnTo>
                    <a:pt x="59" y="158"/>
                  </a:lnTo>
                  <a:lnTo>
                    <a:pt x="57" y="161"/>
                  </a:lnTo>
                  <a:lnTo>
                    <a:pt x="57" y="161"/>
                  </a:lnTo>
                  <a:lnTo>
                    <a:pt x="57" y="161"/>
                  </a:lnTo>
                  <a:lnTo>
                    <a:pt x="54" y="163"/>
                  </a:lnTo>
                  <a:lnTo>
                    <a:pt x="54" y="165"/>
                  </a:lnTo>
                  <a:lnTo>
                    <a:pt x="54" y="165"/>
                  </a:lnTo>
                  <a:lnTo>
                    <a:pt x="54" y="165"/>
                  </a:lnTo>
                  <a:lnTo>
                    <a:pt x="54" y="163"/>
                  </a:lnTo>
                  <a:lnTo>
                    <a:pt x="54" y="161"/>
                  </a:lnTo>
                  <a:lnTo>
                    <a:pt x="54" y="158"/>
                  </a:lnTo>
                  <a:lnTo>
                    <a:pt x="54" y="158"/>
                  </a:lnTo>
                  <a:lnTo>
                    <a:pt x="54" y="158"/>
                  </a:lnTo>
                  <a:lnTo>
                    <a:pt x="52" y="156"/>
                  </a:lnTo>
                  <a:lnTo>
                    <a:pt x="50" y="154"/>
                  </a:lnTo>
                  <a:lnTo>
                    <a:pt x="50" y="154"/>
                  </a:lnTo>
                  <a:lnTo>
                    <a:pt x="50" y="154"/>
                  </a:lnTo>
                  <a:lnTo>
                    <a:pt x="50" y="154"/>
                  </a:lnTo>
                  <a:lnTo>
                    <a:pt x="50" y="154"/>
                  </a:lnTo>
                  <a:lnTo>
                    <a:pt x="50" y="151"/>
                  </a:lnTo>
                  <a:lnTo>
                    <a:pt x="47" y="151"/>
                  </a:lnTo>
                  <a:lnTo>
                    <a:pt x="47" y="151"/>
                  </a:lnTo>
                  <a:lnTo>
                    <a:pt x="45" y="151"/>
                  </a:lnTo>
                  <a:lnTo>
                    <a:pt x="45" y="151"/>
                  </a:lnTo>
                  <a:lnTo>
                    <a:pt x="45" y="149"/>
                  </a:lnTo>
                  <a:lnTo>
                    <a:pt x="45" y="149"/>
                  </a:lnTo>
                  <a:lnTo>
                    <a:pt x="45" y="149"/>
                  </a:lnTo>
                  <a:lnTo>
                    <a:pt x="45" y="146"/>
                  </a:lnTo>
                  <a:lnTo>
                    <a:pt x="45" y="149"/>
                  </a:lnTo>
                  <a:lnTo>
                    <a:pt x="45" y="149"/>
                  </a:lnTo>
                  <a:lnTo>
                    <a:pt x="45" y="151"/>
                  </a:lnTo>
                  <a:lnTo>
                    <a:pt x="45" y="154"/>
                  </a:lnTo>
                  <a:lnTo>
                    <a:pt x="45" y="156"/>
                  </a:lnTo>
                  <a:lnTo>
                    <a:pt x="45" y="158"/>
                  </a:lnTo>
                  <a:lnTo>
                    <a:pt x="45" y="161"/>
                  </a:lnTo>
                  <a:lnTo>
                    <a:pt x="45" y="163"/>
                  </a:lnTo>
                  <a:lnTo>
                    <a:pt x="45" y="165"/>
                  </a:lnTo>
                  <a:lnTo>
                    <a:pt x="45" y="168"/>
                  </a:lnTo>
                  <a:lnTo>
                    <a:pt x="45" y="168"/>
                  </a:lnTo>
                  <a:lnTo>
                    <a:pt x="45" y="170"/>
                  </a:lnTo>
                  <a:lnTo>
                    <a:pt x="45" y="170"/>
                  </a:lnTo>
                  <a:lnTo>
                    <a:pt x="45" y="170"/>
                  </a:lnTo>
                  <a:lnTo>
                    <a:pt x="45" y="170"/>
                  </a:lnTo>
                  <a:lnTo>
                    <a:pt x="45" y="172"/>
                  </a:lnTo>
                  <a:lnTo>
                    <a:pt x="47" y="172"/>
                  </a:lnTo>
                  <a:lnTo>
                    <a:pt x="47" y="172"/>
                  </a:lnTo>
                  <a:lnTo>
                    <a:pt x="47" y="172"/>
                  </a:lnTo>
                  <a:lnTo>
                    <a:pt x="47" y="172"/>
                  </a:lnTo>
                  <a:lnTo>
                    <a:pt x="47" y="172"/>
                  </a:lnTo>
                  <a:lnTo>
                    <a:pt x="47" y="177"/>
                  </a:lnTo>
                  <a:lnTo>
                    <a:pt x="47" y="177"/>
                  </a:lnTo>
                  <a:lnTo>
                    <a:pt x="50" y="177"/>
                  </a:lnTo>
                  <a:lnTo>
                    <a:pt x="47" y="177"/>
                  </a:lnTo>
                  <a:lnTo>
                    <a:pt x="47" y="180"/>
                  </a:lnTo>
                  <a:lnTo>
                    <a:pt x="47" y="180"/>
                  </a:lnTo>
                  <a:lnTo>
                    <a:pt x="47" y="180"/>
                  </a:lnTo>
                  <a:lnTo>
                    <a:pt x="47" y="180"/>
                  </a:lnTo>
                  <a:lnTo>
                    <a:pt x="47" y="180"/>
                  </a:lnTo>
                  <a:lnTo>
                    <a:pt x="47" y="180"/>
                  </a:lnTo>
                  <a:lnTo>
                    <a:pt x="47" y="180"/>
                  </a:lnTo>
                  <a:lnTo>
                    <a:pt x="50" y="180"/>
                  </a:lnTo>
                  <a:lnTo>
                    <a:pt x="50" y="182"/>
                  </a:lnTo>
                  <a:lnTo>
                    <a:pt x="50" y="184"/>
                  </a:lnTo>
                  <a:lnTo>
                    <a:pt x="50" y="187"/>
                  </a:lnTo>
                  <a:lnTo>
                    <a:pt x="50" y="189"/>
                  </a:lnTo>
                  <a:lnTo>
                    <a:pt x="52" y="191"/>
                  </a:lnTo>
                  <a:lnTo>
                    <a:pt x="52" y="191"/>
                  </a:lnTo>
                  <a:lnTo>
                    <a:pt x="54" y="191"/>
                  </a:lnTo>
                  <a:lnTo>
                    <a:pt x="57" y="191"/>
                  </a:lnTo>
                  <a:lnTo>
                    <a:pt x="57" y="194"/>
                  </a:lnTo>
                  <a:lnTo>
                    <a:pt x="59" y="196"/>
                  </a:lnTo>
                  <a:lnTo>
                    <a:pt x="59" y="196"/>
                  </a:lnTo>
                  <a:lnTo>
                    <a:pt x="59" y="196"/>
                  </a:lnTo>
                  <a:lnTo>
                    <a:pt x="59" y="196"/>
                  </a:lnTo>
                  <a:lnTo>
                    <a:pt x="59" y="196"/>
                  </a:lnTo>
                  <a:lnTo>
                    <a:pt x="59" y="196"/>
                  </a:lnTo>
                  <a:lnTo>
                    <a:pt x="59" y="196"/>
                  </a:lnTo>
                  <a:lnTo>
                    <a:pt x="59" y="199"/>
                  </a:lnTo>
                  <a:lnTo>
                    <a:pt x="59" y="199"/>
                  </a:lnTo>
                  <a:lnTo>
                    <a:pt x="59" y="199"/>
                  </a:lnTo>
                  <a:lnTo>
                    <a:pt x="59" y="199"/>
                  </a:lnTo>
                  <a:lnTo>
                    <a:pt x="59" y="199"/>
                  </a:lnTo>
                  <a:lnTo>
                    <a:pt x="61" y="199"/>
                  </a:lnTo>
                  <a:lnTo>
                    <a:pt x="61" y="199"/>
                  </a:lnTo>
                  <a:lnTo>
                    <a:pt x="61" y="199"/>
                  </a:lnTo>
                  <a:lnTo>
                    <a:pt x="61" y="201"/>
                  </a:lnTo>
                  <a:lnTo>
                    <a:pt x="61" y="201"/>
                  </a:lnTo>
                  <a:lnTo>
                    <a:pt x="61" y="201"/>
                  </a:lnTo>
                  <a:lnTo>
                    <a:pt x="61" y="201"/>
                  </a:lnTo>
                  <a:lnTo>
                    <a:pt x="61" y="201"/>
                  </a:lnTo>
                  <a:lnTo>
                    <a:pt x="61" y="203"/>
                  </a:lnTo>
                  <a:lnTo>
                    <a:pt x="61" y="203"/>
                  </a:lnTo>
                  <a:lnTo>
                    <a:pt x="61" y="203"/>
                  </a:lnTo>
                  <a:lnTo>
                    <a:pt x="61" y="203"/>
                  </a:lnTo>
                  <a:lnTo>
                    <a:pt x="64" y="206"/>
                  </a:lnTo>
                  <a:lnTo>
                    <a:pt x="64" y="206"/>
                  </a:lnTo>
                  <a:lnTo>
                    <a:pt x="64" y="206"/>
                  </a:lnTo>
                  <a:lnTo>
                    <a:pt x="64" y="208"/>
                  </a:lnTo>
                  <a:lnTo>
                    <a:pt x="64" y="210"/>
                  </a:lnTo>
                  <a:lnTo>
                    <a:pt x="64" y="210"/>
                  </a:lnTo>
                  <a:lnTo>
                    <a:pt x="66" y="210"/>
                  </a:lnTo>
                  <a:lnTo>
                    <a:pt x="66" y="210"/>
                  </a:lnTo>
                  <a:lnTo>
                    <a:pt x="69" y="210"/>
                  </a:lnTo>
                  <a:lnTo>
                    <a:pt x="69" y="210"/>
                  </a:lnTo>
                  <a:lnTo>
                    <a:pt x="69" y="208"/>
                  </a:lnTo>
                  <a:lnTo>
                    <a:pt x="69" y="208"/>
                  </a:lnTo>
                  <a:lnTo>
                    <a:pt x="66" y="208"/>
                  </a:lnTo>
                  <a:lnTo>
                    <a:pt x="66" y="208"/>
                  </a:lnTo>
                  <a:lnTo>
                    <a:pt x="66" y="208"/>
                  </a:lnTo>
                  <a:lnTo>
                    <a:pt x="66" y="208"/>
                  </a:lnTo>
                  <a:lnTo>
                    <a:pt x="66" y="208"/>
                  </a:lnTo>
                  <a:lnTo>
                    <a:pt x="69" y="208"/>
                  </a:lnTo>
                  <a:lnTo>
                    <a:pt x="69" y="208"/>
                  </a:lnTo>
                  <a:lnTo>
                    <a:pt x="69" y="208"/>
                  </a:lnTo>
                  <a:lnTo>
                    <a:pt x="69" y="206"/>
                  </a:lnTo>
                  <a:lnTo>
                    <a:pt x="69" y="206"/>
                  </a:lnTo>
                  <a:lnTo>
                    <a:pt x="69" y="203"/>
                  </a:lnTo>
                  <a:lnTo>
                    <a:pt x="69" y="203"/>
                  </a:lnTo>
                  <a:lnTo>
                    <a:pt x="71" y="206"/>
                  </a:lnTo>
                  <a:lnTo>
                    <a:pt x="71" y="206"/>
                  </a:lnTo>
                  <a:lnTo>
                    <a:pt x="71" y="206"/>
                  </a:lnTo>
                  <a:lnTo>
                    <a:pt x="71" y="208"/>
                  </a:lnTo>
                  <a:lnTo>
                    <a:pt x="71" y="208"/>
                  </a:lnTo>
                  <a:lnTo>
                    <a:pt x="71" y="208"/>
                  </a:lnTo>
                  <a:lnTo>
                    <a:pt x="71" y="210"/>
                  </a:lnTo>
                  <a:lnTo>
                    <a:pt x="71" y="210"/>
                  </a:lnTo>
                  <a:lnTo>
                    <a:pt x="73" y="210"/>
                  </a:lnTo>
                  <a:lnTo>
                    <a:pt x="73" y="210"/>
                  </a:lnTo>
                  <a:lnTo>
                    <a:pt x="73" y="210"/>
                  </a:lnTo>
                  <a:lnTo>
                    <a:pt x="73" y="210"/>
                  </a:lnTo>
                  <a:lnTo>
                    <a:pt x="76" y="208"/>
                  </a:lnTo>
                  <a:lnTo>
                    <a:pt x="76" y="208"/>
                  </a:lnTo>
                  <a:lnTo>
                    <a:pt x="76" y="210"/>
                  </a:lnTo>
                  <a:lnTo>
                    <a:pt x="76" y="210"/>
                  </a:lnTo>
                  <a:lnTo>
                    <a:pt x="76" y="210"/>
                  </a:lnTo>
                  <a:lnTo>
                    <a:pt x="76" y="210"/>
                  </a:lnTo>
                  <a:lnTo>
                    <a:pt x="76" y="213"/>
                  </a:lnTo>
                  <a:lnTo>
                    <a:pt x="78" y="210"/>
                  </a:lnTo>
                  <a:lnTo>
                    <a:pt x="80" y="208"/>
                  </a:lnTo>
                  <a:lnTo>
                    <a:pt x="80" y="208"/>
                  </a:lnTo>
                  <a:lnTo>
                    <a:pt x="80" y="208"/>
                  </a:lnTo>
                  <a:lnTo>
                    <a:pt x="80" y="210"/>
                  </a:lnTo>
                  <a:lnTo>
                    <a:pt x="83" y="210"/>
                  </a:lnTo>
                  <a:lnTo>
                    <a:pt x="83" y="210"/>
                  </a:lnTo>
                  <a:lnTo>
                    <a:pt x="83" y="213"/>
                  </a:lnTo>
                  <a:lnTo>
                    <a:pt x="83" y="213"/>
                  </a:lnTo>
                  <a:lnTo>
                    <a:pt x="83" y="215"/>
                  </a:lnTo>
                  <a:lnTo>
                    <a:pt x="83" y="215"/>
                  </a:lnTo>
                  <a:lnTo>
                    <a:pt x="80" y="215"/>
                  </a:lnTo>
                  <a:lnTo>
                    <a:pt x="80" y="215"/>
                  </a:lnTo>
                  <a:lnTo>
                    <a:pt x="80" y="213"/>
                  </a:lnTo>
                  <a:lnTo>
                    <a:pt x="80" y="213"/>
                  </a:lnTo>
                  <a:lnTo>
                    <a:pt x="80" y="213"/>
                  </a:lnTo>
                  <a:lnTo>
                    <a:pt x="80" y="213"/>
                  </a:lnTo>
                  <a:lnTo>
                    <a:pt x="80" y="215"/>
                  </a:lnTo>
                  <a:lnTo>
                    <a:pt x="78" y="215"/>
                  </a:lnTo>
                  <a:lnTo>
                    <a:pt x="78" y="215"/>
                  </a:lnTo>
                  <a:lnTo>
                    <a:pt x="78" y="215"/>
                  </a:lnTo>
                  <a:lnTo>
                    <a:pt x="78" y="215"/>
                  </a:lnTo>
                  <a:lnTo>
                    <a:pt x="78" y="215"/>
                  </a:lnTo>
                  <a:lnTo>
                    <a:pt x="78" y="217"/>
                  </a:lnTo>
                  <a:lnTo>
                    <a:pt x="78" y="215"/>
                  </a:lnTo>
                  <a:lnTo>
                    <a:pt x="78" y="215"/>
                  </a:lnTo>
                  <a:lnTo>
                    <a:pt x="76" y="213"/>
                  </a:lnTo>
                  <a:lnTo>
                    <a:pt x="76" y="213"/>
                  </a:lnTo>
                  <a:lnTo>
                    <a:pt x="71" y="213"/>
                  </a:lnTo>
                  <a:lnTo>
                    <a:pt x="71" y="213"/>
                  </a:lnTo>
                  <a:lnTo>
                    <a:pt x="71" y="215"/>
                  </a:lnTo>
                  <a:lnTo>
                    <a:pt x="71" y="215"/>
                  </a:lnTo>
                  <a:lnTo>
                    <a:pt x="71" y="215"/>
                  </a:lnTo>
                  <a:lnTo>
                    <a:pt x="69" y="213"/>
                  </a:lnTo>
                  <a:lnTo>
                    <a:pt x="69" y="213"/>
                  </a:lnTo>
                  <a:lnTo>
                    <a:pt x="69" y="215"/>
                  </a:lnTo>
                  <a:lnTo>
                    <a:pt x="69" y="215"/>
                  </a:lnTo>
                  <a:lnTo>
                    <a:pt x="71" y="217"/>
                  </a:lnTo>
                  <a:lnTo>
                    <a:pt x="71" y="217"/>
                  </a:lnTo>
                  <a:lnTo>
                    <a:pt x="71" y="220"/>
                  </a:lnTo>
                  <a:lnTo>
                    <a:pt x="71" y="225"/>
                  </a:lnTo>
                  <a:lnTo>
                    <a:pt x="73" y="225"/>
                  </a:lnTo>
                  <a:lnTo>
                    <a:pt x="73" y="225"/>
                  </a:lnTo>
                  <a:lnTo>
                    <a:pt x="73" y="225"/>
                  </a:lnTo>
                  <a:lnTo>
                    <a:pt x="73" y="225"/>
                  </a:lnTo>
                  <a:lnTo>
                    <a:pt x="73" y="225"/>
                  </a:lnTo>
                  <a:lnTo>
                    <a:pt x="76" y="225"/>
                  </a:lnTo>
                  <a:lnTo>
                    <a:pt x="76" y="222"/>
                  </a:lnTo>
                  <a:lnTo>
                    <a:pt x="76" y="222"/>
                  </a:lnTo>
                  <a:lnTo>
                    <a:pt x="76" y="222"/>
                  </a:lnTo>
                  <a:lnTo>
                    <a:pt x="78" y="222"/>
                  </a:lnTo>
                  <a:lnTo>
                    <a:pt x="78" y="222"/>
                  </a:lnTo>
                  <a:lnTo>
                    <a:pt x="78" y="222"/>
                  </a:lnTo>
                  <a:lnTo>
                    <a:pt x="78" y="222"/>
                  </a:lnTo>
                  <a:lnTo>
                    <a:pt x="78" y="225"/>
                  </a:lnTo>
                  <a:lnTo>
                    <a:pt x="78" y="222"/>
                  </a:lnTo>
                  <a:lnTo>
                    <a:pt x="80" y="222"/>
                  </a:lnTo>
                  <a:lnTo>
                    <a:pt x="80" y="222"/>
                  </a:lnTo>
                  <a:lnTo>
                    <a:pt x="80" y="220"/>
                  </a:lnTo>
                  <a:lnTo>
                    <a:pt x="80" y="220"/>
                  </a:lnTo>
                  <a:lnTo>
                    <a:pt x="80" y="220"/>
                  </a:lnTo>
                  <a:lnTo>
                    <a:pt x="83" y="220"/>
                  </a:lnTo>
                  <a:lnTo>
                    <a:pt x="83" y="220"/>
                  </a:lnTo>
                  <a:lnTo>
                    <a:pt x="83" y="222"/>
                  </a:lnTo>
                  <a:lnTo>
                    <a:pt x="83" y="222"/>
                  </a:lnTo>
                  <a:lnTo>
                    <a:pt x="83" y="222"/>
                  </a:lnTo>
                  <a:lnTo>
                    <a:pt x="83" y="222"/>
                  </a:lnTo>
                  <a:lnTo>
                    <a:pt x="83" y="222"/>
                  </a:lnTo>
                  <a:lnTo>
                    <a:pt x="85" y="222"/>
                  </a:lnTo>
                  <a:lnTo>
                    <a:pt x="85" y="222"/>
                  </a:lnTo>
                  <a:lnTo>
                    <a:pt x="87" y="222"/>
                  </a:lnTo>
                  <a:lnTo>
                    <a:pt x="87" y="222"/>
                  </a:lnTo>
                  <a:lnTo>
                    <a:pt x="92" y="225"/>
                  </a:lnTo>
                  <a:lnTo>
                    <a:pt x="95" y="222"/>
                  </a:lnTo>
                  <a:lnTo>
                    <a:pt x="95" y="222"/>
                  </a:lnTo>
                  <a:lnTo>
                    <a:pt x="95" y="222"/>
                  </a:lnTo>
                  <a:lnTo>
                    <a:pt x="97" y="222"/>
                  </a:lnTo>
                  <a:lnTo>
                    <a:pt x="95" y="222"/>
                  </a:lnTo>
                  <a:lnTo>
                    <a:pt x="95" y="220"/>
                  </a:lnTo>
                  <a:lnTo>
                    <a:pt x="97" y="220"/>
                  </a:lnTo>
                  <a:lnTo>
                    <a:pt x="97" y="220"/>
                  </a:lnTo>
                  <a:lnTo>
                    <a:pt x="97" y="222"/>
                  </a:lnTo>
                  <a:lnTo>
                    <a:pt x="97" y="222"/>
                  </a:lnTo>
                  <a:lnTo>
                    <a:pt x="97" y="225"/>
                  </a:lnTo>
                  <a:lnTo>
                    <a:pt x="97" y="225"/>
                  </a:lnTo>
                  <a:lnTo>
                    <a:pt x="102" y="227"/>
                  </a:lnTo>
                  <a:lnTo>
                    <a:pt x="102" y="227"/>
                  </a:lnTo>
                  <a:lnTo>
                    <a:pt x="102" y="229"/>
                  </a:lnTo>
                  <a:lnTo>
                    <a:pt x="102" y="229"/>
                  </a:lnTo>
                  <a:lnTo>
                    <a:pt x="104" y="227"/>
                  </a:lnTo>
                  <a:lnTo>
                    <a:pt x="106" y="227"/>
                  </a:lnTo>
                  <a:lnTo>
                    <a:pt x="106" y="227"/>
                  </a:lnTo>
                  <a:lnTo>
                    <a:pt x="106" y="229"/>
                  </a:lnTo>
                  <a:lnTo>
                    <a:pt x="106" y="229"/>
                  </a:lnTo>
                  <a:lnTo>
                    <a:pt x="106" y="229"/>
                  </a:lnTo>
                  <a:lnTo>
                    <a:pt x="106" y="229"/>
                  </a:lnTo>
                  <a:lnTo>
                    <a:pt x="109" y="229"/>
                  </a:lnTo>
                  <a:lnTo>
                    <a:pt x="109" y="229"/>
                  </a:lnTo>
                  <a:lnTo>
                    <a:pt x="111" y="227"/>
                  </a:lnTo>
                  <a:lnTo>
                    <a:pt x="114" y="227"/>
                  </a:lnTo>
                  <a:lnTo>
                    <a:pt x="114" y="227"/>
                  </a:lnTo>
                  <a:lnTo>
                    <a:pt x="114" y="225"/>
                  </a:lnTo>
                  <a:lnTo>
                    <a:pt x="111" y="225"/>
                  </a:lnTo>
                  <a:lnTo>
                    <a:pt x="111" y="225"/>
                  </a:lnTo>
                  <a:lnTo>
                    <a:pt x="111" y="222"/>
                  </a:lnTo>
                  <a:lnTo>
                    <a:pt x="111" y="225"/>
                  </a:lnTo>
                  <a:lnTo>
                    <a:pt x="114" y="225"/>
                  </a:lnTo>
                  <a:lnTo>
                    <a:pt x="114" y="225"/>
                  </a:lnTo>
                  <a:lnTo>
                    <a:pt x="114" y="222"/>
                  </a:lnTo>
                  <a:lnTo>
                    <a:pt x="114" y="222"/>
                  </a:lnTo>
                  <a:lnTo>
                    <a:pt x="114" y="222"/>
                  </a:lnTo>
                  <a:lnTo>
                    <a:pt x="114" y="222"/>
                  </a:lnTo>
                  <a:lnTo>
                    <a:pt x="114" y="222"/>
                  </a:lnTo>
                  <a:lnTo>
                    <a:pt x="114" y="220"/>
                  </a:lnTo>
                  <a:lnTo>
                    <a:pt x="116" y="220"/>
                  </a:lnTo>
                  <a:lnTo>
                    <a:pt x="118" y="220"/>
                  </a:lnTo>
                  <a:lnTo>
                    <a:pt x="118" y="220"/>
                  </a:lnTo>
                  <a:lnTo>
                    <a:pt x="114" y="217"/>
                  </a:lnTo>
                  <a:lnTo>
                    <a:pt x="114" y="217"/>
                  </a:lnTo>
                  <a:lnTo>
                    <a:pt x="116" y="217"/>
                  </a:lnTo>
                  <a:lnTo>
                    <a:pt x="116" y="217"/>
                  </a:lnTo>
                  <a:lnTo>
                    <a:pt x="118" y="217"/>
                  </a:lnTo>
                  <a:lnTo>
                    <a:pt x="118" y="217"/>
                  </a:lnTo>
                  <a:lnTo>
                    <a:pt x="118" y="215"/>
                  </a:lnTo>
                  <a:lnTo>
                    <a:pt x="121" y="215"/>
                  </a:lnTo>
                  <a:lnTo>
                    <a:pt x="121" y="213"/>
                  </a:lnTo>
                  <a:lnTo>
                    <a:pt x="121" y="213"/>
                  </a:lnTo>
                  <a:lnTo>
                    <a:pt x="121" y="213"/>
                  </a:lnTo>
                  <a:lnTo>
                    <a:pt x="118" y="213"/>
                  </a:lnTo>
                  <a:lnTo>
                    <a:pt x="116" y="213"/>
                  </a:lnTo>
                  <a:lnTo>
                    <a:pt x="118" y="210"/>
                  </a:lnTo>
                  <a:lnTo>
                    <a:pt x="118" y="210"/>
                  </a:lnTo>
                  <a:lnTo>
                    <a:pt x="121" y="210"/>
                  </a:lnTo>
                  <a:lnTo>
                    <a:pt x="121" y="210"/>
                  </a:lnTo>
                  <a:lnTo>
                    <a:pt x="121" y="210"/>
                  </a:lnTo>
                  <a:lnTo>
                    <a:pt x="121" y="210"/>
                  </a:lnTo>
                  <a:lnTo>
                    <a:pt x="121" y="210"/>
                  </a:lnTo>
                  <a:lnTo>
                    <a:pt x="121" y="210"/>
                  </a:lnTo>
                  <a:lnTo>
                    <a:pt x="123" y="210"/>
                  </a:lnTo>
                  <a:lnTo>
                    <a:pt x="123" y="210"/>
                  </a:lnTo>
                  <a:lnTo>
                    <a:pt x="123" y="210"/>
                  </a:lnTo>
                  <a:lnTo>
                    <a:pt x="123" y="210"/>
                  </a:lnTo>
                  <a:lnTo>
                    <a:pt x="123" y="208"/>
                  </a:lnTo>
                  <a:lnTo>
                    <a:pt x="123" y="208"/>
                  </a:lnTo>
                  <a:lnTo>
                    <a:pt x="123" y="208"/>
                  </a:lnTo>
                  <a:lnTo>
                    <a:pt x="118" y="206"/>
                  </a:lnTo>
                  <a:lnTo>
                    <a:pt x="118" y="206"/>
                  </a:lnTo>
                  <a:lnTo>
                    <a:pt x="118" y="203"/>
                  </a:lnTo>
                  <a:lnTo>
                    <a:pt x="118" y="203"/>
                  </a:lnTo>
                  <a:lnTo>
                    <a:pt x="118" y="201"/>
                  </a:lnTo>
                  <a:lnTo>
                    <a:pt x="118" y="201"/>
                  </a:lnTo>
                  <a:lnTo>
                    <a:pt x="121" y="201"/>
                  </a:lnTo>
                  <a:lnTo>
                    <a:pt x="121" y="199"/>
                  </a:lnTo>
                  <a:lnTo>
                    <a:pt x="121" y="199"/>
                  </a:lnTo>
                  <a:lnTo>
                    <a:pt x="121" y="201"/>
                  </a:lnTo>
                  <a:lnTo>
                    <a:pt x="121" y="203"/>
                  </a:lnTo>
                  <a:lnTo>
                    <a:pt x="121" y="203"/>
                  </a:lnTo>
                  <a:lnTo>
                    <a:pt x="123" y="203"/>
                  </a:lnTo>
                  <a:lnTo>
                    <a:pt x="123" y="203"/>
                  </a:lnTo>
                  <a:lnTo>
                    <a:pt x="123" y="203"/>
                  </a:lnTo>
                  <a:lnTo>
                    <a:pt x="125" y="203"/>
                  </a:lnTo>
                  <a:lnTo>
                    <a:pt x="125" y="201"/>
                  </a:lnTo>
                  <a:lnTo>
                    <a:pt x="125" y="203"/>
                  </a:lnTo>
                  <a:lnTo>
                    <a:pt x="125" y="203"/>
                  </a:lnTo>
                  <a:lnTo>
                    <a:pt x="125" y="203"/>
                  </a:lnTo>
                  <a:lnTo>
                    <a:pt x="125" y="206"/>
                  </a:lnTo>
                  <a:lnTo>
                    <a:pt x="123" y="206"/>
                  </a:lnTo>
                  <a:lnTo>
                    <a:pt x="125" y="206"/>
                  </a:lnTo>
                  <a:lnTo>
                    <a:pt x="125" y="206"/>
                  </a:lnTo>
                  <a:lnTo>
                    <a:pt x="128" y="206"/>
                  </a:lnTo>
                  <a:lnTo>
                    <a:pt x="128" y="208"/>
                  </a:lnTo>
                  <a:lnTo>
                    <a:pt x="125" y="208"/>
                  </a:lnTo>
                  <a:lnTo>
                    <a:pt x="125" y="208"/>
                  </a:lnTo>
                  <a:lnTo>
                    <a:pt x="128" y="208"/>
                  </a:lnTo>
                  <a:lnTo>
                    <a:pt x="128" y="208"/>
                  </a:lnTo>
                  <a:lnTo>
                    <a:pt x="128" y="208"/>
                  </a:lnTo>
                  <a:lnTo>
                    <a:pt x="128" y="210"/>
                  </a:lnTo>
                  <a:lnTo>
                    <a:pt x="130" y="208"/>
                  </a:lnTo>
                  <a:lnTo>
                    <a:pt x="130" y="208"/>
                  </a:lnTo>
                  <a:lnTo>
                    <a:pt x="130" y="208"/>
                  </a:lnTo>
                  <a:lnTo>
                    <a:pt x="132" y="206"/>
                  </a:lnTo>
                  <a:lnTo>
                    <a:pt x="132" y="203"/>
                  </a:lnTo>
                  <a:lnTo>
                    <a:pt x="132" y="203"/>
                  </a:lnTo>
                  <a:lnTo>
                    <a:pt x="132" y="201"/>
                  </a:lnTo>
                  <a:lnTo>
                    <a:pt x="132" y="201"/>
                  </a:lnTo>
                  <a:lnTo>
                    <a:pt x="132" y="199"/>
                  </a:lnTo>
                  <a:lnTo>
                    <a:pt x="135" y="199"/>
                  </a:lnTo>
                  <a:lnTo>
                    <a:pt x="135" y="199"/>
                  </a:lnTo>
                  <a:lnTo>
                    <a:pt x="135" y="199"/>
                  </a:lnTo>
                  <a:lnTo>
                    <a:pt x="135" y="196"/>
                  </a:lnTo>
                  <a:lnTo>
                    <a:pt x="132" y="196"/>
                  </a:lnTo>
                  <a:lnTo>
                    <a:pt x="132" y="194"/>
                  </a:lnTo>
                  <a:lnTo>
                    <a:pt x="135" y="194"/>
                  </a:lnTo>
                  <a:lnTo>
                    <a:pt x="135" y="194"/>
                  </a:lnTo>
                  <a:lnTo>
                    <a:pt x="137" y="196"/>
                  </a:lnTo>
                  <a:lnTo>
                    <a:pt x="137" y="196"/>
                  </a:lnTo>
                  <a:lnTo>
                    <a:pt x="137" y="194"/>
                  </a:lnTo>
                  <a:lnTo>
                    <a:pt x="137" y="191"/>
                  </a:lnTo>
                  <a:lnTo>
                    <a:pt x="137" y="191"/>
                  </a:lnTo>
                  <a:lnTo>
                    <a:pt x="140" y="189"/>
                  </a:lnTo>
                  <a:lnTo>
                    <a:pt x="140" y="189"/>
                  </a:lnTo>
                  <a:lnTo>
                    <a:pt x="140" y="187"/>
                  </a:lnTo>
                  <a:lnTo>
                    <a:pt x="137" y="184"/>
                  </a:lnTo>
                  <a:lnTo>
                    <a:pt x="137" y="184"/>
                  </a:lnTo>
                  <a:lnTo>
                    <a:pt x="137" y="182"/>
                  </a:lnTo>
                  <a:lnTo>
                    <a:pt x="137" y="182"/>
                  </a:lnTo>
                  <a:lnTo>
                    <a:pt x="137" y="182"/>
                  </a:lnTo>
                  <a:lnTo>
                    <a:pt x="137" y="182"/>
                  </a:lnTo>
                  <a:lnTo>
                    <a:pt x="137" y="180"/>
                  </a:lnTo>
                  <a:lnTo>
                    <a:pt x="137" y="180"/>
                  </a:lnTo>
                  <a:lnTo>
                    <a:pt x="137" y="180"/>
                  </a:lnTo>
                  <a:lnTo>
                    <a:pt x="137" y="182"/>
                  </a:lnTo>
                  <a:lnTo>
                    <a:pt x="140" y="184"/>
                  </a:lnTo>
                  <a:lnTo>
                    <a:pt x="140" y="187"/>
                  </a:lnTo>
                  <a:lnTo>
                    <a:pt x="142" y="187"/>
                  </a:lnTo>
                  <a:lnTo>
                    <a:pt x="142" y="187"/>
                  </a:lnTo>
                  <a:lnTo>
                    <a:pt x="142" y="189"/>
                  </a:lnTo>
                  <a:lnTo>
                    <a:pt x="142" y="189"/>
                  </a:lnTo>
                  <a:lnTo>
                    <a:pt x="142" y="189"/>
                  </a:lnTo>
                  <a:lnTo>
                    <a:pt x="144" y="189"/>
                  </a:lnTo>
                  <a:lnTo>
                    <a:pt x="144" y="187"/>
                  </a:lnTo>
                  <a:lnTo>
                    <a:pt x="144" y="189"/>
                  </a:lnTo>
                  <a:lnTo>
                    <a:pt x="144" y="191"/>
                  </a:lnTo>
                  <a:lnTo>
                    <a:pt x="144" y="191"/>
                  </a:lnTo>
                  <a:lnTo>
                    <a:pt x="144" y="191"/>
                  </a:lnTo>
                  <a:lnTo>
                    <a:pt x="144" y="194"/>
                  </a:lnTo>
                  <a:lnTo>
                    <a:pt x="144" y="194"/>
                  </a:lnTo>
                  <a:lnTo>
                    <a:pt x="142" y="194"/>
                  </a:lnTo>
                  <a:lnTo>
                    <a:pt x="142" y="194"/>
                  </a:lnTo>
                  <a:lnTo>
                    <a:pt x="142" y="194"/>
                  </a:lnTo>
                  <a:lnTo>
                    <a:pt x="142" y="191"/>
                  </a:lnTo>
                  <a:lnTo>
                    <a:pt x="140" y="194"/>
                  </a:lnTo>
                  <a:lnTo>
                    <a:pt x="140" y="194"/>
                  </a:lnTo>
                  <a:lnTo>
                    <a:pt x="142" y="194"/>
                  </a:lnTo>
                  <a:lnTo>
                    <a:pt x="142" y="196"/>
                  </a:lnTo>
                  <a:lnTo>
                    <a:pt x="142" y="196"/>
                  </a:lnTo>
                  <a:lnTo>
                    <a:pt x="142" y="196"/>
                  </a:lnTo>
                  <a:lnTo>
                    <a:pt x="147" y="194"/>
                  </a:lnTo>
                  <a:lnTo>
                    <a:pt x="147" y="194"/>
                  </a:lnTo>
                  <a:lnTo>
                    <a:pt x="147" y="194"/>
                  </a:lnTo>
                  <a:lnTo>
                    <a:pt x="149" y="191"/>
                  </a:lnTo>
                  <a:lnTo>
                    <a:pt x="147" y="189"/>
                  </a:lnTo>
                  <a:lnTo>
                    <a:pt x="147" y="187"/>
                  </a:lnTo>
                  <a:lnTo>
                    <a:pt x="147" y="184"/>
                  </a:lnTo>
                  <a:lnTo>
                    <a:pt x="147" y="184"/>
                  </a:lnTo>
                  <a:lnTo>
                    <a:pt x="149" y="184"/>
                  </a:lnTo>
                  <a:lnTo>
                    <a:pt x="151" y="182"/>
                  </a:lnTo>
                  <a:lnTo>
                    <a:pt x="151" y="182"/>
                  </a:lnTo>
                  <a:lnTo>
                    <a:pt x="151" y="184"/>
                  </a:lnTo>
                  <a:lnTo>
                    <a:pt x="151" y="184"/>
                  </a:lnTo>
                  <a:lnTo>
                    <a:pt x="151" y="184"/>
                  </a:lnTo>
                  <a:lnTo>
                    <a:pt x="151" y="184"/>
                  </a:lnTo>
                  <a:lnTo>
                    <a:pt x="151" y="184"/>
                  </a:lnTo>
                  <a:lnTo>
                    <a:pt x="154" y="184"/>
                  </a:lnTo>
                  <a:lnTo>
                    <a:pt x="154" y="184"/>
                  </a:lnTo>
                  <a:lnTo>
                    <a:pt x="154" y="184"/>
                  </a:lnTo>
                  <a:lnTo>
                    <a:pt x="154" y="187"/>
                  </a:lnTo>
                  <a:lnTo>
                    <a:pt x="154" y="187"/>
                  </a:lnTo>
                  <a:lnTo>
                    <a:pt x="154" y="187"/>
                  </a:lnTo>
                  <a:lnTo>
                    <a:pt x="156" y="187"/>
                  </a:lnTo>
                  <a:lnTo>
                    <a:pt x="156" y="187"/>
                  </a:lnTo>
                  <a:lnTo>
                    <a:pt x="156" y="187"/>
                  </a:lnTo>
                  <a:lnTo>
                    <a:pt x="158" y="187"/>
                  </a:lnTo>
                  <a:lnTo>
                    <a:pt x="158" y="187"/>
                  </a:lnTo>
                  <a:lnTo>
                    <a:pt x="158" y="187"/>
                  </a:lnTo>
                  <a:lnTo>
                    <a:pt x="161" y="187"/>
                  </a:lnTo>
                  <a:lnTo>
                    <a:pt x="163" y="187"/>
                  </a:lnTo>
                  <a:lnTo>
                    <a:pt x="161" y="189"/>
                  </a:lnTo>
                  <a:lnTo>
                    <a:pt x="161" y="189"/>
                  </a:lnTo>
                  <a:lnTo>
                    <a:pt x="161" y="189"/>
                  </a:lnTo>
                  <a:lnTo>
                    <a:pt x="163" y="189"/>
                  </a:lnTo>
                  <a:lnTo>
                    <a:pt x="163" y="191"/>
                  </a:lnTo>
                  <a:lnTo>
                    <a:pt x="161" y="191"/>
                  </a:lnTo>
                  <a:lnTo>
                    <a:pt x="161" y="191"/>
                  </a:lnTo>
                  <a:lnTo>
                    <a:pt x="161" y="191"/>
                  </a:lnTo>
                  <a:lnTo>
                    <a:pt x="161" y="191"/>
                  </a:lnTo>
                  <a:lnTo>
                    <a:pt x="161" y="194"/>
                  </a:lnTo>
                  <a:lnTo>
                    <a:pt x="163" y="194"/>
                  </a:lnTo>
                  <a:lnTo>
                    <a:pt x="163" y="194"/>
                  </a:lnTo>
                  <a:lnTo>
                    <a:pt x="163" y="194"/>
                  </a:lnTo>
                  <a:lnTo>
                    <a:pt x="163" y="196"/>
                  </a:lnTo>
                  <a:lnTo>
                    <a:pt x="161" y="196"/>
                  </a:lnTo>
                  <a:lnTo>
                    <a:pt x="161" y="196"/>
                  </a:lnTo>
                  <a:lnTo>
                    <a:pt x="161" y="196"/>
                  </a:lnTo>
                  <a:lnTo>
                    <a:pt x="161" y="196"/>
                  </a:lnTo>
                  <a:lnTo>
                    <a:pt x="161" y="196"/>
                  </a:lnTo>
                  <a:lnTo>
                    <a:pt x="161" y="196"/>
                  </a:lnTo>
                  <a:lnTo>
                    <a:pt x="158" y="196"/>
                  </a:lnTo>
                  <a:lnTo>
                    <a:pt x="158" y="196"/>
                  </a:lnTo>
                  <a:lnTo>
                    <a:pt x="156" y="196"/>
                  </a:lnTo>
                  <a:lnTo>
                    <a:pt x="156" y="194"/>
                  </a:lnTo>
                  <a:lnTo>
                    <a:pt x="156" y="191"/>
                  </a:lnTo>
                  <a:lnTo>
                    <a:pt x="156" y="191"/>
                  </a:lnTo>
                  <a:lnTo>
                    <a:pt x="156" y="189"/>
                  </a:lnTo>
                  <a:lnTo>
                    <a:pt x="156" y="189"/>
                  </a:lnTo>
                  <a:lnTo>
                    <a:pt x="156" y="189"/>
                  </a:lnTo>
                  <a:lnTo>
                    <a:pt x="154" y="189"/>
                  </a:lnTo>
                  <a:lnTo>
                    <a:pt x="154" y="189"/>
                  </a:lnTo>
                  <a:lnTo>
                    <a:pt x="154" y="189"/>
                  </a:lnTo>
                  <a:lnTo>
                    <a:pt x="154" y="191"/>
                  </a:lnTo>
                  <a:lnTo>
                    <a:pt x="154" y="191"/>
                  </a:lnTo>
                  <a:lnTo>
                    <a:pt x="154" y="191"/>
                  </a:lnTo>
                  <a:lnTo>
                    <a:pt x="154" y="191"/>
                  </a:lnTo>
                  <a:lnTo>
                    <a:pt x="154" y="191"/>
                  </a:lnTo>
                  <a:lnTo>
                    <a:pt x="154" y="191"/>
                  </a:lnTo>
                  <a:lnTo>
                    <a:pt x="154" y="191"/>
                  </a:lnTo>
                  <a:lnTo>
                    <a:pt x="154" y="191"/>
                  </a:lnTo>
                  <a:lnTo>
                    <a:pt x="151" y="194"/>
                  </a:lnTo>
                  <a:lnTo>
                    <a:pt x="151" y="194"/>
                  </a:lnTo>
                  <a:lnTo>
                    <a:pt x="151" y="194"/>
                  </a:lnTo>
                  <a:lnTo>
                    <a:pt x="151" y="196"/>
                  </a:lnTo>
                  <a:lnTo>
                    <a:pt x="151" y="196"/>
                  </a:lnTo>
                  <a:lnTo>
                    <a:pt x="151" y="196"/>
                  </a:lnTo>
                  <a:lnTo>
                    <a:pt x="151" y="199"/>
                  </a:lnTo>
                  <a:lnTo>
                    <a:pt x="156" y="199"/>
                  </a:lnTo>
                  <a:lnTo>
                    <a:pt x="156" y="199"/>
                  </a:lnTo>
                  <a:lnTo>
                    <a:pt x="154" y="201"/>
                  </a:lnTo>
                  <a:lnTo>
                    <a:pt x="154" y="201"/>
                  </a:lnTo>
                  <a:lnTo>
                    <a:pt x="154" y="203"/>
                  </a:lnTo>
                  <a:lnTo>
                    <a:pt x="156" y="206"/>
                  </a:lnTo>
                  <a:lnTo>
                    <a:pt x="156" y="208"/>
                  </a:lnTo>
                  <a:lnTo>
                    <a:pt x="158" y="206"/>
                  </a:lnTo>
                  <a:lnTo>
                    <a:pt x="158" y="206"/>
                  </a:lnTo>
                  <a:lnTo>
                    <a:pt x="158" y="206"/>
                  </a:lnTo>
                  <a:lnTo>
                    <a:pt x="161" y="206"/>
                  </a:lnTo>
                  <a:lnTo>
                    <a:pt x="161" y="203"/>
                  </a:lnTo>
                  <a:lnTo>
                    <a:pt x="161" y="203"/>
                  </a:lnTo>
                  <a:lnTo>
                    <a:pt x="161" y="201"/>
                  </a:lnTo>
                  <a:lnTo>
                    <a:pt x="161" y="201"/>
                  </a:lnTo>
                  <a:lnTo>
                    <a:pt x="161" y="201"/>
                  </a:lnTo>
                  <a:lnTo>
                    <a:pt x="161" y="201"/>
                  </a:lnTo>
                  <a:lnTo>
                    <a:pt x="161" y="201"/>
                  </a:lnTo>
                  <a:lnTo>
                    <a:pt x="161" y="203"/>
                  </a:lnTo>
                  <a:lnTo>
                    <a:pt x="163" y="203"/>
                  </a:lnTo>
                  <a:lnTo>
                    <a:pt x="166" y="206"/>
                  </a:lnTo>
                  <a:lnTo>
                    <a:pt x="166" y="206"/>
                  </a:lnTo>
                  <a:lnTo>
                    <a:pt x="166" y="206"/>
                  </a:lnTo>
                  <a:lnTo>
                    <a:pt x="166" y="206"/>
                  </a:lnTo>
                  <a:lnTo>
                    <a:pt x="166" y="206"/>
                  </a:lnTo>
                  <a:lnTo>
                    <a:pt x="166" y="206"/>
                  </a:lnTo>
                  <a:lnTo>
                    <a:pt x="166" y="203"/>
                  </a:lnTo>
                  <a:lnTo>
                    <a:pt x="166" y="203"/>
                  </a:lnTo>
                  <a:lnTo>
                    <a:pt x="166" y="203"/>
                  </a:lnTo>
                  <a:lnTo>
                    <a:pt x="168" y="203"/>
                  </a:lnTo>
                  <a:lnTo>
                    <a:pt x="168" y="201"/>
                  </a:lnTo>
                  <a:lnTo>
                    <a:pt x="168" y="201"/>
                  </a:lnTo>
                  <a:lnTo>
                    <a:pt x="166" y="201"/>
                  </a:lnTo>
                  <a:lnTo>
                    <a:pt x="166" y="201"/>
                  </a:lnTo>
                  <a:lnTo>
                    <a:pt x="166" y="201"/>
                  </a:lnTo>
                  <a:lnTo>
                    <a:pt x="166" y="201"/>
                  </a:lnTo>
                  <a:lnTo>
                    <a:pt x="166" y="199"/>
                  </a:lnTo>
                  <a:lnTo>
                    <a:pt x="166" y="199"/>
                  </a:lnTo>
                  <a:lnTo>
                    <a:pt x="166" y="196"/>
                  </a:lnTo>
                  <a:lnTo>
                    <a:pt x="166" y="196"/>
                  </a:lnTo>
                  <a:lnTo>
                    <a:pt x="168" y="194"/>
                  </a:lnTo>
                  <a:lnTo>
                    <a:pt x="168" y="191"/>
                  </a:lnTo>
                  <a:lnTo>
                    <a:pt x="168" y="191"/>
                  </a:lnTo>
                  <a:lnTo>
                    <a:pt x="168" y="191"/>
                  </a:lnTo>
                  <a:lnTo>
                    <a:pt x="170" y="191"/>
                  </a:lnTo>
                  <a:lnTo>
                    <a:pt x="170" y="189"/>
                  </a:lnTo>
                  <a:lnTo>
                    <a:pt x="170" y="189"/>
                  </a:lnTo>
                  <a:lnTo>
                    <a:pt x="170" y="189"/>
                  </a:lnTo>
                  <a:lnTo>
                    <a:pt x="168" y="189"/>
                  </a:lnTo>
                  <a:lnTo>
                    <a:pt x="168" y="189"/>
                  </a:lnTo>
                  <a:lnTo>
                    <a:pt x="168" y="189"/>
                  </a:lnTo>
                  <a:lnTo>
                    <a:pt x="170" y="189"/>
                  </a:lnTo>
                  <a:lnTo>
                    <a:pt x="170" y="189"/>
                  </a:lnTo>
                  <a:lnTo>
                    <a:pt x="170" y="187"/>
                  </a:lnTo>
                  <a:lnTo>
                    <a:pt x="170" y="187"/>
                  </a:lnTo>
                  <a:lnTo>
                    <a:pt x="170" y="187"/>
                  </a:lnTo>
                  <a:lnTo>
                    <a:pt x="168" y="187"/>
                  </a:lnTo>
                  <a:lnTo>
                    <a:pt x="170" y="187"/>
                  </a:lnTo>
                  <a:lnTo>
                    <a:pt x="168" y="187"/>
                  </a:lnTo>
                  <a:lnTo>
                    <a:pt x="168" y="187"/>
                  </a:lnTo>
                  <a:lnTo>
                    <a:pt x="168" y="184"/>
                  </a:lnTo>
                  <a:lnTo>
                    <a:pt x="168" y="187"/>
                  </a:lnTo>
                  <a:lnTo>
                    <a:pt x="168" y="187"/>
                  </a:lnTo>
                  <a:lnTo>
                    <a:pt x="168" y="187"/>
                  </a:lnTo>
                  <a:lnTo>
                    <a:pt x="168" y="184"/>
                  </a:lnTo>
                  <a:lnTo>
                    <a:pt x="166" y="184"/>
                  </a:lnTo>
                  <a:lnTo>
                    <a:pt x="166" y="184"/>
                  </a:lnTo>
                  <a:lnTo>
                    <a:pt x="166" y="187"/>
                  </a:lnTo>
                  <a:lnTo>
                    <a:pt x="166" y="187"/>
                  </a:lnTo>
                  <a:lnTo>
                    <a:pt x="166" y="187"/>
                  </a:lnTo>
                  <a:lnTo>
                    <a:pt x="166" y="187"/>
                  </a:lnTo>
                  <a:lnTo>
                    <a:pt x="163" y="187"/>
                  </a:lnTo>
                  <a:lnTo>
                    <a:pt x="163" y="187"/>
                  </a:lnTo>
                  <a:lnTo>
                    <a:pt x="163" y="187"/>
                  </a:lnTo>
                  <a:lnTo>
                    <a:pt x="163" y="184"/>
                  </a:lnTo>
                  <a:lnTo>
                    <a:pt x="163" y="184"/>
                  </a:lnTo>
                  <a:lnTo>
                    <a:pt x="163" y="184"/>
                  </a:lnTo>
                  <a:lnTo>
                    <a:pt x="166" y="184"/>
                  </a:lnTo>
                  <a:lnTo>
                    <a:pt x="166" y="184"/>
                  </a:lnTo>
                  <a:lnTo>
                    <a:pt x="166" y="184"/>
                  </a:lnTo>
                  <a:lnTo>
                    <a:pt x="166" y="182"/>
                  </a:lnTo>
                  <a:lnTo>
                    <a:pt x="166" y="182"/>
                  </a:lnTo>
                  <a:lnTo>
                    <a:pt x="166" y="180"/>
                  </a:lnTo>
                  <a:lnTo>
                    <a:pt x="166" y="180"/>
                  </a:lnTo>
                  <a:lnTo>
                    <a:pt x="166" y="180"/>
                  </a:lnTo>
                  <a:lnTo>
                    <a:pt x="168" y="180"/>
                  </a:lnTo>
                  <a:lnTo>
                    <a:pt x="168" y="177"/>
                  </a:lnTo>
                  <a:lnTo>
                    <a:pt x="170" y="177"/>
                  </a:lnTo>
                  <a:lnTo>
                    <a:pt x="170" y="177"/>
                  </a:lnTo>
                  <a:lnTo>
                    <a:pt x="170" y="175"/>
                  </a:lnTo>
                  <a:lnTo>
                    <a:pt x="170" y="175"/>
                  </a:lnTo>
                  <a:lnTo>
                    <a:pt x="170" y="172"/>
                  </a:lnTo>
                  <a:lnTo>
                    <a:pt x="170" y="172"/>
                  </a:lnTo>
                  <a:lnTo>
                    <a:pt x="170" y="172"/>
                  </a:lnTo>
                  <a:lnTo>
                    <a:pt x="170" y="172"/>
                  </a:lnTo>
                  <a:lnTo>
                    <a:pt x="170" y="172"/>
                  </a:lnTo>
                  <a:lnTo>
                    <a:pt x="170" y="172"/>
                  </a:lnTo>
                  <a:lnTo>
                    <a:pt x="170" y="170"/>
                  </a:lnTo>
                  <a:lnTo>
                    <a:pt x="170" y="170"/>
                  </a:lnTo>
                  <a:lnTo>
                    <a:pt x="168" y="168"/>
                  </a:lnTo>
                  <a:lnTo>
                    <a:pt x="168" y="168"/>
                  </a:lnTo>
                  <a:lnTo>
                    <a:pt x="170" y="168"/>
                  </a:lnTo>
                  <a:lnTo>
                    <a:pt x="170" y="165"/>
                  </a:lnTo>
                  <a:lnTo>
                    <a:pt x="170" y="165"/>
                  </a:lnTo>
                  <a:lnTo>
                    <a:pt x="170" y="165"/>
                  </a:lnTo>
                  <a:lnTo>
                    <a:pt x="170" y="168"/>
                  </a:lnTo>
                  <a:lnTo>
                    <a:pt x="170" y="168"/>
                  </a:lnTo>
                  <a:lnTo>
                    <a:pt x="173" y="168"/>
                  </a:lnTo>
                  <a:lnTo>
                    <a:pt x="173" y="165"/>
                  </a:lnTo>
                  <a:lnTo>
                    <a:pt x="173" y="165"/>
                  </a:lnTo>
                  <a:lnTo>
                    <a:pt x="175" y="165"/>
                  </a:lnTo>
                  <a:lnTo>
                    <a:pt x="175" y="163"/>
                  </a:lnTo>
                  <a:lnTo>
                    <a:pt x="175" y="161"/>
                  </a:lnTo>
                  <a:lnTo>
                    <a:pt x="175" y="158"/>
                  </a:lnTo>
                  <a:lnTo>
                    <a:pt x="175" y="156"/>
                  </a:lnTo>
                  <a:lnTo>
                    <a:pt x="177" y="156"/>
                  </a:lnTo>
                  <a:lnTo>
                    <a:pt x="177" y="156"/>
                  </a:lnTo>
                  <a:lnTo>
                    <a:pt x="177" y="154"/>
                  </a:lnTo>
                  <a:lnTo>
                    <a:pt x="175" y="154"/>
                  </a:lnTo>
                  <a:lnTo>
                    <a:pt x="175" y="154"/>
                  </a:lnTo>
                  <a:lnTo>
                    <a:pt x="175" y="156"/>
                  </a:lnTo>
                  <a:lnTo>
                    <a:pt x="173" y="156"/>
                  </a:lnTo>
                  <a:lnTo>
                    <a:pt x="175" y="154"/>
                  </a:lnTo>
                  <a:lnTo>
                    <a:pt x="177" y="151"/>
                  </a:lnTo>
                  <a:lnTo>
                    <a:pt x="177" y="151"/>
                  </a:lnTo>
                  <a:lnTo>
                    <a:pt x="177" y="151"/>
                  </a:lnTo>
                  <a:lnTo>
                    <a:pt x="177" y="151"/>
                  </a:lnTo>
                  <a:lnTo>
                    <a:pt x="177" y="151"/>
                  </a:lnTo>
                  <a:lnTo>
                    <a:pt x="177" y="149"/>
                  </a:lnTo>
                  <a:lnTo>
                    <a:pt x="177" y="149"/>
                  </a:lnTo>
                  <a:lnTo>
                    <a:pt x="180" y="146"/>
                  </a:lnTo>
                  <a:lnTo>
                    <a:pt x="180" y="146"/>
                  </a:lnTo>
                  <a:lnTo>
                    <a:pt x="182" y="144"/>
                  </a:lnTo>
                  <a:lnTo>
                    <a:pt x="182" y="142"/>
                  </a:lnTo>
                  <a:lnTo>
                    <a:pt x="182" y="142"/>
                  </a:lnTo>
                  <a:lnTo>
                    <a:pt x="185" y="142"/>
                  </a:lnTo>
                  <a:lnTo>
                    <a:pt x="187" y="142"/>
                  </a:lnTo>
                  <a:lnTo>
                    <a:pt x="187" y="142"/>
                  </a:lnTo>
                  <a:lnTo>
                    <a:pt x="185" y="142"/>
                  </a:lnTo>
                  <a:lnTo>
                    <a:pt x="185" y="139"/>
                  </a:lnTo>
                  <a:lnTo>
                    <a:pt x="185" y="139"/>
                  </a:lnTo>
                  <a:lnTo>
                    <a:pt x="185" y="139"/>
                  </a:lnTo>
                  <a:lnTo>
                    <a:pt x="185" y="139"/>
                  </a:lnTo>
                  <a:lnTo>
                    <a:pt x="185" y="139"/>
                  </a:lnTo>
                  <a:lnTo>
                    <a:pt x="185" y="139"/>
                  </a:lnTo>
                  <a:lnTo>
                    <a:pt x="185" y="139"/>
                  </a:lnTo>
                  <a:lnTo>
                    <a:pt x="185" y="137"/>
                  </a:lnTo>
                  <a:lnTo>
                    <a:pt x="185" y="137"/>
                  </a:lnTo>
                  <a:lnTo>
                    <a:pt x="185" y="137"/>
                  </a:lnTo>
                  <a:lnTo>
                    <a:pt x="187" y="135"/>
                  </a:lnTo>
                  <a:lnTo>
                    <a:pt x="187" y="137"/>
                  </a:lnTo>
                  <a:lnTo>
                    <a:pt x="187" y="137"/>
                  </a:lnTo>
                  <a:lnTo>
                    <a:pt x="187" y="137"/>
                  </a:lnTo>
                  <a:lnTo>
                    <a:pt x="189" y="135"/>
                  </a:lnTo>
                  <a:lnTo>
                    <a:pt x="187" y="135"/>
                  </a:lnTo>
                  <a:lnTo>
                    <a:pt x="187" y="132"/>
                  </a:lnTo>
                  <a:lnTo>
                    <a:pt x="189" y="132"/>
                  </a:lnTo>
                  <a:lnTo>
                    <a:pt x="189" y="132"/>
                  </a:lnTo>
                  <a:lnTo>
                    <a:pt x="189" y="135"/>
                  </a:lnTo>
                  <a:lnTo>
                    <a:pt x="189" y="135"/>
                  </a:lnTo>
                  <a:lnTo>
                    <a:pt x="189" y="135"/>
                  </a:lnTo>
                  <a:lnTo>
                    <a:pt x="189" y="137"/>
                  </a:lnTo>
                  <a:lnTo>
                    <a:pt x="189" y="137"/>
                  </a:lnTo>
                  <a:lnTo>
                    <a:pt x="189" y="137"/>
                  </a:lnTo>
                  <a:lnTo>
                    <a:pt x="189" y="139"/>
                  </a:lnTo>
                  <a:lnTo>
                    <a:pt x="187" y="139"/>
                  </a:lnTo>
                  <a:lnTo>
                    <a:pt x="187" y="139"/>
                  </a:lnTo>
                  <a:lnTo>
                    <a:pt x="189" y="139"/>
                  </a:lnTo>
                  <a:lnTo>
                    <a:pt x="189" y="142"/>
                  </a:lnTo>
                  <a:lnTo>
                    <a:pt x="192" y="142"/>
                  </a:lnTo>
                  <a:lnTo>
                    <a:pt x="192" y="144"/>
                  </a:lnTo>
                  <a:lnTo>
                    <a:pt x="192" y="144"/>
                  </a:lnTo>
                  <a:lnTo>
                    <a:pt x="192" y="144"/>
                  </a:lnTo>
                  <a:lnTo>
                    <a:pt x="192" y="144"/>
                  </a:lnTo>
                  <a:lnTo>
                    <a:pt x="189" y="144"/>
                  </a:lnTo>
                  <a:lnTo>
                    <a:pt x="192" y="146"/>
                  </a:lnTo>
                  <a:lnTo>
                    <a:pt x="192" y="146"/>
                  </a:lnTo>
                  <a:lnTo>
                    <a:pt x="192" y="146"/>
                  </a:lnTo>
                  <a:lnTo>
                    <a:pt x="192" y="146"/>
                  </a:lnTo>
                  <a:lnTo>
                    <a:pt x="192" y="146"/>
                  </a:lnTo>
                  <a:lnTo>
                    <a:pt x="192" y="149"/>
                  </a:lnTo>
                  <a:lnTo>
                    <a:pt x="189" y="149"/>
                  </a:lnTo>
                  <a:lnTo>
                    <a:pt x="189" y="149"/>
                  </a:lnTo>
                  <a:lnTo>
                    <a:pt x="189" y="149"/>
                  </a:lnTo>
                  <a:lnTo>
                    <a:pt x="189" y="149"/>
                  </a:lnTo>
                  <a:lnTo>
                    <a:pt x="189" y="151"/>
                  </a:lnTo>
                  <a:lnTo>
                    <a:pt x="189" y="151"/>
                  </a:lnTo>
                  <a:lnTo>
                    <a:pt x="189" y="151"/>
                  </a:lnTo>
                  <a:lnTo>
                    <a:pt x="189" y="151"/>
                  </a:lnTo>
                  <a:lnTo>
                    <a:pt x="192" y="151"/>
                  </a:lnTo>
                  <a:lnTo>
                    <a:pt x="192" y="151"/>
                  </a:lnTo>
                  <a:lnTo>
                    <a:pt x="192" y="151"/>
                  </a:lnTo>
                  <a:lnTo>
                    <a:pt x="192" y="151"/>
                  </a:lnTo>
                  <a:lnTo>
                    <a:pt x="192" y="151"/>
                  </a:lnTo>
                  <a:lnTo>
                    <a:pt x="194" y="149"/>
                  </a:lnTo>
                  <a:lnTo>
                    <a:pt x="194" y="149"/>
                  </a:lnTo>
                  <a:lnTo>
                    <a:pt x="194" y="146"/>
                  </a:lnTo>
                  <a:lnTo>
                    <a:pt x="192" y="146"/>
                  </a:lnTo>
                  <a:lnTo>
                    <a:pt x="192" y="144"/>
                  </a:lnTo>
                  <a:lnTo>
                    <a:pt x="194" y="144"/>
                  </a:lnTo>
                  <a:lnTo>
                    <a:pt x="194" y="144"/>
                  </a:lnTo>
                  <a:lnTo>
                    <a:pt x="194" y="142"/>
                  </a:lnTo>
                  <a:lnTo>
                    <a:pt x="194" y="142"/>
                  </a:lnTo>
                  <a:lnTo>
                    <a:pt x="192" y="139"/>
                  </a:lnTo>
                  <a:lnTo>
                    <a:pt x="194" y="137"/>
                  </a:lnTo>
                  <a:lnTo>
                    <a:pt x="194" y="132"/>
                  </a:lnTo>
                  <a:lnTo>
                    <a:pt x="194" y="132"/>
                  </a:lnTo>
                  <a:lnTo>
                    <a:pt x="194" y="132"/>
                  </a:lnTo>
                  <a:lnTo>
                    <a:pt x="194" y="130"/>
                  </a:lnTo>
                  <a:lnTo>
                    <a:pt x="194" y="130"/>
                  </a:lnTo>
                  <a:lnTo>
                    <a:pt x="194" y="130"/>
                  </a:lnTo>
                  <a:lnTo>
                    <a:pt x="194" y="130"/>
                  </a:lnTo>
                  <a:lnTo>
                    <a:pt x="194" y="127"/>
                  </a:lnTo>
                  <a:lnTo>
                    <a:pt x="194" y="127"/>
                  </a:lnTo>
                  <a:lnTo>
                    <a:pt x="194" y="127"/>
                  </a:lnTo>
                  <a:lnTo>
                    <a:pt x="194" y="125"/>
                  </a:lnTo>
                  <a:lnTo>
                    <a:pt x="194" y="125"/>
                  </a:lnTo>
                  <a:lnTo>
                    <a:pt x="194" y="123"/>
                  </a:lnTo>
                  <a:lnTo>
                    <a:pt x="194" y="123"/>
                  </a:lnTo>
                  <a:lnTo>
                    <a:pt x="196" y="123"/>
                  </a:lnTo>
                  <a:lnTo>
                    <a:pt x="196" y="118"/>
                  </a:lnTo>
                  <a:lnTo>
                    <a:pt x="196" y="118"/>
                  </a:lnTo>
                  <a:lnTo>
                    <a:pt x="196" y="116"/>
                  </a:lnTo>
                  <a:lnTo>
                    <a:pt x="196" y="116"/>
                  </a:lnTo>
                  <a:lnTo>
                    <a:pt x="196" y="113"/>
                  </a:lnTo>
                  <a:lnTo>
                    <a:pt x="199" y="113"/>
                  </a:lnTo>
                  <a:lnTo>
                    <a:pt x="196" y="111"/>
                  </a:lnTo>
                  <a:lnTo>
                    <a:pt x="196" y="111"/>
                  </a:lnTo>
                  <a:lnTo>
                    <a:pt x="196" y="109"/>
                  </a:lnTo>
                  <a:lnTo>
                    <a:pt x="196" y="109"/>
                  </a:lnTo>
                  <a:lnTo>
                    <a:pt x="196" y="109"/>
                  </a:lnTo>
                  <a:lnTo>
                    <a:pt x="196" y="106"/>
                  </a:lnTo>
                  <a:lnTo>
                    <a:pt x="196" y="106"/>
                  </a:lnTo>
                  <a:lnTo>
                    <a:pt x="196" y="104"/>
                  </a:lnTo>
                  <a:lnTo>
                    <a:pt x="201" y="97"/>
                  </a:lnTo>
                  <a:lnTo>
                    <a:pt x="203" y="97"/>
                  </a:lnTo>
                  <a:lnTo>
                    <a:pt x="201" y="97"/>
                  </a:lnTo>
                  <a:lnTo>
                    <a:pt x="196" y="99"/>
                  </a:lnTo>
                  <a:lnTo>
                    <a:pt x="196" y="97"/>
                  </a:lnTo>
                  <a:lnTo>
                    <a:pt x="199" y="97"/>
                  </a:lnTo>
                  <a:lnTo>
                    <a:pt x="201" y="94"/>
                  </a:lnTo>
                  <a:lnTo>
                    <a:pt x="201" y="94"/>
                  </a:lnTo>
                  <a:lnTo>
                    <a:pt x="201" y="94"/>
                  </a:lnTo>
                  <a:lnTo>
                    <a:pt x="199" y="92"/>
                  </a:lnTo>
                  <a:lnTo>
                    <a:pt x="199" y="92"/>
                  </a:lnTo>
                  <a:lnTo>
                    <a:pt x="199" y="90"/>
                  </a:lnTo>
                  <a:lnTo>
                    <a:pt x="199" y="90"/>
                  </a:lnTo>
                  <a:lnTo>
                    <a:pt x="199" y="87"/>
                  </a:lnTo>
                  <a:lnTo>
                    <a:pt x="201" y="87"/>
                  </a:lnTo>
                  <a:lnTo>
                    <a:pt x="201" y="85"/>
                  </a:lnTo>
                  <a:lnTo>
                    <a:pt x="201" y="85"/>
                  </a:lnTo>
                  <a:lnTo>
                    <a:pt x="203" y="83"/>
                  </a:lnTo>
                  <a:lnTo>
                    <a:pt x="203" y="83"/>
                  </a:lnTo>
                  <a:lnTo>
                    <a:pt x="201" y="83"/>
                  </a:lnTo>
                  <a:lnTo>
                    <a:pt x="201" y="83"/>
                  </a:lnTo>
                  <a:lnTo>
                    <a:pt x="201" y="83"/>
                  </a:lnTo>
                  <a:lnTo>
                    <a:pt x="201" y="80"/>
                  </a:lnTo>
                  <a:lnTo>
                    <a:pt x="201" y="80"/>
                  </a:lnTo>
                  <a:lnTo>
                    <a:pt x="203" y="80"/>
                  </a:lnTo>
                  <a:lnTo>
                    <a:pt x="203" y="80"/>
                  </a:lnTo>
                  <a:lnTo>
                    <a:pt x="203" y="80"/>
                  </a:lnTo>
                  <a:lnTo>
                    <a:pt x="203" y="78"/>
                  </a:lnTo>
                  <a:lnTo>
                    <a:pt x="203" y="78"/>
                  </a:lnTo>
                  <a:close/>
                  <a:moveTo>
                    <a:pt x="43" y="64"/>
                  </a:moveTo>
                  <a:lnTo>
                    <a:pt x="43" y="64"/>
                  </a:lnTo>
                  <a:lnTo>
                    <a:pt x="43" y="64"/>
                  </a:lnTo>
                  <a:lnTo>
                    <a:pt x="43" y="64"/>
                  </a:lnTo>
                  <a:lnTo>
                    <a:pt x="45" y="64"/>
                  </a:lnTo>
                  <a:lnTo>
                    <a:pt x="45" y="64"/>
                  </a:lnTo>
                  <a:lnTo>
                    <a:pt x="45" y="64"/>
                  </a:lnTo>
                  <a:lnTo>
                    <a:pt x="45" y="64"/>
                  </a:lnTo>
                  <a:lnTo>
                    <a:pt x="47" y="61"/>
                  </a:lnTo>
                  <a:lnTo>
                    <a:pt x="50" y="61"/>
                  </a:lnTo>
                  <a:lnTo>
                    <a:pt x="50" y="61"/>
                  </a:lnTo>
                  <a:lnTo>
                    <a:pt x="52" y="61"/>
                  </a:lnTo>
                  <a:lnTo>
                    <a:pt x="52" y="61"/>
                  </a:lnTo>
                  <a:lnTo>
                    <a:pt x="52" y="61"/>
                  </a:lnTo>
                  <a:lnTo>
                    <a:pt x="50" y="61"/>
                  </a:lnTo>
                  <a:lnTo>
                    <a:pt x="50" y="59"/>
                  </a:lnTo>
                  <a:lnTo>
                    <a:pt x="50" y="59"/>
                  </a:lnTo>
                  <a:lnTo>
                    <a:pt x="47" y="59"/>
                  </a:lnTo>
                  <a:lnTo>
                    <a:pt x="47" y="59"/>
                  </a:lnTo>
                  <a:lnTo>
                    <a:pt x="47" y="59"/>
                  </a:lnTo>
                  <a:lnTo>
                    <a:pt x="47" y="56"/>
                  </a:lnTo>
                  <a:lnTo>
                    <a:pt x="47" y="56"/>
                  </a:lnTo>
                  <a:lnTo>
                    <a:pt x="45" y="56"/>
                  </a:lnTo>
                  <a:lnTo>
                    <a:pt x="43" y="59"/>
                  </a:lnTo>
                  <a:lnTo>
                    <a:pt x="43" y="61"/>
                  </a:lnTo>
                  <a:lnTo>
                    <a:pt x="43" y="64"/>
                  </a:lnTo>
                  <a:lnTo>
                    <a:pt x="43" y="64"/>
                  </a:lnTo>
                  <a:close/>
                  <a:moveTo>
                    <a:pt x="201" y="52"/>
                  </a:moveTo>
                  <a:lnTo>
                    <a:pt x="199" y="52"/>
                  </a:lnTo>
                  <a:lnTo>
                    <a:pt x="199" y="52"/>
                  </a:lnTo>
                  <a:lnTo>
                    <a:pt x="199" y="52"/>
                  </a:lnTo>
                  <a:lnTo>
                    <a:pt x="199" y="52"/>
                  </a:lnTo>
                  <a:lnTo>
                    <a:pt x="199" y="52"/>
                  </a:lnTo>
                  <a:lnTo>
                    <a:pt x="199" y="52"/>
                  </a:lnTo>
                  <a:lnTo>
                    <a:pt x="199" y="52"/>
                  </a:lnTo>
                  <a:lnTo>
                    <a:pt x="199" y="54"/>
                  </a:lnTo>
                  <a:lnTo>
                    <a:pt x="199" y="54"/>
                  </a:lnTo>
                  <a:lnTo>
                    <a:pt x="199" y="54"/>
                  </a:lnTo>
                  <a:lnTo>
                    <a:pt x="199" y="54"/>
                  </a:lnTo>
                  <a:lnTo>
                    <a:pt x="201" y="54"/>
                  </a:lnTo>
                  <a:lnTo>
                    <a:pt x="201" y="54"/>
                  </a:lnTo>
                  <a:lnTo>
                    <a:pt x="201" y="56"/>
                  </a:lnTo>
                  <a:lnTo>
                    <a:pt x="201" y="54"/>
                  </a:lnTo>
                  <a:lnTo>
                    <a:pt x="203" y="54"/>
                  </a:lnTo>
                  <a:lnTo>
                    <a:pt x="203" y="54"/>
                  </a:lnTo>
                  <a:lnTo>
                    <a:pt x="203" y="54"/>
                  </a:lnTo>
                  <a:lnTo>
                    <a:pt x="203" y="52"/>
                  </a:lnTo>
                  <a:lnTo>
                    <a:pt x="203" y="52"/>
                  </a:lnTo>
                  <a:lnTo>
                    <a:pt x="203" y="52"/>
                  </a:lnTo>
                  <a:lnTo>
                    <a:pt x="203" y="52"/>
                  </a:lnTo>
                  <a:lnTo>
                    <a:pt x="206" y="49"/>
                  </a:lnTo>
                  <a:lnTo>
                    <a:pt x="206" y="49"/>
                  </a:lnTo>
                  <a:lnTo>
                    <a:pt x="201" y="49"/>
                  </a:lnTo>
                  <a:lnTo>
                    <a:pt x="201" y="52"/>
                  </a:lnTo>
                  <a:close/>
                  <a:moveTo>
                    <a:pt x="38" y="49"/>
                  </a:moveTo>
                  <a:lnTo>
                    <a:pt x="38" y="52"/>
                  </a:lnTo>
                  <a:lnTo>
                    <a:pt x="38" y="54"/>
                  </a:lnTo>
                  <a:lnTo>
                    <a:pt x="38" y="54"/>
                  </a:lnTo>
                  <a:lnTo>
                    <a:pt x="38" y="56"/>
                  </a:lnTo>
                  <a:lnTo>
                    <a:pt x="38" y="54"/>
                  </a:lnTo>
                  <a:lnTo>
                    <a:pt x="40" y="52"/>
                  </a:lnTo>
                  <a:lnTo>
                    <a:pt x="40" y="52"/>
                  </a:lnTo>
                  <a:lnTo>
                    <a:pt x="40" y="49"/>
                  </a:lnTo>
                  <a:lnTo>
                    <a:pt x="40" y="47"/>
                  </a:lnTo>
                  <a:lnTo>
                    <a:pt x="40" y="45"/>
                  </a:lnTo>
                  <a:lnTo>
                    <a:pt x="40" y="45"/>
                  </a:lnTo>
                  <a:lnTo>
                    <a:pt x="40" y="45"/>
                  </a:lnTo>
                  <a:lnTo>
                    <a:pt x="40" y="45"/>
                  </a:lnTo>
                  <a:lnTo>
                    <a:pt x="40" y="47"/>
                  </a:lnTo>
                  <a:lnTo>
                    <a:pt x="40" y="49"/>
                  </a:lnTo>
                  <a:lnTo>
                    <a:pt x="38" y="49"/>
                  </a:lnTo>
                  <a:lnTo>
                    <a:pt x="38" y="49"/>
                  </a:lnTo>
                  <a:lnTo>
                    <a:pt x="38" y="49"/>
                  </a:lnTo>
                  <a:lnTo>
                    <a:pt x="35" y="49"/>
                  </a:lnTo>
                  <a:lnTo>
                    <a:pt x="38" y="49"/>
                  </a:lnTo>
                  <a:lnTo>
                    <a:pt x="38" y="49"/>
                  </a:lnTo>
                  <a:close/>
                  <a:moveTo>
                    <a:pt x="45" y="47"/>
                  </a:moveTo>
                  <a:lnTo>
                    <a:pt x="45" y="49"/>
                  </a:lnTo>
                  <a:lnTo>
                    <a:pt x="45" y="49"/>
                  </a:lnTo>
                  <a:lnTo>
                    <a:pt x="47" y="47"/>
                  </a:lnTo>
                  <a:lnTo>
                    <a:pt x="47" y="47"/>
                  </a:lnTo>
                  <a:lnTo>
                    <a:pt x="47" y="47"/>
                  </a:lnTo>
                  <a:lnTo>
                    <a:pt x="47" y="47"/>
                  </a:lnTo>
                  <a:lnTo>
                    <a:pt x="50" y="47"/>
                  </a:lnTo>
                  <a:lnTo>
                    <a:pt x="50" y="47"/>
                  </a:lnTo>
                  <a:lnTo>
                    <a:pt x="50" y="45"/>
                  </a:lnTo>
                  <a:lnTo>
                    <a:pt x="50" y="45"/>
                  </a:lnTo>
                  <a:lnTo>
                    <a:pt x="50" y="45"/>
                  </a:lnTo>
                  <a:lnTo>
                    <a:pt x="50" y="45"/>
                  </a:lnTo>
                  <a:lnTo>
                    <a:pt x="47" y="42"/>
                  </a:lnTo>
                  <a:lnTo>
                    <a:pt x="47" y="42"/>
                  </a:lnTo>
                  <a:lnTo>
                    <a:pt x="47" y="42"/>
                  </a:lnTo>
                  <a:lnTo>
                    <a:pt x="47" y="42"/>
                  </a:lnTo>
                  <a:lnTo>
                    <a:pt x="45" y="45"/>
                  </a:lnTo>
                  <a:lnTo>
                    <a:pt x="45" y="45"/>
                  </a:lnTo>
                  <a:lnTo>
                    <a:pt x="45" y="45"/>
                  </a:lnTo>
                  <a:lnTo>
                    <a:pt x="45" y="45"/>
                  </a:lnTo>
                  <a:lnTo>
                    <a:pt x="45" y="45"/>
                  </a:lnTo>
                  <a:lnTo>
                    <a:pt x="45" y="45"/>
                  </a:lnTo>
                  <a:lnTo>
                    <a:pt x="45" y="45"/>
                  </a:lnTo>
                  <a:lnTo>
                    <a:pt x="45" y="45"/>
                  </a:lnTo>
                  <a:lnTo>
                    <a:pt x="43" y="47"/>
                  </a:lnTo>
                  <a:lnTo>
                    <a:pt x="43" y="47"/>
                  </a:lnTo>
                  <a:lnTo>
                    <a:pt x="43" y="47"/>
                  </a:lnTo>
                  <a:lnTo>
                    <a:pt x="45" y="47"/>
                  </a:lnTo>
                  <a:close/>
                  <a:moveTo>
                    <a:pt x="215" y="45"/>
                  </a:moveTo>
                  <a:lnTo>
                    <a:pt x="215" y="42"/>
                  </a:lnTo>
                  <a:lnTo>
                    <a:pt x="215" y="42"/>
                  </a:lnTo>
                  <a:lnTo>
                    <a:pt x="213" y="42"/>
                  </a:lnTo>
                  <a:lnTo>
                    <a:pt x="213" y="42"/>
                  </a:lnTo>
                  <a:lnTo>
                    <a:pt x="211" y="40"/>
                  </a:lnTo>
                  <a:lnTo>
                    <a:pt x="211" y="40"/>
                  </a:lnTo>
                  <a:lnTo>
                    <a:pt x="211" y="40"/>
                  </a:lnTo>
                  <a:lnTo>
                    <a:pt x="211" y="40"/>
                  </a:lnTo>
                  <a:lnTo>
                    <a:pt x="208" y="40"/>
                  </a:lnTo>
                  <a:lnTo>
                    <a:pt x="208" y="40"/>
                  </a:lnTo>
                  <a:lnTo>
                    <a:pt x="208" y="40"/>
                  </a:lnTo>
                  <a:lnTo>
                    <a:pt x="206" y="40"/>
                  </a:lnTo>
                  <a:lnTo>
                    <a:pt x="206" y="40"/>
                  </a:lnTo>
                  <a:lnTo>
                    <a:pt x="203" y="42"/>
                  </a:lnTo>
                  <a:lnTo>
                    <a:pt x="203" y="42"/>
                  </a:lnTo>
                  <a:lnTo>
                    <a:pt x="203" y="42"/>
                  </a:lnTo>
                  <a:lnTo>
                    <a:pt x="203" y="42"/>
                  </a:lnTo>
                  <a:lnTo>
                    <a:pt x="201" y="42"/>
                  </a:lnTo>
                  <a:lnTo>
                    <a:pt x="199" y="42"/>
                  </a:lnTo>
                  <a:lnTo>
                    <a:pt x="199" y="42"/>
                  </a:lnTo>
                  <a:lnTo>
                    <a:pt x="194" y="42"/>
                  </a:lnTo>
                  <a:lnTo>
                    <a:pt x="194" y="45"/>
                  </a:lnTo>
                  <a:lnTo>
                    <a:pt x="194" y="45"/>
                  </a:lnTo>
                  <a:lnTo>
                    <a:pt x="194" y="47"/>
                  </a:lnTo>
                  <a:lnTo>
                    <a:pt x="194" y="47"/>
                  </a:lnTo>
                  <a:lnTo>
                    <a:pt x="196" y="47"/>
                  </a:lnTo>
                  <a:lnTo>
                    <a:pt x="196" y="47"/>
                  </a:lnTo>
                  <a:lnTo>
                    <a:pt x="196" y="47"/>
                  </a:lnTo>
                  <a:lnTo>
                    <a:pt x="196" y="47"/>
                  </a:lnTo>
                  <a:lnTo>
                    <a:pt x="199" y="47"/>
                  </a:lnTo>
                  <a:lnTo>
                    <a:pt x="201" y="47"/>
                  </a:lnTo>
                  <a:lnTo>
                    <a:pt x="201" y="47"/>
                  </a:lnTo>
                  <a:lnTo>
                    <a:pt x="201" y="47"/>
                  </a:lnTo>
                  <a:lnTo>
                    <a:pt x="201" y="47"/>
                  </a:lnTo>
                  <a:lnTo>
                    <a:pt x="203" y="47"/>
                  </a:lnTo>
                  <a:lnTo>
                    <a:pt x="203" y="47"/>
                  </a:lnTo>
                  <a:lnTo>
                    <a:pt x="203" y="47"/>
                  </a:lnTo>
                  <a:lnTo>
                    <a:pt x="203" y="47"/>
                  </a:lnTo>
                  <a:lnTo>
                    <a:pt x="203" y="47"/>
                  </a:lnTo>
                  <a:lnTo>
                    <a:pt x="203" y="47"/>
                  </a:lnTo>
                  <a:lnTo>
                    <a:pt x="203" y="47"/>
                  </a:lnTo>
                  <a:lnTo>
                    <a:pt x="208" y="47"/>
                  </a:lnTo>
                  <a:lnTo>
                    <a:pt x="211" y="47"/>
                  </a:lnTo>
                  <a:lnTo>
                    <a:pt x="211" y="49"/>
                  </a:lnTo>
                  <a:lnTo>
                    <a:pt x="211" y="49"/>
                  </a:lnTo>
                  <a:lnTo>
                    <a:pt x="211" y="49"/>
                  </a:lnTo>
                  <a:lnTo>
                    <a:pt x="211" y="49"/>
                  </a:lnTo>
                  <a:lnTo>
                    <a:pt x="213" y="49"/>
                  </a:lnTo>
                  <a:lnTo>
                    <a:pt x="213" y="49"/>
                  </a:lnTo>
                  <a:lnTo>
                    <a:pt x="213" y="49"/>
                  </a:lnTo>
                  <a:lnTo>
                    <a:pt x="213" y="49"/>
                  </a:lnTo>
                  <a:lnTo>
                    <a:pt x="213" y="47"/>
                  </a:lnTo>
                  <a:lnTo>
                    <a:pt x="213" y="47"/>
                  </a:lnTo>
                  <a:lnTo>
                    <a:pt x="215" y="47"/>
                  </a:lnTo>
                  <a:lnTo>
                    <a:pt x="215" y="47"/>
                  </a:lnTo>
                  <a:lnTo>
                    <a:pt x="215" y="47"/>
                  </a:lnTo>
                  <a:lnTo>
                    <a:pt x="215" y="47"/>
                  </a:lnTo>
                  <a:lnTo>
                    <a:pt x="215" y="47"/>
                  </a:lnTo>
                  <a:lnTo>
                    <a:pt x="218" y="47"/>
                  </a:lnTo>
                  <a:lnTo>
                    <a:pt x="218" y="47"/>
                  </a:lnTo>
                  <a:lnTo>
                    <a:pt x="215" y="45"/>
                  </a:lnTo>
                  <a:close/>
                  <a:moveTo>
                    <a:pt x="192" y="23"/>
                  </a:moveTo>
                  <a:lnTo>
                    <a:pt x="192" y="23"/>
                  </a:lnTo>
                  <a:lnTo>
                    <a:pt x="192" y="23"/>
                  </a:lnTo>
                  <a:lnTo>
                    <a:pt x="192" y="23"/>
                  </a:lnTo>
                  <a:close/>
                  <a:moveTo>
                    <a:pt x="192" y="23"/>
                  </a:moveTo>
                  <a:lnTo>
                    <a:pt x="194" y="26"/>
                  </a:lnTo>
                  <a:lnTo>
                    <a:pt x="194" y="23"/>
                  </a:lnTo>
                  <a:lnTo>
                    <a:pt x="194" y="23"/>
                  </a:lnTo>
                  <a:lnTo>
                    <a:pt x="194" y="23"/>
                  </a:lnTo>
                  <a:lnTo>
                    <a:pt x="194" y="23"/>
                  </a:lnTo>
                  <a:lnTo>
                    <a:pt x="192" y="23"/>
                  </a:lnTo>
                  <a:close/>
                  <a:moveTo>
                    <a:pt x="189" y="21"/>
                  </a:moveTo>
                  <a:lnTo>
                    <a:pt x="192" y="21"/>
                  </a:lnTo>
                  <a:lnTo>
                    <a:pt x="194" y="19"/>
                  </a:lnTo>
                  <a:lnTo>
                    <a:pt x="194" y="21"/>
                  </a:lnTo>
                  <a:lnTo>
                    <a:pt x="194" y="21"/>
                  </a:lnTo>
                  <a:lnTo>
                    <a:pt x="194" y="23"/>
                  </a:lnTo>
                  <a:lnTo>
                    <a:pt x="194" y="23"/>
                  </a:lnTo>
                  <a:lnTo>
                    <a:pt x="194" y="23"/>
                  </a:lnTo>
                  <a:lnTo>
                    <a:pt x="194" y="26"/>
                  </a:lnTo>
                  <a:lnTo>
                    <a:pt x="194" y="26"/>
                  </a:lnTo>
                  <a:lnTo>
                    <a:pt x="194" y="26"/>
                  </a:lnTo>
                  <a:lnTo>
                    <a:pt x="196" y="26"/>
                  </a:lnTo>
                  <a:lnTo>
                    <a:pt x="196" y="26"/>
                  </a:lnTo>
                  <a:lnTo>
                    <a:pt x="196" y="28"/>
                  </a:lnTo>
                  <a:lnTo>
                    <a:pt x="196" y="28"/>
                  </a:lnTo>
                  <a:lnTo>
                    <a:pt x="196" y="28"/>
                  </a:lnTo>
                  <a:lnTo>
                    <a:pt x="196" y="30"/>
                  </a:lnTo>
                  <a:lnTo>
                    <a:pt x="196" y="30"/>
                  </a:lnTo>
                  <a:lnTo>
                    <a:pt x="199" y="30"/>
                  </a:lnTo>
                  <a:lnTo>
                    <a:pt x="199" y="33"/>
                  </a:lnTo>
                  <a:lnTo>
                    <a:pt x="199" y="35"/>
                  </a:lnTo>
                  <a:lnTo>
                    <a:pt x="199" y="35"/>
                  </a:lnTo>
                  <a:lnTo>
                    <a:pt x="199" y="35"/>
                  </a:lnTo>
                  <a:lnTo>
                    <a:pt x="201" y="38"/>
                  </a:lnTo>
                  <a:lnTo>
                    <a:pt x="203" y="38"/>
                  </a:lnTo>
                  <a:lnTo>
                    <a:pt x="203" y="35"/>
                  </a:lnTo>
                  <a:lnTo>
                    <a:pt x="203" y="35"/>
                  </a:lnTo>
                  <a:lnTo>
                    <a:pt x="206" y="35"/>
                  </a:lnTo>
                  <a:lnTo>
                    <a:pt x="206" y="33"/>
                  </a:lnTo>
                  <a:lnTo>
                    <a:pt x="206" y="33"/>
                  </a:lnTo>
                  <a:lnTo>
                    <a:pt x="206" y="33"/>
                  </a:lnTo>
                  <a:lnTo>
                    <a:pt x="206" y="33"/>
                  </a:lnTo>
                  <a:lnTo>
                    <a:pt x="208" y="33"/>
                  </a:lnTo>
                  <a:lnTo>
                    <a:pt x="208" y="33"/>
                  </a:lnTo>
                  <a:lnTo>
                    <a:pt x="211" y="35"/>
                  </a:lnTo>
                  <a:lnTo>
                    <a:pt x="211" y="35"/>
                  </a:lnTo>
                  <a:lnTo>
                    <a:pt x="211" y="35"/>
                  </a:lnTo>
                  <a:lnTo>
                    <a:pt x="211" y="33"/>
                  </a:lnTo>
                  <a:lnTo>
                    <a:pt x="211" y="33"/>
                  </a:lnTo>
                  <a:lnTo>
                    <a:pt x="211" y="33"/>
                  </a:lnTo>
                  <a:lnTo>
                    <a:pt x="211" y="30"/>
                  </a:lnTo>
                  <a:lnTo>
                    <a:pt x="211" y="33"/>
                  </a:lnTo>
                  <a:lnTo>
                    <a:pt x="213" y="33"/>
                  </a:lnTo>
                  <a:lnTo>
                    <a:pt x="213" y="30"/>
                  </a:lnTo>
                  <a:lnTo>
                    <a:pt x="213" y="28"/>
                  </a:lnTo>
                  <a:lnTo>
                    <a:pt x="211" y="28"/>
                  </a:lnTo>
                  <a:lnTo>
                    <a:pt x="211" y="28"/>
                  </a:lnTo>
                  <a:lnTo>
                    <a:pt x="211" y="28"/>
                  </a:lnTo>
                  <a:lnTo>
                    <a:pt x="211" y="28"/>
                  </a:lnTo>
                  <a:lnTo>
                    <a:pt x="208" y="28"/>
                  </a:lnTo>
                  <a:lnTo>
                    <a:pt x="208" y="28"/>
                  </a:lnTo>
                  <a:lnTo>
                    <a:pt x="208" y="28"/>
                  </a:lnTo>
                  <a:lnTo>
                    <a:pt x="211" y="26"/>
                  </a:lnTo>
                  <a:lnTo>
                    <a:pt x="211" y="26"/>
                  </a:lnTo>
                  <a:lnTo>
                    <a:pt x="213" y="26"/>
                  </a:lnTo>
                  <a:lnTo>
                    <a:pt x="213" y="23"/>
                  </a:lnTo>
                  <a:lnTo>
                    <a:pt x="208" y="23"/>
                  </a:lnTo>
                  <a:lnTo>
                    <a:pt x="206" y="21"/>
                  </a:lnTo>
                  <a:lnTo>
                    <a:pt x="206" y="21"/>
                  </a:lnTo>
                  <a:lnTo>
                    <a:pt x="206" y="21"/>
                  </a:lnTo>
                  <a:lnTo>
                    <a:pt x="199" y="9"/>
                  </a:lnTo>
                  <a:lnTo>
                    <a:pt x="196" y="11"/>
                  </a:lnTo>
                  <a:lnTo>
                    <a:pt x="194" y="11"/>
                  </a:lnTo>
                  <a:lnTo>
                    <a:pt x="194" y="11"/>
                  </a:lnTo>
                  <a:lnTo>
                    <a:pt x="194" y="11"/>
                  </a:lnTo>
                  <a:lnTo>
                    <a:pt x="194" y="11"/>
                  </a:lnTo>
                  <a:lnTo>
                    <a:pt x="194" y="11"/>
                  </a:lnTo>
                  <a:lnTo>
                    <a:pt x="194" y="11"/>
                  </a:lnTo>
                  <a:lnTo>
                    <a:pt x="194" y="11"/>
                  </a:lnTo>
                  <a:lnTo>
                    <a:pt x="194" y="14"/>
                  </a:lnTo>
                  <a:lnTo>
                    <a:pt x="194" y="14"/>
                  </a:lnTo>
                  <a:lnTo>
                    <a:pt x="192" y="14"/>
                  </a:lnTo>
                  <a:lnTo>
                    <a:pt x="194" y="16"/>
                  </a:lnTo>
                  <a:lnTo>
                    <a:pt x="192" y="16"/>
                  </a:lnTo>
                  <a:lnTo>
                    <a:pt x="192" y="16"/>
                  </a:lnTo>
                  <a:lnTo>
                    <a:pt x="189" y="16"/>
                  </a:lnTo>
                  <a:lnTo>
                    <a:pt x="189" y="19"/>
                  </a:lnTo>
                  <a:lnTo>
                    <a:pt x="187" y="19"/>
                  </a:lnTo>
                  <a:lnTo>
                    <a:pt x="189" y="21"/>
                  </a:lnTo>
                  <a:lnTo>
                    <a:pt x="189" y="21"/>
                  </a:lnTo>
                  <a:close/>
                  <a:moveTo>
                    <a:pt x="14" y="7"/>
                  </a:moveTo>
                  <a:lnTo>
                    <a:pt x="14" y="7"/>
                  </a:lnTo>
                  <a:lnTo>
                    <a:pt x="14" y="7"/>
                  </a:lnTo>
                  <a:lnTo>
                    <a:pt x="14" y="4"/>
                  </a:lnTo>
                  <a:lnTo>
                    <a:pt x="14" y="4"/>
                  </a:lnTo>
                  <a:lnTo>
                    <a:pt x="14" y="4"/>
                  </a:lnTo>
                  <a:lnTo>
                    <a:pt x="12" y="2"/>
                  </a:lnTo>
                  <a:lnTo>
                    <a:pt x="9" y="2"/>
                  </a:lnTo>
                  <a:lnTo>
                    <a:pt x="9" y="0"/>
                  </a:lnTo>
                  <a:lnTo>
                    <a:pt x="9" y="2"/>
                  </a:lnTo>
                  <a:lnTo>
                    <a:pt x="9" y="2"/>
                  </a:lnTo>
                  <a:lnTo>
                    <a:pt x="7" y="2"/>
                  </a:lnTo>
                  <a:lnTo>
                    <a:pt x="7" y="2"/>
                  </a:lnTo>
                  <a:lnTo>
                    <a:pt x="7" y="2"/>
                  </a:lnTo>
                  <a:lnTo>
                    <a:pt x="7" y="4"/>
                  </a:lnTo>
                  <a:lnTo>
                    <a:pt x="7" y="7"/>
                  </a:lnTo>
                  <a:lnTo>
                    <a:pt x="7" y="7"/>
                  </a:lnTo>
                  <a:lnTo>
                    <a:pt x="5" y="7"/>
                  </a:lnTo>
                  <a:lnTo>
                    <a:pt x="5" y="7"/>
                  </a:lnTo>
                  <a:lnTo>
                    <a:pt x="5" y="9"/>
                  </a:lnTo>
                  <a:lnTo>
                    <a:pt x="2" y="9"/>
                  </a:lnTo>
                  <a:lnTo>
                    <a:pt x="2" y="9"/>
                  </a:lnTo>
                  <a:lnTo>
                    <a:pt x="2" y="11"/>
                  </a:lnTo>
                  <a:lnTo>
                    <a:pt x="2" y="11"/>
                  </a:lnTo>
                  <a:lnTo>
                    <a:pt x="2" y="11"/>
                  </a:lnTo>
                  <a:lnTo>
                    <a:pt x="2" y="11"/>
                  </a:lnTo>
                  <a:lnTo>
                    <a:pt x="2" y="11"/>
                  </a:lnTo>
                  <a:lnTo>
                    <a:pt x="2" y="11"/>
                  </a:lnTo>
                  <a:lnTo>
                    <a:pt x="2" y="14"/>
                  </a:lnTo>
                  <a:lnTo>
                    <a:pt x="2" y="16"/>
                  </a:lnTo>
                  <a:lnTo>
                    <a:pt x="2" y="16"/>
                  </a:lnTo>
                  <a:lnTo>
                    <a:pt x="0" y="16"/>
                  </a:lnTo>
                  <a:lnTo>
                    <a:pt x="0" y="19"/>
                  </a:lnTo>
                  <a:lnTo>
                    <a:pt x="0" y="21"/>
                  </a:lnTo>
                  <a:lnTo>
                    <a:pt x="0" y="21"/>
                  </a:lnTo>
                  <a:lnTo>
                    <a:pt x="0" y="23"/>
                  </a:lnTo>
                  <a:lnTo>
                    <a:pt x="0" y="23"/>
                  </a:lnTo>
                  <a:lnTo>
                    <a:pt x="2" y="23"/>
                  </a:lnTo>
                  <a:lnTo>
                    <a:pt x="2" y="23"/>
                  </a:lnTo>
                  <a:lnTo>
                    <a:pt x="2" y="23"/>
                  </a:lnTo>
                  <a:lnTo>
                    <a:pt x="2" y="23"/>
                  </a:lnTo>
                  <a:lnTo>
                    <a:pt x="2" y="26"/>
                  </a:lnTo>
                  <a:lnTo>
                    <a:pt x="2" y="23"/>
                  </a:lnTo>
                  <a:lnTo>
                    <a:pt x="2" y="23"/>
                  </a:lnTo>
                  <a:lnTo>
                    <a:pt x="0" y="23"/>
                  </a:lnTo>
                  <a:lnTo>
                    <a:pt x="0" y="23"/>
                  </a:lnTo>
                  <a:lnTo>
                    <a:pt x="0" y="26"/>
                  </a:lnTo>
                  <a:lnTo>
                    <a:pt x="0" y="28"/>
                  </a:lnTo>
                  <a:lnTo>
                    <a:pt x="2" y="28"/>
                  </a:lnTo>
                  <a:lnTo>
                    <a:pt x="2" y="28"/>
                  </a:lnTo>
                  <a:lnTo>
                    <a:pt x="7" y="26"/>
                  </a:lnTo>
                  <a:lnTo>
                    <a:pt x="9" y="26"/>
                  </a:lnTo>
                  <a:lnTo>
                    <a:pt x="9" y="26"/>
                  </a:lnTo>
                  <a:lnTo>
                    <a:pt x="9" y="26"/>
                  </a:lnTo>
                  <a:lnTo>
                    <a:pt x="9" y="26"/>
                  </a:lnTo>
                  <a:lnTo>
                    <a:pt x="9" y="23"/>
                  </a:lnTo>
                  <a:lnTo>
                    <a:pt x="9" y="23"/>
                  </a:lnTo>
                  <a:lnTo>
                    <a:pt x="12" y="23"/>
                  </a:lnTo>
                  <a:lnTo>
                    <a:pt x="12" y="23"/>
                  </a:lnTo>
                  <a:lnTo>
                    <a:pt x="12" y="23"/>
                  </a:lnTo>
                  <a:lnTo>
                    <a:pt x="12" y="21"/>
                  </a:lnTo>
                  <a:lnTo>
                    <a:pt x="12" y="21"/>
                  </a:lnTo>
                  <a:lnTo>
                    <a:pt x="14" y="26"/>
                  </a:lnTo>
                  <a:lnTo>
                    <a:pt x="14" y="26"/>
                  </a:lnTo>
                  <a:lnTo>
                    <a:pt x="14" y="26"/>
                  </a:lnTo>
                  <a:lnTo>
                    <a:pt x="14" y="23"/>
                  </a:lnTo>
                  <a:lnTo>
                    <a:pt x="14" y="23"/>
                  </a:lnTo>
                  <a:lnTo>
                    <a:pt x="14" y="21"/>
                  </a:lnTo>
                  <a:lnTo>
                    <a:pt x="14" y="21"/>
                  </a:lnTo>
                  <a:lnTo>
                    <a:pt x="14" y="21"/>
                  </a:lnTo>
                  <a:lnTo>
                    <a:pt x="14" y="21"/>
                  </a:lnTo>
                  <a:lnTo>
                    <a:pt x="14" y="21"/>
                  </a:lnTo>
                  <a:lnTo>
                    <a:pt x="12" y="19"/>
                  </a:lnTo>
                  <a:lnTo>
                    <a:pt x="14" y="19"/>
                  </a:lnTo>
                  <a:lnTo>
                    <a:pt x="14" y="16"/>
                  </a:lnTo>
                  <a:lnTo>
                    <a:pt x="14" y="14"/>
                  </a:lnTo>
                  <a:lnTo>
                    <a:pt x="14" y="14"/>
                  </a:lnTo>
                  <a:lnTo>
                    <a:pt x="14" y="11"/>
                  </a:lnTo>
                  <a:lnTo>
                    <a:pt x="14" y="9"/>
                  </a:lnTo>
                  <a:lnTo>
                    <a:pt x="14" y="7"/>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2" name="Freeform 111"/>
            <p:cNvSpPr>
              <a:spLocks noEditPoints="1"/>
            </p:cNvSpPr>
            <p:nvPr/>
          </p:nvSpPr>
          <p:spPr bwMode="auto">
            <a:xfrm>
              <a:off x="4600" y="2087"/>
              <a:ext cx="620" cy="710"/>
            </a:xfrm>
            <a:custGeom>
              <a:avLst/>
              <a:gdLst>
                <a:gd name="T0" fmla="*/ 414 w 620"/>
                <a:gd name="T1" fmla="*/ 570 h 710"/>
                <a:gd name="T2" fmla="*/ 402 w 620"/>
                <a:gd name="T3" fmla="*/ 563 h 710"/>
                <a:gd name="T4" fmla="*/ 355 w 620"/>
                <a:gd name="T5" fmla="*/ 573 h 710"/>
                <a:gd name="T6" fmla="*/ 362 w 620"/>
                <a:gd name="T7" fmla="*/ 589 h 710"/>
                <a:gd name="T8" fmla="*/ 386 w 620"/>
                <a:gd name="T9" fmla="*/ 585 h 710"/>
                <a:gd name="T10" fmla="*/ 414 w 620"/>
                <a:gd name="T11" fmla="*/ 577 h 710"/>
                <a:gd name="T12" fmla="*/ 350 w 620"/>
                <a:gd name="T13" fmla="*/ 535 h 710"/>
                <a:gd name="T14" fmla="*/ 400 w 620"/>
                <a:gd name="T15" fmla="*/ 495 h 710"/>
                <a:gd name="T16" fmla="*/ 225 w 620"/>
                <a:gd name="T17" fmla="*/ 364 h 710"/>
                <a:gd name="T18" fmla="*/ 9 w 620"/>
                <a:gd name="T19" fmla="*/ 144 h 710"/>
                <a:gd name="T20" fmla="*/ 57 w 620"/>
                <a:gd name="T21" fmla="*/ 326 h 710"/>
                <a:gd name="T22" fmla="*/ 168 w 620"/>
                <a:gd name="T23" fmla="*/ 353 h 710"/>
                <a:gd name="T24" fmla="*/ 194 w 620"/>
                <a:gd name="T25" fmla="*/ 357 h 710"/>
                <a:gd name="T26" fmla="*/ 218 w 620"/>
                <a:gd name="T27" fmla="*/ 362 h 710"/>
                <a:gd name="T28" fmla="*/ 225 w 620"/>
                <a:gd name="T29" fmla="*/ 360 h 710"/>
                <a:gd name="T30" fmla="*/ 234 w 620"/>
                <a:gd name="T31" fmla="*/ 362 h 710"/>
                <a:gd name="T32" fmla="*/ 237 w 620"/>
                <a:gd name="T33" fmla="*/ 379 h 710"/>
                <a:gd name="T34" fmla="*/ 248 w 620"/>
                <a:gd name="T35" fmla="*/ 379 h 710"/>
                <a:gd name="T36" fmla="*/ 253 w 620"/>
                <a:gd name="T37" fmla="*/ 395 h 710"/>
                <a:gd name="T38" fmla="*/ 251 w 620"/>
                <a:gd name="T39" fmla="*/ 405 h 710"/>
                <a:gd name="T40" fmla="*/ 258 w 620"/>
                <a:gd name="T41" fmla="*/ 419 h 710"/>
                <a:gd name="T42" fmla="*/ 270 w 620"/>
                <a:gd name="T43" fmla="*/ 416 h 710"/>
                <a:gd name="T44" fmla="*/ 282 w 620"/>
                <a:gd name="T45" fmla="*/ 445 h 710"/>
                <a:gd name="T46" fmla="*/ 298 w 620"/>
                <a:gd name="T47" fmla="*/ 473 h 710"/>
                <a:gd name="T48" fmla="*/ 303 w 620"/>
                <a:gd name="T49" fmla="*/ 502 h 710"/>
                <a:gd name="T50" fmla="*/ 298 w 620"/>
                <a:gd name="T51" fmla="*/ 499 h 710"/>
                <a:gd name="T52" fmla="*/ 291 w 620"/>
                <a:gd name="T53" fmla="*/ 502 h 710"/>
                <a:gd name="T54" fmla="*/ 315 w 620"/>
                <a:gd name="T55" fmla="*/ 523 h 710"/>
                <a:gd name="T56" fmla="*/ 331 w 620"/>
                <a:gd name="T57" fmla="*/ 525 h 710"/>
                <a:gd name="T58" fmla="*/ 324 w 620"/>
                <a:gd name="T59" fmla="*/ 516 h 710"/>
                <a:gd name="T60" fmla="*/ 329 w 620"/>
                <a:gd name="T61" fmla="*/ 499 h 710"/>
                <a:gd name="T62" fmla="*/ 350 w 620"/>
                <a:gd name="T63" fmla="*/ 476 h 710"/>
                <a:gd name="T64" fmla="*/ 374 w 620"/>
                <a:gd name="T65" fmla="*/ 457 h 710"/>
                <a:gd name="T66" fmla="*/ 386 w 620"/>
                <a:gd name="T67" fmla="*/ 452 h 710"/>
                <a:gd name="T68" fmla="*/ 419 w 620"/>
                <a:gd name="T69" fmla="*/ 412 h 710"/>
                <a:gd name="T70" fmla="*/ 428 w 620"/>
                <a:gd name="T71" fmla="*/ 402 h 710"/>
                <a:gd name="T72" fmla="*/ 433 w 620"/>
                <a:gd name="T73" fmla="*/ 383 h 710"/>
                <a:gd name="T74" fmla="*/ 435 w 620"/>
                <a:gd name="T75" fmla="*/ 409 h 710"/>
                <a:gd name="T76" fmla="*/ 435 w 620"/>
                <a:gd name="T77" fmla="*/ 416 h 710"/>
                <a:gd name="T78" fmla="*/ 431 w 620"/>
                <a:gd name="T79" fmla="*/ 445 h 710"/>
                <a:gd name="T80" fmla="*/ 412 w 620"/>
                <a:gd name="T81" fmla="*/ 469 h 710"/>
                <a:gd name="T82" fmla="*/ 405 w 620"/>
                <a:gd name="T83" fmla="*/ 492 h 710"/>
                <a:gd name="T84" fmla="*/ 400 w 620"/>
                <a:gd name="T85" fmla="*/ 523 h 710"/>
                <a:gd name="T86" fmla="*/ 376 w 620"/>
                <a:gd name="T87" fmla="*/ 535 h 710"/>
                <a:gd name="T88" fmla="*/ 391 w 620"/>
                <a:gd name="T89" fmla="*/ 537 h 710"/>
                <a:gd name="T90" fmla="*/ 417 w 620"/>
                <a:gd name="T91" fmla="*/ 530 h 710"/>
                <a:gd name="T92" fmla="*/ 431 w 620"/>
                <a:gd name="T93" fmla="*/ 487 h 710"/>
                <a:gd name="T94" fmla="*/ 447 w 620"/>
                <a:gd name="T95" fmla="*/ 502 h 710"/>
                <a:gd name="T96" fmla="*/ 452 w 620"/>
                <a:gd name="T97" fmla="*/ 521 h 710"/>
                <a:gd name="T98" fmla="*/ 440 w 620"/>
                <a:gd name="T99" fmla="*/ 554 h 710"/>
                <a:gd name="T100" fmla="*/ 457 w 620"/>
                <a:gd name="T101" fmla="*/ 561 h 710"/>
                <a:gd name="T102" fmla="*/ 464 w 620"/>
                <a:gd name="T103" fmla="*/ 556 h 710"/>
                <a:gd name="T104" fmla="*/ 483 w 620"/>
                <a:gd name="T105" fmla="*/ 547 h 710"/>
                <a:gd name="T106" fmla="*/ 488 w 620"/>
                <a:gd name="T107" fmla="*/ 556 h 710"/>
                <a:gd name="T108" fmla="*/ 485 w 620"/>
                <a:gd name="T109" fmla="*/ 563 h 710"/>
                <a:gd name="T110" fmla="*/ 492 w 620"/>
                <a:gd name="T111" fmla="*/ 577 h 710"/>
                <a:gd name="T112" fmla="*/ 483 w 620"/>
                <a:gd name="T113" fmla="*/ 570 h 710"/>
                <a:gd name="T114" fmla="*/ 502 w 620"/>
                <a:gd name="T115" fmla="*/ 653 h 710"/>
                <a:gd name="T116" fmla="*/ 516 w 620"/>
                <a:gd name="T117" fmla="*/ 682 h 710"/>
                <a:gd name="T118" fmla="*/ 537 w 620"/>
                <a:gd name="T119" fmla="*/ 708 h 710"/>
                <a:gd name="T120" fmla="*/ 594 w 620"/>
                <a:gd name="T121" fmla="*/ 341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0" h="710">
                  <a:moveTo>
                    <a:pt x="428" y="575"/>
                  </a:moveTo>
                  <a:lnTo>
                    <a:pt x="428" y="575"/>
                  </a:lnTo>
                  <a:lnTo>
                    <a:pt x="428" y="575"/>
                  </a:lnTo>
                  <a:lnTo>
                    <a:pt x="426" y="575"/>
                  </a:lnTo>
                  <a:lnTo>
                    <a:pt x="426" y="573"/>
                  </a:lnTo>
                  <a:lnTo>
                    <a:pt x="426" y="573"/>
                  </a:lnTo>
                  <a:lnTo>
                    <a:pt x="426" y="573"/>
                  </a:lnTo>
                  <a:lnTo>
                    <a:pt x="424" y="570"/>
                  </a:lnTo>
                  <a:lnTo>
                    <a:pt x="421" y="570"/>
                  </a:lnTo>
                  <a:lnTo>
                    <a:pt x="421" y="570"/>
                  </a:lnTo>
                  <a:lnTo>
                    <a:pt x="419" y="570"/>
                  </a:lnTo>
                  <a:lnTo>
                    <a:pt x="419" y="570"/>
                  </a:lnTo>
                  <a:lnTo>
                    <a:pt x="419" y="573"/>
                  </a:lnTo>
                  <a:lnTo>
                    <a:pt x="419" y="573"/>
                  </a:lnTo>
                  <a:lnTo>
                    <a:pt x="417" y="575"/>
                  </a:lnTo>
                  <a:lnTo>
                    <a:pt x="417" y="575"/>
                  </a:lnTo>
                  <a:lnTo>
                    <a:pt x="417" y="575"/>
                  </a:lnTo>
                  <a:lnTo>
                    <a:pt x="414" y="575"/>
                  </a:lnTo>
                  <a:lnTo>
                    <a:pt x="414" y="575"/>
                  </a:lnTo>
                  <a:lnTo>
                    <a:pt x="414" y="573"/>
                  </a:lnTo>
                  <a:lnTo>
                    <a:pt x="414" y="573"/>
                  </a:lnTo>
                  <a:lnTo>
                    <a:pt x="414" y="573"/>
                  </a:lnTo>
                  <a:lnTo>
                    <a:pt x="414" y="573"/>
                  </a:lnTo>
                  <a:lnTo>
                    <a:pt x="414" y="570"/>
                  </a:lnTo>
                  <a:lnTo>
                    <a:pt x="414" y="570"/>
                  </a:lnTo>
                  <a:lnTo>
                    <a:pt x="412" y="570"/>
                  </a:lnTo>
                  <a:lnTo>
                    <a:pt x="412" y="570"/>
                  </a:lnTo>
                  <a:lnTo>
                    <a:pt x="412" y="570"/>
                  </a:lnTo>
                  <a:lnTo>
                    <a:pt x="409" y="573"/>
                  </a:lnTo>
                  <a:lnTo>
                    <a:pt x="409" y="573"/>
                  </a:lnTo>
                  <a:lnTo>
                    <a:pt x="407" y="570"/>
                  </a:lnTo>
                  <a:lnTo>
                    <a:pt x="405" y="570"/>
                  </a:lnTo>
                  <a:lnTo>
                    <a:pt x="405" y="570"/>
                  </a:lnTo>
                  <a:lnTo>
                    <a:pt x="405" y="570"/>
                  </a:lnTo>
                  <a:lnTo>
                    <a:pt x="405" y="568"/>
                  </a:lnTo>
                  <a:lnTo>
                    <a:pt x="407" y="566"/>
                  </a:lnTo>
                  <a:lnTo>
                    <a:pt x="407" y="566"/>
                  </a:lnTo>
                  <a:lnTo>
                    <a:pt x="407" y="566"/>
                  </a:lnTo>
                  <a:lnTo>
                    <a:pt x="405" y="566"/>
                  </a:lnTo>
                  <a:lnTo>
                    <a:pt x="405" y="566"/>
                  </a:lnTo>
                  <a:lnTo>
                    <a:pt x="405" y="563"/>
                  </a:lnTo>
                  <a:lnTo>
                    <a:pt x="405" y="563"/>
                  </a:lnTo>
                  <a:lnTo>
                    <a:pt x="407" y="563"/>
                  </a:lnTo>
                  <a:lnTo>
                    <a:pt x="407" y="563"/>
                  </a:lnTo>
                  <a:lnTo>
                    <a:pt x="407" y="561"/>
                  </a:lnTo>
                  <a:lnTo>
                    <a:pt x="407" y="561"/>
                  </a:lnTo>
                  <a:lnTo>
                    <a:pt x="405" y="561"/>
                  </a:lnTo>
                  <a:lnTo>
                    <a:pt x="405" y="561"/>
                  </a:lnTo>
                  <a:lnTo>
                    <a:pt x="405" y="561"/>
                  </a:lnTo>
                  <a:lnTo>
                    <a:pt x="402" y="563"/>
                  </a:lnTo>
                  <a:lnTo>
                    <a:pt x="400" y="563"/>
                  </a:lnTo>
                  <a:lnTo>
                    <a:pt x="400" y="563"/>
                  </a:lnTo>
                  <a:lnTo>
                    <a:pt x="400" y="563"/>
                  </a:lnTo>
                  <a:lnTo>
                    <a:pt x="398" y="563"/>
                  </a:lnTo>
                  <a:lnTo>
                    <a:pt x="398" y="563"/>
                  </a:lnTo>
                  <a:lnTo>
                    <a:pt x="398" y="563"/>
                  </a:lnTo>
                  <a:lnTo>
                    <a:pt x="393" y="561"/>
                  </a:lnTo>
                  <a:lnTo>
                    <a:pt x="393" y="561"/>
                  </a:lnTo>
                  <a:lnTo>
                    <a:pt x="391" y="561"/>
                  </a:lnTo>
                  <a:lnTo>
                    <a:pt x="391" y="563"/>
                  </a:lnTo>
                  <a:lnTo>
                    <a:pt x="391" y="563"/>
                  </a:lnTo>
                  <a:lnTo>
                    <a:pt x="391" y="563"/>
                  </a:lnTo>
                  <a:lnTo>
                    <a:pt x="383" y="566"/>
                  </a:lnTo>
                  <a:lnTo>
                    <a:pt x="381" y="566"/>
                  </a:lnTo>
                  <a:lnTo>
                    <a:pt x="379" y="566"/>
                  </a:lnTo>
                  <a:lnTo>
                    <a:pt x="367" y="568"/>
                  </a:lnTo>
                  <a:lnTo>
                    <a:pt x="364" y="568"/>
                  </a:lnTo>
                  <a:lnTo>
                    <a:pt x="364" y="570"/>
                  </a:lnTo>
                  <a:lnTo>
                    <a:pt x="364" y="570"/>
                  </a:lnTo>
                  <a:lnTo>
                    <a:pt x="362" y="570"/>
                  </a:lnTo>
                  <a:lnTo>
                    <a:pt x="360" y="570"/>
                  </a:lnTo>
                  <a:lnTo>
                    <a:pt x="357" y="570"/>
                  </a:lnTo>
                  <a:lnTo>
                    <a:pt x="355" y="573"/>
                  </a:lnTo>
                  <a:lnTo>
                    <a:pt x="355" y="573"/>
                  </a:lnTo>
                  <a:lnTo>
                    <a:pt x="355" y="573"/>
                  </a:lnTo>
                  <a:lnTo>
                    <a:pt x="355" y="575"/>
                  </a:lnTo>
                  <a:lnTo>
                    <a:pt x="355" y="575"/>
                  </a:lnTo>
                  <a:lnTo>
                    <a:pt x="355" y="575"/>
                  </a:lnTo>
                  <a:lnTo>
                    <a:pt x="353" y="575"/>
                  </a:lnTo>
                  <a:lnTo>
                    <a:pt x="353" y="575"/>
                  </a:lnTo>
                  <a:lnTo>
                    <a:pt x="353" y="577"/>
                  </a:lnTo>
                  <a:lnTo>
                    <a:pt x="353" y="577"/>
                  </a:lnTo>
                  <a:lnTo>
                    <a:pt x="353" y="577"/>
                  </a:lnTo>
                  <a:lnTo>
                    <a:pt x="353" y="577"/>
                  </a:lnTo>
                  <a:lnTo>
                    <a:pt x="353" y="580"/>
                  </a:lnTo>
                  <a:lnTo>
                    <a:pt x="353" y="580"/>
                  </a:lnTo>
                  <a:lnTo>
                    <a:pt x="353" y="582"/>
                  </a:lnTo>
                  <a:lnTo>
                    <a:pt x="355" y="585"/>
                  </a:lnTo>
                  <a:lnTo>
                    <a:pt x="355" y="585"/>
                  </a:lnTo>
                  <a:lnTo>
                    <a:pt x="357" y="585"/>
                  </a:lnTo>
                  <a:lnTo>
                    <a:pt x="357" y="585"/>
                  </a:lnTo>
                  <a:lnTo>
                    <a:pt x="357" y="587"/>
                  </a:lnTo>
                  <a:lnTo>
                    <a:pt x="360" y="587"/>
                  </a:lnTo>
                  <a:lnTo>
                    <a:pt x="360" y="589"/>
                  </a:lnTo>
                  <a:lnTo>
                    <a:pt x="360" y="589"/>
                  </a:lnTo>
                  <a:lnTo>
                    <a:pt x="360" y="589"/>
                  </a:lnTo>
                  <a:lnTo>
                    <a:pt x="360" y="589"/>
                  </a:lnTo>
                  <a:lnTo>
                    <a:pt x="362" y="589"/>
                  </a:lnTo>
                  <a:lnTo>
                    <a:pt x="362" y="589"/>
                  </a:lnTo>
                  <a:lnTo>
                    <a:pt x="362" y="589"/>
                  </a:lnTo>
                  <a:lnTo>
                    <a:pt x="362" y="589"/>
                  </a:lnTo>
                  <a:lnTo>
                    <a:pt x="362" y="589"/>
                  </a:lnTo>
                  <a:lnTo>
                    <a:pt x="364" y="589"/>
                  </a:lnTo>
                  <a:lnTo>
                    <a:pt x="364" y="589"/>
                  </a:lnTo>
                  <a:lnTo>
                    <a:pt x="364" y="589"/>
                  </a:lnTo>
                  <a:lnTo>
                    <a:pt x="364" y="589"/>
                  </a:lnTo>
                  <a:lnTo>
                    <a:pt x="367" y="589"/>
                  </a:lnTo>
                  <a:lnTo>
                    <a:pt x="367" y="587"/>
                  </a:lnTo>
                  <a:lnTo>
                    <a:pt x="367" y="589"/>
                  </a:lnTo>
                  <a:lnTo>
                    <a:pt x="369" y="589"/>
                  </a:lnTo>
                  <a:lnTo>
                    <a:pt x="369" y="589"/>
                  </a:lnTo>
                  <a:lnTo>
                    <a:pt x="372" y="589"/>
                  </a:lnTo>
                  <a:lnTo>
                    <a:pt x="374" y="587"/>
                  </a:lnTo>
                  <a:lnTo>
                    <a:pt x="374" y="589"/>
                  </a:lnTo>
                  <a:lnTo>
                    <a:pt x="376" y="589"/>
                  </a:lnTo>
                  <a:lnTo>
                    <a:pt x="376" y="587"/>
                  </a:lnTo>
                  <a:lnTo>
                    <a:pt x="379" y="589"/>
                  </a:lnTo>
                  <a:lnTo>
                    <a:pt x="379" y="589"/>
                  </a:lnTo>
                  <a:lnTo>
                    <a:pt x="381" y="589"/>
                  </a:lnTo>
                  <a:lnTo>
                    <a:pt x="381" y="589"/>
                  </a:lnTo>
                  <a:lnTo>
                    <a:pt x="383" y="587"/>
                  </a:lnTo>
                  <a:lnTo>
                    <a:pt x="383" y="587"/>
                  </a:lnTo>
                  <a:lnTo>
                    <a:pt x="383" y="585"/>
                  </a:lnTo>
                  <a:lnTo>
                    <a:pt x="386" y="585"/>
                  </a:lnTo>
                  <a:lnTo>
                    <a:pt x="386" y="585"/>
                  </a:lnTo>
                  <a:lnTo>
                    <a:pt x="388" y="587"/>
                  </a:lnTo>
                  <a:lnTo>
                    <a:pt x="391" y="587"/>
                  </a:lnTo>
                  <a:lnTo>
                    <a:pt x="393" y="587"/>
                  </a:lnTo>
                  <a:lnTo>
                    <a:pt x="393" y="589"/>
                  </a:lnTo>
                  <a:lnTo>
                    <a:pt x="395" y="589"/>
                  </a:lnTo>
                  <a:lnTo>
                    <a:pt x="395" y="592"/>
                  </a:lnTo>
                  <a:lnTo>
                    <a:pt x="398" y="592"/>
                  </a:lnTo>
                  <a:lnTo>
                    <a:pt x="400" y="589"/>
                  </a:lnTo>
                  <a:lnTo>
                    <a:pt x="402" y="587"/>
                  </a:lnTo>
                  <a:lnTo>
                    <a:pt x="402" y="587"/>
                  </a:lnTo>
                  <a:lnTo>
                    <a:pt x="402" y="587"/>
                  </a:lnTo>
                  <a:lnTo>
                    <a:pt x="405" y="587"/>
                  </a:lnTo>
                  <a:lnTo>
                    <a:pt x="405" y="587"/>
                  </a:lnTo>
                  <a:lnTo>
                    <a:pt x="405" y="587"/>
                  </a:lnTo>
                  <a:lnTo>
                    <a:pt x="405" y="585"/>
                  </a:lnTo>
                  <a:lnTo>
                    <a:pt x="405" y="585"/>
                  </a:lnTo>
                  <a:lnTo>
                    <a:pt x="405" y="585"/>
                  </a:lnTo>
                  <a:lnTo>
                    <a:pt x="405" y="585"/>
                  </a:lnTo>
                  <a:lnTo>
                    <a:pt x="405" y="582"/>
                  </a:lnTo>
                  <a:lnTo>
                    <a:pt x="405" y="582"/>
                  </a:lnTo>
                  <a:lnTo>
                    <a:pt x="405" y="580"/>
                  </a:lnTo>
                  <a:lnTo>
                    <a:pt x="407" y="580"/>
                  </a:lnTo>
                  <a:lnTo>
                    <a:pt x="412" y="577"/>
                  </a:lnTo>
                  <a:lnTo>
                    <a:pt x="414" y="577"/>
                  </a:lnTo>
                  <a:lnTo>
                    <a:pt x="414" y="577"/>
                  </a:lnTo>
                  <a:lnTo>
                    <a:pt x="417" y="577"/>
                  </a:lnTo>
                  <a:lnTo>
                    <a:pt x="417" y="580"/>
                  </a:lnTo>
                  <a:lnTo>
                    <a:pt x="419" y="580"/>
                  </a:lnTo>
                  <a:lnTo>
                    <a:pt x="419" y="580"/>
                  </a:lnTo>
                  <a:lnTo>
                    <a:pt x="419" y="580"/>
                  </a:lnTo>
                  <a:lnTo>
                    <a:pt x="421" y="580"/>
                  </a:lnTo>
                  <a:lnTo>
                    <a:pt x="421" y="580"/>
                  </a:lnTo>
                  <a:lnTo>
                    <a:pt x="424" y="582"/>
                  </a:lnTo>
                  <a:lnTo>
                    <a:pt x="424" y="582"/>
                  </a:lnTo>
                  <a:lnTo>
                    <a:pt x="426" y="582"/>
                  </a:lnTo>
                  <a:lnTo>
                    <a:pt x="426" y="580"/>
                  </a:lnTo>
                  <a:lnTo>
                    <a:pt x="428" y="580"/>
                  </a:lnTo>
                  <a:lnTo>
                    <a:pt x="428" y="577"/>
                  </a:lnTo>
                  <a:lnTo>
                    <a:pt x="428" y="577"/>
                  </a:lnTo>
                  <a:lnTo>
                    <a:pt x="428" y="577"/>
                  </a:lnTo>
                  <a:lnTo>
                    <a:pt x="428" y="575"/>
                  </a:lnTo>
                  <a:lnTo>
                    <a:pt x="431" y="575"/>
                  </a:lnTo>
                  <a:lnTo>
                    <a:pt x="428" y="575"/>
                  </a:lnTo>
                  <a:close/>
                  <a:moveTo>
                    <a:pt x="353" y="537"/>
                  </a:moveTo>
                  <a:lnTo>
                    <a:pt x="353" y="537"/>
                  </a:lnTo>
                  <a:lnTo>
                    <a:pt x="353" y="537"/>
                  </a:lnTo>
                  <a:lnTo>
                    <a:pt x="353" y="537"/>
                  </a:lnTo>
                  <a:lnTo>
                    <a:pt x="353" y="535"/>
                  </a:lnTo>
                  <a:lnTo>
                    <a:pt x="353" y="535"/>
                  </a:lnTo>
                  <a:lnTo>
                    <a:pt x="350" y="535"/>
                  </a:lnTo>
                  <a:lnTo>
                    <a:pt x="350" y="537"/>
                  </a:lnTo>
                  <a:lnTo>
                    <a:pt x="350" y="537"/>
                  </a:lnTo>
                  <a:lnTo>
                    <a:pt x="353" y="537"/>
                  </a:lnTo>
                  <a:lnTo>
                    <a:pt x="353" y="537"/>
                  </a:lnTo>
                  <a:close/>
                  <a:moveTo>
                    <a:pt x="341" y="528"/>
                  </a:moveTo>
                  <a:lnTo>
                    <a:pt x="341" y="528"/>
                  </a:lnTo>
                  <a:lnTo>
                    <a:pt x="338" y="528"/>
                  </a:lnTo>
                  <a:lnTo>
                    <a:pt x="338" y="528"/>
                  </a:lnTo>
                  <a:lnTo>
                    <a:pt x="336" y="523"/>
                  </a:lnTo>
                  <a:lnTo>
                    <a:pt x="336" y="523"/>
                  </a:lnTo>
                  <a:lnTo>
                    <a:pt x="334" y="523"/>
                  </a:lnTo>
                  <a:lnTo>
                    <a:pt x="336" y="525"/>
                  </a:lnTo>
                  <a:lnTo>
                    <a:pt x="338" y="528"/>
                  </a:lnTo>
                  <a:lnTo>
                    <a:pt x="338" y="528"/>
                  </a:lnTo>
                  <a:lnTo>
                    <a:pt x="338" y="530"/>
                  </a:lnTo>
                  <a:lnTo>
                    <a:pt x="338" y="530"/>
                  </a:lnTo>
                  <a:lnTo>
                    <a:pt x="338" y="530"/>
                  </a:lnTo>
                  <a:lnTo>
                    <a:pt x="341" y="530"/>
                  </a:lnTo>
                  <a:lnTo>
                    <a:pt x="341" y="530"/>
                  </a:lnTo>
                  <a:lnTo>
                    <a:pt x="341" y="530"/>
                  </a:lnTo>
                  <a:lnTo>
                    <a:pt x="341" y="530"/>
                  </a:lnTo>
                  <a:lnTo>
                    <a:pt x="341" y="528"/>
                  </a:lnTo>
                  <a:close/>
                  <a:moveTo>
                    <a:pt x="400" y="499"/>
                  </a:moveTo>
                  <a:lnTo>
                    <a:pt x="400" y="497"/>
                  </a:lnTo>
                  <a:lnTo>
                    <a:pt x="400" y="495"/>
                  </a:lnTo>
                  <a:lnTo>
                    <a:pt x="398" y="497"/>
                  </a:lnTo>
                  <a:lnTo>
                    <a:pt x="398" y="497"/>
                  </a:lnTo>
                  <a:lnTo>
                    <a:pt x="398" y="499"/>
                  </a:lnTo>
                  <a:lnTo>
                    <a:pt x="400" y="499"/>
                  </a:lnTo>
                  <a:lnTo>
                    <a:pt x="400" y="499"/>
                  </a:lnTo>
                  <a:close/>
                  <a:moveTo>
                    <a:pt x="265" y="450"/>
                  </a:moveTo>
                  <a:lnTo>
                    <a:pt x="265" y="450"/>
                  </a:lnTo>
                  <a:lnTo>
                    <a:pt x="265" y="450"/>
                  </a:lnTo>
                  <a:lnTo>
                    <a:pt x="265" y="450"/>
                  </a:lnTo>
                  <a:lnTo>
                    <a:pt x="263" y="450"/>
                  </a:lnTo>
                  <a:lnTo>
                    <a:pt x="263" y="450"/>
                  </a:lnTo>
                  <a:lnTo>
                    <a:pt x="263" y="452"/>
                  </a:lnTo>
                  <a:lnTo>
                    <a:pt x="263" y="452"/>
                  </a:lnTo>
                  <a:lnTo>
                    <a:pt x="263" y="452"/>
                  </a:lnTo>
                  <a:lnTo>
                    <a:pt x="263" y="454"/>
                  </a:lnTo>
                  <a:lnTo>
                    <a:pt x="263" y="454"/>
                  </a:lnTo>
                  <a:lnTo>
                    <a:pt x="263" y="454"/>
                  </a:lnTo>
                  <a:lnTo>
                    <a:pt x="263" y="452"/>
                  </a:lnTo>
                  <a:lnTo>
                    <a:pt x="265" y="452"/>
                  </a:lnTo>
                  <a:lnTo>
                    <a:pt x="265" y="452"/>
                  </a:lnTo>
                  <a:lnTo>
                    <a:pt x="265" y="452"/>
                  </a:lnTo>
                  <a:lnTo>
                    <a:pt x="265" y="450"/>
                  </a:lnTo>
                  <a:lnTo>
                    <a:pt x="265" y="450"/>
                  </a:lnTo>
                  <a:close/>
                  <a:moveTo>
                    <a:pt x="227" y="364"/>
                  </a:moveTo>
                  <a:lnTo>
                    <a:pt x="225" y="364"/>
                  </a:lnTo>
                  <a:lnTo>
                    <a:pt x="225" y="364"/>
                  </a:lnTo>
                  <a:lnTo>
                    <a:pt x="222" y="367"/>
                  </a:lnTo>
                  <a:lnTo>
                    <a:pt x="222" y="367"/>
                  </a:lnTo>
                  <a:lnTo>
                    <a:pt x="222" y="369"/>
                  </a:lnTo>
                  <a:lnTo>
                    <a:pt x="222" y="369"/>
                  </a:lnTo>
                  <a:lnTo>
                    <a:pt x="225" y="369"/>
                  </a:lnTo>
                  <a:lnTo>
                    <a:pt x="225" y="369"/>
                  </a:lnTo>
                  <a:lnTo>
                    <a:pt x="225" y="369"/>
                  </a:lnTo>
                  <a:lnTo>
                    <a:pt x="225" y="367"/>
                  </a:lnTo>
                  <a:lnTo>
                    <a:pt x="227" y="367"/>
                  </a:lnTo>
                  <a:lnTo>
                    <a:pt x="227" y="367"/>
                  </a:lnTo>
                  <a:lnTo>
                    <a:pt x="227" y="367"/>
                  </a:lnTo>
                  <a:lnTo>
                    <a:pt x="227" y="364"/>
                  </a:lnTo>
                  <a:lnTo>
                    <a:pt x="230" y="364"/>
                  </a:lnTo>
                  <a:lnTo>
                    <a:pt x="230" y="364"/>
                  </a:lnTo>
                  <a:lnTo>
                    <a:pt x="227" y="364"/>
                  </a:lnTo>
                  <a:lnTo>
                    <a:pt x="227" y="364"/>
                  </a:lnTo>
                  <a:close/>
                  <a:moveTo>
                    <a:pt x="17" y="0"/>
                  </a:moveTo>
                  <a:lnTo>
                    <a:pt x="14" y="19"/>
                  </a:lnTo>
                  <a:lnTo>
                    <a:pt x="14" y="40"/>
                  </a:lnTo>
                  <a:lnTo>
                    <a:pt x="14" y="61"/>
                  </a:lnTo>
                  <a:lnTo>
                    <a:pt x="12" y="83"/>
                  </a:lnTo>
                  <a:lnTo>
                    <a:pt x="12" y="104"/>
                  </a:lnTo>
                  <a:lnTo>
                    <a:pt x="12" y="125"/>
                  </a:lnTo>
                  <a:lnTo>
                    <a:pt x="9" y="144"/>
                  </a:lnTo>
                  <a:lnTo>
                    <a:pt x="9" y="165"/>
                  </a:lnTo>
                  <a:lnTo>
                    <a:pt x="7" y="187"/>
                  </a:lnTo>
                  <a:lnTo>
                    <a:pt x="7" y="208"/>
                  </a:lnTo>
                  <a:lnTo>
                    <a:pt x="5" y="229"/>
                  </a:lnTo>
                  <a:lnTo>
                    <a:pt x="5" y="248"/>
                  </a:lnTo>
                  <a:lnTo>
                    <a:pt x="5" y="270"/>
                  </a:lnTo>
                  <a:lnTo>
                    <a:pt x="2" y="291"/>
                  </a:lnTo>
                  <a:lnTo>
                    <a:pt x="2" y="312"/>
                  </a:lnTo>
                  <a:lnTo>
                    <a:pt x="0" y="331"/>
                  </a:lnTo>
                  <a:lnTo>
                    <a:pt x="5" y="331"/>
                  </a:lnTo>
                  <a:lnTo>
                    <a:pt x="7" y="331"/>
                  </a:lnTo>
                  <a:lnTo>
                    <a:pt x="7" y="331"/>
                  </a:lnTo>
                  <a:lnTo>
                    <a:pt x="9" y="331"/>
                  </a:lnTo>
                  <a:lnTo>
                    <a:pt x="12" y="331"/>
                  </a:lnTo>
                  <a:lnTo>
                    <a:pt x="14" y="331"/>
                  </a:lnTo>
                  <a:lnTo>
                    <a:pt x="17" y="331"/>
                  </a:lnTo>
                  <a:lnTo>
                    <a:pt x="19" y="329"/>
                  </a:lnTo>
                  <a:lnTo>
                    <a:pt x="24" y="329"/>
                  </a:lnTo>
                  <a:lnTo>
                    <a:pt x="24" y="329"/>
                  </a:lnTo>
                  <a:lnTo>
                    <a:pt x="26" y="329"/>
                  </a:lnTo>
                  <a:lnTo>
                    <a:pt x="38" y="329"/>
                  </a:lnTo>
                  <a:lnTo>
                    <a:pt x="47" y="326"/>
                  </a:lnTo>
                  <a:lnTo>
                    <a:pt x="54" y="326"/>
                  </a:lnTo>
                  <a:lnTo>
                    <a:pt x="57" y="326"/>
                  </a:lnTo>
                  <a:lnTo>
                    <a:pt x="57" y="326"/>
                  </a:lnTo>
                  <a:lnTo>
                    <a:pt x="64" y="326"/>
                  </a:lnTo>
                  <a:lnTo>
                    <a:pt x="66" y="326"/>
                  </a:lnTo>
                  <a:lnTo>
                    <a:pt x="78" y="326"/>
                  </a:lnTo>
                  <a:lnTo>
                    <a:pt x="85" y="326"/>
                  </a:lnTo>
                  <a:lnTo>
                    <a:pt x="90" y="326"/>
                  </a:lnTo>
                  <a:lnTo>
                    <a:pt x="92" y="326"/>
                  </a:lnTo>
                  <a:lnTo>
                    <a:pt x="99" y="324"/>
                  </a:lnTo>
                  <a:lnTo>
                    <a:pt x="104" y="319"/>
                  </a:lnTo>
                  <a:lnTo>
                    <a:pt x="106" y="319"/>
                  </a:lnTo>
                  <a:lnTo>
                    <a:pt x="109" y="319"/>
                  </a:lnTo>
                  <a:lnTo>
                    <a:pt x="116" y="322"/>
                  </a:lnTo>
                  <a:lnTo>
                    <a:pt x="125" y="326"/>
                  </a:lnTo>
                  <a:lnTo>
                    <a:pt x="137" y="334"/>
                  </a:lnTo>
                  <a:lnTo>
                    <a:pt x="144" y="341"/>
                  </a:lnTo>
                  <a:lnTo>
                    <a:pt x="151" y="345"/>
                  </a:lnTo>
                  <a:lnTo>
                    <a:pt x="154" y="345"/>
                  </a:lnTo>
                  <a:lnTo>
                    <a:pt x="156" y="350"/>
                  </a:lnTo>
                  <a:lnTo>
                    <a:pt x="156" y="350"/>
                  </a:lnTo>
                  <a:lnTo>
                    <a:pt x="159" y="353"/>
                  </a:lnTo>
                  <a:lnTo>
                    <a:pt x="161" y="353"/>
                  </a:lnTo>
                  <a:lnTo>
                    <a:pt x="163" y="353"/>
                  </a:lnTo>
                  <a:lnTo>
                    <a:pt x="166" y="350"/>
                  </a:lnTo>
                  <a:lnTo>
                    <a:pt x="168" y="350"/>
                  </a:lnTo>
                  <a:lnTo>
                    <a:pt x="168" y="350"/>
                  </a:lnTo>
                  <a:lnTo>
                    <a:pt x="168" y="353"/>
                  </a:lnTo>
                  <a:lnTo>
                    <a:pt x="170" y="353"/>
                  </a:lnTo>
                  <a:lnTo>
                    <a:pt x="170" y="353"/>
                  </a:lnTo>
                  <a:lnTo>
                    <a:pt x="170" y="353"/>
                  </a:lnTo>
                  <a:lnTo>
                    <a:pt x="170" y="350"/>
                  </a:lnTo>
                  <a:lnTo>
                    <a:pt x="170" y="350"/>
                  </a:lnTo>
                  <a:lnTo>
                    <a:pt x="170" y="350"/>
                  </a:lnTo>
                  <a:lnTo>
                    <a:pt x="170" y="348"/>
                  </a:lnTo>
                  <a:lnTo>
                    <a:pt x="170" y="348"/>
                  </a:lnTo>
                  <a:lnTo>
                    <a:pt x="173" y="348"/>
                  </a:lnTo>
                  <a:lnTo>
                    <a:pt x="173" y="348"/>
                  </a:lnTo>
                  <a:lnTo>
                    <a:pt x="175" y="345"/>
                  </a:lnTo>
                  <a:lnTo>
                    <a:pt x="177" y="345"/>
                  </a:lnTo>
                  <a:lnTo>
                    <a:pt x="180" y="348"/>
                  </a:lnTo>
                  <a:lnTo>
                    <a:pt x="182" y="348"/>
                  </a:lnTo>
                  <a:lnTo>
                    <a:pt x="185" y="348"/>
                  </a:lnTo>
                  <a:lnTo>
                    <a:pt x="187" y="348"/>
                  </a:lnTo>
                  <a:lnTo>
                    <a:pt x="187" y="348"/>
                  </a:lnTo>
                  <a:lnTo>
                    <a:pt x="189" y="350"/>
                  </a:lnTo>
                  <a:lnTo>
                    <a:pt x="189" y="350"/>
                  </a:lnTo>
                  <a:lnTo>
                    <a:pt x="194" y="355"/>
                  </a:lnTo>
                  <a:lnTo>
                    <a:pt x="194" y="355"/>
                  </a:lnTo>
                  <a:lnTo>
                    <a:pt x="194" y="355"/>
                  </a:lnTo>
                  <a:lnTo>
                    <a:pt x="194" y="355"/>
                  </a:lnTo>
                  <a:lnTo>
                    <a:pt x="194" y="357"/>
                  </a:lnTo>
                  <a:lnTo>
                    <a:pt x="194" y="357"/>
                  </a:lnTo>
                  <a:lnTo>
                    <a:pt x="196" y="357"/>
                  </a:lnTo>
                  <a:lnTo>
                    <a:pt x="196" y="357"/>
                  </a:lnTo>
                  <a:lnTo>
                    <a:pt x="196" y="355"/>
                  </a:lnTo>
                  <a:lnTo>
                    <a:pt x="196" y="355"/>
                  </a:lnTo>
                  <a:lnTo>
                    <a:pt x="199" y="355"/>
                  </a:lnTo>
                  <a:lnTo>
                    <a:pt x="199" y="357"/>
                  </a:lnTo>
                  <a:lnTo>
                    <a:pt x="204" y="360"/>
                  </a:lnTo>
                  <a:lnTo>
                    <a:pt x="204" y="362"/>
                  </a:lnTo>
                  <a:lnTo>
                    <a:pt x="204" y="362"/>
                  </a:lnTo>
                  <a:lnTo>
                    <a:pt x="204" y="362"/>
                  </a:lnTo>
                  <a:lnTo>
                    <a:pt x="204" y="362"/>
                  </a:lnTo>
                  <a:lnTo>
                    <a:pt x="204" y="362"/>
                  </a:lnTo>
                  <a:lnTo>
                    <a:pt x="206" y="362"/>
                  </a:lnTo>
                  <a:lnTo>
                    <a:pt x="206" y="362"/>
                  </a:lnTo>
                  <a:lnTo>
                    <a:pt x="206" y="362"/>
                  </a:lnTo>
                  <a:lnTo>
                    <a:pt x="206" y="362"/>
                  </a:lnTo>
                  <a:lnTo>
                    <a:pt x="208" y="362"/>
                  </a:lnTo>
                  <a:lnTo>
                    <a:pt x="208" y="362"/>
                  </a:lnTo>
                  <a:lnTo>
                    <a:pt x="208" y="362"/>
                  </a:lnTo>
                  <a:lnTo>
                    <a:pt x="211" y="362"/>
                  </a:lnTo>
                  <a:lnTo>
                    <a:pt x="211" y="362"/>
                  </a:lnTo>
                  <a:lnTo>
                    <a:pt x="213" y="362"/>
                  </a:lnTo>
                  <a:lnTo>
                    <a:pt x="213" y="362"/>
                  </a:lnTo>
                  <a:lnTo>
                    <a:pt x="215" y="362"/>
                  </a:lnTo>
                  <a:lnTo>
                    <a:pt x="218" y="362"/>
                  </a:lnTo>
                  <a:lnTo>
                    <a:pt x="218" y="362"/>
                  </a:lnTo>
                  <a:lnTo>
                    <a:pt x="218" y="362"/>
                  </a:lnTo>
                  <a:lnTo>
                    <a:pt x="218" y="362"/>
                  </a:lnTo>
                  <a:lnTo>
                    <a:pt x="218" y="362"/>
                  </a:lnTo>
                  <a:lnTo>
                    <a:pt x="218" y="362"/>
                  </a:lnTo>
                  <a:lnTo>
                    <a:pt x="220" y="362"/>
                  </a:lnTo>
                  <a:lnTo>
                    <a:pt x="220" y="362"/>
                  </a:lnTo>
                  <a:lnTo>
                    <a:pt x="220" y="362"/>
                  </a:lnTo>
                  <a:lnTo>
                    <a:pt x="220" y="360"/>
                  </a:lnTo>
                  <a:lnTo>
                    <a:pt x="218" y="360"/>
                  </a:lnTo>
                  <a:lnTo>
                    <a:pt x="218" y="360"/>
                  </a:lnTo>
                  <a:lnTo>
                    <a:pt x="218" y="360"/>
                  </a:lnTo>
                  <a:lnTo>
                    <a:pt x="218" y="360"/>
                  </a:lnTo>
                  <a:lnTo>
                    <a:pt x="218" y="357"/>
                  </a:lnTo>
                  <a:lnTo>
                    <a:pt x="218" y="357"/>
                  </a:lnTo>
                  <a:lnTo>
                    <a:pt x="218" y="357"/>
                  </a:lnTo>
                  <a:lnTo>
                    <a:pt x="218" y="357"/>
                  </a:lnTo>
                  <a:lnTo>
                    <a:pt x="220" y="357"/>
                  </a:lnTo>
                  <a:lnTo>
                    <a:pt x="220" y="357"/>
                  </a:lnTo>
                  <a:lnTo>
                    <a:pt x="220" y="357"/>
                  </a:lnTo>
                  <a:lnTo>
                    <a:pt x="220" y="360"/>
                  </a:lnTo>
                  <a:lnTo>
                    <a:pt x="222" y="360"/>
                  </a:lnTo>
                  <a:lnTo>
                    <a:pt x="222" y="360"/>
                  </a:lnTo>
                  <a:lnTo>
                    <a:pt x="225" y="360"/>
                  </a:lnTo>
                  <a:lnTo>
                    <a:pt x="225" y="360"/>
                  </a:lnTo>
                  <a:lnTo>
                    <a:pt x="225" y="360"/>
                  </a:lnTo>
                  <a:lnTo>
                    <a:pt x="225" y="357"/>
                  </a:lnTo>
                  <a:lnTo>
                    <a:pt x="225" y="357"/>
                  </a:lnTo>
                  <a:lnTo>
                    <a:pt x="227" y="355"/>
                  </a:lnTo>
                  <a:lnTo>
                    <a:pt x="227" y="355"/>
                  </a:lnTo>
                  <a:lnTo>
                    <a:pt x="230" y="357"/>
                  </a:lnTo>
                  <a:lnTo>
                    <a:pt x="230" y="357"/>
                  </a:lnTo>
                  <a:lnTo>
                    <a:pt x="230" y="357"/>
                  </a:lnTo>
                  <a:lnTo>
                    <a:pt x="230" y="357"/>
                  </a:lnTo>
                  <a:lnTo>
                    <a:pt x="230" y="357"/>
                  </a:lnTo>
                  <a:lnTo>
                    <a:pt x="230" y="360"/>
                  </a:lnTo>
                  <a:lnTo>
                    <a:pt x="230" y="360"/>
                  </a:lnTo>
                  <a:lnTo>
                    <a:pt x="230" y="360"/>
                  </a:lnTo>
                  <a:lnTo>
                    <a:pt x="230" y="360"/>
                  </a:lnTo>
                  <a:lnTo>
                    <a:pt x="230" y="360"/>
                  </a:lnTo>
                  <a:lnTo>
                    <a:pt x="230" y="360"/>
                  </a:lnTo>
                  <a:lnTo>
                    <a:pt x="230" y="362"/>
                  </a:lnTo>
                  <a:lnTo>
                    <a:pt x="230" y="362"/>
                  </a:lnTo>
                  <a:lnTo>
                    <a:pt x="230" y="362"/>
                  </a:lnTo>
                  <a:lnTo>
                    <a:pt x="230" y="362"/>
                  </a:lnTo>
                  <a:lnTo>
                    <a:pt x="232" y="362"/>
                  </a:lnTo>
                  <a:lnTo>
                    <a:pt x="232" y="362"/>
                  </a:lnTo>
                  <a:lnTo>
                    <a:pt x="234" y="362"/>
                  </a:lnTo>
                  <a:lnTo>
                    <a:pt x="234" y="362"/>
                  </a:lnTo>
                  <a:lnTo>
                    <a:pt x="234" y="362"/>
                  </a:lnTo>
                  <a:lnTo>
                    <a:pt x="234" y="364"/>
                  </a:lnTo>
                  <a:lnTo>
                    <a:pt x="234" y="364"/>
                  </a:lnTo>
                  <a:lnTo>
                    <a:pt x="234" y="367"/>
                  </a:lnTo>
                  <a:lnTo>
                    <a:pt x="234" y="367"/>
                  </a:lnTo>
                  <a:lnTo>
                    <a:pt x="234" y="367"/>
                  </a:lnTo>
                  <a:lnTo>
                    <a:pt x="234" y="364"/>
                  </a:lnTo>
                  <a:lnTo>
                    <a:pt x="237" y="364"/>
                  </a:lnTo>
                  <a:lnTo>
                    <a:pt x="237" y="364"/>
                  </a:lnTo>
                  <a:lnTo>
                    <a:pt x="237" y="364"/>
                  </a:lnTo>
                  <a:lnTo>
                    <a:pt x="237" y="367"/>
                  </a:lnTo>
                  <a:lnTo>
                    <a:pt x="239" y="369"/>
                  </a:lnTo>
                  <a:lnTo>
                    <a:pt x="239" y="369"/>
                  </a:lnTo>
                  <a:lnTo>
                    <a:pt x="239" y="371"/>
                  </a:lnTo>
                  <a:lnTo>
                    <a:pt x="241" y="371"/>
                  </a:lnTo>
                  <a:lnTo>
                    <a:pt x="241" y="374"/>
                  </a:lnTo>
                  <a:lnTo>
                    <a:pt x="241" y="374"/>
                  </a:lnTo>
                  <a:lnTo>
                    <a:pt x="241" y="374"/>
                  </a:lnTo>
                  <a:lnTo>
                    <a:pt x="239" y="374"/>
                  </a:lnTo>
                  <a:lnTo>
                    <a:pt x="239" y="374"/>
                  </a:lnTo>
                  <a:lnTo>
                    <a:pt x="239" y="374"/>
                  </a:lnTo>
                  <a:lnTo>
                    <a:pt x="239" y="374"/>
                  </a:lnTo>
                  <a:lnTo>
                    <a:pt x="239" y="376"/>
                  </a:lnTo>
                  <a:lnTo>
                    <a:pt x="237" y="376"/>
                  </a:lnTo>
                  <a:lnTo>
                    <a:pt x="237" y="376"/>
                  </a:lnTo>
                  <a:lnTo>
                    <a:pt x="237" y="379"/>
                  </a:lnTo>
                  <a:lnTo>
                    <a:pt x="237" y="379"/>
                  </a:lnTo>
                  <a:lnTo>
                    <a:pt x="237" y="381"/>
                  </a:lnTo>
                  <a:lnTo>
                    <a:pt x="237" y="381"/>
                  </a:lnTo>
                  <a:lnTo>
                    <a:pt x="237" y="381"/>
                  </a:lnTo>
                  <a:lnTo>
                    <a:pt x="237" y="381"/>
                  </a:lnTo>
                  <a:lnTo>
                    <a:pt x="237" y="381"/>
                  </a:lnTo>
                  <a:lnTo>
                    <a:pt x="237" y="381"/>
                  </a:lnTo>
                  <a:lnTo>
                    <a:pt x="237" y="383"/>
                  </a:lnTo>
                  <a:lnTo>
                    <a:pt x="237" y="383"/>
                  </a:lnTo>
                  <a:lnTo>
                    <a:pt x="239" y="383"/>
                  </a:lnTo>
                  <a:lnTo>
                    <a:pt x="239" y="381"/>
                  </a:lnTo>
                  <a:lnTo>
                    <a:pt x="239" y="381"/>
                  </a:lnTo>
                  <a:lnTo>
                    <a:pt x="239" y="381"/>
                  </a:lnTo>
                  <a:lnTo>
                    <a:pt x="239" y="381"/>
                  </a:lnTo>
                  <a:lnTo>
                    <a:pt x="241" y="379"/>
                  </a:lnTo>
                  <a:lnTo>
                    <a:pt x="241" y="379"/>
                  </a:lnTo>
                  <a:lnTo>
                    <a:pt x="241" y="379"/>
                  </a:lnTo>
                  <a:lnTo>
                    <a:pt x="244" y="381"/>
                  </a:lnTo>
                  <a:lnTo>
                    <a:pt x="244" y="379"/>
                  </a:lnTo>
                  <a:lnTo>
                    <a:pt x="246" y="379"/>
                  </a:lnTo>
                  <a:lnTo>
                    <a:pt x="246" y="379"/>
                  </a:lnTo>
                  <a:lnTo>
                    <a:pt x="246" y="376"/>
                  </a:lnTo>
                  <a:lnTo>
                    <a:pt x="248" y="376"/>
                  </a:lnTo>
                  <a:lnTo>
                    <a:pt x="248" y="379"/>
                  </a:lnTo>
                  <a:lnTo>
                    <a:pt x="248" y="379"/>
                  </a:lnTo>
                  <a:lnTo>
                    <a:pt x="248" y="376"/>
                  </a:lnTo>
                  <a:lnTo>
                    <a:pt x="248" y="376"/>
                  </a:lnTo>
                  <a:lnTo>
                    <a:pt x="251" y="376"/>
                  </a:lnTo>
                  <a:lnTo>
                    <a:pt x="251" y="376"/>
                  </a:lnTo>
                  <a:lnTo>
                    <a:pt x="251" y="376"/>
                  </a:lnTo>
                  <a:lnTo>
                    <a:pt x="253" y="379"/>
                  </a:lnTo>
                  <a:lnTo>
                    <a:pt x="256" y="381"/>
                  </a:lnTo>
                  <a:lnTo>
                    <a:pt x="256" y="383"/>
                  </a:lnTo>
                  <a:lnTo>
                    <a:pt x="258" y="386"/>
                  </a:lnTo>
                  <a:lnTo>
                    <a:pt x="258" y="388"/>
                  </a:lnTo>
                  <a:lnTo>
                    <a:pt x="258" y="390"/>
                  </a:lnTo>
                  <a:lnTo>
                    <a:pt x="258" y="390"/>
                  </a:lnTo>
                  <a:lnTo>
                    <a:pt x="256" y="393"/>
                  </a:lnTo>
                  <a:lnTo>
                    <a:pt x="256" y="393"/>
                  </a:lnTo>
                  <a:lnTo>
                    <a:pt x="256" y="393"/>
                  </a:lnTo>
                  <a:lnTo>
                    <a:pt x="256" y="395"/>
                  </a:lnTo>
                  <a:lnTo>
                    <a:pt x="253" y="395"/>
                  </a:lnTo>
                  <a:lnTo>
                    <a:pt x="253" y="395"/>
                  </a:lnTo>
                  <a:lnTo>
                    <a:pt x="253" y="398"/>
                  </a:lnTo>
                  <a:lnTo>
                    <a:pt x="253" y="398"/>
                  </a:lnTo>
                  <a:lnTo>
                    <a:pt x="253" y="398"/>
                  </a:lnTo>
                  <a:lnTo>
                    <a:pt x="253" y="398"/>
                  </a:lnTo>
                  <a:lnTo>
                    <a:pt x="253" y="395"/>
                  </a:lnTo>
                  <a:lnTo>
                    <a:pt x="253" y="395"/>
                  </a:lnTo>
                  <a:lnTo>
                    <a:pt x="253" y="395"/>
                  </a:lnTo>
                  <a:lnTo>
                    <a:pt x="253" y="395"/>
                  </a:lnTo>
                  <a:lnTo>
                    <a:pt x="253" y="393"/>
                  </a:lnTo>
                  <a:lnTo>
                    <a:pt x="253" y="393"/>
                  </a:lnTo>
                  <a:lnTo>
                    <a:pt x="253" y="393"/>
                  </a:lnTo>
                  <a:lnTo>
                    <a:pt x="248" y="393"/>
                  </a:lnTo>
                  <a:lnTo>
                    <a:pt x="248" y="393"/>
                  </a:lnTo>
                  <a:lnTo>
                    <a:pt x="246" y="393"/>
                  </a:lnTo>
                  <a:lnTo>
                    <a:pt x="246" y="393"/>
                  </a:lnTo>
                  <a:lnTo>
                    <a:pt x="246" y="393"/>
                  </a:lnTo>
                  <a:lnTo>
                    <a:pt x="248" y="395"/>
                  </a:lnTo>
                  <a:lnTo>
                    <a:pt x="248" y="398"/>
                  </a:lnTo>
                  <a:lnTo>
                    <a:pt x="248" y="400"/>
                  </a:lnTo>
                  <a:lnTo>
                    <a:pt x="248" y="400"/>
                  </a:lnTo>
                  <a:lnTo>
                    <a:pt x="248" y="400"/>
                  </a:lnTo>
                  <a:lnTo>
                    <a:pt x="246" y="402"/>
                  </a:lnTo>
                  <a:lnTo>
                    <a:pt x="246" y="402"/>
                  </a:lnTo>
                  <a:lnTo>
                    <a:pt x="246" y="402"/>
                  </a:lnTo>
                  <a:lnTo>
                    <a:pt x="246" y="405"/>
                  </a:lnTo>
                  <a:lnTo>
                    <a:pt x="246" y="405"/>
                  </a:lnTo>
                  <a:lnTo>
                    <a:pt x="246" y="405"/>
                  </a:lnTo>
                  <a:lnTo>
                    <a:pt x="248" y="405"/>
                  </a:lnTo>
                  <a:lnTo>
                    <a:pt x="248" y="407"/>
                  </a:lnTo>
                  <a:lnTo>
                    <a:pt x="248" y="407"/>
                  </a:lnTo>
                  <a:lnTo>
                    <a:pt x="248" y="407"/>
                  </a:lnTo>
                  <a:lnTo>
                    <a:pt x="251" y="405"/>
                  </a:lnTo>
                  <a:lnTo>
                    <a:pt x="251" y="405"/>
                  </a:lnTo>
                  <a:lnTo>
                    <a:pt x="251" y="405"/>
                  </a:lnTo>
                  <a:lnTo>
                    <a:pt x="251" y="405"/>
                  </a:lnTo>
                  <a:lnTo>
                    <a:pt x="253" y="407"/>
                  </a:lnTo>
                  <a:lnTo>
                    <a:pt x="253" y="407"/>
                  </a:lnTo>
                  <a:lnTo>
                    <a:pt x="253" y="409"/>
                  </a:lnTo>
                  <a:lnTo>
                    <a:pt x="251" y="409"/>
                  </a:lnTo>
                  <a:lnTo>
                    <a:pt x="251" y="409"/>
                  </a:lnTo>
                  <a:lnTo>
                    <a:pt x="248" y="409"/>
                  </a:lnTo>
                  <a:lnTo>
                    <a:pt x="248" y="412"/>
                  </a:lnTo>
                  <a:lnTo>
                    <a:pt x="251" y="412"/>
                  </a:lnTo>
                  <a:lnTo>
                    <a:pt x="251" y="412"/>
                  </a:lnTo>
                  <a:lnTo>
                    <a:pt x="253" y="412"/>
                  </a:lnTo>
                  <a:lnTo>
                    <a:pt x="253" y="412"/>
                  </a:lnTo>
                  <a:lnTo>
                    <a:pt x="253" y="412"/>
                  </a:lnTo>
                  <a:lnTo>
                    <a:pt x="256" y="414"/>
                  </a:lnTo>
                  <a:lnTo>
                    <a:pt x="256" y="416"/>
                  </a:lnTo>
                  <a:lnTo>
                    <a:pt x="256" y="416"/>
                  </a:lnTo>
                  <a:lnTo>
                    <a:pt x="256" y="419"/>
                  </a:lnTo>
                  <a:lnTo>
                    <a:pt x="258" y="421"/>
                  </a:lnTo>
                  <a:lnTo>
                    <a:pt x="258" y="421"/>
                  </a:lnTo>
                  <a:lnTo>
                    <a:pt x="258" y="419"/>
                  </a:lnTo>
                  <a:lnTo>
                    <a:pt x="258" y="419"/>
                  </a:lnTo>
                  <a:lnTo>
                    <a:pt x="258" y="419"/>
                  </a:lnTo>
                  <a:lnTo>
                    <a:pt x="258" y="419"/>
                  </a:lnTo>
                  <a:lnTo>
                    <a:pt x="260" y="419"/>
                  </a:lnTo>
                  <a:lnTo>
                    <a:pt x="260" y="419"/>
                  </a:lnTo>
                  <a:lnTo>
                    <a:pt x="260" y="419"/>
                  </a:lnTo>
                  <a:lnTo>
                    <a:pt x="260" y="419"/>
                  </a:lnTo>
                  <a:lnTo>
                    <a:pt x="263" y="419"/>
                  </a:lnTo>
                  <a:lnTo>
                    <a:pt x="263" y="419"/>
                  </a:lnTo>
                  <a:lnTo>
                    <a:pt x="265" y="419"/>
                  </a:lnTo>
                  <a:lnTo>
                    <a:pt x="267" y="421"/>
                  </a:lnTo>
                  <a:lnTo>
                    <a:pt x="270" y="421"/>
                  </a:lnTo>
                  <a:lnTo>
                    <a:pt x="270" y="421"/>
                  </a:lnTo>
                  <a:lnTo>
                    <a:pt x="272" y="424"/>
                  </a:lnTo>
                  <a:lnTo>
                    <a:pt x="272" y="424"/>
                  </a:lnTo>
                  <a:lnTo>
                    <a:pt x="272" y="421"/>
                  </a:lnTo>
                  <a:lnTo>
                    <a:pt x="272" y="421"/>
                  </a:lnTo>
                  <a:lnTo>
                    <a:pt x="275" y="421"/>
                  </a:lnTo>
                  <a:lnTo>
                    <a:pt x="272" y="421"/>
                  </a:lnTo>
                  <a:lnTo>
                    <a:pt x="272" y="421"/>
                  </a:lnTo>
                  <a:lnTo>
                    <a:pt x="272" y="421"/>
                  </a:lnTo>
                  <a:lnTo>
                    <a:pt x="272" y="421"/>
                  </a:lnTo>
                  <a:lnTo>
                    <a:pt x="272" y="419"/>
                  </a:lnTo>
                  <a:lnTo>
                    <a:pt x="272" y="419"/>
                  </a:lnTo>
                  <a:lnTo>
                    <a:pt x="270" y="419"/>
                  </a:lnTo>
                  <a:lnTo>
                    <a:pt x="270" y="419"/>
                  </a:lnTo>
                  <a:lnTo>
                    <a:pt x="270" y="419"/>
                  </a:lnTo>
                  <a:lnTo>
                    <a:pt x="270" y="416"/>
                  </a:lnTo>
                  <a:lnTo>
                    <a:pt x="272" y="416"/>
                  </a:lnTo>
                  <a:lnTo>
                    <a:pt x="275" y="419"/>
                  </a:lnTo>
                  <a:lnTo>
                    <a:pt x="275" y="419"/>
                  </a:lnTo>
                  <a:lnTo>
                    <a:pt x="277" y="419"/>
                  </a:lnTo>
                  <a:lnTo>
                    <a:pt x="277" y="421"/>
                  </a:lnTo>
                  <a:lnTo>
                    <a:pt x="277" y="421"/>
                  </a:lnTo>
                  <a:lnTo>
                    <a:pt x="277" y="421"/>
                  </a:lnTo>
                  <a:lnTo>
                    <a:pt x="277" y="421"/>
                  </a:lnTo>
                  <a:lnTo>
                    <a:pt x="275" y="421"/>
                  </a:lnTo>
                  <a:lnTo>
                    <a:pt x="275" y="424"/>
                  </a:lnTo>
                  <a:lnTo>
                    <a:pt x="275" y="424"/>
                  </a:lnTo>
                  <a:lnTo>
                    <a:pt x="275" y="424"/>
                  </a:lnTo>
                  <a:lnTo>
                    <a:pt x="277" y="424"/>
                  </a:lnTo>
                  <a:lnTo>
                    <a:pt x="277" y="426"/>
                  </a:lnTo>
                  <a:lnTo>
                    <a:pt x="279" y="426"/>
                  </a:lnTo>
                  <a:lnTo>
                    <a:pt x="279" y="428"/>
                  </a:lnTo>
                  <a:lnTo>
                    <a:pt x="279" y="431"/>
                  </a:lnTo>
                  <a:lnTo>
                    <a:pt x="282" y="433"/>
                  </a:lnTo>
                  <a:lnTo>
                    <a:pt x="282" y="435"/>
                  </a:lnTo>
                  <a:lnTo>
                    <a:pt x="282" y="438"/>
                  </a:lnTo>
                  <a:lnTo>
                    <a:pt x="282" y="438"/>
                  </a:lnTo>
                  <a:lnTo>
                    <a:pt x="282" y="440"/>
                  </a:lnTo>
                  <a:lnTo>
                    <a:pt x="282" y="443"/>
                  </a:lnTo>
                  <a:lnTo>
                    <a:pt x="282" y="443"/>
                  </a:lnTo>
                  <a:lnTo>
                    <a:pt x="282" y="445"/>
                  </a:lnTo>
                  <a:lnTo>
                    <a:pt x="282" y="445"/>
                  </a:lnTo>
                  <a:lnTo>
                    <a:pt x="279" y="445"/>
                  </a:lnTo>
                  <a:lnTo>
                    <a:pt x="282" y="447"/>
                  </a:lnTo>
                  <a:lnTo>
                    <a:pt x="282" y="447"/>
                  </a:lnTo>
                  <a:lnTo>
                    <a:pt x="282" y="447"/>
                  </a:lnTo>
                  <a:lnTo>
                    <a:pt x="284" y="450"/>
                  </a:lnTo>
                  <a:lnTo>
                    <a:pt x="284" y="450"/>
                  </a:lnTo>
                  <a:lnTo>
                    <a:pt x="284" y="450"/>
                  </a:lnTo>
                  <a:lnTo>
                    <a:pt x="284" y="450"/>
                  </a:lnTo>
                  <a:lnTo>
                    <a:pt x="289" y="452"/>
                  </a:lnTo>
                  <a:lnTo>
                    <a:pt x="291" y="454"/>
                  </a:lnTo>
                  <a:lnTo>
                    <a:pt x="293" y="459"/>
                  </a:lnTo>
                  <a:lnTo>
                    <a:pt x="293" y="461"/>
                  </a:lnTo>
                  <a:lnTo>
                    <a:pt x="296" y="461"/>
                  </a:lnTo>
                  <a:lnTo>
                    <a:pt x="296" y="461"/>
                  </a:lnTo>
                  <a:lnTo>
                    <a:pt x="298" y="464"/>
                  </a:lnTo>
                  <a:lnTo>
                    <a:pt x="298" y="466"/>
                  </a:lnTo>
                  <a:lnTo>
                    <a:pt x="298" y="469"/>
                  </a:lnTo>
                  <a:lnTo>
                    <a:pt x="298" y="469"/>
                  </a:lnTo>
                  <a:lnTo>
                    <a:pt x="298" y="471"/>
                  </a:lnTo>
                  <a:lnTo>
                    <a:pt x="298" y="471"/>
                  </a:lnTo>
                  <a:lnTo>
                    <a:pt x="298" y="473"/>
                  </a:lnTo>
                  <a:lnTo>
                    <a:pt x="298" y="473"/>
                  </a:lnTo>
                  <a:lnTo>
                    <a:pt x="298" y="473"/>
                  </a:lnTo>
                  <a:lnTo>
                    <a:pt x="298" y="473"/>
                  </a:lnTo>
                  <a:lnTo>
                    <a:pt x="298" y="476"/>
                  </a:lnTo>
                  <a:lnTo>
                    <a:pt x="298" y="476"/>
                  </a:lnTo>
                  <a:lnTo>
                    <a:pt x="298" y="476"/>
                  </a:lnTo>
                  <a:lnTo>
                    <a:pt x="298" y="476"/>
                  </a:lnTo>
                  <a:lnTo>
                    <a:pt x="298" y="478"/>
                  </a:lnTo>
                  <a:lnTo>
                    <a:pt x="298" y="478"/>
                  </a:lnTo>
                  <a:lnTo>
                    <a:pt x="301" y="478"/>
                  </a:lnTo>
                  <a:lnTo>
                    <a:pt x="301" y="480"/>
                  </a:lnTo>
                  <a:lnTo>
                    <a:pt x="303" y="483"/>
                  </a:lnTo>
                  <a:lnTo>
                    <a:pt x="303" y="492"/>
                  </a:lnTo>
                  <a:lnTo>
                    <a:pt x="303" y="492"/>
                  </a:lnTo>
                  <a:lnTo>
                    <a:pt x="303" y="495"/>
                  </a:lnTo>
                  <a:lnTo>
                    <a:pt x="303" y="495"/>
                  </a:lnTo>
                  <a:lnTo>
                    <a:pt x="303" y="497"/>
                  </a:lnTo>
                  <a:lnTo>
                    <a:pt x="303" y="497"/>
                  </a:lnTo>
                  <a:lnTo>
                    <a:pt x="303" y="497"/>
                  </a:lnTo>
                  <a:lnTo>
                    <a:pt x="303" y="497"/>
                  </a:lnTo>
                  <a:lnTo>
                    <a:pt x="303" y="499"/>
                  </a:lnTo>
                  <a:lnTo>
                    <a:pt x="303" y="499"/>
                  </a:lnTo>
                  <a:lnTo>
                    <a:pt x="303" y="499"/>
                  </a:lnTo>
                  <a:lnTo>
                    <a:pt x="303" y="499"/>
                  </a:lnTo>
                  <a:lnTo>
                    <a:pt x="303" y="502"/>
                  </a:lnTo>
                  <a:lnTo>
                    <a:pt x="303" y="502"/>
                  </a:lnTo>
                  <a:lnTo>
                    <a:pt x="303" y="502"/>
                  </a:lnTo>
                  <a:lnTo>
                    <a:pt x="303" y="502"/>
                  </a:lnTo>
                  <a:lnTo>
                    <a:pt x="303" y="502"/>
                  </a:lnTo>
                  <a:lnTo>
                    <a:pt x="303" y="502"/>
                  </a:lnTo>
                  <a:lnTo>
                    <a:pt x="303" y="502"/>
                  </a:lnTo>
                  <a:lnTo>
                    <a:pt x="305" y="502"/>
                  </a:lnTo>
                  <a:lnTo>
                    <a:pt x="305" y="499"/>
                  </a:lnTo>
                  <a:lnTo>
                    <a:pt x="305" y="499"/>
                  </a:lnTo>
                  <a:lnTo>
                    <a:pt x="305" y="502"/>
                  </a:lnTo>
                  <a:lnTo>
                    <a:pt x="305" y="502"/>
                  </a:lnTo>
                  <a:lnTo>
                    <a:pt x="305" y="502"/>
                  </a:lnTo>
                  <a:lnTo>
                    <a:pt x="305" y="504"/>
                  </a:lnTo>
                  <a:lnTo>
                    <a:pt x="308" y="504"/>
                  </a:lnTo>
                  <a:lnTo>
                    <a:pt x="308" y="504"/>
                  </a:lnTo>
                  <a:lnTo>
                    <a:pt x="308" y="504"/>
                  </a:lnTo>
                  <a:lnTo>
                    <a:pt x="305" y="504"/>
                  </a:lnTo>
                  <a:lnTo>
                    <a:pt x="303" y="506"/>
                  </a:lnTo>
                  <a:lnTo>
                    <a:pt x="303" y="506"/>
                  </a:lnTo>
                  <a:lnTo>
                    <a:pt x="303" y="506"/>
                  </a:lnTo>
                  <a:lnTo>
                    <a:pt x="301" y="504"/>
                  </a:lnTo>
                  <a:lnTo>
                    <a:pt x="301" y="504"/>
                  </a:lnTo>
                  <a:lnTo>
                    <a:pt x="301" y="504"/>
                  </a:lnTo>
                  <a:lnTo>
                    <a:pt x="301" y="502"/>
                  </a:lnTo>
                  <a:lnTo>
                    <a:pt x="301" y="502"/>
                  </a:lnTo>
                  <a:lnTo>
                    <a:pt x="298" y="502"/>
                  </a:lnTo>
                  <a:lnTo>
                    <a:pt x="298" y="502"/>
                  </a:lnTo>
                  <a:lnTo>
                    <a:pt x="298" y="499"/>
                  </a:lnTo>
                  <a:lnTo>
                    <a:pt x="298" y="499"/>
                  </a:lnTo>
                  <a:lnTo>
                    <a:pt x="301" y="499"/>
                  </a:lnTo>
                  <a:lnTo>
                    <a:pt x="298" y="499"/>
                  </a:lnTo>
                  <a:lnTo>
                    <a:pt x="296" y="497"/>
                  </a:lnTo>
                  <a:lnTo>
                    <a:pt x="296" y="497"/>
                  </a:lnTo>
                  <a:lnTo>
                    <a:pt x="293" y="497"/>
                  </a:lnTo>
                  <a:lnTo>
                    <a:pt x="293" y="495"/>
                  </a:lnTo>
                  <a:lnTo>
                    <a:pt x="296" y="495"/>
                  </a:lnTo>
                  <a:lnTo>
                    <a:pt x="296" y="492"/>
                  </a:lnTo>
                  <a:lnTo>
                    <a:pt x="293" y="492"/>
                  </a:lnTo>
                  <a:lnTo>
                    <a:pt x="293" y="492"/>
                  </a:lnTo>
                  <a:lnTo>
                    <a:pt x="293" y="495"/>
                  </a:lnTo>
                  <a:lnTo>
                    <a:pt x="293" y="495"/>
                  </a:lnTo>
                  <a:lnTo>
                    <a:pt x="293" y="495"/>
                  </a:lnTo>
                  <a:lnTo>
                    <a:pt x="293" y="497"/>
                  </a:lnTo>
                  <a:lnTo>
                    <a:pt x="291" y="497"/>
                  </a:lnTo>
                  <a:lnTo>
                    <a:pt x="291" y="497"/>
                  </a:lnTo>
                  <a:lnTo>
                    <a:pt x="291" y="499"/>
                  </a:lnTo>
                  <a:lnTo>
                    <a:pt x="291" y="499"/>
                  </a:lnTo>
                  <a:lnTo>
                    <a:pt x="289" y="502"/>
                  </a:lnTo>
                  <a:lnTo>
                    <a:pt x="289" y="502"/>
                  </a:lnTo>
                  <a:lnTo>
                    <a:pt x="289" y="504"/>
                  </a:lnTo>
                  <a:lnTo>
                    <a:pt x="291" y="502"/>
                  </a:lnTo>
                  <a:lnTo>
                    <a:pt x="291" y="502"/>
                  </a:lnTo>
                  <a:lnTo>
                    <a:pt x="291" y="502"/>
                  </a:lnTo>
                  <a:lnTo>
                    <a:pt x="293" y="502"/>
                  </a:lnTo>
                  <a:lnTo>
                    <a:pt x="293" y="502"/>
                  </a:lnTo>
                  <a:lnTo>
                    <a:pt x="296" y="502"/>
                  </a:lnTo>
                  <a:lnTo>
                    <a:pt x="296" y="502"/>
                  </a:lnTo>
                  <a:lnTo>
                    <a:pt x="298" y="502"/>
                  </a:lnTo>
                  <a:lnTo>
                    <a:pt x="298" y="504"/>
                  </a:lnTo>
                  <a:lnTo>
                    <a:pt x="301" y="506"/>
                  </a:lnTo>
                  <a:lnTo>
                    <a:pt x="301" y="506"/>
                  </a:lnTo>
                  <a:lnTo>
                    <a:pt x="298" y="509"/>
                  </a:lnTo>
                  <a:lnTo>
                    <a:pt x="298" y="509"/>
                  </a:lnTo>
                  <a:lnTo>
                    <a:pt x="301" y="509"/>
                  </a:lnTo>
                  <a:lnTo>
                    <a:pt x="301" y="509"/>
                  </a:lnTo>
                  <a:lnTo>
                    <a:pt x="303" y="509"/>
                  </a:lnTo>
                  <a:lnTo>
                    <a:pt x="303" y="509"/>
                  </a:lnTo>
                  <a:lnTo>
                    <a:pt x="305" y="511"/>
                  </a:lnTo>
                  <a:lnTo>
                    <a:pt x="305" y="511"/>
                  </a:lnTo>
                  <a:lnTo>
                    <a:pt x="308" y="514"/>
                  </a:lnTo>
                  <a:lnTo>
                    <a:pt x="312" y="521"/>
                  </a:lnTo>
                  <a:lnTo>
                    <a:pt x="312" y="521"/>
                  </a:lnTo>
                  <a:lnTo>
                    <a:pt x="312" y="523"/>
                  </a:lnTo>
                  <a:lnTo>
                    <a:pt x="312" y="523"/>
                  </a:lnTo>
                  <a:lnTo>
                    <a:pt x="312" y="523"/>
                  </a:lnTo>
                  <a:lnTo>
                    <a:pt x="312" y="523"/>
                  </a:lnTo>
                  <a:lnTo>
                    <a:pt x="315" y="523"/>
                  </a:lnTo>
                  <a:lnTo>
                    <a:pt x="315" y="523"/>
                  </a:lnTo>
                  <a:lnTo>
                    <a:pt x="315" y="523"/>
                  </a:lnTo>
                  <a:lnTo>
                    <a:pt x="315" y="523"/>
                  </a:lnTo>
                  <a:lnTo>
                    <a:pt x="315" y="523"/>
                  </a:lnTo>
                  <a:lnTo>
                    <a:pt x="315" y="521"/>
                  </a:lnTo>
                  <a:lnTo>
                    <a:pt x="315" y="521"/>
                  </a:lnTo>
                  <a:lnTo>
                    <a:pt x="317" y="521"/>
                  </a:lnTo>
                  <a:lnTo>
                    <a:pt x="317" y="521"/>
                  </a:lnTo>
                  <a:lnTo>
                    <a:pt x="320" y="518"/>
                  </a:lnTo>
                  <a:lnTo>
                    <a:pt x="320" y="518"/>
                  </a:lnTo>
                  <a:lnTo>
                    <a:pt x="322" y="518"/>
                  </a:lnTo>
                  <a:lnTo>
                    <a:pt x="324" y="521"/>
                  </a:lnTo>
                  <a:lnTo>
                    <a:pt x="324" y="521"/>
                  </a:lnTo>
                  <a:lnTo>
                    <a:pt x="324" y="523"/>
                  </a:lnTo>
                  <a:lnTo>
                    <a:pt x="324" y="523"/>
                  </a:lnTo>
                  <a:lnTo>
                    <a:pt x="324" y="523"/>
                  </a:lnTo>
                  <a:lnTo>
                    <a:pt x="327" y="523"/>
                  </a:lnTo>
                  <a:lnTo>
                    <a:pt x="327" y="523"/>
                  </a:lnTo>
                  <a:lnTo>
                    <a:pt x="327" y="523"/>
                  </a:lnTo>
                  <a:lnTo>
                    <a:pt x="327" y="528"/>
                  </a:lnTo>
                  <a:lnTo>
                    <a:pt x="329" y="528"/>
                  </a:lnTo>
                  <a:lnTo>
                    <a:pt x="329" y="528"/>
                  </a:lnTo>
                  <a:lnTo>
                    <a:pt x="331" y="525"/>
                  </a:lnTo>
                  <a:lnTo>
                    <a:pt x="331" y="525"/>
                  </a:lnTo>
                  <a:lnTo>
                    <a:pt x="331" y="525"/>
                  </a:lnTo>
                  <a:lnTo>
                    <a:pt x="331" y="525"/>
                  </a:lnTo>
                  <a:lnTo>
                    <a:pt x="331" y="523"/>
                  </a:lnTo>
                  <a:lnTo>
                    <a:pt x="331" y="523"/>
                  </a:lnTo>
                  <a:lnTo>
                    <a:pt x="329" y="518"/>
                  </a:lnTo>
                  <a:lnTo>
                    <a:pt x="329" y="518"/>
                  </a:lnTo>
                  <a:lnTo>
                    <a:pt x="331" y="518"/>
                  </a:lnTo>
                  <a:lnTo>
                    <a:pt x="331" y="516"/>
                  </a:lnTo>
                  <a:lnTo>
                    <a:pt x="331" y="516"/>
                  </a:lnTo>
                  <a:lnTo>
                    <a:pt x="331" y="516"/>
                  </a:lnTo>
                  <a:lnTo>
                    <a:pt x="334" y="511"/>
                  </a:lnTo>
                  <a:lnTo>
                    <a:pt x="331" y="511"/>
                  </a:lnTo>
                  <a:lnTo>
                    <a:pt x="331" y="511"/>
                  </a:lnTo>
                  <a:lnTo>
                    <a:pt x="331" y="511"/>
                  </a:lnTo>
                  <a:lnTo>
                    <a:pt x="331" y="511"/>
                  </a:lnTo>
                  <a:lnTo>
                    <a:pt x="331" y="511"/>
                  </a:lnTo>
                  <a:lnTo>
                    <a:pt x="331" y="514"/>
                  </a:lnTo>
                  <a:lnTo>
                    <a:pt x="331" y="514"/>
                  </a:lnTo>
                  <a:lnTo>
                    <a:pt x="331" y="514"/>
                  </a:lnTo>
                  <a:lnTo>
                    <a:pt x="329" y="514"/>
                  </a:lnTo>
                  <a:lnTo>
                    <a:pt x="329" y="514"/>
                  </a:lnTo>
                  <a:lnTo>
                    <a:pt x="329" y="514"/>
                  </a:lnTo>
                  <a:lnTo>
                    <a:pt x="329" y="514"/>
                  </a:lnTo>
                  <a:lnTo>
                    <a:pt x="327" y="516"/>
                  </a:lnTo>
                  <a:lnTo>
                    <a:pt x="327" y="516"/>
                  </a:lnTo>
                  <a:lnTo>
                    <a:pt x="324" y="516"/>
                  </a:lnTo>
                  <a:lnTo>
                    <a:pt x="324" y="516"/>
                  </a:lnTo>
                  <a:lnTo>
                    <a:pt x="322" y="516"/>
                  </a:lnTo>
                  <a:lnTo>
                    <a:pt x="322" y="516"/>
                  </a:lnTo>
                  <a:lnTo>
                    <a:pt x="322" y="516"/>
                  </a:lnTo>
                  <a:lnTo>
                    <a:pt x="322" y="516"/>
                  </a:lnTo>
                  <a:lnTo>
                    <a:pt x="322" y="514"/>
                  </a:lnTo>
                  <a:lnTo>
                    <a:pt x="322" y="514"/>
                  </a:lnTo>
                  <a:lnTo>
                    <a:pt x="324" y="514"/>
                  </a:lnTo>
                  <a:lnTo>
                    <a:pt x="324" y="514"/>
                  </a:lnTo>
                  <a:lnTo>
                    <a:pt x="327" y="514"/>
                  </a:lnTo>
                  <a:lnTo>
                    <a:pt x="327" y="511"/>
                  </a:lnTo>
                  <a:lnTo>
                    <a:pt x="327" y="511"/>
                  </a:lnTo>
                  <a:lnTo>
                    <a:pt x="324" y="511"/>
                  </a:lnTo>
                  <a:lnTo>
                    <a:pt x="324" y="509"/>
                  </a:lnTo>
                  <a:lnTo>
                    <a:pt x="324" y="509"/>
                  </a:lnTo>
                  <a:lnTo>
                    <a:pt x="327" y="509"/>
                  </a:lnTo>
                  <a:lnTo>
                    <a:pt x="327" y="506"/>
                  </a:lnTo>
                  <a:lnTo>
                    <a:pt x="327" y="506"/>
                  </a:lnTo>
                  <a:lnTo>
                    <a:pt x="327" y="504"/>
                  </a:lnTo>
                  <a:lnTo>
                    <a:pt x="329" y="504"/>
                  </a:lnTo>
                  <a:lnTo>
                    <a:pt x="329" y="506"/>
                  </a:lnTo>
                  <a:lnTo>
                    <a:pt x="329" y="504"/>
                  </a:lnTo>
                  <a:lnTo>
                    <a:pt x="329" y="504"/>
                  </a:lnTo>
                  <a:lnTo>
                    <a:pt x="329" y="502"/>
                  </a:lnTo>
                  <a:lnTo>
                    <a:pt x="329" y="502"/>
                  </a:lnTo>
                  <a:lnTo>
                    <a:pt x="329" y="499"/>
                  </a:lnTo>
                  <a:lnTo>
                    <a:pt x="329" y="499"/>
                  </a:lnTo>
                  <a:lnTo>
                    <a:pt x="331" y="499"/>
                  </a:lnTo>
                  <a:lnTo>
                    <a:pt x="331" y="497"/>
                  </a:lnTo>
                  <a:lnTo>
                    <a:pt x="331" y="497"/>
                  </a:lnTo>
                  <a:lnTo>
                    <a:pt x="336" y="497"/>
                  </a:lnTo>
                  <a:lnTo>
                    <a:pt x="336" y="497"/>
                  </a:lnTo>
                  <a:lnTo>
                    <a:pt x="336" y="497"/>
                  </a:lnTo>
                  <a:lnTo>
                    <a:pt x="336" y="499"/>
                  </a:lnTo>
                  <a:lnTo>
                    <a:pt x="338" y="499"/>
                  </a:lnTo>
                  <a:lnTo>
                    <a:pt x="338" y="497"/>
                  </a:lnTo>
                  <a:lnTo>
                    <a:pt x="338" y="497"/>
                  </a:lnTo>
                  <a:lnTo>
                    <a:pt x="338" y="495"/>
                  </a:lnTo>
                  <a:lnTo>
                    <a:pt x="338" y="495"/>
                  </a:lnTo>
                  <a:lnTo>
                    <a:pt x="338" y="492"/>
                  </a:lnTo>
                  <a:lnTo>
                    <a:pt x="338" y="492"/>
                  </a:lnTo>
                  <a:lnTo>
                    <a:pt x="338" y="492"/>
                  </a:lnTo>
                  <a:lnTo>
                    <a:pt x="341" y="492"/>
                  </a:lnTo>
                  <a:lnTo>
                    <a:pt x="338" y="490"/>
                  </a:lnTo>
                  <a:lnTo>
                    <a:pt x="341" y="487"/>
                  </a:lnTo>
                  <a:lnTo>
                    <a:pt x="343" y="487"/>
                  </a:lnTo>
                  <a:lnTo>
                    <a:pt x="346" y="485"/>
                  </a:lnTo>
                  <a:lnTo>
                    <a:pt x="348" y="480"/>
                  </a:lnTo>
                  <a:lnTo>
                    <a:pt x="350" y="478"/>
                  </a:lnTo>
                  <a:lnTo>
                    <a:pt x="350" y="478"/>
                  </a:lnTo>
                  <a:lnTo>
                    <a:pt x="350" y="476"/>
                  </a:lnTo>
                  <a:lnTo>
                    <a:pt x="353" y="476"/>
                  </a:lnTo>
                  <a:lnTo>
                    <a:pt x="353" y="476"/>
                  </a:lnTo>
                  <a:lnTo>
                    <a:pt x="353" y="473"/>
                  </a:lnTo>
                  <a:lnTo>
                    <a:pt x="353" y="473"/>
                  </a:lnTo>
                  <a:lnTo>
                    <a:pt x="353" y="473"/>
                  </a:lnTo>
                  <a:lnTo>
                    <a:pt x="353" y="471"/>
                  </a:lnTo>
                  <a:lnTo>
                    <a:pt x="357" y="469"/>
                  </a:lnTo>
                  <a:lnTo>
                    <a:pt x="357" y="469"/>
                  </a:lnTo>
                  <a:lnTo>
                    <a:pt x="360" y="469"/>
                  </a:lnTo>
                  <a:lnTo>
                    <a:pt x="360" y="469"/>
                  </a:lnTo>
                  <a:lnTo>
                    <a:pt x="362" y="466"/>
                  </a:lnTo>
                  <a:lnTo>
                    <a:pt x="364" y="464"/>
                  </a:lnTo>
                  <a:lnTo>
                    <a:pt x="364" y="464"/>
                  </a:lnTo>
                  <a:lnTo>
                    <a:pt x="364" y="464"/>
                  </a:lnTo>
                  <a:lnTo>
                    <a:pt x="364" y="461"/>
                  </a:lnTo>
                  <a:lnTo>
                    <a:pt x="367" y="461"/>
                  </a:lnTo>
                  <a:lnTo>
                    <a:pt x="369" y="461"/>
                  </a:lnTo>
                  <a:lnTo>
                    <a:pt x="369" y="459"/>
                  </a:lnTo>
                  <a:lnTo>
                    <a:pt x="372" y="459"/>
                  </a:lnTo>
                  <a:lnTo>
                    <a:pt x="372" y="459"/>
                  </a:lnTo>
                  <a:lnTo>
                    <a:pt x="372" y="459"/>
                  </a:lnTo>
                  <a:lnTo>
                    <a:pt x="372" y="459"/>
                  </a:lnTo>
                  <a:lnTo>
                    <a:pt x="374" y="459"/>
                  </a:lnTo>
                  <a:lnTo>
                    <a:pt x="374" y="457"/>
                  </a:lnTo>
                  <a:lnTo>
                    <a:pt x="374" y="457"/>
                  </a:lnTo>
                  <a:lnTo>
                    <a:pt x="376" y="457"/>
                  </a:lnTo>
                  <a:lnTo>
                    <a:pt x="376" y="457"/>
                  </a:lnTo>
                  <a:lnTo>
                    <a:pt x="379" y="457"/>
                  </a:lnTo>
                  <a:lnTo>
                    <a:pt x="379" y="457"/>
                  </a:lnTo>
                  <a:lnTo>
                    <a:pt x="381" y="454"/>
                  </a:lnTo>
                  <a:lnTo>
                    <a:pt x="381" y="454"/>
                  </a:lnTo>
                  <a:lnTo>
                    <a:pt x="383" y="452"/>
                  </a:lnTo>
                  <a:lnTo>
                    <a:pt x="383" y="452"/>
                  </a:lnTo>
                  <a:lnTo>
                    <a:pt x="381" y="454"/>
                  </a:lnTo>
                  <a:lnTo>
                    <a:pt x="381" y="454"/>
                  </a:lnTo>
                  <a:lnTo>
                    <a:pt x="381" y="452"/>
                  </a:lnTo>
                  <a:lnTo>
                    <a:pt x="381" y="452"/>
                  </a:lnTo>
                  <a:lnTo>
                    <a:pt x="381" y="452"/>
                  </a:lnTo>
                  <a:lnTo>
                    <a:pt x="381" y="452"/>
                  </a:lnTo>
                  <a:lnTo>
                    <a:pt x="381" y="452"/>
                  </a:lnTo>
                  <a:lnTo>
                    <a:pt x="381" y="452"/>
                  </a:lnTo>
                  <a:lnTo>
                    <a:pt x="381" y="452"/>
                  </a:lnTo>
                  <a:lnTo>
                    <a:pt x="383" y="450"/>
                  </a:lnTo>
                  <a:lnTo>
                    <a:pt x="383" y="450"/>
                  </a:lnTo>
                  <a:lnTo>
                    <a:pt x="383" y="450"/>
                  </a:lnTo>
                  <a:lnTo>
                    <a:pt x="386" y="450"/>
                  </a:lnTo>
                  <a:lnTo>
                    <a:pt x="386" y="450"/>
                  </a:lnTo>
                  <a:lnTo>
                    <a:pt x="386" y="450"/>
                  </a:lnTo>
                  <a:lnTo>
                    <a:pt x="386" y="452"/>
                  </a:lnTo>
                  <a:lnTo>
                    <a:pt x="386" y="452"/>
                  </a:lnTo>
                  <a:lnTo>
                    <a:pt x="386" y="452"/>
                  </a:lnTo>
                  <a:lnTo>
                    <a:pt x="386" y="452"/>
                  </a:lnTo>
                  <a:lnTo>
                    <a:pt x="391" y="452"/>
                  </a:lnTo>
                  <a:lnTo>
                    <a:pt x="393" y="450"/>
                  </a:lnTo>
                  <a:lnTo>
                    <a:pt x="393" y="450"/>
                  </a:lnTo>
                  <a:lnTo>
                    <a:pt x="395" y="450"/>
                  </a:lnTo>
                  <a:lnTo>
                    <a:pt x="395" y="447"/>
                  </a:lnTo>
                  <a:lnTo>
                    <a:pt x="398" y="447"/>
                  </a:lnTo>
                  <a:lnTo>
                    <a:pt x="400" y="445"/>
                  </a:lnTo>
                  <a:lnTo>
                    <a:pt x="402" y="438"/>
                  </a:lnTo>
                  <a:lnTo>
                    <a:pt x="402" y="438"/>
                  </a:lnTo>
                  <a:lnTo>
                    <a:pt x="405" y="433"/>
                  </a:lnTo>
                  <a:lnTo>
                    <a:pt x="405" y="433"/>
                  </a:lnTo>
                  <a:lnTo>
                    <a:pt x="407" y="431"/>
                  </a:lnTo>
                  <a:lnTo>
                    <a:pt x="407" y="426"/>
                  </a:lnTo>
                  <a:lnTo>
                    <a:pt x="407" y="426"/>
                  </a:lnTo>
                  <a:lnTo>
                    <a:pt x="409" y="421"/>
                  </a:lnTo>
                  <a:lnTo>
                    <a:pt x="409" y="421"/>
                  </a:lnTo>
                  <a:lnTo>
                    <a:pt x="409" y="419"/>
                  </a:lnTo>
                  <a:lnTo>
                    <a:pt x="409" y="419"/>
                  </a:lnTo>
                  <a:lnTo>
                    <a:pt x="412" y="416"/>
                  </a:lnTo>
                  <a:lnTo>
                    <a:pt x="412" y="416"/>
                  </a:lnTo>
                  <a:lnTo>
                    <a:pt x="414" y="416"/>
                  </a:lnTo>
                  <a:lnTo>
                    <a:pt x="414" y="414"/>
                  </a:lnTo>
                  <a:lnTo>
                    <a:pt x="419" y="412"/>
                  </a:lnTo>
                  <a:lnTo>
                    <a:pt x="419" y="409"/>
                  </a:lnTo>
                  <a:lnTo>
                    <a:pt x="419" y="409"/>
                  </a:lnTo>
                  <a:lnTo>
                    <a:pt x="419" y="409"/>
                  </a:lnTo>
                  <a:lnTo>
                    <a:pt x="419" y="409"/>
                  </a:lnTo>
                  <a:lnTo>
                    <a:pt x="419" y="407"/>
                  </a:lnTo>
                  <a:lnTo>
                    <a:pt x="421" y="407"/>
                  </a:lnTo>
                  <a:lnTo>
                    <a:pt x="421" y="407"/>
                  </a:lnTo>
                  <a:lnTo>
                    <a:pt x="424" y="407"/>
                  </a:lnTo>
                  <a:lnTo>
                    <a:pt x="424" y="407"/>
                  </a:lnTo>
                  <a:lnTo>
                    <a:pt x="426" y="409"/>
                  </a:lnTo>
                  <a:lnTo>
                    <a:pt x="426" y="409"/>
                  </a:lnTo>
                  <a:lnTo>
                    <a:pt x="426" y="409"/>
                  </a:lnTo>
                  <a:lnTo>
                    <a:pt x="428" y="409"/>
                  </a:lnTo>
                  <a:lnTo>
                    <a:pt x="428" y="407"/>
                  </a:lnTo>
                  <a:lnTo>
                    <a:pt x="428" y="407"/>
                  </a:lnTo>
                  <a:lnTo>
                    <a:pt x="426" y="405"/>
                  </a:lnTo>
                  <a:lnTo>
                    <a:pt x="426" y="405"/>
                  </a:lnTo>
                  <a:lnTo>
                    <a:pt x="426" y="405"/>
                  </a:lnTo>
                  <a:lnTo>
                    <a:pt x="426" y="405"/>
                  </a:lnTo>
                  <a:lnTo>
                    <a:pt x="428" y="402"/>
                  </a:lnTo>
                  <a:lnTo>
                    <a:pt x="428" y="402"/>
                  </a:lnTo>
                  <a:lnTo>
                    <a:pt x="428" y="405"/>
                  </a:lnTo>
                  <a:lnTo>
                    <a:pt x="428" y="405"/>
                  </a:lnTo>
                  <a:lnTo>
                    <a:pt x="428" y="402"/>
                  </a:lnTo>
                  <a:lnTo>
                    <a:pt x="428" y="402"/>
                  </a:lnTo>
                  <a:lnTo>
                    <a:pt x="431" y="400"/>
                  </a:lnTo>
                  <a:lnTo>
                    <a:pt x="431" y="400"/>
                  </a:lnTo>
                  <a:lnTo>
                    <a:pt x="431" y="400"/>
                  </a:lnTo>
                  <a:lnTo>
                    <a:pt x="431" y="395"/>
                  </a:lnTo>
                  <a:lnTo>
                    <a:pt x="431" y="393"/>
                  </a:lnTo>
                  <a:lnTo>
                    <a:pt x="431" y="393"/>
                  </a:lnTo>
                  <a:lnTo>
                    <a:pt x="431" y="393"/>
                  </a:lnTo>
                  <a:lnTo>
                    <a:pt x="428" y="390"/>
                  </a:lnTo>
                  <a:lnTo>
                    <a:pt x="428" y="390"/>
                  </a:lnTo>
                  <a:lnTo>
                    <a:pt x="428" y="390"/>
                  </a:lnTo>
                  <a:lnTo>
                    <a:pt x="428" y="388"/>
                  </a:lnTo>
                  <a:lnTo>
                    <a:pt x="428" y="386"/>
                  </a:lnTo>
                  <a:lnTo>
                    <a:pt x="428" y="386"/>
                  </a:lnTo>
                  <a:lnTo>
                    <a:pt x="428" y="383"/>
                  </a:lnTo>
                  <a:lnTo>
                    <a:pt x="428" y="383"/>
                  </a:lnTo>
                  <a:lnTo>
                    <a:pt x="428" y="381"/>
                  </a:lnTo>
                  <a:lnTo>
                    <a:pt x="428" y="381"/>
                  </a:lnTo>
                  <a:lnTo>
                    <a:pt x="431" y="381"/>
                  </a:lnTo>
                  <a:lnTo>
                    <a:pt x="431" y="381"/>
                  </a:lnTo>
                  <a:lnTo>
                    <a:pt x="431" y="383"/>
                  </a:lnTo>
                  <a:lnTo>
                    <a:pt x="431" y="383"/>
                  </a:lnTo>
                  <a:lnTo>
                    <a:pt x="431" y="383"/>
                  </a:lnTo>
                  <a:lnTo>
                    <a:pt x="431" y="383"/>
                  </a:lnTo>
                  <a:lnTo>
                    <a:pt x="431" y="383"/>
                  </a:lnTo>
                  <a:lnTo>
                    <a:pt x="433" y="383"/>
                  </a:lnTo>
                  <a:lnTo>
                    <a:pt x="431" y="383"/>
                  </a:lnTo>
                  <a:lnTo>
                    <a:pt x="431" y="386"/>
                  </a:lnTo>
                  <a:lnTo>
                    <a:pt x="431" y="386"/>
                  </a:lnTo>
                  <a:lnTo>
                    <a:pt x="431" y="386"/>
                  </a:lnTo>
                  <a:lnTo>
                    <a:pt x="433" y="388"/>
                  </a:lnTo>
                  <a:lnTo>
                    <a:pt x="433" y="388"/>
                  </a:lnTo>
                  <a:lnTo>
                    <a:pt x="433" y="388"/>
                  </a:lnTo>
                  <a:lnTo>
                    <a:pt x="433" y="390"/>
                  </a:lnTo>
                  <a:lnTo>
                    <a:pt x="433" y="390"/>
                  </a:lnTo>
                  <a:lnTo>
                    <a:pt x="433" y="390"/>
                  </a:lnTo>
                  <a:lnTo>
                    <a:pt x="433" y="390"/>
                  </a:lnTo>
                  <a:lnTo>
                    <a:pt x="433" y="390"/>
                  </a:lnTo>
                  <a:lnTo>
                    <a:pt x="433" y="390"/>
                  </a:lnTo>
                  <a:lnTo>
                    <a:pt x="433" y="390"/>
                  </a:lnTo>
                  <a:lnTo>
                    <a:pt x="433" y="390"/>
                  </a:lnTo>
                  <a:lnTo>
                    <a:pt x="433" y="390"/>
                  </a:lnTo>
                  <a:lnTo>
                    <a:pt x="435" y="393"/>
                  </a:lnTo>
                  <a:lnTo>
                    <a:pt x="435" y="393"/>
                  </a:lnTo>
                  <a:lnTo>
                    <a:pt x="435" y="393"/>
                  </a:lnTo>
                  <a:lnTo>
                    <a:pt x="435" y="393"/>
                  </a:lnTo>
                  <a:lnTo>
                    <a:pt x="438" y="395"/>
                  </a:lnTo>
                  <a:lnTo>
                    <a:pt x="435" y="395"/>
                  </a:lnTo>
                  <a:lnTo>
                    <a:pt x="435" y="395"/>
                  </a:lnTo>
                  <a:lnTo>
                    <a:pt x="435" y="398"/>
                  </a:lnTo>
                  <a:lnTo>
                    <a:pt x="435" y="409"/>
                  </a:lnTo>
                  <a:lnTo>
                    <a:pt x="438" y="409"/>
                  </a:lnTo>
                  <a:lnTo>
                    <a:pt x="438" y="409"/>
                  </a:lnTo>
                  <a:lnTo>
                    <a:pt x="438" y="409"/>
                  </a:lnTo>
                  <a:lnTo>
                    <a:pt x="438" y="409"/>
                  </a:lnTo>
                  <a:lnTo>
                    <a:pt x="440" y="409"/>
                  </a:lnTo>
                  <a:lnTo>
                    <a:pt x="440" y="412"/>
                  </a:lnTo>
                  <a:lnTo>
                    <a:pt x="440" y="412"/>
                  </a:lnTo>
                  <a:lnTo>
                    <a:pt x="440" y="412"/>
                  </a:lnTo>
                  <a:lnTo>
                    <a:pt x="440" y="414"/>
                  </a:lnTo>
                  <a:lnTo>
                    <a:pt x="440" y="414"/>
                  </a:lnTo>
                  <a:lnTo>
                    <a:pt x="440" y="416"/>
                  </a:lnTo>
                  <a:lnTo>
                    <a:pt x="440" y="416"/>
                  </a:lnTo>
                  <a:lnTo>
                    <a:pt x="440" y="416"/>
                  </a:lnTo>
                  <a:lnTo>
                    <a:pt x="440" y="416"/>
                  </a:lnTo>
                  <a:lnTo>
                    <a:pt x="440" y="416"/>
                  </a:lnTo>
                  <a:lnTo>
                    <a:pt x="440" y="416"/>
                  </a:lnTo>
                  <a:lnTo>
                    <a:pt x="438" y="416"/>
                  </a:lnTo>
                  <a:lnTo>
                    <a:pt x="438" y="416"/>
                  </a:lnTo>
                  <a:lnTo>
                    <a:pt x="438" y="416"/>
                  </a:lnTo>
                  <a:lnTo>
                    <a:pt x="438" y="416"/>
                  </a:lnTo>
                  <a:lnTo>
                    <a:pt x="438" y="416"/>
                  </a:lnTo>
                  <a:lnTo>
                    <a:pt x="435" y="416"/>
                  </a:lnTo>
                  <a:lnTo>
                    <a:pt x="435" y="416"/>
                  </a:lnTo>
                  <a:lnTo>
                    <a:pt x="435" y="416"/>
                  </a:lnTo>
                  <a:lnTo>
                    <a:pt x="435" y="416"/>
                  </a:lnTo>
                  <a:lnTo>
                    <a:pt x="433" y="419"/>
                  </a:lnTo>
                  <a:lnTo>
                    <a:pt x="431" y="419"/>
                  </a:lnTo>
                  <a:lnTo>
                    <a:pt x="431" y="421"/>
                  </a:lnTo>
                  <a:lnTo>
                    <a:pt x="428" y="421"/>
                  </a:lnTo>
                  <a:lnTo>
                    <a:pt x="428" y="424"/>
                  </a:lnTo>
                  <a:lnTo>
                    <a:pt x="428" y="424"/>
                  </a:lnTo>
                  <a:lnTo>
                    <a:pt x="428" y="426"/>
                  </a:lnTo>
                  <a:lnTo>
                    <a:pt x="428" y="428"/>
                  </a:lnTo>
                  <a:lnTo>
                    <a:pt x="431" y="428"/>
                  </a:lnTo>
                  <a:lnTo>
                    <a:pt x="431" y="431"/>
                  </a:lnTo>
                  <a:lnTo>
                    <a:pt x="431" y="431"/>
                  </a:lnTo>
                  <a:lnTo>
                    <a:pt x="431" y="433"/>
                  </a:lnTo>
                  <a:lnTo>
                    <a:pt x="431" y="433"/>
                  </a:lnTo>
                  <a:lnTo>
                    <a:pt x="431" y="433"/>
                  </a:lnTo>
                  <a:lnTo>
                    <a:pt x="431" y="435"/>
                  </a:lnTo>
                  <a:lnTo>
                    <a:pt x="431" y="435"/>
                  </a:lnTo>
                  <a:lnTo>
                    <a:pt x="433" y="438"/>
                  </a:lnTo>
                  <a:lnTo>
                    <a:pt x="433" y="438"/>
                  </a:lnTo>
                  <a:lnTo>
                    <a:pt x="433" y="440"/>
                  </a:lnTo>
                  <a:lnTo>
                    <a:pt x="433" y="440"/>
                  </a:lnTo>
                  <a:lnTo>
                    <a:pt x="433" y="443"/>
                  </a:lnTo>
                  <a:lnTo>
                    <a:pt x="433" y="445"/>
                  </a:lnTo>
                  <a:lnTo>
                    <a:pt x="433" y="445"/>
                  </a:lnTo>
                  <a:lnTo>
                    <a:pt x="431" y="445"/>
                  </a:lnTo>
                  <a:lnTo>
                    <a:pt x="431" y="445"/>
                  </a:lnTo>
                  <a:lnTo>
                    <a:pt x="431" y="445"/>
                  </a:lnTo>
                  <a:lnTo>
                    <a:pt x="431" y="443"/>
                  </a:lnTo>
                  <a:lnTo>
                    <a:pt x="431" y="445"/>
                  </a:lnTo>
                  <a:lnTo>
                    <a:pt x="428" y="445"/>
                  </a:lnTo>
                  <a:lnTo>
                    <a:pt x="426" y="450"/>
                  </a:lnTo>
                  <a:lnTo>
                    <a:pt x="426" y="450"/>
                  </a:lnTo>
                  <a:lnTo>
                    <a:pt x="424" y="450"/>
                  </a:lnTo>
                  <a:lnTo>
                    <a:pt x="424" y="452"/>
                  </a:lnTo>
                  <a:lnTo>
                    <a:pt x="421" y="454"/>
                  </a:lnTo>
                  <a:lnTo>
                    <a:pt x="419" y="454"/>
                  </a:lnTo>
                  <a:lnTo>
                    <a:pt x="417" y="457"/>
                  </a:lnTo>
                  <a:lnTo>
                    <a:pt x="417" y="459"/>
                  </a:lnTo>
                  <a:lnTo>
                    <a:pt x="417" y="459"/>
                  </a:lnTo>
                  <a:lnTo>
                    <a:pt x="414" y="461"/>
                  </a:lnTo>
                  <a:lnTo>
                    <a:pt x="414" y="461"/>
                  </a:lnTo>
                  <a:lnTo>
                    <a:pt x="414" y="461"/>
                  </a:lnTo>
                  <a:lnTo>
                    <a:pt x="417" y="461"/>
                  </a:lnTo>
                  <a:lnTo>
                    <a:pt x="417" y="461"/>
                  </a:lnTo>
                  <a:lnTo>
                    <a:pt x="417" y="464"/>
                  </a:lnTo>
                  <a:lnTo>
                    <a:pt x="417" y="464"/>
                  </a:lnTo>
                  <a:lnTo>
                    <a:pt x="414" y="464"/>
                  </a:lnTo>
                  <a:lnTo>
                    <a:pt x="414" y="464"/>
                  </a:lnTo>
                  <a:lnTo>
                    <a:pt x="412" y="466"/>
                  </a:lnTo>
                  <a:lnTo>
                    <a:pt x="412" y="466"/>
                  </a:lnTo>
                  <a:lnTo>
                    <a:pt x="412" y="469"/>
                  </a:lnTo>
                  <a:lnTo>
                    <a:pt x="409" y="469"/>
                  </a:lnTo>
                  <a:lnTo>
                    <a:pt x="409" y="469"/>
                  </a:lnTo>
                  <a:lnTo>
                    <a:pt x="412" y="469"/>
                  </a:lnTo>
                  <a:lnTo>
                    <a:pt x="412" y="471"/>
                  </a:lnTo>
                  <a:lnTo>
                    <a:pt x="412" y="471"/>
                  </a:lnTo>
                  <a:lnTo>
                    <a:pt x="412" y="471"/>
                  </a:lnTo>
                  <a:lnTo>
                    <a:pt x="412" y="473"/>
                  </a:lnTo>
                  <a:lnTo>
                    <a:pt x="409" y="476"/>
                  </a:lnTo>
                  <a:lnTo>
                    <a:pt x="409" y="476"/>
                  </a:lnTo>
                  <a:lnTo>
                    <a:pt x="407" y="476"/>
                  </a:lnTo>
                  <a:lnTo>
                    <a:pt x="407" y="476"/>
                  </a:lnTo>
                  <a:lnTo>
                    <a:pt x="407" y="476"/>
                  </a:lnTo>
                  <a:lnTo>
                    <a:pt x="407" y="476"/>
                  </a:lnTo>
                  <a:lnTo>
                    <a:pt x="405" y="476"/>
                  </a:lnTo>
                  <a:lnTo>
                    <a:pt x="405" y="478"/>
                  </a:lnTo>
                  <a:lnTo>
                    <a:pt x="407" y="478"/>
                  </a:lnTo>
                  <a:lnTo>
                    <a:pt x="407" y="480"/>
                  </a:lnTo>
                  <a:lnTo>
                    <a:pt x="407" y="483"/>
                  </a:lnTo>
                  <a:lnTo>
                    <a:pt x="407" y="483"/>
                  </a:lnTo>
                  <a:lnTo>
                    <a:pt x="407" y="485"/>
                  </a:lnTo>
                  <a:lnTo>
                    <a:pt x="407" y="487"/>
                  </a:lnTo>
                  <a:lnTo>
                    <a:pt x="405" y="490"/>
                  </a:lnTo>
                  <a:lnTo>
                    <a:pt x="405" y="490"/>
                  </a:lnTo>
                  <a:lnTo>
                    <a:pt x="405" y="492"/>
                  </a:lnTo>
                  <a:lnTo>
                    <a:pt x="405" y="492"/>
                  </a:lnTo>
                  <a:lnTo>
                    <a:pt x="405" y="492"/>
                  </a:lnTo>
                  <a:lnTo>
                    <a:pt x="405" y="492"/>
                  </a:lnTo>
                  <a:lnTo>
                    <a:pt x="405" y="492"/>
                  </a:lnTo>
                  <a:lnTo>
                    <a:pt x="405" y="492"/>
                  </a:lnTo>
                  <a:lnTo>
                    <a:pt x="402" y="495"/>
                  </a:lnTo>
                  <a:lnTo>
                    <a:pt x="402" y="495"/>
                  </a:lnTo>
                  <a:lnTo>
                    <a:pt x="402" y="495"/>
                  </a:lnTo>
                  <a:lnTo>
                    <a:pt x="405" y="495"/>
                  </a:lnTo>
                  <a:lnTo>
                    <a:pt x="405" y="495"/>
                  </a:lnTo>
                  <a:lnTo>
                    <a:pt x="405" y="495"/>
                  </a:lnTo>
                  <a:lnTo>
                    <a:pt x="405" y="497"/>
                  </a:lnTo>
                  <a:lnTo>
                    <a:pt x="405" y="499"/>
                  </a:lnTo>
                  <a:lnTo>
                    <a:pt x="405" y="499"/>
                  </a:lnTo>
                  <a:lnTo>
                    <a:pt x="405" y="502"/>
                  </a:lnTo>
                  <a:lnTo>
                    <a:pt x="407" y="504"/>
                  </a:lnTo>
                  <a:lnTo>
                    <a:pt x="405" y="509"/>
                  </a:lnTo>
                  <a:lnTo>
                    <a:pt x="405" y="511"/>
                  </a:lnTo>
                  <a:lnTo>
                    <a:pt x="405" y="511"/>
                  </a:lnTo>
                  <a:lnTo>
                    <a:pt x="405" y="514"/>
                  </a:lnTo>
                  <a:lnTo>
                    <a:pt x="405" y="514"/>
                  </a:lnTo>
                  <a:lnTo>
                    <a:pt x="402" y="516"/>
                  </a:lnTo>
                  <a:lnTo>
                    <a:pt x="402" y="518"/>
                  </a:lnTo>
                  <a:lnTo>
                    <a:pt x="402" y="521"/>
                  </a:lnTo>
                  <a:lnTo>
                    <a:pt x="402" y="523"/>
                  </a:lnTo>
                  <a:lnTo>
                    <a:pt x="400" y="523"/>
                  </a:lnTo>
                  <a:lnTo>
                    <a:pt x="398" y="523"/>
                  </a:lnTo>
                  <a:lnTo>
                    <a:pt x="398" y="523"/>
                  </a:lnTo>
                  <a:lnTo>
                    <a:pt x="398" y="523"/>
                  </a:lnTo>
                  <a:lnTo>
                    <a:pt x="395" y="523"/>
                  </a:lnTo>
                  <a:lnTo>
                    <a:pt x="395" y="523"/>
                  </a:lnTo>
                  <a:lnTo>
                    <a:pt x="393" y="521"/>
                  </a:lnTo>
                  <a:lnTo>
                    <a:pt x="393" y="521"/>
                  </a:lnTo>
                  <a:lnTo>
                    <a:pt x="391" y="521"/>
                  </a:lnTo>
                  <a:lnTo>
                    <a:pt x="386" y="523"/>
                  </a:lnTo>
                  <a:lnTo>
                    <a:pt x="383" y="523"/>
                  </a:lnTo>
                  <a:lnTo>
                    <a:pt x="381" y="521"/>
                  </a:lnTo>
                  <a:lnTo>
                    <a:pt x="381" y="521"/>
                  </a:lnTo>
                  <a:lnTo>
                    <a:pt x="381" y="523"/>
                  </a:lnTo>
                  <a:lnTo>
                    <a:pt x="379" y="525"/>
                  </a:lnTo>
                  <a:lnTo>
                    <a:pt x="379" y="525"/>
                  </a:lnTo>
                  <a:lnTo>
                    <a:pt x="379" y="525"/>
                  </a:lnTo>
                  <a:lnTo>
                    <a:pt x="376" y="528"/>
                  </a:lnTo>
                  <a:lnTo>
                    <a:pt x="376" y="528"/>
                  </a:lnTo>
                  <a:lnTo>
                    <a:pt x="376" y="530"/>
                  </a:lnTo>
                  <a:lnTo>
                    <a:pt x="376" y="530"/>
                  </a:lnTo>
                  <a:lnTo>
                    <a:pt x="376" y="530"/>
                  </a:lnTo>
                  <a:lnTo>
                    <a:pt x="376" y="532"/>
                  </a:lnTo>
                  <a:lnTo>
                    <a:pt x="376" y="532"/>
                  </a:lnTo>
                  <a:lnTo>
                    <a:pt x="376" y="535"/>
                  </a:lnTo>
                  <a:lnTo>
                    <a:pt x="376" y="535"/>
                  </a:lnTo>
                  <a:lnTo>
                    <a:pt x="374" y="535"/>
                  </a:lnTo>
                  <a:lnTo>
                    <a:pt x="374" y="537"/>
                  </a:lnTo>
                  <a:lnTo>
                    <a:pt x="374" y="537"/>
                  </a:lnTo>
                  <a:lnTo>
                    <a:pt x="374" y="537"/>
                  </a:lnTo>
                  <a:lnTo>
                    <a:pt x="374" y="537"/>
                  </a:lnTo>
                  <a:lnTo>
                    <a:pt x="374" y="537"/>
                  </a:lnTo>
                  <a:lnTo>
                    <a:pt x="372" y="540"/>
                  </a:lnTo>
                  <a:lnTo>
                    <a:pt x="372" y="540"/>
                  </a:lnTo>
                  <a:lnTo>
                    <a:pt x="372" y="540"/>
                  </a:lnTo>
                  <a:lnTo>
                    <a:pt x="369" y="542"/>
                  </a:lnTo>
                  <a:lnTo>
                    <a:pt x="369" y="542"/>
                  </a:lnTo>
                  <a:lnTo>
                    <a:pt x="369" y="542"/>
                  </a:lnTo>
                  <a:lnTo>
                    <a:pt x="372" y="542"/>
                  </a:lnTo>
                  <a:lnTo>
                    <a:pt x="372" y="542"/>
                  </a:lnTo>
                  <a:lnTo>
                    <a:pt x="372" y="544"/>
                  </a:lnTo>
                  <a:lnTo>
                    <a:pt x="374" y="544"/>
                  </a:lnTo>
                  <a:lnTo>
                    <a:pt x="376" y="544"/>
                  </a:lnTo>
                  <a:lnTo>
                    <a:pt x="376" y="542"/>
                  </a:lnTo>
                  <a:lnTo>
                    <a:pt x="381" y="540"/>
                  </a:lnTo>
                  <a:lnTo>
                    <a:pt x="381" y="540"/>
                  </a:lnTo>
                  <a:lnTo>
                    <a:pt x="383" y="542"/>
                  </a:lnTo>
                  <a:lnTo>
                    <a:pt x="386" y="542"/>
                  </a:lnTo>
                  <a:lnTo>
                    <a:pt x="388" y="540"/>
                  </a:lnTo>
                  <a:lnTo>
                    <a:pt x="388" y="540"/>
                  </a:lnTo>
                  <a:lnTo>
                    <a:pt x="391" y="537"/>
                  </a:lnTo>
                  <a:lnTo>
                    <a:pt x="391" y="537"/>
                  </a:lnTo>
                  <a:lnTo>
                    <a:pt x="395" y="537"/>
                  </a:lnTo>
                  <a:lnTo>
                    <a:pt x="395" y="537"/>
                  </a:lnTo>
                  <a:lnTo>
                    <a:pt x="398" y="535"/>
                  </a:lnTo>
                  <a:lnTo>
                    <a:pt x="398" y="535"/>
                  </a:lnTo>
                  <a:lnTo>
                    <a:pt x="400" y="535"/>
                  </a:lnTo>
                  <a:lnTo>
                    <a:pt x="400" y="532"/>
                  </a:lnTo>
                  <a:lnTo>
                    <a:pt x="402" y="535"/>
                  </a:lnTo>
                  <a:lnTo>
                    <a:pt x="402" y="535"/>
                  </a:lnTo>
                  <a:lnTo>
                    <a:pt x="402" y="535"/>
                  </a:lnTo>
                  <a:lnTo>
                    <a:pt x="405" y="535"/>
                  </a:lnTo>
                  <a:lnTo>
                    <a:pt x="405" y="535"/>
                  </a:lnTo>
                  <a:lnTo>
                    <a:pt x="405" y="535"/>
                  </a:lnTo>
                  <a:lnTo>
                    <a:pt x="407" y="535"/>
                  </a:lnTo>
                  <a:lnTo>
                    <a:pt x="409" y="537"/>
                  </a:lnTo>
                  <a:lnTo>
                    <a:pt x="412" y="537"/>
                  </a:lnTo>
                  <a:lnTo>
                    <a:pt x="412" y="537"/>
                  </a:lnTo>
                  <a:lnTo>
                    <a:pt x="412" y="537"/>
                  </a:lnTo>
                  <a:lnTo>
                    <a:pt x="414" y="535"/>
                  </a:lnTo>
                  <a:lnTo>
                    <a:pt x="414" y="535"/>
                  </a:lnTo>
                  <a:lnTo>
                    <a:pt x="414" y="535"/>
                  </a:lnTo>
                  <a:lnTo>
                    <a:pt x="414" y="535"/>
                  </a:lnTo>
                  <a:lnTo>
                    <a:pt x="417" y="532"/>
                  </a:lnTo>
                  <a:lnTo>
                    <a:pt x="414" y="530"/>
                  </a:lnTo>
                  <a:lnTo>
                    <a:pt x="417" y="530"/>
                  </a:lnTo>
                  <a:lnTo>
                    <a:pt x="417" y="528"/>
                  </a:lnTo>
                  <a:lnTo>
                    <a:pt x="417" y="528"/>
                  </a:lnTo>
                  <a:lnTo>
                    <a:pt x="417" y="525"/>
                  </a:lnTo>
                  <a:lnTo>
                    <a:pt x="419" y="523"/>
                  </a:lnTo>
                  <a:lnTo>
                    <a:pt x="419" y="518"/>
                  </a:lnTo>
                  <a:lnTo>
                    <a:pt x="419" y="518"/>
                  </a:lnTo>
                  <a:lnTo>
                    <a:pt x="419" y="518"/>
                  </a:lnTo>
                  <a:lnTo>
                    <a:pt x="421" y="516"/>
                  </a:lnTo>
                  <a:lnTo>
                    <a:pt x="421" y="516"/>
                  </a:lnTo>
                  <a:lnTo>
                    <a:pt x="421" y="516"/>
                  </a:lnTo>
                  <a:lnTo>
                    <a:pt x="424" y="514"/>
                  </a:lnTo>
                  <a:lnTo>
                    <a:pt x="424" y="514"/>
                  </a:lnTo>
                  <a:lnTo>
                    <a:pt x="424" y="514"/>
                  </a:lnTo>
                  <a:lnTo>
                    <a:pt x="424" y="509"/>
                  </a:lnTo>
                  <a:lnTo>
                    <a:pt x="424" y="506"/>
                  </a:lnTo>
                  <a:lnTo>
                    <a:pt x="426" y="506"/>
                  </a:lnTo>
                  <a:lnTo>
                    <a:pt x="426" y="504"/>
                  </a:lnTo>
                  <a:lnTo>
                    <a:pt x="424" y="502"/>
                  </a:lnTo>
                  <a:lnTo>
                    <a:pt x="426" y="502"/>
                  </a:lnTo>
                  <a:lnTo>
                    <a:pt x="426" y="502"/>
                  </a:lnTo>
                  <a:lnTo>
                    <a:pt x="426" y="499"/>
                  </a:lnTo>
                  <a:lnTo>
                    <a:pt x="426" y="499"/>
                  </a:lnTo>
                  <a:lnTo>
                    <a:pt x="428" y="492"/>
                  </a:lnTo>
                  <a:lnTo>
                    <a:pt x="428" y="492"/>
                  </a:lnTo>
                  <a:lnTo>
                    <a:pt x="431" y="487"/>
                  </a:lnTo>
                  <a:lnTo>
                    <a:pt x="433" y="485"/>
                  </a:lnTo>
                  <a:lnTo>
                    <a:pt x="433" y="485"/>
                  </a:lnTo>
                  <a:lnTo>
                    <a:pt x="433" y="485"/>
                  </a:lnTo>
                  <a:lnTo>
                    <a:pt x="433" y="485"/>
                  </a:lnTo>
                  <a:lnTo>
                    <a:pt x="433" y="483"/>
                  </a:lnTo>
                  <a:lnTo>
                    <a:pt x="433" y="483"/>
                  </a:lnTo>
                  <a:lnTo>
                    <a:pt x="433" y="480"/>
                  </a:lnTo>
                  <a:lnTo>
                    <a:pt x="435" y="478"/>
                  </a:lnTo>
                  <a:lnTo>
                    <a:pt x="435" y="478"/>
                  </a:lnTo>
                  <a:lnTo>
                    <a:pt x="435" y="476"/>
                  </a:lnTo>
                  <a:lnTo>
                    <a:pt x="435" y="476"/>
                  </a:lnTo>
                  <a:lnTo>
                    <a:pt x="438" y="476"/>
                  </a:lnTo>
                  <a:lnTo>
                    <a:pt x="440" y="480"/>
                  </a:lnTo>
                  <a:lnTo>
                    <a:pt x="440" y="480"/>
                  </a:lnTo>
                  <a:lnTo>
                    <a:pt x="440" y="483"/>
                  </a:lnTo>
                  <a:lnTo>
                    <a:pt x="440" y="483"/>
                  </a:lnTo>
                  <a:lnTo>
                    <a:pt x="440" y="483"/>
                  </a:lnTo>
                  <a:lnTo>
                    <a:pt x="443" y="485"/>
                  </a:lnTo>
                  <a:lnTo>
                    <a:pt x="443" y="487"/>
                  </a:lnTo>
                  <a:lnTo>
                    <a:pt x="445" y="495"/>
                  </a:lnTo>
                  <a:lnTo>
                    <a:pt x="445" y="497"/>
                  </a:lnTo>
                  <a:lnTo>
                    <a:pt x="445" y="497"/>
                  </a:lnTo>
                  <a:lnTo>
                    <a:pt x="447" y="499"/>
                  </a:lnTo>
                  <a:lnTo>
                    <a:pt x="447" y="499"/>
                  </a:lnTo>
                  <a:lnTo>
                    <a:pt x="447" y="502"/>
                  </a:lnTo>
                  <a:lnTo>
                    <a:pt x="447" y="502"/>
                  </a:lnTo>
                  <a:lnTo>
                    <a:pt x="450" y="504"/>
                  </a:lnTo>
                  <a:lnTo>
                    <a:pt x="452" y="504"/>
                  </a:lnTo>
                  <a:lnTo>
                    <a:pt x="452" y="506"/>
                  </a:lnTo>
                  <a:lnTo>
                    <a:pt x="452" y="506"/>
                  </a:lnTo>
                  <a:lnTo>
                    <a:pt x="452" y="506"/>
                  </a:lnTo>
                  <a:lnTo>
                    <a:pt x="452" y="506"/>
                  </a:lnTo>
                  <a:lnTo>
                    <a:pt x="452" y="509"/>
                  </a:lnTo>
                  <a:lnTo>
                    <a:pt x="452" y="509"/>
                  </a:lnTo>
                  <a:lnTo>
                    <a:pt x="452" y="509"/>
                  </a:lnTo>
                  <a:lnTo>
                    <a:pt x="454" y="509"/>
                  </a:lnTo>
                  <a:lnTo>
                    <a:pt x="454" y="509"/>
                  </a:lnTo>
                  <a:lnTo>
                    <a:pt x="454" y="511"/>
                  </a:lnTo>
                  <a:lnTo>
                    <a:pt x="454" y="511"/>
                  </a:lnTo>
                  <a:lnTo>
                    <a:pt x="454" y="511"/>
                  </a:lnTo>
                  <a:lnTo>
                    <a:pt x="457" y="511"/>
                  </a:lnTo>
                  <a:lnTo>
                    <a:pt x="457" y="514"/>
                  </a:lnTo>
                  <a:lnTo>
                    <a:pt x="457" y="514"/>
                  </a:lnTo>
                  <a:lnTo>
                    <a:pt x="457" y="516"/>
                  </a:lnTo>
                  <a:lnTo>
                    <a:pt x="454" y="514"/>
                  </a:lnTo>
                  <a:lnTo>
                    <a:pt x="454" y="514"/>
                  </a:lnTo>
                  <a:lnTo>
                    <a:pt x="454" y="514"/>
                  </a:lnTo>
                  <a:lnTo>
                    <a:pt x="454" y="514"/>
                  </a:lnTo>
                  <a:lnTo>
                    <a:pt x="452" y="518"/>
                  </a:lnTo>
                  <a:lnTo>
                    <a:pt x="452" y="521"/>
                  </a:lnTo>
                  <a:lnTo>
                    <a:pt x="452" y="525"/>
                  </a:lnTo>
                  <a:lnTo>
                    <a:pt x="452" y="530"/>
                  </a:lnTo>
                  <a:lnTo>
                    <a:pt x="452" y="530"/>
                  </a:lnTo>
                  <a:lnTo>
                    <a:pt x="450" y="532"/>
                  </a:lnTo>
                  <a:lnTo>
                    <a:pt x="450" y="532"/>
                  </a:lnTo>
                  <a:lnTo>
                    <a:pt x="450" y="537"/>
                  </a:lnTo>
                  <a:lnTo>
                    <a:pt x="450" y="537"/>
                  </a:lnTo>
                  <a:lnTo>
                    <a:pt x="450" y="537"/>
                  </a:lnTo>
                  <a:lnTo>
                    <a:pt x="450" y="540"/>
                  </a:lnTo>
                  <a:lnTo>
                    <a:pt x="450" y="540"/>
                  </a:lnTo>
                  <a:lnTo>
                    <a:pt x="450" y="540"/>
                  </a:lnTo>
                  <a:lnTo>
                    <a:pt x="450" y="542"/>
                  </a:lnTo>
                  <a:lnTo>
                    <a:pt x="450" y="542"/>
                  </a:lnTo>
                  <a:lnTo>
                    <a:pt x="450" y="542"/>
                  </a:lnTo>
                  <a:lnTo>
                    <a:pt x="447" y="542"/>
                  </a:lnTo>
                  <a:lnTo>
                    <a:pt x="447" y="544"/>
                  </a:lnTo>
                  <a:lnTo>
                    <a:pt x="447" y="547"/>
                  </a:lnTo>
                  <a:lnTo>
                    <a:pt x="447" y="547"/>
                  </a:lnTo>
                  <a:lnTo>
                    <a:pt x="447" y="547"/>
                  </a:lnTo>
                  <a:lnTo>
                    <a:pt x="445" y="549"/>
                  </a:lnTo>
                  <a:lnTo>
                    <a:pt x="445" y="549"/>
                  </a:lnTo>
                  <a:lnTo>
                    <a:pt x="445" y="549"/>
                  </a:lnTo>
                  <a:lnTo>
                    <a:pt x="443" y="549"/>
                  </a:lnTo>
                  <a:lnTo>
                    <a:pt x="443" y="551"/>
                  </a:lnTo>
                  <a:lnTo>
                    <a:pt x="440" y="554"/>
                  </a:lnTo>
                  <a:lnTo>
                    <a:pt x="440" y="554"/>
                  </a:lnTo>
                  <a:lnTo>
                    <a:pt x="438" y="556"/>
                  </a:lnTo>
                  <a:lnTo>
                    <a:pt x="433" y="559"/>
                  </a:lnTo>
                  <a:lnTo>
                    <a:pt x="431" y="559"/>
                  </a:lnTo>
                  <a:lnTo>
                    <a:pt x="431" y="561"/>
                  </a:lnTo>
                  <a:lnTo>
                    <a:pt x="431" y="561"/>
                  </a:lnTo>
                  <a:lnTo>
                    <a:pt x="431" y="563"/>
                  </a:lnTo>
                  <a:lnTo>
                    <a:pt x="431" y="563"/>
                  </a:lnTo>
                  <a:lnTo>
                    <a:pt x="431" y="563"/>
                  </a:lnTo>
                  <a:lnTo>
                    <a:pt x="433" y="566"/>
                  </a:lnTo>
                  <a:lnTo>
                    <a:pt x="433" y="566"/>
                  </a:lnTo>
                  <a:lnTo>
                    <a:pt x="433" y="566"/>
                  </a:lnTo>
                  <a:lnTo>
                    <a:pt x="435" y="566"/>
                  </a:lnTo>
                  <a:lnTo>
                    <a:pt x="435" y="566"/>
                  </a:lnTo>
                  <a:lnTo>
                    <a:pt x="438" y="566"/>
                  </a:lnTo>
                  <a:lnTo>
                    <a:pt x="438" y="566"/>
                  </a:lnTo>
                  <a:lnTo>
                    <a:pt x="438" y="566"/>
                  </a:lnTo>
                  <a:lnTo>
                    <a:pt x="445" y="566"/>
                  </a:lnTo>
                  <a:lnTo>
                    <a:pt x="450" y="566"/>
                  </a:lnTo>
                  <a:lnTo>
                    <a:pt x="452" y="563"/>
                  </a:lnTo>
                  <a:lnTo>
                    <a:pt x="454" y="563"/>
                  </a:lnTo>
                  <a:lnTo>
                    <a:pt x="454" y="563"/>
                  </a:lnTo>
                  <a:lnTo>
                    <a:pt x="454" y="561"/>
                  </a:lnTo>
                  <a:lnTo>
                    <a:pt x="457" y="561"/>
                  </a:lnTo>
                  <a:lnTo>
                    <a:pt x="457" y="561"/>
                  </a:lnTo>
                  <a:lnTo>
                    <a:pt x="462" y="559"/>
                  </a:lnTo>
                  <a:lnTo>
                    <a:pt x="464" y="559"/>
                  </a:lnTo>
                  <a:lnTo>
                    <a:pt x="464" y="559"/>
                  </a:lnTo>
                  <a:lnTo>
                    <a:pt x="466" y="561"/>
                  </a:lnTo>
                  <a:lnTo>
                    <a:pt x="466" y="561"/>
                  </a:lnTo>
                  <a:lnTo>
                    <a:pt x="469" y="561"/>
                  </a:lnTo>
                  <a:lnTo>
                    <a:pt x="469" y="559"/>
                  </a:lnTo>
                  <a:lnTo>
                    <a:pt x="469" y="559"/>
                  </a:lnTo>
                  <a:lnTo>
                    <a:pt x="469" y="559"/>
                  </a:lnTo>
                  <a:lnTo>
                    <a:pt x="471" y="561"/>
                  </a:lnTo>
                  <a:lnTo>
                    <a:pt x="471" y="561"/>
                  </a:lnTo>
                  <a:lnTo>
                    <a:pt x="473" y="559"/>
                  </a:lnTo>
                  <a:lnTo>
                    <a:pt x="473" y="559"/>
                  </a:lnTo>
                  <a:lnTo>
                    <a:pt x="473" y="559"/>
                  </a:lnTo>
                  <a:lnTo>
                    <a:pt x="473" y="559"/>
                  </a:lnTo>
                  <a:lnTo>
                    <a:pt x="473" y="559"/>
                  </a:lnTo>
                  <a:lnTo>
                    <a:pt x="471" y="559"/>
                  </a:lnTo>
                  <a:lnTo>
                    <a:pt x="471" y="559"/>
                  </a:lnTo>
                  <a:lnTo>
                    <a:pt x="471" y="559"/>
                  </a:lnTo>
                  <a:lnTo>
                    <a:pt x="471" y="559"/>
                  </a:lnTo>
                  <a:lnTo>
                    <a:pt x="469" y="556"/>
                  </a:lnTo>
                  <a:lnTo>
                    <a:pt x="469" y="556"/>
                  </a:lnTo>
                  <a:lnTo>
                    <a:pt x="466" y="556"/>
                  </a:lnTo>
                  <a:lnTo>
                    <a:pt x="464" y="556"/>
                  </a:lnTo>
                  <a:lnTo>
                    <a:pt x="464" y="556"/>
                  </a:lnTo>
                  <a:lnTo>
                    <a:pt x="464" y="556"/>
                  </a:lnTo>
                  <a:lnTo>
                    <a:pt x="469" y="554"/>
                  </a:lnTo>
                  <a:lnTo>
                    <a:pt x="469" y="554"/>
                  </a:lnTo>
                  <a:lnTo>
                    <a:pt x="469" y="556"/>
                  </a:lnTo>
                  <a:lnTo>
                    <a:pt x="469" y="556"/>
                  </a:lnTo>
                  <a:lnTo>
                    <a:pt x="471" y="556"/>
                  </a:lnTo>
                  <a:lnTo>
                    <a:pt x="473" y="556"/>
                  </a:lnTo>
                  <a:lnTo>
                    <a:pt x="473" y="559"/>
                  </a:lnTo>
                  <a:lnTo>
                    <a:pt x="473" y="559"/>
                  </a:lnTo>
                  <a:lnTo>
                    <a:pt x="476" y="559"/>
                  </a:lnTo>
                  <a:lnTo>
                    <a:pt x="476" y="556"/>
                  </a:lnTo>
                  <a:lnTo>
                    <a:pt x="476" y="556"/>
                  </a:lnTo>
                  <a:lnTo>
                    <a:pt x="476" y="556"/>
                  </a:lnTo>
                  <a:lnTo>
                    <a:pt x="473" y="556"/>
                  </a:lnTo>
                  <a:lnTo>
                    <a:pt x="471" y="554"/>
                  </a:lnTo>
                  <a:lnTo>
                    <a:pt x="471" y="554"/>
                  </a:lnTo>
                  <a:lnTo>
                    <a:pt x="473" y="551"/>
                  </a:lnTo>
                  <a:lnTo>
                    <a:pt x="473" y="551"/>
                  </a:lnTo>
                  <a:lnTo>
                    <a:pt x="476" y="549"/>
                  </a:lnTo>
                  <a:lnTo>
                    <a:pt x="476" y="549"/>
                  </a:lnTo>
                  <a:lnTo>
                    <a:pt x="478" y="549"/>
                  </a:lnTo>
                  <a:lnTo>
                    <a:pt x="480" y="549"/>
                  </a:lnTo>
                  <a:lnTo>
                    <a:pt x="480" y="549"/>
                  </a:lnTo>
                  <a:lnTo>
                    <a:pt x="480" y="549"/>
                  </a:lnTo>
                  <a:lnTo>
                    <a:pt x="483" y="547"/>
                  </a:lnTo>
                  <a:lnTo>
                    <a:pt x="485" y="547"/>
                  </a:lnTo>
                  <a:lnTo>
                    <a:pt x="485" y="547"/>
                  </a:lnTo>
                  <a:lnTo>
                    <a:pt x="485" y="547"/>
                  </a:lnTo>
                  <a:lnTo>
                    <a:pt x="483" y="547"/>
                  </a:lnTo>
                  <a:lnTo>
                    <a:pt x="483" y="544"/>
                  </a:lnTo>
                  <a:lnTo>
                    <a:pt x="485" y="547"/>
                  </a:lnTo>
                  <a:lnTo>
                    <a:pt x="488" y="547"/>
                  </a:lnTo>
                  <a:lnTo>
                    <a:pt x="490" y="549"/>
                  </a:lnTo>
                  <a:lnTo>
                    <a:pt x="490" y="551"/>
                  </a:lnTo>
                  <a:lnTo>
                    <a:pt x="492" y="549"/>
                  </a:lnTo>
                  <a:lnTo>
                    <a:pt x="492" y="549"/>
                  </a:lnTo>
                  <a:lnTo>
                    <a:pt x="492" y="549"/>
                  </a:lnTo>
                  <a:lnTo>
                    <a:pt x="492" y="549"/>
                  </a:lnTo>
                  <a:lnTo>
                    <a:pt x="492" y="551"/>
                  </a:lnTo>
                  <a:lnTo>
                    <a:pt x="492" y="554"/>
                  </a:lnTo>
                  <a:lnTo>
                    <a:pt x="492" y="554"/>
                  </a:lnTo>
                  <a:lnTo>
                    <a:pt x="492" y="554"/>
                  </a:lnTo>
                  <a:lnTo>
                    <a:pt x="492" y="556"/>
                  </a:lnTo>
                  <a:lnTo>
                    <a:pt x="492" y="556"/>
                  </a:lnTo>
                  <a:lnTo>
                    <a:pt x="492" y="556"/>
                  </a:lnTo>
                  <a:lnTo>
                    <a:pt x="488" y="556"/>
                  </a:lnTo>
                  <a:lnTo>
                    <a:pt x="488" y="556"/>
                  </a:lnTo>
                  <a:lnTo>
                    <a:pt x="488" y="556"/>
                  </a:lnTo>
                  <a:lnTo>
                    <a:pt x="488" y="556"/>
                  </a:lnTo>
                  <a:lnTo>
                    <a:pt x="488" y="556"/>
                  </a:lnTo>
                  <a:lnTo>
                    <a:pt x="488" y="556"/>
                  </a:lnTo>
                  <a:lnTo>
                    <a:pt x="485" y="556"/>
                  </a:lnTo>
                  <a:lnTo>
                    <a:pt x="485" y="556"/>
                  </a:lnTo>
                  <a:lnTo>
                    <a:pt x="485" y="559"/>
                  </a:lnTo>
                  <a:lnTo>
                    <a:pt x="485" y="559"/>
                  </a:lnTo>
                  <a:lnTo>
                    <a:pt x="488" y="559"/>
                  </a:lnTo>
                  <a:lnTo>
                    <a:pt x="488" y="559"/>
                  </a:lnTo>
                  <a:lnTo>
                    <a:pt x="490" y="561"/>
                  </a:lnTo>
                  <a:lnTo>
                    <a:pt x="490" y="563"/>
                  </a:lnTo>
                  <a:lnTo>
                    <a:pt x="490" y="563"/>
                  </a:lnTo>
                  <a:lnTo>
                    <a:pt x="490" y="566"/>
                  </a:lnTo>
                  <a:lnTo>
                    <a:pt x="490" y="566"/>
                  </a:lnTo>
                  <a:lnTo>
                    <a:pt x="490" y="568"/>
                  </a:lnTo>
                  <a:lnTo>
                    <a:pt x="488" y="568"/>
                  </a:lnTo>
                  <a:lnTo>
                    <a:pt x="488" y="568"/>
                  </a:lnTo>
                  <a:lnTo>
                    <a:pt x="485" y="568"/>
                  </a:lnTo>
                  <a:lnTo>
                    <a:pt x="485" y="568"/>
                  </a:lnTo>
                  <a:lnTo>
                    <a:pt x="483" y="568"/>
                  </a:lnTo>
                  <a:lnTo>
                    <a:pt x="485" y="566"/>
                  </a:lnTo>
                  <a:lnTo>
                    <a:pt x="485" y="566"/>
                  </a:lnTo>
                  <a:lnTo>
                    <a:pt x="485" y="566"/>
                  </a:lnTo>
                  <a:lnTo>
                    <a:pt x="485" y="566"/>
                  </a:lnTo>
                  <a:lnTo>
                    <a:pt x="485" y="566"/>
                  </a:lnTo>
                  <a:lnTo>
                    <a:pt x="485" y="566"/>
                  </a:lnTo>
                  <a:lnTo>
                    <a:pt x="485" y="563"/>
                  </a:lnTo>
                  <a:lnTo>
                    <a:pt x="485" y="563"/>
                  </a:lnTo>
                  <a:lnTo>
                    <a:pt x="485" y="563"/>
                  </a:lnTo>
                  <a:lnTo>
                    <a:pt x="485" y="561"/>
                  </a:lnTo>
                  <a:lnTo>
                    <a:pt x="485" y="561"/>
                  </a:lnTo>
                  <a:lnTo>
                    <a:pt x="485" y="559"/>
                  </a:lnTo>
                  <a:lnTo>
                    <a:pt x="485" y="559"/>
                  </a:lnTo>
                  <a:lnTo>
                    <a:pt x="483" y="559"/>
                  </a:lnTo>
                  <a:lnTo>
                    <a:pt x="483" y="559"/>
                  </a:lnTo>
                  <a:lnTo>
                    <a:pt x="480" y="556"/>
                  </a:lnTo>
                  <a:lnTo>
                    <a:pt x="480" y="556"/>
                  </a:lnTo>
                  <a:lnTo>
                    <a:pt x="480" y="556"/>
                  </a:lnTo>
                  <a:lnTo>
                    <a:pt x="478" y="559"/>
                  </a:lnTo>
                  <a:lnTo>
                    <a:pt x="478" y="559"/>
                  </a:lnTo>
                  <a:lnTo>
                    <a:pt x="478" y="561"/>
                  </a:lnTo>
                  <a:lnTo>
                    <a:pt x="476" y="561"/>
                  </a:lnTo>
                  <a:lnTo>
                    <a:pt x="476" y="561"/>
                  </a:lnTo>
                  <a:lnTo>
                    <a:pt x="476" y="561"/>
                  </a:lnTo>
                  <a:lnTo>
                    <a:pt x="476" y="563"/>
                  </a:lnTo>
                  <a:lnTo>
                    <a:pt x="476" y="563"/>
                  </a:lnTo>
                  <a:lnTo>
                    <a:pt x="478" y="563"/>
                  </a:lnTo>
                  <a:lnTo>
                    <a:pt x="478" y="566"/>
                  </a:lnTo>
                  <a:lnTo>
                    <a:pt x="480" y="568"/>
                  </a:lnTo>
                  <a:lnTo>
                    <a:pt x="483" y="568"/>
                  </a:lnTo>
                  <a:lnTo>
                    <a:pt x="490" y="575"/>
                  </a:lnTo>
                  <a:lnTo>
                    <a:pt x="492" y="577"/>
                  </a:lnTo>
                  <a:lnTo>
                    <a:pt x="492" y="580"/>
                  </a:lnTo>
                  <a:lnTo>
                    <a:pt x="495" y="580"/>
                  </a:lnTo>
                  <a:lnTo>
                    <a:pt x="495" y="580"/>
                  </a:lnTo>
                  <a:lnTo>
                    <a:pt x="499" y="587"/>
                  </a:lnTo>
                  <a:lnTo>
                    <a:pt x="499" y="589"/>
                  </a:lnTo>
                  <a:lnTo>
                    <a:pt x="499" y="592"/>
                  </a:lnTo>
                  <a:lnTo>
                    <a:pt x="502" y="596"/>
                  </a:lnTo>
                  <a:lnTo>
                    <a:pt x="502" y="599"/>
                  </a:lnTo>
                  <a:lnTo>
                    <a:pt x="502" y="599"/>
                  </a:lnTo>
                  <a:lnTo>
                    <a:pt x="499" y="594"/>
                  </a:lnTo>
                  <a:lnTo>
                    <a:pt x="499" y="589"/>
                  </a:lnTo>
                  <a:lnTo>
                    <a:pt x="495" y="585"/>
                  </a:lnTo>
                  <a:lnTo>
                    <a:pt x="492" y="582"/>
                  </a:lnTo>
                  <a:lnTo>
                    <a:pt x="490" y="577"/>
                  </a:lnTo>
                  <a:lnTo>
                    <a:pt x="473" y="561"/>
                  </a:lnTo>
                  <a:lnTo>
                    <a:pt x="471" y="561"/>
                  </a:lnTo>
                  <a:lnTo>
                    <a:pt x="469" y="561"/>
                  </a:lnTo>
                  <a:lnTo>
                    <a:pt x="471" y="563"/>
                  </a:lnTo>
                  <a:lnTo>
                    <a:pt x="473" y="563"/>
                  </a:lnTo>
                  <a:lnTo>
                    <a:pt x="476" y="566"/>
                  </a:lnTo>
                  <a:lnTo>
                    <a:pt x="476" y="566"/>
                  </a:lnTo>
                  <a:lnTo>
                    <a:pt x="478" y="568"/>
                  </a:lnTo>
                  <a:lnTo>
                    <a:pt x="478" y="568"/>
                  </a:lnTo>
                  <a:lnTo>
                    <a:pt x="480" y="570"/>
                  </a:lnTo>
                  <a:lnTo>
                    <a:pt x="483" y="570"/>
                  </a:lnTo>
                  <a:lnTo>
                    <a:pt x="485" y="575"/>
                  </a:lnTo>
                  <a:lnTo>
                    <a:pt x="495" y="585"/>
                  </a:lnTo>
                  <a:lnTo>
                    <a:pt x="495" y="585"/>
                  </a:lnTo>
                  <a:lnTo>
                    <a:pt x="495" y="585"/>
                  </a:lnTo>
                  <a:lnTo>
                    <a:pt x="497" y="589"/>
                  </a:lnTo>
                  <a:lnTo>
                    <a:pt x="497" y="589"/>
                  </a:lnTo>
                  <a:lnTo>
                    <a:pt x="497" y="592"/>
                  </a:lnTo>
                  <a:lnTo>
                    <a:pt x="502" y="599"/>
                  </a:lnTo>
                  <a:lnTo>
                    <a:pt x="504" y="608"/>
                  </a:lnTo>
                  <a:lnTo>
                    <a:pt x="509" y="622"/>
                  </a:lnTo>
                  <a:lnTo>
                    <a:pt x="509" y="625"/>
                  </a:lnTo>
                  <a:lnTo>
                    <a:pt x="509" y="632"/>
                  </a:lnTo>
                  <a:lnTo>
                    <a:pt x="509" y="634"/>
                  </a:lnTo>
                  <a:lnTo>
                    <a:pt x="506" y="637"/>
                  </a:lnTo>
                  <a:lnTo>
                    <a:pt x="504" y="639"/>
                  </a:lnTo>
                  <a:lnTo>
                    <a:pt x="504" y="641"/>
                  </a:lnTo>
                  <a:lnTo>
                    <a:pt x="497" y="644"/>
                  </a:lnTo>
                  <a:lnTo>
                    <a:pt x="497" y="644"/>
                  </a:lnTo>
                  <a:lnTo>
                    <a:pt x="499" y="644"/>
                  </a:lnTo>
                  <a:lnTo>
                    <a:pt x="499" y="646"/>
                  </a:lnTo>
                  <a:lnTo>
                    <a:pt x="499" y="646"/>
                  </a:lnTo>
                  <a:lnTo>
                    <a:pt x="499" y="646"/>
                  </a:lnTo>
                  <a:lnTo>
                    <a:pt x="499" y="648"/>
                  </a:lnTo>
                  <a:lnTo>
                    <a:pt x="502" y="651"/>
                  </a:lnTo>
                  <a:lnTo>
                    <a:pt x="502" y="653"/>
                  </a:lnTo>
                  <a:lnTo>
                    <a:pt x="502" y="653"/>
                  </a:lnTo>
                  <a:lnTo>
                    <a:pt x="502" y="656"/>
                  </a:lnTo>
                  <a:lnTo>
                    <a:pt x="502" y="656"/>
                  </a:lnTo>
                  <a:lnTo>
                    <a:pt x="499" y="656"/>
                  </a:lnTo>
                  <a:lnTo>
                    <a:pt x="499" y="658"/>
                  </a:lnTo>
                  <a:lnTo>
                    <a:pt x="502" y="660"/>
                  </a:lnTo>
                  <a:lnTo>
                    <a:pt x="502" y="663"/>
                  </a:lnTo>
                  <a:lnTo>
                    <a:pt x="509" y="675"/>
                  </a:lnTo>
                  <a:lnTo>
                    <a:pt x="511" y="677"/>
                  </a:lnTo>
                  <a:lnTo>
                    <a:pt x="511" y="677"/>
                  </a:lnTo>
                  <a:lnTo>
                    <a:pt x="511" y="675"/>
                  </a:lnTo>
                  <a:lnTo>
                    <a:pt x="511" y="675"/>
                  </a:lnTo>
                  <a:lnTo>
                    <a:pt x="511" y="675"/>
                  </a:lnTo>
                  <a:lnTo>
                    <a:pt x="511" y="675"/>
                  </a:lnTo>
                  <a:lnTo>
                    <a:pt x="514" y="675"/>
                  </a:lnTo>
                  <a:lnTo>
                    <a:pt x="514" y="675"/>
                  </a:lnTo>
                  <a:lnTo>
                    <a:pt x="514" y="675"/>
                  </a:lnTo>
                  <a:lnTo>
                    <a:pt x="514" y="677"/>
                  </a:lnTo>
                  <a:lnTo>
                    <a:pt x="514" y="677"/>
                  </a:lnTo>
                  <a:lnTo>
                    <a:pt x="516" y="677"/>
                  </a:lnTo>
                  <a:lnTo>
                    <a:pt x="516" y="679"/>
                  </a:lnTo>
                  <a:lnTo>
                    <a:pt x="516" y="679"/>
                  </a:lnTo>
                  <a:lnTo>
                    <a:pt x="516" y="679"/>
                  </a:lnTo>
                  <a:lnTo>
                    <a:pt x="516" y="679"/>
                  </a:lnTo>
                  <a:lnTo>
                    <a:pt x="516" y="682"/>
                  </a:lnTo>
                  <a:lnTo>
                    <a:pt x="521" y="684"/>
                  </a:lnTo>
                  <a:lnTo>
                    <a:pt x="521" y="686"/>
                  </a:lnTo>
                  <a:lnTo>
                    <a:pt x="523" y="689"/>
                  </a:lnTo>
                  <a:lnTo>
                    <a:pt x="523" y="691"/>
                  </a:lnTo>
                  <a:lnTo>
                    <a:pt x="525" y="696"/>
                  </a:lnTo>
                  <a:lnTo>
                    <a:pt x="525" y="696"/>
                  </a:lnTo>
                  <a:lnTo>
                    <a:pt x="525" y="698"/>
                  </a:lnTo>
                  <a:lnTo>
                    <a:pt x="525" y="698"/>
                  </a:lnTo>
                  <a:lnTo>
                    <a:pt x="525" y="698"/>
                  </a:lnTo>
                  <a:lnTo>
                    <a:pt x="525" y="701"/>
                  </a:lnTo>
                  <a:lnTo>
                    <a:pt x="525" y="701"/>
                  </a:lnTo>
                  <a:lnTo>
                    <a:pt x="525" y="701"/>
                  </a:lnTo>
                  <a:lnTo>
                    <a:pt x="525" y="701"/>
                  </a:lnTo>
                  <a:lnTo>
                    <a:pt x="525" y="701"/>
                  </a:lnTo>
                  <a:lnTo>
                    <a:pt x="525" y="701"/>
                  </a:lnTo>
                  <a:lnTo>
                    <a:pt x="525" y="701"/>
                  </a:lnTo>
                  <a:lnTo>
                    <a:pt x="528" y="701"/>
                  </a:lnTo>
                  <a:lnTo>
                    <a:pt x="530" y="703"/>
                  </a:lnTo>
                  <a:lnTo>
                    <a:pt x="530" y="703"/>
                  </a:lnTo>
                  <a:lnTo>
                    <a:pt x="533" y="705"/>
                  </a:lnTo>
                  <a:lnTo>
                    <a:pt x="535" y="708"/>
                  </a:lnTo>
                  <a:lnTo>
                    <a:pt x="535" y="708"/>
                  </a:lnTo>
                  <a:lnTo>
                    <a:pt x="535" y="708"/>
                  </a:lnTo>
                  <a:lnTo>
                    <a:pt x="535" y="708"/>
                  </a:lnTo>
                  <a:lnTo>
                    <a:pt x="537" y="708"/>
                  </a:lnTo>
                  <a:lnTo>
                    <a:pt x="537" y="708"/>
                  </a:lnTo>
                  <a:lnTo>
                    <a:pt x="537" y="710"/>
                  </a:lnTo>
                  <a:lnTo>
                    <a:pt x="540" y="710"/>
                  </a:lnTo>
                  <a:lnTo>
                    <a:pt x="540" y="710"/>
                  </a:lnTo>
                  <a:lnTo>
                    <a:pt x="540" y="710"/>
                  </a:lnTo>
                  <a:lnTo>
                    <a:pt x="551" y="710"/>
                  </a:lnTo>
                  <a:lnTo>
                    <a:pt x="554" y="710"/>
                  </a:lnTo>
                  <a:lnTo>
                    <a:pt x="556" y="679"/>
                  </a:lnTo>
                  <a:lnTo>
                    <a:pt x="561" y="651"/>
                  </a:lnTo>
                  <a:lnTo>
                    <a:pt x="563" y="620"/>
                  </a:lnTo>
                  <a:lnTo>
                    <a:pt x="566" y="589"/>
                  </a:lnTo>
                  <a:lnTo>
                    <a:pt x="570" y="561"/>
                  </a:lnTo>
                  <a:lnTo>
                    <a:pt x="573" y="530"/>
                  </a:lnTo>
                  <a:lnTo>
                    <a:pt x="575" y="502"/>
                  </a:lnTo>
                  <a:lnTo>
                    <a:pt x="578" y="471"/>
                  </a:lnTo>
                  <a:lnTo>
                    <a:pt x="580" y="466"/>
                  </a:lnTo>
                  <a:lnTo>
                    <a:pt x="580" y="469"/>
                  </a:lnTo>
                  <a:lnTo>
                    <a:pt x="580" y="469"/>
                  </a:lnTo>
                  <a:lnTo>
                    <a:pt x="582" y="450"/>
                  </a:lnTo>
                  <a:lnTo>
                    <a:pt x="585" y="433"/>
                  </a:lnTo>
                  <a:lnTo>
                    <a:pt x="587" y="414"/>
                  </a:lnTo>
                  <a:lnTo>
                    <a:pt x="587" y="395"/>
                  </a:lnTo>
                  <a:lnTo>
                    <a:pt x="589" y="376"/>
                  </a:lnTo>
                  <a:lnTo>
                    <a:pt x="592" y="360"/>
                  </a:lnTo>
                  <a:lnTo>
                    <a:pt x="594" y="341"/>
                  </a:lnTo>
                  <a:lnTo>
                    <a:pt x="594" y="322"/>
                  </a:lnTo>
                  <a:lnTo>
                    <a:pt x="596" y="303"/>
                  </a:lnTo>
                  <a:lnTo>
                    <a:pt x="599" y="286"/>
                  </a:lnTo>
                  <a:lnTo>
                    <a:pt x="599" y="267"/>
                  </a:lnTo>
                  <a:lnTo>
                    <a:pt x="601" y="248"/>
                  </a:lnTo>
                  <a:lnTo>
                    <a:pt x="604" y="229"/>
                  </a:lnTo>
                  <a:lnTo>
                    <a:pt x="604" y="210"/>
                  </a:lnTo>
                  <a:lnTo>
                    <a:pt x="606" y="194"/>
                  </a:lnTo>
                  <a:lnTo>
                    <a:pt x="608" y="175"/>
                  </a:lnTo>
                  <a:lnTo>
                    <a:pt x="608" y="154"/>
                  </a:lnTo>
                  <a:lnTo>
                    <a:pt x="611" y="130"/>
                  </a:lnTo>
                  <a:lnTo>
                    <a:pt x="613" y="109"/>
                  </a:lnTo>
                  <a:lnTo>
                    <a:pt x="613" y="87"/>
                  </a:lnTo>
                  <a:lnTo>
                    <a:pt x="615" y="64"/>
                  </a:lnTo>
                  <a:lnTo>
                    <a:pt x="618" y="42"/>
                  </a:lnTo>
                  <a:lnTo>
                    <a:pt x="618" y="21"/>
                  </a:lnTo>
                  <a:lnTo>
                    <a:pt x="620" y="0"/>
                  </a:lnTo>
                  <a:lnTo>
                    <a:pt x="17" y="0"/>
                  </a:lnTo>
                  <a:close/>
                </a:path>
              </a:pathLst>
            </a:custGeom>
            <a:solidFill>
              <a:schemeClr val="accent2"/>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3" name="Freeform 112"/>
            <p:cNvSpPr>
              <a:spLocks noEditPoints="1"/>
            </p:cNvSpPr>
            <p:nvPr/>
          </p:nvSpPr>
          <p:spPr bwMode="auto">
            <a:xfrm>
              <a:off x="5069" y="1149"/>
              <a:ext cx="778" cy="1122"/>
            </a:xfrm>
            <a:custGeom>
              <a:avLst/>
              <a:gdLst>
                <a:gd name="T0" fmla="*/ 769 w 778"/>
                <a:gd name="T1" fmla="*/ 1014 h 1122"/>
                <a:gd name="T2" fmla="*/ 767 w 778"/>
                <a:gd name="T3" fmla="*/ 886 h 1122"/>
                <a:gd name="T4" fmla="*/ 681 w 778"/>
                <a:gd name="T5" fmla="*/ 810 h 1122"/>
                <a:gd name="T6" fmla="*/ 677 w 778"/>
                <a:gd name="T7" fmla="*/ 791 h 1122"/>
                <a:gd name="T8" fmla="*/ 643 w 778"/>
                <a:gd name="T9" fmla="*/ 720 h 1122"/>
                <a:gd name="T10" fmla="*/ 615 w 778"/>
                <a:gd name="T11" fmla="*/ 708 h 1122"/>
                <a:gd name="T12" fmla="*/ 634 w 778"/>
                <a:gd name="T13" fmla="*/ 682 h 1122"/>
                <a:gd name="T14" fmla="*/ 577 w 778"/>
                <a:gd name="T15" fmla="*/ 602 h 1122"/>
                <a:gd name="T16" fmla="*/ 549 w 778"/>
                <a:gd name="T17" fmla="*/ 587 h 1122"/>
                <a:gd name="T18" fmla="*/ 459 w 778"/>
                <a:gd name="T19" fmla="*/ 507 h 1122"/>
                <a:gd name="T20" fmla="*/ 445 w 778"/>
                <a:gd name="T21" fmla="*/ 481 h 1122"/>
                <a:gd name="T22" fmla="*/ 80 w 778"/>
                <a:gd name="T23" fmla="*/ 400 h 1122"/>
                <a:gd name="T24" fmla="*/ 101 w 778"/>
                <a:gd name="T25" fmla="*/ 384 h 1122"/>
                <a:gd name="T26" fmla="*/ 109 w 778"/>
                <a:gd name="T27" fmla="*/ 374 h 1122"/>
                <a:gd name="T28" fmla="*/ 767 w 778"/>
                <a:gd name="T29" fmla="*/ 1042 h 1122"/>
                <a:gd name="T30" fmla="*/ 750 w 778"/>
                <a:gd name="T31" fmla="*/ 1006 h 1122"/>
                <a:gd name="T32" fmla="*/ 764 w 778"/>
                <a:gd name="T33" fmla="*/ 933 h 1122"/>
                <a:gd name="T34" fmla="*/ 755 w 778"/>
                <a:gd name="T35" fmla="*/ 905 h 1122"/>
                <a:gd name="T36" fmla="*/ 733 w 778"/>
                <a:gd name="T37" fmla="*/ 876 h 1122"/>
                <a:gd name="T38" fmla="*/ 696 w 778"/>
                <a:gd name="T39" fmla="*/ 817 h 1122"/>
                <a:gd name="T40" fmla="*/ 679 w 778"/>
                <a:gd name="T41" fmla="*/ 812 h 1122"/>
                <a:gd name="T42" fmla="*/ 655 w 778"/>
                <a:gd name="T43" fmla="*/ 779 h 1122"/>
                <a:gd name="T44" fmla="*/ 655 w 778"/>
                <a:gd name="T45" fmla="*/ 734 h 1122"/>
                <a:gd name="T46" fmla="*/ 648 w 778"/>
                <a:gd name="T47" fmla="*/ 722 h 1122"/>
                <a:gd name="T48" fmla="*/ 620 w 778"/>
                <a:gd name="T49" fmla="*/ 710 h 1122"/>
                <a:gd name="T50" fmla="*/ 598 w 778"/>
                <a:gd name="T51" fmla="*/ 718 h 1122"/>
                <a:gd name="T52" fmla="*/ 591 w 778"/>
                <a:gd name="T53" fmla="*/ 675 h 1122"/>
                <a:gd name="T54" fmla="*/ 582 w 778"/>
                <a:gd name="T55" fmla="*/ 647 h 1122"/>
                <a:gd name="T56" fmla="*/ 565 w 778"/>
                <a:gd name="T57" fmla="*/ 630 h 1122"/>
                <a:gd name="T58" fmla="*/ 565 w 778"/>
                <a:gd name="T59" fmla="*/ 613 h 1122"/>
                <a:gd name="T60" fmla="*/ 558 w 778"/>
                <a:gd name="T61" fmla="*/ 594 h 1122"/>
                <a:gd name="T62" fmla="*/ 546 w 778"/>
                <a:gd name="T63" fmla="*/ 594 h 1122"/>
                <a:gd name="T64" fmla="*/ 511 w 778"/>
                <a:gd name="T65" fmla="*/ 576 h 1122"/>
                <a:gd name="T66" fmla="*/ 478 w 778"/>
                <a:gd name="T67" fmla="*/ 538 h 1122"/>
                <a:gd name="T68" fmla="*/ 442 w 778"/>
                <a:gd name="T69" fmla="*/ 497 h 1122"/>
                <a:gd name="T70" fmla="*/ 438 w 778"/>
                <a:gd name="T71" fmla="*/ 443 h 1122"/>
                <a:gd name="T72" fmla="*/ 423 w 778"/>
                <a:gd name="T73" fmla="*/ 405 h 1122"/>
                <a:gd name="T74" fmla="*/ 404 w 778"/>
                <a:gd name="T75" fmla="*/ 377 h 1122"/>
                <a:gd name="T76" fmla="*/ 400 w 778"/>
                <a:gd name="T77" fmla="*/ 317 h 1122"/>
                <a:gd name="T78" fmla="*/ 388 w 778"/>
                <a:gd name="T79" fmla="*/ 280 h 1122"/>
                <a:gd name="T80" fmla="*/ 362 w 778"/>
                <a:gd name="T81" fmla="*/ 242 h 1122"/>
                <a:gd name="T82" fmla="*/ 322 w 778"/>
                <a:gd name="T83" fmla="*/ 239 h 1122"/>
                <a:gd name="T84" fmla="*/ 310 w 778"/>
                <a:gd name="T85" fmla="*/ 166 h 1122"/>
                <a:gd name="T86" fmla="*/ 293 w 778"/>
                <a:gd name="T87" fmla="*/ 126 h 1122"/>
                <a:gd name="T88" fmla="*/ 281 w 778"/>
                <a:gd name="T89" fmla="*/ 71 h 1122"/>
                <a:gd name="T90" fmla="*/ 272 w 778"/>
                <a:gd name="T91" fmla="*/ 43 h 1122"/>
                <a:gd name="T92" fmla="*/ 236 w 778"/>
                <a:gd name="T93" fmla="*/ 104 h 1122"/>
                <a:gd name="T94" fmla="*/ 217 w 778"/>
                <a:gd name="T95" fmla="*/ 147 h 1122"/>
                <a:gd name="T96" fmla="*/ 232 w 778"/>
                <a:gd name="T97" fmla="*/ 156 h 1122"/>
                <a:gd name="T98" fmla="*/ 217 w 778"/>
                <a:gd name="T99" fmla="*/ 178 h 1122"/>
                <a:gd name="T100" fmla="*/ 210 w 778"/>
                <a:gd name="T101" fmla="*/ 265 h 1122"/>
                <a:gd name="T102" fmla="*/ 194 w 778"/>
                <a:gd name="T103" fmla="*/ 372 h 1122"/>
                <a:gd name="T104" fmla="*/ 161 w 778"/>
                <a:gd name="T105" fmla="*/ 441 h 1122"/>
                <a:gd name="T106" fmla="*/ 80 w 778"/>
                <a:gd name="T107" fmla="*/ 410 h 1122"/>
                <a:gd name="T108" fmla="*/ 14 w 778"/>
                <a:gd name="T109" fmla="*/ 625 h 1122"/>
                <a:gd name="T110" fmla="*/ 551 w 778"/>
                <a:gd name="T111" fmla="*/ 1099 h 1122"/>
                <a:gd name="T112" fmla="*/ 636 w 778"/>
                <a:gd name="T113" fmla="*/ 1096 h 1122"/>
                <a:gd name="T114" fmla="*/ 665 w 778"/>
                <a:gd name="T115" fmla="*/ 1111 h 1122"/>
                <a:gd name="T116" fmla="*/ 688 w 778"/>
                <a:gd name="T117" fmla="*/ 1108 h 1122"/>
                <a:gd name="T118" fmla="*/ 703 w 778"/>
                <a:gd name="T119" fmla="*/ 1080 h 1122"/>
                <a:gd name="T120" fmla="*/ 731 w 778"/>
                <a:gd name="T121" fmla="*/ 1075 h 1122"/>
                <a:gd name="T122" fmla="*/ 253 w 778"/>
                <a:gd name="T123" fmla="*/ 40 h 1122"/>
                <a:gd name="T124" fmla="*/ 258 w 778"/>
                <a:gd name="T125" fmla="*/ 7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8" h="1122">
                  <a:moveTo>
                    <a:pt x="771" y="1021"/>
                  </a:moveTo>
                  <a:lnTo>
                    <a:pt x="771" y="1021"/>
                  </a:lnTo>
                  <a:lnTo>
                    <a:pt x="769" y="1018"/>
                  </a:lnTo>
                  <a:lnTo>
                    <a:pt x="769" y="1018"/>
                  </a:lnTo>
                  <a:lnTo>
                    <a:pt x="769" y="1018"/>
                  </a:lnTo>
                  <a:lnTo>
                    <a:pt x="769" y="1018"/>
                  </a:lnTo>
                  <a:lnTo>
                    <a:pt x="769" y="1018"/>
                  </a:lnTo>
                  <a:lnTo>
                    <a:pt x="769" y="1021"/>
                  </a:lnTo>
                  <a:lnTo>
                    <a:pt x="767" y="1023"/>
                  </a:lnTo>
                  <a:lnTo>
                    <a:pt x="767" y="1023"/>
                  </a:lnTo>
                  <a:lnTo>
                    <a:pt x="767" y="1025"/>
                  </a:lnTo>
                  <a:lnTo>
                    <a:pt x="767" y="1028"/>
                  </a:lnTo>
                  <a:lnTo>
                    <a:pt x="767" y="1028"/>
                  </a:lnTo>
                  <a:lnTo>
                    <a:pt x="767" y="1028"/>
                  </a:lnTo>
                  <a:lnTo>
                    <a:pt x="767" y="1030"/>
                  </a:lnTo>
                  <a:lnTo>
                    <a:pt x="764" y="1030"/>
                  </a:lnTo>
                  <a:lnTo>
                    <a:pt x="767" y="1032"/>
                  </a:lnTo>
                  <a:lnTo>
                    <a:pt x="767" y="1032"/>
                  </a:lnTo>
                  <a:lnTo>
                    <a:pt x="767" y="1032"/>
                  </a:lnTo>
                  <a:lnTo>
                    <a:pt x="767" y="1032"/>
                  </a:lnTo>
                  <a:lnTo>
                    <a:pt x="767" y="1035"/>
                  </a:lnTo>
                  <a:lnTo>
                    <a:pt x="764" y="1035"/>
                  </a:lnTo>
                  <a:lnTo>
                    <a:pt x="764" y="1035"/>
                  </a:lnTo>
                  <a:lnTo>
                    <a:pt x="764" y="1035"/>
                  </a:lnTo>
                  <a:lnTo>
                    <a:pt x="764" y="1037"/>
                  </a:lnTo>
                  <a:lnTo>
                    <a:pt x="764" y="1037"/>
                  </a:lnTo>
                  <a:lnTo>
                    <a:pt x="764" y="1037"/>
                  </a:lnTo>
                  <a:lnTo>
                    <a:pt x="767" y="1037"/>
                  </a:lnTo>
                  <a:lnTo>
                    <a:pt x="767" y="1037"/>
                  </a:lnTo>
                  <a:lnTo>
                    <a:pt x="767" y="1037"/>
                  </a:lnTo>
                  <a:lnTo>
                    <a:pt x="767" y="1037"/>
                  </a:lnTo>
                  <a:lnTo>
                    <a:pt x="771" y="1025"/>
                  </a:lnTo>
                  <a:lnTo>
                    <a:pt x="774" y="1023"/>
                  </a:lnTo>
                  <a:lnTo>
                    <a:pt x="774" y="1021"/>
                  </a:lnTo>
                  <a:lnTo>
                    <a:pt x="771" y="1021"/>
                  </a:lnTo>
                  <a:lnTo>
                    <a:pt x="771" y="1021"/>
                  </a:lnTo>
                  <a:close/>
                  <a:moveTo>
                    <a:pt x="767" y="1009"/>
                  </a:moveTo>
                  <a:lnTo>
                    <a:pt x="767" y="1011"/>
                  </a:lnTo>
                  <a:lnTo>
                    <a:pt x="767" y="1011"/>
                  </a:lnTo>
                  <a:lnTo>
                    <a:pt x="767" y="1011"/>
                  </a:lnTo>
                  <a:lnTo>
                    <a:pt x="767" y="1014"/>
                  </a:lnTo>
                  <a:lnTo>
                    <a:pt x="767" y="1014"/>
                  </a:lnTo>
                  <a:lnTo>
                    <a:pt x="767" y="1016"/>
                  </a:lnTo>
                  <a:lnTo>
                    <a:pt x="769" y="1016"/>
                  </a:lnTo>
                  <a:lnTo>
                    <a:pt x="769" y="1016"/>
                  </a:lnTo>
                  <a:lnTo>
                    <a:pt x="769" y="1016"/>
                  </a:lnTo>
                  <a:lnTo>
                    <a:pt x="769" y="1014"/>
                  </a:lnTo>
                  <a:lnTo>
                    <a:pt x="769" y="1014"/>
                  </a:lnTo>
                  <a:lnTo>
                    <a:pt x="769" y="1011"/>
                  </a:lnTo>
                  <a:lnTo>
                    <a:pt x="769" y="1011"/>
                  </a:lnTo>
                  <a:lnTo>
                    <a:pt x="769" y="1009"/>
                  </a:lnTo>
                  <a:lnTo>
                    <a:pt x="769" y="1006"/>
                  </a:lnTo>
                  <a:lnTo>
                    <a:pt x="771" y="999"/>
                  </a:lnTo>
                  <a:lnTo>
                    <a:pt x="771" y="997"/>
                  </a:lnTo>
                  <a:lnTo>
                    <a:pt x="771" y="997"/>
                  </a:lnTo>
                  <a:lnTo>
                    <a:pt x="771" y="997"/>
                  </a:lnTo>
                  <a:lnTo>
                    <a:pt x="771" y="997"/>
                  </a:lnTo>
                  <a:lnTo>
                    <a:pt x="769" y="997"/>
                  </a:lnTo>
                  <a:lnTo>
                    <a:pt x="769" y="997"/>
                  </a:lnTo>
                  <a:lnTo>
                    <a:pt x="767" y="999"/>
                  </a:lnTo>
                  <a:lnTo>
                    <a:pt x="767" y="999"/>
                  </a:lnTo>
                  <a:lnTo>
                    <a:pt x="767" y="999"/>
                  </a:lnTo>
                  <a:lnTo>
                    <a:pt x="767" y="1002"/>
                  </a:lnTo>
                  <a:lnTo>
                    <a:pt x="767" y="1004"/>
                  </a:lnTo>
                  <a:lnTo>
                    <a:pt x="767" y="1009"/>
                  </a:lnTo>
                  <a:close/>
                  <a:moveTo>
                    <a:pt x="757" y="898"/>
                  </a:moveTo>
                  <a:lnTo>
                    <a:pt x="757" y="898"/>
                  </a:lnTo>
                  <a:lnTo>
                    <a:pt x="757" y="895"/>
                  </a:lnTo>
                  <a:lnTo>
                    <a:pt x="757" y="893"/>
                  </a:lnTo>
                  <a:lnTo>
                    <a:pt x="755" y="895"/>
                  </a:lnTo>
                  <a:lnTo>
                    <a:pt x="757" y="895"/>
                  </a:lnTo>
                  <a:lnTo>
                    <a:pt x="757" y="898"/>
                  </a:lnTo>
                  <a:close/>
                  <a:moveTo>
                    <a:pt x="778" y="879"/>
                  </a:moveTo>
                  <a:lnTo>
                    <a:pt x="778" y="876"/>
                  </a:lnTo>
                  <a:lnTo>
                    <a:pt x="776" y="874"/>
                  </a:lnTo>
                  <a:lnTo>
                    <a:pt x="776" y="874"/>
                  </a:lnTo>
                  <a:lnTo>
                    <a:pt x="774" y="874"/>
                  </a:lnTo>
                  <a:lnTo>
                    <a:pt x="774" y="871"/>
                  </a:lnTo>
                  <a:lnTo>
                    <a:pt x="774" y="869"/>
                  </a:lnTo>
                  <a:lnTo>
                    <a:pt x="776" y="862"/>
                  </a:lnTo>
                  <a:lnTo>
                    <a:pt x="776" y="860"/>
                  </a:lnTo>
                  <a:lnTo>
                    <a:pt x="774" y="860"/>
                  </a:lnTo>
                  <a:lnTo>
                    <a:pt x="771" y="862"/>
                  </a:lnTo>
                  <a:lnTo>
                    <a:pt x="771" y="862"/>
                  </a:lnTo>
                  <a:lnTo>
                    <a:pt x="771" y="864"/>
                  </a:lnTo>
                  <a:lnTo>
                    <a:pt x="767" y="867"/>
                  </a:lnTo>
                  <a:lnTo>
                    <a:pt x="769" y="867"/>
                  </a:lnTo>
                  <a:lnTo>
                    <a:pt x="769" y="869"/>
                  </a:lnTo>
                  <a:lnTo>
                    <a:pt x="771" y="871"/>
                  </a:lnTo>
                  <a:lnTo>
                    <a:pt x="771" y="874"/>
                  </a:lnTo>
                  <a:lnTo>
                    <a:pt x="771" y="876"/>
                  </a:lnTo>
                  <a:lnTo>
                    <a:pt x="771" y="879"/>
                  </a:lnTo>
                  <a:lnTo>
                    <a:pt x="771" y="879"/>
                  </a:lnTo>
                  <a:lnTo>
                    <a:pt x="769" y="881"/>
                  </a:lnTo>
                  <a:lnTo>
                    <a:pt x="769" y="883"/>
                  </a:lnTo>
                  <a:lnTo>
                    <a:pt x="767" y="886"/>
                  </a:lnTo>
                  <a:lnTo>
                    <a:pt x="759" y="888"/>
                  </a:lnTo>
                  <a:lnTo>
                    <a:pt x="759" y="890"/>
                  </a:lnTo>
                  <a:lnTo>
                    <a:pt x="759" y="890"/>
                  </a:lnTo>
                  <a:lnTo>
                    <a:pt x="759" y="890"/>
                  </a:lnTo>
                  <a:lnTo>
                    <a:pt x="759" y="890"/>
                  </a:lnTo>
                  <a:lnTo>
                    <a:pt x="759" y="890"/>
                  </a:lnTo>
                  <a:lnTo>
                    <a:pt x="759" y="893"/>
                  </a:lnTo>
                  <a:lnTo>
                    <a:pt x="762" y="893"/>
                  </a:lnTo>
                  <a:lnTo>
                    <a:pt x="762" y="893"/>
                  </a:lnTo>
                  <a:lnTo>
                    <a:pt x="762" y="893"/>
                  </a:lnTo>
                  <a:lnTo>
                    <a:pt x="762" y="895"/>
                  </a:lnTo>
                  <a:lnTo>
                    <a:pt x="762" y="898"/>
                  </a:lnTo>
                  <a:lnTo>
                    <a:pt x="759" y="900"/>
                  </a:lnTo>
                  <a:lnTo>
                    <a:pt x="759" y="900"/>
                  </a:lnTo>
                  <a:lnTo>
                    <a:pt x="759" y="902"/>
                  </a:lnTo>
                  <a:lnTo>
                    <a:pt x="759" y="902"/>
                  </a:lnTo>
                  <a:lnTo>
                    <a:pt x="757" y="902"/>
                  </a:lnTo>
                  <a:lnTo>
                    <a:pt x="757" y="902"/>
                  </a:lnTo>
                  <a:lnTo>
                    <a:pt x="757" y="905"/>
                  </a:lnTo>
                  <a:lnTo>
                    <a:pt x="757" y="907"/>
                  </a:lnTo>
                  <a:lnTo>
                    <a:pt x="757" y="909"/>
                  </a:lnTo>
                  <a:lnTo>
                    <a:pt x="755" y="909"/>
                  </a:lnTo>
                  <a:lnTo>
                    <a:pt x="755" y="909"/>
                  </a:lnTo>
                  <a:lnTo>
                    <a:pt x="755" y="912"/>
                  </a:lnTo>
                  <a:lnTo>
                    <a:pt x="755" y="914"/>
                  </a:lnTo>
                  <a:lnTo>
                    <a:pt x="755" y="914"/>
                  </a:lnTo>
                  <a:lnTo>
                    <a:pt x="755" y="916"/>
                  </a:lnTo>
                  <a:lnTo>
                    <a:pt x="757" y="919"/>
                  </a:lnTo>
                  <a:lnTo>
                    <a:pt x="755" y="919"/>
                  </a:lnTo>
                  <a:lnTo>
                    <a:pt x="755" y="921"/>
                  </a:lnTo>
                  <a:lnTo>
                    <a:pt x="757" y="921"/>
                  </a:lnTo>
                  <a:lnTo>
                    <a:pt x="757" y="926"/>
                  </a:lnTo>
                  <a:lnTo>
                    <a:pt x="759" y="924"/>
                  </a:lnTo>
                  <a:lnTo>
                    <a:pt x="759" y="924"/>
                  </a:lnTo>
                  <a:lnTo>
                    <a:pt x="762" y="921"/>
                  </a:lnTo>
                  <a:lnTo>
                    <a:pt x="759" y="919"/>
                  </a:lnTo>
                  <a:lnTo>
                    <a:pt x="759" y="916"/>
                  </a:lnTo>
                  <a:lnTo>
                    <a:pt x="764" y="905"/>
                  </a:lnTo>
                  <a:lnTo>
                    <a:pt x="771" y="893"/>
                  </a:lnTo>
                  <a:lnTo>
                    <a:pt x="776" y="883"/>
                  </a:lnTo>
                  <a:lnTo>
                    <a:pt x="776" y="881"/>
                  </a:lnTo>
                  <a:lnTo>
                    <a:pt x="776" y="881"/>
                  </a:lnTo>
                  <a:lnTo>
                    <a:pt x="778" y="881"/>
                  </a:lnTo>
                  <a:lnTo>
                    <a:pt x="778" y="879"/>
                  </a:lnTo>
                  <a:lnTo>
                    <a:pt x="778" y="879"/>
                  </a:lnTo>
                  <a:close/>
                  <a:moveTo>
                    <a:pt x="681" y="808"/>
                  </a:moveTo>
                  <a:lnTo>
                    <a:pt x="681" y="810"/>
                  </a:lnTo>
                  <a:lnTo>
                    <a:pt x="681" y="810"/>
                  </a:lnTo>
                  <a:lnTo>
                    <a:pt x="681" y="812"/>
                  </a:lnTo>
                  <a:lnTo>
                    <a:pt x="684" y="812"/>
                  </a:lnTo>
                  <a:lnTo>
                    <a:pt x="684" y="812"/>
                  </a:lnTo>
                  <a:lnTo>
                    <a:pt x="684" y="810"/>
                  </a:lnTo>
                  <a:lnTo>
                    <a:pt x="681" y="810"/>
                  </a:lnTo>
                  <a:lnTo>
                    <a:pt x="681" y="808"/>
                  </a:lnTo>
                  <a:lnTo>
                    <a:pt x="681" y="808"/>
                  </a:lnTo>
                  <a:lnTo>
                    <a:pt x="681" y="805"/>
                  </a:lnTo>
                  <a:lnTo>
                    <a:pt x="681" y="805"/>
                  </a:lnTo>
                  <a:lnTo>
                    <a:pt x="681" y="805"/>
                  </a:lnTo>
                  <a:lnTo>
                    <a:pt x="679" y="805"/>
                  </a:lnTo>
                  <a:lnTo>
                    <a:pt x="679" y="805"/>
                  </a:lnTo>
                  <a:lnTo>
                    <a:pt x="681" y="808"/>
                  </a:lnTo>
                  <a:close/>
                  <a:moveTo>
                    <a:pt x="665" y="791"/>
                  </a:moveTo>
                  <a:lnTo>
                    <a:pt x="667" y="796"/>
                  </a:lnTo>
                  <a:lnTo>
                    <a:pt x="667" y="796"/>
                  </a:lnTo>
                  <a:lnTo>
                    <a:pt x="669" y="796"/>
                  </a:lnTo>
                  <a:lnTo>
                    <a:pt x="669" y="798"/>
                  </a:lnTo>
                  <a:lnTo>
                    <a:pt x="672" y="800"/>
                  </a:lnTo>
                  <a:lnTo>
                    <a:pt x="672" y="800"/>
                  </a:lnTo>
                  <a:lnTo>
                    <a:pt x="672" y="803"/>
                  </a:lnTo>
                  <a:lnTo>
                    <a:pt x="672" y="805"/>
                  </a:lnTo>
                  <a:lnTo>
                    <a:pt x="674" y="805"/>
                  </a:lnTo>
                  <a:lnTo>
                    <a:pt x="674" y="805"/>
                  </a:lnTo>
                  <a:lnTo>
                    <a:pt x="674" y="805"/>
                  </a:lnTo>
                  <a:lnTo>
                    <a:pt x="674" y="808"/>
                  </a:lnTo>
                  <a:lnTo>
                    <a:pt x="674" y="805"/>
                  </a:lnTo>
                  <a:lnTo>
                    <a:pt x="677" y="805"/>
                  </a:lnTo>
                  <a:lnTo>
                    <a:pt x="677" y="805"/>
                  </a:lnTo>
                  <a:lnTo>
                    <a:pt x="677" y="805"/>
                  </a:lnTo>
                  <a:lnTo>
                    <a:pt x="677" y="805"/>
                  </a:lnTo>
                  <a:lnTo>
                    <a:pt x="677" y="805"/>
                  </a:lnTo>
                  <a:lnTo>
                    <a:pt x="679" y="805"/>
                  </a:lnTo>
                  <a:lnTo>
                    <a:pt x="679" y="805"/>
                  </a:lnTo>
                  <a:lnTo>
                    <a:pt x="679" y="805"/>
                  </a:lnTo>
                  <a:lnTo>
                    <a:pt x="679" y="805"/>
                  </a:lnTo>
                  <a:lnTo>
                    <a:pt x="679" y="803"/>
                  </a:lnTo>
                  <a:lnTo>
                    <a:pt x="679" y="803"/>
                  </a:lnTo>
                  <a:lnTo>
                    <a:pt x="679" y="800"/>
                  </a:lnTo>
                  <a:lnTo>
                    <a:pt x="679" y="800"/>
                  </a:lnTo>
                  <a:lnTo>
                    <a:pt x="677" y="798"/>
                  </a:lnTo>
                  <a:lnTo>
                    <a:pt x="677" y="798"/>
                  </a:lnTo>
                  <a:lnTo>
                    <a:pt x="677" y="796"/>
                  </a:lnTo>
                  <a:lnTo>
                    <a:pt x="677" y="796"/>
                  </a:lnTo>
                  <a:lnTo>
                    <a:pt x="677" y="793"/>
                  </a:lnTo>
                  <a:lnTo>
                    <a:pt x="677" y="791"/>
                  </a:lnTo>
                  <a:lnTo>
                    <a:pt x="677" y="789"/>
                  </a:lnTo>
                  <a:lnTo>
                    <a:pt x="677" y="791"/>
                  </a:lnTo>
                  <a:lnTo>
                    <a:pt x="677" y="791"/>
                  </a:lnTo>
                  <a:lnTo>
                    <a:pt x="674" y="791"/>
                  </a:lnTo>
                  <a:lnTo>
                    <a:pt x="674" y="791"/>
                  </a:lnTo>
                  <a:lnTo>
                    <a:pt x="674" y="791"/>
                  </a:lnTo>
                  <a:lnTo>
                    <a:pt x="674" y="791"/>
                  </a:lnTo>
                  <a:lnTo>
                    <a:pt x="672" y="791"/>
                  </a:lnTo>
                  <a:lnTo>
                    <a:pt x="672" y="791"/>
                  </a:lnTo>
                  <a:lnTo>
                    <a:pt x="672" y="789"/>
                  </a:lnTo>
                  <a:lnTo>
                    <a:pt x="669" y="789"/>
                  </a:lnTo>
                  <a:lnTo>
                    <a:pt x="669" y="789"/>
                  </a:lnTo>
                  <a:lnTo>
                    <a:pt x="669" y="789"/>
                  </a:lnTo>
                  <a:lnTo>
                    <a:pt x="669" y="789"/>
                  </a:lnTo>
                  <a:lnTo>
                    <a:pt x="669" y="786"/>
                  </a:lnTo>
                  <a:lnTo>
                    <a:pt x="669" y="786"/>
                  </a:lnTo>
                  <a:lnTo>
                    <a:pt x="667" y="786"/>
                  </a:lnTo>
                  <a:lnTo>
                    <a:pt x="667" y="786"/>
                  </a:lnTo>
                  <a:lnTo>
                    <a:pt x="667" y="786"/>
                  </a:lnTo>
                  <a:lnTo>
                    <a:pt x="667" y="786"/>
                  </a:lnTo>
                  <a:lnTo>
                    <a:pt x="667" y="786"/>
                  </a:lnTo>
                  <a:lnTo>
                    <a:pt x="667" y="786"/>
                  </a:lnTo>
                  <a:lnTo>
                    <a:pt x="667" y="789"/>
                  </a:lnTo>
                  <a:lnTo>
                    <a:pt x="667" y="789"/>
                  </a:lnTo>
                  <a:lnTo>
                    <a:pt x="665" y="789"/>
                  </a:lnTo>
                  <a:lnTo>
                    <a:pt x="665" y="789"/>
                  </a:lnTo>
                  <a:lnTo>
                    <a:pt x="665" y="791"/>
                  </a:lnTo>
                  <a:lnTo>
                    <a:pt x="665" y="791"/>
                  </a:lnTo>
                  <a:close/>
                  <a:moveTo>
                    <a:pt x="603" y="727"/>
                  </a:moveTo>
                  <a:lnTo>
                    <a:pt x="603" y="727"/>
                  </a:lnTo>
                  <a:lnTo>
                    <a:pt x="603" y="727"/>
                  </a:lnTo>
                  <a:lnTo>
                    <a:pt x="606" y="727"/>
                  </a:lnTo>
                  <a:lnTo>
                    <a:pt x="606" y="725"/>
                  </a:lnTo>
                  <a:lnTo>
                    <a:pt x="606" y="725"/>
                  </a:lnTo>
                  <a:lnTo>
                    <a:pt x="606" y="725"/>
                  </a:lnTo>
                  <a:lnTo>
                    <a:pt x="606" y="725"/>
                  </a:lnTo>
                  <a:lnTo>
                    <a:pt x="608" y="722"/>
                  </a:lnTo>
                  <a:lnTo>
                    <a:pt x="606" y="722"/>
                  </a:lnTo>
                  <a:lnTo>
                    <a:pt x="606" y="722"/>
                  </a:lnTo>
                  <a:lnTo>
                    <a:pt x="606" y="722"/>
                  </a:lnTo>
                  <a:lnTo>
                    <a:pt x="606" y="722"/>
                  </a:lnTo>
                  <a:lnTo>
                    <a:pt x="603" y="725"/>
                  </a:lnTo>
                  <a:lnTo>
                    <a:pt x="603" y="725"/>
                  </a:lnTo>
                  <a:lnTo>
                    <a:pt x="603" y="725"/>
                  </a:lnTo>
                  <a:lnTo>
                    <a:pt x="603" y="725"/>
                  </a:lnTo>
                  <a:lnTo>
                    <a:pt x="603" y="727"/>
                  </a:lnTo>
                  <a:lnTo>
                    <a:pt x="603" y="727"/>
                  </a:lnTo>
                  <a:close/>
                  <a:moveTo>
                    <a:pt x="643" y="720"/>
                  </a:moveTo>
                  <a:lnTo>
                    <a:pt x="643" y="720"/>
                  </a:lnTo>
                  <a:lnTo>
                    <a:pt x="643" y="720"/>
                  </a:lnTo>
                  <a:lnTo>
                    <a:pt x="643" y="720"/>
                  </a:lnTo>
                  <a:lnTo>
                    <a:pt x="643" y="720"/>
                  </a:lnTo>
                  <a:lnTo>
                    <a:pt x="643" y="722"/>
                  </a:lnTo>
                  <a:lnTo>
                    <a:pt x="643" y="722"/>
                  </a:lnTo>
                  <a:lnTo>
                    <a:pt x="643" y="722"/>
                  </a:lnTo>
                  <a:lnTo>
                    <a:pt x="646" y="722"/>
                  </a:lnTo>
                  <a:lnTo>
                    <a:pt x="646" y="722"/>
                  </a:lnTo>
                  <a:lnTo>
                    <a:pt x="646" y="722"/>
                  </a:lnTo>
                  <a:lnTo>
                    <a:pt x="646" y="722"/>
                  </a:lnTo>
                  <a:lnTo>
                    <a:pt x="646" y="720"/>
                  </a:lnTo>
                  <a:lnTo>
                    <a:pt x="646" y="720"/>
                  </a:lnTo>
                  <a:lnTo>
                    <a:pt x="646" y="720"/>
                  </a:lnTo>
                  <a:lnTo>
                    <a:pt x="648" y="720"/>
                  </a:lnTo>
                  <a:lnTo>
                    <a:pt x="648" y="720"/>
                  </a:lnTo>
                  <a:lnTo>
                    <a:pt x="648" y="720"/>
                  </a:lnTo>
                  <a:lnTo>
                    <a:pt x="646" y="718"/>
                  </a:lnTo>
                  <a:lnTo>
                    <a:pt x="646" y="718"/>
                  </a:lnTo>
                  <a:lnTo>
                    <a:pt x="646" y="718"/>
                  </a:lnTo>
                  <a:lnTo>
                    <a:pt x="646" y="718"/>
                  </a:lnTo>
                  <a:lnTo>
                    <a:pt x="646" y="718"/>
                  </a:lnTo>
                  <a:lnTo>
                    <a:pt x="646" y="718"/>
                  </a:lnTo>
                  <a:lnTo>
                    <a:pt x="646" y="715"/>
                  </a:lnTo>
                  <a:lnTo>
                    <a:pt x="646" y="715"/>
                  </a:lnTo>
                  <a:lnTo>
                    <a:pt x="646" y="715"/>
                  </a:lnTo>
                  <a:lnTo>
                    <a:pt x="646" y="715"/>
                  </a:lnTo>
                  <a:lnTo>
                    <a:pt x="643" y="715"/>
                  </a:lnTo>
                  <a:lnTo>
                    <a:pt x="643" y="715"/>
                  </a:lnTo>
                  <a:lnTo>
                    <a:pt x="643" y="715"/>
                  </a:lnTo>
                  <a:lnTo>
                    <a:pt x="643" y="715"/>
                  </a:lnTo>
                  <a:lnTo>
                    <a:pt x="643" y="715"/>
                  </a:lnTo>
                  <a:lnTo>
                    <a:pt x="643" y="718"/>
                  </a:lnTo>
                  <a:lnTo>
                    <a:pt x="643" y="718"/>
                  </a:lnTo>
                  <a:lnTo>
                    <a:pt x="643" y="720"/>
                  </a:lnTo>
                  <a:lnTo>
                    <a:pt x="641" y="720"/>
                  </a:lnTo>
                  <a:lnTo>
                    <a:pt x="643" y="720"/>
                  </a:lnTo>
                  <a:lnTo>
                    <a:pt x="643" y="720"/>
                  </a:lnTo>
                  <a:close/>
                  <a:moveTo>
                    <a:pt x="613" y="713"/>
                  </a:moveTo>
                  <a:lnTo>
                    <a:pt x="613" y="713"/>
                  </a:lnTo>
                  <a:lnTo>
                    <a:pt x="613" y="713"/>
                  </a:lnTo>
                  <a:lnTo>
                    <a:pt x="613" y="713"/>
                  </a:lnTo>
                  <a:lnTo>
                    <a:pt x="613" y="715"/>
                  </a:lnTo>
                  <a:lnTo>
                    <a:pt x="613" y="715"/>
                  </a:lnTo>
                  <a:lnTo>
                    <a:pt x="613" y="715"/>
                  </a:lnTo>
                  <a:lnTo>
                    <a:pt x="615" y="715"/>
                  </a:lnTo>
                  <a:lnTo>
                    <a:pt x="615" y="713"/>
                  </a:lnTo>
                  <a:lnTo>
                    <a:pt x="615" y="710"/>
                  </a:lnTo>
                  <a:lnTo>
                    <a:pt x="615" y="710"/>
                  </a:lnTo>
                  <a:lnTo>
                    <a:pt x="615" y="708"/>
                  </a:lnTo>
                  <a:lnTo>
                    <a:pt x="615" y="708"/>
                  </a:lnTo>
                  <a:lnTo>
                    <a:pt x="615" y="708"/>
                  </a:lnTo>
                  <a:lnTo>
                    <a:pt x="615" y="706"/>
                  </a:lnTo>
                  <a:lnTo>
                    <a:pt x="615" y="703"/>
                  </a:lnTo>
                  <a:lnTo>
                    <a:pt x="615" y="706"/>
                  </a:lnTo>
                  <a:lnTo>
                    <a:pt x="615" y="706"/>
                  </a:lnTo>
                  <a:lnTo>
                    <a:pt x="615" y="706"/>
                  </a:lnTo>
                  <a:lnTo>
                    <a:pt x="615" y="706"/>
                  </a:lnTo>
                  <a:lnTo>
                    <a:pt x="613" y="708"/>
                  </a:lnTo>
                  <a:lnTo>
                    <a:pt x="613" y="708"/>
                  </a:lnTo>
                  <a:lnTo>
                    <a:pt x="613" y="710"/>
                  </a:lnTo>
                  <a:lnTo>
                    <a:pt x="613" y="710"/>
                  </a:lnTo>
                  <a:lnTo>
                    <a:pt x="613" y="713"/>
                  </a:lnTo>
                  <a:lnTo>
                    <a:pt x="613" y="713"/>
                  </a:lnTo>
                  <a:close/>
                  <a:moveTo>
                    <a:pt x="636" y="687"/>
                  </a:moveTo>
                  <a:lnTo>
                    <a:pt x="636" y="689"/>
                  </a:lnTo>
                  <a:lnTo>
                    <a:pt x="639" y="689"/>
                  </a:lnTo>
                  <a:lnTo>
                    <a:pt x="639" y="687"/>
                  </a:lnTo>
                  <a:lnTo>
                    <a:pt x="639" y="687"/>
                  </a:lnTo>
                  <a:lnTo>
                    <a:pt x="639" y="687"/>
                  </a:lnTo>
                  <a:lnTo>
                    <a:pt x="639" y="687"/>
                  </a:lnTo>
                  <a:lnTo>
                    <a:pt x="639" y="687"/>
                  </a:lnTo>
                  <a:lnTo>
                    <a:pt x="636" y="687"/>
                  </a:lnTo>
                  <a:lnTo>
                    <a:pt x="636" y="687"/>
                  </a:lnTo>
                  <a:lnTo>
                    <a:pt x="636" y="687"/>
                  </a:lnTo>
                  <a:close/>
                  <a:moveTo>
                    <a:pt x="634" y="682"/>
                  </a:moveTo>
                  <a:lnTo>
                    <a:pt x="634" y="682"/>
                  </a:lnTo>
                  <a:lnTo>
                    <a:pt x="634" y="682"/>
                  </a:lnTo>
                  <a:lnTo>
                    <a:pt x="634" y="682"/>
                  </a:lnTo>
                  <a:lnTo>
                    <a:pt x="636" y="684"/>
                  </a:lnTo>
                  <a:lnTo>
                    <a:pt x="636" y="684"/>
                  </a:lnTo>
                  <a:lnTo>
                    <a:pt x="636" y="684"/>
                  </a:lnTo>
                  <a:lnTo>
                    <a:pt x="636" y="682"/>
                  </a:lnTo>
                  <a:lnTo>
                    <a:pt x="636" y="682"/>
                  </a:lnTo>
                  <a:lnTo>
                    <a:pt x="636" y="682"/>
                  </a:lnTo>
                  <a:lnTo>
                    <a:pt x="636" y="682"/>
                  </a:lnTo>
                  <a:lnTo>
                    <a:pt x="636" y="682"/>
                  </a:lnTo>
                  <a:lnTo>
                    <a:pt x="636" y="682"/>
                  </a:lnTo>
                  <a:lnTo>
                    <a:pt x="636" y="682"/>
                  </a:lnTo>
                  <a:lnTo>
                    <a:pt x="634" y="680"/>
                  </a:lnTo>
                  <a:lnTo>
                    <a:pt x="634" y="680"/>
                  </a:lnTo>
                  <a:lnTo>
                    <a:pt x="634" y="680"/>
                  </a:lnTo>
                  <a:lnTo>
                    <a:pt x="634" y="680"/>
                  </a:lnTo>
                  <a:lnTo>
                    <a:pt x="634" y="682"/>
                  </a:lnTo>
                  <a:lnTo>
                    <a:pt x="634" y="682"/>
                  </a:lnTo>
                  <a:lnTo>
                    <a:pt x="634" y="682"/>
                  </a:lnTo>
                  <a:lnTo>
                    <a:pt x="634" y="682"/>
                  </a:lnTo>
                  <a:lnTo>
                    <a:pt x="634" y="682"/>
                  </a:lnTo>
                  <a:lnTo>
                    <a:pt x="634" y="682"/>
                  </a:lnTo>
                  <a:lnTo>
                    <a:pt x="634" y="682"/>
                  </a:lnTo>
                  <a:close/>
                  <a:moveTo>
                    <a:pt x="577" y="613"/>
                  </a:moveTo>
                  <a:lnTo>
                    <a:pt x="577" y="613"/>
                  </a:lnTo>
                  <a:lnTo>
                    <a:pt x="577" y="613"/>
                  </a:lnTo>
                  <a:lnTo>
                    <a:pt x="577" y="613"/>
                  </a:lnTo>
                  <a:lnTo>
                    <a:pt x="577" y="616"/>
                  </a:lnTo>
                  <a:lnTo>
                    <a:pt x="577" y="616"/>
                  </a:lnTo>
                  <a:lnTo>
                    <a:pt x="577" y="616"/>
                  </a:lnTo>
                  <a:lnTo>
                    <a:pt x="577" y="616"/>
                  </a:lnTo>
                  <a:lnTo>
                    <a:pt x="577" y="616"/>
                  </a:lnTo>
                  <a:lnTo>
                    <a:pt x="580" y="613"/>
                  </a:lnTo>
                  <a:lnTo>
                    <a:pt x="580" y="613"/>
                  </a:lnTo>
                  <a:lnTo>
                    <a:pt x="580" y="613"/>
                  </a:lnTo>
                  <a:lnTo>
                    <a:pt x="580" y="611"/>
                  </a:lnTo>
                  <a:lnTo>
                    <a:pt x="580" y="611"/>
                  </a:lnTo>
                  <a:lnTo>
                    <a:pt x="580" y="611"/>
                  </a:lnTo>
                  <a:lnTo>
                    <a:pt x="580" y="609"/>
                  </a:lnTo>
                  <a:lnTo>
                    <a:pt x="580" y="611"/>
                  </a:lnTo>
                  <a:lnTo>
                    <a:pt x="580" y="611"/>
                  </a:lnTo>
                  <a:lnTo>
                    <a:pt x="580" y="613"/>
                  </a:lnTo>
                  <a:lnTo>
                    <a:pt x="577" y="613"/>
                  </a:lnTo>
                  <a:close/>
                  <a:moveTo>
                    <a:pt x="575" y="594"/>
                  </a:moveTo>
                  <a:lnTo>
                    <a:pt x="575" y="597"/>
                  </a:lnTo>
                  <a:lnTo>
                    <a:pt x="572" y="597"/>
                  </a:lnTo>
                  <a:lnTo>
                    <a:pt x="572" y="599"/>
                  </a:lnTo>
                  <a:lnTo>
                    <a:pt x="575" y="599"/>
                  </a:lnTo>
                  <a:lnTo>
                    <a:pt x="572" y="599"/>
                  </a:lnTo>
                  <a:lnTo>
                    <a:pt x="572" y="602"/>
                  </a:lnTo>
                  <a:lnTo>
                    <a:pt x="572" y="602"/>
                  </a:lnTo>
                  <a:lnTo>
                    <a:pt x="572" y="602"/>
                  </a:lnTo>
                  <a:lnTo>
                    <a:pt x="572" y="602"/>
                  </a:lnTo>
                  <a:lnTo>
                    <a:pt x="572" y="602"/>
                  </a:lnTo>
                  <a:lnTo>
                    <a:pt x="572" y="602"/>
                  </a:lnTo>
                  <a:lnTo>
                    <a:pt x="575" y="602"/>
                  </a:lnTo>
                  <a:lnTo>
                    <a:pt x="572" y="604"/>
                  </a:lnTo>
                  <a:lnTo>
                    <a:pt x="575" y="604"/>
                  </a:lnTo>
                  <a:lnTo>
                    <a:pt x="575" y="604"/>
                  </a:lnTo>
                  <a:lnTo>
                    <a:pt x="575" y="604"/>
                  </a:lnTo>
                  <a:lnTo>
                    <a:pt x="575" y="604"/>
                  </a:lnTo>
                  <a:lnTo>
                    <a:pt x="577" y="604"/>
                  </a:lnTo>
                  <a:lnTo>
                    <a:pt x="577" y="602"/>
                  </a:lnTo>
                  <a:lnTo>
                    <a:pt x="577" y="602"/>
                  </a:lnTo>
                  <a:lnTo>
                    <a:pt x="577" y="604"/>
                  </a:lnTo>
                  <a:lnTo>
                    <a:pt x="580" y="604"/>
                  </a:lnTo>
                  <a:lnTo>
                    <a:pt x="580" y="602"/>
                  </a:lnTo>
                  <a:lnTo>
                    <a:pt x="580" y="602"/>
                  </a:lnTo>
                  <a:lnTo>
                    <a:pt x="577" y="602"/>
                  </a:lnTo>
                  <a:lnTo>
                    <a:pt x="577" y="599"/>
                  </a:lnTo>
                  <a:lnTo>
                    <a:pt x="577" y="599"/>
                  </a:lnTo>
                  <a:lnTo>
                    <a:pt x="575" y="599"/>
                  </a:lnTo>
                  <a:lnTo>
                    <a:pt x="575" y="599"/>
                  </a:lnTo>
                  <a:lnTo>
                    <a:pt x="575" y="597"/>
                  </a:lnTo>
                  <a:lnTo>
                    <a:pt x="575" y="597"/>
                  </a:lnTo>
                  <a:lnTo>
                    <a:pt x="575" y="594"/>
                  </a:lnTo>
                  <a:lnTo>
                    <a:pt x="575" y="594"/>
                  </a:lnTo>
                  <a:lnTo>
                    <a:pt x="575" y="594"/>
                  </a:lnTo>
                  <a:close/>
                  <a:moveTo>
                    <a:pt x="570" y="594"/>
                  </a:moveTo>
                  <a:lnTo>
                    <a:pt x="570" y="594"/>
                  </a:lnTo>
                  <a:lnTo>
                    <a:pt x="570" y="594"/>
                  </a:lnTo>
                  <a:lnTo>
                    <a:pt x="570" y="594"/>
                  </a:lnTo>
                  <a:lnTo>
                    <a:pt x="570" y="594"/>
                  </a:lnTo>
                  <a:lnTo>
                    <a:pt x="572" y="594"/>
                  </a:lnTo>
                  <a:lnTo>
                    <a:pt x="572" y="594"/>
                  </a:lnTo>
                  <a:lnTo>
                    <a:pt x="572" y="594"/>
                  </a:lnTo>
                  <a:lnTo>
                    <a:pt x="572" y="594"/>
                  </a:lnTo>
                  <a:lnTo>
                    <a:pt x="572" y="594"/>
                  </a:lnTo>
                  <a:lnTo>
                    <a:pt x="572" y="594"/>
                  </a:lnTo>
                  <a:lnTo>
                    <a:pt x="572" y="594"/>
                  </a:lnTo>
                  <a:lnTo>
                    <a:pt x="572" y="594"/>
                  </a:lnTo>
                  <a:lnTo>
                    <a:pt x="572" y="592"/>
                  </a:lnTo>
                  <a:lnTo>
                    <a:pt x="572" y="592"/>
                  </a:lnTo>
                  <a:lnTo>
                    <a:pt x="572" y="592"/>
                  </a:lnTo>
                  <a:lnTo>
                    <a:pt x="572" y="592"/>
                  </a:lnTo>
                  <a:lnTo>
                    <a:pt x="572" y="590"/>
                  </a:lnTo>
                  <a:lnTo>
                    <a:pt x="575" y="590"/>
                  </a:lnTo>
                  <a:lnTo>
                    <a:pt x="575" y="587"/>
                  </a:lnTo>
                  <a:lnTo>
                    <a:pt x="575" y="587"/>
                  </a:lnTo>
                  <a:lnTo>
                    <a:pt x="575" y="587"/>
                  </a:lnTo>
                  <a:lnTo>
                    <a:pt x="575" y="587"/>
                  </a:lnTo>
                  <a:lnTo>
                    <a:pt x="572" y="587"/>
                  </a:lnTo>
                  <a:lnTo>
                    <a:pt x="572" y="590"/>
                  </a:lnTo>
                  <a:lnTo>
                    <a:pt x="572" y="590"/>
                  </a:lnTo>
                  <a:lnTo>
                    <a:pt x="572" y="587"/>
                  </a:lnTo>
                  <a:lnTo>
                    <a:pt x="572" y="587"/>
                  </a:lnTo>
                  <a:lnTo>
                    <a:pt x="572" y="590"/>
                  </a:lnTo>
                  <a:lnTo>
                    <a:pt x="570" y="590"/>
                  </a:lnTo>
                  <a:lnTo>
                    <a:pt x="570" y="590"/>
                  </a:lnTo>
                  <a:lnTo>
                    <a:pt x="572" y="590"/>
                  </a:lnTo>
                  <a:lnTo>
                    <a:pt x="572" y="590"/>
                  </a:lnTo>
                  <a:lnTo>
                    <a:pt x="570" y="592"/>
                  </a:lnTo>
                  <a:lnTo>
                    <a:pt x="570" y="592"/>
                  </a:lnTo>
                  <a:lnTo>
                    <a:pt x="570" y="594"/>
                  </a:lnTo>
                  <a:lnTo>
                    <a:pt x="570" y="594"/>
                  </a:lnTo>
                  <a:close/>
                  <a:moveTo>
                    <a:pt x="549" y="585"/>
                  </a:moveTo>
                  <a:lnTo>
                    <a:pt x="549" y="587"/>
                  </a:lnTo>
                  <a:lnTo>
                    <a:pt x="549" y="587"/>
                  </a:lnTo>
                  <a:lnTo>
                    <a:pt x="549" y="587"/>
                  </a:lnTo>
                  <a:lnTo>
                    <a:pt x="549" y="587"/>
                  </a:lnTo>
                  <a:lnTo>
                    <a:pt x="549" y="587"/>
                  </a:lnTo>
                  <a:lnTo>
                    <a:pt x="549" y="587"/>
                  </a:lnTo>
                  <a:lnTo>
                    <a:pt x="549" y="585"/>
                  </a:lnTo>
                  <a:lnTo>
                    <a:pt x="549" y="583"/>
                  </a:lnTo>
                  <a:lnTo>
                    <a:pt x="549" y="583"/>
                  </a:lnTo>
                  <a:lnTo>
                    <a:pt x="549" y="585"/>
                  </a:lnTo>
                  <a:lnTo>
                    <a:pt x="549" y="585"/>
                  </a:lnTo>
                  <a:lnTo>
                    <a:pt x="549" y="585"/>
                  </a:lnTo>
                  <a:close/>
                  <a:moveTo>
                    <a:pt x="466" y="535"/>
                  </a:moveTo>
                  <a:lnTo>
                    <a:pt x="466" y="535"/>
                  </a:lnTo>
                  <a:lnTo>
                    <a:pt x="468" y="535"/>
                  </a:lnTo>
                  <a:lnTo>
                    <a:pt x="471" y="535"/>
                  </a:lnTo>
                  <a:lnTo>
                    <a:pt x="471" y="535"/>
                  </a:lnTo>
                  <a:lnTo>
                    <a:pt x="471" y="535"/>
                  </a:lnTo>
                  <a:lnTo>
                    <a:pt x="471" y="535"/>
                  </a:lnTo>
                  <a:lnTo>
                    <a:pt x="471" y="533"/>
                  </a:lnTo>
                  <a:lnTo>
                    <a:pt x="471" y="533"/>
                  </a:lnTo>
                  <a:lnTo>
                    <a:pt x="471" y="533"/>
                  </a:lnTo>
                  <a:lnTo>
                    <a:pt x="471" y="533"/>
                  </a:lnTo>
                  <a:lnTo>
                    <a:pt x="471" y="533"/>
                  </a:lnTo>
                  <a:lnTo>
                    <a:pt x="468" y="533"/>
                  </a:lnTo>
                  <a:lnTo>
                    <a:pt x="468" y="533"/>
                  </a:lnTo>
                  <a:lnTo>
                    <a:pt x="468" y="533"/>
                  </a:lnTo>
                  <a:lnTo>
                    <a:pt x="468" y="533"/>
                  </a:lnTo>
                  <a:lnTo>
                    <a:pt x="468" y="533"/>
                  </a:lnTo>
                  <a:lnTo>
                    <a:pt x="466" y="533"/>
                  </a:lnTo>
                  <a:lnTo>
                    <a:pt x="466" y="533"/>
                  </a:lnTo>
                  <a:lnTo>
                    <a:pt x="466" y="533"/>
                  </a:lnTo>
                  <a:lnTo>
                    <a:pt x="466" y="535"/>
                  </a:lnTo>
                  <a:lnTo>
                    <a:pt x="466" y="535"/>
                  </a:lnTo>
                  <a:close/>
                  <a:moveTo>
                    <a:pt x="459" y="512"/>
                  </a:moveTo>
                  <a:lnTo>
                    <a:pt x="459" y="512"/>
                  </a:lnTo>
                  <a:lnTo>
                    <a:pt x="459" y="512"/>
                  </a:lnTo>
                  <a:lnTo>
                    <a:pt x="459" y="512"/>
                  </a:lnTo>
                  <a:lnTo>
                    <a:pt x="461" y="512"/>
                  </a:lnTo>
                  <a:lnTo>
                    <a:pt x="461" y="512"/>
                  </a:lnTo>
                  <a:lnTo>
                    <a:pt x="461" y="512"/>
                  </a:lnTo>
                  <a:lnTo>
                    <a:pt x="461" y="512"/>
                  </a:lnTo>
                  <a:lnTo>
                    <a:pt x="461" y="512"/>
                  </a:lnTo>
                  <a:lnTo>
                    <a:pt x="461" y="512"/>
                  </a:lnTo>
                  <a:lnTo>
                    <a:pt x="459" y="512"/>
                  </a:lnTo>
                  <a:lnTo>
                    <a:pt x="459" y="509"/>
                  </a:lnTo>
                  <a:lnTo>
                    <a:pt x="459" y="509"/>
                  </a:lnTo>
                  <a:lnTo>
                    <a:pt x="459" y="509"/>
                  </a:lnTo>
                  <a:lnTo>
                    <a:pt x="459" y="507"/>
                  </a:lnTo>
                  <a:lnTo>
                    <a:pt x="456" y="507"/>
                  </a:lnTo>
                  <a:lnTo>
                    <a:pt x="456" y="507"/>
                  </a:lnTo>
                  <a:lnTo>
                    <a:pt x="456" y="509"/>
                  </a:lnTo>
                  <a:lnTo>
                    <a:pt x="456" y="509"/>
                  </a:lnTo>
                  <a:lnTo>
                    <a:pt x="456" y="512"/>
                  </a:lnTo>
                  <a:lnTo>
                    <a:pt x="456" y="512"/>
                  </a:lnTo>
                  <a:lnTo>
                    <a:pt x="456" y="512"/>
                  </a:lnTo>
                  <a:lnTo>
                    <a:pt x="459" y="512"/>
                  </a:lnTo>
                  <a:close/>
                  <a:moveTo>
                    <a:pt x="438" y="483"/>
                  </a:moveTo>
                  <a:lnTo>
                    <a:pt x="435" y="481"/>
                  </a:lnTo>
                  <a:lnTo>
                    <a:pt x="433" y="481"/>
                  </a:lnTo>
                  <a:lnTo>
                    <a:pt x="433" y="483"/>
                  </a:lnTo>
                  <a:lnTo>
                    <a:pt x="433" y="483"/>
                  </a:lnTo>
                  <a:lnTo>
                    <a:pt x="435" y="483"/>
                  </a:lnTo>
                  <a:lnTo>
                    <a:pt x="435" y="486"/>
                  </a:lnTo>
                  <a:lnTo>
                    <a:pt x="438" y="486"/>
                  </a:lnTo>
                  <a:lnTo>
                    <a:pt x="438" y="488"/>
                  </a:lnTo>
                  <a:lnTo>
                    <a:pt x="438" y="490"/>
                  </a:lnTo>
                  <a:lnTo>
                    <a:pt x="440" y="490"/>
                  </a:lnTo>
                  <a:lnTo>
                    <a:pt x="440" y="493"/>
                  </a:lnTo>
                  <a:lnTo>
                    <a:pt x="440" y="495"/>
                  </a:lnTo>
                  <a:lnTo>
                    <a:pt x="440" y="495"/>
                  </a:lnTo>
                  <a:lnTo>
                    <a:pt x="442" y="495"/>
                  </a:lnTo>
                  <a:lnTo>
                    <a:pt x="442" y="497"/>
                  </a:lnTo>
                  <a:lnTo>
                    <a:pt x="445" y="495"/>
                  </a:lnTo>
                  <a:lnTo>
                    <a:pt x="445" y="495"/>
                  </a:lnTo>
                  <a:lnTo>
                    <a:pt x="445" y="493"/>
                  </a:lnTo>
                  <a:lnTo>
                    <a:pt x="445" y="493"/>
                  </a:lnTo>
                  <a:lnTo>
                    <a:pt x="447" y="493"/>
                  </a:lnTo>
                  <a:lnTo>
                    <a:pt x="447" y="493"/>
                  </a:lnTo>
                  <a:lnTo>
                    <a:pt x="447" y="490"/>
                  </a:lnTo>
                  <a:lnTo>
                    <a:pt x="447" y="490"/>
                  </a:lnTo>
                  <a:lnTo>
                    <a:pt x="445" y="490"/>
                  </a:lnTo>
                  <a:lnTo>
                    <a:pt x="445" y="490"/>
                  </a:lnTo>
                  <a:lnTo>
                    <a:pt x="445" y="490"/>
                  </a:lnTo>
                  <a:lnTo>
                    <a:pt x="445" y="490"/>
                  </a:lnTo>
                  <a:lnTo>
                    <a:pt x="447" y="490"/>
                  </a:lnTo>
                  <a:lnTo>
                    <a:pt x="447" y="488"/>
                  </a:lnTo>
                  <a:lnTo>
                    <a:pt x="445" y="488"/>
                  </a:lnTo>
                  <a:lnTo>
                    <a:pt x="445" y="488"/>
                  </a:lnTo>
                  <a:lnTo>
                    <a:pt x="445" y="488"/>
                  </a:lnTo>
                  <a:lnTo>
                    <a:pt x="442" y="486"/>
                  </a:lnTo>
                  <a:lnTo>
                    <a:pt x="442" y="486"/>
                  </a:lnTo>
                  <a:lnTo>
                    <a:pt x="442" y="483"/>
                  </a:lnTo>
                  <a:lnTo>
                    <a:pt x="442" y="483"/>
                  </a:lnTo>
                  <a:lnTo>
                    <a:pt x="445" y="483"/>
                  </a:lnTo>
                  <a:lnTo>
                    <a:pt x="445" y="481"/>
                  </a:lnTo>
                  <a:lnTo>
                    <a:pt x="445" y="481"/>
                  </a:lnTo>
                  <a:lnTo>
                    <a:pt x="442" y="481"/>
                  </a:lnTo>
                  <a:lnTo>
                    <a:pt x="440" y="481"/>
                  </a:lnTo>
                  <a:lnTo>
                    <a:pt x="440" y="478"/>
                  </a:lnTo>
                  <a:lnTo>
                    <a:pt x="440" y="481"/>
                  </a:lnTo>
                  <a:lnTo>
                    <a:pt x="440" y="483"/>
                  </a:lnTo>
                  <a:lnTo>
                    <a:pt x="440" y="483"/>
                  </a:lnTo>
                  <a:lnTo>
                    <a:pt x="438" y="483"/>
                  </a:lnTo>
                  <a:close/>
                  <a:moveTo>
                    <a:pt x="97" y="417"/>
                  </a:moveTo>
                  <a:lnTo>
                    <a:pt x="97" y="417"/>
                  </a:lnTo>
                  <a:lnTo>
                    <a:pt x="97" y="415"/>
                  </a:lnTo>
                  <a:lnTo>
                    <a:pt x="99" y="415"/>
                  </a:lnTo>
                  <a:lnTo>
                    <a:pt x="99" y="415"/>
                  </a:lnTo>
                  <a:lnTo>
                    <a:pt x="99" y="415"/>
                  </a:lnTo>
                  <a:lnTo>
                    <a:pt x="99" y="415"/>
                  </a:lnTo>
                  <a:lnTo>
                    <a:pt x="99" y="415"/>
                  </a:lnTo>
                  <a:lnTo>
                    <a:pt x="99" y="417"/>
                  </a:lnTo>
                  <a:lnTo>
                    <a:pt x="99" y="417"/>
                  </a:lnTo>
                  <a:lnTo>
                    <a:pt x="101" y="415"/>
                  </a:lnTo>
                  <a:lnTo>
                    <a:pt x="101" y="415"/>
                  </a:lnTo>
                  <a:lnTo>
                    <a:pt x="101" y="415"/>
                  </a:lnTo>
                  <a:lnTo>
                    <a:pt x="104" y="415"/>
                  </a:lnTo>
                  <a:lnTo>
                    <a:pt x="104" y="415"/>
                  </a:lnTo>
                  <a:lnTo>
                    <a:pt x="104" y="415"/>
                  </a:lnTo>
                  <a:lnTo>
                    <a:pt x="104" y="412"/>
                  </a:lnTo>
                  <a:lnTo>
                    <a:pt x="104" y="412"/>
                  </a:lnTo>
                  <a:lnTo>
                    <a:pt x="104" y="412"/>
                  </a:lnTo>
                  <a:lnTo>
                    <a:pt x="104" y="412"/>
                  </a:lnTo>
                  <a:lnTo>
                    <a:pt x="104" y="410"/>
                  </a:lnTo>
                  <a:lnTo>
                    <a:pt x="101" y="407"/>
                  </a:lnTo>
                  <a:lnTo>
                    <a:pt x="99" y="407"/>
                  </a:lnTo>
                  <a:lnTo>
                    <a:pt x="99" y="410"/>
                  </a:lnTo>
                  <a:lnTo>
                    <a:pt x="99" y="410"/>
                  </a:lnTo>
                  <a:lnTo>
                    <a:pt x="99" y="410"/>
                  </a:lnTo>
                  <a:lnTo>
                    <a:pt x="97" y="412"/>
                  </a:lnTo>
                  <a:lnTo>
                    <a:pt x="97" y="415"/>
                  </a:lnTo>
                  <a:lnTo>
                    <a:pt x="94" y="415"/>
                  </a:lnTo>
                  <a:lnTo>
                    <a:pt x="94" y="415"/>
                  </a:lnTo>
                  <a:lnTo>
                    <a:pt x="97" y="417"/>
                  </a:lnTo>
                  <a:lnTo>
                    <a:pt x="97" y="417"/>
                  </a:lnTo>
                  <a:lnTo>
                    <a:pt x="97" y="417"/>
                  </a:lnTo>
                  <a:lnTo>
                    <a:pt x="97" y="417"/>
                  </a:lnTo>
                  <a:lnTo>
                    <a:pt x="97" y="417"/>
                  </a:lnTo>
                  <a:lnTo>
                    <a:pt x="97" y="417"/>
                  </a:lnTo>
                  <a:close/>
                  <a:moveTo>
                    <a:pt x="80" y="398"/>
                  </a:moveTo>
                  <a:lnTo>
                    <a:pt x="80" y="400"/>
                  </a:lnTo>
                  <a:lnTo>
                    <a:pt x="80" y="400"/>
                  </a:lnTo>
                  <a:lnTo>
                    <a:pt x="80" y="400"/>
                  </a:lnTo>
                  <a:lnTo>
                    <a:pt x="80" y="400"/>
                  </a:lnTo>
                  <a:lnTo>
                    <a:pt x="80" y="400"/>
                  </a:lnTo>
                  <a:lnTo>
                    <a:pt x="80" y="400"/>
                  </a:lnTo>
                  <a:lnTo>
                    <a:pt x="80" y="398"/>
                  </a:lnTo>
                  <a:lnTo>
                    <a:pt x="82" y="398"/>
                  </a:lnTo>
                  <a:lnTo>
                    <a:pt x="82" y="398"/>
                  </a:lnTo>
                  <a:lnTo>
                    <a:pt x="82" y="398"/>
                  </a:lnTo>
                  <a:lnTo>
                    <a:pt x="82" y="398"/>
                  </a:lnTo>
                  <a:lnTo>
                    <a:pt x="80" y="398"/>
                  </a:lnTo>
                  <a:lnTo>
                    <a:pt x="80" y="398"/>
                  </a:lnTo>
                  <a:lnTo>
                    <a:pt x="80" y="398"/>
                  </a:lnTo>
                  <a:lnTo>
                    <a:pt x="80" y="398"/>
                  </a:lnTo>
                  <a:close/>
                  <a:moveTo>
                    <a:pt x="82" y="393"/>
                  </a:moveTo>
                  <a:lnTo>
                    <a:pt x="82" y="393"/>
                  </a:lnTo>
                  <a:lnTo>
                    <a:pt x="82" y="393"/>
                  </a:lnTo>
                  <a:lnTo>
                    <a:pt x="85" y="393"/>
                  </a:lnTo>
                  <a:lnTo>
                    <a:pt x="85" y="393"/>
                  </a:lnTo>
                  <a:lnTo>
                    <a:pt x="85" y="391"/>
                  </a:lnTo>
                  <a:lnTo>
                    <a:pt x="85" y="391"/>
                  </a:lnTo>
                  <a:lnTo>
                    <a:pt x="85" y="388"/>
                  </a:lnTo>
                  <a:lnTo>
                    <a:pt x="85" y="388"/>
                  </a:lnTo>
                  <a:lnTo>
                    <a:pt x="87" y="391"/>
                  </a:lnTo>
                  <a:lnTo>
                    <a:pt x="87" y="393"/>
                  </a:lnTo>
                  <a:lnTo>
                    <a:pt x="87" y="393"/>
                  </a:lnTo>
                  <a:lnTo>
                    <a:pt x="90" y="393"/>
                  </a:lnTo>
                  <a:lnTo>
                    <a:pt x="92" y="393"/>
                  </a:lnTo>
                  <a:lnTo>
                    <a:pt x="92" y="391"/>
                  </a:lnTo>
                  <a:lnTo>
                    <a:pt x="94" y="391"/>
                  </a:lnTo>
                  <a:lnTo>
                    <a:pt x="94" y="391"/>
                  </a:lnTo>
                  <a:lnTo>
                    <a:pt x="94" y="388"/>
                  </a:lnTo>
                  <a:lnTo>
                    <a:pt x="97" y="388"/>
                  </a:lnTo>
                  <a:lnTo>
                    <a:pt x="97" y="388"/>
                  </a:lnTo>
                  <a:lnTo>
                    <a:pt x="97" y="388"/>
                  </a:lnTo>
                  <a:lnTo>
                    <a:pt x="97" y="388"/>
                  </a:lnTo>
                  <a:lnTo>
                    <a:pt x="99" y="388"/>
                  </a:lnTo>
                  <a:lnTo>
                    <a:pt x="99" y="388"/>
                  </a:lnTo>
                  <a:lnTo>
                    <a:pt x="99" y="388"/>
                  </a:lnTo>
                  <a:lnTo>
                    <a:pt x="99" y="388"/>
                  </a:lnTo>
                  <a:lnTo>
                    <a:pt x="99" y="386"/>
                  </a:lnTo>
                  <a:lnTo>
                    <a:pt x="99" y="386"/>
                  </a:lnTo>
                  <a:lnTo>
                    <a:pt x="99" y="386"/>
                  </a:lnTo>
                  <a:lnTo>
                    <a:pt x="99" y="386"/>
                  </a:lnTo>
                  <a:lnTo>
                    <a:pt x="99" y="384"/>
                  </a:lnTo>
                  <a:lnTo>
                    <a:pt x="99" y="384"/>
                  </a:lnTo>
                  <a:lnTo>
                    <a:pt x="101" y="381"/>
                  </a:lnTo>
                  <a:lnTo>
                    <a:pt x="101" y="384"/>
                  </a:lnTo>
                  <a:lnTo>
                    <a:pt x="101" y="384"/>
                  </a:lnTo>
                  <a:lnTo>
                    <a:pt x="101" y="384"/>
                  </a:lnTo>
                  <a:lnTo>
                    <a:pt x="101" y="384"/>
                  </a:lnTo>
                  <a:lnTo>
                    <a:pt x="101" y="381"/>
                  </a:lnTo>
                  <a:lnTo>
                    <a:pt x="101" y="381"/>
                  </a:lnTo>
                  <a:lnTo>
                    <a:pt x="101" y="381"/>
                  </a:lnTo>
                  <a:lnTo>
                    <a:pt x="101" y="381"/>
                  </a:lnTo>
                  <a:lnTo>
                    <a:pt x="101" y="381"/>
                  </a:lnTo>
                  <a:lnTo>
                    <a:pt x="101" y="381"/>
                  </a:lnTo>
                  <a:lnTo>
                    <a:pt x="101" y="381"/>
                  </a:lnTo>
                  <a:lnTo>
                    <a:pt x="101" y="379"/>
                  </a:lnTo>
                  <a:lnTo>
                    <a:pt x="104" y="379"/>
                  </a:lnTo>
                  <a:lnTo>
                    <a:pt x="104" y="379"/>
                  </a:lnTo>
                  <a:lnTo>
                    <a:pt x="104" y="379"/>
                  </a:lnTo>
                  <a:lnTo>
                    <a:pt x="104" y="379"/>
                  </a:lnTo>
                  <a:lnTo>
                    <a:pt x="104" y="379"/>
                  </a:lnTo>
                  <a:lnTo>
                    <a:pt x="104" y="379"/>
                  </a:lnTo>
                  <a:lnTo>
                    <a:pt x="106" y="379"/>
                  </a:lnTo>
                  <a:lnTo>
                    <a:pt x="106" y="379"/>
                  </a:lnTo>
                  <a:lnTo>
                    <a:pt x="106" y="381"/>
                  </a:lnTo>
                  <a:lnTo>
                    <a:pt x="106" y="381"/>
                  </a:lnTo>
                  <a:lnTo>
                    <a:pt x="109" y="381"/>
                  </a:lnTo>
                  <a:lnTo>
                    <a:pt x="109" y="381"/>
                  </a:lnTo>
                  <a:lnTo>
                    <a:pt x="109" y="381"/>
                  </a:lnTo>
                  <a:lnTo>
                    <a:pt x="111" y="381"/>
                  </a:lnTo>
                  <a:lnTo>
                    <a:pt x="111" y="381"/>
                  </a:lnTo>
                  <a:lnTo>
                    <a:pt x="111" y="381"/>
                  </a:lnTo>
                  <a:lnTo>
                    <a:pt x="113" y="381"/>
                  </a:lnTo>
                  <a:lnTo>
                    <a:pt x="111" y="379"/>
                  </a:lnTo>
                  <a:lnTo>
                    <a:pt x="111" y="379"/>
                  </a:lnTo>
                  <a:lnTo>
                    <a:pt x="111" y="379"/>
                  </a:lnTo>
                  <a:lnTo>
                    <a:pt x="113" y="379"/>
                  </a:lnTo>
                  <a:lnTo>
                    <a:pt x="113" y="379"/>
                  </a:lnTo>
                  <a:lnTo>
                    <a:pt x="113" y="379"/>
                  </a:lnTo>
                  <a:lnTo>
                    <a:pt x="113" y="379"/>
                  </a:lnTo>
                  <a:lnTo>
                    <a:pt x="113" y="379"/>
                  </a:lnTo>
                  <a:lnTo>
                    <a:pt x="113" y="377"/>
                  </a:lnTo>
                  <a:lnTo>
                    <a:pt x="113" y="377"/>
                  </a:lnTo>
                  <a:lnTo>
                    <a:pt x="113" y="377"/>
                  </a:lnTo>
                  <a:lnTo>
                    <a:pt x="113" y="377"/>
                  </a:lnTo>
                  <a:lnTo>
                    <a:pt x="113" y="377"/>
                  </a:lnTo>
                  <a:lnTo>
                    <a:pt x="113" y="377"/>
                  </a:lnTo>
                  <a:lnTo>
                    <a:pt x="111" y="377"/>
                  </a:lnTo>
                  <a:lnTo>
                    <a:pt x="111" y="377"/>
                  </a:lnTo>
                  <a:lnTo>
                    <a:pt x="111" y="377"/>
                  </a:lnTo>
                  <a:lnTo>
                    <a:pt x="111" y="377"/>
                  </a:lnTo>
                  <a:lnTo>
                    <a:pt x="109" y="377"/>
                  </a:lnTo>
                  <a:lnTo>
                    <a:pt x="109" y="377"/>
                  </a:lnTo>
                  <a:lnTo>
                    <a:pt x="109" y="374"/>
                  </a:lnTo>
                  <a:lnTo>
                    <a:pt x="109" y="374"/>
                  </a:lnTo>
                  <a:lnTo>
                    <a:pt x="109" y="374"/>
                  </a:lnTo>
                  <a:lnTo>
                    <a:pt x="106" y="374"/>
                  </a:lnTo>
                  <a:lnTo>
                    <a:pt x="106" y="374"/>
                  </a:lnTo>
                  <a:lnTo>
                    <a:pt x="104" y="374"/>
                  </a:lnTo>
                  <a:lnTo>
                    <a:pt x="101" y="377"/>
                  </a:lnTo>
                  <a:lnTo>
                    <a:pt x="94" y="377"/>
                  </a:lnTo>
                  <a:lnTo>
                    <a:pt x="92" y="377"/>
                  </a:lnTo>
                  <a:lnTo>
                    <a:pt x="92" y="377"/>
                  </a:lnTo>
                  <a:lnTo>
                    <a:pt x="90" y="377"/>
                  </a:lnTo>
                  <a:lnTo>
                    <a:pt x="90" y="379"/>
                  </a:lnTo>
                  <a:lnTo>
                    <a:pt x="90" y="379"/>
                  </a:lnTo>
                  <a:lnTo>
                    <a:pt x="90" y="379"/>
                  </a:lnTo>
                  <a:lnTo>
                    <a:pt x="87" y="379"/>
                  </a:lnTo>
                  <a:lnTo>
                    <a:pt x="87" y="381"/>
                  </a:lnTo>
                  <a:lnTo>
                    <a:pt x="87" y="381"/>
                  </a:lnTo>
                  <a:lnTo>
                    <a:pt x="87" y="381"/>
                  </a:lnTo>
                  <a:lnTo>
                    <a:pt x="87" y="384"/>
                  </a:lnTo>
                  <a:lnTo>
                    <a:pt x="87" y="384"/>
                  </a:lnTo>
                  <a:lnTo>
                    <a:pt x="85" y="384"/>
                  </a:lnTo>
                  <a:lnTo>
                    <a:pt x="85" y="386"/>
                  </a:lnTo>
                  <a:lnTo>
                    <a:pt x="85" y="386"/>
                  </a:lnTo>
                  <a:lnTo>
                    <a:pt x="82" y="388"/>
                  </a:lnTo>
                  <a:lnTo>
                    <a:pt x="82" y="388"/>
                  </a:lnTo>
                  <a:lnTo>
                    <a:pt x="82" y="388"/>
                  </a:lnTo>
                  <a:lnTo>
                    <a:pt x="82" y="391"/>
                  </a:lnTo>
                  <a:lnTo>
                    <a:pt x="82" y="391"/>
                  </a:lnTo>
                  <a:lnTo>
                    <a:pt x="82" y="391"/>
                  </a:lnTo>
                  <a:lnTo>
                    <a:pt x="82" y="391"/>
                  </a:lnTo>
                  <a:lnTo>
                    <a:pt x="82" y="393"/>
                  </a:lnTo>
                  <a:lnTo>
                    <a:pt x="82" y="393"/>
                  </a:lnTo>
                  <a:close/>
                  <a:moveTo>
                    <a:pt x="767" y="1061"/>
                  </a:moveTo>
                  <a:lnTo>
                    <a:pt x="767" y="1059"/>
                  </a:lnTo>
                  <a:lnTo>
                    <a:pt x="764" y="1059"/>
                  </a:lnTo>
                  <a:lnTo>
                    <a:pt x="767" y="1054"/>
                  </a:lnTo>
                  <a:lnTo>
                    <a:pt x="764" y="1051"/>
                  </a:lnTo>
                  <a:lnTo>
                    <a:pt x="764" y="1051"/>
                  </a:lnTo>
                  <a:lnTo>
                    <a:pt x="764" y="1051"/>
                  </a:lnTo>
                  <a:lnTo>
                    <a:pt x="764" y="1054"/>
                  </a:lnTo>
                  <a:lnTo>
                    <a:pt x="764" y="1051"/>
                  </a:lnTo>
                  <a:lnTo>
                    <a:pt x="764" y="1051"/>
                  </a:lnTo>
                  <a:lnTo>
                    <a:pt x="764" y="1051"/>
                  </a:lnTo>
                  <a:lnTo>
                    <a:pt x="764" y="1049"/>
                  </a:lnTo>
                  <a:lnTo>
                    <a:pt x="764" y="1049"/>
                  </a:lnTo>
                  <a:lnTo>
                    <a:pt x="764" y="1051"/>
                  </a:lnTo>
                  <a:lnTo>
                    <a:pt x="764" y="1047"/>
                  </a:lnTo>
                  <a:lnTo>
                    <a:pt x="767" y="1047"/>
                  </a:lnTo>
                  <a:lnTo>
                    <a:pt x="767" y="1042"/>
                  </a:lnTo>
                  <a:lnTo>
                    <a:pt x="767" y="1042"/>
                  </a:lnTo>
                  <a:lnTo>
                    <a:pt x="767" y="1042"/>
                  </a:lnTo>
                  <a:lnTo>
                    <a:pt x="767" y="1042"/>
                  </a:lnTo>
                  <a:lnTo>
                    <a:pt x="764" y="1044"/>
                  </a:lnTo>
                  <a:lnTo>
                    <a:pt x="764" y="1042"/>
                  </a:lnTo>
                  <a:lnTo>
                    <a:pt x="764" y="1042"/>
                  </a:lnTo>
                  <a:lnTo>
                    <a:pt x="764" y="1042"/>
                  </a:lnTo>
                  <a:lnTo>
                    <a:pt x="764" y="1040"/>
                  </a:lnTo>
                  <a:lnTo>
                    <a:pt x="764" y="1040"/>
                  </a:lnTo>
                  <a:lnTo>
                    <a:pt x="762" y="1040"/>
                  </a:lnTo>
                  <a:lnTo>
                    <a:pt x="762" y="1040"/>
                  </a:lnTo>
                  <a:lnTo>
                    <a:pt x="762" y="1037"/>
                  </a:lnTo>
                  <a:lnTo>
                    <a:pt x="762" y="1037"/>
                  </a:lnTo>
                  <a:lnTo>
                    <a:pt x="762" y="1037"/>
                  </a:lnTo>
                  <a:lnTo>
                    <a:pt x="762" y="1035"/>
                  </a:lnTo>
                  <a:lnTo>
                    <a:pt x="762" y="1035"/>
                  </a:lnTo>
                  <a:lnTo>
                    <a:pt x="762" y="1035"/>
                  </a:lnTo>
                  <a:lnTo>
                    <a:pt x="762" y="1032"/>
                  </a:lnTo>
                  <a:lnTo>
                    <a:pt x="762" y="1030"/>
                  </a:lnTo>
                  <a:lnTo>
                    <a:pt x="762" y="1030"/>
                  </a:lnTo>
                  <a:lnTo>
                    <a:pt x="759" y="1028"/>
                  </a:lnTo>
                  <a:lnTo>
                    <a:pt x="759" y="1028"/>
                  </a:lnTo>
                  <a:lnTo>
                    <a:pt x="759" y="1028"/>
                  </a:lnTo>
                  <a:lnTo>
                    <a:pt x="759" y="1025"/>
                  </a:lnTo>
                  <a:lnTo>
                    <a:pt x="759" y="1025"/>
                  </a:lnTo>
                  <a:lnTo>
                    <a:pt x="759" y="1023"/>
                  </a:lnTo>
                  <a:lnTo>
                    <a:pt x="759" y="1023"/>
                  </a:lnTo>
                  <a:lnTo>
                    <a:pt x="757" y="1023"/>
                  </a:lnTo>
                  <a:lnTo>
                    <a:pt x="757" y="1023"/>
                  </a:lnTo>
                  <a:lnTo>
                    <a:pt x="757" y="1023"/>
                  </a:lnTo>
                  <a:lnTo>
                    <a:pt x="755" y="1023"/>
                  </a:lnTo>
                  <a:lnTo>
                    <a:pt x="755" y="1021"/>
                  </a:lnTo>
                  <a:lnTo>
                    <a:pt x="755" y="1018"/>
                  </a:lnTo>
                  <a:lnTo>
                    <a:pt x="755" y="1016"/>
                  </a:lnTo>
                  <a:lnTo>
                    <a:pt x="755" y="1016"/>
                  </a:lnTo>
                  <a:lnTo>
                    <a:pt x="752" y="1016"/>
                  </a:lnTo>
                  <a:lnTo>
                    <a:pt x="752" y="1016"/>
                  </a:lnTo>
                  <a:lnTo>
                    <a:pt x="750" y="1014"/>
                  </a:lnTo>
                  <a:lnTo>
                    <a:pt x="750" y="1014"/>
                  </a:lnTo>
                  <a:lnTo>
                    <a:pt x="750" y="1014"/>
                  </a:lnTo>
                  <a:lnTo>
                    <a:pt x="750" y="1011"/>
                  </a:lnTo>
                  <a:lnTo>
                    <a:pt x="752" y="1011"/>
                  </a:lnTo>
                  <a:lnTo>
                    <a:pt x="752" y="1011"/>
                  </a:lnTo>
                  <a:lnTo>
                    <a:pt x="752" y="1009"/>
                  </a:lnTo>
                  <a:lnTo>
                    <a:pt x="755" y="1006"/>
                  </a:lnTo>
                  <a:lnTo>
                    <a:pt x="752" y="1006"/>
                  </a:lnTo>
                  <a:lnTo>
                    <a:pt x="752" y="1006"/>
                  </a:lnTo>
                  <a:lnTo>
                    <a:pt x="752" y="1006"/>
                  </a:lnTo>
                  <a:lnTo>
                    <a:pt x="752" y="1006"/>
                  </a:lnTo>
                  <a:lnTo>
                    <a:pt x="750" y="1006"/>
                  </a:lnTo>
                  <a:lnTo>
                    <a:pt x="750" y="1006"/>
                  </a:lnTo>
                  <a:lnTo>
                    <a:pt x="750" y="1006"/>
                  </a:lnTo>
                  <a:lnTo>
                    <a:pt x="750" y="1004"/>
                  </a:lnTo>
                  <a:lnTo>
                    <a:pt x="750" y="1004"/>
                  </a:lnTo>
                  <a:lnTo>
                    <a:pt x="752" y="1002"/>
                  </a:lnTo>
                  <a:lnTo>
                    <a:pt x="755" y="1002"/>
                  </a:lnTo>
                  <a:lnTo>
                    <a:pt x="757" y="999"/>
                  </a:lnTo>
                  <a:lnTo>
                    <a:pt x="757" y="1002"/>
                  </a:lnTo>
                  <a:lnTo>
                    <a:pt x="759" y="999"/>
                  </a:lnTo>
                  <a:lnTo>
                    <a:pt x="759" y="999"/>
                  </a:lnTo>
                  <a:lnTo>
                    <a:pt x="757" y="992"/>
                  </a:lnTo>
                  <a:lnTo>
                    <a:pt x="757" y="990"/>
                  </a:lnTo>
                  <a:lnTo>
                    <a:pt x="757" y="987"/>
                  </a:lnTo>
                  <a:lnTo>
                    <a:pt x="757" y="987"/>
                  </a:lnTo>
                  <a:lnTo>
                    <a:pt x="757" y="987"/>
                  </a:lnTo>
                  <a:lnTo>
                    <a:pt x="757" y="985"/>
                  </a:lnTo>
                  <a:lnTo>
                    <a:pt x="757" y="985"/>
                  </a:lnTo>
                  <a:lnTo>
                    <a:pt x="757" y="983"/>
                  </a:lnTo>
                  <a:lnTo>
                    <a:pt x="757" y="983"/>
                  </a:lnTo>
                  <a:lnTo>
                    <a:pt x="757" y="983"/>
                  </a:lnTo>
                  <a:lnTo>
                    <a:pt x="757" y="980"/>
                  </a:lnTo>
                  <a:lnTo>
                    <a:pt x="757" y="980"/>
                  </a:lnTo>
                  <a:lnTo>
                    <a:pt x="757" y="978"/>
                  </a:lnTo>
                  <a:lnTo>
                    <a:pt x="757" y="976"/>
                  </a:lnTo>
                  <a:lnTo>
                    <a:pt x="757" y="976"/>
                  </a:lnTo>
                  <a:lnTo>
                    <a:pt x="757" y="976"/>
                  </a:lnTo>
                  <a:lnTo>
                    <a:pt x="757" y="976"/>
                  </a:lnTo>
                  <a:lnTo>
                    <a:pt x="757" y="964"/>
                  </a:lnTo>
                  <a:lnTo>
                    <a:pt x="757" y="961"/>
                  </a:lnTo>
                  <a:lnTo>
                    <a:pt x="759" y="959"/>
                  </a:lnTo>
                  <a:lnTo>
                    <a:pt x="759" y="959"/>
                  </a:lnTo>
                  <a:lnTo>
                    <a:pt x="757" y="959"/>
                  </a:lnTo>
                  <a:lnTo>
                    <a:pt x="757" y="959"/>
                  </a:lnTo>
                  <a:lnTo>
                    <a:pt x="757" y="959"/>
                  </a:lnTo>
                  <a:lnTo>
                    <a:pt x="757" y="957"/>
                  </a:lnTo>
                  <a:lnTo>
                    <a:pt x="757" y="957"/>
                  </a:lnTo>
                  <a:lnTo>
                    <a:pt x="757" y="954"/>
                  </a:lnTo>
                  <a:lnTo>
                    <a:pt x="757" y="954"/>
                  </a:lnTo>
                  <a:lnTo>
                    <a:pt x="759" y="947"/>
                  </a:lnTo>
                  <a:lnTo>
                    <a:pt x="759" y="947"/>
                  </a:lnTo>
                  <a:lnTo>
                    <a:pt x="759" y="942"/>
                  </a:lnTo>
                  <a:lnTo>
                    <a:pt x="759" y="942"/>
                  </a:lnTo>
                  <a:lnTo>
                    <a:pt x="762" y="940"/>
                  </a:lnTo>
                  <a:lnTo>
                    <a:pt x="762" y="940"/>
                  </a:lnTo>
                  <a:lnTo>
                    <a:pt x="762" y="938"/>
                  </a:lnTo>
                  <a:lnTo>
                    <a:pt x="764" y="938"/>
                  </a:lnTo>
                  <a:lnTo>
                    <a:pt x="764" y="935"/>
                  </a:lnTo>
                  <a:lnTo>
                    <a:pt x="764" y="933"/>
                  </a:lnTo>
                  <a:lnTo>
                    <a:pt x="764" y="933"/>
                  </a:lnTo>
                  <a:lnTo>
                    <a:pt x="764" y="933"/>
                  </a:lnTo>
                  <a:lnTo>
                    <a:pt x="762" y="933"/>
                  </a:lnTo>
                  <a:lnTo>
                    <a:pt x="762" y="933"/>
                  </a:lnTo>
                  <a:lnTo>
                    <a:pt x="759" y="933"/>
                  </a:lnTo>
                  <a:lnTo>
                    <a:pt x="759" y="928"/>
                  </a:lnTo>
                  <a:lnTo>
                    <a:pt x="759" y="928"/>
                  </a:lnTo>
                  <a:lnTo>
                    <a:pt x="759" y="926"/>
                  </a:lnTo>
                  <a:lnTo>
                    <a:pt x="759" y="926"/>
                  </a:lnTo>
                  <a:lnTo>
                    <a:pt x="759" y="926"/>
                  </a:lnTo>
                  <a:lnTo>
                    <a:pt x="759" y="928"/>
                  </a:lnTo>
                  <a:lnTo>
                    <a:pt x="757" y="928"/>
                  </a:lnTo>
                  <a:lnTo>
                    <a:pt x="757" y="928"/>
                  </a:lnTo>
                  <a:lnTo>
                    <a:pt x="757" y="931"/>
                  </a:lnTo>
                  <a:lnTo>
                    <a:pt x="757" y="931"/>
                  </a:lnTo>
                  <a:lnTo>
                    <a:pt x="755" y="935"/>
                  </a:lnTo>
                  <a:lnTo>
                    <a:pt x="755" y="935"/>
                  </a:lnTo>
                  <a:lnTo>
                    <a:pt x="755" y="933"/>
                  </a:lnTo>
                  <a:lnTo>
                    <a:pt x="755" y="933"/>
                  </a:lnTo>
                  <a:lnTo>
                    <a:pt x="755" y="933"/>
                  </a:lnTo>
                  <a:lnTo>
                    <a:pt x="757" y="931"/>
                  </a:lnTo>
                  <a:lnTo>
                    <a:pt x="757" y="931"/>
                  </a:lnTo>
                  <a:lnTo>
                    <a:pt x="757" y="931"/>
                  </a:lnTo>
                  <a:lnTo>
                    <a:pt x="757" y="928"/>
                  </a:lnTo>
                  <a:lnTo>
                    <a:pt x="757" y="926"/>
                  </a:lnTo>
                  <a:lnTo>
                    <a:pt x="755" y="924"/>
                  </a:lnTo>
                  <a:lnTo>
                    <a:pt x="755" y="924"/>
                  </a:lnTo>
                  <a:lnTo>
                    <a:pt x="752" y="921"/>
                  </a:lnTo>
                  <a:lnTo>
                    <a:pt x="752" y="921"/>
                  </a:lnTo>
                  <a:lnTo>
                    <a:pt x="752" y="921"/>
                  </a:lnTo>
                  <a:lnTo>
                    <a:pt x="752" y="921"/>
                  </a:lnTo>
                  <a:lnTo>
                    <a:pt x="752" y="921"/>
                  </a:lnTo>
                  <a:lnTo>
                    <a:pt x="752" y="919"/>
                  </a:lnTo>
                  <a:lnTo>
                    <a:pt x="750" y="919"/>
                  </a:lnTo>
                  <a:lnTo>
                    <a:pt x="750" y="919"/>
                  </a:lnTo>
                  <a:lnTo>
                    <a:pt x="752" y="916"/>
                  </a:lnTo>
                  <a:lnTo>
                    <a:pt x="752" y="916"/>
                  </a:lnTo>
                  <a:lnTo>
                    <a:pt x="752" y="912"/>
                  </a:lnTo>
                  <a:lnTo>
                    <a:pt x="752" y="912"/>
                  </a:lnTo>
                  <a:lnTo>
                    <a:pt x="752" y="909"/>
                  </a:lnTo>
                  <a:lnTo>
                    <a:pt x="755" y="909"/>
                  </a:lnTo>
                  <a:lnTo>
                    <a:pt x="755" y="907"/>
                  </a:lnTo>
                  <a:lnTo>
                    <a:pt x="755" y="907"/>
                  </a:lnTo>
                  <a:lnTo>
                    <a:pt x="755" y="907"/>
                  </a:lnTo>
                  <a:lnTo>
                    <a:pt x="755" y="907"/>
                  </a:lnTo>
                  <a:lnTo>
                    <a:pt x="755" y="905"/>
                  </a:lnTo>
                  <a:lnTo>
                    <a:pt x="755" y="905"/>
                  </a:lnTo>
                  <a:lnTo>
                    <a:pt x="755" y="905"/>
                  </a:lnTo>
                  <a:lnTo>
                    <a:pt x="755" y="905"/>
                  </a:lnTo>
                  <a:lnTo>
                    <a:pt x="755" y="905"/>
                  </a:lnTo>
                  <a:lnTo>
                    <a:pt x="752" y="905"/>
                  </a:lnTo>
                  <a:lnTo>
                    <a:pt x="750" y="907"/>
                  </a:lnTo>
                  <a:lnTo>
                    <a:pt x="750" y="905"/>
                  </a:lnTo>
                  <a:lnTo>
                    <a:pt x="750" y="905"/>
                  </a:lnTo>
                  <a:lnTo>
                    <a:pt x="752" y="905"/>
                  </a:lnTo>
                  <a:lnTo>
                    <a:pt x="752" y="902"/>
                  </a:lnTo>
                  <a:lnTo>
                    <a:pt x="755" y="902"/>
                  </a:lnTo>
                  <a:lnTo>
                    <a:pt x="752" y="898"/>
                  </a:lnTo>
                  <a:lnTo>
                    <a:pt x="755" y="895"/>
                  </a:lnTo>
                  <a:lnTo>
                    <a:pt x="752" y="895"/>
                  </a:lnTo>
                  <a:lnTo>
                    <a:pt x="752" y="895"/>
                  </a:lnTo>
                  <a:lnTo>
                    <a:pt x="750" y="895"/>
                  </a:lnTo>
                  <a:lnTo>
                    <a:pt x="750" y="893"/>
                  </a:lnTo>
                  <a:lnTo>
                    <a:pt x="750" y="893"/>
                  </a:lnTo>
                  <a:lnTo>
                    <a:pt x="750" y="893"/>
                  </a:lnTo>
                  <a:lnTo>
                    <a:pt x="750" y="893"/>
                  </a:lnTo>
                  <a:lnTo>
                    <a:pt x="748" y="893"/>
                  </a:lnTo>
                  <a:lnTo>
                    <a:pt x="748" y="895"/>
                  </a:lnTo>
                  <a:lnTo>
                    <a:pt x="748" y="895"/>
                  </a:lnTo>
                  <a:lnTo>
                    <a:pt x="748" y="895"/>
                  </a:lnTo>
                  <a:lnTo>
                    <a:pt x="748" y="893"/>
                  </a:lnTo>
                  <a:lnTo>
                    <a:pt x="745" y="893"/>
                  </a:lnTo>
                  <a:lnTo>
                    <a:pt x="743" y="893"/>
                  </a:lnTo>
                  <a:lnTo>
                    <a:pt x="743" y="893"/>
                  </a:lnTo>
                  <a:lnTo>
                    <a:pt x="740" y="890"/>
                  </a:lnTo>
                  <a:lnTo>
                    <a:pt x="740" y="890"/>
                  </a:lnTo>
                  <a:lnTo>
                    <a:pt x="740" y="890"/>
                  </a:lnTo>
                  <a:lnTo>
                    <a:pt x="738" y="890"/>
                  </a:lnTo>
                  <a:lnTo>
                    <a:pt x="738" y="888"/>
                  </a:lnTo>
                  <a:lnTo>
                    <a:pt x="736" y="888"/>
                  </a:lnTo>
                  <a:lnTo>
                    <a:pt x="736" y="888"/>
                  </a:lnTo>
                  <a:lnTo>
                    <a:pt x="736" y="888"/>
                  </a:lnTo>
                  <a:lnTo>
                    <a:pt x="736" y="888"/>
                  </a:lnTo>
                  <a:lnTo>
                    <a:pt x="738" y="888"/>
                  </a:lnTo>
                  <a:lnTo>
                    <a:pt x="738" y="888"/>
                  </a:lnTo>
                  <a:lnTo>
                    <a:pt x="738" y="888"/>
                  </a:lnTo>
                  <a:lnTo>
                    <a:pt x="738" y="888"/>
                  </a:lnTo>
                  <a:lnTo>
                    <a:pt x="740" y="888"/>
                  </a:lnTo>
                  <a:lnTo>
                    <a:pt x="740" y="888"/>
                  </a:lnTo>
                  <a:lnTo>
                    <a:pt x="740" y="888"/>
                  </a:lnTo>
                  <a:lnTo>
                    <a:pt x="740" y="886"/>
                  </a:lnTo>
                  <a:lnTo>
                    <a:pt x="738" y="886"/>
                  </a:lnTo>
                  <a:lnTo>
                    <a:pt x="738" y="883"/>
                  </a:lnTo>
                  <a:lnTo>
                    <a:pt x="738" y="883"/>
                  </a:lnTo>
                  <a:lnTo>
                    <a:pt x="733" y="879"/>
                  </a:lnTo>
                  <a:lnTo>
                    <a:pt x="733" y="876"/>
                  </a:lnTo>
                  <a:lnTo>
                    <a:pt x="733" y="871"/>
                  </a:lnTo>
                  <a:lnTo>
                    <a:pt x="733" y="869"/>
                  </a:lnTo>
                  <a:lnTo>
                    <a:pt x="733" y="867"/>
                  </a:lnTo>
                  <a:lnTo>
                    <a:pt x="731" y="864"/>
                  </a:lnTo>
                  <a:lnTo>
                    <a:pt x="731" y="864"/>
                  </a:lnTo>
                  <a:lnTo>
                    <a:pt x="729" y="862"/>
                  </a:lnTo>
                  <a:lnTo>
                    <a:pt x="726" y="862"/>
                  </a:lnTo>
                  <a:lnTo>
                    <a:pt x="726" y="862"/>
                  </a:lnTo>
                  <a:lnTo>
                    <a:pt x="719" y="855"/>
                  </a:lnTo>
                  <a:lnTo>
                    <a:pt x="717" y="855"/>
                  </a:lnTo>
                  <a:lnTo>
                    <a:pt x="714" y="850"/>
                  </a:lnTo>
                  <a:lnTo>
                    <a:pt x="714" y="850"/>
                  </a:lnTo>
                  <a:lnTo>
                    <a:pt x="712" y="843"/>
                  </a:lnTo>
                  <a:lnTo>
                    <a:pt x="710" y="834"/>
                  </a:lnTo>
                  <a:lnTo>
                    <a:pt x="710" y="831"/>
                  </a:lnTo>
                  <a:lnTo>
                    <a:pt x="710" y="831"/>
                  </a:lnTo>
                  <a:lnTo>
                    <a:pt x="707" y="831"/>
                  </a:lnTo>
                  <a:lnTo>
                    <a:pt x="707" y="831"/>
                  </a:lnTo>
                  <a:lnTo>
                    <a:pt x="707" y="829"/>
                  </a:lnTo>
                  <a:lnTo>
                    <a:pt x="707" y="829"/>
                  </a:lnTo>
                  <a:lnTo>
                    <a:pt x="707" y="829"/>
                  </a:lnTo>
                  <a:lnTo>
                    <a:pt x="707" y="829"/>
                  </a:lnTo>
                  <a:lnTo>
                    <a:pt x="707" y="829"/>
                  </a:lnTo>
                  <a:lnTo>
                    <a:pt x="707" y="829"/>
                  </a:lnTo>
                  <a:lnTo>
                    <a:pt x="707" y="829"/>
                  </a:lnTo>
                  <a:lnTo>
                    <a:pt x="707" y="829"/>
                  </a:lnTo>
                  <a:lnTo>
                    <a:pt x="707" y="829"/>
                  </a:lnTo>
                  <a:lnTo>
                    <a:pt x="707" y="829"/>
                  </a:lnTo>
                  <a:lnTo>
                    <a:pt x="705" y="829"/>
                  </a:lnTo>
                  <a:lnTo>
                    <a:pt x="705" y="829"/>
                  </a:lnTo>
                  <a:lnTo>
                    <a:pt x="705" y="829"/>
                  </a:lnTo>
                  <a:lnTo>
                    <a:pt x="703" y="829"/>
                  </a:lnTo>
                  <a:lnTo>
                    <a:pt x="703" y="826"/>
                  </a:lnTo>
                  <a:lnTo>
                    <a:pt x="703" y="824"/>
                  </a:lnTo>
                  <a:lnTo>
                    <a:pt x="703" y="822"/>
                  </a:lnTo>
                  <a:lnTo>
                    <a:pt x="703" y="822"/>
                  </a:lnTo>
                  <a:lnTo>
                    <a:pt x="700" y="822"/>
                  </a:lnTo>
                  <a:lnTo>
                    <a:pt x="700" y="822"/>
                  </a:lnTo>
                  <a:lnTo>
                    <a:pt x="700" y="824"/>
                  </a:lnTo>
                  <a:lnTo>
                    <a:pt x="698" y="822"/>
                  </a:lnTo>
                  <a:lnTo>
                    <a:pt x="698" y="822"/>
                  </a:lnTo>
                  <a:lnTo>
                    <a:pt x="700" y="822"/>
                  </a:lnTo>
                  <a:lnTo>
                    <a:pt x="700" y="819"/>
                  </a:lnTo>
                  <a:lnTo>
                    <a:pt x="698" y="819"/>
                  </a:lnTo>
                  <a:lnTo>
                    <a:pt x="698" y="819"/>
                  </a:lnTo>
                  <a:lnTo>
                    <a:pt x="698" y="819"/>
                  </a:lnTo>
                  <a:lnTo>
                    <a:pt x="698" y="819"/>
                  </a:lnTo>
                  <a:lnTo>
                    <a:pt x="696" y="817"/>
                  </a:lnTo>
                  <a:lnTo>
                    <a:pt x="696" y="817"/>
                  </a:lnTo>
                  <a:lnTo>
                    <a:pt x="696" y="819"/>
                  </a:lnTo>
                  <a:lnTo>
                    <a:pt x="693" y="819"/>
                  </a:lnTo>
                  <a:lnTo>
                    <a:pt x="693" y="819"/>
                  </a:lnTo>
                  <a:lnTo>
                    <a:pt x="696" y="822"/>
                  </a:lnTo>
                  <a:lnTo>
                    <a:pt x="696" y="822"/>
                  </a:lnTo>
                  <a:lnTo>
                    <a:pt x="698" y="822"/>
                  </a:lnTo>
                  <a:lnTo>
                    <a:pt x="698" y="824"/>
                  </a:lnTo>
                  <a:lnTo>
                    <a:pt x="698" y="824"/>
                  </a:lnTo>
                  <a:lnTo>
                    <a:pt x="696" y="824"/>
                  </a:lnTo>
                  <a:lnTo>
                    <a:pt x="696" y="824"/>
                  </a:lnTo>
                  <a:lnTo>
                    <a:pt x="693" y="822"/>
                  </a:lnTo>
                  <a:lnTo>
                    <a:pt x="693" y="822"/>
                  </a:lnTo>
                  <a:lnTo>
                    <a:pt x="693" y="822"/>
                  </a:lnTo>
                  <a:lnTo>
                    <a:pt x="693" y="822"/>
                  </a:lnTo>
                  <a:lnTo>
                    <a:pt x="691" y="822"/>
                  </a:lnTo>
                  <a:lnTo>
                    <a:pt x="691" y="822"/>
                  </a:lnTo>
                  <a:lnTo>
                    <a:pt x="691" y="824"/>
                  </a:lnTo>
                  <a:lnTo>
                    <a:pt x="691" y="824"/>
                  </a:lnTo>
                  <a:lnTo>
                    <a:pt x="691" y="824"/>
                  </a:lnTo>
                  <a:lnTo>
                    <a:pt x="691" y="824"/>
                  </a:lnTo>
                  <a:lnTo>
                    <a:pt x="691" y="824"/>
                  </a:lnTo>
                  <a:lnTo>
                    <a:pt x="691" y="824"/>
                  </a:lnTo>
                  <a:lnTo>
                    <a:pt x="691" y="824"/>
                  </a:lnTo>
                  <a:lnTo>
                    <a:pt x="691" y="824"/>
                  </a:lnTo>
                  <a:lnTo>
                    <a:pt x="688" y="824"/>
                  </a:lnTo>
                  <a:lnTo>
                    <a:pt x="688" y="822"/>
                  </a:lnTo>
                  <a:lnTo>
                    <a:pt x="691" y="822"/>
                  </a:lnTo>
                  <a:lnTo>
                    <a:pt x="691" y="822"/>
                  </a:lnTo>
                  <a:lnTo>
                    <a:pt x="691" y="822"/>
                  </a:lnTo>
                  <a:lnTo>
                    <a:pt x="691" y="822"/>
                  </a:lnTo>
                  <a:lnTo>
                    <a:pt x="691" y="822"/>
                  </a:lnTo>
                  <a:lnTo>
                    <a:pt x="691" y="822"/>
                  </a:lnTo>
                  <a:lnTo>
                    <a:pt x="688" y="819"/>
                  </a:lnTo>
                  <a:lnTo>
                    <a:pt x="688" y="819"/>
                  </a:lnTo>
                  <a:lnTo>
                    <a:pt x="688" y="819"/>
                  </a:lnTo>
                  <a:lnTo>
                    <a:pt x="686" y="819"/>
                  </a:lnTo>
                  <a:lnTo>
                    <a:pt x="686" y="819"/>
                  </a:lnTo>
                  <a:lnTo>
                    <a:pt x="686" y="819"/>
                  </a:lnTo>
                  <a:lnTo>
                    <a:pt x="686" y="819"/>
                  </a:lnTo>
                  <a:lnTo>
                    <a:pt x="686" y="819"/>
                  </a:lnTo>
                  <a:lnTo>
                    <a:pt x="686" y="819"/>
                  </a:lnTo>
                  <a:lnTo>
                    <a:pt x="684" y="819"/>
                  </a:lnTo>
                  <a:lnTo>
                    <a:pt x="684" y="817"/>
                  </a:lnTo>
                  <a:lnTo>
                    <a:pt x="684" y="817"/>
                  </a:lnTo>
                  <a:lnTo>
                    <a:pt x="681" y="812"/>
                  </a:lnTo>
                  <a:lnTo>
                    <a:pt x="681" y="812"/>
                  </a:lnTo>
                  <a:lnTo>
                    <a:pt x="679" y="812"/>
                  </a:lnTo>
                  <a:lnTo>
                    <a:pt x="679" y="812"/>
                  </a:lnTo>
                  <a:lnTo>
                    <a:pt x="679" y="810"/>
                  </a:lnTo>
                  <a:lnTo>
                    <a:pt x="679" y="810"/>
                  </a:lnTo>
                  <a:lnTo>
                    <a:pt x="679" y="810"/>
                  </a:lnTo>
                  <a:lnTo>
                    <a:pt x="679" y="810"/>
                  </a:lnTo>
                  <a:lnTo>
                    <a:pt x="679" y="810"/>
                  </a:lnTo>
                  <a:lnTo>
                    <a:pt x="679" y="810"/>
                  </a:lnTo>
                  <a:lnTo>
                    <a:pt x="677" y="810"/>
                  </a:lnTo>
                  <a:lnTo>
                    <a:pt x="677" y="810"/>
                  </a:lnTo>
                  <a:lnTo>
                    <a:pt x="677" y="810"/>
                  </a:lnTo>
                  <a:lnTo>
                    <a:pt x="677" y="810"/>
                  </a:lnTo>
                  <a:lnTo>
                    <a:pt x="677" y="810"/>
                  </a:lnTo>
                  <a:lnTo>
                    <a:pt x="677" y="810"/>
                  </a:lnTo>
                  <a:lnTo>
                    <a:pt x="674" y="808"/>
                  </a:lnTo>
                  <a:lnTo>
                    <a:pt x="674" y="808"/>
                  </a:lnTo>
                  <a:lnTo>
                    <a:pt x="672" y="808"/>
                  </a:lnTo>
                  <a:lnTo>
                    <a:pt x="672" y="808"/>
                  </a:lnTo>
                  <a:lnTo>
                    <a:pt x="672" y="805"/>
                  </a:lnTo>
                  <a:lnTo>
                    <a:pt x="672" y="805"/>
                  </a:lnTo>
                  <a:lnTo>
                    <a:pt x="672" y="805"/>
                  </a:lnTo>
                  <a:lnTo>
                    <a:pt x="672" y="803"/>
                  </a:lnTo>
                  <a:lnTo>
                    <a:pt x="672" y="803"/>
                  </a:lnTo>
                  <a:lnTo>
                    <a:pt x="669" y="800"/>
                  </a:lnTo>
                  <a:lnTo>
                    <a:pt x="669" y="800"/>
                  </a:lnTo>
                  <a:lnTo>
                    <a:pt x="669" y="798"/>
                  </a:lnTo>
                  <a:lnTo>
                    <a:pt x="667" y="798"/>
                  </a:lnTo>
                  <a:lnTo>
                    <a:pt x="667" y="796"/>
                  </a:lnTo>
                  <a:lnTo>
                    <a:pt x="665" y="796"/>
                  </a:lnTo>
                  <a:lnTo>
                    <a:pt x="665" y="793"/>
                  </a:lnTo>
                  <a:lnTo>
                    <a:pt x="665" y="793"/>
                  </a:lnTo>
                  <a:lnTo>
                    <a:pt x="662" y="793"/>
                  </a:lnTo>
                  <a:lnTo>
                    <a:pt x="662" y="793"/>
                  </a:lnTo>
                  <a:lnTo>
                    <a:pt x="660" y="793"/>
                  </a:lnTo>
                  <a:lnTo>
                    <a:pt x="660" y="793"/>
                  </a:lnTo>
                  <a:lnTo>
                    <a:pt x="658" y="793"/>
                  </a:lnTo>
                  <a:lnTo>
                    <a:pt x="658" y="793"/>
                  </a:lnTo>
                  <a:lnTo>
                    <a:pt x="658" y="791"/>
                  </a:lnTo>
                  <a:lnTo>
                    <a:pt x="658" y="791"/>
                  </a:lnTo>
                  <a:lnTo>
                    <a:pt x="658" y="791"/>
                  </a:lnTo>
                  <a:lnTo>
                    <a:pt x="655" y="791"/>
                  </a:lnTo>
                  <a:lnTo>
                    <a:pt x="655" y="791"/>
                  </a:lnTo>
                  <a:lnTo>
                    <a:pt x="658" y="791"/>
                  </a:lnTo>
                  <a:lnTo>
                    <a:pt x="658" y="791"/>
                  </a:lnTo>
                  <a:lnTo>
                    <a:pt x="660" y="789"/>
                  </a:lnTo>
                  <a:lnTo>
                    <a:pt x="658" y="789"/>
                  </a:lnTo>
                  <a:lnTo>
                    <a:pt x="658" y="786"/>
                  </a:lnTo>
                  <a:lnTo>
                    <a:pt x="655" y="784"/>
                  </a:lnTo>
                  <a:lnTo>
                    <a:pt x="655" y="779"/>
                  </a:lnTo>
                  <a:lnTo>
                    <a:pt x="655" y="779"/>
                  </a:lnTo>
                  <a:lnTo>
                    <a:pt x="658" y="777"/>
                  </a:lnTo>
                  <a:lnTo>
                    <a:pt x="658" y="774"/>
                  </a:lnTo>
                  <a:lnTo>
                    <a:pt x="658" y="774"/>
                  </a:lnTo>
                  <a:lnTo>
                    <a:pt x="658" y="774"/>
                  </a:lnTo>
                  <a:lnTo>
                    <a:pt x="658" y="774"/>
                  </a:lnTo>
                  <a:lnTo>
                    <a:pt x="655" y="774"/>
                  </a:lnTo>
                  <a:lnTo>
                    <a:pt x="655" y="774"/>
                  </a:lnTo>
                  <a:lnTo>
                    <a:pt x="655" y="772"/>
                  </a:lnTo>
                  <a:lnTo>
                    <a:pt x="655" y="772"/>
                  </a:lnTo>
                  <a:lnTo>
                    <a:pt x="655" y="772"/>
                  </a:lnTo>
                  <a:lnTo>
                    <a:pt x="655" y="770"/>
                  </a:lnTo>
                  <a:lnTo>
                    <a:pt x="655" y="767"/>
                  </a:lnTo>
                  <a:lnTo>
                    <a:pt x="655" y="763"/>
                  </a:lnTo>
                  <a:lnTo>
                    <a:pt x="655" y="763"/>
                  </a:lnTo>
                  <a:lnTo>
                    <a:pt x="655" y="760"/>
                  </a:lnTo>
                  <a:lnTo>
                    <a:pt x="655" y="760"/>
                  </a:lnTo>
                  <a:lnTo>
                    <a:pt x="655" y="760"/>
                  </a:lnTo>
                  <a:lnTo>
                    <a:pt x="655" y="760"/>
                  </a:lnTo>
                  <a:lnTo>
                    <a:pt x="655" y="760"/>
                  </a:lnTo>
                  <a:lnTo>
                    <a:pt x="655" y="758"/>
                  </a:lnTo>
                  <a:lnTo>
                    <a:pt x="655" y="758"/>
                  </a:lnTo>
                  <a:lnTo>
                    <a:pt x="655" y="758"/>
                  </a:lnTo>
                  <a:lnTo>
                    <a:pt x="653" y="758"/>
                  </a:lnTo>
                  <a:lnTo>
                    <a:pt x="653" y="758"/>
                  </a:lnTo>
                  <a:lnTo>
                    <a:pt x="653" y="755"/>
                  </a:lnTo>
                  <a:lnTo>
                    <a:pt x="655" y="755"/>
                  </a:lnTo>
                  <a:lnTo>
                    <a:pt x="655" y="755"/>
                  </a:lnTo>
                  <a:lnTo>
                    <a:pt x="655" y="755"/>
                  </a:lnTo>
                  <a:lnTo>
                    <a:pt x="655" y="755"/>
                  </a:lnTo>
                  <a:lnTo>
                    <a:pt x="655" y="755"/>
                  </a:lnTo>
                  <a:lnTo>
                    <a:pt x="655" y="755"/>
                  </a:lnTo>
                  <a:lnTo>
                    <a:pt x="658" y="755"/>
                  </a:lnTo>
                  <a:lnTo>
                    <a:pt x="658" y="751"/>
                  </a:lnTo>
                  <a:lnTo>
                    <a:pt x="658" y="751"/>
                  </a:lnTo>
                  <a:lnTo>
                    <a:pt x="658" y="748"/>
                  </a:lnTo>
                  <a:lnTo>
                    <a:pt x="660" y="746"/>
                  </a:lnTo>
                  <a:lnTo>
                    <a:pt x="660" y="744"/>
                  </a:lnTo>
                  <a:lnTo>
                    <a:pt x="660" y="744"/>
                  </a:lnTo>
                  <a:lnTo>
                    <a:pt x="658" y="741"/>
                  </a:lnTo>
                  <a:lnTo>
                    <a:pt x="658" y="741"/>
                  </a:lnTo>
                  <a:lnTo>
                    <a:pt x="658" y="741"/>
                  </a:lnTo>
                  <a:lnTo>
                    <a:pt x="658" y="739"/>
                  </a:lnTo>
                  <a:lnTo>
                    <a:pt x="658" y="737"/>
                  </a:lnTo>
                  <a:lnTo>
                    <a:pt x="658" y="734"/>
                  </a:lnTo>
                  <a:lnTo>
                    <a:pt x="658" y="734"/>
                  </a:lnTo>
                  <a:lnTo>
                    <a:pt x="658" y="734"/>
                  </a:lnTo>
                  <a:lnTo>
                    <a:pt x="655" y="734"/>
                  </a:lnTo>
                  <a:lnTo>
                    <a:pt x="655" y="737"/>
                  </a:lnTo>
                  <a:lnTo>
                    <a:pt x="655" y="737"/>
                  </a:lnTo>
                  <a:lnTo>
                    <a:pt x="655" y="739"/>
                  </a:lnTo>
                  <a:lnTo>
                    <a:pt x="655" y="739"/>
                  </a:lnTo>
                  <a:lnTo>
                    <a:pt x="655" y="739"/>
                  </a:lnTo>
                  <a:lnTo>
                    <a:pt x="655" y="739"/>
                  </a:lnTo>
                  <a:lnTo>
                    <a:pt x="655" y="737"/>
                  </a:lnTo>
                  <a:lnTo>
                    <a:pt x="655" y="737"/>
                  </a:lnTo>
                  <a:lnTo>
                    <a:pt x="655" y="734"/>
                  </a:lnTo>
                  <a:lnTo>
                    <a:pt x="653" y="734"/>
                  </a:lnTo>
                  <a:lnTo>
                    <a:pt x="653" y="734"/>
                  </a:lnTo>
                  <a:lnTo>
                    <a:pt x="653" y="734"/>
                  </a:lnTo>
                  <a:lnTo>
                    <a:pt x="653" y="732"/>
                  </a:lnTo>
                  <a:lnTo>
                    <a:pt x="653" y="732"/>
                  </a:lnTo>
                  <a:lnTo>
                    <a:pt x="653" y="732"/>
                  </a:lnTo>
                  <a:lnTo>
                    <a:pt x="653" y="732"/>
                  </a:lnTo>
                  <a:lnTo>
                    <a:pt x="653" y="734"/>
                  </a:lnTo>
                  <a:lnTo>
                    <a:pt x="655" y="732"/>
                  </a:lnTo>
                  <a:lnTo>
                    <a:pt x="655" y="732"/>
                  </a:lnTo>
                  <a:lnTo>
                    <a:pt x="658" y="729"/>
                  </a:lnTo>
                  <a:lnTo>
                    <a:pt x="658" y="729"/>
                  </a:lnTo>
                  <a:lnTo>
                    <a:pt x="658" y="729"/>
                  </a:lnTo>
                  <a:lnTo>
                    <a:pt x="655" y="729"/>
                  </a:lnTo>
                  <a:lnTo>
                    <a:pt x="655" y="729"/>
                  </a:lnTo>
                  <a:lnTo>
                    <a:pt x="655" y="727"/>
                  </a:lnTo>
                  <a:lnTo>
                    <a:pt x="653" y="727"/>
                  </a:lnTo>
                  <a:lnTo>
                    <a:pt x="653" y="727"/>
                  </a:lnTo>
                  <a:lnTo>
                    <a:pt x="653" y="725"/>
                  </a:lnTo>
                  <a:lnTo>
                    <a:pt x="653" y="725"/>
                  </a:lnTo>
                  <a:lnTo>
                    <a:pt x="653" y="722"/>
                  </a:lnTo>
                  <a:lnTo>
                    <a:pt x="653" y="725"/>
                  </a:lnTo>
                  <a:lnTo>
                    <a:pt x="653" y="725"/>
                  </a:lnTo>
                  <a:lnTo>
                    <a:pt x="653" y="725"/>
                  </a:lnTo>
                  <a:lnTo>
                    <a:pt x="653" y="727"/>
                  </a:lnTo>
                  <a:lnTo>
                    <a:pt x="653" y="727"/>
                  </a:lnTo>
                  <a:lnTo>
                    <a:pt x="651" y="727"/>
                  </a:lnTo>
                  <a:lnTo>
                    <a:pt x="651" y="725"/>
                  </a:lnTo>
                  <a:lnTo>
                    <a:pt x="651" y="725"/>
                  </a:lnTo>
                  <a:lnTo>
                    <a:pt x="651" y="725"/>
                  </a:lnTo>
                  <a:lnTo>
                    <a:pt x="651" y="725"/>
                  </a:lnTo>
                  <a:lnTo>
                    <a:pt x="651" y="725"/>
                  </a:lnTo>
                  <a:lnTo>
                    <a:pt x="651" y="725"/>
                  </a:lnTo>
                  <a:lnTo>
                    <a:pt x="651" y="722"/>
                  </a:lnTo>
                  <a:lnTo>
                    <a:pt x="651" y="722"/>
                  </a:lnTo>
                  <a:lnTo>
                    <a:pt x="651" y="722"/>
                  </a:lnTo>
                  <a:lnTo>
                    <a:pt x="651" y="722"/>
                  </a:lnTo>
                  <a:lnTo>
                    <a:pt x="648" y="722"/>
                  </a:lnTo>
                  <a:lnTo>
                    <a:pt x="648" y="722"/>
                  </a:lnTo>
                  <a:lnTo>
                    <a:pt x="648" y="720"/>
                  </a:lnTo>
                  <a:lnTo>
                    <a:pt x="646" y="725"/>
                  </a:lnTo>
                  <a:lnTo>
                    <a:pt x="646" y="727"/>
                  </a:lnTo>
                  <a:lnTo>
                    <a:pt x="646" y="729"/>
                  </a:lnTo>
                  <a:lnTo>
                    <a:pt x="648" y="732"/>
                  </a:lnTo>
                  <a:lnTo>
                    <a:pt x="648" y="732"/>
                  </a:lnTo>
                  <a:lnTo>
                    <a:pt x="648" y="734"/>
                  </a:lnTo>
                  <a:lnTo>
                    <a:pt x="648" y="734"/>
                  </a:lnTo>
                  <a:lnTo>
                    <a:pt x="648" y="737"/>
                  </a:lnTo>
                  <a:lnTo>
                    <a:pt x="648" y="737"/>
                  </a:lnTo>
                  <a:lnTo>
                    <a:pt x="648" y="739"/>
                  </a:lnTo>
                  <a:lnTo>
                    <a:pt x="646" y="734"/>
                  </a:lnTo>
                  <a:lnTo>
                    <a:pt x="643" y="734"/>
                  </a:lnTo>
                  <a:lnTo>
                    <a:pt x="641" y="732"/>
                  </a:lnTo>
                  <a:lnTo>
                    <a:pt x="641" y="732"/>
                  </a:lnTo>
                  <a:lnTo>
                    <a:pt x="641" y="732"/>
                  </a:lnTo>
                  <a:lnTo>
                    <a:pt x="639" y="729"/>
                  </a:lnTo>
                  <a:lnTo>
                    <a:pt x="639" y="729"/>
                  </a:lnTo>
                  <a:lnTo>
                    <a:pt x="639" y="729"/>
                  </a:lnTo>
                  <a:lnTo>
                    <a:pt x="636" y="729"/>
                  </a:lnTo>
                  <a:lnTo>
                    <a:pt x="636" y="727"/>
                  </a:lnTo>
                  <a:lnTo>
                    <a:pt x="634" y="727"/>
                  </a:lnTo>
                  <a:lnTo>
                    <a:pt x="634" y="727"/>
                  </a:lnTo>
                  <a:lnTo>
                    <a:pt x="629" y="725"/>
                  </a:lnTo>
                  <a:lnTo>
                    <a:pt x="629" y="725"/>
                  </a:lnTo>
                  <a:lnTo>
                    <a:pt x="627" y="722"/>
                  </a:lnTo>
                  <a:lnTo>
                    <a:pt x="629" y="722"/>
                  </a:lnTo>
                  <a:lnTo>
                    <a:pt x="629" y="722"/>
                  </a:lnTo>
                  <a:lnTo>
                    <a:pt x="627" y="720"/>
                  </a:lnTo>
                  <a:lnTo>
                    <a:pt x="627" y="720"/>
                  </a:lnTo>
                  <a:lnTo>
                    <a:pt x="627" y="720"/>
                  </a:lnTo>
                  <a:lnTo>
                    <a:pt x="627" y="720"/>
                  </a:lnTo>
                  <a:lnTo>
                    <a:pt x="627" y="718"/>
                  </a:lnTo>
                  <a:lnTo>
                    <a:pt x="627" y="718"/>
                  </a:lnTo>
                  <a:lnTo>
                    <a:pt x="627" y="718"/>
                  </a:lnTo>
                  <a:lnTo>
                    <a:pt x="627" y="718"/>
                  </a:lnTo>
                  <a:lnTo>
                    <a:pt x="624" y="718"/>
                  </a:lnTo>
                  <a:lnTo>
                    <a:pt x="624" y="715"/>
                  </a:lnTo>
                  <a:lnTo>
                    <a:pt x="624" y="715"/>
                  </a:lnTo>
                  <a:lnTo>
                    <a:pt x="624" y="715"/>
                  </a:lnTo>
                  <a:lnTo>
                    <a:pt x="624" y="713"/>
                  </a:lnTo>
                  <a:lnTo>
                    <a:pt x="624" y="710"/>
                  </a:lnTo>
                  <a:lnTo>
                    <a:pt x="622" y="710"/>
                  </a:lnTo>
                  <a:lnTo>
                    <a:pt x="622" y="710"/>
                  </a:lnTo>
                  <a:lnTo>
                    <a:pt x="622" y="710"/>
                  </a:lnTo>
                  <a:lnTo>
                    <a:pt x="620" y="710"/>
                  </a:lnTo>
                  <a:lnTo>
                    <a:pt x="620" y="710"/>
                  </a:lnTo>
                  <a:lnTo>
                    <a:pt x="620" y="710"/>
                  </a:lnTo>
                  <a:lnTo>
                    <a:pt x="617" y="713"/>
                  </a:lnTo>
                  <a:lnTo>
                    <a:pt x="617" y="713"/>
                  </a:lnTo>
                  <a:lnTo>
                    <a:pt x="617" y="715"/>
                  </a:lnTo>
                  <a:lnTo>
                    <a:pt x="615" y="718"/>
                  </a:lnTo>
                  <a:lnTo>
                    <a:pt x="615" y="718"/>
                  </a:lnTo>
                  <a:lnTo>
                    <a:pt x="615" y="720"/>
                  </a:lnTo>
                  <a:lnTo>
                    <a:pt x="615" y="720"/>
                  </a:lnTo>
                  <a:lnTo>
                    <a:pt x="615" y="722"/>
                  </a:lnTo>
                  <a:lnTo>
                    <a:pt x="615" y="722"/>
                  </a:lnTo>
                  <a:lnTo>
                    <a:pt x="615" y="722"/>
                  </a:lnTo>
                  <a:lnTo>
                    <a:pt x="615" y="722"/>
                  </a:lnTo>
                  <a:lnTo>
                    <a:pt x="615" y="725"/>
                  </a:lnTo>
                  <a:lnTo>
                    <a:pt x="617" y="725"/>
                  </a:lnTo>
                  <a:lnTo>
                    <a:pt x="620" y="734"/>
                  </a:lnTo>
                  <a:lnTo>
                    <a:pt x="620" y="739"/>
                  </a:lnTo>
                  <a:lnTo>
                    <a:pt x="620" y="739"/>
                  </a:lnTo>
                  <a:lnTo>
                    <a:pt x="617" y="739"/>
                  </a:lnTo>
                  <a:lnTo>
                    <a:pt x="617" y="737"/>
                  </a:lnTo>
                  <a:lnTo>
                    <a:pt x="617" y="734"/>
                  </a:lnTo>
                  <a:lnTo>
                    <a:pt x="615" y="734"/>
                  </a:lnTo>
                  <a:lnTo>
                    <a:pt x="613" y="729"/>
                  </a:lnTo>
                  <a:lnTo>
                    <a:pt x="613" y="729"/>
                  </a:lnTo>
                  <a:lnTo>
                    <a:pt x="613" y="727"/>
                  </a:lnTo>
                  <a:lnTo>
                    <a:pt x="610" y="727"/>
                  </a:lnTo>
                  <a:lnTo>
                    <a:pt x="610" y="725"/>
                  </a:lnTo>
                  <a:lnTo>
                    <a:pt x="608" y="725"/>
                  </a:lnTo>
                  <a:lnTo>
                    <a:pt x="608" y="725"/>
                  </a:lnTo>
                  <a:lnTo>
                    <a:pt x="608" y="727"/>
                  </a:lnTo>
                  <a:lnTo>
                    <a:pt x="606" y="727"/>
                  </a:lnTo>
                  <a:lnTo>
                    <a:pt x="606" y="729"/>
                  </a:lnTo>
                  <a:lnTo>
                    <a:pt x="603" y="732"/>
                  </a:lnTo>
                  <a:lnTo>
                    <a:pt x="601" y="732"/>
                  </a:lnTo>
                  <a:lnTo>
                    <a:pt x="601" y="729"/>
                  </a:lnTo>
                  <a:lnTo>
                    <a:pt x="603" y="729"/>
                  </a:lnTo>
                  <a:lnTo>
                    <a:pt x="603" y="727"/>
                  </a:lnTo>
                  <a:lnTo>
                    <a:pt x="603" y="727"/>
                  </a:lnTo>
                  <a:lnTo>
                    <a:pt x="603" y="725"/>
                  </a:lnTo>
                  <a:lnTo>
                    <a:pt x="603" y="722"/>
                  </a:lnTo>
                  <a:lnTo>
                    <a:pt x="603" y="722"/>
                  </a:lnTo>
                  <a:lnTo>
                    <a:pt x="603" y="722"/>
                  </a:lnTo>
                  <a:lnTo>
                    <a:pt x="601" y="722"/>
                  </a:lnTo>
                  <a:lnTo>
                    <a:pt x="601" y="722"/>
                  </a:lnTo>
                  <a:lnTo>
                    <a:pt x="601" y="720"/>
                  </a:lnTo>
                  <a:lnTo>
                    <a:pt x="601" y="720"/>
                  </a:lnTo>
                  <a:lnTo>
                    <a:pt x="601" y="720"/>
                  </a:lnTo>
                  <a:lnTo>
                    <a:pt x="598" y="720"/>
                  </a:lnTo>
                  <a:lnTo>
                    <a:pt x="598" y="718"/>
                  </a:lnTo>
                  <a:lnTo>
                    <a:pt x="598" y="718"/>
                  </a:lnTo>
                  <a:lnTo>
                    <a:pt x="598" y="718"/>
                  </a:lnTo>
                  <a:lnTo>
                    <a:pt x="598" y="715"/>
                  </a:lnTo>
                  <a:lnTo>
                    <a:pt x="598" y="715"/>
                  </a:lnTo>
                  <a:lnTo>
                    <a:pt x="598" y="715"/>
                  </a:lnTo>
                  <a:lnTo>
                    <a:pt x="598" y="713"/>
                  </a:lnTo>
                  <a:lnTo>
                    <a:pt x="596" y="713"/>
                  </a:lnTo>
                  <a:lnTo>
                    <a:pt x="596" y="713"/>
                  </a:lnTo>
                  <a:lnTo>
                    <a:pt x="596" y="713"/>
                  </a:lnTo>
                  <a:lnTo>
                    <a:pt x="598" y="710"/>
                  </a:lnTo>
                  <a:lnTo>
                    <a:pt x="596" y="708"/>
                  </a:lnTo>
                  <a:lnTo>
                    <a:pt x="596" y="706"/>
                  </a:lnTo>
                  <a:lnTo>
                    <a:pt x="596" y="703"/>
                  </a:lnTo>
                  <a:lnTo>
                    <a:pt x="596" y="703"/>
                  </a:lnTo>
                  <a:lnTo>
                    <a:pt x="594" y="699"/>
                  </a:lnTo>
                  <a:lnTo>
                    <a:pt x="594" y="699"/>
                  </a:lnTo>
                  <a:lnTo>
                    <a:pt x="594" y="696"/>
                  </a:lnTo>
                  <a:lnTo>
                    <a:pt x="594" y="696"/>
                  </a:lnTo>
                  <a:lnTo>
                    <a:pt x="594" y="694"/>
                  </a:lnTo>
                  <a:lnTo>
                    <a:pt x="594" y="694"/>
                  </a:lnTo>
                  <a:lnTo>
                    <a:pt x="594" y="694"/>
                  </a:lnTo>
                  <a:lnTo>
                    <a:pt x="594" y="694"/>
                  </a:lnTo>
                  <a:lnTo>
                    <a:pt x="594" y="692"/>
                  </a:lnTo>
                  <a:lnTo>
                    <a:pt x="594" y="692"/>
                  </a:lnTo>
                  <a:lnTo>
                    <a:pt x="591" y="692"/>
                  </a:lnTo>
                  <a:lnTo>
                    <a:pt x="591" y="689"/>
                  </a:lnTo>
                  <a:lnTo>
                    <a:pt x="591" y="689"/>
                  </a:lnTo>
                  <a:lnTo>
                    <a:pt x="591" y="687"/>
                  </a:lnTo>
                  <a:lnTo>
                    <a:pt x="594" y="687"/>
                  </a:lnTo>
                  <a:lnTo>
                    <a:pt x="594" y="687"/>
                  </a:lnTo>
                  <a:lnTo>
                    <a:pt x="594" y="687"/>
                  </a:lnTo>
                  <a:lnTo>
                    <a:pt x="594" y="687"/>
                  </a:lnTo>
                  <a:lnTo>
                    <a:pt x="594" y="684"/>
                  </a:lnTo>
                  <a:lnTo>
                    <a:pt x="594" y="684"/>
                  </a:lnTo>
                  <a:lnTo>
                    <a:pt x="594" y="684"/>
                  </a:lnTo>
                  <a:lnTo>
                    <a:pt x="594" y="682"/>
                  </a:lnTo>
                  <a:lnTo>
                    <a:pt x="594" y="680"/>
                  </a:lnTo>
                  <a:lnTo>
                    <a:pt x="594" y="680"/>
                  </a:lnTo>
                  <a:lnTo>
                    <a:pt x="596" y="677"/>
                  </a:lnTo>
                  <a:lnTo>
                    <a:pt x="596" y="675"/>
                  </a:lnTo>
                  <a:lnTo>
                    <a:pt x="596" y="675"/>
                  </a:lnTo>
                  <a:lnTo>
                    <a:pt x="596" y="675"/>
                  </a:lnTo>
                  <a:lnTo>
                    <a:pt x="594" y="675"/>
                  </a:lnTo>
                  <a:lnTo>
                    <a:pt x="594" y="677"/>
                  </a:lnTo>
                  <a:lnTo>
                    <a:pt x="594" y="677"/>
                  </a:lnTo>
                  <a:lnTo>
                    <a:pt x="591" y="677"/>
                  </a:lnTo>
                  <a:lnTo>
                    <a:pt x="591" y="677"/>
                  </a:lnTo>
                  <a:lnTo>
                    <a:pt x="591" y="677"/>
                  </a:lnTo>
                  <a:lnTo>
                    <a:pt x="591" y="675"/>
                  </a:lnTo>
                  <a:lnTo>
                    <a:pt x="591" y="675"/>
                  </a:lnTo>
                  <a:lnTo>
                    <a:pt x="591" y="675"/>
                  </a:lnTo>
                  <a:lnTo>
                    <a:pt x="591" y="673"/>
                  </a:lnTo>
                  <a:lnTo>
                    <a:pt x="591" y="673"/>
                  </a:lnTo>
                  <a:lnTo>
                    <a:pt x="589" y="673"/>
                  </a:lnTo>
                  <a:lnTo>
                    <a:pt x="589" y="673"/>
                  </a:lnTo>
                  <a:lnTo>
                    <a:pt x="589" y="673"/>
                  </a:lnTo>
                  <a:lnTo>
                    <a:pt x="587" y="673"/>
                  </a:lnTo>
                  <a:lnTo>
                    <a:pt x="587" y="673"/>
                  </a:lnTo>
                  <a:lnTo>
                    <a:pt x="587" y="673"/>
                  </a:lnTo>
                  <a:lnTo>
                    <a:pt x="587" y="670"/>
                  </a:lnTo>
                  <a:lnTo>
                    <a:pt x="587" y="670"/>
                  </a:lnTo>
                  <a:lnTo>
                    <a:pt x="587" y="668"/>
                  </a:lnTo>
                  <a:lnTo>
                    <a:pt x="589" y="668"/>
                  </a:lnTo>
                  <a:lnTo>
                    <a:pt x="589" y="668"/>
                  </a:lnTo>
                  <a:lnTo>
                    <a:pt x="587" y="668"/>
                  </a:lnTo>
                  <a:lnTo>
                    <a:pt x="587" y="668"/>
                  </a:lnTo>
                  <a:lnTo>
                    <a:pt x="587" y="665"/>
                  </a:lnTo>
                  <a:lnTo>
                    <a:pt x="587" y="665"/>
                  </a:lnTo>
                  <a:lnTo>
                    <a:pt x="587" y="665"/>
                  </a:lnTo>
                  <a:lnTo>
                    <a:pt x="587" y="665"/>
                  </a:lnTo>
                  <a:lnTo>
                    <a:pt x="587" y="663"/>
                  </a:lnTo>
                  <a:lnTo>
                    <a:pt x="587" y="663"/>
                  </a:lnTo>
                  <a:lnTo>
                    <a:pt x="587" y="661"/>
                  </a:lnTo>
                  <a:lnTo>
                    <a:pt x="587" y="661"/>
                  </a:lnTo>
                  <a:lnTo>
                    <a:pt x="587" y="661"/>
                  </a:lnTo>
                  <a:lnTo>
                    <a:pt x="587" y="661"/>
                  </a:lnTo>
                  <a:lnTo>
                    <a:pt x="587" y="661"/>
                  </a:lnTo>
                  <a:lnTo>
                    <a:pt x="587" y="661"/>
                  </a:lnTo>
                  <a:lnTo>
                    <a:pt x="587" y="661"/>
                  </a:lnTo>
                  <a:lnTo>
                    <a:pt x="587" y="658"/>
                  </a:lnTo>
                  <a:lnTo>
                    <a:pt x="587" y="658"/>
                  </a:lnTo>
                  <a:lnTo>
                    <a:pt x="587" y="658"/>
                  </a:lnTo>
                  <a:lnTo>
                    <a:pt x="584" y="658"/>
                  </a:lnTo>
                  <a:lnTo>
                    <a:pt x="584" y="658"/>
                  </a:lnTo>
                  <a:lnTo>
                    <a:pt x="584" y="658"/>
                  </a:lnTo>
                  <a:lnTo>
                    <a:pt x="584" y="658"/>
                  </a:lnTo>
                  <a:lnTo>
                    <a:pt x="584" y="658"/>
                  </a:lnTo>
                  <a:lnTo>
                    <a:pt x="584" y="661"/>
                  </a:lnTo>
                  <a:lnTo>
                    <a:pt x="584" y="661"/>
                  </a:lnTo>
                  <a:lnTo>
                    <a:pt x="584" y="658"/>
                  </a:lnTo>
                  <a:lnTo>
                    <a:pt x="582" y="656"/>
                  </a:lnTo>
                  <a:lnTo>
                    <a:pt x="582" y="654"/>
                  </a:lnTo>
                  <a:lnTo>
                    <a:pt x="584" y="651"/>
                  </a:lnTo>
                  <a:lnTo>
                    <a:pt x="584" y="649"/>
                  </a:lnTo>
                  <a:lnTo>
                    <a:pt x="582" y="647"/>
                  </a:lnTo>
                  <a:lnTo>
                    <a:pt x="582" y="647"/>
                  </a:lnTo>
                  <a:lnTo>
                    <a:pt x="582" y="647"/>
                  </a:lnTo>
                  <a:lnTo>
                    <a:pt x="582" y="647"/>
                  </a:lnTo>
                  <a:lnTo>
                    <a:pt x="582" y="644"/>
                  </a:lnTo>
                  <a:lnTo>
                    <a:pt x="582" y="644"/>
                  </a:lnTo>
                  <a:lnTo>
                    <a:pt x="580" y="644"/>
                  </a:lnTo>
                  <a:lnTo>
                    <a:pt x="580" y="642"/>
                  </a:lnTo>
                  <a:lnTo>
                    <a:pt x="577" y="642"/>
                  </a:lnTo>
                  <a:lnTo>
                    <a:pt x="577" y="642"/>
                  </a:lnTo>
                  <a:lnTo>
                    <a:pt x="577" y="642"/>
                  </a:lnTo>
                  <a:lnTo>
                    <a:pt x="575" y="642"/>
                  </a:lnTo>
                  <a:lnTo>
                    <a:pt x="575" y="642"/>
                  </a:lnTo>
                  <a:lnTo>
                    <a:pt x="575" y="642"/>
                  </a:lnTo>
                  <a:lnTo>
                    <a:pt x="575" y="639"/>
                  </a:lnTo>
                  <a:lnTo>
                    <a:pt x="575" y="639"/>
                  </a:lnTo>
                  <a:lnTo>
                    <a:pt x="575" y="639"/>
                  </a:lnTo>
                  <a:lnTo>
                    <a:pt x="575" y="639"/>
                  </a:lnTo>
                  <a:lnTo>
                    <a:pt x="575" y="639"/>
                  </a:lnTo>
                  <a:lnTo>
                    <a:pt x="577" y="639"/>
                  </a:lnTo>
                  <a:lnTo>
                    <a:pt x="577" y="637"/>
                  </a:lnTo>
                  <a:lnTo>
                    <a:pt x="575" y="637"/>
                  </a:lnTo>
                  <a:lnTo>
                    <a:pt x="575" y="637"/>
                  </a:lnTo>
                  <a:lnTo>
                    <a:pt x="575" y="637"/>
                  </a:lnTo>
                  <a:lnTo>
                    <a:pt x="575" y="637"/>
                  </a:lnTo>
                  <a:lnTo>
                    <a:pt x="575" y="637"/>
                  </a:lnTo>
                  <a:lnTo>
                    <a:pt x="575" y="637"/>
                  </a:lnTo>
                  <a:lnTo>
                    <a:pt x="572" y="637"/>
                  </a:lnTo>
                  <a:lnTo>
                    <a:pt x="572" y="637"/>
                  </a:lnTo>
                  <a:lnTo>
                    <a:pt x="572" y="635"/>
                  </a:lnTo>
                  <a:lnTo>
                    <a:pt x="570" y="635"/>
                  </a:lnTo>
                  <a:lnTo>
                    <a:pt x="570" y="637"/>
                  </a:lnTo>
                  <a:lnTo>
                    <a:pt x="568" y="637"/>
                  </a:lnTo>
                  <a:lnTo>
                    <a:pt x="568" y="635"/>
                  </a:lnTo>
                  <a:lnTo>
                    <a:pt x="568" y="635"/>
                  </a:lnTo>
                  <a:lnTo>
                    <a:pt x="568" y="635"/>
                  </a:lnTo>
                  <a:lnTo>
                    <a:pt x="565" y="637"/>
                  </a:lnTo>
                  <a:lnTo>
                    <a:pt x="565" y="637"/>
                  </a:lnTo>
                  <a:lnTo>
                    <a:pt x="565" y="637"/>
                  </a:lnTo>
                  <a:lnTo>
                    <a:pt x="565" y="637"/>
                  </a:lnTo>
                  <a:lnTo>
                    <a:pt x="565" y="637"/>
                  </a:lnTo>
                  <a:lnTo>
                    <a:pt x="565" y="635"/>
                  </a:lnTo>
                  <a:lnTo>
                    <a:pt x="565" y="635"/>
                  </a:lnTo>
                  <a:lnTo>
                    <a:pt x="565" y="635"/>
                  </a:lnTo>
                  <a:lnTo>
                    <a:pt x="565" y="635"/>
                  </a:lnTo>
                  <a:lnTo>
                    <a:pt x="565" y="635"/>
                  </a:lnTo>
                  <a:lnTo>
                    <a:pt x="565" y="632"/>
                  </a:lnTo>
                  <a:lnTo>
                    <a:pt x="565" y="630"/>
                  </a:lnTo>
                  <a:lnTo>
                    <a:pt x="565" y="630"/>
                  </a:lnTo>
                  <a:lnTo>
                    <a:pt x="565" y="630"/>
                  </a:lnTo>
                  <a:lnTo>
                    <a:pt x="565" y="630"/>
                  </a:lnTo>
                  <a:lnTo>
                    <a:pt x="565" y="630"/>
                  </a:lnTo>
                  <a:lnTo>
                    <a:pt x="563" y="630"/>
                  </a:lnTo>
                  <a:lnTo>
                    <a:pt x="563" y="630"/>
                  </a:lnTo>
                  <a:lnTo>
                    <a:pt x="563" y="630"/>
                  </a:lnTo>
                  <a:lnTo>
                    <a:pt x="563" y="630"/>
                  </a:lnTo>
                  <a:lnTo>
                    <a:pt x="563" y="630"/>
                  </a:lnTo>
                  <a:lnTo>
                    <a:pt x="563" y="628"/>
                  </a:lnTo>
                  <a:lnTo>
                    <a:pt x="561" y="628"/>
                  </a:lnTo>
                  <a:lnTo>
                    <a:pt x="561" y="628"/>
                  </a:lnTo>
                  <a:lnTo>
                    <a:pt x="561" y="625"/>
                  </a:lnTo>
                  <a:lnTo>
                    <a:pt x="558" y="625"/>
                  </a:lnTo>
                  <a:lnTo>
                    <a:pt x="561" y="623"/>
                  </a:lnTo>
                  <a:lnTo>
                    <a:pt x="561" y="623"/>
                  </a:lnTo>
                  <a:lnTo>
                    <a:pt x="561" y="623"/>
                  </a:lnTo>
                  <a:lnTo>
                    <a:pt x="561" y="623"/>
                  </a:lnTo>
                  <a:lnTo>
                    <a:pt x="558" y="623"/>
                  </a:lnTo>
                  <a:lnTo>
                    <a:pt x="558" y="623"/>
                  </a:lnTo>
                  <a:lnTo>
                    <a:pt x="558" y="621"/>
                  </a:lnTo>
                  <a:lnTo>
                    <a:pt x="558" y="621"/>
                  </a:lnTo>
                  <a:lnTo>
                    <a:pt x="558" y="621"/>
                  </a:lnTo>
                  <a:lnTo>
                    <a:pt x="558" y="618"/>
                  </a:lnTo>
                  <a:lnTo>
                    <a:pt x="556" y="618"/>
                  </a:lnTo>
                  <a:lnTo>
                    <a:pt x="556" y="618"/>
                  </a:lnTo>
                  <a:lnTo>
                    <a:pt x="558" y="618"/>
                  </a:lnTo>
                  <a:lnTo>
                    <a:pt x="558" y="616"/>
                  </a:lnTo>
                  <a:lnTo>
                    <a:pt x="561" y="616"/>
                  </a:lnTo>
                  <a:lnTo>
                    <a:pt x="561" y="613"/>
                  </a:lnTo>
                  <a:lnTo>
                    <a:pt x="561" y="613"/>
                  </a:lnTo>
                  <a:lnTo>
                    <a:pt x="561" y="611"/>
                  </a:lnTo>
                  <a:lnTo>
                    <a:pt x="561" y="611"/>
                  </a:lnTo>
                  <a:lnTo>
                    <a:pt x="561" y="611"/>
                  </a:lnTo>
                  <a:lnTo>
                    <a:pt x="561" y="611"/>
                  </a:lnTo>
                  <a:lnTo>
                    <a:pt x="561" y="611"/>
                  </a:lnTo>
                  <a:lnTo>
                    <a:pt x="561" y="613"/>
                  </a:lnTo>
                  <a:lnTo>
                    <a:pt x="563" y="613"/>
                  </a:lnTo>
                  <a:lnTo>
                    <a:pt x="563" y="613"/>
                  </a:lnTo>
                  <a:lnTo>
                    <a:pt x="563" y="611"/>
                  </a:lnTo>
                  <a:lnTo>
                    <a:pt x="563" y="611"/>
                  </a:lnTo>
                  <a:lnTo>
                    <a:pt x="563" y="611"/>
                  </a:lnTo>
                  <a:lnTo>
                    <a:pt x="563" y="611"/>
                  </a:lnTo>
                  <a:lnTo>
                    <a:pt x="563" y="611"/>
                  </a:lnTo>
                  <a:lnTo>
                    <a:pt x="565" y="611"/>
                  </a:lnTo>
                  <a:lnTo>
                    <a:pt x="565" y="611"/>
                  </a:lnTo>
                  <a:lnTo>
                    <a:pt x="565" y="611"/>
                  </a:lnTo>
                  <a:lnTo>
                    <a:pt x="565" y="611"/>
                  </a:lnTo>
                  <a:lnTo>
                    <a:pt x="565" y="611"/>
                  </a:lnTo>
                  <a:lnTo>
                    <a:pt x="565" y="613"/>
                  </a:lnTo>
                  <a:lnTo>
                    <a:pt x="565" y="613"/>
                  </a:lnTo>
                  <a:lnTo>
                    <a:pt x="565" y="613"/>
                  </a:lnTo>
                  <a:lnTo>
                    <a:pt x="565" y="613"/>
                  </a:lnTo>
                  <a:lnTo>
                    <a:pt x="568" y="613"/>
                  </a:lnTo>
                  <a:lnTo>
                    <a:pt x="568" y="616"/>
                  </a:lnTo>
                  <a:lnTo>
                    <a:pt x="568" y="616"/>
                  </a:lnTo>
                  <a:lnTo>
                    <a:pt x="568" y="616"/>
                  </a:lnTo>
                  <a:lnTo>
                    <a:pt x="568" y="616"/>
                  </a:lnTo>
                  <a:lnTo>
                    <a:pt x="570" y="616"/>
                  </a:lnTo>
                  <a:lnTo>
                    <a:pt x="570" y="616"/>
                  </a:lnTo>
                  <a:lnTo>
                    <a:pt x="570" y="616"/>
                  </a:lnTo>
                  <a:lnTo>
                    <a:pt x="570" y="616"/>
                  </a:lnTo>
                  <a:lnTo>
                    <a:pt x="570" y="616"/>
                  </a:lnTo>
                  <a:lnTo>
                    <a:pt x="570" y="616"/>
                  </a:lnTo>
                  <a:lnTo>
                    <a:pt x="570" y="616"/>
                  </a:lnTo>
                  <a:lnTo>
                    <a:pt x="570" y="613"/>
                  </a:lnTo>
                  <a:lnTo>
                    <a:pt x="570" y="613"/>
                  </a:lnTo>
                  <a:lnTo>
                    <a:pt x="570" y="613"/>
                  </a:lnTo>
                  <a:lnTo>
                    <a:pt x="568" y="611"/>
                  </a:lnTo>
                  <a:lnTo>
                    <a:pt x="568" y="609"/>
                  </a:lnTo>
                  <a:lnTo>
                    <a:pt x="568" y="609"/>
                  </a:lnTo>
                  <a:lnTo>
                    <a:pt x="568" y="606"/>
                  </a:lnTo>
                  <a:lnTo>
                    <a:pt x="568" y="606"/>
                  </a:lnTo>
                  <a:lnTo>
                    <a:pt x="568" y="606"/>
                  </a:lnTo>
                  <a:lnTo>
                    <a:pt x="568" y="604"/>
                  </a:lnTo>
                  <a:lnTo>
                    <a:pt x="568" y="604"/>
                  </a:lnTo>
                  <a:lnTo>
                    <a:pt x="565" y="604"/>
                  </a:lnTo>
                  <a:lnTo>
                    <a:pt x="565" y="604"/>
                  </a:lnTo>
                  <a:lnTo>
                    <a:pt x="565" y="604"/>
                  </a:lnTo>
                  <a:lnTo>
                    <a:pt x="565" y="602"/>
                  </a:lnTo>
                  <a:lnTo>
                    <a:pt x="565" y="602"/>
                  </a:lnTo>
                  <a:lnTo>
                    <a:pt x="565" y="602"/>
                  </a:lnTo>
                  <a:lnTo>
                    <a:pt x="565" y="599"/>
                  </a:lnTo>
                  <a:lnTo>
                    <a:pt x="565" y="599"/>
                  </a:lnTo>
                  <a:lnTo>
                    <a:pt x="563" y="599"/>
                  </a:lnTo>
                  <a:lnTo>
                    <a:pt x="563" y="599"/>
                  </a:lnTo>
                  <a:lnTo>
                    <a:pt x="563" y="599"/>
                  </a:lnTo>
                  <a:lnTo>
                    <a:pt x="561" y="599"/>
                  </a:lnTo>
                  <a:lnTo>
                    <a:pt x="558" y="602"/>
                  </a:lnTo>
                  <a:lnTo>
                    <a:pt x="558" y="599"/>
                  </a:lnTo>
                  <a:lnTo>
                    <a:pt x="558" y="599"/>
                  </a:lnTo>
                  <a:lnTo>
                    <a:pt x="558" y="599"/>
                  </a:lnTo>
                  <a:lnTo>
                    <a:pt x="561" y="599"/>
                  </a:lnTo>
                  <a:lnTo>
                    <a:pt x="558" y="599"/>
                  </a:lnTo>
                  <a:lnTo>
                    <a:pt x="558" y="597"/>
                  </a:lnTo>
                  <a:lnTo>
                    <a:pt x="558" y="597"/>
                  </a:lnTo>
                  <a:lnTo>
                    <a:pt x="558" y="597"/>
                  </a:lnTo>
                  <a:lnTo>
                    <a:pt x="558" y="597"/>
                  </a:lnTo>
                  <a:lnTo>
                    <a:pt x="558" y="594"/>
                  </a:lnTo>
                  <a:lnTo>
                    <a:pt x="558" y="597"/>
                  </a:lnTo>
                  <a:lnTo>
                    <a:pt x="558" y="597"/>
                  </a:lnTo>
                  <a:lnTo>
                    <a:pt x="558" y="597"/>
                  </a:lnTo>
                  <a:lnTo>
                    <a:pt x="558" y="594"/>
                  </a:lnTo>
                  <a:lnTo>
                    <a:pt x="558" y="594"/>
                  </a:lnTo>
                  <a:lnTo>
                    <a:pt x="558" y="594"/>
                  </a:lnTo>
                  <a:lnTo>
                    <a:pt x="558" y="594"/>
                  </a:lnTo>
                  <a:lnTo>
                    <a:pt x="558" y="597"/>
                  </a:lnTo>
                  <a:lnTo>
                    <a:pt x="558" y="597"/>
                  </a:lnTo>
                  <a:lnTo>
                    <a:pt x="556" y="597"/>
                  </a:lnTo>
                  <a:lnTo>
                    <a:pt x="556" y="597"/>
                  </a:lnTo>
                  <a:lnTo>
                    <a:pt x="556" y="597"/>
                  </a:lnTo>
                  <a:lnTo>
                    <a:pt x="556" y="597"/>
                  </a:lnTo>
                  <a:lnTo>
                    <a:pt x="556" y="594"/>
                  </a:lnTo>
                  <a:lnTo>
                    <a:pt x="556" y="594"/>
                  </a:lnTo>
                  <a:lnTo>
                    <a:pt x="553" y="594"/>
                  </a:lnTo>
                  <a:lnTo>
                    <a:pt x="553" y="592"/>
                  </a:lnTo>
                  <a:lnTo>
                    <a:pt x="553" y="587"/>
                  </a:lnTo>
                  <a:lnTo>
                    <a:pt x="553" y="587"/>
                  </a:lnTo>
                  <a:lnTo>
                    <a:pt x="553" y="587"/>
                  </a:lnTo>
                  <a:lnTo>
                    <a:pt x="551" y="590"/>
                  </a:lnTo>
                  <a:lnTo>
                    <a:pt x="551" y="590"/>
                  </a:lnTo>
                  <a:lnTo>
                    <a:pt x="551" y="590"/>
                  </a:lnTo>
                  <a:lnTo>
                    <a:pt x="549" y="590"/>
                  </a:lnTo>
                  <a:lnTo>
                    <a:pt x="549" y="587"/>
                  </a:lnTo>
                  <a:lnTo>
                    <a:pt x="549" y="587"/>
                  </a:lnTo>
                  <a:lnTo>
                    <a:pt x="549" y="587"/>
                  </a:lnTo>
                  <a:lnTo>
                    <a:pt x="546" y="590"/>
                  </a:lnTo>
                  <a:lnTo>
                    <a:pt x="546" y="590"/>
                  </a:lnTo>
                  <a:lnTo>
                    <a:pt x="546" y="590"/>
                  </a:lnTo>
                  <a:lnTo>
                    <a:pt x="549" y="592"/>
                  </a:lnTo>
                  <a:lnTo>
                    <a:pt x="549" y="592"/>
                  </a:lnTo>
                  <a:lnTo>
                    <a:pt x="549" y="592"/>
                  </a:lnTo>
                  <a:lnTo>
                    <a:pt x="549" y="592"/>
                  </a:lnTo>
                  <a:lnTo>
                    <a:pt x="549" y="592"/>
                  </a:lnTo>
                  <a:lnTo>
                    <a:pt x="549" y="594"/>
                  </a:lnTo>
                  <a:lnTo>
                    <a:pt x="546" y="594"/>
                  </a:lnTo>
                  <a:lnTo>
                    <a:pt x="546" y="594"/>
                  </a:lnTo>
                  <a:lnTo>
                    <a:pt x="546" y="594"/>
                  </a:lnTo>
                  <a:lnTo>
                    <a:pt x="546" y="594"/>
                  </a:lnTo>
                  <a:lnTo>
                    <a:pt x="549" y="594"/>
                  </a:lnTo>
                  <a:lnTo>
                    <a:pt x="549" y="594"/>
                  </a:lnTo>
                  <a:lnTo>
                    <a:pt x="549" y="594"/>
                  </a:lnTo>
                  <a:lnTo>
                    <a:pt x="549" y="597"/>
                  </a:lnTo>
                  <a:lnTo>
                    <a:pt x="546" y="597"/>
                  </a:lnTo>
                  <a:lnTo>
                    <a:pt x="546" y="597"/>
                  </a:lnTo>
                  <a:lnTo>
                    <a:pt x="544" y="597"/>
                  </a:lnTo>
                  <a:lnTo>
                    <a:pt x="546" y="594"/>
                  </a:lnTo>
                  <a:lnTo>
                    <a:pt x="544" y="594"/>
                  </a:lnTo>
                  <a:lnTo>
                    <a:pt x="544" y="594"/>
                  </a:lnTo>
                  <a:lnTo>
                    <a:pt x="542" y="592"/>
                  </a:lnTo>
                  <a:lnTo>
                    <a:pt x="542" y="592"/>
                  </a:lnTo>
                  <a:lnTo>
                    <a:pt x="542" y="592"/>
                  </a:lnTo>
                  <a:lnTo>
                    <a:pt x="539" y="590"/>
                  </a:lnTo>
                  <a:lnTo>
                    <a:pt x="539" y="590"/>
                  </a:lnTo>
                  <a:lnTo>
                    <a:pt x="539" y="590"/>
                  </a:lnTo>
                  <a:lnTo>
                    <a:pt x="539" y="590"/>
                  </a:lnTo>
                  <a:lnTo>
                    <a:pt x="539" y="587"/>
                  </a:lnTo>
                  <a:lnTo>
                    <a:pt x="539" y="587"/>
                  </a:lnTo>
                  <a:lnTo>
                    <a:pt x="539" y="587"/>
                  </a:lnTo>
                  <a:lnTo>
                    <a:pt x="539" y="587"/>
                  </a:lnTo>
                  <a:lnTo>
                    <a:pt x="542" y="587"/>
                  </a:lnTo>
                  <a:lnTo>
                    <a:pt x="539" y="585"/>
                  </a:lnTo>
                  <a:lnTo>
                    <a:pt x="539" y="585"/>
                  </a:lnTo>
                  <a:lnTo>
                    <a:pt x="539" y="583"/>
                  </a:lnTo>
                  <a:lnTo>
                    <a:pt x="539" y="583"/>
                  </a:lnTo>
                  <a:lnTo>
                    <a:pt x="535" y="583"/>
                  </a:lnTo>
                  <a:lnTo>
                    <a:pt x="532" y="580"/>
                  </a:lnTo>
                  <a:lnTo>
                    <a:pt x="532" y="580"/>
                  </a:lnTo>
                  <a:lnTo>
                    <a:pt x="532" y="580"/>
                  </a:lnTo>
                  <a:lnTo>
                    <a:pt x="530" y="578"/>
                  </a:lnTo>
                  <a:lnTo>
                    <a:pt x="530" y="578"/>
                  </a:lnTo>
                  <a:lnTo>
                    <a:pt x="527" y="578"/>
                  </a:lnTo>
                  <a:lnTo>
                    <a:pt x="527" y="578"/>
                  </a:lnTo>
                  <a:lnTo>
                    <a:pt x="527" y="578"/>
                  </a:lnTo>
                  <a:lnTo>
                    <a:pt x="527" y="578"/>
                  </a:lnTo>
                  <a:lnTo>
                    <a:pt x="527" y="578"/>
                  </a:lnTo>
                  <a:lnTo>
                    <a:pt x="527" y="578"/>
                  </a:lnTo>
                  <a:lnTo>
                    <a:pt x="527" y="578"/>
                  </a:lnTo>
                  <a:lnTo>
                    <a:pt x="527" y="580"/>
                  </a:lnTo>
                  <a:lnTo>
                    <a:pt x="527" y="580"/>
                  </a:lnTo>
                  <a:lnTo>
                    <a:pt x="525" y="580"/>
                  </a:lnTo>
                  <a:lnTo>
                    <a:pt x="523" y="580"/>
                  </a:lnTo>
                  <a:lnTo>
                    <a:pt x="523" y="578"/>
                  </a:lnTo>
                  <a:lnTo>
                    <a:pt x="520" y="578"/>
                  </a:lnTo>
                  <a:lnTo>
                    <a:pt x="520" y="576"/>
                  </a:lnTo>
                  <a:lnTo>
                    <a:pt x="518" y="576"/>
                  </a:lnTo>
                  <a:lnTo>
                    <a:pt x="518" y="568"/>
                  </a:lnTo>
                  <a:lnTo>
                    <a:pt x="518" y="568"/>
                  </a:lnTo>
                  <a:lnTo>
                    <a:pt x="513" y="566"/>
                  </a:lnTo>
                  <a:lnTo>
                    <a:pt x="513" y="571"/>
                  </a:lnTo>
                  <a:lnTo>
                    <a:pt x="513" y="571"/>
                  </a:lnTo>
                  <a:lnTo>
                    <a:pt x="513" y="571"/>
                  </a:lnTo>
                  <a:lnTo>
                    <a:pt x="516" y="576"/>
                  </a:lnTo>
                  <a:lnTo>
                    <a:pt x="511" y="576"/>
                  </a:lnTo>
                  <a:lnTo>
                    <a:pt x="511" y="576"/>
                  </a:lnTo>
                  <a:lnTo>
                    <a:pt x="506" y="571"/>
                  </a:lnTo>
                  <a:lnTo>
                    <a:pt x="506" y="568"/>
                  </a:lnTo>
                  <a:lnTo>
                    <a:pt x="504" y="568"/>
                  </a:lnTo>
                  <a:lnTo>
                    <a:pt x="504" y="568"/>
                  </a:lnTo>
                  <a:lnTo>
                    <a:pt x="506" y="568"/>
                  </a:lnTo>
                  <a:lnTo>
                    <a:pt x="506" y="566"/>
                  </a:lnTo>
                  <a:lnTo>
                    <a:pt x="506" y="566"/>
                  </a:lnTo>
                  <a:lnTo>
                    <a:pt x="506" y="564"/>
                  </a:lnTo>
                  <a:lnTo>
                    <a:pt x="506" y="561"/>
                  </a:lnTo>
                  <a:lnTo>
                    <a:pt x="504" y="561"/>
                  </a:lnTo>
                  <a:lnTo>
                    <a:pt x="504" y="559"/>
                  </a:lnTo>
                  <a:lnTo>
                    <a:pt x="504" y="557"/>
                  </a:lnTo>
                  <a:lnTo>
                    <a:pt x="504" y="557"/>
                  </a:lnTo>
                  <a:lnTo>
                    <a:pt x="501" y="552"/>
                  </a:lnTo>
                  <a:lnTo>
                    <a:pt x="499" y="547"/>
                  </a:lnTo>
                  <a:lnTo>
                    <a:pt x="499" y="545"/>
                  </a:lnTo>
                  <a:lnTo>
                    <a:pt x="497" y="545"/>
                  </a:lnTo>
                  <a:lnTo>
                    <a:pt x="497" y="545"/>
                  </a:lnTo>
                  <a:lnTo>
                    <a:pt x="497" y="545"/>
                  </a:lnTo>
                  <a:lnTo>
                    <a:pt x="499" y="547"/>
                  </a:lnTo>
                  <a:lnTo>
                    <a:pt x="499" y="547"/>
                  </a:lnTo>
                  <a:lnTo>
                    <a:pt x="499" y="547"/>
                  </a:lnTo>
                  <a:lnTo>
                    <a:pt x="499" y="549"/>
                  </a:lnTo>
                  <a:lnTo>
                    <a:pt x="497" y="549"/>
                  </a:lnTo>
                  <a:lnTo>
                    <a:pt x="492" y="549"/>
                  </a:lnTo>
                  <a:lnTo>
                    <a:pt x="490" y="552"/>
                  </a:lnTo>
                  <a:lnTo>
                    <a:pt x="490" y="552"/>
                  </a:lnTo>
                  <a:lnTo>
                    <a:pt x="490" y="552"/>
                  </a:lnTo>
                  <a:lnTo>
                    <a:pt x="487" y="549"/>
                  </a:lnTo>
                  <a:lnTo>
                    <a:pt x="485" y="549"/>
                  </a:lnTo>
                  <a:lnTo>
                    <a:pt x="485" y="549"/>
                  </a:lnTo>
                  <a:lnTo>
                    <a:pt x="482" y="549"/>
                  </a:lnTo>
                  <a:lnTo>
                    <a:pt x="480" y="547"/>
                  </a:lnTo>
                  <a:lnTo>
                    <a:pt x="480" y="547"/>
                  </a:lnTo>
                  <a:lnTo>
                    <a:pt x="480" y="545"/>
                  </a:lnTo>
                  <a:lnTo>
                    <a:pt x="480" y="545"/>
                  </a:lnTo>
                  <a:lnTo>
                    <a:pt x="480" y="542"/>
                  </a:lnTo>
                  <a:lnTo>
                    <a:pt x="480" y="542"/>
                  </a:lnTo>
                  <a:lnTo>
                    <a:pt x="480" y="540"/>
                  </a:lnTo>
                  <a:lnTo>
                    <a:pt x="480" y="540"/>
                  </a:lnTo>
                  <a:lnTo>
                    <a:pt x="480" y="540"/>
                  </a:lnTo>
                  <a:lnTo>
                    <a:pt x="480" y="540"/>
                  </a:lnTo>
                  <a:lnTo>
                    <a:pt x="480" y="540"/>
                  </a:lnTo>
                  <a:lnTo>
                    <a:pt x="480" y="538"/>
                  </a:lnTo>
                  <a:lnTo>
                    <a:pt x="478" y="538"/>
                  </a:lnTo>
                  <a:lnTo>
                    <a:pt x="478" y="538"/>
                  </a:lnTo>
                  <a:lnTo>
                    <a:pt x="478" y="538"/>
                  </a:lnTo>
                  <a:lnTo>
                    <a:pt x="478" y="538"/>
                  </a:lnTo>
                  <a:lnTo>
                    <a:pt x="478" y="540"/>
                  </a:lnTo>
                  <a:lnTo>
                    <a:pt x="478" y="540"/>
                  </a:lnTo>
                  <a:lnTo>
                    <a:pt x="478" y="540"/>
                  </a:lnTo>
                  <a:lnTo>
                    <a:pt x="475" y="542"/>
                  </a:lnTo>
                  <a:lnTo>
                    <a:pt x="475" y="542"/>
                  </a:lnTo>
                  <a:lnTo>
                    <a:pt x="473" y="542"/>
                  </a:lnTo>
                  <a:lnTo>
                    <a:pt x="471" y="545"/>
                  </a:lnTo>
                  <a:lnTo>
                    <a:pt x="471" y="542"/>
                  </a:lnTo>
                  <a:lnTo>
                    <a:pt x="468" y="542"/>
                  </a:lnTo>
                  <a:lnTo>
                    <a:pt x="468" y="540"/>
                  </a:lnTo>
                  <a:lnTo>
                    <a:pt x="468" y="540"/>
                  </a:lnTo>
                  <a:lnTo>
                    <a:pt x="466" y="540"/>
                  </a:lnTo>
                  <a:lnTo>
                    <a:pt x="466" y="538"/>
                  </a:lnTo>
                  <a:lnTo>
                    <a:pt x="466" y="538"/>
                  </a:lnTo>
                  <a:lnTo>
                    <a:pt x="464" y="535"/>
                  </a:lnTo>
                  <a:lnTo>
                    <a:pt x="461" y="538"/>
                  </a:lnTo>
                  <a:lnTo>
                    <a:pt x="459" y="538"/>
                  </a:lnTo>
                  <a:lnTo>
                    <a:pt x="456" y="535"/>
                  </a:lnTo>
                  <a:lnTo>
                    <a:pt x="456" y="535"/>
                  </a:lnTo>
                  <a:lnTo>
                    <a:pt x="454" y="535"/>
                  </a:lnTo>
                  <a:lnTo>
                    <a:pt x="454" y="535"/>
                  </a:lnTo>
                  <a:lnTo>
                    <a:pt x="454" y="533"/>
                  </a:lnTo>
                  <a:lnTo>
                    <a:pt x="454" y="533"/>
                  </a:lnTo>
                  <a:lnTo>
                    <a:pt x="452" y="531"/>
                  </a:lnTo>
                  <a:lnTo>
                    <a:pt x="452" y="531"/>
                  </a:lnTo>
                  <a:lnTo>
                    <a:pt x="449" y="531"/>
                  </a:lnTo>
                  <a:lnTo>
                    <a:pt x="449" y="531"/>
                  </a:lnTo>
                  <a:lnTo>
                    <a:pt x="449" y="528"/>
                  </a:lnTo>
                  <a:lnTo>
                    <a:pt x="447" y="526"/>
                  </a:lnTo>
                  <a:lnTo>
                    <a:pt x="445" y="523"/>
                  </a:lnTo>
                  <a:lnTo>
                    <a:pt x="442" y="521"/>
                  </a:lnTo>
                  <a:lnTo>
                    <a:pt x="442" y="521"/>
                  </a:lnTo>
                  <a:lnTo>
                    <a:pt x="442" y="521"/>
                  </a:lnTo>
                  <a:lnTo>
                    <a:pt x="442" y="521"/>
                  </a:lnTo>
                  <a:lnTo>
                    <a:pt x="442" y="521"/>
                  </a:lnTo>
                  <a:lnTo>
                    <a:pt x="442" y="519"/>
                  </a:lnTo>
                  <a:lnTo>
                    <a:pt x="440" y="519"/>
                  </a:lnTo>
                  <a:lnTo>
                    <a:pt x="440" y="516"/>
                  </a:lnTo>
                  <a:lnTo>
                    <a:pt x="440" y="516"/>
                  </a:lnTo>
                  <a:lnTo>
                    <a:pt x="442" y="516"/>
                  </a:lnTo>
                  <a:lnTo>
                    <a:pt x="442" y="516"/>
                  </a:lnTo>
                  <a:lnTo>
                    <a:pt x="442" y="509"/>
                  </a:lnTo>
                  <a:lnTo>
                    <a:pt x="445" y="504"/>
                  </a:lnTo>
                  <a:lnTo>
                    <a:pt x="445" y="504"/>
                  </a:lnTo>
                  <a:lnTo>
                    <a:pt x="445" y="502"/>
                  </a:lnTo>
                  <a:lnTo>
                    <a:pt x="445" y="497"/>
                  </a:lnTo>
                  <a:lnTo>
                    <a:pt x="445" y="497"/>
                  </a:lnTo>
                  <a:lnTo>
                    <a:pt x="442" y="497"/>
                  </a:lnTo>
                  <a:lnTo>
                    <a:pt x="442" y="497"/>
                  </a:lnTo>
                  <a:lnTo>
                    <a:pt x="442" y="497"/>
                  </a:lnTo>
                  <a:lnTo>
                    <a:pt x="440" y="497"/>
                  </a:lnTo>
                  <a:lnTo>
                    <a:pt x="440" y="497"/>
                  </a:lnTo>
                  <a:lnTo>
                    <a:pt x="440" y="497"/>
                  </a:lnTo>
                  <a:lnTo>
                    <a:pt x="440" y="497"/>
                  </a:lnTo>
                  <a:lnTo>
                    <a:pt x="438" y="493"/>
                  </a:lnTo>
                  <a:lnTo>
                    <a:pt x="438" y="490"/>
                  </a:lnTo>
                  <a:lnTo>
                    <a:pt x="438" y="490"/>
                  </a:lnTo>
                  <a:lnTo>
                    <a:pt x="438" y="488"/>
                  </a:lnTo>
                  <a:lnTo>
                    <a:pt x="438" y="488"/>
                  </a:lnTo>
                  <a:lnTo>
                    <a:pt x="435" y="488"/>
                  </a:lnTo>
                  <a:lnTo>
                    <a:pt x="435" y="488"/>
                  </a:lnTo>
                  <a:lnTo>
                    <a:pt x="433" y="488"/>
                  </a:lnTo>
                  <a:lnTo>
                    <a:pt x="430" y="483"/>
                  </a:lnTo>
                  <a:lnTo>
                    <a:pt x="430" y="481"/>
                  </a:lnTo>
                  <a:lnTo>
                    <a:pt x="430" y="481"/>
                  </a:lnTo>
                  <a:lnTo>
                    <a:pt x="430" y="478"/>
                  </a:lnTo>
                  <a:lnTo>
                    <a:pt x="430" y="478"/>
                  </a:lnTo>
                  <a:lnTo>
                    <a:pt x="430" y="478"/>
                  </a:lnTo>
                  <a:lnTo>
                    <a:pt x="430" y="476"/>
                  </a:lnTo>
                  <a:lnTo>
                    <a:pt x="430" y="476"/>
                  </a:lnTo>
                  <a:lnTo>
                    <a:pt x="430" y="474"/>
                  </a:lnTo>
                  <a:lnTo>
                    <a:pt x="430" y="471"/>
                  </a:lnTo>
                  <a:lnTo>
                    <a:pt x="433" y="467"/>
                  </a:lnTo>
                  <a:lnTo>
                    <a:pt x="435" y="464"/>
                  </a:lnTo>
                  <a:lnTo>
                    <a:pt x="435" y="462"/>
                  </a:lnTo>
                  <a:lnTo>
                    <a:pt x="435" y="462"/>
                  </a:lnTo>
                  <a:lnTo>
                    <a:pt x="435" y="460"/>
                  </a:lnTo>
                  <a:lnTo>
                    <a:pt x="435" y="460"/>
                  </a:lnTo>
                  <a:lnTo>
                    <a:pt x="435" y="460"/>
                  </a:lnTo>
                  <a:lnTo>
                    <a:pt x="435" y="457"/>
                  </a:lnTo>
                  <a:lnTo>
                    <a:pt x="435" y="457"/>
                  </a:lnTo>
                  <a:lnTo>
                    <a:pt x="435" y="457"/>
                  </a:lnTo>
                  <a:lnTo>
                    <a:pt x="435" y="457"/>
                  </a:lnTo>
                  <a:lnTo>
                    <a:pt x="435" y="455"/>
                  </a:lnTo>
                  <a:lnTo>
                    <a:pt x="435" y="455"/>
                  </a:lnTo>
                  <a:lnTo>
                    <a:pt x="435" y="455"/>
                  </a:lnTo>
                  <a:lnTo>
                    <a:pt x="435" y="455"/>
                  </a:lnTo>
                  <a:lnTo>
                    <a:pt x="435" y="455"/>
                  </a:lnTo>
                  <a:lnTo>
                    <a:pt x="435" y="450"/>
                  </a:lnTo>
                  <a:lnTo>
                    <a:pt x="435" y="448"/>
                  </a:lnTo>
                  <a:lnTo>
                    <a:pt x="438" y="448"/>
                  </a:lnTo>
                  <a:lnTo>
                    <a:pt x="438" y="448"/>
                  </a:lnTo>
                  <a:lnTo>
                    <a:pt x="438" y="445"/>
                  </a:lnTo>
                  <a:lnTo>
                    <a:pt x="438" y="445"/>
                  </a:lnTo>
                  <a:lnTo>
                    <a:pt x="438" y="443"/>
                  </a:lnTo>
                  <a:lnTo>
                    <a:pt x="438" y="443"/>
                  </a:lnTo>
                  <a:lnTo>
                    <a:pt x="435" y="441"/>
                  </a:lnTo>
                  <a:lnTo>
                    <a:pt x="435" y="438"/>
                  </a:lnTo>
                  <a:lnTo>
                    <a:pt x="435" y="438"/>
                  </a:lnTo>
                  <a:lnTo>
                    <a:pt x="435" y="436"/>
                  </a:lnTo>
                  <a:lnTo>
                    <a:pt x="435" y="433"/>
                  </a:lnTo>
                  <a:lnTo>
                    <a:pt x="435" y="431"/>
                  </a:lnTo>
                  <a:lnTo>
                    <a:pt x="435" y="431"/>
                  </a:lnTo>
                  <a:lnTo>
                    <a:pt x="433" y="431"/>
                  </a:lnTo>
                  <a:lnTo>
                    <a:pt x="433" y="429"/>
                  </a:lnTo>
                  <a:lnTo>
                    <a:pt x="433" y="426"/>
                  </a:lnTo>
                  <a:lnTo>
                    <a:pt x="430" y="424"/>
                  </a:lnTo>
                  <a:lnTo>
                    <a:pt x="430" y="422"/>
                  </a:lnTo>
                  <a:lnTo>
                    <a:pt x="430" y="422"/>
                  </a:lnTo>
                  <a:lnTo>
                    <a:pt x="430" y="419"/>
                  </a:lnTo>
                  <a:lnTo>
                    <a:pt x="430" y="419"/>
                  </a:lnTo>
                  <a:lnTo>
                    <a:pt x="428" y="415"/>
                  </a:lnTo>
                  <a:lnTo>
                    <a:pt x="428" y="415"/>
                  </a:lnTo>
                  <a:lnTo>
                    <a:pt x="426" y="412"/>
                  </a:lnTo>
                  <a:lnTo>
                    <a:pt x="426" y="412"/>
                  </a:lnTo>
                  <a:lnTo>
                    <a:pt x="426" y="412"/>
                  </a:lnTo>
                  <a:lnTo>
                    <a:pt x="426" y="410"/>
                  </a:lnTo>
                  <a:lnTo>
                    <a:pt x="428" y="410"/>
                  </a:lnTo>
                  <a:lnTo>
                    <a:pt x="428" y="407"/>
                  </a:lnTo>
                  <a:lnTo>
                    <a:pt x="428" y="407"/>
                  </a:lnTo>
                  <a:lnTo>
                    <a:pt x="428" y="407"/>
                  </a:lnTo>
                  <a:lnTo>
                    <a:pt x="428" y="405"/>
                  </a:lnTo>
                  <a:lnTo>
                    <a:pt x="430" y="405"/>
                  </a:lnTo>
                  <a:lnTo>
                    <a:pt x="430" y="405"/>
                  </a:lnTo>
                  <a:lnTo>
                    <a:pt x="430" y="405"/>
                  </a:lnTo>
                  <a:lnTo>
                    <a:pt x="430" y="403"/>
                  </a:lnTo>
                  <a:lnTo>
                    <a:pt x="430" y="403"/>
                  </a:lnTo>
                  <a:lnTo>
                    <a:pt x="430" y="403"/>
                  </a:lnTo>
                  <a:lnTo>
                    <a:pt x="430" y="403"/>
                  </a:lnTo>
                  <a:lnTo>
                    <a:pt x="430" y="403"/>
                  </a:lnTo>
                  <a:lnTo>
                    <a:pt x="430" y="403"/>
                  </a:lnTo>
                  <a:lnTo>
                    <a:pt x="430" y="400"/>
                  </a:lnTo>
                  <a:lnTo>
                    <a:pt x="430" y="400"/>
                  </a:lnTo>
                  <a:lnTo>
                    <a:pt x="428" y="400"/>
                  </a:lnTo>
                  <a:lnTo>
                    <a:pt x="428" y="400"/>
                  </a:lnTo>
                  <a:lnTo>
                    <a:pt x="428" y="400"/>
                  </a:lnTo>
                  <a:lnTo>
                    <a:pt x="428" y="403"/>
                  </a:lnTo>
                  <a:lnTo>
                    <a:pt x="426" y="403"/>
                  </a:lnTo>
                  <a:lnTo>
                    <a:pt x="426" y="403"/>
                  </a:lnTo>
                  <a:lnTo>
                    <a:pt x="426" y="403"/>
                  </a:lnTo>
                  <a:lnTo>
                    <a:pt x="426" y="403"/>
                  </a:lnTo>
                  <a:lnTo>
                    <a:pt x="423" y="403"/>
                  </a:lnTo>
                  <a:lnTo>
                    <a:pt x="423" y="405"/>
                  </a:lnTo>
                  <a:lnTo>
                    <a:pt x="423" y="405"/>
                  </a:lnTo>
                  <a:lnTo>
                    <a:pt x="421" y="405"/>
                  </a:lnTo>
                  <a:lnTo>
                    <a:pt x="421" y="405"/>
                  </a:lnTo>
                  <a:lnTo>
                    <a:pt x="421" y="407"/>
                  </a:lnTo>
                  <a:lnTo>
                    <a:pt x="423" y="407"/>
                  </a:lnTo>
                  <a:lnTo>
                    <a:pt x="421" y="407"/>
                  </a:lnTo>
                  <a:lnTo>
                    <a:pt x="421" y="407"/>
                  </a:lnTo>
                  <a:lnTo>
                    <a:pt x="421" y="407"/>
                  </a:lnTo>
                  <a:lnTo>
                    <a:pt x="421" y="407"/>
                  </a:lnTo>
                  <a:lnTo>
                    <a:pt x="421" y="407"/>
                  </a:lnTo>
                  <a:lnTo>
                    <a:pt x="421" y="405"/>
                  </a:lnTo>
                  <a:lnTo>
                    <a:pt x="421" y="405"/>
                  </a:lnTo>
                  <a:lnTo>
                    <a:pt x="421" y="405"/>
                  </a:lnTo>
                  <a:lnTo>
                    <a:pt x="419" y="405"/>
                  </a:lnTo>
                  <a:lnTo>
                    <a:pt x="419" y="403"/>
                  </a:lnTo>
                  <a:lnTo>
                    <a:pt x="421" y="403"/>
                  </a:lnTo>
                  <a:lnTo>
                    <a:pt x="421" y="403"/>
                  </a:lnTo>
                  <a:lnTo>
                    <a:pt x="421" y="403"/>
                  </a:lnTo>
                  <a:lnTo>
                    <a:pt x="421" y="403"/>
                  </a:lnTo>
                  <a:lnTo>
                    <a:pt x="421" y="403"/>
                  </a:lnTo>
                  <a:lnTo>
                    <a:pt x="421" y="400"/>
                  </a:lnTo>
                  <a:lnTo>
                    <a:pt x="421" y="400"/>
                  </a:lnTo>
                  <a:lnTo>
                    <a:pt x="419" y="398"/>
                  </a:lnTo>
                  <a:lnTo>
                    <a:pt x="419" y="396"/>
                  </a:lnTo>
                  <a:lnTo>
                    <a:pt x="419" y="396"/>
                  </a:lnTo>
                  <a:lnTo>
                    <a:pt x="416" y="396"/>
                  </a:lnTo>
                  <a:lnTo>
                    <a:pt x="416" y="396"/>
                  </a:lnTo>
                  <a:lnTo>
                    <a:pt x="416" y="393"/>
                  </a:lnTo>
                  <a:lnTo>
                    <a:pt x="416" y="393"/>
                  </a:lnTo>
                  <a:lnTo>
                    <a:pt x="416" y="393"/>
                  </a:lnTo>
                  <a:lnTo>
                    <a:pt x="414" y="393"/>
                  </a:lnTo>
                  <a:lnTo>
                    <a:pt x="414" y="391"/>
                  </a:lnTo>
                  <a:lnTo>
                    <a:pt x="411" y="388"/>
                  </a:lnTo>
                  <a:lnTo>
                    <a:pt x="411" y="388"/>
                  </a:lnTo>
                  <a:lnTo>
                    <a:pt x="411" y="388"/>
                  </a:lnTo>
                  <a:lnTo>
                    <a:pt x="411" y="386"/>
                  </a:lnTo>
                  <a:lnTo>
                    <a:pt x="411" y="386"/>
                  </a:lnTo>
                  <a:lnTo>
                    <a:pt x="409" y="386"/>
                  </a:lnTo>
                  <a:lnTo>
                    <a:pt x="409" y="384"/>
                  </a:lnTo>
                  <a:lnTo>
                    <a:pt x="407" y="381"/>
                  </a:lnTo>
                  <a:lnTo>
                    <a:pt x="407" y="381"/>
                  </a:lnTo>
                  <a:lnTo>
                    <a:pt x="407" y="379"/>
                  </a:lnTo>
                  <a:lnTo>
                    <a:pt x="407" y="379"/>
                  </a:lnTo>
                  <a:lnTo>
                    <a:pt x="407" y="377"/>
                  </a:lnTo>
                  <a:lnTo>
                    <a:pt x="404" y="379"/>
                  </a:lnTo>
                  <a:lnTo>
                    <a:pt x="404" y="377"/>
                  </a:lnTo>
                  <a:lnTo>
                    <a:pt x="404" y="377"/>
                  </a:lnTo>
                  <a:lnTo>
                    <a:pt x="404" y="377"/>
                  </a:lnTo>
                  <a:lnTo>
                    <a:pt x="404" y="377"/>
                  </a:lnTo>
                  <a:lnTo>
                    <a:pt x="404" y="374"/>
                  </a:lnTo>
                  <a:lnTo>
                    <a:pt x="404" y="370"/>
                  </a:lnTo>
                  <a:lnTo>
                    <a:pt x="404" y="367"/>
                  </a:lnTo>
                  <a:lnTo>
                    <a:pt x="407" y="367"/>
                  </a:lnTo>
                  <a:lnTo>
                    <a:pt x="407" y="365"/>
                  </a:lnTo>
                  <a:lnTo>
                    <a:pt x="407" y="365"/>
                  </a:lnTo>
                  <a:lnTo>
                    <a:pt x="407" y="362"/>
                  </a:lnTo>
                  <a:lnTo>
                    <a:pt x="407" y="362"/>
                  </a:lnTo>
                  <a:lnTo>
                    <a:pt x="407" y="362"/>
                  </a:lnTo>
                  <a:lnTo>
                    <a:pt x="407" y="362"/>
                  </a:lnTo>
                  <a:lnTo>
                    <a:pt x="407" y="360"/>
                  </a:lnTo>
                  <a:lnTo>
                    <a:pt x="407" y="355"/>
                  </a:lnTo>
                  <a:lnTo>
                    <a:pt x="407" y="353"/>
                  </a:lnTo>
                  <a:lnTo>
                    <a:pt x="407" y="351"/>
                  </a:lnTo>
                  <a:lnTo>
                    <a:pt x="407" y="351"/>
                  </a:lnTo>
                  <a:lnTo>
                    <a:pt x="404" y="346"/>
                  </a:lnTo>
                  <a:lnTo>
                    <a:pt x="402" y="346"/>
                  </a:lnTo>
                  <a:lnTo>
                    <a:pt x="402" y="343"/>
                  </a:lnTo>
                  <a:lnTo>
                    <a:pt x="402" y="343"/>
                  </a:lnTo>
                  <a:lnTo>
                    <a:pt x="402" y="343"/>
                  </a:lnTo>
                  <a:lnTo>
                    <a:pt x="404" y="341"/>
                  </a:lnTo>
                  <a:lnTo>
                    <a:pt x="404" y="341"/>
                  </a:lnTo>
                  <a:lnTo>
                    <a:pt x="404" y="341"/>
                  </a:lnTo>
                  <a:lnTo>
                    <a:pt x="404" y="339"/>
                  </a:lnTo>
                  <a:lnTo>
                    <a:pt x="404" y="339"/>
                  </a:lnTo>
                  <a:lnTo>
                    <a:pt x="402" y="339"/>
                  </a:lnTo>
                  <a:lnTo>
                    <a:pt x="402" y="339"/>
                  </a:lnTo>
                  <a:lnTo>
                    <a:pt x="404" y="336"/>
                  </a:lnTo>
                  <a:lnTo>
                    <a:pt x="404" y="334"/>
                  </a:lnTo>
                  <a:lnTo>
                    <a:pt x="402" y="334"/>
                  </a:lnTo>
                  <a:lnTo>
                    <a:pt x="402" y="329"/>
                  </a:lnTo>
                  <a:lnTo>
                    <a:pt x="402" y="329"/>
                  </a:lnTo>
                  <a:lnTo>
                    <a:pt x="402" y="329"/>
                  </a:lnTo>
                  <a:lnTo>
                    <a:pt x="402" y="327"/>
                  </a:lnTo>
                  <a:lnTo>
                    <a:pt x="402" y="327"/>
                  </a:lnTo>
                  <a:lnTo>
                    <a:pt x="402" y="327"/>
                  </a:lnTo>
                  <a:lnTo>
                    <a:pt x="402" y="325"/>
                  </a:lnTo>
                  <a:lnTo>
                    <a:pt x="402" y="325"/>
                  </a:lnTo>
                  <a:lnTo>
                    <a:pt x="400" y="322"/>
                  </a:lnTo>
                  <a:lnTo>
                    <a:pt x="400" y="322"/>
                  </a:lnTo>
                  <a:lnTo>
                    <a:pt x="400" y="322"/>
                  </a:lnTo>
                  <a:lnTo>
                    <a:pt x="400" y="322"/>
                  </a:lnTo>
                  <a:lnTo>
                    <a:pt x="400" y="322"/>
                  </a:lnTo>
                  <a:lnTo>
                    <a:pt x="400" y="320"/>
                  </a:lnTo>
                  <a:lnTo>
                    <a:pt x="400" y="320"/>
                  </a:lnTo>
                  <a:lnTo>
                    <a:pt x="400" y="320"/>
                  </a:lnTo>
                  <a:lnTo>
                    <a:pt x="400" y="317"/>
                  </a:lnTo>
                  <a:lnTo>
                    <a:pt x="400" y="317"/>
                  </a:lnTo>
                  <a:lnTo>
                    <a:pt x="397" y="317"/>
                  </a:lnTo>
                  <a:lnTo>
                    <a:pt x="397" y="317"/>
                  </a:lnTo>
                  <a:lnTo>
                    <a:pt x="397" y="315"/>
                  </a:lnTo>
                  <a:lnTo>
                    <a:pt x="400" y="315"/>
                  </a:lnTo>
                  <a:lnTo>
                    <a:pt x="400" y="315"/>
                  </a:lnTo>
                  <a:lnTo>
                    <a:pt x="400" y="313"/>
                  </a:lnTo>
                  <a:lnTo>
                    <a:pt x="400" y="313"/>
                  </a:lnTo>
                  <a:lnTo>
                    <a:pt x="400" y="313"/>
                  </a:lnTo>
                  <a:lnTo>
                    <a:pt x="400" y="313"/>
                  </a:lnTo>
                  <a:lnTo>
                    <a:pt x="400" y="310"/>
                  </a:lnTo>
                  <a:lnTo>
                    <a:pt x="402" y="310"/>
                  </a:lnTo>
                  <a:lnTo>
                    <a:pt x="400" y="310"/>
                  </a:lnTo>
                  <a:lnTo>
                    <a:pt x="400" y="308"/>
                  </a:lnTo>
                  <a:lnTo>
                    <a:pt x="402" y="308"/>
                  </a:lnTo>
                  <a:lnTo>
                    <a:pt x="404" y="308"/>
                  </a:lnTo>
                  <a:lnTo>
                    <a:pt x="404" y="306"/>
                  </a:lnTo>
                  <a:lnTo>
                    <a:pt x="404" y="306"/>
                  </a:lnTo>
                  <a:lnTo>
                    <a:pt x="402" y="303"/>
                  </a:lnTo>
                  <a:lnTo>
                    <a:pt x="402" y="306"/>
                  </a:lnTo>
                  <a:lnTo>
                    <a:pt x="402" y="306"/>
                  </a:lnTo>
                  <a:lnTo>
                    <a:pt x="402" y="306"/>
                  </a:lnTo>
                  <a:lnTo>
                    <a:pt x="400" y="306"/>
                  </a:lnTo>
                  <a:lnTo>
                    <a:pt x="400" y="306"/>
                  </a:lnTo>
                  <a:lnTo>
                    <a:pt x="400" y="306"/>
                  </a:lnTo>
                  <a:lnTo>
                    <a:pt x="400" y="303"/>
                  </a:lnTo>
                  <a:lnTo>
                    <a:pt x="400" y="303"/>
                  </a:lnTo>
                  <a:lnTo>
                    <a:pt x="397" y="301"/>
                  </a:lnTo>
                  <a:lnTo>
                    <a:pt x="400" y="296"/>
                  </a:lnTo>
                  <a:lnTo>
                    <a:pt x="400" y="296"/>
                  </a:lnTo>
                  <a:lnTo>
                    <a:pt x="404" y="289"/>
                  </a:lnTo>
                  <a:lnTo>
                    <a:pt x="404" y="289"/>
                  </a:lnTo>
                  <a:lnTo>
                    <a:pt x="402" y="289"/>
                  </a:lnTo>
                  <a:lnTo>
                    <a:pt x="402" y="289"/>
                  </a:lnTo>
                  <a:lnTo>
                    <a:pt x="402" y="289"/>
                  </a:lnTo>
                  <a:lnTo>
                    <a:pt x="397" y="284"/>
                  </a:lnTo>
                  <a:lnTo>
                    <a:pt x="397" y="284"/>
                  </a:lnTo>
                  <a:lnTo>
                    <a:pt x="400" y="282"/>
                  </a:lnTo>
                  <a:lnTo>
                    <a:pt x="397" y="282"/>
                  </a:lnTo>
                  <a:lnTo>
                    <a:pt x="397" y="282"/>
                  </a:lnTo>
                  <a:lnTo>
                    <a:pt x="395" y="282"/>
                  </a:lnTo>
                  <a:lnTo>
                    <a:pt x="395" y="282"/>
                  </a:lnTo>
                  <a:lnTo>
                    <a:pt x="395" y="282"/>
                  </a:lnTo>
                  <a:lnTo>
                    <a:pt x="393" y="282"/>
                  </a:lnTo>
                  <a:lnTo>
                    <a:pt x="393" y="280"/>
                  </a:lnTo>
                  <a:lnTo>
                    <a:pt x="390" y="280"/>
                  </a:lnTo>
                  <a:lnTo>
                    <a:pt x="390" y="280"/>
                  </a:lnTo>
                  <a:lnTo>
                    <a:pt x="388" y="280"/>
                  </a:lnTo>
                  <a:lnTo>
                    <a:pt x="388" y="280"/>
                  </a:lnTo>
                  <a:lnTo>
                    <a:pt x="385" y="277"/>
                  </a:lnTo>
                  <a:lnTo>
                    <a:pt x="385" y="275"/>
                  </a:lnTo>
                  <a:lnTo>
                    <a:pt x="385" y="275"/>
                  </a:lnTo>
                  <a:lnTo>
                    <a:pt x="385" y="272"/>
                  </a:lnTo>
                  <a:lnTo>
                    <a:pt x="385" y="272"/>
                  </a:lnTo>
                  <a:lnTo>
                    <a:pt x="383" y="270"/>
                  </a:lnTo>
                  <a:lnTo>
                    <a:pt x="383" y="270"/>
                  </a:lnTo>
                  <a:lnTo>
                    <a:pt x="383" y="270"/>
                  </a:lnTo>
                  <a:lnTo>
                    <a:pt x="383" y="270"/>
                  </a:lnTo>
                  <a:lnTo>
                    <a:pt x="383" y="270"/>
                  </a:lnTo>
                  <a:lnTo>
                    <a:pt x="383" y="268"/>
                  </a:lnTo>
                  <a:lnTo>
                    <a:pt x="381" y="268"/>
                  </a:lnTo>
                  <a:lnTo>
                    <a:pt x="378" y="268"/>
                  </a:lnTo>
                  <a:lnTo>
                    <a:pt x="378" y="268"/>
                  </a:lnTo>
                  <a:lnTo>
                    <a:pt x="376" y="268"/>
                  </a:lnTo>
                  <a:lnTo>
                    <a:pt x="376" y="265"/>
                  </a:lnTo>
                  <a:lnTo>
                    <a:pt x="376" y="265"/>
                  </a:lnTo>
                  <a:lnTo>
                    <a:pt x="374" y="265"/>
                  </a:lnTo>
                  <a:lnTo>
                    <a:pt x="371" y="265"/>
                  </a:lnTo>
                  <a:lnTo>
                    <a:pt x="371" y="265"/>
                  </a:lnTo>
                  <a:lnTo>
                    <a:pt x="371" y="265"/>
                  </a:lnTo>
                  <a:lnTo>
                    <a:pt x="371" y="263"/>
                  </a:lnTo>
                  <a:lnTo>
                    <a:pt x="371" y="263"/>
                  </a:lnTo>
                  <a:lnTo>
                    <a:pt x="369" y="261"/>
                  </a:lnTo>
                  <a:lnTo>
                    <a:pt x="369" y="261"/>
                  </a:lnTo>
                  <a:lnTo>
                    <a:pt x="369" y="261"/>
                  </a:lnTo>
                  <a:lnTo>
                    <a:pt x="369" y="256"/>
                  </a:lnTo>
                  <a:lnTo>
                    <a:pt x="369" y="256"/>
                  </a:lnTo>
                  <a:lnTo>
                    <a:pt x="369" y="256"/>
                  </a:lnTo>
                  <a:lnTo>
                    <a:pt x="369" y="256"/>
                  </a:lnTo>
                  <a:lnTo>
                    <a:pt x="369" y="254"/>
                  </a:lnTo>
                  <a:lnTo>
                    <a:pt x="369" y="254"/>
                  </a:lnTo>
                  <a:lnTo>
                    <a:pt x="369" y="254"/>
                  </a:lnTo>
                  <a:lnTo>
                    <a:pt x="369" y="254"/>
                  </a:lnTo>
                  <a:lnTo>
                    <a:pt x="366" y="254"/>
                  </a:lnTo>
                  <a:lnTo>
                    <a:pt x="366" y="254"/>
                  </a:lnTo>
                  <a:lnTo>
                    <a:pt x="366" y="251"/>
                  </a:lnTo>
                  <a:lnTo>
                    <a:pt x="366" y="249"/>
                  </a:lnTo>
                  <a:lnTo>
                    <a:pt x="366" y="249"/>
                  </a:lnTo>
                  <a:lnTo>
                    <a:pt x="364" y="244"/>
                  </a:lnTo>
                  <a:lnTo>
                    <a:pt x="364" y="244"/>
                  </a:lnTo>
                  <a:lnTo>
                    <a:pt x="364" y="244"/>
                  </a:lnTo>
                  <a:lnTo>
                    <a:pt x="364" y="244"/>
                  </a:lnTo>
                  <a:lnTo>
                    <a:pt x="364" y="242"/>
                  </a:lnTo>
                  <a:lnTo>
                    <a:pt x="364" y="242"/>
                  </a:lnTo>
                  <a:lnTo>
                    <a:pt x="362" y="242"/>
                  </a:lnTo>
                  <a:lnTo>
                    <a:pt x="362" y="242"/>
                  </a:lnTo>
                  <a:lnTo>
                    <a:pt x="362" y="242"/>
                  </a:lnTo>
                  <a:lnTo>
                    <a:pt x="362" y="244"/>
                  </a:lnTo>
                  <a:lnTo>
                    <a:pt x="362" y="244"/>
                  </a:lnTo>
                  <a:lnTo>
                    <a:pt x="362" y="244"/>
                  </a:lnTo>
                  <a:lnTo>
                    <a:pt x="362" y="244"/>
                  </a:lnTo>
                  <a:lnTo>
                    <a:pt x="359" y="246"/>
                  </a:lnTo>
                  <a:lnTo>
                    <a:pt x="359" y="246"/>
                  </a:lnTo>
                  <a:lnTo>
                    <a:pt x="352" y="251"/>
                  </a:lnTo>
                  <a:lnTo>
                    <a:pt x="352" y="251"/>
                  </a:lnTo>
                  <a:lnTo>
                    <a:pt x="352" y="251"/>
                  </a:lnTo>
                  <a:lnTo>
                    <a:pt x="350" y="251"/>
                  </a:lnTo>
                  <a:lnTo>
                    <a:pt x="350" y="251"/>
                  </a:lnTo>
                  <a:lnTo>
                    <a:pt x="350" y="249"/>
                  </a:lnTo>
                  <a:lnTo>
                    <a:pt x="350" y="249"/>
                  </a:lnTo>
                  <a:lnTo>
                    <a:pt x="350" y="249"/>
                  </a:lnTo>
                  <a:lnTo>
                    <a:pt x="348" y="249"/>
                  </a:lnTo>
                  <a:lnTo>
                    <a:pt x="348" y="249"/>
                  </a:lnTo>
                  <a:lnTo>
                    <a:pt x="348" y="249"/>
                  </a:lnTo>
                  <a:lnTo>
                    <a:pt x="348" y="249"/>
                  </a:lnTo>
                  <a:lnTo>
                    <a:pt x="348" y="249"/>
                  </a:lnTo>
                  <a:lnTo>
                    <a:pt x="348" y="249"/>
                  </a:lnTo>
                  <a:lnTo>
                    <a:pt x="348" y="246"/>
                  </a:lnTo>
                  <a:lnTo>
                    <a:pt x="348" y="249"/>
                  </a:lnTo>
                  <a:lnTo>
                    <a:pt x="348" y="249"/>
                  </a:lnTo>
                  <a:lnTo>
                    <a:pt x="348" y="251"/>
                  </a:lnTo>
                  <a:lnTo>
                    <a:pt x="345" y="254"/>
                  </a:lnTo>
                  <a:lnTo>
                    <a:pt x="345" y="254"/>
                  </a:lnTo>
                  <a:lnTo>
                    <a:pt x="345" y="254"/>
                  </a:lnTo>
                  <a:lnTo>
                    <a:pt x="345" y="256"/>
                  </a:lnTo>
                  <a:lnTo>
                    <a:pt x="343" y="256"/>
                  </a:lnTo>
                  <a:lnTo>
                    <a:pt x="343" y="256"/>
                  </a:lnTo>
                  <a:lnTo>
                    <a:pt x="340" y="258"/>
                  </a:lnTo>
                  <a:lnTo>
                    <a:pt x="338" y="261"/>
                  </a:lnTo>
                  <a:lnTo>
                    <a:pt x="336" y="261"/>
                  </a:lnTo>
                  <a:lnTo>
                    <a:pt x="336" y="261"/>
                  </a:lnTo>
                  <a:lnTo>
                    <a:pt x="333" y="263"/>
                  </a:lnTo>
                  <a:lnTo>
                    <a:pt x="333" y="263"/>
                  </a:lnTo>
                  <a:lnTo>
                    <a:pt x="333" y="261"/>
                  </a:lnTo>
                  <a:lnTo>
                    <a:pt x="333" y="261"/>
                  </a:lnTo>
                  <a:lnTo>
                    <a:pt x="331" y="261"/>
                  </a:lnTo>
                  <a:lnTo>
                    <a:pt x="331" y="261"/>
                  </a:lnTo>
                  <a:lnTo>
                    <a:pt x="329" y="261"/>
                  </a:lnTo>
                  <a:lnTo>
                    <a:pt x="329" y="261"/>
                  </a:lnTo>
                  <a:lnTo>
                    <a:pt x="329" y="261"/>
                  </a:lnTo>
                  <a:lnTo>
                    <a:pt x="326" y="258"/>
                  </a:lnTo>
                  <a:lnTo>
                    <a:pt x="326" y="256"/>
                  </a:lnTo>
                  <a:lnTo>
                    <a:pt x="324" y="254"/>
                  </a:lnTo>
                  <a:lnTo>
                    <a:pt x="322" y="244"/>
                  </a:lnTo>
                  <a:lnTo>
                    <a:pt x="322" y="239"/>
                  </a:lnTo>
                  <a:lnTo>
                    <a:pt x="322" y="239"/>
                  </a:lnTo>
                  <a:lnTo>
                    <a:pt x="322" y="237"/>
                  </a:lnTo>
                  <a:lnTo>
                    <a:pt x="322" y="235"/>
                  </a:lnTo>
                  <a:lnTo>
                    <a:pt x="322" y="232"/>
                  </a:lnTo>
                  <a:lnTo>
                    <a:pt x="319" y="230"/>
                  </a:lnTo>
                  <a:lnTo>
                    <a:pt x="317" y="230"/>
                  </a:lnTo>
                  <a:lnTo>
                    <a:pt x="317" y="230"/>
                  </a:lnTo>
                  <a:lnTo>
                    <a:pt x="317" y="227"/>
                  </a:lnTo>
                  <a:lnTo>
                    <a:pt x="317" y="227"/>
                  </a:lnTo>
                  <a:lnTo>
                    <a:pt x="317" y="225"/>
                  </a:lnTo>
                  <a:lnTo>
                    <a:pt x="317" y="225"/>
                  </a:lnTo>
                  <a:lnTo>
                    <a:pt x="314" y="223"/>
                  </a:lnTo>
                  <a:lnTo>
                    <a:pt x="314" y="223"/>
                  </a:lnTo>
                  <a:lnTo>
                    <a:pt x="314" y="220"/>
                  </a:lnTo>
                  <a:lnTo>
                    <a:pt x="314" y="218"/>
                  </a:lnTo>
                  <a:lnTo>
                    <a:pt x="314" y="218"/>
                  </a:lnTo>
                  <a:lnTo>
                    <a:pt x="314" y="218"/>
                  </a:lnTo>
                  <a:lnTo>
                    <a:pt x="314" y="216"/>
                  </a:lnTo>
                  <a:lnTo>
                    <a:pt x="317" y="211"/>
                  </a:lnTo>
                  <a:lnTo>
                    <a:pt x="317" y="209"/>
                  </a:lnTo>
                  <a:lnTo>
                    <a:pt x="317" y="206"/>
                  </a:lnTo>
                  <a:lnTo>
                    <a:pt x="319" y="204"/>
                  </a:lnTo>
                  <a:lnTo>
                    <a:pt x="317" y="204"/>
                  </a:lnTo>
                  <a:lnTo>
                    <a:pt x="317" y="204"/>
                  </a:lnTo>
                  <a:lnTo>
                    <a:pt x="319" y="199"/>
                  </a:lnTo>
                  <a:lnTo>
                    <a:pt x="319" y="199"/>
                  </a:lnTo>
                  <a:lnTo>
                    <a:pt x="317" y="199"/>
                  </a:lnTo>
                  <a:lnTo>
                    <a:pt x="317" y="197"/>
                  </a:lnTo>
                  <a:lnTo>
                    <a:pt x="317" y="197"/>
                  </a:lnTo>
                  <a:lnTo>
                    <a:pt x="317" y="197"/>
                  </a:lnTo>
                  <a:lnTo>
                    <a:pt x="314" y="194"/>
                  </a:lnTo>
                  <a:lnTo>
                    <a:pt x="314" y="194"/>
                  </a:lnTo>
                  <a:lnTo>
                    <a:pt x="314" y="194"/>
                  </a:lnTo>
                  <a:lnTo>
                    <a:pt x="314" y="185"/>
                  </a:lnTo>
                  <a:lnTo>
                    <a:pt x="314" y="178"/>
                  </a:lnTo>
                  <a:lnTo>
                    <a:pt x="314" y="173"/>
                  </a:lnTo>
                  <a:lnTo>
                    <a:pt x="314" y="171"/>
                  </a:lnTo>
                  <a:lnTo>
                    <a:pt x="314" y="168"/>
                  </a:lnTo>
                  <a:lnTo>
                    <a:pt x="317" y="164"/>
                  </a:lnTo>
                  <a:lnTo>
                    <a:pt x="317" y="164"/>
                  </a:lnTo>
                  <a:lnTo>
                    <a:pt x="314" y="166"/>
                  </a:lnTo>
                  <a:lnTo>
                    <a:pt x="314" y="166"/>
                  </a:lnTo>
                  <a:lnTo>
                    <a:pt x="312" y="166"/>
                  </a:lnTo>
                  <a:lnTo>
                    <a:pt x="312" y="166"/>
                  </a:lnTo>
                  <a:lnTo>
                    <a:pt x="312" y="166"/>
                  </a:lnTo>
                  <a:lnTo>
                    <a:pt x="312" y="166"/>
                  </a:lnTo>
                  <a:lnTo>
                    <a:pt x="310" y="166"/>
                  </a:lnTo>
                  <a:lnTo>
                    <a:pt x="310" y="166"/>
                  </a:lnTo>
                  <a:lnTo>
                    <a:pt x="310" y="166"/>
                  </a:lnTo>
                  <a:lnTo>
                    <a:pt x="310" y="166"/>
                  </a:lnTo>
                  <a:lnTo>
                    <a:pt x="307" y="166"/>
                  </a:lnTo>
                  <a:lnTo>
                    <a:pt x="307" y="166"/>
                  </a:lnTo>
                  <a:lnTo>
                    <a:pt x="307" y="166"/>
                  </a:lnTo>
                  <a:lnTo>
                    <a:pt x="307" y="164"/>
                  </a:lnTo>
                  <a:lnTo>
                    <a:pt x="307" y="159"/>
                  </a:lnTo>
                  <a:lnTo>
                    <a:pt x="307" y="159"/>
                  </a:lnTo>
                  <a:lnTo>
                    <a:pt x="310" y="156"/>
                  </a:lnTo>
                  <a:lnTo>
                    <a:pt x="310" y="154"/>
                  </a:lnTo>
                  <a:lnTo>
                    <a:pt x="310" y="154"/>
                  </a:lnTo>
                  <a:lnTo>
                    <a:pt x="310" y="154"/>
                  </a:lnTo>
                  <a:lnTo>
                    <a:pt x="312" y="152"/>
                  </a:lnTo>
                  <a:lnTo>
                    <a:pt x="312" y="152"/>
                  </a:lnTo>
                  <a:lnTo>
                    <a:pt x="310" y="149"/>
                  </a:lnTo>
                  <a:lnTo>
                    <a:pt x="310" y="149"/>
                  </a:lnTo>
                  <a:lnTo>
                    <a:pt x="310" y="149"/>
                  </a:lnTo>
                  <a:lnTo>
                    <a:pt x="307" y="149"/>
                  </a:lnTo>
                  <a:lnTo>
                    <a:pt x="305" y="147"/>
                  </a:lnTo>
                  <a:lnTo>
                    <a:pt x="305" y="147"/>
                  </a:lnTo>
                  <a:lnTo>
                    <a:pt x="305" y="147"/>
                  </a:lnTo>
                  <a:lnTo>
                    <a:pt x="305" y="145"/>
                  </a:lnTo>
                  <a:lnTo>
                    <a:pt x="303" y="145"/>
                  </a:lnTo>
                  <a:lnTo>
                    <a:pt x="303" y="140"/>
                  </a:lnTo>
                  <a:lnTo>
                    <a:pt x="303" y="140"/>
                  </a:lnTo>
                  <a:lnTo>
                    <a:pt x="303" y="140"/>
                  </a:lnTo>
                  <a:lnTo>
                    <a:pt x="303" y="138"/>
                  </a:lnTo>
                  <a:lnTo>
                    <a:pt x="303" y="138"/>
                  </a:lnTo>
                  <a:lnTo>
                    <a:pt x="300" y="138"/>
                  </a:lnTo>
                  <a:lnTo>
                    <a:pt x="300" y="135"/>
                  </a:lnTo>
                  <a:lnTo>
                    <a:pt x="300" y="135"/>
                  </a:lnTo>
                  <a:lnTo>
                    <a:pt x="298" y="135"/>
                  </a:lnTo>
                  <a:lnTo>
                    <a:pt x="298" y="135"/>
                  </a:lnTo>
                  <a:lnTo>
                    <a:pt x="295" y="135"/>
                  </a:lnTo>
                  <a:lnTo>
                    <a:pt x="293" y="135"/>
                  </a:lnTo>
                  <a:lnTo>
                    <a:pt x="293" y="135"/>
                  </a:lnTo>
                  <a:lnTo>
                    <a:pt x="293" y="133"/>
                  </a:lnTo>
                  <a:lnTo>
                    <a:pt x="293" y="130"/>
                  </a:lnTo>
                  <a:lnTo>
                    <a:pt x="295" y="130"/>
                  </a:lnTo>
                  <a:lnTo>
                    <a:pt x="293" y="130"/>
                  </a:lnTo>
                  <a:lnTo>
                    <a:pt x="293" y="130"/>
                  </a:lnTo>
                  <a:lnTo>
                    <a:pt x="293" y="128"/>
                  </a:lnTo>
                  <a:lnTo>
                    <a:pt x="293" y="128"/>
                  </a:lnTo>
                  <a:lnTo>
                    <a:pt x="295" y="128"/>
                  </a:lnTo>
                  <a:lnTo>
                    <a:pt x="295" y="128"/>
                  </a:lnTo>
                  <a:lnTo>
                    <a:pt x="295" y="128"/>
                  </a:lnTo>
                  <a:lnTo>
                    <a:pt x="293" y="126"/>
                  </a:lnTo>
                  <a:lnTo>
                    <a:pt x="293" y="126"/>
                  </a:lnTo>
                  <a:lnTo>
                    <a:pt x="295" y="123"/>
                  </a:lnTo>
                  <a:lnTo>
                    <a:pt x="295" y="123"/>
                  </a:lnTo>
                  <a:lnTo>
                    <a:pt x="295" y="123"/>
                  </a:lnTo>
                  <a:lnTo>
                    <a:pt x="295" y="123"/>
                  </a:lnTo>
                  <a:lnTo>
                    <a:pt x="300" y="114"/>
                  </a:lnTo>
                  <a:lnTo>
                    <a:pt x="303" y="114"/>
                  </a:lnTo>
                  <a:lnTo>
                    <a:pt x="303" y="114"/>
                  </a:lnTo>
                  <a:lnTo>
                    <a:pt x="303" y="114"/>
                  </a:lnTo>
                  <a:lnTo>
                    <a:pt x="303" y="114"/>
                  </a:lnTo>
                  <a:lnTo>
                    <a:pt x="303" y="114"/>
                  </a:lnTo>
                  <a:lnTo>
                    <a:pt x="300" y="114"/>
                  </a:lnTo>
                  <a:lnTo>
                    <a:pt x="300" y="114"/>
                  </a:lnTo>
                  <a:lnTo>
                    <a:pt x="300" y="114"/>
                  </a:lnTo>
                  <a:lnTo>
                    <a:pt x="298" y="109"/>
                  </a:lnTo>
                  <a:lnTo>
                    <a:pt x="295" y="109"/>
                  </a:lnTo>
                  <a:lnTo>
                    <a:pt x="295" y="109"/>
                  </a:lnTo>
                  <a:lnTo>
                    <a:pt x="293" y="111"/>
                  </a:lnTo>
                  <a:lnTo>
                    <a:pt x="291" y="111"/>
                  </a:lnTo>
                  <a:lnTo>
                    <a:pt x="291" y="111"/>
                  </a:lnTo>
                  <a:lnTo>
                    <a:pt x="288" y="111"/>
                  </a:lnTo>
                  <a:lnTo>
                    <a:pt x="288" y="109"/>
                  </a:lnTo>
                  <a:lnTo>
                    <a:pt x="286" y="109"/>
                  </a:lnTo>
                  <a:lnTo>
                    <a:pt x="284" y="107"/>
                  </a:lnTo>
                  <a:lnTo>
                    <a:pt x="284" y="107"/>
                  </a:lnTo>
                  <a:lnTo>
                    <a:pt x="284" y="104"/>
                  </a:lnTo>
                  <a:lnTo>
                    <a:pt x="284" y="100"/>
                  </a:lnTo>
                  <a:lnTo>
                    <a:pt x="284" y="93"/>
                  </a:lnTo>
                  <a:lnTo>
                    <a:pt x="284" y="93"/>
                  </a:lnTo>
                  <a:lnTo>
                    <a:pt x="284" y="90"/>
                  </a:lnTo>
                  <a:lnTo>
                    <a:pt x="284" y="90"/>
                  </a:lnTo>
                  <a:lnTo>
                    <a:pt x="284" y="88"/>
                  </a:lnTo>
                  <a:lnTo>
                    <a:pt x="284" y="85"/>
                  </a:lnTo>
                  <a:lnTo>
                    <a:pt x="281" y="85"/>
                  </a:lnTo>
                  <a:lnTo>
                    <a:pt x="281" y="85"/>
                  </a:lnTo>
                  <a:lnTo>
                    <a:pt x="281" y="83"/>
                  </a:lnTo>
                  <a:lnTo>
                    <a:pt x="284" y="81"/>
                  </a:lnTo>
                  <a:lnTo>
                    <a:pt x="284" y="81"/>
                  </a:lnTo>
                  <a:lnTo>
                    <a:pt x="284" y="81"/>
                  </a:lnTo>
                  <a:lnTo>
                    <a:pt x="284" y="78"/>
                  </a:lnTo>
                  <a:lnTo>
                    <a:pt x="284" y="78"/>
                  </a:lnTo>
                  <a:lnTo>
                    <a:pt x="284" y="78"/>
                  </a:lnTo>
                  <a:lnTo>
                    <a:pt x="284" y="76"/>
                  </a:lnTo>
                  <a:lnTo>
                    <a:pt x="284" y="76"/>
                  </a:lnTo>
                  <a:lnTo>
                    <a:pt x="284" y="74"/>
                  </a:lnTo>
                  <a:lnTo>
                    <a:pt x="284" y="74"/>
                  </a:lnTo>
                  <a:lnTo>
                    <a:pt x="281" y="74"/>
                  </a:lnTo>
                  <a:lnTo>
                    <a:pt x="281" y="74"/>
                  </a:lnTo>
                  <a:lnTo>
                    <a:pt x="281" y="71"/>
                  </a:lnTo>
                  <a:lnTo>
                    <a:pt x="281" y="69"/>
                  </a:lnTo>
                  <a:lnTo>
                    <a:pt x="281" y="69"/>
                  </a:lnTo>
                  <a:lnTo>
                    <a:pt x="281" y="66"/>
                  </a:lnTo>
                  <a:lnTo>
                    <a:pt x="281" y="66"/>
                  </a:lnTo>
                  <a:lnTo>
                    <a:pt x="281" y="66"/>
                  </a:lnTo>
                  <a:lnTo>
                    <a:pt x="281" y="64"/>
                  </a:lnTo>
                  <a:lnTo>
                    <a:pt x="281" y="64"/>
                  </a:lnTo>
                  <a:lnTo>
                    <a:pt x="281" y="62"/>
                  </a:lnTo>
                  <a:lnTo>
                    <a:pt x="281" y="59"/>
                  </a:lnTo>
                  <a:lnTo>
                    <a:pt x="279" y="59"/>
                  </a:lnTo>
                  <a:lnTo>
                    <a:pt x="279" y="59"/>
                  </a:lnTo>
                  <a:lnTo>
                    <a:pt x="279" y="57"/>
                  </a:lnTo>
                  <a:lnTo>
                    <a:pt x="279" y="57"/>
                  </a:lnTo>
                  <a:lnTo>
                    <a:pt x="279" y="55"/>
                  </a:lnTo>
                  <a:lnTo>
                    <a:pt x="279" y="55"/>
                  </a:lnTo>
                  <a:lnTo>
                    <a:pt x="277" y="55"/>
                  </a:lnTo>
                  <a:lnTo>
                    <a:pt x="274" y="55"/>
                  </a:lnTo>
                  <a:lnTo>
                    <a:pt x="274" y="57"/>
                  </a:lnTo>
                  <a:lnTo>
                    <a:pt x="274" y="55"/>
                  </a:lnTo>
                  <a:lnTo>
                    <a:pt x="274" y="55"/>
                  </a:lnTo>
                  <a:lnTo>
                    <a:pt x="274" y="52"/>
                  </a:lnTo>
                  <a:lnTo>
                    <a:pt x="274" y="52"/>
                  </a:lnTo>
                  <a:lnTo>
                    <a:pt x="274" y="52"/>
                  </a:lnTo>
                  <a:lnTo>
                    <a:pt x="274" y="52"/>
                  </a:lnTo>
                  <a:lnTo>
                    <a:pt x="272" y="50"/>
                  </a:lnTo>
                  <a:lnTo>
                    <a:pt x="272" y="50"/>
                  </a:lnTo>
                  <a:lnTo>
                    <a:pt x="272" y="50"/>
                  </a:lnTo>
                  <a:lnTo>
                    <a:pt x="269" y="50"/>
                  </a:lnTo>
                  <a:lnTo>
                    <a:pt x="269" y="50"/>
                  </a:lnTo>
                  <a:lnTo>
                    <a:pt x="269" y="50"/>
                  </a:lnTo>
                  <a:lnTo>
                    <a:pt x="269" y="52"/>
                  </a:lnTo>
                  <a:lnTo>
                    <a:pt x="267" y="52"/>
                  </a:lnTo>
                  <a:lnTo>
                    <a:pt x="267" y="55"/>
                  </a:lnTo>
                  <a:lnTo>
                    <a:pt x="267" y="52"/>
                  </a:lnTo>
                  <a:lnTo>
                    <a:pt x="267" y="50"/>
                  </a:lnTo>
                  <a:lnTo>
                    <a:pt x="267" y="50"/>
                  </a:lnTo>
                  <a:lnTo>
                    <a:pt x="267" y="48"/>
                  </a:lnTo>
                  <a:lnTo>
                    <a:pt x="267" y="48"/>
                  </a:lnTo>
                  <a:lnTo>
                    <a:pt x="269" y="48"/>
                  </a:lnTo>
                  <a:lnTo>
                    <a:pt x="269" y="48"/>
                  </a:lnTo>
                  <a:lnTo>
                    <a:pt x="269" y="48"/>
                  </a:lnTo>
                  <a:lnTo>
                    <a:pt x="269" y="45"/>
                  </a:lnTo>
                  <a:lnTo>
                    <a:pt x="269" y="45"/>
                  </a:lnTo>
                  <a:lnTo>
                    <a:pt x="269" y="45"/>
                  </a:lnTo>
                  <a:lnTo>
                    <a:pt x="272" y="45"/>
                  </a:lnTo>
                  <a:lnTo>
                    <a:pt x="272" y="43"/>
                  </a:lnTo>
                  <a:lnTo>
                    <a:pt x="272" y="43"/>
                  </a:lnTo>
                  <a:lnTo>
                    <a:pt x="272" y="43"/>
                  </a:lnTo>
                  <a:lnTo>
                    <a:pt x="272" y="43"/>
                  </a:lnTo>
                  <a:lnTo>
                    <a:pt x="272" y="43"/>
                  </a:lnTo>
                  <a:lnTo>
                    <a:pt x="272" y="40"/>
                  </a:lnTo>
                  <a:lnTo>
                    <a:pt x="269" y="40"/>
                  </a:lnTo>
                  <a:lnTo>
                    <a:pt x="269" y="40"/>
                  </a:lnTo>
                  <a:lnTo>
                    <a:pt x="269" y="40"/>
                  </a:lnTo>
                  <a:lnTo>
                    <a:pt x="269" y="38"/>
                  </a:lnTo>
                  <a:lnTo>
                    <a:pt x="269" y="38"/>
                  </a:lnTo>
                  <a:lnTo>
                    <a:pt x="269" y="38"/>
                  </a:lnTo>
                  <a:lnTo>
                    <a:pt x="269" y="38"/>
                  </a:lnTo>
                  <a:lnTo>
                    <a:pt x="269" y="38"/>
                  </a:lnTo>
                  <a:lnTo>
                    <a:pt x="269" y="38"/>
                  </a:lnTo>
                  <a:lnTo>
                    <a:pt x="267" y="38"/>
                  </a:lnTo>
                  <a:lnTo>
                    <a:pt x="267" y="38"/>
                  </a:lnTo>
                  <a:lnTo>
                    <a:pt x="267" y="40"/>
                  </a:lnTo>
                  <a:lnTo>
                    <a:pt x="267" y="40"/>
                  </a:lnTo>
                  <a:lnTo>
                    <a:pt x="265" y="40"/>
                  </a:lnTo>
                  <a:lnTo>
                    <a:pt x="265" y="40"/>
                  </a:lnTo>
                  <a:lnTo>
                    <a:pt x="262" y="40"/>
                  </a:lnTo>
                  <a:lnTo>
                    <a:pt x="262" y="43"/>
                  </a:lnTo>
                  <a:lnTo>
                    <a:pt x="262" y="45"/>
                  </a:lnTo>
                  <a:lnTo>
                    <a:pt x="262" y="45"/>
                  </a:lnTo>
                  <a:lnTo>
                    <a:pt x="262" y="45"/>
                  </a:lnTo>
                  <a:lnTo>
                    <a:pt x="260" y="48"/>
                  </a:lnTo>
                  <a:lnTo>
                    <a:pt x="258" y="50"/>
                  </a:lnTo>
                  <a:lnTo>
                    <a:pt x="258" y="50"/>
                  </a:lnTo>
                  <a:lnTo>
                    <a:pt x="255" y="52"/>
                  </a:lnTo>
                  <a:lnTo>
                    <a:pt x="255" y="52"/>
                  </a:lnTo>
                  <a:lnTo>
                    <a:pt x="253" y="52"/>
                  </a:lnTo>
                  <a:lnTo>
                    <a:pt x="253" y="52"/>
                  </a:lnTo>
                  <a:lnTo>
                    <a:pt x="253" y="52"/>
                  </a:lnTo>
                  <a:lnTo>
                    <a:pt x="253" y="52"/>
                  </a:lnTo>
                  <a:lnTo>
                    <a:pt x="251" y="52"/>
                  </a:lnTo>
                  <a:lnTo>
                    <a:pt x="248" y="55"/>
                  </a:lnTo>
                  <a:lnTo>
                    <a:pt x="248" y="55"/>
                  </a:lnTo>
                  <a:lnTo>
                    <a:pt x="248" y="62"/>
                  </a:lnTo>
                  <a:lnTo>
                    <a:pt x="248" y="66"/>
                  </a:lnTo>
                  <a:lnTo>
                    <a:pt x="248" y="69"/>
                  </a:lnTo>
                  <a:lnTo>
                    <a:pt x="248" y="69"/>
                  </a:lnTo>
                  <a:lnTo>
                    <a:pt x="246" y="71"/>
                  </a:lnTo>
                  <a:lnTo>
                    <a:pt x="246" y="71"/>
                  </a:lnTo>
                  <a:lnTo>
                    <a:pt x="246" y="76"/>
                  </a:lnTo>
                  <a:lnTo>
                    <a:pt x="246" y="76"/>
                  </a:lnTo>
                  <a:lnTo>
                    <a:pt x="239" y="97"/>
                  </a:lnTo>
                  <a:lnTo>
                    <a:pt x="239" y="100"/>
                  </a:lnTo>
                  <a:lnTo>
                    <a:pt x="239" y="100"/>
                  </a:lnTo>
                  <a:lnTo>
                    <a:pt x="239" y="102"/>
                  </a:lnTo>
                  <a:lnTo>
                    <a:pt x="236" y="104"/>
                  </a:lnTo>
                  <a:lnTo>
                    <a:pt x="236" y="109"/>
                  </a:lnTo>
                  <a:lnTo>
                    <a:pt x="236" y="111"/>
                  </a:lnTo>
                  <a:lnTo>
                    <a:pt x="236" y="114"/>
                  </a:lnTo>
                  <a:lnTo>
                    <a:pt x="236" y="114"/>
                  </a:lnTo>
                  <a:lnTo>
                    <a:pt x="236" y="114"/>
                  </a:lnTo>
                  <a:lnTo>
                    <a:pt x="239" y="114"/>
                  </a:lnTo>
                  <a:lnTo>
                    <a:pt x="239" y="114"/>
                  </a:lnTo>
                  <a:lnTo>
                    <a:pt x="239" y="116"/>
                  </a:lnTo>
                  <a:lnTo>
                    <a:pt x="239" y="116"/>
                  </a:lnTo>
                  <a:lnTo>
                    <a:pt x="241" y="116"/>
                  </a:lnTo>
                  <a:lnTo>
                    <a:pt x="241" y="119"/>
                  </a:lnTo>
                  <a:lnTo>
                    <a:pt x="239" y="119"/>
                  </a:lnTo>
                  <a:lnTo>
                    <a:pt x="236" y="119"/>
                  </a:lnTo>
                  <a:lnTo>
                    <a:pt x="236" y="119"/>
                  </a:lnTo>
                  <a:lnTo>
                    <a:pt x="236" y="119"/>
                  </a:lnTo>
                  <a:lnTo>
                    <a:pt x="234" y="121"/>
                  </a:lnTo>
                  <a:lnTo>
                    <a:pt x="234" y="121"/>
                  </a:lnTo>
                  <a:lnTo>
                    <a:pt x="234" y="119"/>
                  </a:lnTo>
                  <a:lnTo>
                    <a:pt x="234" y="116"/>
                  </a:lnTo>
                  <a:lnTo>
                    <a:pt x="234" y="114"/>
                  </a:lnTo>
                  <a:lnTo>
                    <a:pt x="234" y="114"/>
                  </a:lnTo>
                  <a:lnTo>
                    <a:pt x="234" y="114"/>
                  </a:lnTo>
                  <a:lnTo>
                    <a:pt x="232" y="114"/>
                  </a:lnTo>
                  <a:lnTo>
                    <a:pt x="229" y="116"/>
                  </a:lnTo>
                  <a:lnTo>
                    <a:pt x="229" y="119"/>
                  </a:lnTo>
                  <a:lnTo>
                    <a:pt x="227" y="123"/>
                  </a:lnTo>
                  <a:lnTo>
                    <a:pt x="227" y="123"/>
                  </a:lnTo>
                  <a:lnTo>
                    <a:pt x="227" y="126"/>
                  </a:lnTo>
                  <a:lnTo>
                    <a:pt x="227" y="128"/>
                  </a:lnTo>
                  <a:lnTo>
                    <a:pt x="227" y="128"/>
                  </a:lnTo>
                  <a:lnTo>
                    <a:pt x="227" y="128"/>
                  </a:lnTo>
                  <a:lnTo>
                    <a:pt x="227" y="128"/>
                  </a:lnTo>
                  <a:lnTo>
                    <a:pt x="227" y="128"/>
                  </a:lnTo>
                  <a:lnTo>
                    <a:pt x="227" y="128"/>
                  </a:lnTo>
                  <a:lnTo>
                    <a:pt x="227" y="128"/>
                  </a:lnTo>
                  <a:lnTo>
                    <a:pt x="227" y="128"/>
                  </a:lnTo>
                  <a:lnTo>
                    <a:pt x="227" y="128"/>
                  </a:lnTo>
                  <a:lnTo>
                    <a:pt x="227" y="128"/>
                  </a:lnTo>
                  <a:lnTo>
                    <a:pt x="229" y="128"/>
                  </a:lnTo>
                  <a:lnTo>
                    <a:pt x="227" y="130"/>
                  </a:lnTo>
                  <a:lnTo>
                    <a:pt x="227" y="130"/>
                  </a:lnTo>
                  <a:lnTo>
                    <a:pt x="227" y="130"/>
                  </a:lnTo>
                  <a:lnTo>
                    <a:pt x="224" y="128"/>
                  </a:lnTo>
                  <a:lnTo>
                    <a:pt x="224" y="128"/>
                  </a:lnTo>
                  <a:lnTo>
                    <a:pt x="222" y="130"/>
                  </a:lnTo>
                  <a:lnTo>
                    <a:pt x="222" y="133"/>
                  </a:lnTo>
                  <a:lnTo>
                    <a:pt x="217" y="147"/>
                  </a:lnTo>
                  <a:lnTo>
                    <a:pt x="217" y="147"/>
                  </a:lnTo>
                  <a:lnTo>
                    <a:pt x="217" y="149"/>
                  </a:lnTo>
                  <a:lnTo>
                    <a:pt x="217" y="149"/>
                  </a:lnTo>
                  <a:lnTo>
                    <a:pt x="220" y="147"/>
                  </a:lnTo>
                  <a:lnTo>
                    <a:pt x="222" y="147"/>
                  </a:lnTo>
                  <a:lnTo>
                    <a:pt x="222" y="147"/>
                  </a:lnTo>
                  <a:lnTo>
                    <a:pt x="222" y="147"/>
                  </a:lnTo>
                  <a:lnTo>
                    <a:pt x="222" y="147"/>
                  </a:lnTo>
                  <a:lnTo>
                    <a:pt x="220" y="147"/>
                  </a:lnTo>
                  <a:lnTo>
                    <a:pt x="220" y="147"/>
                  </a:lnTo>
                  <a:lnTo>
                    <a:pt x="220" y="142"/>
                  </a:lnTo>
                  <a:lnTo>
                    <a:pt x="220" y="142"/>
                  </a:lnTo>
                  <a:lnTo>
                    <a:pt x="220" y="142"/>
                  </a:lnTo>
                  <a:lnTo>
                    <a:pt x="220" y="142"/>
                  </a:lnTo>
                  <a:lnTo>
                    <a:pt x="220" y="142"/>
                  </a:lnTo>
                  <a:lnTo>
                    <a:pt x="220" y="142"/>
                  </a:lnTo>
                  <a:lnTo>
                    <a:pt x="222" y="142"/>
                  </a:lnTo>
                  <a:lnTo>
                    <a:pt x="222" y="142"/>
                  </a:lnTo>
                  <a:lnTo>
                    <a:pt x="224" y="142"/>
                  </a:lnTo>
                  <a:lnTo>
                    <a:pt x="224" y="142"/>
                  </a:lnTo>
                  <a:lnTo>
                    <a:pt x="224" y="142"/>
                  </a:lnTo>
                  <a:lnTo>
                    <a:pt x="222" y="145"/>
                  </a:lnTo>
                  <a:lnTo>
                    <a:pt x="224" y="145"/>
                  </a:lnTo>
                  <a:lnTo>
                    <a:pt x="224" y="147"/>
                  </a:lnTo>
                  <a:lnTo>
                    <a:pt x="224" y="147"/>
                  </a:lnTo>
                  <a:lnTo>
                    <a:pt x="227" y="149"/>
                  </a:lnTo>
                  <a:lnTo>
                    <a:pt x="227" y="149"/>
                  </a:lnTo>
                  <a:lnTo>
                    <a:pt x="227" y="149"/>
                  </a:lnTo>
                  <a:lnTo>
                    <a:pt x="227" y="149"/>
                  </a:lnTo>
                  <a:lnTo>
                    <a:pt x="229" y="149"/>
                  </a:lnTo>
                  <a:lnTo>
                    <a:pt x="232" y="149"/>
                  </a:lnTo>
                  <a:lnTo>
                    <a:pt x="232" y="149"/>
                  </a:lnTo>
                  <a:lnTo>
                    <a:pt x="232" y="149"/>
                  </a:lnTo>
                  <a:lnTo>
                    <a:pt x="234" y="149"/>
                  </a:lnTo>
                  <a:lnTo>
                    <a:pt x="234" y="149"/>
                  </a:lnTo>
                  <a:lnTo>
                    <a:pt x="234" y="149"/>
                  </a:lnTo>
                  <a:lnTo>
                    <a:pt x="236" y="149"/>
                  </a:lnTo>
                  <a:lnTo>
                    <a:pt x="236" y="149"/>
                  </a:lnTo>
                  <a:lnTo>
                    <a:pt x="234" y="149"/>
                  </a:lnTo>
                  <a:lnTo>
                    <a:pt x="234" y="149"/>
                  </a:lnTo>
                  <a:lnTo>
                    <a:pt x="234" y="149"/>
                  </a:lnTo>
                  <a:lnTo>
                    <a:pt x="232" y="152"/>
                  </a:lnTo>
                  <a:lnTo>
                    <a:pt x="232" y="152"/>
                  </a:lnTo>
                  <a:lnTo>
                    <a:pt x="229" y="154"/>
                  </a:lnTo>
                  <a:lnTo>
                    <a:pt x="229" y="154"/>
                  </a:lnTo>
                  <a:lnTo>
                    <a:pt x="229" y="154"/>
                  </a:lnTo>
                  <a:lnTo>
                    <a:pt x="232" y="154"/>
                  </a:lnTo>
                  <a:lnTo>
                    <a:pt x="232" y="156"/>
                  </a:lnTo>
                  <a:lnTo>
                    <a:pt x="232" y="156"/>
                  </a:lnTo>
                  <a:lnTo>
                    <a:pt x="234" y="156"/>
                  </a:lnTo>
                  <a:lnTo>
                    <a:pt x="234" y="156"/>
                  </a:lnTo>
                  <a:lnTo>
                    <a:pt x="236" y="156"/>
                  </a:lnTo>
                  <a:lnTo>
                    <a:pt x="239" y="156"/>
                  </a:lnTo>
                  <a:lnTo>
                    <a:pt x="236" y="159"/>
                  </a:lnTo>
                  <a:lnTo>
                    <a:pt x="232" y="159"/>
                  </a:lnTo>
                  <a:lnTo>
                    <a:pt x="234" y="161"/>
                  </a:lnTo>
                  <a:lnTo>
                    <a:pt x="234" y="164"/>
                  </a:lnTo>
                  <a:lnTo>
                    <a:pt x="234" y="166"/>
                  </a:lnTo>
                  <a:lnTo>
                    <a:pt x="234" y="166"/>
                  </a:lnTo>
                  <a:lnTo>
                    <a:pt x="234" y="168"/>
                  </a:lnTo>
                  <a:lnTo>
                    <a:pt x="234" y="168"/>
                  </a:lnTo>
                  <a:lnTo>
                    <a:pt x="232" y="166"/>
                  </a:lnTo>
                  <a:lnTo>
                    <a:pt x="232" y="166"/>
                  </a:lnTo>
                  <a:lnTo>
                    <a:pt x="232" y="166"/>
                  </a:lnTo>
                  <a:lnTo>
                    <a:pt x="232" y="164"/>
                  </a:lnTo>
                  <a:lnTo>
                    <a:pt x="232" y="161"/>
                  </a:lnTo>
                  <a:lnTo>
                    <a:pt x="232" y="156"/>
                  </a:lnTo>
                  <a:lnTo>
                    <a:pt x="232" y="156"/>
                  </a:lnTo>
                  <a:lnTo>
                    <a:pt x="229" y="156"/>
                  </a:lnTo>
                  <a:lnTo>
                    <a:pt x="229" y="154"/>
                  </a:lnTo>
                  <a:lnTo>
                    <a:pt x="229" y="156"/>
                  </a:lnTo>
                  <a:lnTo>
                    <a:pt x="229" y="156"/>
                  </a:lnTo>
                  <a:lnTo>
                    <a:pt x="229" y="154"/>
                  </a:lnTo>
                  <a:lnTo>
                    <a:pt x="229" y="154"/>
                  </a:lnTo>
                  <a:lnTo>
                    <a:pt x="227" y="154"/>
                  </a:lnTo>
                  <a:lnTo>
                    <a:pt x="227" y="154"/>
                  </a:lnTo>
                  <a:lnTo>
                    <a:pt x="227" y="156"/>
                  </a:lnTo>
                  <a:lnTo>
                    <a:pt x="227" y="159"/>
                  </a:lnTo>
                  <a:lnTo>
                    <a:pt x="224" y="161"/>
                  </a:lnTo>
                  <a:lnTo>
                    <a:pt x="224" y="161"/>
                  </a:lnTo>
                  <a:lnTo>
                    <a:pt x="224" y="164"/>
                  </a:lnTo>
                  <a:lnTo>
                    <a:pt x="224" y="166"/>
                  </a:lnTo>
                  <a:lnTo>
                    <a:pt x="222" y="166"/>
                  </a:lnTo>
                  <a:lnTo>
                    <a:pt x="220" y="168"/>
                  </a:lnTo>
                  <a:lnTo>
                    <a:pt x="220" y="168"/>
                  </a:lnTo>
                  <a:lnTo>
                    <a:pt x="220" y="168"/>
                  </a:lnTo>
                  <a:lnTo>
                    <a:pt x="217" y="168"/>
                  </a:lnTo>
                  <a:lnTo>
                    <a:pt x="217" y="168"/>
                  </a:lnTo>
                  <a:lnTo>
                    <a:pt x="217" y="171"/>
                  </a:lnTo>
                  <a:lnTo>
                    <a:pt x="217" y="171"/>
                  </a:lnTo>
                  <a:lnTo>
                    <a:pt x="215" y="173"/>
                  </a:lnTo>
                  <a:lnTo>
                    <a:pt x="215" y="173"/>
                  </a:lnTo>
                  <a:lnTo>
                    <a:pt x="215" y="173"/>
                  </a:lnTo>
                  <a:lnTo>
                    <a:pt x="215" y="173"/>
                  </a:lnTo>
                  <a:lnTo>
                    <a:pt x="217" y="175"/>
                  </a:lnTo>
                  <a:lnTo>
                    <a:pt x="217" y="175"/>
                  </a:lnTo>
                  <a:lnTo>
                    <a:pt x="217" y="178"/>
                  </a:lnTo>
                  <a:lnTo>
                    <a:pt x="217" y="180"/>
                  </a:lnTo>
                  <a:lnTo>
                    <a:pt x="217" y="182"/>
                  </a:lnTo>
                  <a:lnTo>
                    <a:pt x="217" y="182"/>
                  </a:lnTo>
                  <a:lnTo>
                    <a:pt x="217" y="185"/>
                  </a:lnTo>
                  <a:lnTo>
                    <a:pt x="220" y="185"/>
                  </a:lnTo>
                  <a:lnTo>
                    <a:pt x="220" y="185"/>
                  </a:lnTo>
                  <a:lnTo>
                    <a:pt x="220" y="185"/>
                  </a:lnTo>
                  <a:lnTo>
                    <a:pt x="220" y="185"/>
                  </a:lnTo>
                  <a:lnTo>
                    <a:pt x="220" y="185"/>
                  </a:lnTo>
                  <a:lnTo>
                    <a:pt x="220" y="187"/>
                  </a:lnTo>
                  <a:lnTo>
                    <a:pt x="220" y="187"/>
                  </a:lnTo>
                  <a:lnTo>
                    <a:pt x="220" y="187"/>
                  </a:lnTo>
                  <a:lnTo>
                    <a:pt x="220" y="187"/>
                  </a:lnTo>
                  <a:lnTo>
                    <a:pt x="220" y="187"/>
                  </a:lnTo>
                  <a:lnTo>
                    <a:pt x="220" y="190"/>
                  </a:lnTo>
                  <a:lnTo>
                    <a:pt x="220" y="190"/>
                  </a:lnTo>
                  <a:lnTo>
                    <a:pt x="220" y="190"/>
                  </a:lnTo>
                  <a:lnTo>
                    <a:pt x="220" y="192"/>
                  </a:lnTo>
                  <a:lnTo>
                    <a:pt x="220" y="192"/>
                  </a:lnTo>
                  <a:lnTo>
                    <a:pt x="220" y="192"/>
                  </a:lnTo>
                  <a:lnTo>
                    <a:pt x="220" y="194"/>
                  </a:lnTo>
                  <a:lnTo>
                    <a:pt x="220" y="194"/>
                  </a:lnTo>
                  <a:lnTo>
                    <a:pt x="220" y="194"/>
                  </a:lnTo>
                  <a:lnTo>
                    <a:pt x="217" y="194"/>
                  </a:lnTo>
                  <a:lnTo>
                    <a:pt x="217" y="194"/>
                  </a:lnTo>
                  <a:lnTo>
                    <a:pt x="217" y="194"/>
                  </a:lnTo>
                  <a:lnTo>
                    <a:pt x="217" y="197"/>
                  </a:lnTo>
                  <a:lnTo>
                    <a:pt x="215" y="199"/>
                  </a:lnTo>
                  <a:lnTo>
                    <a:pt x="215" y="201"/>
                  </a:lnTo>
                  <a:lnTo>
                    <a:pt x="213" y="204"/>
                  </a:lnTo>
                  <a:lnTo>
                    <a:pt x="213" y="204"/>
                  </a:lnTo>
                  <a:lnTo>
                    <a:pt x="213" y="204"/>
                  </a:lnTo>
                  <a:lnTo>
                    <a:pt x="213" y="209"/>
                  </a:lnTo>
                  <a:lnTo>
                    <a:pt x="208" y="220"/>
                  </a:lnTo>
                  <a:lnTo>
                    <a:pt x="208" y="225"/>
                  </a:lnTo>
                  <a:lnTo>
                    <a:pt x="208" y="230"/>
                  </a:lnTo>
                  <a:lnTo>
                    <a:pt x="210" y="235"/>
                  </a:lnTo>
                  <a:lnTo>
                    <a:pt x="213" y="235"/>
                  </a:lnTo>
                  <a:lnTo>
                    <a:pt x="213" y="237"/>
                  </a:lnTo>
                  <a:lnTo>
                    <a:pt x="215" y="239"/>
                  </a:lnTo>
                  <a:lnTo>
                    <a:pt x="215" y="242"/>
                  </a:lnTo>
                  <a:lnTo>
                    <a:pt x="215" y="244"/>
                  </a:lnTo>
                  <a:lnTo>
                    <a:pt x="213" y="246"/>
                  </a:lnTo>
                  <a:lnTo>
                    <a:pt x="210" y="256"/>
                  </a:lnTo>
                  <a:lnTo>
                    <a:pt x="210" y="258"/>
                  </a:lnTo>
                  <a:lnTo>
                    <a:pt x="210" y="261"/>
                  </a:lnTo>
                  <a:lnTo>
                    <a:pt x="210" y="263"/>
                  </a:lnTo>
                  <a:lnTo>
                    <a:pt x="210" y="265"/>
                  </a:lnTo>
                  <a:lnTo>
                    <a:pt x="210" y="265"/>
                  </a:lnTo>
                  <a:lnTo>
                    <a:pt x="210" y="270"/>
                  </a:lnTo>
                  <a:lnTo>
                    <a:pt x="213" y="284"/>
                  </a:lnTo>
                  <a:lnTo>
                    <a:pt x="213" y="284"/>
                  </a:lnTo>
                  <a:lnTo>
                    <a:pt x="215" y="287"/>
                  </a:lnTo>
                  <a:lnTo>
                    <a:pt x="215" y="287"/>
                  </a:lnTo>
                  <a:lnTo>
                    <a:pt x="215" y="289"/>
                  </a:lnTo>
                  <a:lnTo>
                    <a:pt x="215" y="289"/>
                  </a:lnTo>
                  <a:lnTo>
                    <a:pt x="215" y="289"/>
                  </a:lnTo>
                  <a:lnTo>
                    <a:pt x="215" y="291"/>
                  </a:lnTo>
                  <a:lnTo>
                    <a:pt x="215" y="291"/>
                  </a:lnTo>
                  <a:lnTo>
                    <a:pt x="215" y="294"/>
                  </a:lnTo>
                  <a:lnTo>
                    <a:pt x="215" y="294"/>
                  </a:lnTo>
                  <a:lnTo>
                    <a:pt x="215" y="296"/>
                  </a:lnTo>
                  <a:lnTo>
                    <a:pt x="215" y="296"/>
                  </a:lnTo>
                  <a:lnTo>
                    <a:pt x="215" y="296"/>
                  </a:lnTo>
                  <a:lnTo>
                    <a:pt x="213" y="299"/>
                  </a:lnTo>
                  <a:lnTo>
                    <a:pt x="215" y="299"/>
                  </a:lnTo>
                  <a:lnTo>
                    <a:pt x="215" y="299"/>
                  </a:lnTo>
                  <a:lnTo>
                    <a:pt x="213" y="301"/>
                  </a:lnTo>
                  <a:lnTo>
                    <a:pt x="213" y="301"/>
                  </a:lnTo>
                  <a:lnTo>
                    <a:pt x="213" y="301"/>
                  </a:lnTo>
                  <a:lnTo>
                    <a:pt x="213" y="303"/>
                  </a:lnTo>
                  <a:lnTo>
                    <a:pt x="210" y="303"/>
                  </a:lnTo>
                  <a:lnTo>
                    <a:pt x="210" y="303"/>
                  </a:lnTo>
                  <a:lnTo>
                    <a:pt x="210" y="306"/>
                  </a:lnTo>
                  <a:lnTo>
                    <a:pt x="210" y="308"/>
                  </a:lnTo>
                  <a:lnTo>
                    <a:pt x="210" y="308"/>
                  </a:lnTo>
                  <a:lnTo>
                    <a:pt x="206" y="320"/>
                  </a:lnTo>
                  <a:lnTo>
                    <a:pt x="203" y="329"/>
                  </a:lnTo>
                  <a:lnTo>
                    <a:pt x="201" y="341"/>
                  </a:lnTo>
                  <a:lnTo>
                    <a:pt x="201" y="343"/>
                  </a:lnTo>
                  <a:lnTo>
                    <a:pt x="201" y="343"/>
                  </a:lnTo>
                  <a:lnTo>
                    <a:pt x="198" y="346"/>
                  </a:lnTo>
                  <a:lnTo>
                    <a:pt x="198" y="346"/>
                  </a:lnTo>
                  <a:lnTo>
                    <a:pt x="198" y="346"/>
                  </a:lnTo>
                  <a:lnTo>
                    <a:pt x="201" y="353"/>
                  </a:lnTo>
                  <a:lnTo>
                    <a:pt x="201" y="353"/>
                  </a:lnTo>
                  <a:lnTo>
                    <a:pt x="201" y="355"/>
                  </a:lnTo>
                  <a:lnTo>
                    <a:pt x="198" y="360"/>
                  </a:lnTo>
                  <a:lnTo>
                    <a:pt x="198" y="362"/>
                  </a:lnTo>
                  <a:lnTo>
                    <a:pt x="196" y="362"/>
                  </a:lnTo>
                  <a:lnTo>
                    <a:pt x="196" y="362"/>
                  </a:lnTo>
                  <a:lnTo>
                    <a:pt x="196" y="365"/>
                  </a:lnTo>
                  <a:lnTo>
                    <a:pt x="196" y="367"/>
                  </a:lnTo>
                  <a:lnTo>
                    <a:pt x="196" y="370"/>
                  </a:lnTo>
                  <a:lnTo>
                    <a:pt x="196" y="370"/>
                  </a:lnTo>
                  <a:lnTo>
                    <a:pt x="194" y="372"/>
                  </a:lnTo>
                  <a:lnTo>
                    <a:pt x="194" y="372"/>
                  </a:lnTo>
                  <a:lnTo>
                    <a:pt x="194" y="374"/>
                  </a:lnTo>
                  <a:lnTo>
                    <a:pt x="194" y="374"/>
                  </a:lnTo>
                  <a:lnTo>
                    <a:pt x="194" y="374"/>
                  </a:lnTo>
                  <a:lnTo>
                    <a:pt x="194" y="377"/>
                  </a:lnTo>
                  <a:lnTo>
                    <a:pt x="194" y="377"/>
                  </a:lnTo>
                  <a:lnTo>
                    <a:pt x="194" y="377"/>
                  </a:lnTo>
                  <a:lnTo>
                    <a:pt x="194" y="379"/>
                  </a:lnTo>
                  <a:lnTo>
                    <a:pt x="194" y="379"/>
                  </a:lnTo>
                  <a:lnTo>
                    <a:pt x="194" y="381"/>
                  </a:lnTo>
                  <a:lnTo>
                    <a:pt x="191" y="384"/>
                  </a:lnTo>
                  <a:lnTo>
                    <a:pt x="191" y="384"/>
                  </a:lnTo>
                  <a:lnTo>
                    <a:pt x="189" y="384"/>
                  </a:lnTo>
                  <a:lnTo>
                    <a:pt x="189" y="388"/>
                  </a:lnTo>
                  <a:lnTo>
                    <a:pt x="189" y="388"/>
                  </a:lnTo>
                  <a:lnTo>
                    <a:pt x="189" y="391"/>
                  </a:lnTo>
                  <a:lnTo>
                    <a:pt x="189" y="391"/>
                  </a:lnTo>
                  <a:lnTo>
                    <a:pt x="184" y="396"/>
                  </a:lnTo>
                  <a:lnTo>
                    <a:pt x="184" y="396"/>
                  </a:lnTo>
                  <a:lnTo>
                    <a:pt x="184" y="396"/>
                  </a:lnTo>
                  <a:lnTo>
                    <a:pt x="182" y="396"/>
                  </a:lnTo>
                  <a:lnTo>
                    <a:pt x="182" y="398"/>
                  </a:lnTo>
                  <a:lnTo>
                    <a:pt x="182" y="398"/>
                  </a:lnTo>
                  <a:lnTo>
                    <a:pt x="180" y="403"/>
                  </a:lnTo>
                  <a:lnTo>
                    <a:pt x="175" y="410"/>
                  </a:lnTo>
                  <a:lnTo>
                    <a:pt x="175" y="410"/>
                  </a:lnTo>
                  <a:lnTo>
                    <a:pt x="175" y="410"/>
                  </a:lnTo>
                  <a:lnTo>
                    <a:pt x="175" y="412"/>
                  </a:lnTo>
                  <a:lnTo>
                    <a:pt x="175" y="412"/>
                  </a:lnTo>
                  <a:lnTo>
                    <a:pt x="175" y="417"/>
                  </a:lnTo>
                  <a:lnTo>
                    <a:pt x="172" y="417"/>
                  </a:lnTo>
                  <a:lnTo>
                    <a:pt x="172" y="419"/>
                  </a:lnTo>
                  <a:lnTo>
                    <a:pt x="172" y="419"/>
                  </a:lnTo>
                  <a:lnTo>
                    <a:pt x="172" y="422"/>
                  </a:lnTo>
                  <a:lnTo>
                    <a:pt x="172" y="422"/>
                  </a:lnTo>
                  <a:lnTo>
                    <a:pt x="170" y="424"/>
                  </a:lnTo>
                  <a:lnTo>
                    <a:pt x="170" y="429"/>
                  </a:lnTo>
                  <a:lnTo>
                    <a:pt x="168" y="433"/>
                  </a:lnTo>
                  <a:lnTo>
                    <a:pt x="168" y="433"/>
                  </a:lnTo>
                  <a:lnTo>
                    <a:pt x="168" y="436"/>
                  </a:lnTo>
                  <a:lnTo>
                    <a:pt x="165" y="436"/>
                  </a:lnTo>
                  <a:lnTo>
                    <a:pt x="165" y="436"/>
                  </a:lnTo>
                  <a:lnTo>
                    <a:pt x="163" y="436"/>
                  </a:lnTo>
                  <a:lnTo>
                    <a:pt x="163" y="436"/>
                  </a:lnTo>
                  <a:lnTo>
                    <a:pt x="163" y="438"/>
                  </a:lnTo>
                  <a:lnTo>
                    <a:pt x="163" y="438"/>
                  </a:lnTo>
                  <a:lnTo>
                    <a:pt x="163" y="438"/>
                  </a:lnTo>
                  <a:lnTo>
                    <a:pt x="161" y="441"/>
                  </a:lnTo>
                  <a:lnTo>
                    <a:pt x="158" y="441"/>
                  </a:lnTo>
                  <a:lnTo>
                    <a:pt x="158" y="441"/>
                  </a:lnTo>
                  <a:lnTo>
                    <a:pt x="156" y="443"/>
                  </a:lnTo>
                  <a:lnTo>
                    <a:pt x="156" y="443"/>
                  </a:lnTo>
                  <a:lnTo>
                    <a:pt x="156" y="443"/>
                  </a:lnTo>
                  <a:lnTo>
                    <a:pt x="153" y="443"/>
                  </a:lnTo>
                  <a:lnTo>
                    <a:pt x="153" y="443"/>
                  </a:lnTo>
                  <a:lnTo>
                    <a:pt x="151" y="445"/>
                  </a:lnTo>
                  <a:lnTo>
                    <a:pt x="151" y="445"/>
                  </a:lnTo>
                  <a:lnTo>
                    <a:pt x="151" y="445"/>
                  </a:lnTo>
                  <a:lnTo>
                    <a:pt x="149" y="445"/>
                  </a:lnTo>
                  <a:lnTo>
                    <a:pt x="146" y="445"/>
                  </a:lnTo>
                  <a:lnTo>
                    <a:pt x="146" y="448"/>
                  </a:lnTo>
                  <a:lnTo>
                    <a:pt x="146" y="448"/>
                  </a:lnTo>
                  <a:lnTo>
                    <a:pt x="144" y="448"/>
                  </a:lnTo>
                  <a:lnTo>
                    <a:pt x="137" y="450"/>
                  </a:lnTo>
                  <a:lnTo>
                    <a:pt x="130" y="450"/>
                  </a:lnTo>
                  <a:lnTo>
                    <a:pt x="125" y="450"/>
                  </a:lnTo>
                  <a:lnTo>
                    <a:pt x="123" y="450"/>
                  </a:lnTo>
                  <a:lnTo>
                    <a:pt x="123" y="448"/>
                  </a:lnTo>
                  <a:lnTo>
                    <a:pt x="120" y="445"/>
                  </a:lnTo>
                  <a:lnTo>
                    <a:pt x="120" y="445"/>
                  </a:lnTo>
                  <a:lnTo>
                    <a:pt x="116" y="443"/>
                  </a:lnTo>
                  <a:lnTo>
                    <a:pt x="116" y="443"/>
                  </a:lnTo>
                  <a:lnTo>
                    <a:pt x="113" y="443"/>
                  </a:lnTo>
                  <a:lnTo>
                    <a:pt x="113" y="443"/>
                  </a:lnTo>
                  <a:lnTo>
                    <a:pt x="109" y="441"/>
                  </a:lnTo>
                  <a:lnTo>
                    <a:pt x="109" y="441"/>
                  </a:lnTo>
                  <a:lnTo>
                    <a:pt x="106" y="441"/>
                  </a:lnTo>
                  <a:lnTo>
                    <a:pt x="104" y="438"/>
                  </a:lnTo>
                  <a:lnTo>
                    <a:pt x="104" y="436"/>
                  </a:lnTo>
                  <a:lnTo>
                    <a:pt x="101" y="433"/>
                  </a:lnTo>
                  <a:lnTo>
                    <a:pt x="99" y="433"/>
                  </a:lnTo>
                  <a:lnTo>
                    <a:pt x="99" y="433"/>
                  </a:lnTo>
                  <a:lnTo>
                    <a:pt x="97" y="433"/>
                  </a:lnTo>
                  <a:lnTo>
                    <a:pt x="97" y="431"/>
                  </a:lnTo>
                  <a:lnTo>
                    <a:pt x="97" y="431"/>
                  </a:lnTo>
                  <a:lnTo>
                    <a:pt x="94" y="431"/>
                  </a:lnTo>
                  <a:lnTo>
                    <a:pt x="90" y="429"/>
                  </a:lnTo>
                  <a:lnTo>
                    <a:pt x="87" y="429"/>
                  </a:lnTo>
                  <a:lnTo>
                    <a:pt x="87" y="429"/>
                  </a:lnTo>
                  <a:lnTo>
                    <a:pt x="85" y="426"/>
                  </a:lnTo>
                  <a:lnTo>
                    <a:pt x="82" y="422"/>
                  </a:lnTo>
                  <a:lnTo>
                    <a:pt x="82" y="419"/>
                  </a:lnTo>
                  <a:lnTo>
                    <a:pt x="82" y="415"/>
                  </a:lnTo>
                  <a:lnTo>
                    <a:pt x="82" y="412"/>
                  </a:lnTo>
                  <a:lnTo>
                    <a:pt x="82" y="410"/>
                  </a:lnTo>
                  <a:lnTo>
                    <a:pt x="80" y="410"/>
                  </a:lnTo>
                  <a:lnTo>
                    <a:pt x="78" y="407"/>
                  </a:lnTo>
                  <a:lnTo>
                    <a:pt x="78" y="403"/>
                  </a:lnTo>
                  <a:lnTo>
                    <a:pt x="75" y="403"/>
                  </a:lnTo>
                  <a:lnTo>
                    <a:pt x="73" y="403"/>
                  </a:lnTo>
                  <a:lnTo>
                    <a:pt x="68" y="403"/>
                  </a:lnTo>
                  <a:lnTo>
                    <a:pt x="66" y="400"/>
                  </a:lnTo>
                  <a:lnTo>
                    <a:pt x="66" y="400"/>
                  </a:lnTo>
                  <a:lnTo>
                    <a:pt x="61" y="400"/>
                  </a:lnTo>
                  <a:lnTo>
                    <a:pt x="61" y="398"/>
                  </a:lnTo>
                  <a:lnTo>
                    <a:pt x="61" y="398"/>
                  </a:lnTo>
                  <a:lnTo>
                    <a:pt x="59" y="398"/>
                  </a:lnTo>
                  <a:lnTo>
                    <a:pt x="59" y="398"/>
                  </a:lnTo>
                  <a:lnTo>
                    <a:pt x="56" y="396"/>
                  </a:lnTo>
                  <a:lnTo>
                    <a:pt x="56" y="396"/>
                  </a:lnTo>
                  <a:lnTo>
                    <a:pt x="52" y="396"/>
                  </a:lnTo>
                  <a:lnTo>
                    <a:pt x="49" y="396"/>
                  </a:lnTo>
                  <a:lnTo>
                    <a:pt x="47" y="396"/>
                  </a:lnTo>
                  <a:lnTo>
                    <a:pt x="45" y="396"/>
                  </a:lnTo>
                  <a:lnTo>
                    <a:pt x="42" y="393"/>
                  </a:lnTo>
                  <a:lnTo>
                    <a:pt x="40" y="393"/>
                  </a:lnTo>
                  <a:lnTo>
                    <a:pt x="40" y="393"/>
                  </a:lnTo>
                  <a:lnTo>
                    <a:pt x="40" y="393"/>
                  </a:lnTo>
                  <a:lnTo>
                    <a:pt x="37" y="393"/>
                  </a:lnTo>
                  <a:lnTo>
                    <a:pt x="37" y="393"/>
                  </a:lnTo>
                  <a:lnTo>
                    <a:pt x="37" y="393"/>
                  </a:lnTo>
                  <a:lnTo>
                    <a:pt x="35" y="393"/>
                  </a:lnTo>
                  <a:lnTo>
                    <a:pt x="35" y="391"/>
                  </a:lnTo>
                  <a:lnTo>
                    <a:pt x="33" y="391"/>
                  </a:lnTo>
                  <a:lnTo>
                    <a:pt x="33" y="391"/>
                  </a:lnTo>
                  <a:lnTo>
                    <a:pt x="30" y="386"/>
                  </a:lnTo>
                  <a:lnTo>
                    <a:pt x="28" y="386"/>
                  </a:lnTo>
                  <a:lnTo>
                    <a:pt x="26" y="381"/>
                  </a:lnTo>
                  <a:lnTo>
                    <a:pt x="23" y="381"/>
                  </a:lnTo>
                  <a:lnTo>
                    <a:pt x="23" y="384"/>
                  </a:lnTo>
                  <a:lnTo>
                    <a:pt x="23" y="400"/>
                  </a:lnTo>
                  <a:lnTo>
                    <a:pt x="23" y="417"/>
                  </a:lnTo>
                  <a:lnTo>
                    <a:pt x="23" y="433"/>
                  </a:lnTo>
                  <a:lnTo>
                    <a:pt x="21" y="452"/>
                  </a:lnTo>
                  <a:lnTo>
                    <a:pt x="21" y="469"/>
                  </a:lnTo>
                  <a:lnTo>
                    <a:pt x="21" y="486"/>
                  </a:lnTo>
                  <a:lnTo>
                    <a:pt x="19" y="504"/>
                  </a:lnTo>
                  <a:lnTo>
                    <a:pt x="19" y="521"/>
                  </a:lnTo>
                  <a:lnTo>
                    <a:pt x="19" y="538"/>
                  </a:lnTo>
                  <a:lnTo>
                    <a:pt x="19" y="557"/>
                  </a:lnTo>
                  <a:lnTo>
                    <a:pt x="16" y="573"/>
                  </a:lnTo>
                  <a:lnTo>
                    <a:pt x="16" y="590"/>
                  </a:lnTo>
                  <a:lnTo>
                    <a:pt x="16" y="609"/>
                  </a:lnTo>
                  <a:lnTo>
                    <a:pt x="14" y="625"/>
                  </a:lnTo>
                  <a:lnTo>
                    <a:pt x="14" y="642"/>
                  </a:lnTo>
                  <a:lnTo>
                    <a:pt x="14" y="661"/>
                  </a:lnTo>
                  <a:lnTo>
                    <a:pt x="11" y="677"/>
                  </a:lnTo>
                  <a:lnTo>
                    <a:pt x="11" y="694"/>
                  </a:lnTo>
                  <a:lnTo>
                    <a:pt x="11" y="710"/>
                  </a:lnTo>
                  <a:lnTo>
                    <a:pt x="9" y="729"/>
                  </a:lnTo>
                  <a:lnTo>
                    <a:pt x="9" y="746"/>
                  </a:lnTo>
                  <a:lnTo>
                    <a:pt x="9" y="763"/>
                  </a:lnTo>
                  <a:lnTo>
                    <a:pt x="7" y="782"/>
                  </a:lnTo>
                  <a:lnTo>
                    <a:pt x="7" y="798"/>
                  </a:lnTo>
                  <a:lnTo>
                    <a:pt x="7" y="815"/>
                  </a:lnTo>
                  <a:lnTo>
                    <a:pt x="4" y="834"/>
                  </a:lnTo>
                  <a:lnTo>
                    <a:pt x="4" y="850"/>
                  </a:lnTo>
                  <a:lnTo>
                    <a:pt x="4" y="867"/>
                  </a:lnTo>
                  <a:lnTo>
                    <a:pt x="2" y="886"/>
                  </a:lnTo>
                  <a:lnTo>
                    <a:pt x="2" y="902"/>
                  </a:lnTo>
                  <a:lnTo>
                    <a:pt x="0" y="919"/>
                  </a:lnTo>
                  <a:lnTo>
                    <a:pt x="0" y="938"/>
                  </a:lnTo>
                  <a:lnTo>
                    <a:pt x="151" y="938"/>
                  </a:lnTo>
                  <a:lnTo>
                    <a:pt x="149" y="959"/>
                  </a:lnTo>
                  <a:lnTo>
                    <a:pt x="149" y="980"/>
                  </a:lnTo>
                  <a:lnTo>
                    <a:pt x="146" y="1002"/>
                  </a:lnTo>
                  <a:lnTo>
                    <a:pt x="144" y="1025"/>
                  </a:lnTo>
                  <a:lnTo>
                    <a:pt x="144" y="1047"/>
                  </a:lnTo>
                  <a:lnTo>
                    <a:pt x="142" y="1068"/>
                  </a:lnTo>
                  <a:lnTo>
                    <a:pt x="139" y="1092"/>
                  </a:lnTo>
                  <a:lnTo>
                    <a:pt x="139" y="1113"/>
                  </a:lnTo>
                  <a:lnTo>
                    <a:pt x="535" y="1113"/>
                  </a:lnTo>
                  <a:lnTo>
                    <a:pt x="537" y="1113"/>
                  </a:lnTo>
                  <a:lnTo>
                    <a:pt x="537" y="1111"/>
                  </a:lnTo>
                  <a:lnTo>
                    <a:pt x="539" y="1111"/>
                  </a:lnTo>
                  <a:lnTo>
                    <a:pt x="539" y="1111"/>
                  </a:lnTo>
                  <a:lnTo>
                    <a:pt x="542" y="1108"/>
                  </a:lnTo>
                  <a:lnTo>
                    <a:pt x="542" y="1108"/>
                  </a:lnTo>
                  <a:lnTo>
                    <a:pt x="542" y="1106"/>
                  </a:lnTo>
                  <a:lnTo>
                    <a:pt x="542" y="1103"/>
                  </a:lnTo>
                  <a:lnTo>
                    <a:pt x="544" y="1103"/>
                  </a:lnTo>
                  <a:lnTo>
                    <a:pt x="544" y="1103"/>
                  </a:lnTo>
                  <a:lnTo>
                    <a:pt x="546" y="1103"/>
                  </a:lnTo>
                  <a:lnTo>
                    <a:pt x="546" y="1101"/>
                  </a:lnTo>
                  <a:lnTo>
                    <a:pt x="549" y="1101"/>
                  </a:lnTo>
                  <a:lnTo>
                    <a:pt x="549" y="1101"/>
                  </a:lnTo>
                  <a:lnTo>
                    <a:pt x="549" y="1101"/>
                  </a:lnTo>
                  <a:lnTo>
                    <a:pt x="549" y="1099"/>
                  </a:lnTo>
                  <a:lnTo>
                    <a:pt x="551" y="1099"/>
                  </a:lnTo>
                  <a:lnTo>
                    <a:pt x="551" y="1099"/>
                  </a:lnTo>
                  <a:lnTo>
                    <a:pt x="551" y="1099"/>
                  </a:lnTo>
                  <a:lnTo>
                    <a:pt x="551" y="1099"/>
                  </a:lnTo>
                  <a:lnTo>
                    <a:pt x="553" y="1099"/>
                  </a:lnTo>
                  <a:lnTo>
                    <a:pt x="558" y="1094"/>
                  </a:lnTo>
                  <a:lnTo>
                    <a:pt x="558" y="1094"/>
                  </a:lnTo>
                  <a:lnTo>
                    <a:pt x="561" y="1094"/>
                  </a:lnTo>
                  <a:lnTo>
                    <a:pt x="561" y="1094"/>
                  </a:lnTo>
                  <a:lnTo>
                    <a:pt x="563" y="1089"/>
                  </a:lnTo>
                  <a:lnTo>
                    <a:pt x="563" y="1089"/>
                  </a:lnTo>
                  <a:lnTo>
                    <a:pt x="568" y="1087"/>
                  </a:lnTo>
                  <a:lnTo>
                    <a:pt x="570" y="1087"/>
                  </a:lnTo>
                  <a:lnTo>
                    <a:pt x="570" y="1087"/>
                  </a:lnTo>
                  <a:lnTo>
                    <a:pt x="570" y="1089"/>
                  </a:lnTo>
                  <a:lnTo>
                    <a:pt x="570" y="1089"/>
                  </a:lnTo>
                  <a:lnTo>
                    <a:pt x="572" y="1089"/>
                  </a:lnTo>
                  <a:lnTo>
                    <a:pt x="572" y="1089"/>
                  </a:lnTo>
                  <a:lnTo>
                    <a:pt x="575" y="1089"/>
                  </a:lnTo>
                  <a:lnTo>
                    <a:pt x="575" y="1092"/>
                  </a:lnTo>
                  <a:lnTo>
                    <a:pt x="575" y="1089"/>
                  </a:lnTo>
                  <a:lnTo>
                    <a:pt x="577" y="1089"/>
                  </a:lnTo>
                  <a:lnTo>
                    <a:pt x="577" y="1089"/>
                  </a:lnTo>
                  <a:lnTo>
                    <a:pt x="582" y="1089"/>
                  </a:lnTo>
                  <a:lnTo>
                    <a:pt x="584" y="1089"/>
                  </a:lnTo>
                  <a:lnTo>
                    <a:pt x="587" y="1089"/>
                  </a:lnTo>
                  <a:lnTo>
                    <a:pt x="589" y="1089"/>
                  </a:lnTo>
                  <a:lnTo>
                    <a:pt x="589" y="1089"/>
                  </a:lnTo>
                  <a:lnTo>
                    <a:pt x="591" y="1089"/>
                  </a:lnTo>
                  <a:lnTo>
                    <a:pt x="591" y="1089"/>
                  </a:lnTo>
                  <a:lnTo>
                    <a:pt x="594" y="1087"/>
                  </a:lnTo>
                  <a:lnTo>
                    <a:pt x="598" y="1087"/>
                  </a:lnTo>
                  <a:lnTo>
                    <a:pt x="598" y="1087"/>
                  </a:lnTo>
                  <a:lnTo>
                    <a:pt x="601" y="1087"/>
                  </a:lnTo>
                  <a:lnTo>
                    <a:pt x="603" y="1087"/>
                  </a:lnTo>
                  <a:lnTo>
                    <a:pt x="603" y="1087"/>
                  </a:lnTo>
                  <a:lnTo>
                    <a:pt x="606" y="1085"/>
                  </a:lnTo>
                  <a:lnTo>
                    <a:pt x="606" y="1087"/>
                  </a:lnTo>
                  <a:lnTo>
                    <a:pt x="608" y="1087"/>
                  </a:lnTo>
                  <a:lnTo>
                    <a:pt x="610" y="1092"/>
                  </a:lnTo>
                  <a:lnTo>
                    <a:pt x="613" y="1092"/>
                  </a:lnTo>
                  <a:lnTo>
                    <a:pt x="613" y="1092"/>
                  </a:lnTo>
                  <a:lnTo>
                    <a:pt x="620" y="1094"/>
                  </a:lnTo>
                  <a:lnTo>
                    <a:pt x="622" y="1092"/>
                  </a:lnTo>
                  <a:lnTo>
                    <a:pt x="627" y="1092"/>
                  </a:lnTo>
                  <a:lnTo>
                    <a:pt x="629" y="1092"/>
                  </a:lnTo>
                  <a:lnTo>
                    <a:pt x="632" y="1092"/>
                  </a:lnTo>
                  <a:lnTo>
                    <a:pt x="632" y="1094"/>
                  </a:lnTo>
                  <a:lnTo>
                    <a:pt x="634" y="1094"/>
                  </a:lnTo>
                  <a:lnTo>
                    <a:pt x="636" y="1094"/>
                  </a:lnTo>
                  <a:lnTo>
                    <a:pt x="636" y="1096"/>
                  </a:lnTo>
                  <a:lnTo>
                    <a:pt x="636" y="1096"/>
                  </a:lnTo>
                  <a:lnTo>
                    <a:pt x="639" y="1096"/>
                  </a:lnTo>
                  <a:lnTo>
                    <a:pt x="639" y="1096"/>
                  </a:lnTo>
                  <a:lnTo>
                    <a:pt x="641" y="1096"/>
                  </a:lnTo>
                  <a:lnTo>
                    <a:pt x="641" y="1096"/>
                  </a:lnTo>
                  <a:lnTo>
                    <a:pt x="641" y="1099"/>
                  </a:lnTo>
                  <a:lnTo>
                    <a:pt x="641" y="1101"/>
                  </a:lnTo>
                  <a:lnTo>
                    <a:pt x="641" y="1101"/>
                  </a:lnTo>
                  <a:lnTo>
                    <a:pt x="641" y="1103"/>
                  </a:lnTo>
                  <a:lnTo>
                    <a:pt x="641" y="1103"/>
                  </a:lnTo>
                  <a:lnTo>
                    <a:pt x="643" y="1103"/>
                  </a:lnTo>
                  <a:lnTo>
                    <a:pt x="646" y="1103"/>
                  </a:lnTo>
                  <a:lnTo>
                    <a:pt x="646" y="1103"/>
                  </a:lnTo>
                  <a:lnTo>
                    <a:pt x="646" y="1103"/>
                  </a:lnTo>
                  <a:lnTo>
                    <a:pt x="648" y="1106"/>
                  </a:lnTo>
                  <a:lnTo>
                    <a:pt x="653" y="1108"/>
                  </a:lnTo>
                  <a:lnTo>
                    <a:pt x="653" y="1113"/>
                  </a:lnTo>
                  <a:lnTo>
                    <a:pt x="653" y="1113"/>
                  </a:lnTo>
                  <a:lnTo>
                    <a:pt x="653" y="1113"/>
                  </a:lnTo>
                  <a:lnTo>
                    <a:pt x="653" y="1113"/>
                  </a:lnTo>
                  <a:lnTo>
                    <a:pt x="653" y="1115"/>
                  </a:lnTo>
                  <a:lnTo>
                    <a:pt x="653" y="1115"/>
                  </a:lnTo>
                  <a:lnTo>
                    <a:pt x="653" y="1115"/>
                  </a:lnTo>
                  <a:lnTo>
                    <a:pt x="653" y="1118"/>
                  </a:lnTo>
                  <a:lnTo>
                    <a:pt x="653" y="1120"/>
                  </a:lnTo>
                  <a:lnTo>
                    <a:pt x="653" y="1120"/>
                  </a:lnTo>
                  <a:lnTo>
                    <a:pt x="653" y="1120"/>
                  </a:lnTo>
                  <a:lnTo>
                    <a:pt x="653" y="1120"/>
                  </a:lnTo>
                  <a:lnTo>
                    <a:pt x="653" y="1122"/>
                  </a:lnTo>
                  <a:lnTo>
                    <a:pt x="653" y="1122"/>
                  </a:lnTo>
                  <a:lnTo>
                    <a:pt x="655" y="1122"/>
                  </a:lnTo>
                  <a:lnTo>
                    <a:pt x="655" y="1122"/>
                  </a:lnTo>
                  <a:lnTo>
                    <a:pt x="655" y="1122"/>
                  </a:lnTo>
                  <a:lnTo>
                    <a:pt x="658" y="1122"/>
                  </a:lnTo>
                  <a:lnTo>
                    <a:pt x="658" y="1122"/>
                  </a:lnTo>
                  <a:lnTo>
                    <a:pt x="658" y="1120"/>
                  </a:lnTo>
                  <a:lnTo>
                    <a:pt x="658" y="1120"/>
                  </a:lnTo>
                  <a:lnTo>
                    <a:pt x="660" y="1120"/>
                  </a:lnTo>
                  <a:lnTo>
                    <a:pt x="660" y="1120"/>
                  </a:lnTo>
                  <a:lnTo>
                    <a:pt x="660" y="1120"/>
                  </a:lnTo>
                  <a:lnTo>
                    <a:pt x="660" y="1118"/>
                  </a:lnTo>
                  <a:lnTo>
                    <a:pt x="660" y="1118"/>
                  </a:lnTo>
                  <a:lnTo>
                    <a:pt x="662" y="1118"/>
                  </a:lnTo>
                  <a:lnTo>
                    <a:pt x="662" y="1115"/>
                  </a:lnTo>
                  <a:lnTo>
                    <a:pt x="662" y="1115"/>
                  </a:lnTo>
                  <a:lnTo>
                    <a:pt x="662" y="1115"/>
                  </a:lnTo>
                  <a:lnTo>
                    <a:pt x="662" y="1113"/>
                  </a:lnTo>
                  <a:lnTo>
                    <a:pt x="665" y="1111"/>
                  </a:lnTo>
                  <a:lnTo>
                    <a:pt x="665" y="1111"/>
                  </a:lnTo>
                  <a:lnTo>
                    <a:pt x="665" y="1111"/>
                  </a:lnTo>
                  <a:lnTo>
                    <a:pt x="665" y="1111"/>
                  </a:lnTo>
                  <a:lnTo>
                    <a:pt x="667" y="1111"/>
                  </a:lnTo>
                  <a:lnTo>
                    <a:pt x="667" y="1111"/>
                  </a:lnTo>
                  <a:lnTo>
                    <a:pt x="667" y="1111"/>
                  </a:lnTo>
                  <a:lnTo>
                    <a:pt x="667" y="1111"/>
                  </a:lnTo>
                  <a:lnTo>
                    <a:pt x="667" y="1108"/>
                  </a:lnTo>
                  <a:lnTo>
                    <a:pt x="667" y="1108"/>
                  </a:lnTo>
                  <a:lnTo>
                    <a:pt x="669" y="1108"/>
                  </a:lnTo>
                  <a:lnTo>
                    <a:pt x="669" y="1108"/>
                  </a:lnTo>
                  <a:lnTo>
                    <a:pt x="669" y="1108"/>
                  </a:lnTo>
                  <a:lnTo>
                    <a:pt x="669" y="1108"/>
                  </a:lnTo>
                  <a:lnTo>
                    <a:pt x="672" y="1108"/>
                  </a:lnTo>
                  <a:lnTo>
                    <a:pt x="672" y="1106"/>
                  </a:lnTo>
                  <a:lnTo>
                    <a:pt x="674" y="1106"/>
                  </a:lnTo>
                  <a:lnTo>
                    <a:pt x="674" y="1106"/>
                  </a:lnTo>
                  <a:lnTo>
                    <a:pt x="674" y="1106"/>
                  </a:lnTo>
                  <a:lnTo>
                    <a:pt x="674" y="1106"/>
                  </a:lnTo>
                  <a:lnTo>
                    <a:pt x="677" y="1111"/>
                  </a:lnTo>
                  <a:lnTo>
                    <a:pt x="677" y="1111"/>
                  </a:lnTo>
                  <a:lnTo>
                    <a:pt x="677" y="1111"/>
                  </a:lnTo>
                  <a:lnTo>
                    <a:pt x="677" y="1111"/>
                  </a:lnTo>
                  <a:lnTo>
                    <a:pt x="677" y="1111"/>
                  </a:lnTo>
                  <a:lnTo>
                    <a:pt x="677" y="1111"/>
                  </a:lnTo>
                  <a:lnTo>
                    <a:pt x="677" y="1111"/>
                  </a:lnTo>
                  <a:lnTo>
                    <a:pt x="677" y="1111"/>
                  </a:lnTo>
                  <a:lnTo>
                    <a:pt x="679" y="1111"/>
                  </a:lnTo>
                  <a:lnTo>
                    <a:pt x="679" y="1111"/>
                  </a:lnTo>
                  <a:lnTo>
                    <a:pt x="679" y="1111"/>
                  </a:lnTo>
                  <a:lnTo>
                    <a:pt x="679" y="1111"/>
                  </a:lnTo>
                  <a:lnTo>
                    <a:pt x="679" y="1111"/>
                  </a:lnTo>
                  <a:lnTo>
                    <a:pt x="679" y="1108"/>
                  </a:lnTo>
                  <a:lnTo>
                    <a:pt x="679" y="1108"/>
                  </a:lnTo>
                  <a:lnTo>
                    <a:pt x="679" y="1108"/>
                  </a:lnTo>
                  <a:lnTo>
                    <a:pt x="681" y="1108"/>
                  </a:lnTo>
                  <a:lnTo>
                    <a:pt x="681" y="1108"/>
                  </a:lnTo>
                  <a:lnTo>
                    <a:pt x="681" y="1108"/>
                  </a:lnTo>
                  <a:lnTo>
                    <a:pt x="681" y="1108"/>
                  </a:lnTo>
                  <a:lnTo>
                    <a:pt x="681" y="1108"/>
                  </a:lnTo>
                  <a:lnTo>
                    <a:pt x="684" y="1108"/>
                  </a:lnTo>
                  <a:lnTo>
                    <a:pt x="684" y="1108"/>
                  </a:lnTo>
                  <a:lnTo>
                    <a:pt x="684" y="1108"/>
                  </a:lnTo>
                  <a:lnTo>
                    <a:pt x="684" y="1108"/>
                  </a:lnTo>
                  <a:lnTo>
                    <a:pt x="686" y="1108"/>
                  </a:lnTo>
                  <a:lnTo>
                    <a:pt x="686" y="1108"/>
                  </a:lnTo>
                  <a:lnTo>
                    <a:pt x="686" y="1108"/>
                  </a:lnTo>
                  <a:lnTo>
                    <a:pt x="688" y="1108"/>
                  </a:lnTo>
                  <a:lnTo>
                    <a:pt x="688" y="1108"/>
                  </a:lnTo>
                  <a:lnTo>
                    <a:pt x="688" y="1108"/>
                  </a:lnTo>
                  <a:lnTo>
                    <a:pt x="688" y="1108"/>
                  </a:lnTo>
                  <a:lnTo>
                    <a:pt x="688" y="1106"/>
                  </a:lnTo>
                  <a:lnTo>
                    <a:pt x="688" y="1106"/>
                  </a:lnTo>
                  <a:lnTo>
                    <a:pt x="688" y="1106"/>
                  </a:lnTo>
                  <a:lnTo>
                    <a:pt x="688" y="1106"/>
                  </a:lnTo>
                  <a:lnTo>
                    <a:pt x="688" y="1106"/>
                  </a:lnTo>
                  <a:lnTo>
                    <a:pt x="688" y="1103"/>
                  </a:lnTo>
                  <a:lnTo>
                    <a:pt x="688" y="1103"/>
                  </a:lnTo>
                  <a:lnTo>
                    <a:pt x="691" y="1103"/>
                  </a:lnTo>
                  <a:lnTo>
                    <a:pt x="691" y="1101"/>
                  </a:lnTo>
                  <a:lnTo>
                    <a:pt x="691" y="1101"/>
                  </a:lnTo>
                  <a:lnTo>
                    <a:pt x="691" y="1099"/>
                  </a:lnTo>
                  <a:lnTo>
                    <a:pt x="691" y="1099"/>
                  </a:lnTo>
                  <a:lnTo>
                    <a:pt x="691" y="1096"/>
                  </a:lnTo>
                  <a:lnTo>
                    <a:pt x="691" y="1096"/>
                  </a:lnTo>
                  <a:lnTo>
                    <a:pt x="691" y="1096"/>
                  </a:lnTo>
                  <a:lnTo>
                    <a:pt x="691" y="1096"/>
                  </a:lnTo>
                  <a:lnTo>
                    <a:pt x="693" y="1096"/>
                  </a:lnTo>
                  <a:lnTo>
                    <a:pt x="693" y="1096"/>
                  </a:lnTo>
                  <a:lnTo>
                    <a:pt x="693" y="1094"/>
                  </a:lnTo>
                  <a:lnTo>
                    <a:pt x="691" y="1094"/>
                  </a:lnTo>
                  <a:lnTo>
                    <a:pt x="691" y="1092"/>
                  </a:lnTo>
                  <a:lnTo>
                    <a:pt x="688" y="1092"/>
                  </a:lnTo>
                  <a:lnTo>
                    <a:pt x="688" y="1092"/>
                  </a:lnTo>
                  <a:lnTo>
                    <a:pt x="688" y="1092"/>
                  </a:lnTo>
                  <a:lnTo>
                    <a:pt x="688" y="1089"/>
                  </a:lnTo>
                  <a:lnTo>
                    <a:pt x="688" y="1089"/>
                  </a:lnTo>
                  <a:lnTo>
                    <a:pt x="688" y="1089"/>
                  </a:lnTo>
                  <a:lnTo>
                    <a:pt x="688" y="1087"/>
                  </a:lnTo>
                  <a:lnTo>
                    <a:pt x="688" y="1087"/>
                  </a:lnTo>
                  <a:lnTo>
                    <a:pt x="688" y="1087"/>
                  </a:lnTo>
                  <a:lnTo>
                    <a:pt x="688" y="1087"/>
                  </a:lnTo>
                  <a:lnTo>
                    <a:pt x="688" y="1085"/>
                  </a:lnTo>
                  <a:lnTo>
                    <a:pt x="688" y="1085"/>
                  </a:lnTo>
                  <a:lnTo>
                    <a:pt x="688" y="1085"/>
                  </a:lnTo>
                  <a:lnTo>
                    <a:pt x="688" y="1085"/>
                  </a:lnTo>
                  <a:lnTo>
                    <a:pt x="691" y="1085"/>
                  </a:lnTo>
                  <a:lnTo>
                    <a:pt x="691" y="1085"/>
                  </a:lnTo>
                  <a:lnTo>
                    <a:pt x="691" y="1085"/>
                  </a:lnTo>
                  <a:lnTo>
                    <a:pt x="693" y="1085"/>
                  </a:lnTo>
                  <a:lnTo>
                    <a:pt x="693" y="1082"/>
                  </a:lnTo>
                  <a:lnTo>
                    <a:pt x="698" y="1080"/>
                  </a:lnTo>
                  <a:lnTo>
                    <a:pt x="698" y="1080"/>
                  </a:lnTo>
                  <a:lnTo>
                    <a:pt x="700" y="1080"/>
                  </a:lnTo>
                  <a:lnTo>
                    <a:pt x="700" y="1080"/>
                  </a:lnTo>
                  <a:lnTo>
                    <a:pt x="703" y="1080"/>
                  </a:lnTo>
                  <a:lnTo>
                    <a:pt x="703" y="1080"/>
                  </a:lnTo>
                  <a:lnTo>
                    <a:pt x="703" y="1080"/>
                  </a:lnTo>
                  <a:lnTo>
                    <a:pt x="703" y="1080"/>
                  </a:lnTo>
                  <a:lnTo>
                    <a:pt x="705" y="1077"/>
                  </a:lnTo>
                  <a:lnTo>
                    <a:pt x="705" y="1077"/>
                  </a:lnTo>
                  <a:lnTo>
                    <a:pt x="705" y="1077"/>
                  </a:lnTo>
                  <a:lnTo>
                    <a:pt x="707" y="1077"/>
                  </a:lnTo>
                  <a:lnTo>
                    <a:pt x="710" y="1077"/>
                  </a:lnTo>
                  <a:lnTo>
                    <a:pt x="710" y="1075"/>
                  </a:lnTo>
                  <a:lnTo>
                    <a:pt x="712" y="1075"/>
                  </a:lnTo>
                  <a:lnTo>
                    <a:pt x="712" y="1075"/>
                  </a:lnTo>
                  <a:lnTo>
                    <a:pt x="712" y="1075"/>
                  </a:lnTo>
                  <a:lnTo>
                    <a:pt x="712" y="1075"/>
                  </a:lnTo>
                  <a:lnTo>
                    <a:pt x="712" y="1073"/>
                  </a:lnTo>
                  <a:lnTo>
                    <a:pt x="712" y="1073"/>
                  </a:lnTo>
                  <a:lnTo>
                    <a:pt x="714" y="1073"/>
                  </a:lnTo>
                  <a:lnTo>
                    <a:pt x="714" y="1070"/>
                  </a:lnTo>
                  <a:lnTo>
                    <a:pt x="717" y="1070"/>
                  </a:lnTo>
                  <a:lnTo>
                    <a:pt x="717" y="1070"/>
                  </a:lnTo>
                  <a:lnTo>
                    <a:pt x="717" y="1070"/>
                  </a:lnTo>
                  <a:lnTo>
                    <a:pt x="717" y="1070"/>
                  </a:lnTo>
                  <a:lnTo>
                    <a:pt x="717" y="1070"/>
                  </a:lnTo>
                  <a:lnTo>
                    <a:pt x="719" y="1070"/>
                  </a:lnTo>
                  <a:lnTo>
                    <a:pt x="719" y="1073"/>
                  </a:lnTo>
                  <a:lnTo>
                    <a:pt x="719" y="1073"/>
                  </a:lnTo>
                  <a:lnTo>
                    <a:pt x="719" y="1073"/>
                  </a:lnTo>
                  <a:lnTo>
                    <a:pt x="719" y="1073"/>
                  </a:lnTo>
                  <a:lnTo>
                    <a:pt x="719" y="1073"/>
                  </a:lnTo>
                  <a:lnTo>
                    <a:pt x="719" y="1073"/>
                  </a:lnTo>
                  <a:lnTo>
                    <a:pt x="719" y="1073"/>
                  </a:lnTo>
                  <a:lnTo>
                    <a:pt x="719" y="1073"/>
                  </a:lnTo>
                  <a:lnTo>
                    <a:pt x="719" y="1073"/>
                  </a:lnTo>
                  <a:lnTo>
                    <a:pt x="719" y="1073"/>
                  </a:lnTo>
                  <a:lnTo>
                    <a:pt x="722" y="1073"/>
                  </a:lnTo>
                  <a:lnTo>
                    <a:pt x="722" y="1073"/>
                  </a:lnTo>
                  <a:lnTo>
                    <a:pt x="722" y="1073"/>
                  </a:lnTo>
                  <a:lnTo>
                    <a:pt x="722" y="1073"/>
                  </a:lnTo>
                  <a:lnTo>
                    <a:pt x="722" y="1073"/>
                  </a:lnTo>
                  <a:lnTo>
                    <a:pt x="722" y="1073"/>
                  </a:lnTo>
                  <a:lnTo>
                    <a:pt x="722" y="1070"/>
                  </a:lnTo>
                  <a:lnTo>
                    <a:pt x="722" y="1070"/>
                  </a:lnTo>
                  <a:lnTo>
                    <a:pt x="722" y="1070"/>
                  </a:lnTo>
                  <a:lnTo>
                    <a:pt x="724" y="1073"/>
                  </a:lnTo>
                  <a:lnTo>
                    <a:pt x="724" y="1073"/>
                  </a:lnTo>
                  <a:lnTo>
                    <a:pt x="729" y="1075"/>
                  </a:lnTo>
                  <a:lnTo>
                    <a:pt x="729" y="1075"/>
                  </a:lnTo>
                  <a:lnTo>
                    <a:pt x="729" y="1075"/>
                  </a:lnTo>
                  <a:lnTo>
                    <a:pt x="731" y="1075"/>
                  </a:lnTo>
                  <a:lnTo>
                    <a:pt x="731" y="1075"/>
                  </a:lnTo>
                  <a:lnTo>
                    <a:pt x="731" y="1075"/>
                  </a:lnTo>
                  <a:lnTo>
                    <a:pt x="733" y="1075"/>
                  </a:lnTo>
                  <a:lnTo>
                    <a:pt x="733" y="1073"/>
                  </a:lnTo>
                  <a:lnTo>
                    <a:pt x="733" y="1073"/>
                  </a:lnTo>
                  <a:lnTo>
                    <a:pt x="733" y="1073"/>
                  </a:lnTo>
                  <a:lnTo>
                    <a:pt x="733" y="1073"/>
                  </a:lnTo>
                  <a:lnTo>
                    <a:pt x="736" y="1073"/>
                  </a:lnTo>
                  <a:lnTo>
                    <a:pt x="736" y="1073"/>
                  </a:lnTo>
                  <a:lnTo>
                    <a:pt x="738" y="1075"/>
                  </a:lnTo>
                  <a:lnTo>
                    <a:pt x="738" y="1075"/>
                  </a:lnTo>
                  <a:lnTo>
                    <a:pt x="740" y="1075"/>
                  </a:lnTo>
                  <a:lnTo>
                    <a:pt x="740" y="1075"/>
                  </a:lnTo>
                  <a:lnTo>
                    <a:pt x="740" y="1075"/>
                  </a:lnTo>
                  <a:lnTo>
                    <a:pt x="745" y="1075"/>
                  </a:lnTo>
                  <a:lnTo>
                    <a:pt x="745" y="1075"/>
                  </a:lnTo>
                  <a:lnTo>
                    <a:pt x="745" y="1075"/>
                  </a:lnTo>
                  <a:lnTo>
                    <a:pt x="745" y="1075"/>
                  </a:lnTo>
                  <a:lnTo>
                    <a:pt x="745" y="1075"/>
                  </a:lnTo>
                  <a:lnTo>
                    <a:pt x="745" y="1075"/>
                  </a:lnTo>
                  <a:lnTo>
                    <a:pt x="748" y="1075"/>
                  </a:lnTo>
                  <a:lnTo>
                    <a:pt x="748" y="1075"/>
                  </a:lnTo>
                  <a:lnTo>
                    <a:pt x="750" y="1073"/>
                  </a:lnTo>
                  <a:lnTo>
                    <a:pt x="750" y="1073"/>
                  </a:lnTo>
                  <a:lnTo>
                    <a:pt x="750" y="1073"/>
                  </a:lnTo>
                  <a:lnTo>
                    <a:pt x="750" y="1073"/>
                  </a:lnTo>
                  <a:lnTo>
                    <a:pt x="750" y="1070"/>
                  </a:lnTo>
                  <a:lnTo>
                    <a:pt x="750" y="1070"/>
                  </a:lnTo>
                  <a:lnTo>
                    <a:pt x="750" y="1070"/>
                  </a:lnTo>
                  <a:lnTo>
                    <a:pt x="752" y="1070"/>
                  </a:lnTo>
                  <a:lnTo>
                    <a:pt x="752" y="1070"/>
                  </a:lnTo>
                  <a:lnTo>
                    <a:pt x="757" y="1068"/>
                  </a:lnTo>
                  <a:lnTo>
                    <a:pt x="757" y="1068"/>
                  </a:lnTo>
                  <a:lnTo>
                    <a:pt x="759" y="1068"/>
                  </a:lnTo>
                  <a:lnTo>
                    <a:pt x="762" y="1068"/>
                  </a:lnTo>
                  <a:lnTo>
                    <a:pt x="767" y="1066"/>
                  </a:lnTo>
                  <a:lnTo>
                    <a:pt x="767" y="1063"/>
                  </a:lnTo>
                  <a:lnTo>
                    <a:pt x="767" y="1063"/>
                  </a:lnTo>
                  <a:lnTo>
                    <a:pt x="767" y="1063"/>
                  </a:lnTo>
                  <a:lnTo>
                    <a:pt x="767" y="1061"/>
                  </a:lnTo>
                  <a:close/>
                  <a:moveTo>
                    <a:pt x="248" y="40"/>
                  </a:moveTo>
                  <a:lnTo>
                    <a:pt x="248" y="43"/>
                  </a:lnTo>
                  <a:lnTo>
                    <a:pt x="248" y="43"/>
                  </a:lnTo>
                  <a:lnTo>
                    <a:pt x="251" y="43"/>
                  </a:lnTo>
                  <a:lnTo>
                    <a:pt x="251" y="43"/>
                  </a:lnTo>
                  <a:lnTo>
                    <a:pt x="251" y="43"/>
                  </a:lnTo>
                  <a:lnTo>
                    <a:pt x="251" y="40"/>
                  </a:lnTo>
                  <a:lnTo>
                    <a:pt x="253" y="40"/>
                  </a:lnTo>
                  <a:lnTo>
                    <a:pt x="253" y="40"/>
                  </a:lnTo>
                  <a:lnTo>
                    <a:pt x="253" y="40"/>
                  </a:lnTo>
                  <a:lnTo>
                    <a:pt x="255" y="40"/>
                  </a:lnTo>
                  <a:lnTo>
                    <a:pt x="255" y="40"/>
                  </a:lnTo>
                  <a:lnTo>
                    <a:pt x="255" y="40"/>
                  </a:lnTo>
                  <a:lnTo>
                    <a:pt x="255" y="40"/>
                  </a:lnTo>
                  <a:lnTo>
                    <a:pt x="255" y="38"/>
                  </a:lnTo>
                  <a:lnTo>
                    <a:pt x="255" y="38"/>
                  </a:lnTo>
                  <a:lnTo>
                    <a:pt x="253" y="38"/>
                  </a:lnTo>
                  <a:lnTo>
                    <a:pt x="253" y="33"/>
                  </a:lnTo>
                  <a:lnTo>
                    <a:pt x="253" y="33"/>
                  </a:lnTo>
                  <a:lnTo>
                    <a:pt x="251" y="33"/>
                  </a:lnTo>
                  <a:lnTo>
                    <a:pt x="251" y="33"/>
                  </a:lnTo>
                  <a:lnTo>
                    <a:pt x="251" y="33"/>
                  </a:lnTo>
                  <a:lnTo>
                    <a:pt x="251" y="33"/>
                  </a:lnTo>
                  <a:lnTo>
                    <a:pt x="248" y="36"/>
                  </a:lnTo>
                  <a:lnTo>
                    <a:pt x="248" y="36"/>
                  </a:lnTo>
                  <a:lnTo>
                    <a:pt x="248" y="36"/>
                  </a:lnTo>
                  <a:lnTo>
                    <a:pt x="248" y="36"/>
                  </a:lnTo>
                  <a:lnTo>
                    <a:pt x="248" y="36"/>
                  </a:lnTo>
                  <a:lnTo>
                    <a:pt x="248" y="36"/>
                  </a:lnTo>
                  <a:lnTo>
                    <a:pt x="248" y="36"/>
                  </a:lnTo>
                  <a:lnTo>
                    <a:pt x="246" y="36"/>
                  </a:lnTo>
                  <a:lnTo>
                    <a:pt x="246" y="38"/>
                  </a:lnTo>
                  <a:lnTo>
                    <a:pt x="248" y="40"/>
                  </a:lnTo>
                  <a:lnTo>
                    <a:pt x="248" y="40"/>
                  </a:lnTo>
                  <a:close/>
                  <a:moveTo>
                    <a:pt x="255" y="31"/>
                  </a:moveTo>
                  <a:lnTo>
                    <a:pt x="253" y="33"/>
                  </a:lnTo>
                  <a:lnTo>
                    <a:pt x="253" y="36"/>
                  </a:lnTo>
                  <a:lnTo>
                    <a:pt x="255" y="36"/>
                  </a:lnTo>
                  <a:lnTo>
                    <a:pt x="258" y="36"/>
                  </a:lnTo>
                  <a:lnTo>
                    <a:pt x="258" y="33"/>
                  </a:lnTo>
                  <a:lnTo>
                    <a:pt x="258" y="33"/>
                  </a:lnTo>
                  <a:lnTo>
                    <a:pt x="255" y="31"/>
                  </a:lnTo>
                  <a:lnTo>
                    <a:pt x="255" y="31"/>
                  </a:lnTo>
                  <a:close/>
                  <a:moveTo>
                    <a:pt x="251" y="10"/>
                  </a:moveTo>
                  <a:lnTo>
                    <a:pt x="253" y="12"/>
                  </a:lnTo>
                  <a:lnTo>
                    <a:pt x="253" y="12"/>
                  </a:lnTo>
                  <a:lnTo>
                    <a:pt x="253" y="12"/>
                  </a:lnTo>
                  <a:lnTo>
                    <a:pt x="253" y="12"/>
                  </a:lnTo>
                  <a:lnTo>
                    <a:pt x="255" y="12"/>
                  </a:lnTo>
                  <a:lnTo>
                    <a:pt x="255" y="12"/>
                  </a:lnTo>
                  <a:lnTo>
                    <a:pt x="255" y="12"/>
                  </a:lnTo>
                  <a:lnTo>
                    <a:pt x="255" y="14"/>
                  </a:lnTo>
                  <a:lnTo>
                    <a:pt x="258" y="10"/>
                  </a:lnTo>
                  <a:lnTo>
                    <a:pt x="258" y="10"/>
                  </a:lnTo>
                  <a:lnTo>
                    <a:pt x="260" y="10"/>
                  </a:lnTo>
                  <a:lnTo>
                    <a:pt x="258" y="7"/>
                  </a:lnTo>
                  <a:lnTo>
                    <a:pt x="258" y="7"/>
                  </a:lnTo>
                  <a:lnTo>
                    <a:pt x="258" y="7"/>
                  </a:lnTo>
                  <a:lnTo>
                    <a:pt x="255" y="7"/>
                  </a:lnTo>
                  <a:lnTo>
                    <a:pt x="253" y="7"/>
                  </a:lnTo>
                  <a:lnTo>
                    <a:pt x="253" y="7"/>
                  </a:lnTo>
                  <a:lnTo>
                    <a:pt x="253" y="7"/>
                  </a:lnTo>
                  <a:lnTo>
                    <a:pt x="253" y="7"/>
                  </a:lnTo>
                  <a:lnTo>
                    <a:pt x="253" y="10"/>
                  </a:lnTo>
                  <a:lnTo>
                    <a:pt x="253" y="10"/>
                  </a:lnTo>
                  <a:lnTo>
                    <a:pt x="251" y="10"/>
                  </a:lnTo>
                  <a:lnTo>
                    <a:pt x="251" y="10"/>
                  </a:lnTo>
                  <a:close/>
                  <a:moveTo>
                    <a:pt x="248" y="7"/>
                  </a:moveTo>
                  <a:lnTo>
                    <a:pt x="248" y="7"/>
                  </a:lnTo>
                  <a:lnTo>
                    <a:pt x="248" y="7"/>
                  </a:lnTo>
                  <a:lnTo>
                    <a:pt x="248" y="10"/>
                  </a:lnTo>
                  <a:lnTo>
                    <a:pt x="251" y="10"/>
                  </a:lnTo>
                  <a:lnTo>
                    <a:pt x="251" y="10"/>
                  </a:lnTo>
                  <a:lnTo>
                    <a:pt x="251" y="7"/>
                  </a:lnTo>
                  <a:lnTo>
                    <a:pt x="251" y="7"/>
                  </a:lnTo>
                  <a:lnTo>
                    <a:pt x="251" y="7"/>
                  </a:lnTo>
                  <a:lnTo>
                    <a:pt x="253" y="5"/>
                  </a:lnTo>
                  <a:lnTo>
                    <a:pt x="253" y="3"/>
                  </a:lnTo>
                  <a:lnTo>
                    <a:pt x="251" y="3"/>
                  </a:lnTo>
                  <a:lnTo>
                    <a:pt x="251" y="3"/>
                  </a:lnTo>
                  <a:lnTo>
                    <a:pt x="251" y="0"/>
                  </a:lnTo>
                  <a:lnTo>
                    <a:pt x="248" y="0"/>
                  </a:lnTo>
                  <a:lnTo>
                    <a:pt x="246" y="5"/>
                  </a:lnTo>
                  <a:lnTo>
                    <a:pt x="246" y="5"/>
                  </a:lnTo>
                  <a:lnTo>
                    <a:pt x="248" y="7"/>
                  </a:lnTo>
                  <a:close/>
                </a:path>
              </a:pathLst>
            </a:custGeom>
            <a:solidFill>
              <a:schemeClr val="accent1"/>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4" name="Freeform 113"/>
            <p:cNvSpPr>
              <a:spLocks noEditPoints="1"/>
            </p:cNvSpPr>
            <p:nvPr/>
          </p:nvSpPr>
          <p:spPr bwMode="auto">
            <a:xfrm>
              <a:off x="4617" y="1204"/>
              <a:ext cx="475" cy="883"/>
            </a:xfrm>
            <a:custGeom>
              <a:avLst/>
              <a:gdLst>
                <a:gd name="T0" fmla="*/ 428 w 475"/>
                <a:gd name="T1" fmla="*/ 284 h 883"/>
                <a:gd name="T2" fmla="*/ 426 w 475"/>
                <a:gd name="T3" fmla="*/ 279 h 883"/>
                <a:gd name="T4" fmla="*/ 418 w 475"/>
                <a:gd name="T5" fmla="*/ 272 h 883"/>
                <a:gd name="T6" fmla="*/ 49 w 475"/>
                <a:gd name="T7" fmla="*/ 225 h 883"/>
                <a:gd name="T8" fmla="*/ 388 w 475"/>
                <a:gd name="T9" fmla="*/ 158 h 883"/>
                <a:gd name="T10" fmla="*/ 426 w 475"/>
                <a:gd name="T11" fmla="*/ 191 h 883"/>
                <a:gd name="T12" fmla="*/ 418 w 475"/>
                <a:gd name="T13" fmla="*/ 180 h 883"/>
                <a:gd name="T14" fmla="*/ 416 w 475"/>
                <a:gd name="T15" fmla="*/ 165 h 883"/>
                <a:gd name="T16" fmla="*/ 411 w 475"/>
                <a:gd name="T17" fmla="*/ 165 h 883"/>
                <a:gd name="T18" fmla="*/ 402 w 475"/>
                <a:gd name="T19" fmla="*/ 189 h 883"/>
                <a:gd name="T20" fmla="*/ 423 w 475"/>
                <a:gd name="T21" fmla="*/ 66 h 883"/>
                <a:gd name="T22" fmla="*/ 395 w 475"/>
                <a:gd name="T23" fmla="*/ 64 h 883"/>
                <a:gd name="T24" fmla="*/ 407 w 475"/>
                <a:gd name="T25" fmla="*/ 52 h 883"/>
                <a:gd name="T26" fmla="*/ 203 w 475"/>
                <a:gd name="T27" fmla="*/ 40 h 883"/>
                <a:gd name="T28" fmla="*/ 404 w 475"/>
                <a:gd name="T29" fmla="*/ 30 h 883"/>
                <a:gd name="T30" fmla="*/ 248 w 475"/>
                <a:gd name="T31" fmla="*/ 33 h 883"/>
                <a:gd name="T32" fmla="*/ 94 w 475"/>
                <a:gd name="T33" fmla="*/ 28 h 883"/>
                <a:gd name="T34" fmla="*/ 94 w 475"/>
                <a:gd name="T35" fmla="*/ 21 h 883"/>
                <a:gd name="T36" fmla="*/ 139 w 475"/>
                <a:gd name="T37" fmla="*/ 45 h 883"/>
                <a:gd name="T38" fmla="*/ 142 w 475"/>
                <a:gd name="T39" fmla="*/ 16 h 883"/>
                <a:gd name="T40" fmla="*/ 123 w 475"/>
                <a:gd name="T41" fmla="*/ 21 h 883"/>
                <a:gd name="T42" fmla="*/ 466 w 475"/>
                <a:gd name="T43" fmla="*/ 312 h 883"/>
                <a:gd name="T44" fmla="*/ 414 w 475"/>
                <a:gd name="T45" fmla="*/ 288 h 883"/>
                <a:gd name="T46" fmla="*/ 374 w 475"/>
                <a:gd name="T47" fmla="*/ 251 h 883"/>
                <a:gd name="T48" fmla="*/ 369 w 475"/>
                <a:gd name="T49" fmla="*/ 191 h 883"/>
                <a:gd name="T50" fmla="*/ 374 w 475"/>
                <a:gd name="T51" fmla="*/ 158 h 883"/>
                <a:gd name="T52" fmla="*/ 383 w 475"/>
                <a:gd name="T53" fmla="*/ 137 h 883"/>
                <a:gd name="T54" fmla="*/ 400 w 475"/>
                <a:gd name="T55" fmla="*/ 125 h 883"/>
                <a:gd name="T56" fmla="*/ 407 w 475"/>
                <a:gd name="T57" fmla="*/ 118 h 883"/>
                <a:gd name="T58" fmla="*/ 409 w 475"/>
                <a:gd name="T59" fmla="*/ 104 h 883"/>
                <a:gd name="T60" fmla="*/ 430 w 475"/>
                <a:gd name="T61" fmla="*/ 83 h 883"/>
                <a:gd name="T62" fmla="*/ 407 w 475"/>
                <a:gd name="T63" fmla="*/ 59 h 883"/>
                <a:gd name="T64" fmla="*/ 397 w 475"/>
                <a:gd name="T65" fmla="*/ 83 h 883"/>
                <a:gd name="T66" fmla="*/ 378 w 475"/>
                <a:gd name="T67" fmla="*/ 75 h 883"/>
                <a:gd name="T68" fmla="*/ 366 w 475"/>
                <a:gd name="T69" fmla="*/ 68 h 883"/>
                <a:gd name="T70" fmla="*/ 364 w 475"/>
                <a:gd name="T71" fmla="*/ 59 h 883"/>
                <a:gd name="T72" fmla="*/ 343 w 475"/>
                <a:gd name="T73" fmla="*/ 71 h 883"/>
                <a:gd name="T74" fmla="*/ 321 w 475"/>
                <a:gd name="T75" fmla="*/ 64 h 883"/>
                <a:gd name="T76" fmla="*/ 288 w 475"/>
                <a:gd name="T77" fmla="*/ 59 h 883"/>
                <a:gd name="T78" fmla="*/ 272 w 475"/>
                <a:gd name="T79" fmla="*/ 45 h 883"/>
                <a:gd name="T80" fmla="*/ 248 w 475"/>
                <a:gd name="T81" fmla="*/ 45 h 883"/>
                <a:gd name="T82" fmla="*/ 222 w 475"/>
                <a:gd name="T83" fmla="*/ 21 h 883"/>
                <a:gd name="T84" fmla="*/ 196 w 475"/>
                <a:gd name="T85" fmla="*/ 19 h 883"/>
                <a:gd name="T86" fmla="*/ 187 w 475"/>
                <a:gd name="T87" fmla="*/ 21 h 883"/>
                <a:gd name="T88" fmla="*/ 177 w 475"/>
                <a:gd name="T89" fmla="*/ 11 h 883"/>
                <a:gd name="T90" fmla="*/ 175 w 475"/>
                <a:gd name="T91" fmla="*/ 23 h 883"/>
                <a:gd name="T92" fmla="*/ 203 w 475"/>
                <a:gd name="T93" fmla="*/ 30 h 883"/>
                <a:gd name="T94" fmla="*/ 201 w 475"/>
                <a:gd name="T95" fmla="*/ 68 h 883"/>
                <a:gd name="T96" fmla="*/ 170 w 475"/>
                <a:gd name="T97" fmla="*/ 73 h 883"/>
                <a:gd name="T98" fmla="*/ 132 w 475"/>
                <a:gd name="T99" fmla="*/ 71 h 883"/>
                <a:gd name="T100" fmla="*/ 118 w 475"/>
                <a:gd name="T101" fmla="*/ 90 h 883"/>
                <a:gd name="T102" fmla="*/ 104 w 475"/>
                <a:gd name="T103" fmla="*/ 85 h 883"/>
                <a:gd name="T104" fmla="*/ 104 w 475"/>
                <a:gd name="T105" fmla="*/ 101 h 883"/>
                <a:gd name="T106" fmla="*/ 78 w 475"/>
                <a:gd name="T107" fmla="*/ 116 h 883"/>
                <a:gd name="T108" fmla="*/ 63 w 475"/>
                <a:gd name="T109" fmla="*/ 151 h 883"/>
                <a:gd name="T110" fmla="*/ 45 w 475"/>
                <a:gd name="T111" fmla="*/ 182 h 883"/>
                <a:gd name="T112" fmla="*/ 56 w 475"/>
                <a:gd name="T113" fmla="*/ 210 h 883"/>
                <a:gd name="T114" fmla="*/ 52 w 475"/>
                <a:gd name="T115" fmla="*/ 227 h 883"/>
                <a:gd name="T116" fmla="*/ 30 w 475"/>
                <a:gd name="T117" fmla="*/ 229 h 883"/>
                <a:gd name="T118" fmla="*/ 14 w 475"/>
                <a:gd name="T119" fmla="*/ 371 h 883"/>
                <a:gd name="T120" fmla="*/ 468 w 475"/>
                <a:gd name="T121" fmla="*/ 518 h 883"/>
                <a:gd name="T122" fmla="*/ 421 w 475"/>
                <a:gd name="T123" fmla="*/ 7 h 883"/>
                <a:gd name="T124" fmla="*/ 208 w 475"/>
                <a:gd name="T125" fmla="*/ 9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5" h="883">
                  <a:moveTo>
                    <a:pt x="409" y="281"/>
                  </a:moveTo>
                  <a:lnTo>
                    <a:pt x="409" y="281"/>
                  </a:lnTo>
                  <a:lnTo>
                    <a:pt x="409" y="281"/>
                  </a:lnTo>
                  <a:lnTo>
                    <a:pt x="409" y="281"/>
                  </a:lnTo>
                  <a:lnTo>
                    <a:pt x="411" y="279"/>
                  </a:lnTo>
                  <a:lnTo>
                    <a:pt x="411" y="279"/>
                  </a:lnTo>
                  <a:lnTo>
                    <a:pt x="411" y="277"/>
                  </a:lnTo>
                  <a:lnTo>
                    <a:pt x="411" y="277"/>
                  </a:lnTo>
                  <a:lnTo>
                    <a:pt x="411" y="277"/>
                  </a:lnTo>
                  <a:lnTo>
                    <a:pt x="411" y="277"/>
                  </a:lnTo>
                  <a:lnTo>
                    <a:pt x="409" y="274"/>
                  </a:lnTo>
                  <a:lnTo>
                    <a:pt x="409" y="277"/>
                  </a:lnTo>
                  <a:lnTo>
                    <a:pt x="409" y="277"/>
                  </a:lnTo>
                  <a:lnTo>
                    <a:pt x="407" y="277"/>
                  </a:lnTo>
                  <a:lnTo>
                    <a:pt x="407" y="279"/>
                  </a:lnTo>
                  <a:lnTo>
                    <a:pt x="407" y="279"/>
                  </a:lnTo>
                  <a:lnTo>
                    <a:pt x="409" y="281"/>
                  </a:lnTo>
                  <a:close/>
                  <a:moveTo>
                    <a:pt x="416" y="277"/>
                  </a:moveTo>
                  <a:lnTo>
                    <a:pt x="416" y="277"/>
                  </a:lnTo>
                  <a:lnTo>
                    <a:pt x="418" y="277"/>
                  </a:lnTo>
                  <a:lnTo>
                    <a:pt x="418" y="277"/>
                  </a:lnTo>
                  <a:lnTo>
                    <a:pt x="418" y="277"/>
                  </a:lnTo>
                  <a:lnTo>
                    <a:pt x="418" y="277"/>
                  </a:lnTo>
                  <a:lnTo>
                    <a:pt x="418" y="274"/>
                  </a:lnTo>
                  <a:lnTo>
                    <a:pt x="416" y="274"/>
                  </a:lnTo>
                  <a:lnTo>
                    <a:pt x="416" y="274"/>
                  </a:lnTo>
                  <a:lnTo>
                    <a:pt x="414" y="274"/>
                  </a:lnTo>
                  <a:lnTo>
                    <a:pt x="414" y="274"/>
                  </a:lnTo>
                  <a:lnTo>
                    <a:pt x="414" y="277"/>
                  </a:lnTo>
                  <a:lnTo>
                    <a:pt x="414" y="277"/>
                  </a:lnTo>
                  <a:lnTo>
                    <a:pt x="414" y="279"/>
                  </a:lnTo>
                  <a:lnTo>
                    <a:pt x="414" y="279"/>
                  </a:lnTo>
                  <a:lnTo>
                    <a:pt x="414" y="281"/>
                  </a:lnTo>
                  <a:lnTo>
                    <a:pt x="414" y="279"/>
                  </a:lnTo>
                  <a:lnTo>
                    <a:pt x="416" y="279"/>
                  </a:lnTo>
                  <a:lnTo>
                    <a:pt x="416" y="279"/>
                  </a:lnTo>
                  <a:lnTo>
                    <a:pt x="416" y="279"/>
                  </a:lnTo>
                  <a:lnTo>
                    <a:pt x="416" y="279"/>
                  </a:lnTo>
                  <a:lnTo>
                    <a:pt x="416" y="279"/>
                  </a:lnTo>
                  <a:lnTo>
                    <a:pt x="416" y="277"/>
                  </a:lnTo>
                  <a:lnTo>
                    <a:pt x="416" y="277"/>
                  </a:lnTo>
                  <a:lnTo>
                    <a:pt x="416" y="277"/>
                  </a:lnTo>
                  <a:lnTo>
                    <a:pt x="416" y="277"/>
                  </a:lnTo>
                  <a:lnTo>
                    <a:pt x="416" y="277"/>
                  </a:lnTo>
                  <a:close/>
                  <a:moveTo>
                    <a:pt x="426" y="281"/>
                  </a:moveTo>
                  <a:lnTo>
                    <a:pt x="428" y="281"/>
                  </a:lnTo>
                  <a:lnTo>
                    <a:pt x="428" y="284"/>
                  </a:lnTo>
                  <a:lnTo>
                    <a:pt x="428" y="284"/>
                  </a:lnTo>
                  <a:lnTo>
                    <a:pt x="428" y="284"/>
                  </a:lnTo>
                  <a:lnTo>
                    <a:pt x="428" y="284"/>
                  </a:lnTo>
                  <a:lnTo>
                    <a:pt x="428" y="284"/>
                  </a:lnTo>
                  <a:lnTo>
                    <a:pt x="428" y="286"/>
                  </a:lnTo>
                  <a:lnTo>
                    <a:pt x="430" y="286"/>
                  </a:lnTo>
                  <a:lnTo>
                    <a:pt x="430" y="284"/>
                  </a:lnTo>
                  <a:lnTo>
                    <a:pt x="433" y="284"/>
                  </a:lnTo>
                  <a:lnTo>
                    <a:pt x="433" y="281"/>
                  </a:lnTo>
                  <a:lnTo>
                    <a:pt x="433" y="281"/>
                  </a:lnTo>
                  <a:lnTo>
                    <a:pt x="430" y="281"/>
                  </a:lnTo>
                  <a:lnTo>
                    <a:pt x="430" y="281"/>
                  </a:lnTo>
                  <a:lnTo>
                    <a:pt x="430" y="281"/>
                  </a:lnTo>
                  <a:lnTo>
                    <a:pt x="430" y="279"/>
                  </a:lnTo>
                  <a:lnTo>
                    <a:pt x="430" y="279"/>
                  </a:lnTo>
                  <a:lnTo>
                    <a:pt x="430" y="277"/>
                  </a:lnTo>
                  <a:lnTo>
                    <a:pt x="430" y="274"/>
                  </a:lnTo>
                  <a:lnTo>
                    <a:pt x="430" y="274"/>
                  </a:lnTo>
                  <a:lnTo>
                    <a:pt x="430" y="274"/>
                  </a:lnTo>
                  <a:lnTo>
                    <a:pt x="430" y="274"/>
                  </a:lnTo>
                  <a:lnTo>
                    <a:pt x="430" y="274"/>
                  </a:lnTo>
                  <a:lnTo>
                    <a:pt x="428" y="274"/>
                  </a:lnTo>
                  <a:lnTo>
                    <a:pt x="428" y="272"/>
                  </a:lnTo>
                  <a:lnTo>
                    <a:pt x="428" y="272"/>
                  </a:lnTo>
                  <a:lnTo>
                    <a:pt x="428" y="272"/>
                  </a:lnTo>
                  <a:lnTo>
                    <a:pt x="428" y="272"/>
                  </a:lnTo>
                  <a:lnTo>
                    <a:pt x="428" y="272"/>
                  </a:lnTo>
                  <a:lnTo>
                    <a:pt x="426" y="274"/>
                  </a:lnTo>
                  <a:lnTo>
                    <a:pt x="426" y="274"/>
                  </a:lnTo>
                  <a:lnTo>
                    <a:pt x="426" y="274"/>
                  </a:lnTo>
                  <a:lnTo>
                    <a:pt x="426" y="274"/>
                  </a:lnTo>
                  <a:lnTo>
                    <a:pt x="426" y="274"/>
                  </a:lnTo>
                  <a:lnTo>
                    <a:pt x="426" y="274"/>
                  </a:lnTo>
                  <a:lnTo>
                    <a:pt x="426" y="274"/>
                  </a:lnTo>
                  <a:lnTo>
                    <a:pt x="423" y="277"/>
                  </a:lnTo>
                  <a:lnTo>
                    <a:pt x="423" y="277"/>
                  </a:lnTo>
                  <a:lnTo>
                    <a:pt x="423" y="277"/>
                  </a:lnTo>
                  <a:lnTo>
                    <a:pt x="423" y="279"/>
                  </a:lnTo>
                  <a:lnTo>
                    <a:pt x="423" y="279"/>
                  </a:lnTo>
                  <a:lnTo>
                    <a:pt x="423" y="279"/>
                  </a:lnTo>
                  <a:lnTo>
                    <a:pt x="423" y="279"/>
                  </a:lnTo>
                  <a:lnTo>
                    <a:pt x="426" y="279"/>
                  </a:lnTo>
                  <a:lnTo>
                    <a:pt x="426" y="279"/>
                  </a:lnTo>
                  <a:lnTo>
                    <a:pt x="426" y="279"/>
                  </a:lnTo>
                  <a:lnTo>
                    <a:pt x="426" y="279"/>
                  </a:lnTo>
                  <a:lnTo>
                    <a:pt x="426" y="279"/>
                  </a:lnTo>
                  <a:lnTo>
                    <a:pt x="426" y="279"/>
                  </a:lnTo>
                  <a:lnTo>
                    <a:pt x="426" y="279"/>
                  </a:lnTo>
                  <a:lnTo>
                    <a:pt x="426" y="281"/>
                  </a:lnTo>
                  <a:close/>
                  <a:moveTo>
                    <a:pt x="402" y="274"/>
                  </a:moveTo>
                  <a:lnTo>
                    <a:pt x="402" y="274"/>
                  </a:lnTo>
                  <a:lnTo>
                    <a:pt x="402" y="274"/>
                  </a:lnTo>
                  <a:lnTo>
                    <a:pt x="402" y="274"/>
                  </a:lnTo>
                  <a:lnTo>
                    <a:pt x="404" y="274"/>
                  </a:lnTo>
                  <a:lnTo>
                    <a:pt x="404" y="274"/>
                  </a:lnTo>
                  <a:lnTo>
                    <a:pt x="404" y="274"/>
                  </a:lnTo>
                  <a:lnTo>
                    <a:pt x="404" y="274"/>
                  </a:lnTo>
                  <a:lnTo>
                    <a:pt x="404" y="274"/>
                  </a:lnTo>
                  <a:lnTo>
                    <a:pt x="407" y="274"/>
                  </a:lnTo>
                  <a:lnTo>
                    <a:pt x="407" y="272"/>
                  </a:lnTo>
                  <a:lnTo>
                    <a:pt x="407" y="270"/>
                  </a:lnTo>
                  <a:lnTo>
                    <a:pt x="407" y="267"/>
                  </a:lnTo>
                  <a:lnTo>
                    <a:pt x="407" y="267"/>
                  </a:lnTo>
                  <a:lnTo>
                    <a:pt x="407" y="267"/>
                  </a:lnTo>
                  <a:lnTo>
                    <a:pt x="404" y="267"/>
                  </a:lnTo>
                  <a:lnTo>
                    <a:pt x="404" y="267"/>
                  </a:lnTo>
                  <a:lnTo>
                    <a:pt x="402" y="267"/>
                  </a:lnTo>
                  <a:lnTo>
                    <a:pt x="402" y="267"/>
                  </a:lnTo>
                  <a:lnTo>
                    <a:pt x="402" y="270"/>
                  </a:lnTo>
                  <a:lnTo>
                    <a:pt x="402" y="270"/>
                  </a:lnTo>
                  <a:lnTo>
                    <a:pt x="402" y="270"/>
                  </a:lnTo>
                  <a:lnTo>
                    <a:pt x="402" y="270"/>
                  </a:lnTo>
                  <a:lnTo>
                    <a:pt x="402" y="272"/>
                  </a:lnTo>
                  <a:lnTo>
                    <a:pt x="402" y="272"/>
                  </a:lnTo>
                  <a:lnTo>
                    <a:pt x="402" y="272"/>
                  </a:lnTo>
                  <a:lnTo>
                    <a:pt x="402" y="272"/>
                  </a:lnTo>
                  <a:lnTo>
                    <a:pt x="402" y="274"/>
                  </a:lnTo>
                  <a:close/>
                  <a:moveTo>
                    <a:pt x="421" y="272"/>
                  </a:moveTo>
                  <a:lnTo>
                    <a:pt x="421" y="272"/>
                  </a:lnTo>
                  <a:lnTo>
                    <a:pt x="421" y="267"/>
                  </a:lnTo>
                  <a:lnTo>
                    <a:pt x="421" y="267"/>
                  </a:lnTo>
                  <a:lnTo>
                    <a:pt x="421" y="265"/>
                  </a:lnTo>
                  <a:lnTo>
                    <a:pt x="421" y="267"/>
                  </a:lnTo>
                  <a:lnTo>
                    <a:pt x="421" y="267"/>
                  </a:lnTo>
                  <a:lnTo>
                    <a:pt x="418" y="267"/>
                  </a:lnTo>
                  <a:lnTo>
                    <a:pt x="418" y="270"/>
                  </a:lnTo>
                  <a:lnTo>
                    <a:pt x="418" y="270"/>
                  </a:lnTo>
                  <a:lnTo>
                    <a:pt x="421" y="270"/>
                  </a:lnTo>
                  <a:lnTo>
                    <a:pt x="421" y="270"/>
                  </a:lnTo>
                  <a:lnTo>
                    <a:pt x="421" y="270"/>
                  </a:lnTo>
                  <a:lnTo>
                    <a:pt x="418" y="270"/>
                  </a:lnTo>
                  <a:lnTo>
                    <a:pt x="418" y="272"/>
                  </a:lnTo>
                  <a:lnTo>
                    <a:pt x="418" y="272"/>
                  </a:lnTo>
                  <a:lnTo>
                    <a:pt x="418" y="272"/>
                  </a:lnTo>
                  <a:lnTo>
                    <a:pt x="418" y="272"/>
                  </a:lnTo>
                  <a:lnTo>
                    <a:pt x="418" y="272"/>
                  </a:lnTo>
                  <a:lnTo>
                    <a:pt x="418" y="272"/>
                  </a:lnTo>
                  <a:lnTo>
                    <a:pt x="418" y="272"/>
                  </a:lnTo>
                  <a:lnTo>
                    <a:pt x="418" y="272"/>
                  </a:lnTo>
                  <a:lnTo>
                    <a:pt x="418" y="272"/>
                  </a:lnTo>
                  <a:lnTo>
                    <a:pt x="418" y="274"/>
                  </a:lnTo>
                  <a:lnTo>
                    <a:pt x="418" y="274"/>
                  </a:lnTo>
                  <a:lnTo>
                    <a:pt x="418" y="274"/>
                  </a:lnTo>
                  <a:lnTo>
                    <a:pt x="421" y="272"/>
                  </a:lnTo>
                  <a:lnTo>
                    <a:pt x="421" y="272"/>
                  </a:lnTo>
                  <a:lnTo>
                    <a:pt x="421" y="272"/>
                  </a:lnTo>
                  <a:lnTo>
                    <a:pt x="421" y="272"/>
                  </a:lnTo>
                  <a:lnTo>
                    <a:pt x="421" y="272"/>
                  </a:lnTo>
                  <a:lnTo>
                    <a:pt x="421" y="272"/>
                  </a:lnTo>
                  <a:close/>
                  <a:moveTo>
                    <a:pt x="362" y="229"/>
                  </a:moveTo>
                  <a:lnTo>
                    <a:pt x="362" y="229"/>
                  </a:lnTo>
                  <a:lnTo>
                    <a:pt x="362" y="232"/>
                  </a:lnTo>
                  <a:lnTo>
                    <a:pt x="362" y="232"/>
                  </a:lnTo>
                  <a:lnTo>
                    <a:pt x="362" y="232"/>
                  </a:lnTo>
                  <a:lnTo>
                    <a:pt x="364" y="229"/>
                  </a:lnTo>
                  <a:lnTo>
                    <a:pt x="364" y="229"/>
                  </a:lnTo>
                  <a:lnTo>
                    <a:pt x="364" y="232"/>
                  </a:lnTo>
                  <a:lnTo>
                    <a:pt x="364" y="229"/>
                  </a:lnTo>
                  <a:lnTo>
                    <a:pt x="366" y="229"/>
                  </a:lnTo>
                  <a:lnTo>
                    <a:pt x="364" y="227"/>
                  </a:lnTo>
                  <a:lnTo>
                    <a:pt x="364" y="227"/>
                  </a:lnTo>
                  <a:lnTo>
                    <a:pt x="364" y="227"/>
                  </a:lnTo>
                  <a:lnTo>
                    <a:pt x="364" y="227"/>
                  </a:lnTo>
                  <a:lnTo>
                    <a:pt x="362" y="227"/>
                  </a:lnTo>
                  <a:lnTo>
                    <a:pt x="362" y="227"/>
                  </a:lnTo>
                  <a:lnTo>
                    <a:pt x="362" y="227"/>
                  </a:lnTo>
                  <a:lnTo>
                    <a:pt x="364" y="229"/>
                  </a:lnTo>
                  <a:lnTo>
                    <a:pt x="364" y="229"/>
                  </a:lnTo>
                  <a:lnTo>
                    <a:pt x="362" y="229"/>
                  </a:lnTo>
                  <a:lnTo>
                    <a:pt x="362" y="229"/>
                  </a:lnTo>
                  <a:close/>
                  <a:moveTo>
                    <a:pt x="49" y="227"/>
                  </a:moveTo>
                  <a:lnTo>
                    <a:pt x="49" y="229"/>
                  </a:lnTo>
                  <a:lnTo>
                    <a:pt x="49" y="229"/>
                  </a:lnTo>
                  <a:lnTo>
                    <a:pt x="52" y="229"/>
                  </a:lnTo>
                  <a:lnTo>
                    <a:pt x="52" y="227"/>
                  </a:lnTo>
                  <a:lnTo>
                    <a:pt x="52" y="227"/>
                  </a:lnTo>
                  <a:lnTo>
                    <a:pt x="49" y="227"/>
                  </a:lnTo>
                  <a:lnTo>
                    <a:pt x="49" y="227"/>
                  </a:lnTo>
                  <a:lnTo>
                    <a:pt x="49" y="225"/>
                  </a:lnTo>
                  <a:lnTo>
                    <a:pt x="49" y="225"/>
                  </a:lnTo>
                  <a:lnTo>
                    <a:pt x="49" y="225"/>
                  </a:lnTo>
                  <a:lnTo>
                    <a:pt x="49" y="225"/>
                  </a:lnTo>
                  <a:lnTo>
                    <a:pt x="49" y="227"/>
                  </a:lnTo>
                  <a:lnTo>
                    <a:pt x="49" y="227"/>
                  </a:lnTo>
                  <a:lnTo>
                    <a:pt x="49" y="227"/>
                  </a:lnTo>
                  <a:close/>
                  <a:moveTo>
                    <a:pt x="45" y="225"/>
                  </a:moveTo>
                  <a:lnTo>
                    <a:pt x="45" y="225"/>
                  </a:lnTo>
                  <a:lnTo>
                    <a:pt x="45" y="225"/>
                  </a:lnTo>
                  <a:lnTo>
                    <a:pt x="45" y="225"/>
                  </a:lnTo>
                  <a:lnTo>
                    <a:pt x="45" y="225"/>
                  </a:lnTo>
                  <a:lnTo>
                    <a:pt x="45" y="225"/>
                  </a:lnTo>
                  <a:lnTo>
                    <a:pt x="45" y="227"/>
                  </a:lnTo>
                  <a:lnTo>
                    <a:pt x="45" y="227"/>
                  </a:lnTo>
                  <a:lnTo>
                    <a:pt x="47" y="232"/>
                  </a:lnTo>
                  <a:lnTo>
                    <a:pt x="47" y="232"/>
                  </a:lnTo>
                  <a:lnTo>
                    <a:pt x="47" y="232"/>
                  </a:lnTo>
                  <a:lnTo>
                    <a:pt x="49" y="234"/>
                  </a:lnTo>
                  <a:lnTo>
                    <a:pt x="49" y="234"/>
                  </a:lnTo>
                  <a:lnTo>
                    <a:pt x="49" y="234"/>
                  </a:lnTo>
                  <a:lnTo>
                    <a:pt x="49" y="232"/>
                  </a:lnTo>
                  <a:lnTo>
                    <a:pt x="49" y="229"/>
                  </a:lnTo>
                  <a:lnTo>
                    <a:pt x="47" y="229"/>
                  </a:lnTo>
                  <a:lnTo>
                    <a:pt x="45" y="225"/>
                  </a:lnTo>
                  <a:close/>
                  <a:moveTo>
                    <a:pt x="421" y="165"/>
                  </a:moveTo>
                  <a:lnTo>
                    <a:pt x="421" y="165"/>
                  </a:lnTo>
                  <a:lnTo>
                    <a:pt x="421" y="165"/>
                  </a:lnTo>
                  <a:lnTo>
                    <a:pt x="421" y="168"/>
                  </a:lnTo>
                  <a:lnTo>
                    <a:pt x="421" y="168"/>
                  </a:lnTo>
                  <a:lnTo>
                    <a:pt x="421" y="168"/>
                  </a:lnTo>
                  <a:lnTo>
                    <a:pt x="421" y="165"/>
                  </a:lnTo>
                  <a:lnTo>
                    <a:pt x="421" y="165"/>
                  </a:lnTo>
                  <a:close/>
                  <a:moveTo>
                    <a:pt x="392" y="163"/>
                  </a:moveTo>
                  <a:lnTo>
                    <a:pt x="392" y="163"/>
                  </a:lnTo>
                  <a:lnTo>
                    <a:pt x="395" y="163"/>
                  </a:lnTo>
                  <a:lnTo>
                    <a:pt x="395" y="161"/>
                  </a:lnTo>
                  <a:lnTo>
                    <a:pt x="395" y="161"/>
                  </a:lnTo>
                  <a:lnTo>
                    <a:pt x="395" y="161"/>
                  </a:lnTo>
                  <a:lnTo>
                    <a:pt x="395" y="161"/>
                  </a:lnTo>
                  <a:lnTo>
                    <a:pt x="395" y="161"/>
                  </a:lnTo>
                  <a:lnTo>
                    <a:pt x="392" y="161"/>
                  </a:lnTo>
                  <a:lnTo>
                    <a:pt x="392" y="161"/>
                  </a:lnTo>
                  <a:lnTo>
                    <a:pt x="392" y="158"/>
                  </a:lnTo>
                  <a:lnTo>
                    <a:pt x="392" y="158"/>
                  </a:lnTo>
                  <a:lnTo>
                    <a:pt x="392" y="158"/>
                  </a:lnTo>
                  <a:lnTo>
                    <a:pt x="390" y="158"/>
                  </a:lnTo>
                  <a:lnTo>
                    <a:pt x="390" y="158"/>
                  </a:lnTo>
                  <a:lnTo>
                    <a:pt x="390" y="158"/>
                  </a:lnTo>
                  <a:lnTo>
                    <a:pt x="388" y="158"/>
                  </a:lnTo>
                  <a:lnTo>
                    <a:pt x="388" y="161"/>
                  </a:lnTo>
                  <a:lnTo>
                    <a:pt x="388" y="161"/>
                  </a:lnTo>
                  <a:lnTo>
                    <a:pt x="388" y="163"/>
                  </a:lnTo>
                  <a:lnTo>
                    <a:pt x="388" y="163"/>
                  </a:lnTo>
                  <a:lnTo>
                    <a:pt x="385" y="161"/>
                  </a:lnTo>
                  <a:lnTo>
                    <a:pt x="385" y="168"/>
                  </a:lnTo>
                  <a:lnTo>
                    <a:pt x="385" y="168"/>
                  </a:lnTo>
                  <a:lnTo>
                    <a:pt x="388" y="168"/>
                  </a:lnTo>
                  <a:lnTo>
                    <a:pt x="388" y="168"/>
                  </a:lnTo>
                  <a:lnTo>
                    <a:pt x="388" y="165"/>
                  </a:lnTo>
                  <a:lnTo>
                    <a:pt x="388" y="165"/>
                  </a:lnTo>
                  <a:lnTo>
                    <a:pt x="388" y="163"/>
                  </a:lnTo>
                  <a:lnTo>
                    <a:pt x="388" y="165"/>
                  </a:lnTo>
                  <a:lnTo>
                    <a:pt x="390" y="168"/>
                  </a:lnTo>
                  <a:lnTo>
                    <a:pt x="390" y="168"/>
                  </a:lnTo>
                  <a:lnTo>
                    <a:pt x="390" y="168"/>
                  </a:lnTo>
                  <a:lnTo>
                    <a:pt x="390" y="168"/>
                  </a:lnTo>
                  <a:lnTo>
                    <a:pt x="390" y="168"/>
                  </a:lnTo>
                  <a:lnTo>
                    <a:pt x="390" y="168"/>
                  </a:lnTo>
                  <a:lnTo>
                    <a:pt x="390" y="170"/>
                  </a:lnTo>
                  <a:lnTo>
                    <a:pt x="390" y="170"/>
                  </a:lnTo>
                  <a:lnTo>
                    <a:pt x="390" y="170"/>
                  </a:lnTo>
                  <a:lnTo>
                    <a:pt x="390" y="168"/>
                  </a:lnTo>
                  <a:lnTo>
                    <a:pt x="392" y="168"/>
                  </a:lnTo>
                  <a:lnTo>
                    <a:pt x="392" y="168"/>
                  </a:lnTo>
                  <a:lnTo>
                    <a:pt x="392" y="165"/>
                  </a:lnTo>
                  <a:lnTo>
                    <a:pt x="392" y="165"/>
                  </a:lnTo>
                  <a:lnTo>
                    <a:pt x="392" y="165"/>
                  </a:lnTo>
                  <a:lnTo>
                    <a:pt x="392" y="165"/>
                  </a:lnTo>
                  <a:lnTo>
                    <a:pt x="392" y="163"/>
                  </a:lnTo>
                  <a:lnTo>
                    <a:pt x="392" y="163"/>
                  </a:lnTo>
                  <a:lnTo>
                    <a:pt x="392" y="163"/>
                  </a:lnTo>
                  <a:lnTo>
                    <a:pt x="392" y="163"/>
                  </a:lnTo>
                  <a:lnTo>
                    <a:pt x="392" y="163"/>
                  </a:lnTo>
                  <a:close/>
                  <a:moveTo>
                    <a:pt x="423" y="194"/>
                  </a:moveTo>
                  <a:lnTo>
                    <a:pt x="426" y="196"/>
                  </a:lnTo>
                  <a:lnTo>
                    <a:pt x="426" y="194"/>
                  </a:lnTo>
                  <a:lnTo>
                    <a:pt x="426" y="194"/>
                  </a:lnTo>
                  <a:lnTo>
                    <a:pt x="426" y="194"/>
                  </a:lnTo>
                  <a:lnTo>
                    <a:pt x="426" y="194"/>
                  </a:lnTo>
                  <a:lnTo>
                    <a:pt x="426" y="194"/>
                  </a:lnTo>
                  <a:lnTo>
                    <a:pt x="426" y="194"/>
                  </a:lnTo>
                  <a:lnTo>
                    <a:pt x="426" y="194"/>
                  </a:lnTo>
                  <a:lnTo>
                    <a:pt x="428" y="194"/>
                  </a:lnTo>
                  <a:lnTo>
                    <a:pt x="426" y="194"/>
                  </a:lnTo>
                  <a:lnTo>
                    <a:pt x="426" y="191"/>
                  </a:lnTo>
                  <a:lnTo>
                    <a:pt x="426" y="191"/>
                  </a:lnTo>
                  <a:lnTo>
                    <a:pt x="428" y="191"/>
                  </a:lnTo>
                  <a:lnTo>
                    <a:pt x="428" y="191"/>
                  </a:lnTo>
                  <a:lnTo>
                    <a:pt x="428" y="191"/>
                  </a:lnTo>
                  <a:lnTo>
                    <a:pt x="428" y="191"/>
                  </a:lnTo>
                  <a:lnTo>
                    <a:pt x="428" y="189"/>
                  </a:lnTo>
                  <a:lnTo>
                    <a:pt x="428" y="189"/>
                  </a:lnTo>
                  <a:lnTo>
                    <a:pt x="426" y="189"/>
                  </a:lnTo>
                  <a:lnTo>
                    <a:pt x="426" y="189"/>
                  </a:lnTo>
                  <a:lnTo>
                    <a:pt x="426" y="189"/>
                  </a:lnTo>
                  <a:lnTo>
                    <a:pt x="428" y="189"/>
                  </a:lnTo>
                  <a:lnTo>
                    <a:pt x="428" y="189"/>
                  </a:lnTo>
                  <a:lnTo>
                    <a:pt x="428" y="189"/>
                  </a:lnTo>
                  <a:lnTo>
                    <a:pt x="428" y="187"/>
                  </a:lnTo>
                  <a:lnTo>
                    <a:pt x="428" y="187"/>
                  </a:lnTo>
                  <a:lnTo>
                    <a:pt x="428" y="187"/>
                  </a:lnTo>
                  <a:lnTo>
                    <a:pt x="428" y="187"/>
                  </a:lnTo>
                  <a:lnTo>
                    <a:pt x="428" y="187"/>
                  </a:lnTo>
                  <a:lnTo>
                    <a:pt x="426" y="187"/>
                  </a:lnTo>
                  <a:lnTo>
                    <a:pt x="426" y="187"/>
                  </a:lnTo>
                  <a:lnTo>
                    <a:pt x="426" y="187"/>
                  </a:lnTo>
                  <a:lnTo>
                    <a:pt x="426" y="187"/>
                  </a:lnTo>
                  <a:lnTo>
                    <a:pt x="426" y="189"/>
                  </a:lnTo>
                  <a:lnTo>
                    <a:pt x="426" y="189"/>
                  </a:lnTo>
                  <a:lnTo>
                    <a:pt x="423" y="189"/>
                  </a:lnTo>
                  <a:lnTo>
                    <a:pt x="423" y="189"/>
                  </a:lnTo>
                  <a:lnTo>
                    <a:pt x="423" y="189"/>
                  </a:lnTo>
                  <a:lnTo>
                    <a:pt x="421" y="187"/>
                  </a:lnTo>
                  <a:lnTo>
                    <a:pt x="418" y="187"/>
                  </a:lnTo>
                  <a:lnTo>
                    <a:pt x="418" y="187"/>
                  </a:lnTo>
                  <a:lnTo>
                    <a:pt x="418" y="189"/>
                  </a:lnTo>
                  <a:lnTo>
                    <a:pt x="418" y="189"/>
                  </a:lnTo>
                  <a:lnTo>
                    <a:pt x="418" y="189"/>
                  </a:lnTo>
                  <a:lnTo>
                    <a:pt x="416" y="189"/>
                  </a:lnTo>
                  <a:lnTo>
                    <a:pt x="416" y="189"/>
                  </a:lnTo>
                  <a:lnTo>
                    <a:pt x="416" y="189"/>
                  </a:lnTo>
                  <a:lnTo>
                    <a:pt x="416" y="189"/>
                  </a:lnTo>
                  <a:lnTo>
                    <a:pt x="416" y="187"/>
                  </a:lnTo>
                  <a:lnTo>
                    <a:pt x="414" y="184"/>
                  </a:lnTo>
                  <a:lnTo>
                    <a:pt x="416" y="184"/>
                  </a:lnTo>
                  <a:lnTo>
                    <a:pt x="416" y="182"/>
                  </a:lnTo>
                  <a:lnTo>
                    <a:pt x="414" y="182"/>
                  </a:lnTo>
                  <a:lnTo>
                    <a:pt x="416" y="182"/>
                  </a:lnTo>
                  <a:lnTo>
                    <a:pt x="416" y="182"/>
                  </a:lnTo>
                  <a:lnTo>
                    <a:pt x="416" y="182"/>
                  </a:lnTo>
                  <a:lnTo>
                    <a:pt x="418" y="182"/>
                  </a:lnTo>
                  <a:lnTo>
                    <a:pt x="416" y="182"/>
                  </a:lnTo>
                  <a:lnTo>
                    <a:pt x="418" y="180"/>
                  </a:lnTo>
                  <a:lnTo>
                    <a:pt x="418" y="180"/>
                  </a:lnTo>
                  <a:lnTo>
                    <a:pt x="418" y="180"/>
                  </a:lnTo>
                  <a:lnTo>
                    <a:pt x="418" y="180"/>
                  </a:lnTo>
                  <a:lnTo>
                    <a:pt x="418" y="180"/>
                  </a:lnTo>
                  <a:lnTo>
                    <a:pt x="418" y="180"/>
                  </a:lnTo>
                  <a:lnTo>
                    <a:pt x="421" y="180"/>
                  </a:lnTo>
                  <a:lnTo>
                    <a:pt x="421" y="180"/>
                  </a:lnTo>
                  <a:lnTo>
                    <a:pt x="421" y="180"/>
                  </a:lnTo>
                  <a:lnTo>
                    <a:pt x="421" y="180"/>
                  </a:lnTo>
                  <a:lnTo>
                    <a:pt x="418" y="180"/>
                  </a:lnTo>
                  <a:lnTo>
                    <a:pt x="418" y="177"/>
                  </a:lnTo>
                  <a:lnTo>
                    <a:pt x="418" y="177"/>
                  </a:lnTo>
                  <a:lnTo>
                    <a:pt x="418" y="177"/>
                  </a:lnTo>
                  <a:lnTo>
                    <a:pt x="418" y="177"/>
                  </a:lnTo>
                  <a:lnTo>
                    <a:pt x="418" y="175"/>
                  </a:lnTo>
                  <a:lnTo>
                    <a:pt x="418" y="172"/>
                  </a:lnTo>
                  <a:lnTo>
                    <a:pt x="421" y="172"/>
                  </a:lnTo>
                  <a:lnTo>
                    <a:pt x="423" y="172"/>
                  </a:lnTo>
                  <a:lnTo>
                    <a:pt x="423" y="170"/>
                  </a:lnTo>
                  <a:lnTo>
                    <a:pt x="426" y="168"/>
                  </a:lnTo>
                  <a:lnTo>
                    <a:pt x="426" y="168"/>
                  </a:lnTo>
                  <a:lnTo>
                    <a:pt x="426" y="165"/>
                  </a:lnTo>
                  <a:lnTo>
                    <a:pt x="426" y="165"/>
                  </a:lnTo>
                  <a:lnTo>
                    <a:pt x="426" y="165"/>
                  </a:lnTo>
                  <a:lnTo>
                    <a:pt x="426" y="163"/>
                  </a:lnTo>
                  <a:lnTo>
                    <a:pt x="426" y="163"/>
                  </a:lnTo>
                  <a:lnTo>
                    <a:pt x="426" y="163"/>
                  </a:lnTo>
                  <a:lnTo>
                    <a:pt x="423" y="163"/>
                  </a:lnTo>
                  <a:lnTo>
                    <a:pt x="423" y="163"/>
                  </a:lnTo>
                  <a:lnTo>
                    <a:pt x="421" y="165"/>
                  </a:lnTo>
                  <a:lnTo>
                    <a:pt x="421" y="165"/>
                  </a:lnTo>
                  <a:lnTo>
                    <a:pt x="421" y="165"/>
                  </a:lnTo>
                  <a:lnTo>
                    <a:pt x="421" y="165"/>
                  </a:lnTo>
                  <a:lnTo>
                    <a:pt x="421" y="165"/>
                  </a:lnTo>
                  <a:lnTo>
                    <a:pt x="423" y="165"/>
                  </a:lnTo>
                  <a:lnTo>
                    <a:pt x="423" y="165"/>
                  </a:lnTo>
                  <a:lnTo>
                    <a:pt x="423" y="168"/>
                  </a:lnTo>
                  <a:lnTo>
                    <a:pt x="421" y="168"/>
                  </a:lnTo>
                  <a:lnTo>
                    <a:pt x="421" y="168"/>
                  </a:lnTo>
                  <a:lnTo>
                    <a:pt x="421" y="170"/>
                  </a:lnTo>
                  <a:lnTo>
                    <a:pt x="418" y="168"/>
                  </a:lnTo>
                  <a:lnTo>
                    <a:pt x="416" y="168"/>
                  </a:lnTo>
                  <a:lnTo>
                    <a:pt x="416" y="168"/>
                  </a:lnTo>
                  <a:lnTo>
                    <a:pt x="416" y="168"/>
                  </a:lnTo>
                  <a:lnTo>
                    <a:pt x="416" y="165"/>
                  </a:lnTo>
                  <a:lnTo>
                    <a:pt x="416" y="165"/>
                  </a:lnTo>
                  <a:lnTo>
                    <a:pt x="416" y="165"/>
                  </a:lnTo>
                  <a:lnTo>
                    <a:pt x="416" y="163"/>
                  </a:lnTo>
                  <a:lnTo>
                    <a:pt x="416" y="163"/>
                  </a:lnTo>
                  <a:lnTo>
                    <a:pt x="416" y="163"/>
                  </a:lnTo>
                  <a:lnTo>
                    <a:pt x="414" y="163"/>
                  </a:lnTo>
                  <a:lnTo>
                    <a:pt x="414" y="163"/>
                  </a:lnTo>
                  <a:lnTo>
                    <a:pt x="414" y="163"/>
                  </a:lnTo>
                  <a:lnTo>
                    <a:pt x="414" y="163"/>
                  </a:lnTo>
                  <a:lnTo>
                    <a:pt x="414" y="161"/>
                  </a:lnTo>
                  <a:lnTo>
                    <a:pt x="416" y="161"/>
                  </a:lnTo>
                  <a:lnTo>
                    <a:pt x="416" y="158"/>
                  </a:lnTo>
                  <a:lnTo>
                    <a:pt x="416" y="158"/>
                  </a:lnTo>
                  <a:lnTo>
                    <a:pt x="416" y="156"/>
                  </a:lnTo>
                  <a:lnTo>
                    <a:pt x="416" y="158"/>
                  </a:lnTo>
                  <a:lnTo>
                    <a:pt x="414" y="158"/>
                  </a:lnTo>
                  <a:lnTo>
                    <a:pt x="414" y="158"/>
                  </a:lnTo>
                  <a:lnTo>
                    <a:pt x="414" y="158"/>
                  </a:lnTo>
                  <a:lnTo>
                    <a:pt x="414"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58"/>
                  </a:lnTo>
                  <a:lnTo>
                    <a:pt x="411" y="158"/>
                  </a:lnTo>
                  <a:lnTo>
                    <a:pt x="411" y="158"/>
                  </a:lnTo>
                  <a:lnTo>
                    <a:pt x="409" y="158"/>
                  </a:lnTo>
                  <a:lnTo>
                    <a:pt x="409" y="158"/>
                  </a:lnTo>
                  <a:lnTo>
                    <a:pt x="409" y="158"/>
                  </a:lnTo>
                  <a:lnTo>
                    <a:pt x="409" y="161"/>
                  </a:lnTo>
                  <a:lnTo>
                    <a:pt x="409" y="161"/>
                  </a:lnTo>
                  <a:lnTo>
                    <a:pt x="409" y="161"/>
                  </a:lnTo>
                  <a:lnTo>
                    <a:pt x="409" y="161"/>
                  </a:lnTo>
                  <a:lnTo>
                    <a:pt x="409" y="161"/>
                  </a:lnTo>
                  <a:lnTo>
                    <a:pt x="409" y="161"/>
                  </a:lnTo>
                  <a:lnTo>
                    <a:pt x="409" y="163"/>
                  </a:lnTo>
                  <a:lnTo>
                    <a:pt x="411" y="163"/>
                  </a:lnTo>
                  <a:lnTo>
                    <a:pt x="411" y="165"/>
                  </a:lnTo>
                  <a:lnTo>
                    <a:pt x="411" y="163"/>
                  </a:lnTo>
                  <a:lnTo>
                    <a:pt x="411" y="165"/>
                  </a:lnTo>
                  <a:lnTo>
                    <a:pt x="411" y="165"/>
                  </a:lnTo>
                  <a:lnTo>
                    <a:pt x="411" y="165"/>
                  </a:lnTo>
                  <a:lnTo>
                    <a:pt x="409" y="165"/>
                  </a:lnTo>
                  <a:lnTo>
                    <a:pt x="409" y="168"/>
                  </a:lnTo>
                  <a:lnTo>
                    <a:pt x="409" y="165"/>
                  </a:lnTo>
                  <a:lnTo>
                    <a:pt x="409" y="165"/>
                  </a:lnTo>
                  <a:lnTo>
                    <a:pt x="409" y="168"/>
                  </a:lnTo>
                  <a:lnTo>
                    <a:pt x="407" y="168"/>
                  </a:lnTo>
                  <a:lnTo>
                    <a:pt x="407" y="165"/>
                  </a:lnTo>
                  <a:lnTo>
                    <a:pt x="407" y="165"/>
                  </a:lnTo>
                  <a:lnTo>
                    <a:pt x="407" y="165"/>
                  </a:lnTo>
                  <a:lnTo>
                    <a:pt x="407" y="168"/>
                  </a:lnTo>
                  <a:lnTo>
                    <a:pt x="404" y="168"/>
                  </a:lnTo>
                  <a:lnTo>
                    <a:pt x="404" y="168"/>
                  </a:lnTo>
                  <a:lnTo>
                    <a:pt x="404" y="168"/>
                  </a:lnTo>
                  <a:lnTo>
                    <a:pt x="402" y="168"/>
                  </a:lnTo>
                  <a:lnTo>
                    <a:pt x="402" y="168"/>
                  </a:lnTo>
                  <a:lnTo>
                    <a:pt x="402" y="168"/>
                  </a:lnTo>
                  <a:lnTo>
                    <a:pt x="400" y="168"/>
                  </a:lnTo>
                  <a:lnTo>
                    <a:pt x="400" y="168"/>
                  </a:lnTo>
                  <a:lnTo>
                    <a:pt x="400" y="168"/>
                  </a:lnTo>
                  <a:lnTo>
                    <a:pt x="402" y="170"/>
                  </a:lnTo>
                  <a:lnTo>
                    <a:pt x="402" y="170"/>
                  </a:lnTo>
                  <a:lnTo>
                    <a:pt x="402" y="172"/>
                  </a:lnTo>
                  <a:lnTo>
                    <a:pt x="400" y="175"/>
                  </a:lnTo>
                  <a:lnTo>
                    <a:pt x="400" y="177"/>
                  </a:lnTo>
                  <a:lnTo>
                    <a:pt x="400" y="182"/>
                  </a:lnTo>
                  <a:lnTo>
                    <a:pt x="400" y="182"/>
                  </a:lnTo>
                  <a:lnTo>
                    <a:pt x="402" y="184"/>
                  </a:lnTo>
                  <a:lnTo>
                    <a:pt x="402" y="184"/>
                  </a:lnTo>
                  <a:lnTo>
                    <a:pt x="400" y="184"/>
                  </a:lnTo>
                  <a:lnTo>
                    <a:pt x="400" y="187"/>
                  </a:lnTo>
                  <a:lnTo>
                    <a:pt x="400" y="187"/>
                  </a:lnTo>
                  <a:lnTo>
                    <a:pt x="400" y="189"/>
                  </a:lnTo>
                  <a:lnTo>
                    <a:pt x="397" y="189"/>
                  </a:lnTo>
                  <a:lnTo>
                    <a:pt x="397" y="189"/>
                  </a:lnTo>
                  <a:lnTo>
                    <a:pt x="395" y="189"/>
                  </a:lnTo>
                  <a:lnTo>
                    <a:pt x="395" y="191"/>
                  </a:lnTo>
                  <a:lnTo>
                    <a:pt x="395" y="191"/>
                  </a:lnTo>
                  <a:lnTo>
                    <a:pt x="395" y="191"/>
                  </a:lnTo>
                  <a:lnTo>
                    <a:pt x="395" y="191"/>
                  </a:lnTo>
                  <a:lnTo>
                    <a:pt x="395" y="191"/>
                  </a:lnTo>
                  <a:lnTo>
                    <a:pt x="397" y="191"/>
                  </a:lnTo>
                  <a:lnTo>
                    <a:pt x="397" y="189"/>
                  </a:lnTo>
                  <a:lnTo>
                    <a:pt x="400" y="189"/>
                  </a:lnTo>
                  <a:lnTo>
                    <a:pt x="400" y="189"/>
                  </a:lnTo>
                  <a:lnTo>
                    <a:pt x="402" y="189"/>
                  </a:lnTo>
                  <a:lnTo>
                    <a:pt x="402" y="189"/>
                  </a:lnTo>
                  <a:lnTo>
                    <a:pt x="402" y="191"/>
                  </a:lnTo>
                  <a:lnTo>
                    <a:pt x="411" y="194"/>
                  </a:lnTo>
                  <a:lnTo>
                    <a:pt x="414" y="194"/>
                  </a:lnTo>
                  <a:lnTo>
                    <a:pt x="416" y="194"/>
                  </a:lnTo>
                  <a:lnTo>
                    <a:pt x="416" y="194"/>
                  </a:lnTo>
                  <a:lnTo>
                    <a:pt x="416" y="194"/>
                  </a:lnTo>
                  <a:lnTo>
                    <a:pt x="418" y="194"/>
                  </a:lnTo>
                  <a:lnTo>
                    <a:pt x="421" y="194"/>
                  </a:lnTo>
                  <a:lnTo>
                    <a:pt x="421" y="194"/>
                  </a:lnTo>
                  <a:lnTo>
                    <a:pt x="421" y="194"/>
                  </a:lnTo>
                  <a:lnTo>
                    <a:pt x="423" y="194"/>
                  </a:lnTo>
                  <a:lnTo>
                    <a:pt x="423" y="194"/>
                  </a:lnTo>
                  <a:close/>
                  <a:moveTo>
                    <a:pt x="388" y="146"/>
                  </a:moveTo>
                  <a:lnTo>
                    <a:pt x="390" y="146"/>
                  </a:lnTo>
                  <a:lnTo>
                    <a:pt x="390" y="146"/>
                  </a:lnTo>
                  <a:lnTo>
                    <a:pt x="390" y="146"/>
                  </a:lnTo>
                  <a:lnTo>
                    <a:pt x="390" y="146"/>
                  </a:lnTo>
                  <a:lnTo>
                    <a:pt x="390" y="144"/>
                  </a:lnTo>
                  <a:lnTo>
                    <a:pt x="390" y="144"/>
                  </a:lnTo>
                  <a:lnTo>
                    <a:pt x="388" y="144"/>
                  </a:lnTo>
                  <a:lnTo>
                    <a:pt x="388" y="142"/>
                  </a:lnTo>
                  <a:lnTo>
                    <a:pt x="388" y="142"/>
                  </a:lnTo>
                  <a:lnTo>
                    <a:pt x="385" y="139"/>
                  </a:lnTo>
                  <a:lnTo>
                    <a:pt x="385" y="139"/>
                  </a:lnTo>
                  <a:lnTo>
                    <a:pt x="385" y="142"/>
                  </a:lnTo>
                  <a:lnTo>
                    <a:pt x="385" y="142"/>
                  </a:lnTo>
                  <a:lnTo>
                    <a:pt x="388" y="144"/>
                  </a:lnTo>
                  <a:lnTo>
                    <a:pt x="388" y="144"/>
                  </a:lnTo>
                  <a:lnTo>
                    <a:pt x="385" y="146"/>
                  </a:lnTo>
                  <a:lnTo>
                    <a:pt x="385" y="149"/>
                  </a:lnTo>
                  <a:lnTo>
                    <a:pt x="388" y="149"/>
                  </a:lnTo>
                  <a:lnTo>
                    <a:pt x="388" y="149"/>
                  </a:lnTo>
                  <a:lnTo>
                    <a:pt x="385" y="151"/>
                  </a:lnTo>
                  <a:lnTo>
                    <a:pt x="385" y="151"/>
                  </a:lnTo>
                  <a:lnTo>
                    <a:pt x="388" y="151"/>
                  </a:lnTo>
                  <a:lnTo>
                    <a:pt x="388" y="151"/>
                  </a:lnTo>
                  <a:lnTo>
                    <a:pt x="388" y="149"/>
                  </a:lnTo>
                  <a:lnTo>
                    <a:pt x="388" y="149"/>
                  </a:lnTo>
                  <a:lnTo>
                    <a:pt x="388" y="146"/>
                  </a:lnTo>
                  <a:lnTo>
                    <a:pt x="388" y="146"/>
                  </a:lnTo>
                  <a:lnTo>
                    <a:pt x="388" y="146"/>
                  </a:lnTo>
                  <a:close/>
                  <a:moveTo>
                    <a:pt x="423" y="68"/>
                  </a:moveTo>
                  <a:lnTo>
                    <a:pt x="423" y="68"/>
                  </a:lnTo>
                  <a:lnTo>
                    <a:pt x="423" y="68"/>
                  </a:lnTo>
                  <a:lnTo>
                    <a:pt x="423" y="68"/>
                  </a:lnTo>
                  <a:lnTo>
                    <a:pt x="423" y="66"/>
                  </a:lnTo>
                  <a:lnTo>
                    <a:pt x="423" y="66"/>
                  </a:lnTo>
                  <a:lnTo>
                    <a:pt x="423" y="66"/>
                  </a:lnTo>
                  <a:lnTo>
                    <a:pt x="423" y="66"/>
                  </a:lnTo>
                  <a:lnTo>
                    <a:pt x="423" y="66"/>
                  </a:lnTo>
                  <a:lnTo>
                    <a:pt x="423" y="68"/>
                  </a:lnTo>
                  <a:lnTo>
                    <a:pt x="423" y="68"/>
                  </a:lnTo>
                  <a:close/>
                  <a:moveTo>
                    <a:pt x="196" y="68"/>
                  </a:moveTo>
                  <a:lnTo>
                    <a:pt x="198" y="66"/>
                  </a:lnTo>
                  <a:lnTo>
                    <a:pt x="196" y="66"/>
                  </a:lnTo>
                  <a:lnTo>
                    <a:pt x="196" y="64"/>
                  </a:lnTo>
                  <a:lnTo>
                    <a:pt x="196" y="64"/>
                  </a:lnTo>
                  <a:lnTo>
                    <a:pt x="194" y="66"/>
                  </a:lnTo>
                  <a:lnTo>
                    <a:pt x="194" y="66"/>
                  </a:lnTo>
                  <a:lnTo>
                    <a:pt x="194" y="66"/>
                  </a:lnTo>
                  <a:lnTo>
                    <a:pt x="196" y="68"/>
                  </a:lnTo>
                  <a:lnTo>
                    <a:pt x="196" y="68"/>
                  </a:lnTo>
                  <a:close/>
                  <a:moveTo>
                    <a:pt x="324" y="66"/>
                  </a:moveTo>
                  <a:lnTo>
                    <a:pt x="324" y="66"/>
                  </a:lnTo>
                  <a:lnTo>
                    <a:pt x="326" y="68"/>
                  </a:lnTo>
                  <a:lnTo>
                    <a:pt x="326" y="66"/>
                  </a:lnTo>
                  <a:lnTo>
                    <a:pt x="326" y="66"/>
                  </a:lnTo>
                  <a:lnTo>
                    <a:pt x="326" y="64"/>
                  </a:lnTo>
                  <a:lnTo>
                    <a:pt x="326" y="64"/>
                  </a:lnTo>
                  <a:lnTo>
                    <a:pt x="326" y="64"/>
                  </a:lnTo>
                  <a:lnTo>
                    <a:pt x="324" y="64"/>
                  </a:lnTo>
                  <a:lnTo>
                    <a:pt x="324" y="64"/>
                  </a:lnTo>
                  <a:lnTo>
                    <a:pt x="324" y="64"/>
                  </a:lnTo>
                  <a:lnTo>
                    <a:pt x="324" y="66"/>
                  </a:lnTo>
                  <a:lnTo>
                    <a:pt x="324" y="66"/>
                  </a:lnTo>
                  <a:close/>
                  <a:moveTo>
                    <a:pt x="326" y="64"/>
                  </a:moveTo>
                  <a:lnTo>
                    <a:pt x="326" y="64"/>
                  </a:lnTo>
                  <a:lnTo>
                    <a:pt x="329" y="64"/>
                  </a:lnTo>
                  <a:lnTo>
                    <a:pt x="329" y="64"/>
                  </a:lnTo>
                  <a:lnTo>
                    <a:pt x="329" y="64"/>
                  </a:lnTo>
                  <a:lnTo>
                    <a:pt x="329" y="61"/>
                  </a:lnTo>
                  <a:lnTo>
                    <a:pt x="329" y="61"/>
                  </a:lnTo>
                  <a:lnTo>
                    <a:pt x="326" y="61"/>
                  </a:lnTo>
                  <a:lnTo>
                    <a:pt x="326" y="64"/>
                  </a:lnTo>
                  <a:lnTo>
                    <a:pt x="326" y="64"/>
                  </a:lnTo>
                  <a:close/>
                  <a:moveTo>
                    <a:pt x="388" y="64"/>
                  </a:moveTo>
                  <a:lnTo>
                    <a:pt x="388" y="64"/>
                  </a:lnTo>
                  <a:lnTo>
                    <a:pt x="390" y="64"/>
                  </a:lnTo>
                  <a:lnTo>
                    <a:pt x="390" y="66"/>
                  </a:lnTo>
                  <a:lnTo>
                    <a:pt x="390" y="66"/>
                  </a:lnTo>
                  <a:lnTo>
                    <a:pt x="392" y="64"/>
                  </a:lnTo>
                  <a:lnTo>
                    <a:pt x="392" y="64"/>
                  </a:lnTo>
                  <a:lnTo>
                    <a:pt x="392" y="64"/>
                  </a:lnTo>
                  <a:lnTo>
                    <a:pt x="395" y="64"/>
                  </a:lnTo>
                  <a:lnTo>
                    <a:pt x="395" y="64"/>
                  </a:lnTo>
                  <a:lnTo>
                    <a:pt x="397" y="61"/>
                  </a:lnTo>
                  <a:lnTo>
                    <a:pt x="397" y="59"/>
                  </a:lnTo>
                  <a:lnTo>
                    <a:pt x="397" y="59"/>
                  </a:lnTo>
                  <a:lnTo>
                    <a:pt x="397" y="59"/>
                  </a:lnTo>
                  <a:lnTo>
                    <a:pt x="395" y="61"/>
                  </a:lnTo>
                  <a:lnTo>
                    <a:pt x="395" y="61"/>
                  </a:lnTo>
                  <a:lnTo>
                    <a:pt x="395" y="61"/>
                  </a:lnTo>
                  <a:lnTo>
                    <a:pt x="392" y="61"/>
                  </a:lnTo>
                  <a:lnTo>
                    <a:pt x="392" y="61"/>
                  </a:lnTo>
                  <a:lnTo>
                    <a:pt x="392" y="61"/>
                  </a:lnTo>
                  <a:lnTo>
                    <a:pt x="392" y="61"/>
                  </a:lnTo>
                  <a:lnTo>
                    <a:pt x="392" y="61"/>
                  </a:lnTo>
                  <a:lnTo>
                    <a:pt x="392" y="61"/>
                  </a:lnTo>
                  <a:lnTo>
                    <a:pt x="392" y="61"/>
                  </a:lnTo>
                  <a:lnTo>
                    <a:pt x="392" y="61"/>
                  </a:lnTo>
                  <a:lnTo>
                    <a:pt x="390" y="61"/>
                  </a:lnTo>
                  <a:lnTo>
                    <a:pt x="390" y="64"/>
                  </a:lnTo>
                  <a:lnTo>
                    <a:pt x="390" y="61"/>
                  </a:lnTo>
                  <a:lnTo>
                    <a:pt x="390" y="61"/>
                  </a:lnTo>
                  <a:lnTo>
                    <a:pt x="388" y="61"/>
                  </a:lnTo>
                  <a:lnTo>
                    <a:pt x="388" y="61"/>
                  </a:lnTo>
                  <a:lnTo>
                    <a:pt x="388" y="64"/>
                  </a:lnTo>
                  <a:lnTo>
                    <a:pt x="388" y="64"/>
                  </a:lnTo>
                  <a:lnTo>
                    <a:pt x="388" y="64"/>
                  </a:lnTo>
                  <a:close/>
                  <a:moveTo>
                    <a:pt x="336" y="56"/>
                  </a:moveTo>
                  <a:lnTo>
                    <a:pt x="336" y="56"/>
                  </a:lnTo>
                  <a:lnTo>
                    <a:pt x="336" y="56"/>
                  </a:lnTo>
                  <a:lnTo>
                    <a:pt x="336" y="56"/>
                  </a:lnTo>
                  <a:lnTo>
                    <a:pt x="336" y="56"/>
                  </a:lnTo>
                  <a:lnTo>
                    <a:pt x="333" y="56"/>
                  </a:lnTo>
                  <a:lnTo>
                    <a:pt x="333" y="56"/>
                  </a:lnTo>
                  <a:lnTo>
                    <a:pt x="333" y="56"/>
                  </a:lnTo>
                  <a:lnTo>
                    <a:pt x="336" y="56"/>
                  </a:lnTo>
                  <a:close/>
                  <a:moveTo>
                    <a:pt x="407" y="49"/>
                  </a:moveTo>
                  <a:lnTo>
                    <a:pt x="407" y="49"/>
                  </a:lnTo>
                  <a:lnTo>
                    <a:pt x="407" y="52"/>
                  </a:lnTo>
                  <a:lnTo>
                    <a:pt x="407" y="52"/>
                  </a:lnTo>
                  <a:lnTo>
                    <a:pt x="407" y="54"/>
                  </a:lnTo>
                  <a:lnTo>
                    <a:pt x="407" y="54"/>
                  </a:lnTo>
                  <a:lnTo>
                    <a:pt x="407" y="54"/>
                  </a:lnTo>
                  <a:lnTo>
                    <a:pt x="407" y="54"/>
                  </a:lnTo>
                  <a:lnTo>
                    <a:pt x="407" y="54"/>
                  </a:lnTo>
                  <a:lnTo>
                    <a:pt x="407" y="54"/>
                  </a:lnTo>
                  <a:lnTo>
                    <a:pt x="407" y="54"/>
                  </a:lnTo>
                  <a:lnTo>
                    <a:pt x="407" y="54"/>
                  </a:lnTo>
                  <a:lnTo>
                    <a:pt x="407" y="52"/>
                  </a:lnTo>
                  <a:lnTo>
                    <a:pt x="407" y="49"/>
                  </a:lnTo>
                  <a:lnTo>
                    <a:pt x="407" y="49"/>
                  </a:lnTo>
                  <a:close/>
                  <a:moveTo>
                    <a:pt x="414" y="45"/>
                  </a:moveTo>
                  <a:lnTo>
                    <a:pt x="411" y="47"/>
                  </a:lnTo>
                  <a:lnTo>
                    <a:pt x="411" y="47"/>
                  </a:lnTo>
                  <a:lnTo>
                    <a:pt x="411" y="47"/>
                  </a:lnTo>
                  <a:lnTo>
                    <a:pt x="409" y="47"/>
                  </a:lnTo>
                  <a:lnTo>
                    <a:pt x="409" y="47"/>
                  </a:lnTo>
                  <a:lnTo>
                    <a:pt x="409" y="47"/>
                  </a:lnTo>
                  <a:lnTo>
                    <a:pt x="409" y="49"/>
                  </a:lnTo>
                  <a:lnTo>
                    <a:pt x="411" y="49"/>
                  </a:lnTo>
                  <a:lnTo>
                    <a:pt x="411" y="49"/>
                  </a:lnTo>
                  <a:lnTo>
                    <a:pt x="411" y="47"/>
                  </a:lnTo>
                  <a:lnTo>
                    <a:pt x="414" y="47"/>
                  </a:lnTo>
                  <a:lnTo>
                    <a:pt x="414" y="47"/>
                  </a:lnTo>
                  <a:lnTo>
                    <a:pt x="414" y="45"/>
                  </a:lnTo>
                  <a:lnTo>
                    <a:pt x="414" y="45"/>
                  </a:lnTo>
                  <a:lnTo>
                    <a:pt x="414" y="45"/>
                  </a:lnTo>
                  <a:lnTo>
                    <a:pt x="414" y="45"/>
                  </a:lnTo>
                  <a:close/>
                  <a:moveTo>
                    <a:pt x="381" y="45"/>
                  </a:moveTo>
                  <a:lnTo>
                    <a:pt x="383" y="42"/>
                  </a:lnTo>
                  <a:lnTo>
                    <a:pt x="383" y="42"/>
                  </a:lnTo>
                  <a:lnTo>
                    <a:pt x="385" y="40"/>
                  </a:lnTo>
                  <a:lnTo>
                    <a:pt x="383" y="40"/>
                  </a:lnTo>
                  <a:lnTo>
                    <a:pt x="381" y="40"/>
                  </a:lnTo>
                  <a:lnTo>
                    <a:pt x="381" y="42"/>
                  </a:lnTo>
                  <a:lnTo>
                    <a:pt x="381" y="42"/>
                  </a:lnTo>
                  <a:lnTo>
                    <a:pt x="381" y="45"/>
                  </a:lnTo>
                  <a:close/>
                  <a:moveTo>
                    <a:pt x="205" y="42"/>
                  </a:moveTo>
                  <a:lnTo>
                    <a:pt x="205" y="45"/>
                  </a:lnTo>
                  <a:lnTo>
                    <a:pt x="205" y="45"/>
                  </a:lnTo>
                  <a:lnTo>
                    <a:pt x="208" y="45"/>
                  </a:lnTo>
                  <a:lnTo>
                    <a:pt x="208" y="42"/>
                  </a:lnTo>
                  <a:lnTo>
                    <a:pt x="208" y="42"/>
                  </a:lnTo>
                  <a:lnTo>
                    <a:pt x="210" y="42"/>
                  </a:lnTo>
                  <a:lnTo>
                    <a:pt x="210" y="42"/>
                  </a:lnTo>
                  <a:lnTo>
                    <a:pt x="210" y="40"/>
                  </a:lnTo>
                  <a:lnTo>
                    <a:pt x="210" y="40"/>
                  </a:lnTo>
                  <a:lnTo>
                    <a:pt x="210" y="40"/>
                  </a:lnTo>
                  <a:lnTo>
                    <a:pt x="208" y="40"/>
                  </a:lnTo>
                  <a:lnTo>
                    <a:pt x="208" y="40"/>
                  </a:lnTo>
                  <a:lnTo>
                    <a:pt x="205" y="40"/>
                  </a:lnTo>
                  <a:lnTo>
                    <a:pt x="205" y="40"/>
                  </a:lnTo>
                  <a:lnTo>
                    <a:pt x="205" y="40"/>
                  </a:lnTo>
                  <a:lnTo>
                    <a:pt x="205" y="40"/>
                  </a:lnTo>
                  <a:lnTo>
                    <a:pt x="203" y="40"/>
                  </a:lnTo>
                  <a:lnTo>
                    <a:pt x="203" y="40"/>
                  </a:lnTo>
                  <a:lnTo>
                    <a:pt x="203" y="40"/>
                  </a:lnTo>
                  <a:lnTo>
                    <a:pt x="203" y="42"/>
                  </a:lnTo>
                  <a:lnTo>
                    <a:pt x="205" y="42"/>
                  </a:lnTo>
                  <a:close/>
                  <a:moveTo>
                    <a:pt x="246" y="40"/>
                  </a:moveTo>
                  <a:lnTo>
                    <a:pt x="248" y="40"/>
                  </a:lnTo>
                  <a:lnTo>
                    <a:pt x="248" y="40"/>
                  </a:lnTo>
                  <a:lnTo>
                    <a:pt x="248" y="40"/>
                  </a:lnTo>
                  <a:lnTo>
                    <a:pt x="248" y="40"/>
                  </a:lnTo>
                  <a:lnTo>
                    <a:pt x="248" y="40"/>
                  </a:lnTo>
                  <a:lnTo>
                    <a:pt x="248" y="40"/>
                  </a:lnTo>
                  <a:lnTo>
                    <a:pt x="248" y="38"/>
                  </a:lnTo>
                  <a:lnTo>
                    <a:pt x="248" y="38"/>
                  </a:lnTo>
                  <a:lnTo>
                    <a:pt x="250" y="38"/>
                  </a:lnTo>
                  <a:lnTo>
                    <a:pt x="253" y="38"/>
                  </a:lnTo>
                  <a:lnTo>
                    <a:pt x="253" y="38"/>
                  </a:lnTo>
                  <a:lnTo>
                    <a:pt x="253" y="35"/>
                  </a:lnTo>
                  <a:lnTo>
                    <a:pt x="250" y="35"/>
                  </a:lnTo>
                  <a:lnTo>
                    <a:pt x="250" y="35"/>
                  </a:lnTo>
                  <a:lnTo>
                    <a:pt x="248" y="38"/>
                  </a:lnTo>
                  <a:lnTo>
                    <a:pt x="248" y="38"/>
                  </a:lnTo>
                  <a:lnTo>
                    <a:pt x="248" y="38"/>
                  </a:lnTo>
                  <a:lnTo>
                    <a:pt x="246" y="38"/>
                  </a:lnTo>
                  <a:lnTo>
                    <a:pt x="246" y="38"/>
                  </a:lnTo>
                  <a:lnTo>
                    <a:pt x="246" y="40"/>
                  </a:lnTo>
                  <a:lnTo>
                    <a:pt x="246" y="40"/>
                  </a:lnTo>
                  <a:close/>
                  <a:moveTo>
                    <a:pt x="395" y="40"/>
                  </a:moveTo>
                  <a:lnTo>
                    <a:pt x="395" y="40"/>
                  </a:lnTo>
                  <a:lnTo>
                    <a:pt x="395" y="40"/>
                  </a:lnTo>
                  <a:lnTo>
                    <a:pt x="397" y="40"/>
                  </a:lnTo>
                  <a:lnTo>
                    <a:pt x="397" y="38"/>
                  </a:lnTo>
                  <a:lnTo>
                    <a:pt x="397" y="38"/>
                  </a:lnTo>
                  <a:lnTo>
                    <a:pt x="397" y="38"/>
                  </a:lnTo>
                  <a:lnTo>
                    <a:pt x="397" y="38"/>
                  </a:lnTo>
                  <a:lnTo>
                    <a:pt x="397" y="38"/>
                  </a:lnTo>
                  <a:lnTo>
                    <a:pt x="400" y="38"/>
                  </a:lnTo>
                  <a:lnTo>
                    <a:pt x="400" y="38"/>
                  </a:lnTo>
                  <a:lnTo>
                    <a:pt x="402" y="38"/>
                  </a:lnTo>
                  <a:lnTo>
                    <a:pt x="402" y="35"/>
                  </a:lnTo>
                  <a:lnTo>
                    <a:pt x="402" y="35"/>
                  </a:lnTo>
                  <a:lnTo>
                    <a:pt x="404" y="35"/>
                  </a:lnTo>
                  <a:lnTo>
                    <a:pt x="407" y="33"/>
                  </a:lnTo>
                  <a:lnTo>
                    <a:pt x="407" y="30"/>
                  </a:lnTo>
                  <a:lnTo>
                    <a:pt x="407" y="30"/>
                  </a:lnTo>
                  <a:lnTo>
                    <a:pt x="407" y="28"/>
                  </a:lnTo>
                  <a:lnTo>
                    <a:pt x="407" y="30"/>
                  </a:lnTo>
                  <a:lnTo>
                    <a:pt x="407" y="30"/>
                  </a:lnTo>
                  <a:lnTo>
                    <a:pt x="404" y="30"/>
                  </a:lnTo>
                  <a:lnTo>
                    <a:pt x="402" y="33"/>
                  </a:lnTo>
                  <a:lnTo>
                    <a:pt x="402" y="33"/>
                  </a:lnTo>
                  <a:lnTo>
                    <a:pt x="402" y="35"/>
                  </a:lnTo>
                  <a:lnTo>
                    <a:pt x="402" y="33"/>
                  </a:lnTo>
                  <a:lnTo>
                    <a:pt x="402" y="33"/>
                  </a:lnTo>
                  <a:lnTo>
                    <a:pt x="400" y="35"/>
                  </a:lnTo>
                  <a:lnTo>
                    <a:pt x="400" y="38"/>
                  </a:lnTo>
                  <a:lnTo>
                    <a:pt x="400" y="38"/>
                  </a:lnTo>
                  <a:lnTo>
                    <a:pt x="397" y="38"/>
                  </a:lnTo>
                  <a:lnTo>
                    <a:pt x="397" y="35"/>
                  </a:lnTo>
                  <a:lnTo>
                    <a:pt x="397" y="35"/>
                  </a:lnTo>
                  <a:lnTo>
                    <a:pt x="397" y="35"/>
                  </a:lnTo>
                  <a:lnTo>
                    <a:pt x="395" y="38"/>
                  </a:lnTo>
                  <a:lnTo>
                    <a:pt x="395" y="38"/>
                  </a:lnTo>
                  <a:lnTo>
                    <a:pt x="395" y="38"/>
                  </a:lnTo>
                  <a:lnTo>
                    <a:pt x="392" y="40"/>
                  </a:lnTo>
                  <a:lnTo>
                    <a:pt x="392" y="40"/>
                  </a:lnTo>
                  <a:lnTo>
                    <a:pt x="392" y="40"/>
                  </a:lnTo>
                  <a:lnTo>
                    <a:pt x="392" y="42"/>
                  </a:lnTo>
                  <a:lnTo>
                    <a:pt x="392" y="42"/>
                  </a:lnTo>
                  <a:lnTo>
                    <a:pt x="392" y="42"/>
                  </a:lnTo>
                  <a:lnTo>
                    <a:pt x="392" y="42"/>
                  </a:lnTo>
                  <a:lnTo>
                    <a:pt x="392" y="42"/>
                  </a:lnTo>
                  <a:lnTo>
                    <a:pt x="395" y="40"/>
                  </a:lnTo>
                  <a:close/>
                  <a:moveTo>
                    <a:pt x="250" y="33"/>
                  </a:moveTo>
                  <a:lnTo>
                    <a:pt x="250" y="30"/>
                  </a:lnTo>
                  <a:lnTo>
                    <a:pt x="250" y="30"/>
                  </a:lnTo>
                  <a:lnTo>
                    <a:pt x="253" y="30"/>
                  </a:lnTo>
                  <a:lnTo>
                    <a:pt x="253" y="30"/>
                  </a:lnTo>
                  <a:lnTo>
                    <a:pt x="253" y="30"/>
                  </a:lnTo>
                  <a:lnTo>
                    <a:pt x="255" y="30"/>
                  </a:lnTo>
                  <a:lnTo>
                    <a:pt x="253" y="30"/>
                  </a:lnTo>
                  <a:lnTo>
                    <a:pt x="253" y="30"/>
                  </a:lnTo>
                  <a:lnTo>
                    <a:pt x="253" y="30"/>
                  </a:lnTo>
                  <a:lnTo>
                    <a:pt x="253" y="28"/>
                  </a:lnTo>
                  <a:lnTo>
                    <a:pt x="253" y="28"/>
                  </a:lnTo>
                  <a:lnTo>
                    <a:pt x="250" y="30"/>
                  </a:lnTo>
                  <a:lnTo>
                    <a:pt x="250" y="30"/>
                  </a:lnTo>
                  <a:lnTo>
                    <a:pt x="248" y="30"/>
                  </a:lnTo>
                  <a:lnTo>
                    <a:pt x="248" y="30"/>
                  </a:lnTo>
                  <a:lnTo>
                    <a:pt x="248" y="30"/>
                  </a:lnTo>
                  <a:lnTo>
                    <a:pt x="248" y="33"/>
                  </a:lnTo>
                  <a:lnTo>
                    <a:pt x="248" y="33"/>
                  </a:lnTo>
                  <a:lnTo>
                    <a:pt x="248" y="33"/>
                  </a:lnTo>
                  <a:lnTo>
                    <a:pt x="248" y="33"/>
                  </a:lnTo>
                  <a:lnTo>
                    <a:pt x="248" y="33"/>
                  </a:lnTo>
                  <a:lnTo>
                    <a:pt x="248" y="33"/>
                  </a:lnTo>
                  <a:lnTo>
                    <a:pt x="250" y="33"/>
                  </a:lnTo>
                  <a:close/>
                  <a:moveTo>
                    <a:pt x="75" y="49"/>
                  </a:moveTo>
                  <a:lnTo>
                    <a:pt x="75" y="49"/>
                  </a:lnTo>
                  <a:lnTo>
                    <a:pt x="75" y="49"/>
                  </a:lnTo>
                  <a:lnTo>
                    <a:pt x="78" y="49"/>
                  </a:lnTo>
                  <a:lnTo>
                    <a:pt x="80" y="49"/>
                  </a:lnTo>
                  <a:lnTo>
                    <a:pt x="80" y="49"/>
                  </a:lnTo>
                  <a:lnTo>
                    <a:pt x="85" y="47"/>
                  </a:lnTo>
                  <a:lnTo>
                    <a:pt x="87" y="47"/>
                  </a:lnTo>
                  <a:lnTo>
                    <a:pt x="89" y="47"/>
                  </a:lnTo>
                  <a:lnTo>
                    <a:pt x="89" y="47"/>
                  </a:lnTo>
                  <a:lnTo>
                    <a:pt x="89" y="47"/>
                  </a:lnTo>
                  <a:lnTo>
                    <a:pt x="92" y="49"/>
                  </a:lnTo>
                  <a:lnTo>
                    <a:pt x="92" y="49"/>
                  </a:lnTo>
                  <a:lnTo>
                    <a:pt x="94" y="49"/>
                  </a:lnTo>
                  <a:lnTo>
                    <a:pt x="97" y="49"/>
                  </a:lnTo>
                  <a:lnTo>
                    <a:pt x="97" y="49"/>
                  </a:lnTo>
                  <a:lnTo>
                    <a:pt x="99" y="52"/>
                  </a:lnTo>
                  <a:lnTo>
                    <a:pt x="99" y="49"/>
                  </a:lnTo>
                  <a:lnTo>
                    <a:pt x="104" y="49"/>
                  </a:lnTo>
                  <a:lnTo>
                    <a:pt x="106" y="49"/>
                  </a:lnTo>
                  <a:lnTo>
                    <a:pt x="106" y="49"/>
                  </a:lnTo>
                  <a:lnTo>
                    <a:pt x="106" y="47"/>
                  </a:lnTo>
                  <a:lnTo>
                    <a:pt x="106" y="47"/>
                  </a:lnTo>
                  <a:lnTo>
                    <a:pt x="106" y="47"/>
                  </a:lnTo>
                  <a:lnTo>
                    <a:pt x="106" y="45"/>
                  </a:lnTo>
                  <a:lnTo>
                    <a:pt x="104" y="45"/>
                  </a:lnTo>
                  <a:lnTo>
                    <a:pt x="101" y="42"/>
                  </a:lnTo>
                  <a:lnTo>
                    <a:pt x="101" y="42"/>
                  </a:lnTo>
                  <a:lnTo>
                    <a:pt x="101" y="42"/>
                  </a:lnTo>
                  <a:lnTo>
                    <a:pt x="99" y="42"/>
                  </a:lnTo>
                  <a:lnTo>
                    <a:pt x="99" y="42"/>
                  </a:lnTo>
                  <a:lnTo>
                    <a:pt x="97" y="42"/>
                  </a:lnTo>
                  <a:lnTo>
                    <a:pt x="97" y="42"/>
                  </a:lnTo>
                  <a:lnTo>
                    <a:pt x="97" y="42"/>
                  </a:lnTo>
                  <a:lnTo>
                    <a:pt x="97" y="42"/>
                  </a:lnTo>
                  <a:lnTo>
                    <a:pt x="97" y="42"/>
                  </a:lnTo>
                  <a:lnTo>
                    <a:pt x="97" y="42"/>
                  </a:lnTo>
                  <a:lnTo>
                    <a:pt x="97" y="40"/>
                  </a:lnTo>
                  <a:lnTo>
                    <a:pt x="97" y="38"/>
                  </a:lnTo>
                  <a:lnTo>
                    <a:pt x="97" y="38"/>
                  </a:lnTo>
                  <a:lnTo>
                    <a:pt x="97" y="35"/>
                  </a:lnTo>
                  <a:lnTo>
                    <a:pt x="94" y="33"/>
                  </a:lnTo>
                  <a:lnTo>
                    <a:pt x="94" y="33"/>
                  </a:lnTo>
                  <a:lnTo>
                    <a:pt x="94" y="30"/>
                  </a:lnTo>
                  <a:lnTo>
                    <a:pt x="94" y="28"/>
                  </a:lnTo>
                  <a:lnTo>
                    <a:pt x="94" y="28"/>
                  </a:lnTo>
                  <a:lnTo>
                    <a:pt x="94" y="28"/>
                  </a:lnTo>
                  <a:lnTo>
                    <a:pt x="92" y="26"/>
                  </a:lnTo>
                  <a:lnTo>
                    <a:pt x="92" y="23"/>
                  </a:lnTo>
                  <a:lnTo>
                    <a:pt x="92" y="21"/>
                  </a:lnTo>
                  <a:lnTo>
                    <a:pt x="92" y="21"/>
                  </a:lnTo>
                  <a:lnTo>
                    <a:pt x="89" y="21"/>
                  </a:lnTo>
                  <a:lnTo>
                    <a:pt x="89" y="21"/>
                  </a:lnTo>
                  <a:lnTo>
                    <a:pt x="89" y="21"/>
                  </a:lnTo>
                  <a:lnTo>
                    <a:pt x="87" y="21"/>
                  </a:lnTo>
                  <a:lnTo>
                    <a:pt x="87" y="23"/>
                  </a:lnTo>
                  <a:lnTo>
                    <a:pt x="85" y="26"/>
                  </a:lnTo>
                  <a:lnTo>
                    <a:pt x="85" y="26"/>
                  </a:lnTo>
                  <a:lnTo>
                    <a:pt x="82" y="26"/>
                  </a:lnTo>
                  <a:lnTo>
                    <a:pt x="82" y="28"/>
                  </a:lnTo>
                  <a:lnTo>
                    <a:pt x="82" y="28"/>
                  </a:lnTo>
                  <a:lnTo>
                    <a:pt x="80" y="30"/>
                  </a:lnTo>
                  <a:lnTo>
                    <a:pt x="82" y="30"/>
                  </a:lnTo>
                  <a:lnTo>
                    <a:pt x="82" y="30"/>
                  </a:lnTo>
                  <a:lnTo>
                    <a:pt x="82" y="30"/>
                  </a:lnTo>
                  <a:lnTo>
                    <a:pt x="82" y="30"/>
                  </a:lnTo>
                  <a:lnTo>
                    <a:pt x="85" y="30"/>
                  </a:lnTo>
                  <a:lnTo>
                    <a:pt x="85" y="33"/>
                  </a:lnTo>
                  <a:lnTo>
                    <a:pt x="82" y="33"/>
                  </a:lnTo>
                  <a:lnTo>
                    <a:pt x="82" y="33"/>
                  </a:lnTo>
                  <a:lnTo>
                    <a:pt x="82" y="40"/>
                  </a:lnTo>
                  <a:lnTo>
                    <a:pt x="85" y="40"/>
                  </a:lnTo>
                  <a:lnTo>
                    <a:pt x="82" y="42"/>
                  </a:lnTo>
                  <a:lnTo>
                    <a:pt x="82" y="42"/>
                  </a:lnTo>
                  <a:lnTo>
                    <a:pt x="80" y="42"/>
                  </a:lnTo>
                  <a:lnTo>
                    <a:pt x="80" y="42"/>
                  </a:lnTo>
                  <a:lnTo>
                    <a:pt x="78" y="42"/>
                  </a:lnTo>
                  <a:lnTo>
                    <a:pt x="78" y="40"/>
                  </a:lnTo>
                  <a:lnTo>
                    <a:pt x="78" y="42"/>
                  </a:lnTo>
                  <a:lnTo>
                    <a:pt x="78" y="45"/>
                  </a:lnTo>
                  <a:lnTo>
                    <a:pt x="78" y="47"/>
                  </a:lnTo>
                  <a:lnTo>
                    <a:pt x="75" y="47"/>
                  </a:lnTo>
                  <a:lnTo>
                    <a:pt x="75" y="47"/>
                  </a:lnTo>
                  <a:lnTo>
                    <a:pt x="75" y="47"/>
                  </a:lnTo>
                  <a:lnTo>
                    <a:pt x="73" y="47"/>
                  </a:lnTo>
                  <a:lnTo>
                    <a:pt x="75" y="47"/>
                  </a:lnTo>
                  <a:lnTo>
                    <a:pt x="75" y="49"/>
                  </a:lnTo>
                  <a:close/>
                  <a:moveTo>
                    <a:pt x="94" y="19"/>
                  </a:moveTo>
                  <a:lnTo>
                    <a:pt x="94" y="19"/>
                  </a:lnTo>
                  <a:lnTo>
                    <a:pt x="94" y="19"/>
                  </a:lnTo>
                  <a:lnTo>
                    <a:pt x="94" y="21"/>
                  </a:lnTo>
                  <a:lnTo>
                    <a:pt x="94" y="21"/>
                  </a:lnTo>
                  <a:lnTo>
                    <a:pt x="94" y="21"/>
                  </a:lnTo>
                  <a:lnTo>
                    <a:pt x="94" y="21"/>
                  </a:lnTo>
                  <a:lnTo>
                    <a:pt x="94" y="21"/>
                  </a:lnTo>
                  <a:lnTo>
                    <a:pt x="94" y="23"/>
                  </a:lnTo>
                  <a:lnTo>
                    <a:pt x="94" y="23"/>
                  </a:lnTo>
                  <a:lnTo>
                    <a:pt x="94" y="23"/>
                  </a:lnTo>
                  <a:lnTo>
                    <a:pt x="97" y="30"/>
                  </a:lnTo>
                  <a:lnTo>
                    <a:pt x="97" y="30"/>
                  </a:lnTo>
                  <a:lnTo>
                    <a:pt x="97" y="33"/>
                  </a:lnTo>
                  <a:lnTo>
                    <a:pt x="97" y="33"/>
                  </a:lnTo>
                  <a:lnTo>
                    <a:pt x="99" y="33"/>
                  </a:lnTo>
                  <a:lnTo>
                    <a:pt x="99" y="33"/>
                  </a:lnTo>
                  <a:lnTo>
                    <a:pt x="99" y="35"/>
                  </a:lnTo>
                  <a:lnTo>
                    <a:pt x="99" y="38"/>
                  </a:lnTo>
                  <a:lnTo>
                    <a:pt x="99" y="40"/>
                  </a:lnTo>
                  <a:lnTo>
                    <a:pt x="99" y="40"/>
                  </a:lnTo>
                  <a:lnTo>
                    <a:pt x="101" y="40"/>
                  </a:lnTo>
                  <a:lnTo>
                    <a:pt x="101" y="40"/>
                  </a:lnTo>
                  <a:lnTo>
                    <a:pt x="101" y="42"/>
                  </a:lnTo>
                  <a:lnTo>
                    <a:pt x="104" y="42"/>
                  </a:lnTo>
                  <a:lnTo>
                    <a:pt x="104" y="42"/>
                  </a:lnTo>
                  <a:lnTo>
                    <a:pt x="104" y="45"/>
                  </a:lnTo>
                  <a:lnTo>
                    <a:pt x="108" y="47"/>
                  </a:lnTo>
                  <a:lnTo>
                    <a:pt x="108" y="47"/>
                  </a:lnTo>
                  <a:lnTo>
                    <a:pt x="108" y="47"/>
                  </a:lnTo>
                  <a:lnTo>
                    <a:pt x="108" y="47"/>
                  </a:lnTo>
                  <a:lnTo>
                    <a:pt x="108" y="47"/>
                  </a:lnTo>
                  <a:lnTo>
                    <a:pt x="108" y="47"/>
                  </a:lnTo>
                  <a:lnTo>
                    <a:pt x="108" y="47"/>
                  </a:lnTo>
                  <a:lnTo>
                    <a:pt x="108" y="47"/>
                  </a:lnTo>
                  <a:lnTo>
                    <a:pt x="111" y="49"/>
                  </a:lnTo>
                  <a:lnTo>
                    <a:pt x="111" y="49"/>
                  </a:lnTo>
                  <a:lnTo>
                    <a:pt x="111" y="49"/>
                  </a:lnTo>
                  <a:lnTo>
                    <a:pt x="113" y="49"/>
                  </a:lnTo>
                  <a:lnTo>
                    <a:pt x="116" y="52"/>
                  </a:lnTo>
                  <a:lnTo>
                    <a:pt x="118" y="52"/>
                  </a:lnTo>
                  <a:lnTo>
                    <a:pt x="120" y="54"/>
                  </a:lnTo>
                  <a:lnTo>
                    <a:pt x="120" y="54"/>
                  </a:lnTo>
                  <a:lnTo>
                    <a:pt x="123" y="56"/>
                  </a:lnTo>
                  <a:lnTo>
                    <a:pt x="123" y="56"/>
                  </a:lnTo>
                  <a:lnTo>
                    <a:pt x="123" y="56"/>
                  </a:lnTo>
                  <a:lnTo>
                    <a:pt x="130" y="49"/>
                  </a:lnTo>
                  <a:lnTo>
                    <a:pt x="134" y="47"/>
                  </a:lnTo>
                  <a:lnTo>
                    <a:pt x="134" y="47"/>
                  </a:lnTo>
                  <a:lnTo>
                    <a:pt x="137" y="47"/>
                  </a:lnTo>
                  <a:lnTo>
                    <a:pt x="137" y="45"/>
                  </a:lnTo>
                  <a:lnTo>
                    <a:pt x="139" y="45"/>
                  </a:lnTo>
                  <a:lnTo>
                    <a:pt x="139" y="45"/>
                  </a:lnTo>
                  <a:lnTo>
                    <a:pt x="139" y="45"/>
                  </a:lnTo>
                  <a:lnTo>
                    <a:pt x="139" y="45"/>
                  </a:lnTo>
                  <a:lnTo>
                    <a:pt x="142" y="42"/>
                  </a:lnTo>
                  <a:lnTo>
                    <a:pt x="142" y="42"/>
                  </a:lnTo>
                  <a:lnTo>
                    <a:pt x="144" y="35"/>
                  </a:lnTo>
                  <a:lnTo>
                    <a:pt x="144" y="35"/>
                  </a:lnTo>
                  <a:lnTo>
                    <a:pt x="146" y="35"/>
                  </a:lnTo>
                  <a:lnTo>
                    <a:pt x="146" y="38"/>
                  </a:lnTo>
                  <a:lnTo>
                    <a:pt x="146" y="38"/>
                  </a:lnTo>
                  <a:lnTo>
                    <a:pt x="146" y="38"/>
                  </a:lnTo>
                  <a:lnTo>
                    <a:pt x="149" y="38"/>
                  </a:lnTo>
                  <a:lnTo>
                    <a:pt x="149" y="38"/>
                  </a:lnTo>
                  <a:lnTo>
                    <a:pt x="149" y="35"/>
                  </a:lnTo>
                  <a:lnTo>
                    <a:pt x="149" y="35"/>
                  </a:lnTo>
                  <a:lnTo>
                    <a:pt x="149" y="35"/>
                  </a:lnTo>
                  <a:lnTo>
                    <a:pt x="149" y="33"/>
                  </a:lnTo>
                  <a:lnTo>
                    <a:pt x="149" y="30"/>
                  </a:lnTo>
                  <a:lnTo>
                    <a:pt x="151" y="30"/>
                  </a:lnTo>
                  <a:lnTo>
                    <a:pt x="151" y="30"/>
                  </a:lnTo>
                  <a:lnTo>
                    <a:pt x="151" y="30"/>
                  </a:lnTo>
                  <a:lnTo>
                    <a:pt x="153" y="30"/>
                  </a:lnTo>
                  <a:lnTo>
                    <a:pt x="153" y="28"/>
                  </a:lnTo>
                  <a:lnTo>
                    <a:pt x="153" y="28"/>
                  </a:lnTo>
                  <a:lnTo>
                    <a:pt x="153" y="26"/>
                  </a:lnTo>
                  <a:lnTo>
                    <a:pt x="153" y="26"/>
                  </a:lnTo>
                  <a:lnTo>
                    <a:pt x="153" y="23"/>
                  </a:lnTo>
                  <a:lnTo>
                    <a:pt x="151" y="23"/>
                  </a:lnTo>
                  <a:lnTo>
                    <a:pt x="151" y="23"/>
                  </a:lnTo>
                  <a:lnTo>
                    <a:pt x="151" y="26"/>
                  </a:lnTo>
                  <a:lnTo>
                    <a:pt x="151" y="26"/>
                  </a:lnTo>
                  <a:lnTo>
                    <a:pt x="149" y="26"/>
                  </a:lnTo>
                  <a:lnTo>
                    <a:pt x="149" y="23"/>
                  </a:lnTo>
                  <a:lnTo>
                    <a:pt x="149" y="23"/>
                  </a:lnTo>
                  <a:lnTo>
                    <a:pt x="149" y="21"/>
                  </a:lnTo>
                  <a:lnTo>
                    <a:pt x="149" y="21"/>
                  </a:lnTo>
                  <a:lnTo>
                    <a:pt x="149" y="19"/>
                  </a:lnTo>
                  <a:lnTo>
                    <a:pt x="149" y="19"/>
                  </a:lnTo>
                  <a:lnTo>
                    <a:pt x="149" y="16"/>
                  </a:lnTo>
                  <a:lnTo>
                    <a:pt x="146" y="16"/>
                  </a:lnTo>
                  <a:lnTo>
                    <a:pt x="146" y="16"/>
                  </a:lnTo>
                  <a:lnTo>
                    <a:pt x="146" y="16"/>
                  </a:lnTo>
                  <a:lnTo>
                    <a:pt x="144" y="16"/>
                  </a:lnTo>
                  <a:lnTo>
                    <a:pt x="144" y="16"/>
                  </a:lnTo>
                  <a:lnTo>
                    <a:pt x="144" y="16"/>
                  </a:lnTo>
                  <a:lnTo>
                    <a:pt x="144" y="16"/>
                  </a:lnTo>
                  <a:lnTo>
                    <a:pt x="144" y="16"/>
                  </a:lnTo>
                  <a:lnTo>
                    <a:pt x="142" y="16"/>
                  </a:lnTo>
                  <a:lnTo>
                    <a:pt x="142" y="16"/>
                  </a:lnTo>
                  <a:lnTo>
                    <a:pt x="142" y="16"/>
                  </a:lnTo>
                  <a:lnTo>
                    <a:pt x="142" y="19"/>
                  </a:lnTo>
                  <a:lnTo>
                    <a:pt x="142" y="19"/>
                  </a:lnTo>
                  <a:lnTo>
                    <a:pt x="139" y="19"/>
                  </a:lnTo>
                  <a:lnTo>
                    <a:pt x="139" y="16"/>
                  </a:lnTo>
                  <a:lnTo>
                    <a:pt x="142" y="16"/>
                  </a:lnTo>
                  <a:lnTo>
                    <a:pt x="142" y="16"/>
                  </a:lnTo>
                  <a:lnTo>
                    <a:pt x="142" y="14"/>
                  </a:lnTo>
                  <a:lnTo>
                    <a:pt x="142" y="14"/>
                  </a:lnTo>
                  <a:lnTo>
                    <a:pt x="139" y="14"/>
                  </a:lnTo>
                  <a:lnTo>
                    <a:pt x="139" y="14"/>
                  </a:lnTo>
                  <a:lnTo>
                    <a:pt x="137" y="14"/>
                  </a:lnTo>
                  <a:lnTo>
                    <a:pt x="137" y="14"/>
                  </a:lnTo>
                  <a:lnTo>
                    <a:pt x="137" y="16"/>
                  </a:lnTo>
                  <a:lnTo>
                    <a:pt x="134" y="19"/>
                  </a:lnTo>
                  <a:lnTo>
                    <a:pt x="134" y="19"/>
                  </a:lnTo>
                  <a:lnTo>
                    <a:pt x="134" y="19"/>
                  </a:lnTo>
                  <a:lnTo>
                    <a:pt x="134" y="19"/>
                  </a:lnTo>
                  <a:lnTo>
                    <a:pt x="137" y="19"/>
                  </a:lnTo>
                  <a:lnTo>
                    <a:pt x="137" y="19"/>
                  </a:lnTo>
                  <a:lnTo>
                    <a:pt x="137" y="19"/>
                  </a:lnTo>
                  <a:lnTo>
                    <a:pt x="137" y="19"/>
                  </a:lnTo>
                  <a:lnTo>
                    <a:pt x="137" y="21"/>
                  </a:lnTo>
                  <a:lnTo>
                    <a:pt x="137" y="21"/>
                  </a:lnTo>
                  <a:lnTo>
                    <a:pt x="137" y="23"/>
                  </a:lnTo>
                  <a:lnTo>
                    <a:pt x="137" y="26"/>
                  </a:lnTo>
                  <a:lnTo>
                    <a:pt x="137" y="26"/>
                  </a:lnTo>
                  <a:lnTo>
                    <a:pt x="137" y="26"/>
                  </a:lnTo>
                  <a:lnTo>
                    <a:pt x="134" y="21"/>
                  </a:lnTo>
                  <a:lnTo>
                    <a:pt x="134" y="21"/>
                  </a:lnTo>
                  <a:lnTo>
                    <a:pt x="134" y="19"/>
                  </a:lnTo>
                  <a:lnTo>
                    <a:pt x="134" y="16"/>
                  </a:lnTo>
                  <a:lnTo>
                    <a:pt x="132" y="16"/>
                  </a:lnTo>
                  <a:lnTo>
                    <a:pt x="132" y="16"/>
                  </a:lnTo>
                  <a:lnTo>
                    <a:pt x="130" y="19"/>
                  </a:lnTo>
                  <a:lnTo>
                    <a:pt x="130" y="19"/>
                  </a:lnTo>
                  <a:lnTo>
                    <a:pt x="127" y="19"/>
                  </a:lnTo>
                  <a:lnTo>
                    <a:pt x="127" y="21"/>
                  </a:lnTo>
                  <a:lnTo>
                    <a:pt x="127" y="26"/>
                  </a:lnTo>
                  <a:lnTo>
                    <a:pt x="127" y="26"/>
                  </a:lnTo>
                  <a:lnTo>
                    <a:pt x="125" y="26"/>
                  </a:lnTo>
                  <a:lnTo>
                    <a:pt x="125" y="23"/>
                  </a:lnTo>
                  <a:lnTo>
                    <a:pt x="125" y="21"/>
                  </a:lnTo>
                  <a:lnTo>
                    <a:pt x="125" y="21"/>
                  </a:lnTo>
                  <a:lnTo>
                    <a:pt x="123" y="21"/>
                  </a:lnTo>
                  <a:lnTo>
                    <a:pt x="123" y="21"/>
                  </a:lnTo>
                  <a:lnTo>
                    <a:pt x="120" y="21"/>
                  </a:lnTo>
                  <a:lnTo>
                    <a:pt x="120" y="21"/>
                  </a:lnTo>
                  <a:lnTo>
                    <a:pt x="118" y="21"/>
                  </a:lnTo>
                  <a:lnTo>
                    <a:pt x="118" y="23"/>
                  </a:lnTo>
                  <a:lnTo>
                    <a:pt x="113" y="23"/>
                  </a:lnTo>
                  <a:lnTo>
                    <a:pt x="111" y="23"/>
                  </a:lnTo>
                  <a:lnTo>
                    <a:pt x="108" y="28"/>
                  </a:lnTo>
                  <a:lnTo>
                    <a:pt x="108" y="26"/>
                  </a:lnTo>
                  <a:lnTo>
                    <a:pt x="108" y="26"/>
                  </a:lnTo>
                  <a:lnTo>
                    <a:pt x="108" y="23"/>
                  </a:lnTo>
                  <a:lnTo>
                    <a:pt x="108" y="23"/>
                  </a:lnTo>
                  <a:lnTo>
                    <a:pt x="108" y="21"/>
                  </a:lnTo>
                  <a:lnTo>
                    <a:pt x="108" y="21"/>
                  </a:lnTo>
                  <a:lnTo>
                    <a:pt x="106" y="21"/>
                  </a:lnTo>
                  <a:lnTo>
                    <a:pt x="104" y="23"/>
                  </a:lnTo>
                  <a:lnTo>
                    <a:pt x="104" y="26"/>
                  </a:lnTo>
                  <a:lnTo>
                    <a:pt x="104" y="26"/>
                  </a:lnTo>
                  <a:lnTo>
                    <a:pt x="104" y="26"/>
                  </a:lnTo>
                  <a:lnTo>
                    <a:pt x="101" y="23"/>
                  </a:lnTo>
                  <a:lnTo>
                    <a:pt x="104" y="23"/>
                  </a:lnTo>
                  <a:lnTo>
                    <a:pt x="104" y="21"/>
                  </a:lnTo>
                  <a:lnTo>
                    <a:pt x="104" y="21"/>
                  </a:lnTo>
                  <a:lnTo>
                    <a:pt x="104" y="19"/>
                  </a:lnTo>
                  <a:lnTo>
                    <a:pt x="104" y="19"/>
                  </a:lnTo>
                  <a:lnTo>
                    <a:pt x="104" y="19"/>
                  </a:lnTo>
                  <a:lnTo>
                    <a:pt x="104" y="19"/>
                  </a:lnTo>
                  <a:lnTo>
                    <a:pt x="101" y="19"/>
                  </a:lnTo>
                  <a:lnTo>
                    <a:pt x="101" y="19"/>
                  </a:lnTo>
                  <a:lnTo>
                    <a:pt x="101" y="19"/>
                  </a:lnTo>
                  <a:lnTo>
                    <a:pt x="101" y="19"/>
                  </a:lnTo>
                  <a:lnTo>
                    <a:pt x="99" y="19"/>
                  </a:lnTo>
                  <a:lnTo>
                    <a:pt x="97" y="14"/>
                  </a:lnTo>
                  <a:lnTo>
                    <a:pt x="94" y="11"/>
                  </a:lnTo>
                  <a:lnTo>
                    <a:pt x="94" y="11"/>
                  </a:lnTo>
                  <a:lnTo>
                    <a:pt x="94" y="11"/>
                  </a:lnTo>
                  <a:lnTo>
                    <a:pt x="92" y="14"/>
                  </a:lnTo>
                  <a:lnTo>
                    <a:pt x="92" y="16"/>
                  </a:lnTo>
                  <a:lnTo>
                    <a:pt x="92" y="16"/>
                  </a:lnTo>
                  <a:lnTo>
                    <a:pt x="94" y="19"/>
                  </a:lnTo>
                  <a:close/>
                  <a:moveTo>
                    <a:pt x="475" y="326"/>
                  </a:moveTo>
                  <a:lnTo>
                    <a:pt x="473" y="324"/>
                  </a:lnTo>
                  <a:lnTo>
                    <a:pt x="473" y="324"/>
                  </a:lnTo>
                  <a:lnTo>
                    <a:pt x="471" y="322"/>
                  </a:lnTo>
                  <a:lnTo>
                    <a:pt x="468" y="319"/>
                  </a:lnTo>
                  <a:lnTo>
                    <a:pt x="468" y="319"/>
                  </a:lnTo>
                  <a:lnTo>
                    <a:pt x="466" y="315"/>
                  </a:lnTo>
                  <a:lnTo>
                    <a:pt x="466" y="312"/>
                  </a:lnTo>
                  <a:lnTo>
                    <a:pt x="463" y="310"/>
                  </a:lnTo>
                  <a:lnTo>
                    <a:pt x="463" y="310"/>
                  </a:lnTo>
                  <a:lnTo>
                    <a:pt x="461" y="307"/>
                  </a:lnTo>
                  <a:lnTo>
                    <a:pt x="459" y="307"/>
                  </a:lnTo>
                  <a:lnTo>
                    <a:pt x="454" y="305"/>
                  </a:lnTo>
                  <a:lnTo>
                    <a:pt x="454" y="305"/>
                  </a:lnTo>
                  <a:lnTo>
                    <a:pt x="452" y="305"/>
                  </a:lnTo>
                  <a:lnTo>
                    <a:pt x="452" y="305"/>
                  </a:lnTo>
                  <a:lnTo>
                    <a:pt x="452" y="305"/>
                  </a:lnTo>
                  <a:lnTo>
                    <a:pt x="449" y="305"/>
                  </a:lnTo>
                  <a:lnTo>
                    <a:pt x="449" y="303"/>
                  </a:lnTo>
                  <a:lnTo>
                    <a:pt x="449" y="303"/>
                  </a:lnTo>
                  <a:lnTo>
                    <a:pt x="449" y="305"/>
                  </a:lnTo>
                  <a:lnTo>
                    <a:pt x="447" y="303"/>
                  </a:lnTo>
                  <a:lnTo>
                    <a:pt x="447" y="303"/>
                  </a:lnTo>
                  <a:lnTo>
                    <a:pt x="447" y="303"/>
                  </a:lnTo>
                  <a:lnTo>
                    <a:pt x="447" y="303"/>
                  </a:lnTo>
                  <a:lnTo>
                    <a:pt x="445" y="303"/>
                  </a:lnTo>
                  <a:lnTo>
                    <a:pt x="445" y="303"/>
                  </a:lnTo>
                  <a:lnTo>
                    <a:pt x="442" y="300"/>
                  </a:lnTo>
                  <a:lnTo>
                    <a:pt x="440" y="298"/>
                  </a:lnTo>
                  <a:lnTo>
                    <a:pt x="440" y="296"/>
                  </a:lnTo>
                  <a:lnTo>
                    <a:pt x="440" y="296"/>
                  </a:lnTo>
                  <a:lnTo>
                    <a:pt x="437" y="293"/>
                  </a:lnTo>
                  <a:lnTo>
                    <a:pt x="435" y="293"/>
                  </a:lnTo>
                  <a:lnTo>
                    <a:pt x="435" y="293"/>
                  </a:lnTo>
                  <a:lnTo>
                    <a:pt x="435" y="293"/>
                  </a:lnTo>
                  <a:lnTo>
                    <a:pt x="435" y="293"/>
                  </a:lnTo>
                  <a:lnTo>
                    <a:pt x="433" y="293"/>
                  </a:lnTo>
                  <a:lnTo>
                    <a:pt x="430" y="291"/>
                  </a:lnTo>
                  <a:lnTo>
                    <a:pt x="428" y="291"/>
                  </a:lnTo>
                  <a:lnTo>
                    <a:pt x="428" y="288"/>
                  </a:lnTo>
                  <a:lnTo>
                    <a:pt x="426" y="286"/>
                  </a:lnTo>
                  <a:lnTo>
                    <a:pt x="426" y="286"/>
                  </a:lnTo>
                  <a:lnTo>
                    <a:pt x="423" y="288"/>
                  </a:lnTo>
                  <a:lnTo>
                    <a:pt x="423" y="288"/>
                  </a:lnTo>
                  <a:lnTo>
                    <a:pt x="423" y="291"/>
                  </a:lnTo>
                  <a:lnTo>
                    <a:pt x="423" y="291"/>
                  </a:lnTo>
                  <a:lnTo>
                    <a:pt x="423" y="291"/>
                  </a:lnTo>
                  <a:lnTo>
                    <a:pt x="421" y="291"/>
                  </a:lnTo>
                  <a:lnTo>
                    <a:pt x="421" y="291"/>
                  </a:lnTo>
                  <a:lnTo>
                    <a:pt x="421" y="291"/>
                  </a:lnTo>
                  <a:lnTo>
                    <a:pt x="421" y="291"/>
                  </a:lnTo>
                  <a:lnTo>
                    <a:pt x="418" y="288"/>
                  </a:lnTo>
                  <a:lnTo>
                    <a:pt x="418" y="291"/>
                  </a:lnTo>
                  <a:lnTo>
                    <a:pt x="416" y="288"/>
                  </a:lnTo>
                  <a:lnTo>
                    <a:pt x="414" y="288"/>
                  </a:lnTo>
                  <a:lnTo>
                    <a:pt x="414" y="291"/>
                  </a:lnTo>
                  <a:lnTo>
                    <a:pt x="414" y="291"/>
                  </a:lnTo>
                  <a:lnTo>
                    <a:pt x="414" y="291"/>
                  </a:lnTo>
                  <a:lnTo>
                    <a:pt x="411" y="291"/>
                  </a:lnTo>
                  <a:lnTo>
                    <a:pt x="411" y="291"/>
                  </a:lnTo>
                  <a:lnTo>
                    <a:pt x="411" y="288"/>
                  </a:lnTo>
                  <a:lnTo>
                    <a:pt x="411" y="288"/>
                  </a:lnTo>
                  <a:lnTo>
                    <a:pt x="411" y="286"/>
                  </a:lnTo>
                  <a:lnTo>
                    <a:pt x="411" y="286"/>
                  </a:lnTo>
                  <a:lnTo>
                    <a:pt x="411" y="286"/>
                  </a:lnTo>
                  <a:lnTo>
                    <a:pt x="409" y="284"/>
                  </a:lnTo>
                  <a:lnTo>
                    <a:pt x="409" y="284"/>
                  </a:lnTo>
                  <a:lnTo>
                    <a:pt x="407" y="281"/>
                  </a:lnTo>
                  <a:lnTo>
                    <a:pt x="407" y="279"/>
                  </a:lnTo>
                  <a:lnTo>
                    <a:pt x="407" y="279"/>
                  </a:lnTo>
                  <a:lnTo>
                    <a:pt x="407" y="279"/>
                  </a:lnTo>
                  <a:lnTo>
                    <a:pt x="407" y="279"/>
                  </a:lnTo>
                  <a:lnTo>
                    <a:pt x="404" y="279"/>
                  </a:lnTo>
                  <a:lnTo>
                    <a:pt x="404" y="279"/>
                  </a:lnTo>
                  <a:lnTo>
                    <a:pt x="404" y="279"/>
                  </a:lnTo>
                  <a:lnTo>
                    <a:pt x="402" y="279"/>
                  </a:lnTo>
                  <a:lnTo>
                    <a:pt x="402" y="277"/>
                  </a:lnTo>
                  <a:lnTo>
                    <a:pt x="402" y="277"/>
                  </a:lnTo>
                  <a:lnTo>
                    <a:pt x="400" y="277"/>
                  </a:lnTo>
                  <a:lnTo>
                    <a:pt x="397" y="272"/>
                  </a:lnTo>
                  <a:lnTo>
                    <a:pt x="397" y="272"/>
                  </a:lnTo>
                  <a:lnTo>
                    <a:pt x="395" y="272"/>
                  </a:lnTo>
                  <a:lnTo>
                    <a:pt x="392" y="272"/>
                  </a:lnTo>
                  <a:lnTo>
                    <a:pt x="390" y="270"/>
                  </a:lnTo>
                  <a:lnTo>
                    <a:pt x="390" y="270"/>
                  </a:lnTo>
                  <a:lnTo>
                    <a:pt x="390" y="267"/>
                  </a:lnTo>
                  <a:lnTo>
                    <a:pt x="390" y="265"/>
                  </a:lnTo>
                  <a:lnTo>
                    <a:pt x="388" y="260"/>
                  </a:lnTo>
                  <a:lnTo>
                    <a:pt x="388" y="260"/>
                  </a:lnTo>
                  <a:lnTo>
                    <a:pt x="388" y="260"/>
                  </a:lnTo>
                  <a:lnTo>
                    <a:pt x="388" y="260"/>
                  </a:lnTo>
                  <a:lnTo>
                    <a:pt x="385" y="258"/>
                  </a:lnTo>
                  <a:lnTo>
                    <a:pt x="383" y="258"/>
                  </a:lnTo>
                  <a:lnTo>
                    <a:pt x="383" y="258"/>
                  </a:lnTo>
                  <a:lnTo>
                    <a:pt x="381" y="258"/>
                  </a:lnTo>
                  <a:lnTo>
                    <a:pt x="381" y="255"/>
                  </a:lnTo>
                  <a:lnTo>
                    <a:pt x="381" y="255"/>
                  </a:lnTo>
                  <a:lnTo>
                    <a:pt x="378" y="253"/>
                  </a:lnTo>
                  <a:lnTo>
                    <a:pt x="376" y="253"/>
                  </a:lnTo>
                  <a:lnTo>
                    <a:pt x="376" y="253"/>
                  </a:lnTo>
                  <a:lnTo>
                    <a:pt x="374" y="253"/>
                  </a:lnTo>
                  <a:lnTo>
                    <a:pt x="374" y="251"/>
                  </a:lnTo>
                  <a:lnTo>
                    <a:pt x="371" y="248"/>
                  </a:lnTo>
                  <a:lnTo>
                    <a:pt x="369" y="246"/>
                  </a:lnTo>
                  <a:lnTo>
                    <a:pt x="366" y="246"/>
                  </a:lnTo>
                  <a:lnTo>
                    <a:pt x="366" y="244"/>
                  </a:lnTo>
                  <a:lnTo>
                    <a:pt x="366" y="244"/>
                  </a:lnTo>
                  <a:lnTo>
                    <a:pt x="364" y="244"/>
                  </a:lnTo>
                  <a:lnTo>
                    <a:pt x="364" y="244"/>
                  </a:lnTo>
                  <a:lnTo>
                    <a:pt x="362" y="244"/>
                  </a:lnTo>
                  <a:lnTo>
                    <a:pt x="362" y="241"/>
                  </a:lnTo>
                  <a:lnTo>
                    <a:pt x="362" y="241"/>
                  </a:lnTo>
                  <a:lnTo>
                    <a:pt x="359" y="241"/>
                  </a:lnTo>
                  <a:lnTo>
                    <a:pt x="359" y="239"/>
                  </a:lnTo>
                  <a:lnTo>
                    <a:pt x="359" y="239"/>
                  </a:lnTo>
                  <a:lnTo>
                    <a:pt x="357" y="239"/>
                  </a:lnTo>
                  <a:lnTo>
                    <a:pt x="357" y="239"/>
                  </a:lnTo>
                  <a:lnTo>
                    <a:pt x="355" y="239"/>
                  </a:lnTo>
                  <a:lnTo>
                    <a:pt x="355" y="236"/>
                  </a:lnTo>
                  <a:lnTo>
                    <a:pt x="350" y="234"/>
                  </a:lnTo>
                  <a:lnTo>
                    <a:pt x="350" y="232"/>
                  </a:lnTo>
                  <a:lnTo>
                    <a:pt x="347" y="225"/>
                  </a:lnTo>
                  <a:lnTo>
                    <a:pt x="347" y="222"/>
                  </a:lnTo>
                  <a:lnTo>
                    <a:pt x="347" y="222"/>
                  </a:lnTo>
                  <a:lnTo>
                    <a:pt x="345" y="220"/>
                  </a:lnTo>
                  <a:lnTo>
                    <a:pt x="345" y="220"/>
                  </a:lnTo>
                  <a:lnTo>
                    <a:pt x="345" y="220"/>
                  </a:lnTo>
                  <a:lnTo>
                    <a:pt x="347" y="220"/>
                  </a:lnTo>
                  <a:lnTo>
                    <a:pt x="347" y="220"/>
                  </a:lnTo>
                  <a:lnTo>
                    <a:pt x="347" y="220"/>
                  </a:lnTo>
                  <a:lnTo>
                    <a:pt x="347" y="220"/>
                  </a:lnTo>
                  <a:lnTo>
                    <a:pt x="350" y="220"/>
                  </a:lnTo>
                  <a:lnTo>
                    <a:pt x="350" y="220"/>
                  </a:lnTo>
                  <a:lnTo>
                    <a:pt x="350" y="217"/>
                  </a:lnTo>
                  <a:lnTo>
                    <a:pt x="350" y="217"/>
                  </a:lnTo>
                  <a:lnTo>
                    <a:pt x="352" y="217"/>
                  </a:lnTo>
                  <a:lnTo>
                    <a:pt x="352" y="215"/>
                  </a:lnTo>
                  <a:lnTo>
                    <a:pt x="352" y="213"/>
                  </a:lnTo>
                  <a:lnTo>
                    <a:pt x="355" y="213"/>
                  </a:lnTo>
                  <a:lnTo>
                    <a:pt x="355" y="210"/>
                  </a:lnTo>
                  <a:lnTo>
                    <a:pt x="357" y="203"/>
                  </a:lnTo>
                  <a:lnTo>
                    <a:pt x="359" y="203"/>
                  </a:lnTo>
                  <a:lnTo>
                    <a:pt x="359" y="203"/>
                  </a:lnTo>
                  <a:lnTo>
                    <a:pt x="362" y="203"/>
                  </a:lnTo>
                  <a:lnTo>
                    <a:pt x="362" y="201"/>
                  </a:lnTo>
                  <a:lnTo>
                    <a:pt x="364" y="196"/>
                  </a:lnTo>
                  <a:lnTo>
                    <a:pt x="366" y="194"/>
                  </a:lnTo>
                  <a:lnTo>
                    <a:pt x="366" y="191"/>
                  </a:lnTo>
                  <a:lnTo>
                    <a:pt x="369" y="191"/>
                  </a:lnTo>
                  <a:lnTo>
                    <a:pt x="369" y="191"/>
                  </a:lnTo>
                  <a:lnTo>
                    <a:pt x="369" y="191"/>
                  </a:lnTo>
                  <a:lnTo>
                    <a:pt x="369" y="191"/>
                  </a:lnTo>
                  <a:lnTo>
                    <a:pt x="371" y="191"/>
                  </a:lnTo>
                  <a:lnTo>
                    <a:pt x="371" y="189"/>
                  </a:lnTo>
                  <a:lnTo>
                    <a:pt x="371" y="189"/>
                  </a:lnTo>
                  <a:lnTo>
                    <a:pt x="371" y="189"/>
                  </a:lnTo>
                  <a:lnTo>
                    <a:pt x="374" y="189"/>
                  </a:lnTo>
                  <a:lnTo>
                    <a:pt x="374" y="189"/>
                  </a:lnTo>
                  <a:lnTo>
                    <a:pt x="374" y="187"/>
                  </a:lnTo>
                  <a:lnTo>
                    <a:pt x="376" y="175"/>
                  </a:lnTo>
                  <a:lnTo>
                    <a:pt x="378" y="175"/>
                  </a:lnTo>
                  <a:lnTo>
                    <a:pt x="378" y="172"/>
                  </a:lnTo>
                  <a:lnTo>
                    <a:pt x="378" y="172"/>
                  </a:lnTo>
                  <a:lnTo>
                    <a:pt x="378" y="170"/>
                  </a:lnTo>
                  <a:lnTo>
                    <a:pt x="378" y="170"/>
                  </a:lnTo>
                  <a:lnTo>
                    <a:pt x="378" y="170"/>
                  </a:lnTo>
                  <a:lnTo>
                    <a:pt x="378" y="170"/>
                  </a:lnTo>
                  <a:lnTo>
                    <a:pt x="378" y="168"/>
                  </a:lnTo>
                  <a:lnTo>
                    <a:pt x="381" y="168"/>
                  </a:lnTo>
                  <a:lnTo>
                    <a:pt x="381" y="165"/>
                  </a:lnTo>
                  <a:lnTo>
                    <a:pt x="378" y="165"/>
                  </a:lnTo>
                  <a:lnTo>
                    <a:pt x="381" y="163"/>
                  </a:lnTo>
                  <a:lnTo>
                    <a:pt x="381" y="161"/>
                  </a:lnTo>
                  <a:lnTo>
                    <a:pt x="383" y="158"/>
                  </a:lnTo>
                  <a:lnTo>
                    <a:pt x="383" y="158"/>
                  </a:lnTo>
                  <a:lnTo>
                    <a:pt x="383" y="158"/>
                  </a:lnTo>
                  <a:lnTo>
                    <a:pt x="383" y="158"/>
                  </a:lnTo>
                  <a:lnTo>
                    <a:pt x="383" y="158"/>
                  </a:lnTo>
                  <a:lnTo>
                    <a:pt x="383" y="156"/>
                  </a:lnTo>
                  <a:lnTo>
                    <a:pt x="383" y="156"/>
                  </a:lnTo>
                  <a:lnTo>
                    <a:pt x="381" y="156"/>
                  </a:lnTo>
                  <a:lnTo>
                    <a:pt x="381" y="158"/>
                  </a:lnTo>
                  <a:lnTo>
                    <a:pt x="381" y="158"/>
                  </a:lnTo>
                  <a:lnTo>
                    <a:pt x="381" y="158"/>
                  </a:lnTo>
                  <a:lnTo>
                    <a:pt x="381" y="158"/>
                  </a:lnTo>
                  <a:lnTo>
                    <a:pt x="378" y="161"/>
                  </a:lnTo>
                  <a:lnTo>
                    <a:pt x="378" y="163"/>
                  </a:lnTo>
                  <a:lnTo>
                    <a:pt x="376" y="163"/>
                  </a:lnTo>
                  <a:lnTo>
                    <a:pt x="374" y="163"/>
                  </a:lnTo>
                  <a:lnTo>
                    <a:pt x="374" y="161"/>
                  </a:lnTo>
                  <a:lnTo>
                    <a:pt x="374" y="158"/>
                  </a:lnTo>
                  <a:lnTo>
                    <a:pt x="376" y="158"/>
                  </a:lnTo>
                  <a:lnTo>
                    <a:pt x="376" y="158"/>
                  </a:lnTo>
                  <a:lnTo>
                    <a:pt x="376" y="158"/>
                  </a:lnTo>
                  <a:lnTo>
                    <a:pt x="376" y="158"/>
                  </a:lnTo>
                  <a:lnTo>
                    <a:pt x="374" y="158"/>
                  </a:lnTo>
                  <a:lnTo>
                    <a:pt x="374" y="158"/>
                  </a:lnTo>
                  <a:lnTo>
                    <a:pt x="371" y="156"/>
                  </a:lnTo>
                  <a:lnTo>
                    <a:pt x="371" y="154"/>
                  </a:lnTo>
                  <a:lnTo>
                    <a:pt x="371" y="154"/>
                  </a:lnTo>
                  <a:lnTo>
                    <a:pt x="371" y="151"/>
                  </a:lnTo>
                  <a:lnTo>
                    <a:pt x="371" y="151"/>
                  </a:lnTo>
                  <a:lnTo>
                    <a:pt x="374" y="151"/>
                  </a:lnTo>
                  <a:lnTo>
                    <a:pt x="374" y="151"/>
                  </a:lnTo>
                  <a:lnTo>
                    <a:pt x="374" y="151"/>
                  </a:lnTo>
                  <a:lnTo>
                    <a:pt x="374" y="149"/>
                  </a:lnTo>
                  <a:lnTo>
                    <a:pt x="374" y="146"/>
                  </a:lnTo>
                  <a:lnTo>
                    <a:pt x="371" y="146"/>
                  </a:lnTo>
                  <a:lnTo>
                    <a:pt x="374" y="144"/>
                  </a:lnTo>
                  <a:lnTo>
                    <a:pt x="374" y="144"/>
                  </a:lnTo>
                  <a:lnTo>
                    <a:pt x="374" y="144"/>
                  </a:lnTo>
                  <a:lnTo>
                    <a:pt x="376" y="146"/>
                  </a:lnTo>
                  <a:lnTo>
                    <a:pt x="376" y="146"/>
                  </a:lnTo>
                  <a:lnTo>
                    <a:pt x="376" y="144"/>
                  </a:lnTo>
                  <a:lnTo>
                    <a:pt x="378" y="146"/>
                  </a:lnTo>
                  <a:lnTo>
                    <a:pt x="378" y="144"/>
                  </a:lnTo>
                  <a:lnTo>
                    <a:pt x="378" y="144"/>
                  </a:lnTo>
                  <a:lnTo>
                    <a:pt x="378" y="144"/>
                  </a:lnTo>
                  <a:lnTo>
                    <a:pt x="378" y="144"/>
                  </a:lnTo>
                  <a:lnTo>
                    <a:pt x="376" y="144"/>
                  </a:lnTo>
                  <a:lnTo>
                    <a:pt x="376" y="144"/>
                  </a:lnTo>
                  <a:lnTo>
                    <a:pt x="376" y="142"/>
                  </a:lnTo>
                  <a:lnTo>
                    <a:pt x="376" y="142"/>
                  </a:lnTo>
                  <a:lnTo>
                    <a:pt x="376" y="142"/>
                  </a:lnTo>
                  <a:lnTo>
                    <a:pt x="376" y="142"/>
                  </a:lnTo>
                  <a:lnTo>
                    <a:pt x="376" y="142"/>
                  </a:lnTo>
                  <a:lnTo>
                    <a:pt x="374" y="142"/>
                  </a:lnTo>
                  <a:lnTo>
                    <a:pt x="374" y="137"/>
                  </a:lnTo>
                  <a:lnTo>
                    <a:pt x="376" y="137"/>
                  </a:lnTo>
                  <a:lnTo>
                    <a:pt x="376" y="135"/>
                  </a:lnTo>
                  <a:lnTo>
                    <a:pt x="376" y="135"/>
                  </a:lnTo>
                  <a:lnTo>
                    <a:pt x="378" y="135"/>
                  </a:lnTo>
                  <a:lnTo>
                    <a:pt x="378" y="135"/>
                  </a:lnTo>
                  <a:lnTo>
                    <a:pt x="378" y="137"/>
                  </a:lnTo>
                  <a:lnTo>
                    <a:pt x="378" y="135"/>
                  </a:lnTo>
                  <a:lnTo>
                    <a:pt x="378" y="132"/>
                  </a:lnTo>
                  <a:lnTo>
                    <a:pt x="381" y="132"/>
                  </a:lnTo>
                  <a:lnTo>
                    <a:pt x="381" y="132"/>
                  </a:lnTo>
                  <a:lnTo>
                    <a:pt x="381" y="132"/>
                  </a:lnTo>
                  <a:lnTo>
                    <a:pt x="383" y="135"/>
                  </a:lnTo>
                  <a:lnTo>
                    <a:pt x="383" y="137"/>
                  </a:lnTo>
                  <a:lnTo>
                    <a:pt x="383" y="137"/>
                  </a:lnTo>
                  <a:lnTo>
                    <a:pt x="383" y="137"/>
                  </a:lnTo>
                  <a:lnTo>
                    <a:pt x="383" y="137"/>
                  </a:lnTo>
                  <a:lnTo>
                    <a:pt x="383" y="132"/>
                  </a:lnTo>
                  <a:lnTo>
                    <a:pt x="383" y="132"/>
                  </a:lnTo>
                  <a:lnTo>
                    <a:pt x="383" y="132"/>
                  </a:lnTo>
                  <a:lnTo>
                    <a:pt x="383" y="132"/>
                  </a:lnTo>
                  <a:lnTo>
                    <a:pt x="383" y="132"/>
                  </a:lnTo>
                  <a:lnTo>
                    <a:pt x="385" y="132"/>
                  </a:lnTo>
                  <a:lnTo>
                    <a:pt x="385" y="130"/>
                  </a:lnTo>
                  <a:lnTo>
                    <a:pt x="385" y="127"/>
                  </a:lnTo>
                  <a:lnTo>
                    <a:pt x="388" y="127"/>
                  </a:lnTo>
                  <a:lnTo>
                    <a:pt x="388" y="125"/>
                  </a:lnTo>
                  <a:lnTo>
                    <a:pt x="388" y="127"/>
                  </a:lnTo>
                  <a:lnTo>
                    <a:pt x="388" y="130"/>
                  </a:lnTo>
                  <a:lnTo>
                    <a:pt x="388" y="132"/>
                  </a:lnTo>
                  <a:lnTo>
                    <a:pt x="388" y="132"/>
                  </a:lnTo>
                  <a:lnTo>
                    <a:pt x="388" y="135"/>
                  </a:lnTo>
                  <a:lnTo>
                    <a:pt x="390" y="132"/>
                  </a:lnTo>
                  <a:lnTo>
                    <a:pt x="390" y="132"/>
                  </a:lnTo>
                  <a:lnTo>
                    <a:pt x="390" y="132"/>
                  </a:lnTo>
                  <a:lnTo>
                    <a:pt x="390" y="132"/>
                  </a:lnTo>
                  <a:lnTo>
                    <a:pt x="390" y="132"/>
                  </a:lnTo>
                  <a:lnTo>
                    <a:pt x="390" y="132"/>
                  </a:lnTo>
                  <a:lnTo>
                    <a:pt x="392" y="130"/>
                  </a:lnTo>
                  <a:lnTo>
                    <a:pt x="392" y="130"/>
                  </a:lnTo>
                  <a:lnTo>
                    <a:pt x="392" y="132"/>
                  </a:lnTo>
                  <a:lnTo>
                    <a:pt x="392" y="130"/>
                  </a:lnTo>
                  <a:lnTo>
                    <a:pt x="392" y="130"/>
                  </a:lnTo>
                  <a:lnTo>
                    <a:pt x="392" y="130"/>
                  </a:lnTo>
                  <a:lnTo>
                    <a:pt x="392" y="127"/>
                  </a:lnTo>
                  <a:lnTo>
                    <a:pt x="392" y="127"/>
                  </a:lnTo>
                  <a:lnTo>
                    <a:pt x="392" y="127"/>
                  </a:lnTo>
                  <a:lnTo>
                    <a:pt x="395" y="127"/>
                  </a:lnTo>
                  <a:lnTo>
                    <a:pt x="395" y="127"/>
                  </a:lnTo>
                  <a:lnTo>
                    <a:pt x="395" y="130"/>
                  </a:lnTo>
                  <a:lnTo>
                    <a:pt x="397" y="127"/>
                  </a:lnTo>
                  <a:lnTo>
                    <a:pt x="397" y="127"/>
                  </a:lnTo>
                  <a:lnTo>
                    <a:pt x="397" y="127"/>
                  </a:lnTo>
                  <a:lnTo>
                    <a:pt x="397" y="125"/>
                  </a:lnTo>
                  <a:lnTo>
                    <a:pt x="395" y="125"/>
                  </a:lnTo>
                  <a:lnTo>
                    <a:pt x="395" y="125"/>
                  </a:lnTo>
                  <a:lnTo>
                    <a:pt x="397" y="123"/>
                  </a:lnTo>
                  <a:lnTo>
                    <a:pt x="397" y="123"/>
                  </a:lnTo>
                  <a:lnTo>
                    <a:pt x="397" y="123"/>
                  </a:lnTo>
                  <a:lnTo>
                    <a:pt x="397" y="123"/>
                  </a:lnTo>
                  <a:lnTo>
                    <a:pt x="400" y="123"/>
                  </a:lnTo>
                  <a:lnTo>
                    <a:pt x="400" y="123"/>
                  </a:lnTo>
                  <a:lnTo>
                    <a:pt x="400" y="125"/>
                  </a:lnTo>
                  <a:lnTo>
                    <a:pt x="400" y="127"/>
                  </a:lnTo>
                  <a:lnTo>
                    <a:pt x="400" y="130"/>
                  </a:lnTo>
                  <a:lnTo>
                    <a:pt x="400" y="130"/>
                  </a:lnTo>
                  <a:lnTo>
                    <a:pt x="400" y="132"/>
                  </a:lnTo>
                  <a:lnTo>
                    <a:pt x="400" y="132"/>
                  </a:lnTo>
                  <a:lnTo>
                    <a:pt x="400" y="132"/>
                  </a:lnTo>
                  <a:lnTo>
                    <a:pt x="400" y="135"/>
                  </a:lnTo>
                  <a:lnTo>
                    <a:pt x="397" y="135"/>
                  </a:lnTo>
                  <a:lnTo>
                    <a:pt x="397" y="135"/>
                  </a:lnTo>
                  <a:lnTo>
                    <a:pt x="397" y="135"/>
                  </a:lnTo>
                  <a:lnTo>
                    <a:pt x="397" y="135"/>
                  </a:lnTo>
                  <a:lnTo>
                    <a:pt x="397" y="135"/>
                  </a:lnTo>
                  <a:lnTo>
                    <a:pt x="397" y="137"/>
                  </a:lnTo>
                  <a:lnTo>
                    <a:pt x="397" y="137"/>
                  </a:lnTo>
                  <a:lnTo>
                    <a:pt x="397" y="137"/>
                  </a:lnTo>
                  <a:lnTo>
                    <a:pt x="397" y="137"/>
                  </a:lnTo>
                  <a:lnTo>
                    <a:pt x="397" y="137"/>
                  </a:lnTo>
                  <a:lnTo>
                    <a:pt x="397" y="137"/>
                  </a:lnTo>
                  <a:lnTo>
                    <a:pt x="400" y="137"/>
                  </a:lnTo>
                  <a:lnTo>
                    <a:pt x="400" y="135"/>
                  </a:lnTo>
                  <a:lnTo>
                    <a:pt x="400" y="132"/>
                  </a:lnTo>
                  <a:lnTo>
                    <a:pt x="402" y="132"/>
                  </a:lnTo>
                  <a:lnTo>
                    <a:pt x="402" y="132"/>
                  </a:lnTo>
                  <a:lnTo>
                    <a:pt x="404" y="132"/>
                  </a:lnTo>
                  <a:lnTo>
                    <a:pt x="404" y="132"/>
                  </a:lnTo>
                  <a:lnTo>
                    <a:pt x="404" y="132"/>
                  </a:lnTo>
                  <a:lnTo>
                    <a:pt x="404" y="135"/>
                  </a:lnTo>
                  <a:lnTo>
                    <a:pt x="404" y="132"/>
                  </a:lnTo>
                  <a:lnTo>
                    <a:pt x="404" y="132"/>
                  </a:lnTo>
                  <a:lnTo>
                    <a:pt x="404" y="130"/>
                  </a:lnTo>
                  <a:lnTo>
                    <a:pt x="404" y="130"/>
                  </a:lnTo>
                  <a:lnTo>
                    <a:pt x="407" y="127"/>
                  </a:lnTo>
                  <a:lnTo>
                    <a:pt x="407" y="127"/>
                  </a:lnTo>
                  <a:lnTo>
                    <a:pt x="407" y="127"/>
                  </a:lnTo>
                  <a:lnTo>
                    <a:pt x="409" y="125"/>
                  </a:lnTo>
                  <a:lnTo>
                    <a:pt x="409" y="123"/>
                  </a:lnTo>
                  <a:lnTo>
                    <a:pt x="407" y="123"/>
                  </a:lnTo>
                  <a:lnTo>
                    <a:pt x="407" y="120"/>
                  </a:lnTo>
                  <a:lnTo>
                    <a:pt x="407" y="120"/>
                  </a:lnTo>
                  <a:lnTo>
                    <a:pt x="407" y="120"/>
                  </a:lnTo>
                  <a:lnTo>
                    <a:pt x="407" y="120"/>
                  </a:lnTo>
                  <a:lnTo>
                    <a:pt x="407" y="120"/>
                  </a:lnTo>
                  <a:lnTo>
                    <a:pt x="407" y="120"/>
                  </a:lnTo>
                  <a:lnTo>
                    <a:pt x="407" y="118"/>
                  </a:lnTo>
                  <a:lnTo>
                    <a:pt x="407" y="118"/>
                  </a:lnTo>
                  <a:lnTo>
                    <a:pt x="407" y="118"/>
                  </a:lnTo>
                  <a:lnTo>
                    <a:pt x="407" y="118"/>
                  </a:lnTo>
                  <a:lnTo>
                    <a:pt x="407" y="118"/>
                  </a:lnTo>
                  <a:lnTo>
                    <a:pt x="407" y="118"/>
                  </a:lnTo>
                  <a:lnTo>
                    <a:pt x="407" y="118"/>
                  </a:lnTo>
                  <a:lnTo>
                    <a:pt x="409" y="118"/>
                  </a:lnTo>
                  <a:lnTo>
                    <a:pt x="409" y="118"/>
                  </a:lnTo>
                  <a:lnTo>
                    <a:pt x="409" y="118"/>
                  </a:lnTo>
                  <a:lnTo>
                    <a:pt x="409" y="116"/>
                  </a:lnTo>
                  <a:lnTo>
                    <a:pt x="409" y="118"/>
                  </a:lnTo>
                  <a:lnTo>
                    <a:pt x="409" y="118"/>
                  </a:lnTo>
                  <a:lnTo>
                    <a:pt x="409" y="120"/>
                  </a:lnTo>
                  <a:lnTo>
                    <a:pt x="411" y="120"/>
                  </a:lnTo>
                  <a:lnTo>
                    <a:pt x="411" y="118"/>
                  </a:lnTo>
                  <a:lnTo>
                    <a:pt x="411" y="118"/>
                  </a:lnTo>
                  <a:lnTo>
                    <a:pt x="411" y="118"/>
                  </a:lnTo>
                  <a:lnTo>
                    <a:pt x="411" y="118"/>
                  </a:lnTo>
                  <a:lnTo>
                    <a:pt x="414" y="118"/>
                  </a:lnTo>
                  <a:lnTo>
                    <a:pt x="414" y="118"/>
                  </a:lnTo>
                  <a:lnTo>
                    <a:pt x="414" y="120"/>
                  </a:lnTo>
                  <a:lnTo>
                    <a:pt x="414" y="120"/>
                  </a:lnTo>
                  <a:lnTo>
                    <a:pt x="414" y="120"/>
                  </a:lnTo>
                  <a:lnTo>
                    <a:pt x="414" y="118"/>
                  </a:lnTo>
                  <a:lnTo>
                    <a:pt x="414" y="118"/>
                  </a:lnTo>
                  <a:lnTo>
                    <a:pt x="414" y="116"/>
                  </a:lnTo>
                  <a:lnTo>
                    <a:pt x="411" y="116"/>
                  </a:lnTo>
                  <a:lnTo>
                    <a:pt x="409" y="113"/>
                  </a:lnTo>
                  <a:lnTo>
                    <a:pt x="409" y="113"/>
                  </a:lnTo>
                  <a:lnTo>
                    <a:pt x="409" y="113"/>
                  </a:lnTo>
                  <a:lnTo>
                    <a:pt x="409" y="113"/>
                  </a:lnTo>
                  <a:lnTo>
                    <a:pt x="409" y="111"/>
                  </a:lnTo>
                  <a:lnTo>
                    <a:pt x="407" y="111"/>
                  </a:lnTo>
                  <a:lnTo>
                    <a:pt x="407" y="111"/>
                  </a:lnTo>
                  <a:lnTo>
                    <a:pt x="407" y="111"/>
                  </a:lnTo>
                  <a:lnTo>
                    <a:pt x="407" y="109"/>
                  </a:lnTo>
                  <a:lnTo>
                    <a:pt x="404" y="106"/>
                  </a:lnTo>
                  <a:lnTo>
                    <a:pt x="404" y="106"/>
                  </a:lnTo>
                  <a:lnTo>
                    <a:pt x="404" y="106"/>
                  </a:lnTo>
                  <a:lnTo>
                    <a:pt x="407" y="106"/>
                  </a:lnTo>
                  <a:lnTo>
                    <a:pt x="407" y="109"/>
                  </a:lnTo>
                  <a:lnTo>
                    <a:pt x="409" y="109"/>
                  </a:lnTo>
                  <a:lnTo>
                    <a:pt x="409" y="106"/>
                  </a:lnTo>
                  <a:lnTo>
                    <a:pt x="409" y="106"/>
                  </a:lnTo>
                  <a:lnTo>
                    <a:pt x="407" y="106"/>
                  </a:lnTo>
                  <a:lnTo>
                    <a:pt x="409" y="104"/>
                  </a:lnTo>
                  <a:lnTo>
                    <a:pt x="409" y="104"/>
                  </a:lnTo>
                  <a:lnTo>
                    <a:pt x="409" y="104"/>
                  </a:lnTo>
                  <a:lnTo>
                    <a:pt x="409" y="104"/>
                  </a:lnTo>
                  <a:lnTo>
                    <a:pt x="409" y="104"/>
                  </a:lnTo>
                  <a:lnTo>
                    <a:pt x="409" y="104"/>
                  </a:lnTo>
                  <a:lnTo>
                    <a:pt x="409" y="104"/>
                  </a:lnTo>
                  <a:lnTo>
                    <a:pt x="409" y="106"/>
                  </a:lnTo>
                  <a:lnTo>
                    <a:pt x="411" y="106"/>
                  </a:lnTo>
                  <a:lnTo>
                    <a:pt x="411" y="109"/>
                  </a:lnTo>
                  <a:lnTo>
                    <a:pt x="411" y="109"/>
                  </a:lnTo>
                  <a:lnTo>
                    <a:pt x="411" y="109"/>
                  </a:lnTo>
                  <a:lnTo>
                    <a:pt x="411" y="109"/>
                  </a:lnTo>
                  <a:lnTo>
                    <a:pt x="414" y="109"/>
                  </a:lnTo>
                  <a:lnTo>
                    <a:pt x="414" y="109"/>
                  </a:lnTo>
                  <a:lnTo>
                    <a:pt x="414" y="106"/>
                  </a:lnTo>
                  <a:lnTo>
                    <a:pt x="414" y="106"/>
                  </a:lnTo>
                  <a:lnTo>
                    <a:pt x="414" y="106"/>
                  </a:lnTo>
                  <a:lnTo>
                    <a:pt x="411" y="104"/>
                  </a:lnTo>
                  <a:lnTo>
                    <a:pt x="411" y="104"/>
                  </a:lnTo>
                  <a:lnTo>
                    <a:pt x="411" y="101"/>
                  </a:lnTo>
                  <a:lnTo>
                    <a:pt x="414" y="101"/>
                  </a:lnTo>
                  <a:lnTo>
                    <a:pt x="416" y="101"/>
                  </a:lnTo>
                  <a:lnTo>
                    <a:pt x="416" y="101"/>
                  </a:lnTo>
                  <a:lnTo>
                    <a:pt x="416" y="101"/>
                  </a:lnTo>
                  <a:lnTo>
                    <a:pt x="416" y="99"/>
                  </a:lnTo>
                  <a:lnTo>
                    <a:pt x="416" y="97"/>
                  </a:lnTo>
                  <a:lnTo>
                    <a:pt x="418" y="94"/>
                  </a:lnTo>
                  <a:lnTo>
                    <a:pt x="418" y="94"/>
                  </a:lnTo>
                  <a:lnTo>
                    <a:pt x="421" y="94"/>
                  </a:lnTo>
                  <a:lnTo>
                    <a:pt x="418" y="92"/>
                  </a:lnTo>
                  <a:lnTo>
                    <a:pt x="418" y="90"/>
                  </a:lnTo>
                  <a:lnTo>
                    <a:pt x="418" y="87"/>
                  </a:lnTo>
                  <a:lnTo>
                    <a:pt x="421" y="87"/>
                  </a:lnTo>
                  <a:lnTo>
                    <a:pt x="421" y="87"/>
                  </a:lnTo>
                  <a:lnTo>
                    <a:pt x="421" y="87"/>
                  </a:lnTo>
                  <a:lnTo>
                    <a:pt x="421" y="87"/>
                  </a:lnTo>
                  <a:lnTo>
                    <a:pt x="423" y="87"/>
                  </a:lnTo>
                  <a:lnTo>
                    <a:pt x="423" y="87"/>
                  </a:lnTo>
                  <a:lnTo>
                    <a:pt x="423" y="87"/>
                  </a:lnTo>
                  <a:lnTo>
                    <a:pt x="423" y="87"/>
                  </a:lnTo>
                  <a:lnTo>
                    <a:pt x="423" y="90"/>
                  </a:lnTo>
                  <a:lnTo>
                    <a:pt x="421" y="90"/>
                  </a:lnTo>
                  <a:lnTo>
                    <a:pt x="421" y="92"/>
                  </a:lnTo>
                  <a:lnTo>
                    <a:pt x="421" y="92"/>
                  </a:lnTo>
                  <a:lnTo>
                    <a:pt x="421" y="92"/>
                  </a:lnTo>
                  <a:lnTo>
                    <a:pt x="421" y="90"/>
                  </a:lnTo>
                  <a:lnTo>
                    <a:pt x="426" y="85"/>
                  </a:lnTo>
                  <a:lnTo>
                    <a:pt x="428" y="83"/>
                  </a:lnTo>
                  <a:lnTo>
                    <a:pt x="428" y="83"/>
                  </a:lnTo>
                  <a:lnTo>
                    <a:pt x="430" y="83"/>
                  </a:lnTo>
                  <a:lnTo>
                    <a:pt x="430" y="83"/>
                  </a:lnTo>
                  <a:lnTo>
                    <a:pt x="430" y="83"/>
                  </a:lnTo>
                  <a:lnTo>
                    <a:pt x="430" y="83"/>
                  </a:lnTo>
                  <a:lnTo>
                    <a:pt x="433" y="80"/>
                  </a:lnTo>
                  <a:lnTo>
                    <a:pt x="430" y="80"/>
                  </a:lnTo>
                  <a:lnTo>
                    <a:pt x="430" y="80"/>
                  </a:lnTo>
                  <a:lnTo>
                    <a:pt x="428" y="80"/>
                  </a:lnTo>
                  <a:lnTo>
                    <a:pt x="430" y="80"/>
                  </a:lnTo>
                  <a:lnTo>
                    <a:pt x="430" y="78"/>
                  </a:lnTo>
                  <a:lnTo>
                    <a:pt x="428" y="75"/>
                  </a:lnTo>
                  <a:lnTo>
                    <a:pt x="426" y="73"/>
                  </a:lnTo>
                  <a:lnTo>
                    <a:pt x="426" y="73"/>
                  </a:lnTo>
                  <a:lnTo>
                    <a:pt x="423" y="73"/>
                  </a:lnTo>
                  <a:lnTo>
                    <a:pt x="423" y="71"/>
                  </a:lnTo>
                  <a:lnTo>
                    <a:pt x="421" y="71"/>
                  </a:lnTo>
                  <a:lnTo>
                    <a:pt x="421" y="71"/>
                  </a:lnTo>
                  <a:lnTo>
                    <a:pt x="418" y="71"/>
                  </a:lnTo>
                  <a:lnTo>
                    <a:pt x="418" y="71"/>
                  </a:lnTo>
                  <a:lnTo>
                    <a:pt x="416" y="71"/>
                  </a:lnTo>
                  <a:lnTo>
                    <a:pt x="416" y="73"/>
                  </a:lnTo>
                  <a:lnTo>
                    <a:pt x="418" y="71"/>
                  </a:lnTo>
                  <a:lnTo>
                    <a:pt x="418" y="73"/>
                  </a:lnTo>
                  <a:lnTo>
                    <a:pt x="418" y="73"/>
                  </a:lnTo>
                  <a:lnTo>
                    <a:pt x="421" y="73"/>
                  </a:lnTo>
                  <a:lnTo>
                    <a:pt x="421" y="73"/>
                  </a:lnTo>
                  <a:lnTo>
                    <a:pt x="421" y="75"/>
                  </a:lnTo>
                  <a:lnTo>
                    <a:pt x="421" y="75"/>
                  </a:lnTo>
                  <a:lnTo>
                    <a:pt x="418" y="78"/>
                  </a:lnTo>
                  <a:lnTo>
                    <a:pt x="416" y="78"/>
                  </a:lnTo>
                  <a:lnTo>
                    <a:pt x="416" y="75"/>
                  </a:lnTo>
                  <a:lnTo>
                    <a:pt x="416" y="75"/>
                  </a:lnTo>
                  <a:lnTo>
                    <a:pt x="416" y="73"/>
                  </a:lnTo>
                  <a:lnTo>
                    <a:pt x="414" y="73"/>
                  </a:lnTo>
                  <a:lnTo>
                    <a:pt x="414" y="71"/>
                  </a:lnTo>
                  <a:lnTo>
                    <a:pt x="411" y="71"/>
                  </a:lnTo>
                  <a:lnTo>
                    <a:pt x="411" y="68"/>
                  </a:lnTo>
                  <a:lnTo>
                    <a:pt x="411" y="66"/>
                  </a:lnTo>
                  <a:lnTo>
                    <a:pt x="411" y="66"/>
                  </a:lnTo>
                  <a:lnTo>
                    <a:pt x="411" y="66"/>
                  </a:lnTo>
                  <a:lnTo>
                    <a:pt x="409" y="64"/>
                  </a:lnTo>
                  <a:lnTo>
                    <a:pt x="409" y="59"/>
                  </a:lnTo>
                  <a:lnTo>
                    <a:pt x="409" y="59"/>
                  </a:lnTo>
                  <a:lnTo>
                    <a:pt x="409" y="59"/>
                  </a:lnTo>
                  <a:lnTo>
                    <a:pt x="407" y="61"/>
                  </a:lnTo>
                  <a:lnTo>
                    <a:pt x="407" y="61"/>
                  </a:lnTo>
                  <a:lnTo>
                    <a:pt x="407" y="59"/>
                  </a:lnTo>
                  <a:lnTo>
                    <a:pt x="407" y="59"/>
                  </a:lnTo>
                  <a:lnTo>
                    <a:pt x="407" y="59"/>
                  </a:lnTo>
                  <a:lnTo>
                    <a:pt x="407" y="59"/>
                  </a:lnTo>
                  <a:lnTo>
                    <a:pt x="409" y="56"/>
                  </a:lnTo>
                  <a:lnTo>
                    <a:pt x="409" y="56"/>
                  </a:lnTo>
                  <a:lnTo>
                    <a:pt x="409" y="56"/>
                  </a:lnTo>
                  <a:lnTo>
                    <a:pt x="411" y="56"/>
                  </a:lnTo>
                  <a:lnTo>
                    <a:pt x="411" y="56"/>
                  </a:lnTo>
                  <a:lnTo>
                    <a:pt x="411" y="54"/>
                  </a:lnTo>
                  <a:lnTo>
                    <a:pt x="411" y="54"/>
                  </a:lnTo>
                  <a:lnTo>
                    <a:pt x="411" y="54"/>
                  </a:lnTo>
                  <a:lnTo>
                    <a:pt x="411" y="54"/>
                  </a:lnTo>
                  <a:lnTo>
                    <a:pt x="411" y="56"/>
                  </a:lnTo>
                  <a:lnTo>
                    <a:pt x="409" y="56"/>
                  </a:lnTo>
                  <a:lnTo>
                    <a:pt x="409" y="56"/>
                  </a:lnTo>
                  <a:lnTo>
                    <a:pt x="407" y="56"/>
                  </a:lnTo>
                  <a:lnTo>
                    <a:pt x="407" y="56"/>
                  </a:lnTo>
                  <a:lnTo>
                    <a:pt x="404" y="56"/>
                  </a:lnTo>
                  <a:lnTo>
                    <a:pt x="404" y="59"/>
                  </a:lnTo>
                  <a:lnTo>
                    <a:pt x="404" y="59"/>
                  </a:lnTo>
                  <a:lnTo>
                    <a:pt x="404" y="59"/>
                  </a:lnTo>
                  <a:lnTo>
                    <a:pt x="402" y="61"/>
                  </a:lnTo>
                  <a:lnTo>
                    <a:pt x="400" y="61"/>
                  </a:lnTo>
                  <a:lnTo>
                    <a:pt x="400" y="64"/>
                  </a:lnTo>
                  <a:lnTo>
                    <a:pt x="400" y="64"/>
                  </a:lnTo>
                  <a:lnTo>
                    <a:pt x="397" y="64"/>
                  </a:lnTo>
                  <a:lnTo>
                    <a:pt x="397" y="64"/>
                  </a:lnTo>
                  <a:lnTo>
                    <a:pt x="397" y="64"/>
                  </a:lnTo>
                  <a:lnTo>
                    <a:pt x="392" y="68"/>
                  </a:lnTo>
                  <a:lnTo>
                    <a:pt x="392" y="68"/>
                  </a:lnTo>
                  <a:lnTo>
                    <a:pt x="392" y="71"/>
                  </a:lnTo>
                  <a:lnTo>
                    <a:pt x="390" y="71"/>
                  </a:lnTo>
                  <a:lnTo>
                    <a:pt x="390" y="71"/>
                  </a:lnTo>
                  <a:lnTo>
                    <a:pt x="390" y="71"/>
                  </a:lnTo>
                  <a:lnTo>
                    <a:pt x="392" y="71"/>
                  </a:lnTo>
                  <a:lnTo>
                    <a:pt x="392" y="71"/>
                  </a:lnTo>
                  <a:lnTo>
                    <a:pt x="392" y="71"/>
                  </a:lnTo>
                  <a:lnTo>
                    <a:pt x="395" y="73"/>
                  </a:lnTo>
                  <a:lnTo>
                    <a:pt x="395" y="73"/>
                  </a:lnTo>
                  <a:lnTo>
                    <a:pt x="395" y="73"/>
                  </a:lnTo>
                  <a:lnTo>
                    <a:pt x="397" y="73"/>
                  </a:lnTo>
                  <a:lnTo>
                    <a:pt x="397" y="73"/>
                  </a:lnTo>
                  <a:lnTo>
                    <a:pt x="400" y="73"/>
                  </a:lnTo>
                  <a:lnTo>
                    <a:pt x="400" y="73"/>
                  </a:lnTo>
                  <a:lnTo>
                    <a:pt x="400" y="73"/>
                  </a:lnTo>
                  <a:lnTo>
                    <a:pt x="400" y="75"/>
                  </a:lnTo>
                  <a:lnTo>
                    <a:pt x="400" y="75"/>
                  </a:lnTo>
                  <a:lnTo>
                    <a:pt x="400" y="78"/>
                  </a:lnTo>
                  <a:lnTo>
                    <a:pt x="397" y="83"/>
                  </a:lnTo>
                  <a:lnTo>
                    <a:pt x="395" y="85"/>
                  </a:lnTo>
                  <a:lnTo>
                    <a:pt x="395" y="87"/>
                  </a:lnTo>
                  <a:lnTo>
                    <a:pt x="392" y="87"/>
                  </a:lnTo>
                  <a:lnTo>
                    <a:pt x="392" y="87"/>
                  </a:lnTo>
                  <a:lnTo>
                    <a:pt x="390" y="87"/>
                  </a:lnTo>
                  <a:lnTo>
                    <a:pt x="390" y="87"/>
                  </a:lnTo>
                  <a:lnTo>
                    <a:pt x="390" y="87"/>
                  </a:lnTo>
                  <a:lnTo>
                    <a:pt x="390" y="85"/>
                  </a:lnTo>
                  <a:lnTo>
                    <a:pt x="388" y="85"/>
                  </a:lnTo>
                  <a:lnTo>
                    <a:pt x="385" y="87"/>
                  </a:lnTo>
                  <a:lnTo>
                    <a:pt x="385" y="87"/>
                  </a:lnTo>
                  <a:lnTo>
                    <a:pt x="385" y="87"/>
                  </a:lnTo>
                  <a:lnTo>
                    <a:pt x="385" y="87"/>
                  </a:lnTo>
                  <a:lnTo>
                    <a:pt x="385" y="87"/>
                  </a:lnTo>
                  <a:lnTo>
                    <a:pt x="385" y="85"/>
                  </a:lnTo>
                  <a:lnTo>
                    <a:pt x="385" y="85"/>
                  </a:lnTo>
                  <a:lnTo>
                    <a:pt x="385" y="85"/>
                  </a:lnTo>
                  <a:lnTo>
                    <a:pt x="385" y="85"/>
                  </a:lnTo>
                  <a:lnTo>
                    <a:pt x="383" y="87"/>
                  </a:lnTo>
                  <a:lnTo>
                    <a:pt x="383" y="87"/>
                  </a:lnTo>
                  <a:lnTo>
                    <a:pt x="383" y="87"/>
                  </a:lnTo>
                  <a:lnTo>
                    <a:pt x="383" y="87"/>
                  </a:lnTo>
                  <a:lnTo>
                    <a:pt x="383" y="87"/>
                  </a:lnTo>
                  <a:lnTo>
                    <a:pt x="383" y="85"/>
                  </a:lnTo>
                  <a:lnTo>
                    <a:pt x="383" y="85"/>
                  </a:lnTo>
                  <a:lnTo>
                    <a:pt x="383" y="83"/>
                  </a:lnTo>
                  <a:lnTo>
                    <a:pt x="383" y="83"/>
                  </a:lnTo>
                  <a:lnTo>
                    <a:pt x="381" y="83"/>
                  </a:lnTo>
                  <a:lnTo>
                    <a:pt x="381" y="83"/>
                  </a:lnTo>
                  <a:lnTo>
                    <a:pt x="381" y="83"/>
                  </a:lnTo>
                  <a:lnTo>
                    <a:pt x="381" y="83"/>
                  </a:lnTo>
                  <a:lnTo>
                    <a:pt x="381" y="83"/>
                  </a:lnTo>
                  <a:lnTo>
                    <a:pt x="381" y="80"/>
                  </a:lnTo>
                  <a:lnTo>
                    <a:pt x="383" y="78"/>
                  </a:lnTo>
                  <a:lnTo>
                    <a:pt x="383" y="78"/>
                  </a:lnTo>
                  <a:lnTo>
                    <a:pt x="383" y="75"/>
                  </a:lnTo>
                  <a:lnTo>
                    <a:pt x="383" y="75"/>
                  </a:lnTo>
                  <a:lnTo>
                    <a:pt x="385" y="75"/>
                  </a:lnTo>
                  <a:lnTo>
                    <a:pt x="385" y="75"/>
                  </a:lnTo>
                  <a:lnTo>
                    <a:pt x="385" y="75"/>
                  </a:lnTo>
                  <a:lnTo>
                    <a:pt x="385" y="73"/>
                  </a:lnTo>
                  <a:lnTo>
                    <a:pt x="383" y="73"/>
                  </a:lnTo>
                  <a:lnTo>
                    <a:pt x="383" y="75"/>
                  </a:lnTo>
                  <a:lnTo>
                    <a:pt x="383" y="75"/>
                  </a:lnTo>
                  <a:lnTo>
                    <a:pt x="381" y="75"/>
                  </a:lnTo>
                  <a:lnTo>
                    <a:pt x="381" y="75"/>
                  </a:lnTo>
                  <a:lnTo>
                    <a:pt x="378" y="75"/>
                  </a:lnTo>
                  <a:lnTo>
                    <a:pt x="378" y="73"/>
                  </a:lnTo>
                  <a:lnTo>
                    <a:pt x="378" y="73"/>
                  </a:lnTo>
                  <a:lnTo>
                    <a:pt x="378" y="73"/>
                  </a:lnTo>
                  <a:lnTo>
                    <a:pt x="378" y="73"/>
                  </a:lnTo>
                  <a:lnTo>
                    <a:pt x="378" y="73"/>
                  </a:lnTo>
                  <a:lnTo>
                    <a:pt x="378" y="71"/>
                  </a:lnTo>
                  <a:lnTo>
                    <a:pt x="378" y="71"/>
                  </a:lnTo>
                  <a:lnTo>
                    <a:pt x="381" y="71"/>
                  </a:lnTo>
                  <a:lnTo>
                    <a:pt x="381" y="71"/>
                  </a:lnTo>
                  <a:lnTo>
                    <a:pt x="381" y="68"/>
                  </a:lnTo>
                  <a:lnTo>
                    <a:pt x="381" y="68"/>
                  </a:lnTo>
                  <a:lnTo>
                    <a:pt x="383" y="68"/>
                  </a:lnTo>
                  <a:lnTo>
                    <a:pt x="383" y="68"/>
                  </a:lnTo>
                  <a:lnTo>
                    <a:pt x="383" y="68"/>
                  </a:lnTo>
                  <a:lnTo>
                    <a:pt x="383" y="66"/>
                  </a:lnTo>
                  <a:lnTo>
                    <a:pt x="385" y="66"/>
                  </a:lnTo>
                  <a:lnTo>
                    <a:pt x="385" y="64"/>
                  </a:lnTo>
                  <a:lnTo>
                    <a:pt x="383" y="66"/>
                  </a:lnTo>
                  <a:lnTo>
                    <a:pt x="381" y="68"/>
                  </a:lnTo>
                  <a:lnTo>
                    <a:pt x="378" y="68"/>
                  </a:lnTo>
                  <a:lnTo>
                    <a:pt x="378" y="68"/>
                  </a:lnTo>
                  <a:lnTo>
                    <a:pt x="378" y="68"/>
                  </a:lnTo>
                  <a:lnTo>
                    <a:pt x="378" y="71"/>
                  </a:lnTo>
                  <a:lnTo>
                    <a:pt x="378" y="71"/>
                  </a:lnTo>
                  <a:lnTo>
                    <a:pt x="378" y="71"/>
                  </a:lnTo>
                  <a:lnTo>
                    <a:pt x="376" y="71"/>
                  </a:lnTo>
                  <a:lnTo>
                    <a:pt x="376" y="71"/>
                  </a:lnTo>
                  <a:lnTo>
                    <a:pt x="376" y="71"/>
                  </a:lnTo>
                  <a:lnTo>
                    <a:pt x="376" y="68"/>
                  </a:lnTo>
                  <a:lnTo>
                    <a:pt x="376" y="68"/>
                  </a:lnTo>
                  <a:lnTo>
                    <a:pt x="376" y="68"/>
                  </a:lnTo>
                  <a:lnTo>
                    <a:pt x="374" y="71"/>
                  </a:lnTo>
                  <a:lnTo>
                    <a:pt x="371" y="73"/>
                  </a:lnTo>
                  <a:lnTo>
                    <a:pt x="371" y="73"/>
                  </a:lnTo>
                  <a:lnTo>
                    <a:pt x="371" y="75"/>
                  </a:lnTo>
                  <a:lnTo>
                    <a:pt x="371" y="75"/>
                  </a:lnTo>
                  <a:lnTo>
                    <a:pt x="369" y="75"/>
                  </a:lnTo>
                  <a:lnTo>
                    <a:pt x="369" y="75"/>
                  </a:lnTo>
                  <a:lnTo>
                    <a:pt x="369" y="78"/>
                  </a:lnTo>
                  <a:lnTo>
                    <a:pt x="366" y="78"/>
                  </a:lnTo>
                  <a:lnTo>
                    <a:pt x="366" y="75"/>
                  </a:lnTo>
                  <a:lnTo>
                    <a:pt x="366" y="75"/>
                  </a:lnTo>
                  <a:lnTo>
                    <a:pt x="364" y="75"/>
                  </a:lnTo>
                  <a:lnTo>
                    <a:pt x="364" y="73"/>
                  </a:lnTo>
                  <a:lnTo>
                    <a:pt x="364" y="71"/>
                  </a:lnTo>
                  <a:lnTo>
                    <a:pt x="364" y="68"/>
                  </a:lnTo>
                  <a:lnTo>
                    <a:pt x="366" y="68"/>
                  </a:lnTo>
                  <a:lnTo>
                    <a:pt x="366" y="66"/>
                  </a:lnTo>
                  <a:lnTo>
                    <a:pt x="369" y="66"/>
                  </a:lnTo>
                  <a:lnTo>
                    <a:pt x="369" y="64"/>
                  </a:lnTo>
                  <a:lnTo>
                    <a:pt x="371" y="64"/>
                  </a:lnTo>
                  <a:lnTo>
                    <a:pt x="374" y="61"/>
                  </a:lnTo>
                  <a:lnTo>
                    <a:pt x="374" y="59"/>
                  </a:lnTo>
                  <a:lnTo>
                    <a:pt x="376" y="59"/>
                  </a:lnTo>
                  <a:lnTo>
                    <a:pt x="378" y="59"/>
                  </a:lnTo>
                  <a:lnTo>
                    <a:pt x="378" y="59"/>
                  </a:lnTo>
                  <a:lnTo>
                    <a:pt x="376" y="59"/>
                  </a:lnTo>
                  <a:lnTo>
                    <a:pt x="376" y="59"/>
                  </a:lnTo>
                  <a:lnTo>
                    <a:pt x="374" y="59"/>
                  </a:lnTo>
                  <a:lnTo>
                    <a:pt x="371" y="59"/>
                  </a:lnTo>
                  <a:lnTo>
                    <a:pt x="369" y="61"/>
                  </a:lnTo>
                  <a:lnTo>
                    <a:pt x="369" y="61"/>
                  </a:lnTo>
                  <a:lnTo>
                    <a:pt x="366" y="61"/>
                  </a:lnTo>
                  <a:lnTo>
                    <a:pt x="369" y="59"/>
                  </a:lnTo>
                  <a:lnTo>
                    <a:pt x="369" y="59"/>
                  </a:lnTo>
                  <a:lnTo>
                    <a:pt x="369" y="59"/>
                  </a:lnTo>
                  <a:lnTo>
                    <a:pt x="371" y="59"/>
                  </a:lnTo>
                  <a:lnTo>
                    <a:pt x="371" y="56"/>
                  </a:lnTo>
                  <a:lnTo>
                    <a:pt x="374" y="56"/>
                  </a:lnTo>
                  <a:lnTo>
                    <a:pt x="378" y="52"/>
                  </a:lnTo>
                  <a:lnTo>
                    <a:pt x="378" y="49"/>
                  </a:lnTo>
                  <a:lnTo>
                    <a:pt x="378" y="47"/>
                  </a:lnTo>
                  <a:lnTo>
                    <a:pt x="378" y="47"/>
                  </a:lnTo>
                  <a:lnTo>
                    <a:pt x="376" y="47"/>
                  </a:lnTo>
                  <a:lnTo>
                    <a:pt x="376" y="47"/>
                  </a:lnTo>
                  <a:lnTo>
                    <a:pt x="376" y="47"/>
                  </a:lnTo>
                  <a:lnTo>
                    <a:pt x="376" y="47"/>
                  </a:lnTo>
                  <a:lnTo>
                    <a:pt x="376" y="49"/>
                  </a:lnTo>
                  <a:lnTo>
                    <a:pt x="376" y="49"/>
                  </a:lnTo>
                  <a:lnTo>
                    <a:pt x="376" y="52"/>
                  </a:lnTo>
                  <a:lnTo>
                    <a:pt x="376" y="52"/>
                  </a:lnTo>
                  <a:lnTo>
                    <a:pt x="374" y="52"/>
                  </a:lnTo>
                  <a:lnTo>
                    <a:pt x="374" y="52"/>
                  </a:lnTo>
                  <a:lnTo>
                    <a:pt x="374" y="52"/>
                  </a:lnTo>
                  <a:lnTo>
                    <a:pt x="374" y="54"/>
                  </a:lnTo>
                  <a:lnTo>
                    <a:pt x="371" y="54"/>
                  </a:lnTo>
                  <a:lnTo>
                    <a:pt x="371" y="56"/>
                  </a:lnTo>
                  <a:lnTo>
                    <a:pt x="369" y="56"/>
                  </a:lnTo>
                  <a:lnTo>
                    <a:pt x="366" y="56"/>
                  </a:lnTo>
                  <a:lnTo>
                    <a:pt x="366" y="56"/>
                  </a:lnTo>
                  <a:lnTo>
                    <a:pt x="366" y="56"/>
                  </a:lnTo>
                  <a:lnTo>
                    <a:pt x="364" y="56"/>
                  </a:lnTo>
                  <a:lnTo>
                    <a:pt x="364" y="59"/>
                  </a:lnTo>
                  <a:lnTo>
                    <a:pt x="364" y="59"/>
                  </a:lnTo>
                  <a:lnTo>
                    <a:pt x="364" y="59"/>
                  </a:lnTo>
                  <a:lnTo>
                    <a:pt x="364" y="59"/>
                  </a:lnTo>
                  <a:lnTo>
                    <a:pt x="364" y="59"/>
                  </a:lnTo>
                  <a:lnTo>
                    <a:pt x="364" y="59"/>
                  </a:lnTo>
                  <a:lnTo>
                    <a:pt x="362" y="59"/>
                  </a:lnTo>
                  <a:lnTo>
                    <a:pt x="362" y="59"/>
                  </a:lnTo>
                  <a:lnTo>
                    <a:pt x="362" y="59"/>
                  </a:lnTo>
                  <a:lnTo>
                    <a:pt x="362" y="59"/>
                  </a:lnTo>
                  <a:lnTo>
                    <a:pt x="359" y="61"/>
                  </a:lnTo>
                  <a:lnTo>
                    <a:pt x="359" y="61"/>
                  </a:lnTo>
                  <a:lnTo>
                    <a:pt x="359" y="64"/>
                  </a:lnTo>
                  <a:lnTo>
                    <a:pt x="359" y="64"/>
                  </a:lnTo>
                  <a:lnTo>
                    <a:pt x="362" y="64"/>
                  </a:lnTo>
                  <a:lnTo>
                    <a:pt x="364" y="61"/>
                  </a:lnTo>
                  <a:lnTo>
                    <a:pt x="364" y="61"/>
                  </a:lnTo>
                  <a:lnTo>
                    <a:pt x="366" y="61"/>
                  </a:lnTo>
                  <a:lnTo>
                    <a:pt x="366" y="61"/>
                  </a:lnTo>
                  <a:lnTo>
                    <a:pt x="364" y="64"/>
                  </a:lnTo>
                  <a:lnTo>
                    <a:pt x="364" y="64"/>
                  </a:lnTo>
                  <a:lnTo>
                    <a:pt x="362" y="64"/>
                  </a:lnTo>
                  <a:lnTo>
                    <a:pt x="362" y="64"/>
                  </a:lnTo>
                  <a:lnTo>
                    <a:pt x="362" y="66"/>
                  </a:lnTo>
                  <a:lnTo>
                    <a:pt x="359" y="66"/>
                  </a:lnTo>
                  <a:lnTo>
                    <a:pt x="357" y="66"/>
                  </a:lnTo>
                  <a:lnTo>
                    <a:pt x="357" y="64"/>
                  </a:lnTo>
                  <a:lnTo>
                    <a:pt x="357" y="64"/>
                  </a:lnTo>
                  <a:lnTo>
                    <a:pt x="357" y="66"/>
                  </a:lnTo>
                  <a:lnTo>
                    <a:pt x="357" y="66"/>
                  </a:lnTo>
                  <a:lnTo>
                    <a:pt x="355" y="66"/>
                  </a:lnTo>
                  <a:lnTo>
                    <a:pt x="355" y="66"/>
                  </a:lnTo>
                  <a:lnTo>
                    <a:pt x="352" y="68"/>
                  </a:lnTo>
                  <a:lnTo>
                    <a:pt x="352" y="66"/>
                  </a:lnTo>
                  <a:lnTo>
                    <a:pt x="352" y="66"/>
                  </a:lnTo>
                  <a:lnTo>
                    <a:pt x="352" y="66"/>
                  </a:lnTo>
                  <a:lnTo>
                    <a:pt x="350" y="66"/>
                  </a:lnTo>
                  <a:lnTo>
                    <a:pt x="350" y="66"/>
                  </a:lnTo>
                  <a:lnTo>
                    <a:pt x="347" y="66"/>
                  </a:lnTo>
                  <a:lnTo>
                    <a:pt x="347" y="66"/>
                  </a:lnTo>
                  <a:lnTo>
                    <a:pt x="345" y="68"/>
                  </a:lnTo>
                  <a:lnTo>
                    <a:pt x="345" y="68"/>
                  </a:lnTo>
                  <a:lnTo>
                    <a:pt x="347" y="68"/>
                  </a:lnTo>
                  <a:lnTo>
                    <a:pt x="347" y="68"/>
                  </a:lnTo>
                  <a:lnTo>
                    <a:pt x="347" y="68"/>
                  </a:lnTo>
                  <a:lnTo>
                    <a:pt x="345" y="71"/>
                  </a:lnTo>
                  <a:lnTo>
                    <a:pt x="343" y="71"/>
                  </a:lnTo>
                  <a:lnTo>
                    <a:pt x="343" y="71"/>
                  </a:lnTo>
                  <a:lnTo>
                    <a:pt x="343" y="71"/>
                  </a:lnTo>
                  <a:lnTo>
                    <a:pt x="343" y="73"/>
                  </a:lnTo>
                  <a:lnTo>
                    <a:pt x="343" y="73"/>
                  </a:lnTo>
                  <a:lnTo>
                    <a:pt x="345" y="73"/>
                  </a:lnTo>
                  <a:lnTo>
                    <a:pt x="345" y="73"/>
                  </a:lnTo>
                  <a:lnTo>
                    <a:pt x="347" y="73"/>
                  </a:lnTo>
                  <a:lnTo>
                    <a:pt x="347" y="73"/>
                  </a:lnTo>
                  <a:lnTo>
                    <a:pt x="347" y="73"/>
                  </a:lnTo>
                  <a:lnTo>
                    <a:pt x="347" y="75"/>
                  </a:lnTo>
                  <a:lnTo>
                    <a:pt x="347" y="75"/>
                  </a:lnTo>
                  <a:lnTo>
                    <a:pt x="345" y="75"/>
                  </a:lnTo>
                  <a:lnTo>
                    <a:pt x="345" y="75"/>
                  </a:lnTo>
                  <a:lnTo>
                    <a:pt x="343" y="73"/>
                  </a:lnTo>
                  <a:lnTo>
                    <a:pt x="343" y="73"/>
                  </a:lnTo>
                  <a:lnTo>
                    <a:pt x="343" y="73"/>
                  </a:lnTo>
                  <a:lnTo>
                    <a:pt x="340" y="73"/>
                  </a:lnTo>
                  <a:lnTo>
                    <a:pt x="338" y="73"/>
                  </a:lnTo>
                  <a:lnTo>
                    <a:pt x="340" y="75"/>
                  </a:lnTo>
                  <a:lnTo>
                    <a:pt x="343" y="75"/>
                  </a:lnTo>
                  <a:lnTo>
                    <a:pt x="343" y="78"/>
                  </a:lnTo>
                  <a:lnTo>
                    <a:pt x="340" y="78"/>
                  </a:lnTo>
                  <a:lnTo>
                    <a:pt x="340" y="78"/>
                  </a:lnTo>
                  <a:lnTo>
                    <a:pt x="340" y="78"/>
                  </a:lnTo>
                  <a:lnTo>
                    <a:pt x="338" y="75"/>
                  </a:lnTo>
                  <a:lnTo>
                    <a:pt x="338" y="75"/>
                  </a:lnTo>
                  <a:lnTo>
                    <a:pt x="338" y="75"/>
                  </a:lnTo>
                  <a:lnTo>
                    <a:pt x="338" y="75"/>
                  </a:lnTo>
                  <a:lnTo>
                    <a:pt x="336" y="75"/>
                  </a:lnTo>
                  <a:lnTo>
                    <a:pt x="336" y="75"/>
                  </a:lnTo>
                  <a:lnTo>
                    <a:pt x="333" y="75"/>
                  </a:lnTo>
                  <a:lnTo>
                    <a:pt x="333" y="75"/>
                  </a:lnTo>
                  <a:lnTo>
                    <a:pt x="333" y="75"/>
                  </a:lnTo>
                  <a:lnTo>
                    <a:pt x="333" y="73"/>
                  </a:lnTo>
                  <a:lnTo>
                    <a:pt x="333" y="73"/>
                  </a:lnTo>
                  <a:lnTo>
                    <a:pt x="331" y="73"/>
                  </a:lnTo>
                  <a:lnTo>
                    <a:pt x="331" y="73"/>
                  </a:lnTo>
                  <a:lnTo>
                    <a:pt x="329" y="71"/>
                  </a:lnTo>
                  <a:lnTo>
                    <a:pt x="329" y="71"/>
                  </a:lnTo>
                  <a:lnTo>
                    <a:pt x="329" y="68"/>
                  </a:lnTo>
                  <a:lnTo>
                    <a:pt x="329" y="68"/>
                  </a:lnTo>
                  <a:lnTo>
                    <a:pt x="329" y="68"/>
                  </a:lnTo>
                  <a:lnTo>
                    <a:pt x="326" y="68"/>
                  </a:lnTo>
                  <a:lnTo>
                    <a:pt x="326" y="68"/>
                  </a:lnTo>
                  <a:lnTo>
                    <a:pt x="324" y="68"/>
                  </a:lnTo>
                  <a:lnTo>
                    <a:pt x="324" y="68"/>
                  </a:lnTo>
                  <a:lnTo>
                    <a:pt x="324" y="66"/>
                  </a:lnTo>
                  <a:lnTo>
                    <a:pt x="321" y="66"/>
                  </a:lnTo>
                  <a:lnTo>
                    <a:pt x="321" y="64"/>
                  </a:lnTo>
                  <a:lnTo>
                    <a:pt x="321" y="64"/>
                  </a:lnTo>
                  <a:lnTo>
                    <a:pt x="321" y="64"/>
                  </a:lnTo>
                  <a:lnTo>
                    <a:pt x="321" y="64"/>
                  </a:lnTo>
                  <a:lnTo>
                    <a:pt x="321" y="64"/>
                  </a:lnTo>
                  <a:lnTo>
                    <a:pt x="319" y="64"/>
                  </a:lnTo>
                  <a:lnTo>
                    <a:pt x="319" y="61"/>
                  </a:lnTo>
                  <a:lnTo>
                    <a:pt x="319" y="61"/>
                  </a:lnTo>
                  <a:lnTo>
                    <a:pt x="319" y="61"/>
                  </a:lnTo>
                  <a:lnTo>
                    <a:pt x="319" y="61"/>
                  </a:lnTo>
                  <a:lnTo>
                    <a:pt x="319" y="59"/>
                  </a:lnTo>
                  <a:lnTo>
                    <a:pt x="319" y="59"/>
                  </a:lnTo>
                  <a:lnTo>
                    <a:pt x="319" y="56"/>
                  </a:lnTo>
                  <a:lnTo>
                    <a:pt x="319" y="56"/>
                  </a:lnTo>
                  <a:lnTo>
                    <a:pt x="317" y="56"/>
                  </a:lnTo>
                  <a:lnTo>
                    <a:pt x="317" y="56"/>
                  </a:lnTo>
                  <a:lnTo>
                    <a:pt x="314" y="59"/>
                  </a:lnTo>
                  <a:lnTo>
                    <a:pt x="314" y="59"/>
                  </a:lnTo>
                  <a:lnTo>
                    <a:pt x="312" y="61"/>
                  </a:lnTo>
                  <a:lnTo>
                    <a:pt x="310" y="64"/>
                  </a:lnTo>
                  <a:lnTo>
                    <a:pt x="310" y="64"/>
                  </a:lnTo>
                  <a:lnTo>
                    <a:pt x="310" y="64"/>
                  </a:lnTo>
                  <a:lnTo>
                    <a:pt x="307" y="64"/>
                  </a:lnTo>
                  <a:lnTo>
                    <a:pt x="305" y="64"/>
                  </a:lnTo>
                  <a:lnTo>
                    <a:pt x="300" y="64"/>
                  </a:lnTo>
                  <a:lnTo>
                    <a:pt x="298" y="64"/>
                  </a:lnTo>
                  <a:lnTo>
                    <a:pt x="298" y="61"/>
                  </a:lnTo>
                  <a:lnTo>
                    <a:pt x="293" y="59"/>
                  </a:lnTo>
                  <a:lnTo>
                    <a:pt x="293" y="59"/>
                  </a:lnTo>
                  <a:lnTo>
                    <a:pt x="293" y="59"/>
                  </a:lnTo>
                  <a:lnTo>
                    <a:pt x="293" y="61"/>
                  </a:lnTo>
                  <a:lnTo>
                    <a:pt x="293" y="61"/>
                  </a:lnTo>
                  <a:lnTo>
                    <a:pt x="291" y="61"/>
                  </a:lnTo>
                  <a:lnTo>
                    <a:pt x="291" y="64"/>
                  </a:lnTo>
                  <a:lnTo>
                    <a:pt x="288" y="66"/>
                  </a:lnTo>
                  <a:lnTo>
                    <a:pt x="288" y="66"/>
                  </a:lnTo>
                  <a:lnTo>
                    <a:pt x="288" y="66"/>
                  </a:lnTo>
                  <a:lnTo>
                    <a:pt x="288" y="64"/>
                  </a:lnTo>
                  <a:lnTo>
                    <a:pt x="288" y="64"/>
                  </a:lnTo>
                  <a:lnTo>
                    <a:pt x="288" y="64"/>
                  </a:lnTo>
                  <a:lnTo>
                    <a:pt x="288" y="64"/>
                  </a:lnTo>
                  <a:lnTo>
                    <a:pt x="288" y="61"/>
                  </a:lnTo>
                  <a:lnTo>
                    <a:pt x="288" y="61"/>
                  </a:lnTo>
                  <a:lnTo>
                    <a:pt x="288" y="61"/>
                  </a:lnTo>
                  <a:lnTo>
                    <a:pt x="288" y="59"/>
                  </a:lnTo>
                  <a:lnTo>
                    <a:pt x="288" y="59"/>
                  </a:lnTo>
                  <a:lnTo>
                    <a:pt x="288" y="59"/>
                  </a:lnTo>
                  <a:lnTo>
                    <a:pt x="288" y="59"/>
                  </a:lnTo>
                  <a:lnTo>
                    <a:pt x="288" y="59"/>
                  </a:lnTo>
                  <a:lnTo>
                    <a:pt x="288" y="59"/>
                  </a:lnTo>
                  <a:lnTo>
                    <a:pt x="288" y="59"/>
                  </a:lnTo>
                  <a:lnTo>
                    <a:pt x="288" y="56"/>
                  </a:lnTo>
                  <a:lnTo>
                    <a:pt x="288" y="56"/>
                  </a:lnTo>
                  <a:lnTo>
                    <a:pt x="288" y="56"/>
                  </a:lnTo>
                  <a:lnTo>
                    <a:pt x="288" y="56"/>
                  </a:lnTo>
                  <a:lnTo>
                    <a:pt x="288" y="56"/>
                  </a:lnTo>
                  <a:lnTo>
                    <a:pt x="286" y="54"/>
                  </a:lnTo>
                  <a:lnTo>
                    <a:pt x="286" y="54"/>
                  </a:lnTo>
                  <a:lnTo>
                    <a:pt x="286" y="54"/>
                  </a:lnTo>
                  <a:lnTo>
                    <a:pt x="284" y="56"/>
                  </a:lnTo>
                  <a:lnTo>
                    <a:pt x="284" y="56"/>
                  </a:lnTo>
                  <a:lnTo>
                    <a:pt x="284" y="54"/>
                  </a:lnTo>
                  <a:lnTo>
                    <a:pt x="284" y="54"/>
                  </a:lnTo>
                  <a:lnTo>
                    <a:pt x="284" y="54"/>
                  </a:lnTo>
                  <a:lnTo>
                    <a:pt x="284" y="54"/>
                  </a:lnTo>
                  <a:lnTo>
                    <a:pt x="284" y="54"/>
                  </a:lnTo>
                  <a:lnTo>
                    <a:pt x="284" y="54"/>
                  </a:lnTo>
                  <a:lnTo>
                    <a:pt x="284" y="52"/>
                  </a:lnTo>
                  <a:lnTo>
                    <a:pt x="284" y="52"/>
                  </a:lnTo>
                  <a:lnTo>
                    <a:pt x="281" y="52"/>
                  </a:lnTo>
                  <a:lnTo>
                    <a:pt x="281" y="52"/>
                  </a:lnTo>
                  <a:lnTo>
                    <a:pt x="281" y="52"/>
                  </a:lnTo>
                  <a:lnTo>
                    <a:pt x="281" y="52"/>
                  </a:lnTo>
                  <a:lnTo>
                    <a:pt x="279" y="52"/>
                  </a:lnTo>
                  <a:lnTo>
                    <a:pt x="279" y="54"/>
                  </a:lnTo>
                  <a:lnTo>
                    <a:pt x="279" y="54"/>
                  </a:lnTo>
                  <a:lnTo>
                    <a:pt x="276" y="56"/>
                  </a:lnTo>
                  <a:lnTo>
                    <a:pt x="274" y="54"/>
                  </a:lnTo>
                  <a:lnTo>
                    <a:pt x="272" y="52"/>
                  </a:lnTo>
                  <a:lnTo>
                    <a:pt x="272" y="49"/>
                  </a:lnTo>
                  <a:lnTo>
                    <a:pt x="272" y="49"/>
                  </a:lnTo>
                  <a:lnTo>
                    <a:pt x="272" y="47"/>
                  </a:lnTo>
                  <a:lnTo>
                    <a:pt x="274" y="49"/>
                  </a:lnTo>
                  <a:lnTo>
                    <a:pt x="274" y="47"/>
                  </a:lnTo>
                  <a:lnTo>
                    <a:pt x="274" y="47"/>
                  </a:lnTo>
                  <a:lnTo>
                    <a:pt x="274" y="47"/>
                  </a:lnTo>
                  <a:lnTo>
                    <a:pt x="276" y="47"/>
                  </a:lnTo>
                  <a:lnTo>
                    <a:pt x="276" y="47"/>
                  </a:lnTo>
                  <a:lnTo>
                    <a:pt x="276" y="45"/>
                  </a:lnTo>
                  <a:lnTo>
                    <a:pt x="274" y="45"/>
                  </a:lnTo>
                  <a:lnTo>
                    <a:pt x="274" y="45"/>
                  </a:lnTo>
                  <a:lnTo>
                    <a:pt x="274" y="45"/>
                  </a:lnTo>
                  <a:lnTo>
                    <a:pt x="272" y="45"/>
                  </a:lnTo>
                  <a:lnTo>
                    <a:pt x="272" y="45"/>
                  </a:lnTo>
                  <a:lnTo>
                    <a:pt x="272" y="45"/>
                  </a:lnTo>
                  <a:lnTo>
                    <a:pt x="272" y="45"/>
                  </a:lnTo>
                  <a:lnTo>
                    <a:pt x="272" y="45"/>
                  </a:lnTo>
                  <a:lnTo>
                    <a:pt x="269" y="45"/>
                  </a:lnTo>
                  <a:lnTo>
                    <a:pt x="269" y="45"/>
                  </a:lnTo>
                  <a:lnTo>
                    <a:pt x="267" y="47"/>
                  </a:lnTo>
                  <a:lnTo>
                    <a:pt x="267" y="47"/>
                  </a:lnTo>
                  <a:lnTo>
                    <a:pt x="265" y="47"/>
                  </a:lnTo>
                  <a:lnTo>
                    <a:pt x="265" y="47"/>
                  </a:lnTo>
                  <a:lnTo>
                    <a:pt x="265" y="47"/>
                  </a:lnTo>
                  <a:lnTo>
                    <a:pt x="262" y="47"/>
                  </a:lnTo>
                  <a:lnTo>
                    <a:pt x="262" y="49"/>
                  </a:lnTo>
                  <a:lnTo>
                    <a:pt x="262" y="49"/>
                  </a:lnTo>
                  <a:lnTo>
                    <a:pt x="262" y="49"/>
                  </a:lnTo>
                  <a:lnTo>
                    <a:pt x="260" y="49"/>
                  </a:lnTo>
                  <a:lnTo>
                    <a:pt x="260" y="52"/>
                  </a:lnTo>
                  <a:lnTo>
                    <a:pt x="260" y="49"/>
                  </a:lnTo>
                  <a:lnTo>
                    <a:pt x="260" y="49"/>
                  </a:lnTo>
                  <a:lnTo>
                    <a:pt x="260" y="49"/>
                  </a:lnTo>
                  <a:lnTo>
                    <a:pt x="260" y="49"/>
                  </a:lnTo>
                  <a:lnTo>
                    <a:pt x="258" y="49"/>
                  </a:lnTo>
                  <a:lnTo>
                    <a:pt x="258" y="49"/>
                  </a:lnTo>
                  <a:lnTo>
                    <a:pt x="258" y="49"/>
                  </a:lnTo>
                  <a:lnTo>
                    <a:pt x="258" y="49"/>
                  </a:lnTo>
                  <a:lnTo>
                    <a:pt x="255" y="49"/>
                  </a:lnTo>
                  <a:lnTo>
                    <a:pt x="255" y="52"/>
                  </a:lnTo>
                  <a:lnTo>
                    <a:pt x="255" y="52"/>
                  </a:lnTo>
                  <a:lnTo>
                    <a:pt x="255" y="52"/>
                  </a:lnTo>
                  <a:lnTo>
                    <a:pt x="255" y="52"/>
                  </a:lnTo>
                  <a:lnTo>
                    <a:pt x="255" y="49"/>
                  </a:lnTo>
                  <a:lnTo>
                    <a:pt x="255" y="47"/>
                  </a:lnTo>
                  <a:lnTo>
                    <a:pt x="255" y="45"/>
                  </a:lnTo>
                  <a:lnTo>
                    <a:pt x="255" y="47"/>
                  </a:lnTo>
                  <a:lnTo>
                    <a:pt x="253" y="47"/>
                  </a:lnTo>
                  <a:lnTo>
                    <a:pt x="253" y="47"/>
                  </a:lnTo>
                  <a:lnTo>
                    <a:pt x="253" y="47"/>
                  </a:lnTo>
                  <a:lnTo>
                    <a:pt x="253" y="47"/>
                  </a:lnTo>
                  <a:lnTo>
                    <a:pt x="253" y="47"/>
                  </a:lnTo>
                  <a:lnTo>
                    <a:pt x="250" y="47"/>
                  </a:lnTo>
                  <a:lnTo>
                    <a:pt x="250" y="47"/>
                  </a:lnTo>
                  <a:lnTo>
                    <a:pt x="248" y="47"/>
                  </a:lnTo>
                  <a:lnTo>
                    <a:pt x="248" y="47"/>
                  </a:lnTo>
                  <a:lnTo>
                    <a:pt x="248" y="47"/>
                  </a:lnTo>
                  <a:lnTo>
                    <a:pt x="248" y="47"/>
                  </a:lnTo>
                  <a:lnTo>
                    <a:pt x="250" y="45"/>
                  </a:lnTo>
                  <a:lnTo>
                    <a:pt x="250" y="45"/>
                  </a:lnTo>
                  <a:lnTo>
                    <a:pt x="248" y="45"/>
                  </a:lnTo>
                  <a:lnTo>
                    <a:pt x="248" y="45"/>
                  </a:lnTo>
                  <a:lnTo>
                    <a:pt x="248" y="45"/>
                  </a:lnTo>
                  <a:lnTo>
                    <a:pt x="248" y="45"/>
                  </a:lnTo>
                  <a:lnTo>
                    <a:pt x="248" y="47"/>
                  </a:lnTo>
                  <a:lnTo>
                    <a:pt x="248" y="47"/>
                  </a:lnTo>
                  <a:lnTo>
                    <a:pt x="246" y="47"/>
                  </a:lnTo>
                  <a:lnTo>
                    <a:pt x="246" y="47"/>
                  </a:lnTo>
                  <a:lnTo>
                    <a:pt x="243" y="47"/>
                  </a:lnTo>
                  <a:lnTo>
                    <a:pt x="243" y="45"/>
                  </a:lnTo>
                  <a:lnTo>
                    <a:pt x="243" y="45"/>
                  </a:lnTo>
                  <a:lnTo>
                    <a:pt x="246" y="45"/>
                  </a:lnTo>
                  <a:lnTo>
                    <a:pt x="246" y="42"/>
                  </a:lnTo>
                  <a:lnTo>
                    <a:pt x="246" y="42"/>
                  </a:lnTo>
                  <a:lnTo>
                    <a:pt x="246" y="42"/>
                  </a:lnTo>
                  <a:lnTo>
                    <a:pt x="246" y="42"/>
                  </a:lnTo>
                  <a:lnTo>
                    <a:pt x="246" y="42"/>
                  </a:lnTo>
                  <a:lnTo>
                    <a:pt x="243" y="42"/>
                  </a:lnTo>
                  <a:lnTo>
                    <a:pt x="243" y="42"/>
                  </a:lnTo>
                  <a:lnTo>
                    <a:pt x="243" y="45"/>
                  </a:lnTo>
                  <a:lnTo>
                    <a:pt x="241" y="45"/>
                  </a:lnTo>
                  <a:lnTo>
                    <a:pt x="239" y="45"/>
                  </a:lnTo>
                  <a:lnTo>
                    <a:pt x="236" y="45"/>
                  </a:lnTo>
                  <a:lnTo>
                    <a:pt x="236" y="42"/>
                  </a:lnTo>
                  <a:lnTo>
                    <a:pt x="236" y="42"/>
                  </a:lnTo>
                  <a:lnTo>
                    <a:pt x="236" y="42"/>
                  </a:lnTo>
                  <a:lnTo>
                    <a:pt x="234" y="38"/>
                  </a:lnTo>
                  <a:lnTo>
                    <a:pt x="231" y="35"/>
                  </a:lnTo>
                  <a:lnTo>
                    <a:pt x="231" y="33"/>
                  </a:lnTo>
                  <a:lnTo>
                    <a:pt x="231" y="33"/>
                  </a:lnTo>
                  <a:lnTo>
                    <a:pt x="231" y="30"/>
                  </a:lnTo>
                  <a:lnTo>
                    <a:pt x="231" y="30"/>
                  </a:lnTo>
                  <a:lnTo>
                    <a:pt x="231" y="30"/>
                  </a:lnTo>
                  <a:lnTo>
                    <a:pt x="231" y="30"/>
                  </a:lnTo>
                  <a:lnTo>
                    <a:pt x="231" y="30"/>
                  </a:lnTo>
                  <a:lnTo>
                    <a:pt x="229" y="28"/>
                  </a:lnTo>
                  <a:lnTo>
                    <a:pt x="229" y="28"/>
                  </a:lnTo>
                  <a:lnTo>
                    <a:pt x="227" y="26"/>
                  </a:lnTo>
                  <a:lnTo>
                    <a:pt x="227" y="26"/>
                  </a:lnTo>
                  <a:lnTo>
                    <a:pt x="227" y="23"/>
                  </a:lnTo>
                  <a:lnTo>
                    <a:pt x="224" y="23"/>
                  </a:lnTo>
                  <a:lnTo>
                    <a:pt x="224" y="23"/>
                  </a:lnTo>
                  <a:lnTo>
                    <a:pt x="224" y="23"/>
                  </a:lnTo>
                  <a:lnTo>
                    <a:pt x="224" y="21"/>
                  </a:lnTo>
                  <a:lnTo>
                    <a:pt x="224" y="21"/>
                  </a:lnTo>
                  <a:lnTo>
                    <a:pt x="224" y="21"/>
                  </a:lnTo>
                  <a:lnTo>
                    <a:pt x="224" y="21"/>
                  </a:lnTo>
                  <a:lnTo>
                    <a:pt x="224" y="21"/>
                  </a:lnTo>
                  <a:lnTo>
                    <a:pt x="222" y="21"/>
                  </a:lnTo>
                  <a:lnTo>
                    <a:pt x="222" y="21"/>
                  </a:lnTo>
                  <a:lnTo>
                    <a:pt x="222" y="21"/>
                  </a:lnTo>
                  <a:lnTo>
                    <a:pt x="222" y="21"/>
                  </a:lnTo>
                  <a:lnTo>
                    <a:pt x="222" y="23"/>
                  </a:lnTo>
                  <a:lnTo>
                    <a:pt x="222" y="23"/>
                  </a:lnTo>
                  <a:lnTo>
                    <a:pt x="222" y="26"/>
                  </a:lnTo>
                  <a:lnTo>
                    <a:pt x="222" y="26"/>
                  </a:lnTo>
                  <a:lnTo>
                    <a:pt x="222" y="26"/>
                  </a:lnTo>
                  <a:lnTo>
                    <a:pt x="220" y="26"/>
                  </a:lnTo>
                  <a:lnTo>
                    <a:pt x="220" y="26"/>
                  </a:lnTo>
                  <a:lnTo>
                    <a:pt x="220" y="26"/>
                  </a:lnTo>
                  <a:lnTo>
                    <a:pt x="220" y="26"/>
                  </a:lnTo>
                  <a:lnTo>
                    <a:pt x="220" y="26"/>
                  </a:lnTo>
                  <a:lnTo>
                    <a:pt x="220" y="26"/>
                  </a:lnTo>
                  <a:lnTo>
                    <a:pt x="220" y="26"/>
                  </a:lnTo>
                  <a:lnTo>
                    <a:pt x="217" y="28"/>
                  </a:lnTo>
                  <a:lnTo>
                    <a:pt x="217" y="28"/>
                  </a:lnTo>
                  <a:lnTo>
                    <a:pt x="217" y="28"/>
                  </a:lnTo>
                  <a:lnTo>
                    <a:pt x="217" y="28"/>
                  </a:lnTo>
                  <a:lnTo>
                    <a:pt x="217" y="30"/>
                  </a:lnTo>
                  <a:lnTo>
                    <a:pt x="215" y="30"/>
                  </a:lnTo>
                  <a:lnTo>
                    <a:pt x="215" y="30"/>
                  </a:lnTo>
                  <a:lnTo>
                    <a:pt x="213" y="33"/>
                  </a:lnTo>
                  <a:lnTo>
                    <a:pt x="210" y="30"/>
                  </a:lnTo>
                  <a:lnTo>
                    <a:pt x="210" y="30"/>
                  </a:lnTo>
                  <a:lnTo>
                    <a:pt x="210" y="28"/>
                  </a:lnTo>
                  <a:lnTo>
                    <a:pt x="208" y="26"/>
                  </a:lnTo>
                  <a:lnTo>
                    <a:pt x="205" y="23"/>
                  </a:lnTo>
                  <a:lnTo>
                    <a:pt x="205" y="23"/>
                  </a:lnTo>
                  <a:lnTo>
                    <a:pt x="205" y="21"/>
                  </a:lnTo>
                  <a:lnTo>
                    <a:pt x="205" y="21"/>
                  </a:lnTo>
                  <a:lnTo>
                    <a:pt x="205" y="21"/>
                  </a:lnTo>
                  <a:lnTo>
                    <a:pt x="205" y="21"/>
                  </a:lnTo>
                  <a:lnTo>
                    <a:pt x="203" y="21"/>
                  </a:lnTo>
                  <a:lnTo>
                    <a:pt x="203" y="21"/>
                  </a:lnTo>
                  <a:lnTo>
                    <a:pt x="203" y="21"/>
                  </a:lnTo>
                  <a:lnTo>
                    <a:pt x="203" y="21"/>
                  </a:lnTo>
                  <a:lnTo>
                    <a:pt x="203" y="21"/>
                  </a:lnTo>
                  <a:lnTo>
                    <a:pt x="203" y="21"/>
                  </a:lnTo>
                  <a:lnTo>
                    <a:pt x="203" y="19"/>
                  </a:lnTo>
                  <a:lnTo>
                    <a:pt x="201" y="16"/>
                  </a:lnTo>
                  <a:lnTo>
                    <a:pt x="201" y="14"/>
                  </a:lnTo>
                  <a:lnTo>
                    <a:pt x="198" y="16"/>
                  </a:lnTo>
                  <a:lnTo>
                    <a:pt x="198" y="16"/>
                  </a:lnTo>
                  <a:lnTo>
                    <a:pt x="198" y="19"/>
                  </a:lnTo>
                  <a:lnTo>
                    <a:pt x="196" y="19"/>
                  </a:lnTo>
                  <a:lnTo>
                    <a:pt x="196" y="19"/>
                  </a:lnTo>
                  <a:lnTo>
                    <a:pt x="196" y="16"/>
                  </a:lnTo>
                  <a:lnTo>
                    <a:pt x="196" y="16"/>
                  </a:lnTo>
                  <a:lnTo>
                    <a:pt x="196" y="14"/>
                  </a:lnTo>
                  <a:lnTo>
                    <a:pt x="196" y="14"/>
                  </a:lnTo>
                  <a:lnTo>
                    <a:pt x="196" y="14"/>
                  </a:lnTo>
                  <a:lnTo>
                    <a:pt x="196" y="9"/>
                  </a:lnTo>
                  <a:lnTo>
                    <a:pt x="194" y="9"/>
                  </a:lnTo>
                  <a:lnTo>
                    <a:pt x="194" y="9"/>
                  </a:lnTo>
                  <a:lnTo>
                    <a:pt x="194" y="9"/>
                  </a:lnTo>
                  <a:lnTo>
                    <a:pt x="194" y="11"/>
                  </a:lnTo>
                  <a:lnTo>
                    <a:pt x="194" y="11"/>
                  </a:lnTo>
                  <a:lnTo>
                    <a:pt x="194" y="11"/>
                  </a:lnTo>
                  <a:lnTo>
                    <a:pt x="194" y="11"/>
                  </a:lnTo>
                  <a:lnTo>
                    <a:pt x="194" y="11"/>
                  </a:lnTo>
                  <a:lnTo>
                    <a:pt x="191" y="11"/>
                  </a:lnTo>
                  <a:lnTo>
                    <a:pt x="191" y="11"/>
                  </a:lnTo>
                  <a:lnTo>
                    <a:pt x="191" y="11"/>
                  </a:lnTo>
                  <a:lnTo>
                    <a:pt x="191" y="14"/>
                  </a:lnTo>
                  <a:lnTo>
                    <a:pt x="191" y="16"/>
                  </a:lnTo>
                  <a:lnTo>
                    <a:pt x="191" y="19"/>
                  </a:lnTo>
                  <a:lnTo>
                    <a:pt x="191" y="16"/>
                  </a:lnTo>
                  <a:lnTo>
                    <a:pt x="189" y="16"/>
                  </a:lnTo>
                  <a:lnTo>
                    <a:pt x="189" y="14"/>
                  </a:lnTo>
                  <a:lnTo>
                    <a:pt x="189" y="14"/>
                  </a:lnTo>
                  <a:lnTo>
                    <a:pt x="189" y="11"/>
                  </a:lnTo>
                  <a:lnTo>
                    <a:pt x="187" y="11"/>
                  </a:lnTo>
                  <a:lnTo>
                    <a:pt x="187" y="11"/>
                  </a:lnTo>
                  <a:lnTo>
                    <a:pt x="187" y="9"/>
                  </a:lnTo>
                  <a:lnTo>
                    <a:pt x="184" y="9"/>
                  </a:lnTo>
                  <a:lnTo>
                    <a:pt x="184" y="9"/>
                  </a:lnTo>
                  <a:lnTo>
                    <a:pt x="184" y="11"/>
                  </a:lnTo>
                  <a:lnTo>
                    <a:pt x="184" y="11"/>
                  </a:lnTo>
                  <a:lnTo>
                    <a:pt x="187" y="11"/>
                  </a:lnTo>
                  <a:lnTo>
                    <a:pt x="187" y="14"/>
                  </a:lnTo>
                  <a:lnTo>
                    <a:pt x="187" y="14"/>
                  </a:lnTo>
                  <a:lnTo>
                    <a:pt x="187" y="16"/>
                  </a:lnTo>
                  <a:lnTo>
                    <a:pt x="187" y="16"/>
                  </a:lnTo>
                  <a:lnTo>
                    <a:pt x="187" y="16"/>
                  </a:lnTo>
                  <a:lnTo>
                    <a:pt x="187" y="19"/>
                  </a:lnTo>
                  <a:lnTo>
                    <a:pt x="187" y="19"/>
                  </a:lnTo>
                  <a:lnTo>
                    <a:pt x="187" y="19"/>
                  </a:lnTo>
                  <a:lnTo>
                    <a:pt x="187" y="19"/>
                  </a:lnTo>
                  <a:lnTo>
                    <a:pt x="187" y="19"/>
                  </a:lnTo>
                  <a:lnTo>
                    <a:pt x="187" y="21"/>
                  </a:lnTo>
                  <a:lnTo>
                    <a:pt x="187" y="21"/>
                  </a:lnTo>
                  <a:lnTo>
                    <a:pt x="187" y="19"/>
                  </a:lnTo>
                  <a:lnTo>
                    <a:pt x="187" y="21"/>
                  </a:lnTo>
                  <a:lnTo>
                    <a:pt x="189" y="21"/>
                  </a:lnTo>
                  <a:lnTo>
                    <a:pt x="189" y="21"/>
                  </a:lnTo>
                  <a:lnTo>
                    <a:pt x="189" y="23"/>
                  </a:lnTo>
                  <a:lnTo>
                    <a:pt x="189" y="23"/>
                  </a:lnTo>
                  <a:lnTo>
                    <a:pt x="189" y="23"/>
                  </a:lnTo>
                  <a:lnTo>
                    <a:pt x="187" y="23"/>
                  </a:lnTo>
                  <a:lnTo>
                    <a:pt x="187" y="23"/>
                  </a:lnTo>
                  <a:lnTo>
                    <a:pt x="187" y="23"/>
                  </a:lnTo>
                  <a:lnTo>
                    <a:pt x="187" y="26"/>
                  </a:lnTo>
                  <a:lnTo>
                    <a:pt x="187" y="26"/>
                  </a:lnTo>
                  <a:lnTo>
                    <a:pt x="187" y="26"/>
                  </a:lnTo>
                  <a:lnTo>
                    <a:pt x="184" y="23"/>
                  </a:lnTo>
                  <a:lnTo>
                    <a:pt x="184" y="23"/>
                  </a:lnTo>
                  <a:lnTo>
                    <a:pt x="184" y="21"/>
                  </a:lnTo>
                  <a:lnTo>
                    <a:pt x="184" y="19"/>
                  </a:lnTo>
                  <a:lnTo>
                    <a:pt x="184" y="21"/>
                  </a:lnTo>
                  <a:lnTo>
                    <a:pt x="184" y="21"/>
                  </a:lnTo>
                  <a:lnTo>
                    <a:pt x="184" y="21"/>
                  </a:lnTo>
                  <a:lnTo>
                    <a:pt x="184" y="21"/>
                  </a:lnTo>
                  <a:lnTo>
                    <a:pt x="184" y="21"/>
                  </a:lnTo>
                  <a:lnTo>
                    <a:pt x="184" y="21"/>
                  </a:lnTo>
                  <a:lnTo>
                    <a:pt x="184" y="21"/>
                  </a:lnTo>
                  <a:lnTo>
                    <a:pt x="182" y="21"/>
                  </a:lnTo>
                  <a:lnTo>
                    <a:pt x="182" y="21"/>
                  </a:lnTo>
                  <a:lnTo>
                    <a:pt x="182" y="21"/>
                  </a:lnTo>
                  <a:lnTo>
                    <a:pt x="182" y="19"/>
                  </a:lnTo>
                  <a:lnTo>
                    <a:pt x="182" y="19"/>
                  </a:lnTo>
                  <a:lnTo>
                    <a:pt x="182" y="16"/>
                  </a:lnTo>
                  <a:lnTo>
                    <a:pt x="182" y="16"/>
                  </a:lnTo>
                  <a:lnTo>
                    <a:pt x="182" y="16"/>
                  </a:lnTo>
                  <a:lnTo>
                    <a:pt x="182" y="16"/>
                  </a:lnTo>
                  <a:lnTo>
                    <a:pt x="184" y="14"/>
                  </a:lnTo>
                  <a:lnTo>
                    <a:pt x="182" y="14"/>
                  </a:lnTo>
                  <a:lnTo>
                    <a:pt x="182" y="14"/>
                  </a:lnTo>
                  <a:lnTo>
                    <a:pt x="182" y="14"/>
                  </a:lnTo>
                  <a:lnTo>
                    <a:pt x="182" y="16"/>
                  </a:lnTo>
                  <a:lnTo>
                    <a:pt x="182" y="14"/>
                  </a:lnTo>
                  <a:lnTo>
                    <a:pt x="182" y="14"/>
                  </a:lnTo>
                  <a:lnTo>
                    <a:pt x="179" y="11"/>
                  </a:lnTo>
                  <a:lnTo>
                    <a:pt x="179" y="11"/>
                  </a:lnTo>
                  <a:lnTo>
                    <a:pt x="177" y="11"/>
                  </a:lnTo>
                  <a:lnTo>
                    <a:pt x="177" y="9"/>
                  </a:lnTo>
                  <a:lnTo>
                    <a:pt x="177" y="9"/>
                  </a:lnTo>
                  <a:lnTo>
                    <a:pt x="177" y="9"/>
                  </a:lnTo>
                  <a:lnTo>
                    <a:pt x="177" y="9"/>
                  </a:lnTo>
                  <a:lnTo>
                    <a:pt x="177" y="11"/>
                  </a:lnTo>
                  <a:lnTo>
                    <a:pt x="177" y="11"/>
                  </a:lnTo>
                  <a:lnTo>
                    <a:pt x="177" y="11"/>
                  </a:lnTo>
                  <a:lnTo>
                    <a:pt x="175" y="11"/>
                  </a:lnTo>
                  <a:lnTo>
                    <a:pt x="175" y="14"/>
                  </a:lnTo>
                  <a:lnTo>
                    <a:pt x="177" y="14"/>
                  </a:lnTo>
                  <a:lnTo>
                    <a:pt x="177" y="14"/>
                  </a:lnTo>
                  <a:lnTo>
                    <a:pt x="175" y="16"/>
                  </a:lnTo>
                  <a:lnTo>
                    <a:pt x="175" y="16"/>
                  </a:lnTo>
                  <a:lnTo>
                    <a:pt x="175" y="16"/>
                  </a:lnTo>
                  <a:lnTo>
                    <a:pt x="172" y="16"/>
                  </a:lnTo>
                  <a:lnTo>
                    <a:pt x="172" y="14"/>
                  </a:lnTo>
                  <a:lnTo>
                    <a:pt x="172" y="11"/>
                  </a:lnTo>
                  <a:lnTo>
                    <a:pt x="170" y="11"/>
                  </a:lnTo>
                  <a:lnTo>
                    <a:pt x="170" y="11"/>
                  </a:lnTo>
                  <a:lnTo>
                    <a:pt x="170" y="11"/>
                  </a:lnTo>
                  <a:lnTo>
                    <a:pt x="170" y="14"/>
                  </a:lnTo>
                  <a:lnTo>
                    <a:pt x="170" y="14"/>
                  </a:lnTo>
                  <a:lnTo>
                    <a:pt x="170" y="14"/>
                  </a:lnTo>
                  <a:lnTo>
                    <a:pt x="170" y="14"/>
                  </a:lnTo>
                  <a:lnTo>
                    <a:pt x="170" y="14"/>
                  </a:lnTo>
                  <a:lnTo>
                    <a:pt x="170" y="14"/>
                  </a:lnTo>
                  <a:lnTo>
                    <a:pt x="170" y="14"/>
                  </a:lnTo>
                  <a:lnTo>
                    <a:pt x="168" y="14"/>
                  </a:lnTo>
                  <a:lnTo>
                    <a:pt x="168" y="14"/>
                  </a:lnTo>
                  <a:lnTo>
                    <a:pt x="168" y="14"/>
                  </a:lnTo>
                  <a:lnTo>
                    <a:pt x="168" y="16"/>
                  </a:lnTo>
                  <a:lnTo>
                    <a:pt x="170" y="16"/>
                  </a:lnTo>
                  <a:lnTo>
                    <a:pt x="168" y="19"/>
                  </a:lnTo>
                  <a:lnTo>
                    <a:pt x="168" y="19"/>
                  </a:lnTo>
                  <a:lnTo>
                    <a:pt x="168" y="16"/>
                  </a:lnTo>
                  <a:lnTo>
                    <a:pt x="165" y="16"/>
                  </a:lnTo>
                  <a:lnTo>
                    <a:pt x="168" y="19"/>
                  </a:lnTo>
                  <a:lnTo>
                    <a:pt x="165" y="19"/>
                  </a:lnTo>
                  <a:lnTo>
                    <a:pt x="165" y="19"/>
                  </a:lnTo>
                  <a:lnTo>
                    <a:pt x="165" y="19"/>
                  </a:lnTo>
                  <a:lnTo>
                    <a:pt x="165" y="21"/>
                  </a:lnTo>
                  <a:lnTo>
                    <a:pt x="168" y="21"/>
                  </a:lnTo>
                  <a:lnTo>
                    <a:pt x="168" y="21"/>
                  </a:lnTo>
                  <a:lnTo>
                    <a:pt x="170" y="19"/>
                  </a:lnTo>
                  <a:lnTo>
                    <a:pt x="170" y="19"/>
                  </a:lnTo>
                  <a:lnTo>
                    <a:pt x="170" y="19"/>
                  </a:lnTo>
                  <a:lnTo>
                    <a:pt x="172" y="21"/>
                  </a:lnTo>
                  <a:lnTo>
                    <a:pt x="172" y="21"/>
                  </a:lnTo>
                  <a:lnTo>
                    <a:pt x="172" y="21"/>
                  </a:lnTo>
                  <a:lnTo>
                    <a:pt x="172" y="21"/>
                  </a:lnTo>
                  <a:lnTo>
                    <a:pt x="172" y="21"/>
                  </a:lnTo>
                  <a:lnTo>
                    <a:pt x="172" y="23"/>
                  </a:lnTo>
                  <a:lnTo>
                    <a:pt x="175" y="23"/>
                  </a:lnTo>
                  <a:lnTo>
                    <a:pt x="175" y="21"/>
                  </a:lnTo>
                  <a:lnTo>
                    <a:pt x="175" y="23"/>
                  </a:lnTo>
                  <a:lnTo>
                    <a:pt x="175" y="23"/>
                  </a:lnTo>
                  <a:lnTo>
                    <a:pt x="175" y="23"/>
                  </a:lnTo>
                  <a:lnTo>
                    <a:pt x="175" y="23"/>
                  </a:lnTo>
                  <a:lnTo>
                    <a:pt x="175" y="26"/>
                  </a:lnTo>
                  <a:lnTo>
                    <a:pt x="175" y="26"/>
                  </a:lnTo>
                  <a:lnTo>
                    <a:pt x="175" y="26"/>
                  </a:lnTo>
                  <a:lnTo>
                    <a:pt x="175" y="26"/>
                  </a:lnTo>
                  <a:lnTo>
                    <a:pt x="175" y="26"/>
                  </a:lnTo>
                  <a:lnTo>
                    <a:pt x="177" y="26"/>
                  </a:lnTo>
                  <a:lnTo>
                    <a:pt x="177" y="26"/>
                  </a:lnTo>
                  <a:lnTo>
                    <a:pt x="179" y="26"/>
                  </a:lnTo>
                  <a:lnTo>
                    <a:pt x="179" y="28"/>
                  </a:lnTo>
                  <a:lnTo>
                    <a:pt x="179" y="28"/>
                  </a:lnTo>
                  <a:lnTo>
                    <a:pt x="179" y="28"/>
                  </a:lnTo>
                  <a:lnTo>
                    <a:pt x="179" y="28"/>
                  </a:lnTo>
                  <a:lnTo>
                    <a:pt x="177" y="28"/>
                  </a:lnTo>
                  <a:lnTo>
                    <a:pt x="179" y="28"/>
                  </a:lnTo>
                  <a:lnTo>
                    <a:pt x="179" y="30"/>
                  </a:lnTo>
                  <a:lnTo>
                    <a:pt x="179" y="30"/>
                  </a:lnTo>
                  <a:lnTo>
                    <a:pt x="179" y="30"/>
                  </a:lnTo>
                  <a:lnTo>
                    <a:pt x="179" y="30"/>
                  </a:lnTo>
                  <a:lnTo>
                    <a:pt x="179" y="30"/>
                  </a:lnTo>
                  <a:lnTo>
                    <a:pt x="182" y="33"/>
                  </a:lnTo>
                  <a:lnTo>
                    <a:pt x="182" y="33"/>
                  </a:lnTo>
                  <a:lnTo>
                    <a:pt x="182" y="33"/>
                  </a:lnTo>
                  <a:lnTo>
                    <a:pt x="184" y="30"/>
                  </a:lnTo>
                  <a:lnTo>
                    <a:pt x="187" y="30"/>
                  </a:lnTo>
                  <a:lnTo>
                    <a:pt x="187" y="30"/>
                  </a:lnTo>
                  <a:lnTo>
                    <a:pt x="187" y="30"/>
                  </a:lnTo>
                  <a:lnTo>
                    <a:pt x="187" y="30"/>
                  </a:lnTo>
                  <a:lnTo>
                    <a:pt x="187" y="30"/>
                  </a:lnTo>
                  <a:lnTo>
                    <a:pt x="187" y="30"/>
                  </a:lnTo>
                  <a:lnTo>
                    <a:pt x="187" y="30"/>
                  </a:lnTo>
                  <a:lnTo>
                    <a:pt x="189" y="28"/>
                  </a:lnTo>
                  <a:lnTo>
                    <a:pt x="189" y="28"/>
                  </a:lnTo>
                  <a:lnTo>
                    <a:pt x="189" y="28"/>
                  </a:lnTo>
                  <a:lnTo>
                    <a:pt x="189" y="28"/>
                  </a:lnTo>
                  <a:lnTo>
                    <a:pt x="191" y="28"/>
                  </a:lnTo>
                  <a:lnTo>
                    <a:pt x="191" y="28"/>
                  </a:lnTo>
                  <a:lnTo>
                    <a:pt x="194" y="28"/>
                  </a:lnTo>
                  <a:lnTo>
                    <a:pt x="194" y="28"/>
                  </a:lnTo>
                  <a:lnTo>
                    <a:pt x="196" y="28"/>
                  </a:lnTo>
                  <a:lnTo>
                    <a:pt x="198" y="28"/>
                  </a:lnTo>
                  <a:lnTo>
                    <a:pt x="198" y="28"/>
                  </a:lnTo>
                  <a:lnTo>
                    <a:pt x="203" y="30"/>
                  </a:lnTo>
                  <a:lnTo>
                    <a:pt x="203" y="30"/>
                  </a:lnTo>
                  <a:lnTo>
                    <a:pt x="203" y="30"/>
                  </a:lnTo>
                  <a:lnTo>
                    <a:pt x="203" y="33"/>
                  </a:lnTo>
                  <a:lnTo>
                    <a:pt x="203" y="33"/>
                  </a:lnTo>
                  <a:lnTo>
                    <a:pt x="205" y="33"/>
                  </a:lnTo>
                  <a:lnTo>
                    <a:pt x="205" y="35"/>
                  </a:lnTo>
                  <a:lnTo>
                    <a:pt x="205" y="35"/>
                  </a:lnTo>
                  <a:lnTo>
                    <a:pt x="205" y="35"/>
                  </a:lnTo>
                  <a:lnTo>
                    <a:pt x="205" y="35"/>
                  </a:lnTo>
                  <a:lnTo>
                    <a:pt x="205" y="38"/>
                  </a:lnTo>
                  <a:lnTo>
                    <a:pt x="205" y="38"/>
                  </a:lnTo>
                  <a:lnTo>
                    <a:pt x="208" y="38"/>
                  </a:lnTo>
                  <a:lnTo>
                    <a:pt x="208" y="38"/>
                  </a:lnTo>
                  <a:lnTo>
                    <a:pt x="210" y="40"/>
                  </a:lnTo>
                  <a:lnTo>
                    <a:pt x="213" y="40"/>
                  </a:lnTo>
                  <a:lnTo>
                    <a:pt x="213" y="40"/>
                  </a:lnTo>
                  <a:lnTo>
                    <a:pt x="210" y="40"/>
                  </a:lnTo>
                  <a:lnTo>
                    <a:pt x="210" y="42"/>
                  </a:lnTo>
                  <a:lnTo>
                    <a:pt x="210" y="42"/>
                  </a:lnTo>
                  <a:lnTo>
                    <a:pt x="210" y="45"/>
                  </a:lnTo>
                  <a:lnTo>
                    <a:pt x="208" y="47"/>
                  </a:lnTo>
                  <a:lnTo>
                    <a:pt x="208" y="47"/>
                  </a:lnTo>
                  <a:lnTo>
                    <a:pt x="208" y="47"/>
                  </a:lnTo>
                  <a:lnTo>
                    <a:pt x="210" y="49"/>
                  </a:lnTo>
                  <a:lnTo>
                    <a:pt x="210" y="52"/>
                  </a:lnTo>
                  <a:lnTo>
                    <a:pt x="210" y="52"/>
                  </a:lnTo>
                  <a:lnTo>
                    <a:pt x="210" y="52"/>
                  </a:lnTo>
                  <a:lnTo>
                    <a:pt x="208" y="61"/>
                  </a:lnTo>
                  <a:lnTo>
                    <a:pt x="208" y="64"/>
                  </a:lnTo>
                  <a:lnTo>
                    <a:pt x="208" y="64"/>
                  </a:lnTo>
                  <a:lnTo>
                    <a:pt x="210" y="66"/>
                  </a:lnTo>
                  <a:lnTo>
                    <a:pt x="210" y="66"/>
                  </a:lnTo>
                  <a:lnTo>
                    <a:pt x="213" y="66"/>
                  </a:lnTo>
                  <a:lnTo>
                    <a:pt x="213" y="68"/>
                  </a:lnTo>
                  <a:lnTo>
                    <a:pt x="213" y="68"/>
                  </a:lnTo>
                  <a:lnTo>
                    <a:pt x="213" y="68"/>
                  </a:lnTo>
                  <a:lnTo>
                    <a:pt x="215" y="68"/>
                  </a:lnTo>
                  <a:lnTo>
                    <a:pt x="215" y="68"/>
                  </a:lnTo>
                  <a:lnTo>
                    <a:pt x="213" y="68"/>
                  </a:lnTo>
                  <a:lnTo>
                    <a:pt x="210" y="68"/>
                  </a:lnTo>
                  <a:lnTo>
                    <a:pt x="208" y="68"/>
                  </a:lnTo>
                  <a:lnTo>
                    <a:pt x="208" y="66"/>
                  </a:lnTo>
                  <a:lnTo>
                    <a:pt x="205" y="66"/>
                  </a:lnTo>
                  <a:lnTo>
                    <a:pt x="205" y="66"/>
                  </a:lnTo>
                  <a:lnTo>
                    <a:pt x="203" y="66"/>
                  </a:lnTo>
                  <a:lnTo>
                    <a:pt x="201" y="68"/>
                  </a:lnTo>
                  <a:lnTo>
                    <a:pt x="201" y="68"/>
                  </a:lnTo>
                  <a:lnTo>
                    <a:pt x="198" y="68"/>
                  </a:lnTo>
                  <a:lnTo>
                    <a:pt x="198" y="71"/>
                  </a:lnTo>
                  <a:lnTo>
                    <a:pt x="198" y="73"/>
                  </a:lnTo>
                  <a:lnTo>
                    <a:pt x="198" y="78"/>
                  </a:lnTo>
                  <a:lnTo>
                    <a:pt x="198" y="80"/>
                  </a:lnTo>
                  <a:lnTo>
                    <a:pt x="196" y="83"/>
                  </a:lnTo>
                  <a:lnTo>
                    <a:pt x="196" y="83"/>
                  </a:lnTo>
                  <a:lnTo>
                    <a:pt x="196" y="80"/>
                  </a:lnTo>
                  <a:lnTo>
                    <a:pt x="196" y="80"/>
                  </a:lnTo>
                  <a:lnTo>
                    <a:pt x="196" y="80"/>
                  </a:lnTo>
                  <a:lnTo>
                    <a:pt x="196" y="80"/>
                  </a:lnTo>
                  <a:lnTo>
                    <a:pt x="196" y="80"/>
                  </a:lnTo>
                  <a:lnTo>
                    <a:pt x="196" y="80"/>
                  </a:lnTo>
                  <a:lnTo>
                    <a:pt x="198" y="78"/>
                  </a:lnTo>
                  <a:lnTo>
                    <a:pt x="198" y="78"/>
                  </a:lnTo>
                  <a:lnTo>
                    <a:pt x="198" y="78"/>
                  </a:lnTo>
                  <a:lnTo>
                    <a:pt x="196" y="78"/>
                  </a:lnTo>
                  <a:lnTo>
                    <a:pt x="196" y="75"/>
                  </a:lnTo>
                  <a:lnTo>
                    <a:pt x="196" y="73"/>
                  </a:lnTo>
                  <a:lnTo>
                    <a:pt x="196" y="73"/>
                  </a:lnTo>
                  <a:lnTo>
                    <a:pt x="194" y="73"/>
                  </a:lnTo>
                  <a:lnTo>
                    <a:pt x="194" y="73"/>
                  </a:lnTo>
                  <a:lnTo>
                    <a:pt x="191" y="73"/>
                  </a:lnTo>
                  <a:lnTo>
                    <a:pt x="191" y="73"/>
                  </a:lnTo>
                  <a:lnTo>
                    <a:pt x="189" y="73"/>
                  </a:lnTo>
                  <a:lnTo>
                    <a:pt x="189" y="73"/>
                  </a:lnTo>
                  <a:lnTo>
                    <a:pt x="189" y="71"/>
                  </a:lnTo>
                  <a:lnTo>
                    <a:pt x="189" y="71"/>
                  </a:lnTo>
                  <a:lnTo>
                    <a:pt x="189" y="71"/>
                  </a:lnTo>
                  <a:lnTo>
                    <a:pt x="189" y="71"/>
                  </a:lnTo>
                  <a:lnTo>
                    <a:pt x="187" y="71"/>
                  </a:lnTo>
                  <a:lnTo>
                    <a:pt x="187" y="73"/>
                  </a:lnTo>
                  <a:lnTo>
                    <a:pt x="187" y="73"/>
                  </a:lnTo>
                  <a:lnTo>
                    <a:pt x="184" y="73"/>
                  </a:lnTo>
                  <a:lnTo>
                    <a:pt x="184" y="73"/>
                  </a:lnTo>
                  <a:lnTo>
                    <a:pt x="184" y="75"/>
                  </a:lnTo>
                  <a:lnTo>
                    <a:pt x="182" y="75"/>
                  </a:lnTo>
                  <a:lnTo>
                    <a:pt x="179" y="78"/>
                  </a:lnTo>
                  <a:lnTo>
                    <a:pt x="179" y="78"/>
                  </a:lnTo>
                  <a:lnTo>
                    <a:pt x="177" y="78"/>
                  </a:lnTo>
                  <a:lnTo>
                    <a:pt x="177" y="78"/>
                  </a:lnTo>
                  <a:lnTo>
                    <a:pt x="175" y="78"/>
                  </a:lnTo>
                  <a:lnTo>
                    <a:pt x="175" y="78"/>
                  </a:lnTo>
                  <a:lnTo>
                    <a:pt x="172" y="75"/>
                  </a:lnTo>
                  <a:lnTo>
                    <a:pt x="172" y="75"/>
                  </a:lnTo>
                  <a:lnTo>
                    <a:pt x="170" y="75"/>
                  </a:lnTo>
                  <a:lnTo>
                    <a:pt x="170" y="73"/>
                  </a:lnTo>
                  <a:lnTo>
                    <a:pt x="170" y="73"/>
                  </a:lnTo>
                  <a:lnTo>
                    <a:pt x="170" y="73"/>
                  </a:lnTo>
                  <a:lnTo>
                    <a:pt x="170" y="73"/>
                  </a:lnTo>
                  <a:lnTo>
                    <a:pt x="170" y="73"/>
                  </a:lnTo>
                  <a:lnTo>
                    <a:pt x="168" y="73"/>
                  </a:lnTo>
                  <a:lnTo>
                    <a:pt x="168" y="75"/>
                  </a:lnTo>
                  <a:lnTo>
                    <a:pt x="165" y="75"/>
                  </a:lnTo>
                  <a:lnTo>
                    <a:pt x="165" y="75"/>
                  </a:lnTo>
                  <a:lnTo>
                    <a:pt x="160" y="78"/>
                  </a:lnTo>
                  <a:lnTo>
                    <a:pt x="156" y="78"/>
                  </a:lnTo>
                  <a:lnTo>
                    <a:pt x="156" y="78"/>
                  </a:lnTo>
                  <a:lnTo>
                    <a:pt x="153" y="78"/>
                  </a:lnTo>
                  <a:lnTo>
                    <a:pt x="153" y="78"/>
                  </a:lnTo>
                  <a:lnTo>
                    <a:pt x="153" y="78"/>
                  </a:lnTo>
                  <a:lnTo>
                    <a:pt x="151" y="78"/>
                  </a:lnTo>
                  <a:lnTo>
                    <a:pt x="149" y="78"/>
                  </a:lnTo>
                  <a:lnTo>
                    <a:pt x="149" y="78"/>
                  </a:lnTo>
                  <a:lnTo>
                    <a:pt x="146" y="78"/>
                  </a:lnTo>
                  <a:lnTo>
                    <a:pt x="146" y="78"/>
                  </a:lnTo>
                  <a:lnTo>
                    <a:pt x="146" y="75"/>
                  </a:lnTo>
                  <a:lnTo>
                    <a:pt x="144" y="75"/>
                  </a:lnTo>
                  <a:lnTo>
                    <a:pt x="142" y="73"/>
                  </a:lnTo>
                  <a:lnTo>
                    <a:pt x="142" y="71"/>
                  </a:lnTo>
                  <a:lnTo>
                    <a:pt x="142" y="68"/>
                  </a:lnTo>
                  <a:lnTo>
                    <a:pt x="142" y="66"/>
                  </a:lnTo>
                  <a:lnTo>
                    <a:pt x="142" y="66"/>
                  </a:lnTo>
                  <a:lnTo>
                    <a:pt x="139" y="64"/>
                  </a:lnTo>
                  <a:lnTo>
                    <a:pt x="139" y="64"/>
                  </a:lnTo>
                  <a:lnTo>
                    <a:pt x="139" y="64"/>
                  </a:lnTo>
                  <a:lnTo>
                    <a:pt x="139" y="64"/>
                  </a:lnTo>
                  <a:lnTo>
                    <a:pt x="139" y="64"/>
                  </a:lnTo>
                  <a:lnTo>
                    <a:pt x="139" y="64"/>
                  </a:lnTo>
                  <a:lnTo>
                    <a:pt x="139" y="66"/>
                  </a:lnTo>
                  <a:lnTo>
                    <a:pt x="137" y="68"/>
                  </a:lnTo>
                  <a:lnTo>
                    <a:pt x="137" y="68"/>
                  </a:lnTo>
                  <a:lnTo>
                    <a:pt x="137" y="71"/>
                  </a:lnTo>
                  <a:lnTo>
                    <a:pt x="137" y="71"/>
                  </a:lnTo>
                  <a:lnTo>
                    <a:pt x="137" y="71"/>
                  </a:lnTo>
                  <a:lnTo>
                    <a:pt x="137" y="73"/>
                  </a:lnTo>
                  <a:lnTo>
                    <a:pt x="137" y="73"/>
                  </a:lnTo>
                  <a:lnTo>
                    <a:pt x="137" y="73"/>
                  </a:lnTo>
                  <a:lnTo>
                    <a:pt x="137" y="75"/>
                  </a:lnTo>
                  <a:lnTo>
                    <a:pt x="137" y="73"/>
                  </a:lnTo>
                  <a:lnTo>
                    <a:pt x="134" y="73"/>
                  </a:lnTo>
                  <a:lnTo>
                    <a:pt x="134" y="73"/>
                  </a:lnTo>
                  <a:lnTo>
                    <a:pt x="134" y="73"/>
                  </a:lnTo>
                  <a:lnTo>
                    <a:pt x="132" y="71"/>
                  </a:lnTo>
                  <a:lnTo>
                    <a:pt x="132" y="71"/>
                  </a:lnTo>
                  <a:lnTo>
                    <a:pt x="130" y="71"/>
                  </a:lnTo>
                  <a:lnTo>
                    <a:pt x="130" y="68"/>
                  </a:lnTo>
                  <a:lnTo>
                    <a:pt x="130" y="68"/>
                  </a:lnTo>
                  <a:lnTo>
                    <a:pt x="130" y="68"/>
                  </a:lnTo>
                  <a:lnTo>
                    <a:pt x="130" y="71"/>
                  </a:lnTo>
                  <a:lnTo>
                    <a:pt x="127" y="71"/>
                  </a:lnTo>
                  <a:lnTo>
                    <a:pt x="127" y="71"/>
                  </a:lnTo>
                  <a:lnTo>
                    <a:pt x="127" y="68"/>
                  </a:lnTo>
                  <a:lnTo>
                    <a:pt x="127" y="68"/>
                  </a:lnTo>
                  <a:lnTo>
                    <a:pt x="125" y="68"/>
                  </a:lnTo>
                  <a:lnTo>
                    <a:pt x="125" y="71"/>
                  </a:lnTo>
                  <a:lnTo>
                    <a:pt x="125" y="71"/>
                  </a:lnTo>
                  <a:lnTo>
                    <a:pt x="125" y="71"/>
                  </a:lnTo>
                  <a:lnTo>
                    <a:pt x="125" y="73"/>
                  </a:lnTo>
                  <a:lnTo>
                    <a:pt x="125" y="73"/>
                  </a:lnTo>
                  <a:lnTo>
                    <a:pt x="125" y="75"/>
                  </a:lnTo>
                  <a:lnTo>
                    <a:pt x="125" y="78"/>
                  </a:lnTo>
                  <a:lnTo>
                    <a:pt x="125" y="80"/>
                  </a:lnTo>
                  <a:lnTo>
                    <a:pt x="127" y="80"/>
                  </a:lnTo>
                  <a:lnTo>
                    <a:pt x="127" y="80"/>
                  </a:lnTo>
                  <a:lnTo>
                    <a:pt x="127" y="83"/>
                  </a:lnTo>
                  <a:lnTo>
                    <a:pt x="125" y="83"/>
                  </a:lnTo>
                  <a:lnTo>
                    <a:pt x="120" y="80"/>
                  </a:lnTo>
                  <a:lnTo>
                    <a:pt x="120" y="80"/>
                  </a:lnTo>
                  <a:lnTo>
                    <a:pt x="120" y="80"/>
                  </a:lnTo>
                  <a:lnTo>
                    <a:pt x="120" y="80"/>
                  </a:lnTo>
                  <a:lnTo>
                    <a:pt x="120" y="80"/>
                  </a:lnTo>
                  <a:lnTo>
                    <a:pt x="118" y="80"/>
                  </a:lnTo>
                  <a:lnTo>
                    <a:pt x="118" y="80"/>
                  </a:lnTo>
                  <a:lnTo>
                    <a:pt x="118" y="80"/>
                  </a:lnTo>
                  <a:lnTo>
                    <a:pt x="118" y="80"/>
                  </a:lnTo>
                  <a:lnTo>
                    <a:pt x="116" y="83"/>
                  </a:lnTo>
                  <a:lnTo>
                    <a:pt x="116" y="83"/>
                  </a:lnTo>
                  <a:lnTo>
                    <a:pt x="118" y="83"/>
                  </a:lnTo>
                  <a:lnTo>
                    <a:pt x="116" y="85"/>
                  </a:lnTo>
                  <a:lnTo>
                    <a:pt x="116" y="85"/>
                  </a:lnTo>
                  <a:lnTo>
                    <a:pt x="116" y="85"/>
                  </a:lnTo>
                  <a:lnTo>
                    <a:pt x="116" y="87"/>
                  </a:lnTo>
                  <a:lnTo>
                    <a:pt x="116" y="87"/>
                  </a:lnTo>
                  <a:lnTo>
                    <a:pt x="116" y="87"/>
                  </a:lnTo>
                  <a:lnTo>
                    <a:pt x="116" y="87"/>
                  </a:lnTo>
                  <a:lnTo>
                    <a:pt x="118" y="87"/>
                  </a:lnTo>
                  <a:lnTo>
                    <a:pt x="118" y="87"/>
                  </a:lnTo>
                  <a:lnTo>
                    <a:pt x="118" y="87"/>
                  </a:lnTo>
                  <a:lnTo>
                    <a:pt x="118" y="87"/>
                  </a:lnTo>
                  <a:lnTo>
                    <a:pt x="118" y="90"/>
                  </a:lnTo>
                  <a:lnTo>
                    <a:pt x="118" y="90"/>
                  </a:lnTo>
                  <a:lnTo>
                    <a:pt x="120" y="90"/>
                  </a:lnTo>
                  <a:lnTo>
                    <a:pt x="120" y="90"/>
                  </a:lnTo>
                  <a:lnTo>
                    <a:pt x="123" y="90"/>
                  </a:lnTo>
                  <a:lnTo>
                    <a:pt x="123" y="92"/>
                  </a:lnTo>
                  <a:lnTo>
                    <a:pt x="123" y="92"/>
                  </a:lnTo>
                  <a:lnTo>
                    <a:pt x="120" y="92"/>
                  </a:lnTo>
                  <a:lnTo>
                    <a:pt x="120" y="90"/>
                  </a:lnTo>
                  <a:lnTo>
                    <a:pt x="118" y="90"/>
                  </a:lnTo>
                  <a:lnTo>
                    <a:pt x="118" y="90"/>
                  </a:lnTo>
                  <a:lnTo>
                    <a:pt x="118" y="90"/>
                  </a:lnTo>
                  <a:lnTo>
                    <a:pt x="118" y="92"/>
                  </a:lnTo>
                  <a:lnTo>
                    <a:pt x="118" y="92"/>
                  </a:lnTo>
                  <a:lnTo>
                    <a:pt x="118" y="94"/>
                  </a:lnTo>
                  <a:lnTo>
                    <a:pt x="120" y="94"/>
                  </a:lnTo>
                  <a:lnTo>
                    <a:pt x="123" y="94"/>
                  </a:lnTo>
                  <a:lnTo>
                    <a:pt x="123" y="97"/>
                  </a:lnTo>
                  <a:lnTo>
                    <a:pt x="120" y="97"/>
                  </a:lnTo>
                  <a:lnTo>
                    <a:pt x="120" y="94"/>
                  </a:lnTo>
                  <a:lnTo>
                    <a:pt x="118" y="97"/>
                  </a:lnTo>
                  <a:lnTo>
                    <a:pt x="118" y="97"/>
                  </a:lnTo>
                  <a:lnTo>
                    <a:pt x="118" y="97"/>
                  </a:lnTo>
                  <a:lnTo>
                    <a:pt x="118" y="97"/>
                  </a:lnTo>
                  <a:lnTo>
                    <a:pt x="118" y="97"/>
                  </a:lnTo>
                  <a:lnTo>
                    <a:pt x="116" y="94"/>
                  </a:lnTo>
                  <a:lnTo>
                    <a:pt x="113" y="92"/>
                  </a:lnTo>
                  <a:lnTo>
                    <a:pt x="113" y="92"/>
                  </a:lnTo>
                  <a:lnTo>
                    <a:pt x="113" y="92"/>
                  </a:lnTo>
                  <a:lnTo>
                    <a:pt x="113" y="94"/>
                  </a:lnTo>
                  <a:lnTo>
                    <a:pt x="113" y="94"/>
                  </a:lnTo>
                  <a:lnTo>
                    <a:pt x="113" y="94"/>
                  </a:lnTo>
                  <a:lnTo>
                    <a:pt x="113" y="90"/>
                  </a:lnTo>
                  <a:lnTo>
                    <a:pt x="113" y="87"/>
                  </a:lnTo>
                  <a:lnTo>
                    <a:pt x="113" y="87"/>
                  </a:lnTo>
                  <a:lnTo>
                    <a:pt x="113" y="85"/>
                  </a:lnTo>
                  <a:lnTo>
                    <a:pt x="111" y="85"/>
                  </a:lnTo>
                  <a:lnTo>
                    <a:pt x="111" y="85"/>
                  </a:lnTo>
                  <a:lnTo>
                    <a:pt x="108" y="85"/>
                  </a:lnTo>
                  <a:lnTo>
                    <a:pt x="108" y="85"/>
                  </a:lnTo>
                  <a:lnTo>
                    <a:pt x="108" y="83"/>
                  </a:lnTo>
                  <a:lnTo>
                    <a:pt x="106" y="83"/>
                  </a:lnTo>
                  <a:lnTo>
                    <a:pt x="104" y="83"/>
                  </a:lnTo>
                  <a:lnTo>
                    <a:pt x="101" y="85"/>
                  </a:lnTo>
                  <a:lnTo>
                    <a:pt x="101" y="85"/>
                  </a:lnTo>
                  <a:lnTo>
                    <a:pt x="104" y="85"/>
                  </a:lnTo>
                  <a:lnTo>
                    <a:pt x="104" y="85"/>
                  </a:lnTo>
                  <a:lnTo>
                    <a:pt x="104" y="85"/>
                  </a:lnTo>
                  <a:lnTo>
                    <a:pt x="104" y="85"/>
                  </a:lnTo>
                  <a:lnTo>
                    <a:pt x="104" y="87"/>
                  </a:lnTo>
                  <a:lnTo>
                    <a:pt x="104" y="87"/>
                  </a:lnTo>
                  <a:lnTo>
                    <a:pt x="104" y="87"/>
                  </a:lnTo>
                  <a:lnTo>
                    <a:pt x="104" y="90"/>
                  </a:lnTo>
                  <a:lnTo>
                    <a:pt x="104" y="90"/>
                  </a:lnTo>
                  <a:lnTo>
                    <a:pt x="101" y="94"/>
                  </a:lnTo>
                  <a:lnTo>
                    <a:pt x="101" y="94"/>
                  </a:lnTo>
                  <a:lnTo>
                    <a:pt x="101" y="94"/>
                  </a:lnTo>
                  <a:lnTo>
                    <a:pt x="104" y="94"/>
                  </a:lnTo>
                  <a:lnTo>
                    <a:pt x="104" y="94"/>
                  </a:lnTo>
                  <a:lnTo>
                    <a:pt x="104" y="94"/>
                  </a:lnTo>
                  <a:lnTo>
                    <a:pt x="104" y="97"/>
                  </a:lnTo>
                  <a:lnTo>
                    <a:pt x="104" y="97"/>
                  </a:lnTo>
                  <a:lnTo>
                    <a:pt x="104" y="97"/>
                  </a:lnTo>
                  <a:lnTo>
                    <a:pt x="104" y="97"/>
                  </a:lnTo>
                  <a:lnTo>
                    <a:pt x="104" y="97"/>
                  </a:lnTo>
                  <a:lnTo>
                    <a:pt x="101" y="97"/>
                  </a:lnTo>
                  <a:lnTo>
                    <a:pt x="101" y="97"/>
                  </a:lnTo>
                  <a:lnTo>
                    <a:pt x="101" y="97"/>
                  </a:lnTo>
                  <a:lnTo>
                    <a:pt x="101" y="97"/>
                  </a:lnTo>
                  <a:lnTo>
                    <a:pt x="101" y="97"/>
                  </a:lnTo>
                  <a:lnTo>
                    <a:pt x="101" y="97"/>
                  </a:lnTo>
                  <a:lnTo>
                    <a:pt x="101" y="97"/>
                  </a:lnTo>
                  <a:lnTo>
                    <a:pt x="104" y="99"/>
                  </a:lnTo>
                  <a:lnTo>
                    <a:pt x="104" y="99"/>
                  </a:lnTo>
                  <a:lnTo>
                    <a:pt x="104" y="99"/>
                  </a:lnTo>
                  <a:lnTo>
                    <a:pt x="104" y="99"/>
                  </a:lnTo>
                  <a:lnTo>
                    <a:pt x="104" y="99"/>
                  </a:lnTo>
                  <a:lnTo>
                    <a:pt x="104" y="99"/>
                  </a:lnTo>
                  <a:lnTo>
                    <a:pt x="104" y="99"/>
                  </a:lnTo>
                  <a:lnTo>
                    <a:pt x="104" y="99"/>
                  </a:lnTo>
                  <a:lnTo>
                    <a:pt x="104" y="99"/>
                  </a:lnTo>
                  <a:lnTo>
                    <a:pt x="108" y="101"/>
                  </a:lnTo>
                  <a:lnTo>
                    <a:pt x="108" y="101"/>
                  </a:lnTo>
                  <a:lnTo>
                    <a:pt x="108" y="101"/>
                  </a:lnTo>
                  <a:lnTo>
                    <a:pt x="106" y="101"/>
                  </a:lnTo>
                  <a:lnTo>
                    <a:pt x="106" y="101"/>
                  </a:lnTo>
                  <a:lnTo>
                    <a:pt x="106" y="101"/>
                  </a:lnTo>
                  <a:lnTo>
                    <a:pt x="106" y="101"/>
                  </a:lnTo>
                  <a:lnTo>
                    <a:pt x="106" y="101"/>
                  </a:lnTo>
                  <a:lnTo>
                    <a:pt x="106" y="101"/>
                  </a:lnTo>
                  <a:lnTo>
                    <a:pt x="104" y="101"/>
                  </a:lnTo>
                  <a:lnTo>
                    <a:pt x="104" y="101"/>
                  </a:lnTo>
                  <a:lnTo>
                    <a:pt x="104" y="101"/>
                  </a:lnTo>
                  <a:lnTo>
                    <a:pt x="104" y="101"/>
                  </a:lnTo>
                  <a:lnTo>
                    <a:pt x="104" y="101"/>
                  </a:lnTo>
                  <a:lnTo>
                    <a:pt x="104" y="101"/>
                  </a:lnTo>
                  <a:lnTo>
                    <a:pt x="101" y="101"/>
                  </a:lnTo>
                  <a:lnTo>
                    <a:pt x="101" y="101"/>
                  </a:lnTo>
                  <a:lnTo>
                    <a:pt x="101" y="101"/>
                  </a:lnTo>
                  <a:lnTo>
                    <a:pt x="101" y="101"/>
                  </a:lnTo>
                  <a:lnTo>
                    <a:pt x="101" y="101"/>
                  </a:lnTo>
                  <a:lnTo>
                    <a:pt x="99" y="97"/>
                  </a:lnTo>
                  <a:lnTo>
                    <a:pt x="99" y="94"/>
                  </a:lnTo>
                  <a:lnTo>
                    <a:pt x="99" y="97"/>
                  </a:lnTo>
                  <a:lnTo>
                    <a:pt x="99" y="97"/>
                  </a:lnTo>
                  <a:lnTo>
                    <a:pt x="99" y="97"/>
                  </a:lnTo>
                  <a:lnTo>
                    <a:pt x="99" y="99"/>
                  </a:lnTo>
                  <a:lnTo>
                    <a:pt x="99" y="99"/>
                  </a:lnTo>
                  <a:lnTo>
                    <a:pt x="97" y="97"/>
                  </a:lnTo>
                  <a:lnTo>
                    <a:pt x="94" y="97"/>
                  </a:lnTo>
                  <a:lnTo>
                    <a:pt x="94" y="97"/>
                  </a:lnTo>
                  <a:lnTo>
                    <a:pt x="94" y="99"/>
                  </a:lnTo>
                  <a:lnTo>
                    <a:pt x="94" y="99"/>
                  </a:lnTo>
                  <a:lnTo>
                    <a:pt x="94" y="99"/>
                  </a:lnTo>
                  <a:lnTo>
                    <a:pt x="92" y="99"/>
                  </a:lnTo>
                  <a:lnTo>
                    <a:pt x="92" y="99"/>
                  </a:lnTo>
                  <a:lnTo>
                    <a:pt x="92" y="101"/>
                  </a:lnTo>
                  <a:lnTo>
                    <a:pt x="92" y="101"/>
                  </a:lnTo>
                  <a:lnTo>
                    <a:pt x="92" y="99"/>
                  </a:lnTo>
                  <a:lnTo>
                    <a:pt x="89" y="99"/>
                  </a:lnTo>
                  <a:lnTo>
                    <a:pt x="89" y="101"/>
                  </a:lnTo>
                  <a:lnTo>
                    <a:pt x="89" y="101"/>
                  </a:lnTo>
                  <a:lnTo>
                    <a:pt x="89" y="104"/>
                  </a:lnTo>
                  <a:lnTo>
                    <a:pt x="92" y="104"/>
                  </a:lnTo>
                  <a:lnTo>
                    <a:pt x="89" y="106"/>
                  </a:lnTo>
                  <a:lnTo>
                    <a:pt x="89" y="111"/>
                  </a:lnTo>
                  <a:lnTo>
                    <a:pt x="89" y="111"/>
                  </a:lnTo>
                  <a:lnTo>
                    <a:pt x="89" y="113"/>
                  </a:lnTo>
                  <a:lnTo>
                    <a:pt x="89" y="113"/>
                  </a:lnTo>
                  <a:lnTo>
                    <a:pt x="87" y="113"/>
                  </a:lnTo>
                  <a:lnTo>
                    <a:pt x="87" y="113"/>
                  </a:lnTo>
                  <a:lnTo>
                    <a:pt x="85" y="116"/>
                  </a:lnTo>
                  <a:lnTo>
                    <a:pt x="82" y="116"/>
                  </a:lnTo>
                  <a:lnTo>
                    <a:pt x="82" y="116"/>
                  </a:lnTo>
                  <a:lnTo>
                    <a:pt x="82" y="116"/>
                  </a:lnTo>
                  <a:lnTo>
                    <a:pt x="82" y="113"/>
                  </a:lnTo>
                  <a:lnTo>
                    <a:pt x="82" y="113"/>
                  </a:lnTo>
                  <a:lnTo>
                    <a:pt x="80" y="113"/>
                  </a:lnTo>
                  <a:lnTo>
                    <a:pt x="80" y="113"/>
                  </a:lnTo>
                  <a:lnTo>
                    <a:pt x="80" y="113"/>
                  </a:lnTo>
                  <a:lnTo>
                    <a:pt x="80" y="113"/>
                  </a:lnTo>
                  <a:lnTo>
                    <a:pt x="78" y="116"/>
                  </a:lnTo>
                  <a:lnTo>
                    <a:pt x="78" y="118"/>
                  </a:lnTo>
                  <a:lnTo>
                    <a:pt x="78" y="118"/>
                  </a:lnTo>
                  <a:lnTo>
                    <a:pt x="78" y="120"/>
                  </a:lnTo>
                  <a:lnTo>
                    <a:pt x="78" y="120"/>
                  </a:lnTo>
                  <a:lnTo>
                    <a:pt x="78" y="123"/>
                  </a:lnTo>
                  <a:lnTo>
                    <a:pt x="78" y="127"/>
                  </a:lnTo>
                  <a:lnTo>
                    <a:pt x="78" y="130"/>
                  </a:lnTo>
                  <a:lnTo>
                    <a:pt x="78" y="130"/>
                  </a:lnTo>
                  <a:lnTo>
                    <a:pt x="80" y="130"/>
                  </a:lnTo>
                  <a:lnTo>
                    <a:pt x="80" y="130"/>
                  </a:lnTo>
                  <a:lnTo>
                    <a:pt x="82" y="132"/>
                  </a:lnTo>
                  <a:lnTo>
                    <a:pt x="82" y="135"/>
                  </a:lnTo>
                  <a:lnTo>
                    <a:pt x="85" y="135"/>
                  </a:lnTo>
                  <a:lnTo>
                    <a:pt x="85" y="135"/>
                  </a:lnTo>
                  <a:lnTo>
                    <a:pt x="85" y="137"/>
                  </a:lnTo>
                  <a:lnTo>
                    <a:pt x="87" y="137"/>
                  </a:lnTo>
                  <a:lnTo>
                    <a:pt x="87" y="137"/>
                  </a:lnTo>
                  <a:lnTo>
                    <a:pt x="87" y="137"/>
                  </a:lnTo>
                  <a:lnTo>
                    <a:pt x="89" y="139"/>
                  </a:lnTo>
                  <a:lnTo>
                    <a:pt x="87" y="139"/>
                  </a:lnTo>
                  <a:lnTo>
                    <a:pt x="87" y="139"/>
                  </a:lnTo>
                  <a:lnTo>
                    <a:pt x="85" y="137"/>
                  </a:lnTo>
                  <a:lnTo>
                    <a:pt x="85" y="137"/>
                  </a:lnTo>
                  <a:lnTo>
                    <a:pt x="85" y="139"/>
                  </a:lnTo>
                  <a:lnTo>
                    <a:pt x="82" y="139"/>
                  </a:lnTo>
                  <a:lnTo>
                    <a:pt x="80" y="144"/>
                  </a:lnTo>
                  <a:lnTo>
                    <a:pt x="78" y="146"/>
                  </a:lnTo>
                  <a:lnTo>
                    <a:pt x="78" y="146"/>
                  </a:lnTo>
                  <a:lnTo>
                    <a:pt x="75" y="149"/>
                  </a:lnTo>
                  <a:lnTo>
                    <a:pt x="73" y="149"/>
                  </a:lnTo>
                  <a:lnTo>
                    <a:pt x="71" y="149"/>
                  </a:lnTo>
                  <a:lnTo>
                    <a:pt x="71" y="151"/>
                  </a:lnTo>
                  <a:lnTo>
                    <a:pt x="68" y="149"/>
                  </a:lnTo>
                  <a:lnTo>
                    <a:pt x="66" y="149"/>
                  </a:lnTo>
                  <a:lnTo>
                    <a:pt x="66" y="149"/>
                  </a:lnTo>
                  <a:lnTo>
                    <a:pt x="66" y="146"/>
                  </a:lnTo>
                  <a:lnTo>
                    <a:pt x="66" y="144"/>
                  </a:lnTo>
                  <a:lnTo>
                    <a:pt x="66" y="144"/>
                  </a:lnTo>
                  <a:lnTo>
                    <a:pt x="66" y="144"/>
                  </a:lnTo>
                  <a:lnTo>
                    <a:pt x="66" y="146"/>
                  </a:lnTo>
                  <a:lnTo>
                    <a:pt x="66" y="146"/>
                  </a:lnTo>
                  <a:lnTo>
                    <a:pt x="63" y="149"/>
                  </a:lnTo>
                  <a:lnTo>
                    <a:pt x="63" y="149"/>
                  </a:lnTo>
                  <a:lnTo>
                    <a:pt x="63" y="149"/>
                  </a:lnTo>
                  <a:lnTo>
                    <a:pt x="63" y="149"/>
                  </a:lnTo>
                  <a:lnTo>
                    <a:pt x="63" y="149"/>
                  </a:lnTo>
                  <a:lnTo>
                    <a:pt x="63" y="151"/>
                  </a:lnTo>
                  <a:lnTo>
                    <a:pt x="63" y="154"/>
                  </a:lnTo>
                  <a:lnTo>
                    <a:pt x="63" y="154"/>
                  </a:lnTo>
                  <a:lnTo>
                    <a:pt x="61" y="156"/>
                  </a:lnTo>
                  <a:lnTo>
                    <a:pt x="61" y="158"/>
                  </a:lnTo>
                  <a:lnTo>
                    <a:pt x="61" y="161"/>
                  </a:lnTo>
                  <a:lnTo>
                    <a:pt x="61" y="161"/>
                  </a:lnTo>
                  <a:lnTo>
                    <a:pt x="61" y="163"/>
                  </a:lnTo>
                  <a:lnTo>
                    <a:pt x="59" y="163"/>
                  </a:lnTo>
                  <a:lnTo>
                    <a:pt x="61" y="163"/>
                  </a:lnTo>
                  <a:lnTo>
                    <a:pt x="61" y="163"/>
                  </a:lnTo>
                  <a:lnTo>
                    <a:pt x="61" y="163"/>
                  </a:lnTo>
                  <a:lnTo>
                    <a:pt x="61" y="163"/>
                  </a:lnTo>
                  <a:lnTo>
                    <a:pt x="61" y="163"/>
                  </a:lnTo>
                  <a:lnTo>
                    <a:pt x="61" y="165"/>
                  </a:lnTo>
                  <a:lnTo>
                    <a:pt x="59" y="168"/>
                  </a:lnTo>
                  <a:lnTo>
                    <a:pt x="56" y="170"/>
                  </a:lnTo>
                  <a:lnTo>
                    <a:pt x="56" y="170"/>
                  </a:lnTo>
                  <a:lnTo>
                    <a:pt x="56" y="170"/>
                  </a:lnTo>
                  <a:lnTo>
                    <a:pt x="56" y="172"/>
                  </a:lnTo>
                  <a:lnTo>
                    <a:pt x="56" y="172"/>
                  </a:lnTo>
                  <a:lnTo>
                    <a:pt x="59" y="172"/>
                  </a:lnTo>
                  <a:lnTo>
                    <a:pt x="59" y="175"/>
                  </a:lnTo>
                  <a:lnTo>
                    <a:pt x="59" y="175"/>
                  </a:lnTo>
                  <a:lnTo>
                    <a:pt x="56" y="177"/>
                  </a:lnTo>
                  <a:lnTo>
                    <a:pt x="56" y="180"/>
                  </a:lnTo>
                  <a:lnTo>
                    <a:pt x="54" y="180"/>
                  </a:lnTo>
                  <a:lnTo>
                    <a:pt x="52" y="180"/>
                  </a:lnTo>
                  <a:lnTo>
                    <a:pt x="52" y="180"/>
                  </a:lnTo>
                  <a:lnTo>
                    <a:pt x="49" y="177"/>
                  </a:lnTo>
                  <a:lnTo>
                    <a:pt x="49" y="177"/>
                  </a:lnTo>
                  <a:lnTo>
                    <a:pt x="49" y="180"/>
                  </a:lnTo>
                  <a:lnTo>
                    <a:pt x="49" y="182"/>
                  </a:lnTo>
                  <a:lnTo>
                    <a:pt x="49" y="184"/>
                  </a:lnTo>
                  <a:lnTo>
                    <a:pt x="49" y="182"/>
                  </a:lnTo>
                  <a:lnTo>
                    <a:pt x="49" y="182"/>
                  </a:lnTo>
                  <a:lnTo>
                    <a:pt x="47" y="182"/>
                  </a:lnTo>
                  <a:lnTo>
                    <a:pt x="47" y="182"/>
                  </a:lnTo>
                  <a:lnTo>
                    <a:pt x="47" y="182"/>
                  </a:lnTo>
                  <a:lnTo>
                    <a:pt x="47" y="182"/>
                  </a:lnTo>
                  <a:lnTo>
                    <a:pt x="47" y="182"/>
                  </a:lnTo>
                  <a:lnTo>
                    <a:pt x="47" y="180"/>
                  </a:lnTo>
                  <a:lnTo>
                    <a:pt x="45" y="182"/>
                  </a:lnTo>
                  <a:lnTo>
                    <a:pt x="45" y="182"/>
                  </a:lnTo>
                  <a:lnTo>
                    <a:pt x="45" y="180"/>
                  </a:lnTo>
                  <a:lnTo>
                    <a:pt x="45" y="180"/>
                  </a:lnTo>
                  <a:lnTo>
                    <a:pt x="45" y="182"/>
                  </a:lnTo>
                  <a:lnTo>
                    <a:pt x="45" y="182"/>
                  </a:lnTo>
                  <a:lnTo>
                    <a:pt x="45" y="182"/>
                  </a:lnTo>
                  <a:lnTo>
                    <a:pt x="45" y="184"/>
                  </a:lnTo>
                  <a:lnTo>
                    <a:pt x="45" y="187"/>
                  </a:lnTo>
                  <a:lnTo>
                    <a:pt x="45" y="187"/>
                  </a:lnTo>
                  <a:lnTo>
                    <a:pt x="45" y="189"/>
                  </a:lnTo>
                  <a:lnTo>
                    <a:pt x="42" y="191"/>
                  </a:lnTo>
                  <a:lnTo>
                    <a:pt x="40" y="191"/>
                  </a:lnTo>
                  <a:lnTo>
                    <a:pt x="40" y="191"/>
                  </a:lnTo>
                  <a:lnTo>
                    <a:pt x="40" y="194"/>
                  </a:lnTo>
                  <a:lnTo>
                    <a:pt x="40" y="194"/>
                  </a:lnTo>
                  <a:lnTo>
                    <a:pt x="40" y="194"/>
                  </a:lnTo>
                  <a:lnTo>
                    <a:pt x="40" y="196"/>
                  </a:lnTo>
                  <a:lnTo>
                    <a:pt x="37" y="196"/>
                  </a:lnTo>
                  <a:lnTo>
                    <a:pt x="37" y="196"/>
                  </a:lnTo>
                  <a:lnTo>
                    <a:pt x="37" y="201"/>
                  </a:lnTo>
                  <a:lnTo>
                    <a:pt x="37" y="203"/>
                  </a:lnTo>
                  <a:lnTo>
                    <a:pt x="40" y="203"/>
                  </a:lnTo>
                  <a:lnTo>
                    <a:pt x="40" y="203"/>
                  </a:lnTo>
                  <a:lnTo>
                    <a:pt x="40" y="206"/>
                  </a:lnTo>
                  <a:lnTo>
                    <a:pt x="40" y="206"/>
                  </a:lnTo>
                  <a:lnTo>
                    <a:pt x="40" y="206"/>
                  </a:lnTo>
                  <a:lnTo>
                    <a:pt x="42" y="206"/>
                  </a:lnTo>
                  <a:lnTo>
                    <a:pt x="42" y="206"/>
                  </a:lnTo>
                  <a:lnTo>
                    <a:pt x="42" y="206"/>
                  </a:lnTo>
                  <a:lnTo>
                    <a:pt x="42" y="206"/>
                  </a:lnTo>
                  <a:lnTo>
                    <a:pt x="42" y="208"/>
                  </a:lnTo>
                  <a:lnTo>
                    <a:pt x="42" y="208"/>
                  </a:lnTo>
                  <a:lnTo>
                    <a:pt x="42" y="208"/>
                  </a:lnTo>
                  <a:lnTo>
                    <a:pt x="42" y="208"/>
                  </a:lnTo>
                  <a:lnTo>
                    <a:pt x="47" y="210"/>
                  </a:lnTo>
                  <a:lnTo>
                    <a:pt x="47" y="210"/>
                  </a:lnTo>
                  <a:lnTo>
                    <a:pt x="47" y="210"/>
                  </a:lnTo>
                  <a:lnTo>
                    <a:pt x="49" y="210"/>
                  </a:lnTo>
                  <a:lnTo>
                    <a:pt x="49" y="210"/>
                  </a:lnTo>
                  <a:lnTo>
                    <a:pt x="49" y="210"/>
                  </a:lnTo>
                  <a:lnTo>
                    <a:pt x="49" y="210"/>
                  </a:lnTo>
                  <a:lnTo>
                    <a:pt x="49" y="210"/>
                  </a:lnTo>
                  <a:lnTo>
                    <a:pt x="52" y="210"/>
                  </a:lnTo>
                  <a:lnTo>
                    <a:pt x="54" y="210"/>
                  </a:lnTo>
                  <a:lnTo>
                    <a:pt x="54" y="210"/>
                  </a:lnTo>
                  <a:lnTo>
                    <a:pt x="56" y="210"/>
                  </a:lnTo>
                  <a:lnTo>
                    <a:pt x="56" y="210"/>
                  </a:lnTo>
                  <a:lnTo>
                    <a:pt x="59" y="208"/>
                  </a:lnTo>
                  <a:lnTo>
                    <a:pt x="59" y="208"/>
                  </a:lnTo>
                  <a:lnTo>
                    <a:pt x="59" y="210"/>
                  </a:lnTo>
                  <a:lnTo>
                    <a:pt x="56" y="210"/>
                  </a:lnTo>
                  <a:lnTo>
                    <a:pt x="56" y="210"/>
                  </a:lnTo>
                  <a:lnTo>
                    <a:pt x="56" y="213"/>
                  </a:lnTo>
                  <a:lnTo>
                    <a:pt x="54" y="213"/>
                  </a:lnTo>
                  <a:lnTo>
                    <a:pt x="52" y="213"/>
                  </a:lnTo>
                  <a:lnTo>
                    <a:pt x="49" y="213"/>
                  </a:lnTo>
                  <a:lnTo>
                    <a:pt x="49" y="213"/>
                  </a:lnTo>
                  <a:lnTo>
                    <a:pt x="49" y="213"/>
                  </a:lnTo>
                  <a:lnTo>
                    <a:pt x="49" y="215"/>
                  </a:lnTo>
                  <a:lnTo>
                    <a:pt x="49" y="217"/>
                  </a:lnTo>
                  <a:lnTo>
                    <a:pt x="52" y="217"/>
                  </a:lnTo>
                  <a:lnTo>
                    <a:pt x="52" y="220"/>
                  </a:lnTo>
                  <a:lnTo>
                    <a:pt x="54" y="220"/>
                  </a:lnTo>
                  <a:lnTo>
                    <a:pt x="52" y="222"/>
                  </a:lnTo>
                  <a:lnTo>
                    <a:pt x="52" y="222"/>
                  </a:lnTo>
                  <a:lnTo>
                    <a:pt x="54" y="225"/>
                  </a:lnTo>
                  <a:lnTo>
                    <a:pt x="56" y="225"/>
                  </a:lnTo>
                  <a:lnTo>
                    <a:pt x="56" y="225"/>
                  </a:lnTo>
                  <a:lnTo>
                    <a:pt x="56" y="225"/>
                  </a:lnTo>
                  <a:lnTo>
                    <a:pt x="59" y="222"/>
                  </a:lnTo>
                  <a:lnTo>
                    <a:pt x="59" y="222"/>
                  </a:lnTo>
                  <a:lnTo>
                    <a:pt x="59" y="222"/>
                  </a:lnTo>
                  <a:lnTo>
                    <a:pt x="56" y="227"/>
                  </a:lnTo>
                  <a:lnTo>
                    <a:pt x="59" y="225"/>
                  </a:lnTo>
                  <a:lnTo>
                    <a:pt x="63" y="222"/>
                  </a:lnTo>
                  <a:lnTo>
                    <a:pt x="68" y="222"/>
                  </a:lnTo>
                  <a:lnTo>
                    <a:pt x="68" y="222"/>
                  </a:lnTo>
                  <a:lnTo>
                    <a:pt x="68" y="220"/>
                  </a:lnTo>
                  <a:lnTo>
                    <a:pt x="68" y="220"/>
                  </a:lnTo>
                  <a:lnTo>
                    <a:pt x="68" y="225"/>
                  </a:lnTo>
                  <a:lnTo>
                    <a:pt x="68" y="225"/>
                  </a:lnTo>
                  <a:lnTo>
                    <a:pt x="68" y="225"/>
                  </a:lnTo>
                  <a:lnTo>
                    <a:pt x="66" y="225"/>
                  </a:lnTo>
                  <a:lnTo>
                    <a:pt x="66" y="225"/>
                  </a:lnTo>
                  <a:lnTo>
                    <a:pt x="66" y="225"/>
                  </a:lnTo>
                  <a:lnTo>
                    <a:pt x="63" y="227"/>
                  </a:lnTo>
                  <a:lnTo>
                    <a:pt x="63" y="227"/>
                  </a:lnTo>
                  <a:lnTo>
                    <a:pt x="63" y="227"/>
                  </a:lnTo>
                  <a:lnTo>
                    <a:pt x="63" y="227"/>
                  </a:lnTo>
                  <a:lnTo>
                    <a:pt x="61" y="227"/>
                  </a:lnTo>
                  <a:lnTo>
                    <a:pt x="61" y="227"/>
                  </a:lnTo>
                  <a:lnTo>
                    <a:pt x="61" y="227"/>
                  </a:lnTo>
                  <a:lnTo>
                    <a:pt x="59" y="229"/>
                  </a:lnTo>
                  <a:lnTo>
                    <a:pt x="59" y="229"/>
                  </a:lnTo>
                  <a:lnTo>
                    <a:pt x="59" y="229"/>
                  </a:lnTo>
                  <a:lnTo>
                    <a:pt x="56" y="227"/>
                  </a:lnTo>
                  <a:lnTo>
                    <a:pt x="54" y="227"/>
                  </a:lnTo>
                  <a:lnTo>
                    <a:pt x="54" y="227"/>
                  </a:lnTo>
                  <a:lnTo>
                    <a:pt x="52" y="227"/>
                  </a:lnTo>
                  <a:lnTo>
                    <a:pt x="52" y="227"/>
                  </a:lnTo>
                  <a:lnTo>
                    <a:pt x="52" y="227"/>
                  </a:lnTo>
                  <a:lnTo>
                    <a:pt x="52" y="229"/>
                  </a:lnTo>
                  <a:lnTo>
                    <a:pt x="52" y="232"/>
                  </a:lnTo>
                  <a:lnTo>
                    <a:pt x="49" y="232"/>
                  </a:lnTo>
                  <a:lnTo>
                    <a:pt x="49" y="234"/>
                  </a:lnTo>
                  <a:lnTo>
                    <a:pt x="49" y="234"/>
                  </a:lnTo>
                  <a:lnTo>
                    <a:pt x="49" y="236"/>
                  </a:lnTo>
                  <a:lnTo>
                    <a:pt x="52" y="241"/>
                  </a:lnTo>
                  <a:lnTo>
                    <a:pt x="52" y="241"/>
                  </a:lnTo>
                  <a:lnTo>
                    <a:pt x="54" y="246"/>
                  </a:lnTo>
                  <a:lnTo>
                    <a:pt x="56" y="246"/>
                  </a:lnTo>
                  <a:lnTo>
                    <a:pt x="56" y="248"/>
                  </a:lnTo>
                  <a:lnTo>
                    <a:pt x="54" y="248"/>
                  </a:lnTo>
                  <a:lnTo>
                    <a:pt x="54" y="248"/>
                  </a:lnTo>
                  <a:lnTo>
                    <a:pt x="54" y="248"/>
                  </a:lnTo>
                  <a:lnTo>
                    <a:pt x="52" y="248"/>
                  </a:lnTo>
                  <a:lnTo>
                    <a:pt x="52" y="248"/>
                  </a:lnTo>
                  <a:lnTo>
                    <a:pt x="52" y="246"/>
                  </a:lnTo>
                  <a:lnTo>
                    <a:pt x="52" y="246"/>
                  </a:lnTo>
                  <a:lnTo>
                    <a:pt x="52" y="244"/>
                  </a:lnTo>
                  <a:lnTo>
                    <a:pt x="52" y="244"/>
                  </a:lnTo>
                  <a:lnTo>
                    <a:pt x="49" y="244"/>
                  </a:lnTo>
                  <a:lnTo>
                    <a:pt x="47" y="246"/>
                  </a:lnTo>
                  <a:lnTo>
                    <a:pt x="47" y="246"/>
                  </a:lnTo>
                  <a:lnTo>
                    <a:pt x="49" y="244"/>
                  </a:lnTo>
                  <a:lnTo>
                    <a:pt x="49" y="244"/>
                  </a:lnTo>
                  <a:lnTo>
                    <a:pt x="47" y="241"/>
                  </a:lnTo>
                  <a:lnTo>
                    <a:pt x="47" y="239"/>
                  </a:lnTo>
                  <a:lnTo>
                    <a:pt x="47" y="239"/>
                  </a:lnTo>
                  <a:lnTo>
                    <a:pt x="47" y="239"/>
                  </a:lnTo>
                  <a:lnTo>
                    <a:pt x="45" y="236"/>
                  </a:lnTo>
                  <a:lnTo>
                    <a:pt x="45" y="236"/>
                  </a:lnTo>
                  <a:lnTo>
                    <a:pt x="45" y="234"/>
                  </a:lnTo>
                  <a:lnTo>
                    <a:pt x="45" y="234"/>
                  </a:lnTo>
                  <a:lnTo>
                    <a:pt x="42" y="232"/>
                  </a:lnTo>
                  <a:lnTo>
                    <a:pt x="37" y="232"/>
                  </a:lnTo>
                  <a:lnTo>
                    <a:pt x="37" y="229"/>
                  </a:lnTo>
                  <a:lnTo>
                    <a:pt x="35" y="229"/>
                  </a:lnTo>
                  <a:lnTo>
                    <a:pt x="33" y="229"/>
                  </a:lnTo>
                  <a:lnTo>
                    <a:pt x="33" y="229"/>
                  </a:lnTo>
                  <a:lnTo>
                    <a:pt x="33" y="229"/>
                  </a:lnTo>
                  <a:lnTo>
                    <a:pt x="33" y="229"/>
                  </a:lnTo>
                  <a:lnTo>
                    <a:pt x="30" y="227"/>
                  </a:lnTo>
                  <a:lnTo>
                    <a:pt x="30" y="227"/>
                  </a:lnTo>
                  <a:lnTo>
                    <a:pt x="30" y="227"/>
                  </a:lnTo>
                  <a:lnTo>
                    <a:pt x="30" y="229"/>
                  </a:lnTo>
                  <a:lnTo>
                    <a:pt x="30" y="232"/>
                  </a:lnTo>
                  <a:lnTo>
                    <a:pt x="30" y="236"/>
                  </a:lnTo>
                  <a:lnTo>
                    <a:pt x="30" y="236"/>
                  </a:lnTo>
                  <a:lnTo>
                    <a:pt x="30" y="236"/>
                  </a:lnTo>
                  <a:lnTo>
                    <a:pt x="30" y="239"/>
                  </a:lnTo>
                  <a:lnTo>
                    <a:pt x="30" y="241"/>
                  </a:lnTo>
                  <a:lnTo>
                    <a:pt x="30" y="244"/>
                  </a:lnTo>
                  <a:lnTo>
                    <a:pt x="30" y="244"/>
                  </a:lnTo>
                  <a:lnTo>
                    <a:pt x="28" y="251"/>
                  </a:lnTo>
                  <a:lnTo>
                    <a:pt x="28" y="248"/>
                  </a:lnTo>
                  <a:lnTo>
                    <a:pt x="28" y="248"/>
                  </a:lnTo>
                  <a:lnTo>
                    <a:pt x="28" y="248"/>
                  </a:lnTo>
                  <a:lnTo>
                    <a:pt x="30" y="246"/>
                  </a:lnTo>
                  <a:lnTo>
                    <a:pt x="28" y="246"/>
                  </a:lnTo>
                  <a:lnTo>
                    <a:pt x="26" y="248"/>
                  </a:lnTo>
                  <a:lnTo>
                    <a:pt x="26" y="251"/>
                  </a:lnTo>
                  <a:lnTo>
                    <a:pt x="26" y="246"/>
                  </a:lnTo>
                  <a:lnTo>
                    <a:pt x="28" y="244"/>
                  </a:lnTo>
                  <a:lnTo>
                    <a:pt x="28" y="244"/>
                  </a:lnTo>
                  <a:lnTo>
                    <a:pt x="28" y="241"/>
                  </a:lnTo>
                  <a:lnTo>
                    <a:pt x="28" y="241"/>
                  </a:lnTo>
                  <a:lnTo>
                    <a:pt x="28" y="239"/>
                  </a:lnTo>
                  <a:lnTo>
                    <a:pt x="28" y="239"/>
                  </a:lnTo>
                  <a:lnTo>
                    <a:pt x="28" y="239"/>
                  </a:lnTo>
                  <a:lnTo>
                    <a:pt x="28" y="236"/>
                  </a:lnTo>
                  <a:lnTo>
                    <a:pt x="28" y="236"/>
                  </a:lnTo>
                  <a:lnTo>
                    <a:pt x="28" y="234"/>
                  </a:lnTo>
                  <a:lnTo>
                    <a:pt x="26" y="234"/>
                  </a:lnTo>
                  <a:lnTo>
                    <a:pt x="26" y="234"/>
                  </a:lnTo>
                  <a:lnTo>
                    <a:pt x="23" y="234"/>
                  </a:lnTo>
                  <a:lnTo>
                    <a:pt x="23" y="232"/>
                  </a:lnTo>
                  <a:lnTo>
                    <a:pt x="23" y="232"/>
                  </a:lnTo>
                  <a:lnTo>
                    <a:pt x="23" y="232"/>
                  </a:lnTo>
                  <a:lnTo>
                    <a:pt x="23" y="232"/>
                  </a:lnTo>
                  <a:lnTo>
                    <a:pt x="23" y="229"/>
                  </a:lnTo>
                  <a:lnTo>
                    <a:pt x="21" y="229"/>
                  </a:lnTo>
                  <a:lnTo>
                    <a:pt x="18" y="229"/>
                  </a:lnTo>
                  <a:lnTo>
                    <a:pt x="18" y="229"/>
                  </a:lnTo>
                  <a:lnTo>
                    <a:pt x="18" y="229"/>
                  </a:lnTo>
                  <a:lnTo>
                    <a:pt x="18" y="229"/>
                  </a:lnTo>
                  <a:lnTo>
                    <a:pt x="18" y="248"/>
                  </a:lnTo>
                  <a:lnTo>
                    <a:pt x="16" y="270"/>
                  </a:lnTo>
                  <a:lnTo>
                    <a:pt x="16" y="291"/>
                  </a:lnTo>
                  <a:lnTo>
                    <a:pt x="16" y="310"/>
                  </a:lnTo>
                  <a:lnTo>
                    <a:pt x="16" y="331"/>
                  </a:lnTo>
                  <a:lnTo>
                    <a:pt x="16" y="350"/>
                  </a:lnTo>
                  <a:lnTo>
                    <a:pt x="14" y="371"/>
                  </a:lnTo>
                  <a:lnTo>
                    <a:pt x="14" y="393"/>
                  </a:lnTo>
                  <a:lnTo>
                    <a:pt x="14" y="412"/>
                  </a:lnTo>
                  <a:lnTo>
                    <a:pt x="14" y="433"/>
                  </a:lnTo>
                  <a:lnTo>
                    <a:pt x="11" y="454"/>
                  </a:lnTo>
                  <a:lnTo>
                    <a:pt x="11" y="473"/>
                  </a:lnTo>
                  <a:lnTo>
                    <a:pt x="11" y="494"/>
                  </a:lnTo>
                  <a:lnTo>
                    <a:pt x="11" y="513"/>
                  </a:lnTo>
                  <a:lnTo>
                    <a:pt x="11" y="535"/>
                  </a:lnTo>
                  <a:lnTo>
                    <a:pt x="9" y="556"/>
                  </a:lnTo>
                  <a:lnTo>
                    <a:pt x="9" y="575"/>
                  </a:lnTo>
                  <a:lnTo>
                    <a:pt x="9" y="596"/>
                  </a:lnTo>
                  <a:lnTo>
                    <a:pt x="9" y="618"/>
                  </a:lnTo>
                  <a:lnTo>
                    <a:pt x="7" y="637"/>
                  </a:lnTo>
                  <a:lnTo>
                    <a:pt x="7" y="658"/>
                  </a:lnTo>
                  <a:lnTo>
                    <a:pt x="7" y="677"/>
                  </a:lnTo>
                  <a:lnTo>
                    <a:pt x="7" y="698"/>
                  </a:lnTo>
                  <a:lnTo>
                    <a:pt x="4" y="719"/>
                  </a:lnTo>
                  <a:lnTo>
                    <a:pt x="4" y="738"/>
                  </a:lnTo>
                  <a:lnTo>
                    <a:pt x="4" y="760"/>
                  </a:lnTo>
                  <a:lnTo>
                    <a:pt x="2" y="779"/>
                  </a:lnTo>
                  <a:lnTo>
                    <a:pt x="2" y="800"/>
                  </a:lnTo>
                  <a:lnTo>
                    <a:pt x="2" y="821"/>
                  </a:lnTo>
                  <a:lnTo>
                    <a:pt x="0" y="840"/>
                  </a:lnTo>
                  <a:lnTo>
                    <a:pt x="0" y="861"/>
                  </a:lnTo>
                  <a:lnTo>
                    <a:pt x="0" y="883"/>
                  </a:lnTo>
                  <a:lnTo>
                    <a:pt x="452" y="883"/>
                  </a:lnTo>
                  <a:lnTo>
                    <a:pt x="452" y="864"/>
                  </a:lnTo>
                  <a:lnTo>
                    <a:pt x="454" y="847"/>
                  </a:lnTo>
                  <a:lnTo>
                    <a:pt x="454" y="831"/>
                  </a:lnTo>
                  <a:lnTo>
                    <a:pt x="456" y="812"/>
                  </a:lnTo>
                  <a:lnTo>
                    <a:pt x="456" y="795"/>
                  </a:lnTo>
                  <a:lnTo>
                    <a:pt x="456" y="779"/>
                  </a:lnTo>
                  <a:lnTo>
                    <a:pt x="459" y="760"/>
                  </a:lnTo>
                  <a:lnTo>
                    <a:pt x="459" y="743"/>
                  </a:lnTo>
                  <a:lnTo>
                    <a:pt x="459" y="727"/>
                  </a:lnTo>
                  <a:lnTo>
                    <a:pt x="461" y="708"/>
                  </a:lnTo>
                  <a:lnTo>
                    <a:pt x="461" y="691"/>
                  </a:lnTo>
                  <a:lnTo>
                    <a:pt x="461" y="674"/>
                  </a:lnTo>
                  <a:lnTo>
                    <a:pt x="463" y="655"/>
                  </a:lnTo>
                  <a:lnTo>
                    <a:pt x="463" y="639"/>
                  </a:lnTo>
                  <a:lnTo>
                    <a:pt x="463" y="622"/>
                  </a:lnTo>
                  <a:lnTo>
                    <a:pt x="466" y="606"/>
                  </a:lnTo>
                  <a:lnTo>
                    <a:pt x="466" y="587"/>
                  </a:lnTo>
                  <a:lnTo>
                    <a:pt x="466" y="570"/>
                  </a:lnTo>
                  <a:lnTo>
                    <a:pt x="468" y="554"/>
                  </a:lnTo>
                  <a:lnTo>
                    <a:pt x="468" y="535"/>
                  </a:lnTo>
                  <a:lnTo>
                    <a:pt x="468" y="518"/>
                  </a:lnTo>
                  <a:lnTo>
                    <a:pt x="471" y="502"/>
                  </a:lnTo>
                  <a:lnTo>
                    <a:pt x="471" y="483"/>
                  </a:lnTo>
                  <a:lnTo>
                    <a:pt x="471" y="466"/>
                  </a:lnTo>
                  <a:lnTo>
                    <a:pt x="471" y="449"/>
                  </a:lnTo>
                  <a:lnTo>
                    <a:pt x="473" y="431"/>
                  </a:lnTo>
                  <a:lnTo>
                    <a:pt x="473" y="414"/>
                  </a:lnTo>
                  <a:lnTo>
                    <a:pt x="473" y="397"/>
                  </a:lnTo>
                  <a:lnTo>
                    <a:pt x="475" y="378"/>
                  </a:lnTo>
                  <a:lnTo>
                    <a:pt x="475" y="362"/>
                  </a:lnTo>
                  <a:lnTo>
                    <a:pt x="475" y="345"/>
                  </a:lnTo>
                  <a:lnTo>
                    <a:pt x="475" y="329"/>
                  </a:lnTo>
                  <a:lnTo>
                    <a:pt x="475" y="326"/>
                  </a:lnTo>
                  <a:lnTo>
                    <a:pt x="475" y="326"/>
                  </a:lnTo>
                  <a:close/>
                  <a:moveTo>
                    <a:pt x="407" y="28"/>
                  </a:moveTo>
                  <a:lnTo>
                    <a:pt x="409" y="28"/>
                  </a:lnTo>
                  <a:lnTo>
                    <a:pt x="409" y="28"/>
                  </a:lnTo>
                  <a:lnTo>
                    <a:pt x="409" y="28"/>
                  </a:lnTo>
                  <a:lnTo>
                    <a:pt x="409" y="28"/>
                  </a:lnTo>
                  <a:lnTo>
                    <a:pt x="409" y="28"/>
                  </a:lnTo>
                  <a:lnTo>
                    <a:pt x="409" y="28"/>
                  </a:lnTo>
                  <a:lnTo>
                    <a:pt x="411" y="28"/>
                  </a:lnTo>
                  <a:lnTo>
                    <a:pt x="414" y="23"/>
                  </a:lnTo>
                  <a:lnTo>
                    <a:pt x="414" y="21"/>
                  </a:lnTo>
                  <a:lnTo>
                    <a:pt x="416" y="21"/>
                  </a:lnTo>
                  <a:lnTo>
                    <a:pt x="416" y="19"/>
                  </a:lnTo>
                  <a:lnTo>
                    <a:pt x="416" y="16"/>
                  </a:lnTo>
                  <a:lnTo>
                    <a:pt x="418" y="14"/>
                  </a:lnTo>
                  <a:lnTo>
                    <a:pt x="418" y="14"/>
                  </a:lnTo>
                  <a:lnTo>
                    <a:pt x="418" y="14"/>
                  </a:lnTo>
                  <a:lnTo>
                    <a:pt x="418" y="14"/>
                  </a:lnTo>
                  <a:lnTo>
                    <a:pt x="421" y="14"/>
                  </a:lnTo>
                  <a:lnTo>
                    <a:pt x="421" y="11"/>
                  </a:lnTo>
                  <a:lnTo>
                    <a:pt x="421" y="9"/>
                  </a:lnTo>
                  <a:lnTo>
                    <a:pt x="421" y="7"/>
                  </a:lnTo>
                  <a:lnTo>
                    <a:pt x="423" y="4"/>
                  </a:lnTo>
                  <a:lnTo>
                    <a:pt x="423" y="2"/>
                  </a:lnTo>
                  <a:lnTo>
                    <a:pt x="423" y="4"/>
                  </a:lnTo>
                  <a:lnTo>
                    <a:pt x="421" y="4"/>
                  </a:lnTo>
                  <a:lnTo>
                    <a:pt x="421" y="4"/>
                  </a:lnTo>
                  <a:lnTo>
                    <a:pt x="421" y="4"/>
                  </a:lnTo>
                  <a:lnTo>
                    <a:pt x="421" y="4"/>
                  </a:lnTo>
                  <a:lnTo>
                    <a:pt x="421" y="4"/>
                  </a:lnTo>
                  <a:lnTo>
                    <a:pt x="421" y="4"/>
                  </a:lnTo>
                  <a:lnTo>
                    <a:pt x="421" y="4"/>
                  </a:lnTo>
                  <a:lnTo>
                    <a:pt x="421" y="7"/>
                  </a:lnTo>
                  <a:lnTo>
                    <a:pt x="421" y="7"/>
                  </a:lnTo>
                  <a:lnTo>
                    <a:pt x="421" y="7"/>
                  </a:lnTo>
                  <a:lnTo>
                    <a:pt x="418" y="9"/>
                  </a:lnTo>
                  <a:lnTo>
                    <a:pt x="418" y="9"/>
                  </a:lnTo>
                  <a:lnTo>
                    <a:pt x="418" y="11"/>
                  </a:lnTo>
                  <a:lnTo>
                    <a:pt x="416" y="11"/>
                  </a:lnTo>
                  <a:lnTo>
                    <a:pt x="414" y="16"/>
                  </a:lnTo>
                  <a:lnTo>
                    <a:pt x="414" y="19"/>
                  </a:lnTo>
                  <a:lnTo>
                    <a:pt x="414" y="19"/>
                  </a:lnTo>
                  <a:lnTo>
                    <a:pt x="414" y="21"/>
                  </a:lnTo>
                  <a:lnTo>
                    <a:pt x="411" y="21"/>
                  </a:lnTo>
                  <a:lnTo>
                    <a:pt x="411" y="23"/>
                  </a:lnTo>
                  <a:lnTo>
                    <a:pt x="409" y="23"/>
                  </a:lnTo>
                  <a:lnTo>
                    <a:pt x="409" y="26"/>
                  </a:lnTo>
                  <a:lnTo>
                    <a:pt x="407" y="26"/>
                  </a:lnTo>
                  <a:lnTo>
                    <a:pt x="409" y="26"/>
                  </a:lnTo>
                  <a:lnTo>
                    <a:pt x="409" y="28"/>
                  </a:lnTo>
                  <a:lnTo>
                    <a:pt x="407" y="28"/>
                  </a:lnTo>
                  <a:close/>
                  <a:moveTo>
                    <a:pt x="201" y="4"/>
                  </a:moveTo>
                  <a:lnTo>
                    <a:pt x="203" y="4"/>
                  </a:lnTo>
                  <a:lnTo>
                    <a:pt x="203" y="7"/>
                  </a:lnTo>
                  <a:lnTo>
                    <a:pt x="203" y="7"/>
                  </a:lnTo>
                  <a:lnTo>
                    <a:pt x="203" y="7"/>
                  </a:lnTo>
                  <a:lnTo>
                    <a:pt x="203" y="9"/>
                  </a:lnTo>
                  <a:lnTo>
                    <a:pt x="203" y="9"/>
                  </a:lnTo>
                  <a:lnTo>
                    <a:pt x="203" y="9"/>
                  </a:lnTo>
                  <a:lnTo>
                    <a:pt x="203" y="11"/>
                  </a:lnTo>
                  <a:lnTo>
                    <a:pt x="203" y="11"/>
                  </a:lnTo>
                  <a:lnTo>
                    <a:pt x="203" y="11"/>
                  </a:lnTo>
                  <a:lnTo>
                    <a:pt x="203" y="11"/>
                  </a:lnTo>
                  <a:lnTo>
                    <a:pt x="205" y="14"/>
                  </a:lnTo>
                  <a:lnTo>
                    <a:pt x="205" y="16"/>
                  </a:lnTo>
                  <a:lnTo>
                    <a:pt x="205" y="19"/>
                  </a:lnTo>
                  <a:lnTo>
                    <a:pt x="205" y="21"/>
                  </a:lnTo>
                  <a:lnTo>
                    <a:pt x="208" y="21"/>
                  </a:lnTo>
                  <a:lnTo>
                    <a:pt x="208" y="21"/>
                  </a:lnTo>
                  <a:lnTo>
                    <a:pt x="208" y="19"/>
                  </a:lnTo>
                  <a:lnTo>
                    <a:pt x="210" y="16"/>
                  </a:lnTo>
                  <a:lnTo>
                    <a:pt x="208" y="14"/>
                  </a:lnTo>
                  <a:lnTo>
                    <a:pt x="208" y="14"/>
                  </a:lnTo>
                  <a:lnTo>
                    <a:pt x="208" y="11"/>
                  </a:lnTo>
                  <a:lnTo>
                    <a:pt x="210" y="11"/>
                  </a:lnTo>
                  <a:lnTo>
                    <a:pt x="208" y="11"/>
                  </a:lnTo>
                  <a:lnTo>
                    <a:pt x="208" y="11"/>
                  </a:lnTo>
                  <a:lnTo>
                    <a:pt x="208" y="11"/>
                  </a:lnTo>
                  <a:lnTo>
                    <a:pt x="208" y="9"/>
                  </a:lnTo>
                  <a:lnTo>
                    <a:pt x="208" y="9"/>
                  </a:lnTo>
                  <a:lnTo>
                    <a:pt x="208" y="9"/>
                  </a:lnTo>
                  <a:lnTo>
                    <a:pt x="208" y="9"/>
                  </a:lnTo>
                  <a:lnTo>
                    <a:pt x="208" y="9"/>
                  </a:lnTo>
                  <a:lnTo>
                    <a:pt x="208" y="7"/>
                  </a:lnTo>
                  <a:lnTo>
                    <a:pt x="208" y="7"/>
                  </a:lnTo>
                  <a:lnTo>
                    <a:pt x="208" y="7"/>
                  </a:lnTo>
                  <a:lnTo>
                    <a:pt x="208" y="4"/>
                  </a:lnTo>
                  <a:lnTo>
                    <a:pt x="208" y="4"/>
                  </a:lnTo>
                  <a:lnTo>
                    <a:pt x="208" y="4"/>
                  </a:lnTo>
                  <a:lnTo>
                    <a:pt x="208" y="2"/>
                  </a:lnTo>
                  <a:lnTo>
                    <a:pt x="208" y="2"/>
                  </a:lnTo>
                  <a:lnTo>
                    <a:pt x="208" y="2"/>
                  </a:lnTo>
                  <a:lnTo>
                    <a:pt x="208" y="0"/>
                  </a:lnTo>
                  <a:lnTo>
                    <a:pt x="208" y="0"/>
                  </a:lnTo>
                  <a:lnTo>
                    <a:pt x="208" y="0"/>
                  </a:lnTo>
                  <a:lnTo>
                    <a:pt x="205" y="0"/>
                  </a:lnTo>
                  <a:lnTo>
                    <a:pt x="205" y="2"/>
                  </a:lnTo>
                  <a:lnTo>
                    <a:pt x="205" y="2"/>
                  </a:lnTo>
                  <a:lnTo>
                    <a:pt x="205" y="4"/>
                  </a:lnTo>
                  <a:lnTo>
                    <a:pt x="205" y="4"/>
                  </a:lnTo>
                  <a:lnTo>
                    <a:pt x="203" y="4"/>
                  </a:lnTo>
                  <a:lnTo>
                    <a:pt x="203" y="4"/>
                  </a:lnTo>
                  <a:lnTo>
                    <a:pt x="203" y="4"/>
                  </a:lnTo>
                  <a:lnTo>
                    <a:pt x="201" y="4"/>
                  </a:lnTo>
                  <a:lnTo>
                    <a:pt x="201" y="4"/>
                  </a:lnTo>
                  <a:lnTo>
                    <a:pt x="201" y="4"/>
                  </a:lnTo>
                  <a:lnTo>
                    <a:pt x="201" y="4"/>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5" name="Freeform 114"/>
            <p:cNvSpPr>
              <a:spLocks noEditPoints="1"/>
            </p:cNvSpPr>
            <p:nvPr/>
          </p:nvSpPr>
          <p:spPr bwMode="auto">
            <a:xfrm>
              <a:off x="5180" y="2212"/>
              <a:ext cx="660" cy="552"/>
            </a:xfrm>
            <a:custGeom>
              <a:avLst/>
              <a:gdLst>
                <a:gd name="T0" fmla="*/ 634 w 660"/>
                <a:gd name="T1" fmla="*/ 12 h 552"/>
                <a:gd name="T2" fmla="*/ 611 w 660"/>
                <a:gd name="T3" fmla="*/ 7 h 552"/>
                <a:gd name="T4" fmla="*/ 603 w 660"/>
                <a:gd name="T5" fmla="*/ 7 h 552"/>
                <a:gd name="T6" fmla="*/ 580 w 660"/>
                <a:gd name="T7" fmla="*/ 22 h 552"/>
                <a:gd name="T8" fmla="*/ 580 w 660"/>
                <a:gd name="T9" fmla="*/ 36 h 552"/>
                <a:gd name="T10" fmla="*/ 570 w 660"/>
                <a:gd name="T11" fmla="*/ 45 h 552"/>
                <a:gd name="T12" fmla="*/ 558 w 660"/>
                <a:gd name="T13" fmla="*/ 45 h 552"/>
                <a:gd name="T14" fmla="*/ 547 w 660"/>
                <a:gd name="T15" fmla="*/ 57 h 552"/>
                <a:gd name="T16" fmla="*/ 532 w 660"/>
                <a:gd name="T17" fmla="*/ 40 h 552"/>
                <a:gd name="T18" fmla="*/ 495 w 660"/>
                <a:gd name="T19" fmla="*/ 22 h 552"/>
                <a:gd name="T20" fmla="*/ 457 w 660"/>
                <a:gd name="T21" fmla="*/ 24 h 552"/>
                <a:gd name="T22" fmla="*/ 428 w 660"/>
                <a:gd name="T23" fmla="*/ 48 h 552"/>
                <a:gd name="T24" fmla="*/ 9 w 660"/>
                <a:gd name="T25" fmla="*/ 348 h 552"/>
                <a:gd name="T26" fmla="*/ 26 w 660"/>
                <a:gd name="T27" fmla="*/ 353 h 552"/>
                <a:gd name="T28" fmla="*/ 54 w 660"/>
                <a:gd name="T29" fmla="*/ 353 h 552"/>
                <a:gd name="T30" fmla="*/ 69 w 660"/>
                <a:gd name="T31" fmla="*/ 362 h 552"/>
                <a:gd name="T32" fmla="*/ 76 w 660"/>
                <a:gd name="T33" fmla="*/ 389 h 552"/>
                <a:gd name="T34" fmla="*/ 85 w 660"/>
                <a:gd name="T35" fmla="*/ 377 h 552"/>
                <a:gd name="T36" fmla="*/ 106 w 660"/>
                <a:gd name="T37" fmla="*/ 386 h 552"/>
                <a:gd name="T38" fmla="*/ 109 w 660"/>
                <a:gd name="T39" fmla="*/ 403 h 552"/>
                <a:gd name="T40" fmla="*/ 128 w 660"/>
                <a:gd name="T41" fmla="*/ 429 h 552"/>
                <a:gd name="T42" fmla="*/ 151 w 660"/>
                <a:gd name="T43" fmla="*/ 448 h 552"/>
                <a:gd name="T44" fmla="*/ 180 w 660"/>
                <a:gd name="T45" fmla="*/ 467 h 552"/>
                <a:gd name="T46" fmla="*/ 222 w 660"/>
                <a:gd name="T47" fmla="*/ 460 h 552"/>
                <a:gd name="T48" fmla="*/ 253 w 660"/>
                <a:gd name="T49" fmla="*/ 460 h 552"/>
                <a:gd name="T50" fmla="*/ 274 w 660"/>
                <a:gd name="T51" fmla="*/ 467 h 552"/>
                <a:gd name="T52" fmla="*/ 284 w 660"/>
                <a:gd name="T53" fmla="*/ 469 h 552"/>
                <a:gd name="T54" fmla="*/ 298 w 660"/>
                <a:gd name="T55" fmla="*/ 460 h 552"/>
                <a:gd name="T56" fmla="*/ 324 w 660"/>
                <a:gd name="T57" fmla="*/ 464 h 552"/>
                <a:gd name="T58" fmla="*/ 331 w 660"/>
                <a:gd name="T59" fmla="*/ 488 h 552"/>
                <a:gd name="T60" fmla="*/ 343 w 660"/>
                <a:gd name="T61" fmla="*/ 514 h 552"/>
                <a:gd name="T62" fmla="*/ 416 w 660"/>
                <a:gd name="T63" fmla="*/ 531 h 552"/>
                <a:gd name="T64" fmla="*/ 414 w 660"/>
                <a:gd name="T65" fmla="*/ 519 h 552"/>
                <a:gd name="T66" fmla="*/ 426 w 660"/>
                <a:gd name="T67" fmla="*/ 488 h 552"/>
                <a:gd name="T68" fmla="*/ 431 w 660"/>
                <a:gd name="T69" fmla="*/ 467 h 552"/>
                <a:gd name="T70" fmla="*/ 442 w 660"/>
                <a:gd name="T71" fmla="*/ 445 h 552"/>
                <a:gd name="T72" fmla="*/ 459 w 660"/>
                <a:gd name="T73" fmla="*/ 417 h 552"/>
                <a:gd name="T74" fmla="*/ 473 w 660"/>
                <a:gd name="T75" fmla="*/ 407 h 552"/>
                <a:gd name="T76" fmla="*/ 473 w 660"/>
                <a:gd name="T77" fmla="*/ 391 h 552"/>
                <a:gd name="T78" fmla="*/ 483 w 660"/>
                <a:gd name="T79" fmla="*/ 370 h 552"/>
                <a:gd name="T80" fmla="*/ 502 w 660"/>
                <a:gd name="T81" fmla="*/ 346 h 552"/>
                <a:gd name="T82" fmla="*/ 506 w 660"/>
                <a:gd name="T83" fmla="*/ 336 h 552"/>
                <a:gd name="T84" fmla="*/ 509 w 660"/>
                <a:gd name="T85" fmla="*/ 322 h 552"/>
                <a:gd name="T86" fmla="*/ 513 w 660"/>
                <a:gd name="T87" fmla="*/ 315 h 552"/>
                <a:gd name="T88" fmla="*/ 518 w 660"/>
                <a:gd name="T89" fmla="*/ 306 h 552"/>
                <a:gd name="T90" fmla="*/ 530 w 660"/>
                <a:gd name="T91" fmla="*/ 289 h 552"/>
                <a:gd name="T92" fmla="*/ 556 w 660"/>
                <a:gd name="T93" fmla="*/ 270 h 552"/>
                <a:gd name="T94" fmla="*/ 561 w 660"/>
                <a:gd name="T95" fmla="*/ 265 h 552"/>
                <a:gd name="T96" fmla="*/ 580 w 660"/>
                <a:gd name="T97" fmla="*/ 242 h 552"/>
                <a:gd name="T98" fmla="*/ 596 w 660"/>
                <a:gd name="T99" fmla="*/ 209 h 552"/>
                <a:gd name="T100" fmla="*/ 615 w 660"/>
                <a:gd name="T101" fmla="*/ 171 h 552"/>
                <a:gd name="T102" fmla="*/ 615 w 660"/>
                <a:gd name="T103" fmla="*/ 145 h 552"/>
                <a:gd name="T104" fmla="*/ 634 w 660"/>
                <a:gd name="T105" fmla="*/ 97 h 552"/>
                <a:gd name="T106" fmla="*/ 641 w 660"/>
                <a:gd name="T107" fmla="*/ 71 h 552"/>
                <a:gd name="T108" fmla="*/ 658 w 660"/>
                <a:gd name="T109" fmla="*/ 31 h 552"/>
                <a:gd name="T110" fmla="*/ 393 w 660"/>
                <a:gd name="T111" fmla="*/ 424 h 552"/>
                <a:gd name="T112" fmla="*/ 388 w 660"/>
                <a:gd name="T113" fmla="*/ 436 h 552"/>
                <a:gd name="T114" fmla="*/ 381 w 660"/>
                <a:gd name="T115" fmla="*/ 455 h 552"/>
                <a:gd name="T116" fmla="*/ 371 w 660"/>
                <a:gd name="T117" fmla="*/ 445 h 552"/>
                <a:gd name="T118" fmla="*/ 374 w 660"/>
                <a:gd name="T119" fmla="*/ 424 h 552"/>
                <a:gd name="T120" fmla="*/ 395 w 660"/>
                <a:gd name="T121" fmla="*/ 41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0" h="552">
                  <a:moveTo>
                    <a:pt x="660" y="10"/>
                  </a:moveTo>
                  <a:lnTo>
                    <a:pt x="660" y="7"/>
                  </a:lnTo>
                  <a:lnTo>
                    <a:pt x="660" y="5"/>
                  </a:lnTo>
                  <a:lnTo>
                    <a:pt x="660" y="3"/>
                  </a:lnTo>
                  <a:lnTo>
                    <a:pt x="660" y="3"/>
                  </a:lnTo>
                  <a:lnTo>
                    <a:pt x="658" y="3"/>
                  </a:lnTo>
                  <a:lnTo>
                    <a:pt x="656" y="0"/>
                  </a:lnTo>
                  <a:lnTo>
                    <a:pt x="656" y="3"/>
                  </a:lnTo>
                  <a:lnTo>
                    <a:pt x="651" y="5"/>
                  </a:lnTo>
                  <a:lnTo>
                    <a:pt x="648" y="5"/>
                  </a:lnTo>
                  <a:lnTo>
                    <a:pt x="646" y="5"/>
                  </a:lnTo>
                  <a:lnTo>
                    <a:pt x="646" y="5"/>
                  </a:lnTo>
                  <a:lnTo>
                    <a:pt x="641" y="7"/>
                  </a:lnTo>
                  <a:lnTo>
                    <a:pt x="641" y="7"/>
                  </a:lnTo>
                  <a:lnTo>
                    <a:pt x="639" y="7"/>
                  </a:lnTo>
                  <a:lnTo>
                    <a:pt x="639" y="7"/>
                  </a:lnTo>
                  <a:lnTo>
                    <a:pt x="639" y="7"/>
                  </a:lnTo>
                  <a:lnTo>
                    <a:pt x="639" y="10"/>
                  </a:lnTo>
                  <a:lnTo>
                    <a:pt x="639" y="10"/>
                  </a:lnTo>
                  <a:lnTo>
                    <a:pt x="639" y="10"/>
                  </a:lnTo>
                  <a:lnTo>
                    <a:pt x="639" y="10"/>
                  </a:lnTo>
                  <a:lnTo>
                    <a:pt x="637" y="12"/>
                  </a:lnTo>
                  <a:lnTo>
                    <a:pt x="637" y="12"/>
                  </a:lnTo>
                  <a:lnTo>
                    <a:pt x="634" y="12"/>
                  </a:lnTo>
                  <a:lnTo>
                    <a:pt x="634" y="12"/>
                  </a:lnTo>
                  <a:lnTo>
                    <a:pt x="634" y="12"/>
                  </a:lnTo>
                  <a:lnTo>
                    <a:pt x="634" y="12"/>
                  </a:lnTo>
                  <a:lnTo>
                    <a:pt x="634" y="12"/>
                  </a:lnTo>
                  <a:lnTo>
                    <a:pt x="634" y="12"/>
                  </a:lnTo>
                  <a:lnTo>
                    <a:pt x="629" y="12"/>
                  </a:lnTo>
                  <a:lnTo>
                    <a:pt x="629" y="12"/>
                  </a:lnTo>
                  <a:lnTo>
                    <a:pt x="629" y="12"/>
                  </a:lnTo>
                  <a:lnTo>
                    <a:pt x="627" y="12"/>
                  </a:lnTo>
                  <a:lnTo>
                    <a:pt x="627" y="12"/>
                  </a:lnTo>
                  <a:lnTo>
                    <a:pt x="625" y="10"/>
                  </a:lnTo>
                  <a:lnTo>
                    <a:pt x="625" y="10"/>
                  </a:lnTo>
                  <a:lnTo>
                    <a:pt x="622" y="10"/>
                  </a:lnTo>
                  <a:lnTo>
                    <a:pt x="622" y="10"/>
                  </a:lnTo>
                  <a:lnTo>
                    <a:pt x="622" y="10"/>
                  </a:lnTo>
                  <a:lnTo>
                    <a:pt x="622" y="10"/>
                  </a:lnTo>
                  <a:lnTo>
                    <a:pt x="622" y="12"/>
                  </a:lnTo>
                  <a:lnTo>
                    <a:pt x="620" y="12"/>
                  </a:lnTo>
                  <a:lnTo>
                    <a:pt x="620" y="12"/>
                  </a:lnTo>
                  <a:lnTo>
                    <a:pt x="620" y="12"/>
                  </a:lnTo>
                  <a:lnTo>
                    <a:pt x="618" y="12"/>
                  </a:lnTo>
                  <a:lnTo>
                    <a:pt x="618" y="12"/>
                  </a:lnTo>
                  <a:lnTo>
                    <a:pt x="618" y="12"/>
                  </a:lnTo>
                  <a:lnTo>
                    <a:pt x="613" y="10"/>
                  </a:lnTo>
                  <a:lnTo>
                    <a:pt x="613" y="10"/>
                  </a:lnTo>
                  <a:lnTo>
                    <a:pt x="611" y="7"/>
                  </a:lnTo>
                  <a:lnTo>
                    <a:pt x="611" y="7"/>
                  </a:lnTo>
                  <a:lnTo>
                    <a:pt x="611" y="7"/>
                  </a:lnTo>
                  <a:lnTo>
                    <a:pt x="611" y="10"/>
                  </a:lnTo>
                  <a:lnTo>
                    <a:pt x="611" y="10"/>
                  </a:lnTo>
                  <a:lnTo>
                    <a:pt x="611" y="10"/>
                  </a:lnTo>
                  <a:lnTo>
                    <a:pt x="611" y="10"/>
                  </a:lnTo>
                  <a:lnTo>
                    <a:pt x="611" y="10"/>
                  </a:lnTo>
                  <a:lnTo>
                    <a:pt x="611" y="10"/>
                  </a:lnTo>
                  <a:lnTo>
                    <a:pt x="608" y="10"/>
                  </a:lnTo>
                  <a:lnTo>
                    <a:pt x="608" y="10"/>
                  </a:lnTo>
                  <a:lnTo>
                    <a:pt x="608" y="10"/>
                  </a:lnTo>
                  <a:lnTo>
                    <a:pt x="608" y="10"/>
                  </a:lnTo>
                  <a:lnTo>
                    <a:pt x="608" y="10"/>
                  </a:lnTo>
                  <a:lnTo>
                    <a:pt x="608" y="10"/>
                  </a:lnTo>
                  <a:lnTo>
                    <a:pt x="608" y="10"/>
                  </a:lnTo>
                  <a:lnTo>
                    <a:pt x="608" y="10"/>
                  </a:lnTo>
                  <a:lnTo>
                    <a:pt x="608" y="10"/>
                  </a:lnTo>
                  <a:lnTo>
                    <a:pt x="608" y="10"/>
                  </a:lnTo>
                  <a:lnTo>
                    <a:pt x="608" y="7"/>
                  </a:lnTo>
                  <a:lnTo>
                    <a:pt x="606" y="7"/>
                  </a:lnTo>
                  <a:lnTo>
                    <a:pt x="606" y="7"/>
                  </a:lnTo>
                  <a:lnTo>
                    <a:pt x="606" y="7"/>
                  </a:lnTo>
                  <a:lnTo>
                    <a:pt x="606" y="7"/>
                  </a:lnTo>
                  <a:lnTo>
                    <a:pt x="606" y="7"/>
                  </a:lnTo>
                  <a:lnTo>
                    <a:pt x="603" y="7"/>
                  </a:lnTo>
                  <a:lnTo>
                    <a:pt x="603" y="10"/>
                  </a:lnTo>
                  <a:lnTo>
                    <a:pt x="601" y="10"/>
                  </a:lnTo>
                  <a:lnTo>
                    <a:pt x="601" y="10"/>
                  </a:lnTo>
                  <a:lnTo>
                    <a:pt x="601" y="12"/>
                  </a:lnTo>
                  <a:lnTo>
                    <a:pt x="601" y="12"/>
                  </a:lnTo>
                  <a:lnTo>
                    <a:pt x="601" y="12"/>
                  </a:lnTo>
                  <a:lnTo>
                    <a:pt x="601" y="12"/>
                  </a:lnTo>
                  <a:lnTo>
                    <a:pt x="599" y="12"/>
                  </a:lnTo>
                  <a:lnTo>
                    <a:pt x="599" y="14"/>
                  </a:lnTo>
                  <a:lnTo>
                    <a:pt x="596" y="14"/>
                  </a:lnTo>
                  <a:lnTo>
                    <a:pt x="594" y="14"/>
                  </a:lnTo>
                  <a:lnTo>
                    <a:pt x="594" y="14"/>
                  </a:lnTo>
                  <a:lnTo>
                    <a:pt x="594" y="14"/>
                  </a:lnTo>
                  <a:lnTo>
                    <a:pt x="592" y="17"/>
                  </a:lnTo>
                  <a:lnTo>
                    <a:pt x="592" y="17"/>
                  </a:lnTo>
                  <a:lnTo>
                    <a:pt x="592" y="17"/>
                  </a:lnTo>
                  <a:lnTo>
                    <a:pt x="592" y="17"/>
                  </a:lnTo>
                  <a:lnTo>
                    <a:pt x="589" y="17"/>
                  </a:lnTo>
                  <a:lnTo>
                    <a:pt x="589" y="17"/>
                  </a:lnTo>
                  <a:lnTo>
                    <a:pt x="587" y="17"/>
                  </a:lnTo>
                  <a:lnTo>
                    <a:pt x="587" y="17"/>
                  </a:lnTo>
                  <a:lnTo>
                    <a:pt x="582" y="19"/>
                  </a:lnTo>
                  <a:lnTo>
                    <a:pt x="582" y="22"/>
                  </a:lnTo>
                  <a:lnTo>
                    <a:pt x="580" y="22"/>
                  </a:lnTo>
                  <a:lnTo>
                    <a:pt x="580" y="22"/>
                  </a:lnTo>
                  <a:lnTo>
                    <a:pt x="580" y="22"/>
                  </a:lnTo>
                  <a:lnTo>
                    <a:pt x="577" y="22"/>
                  </a:lnTo>
                  <a:lnTo>
                    <a:pt x="577" y="22"/>
                  </a:lnTo>
                  <a:lnTo>
                    <a:pt x="577" y="22"/>
                  </a:lnTo>
                  <a:lnTo>
                    <a:pt x="577" y="22"/>
                  </a:lnTo>
                  <a:lnTo>
                    <a:pt x="577" y="24"/>
                  </a:lnTo>
                  <a:lnTo>
                    <a:pt x="577" y="24"/>
                  </a:lnTo>
                  <a:lnTo>
                    <a:pt x="577" y="24"/>
                  </a:lnTo>
                  <a:lnTo>
                    <a:pt x="577" y="24"/>
                  </a:lnTo>
                  <a:lnTo>
                    <a:pt x="577" y="26"/>
                  </a:lnTo>
                  <a:lnTo>
                    <a:pt x="577" y="26"/>
                  </a:lnTo>
                  <a:lnTo>
                    <a:pt x="577" y="26"/>
                  </a:lnTo>
                  <a:lnTo>
                    <a:pt x="577" y="29"/>
                  </a:lnTo>
                  <a:lnTo>
                    <a:pt x="577" y="29"/>
                  </a:lnTo>
                  <a:lnTo>
                    <a:pt x="577" y="29"/>
                  </a:lnTo>
                  <a:lnTo>
                    <a:pt x="580" y="29"/>
                  </a:lnTo>
                  <a:lnTo>
                    <a:pt x="580" y="31"/>
                  </a:lnTo>
                  <a:lnTo>
                    <a:pt x="582" y="31"/>
                  </a:lnTo>
                  <a:lnTo>
                    <a:pt x="582" y="33"/>
                  </a:lnTo>
                  <a:lnTo>
                    <a:pt x="582" y="33"/>
                  </a:lnTo>
                  <a:lnTo>
                    <a:pt x="580" y="33"/>
                  </a:lnTo>
                  <a:lnTo>
                    <a:pt x="580" y="33"/>
                  </a:lnTo>
                  <a:lnTo>
                    <a:pt x="580" y="33"/>
                  </a:lnTo>
                  <a:lnTo>
                    <a:pt x="580" y="33"/>
                  </a:lnTo>
                  <a:lnTo>
                    <a:pt x="580" y="36"/>
                  </a:lnTo>
                  <a:lnTo>
                    <a:pt x="580" y="36"/>
                  </a:lnTo>
                  <a:lnTo>
                    <a:pt x="580" y="38"/>
                  </a:lnTo>
                  <a:lnTo>
                    <a:pt x="580" y="38"/>
                  </a:lnTo>
                  <a:lnTo>
                    <a:pt x="580" y="40"/>
                  </a:lnTo>
                  <a:lnTo>
                    <a:pt x="577" y="40"/>
                  </a:lnTo>
                  <a:lnTo>
                    <a:pt x="577" y="40"/>
                  </a:lnTo>
                  <a:lnTo>
                    <a:pt x="577" y="43"/>
                  </a:lnTo>
                  <a:lnTo>
                    <a:pt x="577" y="43"/>
                  </a:lnTo>
                  <a:lnTo>
                    <a:pt x="577" y="43"/>
                  </a:lnTo>
                  <a:lnTo>
                    <a:pt x="577" y="43"/>
                  </a:lnTo>
                  <a:lnTo>
                    <a:pt x="577" y="43"/>
                  </a:lnTo>
                  <a:lnTo>
                    <a:pt x="577" y="45"/>
                  </a:lnTo>
                  <a:lnTo>
                    <a:pt x="577" y="45"/>
                  </a:lnTo>
                  <a:lnTo>
                    <a:pt x="577" y="45"/>
                  </a:lnTo>
                  <a:lnTo>
                    <a:pt x="577" y="45"/>
                  </a:lnTo>
                  <a:lnTo>
                    <a:pt x="575" y="45"/>
                  </a:lnTo>
                  <a:lnTo>
                    <a:pt x="575" y="45"/>
                  </a:lnTo>
                  <a:lnTo>
                    <a:pt x="575" y="45"/>
                  </a:lnTo>
                  <a:lnTo>
                    <a:pt x="573" y="45"/>
                  </a:lnTo>
                  <a:lnTo>
                    <a:pt x="573" y="45"/>
                  </a:lnTo>
                  <a:lnTo>
                    <a:pt x="573" y="45"/>
                  </a:lnTo>
                  <a:lnTo>
                    <a:pt x="573" y="45"/>
                  </a:lnTo>
                  <a:lnTo>
                    <a:pt x="570" y="45"/>
                  </a:lnTo>
                  <a:lnTo>
                    <a:pt x="570" y="45"/>
                  </a:lnTo>
                  <a:lnTo>
                    <a:pt x="570" y="45"/>
                  </a:lnTo>
                  <a:lnTo>
                    <a:pt x="570" y="45"/>
                  </a:lnTo>
                  <a:lnTo>
                    <a:pt x="570" y="45"/>
                  </a:lnTo>
                  <a:lnTo>
                    <a:pt x="568" y="45"/>
                  </a:lnTo>
                  <a:lnTo>
                    <a:pt x="568" y="45"/>
                  </a:lnTo>
                  <a:lnTo>
                    <a:pt x="568" y="45"/>
                  </a:lnTo>
                  <a:lnTo>
                    <a:pt x="568" y="48"/>
                  </a:lnTo>
                  <a:lnTo>
                    <a:pt x="568" y="48"/>
                  </a:lnTo>
                  <a:lnTo>
                    <a:pt x="568" y="48"/>
                  </a:lnTo>
                  <a:lnTo>
                    <a:pt x="568" y="48"/>
                  </a:lnTo>
                  <a:lnTo>
                    <a:pt x="568" y="48"/>
                  </a:lnTo>
                  <a:lnTo>
                    <a:pt x="566" y="48"/>
                  </a:lnTo>
                  <a:lnTo>
                    <a:pt x="566" y="48"/>
                  </a:lnTo>
                  <a:lnTo>
                    <a:pt x="566" y="48"/>
                  </a:lnTo>
                  <a:lnTo>
                    <a:pt x="566" y="48"/>
                  </a:lnTo>
                  <a:lnTo>
                    <a:pt x="566" y="48"/>
                  </a:lnTo>
                  <a:lnTo>
                    <a:pt x="566" y="48"/>
                  </a:lnTo>
                  <a:lnTo>
                    <a:pt x="566" y="48"/>
                  </a:lnTo>
                  <a:lnTo>
                    <a:pt x="566" y="48"/>
                  </a:lnTo>
                  <a:lnTo>
                    <a:pt x="563" y="43"/>
                  </a:lnTo>
                  <a:lnTo>
                    <a:pt x="563" y="43"/>
                  </a:lnTo>
                  <a:lnTo>
                    <a:pt x="563" y="43"/>
                  </a:lnTo>
                  <a:lnTo>
                    <a:pt x="563" y="43"/>
                  </a:lnTo>
                  <a:lnTo>
                    <a:pt x="561" y="43"/>
                  </a:lnTo>
                  <a:lnTo>
                    <a:pt x="561" y="45"/>
                  </a:lnTo>
                  <a:lnTo>
                    <a:pt x="558" y="45"/>
                  </a:lnTo>
                  <a:lnTo>
                    <a:pt x="558" y="45"/>
                  </a:lnTo>
                  <a:lnTo>
                    <a:pt x="558" y="45"/>
                  </a:lnTo>
                  <a:lnTo>
                    <a:pt x="558" y="45"/>
                  </a:lnTo>
                  <a:lnTo>
                    <a:pt x="556" y="45"/>
                  </a:lnTo>
                  <a:lnTo>
                    <a:pt x="556" y="45"/>
                  </a:lnTo>
                  <a:lnTo>
                    <a:pt x="556" y="48"/>
                  </a:lnTo>
                  <a:lnTo>
                    <a:pt x="556" y="48"/>
                  </a:lnTo>
                  <a:lnTo>
                    <a:pt x="556" y="48"/>
                  </a:lnTo>
                  <a:lnTo>
                    <a:pt x="556" y="48"/>
                  </a:lnTo>
                  <a:lnTo>
                    <a:pt x="554" y="48"/>
                  </a:lnTo>
                  <a:lnTo>
                    <a:pt x="554" y="48"/>
                  </a:lnTo>
                  <a:lnTo>
                    <a:pt x="554" y="48"/>
                  </a:lnTo>
                  <a:lnTo>
                    <a:pt x="554" y="48"/>
                  </a:lnTo>
                  <a:lnTo>
                    <a:pt x="551" y="50"/>
                  </a:lnTo>
                  <a:lnTo>
                    <a:pt x="551" y="52"/>
                  </a:lnTo>
                  <a:lnTo>
                    <a:pt x="551" y="52"/>
                  </a:lnTo>
                  <a:lnTo>
                    <a:pt x="551" y="52"/>
                  </a:lnTo>
                  <a:lnTo>
                    <a:pt x="551" y="55"/>
                  </a:lnTo>
                  <a:lnTo>
                    <a:pt x="549" y="55"/>
                  </a:lnTo>
                  <a:lnTo>
                    <a:pt x="549" y="55"/>
                  </a:lnTo>
                  <a:lnTo>
                    <a:pt x="549" y="57"/>
                  </a:lnTo>
                  <a:lnTo>
                    <a:pt x="549" y="57"/>
                  </a:lnTo>
                  <a:lnTo>
                    <a:pt x="549" y="57"/>
                  </a:lnTo>
                  <a:lnTo>
                    <a:pt x="547" y="57"/>
                  </a:lnTo>
                  <a:lnTo>
                    <a:pt x="547" y="57"/>
                  </a:lnTo>
                  <a:lnTo>
                    <a:pt x="547" y="59"/>
                  </a:lnTo>
                  <a:lnTo>
                    <a:pt x="547" y="59"/>
                  </a:lnTo>
                  <a:lnTo>
                    <a:pt x="544" y="59"/>
                  </a:lnTo>
                  <a:lnTo>
                    <a:pt x="544" y="59"/>
                  </a:lnTo>
                  <a:lnTo>
                    <a:pt x="544" y="59"/>
                  </a:lnTo>
                  <a:lnTo>
                    <a:pt x="542" y="59"/>
                  </a:lnTo>
                  <a:lnTo>
                    <a:pt x="542" y="59"/>
                  </a:lnTo>
                  <a:lnTo>
                    <a:pt x="542" y="57"/>
                  </a:lnTo>
                  <a:lnTo>
                    <a:pt x="542" y="57"/>
                  </a:lnTo>
                  <a:lnTo>
                    <a:pt x="542" y="57"/>
                  </a:lnTo>
                  <a:lnTo>
                    <a:pt x="542" y="57"/>
                  </a:lnTo>
                  <a:lnTo>
                    <a:pt x="542" y="55"/>
                  </a:lnTo>
                  <a:lnTo>
                    <a:pt x="542" y="52"/>
                  </a:lnTo>
                  <a:lnTo>
                    <a:pt x="542" y="52"/>
                  </a:lnTo>
                  <a:lnTo>
                    <a:pt x="542" y="52"/>
                  </a:lnTo>
                  <a:lnTo>
                    <a:pt x="542" y="50"/>
                  </a:lnTo>
                  <a:lnTo>
                    <a:pt x="542" y="50"/>
                  </a:lnTo>
                  <a:lnTo>
                    <a:pt x="542" y="50"/>
                  </a:lnTo>
                  <a:lnTo>
                    <a:pt x="542" y="50"/>
                  </a:lnTo>
                  <a:lnTo>
                    <a:pt x="542" y="45"/>
                  </a:lnTo>
                  <a:lnTo>
                    <a:pt x="537" y="43"/>
                  </a:lnTo>
                  <a:lnTo>
                    <a:pt x="535" y="40"/>
                  </a:lnTo>
                  <a:lnTo>
                    <a:pt x="535" y="40"/>
                  </a:lnTo>
                  <a:lnTo>
                    <a:pt x="535" y="40"/>
                  </a:lnTo>
                  <a:lnTo>
                    <a:pt x="532" y="40"/>
                  </a:lnTo>
                  <a:lnTo>
                    <a:pt x="530" y="40"/>
                  </a:lnTo>
                  <a:lnTo>
                    <a:pt x="530" y="40"/>
                  </a:lnTo>
                  <a:lnTo>
                    <a:pt x="530" y="38"/>
                  </a:lnTo>
                  <a:lnTo>
                    <a:pt x="530" y="38"/>
                  </a:lnTo>
                  <a:lnTo>
                    <a:pt x="530" y="36"/>
                  </a:lnTo>
                  <a:lnTo>
                    <a:pt x="530" y="33"/>
                  </a:lnTo>
                  <a:lnTo>
                    <a:pt x="530" y="33"/>
                  </a:lnTo>
                  <a:lnTo>
                    <a:pt x="528" y="33"/>
                  </a:lnTo>
                  <a:lnTo>
                    <a:pt x="528" y="33"/>
                  </a:lnTo>
                  <a:lnTo>
                    <a:pt x="525" y="33"/>
                  </a:lnTo>
                  <a:lnTo>
                    <a:pt x="525" y="33"/>
                  </a:lnTo>
                  <a:lnTo>
                    <a:pt x="525" y="31"/>
                  </a:lnTo>
                  <a:lnTo>
                    <a:pt x="523" y="31"/>
                  </a:lnTo>
                  <a:lnTo>
                    <a:pt x="521" y="31"/>
                  </a:lnTo>
                  <a:lnTo>
                    <a:pt x="521" y="29"/>
                  </a:lnTo>
                  <a:lnTo>
                    <a:pt x="518" y="29"/>
                  </a:lnTo>
                  <a:lnTo>
                    <a:pt x="516" y="29"/>
                  </a:lnTo>
                  <a:lnTo>
                    <a:pt x="511" y="29"/>
                  </a:lnTo>
                  <a:lnTo>
                    <a:pt x="509" y="31"/>
                  </a:lnTo>
                  <a:lnTo>
                    <a:pt x="502" y="29"/>
                  </a:lnTo>
                  <a:lnTo>
                    <a:pt x="502" y="29"/>
                  </a:lnTo>
                  <a:lnTo>
                    <a:pt x="499" y="29"/>
                  </a:lnTo>
                  <a:lnTo>
                    <a:pt x="497" y="24"/>
                  </a:lnTo>
                  <a:lnTo>
                    <a:pt x="495" y="24"/>
                  </a:lnTo>
                  <a:lnTo>
                    <a:pt x="495" y="22"/>
                  </a:lnTo>
                  <a:lnTo>
                    <a:pt x="492" y="24"/>
                  </a:lnTo>
                  <a:lnTo>
                    <a:pt x="492" y="24"/>
                  </a:lnTo>
                  <a:lnTo>
                    <a:pt x="490" y="24"/>
                  </a:lnTo>
                  <a:lnTo>
                    <a:pt x="487" y="24"/>
                  </a:lnTo>
                  <a:lnTo>
                    <a:pt x="487" y="24"/>
                  </a:lnTo>
                  <a:lnTo>
                    <a:pt x="483" y="24"/>
                  </a:lnTo>
                  <a:lnTo>
                    <a:pt x="480" y="26"/>
                  </a:lnTo>
                  <a:lnTo>
                    <a:pt x="480" y="26"/>
                  </a:lnTo>
                  <a:lnTo>
                    <a:pt x="478" y="26"/>
                  </a:lnTo>
                  <a:lnTo>
                    <a:pt x="478" y="26"/>
                  </a:lnTo>
                  <a:lnTo>
                    <a:pt x="476" y="26"/>
                  </a:lnTo>
                  <a:lnTo>
                    <a:pt x="473" y="26"/>
                  </a:lnTo>
                  <a:lnTo>
                    <a:pt x="471" y="26"/>
                  </a:lnTo>
                  <a:lnTo>
                    <a:pt x="466" y="26"/>
                  </a:lnTo>
                  <a:lnTo>
                    <a:pt x="466" y="26"/>
                  </a:lnTo>
                  <a:lnTo>
                    <a:pt x="464" y="26"/>
                  </a:lnTo>
                  <a:lnTo>
                    <a:pt x="464" y="29"/>
                  </a:lnTo>
                  <a:lnTo>
                    <a:pt x="464" y="26"/>
                  </a:lnTo>
                  <a:lnTo>
                    <a:pt x="461" y="26"/>
                  </a:lnTo>
                  <a:lnTo>
                    <a:pt x="461" y="26"/>
                  </a:lnTo>
                  <a:lnTo>
                    <a:pt x="459" y="26"/>
                  </a:lnTo>
                  <a:lnTo>
                    <a:pt x="459" y="26"/>
                  </a:lnTo>
                  <a:lnTo>
                    <a:pt x="459" y="24"/>
                  </a:lnTo>
                  <a:lnTo>
                    <a:pt x="459" y="24"/>
                  </a:lnTo>
                  <a:lnTo>
                    <a:pt x="457" y="24"/>
                  </a:lnTo>
                  <a:lnTo>
                    <a:pt x="452" y="26"/>
                  </a:lnTo>
                  <a:lnTo>
                    <a:pt x="452" y="26"/>
                  </a:lnTo>
                  <a:lnTo>
                    <a:pt x="450" y="31"/>
                  </a:lnTo>
                  <a:lnTo>
                    <a:pt x="450" y="31"/>
                  </a:lnTo>
                  <a:lnTo>
                    <a:pt x="447" y="31"/>
                  </a:lnTo>
                  <a:lnTo>
                    <a:pt x="447" y="31"/>
                  </a:lnTo>
                  <a:lnTo>
                    <a:pt x="442" y="36"/>
                  </a:lnTo>
                  <a:lnTo>
                    <a:pt x="440" y="36"/>
                  </a:lnTo>
                  <a:lnTo>
                    <a:pt x="440" y="36"/>
                  </a:lnTo>
                  <a:lnTo>
                    <a:pt x="440" y="36"/>
                  </a:lnTo>
                  <a:lnTo>
                    <a:pt x="440" y="36"/>
                  </a:lnTo>
                  <a:lnTo>
                    <a:pt x="438" y="36"/>
                  </a:lnTo>
                  <a:lnTo>
                    <a:pt x="438" y="38"/>
                  </a:lnTo>
                  <a:lnTo>
                    <a:pt x="438" y="38"/>
                  </a:lnTo>
                  <a:lnTo>
                    <a:pt x="438" y="38"/>
                  </a:lnTo>
                  <a:lnTo>
                    <a:pt x="435" y="38"/>
                  </a:lnTo>
                  <a:lnTo>
                    <a:pt x="435" y="40"/>
                  </a:lnTo>
                  <a:lnTo>
                    <a:pt x="433" y="40"/>
                  </a:lnTo>
                  <a:lnTo>
                    <a:pt x="433" y="40"/>
                  </a:lnTo>
                  <a:lnTo>
                    <a:pt x="431" y="40"/>
                  </a:lnTo>
                  <a:lnTo>
                    <a:pt x="431" y="43"/>
                  </a:lnTo>
                  <a:lnTo>
                    <a:pt x="431" y="45"/>
                  </a:lnTo>
                  <a:lnTo>
                    <a:pt x="431" y="45"/>
                  </a:lnTo>
                  <a:lnTo>
                    <a:pt x="428" y="48"/>
                  </a:lnTo>
                  <a:lnTo>
                    <a:pt x="428" y="48"/>
                  </a:lnTo>
                  <a:lnTo>
                    <a:pt x="426" y="48"/>
                  </a:lnTo>
                  <a:lnTo>
                    <a:pt x="426" y="50"/>
                  </a:lnTo>
                  <a:lnTo>
                    <a:pt x="424" y="50"/>
                  </a:lnTo>
                  <a:lnTo>
                    <a:pt x="28" y="50"/>
                  </a:lnTo>
                  <a:lnTo>
                    <a:pt x="26" y="69"/>
                  </a:lnTo>
                  <a:lnTo>
                    <a:pt x="24" y="85"/>
                  </a:lnTo>
                  <a:lnTo>
                    <a:pt x="24" y="104"/>
                  </a:lnTo>
                  <a:lnTo>
                    <a:pt x="21" y="123"/>
                  </a:lnTo>
                  <a:lnTo>
                    <a:pt x="19" y="142"/>
                  </a:lnTo>
                  <a:lnTo>
                    <a:pt x="19" y="161"/>
                  </a:lnTo>
                  <a:lnTo>
                    <a:pt x="16" y="178"/>
                  </a:lnTo>
                  <a:lnTo>
                    <a:pt x="14" y="197"/>
                  </a:lnTo>
                  <a:lnTo>
                    <a:pt x="14" y="216"/>
                  </a:lnTo>
                  <a:lnTo>
                    <a:pt x="12" y="235"/>
                  </a:lnTo>
                  <a:lnTo>
                    <a:pt x="9" y="251"/>
                  </a:lnTo>
                  <a:lnTo>
                    <a:pt x="7" y="270"/>
                  </a:lnTo>
                  <a:lnTo>
                    <a:pt x="7" y="289"/>
                  </a:lnTo>
                  <a:lnTo>
                    <a:pt x="5" y="308"/>
                  </a:lnTo>
                  <a:lnTo>
                    <a:pt x="2" y="325"/>
                  </a:lnTo>
                  <a:lnTo>
                    <a:pt x="0" y="344"/>
                  </a:lnTo>
                  <a:lnTo>
                    <a:pt x="2" y="346"/>
                  </a:lnTo>
                  <a:lnTo>
                    <a:pt x="2" y="346"/>
                  </a:lnTo>
                  <a:lnTo>
                    <a:pt x="7" y="346"/>
                  </a:lnTo>
                  <a:lnTo>
                    <a:pt x="7" y="346"/>
                  </a:lnTo>
                  <a:lnTo>
                    <a:pt x="9" y="348"/>
                  </a:lnTo>
                  <a:lnTo>
                    <a:pt x="9" y="348"/>
                  </a:lnTo>
                  <a:lnTo>
                    <a:pt x="9" y="348"/>
                  </a:lnTo>
                  <a:lnTo>
                    <a:pt x="9" y="348"/>
                  </a:lnTo>
                  <a:lnTo>
                    <a:pt x="12" y="348"/>
                  </a:lnTo>
                  <a:lnTo>
                    <a:pt x="12" y="348"/>
                  </a:lnTo>
                  <a:lnTo>
                    <a:pt x="12" y="346"/>
                  </a:lnTo>
                  <a:lnTo>
                    <a:pt x="12" y="346"/>
                  </a:lnTo>
                  <a:lnTo>
                    <a:pt x="12" y="348"/>
                  </a:lnTo>
                  <a:lnTo>
                    <a:pt x="12" y="348"/>
                  </a:lnTo>
                  <a:lnTo>
                    <a:pt x="14" y="348"/>
                  </a:lnTo>
                  <a:lnTo>
                    <a:pt x="14" y="348"/>
                  </a:lnTo>
                  <a:lnTo>
                    <a:pt x="14" y="348"/>
                  </a:lnTo>
                  <a:lnTo>
                    <a:pt x="14" y="348"/>
                  </a:lnTo>
                  <a:lnTo>
                    <a:pt x="14" y="348"/>
                  </a:lnTo>
                  <a:lnTo>
                    <a:pt x="16" y="351"/>
                  </a:lnTo>
                  <a:lnTo>
                    <a:pt x="16" y="351"/>
                  </a:lnTo>
                  <a:lnTo>
                    <a:pt x="16" y="351"/>
                  </a:lnTo>
                  <a:lnTo>
                    <a:pt x="19" y="351"/>
                  </a:lnTo>
                  <a:lnTo>
                    <a:pt x="19" y="351"/>
                  </a:lnTo>
                  <a:lnTo>
                    <a:pt x="19" y="351"/>
                  </a:lnTo>
                  <a:lnTo>
                    <a:pt x="21" y="351"/>
                  </a:lnTo>
                  <a:lnTo>
                    <a:pt x="21" y="353"/>
                  </a:lnTo>
                  <a:lnTo>
                    <a:pt x="21" y="353"/>
                  </a:lnTo>
                  <a:lnTo>
                    <a:pt x="24" y="353"/>
                  </a:lnTo>
                  <a:lnTo>
                    <a:pt x="26" y="353"/>
                  </a:lnTo>
                  <a:lnTo>
                    <a:pt x="26" y="355"/>
                  </a:lnTo>
                  <a:lnTo>
                    <a:pt x="26" y="355"/>
                  </a:lnTo>
                  <a:lnTo>
                    <a:pt x="26" y="355"/>
                  </a:lnTo>
                  <a:lnTo>
                    <a:pt x="26" y="355"/>
                  </a:lnTo>
                  <a:lnTo>
                    <a:pt x="28" y="355"/>
                  </a:lnTo>
                  <a:lnTo>
                    <a:pt x="28" y="355"/>
                  </a:lnTo>
                  <a:lnTo>
                    <a:pt x="28" y="353"/>
                  </a:lnTo>
                  <a:lnTo>
                    <a:pt x="31" y="351"/>
                  </a:lnTo>
                  <a:lnTo>
                    <a:pt x="33" y="351"/>
                  </a:lnTo>
                  <a:lnTo>
                    <a:pt x="35" y="348"/>
                  </a:lnTo>
                  <a:lnTo>
                    <a:pt x="38" y="348"/>
                  </a:lnTo>
                  <a:lnTo>
                    <a:pt x="38" y="348"/>
                  </a:lnTo>
                  <a:lnTo>
                    <a:pt x="40" y="351"/>
                  </a:lnTo>
                  <a:lnTo>
                    <a:pt x="40" y="351"/>
                  </a:lnTo>
                  <a:lnTo>
                    <a:pt x="42" y="351"/>
                  </a:lnTo>
                  <a:lnTo>
                    <a:pt x="45" y="351"/>
                  </a:lnTo>
                  <a:lnTo>
                    <a:pt x="45" y="351"/>
                  </a:lnTo>
                  <a:lnTo>
                    <a:pt x="45" y="351"/>
                  </a:lnTo>
                  <a:lnTo>
                    <a:pt x="47" y="351"/>
                  </a:lnTo>
                  <a:lnTo>
                    <a:pt x="47" y="351"/>
                  </a:lnTo>
                  <a:lnTo>
                    <a:pt x="47" y="351"/>
                  </a:lnTo>
                  <a:lnTo>
                    <a:pt x="50" y="348"/>
                  </a:lnTo>
                  <a:lnTo>
                    <a:pt x="52" y="348"/>
                  </a:lnTo>
                  <a:lnTo>
                    <a:pt x="52" y="351"/>
                  </a:lnTo>
                  <a:lnTo>
                    <a:pt x="54" y="353"/>
                  </a:lnTo>
                  <a:lnTo>
                    <a:pt x="54" y="353"/>
                  </a:lnTo>
                  <a:lnTo>
                    <a:pt x="54" y="353"/>
                  </a:lnTo>
                  <a:lnTo>
                    <a:pt x="54" y="353"/>
                  </a:lnTo>
                  <a:lnTo>
                    <a:pt x="57" y="353"/>
                  </a:lnTo>
                  <a:lnTo>
                    <a:pt x="57" y="353"/>
                  </a:lnTo>
                  <a:lnTo>
                    <a:pt x="57" y="353"/>
                  </a:lnTo>
                  <a:lnTo>
                    <a:pt x="57" y="353"/>
                  </a:lnTo>
                  <a:lnTo>
                    <a:pt x="59" y="353"/>
                  </a:lnTo>
                  <a:lnTo>
                    <a:pt x="59" y="353"/>
                  </a:lnTo>
                  <a:lnTo>
                    <a:pt x="59" y="353"/>
                  </a:lnTo>
                  <a:lnTo>
                    <a:pt x="59" y="353"/>
                  </a:lnTo>
                  <a:lnTo>
                    <a:pt x="61" y="355"/>
                  </a:lnTo>
                  <a:lnTo>
                    <a:pt x="61" y="358"/>
                  </a:lnTo>
                  <a:lnTo>
                    <a:pt x="61" y="358"/>
                  </a:lnTo>
                  <a:lnTo>
                    <a:pt x="61" y="358"/>
                  </a:lnTo>
                  <a:lnTo>
                    <a:pt x="61" y="360"/>
                  </a:lnTo>
                  <a:lnTo>
                    <a:pt x="61" y="360"/>
                  </a:lnTo>
                  <a:lnTo>
                    <a:pt x="61" y="360"/>
                  </a:lnTo>
                  <a:lnTo>
                    <a:pt x="64" y="360"/>
                  </a:lnTo>
                  <a:lnTo>
                    <a:pt x="64" y="362"/>
                  </a:lnTo>
                  <a:lnTo>
                    <a:pt x="64" y="362"/>
                  </a:lnTo>
                  <a:lnTo>
                    <a:pt x="66" y="362"/>
                  </a:lnTo>
                  <a:lnTo>
                    <a:pt x="66" y="362"/>
                  </a:lnTo>
                  <a:lnTo>
                    <a:pt x="66" y="362"/>
                  </a:lnTo>
                  <a:lnTo>
                    <a:pt x="69" y="362"/>
                  </a:lnTo>
                  <a:lnTo>
                    <a:pt x="66" y="365"/>
                  </a:lnTo>
                  <a:lnTo>
                    <a:pt x="66" y="367"/>
                  </a:lnTo>
                  <a:lnTo>
                    <a:pt x="66" y="367"/>
                  </a:lnTo>
                  <a:lnTo>
                    <a:pt x="66" y="370"/>
                  </a:lnTo>
                  <a:lnTo>
                    <a:pt x="66" y="374"/>
                  </a:lnTo>
                  <a:lnTo>
                    <a:pt x="66" y="374"/>
                  </a:lnTo>
                  <a:lnTo>
                    <a:pt x="69" y="377"/>
                  </a:lnTo>
                  <a:lnTo>
                    <a:pt x="69" y="379"/>
                  </a:lnTo>
                  <a:lnTo>
                    <a:pt x="69" y="379"/>
                  </a:lnTo>
                  <a:lnTo>
                    <a:pt x="69" y="379"/>
                  </a:lnTo>
                  <a:lnTo>
                    <a:pt x="69" y="379"/>
                  </a:lnTo>
                  <a:lnTo>
                    <a:pt x="69" y="379"/>
                  </a:lnTo>
                  <a:lnTo>
                    <a:pt x="69" y="381"/>
                  </a:lnTo>
                  <a:lnTo>
                    <a:pt x="71" y="381"/>
                  </a:lnTo>
                  <a:lnTo>
                    <a:pt x="71" y="386"/>
                  </a:lnTo>
                  <a:lnTo>
                    <a:pt x="71" y="386"/>
                  </a:lnTo>
                  <a:lnTo>
                    <a:pt x="71" y="386"/>
                  </a:lnTo>
                  <a:lnTo>
                    <a:pt x="71" y="389"/>
                  </a:lnTo>
                  <a:lnTo>
                    <a:pt x="71" y="389"/>
                  </a:lnTo>
                  <a:lnTo>
                    <a:pt x="71" y="389"/>
                  </a:lnTo>
                  <a:lnTo>
                    <a:pt x="71" y="389"/>
                  </a:lnTo>
                  <a:lnTo>
                    <a:pt x="73" y="389"/>
                  </a:lnTo>
                  <a:lnTo>
                    <a:pt x="73" y="389"/>
                  </a:lnTo>
                  <a:lnTo>
                    <a:pt x="76" y="389"/>
                  </a:lnTo>
                  <a:lnTo>
                    <a:pt x="76" y="389"/>
                  </a:lnTo>
                  <a:lnTo>
                    <a:pt x="76" y="389"/>
                  </a:lnTo>
                  <a:lnTo>
                    <a:pt x="76" y="389"/>
                  </a:lnTo>
                  <a:lnTo>
                    <a:pt x="76" y="389"/>
                  </a:lnTo>
                  <a:lnTo>
                    <a:pt x="76" y="386"/>
                  </a:lnTo>
                  <a:lnTo>
                    <a:pt x="76" y="386"/>
                  </a:lnTo>
                  <a:lnTo>
                    <a:pt x="76" y="386"/>
                  </a:lnTo>
                  <a:lnTo>
                    <a:pt x="78" y="386"/>
                  </a:lnTo>
                  <a:lnTo>
                    <a:pt x="78" y="386"/>
                  </a:lnTo>
                  <a:lnTo>
                    <a:pt x="78" y="386"/>
                  </a:lnTo>
                  <a:lnTo>
                    <a:pt x="78" y="386"/>
                  </a:lnTo>
                  <a:lnTo>
                    <a:pt x="80" y="384"/>
                  </a:lnTo>
                  <a:lnTo>
                    <a:pt x="80" y="384"/>
                  </a:lnTo>
                  <a:lnTo>
                    <a:pt x="80" y="384"/>
                  </a:lnTo>
                  <a:lnTo>
                    <a:pt x="80" y="384"/>
                  </a:lnTo>
                  <a:lnTo>
                    <a:pt x="80" y="384"/>
                  </a:lnTo>
                  <a:lnTo>
                    <a:pt x="80" y="381"/>
                  </a:lnTo>
                  <a:lnTo>
                    <a:pt x="80" y="381"/>
                  </a:lnTo>
                  <a:lnTo>
                    <a:pt x="80" y="381"/>
                  </a:lnTo>
                  <a:lnTo>
                    <a:pt x="80" y="379"/>
                  </a:lnTo>
                  <a:lnTo>
                    <a:pt x="80" y="379"/>
                  </a:lnTo>
                  <a:lnTo>
                    <a:pt x="83" y="377"/>
                  </a:lnTo>
                  <a:lnTo>
                    <a:pt x="83" y="377"/>
                  </a:lnTo>
                  <a:lnTo>
                    <a:pt x="85" y="377"/>
                  </a:lnTo>
                  <a:lnTo>
                    <a:pt x="85" y="377"/>
                  </a:lnTo>
                  <a:lnTo>
                    <a:pt x="85" y="377"/>
                  </a:lnTo>
                  <a:lnTo>
                    <a:pt x="85" y="377"/>
                  </a:lnTo>
                  <a:lnTo>
                    <a:pt x="85" y="379"/>
                  </a:lnTo>
                  <a:lnTo>
                    <a:pt x="87" y="379"/>
                  </a:lnTo>
                  <a:lnTo>
                    <a:pt x="87" y="379"/>
                  </a:lnTo>
                  <a:lnTo>
                    <a:pt x="87" y="379"/>
                  </a:lnTo>
                  <a:lnTo>
                    <a:pt x="87" y="381"/>
                  </a:lnTo>
                  <a:lnTo>
                    <a:pt x="87" y="381"/>
                  </a:lnTo>
                  <a:lnTo>
                    <a:pt x="87" y="381"/>
                  </a:lnTo>
                  <a:lnTo>
                    <a:pt x="87" y="384"/>
                  </a:lnTo>
                  <a:lnTo>
                    <a:pt x="90" y="381"/>
                  </a:lnTo>
                  <a:lnTo>
                    <a:pt x="90" y="381"/>
                  </a:lnTo>
                  <a:lnTo>
                    <a:pt x="90" y="381"/>
                  </a:lnTo>
                  <a:lnTo>
                    <a:pt x="92" y="381"/>
                  </a:lnTo>
                  <a:lnTo>
                    <a:pt x="92" y="384"/>
                  </a:lnTo>
                  <a:lnTo>
                    <a:pt x="92" y="384"/>
                  </a:lnTo>
                  <a:lnTo>
                    <a:pt x="95" y="384"/>
                  </a:lnTo>
                  <a:lnTo>
                    <a:pt x="95" y="381"/>
                  </a:lnTo>
                  <a:lnTo>
                    <a:pt x="95" y="381"/>
                  </a:lnTo>
                  <a:lnTo>
                    <a:pt x="97" y="384"/>
                  </a:lnTo>
                  <a:lnTo>
                    <a:pt x="102" y="384"/>
                  </a:lnTo>
                  <a:lnTo>
                    <a:pt x="102" y="384"/>
                  </a:lnTo>
                  <a:lnTo>
                    <a:pt x="104" y="386"/>
                  </a:lnTo>
                  <a:lnTo>
                    <a:pt x="106" y="386"/>
                  </a:lnTo>
                  <a:lnTo>
                    <a:pt x="106" y="386"/>
                  </a:lnTo>
                  <a:lnTo>
                    <a:pt x="106" y="386"/>
                  </a:lnTo>
                  <a:lnTo>
                    <a:pt x="106" y="389"/>
                  </a:lnTo>
                  <a:lnTo>
                    <a:pt x="106" y="389"/>
                  </a:lnTo>
                  <a:lnTo>
                    <a:pt x="109" y="389"/>
                  </a:lnTo>
                  <a:lnTo>
                    <a:pt x="109" y="389"/>
                  </a:lnTo>
                  <a:lnTo>
                    <a:pt x="109" y="389"/>
                  </a:lnTo>
                  <a:lnTo>
                    <a:pt x="111" y="391"/>
                  </a:lnTo>
                  <a:lnTo>
                    <a:pt x="111" y="391"/>
                  </a:lnTo>
                  <a:lnTo>
                    <a:pt x="111" y="391"/>
                  </a:lnTo>
                  <a:lnTo>
                    <a:pt x="111" y="391"/>
                  </a:lnTo>
                  <a:lnTo>
                    <a:pt x="111" y="393"/>
                  </a:lnTo>
                  <a:lnTo>
                    <a:pt x="111" y="393"/>
                  </a:lnTo>
                  <a:lnTo>
                    <a:pt x="111" y="393"/>
                  </a:lnTo>
                  <a:lnTo>
                    <a:pt x="111" y="393"/>
                  </a:lnTo>
                  <a:lnTo>
                    <a:pt x="111" y="396"/>
                  </a:lnTo>
                  <a:lnTo>
                    <a:pt x="109" y="396"/>
                  </a:lnTo>
                  <a:lnTo>
                    <a:pt x="109" y="396"/>
                  </a:lnTo>
                  <a:lnTo>
                    <a:pt x="109" y="396"/>
                  </a:lnTo>
                  <a:lnTo>
                    <a:pt x="109" y="396"/>
                  </a:lnTo>
                  <a:lnTo>
                    <a:pt x="109" y="398"/>
                  </a:lnTo>
                  <a:lnTo>
                    <a:pt x="109" y="398"/>
                  </a:lnTo>
                  <a:lnTo>
                    <a:pt x="109" y="398"/>
                  </a:lnTo>
                  <a:lnTo>
                    <a:pt x="109" y="398"/>
                  </a:lnTo>
                  <a:lnTo>
                    <a:pt x="109" y="400"/>
                  </a:lnTo>
                  <a:lnTo>
                    <a:pt x="109" y="400"/>
                  </a:lnTo>
                  <a:lnTo>
                    <a:pt x="109" y="403"/>
                  </a:lnTo>
                  <a:lnTo>
                    <a:pt x="109" y="405"/>
                  </a:lnTo>
                  <a:lnTo>
                    <a:pt x="109" y="407"/>
                  </a:lnTo>
                  <a:lnTo>
                    <a:pt x="111" y="410"/>
                  </a:lnTo>
                  <a:lnTo>
                    <a:pt x="111" y="412"/>
                  </a:lnTo>
                  <a:lnTo>
                    <a:pt x="111" y="412"/>
                  </a:lnTo>
                  <a:lnTo>
                    <a:pt x="113" y="415"/>
                  </a:lnTo>
                  <a:lnTo>
                    <a:pt x="113" y="415"/>
                  </a:lnTo>
                  <a:lnTo>
                    <a:pt x="118" y="415"/>
                  </a:lnTo>
                  <a:lnTo>
                    <a:pt x="118" y="415"/>
                  </a:lnTo>
                  <a:lnTo>
                    <a:pt x="118" y="417"/>
                  </a:lnTo>
                  <a:lnTo>
                    <a:pt x="118" y="417"/>
                  </a:lnTo>
                  <a:lnTo>
                    <a:pt x="118" y="419"/>
                  </a:lnTo>
                  <a:lnTo>
                    <a:pt x="118" y="419"/>
                  </a:lnTo>
                  <a:lnTo>
                    <a:pt x="118" y="419"/>
                  </a:lnTo>
                  <a:lnTo>
                    <a:pt x="118" y="422"/>
                  </a:lnTo>
                  <a:lnTo>
                    <a:pt x="118" y="422"/>
                  </a:lnTo>
                  <a:lnTo>
                    <a:pt x="118" y="422"/>
                  </a:lnTo>
                  <a:lnTo>
                    <a:pt x="118" y="422"/>
                  </a:lnTo>
                  <a:lnTo>
                    <a:pt x="118" y="424"/>
                  </a:lnTo>
                  <a:lnTo>
                    <a:pt x="121" y="424"/>
                  </a:lnTo>
                  <a:lnTo>
                    <a:pt x="125" y="426"/>
                  </a:lnTo>
                  <a:lnTo>
                    <a:pt x="128" y="426"/>
                  </a:lnTo>
                  <a:lnTo>
                    <a:pt x="128" y="426"/>
                  </a:lnTo>
                  <a:lnTo>
                    <a:pt x="128" y="426"/>
                  </a:lnTo>
                  <a:lnTo>
                    <a:pt x="128" y="429"/>
                  </a:lnTo>
                  <a:lnTo>
                    <a:pt x="130" y="429"/>
                  </a:lnTo>
                  <a:lnTo>
                    <a:pt x="130" y="429"/>
                  </a:lnTo>
                  <a:lnTo>
                    <a:pt x="130" y="429"/>
                  </a:lnTo>
                  <a:lnTo>
                    <a:pt x="130" y="429"/>
                  </a:lnTo>
                  <a:lnTo>
                    <a:pt x="132" y="431"/>
                  </a:lnTo>
                  <a:lnTo>
                    <a:pt x="135" y="431"/>
                  </a:lnTo>
                  <a:lnTo>
                    <a:pt x="137" y="434"/>
                  </a:lnTo>
                  <a:lnTo>
                    <a:pt x="137" y="436"/>
                  </a:lnTo>
                  <a:lnTo>
                    <a:pt x="137" y="436"/>
                  </a:lnTo>
                  <a:lnTo>
                    <a:pt x="140" y="436"/>
                  </a:lnTo>
                  <a:lnTo>
                    <a:pt x="142" y="436"/>
                  </a:lnTo>
                  <a:lnTo>
                    <a:pt x="144" y="441"/>
                  </a:lnTo>
                  <a:lnTo>
                    <a:pt x="144" y="443"/>
                  </a:lnTo>
                  <a:lnTo>
                    <a:pt x="147" y="443"/>
                  </a:lnTo>
                  <a:lnTo>
                    <a:pt x="147" y="443"/>
                  </a:lnTo>
                  <a:lnTo>
                    <a:pt x="147" y="443"/>
                  </a:lnTo>
                  <a:lnTo>
                    <a:pt x="147" y="443"/>
                  </a:lnTo>
                  <a:lnTo>
                    <a:pt x="147" y="443"/>
                  </a:lnTo>
                  <a:lnTo>
                    <a:pt x="147" y="445"/>
                  </a:lnTo>
                  <a:lnTo>
                    <a:pt x="149" y="445"/>
                  </a:lnTo>
                  <a:lnTo>
                    <a:pt x="149" y="445"/>
                  </a:lnTo>
                  <a:lnTo>
                    <a:pt x="149" y="445"/>
                  </a:lnTo>
                  <a:lnTo>
                    <a:pt x="149" y="445"/>
                  </a:lnTo>
                  <a:lnTo>
                    <a:pt x="151" y="445"/>
                  </a:lnTo>
                  <a:lnTo>
                    <a:pt x="151" y="448"/>
                  </a:lnTo>
                  <a:lnTo>
                    <a:pt x="154" y="448"/>
                  </a:lnTo>
                  <a:lnTo>
                    <a:pt x="154" y="450"/>
                  </a:lnTo>
                  <a:lnTo>
                    <a:pt x="156" y="457"/>
                  </a:lnTo>
                  <a:lnTo>
                    <a:pt x="156" y="457"/>
                  </a:lnTo>
                  <a:lnTo>
                    <a:pt x="156" y="457"/>
                  </a:lnTo>
                  <a:lnTo>
                    <a:pt x="158" y="460"/>
                  </a:lnTo>
                  <a:lnTo>
                    <a:pt x="163" y="464"/>
                  </a:lnTo>
                  <a:lnTo>
                    <a:pt x="163" y="467"/>
                  </a:lnTo>
                  <a:lnTo>
                    <a:pt x="166" y="467"/>
                  </a:lnTo>
                  <a:lnTo>
                    <a:pt x="168" y="467"/>
                  </a:lnTo>
                  <a:lnTo>
                    <a:pt x="168" y="467"/>
                  </a:lnTo>
                  <a:lnTo>
                    <a:pt x="168" y="467"/>
                  </a:lnTo>
                  <a:lnTo>
                    <a:pt x="168" y="469"/>
                  </a:lnTo>
                  <a:lnTo>
                    <a:pt x="168" y="469"/>
                  </a:lnTo>
                  <a:lnTo>
                    <a:pt x="168" y="469"/>
                  </a:lnTo>
                  <a:lnTo>
                    <a:pt x="168" y="469"/>
                  </a:lnTo>
                  <a:lnTo>
                    <a:pt x="168" y="469"/>
                  </a:lnTo>
                  <a:lnTo>
                    <a:pt x="170" y="469"/>
                  </a:lnTo>
                  <a:lnTo>
                    <a:pt x="170" y="469"/>
                  </a:lnTo>
                  <a:lnTo>
                    <a:pt x="173" y="469"/>
                  </a:lnTo>
                  <a:lnTo>
                    <a:pt x="173" y="469"/>
                  </a:lnTo>
                  <a:lnTo>
                    <a:pt x="175" y="467"/>
                  </a:lnTo>
                  <a:lnTo>
                    <a:pt x="177" y="467"/>
                  </a:lnTo>
                  <a:lnTo>
                    <a:pt x="177" y="467"/>
                  </a:lnTo>
                  <a:lnTo>
                    <a:pt x="180" y="467"/>
                  </a:lnTo>
                  <a:lnTo>
                    <a:pt x="182" y="467"/>
                  </a:lnTo>
                  <a:lnTo>
                    <a:pt x="182" y="467"/>
                  </a:lnTo>
                  <a:lnTo>
                    <a:pt x="182" y="464"/>
                  </a:lnTo>
                  <a:lnTo>
                    <a:pt x="180" y="464"/>
                  </a:lnTo>
                  <a:lnTo>
                    <a:pt x="180" y="462"/>
                  </a:lnTo>
                  <a:lnTo>
                    <a:pt x="180" y="462"/>
                  </a:lnTo>
                  <a:lnTo>
                    <a:pt x="180" y="460"/>
                  </a:lnTo>
                  <a:lnTo>
                    <a:pt x="182" y="460"/>
                  </a:lnTo>
                  <a:lnTo>
                    <a:pt x="182" y="455"/>
                  </a:lnTo>
                  <a:lnTo>
                    <a:pt x="182" y="455"/>
                  </a:lnTo>
                  <a:lnTo>
                    <a:pt x="184" y="455"/>
                  </a:lnTo>
                  <a:lnTo>
                    <a:pt x="184" y="452"/>
                  </a:lnTo>
                  <a:lnTo>
                    <a:pt x="189" y="452"/>
                  </a:lnTo>
                  <a:lnTo>
                    <a:pt x="194" y="452"/>
                  </a:lnTo>
                  <a:lnTo>
                    <a:pt x="196" y="452"/>
                  </a:lnTo>
                  <a:lnTo>
                    <a:pt x="199" y="452"/>
                  </a:lnTo>
                  <a:lnTo>
                    <a:pt x="201" y="455"/>
                  </a:lnTo>
                  <a:lnTo>
                    <a:pt x="201" y="455"/>
                  </a:lnTo>
                  <a:lnTo>
                    <a:pt x="206" y="452"/>
                  </a:lnTo>
                  <a:lnTo>
                    <a:pt x="208" y="450"/>
                  </a:lnTo>
                  <a:lnTo>
                    <a:pt x="211" y="450"/>
                  </a:lnTo>
                  <a:lnTo>
                    <a:pt x="213" y="452"/>
                  </a:lnTo>
                  <a:lnTo>
                    <a:pt x="220" y="460"/>
                  </a:lnTo>
                  <a:lnTo>
                    <a:pt x="222" y="460"/>
                  </a:lnTo>
                  <a:lnTo>
                    <a:pt x="222" y="460"/>
                  </a:lnTo>
                  <a:lnTo>
                    <a:pt x="227" y="460"/>
                  </a:lnTo>
                  <a:lnTo>
                    <a:pt x="227" y="460"/>
                  </a:lnTo>
                  <a:lnTo>
                    <a:pt x="229" y="460"/>
                  </a:lnTo>
                  <a:lnTo>
                    <a:pt x="229" y="460"/>
                  </a:lnTo>
                  <a:lnTo>
                    <a:pt x="229" y="460"/>
                  </a:lnTo>
                  <a:lnTo>
                    <a:pt x="229" y="462"/>
                  </a:lnTo>
                  <a:lnTo>
                    <a:pt x="229" y="462"/>
                  </a:lnTo>
                  <a:lnTo>
                    <a:pt x="229" y="462"/>
                  </a:lnTo>
                  <a:lnTo>
                    <a:pt x="232" y="462"/>
                  </a:lnTo>
                  <a:lnTo>
                    <a:pt x="232" y="462"/>
                  </a:lnTo>
                  <a:lnTo>
                    <a:pt x="234" y="462"/>
                  </a:lnTo>
                  <a:lnTo>
                    <a:pt x="234" y="462"/>
                  </a:lnTo>
                  <a:lnTo>
                    <a:pt x="237" y="464"/>
                  </a:lnTo>
                  <a:lnTo>
                    <a:pt x="239" y="464"/>
                  </a:lnTo>
                  <a:lnTo>
                    <a:pt x="239" y="464"/>
                  </a:lnTo>
                  <a:lnTo>
                    <a:pt x="241" y="464"/>
                  </a:lnTo>
                  <a:lnTo>
                    <a:pt x="241" y="464"/>
                  </a:lnTo>
                  <a:lnTo>
                    <a:pt x="241" y="464"/>
                  </a:lnTo>
                  <a:lnTo>
                    <a:pt x="241" y="464"/>
                  </a:lnTo>
                  <a:lnTo>
                    <a:pt x="244" y="464"/>
                  </a:lnTo>
                  <a:lnTo>
                    <a:pt x="244" y="464"/>
                  </a:lnTo>
                  <a:lnTo>
                    <a:pt x="246" y="464"/>
                  </a:lnTo>
                  <a:lnTo>
                    <a:pt x="248" y="464"/>
                  </a:lnTo>
                  <a:lnTo>
                    <a:pt x="251" y="464"/>
                  </a:lnTo>
                  <a:lnTo>
                    <a:pt x="253" y="460"/>
                  </a:lnTo>
                  <a:lnTo>
                    <a:pt x="253" y="460"/>
                  </a:lnTo>
                  <a:lnTo>
                    <a:pt x="253" y="460"/>
                  </a:lnTo>
                  <a:lnTo>
                    <a:pt x="253" y="460"/>
                  </a:lnTo>
                  <a:lnTo>
                    <a:pt x="255" y="460"/>
                  </a:lnTo>
                  <a:lnTo>
                    <a:pt x="255" y="460"/>
                  </a:lnTo>
                  <a:lnTo>
                    <a:pt x="255" y="460"/>
                  </a:lnTo>
                  <a:lnTo>
                    <a:pt x="255" y="460"/>
                  </a:lnTo>
                  <a:lnTo>
                    <a:pt x="258" y="460"/>
                  </a:lnTo>
                  <a:lnTo>
                    <a:pt x="258" y="460"/>
                  </a:lnTo>
                  <a:lnTo>
                    <a:pt x="258" y="462"/>
                  </a:lnTo>
                  <a:lnTo>
                    <a:pt x="263" y="462"/>
                  </a:lnTo>
                  <a:lnTo>
                    <a:pt x="263" y="462"/>
                  </a:lnTo>
                  <a:lnTo>
                    <a:pt x="265" y="464"/>
                  </a:lnTo>
                  <a:lnTo>
                    <a:pt x="265" y="464"/>
                  </a:lnTo>
                  <a:lnTo>
                    <a:pt x="265" y="464"/>
                  </a:lnTo>
                  <a:lnTo>
                    <a:pt x="267" y="464"/>
                  </a:lnTo>
                  <a:lnTo>
                    <a:pt x="267" y="464"/>
                  </a:lnTo>
                  <a:lnTo>
                    <a:pt x="270" y="464"/>
                  </a:lnTo>
                  <a:lnTo>
                    <a:pt x="270" y="464"/>
                  </a:lnTo>
                  <a:lnTo>
                    <a:pt x="270" y="464"/>
                  </a:lnTo>
                  <a:lnTo>
                    <a:pt x="270" y="467"/>
                  </a:lnTo>
                  <a:lnTo>
                    <a:pt x="272" y="467"/>
                  </a:lnTo>
                  <a:lnTo>
                    <a:pt x="272" y="467"/>
                  </a:lnTo>
                  <a:lnTo>
                    <a:pt x="274" y="467"/>
                  </a:lnTo>
                  <a:lnTo>
                    <a:pt x="274" y="467"/>
                  </a:lnTo>
                  <a:lnTo>
                    <a:pt x="277" y="469"/>
                  </a:lnTo>
                  <a:lnTo>
                    <a:pt x="277" y="469"/>
                  </a:lnTo>
                  <a:lnTo>
                    <a:pt x="277" y="469"/>
                  </a:lnTo>
                  <a:lnTo>
                    <a:pt x="277" y="467"/>
                  </a:lnTo>
                  <a:lnTo>
                    <a:pt x="279" y="467"/>
                  </a:lnTo>
                  <a:lnTo>
                    <a:pt x="279" y="467"/>
                  </a:lnTo>
                  <a:lnTo>
                    <a:pt x="279" y="467"/>
                  </a:lnTo>
                  <a:lnTo>
                    <a:pt x="279" y="467"/>
                  </a:lnTo>
                  <a:lnTo>
                    <a:pt x="282" y="467"/>
                  </a:lnTo>
                  <a:lnTo>
                    <a:pt x="282" y="469"/>
                  </a:lnTo>
                  <a:lnTo>
                    <a:pt x="282" y="471"/>
                  </a:lnTo>
                  <a:lnTo>
                    <a:pt x="282" y="474"/>
                  </a:lnTo>
                  <a:lnTo>
                    <a:pt x="284" y="476"/>
                  </a:lnTo>
                  <a:lnTo>
                    <a:pt x="284" y="476"/>
                  </a:lnTo>
                  <a:lnTo>
                    <a:pt x="289" y="474"/>
                  </a:lnTo>
                  <a:lnTo>
                    <a:pt x="289" y="474"/>
                  </a:lnTo>
                  <a:lnTo>
                    <a:pt x="286" y="474"/>
                  </a:lnTo>
                  <a:lnTo>
                    <a:pt x="286" y="474"/>
                  </a:lnTo>
                  <a:lnTo>
                    <a:pt x="284" y="474"/>
                  </a:lnTo>
                  <a:lnTo>
                    <a:pt x="284" y="474"/>
                  </a:lnTo>
                  <a:lnTo>
                    <a:pt x="284" y="474"/>
                  </a:lnTo>
                  <a:lnTo>
                    <a:pt x="284" y="471"/>
                  </a:lnTo>
                  <a:lnTo>
                    <a:pt x="284" y="471"/>
                  </a:lnTo>
                  <a:lnTo>
                    <a:pt x="284" y="471"/>
                  </a:lnTo>
                  <a:lnTo>
                    <a:pt x="284" y="469"/>
                  </a:lnTo>
                  <a:lnTo>
                    <a:pt x="284" y="469"/>
                  </a:lnTo>
                  <a:lnTo>
                    <a:pt x="284" y="469"/>
                  </a:lnTo>
                  <a:lnTo>
                    <a:pt x="284" y="469"/>
                  </a:lnTo>
                  <a:lnTo>
                    <a:pt x="284" y="467"/>
                  </a:lnTo>
                  <a:lnTo>
                    <a:pt x="284" y="467"/>
                  </a:lnTo>
                  <a:lnTo>
                    <a:pt x="284" y="467"/>
                  </a:lnTo>
                  <a:lnTo>
                    <a:pt x="284" y="467"/>
                  </a:lnTo>
                  <a:lnTo>
                    <a:pt x="284" y="467"/>
                  </a:lnTo>
                  <a:lnTo>
                    <a:pt x="286" y="464"/>
                  </a:lnTo>
                  <a:lnTo>
                    <a:pt x="286" y="464"/>
                  </a:lnTo>
                  <a:lnTo>
                    <a:pt x="286" y="464"/>
                  </a:lnTo>
                  <a:lnTo>
                    <a:pt x="286" y="464"/>
                  </a:lnTo>
                  <a:lnTo>
                    <a:pt x="289" y="464"/>
                  </a:lnTo>
                  <a:lnTo>
                    <a:pt x="289" y="464"/>
                  </a:lnTo>
                  <a:lnTo>
                    <a:pt x="291" y="464"/>
                  </a:lnTo>
                  <a:lnTo>
                    <a:pt x="293" y="464"/>
                  </a:lnTo>
                  <a:lnTo>
                    <a:pt x="293" y="464"/>
                  </a:lnTo>
                  <a:lnTo>
                    <a:pt x="293" y="464"/>
                  </a:lnTo>
                  <a:lnTo>
                    <a:pt x="296" y="464"/>
                  </a:lnTo>
                  <a:lnTo>
                    <a:pt x="296" y="464"/>
                  </a:lnTo>
                  <a:lnTo>
                    <a:pt x="296" y="467"/>
                  </a:lnTo>
                  <a:lnTo>
                    <a:pt x="296" y="464"/>
                  </a:lnTo>
                  <a:lnTo>
                    <a:pt x="298" y="462"/>
                  </a:lnTo>
                  <a:lnTo>
                    <a:pt x="298" y="462"/>
                  </a:lnTo>
                  <a:lnTo>
                    <a:pt x="298" y="460"/>
                  </a:lnTo>
                  <a:lnTo>
                    <a:pt x="300" y="460"/>
                  </a:lnTo>
                  <a:lnTo>
                    <a:pt x="300" y="460"/>
                  </a:lnTo>
                  <a:lnTo>
                    <a:pt x="300" y="460"/>
                  </a:lnTo>
                  <a:lnTo>
                    <a:pt x="303" y="460"/>
                  </a:lnTo>
                  <a:lnTo>
                    <a:pt x="303" y="460"/>
                  </a:lnTo>
                  <a:lnTo>
                    <a:pt x="303" y="457"/>
                  </a:lnTo>
                  <a:lnTo>
                    <a:pt x="305" y="457"/>
                  </a:lnTo>
                  <a:lnTo>
                    <a:pt x="305" y="457"/>
                  </a:lnTo>
                  <a:lnTo>
                    <a:pt x="305" y="460"/>
                  </a:lnTo>
                  <a:lnTo>
                    <a:pt x="305" y="460"/>
                  </a:lnTo>
                  <a:lnTo>
                    <a:pt x="308" y="462"/>
                  </a:lnTo>
                  <a:lnTo>
                    <a:pt x="308" y="462"/>
                  </a:lnTo>
                  <a:lnTo>
                    <a:pt x="312" y="460"/>
                  </a:lnTo>
                  <a:lnTo>
                    <a:pt x="312" y="460"/>
                  </a:lnTo>
                  <a:lnTo>
                    <a:pt x="315" y="457"/>
                  </a:lnTo>
                  <a:lnTo>
                    <a:pt x="315" y="457"/>
                  </a:lnTo>
                  <a:lnTo>
                    <a:pt x="315" y="457"/>
                  </a:lnTo>
                  <a:lnTo>
                    <a:pt x="317" y="457"/>
                  </a:lnTo>
                  <a:lnTo>
                    <a:pt x="317" y="457"/>
                  </a:lnTo>
                  <a:lnTo>
                    <a:pt x="322" y="462"/>
                  </a:lnTo>
                  <a:lnTo>
                    <a:pt x="324" y="462"/>
                  </a:lnTo>
                  <a:lnTo>
                    <a:pt x="324" y="462"/>
                  </a:lnTo>
                  <a:lnTo>
                    <a:pt x="324" y="462"/>
                  </a:lnTo>
                  <a:lnTo>
                    <a:pt x="324" y="462"/>
                  </a:lnTo>
                  <a:lnTo>
                    <a:pt x="324" y="464"/>
                  </a:lnTo>
                  <a:lnTo>
                    <a:pt x="327" y="464"/>
                  </a:lnTo>
                  <a:lnTo>
                    <a:pt x="327" y="464"/>
                  </a:lnTo>
                  <a:lnTo>
                    <a:pt x="327" y="464"/>
                  </a:lnTo>
                  <a:lnTo>
                    <a:pt x="329" y="464"/>
                  </a:lnTo>
                  <a:lnTo>
                    <a:pt x="329" y="467"/>
                  </a:lnTo>
                  <a:lnTo>
                    <a:pt x="329" y="467"/>
                  </a:lnTo>
                  <a:lnTo>
                    <a:pt x="327" y="469"/>
                  </a:lnTo>
                  <a:lnTo>
                    <a:pt x="329" y="469"/>
                  </a:lnTo>
                  <a:lnTo>
                    <a:pt x="329" y="471"/>
                  </a:lnTo>
                  <a:lnTo>
                    <a:pt x="329" y="471"/>
                  </a:lnTo>
                  <a:lnTo>
                    <a:pt x="329" y="474"/>
                  </a:lnTo>
                  <a:lnTo>
                    <a:pt x="329" y="476"/>
                  </a:lnTo>
                  <a:lnTo>
                    <a:pt x="329" y="476"/>
                  </a:lnTo>
                  <a:lnTo>
                    <a:pt x="329" y="476"/>
                  </a:lnTo>
                  <a:lnTo>
                    <a:pt x="329" y="481"/>
                  </a:lnTo>
                  <a:lnTo>
                    <a:pt x="329" y="481"/>
                  </a:lnTo>
                  <a:lnTo>
                    <a:pt x="329" y="481"/>
                  </a:lnTo>
                  <a:lnTo>
                    <a:pt x="329" y="483"/>
                  </a:lnTo>
                  <a:lnTo>
                    <a:pt x="329" y="483"/>
                  </a:lnTo>
                  <a:lnTo>
                    <a:pt x="329" y="483"/>
                  </a:lnTo>
                  <a:lnTo>
                    <a:pt x="329" y="486"/>
                  </a:lnTo>
                  <a:lnTo>
                    <a:pt x="329" y="486"/>
                  </a:lnTo>
                  <a:lnTo>
                    <a:pt x="329" y="486"/>
                  </a:lnTo>
                  <a:lnTo>
                    <a:pt x="331" y="488"/>
                  </a:lnTo>
                  <a:lnTo>
                    <a:pt x="331" y="488"/>
                  </a:lnTo>
                  <a:lnTo>
                    <a:pt x="331" y="490"/>
                  </a:lnTo>
                  <a:lnTo>
                    <a:pt x="331" y="490"/>
                  </a:lnTo>
                  <a:lnTo>
                    <a:pt x="331" y="490"/>
                  </a:lnTo>
                  <a:lnTo>
                    <a:pt x="331" y="490"/>
                  </a:lnTo>
                  <a:lnTo>
                    <a:pt x="331" y="490"/>
                  </a:lnTo>
                  <a:lnTo>
                    <a:pt x="331" y="495"/>
                  </a:lnTo>
                  <a:lnTo>
                    <a:pt x="331" y="495"/>
                  </a:lnTo>
                  <a:lnTo>
                    <a:pt x="331" y="495"/>
                  </a:lnTo>
                  <a:lnTo>
                    <a:pt x="331" y="495"/>
                  </a:lnTo>
                  <a:lnTo>
                    <a:pt x="331" y="495"/>
                  </a:lnTo>
                  <a:lnTo>
                    <a:pt x="334" y="495"/>
                  </a:lnTo>
                  <a:lnTo>
                    <a:pt x="334" y="495"/>
                  </a:lnTo>
                  <a:lnTo>
                    <a:pt x="334" y="497"/>
                  </a:lnTo>
                  <a:lnTo>
                    <a:pt x="334" y="497"/>
                  </a:lnTo>
                  <a:lnTo>
                    <a:pt x="334" y="500"/>
                  </a:lnTo>
                  <a:lnTo>
                    <a:pt x="334" y="500"/>
                  </a:lnTo>
                  <a:lnTo>
                    <a:pt x="334" y="502"/>
                  </a:lnTo>
                  <a:lnTo>
                    <a:pt x="334" y="502"/>
                  </a:lnTo>
                  <a:lnTo>
                    <a:pt x="329" y="509"/>
                  </a:lnTo>
                  <a:lnTo>
                    <a:pt x="329" y="509"/>
                  </a:lnTo>
                  <a:lnTo>
                    <a:pt x="329" y="509"/>
                  </a:lnTo>
                  <a:lnTo>
                    <a:pt x="331" y="509"/>
                  </a:lnTo>
                  <a:lnTo>
                    <a:pt x="334" y="509"/>
                  </a:lnTo>
                  <a:lnTo>
                    <a:pt x="334" y="509"/>
                  </a:lnTo>
                  <a:lnTo>
                    <a:pt x="343" y="514"/>
                  </a:lnTo>
                  <a:lnTo>
                    <a:pt x="353" y="521"/>
                  </a:lnTo>
                  <a:lnTo>
                    <a:pt x="364" y="526"/>
                  </a:lnTo>
                  <a:lnTo>
                    <a:pt x="374" y="531"/>
                  </a:lnTo>
                  <a:lnTo>
                    <a:pt x="383" y="535"/>
                  </a:lnTo>
                  <a:lnTo>
                    <a:pt x="393" y="542"/>
                  </a:lnTo>
                  <a:lnTo>
                    <a:pt x="402" y="547"/>
                  </a:lnTo>
                  <a:lnTo>
                    <a:pt x="412" y="552"/>
                  </a:lnTo>
                  <a:lnTo>
                    <a:pt x="412" y="552"/>
                  </a:lnTo>
                  <a:lnTo>
                    <a:pt x="412" y="552"/>
                  </a:lnTo>
                  <a:lnTo>
                    <a:pt x="412" y="547"/>
                  </a:lnTo>
                  <a:lnTo>
                    <a:pt x="412" y="545"/>
                  </a:lnTo>
                  <a:lnTo>
                    <a:pt x="412" y="545"/>
                  </a:lnTo>
                  <a:lnTo>
                    <a:pt x="414" y="542"/>
                  </a:lnTo>
                  <a:lnTo>
                    <a:pt x="412" y="540"/>
                  </a:lnTo>
                  <a:lnTo>
                    <a:pt x="412" y="538"/>
                  </a:lnTo>
                  <a:lnTo>
                    <a:pt x="414" y="538"/>
                  </a:lnTo>
                  <a:lnTo>
                    <a:pt x="414" y="538"/>
                  </a:lnTo>
                  <a:lnTo>
                    <a:pt x="416" y="538"/>
                  </a:lnTo>
                  <a:lnTo>
                    <a:pt x="416" y="538"/>
                  </a:lnTo>
                  <a:lnTo>
                    <a:pt x="419" y="538"/>
                  </a:lnTo>
                  <a:lnTo>
                    <a:pt x="419" y="538"/>
                  </a:lnTo>
                  <a:lnTo>
                    <a:pt x="416" y="535"/>
                  </a:lnTo>
                  <a:lnTo>
                    <a:pt x="416" y="533"/>
                  </a:lnTo>
                  <a:lnTo>
                    <a:pt x="416" y="531"/>
                  </a:lnTo>
                  <a:lnTo>
                    <a:pt x="416" y="531"/>
                  </a:lnTo>
                  <a:lnTo>
                    <a:pt x="416" y="531"/>
                  </a:lnTo>
                  <a:lnTo>
                    <a:pt x="414" y="528"/>
                  </a:lnTo>
                  <a:lnTo>
                    <a:pt x="414" y="528"/>
                  </a:lnTo>
                  <a:lnTo>
                    <a:pt x="414" y="528"/>
                  </a:lnTo>
                  <a:lnTo>
                    <a:pt x="414" y="528"/>
                  </a:lnTo>
                  <a:lnTo>
                    <a:pt x="412" y="528"/>
                  </a:lnTo>
                  <a:lnTo>
                    <a:pt x="412" y="528"/>
                  </a:lnTo>
                  <a:lnTo>
                    <a:pt x="412" y="528"/>
                  </a:lnTo>
                  <a:lnTo>
                    <a:pt x="412" y="526"/>
                  </a:lnTo>
                  <a:lnTo>
                    <a:pt x="412" y="526"/>
                  </a:lnTo>
                  <a:lnTo>
                    <a:pt x="412" y="526"/>
                  </a:lnTo>
                  <a:lnTo>
                    <a:pt x="412" y="526"/>
                  </a:lnTo>
                  <a:lnTo>
                    <a:pt x="414" y="526"/>
                  </a:lnTo>
                  <a:lnTo>
                    <a:pt x="414" y="526"/>
                  </a:lnTo>
                  <a:lnTo>
                    <a:pt x="414" y="526"/>
                  </a:lnTo>
                  <a:lnTo>
                    <a:pt x="414" y="526"/>
                  </a:lnTo>
                  <a:lnTo>
                    <a:pt x="414" y="526"/>
                  </a:lnTo>
                  <a:lnTo>
                    <a:pt x="414" y="523"/>
                  </a:lnTo>
                  <a:lnTo>
                    <a:pt x="414" y="523"/>
                  </a:lnTo>
                  <a:lnTo>
                    <a:pt x="414" y="523"/>
                  </a:lnTo>
                  <a:lnTo>
                    <a:pt x="414" y="523"/>
                  </a:lnTo>
                  <a:lnTo>
                    <a:pt x="414" y="521"/>
                  </a:lnTo>
                  <a:lnTo>
                    <a:pt x="414" y="521"/>
                  </a:lnTo>
                  <a:lnTo>
                    <a:pt x="414" y="521"/>
                  </a:lnTo>
                  <a:lnTo>
                    <a:pt x="414" y="519"/>
                  </a:lnTo>
                  <a:lnTo>
                    <a:pt x="416" y="519"/>
                  </a:lnTo>
                  <a:lnTo>
                    <a:pt x="414" y="519"/>
                  </a:lnTo>
                  <a:lnTo>
                    <a:pt x="414" y="516"/>
                  </a:lnTo>
                  <a:lnTo>
                    <a:pt x="414" y="516"/>
                  </a:lnTo>
                  <a:lnTo>
                    <a:pt x="414" y="516"/>
                  </a:lnTo>
                  <a:lnTo>
                    <a:pt x="416" y="514"/>
                  </a:lnTo>
                  <a:lnTo>
                    <a:pt x="416" y="512"/>
                  </a:lnTo>
                  <a:lnTo>
                    <a:pt x="416" y="512"/>
                  </a:lnTo>
                  <a:lnTo>
                    <a:pt x="416" y="509"/>
                  </a:lnTo>
                  <a:lnTo>
                    <a:pt x="419" y="509"/>
                  </a:lnTo>
                  <a:lnTo>
                    <a:pt x="419" y="507"/>
                  </a:lnTo>
                  <a:lnTo>
                    <a:pt x="419" y="507"/>
                  </a:lnTo>
                  <a:lnTo>
                    <a:pt x="419" y="505"/>
                  </a:lnTo>
                  <a:lnTo>
                    <a:pt x="419" y="505"/>
                  </a:lnTo>
                  <a:lnTo>
                    <a:pt x="421" y="502"/>
                  </a:lnTo>
                  <a:lnTo>
                    <a:pt x="421" y="500"/>
                  </a:lnTo>
                  <a:lnTo>
                    <a:pt x="424" y="497"/>
                  </a:lnTo>
                  <a:lnTo>
                    <a:pt x="424" y="495"/>
                  </a:lnTo>
                  <a:lnTo>
                    <a:pt x="424" y="493"/>
                  </a:lnTo>
                  <a:lnTo>
                    <a:pt x="424" y="490"/>
                  </a:lnTo>
                  <a:lnTo>
                    <a:pt x="426" y="490"/>
                  </a:lnTo>
                  <a:lnTo>
                    <a:pt x="426" y="490"/>
                  </a:lnTo>
                  <a:lnTo>
                    <a:pt x="426" y="488"/>
                  </a:lnTo>
                  <a:lnTo>
                    <a:pt x="426" y="488"/>
                  </a:lnTo>
                  <a:lnTo>
                    <a:pt x="426" y="488"/>
                  </a:lnTo>
                  <a:lnTo>
                    <a:pt x="426" y="486"/>
                  </a:lnTo>
                  <a:lnTo>
                    <a:pt x="426" y="483"/>
                  </a:lnTo>
                  <a:lnTo>
                    <a:pt x="428" y="483"/>
                  </a:lnTo>
                  <a:lnTo>
                    <a:pt x="428" y="483"/>
                  </a:lnTo>
                  <a:lnTo>
                    <a:pt x="431" y="481"/>
                  </a:lnTo>
                  <a:lnTo>
                    <a:pt x="431" y="481"/>
                  </a:lnTo>
                  <a:lnTo>
                    <a:pt x="431" y="481"/>
                  </a:lnTo>
                  <a:lnTo>
                    <a:pt x="431" y="481"/>
                  </a:lnTo>
                  <a:lnTo>
                    <a:pt x="431" y="479"/>
                  </a:lnTo>
                  <a:lnTo>
                    <a:pt x="431" y="479"/>
                  </a:lnTo>
                  <a:lnTo>
                    <a:pt x="431" y="479"/>
                  </a:lnTo>
                  <a:lnTo>
                    <a:pt x="431" y="476"/>
                  </a:lnTo>
                  <a:lnTo>
                    <a:pt x="431" y="474"/>
                  </a:lnTo>
                  <a:lnTo>
                    <a:pt x="431" y="471"/>
                  </a:lnTo>
                  <a:lnTo>
                    <a:pt x="431" y="471"/>
                  </a:lnTo>
                  <a:lnTo>
                    <a:pt x="433" y="469"/>
                  </a:lnTo>
                  <a:lnTo>
                    <a:pt x="433" y="467"/>
                  </a:lnTo>
                  <a:lnTo>
                    <a:pt x="431" y="467"/>
                  </a:lnTo>
                  <a:lnTo>
                    <a:pt x="431" y="467"/>
                  </a:lnTo>
                  <a:lnTo>
                    <a:pt x="431" y="467"/>
                  </a:lnTo>
                  <a:lnTo>
                    <a:pt x="431" y="467"/>
                  </a:lnTo>
                  <a:lnTo>
                    <a:pt x="431" y="467"/>
                  </a:lnTo>
                  <a:lnTo>
                    <a:pt x="428" y="467"/>
                  </a:lnTo>
                  <a:lnTo>
                    <a:pt x="431" y="467"/>
                  </a:lnTo>
                  <a:lnTo>
                    <a:pt x="431" y="467"/>
                  </a:lnTo>
                  <a:lnTo>
                    <a:pt x="431" y="464"/>
                  </a:lnTo>
                  <a:lnTo>
                    <a:pt x="431" y="464"/>
                  </a:lnTo>
                  <a:lnTo>
                    <a:pt x="433" y="464"/>
                  </a:lnTo>
                  <a:lnTo>
                    <a:pt x="433" y="464"/>
                  </a:lnTo>
                  <a:lnTo>
                    <a:pt x="433" y="462"/>
                  </a:lnTo>
                  <a:lnTo>
                    <a:pt x="435" y="460"/>
                  </a:lnTo>
                  <a:lnTo>
                    <a:pt x="435" y="457"/>
                  </a:lnTo>
                  <a:lnTo>
                    <a:pt x="433" y="457"/>
                  </a:lnTo>
                  <a:lnTo>
                    <a:pt x="433" y="455"/>
                  </a:lnTo>
                  <a:lnTo>
                    <a:pt x="435" y="455"/>
                  </a:lnTo>
                  <a:lnTo>
                    <a:pt x="435" y="452"/>
                  </a:lnTo>
                  <a:lnTo>
                    <a:pt x="435" y="452"/>
                  </a:lnTo>
                  <a:lnTo>
                    <a:pt x="438" y="452"/>
                  </a:lnTo>
                  <a:lnTo>
                    <a:pt x="438" y="452"/>
                  </a:lnTo>
                  <a:lnTo>
                    <a:pt x="440" y="452"/>
                  </a:lnTo>
                  <a:lnTo>
                    <a:pt x="440" y="450"/>
                  </a:lnTo>
                  <a:lnTo>
                    <a:pt x="440" y="450"/>
                  </a:lnTo>
                  <a:lnTo>
                    <a:pt x="440" y="448"/>
                  </a:lnTo>
                  <a:lnTo>
                    <a:pt x="438" y="448"/>
                  </a:lnTo>
                  <a:lnTo>
                    <a:pt x="438" y="445"/>
                  </a:lnTo>
                  <a:lnTo>
                    <a:pt x="438" y="445"/>
                  </a:lnTo>
                  <a:lnTo>
                    <a:pt x="440" y="445"/>
                  </a:lnTo>
                  <a:lnTo>
                    <a:pt x="440" y="445"/>
                  </a:lnTo>
                  <a:lnTo>
                    <a:pt x="440" y="445"/>
                  </a:lnTo>
                  <a:lnTo>
                    <a:pt x="442" y="445"/>
                  </a:lnTo>
                  <a:lnTo>
                    <a:pt x="442" y="445"/>
                  </a:lnTo>
                  <a:lnTo>
                    <a:pt x="442" y="443"/>
                  </a:lnTo>
                  <a:lnTo>
                    <a:pt x="445" y="441"/>
                  </a:lnTo>
                  <a:lnTo>
                    <a:pt x="447" y="436"/>
                  </a:lnTo>
                  <a:lnTo>
                    <a:pt x="450" y="436"/>
                  </a:lnTo>
                  <a:lnTo>
                    <a:pt x="450" y="434"/>
                  </a:lnTo>
                  <a:lnTo>
                    <a:pt x="450" y="434"/>
                  </a:lnTo>
                  <a:lnTo>
                    <a:pt x="450" y="431"/>
                  </a:lnTo>
                  <a:lnTo>
                    <a:pt x="450" y="429"/>
                  </a:lnTo>
                  <a:lnTo>
                    <a:pt x="452" y="429"/>
                  </a:lnTo>
                  <a:lnTo>
                    <a:pt x="452" y="429"/>
                  </a:lnTo>
                  <a:lnTo>
                    <a:pt x="452" y="426"/>
                  </a:lnTo>
                  <a:lnTo>
                    <a:pt x="452" y="426"/>
                  </a:lnTo>
                  <a:lnTo>
                    <a:pt x="454" y="426"/>
                  </a:lnTo>
                  <a:lnTo>
                    <a:pt x="454" y="424"/>
                  </a:lnTo>
                  <a:lnTo>
                    <a:pt x="454" y="424"/>
                  </a:lnTo>
                  <a:lnTo>
                    <a:pt x="454" y="424"/>
                  </a:lnTo>
                  <a:lnTo>
                    <a:pt x="454" y="424"/>
                  </a:lnTo>
                  <a:lnTo>
                    <a:pt x="454" y="422"/>
                  </a:lnTo>
                  <a:lnTo>
                    <a:pt x="454" y="422"/>
                  </a:lnTo>
                  <a:lnTo>
                    <a:pt x="457" y="419"/>
                  </a:lnTo>
                  <a:lnTo>
                    <a:pt x="457" y="419"/>
                  </a:lnTo>
                  <a:lnTo>
                    <a:pt x="457" y="417"/>
                  </a:lnTo>
                  <a:lnTo>
                    <a:pt x="459" y="417"/>
                  </a:lnTo>
                  <a:lnTo>
                    <a:pt x="459" y="417"/>
                  </a:lnTo>
                  <a:lnTo>
                    <a:pt x="459" y="417"/>
                  </a:lnTo>
                  <a:lnTo>
                    <a:pt x="459" y="415"/>
                  </a:lnTo>
                  <a:lnTo>
                    <a:pt x="459" y="415"/>
                  </a:lnTo>
                  <a:lnTo>
                    <a:pt x="461" y="415"/>
                  </a:lnTo>
                  <a:lnTo>
                    <a:pt x="461" y="412"/>
                  </a:lnTo>
                  <a:lnTo>
                    <a:pt x="461" y="412"/>
                  </a:lnTo>
                  <a:lnTo>
                    <a:pt x="464" y="410"/>
                  </a:lnTo>
                  <a:lnTo>
                    <a:pt x="466" y="410"/>
                  </a:lnTo>
                  <a:lnTo>
                    <a:pt x="469" y="410"/>
                  </a:lnTo>
                  <a:lnTo>
                    <a:pt x="469" y="407"/>
                  </a:lnTo>
                  <a:lnTo>
                    <a:pt x="469" y="407"/>
                  </a:lnTo>
                  <a:lnTo>
                    <a:pt x="469" y="407"/>
                  </a:lnTo>
                  <a:lnTo>
                    <a:pt x="466" y="405"/>
                  </a:lnTo>
                  <a:lnTo>
                    <a:pt x="469" y="405"/>
                  </a:lnTo>
                  <a:lnTo>
                    <a:pt x="469" y="403"/>
                  </a:lnTo>
                  <a:lnTo>
                    <a:pt x="471" y="403"/>
                  </a:lnTo>
                  <a:lnTo>
                    <a:pt x="471" y="403"/>
                  </a:lnTo>
                  <a:lnTo>
                    <a:pt x="471" y="403"/>
                  </a:lnTo>
                  <a:lnTo>
                    <a:pt x="473" y="403"/>
                  </a:lnTo>
                  <a:lnTo>
                    <a:pt x="473" y="403"/>
                  </a:lnTo>
                  <a:lnTo>
                    <a:pt x="473" y="405"/>
                  </a:lnTo>
                  <a:lnTo>
                    <a:pt x="471" y="405"/>
                  </a:lnTo>
                  <a:lnTo>
                    <a:pt x="471" y="407"/>
                  </a:lnTo>
                  <a:lnTo>
                    <a:pt x="471" y="407"/>
                  </a:lnTo>
                  <a:lnTo>
                    <a:pt x="473" y="407"/>
                  </a:lnTo>
                  <a:lnTo>
                    <a:pt x="473" y="407"/>
                  </a:lnTo>
                  <a:lnTo>
                    <a:pt x="473" y="407"/>
                  </a:lnTo>
                  <a:lnTo>
                    <a:pt x="476" y="407"/>
                  </a:lnTo>
                  <a:lnTo>
                    <a:pt x="476" y="405"/>
                  </a:lnTo>
                  <a:lnTo>
                    <a:pt x="476" y="403"/>
                  </a:lnTo>
                  <a:lnTo>
                    <a:pt x="476" y="403"/>
                  </a:lnTo>
                  <a:lnTo>
                    <a:pt x="476" y="403"/>
                  </a:lnTo>
                  <a:lnTo>
                    <a:pt x="473" y="403"/>
                  </a:lnTo>
                  <a:lnTo>
                    <a:pt x="473" y="400"/>
                  </a:lnTo>
                  <a:lnTo>
                    <a:pt x="473" y="400"/>
                  </a:lnTo>
                  <a:lnTo>
                    <a:pt x="473" y="398"/>
                  </a:lnTo>
                  <a:lnTo>
                    <a:pt x="473" y="398"/>
                  </a:lnTo>
                  <a:lnTo>
                    <a:pt x="473" y="398"/>
                  </a:lnTo>
                  <a:lnTo>
                    <a:pt x="471" y="398"/>
                  </a:lnTo>
                  <a:lnTo>
                    <a:pt x="471" y="398"/>
                  </a:lnTo>
                  <a:lnTo>
                    <a:pt x="473" y="398"/>
                  </a:lnTo>
                  <a:lnTo>
                    <a:pt x="473" y="396"/>
                  </a:lnTo>
                  <a:lnTo>
                    <a:pt x="473" y="396"/>
                  </a:lnTo>
                  <a:lnTo>
                    <a:pt x="473" y="396"/>
                  </a:lnTo>
                  <a:lnTo>
                    <a:pt x="471" y="396"/>
                  </a:lnTo>
                  <a:lnTo>
                    <a:pt x="471" y="396"/>
                  </a:lnTo>
                  <a:lnTo>
                    <a:pt x="471" y="393"/>
                  </a:lnTo>
                  <a:lnTo>
                    <a:pt x="471" y="393"/>
                  </a:lnTo>
                  <a:lnTo>
                    <a:pt x="473" y="393"/>
                  </a:lnTo>
                  <a:lnTo>
                    <a:pt x="473" y="391"/>
                  </a:lnTo>
                  <a:lnTo>
                    <a:pt x="476" y="389"/>
                  </a:lnTo>
                  <a:lnTo>
                    <a:pt x="476" y="389"/>
                  </a:lnTo>
                  <a:lnTo>
                    <a:pt x="478" y="386"/>
                  </a:lnTo>
                  <a:lnTo>
                    <a:pt x="480" y="379"/>
                  </a:lnTo>
                  <a:lnTo>
                    <a:pt x="480" y="379"/>
                  </a:lnTo>
                  <a:lnTo>
                    <a:pt x="483" y="379"/>
                  </a:lnTo>
                  <a:lnTo>
                    <a:pt x="480" y="379"/>
                  </a:lnTo>
                  <a:lnTo>
                    <a:pt x="480" y="377"/>
                  </a:lnTo>
                  <a:lnTo>
                    <a:pt x="480" y="377"/>
                  </a:lnTo>
                  <a:lnTo>
                    <a:pt x="478" y="377"/>
                  </a:lnTo>
                  <a:lnTo>
                    <a:pt x="478" y="377"/>
                  </a:lnTo>
                  <a:lnTo>
                    <a:pt x="478" y="377"/>
                  </a:lnTo>
                  <a:lnTo>
                    <a:pt x="478" y="374"/>
                  </a:lnTo>
                  <a:lnTo>
                    <a:pt x="478" y="374"/>
                  </a:lnTo>
                  <a:lnTo>
                    <a:pt x="478" y="372"/>
                  </a:lnTo>
                  <a:lnTo>
                    <a:pt x="478" y="372"/>
                  </a:lnTo>
                  <a:lnTo>
                    <a:pt x="480" y="372"/>
                  </a:lnTo>
                  <a:lnTo>
                    <a:pt x="480" y="372"/>
                  </a:lnTo>
                  <a:lnTo>
                    <a:pt x="480" y="374"/>
                  </a:lnTo>
                  <a:lnTo>
                    <a:pt x="480" y="374"/>
                  </a:lnTo>
                  <a:lnTo>
                    <a:pt x="480" y="374"/>
                  </a:lnTo>
                  <a:lnTo>
                    <a:pt x="480" y="374"/>
                  </a:lnTo>
                  <a:lnTo>
                    <a:pt x="483" y="372"/>
                  </a:lnTo>
                  <a:lnTo>
                    <a:pt x="483" y="372"/>
                  </a:lnTo>
                  <a:lnTo>
                    <a:pt x="483" y="370"/>
                  </a:lnTo>
                  <a:lnTo>
                    <a:pt x="483" y="367"/>
                  </a:lnTo>
                  <a:lnTo>
                    <a:pt x="485" y="365"/>
                  </a:lnTo>
                  <a:lnTo>
                    <a:pt x="485" y="362"/>
                  </a:lnTo>
                  <a:lnTo>
                    <a:pt x="485" y="360"/>
                  </a:lnTo>
                  <a:lnTo>
                    <a:pt x="487" y="358"/>
                  </a:lnTo>
                  <a:lnTo>
                    <a:pt x="490" y="355"/>
                  </a:lnTo>
                  <a:lnTo>
                    <a:pt x="490" y="355"/>
                  </a:lnTo>
                  <a:lnTo>
                    <a:pt x="492" y="353"/>
                  </a:lnTo>
                  <a:lnTo>
                    <a:pt x="495" y="353"/>
                  </a:lnTo>
                  <a:lnTo>
                    <a:pt x="495" y="351"/>
                  </a:lnTo>
                  <a:lnTo>
                    <a:pt x="497" y="351"/>
                  </a:lnTo>
                  <a:lnTo>
                    <a:pt x="499" y="348"/>
                  </a:lnTo>
                  <a:lnTo>
                    <a:pt x="499" y="348"/>
                  </a:lnTo>
                  <a:lnTo>
                    <a:pt x="499" y="348"/>
                  </a:lnTo>
                  <a:lnTo>
                    <a:pt x="499" y="348"/>
                  </a:lnTo>
                  <a:lnTo>
                    <a:pt x="497" y="348"/>
                  </a:lnTo>
                  <a:lnTo>
                    <a:pt x="497" y="348"/>
                  </a:lnTo>
                  <a:lnTo>
                    <a:pt x="497" y="348"/>
                  </a:lnTo>
                  <a:lnTo>
                    <a:pt x="497" y="346"/>
                  </a:lnTo>
                  <a:lnTo>
                    <a:pt x="499" y="346"/>
                  </a:lnTo>
                  <a:lnTo>
                    <a:pt x="499" y="346"/>
                  </a:lnTo>
                  <a:lnTo>
                    <a:pt x="499" y="346"/>
                  </a:lnTo>
                  <a:lnTo>
                    <a:pt x="499" y="346"/>
                  </a:lnTo>
                  <a:lnTo>
                    <a:pt x="499" y="346"/>
                  </a:lnTo>
                  <a:lnTo>
                    <a:pt x="502" y="346"/>
                  </a:lnTo>
                  <a:lnTo>
                    <a:pt x="502" y="346"/>
                  </a:lnTo>
                  <a:lnTo>
                    <a:pt x="502" y="344"/>
                  </a:lnTo>
                  <a:lnTo>
                    <a:pt x="502" y="344"/>
                  </a:lnTo>
                  <a:lnTo>
                    <a:pt x="499" y="344"/>
                  </a:lnTo>
                  <a:lnTo>
                    <a:pt x="497" y="344"/>
                  </a:lnTo>
                  <a:lnTo>
                    <a:pt x="497" y="344"/>
                  </a:lnTo>
                  <a:lnTo>
                    <a:pt x="497" y="344"/>
                  </a:lnTo>
                  <a:lnTo>
                    <a:pt x="497" y="344"/>
                  </a:lnTo>
                  <a:lnTo>
                    <a:pt x="495" y="344"/>
                  </a:lnTo>
                  <a:lnTo>
                    <a:pt x="497" y="344"/>
                  </a:lnTo>
                  <a:lnTo>
                    <a:pt x="497" y="344"/>
                  </a:lnTo>
                  <a:lnTo>
                    <a:pt x="497" y="344"/>
                  </a:lnTo>
                  <a:lnTo>
                    <a:pt x="499" y="344"/>
                  </a:lnTo>
                  <a:lnTo>
                    <a:pt x="499" y="341"/>
                  </a:lnTo>
                  <a:lnTo>
                    <a:pt x="499" y="341"/>
                  </a:lnTo>
                  <a:lnTo>
                    <a:pt x="499" y="341"/>
                  </a:lnTo>
                  <a:lnTo>
                    <a:pt x="502" y="341"/>
                  </a:lnTo>
                  <a:lnTo>
                    <a:pt x="502" y="341"/>
                  </a:lnTo>
                  <a:lnTo>
                    <a:pt x="504" y="344"/>
                  </a:lnTo>
                  <a:lnTo>
                    <a:pt x="504" y="344"/>
                  </a:lnTo>
                  <a:lnTo>
                    <a:pt x="504" y="341"/>
                  </a:lnTo>
                  <a:lnTo>
                    <a:pt x="504" y="341"/>
                  </a:lnTo>
                  <a:lnTo>
                    <a:pt x="504" y="339"/>
                  </a:lnTo>
                  <a:lnTo>
                    <a:pt x="504" y="339"/>
                  </a:lnTo>
                  <a:lnTo>
                    <a:pt x="506" y="336"/>
                  </a:lnTo>
                  <a:lnTo>
                    <a:pt x="506" y="334"/>
                  </a:lnTo>
                  <a:lnTo>
                    <a:pt x="506" y="334"/>
                  </a:lnTo>
                  <a:lnTo>
                    <a:pt x="506" y="334"/>
                  </a:lnTo>
                  <a:lnTo>
                    <a:pt x="506" y="334"/>
                  </a:lnTo>
                  <a:lnTo>
                    <a:pt x="504" y="336"/>
                  </a:lnTo>
                  <a:lnTo>
                    <a:pt x="504" y="334"/>
                  </a:lnTo>
                  <a:lnTo>
                    <a:pt x="504" y="334"/>
                  </a:lnTo>
                  <a:lnTo>
                    <a:pt x="504" y="334"/>
                  </a:lnTo>
                  <a:lnTo>
                    <a:pt x="504" y="334"/>
                  </a:lnTo>
                  <a:lnTo>
                    <a:pt x="506" y="332"/>
                  </a:lnTo>
                  <a:lnTo>
                    <a:pt x="506" y="332"/>
                  </a:lnTo>
                  <a:lnTo>
                    <a:pt x="506" y="332"/>
                  </a:lnTo>
                  <a:lnTo>
                    <a:pt x="506" y="332"/>
                  </a:lnTo>
                  <a:lnTo>
                    <a:pt x="509" y="329"/>
                  </a:lnTo>
                  <a:lnTo>
                    <a:pt x="509" y="329"/>
                  </a:lnTo>
                  <a:lnTo>
                    <a:pt x="509" y="327"/>
                  </a:lnTo>
                  <a:lnTo>
                    <a:pt x="509" y="327"/>
                  </a:lnTo>
                  <a:lnTo>
                    <a:pt x="509" y="327"/>
                  </a:lnTo>
                  <a:lnTo>
                    <a:pt x="509" y="327"/>
                  </a:lnTo>
                  <a:lnTo>
                    <a:pt x="509" y="325"/>
                  </a:lnTo>
                  <a:lnTo>
                    <a:pt x="509" y="322"/>
                  </a:lnTo>
                  <a:lnTo>
                    <a:pt x="511" y="320"/>
                  </a:lnTo>
                  <a:lnTo>
                    <a:pt x="511" y="318"/>
                  </a:lnTo>
                  <a:lnTo>
                    <a:pt x="509" y="320"/>
                  </a:lnTo>
                  <a:lnTo>
                    <a:pt x="509" y="322"/>
                  </a:lnTo>
                  <a:lnTo>
                    <a:pt x="509" y="322"/>
                  </a:lnTo>
                  <a:lnTo>
                    <a:pt x="509" y="322"/>
                  </a:lnTo>
                  <a:lnTo>
                    <a:pt x="509" y="320"/>
                  </a:lnTo>
                  <a:lnTo>
                    <a:pt x="509" y="318"/>
                  </a:lnTo>
                  <a:lnTo>
                    <a:pt x="509" y="318"/>
                  </a:lnTo>
                  <a:lnTo>
                    <a:pt x="509" y="318"/>
                  </a:lnTo>
                  <a:lnTo>
                    <a:pt x="506" y="320"/>
                  </a:lnTo>
                  <a:lnTo>
                    <a:pt x="504" y="320"/>
                  </a:lnTo>
                  <a:lnTo>
                    <a:pt x="504" y="320"/>
                  </a:lnTo>
                  <a:lnTo>
                    <a:pt x="506" y="320"/>
                  </a:lnTo>
                  <a:lnTo>
                    <a:pt x="506" y="320"/>
                  </a:lnTo>
                  <a:lnTo>
                    <a:pt x="506" y="318"/>
                  </a:lnTo>
                  <a:lnTo>
                    <a:pt x="506" y="318"/>
                  </a:lnTo>
                  <a:lnTo>
                    <a:pt x="506" y="318"/>
                  </a:lnTo>
                  <a:lnTo>
                    <a:pt x="506" y="318"/>
                  </a:lnTo>
                  <a:lnTo>
                    <a:pt x="506" y="315"/>
                  </a:lnTo>
                  <a:lnTo>
                    <a:pt x="506" y="315"/>
                  </a:lnTo>
                  <a:lnTo>
                    <a:pt x="506" y="315"/>
                  </a:lnTo>
                  <a:lnTo>
                    <a:pt x="506" y="318"/>
                  </a:lnTo>
                  <a:lnTo>
                    <a:pt x="509" y="318"/>
                  </a:lnTo>
                  <a:lnTo>
                    <a:pt x="509" y="315"/>
                  </a:lnTo>
                  <a:lnTo>
                    <a:pt x="511" y="315"/>
                  </a:lnTo>
                  <a:lnTo>
                    <a:pt x="511" y="315"/>
                  </a:lnTo>
                  <a:lnTo>
                    <a:pt x="511" y="315"/>
                  </a:lnTo>
                  <a:lnTo>
                    <a:pt x="513" y="315"/>
                  </a:lnTo>
                  <a:lnTo>
                    <a:pt x="513" y="315"/>
                  </a:lnTo>
                  <a:lnTo>
                    <a:pt x="513" y="315"/>
                  </a:lnTo>
                  <a:lnTo>
                    <a:pt x="513" y="315"/>
                  </a:lnTo>
                  <a:lnTo>
                    <a:pt x="516" y="315"/>
                  </a:lnTo>
                  <a:lnTo>
                    <a:pt x="516" y="315"/>
                  </a:lnTo>
                  <a:lnTo>
                    <a:pt x="516" y="315"/>
                  </a:lnTo>
                  <a:lnTo>
                    <a:pt x="516" y="315"/>
                  </a:lnTo>
                  <a:lnTo>
                    <a:pt x="516" y="313"/>
                  </a:lnTo>
                  <a:lnTo>
                    <a:pt x="516" y="313"/>
                  </a:lnTo>
                  <a:lnTo>
                    <a:pt x="516" y="313"/>
                  </a:lnTo>
                  <a:lnTo>
                    <a:pt x="516" y="313"/>
                  </a:lnTo>
                  <a:lnTo>
                    <a:pt x="516" y="313"/>
                  </a:lnTo>
                  <a:lnTo>
                    <a:pt x="516" y="310"/>
                  </a:lnTo>
                  <a:lnTo>
                    <a:pt x="518" y="310"/>
                  </a:lnTo>
                  <a:lnTo>
                    <a:pt x="518" y="310"/>
                  </a:lnTo>
                  <a:lnTo>
                    <a:pt x="518" y="310"/>
                  </a:lnTo>
                  <a:lnTo>
                    <a:pt x="518" y="308"/>
                  </a:lnTo>
                  <a:lnTo>
                    <a:pt x="521" y="308"/>
                  </a:lnTo>
                  <a:lnTo>
                    <a:pt x="521" y="306"/>
                  </a:lnTo>
                  <a:lnTo>
                    <a:pt x="521" y="306"/>
                  </a:lnTo>
                  <a:lnTo>
                    <a:pt x="521" y="303"/>
                  </a:lnTo>
                  <a:lnTo>
                    <a:pt x="521" y="303"/>
                  </a:lnTo>
                  <a:lnTo>
                    <a:pt x="521" y="303"/>
                  </a:lnTo>
                  <a:lnTo>
                    <a:pt x="518" y="306"/>
                  </a:lnTo>
                  <a:lnTo>
                    <a:pt x="518" y="306"/>
                  </a:lnTo>
                  <a:lnTo>
                    <a:pt x="518" y="306"/>
                  </a:lnTo>
                  <a:lnTo>
                    <a:pt x="518" y="303"/>
                  </a:lnTo>
                  <a:lnTo>
                    <a:pt x="518" y="303"/>
                  </a:lnTo>
                  <a:lnTo>
                    <a:pt x="518" y="303"/>
                  </a:lnTo>
                  <a:lnTo>
                    <a:pt x="518" y="303"/>
                  </a:lnTo>
                  <a:lnTo>
                    <a:pt x="518" y="301"/>
                  </a:lnTo>
                  <a:lnTo>
                    <a:pt x="518" y="301"/>
                  </a:lnTo>
                  <a:lnTo>
                    <a:pt x="521" y="301"/>
                  </a:lnTo>
                  <a:lnTo>
                    <a:pt x="523" y="299"/>
                  </a:lnTo>
                  <a:lnTo>
                    <a:pt x="523" y="301"/>
                  </a:lnTo>
                  <a:lnTo>
                    <a:pt x="523" y="301"/>
                  </a:lnTo>
                  <a:lnTo>
                    <a:pt x="521" y="303"/>
                  </a:lnTo>
                  <a:lnTo>
                    <a:pt x="521" y="303"/>
                  </a:lnTo>
                  <a:lnTo>
                    <a:pt x="523" y="303"/>
                  </a:lnTo>
                  <a:lnTo>
                    <a:pt x="525" y="301"/>
                  </a:lnTo>
                  <a:lnTo>
                    <a:pt x="525" y="301"/>
                  </a:lnTo>
                  <a:lnTo>
                    <a:pt x="525" y="299"/>
                  </a:lnTo>
                  <a:lnTo>
                    <a:pt x="525" y="299"/>
                  </a:lnTo>
                  <a:lnTo>
                    <a:pt x="525" y="296"/>
                  </a:lnTo>
                  <a:lnTo>
                    <a:pt x="528" y="296"/>
                  </a:lnTo>
                  <a:lnTo>
                    <a:pt x="528" y="296"/>
                  </a:lnTo>
                  <a:lnTo>
                    <a:pt x="528" y="294"/>
                  </a:lnTo>
                  <a:lnTo>
                    <a:pt x="528" y="294"/>
                  </a:lnTo>
                  <a:lnTo>
                    <a:pt x="530" y="291"/>
                  </a:lnTo>
                  <a:lnTo>
                    <a:pt x="530" y="289"/>
                  </a:lnTo>
                  <a:lnTo>
                    <a:pt x="530" y="289"/>
                  </a:lnTo>
                  <a:lnTo>
                    <a:pt x="530" y="289"/>
                  </a:lnTo>
                  <a:lnTo>
                    <a:pt x="530" y="287"/>
                  </a:lnTo>
                  <a:lnTo>
                    <a:pt x="532" y="287"/>
                  </a:lnTo>
                  <a:lnTo>
                    <a:pt x="532" y="284"/>
                  </a:lnTo>
                  <a:lnTo>
                    <a:pt x="535" y="284"/>
                  </a:lnTo>
                  <a:lnTo>
                    <a:pt x="535" y="284"/>
                  </a:lnTo>
                  <a:lnTo>
                    <a:pt x="535" y="284"/>
                  </a:lnTo>
                  <a:lnTo>
                    <a:pt x="535" y="282"/>
                  </a:lnTo>
                  <a:lnTo>
                    <a:pt x="535" y="282"/>
                  </a:lnTo>
                  <a:lnTo>
                    <a:pt x="537" y="280"/>
                  </a:lnTo>
                  <a:lnTo>
                    <a:pt x="537" y="280"/>
                  </a:lnTo>
                  <a:lnTo>
                    <a:pt x="540" y="280"/>
                  </a:lnTo>
                  <a:lnTo>
                    <a:pt x="540" y="277"/>
                  </a:lnTo>
                  <a:lnTo>
                    <a:pt x="542" y="275"/>
                  </a:lnTo>
                  <a:lnTo>
                    <a:pt x="542" y="275"/>
                  </a:lnTo>
                  <a:lnTo>
                    <a:pt x="542" y="275"/>
                  </a:lnTo>
                  <a:lnTo>
                    <a:pt x="547" y="273"/>
                  </a:lnTo>
                  <a:lnTo>
                    <a:pt x="549" y="273"/>
                  </a:lnTo>
                  <a:lnTo>
                    <a:pt x="551" y="270"/>
                  </a:lnTo>
                  <a:lnTo>
                    <a:pt x="554" y="273"/>
                  </a:lnTo>
                  <a:lnTo>
                    <a:pt x="556" y="273"/>
                  </a:lnTo>
                  <a:lnTo>
                    <a:pt x="556" y="270"/>
                  </a:lnTo>
                  <a:lnTo>
                    <a:pt x="556" y="270"/>
                  </a:lnTo>
                  <a:lnTo>
                    <a:pt x="556" y="270"/>
                  </a:lnTo>
                  <a:lnTo>
                    <a:pt x="556" y="270"/>
                  </a:lnTo>
                  <a:lnTo>
                    <a:pt x="558" y="270"/>
                  </a:lnTo>
                  <a:lnTo>
                    <a:pt x="558" y="270"/>
                  </a:lnTo>
                  <a:lnTo>
                    <a:pt x="558" y="270"/>
                  </a:lnTo>
                  <a:lnTo>
                    <a:pt x="558" y="268"/>
                  </a:lnTo>
                  <a:lnTo>
                    <a:pt x="558" y="268"/>
                  </a:lnTo>
                  <a:lnTo>
                    <a:pt x="561" y="268"/>
                  </a:lnTo>
                  <a:lnTo>
                    <a:pt x="558" y="268"/>
                  </a:lnTo>
                  <a:lnTo>
                    <a:pt x="558" y="268"/>
                  </a:lnTo>
                  <a:lnTo>
                    <a:pt x="558" y="268"/>
                  </a:lnTo>
                  <a:lnTo>
                    <a:pt x="554" y="268"/>
                  </a:lnTo>
                  <a:lnTo>
                    <a:pt x="554" y="268"/>
                  </a:lnTo>
                  <a:lnTo>
                    <a:pt x="554" y="265"/>
                  </a:lnTo>
                  <a:lnTo>
                    <a:pt x="556" y="265"/>
                  </a:lnTo>
                  <a:lnTo>
                    <a:pt x="556" y="265"/>
                  </a:lnTo>
                  <a:lnTo>
                    <a:pt x="556" y="265"/>
                  </a:lnTo>
                  <a:lnTo>
                    <a:pt x="556" y="263"/>
                  </a:lnTo>
                  <a:lnTo>
                    <a:pt x="558" y="265"/>
                  </a:lnTo>
                  <a:lnTo>
                    <a:pt x="558" y="265"/>
                  </a:lnTo>
                  <a:lnTo>
                    <a:pt x="558" y="265"/>
                  </a:lnTo>
                  <a:lnTo>
                    <a:pt x="558" y="265"/>
                  </a:lnTo>
                  <a:lnTo>
                    <a:pt x="561" y="265"/>
                  </a:lnTo>
                  <a:lnTo>
                    <a:pt x="561" y="265"/>
                  </a:lnTo>
                  <a:lnTo>
                    <a:pt x="561" y="265"/>
                  </a:lnTo>
                  <a:lnTo>
                    <a:pt x="561" y="265"/>
                  </a:lnTo>
                  <a:lnTo>
                    <a:pt x="561" y="265"/>
                  </a:lnTo>
                  <a:lnTo>
                    <a:pt x="561" y="265"/>
                  </a:lnTo>
                  <a:lnTo>
                    <a:pt x="561" y="265"/>
                  </a:lnTo>
                  <a:lnTo>
                    <a:pt x="561" y="263"/>
                  </a:lnTo>
                  <a:lnTo>
                    <a:pt x="561" y="263"/>
                  </a:lnTo>
                  <a:lnTo>
                    <a:pt x="563" y="261"/>
                  </a:lnTo>
                  <a:lnTo>
                    <a:pt x="563" y="261"/>
                  </a:lnTo>
                  <a:lnTo>
                    <a:pt x="566" y="261"/>
                  </a:lnTo>
                  <a:lnTo>
                    <a:pt x="566" y="258"/>
                  </a:lnTo>
                  <a:lnTo>
                    <a:pt x="568" y="256"/>
                  </a:lnTo>
                  <a:lnTo>
                    <a:pt x="573" y="254"/>
                  </a:lnTo>
                  <a:lnTo>
                    <a:pt x="580" y="251"/>
                  </a:lnTo>
                  <a:lnTo>
                    <a:pt x="577" y="251"/>
                  </a:lnTo>
                  <a:lnTo>
                    <a:pt x="577" y="249"/>
                  </a:lnTo>
                  <a:lnTo>
                    <a:pt x="577" y="249"/>
                  </a:lnTo>
                  <a:lnTo>
                    <a:pt x="580" y="246"/>
                  </a:lnTo>
                  <a:lnTo>
                    <a:pt x="580" y="246"/>
                  </a:lnTo>
                  <a:lnTo>
                    <a:pt x="580" y="244"/>
                  </a:lnTo>
                  <a:lnTo>
                    <a:pt x="580" y="244"/>
                  </a:lnTo>
                  <a:lnTo>
                    <a:pt x="580" y="244"/>
                  </a:lnTo>
                  <a:lnTo>
                    <a:pt x="580" y="244"/>
                  </a:lnTo>
                  <a:lnTo>
                    <a:pt x="580" y="244"/>
                  </a:lnTo>
                  <a:lnTo>
                    <a:pt x="580" y="244"/>
                  </a:lnTo>
                  <a:lnTo>
                    <a:pt x="580" y="244"/>
                  </a:lnTo>
                  <a:lnTo>
                    <a:pt x="580" y="242"/>
                  </a:lnTo>
                  <a:lnTo>
                    <a:pt x="580" y="242"/>
                  </a:lnTo>
                  <a:lnTo>
                    <a:pt x="580" y="242"/>
                  </a:lnTo>
                  <a:lnTo>
                    <a:pt x="580" y="239"/>
                  </a:lnTo>
                  <a:lnTo>
                    <a:pt x="580" y="239"/>
                  </a:lnTo>
                  <a:lnTo>
                    <a:pt x="582" y="239"/>
                  </a:lnTo>
                  <a:lnTo>
                    <a:pt x="582" y="237"/>
                  </a:lnTo>
                  <a:lnTo>
                    <a:pt x="582" y="237"/>
                  </a:lnTo>
                  <a:lnTo>
                    <a:pt x="580" y="237"/>
                  </a:lnTo>
                  <a:lnTo>
                    <a:pt x="580" y="237"/>
                  </a:lnTo>
                  <a:lnTo>
                    <a:pt x="580" y="235"/>
                  </a:lnTo>
                  <a:lnTo>
                    <a:pt x="580" y="235"/>
                  </a:lnTo>
                  <a:lnTo>
                    <a:pt x="580" y="232"/>
                  </a:lnTo>
                  <a:lnTo>
                    <a:pt x="580" y="232"/>
                  </a:lnTo>
                  <a:lnTo>
                    <a:pt x="580" y="230"/>
                  </a:lnTo>
                  <a:lnTo>
                    <a:pt x="582" y="230"/>
                  </a:lnTo>
                  <a:lnTo>
                    <a:pt x="582" y="228"/>
                  </a:lnTo>
                  <a:lnTo>
                    <a:pt x="587" y="223"/>
                  </a:lnTo>
                  <a:lnTo>
                    <a:pt x="589" y="220"/>
                  </a:lnTo>
                  <a:lnTo>
                    <a:pt x="592" y="218"/>
                  </a:lnTo>
                  <a:lnTo>
                    <a:pt x="592" y="218"/>
                  </a:lnTo>
                  <a:lnTo>
                    <a:pt x="594" y="216"/>
                  </a:lnTo>
                  <a:lnTo>
                    <a:pt x="594" y="216"/>
                  </a:lnTo>
                  <a:lnTo>
                    <a:pt x="594" y="213"/>
                  </a:lnTo>
                  <a:lnTo>
                    <a:pt x="596" y="211"/>
                  </a:lnTo>
                  <a:lnTo>
                    <a:pt x="596" y="209"/>
                  </a:lnTo>
                  <a:lnTo>
                    <a:pt x="596" y="209"/>
                  </a:lnTo>
                  <a:lnTo>
                    <a:pt x="596" y="209"/>
                  </a:lnTo>
                  <a:lnTo>
                    <a:pt x="599" y="206"/>
                  </a:lnTo>
                  <a:lnTo>
                    <a:pt x="599" y="206"/>
                  </a:lnTo>
                  <a:lnTo>
                    <a:pt x="601" y="204"/>
                  </a:lnTo>
                  <a:lnTo>
                    <a:pt x="599" y="204"/>
                  </a:lnTo>
                  <a:lnTo>
                    <a:pt x="601" y="201"/>
                  </a:lnTo>
                  <a:lnTo>
                    <a:pt x="601" y="199"/>
                  </a:lnTo>
                  <a:lnTo>
                    <a:pt x="601" y="197"/>
                  </a:lnTo>
                  <a:lnTo>
                    <a:pt x="603" y="197"/>
                  </a:lnTo>
                  <a:lnTo>
                    <a:pt x="606" y="194"/>
                  </a:lnTo>
                  <a:lnTo>
                    <a:pt x="606" y="194"/>
                  </a:lnTo>
                  <a:lnTo>
                    <a:pt x="606" y="194"/>
                  </a:lnTo>
                  <a:lnTo>
                    <a:pt x="606" y="192"/>
                  </a:lnTo>
                  <a:lnTo>
                    <a:pt x="606" y="192"/>
                  </a:lnTo>
                  <a:lnTo>
                    <a:pt x="606" y="190"/>
                  </a:lnTo>
                  <a:lnTo>
                    <a:pt x="606" y="187"/>
                  </a:lnTo>
                  <a:lnTo>
                    <a:pt x="608" y="185"/>
                  </a:lnTo>
                  <a:lnTo>
                    <a:pt x="608" y="183"/>
                  </a:lnTo>
                  <a:lnTo>
                    <a:pt x="608" y="180"/>
                  </a:lnTo>
                  <a:lnTo>
                    <a:pt x="611" y="178"/>
                  </a:lnTo>
                  <a:lnTo>
                    <a:pt x="611" y="175"/>
                  </a:lnTo>
                  <a:lnTo>
                    <a:pt x="613" y="173"/>
                  </a:lnTo>
                  <a:lnTo>
                    <a:pt x="613" y="173"/>
                  </a:lnTo>
                  <a:lnTo>
                    <a:pt x="615" y="171"/>
                  </a:lnTo>
                  <a:lnTo>
                    <a:pt x="615" y="171"/>
                  </a:lnTo>
                  <a:lnTo>
                    <a:pt x="615" y="171"/>
                  </a:lnTo>
                  <a:lnTo>
                    <a:pt x="615" y="171"/>
                  </a:lnTo>
                  <a:lnTo>
                    <a:pt x="613" y="168"/>
                  </a:lnTo>
                  <a:lnTo>
                    <a:pt x="615" y="166"/>
                  </a:lnTo>
                  <a:lnTo>
                    <a:pt x="615" y="164"/>
                  </a:lnTo>
                  <a:lnTo>
                    <a:pt x="618" y="164"/>
                  </a:lnTo>
                  <a:lnTo>
                    <a:pt x="618" y="164"/>
                  </a:lnTo>
                  <a:lnTo>
                    <a:pt x="618" y="164"/>
                  </a:lnTo>
                  <a:lnTo>
                    <a:pt x="618" y="161"/>
                  </a:lnTo>
                  <a:lnTo>
                    <a:pt x="618" y="161"/>
                  </a:lnTo>
                  <a:lnTo>
                    <a:pt x="618" y="161"/>
                  </a:lnTo>
                  <a:lnTo>
                    <a:pt x="618" y="159"/>
                  </a:lnTo>
                  <a:lnTo>
                    <a:pt x="618" y="161"/>
                  </a:lnTo>
                  <a:lnTo>
                    <a:pt x="615" y="161"/>
                  </a:lnTo>
                  <a:lnTo>
                    <a:pt x="615" y="161"/>
                  </a:lnTo>
                  <a:lnTo>
                    <a:pt x="615" y="161"/>
                  </a:lnTo>
                  <a:lnTo>
                    <a:pt x="615" y="159"/>
                  </a:lnTo>
                  <a:lnTo>
                    <a:pt x="615" y="159"/>
                  </a:lnTo>
                  <a:lnTo>
                    <a:pt x="613" y="157"/>
                  </a:lnTo>
                  <a:lnTo>
                    <a:pt x="613" y="152"/>
                  </a:lnTo>
                  <a:lnTo>
                    <a:pt x="613" y="152"/>
                  </a:lnTo>
                  <a:lnTo>
                    <a:pt x="615" y="147"/>
                  </a:lnTo>
                  <a:lnTo>
                    <a:pt x="615" y="147"/>
                  </a:lnTo>
                  <a:lnTo>
                    <a:pt x="615" y="145"/>
                  </a:lnTo>
                  <a:lnTo>
                    <a:pt x="615" y="142"/>
                  </a:lnTo>
                  <a:lnTo>
                    <a:pt x="618" y="138"/>
                  </a:lnTo>
                  <a:lnTo>
                    <a:pt x="618" y="135"/>
                  </a:lnTo>
                  <a:lnTo>
                    <a:pt x="620" y="135"/>
                  </a:lnTo>
                  <a:lnTo>
                    <a:pt x="620" y="133"/>
                  </a:lnTo>
                  <a:lnTo>
                    <a:pt x="620" y="130"/>
                  </a:lnTo>
                  <a:lnTo>
                    <a:pt x="625" y="128"/>
                  </a:lnTo>
                  <a:lnTo>
                    <a:pt x="625" y="126"/>
                  </a:lnTo>
                  <a:lnTo>
                    <a:pt x="625" y="123"/>
                  </a:lnTo>
                  <a:lnTo>
                    <a:pt x="627" y="119"/>
                  </a:lnTo>
                  <a:lnTo>
                    <a:pt x="629" y="116"/>
                  </a:lnTo>
                  <a:lnTo>
                    <a:pt x="629" y="112"/>
                  </a:lnTo>
                  <a:lnTo>
                    <a:pt x="629" y="112"/>
                  </a:lnTo>
                  <a:lnTo>
                    <a:pt x="629" y="112"/>
                  </a:lnTo>
                  <a:lnTo>
                    <a:pt x="629" y="109"/>
                  </a:lnTo>
                  <a:lnTo>
                    <a:pt x="629" y="109"/>
                  </a:lnTo>
                  <a:lnTo>
                    <a:pt x="629" y="109"/>
                  </a:lnTo>
                  <a:lnTo>
                    <a:pt x="629" y="107"/>
                  </a:lnTo>
                  <a:lnTo>
                    <a:pt x="632" y="104"/>
                  </a:lnTo>
                  <a:lnTo>
                    <a:pt x="634" y="104"/>
                  </a:lnTo>
                  <a:lnTo>
                    <a:pt x="634" y="102"/>
                  </a:lnTo>
                  <a:lnTo>
                    <a:pt x="634" y="100"/>
                  </a:lnTo>
                  <a:lnTo>
                    <a:pt x="634" y="100"/>
                  </a:lnTo>
                  <a:lnTo>
                    <a:pt x="634" y="100"/>
                  </a:lnTo>
                  <a:lnTo>
                    <a:pt x="634" y="97"/>
                  </a:lnTo>
                  <a:lnTo>
                    <a:pt x="634" y="95"/>
                  </a:lnTo>
                  <a:lnTo>
                    <a:pt x="634" y="95"/>
                  </a:lnTo>
                  <a:lnTo>
                    <a:pt x="634" y="95"/>
                  </a:lnTo>
                  <a:lnTo>
                    <a:pt x="637" y="93"/>
                  </a:lnTo>
                  <a:lnTo>
                    <a:pt x="637" y="90"/>
                  </a:lnTo>
                  <a:lnTo>
                    <a:pt x="637" y="90"/>
                  </a:lnTo>
                  <a:lnTo>
                    <a:pt x="637" y="88"/>
                  </a:lnTo>
                  <a:lnTo>
                    <a:pt x="637" y="88"/>
                  </a:lnTo>
                  <a:lnTo>
                    <a:pt x="637" y="88"/>
                  </a:lnTo>
                  <a:lnTo>
                    <a:pt x="639" y="85"/>
                  </a:lnTo>
                  <a:lnTo>
                    <a:pt x="639" y="85"/>
                  </a:lnTo>
                  <a:lnTo>
                    <a:pt x="639" y="85"/>
                  </a:lnTo>
                  <a:lnTo>
                    <a:pt x="639" y="85"/>
                  </a:lnTo>
                  <a:lnTo>
                    <a:pt x="639" y="85"/>
                  </a:lnTo>
                  <a:lnTo>
                    <a:pt x="639" y="83"/>
                  </a:lnTo>
                  <a:lnTo>
                    <a:pt x="639" y="83"/>
                  </a:lnTo>
                  <a:lnTo>
                    <a:pt x="639" y="81"/>
                  </a:lnTo>
                  <a:lnTo>
                    <a:pt x="641" y="78"/>
                  </a:lnTo>
                  <a:lnTo>
                    <a:pt x="641" y="78"/>
                  </a:lnTo>
                  <a:lnTo>
                    <a:pt x="641" y="76"/>
                  </a:lnTo>
                  <a:lnTo>
                    <a:pt x="641" y="76"/>
                  </a:lnTo>
                  <a:lnTo>
                    <a:pt x="641" y="74"/>
                  </a:lnTo>
                  <a:lnTo>
                    <a:pt x="641" y="74"/>
                  </a:lnTo>
                  <a:lnTo>
                    <a:pt x="641" y="74"/>
                  </a:lnTo>
                  <a:lnTo>
                    <a:pt x="641" y="71"/>
                  </a:lnTo>
                  <a:lnTo>
                    <a:pt x="641" y="71"/>
                  </a:lnTo>
                  <a:lnTo>
                    <a:pt x="641" y="69"/>
                  </a:lnTo>
                  <a:lnTo>
                    <a:pt x="641" y="67"/>
                  </a:lnTo>
                  <a:lnTo>
                    <a:pt x="644" y="64"/>
                  </a:lnTo>
                  <a:lnTo>
                    <a:pt x="646" y="59"/>
                  </a:lnTo>
                  <a:lnTo>
                    <a:pt x="646" y="59"/>
                  </a:lnTo>
                  <a:lnTo>
                    <a:pt x="646" y="59"/>
                  </a:lnTo>
                  <a:lnTo>
                    <a:pt x="646" y="59"/>
                  </a:lnTo>
                  <a:lnTo>
                    <a:pt x="646" y="59"/>
                  </a:lnTo>
                  <a:lnTo>
                    <a:pt x="646" y="57"/>
                  </a:lnTo>
                  <a:lnTo>
                    <a:pt x="646" y="55"/>
                  </a:lnTo>
                  <a:lnTo>
                    <a:pt x="646" y="55"/>
                  </a:lnTo>
                  <a:lnTo>
                    <a:pt x="648" y="55"/>
                  </a:lnTo>
                  <a:lnTo>
                    <a:pt x="648" y="52"/>
                  </a:lnTo>
                  <a:lnTo>
                    <a:pt x="648" y="50"/>
                  </a:lnTo>
                  <a:lnTo>
                    <a:pt x="653" y="48"/>
                  </a:lnTo>
                  <a:lnTo>
                    <a:pt x="656" y="43"/>
                  </a:lnTo>
                  <a:lnTo>
                    <a:pt x="658" y="43"/>
                  </a:lnTo>
                  <a:lnTo>
                    <a:pt x="658" y="40"/>
                  </a:lnTo>
                  <a:lnTo>
                    <a:pt x="658" y="38"/>
                  </a:lnTo>
                  <a:lnTo>
                    <a:pt x="658" y="36"/>
                  </a:lnTo>
                  <a:lnTo>
                    <a:pt x="658" y="33"/>
                  </a:lnTo>
                  <a:lnTo>
                    <a:pt x="658" y="33"/>
                  </a:lnTo>
                  <a:lnTo>
                    <a:pt x="658" y="33"/>
                  </a:lnTo>
                  <a:lnTo>
                    <a:pt x="658" y="31"/>
                  </a:lnTo>
                  <a:lnTo>
                    <a:pt x="658" y="31"/>
                  </a:lnTo>
                  <a:lnTo>
                    <a:pt x="660" y="31"/>
                  </a:lnTo>
                  <a:lnTo>
                    <a:pt x="660" y="31"/>
                  </a:lnTo>
                  <a:lnTo>
                    <a:pt x="660" y="29"/>
                  </a:lnTo>
                  <a:lnTo>
                    <a:pt x="658" y="26"/>
                  </a:lnTo>
                  <a:lnTo>
                    <a:pt x="658" y="26"/>
                  </a:lnTo>
                  <a:lnTo>
                    <a:pt x="658" y="22"/>
                  </a:lnTo>
                  <a:lnTo>
                    <a:pt x="658" y="19"/>
                  </a:lnTo>
                  <a:lnTo>
                    <a:pt x="660" y="10"/>
                  </a:lnTo>
                  <a:close/>
                  <a:moveTo>
                    <a:pt x="402" y="422"/>
                  </a:moveTo>
                  <a:lnTo>
                    <a:pt x="402" y="422"/>
                  </a:lnTo>
                  <a:lnTo>
                    <a:pt x="402" y="422"/>
                  </a:lnTo>
                  <a:lnTo>
                    <a:pt x="400" y="424"/>
                  </a:lnTo>
                  <a:lnTo>
                    <a:pt x="400" y="424"/>
                  </a:lnTo>
                  <a:lnTo>
                    <a:pt x="400" y="424"/>
                  </a:lnTo>
                  <a:lnTo>
                    <a:pt x="395" y="422"/>
                  </a:lnTo>
                  <a:lnTo>
                    <a:pt x="395" y="422"/>
                  </a:lnTo>
                  <a:lnTo>
                    <a:pt x="395" y="422"/>
                  </a:lnTo>
                  <a:lnTo>
                    <a:pt x="395" y="424"/>
                  </a:lnTo>
                  <a:lnTo>
                    <a:pt x="395" y="424"/>
                  </a:lnTo>
                  <a:lnTo>
                    <a:pt x="395" y="424"/>
                  </a:lnTo>
                  <a:lnTo>
                    <a:pt x="393" y="424"/>
                  </a:lnTo>
                  <a:lnTo>
                    <a:pt x="393" y="424"/>
                  </a:lnTo>
                  <a:lnTo>
                    <a:pt x="393" y="424"/>
                  </a:lnTo>
                  <a:lnTo>
                    <a:pt x="393" y="424"/>
                  </a:lnTo>
                  <a:lnTo>
                    <a:pt x="393" y="424"/>
                  </a:lnTo>
                  <a:lnTo>
                    <a:pt x="393" y="424"/>
                  </a:lnTo>
                  <a:lnTo>
                    <a:pt x="390" y="424"/>
                  </a:lnTo>
                  <a:lnTo>
                    <a:pt x="390" y="424"/>
                  </a:lnTo>
                  <a:lnTo>
                    <a:pt x="390" y="426"/>
                  </a:lnTo>
                  <a:lnTo>
                    <a:pt x="390" y="426"/>
                  </a:lnTo>
                  <a:lnTo>
                    <a:pt x="390" y="426"/>
                  </a:lnTo>
                  <a:lnTo>
                    <a:pt x="390" y="426"/>
                  </a:lnTo>
                  <a:lnTo>
                    <a:pt x="388" y="426"/>
                  </a:lnTo>
                  <a:lnTo>
                    <a:pt x="388" y="426"/>
                  </a:lnTo>
                  <a:lnTo>
                    <a:pt x="388" y="429"/>
                  </a:lnTo>
                  <a:lnTo>
                    <a:pt x="388" y="429"/>
                  </a:lnTo>
                  <a:lnTo>
                    <a:pt x="388" y="429"/>
                  </a:lnTo>
                  <a:lnTo>
                    <a:pt x="388" y="429"/>
                  </a:lnTo>
                  <a:lnTo>
                    <a:pt x="388" y="429"/>
                  </a:lnTo>
                  <a:lnTo>
                    <a:pt x="388" y="429"/>
                  </a:lnTo>
                  <a:lnTo>
                    <a:pt x="388" y="431"/>
                  </a:lnTo>
                  <a:lnTo>
                    <a:pt x="388" y="431"/>
                  </a:lnTo>
                  <a:lnTo>
                    <a:pt x="388" y="431"/>
                  </a:lnTo>
                  <a:lnTo>
                    <a:pt x="388" y="431"/>
                  </a:lnTo>
                  <a:lnTo>
                    <a:pt x="388" y="431"/>
                  </a:lnTo>
                  <a:lnTo>
                    <a:pt x="388" y="434"/>
                  </a:lnTo>
                  <a:lnTo>
                    <a:pt x="388" y="434"/>
                  </a:lnTo>
                  <a:lnTo>
                    <a:pt x="388" y="436"/>
                  </a:lnTo>
                  <a:lnTo>
                    <a:pt x="388" y="436"/>
                  </a:lnTo>
                  <a:lnTo>
                    <a:pt x="388" y="436"/>
                  </a:lnTo>
                  <a:lnTo>
                    <a:pt x="388" y="436"/>
                  </a:lnTo>
                  <a:lnTo>
                    <a:pt x="386" y="436"/>
                  </a:lnTo>
                  <a:lnTo>
                    <a:pt x="386" y="438"/>
                  </a:lnTo>
                  <a:lnTo>
                    <a:pt x="386" y="438"/>
                  </a:lnTo>
                  <a:lnTo>
                    <a:pt x="386" y="438"/>
                  </a:lnTo>
                  <a:lnTo>
                    <a:pt x="386" y="443"/>
                  </a:lnTo>
                  <a:lnTo>
                    <a:pt x="386" y="445"/>
                  </a:lnTo>
                  <a:lnTo>
                    <a:pt x="386" y="445"/>
                  </a:lnTo>
                  <a:lnTo>
                    <a:pt x="383" y="448"/>
                  </a:lnTo>
                  <a:lnTo>
                    <a:pt x="383" y="448"/>
                  </a:lnTo>
                  <a:lnTo>
                    <a:pt x="383" y="448"/>
                  </a:lnTo>
                  <a:lnTo>
                    <a:pt x="383" y="450"/>
                  </a:lnTo>
                  <a:lnTo>
                    <a:pt x="383" y="450"/>
                  </a:lnTo>
                  <a:lnTo>
                    <a:pt x="383" y="452"/>
                  </a:lnTo>
                  <a:lnTo>
                    <a:pt x="383" y="452"/>
                  </a:lnTo>
                  <a:lnTo>
                    <a:pt x="383" y="452"/>
                  </a:lnTo>
                  <a:lnTo>
                    <a:pt x="383" y="452"/>
                  </a:lnTo>
                  <a:lnTo>
                    <a:pt x="383" y="452"/>
                  </a:lnTo>
                  <a:lnTo>
                    <a:pt x="383" y="452"/>
                  </a:lnTo>
                  <a:lnTo>
                    <a:pt x="383" y="455"/>
                  </a:lnTo>
                  <a:lnTo>
                    <a:pt x="381" y="455"/>
                  </a:lnTo>
                  <a:lnTo>
                    <a:pt x="381" y="455"/>
                  </a:lnTo>
                  <a:lnTo>
                    <a:pt x="381" y="455"/>
                  </a:lnTo>
                  <a:lnTo>
                    <a:pt x="381" y="455"/>
                  </a:lnTo>
                  <a:lnTo>
                    <a:pt x="381" y="455"/>
                  </a:lnTo>
                  <a:lnTo>
                    <a:pt x="381" y="457"/>
                  </a:lnTo>
                  <a:lnTo>
                    <a:pt x="381" y="457"/>
                  </a:lnTo>
                  <a:lnTo>
                    <a:pt x="381" y="457"/>
                  </a:lnTo>
                  <a:lnTo>
                    <a:pt x="381" y="457"/>
                  </a:lnTo>
                  <a:lnTo>
                    <a:pt x="379" y="457"/>
                  </a:lnTo>
                  <a:lnTo>
                    <a:pt x="379" y="455"/>
                  </a:lnTo>
                  <a:lnTo>
                    <a:pt x="376" y="455"/>
                  </a:lnTo>
                  <a:lnTo>
                    <a:pt x="376" y="455"/>
                  </a:lnTo>
                  <a:lnTo>
                    <a:pt x="376" y="455"/>
                  </a:lnTo>
                  <a:lnTo>
                    <a:pt x="374" y="455"/>
                  </a:lnTo>
                  <a:lnTo>
                    <a:pt x="374" y="452"/>
                  </a:lnTo>
                  <a:lnTo>
                    <a:pt x="374" y="452"/>
                  </a:lnTo>
                  <a:lnTo>
                    <a:pt x="374" y="450"/>
                  </a:lnTo>
                  <a:lnTo>
                    <a:pt x="374" y="448"/>
                  </a:lnTo>
                  <a:lnTo>
                    <a:pt x="374" y="445"/>
                  </a:lnTo>
                  <a:lnTo>
                    <a:pt x="374" y="445"/>
                  </a:lnTo>
                  <a:lnTo>
                    <a:pt x="374" y="445"/>
                  </a:lnTo>
                  <a:lnTo>
                    <a:pt x="374" y="445"/>
                  </a:lnTo>
                  <a:lnTo>
                    <a:pt x="374" y="445"/>
                  </a:lnTo>
                  <a:lnTo>
                    <a:pt x="374" y="445"/>
                  </a:lnTo>
                  <a:lnTo>
                    <a:pt x="374" y="445"/>
                  </a:lnTo>
                  <a:lnTo>
                    <a:pt x="371" y="445"/>
                  </a:lnTo>
                  <a:lnTo>
                    <a:pt x="371" y="445"/>
                  </a:lnTo>
                  <a:lnTo>
                    <a:pt x="371" y="445"/>
                  </a:lnTo>
                  <a:lnTo>
                    <a:pt x="371" y="445"/>
                  </a:lnTo>
                  <a:lnTo>
                    <a:pt x="371" y="445"/>
                  </a:lnTo>
                  <a:lnTo>
                    <a:pt x="371" y="445"/>
                  </a:lnTo>
                  <a:lnTo>
                    <a:pt x="369" y="445"/>
                  </a:lnTo>
                  <a:lnTo>
                    <a:pt x="369" y="443"/>
                  </a:lnTo>
                  <a:lnTo>
                    <a:pt x="369" y="443"/>
                  </a:lnTo>
                  <a:lnTo>
                    <a:pt x="369" y="443"/>
                  </a:lnTo>
                  <a:lnTo>
                    <a:pt x="369" y="443"/>
                  </a:lnTo>
                  <a:lnTo>
                    <a:pt x="369" y="443"/>
                  </a:lnTo>
                  <a:lnTo>
                    <a:pt x="369" y="443"/>
                  </a:lnTo>
                  <a:lnTo>
                    <a:pt x="369" y="441"/>
                  </a:lnTo>
                  <a:lnTo>
                    <a:pt x="369" y="441"/>
                  </a:lnTo>
                  <a:lnTo>
                    <a:pt x="369" y="441"/>
                  </a:lnTo>
                  <a:lnTo>
                    <a:pt x="369" y="441"/>
                  </a:lnTo>
                  <a:lnTo>
                    <a:pt x="369" y="438"/>
                  </a:lnTo>
                  <a:lnTo>
                    <a:pt x="369" y="436"/>
                  </a:lnTo>
                  <a:lnTo>
                    <a:pt x="369" y="436"/>
                  </a:lnTo>
                  <a:lnTo>
                    <a:pt x="369" y="434"/>
                  </a:lnTo>
                  <a:lnTo>
                    <a:pt x="369" y="431"/>
                  </a:lnTo>
                  <a:lnTo>
                    <a:pt x="369" y="431"/>
                  </a:lnTo>
                  <a:lnTo>
                    <a:pt x="371" y="429"/>
                  </a:lnTo>
                  <a:lnTo>
                    <a:pt x="371" y="426"/>
                  </a:lnTo>
                  <a:lnTo>
                    <a:pt x="371" y="426"/>
                  </a:lnTo>
                  <a:lnTo>
                    <a:pt x="374" y="424"/>
                  </a:lnTo>
                  <a:lnTo>
                    <a:pt x="374" y="424"/>
                  </a:lnTo>
                  <a:lnTo>
                    <a:pt x="374" y="424"/>
                  </a:lnTo>
                  <a:lnTo>
                    <a:pt x="374" y="424"/>
                  </a:lnTo>
                  <a:lnTo>
                    <a:pt x="374" y="424"/>
                  </a:lnTo>
                  <a:lnTo>
                    <a:pt x="374" y="422"/>
                  </a:lnTo>
                  <a:lnTo>
                    <a:pt x="374" y="422"/>
                  </a:lnTo>
                  <a:lnTo>
                    <a:pt x="374" y="422"/>
                  </a:lnTo>
                  <a:lnTo>
                    <a:pt x="374" y="422"/>
                  </a:lnTo>
                  <a:lnTo>
                    <a:pt x="374" y="422"/>
                  </a:lnTo>
                  <a:lnTo>
                    <a:pt x="374" y="419"/>
                  </a:lnTo>
                  <a:lnTo>
                    <a:pt x="381" y="417"/>
                  </a:lnTo>
                  <a:lnTo>
                    <a:pt x="388" y="410"/>
                  </a:lnTo>
                  <a:lnTo>
                    <a:pt x="390" y="410"/>
                  </a:lnTo>
                  <a:lnTo>
                    <a:pt x="393" y="412"/>
                  </a:lnTo>
                  <a:lnTo>
                    <a:pt x="393" y="412"/>
                  </a:lnTo>
                  <a:lnTo>
                    <a:pt x="393" y="412"/>
                  </a:lnTo>
                  <a:lnTo>
                    <a:pt x="393" y="412"/>
                  </a:lnTo>
                  <a:lnTo>
                    <a:pt x="393" y="412"/>
                  </a:lnTo>
                  <a:lnTo>
                    <a:pt x="393" y="415"/>
                  </a:lnTo>
                  <a:lnTo>
                    <a:pt x="393" y="415"/>
                  </a:lnTo>
                  <a:lnTo>
                    <a:pt x="393" y="415"/>
                  </a:lnTo>
                  <a:lnTo>
                    <a:pt x="393" y="415"/>
                  </a:lnTo>
                  <a:lnTo>
                    <a:pt x="393" y="415"/>
                  </a:lnTo>
                  <a:lnTo>
                    <a:pt x="393" y="415"/>
                  </a:lnTo>
                  <a:lnTo>
                    <a:pt x="395" y="415"/>
                  </a:lnTo>
                  <a:lnTo>
                    <a:pt x="395" y="415"/>
                  </a:lnTo>
                  <a:lnTo>
                    <a:pt x="395" y="415"/>
                  </a:lnTo>
                  <a:lnTo>
                    <a:pt x="395" y="415"/>
                  </a:lnTo>
                  <a:lnTo>
                    <a:pt x="395" y="417"/>
                  </a:lnTo>
                  <a:lnTo>
                    <a:pt x="395" y="417"/>
                  </a:lnTo>
                  <a:lnTo>
                    <a:pt x="395" y="417"/>
                  </a:lnTo>
                  <a:lnTo>
                    <a:pt x="395" y="417"/>
                  </a:lnTo>
                  <a:lnTo>
                    <a:pt x="395" y="417"/>
                  </a:lnTo>
                  <a:lnTo>
                    <a:pt x="395" y="417"/>
                  </a:lnTo>
                  <a:lnTo>
                    <a:pt x="398" y="419"/>
                  </a:lnTo>
                  <a:lnTo>
                    <a:pt x="398" y="419"/>
                  </a:lnTo>
                  <a:lnTo>
                    <a:pt x="400" y="419"/>
                  </a:lnTo>
                  <a:lnTo>
                    <a:pt x="400" y="419"/>
                  </a:lnTo>
                  <a:lnTo>
                    <a:pt x="402" y="422"/>
                  </a:lnTo>
                  <a:lnTo>
                    <a:pt x="402" y="422"/>
                  </a:lnTo>
                  <a:lnTo>
                    <a:pt x="402" y="422"/>
                  </a:lnTo>
                  <a:lnTo>
                    <a:pt x="402" y="422"/>
                  </a:lnTo>
                  <a:close/>
                </a:path>
              </a:pathLst>
            </a:custGeom>
            <a:solidFill>
              <a:schemeClr val="accent3"/>
            </a:solid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sp>
          <p:nvSpPr>
            <p:cNvPr id="116" name="Freeform 115"/>
            <p:cNvSpPr>
              <a:spLocks/>
            </p:cNvSpPr>
            <p:nvPr/>
          </p:nvSpPr>
          <p:spPr bwMode="auto">
            <a:xfrm>
              <a:off x="5549" y="2622"/>
              <a:ext cx="33" cy="47"/>
            </a:xfrm>
            <a:custGeom>
              <a:avLst/>
              <a:gdLst>
                <a:gd name="T0" fmla="*/ 31 w 33"/>
                <a:gd name="T1" fmla="*/ 9 h 47"/>
                <a:gd name="T2" fmla="*/ 29 w 33"/>
                <a:gd name="T3" fmla="*/ 9 h 47"/>
                <a:gd name="T4" fmla="*/ 26 w 33"/>
                <a:gd name="T5" fmla="*/ 7 h 47"/>
                <a:gd name="T6" fmla="*/ 26 w 33"/>
                <a:gd name="T7" fmla="*/ 7 h 47"/>
                <a:gd name="T8" fmla="*/ 26 w 33"/>
                <a:gd name="T9" fmla="*/ 5 h 47"/>
                <a:gd name="T10" fmla="*/ 24 w 33"/>
                <a:gd name="T11" fmla="*/ 5 h 47"/>
                <a:gd name="T12" fmla="*/ 24 w 33"/>
                <a:gd name="T13" fmla="*/ 5 h 47"/>
                <a:gd name="T14" fmla="*/ 24 w 33"/>
                <a:gd name="T15" fmla="*/ 2 h 47"/>
                <a:gd name="T16" fmla="*/ 24 w 33"/>
                <a:gd name="T17" fmla="*/ 2 h 47"/>
                <a:gd name="T18" fmla="*/ 12 w 33"/>
                <a:gd name="T19" fmla="*/ 7 h 47"/>
                <a:gd name="T20" fmla="*/ 5 w 33"/>
                <a:gd name="T21" fmla="*/ 12 h 47"/>
                <a:gd name="T22" fmla="*/ 5 w 33"/>
                <a:gd name="T23" fmla="*/ 12 h 47"/>
                <a:gd name="T24" fmla="*/ 5 w 33"/>
                <a:gd name="T25" fmla="*/ 14 h 47"/>
                <a:gd name="T26" fmla="*/ 2 w 33"/>
                <a:gd name="T27" fmla="*/ 16 h 47"/>
                <a:gd name="T28" fmla="*/ 0 w 33"/>
                <a:gd name="T29" fmla="*/ 21 h 47"/>
                <a:gd name="T30" fmla="*/ 0 w 33"/>
                <a:gd name="T31" fmla="*/ 26 h 47"/>
                <a:gd name="T32" fmla="*/ 0 w 33"/>
                <a:gd name="T33" fmla="*/ 31 h 47"/>
                <a:gd name="T34" fmla="*/ 0 w 33"/>
                <a:gd name="T35" fmla="*/ 31 h 47"/>
                <a:gd name="T36" fmla="*/ 0 w 33"/>
                <a:gd name="T37" fmla="*/ 33 h 47"/>
                <a:gd name="T38" fmla="*/ 0 w 33"/>
                <a:gd name="T39" fmla="*/ 33 h 47"/>
                <a:gd name="T40" fmla="*/ 2 w 33"/>
                <a:gd name="T41" fmla="*/ 35 h 47"/>
                <a:gd name="T42" fmla="*/ 2 w 33"/>
                <a:gd name="T43" fmla="*/ 35 h 47"/>
                <a:gd name="T44" fmla="*/ 5 w 33"/>
                <a:gd name="T45" fmla="*/ 35 h 47"/>
                <a:gd name="T46" fmla="*/ 5 w 33"/>
                <a:gd name="T47" fmla="*/ 35 h 47"/>
                <a:gd name="T48" fmla="*/ 5 w 33"/>
                <a:gd name="T49" fmla="*/ 38 h 47"/>
                <a:gd name="T50" fmla="*/ 5 w 33"/>
                <a:gd name="T51" fmla="*/ 42 h 47"/>
                <a:gd name="T52" fmla="*/ 7 w 33"/>
                <a:gd name="T53" fmla="*/ 45 h 47"/>
                <a:gd name="T54" fmla="*/ 10 w 33"/>
                <a:gd name="T55" fmla="*/ 47 h 47"/>
                <a:gd name="T56" fmla="*/ 12 w 33"/>
                <a:gd name="T57" fmla="*/ 47 h 47"/>
                <a:gd name="T58" fmla="*/ 12 w 33"/>
                <a:gd name="T59" fmla="*/ 45 h 47"/>
                <a:gd name="T60" fmla="*/ 12 w 33"/>
                <a:gd name="T61" fmla="*/ 45 h 47"/>
                <a:gd name="T62" fmla="*/ 14 w 33"/>
                <a:gd name="T63" fmla="*/ 42 h 47"/>
                <a:gd name="T64" fmla="*/ 14 w 33"/>
                <a:gd name="T65" fmla="*/ 42 h 47"/>
                <a:gd name="T66" fmla="*/ 14 w 33"/>
                <a:gd name="T67" fmla="*/ 40 h 47"/>
                <a:gd name="T68" fmla="*/ 14 w 33"/>
                <a:gd name="T69" fmla="*/ 38 h 47"/>
                <a:gd name="T70" fmla="*/ 17 w 33"/>
                <a:gd name="T71" fmla="*/ 33 h 47"/>
                <a:gd name="T72" fmla="*/ 17 w 33"/>
                <a:gd name="T73" fmla="*/ 28 h 47"/>
                <a:gd name="T74" fmla="*/ 19 w 33"/>
                <a:gd name="T75" fmla="*/ 26 h 47"/>
                <a:gd name="T76" fmla="*/ 19 w 33"/>
                <a:gd name="T77" fmla="*/ 24 h 47"/>
                <a:gd name="T78" fmla="*/ 19 w 33"/>
                <a:gd name="T79" fmla="*/ 21 h 47"/>
                <a:gd name="T80" fmla="*/ 19 w 33"/>
                <a:gd name="T81" fmla="*/ 21 h 47"/>
                <a:gd name="T82" fmla="*/ 19 w 33"/>
                <a:gd name="T83" fmla="*/ 19 h 47"/>
                <a:gd name="T84" fmla="*/ 19 w 33"/>
                <a:gd name="T85" fmla="*/ 19 h 47"/>
                <a:gd name="T86" fmla="*/ 21 w 33"/>
                <a:gd name="T87" fmla="*/ 16 h 47"/>
                <a:gd name="T88" fmla="*/ 21 w 33"/>
                <a:gd name="T89" fmla="*/ 16 h 47"/>
                <a:gd name="T90" fmla="*/ 24 w 33"/>
                <a:gd name="T91" fmla="*/ 14 h 47"/>
                <a:gd name="T92" fmla="*/ 24 w 33"/>
                <a:gd name="T93" fmla="*/ 14 h 47"/>
                <a:gd name="T94" fmla="*/ 26 w 33"/>
                <a:gd name="T95" fmla="*/ 14 h 47"/>
                <a:gd name="T96" fmla="*/ 26 w 33"/>
                <a:gd name="T97" fmla="*/ 12 h 47"/>
                <a:gd name="T98" fmla="*/ 31 w 33"/>
                <a:gd name="T99" fmla="*/ 14 h 47"/>
                <a:gd name="T100" fmla="*/ 33 w 33"/>
                <a:gd name="T101" fmla="*/ 12 h 47"/>
                <a:gd name="T102" fmla="*/ 33 w 33"/>
                <a:gd name="T103"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 h="47">
                  <a:moveTo>
                    <a:pt x="33" y="12"/>
                  </a:moveTo>
                  <a:lnTo>
                    <a:pt x="33" y="12"/>
                  </a:lnTo>
                  <a:lnTo>
                    <a:pt x="31" y="9"/>
                  </a:lnTo>
                  <a:lnTo>
                    <a:pt x="31" y="9"/>
                  </a:lnTo>
                  <a:lnTo>
                    <a:pt x="29" y="9"/>
                  </a:lnTo>
                  <a:lnTo>
                    <a:pt x="29" y="9"/>
                  </a:lnTo>
                  <a:lnTo>
                    <a:pt x="26" y="7"/>
                  </a:lnTo>
                  <a:lnTo>
                    <a:pt x="26" y="7"/>
                  </a:lnTo>
                  <a:lnTo>
                    <a:pt x="26" y="7"/>
                  </a:lnTo>
                  <a:lnTo>
                    <a:pt x="26" y="7"/>
                  </a:lnTo>
                  <a:lnTo>
                    <a:pt x="26" y="7"/>
                  </a:lnTo>
                  <a:lnTo>
                    <a:pt x="26" y="7"/>
                  </a:lnTo>
                  <a:lnTo>
                    <a:pt x="26" y="5"/>
                  </a:lnTo>
                  <a:lnTo>
                    <a:pt x="26" y="5"/>
                  </a:lnTo>
                  <a:lnTo>
                    <a:pt x="26" y="5"/>
                  </a:lnTo>
                  <a:lnTo>
                    <a:pt x="26" y="5"/>
                  </a:lnTo>
                  <a:lnTo>
                    <a:pt x="24" y="5"/>
                  </a:lnTo>
                  <a:lnTo>
                    <a:pt x="24" y="5"/>
                  </a:lnTo>
                  <a:lnTo>
                    <a:pt x="24" y="5"/>
                  </a:lnTo>
                  <a:lnTo>
                    <a:pt x="24" y="5"/>
                  </a:lnTo>
                  <a:lnTo>
                    <a:pt x="24" y="5"/>
                  </a:lnTo>
                  <a:lnTo>
                    <a:pt x="24" y="5"/>
                  </a:lnTo>
                  <a:lnTo>
                    <a:pt x="24" y="2"/>
                  </a:lnTo>
                  <a:lnTo>
                    <a:pt x="24" y="2"/>
                  </a:lnTo>
                  <a:lnTo>
                    <a:pt x="24" y="2"/>
                  </a:lnTo>
                  <a:lnTo>
                    <a:pt x="24" y="2"/>
                  </a:lnTo>
                  <a:lnTo>
                    <a:pt x="24" y="2"/>
                  </a:lnTo>
                  <a:lnTo>
                    <a:pt x="21" y="0"/>
                  </a:lnTo>
                  <a:lnTo>
                    <a:pt x="19" y="0"/>
                  </a:lnTo>
                  <a:lnTo>
                    <a:pt x="12" y="7"/>
                  </a:lnTo>
                  <a:lnTo>
                    <a:pt x="5" y="9"/>
                  </a:lnTo>
                  <a:lnTo>
                    <a:pt x="5" y="12"/>
                  </a:lnTo>
                  <a:lnTo>
                    <a:pt x="5" y="12"/>
                  </a:lnTo>
                  <a:lnTo>
                    <a:pt x="5" y="12"/>
                  </a:lnTo>
                  <a:lnTo>
                    <a:pt x="5" y="12"/>
                  </a:lnTo>
                  <a:lnTo>
                    <a:pt x="5" y="12"/>
                  </a:lnTo>
                  <a:lnTo>
                    <a:pt x="5" y="14"/>
                  </a:lnTo>
                  <a:lnTo>
                    <a:pt x="5" y="14"/>
                  </a:lnTo>
                  <a:lnTo>
                    <a:pt x="5" y="14"/>
                  </a:lnTo>
                  <a:lnTo>
                    <a:pt x="5" y="14"/>
                  </a:lnTo>
                  <a:lnTo>
                    <a:pt x="5" y="14"/>
                  </a:lnTo>
                  <a:lnTo>
                    <a:pt x="2" y="16"/>
                  </a:lnTo>
                  <a:lnTo>
                    <a:pt x="2" y="16"/>
                  </a:lnTo>
                  <a:lnTo>
                    <a:pt x="2" y="19"/>
                  </a:lnTo>
                  <a:lnTo>
                    <a:pt x="0" y="21"/>
                  </a:lnTo>
                  <a:lnTo>
                    <a:pt x="0" y="21"/>
                  </a:lnTo>
                  <a:lnTo>
                    <a:pt x="0" y="24"/>
                  </a:lnTo>
                  <a:lnTo>
                    <a:pt x="0" y="26"/>
                  </a:lnTo>
                  <a:lnTo>
                    <a:pt x="0" y="26"/>
                  </a:lnTo>
                  <a:lnTo>
                    <a:pt x="0" y="28"/>
                  </a:lnTo>
                  <a:lnTo>
                    <a:pt x="0" y="31"/>
                  </a:lnTo>
                  <a:lnTo>
                    <a:pt x="0" y="31"/>
                  </a:lnTo>
                  <a:lnTo>
                    <a:pt x="0" y="31"/>
                  </a:lnTo>
                  <a:lnTo>
                    <a:pt x="0" y="31"/>
                  </a:lnTo>
                  <a:lnTo>
                    <a:pt x="0" y="33"/>
                  </a:lnTo>
                  <a:lnTo>
                    <a:pt x="0" y="33"/>
                  </a:lnTo>
                  <a:lnTo>
                    <a:pt x="0" y="33"/>
                  </a:lnTo>
                  <a:lnTo>
                    <a:pt x="0" y="33"/>
                  </a:lnTo>
                  <a:lnTo>
                    <a:pt x="0" y="33"/>
                  </a:lnTo>
                  <a:lnTo>
                    <a:pt x="0" y="33"/>
                  </a:lnTo>
                  <a:lnTo>
                    <a:pt x="0" y="35"/>
                  </a:lnTo>
                  <a:lnTo>
                    <a:pt x="2" y="35"/>
                  </a:lnTo>
                  <a:lnTo>
                    <a:pt x="2" y="35"/>
                  </a:lnTo>
                  <a:lnTo>
                    <a:pt x="2" y="35"/>
                  </a:lnTo>
                  <a:lnTo>
                    <a:pt x="2" y="35"/>
                  </a:lnTo>
                  <a:lnTo>
                    <a:pt x="2" y="35"/>
                  </a:lnTo>
                  <a:lnTo>
                    <a:pt x="2" y="35"/>
                  </a:lnTo>
                  <a:lnTo>
                    <a:pt x="5" y="35"/>
                  </a:lnTo>
                  <a:lnTo>
                    <a:pt x="5" y="35"/>
                  </a:lnTo>
                  <a:lnTo>
                    <a:pt x="5" y="35"/>
                  </a:lnTo>
                  <a:lnTo>
                    <a:pt x="5" y="35"/>
                  </a:lnTo>
                  <a:lnTo>
                    <a:pt x="5" y="35"/>
                  </a:lnTo>
                  <a:lnTo>
                    <a:pt x="5" y="35"/>
                  </a:lnTo>
                  <a:lnTo>
                    <a:pt x="5" y="35"/>
                  </a:lnTo>
                  <a:lnTo>
                    <a:pt x="5" y="38"/>
                  </a:lnTo>
                  <a:lnTo>
                    <a:pt x="5" y="40"/>
                  </a:lnTo>
                  <a:lnTo>
                    <a:pt x="5" y="42"/>
                  </a:lnTo>
                  <a:lnTo>
                    <a:pt x="5" y="42"/>
                  </a:lnTo>
                  <a:lnTo>
                    <a:pt x="5" y="45"/>
                  </a:lnTo>
                  <a:lnTo>
                    <a:pt x="7" y="45"/>
                  </a:lnTo>
                  <a:lnTo>
                    <a:pt x="7" y="45"/>
                  </a:lnTo>
                  <a:lnTo>
                    <a:pt x="7" y="45"/>
                  </a:lnTo>
                  <a:lnTo>
                    <a:pt x="10" y="45"/>
                  </a:lnTo>
                  <a:lnTo>
                    <a:pt x="10" y="47"/>
                  </a:lnTo>
                  <a:lnTo>
                    <a:pt x="12" y="47"/>
                  </a:lnTo>
                  <a:lnTo>
                    <a:pt x="12" y="47"/>
                  </a:lnTo>
                  <a:lnTo>
                    <a:pt x="12" y="47"/>
                  </a:lnTo>
                  <a:lnTo>
                    <a:pt x="12" y="47"/>
                  </a:lnTo>
                  <a:lnTo>
                    <a:pt x="12" y="45"/>
                  </a:lnTo>
                  <a:lnTo>
                    <a:pt x="12" y="45"/>
                  </a:lnTo>
                  <a:lnTo>
                    <a:pt x="12" y="45"/>
                  </a:lnTo>
                  <a:lnTo>
                    <a:pt x="12" y="45"/>
                  </a:lnTo>
                  <a:lnTo>
                    <a:pt x="12" y="45"/>
                  </a:lnTo>
                  <a:lnTo>
                    <a:pt x="14" y="45"/>
                  </a:lnTo>
                  <a:lnTo>
                    <a:pt x="14" y="42"/>
                  </a:lnTo>
                  <a:lnTo>
                    <a:pt x="14" y="42"/>
                  </a:lnTo>
                  <a:lnTo>
                    <a:pt x="14" y="42"/>
                  </a:lnTo>
                  <a:lnTo>
                    <a:pt x="14" y="42"/>
                  </a:lnTo>
                  <a:lnTo>
                    <a:pt x="14" y="42"/>
                  </a:lnTo>
                  <a:lnTo>
                    <a:pt x="14" y="42"/>
                  </a:lnTo>
                  <a:lnTo>
                    <a:pt x="14" y="40"/>
                  </a:lnTo>
                  <a:lnTo>
                    <a:pt x="14" y="40"/>
                  </a:lnTo>
                  <a:lnTo>
                    <a:pt x="14" y="38"/>
                  </a:lnTo>
                  <a:lnTo>
                    <a:pt x="14" y="38"/>
                  </a:lnTo>
                  <a:lnTo>
                    <a:pt x="14" y="38"/>
                  </a:lnTo>
                  <a:lnTo>
                    <a:pt x="17" y="35"/>
                  </a:lnTo>
                  <a:lnTo>
                    <a:pt x="17" y="35"/>
                  </a:lnTo>
                  <a:lnTo>
                    <a:pt x="17" y="33"/>
                  </a:lnTo>
                  <a:lnTo>
                    <a:pt x="17" y="28"/>
                  </a:lnTo>
                  <a:lnTo>
                    <a:pt x="17" y="28"/>
                  </a:lnTo>
                  <a:lnTo>
                    <a:pt x="17" y="28"/>
                  </a:lnTo>
                  <a:lnTo>
                    <a:pt x="17" y="26"/>
                  </a:lnTo>
                  <a:lnTo>
                    <a:pt x="19" y="26"/>
                  </a:lnTo>
                  <a:lnTo>
                    <a:pt x="19" y="26"/>
                  </a:lnTo>
                  <a:lnTo>
                    <a:pt x="19" y="26"/>
                  </a:lnTo>
                  <a:lnTo>
                    <a:pt x="19" y="26"/>
                  </a:lnTo>
                  <a:lnTo>
                    <a:pt x="19" y="24"/>
                  </a:lnTo>
                  <a:lnTo>
                    <a:pt x="19" y="24"/>
                  </a:lnTo>
                  <a:lnTo>
                    <a:pt x="19" y="21"/>
                  </a:lnTo>
                  <a:lnTo>
                    <a:pt x="19" y="21"/>
                  </a:lnTo>
                  <a:lnTo>
                    <a:pt x="19" y="21"/>
                  </a:lnTo>
                  <a:lnTo>
                    <a:pt x="19" y="21"/>
                  </a:lnTo>
                  <a:lnTo>
                    <a:pt x="19" y="21"/>
                  </a:lnTo>
                  <a:lnTo>
                    <a:pt x="19" y="19"/>
                  </a:lnTo>
                  <a:lnTo>
                    <a:pt x="19" y="19"/>
                  </a:lnTo>
                  <a:lnTo>
                    <a:pt x="19" y="19"/>
                  </a:lnTo>
                  <a:lnTo>
                    <a:pt x="19" y="19"/>
                  </a:lnTo>
                  <a:lnTo>
                    <a:pt x="19" y="19"/>
                  </a:lnTo>
                  <a:lnTo>
                    <a:pt x="19" y="19"/>
                  </a:lnTo>
                  <a:lnTo>
                    <a:pt x="19" y="16"/>
                  </a:lnTo>
                  <a:lnTo>
                    <a:pt x="19" y="16"/>
                  </a:lnTo>
                  <a:lnTo>
                    <a:pt x="21" y="16"/>
                  </a:lnTo>
                  <a:lnTo>
                    <a:pt x="21" y="16"/>
                  </a:lnTo>
                  <a:lnTo>
                    <a:pt x="21" y="16"/>
                  </a:lnTo>
                  <a:lnTo>
                    <a:pt x="21" y="16"/>
                  </a:lnTo>
                  <a:lnTo>
                    <a:pt x="21" y="14"/>
                  </a:lnTo>
                  <a:lnTo>
                    <a:pt x="21" y="14"/>
                  </a:lnTo>
                  <a:lnTo>
                    <a:pt x="24" y="14"/>
                  </a:lnTo>
                  <a:lnTo>
                    <a:pt x="24" y="14"/>
                  </a:lnTo>
                  <a:lnTo>
                    <a:pt x="24" y="14"/>
                  </a:lnTo>
                  <a:lnTo>
                    <a:pt x="24" y="14"/>
                  </a:lnTo>
                  <a:lnTo>
                    <a:pt x="24" y="14"/>
                  </a:lnTo>
                  <a:lnTo>
                    <a:pt x="24" y="14"/>
                  </a:lnTo>
                  <a:lnTo>
                    <a:pt x="26" y="14"/>
                  </a:lnTo>
                  <a:lnTo>
                    <a:pt x="26" y="14"/>
                  </a:lnTo>
                  <a:lnTo>
                    <a:pt x="26" y="14"/>
                  </a:lnTo>
                  <a:lnTo>
                    <a:pt x="26" y="12"/>
                  </a:lnTo>
                  <a:lnTo>
                    <a:pt x="26" y="12"/>
                  </a:lnTo>
                  <a:lnTo>
                    <a:pt x="26" y="12"/>
                  </a:lnTo>
                  <a:lnTo>
                    <a:pt x="31" y="14"/>
                  </a:lnTo>
                  <a:lnTo>
                    <a:pt x="31" y="14"/>
                  </a:lnTo>
                  <a:lnTo>
                    <a:pt x="31" y="14"/>
                  </a:lnTo>
                  <a:lnTo>
                    <a:pt x="33" y="12"/>
                  </a:lnTo>
                  <a:lnTo>
                    <a:pt x="33" y="12"/>
                  </a:lnTo>
                  <a:lnTo>
                    <a:pt x="33" y="12"/>
                  </a:lnTo>
                  <a:lnTo>
                    <a:pt x="33" y="12"/>
                  </a:lnTo>
                  <a:lnTo>
                    <a:pt x="33" y="12"/>
                  </a:lnTo>
                  <a:close/>
                </a:path>
              </a:pathLst>
            </a:custGeom>
            <a:grpFill/>
            <a:ln w="3175" cap="rnd">
              <a:solidFill>
                <a:schemeClr val="bg1"/>
              </a:solidFill>
              <a:prstDash val="solid"/>
              <a:round/>
              <a:headEnd/>
              <a:tailEnd/>
            </a:ln>
          </p:spPr>
          <p:txBody>
            <a:bodyPr vert="horz" wrap="square" lIns="68580" tIns="34291" rIns="68580" bIns="34291" numCol="1" anchor="t" anchorCtr="0" compatLnSpc="1">
              <a:prstTxWarp prst="textNoShape">
                <a:avLst/>
              </a:prstTxWarp>
            </a:bodyPr>
            <a:lstStyle/>
            <a:p>
              <a:endParaRPr lang="en-US" sz="1351" dirty="0"/>
            </a:p>
          </p:txBody>
        </p:sp>
      </p:grpSp>
      <p:grpSp>
        <p:nvGrpSpPr>
          <p:cNvPr id="117" name="Group 116"/>
          <p:cNvGrpSpPr/>
          <p:nvPr/>
        </p:nvGrpSpPr>
        <p:grpSpPr>
          <a:xfrm>
            <a:off x="4486621" y="2030648"/>
            <a:ext cx="1216051" cy="255164"/>
            <a:chOff x="941091" y="2549921"/>
            <a:chExt cx="1216050" cy="255164"/>
          </a:xfrm>
        </p:grpSpPr>
        <p:sp>
          <p:nvSpPr>
            <p:cNvPr id="118" name="Rectangular Callout 117"/>
            <p:cNvSpPr/>
            <p:nvPr/>
          </p:nvSpPr>
          <p:spPr bwMode="auto">
            <a:xfrm>
              <a:off x="1109973" y="2549921"/>
              <a:ext cx="878286" cy="255164"/>
            </a:xfrm>
            <a:prstGeom prst="wedgeRectCallout">
              <a:avLst>
                <a:gd name="adj1" fmla="val 67164"/>
                <a:gd name="adj2" fmla="val 267482"/>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119" name="Rectangle 118"/>
            <p:cNvSpPr/>
            <p:nvPr/>
          </p:nvSpPr>
          <p:spPr>
            <a:xfrm>
              <a:off x="941091" y="2608264"/>
              <a:ext cx="1216050" cy="138499"/>
            </a:xfrm>
            <a:prstGeom prst="rect">
              <a:avLst/>
            </a:prstGeom>
            <a:noFill/>
          </p:spPr>
          <p:txBody>
            <a:bodyPr wrap="square" lIns="0" tIns="0" rIns="0" bIns="0" anchor="ctr">
              <a:spAutoFit/>
            </a:bodyPr>
            <a:lstStyle/>
            <a:p>
              <a:pPr algn="ctr" defTabSz="1714414"/>
              <a:r>
                <a:rPr lang="en-US" sz="900" dirty="0">
                  <a:solidFill>
                    <a:schemeClr val="bg1"/>
                  </a:solidFill>
                </a:rPr>
                <a:t>W. AUSTRALIA</a:t>
              </a:r>
            </a:p>
          </p:txBody>
        </p:sp>
      </p:grpSp>
      <p:grpSp>
        <p:nvGrpSpPr>
          <p:cNvPr id="120" name="Group 119"/>
          <p:cNvGrpSpPr/>
          <p:nvPr/>
        </p:nvGrpSpPr>
        <p:grpSpPr>
          <a:xfrm>
            <a:off x="4945519" y="4028613"/>
            <a:ext cx="1082736" cy="255164"/>
            <a:chOff x="1007748" y="2549921"/>
            <a:chExt cx="1082736" cy="255164"/>
          </a:xfrm>
        </p:grpSpPr>
        <p:sp>
          <p:nvSpPr>
            <p:cNvPr id="121" name="Rectangular Callout 120"/>
            <p:cNvSpPr/>
            <p:nvPr/>
          </p:nvSpPr>
          <p:spPr bwMode="auto">
            <a:xfrm>
              <a:off x="1109973" y="2549921"/>
              <a:ext cx="878286" cy="255164"/>
            </a:xfrm>
            <a:prstGeom prst="wedgeRectCallout">
              <a:avLst>
                <a:gd name="adj1" fmla="val 102736"/>
                <a:gd name="adj2" fmla="val -341725"/>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122" name="Rectangle 121"/>
            <p:cNvSpPr/>
            <p:nvPr/>
          </p:nvSpPr>
          <p:spPr>
            <a:xfrm>
              <a:off x="1007748" y="2608264"/>
              <a:ext cx="1082736" cy="138499"/>
            </a:xfrm>
            <a:prstGeom prst="rect">
              <a:avLst/>
            </a:prstGeom>
            <a:noFill/>
          </p:spPr>
          <p:txBody>
            <a:bodyPr wrap="square" lIns="0" tIns="0" rIns="0" bIns="0" anchor="ctr">
              <a:spAutoFit/>
            </a:bodyPr>
            <a:lstStyle/>
            <a:p>
              <a:pPr algn="ctr" defTabSz="1714414"/>
              <a:r>
                <a:rPr lang="en-US" sz="900" dirty="0">
                  <a:solidFill>
                    <a:schemeClr val="bg1"/>
                  </a:solidFill>
                </a:rPr>
                <a:t>S. AUSTRALIA</a:t>
              </a:r>
            </a:p>
          </p:txBody>
        </p:sp>
      </p:grpSp>
      <p:grpSp>
        <p:nvGrpSpPr>
          <p:cNvPr id="123" name="Group 122"/>
          <p:cNvGrpSpPr/>
          <p:nvPr/>
        </p:nvGrpSpPr>
        <p:grpSpPr>
          <a:xfrm>
            <a:off x="5770442" y="1528929"/>
            <a:ext cx="878287" cy="255164"/>
            <a:chOff x="1109973" y="2549921"/>
            <a:chExt cx="878286" cy="255164"/>
          </a:xfrm>
        </p:grpSpPr>
        <p:sp>
          <p:nvSpPr>
            <p:cNvPr id="124" name="Rectangular Callout 123"/>
            <p:cNvSpPr/>
            <p:nvPr/>
          </p:nvSpPr>
          <p:spPr bwMode="auto">
            <a:xfrm>
              <a:off x="1109973" y="2549921"/>
              <a:ext cx="878286" cy="255164"/>
            </a:xfrm>
            <a:prstGeom prst="wedgeRectCallout">
              <a:avLst>
                <a:gd name="adj1" fmla="val -3822"/>
                <a:gd name="adj2" fmla="val 259338"/>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125" name="Rectangle 124"/>
            <p:cNvSpPr/>
            <p:nvPr/>
          </p:nvSpPr>
          <p:spPr>
            <a:xfrm>
              <a:off x="1156877" y="2569789"/>
              <a:ext cx="784478" cy="215444"/>
            </a:xfrm>
            <a:prstGeom prst="rect">
              <a:avLst/>
            </a:prstGeom>
            <a:noFill/>
          </p:spPr>
          <p:txBody>
            <a:bodyPr wrap="square" lIns="0" tIns="0" rIns="0" bIns="0" anchor="ctr">
              <a:spAutoFit/>
            </a:bodyPr>
            <a:lstStyle/>
            <a:p>
              <a:pPr algn="ctr" defTabSz="1714414"/>
              <a:r>
                <a:rPr lang="en-US" sz="700" dirty="0">
                  <a:solidFill>
                    <a:schemeClr val="bg1"/>
                  </a:solidFill>
                </a:rPr>
                <a:t>NORTHEM</a:t>
              </a:r>
            </a:p>
            <a:p>
              <a:pPr algn="ctr" defTabSz="1714414"/>
              <a:r>
                <a:rPr lang="en-US" sz="700" dirty="0">
                  <a:solidFill>
                    <a:schemeClr val="bg1"/>
                  </a:solidFill>
                </a:rPr>
                <a:t> TERRITORY</a:t>
              </a:r>
            </a:p>
          </p:txBody>
        </p:sp>
      </p:grpSp>
      <p:grpSp>
        <p:nvGrpSpPr>
          <p:cNvPr id="126" name="Group 125"/>
          <p:cNvGrpSpPr/>
          <p:nvPr/>
        </p:nvGrpSpPr>
        <p:grpSpPr>
          <a:xfrm flipH="1">
            <a:off x="7100693" y="2030648"/>
            <a:ext cx="896063" cy="255164"/>
            <a:chOff x="1101085" y="2549921"/>
            <a:chExt cx="896062" cy="255164"/>
          </a:xfrm>
        </p:grpSpPr>
        <p:sp>
          <p:nvSpPr>
            <p:cNvPr id="127" name="Rectangular Callout 126"/>
            <p:cNvSpPr/>
            <p:nvPr/>
          </p:nvSpPr>
          <p:spPr bwMode="auto">
            <a:xfrm>
              <a:off x="1109973" y="2549921"/>
              <a:ext cx="878286" cy="255164"/>
            </a:xfrm>
            <a:prstGeom prst="wedgeRectCallout">
              <a:avLst>
                <a:gd name="adj1" fmla="val 67164"/>
                <a:gd name="adj2" fmla="val 267482"/>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128" name="Rectangle 127"/>
            <p:cNvSpPr/>
            <p:nvPr/>
          </p:nvSpPr>
          <p:spPr>
            <a:xfrm>
              <a:off x="1101085" y="2608264"/>
              <a:ext cx="896062" cy="138499"/>
            </a:xfrm>
            <a:prstGeom prst="rect">
              <a:avLst/>
            </a:prstGeom>
            <a:noFill/>
          </p:spPr>
          <p:txBody>
            <a:bodyPr wrap="square" lIns="0" tIns="0" rIns="0" bIns="0" anchor="ctr">
              <a:spAutoFit/>
            </a:bodyPr>
            <a:lstStyle/>
            <a:p>
              <a:pPr algn="ctr" defTabSz="1714414"/>
              <a:r>
                <a:rPr lang="en-US" sz="900" dirty="0">
                  <a:solidFill>
                    <a:schemeClr val="bg1"/>
                  </a:solidFill>
                </a:rPr>
                <a:t>QUEENSLAND</a:t>
              </a:r>
            </a:p>
          </p:txBody>
        </p:sp>
      </p:grpSp>
      <p:grpSp>
        <p:nvGrpSpPr>
          <p:cNvPr id="129" name="Group 128"/>
          <p:cNvGrpSpPr/>
          <p:nvPr/>
        </p:nvGrpSpPr>
        <p:grpSpPr>
          <a:xfrm flipH="1">
            <a:off x="7100693" y="4352257"/>
            <a:ext cx="896063" cy="255164"/>
            <a:chOff x="1101085" y="2549921"/>
            <a:chExt cx="896062" cy="255164"/>
          </a:xfrm>
        </p:grpSpPr>
        <p:sp>
          <p:nvSpPr>
            <p:cNvPr id="130" name="Rectangular Callout 129"/>
            <p:cNvSpPr/>
            <p:nvPr/>
          </p:nvSpPr>
          <p:spPr bwMode="auto">
            <a:xfrm>
              <a:off x="1109973" y="2549921"/>
              <a:ext cx="878286" cy="255164"/>
            </a:xfrm>
            <a:prstGeom prst="wedgeRectCallout">
              <a:avLst>
                <a:gd name="adj1" fmla="val 79784"/>
                <a:gd name="adj2" fmla="val -248336"/>
              </a:avLst>
            </a:prstGeom>
            <a:solidFill>
              <a:schemeClr val="accent2"/>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131" name="Rectangle 130"/>
            <p:cNvSpPr/>
            <p:nvPr/>
          </p:nvSpPr>
          <p:spPr>
            <a:xfrm>
              <a:off x="1101085" y="2600569"/>
              <a:ext cx="896062" cy="153888"/>
            </a:xfrm>
            <a:prstGeom prst="rect">
              <a:avLst/>
            </a:prstGeom>
            <a:noFill/>
          </p:spPr>
          <p:txBody>
            <a:bodyPr wrap="square" lIns="0" tIns="0" rIns="0" bIns="0" anchor="ctr">
              <a:spAutoFit/>
            </a:bodyPr>
            <a:lstStyle/>
            <a:p>
              <a:pPr algn="ctr" defTabSz="1714414"/>
              <a:r>
                <a:rPr lang="en-US" sz="1000" dirty="0">
                  <a:solidFill>
                    <a:schemeClr val="bg1"/>
                  </a:solidFill>
                </a:rPr>
                <a:t>VICTORIA</a:t>
              </a:r>
            </a:p>
          </p:txBody>
        </p:sp>
      </p:grpSp>
      <p:grpSp>
        <p:nvGrpSpPr>
          <p:cNvPr id="132" name="Group 131"/>
          <p:cNvGrpSpPr/>
          <p:nvPr/>
        </p:nvGrpSpPr>
        <p:grpSpPr>
          <a:xfrm flipH="1">
            <a:off x="8003230" y="3502402"/>
            <a:ext cx="896063" cy="255164"/>
            <a:chOff x="1101085" y="2549921"/>
            <a:chExt cx="896062" cy="255164"/>
          </a:xfrm>
        </p:grpSpPr>
        <p:sp>
          <p:nvSpPr>
            <p:cNvPr id="133" name="Rectangular Callout 132"/>
            <p:cNvSpPr/>
            <p:nvPr/>
          </p:nvSpPr>
          <p:spPr bwMode="auto">
            <a:xfrm>
              <a:off x="1109973" y="2549921"/>
              <a:ext cx="878286" cy="255164"/>
            </a:xfrm>
            <a:prstGeom prst="wedgeRectCallout">
              <a:avLst>
                <a:gd name="adj1" fmla="val 159445"/>
                <a:gd name="adj2" fmla="val -66442"/>
              </a:avLst>
            </a:prstGeom>
            <a:solidFill>
              <a:schemeClr val="accent3"/>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134" name="Rectangle 133"/>
            <p:cNvSpPr/>
            <p:nvPr/>
          </p:nvSpPr>
          <p:spPr>
            <a:xfrm>
              <a:off x="1101085" y="2623650"/>
              <a:ext cx="896062" cy="107722"/>
            </a:xfrm>
            <a:prstGeom prst="rect">
              <a:avLst/>
            </a:prstGeom>
            <a:noFill/>
          </p:spPr>
          <p:txBody>
            <a:bodyPr wrap="square" lIns="0" tIns="0" rIns="0" bIns="0" anchor="ctr">
              <a:spAutoFit/>
            </a:bodyPr>
            <a:lstStyle/>
            <a:p>
              <a:pPr algn="ctr" defTabSz="1714414"/>
              <a:r>
                <a:rPr lang="en-US" sz="700" dirty="0">
                  <a:solidFill>
                    <a:schemeClr val="bg1"/>
                  </a:solidFill>
                </a:rPr>
                <a:t>NEW SOUTH WALES</a:t>
              </a:r>
            </a:p>
          </p:txBody>
        </p:sp>
      </p:grpSp>
      <p:grpSp>
        <p:nvGrpSpPr>
          <p:cNvPr id="135" name="Group 134"/>
          <p:cNvGrpSpPr/>
          <p:nvPr/>
        </p:nvGrpSpPr>
        <p:grpSpPr>
          <a:xfrm flipH="1">
            <a:off x="5752155" y="4479840"/>
            <a:ext cx="896063" cy="255164"/>
            <a:chOff x="1101085" y="2549921"/>
            <a:chExt cx="896062" cy="255164"/>
          </a:xfrm>
        </p:grpSpPr>
        <p:sp>
          <p:nvSpPr>
            <p:cNvPr id="136" name="Rectangular Callout 135"/>
            <p:cNvSpPr/>
            <p:nvPr/>
          </p:nvSpPr>
          <p:spPr bwMode="auto">
            <a:xfrm>
              <a:off x="1109973" y="2549921"/>
              <a:ext cx="878286" cy="255164"/>
            </a:xfrm>
            <a:prstGeom prst="wedgeRectCallout">
              <a:avLst>
                <a:gd name="adj1" fmla="val -75596"/>
                <a:gd name="adj2" fmla="val -164176"/>
              </a:avLst>
            </a:prstGeom>
            <a:solidFill>
              <a:schemeClr val="accent1"/>
            </a:solidFill>
            <a:ln w="9525">
              <a:solidFill>
                <a:schemeClr val="bg1"/>
              </a:solidFill>
              <a:round/>
              <a:headEnd/>
              <a:tailEnd/>
            </a:ln>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137" name="Rectangle 136"/>
            <p:cNvSpPr/>
            <p:nvPr/>
          </p:nvSpPr>
          <p:spPr>
            <a:xfrm>
              <a:off x="1101085" y="2615958"/>
              <a:ext cx="896062" cy="123111"/>
            </a:xfrm>
            <a:prstGeom prst="rect">
              <a:avLst/>
            </a:prstGeom>
            <a:noFill/>
          </p:spPr>
          <p:txBody>
            <a:bodyPr wrap="square" lIns="0" tIns="0" rIns="0" bIns="0" anchor="ctr">
              <a:spAutoFit/>
            </a:bodyPr>
            <a:lstStyle/>
            <a:p>
              <a:pPr algn="ctr" defTabSz="1714414"/>
              <a:r>
                <a:rPr lang="en-US" sz="800" dirty="0">
                  <a:solidFill>
                    <a:schemeClr val="bg1"/>
                  </a:solidFill>
                </a:rPr>
                <a:t>TASMANIA</a:t>
              </a:r>
            </a:p>
          </p:txBody>
        </p:sp>
      </p:grpSp>
      <p:grpSp>
        <p:nvGrpSpPr>
          <p:cNvPr id="212" name="Group 211">
            <a:extLst>
              <a:ext uri="{FF2B5EF4-FFF2-40B4-BE49-F238E27FC236}">
                <a16:creationId xmlns:a16="http://schemas.microsoft.com/office/drawing/2014/main" id="{D8A0AABC-032E-490A-87B9-51C1758F7518}"/>
              </a:ext>
            </a:extLst>
          </p:cNvPr>
          <p:cNvGrpSpPr/>
          <p:nvPr/>
        </p:nvGrpSpPr>
        <p:grpSpPr>
          <a:xfrm>
            <a:off x="2219479" y="2721720"/>
            <a:ext cx="1722547" cy="1963595"/>
            <a:chOff x="2219479" y="2651760"/>
            <a:chExt cx="1722547" cy="1963595"/>
          </a:xfrm>
        </p:grpSpPr>
        <p:sp>
          <p:nvSpPr>
            <p:cNvPr id="213" name="Rectangle: Rounded Corners 9">
              <a:extLst>
                <a:ext uri="{FF2B5EF4-FFF2-40B4-BE49-F238E27FC236}">
                  <a16:creationId xmlns:a16="http://schemas.microsoft.com/office/drawing/2014/main" id="{53AFECBA-6C34-42F4-BE6B-B2EFCD802CB3}"/>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214" name="Freeform: Shape 213">
              <a:extLst>
                <a:ext uri="{FF2B5EF4-FFF2-40B4-BE49-F238E27FC236}">
                  <a16:creationId xmlns:a16="http://schemas.microsoft.com/office/drawing/2014/main" id="{5F80234E-64D2-41BF-912E-B4DF9D5D84CC}"/>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215" name="Group 214">
            <a:extLst>
              <a:ext uri="{FF2B5EF4-FFF2-40B4-BE49-F238E27FC236}">
                <a16:creationId xmlns:a16="http://schemas.microsoft.com/office/drawing/2014/main" id="{EE0EFEC0-E655-4B6A-9707-DDE9BBB00DD9}"/>
              </a:ext>
            </a:extLst>
          </p:cNvPr>
          <p:cNvGrpSpPr/>
          <p:nvPr/>
        </p:nvGrpSpPr>
        <p:grpSpPr>
          <a:xfrm>
            <a:off x="381115" y="2721720"/>
            <a:ext cx="1722547" cy="1963595"/>
            <a:chOff x="381115" y="2651760"/>
            <a:chExt cx="1722547" cy="1963595"/>
          </a:xfrm>
        </p:grpSpPr>
        <p:sp>
          <p:nvSpPr>
            <p:cNvPr id="216" name="Rectangle: Rounded Corners 9">
              <a:extLst>
                <a:ext uri="{FF2B5EF4-FFF2-40B4-BE49-F238E27FC236}">
                  <a16:creationId xmlns:a16="http://schemas.microsoft.com/office/drawing/2014/main" id="{E9DE68D0-3E7E-4E23-926F-21CE4F8A80EE}"/>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33" dirty="0">
                <a:solidFill>
                  <a:schemeClr val="tx1">
                    <a:lumMod val="75000"/>
                    <a:lumOff val="25000"/>
                  </a:schemeClr>
                </a:solidFill>
              </a:endParaRPr>
            </a:p>
          </p:txBody>
        </p:sp>
        <p:sp>
          <p:nvSpPr>
            <p:cNvPr id="217" name="Freeform: Shape 216">
              <a:extLst>
                <a:ext uri="{FF2B5EF4-FFF2-40B4-BE49-F238E27FC236}">
                  <a16:creationId xmlns:a16="http://schemas.microsoft.com/office/drawing/2014/main" id="{55B83AE8-6E28-4911-8FC8-2694883BB63C}"/>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grpSp>
      <p:grpSp>
        <p:nvGrpSpPr>
          <p:cNvPr id="218" name="Group 217">
            <a:extLst>
              <a:ext uri="{FF2B5EF4-FFF2-40B4-BE49-F238E27FC236}">
                <a16:creationId xmlns:a16="http://schemas.microsoft.com/office/drawing/2014/main" id="{0E85BA2D-670F-4F74-9FA2-2B979BE14C6D}"/>
              </a:ext>
            </a:extLst>
          </p:cNvPr>
          <p:cNvGrpSpPr/>
          <p:nvPr/>
        </p:nvGrpSpPr>
        <p:grpSpPr>
          <a:xfrm>
            <a:off x="659050" y="2966292"/>
            <a:ext cx="1166676" cy="1166676"/>
            <a:chOff x="4419962" y="4767072"/>
            <a:chExt cx="1103462" cy="1103462"/>
          </a:xfrm>
        </p:grpSpPr>
        <p:grpSp>
          <p:nvGrpSpPr>
            <p:cNvPr id="219" name="Group 218">
              <a:extLst>
                <a:ext uri="{FF2B5EF4-FFF2-40B4-BE49-F238E27FC236}">
                  <a16:creationId xmlns:a16="http://schemas.microsoft.com/office/drawing/2014/main" id="{6EAACDE2-6F87-41D9-8A74-2679B5CB3157}"/>
                </a:ext>
              </a:extLst>
            </p:cNvPr>
            <p:cNvGrpSpPr/>
            <p:nvPr/>
          </p:nvGrpSpPr>
          <p:grpSpPr>
            <a:xfrm>
              <a:off x="4419962" y="4767072"/>
              <a:ext cx="1103462" cy="1103462"/>
              <a:chOff x="4946650" y="377825"/>
              <a:chExt cx="4387854" cy="4387851"/>
            </a:xfrm>
            <a:solidFill>
              <a:schemeClr val="bg1">
                <a:lumMod val="95000"/>
              </a:schemeClr>
            </a:solidFill>
          </p:grpSpPr>
          <p:sp>
            <p:nvSpPr>
              <p:cNvPr id="221" name="Freeform 230">
                <a:extLst>
                  <a:ext uri="{FF2B5EF4-FFF2-40B4-BE49-F238E27FC236}">
                    <a16:creationId xmlns:a16="http://schemas.microsoft.com/office/drawing/2014/main" id="{763C7C8D-EF02-4347-B776-750E1AE1AE5D}"/>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22" name="Freeform 231">
                <a:extLst>
                  <a:ext uri="{FF2B5EF4-FFF2-40B4-BE49-F238E27FC236}">
                    <a16:creationId xmlns:a16="http://schemas.microsoft.com/office/drawing/2014/main" id="{B2F74124-7295-49E1-A88E-3E5071B78130}"/>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3" name="Freeform 232">
                <a:extLst>
                  <a:ext uri="{FF2B5EF4-FFF2-40B4-BE49-F238E27FC236}">
                    <a16:creationId xmlns:a16="http://schemas.microsoft.com/office/drawing/2014/main" id="{E768E946-30F5-4EBF-A753-C8E576313BC6}"/>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4" name="Freeform 233">
                <a:extLst>
                  <a:ext uri="{FF2B5EF4-FFF2-40B4-BE49-F238E27FC236}">
                    <a16:creationId xmlns:a16="http://schemas.microsoft.com/office/drawing/2014/main" id="{41BCDC4E-51F4-42F0-95AC-D87A89439D28}"/>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5" name="Freeform 234">
                <a:extLst>
                  <a:ext uri="{FF2B5EF4-FFF2-40B4-BE49-F238E27FC236}">
                    <a16:creationId xmlns:a16="http://schemas.microsoft.com/office/drawing/2014/main" id="{E595BB78-F31F-4028-8679-DEF0A61C1EA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6" name="Freeform 235">
                <a:extLst>
                  <a:ext uri="{FF2B5EF4-FFF2-40B4-BE49-F238E27FC236}">
                    <a16:creationId xmlns:a16="http://schemas.microsoft.com/office/drawing/2014/main" id="{43750D4D-9CB7-4A08-A938-B77167CE862E}"/>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7" name="Freeform 236">
                <a:extLst>
                  <a:ext uri="{FF2B5EF4-FFF2-40B4-BE49-F238E27FC236}">
                    <a16:creationId xmlns:a16="http://schemas.microsoft.com/office/drawing/2014/main" id="{216D3F02-B92A-40BD-A773-74E199BFB2ED}"/>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8" name="Freeform 237">
                <a:extLst>
                  <a:ext uri="{FF2B5EF4-FFF2-40B4-BE49-F238E27FC236}">
                    <a16:creationId xmlns:a16="http://schemas.microsoft.com/office/drawing/2014/main" id="{4690AEE3-025B-47BE-BD9E-E7411C0D795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29" name="Freeform 238">
                <a:extLst>
                  <a:ext uri="{FF2B5EF4-FFF2-40B4-BE49-F238E27FC236}">
                    <a16:creationId xmlns:a16="http://schemas.microsoft.com/office/drawing/2014/main" id="{A2123CBD-5AB7-41A0-8AD8-472CAB48AAF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0" name="Freeform 239">
                <a:extLst>
                  <a:ext uri="{FF2B5EF4-FFF2-40B4-BE49-F238E27FC236}">
                    <a16:creationId xmlns:a16="http://schemas.microsoft.com/office/drawing/2014/main" id="{AF9BCB61-B66B-42A6-AB70-A74CBDEA42E5}"/>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1" name="Freeform 240">
                <a:extLst>
                  <a:ext uri="{FF2B5EF4-FFF2-40B4-BE49-F238E27FC236}">
                    <a16:creationId xmlns:a16="http://schemas.microsoft.com/office/drawing/2014/main" id="{7AE5D38C-9401-4C06-8CFB-77D3AD8C8659}"/>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2" name="Freeform 241">
                <a:extLst>
                  <a:ext uri="{FF2B5EF4-FFF2-40B4-BE49-F238E27FC236}">
                    <a16:creationId xmlns:a16="http://schemas.microsoft.com/office/drawing/2014/main" id="{204F59D8-DFEE-4B53-B70A-FAFFA0E2849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3" name="Freeform 242">
                <a:extLst>
                  <a:ext uri="{FF2B5EF4-FFF2-40B4-BE49-F238E27FC236}">
                    <a16:creationId xmlns:a16="http://schemas.microsoft.com/office/drawing/2014/main" id="{7E0F0C2A-1CEB-470C-9DDE-B559E1A0106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4" name="Freeform 243">
                <a:extLst>
                  <a:ext uri="{FF2B5EF4-FFF2-40B4-BE49-F238E27FC236}">
                    <a16:creationId xmlns:a16="http://schemas.microsoft.com/office/drawing/2014/main" id="{FC6B7F17-3E79-4910-AAEC-4A83971DA9E6}"/>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5" name="Freeform 244">
                <a:extLst>
                  <a:ext uri="{FF2B5EF4-FFF2-40B4-BE49-F238E27FC236}">
                    <a16:creationId xmlns:a16="http://schemas.microsoft.com/office/drawing/2014/main" id="{E5F9395B-B564-42DF-80C3-5F1AE63A8A9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6" name="Freeform 245">
                <a:extLst>
                  <a:ext uri="{FF2B5EF4-FFF2-40B4-BE49-F238E27FC236}">
                    <a16:creationId xmlns:a16="http://schemas.microsoft.com/office/drawing/2014/main" id="{901DA3AC-6E02-4116-A595-6B65FAE23A3C}"/>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7" name="Freeform 246">
                <a:extLst>
                  <a:ext uri="{FF2B5EF4-FFF2-40B4-BE49-F238E27FC236}">
                    <a16:creationId xmlns:a16="http://schemas.microsoft.com/office/drawing/2014/main" id="{3F774476-5005-48DE-8CDE-07D8105CB1AC}"/>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8" name="Freeform 247">
                <a:extLst>
                  <a:ext uri="{FF2B5EF4-FFF2-40B4-BE49-F238E27FC236}">
                    <a16:creationId xmlns:a16="http://schemas.microsoft.com/office/drawing/2014/main" id="{42F530C8-1357-4F6E-8F9C-3BCD4B02324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39" name="Freeform 248">
                <a:extLst>
                  <a:ext uri="{FF2B5EF4-FFF2-40B4-BE49-F238E27FC236}">
                    <a16:creationId xmlns:a16="http://schemas.microsoft.com/office/drawing/2014/main" id="{00FEF1B7-9BE6-4B4C-A7DD-23A995F698DE}"/>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0" name="Freeform 249">
                <a:extLst>
                  <a:ext uri="{FF2B5EF4-FFF2-40B4-BE49-F238E27FC236}">
                    <a16:creationId xmlns:a16="http://schemas.microsoft.com/office/drawing/2014/main" id="{B1300DE4-0746-4644-B08F-C7E41CB61B1D}"/>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20" name="Oval 219">
              <a:extLst>
                <a:ext uri="{FF2B5EF4-FFF2-40B4-BE49-F238E27FC236}">
                  <a16:creationId xmlns:a16="http://schemas.microsoft.com/office/drawing/2014/main" id="{1D41B8C8-2D39-456F-BCB3-CF0EBFAFC6E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241" name="Inhaltsplatzhalter 4">
            <a:extLst>
              <a:ext uri="{FF2B5EF4-FFF2-40B4-BE49-F238E27FC236}">
                <a16:creationId xmlns:a16="http://schemas.microsoft.com/office/drawing/2014/main" id="{9732A63A-7D62-4A37-AAD5-1900C74BB6B4}"/>
              </a:ext>
            </a:extLst>
          </p:cNvPr>
          <p:cNvSpPr txBox="1">
            <a:spLocks/>
          </p:cNvSpPr>
          <p:nvPr/>
        </p:nvSpPr>
        <p:spPr>
          <a:xfrm>
            <a:off x="526409"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242" name="Group 241">
            <a:extLst>
              <a:ext uri="{FF2B5EF4-FFF2-40B4-BE49-F238E27FC236}">
                <a16:creationId xmlns:a16="http://schemas.microsoft.com/office/drawing/2014/main" id="{D4D55597-5F59-404D-B964-A23ADA0D02B4}"/>
              </a:ext>
            </a:extLst>
          </p:cNvPr>
          <p:cNvGrpSpPr/>
          <p:nvPr/>
        </p:nvGrpSpPr>
        <p:grpSpPr>
          <a:xfrm>
            <a:off x="2497414" y="2966292"/>
            <a:ext cx="1166676" cy="1166676"/>
            <a:chOff x="4419962" y="4767072"/>
            <a:chExt cx="1103462" cy="1103462"/>
          </a:xfrm>
        </p:grpSpPr>
        <p:grpSp>
          <p:nvGrpSpPr>
            <p:cNvPr id="243" name="Group 242">
              <a:extLst>
                <a:ext uri="{FF2B5EF4-FFF2-40B4-BE49-F238E27FC236}">
                  <a16:creationId xmlns:a16="http://schemas.microsoft.com/office/drawing/2014/main" id="{86F3D2FF-3BFB-4E26-89AB-D0BE25186E32}"/>
                </a:ext>
              </a:extLst>
            </p:cNvPr>
            <p:cNvGrpSpPr/>
            <p:nvPr/>
          </p:nvGrpSpPr>
          <p:grpSpPr>
            <a:xfrm>
              <a:off x="4419962" y="4767072"/>
              <a:ext cx="1103462" cy="1103462"/>
              <a:chOff x="4946650" y="377825"/>
              <a:chExt cx="4387854" cy="4387851"/>
            </a:xfrm>
            <a:solidFill>
              <a:schemeClr val="bg1">
                <a:lumMod val="95000"/>
              </a:schemeClr>
            </a:solidFill>
          </p:grpSpPr>
          <p:sp>
            <p:nvSpPr>
              <p:cNvPr id="245" name="Freeform 230">
                <a:extLst>
                  <a:ext uri="{FF2B5EF4-FFF2-40B4-BE49-F238E27FC236}">
                    <a16:creationId xmlns:a16="http://schemas.microsoft.com/office/drawing/2014/main" id="{0E98F986-22EB-4BD5-8184-1DB0DCE83B2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246" name="Freeform 231">
                <a:extLst>
                  <a:ext uri="{FF2B5EF4-FFF2-40B4-BE49-F238E27FC236}">
                    <a16:creationId xmlns:a16="http://schemas.microsoft.com/office/drawing/2014/main" id="{22BA4180-D972-4A6A-8886-272E22521C14}"/>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7" name="Freeform 232">
                <a:extLst>
                  <a:ext uri="{FF2B5EF4-FFF2-40B4-BE49-F238E27FC236}">
                    <a16:creationId xmlns:a16="http://schemas.microsoft.com/office/drawing/2014/main" id="{27118797-7306-49D1-95A0-6F1D82BBF751}"/>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8" name="Freeform 233">
                <a:extLst>
                  <a:ext uri="{FF2B5EF4-FFF2-40B4-BE49-F238E27FC236}">
                    <a16:creationId xmlns:a16="http://schemas.microsoft.com/office/drawing/2014/main" id="{008CF377-2113-4BBD-B658-BE81B5FAD377}"/>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49" name="Freeform 234">
                <a:extLst>
                  <a:ext uri="{FF2B5EF4-FFF2-40B4-BE49-F238E27FC236}">
                    <a16:creationId xmlns:a16="http://schemas.microsoft.com/office/drawing/2014/main" id="{4D4EA7AA-CD14-4CE6-A67B-51ADE17B6156}"/>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0" name="Freeform 235">
                <a:extLst>
                  <a:ext uri="{FF2B5EF4-FFF2-40B4-BE49-F238E27FC236}">
                    <a16:creationId xmlns:a16="http://schemas.microsoft.com/office/drawing/2014/main" id="{F48853F6-D7CF-4DD6-A6A8-75F3F903A12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1" name="Freeform 236">
                <a:extLst>
                  <a:ext uri="{FF2B5EF4-FFF2-40B4-BE49-F238E27FC236}">
                    <a16:creationId xmlns:a16="http://schemas.microsoft.com/office/drawing/2014/main" id="{2915857B-9E87-4EC7-B955-6E6346438E49}"/>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2" name="Freeform 237">
                <a:extLst>
                  <a:ext uri="{FF2B5EF4-FFF2-40B4-BE49-F238E27FC236}">
                    <a16:creationId xmlns:a16="http://schemas.microsoft.com/office/drawing/2014/main" id="{F1079D23-8D8E-428D-99D8-B0117758D638}"/>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3" name="Freeform 238">
                <a:extLst>
                  <a:ext uri="{FF2B5EF4-FFF2-40B4-BE49-F238E27FC236}">
                    <a16:creationId xmlns:a16="http://schemas.microsoft.com/office/drawing/2014/main" id="{F0D23B77-DC50-4570-B1F8-051010C3C2ED}"/>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4" name="Freeform 239">
                <a:extLst>
                  <a:ext uri="{FF2B5EF4-FFF2-40B4-BE49-F238E27FC236}">
                    <a16:creationId xmlns:a16="http://schemas.microsoft.com/office/drawing/2014/main" id="{A78BB09A-A43C-4BD7-A186-43A33C1FDF45}"/>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5" name="Freeform 240">
                <a:extLst>
                  <a:ext uri="{FF2B5EF4-FFF2-40B4-BE49-F238E27FC236}">
                    <a16:creationId xmlns:a16="http://schemas.microsoft.com/office/drawing/2014/main" id="{26C10AFD-5113-457C-80CE-1EAD9D77399C}"/>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6" name="Freeform 241">
                <a:extLst>
                  <a:ext uri="{FF2B5EF4-FFF2-40B4-BE49-F238E27FC236}">
                    <a16:creationId xmlns:a16="http://schemas.microsoft.com/office/drawing/2014/main" id="{CDD87933-CFD9-4C3E-91AA-4C36F710823F}"/>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7" name="Freeform 242">
                <a:extLst>
                  <a:ext uri="{FF2B5EF4-FFF2-40B4-BE49-F238E27FC236}">
                    <a16:creationId xmlns:a16="http://schemas.microsoft.com/office/drawing/2014/main" id="{65E92CE1-D318-403F-97D3-103DEAB2C708}"/>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8" name="Freeform 243">
                <a:extLst>
                  <a:ext uri="{FF2B5EF4-FFF2-40B4-BE49-F238E27FC236}">
                    <a16:creationId xmlns:a16="http://schemas.microsoft.com/office/drawing/2014/main" id="{84015556-93A3-4543-B302-53CB28C886B4}"/>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59" name="Freeform 244">
                <a:extLst>
                  <a:ext uri="{FF2B5EF4-FFF2-40B4-BE49-F238E27FC236}">
                    <a16:creationId xmlns:a16="http://schemas.microsoft.com/office/drawing/2014/main" id="{69E2CFDA-AE60-45A4-AEFA-C5FBD2F179BA}"/>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0" name="Freeform 245">
                <a:extLst>
                  <a:ext uri="{FF2B5EF4-FFF2-40B4-BE49-F238E27FC236}">
                    <a16:creationId xmlns:a16="http://schemas.microsoft.com/office/drawing/2014/main" id="{2912D0DB-C0FF-4C64-9344-29E74DCEBD46}"/>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1" name="Freeform 246">
                <a:extLst>
                  <a:ext uri="{FF2B5EF4-FFF2-40B4-BE49-F238E27FC236}">
                    <a16:creationId xmlns:a16="http://schemas.microsoft.com/office/drawing/2014/main" id="{C2AF4C90-4FE9-4235-BAC9-D5B2C3EBEC67}"/>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2" name="Freeform 247">
                <a:extLst>
                  <a:ext uri="{FF2B5EF4-FFF2-40B4-BE49-F238E27FC236}">
                    <a16:creationId xmlns:a16="http://schemas.microsoft.com/office/drawing/2014/main" id="{32AC00C7-C97B-4CEB-80DB-8AE28A2EE115}"/>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3" name="Freeform 248">
                <a:extLst>
                  <a:ext uri="{FF2B5EF4-FFF2-40B4-BE49-F238E27FC236}">
                    <a16:creationId xmlns:a16="http://schemas.microsoft.com/office/drawing/2014/main" id="{388AD07E-A111-4E9F-BB37-6E395D5A8D88}"/>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264" name="Freeform 249">
                <a:extLst>
                  <a:ext uri="{FF2B5EF4-FFF2-40B4-BE49-F238E27FC236}">
                    <a16:creationId xmlns:a16="http://schemas.microsoft.com/office/drawing/2014/main" id="{A1B26616-D360-49D4-B8AD-6F2FFA0A8AA9}"/>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244" name="Oval 243">
              <a:extLst>
                <a:ext uri="{FF2B5EF4-FFF2-40B4-BE49-F238E27FC236}">
                  <a16:creationId xmlns:a16="http://schemas.microsoft.com/office/drawing/2014/main" id="{3F335670-F6C5-46AA-B521-AF36C0AF11F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265" name="Inhaltsplatzhalter 4">
            <a:extLst>
              <a:ext uri="{FF2B5EF4-FFF2-40B4-BE49-F238E27FC236}">
                <a16:creationId xmlns:a16="http://schemas.microsoft.com/office/drawing/2014/main" id="{FD795569-9615-4C53-AEE5-2C9735D0F669}"/>
              </a:ext>
            </a:extLst>
          </p:cNvPr>
          <p:cNvSpPr txBox="1">
            <a:spLocks/>
          </p:cNvSpPr>
          <p:nvPr/>
        </p:nvSpPr>
        <p:spPr>
          <a:xfrm>
            <a:off x="2364773" y="433046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266" name="3">
            <a:extLst>
              <a:ext uri="{FF2B5EF4-FFF2-40B4-BE49-F238E27FC236}">
                <a16:creationId xmlns:a16="http://schemas.microsoft.com/office/drawing/2014/main" id="{CBB47F94-6FF7-4287-B4B4-D7F00EEE5FB9}"/>
              </a:ext>
            </a:extLst>
          </p:cNvPr>
          <p:cNvSpPr txBox="1"/>
          <p:nvPr/>
        </p:nvSpPr>
        <p:spPr>
          <a:xfrm>
            <a:off x="381115" y="1866353"/>
            <a:ext cx="3561026" cy="666401"/>
          </a:xfrm>
          <a:prstGeom prst="rect">
            <a:avLst/>
          </a:prstGeom>
          <a:noFill/>
        </p:spPr>
        <p:txBody>
          <a:bodyPr wrap="square" lIns="0" tIns="0" rIns="0" bIns="0" rtlCol="0" anchor="ctr">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endParaRPr lang="en-US" sz="1000" b="1" dirty="0">
              <a:solidFill>
                <a:schemeClr val="tx1">
                  <a:lumMod val="75000"/>
                  <a:lumOff val="25000"/>
                </a:schemeClr>
              </a:solidFill>
            </a:endParaRPr>
          </a:p>
        </p:txBody>
      </p:sp>
      <p:sp>
        <p:nvSpPr>
          <p:cNvPr id="267" name="Freeform 317">
            <a:extLst>
              <a:ext uri="{FF2B5EF4-FFF2-40B4-BE49-F238E27FC236}">
                <a16:creationId xmlns:a16="http://schemas.microsoft.com/office/drawing/2014/main" id="{BAC99D3C-E5ED-41AD-A2F2-D442A00E497F}"/>
              </a:ext>
            </a:extLst>
          </p:cNvPr>
          <p:cNvSpPr>
            <a:spLocks noChangeArrowheads="1"/>
          </p:cNvSpPr>
          <p:nvPr/>
        </p:nvSpPr>
        <p:spPr bwMode="auto">
          <a:xfrm>
            <a:off x="387350" y="1314972"/>
            <a:ext cx="163157" cy="417570"/>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68" name="Freeform 319">
            <a:extLst>
              <a:ext uri="{FF2B5EF4-FFF2-40B4-BE49-F238E27FC236}">
                <a16:creationId xmlns:a16="http://schemas.microsoft.com/office/drawing/2014/main" id="{D4817BB8-4D3A-4B3F-AD1B-B45376647A2E}"/>
              </a:ext>
            </a:extLst>
          </p:cNvPr>
          <p:cNvSpPr>
            <a:spLocks/>
          </p:cNvSpPr>
          <p:nvPr/>
        </p:nvSpPr>
        <p:spPr bwMode="auto">
          <a:xfrm>
            <a:off x="2307825" y="1316490"/>
            <a:ext cx="190064" cy="414535"/>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69" name="Rounded Rectangle 318">
            <a:extLst>
              <a:ext uri="{FF2B5EF4-FFF2-40B4-BE49-F238E27FC236}">
                <a16:creationId xmlns:a16="http://schemas.microsoft.com/office/drawing/2014/main" id="{0DF0F6BE-68BD-415D-BB2B-F8875820EA93}"/>
              </a:ext>
            </a:extLst>
          </p:cNvPr>
          <p:cNvSpPr/>
          <p:nvPr/>
        </p:nvSpPr>
        <p:spPr bwMode="auto">
          <a:xfrm>
            <a:off x="710057" y="1299793"/>
            <a:ext cx="1341145" cy="447928"/>
          </a:xfrm>
          <a:prstGeom prst="roundRect">
            <a:avLst>
              <a:gd name="adj" fmla="val 4509"/>
            </a:avLst>
          </a:prstGeom>
          <a:solidFill>
            <a:schemeClr val="accent1"/>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4 of 10</a:t>
            </a:r>
          </a:p>
        </p:txBody>
      </p:sp>
      <p:sp>
        <p:nvSpPr>
          <p:cNvPr id="270" name="Rounded Rectangle 320">
            <a:extLst>
              <a:ext uri="{FF2B5EF4-FFF2-40B4-BE49-F238E27FC236}">
                <a16:creationId xmlns:a16="http://schemas.microsoft.com/office/drawing/2014/main" id="{656763E6-DA2F-4AE4-A231-BF59092A5B2F}"/>
              </a:ext>
            </a:extLst>
          </p:cNvPr>
          <p:cNvSpPr/>
          <p:nvPr/>
        </p:nvSpPr>
        <p:spPr bwMode="auto">
          <a:xfrm>
            <a:off x="2600881" y="1299793"/>
            <a:ext cx="1341145" cy="447928"/>
          </a:xfrm>
          <a:prstGeom prst="roundRect">
            <a:avLst>
              <a:gd name="adj" fmla="val 4509"/>
            </a:avLst>
          </a:prstGeom>
          <a:solidFill>
            <a:schemeClr val="accent2"/>
          </a:solidFill>
          <a:ln w="9525">
            <a:noFill/>
            <a:round/>
            <a:headEnd/>
            <a:tailEnd/>
          </a:ln>
        </p:spPr>
        <p:txBody>
          <a:bodyPr vert="horz" wrap="square" lIns="91440" tIns="91440" rIns="91440" bIns="91440" numCol="1" rtlCol="0" anchor="ctr" anchorCtr="0" compatLnSpc="1">
            <a:prstTxWarp prst="textNoShape">
              <a:avLst/>
            </a:prstTxWarp>
          </a:bodyPr>
          <a:lstStyle/>
          <a:p>
            <a:pPr algn="ctr"/>
            <a:r>
              <a:rPr lang="en-US" dirty="0">
                <a:solidFill>
                  <a:schemeClr val="bg1"/>
                </a:solidFill>
              </a:rPr>
              <a:t>5 of 10</a:t>
            </a:r>
          </a:p>
        </p:txBody>
      </p:sp>
    </p:spTree>
    <p:extLst>
      <p:ext uri="{BB962C8B-B14F-4D97-AF65-F5344CB8AC3E}">
        <p14:creationId xmlns:p14="http://schemas.microsoft.com/office/powerpoint/2010/main" val="1299597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53200981-396D-4BE5-8B15-DFED5EDF72E4}"/>
              </a:ext>
            </a:extLst>
          </p:cNvPr>
          <p:cNvSpPr>
            <a:spLocks noGrp="1"/>
          </p:cNvSpPr>
          <p:nvPr>
            <p:ph type="pic" sz="quarter" idx="10"/>
          </p:nvPr>
        </p:nvSpPr>
        <p:spPr/>
      </p:sp>
      <p:sp>
        <p:nvSpPr>
          <p:cNvPr id="221" name="Rectangle 220"/>
          <p:cNvSpPr/>
          <p:nvPr/>
        </p:nvSpPr>
        <p:spPr bwMode="auto">
          <a:xfrm>
            <a:off x="1" y="1"/>
            <a:ext cx="9144001" cy="5143500"/>
          </a:xfrm>
          <a:prstGeom prst="rect">
            <a:avLst/>
          </a:prstGeom>
          <a:solidFill>
            <a:schemeClr val="accent1">
              <a:alpha val="60000"/>
            </a:schemeClr>
          </a:solidFill>
          <a:ln w="19050">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7" name="Inhaltsplatzhalter 4"/>
          <p:cNvSpPr txBox="1">
            <a:spLocks/>
          </p:cNvSpPr>
          <p:nvPr/>
        </p:nvSpPr>
        <p:spPr>
          <a:xfrm>
            <a:off x="1778001" y="2110085"/>
            <a:ext cx="5587998" cy="923330"/>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6000" b="1" dirty="0">
                <a:latin typeface="+mj-lt"/>
              </a:rPr>
              <a:t>THANK YOU</a:t>
            </a:r>
            <a:endParaRPr lang="en-US" sz="2400" dirty="0">
              <a:latin typeface="+mn-lt"/>
            </a:endParaRPr>
          </a:p>
        </p:txBody>
      </p:sp>
      <p:cxnSp>
        <p:nvCxnSpPr>
          <p:cNvPr id="4" name="Straight Connector 3"/>
          <p:cNvCxnSpPr/>
          <p:nvPr/>
        </p:nvCxnSpPr>
        <p:spPr>
          <a:xfrm rot="18900000">
            <a:off x="3911953" y="1209675"/>
            <a:ext cx="1320096"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18900000">
            <a:off x="3911953" y="3781425"/>
            <a:ext cx="1320096"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88842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6859274" y="0"/>
            <a:ext cx="2284726" cy="5143500"/>
          </a:xfrm>
          <a:prstGeom prst="rect">
            <a:avLst/>
          </a:prstGeom>
          <a:solidFill>
            <a:schemeClr val="bg1">
              <a:lumMod val="95000"/>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4" name="Rounded Rectangle 43"/>
          <p:cNvSpPr/>
          <p:nvPr/>
        </p:nvSpPr>
        <p:spPr bwMode="auto">
          <a:xfrm>
            <a:off x="7620637" y="753507"/>
            <a:ext cx="762000" cy="758952"/>
          </a:xfrm>
          <a:prstGeom prst="roundRect">
            <a:avLst>
              <a:gd name="adj" fmla="val 10643"/>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5" name="Rectangle 44"/>
          <p:cNvSpPr/>
          <p:nvPr/>
        </p:nvSpPr>
        <p:spPr>
          <a:xfrm>
            <a:off x="7056757" y="1661048"/>
            <a:ext cx="1889760" cy="710131"/>
          </a:xfrm>
          <a:prstGeom prst="rect">
            <a:avLst/>
          </a:prstGeom>
        </p:spPr>
        <p:txBody>
          <a:bodyPr wrap="square" lIns="0" tIns="0" rIns="0" bIns="0" anchor="ctr">
            <a:spAutoFit/>
          </a:bodyPr>
          <a:lstStyle/>
          <a:p>
            <a:pPr algn="ctr">
              <a:lnSpc>
                <a:spcPct val="150000"/>
              </a:lnSpc>
            </a:pPr>
            <a:r>
              <a:rPr lang="en-US" sz="1200" b="1" dirty="0">
                <a:solidFill>
                  <a:schemeClr val="accent1"/>
                </a:solidFill>
              </a:rPr>
              <a:t>Description here</a:t>
            </a:r>
            <a:endParaRPr lang="ar-SA" sz="1200" b="1" dirty="0">
              <a:solidFill>
                <a:schemeClr val="accent1"/>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 .</a:t>
            </a:r>
          </a:p>
        </p:txBody>
      </p:sp>
      <p:grpSp>
        <p:nvGrpSpPr>
          <p:cNvPr id="58" name="Group 57"/>
          <p:cNvGrpSpPr/>
          <p:nvPr/>
        </p:nvGrpSpPr>
        <p:grpSpPr>
          <a:xfrm>
            <a:off x="7782442" y="916422"/>
            <a:ext cx="438390" cy="433123"/>
            <a:chOff x="-31064200" y="-7081838"/>
            <a:chExt cx="21274087" cy="21018501"/>
          </a:xfrm>
          <a:solidFill>
            <a:schemeClr val="bg1"/>
          </a:solidFill>
        </p:grpSpPr>
        <p:sp>
          <p:nvSpPr>
            <p:cNvPr id="59" name="Freeform 5"/>
            <p:cNvSpPr>
              <a:spLocks/>
            </p:cNvSpPr>
            <p:nvPr/>
          </p:nvSpPr>
          <p:spPr bwMode="auto">
            <a:xfrm>
              <a:off x="-18600738" y="3435350"/>
              <a:ext cx="3489325" cy="6791325"/>
            </a:xfrm>
            <a:custGeom>
              <a:avLst/>
              <a:gdLst>
                <a:gd name="T0" fmla="*/ 465 w 930"/>
                <a:gd name="T1" fmla="*/ 799 h 1810"/>
                <a:gd name="T2" fmla="*/ 221 w 930"/>
                <a:gd name="T3" fmla="*/ 588 h 1810"/>
                <a:gd name="T4" fmla="*/ 465 w 930"/>
                <a:gd name="T5" fmla="*/ 378 h 1810"/>
                <a:gd name="T6" fmla="*/ 708 w 930"/>
                <a:gd name="T7" fmla="*/ 588 h 1810"/>
                <a:gd name="T8" fmla="*/ 819 w 930"/>
                <a:gd name="T9" fmla="*/ 699 h 1810"/>
                <a:gd name="T10" fmla="*/ 930 w 930"/>
                <a:gd name="T11" fmla="*/ 588 h 1810"/>
                <a:gd name="T12" fmla="*/ 575 w 930"/>
                <a:gd name="T13" fmla="*/ 169 h 1810"/>
                <a:gd name="T14" fmla="*/ 575 w 930"/>
                <a:gd name="T15" fmla="*/ 111 h 1810"/>
                <a:gd name="T16" fmla="*/ 465 w 930"/>
                <a:gd name="T17" fmla="*/ 0 h 1810"/>
                <a:gd name="T18" fmla="*/ 354 w 930"/>
                <a:gd name="T19" fmla="*/ 111 h 1810"/>
                <a:gd name="T20" fmla="*/ 354 w 930"/>
                <a:gd name="T21" fmla="*/ 169 h 1810"/>
                <a:gd name="T22" fmla="*/ 0 w 930"/>
                <a:gd name="T23" fmla="*/ 588 h 1810"/>
                <a:gd name="T24" fmla="*/ 465 w 930"/>
                <a:gd name="T25" fmla="*/ 1021 h 1810"/>
                <a:gd name="T26" fmla="*/ 708 w 930"/>
                <a:gd name="T27" fmla="*/ 1232 h 1810"/>
                <a:gd name="T28" fmla="*/ 465 w 930"/>
                <a:gd name="T29" fmla="*/ 1442 h 1810"/>
                <a:gd name="T30" fmla="*/ 221 w 930"/>
                <a:gd name="T31" fmla="*/ 1232 h 1810"/>
                <a:gd name="T32" fmla="*/ 110 w 930"/>
                <a:gd name="T33" fmla="*/ 1121 h 1810"/>
                <a:gd name="T34" fmla="*/ 0 w 930"/>
                <a:gd name="T35" fmla="*/ 1232 h 1810"/>
                <a:gd name="T36" fmla="*/ 354 w 930"/>
                <a:gd name="T37" fmla="*/ 1651 h 1810"/>
                <a:gd name="T38" fmla="*/ 354 w 930"/>
                <a:gd name="T39" fmla="*/ 1699 h 1810"/>
                <a:gd name="T40" fmla="*/ 465 w 930"/>
                <a:gd name="T41" fmla="*/ 1810 h 1810"/>
                <a:gd name="T42" fmla="*/ 575 w 930"/>
                <a:gd name="T43" fmla="*/ 1699 h 1810"/>
                <a:gd name="T44" fmla="*/ 575 w 930"/>
                <a:gd name="T45" fmla="*/ 1651 h 1810"/>
                <a:gd name="T46" fmla="*/ 930 w 930"/>
                <a:gd name="T47" fmla="*/ 1232 h 1810"/>
                <a:gd name="T48" fmla="*/ 465 w 930"/>
                <a:gd name="T49" fmla="*/ 799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0" h="1810">
                  <a:moveTo>
                    <a:pt x="465" y="799"/>
                  </a:moveTo>
                  <a:cubicBezTo>
                    <a:pt x="330" y="799"/>
                    <a:pt x="221" y="705"/>
                    <a:pt x="221" y="588"/>
                  </a:cubicBezTo>
                  <a:cubicBezTo>
                    <a:pt x="221" y="472"/>
                    <a:pt x="330" y="378"/>
                    <a:pt x="465" y="378"/>
                  </a:cubicBezTo>
                  <a:cubicBezTo>
                    <a:pt x="599" y="378"/>
                    <a:pt x="708" y="472"/>
                    <a:pt x="708" y="588"/>
                  </a:cubicBezTo>
                  <a:cubicBezTo>
                    <a:pt x="708" y="650"/>
                    <a:pt x="758" y="699"/>
                    <a:pt x="819" y="699"/>
                  </a:cubicBezTo>
                  <a:cubicBezTo>
                    <a:pt x="880" y="699"/>
                    <a:pt x="930" y="650"/>
                    <a:pt x="930" y="588"/>
                  </a:cubicBezTo>
                  <a:cubicBezTo>
                    <a:pt x="930" y="385"/>
                    <a:pt x="779" y="215"/>
                    <a:pt x="575" y="169"/>
                  </a:cubicBezTo>
                  <a:cubicBezTo>
                    <a:pt x="575" y="111"/>
                    <a:pt x="575" y="111"/>
                    <a:pt x="575" y="111"/>
                  </a:cubicBezTo>
                  <a:cubicBezTo>
                    <a:pt x="575" y="50"/>
                    <a:pt x="526" y="0"/>
                    <a:pt x="465" y="0"/>
                  </a:cubicBezTo>
                  <a:cubicBezTo>
                    <a:pt x="404" y="0"/>
                    <a:pt x="354" y="50"/>
                    <a:pt x="354" y="111"/>
                  </a:cubicBezTo>
                  <a:cubicBezTo>
                    <a:pt x="354" y="169"/>
                    <a:pt x="354" y="169"/>
                    <a:pt x="354" y="169"/>
                  </a:cubicBezTo>
                  <a:cubicBezTo>
                    <a:pt x="151" y="215"/>
                    <a:pt x="0" y="385"/>
                    <a:pt x="0" y="588"/>
                  </a:cubicBezTo>
                  <a:cubicBezTo>
                    <a:pt x="0" y="827"/>
                    <a:pt x="208" y="1021"/>
                    <a:pt x="465" y="1021"/>
                  </a:cubicBezTo>
                  <a:cubicBezTo>
                    <a:pt x="599" y="1021"/>
                    <a:pt x="708" y="1115"/>
                    <a:pt x="708" y="1232"/>
                  </a:cubicBezTo>
                  <a:cubicBezTo>
                    <a:pt x="708" y="1348"/>
                    <a:pt x="599" y="1442"/>
                    <a:pt x="465" y="1442"/>
                  </a:cubicBezTo>
                  <a:cubicBezTo>
                    <a:pt x="330" y="1442"/>
                    <a:pt x="221" y="1348"/>
                    <a:pt x="221" y="1232"/>
                  </a:cubicBezTo>
                  <a:cubicBezTo>
                    <a:pt x="221" y="1170"/>
                    <a:pt x="172" y="1121"/>
                    <a:pt x="110" y="1121"/>
                  </a:cubicBezTo>
                  <a:cubicBezTo>
                    <a:pt x="49" y="1121"/>
                    <a:pt x="0" y="1170"/>
                    <a:pt x="0" y="1232"/>
                  </a:cubicBezTo>
                  <a:cubicBezTo>
                    <a:pt x="0" y="1434"/>
                    <a:pt x="151" y="1605"/>
                    <a:pt x="354" y="1651"/>
                  </a:cubicBezTo>
                  <a:cubicBezTo>
                    <a:pt x="354" y="1699"/>
                    <a:pt x="354" y="1699"/>
                    <a:pt x="354" y="1699"/>
                  </a:cubicBezTo>
                  <a:cubicBezTo>
                    <a:pt x="354" y="1760"/>
                    <a:pt x="404" y="1810"/>
                    <a:pt x="465" y="1810"/>
                  </a:cubicBezTo>
                  <a:cubicBezTo>
                    <a:pt x="526" y="1810"/>
                    <a:pt x="575" y="1760"/>
                    <a:pt x="575" y="1699"/>
                  </a:cubicBezTo>
                  <a:cubicBezTo>
                    <a:pt x="575" y="1651"/>
                    <a:pt x="575" y="1651"/>
                    <a:pt x="575" y="1651"/>
                  </a:cubicBezTo>
                  <a:cubicBezTo>
                    <a:pt x="779" y="1605"/>
                    <a:pt x="930" y="1434"/>
                    <a:pt x="930" y="1232"/>
                  </a:cubicBezTo>
                  <a:cubicBezTo>
                    <a:pt x="930" y="993"/>
                    <a:pt x="721" y="799"/>
                    <a:pt x="465"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0" name="Freeform 6"/>
            <p:cNvSpPr>
              <a:spLocks/>
            </p:cNvSpPr>
            <p:nvPr/>
          </p:nvSpPr>
          <p:spPr bwMode="auto">
            <a:xfrm>
              <a:off x="-15171738" y="1908175"/>
              <a:ext cx="3719512" cy="7721600"/>
            </a:xfrm>
            <a:custGeom>
              <a:avLst/>
              <a:gdLst>
                <a:gd name="T0" fmla="*/ 764 w 991"/>
                <a:gd name="T1" fmla="*/ 548 h 2058"/>
                <a:gd name="T2" fmla="*/ 174 w 991"/>
                <a:gd name="T3" fmla="*/ 26 h 2058"/>
                <a:gd name="T4" fmla="*/ 26 w 991"/>
                <a:gd name="T5" fmla="*/ 78 h 2058"/>
                <a:gd name="T6" fmla="*/ 78 w 991"/>
                <a:gd name="T7" fmla="*/ 226 h 2058"/>
                <a:gd name="T8" fmla="*/ 769 w 991"/>
                <a:gd name="T9" fmla="*/ 1324 h 2058"/>
                <a:gd name="T10" fmla="*/ 627 w 991"/>
                <a:gd name="T11" fmla="*/ 1895 h 2058"/>
                <a:gd name="T12" fmla="*/ 673 w 991"/>
                <a:gd name="T13" fmla="*/ 2045 h 2058"/>
                <a:gd name="T14" fmla="*/ 725 w 991"/>
                <a:gd name="T15" fmla="*/ 2058 h 2058"/>
                <a:gd name="T16" fmla="*/ 823 w 991"/>
                <a:gd name="T17" fmla="*/ 1999 h 2058"/>
                <a:gd name="T18" fmla="*/ 991 w 991"/>
                <a:gd name="T19" fmla="*/ 1324 h 2058"/>
                <a:gd name="T20" fmla="*/ 764 w 991"/>
                <a:gd name="T21" fmla="*/ 548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8">
                  <a:moveTo>
                    <a:pt x="764" y="548"/>
                  </a:moveTo>
                  <a:cubicBezTo>
                    <a:pt x="619" y="322"/>
                    <a:pt x="415" y="142"/>
                    <a:pt x="174" y="26"/>
                  </a:cubicBezTo>
                  <a:cubicBezTo>
                    <a:pt x="119" y="0"/>
                    <a:pt x="53" y="23"/>
                    <a:pt x="26" y="78"/>
                  </a:cubicBezTo>
                  <a:cubicBezTo>
                    <a:pt x="0" y="133"/>
                    <a:pt x="23" y="199"/>
                    <a:pt x="78" y="226"/>
                  </a:cubicBezTo>
                  <a:cubicBezTo>
                    <a:pt x="498" y="427"/>
                    <a:pt x="769" y="859"/>
                    <a:pt x="769" y="1324"/>
                  </a:cubicBezTo>
                  <a:cubicBezTo>
                    <a:pt x="769" y="1523"/>
                    <a:pt x="720" y="1721"/>
                    <a:pt x="627" y="1895"/>
                  </a:cubicBezTo>
                  <a:cubicBezTo>
                    <a:pt x="599" y="1949"/>
                    <a:pt x="619" y="2016"/>
                    <a:pt x="673" y="2045"/>
                  </a:cubicBezTo>
                  <a:cubicBezTo>
                    <a:pt x="690" y="2054"/>
                    <a:pt x="707" y="2058"/>
                    <a:pt x="725" y="2058"/>
                  </a:cubicBezTo>
                  <a:cubicBezTo>
                    <a:pt x="765" y="2058"/>
                    <a:pt x="803" y="2037"/>
                    <a:pt x="823" y="1999"/>
                  </a:cubicBezTo>
                  <a:cubicBezTo>
                    <a:pt x="933" y="1793"/>
                    <a:pt x="991" y="1559"/>
                    <a:pt x="991" y="1324"/>
                  </a:cubicBezTo>
                  <a:cubicBezTo>
                    <a:pt x="991" y="1048"/>
                    <a:pt x="912" y="779"/>
                    <a:pt x="764" y="5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1" name="Freeform 7"/>
            <p:cNvSpPr>
              <a:spLocks/>
            </p:cNvSpPr>
            <p:nvPr/>
          </p:nvSpPr>
          <p:spPr bwMode="auto">
            <a:xfrm>
              <a:off x="-16646525" y="1476375"/>
              <a:ext cx="855662" cy="828675"/>
            </a:xfrm>
            <a:custGeom>
              <a:avLst/>
              <a:gdLst>
                <a:gd name="T0" fmla="*/ 118 w 228"/>
                <a:gd name="T1" fmla="*/ 0 h 221"/>
                <a:gd name="T2" fmla="*/ 110 w 228"/>
                <a:gd name="T3" fmla="*/ 0 h 221"/>
                <a:gd name="T4" fmla="*/ 0 w 228"/>
                <a:gd name="T5" fmla="*/ 110 h 221"/>
                <a:gd name="T6" fmla="*/ 110 w 228"/>
                <a:gd name="T7" fmla="*/ 221 h 221"/>
                <a:gd name="T8" fmla="*/ 117 w 228"/>
                <a:gd name="T9" fmla="*/ 221 h 221"/>
                <a:gd name="T10" fmla="*/ 117 w 228"/>
                <a:gd name="T11" fmla="*/ 221 h 221"/>
                <a:gd name="T12" fmla="*/ 228 w 228"/>
                <a:gd name="T13" fmla="*/ 111 h 221"/>
                <a:gd name="T14" fmla="*/ 118 w 228"/>
                <a:gd name="T15" fmla="*/ 0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221">
                  <a:moveTo>
                    <a:pt x="118" y="0"/>
                  </a:moveTo>
                  <a:cubicBezTo>
                    <a:pt x="110" y="0"/>
                    <a:pt x="110" y="0"/>
                    <a:pt x="110" y="0"/>
                  </a:cubicBezTo>
                  <a:cubicBezTo>
                    <a:pt x="49" y="0"/>
                    <a:pt x="0" y="49"/>
                    <a:pt x="0" y="110"/>
                  </a:cubicBezTo>
                  <a:cubicBezTo>
                    <a:pt x="0" y="171"/>
                    <a:pt x="49" y="221"/>
                    <a:pt x="110" y="221"/>
                  </a:cubicBezTo>
                  <a:cubicBezTo>
                    <a:pt x="117" y="221"/>
                    <a:pt x="117" y="221"/>
                    <a:pt x="117" y="221"/>
                  </a:cubicBezTo>
                  <a:cubicBezTo>
                    <a:pt x="117" y="221"/>
                    <a:pt x="117" y="221"/>
                    <a:pt x="117" y="221"/>
                  </a:cubicBezTo>
                  <a:cubicBezTo>
                    <a:pt x="178" y="221"/>
                    <a:pt x="228" y="172"/>
                    <a:pt x="228" y="111"/>
                  </a:cubicBezTo>
                  <a:cubicBezTo>
                    <a:pt x="228"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2" name="Freeform 8"/>
            <p:cNvSpPr>
              <a:spLocks/>
            </p:cNvSpPr>
            <p:nvPr/>
          </p:nvSpPr>
          <p:spPr bwMode="auto">
            <a:xfrm>
              <a:off x="-22255163" y="4060825"/>
              <a:ext cx="3717925" cy="7726363"/>
            </a:xfrm>
            <a:custGeom>
              <a:avLst/>
              <a:gdLst>
                <a:gd name="T0" fmla="*/ 912 w 991"/>
                <a:gd name="T1" fmla="*/ 1848 h 2059"/>
                <a:gd name="T2" fmla="*/ 221 w 991"/>
                <a:gd name="T3" fmla="*/ 750 h 2059"/>
                <a:gd name="T4" fmla="*/ 363 w 991"/>
                <a:gd name="T5" fmla="*/ 179 h 2059"/>
                <a:gd name="T6" fmla="*/ 317 w 991"/>
                <a:gd name="T7" fmla="*/ 29 h 2059"/>
                <a:gd name="T8" fmla="*/ 168 w 991"/>
                <a:gd name="T9" fmla="*/ 75 h 2059"/>
                <a:gd name="T10" fmla="*/ 0 w 991"/>
                <a:gd name="T11" fmla="*/ 750 h 2059"/>
                <a:gd name="T12" fmla="*/ 227 w 991"/>
                <a:gd name="T13" fmla="*/ 1527 h 2059"/>
                <a:gd name="T14" fmla="*/ 816 w 991"/>
                <a:gd name="T15" fmla="*/ 2048 h 2059"/>
                <a:gd name="T16" fmla="*/ 864 w 991"/>
                <a:gd name="T17" fmla="*/ 2059 h 2059"/>
                <a:gd name="T18" fmla="*/ 964 w 991"/>
                <a:gd name="T19" fmla="*/ 1996 h 2059"/>
                <a:gd name="T20" fmla="*/ 912 w 991"/>
                <a:gd name="T21" fmla="*/ 1848 h 2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9">
                  <a:moveTo>
                    <a:pt x="912" y="1848"/>
                  </a:moveTo>
                  <a:cubicBezTo>
                    <a:pt x="492" y="1647"/>
                    <a:pt x="221" y="1216"/>
                    <a:pt x="221" y="750"/>
                  </a:cubicBezTo>
                  <a:cubicBezTo>
                    <a:pt x="221" y="551"/>
                    <a:pt x="270" y="353"/>
                    <a:pt x="363" y="179"/>
                  </a:cubicBezTo>
                  <a:cubicBezTo>
                    <a:pt x="392" y="125"/>
                    <a:pt x="371" y="58"/>
                    <a:pt x="317" y="29"/>
                  </a:cubicBezTo>
                  <a:cubicBezTo>
                    <a:pt x="264" y="0"/>
                    <a:pt x="196" y="21"/>
                    <a:pt x="168" y="75"/>
                  </a:cubicBezTo>
                  <a:cubicBezTo>
                    <a:pt x="58" y="281"/>
                    <a:pt x="0" y="515"/>
                    <a:pt x="0" y="750"/>
                  </a:cubicBezTo>
                  <a:cubicBezTo>
                    <a:pt x="0" y="1026"/>
                    <a:pt x="78" y="1295"/>
                    <a:pt x="227" y="1527"/>
                  </a:cubicBezTo>
                  <a:cubicBezTo>
                    <a:pt x="372" y="1752"/>
                    <a:pt x="575" y="1932"/>
                    <a:pt x="816" y="2048"/>
                  </a:cubicBezTo>
                  <a:cubicBezTo>
                    <a:pt x="832" y="2056"/>
                    <a:pt x="848" y="2059"/>
                    <a:pt x="864" y="2059"/>
                  </a:cubicBezTo>
                  <a:cubicBezTo>
                    <a:pt x="905" y="2059"/>
                    <a:pt x="945" y="2036"/>
                    <a:pt x="964" y="1996"/>
                  </a:cubicBezTo>
                  <a:cubicBezTo>
                    <a:pt x="991" y="1941"/>
                    <a:pt x="967" y="1875"/>
                    <a:pt x="912" y="18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3" name="Freeform 9"/>
            <p:cNvSpPr>
              <a:spLocks/>
            </p:cNvSpPr>
            <p:nvPr/>
          </p:nvSpPr>
          <p:spPr bwMode="auto">
            <a:xfrm>
              <a:off x="-17921288" y="11445875"/>
              <a:ext cx="858837" cy="831850"/>
            </a:xfrm>
            <a:custGeom>
              <a:avLst/>
              <a:gdLst>
                <a:gd name="T0" fmla="*/ 118 w 229"/>
                <a:gd name="T1" fmla="*/ 0 h 222"/>
                <a:gd name="T2" fmla="*/ 112 w 229"/>
                <a:gd name="T3" fmla="*/ 0 h 222"/>
                <a:gd name="T4" fmla="*/ 1 w 229"/>
                <a:gd name="T5" fmla="*/ 110 h 222"/>
                <a:gd name="T6" fmla="*/ 111 w 229"/>
                <a:gd name="T7" fmla="*/ 221 h 222"/>
                <a:gd name="T8" fmla="*/ 118 w 229"/>
                <a:gd name="T9" fmla="*/ 222 h 222"/>
                <a:gd name="T10" fmla="*/ 229 w 229"/>
                <a:gd name="T11" fmla="*/ 111 h 222"/>
                <a:gd name="T12" fmla="*/ 118 w 229"/>
                <a:gd name="T13" fmla="*/ 0 h 222"/>
              </a:gdLst>
              <a:ahLst/>
              <a:cxnLst>
                <a:cxn ang="0">
                  <a:pos x="T0" y="T1"/>
                </a:cxn>
                <a:cxn ang="0">
                  <a:pos x="T2" y="T3"/>
                </a:cxn>
                <a:cxn ang="0">
                  <a:pos x="T4" y="T5"/>
                </a:cxn>
                <a:cxn ang="0">
                  <a:pos x="T6" y="T7"/>
                </a:cxn>
                <a:cxn ang="0">
                  <a:pos x="T8" y="T9"/>
                </a:cxn>
                <a:cxn ang="0">
                  <a:pos x="T10" y="T11"/>
                </a:cxn>
                <a:cxn ang="0">
                  <a:pos x="T12" y="T13"/>
                </a:cxn>
              </a:cxnLst>
              <a:rect l="0" t="0" r="r" b="b"/>
              <a:pathLst>
                <a:path w="229" h="222">
                  <a:moveTo>
                    <a:pt x="118" y="0"/>
                  </a:moveTo>
                  <a:cubicBezTo>
                    <a:pt x="112" y="0"/>
                    <a:pt x="112" y="0"/>
                    <a:pt x="112" y="0"/>
                  </a:cubicBezTo>
                  <a:cubicBezTo>
                    <a:pt x="50" y="0"/>
                    <a:pt x="1" y="49"/>
                    <a:pt x="1" y="110"/>
                  </a:cubicBezTo>
                  <a:cubicBezTo>
                    <a:pt x="0" y="171"/>
                    <a:pt x="50" y="221"/>
                    <a:pt x="111" y="221"/>
                  </a:cubicBezTo>
                  <a:cubicBezTo>
                    <a:pt x="118" y="222"/>
                    <a:pt x="118" y="222"/>
                    <a:pt x="118" y="222"/>
                  </a:cubicBezTo>
                  <a:cubicBezTo>
                    <a:pt x="179" y="222"/>
                    <a:pt x="229" y="172"/>
                    <a:pt x="229" y="111"/>
                  </a:cubicBezTo>
                  <a:cubicBezTo>
                    <a:pt x="229"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64" name="Freeform 10"/>
            <p:cNvSpPr>
              <a:spLocks noEditPoints="1"/>
            </p:cNvSpPr>
            <p:nvPr/>
          </p:nvSpPr>
          <p:spPr bwMode="auto">
            <a:xfrm>
              <a:off x="-31064200" y="-7081838"/>
              <a:ext cx="21274087" cy="21018501"/>
            </a:xfrm>
            <a:custGeom>
              <a:avLst/>
              <a:gdLst>
                <a:gd name="T0" fmla="*/ 4241 w 5670"/>
                <a:gd name="T1" fmla="*/ 1816 h 5602"/>
                <a:gd name="T2" fmla="*/ 5038 w 5670"/>
                <a:gd name="T3" fmla="*/ 1306 h 5602"/>
                <a:gd name="T4" fmla="*/ 3642 w 5670"/>
                <a:gd name="T5" fmla="*/ 797 h 5602"/>
                <a:gd name="T6" fmla="*/ 3223 w 5670"/>
                <a:gd name="T7" fmla="*/ 0 h 5602"/>
                <a:gd name="T8" fmla="*/ 0 w 5670"/>
                <a:gd name="T9" fmla="*/ 509 h 5602"/>
                <a:gd name="T10" fmla="*/ 1396 w 5670"/>
                <a:gd name="T11" fmla="*/ 1018 h 5602"/>
                <a:gd name="T12" fmla="*/ 1396 w 5670"/>
                <a:gd name="T13" fmla="*/ 1594 h 5602"/>
                <a:gd name="T14" fmla="*/ 598 w 5670"/>
                <a:gd name="T15" fmla="*/ 2103 h 5602"/>
                <a:gd name="T16" fmla="*/ 598 w 5670"/>
                <a:gd name="T17" fmla="*/ 2901 h 5602"/>
                <a:gd name="T18" fmla="*/ 598 w 5670"/>
                <a:gd name="T19" fmla="*/ 3698 h 5602"/>
                <a:gd name="T20" fmla="*/ 598 w 5670"/>
                <a:gd name="T21" fmla="*/ 4495 h 5602"/>
                <a:gd name="T22" fmla="*/ 2413 w 5670"/>
                <a:gd name="T23" fmla="*/ 5004 h 5602"/>
                <a:gd name="T24" fmla="*/ 5670 w 5670"/>
                <a:gd name="T25" fmla="*/ 3720 h 5602"/>
                <a:gd name="T26" fmla="*/ 4529 w 5670"/>
                <a:gd name="T27" fmla="*/ 1018 h 5602"/>
                <a:gd name="T28" fmla="*/ 4529 w 5670"/>
                <a:gd name="T29" fmla="*/ 1594 h 5602"/>
                <a:gd name="T30" fmla="*/ 1816 w 5670"/>
                <a:gd name="T31" fmla="*/ 1594 h 5602"/>
                <a:gd name="T32" fmla="*/ 1816 w 5670"/>
                <a:gd name="T33" fmla="*/ 1018 h 5602"/>
                <a:gd name="T34" fmla="*/ 510 w 5670"/>
                <a:gd name="T35" fmla="*/ 797 h 5602"/>
                <a:gd name="T36" fmla="*/ 510 w 5670"/>
                <a:gd name="T37" fmla="*/ 221 h 5602"/>
                <a:gd name="T38" fmla="*/ 3510 w 5670"/>
                <a:gd name="T39" fmla="*/ 509 h 5602"/>
                <a:gd name="T40" fmla="*/ 510 w 5670"/>
                <a:gd name="T41" fmla="*/ 797 h 5602"/>
                <a:gd name="T42" fmla="*/ 3820 w 5670"/>
                <a:gd name="T43" fmla="*/ 1816 h 5602"/>
                <a:gd name="T44" fmla="*/ 3787 w 5670"/>
                <a:gd name="T45" fmla="*/ 1838 h 5602"/>
                <a:gd name="T46" fmla="*/ 1108 w 5670"/>
                <a:gd name="T47" fmla="*/ 2391 h 5602"/>
                <a:gd name="T48" fmla="*/ 1108 w 5670"/>
                <a:gd name="T49" fmla="*/ 1816 h 5602"/>
                <a:gd name="T50" fmla="*/ 2266 w 5670"/>
                <a:gd name="T51" fmla="*/ 2613 h 5602"/>
                <a:gd name="T52" fmla="*/ 1108 w 5670"/>
                <a:gd name="T53" fmla="*/ 3189 h 5602"/>
                <a:gd name="T54" fmla="*/ 1108 w 5670"/>
                <a:gd name="T55" fmla="*/ 2613 h 5602"/>
                <a:gd name="T56" fmla="*/ 1931 w 5670"/>
                <a:gd name="T57" fmla="*/ 3410 h 5602"/>
                <a:gd name="T58" fmla="*/ 1924 w 5670"/>
                <a:gd name="T59" fmla="*/ 3986 h 5602"/>
                <a:gd name="T60" fmla="*/ 820 w 5670"/>
                <a:gd name="T61" fmla="*/ 3698 h 5602"/>
                <a:gd name="T62" fmla="*/ 1108 w 5670"/>
                <a:gd name="T63" fmla="*/ 4783 h 5602"/>
                <a:gd name="T64" fmla="*/ 1108 w 5670"/>
                <a:gd name="T65" fmla="*/ 4207 h 5602"/>
                <a:gd name="T66" fmla="*/ 2235 w 5670"/>
                <a:gd name="T67" fmla="*/ 4783 h 5602"/>
                <a:gd name="T68" fmla="*/ 3787 w 5670"/>
                <a:gd name="T69" fmla="*/ 5381 h 5602"/>
                <a:gd name="T70" fmla="*/ 3787 w 5670"/>
                <a:gd name="T71" fmla="*/ 2059 h 5602"/>
                <a:gd name="T72" fmla="*/ 3787 w 5670"/>
                <a:gd name="T73" fmla="*/ 5381 h 5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70" h="5602">
                  <a:moveTo>
                    <a:pt x="4290" y="1906"/>
                  </a:moveTo>
                  <a:cubicBezTo>
                    <a:pt x="4277" y="1874"/>
                    <a:pt x="4260" y="1844"/>
                    <a:pt x="4241" y="1816"/>
                  </a:cubicBezTo>
                  <a:cubicBezTo>
                    <a:pt x="4529" y="1816"/>
                    <a:pt x="4529" y="1816"/>
                    <a:pt x="4529" y="1816"/>
                  </a:cubicBezTo>
                  <a:cubicBezTo>
                    <a:pt x="4810" y="1816"/>
                    <a:pt x="5038" y="1587"/>
                    <a:pt x="5038" y="1306"/>
                  </a:cubicBezTo>
                  <a:cubicBezTo>
                    <a:pt x="5038" y="1025"/>
                    <a:pt x="4810" y="797"/>
                    <a:pt x="4529" y="797"/>
                  </a:cubicBezTo>
                  <a:cubicBezTo>
                    <a:pt x="3642" y="797"/>
                    <a:pt x="3642" y="797"/>
                    <a:pt x="3642" y="797"/>
                  </a:cubicBezTo>
                  <a:cubicBezTo>
                    <a:pt x="3699" y="715"/>
                    <a:pt x="3732" y="616"/>
                    <a:pt x="3732" y="509"/>
                  </a:cubicBezTo>
                  <a:cubicBezTo>
                    <a:pt x="3732" y="228"/>
                    <a:pt x="3503" y="0"/>
                    <a:pt x="3223" y="0"/>
                  </a:cubicBezTo>
                  <a:cubicBezTo>
                    <a:pt x="510" y="0"/>
                    <a:pt x="510" y="0"/>
                    <a:pt x="510" y="0"/>
                  </a:cubicBezTo>
                  <a:cubicBezTo>
                    <a:pt x="229" y="0"/>
                    <a:pt x="0" y="228"/>
                    <a:pt x="0" y="509"/>
                  </a:cubicBezTo>
                  <a:cubicBezTo>
                    <a:pt x="0" y="790"/>
                    <a:pt x="229" y="1018"/>
                    <a:pt x="510" y="1018"/>
                  </a:cubicBezTo>
                  <a:cubicBezTo>
                    <a:pt x="1396" y="1018"/>
                    <a:pt x="1396" y="1018"/>
                    <a:pt x="1396" y="1018"/>
                  </a:cubicBezTo>
                  <a:cubicBezTo>
                    <a:pt x="1340" y="1100"/>
                    <a:pt x="1307" y="1199"/>
                    <a:pt x="1307" y="1306"/>
                  </a:cubicBezTo>
                  <a:cubicBezTo>
                    <a:pt x="1307" y="1413"/>
                    <a:pt x="1340" y="1512"/>
                    <a:pt x="1396" y="1594"/>
                  </a:cubicBezTo>
                  <a:cubicBezTo>
                    <a:pt x="1108" y="1594"/>
                    <a:pt x="1108" y="1594"/>
                    <a:pt x="1108" y="1594"/>
                  </a:cubicBezTo>
                  <a:cubicBezTo>
                    <a:pt x="827" y="1594"/>
                    <a:pt x="598" y="1823"/>
                    <a:pt x="598" y="2103"/>
                  </a:cubicBezTo>
                  <a:cubicBezTo>
                    <a:pt x="598" y="2265"/>
                    <a:pt x="674" y="2409"/>
                    <a:pt x="791" y="2502"/>
                  </a:cubicBezTo>
                  <a:cubicBezTo>
                    <a:pt x="674" y="2595"/>
                    <a:pt x="598" y="2739"/>
                    <a:pt x="598" y="2901"/>
                  </a:cubicBezTo>
                  <a:cubicBezTo>
                    <a:pt x="598" y="3062"/>
                    <a:pt x="674" y="3206"/>
                    <a:pt x="791" y="3299"/>
                  </a:cubicBezTo>
                  <a:cubicBezTo>
                    <a:pt x="674" y="3393"/>
                    <a:pt x="598" y="3537"/>
                    <a:pt x="598" y="3698"/>
                  </a:cubicBezTo>
                  <a:cubicBezTo>
                    <a:pt x="598" y="3859"/>
                    <a:pt x="674" y="4003"/>
                    <a:pt x="791" y="4097"/>
                  </a:cubicBezTo>
                  <a:cubicBezTo>
                    <a:pt x="674" y="4190"/>
                    <a:pt x="598" y="4334"/>
                    <a:pt x="598" y="4495"/>
                  </a:cubicBezTo>
                  <a:cubicBezTo>
                    <a:pt x="598" y="4776"/>
                    <a:pt x="827" y="5004"/>
                    <a:pt x="1108" y="5004"/>
                  </a:cubicBezTo>
                  <a:cubicBezTo>
                    <a:pt x="2413" y="5004"/>
                    <a:pt x="2413" y="5004"/>
                    <a:pt x="2413" y="5004"/>
                  </a:cubicBezTo>
                  <a:cubicBezTo>
                    <a:pt x="2756" y="5372"/>
                    <a:pt x="3245" y="5602"/>
                    <a:pt x="3787" y="5602"/>
                  </a:cubicBezTo>
                  <a:cubicBezTo>
                    <a:pt x="4825" y="5602"/>
                    <a:pt x="5670" y="4758"/>
                    <a:pt x="5670" y="3720"/>
                  </a:cubicBezTo>
                  <a:cubicBezTo>
                    <a:pt x="5670" y="2856"/>
                    <a:pt x="5085" y="2126"/>
                    <a:pt x="4290" y="1906"/>
                  </a:cubicBezTo>
                  <a:close/>
                  <a:moveTo>
                    <a:pt x="4529" y="1018"/>
                  </a:moveTo>
                  <a:cubicBezTo>
                    <a:pt x="4688" y="1018"/>
                    <a:pt x="4817" y="1147"/>
                    <a:pt x="4817" y="1306"/>
                  </a:cubicBezTo>
                  <a:cubicBezTo>
                    <a:pt x="4817" y="1465"/>
                    <a:pt x="4688" y="1594"/>
                    <a:pt x="4529" y="1594"/>
                  </a:cubicBezTo>
                  <a:cubicBezTo>
                    <a:pt x="3820" y="1594"/>
                    <a:pt x="3820" y="1594"/>
                    <a:pt x="3820" y="1594"/>
                  </a:cubicBezTo>
                  <a:cubicBezTo>
                    <a:pt x="1816" y="1594"/>
                    <a:pt x="1816" y="1594"/>
                    <a:pt x="1816" y="1594"/>
                  </a:cubicBezTo>
                  <a:cubicBezTo>
                    <a:pt x="1658" y="1594"/>
                    <a:pt x="1528" y="1465"/>
                    <a:pt x="1528" y="1306"/>
                  </a:cubicBezTo>
                  <a:cubicBezTo>
                    <a:pt x="1528" y="1147"/>
                    <a:pt x="1658" y="1018"/>
                    <a:pt x="1816" y="1018"/>
                  </a:cubicBezTo>
                  <a:lnTo>
                    <a:pt x="4529" y="1018"/>
                  </a:lnTo>
                  <a:close/>
                  <a:moveTo>
                    <a:pt x="510" y="797"/>
                  </a:moveTo>
                  <a:cubicBezTo>
                    <a:pt x="351" y="797"/>
                    <a:pt x="222" y="668"/>
                    <a:pt x="222" y="509"/>
                  </a:cubicBezTo>
                  <a:cubicBezTo>
                    <a:pt x="222" y="350"/>
                    <a:pt x="351" y="221"/>
                    <a:pt x="510" y="221"/>
                  </a:cubicBezTo>
                  <a:cubicBezTo>
                    <a:pt x="3223" y="221"/>
                    <a:pt x="3223" y="221"/>
                    <a:pt x="3223" y="221"/>
                  </a:cubicBezTo>
                  <a:cubicBezTo>
                    <a:pt x="3381" y="221"/>
                    <a:pt x="3510" y="350"/>
                    <a:pt x="3510" y="509"/>
                  </a:cubicBezTo>
                  <a:cubicBezTo>
                    <a:pt x="3510" y="668"/>
                    <a:pt x="3381" y="797"/>
                    <a:pt x="3223" y="797"/>
                  </a:cubicBezTo>
                  <a:lnTo>
                    <a:pt x="510" y="797"/>
                  </a:lnTo>
                  <a:close/>
                  <a:moveTo>
                    <a:pt x="1108" y="1816"/>
                  </a:moveTo>
                  <a:cubicBezTo>
                    <a:pt x="3820" y="1816"/>
                    <a:pt x="3820" y="1816"/>
                    <a:pt x="3820" y="1816"/>
                  </a:cubicBezTo>
                  <a:cubicBezTo>
                    <a:pt x="3865" y="1816"/>
                    <a:pt x="3908" y="1826"/>
                    <a:pt x="3946" y="1844"/>
                  </a:cubicBezTo>
                  <a:cubicBezTo>
                    <a:pt x="3894" y="1840"/>
                    <a:pt x="3841" y="1838"/>
                    <a:pt x="3787" y="1838"/>
                  </a:cubicBezTo>
                  <a:cubicBezTo>
                    <a:pt x="3267" y="1838"/>
                    <a:pt x="2796" y="2049"/>
                    <a:pt x="2455" y="2391"/>
                  </a:cubicBezTo>
                  <a:cubicBezTo>
                    <a:pt x="1108" y="2391"/>
                    <a:pt x="1108" y="2391"/>
                    <a:pt x="1108" y="2391"/>
                  </a:cubicBezTo>
                  <a:cubicBezTo>
                    <a:pt x="949" y="2391"/>
                    <a:pt x="820" y="2262"/>
                    <a:pt x="820" y="2103"/>
                  </a:cubicBezTo>
                  <a:cubicBezTo>
                    <a:pt x="820" y="1945"/>
                    <a:pt x="949" y="1816"/>
                    <a:pt x="1108" y="1816"/>
                  </a:cubicBezTo>
                  <a:close/>
                  <a:moveTo>
                    <a:pt x="1108" y="2613"/>
                  </a:moveTo>
                  <a:cubicBezTo>
                    <a:pt x="2266" y="2613"/>
                    <a:pt x="2266" y="2613"/>
                    <a:pt x="2266" y="2613"/>
                  </a:cubicBezTo>
                  <a:cubicBezTo>
                    <a:pt x="2140" y="2785"/>
                    <a:pt x="2043" y="2979"/>
                    <a:pt x="1981" y="3189"/>
                  </a:cubicBezTo>
                  <a:cubicBezTo>
                    <a:pt x="1108" y="3189"/>
                    <a:pt x="1108" y="3189"/>
                    <a:pt x="1108" y="3189"/>
                  </a:cubicBezTo>
                  <a:cubicBezTo>
                    <a:pt x="949" y="3189"/>
                    <a:pt x="820" y="3059"/>
                    <a:pt x="820" y="2901"/>
                  </a:cubicBezTo>
                  <a:cubicBezTo>
                    <a:pt x="820" y="2742"/>
                    <a:pt x="949" y="2613"/>
                    <a:pt x="1108" y="2613"/>
                  </a:cubicBezTo>
                  <a:close/>
                  <a:moveTo>
                    <a:pt x="1108" y="3410"/>
                  </a:moveTo>
                  <a:cubicBezTo>
                    <a:pt x="1931" y="3410"/>
                    <a:pt x="1931" y="3410"/>
                    <a:pt x="1931" y="3410"/>
                  </a:cubicBezTo>
                  <a:cubicBezTo>
                    <a:pt x="1914" y="3511"/>
                    <a:pt x="1905" y="3614"/>
                    <a:pt x="1905" y="3720"/>
                  </a:cubicBezTo>
                  <a:cubicBezTo>
                    <a:pt x="1905" y="3810"/>
                    <a:pt x="1911" y="3899"/>
                    <a:pt x="1924" y="3986"/>
                  </a:cubicBezTo>
                  <a:cubicBezTo>
                    <a:pt x="1108" y="3986"/>
                    <a:pt x="1108" y="3986"/>
                    <a:pt x="1108" y="3986"/>
                  </a:cubicBezTo>
                  <a:cubicBezTo>
                    <a:pt x="949" y="3986"/>
                    <a:pt x="820" y="3857"/>
                    <a:pt x="820" y="3698"/>
                  </a:cubicBezTo>
                  <a:cubicBezTo>
                    <a:pt x="820" y="3539"/>
                    <a:pt x="949" y="3410"/>
                    <a:pt x="1108" y="3410"/>
                  </a:cubicBezTo>
                  <a:close/>
                  <a:moveTo>
                    <a:pt x="1108" y="4783"/>
                  </a:moveTo>
                  <a:cubicBezTo>
                    <a:pt x="949" y="4783"/>
                    <a:pt x="820" y="4654"/>
                    <a:pt x="820" y="4495"/>
                  </a:cubicBezTo>
                  <a:cubicBezTo>
                    <a:pt x="820" y="4336"/>
                    <a:pt x="949" y="4207"/>
                    <a:pt x="1108" y="4207"/>
                  </a:cubicBezTo>
                  <a:cubicBezTo>
                    <a:pt x="1969" y="4207"/>
                    <a:pt x="1969" y="4207"/>
                    <a:pt x="1969" y="4207"/>
                  </a:cubicBezTo>
                  <a:cubicBezTo>
                    <a:pt x="2025" y="4416"/>
                    <a:pt x="2116" y="4610"/>
                    <a:pt x="2235" y="4783"/>
                  </a:cubicBezTo>
                  <a:lnTo>
                    <a:pt x="1108" y="4783"/>
                  </a:lnTo>
                  <a:close/>
                  <a:moveTo>
                    <a:pt x="3787" y="5381"/>
                  </a:moveTo>
                  <a:cubicBezTo>
                    <a:pt x="2871" y="5381"/>
                    <a:pt x="2126" y="4636"/>
                    <a:pt x="2126" y="3720"/>
                  </a:cubicBezTo>
                  <a:cubicBezTo>
                    <a:pt x="2126" y="2804"/>
                    <a:pt x="2871" y="2059"/>
                    <a:pt x="3787" y="2059"/>
                  </a:cubicBezTo>
                  <a:cubicBezTo>
                    <a:pt x="4703" y="2059"/>
                    <a:pt x="5448" y="2804"/>
                    <a:pt x="5448" y="3720"/>
                  </a:cubicBezTo>
                  <a:cubicBezTo>
                    <a:pt x="5448" y="4636"/>
                    <a:pt x="4703" y="5381"/>
                    <a:pt x="3787" y="53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5" name="Rounded Rectangle 64"/>
          <p:cNvSpPr/>
          <p:nvPr/>
        </p:nvSpPr>
        <p:spPr bwMode="auto">
          <a:xfrm>
            <a:off x="7620637" y="2772322"/>
            <a:ext cx="762000" cy="758952"/>
          </a:xfrm>
          <a:prstGeom prst="roundRect">
            <a:avLst>
              <a:gd name="adj" fmla="val 10643"/>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6" name="Rectangle 65"/>
          <p:cNvSpPr/>
          <p:nvPr/>
        </p:nvSpPr>
        <p:spPr>
          <a:xfrm>
            <a:off x="7056757" y="3679863"/>
            <a:ext cx="1889760" cy="710131"/>
          </a:xfrm>
          <a:prstGeom prst="rect">
            <a:avLst/>
          </a:prstGeom>
        </p:spPr>
        <p:txBody>
          <a:bodyPr wrap="square" lIns="0" tIns="0" rIns="0" bIns="0" anchor="ctr">
            <a:spAutoFit/>
          </a:bodyPr>
          <a:lstStyle/>
          <a:p>
            <a:pPr algn="ctr">
              <a:lnSpc>
                <a:spcPct val="150000"/>
              </a:lnSpc>
            </a:pPr>
            <a:r>
              <a:rPr lang="en-US" sz="1200" b="1" dirty="0">
                <a:solidFill>
                  <a:schemeClr val="accent2"/>
                </a:solidFill>
              </a:rPr>
              <a:t>Description here</a:t>
            </a:r>
            <a:endParaRPr lang="ar-SA" sz="1200" b="1" dirty="0">
              <a:solidFill>
                <a:schemeClr val="accent2"/>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 .</a:t>
            </a:r>
          </a:p>
        </p:txBody>
      </p:sp>
      <p:grpSp>
        <p:nvGrpSpPr>
          <p:cNvPr id="70" name="Group 69"/>
          <p:cNvGrpSpPr/>
          <p:nvPr/>
        </p:nvGrpSpPr>
        <p:grpSpPr>
          <a:xfrm>
            <a:off x="7793723" y="2934023"/>
            <a:ext cx="415829" cy="435550"/>
            <a:chOff x="836613" y="6088063"/>
            <a:chExt cx="1171575" cy="1227138"/>
          </a:xfrm>
          <a:solidFill>
            <a:schemeClr val="bg1"/>
          </a:solidFill>
        </p:grpSpPr>
        <p:sp>
          <p:nvSpPr>
            <p:cNvPr id="71" name="Freeform 348"/>
            <p:cNvSpPr>
              <a:spLocks noEditPoints="1"/>
            </p:cNvSpPr>
            <p:nvPr/>
          </p:nvSpPr>
          <p:spPr bwMode="auto">
            <a:xfrm>
              <a:off x="871538" y="6088063"/>
              <a:ext cx="1095375" cy="1227138"/>
            </a:xfrm>
            <a:custGeom>
              <a:avLst/>
              <a:gdLst>
                <a:gd name="T0" fmla="*/ 470 w 1795"/>
                <a:gd name="T1" fmla="*/ 273 h 2008"/>
                <a:gd name="T2" fmla="*/ 52 w 1795"/>
                <a:gd name="T3" fmla="*/ 346 h 2008"/>
                <a:gd name="T4" fmla="*/ 6 w 1795"/>
                <a:gd name="T5" fmla="*/ 721 h 2008"/>
                <a:gd name="T6" fmla="*/ 1496 w 1795"/>
                <a:gd name="T7" fmla="*/ 1523 h 2008"/>
                <a:gd name="T8" fmla="*/ 1788 w 1795"/>
                <a:gd name="T9" fmla="*/ 721 h 2008"/>
                <a:gd name="T10" fmla="*/ 1756 w 1795"/>
                <a:gd name="T11" fmla="*/ 345 h 2008"/>
                <a:gd name="T12" fmla="*/ 1321 w 1795"/>
                <a:gd name="T13" fmla="*/ 280 h 2008"/>
                <a:gd name="T14" fmla="*/ 1261 w 1795"/>
                <a:gd name="T15" fmla="*/ 257 h 2008"/>
                <a:gd name="T16" fmla="*/ 871 w 1795"/>
                <a:gd name="T17" fmla="*/ 0 h 2008"/>
                <a:gd name="T18" fmla="*/ 446 w 1795"/>
                <a:gd name="T19" fmla="*/ 82 h 2008"/>
                <a:gd name="T20" fmla="*/ 506 w 1795"/>
                <a:gd name="T21" fmla="*/ 864 h 2008"/>
                <a:gd name="T22" fmla="*/ 603 w 1795"/>
                <a:gd name="T23" fmla="*/ 1618 h 2008"/>
                <a:gd name="T24" fmla="*/ 552 w 1795"/>
                <a:gd name="T25" fmla="*/ 1312 h 2008"/>
                <a:gd name="T26" fmla="*/ 871 w 1795"/>
                <a:gd name="T27" fmla="*/ 1665 h 2008"/>
                <a:gd name="T28" fmla="*/ 1111 w 1795"/>
                <a:gd name="T29" fmla="*/ 1673 h 2008"/>
                <a:gd name="T30" fmla="*/ 935 w 1795"/>
                <a:gd name="T31" fmla="*/ 1601 h 2008"/>
                <a:gd name="T32" fmla="*/ 1137 w 1795"/>
                <a:gd name="T33" fmla="*/ 1611 h 2008"/>
                <a:gd name="T34" fmla="*/ 935 w 1795"/>
                <a:gd name="T35" fmla="*/ 960 h 2008"/>
                <a:gd name="T36" fmla="*/ 935 w 1795"/>
                <a:gd name="T37" fmla="*/ 1248 h 2008"/>
                <a:gd name="T38" fmla="*/ 1111 w 1795"/>
                <a:gd name="T39" fmla="*/ 888 h 2008"/>
                <a:gd name="T40" fmla="*/ 871 w 1795"/>
                <a:gd name="T41" fmla="*/ 896 h 2008"/>
                <a:gd name="T42" fmla="*/ 871 w 1795"/>
                <a:gd name="T43" fmla="*/ 960 h 2008"/>
                <a:gd name="T44" fmla="*/ 669 w 1795"/>
                <a:gd name="T45" fmla="*/ 950 h 2008"/>
                <a:gd name="T46" fmla="*/ 871 w 1795"/>
                <a:gd name="T47" fmla="*/ 1601 h 2008"/>
                <a:gd name="T48" fmla="*/ 871 w 1795"/>
                <a:gd name="T49" fmla="*/ 1312 h 2008"/>
                <a:gd name="T50" fmla="*/ 506 w 1795"/>
                <a:gd name="T51" fmla="*/ 1697 h 2008"/>
                <a:gd name="T52" fmla="*/ 1300 w 1795"/>
                <a:gd name="T53" fmla="*/ 1697 h 2008"/>
                <a:gd name="T54" fmla="*/ 1203 w 1795"/>
                <a:gd name="T55" fmla="*/ 1618 h 2008"/>
                <a:gd name="T56" fmla="*/ 1351 w 1795"/>
                <a:gd name="T57" fmla="*/ 1641 h 2008"/>
                <a:gd name="T58" fmla="*/ 1203 w 1795"/>
                <a:gd name="T59" fmla="*/ 943 h 2008"/>
                <a:gd name="T60" fmla="*/ 1254 w 1795"/>
                <a:gd name="T61" fmla="*/ 1248 h 2008"/>
                <a:gd name="T62" fmla="*/ 1090 w 1795"/>
                <a:gd name="T63" fmla="*/ 736 h 2008"/>
                <a:gd name="T64" fmla="*/ 603 w 1795"/>
                <a:gd name="T65" fmla="*/ 943 h 2008"/>
                <a:gd name="T66" fmla="*/ 455 w 1795"/>
                <a:gd name="T67" fmla="*/ 920 h 2008"/>
                <a:gd name="T68" fmla="*/ 1468 w 1795"/>
                <a:gd name="T69" fmla="*/ 981 h 2008"/>
                <a:gd name="T70" fmla="*/ 903 w 1795"/>
                <a:gd name="T71" fmla="*/ 320 h 2008"/>
                <a:gd name="T72" fmla="*/ 1050 w 1795"/>
                <a:gd name="T73" fmla="*/ 414 h 2008"/>
                <a:gd name="T74" fmla="*/ 1173 w 1795"/>
                <a:gd name="T75" fmla="*/ 597 h 2008"/>
                <a:gd name="T76" fmla="*/ 1287 w 1795"/>
                <a:gd name="T77" fmla="*/ 770 h 2008"/>
                <a:gd name="T78" fmla="*/ 529 w 1795"/>
                <a:gd name="T79" fmla="*/ 680 h 2008"/>
                <a:gd name="T80" fmla="*/ 459 w 1795"/>
                <a:gd name="T81" fmla="*/ 821 h 2008"/>
                <a:gd name="T82" fmla="*/ 881 w 1795"/>
                <a:gd name="T83" fmla="*/ 256 h 2008"/>
                <a:gd name="T84" fmla="*/ 1127 w 1795"/>
                <a:gd name="T85" fmla="*/ 544 h 2008"/>
                <a:gd name="T86" fmla="*/ 1159 w 1795"/>
                <a:gd name="T87" fmla="*/ 512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5" h="2008">
                  <a:moveTo>
                    <a:pt x="446" y="82"/>
                  </a:moveTo>
                  <a:cubicBezTo>
                    <a:pt x="389" y="111"/>
                    <a:pt x="389" y="111"/>
                    <a:pt x="389" y="111"/>
                  </a:cubicBezTo>
                  <a:cubicBezTo>
                    <a:pt x="470" y="273"/>
                    <a:pt x="470" y="273"/>
                    <a:pt x="470" y="273"/>
                  </a:cubicBezTo>
                  <a:cubicBezTo>
                    <a:pt x="389" y="308"/>
                    <a:pt x="313" y="355"/>
                    <a:pt x="245" y="411"/>
                  </a:cubicBezTo>
                  <a:cubicBezTo>
                    <a:pt x="90" y="295"/>
                    <a:pt x="90" y="295"/>
                    <a:pt x="90" y="295"/>
                  </a:cubicBezTo>
                  <a:cubicBezTo>
                    <a:pt x="52" y="346"/>
                    <a:pt x="52" y="346"/>
                    <a:pt x="52" y="346"/>
                  </a:cubicBezTo>
                  <a:cubicBezTo>
                    <a:pt x="196" y="454"/>
                    <a:pt x="196" y="454"/>
                    <a:pt x="196" y="454"/>
                  </a:cubicBezTo>
                  <a:cubicBezTo>
                    <a:pt x="123" y="523"/>
                    <a:pt x="59" y="602"/>
                    <a:pt x="6" y="687"/>
                  </a:cubicBezTo>
                  <a:cubicBezTo>
                    <a:pt x="0" y="698"/>
                    <a:pt x="0" y="711"/>
                    <a:pt x="6" y="721"/>
                  </a:cubicBezTo>
                  <a:cubicBezTo>
                    <a:pt x="84" y="848"/>
                    <a:pt x="188" y="956"/>
                    <a:pt x="310" y="1040"/>
                  </a:cubicBezTo>
                  <a:cubicBezTo>
                    <a:pt x="177" y="1367"/>
                    <a:pt x="334" y="1740"/>
                    <a:pt x="661" y="1874"/>
                  </a:cubicBezTo>
                  <a:cubicBezTo>
                    <a:pt x="988" y="2008"/>
                    <a:pt x="1362" y="1850"/>
                    <a:pt x="1496" y="1523"/>
                  </a:cubicBezTo>
                  <a:cubicBezTo>
                    <a:pt x="1559" y="1368"/>
                    <a:pt x="1559" y="1195"/>
                    <a:pt x="1496" y="1040"/>
                  </a:cubicBezTo>
                  <a:cubicBezTo>
                    <a:pt x="1519" y="1023"/>
                    <a:pt x="1542" y="1006"/>
                    <a:pt x="1564" y="987"/>
                  </a:cubicBezTo>
                  <a:cubicBezTo>
                    <a:pt x="1652" y="910"/>
                    <a:pt x="1727" y="821"/>
                    <a:pt x="1788" y="721"/>
                  </a:cubicBezTo>
                  <a:cubicBezTo>
                    <a:pt x="1795" y="711"/>
                    <a:pt x="1795" y="698"/>
                    <a:pt x="1788" y="687"/>
                  </a:cubicBezTo>
                  <a:cubicBezTo>
                    <a:pt x="1739" y="608"/>
                    <a:pt x="1679" y="535"/>
                    <a:pt x="1611" y="471"/>
                  </a:cubicBezTo>
                  <a:cubicBezTo>
                    <a:pt x="1756" y="345"/>
                    <a:pt x="1756" y="345"/>
                    <a:pt x="1756" y="345"/>
                  </a:cubicBezTo>
                  <a:cubicBezTo>
                    <a:pt x="1714" y="296"/>
                    <a:pt x="1714" y="296"/>
                    <a:pt x="1714" y="296"/>
                  </a:cubicBezTo>
                  <a:cubicBezTo>
                    <a:pt x="1563" y="428"/>
                    <a:pt x="1563" y="428"/>
                    <a:pt x="1563" y="428"/>
                  </a:cubicBezTo>
                  <a:cubicBezTo>
                    <a:pt x="1490" y="368"/>
                    <a:pt x="1408" y="318"/>
                    <a:pt x="1321" y="280"/>
                  </a:cubicBezTo>
                  <a:cubicBezTo>
                    <a:pt x="1406" y="111"/>
                    <a:pt x="1406" y="111"/>
                    <a:pt x="1406" y="111"/>
                  </a:cubicBezTo>
                  <a:cubicBezTo>
                    <a:pt x="1349" y="82"/>
                    <a:pt x="1349" y="82"/>
                    <a:pt x="1349" y="82"/>
                  </a:cubicBezTo>
                  <a:cubicBezTo>
                    <a:pt x="1261" y="257"/>
                    <a:pt x="1261" y="257"/>
                    <a:pt x="1261" y="257"/>
                  </a:cubicBezTo>
                  <a:cubicBezTo>
                    <a:pt x="1156" y="220"/>
                    <a:pt x="1046" y="198"/>
                    <a:pt x="935" y="194"/>
                  </a:cubicBezTo>
                  <a:cubicBezTo>
                    <a:pt x="935" y="0"/>
                    <a:pt x="935" y="0"/>
                    <a:pt x="935" y="0"/>
                  </a:cubicBezTo>
                  <a:cubicBezTo>
                    <a:pt x="871" y="0"/>
                    <a:pt x="871" y="0"/>
                    <a:pt x="871" y="0"/>
                  </a:cubicBezTo>
                  <a:cubicBezTo>
                    <a:pt x="871" y="193"/>
                    <a:pt x="871" y="193"/>
                    <a:pt x="871" y="193"/>
                  </a:cubicBezTo>
                  <a:cubicBezTo>
                    <a:pt x="755" y="193"/>
                    <a:pt x="640" y="212"/>
                    <a:pt x="530" y="250"/>
                  </a:cubicBezTo>
                  <a:lnTo>
                    <a:pt x="446" y="82"/>
                  </a:lnTo>
                  <a:close/>
                  <a:moveTo>
                    <a:pt x="716" y="736"/>
                  </a:moveTo>
                  <a:cubicBezTo>
                    <a:pt x="679" y="780"/>
                    <a:pt x="648" y="829"/>
                    <a:pt x="626" y="881"/>
                  </a:cubicBezTo>
                  <a:cubicBezTo>
                    <a:pt x="585" y="877"/>
                    <a:pt x="545" y="871"/>
                    <a:pt x="506" y="864"/>
                  </a:cubicBezTo>
                  <a:cubicBezTo>
                    <a:pt x="566" y="807"/>
                    <a:pt x="638" y="763"/>
                    <a:pt x="716" y="736"/>
                  </a:cubicBezTo>
                  <a:moveTo>
                    <a:pt x="552" y="1312"/>
                  </a:moveTo>
                  <a:cubicBezTo>
                    <a:pt x="554" y="1416"/>
                    <a:pt x="571" y="1519"/>
                    <a:pt x="603" y="1618"/>
                  </a:cubicBezTo>
                  <a:cubicBezTo>
                    <a:pt x="551" y="1624"/>
                    <a:pt x="502" y="1632"/>
                    <a:pt x="455" y="1641"/>
                  </a:cubicBezTo>
                  <a:cubicBezTo>
                    <a:pt x="379" y="1548"/>
                    <a:pt x="335" y="1433"/>
                    <a:pt x="329" y="1312"/>
                  </a:cubicBezTo>
                  <a:lnTo>
                    <a:pt x="552" y="1312"/>
                  </a:lnTo>
                  <a:close/>
                  <a:moveTo>
                    <a:pt x="871" y="1852"/>
                  </a:moveTo>
                  <a:cubicBezTo>
                    <a:pt x="803" y="1836"/>
                    <a:pt x="741" y="1770"/>
                    <a:pt x="695" y="1673"/>
                  </a:cubicBezTo>
                  <a:cubicBezTo>
                    <a:pt x="752" y="1668"/>
                    <a:pt x="811" y="1666"/>
                    <a:pt x="871" y="1665"/>
                  </a:cubicBezTo>
                  <a:lnTo>
                    <a:pt x="871" y="1852"/>
                  </a:lnTo>
                  <a:close/>
                  <a:moveTo>
                    <a:pt x="935" y="1665"/>
                  </a:moveTo>
                  <a:cubicBezTo>
                    <a:pt x="995" y="1666"/>
                    <a:pt x="1054" y="1668"/>
                    <a:pt x="1111" y="1673"/>
                  </a:cubicBezTo>
                  <a:cubicBezTo>
                    <a:pt x="1065" y="1770"/>
                    <a:pt x="1003" y="1836"/>
                    <a:pt x="935" y="1852"/>
                  </a:cubicBezTo>
                  <a:lnTo>
                    <a:pt x="935" y="1665"/>
                  </a:lnTo>
                  <a:close/>
                  <a:moveTo>
                    <a:pt x="935" y="1601"/>
                  </a:moveTo>
                  <a:cubicBezTo>
                    <a:pt x="935" y="1312"/>
                    <a:pt x="935" y="1312"/>
                    <a:pt x="935" y="1312"/>
                  </a:cubicBezTo>
                  <a:cubicBezTo>
                    <a:pt x="1190" y="1312"/>
                    <a:pt x="1190" y="1312"/>
                    <a:pt x="1190" y="1312"/>
                  </a:cubicBezTo>
                  <a:cubicBezTo>
                    <a:pt x="1188" y="1414"/>
                    <a:pt x="1170" y="1515"/>
                    <a:pt x="1137" y="1611"/>
                  </a:cubicBezTo>
                  <a:cubicBezTo>
                    <a:pt x="1072" y="1605"/>
                    <a:pt x="1004" y="1602"/>
                    <a:pt x="935" y="1601"/>
                  </a:cubicBezTo>
                  <a:moveTo>
                    <a:pt x="935" y="1248"/>
                  </a:moveTo>
                  <a:cubicBezTo>
                    <a:pt x="935" y="960"/>
                    <a:pt x="935" y="960"/>
                    <a:pt x="935" y="960"/>
                  </a:cubicBezTo>
                  <a:cubicBezTo>
                    <a:pt x="1004" y="959"/>
                    <a:pt x="1072" y="956"/>
                    <a:pt x="1137" y="950"/>
                  </a:cubicBezTo>
                  <a:cubicBezTo>
                    <a:pt x="1170" y="1046"/>
                    <a:pt x="1188" y="1147"/>
                    <a:pt x="1190" y="1248"/>
                  </a:cubicBezTo>
                  <a:lnTo>
                    <a:pt x="935" y="1248"/>
                  </a:lnTo>
                  <a:close/>
                  <a:moveTo>
                    <a:pt x="935" y="896"/>
                  </a:moveTo>
                  <a:cubicBezTo>
                    <a:pt x="935" y="708"/>
                    <a:pt x="935" y="708"/>
                    <a:pt x="935" y="708"/>
                  </a:cubicBezTo>
                  <a:cubicBezTo>
                    <a:pt x="1003" y="724"/>
                    <a:pt x="1065" y="791"/>
                    <a:pt x="1111" y="888"/>
                  </a:cubicBezTo>
                  <a:cubicBezTo>
                    <a:pt x="1054" y="893"/>
                    <a:pt x="995" y="895"/>
                    <a:pt x="935" y="896"/>
                  </a:cubicBezTo>
                  <a:moveTo>
                    <a:pt x="871" y="708"/>
                  </a:moveTo>
                  <a:cubicBezTo>
                    <a:pt x="871" y="896"/>
                    <a:pt x="871" y="896"/>
                    <a:pt x="871" y="896"/>
                  </a:cubicBezTo>
                  <a:cubicBezTo>
                    <a:pt x="811" y="895"/>
                    <a:pt x="752" y="893"/>
                    <a:pt x="695" y="888"/>
                  </a:cubicBezTo>
                  <a:cubicBezTo>
                    <a:pt x="741" y="791"/>
                    <a:pt x="803" y="724"/>
                    <a:pt x="871" y="708"/>
                  </a:cubicBezTo>
                  <a:moveTo>
                    <a:pt x="871" y="960"/>
                  </a:moveTo>
                  <a:cubicBezTo>
                    <a:pt x="871" y="1248"/>
                    <a:pt x="871" y="1248"/>
                    <a:pt x="871" y="1248"/>
                  </a:cubicBezTo>
                  <a:cubicBezTo>
                    <a:pt x="616" y="1248"/>
                    <a:pt x="616" y="1248"/>
                    <a:pt x="616" y="1248"/>
                  </a:cubicBezTo>
                  <a:cubicBezTo>
                    <a:pt x="618" y="1147"/>
                    <a:pt x="636" y="1046"/>
                    <a:pt x="669" y="950"/>
                  </a:cubicBezTo>
                  <a:cubicBezTo>
                    <a:pt x="734" y="956"/>
                    <a:pt x="802" y="959"/>
                    <a:pt x="871" y="960"/>
                  </a:cubicBezTo>
                  <a:moveTo>
                    <a:pt x="871" y="1312"/>
                  </a:moveTo>
                  <a:cubicBezTo>
                    <a:pt x="871" y="1601"/>
                    <a:pt x="871" y="1601"/>
                    <a:pt x="871" y="1601"/>
                  </a:cubicBezTo>
                  <a:cubicBezTo>
                    <a:pt x="802" y="1602"/>
                    <a:pt x="734" y="1605"/>
                    <a:pt x="669" y="1611"/>
                  </a:cubicBezTo>
                  <a:cubicBezTo>
                    <a:pt x="636" y="1515"/>
                    <a:pt x="618" y="1414"/>
                    <a:pt x="616" y="1312"/>
                  </a:cubicBezTo>
                  <a:lnTo>
                    <a:pt x="871" y="1312"/>
                  </a:lnTo>
                  <a:close/>
                  <a:moveTo>
                    <a:pt x="626" y="1680"/>
                  </a:moveTo>
                  <a:cubicBezTo>
                    <a:pt x="648" y="1732"/>
                    <a:pt x="679" y="1781"/>
                    <a:pt x="716" y="1825"/>
                  </a:cubicBezTo>
                  <a:cubicBezTo>
                    <a:pt x="638" y="1798"/>
                    <a:pt x="566" y="1754"/>
                    <a:pt x="506" y="1697"/>
                  </a:cubicBezTo>
                  <a:cubicBezTo>
                    <a:pt x="545" y="1690"/>
                    <a:pt x="585" y="1684"/>
                    <a:pt x="626" y="1680"/>
                  </a:cubicBezTo>
                  <a:moveTo>
                    <a:pt x="1180" y="1680"/>
                  </a:moveTo>
                  <a:cubicBezTo>
                    <a:pt x="1221" y="1684"/>
                    <a:pt x="1261" y="1690"/>
                    <a:pt x="1300" y="1697"/>
                  </a:cubicBezTo>
                  <a:cubicBezTo>
                    <a:pt x="1240" y="1754"/>
                    <a:pt x="1168" y="1798"/>
                    <a:pt x="1090" y="1825"/>
                  </a:cubicBezTo>
                  <a:cubicBezTo>
                    <a:pt x="1127" y="1781"/>
                    <a:pt x="1158" y="1732"/>
                    <a:pt x="1180" y="1680"/>
                  </a:cubicBezTo>
                  <a:moveTo>
                    <a:pt x="1203" y="1618"/>
                  </a:moveTo>
                  <a:cubicBezTo>
                    <a:pt x="1235" y="1519"/>
                    <a:pt x="1252" y="1416"/>
                    <a:pt x="1254" y="1312"/>
                  </a:cubicBezTo>
                  <a:cubicBezTo>
                    <a:pt x="1477" y="1312"/>
                    <a:pt x="1477" y="1312"/>
                    <a:pt x="1477" y="1312"/>
                  </a:cubicBezTo>
                  <a:cubicBezTo>
                    <a:pt x="1471" y="1433"/>
                    <a:pt x="1427" y="1548"/>
                    <a:pt x="1351" y="1641"/>
                  </a:cubicBezTo>
                  <a:cubicBezTo>
                    <a:pt x="1304" y="1632"/>
                    <a:pt x="1255" y="1624"/>
                    <a:pt x="1203" y="1618"/>
                  </a:cubicBezTo>
                  <a:moveTo>
                    <a:pt x="1254" y="1248"/>
                  </a:moveTo>
                  <a:cubicBezTo>
                    <a:pt x="1252" y="1145"/>
                    <a:pt x="1235" y="1042"/>
                    <a:pt x="1203" y="943"/>
                  </a:cubicBezTo>
                  <a:cubicBezTo>
                    <a:pt x="1255" y="937"/>
                    <a:pt x="1304" y="929"/>
                    <a:pt x="1351" y="920"/>
                  </a:cubicBezTo>
                  <a:cubicBezTo>
                    <a:pt x="1427" y="1013"/>
                    <a:pt x="1471" y="1128"/>
                    <a:pt x="1477" y="1248"/>
                  </a:cubicBezTo>
                  <a:lnTo>
                    <a:pt x="1254" y="1248"/>
                  </a:lnTo>
                  <a:close/>
                  <a:moveTo>
                    <a:pt x="1300" y="864"/>
                  </a:moveTo>
                  <a:cubicBezTo>
                    <a:pt x="1261" y="871"/>
                    <a:pt x="1221" y="877"/>
                    <a:pt x="1180" y="881"/>
                  </a:cubicBezTo>
                  <a:cubicBezTo>
                    <a:pt x="1158" y="829"/>
                    <a:pt x="1127" y="780"/>
                    <a:pt x="1090" y="736"/>
                  </a:cubicBezTo>
                  <a:cubicBezTo>
                    <a:pt x="1168" y="763"/>
                    <a:pt x="1240" y="807"/>
                    <a:pt x="1300" y="864"/>
                  </a:cubicBezTo>
                  <a:moveTo>
                    <a:pt x="455" y="920"/>
                  </a:moveTo>
                  <a:cubicBezTo>
                    <a:pt x="502" y="929"/>
                    <a:pt x="551" y="937"/>
                    <a:pt x="603" y="943"/>
                  </a:cubicBezTo>
                  <a:cubicBezTo>
                    <a:pt x="571" y="1042"/>
                    <a:pt x="554" y="1145"/>
                    <a:pt x="552" y="1248"/>
                  </a:cubicBezTo>
                  <a:cubicBezTo>
                    <a:pt x="329" y="1248"/>
                    <a:pt x="329" y="1248"/>
                    <a:pt x="329" y="1248"/>
                  </a:cubicBezTo>
                  <a:cubicBezTo>
                    <a:pt x="335" y="1128"/>
                    <a:pt x="379" y="1013"/>
                    <a:pt x="455" y="920"/>
                  </a:cubicBezTo>
                  <a:moveTo>
                    <a:pt x="1723" y="704"/>
                  </a:moveTo>
                  <a:cubicBezTo>
                    <a:pt x="1668" y="792"/>
                    <a:pt x="1600" y="870"/>
                    <a:pt x="1522" y="938"/>
                  </a:cubicBezTo>
                  <a:cubicBezTo>
                    <a:pt x="1505" y="953"/>
                    <a:pt x="1487" y="967"/>
                    <a:pt x="1468" y="981"/>
                  </a:cubicBezTo>
                  <a:cubicBezTo>
                    <a:pt x="1436" y="921"/>
                    <a:pt x="1396" y="867"/>
                    <a:pt x="1347" y="821"/>
                  </a:cubicBezTo>
                  <a:cubicBezTo>
                    <a:pt x="1350" y="803"/>
                    <a:pt x="1351" y="786"/>
                    <a:pt x="1351" y="768"/>
                  </a:cubicBezTo>
                  <a:cubicBezTo>
                    <a:pt x="1351" y="521"/>
                    <a:pt x="1150" y="320"/>
                    <a:pt x="903" y="320"/>
                  </a:cubicBezTo>
                  <a:cubicBezTo>
                    <a:pt x="722" y="320"/>
                    <a:pt x="559" y="429"/>
                    <a:pt x="489" y="596"/>
                  </a:cubicBezTo>
                  <a:cubicBezTo>
                    <a:pt x="548" y="621"/>
                    <a:pt x="548" y="621"/>
                    <a:pt x="548" y="621"/>
                  </a:cubicBezTo>
                  <a:cubicBezTo>
                    <a:pt x="630" y="425"/>
                    <a:pt x="854" y="333"/>
                    <a:pt x="1050" y="414"/>
                  </a:cubicBezTo>
                  <a:cubicBezTo>
                    <a:pt x="1060" y="418"/>
                    <a:pt x="1071" y="423"/>
                    <a:pt x="1081" y="429"/>
                  </a:cubicBezTo>
                  <a:cubicBezTo>
                    <a:pt x="1035" y="454"/>
                    <a:pt x="1018" y="512"/>
                    <a:pt x="1043" y="558"/>
                  </a:cubicBezTo>
                  <a:cubicBezTo>
                    <a:pt x="1068" y="605"/>
                    <a:pt x="1126" y="622"/>
                    <a:pt x="1173" y="597"/>
                  </a:cubicBezTo>
                  <a:cubicBezTo>
                    <a:pt x="1193" y="586"/>
                    <a:pt x="1208" y="568"/>
                    <a:pt x="1216" y="547"/>
                  </a:cubicBezTo>
                  <a:cubicBezTo>
                    <a:pt x="1262" y="612"/>
                    <a:pt x="1287" y="689"/>
                    <a:pt x="1287" y="768"/>
                  </a:cubicBezTo>
                  <a:cubicBezTo>
                    <a:pt x="1287" y="770"/>
                    <a:pt x="1287" y="770"/>
                    <a:pt x="1287" y="770"/>
                  </a:cubicBezTo>
                  <a:cubicBezTo>
                    <a:pt x="1060" y="597"/>
                    <a:pt x="746" y="597"/>
                    <a:pt x="519" y="770"/>
                  </a:cubicBezTo>
                  <a:cubicBezTo>
                    <a:pt x="519" y="768"/>
                    <a:pt x="519" y="768"/>
                    <a:pt x="519" y="768"/>
                  </a:cubicBezTo>
                  <a:cubicBezTo>
                    <a:pt x="519" y="739"/>
                    <a:pt x="522" y="709"/>
                    <a:pt x="529" y="680"/>
                  </a:cubicBezTo>
                  <a:cubicBezTo>
                    <a:pt x="467" y="665"/>
                    <a:pt x="467" y="665"/>
                    <a:pt x="467" y="665"/>
                  </a:cubicBezTo>
                  <a:cubicBezTo>
                    <a:pt x="459" y="699"/>
                    <a:pt x="455" y="734"/>
                    <a:pt x="455" y="768"/>
                  </a:cubicBezTo>
                  <a:cubicBezTo>
                    <a:pt x="455" y="786"/>
                    <a:pt x="456" y="803"/>
                    <a:pt x="459" y="821"/>
                  </a:cubicBezTo>
                  <a:cubicBezTo>
                    <a:pt x="410" y="867"/>
                    <a:pt x="369" y="922"/>
                    <a:pt x="338" y="981"/>
                  </a:cubicBezTo>
                  <a:cubicBezTo>
                    <a:pt x="232" y="907"/>
                    <a:pt x="141" y="813"/>
                    <a:pt x="71" y="704"/>
                  </a:cubicBezTo>
                  <a:cubicBezTo>
                    <a:pt x="267" y="403"/>
                    <a:pt x="532" y="256"/>
                    <a:pt x="881" y="256"/>
                  </a:cubicBezTo>
                  <a:cubicBezTo>
                    <a:pt x="1236" y="256"/>
                    <a:pt x="1534" y="415"/>
                    <a:pt x="1723" y="704"/>
                  </a:cubicBezTo>
                  <a:moveTo>
                    <a:pt x="1159" y="512"/>
                  </a:moveTo>
                  <a:cubicBezTo>
                    <a:pt x="1159" y="530"/>
                    <a:pt x="1145" y="544"/>
                    <a:pt x="1127" y="544"/>
                  </a:cubicBezTo>
                  <a:cubicBezTo>
                    <a:pt x="1109" y="544"/>
                    <a:pt x="1095" y="530"/>
                    <a:pt x="1095" y="512"/>
                  </a:cubicBezTo>
                  <a:cubicBezTo>
                    <a:pt x="1095" y="495"/>
                    <a:pt x="1109" y="480"/>
                    <a:pt x="1127" y="480"/>
                  </a:cubicBezTo>
                  <a:cubicBezTo>
                    <a:pt x="1145" y="480"/>
                    <a:pt x="1159" y="495"/>
                    <a:pt x="1159"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2" name="Rectangle 349"/>
            <p:cNvSpPr>
              <a:spLocks noChangeArrowheads="1"/>
            </p:cNvSpPr>
            <p:nvPr/>
          </p:nvSpPr>
          <p:spPr bwMode="auto">
            <a:xfrm>
              <a:off x="876301" y="7143751"/>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3" name="Rectangle 350"/>
            <p:cNvSpPr>
              <a:spLocks noChangeArrowheads="1"/>
            </p:cNvSpPr>
            <p:nvPr/>
          </p:nvSpPr>
          <p:spPr bwMode="auto">
            <a:xfrm>
              <a:off x="876301" y="7223126"/>
              <a:ext cx="39688"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4" name="Rectangle 351"/>
            <p:cNvSpPr>
              <a:spLocks noChangeArrowheads="1"/>
            </p:cNvSpPr>
            <p:nvPr/>
          </p:nvSpPr>
          <p:spPr bwMode="auto">
            <a:xfrm>
              <a:off x="915988"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5" name="Rectangle 352"/>
            <p:cNvSpPr>
              <a:spLocks noChangeArrowheads="1"/>
            </p:cNvSpPr>
            <p:nvPr/>
          </p:nvSpPr>
          <p:spPr bwMode="auto">
            <a:xfrm>
              <a:off x="836613" y="7183438"/>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6" name="Rectangle 353"/>
            <p:cNvSpPr>
              <a:spLocks noChangeArrowheads="1"/>
            </p:cNvSpPr>
            <p:nvPr/>
          </p:nvSpPr>
          <p:spPr bwMode="auto">
            <a:xfrm>
              <a:off x="1930401" y="7143751"/>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7" name="Rectangle 354"/>
            <p:cNvSpPr>
              <a:spLocks noChangeArrowheads="1"/>
            </p:cNvSpPr>
            <p:nvPr/>
          </p:nvSpPr>
          <p:spPr bwMode="auto">
            <a:xfrm>
              <a:off x="1930401" y="7223126"/>
              <a:ext cx="39688"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8" name="Rectangle 355"/>
            <p:cNvSpPr>
              <a:spLocks noChangeArrowheads="1"/>
            </p:cNvSpPr>
            <p:nvPr/>
          </p:nvSpPr>
          <p:spPr bwMode="auto">
            <a:xfrm>
              <a:off x="1970088"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79" name="Rectangle 356"/>
            <p:cNvSpPr>
              <a:spLocks noChangeArrowheads="1"/>
            </p:cNvSpPr>
            <p:nvPr/>
          </p:nvSpPr>
          <p:spPr bwMode="auto">
            <a:xfrm>
              <a:off x="1892301"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80" name="Rectangle 79"/>
          <p:cNvSpPr/>
          <p:nvPr/>
        </p:nvSpPr>
        <p:spPr>
          <a:xfrm>
            <a:off x="4810232" y="513172"/>
            <a:ext cx="1811776" cy="553998"/>
          </a:xfrm>
          <a:prstGeom prst="rect">
            <a:avLst/>
          </a:prstGeom>
        </p:spPr>
        <p:txBody>
          <a:bodyPr wrap="square" lIns="0" tIns="0" rIns="0" bIns="0" anchor="ctr">
            <a:spAutoFit/>
          </a:bodyPr>
          <a:lstStyle/>
          <a:p>
            <a:r>
              <a:rPr lang="en-US" b="1" dirty="0">
                <a:solidFill>
                  <a:schemeClr val="accent1"/>
                </a:solidFill>
              </a:rPr>
              <a:t>Company's Approach</a:t>
            </a:r>
          </a:p>
        </p:txBody>
      </p:sp>
      <p:sp>
        <p:nvSpPr>
          <p:cNvPr id="81" name="TextBox 80"/>
          <p:cNvSpPr txBox="1"/>
          <p:nvPr/>
        </p:nvSpPr>
        <p:spPr>
          <a:xfrm>
            <a:off x="4810231" y="1488939"/>
            <a:ext cx="1811775" cy="2051395"/>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grpSp>
        <p:nvGrpSpPr>
          <p:cNvPr id="82" name="Group 81"/>
          <p:cNvGrpSpPr/>
          <p:nvPr/>
        </p:nvGrpSpPr>
        <p:grpSpPr>
          <a:xfrm>
            <a:off x="4810232" y="1177748"/>
            <a:ext cx="945826" cy="39525"/>
            <a:chOff x="5454974" y="1391277"/>
            <a:chExt cx="945826" cy="39525"/>
          </a:xfrm>
        </p:grpSpPr>
        <p:sp>
          <p:nvSpPr>
            <p:cNvPr id="83"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4"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5"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6"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7"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89" name="TextBox 88"/>
          <p:cNvSpPr txBox="1"/>
          <p:nvPr/>
        </p:nvSpPr>
        <p:spPr>
          <a:xfrm>
            <a:off x="4810232" y="3706998"/>
            <a:ext cx="1811776" cy="923330"/>
          </a:xfrm>
          <a:prstGeom prst="rect">
            <a:avLst/>
          </a:prstGeom>
          <a:noFill/>
        </p:spPr>
        <p:txBody>
          <a:bodyPr wrap="square" lIns="0" tIns="0" rIns="0" bIns="0" rtlCol="0" anchor="t">
            <a:spAutoFit/>
          </a:bodyPr>
          <a:lstStyle/>
          <a:p>
            <a:pPr>
              <a:lnSpc>
                <a:spcPct val="150000"/>
              </a:lnSpc>
            </a:pPr>
            <a:r>
              <a:rPr lang="en-US" sz="1000" b="1" dirty="0">
                <a:solidFill>
                  <a:schemeClr val="tx1">
                    <a:lumMod val="75000"/>
                    <a:lumOff val="25000"/>
                  </a:schemeClr>
                </a:solidFill>
              </a:rPr>
              <a:t>This is a sample text. You simply add your own text and description here. This text is fully editable. </a:t>
            </a:r>
          </a:p>
        </p:txBody>
      </p:sp>
      <p:sp>
        <p:nvSpPr>
          <p:cNvPr id="3" name="Picture Placeholder 2">
            <a:extLst>
              <a:ext uri="{FF2B5EF4-FFF2-40B4-BE49-F238E27FC236}">
                <a16:creationId xmlns:a16="http://schemas.microsoft.com/office/drawing/2014/main" id="{96D79436-9739-4273-BF33-8ED7B7BB2AE7}"/>
              </a:ext>
            </a:extLst>
          </p:cNvPr>
          <p:cNvSpPr>
            <a:spLocks noGrp="1"/>
          </p:cNvSpPr>
          <p:nvPr>
            <p:ph type="pic" sz="quarter" idx="108"/>
          </p:nvPr>
        </p:nvSpPr>
        <p:spPr/>
      </p:sp>
    </p:spTree>
    <p:extLst>
      <p:ext uri="{BB962C8B-B14F-4D97-AF65-F5344CB8AC3E}">
        <p14:creationId xmlns:p14="http://schemas.microsoft.com/office/powerpoint/2010/main" val="942891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D8D7A8D-9CF2-4874-A92F-373E4E88314E}"/>
              </a:ext>
            </a:extLst>
          </p:cNvPr>
          <p:cNvSpPr>
            <a:spLocks noGrp="1"/>
          </p:cNvSpPr>
          <p:nvPr>
            <p:ph type="pic" sz="quarter" idx="121"/>
          </p:nvPr>
        </p:nvSpPr>
        <p:spPr/>
      </p:sp>
      <p:sp>
        <p:nvSpPr>
          <p:cNvPr id="6" name="Rectangle 5"/>
          <p:cNvSpPr/>
          <p:nvPr/>
        </p:nvSpPr>
        <p:spPr>
          <a:xfrm>
            <a:off x="381714" y="893099"/>
            <a:ext cx="4516179" cy="861774"/>
          </a:xfrm>
          <a:prstGeom prst="rect">
            <a:avLst/>
          </a:prstGeom>
        </p:spPr>
        <p:txBody>
          <a:bodyPr wrap="square" lIns="0" tIns="0" rIns="0" bIns="0" anchor="ctr">
            <a:spAutoFit/>
          </a:bodyPr>
          <a:lstStyle/>
          <a:p>
            <a:r>
              <a:rPr lang="en-US" sz="2800" b="1" dirty="0">
                <a:solidFill>
                  <a:schemeClr val="accent1"/>
                </a:solidFill>
              </a:rPr>
              <a:t>COMPANY TOOLBOX PRESENTATION TEMPLATE</a:t>
            </a:r>
            <a:endParaRPr lang="ar-IQ" sz="2800" b="1" dirty="0">
              <a:solidFill>
                <a:schemeClr val="accent1"/>
              </a:solidFill>
            </a:endParaRPr>
          </a:p>
        </p:txBody>
      </p:sp>
      <p:sp>
        <p:nvSpPr>
          <p:cNvPr id="7" name="3">
            <a:extLst>
              <a:ext uri="{FF2B5EF4-FFF2-40B4-BE49-F238E27FC236}">
                <a16:creationId xmlns:a16="http://schemas.microsoft.com/office/drawing/2014/main" id="{D7AC1464-9E86-44A2-ABB9-20E60AEF7C6C}"/>
              </a:ext>
            </a:extLst>
          </p:cNvPr>
          <p:cNvSpPr txBox="1"/>
          <p:nvPr/>
        </p:nvSpPr>
        <p:spPr>
          <a:xfrm>
            <a:off x="381715" y="599297"/>
            <a:ext cx="4516178"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8" name="Group 7"/>
          <p:cNvGrpSpPr/>
          <p:nvPr/>
        </p:nvGrpSpPr>
        <p:grpSpPr>
          <a:xfrm>
            <a:off x="381715" y="1864009"/>
            <a:ext cx="945826" cy="39525"/>
            <a:chOff x="5454974" y="1391277"/>
            <a:chExt cx="945826" cy="39525"/>
          </a:xfrm>
        </p:grpSpPr>
        <p:sp>
          <p:nvSpPr>
            <p:cNvPr id="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4" name="TextBox 13"/>
          <p:cNvSpPr txBox="1"/>
          <p:nvPr/>
        </p:nvSpPr>
        <p:spPr>
          <a:xfrm>
            <a:off x="380366" y="2012670"/>
            <a:ext cx="4725033" cy="461665"/>
          </a:xfrm>
          <a:prstGeom prst="rect">
            <a:avLst/>
          </a:prstGeom>
          <a:noFill/>
        </p:spPr>
        <p:txBody>
          <a:bodyPr wrap="square" lIns="0" tIns="0" rIns="0" bIns="0" rtlCol="0" anchor="t">
            <a:spAutoFit/>
          </a:bodyPr>
          <a:lstStyle/>
          <a:p>
            <a:pPr>
              <a:lnSpc>
                <a:spcPct val="150000"/>
              </a:lnSpc>
            </a:pPr>
            <a:r>
              <a:rPr lang="en-US" sz="1000" b="1" dirty="0">
                <a:solidFill>
                  <a:schemeClr val="tx1">
                    <a:lumMod val="75000"/>
                    <a:lumOff val="25000"/>
                  </a:schemeClr>
                </a:solidFill>
              </a:rPr>
              <a:t>This is a sample text. You simply add your own text and description here. This text is fully editable. It can be replaced with your own style. </a:t>
            </a:r>
          </a:p>
        </p:txBody>
      </p:sp>
      <p:sp>
        <p:nvSpPr>
          <p:cNvPr id="46" name="Rectangle 45"/>
          <p:cNvSpPr/>
          <p:nvPr/>
        </p:nvSpPr>
        <p:spPr bwMode="auto">
          <a:xfrm>
            <a:off x="2975389" y="2867803"/>
            <a:ext cx="2571750" cy="16764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7" name="Rectangle 56"/>
          <p:cNvSpPr/>
          <p:nvPr/>
        </p:nvSpPr>
        <p:spPr bwMode="auto">
          <a:xfrm>
            <a:off x="5570411" y="2867803"/>
            <a:ext cx="2571750" cy="167640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9" name="Rectangle 48"/>
          <p:cNvSpPr/>
          <p:nvPr/>
        </p:nvSpPr>
        <p:spPr>
          <a:xfrm>
            <a:off x="3133730" y="3630215"/>
            <a:ext cx="2255068" cy="710131"/>
          </a:xfrm>
          <a:prstGeom prst="rect">
            <a:avLst/>
          </a:prstGeom>
        </p:spPr>
        <p:txBody>
          <a:bodyPr wrap="square" lIns="0" tIns="0" rIns="0" bIns="0" anchor="ctr">
            <a:spAutoFit/>
          </a:bodyPr>
          <a:lstStyle/>
          <a:p>
            <a:pPr algn="ctr">
              <a:lnSpc>
                <a:spcPct val="150000"/>
              </a:lnSpc>
            </a:pPr>
            <a:r>
              <a:rPr lang="en-US" sz="1200" b="1" dirty="0">
                <a:solidFill>
                  <a:schemeClr val="bg1"/>
                </a:solidFill>
              </a:rPr>
              <a:t>Description here</a:t>
            </a:r>
            <a:endParaRPr lang="ar-SA" sz="1200" b="1" dirty="0">
              <a:solidFill>
                <a:schemeClr val="bg1"/>
              </a:solidFill>
            </a:endParaRPr>
          </a:p>
          <a:p>
            <a:pPr algn="ctr">
              <a:lnSpc>
                <a:spcPct val="150000"/>
              </a:lnSpc>
            </a:pPr>
            <a:r>
              <a:rPr lang="en-US" sz="1000" dirty="0">
                <a:solidFill>
                  <a:schemeClr val="bg1"/>
                </a:solidFill>
                <a:latin typeface="Roboto (Body)"/>
              </a:rPr>
              <a:t>This is a sample text. You simply add your own text and description here. </a:t>
            </a:r>
          </a:p>
        </p:txBody>
      </p:sp>
      <p:sp>
        <p:nvSpPr>
          <p:cNvPr id="60" name="Rectangle 59"/>
          <p:cNvSpPr/>
          <p:nvPr/>
        </p:nvSpPr>
        <p:spPr>
          <a:xfrm>
            <a:off x="5728752" y="3630215"/>
            <a:ext cx="2255068" cy="710131"/>
          </a:xfrm>
          <a:prstGeom prst="rect">
            <a:avLst/>
          </a:prstGeom>
        </p:spPr>
        <p:txBody>
          <a:bodyPr wrap="square" lIns="0" tIns="0" rIns="0" bIns="0" anchor="ctr">
            <a:spAutoFit/>
          </a:bodyPr>
          <a:lstStyle/>
          <a:p>
            <a:pPr algn="ctr">
              <a:lnSpc>
                <a:spcPct val="150000"/>
              </a:lnSpc>
            </a:pPr>
            <a:r>
              <a:rPr lang="en-US" sz="1200" b="1" dirty="0">
                <a:solidFill>
                  <a:schemeClr val="bg1"/>
                </a:solidFill>
              </a:rPr>
              <a:t>Description here</a:t>
            </a:r>
            <a:endParaRPr lang="ar-SA" sz="1200" b="1" dirty="0">
              <a:solidFill>
                <a:schemeClr val="bg1"/>
              </a:solidFill>
            </a:endParaRPr>
          </a:p>
          <a:p>
            <a:pPr algn="ctr">
              <a:lnSpc>
                <a:spcPct val="150000"/>
              </a:lnSpc>
            </a:pPr>
            <a:r>
              <a:rPr lang="en-US" sz="1000" dirty="0">
                <a:solidFill>
                  <a:schemeClr val="bg1"/>
                </a:solidFill>
                <a:latin typeface="Roboto (Body)"/>
              </a:rPr>
              <a:t>This is a sample text. You simply add your own text and description here. </a:t>
            </a:r>
          </a:p>
        </p:txBody>
      </p:sp>
      <p:grpSp>
        <p:nvGrpSpPr>
          <p:cNvPr id="68" name="Group 67"/>
          <p:cNvGrpSpPr/>
          <p:nvPr/>
        </p:nvGrpSpPr>
        <p:grpSpPr>
          <a:xfrm>
            <a:off x="4060355" y="3072234"/>
            <a:ext cx="410256" cy="411402"/>
            <a:chOff x="2570163" y="4646613"/>
            <a:chExt cx="568325" cy="569912"/>
          </a:xfrm>
          <a:solidFill>
            <a:schemeClr val="bg1"/>
          </a:solidFill>
        </p:grpSpPr>
        <p:sp>
          <p:nvSpPr>
            <p:cNvPr id="69" name="Freeform 68"/>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0" name="Freeform 69"/>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1" name="Freeform 70"/>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2" name="Freeform 71"/>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3" name="Freeform 72"/>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4" name="Freeform 73"/>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5" name="Freeform 74"/>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6" name="Freeform 75"/>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7" name="Freeform 76"/>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8" name="Freeform 77"/>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9" name="Freeform 78"/>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0" name="Freeform 79"/>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1" name="Freeform 80"/>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3" name="Freeform 82"/>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4" name="Freeform 83"/>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5" name="Freeform 84"/>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86" name="Group 85"/>
          <p:cNvGrpSpPr/>
          <p:nvPr/>
        </p:nvGrpSpPr>
        <p:grpSpPr>
          <a:xfrm>
            <a:off x="6668512" y="3089719"/>
            <a:ext cx="375548" cy="376432"/>
            <a:chOff x="8305800" y="5635625"/>
            <a:chExt cx="674688" cy="676276"/>
          </a:xfrm>
          <a:solidFill>
            <a:schemeClr val="bg1"/>
          </a:solidFill>
        </p:grpSpPr>
        <p:sp>
          <p:nvSpPr>
            <p:cNvPr id="87" name="Freeform 38"/>
            <p:cNvSpPr>
              <a:spLocks noEditPoints="1"/>
            </p:cNvSpPr>
            <p:nvPr/>
          </p:nvSpPr>
          <p:spPr bwMode="auto">
            <a:xfrm>
              <a:off x="8432800" y="5821363"/>
              <a:ext cx="420688" cy="490538"/>
            </a:xfrm>
            <a:custGeom>
              <a:avLst/>
              <a:gdLst>
                <a:gd name="T0" fmla="*/ 779 w 1238"/>
                <a:gd name="T1" fmla="*/ 997 h 1440"/>
                <a:gd name="T2" fmla="*/ 874 w 1238"/>
                <a:gd name="T3" fmla="*/ 896 h 1440"/>
                <a:gd name="T4" fmla="*/ 1035 w 1238"/>
                <a:gd name="T5" fmla="*/ 800 h 1440"/>
                <a:gd name="T6" fmla="*/ 892 w 1238"/>
                <a:gd name="T7" fmla="*/ 131 h 1440"/>
                <a:gd name="T8" fmla="*/ 597 w 1238"/>
                <a:gd name="T9" fmla="*/ 0 h 1440"/>
                <a:gd name="T10" fmla="*/ 203 w 1238"/>
                <a:gd name="T11" fmla="*/ 640 h 1440"/>
                <a:gd name="T12" fmla="*/ 459 w 1238"/>
                <a:gd name="T13" fmla="*/ 980 h 1440"/>
                <a:gd name="T14" fmla="*/ 249 w 1238"/>
                <a:gd name="T15" fmla="*/ 1035 h 1440"/>
                <a:gd name="T16" fmla="*/ 0 w 1238"/>
                <a:gd name="T17" fmla="*/ 1440 h 1440"/>
                <a:gd name="T18" fmla="*/ 1163 w 1238"/>
                <a:gd name="T19" fmla="*/ 1191 h 1440"/>
                <a:gd name="T20" fmla="*/ 483 w 1238"/>
                <a:gd name="T21" fmla="*/ 1058 h 1440"/>
                <a:gd name="T22" fmla="*/ 505 w 1238"/>
                <a:gd name="T23" fmla="*/ 1188 h 1440"/>
                <a:gd name="T24" fmla="*/ 483 w 1238"/>
                <a:gd name="T25" fmla="*/ 1058 h 1440"/>
                <a:gd name="T26" fmla="*/ 526 w 1238"/>
                <a:gd name="T27" fmla="*/ 1010 h 1440"/>
                <a:gd name="T28" fmla="*/ 712 w 1238"/>
                <a:gd name="T29" fmla="*/ 1010 h 1440"/>
                <a:gd name="T30" fmla="*/ 755 w 1238"/>
                <a:gd name="T31" fmla="*/ 1058 h 1440"/>
                <a:gd name="T32" fmla="*/ 733 w 1238"/>
                <a:gd name="T33" fmla="*/ 1188 h 1440"/>
                <a:gd name="T34" fmla="*/ 755 w 1238"/>
                <a:gd name="T35" fmla="*/ 1058 h 1440"/>
                <a:gd name="T36" fmla="*/ 912 w 1238"/>
                <a:gd name="T37" fmla="*/ 832 h 1440"/>
                <a:gd name="T38" fmla="*/ 971 w 1238"/>
                <a:gd name="T39" fmla="*/ 750 h 1440"/>
                <a:gd name="T40" fmla="*/ 939 w 1238"/>
                <a:gd name="T41" fmla="*/ 832 h 1440"/>
                <a:gd name="T42" fmla="*/ 971 w 1238"/>
                <a:gd name="T43" fmla="*/ 640 h 1440"/>
                <a:gd name="T44" fmla="*/ 939 w 1238"/>
                <a:gd name="T45" fmla="*/ 584 h 1440"/>
                <a:gd name="T46" fmla="*/ 299 w 1238"/>
                <a:gd name="T47" fmla="*/ 584 h 1440"/>
                <a:gd name="T48" fmla="*/ 267 w 1238"/>
                <a:gd name="T49" fmla="*/ 640 h 1440"/>
                <a:gd name="T50" fmla="*/ 299 w 1238"/>
                <a:gd name="T51" fmla="*/ 516 h 1440"/>
                <a:gd name="T52" fmla="*/ 267 w 1238"/>
                <a:gd name="T53" fmla="*/ 394 h 1440"/>
                <a:gd name="T54" fmla="*/ 830 w 1238"/>
                <a:gd name="T55" fmla="*/ 160 h 1440"/>
                <a:gd name="T56" fmla="*/ 867 w 1238"/>
                <a:gd name="T57" fmla="*/ 191 h 1440"/>
                <a:gd name="T58" fmla="*/ 971 w 1238"/>
                <a:gd name="T59" fmla="*/ 529 h 1440"/>
                <a:gd name="T60" fmla="*/ 939 w 1238"/>
                <a:gd name="T61" fmla="*/ 480 h 1440"/>
                <a:gd name="T62" fmla="*/ 616 w 1238"/>
                <a:gd name="T63" fmla="*/ 369 h 1440"/>
                <a:gd name="T64" fmla="*/ 527 w 1238"/>
                <a:gd name="T65" fmla="*/ 398 h 1440"/>
                <a:gd name="T66" fmla="*/ 299 w 1238"/>
                <a:gd name="T67" fmla="*/ 480 h 1440"/>
                <a:gd name="T68" fmla="*/ 363 w 1238"/>
                <a:gd name="T69" fmla="*/ 542 h 1440"/>
                <a:gd name="T70" fmla="*/ 585 w 1238"/>
                <a:gd name="T71" fmla="*/ 431 h 1440"/>
                <a:gd name="T72" fmla="*/ 875 w 1238"/>
                <a:gd name="T73" fmla="*/ 544 h 1440"/>
                <a:gd name="T74" fmla="*/ 840 w 1238"/>
                <a:gd name="T75" fmla="*/ 832 h 1440"/>
                <a:gd name="T76" fmla="*/ 619 w 1238"/>
                <a:gd name="T77" fmla="*/ 896 h 1440"/>
                <a:gd name="T78" fmla="*/ 619 w 1238"/>
                <a:gd name="T79" fmla="*/ 960 h 1440"/>
                <a:gd name="T80" fmla="*/ 86 w 1238"/>
                <a:gd name="T81" fmla="*/ 1376 h 1440"/>
                <a:gd name="T82" fmla="*/ 261 w 1238"/>
                <a:gd name="T83" fmla="*/ 1098 h 1440"/>
                <a:gd name="T84" fmla="*/ 477 w 1238"/>
                <a:gd name="T85" fmla="*/ 1307 h 1440"/>
                <a:gd name="T86" fmla="*/ 761 w 1238"/>
                <a:gd name="T87" fmla="*/ 1307 h 1440"/>
                <a:gd name="T88" fmla="*/ 978 w 1238"/>
                <a:gd name="T89" fmla="*/ 1098 h 1440"/>
                <a:gd name="T90" fmla="*/ 1152 w 1238"/>
                <a:gd name="T91" fmla="*/ 137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8" h="1440">
                  <a:moveTo>
                    <a:pt x="989" y="1035"/>
                  </a:moveTo>
                  <a:cubicBezTo>
                    <a:pt x="779" y="997"/>
                    <a:pt x="779" y="997"/>
                    <a:pt x="779" y="997"/>
                  </a:cubicBezTo>
                  <a:cubicBezTo>
                    <a:pt x="779" y="980"/>
                    <a:pt x="779" y="980"/>
                    <a:pt x="779" y="980"/>
                  </a:cubicBezTo>
                  <a:cubicBezTo>
                    <a:pt x="816" y="959"/>
                    <a:pt x="849" y="930"/>
                    <a:pt x="874" y="896"/>
                  </a:cubicBezTo>
                  <a:cubicBezTo>
                    <a:pt x="939" y="896"/>
                    <a:pt x="939" y="896"/>
                    <a:pt x="939" y="896"/>
                  </a:cubicBezTo>
                  <a:cubicBezTo>
                    <a:pt x="992" y="896"/>
                    <a:pt x="1035" y="852"/>
                    <a:pt x="1035" y="800"/>
                  </a:cubicBezTo>
                  <a:cubicBezTo>
                    <a:pt x="1035" y="323"/>
                    <a:pt x="1035" y="323"/>
                    <a:pt x="1035" y="323"/>
                  </a:cubicBezTo>
                  <a:cubicBezTo>
                    <a:pt x="1035" y="234"/>
                    <a:pt x="977" y="156"/>
                    <a:pt x="892" y="131"/>
                  </a:cubicBezTo>
                  <a:cubicBezTo>
                    <a:pt x="876" y="115"/>
                    <a:pt x="876" y="115"/>
                    <a:pt x="876" y="115"/>
                  </a:cubicBezTo>
                  <a:cubicBezTo>
                    <a:pt x="801" y="41"/>
                    <a:pt x="702" y="0"/>
                    <a:pt x="597" y="0"/>
                  </a:cubicBezTo>
                  <a:cubicBezTo>
                    <a:pt x="380" y="0"/>
                    <a:pt x="203" y="176"/>
                    <a:pt x="203" y="394"/>
                  </a:cubicBezTo>
                  <a:cubicBezTo>
                    <a:pt x="203" y="640"/>
                    <a:pt x="203" y="640"/>
                    <a:pt x="203" y="640"/>
                  </a:cubicBezTo>
                  <a:cubicBezTo>
                    <a:pt x="203" y="701"/>
                    <a:pt x="247" y="753"/>
                    <a:pt x="305" y="765"/>
                  </a:cubicBezTo>
                  <a:cubicBezTo>
                    <a:pt x="323" y="857"/>
                    <a:pt x="380" y="935"/>
                    <a:pt x="459" y="980"/>
                  </a:cubicBezTo>
                  <a:cubicBezTo>
                    <a:pt x="459" y="997"/>
                    <a:pt x="459" y="997"/>
                    <a:pt x="459" y="997"/>
                  </a:cubicBezTo>
                  <a:cubicBezTo>
                    <a:pt x="249" y="1035"/>
                    <a:pt x="249" y="1035"/>
                    <a:pt x="249" y="1035"/>
                  </a:cubicBezTo>
                  <a:cubicBezTo>
                    <a:pt x="166" y="1050"/>
                    <a:pt x="99" y="1110"/>
                    <a:pt x="75" y="1191"/>
                  </a:cubicBezTo>
                  <a:cubicBezTo>
                    <a:pt x="0" y="1440"/>
                    <a:pt x="0" y="1440"/>
                    <a:pt x="0" y="1440"/>
                  </a:cubicBezTo>
                  <a:cubicBezTo>
                    <a:pt x="1238" y="1440"/>
                    <a:pt x="1238" y="1440"/>
                    <a:pt x="1238" y="1440"/>
                  </a:cubicBezTo>
                  <a:cubicBezTo>
                    <a:pt x="1163" y="1191"/>
                    <a:pt x="1163" y="1191"/>
                    <a:pt x="1163" y="1191"/>
                  </a:cubicBezTo>
                  <a:cubicBezTo>
                    <a:pt x="1139" y="1110"/>
                    <a:pt x="1072" y="1050"/>
                    <a:pt x="989" y="1035"/>
                  </a:cubicBezTo>
                  <a:moveTo>
                    <a:pt x="483" y="1058"/>
                  </a:moveTo>
                  <a:cubicBezTo>
                    <a:pt x="570" y="1123"/>
                    <a:pt x="570" y="1123"/>
                    <a:pt x="570" y="1123"/>
                  </a:cubicBezTo>
                  <a:cubicBezTo>
                    <a:pt x="505" y="1188"/>
                    <a:pt x="505" y="1188"/>
                    <a:pt x="505" y="1188"/>
                  </a:cubicBezTo>
                  <a:cubicBezTo>
                    <a:pt x="463" y="1061"/>
                    <a:pt x="463" y="1061"/>
                    <a:pt x="463" y="1061"/>
                  </a:cubicBezTo>
                  <a:lnTo>
                    <a:pt x="483" y="1058"/>
                  </a:lnTo>
                  <a:close/>
                  <a:moveTo>
                    <a:pt x="619" y="1080"/>
                  </a:moveTo>
                  <a:cubicBezTo>
                    <a:pt x="526" y="1010"/>
                    <a:pt x="526" y="1010"/>
                    <a:pt x="526" y="1010"/>
                  </a:cubicBezTo>
                  <a:cubicBezTo>
                    <a:pt x="555" y="1019"/>
                    <a:pt x="587" y="1024"/>
                    <a:pt x="619" y="1024"/>
                  </a:cubicBezTo>
                  <a:cubicBezTo>
                    <a:pt x="651" y="1024"/>
                    <a:pt x="683" y="1019"/>
                    <a:pt x="712" y="1010"/>
                  </a:cubicBezTo>
                  <a:lnTo>
                    <a:pt x="619" y="1080"/>
                  </a:lnTo>
                  <a:close/>
                  <a:moveTo>
                    <a:pt x="755" y="1058"/>
                  </a:moveTo>
                  <a:cubicBezTo>
                    <a:pt x="775" y="1061"/>
                    <a:pt x="775" y="1061"/>
                    <a:pt x="775" y="1061"/>
                  </a:cubicBezTo>
                  <a:cubicBezTo>
                    <a:pt x="733" y="1188"/>
                    <a:pt x="733" y="1188"/>
                    <a:pt x="733" y="1188"/>
                  </a:cubicBezTo>
                  <a:cubicBezTo>
                    <a:pt x="668" y="1123"/>
                    <a:pt x="668" y="1123"/>
                    <a:pt x="668" y="1123"/>
                  </a:cubicBezTo>
                  <a:lnTo>
                    <a:pt x="755" y="1058"/>
                  </a:lnTo>
                  <a:close/>
                  <a:moveTo>
                    <a:pt x="939" y="832"/>
                  </a:moveTo>
                  <a:cubicBezTo>
                    <a:pt x="912" y="832"/>
                    <a:pt x="912" y="832"/>
                    <a:pt x="912" y="832"/>
                  </a:cubicBezTo>
                  <a:cubicBezTo>
                    <a:pt x="921" y="810"/>
                    <a:pt x="928" y="788"/>
                    <a:pt x="933" y="765"/>
                  </a:cubicBezTo>
                  <a:cubicBezTo>
                    <a:pt x="947" y="762"/>
                    <a:pt x="959" y="757"/>
                    <a:pt x="971" y="750"/>
                  </a:cubicBezTo>
                  <a:cubicBezTo>
                    <a:pt x="971" y="800"/>
                    <a:pt x="971" y="800"/>
                    <a:pt x="971" y="800"/>
                  </a:cubicBezTo>
                  <a:cubicBezTo>
                    <a:pt x="971" y="817"/>
                    <a:pt x="957" y="832"/>
                    <a:pt x="939" y="832"/>
                  </a:cubicBezTo>
                  <a:moveTo>
                    <a:pt x="939" y="584"/>
                  </a:moveTo>
                  <a:cubicBezTo>
                    <a:pt x="958" y="596"/>
                    <a:pt x="971" y="616"/>
                    <a:pt x="971" y="640"/>
                  </a:cubicBezTo>
                  <a:cubicBezTo>
                    <a:pt x="971" y="663"/>
                    <a:pt x="958" y="684"/>
                    <a:pt x="939" y="695"/>
                  </a:cubicBezTo>
                  <a:lnTo>
                    <a:pt x="939" y="584"/>
                  </a:lnTo>
                  <a:close/>
                  <a:moveTo>
                    <a:pt x="267" y="640"/>
                  </a:moveTo>
                  <a:cubicBezTo>
                    <a:pt x="267" y="616"/>
                    <a:pt x="280" y="596"/>
                    <a:pt x="299" y="584"/>
                  </a:cubicBezTo>
                  <a:cubicBezTo>
                    <a:pt x="299" y="695"/>
                    <a:pt x="299" y="695"/>
                    <a:pt x="299" y="695"/>
                  </a:cubicBezTo>
                  <a:cubicBezTo>
                    <a:pt x="280" y="684"/>
                    <a:pt x="267" y="663"/>
                    <a:pt x="267" y="640"/>
                  </a:cubicBezTo>
                  <a:moveTo>
                    <a:pt x="299" y="480"/>
                  </a:moveTo>
                  <a:cubicBezTo>
                    <a:pt x="299" y="516"/>
                    <a:pt x="299" y="516"/>
                    <a:pt x="299" y="516"/>
                  </a:cubicBezTo>
                  <a:cubicBezTo>
                    <a:pt x="288" y="519"/>
                    <a:pt x="277" y="524"/>
                    <a:pt x="267" y="529"/>
                  </a:cubicBezTo>
                  <a:cubicBezTo>
                    <a:pt x="267" y="394"/>
                    <a:pt x="267" y="394"/>
                    <a:pt x="267" y="394"/>
                  </a:cubicBezTo>
                  <a:cubicBezTo>
                    <a:pt x="267" y="212"/>
                    <a:pt x="415" y="64"/>
                    <a:pt x="597" y="64"/>
                  </a:cubicBezTo>
                  <a:cubicBezTo>
                    <a:pt x="685" y="64"/>
                    <a:pt x="768" y="98"/>
                    <a:pt x="830" y="160"/>
                  </a:cubicBezTo>
                  <a:cubicBezTo>
                    <a:pt x="859" y="188"/>
                    <a:pt x="859" y="188"/>
                    <a:pt x="859" y="188"/>
                  </a:cubicBezTo>
                  <a:cubicBezTo>
                    <a:pt x="867" y="191"/>
                    <a:pt x="867" y="191"/>
                    <a:pt x="867" y="191"/>
                  </a:cubicBezTo>
                  <a:cubicBezTo>
                    <a:pt x="928" y="206"/>
                    <a:pt x="971" y="261"/>
                    <a:pt x="971" y="323"/>
                  </a:cubicBezTo>
                  <a:cubicBezTo>
                    <a:pt x="971" y="529"/>
                    <a:pt x="971" y="529"/>
                    <a:pt x="971" y="529"/>
                  </a:cubicBezTo>
                  <a:cubicBezTo>
                    <a:pt x="961" y="524"/>
                    <a:pt x="950" y="519"/>
                    <a:pt x="939" y="516"/>
                  </a:cubicBezTo>
                  <a:cubicBezTo>
                    <a:pt x="939" y="480"/>
                    <a:pt x="939" y="480"/>
                    <a:pt x="939" y="480"/>
                  </a:cubicBezTo>
                  <a:cubicBezTo>
                    <a:pt x="837" y="480"/>
                    <a:pt x="837" y="480"/>
                    <a:pt x="837" y="480"/>
                  </a:cubicBezTo>
                  <a:cubicBezTo>
                    <a:pt x="751" y="480"/>
                    <a:pt x="668" y="438"/>
                    <a:pt x="616" y="369"/>
                  </a:cubicBezTo>
                  <a:cubicBezTo>
                    <a:pt x="590" y="335"/>
                    <a:pt x="590" y="335"/>
                    <a:pt x="590" y="335"/>
                  </a:cubicBezTo>
                  <a:cubicBezTo>
                    <a:pt x="527" y="398"/>
                    <a:pt x="527" y="398"/>
                    <a:pt x="527" y="398"/>
                  </a:cubicBezTo>
                  <a:cubicBezTo>
                    <a:pt x="475" y="451"/>
                    <a:pt x="405" y="480"/>
                    <a:pt x="331" y="480"/>
                  </a:cubicBezTo>
                  <a:lnTo>
                    <a:pt x="299" y="480"/>
                  </a:lnTo>
                  <a:close/>
                  <a:moveTo>
                    <a:pt x="363" y="704"/>
                  </a:moveTo>
                  <a:cubicBezTo>
                    <a:pt x="363" y="542"/>
                    <a:pt x="363" y="542"/>
                    <a:pt x="363" y="542"/>
                  </a:cubicBezTo>
                  <a:cubicBezTo>
                    <a:pt x="442" y="535"/>
                    <a:pt x="515" y="500"/>
                    <a:pt x="572" y="444"/>
                  </a:cubicBezTo>
                  <a:cubicBezTo>
                    <a:pt x="585" y="431"/>
                    <a:pt x="585" y="431"/>
                    <a:pt x="585" y="431"/>
                  </a:cubicBezTo>
                  <a:cubicBezTo>
                    <a:pt x="649" y="502"/>
                    <a:pt x="741" y="544"/>
                    <a:pt x="837" y="544"/>
                  </a:cubicBezTo>
                  <a:cubicBezTo>
                    <a:pt x="875" y="544"/>
                    <a:pt x="875" y="544"/>
                    <a:pt x="875" y="544"/>
                  </a:cubicBezTo>
                  <a:cubicBezTo>
                    <a:pt x="875" y="704"/>
                    <a:pt x="875" y="704"/>
                    <a:pt x="875" y="704"/>
                  </a:cubicBezTo>
                  <a:cubicBezTo>
                    <a:pt x="875" y="750"/>
                    <a:pt x="862" y="794"/>
                    <a:pt x="840" y="832"/>
                  </a:cubicBezTo>
                  <a:cubicBezTo>
                    <a:pt x="619" y="832"/>
                    <a:pt x="619" y="832"/>
                    <a:pt x="619" y="832"/>
                  </a:cubicBezTo>
                  <a:cubicBezTo>
                    <a:pt x="619" y="896"/>
                    <a:pt x="619" y="896"/>
                    <a:pt x="619" y="896"/>
                  </a:cubicBezTo>
                  <a:cubicBezTo>
                    <a:pt x="788" y="896"/>
                    <a:pt x="788" y="896"/>
                    <a:pt x="788" y="896"/>
                  </a:cubicBezTo>
                  <a:cubicBezTo>
                    <a:pt x="743" y="935"/>
                    <a:pt x="684" y="960"/>
                    <a:pt x="619" y="960"/>
                  </a:cubicBezTo>
                  <a:cubicBezTo>
                    <a:pt x="478" y="960"/>
                    <a:pt x="363" y="845"/>
                    <a:pt x="363" y="704"/>
                  </a:cubicBezTo>
                  <a:moveTo>
                    <a:pt x="86" y="1376"/>
                  </a:moveTo>
                  <a:cubicBezTo>
                    <a:pt x="136" y="1209"/>
                    <a:pt x="136" y="1209"/>
                    <a:pt x="136" y="1209"/>
                  </a:cubicBezTo>
                  <a:cubicBezTo>
                    <a:pt x="153" y="1152"/>
                    <a:pt x="201" y="1109"/>
                    <a:pt x="261" y="1098"/>
                  </a:cubicBezTo>
                  <a:cubicBezTo>
                    <a:pt x="399" y="1073"/>
                    <a:pt x="399" y="1073"/>
                    <a:pt x="399" y="1073"/>
                  </a:cubicBezTo>
                  <a:cubicBezTo>
                    <a:pt x="477" y="1307"/>
                    <a:pt x="477" y="1307"/>
                    <a:pt x="477" y="1307"/>
                  </a:cubicBezTo>
                  <a:cubicBezTo>
                    <a:pt x="619" y="1165"/>
                    <a:pt x="619" y="1165"/>
                    <a:pt x="619" y="1165"/>
                  </a:cubicBezTo>
                  <a:cubicBezTo>
                    <a:pt x="761" y="1307"/>
                    <a:pt x="761" y="1307"/>
                    <a:pt x="761" y="1307"/>
                  </a:cubicBezTo>
                  <a:cubicBezTo>
                    <a:pt x="839" y="1073"/>
                    <a:pt x="839" y="1073"/>
                    <a:pt x="839" y="1073"/>
                  </a:cubicBezTo>
                  <a:cubicBezTo>
                    <a:pt x="978" y="1098"/>
                    <a:pt x="978" y="1098"/>
                    <a:pt x="978" y="1098"/>
                  </a:cubicBezTo>
                  <a:cubicBezTo>
                    <a:pt x="1037" y="1109"/>
                    <a:pt x="1085" y="1152"/>
                    <a:pt x="1102" y="1209"/>
                  </a:cubicBezTo>
                  <a:cubicBezTo>
                    <a:pt x="1152" y="1376"/>
                    <a:pt x="1152" y="1376"/>
                    <a:pt x="1152" y="1376"/>
                  </a:cubicBezTo>
                  <a:lnTo>
                    <a:pt x="86" y="13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39"/>
            <p:cNvSpPr>
              <a:spLocks noEditPoints="1"/>
            </p:cNvSpPr>
            <p:nvPr/>
          </p:nvSpPr>
          <p:spPr bwMode="auto">
            <a:xfrm>
              <a:off x="8305800" y="5635625"/>
              <a:ext cx="260350" cy="276225"/>
            </a:xfrm>
            <a:custGeom>
              <a:avLst/>
              <a:gdLst>
                <a:gd name="T0" fmla="*/ 521 w 768"/>
                <a:gd name="T1" fmla="*/ 576 h 808"/>
                <a:gd name="T2" fmla="*/ 672 w 768"/>
                <a:gd name="T3" fmla="*/ 576 h 808"/>
                <a:gd name="T4" fmla="*/ 768 w 768"/>
                <a:gd name="T5" fmla="*/ 480 h 808"/>
                <a:gd name="T6" fmla="*/ 768 w 768"/>
                <a:gd name="T7" fmla="*/ 96 h 808"/>
                <a:gd name="T8" fmla="*/ 672 w 768"/>
                <a:gd name="T9" fmla="*/ 0 h 808"/>
                <a:gd name="T10" fmla="*/ 96 w 768"/>
                <a:gd name="T11" fmla="*/ 0 h 808"/>
                <a:gd name="T12" fmla="*/ 0 w 768"/>
                <a:gd name="T13" fmla="*/ 96 h 808"/>
                <a:gd name="T14" fmla="*/ 0 w 768"/>
                <a:gd name="T15" fmla="*/ 480 h 808"/>
                <a:gd name="T16" fmla="*/ 96 w 768"/>
                <a:gd name="T17" fmla="*/ 576 h 808"/>
                <a:gd name="T18" fmla="*/ 245 w 768"/>
                <a:gd name="T19" fmla="*/ 576 h 808"/>
                <a:gd name="T20" fmla="*/ 555 w 768"/>
                <a:gd name="T21" fmla="*/ 808 h 808"/>
                <a:gd name="T22" fmla="*/ 521 w 768"/>
                <a:gd name="T23" fmla="*/ 576 h 808"/>
                <a:gd name="T24" fmla="*/ 267 w 768"/>
                <a:gd name="T25" fmla="*/ 512 h 808"/>
                <a:gd name="T26" fmla="*/ 96 w 768"/>
                <a:gd name="T27" fmla="*/ 512 h 808"/>
                <a:gd name="T28" fmla="*/ 64 w 768"/>
                <a:gd name="T29" fmla="*/ 480 h 808"/>
                <a:gd name="T30" fmla="*/ 64 w 768"/>
                <a:gd name="T31" fmla="*/ 96 h 808"/>
                <a:gd name="T32" fmla="*/ 96 w 768"/>
                <a:gd name="T33" fmla="*/ 64 h 808"/>
                <a:gd name="T34" fmla="*/ 672 w 768"/>
                <a:gd name="T35" fmla="*/ 64 h 808"/>
                <a:gd name="T36" fmla="*/ 704 w 768"/>
                <a:gd name="T37" fmla="*/ 96 h 808"/>
                <a:gd name="T38" fmla="*/ 704 w 768"/>
                <a:gd name="T39" fmla="*/ 480 h 808"/>
                <a:gd name="T40" fmla="*/ 672 w 768"/>
                <a:gd name="T41" fmla="*/ 512 h 808"/>
                <a:gd name="T42" fmla="*/ 448 w 768"/>
                <a:gd name="T43" fmla="*/ 512 h 808"/>
                <a:gd name="T44" fmla="*/ 469 w 768"/>
                <a:gd name="T45" fmla="*/ 664 h 808"/>
                <a:gd name="T46" fmla="*/ 267 w 768"/>
                <a:gd name="T47" fmla="*/ 51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8" h="808">
                  <a:moveTo>
                    <a:pt x="521" y="576"/>
                  </a:moveTo>
                  <a:cubicBezTo>
                    <a:pt x="672" y="576"/>
                    <a:pt x="672" y="576"/>
                    <a:pt x="672" y="576"/>
                  </a:cubicBezTo>
                  <a:cubicBezTo>
                    <a:pt x="725" y="576"/>
                    <a:pt x="768" y="532"/>
                    <a:pt x="768" y="480"/>
                  </a:cubicBezTo>
                  <a:cubicBezTo>
                    <a:pt x="768" y="96"/>
                    <a:pt x="768" y="96"/>
                    <a:pt x="768" y="96"/>
                  </a:cubicBezTo>
                  <a:cubicBezTo>
                    <a:pt x="768" y="43"/>
                    <a:pt x="725" y="0"/>
                    <a:pt x="672" y="0"/>
                  </a:cubicBezTo>
                  <a:cubicBezTo>
                    <a:pt x="96" y="0"/>
                    <a:pt x="96" y="0"/>
                    <a:pt x="96" y="0"/>
                  </a:cubicBezTo>
                  <a:cubicBezTo>
                    <a:pt x="43" y="0"/>
                    <a:pt x="0" y="43"/>
                    <a:pt x="0" y="96"/>
                  </a:cubicBezTo>
                  <a:cubicBezTo>
                    <a:pt x="0" y="480"/>
                    <a:pt x="0" y="480"/>
                    <a:pt x="0" y="480"/>
                  </a:cubicBezTo>
                  <a:cubicBezTo>
                    <a:pt x="0" y="532"/>
                    <a:pt x="43" y="576"/>
                    <a:pt x="96" y="576"/>
                  </a:cubicBezTo>
                  <a:cubicBezTo>
                    <a:pt x="245" y="576"/>
                    <a:pt x="245" y="576"/>
                    <a:pt x="245" y="576"/>
                  </a:cubicBezTo>
                  <a:cubicBezTo>
                    <a:pt x="555" y="808"/>
                    <a:pt x="555" y="808"/>
                    <a:pt x="555" y="808"/>
                  </a:cubicBezTo>
                  <a:lnTo>
                    <a:pt x="521" y="576"/>
                  </a:lnTo>
                  <a:close/>
                  <a:moveTo>
                    <a:pt x="267" y="512"/>
                  </a:moveTo>
                  <a:cubicBezTo>
                    <a:pt x="96" y="512"/>
                    <a:pt x="96" y="512"/>
                    <a:pt x="96" y="512"/>
                  </a:cubicBezTo>
                  <a:cubicBezTo>
                    <a:pt x="78" y="512"/>
                    <a:pt x="64" y="497"/>
                    <a:pt x="64" y="480"/>
                  </a:cubicBezTo>
                  <a:cubicBezTo>
                    <a:pt x="64" y="96"/>
                    <a:pt x="64" y="96"/>
                    <a:pt x="64" y="96"/>
                  </a:cubicBezTo>
                  <a:cubicBezTo>
                    <a:pt x="64" y="78"/>
                    <a:pt x="78" y="64"/>
                    <a:pt x="96" y="64"/>
                  </a:cubicBezTo>
                  <a:cubicBezTo>
                    <a:pt x="672" y="64"/>
                    <a:pt x="672" y="64"/>
                    <a:pt x="672" y="64"/>
                  </a:cubicBezTo>
                  <a:cubicBezTo>
                    <a:pt x="690" y="64"/>
                    <a:pt x="704" y="78"/>
                    <a:pt x="704" y="96"/>
                  </a:cubicBezTo>
                  <a:cubicBezTo>
                    <a:pt x="704" y="480"/>
                    <a:pt x="704" y="480"/>
                    <a:pt x="704" y="480"/>
                  </a:cubicBezTo>
                  <a:cubicBezTo>
                    <a:pt x="704" y="497"/>
                    <a:pt x="690" y="512"/>
                    <a:pt x="672" y="512"/>
                  </a:cubicBezTo>
                  <a:cubicBezTo>
                    <a:pt x="448" y="512"/>
                    <a:pt x="448" y="512"/>
                    <a:pt x="448" y="512"/>
                  </a:cubicBezTo>
                  <a:cubicBezTo>
                    <a:pt x="469" y="664"/>
                    <a:pt x="469" y="664"/>
                    <a:pt x="469" y="664"/>
                  </a:cubicBezTo>
                  <a:lnTo>
                    <a:pt x="267"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Rectangle 40"/>
            <p:cNvSpPr>
              <a:spLocks noChangeArrowheads="1"/>
            </p:cNvSpPr>
            <p:nvPr/>
          </p:nvSpPr>
          <p:spPr bwMode="auto">
            <a:xfrm>
              <a:off x="8348663" y="5680075"/>
              <a:ext cx="174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Rectangle 41"/>
            <p:cNvSpPr>
              <a:spLocks noChangeArrowheads="1"/>
            </p:cNvSpPr>
            <p:nvPr/>
          </p:nvSpPr>
          <p:spPr bwMode="auto">
            <a:xfrm>
              <a:off x="8348663" y="5767388"/>
              <a:ext cx="131763"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Freeform 42"/>
            <p:cNvSpPr>
              <a:spLocks noEditPoints="1"/>
            </p:cNvSpPr>
            <p:nvPr/>
          </p:nvSpPr>
          <p:spPr bwMode="auto">
            <a:xfrm>
              <a:off x="8785225" y="5635625"/>
              <a:ext cx="195263" cy="250825"/>
            </a:xfrm>
            <a:custGeom>
              <a:avLst/>
              <a:gdLst>
                <a:gd name="T0" fmla="*/ 480 w 576"/>
                <a:gd name="T1" fmla="*/ 502 h 736"/>
                <a:gd name="T2" fmla="*/ 576 w 576"/>
                <a:gd name="T3" fmla="*/ 288 h 736"/>
                <a:gd name="T4" fmla="*/ 288 w 576"/>
                <a:gd name="T5" fmla="*/ 0 h 736"/>
                <a:gd name="T6" fmla="*/ 0 w 576"/>
                <a:gd name="T7" fmla="*/ 288 h 736"/>
                <a:gd name="T8" fmla="*/ 96 w 576"/>
                <a:gd name="T9" fmla="*/ 502 h 736"/>
                <a:gd name="T10" fmla="*/ 96 w 576"/>
                <a:gd name="T11" fmla="*/ 544 h 736"/>
                <a:gd name="T12" fmla="*/ 32 w 576"/>
                <a:gd name="T13" fmla="*/ 544 h 736"/>
                <a:gd name="T14" fmla="*/ 32 w 576"/>
                <a:gd name="T15" fmla="*/ 608 h 736"/>
                <a:gd name="T16" fmla="*/ 96 w 576"/>
                <a:gd name="T17" fmla="*/ 608 h 736"/>
                <a:gd name="T18" fmla="*/ 96 w 576"/>
                <a:gd name="T19" fmla="*/ 736 h 736"/>
                <a:gd name="T20" fmla="*/ 480 w 576"/>
                <a:gd name="T21" fmla="*/ 736 h 736"/>
                <a:gd name="T22" fmla="*/ 480 w 576"/>
                <a:gd name="T23" fmla="*/ 608 h 736"/>
                <a:gd name="T24" fmla="*/ 544 w 576"/>
                <a:gd name="T25" fmla="*/ 608 h 736"/>
                <a:gd name="T26" fmla="*/ 544 w 576"/>
                <a:gd name="T27" fmla="*/ 544 h 736"/>
                <a:gd name="T28" fmla="*/ 480 w 576"/>
                <a:gd name="T29" fmla="*/ 544 h 736"/>
                <a:gd name="T30" fmla="*/ 480 w 576"/>
                <a:gd name="T31" fmla="*/ 502 h 736"/>
                <a:gd name="T32" fmla="*/ 148 w 576"/>
                <a:gd name="T33" fmla="*/ 462 h 736"/>
                <a:gd name="T34" fmla="*/ 64 w 576"/>
                <a:gd name="T35" fmla="*/ 288 h 736"/>
                <a:gd name="T36" fmla="*/ 288 w 576"/>
                <a:gd name="T37" fmla="*/ 64 h 736"/>
                <a:gd name="T38" fmla="*/ 512 w 576"/>
                <a:gd name="T39" fmla="*/ 288 h 736"/>
                <a:gd name="T40" fmla="*/ 428 w 576"/>
                <a:gd name="T41" fmla="*/ 462 h 736"/>
                <a:gd name="T42" fmla="*/ 416 w 576"/>
                <a:gd name="T43" fmla="*/ 472 h 736"/>
                <a:gd name="T44" fmla="*/ 416 w 576"/>
                <a:gd name="T45" fmla="*/ 544 h 736"/>
                <a:gd name="T46" fmla="*/ 320 w 576"/>
                <a:gd name="T47" fmla="*/ 544 h 736"/>
                <a:gd name="T48" fmla="*/ 320 w 576"/>
                <a:gd name="T49" fmla="*/ 378 h 736"/>
                <a:gd name="T50" fmla="*/ 384 w 576"/>
                <a:gd name="T51" fmla="*/ 288 h 736"/>
                <a:gd name="T52" fmla="*/ 288 w 576"/>
                <a:gd name="T53" fmla="*/ 192 h 736"/>
                <a:gd name="T54" fmla="*/ 192 w 576"/>
                <a:gd name="T55" fmla="*/ 288 h 736"/>
                <a:gd name="T56" fmla="*/ 256 w 576"/>
                <a:gd name="T57" fmla="*/ 378 h 736"/>
                <a:gd name="T58" fmla="*/ 256 w 576"/>
                <a:gd name="T59" fmla="*/ 544 h 736"/>
                <a:gd name="T60" fmla="*/ 160 w 576"/>
                <a:gd name="T61" fmla="*/ 544 h 736"/>
                <a:gd name="T62" fmla="*/ 160 w 576"/>
                <a:gd name="T63" fmla="*/ 472 h 736"/>
                <a:gd name="T64" fmla="*/ 148 w 576"/>
                <a:gd name="T65" fmla="*/ 462 h 736"/>
                <a:gd name="T66" fmla="*/ 256 w 576"/>
                <a:gd name="T67" fmla="*/ 288 h 736"/>
                <a:gd name="T68" fmla="*/ 288 w 576"/>
                <a:gd name="T69" fmla="*/ 256 h 736"/>
                <a:gd name="T70" fmla="*/ 320 w 576"/>
                <a:gd name="T71" fmla="*/ 288 h 736"/>
                <a:gd name="T72" fmla="*/ 288 w 576"/>
                <a:gd name="T73" fmla="*/ 320 h 736"/>
                <a:gd name="T74" fmla="*/ 256 w 576"/>
                <a:gd name="T75" fmla="*/ 288 h 736"/>
                <a:gd name="T76" fmla="*/ 416 w 576"/>
                <a:gd name="T77" fmla="*/ 672 h 736"/>
                <a:gd name="T78" fmla="*/ 160 w 576"/>
                <a:gd name="T79" fmla="*/ 672 h 736"/>
                <a:gd name="T80" fmla="*/ 160 w 576"/>
                <a:gd name="T81" fmla="*/ 608 h 736"/>
                <a:gd name="T82" fmla="*/ 416 w 576"/>
                <a:gd name="T83" fmla="*/ 608 h 736"/>
                <a:gd name="T84" fmla="*/ 416 w 576"/>
                <a:gd name="T85" fmla="*/ 6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6" h="736">
                  <a:moveTo>
                    <a:pt x="480" y="502"/>
                  </a:moveTo>
                  <a:cubicBezTo>
                    <a:pt x="541" y="447"/>
                    <a:pt x="576" y="370"/>
                    <a:pt x="576" y="288"/>
                  </a:cubicBezTo>
                  <a:cubicBezTo>
                    <a:pt x="576" y="129"/>
                    <a:pt x="447" y="0"/>
                    <a:pt x="288" y="0"/>
                  </a:cubicBezTo>
                  <a:cubicBezTo>
                    <a:pt x="129" y="0"/>
                    <a:pt x="0" y="129"/>
                    <a:pt x="0" y="288"/>
                  </a:cubicBezTo>
                  <a:cubicBezTo>
                    <a:pt x="0" y="370"/>
                    <a:pt x="35" y="447"/>
                    <a:pt x="96" y="502"/>
                  </a:cubicBezTo>
                  <a:cubicBezTo>
                    <a:pt x="96" y="544"/>
                    <a:pt x="96" y="544"/>
                    <a:pt x="96" y="544"/>
                  </a:cubicBezTo>
                  <a:cubicBezTo>
                    <a:pt x="32" y="544"/>
                    <a:pt x="32" y="544"/>
                    <a:pt x="32" y="544"/>
                  </a:cubicBezTo>
                  <a:cubicBezTo>
                    <a:pt x="32" y="608"/>
                    <a:pt x="32" y="608"/>
                    <a:pt x="32" y="608"/>
                  </a:cubicBezTo>
                  <a:cubicBezTo>
                    <a:pt x="96" y="608"/>
                    <a:pt x="96" y="608"/>
                    <a:pt x="96" y="608"/>
                  </a:cubicBezTo>
                  <a:cubicBezTo>
                    <a:pt x="96" y="736"/>
                    <a:pt x="96" y="736"/>
                    <a:pt x="96" y="736"/>
                  </a:cubicBezTo>
                  <a:cubicBezTo>
                    <a:pt x="480" y="736"/>
                    <a:pt x="480" y="736"/>
                    <a:pt x="480" y="736"/>
                  </a:cubicBezTo>
                  <a:cubicBezTo>
                    <a:pt x="480" y="608"/>
                    <a:pt x="480" y="608"/>
                    <a:pt x="480" y="608"/>
                  </a:cubicBezTo>
                  <a:cubicBezTo>
                    <a:pt x="544" y="608"/>
                    <a:pt x="544" y="608"/>
                    <a:pt x="544" y="608"/>
                  </a:cubicBezTo>
                  <a:cubicBezTo>
                    <a:pt x="544" y="544"/>
                    <a:pt x="544" y="544"/>
                    <a:pt x="544" y="544"/>
                  </a:cubicBezTo>
                  <a:cubicBezTo>
                    <a:pt x="480" y="544"/>
                    <a:pt x="480" y="544"/>
                    <a:pt x="480" y="544"/>
                  </a:cubicBezTo>
                  <a:lnTo>
                    <a:pt x="480" y="502"/>
                  </a:lnTo>
                  <a:close/>
                  <a:moveTo>
                    <a:pt x="148" y="462"/>
                  </a:moveTo>
                  <a:cubicBezTo>
                    <a:pt x="95" y="419"/>
                    <a:pt x="64" y="356"/>
                    <a:pt x="64" y="288"/>
                  </a:cubicBezTo>
                  <a:cubicBezTo>
                    <a:pt x="64" y="164"/>
                    <a:pt x="165" y="64"/>
                    <a:pt x="288" y="64"/>
                  </a:cubicBezTo>
                  <a:cubicBezTo>
                    <a:pt x="411" y="64"/>
                    <a:pt x="512" y="164"/>
                    <a:pt x="512" y="288"/>
                  </a:cubicBezTo>
                  <a:cubicBezTo>
                    <a:pt x="512" y="356"/>
                    <a:pt x="481" y="419"/>
                    <a:pt x="428" y="462"/>
                  </a:cubicBezTo>
                  <a:cubicBezTo>
                    <a:pt x="416" y="472"/>
                    <a:pt x="416" y="472"/>
                    <a:pt x="416" y="472"/>
                  </a:cubicBezTo>
                  <a:cubicBezTo>
                    <a:pt x="416" y="544"/>
                    <a:pt x="416" y="544"/>
                    <a:pt x="416" y="544"/>
                  </a:cubicBezTo>
                  <a:cubicBezTo>
                    <a:pt x="320" y="544"/>
                    <a:pt x="320" y="544"/>
                    <a:pt x="320" y="544"/>
                  </a:cubicBezTo>
                  <a:cubicBezTo>
                    <a:pt x="320" y="378"/>
                    <a:pt x="320" y="378"/>
                    <a:pt x="320" y="378"/>
                  </a:cubicBezTo>
                  <a:cubicBezTo>
                    <a:pt x="357" y="364"/>
                    <a:pt x="384" y="329"/>
                    <a:pt x="384" y="288"/>
                  </a:cubicBezTo>
                  <a:cubicBezTo>
                    <a:pt x="384" y="235"/>
                    <a:pt x="341" y="192"/>
                    <a:pt x="288" y="192"/>
                  </a:cubicBezTo>
                  <a:cubicBezTo>
                    <a:pt x="235" y="192"/>
                    <a:pt x="192" y="235"/>
                    <a:pt x="192" y="288"/>
                  </a:cubicBezTo>
                  <a:cubicBezTo>
                    <a:pt x="192" y="329"/>
                    <a:pt x="219" y="364"/>
                    <a:pt x="256" y="378"/>
                  </a:cubicBezTo>
                  <a:cubicBezTo>
                    <a:pt x="256" y="544"/>
                    <a:pt x="256" y="544"/>
                    <a:pt x="256" y="544"/>
                  </a:cubicBezTo>
                  <a:cubicBezTo>
                    <a:pt x="160" y="544"/>
                    <a:pt x="160" y="544"/>
                    <a:pt x="160" y="544"/>
                  </a:cubicBezTo>
                  <a:cubicBezTo>
                    <a:pt x="160" y="472"/>
                    <a:pt x="160" y="472"/>
                    <a:pt x="160" y="472"/>
                  </a:cubicBezTo>
                  <a:lnTo>
                    <a:pt x="148" y="462"/>
                  </a:lnTo>
                  <a:close/>
                  <a:moveTo>
                    <a:pt x="256" y="288"/>
                  </a:moveTo>
                  <a:cubicBezTo>
                    <a:pt x="256" y="270"/>
                    <a:pt x="270" y="256"/>
                    <a:pt x="288" y="256"/>
                  </a:cubicBezTo>
                  <a:cubicBezTo>
                    <a:pt x="306" y="256"/>
                    <a:pt x="320" y="270"/>
                    <a:pt x="320" y="288"/>
                  </a:cubicBezTo>
                  <a:cubicBezTo>
                    <a:pt x="320" y="305"/>
                    <a:pt x="306" y="320"/>
                    <a:pt x="288" y="320"/>
                  </a:cubicBezTo>
                  <a:cubicBezTo>
                    <a:pt x="270" y="320"/>
                    <a:pt x="256" y="305"/>
                    <a:pt x="256" y="288"/>
                  </a:cubicBezTo>
                  <a:moveTo>
                    <a:pt x="416" y="672"/>
                  </a:moveTo>
                  <a:cubicBezTo>
                    <a:pt x="160" y="672"/>
                    <a:pt x="160" y="672"/>
                    <a:pt x="160" y="672"/>
                  </a:cubicBezTo>
                  <a:cubicBezTo>
                    <a:pt x="160" y="608"/>
                    <a:pt x="160" y="608"/>
                    <a:pt x="160" y="608"/>
                  </a:cubicBezTo>
                  <a:cubicBezTo>
                    <a:pt x="416" y="608"/>
                    <a:pt x="416" y="608"/>
                    <a:pt x="416" y="608"/>
                  </a:cubicBezTo>
                  <a:lnTo>
                    <a:pt x="416"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 name="Rectangle 43"/>
            <p:cNvSpPr>
              <a:spLocks noChangeArrowheads="1"/>
            </p:cNvSpPr>
            <p:nvPr/>
          </p:nvSpPr>
          <p:spPr bwMode="auto">
            <a:xfrm>
              <a:off x="8348663" y="5722938"/>
              <a:ext cx="1746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Rectangle 44"/>
            <p:cNvSpPr>
              <a:spLocks noChangeArrowheads="1"/>
            </p:cNvSpPr>
            <p:nvPr/>
          </p:nvSpPr>
          <p:spPr bwMode="auto">
            <a:xfrm>
              <a:off x="8501063" y="5767388"/>
              <a:ext cx="222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5" name="Picture Placeholder 14">
            <a:extLst>
              <a:ext uri="{FF2B5EF4-FFF2-40B4-BE49-F238E27FC236}">
                <a16:creationId xmlns:a16="http://schemas.microsoft.com/office/drawing/2014/main" id="{1176A492-D0ED-4480-8E1B-D84397651A76}"/>
              </a:ext>
            </a:extLst>
          </p:cNvPr>
          <p:cNvSpPr>
            <a:spLocks noGrp="1"/>
          </p:cNvSpPr>
          <p:nvPr>
            <p:ph type="pic" sz="quarter" idx="122"/>
          </p:nvPr>
        </p:nvSpPr>
        <p:spPr/>
      </p:sp>
    </p:spTree>
    <p:extLst>
      <p:ext uri="{BB962C8B-B14F-4D97-AF65-F5344CB8AC3E}">
        <p14:creationId xmlns:p14="http://schemas.microsoft.com/office/powerpoint/2010/main" val="31803559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0"/>
            <a:ext cx="2895600" cy="3057525"/>
          </a:xfrm>
          <a:prstGeom prst="rect">
            <a:avLst/>
          </a:prstGeom>
          <a:solidFill>
            <a:schemeClr val="accent1">
              <a:alpha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Rectangle 3"/>
          <p:cNvSpPr/>
          <p:nvPr/>
        </p:nvSpPr>
        <p:spPr bwMode="auto">
          <a:xfrm>
            <a:off x="8721751" y="4581525"/>
            <a:ext cx="422249" cy="561975"/>
          </a:xfrm>
          <a:prstGeom prst="rect">
            <a:avLst/>
          </a:prstGeom>
          <a:solidFill>
            <a:schemeClr val="accent1">
              <a:alpha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 name="3">
            <a:extLst>
              <a:ext uri="{FF2B5EF4-FFF2-40B4-BE49-F238E27FC236}">
                <a16:creationId xmlns:a16="http://schemas.microsoft.com/office/drawing/2014/main" id="{D7AC1464-9E86-44A2-ABB9-20E60AEF7C6C}"/>
              </a:ext>
            </a:extLst>
          </p:cNvPr>
          <p:cNvSpPr txBox="1"/>
          <p:nvPr/>
        </p:nvSpPr>
        <p:spPr>
          <a:xfrm>
            <a:off x="4338084" y="2127354"/>
            <a:ext cx="4378351" cy="1015663"/>
          </a:xfrm>
          <a:prstGeom prst="rect">
            <a:avLst/>
          </a:prstGeom>
          <a:noFill/>
        </p:spPr>
        <p:txBody>
          <a:bodyPr wrap="square" lIns="0" tIns="0" rIns="0" bIns="0" rtlCol="0" anchor="ctr">
            <a:spAutoFit/>
          </a:bodyPr>
          <a:lstStyle/>
          <a:p>
            <a:pPr>
              <a:lnSpc>
                <a:spcPct val="150000"/>
              </a:lnSpc>
            </a:pPr>
            <a:r>
              <a:rPr lang="en-US" sz="11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a:t>
            </a:r>
            <a:r>
              <a:rPr lang="en-US" sz="1100" b="1" dirty="0">
                <a:solidFill>
                  <a:schemeClr val="tx1">
                    <a:lumMod val="75000"/>
                    <a:lumOff val="25000"/>
                  </a:schemeClr>
                </a:solidFill>
              </a:rPr>
              <a:t>.”</a:t>
            </a:r>
          </a:p>
        </p:txBody>
      </p:sp>
      <p:sp>
        <p:nvSpPr>
          <p:cNvPr id="6" name="Rectangle 5"/>
          <p:cNvSpPr/>
          <p:nvPr/>
        </p:nvSpPr>
        <p:spPr>
          <a:xfrm>
            <a:off x="6908833" y="3223071"/>
            <a:ext cx="1807602" cy="307777"/>
          </a:xfrm>
          <a:prstGeom prst="rect">
            <a:avLst/>
          </a:prstGeom>
        </p:spPr>
        <p:txBody>
          <a:bodyPr wrap="square" anchor="ctr">
            <a:spAutoFit/>
          </a:bodyPr>
          <a:lstStyle/>
          <a:p>
            <a:pPr lvl="0" algn="ctr"/>
            <a:r>
              <a:rPr lang="en-US" sz="1400" dirty="0">
                <a:solidFill>
                  <a:schemeClr val="tx1">
                    <a:lumMod val="75000"/>
                    <a:lumOff val="25000"/>
                  </a:schemeClr>
                </a:solidFill>
              </a:rPr>
              <a:t> </a:t>
            </a:r>
            <a:r>
              <a:rPr lang="en-US" sz="1400" dirty="0">
                <a:solidFill>
                  <a:schemeClr val="accent1"/>
                </a:solidFill>
              </a:rPr>
              <a:t>~ </a:t>
            </a:r>
            <a:r>
              <a:rPr lang="en-US" sz="1400" b="1" dirty="0">
                <a:solidFill>
                  <a:schemeClr val="accent1"/>
                </a:solidFill>
              </a:rPr>
              <a:t>Example Name</a:t>
            </a:r>
          </a:p>
        </p:txBody>
      </p:sp>
      <p:sp>
        <p:nvSpPr>
          <p:cNvPr id="7" name="3">
            <a:extLst>
              <a:ext uri="{FF2B5EF4-FFF2-40B4-BE49-F238E27FC236}">
                <a16:creationId xmlns:a16="http://schemas.microsoft.com/office/drawing/2014/main" id="{D7AC1464-9E86-44A2-ABB9-20E60AEF7C6C}"/>
              </a:ext>
            </a:extLst>
          </p:cNvPr>
          <p:cNvSpPr txBox="1"/>
          <p:nvPr/>
        </p:nvSpPr>
        <p:spPr>
          <a:xfrm>
            <a:off x="4338084" y="1580863"/>
            <a:ext cx="3990167" cy="246221"/>
          </a:xfrm>
          <a:prstGeom prst="rect">
            <a:avLst/>
          </a:prstGeom>
          <a:noFill/>
        </p:spPr>
        <p:txBody>
          <a:bodyPr wrap="square" lIns="0" tIns="0" rIns="0" bIns="0" rtlCol="0" anchor="ctr">
            <a:spAutoFit/>
          </a:bodyPr>
          <a:lstStyle/>
          <a:p>
            <a:r>
              <a:rPr lang="en-US" sz="1600" b="1" dirty="0">
                <a:solidFill>
                  <a:schemeClr val="tx1">
                    <a:lumMod val="75000"/>
                    <a:lumOff val="25000"/>
                  </a:schemeClr>
                </a:solidFill>
              </a:rPr>
              <a:t>OUR COMPANY'S </a:t>
            </a:r>
            <a:r>
              <a:rPr lang="en-US" sz="1600" b="1" dirty="0">
                <a:solidFill>
                  <a:schemeClr val="accent1"/>
                </a:solidFill>
              </a:rPr>
              <a:t>DIRECTOR MESSAGE</a:t>
            </a:r>
          </a:p>
        </p:txBody>
      </p:sp>
      <p:grpSp>
        <p:nvGrpSpPr>
          <p:cNvPr id="23" name="Group 22"/>
          <p:cNvGrpSpPr/>
          <p:nvPr/>
        </p:nvGrpSpPr>
        <p:grpSpPr>
          <a:xfrm>
            <a:off x="7431514" y="3594357"/>
            <a:ext cx="762240" cy="199898"/>
            <a:chOff x="3168360" y="3288614"/>
            <a:chExt cx="1157303" cy="303502"/>
          </a:xfrm>
        </p:grpSpPr>
        <p:grpSp>
          <p:nvGrpSpPr>
            <p:cNvPr id="24" name="Group 23"/>
            <p:cNvGrpSpPr/>
            <p:nvPr userDrawn="1"/>
          </p:nvGrpSpPr>
          <p:grpSpPr>
            <a:xfrm>
              <a:off x="3168360" y="3288614"/>
              <a:ext cx="303502" cy="303502"/>
              <a:chOff x="2818317" y="3377514"/>
              <a:chExt cx="303502" cy="303502"/>
            </a:xfrm>
          </p:grpSpPr>
          <p:sp>
            <p:nvSpPr>
              <p:cNvPr id="31" name="Oval 30"/>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32"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25" name="Group 24"/>
            <p:cNvGrpSpPr/>
            <p:nvPr userDrawn="1"/>
          </p:nvGrpSpPr>
          <p:grpSpPr>
            <a:xfrm>
              <a:off x="3595261" y="3288614"/>
              <a:ext cx="303502" cy="303502"/>
              <a:chOff x="3300598" y="3377514"/>
              <a:chExt cx="303502" cy="303502"/>
            </a:xfrm>
          </p:grpSpPr>
          <p:sp>
            <p:nvSpPr>
              <p:cNvPr id="29" name="Oval 28"/>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30"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26" name="Group 25"/>
            <p:cNvGrpSpPr/>
            <p:nvPr userDrawn="1"/>
          </p:nvGrpSpPr>
          <p:grpSpPr>
            <a:xfrm>
              <a:off x="4022161" y="3288614"/>
              <a:ext cx="303502" cy="303502"/>
              <a:chOff x="3829280" y="3377514"/>
              <a:chExt cx="303502" cy="303502"/>
            </a:xfrm>
          </p:grpSpPr>
          <p:sp>
            <p:nvSpPr>
              <p:cNvPr id="27" name="Oval 26"/>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28"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36" name="Rectangle 35"/>
          <p:cNvSpPr/>
          <p:nvPr/>
        </p:nvSpPr>
        <p:spPr>
          <a:xfrm>
            <a:off x="4338083" y="1349247"/>
            <a:ext cx="2263440" cy="153888"/>
          </a:xfrm>
          <a:prstGeom prst="rect">
            <a:avLst/>
          </a:prstGeom>
        </p:spPr>
        <p:txBody>
          <a:bodyPr wrap="none" lIns="0" tIns="0" rIns="0" bIns="0" anchor="ctr">
            <a:spAutoFit/>
          </a:bodyPr>
          <a:lstStyle/>
          <a:p>
            <a:r>
              <a:rPr lang="en-US" sz="1000" dirty="0"/>
              <a:t>BUSINESS PRESENTATION TEMPLATE</a:t>
            </a:r>
          </a:p>
        </p:txBody>
      </p:sp>
      <p:grpSp>
        <p:nvGrpSpPr>
          <p:cNvPr id="37" name="Group 36"/>
          <p:cNvGrpSpPr/>
          <p:nvPr/>
        </p:nvGrpSpPr>
        <p:grpSpPr>
          <a:xfrm>
            <a:off x="4338083" y="2061929"/>
            <a:ext cx="908679" cy="37502"/>
            <a:chOff x="5775560" y="3550610"/>
            <a:chExt cx="1211574" cy="103652"/>
          </a:xfrm>
        </p:grpSpPr>
        <p:sp>
          <p:nvSpPr>
            <p:cNvPr id="38" name="Rectangle 37"/>
            <p:cNvSpPr/>
            <p:nvPr/>
          </p:nvSpPr>
          <p:spPr bwMode="auto">
            <a:xfrm rot="10800000">
              <a:off x="5775560" y="3550610"/>
              <a:ext cx="223343" cy="103652"/>
            </a:xfrm>
            <a:prstGeom prst="rect">
              <a:avLst/>
            </a:prstGeom>
            <a:solidFill>
              <a:schemeClr val="accent1"/>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sp>
          <p:nvSpPr>
            <p:cNvPr id="39" name="Rectangle 38"/>
            <p:cNvSpPr/>
            <p:nvPr/>
          </p:nvSpPr>
          <p:spPr bwMode="auto">
            <a:xfrm rot="10800000">
              <a:off x="5973210" y="3550610"/>
              <a:ext cx="223343" cy="103652"/>
            </a:xfrm>
            <a:prstGeom prst="rect">
              <a:avLst/>
            </a:prstGeom>
            <a:solidFill>
              <a:schemeClr val="accent2"/>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sp>
          <p:nvSpPr>
            <p:cNvPr id="40" name="Rectangle 39"/>
            <p:cNvSpPr/>
            <p:nvPr/>
          </p:nvSpPr>
          <p:spPr bwMode="auto">
            <a:xfrm rot="10800000">
              <a:off x="6170858" y="3550610"/>
              <a:ext cx="223343" cy="103652"/>
            </a:xfrm>
            <a:prstGeom prst="rect">
              <a:avLst/>
            </a:prstGeom>
            <a:solidFill>
              <a:schemeClr val="accent3"/>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sp>
          <p:nvSpPr>
            <p:cNvPr id="41" name="Rectangle 40"/>
            <p:cNvSpPr/>
            <p:nvPr/>
          </p:nvSpPr>
          <p:spPr bwMode="auto">
            <a:xfrm rot="10800000">
              <a:off x="6368505" y="3550610"/>
              <a:ext cx="223343" cy="103652"/>
            </a:xfrm>
            <a:prstGeom prst="rect">
              <a:avLst/>
            </a:prstGeom>
            <a:solidFill>
              <a:schemeClr val="accent4"/>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sp>
          <p:nvSpPr>
            <p:cNvPr id="42" name="Rectangle 41"/>
            <p:cNvSpPr/>
            <p:nvPr/>
          </p:nvSpPr>
          <p:spPr bwMode="auto">
            <a:xfrm rot="10800000">
              <a:off x="6566152" y="3550610"/>
              <a:ext cx="223343" cy="103652"/>
            </a:xfrm>
            <a:prstGeom prst="rect">
              <a:avLst/>
            </a:prstGeom>
            <a:solidFill>
              <a:schemeClr val="accent5"/>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sp>
          <p:nvSpPr>
            <p:cNvPr id="43" name="Rectangle 42"/>
            <p:cNvSpPr/>
            <p:nvPr/>
          </p:nvSpPr>
          <p:spPr bwMode="auto">
            <a:xfrm rot="10800000">
              <a:off x="6763791" y="3550610"/>
              <a:ext cx="223343" cy="103652"/>
            </a:xfrm>
            <a:prstGeom prst="rect">
              <a:avLst/>
            </a:prstGeom>
            <a:solidFill>
              <a:schemeClr val="accent6"/>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grpSp>
      <p:sp>
        <p:nvSpPr>
          <p:cNvPr id="8" name="Picture Placeholder 7">
            <a:extLst>
              <a:ext uri="{FF2B5EF4-FFF2-40B4-BE49-F238E27FC236}">
                <a16:creationId xmlns:a16="http://schemas.microsoft.com/office/drawing/2014/main" id="{C7CA118E-D7B1-4FE2-80D7-801B5DBF5D05}"/>
              </a:ext>
            </a:extLst>
          </p:cNvPr>
          <p:cNvSpPr>
            <a:spLocks noGrp="1"/>
          </p:cNvSpPr>
          <p:nvPr>
            <p:ph type="pic" sz="quarter" idx="108"/>
          </p:nvPr>
        </p:nvSpPr>
        <p:spPr/>
      </p:sp>
    </p:spTree>
    <p:extLst>
      <p:ext uri="{BB962C8B-B14F-4D97-AF65-F5344CB8AC3E}">
        <p14:creationId xmlns:p14="http://schemas.microsoft.com/office/powerpoint/2010/main" val="970660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Freeform 48"/>
          <p:cNvSpPr/>
          <p:nvPr/>
        </p:nvSpPr>
        <p:spPr bwMode="auto">
          <a:xfrm>
            <a:off x="5332815" y="2437937"/>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0" name="TextBox 49"/>
          <p:cNvSpPr txBox="1"/>
          <p:nvPr/>
        </p:nvSpPr>
        <p:spPr>
          <a:xfrm>
            <a:off x="5716766" y="2456432"/>
            <a:ext cx="3021140"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sp>
        <p:nvSpPr>
          <p:cNvPr id="52" name="TextBox 51"/>
          <p:cNvSpPr txBox="1"/>
          <p:nvPr/>
        </p:nvSpPr>
        <p:spPr>
          <a:xfrm>
            <a:off x="5332815" y="1564017"/>
            <a:ext cx="3430185" cy="692497"/>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a:t>
            </a:r>
            <a:r>
              <a:rPr lang="en-US" sz="900" dirty="0">
                <a:solidFill>
                  <a:schemeClr val="tx1">
                    <a:lumMod val="75000"/>
                    <a:lumOff val="25000"/>
                  </a:schemeClr>
                </a:solidFill>
              </a:rPr>
              <a:t>description </a:t>
            </a:r>
            <a:r>
              <a:rPr lang="en-US" sz="1000" dirty="0">
                <a:solidFill>
                  <a:schemeClr val="tx1">
                    <a:lumMod val="75000"/>
                    <a:lumOff val="25000"/>
                  </a:schemeClr>
                </a:solidFill>
              </a:rPr>
              <a:t>here. This text is fully editable. It can be replaced with your own style. You can change its color or font size. </a:t>
            </a:r>
          </a:p>
        </p:txBody>
      </p:sp>
      <p:sp>
        <p:nvSpPr>
          <p:cNvPr id="53" name="Rectangle 52"/>
          <p:cNvSpPr/>
          <p:nvPr/>
        </p:nvSpPr>
        <p:spPr>
          <a:xfrm>
            <a:off x="5332815" y="865925"/>
            <a:ext cx="3405091" cy="415498"/>
          </a:xfrm>
          <a:prstGeom prst="rect">
            <a:avLst/>
          </a:prstGeom>
        </p:spPr>
        <p:txBody>
          <a:bodyPr wrap="square" lIns="0" tIns="0" rIns="0" bIns="0" anchor="ctr">
            <a:spAutoFit/>
          </a:bodyPr>
          <a:lstStyle/>
          <a:p>
            <a:r>
              <a:rPr lang="en-US" sz="2700" b="1" dirty="0">
                <a:solidFill>
                  <a:schemeClr val="accent1"/>
                </a:solidFill>
              </a:rPr>
              <a:t>COMPANY PROFILE</a:t>
            </a:r>
          </a:p>
        </p:txBody>
      </p:sp>
      <p:sp>
        <p:nvSpPr>
          <p:cNvPr id="54" name="3">
            <a:extLst>
              <a:ext uri="{FF2B5EF4-FFF2-40B4-BE49-F238E27FC236}">
                <a16:creationId xmlns:a16="http://schemas.microsoft.com/office/drawing/2014/main" id="{D7AC1464-9E86-44A2-ABB9-20E60AEF7C6C}"/>
              </a:ext>
            </a:extLst>
          </p:cNvPr>
          <p:cNvSpPr txBox="1"/>
          <p:nvPr/>
        </p:nvSpPr>
        <p:spPr>
          <a:xfrm>
            <a:off x="5332815" y="621223"/>
            <a:ext cx="3405091"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sp>
        <p:nvSpPr>
          <p:cNvPr id="61" name="Freeform 60"/>
          <p:cNvSpPr/>
          <p:nvPr/>
        </p:nvSpPr>
        <p:spPr bwMode="auto">
          <a:xfrm>
            <a:off x="5332815" y="2810474"/>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2" name="TextBox 61"/>
          <p:cNvSpPr txBox="1"/>
          <p:nvPr/>
        </p:nvSpPr>
        <p:spPr>
          <a:xfrm>
            <a:off x="5716766" y="2828969"/>
            <a:ext cx="3021140"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sp>
        <p:nvSpPr>
          <p:cNvPr id="64" name="Freeform 63"/>
          <p:cNvSpPr/>
          <p:nvPr/>
        </p:nvSpPr>
        <p:spPr bwMode="auto">
          <a:xfrm>
            <a:off x="5332815" y="3183011"/>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5" name="TextBox 64"/>
          <p:cNvSpPr txBox="1"/>
          <p:nvPr/>
        </p:nvSpPr>
        <p:spPr>
          <a:xfrm>
            <a:off x="5716766" y="3201506"/>
            <a:ext cx="3021140"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sp>
        <p:nvSpPr>
          <p:cNvPr id="67" name="Freeform 66"/>
          <p:cNvSpPr/>
          <p:nvPr/>
        </p:nvSpPr>
        <p:spPr bwMode="auto">
          <a:xfrm>
            <a:off x="5332815" y="3555548"/>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8" name="TextBox 67"/>
          <p:cNvSpPr txBox="1"/>
          <p:nvPr/>
        </p:nvSpPr>
        <p:spPr>
          <a:xfrm>
            <a:off x="5716766" y="3574043"/>
            <a:ext cx="3021140"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sp>
        <p:nvSpPr>
          <p:cNvPr id="70" name="Freeform 69"/>
          <p:cNvSpPr/>
          <p:nvPr/>
        </p:nvSpPr>
        <p:spPr bwMode="auto">
          <a:xfrm>
            <a:off x="5332815" y="3928085"/>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1" name="TextBox 70"/>
          <p:cNvSpPr txBox="1"/>
          <p:nvPr/>
        </p:nvSpPr>
        <p:spPr>
          <a:xfrm>
            <a:off x="5716766" y="3946580"/>
            <a:ext cx="3021140"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sp>
        <p:nvSpPr>
          <p:cNvPr id="73" name="Freeform 72"/>
          <p:cNvSpPr/>
          <p:nvPr/>
        </p:nvSpPr>
        <p:spPr bwMode="auto">
          <a:xfrm>
            <a:off x="5332815" y="4300621"/>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4" name="TextBox 73"/>
          <p:cNvSpPr txBox="1"/>
          <p:nvPr/>
        </p:nvSpPr>
        <p:spPr>
          <a:xfrm>
            <a:off x="5716766" y="4319116"/>
            <a:ext cx="3021140"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cxnSp>
        <p:nvCxnSpPr>
          <p:cNvPr id="51" name="Straight Connector 50"/>
          <p:cNvCxnSpPr/>
          <p:nvPr/>
        </p:nvCxnSpPr>
        <p:spPr>
          <a:xfrm>
            <a:off x="5664199" y="2548765"/>
            <a:ext cx="1719581"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5664199" y="2921302"/>
            <a:ext cx="1719581"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5664199" y="3293839"/>
            <a:ext cx="1719581"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5664199" y="3666376"/>
            <a:ext cx="1719581"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5664199" y="4038913"/>
            <a:ext cx="1719581"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5664199" y="4411449"/>
            <a:ext cx="1719581"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76" name="Group 75"/>
          <p:cNvGrpSpPr/>
          <p:nvPr/>
        </p:nvGrpSpPr>
        <p:grpSpPr>
          <a:xfrm>
            <a:off x="5332815" y="1384396"/>
            <a:ext cx="945826" cy="39525"/>
            <a:chOff x="5454974" y="1391277"/>
            <a:chExt cx="945826" cy="39525"/>
          </a:xfrm>
        </p:grpSpPr>
        <p:sp>
          <p:nvSpPr>
            <p:cNvPr id="77"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8"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9"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0"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1"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3" name="Picture Placeholder 2">
            <a:extLst>
              <a:ext uri="{FF2B5EF4-FFF2-40B4-BE49-F238E27FC236}">
                <a16:creationId xmlns:a16="http://schemas.microsoft.com/office/drawing/2014/main" id="{DA5F4FA7-52CB-4ADC-BD90-D794DA1EF0C1}"/>
              </a:ext>
            </a:extLst>
          </p:cNvPr>
          <p:cNvSpPr>
            <a:spLocks noGrp="1"/>
          </p:cNvSpPr>
          <p:nvPr>
            <p:ph type="pic" sz="quarter" idx="109"/>
          </p:nvPr>
        </p:nvSpPr>
        <p:spPr/>
      </p:sp>
      <p:sp>
        <p:nvSpPr>
          <p:cNvPr id="5" name="Picture Placeholder 4">
            <a:extLst>
              <a:ext uri="{FF2B5EF4-FFF2-40B4-BE49-F238E27FC236}">
                <a16:creationId xmlns:a16="http://schemas.microsoft.com/office/drawing/2014/main" id="{BD124C05-0D02-4FD5-83D2-51683AD4FF3B}"/>
              </a:ext>
            </a:extLst>
          </p:cNvPr>
          <p:cNvSpPr>
            <a:spLocks noGrp="1"/>
          </p:cNvSpPr>
          <p:nvPr>
            <p:ph type="pic" sz="quarter" idx="108"/>
          </p:nvPr>
        </p:nvSpPr>
        <p:spPr/>
      </p:sp>
    </p:spTree>
    <p:extLst>
      <p:ext uri="{BB962C8B-B14F-4D97-AF65-F5344CB8AC3E}">
        <p14:creationId xmlns:p14="http://schemas.microsoft.com/office/powerpoint/2010/main" val="968830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C1441A7-6809-414B-B521-1F21522613B4}"/>
              </a:ext>
            </a:extLst>
          </p:cNvPr>
          <p:cNvSpPr>
            <a:spLocks noGrp="1"/>
          </p:cNvSpPr>
          <p:nvPr>
            <p:ph type="pic" sz="quarter" idx="108"/>
          </p:nvPr>
        </p:nvSpPr>
        <p:spPr/>
      </p:sp>
      <p:sp>
        <p:nvSpPr>
          <p:cNvPr id="3" name="Rectangle 2"/>
          <p:cNvSpPr/>
          <p:nvPr/>
        </p:nvSpPr>
        <p:spPr bwMode="auto">
          <a:xfrm>
            <a:off x="4305300" y="742950"/>
            <a:ext cx="4426306" cy="4039384"/>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44" name="3">
            <a:extLst>
              <a:ext uri="{FF2B5EF4-FFF2-40B4-BE49-F238E27FC236}">
                <a16:creationId xmlns:a16="http://schemas.microsoft.com/office/drawing/2014/main" id="{ED6BEFEA-521F-4552-A068-7A8476AD49BE}"/>
              </a:ext>
            </a:extLst>
          </p:cNvPr>
          <p:cNvSpPr txBox="1"/>
          <p:nvPr/>
        </p:nvSpPr>
        <p:spPr>
          <a:xfrm>
            <a:off x="4702531" y="3332936"/>
            <a:ext cx="3631844" cy="1169551"/>
          </a:xfrm>
          <a:prstGeom prst="rect">
            <a:avLst/>
          </a:prstGeom>
          <a:noFill/>
        </p:spPr>
        <p:txBody>
          <a:bodyPr wrap="square" lIns="0" tIns="0" rIns="0" bIns="0" rtlCol="0" anchor="ctr">
            <a:spAutoFit/>
          </a:bodyPr>
          <a:lstStyle/>
          <a:p>
            <a:pPr algn="ctr"/>
            <a:r>
              <a:rPr lang="en-US" sz="4000" b="1" dirty="0">
                <a:solidFill>
                  <a:schemeClr val="bg1"/>
                </a:solidFill>
                <a:ea typeface="Roboto Light" pitchFamily="2" charset="0"/>
              </a:rPr>
              <a:t>COMPANY </a:t>
            </a:r>
            <a:r>
              <a:rPr lang="en-US" sz="3600" b="1" dirty="0">
                <a:solidFill>
                  <a:schemeClr val="bg1"/>
                </a:solidFill>
                <a:ea typeface="Roboto Light" pitchFamily="2" charset="0"/>
              </a:rPr>
              <a:t>PROMISED</a:t>
            </a:r>
          </a:p>
        </p:txBody>
      </p:sp>
      <p:sp>
        <p:nvSpPr>
          <p:cNvPr id="147" name="Freeform: Shape 16">
            <a:extLst>
              <a:ext uri="{FF2B5EF4-FFF2-40B4-BE49-F238E27FC236}">
                <a16:creationId xmlns:a16="http://schemas.microsoft.com/office/drawing/2014/main" id="{76965853-3F37-41E6-8DB5-466CD3F98F98}"/>
              </a:ext>
            </a:extLst>
          </p:cNvPr>
          <p:cNvSpPr/>
          <p:nvPr/>
        </p:nvSpPr>
        <p:spPr>
          <a:xfrm>
            <a:off x="5407381" y="1022797"/>
            <a:ext cx="2222144" cy="2237194"/>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dirty="0"/>
          </a:p>
        </p:txBody>
      </p:sp>
      <p:grpSp>
        <p:nvGrpSpPr>
          <p:cNvPr id="162" name="Group 161"/>
          <p:cNvGrpSpPr/>
          <p:nvPr/>
        </p:nvGrpSpPr>
        <p:grpSpPr>
          <a:xfrm>
            <a:off x="5950306" y="1375334"/>
            <a:ext cx="1136294" cy="1532120"/>
            <a:chOff x="6151563" y="5878513"/>
            <a:chExt cx="528637" cy="712788"/>
          </a:xfrm>
          <a:solidFill>
            <a:schemeClr val="accent1"/>
          </a:solidFill>
        </p:grpSpPr>
        <p:sp>
          <p:nvSpPr>
            <p:cNvPr id="163" name="Freeform 138"/>
            <p:cNvSpPr>
              <a:spLocks/>
            </p:cNvSpPr>
            <p:nvPr/>
          </p:nvSpPr>
          <p:spPr bwMode="auto">
            <a:xfrm>
              <a:off x="6151563" y="6132513"/>
              <a:ext cx="73025" cy="20638"/>
            </a:xfrm>
            <a:custGeom>
              <a:avLst/>
              <a:gdLst>
                <a:gd name="T0" fmla="*/ 211 w 246"/>
                <a:gd name="T1" fmla="*/ 0 h 70"/>
                <a:gd name="T2" fmla="*/ 35 w 246"/>
                <a:gd name="T3" fmla="*/ 0 h 70"/>
                <a:gd name="T4" fmla="*/ 0 w 246"/>
                <a:gd name="T5" fmla="*/ 35 h 70"/>
                <a:gd name="T6" fmla="*/ 35 w 246"/>
                <a:gd name="T7" fmla="*/ 70 h 70"/>
                <a:gd name="T8" fmla="*/ 211 w 246"/>
                <a:gd name="T9" fmla="*/ 70 h 70"/>
                <a:gd name="T10" fmla="*/ 246 w 246"/>
                <a:gd name="T11" fmla="*/ 35 h 70"/>
                <a:gd name="T12" fmla="*/ 211 w 246"/>
                <a:gd name="T13" fmla="*/ 0 h 70"/>
              </a:gdLst>
              <a:ahLst/>
              <a:cxnLst>
                <a:cxn ang="0">
                  <a:pos x="T0" y="T1"/>
                </a:cxn>
                <a:cxn ang="0">
                  <a:pos x="T2" y="T3"/>
                </a:cxn>
                <a:cxn ang="0">
                  <a:pos x="T4" y="T5"/>
                </a:cxn>
                <a:cxn ang="0">
                  <a:pos x="T6" y="T7"/>
                </a:cxn>
                <a:cxn ang="0">
                  <a:pos x="T8" y="T9"/>
                </a:cxn>
                <a:cxn ang="0">
                  <a:pos x="T10" y="T11"/>
                </a:cxn>
                <a:cxn ang="0">
                  <a:pos x="T12" y="T13"/>
                </a:cxn>
              </a:cxnLst>
              <a:rect l="0" t="0" r="r" b="b"/>
              <a:pathLst>
                <a:path w="246" h="70">
                  <a:moveTo>
                    <a:pt x="211" y="0"/>
                  </a:moveTo>
                  <a:cubicBezTo>
                    <a:pt x="35" y="0"/>
                    <a:pt x="35" y="0"/>
                    <a:pt x="35" y="0"/>
                  </a:cubicBezTo>
                  <a:cubicBezTo>
                    <a:pt x="16" y="0"/>
                    <a:pt x="0" y="16"/>
                    <a:pt x="0" y="35"/>
                  </a:cubicBezTo>
                  <a:cubicBezTo>
                    <a:pt x="0" y="54"/>
                    <a:pt x="16" y="70"/>
                    <a:pt x="35" y="70"/>
                  </a:cubicBezTo>
                  <a:cubicBezTo>
                    <a:pt x="211" y="70"/>
                    <a:pt x="211" y="70"/>
                    <a:pt x="211" y="70"/>
                  </a:cubicBezTo>
                  <a:cubicBezTo>
                    <a:pt x="230" y="70"/>
                    <a:pt x="246" y="54"/>
                    <a:pt x="246" y="35"/>
                  </a:cubicBezTo>
                  <a:cubicBezTo>
                    <a:pt x="246" y="16"/>
                    <a:pt x="230" y="0"/>
                    <a:pt x="2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 name="Freeform 139"/>
            <p:cNvSpPr>
              <a:spLocks/>
            </p:cNvSpPr>
            <p:nvPr/>
          </p:nvSpPr>
          <p:spPr bwMode="auto">
            <a:xfrm>
              <a:off x="6607175" y="6132513"/>
              <a:ext cx="73025" cy="20638"/>
            </a:xfrm>
            <a:custGeom>
              <a:avLst/>
              <a:gdLst>
                <a:gd name="T0" fmla="*/ 211 w 246"/>
                <a:gd name="T1" fmla="*/ 0 h 70"/>
                <a:gd name="T2" fmla="*/ 35 w 246"/>
                <a:gd name="T3" fmla="*/ 0 h 70"/>
                <a:gd name="T4" fmla="*/ 0 w 246"/>
                <a:gd name="T5" fmla="*/ 35 h 70"/>
                <a:gd name="T6" fmla="*/ 35 w 246"/>
                <a:gd name="T7" fmla="*/ 70 h 70"/>
                <a:gd name="T8" fmla="*/ 211 w 246"/>
                <a:gd name="T9" fmla="*/ 70 h 70"/>
                <a:gd name="T10" fmla="*/ 246 w 246"/>
                <a:gd name="T11" fmla="*/ 35 h 70"/>
                <a:gd name="T12" fmla="*/ 211 w 246"/>
                <a:gd name="T13" fmla="*/ 0 h 70"/>
              </a:gdLst>
              <a:ahLst/>
              <a:cxnLst>
                <a:cxn ang="0">
                  <a:pos x="T0" y="T1"/>
                </a:cxn>
                <a:cxn ang="0">
                  <a:pos x="T2" y="T3"/>
                </a:cxn>
                <a:cxn ang="0">
                  <a:pos x="T4" y="T5"/>
                </a:cxn>
                <a:cxn ang="0">
                  <a:pos x="T6" y="T7"/>
                </a:cxn>
                <a:cxn ang="0">
                  <a:pos x="T8" y="T9"/>
                </a:cxn>
                <a:cxn ang="0">
                  <a:pos x="T10" y="T11"/>
                </a:cxn>
                <a:cxn ang="0">
                  <a:pos x="T12" y="T13"/>
                </a:cxn>
              </a:cxnLst>
              <a:rect l="0" t="0" r="r" b="b"/>
              <a:pathLst>
                <a:path w="246" h="70">
                  <a:moveTo>
                    <a:pt x="211" y="0"/>
                  </a:moveTo>
                  <a:cubicBezTo>
                    <a:pt x="35" y="0"/>
                    <a:pt x="35" y="0"/>
                    <a:pt x="35" y="0"/>
                  </a:cubicBezTo>
                  <a:cubicBezTo>
                    <a:pt x="16" y="0"/>
                    <a:pt x="0" y="16"/>
                    <a:pt x="0" y="35"/>
                  </a:cubicBezTo>
                  <a:cubicBezTo>
                    <a:pt x="0" y="54"/>
                    <a:pt x="16" y="70"/>
                    <a:pt x="35" y="70"/>
                  </a:cubicBezTo>
                  <a:cubicBezTo>
                    <a:pt x="211" y="70"/>
                    <a:pt x="211" y="70"/>
                    <a:pt x="211" y="70"/>
                  </a:cubicBezTo>
                  <a:cubicBezTo>
                    <a:pt x="230" y="70"/>
                    <a:pt x="246" y="54"/>
                    <a:pt x="246" y="35"/>
                  </a:cubicBezTo>
                  <a:cubicBezTo>
                    <a:pt x="246" y="16"/>
                    <a:pt x="230" y="0"/>
                    <a:pt x="2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 name="Freeform 140"/>
            <p:cNvSpPr>
              <a:spLocks/>
            </p:cNvSpPr>
            <p:nvPr/>
          </p:nvSpPr>
          <p:spPr bwMode="auto">
            <a:xfrm>
              <a:off x="6405563" y="5878513"/>
              <a:ext cx="20637" cy="73025"/>
            </a:xfrm>
            <a:custGeom>
              <a:avLst/>
              <a:gdLst>
                <a:gd name="T0" fmla="*/ 35 w 70"/>
                <a:gd name="T1" fmla="*/ 0 h 245"/>
                <a:gd name="T2" fmla="*/ 0 w 70"/>
                <a:gd name="T3" fmla="*/ 35 h 245"/>
                <a:gd name="T4" fmla="*/ 0 w 70"/>
                <a:gd name="T5" fmla="*/ 211 h 245"/>
                <a:gd name="T6" fmla="*/ 35 w 70"/>
                <a:gd name="T7" fmla="*/ 245 h 245"/>
                <a:gd name="T8" fmla="*/ 70 w 70"/>
                <a:gd name="T9" fmla="*/ 211 h 245"/>
                <a:gd name="T10" fmla="*/ 70 w 70"/>
                <a:gd name="T11" fmla="*/ 35 h 245"/>
                <a:gd name="T12" fmla="*/ 35 w 70"/>
                <a:gd name="T13" fmla="*/ 0 h 245"/>
              </a:gdLst>
              <a:ahLst/>
              <a:cxnLst>
                <a:cxn ang="0">
                  <a:pos x="T0" y="T1"/>
                </a:cxn>
                <a:cxn ang="0">
                  <a:pos x="T2" y="T3"/>
                </a:cxn>
                <a:cxn ang="0">
                  <a:pos x="T4" y="T5"/>
                </a:cxn>
                <a:cxn ang="0">
                  <a:pos x="T6" y="T7"/>
                </a:cxn>
                <a:cxn ang="0">
                  <a:pos x="T8" y="T9"/>
                </a:cxn>
                <a:cxn ang="0">
                  <a:pos x="T10" y="T11"/>
                </a:cxn>
                <a:cxn ang="0">
                  <a:pos x="T12" y="T13"/>
                </a:cxn>
              </a:cxnLst>
              <a:rect l="0" t="0" r="r" b="b"/>
              <a:pathLst>
                <a:path w="70" h="245">
                  <a:moveTo>
                    <a:pt x="35" y="0"/>
                  </a:moveTo>
                  <a:cubicBezTo>
                    <a:pt x="16" y="0"/>
                    <a:pt x="0" y="16"/>
                    <a:pt x="0" y="35"/>
                  </a:cubicBezTo>
                  <a:cubicBezTo>
                    <a:pt x="0" y="211"/>
                    <a:pt x="0" y="211"/>
                    <a:pt x="0" y="211"/>
                  </a:cubicBezTo>
                  <a:cubicBezTo>
                    <a:pt x="0" y="230"/>
                    <a:pt x="16" y="245"/>
                    <a:pt x="35" y="245"/>
                  </a:cubicBezTo>
                  <a:cubicBezTo>
                    <a:pt x="54" y="245"/>
                    <a:pt x="70" y="230"/>
                    <a:pt x="70" y="211"/>
                  </a:cubicBezTo>
                  <a:cubicBezTo>
                    <a:pt x="70" y="35"/>
                    <a:pt x="70" y="35"/>
                    <a:pt x="70" y="35"/>
                  </a:cubicBezTo>
                  <a:cubicBezTo>
                    <a:pt x="70" y="16"/>
                    <a:pt x="54"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 name="Freeform 141"/>
            <p:cNvSpPr>
              <a:spLocks/>
            </p:cNvSpPr>
            <p:nvPr/>
          </p:nvSpPr>
          <p:spPr bwMode="auto">
            <a:xfrm>
              <a:off x="6183313" y="6230938"/>
              <a:ext cx="69850" cy="50800"/>
            </a:xfrm>
            <a:custGeom>
              <a:avLst/>
              <a:gdLst>
                <a:gd name="T0" fmla="*/ 222 w 231"/>
                <a:gd name="T1" fmla="*/ 22 h 167"/>
                <a:gd name="T2" fmla="*/ 174 w 231"/>
                <a:gd name="T3" fmla="*/ 9 h 167"/>
                <a:gd name="T4" fmla="*/ 22 w 231"/>
                <a:gd name="T5" fmla="*/ 97 h 167"/>
                <a:gd name="T6" fmla="*/ 9 w 231"/>
                <a:gd name="T7" fmla="*/ 145 h 167"/>
                <a:gd name="T8" fmla="*/ 57 w 231"/>
                <a:gd name="T9" fmla="*/ 157 h 167"/>
                <a:gd name="T10" fmla="*/ 209 w 231"/>
                <a:gd name="T11" fmla="*/ 70 h 167"/>
                <a:gd name="T12" fmla="*/ 222 w 231"/>
                <a:gd name="T13" fmla="*/ 22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22" y="22"/>
                  </a:moveTo>
                  <a:cubicBezTo>
                    <a:pt x="212" y="6"/>
                    <a:pt x="191" y="0"/>
                    <a:pt x="174" y="9"/>
                  </a:cubicBezTo>
                  <a:cubicBezTo>
                    <a:pt x="22" y="97"/>
                    <a:pt x="22" y="97"/>
                    <a:pt x="22" y="97"/>
                  </a:cubicBezTo>
                  <a:cubicBezTo>
                    <a:pt x="5" y="107"/>
                    <a:pt x="0" y="128"/>
                    <a:pt x="9" y="145"/>
                  </a:cubicBezTo>
                  <a:cubicBezTo>
                    <a:pt x="19" y="161"/>
                    <a:pt x="40" y="167"/>
                    <a:pt x="57" y="157"/>
                  </a:cubicBezTo>
                  <a:cubicBezTo>
                    <a:pt x="209" y="70"/>
                    <a:pt x="209" y="70"/>
                    <a:pt x="209" y="70"/>
                  </a:cubicBezTo>
                  <a:cubicBezTo>
                    <a:pt x="226" y="60"/>
                    <a:pt x="231" y="39"/>
                    <a:pt x="22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7" name="Freeform 142"/>
            <p:cNvSpPr>
              <a:spLocks/>
            </p:cNvSpPr>
            <p:nvPr/>
          </p:nvSpPr>
          <p:spPr bwMode="auto">
            <a:xfrm>
              <a:off x="6578600" y="6003926"/>
              <a:ext cx="68262" cy="50800"/>
            </a:xfrm>
            <a:custGeom>
              <a:avLst/>
              <a:gdLst>
                <a:gd name="T0" fmla="*/ 222 w 231"/>
                <a:gd name="T1" fmla="*/ 22 h 167"/>
                <a:gd name="T2" fmla="*/ 174 w 231"/>
                <a:gd name="T3" fmla="*/ 9 h 167"/>
                <a:gd name="T4" fmla="*/ 22 w 231"/>
                <a:gd name="T5" fmla="*/ 97 h 167"/>
                <a:gd name="T6" fmla="*/ 9 w 231"/>
                <a:gd name="T7" fmla="*/ 145 h 167"/>
                <a:gd name="T8" fmla="*/ 57 w 231"/>
                <a:gd name="T9" fmla="*/ 157 h 167"/>
                <a:gd name="T10" fmla="*/ 209 w 231"/>
                <a:gd name="T11" fmla="*/ 70 h 167"/>
                <a:gd name="T12" fmla="*/ 222 w 231"/>
                <a:gd name="T13" fmla="*/ 22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22" y="22"/>
                  </a:moveTo>
                  <a:cubicBezTo>
                    <a:pt x="212" y="6"/>
                    <a:pt x="191" y="0"/>
                    <a:pt x="174" y="9"/>
                  </a:cubicBezTo>
                  <a:cubicBezTo>
                    <a:pt x="22" y="97"/>
                    <a:pt x="22" y="97"/>
                    <a:pt x="22" y="97"/>
                  </a:cubicBezTo>
                  <a:cubicBezTo>
                    <a:pt x="5" y="107"/>
                    <a:pt x="0" y="128"/>
                    <a:pt x="9" y="145"/>
                  </a:cubicBezTo>
                  <a:cubicBezTo>
                    <a:pt x="19" y="161"/>
                    <a:pt x="40" y="167"/>
                    <a:pt x="57" y="157"/>
                  </a:cubicBezTo>
                  <a:cubicBezTo>
                    <a:pt x="209" y="70"/>
                    <a:pt x="209" y="70"/>
                    <a:pt x="209" y="70"/>
                  </a:cubicBezTo>
                  <a:cubicBezTo>
                    <a:pt x="226" y="60"/>
                    <a:pt x="231" y="39"/>
                    <a:pt x="22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8" name="Freeform 143"/>
            <p:cNvSpPr>
              <a:spLocks/>
            </p:cNvSpPr>
            <p:nvPr/>
          </p:nvSpPr>
          <p:spPr bwMode="auto">
            <a:xfrm>
              <a:off x="6503988" y="5911851"/>
              <a:ext cx="50800" cy="68263"/>
            </a:xfrm>
            <a:custGeom>
              <a:avLst/>
              <a:gdLst>
                <a:gd name="T0" fmla="*/ 145 w 167"/>
                <a:gd name="T1" fmla="*/ 9 h 231"/>
                <a:gd name="T2" fmla="*/ 97 w 167"/>
                <a:gd name="T3" fmla="*/ 22 h 231"/>
                <a:gd name="T4" fmla="*/ 9 w 167"/>
                <a:gd name="T5" fmla="*/ 174 h 231"/>
                <a:gd name="T6" fmla="*/ 22 w 167"/>
                <a:gd name="T7" fmla="*/ 222 h 231"/>
                <a:gd name="T8" fmla="*/ 70 w 167"/>
                <a:gd name="T9" fmla="*/ 209 h 231"/>
                <a:gd name="T10" fmla="*/ 158 w 167"/>
                <a:gd name="T11" fmla="*/ 57 h 231"/>
                <a:gd name="T12" fmla="*/ 145 w 167"/>
                <a:gd name="T13" fmla="*/ 9 h 231"/>
              </a:gdLst>
              <a:ahLst/>
              <a:cxnLst>
                <a:cxn ang="0">
                  <a:pos x="T0" y="T1"/>
                </a:cxn>
                <a:cxn ang="0">
                  <a:pos x="T2" y="T3"/>
                </a:cxn>
                <a:cxn ang="0">
                  <a:pos x="T4" y="T5"/>
                </a:cxn>
                <a:cxn ang="0">
                  <a:pos x="T6" y="T7"/>
                </a:cxn>
                <a:cxn ang="0">
                  <a:pos x="T8" y="T9"/>
                </a:cxn>
                <a:cxn ang="0">
                  <a:pos x="T10" y="T11"/>
                </a:cxn>
                <a:cxn ang="0">
                  <a:pos x="T12" y="T13"/>
                </a:cxn>
              </a:cxnLst>
              <a:rect l="0" t="0" r="r" b="b"/>
              <a:pathLst>
                <a:path w="167" h="231">
                  <a:moveTo>
                    <a:pt x="145" y="9"/>
                  </a:moveTo>
                  <a:cubicBezTo>
                    <a:pt x="128" y="0"/>
                    <a:pt x="107" y="5"/>
                    <a:pt x="97" y="22"/>
                  </a:cubicBezTo>
                  <a:cubicBezTo>
                    <a:pt x="9" y="174"/>
                    <a:pt x="9" y="174"/>
                    <a:pt x="9" y="174"/>
                  </a:cubicBezTo>
                  <a:cubicBezTo>
                    <a:pt x="0" y="191"/>
                    <a:pt x="6" y="212"/>
                    <a:pt x="22" y="222"/>
                  </a:cubicBezTo>
                  <a:cubicBezTo>
                    <a:pt x="39" y="231"/>
                    <a:pt x="60" y="225"/>
                    <a:pt x="70" y="209"/>
                  </a:cubicBezTo>
                  <a:cubicBezTo>
                    <a:pt x="158" y="57"/>
                    <a:pt x="158" y="57"/>
                    <a:pt x="158" y="57"/>
                  </a:cubicBezTo>
                  <a:cubicBezTo>
                    <a:pt x="167" y="40"/>
                    <a:pt x="161" y="19"/>
                    <a:pt x="14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 name="Freeform 144"/>
            <p:cNvSpPr>
              <a:spLocks/>
            </p:cNvSpPr>
            <p:nvPr/>
          </p:nvSpPr>
          <p:spPr bwMode="auto">
            <a:xfrm>
              <a:off x="6276975" y="5911851"/>
              <a:ext cx="49212" cy="68263"/>
            </a:xfrm>
            <a:custGeom>
              <a:avLst/>
              <a:gdLst>
                <a:gd name="T0" fmla="*/ 158 w 167"/>
                <a:gd name="T1" fmla="*/ 174 h 231"/>
                <a:gd name="T2" fmla="*/ 70 w 167"/>
                <a:gd name="T3" fmla="*/ 22 h 231"/>
                <a:gd name="T4" fmla="*/ 22 w 167"/>
                <a:gd name="T5" fmla="*/ 9 h 231"/>
                <a:gd name="T6" fmla="*/ 9 w 167"/>
                <a:gd name="T7" fmla="*/ 57 h 231"/>
                <a:gd name="T8" fmla="*/ 97 w 167"/>
                <a:gd name="T9" fmla="*/ 209 h 231"/>
                <a:gd name="T10" fmla="*/ 145 w 167"/>
                <a:gd name="T11" fmla="*/ 222 h 231"/>
                <a:gd name="T12" fmla="*/ 158 w 167"/>
                <a:gd name="T13" fmla="*/ 174 h 231"/>
              </a:gdLst>
              <a:ahLst/>
              <a:cxnLst>
                <a:cxn ang="0">
                  <a:pos x="T0" y="T1"/>
                </a:cxn>
                <a:cxn ang="0">
                  <a:pos x="T2" y="T3"/>
                </a:cxn>
                <a:cxn ang="0">
                  <a:pos x="T4" y="T5"/>
                </a:cxn>
                <a:cxn ang="0">
                  <a:pos x="T6" y="T7"/>
                </a:cxn>
                <a:cxn ang="0">
                  <a:pos x="T8" y="T9"/>
                </a:cxn>
                <a:cxn ang="0">
                  <a:pos x="T10" y="T11"/>
                </a:cxn>
                <a:cxn ang="0">
                  <a:pos x="T12" y="T13"/>
                </a:cxn>
              </a:cxnLst>
              <a:rect l="0" t="0" r="r" b="b"/>
              <a:pathLst>
                <a:path w="167" h="231">
                  <a:moveTo>
                    <a:pt x="158" y="174"/>
                  </a:moveTo>
                  <a:cubicBezTo>
                    <a:pt x="70" y="22"/>
                    <a:pt x="70" y="22"/>
                    <a:pt x="70" y="22"/>
                  </a:cubicBezTo>
                  <a:cubicBezTo>
                    <a:pt x="60" y="5"/>
                    <a:pt x="39" y="0"/>
                    <a:pt x="22" y="9"/>
                  </a:cubicBezTo>
                  <a:cubicBezTo>
                    <a:pt x="6" y="19"/>
                    <a:pt x="0" y="40"/>
                    <a:pt x="9" y="57"/>
                  </a:cubicBezTo>
                  <a:cubicBezTo>
                    <a:pt x="97" y="209"/>
                    <a:pt x="97" y="209"/>
                    <a:pt x="97" y="209"/>
                  </a:cubicBezTo>
                  <a:cubicBezTo>
                    <a:pt x="107" y="225"/>
                    <a:pt x="128" y="231"/>
                    <a:pt x="145" y="222"/>
                  </a:cubicBezTo>
                  <a:cubicBezTo>
                    <a:pt x="161" y="212"/>
                    <a:pt x="167" y="191"/>
                    <a:pt x="158"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 name="Freeform 145"/>
            <p:cNvSpPr>
              <a:spLocks/>
            </p:cNvSpPr>
            <p:nvPr/>
          </p:nvSpPr>
          <p:spPr bwMode="auto">
            <a:xfrm>
              <a:off x="6578600" y="6230938"/>
              <a:ext cx="68262" cy="50800"/>
            </a:xfrm>
            <a:custGeom>
              <a:avLst/>
              <a:gdLst>
                <a:gd name="T0" fmla="*/ 209 w 231"/>
                <a:gd name="T1" fmla="*/ 97 h 167"/>
                <a:gd name="T2" fmla="*/ 57 w 231"/>
                <a:gd name="T3" fmla="*/ 9 h 167"/>
                <a:gd name="T4" fmla="*/ 9 w 231"/>
                <a:gd name="T5" fmla="*/ 22 h 167"/>
                <a:gd name="T6" fmla="*/ 22 w 231"/>
                <a:gd name="T7" fmla="*/ 70 h 167"/>
                <a:gd name="T8" fmla="*/ 174 w 231"/>
                <a:gd name="T9" fmla="*/ 157 h 167"/>
                <a:gd name="T10" fmla="*/ 222 w 231"/>
                <a:gd name="T11" fmla="*/ 145 h 167"/>
                <a:gd name="T12" fmla="*/ 209 w 231"/>
                <a:gd name="T13" fmla="*/ 97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09" y="97"/>
                  </a:moveTo>
                  <a:cubicBezTo>
                    <a:pt x="57" y="9"/>
                    <a:pt x="57" y="9"/>
                    <a:pt x="57" y="9"/>
                  </a:cubicBezTo>
                  <a:cubicBezTo>
                    <a:pt x="40" y="0"/>
                    <a:pt x="19" y="6"/>
                    <a:pt x="9" y="22"/>
                  </a:cubicBezTo>
                  <a:cubicBezTo>
                    <a:pt x="0" y="39"/>
                    <a:pt x="5" y="60"/>
                    <a:pt x="22" y="70"/>
                  </a:cubicBezTo>
                  <a:cubicBezTo>
                    <a:pt x="174" y="157"/>
                    <a:pt x="174" y="157"/>
                    <a:pt x="174" y="157"/>
                  </a:cubicBezTo>
                  <a:cubicBezTo>
                    <a:pt x="191" y="167"/>
                    <a:pt x="212" y="161"/>
                    <a:pt x="222" y="145"/>
                  </a:cubicBezTo>
                  <a:cubicBezTo>
                    <a:pt x="231" y="128"/>
                    <a:pt x="226" y="107"/>
                    <a:pt x="209"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 name="Freeform 146"/>
            <p:cNvSpPr>
              <a:spLocks/>
            </p:cNvSpPr>
            <p:nvPr/>
          </p:nvSpPr>
          <p:spPr bwMode="auto">
            <a:xfrm>
              <a:off x="6183313" y="6003926"/>
              <a:ext cx="69850" cy="50800"/>
            </a:xfrm>
            <a:custGeom>
              <a:avLst/>
              <a:gdLst>
                <a:gd name="T0" fmla="*/ 209 w 231"/>
                <a:gd name="T1" fmla="*/ 97 h 167"/>
                <a:gd name="T2" fmla="*/ 57 w 231"/>
                <a:gd name="T3" fmla="*/ 9 h 167"/>
                <a:gd name="T4" fmla="*/ 9 w 231"/>
                <a:gd name="T5" fmla="*/ 22 h 167"/>
                <a:gd name="T6" fmla="*/ 22 w 231"/>
                <a:gd name="T7" fmla="*/ 70 h 167"/>
                <a:gd name="T8" fmla="*/ 174 w 231"/>
                <a:gd name="T9" fmla="*/ 157 h 167"/>
                <a:gd name="T10" fmla="*/ 222 w 231"/>
                <a:gd name="T11" fmla="*/ 145 h 167"/>
                <a:gd name="T12" fmla="*/ 209 w 231"/>
                <a:gd name="T13" fmla="*/ 97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09" y="97"/>
                  </a:moveTo>
                  <a:cubicBezTo>
                    <a:pt x="57" y="9"/>
                    <a:pt x="57" y="9"/>
                    <a:pt x="57" y="9"/>
                  </a:cubicBezTo>
                  <a:cubicBezTo>
                    <a:pt x="40" y="0"/>
                    <a:pt x="19" y="6"/>
                    <a:pt x="9" y="22"/>
                  </a:cubicBezTo>
                  <a:cubicBezTo>
                    <a:pt x="0" y="39"/>
                    <a:pt x="5" y="60"/>
                    <a:pt x="22" y="70"/>
                  </a:cubicBezTo>
                  <a:cubicBezTo>
                    <a:pt x="174" y="157"/>
                    <a:pt x="174" y="157"/>
                    <a:pt x="174" y="157"/>
                  </a:cubicBezTo>
                  <a:cubicBezTo>
                    <a:pt x="191" y="167"/>
                    <a:pt x="212" y="161"/>
                    <a:pt x="222" y="145"/>
                  </a:cubicBezTo>
                  <a:cubicBezTo>
                    <a:pt x="231" y="128"/>
                    <a:pt x="226" y="107"/>
                    <a:pt x="209"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2" name="Freeform 147"/>
            <p:cNvSpPr>
              <a:spLocks noEditPoints="1"/>
            </p:cNvSpPr>
            <p:nvPr/>
          </p:nvSpPr>
          <p:spPr bwMode="auto">
            <a:xfrm>
              <a:off x="6238875" y="5964238"/>
              <a:ext cx="350837" cy="627063"/>
            </a:xfrm>
            <a:custGeom>
              <a:avLst/>
              <a:gdLst>
                <a:gd name="T0" fmla="*/ 1101 w 1177"/>
                <a:gd name="T1" fmla="*/ 682 h 2110"/>
                <a:gd name="T2" fmla="*/ 750 w 1177"/>
                <a:gd name="T3" fmla="*/ 1126 h 2110"/>
                <a:gd name="T4" fmla="*/ 701 w 1177"/>
                <a:gd name="T5" fmla="*/ 1243 h 2110"/>
                <a:gd name="T6" fmla="*/ 714 w 1177"/>
                <a:gd name="T7" fmla="*/ 817 h 2110"/>
                <a:gd name="T8" fmla="*/ 799 w 1177"/>
                <a:gd name="T9" fmla="*/ 670 h 2110"/>
                <a:gd name="T10" fmla="*/ 673 w 1177"/>
                <a:gd name="T11" fmla="*/ 586 h 2110"/>
                <a:gd name="T12" fmla="*/ 673 w 1177"/>
                <a:gd name="T13" fmla="*/ 656 h 2110"/>
                <a:gd name="T14" fmla="*/ 729 w 1177"/>
                <a:gd name="T15" fmla="*/ 670 h 2110"/>
                <a:gd name="T16" fmla="*/ 714 w 1177"/>
                <a:gd name="T17" fmla="*/ 748 h 2110"/>
                <a:gd name="T18" fmla="*/ 455 w 1177"/>
                <a:gd name="T19" fmla="*/ 733 h 2110"/>
                <a:gd name="T20" fmla="*/ 470 w 1177"/>
                <a:gd name="T21" fmla="*/ 656 h 2110"/>
                <a:gd name="T22" fmla="*/ 545 w 1177"/>
                <a:gd name="T23" fmla="*/ 621 h 2110"/>
                <a:gd name="T24" fmla="*/ 470 w 1177"/>
                <a:gd name="T25" fmla="*/ 586 h 2110"/>
                <a:gd name="T26" fmla="*/ 385 w 1177"/>
                <a:gd name="T27" fmla="*/ 733 h 2110"/>
                <a:gd name="T28" fmla="*/ 483 w 1177"/>
                <a:gd name="T29" fmla="*/ 817 h 2110"/>
                <a:gd name="T30" fmla="*/ 434 w 1177"/>
                <a:gd name="T31" fmla="*/ 1243 h 2110"/>
                <a:gd name="T32" fmla="*/ 400 w 1177"/>
                <a:gd name="T33" fmla="*/ 1074 h 2110"/>
                <a:gd name="T34" fmla="*/ 579 w 1177"/>
                <a:gd name="T35" fmla="*/ 77 h 2110"/>
                <a:gd name="T36" fmla="*/ 1144 w 1177"/>
                <a:gd name="T37" fmla="*/ 560 h 2110"/>
                <a:gd name="T38" fmla="*/ 578 w 1177"/>
                <a:gd name="T39" fmla="*/ 7 h 2110"/>
                <a:gd name="T40" fmla="*/ 364 w 1177"/>
                <a:gd name="T41" fmla="*/ 1134 h 2110"/>
                <a:gd name="T42" fmla="*/ 293 w 1177"/>
                <a:gd name="T43" fmla="*/ 1327 h 2110"/>
                <a:gd name="T44" fmla="*/ 377 w 1177"/>
                <a:gd name="T45" fmla="*/ 1474 h 2110"/>
                <a:gd name="T46" fmla="*/ 385 w 1177"/>
                <a:gd name="T47" fmla="*/ 1707 h 2110"/>
                <a:gd name="T48" fmla="*/ 388 w 1177"/>
                <a:gd name="T49" fmla="*/ 1720 h 2110"/>
                <a:gd name="T50" fmla="*/ 654 w 1177"/>
                <a:gd name="T51" fmla="*/ 2050 h 2110"/>
                <a:gd name="T52" fmla="*/ 799 w 1177"/>
                <a:gd name="T53" fmla="*/ 1707 h 2110"/>
                <a:gd name="T54" fmla="*/ 807 w 1177"/>
                <a:gd name="T55" fmla="*/ 1474 h 2110"/>
                <a:gd name="T56" fmla="*/ 891 w 1177"/>
                <a:gd name="T57" fmla="*/ 1327 h 2110"/>
                <a:gd name="T58" fmla="*/ 820 w 1177"/>
                <a:gd name="T59" fmla="*/ 1134 h 2110"/>
                <a:gd name="T60" fmla="*/ 1141 w 1177"/>
                <a:gd name="T61" fmla="*/ 654 h 2110"/>
                <a:gd name="T62" fmla="*/ 631 w 1177"/>
                <a:gd name="T63" fmla="*/ 817 h 2110"/>
                <a:gd name="T64" fmla="*/ 553 w 1177"/>
                <a:gd name="T65" fmla="*/ 1243 h 2110"/>
                <a:gd name="T66" fmla="*/ 592 w 1177"/>
                <a:gd name="T67" fmla="*/ 2018 h 2110"/>
                <a:gd name="T68" fmla="*/ 642 w 1177"/>
                <a:gd name="T69" fmla="*/ 1902 h 2110"/>
                <a:gd name="T70" fmla="*/ 672 w 1177"/>
                <a:gd name="T71" fmla="*/ 1832 h 2110"/>
                <a:gd name="T72" fmla="*/ 473 w 1177"/>
                <a:gd name="T73" fmla="*/ 1741 h 2110"/>
                <a:gd name="T74" fmla="*/ 672 w 1177"/>
                <a:gd name="T75" fmla="*/ 1832 h 2110"/>
                <a:gd name="T76" fmla="*/ 455 w 1177"/>
                <a:gd name="T77" fmla="*/ 1474 h 2110"/>
                <a:gd name="T78" fmla="*/ 557 w 1177"/>
                <a:gd name="T79" fmla="*/ 1672 h 2110"/>
                <a:gd name="T80" fmla="*/ 729 w 1177"/>
                <a:gd name="T81" fmla="*/ 1672 h 2110"/>
                <a:gd name="T82" fmla="*/ 627 w 1177"/>
                <a:gd name="T83" fmla="*/ 1474 h 2110"/>
                <a:gd name="T84" fmla="*/ 729 w 1177"/>
                <a:gd name="T85" fmla="*/ 1672 h 2110"/>
                <a:gd name="T86" fmla="*/ 822 w 1177"/>
                <a:gd name="T87" fmla="*/ 1389 h 2110"/>
                <a:gd name="T88" fmla="*/ 377 w 1177"/>
                <a:gd name="T89" fmla="*/ 1404 h 2110"/>
                <a:gd name="T90" fmla="*/ 362 w 1177"/>
                <a:gd name="T91" fmla="*/ 1327 h 2110"/>
                <a:gd name="T92" fmla="*/ 807 w 1177"/>
                <a:gd name="T93" fmla="*/ 1312 h 2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77" h="2110">
                  <a:moveTo>
                    <a:pt x="1141" y="654"/>
                  </a:moveTo>
                  <a:cubicBezTo>
                    <a:pt x="1123" y="651"/>
                    <a:pt x="1104" y="663"/>
                    <a:pt x="1101" y="682"/>
                  </a:cubicBezTo>
                  <a:cubicBezTo>
                    <a:pt x="1071" y="857"/>
                    <a:pt x="950" y="1006"/>
                    <a:pt x="786" y="1073"/>
                  </a:cubicBezTo>
                  <a:cubicBezTo>
                    <a:pt x="764" y="1082"/>
                    <a:pt x="750" y="1103"/>
                    <a:pt x="750" y="1126"/>
                  </a:cubicBezTo>
                  <a:cubicBezTo>
                    <a:pt x="750" y="1243"/>
                    <a:pt x="750" y="1243"/>
                    <a:pt x="750" y="1243"/>
                  </a:cubicBezTo>
                  <a:cubicBezTo>
                    <a:pt x="701" y="1243"/>
                    <a:pt x="701" y="1243"/>
                    <a:pt x="701" y="1243"/>
                  </a:cubicBezTo>
                  <a:cubicBezTo>
                    <a:pt x="701" y="817"/>
                    <a:pt x="701" y="817"/>
                    <a:pt x="701" y="817"/>
                  </a:cubicBezTo>
                  <a:cubicBezTo>
                    <a:pt x="714" y="817"/>
                    <a:pt x="714" y="817"/>
                    <a:pt x="714" y="817"/>
                  </a:cubicBezTo>
                  <a:cubicBezTo>
                    <a:pt x="761" y="817"/>
                    <a:pt x="799" y="780"/>
                    <a:pt x="799" y="733"/>
                  </a:cubicBezTo>
                  <a:cubicBezTo>
                    <a:pt x="799" y="670"/>
                    <a:pt x="799" y="670"/>
                    <a:pt x="799" y="670"/>
                  </a:cubicBezTo>
                  <a:cubicBezTo>
                    <a:pt x="799" y="624"/>
                    <a:pt x="761" y="586"/>
                    <a:pt x="714" y="586"/>
                  </a:cubicBezTo>
                  <a:cubicBezTo>
                    <a:pt x="673" y="586"/>
                    <a:pt x="673" y="586"/>
                    <a:pt x="673" y="586"/>
                  </a:cubicBezTo>
                  <a:cubicBezTo>
                    <a:pt x="654" y="586"/>
                    <a:pt x="639" y="602"/>
                    <a:pt x="639" y="621"/>
                  </a:cubicBezTo>
                  <a:cubicBezTo>
                    <a:pt x="639" y="640"/>
                    <a:pt x="654" y="656"/>
                    <a:pt x="673" y="656"/>
                  </a:cubicBezTo>
                  <a:cubicBezTo>
                    <a:pt x="714" y="656"/>
                    <a:pt x="714" y="656"/>
                    <a:pt x="714" y="656"/>
                  </a:cubicBezTo>
                  <a:cubicBezTo>
                    <a:pt x="722" y="656"/>
                    <a:pt x="729" y="663"/>
                    <a:pt x="729" y="670"/>
                  </a:cubicBezTo>
                  <a:cubicBezTo>
                    <a:pt x="729" y="733"/>
                    <a:pt x="729" y="733"/>
                    <a:pt x="729" y="733"/>
                  </a:cubicBezTo>
                  <a:cubicBezTo>
                    <a:pt x="729" y="741"/>
                    <a:pt x="722" y="748"/>
                    <a:pt x="714" y="748"/>
                  </a:cubicBezTo>
                  <a:cubicBezTo>
                    <a:pt x="470" y="748"/>
                    <a:pt x="470" y="748"/>
                    <a:pt x="470" y="748"/>
                  </a:cubicBezTo>
                  <a:cubicBezTo>
                    <a:pt x="462" y="748"/>
                    <a:pt x="455" y="741"/>
                    <a:pt x="455" y="733"/>
                  </a:cubicBezTo>
                  <a:cubicBezTo>
                    <a:pt x="455" y="670"/>
                    <a:pt x="455" y="670"/>
                    <a:pt x="455" y="670"/>
                  </a:cubicBezTo>
                  <a:cubicBezTo>
                    <a:pt x="455" y="663"/>
                    <a:pt x="462" y="656"/>
                    <a:pt x="470" y="656"/>
                  </a:cubicBezTo>
                  <a:cubicBezTo>
                    <a:pt x="511" y="656"/>
                    <a:pt x="511" y="656"/>
                    <a:pt x="511" y="656"/>
                  </a:cubicBezTo>
                  <a:cubicBezTo>
                    <a:pt x="530" y="656"/>
                    <a:pt x="545" y="640"/>
                    <a:pt x="545" y="621"/>
                  </a:cubicBezTo>
                  <a:cubicBezTo>
                    <a:pt x="545" y="602"/>
                    <a:pt x="530" y="586"/>
                    <a:pt x="511" y="586"/>
                  </a:cubicBezTo>
                  <a:cubicBezTo>
                    <a:pt x="470" y="586"/>
                    <a:pt x="470" y="586"/>
                    <a:pt x="470" y="586"/>
                  </a:cubicBezTo>
                  <a:cubicBezTo>
                    <a:pt x="423" y="586"/>
                    <a:pt x="385" y="624"/>
                    <a:pt x="385" y="670"/>
                  </a:cubicBezTo>
                  <a:cubicBezTo>
                    <a:pt x="385" y="733"/>
                    <a:pt x="385" y="733"/>
                    <a:pt x="385" y="733"/>
                  </a:cubicBezTo>
                  <a:cubicBezTo>
                    <a:pt x="385" y="780"/>
                    <a:pt x="423" y="817"/>
                    <a:pt x="470" y="817"/>
                  </a:cubicBezTo>
                  <a:cubicBezTo>
                    <a:pt x="483" y="817"/>
                    <a:pt x="483" y="817"/>
                    <a:pt x="483" y="817"/>
                  </a:cubicBezTo>
                  <a:cubicBezTo>
                    <a:pt x="483" y="1243"/>
                    <a:pt x="483" y="1243"/>
                    <a:pt x="483" y="1243"/>
                  </a:cubicBezTo>
                  <a:cubicBezTo>
                    <a:pt x="434" y="1243"/>
                    <a:pt x="434" y="1243"/>
                    <a:pt x="434" y="1243"/>
                  </a:cubicBezTo>
                  <a:cubicBezTo>
                    <a:pt x="434" y="1123"/>
                    <a:pt x="434" y="1123"/>
                    <a:pt x="434" y="1123"/>
                  </a:cubicBezTo>
                  <a:cubicBezTo>
                    <a:pt x="434" y="1101"/>
                    <a:pt x="421" y="1082"/>
                    <a:pt x="400" y="1074"/>
                  </a:cubicBezTo>
                  <a:cubicBezTo>
                    <a:pt x="206" y="996"/>
                    <a:pt x="79" y="811"/>
                    <a:pt x="75" y="602"/>
                  </a:cubicBezTo>
                  <a:cubicBezTo>
                    <a:pt x="71" y="319"/>
                    <a:pt x="297" y="83"/>
                    <a:pt x="579" y="77"/>
                  </a:cubicBezTo>
                  <a:cubicBezTo>
                    <a:pt x="847" y="70"/>
                    <a:pt x="1073" y="265"/>
                    <a:pt x="1105" y="530"/>
                  </a:cubicBezTo>
                  <a:cubicBezTo>
                    <a:pt x="1107" y="549"/>
                    <a:pt x="1125" y="563"/>
                    <a:pt x="1144" y="560"/>
                  </a:cubicBezTo>
                  <a:cubicBezTo>
                    <a:pt x="1163" y="558"/>
                    <a:pt x="1177" y="541"/>
                    <a:pt x="1174" y="521"/>
                  </a:cubicBezTo>
                  <a:cubicBezTo>
                    <a:pt x="1138" y="225"/>
                    <a:pt x="882" y="0"/>
                    <a:pt x="578" y="7"/>
                  </a:cubicBezTo>
                  <a:cubicBezTo>
                    <a:pt x="257" y="15"/>
                    <a:pt x="0" y="282"/>
                    <a:pt x="5" y="603"/>
                  </a:cubicBezTo>
                  <a:cubicBezTo>
                    <a:pt x="9" y="837"/>
                    <a:pt x="150" y="1044"/>
                    <a:pt x="364" y="1134"/>
                  </a:cubicBezTo>
                  <a:cubicBezTo>
                    <a:pt x="364" y="1244"/>
                    <a:pt x="364" y="1244"/>
                    <a:pt x="364" y="1244"/>
                  </a:cubicBezTo>
                  <a:cubicBezTo>
                    <a:pt x="324" y="1250"/>
                    <a:pt x="293" y="1285"/>
                    <a:pt x="293" y="1327"/>
                  </a:cubicBezTo>
                  <a:cubicBezTo>
                    <a:pt x="293" y="1389"/>
                    <a:pt x="293" y="1389"/>
                    <a:pt x="293" y="1389"/>
                  </a:cubicBezTo>
                  <a:cubicBezTo>
                    <a:pt x="293" y="1436"/>
                    <a:pt x="330" y="1474"/>
                    <a:pt x="377" y="1474"/>
                  </a:cubicBezTo>
                  <a:cubicBezTo>
                    <a:pt x="385" y="1474"/>
                    <a:pt x="385" y="1474"/>
                    <a:pt x="385" y="1474"/>
                  </a:cubicBezTo>
                  <a:cubicBezTo>
                    <a:pt x="385" y="1707"/>
                    <a:pt x="385" y="1707"/>
                    <a:pt x="385" y="1707"/>
                  </a:cubicBezTo>
                  <a:cubicBezTo>
                    <a:pt x="385" y="1711"/>
                    <a:pt x="386" y="1716"/>
                    <a:pt x="388" y="1720"/>
                  </a:cubicBezTo>
                  <a:cubicBezTo>
                    <a:pt x="388" y="1720"/>
                    <a:pt x="388" y="1720"/>
                    <a:pt x="388" y="1720"/>
                  </a:cubicBezTo>
                  <a:cubicBezTo>
                    <a:pt x="405" y="1760"/>
                    <a:pt x="512" y="2008"/>
                    <a:pt x="530" y="2050"/>
                  </a:cubicBezTo>
                  <a:cubicBezTo>
                    <a:pt x="555" y="2109"/>
                    <a:pt x="629" y="2110"/>
                    <a:pt x="654" y="2050"/>
                  </a:cubicBezTo>
                  <a:cubicBezTo>
                    <a:pt x="796" y="1720"/>
                    <a:pt x="796" y="1720"/>
                    <a:pt x="796" y="1720"/>
                  </a:cubicBezTo>
                  <a:cubicBezTo>
                    <a:pt x="798" y="1716"/>
                    <a:pt x="799" y="1711"/>
                    <a:pt x="799" y="1707"/>
                  </a:cubicBezTo>
                  <a:cubicBezTo>
                    <a:pt x="799" y="1474"/>
                    <a:pt x="799" y="1474"/>
                    <a:pt x="799" y="1474"/>
                  </a:cubicBezTo>
                  <a:cubicBezTo>
                    <a:pt x="807" y="1474"/>
                    <a:pt x="807" y="1474"/>
                    <a:pt x="807" y="1474"/>
                  </a:cubicBezTo>
                  <a:cubicBezTo>
                    <a:pt x="854" y="1474"/>
                    <a:pt x="891" y="1436"/>
                    <a:pt x="891" y="1389"/>
                  </a:cubicBezTo>
                  <a:cubicBezTo>
                    <a:pt x="891" y="1327"/>
                    <a:pt x="891" y="1327"/>
                    <a:pt x="891" y="1327"/>
                  </a:cubicBezTo>
                  <a:cubicBezTo>
                    <a:pt x="891" y="1285"/>
                    <a:pt x="860" y="1250"/>
                    <a:pt x="820" y="1244"/>
                  </a:cubicBezTo>
                  <a:cubicBezTo>
                    <a:pt x="820" y="1134"/>
                    <a:pt x="820" y="1134"/>
                    <a:pt x="820" y="1134"/>
                  </a:cubicBezTo>
                  <a:cubicBezTo>
                    <a:pt x="1002" y="1057"/>
                    <a:pt x="1136" y="889"/>
                    <a:pt x="1170" y="694"/>
                  </a:cubicBezTo>
                  <a:cubicBezTo>
                    <a:pt x="1173" y="675"/>
                    <a:pt x="1160" y="657"/>
                    <a:pt x="1141" y="654"/>
                  </a:cubicBezTo>
                  <a:close/>
                  <a:moveTo>
                    <a:pt x="553" y="817"/>
                  </a:moveTo>
                  <a:cubicBezTo>
                    <a:pt x="631" y="817"/>
                    <a:pt x="631" y="817"/>
                    <a:pt x="631" y="817"/>
                  </a:cubicBezTo>
                  <a:cubicBezTo>
                    <a:pt x="631" y="1243"/>
                    <a:pt x="631" y="1243"/>
                    <a:pt x="631" y="1243"/>
                  </a:cubicBezTo>
                  <a:cubicBezTo>
                    <a:pt x="553" y="1243"/>
                    <a:pt x="553" y="1243"/>
                    <a:pt x="553" y="1243"/>
                  </a:cubicBezTo>
                  <a:lnTo>
                    <a:pt x="553" y="817"/>
                  </a:lnTo>
                  <a:close/>
                  <a:moveTo>
                    <a:pt x="592" y="2018"/>
                  </a:moveTo>
                  <a:cubicBezTo>
                    <a:pt x="542" y="1902"/>
                    <a:pt x="542" y="1902"/>
                    <a:pt x="542" y="1902"/>
                  </a:cubicBezTo>
                  <a:cubicBezTo>
                    <a:pt x="642" y="1902"/>
                    <a:pt x="642" y="1902"/>
                    <a:pt x="642" y="1902"/>
                  </a:cubicBezTo>
                  <a:cubicBezTo>
                    <a:pt x="604" y="1991"/>
                    <a:pt x="612" y="1972"/>
                    <a:pt x="592" y="2018"/>
                  </a:cubicBezTo>
                  <a:close/>
                  <a:moveTo>
                    <a:pt x="672" y="1832"/>
                  </a:moveTo>
                  <a:cubicBezTo>
                    <a:pt x="512" y="1832"/>
                    <a:pt x="512" y="1832"/>
                    <a:pt x="512" y="1832"/>
                  </a:cubicBezTo>
                  <a:cubicBezTo>
                    <a:pt x="473" y="1741"/>
                    <a:pt x="473" y="1741"/>
                    <a:pt x="473" y="1741"/>
                  </a:cubicBezTo>
                  <a:cubicBezTo>
                    <a:pt x="547" y="1741"/>
                    <a:pt x="637" y="1741"/>
                    <a:pt x="711" y="1741"/>
                  </a:cubicBezTo>
                  <a:lnTo>
                    <a:pt x="672" y="1832"/>
                  </a:lnTo>
                  <a:close/>
                  <a:moveTo>
                    <a:pt x="455" y="1672"/>
                  </a:moveTo>
                  <a:cubicBezTo>
                    <a:pt x="455" y="1474"/>
                    <a:pt x="455" y="1474"/>
                    <a:pt x="455" y="1474"/>
                  </a:cubicBezTo>
                  <a:cubicBezTo>
                    <a:pt x="557" y="1474"/>
                    <a:pt x="557" y="1474"/>
                    <a:pt x="557" y="1474"/>
                  </a:cubicBezTo>
                  <a:cubicBezTo>
                    <a:pt x="557" y="1672"/>
                    <a:pt x="557" y="1672"/>
                    <a:pt x="557" y="1672"/>
                  </a:cubicBezTo>
                  <a:lnTo>
                    <a:pt x="455" y="1672"/>
                  </a:lnTo>
                  <a:close/>
                  <a:moveTo>
                    <a:pt x="729" y="1672"/>
                  </a:moveTo>
                  <a:cubicBezTo>
                    <a:pt x="627" y="1672"/>
                    <a:pt x="627" y="1672"/>
                    <a:pt x="627" y="1672"/>
                  </a:cubicBezTo>
                  <a:cubicBezTo>
                    <a:pt x="627" y="1474"/>
                    <a:pt x="627" y="1474"/>
                    <a:pt x="627" y="1474"/>
                  </a:cubicBezTo>
                  <a:cubicBezTo>
                    <a:pt x="729" y="1474"/>
                    <a:pt x="729" y="1474"/>
                    <a:pt x="729" y="1474"/>
                  </a:cubicBezTo>
                  <a:lnTo>
                    <a:pt x="729" y="1672"/>
                  </a:lnTo>
                  <a:close/>
                  <a:moveTo>
                    <a:pt x="822" y="1327"/>
                  </a:moveTo>
                  <a:cubicBezTo>
                    <a:pt x="822" y="1389"/>
                    <a:pt x="822" y="1389"/>
                    <a:pt x="822" y="1389"/>
                  </a:cubicBezTo>
                  <a:cubicBezTo>
                    <a:pt x="822" y="1397"/>
                    <a:pt x="815" y="1404"/>
                    <a:pt x="807" y="1404"/>
                  </a:cubicBezTo>
                  <a:cubicBezTo>
                    <a:pt x="721" y="1404"/>
                    <a:pt x="467" y="1404"/>
                    <a:pt x="377" y="1404"/>
                  </a:cubicBezTo>
                  <a:cubicBezTo>
                    <a:pt x="369" y="1404"/>
                    <a:pt x="362" y="1397"/>
                    <a:pt x="362" y="1389"/>
                  </a:cubicBezTo>
                  <a:cubicBezTo>
                    <a:pt x="362" y="1327"/>
                    <a:pt x="362" y="1327"/>
                    <a:pt x="362" y="1327"/>
                  </a:cubicBezTo>
                  <a:cubicBezTo>
                    <a:pt x="362" y="1319"/>
                    <a:pt x="369" y="1312"/>
                    <a:pt x="377" y="1312"/>
                  </a:cubicBezTo>
                  <a:cubicBezTo>
                    <a:pt x="423" y="1312"/>
                    <a:pt x="751" y="1312"/>
                    <a:pt x="807" y="1312"/>
                  </a:cubicBezTo>
                  <a:cubicBezTo>
                    <a:pt x="815" y="1312"/>
                    <a:pt x="822" y="1319"/>
                    <a:pt x="822" y="13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9" name="TextBox 18">
            <a:extLst>
              <a:ext uri="{FF2B5EF4-FFF2-40B4-BE49-F238E27FC236}">
                <a16:creationId xmlns:a16="http://schemas.microsoft.com/office/drawing/2014/main" id="{61C963F9-B008-49A0-92AE-4325EEB13782}"/>
              </a:ext>
            </a:extLst>
          </p:cNvPr>
          <p:cNvSpPr txBox="1"/>
          <p:nvPr/>
        </p:nvSpPr>
        <p:spPr>
          <a:xfrm>
            <a:off x="474851" y="3488544"/>
            <a:ext cx="3275346" cy="1128066"/>
          </a:xfrm>
          <a:prstGeom prst="rect">
            <a:avLst/>
          </a:prstGeom>
          <a:noFill/>
        </p:spPr>
        <p:txBody>
          <a:bodyPr wrap="square" lIns="0" tIns="0" rIns="0" bIns="0" rtlCol="0" anchor="t">
            <a:spAutoFit/>
          </a:bodyPr>
          <a:lstStyle/>
          <a:p>
            <a:pPr>
              <a:lnSpc>
                <a:spcPct val="150000"/>
              </a:lnSpc>
            </a:pPr>
            <a:r>
              <a:rPr lang="en-US" sz="1000" i="1"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Tree>
    <p:extLst>
      <p:ext uri="{BB962C8B-B14F-4D97-AF65-F5344CB8AC3E}">
        <p14:creationId xmlns:p14="http://schemas.microsoft.com/office/powerpoint/2010/main" val="42546209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0"/>
            <a:ext cx="1676400" cy="5146158"/>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6" name="Rectangle 25"/>
          <p:cNvSpPr/>
          <p:nvPr/>
        </p:nvSpPr>
        <p:spPr bwMode="auto">
          <a:xfrm>
            <a:off x="8721751" y="4581525"/>
            <a:ext cx="422249" cy="561975"/>
          </a:xfrm>
          <a:prstGeom prst="rect">
            <a:avLst/>
          </a:prstGeom>
          <a:solidFill>
            <a:schemeClr val="accent1">
              <a:alpha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3" name="TextBox 32"/>
          <p:cNvSpPr txBox="1"/>
          <p:nvPr/>
        </p:nvSpPr>
        <p:spPr>
          <a:xfrm>
            <a:off x="5040478" y="1777615"/>
            <a:ext cx="3860484" cy="923330"/>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
        <p:nvSpPr>
          <p:cNvPr id="47" name="Rectangle 46"/>
          <p:cNvSpPr/>
          <p:nvPr/>
        </p:nvSpPr>
        <p:spPr>
          <a:xfrm>
            <a:off x="5040478" y="1165383"/>
            <a:ext cx="3860483" cy="307777"/>
          </a:xfrm>
          <a:prstGeom prst="rect">
            <a:avLst/>
          </a:prstGeom>
        </p:spPr>
        <p:txBody>
          <a:bodyPr wrap="square" lIns="0" tIns="0" rIns="0" bIns="0" anchor="ctr">
            <a:spAutoFit/>
          </a:bodyPr>
          <a:lstStyle/>
          <a:p>
            <a:r>
              <a:rPr lang="tr-TR" sz="2000" b="1" dirty="0">
                <a:solidFill>
                  <a:schemeClr val="accent1"/>
                </a:solidFill>
              </a:rPr>
              <a:t>WE TAKE</a:t>
            </a:r>
            <a:r>
              <a:rPr lang="en-US" sz="2000" b="1" dirty="0">
                <a:solidFill>
                  <a:schemeClr val="accent1"/>
                </a:solidFill>
              </a:rPr>
              <a:t> </a:t>
            </a:r>
            <a:r>
              <a:rPr lang="tr-TR" sz="2000" b="1" dirty="0">
                <a:solidFill>
                  <a:schemeClr val="accent1"/>
                </a:solidFill>
              </a:rPr>
              <a:t>RESPONS</a:t>
            </a:r>
            <a:r>
              <a:rPr lang="en-US" sz="2000" b="1" dirty="0">
                <a:solidFill>
                  <a:schemeClr val="accent1"/>
                </a:solidFill>
              </a:rPr>
              <a:t>I</a:t>
            </a:r>
            <a:r>
              <a:rPr lang="tr-TR" sz="2000" b="1" dirty="0">
                <a:solidFill>
                  <a:schemeClr val="accent1"/>
                </a:solidFill>
              </a:rPr>
              <a:t>B</a:t>
            </a:r>
            <a:r>
              <a:rPr lang="en-US" sz="2000" b="1" dirty="0">
                <a:solidFill>
                  <a:schemeClr val="accent1"/>
                </a:solidFill>
              </a:rPr>
              <a:t>I</a:t>
            </a:r>
            <a:r>
              <a:rPr lang="tr-TR" sz="2000" b="1" dirty="0">
                <a:solidFill>
                  <a:schemeClr val="accent1"/>
                </a:solidFill>
              </a:rPr>
              <a:t>L</a:t>
            </a:r>
            <a:r>
              <a:rPr lang="en-US" sz="2000" b="1" dirty="0">
                <a:solidFill>
                  <a:schemeClr val="accent1"/>
                </a:solidFill>
              </a:rPr>
              <a:t>I</a:t>
            </a:r>
            <a:r>
              <a:rPr lang="tr-TR" sz="2000" b="1" dirty="0">
                <a:solidFill>
                  <a:schemeClr val="accent1"/>
                </a:solidFill>
              </a:rPr>
              <a:t>TY</a:t>
            </a:r>
            <a:endParaRPr lang="en-US" sz="2000" b="1" dirty="0">
              <a:solidFill>
                <a:schemeClr val="accent1"/>
              </a:solidFill>
              <a:ea typeface="Roboto Bk" pitchFamily="2" charset="0"/>
            </a:endParaRPr>
          </a:p>
        </p:txBody>
      </p:sp>
      <p:sp>
        <p:nvSpPr>
          <p:cNvPr id="48" name="3">
            <a:extLst>
              <a:ext uri="{FF2B5EF4-FFF2-40B4-BE49-F238E27FC236}">
                <a16:creationId xmlns:a16="http://schemas.microsoft.com/office/drawing/2014/main" id="{D7AC1464-9E86-44A2-ABB9-20E60AEF7C6C}"/>
              </a:ext>
            </a:extLst>
          </p:cNvPr>
          <p:cNvSpPr txBox="1"/>
          <p:nvPr/>
        </p:nvSpPr>
        <p:spPr>
          <a:xfrm>
            <a:off x="5040478" y="868963"/>
            <a:ext cx="351282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55" name="Group 54"/>
          <p:cNvGrpSpPr/>
          <p:nvPr/>
        </p:nvGrpSpPr>
        <p:grpSpPr>
          <a:xfrm>
            <a:off x="5040478" y="1601986"/>
            <a:ext cx="945826" cy="39525"/>
            <a:chOff x="5454974" y="1391277"/>
            <a:chExt cx="945826" cy="39525"/>
          </a:xfrm>
        </p:grpSpPr>
        <p:sp>
          <p:nvSpPr>
            <p:cNvPr id="56"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7"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8"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9"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60"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27" name="Inhaltsplatzhalter 4">
            <a:extLst>
              <a:ext uri="{FF2B5EF4-FFF2-40B4-BE49-F238E27FC236}">
                <a16:creationId xmlns:a16="http://schemas.microsoft.com/office/drawing/2014/main" id="{919E0467-8EC7-464E-9E57-758C4C422E39}"/>
              </a:ext>
            </a:extLst>
          </p:cNvPr>
          <p:cNvSpPr txBox="1">
            <a:spLocks/>
          </p:cNvSpPr>
          <p:nvPr/>
        </p:nvSpPr>
        <p:spPr>
          <a:xfrm>
            <a:off x="5046303" y="4095687"/>
            <a:ext cx="1009004"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sp>
        <p:nvSpPr>
          <p:cNvPr id="73" name="Inhaltsplatzhalter 4">
            <a:extLst>
              <a:ext uri="{FF2B5EF4-FFF2-40B4-BE49-F238E27FC236}">
                <a16:creationId xmlns:a16="http://schemas.microsoft.com/office/drawing/2014/main" id="{50FB8163-A9AE-49EC-9CD6-A5C5E3211DDE}"/>
              </a:ext>
            </a:extLst>
          </p:cNvPr>
          <p:cNvSpPr txBox="1">
            <a:spLocks/>
          </p:cNvSpPr>
          <p:nvPr/>
        </p:nvSpPr>
        <p:spPr>
          <a:xfrm>
            <a:off x="6466217" y="4112955"/>
            <a:ext cx="1009004"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28" name="Group 27">
            <a:extLst>
              <a:ext uri="{FF2B5EF4-FFF2-40B4-BE49-F238E27FC236}">
                <a16:creationId xmlns:a16="http://schemas.microsoft.com/office/drawing/2014/main" id="{116A9A2D-3F14-43AD-8D96-8A7E6C5531ED}"/>
              </a:ext>
            </a:extLst>
          </p:cNvPr>
          <p:cNvGrpSpPr/>
          <p:nvPr/>
        </p:nvGrpSpPr>
        <p:grpSpPr>
          <a:xfrm>
            <a:off x="5040478" y="2912373"/>
            <a:ext cx="1020653" cy="1020653"/>
            <a:chOff x="4419962" y="4767072"/>
            <a:chExt cx="1103462" cy="1103462"/>
          </a:xfrm>
        </p:grpSpPr>
        <p:grpSp>
          <p:nvGrpSpPr>
            <p:cNvPr id="29" name="Group 28">
              <a:extLst>
                <a:ext uri="{FF2B5EF4-FFF2-40B4-BE49-F238E27FC236}">
                  <a16:creationId xmlns:a16="http://schemas.microsoft.com/office/drawing/2014/main" id="{D87AF91A-67FB-4E0E-96EA-F1944A7E9586}"/>
                </a:ext>
              </a:extLst>
            </p:cNvPr>
            <p:cNvGrpSpPr/>
            <p:nvPr/>
          </p:nvGrpSpPr>
          <p:grpSpPr>
            <a:xfrm>
              <a:off x="4419962" y="4767072"/>
              <a:ext cx="1103462" cy="1103462"/>
              <a:chOff x="4946650" y="377825"/>
              <a:chExt cx="4387854" cy="4387851"/>
            </a:xfrm>
            <a:solidFill>
              <a:schemeClr val="bg1">
                <a:lumMod val="95000"/>
              </a:schemeClr>
            </a:solidFill>
          </p:grpSpPr>
          <p:sp>
            <p:nvSpPr>
              <p:cNvPr id="32" name="Freeform 230">
                <a:extLst>
                  <a:ext uri="{FF2B5EF4-FFF2-40B4-BE49-F238E27FC236}">
                    <a16:creationId xmlns:a16="http://schemas.microsoft.com/office/drawing/2014/main" id="{989D3BB2-3630-46B6-AB6D-EF0B9A7458D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46" name="Freeform 231">
                <a:extLst>
                  <a:ext uri="{FF2B5EF4-FFF2-40B4-BE49-F238E27FC236}">
                    <a16:creationId xmlns:a16="http://schemas.microsoft.com/office/drawing/2014/main" id="{87F63DD0-F8C7-49BF-9ADF-4D6AB54935B2}"/>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9" name="Freeform 232">
                <a:extLst>
                  <a:ext uri="{FF2B5EF4-FFF2-40B4-BE49-F238E27FC236}">
                    <a16:creationId xmlns:a16="http://schemas.microsoft.com/office/drawing/2014/main" id="{F2F2437C-7311-4287-9CFA-8F7704BABB69}"/>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0" name="Freeform 233">
                <a:extLst>
                  <a:ext uri="{FF2B5EF4-FFF2-40B4-BE49-F238E27FC236}">
                    <a16:creationId xmlns:a16="http://schemas.microsoft.com/office/drawing/2014/main" id="{459DDA16-0DD5-42B3-88F1-8A5C94A7B16D}"/>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1" name="Freeform 234">
                <a:extLst>
                  <a:ext uri="{FF2B5EF4-FFF2-40B4-BE49-F238E27FC236}">
                    <a16:creationId xmlns:a16="http://schemas.microsoft.com/office/drawing/2014/main" id="{F7CE06EA-02C8-45C9-AE45-EA001D1C4228}"/>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2" name="Freeform 235">
                <a:extLst>
                  <a:ext uri="{FF2B5EF4-FFF2-40B4-BE49-F238E27FC236}">
                    <a16:creationId xmlns:a16="http://schemas.microsoft.com/office/drawing/2014/main" id="{7D3FF4F1-CA49-4DF2-B094-C9DD304A4C25}"/>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3" name="Freeform 236">
                <a:extLst>
                  <a:ext uri="{FF2B5EF4-FFF2-40B4-BE49-F238E27FC236}">
                    <a16:creationId xmlns:a16="http://schemas.microsoft.com/office/drawing/2014/main" id="{0A7B125D-2F75-4F67-B89E-BF0EC06ABDBA}"/>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4" name="Freeform 237">
                <a:extLst>
                  <a:ext uri="{FF2B5EF4-FFF2-40B4-BE49-F238E27FC236}">
                    <a16:creationId xmlns:a16="http://schemas.microsoft.com/office/drawing/2014/main" id="{EF1B4FE5-D334-4EC3-A9CC-FCA4A433B10E}"/>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1" name="Freeform 238">
                <a:extLst>
                  <a:ext uri="{FF2B5EF4-FFF2-40B4-BE49-F238E27FC236}">
                    <a16:creationId xmlns:a16="http://schemas.microsoft.com/office/drawing/2014/main" id="{2EB3BC5F-D032-49EE-9168-56C357A654EE}"/>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2" name="Freeform 239">
                <a:extLst>
                  <a:ext uri="{FF2B5EF4-FFF2-40B4-BE49-F238E27FC236}">
                    <a16:creationId xmlns:a16="http://schemas.microsoft.com/office/drawing/2014/main" id="{24EA57A8-27FA-4AFA-9549-D3C018B294A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3" name="Freeform 240">
                <a:extLst>
                  <a:ext uri="{FF2B5EF4-FFF2-40B4-BE49-F238E27FC236}">
                    <a16:creationId xmlns:a16="http://schemas.microsoft.com/office/drawing/2014/main" id="{CF966198-B06C-4B0D-9CAD-71D77AFB6946}"/>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4" name="Freeform 241">
                <a:extLst>
                  <a:ext uri="{FF2B5EF4-FFF2-40B4-BE49-F238E27FC236}">
                    <a16:creationId xmlns:a16="http://schemas.microsoft.com/office/drawing/2014/main" id="{552C7981-D236-4335-963D-A267094F91AE}"/>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5" name="Freeform 242">
                <a:extLst>
                  <a:ext uri="{FF2B5EF4-FFF2-40B4-BE49-F238E27FC236}">
                    <a16:creationId xmlns:a16="http://schemas.microsoft.com/office/drawing/2014/main" id="{3A9B0FE1-F869-4567-BDFF-AF3F0839CD0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6" name="Freeform 243">
                <a:extLst>
                  <a:ext uri="{FF2B5EF4-FFF2-40B4-BE49-F238E27FC236}">
                    <a16:creationId xmlns:a16="http://schemas.microsoft.com/office/drawing/2014/main" id="{64FD34CA-2DF9-4EA7-9082-9C35C253329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7" name="Freeform 244">
                <a:extLst>
                  <a:ext uri="{FF2B5EF4-FFF2-40B4-BE49-F238E27FC236}">
                    <a16:creationId xmlns:a16="http://schemas.microsoft.com/office/drawing/2014/main" id="{79DC0A53-46A2-403B-861B-8B34DDB2054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8" name="Freeform 245">
                <a:extLst>
                  <a:ext uri="{FF2B5EF4-FFF2-40B4-BE49-F238E27FC236}">
                    <a16:creationId xmlns:a16="http://schemas.microsoft.com/office/drawing/2014/main" id="{814D1138-8ABC-4C06-BD59-59308341A680}"/>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9" name="Freeform 246">
                <a:extLst>
                  <a:ext uri="{FF2B5EF4-FFF2-40B4-BE49-F238E27FC236}">
                    <a16:creationId xmlns:a16="http://schemas.microsoft.com/office/drawing/2014/main" id="{EC49B409-64DB-4BA6-8046-5E78BDB3CDEC}"/>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0" name="Freeform 247">
                <a:extLst>
                  <a:ext uri="{FF2B5EF4-FFF2-40B4-BE49-F238E27FC236}">
                    <a16:creationId xmlns:a16="http://schemas.microsoft.com/office/drawing/2014/main" id="{4756A09E-3E75-4024-BC93-09BF6FD8753A}"/>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1" name="Freeform 248">
                <a:extLst>
                  <a:ext uri="{FF2B5EF4-FFF2-40B4-BE49-F238E27FC236}">
                    <a16:creationId xmlns:a16="http://schemas.microsoft.com/office/drawing/2014/main" id="{8EEE1376-222C-4864-B947-ACF1447A140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2" name="Freeform 249">
                <a:extLst>
                  <a:ext uri="{FF2B5EF4-FFF2-40B4-BE49-F238E27FC236}">
                    <a16:creationId xmlns:a16="http://schemas.microsoft.com/office/drawing/2014/main" id="{6AD3EE87-93CE-4F2D-96CD-68A7CA9D5CD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30" name="Oval 29">
              <a:extLst>
                <a:ext uri="{FF2B5EF4-FFF2-40B4-BE49-F238E27FC236}">
                  <a16:creationId xmlns:a16="http://schemas.microsoft.com/office/drawing/2014/main" id="{35B195D0-DF79-4905-B24C-A8E1EA8BDA3B}"/>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grpSp>
        <p:nvGrpSpPr>
          <p:cNvPr id="74" name="Group 73">
            <a:extLst>
              <a:ext uri="{FF2B5EF4-FFF2-40B4-BE49-F238E27FC236}">
                <a16:creationId xmlns:a16="http://schemas.microsoft.com/office/drawing/2014/main" id="{C9848C91-D17D-4655-B4A8-057BB94C3BF8}"/>
              </a:ext>
            </a:extLst>
          </p:cNvPr>
          <p:cNvGrpSpPr/>
          <p:nvPr/>
        </p:nvGrpSpPr>
        <p:grpSpPr>
          <a:xfrm>
            <a:off x="6460393" y="2929641"/>
            <a:ext cx="1020653" cy="1020653"/>
            <a:chOff x="4419962" y="4767072"/>
            <a:chExt cx="1103462" cy="1103462"/>
          </a:xfrm>
        </p:grpSpPr>
        <p:grpSp>
          <p:nvGrpSpPr>
            <p:cNvPr id="75" name="Group 74">
              <a:extLst>
                <a:ext uri="{FF2B5EF4-FFF2-40B4-BE49-F238E27FC236}">
                  <a16:creationId xmlns:a16="http://schemas.microsoft.com/office/drawing/2014/main" id="{3BE95097-D9FF-450B-9F02-3B0215898084}"/>
                </a:ext>
              </a:extLst>
            </p:cNvPr>
            <p:cNvGrpSpPr/>
            <p:nvPr/>
          </p:nvGrpSpPr>
          <p:grpSpPr>
            <a:xfrm>
              <a:off x="4419962" y="4767072"/>
              <a:ext cx="1103462" cy="1103462"/>
              <a:chOff x="4946650" y="377825"/>
              <a:chExt cx="4387854" cy="4387851"/>
            </a:xfrm>
            <a:solidFill>
              <a:schemeClr val="bg1">
                <a:lumMod val="95000"/>
              </a:schemeClr>
            </a:solidFill>
          </p:grpSpPr>
          <p:sp>
            <p:nvSpPr>
              <p:cNvPr id="77" name="Freeform 230">
                <a:extLst>
                  <a:ext uri="{FF2B5EF4-FFF2-40B4-BE49-F238E27FC236}">
                    <a16:creationId xmlns:a16="http://schemas.microsoft.com/office/drawing/2014/main" id="{2E846451-1E34-422F-ABA1-52DCB4362DA6}"/>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78" name="Freeform 231">
                <a:extLst>
                  <a:ext uri="{FF2B5EF4-FFF2-40B4-BE49-F238E27FC236}">
                    <a16:creationId xmlns:a16="http://schemas.microsoft.com/office/drawing/2014/main" id="{28FEBC02-E58C-439C-AA76-7C50861ECE9B}"/>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9" name="Freeform 232">
                <a:extLst>
                  <a:ext uri="{FF2B5EF4-FFF2-40B4-BE49-F238E27FC236}">
                    <a16:creationId xmlns:a16="http://schemas.microsoft.com/office/drawing/2014/main" id="{087F035A-2E6E-49BF-90FA-E1ED85215EF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0" name="Freeform 233">
                <a:extLst>
                  <a:ext uri="{FF2B5EF4-FFF2-40B4-BE49-F238E27FC236}">
                    <a16:creationId xmlns:a16="http://schemas.microsoft.com/office/drawing/2014/main" id="{228094F4-5F6A-4AAF-BEE4-9103854B93D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1" name="Freeform 234">
                <a:extLst>
                  <a:ext uri="{FF2B5EF4-FFF2-40B4-BE49-F238E27FC236}">
                    <a16:creationId xmlns:a16="http://schemas.microsoft.com/office/drawing/2014/main" id="{23D8004D-4B70-4BCD-91C3-9D2E76374B49}"/>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2" name="Freeform 235">
                <a:extLst>
                  <a:ext uri="{FF2B5EF4-FFF2-40B4-BE49-F238E27FC236}">
                    <a16:creationId xmlns:a16="http://schemas.microsoft.com/office/drawing/2014/main" id="{A330EF09-3D50-4F16-80A0-A90DD888C899}"/>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3" name="Freeform 236">
                <a:extLst>
                  <a:ext uri="{FF2B5EF4-FFF2-40B4-BE49-F238E27FC236}">
                    <a16:creationId xmlns:a16="http://schemas.microsoft.com/office/drawing/2014/main" id="{5A9A58F8-9C16-4506-B0F6-C5C3A2082EB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4" name="Freeform 237">
                <a:extLst>
                  <a:ext uri="{FF2B5EF4-FFF2-40B4-BE49-F238E27FC236}">
                    <a16:creationId xmlns:a16="http://schemas.microsoft.com/office/drawing/2014/main" id="{956A7276-A287-4F98-9922-113D57C0829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5" name="Freeform 238">
                <a:extLst>
                  <a:ext uri="{FF2B5EF4-FFF2-40B4-BE49-F238E27FC236}">
                    <a16:creationId xmlns:a16="http://schemas.microsoft.com/office/drawing/2014/main" id="{DAE71CE0-C689-43FE-9577-D69ADBA81787}"/>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6" name="Freeform 239">
                <a:extLst>
                  <a:ext uri="{FF2B5EF4-FFF2-40B4-BE49-F238E27FC236}">
                    <a16:creationId xmlns:a16="http://schemas.microsoft.com/office/drawing/2014/main" id="{97F6D5E2-8362-42A1-8A7F-5DBA45DF7F3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7" name="Freeform 240">
                <a:extLst>
                  <a:ext uri="{FF2B5EF4-FFF2-40B4-BE49-F238E27FC236}">
                    <a16:creationId xmlns:a16="http://schemas.microsoft.com/office/drawing/2014/main" id="{BA87A79A-B032-4C68-97B9-4C6544ED7712}"/>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8" name="Freeform 241">
                <a:extLst>
                  <a:ext uri="{FF2B5EF4-FFF2-40B4-BE49-F238E27FC236}">
                    <a16:creationId xmlns:a16="http://schemas.microsoft.com/office/drawing/2014/main" id="{A026509C-9FE8-4C53-AE22-9DDCAE4FFA1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9" name="Freeform 242">
                <a:extLst>
                  <a:ext uri="{FF2B5EF4-FFF2-40B4-BE49-F238E27FC236}">
                    <a16:creationId xmlns:a16="http://schemas.microsoft.com/office/drawing/2014/main" id="{12005964-B2EA-441C-B4EC-960496559EC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0" name="Freeform 243">
                <a:extLst>
                  <a:ext uri="{FF2B5EF4-FFF2-40B4-BE49-F238E27FC236}">
                    <a16:creationId xmlns:a16="http://schemas.microsoft.com/office/drawing/2014/main" id="{7C0F59FE-3B74-4F85-BFDA-C4FBC845A18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1" name="Freeform 244">
                <a:extLst>
                  <a:ext uri="{FF2B5EF4-FFF2-40B4-BE49-F238E27FC236}">
                    <a16:creationId xmlns:a16="http://schemas.microsoft.com/office/drawing/2014/main" id="{405E7486-3FBB-4220-BE24-5416155DD1F9}"/>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2" name="Freeform 245">
                <a:extLst>
                  <a:ext uri="{FF2B5EF4-FFF2-40B4-BE49-F238E27FC236}">
                    <a16:creationId xmlns:a16="http://schemas.microsoft.com/office/drawing/2014/main" id="{BD684950-A464-4C6A-BC8A-83218879E22A}"/>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3" name="Freeform 246">
                <a:extLst>
                  <a:ext uri="{FF2B5EF4-FFF2-40B4-BE49-F238E27FC236}">
                    <a16:creationId xmlns:a16="http://schemas.microsoft.com/office/drawing/2014/main" id="{718AA947-6765-45DB-B846-A2BE900DEADB}"/>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4" name="Freeform 247">
                <a:extLst>
                  <a:ext uri="{FF2B5EF4-FFF2-40B4-BE49-F238E27FC236}">
                    <a16:creationId xmlns:a16="http://schemas.microsoft.com/office/drawing/2014/main" id="{163D147C-3895-43D1-B4C4-A4385DB4A34A}"/>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5" name="Freeform 248">
                <a:extLst>
                  <a:ext uri="{FF2B5EF4-FFF2-40B4-BE49-F238E27FC236}">
                    <a16:creationId xmlns:a16="http://schemas.microsoft.com/office/drawing/2014/main" id="{E9EBA516-C6FB-494F-974E-C6D43ED51EBA}"/>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6" name="Freeform 249">
                <a:extLst>
                  <a:ext uri="{FF2B5EF4-FFF2-40B4-BE49-F238E27FC236}">
                    <a16:creationId xmlns:a16="http://schemas.microsoft.com/office/drawing/2014/main" id="{DBFE820E-9141-4A69-8637-C14FCA9863E0}"/>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76" name="Oval 75">
              <a:extLst>
                <a:ext uri="{FF2B5EF4-FFF2-40B4-BE49-F238E27FC236}">
                  <a16:creationId xmlns:a16="http://schemas.microsoft.com/office/drawing/2014/main" id="{371AF3D0-7D06-4A1E-93CC-3496E446AB7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grpSp>
        <p:nvGrpSpPr>
          <p:cNvPr id="97" name="Group 96">
            <a:extLst>
              <a:ext uri="{FF2B5EF4-FFF2-40B4-BE49-F238E27FC236}">
                <a16:creationId xmlns:a16="http://schemas.microsoft.com/office/drawing/2014/main" id="{22068161-0F12-4FCF-9F9F-BBBF6223365D}"/>
              </a:ext>
            </a:extLst>
          </p:cNvPr>
          <p:cNvGrpSpPr/>
          <p:nvPr/>
        </p:nvGrpSpPr>
        <p:grpSpPr>
          <a:xfrm>
            <a:off x="7880309" y="2929641"/>
            <a:ext cx="1020653" cy="1020653"/>
            <a:chOff x="4419962" y="4767072"/>
            <a:chExt cx="1103462" cy="1103462"/>
          </a:xfrm>
        </p:grpSpPr>
        <p:grpSp>
          <p:nvGrpSpPr>
            <p:cNvPr id="98" name="Group 97">
              <a:extLst>
                <a:ext uri="{FF2B5EF4-FFF2-40B4-BE49-F238E27FC236}">
                  <a16:creationId xmlns:a16="http://schemas.microsoft.com/office/drawing/2014/main" id="{3A15BD1A-9EFF-42BE-B339-9C378235162F}"/>
                </a:ext>
              </a:extLst>
            </p:cNvPr>
            <p:cNvGrpSpPr/>
            <p:nvPr/>
          </p:nvGrpSpPr>
          <p:grpSpPr>
            <a:xfrm>
              <a:off x="4419962" y="4767072"/>
              <a:ext cx="1103462" cy="1103462"/>
              <a:chOff x="4946650" y="377825"/>
              <a:chExt cx="4387854" cy="4387851"/>
            </a:xfrm>
            <a:solidFill>
              <a:schemeClr val="bg1">
                <a:lumMod val="95000"/>
              </a:schemeClr>
            </a:solidFill>
          </p:grpSpPr>
          <p:sp>
            <p:nvSpPr>
              <p:cNvPr id="100" name="Freeform 230">
                <a:extLst>
                  <a:ext uri="{FF2B5EF4-FFF2-40B4-BE49-F238E27FC236}">
                    <a16:creationId xmlns:a16="http://schemas.microsoft.com/office/drawing/2014/main" id="{2B35F7E0-7947-4ED0-9FD4-9240F758F73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3"/>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01" name="Freeform 231">
                <a:extLst>
                  <a:ext uri="{FF2B5EF4-FFF2-40B4-BE49-F238E27FC236}">
                    <a16:creationId xmlns:a16="http://schemas.microsoft.com/office/drawing/2014/main" id="{1D22AFE0-B6BC-4A68-92CE-7D50D6722365}"/>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3">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2" name="Freeform 232">
                <a:extLst>
                  <a:ext uri="{FF2B5EF4-FFF2-40B4-BE49-F238E27FC236}">
                    <a16:creationId xmlns:a16="http://schemas.microsoft.com/office/drawing/2014/main" id="{63A0BF1B-D89A-429E-A99C-DA4A36B3E2A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3">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3" name="Freeform 233">
                <a:extLst>
                  <a:ext uri="{FF2B5EF4-FFF2-40B4-BE49-F238E27FC236}">
                    <a16:creationId xmlns:a16="http://schemas.microsoft.com/office/drawing/2014/main" id="{4A8BD871-C91A-4C31-90BB-39A4000E0A9B}"/>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3">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4" name="Freeform 234">
                <a:extLst>
                  <a:ext uri="{FF2B5EF4-FFF2-40B4-BE49-F238E27FC236}">
                    <a16:creationId xmlns:a16="http://schemas.microsoft.com/office/drawing/2014/main" id="{E59D6679-5450-465F-9389-6874A940258A}"/>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3">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5" name="Freeform 235">
                <a:extLst>
                  <a:ext uri="{FF2B5EF4-FFF2-40B4-BE49-F238E27FC236}">
                    <a16:creationId xmlns:a16="http://schemas.microsoft.com/office/drawing/2014/main" id="{BCB14B75-CA36-4D58-BF73-0FCE71706FC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3">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6" name="Freeform 236">
                <a:extLst>
                  <a:ext uri="{FF2B5EF4-FFF2-40B4-BE49-F238E27FC236}">
                    <a16:creationId xmlns:a16="http://schemas.microsoft.com/office/drawing/2014/main" id="{8C4C8BF3-8672-462B-AC1E-D96E9D7449A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bg1">
                  <a:lumMod val="95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7" name="Freeform 237">
                <a:extLst>
                  <a:ext uri="{FF2B5EF4-FFF2-40B4-BE49-F238E27FC236}">
                    <a16:creationId xmlns:a16="http://schemas.microsoft.com/office/drawing/2014/main" id="{DB1C21FF-C9C2-426E-BF0F-EFB7E11F2BC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bg1">
                  <a:lumMod val="95000"/>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8" name="Freeform 238">
                <a:extLst>
                  <a:ext uri="{FF2B5EF4-FFF2-40B4-BE49-F238E27FC236}">
                    <a16:creationId xmlns:a16="http://schemas.microsoft.com/office/drawing/2014/main" id="{426EC9D3-6E99-405B-BBD4-90A1EEB70897}"/>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bg1">
                  <a:lumMod val="95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9" name="Freeform 239">
                <a:extLst>
                  <a:ext uri="{FF2B5EF4-FFF2-40B4-BE49-F238E27FC236}">
                    <a16:creationId xmlns:a16="http://schemas.microsoft.com/office/drawing/2014/main" id="{FB04D36B-3010-466C-BA88-D32374956F70}"/>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bg1">
                  <a:lumMod val="95000"/>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0" name="Freeform 240">
                <a:extLst>
                  <a:ext uri="{FF2B5EF4-FFF2-40B4-BE49-F238E27FC236}">
                    <a16:creationId xmlns:a16="http://schemas.microsoft.com/office/drawing/2014/main" id="{1D592EA8-DC06-4C25-846C-B8DA72A4F69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bg1">
                  <a:lumMod val="95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1" name="Freeform 241">
                <a:extLst>
                  <a:ext uri="{FF2B5EF4-FFF2-40B4-BE49-F238E27FC236}">
                    <a16:creationId xmlns:a16="http://schemas.microsoft.com/office/drawing/2014/main" id="{CF282E44-B6B3-40D9-8370-C74F6DC7411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bg1">
                  <a:lumMod val="95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2" name="Freeform 242">
                <a:extLst>
                  <a:ext uri="{FF2B5EF4-FFF2-40B4-BE49-F238E27FC236}">
                    <a16:creationId xmlns:a16="http://schemas.microsoft.com/office/drawing/2014/main" id="{F94703B6-7A81-47F6-A267-9F171515D2DD}"/>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3" name="Freeform 243">
                <a:extLst>
                  <a:ext uri="{FF2B5EF4-FFF2-40B4-BE49-F238E27FC236}">
                    <a16:creationId xmlns:a16="http://schemas.microsoft.com/office/drawing/2014/main" id="{54F9B422-39B2-4B22-95F9-AACF89F8E435}"/>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4" name="Freeform 244">
                <a:extLst>
                  <a:ext uri="{FF2B5EF4-FFF2-40B4-BE49-F238E27FC236}">
                    <a16:creationId xmlns:a16="http://schemas.microsoft.com/office/drawing/2014/main" id="{48EAEDB1-A7CF-45E6-8C14-31239C2A0CD3}"/>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5" name="Freeform 245">
                <a:extLst>
                  <a:ext uri="{FF2B5EF4-FFF2-40B4-BE49-F238E27FC236}">
                    <a16:creationId xmlns:a16="http://schemas.microsoft.com/office/drawing/2014/main" id="{F747433E-CBCF-49D7-AE99-274298718D03}"/>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6" name="Freeform 246">
                <a:extLst>
                  <a:ext uri="{FF2B5EF4-FFF2-40B4-BE49-F238E27FC236}">
                    <a16:creationId xmlns:a16="http://schemas.microsoft.com/office/drawing/2014/main" id="{77D35A8E-368A-442A-8147-DE1FD3AD9D3E}"/>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7" name="Freeform 247">
                <a:extLst>
                  <a:ext uri="{FF2B5EF4-FFF2-40B4-BE49-F238E27FC236}">
                    <a16:creationId xmlns:a16="http://schemas.microsoft.com/office/drawing/2014/main" id="{CEB40E63-C06A-4E09-92A5-69157D701B2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8" name="Freeform 248">
                <a:extLst>
                  <a:ext uri="{FF2B5EF4-FFF2-40B4-BE49-F238E27FC236}">
                    <a16:creationId xmlns:a16="http://schemas.microsoft.com/office/drawing/2014/main" id="{C046C4CD-4ADE-4095-8C47-AA20410BD5D2}"/>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9" name="Freeform 249">
                <a:extLst>
                  <a:ext uri="{FF2B5EF4-FFF2-40B4-BE49-F238E27FC236}">
                    <a16:creationId xmlns:a16="http://schemas.microsoft.com/office/drawing/2014/main" id="{E0B22617-AA85-4206-8E47-F31BB6A24C46}"/>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99" name="Oval 98">
              <a:extLst>
                <a:ext uri="{FF2B5EF4-FFF2-40B4-BE49-F238E27FC236}">
                  <a16:creationId xmlns:a16="http://schemas.microsoft.com/office/drawing/2014/main" id="{7B86D123-A235-463F-9BFE-ACB08CF41923}"/>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30%</a:t>
              </a:r>
            </a:p>
          </p:txBody>
        </p:sp>
      </p:grpSp>
      <p:sp>
        <p:nvSpPr>
          <p:cNvPr id="120" name="Inhaltsplatzhalter 4">
            <a:extLst>
              <a:ext uri="{FF2B5EF4-FFF2-40B4-BE49-F238E27FC236}">
                <a16:creationId xmlns:a16="http://schemas.microsoft.com/office/drawing/2014/main" id="{E50B7DAB-70B9-4AA6-AF7C-F07A12BD6DF6}"/>
              </a:ext>
            </a:extLst>
          </p:cNvPr>
          <p:cNvSpPr txBox="1">
            <a:spLocks/>
          </p:cNvSpPr>
          <p:nvPr/>
        </p:nvSpPr>
        <p:spPr>
          <a:xfrm>
            <a:off x="7886134" y="4112955"/>
            <a:ext cx="1009004"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cxnSp>
        <p:nvCxnSpPr>
          <p:cNvPr id="121" name="Straight Connector 120">
            <a:extLst>
              <a:ext uri="{FF2B5EF4-FFF2-40B4-BE49-F238E27FC236}">
                <a16:creationId xmlns:a16="http://schemas.microsoft.com/office/drawing/2014/main" id="{C8932F27-A364-44B2-9E1A-5FB066BBE541}"/>
              </a:ext>
            </a:extLst>
          </p:cNvPr>
          <p:cNvCxnSpPr>
            <a:cxnSpLocks/>
          </p:cNvCxnSpPr>
          <p:nvPr/>
        </p:nvCxnSpPr>
        <p:spPr>
          <a:xfrm>
            <a:off x="6260762" y="2971438"/>
            <a:ext cx="0" cy="127572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3F4232A-9C18-46FA-8B96-DFA6CD11A1B4}"/>
              </a:ext>
            </a:extLst>
          </p:cNvPr>
          <p:cNvCxnSpPr>
            <a:cxnSpLocks/>
          </p:cNvCxnSpPr>
          <p:nvPr/>
        </p:nvCxnSpPr>
        <p:spPr>
          <a:xfrm>
            <a:off x="7680677" y="2971438"/>
            <a:ext cx="0" cy="127572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9CC377C4-E055-4F99-9588-55DC0E39FF6A}"/>
              </a:ext>
            </a:extLst>
          </p:cNvPr>
          <p:cNvSpPr>
            <a:spLocks noGrp="1"/>
          </p:cNvSpPr>
          <p:nvPr>
            <p:ph type="pic" sz="quarter" idx="108"/>
          </p:nvPr>
        </p:nvSpPr>
        <p:spPr/>
      </p:sp>
    </p:spTree>
    <p:extLst>
      <p:ext uri="{BB962C8B-B14F-4D97-AF65-F5344CB8AC3E}">
        <p14:creationId xmlns:p14="http://schemas.microsoft.com/office/powerpoint/2010/main" val="29072979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25352151-88B2-415A-847E-1F9B75E6DD59}"/>
              </a:ext>
            </a:extLst>
          </p:cNvPr>
          <p:cNvSpPr>
            <a:spLocks noGrp="1"/>
          </p:cNvSpPr>
          <p:nvPr>
            <p:ph type="pic" sz="quarter" idx="108"/>
          </p:nvPr>
        </p:nvSpPr>
        <p:spPr/>
      </p:sp>
      <p:sp>
        <p:nvSpPr>
          <p:cNvPr id="4" name="Rectangle 3"/>
          <p:cNvSpPr/>
          <p:nvPr/>
        </p:nvSpPr>
        <p:spPr bwMode="auto">
          <a:xfrm>
            <a:off x="6419375" y="0"/>
            <a:ext cx="2286000" cy="51435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 name="3">
            <a:extLst>
              <a:ext uri="{FF2B5EF4-FFF2-40B4-BE49-F238E27FC236}">
                <a16:creationId xmlns:a16="http://schemas.microsoft.com/office/drawing/2014/main" id="{D7AC1464-9E86-44A2-ABB9-20E60AEF7C6C}"/>
              </a:ext>
            </a:extLst>
          </p:cNvPr>
          <p:cNvSpPr txBox="1"/>
          <p:nvPr/>
        </p:nvSpPr>
        <p:spPr>
          <a:xfrm>
            <a:off x="438626" y="3387962"/>
            <a:ext cx="3990167" cy="215444"/>
          </a:xfrm>
          <a:prstGeom prst="rect">
            <a:avLst/>
          </a:prstGeom>
          <a:noFill/>
        </p:spPr>
        <p:txBody>
          <a:bodyPr wrap="square" lIns="0" tIns="0" rIns="0" bIns="0" rtlCol="0" anchor="ctr">
            <a:spAutoFit/>
          </a:bodyPr>
          <a:lstStyle/>
          <a:p>
            <a:r>
              <a:rPr lang="en-US" sz="1400" b="1" dirty="0">
                <a:solidFill>
                  <a:schemeClr val="tx1">
                    <a:lumMod val="75000"/>
                    <a:lumOff val="25000"/>
                  </a:schemeClr>
                </a:solidFill>
              </a:rPr>
              <a:t>BUSINESS PRESENTATION TEMPLATE</a:t>
            </a:r>
          </a:p>
        </p:txBody>
      </p:sp>
      <p:sp>
        <p:nvSpPr>
          <p:cNvPr id="13" name="Oval 12"/>
          <p:cNvSpPr/>
          <p:nvPr/>
        </p:nvSpPr>
        <p:spPr bwMode="auto">
          <a:xfrm>
            <a:off x="6676550" y="1160467"/>
            <a:ext cx="1771650" cy="1771650"/>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2" name="Rectangle 21"/>
          <p:cNvSpPr/>
          <p:nvPr/>
        </p:nvSpPr>
        <p:spPr>
          <a:xfrm>
            <a:off x="6671894" y="3062744"/>
            <a:ext cx="1780962" cy="969496"/>
          </a:xfrm>
          <a:prstGeom prst="rect">
            <a:avLst/>
          </a:prstGeom>
        </p:spPr>
        <p:txBody>
          <a:bodyPr wrap="square" lIns="0" tIns="0" rIns="0" bIns="0" anchor="ctr">
            <a:spAutoFit/>
          </a:bodyPr>
          <a:lstStyle/>
          <a:p>
            <a:pPr algn="ctr">
              <a:lnSpc>
                <a:spcPct val="150000"/>
              </a:lnSpc>
            </a:pPr>
            <a:r>
              <a:rPr lang="en-US" sz="1200" b="1" dirty="0">
                <a:solidFill>
                  <a:schemeClr val="bg1"/>
                </a:solidFill>
              </a:rPr>
              <a:t>Description here</a:t>
            </a:r>
            <a:endParaRPr lang="ar-SA" sz="1200" b="1" dirty="0">
              <a:solidFill>
                <a:schemeClr val="bg1"/>
              </a:solidFill>
            </a:endParaRPr>
          </a:p>
          <a:p>
            <a:pPr algn="ctr">
              <a:lnSpc>
                <a:spcPct val="150000"/>
              </a:lnSpc>
            </a:pPr>
            <a:r>
              <a:rPr lang="en-US" sz="1000" dirty="0">
                <a:solidFill>
                  <a:schemeClr val="bg1"/>
                </a:solidFill>
                <a:latin typeface="Roboto (Body)"/>
              </a:rPr>
              <a:t>This is a sample text. You simply add your own text and description here. </a:t>
            </a:r>
          </a:p>
        </p:txBody>
      </p:sp>
      <p:sp>
        <p:nvSpPr>
          <p:cNvPr id="26" name="ZoneTexte 13"/>
          <p:cNvSpPr txBox="1"/>
          <p:nvPr/>
        </p:nvSpPr>
        <p:spPr>
          <a:xfrm>
            <a:off x="438625" y="3927484"/>
            <a:ext cx="5728337" cy="692497"/>
          </a:xfrm>
          <a:prstGeom prst="rect">
            <a:avLst/>
          </a:prstGeom>
          <a:noFill/>
        </p:spPr>
        <p:txBody>
          <a:bodyPr wrap="square" lIns="0" tIns="0" rIns="0" bIns="0" rtlCol="0">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grpSp>
        <p:nvGrpSpPr>
          <p:cNvPr id="27" name="Group 26"/>
          <p:cNvGrpSpPr/>
          <p:nvPr/>
        </p:nvGrpSpPr>
        <p:grpSpPr>
          <a:xfrm>
            <a:off x="438626" y="3794102"/>
            <a:ext cx="945826" cy="39525"/>
            <a:chOff x="5454974" y="1391277"/>
            <a:chExt cx="945826" cy="39525"/>
          </a:xfrm>
        </p:grpSpPr>
        <p:sp>
          <p:nvSpPr>
            <p:cNvPr id="28"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9"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30"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31"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32"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37" name="Rectangle 36"/>
          <p:cNvSpPr/>
          <p:nvPr/>
        </p:nvSpPr>
        <p:spPr bwMode="auto">
          <a:xfrm>
            <a:off x="0" y="0"/>
            <a:ext cx="422249" cy="561975"/>
          </a:xfrm>
          <a:prstGeom prst="rect">
            <a:avLst/>
          </a:prstGeom>
          <a:solidFill>
            <a:schemeClr val="accent1">
              <a:alpha val="62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23" name="Group 22">
            <a:extLst>
              <a:ext uri="{FF2B5EF4-FFF2-40B4-BE49-F238E27FC236}">
                <a16:creationId xmlns:a16="http://schemas.microsoft.com/office/drawing/2014/main" id="{D8F35688-B76C-482F-BC75-A41DE516FC1A}"/>
              </a:ext>
            </a:extLst>
          </p:cNvPr>
          <p:cNvGrpSpPr/>
          <p:nvPr/>
        </p:nvGrpSpPr>
        <p:grpSpPr>
          <a:xfrm>
            <a:off x="7171636" y="1656080"/>
            <a:ext cx="781478" cy="780424"/>
            <a:chOff x="2895600" y="6205538"/>
            <a:chExt cx="1176338" cy="1174751"/>
          </a:xfrm>
          <a:solidFill>
            <a:schemeClr val="tx1">
              <a:lumMod val="75000"/>
              <a:lumOff val="25000"/>
            </a:schemeClr>
          </a:solidFill>
        </p:grpSpPr>
        <p:sp>
          <p:nvSpPr>
            <p:cNvPr id="24" name="Freeform 335">
              <a:extLst>
                <a:ext uri="{FF2B5EF4-FFF2-40B4-BE49-F238E27FC236}">
                  <a16:creationId xmlns:a16="http://schemas.microsoft.com/office/drawing/2014/main" id="{E21580BC-4E6B-439C-B0C8-199FA74638C1}"/>
                </a:ext>
              </a:extLst>
            </p:cNvPr>
            <p:cNvSpPr>
              <a:spLocks/>
            </p:cNvSpPr>
            <p:nvPr/>
          </p:nvSpPr>
          <p:spPr bwMode="auto">
            <a:xfrm>
              <a:off x="2895600" y="6362701"/>
              <a:ext cx="765175" cy="1017588"/>
            </a:xfrm>
            <a:custGeom>
              <a:avLst/>
              <a:gdLst>
                <a:gd name="T0" fmla="*/ 259 w 1248"/>
                <a:gd name="T1" fmla="*/ 1181 h 1664"/>
                <a:gd name="T2" fmla="*/ 289 w 1248"/>
                <a:gd name="T3" fmla="*/ 1124 h 1664"/>
                <a:gd name="T4" fmla="*/ 64 w 1248"/>
                <a:gd name="T5" fmla="*/ 764 h 1664"/>
                <a:gd name="T6" fmla="*/ 64 w 1248"/>
                <a:gd name="T7" fmla="*/ 480 h 1664"/>
                <a:gd name="T8" fmla="*/ 512 w 1248"/>
                <a:gd name="T9" fmla="*/ 64 h 1664"/>
                <a:gd name="T10" fmla="*/ 960 w 1248"/>
                <a:gd name="T11" fmla="*/ 480 h 1664"/>
                <a:gd name="T12" fmla="*/ 960 w 1248"/>
                <a:gd name="T13" fmla="*/ 764 h 1664"/>
                <a:gd name="T14" fmla="*/ 735 w 1248"/>
                <a:gd name="T15" fmla="*/ 1124 h 1664"/>
                <a:gd name="T16" fmla="*/ 582 w 1248"/>
                <a:gd name="T17" fmla="*/ 1206 h 1664"/>
                <a:gd name="T18" fmla="*/ 442 w 1248"/>
                <a:gd name="T19" fmla="*/ 1206 h 1664"/>
                <a:gd name="T20" fmla="*/ 412 w 1248"/>
                <a:gd name="T21" fmla="*/ 1262 h 1664"/>
                <a:gd name="T22" fmla="*/ 612 w 1248"/>
                <a:gd name="T23" fmla="*/ 1262 h 1664"/>
                <a:gd name="T24" fmla="*/ 640 w 1248"/>
                <a:gd name="T25" fmla="*/ 1248 h 1664"/>
                <a:gd name="T26" fmla="*/ 640 w 1248"/>
                <a:gd name="T27" fmla="*/ 1408 h 1664"/>
                <a:gd name="T28" fmla="*/ 669 w 1248"/>
                <a:gd name="T29" fmla="*/ 1439 h 1664"/>
                <a:gd name="T30" fmla="*/ 902 w 1248"/>
                <a:gd name="T31" fmla="*/ 1463 h 1664"/>
                <a:gd name="T32" fmla="*/ 960 w 1248"/>
                <a:gd name="T33" fmla="*/ 1526 h 1664"/>
                <a:gd name="T34" fmla="*/ 960 w 1248"/>
                <a:gd name="T35" fmla="*/ 1664 h 1664"/>
                <a:gd name="T36" fmla="*/ 1024 w 1248"/>
                <a:gd name="T37" fmla="*/ 1664 h 1664"/>
                <a:gd name="T38" fmla="*/ 1024 w 1248"/>
                <a:gd name="T39" fmla="*/ 1526 h 1664"/>
                <a:gd name="T40" fmla="*/ 909 w 1248"/>
                <a:gd name="T41" fmla="*/ 1399 h 1664"/>
                <a:gd name="T42" fmla="*/ 704 w 1248"/>
                <a:gd name="T43" fmla="*/ 1379 h 1664"/>
                <a:gd name="T44" fmla="*/ 704 w 1248"/>
                <a:gd name="T45" fmla="*/ 1213 h 1664"/>
                <a:gd name="T46" fmla="*/ 765 w 1248"/>
                <a:gd name="T47" fmla="*/ 1181 h 1664"/>
                <a:gd name="T48" fmla="*/ 896 w 1248"/>
                <a:gd name="T49" fmla="*/ 1081 h 1664"/>
                <a:gd name="T50" fmla="*/ 896 w 1248"/>
                <a:gd name="T51" fmla="*/ 1152 h 1664"/>
                <a:gd name="T52" fmla="*/ 1088 w 1248"/>
                <a:gd name="T53" fmla="*/ 1344 h 1664"/>
                <a:gd name="T54" fmla="*/ 1248 w 1248"/>
                <a:gd name="T55" fmla="*/ 1344 h 1664"/>
                <a:gd name="T56" fmla="*/ 1248 w 1248"/>
                <a:gd name="T57" fmla="*/ 1280 h 1664"/>
                <a:gd name="T58" fmla="*/ 1088 w 1248"/>
                <a:gd name="T59" fmla="*/ 1280 h 1664"/>
                <a:gd name="T60" fmla="*/ 960 w 1248"/>
                <a:gd name="T61" fmla="*/ 1152 h 1664"/>
                <a:gd name="T62" fmla="*/ 960 w 1248"/>
                <a:gd name="T63" fmla="*/ 995 h 1664"/>
                <a:gd name="T64" fmla="*/ 1024 w 1248"/>
                <a:gd name="T65" fmla="*/ 764 h 1664"/>
                <a:gd name="T66" fmla="*/ 1024 w 1248"/>
                <a:gd name="T67" fmla="*/ 480 h 1664"/>
                <a:gd name="T68" fmla="*/ 512 w 1248"/>
                <a:gd name="T69" fmla="*/ 0 h 1664"/>
                <a:gd name="T70" fmla="*/ 0 w 1248"/>
                <a:gd name="T71" fmla="*/ 480 h 1664"/>
                <a:gd name="T72" fmla="*/ 0 w 1248"/>
                <a:gd name="T73" fmla="*/ 764 h 1664"/>
                <a:gd name="T74" fmla="*/ 259 w 1248"/>
                <a:gd name="T75" fmla="*/ 1181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8" h="1664">
                  <a:moveTo>
                    <a:pt x="259" y="1181"/>
                  </a:moveTo>
                  <a:cubicBezTo>
                    <a:pt x="289" y="1124"/>
                    <a:pt x="289" y="1124"/>
                    <a:pt x="289" y="1124"/>
                  </a:cubicBezTo>
                  <a:cubicBezTo>
                    <a:pt x="153" y="1055"/>
                    <a:pt x="67" y="916"/>
                    <a:pt x="64" y="764"/>
                  </a:cubicBezTo>
                  <a:cubicBezTo>
                    <a:pt x="64" y="480"/>
                    <a:pt x="64" y="480"/>
                    <a:pt x="64" y="480"/>
                  </a:cubicBezTo>
                  <a:cubicBezTo>
                    <a:pt x="64" y="250"/>
                    <a:pt x="265" y="64"/>
                    <a:pt x="512" y="64"/>
                  </a:cubicBezTo>
                  <a:cubicBezTo>
                    <a:pt x="759" y="64"/>
                    <a:pt x="960" y="250"/>
                    <a:pt x="960" y="480"/>
                  </a:cubicBezTo>
                  <a:cubicBezTo>
                    <a:pt x="960" y="764"/>
                    <a:pt x="960" y="764"/>
                    <a:pt x="960" y="764"/>
                  </a:cubicBezTo>
                  <a:cubicBezTo>
                    <a:pt x="957" y="916"/>
                    <a:pt x="871" y="1055"/>
                    <a:pt x="735" y="1124"/>
                  </a:cubicBezTo>
                  <a:cubicBezTo>
                    <a:pt x="582" y="1206"/>
                    <a:pt x="582" y="1206"/>
                    <a:pt x="582" y="1206"/>
                  </a:cubicBezTo>
                  <a:cubicBezTo>
                    <a:pt x="538" y="1229"/>
                    <a:pt x="486" y="1229"/>
                    <a:pt x="442" y="1206"/>
                  </a:cubicBezTo>
                  <a:cubicBezTo>
                    <a:pt x="412" y="1262"/>
                    <a:pt x="412" y="1262"/>
                    <a:pt x="412" y="1262"/>
                  </a:cubicBezTo>
                  <a:cubicBezTo>
                    <a:pt x="475" y="1295"/>
                    <a:pt x="549" y="1295"/>
                    <a:pt x="612" y="1262"/>
                  </a:cubicBezTo>
                  <a:cubicBezTo>
                    <a:pt x="640" y="1248"/>
                    <a:pt x="640" y="1248"/>
                    <a:pt x="640" y="1248"/>
                  </a:cubicBezTo>
                  <a:cubicBezTo>
                    <a:pt x="640" y="1408"/>
                    <a:pt x="640" y="1408"/>
                    <a:pt x="640" y="1408"/>
                  </a:cubicBezTo>
                  <a:cubicBezTo>
                    <a:pt x="640" y="1424"/>
                    <a:pt x="652" y="1438"/>
                    <a:pt x="669" y="1439"/>
                  </a:cubicBezTo>
                  <a:cubicBezTo>
                    <a:pt x="902" y="1463"/>
                    <a:pt x="902" y="1463"/>
                    <a:pt x="902" y="1463"/>
                  </a:cubicBezTo>
                  <a:cubicBezTo>
                    <a:pt x="935" y="1466"/>
                    <a:pt x="960" y="1494"/>
                    <a:pt x="960" y="1526"/>
                  </a:cubicBezTo>
                  <a:cubicBezTo>
                    <a:pt x="960" y="1664"/>
                    <a:pt x="960" y="1664"/>
                    <a:pt x="960" y="1664"/>
                  </a:cubicBezTo>
                  <a:cubicBezTo>
                    <a:pt x="1024" y="1664"/>
                    <a:pt x="1024" y="1664"/>
                    <a:pt x="1024" y="1664"/>
                  </a:cubicBezTo>
                  <a:cubicBezTo>
                    <a:pt x="1024" y="1526"/>
                    <a:pt x="1024" y="1526"/>
                    <a:pt x="1024" y="1526"/>
                  </a:cubicBezTo>
                  <a:cubicBezTo>
                    <a:pt x="1024" y="1461"/>
                    <a:pt x="974" y="1405"/>
                    <a:pt x="909" y="1399"/>
                  </a:cubicBezTo>
                  <a:cubicBezTo>
                    <a:pt x="704" y="1379"/>
                    <a:pt x="704" y="1379"/>
                    <a:pt x="704" y="1379"/>
                  </a:cubicBezTo>
                  <a:cubicBezTo>
                    <a:pt x="704" y="1213"/>
                    <a:pt x="704" y="1213"/>
                    <a:pt x="704" y="1213"/>
                  </a:cubicBezTo>
                  <a:cubicBezTo>
                    <a:pt x="765" y="1181"/>
                    <a:pt x="765" y="1181"/>
                    <a:pt x="765" y="1181"/>
                  </a:cubicBezTo>
                  <a:cubicBezTo>
                    <a:pt x="814" y="1155"/>
                    <a:pt x="858" y="1121"/>
                    <a:pt x="896" y="1081"/>
                  </a:cubicBezTo>
                  <a:cubicBezTo>
                    <a:pt x="896" y="1152"/>
                    <a:pt x="896" y="1152"/>
                    <a:pt x="896" y="1152"/>
                  </a:cubicBezTo>
                  <a:cubicBezTo>
                    <a:pt x="896" y="1258"/>
                    <a:pt x="982" y="1343"/>
                    <a:pt x="1088" y="1344"/>
                  </a:cubicBezTo>
                  <a:cubicBezTo>
                    <a:pt x="1248" y="1344"/>
                    <a:pt x="1248" y="1344"/>
                    <a:pt x="1248" y="1344"/>
                  </a:cubicBezTo>
                  <a:cubicBezTo>
                    <a:pt x="1248" y="1280"/>
                    <a:pt x="1248" y="1280"/>
                    <a:pt x="1248" y="1280"/>
                  </a:cubicBezTo>
                  <a:cubicBezTo>
                    <a:pt x="1088" y="1280"/>
                    <a:pt x="1088" y="1280"/>
                    <a:pt x="1088" y="1280"/>
                  </a:cubicBezTo>
                  <a:cubicBezTo>
                    <a:pt x="1017" y="1280"/>
                    <a:pt x="960" y="1222"/>
                    <a:pt x="960" y="1152"/>
                  </a:cubicBezTo>
                  <a:cubicBezTo>
                    <a:pt x="960" y="995"/>
                    <a:pt x="960" y="995"/>
                    <a:pt x="960" y="995"/>
                  </a:cubicBezTo>
                  <a:cubicBezTo>
                    <a:pt x="1002" y="925"/>
                    <a:pt x="1024" y="845"/>
                    <a:pt x="1024" y="764"/>
                  </a:cubicBezTo>
                  <a:cubicBezTo>
                    <a:pt x="1024" y="480"/>
                    <a:pt x="1024" y="480"/>
                    <a:pt x="1024" y="480"/>
                  </a:cubicBezTo>
                  <a:cubicBezTo>
                    <a:pt x="1024" y="215"/>
                    <a:pt x="794" y="0"/>
                    <a:pt x="512" y="0"/>
                  </a:cubicBezTo>
                  <a:cubicBezTo>
                    <a:pt x="230" y="0"/>
                    <a:pt x="0" y="215"/>
                    <a:pt x="0" y="480"/>
                  </a:cubicBezTo>
                  <a:cubicBezTo>
                    <a:pt x="0" y="764"/>
                    <a:pt x="0" y="764"/>
                    <a:pt x="0" y="764"/>
                  </a:cubicBezTo>
                  <a:cubicBezTo>
                    <a:pt x="2" y="940"/>
                    <a:pt x="102" y="1100"/>
                    <a:pt x="259" y="118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336">
              <a:extLst>
                <a:ext uri="{FF2B5EF4-FFF2-40B4-BE49-F238E27FC236}">
                  <a16:creationId xmlns:a16="http://schemas.microsoft.com/office/drawing/2014/main" id="{A10BA034-0D27-4B4E-9A0D-6CD276B7D66E}"/>
                </a:ext>
              </a:extLst>
            </p:cNvPr>
            <p:cNvSpPr>
              <a:spLocks/>
            </p:cNvSpPr>
            <p:nvPr/>
          </p:nvSpPr>
          <p:spPr bwMode="auto">
            <a:xfrm>
              <a:off x="2895600" y="7089776"/>
              <a:ext cx="236538" cy="290513"/>
            </a:xfrm>
            <a:custGeom>
              <a:avLst/>
              <a:gdLst>
                <a:gd name="T0" fmla="*/ 64 w 384"/>
                <a:gd name="T1" fmla="*/ 338 h 476"/>
                <a:gd name="T2" fmla="*/ 122 w 384"/>
                <a:gd name="T3" fmla="*/ 275 h 476"/>
                <a:gd name="T4" fmla="*/ 355 w 384"/>
                <a:gd name="T5" fmla="*/ 252 h 476"/>
                <a:gd name="T6" fmla="*/ 384 w 384"/>
                <a:gd name="T7" fmla="*/ 220 h 476"/>
                <a:gd name="T8" fmla="*/ 384 w 384"/>
                <a:gd name="T9" fmla="*/ 0 h 476"/>
                <a:gd name="T10" fmla="*/ 320 w 384"/>
                <a:gd name="T11" fmla="*/ 0 h 476"/>
                <a:gd name="T12" fmla="*/ 320 w 384"/>
                <a:gd name="T13" fmla="*/ 191 h 476"/>
                <a:gd name="T14" fmla="*/ 115 w 384"/>
                <a:gd name="T15" fmla="*/ 211 h 476"/>
                <a:gd name="T16" fmla="*/ 0 w 384"/>
                <a:gd name="T17" fmla="*/ 338 h 476"/>
                <a:gd name="T18" fmla="*/ 0 w 384"/>
                <a:gd name="T19" fmla="*/ 476 h 476"/>
                <a:gd name="T20" fmla="*/ 64 w 384"/>
                <a:gd name="T21" fmla="*/ 476 h 476"/>
                <a:gd name="T22" fmla="*/ 64 w 384"/>
                <a:gd name="T23" fmla="*/ 338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4" h="476">
                  <a:moveTo>
                    <a:pt x="64" y="338"/>
                  </a:moveTo>
                  <a:cubicBezTo>
                    <a:pt x="64" y="306"/>
                    <a:pt x="89" y="278"/>
                    <a:pt x="122" y="275"/>
                  </a:cubicBezTo>
                  <a:cubicBezTo>
                    <a:pt x="355" y="252"/>
                    <a:pt x="355" y="252"/>
                    <a:pt x="355" y="252"/>
                  </a:cubicBezTo>
                  <a:cubicBezTo>
                    <a:pt x="372" y="250"/>
                    <a:pt x="384" y="236"/>
                    <a:pt x="384" y="220"/>
                  </a:cubicBezTo>
                  <a:cubicBezTo>
                    <a:pt x="384" y="0"/>
                    <a:pt x="384" y="0"/>
                    <a:pt x="384" y="0"/>
                  </a:cubicBezTo>
                  <a:cubicBezTo>
                    <a:pt x="320" y="0"/>
                    <a:pt x="320" y="0"/>
                    <a:pt x="320" y="0"/>
                  </a:cubicBezTo>
                  <a:cubicBezTo>
                    <a:pt x="320" y="191"/>
                    <a:pt x="320" y="191"/>
                    <a:pt x="320" y="191"/>
                  </a:cubicBezTo>
                  <a:cubicBezTo>
                    <a:pt x="115" y="211"/>
                    <a:pt x="115" y="211"/>
                    <a:pt x="115" y="211"/>
                  </a:cubicBezTo>
                  <a:cubicBezTo>
                    <a:pt x="50" y="218"/>
                    <a:pt x="0" y="273"/>
                    <a:pt x="0" y="338"/>
                  </a:cubicBezTo>
                  <a:cubicBezTo>
                    <a:pt x="0" y="476"/>
                    <a:pt x="0" y="476"/>
                    <a:pt x="0" y="476"/>
                  </a:cubicBezTo>
                  <a:cubicBezTo>
                    <a:pt x="64" y="476"/>
                    <a:pt x="64" y="476"/>
                    <a:pt x="64" y="476"/>
                  </a:cubicBezTo>
                  <a:lnTo>
                    <a:pt x="64" y="3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37">
              <a:extLst>
                <a:ext uri="{FF2B5EF4-FFF2-40B4-BE49-F238E27FC236}">
                  <a16:creationId xmlns:a16="http://schemas.microsoft.com/office/drawing/2014/main" id="{45617991-F98B-462A-85BA-665ABAB51DD3}"/>
                </a:ext>
              </a:extLst>
            </p:cNvPr>
            <p:cNvSpPr>
              <a:spLocks noEditPoints="1"/>
            </p:cNvSpPr>
            <p:nvPr/>
          </p:nvSpPr>
          <p:spPr bwMode="auto">
            <a:xfrm>
              <a:off x="2974975" y="6480176"/>
              <a:ext cx="469900" cy="469900"/>
            </a:xfrm>
            <a:custGeom>
              <a:avLst/>
              <a:gdLst>
                <a:gd name="T0" fmla="*/ 156 w 768"/>
                <a:gd name="T1" fmla="*/ 700 h 768"/>
                <a:gd name="T2" fmla="*/ 275 w 768"/>
                <a:gd name="T3" fmla="*/ 650 h 768"/>
                <a:gd name="T4" fmla="*/ 325 w 768"/>
                <a:gd name="T5" fmla="*/ 768 h 768"/>
                <a:gd name="T6" fmla="*/ 474 w 768"/>
                <a:gd name="T7" fmla="*/ 742 h 768"/>
                <a:gd name="T8" fmla="*/ 571 w 768"/>
                <a:gd name="T9" fmla="*/ 703 h 768"/>
                <a:gd name="T10" fmla="*/ 700 w 768"/>
                <a:gd name="T11" fmla="*/ 612 h 768"/>
                <a:gd name="T12" fmla="*/ 650 w 768"/>
                <a:gd name="T13" fmla="*/ 493 h 768"/>
                <a:gd name="T14" fmla="*/ 768 w 768"/>
                <a:gd name="T15" fmla="*/ 442 h 768"/>
                <a:gd name="T16" fmla="*/ 743 w 768"/>
                <a:gd name="T17" fmla="*/ 294 h 768"/>
                <a:gd name="T18" fmla="*/ 704 w 768"/>
                <a:gd name="T19" fmla="*/ 196 h 768"/>
                <a:gd name="T20" fmla="*/ 612 w 768"/>
                <a:gd name="T21" fmla="*/ 68 h 768"/>
                <a:gd name="T22" fmla="*/ 493 w 768"/>
                <a:gd name="T23" fmla="*/ 117 h 768"/>
                <a:gd name="T24" fmla="*/ 443 w 768"/>
                <a:gd name="T25" fmla="*/ 0 h 768"/>
                <a:gd name="T26" fmla="*/ 294 w 768"/>
                <a:gd name="T27" fmla="*/ 25 h 768"/>
                <a:gd name="T28" fmla="*/ 197 w 768"/>
                <a:gd name="T29" fmla="*/ 64 h 768"/>
                <a:gd name="T30" fmla="*/ 68 w 768"/>
                <a:gd name="T31" fmla="*/ 156 h 768"/>
                <a:gd name="T32" fmla="*/ 118 w 768"/>
                <a:gd name="T33" fmla="*/ 274 h 768"/>
                <a:gd name="T34" fmla="*/ 0 w 768"/>
                <a:gd name="T35" fmla="*/ 325 h 768"/>
                <a:gd name="T36" fmla="*/ 25 w 768"/>
                <a:gd name="T37" fmla="*/ 474 h 768"/>
                <a:gd name="T38" fmla="*/ 64 w 768"/>
                <a:gd name="T39" fmla="*/ 571 h 768"/>
                <a:gd name="T40" fmla="*/ 64 w 768"/>
                <a:gd name="T41" fmla="*/ 416 h 768"/>
                <a:gd name="T42" fmla="*/ 135 w 768"/>
                <a:gd name="T43" fmla="*/ 336 h 768"/>
                <a:gd name="T44" fmla="*/ 173 w 768"/>
                <a:gd name="T45" fmla="*/ 241 h 768"/>
                <a:gd name="T46" fmla="*/ 182 w 768"/>
                <a:gd name="T47" fmla="*/ 132 h 768"/>
                <a:gd name="T48" fmla="*/ 327 w 768"/>
                <a:gd name="T49" fmla="*/ 157 h 768"/>
                <a:gd name="T50" fmla="*/ 351 w 768"/>
                <a:gd name="T51" fmla="*/ 64 h 768"/>
                <a:gd name="T52" fmla="*/ 432 w 768"/>
                <a:gd name="T53" fmla="*/ 135 h 768"/>
                <a:gd name="T54" fmla="*/ 526 w 768"/>
                <a:gd name="T55" fmla="*/ 172 h 768"/>
                <a:gd name="T56" fmla="*/ 636 w 768"/>
                <a:gd name="T57" fmla="*/ 182 h 768"/>
                <a:gd name="T58" fmla="*/ 611 w 768"/>
                <a:gd name="T59" fmla="*/ 326 h 768"/>
                <a:gd name="T60" fmla="*/ 704 w 768"/>
                <a:gd name="T61" fmla="*/ 351 h 768"/>
                <a:gd name="T62" fmla="*/ 633 w 768"/>
                <a:gd name="T63" fmla="*/ 431 h 768"/>
                <a:gd name="T64" fmla="*/ 595 w 768"/>
                <a:gd name="T65" fmla="*/ 526 h 768"/>
                <a:gd name="T66" fmla="*/ 586 w 768"/>
                <a:gd name="T67" fmla="*/ 635 h 768"/>
                <a:gd name="T68" fmla="*/ 441 w 768"/>
                <a:gd name="T69" fmla="*/ 610 h 768"/>
                <a:gd name="T70" fmla="*/ 417 w 768"/>
                <a:gd name="T71" fmla="*/ 704 h 768"/>
                <a:gd name="T72" fmla="*/ 336 w 768"/>
                <a:gd name="T73" fmla="*/ 633 h 768"/>
                <a:gd name="T74" fmla="*/ 242 w 768"/>
                <a:gd name="T75" fmla="*/ 595 h 768"/>
                <a:gd name="T76" fmla="*/ 132 w 768"/>
                <a:gd name="T77" fmla="*/ 585 h 768"/>
                <a:gd name="T78" fmla="*/ 157 w 768"/>
                <a:gd name="T79" fmla="*/ 441 h 768"/>
                <a:gd name="T80" fmla="*/ 64 w 768"/>
                <a:gd name="T81" fmla="*/ 416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8" h="768">
                  <a:moveTo>
                    <a:pt x="68" y="612"/>
                  </a:moveTo>
                  <a:cubicBezTo>
                    <a:pt x="156" y="700"/>
                    <a:pt x="156" y="700"/>
                    <a:pt x="156" y="700"/>
                  </a:cubicBezTo>
                  <a:cubicBezTo>
                    <a:pt x="167" y="710"/>
                    <a:pt x="184" y="712"/>
                    <a:pt x="197" y="703"/>
                  </a:cubicBezTo>
                  <a:cubicBezTo>
                    <a:pt x="275" y="650"/>
                    <a:pt x="275" y="650"/>
                    <a:pt x="275" y="650"/>
                  </a:cubicBezTo>
                  <a:cubicBezTo>
                    <a:pt x="294" y="742"/>
                    <a:pt x="294" y="742"/>
                    <a:pt x="294" y="742"/>
                  </a:cubicBezTo>
                  <a:cubicBezTo>
                    <a:pt x="297" y="757"/>
                    <a:pt x="310" y="768"/>
                    <a:pt x="325" y="768"/>
                  </a:cubicBezTo>
                  <a:cubicBezTo>
                    <a:pt x="443" y="768"/>
                    <a:pt x="443" y="768"/>
                    <a:pt x="443" y="768"/>
                  </a:cubicBezTo>
                  <a:cubicBezTo>
                    <a:pt x="458" y="768"/>
                    <a:pt x="471" y="757"/>
                    <a:pt x="474" y="742"/>
                  </a:cubicBezTo>
                  <a:cubicBezTo>
                    <a:pt x="493" y="650"/>
                    <a:pt x="493" y="650"/>
                    <a:pt x="493" y="650"/>
                  </a:cubicBezTo>
                  <a:cubicBezTo>
                    <a:pt x="571" y="703"/>
                    <a:pt x="571" y="703"/>
                    <a:pt x="571" y="703"/>
                  </a:cubicBezTo>
                  <a:cubicBezTo>
                    <a:pt x="584" y="712"/>
                    <a:pt x="601" y="710"/>
                    <a:pt x="612" y="700"/>
                  </a:cubicBezTo>
                  <a:cubicBezTo>
                    <a:pt x="700" y="612"/>
                    <a:pt x="700" y="612"/>
                    <a:pt x="700" y="612"/>
                  </a:cubicBezTo>
                  <a:cubicBezTo>
                    <a:pt x="711" y="601"/>
                    <a:pt x="712" y="583"/>
                    <a:pt x="704" y="571"/>
                  </a:cubicBezTo>
                  <a:cubicBezTo>
                    <a:pt x="650" y="493"/>
                    <a:pt x="650" y="493"/>
                    <a:pt x="650" y="493"/>
                  </a:cubicBezTo>
                  <a:cubicBezTo>
                    <a:pt x="743" y="474"/>
                    <a:pt x="743" y="474"/>
                    <a:pt x="743" y="474"/>
                  </a:cubicBezTo>
                  <a:cubicBezTo>
                    <a:pt x="757" y="470"/>
                    <a:pt x="768" y="457"/>
                    <a:pt x="768" y="442"/>
                  </a:cubicBezTo>
                  <a:cubicBezTo>
                    <a:pt x="768" y="325"/>
                    <a:pt x="768" y="325"/>
                    <a:pt x="768" y="325"/>
                  </a:cubicBezTo>
                  <a:cubicBezTo>
                    <a:pt x="768" y="310"/>
                    <a:pt x="757" y="297"/>
                    <a:pt x="743" y="294"/>
                  </a:cubicBezTo>
                  <a:cubicBezTo>
                    <a:pt x="650" y="274"/>
                    <a:pt x="650" y="274"/>
                    <a:pt x="650" y="274"/>
                  </a:cubicBezTo>
                  <a:cubicBezTo>
                    <a:pt x="704" y="196"/>
                    <a:pt x="704" y="196"/>
                    <a:pt x="704" y="196"/>
                  </a:cubicBezTo>
                  <a:cubicBezTo>
                    <a:pt x="712" y="184"/>
                    <a:pt x="711" y="167"/>
                    <a:pt x="700" y="156"/>
                  </a:cubicBezTo>
                  <a:cubicBezTo>
                    <a:pt x="612" y="68"/>
                    <a:pt x="612" y="68"/>
                    <a:pt x="612" y="68"/>
                  </a:cubicBezTo>
                  <a:cubicBezTo>
                    <a:pt x="601" y="57"/>
                    <a:pt x="584" y="55"/>
                    <a:pt x="571" y="64"/>
                  </a:cubicBezTo>
                  <a:cubicBezTo>
                    <a:pt x="493" y="117"/>
                    <a:pt x="493" y="117"/>
                    <a:pt x="493" y="117"/>
                  </a:cubicBezTo>
                  <a:cubicBezTo>
                    <a:pt x="474" y="25"/>
                    <a:pt x="474" y="25"/>
                    <a:pt x="474" y="25"/>
                  </a:cubicBezTo>
                  <a:cubicBezTo>
                    <a:pt x="471" y="10"/>
                    <a:pt x="458" y="0"/>
                    <a:pt x="443" y="0"/>
                  </a:cubicBezTo>
                  <a:cubicBezTo>
                    <a:pt x="325" y="0"/>
                    <a:pt x="325" y="0"/>
                    <a:pt x="325" y="0"/>
                  </a:cubicBezTo>
                  <a:cubicBezTo>
                    <a:pt x="310" y="0"/>
                    <a:pt x="297" y="10"/>
                    <a:pt x="294" y="25"/>
                  </a:cubicBezTo>
                  <a:cubicBezTo>
                    <a:pt x="275" y="117"/>
                    <a:pt x="275" y="117"/>
                    <a:pt x="275" y="117"/>
                  </a:cubicBezTo>
                  <a:cubicBezTo>
                    <a:pt x="197" y="64"/>
                    <a:pt x="197" y="64"/>
                    <a:pt x="197" y="64"/>
                  </a:cubicBezTo>
                  <a:cubicBezTo>
                    <a:pt x="184" y="55"/>
                    <a:pt x="167" y="57"/>
                    <a:pt x="156" y="68"/>
                  </a:cubicBezTo>
                  <a:cubicBezTo>
                    <a:pt x="68" y="156"/>
                    <a:pt x="68" y="156"/>
                    <a:pt x="68" y="156"/>
                  </a:cubicBezTo>
                  <a:cubicBezTo>
                    <a:pt x="57" y="167"/>
                    <a:pt x="56" y="184"/>
                    <a:pt x="64" y="196"/>
                  </a:cubicBezTo>
                  <a:cubicBezTo>
                    <a:pt x="118" y="274"/>
                    <a:pt x="118" y="274"/>
                    <a:pt x="118" y="274"/>
                  </a:cubicBezTo>
                  <a:cubicBezTo>
                    <a:pt x="25" y="294"/>
                    <a:pt x="25" y="294"/>
                    <a:pt x="25" y="294"/>
                  </a:cubicBezTo>
                  <a:cubicBezTo>
                    <a:pt x="11" y="297"/>
                    <a:pt x="0" y="310"/>
                    <a:pt x="0" y="325"/>
                  </a:cubicBezTo>
                  <a:cubicBezTo>
                    <a:pt x="0" y="442"/>
                    <a:pt x="0" y="442"/>
                    <a:pt x="0" y="442"/>
                  </a:cubicBezTo>
                  <a:cubicBezTo>
                    <a:pt x="0" y="457"/>
                    <a:pt x="11" y="470"/>
                    <a:pt x="25" y="474"/>
                  </a:cubicBezTo>
                  <a:cubicBezTo>
                    <a:pt x="118" y="493"/>
                    <a:pt x="118" y="493"/>
                    <a:pt x="118" y="493"/>
                  </a:cubicBezTo>
                  <a:cubicBezTo>
                    <a:pt x="64" y="571"/>
                    <a:pt x="64" y="571"/>
                    <a:pt x="64" y="571"/>
                  </a:cubicBezTo>
                  <a:cubicBezTo>
                    <a:pt x="56" y="583"/>
                    <a:pt x="57" y="601"/>
                    <a:pt x="68" y="612"/>
                  </a:cubicBezTo>
                  <a:moveTo>
                    <a:pt x="64" y="416"/>
                  </a:moveTo>
                  <a:cubicBezTo>
                    <a:pt x="64" y="351"/>
                    <a:pt x="64" y="351"/>
                    <a:pt x="64" y="351"/>
                  </a:cubicBezTo>
                  <a:cubicBezTo>
                    <a:pt x="135" y="336"/>
                    <a:pt x="135" y="336"/>
                    <a:pt x="135" y="336"/>
                  </a:cubicBezTo>
                  <a:cubicBezTo>
                    <a:pt x="168" y="329"/>
                    <a:pt x="189" y="296"/>
                    <a:pt x="182" y="263"/>
                  </a:cubicBezTo>
                  <a:cubicBezTo>
                    <a:pt x="181" y="255"/>
                    <a:pt x="177" y="248"/>
                    <a:pt x="173" y="241"/>
                  </a:cubicBezTo>
                  <a:cubicBezTo>
                    <a:pt x="132" y="182"/>
                    <a:pt x="132" y="182"/>
                    <a:pt x="132" y="182"/>
                  </a:cubicBezTo>
                  <a:cubicBezTo>
                    <a:pt x="182" y="132"/>
                    <a:pt x="182" y="132"/>
                    <a:pt x="182" y="132"/>
                  </a:cubicBezTo>
                  <a:cubicBezTo>
                    <a:pt x="242" y="172"/>
                    <a:pt x="242" y="172"/>
                    <a:pt x="242" y="172"/>
                  </a:cubicBezTo>
                  <a:cubicBezTo>
                    <a:pt x="269" y="192"/>
                    <a:pt x="308" y="185"/>
                    <a:pt x="327" y="157"/>
                  </a:cubicBezTo>
                  <a:cubicBezTo>
                    <a:pt x="331" y="150"/>
                    <a:pt x="335" y="142"/>
                    <a:pt x="336" y="135"/>
                  </a:cubicBezTo>
                  <a:cubicBezTo>
                    <a:pt x="351" y="64"/>
                    <a:pt x="351" y="64"/>
                    <a:pt x="351" y="64"/>
                  </a:cubicBezTo>
                  <a:cubicBezTo>
                    <a:pt x="417" y="64"/>
                    <a:pt x="417" y="64"/>
                    <a:pt x="417" y="64"/>
                  </a:cubicBezTo>
                  <a:cubicBezTo>
                    <a:pt x="432" y="135"/>
                    <a:pt x="432" y="135"/>
                    <a:pt x="432" y="135"/>
                  </a:cubicBezTo>
                  <a:cubicBezTo>
                    <a:pt x="439" y="168"/>
                    <a:pt x="471" y="189"/>
                    <a:pt x="504" y="182"/>
                  </a:cubicBezTo>
                  <a:cubicBezTo>
                    <a:pt x="512" y="180"/>
                    <a:pt x="520" y="177"/>
                    <a:pt x="526" y="172"/>
                  </a:cubicBezTo>
                  <a:cubicBezTo>
                    <a:pt x="586" y="132"/>
                    <a:pt x="586" y="132"/>
                    <a:pt x="586" y="132"/>
                  </a:cubicBezTo>
                  <a:cubicBezTo>
                    <a:pt x="636" y="182"/>
                    <a:pt x="636" y="182"/>
                    <a:pt x="636" y="182"/>
                  </a:cubicBezTo>
                  <a:cubicBezTo>
                    <a:pt x="595" y="241"/>
                    <a:pt x="595" y="241"/>
                    <a:pt x="595" y="241"/>
                  </a:cubicBezTo>
                  <a:cubicBezTo>
                    <a:pt x="576" y="269"/>
                    <a:pt x="583" y="307"/>
                    <a:pt x="611" y="326"/>
                  </a:cubicBezTo>
                  <a:cubicBezTo>
                    <a:pt x="618" y="331"/>
                    <a:pt x="625" y="334"/>
                    <a:pt x="633" y="336"/>
                  </a:cubicBezTo>
                  <a:cubicBezTo>
                    <a:pt x="704" y="351"/>
                    <a:pt x="704" y="351"/>
                    <a:pt x="704" y="351"/>
                  </a:cubicBezTo>
                  <a:cubicBezTo>
                    <a:pt x="704" y="416"/>
                    <a:pt x="704" y="416"/>
                    <a:pt x="704" y="416"/>
                  </a:cubicBezTo>
                  <a:cubicBezTo>
                    <a:pt x="633" y="431"/>
                    <a:pt x="633" y="431"/>
                    <a:pt x="633" y="431"/>
                  </a:cubicBezTo>
                  <a:cubicBezTo>
                    <a:pt x="600" y="438"/>
                    <a:pt x="579" y="471"/>
                    <a:pt x="586" y="504"/>
                  </a:cubicBezTo>
                  <a:cubicBezTo>
                    <a:pt x="587" y="512"/>
                    <a:pt x="591" y="519"/>
                    <a:pt x="595" y="526"/>
                  </a:cubicBezTo>
                  <a:cubicBezTo>
                    <a:pt x="636" y="585"/>
                    <a:pt x="636" y="585"/>
                    <a:pt x="636" y="585"/>
                  </a:cubicBezTo>
                  <a:cubicBezTo>
                    <a:pt x="586" y="635"/>
                    <a:pt x="586" y="635"/>
                    <a:pt x="586" y="635"/>
                  </a:cubicBezTo>
                  <a:cubicBezTo>
                    <a:pt x="526" y="595"/>
                    <a:pt x="526" y="595"/>
                    <a:pt x="526" y="595"/>
                  </a:cubicBezTo>
                  <a:cubicBezTo>
                    <a:pt x="499" y="576"/>
                    <a:pt x="460" y="583"/>
                    <a:pt x="441" y="610"/>
                  </a:cubicBezTo>
                  <a:cubicBezTo>
                    <a:pt x="437" y="617"/>
                    <a:pt x="433" y="625"/>
                    <a:pt x="432" y="633"/>
                  </a:cubicBezTo>
                  <a:cubicBezTo>
                    <a:pt x="417" y="704"/>
                    <a:pt x="417" y="704"/>
                    <a:pt x="417" y="704"/>
                  </a:cubicBezTo>
                  <a:cubicBezTo>
                    <a:pt x="351" y="704"/>
                    <a:pt x="351" y="704"/>
                    <a:pt x="351" y="704"/>
                  </a:cubicBezTo>
                  <a:cubicBezTo>
                    <a:pt x="336" y="633"/>
                    <a:pt x="336" y="633"/>
                    <a:pt x="336" y="633"/>
                  </a:cubicBezTo>
                  <a:cubicBezTo>
                    <a:pt x="329" y="599"/>
                    <a:pt x="297" y="578"/>
                    <a:pt x="264" y="585"/>
                  </a:cubicBezTo>
                  <a:cubicBezTo>
                    <a:pt x="256" y="587"/>
                    <a:pt x="248" y="590"/>
                    <a:pt x="242" y="595"/>
                  </a:cubicBezTo>
                  <a:cubicBezTo>
                    <a:pt x="182" y="635"/>
                    <a:pt x="182" y="635"/>
                    <a:pt x="182" y="635"/>
                  </a:cubicBezTo>
                  <a:cubicBezTo>
                    <a:pt x="132" y="585"/>
                    <a:pt x="132" y="585"/>
                    <a:pt x="132" y="585"/>
                  </a:cubicBezTo>
                  <a:cubicBezTo>
                    <a:pt x="173" y="526"/>
                    <a:pt x="173" y="526"/>
                    <a:pt x="173" y="526"/>
                  </a:cubicBezTo>
                  <a:cubicBezTo>
                    <a:pt x="192" y="498"/>
                    <a:pt x="185" y="460"/>
                    <a:pt x="157" y="441"/>
                  </a:cubicBezTo>
                  <a:cubicBezTo>
                    <a:pt x="150" y="436"/>
                    <a:pt x="143" y="433"/>
                    <a:pt x="135" y="431"/>
                  </a:cubicBezTo>
                  <a:lnTo>
                    <a:pt x="64" y="4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38">
              <a:extLst>
                <a:ext uri="{FF2B5EF4-FFF2-40B4-BE49-F238E27FC236}">
                  <a16:creationId xmlns:a16="http://schemas.microsoft.com/office/drawing/2014/main" id="{BC15EDF1-8374-4666-9A4B-35E7519BEC83}"/>
                </a:ext>
              </a:extLst>
            </p:cNvPr>
            <p:cNvSpPr>
              <a:spLocks noEditPoints="1"/>
            </p:cNvSpPr>
            <p:nvPr/>
          </p:nvSpPr>
          <p:spPr bwMode="auto">
            <a:xfrm>
              <a:off x="3111500" y="6616701"/>
              <a:ext cx="196850" cy="196850"/>
            </a:xfrm>
            <a:custGeom>
              <a:avLst/>
              <a:gdLst>
                <a:gd name="T0" fmla="*/ 160 w 320"/>
                <a:gd name="T1" fmla="*/ 320 h 320"/>
                <a:gd name="T2" fmla="*/ 320 w 320"/>
                <a:gd name="T3" fmla="*/ 160 h 320"/>
                <a:gd name="T4" fmla="*/ 160 w 320"/>
                <a:gd name="T5" fmla="*/ 0 h 320"/>
                <a:gd name="T6" fmla="*/ 0 w 320"/>
                <a:gd name="T7" fmla="*/ 160 h 320"/>
                <a:gd name="T8" fmla="*/ 160 w 320"/>
                <a:gd name="T9" fmla="*/ 320 h 320"/>
                <a:gd name="T10" fmla="*/ 160 w 320"/>
                <a:gd name="T11" fmla="*/ 64 h 320"/>
                <a:gd name="T12" fmla="*/ 256 w 320"/>
                <a:gd name="T13" fmla="*/ 160 h 320"/>
                <a:gd name="T14" fmla="*/ 160 w 320"/>
                <a:gd name="T15" fmla="*/ 256 h 320"/>
                <a:gd name="T16" fmla="*/ 64 w 320"/>
                <a:gd name="T17" fmla="*/ 160 h 320"/>
                <a:gd name="T18" fmla="*/ 160 w 320"/>
                <a:gd name="T19" fmla="*/ 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0" h="320">
                  <a:moveTo>
                    <a:pt x="160" y="320"/>
                  </a:moveTo>
                  <a:cubicBezTo>
                    <a:pt x="248" y="320"/>
                    <a:pt x="320" y="248"/>
                    <a:pt x="320" y="160"/>
                  </a:cubicBezTo>
                  <a:cubicBezTo>
                    <a:pt x="320" y="71"/>
                    <a:pt x="248" y="0"/>
                    <a:pt x="160" y="0"/>
                  </a:cubicBezTo>
                  <a:cubicBezTo>
                    <a:pt x="72" y="0"/>
                    <a:pt x="0" y="71"/>
                    <a:pt x="0" y="160"/>
                  </a:cubicBezTo>
                  <a:cubicBezTo>
                    <a:pt x="0" y="248"/>
                    <a:pt x="72" y="319"/>
                    <a:pt x="160" y="320"/>
                  </a:cubicBezTo>
                  <a:moveTo>
                    <a:pt x="160" y="64"/>
                  </a:moveTo>
                  <a:cubicBezTo>
                    <a:pt x="213" y="64"/>
                    <a:pt x="256" y="107"/>
                    <a:pt x="256" y="160"/>
                  </a:cubicBezTo>
                  <a:cubicBezTo>
                    <a:pt x="256" y="213"/>
                    <a:pt x="213" y="256"/>
                    <a:pt x="160" y="256"/>
                  </a:cubicBezTo>
                  <a:cubicBezTo>
                    <a:pt x="107" y="256"/>
                    <a:pt x="64" y="213"/>
                    <a:pt x="64" y="160"/>
                  </a:cubicBezTo>
                  <a:cubicBezTo>
                    <a:pt x="64" y="107"/>
                    <a:pt x="107" y="64"/>
                    <a:pt x="160" y="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39">
              <a:extLst>
                <a:ext uri="{FF2B5EF4-FFF2-40B4-BE49-F238E27FC236}">
                  <a16:creationId xmlns:a16="http://schemas.microsoft.com/office/drawing/2014/main" id="{B34F0B99-9A69-427F-99AD-D58D0D7725B3}"/>
                </a:ext>
              </a:extLst>
            </p:cNvPr>
            <p:cNvSpPr>
              <a:spLocks noEditPoints="1"/>
            </p:cNvSpPr>
            <p:nvPr/>
          </p:nvSpPr>
          <p:spPr bwMode="auto">
            <a:xfrm>
              <a:off x="3562350" y="6302376"/>
              <a:ext cx="492125" cy="431800"/>
            </a:xfrm>
            <a:custGeom>
              <a:avLst/>
              <a:gdLst>
                <a:gd name="T0" fmla="*/ 288 w 802"/>
                <a:gd name="T1" fmla="*/ 227 h 707"/>
                <a:gd name="T2" fmla="*/ 192 w 802"/>
                <a:gd name="T3" fmla="*/ 323 h 707"/>
                <a:gd name="T4" fmla="*/ 211 w 802"/>
                <a:gd name="T5" fmla="*/ 380 h 707"/>
                <a:gd name="T6" fmla="*/ 119 w 802"/>
                <a:gd name="T7" fmla="*/ 518 h 707"/>
                <a:gd name="T8" fmla="*/ 96 w 802"/>
                <a:gd name="T9" fmla="*/ 515 h 707"/>
                <a:gd name="T10" fmla="*/ 0 w 802"/>
                <a:gd name="T11" fmla="*/ 611 h 707"/>
                <a:gd name="T12" fmla="*/ 96 w 802"/>
                <a:gd name="T13" fmla="*/ 707 h 707"/>
                <a:gd name="T14" fmla="*/ 192 w 802"/>
                <a:gd name="T15" fmla="*/ 611 h 707"/>
                <a:gd name="T16" fmla="*/ 173 w 802"/>
                <a:gd name="T17" fmla="*/ 553 h 707"/>
                <a:gd name="T18" fmla="*/ 265 w 802"/>
                <a:gd name="T19" fmla="*/ 415 h 707"/>
                <a:gd name="T20" fmla="*/ 288 w 802"/>
                <a:gd name="T21" fmla="*/ 419 h 707"/>
                <a:gd name="T22" fmla="*/ 351 w 802"/>
                <a:gd name="T23" fmla="*/ 394 h 707"/>
                <a:gd name="T24" fmla="*/ 482 w 802"/>
                <a:gd name="T25" fmla="*/ 467 h 707"/>
                <a:gd name="T26" fmla="*/ 560 w 802"/>
                <a:gd name="T27" fmla="*/ 578 h 707"/>
                <a:gd name="T28" fmla="*/ 671 w 802"/>
                <a:gd name="T29" fmla="*/ 500 h 707"/>
                <a:gd name="T30" fmla="*/ 635 w 802"/>
                <a:gd name="T31" fmla="*/ 408 h 707"/>
                <a:gd name="T32" fmla="*/ 706 w 802"/>
                <a:gd name="T33" fmla="*/ 194 h 707"/>
                <a:gd name="T34" fmla="*/ 801 w 802"/>
                <a:gd name="T35" fmla="*/ 96 h 707"/>
                <a:gd name="T36" fmla="*/ 703 w 802"/>
                <a:gd name="T37" fmla="*/ 1 h 707"/>
                <a:gd name="T38" fmla="*/ 608 w 802"/>
                <a:gd name="T39" fmla="*/ 99 h 707"/>
                <a:gd name="T40" fmla="*/ 645 w 802"/>
                <a:gd name="T41" fmla="*/ 174 h 707"/>
                <a:gd name="T42" fmla="*/ 575 w 802"/>
                <a:gd name="T43" fmla="*/ 387 h 707"/>
                <a:gd name="T44" fmla="*/ 513 w 802"/>
                <a:gd name="T45" fmla="*/ 411 h 707"/>
                <a:gd name="T46" fmla="*/ 382 w 802"/>
                <a:gd name="T47" fmla="*/ 339 h 707"/>
                <a:gd name="T48" fmla="*/ 307 w 802"/>
                <a:gd name="T49" fmla="*/ 228 h 707"/>
                <a:gd name="T50" fmla="*/ 288 w 802"/>
                <a:gd name="T51" fmla="*/ 227 h 707"/>
                <a:gd name="T52" fmla="*/ 96 w 802"/>
                <a:gd name="T53" fmla="*/ 643 h 707"/>
                <a:gd name="T54" fmla="*/ 64 w 802"/>
                <a:gd name="T55" fmla="*/ 611 h 707"/>
                <a:gd name="T56" fmla="*/ 96 w 802"/>
                <a:gd name="T57" fmla="*/ 579 h 707"/>
                <a:gd name="T58" fmla="*/ 128 w 802"/>
                <a:gd name="T59" fmla="*/ 611 h 707"/>
                <a:gd name="T60" fmla="*/ 96 w 802"/>
                <a:gd name="T61" fmla="*/ 643 h 707"/>
                <a:gd name="T62" fmla="*/ 288 w 802"/>
                <a:gd name="T63" fmla="*/ 355 h 707"/>
                <a:gd name="T64" fmla="*/ 256 w 802"/>
                <a:gd name="T65" fmla="*/ 323 h 707"/>
                <a:gd name="T66" fmla="*/ 288 w 802"/>
                <a:gd name="T67" fmla="*/ 291 h 707"/>
                <a:gd name="T68" fmla="*/ 320 w 802"/>
                <a:gd name="T69" fmla="*/ 323 h 707"/>
                <a:gd name="T70" fmla="*/ 288 w 802"/>
                <a:gd name="T71" fmla="*/ 355 h 707"/>
                <a:gd name="T72" fmla="*/ 704 w 802"/>
                <a:gd name="T73" fmla="*/ 67 h 707"/>
                <a:gd name="T74" fmla="*/ 736 w 802"/>
                <a:gd name="T75" fmla="*/ 99 h 707"/>
                <a:gd name="T76" fmla="*/ 704 w 802"/>
                <a:gd name="T77" fmla="*/ 131 h 707"/>
                <a:gd name="T78" fmla="*/ 672 w 802"/>
                <a:gd name="T79" fmla="*/ 99 h 707"/>
                <a:gd name="T80" fmla="*/ 704 w 802"/>
                <a:gd name="T81" fmla="*/ 67 h 707"/>
                <a:gd name="T82" fmla="*/ 576 w 802"/>
                <a:gd name="T83" fmla="*/ 451 h 707"/>
                <a:gd name="T84" fmla="*/ 608 w 802"/>
                <a:gd name="T85" fmla="*/ 483 h 707"/>
                <a:gd name="T86" fmla="*/ 576 w 802"/>
                <a:gd name="T87" fmla="*/ 515 h 707"/>
                <a:gd name="T88" fmla="*/ 544 w 802"/>
                <a:gd name="T89" fmla="*/ 483 h 707"/>
                <a:gd name="T90" fmla="*/ 576 w 802"/>
                <a:gd name="T91" fmla="*/ 451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2" h="707">
                  <a:moveTo>
                    <a:pt x="288" y="227"/>
                  </a:moveTo>
                  <a:cubicBezTo>
                    <a:pt x="235" y="227"/>
                    <a:pt x="192" y="270"/>
                    <a:pt x="192" y="323"/>
                  </a:cubicBezTo>
                  <a:cubicBezTo>
                    <a:pt x="192" y="343"/>
                    <a:pt x="199" y="363"/>
                    <a:pt x="211" y="380"/>
                  </a:cubicBezTo>
                  <a:cubicBezTo>
                    <a:pt x="119" y="518"/>
                    <a:pt x="119" y="518"/>
                    <a:pt x="119" y="518"/>
                  </a:cubicBezTo>
                  <a:cubicBezTo>
                    <a:pt x="112" y="516"/>
                    <a:pt x="104" y="515"/>
                    <a:pt x="96" y="515"/>
                  </a:cubicBezTo>
                  <a:cubicBezTo>
                    <a:pt x="43" y="515"/>
                    <a:pt x="0" y="558"/>
                    <a:pt x="0" y="611"/>
                  </a:cubicBezTo>
                  <a:cubicBezTo>
                    <a:pt x="0" y="664"/>
                    <a:pt x="43" y="707"/>
                    <a:pt x="96" y="707"/>
                  </a:cubicBezTo>
                  <a:cubicBezTo>
                    <a:pt x="149" y="707"/>
                    <a:pt x="192" y="664"/>
                    <a:pt x="192" y="611"/>
                  </a:cubicBezTo>
                  <a:cubicBezTo>
                    <a:pt x="192" y="590"/>
                    <a:pt x="185" y="570"/>
                    <a:pt x="173" y="553"/>
                  </a:cubicBezTo>
                  <a:cubicBezTo>
                    <a:pt x="265" y="415"/>
                    <a:pt x="265" y="415"/>
                    <a:pt x="265" y="415"/>
                  </a:cubicBezTo>
                  <a:cubicBezTo>
                    <a:pt x="272" y="417"/>
                    <a:pt x="280" y="418"/>
                    <a:pt x="288" y="419"/>
                  </a:cubicBezTo>
                  <a:cubicBezTo>
                    <a:pt x="311" y="418"/>
                    <a:pt x="334" y="410"/>
                    <a:pt x="351" y="394"/>
                  </a:cubicBezTo>
                  <a:cubicBezTo>
                    <a:pt x="482" y="467"/>
                    <a:pt x="482" y="467"/>
                    <a:pt x="482" y="467"/>
                  </a:cubicBezTo>
                  <a:cubicBezTo>
                    <a:pt x="472" y="519"/>
                    <a:pt x="507" y="569"/>
                    <a:pt x="560" y="578"/>
                  </a:cubicBezTo>
                  <a:cubicBezTo>
                    <a:pt x="612" y="587"/>
                    <a:pt x="661" y="552"/>
                    <a:pt x="671" y="500"/>
                  </a:cubicBezTo>
                  <a:cubicBezTo>
                    <a:pt x="677" y="465"/>
                    <a:pt x="663" y="430"/>
                    <a:pt x="635" y="408"/>
                  </a:cubicBezTo>
                  <a:cubicBezTo>
                    <a:pt x="706" y="194"/>
                    <a:pt x="706" y="194"/>
                    <a:pt x="706" y="194"/>
                  </a:cubicBezTo>
                  <a:cubicBezTo>
                    <a:pt x="759" y="194"/>
                    <a:pt x="802" y="150"/>
                    <a:pt x="801" y="96"/>
                  </a:cubicBezTo>
                  <a:cubicBezTo>
                    <a:pt x="800" y="43"/>
                    <a:pt x="757" y="0"/>
                    <a:pt x="703" y="1"/>
                  </a:cubicBezTo>
                  <a:cubicBezTo>
                    <a:pt x="650" y="2"/>
                    <a:pt x="607" y="46"/>
                    <a:pt x="608" y="99"/>
                  </a:cubicBezTo>
                  <a:cubicBezTo>
                    <a:pt x="608" y="128"/>
                    <a:pt x="622" y="156"/>
                    <a:pt x="645" y="174"/>
                  </a:cubicBezTo>
                  <a:cubicBezTo>
                    <a:pt x="575" y="387"/>
                    <a:pt x="575" y="387"/>
                    <a:pt x="575" y="387"/>
                  </a:cubicBezTo>
                  <a:cubicBezTo>
                    <a:pt x="552" y="387"/>
                    <a:pt x="530" y="395"/>
                    <a:pt x="513" y="411"/>
                  </a:cubicBezTo>
                  <a:cubicBezTo>
                    <a:pt x="382" y="339"/>
                    <a:pt x="382" y="339"/>
                    <a:pt x="382" y="339"/>
                  </a:cubicBezTo>
                  <a:cubicBezTo>
                    <a:pt x="392" y="287"/>
                    <a:pt x="358" y="238"/>
                    <a:pt x="307" y="228"/>
                  </a:cubicBezTo>
                  <a:cubicBezTo>
                    <a:pt x="301" y="227"/>
                    <a:pt x="294" y="226"/>
                    <a:pt x="288" y="227"/>
                  </a:cubicBezTo>
                  <a:moveTo>
                    <a:pt x="96" y="643"/>
                  </a:moveTo>
                  <a:cubicBezTo>
                    <a:pt x="78" y="643"/>
                    <a:pt x="64" y="628"/>
                    <a:pt x="64" y="611"/>
                  </a:cubicBezTo>
                  <a:cubicBezTo>
                    <a:pt x="64" y="593"/>
                    <a:pt x="78" y="579"/>
                    <a:pt x="96" y="579"/>
                  </a:cubicBezTo>
                  <a:cubicBezTo>
                    <a:pt x="114" y="579"/>
                    <a:pt x="128" y="593"/>
                    <a:pt x="128" y="611"/>
                  </a:cubicBezTo>
                  <a:cubicBezTo>
                    <a:pt x="128" y="628"/>
                    <a:pt x="114" y="643"/>
                    <a:pt x="96" y="643"/>
                  </a:cubicBezTo>
                  <a:moveTo>
                    <a:pt x="288" y="355"/>
                  </a:moveTo>
                  <a:cubicBezTo>
                    <a:pt x="270" y="355"/>
                    <a:pt x="256" y="340"/>
                    <a:pt x="256" y="323"/>
                  </a:cubicBezTo>
                  <a:cubicBezTo>
                    <a:pt x="256" y="305"/>
                    <a:pt x="270" y="291"/>
                    <a:pt x="288" y="291"/>
                  </a:cubicBezTo>
                  <a:cubicBezTo>
                    <a:pt x="306" y="291"/>
                    <a:pt x="320" y="305"/>
                    <a:pt x="320" y="323"/>
                  </a:cubicBezTo>
                  <a:cubicBezTo>
                    <a:pt x="320" y="340"/>
                    <a:pt x="306" y="355"/>
                    <a:pt x="288" y="355"/>
                  </a:cubicBezTo>
                  <a:moveTo>
                    <a:pt x="704" y="67"/>
                  </a:moveTo>
                  <a:cubicBezTo>
                    <a:pt x="722" y="67"/>
                    <a:pt x="736" y="81"/>
                    <a:pt x="736" y="99"/>
                  </a:cubicBezTo>
                  <a:cubicBezTo>
                    <a:pt x="736" y="116"/>
                    <a:pt x="722" y="131"/>
                    <a:pt x="704" y="131"/>
                  </a:cubicBezTo>
                  <a:cubicBezTo>
                    <a:pt x="686" y="131"/>
                    <a:pt x="672" y="116"/>
                    <a:pt x="672" y="99"/>
                  </a:cubicBezTo>
                  <a:cubicBezTo>
                    <a:pt x="672" y="81"/>
                    <a:pt x="686" y="67"/>
                    <a:pt x="704" y="67"/>
                  </a:cubicBezTo>
                  <a:moveTo>
                    <a:pt x="576" y="451"/>
                  </a:moveTo>
                  <a:cubicBezTo>
                    <a:pt x="594" y="451"/>
                    <a:pt x="608" y="465"/>
                    <a:pt x="608" y="483"/>
                  </a:cubicBezTo>
                  <a:cubicBezTo>
                    <a:pt x="608" y="500"/>
                    <a:pt x="594" y="515"/>
                    <a:pt x="576" y="515"/>
                  </a:cubicBezTo>
                  <a:cubicBezTo>
                    <a:pt x="558" y="515"/>
                    <a:pt x="544" y="500"/>
                    <a:pt x="544" y="483"/>
                  </a:cubicBezTo>
                  <a:cubicBezTo>
                    <a:pt x="544" y="465"/>
                    <a:pt x="558" y="451"/>
                    <a:pt x="576" y="4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40">
              <a:extLst>
                <a:ext uri="{FF2B5EF4-FFF2-40B4-BE49-F238E27FC236}">
                  <a16:creationId xmlns:a16="http://schemas.microsoft.com/office/drawing/2014/main" id="{9F18D470-0CBA-431C-941B-09D23F1F8B0E}"/>
                </a:ext>
              </a:extLst>
            </p:cNvPr>
            <p:cNvSpPr>
              <a:spLocks/>
            </p:cNvSpPr>
            <p:nvPr/>
          </p:nvSpPr>
          <p:spPr bwMode="auto">
            <a:xfrm>
              <a:off x="3582988" y="6616701"/>
              <a:ext cx="469900" cy="469900"/>
            </a:xfrm>
            <a:custGeom>
              <a:avLst/>
              <a:gdLst>
                <a:gd name="T0" fmla="*/ 296 w 296"/>
                <a:gd name="T1" fmla="*/ 284 h 296"/>
                <a:gd name="T2" fmla="*/ 296 w 296"/>
                <a:gd name="T3" fmla="*/ 272 h 296"/>
                <a:gd name="T4" fmla="*/ 296 w 296"/>
                <a:gd name="T5" fmla="*/ 0 h 296"/>
                <a:gd name="T6" fmla="*/ 271 w 296"/>
                <a:gd name="T7" fmla="*/ 0 h 296"/>
                <a:gd name="T8" fmla="*/ 271 w 296"/>
                <a:gd name="T9" fmla="*/ 272 h 296"/>
                <a:gd name="T10" fmla="*/ 247 w 296"/>
                <a:gd name="T11" fmla="*/ 272 h 296"/>
                <a:gd name="T12" fmla="*/ 247 w 296"/>
                <a:gd name="T13" fmla="*/ 198 h 296"/>
                <a:gd name="T14" fmla="*/ 222 w 296"/>
                <a:gd name="T15" fmla="*/ 198 h 296"/>
                <a:gd name="T16" fmla="*/ 222 w 296"/>
                <a:gd name="T17" fmla="*/ 272 h 296"/>
                <a:gd name="T18" fmla="*/ 197 w 296"/>
                <a:gd name="T19" fmla="*/ 272 h 296"/>
                <a:gd name="T20" fmla="*/ 197 w 296"/>
                <a:gd name="T21" fmla="*/ 185 h 296"/>
                <a:gd name="T22" fmla="*/ 173 w 296"/>
                <a:gd name="T23" fmla="*/ 185 h 296"/>
                <a:gd name="T24" fmla="*/ 173 w 296"/>
                <a:gd name="T25" fmla="*/ 272 h 296"/>
                <a:gd name="T26" fmla="*/ 148 w 296"/>
                <a:gd name="T27" fmla="*/ 272 h 296"/>
                <a:gd name="T28" fmla="*/ 148 w 296"/>
                <a:gd name="T29" fmla="*/ 148 h 296"/>
                <a:gd name="T30" fmla="*/ 123 w 296"/>
                <a:gd name="T31" fmla="*/ 148 h 296"/>
                <a:gd name="T32" fmla="*/ 123 w 296"/>
                <a:gd name="T33" fmla="*/ 272 h 296"/>
                <a:gd name="T34" fmla="*/ 98 w 296"/>
                <a:gd name="T35" fmla="*/ 272 h 296"/>
                <a:gd name="T36" fmla="*/ 98 w 296"/>
                <a:gd name="T37" fmla="*/ 74 h 296"/>
                <a:gd name="T38" fmla="*/ 74 w 296"/>
                <a:gd name="T39" fmla="*/ 74 h 296"/>
                <a:gd name="T40" fmla="*/ 74 w 296"/>
                <a:gd name="T41" fmla="*/ 272 h 296"/>
                <a:gd name="T42" fmla="*/ 49 w 296"/>
                <a:gd name="T43" fmla="*/ 272 h 296"/>
                <a:gd name="T44" fmla="*/ 49 w 296"/>
                <a:gd name="T45" fmla="*/ 222 h 296"/>
                <a:gd name="T46" fmla="*/ 24 w 296"/>
                <a:gd name="T47" fmla="*/ 222 h 296"/>
                <a:gd name="T48" fmla="*/ 24 w 296"/>
                <a:gd name="T49" fmla="*/ 272 h 296"/>
                <a:gd name="T50" fmla="*/ 0 w 296"/>
                <a:gd name="T51" fmla="*/ 272 h 296"/>
                <a:gd name="T52" fmla="*/ 0 w 296"/>
                <a:gd name="T53" fmla="*/ 296 h 296"/>
                <a:gd name="T54" fmla="*/ 296 w 296"/>
                <a:gd name="T55" fmla="*/ 296 h 296"/>
                <a:gd name="T56" fmla="*/ 296 w 296"/>
                <a:gd name="T57" fmla="*/ 28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6" h="296">
                  <a:moveTo>
                    <a:pt x="296" y="284"/>
                  </a:moveTo>
                  <a:lnTo>
                    <a:pt x="296" y="272"/>
                  </a:lnTo>
                  <a:lnTo>
                    <a:pt x="296" y="0"/>
                  </a:lnTo>
                  <a:lnTo>
                    <a:pt x="271" y="0"/>
                  </a:lnTo>
                  <a:lnTo>
                    <a:pt x="271" y="272"/>
                  </a:lnTo>
                  <a:lnTo>
                    <a:pt x="247" y="272"/>
                  </a:lnTo>
                  <a:lnTo>
                    <a:pt x="247" y="198"/>
                  </a:lnTo>
                  <a:lnTo>
                    <a:pt x="222" y="198"/>
                  </a:lnTo>
                  <a:lnTo>
                    <a:pt x="222" y="272"/>
                  </a:lnTo>
                  <a:lnTo>
                    <a:pt x="197" y="272"/>
                  </a:lnTo>
                  <a:lnTo>
                    <a:pt x="197" y="185"/>
                  </a:lnTo>
                  <a:lnTo>
                    <a:pt x="173" y="185"/>
                  </a:lnTo>
                  <a:lnTo>
                    <a:pt x="173" y="272"/>
                  </a:lnTo>
                  <a:lnTo>
                    <a:pt x="148" y="272"/>
                  </a:lnTo>
                  <a:lnTo>
                    <a:pt x="148" y="148"/>
                  </a:lnTo>
                  <a:lnTo>
                    <a:pt x="123" y="148"/>
                  </a:lnTo>
                  <a:lnTo>
                    <a:pt x="123" y="272"/>
                  </a:lnTo>
                  <a:lnTo>
                    <a:pt x="98" y="272"/>
                  </a:lnTo>
                  <a:lnTo>
                    <a:pt x="98" y="74"/>
                  </a:lnTo>
                  <a:lnTo>
                    <a:pt x="74" y="74"/>
                  </a:lnTo>
                  <a:lnTo>
                    <a:pt x="74" y="272"/>
                  </a:lnTo>
                  <a:lnTo>
                    <a:pt x="49" y="272"/>
                  </a:lnTo>
                  <a:lnTo>
                    <a:pt x="49" y="222"/>
                  </a:lnTo>
                  <a:lnTo>
                    <a:pt x="24" y="222"/>
                  </a:lnTo>
                  <a:lnTo>
                    <a:pt x="24" y="272"/>
                  </a:lnTo>
                  <a:lnTo>
                    <a:pt x="0" y="272"/>
                  </a:lnTo>
                  <a:lnTo>
                    <a:pt x="0" y="296"/>
                  </a:lnTo>
                  <a:lnTo>
                    <a:pt x="296" y="296"/>
                  </a:lnTo>
                  <a:lnTo>
                    <a:pt x="296" y="2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41">
              <a:extLst>
                <a:ext uri="{FF2B5EF4-FFF2-40B4-BE49-F238E27FC236}">
                  <a16:creationId xmlns:a16="http://schemas.microsoft.com/office/drawing/2014/main" id="{B445CC53-537B-4AFB-A082-F1FBE4996964}"/>
                </a:ext>
              </a:extLst>
            </p:cNvPr>
            <p:cNvSpPr>
              <a:spLocks/>
            </p:cNvSpPr>
            <p:nvPr/>
          </p:nvSpPr>
          <p:spPr bwMode="auto">
            <a:xfrm>
              <a:off x="3444875" y="6205538"/>
              <a:ext cx="215900" cy="215900"/>
            </a:xfrm>
            <a:custGeom>
              <a:avLst/>
              <a:gdLst>
                <a:gd name="T0" fmla="*/ 352 w 352"/>
                <a:gd name="T1" fmla="*/ 0 h 352"/>
                <a:gd name="T2" fmla="*/ 192 w 352"/>
                <a:gd name="T3" fmla="*/ 0 h 352"/>
                <a:gd name="T4" fmla="*/ 0 w 352"/>
                <a:gd name="T5" fmla="*/ 192 h 352"/>
                <a:gd name="T6" fmla="*/ 0 w 352"/>
                <a:gd name="T7" fmla="*/ 352 h 352"/>
                <a:gd name="T8" fmla="*/ 64 w 352"/>
                <a:gd name="T9" fmla="*/ 352 h 352"/>
                <a:gd name="T10" fmla="*/ 64 w 352"/>
                <a:gd name="T11" fmla="*/ 192 h 352"/>
                <a:gd name="T12" fmla="*/ 192 w 352"/>
                <a:gd name="T13" fmla="*/ 64 h 352"/>
                <a:gd name="T14" fmla="*/ 352 w 352"/>
                <a:gd name="T15" fmla="*/ 64 h 352"/>
                <a:gd name="T16" fmla="*/ 352 w 352"/>
                <a:gd name="T17"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 h="352">
                  <a:moveTo>
                    <a:pt x="352" y="0"/>
                  </a:moveTo>
                  <a:cubicBezTo>
                    <a:pt x="192" y="0"/>
                    <a:pt x="192" y="0"/>
                    <a:pt x="192" y="0"/>
                  </a:cubicBezTo>
                  <a:cubicBezTo>
                    <a:pt x="86" y="0"/>
                    <a:pt x="0" y="86"/>
                    <a:pt x="0" y="192"/>
                  </a:cubicBezTo>
                  <a:cubicBezTo>
                    <a:pt x="0" y="352"/>
                    <a:pt x="0" y="352"/>
                    <a:pt x="0" y="352"/>
                  </a:cubicBezTo>
                  <a:cubicBezTo>
                    <a:pt x="64" y="352"/>
                    <a:pt x="64" y="352"/>
                    <a:pt x="64" y="352"/>
                  </a:cubicBezTo>
                  <a:cubicBezTo>
                    <a:pt x="64" y="192"/>
                    <a:pt x="64" y="192"/>
                    <a:pt x="64" y="192"/>
                  </a:cubicBezTo>
                  <a:cubicBezTo>
                    <a:pt x="64" y="121"/>
                    <a:pt x="121" y="64"/>
                    <a:pt x="192" y="64"/>
                  </a:cubicBezTo>
                  <a:cubicBezTo>
                    <a:pt x="352" y="64"/>
                    <a:pt x="352" y="64"/>
                    <a:pt x="352" y="64"/>
                  </a:cubicBezTo>
                  <a:lnTo>
                    <a:pt x="3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Rectangle 342">
              <a:extLst>
                <a:ext uri="{FF2B5EF4-FFF2-40B4-BE49-F238E27FC236}">
                  <a16:creationId xmlns:a16="http://schemas.microsoft.com/office/drawing/2014/main" id="{50E3D576-436C-49C7-9988-304052CB9432}"/>
                </a:ext>
              </a:extLst>
            </p:cNvPr>
            <p:cNvSpPr>
              <a:spLocks noChangeArrowheads="1"/>
            </p:cNvSpPr>
            <p:nvPr/>
          </p:nvSpPr>
          <p:spPr bwMode="auto">
            <a:xfrm>
              <a:off x="3700463" y="71453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Rectangle 343">
              <a:extLst>
                <a:ext uri="{FF2B5EF4-FFF2-40B4-BE49-F238E27FC236}">
                  <a16:creationId xmlns:a16="http://schemas.microsoft.com/office/drawing/2014/main" id="{5DA9C943-1195-4A2D-A3CD-71DAF6981821}"/>
                </a:ext>
              </a:extLst>
            </p:cNvPr>
            <p:cNvSpPr>
              <a:spLocks noChangeArrowheads="1"/>
            </p:cNvSpPr>
            <p:nvPr/>
          </p:nvSpPr>
          <p:spPr bwMode="auto">
            <a:xfrm>
              <a:off x="3778250" y="7145338"/>
              <a:ext cx="293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Rectangle 344">
              <a:extLst>
                <a:ext uri="{FF2B5EF4-FFF2-40B4-BE49-F238E27FC236}">
                  <a16:creationId xmlns:a16="http://schemas.microsoft.com/office/drawing/2014/main" id="{6B6BB0F2-E441-4402-AAA6-289826A5FE8F}"/>
                </a:ext>
              </a:extLst>
            </p:cNvPr>
            <p:cNvSpPr>
              <a:spLocks noChangeArrowheads="1"/>
            </p:cNvSpPr>
            <p:nvPr/>
          </p:nvSpPr>
          <p:spPr bwMode="auto">
            <a:xfrm>
              <a:off x="3719513" y="6205538"/>
              <a:ext cx="352425"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3390691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rot="10800000" flipH="1" flipV="1">
            <a:off x="4540250" y="0"/>
            <a:ext cx="2231654" cy="51435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2" name="TextBox 61"/>
          <p:cNvSpPr txBox="1"/>
          <p:nvPr/>
        </p:nvSpPr>
        <p:spPr>
          <a:xfrm>
            <a:off x="425578" y="1524865"/>
            <a:ext cx="3571904" cy="1358898"/>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is a sample text. You simply add your own text and description here. </a:t>
            </a:r>
          </a:p>
        </p:txBody>
      </p:sp>
      <p:sp>
        <p:nvSpPr>
          <p:cNvPr id="63" name="Rectangle 62"/>
          <p:cNvSpPr/>
          <p:nvPr/>
        </p:nvSpPr>
        <p:spPr>
          <a:xfrm>
            <a:off x="425579" y="884825"/>
            <a:ext cx="3571904" cy="430887"/>
          </a:xfrm>
          <a:prstGeom prst="rect">
            <a:avLst/>
          </a:prstGeom>
        </p:spPr>
        <p:txBody>
          <a:bodyPr wrap="square" lIns="0" tIns="0" rIns="0" bIns="0" anchor="ctr">
            <a:spAutoFit/>
          </a:bodyPr>
          <a:lstStyle/>
          <a:p>
            <a:r>
              <a:rPr lang="en-US" sz="2800" b="1" dirty="0">
                <a:solidFill>
                  <a:schemeClr val="accent1"/>
                </a:solidFill>
              </a:rPr>
              <a:t>GROWTH STRATEGY</a:t>
            </a:r>
          </a:p>
        </p:txBody>
      </p:sp>
      <p:sp>
        <p:nvSpPr>
          <p:cNvPr id="64" name="3">
            <a:extLst>
              <a:ext uri="{FF2B5EF4-FFF2-40B4-BE49-F238E27FC236}">
                <a16:creationId xmlns:a16="http://schemas.microsoft.com/office/drawing/2014/main" id="{D7AC1464-9E86-44A2-ABB9-20E60AEF7C6C}"/>
              </a:ext>
            </a:extLst>
          </p:cNvPr>
          <p:cNvSpPr txBox="1"/>
          <p:nvPr/>
        </p:nvSpPr>
        <p:spPr>
          <a:xfrm>
            <a:off x="416053" y="649959"/>
            <a:ext cx="351282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65" name="Group 64"/>
          <p:cNvGrpSpPr/>
          <p:nvPr/>
        </p:nvGrpSpPr>
        <p:grpSpPr>
          <a:xfrm>
            <a:off x="425578" y="1400127"/>
            <a:ext cx="945826" cy="39525"/>
            <a:chOff x="5454974" y="1391277"/>
            <a:chExt cx="945826" cy="39525"/>
          </a:xfrm>
        </p:grpSpPr>
        <p:sp>
          <p:nvSpPr>
            <p:cNvPr id="66"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67"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68"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69"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0"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72" name="Rectangle 71"/>
          <p:cNvSpPr/>
          <p:nvPr/>
        </p:nvSpPr>
        <p:spPr>
          <a:xfrm>
            <a:off x="1327150" y="3139646"/>
            <a:ext cx="2670332" cy="590931"/>
          </a:xfrm>
          <a:prstGeom prst="rect">
            <a:avLst/>
          </a:prstGeom>
        </p:spPr>
        <p:txBody>
          <a:bodyPr wrap="square" lIns="0" tIns="0" rIns="0" bIns="0" anchor="ctr">
            <a:spAutoFit/>
          </a:bodyPr>
          <a:lstStyle/>
          <a:p>
            <a:pPr>
              <a:lnSpc>
                <a:spcPct val="120000"/>
              </a:lnSpc>
            </a:pPr>
            <a:r>
              <a:rPr lang="en-US" sz="1200" b="1" dirty="0">
                <a:solidFill>
                  <a:schemeClr val="accent1"/>
                </a:solidFill>
              </a:rPr>
              <a:t>Description here</a:t>
            </a:r>
            <a:endParaRPr lang="ar-SA" sz="1200" b="1" dirty="0">
              <a:solidFill>
                <a:schemeClr val="accent1"/>
              </a:solidFill>
            </a:endParaRPr>
          </a:p>
          <a:p>
            <a:pPr>
              <a:lnSpc>
                <a:spcPct val="12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74" name="Rectangle 73"/>
          <p:cNvSpPr/>
          <p:nvPr/>
        </p:nvSpPr>
        <p:spPr>
          <a:xfrm>
            <a:off x="1327150" y="3890692"/>
            <a:ext cx="2670332" cy="590931"/>
          </a:xfrm>
          <a:prstGeom prst="rect">
            <a:avLst/>
          </a:prstGeom>
        </p:spPr>
        <p:txBody>
          <a:bodyPr wrap="square" lIns="0" tIns="0" rIns="0" bIns="0" anchor="ctr">
            <a:spAutoFit/>
          </a:bodyPr>
          <a:lstStyle/>
          <a:p>
            <a:pPr>
              <a:lnSpc>
                <a:spcPct val="120000"/>
              </a:lnSpc>
            </a:pPr>
            <a:r>
              <a:rPr lang="en-US" sz="1200" b="1" dirty="0">
                <a:solidFill>
                  <a:schemeClr val="accent2"/>
                </a:solidFill>
              </a:rPr>
              <a:t>Description here</a:t>
            </a:r>
            <a:endParaRPr lang="ar-SA" sz="1200" b="1" dirty="0">
              <a:solidFill>
                <a:schemeClr val="accent2"/>
              </a:solidFill>
            </a:endParaRPr>
          </a:p>
          <a:p>
            <a:pPr>
              <a:lnSpc>
                <a:spcPct val="12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73" name="Oval 72"/>
          <p:cNvSpPr/>
          <p:nvPr/>
        </p:nvSpPr>
        <p:spPr bwMode="auto">
          <a:xfrm>
            <a:off x="425577" y="3127727"/>
            <a:ext cx="614768" cy="614768"/>
          </a:xfrm>
          <a:prstGeom prst="ellipse">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2000" b="1" dirty="0">
              <a:solidFill>
                <a:schemeClr val="bg1"/>
              </a:solidFill>
            </a:endParaRPr>
          </a:p>
        </p:txBody>
      </p:sp>
      <p:sp>
        <p:nvSpPr>
          <p:cNvPr id="75" name="Oval 74"/>
          <p:cNvSpPr/>
          <p:nvPr/>
        </p:nvSpPr>
        <p:spPr bwMode="auto">
          <a:xfrm>
            <a:off x="425577" y="3878773"/>
            <a:ext cx="614768" cy="614768"/>
          </a:xfrm>
          <a:prstGeom prst="ellipse">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2000" b="1" dirty="0">
              <a:solidFill>
                <a:schemeClr val="bg1"/>
              </a:solidFill>
            </a:endParaRPr>
          </a:p>
        </p:txBody>
      </p:sp>
      <p:grpSp>
        <p:nvGrpSpPr>
          <p:cNvPr id="78" name="Group 77"/>
          <p:cNvGrpSpPr/>
          <p:nvPr/>
        </p:nvGrpSpPr>
        <p:grpSpPr>
          <a:xfrm>
            <a:off x="583315" y="3260449"/>
            <a:ext cx="299292" cy="349324"/>
            <a:chOff x="641350" y="4645025"/>
            <a:chExt cx="522288" cy="609600"/>
          </a:xfrm>
          <a:solidFill>
            <a:schemeClr val="bg1"/>
          </a:solidFill>
        </p:grpSpPr>
        <p:sp>
          <p:nvSpPr>
            <p:cNvPr id="79" name="Freeform 31"/>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0" name="Freeform 32"/>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1" name="Freeform 33"/>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2" name="Freeform 34"/>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35"/>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36"/>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37"/>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Freeform 38"/>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87" name="Group 86"/>
          <p:cNvGrpSpPr/>
          <p:nvPr/>
        </p:nvGrpSpPr>
        <p:grpSpPr>
          <a:xfrm>
            <a:off x="580782" y="4033979"/>
            <a:ext cx="304358" cy="304356"/>
            <a:chOff x="717550" y="5937250"/>
            <a:chExt cx="588963" cy="588963"/>
          </a:xfrm>
          <a:solidFill>
            <a:schemeClr val="bg1"/>
          </a:solidFill>
        </p:grpSpPr>
        <p:sp>
          <p:nvSpPr>
            <p:cNvPr id="88" name="Freeform 84"/>
            <p:cNvSpPr>
              <a:spLocks noEditPoints="1"/>
            </p:cNvSpPr>
            <p:nvPr/>
          </p:nvSpPr>
          <p:spPr bwMode="auto">
            <a:xfrm>
              <a:off x="717550" y="5937250"/>
              <a:ext cx="588963" cy="588963"/>
            </a:xfrm>
            <a:custGeom>
              <a:avLst/>
              <a:gdLst>
                <a:gd name="T0" fmla="*/ 1856 w 1984"/>
                <a:gd name="T1" fmla="*/ 192 h 1984"/>
                <a:gd name="T2" fmla="*/ 1280 w 1984"/>
                <a:gd name="T3" fmla="*/ 320 h 1984"/>
                <a:gd name="T4" fmla="*/ 992 w 1984"/>
                <a:gd name="T5" fmla="*/ 0 h 1984"/>
                <a:gd name="T6" fmla="*/ 0 w 1984"/>
                <a:gd name="T7" fmla="*/ 1824 h 1984"/>
                <a:gd name="T8" fmla="*/ 1152 w 1984"/>
                <a:gd name="T9" fmla="*/ 1824 h 1984"/>
                <a:gd name="T10" fmla="*/ 1504 w 1984"/>
                <a:gd name="T11" fmla="*/ 1344 h 1984"/>
                <a:gd name="T12" fmla="*/ 1523 w 1984"/>
                <a:gd name="T13" fmla="*/ 1169 h 1984"/>
                <a:gd name="T14" fmla="*/ 1600 w 1984"/>
                <a:gd name="T15" fmla="*/ 960 h 1984"/>
                <a:gd name="T16" fmla="*/ 1440 w 1984"/>
                <a:gd name="T17" fmla="*/ 724 h 1984"/>
                <a:gd name="T18" fmla="*/ 1856 w 1984"/>
                <a:gd name="T19" fmla="*/ 832 h 1984"/>
                <a:gd name="T20" fmla="*/ 1184 w 1984"/>
                <a:gd name="T21" fmla="*/ 678 h 1984"/>
                <a:gd name="T22" fmla="*/ 1024 w 1984"/>
                <a:gd name="T23" fmla="*/ 755 h 1984"/>
                <a:gd name="T24" fmla="*/ 128 w 1984"/>
                <a:gd name="T25" fmla="*/ 1600 h 1984"/>
                <a:gd name="T26" fmla="*/ 1088 w 1984"/>
                <a:gd name="T27" fmla="*/ 1440 h 1984"/>
                <a:gd name="T28" fmla="*/ 64 w 1984"/>
                <a:gd name="T29" fmla="*/ 320 h 1984"/>
                <a:gd name="T30" fmla="*/ 1184 w 1984"/>
                <a:gd name="T31" fmla="*/ 678 h 1984"/>
                <a:gd name="T32" fmla="*/ 832 w 1984"/>
                <a:gd name="T33" fmla="*/ 832 h 1984"/>
                <a:gd name="T34" fmla="*/ 711 w 1984"/>
                <a:gd name="T35" fmla="*/ 768 h 1984"/>
                <a:gd name="T36" fmla="*/ 525 w 1984"/>
                <a:gd name="T37" fmla="*/ 824 h 1984"/>
                <a:gd name="T38" fmla="*/ 446 w 1984"/>
                <a:gd name="T39" fmla="*/ 773 h 1984"/>
                <a:gd name="T40" fmla="*/ 320 w 1984"/>
                <a:gd name="T41" fmla="*/ 629 h 1984"/>
                <a:gd name="T42" fmla="*/ 494 w 1984"/>
                <a:gd name="T43" fmla="*/ 731 h 1984"/>
                <a:gd name="T44" fmla="*/ 625 w 1984"/>
                <a:gd name="T45" fmla="*/ 768 h 1984"/>
                <a:gd name="T46" fmla="*/ 704 w 1984"/>
                <a:gd name="T47" fmla="*/ 832 h 1984"/>
                <a:gd name="T48" fmla="*/ 640 w 1984"/>
                <a:gd name="T49" fmla="*/ 832 h 1984"/>
                <a:gd name="T50" fmla="*/ 576 w 1984"/>
                <a:gd name="T51" fmla="*/ 1024 h 1984"/>
                <a:gd name="T52" fmla="*/ 768 w 1984"/>
                <a:gd name="T53" fmla="*/ 1344 h 1984"/>
                <a:gd name="T54" fmla="*/ 960 w 1984"/>
                <a:gd name="T55" fmla="*/ 1536 h 1984"/>
                <a:gd name="T56" fmla="*/ 960 w 1984"/>
                <a:gd name="T57" fmla="*/ 448 h 1984"/>
                <a:gd name="T58" fmla="*/ 896 w 1984"/>
                <a:gd name="T59" fmla="*/ 832 h 1984"/>
                <a:gd name="T60" fmla="*/ 160 w 1984"/>
                <a:gd name="T61" fmla="*/ 64 h 1984"/>
                <a:gd name="T62" fmla="*/ 1088 w 1984"/>
                <a:gd name="T63" fmla="*/ 256 h 1984"/>
                <a:gd name="T64" fmla="*/ 160 w 1984"/>
                <a:gd name="T65" fmla="*/ 64 h 1984"/>
                <a:gd name="T66" fmla="*/ 64 w 1984"/>
                <a:gd name="T67" fmla="*/ 1824 h 1984"/>
                <a:gd name="T68" fmla="*/ 1088 w 1984"/>
                <a:gd name="T69" fmla="*/ 1824 h 1984"/>
                <a:gd name="T70" fmla="*/ 1504 w 1984"/>
                <a:gd name="T71" fmla="*/ 992 h 1984"/>
                <a:gd name="T72" fmla="*/ 1472 w 1984"/>
                <a:gd name="T73" fmla="*/ 1056 h 1984"/>
                <a:gd name="T74" fmla="*/ 1248 w 1984"/>
                <a:gd name="T75" fmla="*/ 1120 h 1984"/>
                <a:gd name="T76" fmla="*/ 1472 w 1984"/>
                <a:gd name="T77" fmla="*/ 1216 h 1984"/>
                <a:gd name="T78" fmla="*/ 1248 w 1984"/>
                <a:gd name="T79" fmla="*/ 1312 h 1984"/>
                <a:gd name="T80" fmla="*/ 1408 w 1984"/>
                <a:gd name="T81" fmla="*/ 1376 h 1984"/>
                <a:gd name="T82" fmla="*/ 905 w 1984"/>
                <a:gd name="T83" fmla="*/ 1280 h 1984"/>
                <a:gd name="T84" fmla="*/ 939 w 1984"/>
                <a:gd name="T85" fmla="*/ 896 h 1984"/>
                <a:gd name="T86" fmla="*/ 1184 w 1984"/>
                <a:gd name="T87" fmla="*/ 800 h 1984"/>
                <a:gd name="T88" fmla="*/ 1536 w 1984"/>
                <a:gd name="T89" fmla="*/ 960 h 1984"/>
                <a:gd name="T90" fmla="*/ 1248 w 1984"/>
                <a:gd name="T91" fmla="*/ 701 h 1984"/>
                <a:gd name="T92" fmla="*/ 1376 w 1984"/>
                <a:gd name="T93" fmla="*/ 864 h 1984"/>
                <a:gd name="T94" fmla="*/ 1280 w 1984"/>
                <a:gd name="T95" fmla="*/ 384 h 1984"/>
                <a:gd name="T96" fmla="*/ 1664 w 1984"/>
                <a:gd name="T97" fmla="*/ 748 h 1984"/>
                <a:gd name="T98" fmla="*/ 1792 w 1984"/>
                <a:gd name="T99" fmla="*/ 768 h 1984"/>
                <a:gd name="T100" fmla="*/ 1792 w 1984"/>
                <a:gd name="T101" fmla="*/ 256 h 1984"/>
                <a:gd name="T102" fmla="*/ 1856 w 1984"/>
                <a:gd name="T103" fmla="*/ 422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84" h="1984">
                  <a:moveTo>
                    <a:pt x="1984" y="512"/>
                  </a:moveTo>
                  <a:cubicBezTo>
                    <a:pt x="1984" y="435"/>
                    <a:pt x="1929" y="370"/>
                    <a:pt x="1856" y="355"/>
                  </a:cubicBezTo>
                  <a:cubicBezTo>
                    <a:pt x="1856" y="192"/>
                    <a:pt x="1856" y="192"/>
                    <a:pt x="1856" y="192"/>
                  </a:cubicBezTo>
                  <a:cubicBezTo>
                    <a:pt x="1688" y="192"/>
                    <a:pt x="1688" y="192"/>
                    <a:pt x="1688" y="192"/>
                  </a:cubicBezTo>
                  <a:cubicBezTo>
                    <a:pt x="1569" y="252"/>
                    <a:pt x="1569" y="252"/>
                    <a:pt x="1569" y="252"/>
                  </a:cubicBezTo>
                  <a:cubicBezTo>
                    <a:pt x="1480" y="296"/>
                    <a:pt x="1380" y="320"/>
                    <a:pt x="1280" y="320"/>
                  </a:cubicBezTo>
                  <a:cubicBezTo>
                    <a:pt x="1231" y="320"/>
                    <a:pt x="1186" y="339"/>
                    <a:pt x="1152" y="369"/>
                  </a:cubicBezTo>
                  <a:cubicBezTo>
                    <a:pt x="1152" y="160"/>
                    <a:pt x="1152" y="160"/>
                    <a:pt x="1152" y="160"/>
                  </a:cubicBezTo>
                  <a:cubicBezTo>
                    <a:pt x="1152" y="72"/>
                    <a:pt x="1080" y="0"/>
                    <a:pt x="992" y="0"/>
                  </a:cubicBezTo>
                  <a:cubicBezTo>
                    <a:pt x="160" y="0"/>
                    <a:pt x="160" y="0"/>
                    <a:pt x="160" y="0"/>
                  </a:cubicBezTo>
                  <a:cubicBezTo>
                    <a:pt x="72" y="0"/>
                    <a:pt x="0" y="72"/>
                    <a:pt x="0" y="160"/>
                  </a:cubicBezTo>
                  <a:cubicBezTo>
                    <a:pt x="0" y="1824"/>
                    <a:pt x="0" y="1824"/>
                    <a:pt x="0" y="1824"/>
                  </a:cubicBezTo>
                  <a:cubicBezTo>
                    <a:pt x="0" y="1912"/>
                    <a:pt x="72" y="1984"/>
                    <a:pt x="160" y="1984"/>
                  </a:cubicBezTo>
                  <a:cubicBezTo>
                    <a:pt x="992" y="1984"/>
                    <a:pt x="992" y="1984"/>
                    <a:pt x="992" y="1984"/>
                  </a:cubicBezTo>
                  <a:cubicBezTo>
                    <a:pt x="1080" y="1984"/>
                    <a:pt x="1152" y="1912"/>
                    <a:pt x="1152" y="1824"/>
                  </a:cubicBezTo>
                  <a:cubicBezTo>
                    <a:pt x="1152" y="1440"/>
                    <a:pt x="1152" y="1440"/>
                    <a:pt x="1152" y="1440"/>
                  </a:cubicBezTo>
                  <a:cubicBezTo>
                    <a:pt x="1408" y="1440"/>
                    <a:pt x="1408" y="1440"/>
                    <a:pt x="1408" y="1440"/>
                  </a:cubicBezTo>
                  <a:cubicBezTo>
                    <a:pt x="1461" y="1440"/>
                    <a:pt x="1504" y="1397"/>
                    <a:pt x="1504" y="1344"/>
                  </a:cubicBezTo>
                  <a:cubicBezTo>
                    <a:pt x="1504" y="1327"/>
                    <a:pt x="1499" y="1311"/>
                    <a:pt x="1491" y="1297"/>
                  </a:cubicBezTo>
                  <a:cubicBezTo>
                    <a:pt x="1518" y="1280"/>
                    <a:pt x="1536" y="1250"/>
                    <a:pt x="1536" y="1216"/>
                  </a:cubicBezTo>
                  <a:cubicBezTo>
                    <a:pt x="1536" y="1199"/>
                    <a:pt x="1531" y="1183"/>
                    <a:pt x="1523" y="1169"/>
                  </a:cubicBezTo>
                  <a:cubicBezTo>
                    <a:pt x="1550" y="1152"/>
                    <a:pt x="1568" y="1122"/>
                    <a:pt x="1568" y="1088"/>
                  </a:cubicBezTo>
                  <a:cubicBezTo>
                    <a:pt x="1568" y="1071"/>
                    <a:pt x="1563" y="1055"/>
                    <a:pt x="1555" y="1041"/>
                  </a:cubicBezTo>
                  <a:cubicBezTo>
                    <a:pt x="1582" y="1024"/>
                    <a:pt x="1600" y="994"/>
                    <a:pt x="1600" y="960"/>
                  </a:cubicBezTo>
                  <a:cubicBezTo>
                    <a:pt x="1600" y="907"/>
                    <a:pt x="1557" y="864"/>
                    <a:pt x="1504" y="864"/>
                  </a:cubicBezTo>
                  <a:cubicBezTo>
                    <a:pt x="1440" y="864"/>
                    <a:pt x="1440" y="864"/>
                    <a:pt x="1440" y="864"/>
                  </a:cubicBezTo>
                  <a:cubicBezTo>
                    <a:pt x="1440" y="724"/>
                    <a:pt x="1440" y="724"/>
                    <a:pt x="1440" y="724"/>
                  </a:cubicBezTo>
                  <a:cubicBezTo>
                    <a:pt x="1484" y="736"/>
                    <a:pt x="1528" y="752"/>
                    <a:pt x="1569" y="772"/>
                  </a:cubicBezTo>
                  <a:cubicBezTo>
                    <a:pt x="1688" y="832"/>
                    <a:pt x="1688" y="832"/>
                    <a:pt x="1688" y="832"/>
                  </a:cubicBezTo>
                  <a:cubicBezTo>
                    <a:pt x="1856" y="832"/>
                    <a:pt x="1856" y="832"/>
                    <a:pt x="1856" y="832"/>
                  </a:cubicBezTo>
                  <a:cubicBezTo>
                    <a:pt x="1856" y="669"/>
                    <a:pt x="1856" y="669"/>
                    <a:pt x="1856" y="669"/>
                  </a:cubicBezTo>
                  <a:cubicBezTo>
                    <a:pt x="1929" y="654"/>
                    <a:pt x="1984" y="589"/>
                    <a:pt x="1984" y="512"/>
                  </a:cubicBezTo>
                  <a:close/>
                  <a:moveTo>
                    <a:pt x="1184" y="678"/>
                  </a:moveTo>
                  <a:cubicBezTo>
                    <a:pt x="1184" y="736"/>
                    <a:pt x="1184" y="736"/>
                    <a:pt x="1184" y="736"/>
                  </a:cubicBezTo>
                  <a:cubicBezTo>
                    <a:pt x="1099" y="736"/>
                    <a:pt x="1099" y="736"/>
                    <a:pt x="1099" y="736"/>
                  </a:cubicBezTo>
                  <a:cubicBezTo>
                    <a:pt x="1073" y="736"/>
                    <a:pt x="1047" y="743"/>
                    <a:pt x="1024" y="755"/>
                  </a:cubicBezTo>
                  <a:cubicBezTo>
                    <a:pt x="1024" y="384"/>
                    <a:pt x="1024" y="384"/>
                    <a:pt x="1024" y="384"/>
                  </a:cubicBezTo>
                  <a:cubicBezTo>
                    <a:pt x="128" y="384"/>
                    <a:pt x="128" y="384"/>
                    <a:pt x="128" y="384"/>
                  </a:cubicBezTo>
                  <a:cubicBezTo>
                    <a:pt x="128" y="1600"/>
                    <a:pt x="128" y="1600"/>
                    <a:pt x="128" y="1600"/>
                  </a:cubicBezTo>
                  <a:cubicBezTo>
                    <a:pt x="1024" y="1600"/>
                    <a:pt x="1024" y="1600"/>
                    <a:pt x="1024" y="1600"/>
                  </a:cubicBezTo>
                  <a:cubicBezTo>
                    <a:pt x="1024" y="1425"/>
                    <a:pt x="1024" y="1425"/>
                    <a:pt x="1024" y="1425"/>
                  </a:cubicBezTo>
                  <a:cubicBezTo>
                    <a:pt x="1044" y="1434"/>
                    <a:pt x="1066" y="1439"/>
                    <a:pt x="1088" y="1440"/>
                  </a:cubicBezTo>
                  <a:cubicBezTo>
                    <a:pt x="1088" y="1664"/>
                    <a:pt x="1088" y="1664"/>
                    <a:pt x="1088" y="1664"/>
                  </a:cubicBezTo>
                  <a:cubicBezTo>
                    <a:pt x="64" y="1664"/>
                    <a:pt x="64" y="1664"/>
                    <a:pt x="64" y="1664"/>
                  </a:cubicBezTo>
                  <a:cubicBezTo>
                    <a:pt x="64" y="320"/>
                    <a:pt x="64" y="320"/>
                    <a:pt x="64" y="320"/>
                  </a:cubicBezTo>
                  <a:cubicBezTo>
                    <a:pt x="1088" y="320"/>
                    <a:pt x="1088" y="320"/>
                    <a:pt x="1088" y="320"/>
                  </a:cubicBezTo>
                  <a:cubicBezTo>
                    <a:pt x="1088" y="512"/>
                    <a:pt x="1088" y="512"/>
                    <a:pt x="1088" y="512"/>
                  </a:cubicBezTo>
                  <a:cubicBezTo>
                    <a:pt x="1088" y="583"/>
                    <a:pt x="1127" y="645"/>
                    <a:pt x="1184" y="678"/>
                  </a:cubicBezTo>
                  <a:close/>
                  <a:moveTo>
                    <a:pt x="711" y="768"/>
                  </a:moveTo>
                  <a:cubicBezTo>
                    <a:pt x="832" y="629"/>
                    <a:pt x="832" y="629"/>
                    <a:pt x="832" y="629"/>
                  </a:cubicBezTo>
                  <a:cubicBezTo>
                    <a:pt x="832" y="832"/>
                    <a:pt x="832" y="832"/>
                    <a:pt x="832" y="832"/>
                  </a:cubicBezTo>
                  <a:cubicBezTo>
                    <a:pt x="768" y="832"/>
                    <a:pt x="768" y="832"/>
                    <a:pt x="768" y="832"/>
                  </a:cubicBezTo>
                  <a:cubicBezTo>
                    <a:pt x="768" y="768"/>
                    <a:pt x="768" y="768"/>
                    <a:pt x="768" y="768"/>
                  </a:cubicBezTo>
                  <a:lnTo>
                    <a:pt x="711" y="768"/>
                  </a:lnTo>
                  <a:close/>
                  <a:moveTo>
                    <a:pt x="576" y="960"/>
                  </a:moveTo>
                  <a:cubicBezTo>
                    <a:pt x="372" y="960"/>
                    <a:pt x="372" y="960"/>
                    <a:pt x="372" y="960"/>
                  </a:cubicBezTo>
                  <a:cubicBezTo>
                    <a:pt x="525" y="824"/>
                    <a:pt x="525" y="824"/>
                    <a:pt x="525" y="824"/>
                  </a:cubicBezTo>
                  <a:cubicBezTo>
                    <a:pt x="541" y="829"/>
                    <a:pt x="559" y="832"/>
                    <a:pt x="576" y="832"/>
                  </a:cubicBezTo>
                  <a:lnTo>
                    <a:pt x="576" y="960"/>
                  </a:lnTo>
                  <a:close/>
                  <a:moveTo>
                    <a:pt x="446" y="773"/>
                  </a:moveTo>
                  <a:cubicBezTo>
                    <a:pt x="452" y="780"/>
                    <a:pt x="458" y="786"/>
                    <a:pt x="465" y="792"/>
                  </a:cubicBezTo>
                  <a:cubicBezTo>
                    <a:pt x="320" y="921"/>
                    <a:pt x="320" y="921"/>
                    <a:pt x="320" y="921"/>
                  </a:cubicBezTo>
                  <a:cubicBezTo>
                    <a:pt x="320" y="629"/>
                    <a:pt x="320" y="629"/>
                    <a:pt x="320" y="629"/>
                  </a:cubicBezTo>
                  <a:lnTo>
                    <a:pt x="446" y="773"/>
                  </a:lnTo>
                  <a:close/>
                  <a:moveTo>
                    <a:pt x="576" y="768"/>
                  </a:moveTo>
                  <a:cubicBezTo>
                    <a:pt x="545" y="768"/>
                    <a:pt x="515" y="754"/>
                    <a:pt x="494" y="731"/>
                  </a:cubicBezTo>
                  <a:cubicBezTo>
                    <a:pt x="359" y="576"/>
                    <a:pt x="359" y="576"/>
                    <a:pt x="359" y="576"/>
                  </a:cubicBezTo>
                  <a:cubicBezTo>
                    <a:pt x="793" y="576"/>
                    <a:pt x="793" y="576"/>
                    <a:pt x="793" y="576"/>
                  </a:cubicBezTo>
                  <a:cubicBezTo>
                    <a:pt x="625" y="768"/>
                    <a:pt x="625" y="768"/>
                    <a:pt x="625" y="768"/>
                  </a:cubicBezTo>
                  <a:lnTo>
                    <a:pt x="576" y="768"/>
                  </a:lnTo>
                  <a:close/>
                  <a:moveTo>
                    <a:pt x="640" y="832"/>
                  </a:moveTo>
                  <a:cubicBezTo>
                    <a:pt x="704" y="832"/>
                    <a:pt x="704" y="832"/>
                    <a:pt x="704" y="832"/>
                  </a:cubicBezTo>
                  <a:cubicBezTo>
                    <a:pt x="704" y="1344"/>
                    <a:pt x="704" y="1344"/>
                    <a:pt x="704" y="1344"/>
                  </a:cubicBezTo>
                  <a:cubicBezTo>
                    <a:pt x="640" y="1344"/>
                    <a:pt x="640" y="1344"/>
                    <a:pt x="640" y="1344"/>
                  </a:cubicBezTo>
                  <a:lnTo>
                    <a:pt x="640" y="832"/>
                  </a:lnTo>
                  <a:close/>
                  <a:moveTo>
                    <a:pt x="256" y="512"/>
                  </a:moveTo>
                  <a:cubicBezTo>
                    <a:pt x="256" y="1024"/>
                    <a:pt x="256" y="1024"/>
                    <a:pt x="256" y="1024"/>
                  </a:cubicBezTo>
                  <a:cubicBezTo>
                    <a:pt x="576" y="1024"/>
                    <a:pt x="576" y="1024"/>
                    <a:pt x="576" y="1024"/>
                  </a:cubicBezTo>
                  <a:cubicBezTo>
                    <a:pt x="576" y="1408"/>
                    <a:pt x="576" y="1408"/>
                    <a:pt x="576" y="1408"/>
                  </a:cubicBezTo>
                  <a:cubicBezTo>
                    <a:pt x="768" y="1408"/>
                    <a:pt x="768" y="1408"/>
                    <a:pt x="768" y="1408"/>
                  </a:cubicBezTo>
                  <a:cubicBezTo>
                    <a:pt x="768" y="1344"/>
                    <a:pt x="768" y="1344"/>
                    <a:pt x="768" y="1344"/>
                  </a:cubicBezTo>
                  <a:cubicBezTo>
                    <a:pt x="887" y="1344"/>
                    <a:pt x="887" y="1344"/>
                    <a:pt x="887" y="1344"/>
                  </a:cubicBezTo>
                  <a:cubicBezTo>
                    <a:pt x="960" y="1388"/>
                    <a:pt x="960" y="1388"/>
                    <a:pt x="960" y="1388"/>
                  </a:cubicBezTo>
                  <a:cubicBezTo>
                    <a:pt x="960" y="1536"/>
                    <a:pt x="960" y="1536"/>
                    <a:pt x="960" y="1536"/>
                  </a:cubicBezTo>
                  <a:cubicBezTo>
                    <a:pt x="192" y="1536"/>
                    <a:pt x="192" y="1536"/>
                    <a:pt x="192" y="1536"/>
                  </a:cubicBezTo>
                  <a:cubicBezTo>
                    <a:pt x="192" y="448"/>
                    <a:pt x="192" y="448"/>
                    <a:pt x="192" y="448"/>
                  </a:cubicBezTo>
                  <a:cubicBezTo>
                    <a:pt x="960" y="448"/>
                    <a:pt x="960" y="448"/>
                    <a:pt x="960" y="448"/>
                  </a:cubicBezTo>
                  <a:cubicBezTo>
                    <a:pt x="960" y="800"/>
                    <a:pt x="960" y="800"/>
                    <a:pt x="960" y="800"/>
                  </a:cubicBezTo>
                  <a:cubicBezTo>
                    <a:pt x="917" y="832"/>
                    <a:pt x="917" y="832"/>
                    <a:pt x="917" y="832"/>
                  </a:cubicBezTo>
                  <a:cubicBezTo>
                    <a:pt x="896" y="832"/>
                    <a:pt x="896" y="832"/>
                    <a:pt x="896" y="832"/>
                  </a:cubicBezTo>
                  <a:cubicBezTo>
                    <a:pt x="896" y="512"/>
                    <a:pt x="896" y="512"/>
                    <a:pt x="896" y="512"/>
                  </a:cubicBezTo>
                  <a:lnTo>
                    <a:pt x="256" y="512"/>
                  </a:lnTo>
                  <a:close/>
                  <a:moveTo>
                    <a:pt x="160" y="64"/>
                  </a:moveTo>
                  <a:cubicBezTo>
                    <a:pt x="992" y="64"/>
                    <a:pt x="992" y="64"/>
                    <a:pt x="992" y="64"/>
                  </a:cubicBezTo>
                  <a:cubicBezTo>
                    <a:pt x="1045" y="64"/>
                    <a:pt x="1088" y="107"/>
                    <a:pt x="1088" y="160"/>
                  </a:cubicBezTo>
                  <a:cubicBezTo>
                    <a:pt x="1088" y="256"/>
                    <a:pt x="1088" y="256"/>
                    <a:pt x="1088" y="256"/>
                  </a:cubicBezTo>
                  <a:cubicBezTo>
                    <a:pt x="64" y="256"/>
                    <a:pt x="64" y="256"/>
                    <a:pt x="64" y="256"/>
                  </a:cubicBezTo>
                  <a:cubicBezTo>
                    <a:pt x="64" y="160"/>
                    <a:pt x="64" y="160"/>
                    <a:pt x="64" y="160"/>
                  </a:cubicBezTo>
                  <a:cubicBezTo>
                    <a:pt x="64" y="107"/>
                    <a:pt x="107" y="64"/>
                    <a:pt x="160" y="64"/>
                  </a:cubicBezTo>
                  <a:close/>
                  <a:moveTo>
                    <a:pt x="992" y="1920"/>
                  </a:moveTo>
                  <a:cubicBezTo>
                    <a:pt x="160" y="1920"/>
                    <a:pt x="160" y="1920"/>
                    <a:pt x="160" y="1920"/>
                  </a:cubicBezTo>
                  <a:cubicBezTo>
                    <a:pt x="107" y="1920"/>
                    <a:pt x="64" y="1877"/>
                    <a:pt x="64" y="1824"/>
                  </a:cubicBezTo>
                  <a:cubicBezTo>
                    <a:pt x="64" y="1728"/>
                    <a:pt x="64" y="1728"/>
                    <a:pt x="64" y="1728"/>
                  </a:cubicBezTo>
                  <a:cubicBezTo>
                    <a:pt x="1088" y="1728"/>
                    <a:pt x="1088" y="1728"/>
                    <a:pt x="1088" y="1728"/>
                  </a:cubicBezTo>
                  <a:cubicBezTo>
                    <a:pt x="1088" y="1824"/>
                    <a:pt x="1088" y="1824"/>
                    <a:pt x="1088" y="1824"/>
                  </a:cubicBezTo>
                  <a:cubicBezTo>
                    <a:pt x="1088" y="1877"/>
                    <a:pt x="1045" y="1920"/>
                    <a:pt x="992" y="1920"/>
                  </a:cubicBezTo>
                  <a:close/>
                  <a:moveTo>
                    <a:pt x="1536" y="960"/>
                  </a:moveTo>
                  <a:cubicBezTo>
                    <a:pt x="1536" y="978"/>
                    <a:pt x="1522" y="992"/>
                    <a:pt x="1504" y="992"/>
                  </a:cubicBezTo>
                  <a:cubicBezTo>
                    <a:pt x="1248" y="992"/>
                    <a:pt x="1248" y="992"/>
                    <a:pt x="1248" y="992"/>
                  </a:cubicBezTo>
                  <a:cubicBezTo>
                    <a:pt x="1248" y="1056"/>
                    <a:pt x="1248" y="1056"/>
                    <a:pt x="1248" y="1056"/>
                  </a:cubicBezTo>
                  <a:cubicBezTo>
                    <a:pt x="1472" y="1056"/>
                    <a:pt x="1472" y="1056"/>
                    <a:pt x="1472" y="1056"/>
                  </a:cubicBezTo>
                  <a:cubicBezTo>
                    <a:pt x="1490" y="1056"/>
                    <a:pt x="1504" y="1070"/>
                    <a:pt x="1504" y="1088"/>
                  </a:cubicBezTo>
                  <a:cubicBezTo>
                    <a:pt x="1504" y="1106"/>
                    <a:pt x="1490" y="1120"/>
                    <a:pt x="1472" y="1120"/>
                  </a:cubicBezTo>
                  <a:cubicBezTo>
                    <a:pt x="1248" y="1120"/>
                    <a:pt x="1248" y="1120"/>
                    <a:pt x="1248" y="1120"/>
                  </a:cubicBezTo>
                  <a:cubicBezTo>
                    <a:pt x="1248" y="1184"/>
                    <a:pt x="1248" y="1184"/>
                    <a:pt x="1248" y="1184"/>
                  </a:cubicBezTo>
                  <a:cubicBezTo>
                    <a:pt x="1440" y="1184"/>
                    <a:pt x="1440" y="1184"/>
                    <a:pt x="1440" y="1184"/>
                  </a:cubicBezTo>
                  <a:cubicBezTo>
                    <a:pt x="1458" y="1184"/>
                    <a:pt x="1472" y="1198"/>
                    <a:pt x="1472" y="1216"/>
                  </a:cubicBezTo>
                  <a:cubicBezTo>
                    <a:pt x="1472" y="1234"/>
                    <a:pt x="1458" y="1248"/>
                    <a:pt x="1440" y="1248"/>
                  </a:cubicBezTo>
                  <a:cubicBezTo>
                    <a:pt x="1248" y="1248"/>
                    <a:pt x="1248" y="1248"/>
                    <a:pt x="1248" y="1248"/>
                  </a:cubicBezTo>
                  <a:cubicBezTo>
                    <a:pt x="1248" y="1312"/>
                    <a:pt x="1248" y="1312"/>
                    <a:pt x="1248" y="1312"/>
                  </a:cubicBezTo>
                  <a:cubicBezTo>
                    <a:pt x="1408" y="1312"/>
                    <a:pt x="1408" y="1312"/>
                    <a:pt x="1408" y="1312"/>
                  </a:cubicBezTo>
                  <a:cubicBezTo>
                    <a:pt x="1426" y="1312"/>
                    <a:pt x="1440" y="1326"/>
                    <a:pt x="1440" y="1344"/>
                  </a:cubicBezTo>
                  <a:cubicBezTo>
                    <a:pt x="1440" y="1362"/>
                    <a:pt x="1426" y="1376"/>
                    <a:pt x="1408" y="1376"/>
                  </a:cubicBezTo>
                  <a:cubicBezTo>
                    <a:pt x="1091" y="1376"/>
                    <a:pt x="1091" y="1376"/>
                    <a:pt x="1091" y="1376"/>
                  </a:cubicBezTo>
                  <a:cubicBezTo>
                    <a:pt x="1074" y="1376"/>
                    <a:pt x="1057" y="1371"/>
                    <a:pt x="1042" y="1362"/>
                  </a:cubicBezTo>
                  <a:cubicBezTo>
                    <a:pt x="905" y="1280"/>
                    <a:pt x="905" y="1280"/>
                    <a:pt x="905" y="1280"/>
                  </a:cubicBezTo>
                  <a:cubicBezTo>
                    <a:pt x="768" y="1280"/>
                    <a:pt x="768" y="1280"/>
                    <a:pt x="768" y="1280"/>
                  </a:cubicBezTo>
                  <a:cubicBezTo>
                    <a:pt x="768" y="896"/>
                    <a:pt x="768" y="896"/>
                    <a:pt x="768" y="896"/>
                  </a:cubicBezTo>
                  <a:cubicBezTo>
                    <a:pt x="939" y="896"/>
                    <a:pt x="939" y="896"/>
                    <a:pt x="939" y="896"/>
                  </a:cubicBezTo>
                  <a:cubicBezTo>
                    <a:pt x="1041" y="819"/>
                    <a:pt x="1041" y="819"/>
                    <a:pt x="1041" y="819"/>
                  </a:cubicBezTo>
                  <a:cubicBezTo>
                    <a:pt x="1058" y="807"/>
                    <a:pt x="1078" y="800"/>
                    <a:pt x="1099" y="800"/>
                  </a:cubicBezTo>
                  <a:cubicBezTo>
                    <a:pt x="1184" y="800"/>
                    <a:pt x="1184" y="800"/>
                    <a:pt x="1184" y="800"/>
                  </a:cubicBezTo>
                  <a:cubicBezTo>
                    <a:pt x="1184" y="928"/>
                    <a:pt x="1184" y="928"/>
                    <a:pt x="1184" y="928"/>
                  </a:cubicBezTo>
                  <a:cubicBezTo>
                    <a:pt x="1504" y="928"/>
                    <a:pt x="1504" y="928"/>
                    <a:pt x="1504" y="928"/>
                  </a:cubicBezTo>
                  <a:cubicBezTo>
                    <a:pt x="1522" y="928"/>
                    <a:pt x="1536" y="942"/>
                    <a:pt x="1536" y="960"/>
                  </a:cubicBezTo>
                  <a:close/>
                  <a:moveTo>
                    <a:pt x="1376" y="864"/>
                  </a:moveTo>
                  <a:cubicBezTo>
                    <a:pt x="1248" y="864"/>
                    <a:pt x="1248" y="864"/>
                    <a:pt x="1248" y="864"/>
                  </a:cubicBezTo>
                  <a:cubicBezTo>
                    <a:pt x="1248" y="701"/>
                    <a:pt x="1248" y="701"/>
                    <a:pt x="1248" y="701"/>
                  </a:cubicBezTo>
                  <a:cubicBezTo>
                    <a:pt x="1258" y="703"/>
                    <a:pt x="1269" y="704"/>
                    <a:pt x="1280" y="704"/>
                  </a:cubicBezTo>
                  <a:cubicBezTo>
                    <a:pt x="1312" y="704"/>
                    <a:pt x="1344" y="707"/>
                    <a:pt x="1376" y="712"/>
                  </a:cubicBezTo>
                  <a:lnTo>
                    <a:pt x="1376" y="864"/>
                  </a:lnTo>
                  <a:close/>
                  <a:moveTo>
                    <a:pt x="1280" y="640"/>
                  </a:moveTo>
                  <a:cubicBezTo>
                    <a:pt x="1209" y="640"/>
                    <a:pt x="1152" y="583"/>
                    <a:pt x="1152" y="512"/>
                  </a:cubicBezTo>
                  <a:cubicBezTo>
                    <a:pt x="1152" y="441"/>
                    <a:pt x="1209" y="384"/>
                    <a:pt x="1280" y="384"/>
                  </a:cubicBezTo>
                  <a:cubicBezTo>
                    <a:pt x="1390" y="384"/>
                    <a:pt x="1499" y="358"/>
                    <a:pt x="1597" y="309"/>
                  </a:cubicBezTo>
                  <a:cubicBezTo>
                    <a:pt x="1664" y="276"/>
                    <a:pt x="1664" y="276"/>
                    <a:pt x="1664" y="276"/>
                  </a:cubicBezTo>
                  <a:cubicBezTo>
                    <a:pt x="1664" y="748"/>
                    <a:pt x="1664" y="748"/>
                    <a:pt x="1664" y="748"/>
                  </a:cubicBezTo>
                  <a:cubicBezTo>
                    <a:pt x="1597" y="715"/>
                    <a:pt x="1597" y="715"/>
                    <a:pt x="1597" y="715"/>
                  </a:cubicBezTo>
                  <a:cubicBezTo>
                    <a:pt x="1499" y="666"/>
                    <a:pt x="1390" y="640"/>
                    <a:pt x="1280" y="640"/>
                  </a:cubicBezTo>
                  <a:close/>
                  <a:moveTo>
                    <a:pt x="1792" y="768"/>
                  </a:moveTo>
                  <a:cubicBezTo>
                    <a:pt x="1728" y="768"/>
                    <a:pt x="1728" y="768"/>
                    <a:pt x="1728" y="768"/>
                  </a:cubicBezTo>
                  <a:cubicBezTo>
                    <a:pt x="1728" y="256"/>
                    <a:pt x="1728" y="256"/>
                    <a:pt x="1728" y="256"/>
                  </a:cubicBezTo>
                  <a:cubicBezTo>
                    <a:pt x="1792" y="256"/>
                    <a:pt x="1792" y="256"/>
                    <a:pt x="1792" y="256"/>
                  </a:cubicBezTo>
                  <a:lnTo>
                    <a:pt x="1792" y="768"/>
                  </a:lnTo>
                  <a:close/>
                  <a:moveTo>
                    <a:pt x="1856" y="602"/>
                  </a:moveTo>
                  <a:cubicBezTo>
                    <a:pt x="1856" y="422"/>
                    <a:pt x="1856" y="422"/>
                    <a:pt x="1856" y="422"/>
                  </a:cubicBezTo>
                  <a:cubicBezTo>
                    <a:pt x="1893" y="435"/>
                    <a:pt x="1920" y="470"/>
                    <a:pt x="1920" y="512"/>
                  </a:cubicBezTo>
                  <a:cubicBezTo>
                    <a:pt x="1920" y="554"/>
                    <a:pt x="1893" y="589"/>
                    <a:pt x="1856" y="6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Rectangle 85"/>
            <p:cNvSpPr>
              <a:spLocks noChangeArrowheads="1"/>
            </p:cNvSpPr>
            <p:nvPr/>
          </p:nvSpPr>
          <p:spPr bwMode="auto">
            <a:xfrm>
              <a:off x="850900" y="5975350"/>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Rectangle 86"/>
            <p:cNvSpPr>
              <a:spLocks noChangeArrowheads="1"/>
            </p:cNvSpPr>
            <p:nvPr/>
          </p:nvSpPr>
          <p:spPr bwMode="auto">
            <a:xfrm>
              <a:off x="946150" y="5975350"/>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Rectangle 87"/>
            <p:cNvSpPr>
              <a:spLocks noChangeArrowheads="1"/>
            </p:cNvSpPr>
            <p:nvPr/>
          </p:nvSpPr>
          <p:spPr bwMode="auto">
            <a:xfrm>
              <a:off x="812800" y="5975350"/>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 name="Rectangle 88"/>
            <p:cNvSpPr>
              <a:spLocks noChangeArrowheads="1"/>
            </p:cNvSpPr>
            <p:nvPr/>
          </p:nvSpPr>
          <p:spPr bwMode="auto">
            <a:xfrm>
              <a:off x="860425" y="6469063"/>
              <a:ext cx="571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Rectangle 89"/>
            <p:cNvSpPr>
              <a:spLocks noChangeArrowheads="1"/>
            </p:cNvSpPr>
            <p:nvPr/>
          </p:nvSpPr>
          <p:spPr bwMode="auto">
            <a:xfrm>
              <a:off x="793750" y="62595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 name="Rectangle 90"/>
            <p:cNvSpPr>
              <a:spLocks noChangeArrowheads="1"/>
            </p:cNvSpPr>
            <p:nvPr/>
          </p:nvSpPr>
          <p:spPr bwMode="auto">
            <a:xfrm>
              <a:off x="793750" y="62976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 name="Rectangle 91"/>
            <p:cNvSpPr>
              <a:spLocks noChangeArrowheads="1"/>
            </p:cNvSpPr>
            <p:nvPr/>
          </p:nvSpPr>
          <p:spPr bwMode="auto">
            <a:xfrm>
              <a:off x="793750" y="63357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29" name="Oval 128"/>
          <p:cNvSpPr/>
          <p:nvPr/>
        </p:nvSpPr>
        <p:spPr bwMode="auto">
          <a:xfrm>
            <a:off x="4907946" y="1565955"/>
            <a:ext cx="1496260" cy="1496258"/>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30" name="Freeform 129"/>
          <p:cNvSpPr/>
          <p:nvPr/>
        </p:nvSpPr>
        <p:spPr bwMode="auto">
          <a:xfrm>
            <a:off x="5060371" y="2146980"/>
            <a:ext cx="1191410" cy="313490"/>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134" name="Group 133"/>
          <p:cNvGrpSpPr/>
          <p:nvPr/>
        </p:nvGrpSpPr>
        <p:grpSpPr>
          <a:xfrm>
            <a:off x="4595294" y="3142750"/>
            <a:ext cx="2121565" cy="434795"/>
            <a:chOff x="4595294" y="3132089"/>
            <a:chExt cx="2121565" cy="434795"/>
          </a:xfrm>
        </p:grpSpPr>
        <p:sp>
          <p:nvSpPr>
            <p:cNvPr id="128" name="Rectangle 127"/>
            <p:cNvSpPr/>
            <p:nvPr/>
          </p:nvSpPr>
          <p:spPr>
            <a:xfrm>
              <a:off x="4595294" y="3132089"/>
              <a:ext cx="2121565" cy="246221"/>
            </a:xfrm>
            <a:prstGeom prst="rect">
              <a:avLst/>
            </a:prstGeom>
          </p:spPr>
          <p:txBody>
            <a:bodyPr wrap="square" lIns="0" tIns="0" rIns="0" bIns="0" anchor="ctr">
              <a:spAutoFit/>
            </a:bodyPr>
            <a:lstStyle/>
            <a:p>
              <a:pPr algn="ctr"/>
              <a:r>
                <a:rPr lang="en-US" sz="1600" b="1" dirty="0">
                  <a:solidFill>
                    <a:schemeClr val="bg1"/>
                  </a:solidFill>
                </a:rPr>
                <a:t>Company Logo</a:t>
              </a:r>
            </a:p>
          </p:txBody>
        </p:sp>
        <p:sp>
          <p:nvSpPr>
            <p:cNvPr id="131" name="3">
              <a:extLst>
                <a:ext uri="{FF2B5EF4-FFF2-40B4-BE49-F238E27FC236}">
                  <a16:creationId xmlns:a16="http://schemas.microsoft.com/office/drawing/2014/main" id="{D7AC1464-9E86-44A2-ABB9-20E60AEF7C6C}"/>
                </a:ext>
              </a:extLst>
            </p:cNvPr>
            <p:cNvSpPr txBox="1"/>
            <p:nvPr/>
          </p:nvSpPr>
          <p:spPr>
            <a:xfrm>
              <a:off x="4595295" y="3459162"/>
              <a:ext cx="2121564" cy="107722"/>
            </a:xfrm>
            <a:prstGeom prst="rect">
              <a:avLst/>
            </a:prstGeom>
            <a:noFill/>
          </p:spPr>
          <p:txBody>
            <a:bodyPr wrap="square" lIns="0" tIns="0" rIns="0" bIns="0" rtlCol="0" anchor="ctr">
              <a:spAutoFit/>
            </a:bodyPr>
            <a:lstStyle/>
            <a:p>
              <a:pPr algn="ctr"/>
              <a:r>
                <a:rPr lang="en-US" sz="700" dirty="0">
                  <a:solidFill>
                    <a:schemeClr val="bg1"/>
                  </a:solidFill>
                </a:rPr>
                <a:t>Let Your Presentation Stand Out</a:t>
              </a:r>
            </a:p>
          </p:txBody>
        </p:sp>
      </p:grpSp>
      <p:cxnSp>
        <p:nvCxnSpPr>
          <p:cNvPr id="140" name="Straight Connector 139"/>
          <p:cNvCxnSpPr/>
          <p:nvPr/>
        </p:nvCxnSpPr>
        <p:spPr>
          <a:xfrm flipH="1">
            <a:off x="5656077" y="0"/>
            <a:ext cx="1" cy="135255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H="1">
            <a:off x="5656077" y="3790951"/>
            <a:ext cx="1" cy="135255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Picture Placeholder 10">
            <a:extLst>
              <a:ext uri="{FF2B5EF4-FFF2-40B4-BE49-F238E27FC236}">
                <a16:creationId xmlns:a16="http://schemas.microsoft.com/office/drawing/2014/main" id="{F443EBDC-FB65-4DEB-B2B9-5284AD0024EA}"/>
              </a:ext>
            </a:extLst>
          </p:cNvPr>
          <p:cNvSpPr>
            <a:spLocks noGrp="1"/>
          </p:cNvSpPr>
          <p:nvPr>
            <p:ph type="pic" sz="quarter" idx="121"/>
          </p:nvPr>
        </p:nvSpPr>
        <p:spPr/>
      </p:sp>
      <p:sp>
        <p:nvSpPr>
          <p:cNvPr id="12" name="Picture Placeholder 11">
            <a:extLst>
              <a:ext uri="{FF2B5EF4-FFF2-40B4-BE49-F238E27FC236}">
                <a16:creationId xmlns:a16="http://schemas.microsoft.com/office/drawing/2014/main" id="{9D3D62A7-DD90-4360-B622-A9F6E1682C82}"/>
              </a:ext>
            </a:extLst>
          </p:cNvPr>
          <p:cNvSpPr>
            <a:spLocks noGrp="1"/>
          </p:cNvSpPr>
          <p:nvPr>
            <p:ph type="pic" sz="quarter" idx="122"/>
          </p:nvPr>
        </p:nvSpPr>
        <p:spPr/>
      </p:sp>
      <p:sp>
        <p:nvSpPr>
          <p:cNvPr id="13" name="Picture Placeholder 12">
            <a:extLst>
              <a:ext uri="{FF2B5EF4-FFF2-40B4-BE49-F238E27FC236}">
                <a16:creationId xmlns:a16="http://schemas.microsoft.com/office/drawing/2014/main" id="{BD1111D7-C0A1-4A91-A23B-D92CF3D96756}"/>
              </a:ext>
            </a:extLst>
          </p:cNvPr>
          <p:cNvSpPr>
            <a:spLocks noGrp="1"/>
          </p:cNvSpPr>
          <p:nvPr>
            <p:ph type="pic" sz="quarter" idx="123"/>
          </p:nvPr>
        </p:nvSpPr>
        <p:spPr/>
      </p:sp>
      <p:sp>
        <p:nvSpPr>
          <p:cNvPr id="14" name="Picture Placeholder 13">
            <a:extLst>
              <a:ext uri="{FF2B5EF4-FFF2-40B4-BE49-F238E27FC236}">
                <a16:creationId xmlns:a16="http://schemas.microsoft.com/office/drawing/2014/main" id="{0EC73E1C-B6A4-44F9-82E3-CB77503F5275}"/>
              </a:ext>
            </a:extLst>
          </p:cNvPr>
          <p:cNvSpPr>
            <a:spLocks noGrp="1"/>
          </p:cNvSpPr>
          <p:nvPr>
            <p:ph type="pic" sz="quarter" idx="124"/>
          </p:nvPr>
        </p:nvSpPr>
        <p:spPr/>
      </p:sp>
    </p:spTree>
    <p:extLst>
      <p:ext uri="{BB962C8B-B14F-4D97-AF65-F5344CB8AC3E}">
        <p14:creationId xmlns:p14="http://schemas.microsoft.com/office/powerpoint/2010/main" val="40101458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10DAA22B-896D-46FE-8851-EA758CA45862}"/>
              </a:ext>
            </a:extLst>
          </p:cNvPr>
          <p:cNvSpPr>
            <a:spLocks noGrp="1"/>
          </p:cNvSpPr>
          <p:nvPr>
            <p:ph type="pic" sz="quarter" idx="108"/>
          </p:nvPr>
        </p:nvSpPr>
        <p:spPr/>
      </p:sp>
      <p:sp>
        <p:nvSpPr>
          <p:cNvPr id="3" name="Oval 2"/>
          <p:cNvSpPr/>
          <p:nvPr/>
        </p:nvSpPr>
        <p:spPr bwMode="auto">
          <a:xfrm>
            <a:off x="2220321" y="1288007"/>
            <a:ext cx="2567486" cy="2567486"/>
          </a:xfrm>
          <a:prstGeom prst="ellipse">
            <a:avLst/>
          </a:prstGeom>
          <a:solidFill>
            <a:schemeClr val="accent1"/>
          </a:solidFill>
          <a:ln w="19050">
            <a:solidFill>
              <a:schemeClr val="bg1"/>
            </a:solid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Oval 3"/>
          <p:cNvSpPr/>
          <p:nvPr/>
        </p:nvSpPr>
        <p:spPr bwMode="auto">
          <a:xfrm>
            <a:off x="2479174" y="1546860"/>
            <a:ext cx="2049780" cy="2049780"/>
          </a:xfrm>
          <a:prstGeom prst="ellipse">
            <a:avLst/>
          </a:prstGeom>
          <a:solidFill>
            <a:schemeClr val="bg2"/>
          </a:solidFill>
          <a:ln w="57150">
            <a:solidFill>
              <a:schemeClr val="accent1"/>
            </a:solidFill>
            <a:round/>
            <a:headEnd/>
            <a:tailEnd/>
          </a:ln>
        </p:spPr>
        <p:txBody>
          <a:bodyPr vert="horz" wrap="square" lIns="91440" tIns="45720" rIns="91440" bIns="45720" numCol="1" rtlCol="0" anchor="t" anchorCtr="0" compatLnSpc="1">
            <a:prstTxWarp prst="textNoShape">
              <a:avLst/>
            </a:prstTxWarp>
          </a:bodyPr>
          <a:lstStyle/>
          <a:p>
            <a:pPr algn="ctr"/>
            <a:endParaRPr lang="en-US" sz="2400" dirty="0"/>
          </a:p>
        </p:txBody>
      </p:sp>
      <p:grpSp>
        <p:nvGrpSpPr>
          <p:cNvPr id="155" name="Group 154"/>
          <p:cNvGrpSpPr/>
          <p:nvPr/>
        </p:nvGrpSpPr>
        <p:grpSpPr>
          <a:xfrm flipH="1">
            <a:off x="3116947" y="1932224"/>
            <a:ext cx="774233" cy="774227"/>
            <a:chOff x="7294563" y="6013450"/>
            <a:chExt cx="1027113" cy="1027113"/>
          </a:xfrm>
          <a:solidFill>
            <a:schemeClr val="accent1"/>
          </a:solidFill>
        </p:grpSpPr>
        <p:sp>
          <p:nvSpPr>
            <p:cNvPr id="156" name="Freeform 307"/>
            <p:cNvSpPr>
              <a:spLocks noEditPoints="1"/>
            </p:cNvSpPr>
            <p:nvPr/>
          </p:nvSpPr>
          <p:spPr bwMode="auto">
            <a:xfrm>
              <a:off x="7294563" y="6016625"/>
              <a:ext cx="1027113" cy="1023938"/>
            </a:xfrm>
            <a:custGeom>
              <a:avLst/>
              <a:gdLst>
                <a:gd name="T0" fmla="*/ 1762 w 1931"/>
                <a:gd name="T1" fmla="*/ 426 h 1923"/>
                <a:gd name="T2" fmla="*/ 1709 w 1931"/>
                <a:gd name="T3" fmla="*/ 145 h 1923"/>
                <a:gd name="T4" fmla="*/ 1575 w 1931"/>
                <a:gd name="T5" fmla="*/ 66 h 1923"/>
                <a:gd name="T6" fmla="*/ 1322 w 1931"/>
                <a:gd name="T7" fmla="*/ 30 h 1923"/>
                <a:gd name="T8" fmla="*/ 1247 w 1931"/>
                <a:gd name="T9" fmla="*/ 169 h 1923"/>
                <a:gd name="T10" fmla="*/ 899 w 1931"/>
                <a:gd name="T11" fmla="*/ 134 h 1923"/>
                <a:gd name="T12" fmla="*/ 321 w 1931"/>
                <a:gd name="T13" fmla="*/ 732 h 1923"/>
                <a:gd name="T14" fmla="*/ 73 w 1931"/>
                <a:gd name="T15" fmla="*/ 876 h 1923"/>
                <a:gd name="T16" fmla="*/ 0 w 1931"/>
                <a:gd name="T17" fmla="*/ 1059 h 1923"/>
                <a:gd name="T18" fmla="*/ 70 w 1931"/>
                <a:gd name="T19" fmla="*/ 1328 h 1923"/>
                <a:gd name="T20" fmla="*/ 299 w 1931"/>
                <a:gd name="T21" fmla="*/ 1408 h 1923"/>
                <a:gd name="T22" fmla="*/ 511 w 1931"/>
                <a:gd name="T23" fmla="*/ 1513 h 1923"/>
                <a:gd name="T24" fmla="*/ 712 w 1931"/>
                <a:gd name="T25" fmla="*/ 1415 h 1923"/>
                <a:gd name="T26" fmla="*/ 904 w 1931"/>
                <a:gd name="T27" fmla="*/ 1923 h 1923"/>
                <a:gd name="T28" fmla="*/ 1224 w 1931"/>
                <a:gd name="T29" fmla="*/ 1507 h 1923"/>
                <a:gd name="T30" fmla="*/ 1331 w 1931"/>
                <a:gd name="T31" fmla="*/ 1144 h 1923"/>
                <a:gd name="T32" fmla="*/ 1096 w 1931"/>
                <a:gd name="T33" fmla="*/ 1571 h 1923"/>
                <a:gd name="T34" fmla="*/ 675 w 1931"/>
                <a:gd name="T35" fmla="*/ 1197 h 1923"/>
                <a:gd name="T36" fmla="*/ 966 w 1931"/>
                <a:gd name="T37" fmla="*/ 222 h 1923"/>
                <a:gd name="T38" fmla="*/ 887 w 1931"/>
                <a:gd name="T39" fmla="*/ 356 h 1923"/>
                <a:gd name="T40" fmla="*/ 851 w 1931"/>
                <a:gd name="T41" fmla="*/ 609 h 1923"/>
                <a:gd name="T42" fmla="*/ 990 w 1931"/>
                <a:gd name="T43" fmla="*/ 684 h 1923"/>
                <a:gd name="T44" fmla="*/ 1043 w 1931"/>
                <a:gd name="T45" fmla="*/ 965 h 1923"/>
                <a:gd name="T46" fmla="*/ 1177 w 1931"/>
                <a:gd name="T47" fmla="*/ 1044 h 1923"/>
                <a:gd name="T48" fmla="*/ 1399 w 1931"/>
                <a:gd name="T49" fmla="*/ 1108 h 1923"/>
                <a:gd name="T50" fmla="*/ 1505 w 1931"/>
                <a:gd name="T51" fmla="*/ 941 h 1923"/>
                <a:gd name="T52" fmla="*/ 1786 w 1931"/>
                <a:gd name="T53" fmla="*/ 888 h 1923"/>
                <a:gd name="T54" fmla="*/ 1865 w 1931"/>
                <a:gd name="T55" fmla="*/ 754 h 1923"/>
                <a:gd name="T56" fmla="*/ 1901 w 1931"/>
                <a:gd name="T57" fmla="*/ 501 h 1923"/>
                <a:gd name="T58" fmla="*/ 372 w 1931"/>
                <a:gd name="T59" fmla="*/ 1243 h 1923"/>
                <a:gd name="T60" fmla="*/ 1032 w 1931"/>
                <a:gd name="T61" fmla="*/ 1859 h 1923"/>
                <a:gd name="T62" fmla="*/ 1096 w 1931"/>
                <a:gd name="T63" fmla="*/ 1763 h 1923"/>
                <a:gd name="T64" fmla="*/ 840 w 1931"/>
                <a:gd name="T65" fmla="*/ 1699 h 1923"/>
                <a:gd name="T66" fmla="*/ 705 w 1931"/>
                <a:gd name="T67" fmla="*/ 1332 h 1923"/>
                <a:gd name="T68" fmla="*/ 471 w 1931"/>
                <a:gd name="T69" fmla="*/ 1395 h 1923"/>
                <a:gd name="T70" fmla="*/ 285 w 1931"/>
                <a:gd name="T71" fmla="*/ 1345 h 1923"/>
                <a:gd name="T72" fmla="*/ 183 w 1931"/>
                <a:gd name="T73" fmla="*/ 1276 h 1923"/>
                <a:gd name="T74" fmla="*/ 64 w 1931"/>
                <a:gd name="T75" fmla="*/ 1085 h 1923"/>
                <a:gd name="T76" fmla="*/ 137 w 1931"/>
                <a:gd name="T77" fmla="*/ 902 h 1923"/>
                <a:gd name="T78" fmla="*/ 361 w 1931"/>
                <a:gd name="T79" fmla="*/ 850 h 1923"/>
                <a:gd name="T80" fmla="*/ 438 w 1931"/>
                <a:gd name="T81" fmla="*/ 1314 h 1923"/>
                <a:gd name="T82" fmla="*/ 1842 w 1931"/>
                <a:gd name="T83" fmla="*/ 686 h 1923"/>
                <a:gd name="T84" fmla="*/ 1715 w 1931"/>
                <a:gd name="T85" fmla="*/ 901 h 1923"/>
                <a:gd name="T86" fmla="*/ 1385 w 1931"/>
                <a:gd name="T87" fmla="*/ 946 h 1923"/>
                <a:gd name="T88" fmla="*/ 1177 w 1931"/>
                <a:gd name="T89" fmla="*/ 820 h 1923"/>
                <a:gd name="T90" fmla="*/ 1029 w 1931"/>
                <a:gd name="T91" fmla="*/ 736 h 1923"/>
                <a:gd name="T92" fmla="*/ 910 w 1931"/>
                <a:gd name="T93" fmla="*/ 424 h 1923"/>
                <a:gd name="T94" fmla="*/ 1037 w 1931"/>
                <a:gd name="T95" fmla="*/ 209 h 1923"/>
                <a:gd name="T96" fmla="*/ 1367 w 1931"/>
                <a:gd name="T97" fmla="*/ 164 h 1923"/>
                <a:gd name="T98" fmla="*/ 1575 w 1931"/>
                <a:gd name="T99" fmla="*/ 290 h 1923"/>
                <a:gd name="T100" fmla="*/ 1723 w 1931"/>
                <a:gd name="T101" fmla="*/ 374 h 1923"/>
                <a:gd name="T102" fmla="*/ 1842 w 1931"/>
                <a:gd name="T103" fmla="*/ 686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1" h="1923">
                  <a:moveTo>
                    <a:pt x="1901" y="501"/>
                  </a:moveTo>
                  <a:cubicBezTo>
                    <a:pt x="1777" y="483"/>
                    <a:pt x="1777" y="483"/>
                    <a:pt x="1777" y="483"/>
                  </a:cubicBezTo>
                  <a:cubicBezTo>
                    <a:pt x="1759" y="480"/>
                    <a:pt x="1747" y="464"/>
                    <a:pt x="1749" y="447"/>
                  </a:cubicBezTo>
                  <a:cubicBezTo>
                    <a:pt x="1751" y="438"/>
                    <a:pt x="1755" y="431"/>
                    <a:pt x="1762" y="426"/>
                  </a:cubicBezTo>
                  <a:cubicBezTo>
                    <a:pt x="1862" y="350"/>
                    <a:pt x="1862" y="350"/>
                    <a:pt x="1862" y="350"/>
                  </a:cubicBezTo>
                  <a:cubicBezTo>
                    <a:pt x="1877" y="340"/>
                    <a:pt x="1879" y="320"/>
                    <a:pt x="1869" y="305"/>
                  </a:cubicBezTo>
                  <a:cubicBezTo>
                    <a:pt x="1754" y="152"/>
                    <a:pt x="1754" y="152"/>
                    <a:pt x="1754" y="152"/>
                  </a:cubicBezTo>
                  <a:cubicBezTo>
                    <a:pt x="1743" y="138"/>
                    <a:pt x="1723" y="135"/>
                    <a:pt x="1709" y="145"/>
                  </a:cubicBezTo>
                  <a:cubicBezTo>
                    <a:pt x="1608" y="221"/>
                    <a:pt x="1608" y="221"/>
                    <a:pt x="1608" y="221"/>
                  </a:cubicBezTo>
                  <a:cubicBezTo>
                    <a:pt x="1594" y="232"/>
                    <a:pt x="1574" y="229"/>
                    <a:pt x="1563" y="215"/>
                  </a:cubicBezTo>
                  <a:cubicBezTo>
                    <a:pt x="1558" y="208"/>
                    <a:pt x="1556" y="199"/>
                    <a:pt x="1557" y="191"/>
                  </a:cubicBezTo>
                  <a:cubicBezTo>
                    <a:pt x="1575" y="66"/>
                    <a:pt x="1575" y="66"/>
                    <a:pt x="1575" y="66"/>
                  </a:cubicBezTo>
                  <a:cubicBezTo>
                    <a:pt x="1578" y="49"/>
                    <a:pt x="1565" y="33"/>
                    <a:pt x="1548" y="30"/>
                  </a:cubicBezTo>
                  <a:cubicBezTo>
                    <a:pt x="1548" y="30"/>
                    <a:pt x="1548" y="30"/>
                    <a:pt x="1548" y="30"/>
                  </a:cubicBezTo>
                  <a:cubicBezTo>
                    <a:pt x="1358" y="3"/>
                    <a:pt x="1358" y="3"/>
                    <a:pt x="1358" y="3"/>
                  </a:cubicBezTo>
                  <a:cubicBezTo>
                    <a:pt x="1340" y="0"/>
                    <a:pt x="1324" y="13"/>
                    <a:pt x="1322" y="30"/>
                  </a:cubicBezTo>
                  <a:cubicBezTo>
                    <a:pt x="1322" y="30"/>
                    <a:pt x="1322" y="30"/>
                    <a:pt x="1322" y="30"/>
                  </a:cubicBezTo>
                  <a:cubicBezTo>
                    <a:pt x="1304" y="154"/>
                    <a:pt x="1304" y="154"/>
                    <a:pt x="1304" y="154"/>
                  </a:cubicBezTo>
                  <a:cubicBezTo>
                    <a:pt x="1301" y="172"/>
                    <a:pt x="1285" y="184"/>
                    <a:pt x="1268" y="182"/>
                  </a:cubicBezTo>
                  <a:cubicBezTo>
                    <a:pt x="1259" y="180"/>
                    <a:pt x="1252" y="176"/>
                    <a:pt x="1247" y="169"/>
                  </a:cubicBezTo>
                  <a:cubicBezTo>
                    <a:pt x="1171" y="69"/>
                    <a:pt x="1171" y="69"/>
                    <a:pt x="1171" y="69"/>
                  </a:cubicBezTo>
                  <a:cubicBezTo>
                    <a:pt x="1161" y="54"/>
                    <a:pt x="1141" y="52"/>
                    <a:pt x="1126" y="62"/>
                  </a:cubicBezTo>
                  <a:cubicBezTo>
                    <a:pt x="1030" y="134"/>
                    <a:pt x="1030" y="134"/>
                    <a:pt x="1030" y="134"/>
                  </a:cubicBezTo>
                  <a:cubicBezTo>
                    <a:pt x="987" y="130"/>
                    <a:pt x="943" y="130"/>
                    <a:pt x="899" y="134"/>
                  </a:cubicBezTo>
                  <a:cubicBezTo>
                    <a:pt x="614" y="167"/>
                    <a:pt x="391" y="394"/>
                    <a:pt x="363" y="680"/>
                  </a:cubicBezTo>
                  <a:cubicBezTo>
                    <a:pt x="362" y="689"/>
                    <a:pt x="362" y="698"/>
                    <a:pt x="362" y="707"/>
                  </a:cubicBezTo>
                  <a:cubicBezTo>
                    <a:pt x="352" y="707"/>
                    <a:pt x="352" y="707"/>
                    <a:pt x="352" y="707"/>
                  </a:cubicBezTo>
                  <a:cubicBezTo>
                    <a:pt x="337" y="707"/>
                    <a:pt x="324" y="717"/>
                    <a:pt x="321" y="732"/>
                  </a:cubicBezTo>
                  <a:cubicBezTo>
                    <a:pt x="299" y="837"/>
                    <a:pt x="299" y="837"/>
                    <a:pt x="299" y="837"/>
                  </a:cubicBezTo>
                  <a:cubicBezTo>
                    <a:pt x="210" y="776"/>
                    <a:pt x="210" y="776"/>
                    <a:pt x="210" y="776"/>
                  </a:cubicBezTo>
                  <a:cubicBezTo>
                    <a:pt x="197" y="767"/>
                    <a:pt x="180" y="769"/>
                    <a:pt x="169" y="780"/>
                  </a:cubicBezTo>
                  <a:cubicBezTo>
                    <a:pt x="73" y="876"/>
                    <a:pt x="73" y="876"/>
                    <a:pt x="73" y="876"/>
                  </a:cubicBezTo>
                  <a:cubicBezTo>
                    <a:pt x="62" y="887"/>
                    <a:pt x="61" y="904"/>
                    <a:pt x="70" y="917"/>
                  </a:cubicBezTo>
                  <a:cubicBezTo>
                    <a:pt x="130" y="1005"/>
                    <a:pt x="130" y="1005"/>
                    <a:pt x="130" y="1005"/>
                  </a:cubicBezTo>
                  <a:cubicBezTo>
                    <a:pt x="25" y="1027"/>
                    <a:pt x="25" y="1027"/>
                    <a:pt x="25" y="1027"/>
                  </a:cubicBezTo>
                  <a:cubicBezTo>
                    <a:pt x="10" y="1030"/>
                    <a:pt x="0" y="1044"/>
                    <a:pt x="0" y="1059"/>
                  </a:cubicBezTo>
                  <a:cubicBezTo>
                    <a:pt x="0" y="1187"/>
                    <a:pt x="0" y="1187"/>
                    <a:pt x="0" y="1187"/>
                  </a:cubicBezTo>
                  <a:cubicBezTo>
                    <a:pt x="0" y="1202"/>
                    <a:pt x="11" y="1215"/>
                    <a:pt x="25" y="1218"/>
                  </a:cubicBezTo>
                  <a:cubicBezTo>
                    <a:pt x="131" y="1240"/>
                    <a:pt x="131" y="1240"/>
                    <a:pt x="131" y="1240"/>
                  </a:cubicBezTo>
                  <a:cubicBezTo>
                    <a:pt x="70" y="1328"/>
                    <a:pt x="70" y="1328"/>
                    <a:pt x="70" y="1328"/>
                  </a:cubicBezTo>
                  <a:cubicBezTo>
                    <a:pt x="61" y="1341"/>
                    <a:pt x="63" y="1358"/>
                    <a:pt x="74" y="1369"/>
                  </a:cubicBezTo>
                  <a:cubicBezTo>
                    <a:pt x="170" y="1465"/>
                    <a:pt x="170" y="1465"/>
                    <a:pt x="170" y="1465"/>
                  </a:cubicBezTo>
                  <a:cubicBezTo>
                    <a:pt x="180" y="1476"/>
                    <a:pt x="198" y="1478"/>
                    <a:pt x="210" y="1469"/>
                  </a:cubicBezTo>
                  <a:cubicBezTo>
                    <a:pt x="299" y="1408"/>
                    <a:pt x="299" y="1408"/>
                    <a:pt x="299" y="1408"/>
                  </a:cubicBezTo>
                  <a:cubicBezTo>
                    <a:pt x="321" y="1513"/>
                    <a:pt x="321" y="1513"/>
                    <a:pt x="321" y="1513"/>
                  </a:cubicBezTo>
                  <a:cubicBezTo>
                    <a:pt x="324" y="1528"/>
                    <a:pt x="337" y="1539"/>
                    <a:pt x="352" y="1539"/>
                  </a:cubicBezTo>
                  <a:cubicBezTo>
                    <a:pt x="480" y="1539"/>
                    <a:pt x="480" y="1539"/>
                    <a:pt x="480" y="1539"/>
                  </a:cubicBezTo>
                  <a:cubicBezTo>
                    <a:pt x="495" y="1539"/>
                    <a:pt x="508" y="1528"/>
                    <a:pt x="511" y="1513"/>
                  </a:cubicBezTo>
                  <a:cubicBezTo>
                    <a:pt x="534" y="1408"/>
                    <a:pt x="534" y="1408"/>
                    <a:pt x="534" y="1408"/>
                  </a:cubicBezTo>
                  <a:cubicBezTo>
                    <a:pt x="622" y="1469"/>
                    <a:pt x="622" y="1469"/>
                    <a:pt x="622" y="1469"/>
                  </a:cubicBezTo>
                  <a:cubicBezTo>
                    <a:pt x="635" y="1478"/>
                    <a:pt x="652" y="1476"/>
                    <a:pt x="663" y="1465"/>
                  </a:cubicBezTo>
                  <a:cubicBezTo>
                    <a:pt x="712" y="1415"/>
                    <a:pt x="712" y="1415"/>
                    <a:pt x="712" y="1415"/>
                  </a:cubicBezTo>
                  <a:cubicBezTo>
                    <a:pt x="712" y="1507"/>
                    <a:pt x="712" y="1507"/>
                    <a:pt x="712" y="1507"/>
                  </a:cubicBezTo>
                  <a:cubicBezTo>
                    <a:pt x="713" y="1552"/>
                    <a:pt x="737" y="1594"/>
                    <a:pt x="776" y="1617"/>
                  </a:cubicBezTo>
                  <a:cubicBezTo>
                    <a:pt x="776" y="1795"/>
                    <a:pt x="776" y="1795"/>
                    <a:pt x="776" y="1795"/>
                  </a:cubicBezTo>
                  <a:cubicBezTo>
                    <a:pt x="776" y="1865"/>
                    <a:pt x="834" y="1923"/>
                    <a:pt x="904" y="1923"/>
                  </a:cubicBezTo>
                  <a:cubicBezTo>
                    <a:pt x="1032" y="1923"/>
                    <a:pt x="1032" y="1923"/>
                    <a:pt x="1032" y="1923"/>
                  </a:cubicBezTo>
                  <a:cubicBezTo>
                    <a:pt x="1103" y="1923"/>
                    <a:pt x="1160" y="1865"/>
                    <a:pt x="1160" y="1795"/>
                  </a:cubicBezTo>
                  <a:cubicBezTo>
                    <a:pt x="1160" y="1617"/>
                    <a:pt x="1160" y="1617"/>
                    <a:pt x="1160" y="1617"/>
                  </a:cubicBezTo>
                  <a:cubicBezTo>
                    <a:pt x="1200" y="1594"/>
                    <a:pt x="1224" y="1552"/>
                    <a:pt x="1224" y="1507"/>
                  </a:cubicBezTo>
                  <a:cubicBezTo>
                    <a:pt x="1224" y="1380"/>
                    <a:pt x="1224" y="1380"/>
                    <a:pt x="1224" y="1380"/>
                  </a:cubicBezTo>
                  <a:cubicBezTo>
                    <a:pt x="1225" y="1327"/>
                    <a:pt x="1253" y="1277"/>
                    <a:pt x="1298" y="1249"/>
                  </a:cubicBezTo>
                  <a:cubicBezTo>
                    <a:pt x="1325" y="1232"/>
                    <a:pt x="1350" y="1213"/>
                    <a:pt x="1374" y="1192"/>
                  </a:cubicBezTo>
                  <a:cubicBezTo>
                    <a:pt x="1331" y="1144"/>
                    <a:pt x="1331" y="1144"/>
                    <a:pt x="1331" y="1144"/>
                  </a:cubicBezTo>
                  <a:cubicBezTo>
                    <a:pt x="1310" y="1163"/>
                    <a:pt x="1287" y="1180"/>
                    <a:pt x="1264" y="1196"/>
                  </a:cubicBezTo>
                  <a:cubicBezTo>
                    <a:pt x="1200" y="1235"/>
                    <a:pt x="1161" y="1305"/>
                    <a:pt x="1160" y="1380"/>
                  </a:cubicBezTo>
                  <a:cubicBezTo>
                    <a:pt x="1160" y="1507"/>
                    <a:pt x="1160" y="1507"/>
                    <a:pt x="1160" y="1507"/>
                  </a:cubicBezTo>
                  <a:cubicBezTo>
                    <a:pt x="1160" y="1542"/>
                    <a:pt x="1132" y="1571"/>
                    <a:pt x="1096" y="1571"/>
                  </a:cubicBezTo>
                  <a:cubicBezTo>
                    <a:pt x="840" y="1571"/>
                    <a:pt x="840" y="1571"/>
                    <a:pt x="840" y="1571"/>
                  </a:cubicBezTo>
                  <a:cubicBezTo>
                    <a:pt x="805" y="1571"/>
                    <a:pt x="776" y="1542"/>
                    <a:pt x="776" y="1507"/>
                  </a:cubicBezTo>
                  <a:cubicBezTo>
                    <a:pt x="776" y="1377"/>
                    <a:pt x="776" y="1377"/>
                    <a:pt x="776" y="1377"/>
                  </a:cubicBezTo>
                  <a:cubicBezTo>
                    <a:pt x="776" y="1304"/>
                    <a:pt x="737" y="1236"/>
                    <a:pt x="675" y="1197"/>
                  </a:cubicBezTo>
                  <a:cubicBezTo>
                    <a:pt x="421" y="1037"/>
                    <a:pt x="345" y="702"/>
                    <a:pt x="504" y="449"/>
                  </a:cubicBezTo>
                  <a:cubicBezTo>
                    <a:pt x="603" y="291"/>
                    <a:pt x="776" y="196"/>
                    <a:pt x="962" y="195"/>
                  </a:cubicBezTo>
                  <a:cubicBezTo>
                    <a:pt x="961" y="196"/>
                    <a:pt x="961" y="197"/>
                    <a:pt x="960" y="199"/>
                  </a:cubicBezTo>
                  <a:cubicBezTo>
                    <a:pt x="959" y="207"/>
                    <a:pt x="961" y="215"/>
                    <a:pt x="966" y="222"/>
                  </a:cubicBezTo>
                  <a:cubicBezTo>
                    <a:pt x="1042" y="323"/>
                    <a:pt x="1042" y="323"/>
                    <a:pt x="1042" y="323"/>
                  </a:cubicBezTo>
                  <a:cubicBezTo>
                    <a:pt x="1050" y="333"/>
                    <a:pt x="1051" y="347"/>
                    <a:pt x="1044" y="358"/>
                  </a:cubicBezTo>
                  <a:cubicBezTo>
                    <a:pt x="1037" y="369"/>
                    <a:pt x="1025" y="376"/>
                    <a:pt x="1012" y="374"/>
                  </a:cubicBezTo>
                  <a:cubicBezTo>
                    <a:pt x="887" y="356"/>
                    <a:pt x="887" y="356"/>
                    <a:pt x="887" y="356"/>
                  </a:cubicBezTo>
                  <a:cubicBezTo>
                    <a:pt x="870" y="353"/>
                    <a:pt x="854" y="366"/>
                    <a:pt x="851" y="383"/>
                  </a:cubicBezTo>
                  <a:cubicBezTo>
                    <a:pt x="851" y="383"/>
                    <a:pt x="851" y="383"/>
                    <a:pt x="851" y="383"/>
                  </a:cubicBezTo>
                  <a:cubicBezTo>
                    <a:pt x="824" y="573"/>
                    <a:pt x="824" y="573"/>
                    <a:pt x="824" y="573"/>
                  </a:cubicBezTo>
                  <a:cubicBezTo>
                    <a:pt x="821" y="591"/>
                    <a:pt x="834" y="607"/>
                    <a:pt x="851" y="609"/>
                  </a:cubicBezTo>
                  <a:cubicBezTo>
                    <a:pt x="851" y="609"/>
                    <a:pt x="851" y="609"/>
                    <a:pt x="851" y="609"/>
                  </a:cubicBezTo>
                  <a:cubicBezTo>
                    <a:pt x="976" y="627"/>
                    <a:pt x="976" y="627"/>
                    <a:pt x="976" y="627"/>
                  </a:cubicBezTo>
                  <a:cubicBezTo>
                    <a:pt x="993" y="630"/>
                    <a:pt x="1005" y="646"/>
                    <a:pt x="1003" y="663"/>
                  </a:cubicBezTo>
                  <a:cubicBezTo>
                    <a:pt x="1002" y="672"/>
                    <a:pt x="997" y="679"/>
                    <a:pt x="990" y="684"/>
                  </a:cubicBezTo>
                  <a:cubicBezTo>
                    <a:pt x="890" y="760"/>
                    <a:pt x="890" y="760"/>
                    <a:pt x="890" y="760"/>
                  </a:cubicBezTo>
                  <a:cubicBezTo>
                    <a:pt x="876" y="770"/>
                    <a:pt x="873" y="791"/>
                    <a:pt x="883" y="805"/>
                  </a:cubicBezTo>
                  <a:cubicBezTo>
                    <a:pt x="998" y="958"/>
                    <a:pt x="998" y="958"/>
                    <a:pt x="998" y="958"/>
                  </a:cubicBezTo>
                  <a:cubicBezTo>
                    <a:pt x="1009" y="972"/>
                    <a:pt x="1029" y="975"/>
                    <a:pt x="1043" y="965"/>
                  </a:cubicBezTo>
                  <a:cubicBezTo>
                    <a:pt x="1144" y="889"/>
                    <a:pt x="1144" y="889"/>
                    <a:pt x="1144" y="889"/>
                  </a:cubicBezTo>
                  <a:cubicBezTo>
                    <a:pt x="1158" y="879"/>
                    <a:pt x="1178" y="882"/>
                    <a:pt x="1189" y="896"/>
                  </a:cubicBezTo>
                  <a:cubicBezTo>
                    <a:pt x="1194" y="902"/>
                    <a:pt x="1196" y="911"/>
                    <a:pt x="1195" y="919"/>
                  </a:cubicBezTo>
                  <a:cubicBezTo>
                    <a:pt x="1177" y="1044"/>
                    <a:pt x="1177" y="1044"/>
                    <a:pt x="1177" y="1044"/>
                  </a:cubicBezTo>
                  <a:cubicBezTo>
                    <a:pt x="1174" y="1061"/>
                    <a:pt x="1187" y="1078"/>
                    <a:pt x="1204" y="1080"/>
                  </a:cubicBezTo>
                  <a:cubicBezTo>
                    <a:pt x="1204" y="1080"/>
                    <a:pt x="1204" y="1080"/>
                    <a:pt x="1204" y="1080"/>
                  </a:cubicBezTo>
                  <a:cubicBezTo>
                    <a:pt x="1394" y="1107"/>
                    <a:pt x="1394" y="1107"/>
                    <a:pt x="1394" y="1107"/>
                  </a:cubicBezTo>
                  <a:cubicBezTo>
                    <a:pt x="1396" y="1107"/>
                    <a:pt x="1397" y="1108"/>
                    <a:pt x="1399" y="1108"/>
                  </a:cubicBezTo>
                  <a:cubicBezTo>
                    <a:pt x="1415" y="1108"/>
                    <a:pt x="1428" y="1096"/>
                    <a:pt x="1430" y="1080"/>
                  </a:cubicBezTo>
                  <a:cubicBezTo>
                    <a:pt x="1448" y="956"/>
                    <a:pt x="1448" y="956"/>
                    <a:pt x="1448" y="956"/>
                  </a:cubicBezTo>
                  <a:cubicBezTo>
                    <a:pt x="1451" y="938"/>
                    <a:pt x="1467" y="926"/>
                    <a:pt x="1484" y="928"/>
                  </a:cubicBezTo>
                  <a:cubicBezTo>
                    <a:pt x="1493" y="930"/>
                    <a:pt x="1500" y="934"/>
                    <a:pt x="1505" y="941"/>
                  </a:cubicBezTo>
                  <a:cubicBezTo>
                    <a:pt x="1581" y="1041"/>
                    <a:pt x="1581" y="1041"/>
                    <a:pt x="1581" y="1041"/>
                  </a:cubicBezTo>
                  <a:cubicBezTo>
                    <a:pt x="1591" y="1056"/>
                    <a:pt x="1612" y="1058"/>
                    <a:pt x="1626" y="1048"/>
                  </a:cubicBezTo>
                  <a:cubicBezTo>
                    <a:pt x="1779" y="933"/>
                    <a:pt x="1779" y="933"/>
                    <a:pt x="1779" y="933"/>
                  </a:cubicBezTo>
                  <a:cubicBezTo>
                    <a:pt x="1793" y="922"/>
                    <a:pt x="1796" y="902"/>
                    <a:pt x="1786" y="888"/>
                  </a:cubicBezTo>
                  <a:cubicBezTo>
                    <a:pt x="1710" y="787"/>
                    <a:pt x="1710" y="787"/>
                    <a:pt x="1710" y="787"/>
                  </a:cubicBezTo>
                  <a:cubicBezTo>
                    <a:pt x="1702" y="777"/>
                    <a:pt x="1702" y="763"/>
                    <a:pt x="1708" y="752"/>
                  </a:cubicBezTo>
                  <a:cubicBezTo>
                    <a:pt x="1715" y="740"/>
                    <a:pt x="1728" y="734"/>
                    <a:pt x="1740" y="736"/>
                  </a:cubicBezTo>
                  <a:cubicBezTo>
                    <a:pt x="1865" y="754"/>
                    <a:pt x="1865" y="754"/>
                    <a:pt x="1865" y="754"/>
                  </a:cubicBezTo>
                  <a:cubicBezTo>
                    <a:pt x="1882" y="757"/>
                    <a:pt x="1899" y="745"/>
                    <a:pt x="1901" y="727"/>
                  </a:cubicBezTo>
                  <a:cubicBezTo>
                    <a:pt x="1901" y="727"/>
                    <a:pt x="1901" y="727"/>
                    <a:pt x="1901" y="727"/>
                  </a:cubicBezTo>
                  <a:cubicBezTo>
                    <a:pt x="1928" y="537"/>
                    <a:pt x="1928" y="537"/>
                    <a:pt x="1928" y="537"/>
                  </a:cubicBezTo>
                  <a:cubicBezTo>
                    <a:pt x="1931" y="519"/>
                    <a:pt x="1919" y="503"/>
                    <a:pt x="1901" y="501"/>
                  </a:cubicBezTo>
                  <a:cubicBezTo>
                    <a:pt x="1901" y="501"/>
                    <a:pt x="1901" y="501"/>
                    <a:pt x="1901" y="501"/>
                  </a:cubicBezTo>
                  <a:close/>
                  <a:moveTo>
                    <a:pt x="417" y="995"/>
                  </a:moveTo>
                  <a:cubicBezTo>
                    <a:pt x="447" y="1058"/>
                    <a:pt x="487" y="1116"/>
                    <a:pt x="536" y="1166"/>
                  </a:cubicBezTo>
                  <a:cubicBezTo>
                    <a:pt x="512" y="1232"/>
                    <a:pt x="439" y="1267"/>
                    <a:pt x="372" y="1243"/>
                  </a:cubicBezTo>
                  <a:cubicBezTo>
                    <a:pt x="306" y="1219"/>
                    <a:pt x="272" y="1146"/>
                    <a:pt x="295" y="1079"/>
                  </a:cubicBezTo>
                  <a:cubicBezTo>
                    <a:pt x="314" y="1028"/>
                    <a:pt x="362" y="994"/>
                    <a:pt x="416" y="995"/>
                  </a:cubicBezTo>
                  <a:lnTo>
                    <a:pt x="417" y="995"/>
                  </a:lnTo>
                  <a:close/>
                  <a:moveTo>
                    <a:pt x="1032" y="1859"/>
                  </a:moveTo>
                  <a:cubicBezTo>
                    <a:pt x="904" y="1859"/>
                    <a:pt x="904" y="1859"/>
                    <a:pt x="904" y="1859"/>
                  </a:cubicBezTo>
                  <a:cubicBezTo>
                    <a:pt x="869" y="1859"/>
                    <a:pt x="840" y="1830"/>
                    <a:pt x="840" y="1795"/>
                  </a:cubicBezTo>
                  <a:cubicBezTo>
                    <a:pt x="840" y="1763"/>
                    <a:pt x="840" y="1763"/>
                    <a:pt x="840" y="1763"/>
                  </a:cubicBezTo>
                  <a:cubicBezTo>
                    <a:pt x="1096" y="1763"/>
                    <a:pt x="1096" y="1763"/>
                    <a:pt x="1096" y="1763"/>
                  </a:cubicBezTo>
                  <a:cubicBezTo>
                    <a:pt x="1096" y="1795"/>
                    <a:pt x="1096" y="1795"/>
                    <a:pt x="1096" y="1795"/>
                  </a:cubicBezTo>
                  <a:cubicBezTo>
                    <a:pt x="1096" y="1830"/>
                    <a:pt x="1068" y="1859"/>
                    <a:pt x="1032" y="1859"/>
                  </a:cubicBezTo>
                  <a:moveTo>
                    <a:pt x="1096" y="1699"/>
                  </a:moveTo>
                  <a:cubicBezTo>
                    <a:pt x="840" y="1699"/>
                    <a:pt x="840" y="1699"/>
                    <a:pt x="840" y="1699"/>
                  </a:cubicBezTo>
                  <a:cubicBezTo>
                    <a:pt x="840" y="1635"/>
                    <a:pt x="840" y="1635"/>
                    <a:pt x="840" y="1635"/>
                  </a:cubicBezTo>
                  <a:cubicBezTo>
                    <a:pt x="1096" y="1635"/>
                    <a:pt x="1096" y="1635"/>
                    <a:pt x="1096" y="1635"/>
                  </a:cubicBezTo>
                  <a:lnTo>
                    <a:pt x="1096" y="1699"/>
                  </a:lnTo>
                  <a:close/>
                  <a:moveTo>
                    <a:pt x="705" y="1332"/>
                  </a:moveTo>
                  <a:cubicBezTo>
                    <a:pt x="636" y="1401"/>
                    <a:pt x="636" y="1401"/>
                    <a:pt x="636" y="1401"/>
                  </a:cubicBezTo>
                  <a:cubicBezTo>
                    <a:pt x="570" y="1355"/>
                    <a:pt x="570" y="1355"/>
                    <a:pt x="570" y="1355"/>
                  </a:cubicBezTo>
                  <a:cubicBezTo>
                    <a:pt x="541" y="1335"/>
                    <a:pt x="501" y="1342"/>
                    <a:pt x="481" y="1372"/>
                  </a:cubicBezTo>
                  <a:cubicBezTo>
                    <a:pt x="476" y="1379"/>
                    <a:pt x="473" y="1386"/>
                    <a:pt x="471" y="1395"/>
                  </a:cubicBezTo>
                  <a:cubicBezTo>
                    <a:pt x="454" y="1475"/>
                    <a:pt x="454" y="1475"/>
                    <a:pt x="454" y="1475"/>
                  </a:cubicBezTo>
                  <a:cubicBezTo>
                    <a:pt x="378" y="1475"/>
                    <a:pt x="378" y="1475"/>
                    <a:pt x="378" y="1475"/>
                  </a:cubicBezTo>
                  <a:cubicBezTo>
                    <a:pt x="361" y="1395"/>
                    <a:pt x="361" y="1395"/>
                    <a:pt x="361" y="1395"/>
                  </a:cubicBezTo>
                  <a:cubicBezTo>
                    <a:pt x="354" y="1360"/>
                    <a:pt x="320" y="1338"/>
                    <a:pt x="285" y="1345"/>
                  </a:cubicBezTo>
                  <a:cubicBezTo>
                    <a:pt x="277" y="1347"/>
                    <a:pt x="269" y="1350"/>
                    <a:pt x="262" y="1355"/>
                  </a:cubicBezTo>
                  <a:cubicBezTo>
                    <a:pt x="196" y="1401"/>
                    <a:pt x="196" y="1401"/>
                    <a:pt x="196" y="1401"/>
                  </a:cubicBezTo>
                  <a:cubicBezTo>
                    <a:pt x="137" y="1343"/>
                    <a:pt x="137" y="1343"/>
                    <a:pt x="137" y="1343"/>
                  </a:cubicBezTo>
                  <a:cubicBezTo>
                    <a:pt x="183" y="1276"/>
                    <a:pt x="183" y="1276"/>
                    <a:pt x="183" y="1276"/>
                  </a:cubicBezTo>
                  <a:cubicBezTo>
                    <a:pt x="203" y="1247"/>
                    <a:pt x="196" y="1207"/>
                    <a:pt x="167" y="1187"/>
                  </a:cubicBezTo>
                  <a:cubicBezTo>
                    <a:pt x="160" y="1183"/>
                    <a:pt x="152" y="1179"/>
                    <a:pt x="144" y="1177"/>
                  </a:cubicBezTo>
                  <a:cubicBezTo>
                    <a:pt x="64" y="1161"/>
                    <a:pt x="64" y="1161"/>
                    <a:pt x="64" y="1161"/>
                  </a:cubicBezTo>
                  <a:cubicBezTo>
                    <a:pt x="64" y="1085"/>
                    <a:pt x="64" y="1085"/>
                    <a:pt x="64" y="1085"/>
                  </a:cubicBezTo>
                  <a:cubicBezTo>
                    <a:pt x="144" y="1068"/>
                    <a:pt x="144" y="1068"/>
                    <a:pt x="144" y="1068"/>
                  </a:cubicBezTo>
                  <a:cubicBezTo>
                    <a:pt x="178" y="1060"/>
                    <a:pt x="200" y="1026"/>
                    <a:pt x="193" y="992"/>
                  </a:cubicBezTo>
                  <a:cubicBezTo>
                    <a:pt x="191" y="984"/>
                    <a:pt x="188" y="976"/>
                    <a:pt x="183" y="969"/>
                  </a:cubicBezTo>
                  <a:cubicBezTo>
                    <a:pt x="137" y="902"/>
                    <a:pt x="137" y="902"/>
                    <a:pt x="137" y="902"/>
                  </a:cubicBezTo>
                  <a:cubicBezTo>
                    <a:pt x="196" y="844"/>
                    <a:pt x="196" y="844"/>
                    <a:pt x="196" y="844"/>
                  </a:cubicBezTo>
                  <a:cubicBezTo>
                    <a:pt x="262" y="890"/>
                    <a:pt x="262" y="890"/>
                    <a:pt x="262" y="890"/>
                  </a:cubicBezTo>
                  <a:cubicBezTo>
                    <a:pt x="291" y="910"/>
                    <a:pt x="331" y="903"/>
                    <a:pt x="351" y="874"/>
                  </a:cubicBezTo>
                  <a:cubicBezTo>
                    <a:pt x="356" y="867"/>
                    <a:pt x="359" y="859"/>
                    <a:pt x="361" y="850"/>
                  </a:cubicBezTo>
                  <a:cubicBezTo>
                    <a:pt x="367" y="824"/>
                    <a:pt x="367" y="824"/>
                    <a:pt x="367" y="824"/>
                  </a:cubicBezTo>
                  <a:cubicBezTo>
                    <a:pt x="372" y="861"/>
                    <a:pt x="380" y="897"/>
                    <a:pt x="392" y="932"/>
                  </a:cubicBezTo>
                  <a:cubicBezTo>
                    <a:pt x="287" y="945"/>
                    <a:pt x="212" y="1040"/>
                    <a:pt x="224" y="1146"/>
                  </a:cubicBezTo>
                  <a:cubicBezTo>
                    <a:pt x="237" y="1251"/>
                    <a:pt x="332" y="1326"/>
                    <a:pt x="438" y="1314"/>
                  </a:cubicBezTo>
                  <a:cubicBezTo>
                    <a:pt x="501" y="1306"/>
                    <a:pt x="557" y="1268"/>
                    <a:pt x="586" y="1211"/>
                  </a:cubicBezTo>
                  <a:cubicBezTo>
                    <a:pt x="603" y="1225"/>
                    <a:pt x="621" y="1238"/>
                    <a:pt x="640" y="1251"/>
                  </a:cubicBezTo>
                  <a:cubicBezTo>
                    <a:pt x="671" y="1270"/>
                    <a:pt x="693" y="1299"/>
                    <a:pt x="705" y="1332"/>
                  </a:cubicBezTo>
                  <a:moveTo>
                    <a:pt x="1842" y="686"/>
                  </a:moveTo>
                  <a:cubicBezTo>
                    <a:pt x="1749" y="673"/>
                    <a:pt x="1749" y="673"/>
                    <a:pt x="1749" y="673"/>
                  </a:cubicBezTo>
                  <a:cubicBezTo>
                    <a:pt x="1697" y="665"/>
                    <a:pt x="1648" y="702"/>
                    <a:pt x="1641" y="754"/>
                  </a:cubicBezTo>
                  <a:cubicBezTo>
                    <a:pt x="1637" y="780"/>
                    <a:pt x="1644" y="805"/>
                    <a:pt x="1659" y="826"/>
                  </a:cubicBezTo>
                  <a:cubicBezTo>
                    <a:pt x="1715" y="901"/>
                    <a:pt x="1715" y="901"/>
                    <a:pt x="1715" y="901"/>
                  </a:cubicBezTo>
                  <a:cubicBezTo>
                    <a:pt x="1613" y="977"/>
                    <a:pt x="1613" y="977"/>
                    <a:pt x="1613" y="977"/>
                  </a:cubicBezTo>
                  <a:cubicBezTo>
                    <a:pt x="1556" y="902"/>
                    <a:pt x="1556" y="902"/>
                    <a:pt x="1556" y="902"/>
                  </a:cubicBezTo>
                  <a:cubicBezTo>
                    <a:pt x="1525" y="860"/>
                    <a:pt x="1464" y="851"/>
                    <a:pt x="1422" y="883"/>
                  </a:cubicBezTo>
                  <a:cubicBezTo>
                    <a:pt x="1402" y="898"/>
                    <a:pt x="1388" y="921"/>
                    <a:pt x="1385" y="946"/>
                  </a:cubicBezTo>
                  <a:cubicBezTo>
                    <a:pt x="1372" y="1039"/>
                    <a:pt x="1372" y="1039"/>
                    <a:pt x="1372" y="1039"/>
                  </a:cubicBezTo>
                  <a:cubicBezTo>
                    <a:pt x="1245" y="1021"/>
                    <a:pt x="1245" y="1021"/>
                    <a:pt x="1245" y="1021"/>
                  </a:cubicBezTo>
                  <a:cubicBezTo>
                    <a:pt x="1258" y="928"/>
                    <a:pt x="1258" y="928"/>
                    <a:pt x="1258" y="928"/>
                  </a:cubicBezTo>
                  <a:cubicBezTo>
                    <a:pt x="1266" y="876"/>
                    <a:pt x="1229" y="827"/>
                    <a:pt x="1177" y="820"/>
                  </a:cubicBezTo>
                  <a:cubicBezTo>
                    <a:pt x="1152" y="816"/>
                    <a:pt x="1126" y="823"/>
                    <a:pt x="1106" y="838"/>
                  </a:cubicBezTo>
                  <a:cubicBezTo>
                    <a:pt x="1031" y="894"/>
                    <a:pt x="1031" y="894"/>
                    <a:pt x="1031" y="894"/>
                  </a:cubicBezTo>
                  <a:cubicBezTo>
                    <a:pt x="954" y="792"/>
                    <a:pt x="954" y="792"/>
                    <a:pt x="954" y="792"/>
                  </a:cubicBezTo>
                  <a:cubicBezTo>
                    <a:pt x="1029" y="736"/>
                    <a:pt x="1029" y="736"/>
                    <a:pt x="1029" y="736"/>
                  </a:cubicBezTo>
                  <a:cubicBezTo>
                    <a:pt x="1071" y="704"/>
                    <a:pt x="1080" y="644"/>
                    <a:pt x="1048" y="601"/>
                  </a:cubicBezTo>
                  <a:cubicBezTo>
                    <a:pt x="1033" y="581"/>
                    <a:pt x="1010" y="567"/>
                    <a:pt x="985" y="564"/>
                  </a:cubicBezTo>
                  <a:cubicBezTo>
                    <a:pt x="892" y="551"/>
                    <a:pt x="892" y="551"/>
                    <a:pt x="892" y="551"/>
                  </a:cubicBezTo>
                  <a:cubicBezTo>
                    <a:pt x="910" y="424"/>
                    <a:pt x="910" y="424"/>
                    <a:pt x="910" y="424"/>
                  </a:cubicBezTo>
                  <a:cubicBezTo>
                    <a:pt x="1003" y="437"/>
                    <a:pt x="1003" y="437"/>
                    <a:pt x="1003" y="437"/>
                  </a:cubicBezTo>
                  <a:cubicBezTo>
                    <a:pt x="1055" y="445"/>
                    <a:pt x="1104" y="408"/>
                    <a:pt x="1111" y="356"/>
                  </a:cubicBezTo>
                  <a:cubicBezTo>
                    <a:pt x="1115" y="330"/>
                    <a:pt x="1109" y="305"/>
                    <a:pt x="1093" y="284"/>
                  </a:cubicBezTo>
                  <a:cubicBezTo>
                    <a:pt x="1037" y="209"/>
                    <a:pt x="1037" y="209"/>
                    <a:pt x="1037" y="209"/>
                  </a:cubicBezTo>
                  <a:cubicBezTo>
                    <a:pt x="1139" y="133"/>
                    <a:pt x="1139" y="133"/>
                    <a:pt x="1139" y="133"/>
                  </a:cubicBezTo>
                  <a:cubicBezTo>
                    <a:pt x="1195" y="208"/>
                    <a:pt x="1195" y="208"/>
                    <a:pt x="1195" y="208"/>
                  </a:cubicBezTo>
                  <a:cubicBezTo>
                    <a:pt x="1227" y="250"/>
                    <a:pt x="1287" y="259"/>
                    <a:pt x="1330" y="227"/>
                  </a:cubicBezTo>
                  <a:cubicBezTo>
                    <a:pt x="1350" y="212"/>
                    <a:pt x="1364" y="189"/>
                    <a:pt x="1367" y="164"/>
                  </a:cubicBezTo>
                  <a:cubicBezTo>
                    <a:pt x="1381" y="71"/>
                    <a:pt x="1381" y="71"/>
                    <a:pt x="1381" y="71"/>
                  </a:cubicBezTo>
                  <a:cubicBezTo>
                    <a:pt x="1507" y="89"/>
                    <a:pt x="1507" y="89"/>
                    <a:pt x="1507" y="89"/>
                  </a:cubicBezTo>
                  <a:cubicBezTo>
                    <a:pt x="1494" y="182"/>
                    <a:pt x="1494" y="182"/>
                    <a:pt x="1494" y="182"/>
                  </a:cubicBezTo>
                  <a:cubicBezTo>
                    <a:pt x="1487" y="234"/>
                    <a:pt x="1523" y="283"/>
                    <a:pt x="1575" y="290"/>
                  </a:cubicBezTo>
                  <a:cubicBezTo>
                    <a:pt x="1601" y="294"/>
                    <a:pt x="1626" y="287"/>
                    <a:pt x="1647" y="272"/>
                  </a:cubicBezTo>
                  <a:cubicBezTo>
                    <a:pt x="1722" y="216"/>
                    <a:pt x="1722" y="216"/>
                    <a:pt x="1722" y="216"/>
                  </a:cubicBezTo>
                  <a:cubicBezTo>
                    <a:pt x="1798" y="318"/>
                    <a:pt x="1798" y="318"/>
                    <a:pt x="1798" y="318"/>
                  </a:cubicBezTo>
                  <a:cubicBezTo>
                    <a:pt x="1723" y="374"/>
                    <a:pt x="1723" y="374"/>
                    <a:pt x="1723" y="374"/>
                  </a:cubicBezTo>
                  <a:cubicBezTo>
                    <a:pt x="1681" y="406"/>
                    <a:pt x="1672" y="466"/>
                    <a:pt x="1704" y="509"/>
                  </a:cubicBezTo>
                  <a:cubicBezTo>
                    <a:pt x="1720" y="529"/>
                    <a:pt x="1742" y="543"/>
                    <a:pt x="1767" y="546"/>
                  </a:cubicBezTo>
                  <a:cubicBezTo>
                    <a:pt x="1860" y="560"/>
                    <a:pt x="1860" y="560"/>
                    <a:pt x="1860" y="560"/>
                  </a:cubicBezTo>
                  <a:lnTo>
                    <a:pt x="1842" y="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p>
          </p:txBody>
        </p:sp>
        <p:sp>
          <p:nvSpPr>
            <p:cNvPr id="157" name="Freeform 308"/>
            <p:cNvSpPr>
              <a:spLocks noEditPoints="1"/>
            </p:cNvSpPr>
            <p:nvPr/>
          </p:nvSpPr>
          <p:spPr bwMode="auto">
            <a:xfrm>
              <a:off x="7889876" y="6175375"/>
              <a:ext cx="273050" cy="27305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48 h 512"/>
                <a:gd name="T12" fmla="*/ 64 w 512"/>
                <a:gd name="T13" fmla="*/ 256 h 512"/>
                <a:gd name="T14" fmla="*/ 256 w 512"/>
                <a:gd name="T15" fmla="*/ 64 h 512"/>
                <a:gd name="T16" fmla="*/ 448 w 512"/>
                <a:gd name="T17" fmla="*/ 256 h 512"/>
                <a:gd name="T18" fmla="*/ 256 w 512"/>
                <a:gd name="T19" fmla="*/ 44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7"/>
                    <a:pt x="115" y="512"/>
                    <a:pt x="256" y="512"/>
                  </a:cubicBezTo>
                  <a:cubicBezTo>
                    <a:pt x="397" y="512"/>
                    <a:pt x="512" y="397"/>
                    <a:pt x="512" y="256"/>
                  </a:cubicBezTo>
                  <a:cubicBezTo>
                    <a:pt x="512" y="115"/>
                    <a:pt x="397" y="0"/>
                    <a:pt x="256" y="0"/>
                  </a:cubicBezTo>
                  <a:moveTo>
                    <a:pt x="256" y="448"/>
                  </a:moveTo>
                  <a:cubicBezTo>
                    <a:pt x="150" y="448"/>
                    <a:pt x="64" y="362"/>
                    <a:pt x="64" y="256"/>
                  </a:cubicBezTo>
                  <a:cubicBezTo>
                    <a:pt x="64" y="150"/>
                    <a:pt x="150" y="64"/>
                    <a:pt x="256" y="64"/>
                  </a:cubicBezTo>
                  <a:cubicBezTo>
                    <a:pt x="362" y="64"/>
                    <a:pt x="448" y="150"/>
                    <a:pt x="448" y="256"/>
                  </a:cubicBezTo>
                  <a:cubicBezTo>
                    <a:pt x="448" y="362"/>
                    <a:pt x="362" y="448"/>
                    <a:pt x="256" y="4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p>
          </p:txBody>
        </p:sp>
        <p:sp>
          <p:nvSpPr>
            <p:cNvPr id="158" name="Rectangle 309"/>
            <p:cNvSpPr>
              <a:spLocks noChangeArrowheads="1"/>
            </p:cNvSpPr>
            <p:nvPr/>
          </p:nvSpPr>
          <p:spPr bwMode="auto">
            <a:xfrm>
              <a:off x="7791451" y="6767513"/>
              <a:ext cx="34925"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400" dirty="0"/>
            </a:p>
          </p:txBody>
        </p:sp>
        <p:sp>
          <p:nvSpPr>
            <p:cNvPr id="159" name="Freeform 310"/>
            <p:cNvSpPr>
              <a:spLocks/>
            </p:cNvSpPr>
            <p:nvPr/>
          </p:nvSpPr>
          <p:spPr bwMode="auto">
            <a:xfrm>
              <a:off x="7537451" y="6207125"/>
              <a:ext cx="288925" cy="525463"/>
            </a:xfrm>
            <a:custGeom>
              <a:avLst/>
              <a:gdLst>
                <a:gd name="T0" fmla="*/ 371 w 544"/>
                <a:gd name="T1" fmla="*/ 737 h 988"/>
                <a:gd name="T2" fmla="*/ 154 w 544"/>
                <a:gd name="T3" fmla="*/ 240 h 988"/>
                <a:gd name="T4" fmla="*/ 307 w 544"/>
                <a:gd name="T5" fmla="*/ 55 h 988"/>
                <a:gd name="T6" fmla="*/ 272 w 544"/>
                <a:gd name="T7" fmla="*/ 0 h 988"/>
                <a:gd name="T8" fmla="*/ 132 w 544"/>
                <a:gd name="T9" fmla="*/ 618 h 988"/>
                <a:gd name="T10" fmla="*/ 348 w 544"/>
                <a:gd name="T11" fmla="*/ 797 h 988"/>
                <a:gd name="T12" fmla="*/ 479 w 544"/>
                <a:gd name="T13" fmla="*/ 988 h 988"/>
                <a:gd name="T14" fmla="*/ 543 w 544"/>
                <a:gd name="T15" fmla="*/ 988 h 988"/>
                <a:gd name="T16" fmla="*/ 371 w 544"/>
                <a:gd name="T17" fmla="*/ 737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988">
                  <a:moveTo>
                    <a:pt x="371" y="737"/>
                  </a:moveTo>
                  <a:cubicBezTo>
                    <a:pt x="174" y="660"/>
                    <a:pt x="76" y="437"/>
                    <a:pt x="154" y="240"/>
                  </a:cubicBezTo>
                  <a:cubicBezTo>
                    <a:pt x="183" y="163"/>
                    <a:pt x="237" y="98"/>
                    <a:pt x="307" y="55"/>
                  </a:cubicBezTo>
                  <a:cubicBezTo>
                    <a:pt x="272" y="0"/>
                    <a:pt x="272" y="0"/>
                    <a:pt x="272" y="0"/>
                  </a:cubicBezTo>
                  <a:cubicBezTo>
                    <a:pt x="63" y="132"/>
                    <a:pt x="0" y="409"/>
                    <a:pt x="132" y="618"/>
                  </a:cubicBezTo>
                  <a:cubicBezTo>
                    <a:pt x="183" y="699"/>
                    <a:pt x="259" y="762"/>
                    <a:pt x="348" y="797"/>
                  </a:cubicBezTo>
                  <a:cubicBezTo>
                    <a:pt x="427" y="827"/>
                    <a:pt x="479" y="903"/>
                    <a:pt x="479" y="988"/>
                  </a:cubicBezTo>
                  <a:cubicBezTo>
                    <a:pt x="543" y="988"/>
                    <a:pt x="543" y="988"/>
                    <a:pt x="543" y="988"/>
                  </a:cubicBezTo>
                  <a:cubicBezTo>
                    <a:pt x="544" y="877"/>
                    <a:pt x="475" y="777"/>
                    <a:pt x="371" y="7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p>
          </p:txBody>
        </p:sp>
        <p:sp>
          <p:nvSpPr>
            <p:cNvPr id="160" name="Rectangle 311"/>
            <p:cNvSpPr>
              <a:spLocks noChangeArrowheads="1"/>
            </p:cNvSpPr>
            <p:nvPr/>
          </p:nvSpPr>
          <p:spPr bwMode="auto">
            <a:xfrm>
              <a:off x="8132763" y="6648450"/>
              <a:ext cx="1190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400" dirty="0"/>
            </a:p>
          </p:txBody>
        </p:sp>
        <p:sp>
          <p:nvSpPr>
            <p:cNvPr id="161" name="Freeform 312"/>
            <p:cNvSpPr>
              <a:spLocks/>
            </p:cNvSpPr>
            <p:nvPr/>
          </p:nvSpPr>
          <p:spPr bwMode="auto">
            <a:xfrm>
              <a:off x="8104188" y="6737350"/>
              <a:ext cx="123825" cy="111125"/>
            </a:xfrm>
            <a:custGeom>
              <a:avLst/>
              <a:gdLst>
                <a:gd name="T0" fmla="*/ 0 w 78"/>
                <a:gd name="T1" fmla="*/ 16 h 70"/>
                <a:gd name="T2" fmla="*/ 14 w 78"/>
                <a:gd name="T3" fmla="*/ 0 h 70"/>
                <a:gd name="T4" fmla="*/ 78 w 78"/>
                <a:gd name="T5" fmla="*/ 53 h 70"/>
                <a:gd name="T6" fmla="*/ 65 w 78"/>
                <a:gd name="T7" fmla="*/ 70 h 70"/>
                <a:gd name="T8" fmla="*/ 0 w 78"/>
                <a:gd name="T9" fmla="*/ 16 h 70"/>
              </a:gdLst>
              <a:ahLst/>
              <a:cxnLst>
                <a:cxn ang="0">
                  <a:pos x="T0" y="T1"/>
                </a:cxn>
                <a:cxn ang="0">
                  <a:pos x="T2" y="T3"/>
                </a:cxn>
                <a:cxn ang="0">
                  <a:pos x="T4" y="T5"/>
                </a:cxn>
                <a:cxn ang="0">
                  <a:pos x="T6" y="T7"/>
                </a:cxn>
                <a:cxn ang="0">
                  <a:pos x="T8" y="T9"/>
                </a:cxn>
              </a:cxnLst>
              <a:rect l="0" t="0" r="r" b="b"/>
              <a:pathLst>
                <a:path w="78" h="70">
                  <a:moveTo>
                    <a:pt x="0" y="16"/>
                  </a:moveTo>
                  <a:lnTo>
                    <a:pt x="14" y="0"/>
                  </a:lnTo>
                  <a:lnTo>
                    <a:pt x="78" y="53"/>
                  </a:lnTo>
                  <a:lnTo>
                    <a:pt x="65" y="7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p>
          </p:txBody>
        </p:sp>
        <p:sp>
          <p:nvSpPr>
            <p:cNvPr id="162" name="Rectangle 313"/>
            <p:cNvSpPr>
              <a:spLocks noChangeArrowheads="1"/>
            </p:cNvSpPr>
            <p:nvPr/>
          </p:nvSpPr>
          <p:spPr bwMode="auto">
            <a:xfrm>
              <a:off x="8029576" y="6784975"/>
              <a:ext cx="34925" cy="119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2400" dirty="0"/>
            </a:p>
          </p:txBody>
        </p:sp>
        <p:sp>
          <p:nvSpPr>
            <p:cNvPr id="163" name="Freeform 314"/>
            <p:cNvSpPr>
              <a:spLocks/>
            </p:cNvSpPr>
            <p:nvPr/>
          </p:nvSpPr>
          <p:spPr bwMode="auto">
            <a:xfrm>
              <a:off x="7312026" y="6273800"/>
              <a:ext cx="144463" cy="66675"/>
            </a:xfrm>
            <a:custGeom>
              <a:avLst/>
              <a:gdLst>
                <a:gd name="T0" fmla="*/ 0 w 91"/>
                <a:gd name="T1" fmla="*/ 21 h 42"/>
                <a:gd name="T2" fmla="*/ 86 w 91"/>
                <a:gd name="T3" fmla="*/ 0 h 42"/>
                <a:gd name="T4" fmla="*/ 91 w 91"/>
                <a:gd name="T5" fmla="*/ 21 h 42"/>
                <a:gd name="T6" fmla="*/ 5 w 91"/>
                <a:gd name="T7" fmla="*/ 42 h 42"/>
                <a:gd name="T8" fmla="*/ 0 w 91"/>
                <a:gd name="T9" fmla="*/ 21 h 42"/>
              </a:gdLst>
              <a:ahLst/>
              <a:cxnLst>
                <a:cxn ang="0">
                  <a:pos x="T0" y="T1"/>
                </a:cxn>
                <a:cxn ang="0">
                  <a:pos x="T2" y="T3"/>
                </a:cxn>
                <a:cxn ang="0">
                  <a:pos x="T4" y="T5"/>
                </a:cxn>
                <a:cxn ang="0">
                  <a:pos x="T6" y="T7"/>
                </a:cxn>
                <a:cxn ang="0">
                  <a:pos x="T8" y="T9"/>
                </a:cxn>
              </a:cxnLst>
              <a:rect l="0" t="0" r="r" b="b"/>
              <a:pathLst>
                <a:path w="91" h="42">
                  <a:moveTo>
                    <a:pt x="0" y="21"/>
                  </a:moveTo>
                  <a:lnTo>
                    <a:pt x="86" y="0"/>
                  </a:lnTo>
                  <a:lnTo>
                    <a:pt x="91" y="21"/>
                  </a:lnTo>
                  <a:lnTo>
                    <a:pt x="5" y="42"/>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p>
          </p:txBody>
        </p:sp>
        <p:sp>
          <p:nvSpPr>
            <p:cNvPr id="164" name="Freeform 315"/>
            <p:cNvSpPr>
              <a:spLocks/>
            </p:cNvSpPr>
            <p:nvPr/>
          </p:nvSpPr>
          <p:spPr bwMode="auto">
            <a:xfrm>
              <a:off x="7340601" y="6105525"/>
              <a:ext cx="138113" cy="112713"/>
            </a:xfrm>
            <a:custGeom>
              <a:avLst/>
              <a:gdLst>
                <a:gd name="T0" fmla="*/ 0 w 87"/>
                <a:gd name="T1" fmla="*/ 18 h 71"/>
                <a:gd name="T2" fmla="*/ 12 w 87"/>
                <a:gd name="T3" fmla="*/ 0 h 71"/>
                <a:gd name="T4" fmla="*/ 87 w 87"/>
                <a:gd name="T5" fmla="*/ 54 h 71"/>
                <a:gd name="T6" fmla="*/ 75 w 87"/>
                <a:gd name="T7" fmla="*/ 71 h 71"/>
                <a:gd name="T8" fmla="*/ 0 w 87"/>
                <a:gd name="T9" fmla="*/ 18 h 71"/>
              </a:gdLst>
              <a:ahLst/>
              <a:cxnLst>
                <a:cxn ang="0">
                  <a:pos x="T0" y="T1"/>
                </a:cxn>
                <a:cxn ang="0">
                  <a:pos x="T2" y="T3"/>
                </a:cxn>
                <a:cxn ang="0">
                  <a:pos x="T4" y="T5"/>
                </a:cxn>
                <a:cxn ang="0">
                  <a:pos x="T6" y="T7"/>
                </a:cxn>
                <a:cxn ang="0">
                  <a:pos x="T8" y="T9"/>
                </a:cxn>
              </a:cxnLst>
              <a:rect l="0" t="0" r="r" b="b"/>
              <a:pathLst>
                <a:path w="87" h="71">
                  <a:moveTo>
                    <a:pt x="0" y="18"/>
                  </a:moveTo>
                  <a:lnTo>
                    <a:pt x="12" y="0"/>
                  </a:lnTo>
                  <a:lnTo>
                    <a:pt x="87" y="54"/>
                  </a:lnTo>
                  <a:lnTo>
                    <a:pt x="75" y="71"/>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p>
          </p:txBody>
        </p:sp>
        <p:sp>
          <p:nvSpPr>
            <p:cNvPr id="165" name="Freeform 316"/>
            <p:cNvSpPr>
              <a:spLocks/>
            </p:cNvSpPr>
            <p:nvPr/>
          </p:nvSpPr>
          <p:spPr bwMode="auto">
            <a:xfrm>
              <a:off x="7486651" y="6013450"/>
              <a:ext cx="66675" cy="144463"/>
            </a:xfrm>
            <a:custGeom>
              <a:avLst/>
              <a:gdLst>
                <a:gd name="T0" fmla="*/ 0 w 42"/>
                <a:gd name="T1" fmla="*/ 5 h 91"/>
                <a:gd name="T2" fmla="*/ 20 w 42"/>
                <a:gd name="T3" fmla="*/ 0 h 91"/>
                <a:gd name="T4" fmla="*/ 42 w 42"/>
                <a:gd name="T5" fmla="*/ 86 h 91"/>
                <a:gd name="T6" fmla="*/ 21 w 42"/>
                <a:gd name="T7" fmla="*/ 91 h 91"/>
                <a:gd name="T8" fmla="*/ 0 w 42"/>
                <a:gd name="T9" fmla="*/ 5 h 91"/>
              </a:gdLst>
              <a:ahLst/>
              <a:cxnLst>
                <a:cxn ang="0">
                  <a:pos x="T0" y="T1"/>
                </a:cxn>
                <a:cxn ang="0">
                  <a:pos x="T2" y="T3"/>
                </a:cxn>
                <a:cxn ang="0">
                  <a:pos x="T4" y="T5"/>
                </a:cxn>
                <a:cxn ang="0">
                  <a:pos x="T6" y="T7"/>
                </a:cxn>
                <a:cxn ang="0">
                  <a:pos x="T8" y="T9"/>
                </a:cxn>
              </a:cxnLst>
              <a:rect l="0" t="0" r="r" b="b"/>
              <a:pathLst>
                <a:path w="42" h="91">
                  <a:moveTo>
                    <a:pt x="0" y="5"/>
                  </a:moveTo>
                  <a:lnTo>
                    <a:pt x="20" y="0"/>
                  </a:lnTo>
                  <a:lnTo>
                    <a:pt x="42" y="86"/>
                  </a:lnTo>
                  <a:lnTo>
                    <a:pt x="21" y="91"/>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2400" dirty="0"/>
            </a:p>
          </p:txBody>
        </p:sp>
      </p:grpSp>
      <p:sp>
        <p:nvSpPr>
          <p:cNvPr id="183" name="TextBox 182"/>
          <p:cNvSpPr txBox="1"/>
          <p:nvPr/>
        </p:nvSpPr>
        <p:spPr>
          <a:xfrm>
            <a:off x="2889127" y="2775713"/>
            <a:ext cx="1229873" cy="430887"/>
          </a:xfrm>
          <a:prstGeom prst="rect">
            <a:avLst/>
          </a:prstGeom>
          <a:noFill/>
        </p:spPr>
        <p:txBody>
          <a:bodyPr wrap="square" rtlCol="0" anchor="ctr">
            <a:spAutoFit/>
          </a:bodyPr>
          <a:lstStyle/>
          <a:p>
            <a:pPr algn="ctr"/>
            <a:r>
              <a:rPr lang="en-US" sz="1100" b="1" dirty="0">
                <a:solidFill>
                  <a:schemeClr val="tx1">
                    <a:lumMod val="75000"/>
                    <a:lumOff val="25000"/>
                  </a:schemeClr>
                </a:solidFill>
                <a:ea typeface="Montserrat" charset="0"/>
                <a:cs typeface="Montserrat" charset="0"/>
              </a:rPr>
              <a:t>Placeholder Text</a:t>
            </a:r>
          </a:p>
        </p:txBody>
      </p:sp>
      <p:sp>
        <p:nvSpPr>
          <p:cNvPr id="82" name="Rectangle 81"/>
          <p:cNvSpPr/>
          <p:nvPr/>
        </p:nvSpPr>
        <p:spPr>
          <a:xfrm>
            <a:off x="5105808" y="943045"/>
            <a:ext cx="3714342" cy="369332"/>
          </a:xfrm>
          <a:prstGeom prst="rect">
            <a:avLst/>
          </a:prstGeom>
        </p:spPr>
        <p:txBody>
          <a:bodyPr wrap="square" lIns="0" tIns="0" rIns="0" bIns="0" anchor="ctr">
            <a:spAutoFit/>
          </a:bodyPr>
          <a:lstStyle/>
          <a:p>
            <a:r>
              <a:rPr lang="en-US" sz="2400" b="1" dirty="0">
                <a:solidFill>
                  <a:schemeClr val="accent1"/>
                </a:solidFill>
              </a:rPr>
              <a:t>COMPANY'S APPROACH</a:t>
            </a:r>
          </a:p>
        </p:txBody>
      </p:sp>
      <p:sp>
        <p:nvSpPr>
          <p:cNvPr id="90" name="TextBox 89"/>
          <p:cNvSpPr txBox="1"/>
          <p:nvPr/>
        </p:nvSpPr>
        <p:spPr>
          <a:xfrm>
            <a:off x="5105809" y="1599180"/>
            <a:ext cx="3714340" cy="897233"/>
          </a:xfrm>
          <a:prstGeom prst="rect">
            <a:avLst/>
          </a:prstGeom>
          <a:noFill/>
        </p:spPr>
        <p:txBody>
          <a:bodyPr wrap="square" lIns="0" tIns="0" rIns="0" bIns="0" rtlCol="0" anchor="t">
            <a:spAutoFit/>
          </a:bodyPr>
          <a:lstStyle/>
          <a:p>
            <a:pPr>
              <a:lnSpc>
                <a:spcPct val="150000"/>
              </a:lnSpc>
            </a:pPr>
            <a:r>
              <a:rPr lang="en-US" sz="1000" i="1"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grpSp>
        <p:nvGrpSpPr>
          <p:cNvPr id="91" name="Group 90"/>
          <p:cNvGrpSpPr/>
          <p:nvPr/>
        </p:nvGrpSpPr>
        <p:grpSpPr>
          <a:xfrm>
            <a:off x="5110227" y="2884699"/>
            <a:ext cx="597182" cy="597176"/>
            <a:chOff x="843314" y="2693869"/>
            <a:chExt cx="918430" cy="918420"/>
          </a:xfrm>
        </p:grpSpPr>
        <p:sp>
          <p:nvSpPr>
            <p:cNvPr id="92" name="Oval 91"/>
            <p:cNvSpPr>
              <a:spLocks noEditPoints="1"/>
            </p:cNvSpPr>
            <p:nvPr/>
          </p:nvSpPr>
          <p:spPr bwMode="auto">
            <a:xfrm>
              <a:off x="843314" y="2693869"/>
              <a:ext cx="918430" cy="918420"/>
            </a:xfrm>
            <a:prstGeom prst="ellipse">
              <a:avLst/>
            </a:prstGeom>
            <a:solidFill>
              <a:schemeClr val="accent1">
                <a:alpha val="3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2400" dirty="0"/>
            </a:p>
          </p:txBody>
        </p:sp>
        <p:sp>
          <p:nvSpPr>
            <p:cNvPr id="93" name="Oval 92"/>
            <p:cNvSpPr>
              <a:spLocks noEditPoints="1"/>
            </p:cNvSpPr>
            <p:nvPr/>
          </p:nvSpPr>
          <p:spPr bwMode="auto">
            <a:xfrm>
              <a:off x="892104" y="2742657"/>
              <a:ext cx="820851" cy="820844"/>
            </a:xfrm>
            <a:prstGeom prst="ellipse">
              <a:avLst/>
            </a:prstGeom>
            <a:solidFill>
              <a:schemeClr val="accent1">
                <a:alpha val="5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2400" dirty="0"/>
            </a:p>
          </p:txBody>
        </p:sp>
        <p:sp>
          <p:nvSpPr>
            <p:cNvPr id="94" name="Oval 93"/>
            <p:cNvSpPr>
              <a:spLocks noEditPoints="1"/>
            </p:cNvSpPr>
            <p:nvPr/>
          </p:nvSpPr>
          <p:spPr bwMode="auto">
            <a:xfrm>
              <a:off x="960945" y="2811500"/>
              <a:ext cx="683168" cy="683162"/>
            </a:xfrm>
            <a:prstGeom prst="ellipse">
              <a:avLst/>
            </a:prstGeom>
            <a:solidFill>
              <a:schemeClr val="accent1"/>
            </a:solidFill>
            <a:ln w="9525">
              <a:noFill/>
              <a:round/>
              <a:headEnd/>
              <a:tailEnd/>
            </a:ln>
          </p:spPr>
          <p:txBody>
            <a:bodyPr vert="horz" wrap="square" lIns="0" tIns="0" rIns="0" bIns="0" numCol="1" anchor="ctr" anchorCtr="0" compatLnSpc="1">
              <a:prstTxWarp prst="textNoShape">
                <a:avLst/>
              </a:prstTxWarp>
            </a:bodyPr>
            <a:lstStyle/>
            <a:p>
              <a:pPr algn="ctr"/>
              <a:r>
                <a:rPr lang="en-US" sz="1400" dirty="0">
                  <a:solidFill>
                    <a:schemeClr val="bg1"/>
                  </a:solidFill>
                </a:rPr>
                <a:t>#1</a:t>
              </a:r>
            </a:p>
          </p:txBody>
        </p:sp>
      </p:grpSp>
      <p:sp>
        <p:nvSpPr>
          <p:cNvPr id="95" name="Rectangle 94"/>
          <p:cNvSpPr/>
          <p:nvPr/>
        </p:nvSpPr>
        <p:spPr>
          <a:xfrm>
            <a:off x="5978250" y="2828221"/>
            <a:ext cx="2841899" cy="710131"/>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grpSp>
        <p:nvGrpSpPr>
          <p:cNvPr id="96" name="Group 95"/>
          <p:cNvGrpSpPr/>
          <p:nvPr/>
        </p:nvGrpSpPr>
        <p:grpSpPr>
          <a:xfrm>
            <a:off x="5110227" y="3796394"/>
            <a:ext cx="597182" cy="597176"/>
            <a:chOff x="843314" y="2693869"/>
            <a:chExt cx="918430" cy="918420"/>
          </a:xfrm>
        </p:grpSpPr>
        <p:sp>
          <p:nvSpPr>
            <p:cNvPr id="97" name="Oval 96"/>
            <p:cNvSpPr>
              <a:spLocks noEditPoints="1"/>
            </p:cNvSpPr>
            <p:nvPr/>
          </p:nvSpPr>
          <p:spPr bwMode="auto">
            <a:xfrm>
              <a:off x="843314" y="2693869"/>
              <a:ext cx="918430" cy="918420"/>
            </a:xfrm>
            <a:prstGeom prst="ellipse">
              <a:avLst/>
            </a:prstGeom>
            <a:solidFill>
              <a:schemeClr val="accent2">
                <a:alpha val="3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2400" dirty="0"/>
            </a:p>
          </p:txBody>
        </p:sp>
        <p:sp>
          <p:nvSpPr>
            <p:cNvPr id="98" name="Oval 97"/>
            <p:cNvSpPr>
              <a:spLocks noEditPoints="1"/>
            </p:cNvSpPr>
            <p:nvPr/>
          </p:nvSpPr>
          <p:spPr bwMode="auto">
            <a:xfrm>
              <a:off x="892104" y="2742657"/>
              <a:ext cx="820851" cy="820844"/>
            </a:xfrm>
            <a:prstGeom prst="ellipse">
              <a:avLst/>
            </a:prstGeom>
            <a:solidFill>
              <a:schemeClr val="accent2">
                <a:alpha val="5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2400" dirty="0"/>
            </a:p>
          </p:txBody>
        </p:sp>
        <p:sp>
          <p:nvSpPr>
            <p:cNvPr id="99" name="Oval 98"/>
            <p:cNvSpPr>
              <a:spLocks noEditPoints="1"/>
            </p:cNvSpPr>
            <p:nvPr/>
          </p:nvSpPr>
          <p:spPr bwMode="auto">
            <a:xfrm>
              <a:off x="960945" y="2811500"/>
              <a:ext cx="683168" cy="683162"/>
            </a:xfrm>
            <a:prstGeom prst="ellipse">
              <a:avLst/>
            </a:prstGeom>
            <a:solidFill>
              <a:schemeClr val="accent2"/>
            </a:solidFill>
            <a:ln w="9525">
              <a:noFill/>
              <a:round/>
              <a:headEnd/>
              <a:tailEnd/>
            </a:ln>
          </p:spPr>
          <p:txBody>
            <a:bodyPr vert="horz" wrap="square" lIns="0" tIns="0" rIns="0" bIns="0" numCol="1" anchor="ctr" anchorCtr="0" compatLnSpc="1">
              <a:prstTxWarp prst="textNoShape">
                <a:avLst/>
              </a:prstTxWarp>
            </a:bodyPr>
            <a:lstStyle/>
            <a:p>
              <a:pPr algn="ctr"/>
              <a:r>
                <a:rPr lang="en-US" sz="1400" dirty="0">
                  <a:solidFill>
                    <a:schemeClr val="bg1"/>
                  </a:solidFill>
                </a:rPr>
                <a:t>#2</a:t>
              </a:r>
            </a:p>
          </p:txBody>
        </p:sp>
      </p:grpSp>
      <p:sp>
        <p:nvSpPr>
          <p:cNvPr id="100" name="Rectangle 99"/>
          <p:cNvSpPr/>
          <p:nvPr/>
        </p:nvSpPr>
        <p:spPr>
          <a:xfrm>
            <a:off x="5978250" y="3739916"/>
            <a:ext cx="2841899" cy="710131"/>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108" name="3">
            <a:extLst>
              <a:ext uri="{FF2B5EF4-FFF2-40B4-BE49-F238E27FC236}">
                <a16:creationId xmlns:a16="http://schemas.microsoft.com/office/drawing/2014/main" id="{D7AC1464-9E86-44A2-ABB9-20E60AEF7C6C}"/>
              </a:ext>
            </a:extLst>
          </p:cNvPr>
          <p:cNvSpPr txBox="1"/>
          <p:nvPr/>
        </p:nvSpPr>
        <p:spPr>
          <a:xfrm>
            <a:off x="5107647" y="693453"/>
            <a:ext cx="351282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9" name="Group 8"/>
          <p:cNvGrpSpPr/>
          <p:nvPr/>
        </p:nvGrpSpPr>
        <p:grpSpPr>
          <a:xfrm>
            <a:off x="5105808" y="1435752"/>
            <a:ext cx="945826" cy="39525"/>
            <a:chOff x="5105808" y="1435752"/>
            <a:chExt cx="945826" cy="39525"/>
          </a:xfrm>
        </p:grpSpPr>
        <p:sp>
          <p:nvSpPr>
            <p:cNvPr id="110" name="Rectangle 11"/>
            <p:cNvSpPr>
              <a:spLocks noChangeArrowheads="1"/>
            </p:cNvSpPr>
            <p:nvPr/>
          </p:nvSpPr>
          <p:spPr bwMode="auto">
            <a:xfrm rot="16200000">
              <a:off x="5173580" y="1367980"/>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1" name="Rectangle 11"/>
            <p:cNvSpPr>
              <a:spLocks noChangeArrowheads="1"/>
            </p:cNvSpPr>
            <p:nvPr/>
          </p:nvSpPr>
          <p:spPr bwMode="auto">
            <a:xfrm rot="16200000">
              <a:off x="5366269" y="1367980"/>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2" name="Rectangle 11"/>
            <p:cNvSpPr>
              <a:spLocks noChangeArrowheads="1"/>
            </p:cNvSpPr>
            <p:nvPr/>
          </p:nvSpPr>
          <p:spPr bwMode="auto">
            <a:xfrm rot="16200000">
              <a:off x="5558958" y="1367980"/>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3" name="Rectangle 11"/>
            <p:cNvSpPr>
              <a:spLocks noChangeArrowheads="1"/>
            </p:cNvSpPr>
            <p:nvPr/>
          </p:nvSpPr>
          <p:spPr bwMode="auto">
            <a:xfrm rot="16200000">
              <a:off x="5751647" y="1367980"/>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4" name="Rectangle 11"/>
            <p:cNvSpPr>
              <a:spLocks noChangeArrowheads="1"/>
            </p:cNvSpPr>
            <p:nvPr/>
          </p:nvSpPr>
          <p:spPr bwMode="auto">
            <a:xfrm rot="16200000">
              <a:off x="5944336" y="1367980"/>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Tree>
    <p:extLst>
      <p:ext uri="{BB962C8B-B14F-4D97-AF65-F5344CB8AC3E}">
        <p14:creationId xmlns:p14="http://schemas.microsoft.com/office/powerpoint/2010/main" val="13384821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Connector 17">
            <a:extLst>
              <a:ext uri="{FF2B5EF4-FFF2-40B4-BE49-F238E27FC236}">
                <a16:creationId xmlns:a16="http://schemas.microsoft.com/office/drawing/2014/main" id="{4BF86AE1-71BB-4B8A-8BCC-75BACA83E086}"/>
              </a:ext>
            </a:extLst>
          </p:cNvPr>
          <p:cNvCxnSpPr/>
          <p:nvPr/>
        </p:nvCxnSpPr>
        <p:spPr>
          <a:xfrm>
            <a:off x="4560636" y="3507129"/>
            <a:ext cx="0" cy="1203135"/>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 name="ZoneTexte 13">
            <a:extLst>
              <a:ext uri="{FF2B5EF4-FFF2-40B4-BE49-F238E27FC236}">
                <a16:creationId xmlns:a16="http://schemas.microsoft.com/office/drawing/2014/main" id="{92379FFE-98C2-4E03-B49D-0E035E3A1F95}"/>
              </a:ext>
            </a:extLst>
          </p:cNvPr>
          <p:cNvSpPr txBox="1"/>
          <p:nvPr/>
        </p:nvSpPr>
        <p:spPr>
          <a:xfrm>
            <a:off x="392365" y="4179813"/>
            <a:ext cx="3871091" cy="435568"/>
          </a:xfrm>
          <a:prstGeom prst="rect">
            <a:avLst/>
          </a:prstGeom>
          <a:noFill/>
        </p:spPr>
        <p:txBody>
          <a:bodyPr wrap="square" lIns="0" tIns="0" rIns="0" bIns="0" rtlCol="0">
            <a:spAutoFit/>
          </a:bodyPr>
          <a:lstStyle/>
          <a:p>
            <a:pPr>
              <a:lnSpc>
                <a:spcPct val="150000"/>
              </a:lnSpc>
            </a:pPr>
            <a:r>
              <a:rPr lang="en-US" sz="1000" dirty="0">
                <a:solidFill>
                  <a:schemeClr val="tx1">
                    <a:lumMod val="75000"/>
                    <a:lumOff val="25000"/>
                  </a:schemeClr>
                </a:solidFill>
              </a:rPr>
              <a:t>It’s now that much easier and more effective to start your business, thanks to company! Our tool will guide you step by step to .</a:t>
            </a:r>
          </a:p>
        </p:txBody>
      </p:sp>
      <p:grpSp>
        <p:nvGrpSpPr>
          <p:cNvPr id="21" name="Group 20">
            <a:extLst>
              <a:ext uri="{FF2B5EF4-FFF2-40B4-BE49-F238E27FC236}">
                <a16:creationId xmlns:a16="http://schemas.microsoft.com/office/drawing/2014/main" id="{DDA8CF16-617E-4108-8BA5-577D8119B0CA}"/>
              </a:ext>
            </a:extLst>
          </p:cNvPr>
          <p:cNvGrpSpPr/>
          <p:nvPr/>
        </p:nvGrpSpPr>
        <p:grpSpPr>
          <a:xfrm>
            <a:off x="392365" y="4069274"/>
            <a:ext cx="908685" cy="37502"/>
            <a:chOff x="5775554" y="3550610"/>
            <a:chExt cx="1211580" cy="103652"/>
          </a:xfrm>
        </p:grpSpPr>
        <p:sp>
          <p:nvSpPr>
            <p:cNvPr id="22" name="Rectangle 21">
              <a:extLst>
                <a:ext uri="{FF2B5EF4-FFF2-40B4-BE49-F238E27FC236}">
                  <a16:creationId xmlns:a16="http://schemas.microsoft.com/office/drawing/2014/main" id="{4E6A5CF4-D20E-4C55-9DFD-2FFBADEF2A72}"/>
                </a:ext>
              </a:extLst>
            </p:cNvPr>
            <p:cNvSpPr/>
            <p:nvPr/>
          </p:nvSpPr>
          <p:spPr bwMode="auto">
            <a:xfrm rot="10800000">
              <a:off x="5775554" y="3550610"/>
              <a:ext cx="223343" cy="103652"/>
            </a:xfrm>
            <a:prstGeom prst="rect">
              <a:avLst/>
            </a:prstGeom>
            <a:solidFill>
              <a:schemeClr val="accent1"/>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sp>
          <p:nvSpPr>
            <p:cNvPr id="23" name="Rectangle 22">
              <a:extLst>
                <a:ext uri="{FF2B5EF4-FFF2-40B4-BE49-F238E27FC236}">
                  <a16:creationId xmlns:a16="http://schemas.microsoft.com/office/drawing/2014/main" id="{1C5D2459-0521-44B4-9A91-4E588BBFF5A1}"/>
                </a:ext>
              </a:extLst>
            </p:cNvPr>
            <p:cNvSpPr/>
            <p:nvPr/>
          </p:nvSpPr>
          <p:spPr bwMode="auto">
            <a:xfrm rot="10800000">
              <a:off x="5973201" y="3550610"/>
              <a:ext cx="223343" cy="103652"/>
            </a:xfrm>
            <a:prstGeom prst="rect">
              <a:avLst/>
            </a:prstGeom>
            <a:solidFill>
              <a:schemeClr val="accent2"/>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sp>
          <p:nvSpPr>
            <p:cNvPr id="25" name="Rectangle 24">
              <a:extLst>
                <a:ext uri="{FF2B5EF4-FFF2-40B4-BE49-F238E27FC236}">
                  <a16:creationId xmlns:a16="http://schemas.microsoft.com/office/drawing/2014/main" id="{2AC91F84-6AD3-43B7-A712-FE84A9C68EC0}"/>
                </a:ext>
              </a:extLst>
            </p:cNvPr>
            <p:cNvSpPr/>
            <p:nvPr/>
          </p:nvSpPr>
          <p:spPr bwMode="auto">
            <a:xfrm rot="10800000">
              <a:off x="6170848" y="3550610"/>
              <a:ext cx="223343" cy="103652"/>
            </a:xfrm>
            <a:prstGeom prst="rect">
              <a:avLst/>
            </a:prstGeom>
            <a:solidFill>
              <a:schemeClr val="accent3"/>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sp>
          <p:nvSpPr>
            <p:cNvPr id="27" name="Rectangle 26">
              <a:extLst>
                <a:ext uri="{FF2B5EF4-FFF2-40B4-BE49-F238E27FC236}">
                  <a16:creationId xmlns:a16="http://schemas.microsoft.com/office/drawing/2014/main" id="{BB678FAB-9BA4-4EDB-A06A-21E2B2DCD485}"/>
                </a:ext>
              </a:extLst>
            </p:cNvPr>
            <p:cNvSpPr/>
            <p:nvPr/>
          </p:nvSpPr>
          <p:spPr bwMode="auto">
            <a:xfrm rot="10800000">
              <a:off x="6368495" y="3550610"/>
              <a:ext cx="223343" cy="103652"/>
            </a:xfrm>
            <a:prstGeom prst="rect">
              <a:avLst/>
            </a:prstGeom>
            <a:solidFill>
              <a:schemeClr val="accent4"/>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sp>
          <p:nvSpPr>
            <p:cNvPr id="29" name="Rectangle 28">
              <a:extLst>
                <a:ext uri="{FF2B5EF4-FFF2-40B4-BE49-F238E27FC236}">
                  <a16:creationId xmlns:a16="http://schemas.microsoft.com/office/drawing/2014/main" id="{D004EF31-C3D2-449D-91C8-8E7ED3E37D20}"/>
                </a:ext>
              </a:extLst>
            </p:cNvPr>
            <p:cNvSpPr/>
            <p:nvPr/>
          </p:nvSpPr>
          <p:spPr bwMode="auto">
            <a:xfrm rot="10800000">
              <a:off x="6566142" y="3550610"/>
              <a:ext cx="223343" cy="103652"/>
            </a:xfrm>
            <a:prstGeom prst="rect">
              <a:avLst/>
            </a:prstGeom>
            <a:solidFill>
              <a:schemeClr val="accent5"/>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sp>
          <p:nvSpPr>
            <p:cNvPr id="39" name="Rectangle 38">
              <a:extLst>
                <a:ext uri="{FF2B5EF4-FFF2-40B4-BE49-F238E27FC236}">
                  <a16:creationId xmlns:a16="http://schemas.microsoft.com/office/drawing/2014/main" id="{ACF34B72-2989-48B8-98E6-8CCA86C1BE81}"/>
                </a:ext>
              </a:extLst>
            </p:cNvPr>
            <p:cNvSpPr/>
            <p:nvPr/>
          </p:nvSpPr>
          <p:spPr bwMode="auto">
            <a:xfrm rot="10800000">
              <a:off x="6763791" y="3550610"/>
              <a:ext cx="223343" cy="103652"/>
            </a:xfrm>
            <a:prstGeom prst="rect">
              <a:avLst/>
            </a:prstGeom>
            <a:solidFill>
              <a:schemeClr val="accent6"/>
            </a:solidFill>
            <a:ln w="317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grpSp>
      <p:sp>
        <p:nvSpPr>
          <p:cNvPr id="40" name="Rectangle 39">
            <a:extLst>
              <a:ext uri="{FF2B5EF4-FFF2-40B4-BE49-F238E27FC236}">
                <a16:creationId xmlns:a16="http://schemas.microsoft.com/office/drawing/2014/main" id="{69EAE737-A738-439A-A76F-0D2F51F19902}"/>
              </a:ext>
            </a:extLst>
          </p:cNvPr>
          <p:cNvSpPr/>
          <p:nvPr/>
        </p:nvSpPr>
        <p:spPr>
          <a:xfrm>
            <a:off x="392365" y="3572877"/>
            <a:ext cx="3871091" cy="430887"/>
          </a:xfrm>
          <a:prstGeom prst="rect">
            <a:avLst/>
          </a:prstGeom>
        </p:spPr>
        <p:txBody>
          <a:bodyPr wrap="square" lIns="0" tIns="0" rIns="0" bIns="0" anchor="ctr">
            <a:spAutoFit/>
          </a:bodyPr>
          <a:lstStyle/>
          <a:p>
            <a:r>
              <a:rPr lang="en-US" sz="2800" b="1" dirty="0">
                <a:solidFill>
                  <a:schemeClr val="accent1"/>
                </a:solidFill>
              </a:rPr>
              <a:t>EXECUTIVE SUMMARY</a:t>
            </a:r>
          </a:p>
        </p:txBody>
      </p:sp>
      <p:sp>
        <p:nvSpPr>
          <p:cNvPr id="41" name="Rectangle 40">
            <a:extLst>
              <a:ext uri="{FF2B5EF4-FFF2-40B4-BE49-F238E27FC236}">
                <a16:creationId xmlns:a16="http://schemas.microsoft.com/office/drawing/2014/main" id="{D25C5B5E-0F16-40B6-9D7D-4CB5BCDAA772}"/>
              </a:ext>
            </a:extLst>
          </p:cNvPr>
          <p:cNvSpPr/>
          <p:nvPr/>
        </p:nvSpPr>
        <p:spPr>
          <a:xfrm>
            <a:off x="392365" y="3387766"/>
            <a:ext cx="2486258" cy="169277"/>
          </a:xfrm>
          <a:prstGeom prst="rect">
            <a:avLst/>
          </a:prstGeom>
        </p:spPr>
        <p:txBody>
          <a:bodyPr wrap="none" lIns="0" tIns="0" rIns="0" bIns="0" anchor="ctr">
            <a:spAutoFit/>
          </a:bodyPr>
          <a:lstStyle/>
          <a:p>
            <a:r>
              <a:rPr lang="en-US" sz="1100" dirty="0"/>
              <a:t>BUSINESS PRESENTATION TEMPLATE</a:t>
            </a:r>
          </a:p>
        </p:txBody>
      </p:sp>
      <p:sp>
        <p:nvSpPr>
          <p:cNvPr id="42" name="ZoneTexte 13">
            <a:extLst>
              <a:ext uri="{FF2B5EF4-FFF2-40B4-BE49-F238E27FC236}">
                <a16:creationId xmlns:a16="http://schemas.microsoft.com/office/drawing/2014/main" id="{F1761A84-49EA-40A1-90D3-9E87149B6A23}"/>
              </a:ext>
            </a:extLst>
          </p:cNvPr>
          <p:cNvSpPr txBox="1"/>
          <p:nvPr/>
        </p:nvSpPr>
        <p:spPr>
          <a:xfrm>
            <a:off x="4886042" y="3531615"/>
            <a:ext cx="3865593" cy="1154162"/>
          </a:xfrm>
          <a:prstGeom prst="rect">
            <a:avLst/>
          </a:prstGeom>
          <a:noFill/>
        </p:spPr>
        <p:txBody>
          <a:bodyPr wrap="square" lIns="0" tIns="0" rIns="0" bIns="0" rtlCol="0">
            <a:spAutoFit/>
          </a:bodyPr>
          <a:lstStyle/>
          <a:p>
            <a:pPr>
              <a:lnSpc>
                <a:spcPct val="150000"/>
              </a:lnSpc>
            </a:pPr>
            <a:r>
              <a:rPr lang="en-US" sz="1000" dirty="0">
                <a:solidFill>
                  <a:schemeClr val="tx1">
                    <a:lumMod val="75000"/>
                    <a:lumOff val="25000"/>
                  </a:schemeClr>
                </a:solidFill>
              </a:rPr>
              <a:t>It’s now that much easier and more effective to start your business, thanks to company! Our tool will guide you step by step to get your project done. Evaluate how successful your new business . It’s now that much easier and more effective to start your business, thanks to company! </a:t>
            </a:r>
          </a:p>
        </p:txBody>
      </p:sp>
      <p:sp>
        <p:nvSpPr>
          <p:cNvPr id="3" name="Picture Placeholder 2">
            <a:extLst>
              <a:ext uri="{FF2B5EF4-FFF2-40B4-BE49-F238E27FC236}">
                <a16:creationId xmlns:a16="http://schemas.microsoft.com/office/drawing/2014/main" id="{894C3933-6915-488A-A082-F291E915587B}"/>
              </a:ext>
            </a:extLst>
          </p:cNvPr>
          <p:cNvSpPr>
            <a:spLocks noGrp="1"/>
          </p:cNvSpPr>
          <p:nvPr>
            <p:ph type="pic" sz="quarter" idx="112"/>
          </p:nvPr>
        </p:nvSpPr>
        <p:spPr/>
      </p:sp>
      <p:sp>
        <p:nvSpPr>
          <p:cNvPr id="5" name="Picture Placeholder 4">
            <a:extLst>
              <a:ext uri="{FF2B5EF4-FFF2-40B4-BE49-F238E27FC236}">
                <a16:creationId xmlns:a16="http://schemas.microsoft.com/office/drawing/2014/main" id="{C96A5E28-E8DC-400B-AA51-FFE808107766}"/>
              </a:ext>
            </a:extLst>
          </p:cNvPr>
          <p:cNvSpPr>
            <a:spLocks noGrp="1"/>
          </p:cNvSpPr>
          <p:nvPr>
            <p:ph type="pic" sz="quarter" idx="113"/>
          </p:nvPr>
        </p:nvSpPr>
        <p:spPr/>
      </p:sp>
      <p:sp>
        <p:nvSpPr>
          <p:cNvPr id="7" name="Picture Placeholder 6">
            <a:extLst>
              <a:ext uri="{FF2B5EF4-FFF2-40B4-BE49-F238E27FC236}">
                <a16:creationId xmlns:a16="http://schemas.microsoft.com/office/drawing/2014/main" id="{395F9812-FA6B-47C4-A4CD-C98CB8CD37B2}"/>
              </a:ext>
            </a:extLst>
          </p:cNvPr>
          <p:cNvSpPr>
            <a:spLocks noGrp="1"/>
          </p:cNvSpPr>
          <p:nvPr>
            <p:ph type="pic" sz="quarter" idx="114"/>
          </p:nvPr>
        </p:nvSpPr>
        <p:spPr/>
      </p:sp>
      <p:sp>
        <p:nvSpPr>
          <p:cNvPr id="9" name="Picture Placeholder 8">
            <a:extLst>
              <a:ext uri="{FF2B5EF4-FFF2-40B4-BE49-F238E27FC236}">
                <a16:creationId xmlns:a16="http://schemas.microsoft.com/office/drawing/2014/main" id="{AD34288F-46EE-4B75-AE88-2B33BA818478}"/>
              </a:ext>
            </a:extLst>
          </p:cNvPr>
          <p:cNvSpPr>
            <a:spLocks noGrp="1"/>
          </p:cNvSpPr>
          <p:nvPr>
            <p:ph type="pic" sz="quarter" idx="115"/>
          </p:nvPr>
        </p:nvSpPr>
        <p:spPr/>
      </p:sp>
      <p:sp>
        <p:nvSpPr>
          <p:cNvPr id="11" name="Picture Placeholder 10">
            <a:extLst>
              <a:ext uri="{FF2B5EF4-FFF2-40B4-BE49-F238E27FC236}">
                <a16:creationId xmlns:a16="http://schemas.microsoft.com/office/drawing/2014/main" id="{8F47B64E-28AE-4552-9276-F820062A5382}"/>
              </a:ext>
            </a:extLst>
          </p:cNvPr>
          <p:cNvSpPr>
            <a:spLocks noGrp="1"/>
          </p:cNvSpPr>
          <p:nvPr>
            <p:ph type="pic" sz="quarter" idx="116"/>
          </p:nvPr>
        </p:nvSpPr>
        <p:spPr/>
      </p:sp>
    </p:spTree>
    <p:extLst>
      <p:ext uri="{BB962C8B-B14F-4D97-AF65-F5344CB8AC3E}">
        <p14:creationId xmlns:p14="http://schemas.microsoft.com/office/powerpoint/2010/main" val="27401903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69DF5C3-2C73-4675-82E1-F9F95D0D48D7}"/>
              </a:ext>
            </a:extLst>
          </p:cNvPr>
          <p:cNvSpPr>
            <a:spLocks noGrp="1"/>
          </p:cNvSpPr>
          <p:nvPr>
            <p:ph type="pic" sz="quarter" idx="108"/>
          </p:nvPr>
        </p:nvSpPr>
        <p:spPr/>
      </p:sp>
      <p:sp>
        <p:nvSpPr>
          <p:cNvPr id="51" name="Rectangle 50"/>
          <p:cNvSpPr/>
          <p:nvPr/>
        </p:nvSpPr>
        <p:spPr bwMode="auto">
          <a:xfrm>
            <a:off x="0" y="0"/>
            <a:ext cx="9143999" cy="3800475"/>
          </a:xfrm>
          <a:prstGeom prst="rect">
            <a:avLst/>
          </a:prstGeom>
          <a:solidFill>
            <a:schemeClr val="bg1">
              <a:lumMod val="95000"/>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Rectangle 3"/>
          <p:cNvSpPr/>
          <p:nvPr/>
        </p:nvSpPr>
        <p:spPr bwMode="auto">
          <a:xfrm>
            <a:off x="0" y="1026789"/>
            <a:ext cx="1529619" cy="1723942"/>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39" name="Rectangle 138"/>
          <p:cNvSpPr/>
          <p:nvPr/>
        </p:nvSpPr>
        <p:spPr bwMode="auto">
          <a:xfrm>
            <a:off x="1522876" y="1026789"/>
            <a:ext cx="1529619" cy="1723942"/>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49" name="Rectangle 148"/>
          <p:cNvSpPr/>
          <p:nvPr/>
        </p:nvSpPr>
        <p:spPr bwMode="auto">
          <a:xfrm>
            <a:off x="4568627" y="1026789"/>
            <a:ext cx="1529619" cy="1723942"/>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50" name="Rectangle 149"/>
          <p:cNvSpPr/>
          <p:nvPr/>
        </p:nvSpPr>
        <p:spPr bwMode="auto">
          <a:xfrm>
            <a:off x="6091503" y="1026789"/>
            <a:ext cx="1529619" cy="1723942"/>
          </a:xfrm>
          <a:prstGeom prst="rect">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51" name="Rectangle 150"/>
          <p:cNvSpPr/>
          <p:nvPr/>
        </p:nvSpPr>
        <p:spPr bwMode="auto">
          <a:xfrm>
            <a:off x="7614380" y="1026789"/>
            <a:ext cx="1529619" cy="1723942"/>
          </a:xfrm>
          <a:prstGeom prst="rect">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48" name="Rectangle 147"/>
          <p:cNvSpPr/>
          <p:nvPr/>
        </p:nvSpPr>
        <p:spPr bwMode="auto">
          <a:xfrm>
            <a:off x="3045751" y="1026789"/>
            <a:ext cx="1529619" cy="1723942"/>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59" name="Rectangle 158"/>
          <p:cNvSpPr/>
          <p:nvPr/>
        </p:nvSpPr>
        <p:spPr>
          <a:xfrm>
            <a:off x="137845" y="3999192"/>
            <a:ext cx="1253930" cy="917880"/>
          </a:xfrm>
          <a:prstGeom prst="rect">
            <a:avLst/>
          </a:prstGeom>
        </p:spPr>
        <p:txBody>
          <a:bodyPr wrap="square" lIns="0" tIns="0" rIns="0" bIns="0" anchor="ctr">
            <a:spAutoFit/>
          </a:bodyPr>
          <a:lstStyle/>
          <a:p>
            <a:pPr algn="ctr">
              <a:lnSpc>
                <a:spcPct val="150000"/>
              </a:lnSpc>
            </a:pPr>
            <a:r>
              <a:rPr lang="en-US" sz="1100" b="1" dirty="0">
                <a:solidFill>
                  <a:schemeClr val="accent1"/>
                </a:solidFill>
              </a:rPr>
              <a:t>Description here</a:t>
            </a:r>
            <a:endParaRPr lang="ar-SA" sz="1100" b="1" dirty="0">
              <a:solidFill>
                <a:schemeClr val="accent1"/>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 .</a:t>
            </a:r>
          </a:p>
        </p:txBody>
      </p:sp>
      <p:sp>
        <p:nvSpPr>
          <p:cNvPr id="216" name="Rectangle 215"/>
          <p:cNvSpPr/>
          <p:nvPr/>
        </p:nvSpPr>
        <p:spPr>
          <a:xfrm>
            <a:off x="7752225" y="3999192"/>
            <a:ext cx="1253930" cy="917880"/>
          </a:xfrm>
          <a:prstGeom prst="rect">
            <a:avLst/>
          </a:prstGeom>
        </p:spPr>
        <p:txBody>
          <a:bodyPr wrap="square" lIns="0" tIns="0" rIns="0" bIns="0" anchor="ctr">
            <a:spAutoFit/>
          </a:bodyPr>
          <a:lstStyle/>
          <a:p>
            <a:pPr algn="ctr">
              <a:lnSpc>
                <a:spcPct val="150000"/>
              </a:lnSpc>
            </a:pPr>
            <a:r>
              <a:rPr lang="en-US" sz="1100" b="1" dirty="0">
                <a:solidFill>
                  <a:schemeClr val="accent6"/>
                </a:solidFill>
              </a:rPr>
              <a:t>Description here</a:t>
            </a:r>
            <a:endParaRPr lang="ar-SA" sz="1100" b="1" dirty="0">
              <a:solidFill>
                <a:schemeClr val="accent6"/>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 .</a:t>
            </a:r>
          </a:p>
        </p:txBody>
      </p:sp>
      <p:sp>
        <p:nvSpPr>
          <p:cNvPr id="223" name="Rectangle 222"/>
          <p:cNvSpPr/>
          <p:nvPr/>
        </p:nvSpPr>
        <p:spPr>
          <a:xfrm>
            <a:off x="6229349" y="3999192"/>
            <a:ext cx="1253930" cy="917880"/>
          </a:xfrm>
          <a:prstGeom prst="rect">
            <a:avLst/>
          </a:prstGeom>
        </p:spPr>
        <p:txBody>
          <a:bodyPr wrap="square" lIns="0" tIns="0" rIns="0" bIns="0" anchor="ctr">
            <a:spAutoFit/>
          </a:bodyPr>
          <a:lstStyle/>
          <a:p>
            <a:pPr algn="ctr">
              <a:lnSpc>
                <a:spcPct val="150000"/>
              </a:lnSpc>
            </a:pPr>
            <a:r>
              <a:rPr lang="en-US" sz="1100" b="1" dirty="0">
                <a:solidFill>
                  <a:schemeClr val="accent5"/>
                </a:solidFill>
              </a:rPr>
              <a:t>Description here</a:t>
            </a:r>
            <a:endParaRPr lang="ar-SA" sz="1100" b="1" dirty="0">
              <a:solidFill>
                <a:schemeClr val="accent5"/>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 .</a:t>
            </a:r>
          </a:p>
        </p:txBody>
      </p:sp>
      <p:sp>
        <p:nvSpPr>
          <p:cNvPr id="230" name="Rectangle 229"/>
          <p:cNvSpPr/>
          <p:nvPr/>
        </p:nvSpPr>
        <p:spPr>
          <a:xfrm>
            <a:off x="4706473" y="3999192"/>
            <a:ext cx="1253930" cy="917880"/>
          </a:xfrm>
          <a:prstGeom prst="rect">
            <a:avLst/>
          </a:prstGeom>
        </p:spPr>
        <p:txBody>
          <a:bodyPr wrap="square" lIns="0" tIns="0" rIns="0" bIns="0" anchor="ctr">
            <a:spAutoFit/>
          </a:bodyPr>
          <a:lstStyle/>
          <a:p>
            <a:pPr algn="ctr">
              <a:lnSpc>
                <a:spcPct val="150000"/>
              </a:lnSpc>
            </a:pPr>
            <a:r>
              <a:rPr lang="en-US" sz="1100" b="1" dirty="0">
                <a:solidFill>
                  <a:schemeClr val="accent4"/>
                </a:solidFill>
              </a:rPr>
              <a:t>Description here</a:t>
            </a:r>
            <a:endParaRPr lang="ar-SA" sz="1100" b="1" dirty="0">
              <a:solidFill>
                <a:schemeClr val="accent4"/>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 .</a:t>
            </a:r>
          </a:p>
        </p:txBody>
      </p:sp>
      <p:sp>
        <p:nvSpPr>
          <p:cNvPr id="237" name="Rectangle 236"/>
          <p:cNvSpPr/>
          <p:nvPr/>
        </p:nvSpPr>
        <p:spPr>
          <a:xfrm>
            <a:off x="3183597" y="3999192"/>
            <a:ext cx="1253930" cy="917880"/>
          </a:xfrm>
          <a:prstGeom prst="rect">
            <a:avLst/>
          </a:prstGeom>
        </p:spPr>
        <p:txBody>
          <a:bodyPr wrap="square" lIns="0" tIns="0" rIns="0" bIns="0" anchor="ctr">
            <a:spAutoFit/>
          </a:bodyPr>
          <a:lstStyle/>
          <a:p>
            <a:pPr algn="ctr">
              <a:lnSpc>
                <a:spcPct val="150000"/>
              </a:lnSpc>
            </a:pPr>
            <a:r>
              <a:rPr lang="en-US" sz="1100" b="1" dirty="0">
                <a:solidFill>
                  <a:schemeClr val="accent3"/>
                </a:solidFill>
              </a:rPr>
              <a:t>Description here</a:t>
            </a:r>
            <a:endParaRPr lang="ar-SA" sz="1100" b="1" dirty="0">
              <a:solidFill>
                <a:schemeClr val="accent3"/>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 .</a:t>
            </a:r>
          </a:p>
        </p:txBody>
      </p:sp>
      <p:cxnSp>
        <p:nvCxnSpPr>
          <p:cNvPr id="11" name="Straight Connector 10"/>
          <p:cNvCxnSpPr>
            <a:endCxn id="4" idx="2"/>
          </p:cNvCxnSpPr>
          <p:nvPr/>
        </p:nvCxnSpPr>
        <p:spPr>
          <a:xfrm flipV="1">
            <a:off x="764809" y="2750731"/>
            <a:ext cx="1" cy="459184"/>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8379189" y="2750731"/>
            <a:ext cx="1" cy="459184"/>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6856313" y="2750731"/>
            <a:ext cx="1" cy="459184"/>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flipV="1">
            <a:off x="5333437" y="2750731"/>
            <a:ext cx="1" cy="459184"/>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flipV="1">
            <a:off x="3810561" y="2750731"/>
            <a:ext cx="1" cy="459184"/>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2287685" y="2750731"/>
            <a:ext cx="1" cy="459184"/>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p:nvPr/>
        </p:nvCxnSpPr>
        <p:spPr>
          <a:xfrm flipV="1">
            <a:off x="764809" y="3517544"/>
            <a:ext cx="0" cy="397365"/>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8379189" y="3517544"/>
            <a:ext cx="0" cy="397365"/>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856313" y="3517544"/>
            <a:ext cx="0" cy="397365"/>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flipV="1">
            <a:off x="5333437" y="3517544"/>
            <a:ext cx="0" cy="397365"/>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flipV="1">
            <a:off x="3810561" y="3517544"/>
            <a:ext cx="0" cy="397365"/>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a:xfrm flipV="1">
            <a:off x="2287685" y="3517544"/>
            <a:ext cx="0" cy="397365"/>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sp>
        <p:nvSpPr>
          <p:cNvPr id="244" name="Rectangle 243"/>
          <p:cNvSpPr/>
          <p:nvPr/>
        </p:nvSpPr>
        <p:spPr>
          <a:xfrm>
            <a:off x="1660721" y="3999192"/>
            <a:ext cx="1253930" cy="917880"/>
          </a:xfrm>
          <a:prstGeom prst="rect">
            <a:avLst/>
          </a:prstGeom>
        </p:spPr>
        <p:txBody>
          <a:bodyPr wrap="square" lIns="0" tIns="0" rIns="0" bIns="0" anchor="ctr">
            <a:spAutoFit/>
          </a:bodyPr>
          <a:lstStyle/>
          <a:p>
            <a:pPr algn="ctr">
              <a:lnSpc>
                <a:spcPct val="150000"/>
              </a:lnSpc>
            </a:pPr>
            <a:r>
              <a:rPr lang="en-US" sz="1100" b="1" dirty="0">
                <a:solidFill>
                  <a:schemeClr val="accent2"/>
                </a:solidFill>
              </a:rPr>
              <a:t>Description here</a:t>
            </a:r>
            <a:endParaRPr lang="ar-SA" sz="1100" b="1" dirty="0">
              <a:solidFill>
                <a:schemeClr val="accent2"/>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 .</a:t>
            </a:r>
          </a:p>
        </p:txBody>
      </p:sp>
      <p:sp>
        <p:nvSpPr>
          <p:cNvPr id="162" name="Rectangle 161"/>
          <p:cNvSpPr/>
          <p:nvPr/>
        </p:nvSpPr>
        <p:spPr>
          <a:xfrm flipH="1">
            <a:off x="60355" y="2307122"/>
            <a:ext cx="1408908" cy="246221"/>
          </a:xfrm>
          <a:prstGeom prst="rect">
            <a:avLst/>
          </a:prstGeom>
        </p:spPr>
        <p:txBody>
          <a:bodyPr wrap="square" anchor="ctr">
            <a:spAutoFit/>
          </a:bodyPr>
          <a:lstStyle/>
          <a:p>
            <a:pPr algn="ctr" defTabSz="1714457"/>
            <a:r>
              <a:rPr lang="en-US" sz="1000" b="1" dirty="0">
                <a:solidFill>
                  <a:schemeClr val="bg1"/>
                </a:solidFill>
              </a:rPr>
              <a:t>Placeholder Text</a:t>
            </a:r>
          </a:p>
        </p:txBody>
      </p:sp>
      <p:sp>
        <p:nvSpPr>
          <p:cNvPr id="163" name="Rectangle 162"/>
          <p:cNvSpPr/>
          <p:nvPr/>
        </p:nvSpPr>
        <p:spPr>
          <a:xfrm>
            <a:off x="331683" y="1712200"/>
            <a:ext cx="866252" cy="584775"/>
          </a:xfrm>
          <a:prstGeom prst="rect">
            <a:avLst/>
          </a:prstGeom>
        </p:spPr>
        <p:txBody>
          <a:bodyPr wrap="square" anchor="ctr">
            <a:spAutoFit/>
          </a:bodyPr>
          <a:lstStyle/>
          <a:p>
            <a:pPr algn="ctr"/>
            <a:r>
              <a:rPr lang="en-US" sz="3200" b="1" dirty="0">
                <a:solidFill>
                  <a:schemeClr val="bg1"/>
                </a:solidFill>
              </a:rPr>
              <a:t>0</a:t>
            </a:r>
            <a:r>
              <a:rPr lang="ar-SA" sz="3200" b="1" dirty="0">
                <a:solidFill>
                  <a:schemeClr val="bg1"/>
                </a:solidFill>
              </a:rPr>
              <a:t>1</a:t>
            </a:r>
            <a:endParaRPr lang="en-US" sz="3200" b="1" dirty="0">
              <a:solidFill>
                <a:schemeClr val="bg1"/>
              </a:solidFill>
            </a:endParaRPr>
          </a:p>
        </p:txBody>
      </p:sp>
      <p:grpSp>
        <p:nvGrpSpPr>
          <p:cNvPr id="164" name="Group 163"/>
          <p:cNvGrpSpPr/>
          <p:nvPr/>
        </p:nvGrpSpPr>
        <p:grpSpPr>
          <a:xfrm>
            <a:off x="6649902" y="1284567"/>
            <a:ext cx="412820" cy="413890"/>
            <a:chOff x="4200525" y="4692651"/>
            <a:chExt cx="612775" cy="614363"/>
          </a:xfrm>
          <a:solidFill>
            <a:schemeClr val="bg1"/>
          </a:solidFill>
        </p:grpSpPr>
        <p:sp>
          <p:nvSpPr>
            <p:cNvPr id="165" name="Freeform 9"/>
            <p:cNvSpPr>
              <a:spLocks/>
            </p:cNvSpPr>
            <p:nvPr/>
          </p:nvSpPr>
          <p:spPr bwMode="auto">
            <a:xfrm>
              <a:off x="4200525" y="4759326"/>
              <a:ext cx="260350" cy="547688"/>
            </a:xfrm>
            <a:custGeom>
              <a:avLst/>
              <a:gdLst>
                <a:gd name="T0" fmla="*/ 844 w 1013"/>
                <a:gd name="T1" fmla="*/ 1384 h 2130"/>
                <a:gd name="T2" fmla="*/ 776 w 1013"/>
                <a:gd name="T3" fmla="*/ 1325 h 2130"/>
                <a:gd name="T4" fmla="*/ 623 w 1013"/>
                <a:gd name="T5" fmla="*/ 994 h 2130"/>
                <a:gd name="T6" fmla="*/ 623 w 1013"/>
                <a:gd name="T7" fmla="*/ 759 h 2130"/>
                <a:gd name="T8" fmla="*/ 446 w 1013"/>
                <a:gd name="T9" fmla="*/ 582 h 2130"/>
                <a:gd name="T10" fmla="*/ 269 w 1013"/>
                <a:gd name="T11" fmla="*/ 759 h 2130"/>
                <a:gd name="T12" fmla="*/ 269 w 1013"/>
                <a:gd name="T13" fmla="*/ 1223 h 2130"/>
                <a:gd name="T14" fmla="*/ 349 w 1013"/>
                <a:gd name="T15" fmla="*/ 1494 h 2130"/>
                <a:gd name="T16" fmla="*/ 416 w 1013"/>
                <a:gd name="T17" fmla="*/ 1597 h 2130"/>
                <a:gd name="T18" fmla="*/ 445 w 1013"/>
                <a:gd name="T19" fmla="*/ 1617 h 2130"/>
                <a:gd name="T20" fmla="*/ 448 w 1013"/>
                <a:gd name="T21" fmla="*/ 1617 h 2130"/>
                <a:gd name="T22" fmla="*/ 503 w 1013"/>
                <a:gd name="T23" fmla="*/ 1582 h 2130"/>
                <a:gd name="T24" fmla="*/ 488 w 1013"/>
                <a:gd name="T25" fmla="*/ 1536 h 2130"/>
                <a:gd name="T26" fmla="*/ 427 w 1013"/>
                <a:gd name="T27" fmla="*/ 1444 h 2130"/>
                <a:gd name="T28" fmla="*/ 362 w 1013"/>
                <a:gd name="T29" fmla="*/ 1223 h 2130"/>
                <a:gd name="T30" fmla="*/ 362 w 1013"/>
                <a:gd name="T31" fmla="*/ 759 h 2130"/>
                <a:gd name="T32" fmla="*/ 446 w 1013"/>
                <a:gd name="T33" fmla="*/ 675 h 2130"/>
                <a:gd name="T34" fmla="*/ 530 w 1013"/>
                <a:gd name="T35" fmla="*/ 759 h 2130"/>
                <a:gd name="T36" fmla="*/ 530 w 1013"/>
                <a:gd name="T37" fmla="*/ 994 h 2130"/>
                <a:gd name="T38" fmla="*/ 715 w 1013"/>
                <a:gd name="T39" fmla="*/ 1396 h 2130"/>
                <a:gd name="T40" fmla="*/ 784 w 1013"/>
                <a:gd name="T41" fmla="*/ 1455 h 2130"/>
                <a:gd name="T42" fmla="*/ 920 w 1013"/>
                <a:gd name="T43" fmla="*/ 1748 h 2130"/>
                <a:gd name="T44" fmla="*/ 920 w 1013"/>
                <a:gd name="T45" fmla="*/ 2037 h 2130"/>
                <a:gd name="T46" fmla="*/ 491 w 1013"/>
                <a:gd name="T47" fmla="*/ 2037 h 2130"/>
                <a:gd name="T48" fmla="*/ 262 w 1013"/>
                <a:gd name="T49" fmla="*/ 1742 h 2130"/>
                <a:gd name="T50" fmla="*/ 93 w 1013"/>
                <a:gd name="T51" fmla="*/ 1249 h 2130"/>
                <a:gd name="T52" fmla="*/ 93 w 1013"/>
                <a:gd name="T53" fmla="*/ 181 h 2130"/>
                <a:gd name="T54" fmla="*/ 181 w 1013"/>
                <a:gd name="T55" fmla="*/ 93 h 2130"/>
                <a:gd name="T56" fmla="*/ 243 w 1013"/>
                <a:gd name="T57" fmla="*/ 119 h 2130"/>
                <a:gd name="T58" fmla="*/ 269 w 1013"/>
                <a:gd name="T59" fmla="*/ 181 h 2130"/>
                <a:gd name="T60" fmla="*/ 269 w 1013"/>
                <a:gd name="T61" fmla="*/ 340 h 2130"/>
                <a:gd name="T62" fmla="*/ 316 w 1013"/>
                <a:gd name="T63" fmla="*/ 387 h 2130"/>
                <a:gd name="T64" fmla="*/ 362 w 1013"/>
                <a:gd name="T65" fmla="*/ 340 h 2130"/>
                <a:gd name="T66" fmla="*/ 362 w 1013"/>
                <a:gd name="T67" fmla="*/ 181 h 2130"/>
                <a:gd name="T68" fmla="*/ 309 w 1013"/>
                <a:gd name="T69" fmla="*/ 53 h 2130"/>
                <a:gd name="T70" fmla="*/ 181 w 1013"/>
                <a:gd name="T71" fmla="*/ 0 h 2130"/>
                <a:gd name="T72" fmla="*/ 0 w 1013"/>
                <a:gd name="T73" fmla="*/ 181 h 2130"/>
                <a:gd name="T74" fmla="*/ 0 w 1013"/>
                <a:gd name="T75" fmla="*/ 1249 h 2130"/>
                <a:gd name="T76" fmla="*/ 189 w 1013"/>
                <a:gd name="T77" fmla="*/ 1800 h 2130"/>
                <a:gd name="T78" fmla="*/ 432 w 1013"/>
                <a:gd name="T79" fmla="*/ 2112 h 2130"/>
                <a:gd name="T80" fmla="*/ 468 w 1013"/>
                <a:gd name="T81" fmla="*/ 2130 h 2130"/>
                <a:gd name="T82" fmla="*/ 966 w 1013"/>
                <a:gd name="T83" fmla="*/ 2130 h 2130"/>
                <a:gd name="T84" fmla="*/ 1013 w 1013"/>
                <a:gd name="T85" fmla="*/ 2083 h 2130"/>
                <a:gd name="T86" fmla="*/ 1013 w 1013"/>
                <a:gd name="T87" fmla="*/ 1748 h 2130"/>
                <a:gd name="T88" fmla="*/ 844 w 1013"/>
                <a:gd name="T89" fmla="*/ 138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3" h="2130">
                  <a:moveTo>
                    <a:pt x="844" y="1384"/>
                  </a:moveTo>
                  <a:cubicBezTo>
                    <a:pt x="776" y="1325"/>
                    <a:pt x="776" y="1325"/>
                    <a:pt x="776" y="1325"/>
                  </a:cubicBezTo>
                  <a:cubicBezTo>
                    <a:pt x="678" y="1243"/>
                    <a:pt x="623" y="1122"/>
                    <a:pt x="623" y="994"/>
                  </a:cubicBezTo>
                  <a:cubicBezTo>
                    <a:pt x="623" y="759"/>
                    <a:pt x="623" y="759"/>
                    <a:pt x="623" y="759"/>
                  </a:cubicBezTo>
                  <a:cubicBezTo>
                    <a:pt x="623" y="661"/>
                    <a:pt x="543" y="582"/>
                    <a:pt x="446" y="582"/>
                  </a:cubicBezTo>
                  <a:cubicBezTo>
                    <a:pt x="348" y="582"/>
                    <a:pt x="269" y="661"/>
                    <a:pt x="269" y="759"/>
                  </a:cubicBezTo>
                  <a:cubicBezTo>
                    <a:pt x="269" y="1223"/>
                    <a:pt x="269" y="1223"/>
                    <a:pt x="269" y="1223"/>
                  </a:cubicBezTo>
                  <a:cubicBezTo>
                    <a:pt x="269" y="1320"/>
                    <a:pt x="297" y="1414"/>
                    <a:pt x="349" y="1494"/>
                  </a:cubicBezTo>
                  <a:cubicBezTo>
                    <a:pt x="416" y="1597"/>
                    <a:pt x="416" y="1597"/>
                    <a:pt x="416" y="1597"/>
                  </a:cubicBezTo>
                  <a:cubicBezTo>
                    <a:pt x="423" y="1607"/>
                    <a:pt x="433" y="1614"/>
                    <a:pt x="445" y="1617"/>
                  </a:cubicBezTo>
                  <a:cubicBezTo>
                    <a:pt x="448" y="1617"/>
                    <a:pt x="448" y="1617"/>
                    <a:pt x="448" y="1617"/>
                  </a:cubicBezTo>
                  <a:cubicBezTo>
                    <a:pt x="473" y="1623"/>
                    <a:pt x="498" y="1607"/>
                    <a:pt x="503" y="1582"/>
                  </a:cubicBezTo>
                  <a:cubicBezTo>
                    <a:pt x="507" y="1564"/>
                    <a:pt x="500" y="1547"/>
                    <a:pt x="488" y="1536"/>
                  </a:cubicBezTo>
                  <a:cubicBezTo>
                    <a:pt x="427" y="1444"/>
                    <a:pt x="427" y="1444"/>
                    <a:pt x="427" y="1444"/>
                  </a:cubicBezTo>
                  <a:cubicBezTo>
                    <a:pt x="385" y="1378"/>
                    <a:pt x="362" y="1302"/>
                    <a:pt x="362" y="1223"/>
                  </a:cubicBezTo>
                  <a:cubicBezTo>
                    <a:pt x="362" y="759"/>
                    <a:pt x="362" y="759"/>
                    <a:pt x="362" y="759"/>
                  </a:cubicBezTo>
                  <a:cubicBezTo>
                    <a:pt x="362" y="712"/>
                    <a:pt x="400" y="675"/>
                    <a:pt x="446" y="675"/>
                  </a:cubicBezTo>
                  <a:cubicBezTo>
                    <a:pt x="492" y="675"/>
                    <a:pt x="530" y="712"/>
                    <a:pt x="530" y="759"/>
                  </a:cubicBezTo>
                  <a:cubicBezTo>
                    <a:pt x="530" y="994"/>
                    <a:pt x="530" y="994"/>
                    <a:pt x="530" y="994"/>
                  </a:cubicBezTo>
                  <a:cubicBezTo>
                    <a:pt x="530" y="1149"/>
                    <a:pt x="597" y="1296"/>
                    <a:pt x="715" y="1396"/>
                  </a:cubicBezTo>
                  <a:cubicBezTo>
                    <a:pt x="784" y="1455"/>
                    <a:pt x="784" y="1455"/>
                    <a:pt x="784" y="1455"/>
                  </a:cubicBezTo>
                  <a:cubicBezTo>
                    <a:pt x="870" y="1528"/>
                    <a:pt x="920" y="1635"/>
                    <a:pt x="920" y="1748"/>
                  </a:cubicBezTo>
                  <a:cubicBezTo>
                    <a:pt x="920" y="2037"/>
                    <a:pt x="920" y="2037"/>
                    <a:pt x="920" y="2037"/>
                  </a:cubicBezTo>
                  <a:cubicBezTo>
                    <a:pt x="491" y="2037"/>
                    <a:pt x="491" y="2037"/>
                    <a:pt x="491" y="2037"/>
                  </a:cubicBezTo>
                  <a:cubicBezTo>
                    <a:pt x="262" y="1742"/>
                    <a:pt x="262" y="1742"/>
                    <a:pt x="262" y="1742"/>
                  </a:cubicBezTo>
                  <a:cubicBezTo>
                    <a:pt x="153" y="1602"/>
                    <a:pt x="93" y="1427"/>
                    <a:pt x="93" y="1249"/>
                  </a:cubicBezTo>
                  <a:cubicBezTo>
                    <a:pt x="93" y="181"/>
                    <a:pt x="93" y="181"/>
                    <a:pt x="93" y="181"/>
                  </a:cubicBezTo>
                  <a:cubicBezTo>
                    <a:pt x="93" y="132"/>
                    <a:pt x="132" y="93"/>
                    <a:pt x="181" y="93"/>
                  </a:cubicBezTo>
                  <a:cubicBezTo>
                    <a:pt x="204" y="93"/>
                    <a:pt x="227" y="102"/>
                    <a:pt x="243" y="119"/>
                  </a:cubicBezTo>
                  <a:cubicBezTo>
                    <a:pt x="260" y="135"/>
                    <a:pt x="269" y="157"/>
                    <a:pt x="269" y="181"/>
                  </a:cubicBezTo>
                  <a:cubicBezTo>
                    <a:pt x="269" y="340"/>
                    <a:pt x="269" y="340"/>
                    <a:pt x="269" y="340"/>
                  </a:cubicBezTo>
                  <a:cubicBezTo>
                    <a:pt x="269" y="366"/>
                    <a:pt x="290" y="387"/>
                    <a:pt x="316" y="387"/>
                  </a:cubicBezTo>
                  <a:cubicBezTo>
                    <a:pt x="341" y="387"/>
                    <a:pt x="362" y="366"/>
                    <a:pt x="362" y="340"/>
                  </a:cubicBezTo>
                  <a:cubicBezTo>
                    <a:pt x="362" y="181"/>
                    <a:pt x="362" y="181"/>
                    <a:pt x="362" y="181"/>
                  </a:cubicBezTo>
                  <a:cubicBezTo>
                    <a:pt x="362" y="133"/>
                    <a:pt x="343" y="87"/>
                    <a:pt x="309" y="53"/>
                  </a:cubicBezTo>
                  <a:cubicBezTo>
                    <a:pt x="275" y="19"/>
                    <a:pt x="229" y="0"/>
                    <a:pt x="181" y="0"/>
                  </a:cubicBezTo>
                  <a:cubicBezTo>
                    <a:pt x="81" y="0"/>
                    <a:pt x="0" y="81"/>
                    <a:pt x="0" y="181"/>
                  </a:cubicBezTo>
                  <a:cubicBezTo>
                    <a:pt x="0" y="1249"/>
                    <a:pt x="0" y="1249"/>
                    <a:pt x="0" y="1249"/>
                  </a:cubicBezTo>
                  <a:cubicBezTo>
                    <a:pt x="0" y="1447"/>
                    <a:pt x="67" y="1643"/>
                    <a:pt x="189" y="1800"/>
                  </a:cubicBezTo>
                  <a:cubicBezTo>
                    <a:pt x="432" y="2112"/>
                    <a:pt x="432" y="2112"/>
                    <a:pt x="432" y="2112"/>
                  </a:cubicBezTo>
                  <a:cubicBezTo>
                    <a:pt x="441" y="2123"/>
                    <a:pt x="454" y="2130"/>
                    <a:pt x="468" y="2130"/>
                  </a:cubicBezTo>
                  <a:cubicBezTo>
                    <a:pt x="966" y="2130"/>
                    <a:pt x="966" y="2130"/>
                    <a:pt x="966" y="2130"/>
                  </a:cubicBezTo>
                  <a:cubicBezTo>
                    <a:pt x="992" y="2130"/>
                    <a:pt x="1013" y="2109"/>
                    <a:pt x="1013" y="2083"/>
                  </a:cubicBezTo>
                  <a:cubicBezTo>
                    <a:pt x="1013" y="1748"/>
                    <a:pt x="1013" y="1748"/>
                    <a:pt x="1013" y="1748"/>
                  </a:cubicBezTo>
                  <a:cubicBezTo>
                    <a:pt x="1013" y="1607"/>
                    <a:pt x="951" y="1475"/>
                    <a:pt x="844" y="13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 name="Freeform 10"/>
            <p:cNvSpPr>
              <a:spLocks/>
            </p:cNvSpPr>
            <p:nvPr/>
          </p:nvSpPr>
          <p:spPr bwMode="auto">
            <a:xfrm>
              <a:off x="4552950" y="4759326"/>
              <a:ext cx="260350" cy="547688"/>
            </a:xfrm>
            <a:custGeom>
              <a:avLst/>
              <a:gdLst>
                <a:gd name="T0" fmla="*/ 832 w 1013"/>
                <a:gd name="T1" fmla="*/ 0 h 2130"/>
                <a:gd name="T2" fmla="*/ 832 w 1013"/>
                <a:gd name="T3" fmla="*/ 0 h 2130"/>
                <a:gd name="T4" fmla="*/ 704 w 1013"/>
                <a:gd name="T5" fmla="*/ 53 h 2130"/>
                <a:gd name="T6" fmla="*/ 651 w 1013"/>
                <a:gd name="T7" fmla="*/ 181 h 2130"/>
                <a:gd name="T8" fmla="*/ 651 w 1013"/>
                <a:gd name="T9" fmla="*/ 328 h 2130"/>
                <a:gd name="T10" fmla="*/ 697 w 1013"/>
                <a:gd name="T11" fmla="*/ 374 h 2130"/>
                <a:gd name="T12" fmla="*/ 744 w 1013"/>
                <a:gd name="T13" fmla="*/ 328 h 2130"/>
                <a:gd name="T14" fmla="*/ 744 w 1013"/>
                <a:gd name="T15" fmla="*/ 181 h 2130"/>
                <a:gd name="T16" fmla="*/ 770 w 1013"/>
                <a:gd name="T17" fmla="*/ 119 h 2130"/>
                <a:gd name="T18" fmla="*/ 832 w 1013"/>
                <a:gd name="T19" fmla="*/ 93 h 2130"/>
                <a:gd name="T20" fmla="*/ 832 w 1013"/>
                <a:gd name="T21" fmla="*/ 93 h 2130"/>
                <a:gd name="T22" fmla="*/ 920 w 1013"/>
                <a:gd name="T23" fmla="*/ 181 h 2130"/>
                <a:gd name="T24" fmla="*/ 920 w 1013"/>
                <a:gd name="T25" fmla="*/ 1249 h 2130"/>
                <a:gd name="T26" fmla="*/ 751 w 1013"/>
                <a:gd name="T27" fmla="*/ 1742 h 2130"/>
                <a:gd name="T28" fmla="*/ 522 w 1013"/>
                <a:gd name="T29" fmla="*/ 2037 h 2130"/>
                <a:gd name="T30" fmla="*/ 93 w 1013"/>
                <a:gd name="T31" fmla="*/ 2037 h 2130"/>
                <a:gd name="T32" fmla="*/ 93 w 1013"/>
                <a:gd name="T33" fmla="*/ 1748 h 2130"/>
                <a:gd name="T34" fmla="*/ 229 w 1013"/>
                <a:gd name="T35" fmla="*/ 1455 h 2130"/>
                <a:gd name="T36" fmla="*/ 298 w 1013"/>
                <a:gd name="T37" fmla="*/ 1396 h 2130"/>
                <a:gd name="T38" fmla="*/ 483 w 1013"/>
                <a:gd name="T39" fmla="*/ 994 h 2130"/>
                <a:gd name="T40" fmla="*/ 483 w 1013"/>
                <a:gd name="T41" fmla="*/ 759 h 2130"/>
                <a:gd name="T42" fmla="*/ 567 w 1013"/>
                <a:gd name="T43" fmla="*/ 675 h 2130"/>
                <a:gd name="T44" fmla="*/ 651 w 1013"/>
                <a:gd name="T45" fmla="*/ 759 h 2130"/>
                <a:gd name="T46" fmla="*/ 651 w 1013"/>
                <a:gd name="T47" fmla="*/ 1223 h 2130"/>
                <a:gd name="T48" fmla="*/ 586 w 1013"/>
                <a:gd name="T49" fmla="*/ 1444 h 2130"/>
                <a:gd name="T50" fmla="*/ 525 w 1013"/>
                <a:gd name="T51" fmla="*/ 1536 h 2130"/>
                <a:gd name="T52" fmla="*/ 510 w 1013"/>
                <a:gd name="T53" fmla="*/ 1582 h 2130"/>
                <a:gd name="T54" fmla="*/ 565 w 1013"/>
                <a:gd name="T55" fmla="*/ 1617 h 2130"/>
                <a:gd name="T56" fmla="*/ 568 w 1013"/>
                <a:gd name="T57" fmla="*/ 1617 h 2130"/>
                <a:gd name="T58" fmla="*/ 597 w 1013"/>
                <a:gd name="T59" fmla="*/ 1597 h 2130"/>
                <a:gd name="T60" fmla="*/ 664 w 1013"/>
                <a:gd name="T61" fmla="*/ 1494 h 2130"/>
                <a:gd name="T62" fmla="*/ 744 w 1013"/>
                <a:gd name="T63" fmla="*/ 1223 h 2130"/>
                <a:gd name="T64" fmla="*/ 744 w 1013"/>
                <a:gd name="T65" fmla="*/ 759 h 2130"/>
                <a:gd name="T66" fmla="*/ 567 w 1013"/>
                <a:gd name="T67" fmla="*/ 582 h 2130"/>
                <a:gd name="T68" fmla="*/ 390 w 1013"/>
                <a:gd name="T69" fmla="*/ 759 h 2130"/>
                <a:gd name="T70" fmla="*/ 390 w 1013"/>
                <a:gd name="T71" fmla="*/ 994 h 2130"/>
                <a:gd name="T72" fmla="*/ 237 w 1013"/>
                <a:gd name="T73" fmla="*/ 1325 h 2130"/>
                <a:gd name="T74" fmla="*/ 169 w 1013"/>
                <a:gd name="T75" fmla="*/ 1384 h 2130"/>
                <a:gd name="T76" fmla="*/ 0 w 1013"/>
                <a:gd name="T77" fmla="*/ 1748 h 2130"/>
                <a:gd name="T78" fmla="*/ 0 w 1013"/>
                <a:gd name="T79" fmla="*/ 2083 h 2130"/>
                <a:gd name="T80" fmla="*/ 47 w 1013"/>
                <a:gd name="T81" fmla="*/ 2130 h 2130"/>
                <a:gd name="T82" fmla="*/ 545 w 1013"/>
                <a:gd name="T83" fmla="*/ 2130 h 2130"/>
                <a:gd name="T84" fmla="*/ 581 w 1013"/>
                <a:gd name="T85" fmla="*/ 2112 h 2130"/>
                <a:gd name="T86" fmla="*/ 824 w 1013"/>
                <a:gd name="T87" fmla="*/ 1800 h 2130"/>
                <a:gd name="T88" fmla="*/ 1013 w 1013"/>
                <a:gd name="T89" fmla="*/ 1249 h 2130"/>
                <a:gd name="T90" fmla="*/ 1013 w 1013"/>
                <a:gd name="T91" fmla="*/ 181 h 2130"/>
                <a:gd name="T92" fmla="*/ 832 w 1013"/>
                <a:gd name="T93" fmla="*/ 0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13" h="2130">
                  <a:moveTo>
                    <a:pt x="832" y="0"/>
                  </a:moveTo>
                  <a:cubicBezTo>
                    <a:pt x="832" y="0"/>
                    <a:pt x="832" y="0"/>
                    <a:pt x="832" y="0"/>
                  </a:cubicBezTo>
                  <a:cubicBezTo>
                    <a:pt x="784" y="0"/>
                    <a:pt x="738" y="19"/>
                    <a:pt x="704" y="53"/>
                  </a:cubicBezTo>
                  <a:cubicBezTo>
                    <a:pt x="670" y="87"/>
                    <a:pt x="651" y="133"/>
                    <a:pt x="651" y="181"/>
                  </a:cubicBezTo>
                  <a:cubicBezTo>
                    <a:pt x="651" y="328"/>
                    <a:pt x="651" y="328"/>
                    <a:pt x="651" y="328"/>
                  </a:cubicBezTo>
                  <a:cubicBezTo>
                    <a:pt x="651" y="353"/>
                    <a:pt x="672" y="374"/>
                    <a:pt x="697" y="374"/>
                  </a:cubicBezTo>
                  <a:cubicBezTo>
                    <a:pt x="723" y="374"/>
                    <a:pt x="744" y="353"/>
                    <a:pt x="744" y="328"/>
                  </a:cubicBezTo>
                  <a:cubicBezTo>
                    <a:pt x="744" y="181"/>
                    <a:pt x="744" y="181"/>
                    <a:pt x="744" y="181"/>
                  </a:cubicBezTo>
                  <a:cubicBezTo>
                    <a:pt x="744" y="157"/>
                    <a:pt x="753" y="135"/>
                    <a:pt x="770" y="119"/>
                  </a:cubicBezTo>
                  <a:cubicBezTo>
                    <a:pt x="786" y="102"/>
                    <a:pt x="809" y="93"/>
                    <a:pt x="832" y="93"/>
                  </a:cubicBezTo>
                  <a:cubicBezTo>
                    <a:pt x="832" y="93"/>
                    <a:pt x="832" y="93"/>
                    <a:pt x="832" y="93"/>
                  </a:cubicBezTo>
                  <a:cubicBezTo>
                    <a:pt x="881" y="93"/>
                    <a:pt x="920" y="132"/>
                    <a:pt x="920" y="181"/>
                  </a:cubicBezTo>
                  <a:cubicBezTo>
                    <a:pt x="920" y="1249"/>
                    <a:pt x="920" y="1249"/>
                    <a:pt x="920" y="1249"/>
                  </a:cubicBezTo>
                  <a:cubicBezTo>
                    <a:pt x="920" y="1427"/>
                    <a:pt x="860" y="1602"/>
                    <a:pt x="751" y="1742"/>
                  </a:cubicBezTo>
                  <a:cubicBezTo>
                    <a:pt x="522" y="2037"/>
                    <a:pt x="522" y="2037"/>
                    <a:pt x="522" y="2037"/>
                  </a:cubicBezTo>
                  <a:cubicBezTo>
                    <a:pt x="93" y="2037"/>
                    <a:pt x="93" y="2037"/>
                    <a:pt x="93" y="2037"/>
                  </a:cubicBezTo>
                  <a:cubicBezTo>
                    <a:pt x="93" y="1748"/>
                    <a:pt x="93" y="1748"/>
                    <a:pt x="93" y="1748"/>
                  </a:cubicBezTo>
                  <a:cubicBezTo>
                    <a:pt x="93" y="1635"/>
                    <a:pt x="143" y="1528"/>
                    <a:pt x="229" y="1455"/>
                  </a:cubicBezTo>
                  <a:cubicBezTo>
                    <a:pt x="298" y="1396"/>
                    <a:pt x="298" y="1396"/>
                    <a:pt x="298" y="1396"/>
                  </a:cubicBezTo>
                  <a:cubicBezTo>
                    <a:pt x="416" y="1296"/>
                    <a:pt x="483" y="1149"/>
                    <a:pt x="483" y="994"/>
                  </a:cubicBezTo>
                  <a:cubicBezTo>
                    <a:pt x="483" y="759"/>
                    <a:pt x="483" y="759"/>
                    <a:pt x="483" y="759"/>
                  </a:cubicBezTo>
                  <a:cubicBezTo>
                    <a:pt x="483" y="712"/>
                    <a:pt x="521" y="675"/>
                    <a:pt x="567" y="675"/>
                  </a:cubicBezTo>
                  <a:cubicBezTo>
                    <a:pt x="613" y="675"/>
                    <a:pt x="651" y="712"/>
                    <a:pt x="651" y="759"/>
                  </a:cubicBezTo>
                  <a:cubicBezTo>
                    <a:pt x="651" y="1223"/>
                    <a:pt x="651" y="1223"/>
                    <a:pt x="651" y="1223"/>
                  </a:cubicBezTo>
                  <a:cubicBezTo>
                    <a:pt x="651" y="1302"/>
                    <a:pt x="628" y="1378"/>
                    <a:pt x="586" y="1444"/>
                  </a:cubicBezTo>
                  <a:cubicBezTo>
                    <a:pt x="525" y="1536"/>
                    <a:pt x="525" y="1536"/>
                    <a:pt x="525" y="1536"/>
                  </a:cubicBezTo>
                  <a:cubicBezTo>
                    <a:pt x="513" y="1547"/>
                    <a:pt x="506" y="1564"/>
                    <a:pt x="510" y="1582"/>
                  </a:cubicBezTo>
                  <a:cubicBezTo>
                    <a:pt x="515" y="1607"/>
                    <a:pt x="540" y="1623"/>
                    <a:pt x="565" y="1617"/>
                  </a:cubicBezTo>
                  <a:cubicBezTo>
                    <a:pt x="568" y="1617"/>
                    <a:pt x="568" y="1617"/>
                    <a:pt x="568" y="1617"/>
                  </a:cubicBezTo>
                  <a:cubicBezTo>
                    <a:pt x="580" y="1614"/>
                    <a:pt x="590" y="1607"/>
                    <a:pt x="597" y="1597"/>
                  </a:cubicBezTo>
                  <a:cubicBezTo>
                    <a:pt x="664" y="1494"/>
                    <a:pt x="664" y="1494"/>
                    <a:pt x="664" y="1494"/>
                  </a:cubicBezTo>
                  <a:cubicBezTo>
                    <a:pt x="716" y="1414"/>
                    <a:pt x="744" y="1320"/>
                    <a:pt x="744" y="1223"/>
                  </a:cubicBezTo>
                  <a:cubicBezTo>
                    <a:pt x="744" y="759"/>
                    <a:pt x="744" y="759"/>
                    <a:pt x="744" y="759"/>
                  </a:cubicBezTo>
                  <a:cubicBezTo>
                    <a:pt x="744" y="661"/>
                    <a:pt x="665" y="582"/>
                    <a:pt x="567" y="582"/>
                  </a:cubicBezTo>
                  <a:cubicBezTo>
                    <a:pt x="470" y="582"/>
                    <a:pt x="390" y="661"/>
                    <a:pt x="390" y="759"/>
                  </a:cubicBezTo>
                  <a:cubicBezTo>
                    <a:pt x="390" y="994"/>
                    <a:pt x="390" y="994"/>
                    <a:pt x="390" y="994"/>
                  </a:cubicBezTo>
                  <a:cubicBezTo>
                    <a:pt x="390" y="1122"/>
                    <a:pt x="335" y="1243"/>
                    <a:pt x="237" y="1325"/>
                  </a:cubicBezTo>
                  <a:cubicBezTo>
                    <a:pt x="169" y="1384"/>
                    <a:pt x="169" y="1384"/>
                    <a:pt x="169" y="1384"/>
                  </a:cubicBezTo>
                  <a:cubicBezTo>
                    <a:pt x="62" y="1475"/>
                    <a:pt x="0" y="1607"/>
                    <a:pt x="0" y="1748"/>
                  </a:cubicBezTo>
                  <a:cubicBezTo>
                    <a:pt x="0" y="2083"/>
                    <a:pt x="0" y="2083"/>
                    <a:pt x="0" y="2083"/>
                  </a:cubicBezTo>
                  <a:cubicBezTo>
                    <a:pt x="0" y="2109"/>
                    <a:pt x="21" y="2130"/>
                    <a:pt x="47" y="2130"/>
                  </a:cubicBezTo>
                  <a:cubicBezTo>
                    <a:pt x="545" y="2130"/>
                    <a:pt x="545" y="2130"/>
                    <a:pt x="545" y="2130"/>
                  </a:cubicBezTo>
                  <a:cubicBezTo>
                    <a:pt x="559" y="2130"/>
                    <a:pt x="572" y="2123"/>
                    <a:pt x="581" y="2112"/>
                  </a:cubicBezTo>
                  <a:cubicBezTo>
                    <a:pt x="824" y="1800"/>
                    <a:pt x="824" y="1800"/>
                    <a:pt x="824" y="1800"/>
                  </a:cubicBezTo>
                  <a:cubicBezTo>
                    <a:pt x="946" y="1643"/>
                    <a:pt x="1013" y="1447"/>
                    <a:pt x="1013" y="1249"/>
                  </a:cubicBezTo>
                  <a:cubicBezTo>
                    <a:pt x="1013" y="181"/>
                    <a:pt x="1013" y="181"/>
                    <a:pt x="1013" y="181"/>
                  </a:cubicBezTo>
                  <a:cubicBezTo>
                    <a:pt x="1013" y="81"/>
                    <a:pt x="932" y="0"/>
                    <a:pt x="8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7" name="Freeform 11"/>
            <p:cNvSpPr>
              <a:spLocks/>
            </p:cNvSpPr>
            <p:nvPr/>
          </p:nvSpPr>
          <p:spPr bwMode="auto">
            <a:xfrm>
              <a:off x="4719638" y="4872038"/>
              <a:ext cx="25400" cy="23813"/>
            </a:xfrm>
            <a:custGeom>
              <a:avLst/>
              <a:gdLst>
                <a:gd name="T0" fmla="*/ 79 w 93"/>
                <a:gd name="T1" fmla="*/ 14 h 93"/>
                <a:gd name="T2" fmla="*/ 46 w 93"/>
                <a:gd name="T3" fmla="*/ 0 h 93"/>
                <a:gd name="T4" fmla="*/ 13 w 93"/>
                <a:gd name="T5" fmla="*/ 14 h 93"/>
                <a:gd name="T6" fmla="*/ 0 w 93"/>
                <a:gd name="T7" fmla="*/ 47 h 93"/>
                <a:gd name="T8" fmla="*/ 13 w 93"/>
                <a:gd name="T9" fmla="*/ 80 h 93"/>
                <a:gd name="T10" fmla="*/ 46 w 93"/>
                <a:gd name="T11" fmla="*/ 93 h 93"/>
                <a:gd name="T12" fmla="*/ 79 w 93"/>
                <a:gd name="T13" fmla="*/ 80 h 93"/>
                <a:gd name="T14" fmla="*/ 93 w 93"/>
                <a:gd name="T15" fmla="*/ 47 h 93"/>
                <a:gd name="T16" fmla="*/ 79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79" y="14"/>
                  </a:moveTo>
                  <a:cubicBezTo>
                    <a:pt x="70" y="5"/>
                    <a:pt x="58" y="0"/>
                    <a:pt x="46" y="0"/>
                  </a:cubicBezTo>
                  <a:cubicBezTo>
                    <a:pt x="34" y="0"/>
                    <a:pt x="22" y="5"/>
                    <a:pt x="13" y="14"/>
                  </a:cubicBezTo>
                  <a:cubicBezTo>
                    <a:pt x="5" y="22"/>
                    <a:pt x="0" y="34"/>
                    <a:pt x="0" y="47"/>
                  </a:cubicBezTo>
                  <a:cubicBezTo>
                    <a:pt x="0" y="59"/>
                    <a:pt x="5" y="71"/>
                    <a:pt x="13" y="80"/>
                  </a:cubicBezTo>
                  <a:cubicBezTo>
                    <a:pt x="22" y="88"/>
                    <a:pt x="34" y="93"/>
                    <a:pt x="46" y="93"/>
                  </a:cubicBezTo>
                  <a:cubicBezTo>
                    <a:pt x="58" y="93"/>
                    <a:pt x="70" y="88"/>
                    <a:pt x="79" y="80"/>
                  </a:cubicBezTo>
                  <a:cubicBezTo>
                    <a:pt x="88" y="71"/>
                    <a:pt x="93" y="59"/>
                    <a:pt x="93" y="47"/>
                  </a:cubicBezTo>
                  <a:cubicBezTo>
                    <a:pt x="93" y="34"/>
                    <a:pt x="88" y="22"/>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8" name="Freeform 12"/>
            <p:cNvSpPr>
              <a:spLocks noEditPoints="1"/>
            </p:cNvSpPr>
            <p:nvPr/>
          </p:nvSpPr>
          <p:spPr bwMode="auto">
            <a:xfrm>
              <a:off x="4344988" y="4692651"/>
              <a:ext cx="323850" cy="323850"/>
            </a:xfrm>
            <a:custGeom>
              <a:avLst/>
              <a:gdLst>
                <a:gd name="T0" fmla="*/ 1213 w 1260"/>
                <a:gd name="T1" fmla="*/ 488 h 1259"/>
                <a:gd name="T2" fmla="*/ 1158 w 1260"/>
                <a:gd name="T3" fmla="*/ 421 h 1259"/>
                <a:gd name="T4" fmla="*/ 1078 w 1260"/>
                <a:gd name="T5" fmla="*/ 232 h 1259"/>
                <a:gd name="T6" fmla="*/ 999 w 1260"/>
                <a:gd name="T7" fmla="*/ 198 h 1259"/>
                <a:gd name="T8" fmla="*/ 840 w 1260"/>
                <a:gd name="T9" fmla="*/ 68 h 1259"/>
                <a:gd name="T10" fmla="*/ 755 w 1260"/>
                <a:gd name="T11" fmla="*/ 75 h 1259"/>
                <a:gd name="T12" fmla="*/ 554 w 1260"/>
                <a:gd name="T13" fmla="*/ 35 h 1259"/>
                <a:gd name="T14" fmla="*/ 482 w 1260"/>
                <a:gd name="T15" fmla="*/ 81 h 1259"/>
                <a:gd name="T16" fmla="*/ 287 w 1260"/>
                <a:gd name="T17" fmla="*/ 138 h 1259"/>
                <a:gd name="T18" fmla="*/ 244 w 1260"/>
                <a:gd name="T19" fmla="*/ 213 h 1259"/>
                <a:gd name="T20" fmla="*/ 97 w 1260"/>
                <a:gd name="T21" fmla="*/ 355 h 1259"/>
                <a:gd name="T22" fmla="*/ 94 w 1260"/>
                <a:gd name="T23" fmla="*/ 442 h 1259"/>
                <a:gd name="T24" fmla="*/ 29 w 1260"/>
                <a:gd name="T25" fmla="*/ 636 h 1259"/>
                <a:gd name="T26" fmla="*/ 66 w 1260"/>
                <a:gd name="T27" fmla="*/ 715 h 1259"/>
                <a:gd name="T28" fmla="*/ 99 w 1260"/>
                <a:gd name="T29" fmla="*/ 918 h 1259"/>
                <a:gd name="T30" fmla="*/ 168 w 1260"/>
                <a:gd name="T31" fmla="*/ 970 h 1259"/>
                <a:gd name="T32" fmla="*/ 291 w 1260"/>
                <a:gd name="T33" fmla="*/ 1134 h 1259"/>
                <a:gd name="T34" fmla="*/ 375 w 1260"/>
                <a:gd name="T35" fmla="*/ 1148 h 1259"/>
                <a:gd name="T36" fmla="*/ 510 w 1260"/>
                <a:gd name="T37" fmla="*/ 1246 h 1259"/>
                <a:gd name="T38" fmla="*/ 618 w 1260"/>
                <a:gd name="T39" fmla="*/ 1208 h 1259"/>
                <a:gd name="T40" fmla="*/ 699 w 1260"/>
                <a:gd name="T41" fmla="*/ 1235 h 1259"/>
                <a:gd name="T42" fmla="*/ 885 w 1260"/>
                <a:gd name="T43" fmla="*/ 1148 h 1259"/>
                <a:gd name="T44" fmla="*/ 969 w 1260"/>
                <a:gd name="T45" fmla="*/ 1134 h 1259"/>
                <a:gd name="T46" fmla="*/ 1092 w 1260"/>
                <a:gd name="T47" fmla="*/ 970 h 1259"/>
                <a:gd name="T48" fmla="*/ 1161 w 1260"/>
                <a:gd name="T49" fmla="*/ 918 h 1259"/>
                <a:gd name="T50" fmla="*/ 1194 w 1260"/>
                <a:gd name="T51" fmla="*/ 715 h 1259"/>
                <a:gd name="T52" fmla="*/ 1231 w 1260"/>
                <a:gd name="T53" fmla="*/ 636 h 1259"/>
                <a:gd name="T54" fmla="*/ 1117 w 1260"/>
                <a:gd name="T55" fmla="*/ 644 h 1259"/>
                <a:gd name="T56" fmla="*/ 1125 w 1260"/>
                <a:gd name="T57" fmla="*/ 806 h 1259"/>
                <a:gd name="T58" fmla="*/ 1058 w 1260"/>
                <a:gd name="T59" fmla="*/ 871 h 1259"/>
                <a:gd name="T60" fmla="*/ 990 w 1260"/>
                <a:gd name="T61" fmla="*/ 1018 h 1259"/>
                <a:gd name="T62" fmla="*/ 900 w 1260"/>
                <a:gd name="T63" fmla="*/ 1044 h 1259"/>
                <a:gd name="T64" fmla="*/ 772 w 1260"/>
                <a:gd name="T65" fmla="*/ 1142 h 1259"/>
                <a:gd name="T66" fmla="*/ 681 w 1260"/>
                <a:gd name="T67" fmla="*/ 1124 h 1259"/>
                <a:gd name="T68" fmla="*/ 579 w 1260"/>
                <a:gd name="T69" fmla="*/ 1124 h 1259"/>
                <a:gd name="T70" fmla="*/ 488 w 1260"/>
                <a:gd name="T71" fmla="*/ 1142 h 1259"/>
                <a:gd name="T72" fmla="*/ 360 w 1260"/>
                <a:gd name="T73" fmla="*/ 1044 h 1259"/>
                <a:gd name="T74" fmla="*/ 270 w 1260"/>
                <a:gd name="T75" fmla="*/ 1018 h 1259"/>
                <a:gd name="T76" fmla="*/ 202 w 1260"/>
                <a:gd name="T77" fmla="*/ 871 h 1259"/>
                <a:gd name="T78" fmla="*/ 135 w 1260"/>
                <a:gd name="T79" fmla="*/ 806 h 1259"/>
                <a:gd name="T80" fmla="*/ 143 w 1260"/>
                <a:gd name="T81" fmla="*/ 644 h 1259"/>
                <a:gd name="T82" fmla="*/ 112 w 1260"/>
                <a:gd name="T83" fmla="*/ 554 h 1259"/>
                <a:gd name="T84" fmla="*/ 194 w 1260"/>
                <a:gd name="T85" fmla="*/ 414 h 1259"/>
                <a:gd name="T86" fmla="*/ 209 w 1260"/>
                <a:gd name="T87" fmla="*/ 321 h 1259"/>
                <a:gd name="T88" fmla="*/ 346 w 1260"/>
                <a:gd name="T89" fmla="*/ 235 h 1259"/>
                <a:gd name="T90" fmla="*/ 397 w 1260"/>
                <a:gd name="T91" fmla="*/ 159 h 1259"/>
                <a:gd name="T92" fmla="*/ 465 w 1260"/>
                <a:gd name="T93" fmla="*/ 172 h 1259"/>
                <a:gd name="T94" fmla="*/ 613 w 1260"/>
                <a:gd name="T95" fmla="*/ 107 h 1259"/>
                <a:gd name="T96" fmla="*/ 697 w 1260"/>
                <a:gd name="T97" fmla="*/ 147 h 1259"/>
                <a:gd name="T98" fmla="*/ 858 w 1260"/>
                <a:gd name="T99" fmla="*/ 160 h 1259"/>
                <a:gd name="T100" fmla="*/ 914 w 1260"/>
                <a:gd name="T101" fmla="*/ 235 h 1259"/>
                <a:gd name="T102" fmla="*/ 1051 w 1260"/>
                <a:gd name="T103" fmla="*/ 321 h 1259"/>
                <a:gd name="T104" fmla="*/ 1066 w 1260"/>
                <a:gd name="T105" fmla="*/ 414 h 1259"/>
                <a:gd name="T106" fmla="*/ 1148 w 1260"/>
                <a:gd name="T107" fmla="*/ 554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60" h="1259">
                  <a:moveTo>
                    <a:pt x="1231" y="636"/>
                  </a:moveTo>
                  <a:cubicBezTo>
                    <a:pt x="1260" y="588"/>
                    <a:pt x="1253" y="527"/>
                    <a:pt x="1213" y="488"/>
                  </a:cubicBezTo>
                  <a:cubicBezTo>
                    <a:pt x="1166" y="442"/>
                    <a:pt x="1166" y="442"/>
                    <a:pt x="1166" y="442"/>
                  </a:cubicBezTo>
                  <a:cubicBezTo>
                    <a:pt x="1161" y="436"/>
                    <a:pt x="1158" y="429"/>
                    <a:pt x="1158" y="421"/>
                  </a:cubicBezTo>
                  <a:cubicBezTo>
                    <a:pt x="1163" y="355"/>
                    <a:pt x="1163" y="355"/>
                    <a:pt x="1163" y="355"/>
                  </a:cubicBezTo>
                  <a:cubicBezTo>
                    <a:pt x="1167" y="299"/>
                    <a:pt x="1132" y="248"/>
                    <a:pt x="1078" y="232"/>
                  </a:cubicBezTo>
                  <a:cubicBezTo>
                    <a:pt x="1016" y="213"/>
                    <a:pt x="1016" y="213"/>
                    <a:pt x="1016" y="213"/>
                  </a:cubicBezTo>
                  <a:cubicBezTo>
                    <a:pt x="1009" y="211"/>
                    <a:pt x="1002" y="205"/>
                    <a:pt x="999" y="198"/>
                  </a:cubicBezTo>
                  <a:cubicBezTo>
                    <a:pt x="973" y="139"/>
                    <a:pt x="973" y="139"/>
                    <a:pt x="973" y="139"/>
                  </a:cubicBezTo>
                  <a:cubicBezTo>
                    <a:pt x="951" y="87"/>
                    <a:pt x="895" y="58"/>
                    <a:pt x="840" y="68"/>
                  </a:cubicBezTo>
                  <a:cubicBezTo>
                    <a:pt x="778" y="81"/>
                    <a:pt x="778" y="81"/>
                    <a:pt x="778" y="81"/>
                  </a:cubicBezTo>
                  <a:cubicBezTo>
                    <a:pt x="770" y="82"/>
                    <a:pt x="761" y="80"/>
                    <a:pt x="755" y="75"/>
                  </a:cubicBezTo>
                  <a:cubicBezTo>
                    <a:pt x="706" y="35"/>
                    <a:pt x="706" y="35"/>
                    <a:pt x="706" y="35"/>
                  </a:cubicBezTo>
                  <a:cubicBezTo>
                    <a:pt x="662" y="0"/>
                    <a:pt x="598" y="0"/>
                    <a:pt x="554" y="35"/>
                  </a:cubicBezTo>
                  <a:cubicBezTo>
                    <a:pt x="505" y="75"/>
                    <a:pt x="505" y="75"/>
                    <a:pt x="505" y="75"/>
                  </a:cubicBezTo>
                  <a:cubicBezTo>
                    <a:pt x="498" y="80"/>
                    <a:pt x="490" y="82"/>
                    <a:pt x="482" y="81"/>
                  </a:cubicBezTo>
                  <a:cubicBezTo>
                    <a:pt x="420" y="68"/>
                    <a:pt x="420" y="68"/>
                    <a:pt x="420" y="68"/>
                  </a:cubicBezTo>
                  <a:cubicBezTo>
                    <a:pt x="365" y="58"/>
                    <a:pt x="309" y="87"/>
                    <a:pt x="287" y="138"/>
                  </a:cubicBezTo>
                  <a:cubicBezTo>
                    <a:pt x="261" y="198"/>
                    <a:pt x="261" y="198"/>
                    <a:pt x="261" y="198"/>
                  </a:cubicBezTo>
                  <a:cubicBezTo>
                    <a:pt x="258" y="205"/>
                    <a:pt x="251" y="211"/>
                    <a:pt x="244" y="213"/>
                  </a:cubicBezTo>
                  <a:cubicBezTo>
                    <a:pt x="182" y="232"/>
                    <a:pt x="182" y="232"/>
                    <a:pt x="182" y="232"/>
                  </a:cubicBezTo>
                  <a:cubicBezTo>
                    <a:pt x="128" y="248"/>
                    <a:pt x="93" y="299"/>
                    <a:pt x="97" y="355"/>
                  </a:cubicBezTo>
                  <a:cubicBezTo>
                    <a:pt x="102" y="421"/>
                    <a:pt x="102" y="421"/>
                    <a:pt x="102" y="421"/>
                  </a:cubicBezTo>
                  <a:cubicBezTo>
                    <a:pt x="102" y="429"/>
                    <a:pt x="99" y="436"/>
                    <a:pt x="94" y="442"/>
                  </a:cubicBezTo>
                  <a:cubicBezTo>
                    <a:pt x="47" y="488"/>
                    <a:pt x="47" y="488"/>
                    <a:pt x="47" y="488"/>
                  </a:cubicBezTo>
                  <a:cubicBezTo>
                    <a:pt x="7" y="527"/>
                    <a:pt x="0" y="588"/>
                    <a:pt x="29" y="636"/>
                  </a:cubicBezTo>
                  <a:cubicBezTo>
                    <a:pt x="63" y="692"/>
                    <a:pt x="63" y="692"/>
                    <a:pt x="63" y="692"/>
                  </a:cubicBezTo>
                  <a:cubicBezTo>
                    <a:pt x="68" y="699"/>
                    <a:pt x="69" y="707"/>
                    <a:pt x="66" y="715"/>
                  </a:cubicBezTo>
                  <a:cubicBezTo>
                    <a:pt x="46" y="777"/>
                    <a:pt x="46" y="777"/>
                    <a:pt x="46" y="777"/>
                  </a:cubicBezTo>
                  <a:cubicBezTo>
                    <a:pt x="29" y="831"/>
                    <a:pt x="51" y="889"/>
                    <a:pt x="99" y="918"/>
                  </a:cubicBezTo>
                  <a:cubicBezTo>
                    <a:pt x="155" y="951"/>
                    <a:pt x="155" y="951"/>
                    <a:pt x="155" y="951"/>
                  </a:cubicBezTo>
                  <a:cubicBezTo>
                    <a:pt x="162" y="955"/>
                    <a:pt x="166" y="962"/>
                    <a:pt x="168" y="970"/>
                  </a:cubicBezTo>
                  <a:cubicBezTo>
                    <a:pt x="179" y="1034"/>
                    <a:pt x="179" y="1034"/>
                    <a:pt x="179" y="1034"/>
                  </a:cubicBezTo>
                  <a:cubicBezTo>
                    <a:pt x="188" y="1090"/>
                    <a:pt x="235" y="1131"/>
                    <a:pt x="291" y="1134"/>
                  </a:cubicBezTo>
                  <a:cubicBezTo>
                    <a:pt x="355" y="1137"/>
                    <a:pt x="355" y="1137"/>
                    <a:pt x="355" y="1137"/>
                  </a:cubicBezTo>
                  <a:cubicBezTo>
                    <a:pt x="363" y="1137"/>
                    <a:pt x="370" y="1141"/>
                    <a:pt x="375" y="1148"/>
                  </a:cubicBezTo>
                  <a:cubicBezTo>
                    <a:pt x="414" y="1199"/>
                    <a:pt x="414" y="1199"/>
                    <a:pt x="414" y="1199"/>
                  </a:cubicBezTo>
                  <a:cubicBezTo>
                    <a:pt x="437" y="1229"/>
                    <a:pt x="474" y="1246"/>
                    <a:pt x="510" y="1246"/>
                  </a:cubicBezTo>
                  <a:cubicBezTo>
                    <a:pt x="527" y="1246"/>
                    <a:pt x="545" y="1242"/>
                    <a:pt x="561" y="1235"/>
                  </a:cubicBezTo>
                  <a:cubicBezTo>
                    <a:pt x="618" y="1208"/>
                    <a:pt x="618" y="1208"/>
                    <a:pt x="618" y="1208"/>
                  </a:cubicBezTo>
                  <a:cubicBezTo>
                    <a:pt x="626" y="1205"/>
                    <a:pt x="634" y="1205"/>
                    <a:pt x="642" y="1208"/>
                  </a:cubicBezTo>
                  <a:cubicBezTo>
                    <a:pt x="699" y="1235"/>
                    <a:pt x="699" y="1235"/>
                    <a:pt x="699" y="1235"/>
                  </a:cubicBezTo>
                  <a:cubicBezTo>
                    <a:pt x="750" y="1259"/>
                    <a:pt x="812" y="1243"/>
                    <a:pt x="846" y="1199"/>
                  </a:cubicBezTo>
                  <a:cubicBezTo>
                    <a:pt x="885" y="1148"/>
                    <a:pt x="885" y="1148"/>
                    <a:pt x="885" y="1148"/>
                  </a:cubicBezTo>
                  <a:cubicBezTo>
                    <a:pt x="889" y="1141"/>
                    <a:pt x="897" y="1137"/>
                    <a:pt x="905" y="1137"/>
                  </a:cubicBezTo>
                  <a:cubicBezTo>
                    <a:pt x="969" y="1134"/>
                    <a:pt x="969" y="1134"/>
                    <a:pt x="969" y="1134"/>
                  </a:cubicBezTo>
                  <a:cubicBezTo>
                    <a:pt x="1025" y="1131"/>
                    <a:pt x="1072" y="1090"/>
                    <a:pt x="1081" y="1034"/>
                  </a:cubicBezTo>
                  <a:cubicBezTo>
                    <a:pt x="1092" y="970"/>
                    <a:pt x="1092" y="970"/>
                    <a:pt x="1092" y="970"/>
                  </a:cubicBezTo>
                  <a:cubicBezTo>
                    <a:pt x="1094" y="962"/>
                    <a:pt x="1098" y="955"/>
                    <a:pt x="1105" y="951"/>
                  </a:cubicBezTo>
                  <a:cubicBezTo>
                    <a:pt x="1161" y="918"/>
                    <a:pt x="1161" y="918"/>
                    <a:pt x="1161" y="918"/>
                  </a:cubicBezTo>
                  <a:cubicBezTo>
                    <a:pt x="1209" y="889"/>
                    <a:pt x="1231" y="831"/>
                    <a:pt x="1214" y="777"/>
                  </a:cubicBezTo>
                  <a:cubicBezTo>
                    <a:pt x="1194" y="715"/>
                    <a:pt x="1194" y="715"/>
                    <a:pt x="1194" y="715"/>
                  </a:cubicBezTo>
                  <a:cubicBezTo>
                    <a:pt x="1191" y="707"/>
                    <a:pt x="1192" y="699"/>
                    <a:pt x="1197" y="692"/>
                  </a:cubicBezTo>
                  <a:lnTo>
                    <a:pt x="1231" y="636"/>
                  </a:lnTo>
                  <a:close/>
                  <a:moveTo>
                    <a:pt x="1152" y="588"/>
                  </a:moveTo>
                  <a:cubicBezTo>
                    <a:pt x="1117" y="644"/>
                    <a:pt x="1117" y="644"/>
                    <a:pt x="1117" y="644"/>
                  </a:cubicBezTo>
                  <a:cubicBezTo>
                    <a:pt x="1099" y="673"/>
                    <a:pt x="1095" y="710"/>
                    <a:pt x="1105" y="743"/>
                  </a:cubicBezTo>
                  <a:cubicBezTo>
                    <a:pt x="1125" y="806"/>
                    <a:pt x="1125" y="806"/>
                    <a:pt x="1125" y="806"/>
                  </a:cubicBezTo>
                  <a:cubicBezTo>
                    <a:pt x="1129" y="818"/>
                    <a:pt x="1124" y="831"/>
                    <a:pt x="1113" y="838"/>
                  </a:cubicBezTo>
                  <a:cubicBezTo>
                    <a:pt x="1058" y="871"/>
                    <a:pt x="1058" y="871"/>
                    <a:pt x="1058" y="871"/>
                  </a:cubicBezTo>
                  <a:cubicBezTo>
                    <a:pt x="1027" y="889"/>
                    <a:pt x="1007" y="919"/>
                    <a:pt x="1001" y="954"/>
                  </a:cubicBezTo>
                  <a:cubicBezTo>
                    <a:pt x="990" y="1018"/>
                    <a:pt x="990" y="1018"/>
                    <a:pt x="990" y="1018"/>
                  </a:cubicBezTo>
                  <a:cubicBezTo>
                    <a:pt x="987" y="1031"/>
                    <a:pt x="977" y="1040"/>
                    <a:pt x="964" y="1041"/>
                  </a:cubicBezTo>
                  <a:cubicBezTo>
                    <a:pt x="900" y="1044"/>
                    <a:pt x="900" y="1044"/>
                    <a:pt x="900" y="1044"/>
                  </a:cubicBezTo>
                  <a:cubicBezTo>
                    <a:pt x="865" y="1046"/>
                    <a:pt x="832" y="1063"/>
                    <a:pt x="811" y="1091"/>
                  </a:cubicBezTo>
                  <a:cubicBezTo>
                    <a:pt x="772" y="1142"/>
                    <a:pt x="772" y="1142"/>
                    <a:pt x="772" y="1142"/>
                  </a:cubicBezTo>
                  <a:cubicBezTo>
                    <a:pt x="764" y="1153"/>
                    <a:pt x="750" y="1156"/>
                    <a:pt x="739" y="1151"/>
                  </a:cubicBezTo>
                  <a:cubicBezTo>
                    <a:pt x="681" y="1124"/>
                    <a:pt x="681" y="1124"/>
                    <a:pt x="681" y="1124"/>
                  </a:cubicBezTo>
                  <a:cubicBezTo>
                    <a:pt x="649" y="1109"/>
                    <a:pt x="611" y="1109"/>
                    <a:pt x="579" y="1124"/>
                  </a:cubicBezTo>
                  <a:cubicBezTo>
                    <a:pt x="579" y="1124"/>
                    <a:pt x="579" y="1124"/>
                    <a:pt x="579" y="1124"/>
                  </a:cubicBezTo>
                  <a:cubicBezTo>
                    <a:pt x="521" y="1151"/>
                    <a:pt x="521" y="1151"/>
                    <a:pt x="521" y="1151"/>
                  </a:cubicBezTo>
                  <a:cubicBezTo>
                    <a:pt x="510" y="1156"/>
                    <a:pt x="496" y="1153"/>
                    <a:pt x="488" y="1142"/>
                  </a:cubicBezTo>
                  <a:cubicBezTo>
                    <a:pt x="449" y="1091"/>
                    <a:pt x="449" y="1091"/>
                    <a:pt x="449" y="1091"/>
                  </a:cubicBezTo>
                  <a:cubicBezTo>
                    <a:pt x="428" y="1063"/>
                    <a:pt x="395" y="1046"/>
                    <a:pt x="360" y="1044"/>
                  </a:cubicBezTo>
                  <a:cubicBezTo>
                    <a:pt x="296" y="1041"/>
                    <a:pt x="296" y="1041"/>
                    <a:pt x="296" y="1041"/>
                  </a:cubicBezTo>
                  <a:cubicBezTo>
                    <a:pt x="283" y="1040"/>
                    <a:pt x="273" y="1031"/>
                    <a:pt x="270" y="1018"/>
                  </a:cubicBezTo>
                  <a:cubicBezTo>
                    <a:pt x="259" y="954"/>
                    <a:pt x="259" y="954"/>
                    <a:pt x="259" y="954"/>
                  </a:cubicBezTo>
                  <a:cubicBezTo>
                    <a:pt x="253" y="919"/>
                    <a:pt x="233" y="889"/>
                    <a:pt x="202" y="871"/>
                  </a:cubicBezTo>
                  <a:cubicBezTo>
                    <a:pt x="147" y="838"/>
                    <a:pt x="147" y="838"/>
                    <a:pt x="147" y="838"/>
                  </a:cubicBezTo>
                  <a:cubicBezTo>
                    <a:pt x="136" y="831"/>
                    <a:pt x="131" y="818"/>
                    <a:pt x="135" y="806"/>
                  </a:cubicBezTo>
                  <a:cubicBezTo>
                    <a:pt x="155" y="743"/>
                    <a:pt x="155" y="743"/>
                    <a:pt x="155" y="743"/>
                  </a:cubicBezTo>
                  <a:cubicBezTo>
                    <a:pt x="165" y="710"/>
                    <a:pt x="161" y="673"/>
                    <a:pt x="143" y="644"/>
                  </a:cubicBezTo>
                  <a:cubicBezTo>
                    <a:pt x="108" y="588"/>
                    <a:pt x="108" y="588"/>
                    <a:pt x="108" y="588"/>
                  </a:cubicBezTo>
                  <a:cubicBezTo>
                    <a:pt x="102" y="577"/>
                    <a:pt x="103" y="563"/>
                    <a:pt x="112" y="554"/>
                  </a:cubicBezTo>
                  <a:cubicBezTo>
                    <a:pt x="159" y="508"/>
                    <a:pt x="159" y="508"/>
                    <a:pt x="159" y="508"/>
                  </a:cubicBezTo>
                  <a:cubicBezTo>
                    <a:pt x="184" y="484"/>
                    <a:pt x="197" y="449"/>
                    <a:pt x="194" y="414"/>
                  </a:cubicBezTo>
                  <a:cubicBezTo>
                    <a:pt x="190" y="349"/>
                    <a:pt x="190" y="349"/>
                    <a:pt x="190" y="349"/>
                  </a:cubicBezTo>
                  <a:cubicBezTo>
                    <a:pt x="189" y="336"/>
                    <a:pt x="197" y="324"/>
                    <a:pt x="209" y="321"/>
                  </a:cubicBezTo>
                  <a:cubicBezTo>
                    <a:pt x="271" y="302"/>
                    <a:pt x="271" y="302"/>
                    <a:pt x="271" y="302"/>
                  </a:cubicBezTo>
                  <a:cubicBezTo>
                    <a:pt x="304" y="292"/>
                    <a:pt x="332" y="267"/>
                    <a:pt x="346" y="235"/>
                  </a:cubicBezTo>
                  <a:cubicBezTo>
                    <a:pt x="372" y="175"/>
                    <a:pt x="372" y="175"/>
                    <a:pt x="372" y="175"/>
                  </a:cubicBezTo>
                  <a:cubicBezTo>
                    <a:pt x="376" y="165"/>
                    <a:pt x="386" y="159"/>
                    <a:pt x="397" y="159"/>
                  </a:cubicBezTo>
                  <a:cubicBezTo>
                    <a:pt x="399" y="159"/>
                    <a:pt x="400" y="159"/>
                    <a:pt x="402" y="160"/>
                  </a:cubicBezTo>
                  <a:cubicBezTo>
                    <a:pt x="465" y="172"/>
                    <a:pt x="465" y="172"/>
                    <a:pt x="465" y="172"/>
                  </a:cubicBezTo>
                  <a:cubicBezTo>
                    <a:pt x="500" y="179"/>
                    <a:pt x="535" y="170"/>
                    <a:pt x="563" y="147"/>
                  </a:cubicBezTo>
                  <a:cubicBezTo>
                    <a:pt x="613" y="107"/>
                    <a:pt x="613" y="107"/>
                    <a:pt x="613" y="107"/>
                  </a:cubicBezTo>
                  <a:cubicBezTo>
                    <a:pt x="623" y="99"/>
                    <a:pt x="637" y="99"/>
                    <a:pt x="647" y="107"/>
                  </a:cubicBezTo>
                  <a:cubicBezTo>
                    <a:pt x="697" y="147"/>
                    <a:pt x="697" y="147"/>
                    <a:pt x="697" y="147"/>
                  </a:cubicBezTo>
                  <a:cubicBezTo>
                    <a:pt x="725" y="170"/>
                    <a:pt x="761" y="179"/>
                    <a:pt x="795" y="172"/>
                  </a:cubicBezTo>
                  <a:cubicBezTo>
                    <a:pt x="858" y="160"/>
                    <a:pt x="858" y="160"/>
                    <a:pt x="858" y="160"/>
                  </a:cubicBezTo>
                  <a:cubicBezTo>
                    <a:pt x="870" y="157"/>
                    <a:pt x="883" y="164"/>
                    <a:pt x="888" y="175"/>
                  </a:cubicBezTo>
                  <a:cubicBezTo>
                    <a:pt x="914" y="235"/>
                    <a:pt x="914" y="235"/>
                    <a:pt x="914" y="235"/>
                  </a:cubicBezTo>
                  <a:cubicBezTo>
                    <a:pt x="928" y="267"/>
                    <a:pt x="956" y="292"/>
                    <a:pt x="989" y="302"/>
                  </a:cubicBezTo>
                  <a:cubicBezTo>
                    <a:pt x="1051" y="321"/>
                    <a:pt x="1051" y="321"/>
                    <a:pt x="1051" y="321"/>
                  </a:cubicBezTo>
                  <a:cubicBezTo>
                    <a:pt x="1063" y="324"/>
                    <a:pt x="1071" y="336"/>
                    <a:pt x="1070" y="349"/>
                  </a:cubicBezTo>
                  <a:cubicBezTo>
                    <a:pt x="1066" y="414"/>
                    <a:pt x="1066" y="414"/>
                    <a:pt x="1066" y="414"/>
                  </a:cubicBezTo>
                  <a:cubicBezTo>
                    <a:pt x="1063" y="449"/>
                    <a:pt x="1076" y="484"/>
                    <a:pt x="1101" y="508"/>
                  </a:cubicBezTo>
                  <a:cubicBezTo>
                    <a:pt x="1148" y="554"/>
                    <a:pt x="1148" y="554"/>
                    <a:pt x="1148" y="554"/>
                  </a:cubicBezTo>
                  <a:cubicBezTo>
                    <a:pt x="1157" y="563"/>
                    <a:pt x="1158" y="577"/>
                    <a:pt x="1152" y="5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9" name="Freeform 13"/>
            <p:cNvSpPr>
              <a:spLocks/>
            </p:cNvSpPr>
            <p:nvPr/>
          </p:nvSpPr>
          <p:spPr bwMode="auto">
            <a:xfrm>
              <a:off x="4459288" y="4795838"/>
              <a:ext cx="84138" cy="123825"/>
            </a:xfrm>
            <a:custGeom>
              <a:avLst/>
              <a:gdLst>
                <a:gd name="T0" fmla="*/ 292 w 322"/>
                <a:gd name="T1" fmla="*/ 13 h 482"/>
                <a:gd name="T2" fmla="*/ 228 w 322"/>
                <a:gd name="T3" fmla="*/ 30 h 482"/>
                <a:gd name="T4" fmla="*/ 13 w 322"/>
                <a:gd name="T5" fmla="*/ 412 h 482"/>
                <a:gd name="T6" fmla="*/ 30 w 322"/>
                <a:gd name="T7" fmla="*/ 476 h 482"/>
                <a:gd name="T8" fmla="*/ 53 w 322"/>
                <a:gd name="T9" fmla="*/ 482 h 482"/>
                <a:gd name="T10" fmla="*/ 94 w 322"/>
                <a:gd name="T11" fmla="*/ 458 h 482"/>
                <a:gd name="T12" fmla="*/ 309 w 322"/>
                <a:gd name="T13" fmla="*/ 76 h 482"/>
                <a:gd name="T14" fmla="*/ 292 w 322"/>
                <a:gd name="T15" fmla="*/ 13 h 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 h="482">
                  <a:moveTo>
                    <a:pt x="292" y="13"/>
                  </a:moveTo>
                  <a:cubicBezTo>
                    <a:pt x="269" y="0"/>
                    <a:pt x="241" y="8"/>
                    <a:pt x="228" y="30"/>
                  </a:cubicBezTo>
                  <a:cubicBezTo>
                    <a:pt x="13" y="412"/>
                    <a:pt x="13" y="412"/>
                    <a:pt x="13" y="412"/>
                  </a:cubicBezTo>
                  <a:cubicBezTo>
                    <a:pt x="0" y="435"/>
                    <a:pt x="8" y="463"/>
                    <a:pt x="30" y="476"/>
                  </a:cubicBezTo>
                  <a:cubicBezTo>
                    <a:pt x="37" y="480"/>
                    <a:pt x="45" y="482"/>
                    <a:pt x="53" y="482"/>
                  </a:cubicBezTo>
                  <a:cubicBezTo>
                    <a:pt x="69" y="482"/>
                    <a:pt x="85" y="473"/>
                    <a:pt x="94" y="458"/>
                  </a:cubicBezTo>
                  <a:cubicBezTo>
                    <a:pt x="309" y="76"/>
                    <a:pt x="309" y="76"/>
                    <a:pt x="309" y="76"/>
                  </a:cubicBezTo>
                  <a:cubicBezTo>
                    <a:pt x="322" y="54"/>
                    <a:pt x="314" y="25"/>
                    <a:pt x="29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 name="Freeform 14"/>
            <p:cNvSpPr>
              <a:spLocks noEditPoints="1"/>
            </p:cNvSpPr>
            <p:nvPr/>
          </p:nvSpPr>
          <p:spPr bwMode="auto">
            <a:xfrm>
              <a:off x="4511675" y="4862513"/>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6" y="149"/>
                    <a:pt x="93" y="136"/>
                    <a:pt x="93" y="121"/>
                  </a:cubicBezTo>
                  <a:cubicBezTo>
                    <a:pt x="93" y="105"/>
                    <a:pt x="106" y="93"/>
                    <a:pt x="121" y="93"/>
                  </a:cubicBezTo>
                  <a:cubicBezTo>
                    <a:pt x="137" y="93"/>
                    <a:pt x="149" y="105"/>
                    <a:pt x="149" y="121"/>
                  </a:cubicBezTo>
                  <a:cubicBezTo>
                    <a:pt x="149" y="136"/>
                    <a:pt x="137"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 name="Freeform 15"/>
            <p:cNvSpPr>
              <a:spLocks noEditPoints="1"/>
            </p:cNvSpPr>
            <p:nvPr/>
          </p:nvSpPr>
          <p:spPr bwMode="auto">
            <a:xfrm>
              <a:off x="4440238" y="4783138"/>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5" y="149"/>
                    <a:pt x="93" y="136"/>
                    <a:pt x="93" y="121"/>
                  </a:cubicBezTo>
                  <a:cubicBezTo>
                    <a:pt x="93" y="105"/>
                    <a:pt x="105" y="93"/>
                    <a:pt x="121" y="93"/>
                  </a:cubicBezTo>
                  <a:cubicBezTo>
                    <a:pt x="136" y="93"/>
                    <a:pt x="149" y="105"/>
                    <a:pt x="149" y="121"/>
                  </a:cubicBezTo>
                  <a:cubicBezTo>
                    <a:pt x="149" y="136"/>
                    <a:pt x="136"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2" name="Freeform 16"/>
            <p:cNvSpPr>
              <a:spLocks/>
            </p:cNvSpPr>
            <p:nvPr/>
          </p:nvSpPr>
          <p:spPr bwMode="auto">
            <a:xfrm>
              <a:off x="4270375" y="4879976"/>
              <a:ext cx="23813" cy="23813"/>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5" y="0"/>
                    <a:pt x="23" y="5"/>
                    <a:pt x="14" y="14"/>
                  </a:cubicBezTo>
                  <a:cubicBezTo>
                    <a:pt x="5" y="23"/>
                    <a:pt x="0" y="35"/>
                    <a:pt x="0" y="47"/>
                  </a:cubicBezTo>
                  <a:cubicBezTo>
                    <a:pt x="0" y="59"/>
                    <a:pt x="5" y="71"/>
                    <a:pt x="14" y="80"/>
                  </a:cubicBezTo>
                  <a:cubicBezTo>
                    <a:pt x="23" y="88"/>
                    <a:pt x="35"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73" name="Group 172"/>
          <p:cNvGrpSpPr/>
          <p:nvPr/>
        </p:nvGrpSpPr>
        <p:grpSpPr>
          <a:xfrm>
            <a:off x="506344" y="1263990"/>
            <a:ext cx="453776" cy="455044"/>
            <a:chOff x="2570163" y="4646613"/>
            <a:chExt cx="568325" cy="569912"/>
          </a:xfrm>
          <a:solidFill>
            <a:schemeClr val="bg1"/>
          </a:solidFill>
        </p:grpSpPr>
        <p:sp>
          <p:nvSpPr>
            <p:cNvPr id="174" name="Freeform 51"/>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5" name="Freeform 52"/>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6" name="Freeform 53"/>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7" name="Freeform 54"/>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8" name="Freeform 55"/>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9" name="Freeform 56"/>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0" name="Freeform 57"/>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1" name="Freeform 58"/>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2" name="Freeform 59"/>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3" name="Freeform 60"/>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4" name="Freeform 61"/>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5" name="Freeform 62"/>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6" name="Freeform 63"/>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7" name="Freeform 64"/>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8" name="Freeform 65"/>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9" name="Freeform 66"/>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90" name="Group 189"/>
          <p:cNvGrpSpPr/>
          <p:nvPr/>
        </p:nvGrpSpPr>
        <p:grpSpPr>
          <a:xfrm>
            <a:off x="5120489" y="1278565"/>
            <a:ext cx="425894" cy="425894"/>
            <a:chOff x="3473450" y="4676775"/>
            <a:chExt cx="533400" cy="533400"/>
          </a:xfrm>
          <a:solidFill>
            <a:schemeClr val="bg1"/>
          </a:solidFill>
        </p:grpSpPr>
        <p:sp>
          <p:nvSpPr>
            <p:cNvPr id="191" name="Freeform 70"/>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2" name="Freeform 71"/>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3" name="Freeform 72"/>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4" name="Freeform 73"/>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5" name="Freeform 74"/>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6" name="Freeform 75"/>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7" name="Freeform 76"/>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8" name="Freeform 77"/>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9" name="Freeform 78"/>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0" name="Freeform 79"/>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1" name="Freeform 80"/>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05" name="Group 204"/>
          <p:cNvGrpSpPr/>
          <p:nvPr/>
        </p:nvGrpSpPr>
        <p:grpSpPr>
          <a:xfrm>
            <a:off x="8140158" y="1253016"/>
            <a:ext cx="478062" cy="476992"/>
            <a:chOff x="7904163" y="5878513"/>
            <a:chExt cx="709612" cy="708025"/>
          </a:xfrm>
          <a:solidFill>
            <a:schemeClr val="bg1"/>
          </a:solidFill>
        </p:grpSpPr>
        <p:sp>
          <p:nvSpPr>
            <p:cNvPr id="206" name="Freeform 156"/>
            <p:cNvSpPr>
              <a:spLocks noEditPoints="1"/>
            </p:cNvSpPr>
            <p:nvPr/>
          </p:nvSpPr>
          <p:spPr bwMode="auto">
            <a:xfrm>
              <a:off x="7904163" y="5878513"/>
              <a:ext cx="709612" cy="708025"/>
            </a:xfrm>
            <a:custGeom>
              <a:avLst/>
              <a:gdLst>
                <a:gd name="T0" fmla="*/ 1877 w 2382"/>
                <a:gd name="T1" fmla="*/ 336 h 2385"/>
                <a:gd name="T2" fmla="*/ 1677 w 2382"/>
                <a:gd name="T3" fmla="*/ 353 h 2385"/>
                <a:gd name="T4" fmla="*/ 1515 w 2382"/>
                <a:gd name="T5" fmla="*/ 66 h 2385"/>
                <a:gd name="T6" fmla="*/ 1350 w 2382"/>
                <a:gd name="T7" fmla="*/ 180 h 2385"/>
                <a:gd name="T8" fmla="*/ 1066 w 2382"/>
                <a:gd name="T9" fmla="*/ 13 h 2385"/>
                <a:gd name="T10" fmla="*/ 980 w 2382"/>
                <a:gd name="T11" fmla="*/ 194 h 2385"/>
                <a:gd name="T12" fmla="*/ 651 w 2382"/>
                <a:gd name="T13" fmla="*/ 191 h 2385"/>
                <a:gd name="T14" fmla="*/ 667 w 2382"/>
                <a:gd name="T15" fmla="*/ 391 h 2385"/>
                <a:gd name="T16" fmla="*/ 487 w 2382"/>
                <a:gd name="T17" fmla="*/ 361 h 2385"/>
                <a:gd name="T18" fmla="*/ 0 w 2382"/>
                <a:gd name="T19" fmla="*/ 1869 h 2385"/>
                <a:gd name="T20" fmla="*/ 834 w 2382"/>
                <a:gd name="T21" fmla="*/ 2146 h 2385"/>
                <a:gd name="T22" fmla="*/ 516 w 2382"/>
                <a:gd name="T23" fmla="*/ 2345 h 2385"/>
                <a:gd name="T24" fmla="*/ 1866 w 2382"/>
                <a:gd name="T25" fmla="*/ 2345 h 2385"/>
                <a:gd name="T26" fmla="*/ 1548 w 2382"/>
                <a:gd name="T27" fmla="*/ 2146 h 2385"/>
                <a:gd name="T28" fmla="*/ 2382 w 2382"/>
                <a:gd name="T29" fmla="*/ 1869 h 2385"/>
                <a:gd name="T30" fmla="*/ 547 w 2382"/>
                <a:gd name="T31" fmla="*/ 413 h 2385"/>
                <a:gd name="T32" fmla="*/ 782 w 2382"/>
                <a:gd name="T33" fmla="*/ 391 h 2385"/>
                <a:gd name="T34" fmla="*/ 865 w 2382"/>
                <a:gd name="T35" fmla="*/ 153 h 2385"/>
                <a:gd name="T36" fmla="*/ 1079 w 2382"/>
                <a:gd name="T37" fmla="*/ 252 h 2385"/>
                <a:gd name="T38" fmla="*/ 1270 w 2382"/>
                <a:gd name="T39" fmla="*/ 87 h 2385"/>
                <a:gd name="T40" fmla="*/ 1407 w 2382"/>
                <a:gd name="T41" fmla="*/ 279 h 2385"/>
                <a:gd name="T42" fmla="*/ 1655 w 2382"/>
                <a:gd name="T43" fmla="*/ 232 h 2385"/>
                <a:gd name="T44" fmla="*/ 1676 w 2382"/>
                <a:gd name="T45" fmla="*/ 467 h 2385"/>
                <a:gd name="T46" fmla="*/ 1915 w 2382"/>
                <a:gd name="T47" fmla="*/ 550 h 2385"/>
                <a:gd name="T48" fmla="*/ 1816 w 2382"/>
                <a:gd name="T49" fmla="*/ 764 h 2385"/>
                <a:gd name="T50" fmla="*/ 1983 w 2382"/>
                <a:gd name="T51" fmla="*/ 837 h 2385"/>
                <a:gd name="T52" fmla="*/ 637 w 2382"/>
                <a:gd name="T53" fmla="*/ 837 h 2385"/>
                <a:gd name="T54" fmla="*/ 527 w 2382"/>
                <a:gd name="T55" fmla="*/ 797 h 2385"/>
                <a:gd name="T56" fmla="*/ 576 w 2382"/>
                <a:gd name="T57" fmla="*/ 613 h 2385"/>
                <a:gd name="T58" fmla="*/ 1665 w 2382"/>
                <a:gd name="T59" fmla="*/ 837 h 2385"/>
                <a:gd name="T60" fmla="*/ 1665 w 2382"/>
                <a:gd name="T61" fmla="*/ 837 h 2385"/>
                <a:gd name="T62" fmla="*/ 596 w 2382"/>
                <a:gd name="T63" fmla="*/ 2305 h 2385"/>
                <a:gd name="T64" fmla="*/ 913 w 2382"/>
                <a:gd name="T65" fmla="*/ 2146 h 2385"/>
                <a:gd name="T66" fmla="*/ 1469 w 2382"/>
                <a:gd name="T67" fmla="*/ 2146 h 2385"/>
                <a:gd name="T68" fmla="*/ 2183 w 2382"/>
                <a:gd name="T69" fmla="*/ 1988 h 2385"/>
                <a:gd name="T70" fmla="*/ 80 w 2382"/>
                <a:gd name="T71" fmla="*/ 1750 h 2385"/>
                <a:gd name="T72" fmla="*/ 2302 w 2382"/>
                <a:gd name="T73" fmla="*/ 1670 h 2385"/>
                <a:gd name="T74" fmla="*/ 199 w 2382"/>
                <a:gd name="T75" fmla="*/ 440 h 2385"/>
                <a:gd name="T76" fmla="*/ 397 w 2382"/>
                <a:gd name="T77" fmla="*/ 601 h 2385"/>
                <a:gd name="T78" fmla="*/ 366 w 2382"/>
                <a:gd name="T79" fmla="*/ 718 h 2385"/>
                <a:gd name="T80" fmla="*/ 278 w 2382"/>
                <a:gd name="T81" fmla="*/ 837 h 2385"/>
                <a:gd name="T82" fmla="*/ 2104 w 2382"/>
                <a:gd name="T83" fmla="*/ 916 h 2385"/>
                <a:gd name="T84" fmla="*/ 2063 w 2382"/>
                <a:gd name="T85" fmla="*/ 837 h 2385"/>
                <a:gd name="T86" fmla="*/ 1888 w 2382"/>
                <a:gd name="T87" fmla="*/ 718 h 2385"/>
                <a:gd name="T88" fmla="*/ 2002 w 2382"/>
                <a:gd name="T89" fmla="*/ 552 h 2385"/>
                <a:gd name="T90" fmla="*/ 2302 w 2382"/>
                <a:gd name="T91" fmla="*/ 559 h 2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82" h="2385">
                  <a:moveTo>
                    <a:pt x="2183" y="361"/>
                  </a:moveTo>
                  <a:cubicBezTo>
                    <a:pt x="1895" y="361"/>
                    <a:pt x="1895" y="361"/>
                    <a:pt x="1895" y="361"/>
                  </a:cubicBezTo>
                  <a:cubicBezTo>
                    <a:pt x="1889" y="352"/>
                    <a:pt x="1883" y="344"/>
                    <a:pt x="1877" y="336"/>
                  </a:cubicBezTo>
                  <a:cubicBezTo>
                    <a:pt x="1865" y="321"/>
                    <a:pt x="1843" y="317"/>
                    <a:pt x="1826" y="327"/>
                  </a:cubicBezTo>
                  <a:cubicBezTo>
                    <a:pt x="1715" y="391"/>
                    <a:pt x="1715" y="391"/>
                    <a:pt x="1715" y="391"/>
                  </a:cubicBezTo>
                  <a:cubicBezTo>
                    <a:pt x="1703" y="378"/>
                    <a:pt x="1690" y="365"/>
                    <a:pt x="1677" y="353"/>
                  </a:cubicBezTo>
                  <a:cubicBezTo>
                    <a:pt x="1741" y="242"/>
                    <a:pt x="1741" y="242"/>
                    <a:pt x="1741" y="242"/>
                  </a:cubicBezTo>
                  <a:cubicBezTo>
                    <a:pt x="1751" y="225"/>
                    <a:pt x="1747" y="203"/>
                    <a:pt x="1731" y="191"/>
                  </a:cubicBezTo>
                  <a:cubicBezTo>
                    <a:pt x="1666" y="139"/>
                    <a:pt x="1593" y="97"/>
                    <a:pt x="1515" y="66"/>
                  </a:cubicBezTo>
                  <a:cubicBezTo>
                    <a:pt x="1497" y="58"/>
                    <a:pt x="1476" y="66"/>
                    <a:pt x="1466" y="83"/>
                  </a:cubicBezTo>
                  <a:cubicBezTo>
                    <a:pt x="1402" y="194"/>
                    <a:pt x="1402" y="194"/>
                    <a:pt x="1402" y="194"/>
                  </a:cubicBezTo>
                  <a:cubicBezTo>
                    <a:pt x="1385" y="188"/>
                    <a:pt x="1367" y="184"/>
                    <a:pt x="1350" y="180"/>
                  </a:cubicBezTo>
                  <a:cubicBezTo>
                    <a:pt x="1350" y="52"/>
                    <a:pt x="1350" y="52"/>
                    <a:pt x="1350" y="52"/>
                  </a:cubicBezTo>
                  <a:cubicBezTo>
                    <a:pt x="1350" y="32"/>
                    <a:pt x="1335" y="16"/>
                    <a:pt x="1316" y="13"/>
                  </a:cubicBezTo>
                  <a:cubicBezTo>
                    <a:pt x="1233" y="0"/>
                    <a:pt x="1149" y="0"/>
                    <a:pt x="1066" y="13"/>
                  </a:cubicBezTo>
                  <a:cubicBezTo>
                    <a:pt x="1047" y="16"/>
                    <a:pt x="1032" y="32"/>
                    <a:pt x="1032" y="52"/>
                  </a:cubicBezTo>
                  <a:cubicBezTo>
                    <a:pt x="1032" y="180"/>
                    <a:pt x="1032" y="180"/>
                    <a:pt x="1032" y="180"/>
                  </a:cubicBezTo>
                  <a:cubicBezTo>
                    <a:pt x="1015" y="184"/>
                    <a:pt x="997" y="188"/>
                    <a:pt x="980" y="194"/>
                  </a:cubicBezTo>
                  <a:cubicBezTo>
                    <a:pt x="916" y="83"/>
                    <a:pt x="916" y="83"/>
                    <a:pt x="916" y="83"/>
                  </a:cubicBezTo>
                  <a:cubicBezTo>
                    <a:pt x="906" y="66"/>
                    <a:pt x="885" y="58"/>
                    <a:pt x="867" y="66"/>
                  </a:cubicBezTo>
                  <a:cubicBezTo>
                    <a:pt x="789" y="97"/>
                    <a:pt x="716" y="139"/>
                    <a:pt x="651" y="191"/>
                  </a:cubicBezTo>
                  <a:cubicBezTo>
                    <a:pt x="635" y="203"/>
                    <a:pt x="631" y="225"/>
                    <a:pt x="641" y="242"/>
                  </a:cubicBezTo>
                  <a:cubicBezTo>
                    <a:pt x="705" y="353"/>
                    <a:pt x="705" y="353"/>
                    <a:pt x="705" y="353"/>
                  </a:cubicBezTo>
                  <a:cubicBezTo>
                    <a:pt x="692" y="365"/>
                    <a:pt x="679" y="378"/>
                    <a:pt x="667" y="391"/>
                  </a:cubicBezTo>
                  <a:cubicBezTo>
                    <a:pt x="556" y="327"/>
                    <a:pt x="556" y="327"/>
                    <a:pt x="556" y="327"/>
                  </a:cubicBezTo>
                  <a:cubicBezTo>
                    <a:pt x="539" y="317"/>
                    <a:pt x="517" y="321"/>
                    <a:pt x="505" y="336"/>
                  </a:cubicBezTo>
                  <a:cubicBezTo>
                    <a:pt x="499" y="344"/>
                    <a:pt x="493" y="352"/>
                    <a:pt x="487" y="361"/>
                  </a:cubicBezTo>
                  <a:cubicBezTo>
                    <a:pt x="199" y="361"/>
                    <a:pt x="199" y="361"/>
                    <a:pt x="199" y="361"/>
                  </a:cubicBezTo>
                  <a:cubicBezTo>
                    <a:pt x="89" y="361"/>
                    <a:pt x="1" y="449"/>
                    <a:pt x="0" y="559"/>
                  </a:cubicBezTo>
                  <a:cubicBezTo>
                    <a:pt x="0" y="1869"/>
                    <a:pt x="0" y="1869"/>
                    <a:pt x="0" y="1869"/>
                  </a:cubicBezTo>
                  <a:cubicBezTo>
                    <a:pt x="1" y="1978"/>
                    <a:pt x="89" y="2067"/>
                    <a:pt x="199" y="2067"/>
                  </a:cubicBezTo>
                  <a:cubicBezTo>
                    <a:pt x="834" y="2067"/>
                    <a:pt x="834" y="2067"/>
                    <a:pt x="834" y="2067"/>
                  </a:cubicBezTo>
                  <a:cubicBezTo>
                    <a:pt x="834" y="2146"/>
                    <a:pt x="834" y="2146"/>
                    <a:pt x="834" y="2146"/>
                  </a:cubicBezTo>
                  <a:cubicBezTo>
                    <a:pt x="556" y="2146"/>
                    <a:pt x="556" y="2146"/>
                    <a:pt x="556" y="2146"/>
                  </a:cubicBezTo>
                  <a:cubicBezTo>
                    <a:pt x="534" y="2146"/>
                    <a:pt x="516" y="2164"/>
                    <a:pt x="516" y="2186"/>
                  </a:cubicBezTo>
                  <a:cubicBezTo>
                    <a:pt x="516" y="2345"/>
                    <a:pt x="516" y="2345"/>
                    <a:pt x="516" y="2345"/>
                  </a:cubicBezTo>
                  <a:cubicBezTo>
                    <a:pt x="516" y="2367"/>
                    <a:pt x="534" y="2385"/>
                    <a:pt x="556" y="2385"/>
                  </a:cubicBezTo>
                  <a:cubicBezTo>
                    <a:pt x="1826" y="2385"/>
                    <a:pt x="1826" y="2385"/>
                    <a:pt x="1826" y="2385"/>
                  </a:cubicBezTo>
                  <a:cubicBezTo>
                    <a:pt x="1848" y="2385"/>
                    <a:pt x="1866" y="2367"/>
                    <a:pt x="1866" y="2345"/>
                  </a:cubicBezTo>
                  <a:cubicBezTo>
                    <a:pt x="1866" y="2186"/>
                    <a:pt x="1866" y="2186"/>
                    <a:pt x="1866" y="2186"/>
                  </a:cubicBezTo>
                  <a:cubicBezTo>
                    <a:pt x="1866" y="2164"/>
                    <a:pt x="1848" y="2146"/>
                    <a:pt x="1826" y="2146"/>
                  </a:cubicBezTo>
                  <a:cubicBezTo>
                    <a:pt x="1548" y="2146"/>
                    <a:pt x="1548" y="2146"/>
                    <a:pt x="1548" y="2146"/>
                  </a:cubicBezTo>
                  <a:cubicBezTo>
                    <a:pt x="1548" y="2067"/>
                    <a:pt x="1548" y="2067"/>
                    <a:pt x="1548" y="2067"/>
                  </a:cubicBezTo>
                  <a:cubicBezTo>
                    <a:pt x="2183" y="2067"/>
                    <a:pt x="2183" y="2067"/>
                    <a:pt x="2183" y="2067"/>
                  </a:cubicBezTo>
                  <a:cubicBezTo>
                    <a:pt x="2293" y="2067"/>
                    <a:pt x="2381" y="1978"/>
                    <a:pt x="2382" y="1869"/>
                  </a:cubicBezTo>
                  <a:cubicBezTo>
                    <a:pt x="2382" y="559"/>
                    <a:pt x="2382" y="559"/>
                    <a:pt x="2382" y="559"/>
                  </a:cubicBezTo>
                  <a:cubicBezTo>
                    <a:pt x="2381" y="449"/>
                    <a:pt x="2293" y="361"/>
                    <a:pt x="2183" y="361"/>
                  </a:cubicBezTo>
                  <a:close/>
                  <a:moveTo>
                    <a:pt x="547" y="413"/>
                  </a:moveTo>
                  <a:cubicBezTo>
                    <a:pt x="656" y="476"/>
                    <a:pt x="656" y="476"/>
                    <a:pt x="656" y="476"/>
                  </a:cubicBezTo>
                  <a:cubicBezTo>
                    <a:pt x="672" y="486"/>
                    <a:pt x="694" y="482"/>
                    <a:pt x="706" y="467"/>
                  </a:cubicBezTo>
                  <a:cubicBezTo>
                    <a:pt x="729" y="440"/>
                    <a:pt x="754" y="414"/>
                    <a:pt x="782" y="391"/>
                  </a:cubicBezTo>
                  <a:cubicBezTo>
                    <a:pt x="796" y="379"/>
                    <a:pt x="800" y="358"/>
                    <a:pt x="790" y="341"/>
                  </a:cubicBezTo>
                  <a:cubicBezTo>
                    <a:pt x="727" y="232"/>
                    <a:pt x="727" y="232"/>
                    <a:pt x="727" y="232"/>
                  </a:cubicBezTo>
                  <a:cubicBezTo>
                    <a:pt x="770" y="201"/>
                    <a:pt x="816" y="174"/>
                    <a:pt x="865" y="153"/>
                  </a:cubicBezTo>
                  <a:cubicBezTo>
                    <a:pt x="928" y="261"/>
                    <a:pt x="928" y="261"/>
                    <a:pt x="928" y="261"/>
                  </a:cubicBezTo>
                  <a:cubicBezTo>
                    <a:pt x="937" y="278"/>
                    <a:pt x="957" y="285"/>
                    <a:pt x="975" y="279"/>
                  </a:cubicBezTo>
                  <a:cubicBezTo>
                    <a:pt x="1009" y="267"/>
                    <a:pt x="1043" y="258"/>
                    <a:pt x="1079" y="252"/>
                  </a:cubicBezTo>
                  <a:cubicBezTo>
                    <a:pt x="1098" y="248"/>
                    <a:pt x="1112" y="232"/>
                    <a:pt x="1112" y="213"/>
                  </a:cubicBezTo>
                  <a:cubicBezTo>
                    <a:pt x="1112" y="87"/>
                    <a:pt x="1112" y="87"/>
                    <a:pt x="1112" y="87"/>
                  </a:cubicBezTo>
                  <a:cubicBezTo>
                    <a:pt x="1164" y="81"/>
                    <a:pt x="1218" y="81"/>
                    <a:pt x="1270" y="87"/>
                  </a:cubicBezTo>
                  <a:cubicBezTo>
                    <a:pt x="1270" y="213"/>
                    <a:pt x="1270" y="213"/>
                    <a:pt x="1270" y="213"/>
                  </a:cubicBezTo>
                  <a:cubicBezTo>
                    <a:pt x="1270" y="232"/>
                    <a:pt x="1284" y="248"/>
                    <a:pt x="1303" y="252"/>
                  </a:cubicBezTo>
                  <a:cubicBezTo>
                    <a:pt x="1339" y="258"/>
                    <a:pt x="1373" y="267"/>
                    <a:pt x="1407" y="279"/>
                  </a:cubicBezTo>
                  <a:cubicBezTo>
                    <a:pt x="1425" y="285"/>
                    <a:pt x="1445" y="278"/>
                    <a:pt x="1454" y="261"/>
                  </a:cubicBezTo>
                  <a:cubicBezTo>
                    <a:pt x="1517" y="153"/>
                    <a:pt x="1517" y="153"/>
                    <a:pt x="1517" y="153"/>
                  </a:cubicBezTo>
                  <a:cubicBezTo>
                    <a:pt x="1566" y="174"/>
                    <a:pt x="1612" y="201"/>
                    <a:pt x="1655" y="232"/>
                  </a:cubicBezTo>
                  <a:cubicBezTo>
                    <a:pt x="1592" y="341"/>
                    <a:pt x="1592" y="341"/>
                    <a:pt x="1592" y="341"/>
                  </a:cubicBezTo>
                  <a:cubicBezTo>
                    <a:pt x="1582" y="358"/>
                    <a:pt x="1586" y="379"/>
                    <a:pt x="1600" y="391"/>
                  </a:cubicBezTo>
                  <a:cubicBezTo>
                    <a:pt x="1628" y="414"/>
                    <a:pt x="1653" y="440"/>
                    <a:pt x="1676" y="467"/>
                  </a:cubicBezTo>
                  <a:cubicBezTo>
                    <a:pt x="1688" y="482"/>
                    <a:pt x="1710" y="486"/>
                    <a:pt x="1726" y="476"/>
                  </a:cubicBezTo>
                  <a:cubicBezTo>
                    <a:pt x="1835" y="413"/>
                    <a:pt x="1835" y="413"/>
                    <a:pt x="1835" y="413"/>
                  </a:cubicBezTo>
                  <a:cubicBezTo>
                    <a:pt x="1866" y="456"/>
                    <a:pt x="1893" y="502"/>
                    <a:pt x="1915" y="550"/>
                  </a:cubicBezTo>
                  <a:cubicBezTo>
                    <a:pt x="1806" y="613"/>
                    <a:pt x="1806" y="613"/>
                    <a:pt x="1806" y="613"/>
                  </a:cubicBezTo>
                  <a:cubicBezTo>
                    <a:pt x="1789" y="623"/>
                    <a:pt x="1782" y="643"/>
                    <a:pt x="1789" y="661"/>
                  </a:cubicBezTo>
                  <a:cubicBezTo>
                    <a:pt x="1801" y="694"/>
                    <a:pt x="1810" y="729"/>
                    <a:pt x="1816" y="764"/>
                  </a:cubicBezTo>
                  <a:cubicBezTo>
                    <a:pt x="1819" y="783"/>
                    <a:pt x="1836" y="797"/>
                    <a:pt x="1855" y="797"/>
                  </a:cubicBezTo>
                  <a:cubicBezTo>
                    <a:pt x="1981" y="797"/>
                    <a:pt x="1981" y="797"/>
                    <a:pt x="1981" y="797"/>
                  </a:cubicBezTo>
                  <a:cubicBezTo>
                    <a:pt x="1982" y="810"/>
                    <a:pt x="1982" y="824"/>
                    <a:pt x="1983" y="837"/>
                  </a:cubicBezTo>
                  <a:cubicBezTo>
                    <a:pt x="1745" y="837"/>
                    <a:pt x="1745" y="837"/>
                    <a:pt x="1745" y="837"/>
                  </a:cubicBezTo>
                  <a:cubicBezTo>
                    <a:pt x="1724" y="546"/>
                    <a:pt x="1482" y="321"/>
                    <a:pt x="1191" y="321"/>
                  </a:cubicBezTo>
                  <a:cubicBezTo>
                    <a:pt x="900" y="321"/>
                    <a:pt x="658" y="546"/>
                    <a:pt x="637" y="837"/>
                  </a:cubicBezTo>
                  <a:cubicBezTo>
                    <a:pt x="399" y="837"/>
                    <a:pt x="399" y="837"/>
                    <a:pt x="399" y="837"/>
                  </a:cubicBezTo>
                  <a:cubicBezTo>
                    <a:pt x="400" y="824"/>
                    <a:pt x="400" y="810"/>
                    <a:pt x="401" y="797"/>
                  </a:cubicBezTo>
                  <a:cubicBezTo>
                    <a:pt x="527" y="797"/>
                    <a:pt x="527" y="797"/>
                    <a:pt x="527" y="797"/>
                  </a:cubicBezTo>
                  <a:cubicBezTo>
                    <a:pt x="546" y="797"/>
                    <a:pt x="563" y="783"/>
                    <a:pt x="566" y="764"/>
                  </a:cubicBezTo>
                  <a:cubicBezTo>
                    <a:pt x="572" y="729"/>
                    <a:pt x="581" y="694"/>
                    <a:pt x="593" y="661"/>
                  </a:cubicBezTo>
                  <a:cubicBezTo>
                    <a:pt x="600" y="643"/>
                    <a:pt x="593" y="623"/>
                    <a:pt x="576" y="613"/>
                  </a:cubicBezTo>
                  <a:cubicBezTo>
                    <a:pt x="467" y="550"/>
                    <a:pt x="467" y="550"/>
                    <a:pt x="467" y="550"/>
                  </a:cubicBezTo>
                  <a:cubicBezTo>
                    <a:pt x="489" y="502"/>
                    <a:pt x="516" y="456"/>
                    <a:pt x="547" y="413"/>
                  </a:cubicBezTo>
                  <a:close/>
                  <a:moveTo>
                    <a:pt x="1665" y="837"/>
                  </a:moveTo>
                  <a:cubicBezTo>
                    <a:pt x="717" y="837"/>
                    <a:pt x="717" y="837"/>
                    <a:pt x="717" y="837"/>
                  </a:cubicBezTo>
                  <a:cubicBezTo>
                    <a:pt x="737" y="590"/>
                    <a:pt x="943" y="400"/>
                    <a:pt x="1191" y="400"/>
                  </a:cubicBezTo>
                  <a:cubicBezTo>
                    <a:pt x="1439" y="400"/>
                    <a:pt x="1645" y="590"/>
                    <a:pt x="1665" y="837"/>
                  </a:cubicBezTo>
                  <a:close/>
                  <a:moveTo>
                    <a:pt x="1786" y="2226"/>
                  </a:moveTo>
                  <a:cubicBezTo>
                    <a:pt x="1786" y="2305"/>
                    <a:pt x="1786" y="2305"/>
                    <a:pt x="1786" y="2305"/>
                  </a:cubicBezTo>
                  <a:cubicBezTo>
                    <a:pt x="596" y="2305"/>
                    <a:pt x="596" y="2305"/>
                    <a:pt x="596" y="2305"/>
                  </a:cubicBezTo>
                  <a:cubicBezTo>
                    <a:pt x="596" y="2226"/>
                    <a:pt x="596" y="2226"/>
                    <a:pt x="596" y="2226"/>
                  </a:cubicBezTo>
                  <a:lnTo>
                    <a:pt x="1786" y="2226"/>
                  </a:lnTo>
                  <a:close/>
                  <a:moveTo>
                    <a:pt x="913" y="2146"/>
                  </a:moveTo>
                  <a:cubicBezTo>
                    <a:pt x="913" y="2067"/>
                    <a:pt x="913" y="2067"/>
                    <a:pt x="913" y="2067"/>
                  </a:cubicBezTo>
                  <a:cubicBezTo>
                    <a:pt x="1469" y="2067"/>
                    <a:pt x="1469" y="2067"/>
                    <a:pt x="1469" y="2067"/>
                  </a:cubicBezTo>
                  <a:cubicBezTo>
                    <a:pt x="1469" y="2146"/>
                    <a:pt x="1469" y="2146"/>
                    <a:pt x="1469" y="2146"/>
                  </a:cubicBezTo>
                  <a:lnTo>
                    <a:pt x="913" y="2146"/>
                  </a:lnTo>
                  <a:close/>
                  <a:moveTo>
                    <a:pt x="2302" y="1869"/>
                  </a:moveTo>
                  <a:cubicBezTo>
                    <a:pt x="2302" y="1934"/>
                    <a:pt x="2249" y="1988"/>
                    <a:pt x="2183" y="1988"/>
                  </a:cubicBezTo>
                  <a:cubicBezTo>
                    <a:pt x="199" y="1988"/>
                    <a:pt x="199" y="1988"/>
                    <a:pt x="199" y="1988"/>
                  </a:cubicBezTo>
                  <a:cubicBezTo>
                    <a:pt x="133" y="1988"/>
                    <a:pt x="80" y="1934"/>
                    <a:pt x="80" y="1869"/>
                  </a:cubicBezTo>
                  <a:cubicBezTo>
                    <a:pt x="80" y="1750"/>
                    <a:pt x="80" y="1750"/>
                    <a:pt x="80" y="1750"/>
                  </a:cubicBezTo>
                  <a:cubicBezTo>
                    <a:pt x="2302" y="1750"/>
                    <a:pt x="2302" y="1750"/>
                    <a:pt x="2302" y="1750"/>
                  </a:cubicBezTo>
                  <a:cubicBezTo>
                    <a:pt x="2302" y="1869"/>
                    <a:pt x="2302" y="1869"/>
                    <a:pt x="2302" y="1869"/>
                  </a:cubicBezTo>
                  <a:close/>
                  <a:moveTo>
                    <a:pt x="2302" y="1670"/>
                  </a:moveTo>
                  <a:cubicBezTo>
                    <a:pt x="80" y="1670"/>
                    <a:pt x="80" y="1670"/>
                    <a:pt x="80" y="1670"/>
                  </a:cubicBezTo>
                  <a:cubicBezTo>
                    <a:pt x="80" y="559"/>
                    <a:pt x="80" y="559"/>
                    <a:pt x="80" y="559"/>
                  </a:cubicBezTo>
                  <a:cubicBezTo>
                    <a:pt x="80" y="493"/>
                    <a:pt x="133" y="440"/>
                    <a:pt x="199" y="440"/>
                  </a:cubicBezTo>
                  <a:cubicBezTo>
                    <a:pt x="435" y="440"/>
                    <a:pt x="435" y="440"/>
                    <a:pt x="435" y="440"/>
                  </a:cubicBezTo>
                  <a:cubicBezTo>
                    <a:pt x="414" y="476"/>
                    <a:pt x="396" y="514"/>
                    <a:pt x="380" y="552"/>
                  </a:cubicBezTo>
                  <a:cubicBezTo>
                    <a:pt x="373" y="571"/>
                    <a:pt x="380" y="591"/>
                    <a:pt x="397" y="601"/>
                  </a:cubicBezTo>
                  <a:cubicBezTo>
                    <a:pt x="508" y="666"/>
                    <a:pt x="508" y="666"/>
                    <a:pt x="508" y="666"/>
                  </a:cubicBezTo>
                  <a:cubicBezTo>
                    <a:pt x="503" y="683"/>
                    <a:pt x="498" y="700"/>
                    <a:pt x="494" y="718"/>
                  </a:cubicBezTo>
                  <a:cubicBezTo>
                    <a:pt x="366" y="718"/>
                    <a:pt x="366" y="718"/>
                    <a:pt x="366" y="718"/>
                  </a:cubicBezTo>
                  <a:cubicBezTo>
                    <a:pt x="347" y="718"/>
                    <a:pt x="330" y="732"/>
                    <a:pt x="327" y="751"/>
                  </a:cubicBezTo>
                  <a:cubicBezTo>
                    <a:pt x="323" y="780"/>
                    <a:pt x="320" y="808"/>
                    <a:pt x="319" y="837"/>
                  </a:cubicBezTo>
                  <a:cubicBezTo>
                    <a:pt x="278" y="837"/>
                    <a:pt x="278" y="837"/>
                    <a:pt x="278" y="837"/>
                  </a:cubicBezTo>
                  <a:cubicBezTo>
                    <a:pt x="256" y="837"/>
                    <a:pt x="239" y="855"/>
                    <a:pt x="239" y="876"/>
                  </a:cubicBezTo>
                  <a:cubicBezTo>
                    <a:pt x="239" y="898"/>
                    <a:pt x="256" y="916"/>
                    <a:pt x="278" y="916"/>
                  </a:cubicBezTo>
                  <a:cubicBezTo>
                    <a:pt x="2104" y="916"/>
                    <a:pt x="2104" y="916"/>
                    <a:pt x="2104" y="916"/>
                  </a:cubicBezTo>
                  <a:cubicBezTo>
                    <a:pt x="2126" y="916"/>
                    <a:pt x="2143" y="898"/>
                    <a:pt x="2143" y="876"/>
                  </a:cubicBezTo>
                  <a:cubicBezTo>
                    <a:pt x="2143" y="855"/>
                    <a:pt x="2126" y="837"/>
                    <a:pt x="2104" y="837"/>
                  </a:cubicBezTo>
                  <a:cubicBezTo>
                    <a:pt x="2063" y="837"/>
                    <a:pt x="2063" y="837"/>
                    <a:pt x="2063" y="837"/>
                  </a:cubicBezTo>
                  <a:cubicBezTo>
                    <a:pt x="2062" y="808"/>
                    <a:pt x="2059" y="780"/>
                    <a:pt x="2055" y="751"/>
                  </a:cubicBezTo>
                  <a:cubicBezTo>
                    <a:pt x="2052" y="732"/>
                    <a:pt x="2035" y="718"/>
                    <a:pt x="2016" y="718"/>
                  </a:cubicBezTo>
                  <a:cubicBezTo>
                    <a:pt x="1888" y="718"/>
                    <a:pt x="1888" y="718"/>
                    <a:pt x="1888" y="718"/>
                  </a:cubicBezTo>
                  <a:cubicBezTo>
                    <a:pt x="1884" y="700"/>
                    <a:pt x="1879" y="683"/>
                    <a:pt x="1874" y="666"/>
                  </a:cubicBezTo>
                  <a:cubicBezTo>
                    <a:pt x="1985" y="601"/>
                    <a:pt x="1985" y="601"/>
                    <a:pt x="1985" y="601"/>
                  </a:cubicBezTo>
                  <a:cubicBezTo>
                    <a:pt x="2002" y="591"/>
                    <a:pt x="2009" y="571"/>
                    <a:pt x="2002" y="552"/>
                  </a:cubicBezTo>
                  <a:cubicBezTo>
                    <a:pt x="1986" y="514"/>
                    <a:pt x="1968" y="476"/>
                    <a:pt x="1947" y="440"/>
                  </a:cubicBezTo>
                  <a:cubicBezTo>
                    <a:pt x="2183" y="440"/>
                    <a:pt x="2183" y="440"/>
                    <a:pt x="2183" y="440"/>
                  </a:cubicBezTo>
                  <a:cubicBezTo>
                    <a:pt x="2249" y="440"/>
                    <a:pt x="2302" y="493"/>
                    <a:pt x="2302" y="559"/>
                  </a:cubicBezTo>
                  <a:cubicBezTo>
                    <a:pt x="2302" y="1670"/>
                    <a:pt x="2302" y="1670"/>
                    <a:pt x="2302" y="16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7" name="Freeform 157"/>
            <p:cNvSpPr>
              <a:spLocks noEditPoints="1"/>
            </p:cNvSpPr>
            <p:nvPr/>
          </p:nvSpPr>
          <p:spPr bwMode="auto">
            <a:xfrm>
              <a:off x="7967663" y="6183313"/>
              <a:ext cx="177800" cy="173038"/>
            </a:xfrm>
            <a:custGeom>
              <a:avLst/>
              <a:gdLst>
                <a:gd name="T0" fmla="*/ 578 w 597"/>
                <a:gd name="T1" fmla="*/ 242 h 582"/>
                <a:gd name="T2" fmla="*/ 578 w 597"/>
                <a:gd name="T3" fmla="*/ 242 h 582"/>
                <a:gd name="T4" fmla="*/ 328 w 597"/>
                <a:gd name="T5" fmla="*/ 11 h 582"/>
                <a:gd name="T6" fmla="*/ 42 w 597"/>
                <a:gd name="T7" fmla="*/ 196 h 582"/>
                <a:gd name="T8" fmla="*/ 150 w 597"/>
                <a:gd name="T9" fmla="*/ 519 h 582"/>
                <a:gd name="T10" fmla="*/ 150 w 597"/>
                <a:gd name="T11" fmla="*/ 519 h 582"/>
                <a:gd name="T12" fmla="*/ 151 w 597"/>
                <a:gd name="T13" fmla="*/ 520 h 582"/>
                <a:gd name="T14" fmla="*/ 456 w 597"/>
                <a:gd name="T15" fmla="*/ 522 h 582"/>
                <a:gd name="T16" fmla="*/ 578 w 597"/>
                <a:gd name="T17" fmla="*/ 242 h 582"/>
                <a:gd name="T18" fmla="*/ 578 w 597"/>
                <a:gd name="T19" fmla="*/ 242 h 582"/>
                <a:gd name="T20" fmla="*/ 344 w 597"/>
                <a:gd name="T21" fmla="*/ 94 h 582"/>
                <a:gd name="T22" fmla="*/ 489 w 597"/>
                <a:gd name="T23" fmla="*/ 217 h 582"/>
                <a:gd name="T24" fmla="*/ 344 w 597"/>
                <a:gd name="T25" fmla="*/ 241 h 582"/>
                <a:gd name="T26" fmla="*/ 344 w 597"/>
                <a:gd name="T27" fmla="*/ 94 h 582"/>
                <a:gd name="T28" fmla="*/ 114 w 597"/>
                <a:gd name="T29" fmla="*/ 230 h 582"/>
                <a:gd name="T30" fmla="*/ 265 w 597"/>
                <a:gd name="T31" fmla="*/ 94 h 582"/>
                <a:gd name="T32" fmla="*/ 265 w 597"/>
                <a:gd name="T33" fmla="*/ 276 h 582"/>
                <a:gd name="T34" fmla="*/ 164 w 597"/>
                <a:gd name="T35" fmla="*/ 428 h 582"/>
                <a:gd name="T36" fmla="*/ 114 w 597"/>
                <a:gd name="T37" fmla="*/ 230 h 582"/>
                <a:gd name="T38" fmla="*/ 304 w 597"/>
                <a:gd name="T39" fmla="*/ 486 h 582"/>
                <a:gd name="T40" fmla="*/ 230 w 597"/>
                <a:gd name="T41" fmla="*/ 472 h 582"/>
                <a:gd name="T42" fmla="*/ 328 w 597"/>
                <a:gd name="T43" fmla="*/ 324 h 582"/>
                <a:gd name="T44" fmla="*/ 502 w 597"/>
                <a:gd name="T45" fmla="*/ 295 h 582"/>
                <a:gd name="T46" fmla="*/ 304 w 597"/>
                <a:gd name="T47" fmla="*/ 486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7" h="582">
                  <a:moveTo>
                    <a:pt x="578" y="242"/>
                  </a:moveTo>
                  <a:cubicBezTo>
                    <a:pt x="578" y="242"/>
                    <a:pt x="578" y="242"/>
                    <a:pt x="578" y="242"/>
                  </a:cubicBezTo>
                  <a:cubicBezTo>
                    <a:pt x="557" y="117"/>
                    <a:pt x="454" y="22"/>
                    <a:pt x="328" y="11"/>
                  </a:cubicBezTo>
                  <a:cubicBezTo>
                    <a:pt x="202" y="0"/>
                    <a:pt x="84" y="76"/>
                    <a:pt x="42" y="196"/>
                  </a:cubicBezTo>
                  <a:cubicBezTo>
                    <a:pt x="0" y="315"/>
                    <a:pt x="45" y="448"/>
                    <a:pt x="150" y="519"/>
                  </a:cubicBezTo>
                  <a:cubicBezTo>
                    <a:pt x="150" y="519"/>
                    <a:pt x="150" y="519"/>
                    <a:pt x="150" y="519"/>
                  </a:cubicBezTo>
                  <a:cubicBezTo>
                    <a:pt x="150" y="519"/>
                    <a:pt x="151" y="519"/>
                    <a:pt x="151" y="520"/>
                  </a:cubicBezTo>
                  <a:cubicBezTo>
                    <a:pt x="243" y="581"/>
                    <a:pt x="363" y="582"/>
                    <a:pt x="456" y="522"/>
                  </a:cubicBezTo>
                  <a:cubicBezTo>
                    <a:pt x="549" y="461"/>
                    <a:pt x="597" y="351"/>
                    <a:pt x="578" y="242"/>
                  </a:cubicBezTo>
                  <a:cubicBezTo>
                    <a:pt x="578" y="242"/>
                    <a:pt x="578" y="242"/>
                    <a:pt x="578" y="242"/>
                  </a:cubicBezTo>
                  <a:close/>
                  <a:moveTo>
                    <a:pt x="344" y="94"/>
                  </a:moveTo>
                  <a:cubicBezTo>
                    <a:pt x="410" y="107"/>
                    <a:pt x="465" y="154"/>
                    <a:pt x="489" y="217"/>
                  </a:cubicBezTo>
                  <a:cubicBezTo>
                    <a:pt x="344" y="241"/>
                    <a:pt x="344" y="241"/>
                    <a:pt x="344" y="241"/>
                  </a:cubicBezTo>
                  <a:cubicBezTo>
                    <a:pt x="344" y="94"/>
                    <a:pt x="344" y="94"/>
                    <a:pt x="344" y="94"/>
                  </a:cubicBezTo>
                  <a:close/>
                  <a:moveTo>
                    <a:pt x="114" y="230"/>
                  </a:moveTo>
                  <a:cubicBezTo>
                    <a:pt x="136" y="161"/>
                    <a:pt x="193" y="108"/>
                    <a:pt x="265" y="94"/>
                  </a:cubicBezTo>
                  <a:cubicBezTo>
                    <a:pt x="265" y="276"/>
                    <a:pt x="265" y="276"/>
                    <a:pt x="265" y="276"/>
                  </a:cubicBezTo>
                  <a:cubicBezTo>
                    <a:pt x="164" y="428"/>
                    <a:pt x="164" y="428"/>
                    <a:pt x="164" y="428"/>
                  </a:cubicBezTo>
                  <a:cubicBezTo>
                    <a:pt x="112" y="376"/>
                    <a:pt x="93" y="300"/>
                    <a:pt x="114" y="230"/>
                  </a:cubicBezTo>
                  <a:close/>
                  <a:moveTo>
                    <a:pt x="304" y="486"/>
                  </a:moveTo>
                  <a:cubicBezTo>
                    <a:pt x="279" y="486"/>
                    <a:pt x="253" y="481"/>
                    <a:pt x="230" y="472"/>
                  </a:cubicBezTo>
                  <a:cubicBezTo>
                    <a:pt x="328" y="324"/>
                    <a:pt x="328" y="324"/>
                    <a:pt x="328" y="324"/>
                  </a:cubicBezTo>
                  <a:cubicBezTo>
                    <a:pt x="502" y="295"/>
                    <a:pt x="502" y="295"/>
                    <a:pt x="502" y="295"/>
                  </a:cubicBezTo>
                  <a:cubicBezTo>
                    <a:pt x="498" y="402"/>
                    <a:pt x="411" y="486"/>
                    <a:pt x="304" y="4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8" name="Freeform 158"/>
            <p:cNvSpPr>
              <a:spLocks noEditPoints="1"/>
            </p:cNvSpPr>
            <p:nvPr/>
          </p:nvSpPr>
          <p:spPr bwMode="auto">
            <a:xfrm>
              <a:off x="8175625" y="6184901"/>
              <a:ext cx="366712" cy="166688"/>
            </a:xfrm>
            <a:custGeom>
              <a:avLst/>
              <a:gdLst>
                <a:gd name="T0" fmla="*/ 1191 w 1230"/>
                <a:gd name="T1" fmla="*/ 0 h 556"/>
                <a:gd name="T2" fmla="*/ 40 w 1230"/>
                <a:gd name="T3" fmla="*/ 0 h 556"/>
                <a:gd name="T4" fmla="*/ 0 w 1230"/>
                <a:gd name="T5" fmla="*/ 40 h 556"/>
                <a:gd name="T6" fmla="*/ 0 w 1230"/>
                <a:gd name="T7" fmla="*/ 516 h 556"/>
                <a:gd name="T8" fmla="*/ 40 w 1230"/>
                <a:gd name="T9" fmla="*/ 556 h 556"/>
                <a:gd name="T10" fmla="*/ 1191 w 1230"/>
                <a:gd name="T11" fmla="*/ 556 h 556"/>
                <a:gd name="T12" fmla="*/ 1230 w 1230"/>
                <a:gd name="T13" fmla="*/ 516 h 556"/>
                <a:gd name="T14" fmla="*/ 1230 w 1230"/>
                <a:gd name="T15" fmla="*/ 40 h 556"/>
                <a:gd name="T16" fmla="*/ 1191 w 1230"/>
                <a:gd name="T17" fmla="*/ 0 h 556"/>
                <a:gd name="T18" fmla="*/ 278 w 1230"/>
                <a:gd name="T19" fmla="*/ 476 h 556"/>
                <a:gd name="T20" fmla="*/ 80 w 1230"/>
                <a:gd name="T21" fmla="*/ 476 h 556"/>
                <a:gd name="T22" fmla="*/ 80 w 1230"/>
                <a:gd name="T23" fmla="*/ 238 h 556"/>
                <a:gd name="T24" fmla="*/ 278 w 1230"/>
                <a:gd name="T25" fmla="*/ 238 h 556"/>
                <a:gd name="T26" fmla="*/ 278 w 1230"/>
                <a:gd name="T27" fmla="*/ 476 h 556"/>
                <a:gd name="T28" fmla="*/ 278 w 1230"/>
                <a:gd name="T29" fmla="*/ 159 h 556"/>
                <a:gd name="T30" fmla="*/ 80 w 1230"/>
                <a:gd name="T31" fmla="*/ 159 h 556"/>
                <a:gd name="T32" fmla="*/ 80 w 1230"/>
                <a:gd name="T33" fmla="*/ 80 h 556"/>
                <a:gd name="T34" fmla="*/ 278 w 1230"/>
                <a:gd name="T35" fmla="*/ 80 h 556"/>
                <a:gd name="T36" fmla="*/ 278 w 1230"/>
                <a:gd name="T37" fmla="*/ 159 h 556"/>
                <a:gd name="T38" fmla="*/ 1151 w 1230"/>
                <a:gd name="T39" fmla="*/ 476 h 556"/>
                <a:gd name="T40" fmla="*/ 357 w 1230"/>
                <a:gd name="T41" fmla="*/ 476 h 556"/>
                <a:gd name="T42" fmla="*/ 357 w 1230"/>
                <a:gd name="T43" fmla="*/ 238 h 556"/>
                <a:gd name="T44" fmla="*/ 1151 w 1230"/>
                <a:gd name="T45" fmla="*/ 238 h 556"/>
                <a:gd name="T46" fmla="*/ 1151 w 1230"/>
                <a:gd name="T47" fmla="*/ 476 h 556"/>
                <a:gd name="T48" fmla="*/ 1151 w 1230"/>
                <a:gd name="T49" fmla="*/ 159 h 556"/>
                <a:gd name="T50" fmla="*/ 357 w 1230"/>
                <a:gd name="T51" fmla="*/ 159 h 556"/>
                <a:gd name="T52" fmla="*/ 357 w 1230"/>
                <a:gd name="T53" fmla="*/ 80 h 556"/>
                <a:gd name="T54" fmla="*/ 1151 w 1230"/>
                <a:gd name="T55" fmla="*/ 80 h 556"/>
                <a:gd name="T56" fmla="*/ 1151 w 1230"/>
                <a:gd name="T57" fmla="*/ 159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30" h="556">
                  <a:moveTo>
                    <a:pt x="1191" y="0"/>
                  </a:moveTo>
                  <a:cubicBezTo>
                    <a:pt x="40" y="0"/>
                    <a:pt x="40" y="0"/>
                    <a:pt x="40" y="0"/>
                  </a:cubicBezTo>
                  <a:cubicBezTo>
                    <a:pt x="18" y="0"/>
                    <a:pt x="0" y="18"/>
                    <a:pt x="0" y="40"/>
                  </a:cubicBezTo>
                  <a:cubicBezTo>
                    <a:pt x="0" y="516"/>
                    <a:pt x="0" y="516"/>
                    <a:pt x="0" y="516"/>
                  </a:cubicBezTo>
                  <a:cubicBezTo>
                    <a:pt x="0" y="538"/>
                    <a:pt x="18" y="556"/>
                    <a:pt x="40" y="556"/>
                  </a:cubicBezTo>
                  <a:cubicBezTo>
                    <a:pt x="1191" y="556"/>
                    <a:pt x="1191" y="556"/>
                    <a:pt x="1191" y="556"/>
                  </a:cubicBezTo>
                  <a:cubicBezTo>
                    <a:pt x="1213" y="556"/>
                    <a:pt x="1230" y="538"/>
                    <a:pt x="1230" y="516"/>
                  </a:cubicBezTo>
                  <a:cubicBezTo>
                    <a:pt x="1230" y="40"/>
                    <a:pt x="1230" y="40"/>
                    <a:pt x="1230" y="40"/>
                  </a:cubicBezTo>
                  <a:cubicBezTo>
                    <a:pt x="1230" y="18"/>
                    <a:pt x="1213" y="0"/>
                    <a:pt x="1191" y="0"/>
                  </a:cubicBezTo>
                  <a:close/>
                  <a:moveTo>
                    <a:pt x="278" y="476"/>
                  </a:moveTo>
                  <a:cubicBezTo>
                    <a:pt x="80" y="476"/>
                    <a:pt x="80" y="476"/>
                    <a:pt x="80" y="476"/>
                  </a:cubicBezTo>
                  <a:cubicBezTo>
                    <a:pt x="80" y="238"/>
                    <a:pt x="80" y="238"/>
                    <a:pt x="80" y="238"/>
                  </a:cubicBezTo>
                  <a:cubicBezTo>
                    <a:pt x="278" y="238"/>
                    <a:pt x="278" y="238"/>
                    <a:pt x="278" y="238"/>
                  </a:cubicBezTo>
                  <a:lnTo>
                    <a:pt x="278" y="476"/>
                  </a:lnTo>
                  <a:close/>
                  <a:moveTo>
                    <a:pt x="278" y="159"/>
                  </a:moveTo>
                  <a:cubicBezTo>
                    <a:pt x="80" y="159"/>
                    <a:pt x="80" y="159"/>
                    <a:pt x="80" y="159"/>
                  </a:cubicBezTo>
                  <a:cubicBezTo>
                    <a:pt x="80" y="80"/>
                    <a:pt x="80" y="80"/>
                    <a:pt x="80" y="80"/>
                  </a:cubicBezTo>
                  <a:cubicBezTo>
                    <a:pt x="278" y="80"/>
                    <a:pt x="278" y="80"/>
                    <a:pt x="278" y="80"/>
                  </a:cubicBezTo>
                  <a:lnTo>
                    <a:pt x="278" y="159"/>
                  </a:lnTo>
                  <a:close/>
                  <a:moveTo>
                    <a:pt x="1151" y="476"/>
                  </a:moveTo>
                  <a:cubicBezTo>
                    <a:pt x="357" y="476"/>
                    <a:pt x="357" y="476"/>
                    <a:pt x="357" y="476"/>
                  </a:cubicBezTo>
                  <a:cubicBezTo>
                    <a:pt x="357" y="238"/>
                    <a:pt x="357" y="238"/>
                    <a:pt x="357" y="238"/>
                  </a:cubicBezTo>
                  <a:cubicBezTo>
                    <a:pt x="1151" y="238"/>
                    <a:pt x="1151" y="238"/>
                    <a:pt x="1151" y="238"/>
                  </a:cubicBezTo>
                  <a:cubicBezTo>
                    <a:pt x="1151" y="476"/>
                    <a:pt x="1151" y="476"/>
                    <a:pt x="1151" y="476"/>
                  </a:cubicBezTo>
                  <a:close/>
                  <a:moveTo>
                    <a:pt x="1151" y="159"/>
                  </a:moveTo>
                  <a:cubicBezTo>
                    <a:pt x="357" y="159"/>
                    <a:pt x="357" y="159"/>
                    <a:pt x="357" y="159"/>
                  </a:cubicBezTo>
                  <a:cubicBezTo>
                    <a:pt x="357" y="80"/>
                    <a:pt x="357" y="80"/>
                    <a:pt x="357" y="80"/>
                  </a:cubicBezTo>
                  <a:cubicBezTo>
                    <a:pt x="1151" y="80"/>
                    <a:pt x="1151" y="80"/>
                    <a:pt x="1151" y="80"/>
                  </a:cubicBezTo>
                  <a:cubicBezTo>
                    <a:pt x="1151" y="159"/>
                    <a:pt x="1151" y="159"/>
                    <a:pt x="1151"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9" name="Freeform 159"/>
            <p:cNvSpPr>
              <a:spLocks/>
            </p:cNvSpPr>
            <p:nvPr/>
          </p:nvSpPr>
          <p:spPr bwMode="auto">
            <a:xfrm>
              <a:off x="8305800" y="6280151"/>
              <a:ext cx="47625" cy="23813"/>
            </a:xfrm>
            <a:custGeom>
              <a:avLst/>
              <a:gdLst>
                <a:gd name="T0" fmla="*/ 39 w 158"/>
                <a:gd name="T1" fmla="*/ 79 h 79"/>
                <a:gd name="T2" fmla="*/ 119 w 158"/>
                <a:gd name="T3" fmla="*/ 79 h 79"/>
                <a:gd name="T4" fmla="*/ 158 w 158"/>
                <a:gd name="T5" fmla="*/ 39 h 79"/>
                <a:gd name="T6" fmla="*/ 119 w 158"/>
                <a:gd name="T7" fmla="*/ 0 h 79"/>
                <a:gd name="T8" fmla="*/ 39 w 158"/>
                <a:gd name="T9" fmla="*/ 0 h 79"/>
                <a:gd name="T10" fmla="*/ 0 w 158"/>
                <a:gd name="T11" fmla="*/ 39 h 79"/>
                <a:gd name="T12" fmla="*/ 39 w 15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8" h="79">
                  <a:moveTo>
                    <a:pt x="39" y="79"/>
                  </a:moveTo>
                  <a:cubicBezTo>
                    <a:pt x="119" y="79"/>
                    <a:pt x="119" y="79"/>
                    <a:pt x="119" y="79"/>
                  </a:cubicBezTo>
                  <a:cubicBezTo>
                    <a:pt x="141" y="79"/>
                    <a:pt x="158" y="61"/>
                    <a:pt x="158" y="39"/>
                  </a:cubicBezTo>
                  <a:cubicBezTo>
                    <a:pt x="158" y="17"/>
                    <a:pt x="141" y="0"/>
                    <a:pt x="119"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0" name="Freeform 160"/>
            <p:cNvSpPr>
              <a:spLocks/>
            </p:cNvSpPr>
            <p:nvPr/>
          </p:nvSpPr>
          <p:spPr bwMode="auto">
            <a:xfrm>
              <a:off x="837723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1" name="Freeform 161"/>
            <p:cNvSpPr>
              <a:spLocks/>
            </p:cNvSpPr>
            <p:nvPr/>
          </p:nvSpPr>
          <p:spPr bwMode="auto">
            <a:xfrm>
              <a:off x="844708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02" name="Group 201"/>
          <p:cNvGrpSpPr/>
          <p:nvPr/>
        </p:nvGrpSpPr>
        <p:grpSpPr>
          <a:xfrm>
            <a:off x="3544420" y="1224178"/>
            <a:ext cx="532280" cy="534668"/>
            <a:chOff x="7031038" y="5875338"/>
            <a:chExt cx="708025" cy="711200"/>
          </a:xfrm>
          <a:solidFill>
            <a:schemeClr val="bg1"/>
          </a:solidFill>
        </p:grpSpPr>
        <p:sp>
          <p:nvSpPr>
            <p:cNvPr id="203" name="Freeform 151"/>
            <p:cNvSpPr>
              <a:spLocks noEditPoints="1"/>
            </p:cNvSpPr>
            <p:nvPr/>
          </p:nvSpPr>
          <p:spPr bwMode="auto">
            <a:xfrm>
              <a:off x="7031038" y="5875338"/>
              <a:ext cx="708025" cy="711200"/>
            </a:xfrm>
            <a:custGeom>
              <a:avLst/>
              <a:gdLst>
                <a:gd name="T0" fmla="*/ 1786 w 2382"/>
                <a:gd name="T1" fmla="*/ 52 h 2395"/>
                <a:gd name="T2" fmla="*/ 1006 w 2382"/>
                <a:gd name="T3" fmla="*/ 371 h 2395"/>
                <a:gd name="T4" fmla="*/ 0 w 2382"/>
                <a:gd name="T5" fmla="*/ 1879 h 2395"/>
                <a:gd name="T6" fmla="*/ 834 w 2382"/>
                <a:gd name="T7" fmla="*/ 2156 h 2395"/>
                <a:gd name="T8" fmla="*/ 516 w 2382"/>
                <a:gd name="T9" fmla="*/ 2355 h 2395"/>
                <a:gd name="T10" fmla="*/ 1866 w 2382"/>
                <a:gd name="T11" fmla="*/ 2355 h 2395"/>
                <a:gd name="T12" fmla="*/ 1548 w 2382"/>
                <a:gd name="T13" fmla="*/ 2156 h 2395"/>
                <a:gd name="T14" fmla="*/ 2382 w 2382"/>
                <a:gd name="T15" fmla="*/ 1879 h 2395"/>
                <a:gd name="T16" fmla="*/ 1707 w 2382"/>
                <a:gd name="T17" fmla="*/ 93 h 2395"/>
                <a:gd name="T18" fmla="*/ 1650 w 2382"/>
                <a:gd name="T19" fmla="*/ 396 h 2395"/>
                <a:gd name="T20" fmla="*/ 1707 w 2382"/>
                <a:gd name="T21" fmla="*/ 93 h 2395"/>
                <a:gd name="T22" fmla="*/ 908 w 2382"/>
                <a:gd name="T23" fmla="*/ 1167 h 2395"/>
                <a:gd name="T24" fmla="*/ 1542 w 2382"/>
                <a:gd name="T25" fmla="*/ 1328 h 2395"/>
                <a:gd name="T26" fmla="*/ 1686 w 2382"/>
                <a:gd name="T27" fmla="*/ 1240 h 2395"/>
                <a:gd name="T28" fmla="*/ 2024 w 2382"/>
                <a:gd name="T29" fmla="*/ 1423 h 2395"/>
                <a:gd name="T30" fmla="*/ 1943 w 2382"/>
                <a:gd name="T31" fmla="*/ 1571 h 2395"/>
                <a:gd name="T32" fmla="*/ 2124 w 2382"/>
                <a:gd name="T33" fmla="*/ 1482 h 2395"/>
                <a:gd name="T34" fmla="*/ 856 w 2382"/>
                <a:gd name="T35" fmla="*/ 1680 h 2395"/>
                <a:gd name="T36" fmla="*/ 1233 w 2382"/>
                <a:gd name="T37" fmla="*/ 1203 h 2395"/>
                <a:gd name="T38" fmla="*/ 1619 w 2382"/>
                <a:gd name="T39" fmla="*/ 1191 h 2395"/>
                <a:gd name="T40" fmla="*/ 384 w 2382"/>
                <a:gd name="T41" fmla="*/ 1240 h 2395"/>
                <a:gd name="T42" fmla="*/ 531 w 2382"/>
                <a:gd name="T43" fmla="*/ 1384 h 2395"/>
                <a:gd name="T44" fmla="*/ 461 w 2382"/>
                <a:gd name="T45" fmla="*/ 1428 h 2395"/>
                <a:gd name="T46" fmla="*/ 340 w 2382"/>
                <a:gd name="T47" fmla="*/ 1308 h 2395"/>
                <a:gd name="T48" fmla="*/ 138 w 2382"/>
                <a:gd name="T49" fmla="*/ 979 h 2395"/>
                <a:gd name="T50" fmla="*/ 383 w 2382"/>
                <a:gd name="T51" fmla="*/ 979 h 2395"/>
                <a:gd name="T52" fmla="*/ 851 w 2382"/>
                <a:gd name="T53" fmla="*/ 1223 h 2395"/>
                <a:gd name="T54" fmla="*/ 798 w 2382"/>
                <a:gd name="T55" fmla="*/ 1386 h 2395"/>
                <a:gd name="T56" fmla="*/ 1157 w 2382"/>
                <a:gd name="T57" fmla="*/ 1179 h 2395"/>
                <a:gd name="T58" fmla="*/ 798 w 2382"/>
                <a:gd name="T59" fmla="*/ 1626 h 2395"/>
                <a:gd name="T60" fmla="*/ 199 w 2382"/>
                <a:gd name="T61" fmla="*/ 450 h 2395"/>
                <a:gd name="T62" fmla="*/ 454 w 2382"/>
                <a:gd name="T63" fmla="*/ 570 h 2395"/>
                <a:gd name="T64" fmla="*/ 80 w 2382"/>
                <a:gd name="T65" fmla="*/ 569 h 2395"/>
                <a:gd name="T66" fmla="*/ 303 w 2382"/>
                <a:gd name="T67" fmla="*/ 1236 h 2395"/>
                <a:gd name="T68" fmla="*/ 189 w 2382"/>
                <a:gd name="T69" fmla="*/ 1570 h 2395"/>
                <a:gd name="T70" fmla="*/ 517 w 2382"/>
                <a:gd name="T71" fmla="*/ 1485 h 2395"/>
                <a:gd name="T72" fmla="*/ 719 w 2382"/>
                <a:gd name="T73" fmla="*/ 1680 h 2395"/>
                <a:gd name="T74" fmla="*/ 1786 w 2382"/>
                <a:gd name="T75" fmla="*/ 2236 h 2395"/>
                <a:gd name="T76" fmla="*/ 596 w 2382"/>
                <a:gd name="T77" fmla="*/ 2236 h 2395"/>
                <a:gd name="T78" fmla="*/ 913 w 2382"/>
                <a:gd name="T79" fmla="*/ 2077 h 2395"/>
                <a:gd name="T80" fmla="*/ 913 w 2382"/>
                <a:gd name="T81" fmla="*/ 2156 h 2395"/>
                <a:gd name="T82" fmla="*/ 199 w 2382"/>
                <a:gd name="T83" fmla="*/ 1998 h 2395"/>
                <a:gd name="T84" fmla="*/ 2302 w 2382"/>
                <a:gd name="T85" fmla="*/ 1760 h 2395"/>
                <a:gd name="T86" fmla="*/ 2124 w 2382"/>
                <a:gd name="T87" fmla="*/ 1402 h 2395"/>
                <a:gd name="T88" fmla="*/ 1690 w 2382"/>
                <a:gd name="T89" fmla="*/ 1149 h 2395"/>
                <a:gd name="T90" fmla="*/ 1275 w 2382"/>
                <a:gd name="T91" fmla="*/ 920 h 2395"/>
                <a:gd name="T92" fmla="*/ 2183 w 2382"/>
                <a:gd name="T93" fmla="*/ 450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2" h="2395">
                  <a:moveTo>
                    <a:pt x="2183" y="371"/>
                  </a:moveTo>
                  <a:cubicBezTo>
                    <a:pt x="1744" y="371"/>
                    <a:pt x="1744" y="371"/>
                    <a:pt x="1744" y="371"/>
                  </a:cubicBezTo>
                  <a:cubicBezTo>
                    <a:pt x="1774" y="267"/>
                    <a:pt x="1789" y="160"/>
                    <a:pt x="1786" y="52"/>
                  </a:cubicBezTo>
                  <a:cubicBezTo>
                    <a:pt x="1785" y="31"/>
                    <a:pt x="1768" y="15"/>
                    <a:pt x="1748" y="14"/>
                  </a:cubicBezTo>
                  <a:cubicBezTo>
                    <a:pt x="1733" y="13"/>
                    <a:pt x="1385" y="0"/>
                    <a:pt x="1210" y="171"/>
                  </a:cubicBezTo>
                  <a:cubicBezTo>
                    <a:pt x="1006" y="371"/>
                    <a:pt x="1006" y="371"/>
                    <a:pt x="1006" y="371"/>
                  </a:cubicBezTo>
                  <a:cubicBezTo>
                    <a:pt x="199" y="371"/>
                    <a:pt x="199" y="371"/>
                    <a:pt x="199" y="371"/>
                  </a:cubicBezTo>
                  <a:cubicBezTo>
                    <a:pt x="89" y="371"/>
                    <a:pt x="1" y="460"/>
                    <a:pt x="0" y="569"/>
                  </a:cubicBezTo>
                  <a:cubicBezTo>
                    <a:pt x="0" y="1879"/>
                    <a:pt x="0" y="1879"/>
                    <a:pt x="0" y="1879"/>
                  </a:cubicBezTo>
                  <a:cubicBezTo>
                    <a:pt x="1" y="1988"/>
                    <a:pt x="89" y="2077"/>
                    <a:pt x="199" y="2077"/>
                  </a:cubicBezTo>
                  <a:cubicBezTo>
                    <a:pt x="834" y="2077"/>
                    <a:pt x="834" y="2077"/>
                    <a:pt x="834" y="2077"/>
                  </a:cubicBezTo>
                  <a:cubicBezTo>
                    <a:pt x="834" y="2156"/>
                    <a:pt x="834" y="2156"/>
                    <a:pt x="834" y="2156"/>
                  </a:cubicBezTo>
                  <a:cubicBezTo>
                    <a:pt x="556" y="2156"/>
                    <a:pt x="556" y="2156"/>
                    <a:pt x="556" y="2156"/>
                  </a:cubicBezTo>
                  <a:cubicBezTo>
                    <a:pt x="534" y="2156"/>
                    <a:pt x="516" y="2174"/>
                    <a:pt x="516" y="2196"/>
                  </a:cubicBezTo>
                  <a:cubicBezTo>
                    <a:pt x="516" y="2355"/>
                    <a:pt x="516" y="2355"/>
                    <a:pt x="516" y="2355"/>
                  </a:cubicBezTo>
                  <a:cubicBezTo>
                    <a:pt x="516" y="2377"/>
                    <a:pt x="534" y="2395"/>
                    <a:pt x="556" y="2395"/>
                  </a:cubicBezTo>
                  <a:cubicBezTo>
                    <a:pt x="1826" y="2395"/>
                    <a:pt x="1826" y="2395"/>
                    <a:pt x="1826" y="2395"/>
                  </a:cubicBezTo>
                  <a:cubicBezTo>
                    <a:pt x="1848" y="2395"/>
                    <a:pt x="1866" y="2377"/>
                    <a:pt x="1866" y="2355"/>
                  </a:cubicBezTo>
                  <a:cubicBezTo>
                    <a:pt x="1866" y="2196"/>
                    <a:pt x="1866" y="2196"/>
                    <a:pt x="1866" y="2196"/>
                  </a:cubicBezTo>
                  <a:cubicBezTo>
                    <a:pt x="1866" y="2174"/>
                    <a:pt x="1848" y="2156"/>
                    <a:pt x="1826" y="2156"/>
                  </a:cubicBezTo>
                  <a:cubicBezTo>
                    <a:pt x="1548" y="2156"/>
                    <a:pt x="1548" y="2156"/>
                    <a:pt x="1548" y="2156"/>
                  </a:cubicBezTo>
                  <a:cubicBezTo>
                    <a:pt x="1548" y="2077"/>
                    <a:pt x="1548" y="2077"/>
                    <a:pt x="1548" y="2077"/>
                  </a:cubicBezTo>
                  <a:cubicBezTo>
                    <a:pt x="2183" y="2077"/>
                    <a:pt x="2183" y="2077"/>
                    <a:pt x="2183" y="2077"/>
                  </a:cubicBezTo>
                  <a:cubicBezTo>
                    <a:pt x="2293" y="2077"/>
                    <a:pt x="2381" y="1988"/>
                    <a:pt x="2382" y="1879"/>
                  </a:cubicBezTo>
                  <a:cubicBezTo>
                    <a:pt x="2382" y="569"/>
                    <a:pt x="2382" y="569"/>
                    <a:pt x="2382" y="569"/>
                  </a:cubicBezTo>
                  <a:cubicBezTo>
                    <a:pt x="2381" y="460"/>
                    <a:pt x="2293" y="371"/>
                    <a:pt x="2183" y="371"/>
                  </a:cubicBezTo>
                  <a:close/>
                  <a:moveTo>
                    <a:pt x="1707" y="93"/>
                  </a:moveTo>
                  <a:cubicBezTo>
                    <a:pt x="1706" y="196"/>
                    <a:pt x="1687" y="298"/>
                    <a:pt x="1651" y="394"/>
                  </a:cubicBezTo>
                  <a:cubicBezTo>
                    <a:pt x="1651" y="394"/>
                    <a:pt x="1651" y="394"/>
                    <a:pt x="1651" y="394"/>
                  </a:cubicBezTo>
                  <a:cubicBezTo>
                    <a:pt x="1651" y="395"/>
                    <a:pt x="1651" y="395"/>
                    <a:pt x="1650" y="396"/>
                  </a:cubicBezTo>
                  <a:cubicBezTo>
                    <a:pt x="1636" y="431"/>
                    <a:pt x="1617" y="463"/>
                    <a:pt x="1595" y="493"/>
                  </a:cubicBezTo>
                  <a:cubicBezTo>
                    <a:pt x="1296" y="202"/>
                    <a:pt x="1296" y="202"/>
                    <a:pt x="1296" y="202"/>
                  </a:cubicBezTo>
                  <a:cubicBezTo>
                    <a:pt x="1422" y="108"/>
                    <a:pt x="1623" y="95"/>
                    <a:pt x="1707" y="93"/>
                  </a:cubicBezTo>
                  <a:close/>
                  <a:moveTo>
                    <a:pt x="1237" y="255"/>
                  </a:moveTo>
                  <a:cubicBezTo>
                    <a:pt x="1540" y="551"/>
                    <a:pt x="1540" y="551"/>
                    <a:pt x="1540" y="551"/>
                  </a:cubicBezTo>
                  <a:cubicBezTo>
                    <a:pt x="908" y="1167"/>
                    <a:pt x="908" y="1167"/>
                    <a:pt x="908" y="1167"/>
                  </a:cubicBezTo>
                  <a:cubicBezTo>
                    <a:pt x="606" y="872"/>
                    <a:pt x="606" y="872"/>
                    <a:pt x="606" y="872"/>
                  </a:cubicBezTo>
                  <a:lnTo>
                    <a:pt x="1237" y="255"/>
                  </a:lnTo>
                  <a:close/>
                  <a:moveTo>
                    <a:pt x="1542" y="1328"/>
                  </a:moveTo>
                  <a:cubicBezTo>
                    <a:pt x="1550" y="1340"/>
                    <a:pt x="1563" y="1347"/>
                    <a:pt x="1578" y="1346"/>
                  </a:cubicBezTo>
                  <a:cubicBezTo>
                    <a:pt x="1592" y="1345"/>
                    <a:pt x="1604" y="1337"/>
                    <a:pt x="1611" y="1324"/>
                  </a:cubicBezTo>
                  <a:cubicBezTo>
                    <a:pt x="1628" y="1290"/>
                    <a:pt x="1654" y="1261"/>
                    <a:pt x="1686" y="1240"/>
                  </a:cubicBezTo>
                  <a:cubicBezTo>
                    <a:pt x="1753" y="1196"/>
                    <a:pt x="1839" y="1192"/>
                    <a:pt x="1909" y="1230"/>
                  </a:cubicBezTo>
                  <a:cubicBezTo>
                    <a:pt x="1980" y="1268"/>
                    <a:pt x="2024" y="1342"/>
                    <a:pt x="2024" y="1422"/>
                  </a:cubicBezTo>
                  <a:cubicBezTo>
                    <a:pt x="2024" y="1423"/>
                    <a:pt x="2024" y="1423"/>
                    <a:pt x="2024" y="1423"/>
                  </a:cubicBezTo>
                  <a:cubicBezTo>
                    <a:pt x="1981" y="1441"/>
                    <a:pt x="1944" y="1470"/>
                    <a:pt x="1916" y="1507"/>
                  </a:cubicBezTo>
                  <a:cubicBezTo>
                    <a:pt x="1907" y="1519"/>
                    <a:pt x="1906" y="1534"/>
                    <a:pt x="1911" y="1547"/>
                  </a:cubicBezTo>
                  <a:cubicBezTo>
                    <a:pt x="1917" y="1560"/>
                    <a:pt x="1929" y="1569"/>
                    <a:pt x="1943" y="1571"/>
                  </a:cubicBezTo>
                  <a:cubicBezTo>
                    <a:pt x="1957" y="1572"/>
                    <a:pt x="1971" y="1566"/>
                    <a:pt x="1980" y="1555"/>
                  </a:cubicBezTo>
                  <a:cubicBezTo>
                    <a:pt x="2003" y="1523"/>
                    <a:pt x="2036" y="1500"/>
                    <a:pt x="2073" y="1489"/>
                  </a:cubicBezTo>
                  <a:cubicBezTo>
                    <a:pt x="2090" y="1484"/>
                    <a:pt x="2107" y="1482"/>
                    <a:pt x="2124" y="1482"/>
                  </a:cubicBezTo>
                  <a:cubicBezTo>
                    <a:pt x="2175" y="1481"/>
                    <a:pt x="2223" y="1503"/>
                    <a:pt x="2257" y="1541"/>
                  </a:cubicBezTo>
                  <a:cubicBezTo>
                    <a:pt x="2291" y="1579"/>
                    <a:pt x="2307" y="1630"/>
                    <a:pt x="2301" y="1680"/>
                  </a:cubicBezTo>
                  <a:cubicBezTo>
                    <a:pt x="856" y="1680"/>
                    <a:pt x="856" y="1680"/>
                    <a:pt x="856" y="1680"/>
                  </a:cubicBezTo>
                  <a:cubicBezTo>
                    <a:pt x="1205" y="1339"/>
                    <a:pt x="1205" y="1339"/>
                    <a:pt x="1205" y="1339"/>
                  </a:cubicBezTo>
                  <a:cubicBezTo>
                    <a:pt x="1211" y="1333"/>
                    <a:pt x="1216" y="1325"/>
                    <a:pt x="1217" y="1316"/>
                  </a:cubicBezTo>
                  <a:cubicBezTo>
                    <a:pt x="1233" y="1203"/>
                    <a:pt x="1233" y="1203"/>
                    <a:pt x="1233" y="1203"/>
                  </a:cubicBezTo>
                  <a:cubicBezTo>
                    <a:pt x="1235" y="1200"/>
                    <a:pt x="1236" y="1198"/>
                    <a:pt x="1237" y="1196"/>
                  </a:cubicBezTo>
                  <a:cubicBezTo>
                    <a:pt x="1258" y="1108"/>
                    <a:pt x="1336" y="1046"/>
                    <a:pt x="1426" y="1045"/>
                  </a:cubicBezTo>
                  <a:cubicBezTo>
                    <a:pt x="1516" y="1044"/>
                    <a:pt x="1596" y="1104"/>
                    <a:pt x="1619" y="1191"/>
                  </a:cubicBezTo>
                  <a:cubicBezTo>
                    <a:pt x="1587" y="1218"/>
                    <a:pt x="1560" y="1251"/>
                    <a:pt x="1540" y="1288"/>
                  </a:cubicBezTo>
                  <a:cubicBezTo>
                    <a:pt x="1534" y="1301"/>
                    <a:pt x="1534" y="1316"/>
                    <a:pt x="1542" y="1328"/>
                  </a:cubicBezTo>
                  <a:close/>
                  <a:moveTo>
                    <a:pt x="384" y="1240"/>
                  </a:moveTo>
                  <a:cubicBezTo>
                    <a:pt x="421" y="1095"/>
                    <a:pt x="421" y="1095"/>
                    <a:pt x="421" y="1095"/>
                  </a:cubicBezTo>
                  <a:cubicBezTo>
                    <a:pt x="680" y="1348"/>
                    <a:pt x="680" y="1348"/>
                    <a:pt x="680" y="1348"/>
                  </a:cubicBezTo>
                  <a:cubicBezTo>
                    <a:pt x="531" y="1384"/>
                    <a:pt x="531" y="1384"/>
                    <a:pt x="531" y="1384"/>
                  </a:cubicBezTo>
                  <a:lnTo>
                    <a:pt x="384" y="1240"/>
                  </a:lnTo>
                  <a:close/>
                  <a:moveTo>
                    <a:pt x="462" y="1428"/>
                  </a:moveTo>
                  <a:cubicBezTo>
                    <a:pt x="462" y="1428"/>
                    <a:pt x="462" y="1428"/>
                    <a:pt x="461" y="1428"/>
                  </a:cubicBezTo>
                  <a:cubicBezTo>
                    <a:pt x="441" y="1448"/>
                    <a:pt x="356" y="1475"/>
                    <a:pt x="271" y="1494"/>
                  </a:cubicBezTo>
                  <a:cubicBezTo>
                    <a:pt x="290" y="1412"/>
                    <a:pt x="317" y="1330"/>
                    <a:pt x="337" y="1310"/>
                  </a:cubicBezTo>
                  <a:cubicBezTo>
                    <a:pt x="338" y="1309"/>
                    <a:pt x="339" y="1309"/>
                    <a:pt x="340" y="1308"/>
                  </a:cubicBezTo>
                  <a:lnTo>
                    <a:pt x="462" y="1428"/>
                  </a:lnTo>
                  <a:close/>
                  <a:moveTo>
                    <a:pt x="383" y="979"/>
                  </a:moveTo>
                  <a:cubicBezTo>
                    <a:pt x="138" y="979"/>
                    <a:pt x="138" y="979"/>
                    <a:pt x="138" y="979"/>
                  </a:cubicBezTo>
                  <a:cubicBezTo>
                    <a:pt x="478" y="646"/>
                    <a:pt x="478" y="646"/>
                    <a:pt x="478" y="646"/>
                  </a:cubicBezTo>
                  <a:cubicBezTo>
                    <a:pt x="764" y="607"/>
                    <a:pt x="764" y="607"/>
                    <a:pt x="764" y="607"/>
                  </a:cubicBezTo>
                  <a:lnTo>
                    <a:pt x="383" y="979"/>
                  </a:lnTo>
                  <a:close/>
                  <a:moveTo>
                    <a:pt x="456" y="1018"/>
                  </a:moveTo>
                  <a:cubicBezTo>
                    <a:pt x="549" y="928"/>
                    <a:pt x="549" y="928"/>
                    <a:pt x="549" y="928"/>
                  </a:cubicBezTo>
                  <a:cubicBezTo>
                    <a:pt x="851" y="1223"/>
                    <a:pt x="851" y="1223"/>
                    <a:pt x="851" y="1223"/>
                  </a:cubicBezTo>
                  <a:cubicBezTo>
                    <a:pt x="758" y="1314"/>
                    <a:pt x="758" y="1314"/>
                    <a:pt x="758" y="1314"/>
                  </a:cubicBezTo>
                  <a:lnTo>
                    <a:pt x="456" y="1018"/>
                  </a:lnTo>
                  <a:close/>
                  <a:moveTo>
                    <a:pt x="798" y="1386"/>
                  </a:moveTo>
                  <a:cubicBezTo>
                    <a:pt x="1181" y="1012"/>
                    <a:pt x="1181" y="1012"/>
                    <a:pt x="1181" y="1012"/>
                  </a:cubicBezTo>
                  <a:cubicBezTo>
                    <a:pt x="1157" y="1179"/>
                    <a:pt x="1157" y="1179"/>
                    <a:pt x="1157" y="1179"/>
                  </a:cubicBezTo>
                  <a:cubicBezTo>
                    <a:pt x="1157" y="1179"/>
                    <a:pt x="1157" y="1179"/>
                    <a:pt x="1157" y="1179"/>
                  </a:cubicBezTo>
                  <a:cubicBezTo>
                    <a:pt x="1157" y="1179"/>
                    <a:pt x="1157" y="1179"/>
                    <a:pt x="1157" y="1179"/>
                  </a:cubicBezTo>
                  <a:cubicBezTo>
                    <a:pt x="1140" y="1292"/>
                    <a:pt x="1140" y="1292"/>
                    <a:pt x="1140" y="1292"/>
                  </a:cubicBezTo>
                  <a:cubicBezTo>
                    <a:pt x="798" y="1626"/>
                    <a:pt x="798" y="1626"/>
                    <a:pt x="798" y="1626"/>
                  </a:cubicBezTo>
                  <a:cubicBezTo>
                    <a:pt x="798" y="1386"/>
                    <a:pt x="798" y="1386"/>
                    <a:pt x="798" y="1386"/>
                  </a:cubicBezTo>
                  <a:close/>
                  <a:moveTo>
                    <a:pt x="80" y="569"/>
                  </a:moveTo>
                  <a:cubicBezTo>
                    <a:pt x="80" y="503"/>
                    <a:pt x="133" y="450"/>
                    <a:pt x="199" y="450"/>
                  </a:cubicBezTo>
                  <a:cubicBezTo>
                    <a:pt x="924" y="450"/>
                    <a:pt x="924" y="450"/>
                    <a:pt x="924" y="450"/>
                  </a:cubicBezTo>
                  <a:cubicBezTo>
                    <a:pt x="860" y="513"/>
                    <a:pt x="860" y="513"/>
                    <a:pt x="860" y="513"/>
                  </a:cubicBezTo>
                  <a:cubicBezTo>
                    <a:pt x="454" y="570"/>
                    <a:pt x="454" y="570"/>
                    <a:pt x="454" y="570"/>
                  </a:cubicBezTo>
                  <a:cubicBezTo>
                    <a:pt x="445" y="571"/>
                    <a:pt x="438" y="575"/>
                    <a:pt x="431" y="581"/>
                  </a:cubicBezTo>
                  <a:cubicBezTo>
                    <a:pt x="80" y="924"/>
                    <a:pt x="80" y="924"/>
                    <a:pt x="80" y="924"/>
                  </a:cubicBezTo>
                  <a:cubicBezTo>
                    <a:pt x="80" y="569"/>
                    <a:pt x="80" y="569"/>
                    <a:pt x="80" y="569"/>
                  </a:cubicBezTo>
                  <a:close/>
                  <a:moveTo>
                    <a:pt x="80" y="1058"/>
                  </a:moveTo>
                  <a:cubicBezTo>
                    <a:pt x="348" y="1058"/>
                    <a:pt x="348" y="1058"/>
                    <a:pt x="348" y="1058"/>
                  </a:cubicBezTo>
                  <a:cubicBezTo>
                    <a:pt x="303" y="1236"/>
                    <a:pt x="303" y="1236"/>
                    <a:pt x="303" y="1236"/>
                  </a:cubicBezTo>
                  <a:cubicBezTo>
                    <a:pt x="295" y="1241"/>
                    <a:pt x="288" y="1247"/>
                    <a:pt x="282" y="1253"/>
                  </a:cubicBezTo>
                  <a:cubicBezTo>
                    <a:pt x="226" y="1308"/>
                    <a:pt x="188" y="1499"/>
                    <a:pt x="181" y="1537"/>
                  </a:cubicBezTo>
                  <a:cubicBezTo>
                    <a:pt x="179" y="1549"/>
                    <a:pt x="182" y="1561"/>
                    <a:pt x="189" y="1570"/>
                  </a:cubicBezTo>
                  <a:cubicBezTo>
                    <a:pt x="197" y="1579"/>
                    <a:pt x="208" y="1584"/>
                    <a:pt x="220" y="1584"/>
                  </a:cubicBezTo>
                  <a:cubicBezTo>
                    <a:pt x="222" y="1584"/>
                    <a:pt x="224" y="1584"/>
                    <a:pt x="227" y="1584"/>
                  </a:cubicBezTo>
                  <a:cubicBezTo>
                    <a:pt x="265" y="1577"/>
                    <a:pt x="461" y="1540"/>
                    <a:pt x="517" y="1485"/>
                  </a:cubicBezTo>
                  <a:cubicBezTo>
                    <a:pt x="523" y="1479"/>
                    <a:pt x="529" y="1472"/>
                    <a:pt x="534" y="1465"/>
                  </a:cubicBezTo>
                  <a:cubicBezTo>
                    <a:pt x="719" y="1420"/>
                    <a:pt x="719" y="1420"/>
                    <a:pt x="719" y="1420"/>
                  </a:cubicBezTo>
                  <a:cubicBezTo>
                    <a:pt x="719" y="1680"/>
                    <a:pt x="719" y="1680"/>
                    <a:pt x="719" y="1680"/>
                  </a:cubicBezTo>
                  <a:cubicBezTo>
                    <a:pt x="80" y="1680"/>
                    <a:pt x="80" y="1680"/>
                    <a:pt x="80" y="1680"/>
                  </a:cubicBezTo>
                  <a:lnTo>
                    <a:pt x="80" y="1058"/>
                  </a:lnTo>
                  <a:close/>
                  <a:moveTo>
                    <a:pt x="1786" y="2236"/>
                  </a:moveTo>
                  <a:cubicBezTo>
                    <a:pt x="1786" y="2315"/>
                    <a:pt x="1786" y="2315"/>
                    <a:pt x="1786" y="2315"/>
                  </a:cubicBezTo>
                  <a:cubicBezTo>
                    <a:pt x="596" y="2315"/>
                    <a:pt x="596" y="2315"/>
                    <a:pt x="596" y="2315"/>
                  </a:cubicBezTo>
                  <a:cubicBezTo>
                    <a:pt x="596" y="2236"/>
                    <a:pt x="596" y="2236"/>
                    <a:pt x="596" y="2236"/>
                  </a:cubicBezTo>
                  <a:lnTo>
                    <a:pt x="1786" y="2236"/>
                  </a:lnTo>
                  <a:close/>
                  <a:moveTo>
                    <a:pt x="913" y="2156"/>
                  </a:moveTo>
                  <a:cubicBezTo>
                    <a:pt x="913" y="2077"/>
                    <a:pt x="913" y="2077"/>
                    <a:pt x="913" y="2077"/>
                  </a:cubicBezTo>
                  <a:cubicBezTo>
                    <a:pt x="1469" y="2077"/>
                    <a:pt x="1469" y="2077"/>
                    <a:pt x="1469" y="2077"/>
                  </a:cubicBezTo>
                  <a:cubicBezTo>
                    <a:pt x="1469" y="2156"/>
                    <a:pt x="1469" y="2156"/>
                    <a:pt x="1469" y="2156"/>
                  </a:cubicBezTo>
                  <a:lnTo>
                    <a:pt x="913" y="2156"/>
                  </a:lnTo>
                  <a:close/>
                  <a:moveTo>
                    <a:pt x="2302" y="1879"/>
                  </a:moveTo>
                  <a:cubicBezTo>
                    <a:pt x="2302" y="1944"/>
                    <a:pt x="2249" y="1998"/>
                    <a:pt x="2183" y="1998"/>
                  </a:cubicBezTo>
                  <a:cubicBezTo>
                    <a:pt x="199" y="1998"/>
                    <a:pt x="199" y="1998"/>
                    <a:pt x="199" y="1998"/>
                  </a:cubicBezTo>
                  <a:cubicBezTo>
                    <a:pt x="133" y="1998"/>
                    <a:pt x="80" y="1944"/>
                    <a:pt x="80" y="1879"/>
                  </a:cubicBezTo>
                  <a:cubicBezTo>
                    <a:pt x="80" y="1760"/>
                    <a:pt x="80" y="1760"/>
                    <a:pt x="80" y="1760"/>
                  </a:cubicBezTo>
                  <a:cubicBezTo>
                    <a:pt x="2302" y="1760"/>
                    <a:pt x="2302" y="1760"/>
                    <a:pt x="2302" y="1760"/>
                  </a:cubicBezTo>
                  <a:cubicBezTo>
                    <a:pt x="2302" y="1879"/>
                    <a:pt x="2302" y="1879"/>
                    <a:pt x="2302" y="1879"/>
                  </a:cubicBezTo>
                  <a:close/>
                  <a:moveTo>
                    <a:pt x="2302" y="1475"/>
                  </a:moveTo>
                  <a:cubicBezTo>
                    <a:pt x="2254" y="1428"/>
                    <a:pt x="2190" y="1402"/>
                    <a:pt x="2124" y="1402"/>
                  </a:cubicBezTo>
                  <a:cubicBezTo>
                    <a:pt x="2117" y="1402"/>
                    <a:pt x="2110" y="1403"/>
                    <a:pt x="2103" y="1404"/>
                  </a:cubicBezTo>
                  <a:cubicBezTo>
                    <a:pt x="2097" y="1307"/>
                    <a:pt x="2045" y="1220"/>
                    <a:pt x="1963" y="1169"/>
                  </a:cubicBezTo>
                  <a:cubicBezTo>
                    <a:pt x="1880" y="1118"/>
                    <a:pt x="1779" y="1111"/>
                    <a:pt x="1690" y="1149"/>
                  </a:cubicBezTo>
                  <a:cubicBezTo>
                    <a:pt x="1660" y="1066"/>
                    <a:pt x="1592" y="1002"/>
                    <a:pt x="1507" y="977"/>
                  </a:cubicBezTo>
                  <a:cubicBezTo>
                    <a:pt x="1421" y="952"/>
                    <a:pt x="1330" y="970"/>
                    <a:pt x="1260" y="1024"/>
                  </a:cubicBezTo>
                  <a:cubicBezTo>
                    <a:pt x="1275" y="920"/>
                    <a:pt x="1275" y="920"/>
                    <a:pt x="1275" y="920"/>
                  </a:cubicBezTo>
                  <a:cubicBezTo>
                    <a:pt x="1624" y="579"/>
                    <a:pt x="1624" y="579"/>
                    <a:pt x="1624" y="579"/>
                  </a:cubicBezTo>
                  <a:cubicBezTo>
                    <a:pt x="1661" y="542"/>
                    <a:pt x="1691" y="498"/>
                    <a:pt x="1713" y="450"/>
                  </a:cubicBezTo>
                  <a:cubicBezTo>
                    <a:pt x="2183" y="450"/>
                    <a:pt x="2183" y="450"/>
                    <a:pt x="2183" y="450"/>
                  </a:cubicBezTo>
                  <a:cubicBezTo>
                    <a:pt x="2249" y="450"/>
                    <a:pt x="2302" y="503"/>
                    <a:pt x="2302" y="569"/>
                  </a:cubicBezTo>
                  <a:lnTo>
                    <a:pt x="2302" y="14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4" name="Freeform 152"/>
            <p:cNvSpPr>
              <a:spLocks noEditPoints="1"/>
            </p:cNvSpPr>
            <p:nvPr/>
          </p:nvSpPr>
          <p:spPr bwMode="auto">
            <a:xfrm>
              <a:off x="7313613" y="6019801"/>
              <a:ext cx="98425" cy="106363"/>
            </a:xfrm>
            <a:custGeom>
              <a:avLst/>
              <a:gdLst>
                <a:gd name="T0" fmla="*/ 49 w 333"/>
                <a:gd name="T1" fmla="*/ 296 h 359"/>
                <a:gd name="T2" fmla="*/ 284 w 333"/>
                <a:gd name="T3" fmla="*/ 296 h 359"/>
                <a:gd name="T4" fmla="*/ 333 w 333"/>
                <a:gd name="T5" fmla="*/ 179 h 359"/>
                <a:gd name="T6" fmla="*/ 284 w 333"/>
                <a:gd name="T7" fmla="*/ 63 h 359"/>
                <a:gd name="T8" fmla="*/ 49 w 333"/>
                <a:gd name="T9" fmla="*/ 63 h 359"/>
                <a:gd name="T10" fmla="*/ 0 w 333"/>
                <a:gd name="T11" fmla="*/ 179 h 359"/>
                <a:gd name="T12" fmla="*/ 49 w 333"/>
                <a:gd name="T13" fmla="*/ 296 h 359"/>
                <a:gd name="T14" fmla="*/ 105 w 333"/>
                <a:gd name="T15" fmla="*/ 120 h 359"/>
                <a:gd name="T16" fmla="*/ 229 w 333"/>
                <a:gd name="T17" fmla="*/ 120 h 359"/>
                <a:gd name="T18" fmla="*/ 254 w 333"/>
                <a:gd name="T19" fmla="*/ 179 h 359"/>
                <a:gd name="T20" fmla="*/ 229 w 333"/>
                <a:gd name="T21" fmla="*/ 239 h 359"/>
                <a:gd name="T22" fmla="*/ 105 w 333"/>
                <a:gd name="T23" fmla="*/ 239 h 359"/>
                <a:gd name="T24" fmla="*/ 79 w 333"/>
                <a:gd name="T25" fmla="*/ 179 h 359"/>
                <a:gd name="T26" fmla="*/ 105 w 333"/>
                <a:gd name="T27" fmla="*/ 12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359">
                  <a:moveTo>
                    <a:pt x="49" y="296"/>
                  </a:moveTo>
                  <a:cubicBezTo>
                    <a:pt x="115" y="359"/>
                    <a:pt x="219" y="359"/>
                    <a:pt x="284" y="296"/>
                  </a:cubicBezTo>
                  <a:cubicBezTo>
                    <a:pt x="316" y="265"/>
                    <a:pt x="333" y="223"/>
                    <a:pt x="333" y="179"/>
                  </a:cubicBezTo>
                  <a:cubicBezTo>
                    <a:pt x="333" y="136"/>
                    <a:pt x="316" y="94"/>
                    <a:pt x="284" y="63"/>
                  </a:cubicBezTo>
                  <a:cubicBezTo>
                    <a:pt x="219" y="0"/>
                    <a:pt x="115" y="0"/>
                    <a:pt x="49" y="63"/>
                  </a:cubicBezTo>
                  <a:cubicBezTo>
                    <a:pt x="18" y="94"/>
                    <a:pt x="0" y="136"/>
                    <a:pt x="0" y="179"/>
                  </a:cubicBezTo>
                  <a:cubicBezTo>
                    <a:pt x="0" y="223"/>
                    <a:pt x="18" y="265"/>
                    <a:pt x="49" y="296"/>
                  </a:cubicBezTo>
                  <a:close/>
                  <a:moveTo>
                    <a:pt x="105" y="120"/>
                  </a:moveTo>
                  <a:cubicBezTo>
                    <a:pt x="139" y="87"/>
                    <a:pt x="194" y="87"/>
                    <a:pt x="229" y="120"/>
                  </a:cubicBezTo>
                  <a:cubicBezTo>
                    <a:pt x="245" y="136"/>
                    <a:pt x="254" y="157"/>
                    <a:pt x="254" y="179"/>
                  </a:cubicBezTo>
                  <a:cubicBezTo>
                    <a:pt x="254" y="202"/>
                    <a:pt x="245" y="223"/>
                    <a:pt x="229" y="239"/>
                  </a:cubicBezTo>
                  <a:cubicBezTo>
                    <a:pt x="194" y="272"/>
                    <a:pt x="139" y="272"/>
                    <a:pt x="105" y="239"/>
                  </a:cubicBezTo>
                  <a:cubicBezTo>
                    <a:pt x="88" y="223"/>
                    <a:pt x="79" y="202"/>
                    <a:pt x="79" y="179"/>
                  </a:cubicBezTo>
                  <a:cubicBezTo>
                    <a:pt x="79" y="157"/>
                    <a:pt x="88" y="136"/>
                    <a:pt x="105"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17" name="Rectangle 216"/>
          <p:cNvSpPr/>
          <p:nvPr/>
        </p:nvSpPr>
        <p:spPr>
          <a:xfrm flipH="1">
            <a:off x="7674735" y="2307122"/>
            <a:ext cx="1408908" cy="246221"/>
          </a:xfrm>
          <a:prstGeom prst="rect">
            <a:avLst/>
          </a:prstGeom>
        </p:spPr>
        <p:txBody>
          <a:bodyPr wrap="square" anchor="ctr">
            <a:spAutoFit/>
          </a:bodyPr>
          <a:lstStyle/>
          <a:p>
            <a:pPr algn="ctr" defTabSz="1714457"/>
            <a:r>
              <a:rPr lang="en-US" sz="1000" b="1" dirty="0">
                <a:solidFill>
                  <a:schemeClr val="bg1"/>
                </a:solidFill>
              </a:rPr>
              <a:t>Placeholder Text</a:t>
            </a:r>
          </a:p>
        </p:txBody>
      </p:sp>
      <p:sp>
        <p:nvSpPr>
          <p:cNvPr id="218" name="Rectangle 217"/>
          <p:cNvSpPr/>
          <p:nvPr/>
        </p:nvSpPr>
        <p:spPr>
          <a:xfrm>
            <a:off x="7946063" y="1712200"/>
            <a:ext cx="866252" cy="584775"/>
          </a:xfrm>
          <a:prstGeom prst="rect">
            <a:avLst/>
          </a:prstGeom>
        </p:spPr>
        <p:txBody>
          <a:bodyPr wrap="square" anchor="ctr">
            <a:spAutoFit/>
          </a:bodyPr>
          <a:lstStyle/>
          <a:p>
            <a:pPr algn="ctr"/>
            <a:r>
              <a:rPr lang="en-US" sz="3200" b="1" dirty="0">
                <a:solidFill>
                  <a:schemeClr val="bg1"/>
                </a:solidFill>
              </a:rPr>
              <a:t>0</a:t>
            </a:r>
            <a:r>
              <a:rPr lang="ar-SA" sz="3200" b="1" dirty="0">
                <a:solidFill>
                  <a:schemeClr val="bg1"/>
                </a:solidFill>
              </a:rPr>
              <a:t>6</a:t>
            </a:r>
            <a:endParaRPr lang="en-US" sz="3200" b="1" dirty="0">
              <a:solidFill>
                <a:schemeClr val="bg1"/>
              </a:solidFill>
            </a:endParaRPr>
          </a:p>
        </p:txBody>
      </p:sp>
      <p:sp>
        <p:nvSpPr>
          <p:cNvPr id="224" name="Rectangle 223"/>
          <p:cNvSpPr/>
          <p:nvPr/>
        </p:nvSpPr>
        <p:spPr>
          <a:xfrm flipH="1">
            <a:off x="6151859" y="2307122"/>
            <a:ext cx="1408908" cy="246221"/>
          </a:xfrm>
          <a:prstGeom prst="rect">
            <a:avLst/>
          </a:prstGeom>
        </p:spPr>
        <p:txBody>
          <a:bodyPr wrap="square" anchor="ctr">
            <a:spAutoFit/>
          </a:bodyPr>
          <a:lstStyle/>
          <a:p>
            <a:pPr algn="ctr" defTabSz="1714457"/>
            <a:r>
              <a:rPr lang="en-US" sz="1000" b="1" dirty="0">
                <a:solidFill>
                  <a:schemeClr val="bg1"/>
                </a:solidFill>
              </a:rPr>
              <a:t>Placeholder Text</a:t>
            </a:r>
          </a:p>
        </p:txBody>
      </p:sp>
      <p:sp>
        <p:nvSpPr>
          <p:cNvPr id="225" name="Rectangle 224"/>
          <p:cNvSpPr/>
          <p:nvPr/>
        </p:nvSpPr>
        <p:spPr>
          <a:xfrm>
            <a:off x="6423187" y="1712200"/>
            <a:ext cx="866252" cy="584775"/>
          </a:xfrm>
          <a:prstGeom prst="rect">
            <a:avLst/>
          </a:prstGeom>
        </p:spPr>
        <p:txBody>
          <a:bodyPr wrap="square" anchor="ctr">
            <a:spAutoFit/>
          </a:bodyPr>
          <a:lstStyle/>
          <a:p>
            <a:pPr algn="ctr"/>
            <a:r>
              <a:rPr lang="en-US" sz="3200" b="1" dirty="0">
                <a:solidFill>
                  <a:schemeClr val="bg1"/>
                </a:solidFill>
              </a:rPr>
              <a:t>0</a:t>
            </a:r>
            <a:r>
              <a:rPr lang="ar-SA" sz="3200" b="1" dirty="0">
                <a:solidFill>
                  <a:schemeClr val="bg1"/>
                </a:solidFill>
              </a:rPr>
              <a:t>5</a:t>
            </a:r>
            <a:endParaRPr lang="en-US" sz="3200" b="1" dirty="0">
              <a:solidFill>
                <a:schemeClr val="bg1"/>
              </a:solidFill>
            </a:endParaRPr>
          </a:p>
        </p:txBody>
      </p:sp>
      <p:sp>
        <p:nvSpPr>
          <p:cNvPr id="231" name="Rectangle 230"/>
          <p:cNvSpPr/>
          <p:nvPr/>
        </p:nvSpPr>
        <p:spPr>
          <a:xfrm flipH="1">
            <a:off x="4628983" y="2307122"/>
            <a:ext cx="1408908" cy="246221"/>
          </a:xfrm>
          <a:prstGeom prst="rect">
            <a:avLst/>
          </a:prstGeom>
        </p:spPr>
        <p:txBody>
          <a:bodyPr wrap="square" anchor="ctr">
            <a:spAutoFit/>
          </a:bodyPr>
          <a:lstStyle/>
          <a:p>
            <a:pPr algn="ctr" defTabSz="1714457"/>
            <a:r>
              <a:rPr lang="en-US" sz="1000" b="1" dirty="0">
                <a:solidFill>
                  <a:schemeClr val="bg1"/>
                </a:solidFill>
              </a:rPr>
              <a:t>Placeholder Text</a:t>
            </a:r>
          </a:p>
        </p:txBody>
      </p:sp>
      <p:sp>
        <p:nvSpPr>
          <p:cNvPr id="232" name="Rectangle 231"/>
          <p:cNvSpPr/>
          <p:nvPr/>
        </p:nvSpPr>
        <p:spPr>
          <a:xfrm>
            <a:off x="4900311" y="1712200"/>
            <a:ext cx="866252" cy="584775"/>
          </a:xfrm>
          <a:prstGeom prst="rect">
            <a:avLst/>
          </a:prstGeom>
        </p:spPr>
        <p:txBody>
          <a:bodyPr wrap="square" anchor="ctr">
            <a:spAutoFit/>
          </a:bodyPr>
          <a:lstStyle/>
          <a:p>
            <a:pPr algn="ctr"/>
            <a:r>
              <a:rPr lang="en-US" sz="3200" b="1" dirty="0">
                <a:solidFill>
                  <a:schemeClr val="bg1"/>
                </a:solidFill>
              </a:rPr>
              <a:t>0</a:t>
            </a:r>
            <a:r>
              <a:rPr lang="ar-SA" sz="3200" b="1" dirty="0">
                <a:solidFill>
                  <a:schemeClr val="bg1"/>
                </a:solidFill>
              </a:rPr>
              <a:t>4</a:t>
            </a:r>
            <a:endParaRPr lang="en-US" sz="3200" b="1" dirty="0">
              <a:solidFill>
                <a:schemeClr val="bg1"/>
              </a:solidFill>
            </a:endParaRPr>
          </a:p>
        </p:txBody>
      </p:sp>
      <p:sp>
        <p:nvSpPr>
          <p:cNvPr id="238" name="Rectangle 237"/>
          <p:cNvSpPr/>
          <p:nvPr/>
        </p:nvSpPr>
        <p:spPr>
          <a:xfrm flipH="1">
            <a:off x="3106107" y="2307122"/>
            <a:ext cx="1408908" cy="246221"/>
          </a:xfrm>
          <a:prstGeom prst="rect">
            <a:avLst/>
          </a:prstGeom>
        </p:spPr>
        <p:txBody>
          <a:bodyPr wrap="square" anchor="ctr">
            <a:spAutoFit/>
          </a:bodyPr>
          <a:lstStyle/>
          <a:p>
            <a:pPr algn="ctr" defTabSz="1714457"/>
            <a:r>
              <a:rPr lang="en-US" sz="1000" b="1" dirty="0">
                <a:solidFill>
                  <a:schemeClr val="bg1"/>
                </a:solidFill>
              </a:rPr>
              <a:t>Placeholder Text</a:t>
            </a:r>
          </a:p>
        </p:txBody>
      </p:sp>
      <p:sp>
        <p:nvSpPr>
          <p:cNvPr id="239" name="Rectangle 238"/>
          <p:cNvSpPr/>
          <p:nvPr/>
        </p:nvSpPr>
        <p:spPr>
          <a:xfrm>
            <a:off x="3377435" y="1712200"/>
            <a:ext cx="866252" cy="584775"/>
          </a:xfrm>
          <a:prstGeom prst="rect">
            <a:avLst/>
          </a:prstGeom>
        </p:spPr>
        <p:txBody>
          <a:bodyPr wrap="square" anchor="ctr">
            <a:spAutoFit/>
          </a:bodyPr>
          <a:lstStyle/>
          <a:p>
            <a:pPr algn="ctr"/>
            <a:r>
              <a:rPr lang="en-US" sz="3200" b="1" dirty="0">
                <a:solidFill>
                  <a:schemeClr val="bg1"/>
                </a:solidFill>
              </a:rPr>
              <a:t>0</a:t>
            </a:r>
            <a:r>
              <a:rPr lang="ar-SA" sz="3200" b="1" dirty="0">
                <a:solidFill>
                  <a:schemeClr val="bg1"/>
                </a:solidFill>
              </a:rPr>
              <a:t>3</a:t>
            </a:r>
            <a:endParaRPr lang="en-US" sz="3200" b="1" dirty="0">
              <a:solidFill>
                <a:schemeClr val="bg1"/>
              </a:solidFill>
            </a:endParaRPr>
          </a:p>
        </p:txBody>
      </p:sp>
      <p:sp>
        <p:nvSpPr>
          <p:cNvPr id="245" name="Rectangle 244"/>
          <p:cNvSpPr/>
          <p:nvPr/>
        </p:nvSpPr>
        <p:spPr>
          <a:xfrm flipH="1">
            <a:off x="1583231" y="2307122"/>
            <a:ext cx="1408908" cy="246221"/>
          </a:xfrm>
          <a:prstGeom prst="rect">
            <a:avLst/>
          </a:prstGeom>
        </p:spPr>
        <p:txBody>
          <a:bodyPr wrap="square" anchor="ctr">
            <a:spAutoFit/>
          </a:bodyPr>
          <a:lstStyle/>
          <a:p>
            <a:pPr algn="ctr" defTabSz="1714457"/>
            <a:r>
              <a:rPr lang="en-US" sz="1000" b="1" dirty="0">
                <a:solidFill>
                  <a:schemeClr val="bg1"/>
                </a:solidFill>
              </a:rPr>
              <a:t>Placeholder Text</a:t>
            </a:r>
          </a:p>
        </p:txBody>
      </p:sp>
      <p:sp>
        <p:nvSpPr>
          <p:cNvPr id="246" name="Rectangle 245"/>
          <p:cNvSpPr/>
          <p:nvPr/>
        </p:nvSpPr>
        <p:spPr>
          <a:xfrm>
            <a:off x="1854559" y="1712200"/>
            <a:ext cx="866252" cy="584775"/>
          </a:xfrm>
          <a:prstGeom prst="rect">
            <a:avLst/>
          </a:prstGeom>
        </p:spPr>
        <p:txBody>
          <a:bodyPr wrap="square" anchor="ctr">
            <a:spAutoFit/>
          </a:bodyPr>
          <a:lstStyle/>
          <a:p>
            <a:pPr algn="ctr"/>
            <a:r>
              <a:rPr lang="en-US" sz="3200" b="1" dirty="0">
                <a:solidFill>
                  <a:schemeClr val="bg1"/>
                </a:solidFill>
              </a:rPr>
              <a:t>02</a:t>
            </a:r>
          </a:p>
        </p:txBody>
      </p:sp>
      <p:grpSp>
        <p:nvGrpSpPr>
          <p:cNvPr id="247" name="Group 246"/>
          <p:cNvGrpSpPr/>
          <p:nvPr/>
        </p:nvGrpSpPr>
        <p:grpSpPr>
          <a:xfrm>
            <a:off x="2104469" y="1278799"/>
            <a:ext cx="364494" cy="425426"/>
            <a:chOff x="641350" y="4645025"/>
            <a:chExt cx="522288" cy="609600"/>
          </a:xfrm>
          <a:solidFill>
            <a:schemeClr val="bg1"/>
          </a:solidFill>
        </p:grpSpPr>
        <p:sp>
          <p:nvSpPr>
            <p:cNvPr id="248" name="Freeform 31"/>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9" name="Freeform 32"/>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0" name="Freeform 33"/>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1" name="Freeform 34"/>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2" name="Freeform 35"/>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3" name="Freeform 36"/>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4" name="Freeform 37"/>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5" name="Freeform 38"/>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62" name="Oval 261"/>
          <p:cNvSpPr/>
          <p:nvPr/>
        </p:nvSpPr>
        <p:spPr bwMode="auto">
          <a:xfrm>
            <a:off x="641955" y="3240939"/>
            <a:ext cx="245708" cy="245708"/>
          </a:xfrm>
          <a:prstGeom prst="ellipse">
            <a:avLst/>
          </a:prstGeom>
          <a:noFill/>
          <a:ln w="57150">
            <a:solidFill>
              <a:schemeClr val="accent1"/>
            </a:solidFill>
            <a:round/>
            <a:headEnd/>
            <a:tailEnd/>
          </a:ln>
          <a:effectLst>
            <a:outerShdw blurRad="63500" sx="102000" sy="102000" algn="ctr" rotWithShape="0">
              <a:prstClr val="black">
                <a:alpha val="28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263" name="Oval 262"/>
          <p:cNvSpPr/>
          <p:nvPr/>
        </p:nvSpPr>
        <p:spPr bwMode="auto">
          <a:xfrm>
            <a:off x="8256335" y="3240939"/>
            <a:ext cx="245708" cy="245708"/>
          </a:xfrm>
          <a:prstGeom prst="ellipse">
            <a:avLst/>
          </a:prstGeom>
          <a:noFill/>
          <a:ln w="57150">
            <a:solidFill>
              <a:schemeClr val="accent6"/>
            </a:solidFill>
            <a:round/>
            <a:headEnd/>
            <a:tailEnd/>
          </a:ln>
          <a:effectLst>
            <a:outerShdw blurRad="63500" sx="102000" sy="102000" algn="ctr" rotWithShape="0">
              <a:prstClr val="black">
                <a:alpha val="28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264" name="Oval 263"/>
          <p:cNvSpPr/>
          <p:nvPr/>
        </p:nvSpPr>
        <p:spPr bwMode="auto">
          <a:xfrm>
            <a:off x="6733459" y="3240939"/>
            <a:ext cx="245708" cy="245708"/>
          </a:xfrm>
          <a:prstGeom prst="ellipse">
            <a:avLst/>
          </a:prstGeom>
          <a:noFill/>
          <a:ln w="57150">
            <a:solidFill>
              <a:schemeClr val="accent5"/>
            </a:solidFill>
            <a:round/>
            <a:headEnd/>
            <a:tailEnd/>
          </a:ln>
          <a:effectLst>
            <a:outerShdw blurRad="63500" sx="102000" sy="102000" algn="ctr" rotWithShape="0">
              <a:prstClr val="black">
                <a:alpha val="28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265" name="Oval 264"/>
          <p:cNvSpPr/>
          <p:nvPr/>
        </p:nvSpPr>
        <p:spPr bwMode="auto">
          <a:xfrm>
            <a:off x="5210583" y="3240939"/>
            <a:ext cx="245708" cy="245708"/>
          </a:xfrm>
          <a:prstGeom prst="ellipse">
            <a:avLst/>
          </a:prstGeom>
          <a:noFill/>
          <a:ln w="57150">
            <a:solidFill>
              <a:schemeClr val="accent4"/>
            </a:solidFill>
            <a:round/>
            <a:headEnd/>
            <a:tailEnd/>
          </a:ln>
          <a:effectLst>
            <a:outerShdw blurRad="63500" sx="102000" sy="102000" algn="ctr" rotWithShape="0">
              <a:prstClr val="black">
                <a:alpha val="28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266" name="Oval 265"/>
          <p:cNvSpPr/>
          <p:nvPr/>
        </p:nvSpPr>
        <p:spPr bwMode="auto">
          <a:xfrm>
            <a:off x="3687707" y="3240939"/>
            <a:ext cx="245708" cy="245708"/>
          </a:xfrm>
          <a:prstGeom prst="ellipse">
            <a:avLst/>
          </a:prstGeom>
          <a:noFill/>
          <a:ln w="57150">
            <a:solidFill>
              <a:schemeClr val="accent3"/>
            </a:solidFill>
            <a:round/>
            <a:headEnd/>
            <a:tailEnd/>
          </a:ln>
          <a:effectLst>
            <a:outerShdw blurRad="63500" sx="102000" sy="102000" algn="ctr" rotWithShape="0">
              <a:prstClr val="black">
                <a:alpha val="28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267" name="Oval 266"/>
          <p:cNvSpPr/>
          <p:nvPr/>
        </p:nvSpPr>
        <p:spPr bwMode="auto">
          <a:xfrm>
            <a:off x="2164831" y="3240939"/>
            <a:ext cx="245708" cy="245708"/>
          </a:xfrm>
          <a:prstGeom prst="ellipse">
            <a:avLst/>
          </a:prstGeom>
          <a:noFill/>
          <a:ln w="57150">
            <a:solidFill>
              <a:schemeClr val="accent2"/>
            </a:solidFill>
            <a:round/>
            <a:headEnd/>
            <a:tailEnd/>
          </a:ln>
          <a:effectLst>
            <a:outerShdw blurRad="63500" sx="102000" sy="102000" algn="ctr" rotWithShape="0">
              <a:prstClr val="black">
                <a:alpha val="28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Tree>
    <p:extLst>
      <p:ext uri="{BB962C8B-B14F-4D97-AF65-F5344CB8AC3E}">
        <p14:creationId xmlns:p14="http://schemas.microsoft.com/office/powerpoint/2010/main" val="9890412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7276C4A5-8FBD-49EC-B14B-9F1178240CAE}"/>
              </a:ext>
            </a:extLst>
          </p:cNvPr>
          <p:cNvSpPr>
            <a:spLocks noGrp="1"/>
          </p:cNvSpPr>
          <p:nvPr>
            <p:ph type="pic" sz="quarter" idx="111"/>
          </p:nvPr>
        </p:nvSpPr>
        <p:spPr/>
      </p:sp>
      <p:sp>
        <p:nvSpPr>
          <p:cNvPr id="34" name="Freeform 33"/>
          <p:cNvSpPr/>
          <p:nvPr/>
        </p:nvSpPr>
        <p:spPr bwMode="auto">
          <a:xfrm>
            <a:off x="0" y="0"/>
            <a:ext cx="9143999" cy="2964449"/>
          </a:xfrm>
          <a:custGeom>
            <a:avLst/>
            <a:gdLst>
              <a:gd name="connsiteX0" fmla="*/ 0 w 4578824"/>
              <a:gd name="connsiteY0" fmla="*/ 0 h 2743200"/>
              <a:gd name="connsiteX1" fmla="*/ 4578824 w 4578824"/>
              <a:gd name="connsiteY1" fmla="*/ 0 h 2743200"/>
              <a:gd name="connsiteX2" fmla="*/ 4578824 w 4578824"/>
              <a:gd name="connsiteY2" fmla="*/ 2743200 h 2743200"/>
              <a:gd name="connsiteX3" fmla="*/ 0 w 4578824"/>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4578824" h="2743200">
                <a:moveTo>
                  <a:pt x="0" y="0"/>
                </a:moveTo>
                <a:lnTo>
                  <a:pt x="4578824" y="0"/>
                </a:lnTo>
                <a:lnTo>
                  <a:pt x="4578824" y="2743200"/>
                </a:lnTo>
                <a:lnTo>
                  <a:pt x="0" y="2743200"/>
                </a:lnTo>
                <a:close/>
              </a:path>
            </a:pathLst>
          </a:custGeom>
          <a:solidFill>
            <a:schemeClr val="bg1">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 name="Rectangle 2"/>
          <p:cNvSpPr/>
          <p:nvPr/>
        </p:nvSpPr>
        <p:spPr bwMode="auto">
          <a:xfrm>
            <a:off x="0" y="2964448"/>
            <a:ext cx="1524000" cy="738604"/>
          </a:xfrm>
          <a:prstGeom prst="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ar-SA" sz="2400" b="1" dirty="0">
                <a:solidFill>
                  <a:schemeClr val="bg1"/>
                </a:solidFill>
              </a:rPr>
              <a:t>2017</a:t>
            </a:r>
            <a:endParaRPr lang="ar-IQ" sz="2400" b="1" dirty="0">
              <a:solidFill>
                <a:schemeClr val="bg1"/>
              </a:solidFill>
            </a:endParaRPr>
          </a:p>
        </p:txBody>
      </p:sp>
      <p:sp>
        <p:nvSpPr>
          <p:cNvPr id="29" name="Rectangle 28"/>
          <p:cNvSpPr/>
          <p:nvPr/>
        </p:nvSpPr>
        <p:spPr bwMode="auto">
          <a:xfrm>
            <a:off x="1524000" y="2964448"/>
            <a:ext cx="1524000" cy="738604"/>
          </a:xfrm>
          <a:prstGeom prst="rect">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ar-SA" sz="2400" b="1" dirty="0">
                <a:solidFill>
                  <a:schemeClr val="bg1"/>
                </a:solidFill>
              </a:rPr>
              <a:t>2018</a:t>
            </a:r>
            <a:endParaRPr lang="ar-IQ" sz="2400" b="1" dirty="0">
              <a:solidFill>
                <a:schemeClr val="bg1"/>
              </a:solidFill>
            </a:endParaRPr>
          </a:p>
        </p:txBody>
      </p:sp>
      <p:sp>
        <p:nvSpPr>
          <p:cNvPr id="30" name="Rectangle 29"/>
          <p:cNvSpPr/>
          <p:nvPr/>
        </p:nvSpPr>
        <p:spPr bwMode="auto">
          <a:xfrm>
            <a:off x="3048000" y="2964448"/>
            <a:ext cx="1524000" cy="738604"/>
          </a:xfrm>
          <a:prstGeom prst="rect">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ar-SA" sz="2400" b="1" dirty="0">
                <a:solidFill>
                  <a:schemeClr val="bg1"/>
                </a:solidFill>
              </a:rPr>
              <a:t>2019</a:t>
            </a:r>
            <a:endParaRPr lang="ar-IQ" sz="2400" b="1" dirty="0">
              <a:solidFill>
                <a:schemeClr val="bg1"/>
              </a:solidFill>
            </a:endParaRPr>
          </a:p>
        </p:txBody>
      </p:sp>
      <p:sp>
        <p:nvSpPr>
          <p:cNvPr id="31" name="Rectangle 30"/>
          <p:cNvSpPr/>
          <p:nvPr/>
        </p:nvSpPr>
        <p:spPr bwMode="auto">
          <a:xfrm>
            <a:off x="4572001" y="2964448"/>
            <a:ext cx="1524000" cy="738604"/>
          </a:xfrm>
          <a:prstGeom prst="rect">
            <a:avLst/>
          </a:pr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ar-SA" sz="2400" b="1" dirty="0">
                <a:solidFill>
                  <a:schemeClr val="bg1"/>
                </a:solidFill>
              </a:rPr>
              <a:t>2020</a:t>
            </a:r>
            <a:endParaRPr lang="ar-IQ" sz="2400" b="1" dirty="0">
              <a:solidFill>
                <a:schemeClr val="bg1"/>
              </a:solidFill>
            </a:endParaRPr>
          </a:p>
        </p:txBody>
      </p:sp>
      <p:sp>
        <p:nvSpPr>
          <p:cNvPr id="32" name="Rectangle 31"/>
          <p:cNvSpPr/>
          <p:nvPr/>
        </p:nvSpPr>
        <p:spPr bwMode="auto">
          <a:xfrm>
            <a:off x="6096001" y="2964448"/>
            <a:ext cx="1524000" cy="738604"/>
          </a:xfrm>
          <a:prstGeom prst="rect">
            <a:avLst/>
          </a:prstGeom>
          <a:solidFill>
            <a:schemeClr val="accent5"/>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2400" b="1" dirty="0">
                <a:solidFill>
                  <a:schemeClr val="bg1"/>
                </a:solidFill>
              </a:rPr>
              <a:t>2021</a:t>
            </a:r>
            <a:endParaRPr lang="ar-IQ" sz="2400" b="1" dirty="0">
              <a:solidFill>
                <a:schemeClr val="bg1"/>
              </a:solidFill>
            </a:endParaRPr>
          </a:p>
        </p:txBody>
      </p:sp>
      <p:sp>
        <p:nvSpPr>
          <p:cNvPr id="33" name="Rectangle 32"/>
          <p:cNvSpPr/>
          <p:nvPr/>
        </p:nvSpPr>
        <p:spPr bwMode="auto">
          <a:xfrm>
            <a:off x="7619999" y="2964448"/>
            <a:ext cx="1524000" cy="738604"/>
          </a:xfrm>
          <a:prstGeom prst="rect">
            <a:avLst/>
          </a:prstGeom>
          <a:solidFill>
            <a:schemeClr val="accent6"/>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2400" b="1" dirty="0">
                <a:solidFill>
                  <a:schemeClr val="bg1"/>
                </a:solidFill>
              </a:rPr>
              <a:t>2022</a:t>
            </a:r>
            <a:endParaRPr lang="ar-IQ" sz="2400" b="1" dirty="0">
              <a:solidFill>
                <a:schemeClr val="bg1"/>
              </a:solidFill>
            </a:endParaRPr>
          </a:p>
        </p:txBody>
      </p:sp>
      <p:sp>
        <p:nvSpPr>
          <p:cNvPr id="35" name="Rectangle 34"/>
          <p:cNvSpPr/>
          <p:nvPr/>
        </p:nvSpPr>
        <p:spPr>
          <a:xfrm>
            <a:off x="609599" y="1280898"/>
            <a:ext cx="7924800" cy="854080"/>
          </a:xfrm>
          <a:prstGeom prst="rect">
            <a:avLst/>
          </a:prstGeom>
        </p:spPr>
        <p:txBody>
          <a:bodyPr wrap="square" anchor="ctr">
            <a:spAutoFit/>
          </a:bodyPr>
          <a:lstStyle/>
          <a:p>
            <a:pPr algn="ctr"/>
            <a:r>
              <a:rPr lang="en-US" sz="4950" b="1" dirty="0">
                <a:solidFill>
                  <a:schemeClr val="tx1">
                    <a:lumMod val="90000"/>
                    <a:lumOff val="10000"/>
                  </a:schemeClr>
                </a:solidFill>
              </a:rPr>
              <a:t>Company Milestones</a:t>
            </a:r>
            <a:endParaRPr lang="en-US" sz="4950" b="1" dirty="0">
              <a:solidFill>
                <a:schemeClr val="tx1">
                  <a:lumMod val="90000"/>
                  <a:lumOff val="10000"/>
                </a:schemeClr>
              </a:solidFill>
              <a:ea typeface="Roboto Bk" pitchFamily="2" charset="0"/>
            </a:endParaRPr>
          </a:p>
        </p:txBody>
      </p:sp>
      <p:sp>
        <p:nvSpPr>
          <p:cNvPr id="36" name="3">
            <a:extLst>
              <a:ext uri="{FF2B5EF4-FFF2-40B4-BE49-F238E27FC236}">
                <a16:creationId xmlns:a16="http://schemas.microsoft.com/office/drawing/2014/main" id="{D7AC1464-9E86-44A2-ABB9-20E60AEF7C6C}"/>
              </a:ext>
            </a:extLst>
          </p:cNvPr>
          <p:cNvSpPr txBox="1"/>
          <p:nvPr/>
        </p:nvSpPr>
        <p:spPr>
          <a:xfrm>
            <a:off x="2661921" y="829471"/>
            <a:ext cx="3820158" cy="389513"/>
          </a:xfrm>
          <a:prstGeom prst="roundRect">
            <a:avLst>
              <a:gd name="adj" fmla="val 50000"/>
            </a:avLst>
          </a:prstGeom>
          <a:solidFill>
            <a:schemeClr val="accent1"/>
          </a:solidFill>
          <a:ln>
            <a:noFill/>
          </a:ln>
        </p:spPr>
        <p:txBody>
          <a:bodyPr wrap="square" rtlCol="0" anchor="ctr">
            <a:spAutoFit/>
          </a:bodyPr>
          <a:lstStyle/>
          <a:p>
            <a:pPr algn="ctr"/>
            <a:r>
              <a:rPr lang="en-US" sz="1200" dirty="0">
                <a:solidFill>
                  <a:schemeClr val="bg1"/>
                </a:solidFill>
              </a:rPr>
              <a:t>BUSINESS PRESENTATION TEMPLATE</a:t>
            </a:r>
          </a:p>
        </p:txBody>
      </p:sp>
      <p:grpSp>
        <p:nvGrpSpPr>
          <p:cNvPr id="40" name="Group 39"/>
          <p:cNvGrpSpPr/>
          <p:nvPr/>
        </p:nvGrpSpPr>
        <p:grpSpPr>
          <a:xfrm>
            <a:off x="662937" y="3696702"/>
            <a:ext cx="1722126" cy="632411"/>
            <a:chOff x="662938" y="3696702"/>
            <a:chExt cx="1722126" cy="632411"/>
          </a:xfrm>
        </p:grpSpPr>
        <p:sp>
          <p:nvSpPr>
            <p:cNvPr id="18" name="Left Bracket 17"/>
            <p:cNvSpPr/>
            <p:nvPr/>
          </p:nvSpPr>
          <p:spPr>
            <a:xfrm rot="16200000">
              <a:off x="1295401" y="3064239"/>
              <a:ext cx="457200" cy="1722126"/>
            </a:xfrm>
            <a:prstGeom prst="leftBracket">
              <a:avLst>
                <a:gd name="adj" fmla="val 0"/>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37" name="Straight Connector 36"/>
            <p:cNvCxnSpPr>
              <a:stCxn id="18" idx="1"/>
            </p:cNvCxnSpPr>
            <p:nvPr/>
          </p:nvCxnSpPr>
          <p:spPr>
            <a:xfrm>
              <a:off x="1524001" y="4153902"/>
              <a:ext cx="0" cy="175211"/>
            </a:xfrm>
            <a:prstGeom prst="line">
              <a:avLst/>
            </a:prstGeom>
            <a:ln w="19050">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41" name="Rectangle 40"/>
          <p:cNvSpPr/>
          <p:nvPr/>
        </p:nvSpPr>
        <p:spPr>
          <a:xfrm>
            <a:off x="401302" y="4421146"/>
            <a:ext cx="2241569" cy="461665"/>
          </a:xfrm>
          <a:prstGeom prst="rect">
            <a:avLst/>
          </a:prstGeom>
        </p:spPr>
        <p:txBody>
          <a:bodyPr wrap="square" lIns="0" tIns="0" rIns="0" bIns="0" anchor="ctr">
            <a:spAutoFit/>
          </a:bodyPr>
          <a:lstStyle/>
          <a:p>
            <a:pPr algn="ct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grpSp>
        <p:nvGrpSpPr>
          <p:cNvPr id="45" name="Group 44"/>
          <p:cNvGrpSpPr/>
          <p:nvPr/>
        </p:nvGrpSpPr>
        <p:grpSpPr>
          <a:xfrm>
            <a:off x="3712851" y="3696702"/>
            <a:ext cx="1722126" cy="632411"/>
            <a:chOff x="662938" y="3696702"/>
            <a:chExt cx="1722126" cy="632411"/>
          </a:xfrm>
        </p:grpSpPr>
        <p:sp>
          <p:nvSpPr>
            <p:cNvPr id="47" name="Left Bracket 46"/>
            <p:cNvSpPr/>
            <p:nvPr/>
          </p:nvSpPr>
          <p:spPr>
            <a:xfrm rot="16200000">
              <a:off x="1295401" y="3064239"/>
              <a:ext cx="457200" cy="1722126"/>
            </a:xfrm>
            <a:prstGeom prst="leftBracket">
              <a:avLst>
                <a:gd name="adj" fmla="val 0"/>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48" name="Straight Connector 47"/>
            <p:cNvCxnSpPr>
              <a:stCxn id="47" idx="1"/>
            </p:cNvCxnSpPr>
            <p:nvPr/>
          </p:nvCxnSpPr>
          <p:spPr>
            <a:xfrm>
              <a:off x="1524001" y="4153902"/>
              <a:ext cx="0" cy="175211"/>
            </a:xfrm>
            <a:prstGeom prst="line">
              <a:avLst/>
            </a:prstGeom>
            <a:ln w="19050">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46" name="Rectangle 45"/>
          <p:cNvSpPr/>
          <p:nvPr/>
        </p:nvSpPr>
        <p:spPr>
          <a:xfrm>
            <a:off x="3451216" y="4421146"/>
            <a:ext cx="2241569" cy="461665"/>
          </a:xfrm>
          <a:prstGeom prst="rect">
            <a:avLst/>
          </a:prstGeom>
        </p:spPr>
        <p:txBody>
          <a:bodyPr wrap="square" lIns="0" tIns="0" rIns="0" bIns="0" anchor="ctr">
            <a:spAutoFit/>
          </a:bodyPr>
          <a:lstStyle/>
          <a:p>
            <a:pPr algn="ct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grpSp>
        <p:nvGrpSpPr>
          <p:cNvPr id="51" name="Group 50"/>
          <p:cNvGrpSpPr/>
          <p:nvPr/>
        </p:nvGrpSpPr>
        <p:grpSpPr>
          <a:xfrm>
            <a:off x="6760851" y="3696702"/>
            <a:ext cx="1722126" cy="632411"/>
            <a:chOff x="662938" y="3696702"/>
            <a:chExt cx="1722126" cy="632411"/>
          </a:xfrm>
        </p:grpSpPr>
        <p:sp>
          <p:nvSpPr>
            <p:cNvPr id="53" name="Left Bracket 52"/>
            <p:cNvSpPr/>
            <p:nvPr/>
          </p:nvSpPr>
          <p:spPr>
            <a:xfrm rot="16200000">
              <a:off x="1295401" y="3064239"/>
              <a:ext cx="457200" cy="1722126"/>
            </a:xfrm>
            <a:prstGeom prst="leftBracket">
              <a:avLst>
                <a:gd name="adj" fmla="val 0"/>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cxnSp>
          <p:nvCxnSpPr>
            <p:cNvPr id="54" name="Straight Connector 53"/>
            <p:cNvCxnSpPr>
              <a:stCxn id="53" idx="1"/>
            </p:cNvCxnSpPr>
            <p:nvPr/>
          </p:nvCxnSpPr>
          <p:spPr>
            <a:xfrm>
              <a:off x="1524001" y="4153902"/>
              <a:ext cx="0" cy="175211"/>
            </a:xfrm>
            <a:prstGeom prst="line">
              <a:avLst/>
            </a:prstGeom>
            <a:ln w="19050">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52" name="Rectangle 51"/>
          <p:cNvSpPr/>
          <p:nvPr/>
        </p:nvSpPr>
        <p:spPr>
          <a:xfrm>
            <a:off x="6499216" y="4421146"/>
            <a:ext cx="2241569" cy="461665"/>
          </a:xfrm>
          <a:prstGeom prst="rect">
            <a:avLst/>
          </a:prstGeom>
        </p:spPr>
        <p:txBody>
          <a:bodyPr wrap="square" lIns="0" tIns="0" rIns="0" bIns="0" anchor="ctr">
            <a:spAutoFit/>
          </a:bodyPr>
          <a:lstStyle/>
          <a:p>
            <a:pPr algn="ct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37595040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3505200" y="0"/>
            <a:ext cx="1371600" cy="853581"/>
          </a:xfrm>
          <a:prstGeom prst="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ar-SA" sz="2000" b="1" dirty="0">
                <a:solidFill>
                  <a:schemeClr val="bg1"/>
                </a:solidFill>
              </a:rPr>
              <a:t>2017</a:t>
            </a:r>
            <a:endParaRPr lang="ar-IQ" sz="2000" b="1" dirty="0">
              <a:solidFill>
                <a:schemeClr val="bg1"/>
              </a:solidFill>
            </a:endParaRPr>
          </a:p>
        </p:txBody>
      </p:sp>
      <p:sp>
        <p:nvSpPr>
          <p:cNvPr id="4" name="Rectangle 3"/>
          <p:cNvSpPr/>
          <p:nvPr/>
        </p:nvSpPr>
        <p:spPr bwMode="auto">
          <a:xfrm>
            <a:off x="3505200" y="857984"/>
            <a:ext cx="1371600" cy="853581"/>
          </a:xfrm>
          <a:prstGeom prst="rect">
            <a:avLst/>
          </a:prstGeom>
          <a:solidFill>
            <a:schemeClr val="bg1">
              <a:lumMod val="9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ar-SA" sz="2000" b="1" dirty="0">
                <a:solidFill>
                  <a:schemeClr val="tx1">
                    <a:lumMod val="75000"/>
                    <a:lumOff val="25000"/>
                  </a:schemeClr>
                </a:solidFill>
              </a:rPr>
              <a:t>2018</a:t>
            </a:r>
            <a:endParaRPr lang="ar-IQ" sz="2000" b="1" dirty="0">
              <a:solidFill>
                <a:schemeClr val="tx1">
                  <a:lumMod val="75000"/>
                  <a:lumOff val="25000"/>
                </a:schemeClr>
              </a:solidFill>
            </a:endParaRPr>
          </a:p>
        </p:txBody>
      </p:sp>
      <p:sp>
        <p:nvSpPr>
          <p:cNvPr id="5" name="Rectangle 4"/>
          <p:cNvSpPr/>
          <p:nvPr/>
        </p:nvSpPr>
        <p:spPr bwMode="auto">
          <a:xfrm>
            <a:off x="3505200" y="1715967"/>
            <a:ext cx="1371600" cy="853581"/>
          </a:xfrm>
          <a:prstGeom prst="rect">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ar-SA" sz="2000" b="1" dirty="0">
                <a:solidFill>
                  <a:schemeClr val="bg1"/>
                </a:solidFill>
              </a:rPr>
              <a:t>2019</a:t>
            </a:r>
            <a:endParaRPr lang="ar-IQ" sz="2000" b="1" dirty="0">
              <a:solidFill>
                <a:schemeClr val="bg1"/>
              </a:solidFill>
            </a:endParaRPr>
          </a:p>
        </p:txBody>
      </p:sp>
      <p:sp>
        <p:nvSpPr>
          <p:cNvPr id="6" name="Rectangle 5"/>
          <p:cNvSpPr/>
          <p:nvPr/>
        </p:nvSpPr>
        <p:spPr bwMode="auto">
          <a:xfrm>
            <a:off x="3505200" y="2573951"/>
            <a:ext cx="1371600" cy="853581"/>
          </a:xfrm>
          <a:prstGeom prst="rect">
            <a:avLst/>
          </a:prstGeom>
          <a:solidFill>
            <a:schemeClr val="bg1">
              <a:lumMod val="95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ar-SA" sz="2000" b="1" dirty="0">
                <a:solidFill>
                  <a:schemeClr val="tx1">
                    <a:lumMod val="75000"/>
                    <a:lumOff val="25000"/>
                  </a:schemeClr>
                </a:solidFill>
              </a:rPr>
              <a:t>2020</a:t>
            </a:r>
            <a:endParaRPr lang="ar-IQ" sz="2000" b="1" dirty="0">
              <a:solidFill>
                <a:schemeClr val="tx1">
                  <a:lumMod val="75000"/>
                  <a:lumOff val="25000"/>
                </a:schemeClr>
              </a:solidFill>
            </a:endParaRPr>
          </a:p>
        </p:txBody>
      </p:sp>
      <p:sp>
        <p:nvSpPr>
          <p:cNvPr id="7" name="Rectangle 6"/>
          <p:cNvSpPr/>
          <p:nvPr/>
        </p:nvSpPr>
        <p:spPr bwMode="auto">
          <a:xfrm>
            <a:off x="3505200" y="3431935"/>
            <a:ext cx="1371600" cy="853581"/>
          </a:xfrm>
          <a:prstGeom prst="rect">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2000" b="1" dirty="0">
                <a:solidFill>
                  <a:schemeClr val="bg1"/>
                </a:solidFill>
              </a:rPr>
              <a:t>2021</a:t>
            </a:r>
            <a:endParaRPr lang="ar-IQ" sz="2000" b="1" dirty="0">
              <a:solidFill>
                <a:schemeClr val="bg1"/>
              </a:solidFill>
            </a:endParaRPr>
          </a:p>
        </p:txBody>
      </p:sp>
      <p:sp>
        <p:nvSpPr>
          <p:cNvPr id="8" name="Rectangle 7"/>
          <p:cNvSpPr/>
          <p:nvPr/>
        </p:nvSpPr>
        <p:spPr bwMode="auto">
          <a:xfrm>
            <a:off x="3505200" y="4289918"/>
            <a:ext cx="1371600" cy="853581"/>
          </a:xfrm>
          <a:prstGeom prst="rect">
            <a:avLst/>
          </a:prstGeom>
          <a:solidFill>
            <a:schemeClr val="tx1">
              <a:lumMod val="10000"/>
              <a:lumOff val="90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2000" b="1" dirty="0">
                <a:solidFill>
                  <a:schemeClr val="tx1">
                    <a:lumMod val="75000"/>
                    <a:lumOff val="25000"/>
                  </a:schemeClr>
                </a:solidFill>
              </a:rPr>
              <a:t>2022</a:t>
            </a:r>
            <a:endParaRPr lang="ar-IQ" sz="2000" b="1" dirty="0">
              <a:solidFill>
                <a:schemeClr val="tx1">
                  <a:lumMod val="75000"/>
                  <a:lumOff val="25000"/>
                </a:schemeClr>
              </a:solidFill>
            </a:endParaRPr>
          </a:p>
        </p:txBody>
      </p:sp>
      <p:sp>
        <p:nvSpPr>
          <p:cNvPr id="22" name="Rectangle 21"/>
          <p:cNvSpPr/>
          <p:nvPr/>
        </p:nvSpPr>
        <p:spPr bwMode="auto">
          <a:xfrm>
            <a:off x="5396116" y="3035325"/>
            <a:ext cx="1614284" cy="1651663"/>
          </a:xfrm>
          <a:prstGeom prst="rect">
            <a:avLst/>
          </a:prstGeom>
          <a:gradFill flip="none" rotWithShape="1">
            <a:gsLst>
              <a:gs pos="0">
                <a:schemeClr val="bg1">
                  <a:lumMod val="85000"/>
                  <a:shade val="30000"/>
                  <a:satMod val="115000"/>
                </a:schemeClr>
              </a:gs>
              <a:gs pos="0">
                <a:schemeClr val="bg1">
                  <a:lumMod val="85000"/>
                </a:schemeClr>
              </a:gs>
              <a:gs pos="100000">
                <a:schemeClr val="bg1"/>
              </a:gs>
            </a:gsLst>
            <a:lin ang="135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9" name="Rectangle 28"/>
          <p:cNvSpPr/>
          <p:nvPr/>
        </p:nvSpPr>
        <p:spPr bwMode="auto">
          <a:xfrm rot="10800000" flipV="1">
            <a:off x="5396116" y="2626176"/>
            <a:ext cx="1614284" cy="409148"/>
          </a:xfrm>
          <a:prstGeom prst="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b="1" dirty="0">
                <a:solidFill>
                  <a:schemeClr val="bg1"/>
                </a:solidFill>
              </a:rPr>
              <a:t>Profit</a:t>
            </a:r>
          </a:p>
        </p:txBody>
      </p:sp>
      <p:sp>
        <p:nvSpPr>
          <p:cNvPr id="37" name="Rectangle 36"/>
          <p:cNvSpPr/>
          <p:nvPr/>
        </p:nvSpPr>
        <p:spPr bwMode="auto">
          <a:xfrm>
            <a:off x="7010400" y="3035325"/>
            <a:ext cx="1614284" cy="1651663"/>
          </a:xfrm>
          <a:prstGeom prst="rect">
            <a:avLst/>
          </a:prstGeom>
          <a:gradFill flip="none" rotWithShape="1">
            <a:gsLst>
              <a:gs pos="0">
                <a:schemeClr val="bg1">
                  <a:lumMod val="85000"/>
                  <a:shade val="30000"/>
                  <a:satMod val="115000"/>
                </a:schemeClr>
              </a:gs>
              <a:gs pos="0">
                <a:schemeClr val="bg1">
                  <a:lumMod val="85000"/>
                </a:schemeClr>
              </a:gs>
              <a:gs pos="100000">
                <a:schemeClr val="bg1"/>
              </a:gs>
            </a:gsLst>
            <a:lin ang="135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9" name="Rectangle 38"/>
          <p:cNvSpPr/>
          <p:nvPr/>
        </p:nvSpPr>
        <p:spPr bwMode="auto">
          <a:xfrm rot="10800000" flipV="1">
            <a:off x="7010400" y="2626176"/>
            <a:ext cx="1614284" cy="409148"/>
          </a:xfrm>
          <a:prstGeom prst="rect">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600" b="1" dirty="0">
                <a:solidFill>
                  <a:schemeClr val="bg1"/>
                </a:solidFill>
              </a:rPr>
              <a:t>Loss</a:t>
            </a:r>
          </a:p>
        </p:txBody>
      </p:sp>
      <p:sp>
        <p:nvSpPr>
          <p:cNvPr id="12" name="Rectangle 11"/>
          <p:cNvSpPr/>
          <p:nvPr/>
        </p:nvSpPr>
        <p:spPr>
          <a:xfrm>
            <a:off x="5396116" y="641178"/>
            <a:ext cx="3228567" cy="369332"/>
          </a:xfrm>
          <a:prstGeom prst="rect">
            <a:avLst/>
          </a:prstGeom>
        </p:spPr>
        <p:txBody>
          <a:bodyPr wrap="square" lIns="0" tIns="0" rIns="0" bIns="0" anchor="ctr">
            <a:spAutoFit/>
          </a:bodyPr>
          <a:lstStyle/>
          <a:p>
            <a:r>
              <a:rPr lang="en-US" sz="2400" b="1" dirty="0">
                <a:solidFill>
                  <a:schemeClr val="accent1"/>
                </a:solidFill>
              </a:rPr>
              <a:t>Company Milestones</a:t>
            </a:r>
          </a:p>
        </p:txBody>
      </p:sp>
      <p:sp>
        <p:nvSpPr>
          <p:cNvPr id="13" name="TextBox 12"/>
          <p:cNvSpPr txBox="1"/>
          <p:nvPr/>
        </p:nvSpPr>
        <p:spPr>
          <a:xfrm>
            <a:off x="5396116" y="1278805"/>
            <a:ext cx="3227023" cy="1128066"/>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
        <p:nvSpPr>
          <p:cNvPr id="14" name="3">
            <a:extLst>
              <a:ext uri="{FF2B5EF4-FFF2-40B4-BE49-F238E27FC236}">
                <a16:creationId xmlns:a16="http://schemas.microsoft.com/office/drawing/2014/main" id="{D7AC1464-9E86-44A2-ABB9-20E60AEF7C6C}"/>
              </a:ext>
            </a:extLst>
          </p:cNvPr>
          <p:cNvSpPr txBox="1"/>
          <p:nvPr/>
        </p:nvSpPr>
        <p:spPr>
          <a:xfrm>
            <a:off x="5397955" y="456512"/>
            <a:ext cx="3226728"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15" name="Group 14"/>
          <p:cNvGrpSpPr/>
          <p:nvPr/>
        </p:nvGrpSpPr>
        <p:grpSpPr>
          <a:xfrm>
            <a:off x="5396116" y="1125582"/>
            <a:ext cx="945826" cy="39525"/>
            <a:chOff x="5105808" y="1435752"/>
            <a:chExt cx="945826" cy="39525"/>
          </a:xfrm>
        </p:grpSpPr>
        <p:sp>
          <p:nvSpPr>
            <p:cNvPr id="16" name="Rectangle 11"/>
            <p:cNvSpPr>
              <a:spLocks noChangeArrowheads="1"/>
            </p:cNvSpPr>
            <p:nvPr/>
          </p:nvSpPr>
          <p:spPr bwMode="auto">
            <a:xfrm rot="16200000">
              <a:off x="5173580" y="1367980"/>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7" name="Rectangle 11"/>
            <p:cNvSpPr>
              <a:spLocks noChangeArrowheads="1"/>
            </p:cNvSpPr>
            <p:nvPr/>
          </p:nvSpPr>
          <p:spPr bwMode="auto">
            <a:xfrm rot="16200000">
              <a:off x="5366269" y="1367980"/>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8" name="Rectangle 11"/>
            <p:cNvSpPr>
              <a:spLocks noChangeArrowheads="1"/>
            </p:cNvSpPr>
            <p:nvPr/>
          </p:nvSpPr>
          <p:spPr bwMode="auto">
            <a:xfrm rot="16200000">
              <a:off x="5558958" y="1367980"/>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9" name="Rectangle 11"/>
            <p:cNvSpPr>
              <a:spLocks noChangeArrowheads="1"/>
            </p:cNvSpPr>
            <p:nvPr/>
          </p:nvSpPr>
          <p:spPr bwMode="auto">
            <a:xfrm rot="16200000">
              <a:off x="5751647" y="1367980"/>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0" name="Rectangle 11"/>
            <p:cNvSpPr>
              <a:spLocks noChangeArrowheads="1"/>
            </p:cNvSpPr>
            <p:nvPr/>
          </p:nvSpPr>
          <p:spPr bwMode="auto">
            <a:xfrm rot="16200000">
              <a:off x="5944336" y="1367980"/>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grpSp>
        <p:nvGrpSpPr>
          <p:cNvPr id="23" name="Group 22"/>
          <p:cNvGrpSpPr/>
          <p:nvPr/>
        </p:nvGrpSpPr>
        <p:grpSpPr>
          <a:xfrm>
            <a:off x="5599116" y="3256466"/>
            <a:ext cx="1208284" cy="1209380"/>
            <a:chOff x="514259" y="1434683"/>
            <a:chExt cx="2102023" cy="2103930"/>
          </a:xfrm>
        </p:grpSpPr>
        <p:sp>
          <p:nvSpPr>
            <p:cNvPr id="24" name="Oval 23"/>
            <p:cNvSpPr/>
            <p:nvPr/>
          </p:nvSpPr>
          <p:spPr>
            <a:xfrm rot="10800000">
              <a:off x="514259" y="1434683"/>
              <a:ext cx="2102023" cy="2103930"/>
            </a:xfrm>
            <a:prstGeom prst="ellipse">
              <a:avLst/>
            </a:prstGeom>
            <a:solidFill>
              <a:schemeClr val="bg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b="1" dirty="0">
                <a:solidFill>
                  <a:schemeClr val="tx1"/>
                </a:solidFill>
              </a:endParaRPr>
            </a:p>
          </p:txBody>
        </p:sp>
        <p:sp>
          <p:nvSpPr>
            <p:cNvPr id="25" name="Block Arc 24"/>
            <p:cNvSpPr/>
            <p:nvPr/>
          </p:nvSpPr>
          <p:spPr>
            <a:xfrm rot="10800000">
              <a:off x="514259" y="1434683"/>
              <a:ext cx="2102023" cy="2103930"/>
            </a:xfrm>
            <a:prstGeom prst="blockArc">
              <a:avLst>
                <a:gd name="adj1" fmla="val 5425560"/>
                <a:gd name="adj2" fmla="val 1138577"/>
                <a:gd name="adj3" fmla="val 28057"/>
              </a:avLst>
            </a:prstGeom>
            <a:solidFill>
              <a:schemeClr val="accent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b="1" dirty="0">
                <a:solidFill>
                  <a:schemeClr val="tx1"/>
                </a:solidFill>
              </a:endParaRPr>
            </a:p>
          </p:txBody>
        </p:sp>
        <p:sp>
          <p:nvSpPr>
            <p:cNvPr id="26" name="Oval 25"/>
            <p:cNvSpPr/>
            <p:nvPr/>
          </p:nvSpPr>
          <p:spPr bwMode="auto">
            <a:xfrm>
              <a:off x="837419" y="1758799"/>
              <a:ext cx="1455700" cy="1455699"/>
            </a:xfrm>
            <a:prstGeom prst="ellipse">
              <a:avLst/>
            </a:prstGeom>
            <a:solidFill>
              <a:schemeClr val="bg1"/>
            </a:solidFill>
            <a:ln w="9525">
              <a:noFill/>
              <a:round/>
              <a:headEnd/>
              <a:tailEnd/>
            </a:ln>
            <a:effectLst>
              <a:outerShdw blurRad="63500" sx="102000" sy="102000" algn="ctr" rotWithShape="0">
                <a:prstClr val="black">
                  <a:alpha val="20000"/>
                </a:prstClr>
              </a:outerShdw>
            </a:effectLst>
          </p:spPr>
          <p:txBody>
            <a:bodyPr vert="horz" wrap="square" lIns="0" tIns="0" rIns="0" bIns="0" numCol="1" rtlCol="0" anchor="ctr" anchorCtr="0" compatLnSpc="1">
              <a:prstTxWarp prst="textNoShape">
                <a:avLst/>
              </a:prstTxWarp>
            </a:bodyPr>
            <a:lstStyle/>
            <a:p>
              <a:pPr algn="ctr"/>
              <a:r>
                <a:rPr lang="en-US" b="1" dirty="0">
                  <a:solidFill>
                    <a:schemeClr val="accent1"/>
                  </a:solidFill>
                </a:rPr>
                <a:t>78%</a:t>
              </a:r>
            </a:p>
          </p:txBody>
        </p:sp>
      </p:grpSp>
      <p:grpSp>
        <p:nvGrpSpPr>
          <p:cNvPr id="38" name="Group 37"/>
          <p:cNvGrpSpPr/>
          <p:nvPr/>
        </p:nvGrpSpPr>
        <p:grpSpPr>
          <a:xfrm>
            <a:off x="7213400" y="3256466"/>
            <a:ext cx="1208284" cy="1209380"/>
            <a:chOff x="514259" y="1434683"/>
            <a:chExt cx="2102023" cy="2103930"/>
          </a:xfrm>
        </p:grpSpPr>
        <p:sp>
          <p:nvSpPr>
            <p:cNvPr id="40" name="Oval 39"/>
            <p:cNvSpPr/>
            <p:nvPr/>
          </p:nvSpPr>
          <p:spPr>
            <a:xfrm rot="10800000">
              <a:off x="514259" y="1434683"/>
              <a:ext cx="2102023" cy="2103930"/>
            </a:xfrm>
            <a:prstGeom prst="ellipse">
              <a:avLst/>
            </a:prstGeom>
            <a:solidFill>
              <a:schemeClr val="bg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b="1" dirty="0">
                <a:solidFill>
                  <a:schemeClr val="tx1"/>
                </a:solidFill>
              </a:endParaRPr>
            </a:p>
          </p:txBody>
        </p:sp>
        <p:sp>
          <p:nvSpPr>
            <p:cNvPr id="41" name="Block Arc 40"/>
            <p:cNvSpPr/>
            <p:nvPr/>
          </p:nvSpPr>
          <p:spPr>
            <a:xfrm rot="10800000">
              <a:off x="514259" y="1434683"/>
              <a:ext cx="2102023" cy="2103930"/>
            </a:xfrm>
            <a:prstGeom prst="blockArc">
              <a:avLst>
                <a:gd name="adj1" fmla="val 5425560"/>
                <a:gd name="adj2" fmla="val 10911895"/>
                <a:gd name="adj3" fmla="val 26770"/>
              </a:avLst>
            </a:prstGeom>
            <a:solidFill>
              <a:schemeClr val="accent2"/>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b="1" dirty="0">
                <a:solidFill>
                  <a:schemeClr val="tx1"/>
                </a:solidFill>
              </a:endParaRPr>
            </a:p>
          </p:txBody>
        </p:sp>
        <p:sp>
          <p:nvSpPr>
            <p:cNvPr id="42" name="Oval 41"/>
            <p:cNvSpPr/>
            <p:nvPr/>
          </p:nvSpPr>
          <p:spPr bwMode="auto">
            <a:xfrm>
              <a:off x="837419" y="1758799"/>
              <a:ext cx="1455700" cy="1455699"/>
            </a:xfrm>
            <a:prstGeom prst="ellipse">
              <a:avLst/>
            </a:prstGeom>
            <a:solidFill>
              <a:schemeClr val="bg1"/>
            </a:solidFill>
            <a:ln w="9525">
              <a:noFill/>
              <a:round/>
              <a:headEnd/>
              <a:tailEnd/>
            </a:ln>
            <a:effectLst>
              <a:outerShdw blurRad="127000" sx="102000" sy="102000" algn="ctr" rotWithShape="0">
                <a:prstClr val="black">
                  <a:alpha val="20000"/>
                </a:prstClr>
              </a:outerShdw>
            </a:effectLst>
          </p:spPr>
          <p:txBody>
            <a:bodyPr vert="horz" wrap="square" lIns="0" tIns="0" rIns="0" bIns="0" numCol="1" rtlCol="0" anchor="ctr" anchorCtr="0" compatLnSpc="1">
              <a:prstTxWarp prst="textNoShape">
                <a:avLst/>
              </a:prstTxWarp>
            </a:bodyPr>
            <a:lstStyle/>
            <a:p>
              <a:pPr algn="ctr"/>
              <a:r>
                <a:rPr lang="en-US" b="1" dirty="0">
                  <a:solidFill>
                    <a:schemeClr val="accent2"/>
                  </a:solidFill>
                </a:rPr>
                <a:t>25%</a:t>
              </a:r>
            </a:p>
          </p:txBody>
        </p:sp>
      </p:grpSp>
      <p:sp>
        <p:nvSpPr>
          <p:cNvPr id="9" name="Picture Placeholder 8">
            <a:extLst>
              <a:ext uri="{FF2B5EF4-FFF2-40B4-BE49-F238E27FC236}">
                <a16:creationId xmlns:a16="http://schemas.microsoft.com/office/drawing/2014/main" id="{2F66593D-5D6C-455D-82FB-7D220F8EA488}"/>
              </a:ext>
            </a:extLst>
          </p:cNvPr>
          <p:cNvSpPr>
            <a:spLocks noGrp="1"/>
          </p:cNvSpPr>
          <p:nvPr>
            <p:ph type="pic" sz="quarter" idx="108"/>
          </p:nvPr>
        </p:nvSpPr>
        <p:spPr/>
      </p:sp>
    </p:spTree>
    <p:extLst>
      <p:ext uri="{BB962C8B-B14F-4D97-AF65-F5344CB8AC3E}">
        <p14:creationId xmlns:p14="http://schemas.microsoft.com/office/powerpoint/2010/main" val="9994640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3">
            <a:extLst>
              <a:ext uri="{FF2B5EF4-FFF2-40B4-BE49-F238E27FC236}">
                <a16:creationId xmlns:a16="http://schemas.microsoft.com/office/drawing/2014/main" id="{E7320CD7-603B-4C46-A7CF-6E14B3D0A1D1}"/>
              </a:ext>
            </a:extLst>
          </p:cNvPr>
          <p:cNvSpPr txBox="1"/>
          <p:nvPr/>
        </p:nvSpPr>
        <p:spPr>
          <a:xfrm>
            <a:off x="366593" y="2135163"/>
            <a:ext cx="3986530" cy="1200329"/>
          </a:xfrm>
          <a:prstGeom prst="rect">
            <a:avLst/>
          </a:prstGeom>
          <a:noFill/>
        </p:spPr>
        <p:txBody>
          <a:bodyPr wrap="square" rtlCol="0" anchor="ctr">
            <a:spAutoFit/>
          </a:bodyPr>
          <a:lstStyle/>
          <a:p>
            <a:pPr fontAlgn="base"/>
            <a:r>
              <a:rPr lang="en-US" sz="3600" b="1" dirty="0">
                <a:solidFill>
                  <a:schemeClr val="tx1">
                    <a:lumMod val="75000"/>
                    <a:lumOff val="25000"/>
                  </a:schemeClr>
                </a:solidFill>
                <a:latin typeface="+mj-lt"/>
                <a:ea typeface="Roboto Th" pitchFamily="2" charset="0"/>
              </a:rPr>
              <a:t>Company Toolbox Basics Slides</a:t>
            </a:r>
          </a:p>
        </p:txBody>
      </p:sp>
      <p:sp>
        <p:nvSpPr>
          <p:cNvPr id="3" name="3">
            <a:extLst>
              <a:ext uri="{FF2B5EF4-FFF2-40B4-BE49-F238E27FC236}">
                <a16:creationId xmlns:a16="http://schemas.microsoft.com/office/drawing/2014/main" id="{847325B0-13B3-4591-ABEB-43C3C24BD0F8}"/>
              </a:ext>
            </a:extLst>
          </p:cNvPr>
          <p:cNvSpPr txBox="1"/>
          <p:nvPr/>
        </p:nvSpPr>
        <p:spPr>
          <a:xfrm>
            <a:off x="366593" y="1808008"/>
            <a:ext cx="3244517" cy="338554"/>
          </a:xfrm>
          <a:prstGeom prst="rect">
            <a:avLst/>
          </a:prstGeom>
          <a:noFill/>
        </p:spPr>
        <p:txBody>
          <a:bodyPr wrap="square" rtlCol="0" anchor="ctr">
            <a:spAutoFit/>
          </a:bodyPr>
          <a:lstStyle/>
          <a:p>
            <a:pPr fontAlgn="base"/>
            <a:r>
              <a:rPr lang="en-US" sz="1600" b="1" dirty="0">
                <a:solidFill>
                  <a:schemeClr val="bg1">
                    <a:lumMod val="85000"/>
                  </a:schemeClr>
                </a:solidFill>
                <a:latin typeface="+mj-lt"/>
                <a:ea typeface="Roboto Th" pitchFamily="2" charset="0"/>
              </a:rPr>
              <a:t>First Section</a:t>
            </a:r>
          </a:p>
        </p:txBody>
      </p:sp>
      <p:sp>
        <p:nvSpPr>
          <p:cNvPr id="8" name="Rectangle 7">
            <a:extLst>
              <a:ext uri="{FF2B5EF4-FFF2-40B4-BE49-F238E27FC236}">
                <a16:creationId xmlns:a16="http://schemas.microsoft.com/office/drawing/2014/main" id="{6DBCF4AE-07B1-43C4-B6CE-71381676D634}"/>
              </a:ext>
            </a:extLst>
          </p:cNvPr>
          <p:cNvSpPr/>
          <p:nvPr/>
        </p:nvSpPr>
        <p:spPr bwMode="auto">
          <a:xfrm>
            <a:off x="7418508" y="1776095"/>
            <a:ext cx="1358900" cy="13589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 name="Rectangle 8">
            <a:extLst>
              <a:ext uri="{FF2B5EF4-FFF2-40B4-BE49-F238E27FC236}">
                <a16:creationId xmlns:a16="http://schemas.microsoft.com/office/drawing/2014/main" id="{B2CEA57C-3471-44D7-AA9F-EAACA4936CF0}"/>
              </a:ext>
            </a:extLst>
          </p:cNvPr>
          <p:cNvSpPr/>
          <p:nvPr/>
        </p:nvSpPr>
        <p:spPr bwMode="auto">
          <a:xfrm>
            <a:off x="5372538" y="3316605"/>
            <a:ext cx="1358900" cy="135890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4" name="Rectangle 13">
            <a:extLst>
              <a:ext uri="{FF2B5EF4-FFF2-40B4-BE49-F238E27FC236}">
                <a16:creationId xmlns:a16="http://schemas.microsoft.com/office/drawing/2014/main" id="{78447C91-353E-4510-B777-AF196EABBE0E}"/>
              </a:ext>
            </a:extLst>
          </p:cNvPr>
          <p:cNvSpPr/>
          <p:nvPr/>
        </p:nvSpPr>
        <p:spPr bwMode="auto">
          <a:xfrm>
            <a:off x="0" y="0"/>
            <a:ext cx="422249" cy="561975"/>
          </a:xfrm>
          <a:prstGeom prst="rect">
            <a:avLst/>
          </a:prstGeom>
          <a:solidFill>
            <a:schemeClr val="accent1">
              <a:alpha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25" name="Group 24">
            <a:extLst>
              <a:ext uri="{FF2B5EF4-FFF2-40B4-BE49-F238E27FC236}">
                <a16:creationId xmlns:a16="http://schemas.microsoft.com/office/drawing/2014/main" id="{331B1F2C-9F6E-439F-8558-B3363BDD64DB}"/>
              </a:ext>
            </a:extLst>
          </p:cNvPr>
          <p:cNvGrpSpPr/>
          <p:nvPr/>
        </p:nvGrpSpPr>
        <p:grpSpPr>
          <a:xfrm>
            <a:off x="5617414" y="3662605"/>
            <a:ext cx="869149" cy="666900"/>
            <a:chOff x="5593273" y="3644281"/>
            <a:chExt cx="869149" cy="666900"/>
          </a:xfrm>
        </p:grpSpPr>
        <p:sp>
          <p:nvSpPr>
            <p:cNvPr id="19" name="Rectangle 18">
              <a:extLst>
                <a:ext uri="{FF2B5EF4-FFF2-40B4-BE49-F238E27FC236}">
                  <a16:creationId xmlns:a16="http://schemas.microsoft.com/office/drawing/2014/main" id="{91D27051-A2D0-41E7-96CC-22084529D73C}"/>
                </a:ext>
              </a:extLst>
            </p:cNvPr>
            <p:cNvSpPr/>
            <p:nvPr/>
          </p:nvSpPr>
          <p:spPr>
            <a:xfrm flipH="1">
              <a:off x="5593273" y="3644281"/>
              <a:ext cx="869149" cy="276999"/>
            </a:xfrm>
            <a:prstGeom prst="rect">
              <a:avLst/>
            </a:prstGeom>
          </p:spPr>
          <p:txBody>
            <a:bodyPr wrap="none" anchor="ctr">
              <a:spAutoFit/>
            </a:bodyPr>
            <a:lstStyle/>
            <a:p>
              <a:pPr algn="ctr"/>
              <a:r>
                <a:rPr kumimoji="1" lang="en-US" altLang="ja-JP" sz="1200" dirty="0">
                  <a:solidFill>
                    <a:schemeClr val="bg1"/>
                  </a:solidFill>
                  <a:latin typeface="Roboto (Body)"/>
                </a:rPr>
                <a:t>Simplicity</a:t>
              </a:r>
              <a:endParaRPr kumimoji="1" lang="ja-JP" altLang="en-US" sz="1200" dirty="0">
                <a:solidFill>
                  <a:schemeClr val="bg1"/>
                </a:solidFill>
                <a:latin typeface="Roboto (Body)"/>
              </a:endParaRPr>
            </a:p>
          </p:txBody>
        </p:sp>
        <p:sp>
          <p:nvSpPr>
            <p:cNvPr id="20" name="Rectangle 19">
              <a:extLst>
                <a:ext uri="{FF2B5EF4-FFF2-40B4-BE49-F238E27FC236}">
                  <a16:creationId xmlns:a16="http://schemas.microsoft.com/office/drawing/2014/main" id="{0F4371CC-24BE-4071-9B33-7ED670CCC433}"/>
                </a:ext>
              </a:extLst>
            </p:cNvPr>
            <p:cNvSpPr/>
            <p:nvPr/>
          </p:nvSpPr>
          <p:spPr>
            <a:xfrm flipH="1">
              <a:off x="5619722" y="3911071"/>
              <a:ext cx="816250" cy="400110"/>
            </a:xfrm>
            <a:prstGeom prst="rect">
              <a:avLst/>
            </a:prstGeom>
          </p:spPr>
          <p:txBody>
            <a:bodyPr wrap="none" anchor="ctr">
              <a:spAutoFit/>
            </a:bodyPr>
            <a:lstStyle/>
            <a:p>
              <a:pPr algn="ctr"/>
              <a:r>
                <a:rPr kumimoji="1" lang="en-US" altLang="ja-JP" sz="2000" b="1" dirty="0">
                  <a:solidFill>
                    <a:schemeClr val="bg1"/>
                  </a:solidFill>
                  <a:latin typeface="Roboto (Body)"/>
                </a:rPr>
                <a:t>100%</a:t>
              </a:r>
              <a:endParaRPr kumimoji="1" lang="ja-JP" altLang="en-US" sz="2000" b="1" dirty="0">
                <a:solidFill>
                  <a:schemeClr val="bg1"/>
                </a:solidFill>
                <a:latin typeface="Roboto (Body)"/>
              </a:endParaRPr>
            </a:p>
          </p:txBody>
        </p:sp>
      </p:grpSp>
      <p:grpSp>
        <p:nvGrpSpPr>
          <p:cNvPr id="24" name="Group 23">
            <a:extLst>
              <a:ext uri="{FF2B5EF4-FFF2-40B4-BE49-F238E27FC236}">
                <a16:creationId xmlns:a16="http://schemas.microsoft.com/office/drawing/2014/main" id="{DFC06512-8FBE-403F-A20F-923B18A8A333}"/>
              </a:ext>
            </a:extLst>
          </p:cNvPr>
          <p:cNvGrpSpPr/>
          <p:nvPr/>
        </p:nvGrpSpPr>
        <p:grpSpPr>
          <a:xfrm>
            <a:off x="7678613" y="2122095"/>
            <a:ext cx="838691" cy="666900"/>
            <a:chOff x="8663322" y="4367246"/>
            <a:chExt cx="838691" cy="666900"/>
          </a:xfrm>
        </p:grpSpPr>
        <p:sp>
          <p:nvSpPr>
            <p:cNvPr id="21" name="Rectangle 20">
              <a:extLst>
                <a:ext uri="{FF2B5EF4-FFF2-40B4-BE49-F238E27FC236}">
                  <a16:creationId xmlns:a16="http://schemas.microsoft.com/office/drawing/2014/main" id="{2E4CA1C3-A46D-45FC-9836-77FCDF8FF475}"/>
                </a:ext>
              </a:extLst>
            </p:cNvPr>
            <p:cNvSpPr/>
            <p:nvPr/>
          </p:nvSpPr>
          <p:spPr>
            <a:xfrm flipH="1">
              <a:off x="8663322" y="4367246"/>
              <a:ext cx="838691" cy="276999"/>
            </a:xfrm>
            <a:prstGeom prst="rect">
              <a:avLst/>
            </a:prstGeom>
          </p:spPr>
          <p:txBody>
            <a:bodyPr wrap="none" anchor="ctr">
              <a:spAutoFit/>
            </a:bodyPr>
            <a:lstStyle/>
            <a:p>
              <a:pPr algn="ctr"/>
              <a:r>
                <a:rPr kumimoji="1" lang="en-US" altLang="ja-JP" sz="1200" dirty="0">
                  <a:solidFill>
                    <a:schemeClr val="bg1"/>
                  </a:solidFill>
                  <a:latin typeface="Roboto (Body)"/>
                </a:rPr>
                <a:t>Creativity</a:t>
              </a:r>
              <a:endParaRPr kumimoji="1" lang="ja-JP" altLang="en-US" sz="1200" dirty="0">
                <a:solidFill>
                  <a:schemeClr val="bg1"/>
                </a:solidFill>
                <a:latin typeface="Roboto (Body)"/>
              </a:endParaRPr>
            </a:p>
          </p:txBody>
        </p:sp>
        <p:sp>
          <p:nvSpPr>
            <p:cNvPr id="22" name="Rectangle 21">
              <a:extLst>
                <a:ext uri="{FF2B5EF4-FFF2-40B4-BE49-F238E27FC236}">
                  <a16:creationId xmlns:a16="http://schemas.microsoft.com/office/drawing/2014/main" id="{306A7910-2B9D-4180-8CBD-C97860A02F7B}"/>
                </a:ext>
              </a:extLst>
            </p:cNvPr>
            <p:cNvSpPr/>
            <p:nvPr/>
          </p:nvSpPr>
          <p:spPr>
            <a:xfrm flipH="1">
              <a:off x="8674544" y="4634036"/>
              <a:ext cx="816250" cy="400110"/>
            </a:xfrm>
            <a:prstGeom prst="rect">
              <a:avLst/>
            </a:prstGeom>
          </p:spPr>
          <p:txBody>
            <a:bodyPr wrap="none" anchor="ctr">
              <a:spAutoFit/>
            </a:bodyPr>
            <a:lstStyle/>
            <a:p>
              <a:pPr algn="ctr"/>
              <a:r>
                <a:rPr kumimoji="1" lang="en-US" altLang="ja-JP" sz="2000" b="1" dirty="0">
                  <a:solidFill>
                    <a:schemeClr val="bg1"/>
                  </a:solidFill>
                  <a:latin typeface="Roboto (Body)"/>
                </a:rPr>
                <a:t>100%</a:t>
              </a:r>
              <a:endParaRPr kumimoji="1" lang="ja-JP" altLang="en-US" sz="2000" b="1" dirty="0">
                <a:solidFill>
                  <a:schemeClr val="bg1"/>
                </a:solidFill>
                <a:latin typeface="Roboto (Body)"/>
              </a:endParaRPr>
            </a:p>
          </p:txBody>
        </p:sp>
      </p:grpSp>
      <p:sp>
        <p:nvSpPr>
          <p:cNvPr id="5" name="Picture Placeholder 4">
            <a:extLst>
              <a:ext uri="{FF2B5EF4-FFF2-40B4-BE49-F238E27FC236}">
                <a16:creationId xmlns:a16="http://schemas.microsoft.com/office/drawing/2014/main" id="{9F5EFE0A-12E0-4E1A-8A47-DCD5161912F5}"/>
              </a:ext>
            </a:extLst>
          </p:cNvPr>
          <p:cNvSpPr>
            <a:spLocks noGrp="1"/>
          </p:cNvSpPr>
          <p:nvPr>
            <p:ph type="pic" sz="quarter" idx="108"/>
          </p:nvPr>
        </p:nvSpPr>
        <p:spPr/>
      </p:sp>
      <p:sp>
        <p:nvSpPr>
          <p:cNvPr id="7" name="Picture Placeholder 6">
            <a:extLst>
              <a:ext uri="{FF2B5EF4-FFF2-40B4-BE49-F238E27FC236}">
                <a16:creationId xmlns:a16="http://schemas.microsoft.com/office/drawing/2014/main" id="{7718EE0A-E891-4324-A2DE-051DCD7031D0}"/>
              </a:ext>
            </a:extLst>
          </p:cNvPr>
          <p:cNvSpPr>
            <a:spLocks noGrp="1"/>
          </p:cNvSpPr>
          <p:nvPr>
            <p:ph type="pic" sz="quarter" idx="109"/>
          </p:nvPr>
        </p:nvSpPr>
        <p:spPr/>
      </p:sp>
    </p:spTree>
    <p:extLst>
      <p:ext uri="{BB962C8B-B14F-4D97-AF65-F5344CB8AC3E}">
        <p14:creationId xmlns:p14="http://schemas.microsoft.com/office/powerpoint/2010/main" val="1942696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 Same Side Corner Rectangle 1"/>
          <p:cNvSpPr/>
          <p:nvPr/>
        </p:nvSpPr>
        <p:spPr bwMode="auto">
          <a:xfrm flipV="1">
            <a:off x="5316040" y="0"/>
            <a:ext cx="3663174" cy="1028700"/>
          </a:xfrm>
          <a:prstGeom prst="round2SameRect">
            <a:avLst>
              <a:gd name="adj1" fmla="val 0"/>
              <a:gd name="adj2" fmla="val 0"/>
            </a:avLst>
          </a:prstGeom>
          <a:solidFill>
            <a:schemeClr val="accent1">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41" name="Round Same Side Corner Rectangle 140"/>
          <p:cNvSpPr/>
          <p:nvPr/>
        </p:nvSpPr>
        <p:spPr bwMode="auto">
          <a:xfrm flipV="1">
            <a:off x="5316040" y="1028700"/>
            <a:ext cx="3663174" cy="1028700"/>
          </a:xfrm>
          <a:prstGeom prst="round2SameRect">
            <a:avLst>
              <a:gd name="adj1" fmla="val 0"/>
              <a:gd name="adj2" fmla="val 0"/>
            </a:avLst>
          </a:prstGeom>
          <a:solidFill>
            <a:schemeClr val="accent1">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42" name="Round Same Side Corner Rectangle 141"/>
          <p:cNvSpPr/>
          <p:nvPr/>
        </p:nvSpPr>
        <p:spPr bwMode="auto">
          <a:xfrm flipV="1">
            <a:off x="5316040" y="2057400"/>
            <a:ext cx="3663174" cy="1028700"/>
          </a:xfrm>
          <a:prstGeom prst="round2SameRect">
            <a:avLst>
              <a:gd name="adj1" fmla="val 0"/>
              <a:gd name="adj2" fmla="val 0"/>
            </a:avLst>
          </a:prstGeom>
          <a:solidFill>
            <a:schemeClr val="accent1">
              <a:alpha val="3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43" name="Round Same Side Corner Rectangle 142"/>
          <p:cNvSpPr/>
          <p:nvPr/>
        </p:nvSpPr>
        <p:spPr bwMode="auto">
          <a:xfrm flipV="1">
            <a:off x="5316040" y="3086100"/>
            <a:ext cx="3663174" cy="1028700"/>
          </a:xfrm>
          <a:prstGeom prst="round2SameRect">
            <a:avLst>
              <a:gd name="adj1" fmla="val 0"/>
              <a:gd name="adj2" fmla="val 0"/>
            </a:avLst>
          </a:prstGeom>
          <a:solidFill>
            <a:schemeClr val="accent1">
              <a:alpha val="2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44" name="Round Same Side Corner Rectangle 143"/>
          <p:cNvSpPr/>
          <p:nvPr/>
        </p:nvSpPr>
        <p:spPr bwMode="auto">
          <a:xfrm flipV="1">
            <a:off x="5316040" y="4114800"/>
            <a:ext cx="3663174" cy="1028700"/>
          </a:xfrm>
          <a:prstGeom prst="round2SameRect">
            <a:avLst>
              <a:gd name="adj1" fmla="val 0"/>
              <a:gd name="adj2" fmla="val 0"/>
            </a:avLst>
          </a:prstGeom>
          <a:solidFill>
            <a:schemeClr val="accent1">
              <a:alpha val="1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3" name="Rectangle 52"/>
          <p:cNvSpPr/>
          <p:nvPr/>
        </p:nvSpPr>
        <p:spPr>
          <a:xfrm>
            <a:off x="685800" y="919206"/>
            <a:ext cx="3893678" cy="861774"/>
          </a:xfrm>
          <a:prstGeom prst="rect">
            <a:avLst/>
          </a:prstGeom>
        </p:spPr>
        <p:txBody>
          <a:bodyPr wrap="square" lIns="0" tIns="0" rIns="0" bIns="0" anchor="ctr">
            <a:spAutoFit/>
          </a:bodyPr>
          <a:lstStyle/>
          <a:p>
            <a:r>
              <a:rPr lang="en-US" sz="2800" b="1" dirty="0">
                <a:solidFill>
                  <a:schemeClr val="accent1"/>
                </a:solidFill>
              </a:rPr>
              <a:t>Measures To Increase Our Appeal</a:t>
            </a:r>
          </a:p>
        </p:txBody>
      </p:sp>
      <p:sp>
        <p:nvSpPr>
          <p:cNvPr id="54" name="3">
            <a:extLst>
              <a:ext uri="{FF2B5EF4-FFF2-40B4-BE49-F238E27FC236}">
                <a16:creationId xmlns:a16="http://schemas.microsoft.com/office/drawing/2014/main" id="{D7AC1464-9E86-44A2-ABB9-20E60AEF7C6C}"/>
              </a:ext>
            </a:extLst>
          </p:cNvPr>
          <p:cNvSpPr txBox="1"/>
          <p:nvPr/>
        </p:nvSpPr>
        <p:spPr>
          <a:xfrm>
            <a:off x="685800" y="664850"/>
            <a:ext cx="3287601"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sp>
        <p:nvSpPr>
          <p:cNvPr id="55" name="TextBox 54"/>
          <p:cNvSpPr txBox="1"/>
          <p:nvPr/>
        </p:nvSpPr>
        <p:spPr>
          <a:xfrm>
            <a:off x="685800" y="2087158"/>
            <a:ext cx="4038600" cy="666401"/>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a:t>
            </a:r>
          </a:p>
        </p:txBody>
      </p:sp>
      <p:grpSp>
        <p:nvGrpSpPr>
          <p:cNvPr id="66" name="Group 65"/>
          <p:cNvGrpSpPr/>
          <p:nvPr/>
        </p:nvGrpSpPr>
        <p:grpSpPr>
          <a:xfrm>
            <a:off x="685800" y="1908634"/>
            <a:ext cx="1016681" cy="39525"/>
            <a:chOff x="5454974" y="1391277"/>
            <a:chExt cx="945826" cy="39525"/>
          </a:xfrm>
        </p:grpSpPr>
        <p:sp>
          <p:nvSpPr>
            <p:cNvPr id="67"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68"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69"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0"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1"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09" name="Rectangle 108"/>
          <p:cNvSpPr/>
          <p:nvPr/>
        </p:nvSpPr>
        <p:spPr>
          <a:xfrm>
            <a:off x="1561010" y="2888458"/>
            <a:ext cx="3015792" cy="738664"/>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110" name="Oval 109"/>
          <p:cNvSpPr/>
          <p:nvPr/>
        </p:nvSpPr>
        <p:spPr bwMode="auto">
          <a:xfrm>
            <a:off x="685800" y="2924605"/>
            <a:ext cx="642532" cy="642532"/>
          </a:xfrm>
          <a:prstGeom prst="ellipse">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2000" b="1" dirty="0">
              <a:solidFill>
                <a:schemeClr val="bg1"/>
              </a:solidFill>
            </a:endParaRPr>
          </a:p>
        </p:txBody>
      </p:sp>
      <p:grpSp>
        <p:nvGrpSpPr>
          <p:cNvPr id="111" name="Group 110"/>
          <p:cNvGrpSpPr/>
          <p:nvPr/>
        </p:nvGrpSpPr>
        <p:grpSpPr>
          <a:xfrm>
            <a:off x="857420" y="3071209"/>
            <a:ext cx="305046" cy="349324"/>
            <a:chOff x="641350" y="4645025"/>
            <a:chExt cx="522288" cy="609600"/>
          </a:xfrm>
          <a:solidFill>
            <a:schemeClr val="bg1"/>
          </a:solidFill>
        </p:grpSpPr>
        <p:sp>
          <p:nvSpPr>
            <p:cNvPr id="112" name="Freeform 31"/>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32"/>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33"/>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34"/>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35"/>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36"/>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37"/>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38"/>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120" name="Rectangle 119"/>
          <p:cNvSpPr/>
          <p:nvPr/>
        </p:nvSpPr>
        <p:spPr>
          <a:xfrm>
            <a:off x="1561010" y="3768519"/>
            <a:ext cx="3015792" cy="710131"/>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121" name="Oval 120"/>
          <p:cNvSpPr/>
          <p:nvPr/>
        </p:nvSpPr>
        <p:spPr bwMode="auto">
          <a:xfrm>
            <a:off x="685800" y="3790400"/>
            <a:ext cx="642532" cy="642532"/>
          </a:xfrm>
          <a:prstGeom prst="ellipse">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2000" b="1" dirty="0">
              <a:solidFill>
                <a:schemeClr val="bg1"/>
              </a:solidFill>
            </a:endParaRPr>
          </a:p>
        </p:txBody>
      </p:sp>
      <p:sp>
        <p:nvSpPr>
          <p:cNvPr id="132" name="Freeform 5"/>
          <p:cNvSpPr>
            <a:spLocks noEditPoints="1"/>
          </p:cNvSpPr>
          <p:nvPr/>
        </p:nvSpPr>
        <p:spPr bwMode="auto">
          <a:xfrm>
            <a:off x="818813" y="3923413"/>
            <a:ext cx="376506" cy="376506"/>
          </a:xfrm>
          <a:custGeom>
            <a:avLst/>
            <a:gdLst>
              <a:gd name="T0" fmla="*/ 1191 w 2382"/>
              <a:gd name="T1" fmla="*/ 0 h 2382"/>
              <a:gd name="T2" fmla="*/ 704 w 2382"/>
              <a:gd name="T3" fmla="*/ 298 h 2382"/>
              <a:gd name="T4" fmla="*/ 702 w 2382"/>
              <a:gd name="T5" fmla="*/ 1405 h 2382"/>
              <a:gd name="T6" fmla="*/ 0 w 2382"/>
              <a:gd name="T7" fmla="*/ 1484 h 2382"/>
              <a:gd name="T8" fmla="*/ 586 w 2382"/>
              <a:gd name="T9" fmla="*/ 2382 h 2382"/>
              <a:gd name="T10" fmla="*/ 931 w 2382"/>
              <a:gd name="T11" fmla="*/ 2382 h 2382"/>
              <a:gd name="T12" fmla="*/ 2382 w 2382"/>
              <a:gd name="T13" fmla="*/ 47 h 2382"/>
              <a:gd name="T14" fmla="*/ 586 w 2382"/>
              <a:gd name="T15" fmla="*/ 2289 h 2382"/>
              <a:gd name="T16" fmla="*/ 93 w 2382"/>
              <a:gd name="T17" fmla="*/ 1484 h 2382"/>
              <a:gd name="T18" fmla="*/ 317 w 2382"/>
              <a:gd name="T19" fmla="*/ 1973 h 2382"/>
              <a:gd name="T20" fmla="*/ 410 w 2382"/>
              <a:gd name="T21" fmla="*/ 1438 h 2382"/>
              <a:gd name="T22" fmla="*/ 633 w 2382"/>
              <a:gd name="T23" fmla="*/ 2242 h 2382"/>
              <a:gd name="T24" fmla="*/ 1144 w 2382"/>
              <a:gd name="T25" fmla="*/ 449 h 2382"/>
              <a:gd name="T26" fmla="*/ 1080 w 2382"/>
              <a:gd name="T27" fmla="*/ 514 h 2382"/>
              <a:gd name="T28" fmla="*/ 959 w 2382"/>
              <a:gd name="T29" fmla="*/ 724 h 2382"/>
              <a:gd name="T30" fmla="*/ 999 w 2382"/>
              <a:gd name="T31" fmla="*/ 1207 h 2382"/>
              <a:gd name="T32" fmla="*/ 1144 w 2382"/>
              <a:gd name="T33" fmla="*/ 662 h 2382"/>
              <a:gd name="T34" fmla="*/ 1144 w 2382"/>
              <a:gd name="T35" fmla="*/ 662 h 2382"/>
              <a:gd name="T36" fmla="*/ 931 w 2382"/>
              <a:gd name="T37" fmla="*/ 2289 h 2382"/>
              <a:gd name="T38" fmla="*/ 726 w 2382"/>
              <a:gd name="T39" fmla="*/ 1513 h 2382"/>
              <a:gd name="T40" fmla="*/ 1011 w 2382"/>
              <a:gd name="T41" fmla="*/ 1489 h 2382"/>
              <a:gd name="T42" fmla="*/ 1925 w 2382"/>
              <a:gd name="T43" fmla="*/ 1619 h 2382"/>
              <a:gd name="T44" fmla="*/ 1457 w 2382"/>
              <a:gd name="T45" fmla="*/ 1712 h 2382"/>
              <a:gd name="T46" fmla="*/ 2071 w 2382"/>
              <a:gd name="T47" fmla="*/ 1842 h 2382"/>
              <a:gd name="T48" fmla="*/ 1457 w 2382"/>
              <a:gd name="T49" fmla="*/ 1935 h 2382"/>
              <a:gd name="T50" fmla="*/ 1971 w 2382"/>
              <a:gd name="T51" fmla="*/ 2065 h 2382"/>
              <a:gd name="T52" fmla="*/ 1457 w 2382"/>
              <a:gd name="T53" fmla="*/ 2158 h 2382"/>
              <a:gd name="T54" fmla="*/ 1813 w 2382"/>
              <a:gd name="T55" fmla="*/ 2289 h 2382"/>
              <a:gd name="T56" fmla="*/ 1957 w 2382"/>
              <a:gd name="T57" fmla="*/ 2289 h 2382"/>
              <a:gd name="T58" fmla="*/ 1971 w 2382"/>
              <a:gd name="T59" fmla="*/ 2158 h 2382"/>
              <a:gd name="T60" fmla="*/ 2229 w 2382"/>
              <a:gd name="T61" fmla="*/ 1777 h 2382"/>
              <a:gd name="T62" fmla="*/ 2151 w 2382"/>
              <a:gd name="T63" fmla="*/ 1047 h 2382"/>
              <a:gd name="T64" fmla="*/ 2071 w 2382"/>
              <a:gd name="T65" fmla="*/ 1619 h 2382"/>
              <a:gd name="T66" fmla="*/ 1925 w 2382"/>
              <a:gd name="T67" fmla="*/ 1396 h 2382"/>
              <a:gd name="T68" fmla="*/ 1763 w 2382"/>
              <a:gd name="T69" fmla="*/ 968 h 2382"/>
              <a:gd name="T70" fmla="*/ 1421 w 2382"/>
              <a:gd name="T71" fmla="*/ 1396 h 2382"/>
              <a:gd name="T72" fmla="*/ 1938 w 2382"/>
              <a:gd name="T73" fmla="*/ 345 h 2382"/>
              <a:gd name="T74" fmla="*/ 2151 w 2382"/>
              <a:gd name="T75" fmla="*/ 702 h 2382"/>
              <a:gd name="T76" fmla="*/ 2151 w 2382"/>
              <a:gd name="T77" fmla="*/ 423 h 2382"/>
              <a:gd name="T78" fmla="*/ 1547 w 2382"/>
              <a:gd name="T79" fmla="*/ 252 h 2382"/>
              <a:gd name="T80" fmla="*/ 1328 w 2382"/>
              <a:gd name="T81" fmla="*/ 470 h 2382"/>
              <a:gd name="T82" fmla="*/ 1238 w 2382"/>
              <a:gd name="T83" fmla="*/ 94 h 2382"/>
              <a:gd name="T84" fmla="*/ 1763 w 2382"/>
              <a:gd name="T85" fmla="*/ 1321 h 2382"/>
              <a:gd name="T86" fmla="*/ 1893 w 2382"/>
              <a:gd name="T87" fmla="*/ 1191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82" h="2382">
                <a:moveTo>
                  <a:pt x="2368" y="14"/>
                </a:moveTo>
                <a:cubicBezTo>
                  <a:pt x="2359" y="5"/>
                  <a:pt x="2347" y="0"/>
                  <a:pt x="2335" y="0"/>
                </a:cubicBezTo>
                <a:cubicBezTo>
                  <a:pt x="1191" y="0"/>
                  <a:pt x="1191" y="0"/>
                  <a:pt x="1191" y="0"/>
                </a:cubicBezTo>
                <a:cubicBezTo>
                  <a:pt x="1165" y="0"/>
                  <a:pt x="1144" y="21"/>
                  <a:pt x="1144" y="47"/>
                </a:cubicBezTo>
                <a:cubicBezTo>
                  <a:pt x="1144" y="180"/>
                  <a:pt x="1144" y="180"/>
                  <a:pt x="1144" y="180"/>
                </a:cubicBezTo>
                <a:cubicBezTo>
                  <a:pt x="704" y="298"/>
                  <a:pt x="704" y="298"/>
                  <a:pt x="704" y="298"/>
                </a:cubicBezTo>
                <a:cubicBezTo>
                  <a:pt x="679" y="305"/>
                  <a:pt x="664" y="330"/>
                  <a:pt x="671" y="355"/>
                </a:cubicBezTo>
                <a:cubicBezTo>
                  <a:pt x="899" y="1208"/>
                  <a:pt x="899" y="1208"/>
                  <a:pt x="899" y="1208"/>
                </a:cubicBezTo>
                <a:cubicBezTo>
                  <a:pt x="702" y="1405"/>
                  <a:pt x="702" y="1405"/>
                  <a:pt x="702" y="1405"/>
                </a:cubicBezTo>
                <a:cubicBezTo>
                  <a:pt x="676" y="1369"/>
                  <a:pt x="634" y="1344"/>
                  <a:pt x="586" y="1344"/>
                </a:cubicBezTo>
                <a:cubicBezTo>
                  <a:pt x="140" y="1344"/>
                  <a:pt x="140" y="1344"/>
                  <a:pt x="140" y="1344"/>
                </a:cubicBezTo>
                <a:cubicBezTo>
                  <a:pt x="63" y="1344"/>
                  <a:pt x="0" y="1407"/>
                  <a:pt x="0" y="1484"/>
                </a:cubicBezTo>
                <a:cubicBezTo>
                  <a:pt x="0" y="2242"/>
                  <a:pt x="0" y="2242"/>
                  <a:pt x="0" y="2242"/>
                </a:cubicBezTo>
                <a:cubicBezTo>
                  <a:pt x="0" y="2319"/>
                  <a:pt x="63" y="2382"/>
                  <a:pt x="140" y="2382"/>
                </a:cubicBezTo>
                <a:cubicBezTo>
                  <a:pt x="586" y="2382"/>
                  <a:pt x="586" y="2382"/>
                  <a:pt x="586" y="2382"/>
                </a:cubicBezTo>
                <a:cubicBezTo>
                  <a:pt x="652" y="2382"/>
                  <a:pt x="707" y="2336"/>
                  <a:pt x="722" y="2276"/>
                </a:cubicBezTo>
                <a:cubicBezTo>
                  <a:pt x="777" y="2324"/>
                  <a:pt x="777" y="2324"/>
                  <a:pt x="777" y="2324"/>
                </a:cubicBezTo>
                <a:cubicBezTo>
                  <a:pt x="820" y="2361"/>
                  <a:pt x="875" y="2382"/>
                  <a:pt x="931" y="2382"/>
                </a:cubicBezTo>
                <a:cubicBezTo>
                  <a:pt x="2335" y="2382"/>
                  <a:pt x="2335" y="2382"/>
                  <a:pt x="2335" y="2382"/>
                </a:cubicBezTo>
                <a:cubicBezTo>
                  <a:pt x="2361" y="2382"/>
                  <a:pt x="2382" y="2361"/>
                  <a:pt x="2382" y="2335"/>
                </a:cubicBezTo>
                <a:cubicBezTo>
                  <a:pt x="2382" y="47"/>
                  <a:pt x="2382" y="47"/>
                  <a:pt x="2382" y="47"/>
                </a:cubicBezTo>
                <a:cubicBezTo>
                  <a:pt x="2382" y="35"/>
                  <a:pt x="2377" y="23"/>
                  <a:pt x="2368" y="14"/>
                </a:cubicBezTo>
                <a:close/>
                <a:moveTo>
                  <a:pt x="633" y="2242"/>
                </a:moveTo>
                <a:cubicBezTo>
                  <a:pt x="633" y="2268"/>
                  <a:pt x="612" y="2289"/>
                  <a:pt x="586" y="2289"/>
                </a:cubicBezTo>
                <a:cubicBezTo>
                  <a:pt x="140" y="2289"/>
                  <a:pt x="140" y="2289"/>
                  <a:pt x="140" y="2289"/>
                </a:cubicBezTo>
                <a:cubicBezTo>
                  <a:pt x="114" y="2289"/>
                  <a:pt x="93" y="2268"/>
                  <a:pt x="93" y="2242"/>
                </a:cubicBezTo>
                <a:cubicBezTo>
                  <a:pt x="93" y="1484"/>
                  <a:pt x="93" y="1484"/>
                  <a:pt x="93" y="1484"/>
                </a:cubicBezTo>
                <a:cubicBezTo>
                  <a:pt x="93" y="1458"/>
                  <a:pt x="114" y="1438"/>
                  <a:pt x="140" y="1438"/>
                </a:cubicBezTo>
                <a:cubicBezTo>
                  <a:pt x="317" y="1438"/>
                  <a:pt x="317" y="1438"/>
                  <a:pt x="317" y="1438"/>
                </a:cubicBezTo>
                <a:cubicBezTo>
                  <a:pt x="317" y="1973"/>
                  <a:pt x="317" y="1973"/>
                  <a:pt x="317" y="1973"/>
                </a:cubicBezTo>
                <a:cubicBezTo>
                  <a:pt x="317" y="1999"/>
                  <a:pt x="338" y="2020"/>
                  <a:pt x="363" y="2020"/>
                </a:cubicBezTo>
                <a:cubicBezTo>
                  <a:pt x="389" y="2020"/>
                  <a:pt x="410" y="1999"/>
                  <a:pt x="410" y="1973"/>
                </a:cubicBezTo>
                <a:cubicBezTo>
                  <a:pt x="410" y="1438"/>
                  <a:pt x="410" y="1438"/>
                  <a:pt x="410" y="1438"/>
                </a:cubicBezTo>
                <a:cubicBezTo>
                  <a:pt x="586" y="1438"/>
                  <a:pt x="586" y="1438"/>
                  <a:pt x="586" y="1438"/>
                </a:cubicBezTo>
                <a:cubicBezTo>
                  <a:pt x="612" y="1438"/>
                  <a:pt x="633" y="1458"/>
                  <a:pt x="633" y="1484"/>
                </a:cubicBezTo>
                <a:cubicBezTo>
                  <a:pt x="633" y="2242"/>
                  <a:pt x="633" y="2242"/>
                  <a:pt x="633" y="2242"/>
                </a:cubicBezTo>
                <a:close/>
                <a:moveTo>
                  <a:pt x="773" y="376"/>
                </a:moveTo>
                <a:cubicBezTo>
                  <a:pt x="1144" y="276"/>
                  <a:pt x="1144" y="276"/>
                  <a:pt x="1144" y="276"/>
                </a:cubicBezTo>
                <a:cubicBezTo>
                  <a:pt x="1144" y="449"/>
                  <a:pt x="1144" y="449"/>
                  <a:pt x="1144" y="449"/>
                </a:cubicBezTo>
                <a:cubicBezTo>
                  <a:pt x="1113" y="457"/>
                  <a:pt x="1113" y="457"/>
                  <a:pt x="1113" y="457"/>
                </a:cubicBezTo>
                <a:cubicBezTo>
                  <a:pt x="1101" y="460"/>
                  <a:pt x="1091" y="468"/>
                  <a:pt x="1085" y="479"/>
                </a:cubicBezTo>
                <a:cubicBezTo>
                  <a:pt x="1079" y="489"/>
                  <a:pt x="1077" y="502"/>
                  <a:pt x="1080" y="514"/>
                </a:cubicBezTo>
                <a:cubicBezTo>
                  <a:pt x="1098" y="581"/>
                  <a:pt x="1059" y="649"/>
                  <a:pt x="992" y="667"/>
                </a:cubicBezTo>
                <a:cubicBezTo>
                  <a:pt x="980" y="670"/>
                  <a:pt x="970" y="678"/>
                  <a:pt x="964" y="689"/>
                </a:cubicBezTo>
                <a:cubicBezTo>
                  <a:pt x="957" y="700"/>
                  <a:pt x="956" y="712"/>
                  <a:pt x="959" y="724"/>
                </a:cubicBezTo>
                <a:cubicBezTo>
                  <a:pt x="1140" y="1396"/>
                  <a:pt x="1140" y="1396"/>
                  <a:pt x="1140" y="1396"/>
                </a:cubicBezTo>
                <a:cubicBezTo>
                  <a:pt x="1047" y="1396"/>
                  <a:pt x="1047" y="1396"/>
                  <a:pt x="1047" y="1396"/>
                </a:cubicBezTo>
                <a:cubicBezTo>
                  <a:pt x="999" y="1207"/>
                  <a:pt x="999" y="1207"/>
                  <a:pt x="999" y="1207"/>
                </a:cubicBezTo>
                <a:cubicBezTo>
                  <a:pt x="997" y="1201"/>
                  <a:pt x="995" y="1196"/>
                  <a:pt x="991" y="1191"/>
                </a:cubicBezTo>
                <a:lnTo>
                  <a:pt x="773" y="376"/>
                </a:lnTo>
                <a:close/>
                <a:moveTo>
                  <a:pt x="1144" y="662"/>
                </a:moveTo>
                <a:cubicBezTo>
                  <a:pt x="1144" y="1054"/>
                  <a:pt x="1144" y="1054"/>
                  <a:pt x="1144" y="1054"/>
                </a:cubicBezTo>
                <a:cubicBezTo>
                  <a:pt x="1060" y="740"/>
                  <a:pt x="1060" y="740"/>
                  <a:pt x="1060" y="740"/>
                </a:cubicBezTo>
                <a:cubicBezTo>
                  <a:pt x="1095" y="722"/>
                  <a:pt x="1124" y="695"/>
                  <a:pt x="1144" y="662"/>
                </a:cubicBezTo>
                <a:close/>
                <a:moveTo>
                  <a:pt x="1813" y="2289"/>
                </a:moveTo>
                <a:cubicBezTo>
                  <a:pt x="931" y="2289"/>
                  <a:pt x="931" y="2289"/>
                  <a:pt x="931" y="2289"/>
                </a:cubicBezTo>
                <a:cubicBezTo>
                  <a:pt x="931" y="2289"/>
                  <a:pt x="931" y="2289"/>
                  <a:pt x="931" y="2289"/>
                </a:cubicBezTo>
                <a:cubicBezTo>
                  <a:pt x="897" y="2289"/>
                  <a:pt x="864" y="2276"/>
                  <a:pt x="838" y="2254"/>
                </a:cubicBezTo>
                <a:cubicBezTo>
                  <a:pt x="726" y="2156"/>
                  <a:pt x="726" y="2156"/>
                  <a:pt x="726" y="2156"/>
                </a:cubicBezTo>
                <a:cubicBezTo>
                  <a:pt x="726" y="1513"/>
                  <a:pt x="726" y="1513"/>
                  <a:pt x="726" y="1513"/>
                </a:cubicBezTo>
                <a:cubicBezTo>
                  <a:pt x="929" y="1310"/>
                  <a:pt x="929" y="1310"/>
                  <a:pt x="929" y="1310"/>
                </a:cubicBezTo>
                <a:cubicBezTo>
                  <a:pt x="966" y="1454"/>
                  <a:pt x="966" y="1454"/>
                  <a:pt x="966" y="1454"/>
                </a:cubicBezTo>
                <a:cubicBezTo>
                  <a:pt x="971" y="1474"/>
                  <a:pt x="990" y="1489"/>
                  <a:pt x="1011" y="1489"/>
                </a:cubicBezTo>
                <a:cubicBezTo>
                  <a:pt x="1925" y="1489"/>
                  <a:pt x="1925" y="1489"/>
                  <a:pt x="1925" y="1489"/>
                </a:cubicBezTo>
                <a:cubicBezTo>
                  <a:pt x="1961" y="1489"/>
                  <a:pt x="1990" y="1518"/>
                  <a:pt x="1990" y="1554"/>
                </a:cubicBezTo>
                <a:cubicBezTo>
                  <a:pt x="1990" y="1590"/>
                  <a:pt x="1961" y="1619"/>
                  <a:pt x="1925" y="1619"/>
                </a:cubicBezTo>
                <a:cubicBezTo>
                  <a:pt x="1457" y="1619"/>
                  <a:pt x="1457" y="1619"/>
                  <a:pt x="1457" y="1619"/>
                </a:cubicBezTo>
                <a:cubicBezTo>
                  <a:pt x="1431" y="1619"/>
                  <a:pt x="1410" y="1640"/>
                  <a:pt x="1410" y="1665"/>
                </a:cubicBezTo>
                <a:cubicBezTo>
                  <a:pt x="1410" y="1691"/>
                  <a:pt x="1431" y="1712"/>
                  <a:pt x="1457" y="1712"/>
                </a:cubicBezTo>
                <a:cubicBezTo>
                  <a:pt x="2071" y="1712"/>
                  <a:pt x="2071" y="1712"/>
                  <a:pt x="2071" y="1712"/>
                </a:cubicBezTo>
                <a:cubicBezTo>
                  <a:pt x="2107" y="1712"/>
                  <a:pt x="2136" y="1741"/>
                  <a:pt x="2136" y="1777"/>
                </a:cubicBezTo>
                <a:cubicBezTo>
                  <a:pt x="2136" y="1813"/>
                  <a:pt x="2107" y="1842"/>
                  <a:pt x="2071" y="1842"/>
                </a:cubicBezTo>
                <a:cubicBezTo>
                  <a:pt x="1457" y="1842"/>
                  <a:pt x="1457" y="1842"/>
                  <a:pt x="1457" y="1842"/>
                </a:cubicBezTo>
                <a:cubicBezTo>
                  <a:pt x="1431" y="1842"/>
                  <a:pt x="1410" y="1863"/>
                  <a:pt x="1410" y="1889"/>
                </a:cubicBezTo>
                <a:cubicBezTo>
                  <a:pt x="1410" y="1914"/>
                  <a:pt x="1431" y="1935"/>
                  <a:pt x="1457" y="1935"/>
                </a:cubicBezTo>
                <a:cubicBezTo>
                  <a:pt x="1971" y="1935"/>
                  <a:pt x="1971" y="1935"/>
                  <a:pt x="1971" y="1935"/>
                </a:cubicBezTo>
                <a:cubicBezTo>
                  <a:pt x="2007" y="1935"/>
                  <a:pt x="2036" y="1964"/>
                  <a:pt x="2036" y="2000"/>
                </a:cubicBezTo>
                <a:cubicBezTo>
                  <a:pt x="2036" y="2036"/>
                  <a:pt x="2007" y="2065"/>
                  <a:pt x="1971" y="2065"/>
                </a:cubicBezTo>
                <a:cubicBezTo>
                  <a:pt x="1457" y="2065"/>
                  <a:pt x="1457" y="2065"/>
                  <a:pt x="1457" y="2065"/>
                </a:cubicBezTo>
                <a:cubicBezTo>
                  <a:pt x="1431" y="2065"/>
                  <a:pt x="1410" y="2086"/>
                  <a:pt x="1410" y="2112"/>
                </a:cubicBezTo>
                <a:cubicBezTo>
                  <a:pt x="1410" y="2138"/>
                  <a:pt x="1431" y="2158"/>
                  <a:pt x="1457" y="2158"/>
                </a:cubicBezTo>
                <a:cubicBezTo>
                  <a:pt x="1813" y="2158"/>
                  <a:pt x="1813" y="2158"/>
                  <a:pt x="1813" y="2158"/>
                </a:cubicBezTo>
                <a:cubicBezTo>
                  <a:pt x="1849" y="2158"/>
                  <a:pt x="1878" y="2188"/>
                  <a:pt x="1878" y="2223"/>
                </a:cubicBezTo>
                <a:cubicBezTo>
                  <a:pt x="1878" y="2259"/>
                  <a:pt x="1849" y="2289"/>
                  <a:pt x="1813" y="2289"/>
                </a:cubicBezTo>
                <a:close/>
                <a:moveTo>
                  <a:pt x="2289" y="2289"/>
                </a:moveTo>
                <a:cubicBezTo>
                  <a:pt x="2289" y="2289"/>
                  <a:pt x="2289" y="2289"/>
                  <a:pt x="2289" y="2289"/>
                </a:cubicBezTo>
                <a:cubicBezTo>
                  <a:pt x="1957" y="2289"/>
                  <a:pt x="1957" y="2289"/>
                  <a:pt x="1957" y="2289"/>
                </a:cubicBezTo>
                <a:cubicBezTo>
                  <a:pt x="1966" y="2269"/>
                  <a:pt x="1971" y="2247"/>
                  <a:pt x="1971" y="2223"/>
                </a:cubicBezTo>
                <a:cubicBezTo>
                  <a:pt x="1971" y="2200"/>
                  <a:pt x="1966" y="2178"/>
                  <a:pt x="1957" y="2158"/>
                </a:cubicBezTo>
                <a:cubicBezTo>
                  <a:pt x="1971" y="2158"/>
                  <a:pt x="1971" y="2158"/>
                  <a:pt x="1971" y="2158"/>
                </a:cubicBezTo>
                <a:cubicBezTo>
                  <a:pt x="2058" y="2158"/>
                  <a:pt x="2129" y="2087"/>
                  <a:pt x="2129" y="2000"/>
                </a:cubicBezTo>
                <a:cubicBezTo>
                  <a:pt x="2129" y="1975"/>
                  <a:pt x="2123" y="1951"/>
                  <a:pt x="2113" y="1929"/>
                </a:cubicBezTo>
                <a:cubicBezTo>
                  <a:pt x="2180" y="1911"/>
                  <a:pt x="2229" y="1850"/>
                  <a:pt x="2229" y="1777"/>
                </a:cubicBezTo>
                <a:cubicBezTo>
                  <a:pt x="2229" y="1742"/>
                  <a:pt x="2217" y="1709"/>
                  <a:pt x="2198" y="1683"/>
                </a:cubicBezTo>
                <a:cubicBezTo>
                  <a:pt x="2198" y="1093"/>
                  <a:pt x="2198" y="1093"/>
                  <a:pt x="2198" y="1093"/>
                </a:cubicBezTo>
                <a:cubicBezTo>
                  <a:pt x="2198" y="1068"/>
                  <a:pt x="2177" y="1047"/>
                  <a:pt x="2151" y="1047"/>
                </a:cubicBezTo>
                <a:cubicBezTo>
                  <a:pt x="2125" y="1047"/>
                  <a:pt x="2105" y="1068"/>
                  <a:pt x="2105" y="1093"/>
                </a:cubicBezTo>
                <a:cubicBezTo>
                  <a:pt x="2105" y="1623"/>
                  <a:pt x="2105" y="1623"/>
                  <a:pt x="2105" y="1623"/>
                </a:cubicBezTo>
                <a:cubicBezTo>
                  <a:pt x="2094" y="1620"/>
                  <a:pt x="2082" y="1619"/>
                  <a:pt x="2071" y="1619"/>
                </a:cubicBezTo>
                <a:cubicBezTo>
                  <a:pt x="2069" y="1619"/>
                  <a:pt x="2069" y="1619"/>
                  <a:pt x="2069" y="1619"/>
                </a:cubicBezTo>
                <a:cubicBezTo>
                  <a:pt x="2078" y="1599"/>
                  <a:pt x="2083" y="1577"/>
                  <a:pt x="2083" y="1554"/>
                </a:cubicBezTo>
                <a:cubicBezTo>
                  <a:pt x="2083" y="1467"/>
                  <a:pt x="2012" y="1396"/>
                  <a:pt x="1925" y="1396"/>
                </a:cubicBezTo>
                <a:cubicBezTo>
                  <a:pt x="1850" y="1396"/>
                  <a:pt x="1850" y="1396"/>
                  <a:pt x="1850" y="1396"/>
                </a:cubicBezTo>
                <a:cubicBezTo>
                  <a:pt x="1930" y="1362"/>
                  <a:pt x="1986" y="1283"/>
                  <a:pt x="1986" y="1191"/>
                </a:cubicBezTo>
                <a:cubicBezTo>
                  <a:pt x="1986" y="1068"/>
                  <a:pt x="1886" y="968"/>
                  <a:pt x="1763" y="968"/>
                </a:cubicBezTo>
                <a:cubicBezTo>
                  <a:pt x="1640" y="968"/>
                  <a:pt x="1540" y="1068"/>
                  <a:pt x="1540" y="1191"/>
                </a:cubicBezTo>
                <a:cubicBezTo>
                  <a:pt x="1540" y="1283"/>
                  <a:pt x="1596" y="1362"/>
                  <a:pt x="1676" y="1396"/>
                </a:cubicBezTo>
                <a:cubicBezTo>
                  <a:pt x="1421" y="1396"/>
                  <a:pt x="1421" y="1396"/>
                  <a:pt x="1421" y="1396"/>
                </a:cubicBezTo>
                <a:cubicBezTo>
                  <a:pt x="1421" y="511"/>
                  <a:pt x="1421" y="511"/>
                  <a:pt x="1421" y="511"/>
                </a:cubicBezTo>
                <a:cubicBezTo>
                  <a:pt x="1504" y="493"/>
                  <a:pt x="1570" y="428"/>
                  <a:pt x="1588" y="345"/>
                </a:cubicBezTo>
                <a:cubicBezTo>
                  <a:pt x="1938" y="345"/>
                  <a:pt x="1938" y="345"/>
                  <a:pt x="1938" y="345"/>
                </a:cubicBezTo>
                <a:cubicBezTo>
                  <a:pt x="1956" y="428"/>
                  <a:pt x="2022" y="493"/>
                  <a:pt x="2105" y="511"/>
                </a:cubicBezTo>
                <a:cubicBezTo>
                  <a:pt x="2105" y="656"/>
                  <a:pt x="2105" y="656"/>
                  <a:pt x="2105" y="656"/>
                </a:cubicBezTo>
                <a:cubicBezTo>
                  <a:pt x="2105" y="682"/>
                  <a:pt x="2125" y="702"/>
                  <a:pt x="2151" y="702"/>
                </a:cubicBezTo>
                <a:cubicBezTo>
                  <a:pt x="2177" y="702"/>
                  <a:pt x="2198" y="682"/>
                  <a:pt x="2198" y="656"/>
                </a:cubicBezTo>
                <a:cubicBezTo>
                  <a:pt x="2198" y="470"/>
                  <a:pt x="2198" y="470"/>
                  <a:pt x="2198" y="470"/>
                </a:cubicBezTo>
                <a:cubicBezTo>
                  <a:pt x="2198" y="444"/>
                  <a:pt x="2177" y="423"/>
                  <a:pt x="2151" y="423"/>
                </a:cubicBezTo>
                <a:cubicBezTo>
                  <a:pt x="2082" y="423"/>
                  <a:pt x="2026" y="367"/>
                  <a:pt x="2026" y="298"/>
                </a:cubicBezTo>
                <a:cubicBezTo>
                  <a:pt x="2026" y="272"/>
                  <a:pt x="2005" y="252"/>
                  <a:pt x="1979" y="252"/>
                </a:cubicBezTo>
                <a:cubicBezTo>
                  <a:pt x="1547" y="252"/>
                  <a:pt x="1547" y="252"/>
                  <a:pt x="1547" y="252"/>
                </a:cubicBezTo>
                <a:cubicBezTo>
                  <a:pt x="1521" y="252"/>
                  <a:pt x="1500" y="272"/>
                  <a:pt x="1500" y="298"/>
                </a:cubicBezTo>
                <a:cubicBezTo>
                  <a:pt x="1500" y="367"/>
                  <a:pt x="1444" y="423"/>
                  <a:pt x="1375" y="423"/>
                </a:cubicBezTo>
                <a:cubicBezTo>
                  <a:pt x="1349" y="423"/>
                  <a:pt x="1328" y="444"/>
                  <a:pt x="1328" y="470"/>
                </a:cubicBezTo>
                <a:cubicBezTo>
                  <a:pt x="1328" y="1396"/>
                  <a:pt x="1328" y="1396"/>
                  <a:pt x="1328" y="1396"/>
                </a:cubicBezTo>
                <a:cubicBezTo>
                  <a:pt x="1238" y="1396"/>
                  <a:pt x="1238" y="1396"/>
                  <a:pt x="1238" y="1396"/>
                </a:cubicBezTo>
                <a:cubicBezTo>
                  <a:pt x="1238" y="94"/>
                  <a:pt x="1238" y="94"/>
                  <a:pt x="1238" y="94"/>
                </a:cubicBezTo>
                <a:cubicBezTo>
                  <a:pt x="2289" y="93"/>
                  <a:pt x="2289" y="93"/>
                  <a:pt x="2289" y="93"/>
                </a:cubicBezTo>
                <a:lnTo>
                  <a:pt x="2289" y="2289"/>
                </a:lnTo>
                <a:close/>
                <a:moveTo>
                  <a:pt x="1763" y="1321"/>
                </a:moveTo>
                <a:cubicBezTo>
                  <a:pt x="1692" y="1321"/>
                  <a:pt x="1633" y="1262"/>
                  <a:pt x="1633" y="1191"/>
                </a:cubicBezTo>
                <a:cubicBezTo>
                  <a:pt x="1633" y="1120"/>
                  <a:pt x="1692" y="1061"/>
                  <a:pt x="1763" y="1061"/>
                </a:cubicBezTo>
                <a:cubicBezTo>
                  <a:pt x="1834" y="1061"/>
                  <a:pt x="1893" y="1120"/>
                  <a:pt x="1893" y="1191"/>
                </a:cubicBezTo>
                <a:cubicBezTo>
                  <a:pt x="1893" y="1262"/>
                  <a:pt x="1834" y="1321"/>
                  <a:pt x="1763" y="132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 name="Picture Placeholder 3">
            <a:extLst>
              <a:ext uri="{FF2B5EF4-FFF2-40B4-BE49-F238E27FC236}">
                <a16:creationId xmlns:a16="http://schemas.microsoft.com/office/drawing/2014/main" id="{4AC5D2B8-840B-4CEA-9C1A-901A87285153}"/>
              </a:ext>
            </a:extLst>
          </p:cNvPr>
          <p:cNvSpPr>
            <a:spLocks noGrp="1"/>
          </p:cNvSpPr>
          <p:nvPr>
            <p:ph type="pic" sz="quarter" idx="125"/>
          </p:nvPr>
        </p:nvSpPr>
        <p:spPr/>
      </p:sp>
    </p:spTree>
    <p:extLst>
      <p:ext uri="{BB962C8B-B14F-4D97-AF65-F5344CB8AC3E}">
        <p14:creationId xmlns:p14="http://schemas.microsoft.com/office/powerpoint/2010/main" val="13545034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Rectangle 111"/>
          <p:cNvSpPr/>
          <p:nvPr/>
        </p:nvSpPr>
        <p:spPr bwMode="auto">
          <a:xfrm>
            <a:off x="2758278" y="1485901"/>
            <a:ext cx="3627445" cy="14859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19" name="Rectangle 118"/>
          <p:cNvSpPr/>
          <p:nvPr/>
        </p:nvSpPr>
        <p:spPr>
          <a:xfrm>
            <a:off x="2955897" y="1859519"/>
            <a:ext cx="3232206" cy="738664"/>
          </a:xfrm>
          <a:prstGeom prst="rect">
            <a:avLst/>
          </a:prstGeom>
        </p:spPr>
        <p:txBody>
          <a:bodyPr wrap="square" lIns="0" tIns="0" rIns="0" bIns="0" anchor="ctr">
            <a:spAutoFit/>
          </a:bodyPr>
          <a:lstStyle/>
          <a:p>
            <a:pPr algn="ctr"/>
            <a:r>
              <a:rPr lang="en-US" sz="2400" b="1" dirty="0">
                <a:solidFill>
                  <a:schemeClr val="bg1"/>
                </a:solidFill>
              </a:rPr>
              <a:t>Best Business Presentation Template</a:t>
            </a:r>
            <a:endParaRPr lang="ar-IQ" sz="2400" b="1" dirty="0">
              <a:solidFill>
                <a:schemeClr val="bg1"/>
              </a:solidFill>
            </a:endParaRPr>
          </a:p>
        </p:txBody>
      </p:sp>
      <p:cxnSp>
        <p:nvCxnSpPr>
          <p:cNvPr id="43" name="Straight Connector 42"/>
          <p:cNvCxnSpPr>
            <a:cxnSpLocks/>
          </p:cNvCxnSpPr>
          <p:nvPr/>
        </p:nvCxnSpPr>
        <p:spPr>
          <a:xfrm>
            <a:off x="4493372" y="3269968"/>
            <a:ext cx="0" cy="1447800"/>
          </a:xfrm>
          <a:prstGeom prst="line">
            <a:avLst/>
          </a:prstGeom>
          <a:ln w="127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4820152" y="4042416"/>
            <a:ext cx="3960739" cy="692497"/>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50" name="Rectangle 49"/>
          <p:cNvSpPr/>
          <p:nvPr/>
        </p:nvSpPr>
        <p:spPr>
          <a:xfrm>
            <a:off x="4820152" y="3475069"/>
            <a:ext cx="3920101" cy="369332"/>
          </a:xfrm>
          <a:prstGeom prst="rect">
            <a:avLst/>
          </a:prstGeom>
        </p:spPr>
        <p:txBody>
          <a:bodyPr wrap="square" lIns="0" tIns="0" rIns="0" bIns="0" anchor="ctr">
            <a:spAutoFit/>
          </a:bodyPr>
          <a:lstStyle/>
          <a:p>
            <a:r>
              <a:rPr lang="en-US" sz="2400" b="1" dirty="0">
                <a:solidFill>
                  <a:schemeClr val="accent1"/>
                </a:solidFill>
              </a:rPr>
              <a:t>COMPANY PHILOSOPHY</a:t>
            </a:r>
          </a:p>
        </p:txBody>
      </p:sp>
      <p:sp>
        <p:nvSpPr>
          <p:cNvPr id="51" name="3">
            <a:extLst>
              <a:ext uri="{FF2B5EF4-FFF2-40B4-BE49-F238E27FC236}">
                <a16:creationId xmlns:a16="http://schemas.microsoft.com/office/drawing/2014/main" id="{D7AC1464-9E86-44A2-ABB9-20E60AEF7C6C}"/>
              </a:ext>
            </a:extLst>
          </p:cNvPr>
          <p:cNvSpPr txBox="1"/>
          <p:nvPr/>
        </p:nvSpPr>
        <p:spPr>
          <a:xfrm>
            <a:off x="4820153" y="3252823"/>
            <a:ext cx="351282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113" name="Group 112"/>
          <p:cNvGrpSpPr/>
          <p:nvPr/>
        </p:nvGrpSpPr>
        <p:grpSpPr>
          <a:xfrm>
            <a:off x="4820152" y="3937715"/>
            <a:ext cx="945826" cy="39525"/>
            <a:chOff x="5454974" y="1391277"/>
            <a:chExt cx="945826" cy="39525"/>
          </a:xfrm>
        </p:grpSpPr>
        <p:sp>
          <p:nvSpPr>
            <p:cNvPr id="114"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5"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6"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7"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8"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53" name="ZoneTexte 13">
            <a:extLst>
              <a:ext uri="{FF2B5EF4-FFF2-40B4-BE49-F238E27FC236}">
                <a16:creationId xmlns:a16="http://schemas.microsoft.com/office/drawing/2014/main" id="{15D68540-EB7B-4A43-84A9-1294A1568CC3}"/>
              </a:ext>
            </a:extLst>
          </p:cNvPr>
          <p:cNvSpPr txBox="1"/>
          <p:nvPr/>
        </p:nvSpPr>
        <p:spPr>
          <a:xfrm flipH="1">
            <a:off x="363110" y="4246502"/>
            <a:ext cx="3871093" cy="476477"/>
          </a:xfrm>
          <a:prstGeom prst="rect">
            <a:avLst/>
          </a:prstGeom>
          <a:noFill/>
        </p:spPr>
        <p:txBody>
          <a:bodyPr wrap="square" lIns="0" tIns="0" rIns="0" bIns="0" rtlCol="0">
            <a:spAutoFit/>
          </a:bodyPr>
          <a:lstStyle/>
          <a:p>
            <a:pPr>
              <a:lnSpc>
                <a:spcPct val="150000"/>
              </a:lnSpc>
            </a:pPr>
            <a:r>
              <a:rPr lang="en-US" sz="1100" b="1" dirty="0">
                <a:solidFill>
                  <a:schemeClr val="tx1">
                    <a:lumMod val="75000"/>
                    <a:lumOff val="25000"/>
                  </a:schemeClr>
                </a:solidFill>
              </a:rPr>
              <a:t>This is a sample text. You simply add your own text and description here. This text is fully editable.</a:t>
            </a:r>
          </a:p>
        </p:txBody>
      </p:sp>
      <p:sp>
        <p:nvSpPr>
          <p:cNvPr id="54" name="Rectangle 53">
            <a:extLst>
              <a:ext uri="{FF2B5EF4-FFF2-40B4-BE49-F238E27FC236}">
                <a16:creationId xmlns:a16="http://schemas.microsoft.com/office/drawing/2014/main" id="{F9098308-25AF-405F-9BEC-A79132E1F57B}"/>
              </a:ext>
            </a:extLst>
          </p:cNvPr>
          <p:cNvSpPr/>
          <p:nvPr/>
        </p:nvSpPr>
        <p:spPr bwMode="auto">
          <a:xfrm>
            <a:off x="2385038" y="3264757"/>
            <a:ext cx="838200" cy="83820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55" name="Rectangle 54">
            <a:extLst>
              <a:ext uri="{FF2B5EF4-FFF2-40B4-BE49-F238E27FC236}">
                <a16:creationId xmlns:a16="http://schemas.microsoft.com/office/drawing/2014/main" id="{A90E3289-136F-473E-975E-E2261A3DCB47}"/>
              </a:ext>
            </a:extLst>
          </p:cNvPr>
          <p:cNvSpPr/>
          <p:nvPr/>
        </p:nvSpPr>
        <p:spPr bwMode="auto">
          <a:xfrm>
            <a:off x="1374074" y="3264757"/>
            <a:ext cx="838200" cy="83820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56" name="Rectangle 55">
            <a:extLst>
              <a:ext uri="{FF2B5EF4-FFF2-40B4-BE49-F238E27FC236}">
                <a16:creationId xmlns:a16="http://schemas.microsoft.com/office/drawing/2014/main" id="{EAEAFD5B-5B44-42E7-AC25-EA74011A0826}"/>
              </a:ext>
            </a:extLst>
          </p:cNvPr>
          <p:cNvSpPr/>
          <p:nvPr/>
        </p:nvSpPr>
        <p:spPr bwMode="auto">
          <a:xfrm>
            <a:off x="363110" y="3264757"/>
            <a:ext cx="838200" cy="83820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57" name="Rectangle 56">
            <a:extLst>
              <a:ext uri="{FF2B5EF4-FFF2-40B4-BE49-F238E27FC236}">
                <a16:creationId xmlns:a16="http://schemas.microsoft.com/office/drawing/2014/main" id="{4D010B00-A880-47F5-AA6D-2DF510B0B0EB}"/>
              </a:ext>
            </a:extLst>
          </p:cNvPr>
          <p:cNvSpPr/>
          <p:nvPr/>
        </p:nvSpPr>
        <p:spPr bwMode="auto">
          <a:xfrm>
            <a:off x="3396003" y="3264757"/>
            <a:ext cx="838200" cy="83820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58" name="Group 57">
            <a:extLst>
              <a:ext uri="{FF2B5EF4-FFF2-40B4-BE49-F238E27FC236}">
                <a16:creationId xmlns:a16="http://schemas.microsoft.com/office/drawing/2014/main" id="{6F452EE6-AFF3-41FE-8F87-D2458A7D77DD}"/>
              </a:ext>
            </a:extLst>
          </p:cNvPr>
          <p:cNvGrpSpPr/>
          <p:nvPr/>
        </p:nvGrpSpPr>
        <p:grpSpPr>
          <a:xfrm>
            <a:off x="484982" y="3387548"/>
            <a:ext cx="594456" cy="592618"/>
            <a:chOff x="11201400" y="928687"/>
            <a:chExt cx="7704138" cy="7680326"/>
          </a:xfrm>
        </p:grpSpPr>
        <p:sp>
          <p:nvSpPr>
            <p:cNvPr id="59" name="Freeform 5">
              <a:extLst>
                <a:ext uri="{FF2B5EF4-FFF2-40B4-BE49-F238E27FC236}">
                  <a16:creationId xmlns:a16="http://schemas.microsoft.com/office/drawing/2014/main" id="{26FE3DEA-787D-4B40-9CEC-7C891E02E958}"/>
                </a:ext>
              </a:extLst>
            </p:cNvPr>
            <p:cNvSpPr>
              <a:spLocks/>
            </p:cNvSpPr>
            <p:nvPr/>
          </p:nvSpPr>
          <p:spPr bwMode="auto">
            <a:xfrm>
              <a:off x="11607800" y="1416050"/>
              <a:ext cx="6791325" cy="6786563"/>
            </a:xfrm>
            <a:custGeom>
              <a:avLst/>
              <a:gdLst>
                <a:gd name="T0" fmla="*/ 900 w 1808"/>
                <a:gd name="T1" fmla="*/ 1807 h 1807"/>
                <a:gd name="T2" fmla="*/ 263 w 1808"/>
                <a:gd name="T3" fmla="*/ 1540 h 1807"/>
                <a:gd name="T4" fmla="*/ 1 w 1808"/>
                <a:gd name="T5" fmla="*/ 900 h 1807"/>
                <a:gd name="T6" fmla="*/ 904 w 1808"/>
                <a:gd name="T7" fmla="*/ 0 h 1807"/>
                <a:gd name="T8" fmla="*/ 908 w 1808"/>
                <a:gd name="T9" fmla="*/ 0 h 1807"/>
                <a:gd name="T10" fmla="*/ 1545 w 1808"/>
                <a:gd name="T11" fmla="*/ 267 h 1807"/>
                <a:gd name="T12" fmla="*/ 1807 w 1808"/>
                <a:gd name="T13" fmla="*/ 907 h 1807"/>
                <a:gd name="T14" fmla="*/ 904 w 1808"/>
                <a:gd name="T15" fmla="*/ 1807 h 1807"/>
                <a:gd name="T16" fmla="*/ 900 w 1808"/>
                <a:gd name="T17" fmla="*/ 1807 h 1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8" h="1807">
                  <a:moveTo>
                    <a:pt x="900" y="1807"/>
                  </a:moveTo>
                  <a:cubicBezTo>
                    <a:pt x="659" y="1806"/>
                    <a:pt x="433" y="1711"/>
                    <a:pt x="263" y="1540"/>
                  </a:cubicBezTo>
                  <a:cubicBezTo>
                    <a:pt x="93" y="1369"/>
                    <a:pt x="0" y="1141"/>
                    <a:pt x="1" y="900"/>
                  </a:cubicBezTo>
                  <a:cubicBezTo>
                    <a:pt x="3" y="404"/>
                    <a:pt x="408" y="0"/>
                    <a:pt x="904" y="0"/>
                  </a:cubicBezTo>
                  <a:cubicBezTo>
                    <a:pt x="908" y="0"/>
                    <a:pt x="908" y="0"/>
                    <a:pt x="908" y="0"/>
                  </a:cubicBezTo>
                  <a:cubicBezTo>
                    <a:pt x="1148" y="1"/>
                    <a:pt x="1375" y="96"/>
                    <a:pt x="1545" y="267"/>
                  </a:cubicBezTo>
                  <a:cubicBezTo>
                    <a:pt x="1715" y="438"/>
                    <a:pt x="1808" y="665"/>
                    <a:pt x="1807" y="907"/>
                  </a:cubicBezTo>
                  <a:cubicBezTo>
                    <a:pt x="1805" y="1403"/>
                    <a:pt x="1400" y="1806"/>
                    <a:pt x="904" y="1807"/>
                  </a:cubicBezTo>
                  <a:lnTo>
                    <a:pt x="900" y="1807"/>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6">
              <a:extLst>
                <a:ext uri="{FF2B5EF4-FFF2-40B4-BE49-F238E27FC236}">
                  <a16:creationId xmlns:a16="http://schemas.microsoft.com/office/drawing/2014/main" id="{8E1CBA3B-9F71-4C02-AC95-39258A254707}"/>
                </a:ext>
              </a:extLst>
            </p:cNvPr>
            <p:cNvSpPr>
              <a:spLocks/>
            </p:cNvSpPr>
            <p:nvPr/>
          </p:nvSpPr>
          <p:spPr bwMode="auto">
            <a:xfrm>
              <a:off x="12325350" y="2133600"/>
              <a:ext cx="5356225" cy="5351463"/>
            </a:xfrm>
            <a:custGeom>
              <a:avLst/>
              <a:gdLst>
                <a:gd name="T0" fmla="*/ 709 w 1426"/>
                <a:gd name="T1" fmla="*/ 1425 h 1425"/>
                <a:gd name="T2" fmla="*/ 207 w 1426"/>
                <a:gd name="T3" fmla="*/ 1214 h 1425"/>
                <a:gd name="T4" fmla="*/ 1 w 1426"/>
                <a:gd name="T5" fmla="*/ 710 h 1425"/>
                <a:gd name="T6" fmla="*/ 713 w 1426"/>
                <a:gd name="T7" fmla="*/ 0 h 1425"/>
                <a:gd name="T8" fmla="*/ 716 w 1426"/>
                <a:gd name="T9" fmla="*/ 0 h 1425"/>
                <a:gd name="T10" fmla="*/ 1218 w 1426"/>
                <a:gd name="T11" fmla="*/ 211 h 1425"/>
                <a:gd name="T12" fmla="*/ 1425 w 1426"/>
                <a:gd name="T13" fmla="*/ 715 h 1425"/>
                <a:gd name="T14" fmla="*/ 714 w 1426"/>
                <a:gd name="T15" fmla="*/ 1425 h 1425"/>
                <a:gd name="T16" fmla="*/ 709 w 1426"/>
                <a:gd name="T17" fmla="*/ 1425 h 1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6" h="1425">
                  <a:moveTo>
                    <a:pt x="709" y="1425"/>
                  </a:moveTo>
                  <a:cubicBezTo>
                    <a:pt x="520" y="1424"/>
                    <a:pt x="342" y="1349"/>
                    <a:pt x="207" y="1214"/>
                  </a:cubicBezTo>
                  <a:cubicBezTo>
                    <a:pt x="73" y="1079"/>
                    <a:pt x="0" y="900"/>
                    <a:pt x="1" y="710"/>
                  </a:cubicBezTo>
                  <a:cubicBezTo>
                    <a:pt x="2" y="319"/>
                    <a:pt x="322" y="0"/>
                    <a:pt x="713" y="0"/>
                  </a:cubicBezTo>
                  <a:cubicBezTo>
                    <a:pt x="716" y="0"/>
                    <a:pt x="716" y="0"/>
                    <a:pt x="716" y="0"/>
                  </a:cubicBezTo>
                  <a:cubicBezTo>
                    <a:pt x="906" y="1"/>
                    <a:pt x="1084" y="76"/>
                    <a:pt x="1218" y="211"/>
                  </a:cubicBezTo>
                  <a:cubicBezTo>
                    <a:pt x="1352" y="346"/>
                    <a:pt x="1426" y="525"/>
                    <a:pt x="1425" y="715"/>
                  </a:cubicBezTo>
                  <a:cubicBezTo>
                    <a:pt x="1424" y="1106"/>
                    <a:pt x="1105" y="1424"/>
                    <a:pt x="714" y="1425"/>
                  </a:cubicBezTo>
                  <a:lnTo>
                    <a:pt x="709" y="14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7">
              <a:extLst>
                <a:ext uri="{FF2B5EF4-FFF2-40B4-BE49-F238E27FC236}">
                  <a16:creationId xmlns:a16="http://schemas.microsoft.com/office/drawing/2014/main" id="{E5ADA5C4-9390-4879-ABC5-97FBCFCACA5E}"/>
                </a:ext>
              </a:extLst>
            </p:cNvPr>
            <p:cNvSpPr>
              <a:spLocks/>
            </p:cNvSpPr>
            <p:nvPr/>
          </p:nvSpPr>
          <p:spPr bwMode="auto">
            <a:xfrm>
              <a:off x="11626850" y="1435100"/>
              <a:ext cx="3567113" cy="6742113"/>
            </a:xfrm>
            <a:custGeom>
              <a:avLst/>
              <a:gdLst>
                <a:gd name="T0" fmla="*/ 104 w 950"/>
                <a:gd name="T1" fmla="*/ 895 h 1795"/>
                <a:gd name="T2" fmla="*/ 950 w 950"/>
                <a:gd name="T3" fmla="*/ 3 h 1795"/>
                <a:gd name="T4" fmla="*/ 902 w 950"/>
                <a:gd name="T5" fmla="*/ 2 h 1795"/>
                <a:gd name="T6" fmla="*/ 2 w 950"/>
                <a:gd name="T7" fmla="*/ 895 h 1795"/>
                <a:gd name="T8" fmla="*/ 896 w 950"/>
                <a:gd name="T9" fmla="*/ 1795 h 1795"/>
                <a:gd name="T10" fmla="*/ 949 w 950"/>
                <a:gd name="T11" fmla="*/ 1794 h 1795"/>
                <a:gd name="T12" fmla="*/ 104 w 950"/>
                <a:gd name="T13" fmla="*/ 895 h 1795"/>
              </a:gdLst>
              <a:ahLst/>
              <a:cxnLst>
                <a:cxn ang="0">
                  <a:pos x="T0" y="T1"/>
                </a:cxn>
                <a:cxn ang="0">
                  <a:pos x="T2" y="T3"/>
                </a:cxn>
                <a:cxn ang="0">
                  <a:pos x="T4" y="T5"/>
                </a:cxn>
                <a:cxn ang="0">
                  <a:pos x="T6" y="T7"/>
                </a:cxn>
                <a:cxn ang="0">
                  <a:pos x="T8" y="T9"/>
                </a:cxn>
                <a:cxn ang="0">
                  <a:pos x="T10" y="T11"/>
                </a:cxn>
                <a:cxn ang="0">
                  <a:pos x="T12" y="T13"/>
                </a:cxn>
              </a:cxnLst>
              <a:rect l="0" t="0" r="r" b="b"/>
              <a:pathLst>
                <a:path w="950" h="1795">
                  <a:moveTo>
                    <a:pt x="104" y="895"/>
                  </a:moveTo>
                  <a:cubicBezTo>
                    <a:pt x="106" y="418"/>
                    <a:pt x="480" y="29"/>
                    <a:pt x="950" y="3"/>
                  </a:cubicBezTo>
                  <a:cubicBezTo>
                    <a:pt x="934" y="2"/>
                    <a:pt x="918" y="2"/>
                    <a:pt x="902" y="2"/>
                  </a:cubicBezTo>
                  <a:cubicBezTo>
                    <a:pt x="407" y="0"/>
                    <a:pt x="4" y="400"/>
                    <a:pt x="2" y="895"/>
                  </a:cubicBezTo>
                  <a:cubicBezTo>
                    <a:pt x="0" y="1390"/>
                    <a:pt x="400" y="1793"/>
                    <a:pt x="896" y="1795"/>
                  </a:cubicBezTo>
                  <a:cubicBezTo>
                    <a:pt x="914" y="1795"/>
                    <a:pt x="932" y="1795"/>
                    <a:pt x="949" y="1794"/>
                  </a:cubicBezTo>
                  <a:cubicBezTo>
                    <a:pt x="476" y="1767"/>
                    <a:pt x="102" y="1374"/>
                    <a:pt x="104" y="895"/>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8">
              <a:extLst>
                <a:ext uri="{FF2B5EF4-FFF2-40B4-BE49-F238E27FC236}">
                  <a16:creationId xmlns:a16="http://schemas.microsoft.com/office/drawing/2014/main" id="{E9A67E01-AB0F-4FB6-A676-C93AD7EC3251}"/>
                </a:ext>
              </a:extLst>
            </p:cNvPr>
            <p:cNvSpPr>
              <a:spLocks/>
            </p:cNvSpPr>
            <p:nvPr/>
          </p:nvSpPr>
          <p:spPr bwMode="auto">
            <a:xfrm>
              <a:off x="12344400" y="2152650"/>
              <a:ext cx="2849563" cy="5314950"/>
            </a:xfrm>
            <a:custGeom>
              <a:avLst/>
              <a:gdLst>
                <a:gd name="T0" fmla="*/ 308 w 759"/>
                <a:gd name="T1" fmla="*/ 1206 h 1415"/>
                <a:gd name="T2" fmla="*/ 102 w 759"/>
                <a:gd name="T3" fmla="*/ 705 h 1415"/>
                <a:gd name="T4" fmla="*/ 759 w 759"/>
                <a:gd name="T5" fmla="*/ 2 h 1415"/>
                <a:gd name="T6" fmla="*/ 710 w 759"/>
                <a:gd name="T7" fmla="*/ 0 h 1415"/>
                <a:gd name="T8" fmla="*/ 708 w 759"/>
                <a:gd name="T9" fmla="*/ 0 h 1415"/>
                <a:gd name="T10" fmla="*/ 1 w 759"/>
                <a:gd name="T11" fmla="*/ 705 h 1415"/>
                <a:gd name="T12" fmla="*/ 206 w 759"/>
                <a:gd name="T13" fmla="*/ 1206 h 1415"/>
                <a:gd name="T14" fmla="*/ 705 w 759"/>
                <a:gd name="T15" fmla="*/ 1415 h 1415"/>
                <a:gd name="T16" fmla="*/ 708 w 759"/>
                <a:gd name="T17" fmla="*/ 1415 h 1415"/>
                <a:gd name="T18" fmla="*/ 759 w 759"/>
                <a:gd name="T19" fmla="*/ 1413 h 1415"/>
                <a:gd name="T20" fmla="*/ 308 w 759"/>
                <a:gd name="T21" fmla="*/ 1206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9" h="1415">
                  <a:moveTo>
                    <a:pt x="308" y="1206"/>
                  </a:moveTo>
                  <a:cubicBezTo>
                    <a:pt x="174" y="1072"/>
                    <a:pt x="102" y="894"/>
                    <a:pt x="102" y="705"/>
                  </a:cubicBezTo>
                  <a:cubicBezTo>
                    <a:pt x="104" y="333"/>
                    <a:pt x="394" y="28"/>
                    <a:pt x="759" y="2"/>
                  </a:cubicBezTo>
                  <a:cubicBezTo>
                    <a:pt x="743" y="1"/>
                    <a:pt x="727" y="0"/>
                    <a:pt x="710" y="0"/>
                  </a:cubicBezTo>
                  <a:cubicBezTo>
                    <a:pt x="708" y="0"/>
                    <a:pt x="708" y="0"/>
                    <a:pt x="708" y="0"/>
                  </a:cubicBezTo>
                  <a:cubicBezTo>
                    <a:pt x="319" y="0"/>
                    <a:pt x="2" y="316"/>
                    <a:pt x="1" y="705"/>
                  </a:cubicBezTo>
                  <a:cubicBezTo>
                    <a:pt x="0" y="894"/>
                    <a:pt x="73" y="1072"/>
                    <a:pt x="206" y="1206"/>
                  </a:cubicBezTo>
                  <a:cubicBezTo>
                    <a:pt x="339" y="1340"/>
                    <a:pt x="516" y="1414"/>
                    <a:pt x="705" y="1415"/>
                  </a:cubicBezTo>
                  <a:cubicBezTo>
                    <a:pt x="708" y="1415"/>
                    <a:pt x="708" y="1415"/>
                    <a:pt x="708" y="1415"/>
                  </a:cubicBezTo>
                  <a:cubicBezTo>
                    <a:pt x="725" y="1415"/>
                    <a:pt x="742" y="1414"/>
                    <a:pt x="759" y="1413"/>
                  </a:cubicBezTo>
                  <a:cubicBezTo>
                    <a:pt x="588" y="1401"/>
                    <a:pt x="429" y="1328"/>
                    <a:pt x="308" y="1206"/>
                  </a:cubicBezTo>
                  <a:close/>
                </a:path>
              </a:pathLst>
            </a:custGeom>
            <a:solidFill>
              <a:srgbClr val="EF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9">
              <a:extLst>
                <a:ext uri="{FF2B5EF4-FFF2-40B4-BE49-F238E27FC236}">
                  <a16:creationId xmlns:a16="http://schemas.microsoft.com/office/drawing/2014/main" id="{96619098-9893-4C89-B9C5-F54156E3151C}"/>
                </a:ext>
              </a:extLst>
            </p:cNvPr>
            <p:cNvSpPr>
              <a:spLocks/>
            </p:cNvSpPr>
            <p:nvPr/>
          </p:nvSpPr>
          <p:spPr bwMode="auto">
            <a:xfrm>
              <a:off x="13057188" y="2867025"/>
              <a:ext cx="3890963" cy="3886200"/>
            </a:xfrm>
            <a:custGeom>
              <a:avLst/>
              <a:gdLst>
                <a:gd name="T0" fmla="*/ 516 w 1036"/>
                <a:gd name="T1" fmla="*/ 1035 h 1035"/>
                <a:gd name="T2" fmla="*/ 150 w 1036"/>
                <a:gd name="T3" fmla="*/ 882 h 1035"/>
                <a:gd name="T4" fmla="*/ 0 w 1036"/>
                <a:gd name="T5" fmla="*/ 516 h 1035"/>
                <a:gd name="T6" fmla="*/ 518 w 1036"/>
                <a:gd name="T7" fmla="*/ 0 h 1035"/>
                <a:gd name="T8" fmla="*/ 520 w 1036"/>
                <a:gd name="T9" fmla="*/ 0 h 1035"/>
                <a:gd name="T10" fmla="*/ 885 w 1036"/>
                <a:gd name="T11" fmla="*/ 153 h 1035"/>
                <a:gd name="T12" fmla="*/ 1036 w 1036"/>
                <a:gd name="T13" fmla="*/ 519 h 1035"/>
                <a:gd name="T14" fmla="*/ 518 w 1036"/>
                <a:gd name="T15" fmla="*/ 1035 h 1035"/>
                <a:gd name="T16" fmla="*/ 516 w 1036"/>
                <a:gd name="T17" fmla="*/ 1035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6" h="1035">
                  <a:moveTo>
                    <a:pt x="516" y="1035"/>
                  </a:moveTo>
                  <a:cubicBezTo>
                    <a:pt x="378" y="1035"/>
                    <a:pt x="248" y="980"/>
                    <a:pt x="150" y="882"/>
                  </a:cubicBezTo>
                  <a:cubicBezTo>
                    <a:pt x="53" y="784"/>
                    <a:pt x="0" y="654"/>
                    <a:pt x="0" y="516"/>
                  </a:cubicBezTo>
                  <a:cubicBezTo>
                    <a:pt x="1" y="231"/>
                    <a:pt x="233" y="0"/>
                    <a:pt x="518" y="0"/>
                  </a:cubicBezTo>
                  <a:cubicBezTo>
                    <a:pt x="520" y="0"/>
                    <a:pt x="520" y="0"/>
                    <a:pt x="520" y="0"/>
                  </a:cubicBezTo>
                  <a:cubicBezTo>
                    <a:pt x="658" y="0"/>
                    <a:pt x="788" y="54"/>
                    <a:pt x="885" y="153"/>
                  </a:cubicBezTo>
                  <a:cubicBezTo>
                    <a:pt x="983" y="251"/>
                    <a:pt x="1036" y="381"/>
                    <a:pt x="1036" y="519"/>
                  </a:cubicBezTo>
                  <a:cubicBezTo>
                    <a:pt x="1035" y="804"/>
                    <a:pt x="803" y="1035"/>
                    <a:pt x="518" y="1035"/>
                  </a:cubicBezTo>
                  <a:lnTo>
                    <a:pt x="516" y="1035"/>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10">
              <a:extLst>
                <a:ext uri="{FF2B5EF4-FFF2-40B4-BE49-F238E27FC236}">
                  <a16:creationId xmlns:a16="http://schemas.microsoft.com/office/drawing/2014/main" id="{C53150FB-7702-4AF1-9B28-8D10C568F925}"/>
                </a:ext>
              </a:extLst>
            </p:cNvPr>
            <p:cNvSpPr>
              <a:spLocks/>
            </p:cNvSpPr>
            <p:nvPr/>
          </p:nvSpPr>
          <p:spPr bwMode="auto">
            <a:xfrm>
              <a:off x="13057188" y="2867025"/>
              <a:ext cx="2174875" cy="3886200"/>
            </a:xfrm>
            <a:custGeom>
              <a:avLst/>
              <a:gdLst>
                <a:gd name="T0" fmla="*/ 272 w 579"/>
                <a:gd name="T1" fmla="*/ 882 h 1035"/>
                <a:gd name="T2" fmla="*/ 122 w 579"/>
                <a:gd name="T3" fmla="*/ 516 h 1035"/>
                <a:gd name="T4" fmla="*/ 579 w 579"/>
                <a:gd name="T5" fmla="*/ 3 h 1035"/>
                <a:gd name="T6" fmla="*/ 520 w 579"/>
                <a:gd name="T7" fmla="*/ 0 h 1035"/>
                <a:gd name="T8" fmla="*/ 518 w 579"/>
                <a:gd name="T9" fmla="*/ 0 h 1035"/>
                <a:gd name="T10" fmla="*/ 0 w 579"/>
                <a:gd name="T11" fmla="*/ 516 h 1035"/>
                <a:gd name="T12" fmla="*/ 150 w 579"/>
                <a:gd name="T13" fmla="*/ 882 h 1035"/>
                <a:gd name="T14" fmla="*/ 516 w 579"/>
                <a:gd name="T15" fmla="*/ 1035 h 1035"/>
                <a:gd name="T16" fmla="*/ 518 w 579"/>
                <a:gd name="T17" fmla="*/ 1035 h 1035"/>
                <a:gd name="T18" fmla="*/ 579 w 579"/>
                <a:gd name="T19" fmla="*/ 1032 h 1035"/>
                <a:gd name="T20" fmla="*/ 272 w 579"/>
                <a:gd name="T21" fmla="*/ 882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9" h="1035">
                  <a:moveTo>
                    <a:pt x="272" y="882"/>
                  </a:moveTo>
                  <a:cubicBezTo>
                    <a:pt x="175" y="784"/>
                    <a:pt x="121" y="654"/>
                    <a:pt x="122" y="516"/>
                  </a:cubicBezTo>
                  <a:cubicBezTo>
                    <a:pt x="123" y="252"/>
                    <a:pt x="323" y="33"/>
                    <a:pt x="579" y="3"/>
                  </a:cubicBezTo>
                  <a:cubicBezTo>
                    <a:pt x="560" y="1"/>
                    <a:pt x="540" y="0"/>
                    <a:pt x="520" y="0"/>
                  </a:cubicBezTo>
                  <a:cubicBezTo>
                    <a:pt x="518" y="0"/>
                    <a:pt x="518" y="0"/>
                    <a:pt x="518" y="0"/>
                  </a:cubicBezTo>
                  <a:cubicBezTo>
                    <a:pt x="233" y="0"/>
                    <a:pt x="1" y="231"/>
                    <a:pt x="0" y="516"/>
                  </a:cubicBezTo>
                  <a:cubicBezTo>
                    <a:pt x="0" y="654"/>
                    <a:pt x="53" y="784"/>
                    <a:pt x="150" y="882"/>
                  </a:cubicBezTo>
                  <a:cubicBezTo>
                    <a:pt x="248" y="980"/>
                    <a:pt x="378" y="1035"/>
                    <a:pt x="516" y="1035"/>
                  </a:cubicBezTo>
                  <a:cubicBezTo>
                    <a:pt x="518" y="1035"/>
                    <a:pt x="518" y="1035"/>
                    <a:pt x="518" y="1035"/>
                  </a:cubicBezTo>
                  <a:cubicBezTo>
                    <a:pt x="539" y="1035"/>
                    <a:pt x="559" y="1034"/>
                    <a:pt x="579" y="1032"/>
                  </a:cubicBezTo>
                  <a:cubicBezTo>
                    <a:pt x="463" y="1018"/>
                    <a:pt x="356" y="966"/>
                    <a:pt x="272" y="882"/>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11">
              <a:extLst>
                <a:ext uri="{FF2B5EF4-FFF2-40B4-BE49-F238E27FC236}">
                  <a16:creationId xmlns:a16="http://schemas.microsoft.com/office/drawing/2014/main" id="{7B6811B5-8185-450C-AAE6-82246563B254}"/>
                </a:ext>
              </a:extLst>
            </p:cNvPr>
            <p:cNvSpPr>
              <a:spLocks/>
            </p:cNvSpPr>
            <p:nvPr/>
          </p:nvSpPr>
          <p:spPr bwMode="auto">
            <a:xfrm>
              <a:off x="13766800" y="3576638"/>
              <a:ext cx="2471738" cy="2466975"/>
            </a:xfrm>
            <a:custGeom>
              <a:avLst/>
              <a:gdLst>
                <a:gd name="T0" fmla="*/ 327 w 658"/>
                <a:gd name="T1" fmla="*/ 657 h 657"/>
                <a:gd name="T2" fmla="*/ 96 w 658"/>
                <a:gd name="T3" fmla="*/ 560 h 657"/>
                <a:gd name="T4" fmla="*/ 1 w 658"/>
                <a:gd name="T5" fmla="*/ 327 h 657"/>
                <a:gd name="T6" fmla="*/ 329 w 658"/>
                <a:gd name="T7" fmla="*/ 0 h 657"/>
                <a:gd name="T8" fmla="*/ 331 w 658"/>
                <a:gd name="T9" fmla="*/ 0 h 657"/>
                <a:gd name="T10" fmla="*/ 562 w 658"/>
                <a:gd name="T11" fmla="*/ 97 h 657"/>
                <a:gd name="T12" fmla="*/ 657 w 658"/>
                <a:gd name="T13" fmla="*/ 330 h 657"/>
                <a:gd name="T14" fmla="*/ 329 w 658"/>
                <a:gd name="T15" fmla="*/ 657 h 657"/>
                <a:gd name="T16" fmla="*/ 327 w 658"/>
                <a:gd name="T17" fmla="*/ 65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8" h="657">
                  <a:moveTo>
                    <a:pt x="327" y="657"/>
                  </a:moveTo>
                  <a:cubicBezTo>
                    <a:pt x="240" y="657"/>
                    <a:pt x="158" y="622"/>
                    <a:pt x="96" y="560"/>
                  </a:cubicBezTo>
                  <a:cubicBezTo>
                    <a:pt x="34" y="498"/>
                    <a:pt x="0" y="415"/>
                    <a:pt x="1" y="327"/>
                  </a:cubicBezTo>
                  <a:cubicBezTo>
                    <a:pt x="1" y="147"/>
                    <a:pt x="148" y="0"/>
                    <a:pt x="329" y="0"/>
                  </a:cubicBezTo>
                  <a:cubicBezTo>
                    <a:pt x="331" y="0"/>
                    <a:pt x="331" y="0"/>
                    <a:pt x="331" y="0"/>
                  </a:cubicBezTo>
                  <a:cubicBezTo>
                    <a:pt x="418" y="0"/>
                    <a:pt x="500" y="35"/>
                    <a:pt x="562" y="97"/>
                  </a:cubicBezTo>
                  <a:cubicBezTo>
                    <a:pt x="624" y="159"/>
                    <a:pt x="658" y="242"/>
                    <a:pt x="657" y="330"/>
                  </a:cubicBezTo>
                  <a:cubicBezTo>
                    <a:pt x="657" y="510"/>
                    <a:pt x="510" y="657"/>
                    <a:pt x="329" y="657"/>
                  </a:cubicBezTo>
                  <a:lnTo>
                    <a:pt x="327" y="6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12">
              <a:extLst>
                <a:ext uri="{FF2B5EF4-FFF2-40B4-BE49-F238E27FC236}">
                  <a16:creationId xmlns:a16="http://schemas.microsoft.com/office/drawing/2014/main" id="{947411EA-DB49-4DC3-A1DE-D2612B11B752}"/>
                </a:ext>
              </a:extLst>
            </p:cNvPr>
            <p:cNvSpPr>
              <a:spLocks/>
            </p:cNvSpPr>
            <p:nvPr/>
          </p:nvSpPr>
          <p:spPr bwMode="auto">
            <a:xfrm>
              <a:off x="13766800" y="3576638"/>
              <a:ext cx="1427163" cy="2466975"/>
            </a:xfrm>
            <a:custGeom>
              <a:avLst/>
              <a:gdLst>
                <a:gd name="T0" fmla="*/ 197 w 380"/>
                <a:gd name="T1" fmla="*/ 560 h 657"/>
                <a:gd name="T2" fmla="*/ 102 w 380"/>
                <a:gd name="T3" fmla="*/ 327 h 657"/>
                <a:gd name="T4" fmla="*/ 380 w 380"/>
                <a:gd name="T5" fmla="*/ 4 h 657"/>
                <a:gd name="T6" fmla="*/ 331 w 380"/>
                <a:gd name="T7" fmla="*/ 0 h 657"/>
                <a:gd name="T8" fmla="*/ 329 w 380"/>
                <a:gd name="T9" fmla="*/ 0 h 657"/>
                <a:gd name="T10" fmla="*/ 1 w 380"/>
                <a:gd name="T11" fmla="*/ 327 h 657"/>
                <a:gd name="T12" fmla="*/ 96 w 380"/>
                <a:gd name="T13" fmla="*/ 560 h 657"/>
                <a:gd name="T14" fmla="*/ 327 w 380"/>
                <a:gd name="T15" fmla="*/ 657 h 657"/>
                <a:gd name="T16" fmla="*/ 329 w 380"/>
                <a:gd name="T17" fmla="*/ 657 h 657"/>
                <a:gd name="T18" fmla="*/ 379 w 380"/>
                <a:gd name="T19" fmla="*/ 653 h 657"/>
                <a:gd name="T20" fmla="*/ 197 w 380"/>
                <a:gd name="T21" fmla="*/ 56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0" h="657">
                  <a:moveTo>
                    <a:pt x="197" y="560"/>
                  </a:moveTo>
                  <a:cubicBezTo>
                    <a:pt x="136" y="498"/>
                    <a:pt x="102" y="415"/>
                    <a:pt x="102" y="327"/>
                  </a:cubicBezTo>
                  <a:cubicBezTo>
                    <a:pt x="103" y="164"/>
                    <a:pt x="223" y="28"/>
                    <a:pt x="380" y="4"/>
                  </a:cubicBezTo>
                  <a:cubicBezTo>
                    <a:pt x="364" y="1"/>
                    <a:pt x="347" y="0"/>
                    <a:pt x="331" y="0"/>
                  </a:cubicBezTo>
                  <a:cubicBezTo>
                    <a:pt x="329" y="0"/>
                    <a:pt x="329" y="0"/>
                    <a:pt x="329" y="0"/>
                  </a:cubicBezTo>
                  <a:cubicBezTo>
                    <a:pt x="148" y="0"/>
                    <a:pt x="1" y="147"/>
                    <a:pt x="1" y="327"/>
                  </a:cubicBezTo>
                  <a:cubicBezTo>
                    <a:pt x="0" y="415"/>
                    <a:pt x="34" y="498"/>
                    <a:pt x="96" y="560"/>
                  </a:cubicBezTo>
                  <a:cubicBezTo>
                    <a:pt x="158" y="622"/>
                    <a:pt x="240" y="657"/>
                    <a:pt x="327" y="657"/>
                  </a:cubicBezTo>
                  <a:cubicBezTo>
                    <a:pt x="329" y="657"/>
                    <a:pt x="329" y="657"/>
                    <a:pt x="329" y="657"/>
                  </a:cubicBezTo>
                  <a:cubicBezTo>
                    <a:pt x="346" y="657"/>
                    <a:pt x="363" y="655"/>
                    <a:pt x="379" y="653"/>
                  </a:cubicBezTo>
                  <a:cubicBezTo>
                    <a:pt x="311" y="642"/>
                    <a:pt x="247" y="610"/>
                    <a:pt x="197" y="560"/>
                  </a:cubicBezTo>
                  <a:close/>
                </a:path>
              </a:pathLst>
            </a:custGeom>
            <a:solidFill>
              <a:srgbClr val="EF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13">
              <a:extLst>
                <a:ext uri="{FF2B5EF4-FFF2-40B4-BE49-F238E27FC236}">
                  <a16:creationId xmlns:a16="http://schemas.microsoft.com/office/drawing/2014/main" id="{D16C931F-19D1-4A6C-8879-84D35E050BD9}"/>
                </a:ext>
              </a:extLst>
            </p:cNvPr>
            <p:cNvSpPr>
              <a:spLocks/>
            </p:cNvSpPr>
            <p:nvPr/>
          </p:nvSpPr>
          <p:spPr bwMode="auto">
            <a:xfrm>
              <a:off x="14481175" y="4286250"/>
              <a:ext cx="1044575" cy="1042988"/>
            </a:xfrm>
            <a:custGeom>
              <a:avLst/>
              <a:gdLst>
                <a:gd name="T0" fmla="*/ 138 w 278"/>
                <a:gd name="T1" fmla="*/ 278 h 278"/>
                <a:gd name="T2" fmla="*/ 40 w 278"/>
                <a:gd name="T3" fmla="*/ 237 h 278"/>
                <a:gd name="T4" fmla="*/ 0 w 278"/>
                <a:gd name="T5" fmla="*/ 139 h 278"/>
                <a:gd name="T6" fmla="*/ 139 w 278"/>
                <a:gd name="T7" fmla="*/ 0 h 278"/>
                <a:gd name="T8" fmla="*/ 140 w 278"/>
                <a:gd name="T9" fmla="*/ 0 h 278"/>
                <a:gd name="T10" fmla="*/ 238 w 278"/>
                <a:gd name="T11" fmla="*/ 42 h 278"/>
                <a:gd name="T12" fmla="*/ 278 w 278"/>
                <a:gd name="T13" fmla="*/ 140 h 278"/>
                <a:gd name="T14" fmla="*/ 139 w 278"/>
                <a:gd name="T15" fmla="*/ 278 h 278"/>
                <a:gd name="T16" fmla="*/ 138 w 278"/>
                <a:gd name="T17"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 h="278">
                  <a:moveTo>
                    <a:pt x="138" y="278"/>
                  </a:moveTo>
                  <a:cubicBezTo>
                    <a:pt x="101" y="278"/>
                    <a:pt x="67" y="264"/>
                    <a:pt x="40" y="237"/>
                  </a:cubicBezTo>
                  <a:cubicBezTo>
                    <a:pt x="14" y="211"/>
                    <a:pt x="0" y="177"/>
                    <a:pt x="0" y="139"/>
                  </a:cubicBezTo>
                  <a:cubicBezTo>
                    <a:pt x="0" y="63"/>
                    <a:pt x="62" y="1"/>
                    <a:pt x="139" y="0"/>
                  </a:cubicBezTo>
                  <a:cubicBezTo>
                    <a:pt x="140" y="0"/>
                    <a:pt x="140" y="0"/>
                    <a:pt x="140" y="0"/>
                  </a:cubicBezTo>
                  <a:cubicBezTo>
                    <a:pt x="177" y="1"/>
                    <a:pt x="211" y="15"/>
                    <a:pt x="238" y="42"/>
                  </a:cubicBezTo>
                  <a:cubicBezTo>
                    <a:pt x="264" y="68"/>
                    <a:pt x="278" y="102"/>
                    <a:pt x="278" y="140"/>
                  </a:cubicBezTo>
                  <a:cubicBezTo>
                    <a:pt x="278" y="216"/>
                    <a:pt x="216" y="278"/>
                    <a:pt x="139" y="278"/>
                  </a:cubicBezTo>
                  <a:lnTo>
                    <a:pt x="138" y="278"/>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14">
              <a:extLst>
                <a:ext uri="{FF2B5EF4-FFF2-40B4-BE49-F238E27FC236}">
                  <a16:creationId xmlns:a16="http://schemas.microsoft.com/office/drawing/2014/main" id="{59B288AC-7B19-4F33-8979-7D60F6D910D5}"/>
                </a:ext>
              </a:extLst>
            </p:cNvPr>
            <p:cNvSpPr>
              <a:spLocks/>
            </p:cNvSpPr>
            <p:nvPr/>
          </p:nvSpPr>
          <p:spPr bwMode="auto">
            <a:xfrm>
              <a:off x="14481175" y="4286250"/>
              <a:ext cx="676275" cy="1042988"/>
            </a:xfrm>
            <a:custGeom>
              <a:avLst/>
              <a:gdLst>
                <a:gd name="T0" fmla="*/ 122 w 180"/>
                <a:gd name="T1" fmla="*/ 237 h 278"/>
                <a:gd name="T2" fmla="*/ 81 w 180"/>
                <a:gd name="T3" fmla="*/ 139 h 278"/>
                <a:gd name="T4" fmla="*/ 180 w 180"/>
                <a:gd name="T5" fmla="*/ 6 h 278"/>
                <a:gd name="T6" fmla="*/ 140 w 180"/>
                <a:gd name="T7" fmla="*/ 0 h 278"/>
                <a:gd name="T8" fmla="*/ 139 w 180"/>
                <a:gd name="T9" fmla="*/ 0 h 278"/>
                <a:gd name="T10" fmla="*/ 0 w 180"/>
                <a:gd name="T11" fmla="*/ 139 h 278"/>
                <a:gd name="T12" fmla="*/ 40 w 180"/>
                <a:gd name="T13" fmla="*/ 237 h 278"/>
                <a:gd name="T14" fmla="*/ 138 w 180"/>
                <a:gd name="T15" fmla="*/ 278 h 278"/>
                <a:gd name="T16" fmla="*/ 139 w 180"/>
                <a:gd name="T17" fmla="*/ 278 h 278"/>
                <a:gd name="T18" fmla="*/ 179 w 180"/>
                <a:gd name="T19" fmla="*/ 272 h 278"/>
                <a:gd name="T20" fmla="*/ 122 w 180"/>
                <a:gd name="T21" fmla="*/ 23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278">
                  <a:moveTo>
                    <a:pt x="122" y="237"/>
                  </a:moveTo>
                  <a:cubicBezTo>
                    <a:pt x="95" y="211"/>
                    <a:pt x="81" y="177"/>
                    <a:pt x="81" y="139"/>
                  </a:cubicBezTo>
                  <a:cubicBezTo>
                    <a:pt x="81" y="77"/>
                    <a:pt x="123" y="24"/>
                    <a:pt x="180" y="6"/>
                  </a:cubicBezTo>
                  <a:cubicBezTo>
                    <a:pt x="167" y="3"/>
                    <a:pt x="154" y="1"/>
                    <a:pt x="140" y="0"/>
                  </a:cubicBezTo>
                  <a:cubicBezTo>
                    <a:pt x="139" y="0"/>
                    <a:pt x="139" y="0"/>
                    <a:pt x="139" y="0"/>
                  </a:cubicBezTo>
                  <a:cubicBezTo>
                    <a:pt x="62" y="1"/>
                    <a:pt x="0" y="63"/>
                    <a:pt x="0" y="139"/>
                  </a:cubicBezTo>
                  <a:cubicBezTo>
                    <a:pt x="0" y="177"/>
                    <a:pt x="14" y="211"/>
                    <a:pt x="40" y="237"/>
                  </a:cubicBezTo>
                  <a:cubicBezTo>
                    <a:pt x="67" y="264"/>
                    <a:pt x="101" y="278"/>
                    <a:pt x="138" y="278"/>
                  </a:cubicBezTo>
                  <a:cubicBezTo>
                    <a:pt x="139" y="278"/>
                    <a:pt x="139" y="278"/>
                    <a:pt x="139" y="278"/>
                  </a:cubicBezTo>
                  <a:cubicBezTo>
                    <a:pt x="153" y="278"/>
                    <a:pt x="167" y="276"/>
                    <a:pt x="179" y="272"/>
                  </a:cubicBezTo>
                  <a:cubicBezTo>
                    <a:pt x="158" y="266"/>
                    <a:pt x="138" y="254"/>
                    <a:pt x="122" y="237"/>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Freeform 15">
              <a:extLst>
                <a:ext uri="{FF2B5EF4-FFF2-40B4-BE49-F238E27FC236}">
                  <a16:creationId xmlns:a16="http://schemas.microsoft.com/office/drawing/2014/main" id="{4B7AC343-45FD-4D20-A0B0-32D72C68A6D1}"/>
                </a:ext>
              </a:extLst>
            </p:cNvPr>
            <p:cNvSpPr>
              <a:spLocks/>
            </p:cNvSpPr>
            <p:nvPr/>
          </p:nvSpPr>
          <p:spPr bwMode="auto">
            <a:xfrm>
              <a:off x="14890750" y="1008063"/>
              <a:ext cx="225425" cy="1433513"/>
            </a:xfrm>
            <a:custGeom>
              <a:avLst/>
              <a:gdLst>
                <a:gd name="T0" fmla="*/ 30 w 60"/>
                <a:gd name="T1" fmla="*/ 382 h 382"/>
                <a:gd name="T2" fmla="*/ 0 w 60"/>
                <a:gd name="T3" fmla="*/ 352 h 382"/>
                <a:gd name="T4" fmla="*/ 0 w 60"/>
                <a:gd name="T5" fmla="*/ 30 h 382"/>
                <a:gd name="T6" fmla="*/ 30 w 60"/>
                <a:gd name="T7" fmla="*/ 0 h 382"/>
                <a:gd name="T8" fmla="*/ 60 w 60"/>
                <a:gd name="T9" fmla="*/ 30 h 382"/>
                <a:gd name="T10" fmla="*/ 60 w 60"/>
                <a:gd name="T11" fmla="*/ 352 h 382"/>
                <a:gd name="T12" fmla="*/ 30 w 60"/>
                <a:gd name="T13" fmla="*/ 382 h 382"/>
              </a:gdLst>
              <a:ahLst/>
              <a:cxnLst>
                <a:cxn ang="0">
                  <a:pos x="T0" y="T1"/>
                </a:cxn>
                <a:cxn ang="0">
                  <a:pos x="T2" y="T3"/>
                </a:cxn>
                <a:cxn ang="0">
                  <a:pos x="T4" y="T5"/>
                </a:cxn>
                <a:cxn ang="0">
                  <a:pos x="T6" y="T7"/>
                </a:cxn>
                <a:cxn ang="0">
                  <a:pos x="T8" y="T9"/>
                </a:cxn>
                <a:cxn ang="0">
                  <a:pos x="T10" y="T11"/>
                </a:cxn>
                <a:cxn ang="0">
                  <a:pos x="T12" y="T13"/>
                </a:cxn>
              </a:cxnLst>
              <a:rect l="0" t="0" r="r" b="b"/>
              <a:pathLst>
                <a:path w="60" h="382">
                  <a:moveTo>
                    <a:pt x="30" y="382"/>
                  </a:moveTo>
                  <a:cubicBezTo>
                    <a:pt x="13" y="382"/>
                    <a:pt x="0" y="369"/>
                    <a:pt x="0" y="352"/>
                  </a:cubicBezTo>
                  <a:cubicBezTo>
                    <a:pt x="0" y="30"/>
                    <a:pt x="0" y="30"/>
                    <a:pt x="0" y="30"/>
                  </a:cubicBezTo>
                  <a:cubicBezTo>
                    <a:pt x="0" y="14"/>
                    <a:pt x="13" y="0"/>
                    <a:pt x="30" y="0"/>
                  </a:cubicBezTo>
                  <a:cubicBezTo>
                    <a:pt x="46" y="0"/>
                    <a:pt x="60" y="14"/>
                    <a:pt x="60" y="30"/>
                  </a:cubicBezTo>
                  <a:cubicBezTo>
                    <a:pt x="60" y="352"/>
                    <a:pt x="60" y="352"/>
                    <a:pt x="60" y="352"/>
                  </a:cubicBezTo>
                  <a:cubicBezTo>
                    <a:pt x="60" y="369"/>
                    <a:pt x="46" y="382"/>
                    <a:pt x="30" y="382"/>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Freeform 16">
              <a:extLst>
                <a:ext uri="{FF2B5EF4-FFF2-40B4-BE49-F238E27FC236}">
                  <a16:creationId xmlns:a16="http://schemas.microsoft.com/office/drawing/2014/main" id="{42C0D494-4215-4548-B37C-61831D65CE9E}"/>
                </a:ext>
              </a:extLst>
            </p:cNvPr>
            <p:cNvSpPr>
              <a:spLocks/>
            </p:cNvSpPr>
            <p:nvPr/>
          </p:nvSpPr>
          <p:spPr bwMode="auto">
            <a:xfrm>
              <a:off x="14890750" y="7173913"/>
              <a:ext cx="225425" cy="1435100"/>
            </a:xfrm>
            <a:custGeom>
              <a:avLst/>
              <a:gdLst>
                <a:gd name="T0" fmla="*/ 30 w 60"/>
                <a:gd name="T1" fmla="*/ 382 h 382"/>
                <a:gd name="T2" fmla="*/ 0 w 60"/>
                <a:gd name="T3" fmla="*/ 352 h 382"/>
                <a:gd name="T4" fmla="*/ 0 w 60"/>
                <a:gd name="T5" fmla="*/ 30 h 382"/>
                <a:gd name="T6" fmla="*/ 30 w 60"/>
                <a:gd name="T7" fmla="*/ 0 h 382"/>
                <a:gd name="T8" fmla="*/ 60 w 60"/>
                <a:gd name="T9" fmla="*/ 30 h 382"/>
                <a:gd name="T10" fmla="*/ 60 w 60"/>
                <a:gd name="T11" fmla="*/ 352 h 382"/>
                <a:gd name="T12" fmla="*/ 30 w 60"/>
                <a:gd name="T13" fmla="*/ 382 h 382"/>
              </a:gdLst>
              <a:ahLst/>
              <a:cxnLst>
                <a:cxn ang="0">
                  <a:pos x="T0" y="T1"/>
                </a:cxn>
                <a:cxn ang="0">
                  <a:pos x="T2" y="T3"/>
                </a:cxn>
                <a:cxn ang="0">
                  <a:pos x="T4" y="T5"/>
                </a:cxn>
                <a:cxn ang="0">
                  <a:pos x="T6" y="T7"/>
                </a:cxn>
                <a:cxn ang="0">
                  <a:pos x="T8" y="T9"/>
                </a:cxn>
                <a:cxn ang="0">
                  <a:pos x="T10" y="T11"/>
                </a:cxn>
                <a:cxn ang="0">
                  <a:pos x="T12" y="T13"/>
                </a:cxn>
              </a:cxnLst>
              <a:rect l="0" t="0" r="r" b="b"/>
              <a:pathLst>
                <a:path w="60" h="382">
                  <a:moveTo>
                    <a:pt x="30" y="382"/>
                  </a:moveTo>
                  <a:cubicBezTo>
                    <a:pt x="13" y="382"/>
                    <a:pt x="0" y="369"/>
                    <a:pt x="0" y="352"/>
                  </a:cubicBezTo>
                  <a:cubicBezTo>
                    <a:pt x="0" y="30"/>
                    <a:pt x="0" y="30"/>
                    <a:pt x="0" y="30"/>
                  </a:cubicBezTo>
                  <a:cubicBezTo>
                    <a:pt x="0" y="14"/>
                    <a:pt x="13" y="0"/>
                    <a:pt x="30" y="0"/>
                  </a:cubicBezTo>
                  <a:cubicBezTo>
                    <a:pt x="46" y="0"/>
                    <a:pt x="60" y="14"/>
                    <a:pt x="60" y="30"/>
                  </a:cubicBezTo>
                  <a:cubicBezTo>
                    <a:pt x="60" y="352"/>
                    <a:pt x="60" y="352"/>
                    <a:pt x="60" y="352"/>
                  </a:cubicBezTo>
                  <a:cubicBezTo>
                    <a:pt x="60" y="369"/>
                    <a:pt x="46" y="382"/>
                    <a:pt x="30" y="382"/>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Freeform 17">
              <a:extLst>
                <a:ext uri="{FF2B5EF4-FFF2-40B4-BE49-F238E27FC236}">
                  <a16:creationId xmlns:a16="http://schemas.microsoft.com/office/drawing/2014/main" id="{26028636-B1E2-4376-B724-2C0B2689037B}"/>
                </a:ext>
              </a:extLst>
            </p:cNvPr>
            <p:cNvSpPr>
              <a:spLocks/>
            </p:cNvSpPr>
            <p:nvPr/>
          </p:nvSpPr>
          <p:spPr bwMode="auto">
            <a:xfrm>
              <a:off x="11201400" y="4695825"/>
              <a:ext cx="1435100" cy="225425"/>
            </a:xfrm>
            <a:custGeom>
              <a:avLst/>
              <a:gdLst>
                <a:gd name="T0" fmla="*/ 352 w 382"/>
                <a:gd name="T1" fmla="*/ 60 h 60"/>
                <a:gd name="T2" fmla="*/ 30 w 382"/>
                <a:gd name="T3" fmla="*/ 60 h 60"/>
                <a:gd name="T4" fmla="*/ 0 w 382"/>
                <a:gd name="T5" fmla="*/ 30 h 60"/>
                <a:gd name="T6" fmla="*/ 30 w 382"/>
                <a:gd name="T7" fmla="*/ 0 h 60"/>
                <a:gd name="T8" fmla="*/ 352 w 382"/>
                <a:gd name="T9" fmla="*/ 0 h 60"/>
                <a:gd name="T10" fmla="*/ 382 w 382"/>
                <a:gd name="T11" fmla="*/ 30 h 60"/>
                <a:gd name="T12" fmla="*/ 352 w 38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382" h="60">
                  <a:moveTo>
                    <a:pt x="352" y="60"/>
                  </a:moveTo>
                  <a:cubicBezTo>
                    <a:pt x="30" y="60"/>
                    <a:pt x="30" y="60"/>
                    <a:pt x="30" y="60"/>
                  </a:cubicBezTo>
                  <a:cubicBezTo>
                    <a:pt x="13" y="60"/>
                    <a:pt x="0" y="47"/>
                    <a:pt x="0" y="30"/>
                  </a:cubicBezTo>
                  <a:cubicBezTo>
                    <a:pt x="0" y="14"/>
                    <a:pt x="13" y="0"/>
                    <a:pt x="30" y="0"/>
                  </a:cubicBezTo>
                  <a:cubicBezTo>
                    <a:pt x="352" y="0"/>
                    <a:pt x="352" y="0"/>
                    <a:pt x="352" y="0"/>
                  </a:cubicBezTo>
                  <a:cubicBezTo>
                    <a:pt x="369" y="0"/>
                    <a:pt x="382" y="14"/>
                    <a:pt x="382" y="30"/>
                  </a:cubicBezTo>
                  <a:cubicBezTo>
                    <a:pt x="382" y="47"/>
                    <a:pt x="369" y="60"/>
                    <a:pt x="352" y="60"/>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Freeform 18">
              <a:extLst>
                <a:ext uri="{FF2B5EF4-FFF2-40B4-BE49-F238E27FC236}">
                  <a16:creationId xmlns:a16="http://schemas.microsoft.com/office/drawing/2014/main" id="{DF6D5038-DBD5-4C66-B21D-10D727A2D1D0}"/>
                </a:ext>
              </a:extLst>
            </p:cNvPr>
            <p:cNvSpPr>
              <a:spLocks/>
            </p:cNvSpPr>
            <p:nvPr/>
          </p:nvSpPr>
          <p:spPr bwMode="auto">
            <a:xfrm>
              <a:off x="17368838" y="4695825"/>
              <a:ext cx="1435100" cy="225425"/>
            </a:xfrm>
            <a:custGeom>
              <a:avLst/>
              <a:gdLst>
                <a:gd name="T0" fmla="*/ 352 w 382"/>
                <a:gd name="T1" fmla="*/ 60 h 60"/>
                <a:gd name="T2" fmla="*/ 30 w 382"/>
                <a:gd name="T3" fmla="*/ 60 h 60"/>
                <a:gd name="T4" fmla="*/ 0 w 382"/>
                <a:gd name="T5" fmla="*/ 30 h 60"/>
                <a:gd name="T6" fmla="*/ 30 w 382"/>
                <a:gd name="T7" fmla="*/ 0 h 60"/>
                <a:gd name="T8" fmla="*/ 352 w 382"/>
                <a:gd name="T9" fmla="*/ 0 h 60"/>
                <a:gd name="T10" fmla="*/ 382 w 382"/>
                <a:gd name="T11" fmla="*/ 30 h 60"/>
                <a:gd name="T12" fmla="*/ 352 w 38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382" h="60">
                  <a:moveTo>
                    <a:pt x="352" y="60"/>
                  </a:moveTo>
                  <a:cubicBezTo>
                    <a:pt x="30" y="60"/>
                    <a:pt x="30" y="60"/>
                    <a:pt x="30" y="60"/>
                  </a:cubicBezTo>
                  <a:cubicBezTo>
                    <a:pt x="13" y="60"/>
                    <a:pt x="0" y="47"/>
                    <a:pt x="0" y="30"/>
                  </a:cubicBezTo>
                  <a:cubicBezTo>
                    <a:pt x="0" y="14"/>
                    <a:pt x="13" y="0"/>
                    <a:pt x="30" y="0"/>
                  </a:cubicBezTo>
                  <a:cubicBezTo>
                    <a:pt x="352" y="0"/>
                    <a:pt x="352" y="0"/>
                    <a:pt x="352" y="0"/>
                  </a:cubicBezTo>
                  <a:cubicBezTo>
                    <a:pt x="368" y="0"/>
                    <a:pt x="382" y="14"/>
                    <a:pt x="382" y="30"/>
                  </a:cubicBezTo>
                  <a:cubicBezTo>
                    <a:pt x="382" y="47"/>
                    <a:pt x="368" y="60"/>
                    <a:pt x="352" y="60"/>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Freeform 19">
              <a:extLst>
                <a:ext uri="{FF2B5EF4-FFF2-40B4-BE49-F238E27FC236}">
                  <a16:creationId xmlns:a16="http://schemas.microsoft.com/office/drawing/2014/main" id="{2FEC72BD-99F0-485C-968F-07B2C77A9C81}"/>
                </a:ext>
              </a:extLst>
            </p:cNvPr>
            <p:cNvSpPr>
              <a:spLocks/>
            </p:cNvSpPr>
            <p:nvPr/>
          </p:nvSpPr>
          <p:spPr bwMode="auto">
            <a:xfrm>
              <a:off x="16933863" y="928687"/>
              <a:ext cx="1220788" cy="1660525"/>
            </a:xfrm>
            <a:custGeom>
              <a:avLst/>
              <a:gdLst>
                <a:gd name="T0" fmla="*/ 44 w 325"/>
                <a:gd name="T1" fmla="*/ 442 h 442"/>
                <a:gd name="T2" fmla="*/ 325 w 325"/>
                <a:gd name="T3" fmla="*/ 162 h 442"/>
                <a:gd name="T4" fmla="*/ 282 w 325"/>
                <a:gd name="T5" fmla="*/ 11 h 442"/>
                <a:gd name="T6" fmla="*/ 266 w 325"/>
                <a:gd name="T7" fmla="*/ 6 h 442"/>
                <a:gd name="T8" fmla="*/ 10 w 325"/>
                <a:gd name="T9" fmla="*/ 261 h 442"/>
                <a:gd name="T10" fmla="*/ 2 w 325"/>
                <a:gd name="T11" fmla="*/ 289 h 442"/>
                <a:gd name="T12" fmla="*/ 44 w 325"/>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325" h="442">
                  <a:moveTo>
                    <a:pt x="44" y="442"/>
                  </a:moveTo>
                  <a:cubicBezTo>
                    <a:pt x="325" y="162"/>
                    <a:pt x="325" y="162"/>
                    <a:pt x="325" y="162"/>
                  </a:cubicBezTo>
                  <a:cubicBezTo>
                    <a:pt x="282" y="11"/>
                    <a:pt x="282" y="11"/>
                    <a:pt x="282" y="11"/>
                  </a:cubicBezTo>
                  <a:cubicBezTo>
                    <a:pt x="280" y="2"/>
                    <a:pt x="272" y="0"/>
                    <a:pt x="266" y="6"/>
                  </a:cubicBezTo>
                  <a:cubicBezTo>
                    <a:pt x="10" y="261"/>
                    <a:pt x="10" y="261"/>
                    <a:pt x="10" y="261"/>
                  </a:cubicBezTo>
                  <a:cubicBezTo>
                    <a:pt x="3" y="267"/>
                    <a:pt x="0" y="280"/>
                    <a:pt x="2" y="289"/>
                  </a:cubicBezTo>
                  <a:lnTo>
                    <a:pt x="44" y="442"/>
                  </a:lnTo>
                  <a:close/>
                </a:path>
              </a:pathLst>
            </a:custGeom>
            <a:solidFill>
              <a:srgbClr val="62D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20">
              <a:extLst>
                <a:ext uri="{FF2B5EF4-FFF2-40B4-BE49-F238E27FC236}">
                  <a16:creationId xmlns:a16="http://schemas.microsoft.com/office/drawing/2014/main" id="{70B1FCC2-CB4B-4ABA-811C-A7C9A31E4F05}"/>
                </a:ext>
              </a:extLst>
            </p:cNvPr>
            <p:cNvSpPr>
              <a:spLocks/>
            </p:cNvSpPr>
            <p:nvPr/>
          </p:nvSpPr>
          <p:spPr bwMode="auto">
            <a:xfrm>
              <a:off x="17233900" y="1671638"/>
              <a:ext cx="1671638" cy="1217613"/>
            </a:xfrm>
            <a:custGeom>
              <a:avLst/>
              <a:gdLst>
                <a:gd name="T0" fmla="*/ 434 w 445"/>
                <a:gd name="T1" fmla="*/ 43 h 324"/>
                <a:gd name="T2" fmla="*/ 282 w 445"/>
                <a:gd name="T3" fmla="*/ 0 h 324"/>
                <a:gd name="T4" fmla="*/ 0 w 445"/>
                <a:gd name="T5" fmla="*/ 281 h 324"/>
                <a:gd name="T6" fmla="*/ 154 w 445"/>
                <a:gd name="T7" fmla="*/ 322 h 324"/>
                <a:gd name="T8" fmla="*/ 183 w 445"/>
                <a:gd name="T9" fmla="*/ 314 h 324"/>
                <a:gd name="T10" fmla="*/ 438 w 445"/>
                <a:gd name="T11" fmla="*/ 60 h 324"/>
                <a:gd name="T12" fmla="*/ 434 w 445"/>
                <a:gd name="T13" fmla="*/ 43 h 324"/>
              </a:gdLst>
              <a:ahLst/>
              <a:cxnLst>
                <a:cxn ang="0">
                  <a:pos x="T0" y="T1"/>
                </a:cxn>
                <a:cxn ang="0">
                  <a:pos x="T2" y="T3"/>
                </a:cxn>
                <a:cxn ang="0">
                  <a:pos x="T4" y="T5"/>
                </a:cxn>
                <a:cxn ang="0">
                  <a:pos x="T6" y="T7"/>
                </a:cxn>
                <a:cxn ang="0">
                  <a:pos x="T8" y="T9"/>
                </a:cxn>
                <a:cxn ang="0">
                  <a:pos x="T10" y="T11"/>
                </a:cxn>
                <a:cxn ang="0">
                  <a:pos x="T12" y="T13"/>
                </a:cxn>
              </a:cxnLst>
              <a:rect l="0" t="0" r="r" b="b"/>
              <a:pathLst>
                <a:path w="445" h="324">
                  <a:moveTo>
                    <a:pt x="434" y="43"/>
                  </a:moveTo>
                  <a:cubicBezTo>
                    <a:pt x="282" y="0"/>
                    <a:pt x="282" y="0"/>
                    <a:pt x="282" y="0"/>
                  </a:cubicBezTo>
                  <a:cubicBezTo>
                    <a:pt x="0" y="281"/>
                    <a:pt x="0" y="281"/>
                    <a:pt x="0" y="281"/>
                  </a:cubicBezTo>
                  <a:cubicBezTo>
                    <a:pt x="154" y="322"/>
                    <a:pt x="154" y="322"/>
                    <a:pt x="154" y="322"/>
                  </a:cubicBezTo>
                  <a:cubicBezTo>
                    <a:pt x="163" y="324"/>
                    <a:pt x="176" y="321"/>
                    <a:pt x="183" y="314"/>
                  </a:cubicBezTo>
                  <a:cubicBezTo>
                    <a:pt x="438" y="60"/>
                    <a:pt x="438" y="60"/>
                    <a:pt x="438" y="60"/>
                  </a:cubicBezTo>
                  <a:cubicBezTo>
                    <a:pt x="445" y="53"/>
                    <a:pt x="443" y="46"/>
                    <a:pt x="434" y="43"/>
                  </a:cubicBezTo>
                  <a:close/>
                </a:path>
              </a:pathLst>
            </a:custGeom>
            <a:solidFill>
              <a:srgbClr val="62D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21">
              <a:extLst>
                <a:ext uri="{FF2B5EF4-FFF2-40B4-BE49-F238E27FC236}">
                  <a16:creationId xmlns:a16="http://schemas.microsoft.com/office/drawing/2014/main" id="{FD5DD133-1698-4ADA-B9C9-C2B3F5860F0B}"/>
                </a:ext>
              </a:extLst>
            </p:cNvPr>
            <p:cNvSpPr>
              <a:spLocks/>
            </p:cNvSpPr>
            <p:nvPr/>
          </p:nvSpPr>
          <p:spPr bwMode="auto">
            <a:xfrm>
              <a:off x="16933863" y="928687"/>
              <a:ext cx="1130300" cy="1660525"/>
            </a:xfrm>
            <a:custGeom>
              <a:avLst/>
              <a:gdLst>
                <a:gd name="T0" fmla="*/ 44 w 301"/>
                <a:gd name="T1" fmla="*/ 442 h 442"/>
                <a:gd name="T2" fmla="*/ 108 w 301"/>
                <a:gd name="T3" fmla="*/ 378 h 442"/>
                <a:gd name="T4" fmla="*/ 90 w 301"/>
                <a:gd name="T5" fmla="*/ 309 h 442"/>
                <a:gd name="T6" fmla="*/ 98 w 301"/>
                <a:gd name="T7" fmla="*/ 279 h 442"/>
                <a:gd name="T8" fmla="*/ 301 w 301"/>
                <a:gd name="T9" fmla="*/ 77 h 442"/>
                <a:gd name="T10" fmla="*/ 282 w 301"/>
                <a:gd name="T11" fmla="*/ 11 h 442"/>
                <a:gd name="T12" fmla="*/ 266 w 301"/>
                <a:gd name="T13" fmla="*/ 6 h 442"/>
                <a:gd name="T14" fmla="*/ 10 w 301"/>
                <a:gd name="T15" fmla="*/ 261 h 442"/>
                <a:gd name="T16" fmla="*/ 2 w 301"/>
                <a:gd name="T17" fmla="*/ 289 h 442"/>
                <a:gd name="T18" fmla="*/ 44 w 30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1" h="442">
                  <a:moveTo>
                    <a:pt x="44" y="442"/>
                  </a:moveTo>
                  <a:cubicBezTo>
                    <a:pt x="108" y="378"/>
                    <a:pt x="108" y="378"/>
                    <a:pt x="108" y="378"/>
                  </a:cubicBezTo>
                  <a:cubicBezTo>
                    <a:pt x="90" y="309"/>
                    <a:pt x="90" y="309"/>
                    <a:pt x="90" y="309"/>
                  </a:cubicBezTo>
                  <a:cubicBezTo>
                    <a:pt x="87" y="299"/>
                    <a:pt x="91" y="286"/>
                    <a:pt x="98" y="279"/>
                  </a:cubicBezTo>
                  <a:cubicBezTo>
                    <a:pt x="301" y="77"/>
                    <a:pt x="301" y="77"/>
                    <a:pt x="301" y="77"/>
                  </a:cubicBezTo>
                  <a:cubicBezTo>
                    <a:pt x="282" y="11"/>
                    <a:pt x="282" y="11"/>
                    <a:pt x="282" y="11"/>
                  </a:cubicBezTo>
                  <a:cubicBezTo>
                    <a:pt x="280" y="2"/>
                    <a:pt x="272" y="0"/>
                    <a:pt x="266" y="6"/>
                  </a:cubicBezTo>
                  <a:cubicBezTo>
                    <a:pt x="10" y="261"/>
                    <a:pt x="10" y="261"/>
                    <a:pt x="10" y="261"/>
                  </a:cubicBezTo>
                  <a:cubicBezTo>
                    <a:pt x="3" y="267"/>
                    <a:pt x="0" y="280"/>
                    <a:pt x="2" y="289"/>
                  </a:cubicBezTo>
                  <a:lnTo>
                    <a:pt x="44" y="442"/>
                  </a:lnTo>
                  <a:close/>
                </a:path>
              </a:pathLst>
            </a:custGeom>
            <a:solidFill>
              <a:srgbClr val="01D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Freeform 22">
              <a:extLst>
                <a:ext uri="{FF2B5EF4-FFF2-40B4-BE49-F238E27FC236}">
                  <a16:creationId xmlns:a16="http://schemas.microsoft.com/office/drawing/2014/main" id="{A839CEDA-AA8E-4212-9704-BAA53BE9DCE5}"/>
                </a:ext>
              </a:extLst>
            </p:cNvPr>
            <p:cNvSpPr>
              <a:spLocks/>
            </p:cNvSpPr>
            <p:nvPr/>
          </p:nvSpPr>
          <p:spPr bwMode="auto">
            <a:xfrm>
              <a:off x="17387888" y="1322388"/>
              <a:ext cx="354013" cy="808038"/>
            </a:xfrm>
            <a:custGeom>
              <a:avLst/>
              <a:gdLst>
                <a:gd name="T0" fmla="*/ 45 w 94"/>
                <a:gd name="T1" fmla="*/ 215 h 215"/>
                <a:gd name="T2" fmla="*/ 94 w 94"/>
                <a:gd name="T3" fmla="*/ 166 h 215"/>
                <a:gd name="T4" fmla="*/ 53 w 94"/>
                <a:gd name="T5" fmla="*/ 13 h 215"/>
                <a:gd name="T6" fmla="*/ 45 w 94"/>
                <a:gd name="T7" fmla="*/ 0 h 215"/>
                <a:gd name="T8" fmla="*/ 0 w 94"/>
                <a:gd name="T9" fmla="*/ 46 h 215"/>
                <a:gd name="T10" fmla="*/ 44 w 94"/>
                <a:gd name="T11" fmla="*/ 211 h 215"/>
                <a:gd name="T12" fmla="*/ 45 w 94"/>
                <a:gd name="T13" fmla="*/ 215 h 215"/>
              </a:gdLst>
              <a:ahLst/>
              <a:cxnLst>
                <a:cxn ang="0">
                  <a:pos x="T0" y="T1"/>
                </a:cxn>
                <a:cxn ang="0">
                  <a:pos x="T2" y="T3"/>
                </a:cxn>
                <a:cxn ang="0">
                  <a:pos x="T4" y="T5"/>
                </a:cxn>
                <a:cxn ang="0">
                  <a:pos x="T6" y="T7"/>
                </a:cxn>
                <a:cxn ang="0">
                  <a:pos x="T8" y="T9"/>
                </a:cxn>
                <a:cxn ang="0">
                  <a:pos x="T10" y="T11"/>
                </a:cxn>
                <a:cxn ang="0">
                  <a:pos x="T12" y="T13"/>
                </a:cxn>
              </a:cxnLst>
              <a:rect l="0" t="0" r="r" b="b"/>
              <a:pathLst>
                <a:path w="94" h="215">
                  <a:moveTo>
                    <a:pt x="45" y="215"/>
                  </a:moveTo>
                  <a:cubicBezTo>
                    <a:pt x="94" y="166"/>
                    <a:pt x="94" y="166"/>
                    <a:pt x="94" y="166"/>
                  </a:cubicBezTo>
                  <a:cubicBezTo>
                    <a:pt x="53" y="13"/>
                    <a:pt x="53" y="13"/>
                    <a:pt x="53" y="13"/>
                  </a:cubicBezTo>
                  <a:cubicBezTo>
                    <a:pt x="52" y="8"/>
                    <a:pt x="49" y="4"/>
                    <a:pt x="45" y="0"/>
                  </a:cubicBezTo>
                  <a:cubicBezTo>
                    <a:pt x="0" y="46"/>
                    <a:pt x="0" y="46"/>
                    <a:pt x="0" y="46"/>
                  </a:cubicBezTo>
                  <a:cubicBezTo>
                    <a:pt x="44" y="211"/>
                    <a:pt x="44" y="211"/>
                    <a:pt x="44" y="211"/>
                  </a:cubicBezTo>
                  <a:cubicBezTo>
                    <a:pt x="45" y="212"/>
                    <a:pt x="45" y="214"/>
                    <a:pt x="45" y="215"/>
                  </a:cubicBezTo>
                  <a:close/>
                </a:path>
              </a:pathLst>
            </a:custGeom>
            <a:solidFill>
              <a:srgbClr val="08A9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23">
              <a:extLst>
                <a:ext uri="{FF2B5EF4-FFF2-40B4-BE49-F238E27FC236}">
                  <a16:creationId xmlns:a16="http://schemas.microsoft.com/office/drawing/2014/main" id="{1904B197-5520-4CC8-895A-F61D10F55651}"/>
                </a:ext>
              </a:extLst>
            </p:cNvPr>
            <p:cNvSpPr>
              <a:spLocks/>
            </p:cNvSpPr>
            <p:nvPr/>
          </p:nvSpPr>
          <p:spPr bwMode="auto">
            <a:xfrm>
              <a:off x="17695863" y="2085975"/>
              <a:ext cx="811213" cy="352425"/>
            </a:xfrm>
            <a:custGeom>
              <a:avLst/>
              <a:gdLst>
                <a:gd name="T0" fmla="*/ 49 w 216"/>
                <a:gd name="T1" fmla="*/ 0 h 94"/>
                <a:gd name="T2" fmla="*/ 0 w 216"/>
                <a:gd name="T3" fmla="*/ 48 h 94"/>
                <a:gd name="T4" fmla="*/ 3 w 216"/>
                <a:gd name="T5" fmla="*/ 49 h 94"/>
                <a:gd name="T6" fmla="*/ 170 w 216"/>
                <a:gd name="T7" fmla="*/ 94 h 94"/>
                <a:gd name="T8" fmla="*/ 216 w 216"/>
                <a:gd name="T9" fmla="*/ 48 h 94"/>
                <a:gd name="T10" fmla="*/ 202 w 216"/>
                <a:gd name="T11" fmla="*/ 40 h 94"/>
                <a:gd name="T12" fmla="*/ 49 w 216"/>
                <a:gd name="T13" fmla="*/ 0 h 94"/>
              </a:gdLst>
              <a:ahLst/>
              <a:cxnLst>
                <a:cxn ang="0">
                  <a:pos x="T0" y="T1"/>
                </a:cxn>
                <a:cxn ang="0">
                  <a:pos x="T2" y="T3"/>
                </a:cxn>
                <a:cxn ang="0">
                  <a:pos x="T4" y="T5"/>
                </a:cxn>
                <a:cxn ang="0">
                  <a:pos x="T6" y="T7"/>
                </a:cxn>
                <a:cxn ang="0">
                  <a:pos x="T8" y="T9"/>
                </a:cxn>
                <a:cxn ang="0">
                  <a:pos x="T10" y="T11"/>
                </a:cxn>
                <a:cxn ang="0">
                  <a:pos x="T12" y="T13"/>
                </a:cxn>
              </a:cxnLst>
              <a:rect l="0" t="0" r="r" b="b"/>
              <a:pathLst>
                <a:path w="216" h="94">
                  <a:moveTo>
                    <a:pt x="49" y="0"/>
                  </a:moveTo>
                  <a:cubicBezTo>
                    <a:pt x="0" y="48"/>
                    <a:pt x="0" y="48"/>
                    <a:pt x="0" y="48"/>
                  </a:cubicBezTo>
                  <a:cubicBezTo>
                    <a:pt x="1" y="49"/>
                    <a:pt x="2" y="49"/>
                    <a:pt x="3" y="49"/>
                  </a:cubicBezTo>
                  <a:cubicBezTo>
                    <a:pt x="170" y="94"/>
                    <a:pt x="170" y="94"/>
                    <a:pt x="170" y="94"/>
                  </a:cubicBezTo>
                  <a:cubicBezTo>
                    <a:pt x="216" y="48"/>
                    <a:pt x="216" y="48"/>
                    <a:pt x="216" y="48"/>
                  </a:cubicBezTo>
                  <a:cubicBezTo>
                    <a:pt x="212" y="45"/>
                    <a:pt x="208" y="42"/>
                    <a:pt x="202" y="40"/>
                  </a:cubicBezTo>
                  <a:lnTo>
                    <a:pt x="49" y="0"/>
                  </a:lnTo>
                  <a:close/>
                </a:path>
              </a:pathLst>
            </a:custGeom>
            <a:solidFill>
              <a:srgbClr val="08A9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24">
              <a:extLst>
                <a:ext uri="{FF2B5EF4-FFF2-40B4-BE49-F238E27FC236}">
                  <a16:creationId xmlns:a16="http://schemas.microsoft.com/office/drawing/2014/main" id="{EBC02342-A0A1-4D07-9F48-8198AE10EC42}"/>
                </a:ext>
              </a:extLst>
            </p:cNvPr>
            <p:cNvSpPr>
              <a:spLocks/>
            </p:cNvSpPr>
            <p:nvPr/>
          </p:nvSpPr>
          <p:spPr bwMode="auto">
            <a:xfrm>
              <a:off x="14879638" y="1233488"/>
              <a:ext cx="3717925" cy="3687763"/>
            </a:xfrm>
            <a:custGeom>
              <a:avLst/>
              <a:gdLst>
                <a:gd name="T0" fmla="*/ 33 w 990"/>
                <a:gd name="T1" fmla="*/ 982 h 982"/>
                <a:gd name="T2" fmla="*/ 12 w 990"/>
                <a:gd name="T3" fmla="*/ 974 h 982"/>
                <a:gd name="T4" fmla="*/ 12 w 990"/>
                <a:gd name="T5" fmla="*/ 931 h 982"/>
                <a:gd name="T6" fmla="*/ 936 w 990"/>
                <a:gd name="T7" fmla="*/ 12 h 982"/>
                <a:gd name="T8" fmla="*/ 978 w 990"/>
                <a:gd name="T9" fmla="*/ 12 h 982"/>
                <a:gd name="T10" fmla="*/ 978 w 990"/>
                <a:gd name="T11" fmla="*/ 54 h 982"/>
                <a:gd name="T12" fmla="*/ 54 w 990"/>
                <a:gd name="T13" fmla="*/ 974 h 982"/>
                <a:gd name="T14" fmla="*/ 33 w 990"/>
                <a:gd name="T15" fmla="*/ 982 h 9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0" h="982">
                  <a:moveTo>
                    <a:pt x="33" y="982"/>
                  </a:moveTo>
                  <a:cubicBezTo>
                    <a:pt x="25" y="982"/>
                    <a:pt x="18" y="979"/>
                    <a:pt x="12" y="974"/>
                  </a:cubicBezTo>
                  <a:cubicBezTo>
                    <a:pt x="0" y="962"/>
                    <a:pt x="0" y="943"/>
                    <a:pt x="12" y="931"/>
                  </a:cubicBezTo>
                  <a:cubicBezTo>
                    <a:pt x="936" y="12"/>
                    <a:pt x="936" y="12"/>
                    <a:pt x="936" y="12"/>
                  </a:cubicBezTo>
                  <a:cubicBezTo>
                    <a:pt x="947" y="0"/>
                    <a:pt x="966" y="0"/>
                    <a:pt x="978" y="12"/>
                  </a:cubicBezTo>
                  <a:cubicBezTo>
                    <a:pt x="990" y="24"/>
                    <a:pt x="990" y="43"/>
                    <a:pt x="978" y="54"/>
                  </a:cubicBezTo>
                  <a:cubicBezTo>
                    <a:pt x="54" y="974"/>
                    <a:pt x="54" y="974"/>
                    <a:pt x="54" y="974"/>
                  </a:cubicBezTo>
                  <a:cubicBezTo>
                    <a:pt x="48" y="980"/>
                    <a:pt x="41" y="982"/>
                    <a:pt x="33" y="982"/>
                  </a:cubicBezTo>
                  <a:close/>
                </a:path>
              </a:pathLst>
            </a:custGeom>
            <a:solidFill>
              <a:srgbClr val="CDBF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9" name="Group 78">
            <a:extLst>
              <a:ext uri="{FF2B5EF4-FFF2-40B4-BE49-F238E27FC236}">
                <a16:creationId xmlns:a16="http://schemas.microsoft.com/office/drawing/2014/main" id="{D1150801-8451-45FB-A5D8-026D320DC3B1}"/>
              </a:ext>
            </a:extLst>
          </p:cNvPr>
          <p:cNvGrpSpPr/>
          <p:nvPr/>
        </p:nvGrpSpPr>
        <p:grpSpPr>
          <a:xfrm>
            <a:off x="3534635" y="3403330"/>
            <a:ext cx="560936" cy="561054"/>
            <a:chOff x="11229975" y="804863"/>
            <a:chExt cx="7450138" cy="7451725"/>
          </a:xfrm>
        </p:grpSpPr>
        <p:sp>
          <p:nvSpPr>
            <p:cNvPr id="80" name="Freeform 28">
              <a:extLst>
                <a:ext uri="{FF2B5EF4-FFF2-40B4-BE49-F238E27FC236}">
                  <a16:creationId xmlns:a16="http://schemas.microsoft.com/office/drawing/2014/main" id="{DCFC58EF-8ACF-47A2-BD5B-F4E32FF520C9}"/>
                </a:ext>
              </a:extLst>
            </p:cNvPr>
            <p:cNvSpPr>
              <a:spLocks/>
            </p:cNvSpPr>
            <p:nvPr/>
          </p:nvSpPr>
          <p:spPr bwMode="auto">
            <a:xfrm>
              <a:off x="13031788" y="2606676"/>
              <a:ext cx="1924050" cy="2405063"/>
            </a:xfrm>
            <a:custGeom>
              <a:avLst/>
              <a:gdLst>
                <a:gd name="T0" fmla="*/ 512 w 512"/>
                <a:gd name="T1" fmla="*/ 0 h 640"/>
                <a:gd name="T2" fmla="*/ 512 w 512"/>
                <a:gd name="T3" fmla="*/ 192 h 640"/>
                <a:gd name="T4" fmla="*/ 192 w 512"/>
                <a:gd name="T5" fmla="*/ 512 h 640"/>
                <a:gd name="T6" fmla="*/ 219 w 512"/>
                <a:gd name="T7" fmla="*/ 640 h 640"/>
                <a:gd name="T8" fmla="*/ 0 w 512"/>
                <a:gd name="T9" fmla="*/ 640 h 640"/>
                <a:gd name="T10" fmla="*/ 0 w 512"/>
                <a:gd name="T11" fmla="*/ 416 h 640"/>
                <a:gd name="T12" fmla="*/ 81 w 512"/>
                <a:gd name="T13" fmla="*/ 390 h 640"/>
                <a:gd name="T14" fmla="*/ 121 w 512"/>
                <a:gd name="T15" fmla="*/ 293 h 640"/>
                <a:gd name="T16" fmla="*/ 82 w 512"/>
                <a:gd name="T17" fmla="*/ 218 h 640"/>
                <a:gd name="T18" fmla="*/ 218 w 512"/>
                <a:gd name="T19" fmla="*/ 82 h 640"/>
                <a:gd name="T20" fmla="*/ 293 w 512"/>
                <a:gd name="T21" fmla="*/ 121 h 640"/>
                <a:gd name="T22" fmla="*/ 390 w 512"/>
                <a:gd name="T23" fmla="*/ 81 h 640"/>
                <a:gd name="T24" fmla="*/ 416 w 512"/>
                <a:gd name="T25" fmla="*/ 0 h 640"/>
                <a:gd name="T26" fmla="*/ 512 w 512"/>
                <a:gd name="T2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640">
                  <a:moveTo>
                    <a:pt x="512" y="0"/>
                  </a:moveTo>
                  <a:cubicBezTo>
                    <a:pt x="512" y="192"/>
                    <a:pt x="512" y="192"/>
                    <a:pt x="512" y="192"/>
                  </a:cubicBezTo>
                  <a:cubicBezTo>
                    <a:pt x="335" y="192"/>
                    <a:pt x="192" y="335"/>
                    <a:pt x="192" y="512"/>
                  </a:cubicBezTo>
                  <a:cubicBezTo>
                    <a:pt x="192" y="557"/>
                    <a:pt x="202" y="601"/>
                    <a:pt x="219" y="640"/>
                  </a:cubicBezTo>
                  <a:cubicBezTo>
                    <a:pt x="0" y="640"/>
                    <a:pt x="0" y="640"/>
                    <a:pt x="0" y="640"/>
                  </a:cubicBezTo>
                  <a:cubicBezTo>
                    <a:pt x="0" y="416"/>
                    <a:pt x="0" y="416"/>
                    <a:pt x="0" y="416"/>
                  </a:cubicBezTo>
                  <a:cubicBezTo>
                    <a:pt x="81" y="390"/>
                    <a:pt x="81" y="390"/>
                    <a:pt x="81" y="390"/>
                  </a:cubicBezTo>
                  <a:cubicBezTo>
                    <a:pt x="91" y="356"/>
                    <a:pt x="104" y="324"/>
                    <a:pt x="121" y="293"/>
                  </a:cubicBezTo>
                  <a:cubicBezTo>
                    <a:pt x="82" y="218"/>
                    <a:pt x="82" y="218"/>
                    <a:pt x="82" y="218"/>
                  </a:cubicBezTo>
                  <a:cubicBezTo>
                    <a:pt x="218" y="82"/>
                    <a:pt x="218" y="82"/>
                    <a:pt x="218" y="82"/>
                  </a:cubicBezTo>
                  <a:cubicBezTo>
                    <a:pt x="293" y="121"/>
                    <a:pt x="293" y="121"/>
                    <a:pt x="293" y="121"/>
                  </a:cubicBezTo>
                  <a:cubicBezTo>
                    <a:pt x="324" y="104"/>
                    <a:pt x="356" y="91"/>
                    <a:pt x="390" y="81"/>
                  </a:cubicBezTo>
                  <a:cubicBezTo>
                    <a:pt x="416" y="0"/>
                    <a:pt x="416" y="0"/>
                    <a:pt x="416" y="0"/>
                  </a:cubicBezTo>
                  <a:lnTo>
                    <a:pt x="512" y="0"/>
                  </a:lnTo>
                  <a:close/>
                </a:path>
              </a:pathLst>
            </a:custGeom>
            <a:solidFill>
              <a:srgbClr val="FCD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9">
              <a:extLst>
                <a:ext uri="{FF2B5EF4-FFF2-40B4-BE49-F238E27FC236}">
                  <a16:creationId xmlns:a16="http://schemas.microsoft.com/office/drawing/2014/main" id="{134CA76D-FB2F-4343-80EB-0161B486F449}"/>
                </a:ext>
              </a:extLst>
            </p:cNvPr>
            <p:cNvSpPr>
              <a:spLocks/>
            </p:cNvSpPr>
            <p:nvPr/>
          </p:nvSpPr>
          <p:spPr bwMode="auto">
            <a:xfrm>
              <a:off x="14955838" y="4049713"/>
              <a:ext cx="1922463" cy="2403475"/>
            </a:xfrm>
            <a:custGeom>
              <a:avLst/>
              <a:gdLst>
                <a:gd name="T0" fmla="*/ 512 w 512"/>
                <a:gd name="T1" fmla="*/ 0 h 640"/>
                <a:gd name="T2" fmla="*/ 512 w 512"/>
                <a:gd name="T3" fmla="*/ 224 h 640"/>
                <a:gd name="T4" fmla="*/ 431 w 512"/>
                <a:gd name="T5" fmla="*/ 250 h 640"/>
                <a:gd name="T6" fmla="*/ 391 w 512"/>
                <a:gd name="T7" fmla="*/ 347 h 640"/>
                <a:gd name="T8" fmla="*/ 430 w 512"/>
                <a:gd name="T9" fmla="*/ 422 h 640"/>
                <a:gd name="T10" fmla="*/ 294 w 512"/>
                <a:gd name="T11" fmla="*/ 558 h 640"/>
                <a:gd name="T12" fmla="*/ 219 w 512"/>
                <a:gd name="T13" fmla="*/ 519 h 640"/>
                <a:gd name="T14" fmla="*/ 122 w 512"/>
                <a:gd name="T15" fmla="*/ 559 h 640"/>
                <a:gd name="T16" fmla="*/ 96 w 512"/>
                <a:gd name="T17" fmla="*/ 640 h 640"/>
                <a:gd name="T18" fmla="*/ 0 w 512"/>
                <a:gd name="T19" fmla="*/ 640 h 640"/>
                <a:gd name="T20" fmla="*/ 0 w 512"/>
                <a:gd name="T21" fmla="*/ 448 h 640"/>
                <a:gd name="T22" fmla="*/ 320 w 512"/>
                <a:gd name="T23" fmla="*/ 128 h 640"/>
                <a:gd name="T24" fmla="*/ 293 w 512"/>
                <a:gd name="T25" fmla="*/ 0 h 640"/>
                <a:gd name="T26" fmla="*/ 512 w 512"/>
                <a:gd name="T2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640">
                  <a:moveTo>
                    <a:pt x="512" y="0"/>
                  </a:moveTo>
                  <a:cubicBezTo>
                    <a:pt x="512" y="224"/>
                    <a:pt x="512" y="224"/>
                    <a:pt x="512" y="224"/>
                  </a:cubicBezTo>
                  <a:cubicBezTo>
                    <a:pt x="431" y="250"/>
                    <a:pt x="431" y="250"/>
                    <a:pt x="431" y="250"/>
                  </a:cubicBezTo>
                  <a:cubicBezTo>
                    <a:pt x="421" y="284"/>
                    <a:pt x="408" y="316"/>
                    <a:pt x="391" y="347"/>
                  </a:cubicBezTo>
                  <a:cubicBezTo>
                    <a:pt x="430" y="422"/>
                    <a:pt x="430" y="422"/>
                    <a:pt x="430" y="422"/>
                  </a:cubicBezTo>
                  <a:cubicBezTo>
                    <a:pt x="294" y="558"/>
                    <a:pt x="294" y="558"/>
                    <a:pt x="294" y="558"/>
                  </a:cubicBezTo>
                  <a:cubicBezTo>
                    <a:pt x="219" y="519"/>
                    <a:pt x="219" y="519"/>
                    <a:pt x="219" y="519"/>
                  </a:cubicBezTo>
                  <a:cubicBezTo>
                    <a:pt x="188" y="536"/>
                    <a:pt x="156" y="549"/>
                    <a:pt x="122" y="559"/>
                  </a:cubicBezTo>
                  <a:cubicBezTo>
                    <a:pt x="96" y="640"/>
                    <a:pt x="96" y="640"/>
                    <a:pt x="96" y="640"/>
                  </a:cubicBezTo>
                  <a:cubicBezTo>
                    <a:pt x="0" y="640"/>
                    <a:pt x="0" y="640"/>
                    <a:pt x="0" y="640"/>
                  </a:cubicBezTo>
                  <a:cubicBezTo>
                    <a:pt x="0" y="448"/>
                    <a:pt x="0" y="448"/>
                    <a:pt x="0" y="448"/>
                  </a:cubicBezTo>
                  <a:cubicBezTo>
                    <a:pt x="177" y="448"/>
                    <a:pt x="320" y="305"/>
                    <a:pt x="320" y="128"/>
                  </a:cubicBezTo>
                  <a:cubicBezTo>
                    <a:pt x="320" y="83"/>
                    <a:pt x="310" y="39"/>
                    <a:pt x="293" y="0"/>
                  </a:cubicBezTo>
                  <a:lnTo>
                    <a:pt x="512" y="0"/>
                  </a:lnTo>
                  <a:close/>
                </a:path>
              </a:pathLst>
            </a:custGeom>
            <a:solidFill>
              <a:srgbClr val="FCD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30">
              <a:extLst>
                <a:ext uri="{FF2B5EF4-FFF2-40B4-BE49-F238E27FC236}">
                  <a16:creationId xmlns:a16="http://schemas.microsoft.com/office/drawing/2014/main" id="{55C08A2B-3CDD-452C-8551-13B8F139F431}"/>
                </a:ext>
              </a:extLst>
            </p:cNvPr>
            <p:cNvSpPr>
              <a:spLocks/>
            </p:cNvSpPr>
            <p:nvPr/>
          </p:nvSpPr>
          <p:spPr bwMode="auto">
            <a:xfrm>
              <a:off x="11350625" y="5011738"/>
              <a:ext cx="3605213" cy="3124200"/>
            </a:xfrm>
            <a:custGeom>
              <a:avLst/>
              <a:gdLst>
                <a:gd name="T0" fmla="*/ 896 w 960"/>
                <a:gd name="T1" fmla="*/ 0 h 832"/>
                <a:gd name="T2" fmla="*/ 667 w 960"/>
                <a:gd name="T3" fmla="*/ 0 h 832"/>
                <a:gd name="T4" fmla="*/ 448 w 960"/>
                <a:gd name="T5" fmla="*/ 0 h 832"/>
                <a:gd name="T6" fmla="*/ 64 w 960"/>
                <a:gd name="T7" fmla="*/ 0 h 832"/>
                <a:gd name="T8" fmla="*/ 0 w 960"/>
                <a:gd name="T9" fmla="*/ 64 h 832"/>
                <a:gd name="T10" fmla="*/ 0 w 960"/>
                <a:gd name="T11" fmla="*/ 768 h 832"/>
                <a:gd name="T12" fmla="*/ 64 w 960"/>
                <a:gd name="T13" fmla="*/ 832 h 832"/>
                <a:gd name="T14" fmla="*/ 896 w 960"/>
                <a:gd name="T15" fmla="*/ 832 h 832"/>
                <a:gd name="T16" fmla="*/ 960 w 960"/>
                <a:gd name="T17" fmla="*/ 768 h 832"/>
                <a:gd name="T18" fmla="*/ 960 w 960"/>
                <a:gd name="T19" fmla="*/ 512 h 832"/>
                <a:gd name="T20" fmla="*/ 960 w 960"/>
                <a:gd name="T21" fmla="*/ 384 h 832"/>
                <a:gd name="T22" fmla="*/ 960 w 960"/>
                <a:gd name="T23" fmla="*/ 192 h 832"/>
                <a:gd name="T24" fmla="*/ 960 w 960"/>
                <a:gd name="T25" fmla="*/ 64 h 832"/>
                <a:gd name="T26" fmla="*/ 896 w 960"/>
                <a:gd name="T27"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0" h="832">
                  <a:moveTo>
                    <a:pt x="896" y="0"/>
                  </a:moveTo>
                  <a:cubicBezTo>
                    <a:pt x="667" y="0"/>
                    <a:pt x="667" y="0"/>
                    <a:pt x="667" y="0"/>
                  </a:cubicBezTo>
                  <a:cubicBezTo>
                    <a:pt x="448" y="0"/>
                    <a:pt x="448" y="0"/>
                    <a:pt x="448" y="0"/>
                  </a:cubicBezTo>
                  <a:cubicBezTo>
                    <a:pt x="64" y="0"/>
                    <a:pt x="64" y="0"/>
                    <a:pt x="64" y="0"/>
                  </a:cubicBezTo>
                  <a:cubicBezTo>
                    <a:pt x="29" y="0"/>
                    <a:pt x="0" y="29"/>
                    <a:pt x="0" y="64"/>
                  </a:cubicBezTo>
                  <a:cubicBezTo>
                    <a:pt x="0" y="768"/>
                    <a:pt x="0" y="768"/>
                    <a:pt x="0" y="768"/>
                  </a:cubicBezTo>
                  <a:cubicBezTo>
                    <a:pt x="0" y="803"/>
                    <a:pt x="29" y="832"/>
                    <a:pt x="64" y="832"/>
                  </a:cubicBezTo>
                  <a:cubicBezTo>
                    <a:pt x="896" y="832"/>
                    <a:pt x="896" y="832"/>
                    <a:pt x="896" y="832"/>
                  </a:cubicBezTo>
                  <a:cubicBezTo>
                    <a:pt x="931" y="832"/>
                    <a:pt x="960" y="803"/>
                    <a:pt x="960" y="768"/>
                  </a:cubicBezTo>
                  <a:cubicBezTo>
                    <a:pt x="960" y="512"/>
                    <a:pt x="960" y="512"/>
                    <a:pt x="960" y="512"/>
                  </a:cubicBezTo>
                  <a:cubicBezTo>
                    <a:pt x="960" y="384"/>
                    <a:pt x="960" y="384"/>
                    <a:pt x="960" y="384"/>
                  </a:cubicBezTo>
                  <a:cubicBezTo>
                    <a:pt x="960" y="192"/>
                    <a:pt x="960" y="192"/>
                    <a:pt x="960" y="192"/>
                  </a:cubicBezTo>
                  <a:cubicBezTo>
                    <a:pt x="960" y="64"/>
                    <a:pt x="960" y="64"/>
                    <a:pt x="960" y="64"/>
                  </a:cubicBezTo>
                  <a:cubicBezTo>
                    <a:pt x="960" y="29"/>
                    <a:pt x="931" y="0"/>
                    <a:pt x="896" y="0"/>
                  </a:cubicBezTo>
                  <a:close/>
                </a:path>
              </a:pathLst>
            </a:custGeom>
            <a:solidFill>
              <a:srgbClr val="E6E9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31">
              <a:extLst>
                <a:ext uri="{FF2B5EF4-FFF2-40B4-BE49-F238E27FC236}">
                  <a16:creationId xmlns:a16="http://schemas.microsoft.com/office/drawing/2014/main" id="{60C683E2-F263-41F5-A03B-04CFC44D0988}"/>
                </a:ext>
              </a:extLst>
            </p:cNvPr>
            <p:cNvSpPr>
              <a:spLocks/>
            </p:cNvSpPr>
            <p:nvPr/>
          </p:nvSpPr>
          <p:spPr bwMode="auto">
            <a:xfrm>
              <a:off x="14955838" y="923926"/>
              <a:ext cx="3605213" cy="3125788"/>
            </a:xfrm>
            <a:custGeom>
              <a:avLst/>
              <a:gdLst>
                <a:gd name="T0" fmla="*/ 896 w 960"/>
                <a:gd name="T1" fmla="*/ 0 h 832"/>
                <a:gd name="T2" fmla="*/ 64 w 960"/>
                <a:gd name="T3" fmla="*/ 0 h 832"/>
                <a:gd name="T4" fmla="*/ 0 w 960"/>
                <a:gd name="T5" fmla="*/ 64 h 832"/>
                <a:gd name="T6" fmla="*/ 0 w 960"/>
                <a:gd name="T7" fmla="*/ 320 h 832"/>
                <a:gd name="T8" fmla="*/ 0 w 960"/>
                <a:gd name="T9" fmla="*/ 448 h 832"/>
                <a:gd name="T10" fmla="*/ 0 w 960"/>
                <a:gd name="T11" fmla="*/ 640 h 832"/>
                <a:gd name="T12" fmla="*/ 0 w 960"/>
                <a:gd name="T13" fmla="*/ 768 h 832"/>
                <a:gd name="T14" fmla="*/ 64 w 960"/>
                <a:gd name="T15" fmla="*/ 832 h 832"/>
                <a:gd name="T16" fmla="*/ 896 w 960"/>
                <a:gd name="T17" fmla="*/ 832 h 832"/>
                <a:gd name="T18" fmla="*/ 960 w 960"/>
                <a:gd name="T19" fmla="*/ 768 h 832"/>
                <a:gd name="T20" fmla="*/ 960 w 960"/>
                <a:gd name="T21" fmla="*/ 64 h 832"/>
                <a:gd name="T22" fmla="*/ 896 w 960"/>
                <a:gd name="T23"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0" h="832">
                  <a:moveTo>
                    <a:pt x="896" y="0"/>
                  </a:moveTo>
                  <a:cubicBezTo>
                    <a:pt x="64" y="0"/>
                    <a:pt x="64" y="0"/>
                    <a:pt x="64" y="0"/>
                  </a:cubicBezTo>
                  <a:cubicBezTo>
                    <a:pt x="29" y="0"/>
                    <a:pt x="0" y="29"/>
                    <a:pt x="0" y="64"/>
                  </a:cubicBezTo>
                  <a:cubicBezTo>
                    <a:pt x="0" y="320"/>
                    <a:pt x="0" y="320"/>
                    <a:pt x="0" y="320"/>
                  </a:cubicBezTo>
                  <a:cubicBezTo>
                    <a:pt x="0" y="448"/>
                    <a:pt x="0" y="448"/>
                    <a:pt x="0" y="448"/>
                  </a:cubicBezTo>
                  <a:cubicBezTo>
                    <a:pt x="0" y="640"/>
                    <a:pt x="0" y="640"/>
                    <a:pt x="0" y="640"/>
                  </a:cubicBezTo>
                  <a:cubicBezTo>
                    <a:pt x="0" y="768"/>
                    <a:pt x="0" y="768"/>
                    <a:pt x="0" y="768"/>
                  </a:cubicBezTo>
                  <a:cubicBezTo>
                    <a:pt x="0" y="803"/>
                    <a:pt x="29" y="832"/>
                    <a:pt x="64" y="832"/>
                  </a:cubicBezTo>
                  <a:cubicBezTo>
                    <a:pt x="896" y="832"/>
                    <a:pt x="896" y="832"/>
                    <a:pt x="896" y="832"/>
                  </a:cubicBezTo>
                  <a:cubicBezTo>
                    <a:pt x="931" y="832"/>
                    <a:pt x="960" y="803"/>
                    <a:pt x="960" y="768"/>
                  </a:cubicBezTo>
                  <a:cubicBezTo>
                    <a:pt x="960" y="64"/>
                    <a:pt x="960" y="64"/>
                    <a:pt x="960" y="64"/>
                  </a:cubicBezTo>
                  <a:cubicBezTo>
                    <a:pt x="960" y="29"/>
                    <a:pt x="931" y="0"/>
                    <a:pt x="896" y="0"/>
                  </a:cubicBezTo>
                  <a:close/>
                </a:path>
              </a:pathLst>
            </a:custGeom>
            <a:solidFill>
              <a:srgbClr val="E6E9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32">
              <a:extLst>
                <a:ext uri="{FF2B5EF4-FFF2-40B4-BE49-F238E27FC236}">
                  <a16:creationId xmlns:a16="http://schemas.microsoft.com/office/drawing/2014/main" id="{94D4473F-6B8F-446D-9F13-F29DDA83BAEA}"/>
                </a:ext>
              </a:extLst>
            </p:cNvPr>
            <p:cNvSpPr>
              <a:spLocks/>
            </p:cNvSpPr>
            <p:nvPr/>
          </p:nvSpPr>
          <p:spPr bwMode="auto">
            <a:xfrm>
              <a:off x="15797213" y="3117851"/>
              <a:ext cx="1922463" cy="931863"/>
            </a:xfrm>
            <a:custGeom>
              <a:avLst/>
              <a:gdLst>
                <a:gd name="T0" fmla="*/ 320 w 512"/>
                <a:gd name="T1" fmla="*/ 0 h 248"/>
                <a:gd name="T2" fmla="*/ 437 w 512"/>
                <a:gd name="T3" fmla="*/ 67 h 248"/>
                <a:gd name="T4" fmla="*/ 512 w 512"/>
                <a:gd name="T5" fmla="*/ 248 h 248"/>
                <a:gd name="T6" fmla="*/ 288 w 512"/>
                <a:gd name="T7" fmla="*/ 248 h 248"/>
                <a:gd name="T8" fmla="*/ 69 w 512"/>
                <a:gd name="T9" fmla="*/ 248 h 248"/>
                <a:gd name="T10" fmla="*/ 0 w 512"/>
                <a:gd name="T11" fmla="*/ 248 h 248"/>
                <a:gd name="T12" fmla="*/ 192 w 512"/>
                <a:gd name="T13" fmla="*/ 0 h 248"/>
                <a:gd name="T14" fmla="*/ 192 w 512"/>
                <a:gd name="T15" fmla="*/ 0 h 248"/>
                <a:gd name="T16" fmla="*/ 192 w 512"/>
                <a:gd name="T17" fmla="*/ 56 h 248"/>
                <a:gd name="T18" fmla="*/ 256 w 512"/>
                <a:gd name="T19" fmla="*/ 120 h 248"/>
                <a:gd name="T20" fmla="*/ 301 w 512"/>
                <a:gd name="T21" fmla="*/ 101 h 248"/>
                <a:gd name="T22" fmla="*/ 320 w 512"/>
                <a:gd name="T23" fmla="*/ 56 h 248"/>
                <a:gd name="T24" fmla="*/ 320 w 512"/>
                <a:gd name="T25"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2" h="248">
                  <a:moveTo>
                    <a:pt x="320" y="0"/>
                  </a:moveTo>
                  <a:cubicBezTo>
                    <a:pt x="431" y="61"/>
                    <a:pt x="434" y="64"/>
                    <a:pt x="437" y="67"/>
                  </a:cubicBezTo>
                  <a:cubicBezTo>
                    <a:pt x="483" y="113"/>
                    <a:pt x="512" y="177"/>
                    <a:pt x="512" y="248"/>
                  </a:cubicBezTo>
                  <a:cubicBezTo>
                    <a:pt x="288" y="248"/>
                    <a:pt x="288" y="248"/>
                    <a:pt x="288" y="248"/>
                  </a:cubicBezTo>
                  <a:cubicBezTo>
                    <a:pt x="69" y="248"/>
                    <a:pt x="69" y="248"/>
                    <a:pt x="69" y="248"/>
                  </a:cubicBezTo>
                  <a:cubicBezTo>
                    <a:pt x="0" y="248"/>
                    <a:pt x="0" y="248"/>
                    <a:pt x="0" y="248"/>
                  </a:cubicBezTo>
                  <a:cubicBezTo>
                    <a:pt x="0" y="129"/>
                    <a:pt x="82" y="28"/>
                    <a:pt x="192" y="0"/>
                  </a:cubicBezTo>
                  <a:cubicBezTo>
                    <a:pt x="192" y="0"/>
                    <a:pt x="192" y="0"/>
                    <a:pt x="192" y="0"/>
                  </a:cubicBezTo>
                  <a:cubicBezTo>
                    <a:pt x="192" y="56"/>
                    <a:pt x="192" y="56"/>
                    <a:pt x="192" y="56"/>
                  </a:cubicBezTo>
                  <a:cubicBezTo>
                    <a:pt x="192" y="91"/>
                    <a:pt x="221" y="120"/>
                    <a:pt x="256" y="120"/>
                  </a:cubicBezTo>
                  <a:cubicBezTo>
                    <a:pt x="274" y="120"/>
                    <a:pt x="290" y="113"/>
                    <a:pt x="301" y="101"/>
                  </a:cubicBezTo>
                  <a:cubicBezTo>
                    <a:pt x="313" y="90"/>
                    <a:pt x="320" y="74"/>
                    <a:pt x="320" y="56"/>
                  </a:cubicBezTo>
                  <a:cubicBezTo>
                    <a:pt x="320" y="0"/>
                    <a:pt x="320" y="0"/>
                    <a:pt x="320" y="0"/>
                  </a:cubicBezTo>
                  <a:close/>
                </a:path>
              </a:pathLst>
            </a:custGeom>
            <a:solidFill>
              <a:srgbClr val="B4DD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33">
              <a:extLst>
                <a:ext uri="{FF2B5EF4-FFF2-40B4-BE49-F238E27FC236}">
                  <a16:creationId xmlns:a16="http://schemas.microsoft.com/office/drawing/2014/main" id="{7AFAA17D-C9BD-43C6-9B1E-60165BA2628A}"/>
                </a:ext>
              </a:extLst>
            </p:cNvPr>
            <p:cNvSpPr>
              <a:spLocks/>
            </p:cNvSpPr>
            <p:nvPr/>
          </p:nvSpPr>
          <p:spPr bwMode="auto">
            <a:xfrm>
              <a:off x="12190413" y="7159626"/>
              <a:ext cx="962025" cy="976313"/>
            </a:xfrm>
            <a:custGeom>
              <a:avLst/>
              <a:gdLst>
                <a:gd name="T0" fmla="*/ 140 w 256"/>
                <a:gd name="T1" fmla="*/ 0 h 260"/>
                <a:gd name="T2" fmla="*/ 185 w 256"/>
                <a:gd name="T3" fmla="*/ 100 h 260"/>
                <a:gd name="T4" fmla="*/ 256 w 256"/>
                <a:gd name="T5" fmla="*/ 260 h 260"/>
                <a:gd name="T6" fmla="*/ 0 w 256"/>
                <a:gd name="T7" fmla="*/ 260 h 260"/>
                <a:gd name="T8" fmla="*/ 0 w 256"/>
                <a:gd name="T9" fmla="*/ 228 h 260"/>
                <a:gd name="T10" fmla="*/ 82 w 256"/>
                <a:gd name="T11" fmla="*/ 40 h 260"/>
                <a:gd name="T12" fmla="*/ 140 w 256"/>
                <a:gd name="T13" fmla="*/ 0 h 260"/>
              </a:gdLst>
              <a:ahLst/>
              <a:cxnLst>
                <a:cxn ang="0">
                  <a:pos x="T0" y="T1"/>
                </a:cxn>
                <a:cxn ang="0">
                  <a:pos x="T2" y="T3"/>
                </a:cxn>
                <a:cxn ang="0">
                  <a:pos x="T4" y="T5"/>
                </a:cxn>
                <a:cxn ang="0">
                  <a:pos x="T6" y="T7"/>
                </a:cxn>
                <a:cxn ang="0">
                  <a:pos x="T8" y="T9"/>
                </a:cxn>
                <a:cxn ang="0">
                  <a:pos x="T10" y="T11"/>
                </a:cxn>
                <a:cxn ang="0">
                  <a:pos x="T12" y="T13"/>
                </a:cxn>
              </a:cxnLst>
              <a:rect l="0" t="0" r="r" b="b"/>
              <a:pathLst>
                <a:path w="256" h="260">
                  <a:moveTo>
                    <a:pt x="140" y="0"/>
                  </a:moveTo>
                  <a:cubicBezTo>
                    <a:pt x="185" y="100"/>
                    <a:pt x="185" y="100"/>
                    <a:pt x="185" y="100"/>
                  </a:cubicBezTo>
                  <a:cubicBezTo>
                    <a:pt x="256" y="260"/>
                    <a:pt x="256" y="260"/>
                    <a:pt x="256" y="260"/>
                  </a:cubicBezTo>
                  <a:cubicBezTo>
                    <a:pt x="0" y="260"/>
                    <a:pt x="0" y="260"/>
                    <a:pt x="0" y="260"/>
                  </a:cubicBezTo>
                  <a:cubicBezTo>
                    <a:pt x="0" y="228"/>
                    <a:pt x="0" y="228"/>
                    <a:pt x="0" y="228"/>
                  </a:cubicBezTo>
                  <a:cubicBezTo>
                    <a:pt x="0" y="154"/>
                    <a:pt x="31" y="87"/>
                    <a:pt x="82" y="40"/>
                  </a:cubicBezTo>
                  <a:cubicBezTo>
                    <a:pt x="99" y="24"/>
                    <a:pt x="119" y="11"/>
                    <a:pt x="140" y="0"/>
                  </a:cubicBezTo>
                  <a:close/>
                </a:path>
              </a:pathLst>
            </a:custGeom>
            <a:solidFill>
              <a:srgbClr val="FF82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34">
              <a:extLst>
                <a:ext uri="{FF2B5EF4-FFF2-40B4-BE49-F238E27FC236}">
                  <a16:creationId xmlns:a16="http://schemas.microsoft.com/office/drawing/2014/main" id="{097F1E2E-E0AE-4863-990B-FBA1D1975855}"/>
                </a:ext>
              </a:extLst>
            </p:cNvPr>
            <p:cNvSpPr>
              <a:spLocks/>
            </p:cNvSpPr>
            <p:nvPr/>
          </p:nvSpPr>
          <p:spPr bwMode="auto">
            <a:xfrm>
              <a:off x="13152438" y="7159626"/>
              <a:ext cx="962025" cy="976313"/>
            </a:xfrm>
            <a:custGeom>
              <a:avLst/>
              <a:gdLst>
                <a:gd name="T0" fmla="*/ 174 w 256"/>
                <a:gd name="T1" fmla="*/ 40 h 260"/>
                <a:gd name="T2" fmla="*/ 181 w 256"/>
                <a:gd name="T3" fmla="*/ 47 h 260"/>
                <a:gd name="T4" fmla="*/ 256 w 256"/>
                <a:gd name="T5" fmla="*/ 228 h 260"/>
                <a:gd name="T6" fmla="*/ 256 w 256"/>
                <a:gd name="T7" fmla="*/ 260 h 260"/>
                <a:gd name="T8" fmla="*/ 0 w 256"/>
                <a:gd name="T9" fmla="*/ 260 h 260"/>
                <a:gd name="T10" fmla="*/ 71 w 256"/>
                <a:gd name="T11" fmla="*/ 100 h 260"/>
                <a:gd name="T12" fmla="*/ 116 w 256"/>
                <a:gd name="T13" fmla="*/ 0 h 260"/>
                <a:gd name="T14" fmla="*/ 174 w 256"/>
                <a:gd name="T15" fmla="*/ 40 h 2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260">
                  <a:moveTo>
                    <a:pt x="174" y="40"/>
                  </a:moveTo>
                  <a:cubicBezTo>
                    <a:pt x="177" y="43"/>
                    <a:pt x="179" y="45"/>
                    <a:pt x="181" y="47"/>
                  </a:cubicBezTo>
                  <a:cubicBezTo>
                    <a:pt x="227" y="93"/>
                    <a:pt x="256" y="157"/>
                    <a:pt x="256" y="228"/>
                  </a:cubicBezTo>
                  <a:cubicBezTo>
                    <a:pt x="256" y="260"/>
                    <a:pt x="256" y="260"/>
                    <a:pt x="256" y="260"/>
                  </a:cubicBezTo>
                  <a:cubicBezTo>
                    <a:pt x="0" y="260"/>
                    <a:pt x="0" y="260"/>
                    <a:pt x="0" y="260"/>
                  </a:cubicBezTo>
                  <a:cubicBezTo>
                    <a:pt x="71" y="100"/>
                    <a:pt x="71" y="100"/>
                    <a:pt x="71" y="100"/>
                  </a:cubicBezTo>
                  <a:cubicBezTo>
                    <a:pt x="116" y="0"/>
                    <a:pt x="116" y="0"/>
                    <a:pt x="116" y="0"/>
                  </a:cubicBezTo>
                  <a:cubicBezTo>
                    <a:pt x="137" y="11"/>
                    <a:pt x="157" y="24"/>
                    <a:pt x="174" y="40"/>
                  </a:cubicBezTo>
                  <a:close/>
                </a:path>
              </a:pathLst>
            </a:custGeom>
            <a:solidFill>
              <a:srgbClr val="FF82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35">
              <a:extLst>
                <a:ext uri="{FF2B5EF4-FFF2-40B4-BE49-F238E27FC236}">
                  <a16:creationId xmlns:a16="http://schemas.microsoft.com/office/drawing/2014/main" id="{CB29AE2F-1F23-4143-B67D-234DC8BE63CA}"/>
                </a:ext>
              </a:extLst>
            </p:cNvPr>
            <p:cNvSpPr>
              <a:spLocks/>
            </p:cNvSpPr>
            <p:nvPr/>
          </p:nvSpPr>
          <p:spPr bwMode="auto">
            <a:xfrm>
              <a:off x="12885738" y="7535863"/>
              <a:ext cx="533400" cy="600075"/>
            </a:xfrm>
            <a:custGeom>
              <a:avLst/>
              <a:gdLst>
                <a:gd name="T0" fmla="*/ 336 w 336"/>
                <a:gd name="T1" fmla="*/ 0 h 378"/>
                <a:gd name="T2" fmla="*/ 168 w 336"/>
                <a:gd name="T3" fmla="*/ 378 h 378"/>
                <a:gd name="T4" fmla="*/ 0 w 336"/>
                <a:gd name="T5" fmla="*/ 0 h 378"/>
                <a:gd name="T6" fmla="*/ 336 w 336"/>
                <a:gd name="T7" fmla="*/ 0 h 378"/>
              </a:gdLst>
              <a:ahLst/>
              <a:cxnLst>
                <a:cxn ang="0">
                  <a:pos x="T0" y="T1"/>
                </a:cxn>
                <a:cxn ang="0">
                  <a:pos x="T2" y="T3"/>
                </a:cxn>
                <a:cxn ang="0">
                  <a:pos x="T4" y="T5"/>
                </a:cxn>
                <a:cxn ang="0">
                  <a:pos x="T6" y="T7"/>
                </a:cxn>
              </a:cxnLst>
              <a:rect l="0" t="0" r="r" b="b"/>
              <a:pathLst>
                <a:path w="336" h="378">
                  <a:moveTo>
                    <a:pt x="336" y="0"/>
                  </a:moveTo>
                  <a:lnTo>
                    <a:pt x="168" y="378"/>
                  </a:lnTo>
                  <a:lnTo>
                    <a:pt x="0" y="0"/>
                  </a:lnTo>
                  <a:lnTo>
                    <a:pt x="336" y="0"/>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36">
              <a:extLst>
                <a:ext uri="{FF2B5EF4-FFF2-40B4-BE49-F238E27FC236}">
                  <a16:creationId xmlns:a16="http://schemas.microsoft.com/office/drawing/2014/main" id="{3E95ABDC-0358-4D4C-829F-84486056D321}"/>
                </a:ext>
              </a:extLst>
            </p:cNvPr>
            <p:cNvSpPr>
              <a:spLocks/>
            </p:cNvSpPr>
            <p:nvPr/>
          </p:nvSpPr>
          <p:spPr bwMode="auto">
            <a:xfrm>
              <a:off x="13152438" y="5492751"/>
              <a:ext cx="841375" cy="1817688"/>
            </a:xfrm>
            <a:custGeom>
              <a:avLst/>
              <a:gdLst>
                <a:gd name="T0" fmla="*/ 224 w 224"/>
                <a:gd name="T1" fmla="*/ 224 h 484"/>
                <a:gd name="T2" fmla="*/ 224 w 224"/>
                <a:gd name="T3" fmla="*/ 384 h 484"/>
                <a:gd name="T4" fmla="*/ 174 w 224"/>
                <a:gd name="T5" fmla="*/ 484 h 484"/>
                <a:gd name="T6" fmla="*/ 116 w 224"/>
                <a:gd name="T7" fmla="*/ 444 h 484"/>
                <a:gd name="T8" fmla="*/ 0 w 224"/>
                <a:gd name="T9" fmla="*/ 416 h 484"/>
                <a:gd name="T10" fmla="*/ 32 w 224"/>
                <a:gd name="T11" fmla="*/ 416 h 484"/>
                <a:gd name="T12" fmla="*/ 128 w 224"/>
                <a:gd name="T13" fmla="*/ 320 h 484"/>
                <a:gd name="T14" fmla="*/ 128 w 224"/>
                <a:gd name="T15" fmla="*/ 232 h 484"/>
                <a:gd name="T16" fmla="*/ 92 w 224"/>
                <a:gd name="T17" fmla="*/ 174 h 484"/>
                <a:gd name="T18" fmla="*/ 0 w 224"/>
                <a:gd name="T19" fmla="*/ 128 h 484"/>
                <a:gd name="T20" fmla="*/ 0 w 224"/>
                <a:gd name="T21" fmla="*/ 0 h 484"/>
                <a:gd name="T22" fmla="*/ 224 w 224"/>
                <a:gd name="T23" fmla="*/ 224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 h="484">
                  <a:moveTo>
                    <a:pt x="224" y="224"/>
                  </a:moveTo>
                  <a:cubicBezTo>
                    <a:pt x="224" y="384"/>
                    <a:pt x="224" y="384"/>
                    <a:pt x="224" y="384"/>
                  </a:cubicBezTo>
                  <a:cubicBezTo>
                    <a:pt x="224" y="425"/>
                    <a:pt x="204" y="461"/>
                    <a:pt x="174" y="484"/>
                  </a:cubicBezTo>
                  <a:cubicBezTo>
                    <a:pt x="157" y="468"/>
                    <a:pt x="137" y="455"/>
                    <a:pt x="116" y="444"/>
                  </a:cubicBezTo>
                  <a:cubicBezTo>
                    <a:pt x="81" y="426"/>
                    <a:pt x="42" y="416"/>
                    <a:pt x="0" y="416"/>
                  </a:cubicBezTo>
                  <a:cubicBezTo>
                    <a:pt x="32" y="416"/>
                    <a:pt x="32" y="416"/>
                    <a:pt x="32" y="416"/>
                  </a:cubicBezTo>
                  <a:cubicBezTo>
                    <a:pt x="85" y="416"/>
                    <a:pt x="128" y="373"/>
                    <a:pt x="128" y="320"/>
                  </a:cubicBezTo>
                  <a:cubicBezTo>
                    <a:pt x="128" y="232"/>
                    <a:pt x="128" y="232"/>
                    <a:pt x="128" y="232"/>
                  </a:cubicBezTo>
                  <a:cubicBezTo>
                    <a:pt x="128" y="207"/>
                    <a:pt x="114" y="185"/>
                    <a:pt x="92" y="174"/>
                  </a:cubicBezTo>
                  <a:cubicBezTo>
                    <a:pt x="0" y="128"/>
                    <a:pt x="0" y="128"/>
                    <a:pt x="0" y="128"/>
                  </a:cubicBezTo>
                  <a:cubicBezTo>
                    <a:pt x="0" y="0"/>
                    <a:pt x="0" y="0"/>
                    <a:pt x="0" y="0"/>
                  </a:cubicBezTo>
                  <a:cubicBezTo>
                    <a:pt x="124" y="0"/>
                    <a:pt x="224" y="100"/>
                    <a:pt x="224" y="224"/>
                  </a:cubicBezTo>
                  <a:close/>
                </a:path>
              </a:pathLst>
            </a:custGeom>
            <a:solidFill>
              <a:srgbClr val="B279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37">
              <a:extLst>
                <a:ext uri="{FF2B5EF4-FFF2-40B4-BE49-F238E27FC236}">
                  <a16:creationId xmlns:a16="http://schemas.microsoft.com/office/drawing/2014/main" id="{23EE38C0-29C6-4C9E-B574-5F93D7FDEC70}"/>
                </a:ext>
              </a:extLst>
            </p:cNvPr>
            <p:cNvSpPr>
              <a:spLocks/>
            </p:cNvSpPr>
            <p:nvPr/>
          </p:nvSpPr>
          <p:spPr bwMode="auto">
            <a:xfrm>
              <a:off x="12311063" y="5492751"/>
              <a:ext cx="841375" cy="1817688"/>
            </a:xfrm>
            <a:custGeom>
              <a:avLst/>
              <a:gdLst>
                <a:gd name="T0" fmla="*/ 96 w 224"/>
                <a:gd name="T1" fmla="*/ 320 h 484"/>
                <a:gd name="T2" fmla="*/ 192 w 224"/>
                <a:gd name="T3" fmla="*/ 416 h 484"/>
                <a:gd name="T4" fmla="*/ 224 w 224"/>
                <a:gd name="T5" fmla="*/ 416 h 484"/>
                <a:gd name="T6" fmla="*/ 108 w 224"/>
                <a:gd name="T7" fmla="*/ 444 h 484"/>
                <a:gd name="T8" fmla="*/ 50 w 224"/>
                <a:gd name="T9" fmla="*/ 484 h 484"/>
                <a:gd name="T10" fmla="*/ 0 w 224"/>
                <a:gd name="T11" fmla="*/ 384 h 484"/>
                <a:gd name="T12" fmla="*/ 0 w 224"/>
                <a:gd name="T13" fmla="*/ 224 h 484"/>
                <a:gd name="T14" fmla="*/ 224 w 224"/>
                <a:gd name="T15" fmla="*/ 0 h 484"/>
                <a:gd name="T16" fmla="*/ 224 w 224"/>
                <a:gd name="T17" fmla="*/ 128 h 484"/>
                <a:gd name="T18" fmla="*/ 132 w 224"/>
                <a:gd name="T19" fmla="*/ 174 h 484"/>
                <a:gd name="T20" fmla="*/ 96 w 224"/>
                <a:gd name="T21" fmla="*/ 232 h 484"/>
                <a:gd name="T22" fmla="*/ 96 w 224"/>
                <a:gd name="T23" fmla="*/ 32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 h="484">
                  <a:moveTo>
                    <a:pt x="96" y="320"/>
                  </a:moveTo>
                  <a:cubicBezTo>
                    <a:pt x="96" y="373"/>
                    <a:pt x="139" y="416"/>
                    <a:pt x="192" y="416"/>
                  </a:cubicBezTo>
                  <a:cubicBezTo>
                    <a:pt x="224" y="416"/>
                    <a:pt x="224" y="416"/>
                    <a:pt x="224" y="416"/>
                  </a:cubicBezTo>
                  <a:cubicBezTo>
                    <a:pt x="182" y="416"/>
                    <a:pt x="143" y="426"/>
                    <a:pt x="108" y="444"/>
                  </a:cubicBezTo>
                  <a:cubicBezTo>
                    <a:pt x="87" y="455"/>
                    <a:pt x="67" y="468"/>
                    <a:pt x="50" y="484"/>
                  </a:cubicBezTo>
                  <a:cubicBezTo>
                    <a:pt x="20" y="461"/>
                    <a:pt x="0" y="425"/>
                    <a:pt x="0" y="384"/>
                  </a:cubicBezTo>
                  <a:cubicBezTo>
                    <a:pt x="0" y="224"/>
                    <a:pt x="0" y="224"/>
                    <a:pt x="0" y="224"/>
                  </a:cubicBezTo>
                  <a:cubicBezTo>
                    <a:pt x="0" y="100"/>
                    <a:pt x="100" y="0"/>
                    <a:pt x="224" y="0"/>
                  </a:cubicBezTo>
                  <a:cubicBezTo>
                    <a:pt x="224" y="128"/>
                    <a:pt x="224" y="128"/>
                    <a:pt x="224" y="128"/>
                  </a:cubicBezTo>
                  <a:cubicBezTo>
                    <a:pt x="132" y="174"/>
                    <a:pt x="132" y="174"/>
                    <a:pt x="132" y="174"/>
                  </a:cubicBezTo>
                  <a:cubicBezTo>
                    <a:pt x="110" y="185"/>
                    <a:pt x="96" y="207"/>
                    <a:pt x="96" y="232"/>
                  </a:cubicBezTo>
                  <a:lnTo>
                    <a:pt x="96" y="320"/>
                  </a:lnTo>
                  <a:close/>
                </a:path>
              </a:pathLst>
            </a:custGeom>
            <a:solidFill>
              <a:srgbClr val="B279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38">
              <a:extLst>
                <a:ext uri="{FF2B5EF4-FFF2-40B4-BE49-F238E27FC236}">
                  <a16:creationId xmlns:a16="http://schemas.microsoft.com/office/drawing/2014/main" id="{002BF04B-F1B5-4C77-9B37-88C2F1C2AF0D}"/>
                </a:ext>
              </a:extLst>
            </p:cNvPr>
            <p:cNvSpPr>
              <a:spLocks/>
            </p:cNvSpPr>
            <p:nvPr/>
          </p:nvSpPr>
          <p:spPr bwMode="auto">
            <a:xfrm>
              <a:off x="16757650" y="1525588"/>
              <a:ext cx="720725" cy="1081088"/>
            </a:xfrm>
            <a:custGeom>
              <a:avLst/>
              <a:gdLst>
                <a:gd name="T0" fmla="*/ 192 w 192"/>
                <a:gd name="T1" fmla="*/ 148 h 288"/>
                <a:gd name="T2" fmla="*/ 167 w 192"/>
                <a:gd name="T3" fmla="*/ 229 h 288"/>
                <a:gd name="T4" fmla="*/ 128 w 192"/>
                <a:gd name="T5" fmla="*/ 288 h 288"/>
                <a:gd name="T6" fmla="*/ 128 w 192"/>
                <a:gd name="T7" fmla="*/ 232 h 288"/>
                <a:gd name="T8" fmla="*/ 92 w 192"/>
                <a:gd name="T9" fmla="*/ 174 h 288"/>
                <a:gd name="T10" fmla="*/ 0 w 192"/>
                <a:gd name="T11" fmla="*/ 128 h 288"/>
                <a:gd name="T12" fmla="*/ 0 w 192"/>
                <a:gd name="T13" fmla="*/ 0 h 288"/>
                <a:gd name="T14" fmla="*/ 44 w 192"/>
                <a:gd name="T15" fmla="*/ 0 h 288"/>
                <a:gd name="T16" fmla="*/ 192 w 192"/>
                <a:gd name="T17" fmla="*/ 14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288">
                  <a:moveTo>
                    <a:pt x="192" y="148"/>
                  </a:moveTo>
                  <a:cubicBezTo>
                    <a:pt x="192" y="176"/>
                    <a:pt x="183" y="205"/>
                    <a:pt x="167" y="229"/>
                  </a:cubicBezTo>
                  <a:cubicBezTo>
                    <a:pt x="128" y="288"/>
                    <a:pt x="128" y="288"/>
                    <a:pt x="128" y="288"/>
                  </a:cubicBezTo>
                  <a:cubicBezTo>
                    <a:pt x="128" y="232"/>
                    <a:pt x="128" y="232"/>
                    <a:pt x="128" y="232"/>
                  </a:cubicBezTo>
                  <a:cubicBezTo>
                    <a:pt x="128" y="207"/>
                    <a:pt x="114" y="185"/>
                    <a:pt x="92" y="174"/>
                  </a:cubicBezTo>
                  <a:cubicBezTo>
                    <a:pt x="0" y="128"/>
                    <a:pt x="0" y="128"/>
                    <a:pt x="0" y="128"/>
                  </a:cubicBezTo>
                  <a:cubicBezTo>
                    <a:pt x="0" y="0"/>
                    <a:pt x="0" y="0"/>
                    <a:pt x="0" y="0"/>
                  </a:cubicBezTo>
                  <a:cubicBezTo>
                    <a:pt x="44" y="0"/>
                    <a:pt x="44" y="0"/>
                    <a:pt x="44" y="0"/>
                  </a:cubicBezTo>
                  <a:cubicBezTo>
                    <a:pt x="126" y="0"/>
                    <a:pt x="192" y="66"/>
                    <a:pt x="192" y="148"/>
                  </a:cubicBezTo>
                  <a:close/>
                </a:path>
              </a:pathLst>
            </a:cu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39">
              <a:extLst>
                <a:ext uri="{FF2B5EF4-FFF2-40B4-BE49-F238E27FC236}">
                  <a16:creationId xmlns:a16="http://schemas.microsoft.com/office/drawing/2014/main" id="{C4A767B8-213A-46A6-8539-477ECEA42DB6}"/>
                </a:ext>
              </a:extLst>
            </p:cNvPr>
            <p:cNvSpPr>
              <a:spLocks/>
            </p:cNvSpPr>
            <p:nvPr/>
          </p:nvSpPr>
          <p:spPr bwMode="auto">
            <a:xfrm>
              <a:off x="16036925" y="1525588"/>
              <a:ext cx="720725" cy="1081088"/>
            </a:xfrm>
            <a:custGeom>
              <a:avLst/>
              <a:gdLst>
                <a:gd name="T0" fmla="*/ 192 w 192"/>
                <a:gd name="T1" fmla="*/ 0 h 288"/>
                <a:gd name="T2" fmla="*/ 192 w 192"/>
                <a:gd name="T3" fmla="*/ 128 h 288"/>
                <a:gd name="T4" fmla="*/ 100 w 192"/>
                <a:gd name="T5" fmla="*/ 174 h 288"/>
                <a:gd name="T6" fmla="*/ 64 w 192"/>
                <a:gd name="T7" fmla="*/ 232 h 288"/>
                <a:gd name="T8" fmla="*/ 64 w 192"/>
                <a:gd name="T9" fmla="*/ 288 h 288"/>
                <a:gd name="T10" fmla="*/ 25 w 192"/>
                <a:gd name="T11" fmla="*/ 229 h 288"/>
                <a:gd name="T12" fmla="*/ 0 w 192"/>
                <a:gd name="T13" fmla="*/ 148 h 288"/>
                <a:gd name="T14" fmla="*/ 43 w 192"/>
                <a:gd name="T15" fmla="*/ 43 h 288"/>
                <a:gd name="T16" fmla="*/ 148 w 192"/>
                <a:gd name="T17" fmla="*/ 0 h 288"/>
                <a:gd name="T18" fmla="*/ 192 w 192"/>
                <a:gd name="T19"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88">
                  <a:moveTo>
                    <a:pt x="192" y="0"/>
                  </a:moveTo>
                  <a:cubicBezTo>
                    <a:pt x="192" y="128"/>
                    <a:pt x="192" y="128"/>
                    <a:pt x="192" y="128"/>
                  </a:cubicBezTo>
                  <a:cubicBezTo>
                    <a:pt x="100" y="174"/>
                    <a:pt x="100" y="174"/>
                    <a:pt x="100" y="174"/>
                  </a:cubicBezTo>
                  <a:cubicBezTo>
                    <a:pt x="78" y="185"/>
                    <a:pt x="64" y="207"/>
                    <a:pt x="64" y="232"/>
                  </a:cubicBezTo>
                  <a:cubicBezTo>
                    <a:pt x="64" y="288"/>
                    <a:pt x="64" y="288"/>
                    <a:pt x="64" y="288"/>
                  </a:cubicBezTo>
                  <a:cubicBezTo>
                    <a:pt x="25" y="229"/>
                    <a:pt x="25" y="229"/>
                    <a:pt x="25" y="229"/>
                  </a:cubicBezTo>
                  <a:cubicBezTo>
                    <a:pt x="9" y="205"/>
                    <a:pt x="0" y="176"/>
                    <a:pt x="0" y="148"/>
                  </a:cubicBezTo>
                  <a:cubicBezTo>
                    <a:pt x="0" y="107"/>
                    <a:pt x="17" y="70"/>
                    <a:pt x="43" y="43"/>
                  </a:cubicBezTo>
                  <a:cubicBezTo>
                    <a:pt x="70" y="17"/>
                    <a:pt x="107" y="0"/>
                    <a:pt x="148" y="0"/>
                  </a:cubicBezTo>
                  <a:lnTo>
                    <a:pt x="192" y="0"/>
                  </a:lnTo>
                  <a:close/>
                </a:path>
              </a:pathLst>
            </a:cu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40">
              <a:extLst>
                <a:ext uri="{FF2B5EF4-FFF2-40B4-BE49-F238E27FC236}">
                  <a16:creationId xmlns:a16="http://schemas.microsoft.com/office/drawing/2014/main" id="{88F52373-0CA9-4DD1-B4B8-759B4B92C2CB}"/>
                </a:ext>
              </a:extLst>
            </p:cNvPr>
            <p:cNvSpPr>
              <a:spLocks/>
            </p:cNvSpPr>
            <p:nvPr/>
          </p:nvSpPr>
          <p:spPr bwMode="auto">
            <a:xfrm>
              <a:off x="16517938" y="3087688"/>
              <a:ext cx="481013" cy="481013"/>
            </a:xfrm>
            <a:custGeom>
              <a:avLst/>
              <a:gdLst>
                <a:gd name="T0" fmla="*/ 128 w 128"/>
                <a:gd name="T1" fmla="*/ 8 h 128"/>
                <a:gd name="T2" fmla="*/ 128 w 128"/>
                <a:gd name="T3" fmla="*/ 64 h 128"/>
                <a:gd name="T4" fmla="*/ 109 w 128"/>
                <a:gd name="T5" fmla="*/ 109 h 128"/>
                <a:gd name="T6" fmla="*/ 64 w 128"/>
                <a:gd name="T7" fmla="*/ 128 h 128"/>
                <a:gd name="T8" fmla="*/ 0 w 128"/>
                <a:gd name="T9" fmla="*/ 64 h 128"/>
                <a:gd name="T10" fmla="*/ 0 w 128"/>
                <a:gd name="T11" fmla="*/ 8 h 128"/>
                <a:gd name="T12" fmla="*/ 0 w 128"/>
                <a:gd name="T13" fmla="*/ 8 h 128"/>
                <a:gd name="T14" fmla="*/ 64 w 128"/>
                <a:gd name="T15" fmla="*/ 0 h 128"/>
                <a:gd name="T16" fmla="*/ 128 w 128"/>
                <a:gd name="T17" fmla="*/ 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8">
                  <a:moveTo>
                    <a:pt x="128" y="8"/>
                  </a:moveTo>
                  <a:cubicBezTo>
                    <a:pt x="128" y="64"/>
                    <a:pt x="128" y="64"/>
                    <a:pt x="128" y="64"/>
                  </a:cubicBezTo>
                  <a:cubicBezTo>
                    <a:pt x="128" y="82"/>
                    <a:pt x="121" y="98"/>
                    <a:pt x="109" y="109"/>
                  </a:cubicBezTo>
                  <a:cubicBezTo>
                    <a:pt x="98" y="121"/>
                    <a:pt x="82" y="128"/>
                    <a:pt x="64" y="128"/>
                  </a:cubicBezTo>
                  <a:cubicBezTo>
                    <a:pt x="29" y="128"/>
                    <a:pt x="0" y="99"/>
                    <a:pt x="0" y="64"/>
                  </a:cubicBezTo>
                  <a:cubicBezTo>
                    <a:pt x="0" y="8"/>
                    <a:pt x="0" y="8"/>
                    <a:pt x="0" y="8"/>
                  </a:cubicBezTo>
                  <a:cubicBezTo>
                    <a:pt x="0" y="8"/>
                    <a:pt x="0" y="8"/>
                    <a:pt x="0" y="8"/>
                  </a:cubicBezTo>
                  <a:cubicBezTo>
                    <a:pt x="20" y="3"/>
                    <a:pt x="42" y="0"/>
                    <a:pt x="64" y="0"/>
                  </a:cubicBezTo>
                  <a:cubicBezTo>
                    <a:pt x="86" y="0"/>
                    <a:pt x="108" y="3"/>
                    <a:pt x="128" y="8"/>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41">
              <a:extLst>
                <a:ext uri="{FF2B5EF4-FFF2-40B4-BE49-F238E27FC236}">
                  <a16:creationId xmlns:a16="http://schemas.microsoft.com/office/drawing/2014/main" id="{BE1B4246-2D25-44A5-A378-00822FCBD010}"/>
                </a:ext>
              </a:extLst>
            </p:cNvPr>
            <p:cNvSpPr>
              <a:spLocks/>
            </p:cNvSpPr>
            <p:nvPr/>
          </p:nvSpPr>
          <p:spPr bwMode="auto">
            <a:xfrm>
              <a:off x="16276638" y="2006601"/>
              <a:ext cx="962025" cy="1081088"/>
            </a:xfrm>
            <a:custGeom>
              <a:avLst/>
              <a:gdLst>
                <a:gd name="T0" fmla="*/ 256 w 256"/>
                <a:gd name="T1" fmla="*/ 160 h 288"/>
                <a:gd name="T2" fmla="*/ 256 w 256"/>
                <a:gd name="T3" fmla="*/ 192 h 288"/>
                <a:gd name="T4" fmla="*/ 160 w 256"/>
                <a:gd name="T5" fmla="*/ 288 h 288"/>
                <a:gd name="T6" fmla="*/ 128 w 256"/>
                <a:gd name="T7" fmla="*/ 288 h 288"/>
                <a:gd name="T8" fmla="*/ 96 w 256"/>
                <a:gd name="T9" fmla="*/ 288 h 288"/>
                <a:gd name="T10" fmla="*/ 0 w 256"/>
                <a:gd name="T11" fmla="*/ 192 h 288"/>
                <a:gd name="T12" fmla="*/ 0 w 256"/>
                <a:gd name="T13" fmla="*/ 160 h 288"/>
                <a:gd name="T14" fmla="*/ 0 w 256"/>
                <a:gd name="T15" fmla="*/ 104 h 288"/>
                <a:gd name="T16" fmla="*/ 36 w 256"/>
                <a:gd name="T17" fmla="*/ 46 h 288"/>
                <a:gd name="T18" fmla="*/ 128 w 256"/>
                <a:gd name="T19" fmla="*/ 0 h 288"/>
                <a:gd name="T20" fmla="*/ 220 w 256"/>
                <a:gd name="T21" fmla="*/ 46 h 288"/>
                <a:gd name="T22" fmla="*/ 256 w 256"/>
                <a:gd name="T23" fmla="*/ 104 h 288"/>
                <a:gd name="T24" fmla="*/ 256 w 256"/>
                <a:gd name="T25" fmla="*/ 16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6" h="288">
                  <a:moveTo>
                    <a:pt x="256" y="160"/>
                  </a:moveTo>
                  <a:cubicBezTo>
                    <a:pt x="256" y="192"/>
                    <a:pt x="256" y="192"/>
                    <a:pt x="256" y="192"/>
                  </a:cubicBezTo>
                  <a:cubicBezTo>
                    <a:pt x="256" y="245"/>
                    <a:pt x="213" y="288"/>
                    <a:pt x="160" y="288"/>
                  </a:cubicBezTo>
                  <a:cubicBezTo>
                    <a:pt x="128" y="288"/>
                    <a:pt x="128" y="288"/>
                    <a:pt x="128" y="288"/>
                  </a:cubicBezTo>
                  <a:cubicBezTo>
                    <a:pt x="96" y="288"/>
                    <a:pt x="96" y="288"/>
                    <a:pt x="96" y="288"/>
                  </a:cubicBezTo>
                  <a:cubicBezTo>
                    <a:pt x="43" y="288"/>
                    <a:pt x="0" y="245"/>
                    <a:pt x="0" y="192"/>
                  </a:cubicBezTo>
                  <a:cubicBezTo>
                    <a:pt x="0" y="160"/>
                    <a:pt x="0" y="160"/>
                    <a:pt x="0" y="160"/>
                  </a:cubicBezTo>
                  <a:cubicBezTo>
                    <a:pt x="0" y="104"/>
                    <a:pt x="0" y="104"/>
                    <a:pt x="0" y="104"/>
                  </a:cubicBezTo>
                  <a:cubicBezTo>
                    <a:pt x="0" y="79"/>
                    <a:pt x="14" y="57"/>
                    <a:pt x="36" y="46"/>
                  </a:cubicBezTo>
                  <a:cubicBezTo>
                    <a:pt x="128" y="0"/>
                    <a:pt x="128" y="0"/>
                    <a:pt x="128" y="0"/>
                  </a:cubicBezTo>
                  <a:cubicBezTo>
                    <a:pt x="220" y="46"/>
                    <a:pt x="220" y="46"/>
                    <a:pt x="220" y="46"/>
                  </a:cubicBezTo>
                  <a:cubicBezTo>
                    <a:pt x="242" y="57"/>
                    <a:pt x="256" y="79"/>
                    <a:pt x="256" y="104"/>
                  </a:cubicBezTo>
                  <a:lnTo>
                    <a:pt x="256" y="160"/>
                  </a:ln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42">
              <a:extLst>
                <a:ext uri="{FF2B5EF4-FFF2-40B4-BE49-F238E27FC236}">
                  <a16:creationId xmlns:a16="http://schemas.microsoft.com/office/drawing/2014/main" id="{7E73440E-EA4C-4FCD-BFE3-533678D768F8}"/>
                </a:ext>
              </a:extLst>
            </p:cNvPr>
            <p:cNvSpPr>
              <a:spLocks/>
            </p:cNvSpPr>
            <p:nvPr/>
          </p:nvSpPr>
          <p:spPr bwMode="auto">
            <a:xfrm>
              <a:off x="12717463" y="7054851"/>
              <a:ext cx="871538" cy="481013"/>
            </a:xfrm>
            <a:custGeom>
              <a:avLst/>
              <a:gdLst>
                <a:gd name="T0" fmla="*/ 232 w 232"/>
                <a:gd name="T1" fmla="*/ 28 h 128"/>
                <a:gd name="T2" fmla="*/ 187 w 232"/>
                <a:gd name="T3" fmla="*/ 128 h 128"/>
                <a:gd name="T4" fmla="*/ 45 w 232"/>
                <a:gd name="T5" fmla="*/ 128 h 128"/>
                <a:gd name="T6" fmla="*/ 0 w 232"/>
                <a:gd name="T7" fmla="*/ 28 h 128"/>
                <a:gd name="T8" fmla="*/ 116 w 232"/>
                <a:gd name="T9" fmla="*/ 0 h 128"/>
                <a:gd name="T10" fmla="*/ 232 w 232"/>
                <a:gd name="T11" fmla="*/ 28 h 128"/>
              </a:gdLst>
              <a:ahLst/>
              <a:cxnLst>
                <a:cxn ang="0">
                  <a:pos x="T0" y="T1"/>
                </a:cxn>
                <a:cxn ang="0">
                  <a:pos x="T2" y="T3"/>
                </a:cxn>
                <a:cxn ang="0">
                  <a:pos x="T4" y="T5"/>
                </a:cxn>
                <a:cxn ang="0">
                  <a:pos x="T6" y="T7"/>
                </a:cxn>
                <a:cxn ang="0">
                  <a:pos x="T8" y="T9"/>
                </a:cxn>
                <a:cxn ang="0">
                  <a:pos x="T10" y="T11"/>
                </a:cxn>
              </a:cxnLst>
              <a:rect l="0" t="0" r="r" b="b"/>
              <a:pathLst>
                <a:path w="232" h="128">
                  <a:moveTo>
                    <a:pt x="232" y="28"/>
                  </a:moveTo>
                  <a:cubicBezTo>
                    <a:pt x="187" y="128"/>
                    <a:pt x="187" y="128"/>
                    <a:pt x="187" y="128"/>
                  </a:cubicBezTo>
                  <a:cubicBezTo>
                    <a:pt x="45" y="128"/>
                    <a:pt x="45" y="128"/>
                    <a:pt x="45" y="128"/>
                  </a:cubicBezTo>
                  <a:cubicBezTo>
                    <a:pt x="0" y="28"/>
                    <a:pt x="0" y="28"/>
                    <a:pt x="0" y="28"/>
                  </a:cubicBezTo>
                  <a:cubicBezTo>
                    <a:pt x="35" y="10"/>
                    <a:pt x="74" y="0"/>
                    <a:pt x="116" y="0"/>
                  </a:cubicBezTo>
                  <a:cubicBezTo>
                    <a:pt x="158" y="0"/>
                    <a:pt x="197" y="10"/>
                    <a:pt x="232" y="28"/>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43">
              <a:extLst>
                <a:ext uri="{FF2B5EF4-FFF2-40B4-BE49-F238E27FC236}">
                  <a16:creationId xmlns:a16="http://schemas.microsoft.com/office/drawing/2014/main" id="{0218419A-576B-4E6B-84FC-1596BCD88333}"/>
                </a:ext>
              </a:extLst>
            </p:cNvPr>
            <p:cNvSpPr>
              <a:spLocks/>
            </p:cNvSpPr>
            <p:nvPr/>
          </p:nvSpPr>
          <p:spPr bwMode="auto">
            <a:xfrm>
              <a:off x="12671425" y="5973763"/>
              <a:ext cx="962025" cy="1081088"/>
            </a:xfrm>
            <a:custGeom>
              <a:avLst/>
              <a:gdLst>
                <a:gd name="T0" fmla="*/ 256 w 256"/>
                <a:gd name="T1" fmla="*/ 104 h 288"/>
                <a:gd name="T2" fmla="*/ 256 w 256"/>
                <a:gd name="T3" fmla="*/ 192 h 288"/>
                <a:gd name="T4" fmla="*/ 160 w 256"/>
                <a:gd name="T5" fmla="*/ 288 h 288"/>
                <a:gd name="T6" fmla="*/ 128 w 256"/>
                <a:gd name="T7" fmla="*/ 288 h 288"/>
                <a:gd name="T8" fmla="*/ 96 w 256"/>
                <a:gd name="T9" fmla="*/ 288 h 288"/>
                <a:gd name="T10" fmla="*/ 0 w 256"/>
                <a:gd name="T11" fmla="*/ 192 h 288"/>
                <a:gd name="T12" fmla="*/ 0 w 256"/>
                <a:gd name="T13" fmla="*/ 104 h 288"/>
                <a:gd name="T14" fmla="*/ 36 w 256"/>
                <a:gd name="T15" fmla="*/ 46 h 288"/>
                <a:gd name="T16" fmla="*/ 128 w 256"/>
                <a:gd name="T17" fmla="*/ 0 h 288"/>
                <a:gd name="T18" fmla="*/ 220 w 256"/>
                <a:gd name="T19" fmla="*/ 46 h 288"/>
                <a:gd name="T20" fmla="*/ 256 w 256"/>
                <a:gd name="T2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8">
                  <a:moveTo>
                    <a:pt x="256" y="104"/>
                  </a:moveTo>
                  <a:cubicBezTo>
                    <a:pt x="256" y="192"/>
                    <a:pt x="256" y="192"/>
                    <a:pt x="256" y="192"/>
                  </a:cubicBezTo>
                  <a:cubicBezTo>
                    <a:pt x="256" y="245"/>
                    <a:pt x="213" y="288"/>
                    <a:pt x="160" y="288"/>
                  </a:cubicBezTo>
                  <a:cubicBezTo>
                    <a:pt x="128" y="288"/>
                    <a:pt x="128" y="288"/>
                    <a:pt x="128" y="288"/>
                  </a:cubicBezTo>
                  <a:cubicBezTo>
                    <a:pt x="96" y="288"/>
                    <a:pt x="96" y="288"/>
                    <a:pt x="96" y="288"/>
                  </a:cubicBezTo>
                  <a:cubicBezTo>
                    <a:pt x="43" y="288"/>
                    <a:pt x="0" y="245"/>
                    <a:pt x="0" y="192"/>
                  </a:cubicBezTo>
                  <a:cubicBezTo>
                    <a:pt x="0" y="104"/>
                    <a:pt x="0" y="104"/>
                    <a:pt x="0" y="104"/>
                  </a:cubicBezTo>
                  <a:cubicBezTo>
                    <a:pt x="0" y="79"/>
                    <a:pt x="14" y="57"/>
                    <a:pt x="36" y="46"/>
                  </a:cubicBezTo>
                  <a:cubicBezTo>
                    <a:pt x="128" y="0"/>
                    <a:pt x="128" y="0"/>
                    <a:pt x="128" y="0"/>
                  </a:cubicBezTo>
                  <a:cubicBezTo>
                    <a:pt x="220" y="46"/>
                    <a:pt x="220" y="46"/>
                    <a:pt x="220" y="46"/>
                  </a:cubicBezTo>
                  <a:cubicBezTo>
                    <a:pt x="242" y="57"/>
                    <a:pt x="256" y="79"/>
                    <a:pt x="256" y="104"/>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44">
              <a:extLst>
                <a:ext uri="{FF2B5EF4-FFF2-40B4-BE49-F238E27FC236}">
                  <a16:creationId xmlns:a16="http://schemas.microsoft.com/office/drawing/2014/main" id="{8A80B46A-921A-4E26-809B-6386615F6F59}"/>
                </a:ext>
              </a:extLst>
            </p:cNvPr>
            <p:cNvSpPr>
              <a:spLocks/>
            </p:cNvSpPr>
            <p:nvPr/>
          </p:nvSpPr>
          <p:spPr bwMode="auto">
            <a:xfrm>
              <a:off x="11350625" y="1404938"/>
              <a:ext cx="1922463" cy="1443038"/>
            </a:xfrm>
            <a:custGeom>
              <a:avLst/>
              <a:gdLst>
                <a:gd name="T0" fmla="*/ 1211 w 1211"/>
                <a:gd name="T1" fmla="*/ 455 h 909"/>
                <a:gd name="T2" fmla="*/ 1211 w 1211"/>
                <a:gd name="T3" fmla="*/ 909 h 909"/>
                <a:gd name="T4" fmla="*/ 0 w 1211"/>
                <a:gd name="T5" fmla="*/ 909 h 909"/>
                <a:gd name="T6" fmla="*/ 0 w 1211"/>
                <a:gd name="T7" fmla="*/ 0 h 909"/>
                <a:gd name="T8" fmla="*/ 1211 w 1211"/>
                <a:gd name="T9" fmla="*/ 0 h 909"/>
                <a:gd name="T10" fmla="*/ 1211 w 1211"/>
                <a:gd name="T11" fmla="*/ 455 h 909"/>
              </a:gdLst>
              <a:ahLst/>
              <a:cxnLst>
                <a:cxn ang="0">
                  <a:pos x="T0" y="T1"/>
                </a:cxn>
                <a:cxn ang="0">
                  <a:pos x="T2" y="T3"/>
                </a:cxn>
                <a:cxn ang="0">
                  <a:pos x="T4" y="T5"/>
                </a:cxn>
                <a:cxn ang="0">
                  <a:pos x="T6" y="T7"/>
                </a:cxn>
                <a:cxn ang="0">
                  <a:pos x="T8" y="T9"/>
                </a:cxn>
                <a:cxn ang="0">
                  <a:pos x="T10" y="T11"/>
                </a:cxn>
              </a:cxnLst>
              <a:rect l="0" t="0" r="r" b="b"/>
              <a:pathLst>
                <a:path w="1211" h="909">
                  <a:moveTo>
                    <a:pt x="1211" y="455"/>
                  </a:moveTo>
                  <a:lnTo>
                    <a:pt x="1211" y="909"/>
                  </a:lnTo>
                  <a:lnTo>
                    <a:pt x="0" y="909"/>
                  </a:lnTo>
                  <a:lnTo>
                    <a:pt x="0" y="0"/>
                  </a:lnTo>
                  <a:lnTo>
                    <a:pt x="1211" y="0"/>
                  </a:lnTo>
                  <a:lnTo>
                    <a:pt x="1211" y="455"/>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45">
              <a:extLst>
                <a:ext uri="{FF2B5EF4-FFF2-40B4-BE49-F238E27FC236}">
                  <a16:creationId xmlns:a16="http://schemas.microsoft.com/office/drawing/2014/main" id="{E6B463AB-4C79-4C3B-93ED-6348ECD627DF}"/>
                </a:ext>
              </a:extLst>
            </p:cNvPr>
            <p:cNvSpPr>
              <a:spLocks/>
            </p:cNvSpPr>
            <p:nvPr/>
          </p:nvSpPr>
          <p:spPr bwMode="auto">
            <a:xfrm>
              <a:off x="16637000" y="6213476"/>
              <a:ext cx="1924050" cy="1443038"/>
            </a:xfrm>
            <a:custGeom>
              <a:avLst/>
              <a:gdLst>
                <a:gd name="T0" fmla="*/ 1212 w 1212"/>
                <a:gd name="T1" fmla="*/ 0 h 909"/>
                <a:gd name="T2" fmla="*/ 1212 w 1212"/>
                <a:gd name="T3" fmla="*/ 909 h 909"/>
                <a:gd name="T4" fmla="*/ 0 w 1212"/>
                <a:gd name="T5" fmla="*/ 909 h 909"/>
                <a:gd name="T6" fmla="*/ 0 w 1212"/>
                <a:gd name="T7" fmla="*/ 454 h 909"/>
                <a:gd name="T8" fmla="*/ 0 w 1212"/>
                <a:gd name="T9" fmla="*/ 0 h 909"/>
                <a:gd name="T10" fmla="*/ 1212 w 1212"/>
                <a:gd name="T11" fmla="*/ 0 h 909"/>
              </a:gdLst>
              <a:ahLst/>
              <a:cxnLst>
                <a:cxn ang="0">
                  <a:pos x="T0" y="T1"/>
                </a:cxn>
                <a:cxn ang="0">
                  <a:pos x="T2" y="T3"/>
                </a:cxn>
                <a:cxn ang="0">
                  <a:pos x="T4" y="T5"/>
                </a:cxn>
                <a:cxn ang="0">
                  <a:pos x="T6" y="T7"/>
                </a:cxn>
                <a:cxn ang="0">
                  <a:pos x="T8" y="T9"/>
                </a:cxn>
                <a:cxn ang="0">
                  <a:pos x="T10" y="T11"/>
                </a:cxn>
              </a:cxnLst>
              <a:rect l="0" t="0" r="r" b="b"/>
              <a:pathLst>
                <a:path w="1212" h="909">
                  <a:moveTo>
                    <a:pt x="1212" y="0"/>
                  </a:moveTo>
                  <a:lnTo>
                    <a:pt x="1212" y="909"/>
                  </a:lnTo>
                  <a:lnTo>
                    <a:pt x="0" y="909"/>
                  </a:lnTo>
                  <a:lnTo>
                    <a:pt x="0" y="454"/>
                  </a:lnTo>
                  <a:lnTo>
                    <a:pt x="0" y="0"/>
                  </a:lnTo>
                  <a:lnTo>
                    <a:pt x="1212" y="0"/>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Rectangle 46">
              <a:extLst>
                <a:ext uri="{FF2B5EF4-FFF2-40B4-BE49-F238E27FC236}">
                  <a16:creationId xmlns:a16="http://schemas.microsoft.com/office/drawing/2014/main" id="{0A689925-D995-4FD3-87AA-3E9EC75B6E37}"/>
                </a:ext>
              </a:extLst>
            </p:cNvPr>
            <p:cNvSpPr>
              <a:spLocks noChangeArrowheads="1"/>
            </p:cNvSpPr>
            <p:nvPr/>
          </p:nvSpPr>
          <p:spPr bwMode="auto">
            <a:xfrm>
              <a:off x="16998950" y="6573838"/>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Rectangle 47">
              <a:extLst>
                <a:ext uri="{FF2B5EF4-FFF2-40B4-BE49-F238E27FC236}">
                  <a16:creationId xmlns:a16="http://schemas.microsoft.com/office/drawing/2014/main" id="{94C489A8-8A1F-4FD2-BE51-6F810F0CF83D}"/>
                </a:ext>
              </a:extLst>
            </p:cNvPr>
            <p:cNvSpPr>
              <a:spLocks noChangeArrowheads="1"/>
            </p:cNvSpPr>
            <p:nvPr/>
          </p:nvSpPr>
          <p:spPr bwMode="auto">
            <a:xfrm>
              <a:off x="17478375" y="705485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Rectangle 48">
              <a:extLst>
                <a:ext uri="{FF2B5EF4-FFF2-40B4-BE49-F238E27FC236}">
                  <a16:creationId xmlns:a16="http://schemas.microsoft.com/office/drawing/2014/main" id="{15CB250F-6526-4634-828A-044C4506A8C4}"/>
                </a:ext>
              </a:extLst>
            </p:cNvPr>
            <p:cNvSpPr>
              <a:spLocks noChangeArrowheads="1"/>
            </p:cNvSpPr>
            <p:nvPr/>
          </p:nvSpPr>
          <p:spPr bwMode="auto">
            <a:xfrm>
              <a:off x="17959388" y="705485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Rectangle 49">
              <a:extLst>
                <a:ext uri="{FF2B5EF4-FFF2-40B4-BE49-F238E27FC236}">
                  <a16:creationId xmlns:a16="http://schemas.microsoft.com/office/drawing/2014/main" id="{3605D793-1921-4857-A222-4BF57103B8BF}"/>
                </a:ext>
              </a:extLst>
            </p:cNvPr>
            <p:cNvSpPr>
              <a:spLocks noChangeArrowheads="1"/>
            </p:cNvSpPr>
            <p:nvPr/>
          </p:nvSpPr>
          <p:spPr bwMode="auto">
            <a:xfrm>
              <a:off x="16998950" y="7054851"/>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Rectangle 50">
              <a:extLst>
                <a:ext uri="{FF2B5EF4-FFF2-40B4-BE49-F238E27FC236}">
                  <a16:creationId xmlns:a16="http://schemas.microsoft.com/office/drawing/2014/main" id="{8C573D1B-3C73-4350-9EF0-81109DA7B1F9}"/>
                </a:ext>
              </a:extLst>
            </p:cNvPr>
            <p:cNvSpPr>
              <a:spLocks noChangeArrowheads="1"/>
            </p:cNvSpPr>
            <p:nvPr/>
          </p:nvSpPr>
          <p:spPr bwMode="auto">
            <a:xfrm>
              <a:off x="11710988" y="1765301"/>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Rectangle 51">
              <a:extLst>
                <a:ext uri="{FF2B5EF4-FFF2-40B4-BE49-F238E27FC236}">
                  <a16:creationId xmlns:a16="http://schemas.microsoft.com/office/drawing/2014/main" id="{3BEDB981-F139-4132-A2C8-7D31FC1B38FB}"/>
                </a:ext>
              </a:extLst>
            </p:cNvPr>
            <p:cNvSpPr>
              <a:spLocks noChangeArrowheads="1"/>
            </p:cNvSpPr>
            <p:nvPr/>
          </p:nvSpPr>
          <p:spPr bwMode="auto">
            <a:xfrm>
              <a:off x="12671425"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Rectangle 52">
              <a:extLst>
                <a:ext uri="{FF2B5EF4-FFF2-40B4-BE49-F238E27FC236}">
                  <a16:creationId xmlns:a16="http://schemas.microsoft.com/office/drawing/2014/main" id="{DAEE597F-7015-4449-95CD-95846C624419}"/>
                </a:ext>
              </a:extLst>
            </p:cNvPr>
            <p:cNvSpPr>
              <a:spLocks noChangeArrowheads="1"/>
            </p:cNvSpPr>
            <p:nvPr/>
          </p:nvSpPr>
          <p:spPr bwMode="auto">
            <a:xfrm>
              <a:off x="12190413"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Rectangle 53">
              <a:extLst>
                <a:ext uri="{FF2B5EF4-FFF2-40B4-BE49-F238E27FC236}">
                  <a16:creationId xmlns:a16="http://schemas.microsoft.com/office/drawing/2014/main" id="{BEB74B66-BA24-4DCE-BA76-A828FCB8FCF5}"/>
                </a:ext>
              </a:extLst>
            </p:cNvPr>
            <p:cNvSpPr>
              <a:spLocks noChangeArrowheads="1"/>
            </p:cNvSpPr>
            <p:nvPr/>
          </p:nvSpPr>
          <p:spPr bwMode="auto">
            <a:xfrm>
              <a:off x="11710988" y="2246313"/>
              <a:ext cx="239713"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54">
              <a:extLst>
                <a:ext uri="{FF2B5EF4-FFF2-40B4-BE49-F238E27FC236}">
                  <a16:creationId xmlns:a16="http://schemas.microsoft.com/office/drawing/2014/main" id="{E2365795-AF68-4B59-9EA1-DB5CEC479E37}"/>
                </a:ext>
              </a:extLst>
            </p:cNvPr>
            <p:cNvSpPr>
              <a:spLocks noEditPoints="1"/>
            </p:cNvSpPr>
            <p:nvPr/>
          </p:nvSpPr>
          <p:spPr bwMode="auto">
            <a:xfrm>
              <a:off x="11229975" y="804863"/>
              <a:ext cx="7450138" cy="7451725"/>
            </a:xfrm>
            <a:custGeom>
              <a:avLst/>
              <a:gdLst>
                <a:gd name="T0" fmla="*/ 1984 w 1984"/>
                <a:gd name="T1" fmla="*/ 800 h 1984"/>
                <a:gd name="T2" fmla="*/ 960 w 1984"/>
                <a:gd name="T3" fmla="*/ 96 h 1984"/>
                <a:gd name="T4" fmla="*/ 0 w 1984"/>
                <a:gd name="T5" fmla="*/ 128 h 1984"/>
                <a:gd name="T6" fmla="*/ 960 w 1984"/>
                <a:gd name="T7" fmla="*/ 384 h 1984"/>
                <a:gd name="T8" fmla="*/ 773 w 1984"/>
                <a:gd name="T9" fmla="*/ 565 h 1984"/>
                <a:gd name="T10" fmla="*/ 536 w 1984"/>
                <a:gd name="T11" fmla="*/ 845 h 1984"/>
                <a:gd name="T12" fmla="*/ 0 w 1984"/>
                <a:gd name="T13" fmla="*/ 1184 h 1984"/>
                <a:gd name="T14" fmla="*/ 1024 w 1984"/>
                <a:gd name="T15" fmla="*/ 1888 h 1984"/>
                <a:gd name="T16" fmla="*/ 1984 w 1984"/>
                <a:gd name="T17" fmla="*/ 1856 h 1984"/>
                <a:gd name="T18" fmla="*/ 1024 w 1984"/>
                <a:gd name="T19" fmla="*/ 1600 h 1984"/>
                <a:gd name="T20" fmla="*/ 1211 w 1984"/>
                <a:gd name="T21" fmla="*/ 1419 h 1984"/>
                <a:gd name="T22" fmla="*/ 1448 w 1984"/>
                <a:gd name="T23" fmla="*/ 1139 h 1984"/>
                <a:gd name="T24" fmla="*/ 64 w 1984"/>
                <a:gd name="T25" fmla="*/ 192 h 1984"/>
                <a:gd name="T26" fmla="*/ 1920 w 1984"/>
                <a:gd name="T27" fmla="*/ 1472 h 1984"/>
                <a:gd name="T28" fmla="*/ 1280 w 1984"/>
                <a:gd name="T29" fmla="*/ 992 h 1984"/>
                <a:gd name="T30" fmla="*/ 721 w 1984"/>
                <a:gd name="T31" fmla="*/ 1088 h 1984"/>
                <a:gd name="T32" fmla="*/ 1056 w 1984"/>
                <a:gd name="T33" fmla="*/ 896 h 1984"/>
                <a:gd name="T34" fmla="*/ 1376 w 1984"/>
                <a:gd name="T35" fmla="*/ 662 h 1984"/>
                <a:gd name="T36" fmla="*/ 1568 w 1984"/>
                <a:gd name="T37" fmla="*/ 662 h 1984"/>
                <a:gd name="T38" fmla="*/ 1427 w 1984"/>
                <a:gd name="T39" fmla="*/ 224 h 1984"/>
                <a:gd name="T40" fmla="*/ 1321 w 1984"/>
                <a:gd name="T41" fmla="*/ 383 h 1984"/>
                <a:gd name="T42" fmla="*/ 1504 w 1984"/>
                <a:gd name="T43" fmla="*/ 643 h 1984"/>
                <a:gd name="T44" fmla="*/ 1440 w 1984"/>
                <a:gd name="T45" fmla="*/ 643 h 1984"/>
                <a:gd name="T46" fmla="*/ 1504 w 1984"/>
                <a:gd name="T47" fmla="*/ 224 h 1984"/>
                <a:gd name="T48" fmla="*/ 1440 w 1984"/>
                <a:gd name="T49" fmla="*/ 576 h 1984"/>
                <a:gd name="T50" fmla="*/ 1472 w 1984"/>
                <a:gd name="T51" fmla="*/ 356 h 1984"/>
                <a:gd name="T52" fmla="*/ 1504 w 1984"/>
                <a:gd name="T53" fmla="*/ 576 h 1984"/>
                <a:gd name="T54" fmla="*/ 1888 w 1984"/>
                <a:gd name="T55" fmla="*/ 64 h 1984"/>
                <a:gd name="T56" fmla="*/ 1758 w 1984"/>
                <a:gd name="T57" fmla="*/ 832 h 1984"/>
                <a:gd name="T58" fmla="*/ 1666 w 1984"/>
                <a:gd name="T59" fmla="*/ 439 h 1984"/>
                <a:gd name="T60" fmla="*/ 1248 w 1984"/>
                <a:gd name="T61" fmla="*/ 339 h 1984"/>
                <a:gd name="T62" fmla="*/ 1350 w 1984"/>
                <a:gd name="T63" fmla="*/ 603 h 1984"/>
                <a:gd name="T64" fmla="*/ 1024 w 1984"/>
                <a:gd name="T65" fmla="*/ 96 h 1984"/>
                <a:gd name="T66" fmla="*/ 629 w 1984"/>
                <a:gd name="T67" fmla="*/ 789 h 1984"/>
                <a:gd name="T68" fmla="*/ 774 w 1984"/>
                <a:gd name="T69" fmla="*/ 637 h 1984"/>
                <a:gd name="T70" fmla="*/ 919 w 1984"/>
                <a:gd name="T71" fmla="*/ 512 h 1984"/>
                <a:gd name="T72" fmla="*/ 654 w 1984"/>
                <a:gd name="T73" fmla="*/ 1088 h 1984"/>
                <a:gd name="T74" fmla="*/ 320 w 1984"/>
                <a:gd name="T75" fmla="*/ 1472 h 1984"/>
                <a:gd name="T76" fmla="*/ 352 w 1984"/>
                <a:gd name="T77" fmla="*/ 1480 h 1984"/>
                <a:gd name="T78" fmla="*/ 320 w 1984"/>
                <a:gd name="T79" fmla="*/ 1632 h 1984"/>
                <a:gd name="T80" fmla="*/ 434 w 1984"/>
                <a:gd name="T81" fmla="*/ 1451 h 1984"/>
                <a:gd name="T82" fmla="*/ 608 w 1984"/>
                <a:gd name="T83" fmla="*/ 1568 h 1984"/>
                <a:gd name="T84" fmla="*/ 585 w 1984"/>
                <a:gd name="T85" fmla="*/ 1709 h 1984"/>
                <a:gd name="T86" fmla="*/ 512 w 1984"/>
                <a:gd name="T87" fmla="*/ 1696 h 1984"/>
                <a:gd name="T88" fmla="*/ 534 w 1984"/>
                <a:gd name="T89" fmla="*/ 1824 h 1984"/>
                <a:gd name="T90" fmla="*/ 642 w 1984"/>
                <a:gd name="T91" fmla="*/ 1738 h 1984"/>
                <a:gd name="T92" fmla="*/ 672 w 1984"/>
                <a:gd name="T93" fmla="*/ 1568 h 1984"/>
                <a:gd name="T94" fmla="*/ 544 w 1984"/>
                <a:gd name="T95" fmla="*/ 1283 h 1984"/>
                <a:gd name="T96" fmla="*/ 463 w 1984"/>
                <a:gd name="T97" fmla="*/ 1920 h 1984"/>
                <a:gd name="T98" fmla="*/ 928 w 1984"/>
                <a:gd name="T99" fmla="*/ 1920 h 1984"/>
                <a:gd name="T100" fmla="*/ 768 w 1984"/>
                <a:gd name="T101" fmla="*/ 1472 h 1984"/>
                <a:gd name="T102" fmla="*/ 293 w 1984"/>
                <a:gd name="T103" fmla="*/ 1734 h 1984"/>
                <a:gd name="T104" fmla="*/ 64 w 1984"/>
                <a:gd name="T105" fmla="*/ 1184 h 1984"/>
                <a:gd name="T106" fmla="*/ 960 w 1984"/>
                <a:gd name="T107" fmla="*/ 1888 h 1984"/>
                <a:gd name="T108" fmla="*/ 1347 w 1984"/>
                <a:gd name="T109" fmla="*/ 1210 h 1984"/>
                <a:gd name="T110" fmla="*/ 1195 w 1984"/>
                <a:gd name="T111" fmla="*/ 1355 h 1984"/>
                <a:gd name="T112" fmla="*/ 1024 w 1984"/>
                <a:gd name="T113" fmla="*/ 1472 h 1984"/>
                <a:gd name="T114" fmla="*/ 1472 w 1984"/>
                <a:gd name="T115" fmla="*/ 89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4" h="1984">
                  <a:moveTo>
                    <a:pt x="1536" y="1111"/>
                  </a:moveTo>
                  <a:cubicBezTo>
                    <a:pt x="1536" y="896"/>
                    <a:pt x="1536" y="896"/>
                    <a:pt x="1536" y="896"/>
                  </a:cubicBezTo>
                  <a:cubicBezTo>
                    <a:pt x="1888" y="896"/>
                    <a:pt x="1888" y="896"/>
                    <a:pt x="1888" y="896"/>
                  </a:cubicBezTo>
                  <a:cubicBezTo>
                    <a:pt x="1941" y="896"/>
                    <a:pt x="1984" y="853"/>
                    <a:pt x="1984" y="800"/>
                  </a:cubicBezTo>
                  <a:cubicBezTo>
                    <a:pt x="1984" y="96"/>
                    <a:pt x="1984" y="96"/>
                    <a:pt x="1984" y="96"/>
                  </a:cubicBezTo>
                  <a:cubicBezTo>
                    <a:pt x="1984" y="43"/>
                    <a:pt x="1941" y="0"/>
                    <a:pt x="1888" y="0"/>
                  </a:cubicBezTo>
                  <a:cubicBezTo>
                    <a:pt x="1056" y="0"/>
                    <a:pt x="1056" y="0"/>
                    <a:pt x="1056" y="0"/>
                  </a:cubicBezTo>
                  <a:cubicBezTo>
                    <a:pt x="1003" y="0"/>
                    <a:pt x="960" y="43"/>
                    <a:pt x="960" y="96"/>
                  </a:cubicBezTo>
                  <a:cubicBezTo>
                    <a:pt x="960" y="320"/>
                    <a:pt x="960" y="320"/>
                    <a:pt x="960" y="320"/>
                  </a:cubicBezTo>
                  <a:cubicBezTo>
                    <a:pt x="576" y="320"/>
                    <a:pt x="576" y="320"/>
                    <a:pt x="576" y="320"/>
                  </a:cubicBezTo>
                  <a:cubicBezTo>
                    <a:pt x="576" y="128"/>
                    <a:pt x="576" y="128"/>
                    <a:pt x="576" y="128"/>
                  </a:cubicBezTo>
                  <a:cubicBezTo>
                    <a:pt x="0" y="128"/>
                    <a:pt x="0" y="128"/>
                    <a:pt x="0" y="128"/>
                  </a:cubicBezTo>
                  <a:cubicBezTo>
                    <a:pt x="0" y="576"/>
                    <a:pt x="0" y="576"/>
                    <a:pt x="0" y="576"/>
                  </a:cubicBezTo>
                  <a:cubicBezTo>
                    <a:pt x="576" y="576"/>
                    <a:pt x="576" y="576"/>
                    <a:pt x="576" y="576"/>
                  </a:cubicBezTo>
                  <a:cubicBezTo>
                    <a:pt x="576" y="384"/>
                    <a:pt x="576" y="384"/>
                    <a:pt x="576" y="384"/>
                  </a:cubicBezTo>
                  <a:cubicBezTo>
                    <a:pt x="960" y="384"/>
                    <a:pt x="960" y="384"/>
                    <a:pt x="960" y="384"/>
                  </a:cubicBezTo>
                  <a:cubicBezTo>
                    <a:pt x="960" y="448"/>
                    <a:pt x="960" y="448"/>
                    <a:pt x="960" y="448"/>
                  </a:cubicBezTo>
                  <a:cubicBezTo>
                    <a:pt x="873" y="448"/>
                    <a:pt x="873" y="448"/>
                    <a:pt x="873" y="448"/>
                  </a:cubicBezTo>
                  <a:cubicBezTo>
                    <a:pt x="845" y="535"/>
                    <a:pt x="845" y="535"/>
                    <a:pt x="845" y="535"/>
                  </a:cubicBezTo>
                  <a:cubicBezTo>
                    <a:pt x="820" y="543"/>
                    <a:pt x="796" y="553"/>
                    <a:pt x="773" y="565"/>
                  </a:cubicBezTo>
                  <a:cubicBezTo>
                    <a:pt x="692" y="523"/>
                    <a:pt x="692" y="523"/>
                    <a:pt x="692" y="523"/>
                  </a:cubicBezTo>
                  <a:cubicBezTo>
                    <a:pt x="523" y="692"/>
                    <a:pt x="523" y="692"/>
                    <a:pt x="523" y="692"/>
                  </a:cubicBezTo>
                  <a:cubicBezTo>
                    <a:pt x="565" y="773"/>
                    <a:pt x="565" y="773"/>
                    <a:pt x="565" y="773"/>
                  </a:cubicBezTo>
                  <a:cubicBezTo>
                    <a:pt x="553" y="796"/>
                    <a:pt x="544" y="820"/>
                    <a:pt x="536" y="845"/>
                  </a:cubicBezTo>
                  <a:cubicBezTo>
                    <a:pt x="448" y="873"/>
                    <a:pt x="448" y="873"/>
                    <a:pt x="448" y="873"/>
                  </a:cubicBezTo>
                  <a:cubicBezTo>
                    <a:pt x="448" y="1088"/>
                    <a:pt x="448" y="1088"/>
                    <a:pt x="448" y="1088"/>
                  </a:cubicBezTo>
                  <a:cubicBezTo>
                    <a:pt x="96" y="1088"/>
                    <a:pt x="96" y="1088"/>
                    <a:pt x="96" y="1088"/>
                  </a:cubicBezTo>
                  <a:cubicBezTo>
                    <a:pt x="43" y="1088"/>
                    <a:pt x="0" y="1131"/>
                    <a:pt x="0" y="1184"/>
                  </a:cubicBezTo>
                  <a:cubicBezTo>
                    <a:pt x="0" y="1888"/>
                    <a:pt x="0" y="1888"/>
                    <a:pt x="0" y="1888"/>
                  </a:cubicBezTo>
                  <a:cubicBezTo>
                    <a:pt x="0" y="1941"/>
                    <a:pt x="43" y="1984"/>
                    <a:pt x="96" y="1984"/>
                  </a:cubicBezTo>
                  <a:cubicBezTo>
                    <a:pt x="928" y="1984"/>
                    <a:pt x="928" y="1984"/>
                    <a:pt x="928" y="1984"/>
                  </a:cubicBezTo>
                  <a:cubicBezTo>
                    <a:pt x="981" y="1984"/>
                    <a:pt x="1024" y="1941"/>
                    <a:pt x="1024" y="1888"/>
                  </a:cubicBezTo>
                  <a:cubicBezTo>
                    <a:pt x="1024" y="1664"/>
                    <a:pt x="1024" y="1664"/>
                    <a:pt x="1024" y="1664"/>
                  </a:cubicBezTo>
                  <a:cubicBezTo>
                    <a:pt x="1408" y="1664"/>
                    <a:pt x="1408" y="1664"/>
                    <a:pt x="1408" y="1664"/>
                  </a:cubicBezTo>
                  <a:cubicBezTo>
                    <a:pt x="1408" y="1856"/>
                    <a:pt x="1408" y="1856"/>
                    <a:pt x="1408" y="1856"/>
                  </a:cubicBezTo>
                  <a:cubicBezTo>
                    <a:pt x="1984" y="1856"/>
                    <a:pt x="1984" y="1856"/>
                    <a:pt x="1984" y="1856"/>
                  </a:cubicBezTo>
                  <a:cubicBezTo>
                    <a:pt x="1984" y="1408"/>
                    <a:pt x="1984" y="1408"/>
                    <a:pt x="1984" y="1408"/>
                  </a:cubicBezTo>
                  <a:cubicBezTo>
                    <a:pt x="1408" y="1408"/>
                    <a:pt x="1408" y="1408"/>
                    <a:pt x="1408" y="1408"/>
                  </a:cubicBezTo>
                  <a:cubicBezTo>
                    <a:pt x="1408" y="1600"/>
                    <a:pt x="1408" y="1600"/>
                    <a:pt x="1408" y="1600"/>
                  </a:cubicBezTo>
                  <a:cubicBezTo>
                    <a:pt x="1024" y="1600"/>
                    <a:pt x="1024" y="1600"/>
                    <a:pt x="1024" y="1600"/>
                  </a:cubicBezTo>
                  <a:cubicBezTo>
                    <a:pt x="1024" y="1536"/>
                    <a:pt x="1024" y="1536"/>
                    <a:pt x="1024" y="1536"/>
                  </a:cubicBezTo>
                  <a:cubicBezTo>
                    <a:pt x="1111" y="1536"/>
                    <a:pt x="1111" y="1536"/>
                    <a:pt x="1111" y="1536"/>
                  </a:cubicBezTo>
                  <a:cubicBezTo>
                    <a:pt x="1139" y="1449"/>
                    <a:pt x="1139" y="1449"/>
                    <a:pt x="1139" y="1449"/>
                  </a:cubicBezTo>
                  <a:cubicBezTo>
                    <a:pt x="1164" y="1441"/>
                    <a:pt x="1188" y="1431"/>
                    <a:pt x="1211" y="1419"/>
                  </a:cubicBezTo>
                  <a:cubicBezTo>
                    <a:pt x="1292" y="1461"/>
                    <a:pt x="1292" y="1461"/>
                    <a:pt x="1292" y="1461"/>
                  </a:cubicBezTo>
                  <a:cubicBezTo>
                    <a:pt x="1461" y="1292"/>
                    <a:pt x="1461" y="1292"/>
                    <a:pt x="1461" y="1292"/>
                  </a:cubicBezTo>
                  <a:cubicBezTo>
                    <a:pt x="1419" y="1211"/>
                    <a:pt x="1419" y="1211"/>
                    <a:pt x="1419" y="1211"/>
                  </a:cubicBezTo>
                  <a:cubicBezTo>
                    <a:pt x="1431" y="1188"/>
                    <a:pt x="1440" y="1164"/>
                    <a:pt x="1448" y="1139"/>
                  </a:cubicBezTo>
                  <a:lnTo>
                    <a:pt x="1536" y="1111"/>
                  </a:lnTo>
                  <a:close/>
                  <a:moveTo>
                    <a:pt x="512" y="512"/>
                  </a:moveTo>
                  <a:cubicBezTo>
                    <a:pt x="64" y="512"/>
                    <a:pt x="64" y="512"/>
                    <a:pt x="64" y="512"/>
                  </a:cubicBezTo>
                  <a:cubicBezTo>
                    <a:pt x="64" y="192"/>
                    <a:pt x="64" y="192"/>
                    <a:pt x="64" y="192"/>
                  </a:cubicBezTo>
                  <a:cubicBezTo>
                    <a:pt x="512" y="192"/>
                    <a:pt x="512" y="192"/>
                    <a:pt x="512" y="192"/>
                  </a:cubicBezTo>
                  <a:lnTo>
                    <a:pt x="512" y="512"/>
                  </a:lnTo>
                  <a:close/>
                  <a:moveTo>
                    <a:pt x="1472" y="1472"/>
                  </a:moveTo>
                  <a:cubicBezTo>
                    <a:pt x="1920" y="1472"/>
                    <a:pt x="1920" y="1472"/>
                    <a:pt x="1920" y="1472"/>
                  </a:cubicBezTo>
                  <a:cubicBezTo>
                    <a:pt x="1920" y="1792"/>
                    <a:pt x="1920" y="1792"/>
                    <a:pt x="1920" y="1792"/>
                  </a:cubicBezTo>
                  <a:cubicBezTo>
                    <a:pt x="1472" y="1792"/>
                    <a:pt x="1472" y="1792"/>
                    <a:pt x="1472" y="1792"/>
                  </a:cubicBezTo>
                  <a:lnTo>
                    <a:pt x="1472" y="1472"/>
                  </a:lnTo>
                  <a:close/>
                  <a:moveTo>
                    <a:pt x="1280" y="992"/>
                  </a:moveTo>
                  <a:cubicBezTo>
                    <a:pt x="1280" y="1140"/>
                    <a:pt x="1168" y="1262"/>
                    <a:pt x="1024" y="1278"/>
                  </a:cubicBezTo>
                  <a:cubicBezTo>
                    <a:pt x="1024" y="1184"/>
                    <a:pt x="1024" y="1184"/>
                    <a:pt x="1024" y="1184"/>
                  </a:cubicBezTo>
                  <a:cubicBezTo>
                    <a:pt x="1024" y="1131"/>
                    <a:pt x="981" y="1088"/>
                    <a:pt x="928" y="1088"/>
                  </a:cubicBezTo>
                  <a:cubicBezTo>
                    <a:pt x="721" y="1088"/>
                    <a:pt x="721" y="1088"/>
                    <a:pt x="721" y="1088"/>
                  </a:cubicBezTo>
                  <a:cubicBezTo>
                    <a:pt x="710" y="1057"/>
                    <a:pt x="704" y="1025"/>
                    <a:pt x="704" y="992"/>
                  </a:cubicBezTo>
                  <a:cubicBezTo>
                    <a:pt x="704" y="844"/>
                    <a:pt x="816" y="722"/>
                    <a:pt x="960" y="706"/>
                  </a:cubicBezTo>
                  <a:cubicBezTo>
                    <a:pt x="960" y="800"/>
                    <a:pt x="960" y="800"/>
                    <a:pt x="960" y="800"/>
                  </a:cubicBezTo>
                  <a:cubicBezTo>
                    <a:pt x="960" y="853"/>
                    <a:pt x="1003" y="896"/>
                    <a:pt x="1056" y="896"/>
                  </a:cubicBezTo>
                  <a:cubicBezTo>
                    <a:pt x="1263" y="896"/>
                    <a:pt x="1263" y="896"/>
                    <a:pt x="1263" y="896"/>
                  </a:cubicBezTo>
                  <a:cubicBezTo>
                    <a:pt x="1274" y="927"/>
                    <a:pt x="1280" y="959"/>
                    <a:pt x="1280" y="992"/>
                  </a:cubicBezTo>
                  <a:close/>
                  <a:moveTo>
                    <a:pt x="1251" y="832"/>
                  </a:moveTo>
                  <a:cubicBezTo>
                    <a:pt x="1261" y="757"/>
                    <a:pt x="1310" y="694"/>
                    <a:pt x="1376" y="662"/>
                  </a:cubicBezTo>
                  <a:cubicBezTo>
                    <a:pt x="1376" y="672"/>
                    <a:pt x="1376" y="672"/>
                    <a:pt x="1376" y="672"/>
                  </a:cubicBezTo>
                  <a:cubicBezTo>
                    <a:pt x="1376" y="725"/>
                    <a:pt x="1419" y="768"/>
                    <a:pt x="1472" y="768"/>
                  </a:cubicBezTo>
                  <a:cubicBezTo>
                    <a:pt x="1525" y="768"/>
                    <a:pt x="1568" y="725"/>
                    <a:pt x="1568" y="672"/>
                  </a:cubicBezTo>
                  <a:cubicBezTo>
                    <a:pt x="1568" y="662"/>
                    <a:pt x="1568" y="662"/>
                    <a:pt x="1568" y="662"/>
                  </a:cubicBezTo>
                  <a:cubicBezTo>
                    <a:pt x="1634" y="694"/>
                    <a:pt x="1683" y="757"/>
                    <a:pt x="1693" y="832"/>
                  </a:cubicBezTo>
                  <a:lnTo>
                    <a:pt x="1251" y="832"/>
                  </a:lnTo>
                  <a:close/>
                  <a:moveTo>
                    <a:pt x="1312" y="339"/>
                  </a:moveTo>
                  <a:cubicBezTo>
                    <a:pt x="1312" y="276"/>
                    <a:pt x="1364" y="224"/>
                    <a:pt x="1427" y="224"/>
                  </a:cubicBezTo>
                  <a:cubicBezTo>
                    <a:pt x="1440" y="224"/>
                    <a:pt x="1440" y="224"/>
                    <a:pt x="1440" y="224"/>
                  </a:cubicBezTo>
                  <a:cubicBezTo>
                    <a:pt x="1440" y="300"/>
                    <a:pt x="1440" y="300"/>
                    <a:pt x="1440" y="300"/>
                  </a:cubicBezTo>
                  <a:cubicBezTo>
                    <a:pt x="1365" y="338"/>
                    <a:pt x="1365" y="338"/>
                    <a:pt x="1365" y="338"/>
                  </a:cubicBezTo>
                  <a:cubicBezTo>
                    <a:pt x="1345" y="348"/>
                    <a:pt x="1330" y="364"/>
                    <a:pt x="1321" y="383"/>
                  </a:cubicBezTo>
                  <a:cubicBezTo>
                    <a:pt x="1315" y="369"/>
                    <a:pt x="1312" y="355"/>
                    <a:pt x="1312" y="339"/>
                  </a:cubicBezTo>
                  <a:close/>
                  <a:moveTo>
                    <a:pt x="1440" y="643"/>
                  </a:moveTo>
                  <a:cubicBezTo>
                    <a:pt x="1450" y="641"/>
                    <a:pt x="1461" y="640"/>
                    <a:pt x="1472" y="640"/>
                  </a:cubicBezTo>
                  <a:cubicBezTo>
                    <a:pt x="1483" y="640"/>
                    <a:pt x="1494" y="641"/>
                    <a:pt x="1504" y="643"/>
                  </a:cubicBezTo>
                  <a:cubicBezTo>
                    <a:pt x="1504" y="672"/>
                    <a:pt x="1504" y="672"/>
                    <a:pt x="1504" y="672"/>
                  </a:cubicBezTo>
                  <a:cubicBezTo>
                    <a:pt x="1504" y="690"/>
                    <a:pt x="1490" y="704"/>
                    <a:pt x="1472" y="704"/>
                  </a:cubicBezTo>
                  <a:cubicBezTo>
                    <a:pt x="1454" y="704"/>
                    <a:pt x="1440" y="690"/>
                    <a:pt x="1440" y="672"/>
                  </a:cubicBezTo>
                  <a:lnTo>
                    <a:pt x="1440" y="643"/>
                  </a:lnTo>
                  <a:close/>
                  <a:moveTo>
                    <a:pt x="1623" y="383"/>
                  </a:moveTo>
                  <a:cubicBezTo>
                    <a:pt x="1614" y="364"/>
                    <a:pt x="1599" y="348"/>
                    <a:pt x="1579" y="338"/>
                  </a:cubicBezTo>
                  <a:cubicBezTo>
                    <a:pt x="1504" y="300"/>
                    <a:pt x="1504" y="300"/>
                    <a:pt x="1504" y="300"/>
                  </a:cubicBezTo>
                  <a:cubicBezTo>
                    <a:pt x="1504" y="224"/>
                    <a:pt x="1504" y="224"/>
                    <a:pt x="1504" y="224"/>
                  </a:cubicBezTo>
                  <a:cubicBezTo>
                    <a:pt x="1517" y="224"/>
                    <a:pt x="1517" y="224"/>
                    <a:pt x="1517" y="224"/>
                  </a:cubicBezTo>
                  <a:cubicBezTo>
                    <a:pt x="1580" y="224"/>
                    <a:pt x="1632" y="276"/>
                    <a:pt x="1632" y="339"/>
                  </a:cubicBezTo>
                  <a:cubicBezTo>
                    <a:pt x="1632" y="355"/>
                    <a:pt x="1629" y="369"/>
                    <a:pt x="1623" y="383"/>
                  </a:cubicBezTo>
                  <a:close/>
                  <a:moveTo>
                    <a:pt x="1440" y="576"/>
                  </a:moveTo>
                  <a:cubicBezTo>
                    <a:pt x="1405" y="576"/>
                    <a:pt x="1376" y="547"/>
                    <a:pt x="1376" y="512"/>
                  </a:cubicBezTo>
                  <a:cubicBezTo>
                    <a:pt x="1376" y="424"/>
                    <a:pt x="1376" y="424"/>
                    <a:pt x="1376" y="424"/>
                  </a:cubicBezTo>
                  <a:cubicBezTo>
                    <a:pt x="1376" y="411"/>
                    <a:pt x="1383" y="400"/>
                    <a:pt x="1394" y="395"/>
                  </a:cubicBezTo>
                  <a:cubicBezTo>
                    <a:pt x="1472" y="356"/>
                    <a:pt x="1472" y="356"/>
                    <a:pt x="1472" y="356"/>
                  </a:cubicBezTo>
                  <a:cubicBezTo>
                    <a:pt x="1550" y="395"/>
                    <a:pt x="1550" y="395"/>
                    <a:pt x="1550" y="395"/>
                  </a:cubicBezTo>
                  <a:cubicBezTo>
                    <a:pt x="1561" y="400"/>
                    <a:pt x="1568" y="411"/>
                    <a:pt x="1568" y="424"/>
                  </a:cubicBezTo>
                  <a:cubicBezTo>
                    <a:pt x="1568" y="512"/>
                    <a:pt x="1568" y="512"/>
                    <a:pt x="1568" y="512"/>
                  </a:cubicBezTo>
                  <a:cubicBezTo>
                    <a:pt x="1568" y="547"/>
                    <a:pt x="1539" y="576"/>
                    <a:pt x="1504" y="576"/>
                  </a:cubicBezTo>
                  <a:lnTo>
                    <a:pt x="1440" y="576"/>
                  </a:lnTo>
                  <a:close/>
                  <a:moveTo>
                    <a:pt x="1024" y="96"/>
                  </a:moveTo>
                  <a:cubicBezTo>
                    <a:pt x="1024" y="78"/>
                    <a:pt x="1038" y="64"/>
                    <a:pt x="1056" y="64"/>
                  </a:cubicBezTo>
                  <a:cubicBezTo>
                    <a:pt x="1888" y="64"/>
                    <a:pt x="1888" y="64"/>
                    <a:pt x="1888" y="64"/>
                  </a:cubicBezTo>
                  <a:cubicBezTo>
                    <a:pt x="1906" y="64"/>
                    <a:pt x="1920" y="78"/>
                    <a:pt x="1920" y="96"/>
                  </a:cubicBezTo>
                  <a:cubicBezTo>
                    <a:pt x="1920" y="800"/>
                    <a:pt x="1920" y="800"/>
                    <a:pt x="1920" y="800"/>
                  </a:cubicBezTo>
                  <a:cubicBezTo>
                    <a:pt x="1920" y="818"/>
                    <a:pt x="1906" y="832"/>
                    <a:pt x="1888" y="832"/>
                  </a:cubicBezTo>
                  <a:cubicBezTo>
                    <a:pt x="1758" y="832"/>
                    <a:pt x="1758" y="832"/>
                    <a:pt x="1758" y="832"/>
                  </a:cubicBezTo>
                  <a:cubicBezTo>
                    <a:pt x="1747" y="730"/>
                    <a:pt x="1682" y="645"/>
                    <a:pt x="1594" y="603"/>
                  </a:cubicBezTo>
                  <a:cubicBezTo>
                    <a:pt x="1617" y="580"/>
                    <a:pt x="1632" y="548"/>
                    <a:pt x="1632" y="512"/>
                  </a:cubicBezTo>
                  <a:cubicBezTo>
                    <a:pt x="1632" y="490"/>
                    <a:pt x="1632" y="490"/>
                    <a:pt x="1632" y="490"/>
                  </a:cubicBezTo>
                  <a:cubicBezTo>
                    <a:pt x="1666" y="439"/>
                    <a:pt x="1666" y="439"/>
                    <a:pt x="1666" y="439"/>
                  </a:cubicBezTo>
                  <a:cubicBezTo>
                    <a:pt x="1686" y="409"/>
                    <a:pt x="1696" y="375"/>
                    <a:pt x="1696" y="339"/>
                  </a:cubicBezTo>
                  <a:cubicBezTo>
                    <a:pt x="1696" y="240"/>
                    <a:pt x="1616" y="160"/>
                    <a:pt x="1517" y="160"/>
                  </a:cubicBezTo>
                  <a:cubicBezTo>
                    <a:pt x="1427" y="160"/>
                    <a:pt x="1427" y="160"/>
                    <a:pt x="1427" y="160"/>
                  </a:cubicBezTo>
                  <a:cubicBezTo>
                    <a:pt x="1328" y="160"/>
                    <a:pt x="1248" y="240"/>
                    <a:pt x="1248" y="339"/>
                  </a:cubicBezTo>
                  <a:cubicBezTo>
                    <a:pt x="1248" y="375"/>
                    <a:pt x="1258" y="409"/>
                    <a:pt x="1278" y="439"/>
                  </a:cubicBezTo>
                  <a:cubicBezTo>
                    <a:pt x="1312" y="490"/>
                    <a:pt x="1312" y="490"/>
                    <a:pt x="1312" y="490"/>
                  </a:cubicBezTo>
                  <a:cubicBezTo>
                    <a:pt x="1312" y="512"/>
                    <a:pt x="1312" y="512"/>
                    <a:pt x="1312" y="512"/>
                  </a:cubicBezTo>
                  <a:cubicBezTo>
                    <a:pt x="1312" y="548"/>
                    <a:pt x="1327" y="580"/>
                    <a:pt x="1350" y="603"/>
                  </a:cubicBezTo>
                  <a:cubicBezTo>
                    <a:pt x="1262" y="645"/>
                    <a:pt x="1197" y="730"/>
                    <a:pt x="1186" y="832"/>
                  </a:cubicBezTo>
                  <a:cubicBezTo>
                    <a:pt x="1056" y="832"/>
                    <a:pt x="1056" y="832"/>
                    <a:pt x="1056" y="832"/>
                  </a:cubicBezTo>
                  <a:cubicBezTo>
                    <a:pt x="1038" y="832"/>
                    <a:pt x="1024" y="818"/>
                    <a:pt x="1024" y="800"/>
                  </a:cubicBezTo>
                  <a:lnTo>
                    <a:pt x="1024" y="96"/>
                  </a:lnTo>
                  <a:close/>
                  <a:moveTo>
                    <a:pt x="512" y="919"/>
                  </a:moveTo>
                  <a:cubicBezTo>
                    <a:pt x="587" y="895"/>
                    <a:pt x="587" y="895"/>
                    <a:pt x="587" y="895"/>
                  </a:cubicBezTo>
                  <a:cubicBezTo>
                    <a:pt x="592" y="879"/>
                    <a:pt x="592" y="879"/>
                    <a:pt x="592" y="879"/>
                  </a:cubicBezTo>
                  <a:cubicBezTo>
                    <a:pt x="601" y="847"/>
                    <a:pt x="613" y="817"/>
                    <a:pt x="629" y="789"/>
                  </a:cubicBezTo>
                  <a:cubicBezTo>
                    <a:pt x="637" y="774"/>
                    <a:pt x="637" y="774"/>
                    <a:pt x="637" y="774"/>
                  </a:cubicBezTo>
                  <a:cubicBezTo>
                    <a:pt x="601" y="704"/>
                    <a:pt x="601" y="704"/>
                    <a:pt x="601" y="704"/>
                  </a:cubicBezTo>
                  <a:cubicBezTo>
                    <a:pt x="704" y="601"/>
                    <a:pt x="704" y="601"/>
                    <a:pt x="704" y="601"/>
                  </a:cubicBezTo>
                  <a:cubicBezTo>
                    <a:pt x="774" y="637"/>
                    <a:pt x="774" y="637"/>
                    <a:pt x="774" y="637"/>
                  </a:cubicBezTo>
                  <a:cubicBezTo>
                    <a:pt x="789" y="629"/>
                    <a:pt x="789" y="629"/>
                    <a:pt x="789" y="629"/>
                  </a:cubicBezTo>
                  <a:cubicBezTo>
                    <a:pt x="817" y="613"/>
                    <a:pt x="847" y="601"/>
                    <a:pt x="879" y="592"/>
                  </a:cubicBezTo>
                  <a:cubicBezTo>
                    <a:pt x="895" y="587"/>
                    <a:pt x="895" y="587"/>
                    <a:pt x="895" y="587"/>
                  </a:cubicBezTo>
                  <a:cubicBezTo>
                    <a:pt x="919" y="512"/>
                    <a:pt x="919" y="512"/>
                    <a:pt x="919" y="512"/>
                  </a:cubicBezTo>
                  <a:cubicBezTo>
                    <a:pt x="960" y="512"/>
                    <a:pt x="960" y="512"/>
                    <a:pt x="960" y="512"/>
                  </a:cubicBezTo>
                  <a:cubicBezTo>
                    <a:pt x="960" y="642"/>
                    <a:pt x="960" y="642"/>
                    <a:pt x="960" y="642"/>
                  </a:cubicBezTo>
                  <a:cubicBezTo>
                    <a:pt x="781" y="658"/>
                    <a:pt x="640" y="809"/>
                    <a:pt x="640" y="992"/>
                  </a:cubicBezTo>
                  <a:cubicBezTo>
                    <a:pt x="640" y="1025"/>
                    <a:pt x="645" y="1057"/>
                    <a:pt x="654" y="1088"/>
                  </a:cubicBezTo>
                  <a:cubicBezTo>
                    <a:pt x="512" y="1088"/>
                    <a:pt x="512" y="1088"/>
                    <a:pt x="512" y="1088"/>
                  </a:cubicBezTo>
                  <a:lnTo>
                    <a:pt x="512" y="919"/>
                  </a:lnTo>
                  <a:close/>
                  <a:moveTo>
                    <a:pt x="320" y="1632"/>
                  </a:moveTo>
                  <a:cubicBezTo>
                    <a:pt x="320" y="1472"/>
                    <a:pt x="320" y="1472"/>
                    <a:pt x="320" y="1472"/>
                  </a:cubicBezTo>
                  <a:cubicBezTo>
                    <a:pt x="320" y="1377"/>
                    <a:pt x="389" y="1298"/>
                    <a:pt x="480" y="1283"/>
                  </a:cubicBezTo>
                  <a:cubicBezTo>
                    <a:pt x="480" y="1356"/>
                    <a:pt x="480" y="1356"/>
                    <a:pt x="480" y="1356"/>
                  </a:cubicBezTo>
                  <a:cubicBezTo>
                    <a:pt x="405" y="1394"/>
                    <a:pt x="405" y="1394"/>
                    <a:pt x="405" y="1394"/>
                  </a:cubicBezTo>
                  <a:cubicBezTo>
                    <a:pt x="372" y="1410"/>
                    <a:pt x="352" y="1443"/>
                    <a:pt x="352" y="1480"/>
                  </a:cubicBezTo>
                  <a:cubicBezTo>
                    <a:pt x="352" y="1568"/>
                    <a:pt x="352" y="1568"/>
                    <a:pt x="352" y="1568"/>
                  </a:cubicBezTo>
                  <a:cubicBezTo>
                    <a:pt x="352" y="1604"/>
                    <a:pt x="367" y="1636"/>
                    <a:pt x="390" y="1659"/>
                  </a:cubicBezTo>
                  <a:cubicBezTo>
                    <a:pt x="373" y="1668"/>
                    <a:pt x="356" y="1678"/>
                    <a:pt x="340" y="1690"/>
                  </a:cubicBezTo>
                  <a:cubicBezTo>
                    <a:pt x="327" y="1673"/>
                    <a:pt x="320" y="1653"/>
                    <a:pt x="320" y="1632"/>
                  </a:cubicBezTo>
                  <a:close/>
                  <a:moveTo>
                    <a:pt x="480" y="1632"/>
                  </a:moveTo>
                  <a:cubicBezTo>
                    <a:pt x="445" y="1632"/>
                    <a:pt x="416" y="1603"/>
                    <a:pt x="416" y="1568"/>
                  </a:cubicBezTo>
                  <a:cubicBezTo>
                    <a:pt x="416" y="1480"/>
                    <a:pt x="416" y="1480"/>
                    <a:pt x="416" y="1480"/>
                  </a:cubicBezTo>
                  <a:cubicBezTo>
                    <a:pt x="416" y="1467"/>
                    <a:pt x="423" y="1456"/>
                    <a:pt x="434" y="1451"/>
                  </a:cubicBezTo>
                  <a:cubicBezTo>
                    <a:pt x="512" y="1412"/>
                    <a:pt x="512" y="1412"/>
                    <a:pt x="512" y="1412"/>
                  </a:cubicBezTo>
                  <a:cubicBezTo>
                    <a:pt x="590" y="1451"/>
                    <a:pt x="590" y="1451"/>
                    <a:pt x="590" y="1451"/>
                  </a:cubicBezTo>
                  <a:cubicBezTo>
                    <a:pt x="601" y="1456"/>
                    <a:pt x="608" y="1467"/>
                    <a:pt x="608" y="1480"/>
                  </a:cubicBezTo>
                  <a:cubicBezTo>
                    <a:pt x="608" y="1568"/>
                    <a:pt x="608" y="1568"/>
                    <a:pt x="608" y="1568"/>
                  </a:cubicBezTo>
                  <a:cubicBezTo>
                    <a:pt x="608" y="1603"/>
                    <a:pt x="579" y="1632"/>
                    <a:pt x="544" y="1632"/>
                  </a:cubicBezTo>
                  <a:lnTo>
                    <a:pt x="480" y="1632"/>
                  </a:lnTo>
                  <a:close/>
                  <a:moveTo>
                    <a:pt x="512" y="1696"/>
                  </a:moveTo>
                  <a:cubicBezTo>
                    <a:pt x="538" y="1696"/>
                    <a:pt x="562" y="1701"/>
                    <a:pt x="585" y="1709"/>
                  </a:cubicBezTo>
                  <a:cubicBezTo>
                    <a:pt x="562" y="1760"/>
                    <a:pt x="562" y="1760"/>
                    <a:pt x="562" y="1760"/>
                  </a:cubicBezTo>
                  <a:cubicBezTo>
                    <a:pt x="462" y="1760"/>
                    <a:pt x="462" y="1760"/>
                    <a:pt x="462" y="1760"/>
                  </a:cubicBezTo>
                  <a:cubicBezTo>
                    <a:pt x="439" y="1709"/>
                    <a:pt x="439" y="1709"/>
                    <a:pt x="439" y="1709"/>
                  </a:cubicBezTo>
                  <a:cubicBezTo>
                    <a:pt x="462" y="1701"/>
                    <a:pt x="486" y="1696"/>
                    <a:pt x="512" y="1696"/>
                  </a:cubicBezTo>
                  <a:close/>
                  <a:moveTo>
                    <a:pt x="534" y="1824"/>
                  </a:moveTo>
                  <a:cubicBezTo>
                    <a:pt x="512" y="1873"/>
                    <a:pt x="512" y="1873"/>
                    <a:pt x="512" y="1873"/>
                  </a:cubicBezTo>
                  <a:cubicBezTo>
                    <a:pt x="490" y="1824"/>
                    <a:pt x="490" y="1824"/>
                    <a:pt x="490" y="1824"/>
                  </a:cubicBezTo>
                  <a:lnTo>
                    <a:pt x="534" y="1824"/>
                  </a:lnTo>
                  <a:close/>
                  <a:moveTo>
                    <a:pt x="642" y="1738"/>
                  </a:moveTo>
                  <a:cubicBezTo>
                    <a:pt x="699" y="1779"/>
                    <a:pt x="736" y="1845"/>
                    <a:pt x="736" y="1920"/>
                  </a:cubicBezTo>
                  <a:cubicBezTo>
                    <a:pt x="561" y="1920"/>
                    <a:pt x="561" y="1920"/>
                    <a:pt x="561" y="1920"/>
                  </a:cubicBezTo>
                  <a:lnTo>
                    <a:pt x="642" y="1738"/>
                  </a:lnTo>
                  <a:close/>
                  <a:moveTo>
                    <a:pt x="704" y="1632"/>
                  </a:moveTo>
                  <a:cubicBezTo>
                    <a:pt x="704" y="1653"/>
                    <a:pt x="697" y="1673"/>
                    <a:pt x="684" y="1690"/>
                  </a:cubicBezTo>
                  <a:cubicBezTo>
                    <a:pt x="668" y="1678"/>
                    <a:pt x="651" y="1668"/>
                    <a:pt x="634" y="1659"/>
                  </a:cubicBezTo>
                  <a:cubicBezTo>
                    <a:pt x="657" y="1636"/>
                    <a:pt x="672" y="1604"/>
                    <a:pt x="672" y="1568"/>
                  </a:cubicBezTo>
                  <a:cubicBezTo>
                    <a:pt x="672" y="1480"/>
                    <a:pt x="672" y="1480"/>
                    <a:pt x="672" y="1480"/>
                  </a:cubicBezTo>
                  <a:cubicBezTo>
                    <a:pt x="672" y="1443"/>
                    <a:pt x="652" y="1410"/>
                    <a:pt x="619" y="1394"/>
                  </a:cubicBezTo>
                  <a:cubicBezTo>
                    <a:pt x="544" y="1356"/>
                    <a:pt x="544" y="1356"/>
                    <a:pt x="544" y="1356"/>
                  </a:cubicBezTo>
                  <a:cubicBezTo>
                    <a:pt x="544" y="1283"/>
                    <a:pt x="544" y="1283"/>
                    <a:pt x="544" y="1283"/>
                  </a:cubicBezTo>
                  <a:cubicBezTo>
                    <a:pt x="635" y="1298"/>
                    <a:pt x="704" y="1377"/>
                    <a:pt x="704" y="1472"/>
                  </a:cubicBezTo>
                  <a:lnTo>
                    <a:pt x="704" y="1632"/>
                  </a:lnTo>
                  <a:close/>
                  <a:moveTo>
                    <a:pt x="382" y="1738"/>
                  </a:moveTo>
                  <a:cubicBezTo>
                    <a:pt x="463" y="1920"/>
                    <a:pt x="463" y="1920"/>
                    <a:pt x="463" y="1920"/>
                  </a:cubicBezTo>
                  <a:cubicBezTo>
                    <a:pt x="288" y="1920"/>
                    <a:pt x="288" y="1920"/>
                    <a:pt x="288" y="1920"/>
                  </a:cubicBezTo>
                  <a:cubicBezTo>
                    <a:pt x="288" y="1845"/>
                    <a:pt x="325" y="1779"/>
                    <a:pt x="382" y="1738"/>
                  </a:cubicBezTo>
                  <a:close/>
                  <a:moveTo>
                    <a:pt x="960" y="1888"/>
                  </a:moveTo>
                  <a:cubicBezTo>
                    <a:pt x="960" y="1906"/>
                    <a:pt x="946" y="1920"/>
                    <a:pt x="928" y="1920"/>
                  </a:cubicBezTo>
                  <a:cubicBezTo>
                    <a:pt x="800" y="1920"/>
                    <a:pt x="800" y="1920"/>
                    <a:pt x="800" y="1920"/>
                  </a:cubicBezTo>
                  <a:cubicBezTo>
                    <a:pt x="800" y="1849"/>
                    <a:pt x="774" y="1784"/>
                    <a:pt x="731" y="1734"/>
                  </a:cubicBezTo>
                  <a:cubicBezTo>
                    <a:pt x="755" y="1705"/>
                    <a:pt x="768" y="1670"/>
                    <a:pt x="768" y="1632"/>
                  </a:cubicBezTo>
                  <a:cubicBezTo>
                    <a:pt x="768" y="1472"/>
                    <a:pt x="768" y="1472"/>
                    <a:pt x="768" y="1472"/>
                  </a:cubicBezTo>
                  <a:cubicBezTo>
                    <a:pt x="768" y="1331"/>
                    <a:pt x="653" y="1216"/>
                    <a:pt x="512" y="1216"/>
                  </a:cubicBezTo>
                  <a:cubicBezTo>
                    <a:pt x="371" y="1216"/>
                    <a:pt x="256" y="1331"/>
                    <a:pt x="256" y="1472"/>
                  </a:cubicBezTo>
                  <a:cubicBezTo>
                    <a:pt x="256" y="1632"/>
                    <a:pt x="256" y="1632"/>
                    <a:pt x="256" y="1632"/>
                  </a:cubicBezTo>
                  <a:cubicBezTo>
                    <a:pt x="256" y="1670"/>
                    <a:pt x="269" y="1705"/>
                    <a:pt x="293" y="1734"/>
                  </a:cubicBezTo>
                  <a:cubicBezTo>
                    <a:pt x="250" y="1784"/>
                    <a:pt x="224" y="1849"/>
                    <a:pt x="224" y="1920"/>
                  </a:cubicBezTo>
                  <a:cubicBezTo>
                    <a:pt x="96" y="1920"/>
                    <a:pt x="96" y="1920"/>
                    <a:pt x="96" y="1920"/>
                  </a:cubicBezTo>
                  <a:cubicBezTo>
                    <a:pt x="78" y="1920"/>
                    <a:pt x="64" y="1906"/>
                    <a:pt x="64" y="1888"/>
                  </a:cubicBezTo>
                  <a:cubicBezTo>
                    <a:pt x="64" y="1184"/>
                    <a:pt x="64" y="1184"/>
                    <a:pt x="64" y="1184"/>
                  </a:cubicBezTo>
                  <a:cubicBezTo>
                    <a:pt x="64" y="1166"/>
                    <a:pt x="78" y="1152"/>
                    <a:pt x="96" y="1152"/>
                  </a:cubicBezTo>
                  <a:cubicBezTo>
                    <a:pt x="928" y="1152"/>
                    <a:pt x="928" y="1152"/>
                    <a:pt x="928" y="1152"/>
                  </a:cubicBezTo>
                  <a:cubicBezTo>
                    <a:pt x="946" y="1152"/>
                    <a:pt x="960" y="1166"/>
                    <a:pt x="960" y="1184"/>
                  </a:cubicBezTo>
                  <a:lnTo>
                    <a:pt x="960" y="1888"/>
                  </a:lnTo>
                  <a:close/>
                  <a:moveTo>
                    <a:pt x="1397" y="1089"/>
                  </a:moveTo>
                  <a:cubicBezTo>
                    <a:pt x="1392" y="1105"/>
                    <a:pt x="1392" y="1105"/>
                    <a:pt x="1392" y="1105"/>
                  </a:cubicBezTo>
                  <a:cubicBezTo>
                    <a:pt x="1383" y="1137"/>
                    <a:pt x="1371" y="1167"/>
                    <a:pt x="1355" y="1195"/>
                  </a:cubicBezTo>
                  <a:cubicBezTo>
                    <a:pt x="1347" y="1210"/>
                    <a:pt x="1347" y="1210"/>
                    <a:pt x="1347" y="1210"/>
                  </a:cubicBezTo>
                  <a:cubicBezTo>
                    <a:pt x="1383" y="1280"/>
                    <a:pt x="1383" y="1280"/>
                    <a:pt x="1383" y="1280"/>
                  </a:cubicBezTo>
                  <a:cubicBezTo>
                    <a:pt x="1280" y="1383"/>
                    <a:pt x="1280" y="1383"/>
                    <a:pt x="1280" y="1383"/>
                  </a:cubicBezTo>
                  <a:cubicBezTo>
                    <a:pt x="1210" y="1347"/>
                    <a:pt x="1210" y="1347"/>
                    <a:pt x="1210" y="1347"/>
                  </a:cubicBezTo>
                  <a:cubicBezTo>
                    <a:pt x="1195" y="1355"/>
                    <a:pt x="1195" y="1355"/>
                    <a:pt x="1195" y="1355"/>
                  </a:cubicBezTo>
                  <a:cubicBezTo>
                    <a:pt x="1167" y="1371"/>
                    <a:pt x="1137" y="1383"/>
                    <a:pt x="1105" y="1392"/>
                  </a:cubicBezTo>
                  <a:cubicBezTo>
                    <a:pt x="1089" y="1397"/>
                    <a:pt x="1089" y="1397"/>
                    <a:pt x="1089" y="1397"/>
                  </a:cubicBezTo>
                  <a:cubicBezTo>
                    <a:pt x="1065" y="1472"/>
                    <a:pt x="1065" y="1472"/>
                    <a:pt x="1065" y="1472"/>
                  </a:cubicBezTo>
                  <a:cubicBezTo>
                    <a:pt x="1024" y="1472"/>
                    <a:pt x="1024" y="1472"/>
                    <a:pt x="1024" y="1472"/>
                  </a:cubicBezTo>
                  <a:cubicBezTo>
                    <a:pt x="1024" y="1342"/>
                    <a:pt x="1024" y="1342"/>
                    <a:pt x="1024" y="1342"/>
                  </a:cubicBezTo>
                  <a:cubicBezTo>
                    <a:pt x="1203" y="1326"/>
                    <a:pt x="1344" y="1175"/>
                    <a:pt x="1344" y="992"/>
                  </a:cubicBezTo>
                  <a:cubicBezTo>
                    <a:pt x="1344" y="959"/>
                    <a:pt x="1339" y="927"/>
                    <a:pt x="1330" y="896"/>
                  </a:cubicBezTo>
                  <a:cubicBezTo>
                    <a:pt x="1472" y="896"/>
                    <a:pt x="1472" y="896"/>
                    <a:pt x="1472" y="896"/>
                  </a:cubicBezTo>
                  <a:cubicBezTo>
                    <a:pt x="1472" y="1065"/>
                    <a:pt x="1472" y="1065"/>
                    <a:pt x="1472" y="1065"/>
                  </a:cubicBezTo>
                  <a:lnTo>
                    <a:pt x="1397" y="10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Rectangle 55">
              <a:extLst>
                <a:ext uri="{FF2B5EF4-FFF2-40B4-BE49-F238E27FC236}">
                  <a16:creationId xmlns:a16="http://schemas.microsoft.com/office/drawing/2014/main" id="{729B23E3-FA73-4B5E-A6EE-202F6A45A005}"/>
                </a:ext>
              </a:extLst>
            </p:cNvPr>
            <p:cNvSpPr>
              <a:spLocks noChangeArrowheads="1"/>
            </p:cNvSpPr>
            <p:nvPr/>
          </p:nvSpPr>
          <p:spPr bwMode="auto">
            <a:xfrm>
              <a:off x="11710988" y="5372101"/>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Rectangle 56">
              <a:extLst>
                <a:ext uri="{FF2B5EF4-FFF2-40B4-BE49-F238E27FC236}">
                  <a16:creationId xmlns:a16="http://schemas.microsoft.com/office/drawing/2014/main" id="{9634C9FF-AF91-4B9F-969D-CCBB0B0948D5}"/>
                </a:ext>
              </a:extLst>
            </p:cNvPr>
            <p:cNvSpPr>
              <a:spLocks noChangeArrowheads="1"/>
            </p:cNvSpPr>
            <p:nvPr/>
          </p:nvSpPr>
          <p:spPr bwMode="auto">
            <a:xfrm>
              <a:off x="14354175" y="537210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Rectangle 57">
              <a:extLst>
                <a:ext uri="{FF2B5EF4-FFF2-40B4-BE49-F238E27FC236}">
                  <a16:creationId xmlns:a16="http://schemas.microsoft.com/office/drawing/2014/main" id="{43E10197-2658-43B2-9C39-0948D50C1A37}"/>
                </a:ext>
              </a:extLst>
            </p:cNvPr>
            <p:cNvSpPr>
              <a:spLocks noChangeArrowheads="1"/>
            </p:cNvSpPr>
            <p:nvPr/>
          </p:nvSpPr>
          <p:spPr bwMode="auto">
            <a:xfrm>
              <a:off x="15316200"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Rectangle 58">
              <a:extLst>
                <a:ext uri="{FF2B5EF4-FFF2-40B4-BE49-F238E27FC236}">
                  <a16:creationId xmlns:a16="http://schemas.microsoft.com/office/drawing/2014/main" id="{9750B317-86F8-45F9-A2D5-D81599086AF2}"/>
                </a:ext>
              </a:extLst>
            </p:cNvPr>
            <p:cNvSpPr>
              <a:spLocks noChangeArrowheads="1"/>
            </p:cNvSpPr>
            <p:nvPr/>
          </p:nvSpPr>
          <p:spPr bwMode="auto">
            <a:xfrm>
              <a:off x="17959388" y="1285876"/>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1" name="Group 110">
            <a:extLst>
              <a:ext uri="{FF2B5EF4-FFF2-40B4-BE49-F238E27FC236}">
                <a16:creationId xmlns:a16="http://schemas.microsoft.com/office/drawing/2014/main" id="{6003CEF5-CF5A-4358-92F2-40062BE93CBB}"/>
              </a:ext>
            </a:extLst>
          </p:cNvPr>
          <p:cNvGrpSpPr/>
          <p:nvPr/>
        </p:nvGrpSpPr>
        <p:grpSpPr>
          <a:xfrm>
            <a:off x="2529553" y="3458012"/>
            <a:ext cx="549170" cy="451690"/>
            <a:chOff x="11352213" y="868363"/>
            <a:chExt cx="7691437" cy="6326187"/>
          </a:xfrm>
        </p:grpSpPr>
        <p:sp>
          <p:nvSpPr>
            <p:cNvPr id="149" name="Freeform 62">
              <a:extLst>
                <a:ext uri="{FF2B5EF4-FFF2-40B4-BE49-F238E27FC236}">
                  <a16:creationId xmlns:a16="http://schemas.microsoft.com/office/drawing/2014/main" id="{EA66B41D-1406-4A92-B42A-5531E627B57D}"/>
                </a:ext>
              </a:extLst>
            </p:cNvPr>
            <p:cNvSpPr>
              <a:spLocks/>
            </p:cNvSpPr>
            <p:nvPr/>
          </p:nvSpPr>
          <p:spPr bwMode="auto">
            <a:xfrm>
              <a:off x="11866563" y="4354513"/>
              <a:ext cx="2325687" cy="2325687"/>
            </a:xfrm>
            <a:custGeom>
              <a:avLst/>
              <a:gdLst>
                <a:gd name="T0" fmla="*/ 423 w 619"/>
                <a:gd name="T1" fmla="*/ 0 h 619"/>
                <a:gd name="T2" fmla="*/ 203 w 619"/>
                <a:gd name="T3" fmla="*/ 64 h 619"/>
                <a:gd name="T4" fmla="*/ 0 w 619"/>
                <a:gd name="T5" fmla="*/ 244 h 619"/>
                <a:gd name="T6" fmla="*/ 375 w 619"/>
                <a:gd name="T7" fmla="*/ 619 h 619"/>
                <a:gd name="T8" fmla="*/ 555 w 619"/>
                <a:gd name="T9" fmla="*/ 436 h 619"/>
                <a:gd name="T10" fmla="*/ 619 w 619"/>
                <a:gd name="T11" fmla="*/ 196 h 619"/>
                <a:gd name="T12" fmla="*/ 423 w 619"/>
                <a:gd name="T13" fmla="*/ 0 h 619"/>
              </a:gdLst>
              <a:ahLst/>
              <a:cxnLst>
                <a:cxn ang="0">
                  <a:pos x="T0" y="T1"/>
                </a:cxn>
                <a:cxn ang="0">
                  <a:pos x="T2" y="T3"/>
                </a:cxn>
                <a:cxn ang="0">
                  <a:pos x="T4" y="T5"/>
                </a:cxn>
                <a:cxn ang="0">
                  <a:pos x="T6" y="T7"/>
                </a:cxn>
                <a:cxn ang="0">
                  <a:pos x="T8" y="T9"/>
                </a:cxn>
                <a:cxn ang="0">
                  <a:pos x="T10" y="T11"/>
                </a:cxn>
                <a:cxn ang="0">
                  <a:pos x="T12" y="T13"/>
                </a:cxn>
              </a:cxnLst>
              <a:rect l="0" t="0" r="r" b="b"/>
              <a:pathLst>
                <a:path w="619" h="619">
                  <a:moveTo>
                    <a:pt x="423" y="0"/>
                  </a:moveTo>
                  <a:cubicBezTo>
                    <a:pt x="203" y="64"/>
                    <a:pt x="203" y="64"/>
                    <a:pt x="203" y="64"/>
                  </a:cubicBezTo>
                  <a:cubicBezTo>
                    <a:pt x="0" y="244"/>
                    <a:pt x="0" y="244"/>
                    <a:pt x="0" y="244"/>
                  </a:cubicBezTo>
                  <a:cubicBezTo>
                    <a:pt x="90" y="400"/>
                    <a:pt x="219" y="529"/>
                    <a:pt x="375" y="619"/>
                  </a:cubicBezTo>
                  <a:cubicBezTo>
                    <a:pt x="555" y="436"/>
                    <a:pt x="555" y="436"/>
                    <a:pt x="555" y="436"/>
                  </a:cubicBezTo>
                  <a:cubicBezTo>
                    <a:pt x="619" y="196"/>
                    <a:pt x="619" y="196"/>
                    <a:pt x="619" y="196"/>
                  </a:cubicBezTo>
                  <a:cubicBezTo>
                    <a:pt x="538" y="149"/>
                    <a:pt x="470" y="81"/>
                    <a:pt x="423" y="0"/>
                  </a:cubicBezTo>
                  <a:close/>
                </a:path>
              </a:pathLst>
            </a:custGeom>
            <a:solidFill>
              <a:srgbClr val="FFD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63">
              <a:extLst>
                <a:ext uri="{FF2B5EF4-FFF2-40B4-BE49-F238E27FC236}">
                  <a16:creationId xmlns:a16="http://schemas.microsoft.com/office/drawing/2014/main" id="{66F6589A-5FC6-46EF-9E81-CD935AA225CF}"/>
                </a:ext>
              </a:extLst>
            </p:cNvPr>
            <p:cNvSpPr>
              <a:spLocks/>
            </p:cNvSpPr>
            <p:nvPr/>
          </p:nvSpPr>
          <p:spPr bwMode="auto">
            <a:xfrm>
              <a:off x="16940213" y="3348038"/>
              <a:ext cx="2103437" cy="1924050"/>
            </a:xfrm>
            <a:custGeom>
              <a:avLst/>
              <a:gdLst>
                <a:gd name="T0" fmla="*/ 72 w 560"/>
                <a:gd name="T1" fmla="*/ 0 h 512"/>
                <a:gd name="T2" fmla="*/ 0 w 560"/>
                <a:gd name="T3" fmla="*/ 268 h 512"/>
                <a:gd name="T4" fmla="*/ 144 w 560"/>
                <a:gd name="T5" fmla="*/ 412 h 512"/>
                <a:gd name="T6" fmla="*/ 423 w 560"/>
                <a:gd name="T7" fmla="*/ 512 h 512"/>
                <a:gd name="T8" fmla="*/ 560 w 560"/>
                <a:gd name="T9" fmla="*/ 0 h 512"/>
                <a:gd name="T10" fmla="*/ 72 w 560"/>
                <a:gd name="T11" fmla="*/ 0 h 512"/>
              </a:gdLst>
              <a:ahLst/>
              <a:cxnLst>
                <a:cxn ang="0">
                  <a:pos x="T0" y="T1"/>
                </a:cxn>
                <a:cxn ang="0">
                  <a:pos x="T2" y="T3"/>
                </a:cxn>
                <a:cxn ang="0">
                  <a:pos x="T4" y="T5"/>
                </a:cxn>
                <a:cxn ang="0">
                  <a:pos x="T6" y="T7"/>
                </a:cxn>
                <a:cxn ang="0">
                  <a:pos x="T8" y="T9"/>
                </a:cxn>
                <a:cxn ang="0">
                  <a:pos x="T10" y="T11"/>
                </a:cxn>
              </a:cxnLst>
              <a:rect l="0" t="0" r="r" b="b"/>
              <a:pathLst>
                <a:path w="560" h="512">
                  <a:moveTo>
                    <a:pt x="72" y="0"/>
                  </a:moveTo>
                  <a:cubicBezTo>
                    <a:pt x="72" y="98"/>
                    <a:pt x="46" y="189"/>
                    <a:pt x="0" y="268"/>
                  </a:cubicBezTo>
                  <a:cubicBezTo>
                    <a:pt x="144" y="412"/>
                    <a:pt x="144" y="412"/>
                    <a:pt x="144" y="412"/>
                  </a:cubicBezTo>
                  <a:cubicBezTo>
                    <a:pt x="423" y="512"/>
                    <a:pt x="423" y="512"/>
                    <a:pt x="423" y="512"/>
                  </a:cubicBezTo>
                  <a:cubicBezTo>
                    <a:pt x="510" y="362"/>
                    <a:pt x="560" y="187"/>
                    <a:pt x="560" y="0"/>
                  </a:cubicBezTo>
                  <a:lnTo>
                    <a:pt x="72" y="0"/>
                  </a:lnTo>
                  <a:close/>
                </a:path>
              </a:pathLst>
            </a:custGeom>
            <a:solidFill>
              <a:srgbClr val="E639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64">
              <a:extLst>
                <a:ext uri="{FF2B5EF4-FFF2-40B4-BE49-F238E27FC236}">
                  <a16:creationId xmlns:a16="http://schemas.microsoft.com/office/drawing/2014/main" id="{71A66524-981B-4C24-AF56-3594E1C9F022}"/>
                </a:ext>
              </a:extLst>
            </p:cNvPr>
            <p:cNvSpPr>
              <a:spLocks/>
            </p:cNvSpPr>
            <p:nvPr/>
          </p:nvSpPr>
          <p:spPr bwMode="auto">
            <a:xfrm>
              <a:off x="15062200" y="5091113"/>
              <a:ext cx="2058987" cy="2103437"/>
            </a:xfrm>
            <a:custGeom>
              <a:avLst/>
              <a:gdLst>
                <a:gd name="T0" fmla="*/ 36 w 548"/>
                <a:gd name="T1" fmla="*/ 72 h 560"/>
                <a:gd name="T2" fmla="*/ 0 w 548"/>
                <a:gd name="T3" fmla="*/ 288 h 560"/>
                <a:gd name="T4" fmla="*/ 36 w 548"/>
                <a:gd name="T5" fmla="*/ 560 h 560"/>
                <a:gd name="T6" fmla="*/ 548 w 548"/>
                <a:gd name="T7" fmla="*/ 423 h 560"/>
                <a:gd name="T8" fmla="*/ 440 w 548"/>
                <a:gd name="T9" fmla="*/ 148 h 560"/>
                <a:gd name="T10" fmla="*/ 304 w 548"/>
                <a:gd name="T11" fmla="*/ 0 h 560"/>
                <a:gd name="T12" fmla="*/ 36 w 548"/>
                <a:gd name="T13" fmla="*/ 72 h 560"/>
              </a:gdLst>
              <a:ahLst/>
              <a:cxnLst>
                <a:cxn ang="0">
                  <a:pos x="T0" y="T1"/>
                </a:cxn>
                <a:cxn ang="0">
                  <a:pos x="T2" y="T3"/>
                </a:cxn>
                <a:cxn ang="0">
                  <a:pos x="T4" y="T5"/>
                </a:cxn>
                <a:cxn ang="0">
                  <a:pos x="T6" y="T7"/>
                </a:cxn>
                <a:cxn ang="0">
                  <a:pos x="T8" y="T9"/>
                </a:cxn>
                <a:cxn ang="0">
                  <a:pos x="T10" y="T11"/>
                </a:cxn>
                <a:cxn ang="0">
                  <a:pos x="T12" y="T13"/>
                </a:cxn>
              </a:cxnLst>
              <a:rect l="0" t="0" r="r" b="b"/>
              <a:pathLst>
                <a:path w="548" h="560">
                  <a:moveTo>
                    <a:pt x="36" y="72"/>
                  </a:moveTo>
                  <a:cubicBezTo>
                    <a:pt x="0" y="288"/>
                    <a:pt x="0" y="288"/>
                    <a:pt x="0" y="288"/>
                  </a:cubicBezTo>
                  <a:cubicBezTo>
                    <a:pt x="36" y="560"/>
                    <a:pt x="36" y="560"/>
                    <a:pt x="36" y="560"/>
                  </a:cubicBezTo>
                  <a:cubicBezTo>
                    <a:pt x="223" y="560"/>
                    <a:pt x="398" y="510"/>
                    <a:pt x="548" y="423"/>
                  </a:cubicBezTo>
                  <a:cubicBezTo>
                    <a:pt x="440" y="148"/>
                    <a:pt x="440" y="148"/>
                    <a:pt x="440" y="148"/>
                  </a:cubicBezTo>
                  <a:cubicBezTo>
                    <a:pt x="304" y="0"/>
                    <a:pt x="304" y="0"/>
                    <a:pt x="304" y="0"/>
                  </a:cubicBezTo>
                  <a:cubicBezTo>
                    <a:pt x="225" y="46"/>
                    <a:pt x="134" y="72"/>
                    <a:pt x="36" y="72"/>
                  </a:cubicBezTo>
                  <a:close/>
                </a:path>
              </a:pathLst>
            </a:custGeom>
            <a:solidFill>
              <a:srgbClr val="FF9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65">
              <a:extLst>
                <a:ext uri="{FF2B5EF4-FFF2-40B4-BE49-F238E27FC236}">
                  <a16:creationId xmlns:a16="http://schemas.microsoft.com/office/drawing/2014/main" id="{0897F41E-89CE-4AEA-AE6D-CA97077334E6}"/>
                </a:ext>
              </a:extLst>
            </p:cNvPr>
            <p:cNvSpPr>
              <a:spLocks/>
            </p:cNvSpPr>
            <p:nvPr/>
          </p:nvSpPr>
          <p:spPr bwMode="auto">
            <a:xfrm>
              <a:off x="13274675" y="5091113"/>
              <a:ext cx="1924050" cy="2103437"/>
            </a:xfrm>
            <a:custGeom>
              <a:avLst/>
              <a:gdLst>
                <a:gd name="T0" fmla="*/ 244 w 512"/>
                <a:gd name="T1" fmla="*/ 0 h 560"/>
                <a:gd name="T2" fmla="*/ 0 w 512"/>
                <a:gd name="T3" fmla="*/ 423 h 560"/>
                <a:gd name="T4" fmla="*/ 512 w 512"/>
                <a:gd name="T5" fmla="*/ 560 h 560"/>
                <a:gd name="T6" fmla="*/ 512 w 512"/>
                <a:gd name="T7" fmla="*/ 72 h 560"/>
                <a:gd name="T8" fmla="*/ 244 w 512"/>
                <a:gd name="T9" fmla="*/ 0 h 560"/>
              </a:gdLst>
              <a:ahLst/>
              <a:cxnLst>
                <a:cxn ang="0">
                  <a:pos x="T0" y="T1"/>
                </a:cxn>
                <a:cxn ang="0">
                  <a:pos x="T2" y="T3"/>
                </a:cxn>
                <a:cxn ang="0">
                  <a:pos x="T4" y="T5"/>
                </a:cxn>
                <a:cxn ang="0">
                  <a:pos x="T6" y="T7"/>
                </a:cxn>
                <a:cxn ang="0">
                  <a:pos x="T8" y="T9"/>
                </a:cxn>
              </a:cxnLst>
              <a:rect l="0" t="0" r="r" b="b"/>
              <a:pathLst>
                <a:path w="512" h="560">
                  <a:moveTo>
                    <a:pt x="244" y="0"/>
                  </a:moveTo>
                  <a:cubicBezTo>
                    <a:pt x="0" y="423"/>
                    <a:pt x="0" y="423"/>
                    <a:pt x="0" y="423"/>
                  </a:cubicBezTo>
                  <a:cubicBezTo>
                    <a:pt x="150" y="510"/>
                    <a:pt x="325" y="560"/>
                    <a:pt x="512" y="560"/>
                  </a:cubicBezTo>
                  <a:cubicBezTo>
                    <a:pt x="512" y="72"/>
                    <a:pt x="512" y="72"/>
                    <a:pt x="512" y="72"/>
                  </a:cubicBezTo>
                  <a:cubicBezTo>
                    <a:pt x="414" y="72"/>
                    <a:pt x="323" y="46"/>
                    <a:pt x="244" y="0"/>
                  </a:cubicBezTo>
                  <a:close/>
                </a:path>
              </a:pathLst>
            </a:custGeom>
            <a:solidFill>
              <a:srgbClr val="FDB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66">
              <a:extLst>
                <a:ext uri="{FF2B5EF4-FFF2-40B4-BE49-F238E27FC236}">
                  <a16:creationId xmlns:a16="http://schemas.microsoft.com/office/drawing/2014/main" id="{01E56014-80ED-4C8F-94B4-A96B92EAE0B0}"/>
                </a:ext>
              </a:extLst>
            </p:cNvPr>
            <p:cNvSpPr>
              <a:spLocks/>
            </p:cNvSpPr>
            <p:nvPr/>
          </p:nvSpPr>
          <p:spPr bwMode="auto">
            <a:xfrm>
              <a:off x="11352213" y="3348038"/>
              <a:ext cx="2103437" cy="1924050"/>
            </a:xfrm>
            <a:custGeom>
              <a:avLst/>
              <a:gdLst>
                <a:gd name="T0" fmla="*/ 0 w 560"/>
                <a:gd name="T1" fmla="*/ 0 h 512"/>
                <a:gd name="T2" fmla="*/ 137 w 560"/>
                <a:gd name="T3" fmla="*/ 512 h 512"/>
                <a:gd name="T4" fmla="*/ 560 w 560"/>
                <a:gd name="T5" fmla="*/ 268 h 512"/>
                <a:gd name="T6" fmla="*/ 488 w 560"/>
                <a:gd name="T7" fmla="*/ 0 h 512"/>
                <a:gd name="T8" fmla="*/ 0 w 560"/>
                <a:gd name="T9" fmla="*/ 0 h 512"/>
              </a:gdLst>
              <a:ahLst/>
              <a:cxnLst>
                <a:cxn ang="0">
                  <a:pos x="T0" y="T1"/>
                </a:cxn>
                <a:cxn ang="0">
                  <a:pos x="T2" y="T3"/>
                </a:cxn>
                <a:cxn ang="0">
                  <a:pos x="T4" y="T5"/>
                </a:cxn>
                <a:cxn ang="0">
                  <a:pos x="T6" y="T7"/>
                </a:cxn>
                <a:cxn ang="0">
                  <a:pos x="T8" y="T9"/>
                </a:cxn>
              </a:cxnLst>
              <a:rect l="0" t="0" r="r" b="b"/>
              <a:pathLst>
                <a:path w="560" h="512">
                  <a:moveTo>
                    <a:pt x="0" y="0"/>
                  </a:moveTo>
                  <a:cubicBezTo>
                    <a:pt x="0" y="187"/>
                    <a:pt x="50" y="362"/>
                    <a:pt x="137" y="512"/>
                  </a:cubicBezTo>
                  <a:cubicBezTo>
                    <a:pt x="560" y="268"/>
                    <a:pt x="560" y="268"/>
                    <a:pt x="560" y="268"/>
                  </a:cubicBezTo>
                  <a:cubicBezTo>
                    <a:pt x="514" y="189"/>
                    <a:pt x="488" y="98"/>
                    <a:pt x="488" y="0"/>
                  </a:cubicBezTo>
                  <a:lnTo>
                    <a:pt x="0" y="0"/>
                  </a:lnTo>
                  <a:close/>
                </a:path>
              </a:pathLst>
            </a:custGeom>
            <a:solidFill>
              <a:srgbClr val="FFF2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67">
              <a:extLst>
                <a:ext uri="{FF2B5EF4-FFF2-40B4-BE49-F238E27FC236}">
                  <a16:creationId xmlns:a16="http://schemas.microsoft.com/office/drawing/2014/main" id="{CE314403-D654-4454-976D-151EE702F4E3}"/>
                </a:ext>
              </a:extLst>
            </p:cNvPr>
            <p:cNvSpPr>
              <a:spLocks/>
            </p:cNvSpPr>
            <p:nvPr/>
          </p:nvSpPr>
          <p:spPr bwMode="auto">
            <a:xfrm>
              <a:off x="16205200" y="4354513"/>
              <a:ext cx="2324100" cy="2325687"/>
            </a:xfrm>
            <a:custGeom>
              <a:avLst/>
              <a:gdLst>
                <a:gd name="T0" fmla="*/ 0 w 619"/>
                <a:gd name="T1" fmla="*/ 196 h 619"/>
                <a:gd name="T2" fmla="*/ 244 w 619"/>
                <a:gd name="T3" fmla="*/ 619 h 619"/>
                <a:gd name="T4" fmla="*/ 619 w 619"/>
                <a:gd name="T5" fmla="*/ 244 h 619"/>
                <a:gd name="T6" fmla="*/ 196 w 619"/>
                <a:gd name="T7" fmla="*/ 0 h 619"/>
                <a:gd name="T8" fmla="*/ 0 w 619"/>
                <a:gd name="T9" fmla="*/ 196 h 619"/>
              </a:gdLst>
              <a:ahLst/>
              <a:cxnLst>
                <a:cxn ang="0">
                  <a:pos x="T0" y="T1"/>
                </a:cxn>
                <a:cxn ang="0">
                  <a:pos x="T2" y="T3"/>
                </a:cxn>
                <a:cxn ang="0">
                  <a:pos x="T4" y="T5"/>
                </a:cxn>
                <a:cxn ang="0">
                  <a:pos x="T6" y="T7"/>
                </a:cxn>
                <a:cxn ang="0">
                  <a:pos x="T8" y="T9"/>
                </a:cxn>
              </a:cxnLst>
              <a:rect l="0" t="0" r="r" b="b"/>
              <a:pathLst>
                <a:path w="619" h="619">
                  <a:moveTo>
                    <a:pt x="0" y="196"/>
                  </a:moveTo>
                  <a:cubicBezTo>
                    <a:pt x="244" y="619"/>
                    <a:pt x="244" y="619"/>
                    <a:pt x="244" y="619"/>
                  </a:cubicBezTo>
                  <a:cubicBezTo>
                    <a:pt x="400" y="529"/>
                    <a:pt x="529" y="400"/>
                    <a:pt x="619" y="244"/>
                  </a:cubicBezTo>
                  <a:cubicBezTo>
                    <a:pt x="196" y="0"/>
                    <a:pt x="196" y="0"/>
                    <a:pt x="196" y="0"/>
                  </a:cubicBezTo>
                  <a:cubicBezTo>
                    <a:pt x="149" y="81"/>
                    <a:pt x="81" y="149"/>
                    <a:pt x="0" y="196"/>
                  </a:cubicBezTo>
                  <a:close/>
                </a:path>
              </a:pathLst>
            </a:custGeom>
            <a:solidFill>
              <a:srgbClr val="FF63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Oval 68">
              <a:extLst>
                <a:ext uri="{FF2B5EF4-FFF2-40B4-BE49-F238E27FC236}">
                  <a16:creationId xmlns:a16="http://schemas.microsoft.com/office/drawing/2014/main" id="{2B422AD8-2FD8-4C59-AB59-812F6B2C017E}"/>
                </a:ext>
              </a:extLst>
            </p:cNvPr>
            <p:cNvSpPr>
              <a:spLocks noChangeArrowheads="1"/>
            </p:cNvSpPr>
            <p:nvPr/>
          </p:nvSpPr>
          <p:spPr bwMode="auto">
            <a:xfrm>
              <a:off x="14522450" y="1770063"/>
              <a:ext cx="1350962" cy="1352550"/>
            </a:xfrm>
            <a:prstGeom prst="ellipse">
              <a:avLst/>
            </a:prstGeom>
            <a:solidFill>
              <a:srgbClr val="FFB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69">
              <a:extLst>
                <a:ext uri="{FF2B5EF4-FFF2-40B4-BE49-F238E27FC236}">
                  <a16:creationId xmlns:a16="http://schemas.microsoft.com/office/drawing/2014/main" id="{015BFDEC-048F-41EC-A5ED-F7087EB0F2D2}"/>
                </a:ext>
              </a:extLst>
            </p:cNvPr>
            <p:cNvSpPr>
              <a:spLocks/>
            </p:cNvSpPr>
            <p:nvPr/>
          </p:nvSpPr>
          <p:spPr bwMode="auto">
            <a:xfrm>
              <a:off x="15198725" y="1770063"/>
              <a:ext cx="674687" cy="1352550"/>
            </a:xfrm>
            <a:custGeom>
              <a:avLst/>
              <a:gdLst>
                <a:gd name="T0" fmla="*/ 0 w 180"/>
                <a:gd name="T1" fmla="*/ 0 h 360"/>
                <a:gd name="T2" fmla="*/ 0 w 180"/>
                <a:gd name="T3" fmla="*/ 360 h 360"/>
                <a:gd name="T4" fmla="*/ 180 w 180"/>
                <a:gd name="T5" fmla="*/ 180 h 360"/>
                <a:gd name="T6" fmla="*/ 0 w 180"/>
                <a:gd name="T7" fmla="*/ 0 h 360"/>
              </a:gdLst>
              <a:ahLst/>
              <a:cxnLst>
                <a:cxn ang="0">
                  <a:pos x="T0" y="T1"/>
                </a:cxn>
                <a:cxn ang="0">
                  <a:pos x="T2" y="T3"/>
                </a:cxn>
                <a:cxn ang="0">
                  <a:pos x="T4" y="T5"/>
                </a:cxn>
                <a:cxn ang="0">
                  <a:pos x="T6" y="T7"/>
                </a:cxn>
              </a:cxnLst>
              <a:rect l="0" t="0" r="r" b="b"/>
              <a:pathLst>
                <a:path w="180" h="360">
                  <a:moveTo>
                    <a:pt x="0" y="0"/>
                  </a:moveTo>
                  <a:cubicBezTo>
                    <a:pt x="0" y="360"/>
                    <a:pt x="0" y="360"/>
                    <a:pt x="0" y="360"/>
                  </a:cubicBezTo>
                  <a:cubicBezTo>
                    <a:pt x="99" y="360"/>
                    <a:pt x="180" y="279"/>
                    <a:pt x="180" y="180"/>
                  </a:cubicBezTo>
                  <a:cubicBezTo>
                    <a:pt x="180" y="81"/>
                    <a:pt x="99" y="0"/>
                    <a:pt x="0" y="0"/>
                  </a:cubicBezTo>
                  <a:close/>
                </a:path>
              </a:pathLst>
            </a:custGeom>
            <a:solidFill>
              <a:srgbClr val="FFA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70">
              <a:extLst>
                <a:ext uri="{FF2B5EF4-FFF2-40B4-BE49-F238E27FC236}">
                  <a16:creationId xmlns:a16="http://schemas.microsoft.com/office/drawing/2014/main" id="{1B283BF4-57CF-4506-B476-F87DF767C6B7}"/>
                </a:ext>
              </a:extLst>
            </p:cNvPr>
            <p:cNvSpPr>
              <a:spLocks/>
            </p:cNvSpPr>
            <p:nvPr/>
          </p:nvSpPr>
          <p:spPr bwMode="auto">
            <a:xfrm>
              <a:off x="14297025" y="3122613"/>
              <a:ext cx="1801812" cy="1352550"/>
            </a:xfrm>
            <a:custGeom>
              <a:avLst/>
              <a:gdLst>
                <a:gd name="T0" fmla="*/ 240 w 480"/>
                <a:gd name="T1" fmla="*/ 0 h 360"/>
                <a:gd name="T2" fmla="*/ 0 w 480"/>
                <a:gd name="T3" fmla="*/ 240 h 360"/>
                <a:gd name="T4" fmla="*/ 0 w 480"/>
                <a:gd name="T5" fmla="*/ 360 h 360"/>
                <a:gd name="T6" fmla="*/ 480 w 480"/>
                <a:gd name="T7" fmla="*/ 360 h 360"/>
                <a:gd name="T8" fmla="*/ 480 w 480"/>
                <a:gd name="T9" fmla="*/ 240 h 360"/>
                <a:gd name="T10" fmla="*/ 240 w 480"/>
                <a:gd name="T11" fmla="*/ 0 h 360"/>
              </a:gdLst>
              <a:ahLst/>
              <a:cxnLst>
                <a:cxn ang="0">
                  <a:pos x="T0" y="T1"/>
                </a:cxn>
                <a:cxn ang="0">
                  <a:pos x="T2" y="T3"/>
                </a:cxn>
                <a:cxn ang="0">
                  <a:pos x="T4" y="T5"/>
                </a:cxn>
                <a:cxn ang="0">
                  <a:pos x="T6" y="T7"/>
                </a:cxn>
                <a:cxn ang="0">
                  <a:pos x="T8" y="T9"/>
                </a:cxn>
                <a:cxn ang="0">
                  <a:pos x="T10" y="T11"/>
                </a:cxn>
              </a:cxnLst>
              <a:rect l="0" t="0" r="r" b="b"/>
              <a:pathLst>
                <a:path w="480" h="360">
                  <a:moveTo>
                    <a:pt x="240" y="0"/>
                  </a:moveTo>
                  <a:cubicBezTo>
                    <a:pt x="108" y="0"/>
                    <a:pt x="0" y="108"/>
                    <a:pt x="0" y="240"/>
                  </a:cubicBezTo>
                  <a:cubicBezTo>
                    <a:pt x="0" y="360"/>
                    <a:pt x="0" y="360"/>
                    <a:pt x="0" y="360"/>
                  </a:cubicBezTo>
                  <a:cubicBezTo>
                    <a:pt x="480" y="360"/>
                    <a:pt x="480" y="360"/>
                    <a:pt x="480" y="360"/>
                  </a:cubicBezTo>
                  <a:cubicBezTo>
                    <a:pt x="480" y="240"/>
                    <a:pt x="480" y="240"/>
                    <a:pt x="480" y="240"/>
                  </a:cubicBezTo>
                  <a:cubicBezTo>
                    <a:pt x="480" y="108"/>
                    <a:pt x="372" y="0"/>
                    <a:pt x="240" y="0"/>
                  </a:cubicBezTo>
                  <a:close/>
                </a:path>
              </a:pathLst>
            </a:custGeom>
            <a:solidFill>
              <a:srgbClr val="725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71">
              <a:extLst>
                <a:ext uri="{FF2B5EF4-FFF2-40B4-BE49-F238E27FC236}">
                  <a16:creationId xmlns:a16="http://schemas.microsoft.com/office/drawing/2014/main" id="{DA09613F-102C-4C9C-87C6-B53FCC3C9CF3}"/>
                </a:ext>
              </a:extLst>
            </p:cNvPr>
            <p:cNvSpPr>
              <a:spLocks/>
            </p:cNvSpPr>
            <p:nvPr/>
          </p:nvSpPr>
          <p:spPr bwMode="auto">
            <a:xfrm>
              <a:off x="15198725" y="3122613"/>
              <a:ext cx="900112" cy="1352550"/>
            </a:xfrm>
            <a:custGeom>
              <a:avLst/>
              <a:gdLst>
                <a:gd name="T0" fmla="*/ 240 w 240"/>
                <a:gd name="T1" fmla="*/ 240 h 360"/>
                <a:gd name="T2" fmla="*/ 240 w 240"/>
                <a:gd name="T3" fmla="*/ 360 h 360"/>
                <a:gd name="T4" fmla="*/ 0 w 240"/>
                <a:gd name="T5" fmla="*/ 360 h 360"/>
                <a:gd name="T6" fmla="*/ 0 w 240"/>
                <a:gd name="T7" fmla="*/ 0 h 360"/>
                <a:gd name="T8" fmla="*/ 240 w 240"/>
                <a:gd name="T9" fmla="*/ 240 h 360"/>
              </a:gdLst>
              <a:ahLst/>
              <a:cxnLst>
                <a:cxn ang="0">
                  <a:pos x="T0" y="T1"/>
                </a:cxn>
                <a:cxn ang="0">
                  <a:pos x="T2" y="T3"/>
                </a:cxn>
                <a:cxn ang="0">
                  <a:pos x="T4" y="T5"/>
                </a:cxn>
                <a:cxn ang="0">
                  <a:pos x="T6" y="T7"/>
                </a:cxn>
                <a:cxn ang="0">
                  <a:pos x="T8" y="T9"/>
                </a:cxn>
              </a:cxnLst>
              <a:rect l="0" t="0" r="r" b="b"/>
              <a:pathLst>
                <a:path w="240" h="360">
                  <a:moveTo>
                    <a:pt x="240" y="240"/>
                  </a:moveTo>
                  <a:cubicBezTo>
                    <a:pt x="240" y="360"/>
                    <a:pt x="240" y="360"/>
                    <a:pt x="240" y="360"/>
                  </a:cubicBezTo>
                  <a:cubicBezTo>
                    <a:pt x="0" y="360"/>
                    <a:pt x="0" y="360"/>
                    <a:pt x="0" y="360"/>
                  </a:cubicBezTo>
                  <a:cubicBezTo>
                    <a:pt x="0" y="0"/>
                    <a:pt x="0" y="0"/>
                    <a:pt x="0" y="0"/>
                  </a:cubicBezTo>
                  <a:cubicBezTo>
                    <a:pt x="132" y="0"/>
                    <a:pt x="240" y="108"/>
                    <a:pt x="240" y="240"/>
                  </a:cubicBezTo>
                  <a:close/>
                </a:path>
              </a:pathLst>
            </a:custGeom>
            <a:solidFill>
              <a:srgbClr val="5343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Rectangle 72">
              <a:extLst>
                <a:ext uri="{FF2B5EF4-FFF2-40B4-BE49-F238E27FC236}">
                  <a16:creationId xmlns:a16="http://schemas.microsoft.com/office/drawing/2014/main" id="{3FB58EC1-5A90-4DD8-A000-F18F0E229940}"/>
                </a:ext>
              </a:extLst>
            </p:cNvPr>
            <p:cNvSpPr>
              <a:spLocks noChangeArrowheads="1"/>
            </p:cNvSpPr>
            <p:nvPr/>
          </p:nvSpPr>
          <p:spPr bwMode="auto">
            <a:xfrm>
              <a:off x="11352213" y="868363"/>
              <a:ext cx="1803400" cy="450850"/>
            </a:xfrm>
            <a:prstGeom prst="rect">
              <a:avLst/>
            </a:prstGeom>
            <a:solidFill>
              <a:srgbClr val="725D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Rectangle 73">
              <a:extLst>
                <a:ext uri="{FF2B5EF4-FFF2-40B4-BE49-F238E27FC236}">
                  <a16:creationId xmlns:a16="http://schemas.microsoft.com/office/drawing/2014/main" id="{1A20A0EF-3999-4B81-ABD8-1526D1A7BF12}"/>
                </a:ext>
              </a:extLst>
            </p:cNvPr>
            <p:cNvSpPr>
              <a:spLocks noChangeArrowheads="1"/>
            </p:cNvSpPr>
            <p:nvPr/>
          </p:nvSpPr>
          <p:spPr bwMode="auto">
            <a:xfrm>
              <a:off x="11352213" y="1770063"/>
              <a:ext cx="1803400" cy="450850"/>
            </a:xfrm>
            <a:prstGeom prst="rect">
              <a:avLst/>
            </a:prstGeom>
            <a:solidFill>
              <a:srgbClr val="725D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Rectangle 74">
              <a:extLst>
                <a:ext uri="{FF2B5EF4-FFF2-40B4-BE49-F238E27FC236}">
                  <a16:creationId xmlns:a16="http://schemas.microsoft.com/office/drawing/2014/main" id="{AAA3A325-6052-4499-886D-4EA62C036D5B}"/>
                </a:ext>
              </a:extLst>
            </p:cNvPr>
            <p:cNvSpPr>
              <a:spLocks noChangeArrowheads="1"/>
            </p:cNvSpPr>
            <p:nvPr/>
          </p:nvSpPr>
          <p:spPr bwMode="auto">
            <a:xfrm>
              <a:off x="13606463" y="868363"/>
              <a:ext cx="450850" cy="450850"/>
            </a:xfrm>
            <a:prstGeom prst="rect">
              <a:avLst/>
            </a:prstGeom>
            <a:solidFill>
              <a:srgbClr val="FFDA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Rectangle 75">
              <a:extLst>
                <a:ext uri="{FF2B5EF4-FFF2-40B4-BE49-F238E27FC236}">
                  <a16:creationId xmlns:a16="http://schemas.microsoft.com/office/drawing/2014/main" id="{50BD8BD7-9333-4678-903F-A20D7112455B}"/>
                </a:ext>
              </a:extLst>
            </p:cNvPr>
            <p:cNvSpPr>
              <a:spLocks noChangeArrowheads="1"/>
            </p:cNvSpPr>
            <p:nvPr/>
          </p:nvSpPr>
          <p:spPr bwMode="auto">
            <a:xfrm>
              <a:off x="13606463" y="1770063"/>
              <a:ext cx="450850" cy="450850"/>
            </a:xfrm>
            <a:prstGeom prst="rect">
              <a:avLst/>
            </a:prstGeom>
            <a:solidFill>
              <a:srgbClr val="FDB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Rectangle 76">
              <a:extLst>
                <a:ext uri="{FF2B5EF4-FFF2-40B4-BE49-F238E27FC236}">
                  <a16:creationId xmlns:a16="http://schemas.microsoft.com/office/drawing/2014/main" id="{91FC63C2-C0C4-4649-981E-89DE62C3C4D0}"/>
                </a:ext>
              </a:extLst>
            </p:cNvPr>
            <p:cNvSpPr>
              <a:spLocks noChangeArrowheads="1"/>
            </p:cNvSpPr>
            <p:nvPr/>
          </p:nvSpPr>
          <p:spPr bwMode="auto">
            <a:xfrm>
              <a:off x="16340138" y="868363"/>
              <a:ext cx="1801812" cy="450850"/>
            </a:xfrm>
            <a:prstGeom prst="rect">
              <a:avLst/>
            </a:prstGeom>
            <a:solidFill>
              <a:srgbClr val="5343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Rectangle 77">
              <a:extLst>
                <a:ext uri="{FF2B5EF4-FFF2-40B4-BE49-F238E27FC236}">
                  <a16:creationId xmlns:a16="http://schemas.microsoft.com/office/drawing/2014/main" id="{9E6790C2-230A-4EEF-90C8-4D66FFB50A81}"/>
                </a:ext>
              </a:extLst>
            </p:cNvPr>
            <p:cNvSpPr>
              <a:spLocks noChangeArrowheads="1"/>
            </p:cNvSpPr>
            <p:nvPr/>
          </p:nvSpPr>
          <p:spPr bwMode="auto">
            <a:xfrm>
              <a:off x="16340138" y="1770063"/>
              <a:ext cx="1801812" cy="450850"/>
            </a:xfrm>
            <a:prstGeom prst="rect">
              <a:avLst/>
            </a:prstGeom>
            <a:solidFill>
              <a:srgbClr val="5343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Rectangle 78">
              <a:extLst>
                <a:ext uri="{FF2B5EF4-FFF2-40B4-BE49-F238E27FC236}">
                  <a16:creationId xmlns:a16="http://schemas.microsoft.com/office/drawing/2014/main" id="{9CD90384-9102-422B-AC80-E12C0643BC6E}"/>
                </a:ext>
              </a:extLst>
            </p:cNvPr>
            <p:cNvSpPr>
              <a:spLocks noChangeArrowheads="1"/>
            </p:cNvSpPr>
            <p:nvPr/>
          </p:nvSpPr>
          <p:spPr bwMode="auto">
            <a:xfrm>
              <a:off x="18592800" y="868363"/>
              <a:ext cx="450850" cy="450850"/>
            </a:xfrm>
            <a:prstGeom prst="rect">
              <a:avLst/>
            </a:prstGeom>
            <a:solidFill>
              <a:srgbClr val="FF63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Rectangle 79">
              <a:extLst>
                <a:ext uri="{FF2B5EF4-FFF2-40B4-BE49-F238E27FC236}">
                  <a16:creationId xmlns:a16="http://schemas.microsoft.com/office/drawing/2014/main" id="{A6D7DAF4-6882-46B7-B359-E26975A70B47}"/>
                </a:ext>
              </a:extLst>
            </p:cNvPr>
            <p:cNvSpPr>
              <a:spLocks noChangeArrowheads="1"/>
            </p:cNvSpPr>
            <p:nvPr/>
          </p:nvSpPr>
          <p:spPr bwMode="auto">
            <a:xfrm>
              <a:off x="18592800" y="1770063"/>
              <a:ext cx="450850" cy="450850"/>
            </a:xfrm>
            <a:prstGeom prst="rect">
              <a:avLst/>
            </a:prstGeom>
            <a:solidFill>
              <a:srgbClr val="E639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7" name="Group 166">
            <a:extLst>
              <a:ext uri="{FF2B5EF4-FFF2-40B4-BE49-F238E27FC236}">
                <a16:creationId xmlns:a16="http://schemas.microsoft.com/office/drawing/2014/main" id="{F13F4E0C-3114-4B8E-BB23-A7F54E2DFBE5}"/>
              </a:ext>
            </a:extLst>
          </p:cNvPr>
          <p:cNvGrpSpPr/>
          <p:nvPr/>
        </p:nvGrpSpPr>
        <p:grpSpPr>
          <a:xfrm>
            <a:off x="1535308" y="3425936"/>
            <a:ext cx="515732" cy="515842"/>
            <a:chOff x="10855325" y="804863"/>
            <a:chExt cx="7450138" cy="7451725"/>
          </a:xfrm>
        </p:grpSpPr>
        <p:sp>
          <p:nvSpPr>
            <p:cNvPr id="168" name="Rectangle 83">
              <a:extLst>
                <a:ext uri="{FF2B5EF4-FFF2-40B4-BE49-F238E27FC236}">
                  <a16:creationId xmlns:a16="http://schemas.microsoft.com/office/drawing/2014/main" id="{80EA3CFF-C987-469B-953B-D8687A1CFA41}"/>
                </a:ext>
              </a:extLst>
            </p:cNvPr>
            <p:cNvSpPr>
              <a:spLocks noChangeArrowheads="1"/>
            </p:cNvSpPr>
            <p:nvPr/>
          </p:nvSpPr>
          <p:spPr bwMode="auto">
            <a:xfrm>
              <a:off x="12057063" y="1885951"/>
              <a:ext cx="6129338" cy="4327525"/>
            </a:xfrm>
            <a:prstGeom prst="rect">
              <a:avLst/>
            </a:prstGeom>
            <a:solidFill>
              <a:srgbClr val="E6E9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Rectangle 84">
              <a:extLst>
                <a:ext uri="{FF2B5EF4-FFF2-40B4-BE49-F238E27FC236}">
                  <a16:creationId xmlns:a16="http://schemas.microsoft.com/office/drawing/2014/main" id="{791D6EBD-13F1-4C4A-B312-3576A9A1F8F4}"/>
                </a:ext>
              </a:extLst>
            </p:cNvPr>
            <p:cNvSpPr>
              <a:spLocks noChangeArrowheads="1"/>
            </p:cNvSpPr>
            <p:nvPr/>
          </p:nvSpPr>
          <p:spPr bwMode="auto">
            <a:xfrm>
              <a:off x="12057063" y="923926"/>
              <a:ext cx="6129338" cy="962025"/>
            </a:xfrm>
            <a:prstGeom prst="rect">
              <a:avLst/>
            </a:prstGeom>
            <a:solidFill>
              <a:srgbClr val="B4DD7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Rectangle 85">
              <a:extLst>
                <a:ext uri="{FF2B5EF4-FFF2-40B4-BE49-F238E27FC236}">
                  <a16:creationId xmlns:a16="http://schemas.microsoft.com/office/drawing/2014/main" id="{AABF3F0E-1174-4E66-BD39-D24430542870}"/>
                </a:ext>
              </a:extLst>
            </p:cNvPr>
            <p:cNvSpPr>
              <a:spLocks noChangeArrowheads="1"/>
            </p:cNvSpPr>
            <p:nvPr/>
          </p:nvSpPr>
          <p:spPr bwMode="auto">
            <a:xfrm>
              <a:off x="16022638" y="4530726"/>
              <a:ext cx="1682750" cy="1201738"/>
            </a:xfrm>
            <a:prstGeom prst="rect">
              <a:avLst/>
            </a:prstGeom>
            <a:solidFill>
              <a:srgbClr val="ECC19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Rectangle 86">
              <a:extLst>
                <a:ext uri="{FF2B5EF4-FFF2-40B4-BE49-F238E27FC236}">
                  <a16:creationId xmlns:a16="http://schemas.microsoft.com/office/drawing/2014/main" id="{DE609073-3538-448A-A068-8C9CA7E67BDB}"/>
                </a:ext>
              </a:extLst>
            </p:cNvPr>
            <p:cNvSpPr>
              <a:spLocks noChangeArrowheads="1"/>
            </p:cNvSpPr>
            <p:nvPr/>
          </p:nvSpPr>
          <p:spPr bwMode="auto">
            <a:xfrm>
              <a:off x="16022638" y="2847976"/>
              <a:ext cx="1682750" cy="1201738"/>
            </a:xfrm>
            <a:prstGeom prst="rect">
              <a:avLst/>
            </a:prstGeom>
            <a:solidFill>
              <a:srgbClr val="ECC19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87">
              <a:extLst>
                <a:ext uri="{FF2B5EF4-FFF2-40B4-BE49-F238E27FC236}">
                  <a16:creationId xmlns:a16="http://schemas.microsoft.com/office/drawing/2014/main" id="{98CCB377-16C9-4FD2-AA66-7D5F3CF8A307}"/>
                </a:ext>
              </a:extLst>
            </p:cNvPr>
            <p:cNvSpPr>
              <a:spLocks noChangeArrowheads="1"/>
            </p:cNvSpPr>
            <p:nvPr/>
          </p:nvSpPr>
          <p:spPr bwMode="auto">
            <a:xfrm>
              <a:off x="16503650" y="4530726"/>
              <a:ext cx="720725" cy="481013"/>
            </a:xfrm>
            <a:prstGeom prst="rect">
              <a:avLst/>
            </a:prstGeom>
            <a:solidFill>
              <a:srgbClr val="CF9E7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Rectangle 88">
              <a:extLst>
                <a:ext uri="{FF2B5EF4-FFF2-40B4-BE49-F238E27FC236}">
                  <a16:creationId xmlns:a16="http://schemas.microsoft.com/office/drawing/2014/main" id="{87E84E81-04B4-4EFC-AB07-5F40E34218EA}"/>
                </a:ext>
              </a:extLst>
            </p:cNvPr>
            <p:cNvSpPr>
              <a:spLocks noChangeArrowheads="1"/>
            </p:cNvSpPr>
            <p:nvPr/>
          </p:nvSpPr>
          <p:spPr bwMode="auto">
            <a:xfrm>
              <a:off x="16503650" y="2847976"/>
              <a:ext cx="720725" cy="481013"/>
            </a:xfrm>
            <a:prstGeom prst="rect">
              <a:avLst/>
            </a:prstGeom>
            <a:solidFill>
              <a:srgbClr val="CF9E7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89">
              <a:extLst>
                <a:ext uri="{FF2B5EF4-FFF2-40B4-BE49-F238E27FC236}">
                  <a16:creationId xmlns:a16="http://schemas.microsoft.com/office/drawing/2014/main" id="{23D93645-EFAC-4A08-A491-011632868CAE}"/>
                </a:ext>
              </a:extLst>
            </p:cNvPr>
            <p:cNvSpPr>
              <a:spLocks/>
            </p:cNvSpPr>
            <p:nvPr/>
          </p:nvSpPr>
          <p:spPr bwMode="auto">
            <a:xfrm>
              <a:off x="10975975" y="6292851"/>
              <a:ext cx="1843088" cy="1843088"/>
            </a:xfrm>
            <a:custGeom>
              <a:avLst/>
              <a:gdLst>
                <a:gd name="T0" fmla="*/ 361 w 491"/>
                <a:gd name="T1" fmla="*/ 0 h 491"/>
                <a:gd name="T2" fmla="*/ 491 w 491"/>
                <a:gd name="T3" fmla="*/ 130 h 491"/>
                <a:gd name="T4" fmla="*/ 491 w 491"/>
                <a:gd name="T5" fmla="*/ 130 h 491"/>
                <a:gd name="T6" fmla="*/ 220 w 491"/>
                <a:gd name="T7" fmla="*/ 447 h 491"/>
                <a:gd name="T8" fmla="*/ 125 w 491"/>
                <a:gd name="T9" fmla="*/ 491 h 491"/>
                <a:gd name="T10" fmla="*/ 36 w 491"/>
                <a:gd name="T11" fmla="*/ 455 h 491"/>
                <a:gd name="T12" fmla="*/ 0 w 491"/>
                <a:gd name="T13" fmla="*/ 366 h 491"/>
                <a:gd name="T14" fmla="*/ 44 w 491"/>
                <a:gd name="T15" fmla="*/ 271 h 491"/>
                <a:gd name="T16" fmla="*/ 361 w 491"/>
                <a:gd name="T17" fmla="*/ 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1" h="491">
                  <a:moveTo>
                    <a:pt x="361" y="0"/>
                  </a:moveTo>
                  <a:cubicBezTo>
                    <a:pt x="395" y="52"/>
                    <a:pt x="439" y="96"/>
                    <a:pt x="491" y="130"/>
                  </a:cubicBezTo>
                  <a:cubicBezTo>
                    <a:pt x="491" y="130"/>
                    <a:pt x="491" y="130"/>
                    <a:pt x="491" y="130"/>
                  </a:cubicBezTo>
                  <a:cubicBezTo>
                    <a:pt x="220" y="447"/>
                    <a:pt x="220" y="447"/>
                    <a:pt x="220" y="447"/>
                  </a:cubicBezTo>
                  <a:cubicBezTo>
                    <a:pt x="196" y="475"/>
                    <a:pt x="161" y="491"/>
                    <a:pt x="125" y="491"/>
                  </a:cubicBezTo>
                  <a:cubicBezTo>
                    <a:pt x="90" y="491"/>
                    <a:pt x="59" y="477"/>
                    <a:pt x="36" y="455"/>
                  </a:cubicBezTo>
                  <a:cubicBezTo>
                    <a:pt x="14" y="432"/>
                    <a:pt x="0" y="401"/>
                    <a:pt x="0" y="366"/>
                  </a:cubicBezTo>
                  <a:cubicBezTo>
                    <a:pt x="0" y="330"/>
                    <a:pt x="16" y="295"/>
                    <a:pt x="44" y="271"/>
                  </a:cubicBezTo>
                  <a:cubicBezTo>
                    <a:pt x="361" y="0"/>
                    <a:pt x="361" y="0"/>
                    <a:pt x="361" y="0"/>
                  </a:cubicBezTo>
                  <a:close/>
                </a:path>
              </a:pathLst>
            </a:custGeom>
            <a:solidFill>
              <a:srgbClr val="969F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90">
              <a:extLst>
                <a:ext uri="{FF2B5EF4-FFF2-40B4-BE49-F238E27FC236}">
                  <a16:creationId xmlns:a16="http://schemas.microsoft.com/office/drawing/2014/main" id="{AD725A06-5F2B-4689-9ED5-EFC57D562712}"/>
                </a:ext>
              </a:extLst>
            </p:cNvPr>
            <p:cNvSpPr>
              <a:spLocks/>
            </p:cNvSpPr>
            <p:nvPr/>
          </p:nvSpPr>
          <p:spPr bwMode="auto">
            <a:xfrm>
              <a:off x="12057063" y="3689351"/>
              <a:ext cx="3365500" cy="3365500"/>
            </a:xfrm>
            <a:custGeom>
              <a:avLst/>
              <a:gdLst>
                <a:gd name="T0" fmla="*/ 836 w 896"/>
                <a:gd name="T1" fmla="*/ 672 h 896"/>
                <a:gd name="T2" fmla="*/ 448 w 896"/>
                <a:gd name="T3" fmla="*/ 896 h 896"/>
                <a:gd name="T4" fmla="*/ 203 w 896"/>
                <a:gd name="T5" fmla="*/ 823 h 896"/>
                <a:gd name="T6" fmla="*/ 73 w 896"/>
                <a:gd name="T7" fmla="*/ 693 h 896"/>
                <a:gd name="T8" fmla="*/ 0 w 896"/>
                <a:gd name="T9" fmla="*/ 448 h 896"/>
                <a:gd name="T10" fmla="*/ 448 w 896"/>
                <a:gd name="T11" fmla="*/ 0 h 896"/>
                <a:gd name="T12" fmla="*/ 896 w 896"/>
                <a:gd name="T13" fmla="*/ 448 h 896"/>
                <a:gd name="T14" fmla="*/ 836 w 896"/>
                <a:gd name="T15" fmla="*/ 672 h 8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6" h="896">
                  <a:moveTo>
                    <a:pt x="836" y="672"/>
                  </a:moveTo>
                  <a:cubicBezTo>
                    <a:pt x="758" y="806"/>
                    <a:pt x="614" y="896"/>
                    <a:pt x="448" y="896"/>
                  </a:cubicBezTo>
                  <a:cubicBezTo>
                    <a:pt x="358" y="896"/>
                    <a:pt x="274" y="869"/>
                    <a:pt x="203" y="823"/>
                  </a:cubicBezTo>
                  <a:cubicBezTo>
                    <a:pt x="151" y="789"/>
                    <a:pt x="107" y="745"/>
                    <a:pt x="73" y="693"/>
                  </a:cubicBezTo>
                  <a:cubicBezTo>
                    <a:pt x="27" y="622"/>
                    <a:pt x="0" y="538"/>
                    <a:pt x="0" y="448"/>
                  </a:cubicBezTo>
                  <a:cubicBezTo>
                    <a:pt x="0" y="201"/>
                    <a:pt x="201" y="0"/>
                    <a:pt x="448" y="0"/>
                  </a:cubicBezTo>
                  <a:cubicBezTo>
                    <a:pt x="695" y="0"/>
                    <a:pt x="896" y="201"/>
                    <a:pt x="896" y="448"/>
                  </a:cubicBezTo>
                  <a:cubicBezTo>
                    <a:pt x="896" y="530"/>
                    <a:pt x="874" y="606"/>
                    <a:pt x="836" y="672"/>
                  </a:cubicBez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Oval 91">
              <a:extLst>
                <a:ext uri="{FF2B5EF4-FFF2-40B4-BE49-F238E27FC236}">
                  <a16:creationId xmlns:a16="http://schemas.microsoft.com/office/drawing/2014/main" id="{98F5FD20-C3C3-4340-8341-A1C37410FCF2}"/>
                </a:ext>
              </a:extLst>
            </p:cNvPr>
            <p:cNvSpPr>
              <a:spLocks noChangeArrowheads="1"/>
            </p:cNvSpPr>
            <p:nvPr/>
          </p:nvSpPr>
          <p:spPr bwMode="auto">
            <a:xfrm>
              <a:off x="12538075" y="4170363"/>
              <a:ext cx="2403475" cy="2403475"/>
            </a:xfrm>
            <a:prstGeom prst="ellipse">
              <a:avLst/>
            </a:prstGeom>
            <a:solidFill>
              <a:srgbClr val="69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92">
              <a:extLst>
                <a:ext uri="{FF2B5EF4-FFF2-40B4-BE49-F238E27FC236}">
                  <a16:creationId xmlns:a16="http://schemas.microsoft.com/office/drawing/2014/main" id="{8065E893-5BBC-4E55-AE47-F93A40A6EBE3}"/>
                </a:ext>
              </a:extLst>
            </p:cNvPr>
            <p:cNvSpPr>
              <a:spLocks/>
            </p:cNvSpPr>
            <p:nvPr/>
          </p:nvSpPr>
          <p:spPr bwMode="auto">
            <a:xfrm>
              <a:off x="11369675" y="7407276"/>
              <a:ext cx="330200" cy="331788"/>
            </a:xfrm>
            <a:custGeom>
              <a:avLst/>
              <a:gdLst>
                <a:gd name="T0" fmla="*/ 0 w 208"/>
                <a:gd name="T1" fmla="*/ 102 h 209"/>
                <a:gd name="T2" fmla="*/ 102 w 208"/>
                <a:gd name="T3" fmla="*/ 0 h 209"/>
                <a:gd name="T4" fmla="*/ 208 w 208"/>
                <a:gd name="T5" fmla="*/ 109 h 209"/>
                <a:gd name="T6" fmla="*/ 106 w 208"/>
                <a:gd name="T7" fmla="*/ 209 h 209"/>
                <a:gd name="T8" fmla="*/ 0 w 208"/>
                <a:gd name="T9" fmla="*/ 102 h 209"/>
              </a:gdLst>
              <a:ahLst/>
              <a:cxnLst>
                <a:cxn ang="0">
                  <a:pos x="T0" y="T1"/>
                </a:cxn>
                <a:cxn ang="0">
                  <a:pos x="T2" y="T3"/>
                </a:cxn>
                <a:cxn ang="0">
                  <a:pos x="T4" y="T5"/>
                </a:cxn>
                <a:cxn ang="0">
                  <a:pos x="T6" y="T7"/>
                </a:cxn>
                <a:cxn ang="0">
                  <a:pos x="T8" y="T9"/>
                </a:cxn>
              </a:cxnLst>
              <a:rect l="0" t="0" r="r" b="b"/>
              <a:pathLst>
                <a:path w="208" h="209">
                  <a:moveTo>
                    <a:pt x="0" y="102"/>
                  </a:moveTo>
                  <a:lnTo>
                    <a:pt x="102" y="0"/>
                  </a:lnTo>
                  <a:lnTo>
                    <a:pt x="208" y="109"/>
                  </a:lnTo>
                  <a:lnTo>
                    <a:pt x="106" y="209"/>
                  </a:lnTo>
                  <a:lnTo>
                    <a:pt x="0"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93">
              <a:extLst>
                <a:ext uri="{FF2B5EF4-FFF2-40B4-BE49-F238E27FC236}">
                  <a16:creationId xmlns:a16="http://schemas.microsoft.com/office/drawing/2014/main" id="{FB77E0B0-E8ED-4F65-81BC-3ACC4438A6B5}"/>
                </a:ext>
              </a:extLst>
            </p:cNvPr>
            <p:cNvSpPr>
              <a:spLocks/>
            </p:cNvSpPr>
            <p:nvPr/>
          </p:nvSpPr>
          <p:spPr bwMode="auto">
            <a:xfrm>
              <a:off x="11699875" y="7069138"/>
              <a:ext cx="341313" cy="338138"/>
            </a:xfrm>
            <a:custGeom>
              <a:avLst/>
              <a:gdLst>
                <a:gd name="T0" fmla="*/ 0 w 215"/>
                <a:gd name="T1" fmla="*/ 107 h 213"/>
                <a:gd name="T2" fmla="*/ 109 w 215"/>
                <a:gd name="T3" fmla="*/ 0 h 213"/>
                <a:gd name="T4" fmla="*/ 215 w 215"/>
                <a:gd name="T5" fmla="*/ 107 h 213"/>
                <a:gd name="T6" fmla="*/ 109 w 215"/>
                <a:gd name="T7" fmla="*/ 213 h 213"/>
                <a:gd name="T8" fmla="*/ 0 w 215"/>
                <a:gd name="T9" fmla="*/ 107 h 213"/>
              </a:gdLst>
              <a:ahLst/>
              <a:cxnLst>
                <a:cxn ang="0">
                  <a:pos x="T0" y="T1"/>
                </a:cxn>
                <a:cxn ang="0">
                  <a:pos x="T2" y="T3"/>
                </a:cxn>
                <a:cxn ang="0">
                  <a:pos x="T4" y="T5"/>
                </a:cxn>
                <a:cxn ang="0">
                  <a:pos x="T6" y="T7"/>
                </a:cxn>
                <a:cxn ang="0">
                  <a:pos x="T8" y="T9"/>
                </a:cxn>
              </a:cxnLst>
              <a:rect l="0" t="0" r="r" b="b"/>
              <a:pathLst>
                <a:path w="215" h="213">
                  <a:moveTo>
                    <a:pt x="0" y="107"/>
                  </a:moveTo>
                  <a:lnTo>
                    <a:pt x="109" y="0"/>
                  </a:lnTo>
                  <a:lnTo>
                    <a:pt x="215" y="107"/>
                  </a:lnTo>
                  <a:lnTo>
                    <a:pt x="109" y="213"/>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94">
              <a:extLst>
                <a:ext uri="{FF2B5EF4-FFF2-40B4-BE49-F238E27FC236}">
                  <a16:creationId xmlns:a16="http://schemas.microsoft.com/office/drawing/2014/main" id="{8BD6AC3D-EDA2-452C-841E-BB2E46C24F60}"/>
                </a:ext>
              </a:extLst>
            </p:cNvPr>
            <p:cNvSpPr>
              <a:spLocks/>
            </p:cNvSpPr>
            <p:nvPr/>
          </p:nvSpPr>
          <p:spPr bwMode="auto">
            <a:xfrm>
              <a:off x="12041188" y="6727826"/>
              <a:ext cx="338138" cy="341313"/>
            </a:xfrm>
            <a:custGeom>
              <a:avLst/>
              <a:gdLst>
                <a:gd name="T0" fmla="*/ 0 w 213"/>
                <a:gd name="T1" fmla="*/ 107 h 215"/>
                <a:gd name="T2" fmla="*/ 107 w 213"/>
                <a:gd name="T3" fmla="*/ 0 h 215"/>
                <a:gd name="T4" fmla="*/ 213 w 213"/>
                <a:gd name="T5" fmla="*/ 107 h 215"/>
                <a:gd name="T6" fmla="*/ 107 w 213"/>
                <a:gd name="T7" fmla="*/ 215 h 215"/>
                <a:gd name="T8" fmla="*/ 0 w 213"/>
                <a:gd name="T9" fmla="*/ 107 h 215"/>
              </a:gdLst>
              <a:ahLst/>
              <a:cxnLst>
                <a:cxn ang="0">
                  <a:pos x="T0" y="T1"/>
                </a:cxn>
                <a:cxn ang="0">
                  <a:pos x="T2" y="T3"/>
                </a:cxn>
                <a:cxn ang="0">
                  <a:pos x="T4" y="T5"/>
                </a:cxn>
                <a:cxn ang="0">
                  <a:pos x="T6" y="T7"/>
                </a:cxn>
                <a:cxn ang="0">
                  <a:pos x="T8" y="T9"/>
                </a:cxn>
              </a:cxnLst>
              <a:rect l="0" t="0" r="r" b="b"/>
              <a:pathLst>
                <a:path w="213" h="215">
                  <a:moveTo>
                    <a:pt x="0" y="107"/>
                  </a:moveTo>
                  <a:lnTo>
                    <a:pt x="107" y="0"/>
                  </a:lnTo>
                  <a:lnTo>
                    <a:pt x="213" y="107"/>
                  </a:lnTo>
                  <a:lnTo>
                    <a:pt x="107" y="215"/>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95">
              <a:extLst>
                <a:ext uri="{FF2B5EF4-FFF2-40B4-BE49-F238E27FC236}">
                  <a16:creationId xmlns:a16="http://schemas.microsoft.com/office/drawing/2014/main" id="{B2BA900D-C505-43F0-9319-201A81BBF93D}"/>
                </a:ext>
              </a:extLst>
            </p:cNvPr>
            <p:cNvSpPr>
              <a:spLocks noEditPoints="1"/>
            </p:cNvSpPr>
            <p:nvPr/>
          </p:nvSpPr>
          <p:spPr bwMode="auto">
            <a:xfrm>
              <a:off x="10855325" y="804863"/>
              <a:ext cx="7450138" cy="7451725"/>
            </a:xfrm>
            <a:custGeom>
              <a:avLst/>
              <a:gdLst>
                <a:gd name="T0" fmla="*/ 1984 w 1984"/>
                <a:gd name="T1" fmla="*/ 0 h 1984"/>
                <a:gd name="T2" fmla="*/ 288 w 1984"/>
                <a:gd name="T3" fmla="*/ 0 h 1984"/>
                <a:gd name="T4" fmla="*/ 288 w 1984"/>
                <a:gd name="T5" fmla="*/ 1216 h 1984"/>
                <a:gd name="T6" fmla="*/ 352 w 1984"/>
                <a:gd name="T7" fmla="*/ 1454 h 1984"/>
                <a:gd name="T8" fmla="*/ 55 w 1984"/>
                <a:gd name="T9" fmla="*/ 1708 h 1984"/>
                <a:gd name="T10" fmla="*/ 0 w 1984"/>
                <a:gd name="T11" fmla="*/ 1827 h 1984"/>
                <a:gd name="T12" fmla="*/ 157 w 1984"/>
                <a:gd name="T13" fmla="*/ 1984 h 1984"/>
                <a:gd name="T14" fmla="*/ 276 w 1984"/>
                <a:gd name="T15" fmla="*/ 1929 h 1984"/>
                <a:gd name="T16" fmla="*/ 530 w 1984"/>
                <a:gd name="T17" fmla="*/ 1632 h 1984"/>
                <a:gd name="T18" fmla="*/ 768 w 1984"/>
                <a:gd name="T19" fmla="*/ 1696 h 1984"/>
                <a:gd name="T20" fmla="*/ 1173 w 1984"/>
                <a:gd name="T21" fmla="*/ 1472 h 1984"/>
                <a:gd name="T22" fmla="*/ 1984 w 1984"/>
                <a:gd name="T23" fmla="*/ 1472 h 1984"/>
                <a:gd name="T24" fmla="*/ 1984 w 1984"/>
                <a:gd name="T25" fmla="*/ 0 h 1984"/>
                <a:gd name="T26" fmla="*/ 1920 w 1984"/>
                <a:gd name="T27" fmla="*/ 64 h 1984"/>
                <a:gd name="T28" fmla="*/ 1920 w 1984"/>
                <a:gd name="T29" fmla="*/ 256 h 1984"/>
                <a:gd name="T30" fmla="*/ 352 w 1984"/>
                <a:gd name="T31" fmla="*/ 256 h 1984"/>
                <a:gd name="T32" fmla="*/ 352 w 1984"/>
                <a:gd name="T33" fmla="*/ 64 h 1984"/>
                <a:gd name="T34" fmla="*/ 1920 w 1984"/>
                <a:gd name="T35" fmla="*/ 64 h 1984"/>
                <a:gd name="T36" fmla="*/ 227 w 1984"/>
                <a:gd name="T37" fmla="*/ 1888 h 1984"/>
                <a:gd name="T38" fmla="*/ 157 w 1984"/>
                <a:gd name="T39" fmla="*/ 1920 h 1984"/>
                <a:gd name="T40" fmla="*/ 64 w 1984"/>
                <a:gd name="T41" fmla="*/ 1827 h 1984"/>
                <a:gd name="T42" fmla="*/ 96 w 1984"/>
                <a:gd name="T43" fmla="*/ 1757 h 1984"/>
                <a:gd name="T44" fmla="*/ 387 w 1984"/>
                <a:gd name="T45" fmla="*/ 1507 h 1984"/>
                <a:gd name="T46" fmla="*/ 477 w 1984"/>
                <a:gd name="T47" fmla="*/ 1597 h 1984"/>
                <a:gd name="T48" fmla="*/ 227 w 1984"/>
                <a:gd name="T49" fmla="*/ 1888 h 1984"/>
                <a:gd name="T50" fmla="*/ 768 w 1984"/>
                <a:gd name="T51" fmla="*/ 1632 h 1984"/>
                <a:gd name="T52" fmla="*/ 352 w 1984"/>
                <a:gd name="T53" fmla="*/ 1216 h 1984"/>
                <a:gd name="T54" fmla="*/ 768 w 1984"/>
                <a:gd name="T55" fmla="*/ 800 h 1984"/>
                <a:gd name="T56" fmla="*/ 1184 w 1984"/>
                <a:gd name="T57" fmla="*/ 1216 h 1984"/>
                <a:gd name="T58" fmla="*/ 768 w 1984"/>
                <a:gd name="T59" fmla="*/ 1632 h 1984"/>
                <a:gd name="T60" fmla="*/ 1208 w 1984"/>
                <a:gd name="T61" fmla="*/ 1408 h 1984"/>
                <a:gd name="T62" fmla="*/ 1248 w 1984"/>
                <a:gd name="T63" fmla="*/ 1216 h 1984"/>
                <a:gd name="T64" fmla="*/ 768 w 1984"/>
                <a:gd name="T65" fmla="*/ 736 h 1984"/>
                <a:gd name="T66" fmla="*/ 352 w 1984"/>
                <a:gd name="T67" fmla="*/ 978 h 1984"/>
                <a:gd name="T68" fmla="*/ 352 w 1984"/>
                <a:gd name="T69" fmla="*/ 320 h 1984"/>
                <a:gd name="T70" fmla="*/ 1920 w 1984"/>
                <a:gd name="T71" fmla="*/ 320 h 1984"/>
                <a:gd name="T72" fmla="*/ 1920 w 1984"/>
                <a:gd name="T73" fmla="*/ 1408 h 1984"/>
                <a:gd name="T74" fmla="*/ 1208 w 1984"/>
                <a:gd name="T75" fmla="*/ 1408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4" h="1984">
                  <a:moveTo>
                    <a:pt x="1984" y="0"/>
                  </a:moveTo>
                  <a:cubicBezTo>
                    <a:pt x="288" y="0"/>
                    <a:pt x="288" y="0"/>
                    <a:pt x="288" y="0"/>
                  </a:cubicBezTo>
                  <a:cubicBezTo>
                    <a:pt x="288" y="1216"/>
                    <a:pt x="288" y="1216"/>
                    <a:pt x="288" y="1216"/>
                  </a:cubicBezTo>
                  <a:cubicBezTo>
                    <a:pt x="288" y="1303"/>
                    <a:pt x="311" y="1384"/>
                    <a:pt x="352" y="1454"/>
                  </a:cubicBezTo>
                  <a:cubicBezTo>
                    <a:pt x="55" y="1708"/>
                    <a:pt x="55" y="1708"/>
                    <a:pt x="55" y="1708"/>
                  </a:cubicBezTo>
                  <a:cubicBezTo>
                    <a:pt x="20" y="1738"/>
                    <a:pt x="0" y="1781"/>
                    <a:pt x="0" y="1827"/>
                  </a:cubicBezTo>
                  <a:cubicBezTo>
                    <a:pt x="0" y="1914"/>
                    <a:pt x="70" y="1984"/>
                    <a:pt x="157" y="1984"/>
                  </a:cubicBezTo>
                  <a:cubicBezTo>
                    <a:pt x="203" y="1984"/>
                    <a:pt x="246" y="1964"/>
                    <a:pt x="276" y="1929"/>
                  </a:cubicBezTo>
                  <a:cubicBezTo>
                    <a:pt x="530" y="1632"/>
                    <a:pt x="530" y="1632"/>
                    <a:pt x="530" y="1632"/>
                  </a:cubicBezTo>
                  <a:cubicBezTo>
                    <a:pt x="600" y="1673"/>
                    <a:pt x="681" y="1696"/>
                    <a:pt x="768" y="1696"/>
                  </a:cubicBezTo>
                  <a:cubicBezTo>
                    <a:pt x="939" y="1696"/>
                    <a:pt x="1088" y="1606"/>
                    <a:pt x="1173" y="1472"/>
                  </a:cubicBezTo>
                  <a:cubicBezTo>
                    <a:pt x="1984" y="1472"/>
                    <a:pt x="1984" y="1472"/>
                    <a:pt x="1984" y="1472"/>
                  </a:cubicBezTo>
                  <a:lnTo>
                    <a:pt x="1984" y="0"/>
                  </a:lnTo>
                  <a:close/>
                  <a:moveTo>
                    <a:pt x="1920" y="64"/>
                  </a:moveTo>
                  <a:cubicBezTo>
                    <a:pt x="1920" y="256"/>
                    <a:pt x="1920" y="256"/>
                    <a:pt x="1920" y="256"/>
                  </a:cubicBezTo>
                  <a:cubicBezTo>
                    <a:pt x="352" y="256"/>
                    <a:pt x="352" y="256"/>
                    <a:pt x="352" y="256"/>
                  </a:cubicBezTo>
                  <a:cubicBezTo>
                    <a:pt x="352" y="64"/>
                    <a:pt x="352" y="64"/>
                    <a:pt x="352" y="64"/>
                  </a:cubicBezTo>
                  <a:lnTo>
                    <a:pt x="1920" y="64"/>
                  </a:lnTo>
                  <a:close/>
                  <a:moveTo>
                    <a:pt x="227" y="1888"/>
                  </a:moveTo>
                  <a:cubicBezTo>
                    <a:pt x="210" y="1908"/>
                    <a:pt x="184" y="1920"/>
                    <a:pt x="157" y="1920"/>
                  </a:cubicBezTo>
                  <a:cubicBezTo>
                    <a:pt x="106" y="1920"/>
                    <a:pt x="64" y="1878"/>
                    <a:pt x="64" y="1827"/>
                  </a:cubicBezTo>
                  <a:cubicBezTo>
                    <a:pt x="64" y="1800"/>
                    <a:pt x="76" y="1774"/>
                    <a:pt x="96" y="1757"/>
                  </a:cubicBezTo>
                  <a:cubicBezTo>
                    <a:pt x="387" y="1507"/>
                    <a:pt x="387" y="1507"/>
                    <a:pt x="387" y="1507"/>
                  </a:cubicBezTo>
                  <a:cubicBezTo>
                    <a:pt x="413" y="1541"/>
                    <a:pt x="443" y="1571"/>
                    <a:pt x="477" y="1597"/>
                  </a:cubicBezTo>
                  <a:lnTo>
                    <a:pt x="227" y="1888"/>
                  </a:lnTo>
                  <a:close/>
                  <a:moveTo>
                    <a:pt x="768" y="1632"/>
                  </a:moveTo>
                  <a:cubicBezTo>
                    <a:pt x="539" y="1632"/>
                    <a:pt x="352" y="1445"/>
                    <a:pt x="352" y="1216"/>
                  </a:cubicBezTo>
                  <a:cubicBezTo>
                    <a:pt x="352" y="987"/>
                    <a:pt x="539" y="800"/>
                    <a:pt x="768" y="800"/>
                  </a:cubicBezTo>
                  <a:cubicBezTo>
                    <a:pt x="997" y="800"/>
                    <a:pt x="1184" y="987"/>
                    <a:pt x="1184" y="1216"/>
                  </a:cubicBezTo>
                  <a:cubicBezTo>
                    <a:pt x="1184" y="1445"/>
                    <a:pt x="997" y="1632"/>
                    <a:pt x="768" y="1632"/>
                  </a:cubicBezTo>
                  <a:close/>
                  <a:moveTo>
                    <a:pt x="1208" y="1408"/>
                  </a:moveTo>
                  <a:cubicBezTo>
                    <a:pt x="1233" y="1349"/>
                    <a:pt x="1248" y="1284"/>
                    <a:pt x="1248" y="1216"/>
                  </a:cubicBezTo>
                  <a:cubicBezTo>
                    <a:pt x="1248" y="951"/>
                    <a:pt x="1033" y="736"/>
                    <a:pt x="768" y="736"/>
                  </a:cubicBezTo>
                  <a:cubicBezTo>
                    <a:pt x="590" y="736"/>
                    <a:pt x="435" y="833"/>
                    <a:pt x="352" y="978"/>
                  </a:cubicBezTo>
                  <a:cubicBezTo>
                    <a:pt x="352" y="320"/>
                    <a:pt x="352" y="320"/>
                    <a:pt x="352" y="320"/>
                  </a:cubicBezTo>
                  <a:cubicBezTo>
                    <a:pt x="1920" y="320"/>
                    <a:pt x="1920" y="320"/>
                    <a:pt x="1920" y="320"/>
                  </a:cubicBezTo>
                  <a:cubicBezTo>
                    <a:pt x="1920" y="1408"/>
                    <a:pt x="1920" y="1408"/>
                    <a:pt x="1920" y="1408"/>
                  </a:cubicBezTo>
                  <a:lnTo>
                    <a:pt x="1208" y="14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Rectangle 96">
              <a:extLst>
                <a:ext uri="{FF2B5EF4-FFF2-40B4-BE49-F238E27FC236}">
                  <a16:creationId xmlns:a16="http://schemas.microsoft.com/office/drawing/2014/main" id="{8739173E-A115-44A1-8066-A3F2E47E5384}"/>
                </a:ext>
              </a:extLst>
            </p:cNvPr>
            <p:cNvSpPr>
              <a:spLocks noChangeArrowheads="1"/>
            </p:cNvSpPr>
            <p:nvPr/>
          </p:nvSpPr>
          <p:spPr bwMode="auto">
            <a:xfrm>
              <a:off x="12417425"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Rectangle 97">
              <a:extLst>
                <a:ext uri="{FF2B5EF4-FFF2-40B4-BE49-F238E27FC236}">
                  <a16:creationId xmlns:a16="http://schemas.microsoft.com/office/drawing/2014/main" id="{7AD897B3-B442-4DE5-96AD-3FEBA11CDAF8}"/>
                </a:ext>
              </a:extLst>
            </p:cNvPr>
            <p:cNvSpPr>
              <a:spLocks noChangeArrowheads="1"/>
            </p:cNvSpPr>
            <p:nvPr/>
          </p:nvSpPr>
          <p:spPr bwMode="auto">
            <a:xfrm>
              <a:off x="12898438"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Rectangle 98">
              <a:extLst>
                <a:ext uri="{FF2B5EF4-FFF2-40B4-BE49-F238E27FC236}">
                  <a16:creationId xmlns:a16="http://schemas.microsoft.com/office/drawing/2014/main" id="{3BCAC345-117A-493A-B307-CC6966B78596}"/>
                </a:ext>
              </a:extLst>
            </p:cNvPr>
            <p:cNvSpPr>
              <a:spLocks noChangeArrowheads="1"/>
            </p:cNvSpPr>
            <p:nvPr/>
          </p:nvSpPr>
          <p:spPr bwMode="auto">
            <a:xfrm>
              <a:off x="13379450"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99">
              <a:extLst>
                <a:ext uri="{FF2B5EF4-FFF2-40B4-BE49-F238E27FC236}">
                  <a16:creationId xmlns:a16="http://schemas.microsoft.com/office/drawing/2014/main" id="{525A0D2F-AB30-432E-8A4C-057F256D2087}"/>
                </a:ext>
              </a:extLst>
            </p:cNvPr>
            <p:cNvSpPr>
              <a:spLocks noEditPoints="1"/>
            </p:cNvSpPr>
            <p:nvPr/>
          </p:nvSpPr>
          <p:spPr bwMode="auto">
            <a:xfrm>
              <a:off x="15901988" y="4410076"/>
              <a:ext cx="1924050" cy="1443038"/>
            </a:xfrm>
            <a:custGeom>
              <a:avLst/>
              <a:gdLst>
                <a:gd name="T0" fmla="*/ 0 w 1212"/>
                <a:gd name="T1" fmla="*/ 909 h 909"/>
                <a:gd name="T2" fmla="*/ 1212 w 1212"/>
                <a:gd name="T3" fmla="*/ 909 h 909"/>
                <a:gd name="T4" fmla="*/ 1212 w 1212"/>
                <a:gd name="T5" fmla="*/ 0 h 909"/>
                <a:gd name="T6" fmla="*/ 0 w 1212"/>
                <a:gd name="T7" fmla="*/ 0 h 909"/>
                <a:gd name="T8" fmla="*/ 0 w 1212"/>
                <a:gd name="T9" fmla="*/ 909 h 909"/>
                <a:gd name="T10" fmla="*/ 455 w 1212"/>
                <a:gd name="T11" fmla="*/ 152 h 909"/>
                <a:gd name="T12" fmla="*/ 757 w 1212"/>
                <a:gd name="T13" fmla="*/ 152 h 909"/>
                <a:gd name="T14" fmla="*/ 757 w 1212"/>
                <a:gd name="T15" fmla="*/ 303 h 909"/>
                <a:gd name="T16" fmla="*/ 455 w 1212"/>
                <a:gd name="T17" fmla="*/ 303 h 909"/>
                <a:gd name="T18" fmla="*/ 455 w 1212"/>
                <a:gd name="T19" fmla="*/ 152 h 909"/>
                <a:gd name="T20" fmla="*/ 152 w 1212"/>
                <a:gd name="T21" fmla="*/ 152 h 909"/>
                <a:gd name="T22" fmla="*/ 303 w 1212"/>
                <a:gd name="T23" fmla="*/ 152 h 909"/>
                <a:gd name="T24" fmla="*/ 303 w 1212"/>
                <a:gd name="T25" fmla="*/ 455 h 909"/>
                <a:gd name="T26" fmla="*/ 909 w 1212"/>
                <a:gd name="T27" fmla="*/ 455 h 909"/>
                <a:gd name="T28" fmla="*/ 909 w 1212"/>
                <a:gd name="T29" fmla="*/ 152 h 909"/>
                <a:gd name="T30" fmla="*/ 1060 w 1212"/>
                <a:gd name="T31" fmla="*/ 152 h 909"/>
                <a:gd name="T32" fmla="*/ 1060 w 1212"/>
                <a:gd name="T33" fmla="*/ 757 h 909"/>
                <a:gd name="T34" fmla="*/ 152 w 1212"/>
                <a:gd name="T35" fmla="*/ 757 h 909"/>
                <a:gd name="T36" fmla="*/ 152 w 1212"/>
                <a:gd name="T37" fmla="*/ 15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2" h="909">
                  <a:moveTo>
                    <a:pt x="0" y="909"/>
                  </a:moveTo>
                  <a:lnTo>
                    <a:pt x="1212" y="909"/>
                  </a:lnTo>
                  <a:lnTo>
                    <a:pt x="1212" y="0"/>
                  </a:lnTo>
                  <a:lnTo>
                    <a:pt x="0" y="0"/>
                  </a:lnTo>
                  <a:lnTo>
                    <a:pt x="0" y="909"/>
                  </a:lnTo>
                  <a:close/>
                  <a:moveTo>
                    <a:pt x="455" y="152"/>
                  </a:moveTo>
                  <a:lnTo>
                    <a:pt x="757" y="152"/>
                  </a:lnTo>
                  <a:lnTo>
                    <a:pt x="757" y="303"/>
                  </a:lnTo>
                  <a:lnTo>
                    <a:pt x="455" y="303"/>
                  </a:lnTo>
                  <a:lnTo>
                    <a:pt x="455" y="152"/>
                  </a:lnTo>
                  <a:close/>
                  <a:moveTo>
                    <a:pt x="152" y="152"/>
                  </a:moveTo>
                  <a:lnTo>
                    <a:pt x="303" y="152"/>
                  </a:lnTo>
                  <a:lnTo>
                    <a:pt x="303" y="455"/>
                  </a:lnTo>
                  <a:lnTo>
                    <a:pt x="909" y="455"/>
                  </a:lnTo>
                  <a:lnTo>
                    <a:pt x="909" y="152"/>
                  </a:lnTo>
                  <a:lnTo>
                    <a:pt x="1060" y="152"/>
                  </a:lnTo>
                  <a:lnTo>
                    <a:pt x="1060" y="757"/>
                  </a:lnTo>
                  <a:lnTo>
                    <a:pt x="152" y="757"/>
                  </a:lnTo>
                  <a:lnTo>
                    <a:pt x="152"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100">
              <a:extLst>
                <a:ext uri="{FF2B5EF4-FFF2-40B4-BE49-F238E27FC236}">
                  <a16:creationId xmlns:a16="http://schemas.microsoft.com/office/drawing/2014/main" id="{2640EA0C-CDB4-4277-825E-3979398F8D72}"/>
                </a:ext>
              </a:extLst>
            </p:cNvPr>
            <p:cNvSpPr>
              <a:spLocks noEditPoints="1"/>
            </p:cNvSpPr>
            <p:nvPr/>
          </p:nvSpPr>
          <p:spPr bwMode="auto">
            <a:xfrm>
              <a:off x="15901988" y="2727326"/>
              <a:ext cx="1924050" cy="1443038"/>
            </a:xfrm>
            <a:custGeom>
              <a:avLst/>
              <a:gdLst>
                <a:gd name="T0" fmla="*/ 0 w 1212"/>
                <a:gd name="T1" fmla="*/ 909 h 909"/>
                <a:gd name="T2" fmla="*/ 1212 w 1212"/>
                <a:gd name="T3" fmla="*/ 909 h 909"/>
                <a:gd name="T4" fmla="*/ 1212 w 1212"/>
                <a:gd name="T5" fmla="*/ 0 h 909"/>
                <a:gd name="T6" fmla="*/ 0 w 1212"/>
                <a:gd name="T7" fmla="*/ 0 h 909"/>
                <a:gd name="T8" fmla="*/ 0 w 1212"/>
                <a:gd name="T9" fmla="*/ 909 h 909"/>
                <a:gd name="T10" fmla="*/ 455 w 1212"/>
                <a:gd name="T11" fmla="*/ 152 h 909"/>
                <a:gd name="T12" fmla="*/ 757 w 1212"/>
                <a:gd name="T13" fmla="*/ 152 h 909"/>
                <a:gd name="T14" fmla="*/ 757 w 1212"/>
                <a:gd name="T15" fmla="*/ 303 h 909"/>
                <a:gd name="T16" fmla="*/ 455 w 1212"/>
                <a:gd name="T17" fmla="*/ 303 h 909"/>
                <a:gd name="T18" fmla="*/ 455 w 1212"/>
                <a:gd name="T19" fmla="*/ 152 h 909"/>
                <a:gd name="T20" fmla="*/ 152 w 1212"/>
                <a:gd name="T21" fmla="*/ 152 h 909"/>
                <a:gd name="T22" fmla="*/ 303 w 1212"/>
                <a:gd name="T23" fmla="*/ 152 h 909"/>
                <a:gd name="T24" fmla="*/ 303 w 1212"/>
                <a:gd name="T25" fmla="*/ 454 h 909"/>
                <a:gd name="T26" fmla="*/ 909 w 1212"/>
                <a:gd name="T27" fmla="*/ 454 h 909"/>
                <a:gd name="T28" fmla="*/ 909 w 1212"/>
                <a:gd name="T29" fmla="*/ 152 h 909"/>
                <a:gd name="T30" fmla="*/ 1060 w 1212"/>
                <a:gd name="T31" fmla="*/ 152 h 909"/>
                <a:gd name="T32" fmla="*/ 1060 w 1212"/>
                <a:gd name="T33" fmla="*/ 757 h 909"/>
                <a:gd name="T34" fmla="*/ 152 w 1212"/>
                <a:gd name="T35" fmla="*/ 757 h 909"/>
                <a:gd name="T36" fmla="*/ 152 w 1212"/>
                <a:gd name="T37" fmla="*/ 15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2" h="909">
                  <a:moveTo>
                    <a:pt x="0" y="909"/>
                  </a:moveTo>
                  <a:lnTo>
                    <a:pt x="1212" y="909"/>
                  </a:lnTo>
                  <a:lnTo>
                    <a:pt x="1212" y="0"/>
                  </a:lnTo>
                  <a:lnTo>
                    <a:pt x="0" y="0"/>
                  </a:lnTo>
                  <a:lnTo>
                    <a:pt x="0" y="909"/>
                  </a:lnTo>
                  <a:close/>
                  <a:moveTo>
                    <a:pt x="455" y="152"/>
                  </a:moveTo>
                  <a:lnTo>
                    <a:pt x="757" y="152"/>
                  </a:lnTo>
                  <a:lnTo>
                    <a:pt x="757" y="303"/>
                  </a:lnTo>
                  <a:lnTo>
                    <a:pt x="455" y="303"/>
                  </a:lnTo>
                  <a:lnTo>
                    <a:pt x="455" y="152"/>
                  </a:lnTo>
                  <a:close/>
                  <a:moveTo>
                    <a:pt x="152" y="152"/>
                  </a:moveTo>
                  <a:lnTo>
                    <a:pt x="303" y="152"/>
                  </a:lnTo>
                  <a:lnTo>
                    <a:pt x="303" y="454"/>
                  </a:lnTo>
                  <a:lnTo>
                    <a:pt x="909" y="454"/>
                  </a:lnTo>
                  <a:lnTo>
                    <a:pt x="909" y="152"/>
                  </a:lnTo>
                  <a:lnTo>
                    <a:pt x="1060" y="152"/>
                  </a:lnTo>
                  <a:lnTo>
                    <a:pt x="1060" y="757"/>
                  </a:lnTo>
                  <a:lnTo>
                    <a:pt x="152" y="757"/>
                  </a:lnTo>
                  <a:lnTo>
                    <a:pt x="152"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101">
              <a:extLst>
                <a:ext uri="{FF2B5EF4-FFF2-40B4-BE49-F238E27FC236}">
                  <a16:creationId xmlns:a16="http://schemas.microsoft.com/office/drawing/2014/main" id="{F7D273B1-1FE8-4ED9-8A40-51E8648E34CE}"/>
                </a:ext>
              </a:extLst>
            </p:cNvPr>
            <p:cNvSpPr>
              <a:spLocks/>
            </p:cNvSpPr>
            <p:nvPr/>
          </p:nvSpPr>
          <p:spPr bwMode="auto">
            <a:xfrm>
              <a:off x="12898438" y="5372101"/>
              <a:ext cx="841375" cy="841375"/>
            </a:xfrm>
            <a:custGeom>
              <a:avLst/>
              <a:gdLst>
                <a:gd name="T0" fmla="*/ 64 w 224"/>
                <a:gd name="T1" fmla="*/ 0 h 224"/>
                <a:gd name="T2" fmla="*/ 0 w 224"/>
                <a:gd name="T3" fmla="*/ 0 h 224"/>
                <a:gd name="T4" fmla="*/ 224 w 224"/>
                <a:gd name="T5" fmla="*/ 224 h 224"/>
                <a:gd name="T6" fmla="*/ 224 w 224"/>
                <a:gd name="T7" fmla="*/ 160 h 224"/>
                <a:gd name="T8" fmla="*/ 64 w 224"/>
                <a:gd name="T9" fmla="*/ 0 h 224"/>
              </a:gdLst>
              <a:ahLst/>
              <a:cxnLst>
                <a:cxn ang="0">
                  <a:pos x="T0" y="T1"/>
                </a:cxn>
                <a:cxn ang="0">
                  <a:pos x="T2" y="T3"/>
                </a:cxn>
                <a:cxn ang="0">
                  <a:pos x="T4" y="T5"/>
                </a:cxn>
                <a:cxn ang="0">
                  <a:pos x="T6" y="T7"/>
                </a:cxn>
                <a:cxn ang="0">
                  <a:pos x="T8" y="T9"/>
                </a:cxn>
              </a:cxnLst>
              <a:rect l="0" t="0" r="r" b="b"/>
              <a:pathLst>
                <a:path w="224" h="224">
                  <a:moveTo>
                    <a:pt x="64" y="0"/>
                  </a:moveTo>
                  <a:cubicBezTo>
                    <a:pt x="0" y="0"/>
                    <a:pt x="0" y="0"/>
                    <a:pt x="0" y="0"/>
                  </a:cubicBezTo>
                  <a:cubicBezTo>
                    <a:pt x="0" y="123"/>
                    <a:pt x="101" y="224"/>
                    <a:pt x="224" y="224"/>
                  </a:cubicBezTo>
                  <a:cubicBezTo>
                    <a:pt x="224" y="160"/>
                    <a:pt x="224" y="160"/>
                    <a:pt x="224" y="160"/>
                  </a:cubicBezTo>
                  <a:cubicBezTo>
                    <a:pt x="136" y="160"/>
                    <a:pt x="64" y="88"/>
                    <a:pt x="6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Rectangle 102">
              <a:extLst>
                <a:ext uri="{FF2B5EF4-FFF2-40B4-BE49-F238E27FC236}">
                  <a16:creationId xmlns:a16="http://schemas.microsoft.com/office/drawing/2014/main" id="{7BC34A91-879A-45C0-908E-EC94ADFD3C1C}"/>
                </a:ext>
              </a:extLst>
            </p:cNvPr>
            <p:cNvSpPr>
              <a:spLocks noChangeArrowheads="1"/>
            </p:cNvSpPr>
            <p:nvPr/>
          </p:nvSpPr>
          <p:spPr bwMode="auto">
            <a:xfrm>
              <a:off x="17584738"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Rectangle 103">
              <a:extLst>
                <a:ext uri="{FF2B5EF4-FFF2-40B4-BE49-F238E27FC236}">
                  <a16:creationId xmlns:a16="http://schemas.microsoft.com/office/drawing/2014/main" id="{05CC1351-A77A-49A9-B24F-AE813C049ECB}"/>
                </a:ext>
              </a:extLst>
            </p:cNvPr>
            <p:cNvSpPr>
              <a:spLocks noChangeArrowheads="1"/>
            </p:cNvSpPr>
            <p:nvPr/>
          </p:nvSpPr>
          <p:spPr bwMode="auto">
            <a:xfrm>
              <a:off x="17103725"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Rectangle 104">
              <a:extLst>
                <a:ext uri="{FF2B5EF4-FFF2-40B4-BE49-F238E27FC236}">
                  <a16:creationId xmlns:a16="http://schemas.microsoft.com/office/drawing/2014/main" id="{701B27C2-93C1-4E17-A0D8-78C3A07D7E86}"/>
                </a:ext>
              </a:extLst>
            </p:cNvPr>
            <p:cNvSpPr>
              <a:spLocks noChangeArrowheads="1"/>
            </p:cNvSpPr>
            <p:nvPr/>
          </p:nvSpPr>
          <p:spPr bwMode="auto">
            <a:xfrm>
              <a:off x="16624300" y="2246313"/>
              <a:ext cx="239713"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105">
              <a:extLst>
                <a:ext uri="{FF2B5EF4-FFF2-40B4-BE49-F238E27FC236}">
                  <a16:creationId xmlns:a16="http://schemas.microsoft.com/office/drawing/2014/main" id="{45B18819-5DE1-46BE-B3C0-BBEFEC473E37}"/>
                </a:ext>
              </a:extLst>
            </p:cNvPr>
            <p:cNvSpPr>
              <a:spLocks noEditPoints="1"/>
            </p:cNvSpPr>
            <p:nvPr/>
          </p:nvSpPr>
          <p:spPr bwMode="auto">
            <a:xfrm>
              <a:off x="12417425" y="4049713"/>
              <a:ext cx="2643188" cy="2644775"/>
            </a:xfrm>
            <a:custGeom>
              <a:avLst/>
              <a:gdLst>
                <a:gd name="T0" fmla="*/ 352 w 704"/>
                <a:gd name="T1" fmla="*/ 0 h 704"/>
                <a:gd name="T2" fmla="*/ 0 w 704"/>
                <a:gd name="T3" fmla="*/ 352 h 704"/>
                <a:gd name="T4" fmla="*/ 352 w 704"/>
                <a:gd name="T5" fmla="*/ 704 h 704"/>
                <a:gd name="T6" fmla="*/ 704 w 704"/>
                <a:gd name="T7" fmla="*/ 352 h 704"/>
                <a:gd name="T8" fmla="*/ 352 w 704"/>
                <a:gd name="T9" fmla="*/ 0 h 704"/>
                <a:gd name="T10" fmla="*/ 352 w 704"/>
                <a:gd name="T11" fmla="*/ 640 h 704"/>
                <a:gd name="T12" fmla="*/ 64 w 704"/>
                <a:gd name="T13" fmla="*/ 352 h 704"/>
                <a:gd name="T14" fmla="*/ 352 w 704"/>
                <a:gd name="T15" fmla="*/ 64 h 704"/>
                <a:gd name="T16" fmla="*/ 640 w 704"/>
                <a:gd name="T17" fmla="*/ 352 h 704"/>
                <a:gd name="T18" fmla="*/ 352 w 704"/>
                <a:gd name="T19" fmla="*/ 64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4" h="704">
                  <a:moveTo>
                    <a:pt x="352" y="0"/>
                  </a:moveTo>
                  <a:cubicBezTo>
                    <a:pt x="158" y="0"/>
                    <a:pt x="0" y="158"/>
                    <a:pt x="0" y="352"/>
                  </a:cubicBezTo>
                  <a:cubicBezTo>
                    <a:pt x="0" y="546"/>
                    <a:pt x="158" y="704"/>
                    <a:pt x="352" y="704"/>
                  </a:cubicBezTo>
                  <a:cubicBezTo>
                    <a:pt x="546" y="704"/>
                    <a:pt x="704" y="546"/>
                    <a:pt x="704" y="352"/>
                  </a:cubicBezTo>
                  <a:cubicBezTo>
                    <a:pt x="704" y="158"/>
                    <a:pt x="546" y="0"/>
                    <a:pt x="352" y="0"/>
                  </a:cubicBezTo>
                  <a:close/>
                  <a:moveTo>
                    <a:pt x="352" y="640"/>
                  </a:moveTo>
                  <a:cubicBezTo>
                    <a:pt x="193" y="640"/>
                    <a:pt x="64" y="511"/>
                    <a:pt x="64" y="352"/>
                  </a:cubicBezTo>
                  <a:cubicBezTo>
                    <a:pt x="64" y="193"/>
                    <a:pt x="193" y="64"/>
                    <a:pt x="352" y="64"/>
                  </a:cubicBezTo>
                  <a:cubicBezTo>
                    <a:pt x="511" y="64"/>
                    <a:pt x="640" y="193"/>
                    <a:pt x="640" y="352"/>
                  </a:cubicBezTo>
                  <a:cubicBezTo>
                    <a:pt x="640" y="511"/>
                    <a:pt x="511" y="640"/>
                    <a:pt x="352" y="64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Rectangle 106">
              <a:extLst>
                <a:ext uri="{FF2B5EF4-FFF2-40B4-BE49-F238E27FC236}">
                  <a16:creationId xmlns:a16="http://schemas.microsoft.com/office/drawing/2014/main" id="{4A7D64C5-BA98-49C3-906F-7D2DACE4C0F2}"/>
                </a:ext>
              </a:extLst>
            </p:cNvPr>
            <p:cNvSpPr>
              <a:spLocks noChangeArrowheads="1"/>
            </p:cNvSpPr>
            <p:nvPr/>
          </p:nvSpPr>
          <p:spPr bwMode="auto">
            <a:xfrm>
              <a:off x="12417425" y="2246313"/>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Rectangle 107">
              <a:extLst>
                <a:ext uri="{FF2B5EF4-FFF2-40B4-BE49-F238E27FC236}">
                  <a16:creationId xmlns:a16="http://schemas.microsoft.com/office/drawing/2014/main" id="{15D4C367-EF9C-4BC6-868B-7B8977109B25}"/>
                </a:ext>
              </a:extLst>
            </p:cNvPr>
            <p:cNvSpPr>
              <a:spLocks noChangeArrowheads="1"/>
            </p:cNvSpPr>
            <p:nvPr/>
          </p:nvSpPr>
          <p:spPr bwMode="auto">
            <a:xfrm>
              <a:off x="12417425" y="2727326"/>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Rectangle 108">
              <a:extLst>
                <a:ext uri="{FF2B5EF4-FFF2-40B4-BE49-F238E27FC236}">
                  <a16:creationId xmlns:a16="http://schemas.microsoft.com/office/drawing/2014/main" id="{9F7AD069-A5C1-4C00-843D-85B31B8D1101}"/>
                </a:ext>
              </a:extLst>
            </p:cNvPr>
            <p:cNvSpPr>
              <a:spLocks noChangeArrowheads="1"/>
            </p:cNvSpPr>
            <p:nvPr/>
          </p:nvSpPr>
          <p:spPr bwMode="auto">
            <a:xfrm>
              <a:off x="13858875" y="2246313"/>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Rectangle 109">
              <a:extLst>
                <a:ext uri="{FF2B5EF4-FFF2-40B4-BE49-F238E27FC236}">
                  <a16:creationId xmlns:a16="http://schemas.microsoft.com/office/drawing/2014/main" id="{1900BA3E-8EAD-4805-9178-62963BB915DC}"/>
                </a:ext>
              </a:extLst>
            </p:cNvPr>
            <p:cNvSpPr>
              <a:spLocks noChangeArrowheads="1"/>
            </p:cNvSpPr>
            <p:nvPr/>
          </p:nvSpPr>
          <p:spPr bwMode="auto">
            <a:xfrm>
              <a:off x="13858875" y="2727326"/>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 name="Picture Placeholder 2">
            <a:extLst>
              <a:ext uri="{FF2B5EF4-FFF2-40B4-BE49-F238E27FC236}">
                <a16:creationId xmlns:a16="http://schemas.microsoft.com/office/drawing/2014/main" id="{1D35BA80-32EC-4C0D-AFB0-A2CC6198C941}"/>
              </a:ext>
            </a:extLst>
          </p:cNvPr>
          <p:cNvSpPr>
            <a:spLocks noGrp="1"/>
          </p:cNvSpPr>
          <p:nvPr>
            <p:ph type="pic" sz="quarter" idx="113"/>
          </p:nvPr>
        </p:nvSpPr>
        <p:spPr/>
      </p:sp>
      <p:sp>
        <p:nvSpPr>
          <p:cNvPr id="5" name="Picture Placeholder 4">
            <a:extLst>
              <a:ext uri="{FF2B5EF4-FFF2-40B4-BE49-F238E27FC236}">
                <a16:creationId xmlns:a16="http://schemas.microsoft.com/office/drawing/2014/main" id="{1CE30F64-7B8D-4CFE-8ADC-D56901B9476E}"/>
              </a:ext>
            </a:extLst>
          </p:cNvPr>
          <p:cNvSpPr>
            <a:spLocks noGrp="1"/>
          </p:cNvSpPr>
          <p:nvPr>
            <p:ph type="pic" sz="quarter" idx="114"/>
          </p:nvPr>
        </p:nvSpPr>
        <p:spPr/>
      </p:sp>
      <p:sp>
        <p:nvSpPr>
          <p:cNvPr id="7" name="Picture Placeholder 6">
            <a:extLst>
              <a:ext uri="{FF2B5EF4-FFF2-40B4-BE49-F238E27FC236}">
                <a16:creationId xmlns:a16="http://schemas.microsoft.com/office/drawing/2014/main" id="{A0D6D26E-8EC1-432C-850D-9D9BABEE0AE3}"/>
              </a:ext>
            </a:extLst>
          </p:cNvPr>
          <p:cNvSpPr>
            <a:spLocks noGrp="1"/>
          </p:cNvSpPr>
          <p:nvPr>
            <p:ph type="pic" sz="quarter" idx="115"/>
          </p:nvPr>
        </p:nvSpPr>
        <p:spPr/>
      </p:sp>
    </p:spTree>
    <p:extLst>
      <p:ext uri="{BB962C8B-B14F-4D97-AF65-F5344CB8AC3E}">
        <p14:creationId xmlns:p14="http://schemas.microsoft.com/office/powerpoint/2010/main" val="3585339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Freeform 31"/>
          <p:cNvSpPr/>
          <p:nvPr/>
        </p:nvSpPr>
        <p:spPr bwMode="auto">
          <a:xfrm>
            <a:off x="0" y="3276600"/>
            <a:ext cx="6172800" cy="1866900"/>
          </a:xfrm>
          <a:custGeom>
            <a:avLst/>
            <a:gdLst>
              <a:gd name="connsiteX0" fmla="*/ 0 w 6172800"/>
              <a:gd name="connsiteY0" fmla="*/ 0 h 1866900"/>
              <a:gd name="connsiteX1" fmla="*/ 6172800 w 6172800"/>
              <a:gd name="connsiteY1" fmla="*/ 0 h 1866900"/>
              <a:gd name="connsiteX2" fmla="*/ 6172800 w 6172800"/>
              <a:gd name="connsiteY2" fmla="*/ 1866900 h 1866900"/>
              <a:gd name="connsiteX3" fmla="*/ 0 w 6172800"/>
              <a:gd name="connsiteY3" fmla="*/ 1866900 h 1866900"/>
            </a:gdLst>
            <a:ahLst/>
            <a:cxnLst>
              <a:cxn ang="0">
                <a:pos x="connsiteX0" y="connsiteY0"/>
              </a:cxn>
              <a:cxn ang="0">
                <a:pos x="connsiteX1" y="connsiteY1"/>
              </a:cxn>
              <a:cxn ang="0">
                <a:pos x="connsiteX2" y="connsiteY2"/>
              </a:cxn>
              <a:cxn ang="0">
                <a:pos x="connsiteX3" y="connsiteY3"/>
              </a:cxn>
            </a:cxnLst>
            <a:rect l="l" t="t" r="r" b="b"/>
            <a:pathLst>
              <a:path w="6172800" h="1866900">
                <a:moveTo>
                  <a:pt x="0" y="0"/>
                </a:moveTo>
                <a:lnTo>
                  <a:pt x="6172800" y="0"/>
                </a:lnTo>
                <a:lnTo>
                  <a:pt x="6172800" y="1866900"/>
                </a:lnTo>
                <a:lnTo>
                  <a:pt x="0" y="1866900"/>
                </a:lnTo>
                <a:close/>
              </a:path>
            </a:pathLst>
          </a:custGeom>
          <a:gradFill flip="none" rotWithShape="1">
            <a:gsLst>
              <a:gs pos="0">
                <a:schemeClr val="bg1"/>
              </a:gs>
              <a:gs pos="100000">
                <a:schemeClr val="bg1">
                  <a:lumMod val="95000"/>
                </a:schemeClr>
              </a:gs>
            </a:gsLst>
            <a:lin ang="13500000" scaled="1"/>
            <a:tileRect/>
          </a:gra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sp>
        <p:nvSpPr>
          <p:cNvPr id="6" name="Rectangle 5"/>
          <p:cNvSpPr/>
          <p:nvPr/>
        </p:nvSpPr>
        <p:spPr>
          <a:xfrm>
            <a:off x="321514" y="924024"/>
            <a:ext cx="3449540" cy="338554"/>
          </a:xfrm>
          <a:prstGeom prst="rect">
            <a:avLst/>
          </a:prstGeom>
        </p:spPr>
        <p:txBody>
          <a:bodyPr wrap="square" lIns="0" tIns="0" rIns="0" bIns="0" anchor="ctr">
            <a:spAutoFit/>
          </a:bodyPr>
          <a:lstStyle/>
          <a:p>
            <a:r>
              <a:rPr lang="en-US" sz="2200" b="1" dirty="0">
                <a:solidFill>
                  <a:schemeClr val="accent1"/>
                </a:solidFill>
              </a:rPr>
              <a:t>CORE COMPETENCE</a:t>
            </a:r>
          </a:p>
        </p:txBody>
      </p:sp>
      <p:sp>
        <p:nvSpPr>
          <p:cNvPr id="7" name="3">
            <a:extLst>
              <a:ext uri="{FF2B5EF4-FFF2-40B4-BE49-F238E27FC236}">
                <a16:creationId xmlns:a16="http://schemas.microsoft.com/office/drawing/2014/main" id="{D7AC1464-9E86-44A2-ABB9-20E60AEF7C6C}"/>
              </a:ext>
            </a:extLst>
          </p:cNvPr>
          <p:cNvSpPr txBox="1"/>
          <p:nvPr/>
        </p:nvSpPr>
        <p:spPr>
          <a:xfrm>
            <a:off x="321514" y="729461"/>
            <a:ext cx="3449539" cy="161583"/>
          </a:xfrm>
          <a:prstGeom prst="rect">
            <a:avLst/>
          </a:prstGeom>
          <a:noFill/>
        </p:spPr>
        <p:txBody>
          <a:bodyPr wrap="square" lIns="0" tIns="0" rIns="0" bIns="0" rtlCol="0" anchor="ctr">
            <a:spAutoFit/>
          </a:bodyPr>
          <a:lstStyle/>
          <a:p>
            <a:r>
              <a:rPr lang="en-US" sz="1050" dirty="0">
                <a:solidFill>
                  <a:schemeClr val="tx1">
                    <a:lumMod val="75000"/>
                    <a:lumOff val="25000"/>
                  </a:schemeClr>
                </a:solidFill>
              </a:rPr>
              <a:t>BUSINESS PRESENTATION TEMPLATE</a:t>
            </a:r>
          </a:p>
        </p:txBody>
      </p:sp>
      <p:grpSp>
        <p:nvGrpSpPr>
          <p:cNvPr id="8" name="Group 7"/>
          <p:cNvGrpSpPr/>
          <p:nvPr/>
        </p:nvGrpSpPr>
        <p:grpSpPr>
          <a:xfrm>
            <a:off x="321514" y="1375268"/>
            <a:ext cx="1016681" cy="39525"/>
            <a:chOff x="5454974" y="1391277"/>
            <a:chExt cx="945826" cy="39525"/>
          </a:xfrm>
        </p:grpSpPr>
        <p:sp>
          <p:nvSpPr>
            <p:cNvPr id="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43" name="TextBox 42"/>
          <p:cNvSpPr txBox="1"/>
          <p:nvPr/>
        </p:nvSpPr>
        <p:spPr>
          <a:xfrm>
            <a:off x="321514" y="1623810"/>
            <a:ext cx="3799073" cy="1128066"/>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It’s now that much easier and more effective to start your business, thanks to company! Our tool will guide you step by step to get your project done. Evaluate how successful your new business . It’s now that much easier and more effective to start your business, thanks to company!</a:t>
            </a:r>
          </a:p>
        </p:txBody>
      </p:sp>
      <p:grpSp>
        <p:nvGrpSpPr>
          <p:cNvPr id="3" name="Group 2">
            <a:extLst>
              <a:ext uri="{FF2B5EF4-FFF2-40B4-BE49-F238E27FC236}">
                <a16:creationId xmlns:a16="http://schemas.microsoft.com/office/drawing/2014/main" id="{A5010A7B-BE25-493F-8CE2-771E2CCB1008}"/>
              </a:ext>
            </a:extLst>
          </p:cNvPr>
          <p:cNvGrpSpPr/>
          <p:nvPr/>
        </p:nvGrpSpPr>
        <p:grpSpPr>
          <a:xfrm>
            <a:off x="457153" y="3564805"/>
            <a:ext cx="1065362" cy="1290490"/>
            <a:chOff x="169176" y="3583107"/>
            <a:chExt cx="1065362" cy="1290490"/>
          </a:xfrm>
        </p:grpSpPr>
        <p:grpSp>
          <p:nvGrpSpPr>
            <p:cNvPr id="31" name="Group 30">
              <a:extLst>
                <a:ext uri="{FF2B5EF4-FFF2-40B4-BE49-F238E27FC236}">
                  <a16:creationId xmlns:a16="http://schemas.microsoft.com/office/drawing/2014/main" id="{EFAAD4EB-CB22-41BF-A43B-ABE991EEAE80}"/>
                </a:ext>
              </a:extLst>
            </p:cNvPr>
            <p:cNvGrpSpPr/>
            <p:nvPr/>
          </p:nvGrpSpPr>
          <p:grpSpPr>
            <a:xfrm>
              <a:off x="198152" y="3583107"/>
              <a:ext cx="1007409" cy="1007409"/>
              <a:chOff x="4419962" y="4767072"/>
              <a:chExt cx="1103462" cy="1103462"/>
            </a:xfrm>
          </p:grpSpPr>
          <p:grpSp>
            <p:nvGrpSpPr>
              <p:cNvPr id="37" name="Group 36">
                <a:extLst>
                  <a:ext uri="{FF2B5EF4-FFF2-40B4-BE49-F238E27FC236}">
                    <a16:creationId xmlns:a16="http://schemas.microsoft.com/office/drawing/2014/main" id="{D2EC938E-5E4B-4064-9735-5A793285424A}"/>
                  </a:ext>
                </a:extLst>
              </p:cNvPr>
              <p:cNvGrpSpPr/>
              <p:nvPr/>
            </p:nvGrpSpPr>
            <p:grpSpPr>
              <a:xfrm>
                <a:off x="4419962" y="4767072"/>
                <a:ext cx="1103462" cy="1103462"/>
                <a:chOff x="4946650" y="377825"/>
                <a:chExt cx="4387854" cy="4387851"/>
              </a:xfrm>
              <a:solidFill>
                <a:schemeClr val="bg1">
                  <a:lumMod val="95000"/>
                </a:schemeClr>
              </a:solidFill>
            </p:grpSpPr>
            <p:sp>
              <p:nvSpPr>
                <p:cNvPr id="39" name="Freeform 230">
                  <a:extLst>
                    <a:ext uri="{FF2B5EF4-FFF2-40B4-BE49-F238E27FC236}">
                      <a16:creationId xmlns:a16="http://schemas.microsoft.com/office/drawing/2014/main" id="{5DF5E258-CF2E-4036-BA0C-BEFD851BE031}"/>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40" name="Freeform 231">
                  <a:extLst>
                    <a:ext uri="{FF2B5EF4-FFF2-40B4-BE49-F238E27FC236}">
                      <a16:creationId xmlns:a16="http://schemas.microsoft.com/office/drawing/2014/main" id="{6B64BAA2-1439-4AD6-939F-AD688C3F41FD}"/>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41" name="Freeform 232">
                  <a:extLst>
                    <a:ext uri="{FF2B5EF4-FFF2-40B4-BE49-F238E27FC236}">
                      <a16:creationId xmlns:a16="http://schemas.microsoft.com/office/drawing/2014/main" id="{621C570C-3C23-445B-8A78-2852BE97F6B5}"/>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45" name="Freeform 233">
                  <a:extLst>
                    <a:ext uri="{FF2B5EF4-FFF2-40B4-BE49-F238E27FC236}">
                      <a16:creationId xmlns:a16="http://schemas.microsoft.com/office/drawing/2014/main" id="{392EB305-6781-484A-B459-94696040E6AE}"/>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46" name="Freeform 234">
                  <a:extLst>
                    <a:ext uri="{FF2B5EF4-FFF2-40B4-BE49-F238E27FC236}">
                      <a16:creationId xmlns:a16="http://schemas.microsoft.com/office/drawing/2014/main" id="{D51CC36F-C9F3-42F2-A4B6-4AD150ACC297}"/>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47" name="Freeform 235">
                  <a:extLst>
                    <a:ext uri="{FF2B5EF4-FFF2-40B4-BE49-F238E27FC236}">
                      <a16:creationId xmlns:a16="http://schemas.microsoft.com/office/drawing/2014/main" id="{10122291-F061-480B-849F-073D6DD53991}"/>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48" name="Freeform 236">
                  <a:extLst>
                    <a:ext uri="{FF2B5EF4-FFF2-40B4-BE49-F238E27FC236}">
                      <a16:creationId xmlns:a16="http://schemas.microsoft.com/office/drawing/2014/main" id="{D9591253-7DC1-475D-9A00-FD9497018D7E}"/>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49" name="Freeform 237">
                  <a:extLst>
                    <a:ext uri="{FF2B5EF4-FFF2-40B4-BE49-F238E27FC236}">
                      <a16:creationId xmlns:a16="http://schemas.microsoft.com/office/drawing/2014/main" id="{08BC90BB-0D85-46DF-B6D8-269112F09639}"/>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50" name="Freeform 238">
                  <a:extLst>
                    <a:ext uri="{FF2B5EF4-FFF2-40B4-BE49-F238E27FC236}">
                      <a16:creationId xmlns:a16="http://schemas.microsoft.com/office/drawing/2014/main" id="{BF9BCC86-905E-4CFB-B7C2-95186B01BBD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51" name="Freeform 239">
                  <a:extLst>
                    <a:ext uri="{FF2B5EF4-FFF2-40B4-BE49-F238E27FC236}">
                      <a16:creationId xmlns:a16="http://schemas.microsoft.com/office/drawing/2014/main" id="{2AD68474-6EF8-468F-9DFA-2819045BB9CA}"/>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52" name="Freeform 240">
                  <a:extLst>
                    <a:ext uri="{FF2B5EF4-FFF2-40B4-BE49-F238E27FC236}">
                      <a16:creationId xmlns:a16="http://schemas.microsoft.com/office/drawing/2014/main" id="{6114BB24-360D-43A8-BF57-C6540764199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53" name="Freeform 241">
                  <a:extLst>
                    <a:ext uri="{FF2B5EF4-FFF2-40B4-BE49-F238E27FC236}">
                      <a16:creationId xmlns:a16="http://schemas.microsoft.com/office/drawing/2014/main" id="{8D975002-DCD6-414F-AA93-A12123547F2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54" name="Freeform 242">
                  <a:extLst>
                    <a:ext uri="{FF2B5EF4-FFF2-40B4-BE49-F238E27FC236}">
                      <a16:creationId xmlns:a16="http://schemas.microsoft.com/office/drawing/2014/main" id="{1618A756-ADD1-43B3-9211-9235917FE82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55" name="Freeform 243">
                  <a:extLst>
                    <a:ext uri="{FF2B5EF4-FFF2-40B4-BE49-F238E27FC236}">
                      <a16:creationId xmlns:a16="http://schemas.microsoft.com/office/drawing/2014/main" id="{CD4342C4-9864-4DE1-AABB-DDD3F914C048}"/>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56" name="Freeform 244">
                  <a:extLst>
                    <a:ext uri="{FF2B5EF4-FFF2-40B4-BE49-F238E27FC236}">
                      <a16:creationId xmlns:a16="http://schemas.microsoft.com/office/drawing/2014/main" id="{C5E9F245-5AF1-45AA-B53C-6AAADA3F1585}"/>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57" name="Freeform 245">
                  <a:extLst>
                    <a:ext uri="{FF2B5EF4-FFF2-40B4-BE49-F238E27FC236}">
                      <a16:creationId xmlns:a16="http://schemas.microsoft.com/office/drawing/2014/main" id="{5BB58541-1C67-4458-B7A3-6534A320182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58" name="Freeform 246">
                  <a:extLst>
                    <a:ext uri="{FF2B5EF4-FFF2-40B4-BE49-F238E27FC236}">
                      <a16:creationId xmlns:a16="http://schemas.microsoft.com/office/drawing/2014/main" id="{DCEAB88A-714E-4B74-98F8-163F37AD5931}"/>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59" name="Freeform 247">
                  <a:extLst>
                    <a:ext uri="{FF2B5EF4-FFF2-40B4-BE49-F238E27FC236}">
                      <a16:creationId xmlns:a16="http://schemas.microsoft.com/office/drawing/2014/main" id="{6DAE3544-CF24-4C74-830D-1C49365F940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60" name="Freeform 248">
                  <a:extLst>
                    <a:ext uri="{FF2B5EF4-FFF2-40B4-BE49-F238E27FC236}">
                      <a16:creationId xmlns:a16="http://schemas.microsoft.com/office/drawing/2014/main" id="{7C330D6F-ACE0-44EA-91DF-388CFD66798F}"/>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61" name="Freeform 249">
                  <a:extLst>
                    <a:ext uri="{FF2B5EF4-FFF2-40B4-BE49-F238E27FC236}">
                      <a16:creationId xmlns:a16="http://schemas.microsoft.com/office/drawing/2014/main" id="{08D56240-36C3-4482-BC33-B0D16DF11FC7}"/>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grpSp>
          <p:sp>
            <p:nvSpPr>
              <p:cNvPr id="38" name="Oval 37">
                <a:extLst>
                  <a:ext uri="{FF2B5EF4-FFF2-40B4-BE49-F238E27FC236}">
                    <a16:creationId xmlns:a16="http://schemas.microsoft.com/office/drawing/2014/main" id="{F4CCB63A-76DA-4D81-96CF-165C006EBE4A}"/>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62" name="Inhaltsplatzhalter 4">
              <a:extLst>
                <a:ext uri="{FF2B5EF4-FFF2-40B4-BE49-F238E27FC236}">
                  <a16:creationId xmlns:a16="http://schemas.microsoft.com/office/drawing/2014/main" id="{D009E408-0CA4-45D9-9078-61A64030F07D}"/>
                </a:ext>
              </a:extLst>
            </p:cNvPr>
            <p:cNvSpPr txBox="1">
              <a:spLocks/>
            </p:cNvSpPr>
            <p:nvPr/>
          </p:nvSpPr>
          <p:spPr>
            <a:xfrm>
              <a:off x="169176" y="4719709"/>
              <a:ext cx="1065362" cy="15388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00" b="1" dirty="0">
                  <a:solidFill>
                    <a:schemeClr val="tx1">
                      <a:lumMod val="75000"/>
                      <a:lumOff val="25000"/>
                    </a:schemeClr>
                  </a:solidFill>
                  <a:latin typeface="+mn-lt"/>
                </a:rPr>
                <a:t>Sample Text</a:t>
              </a:r>
              <a:endParaRPr lang="en-US" sz="1050" b="1" dirty="0">
                <a:solidFill>
                  <a:schemeClr val="tx1">
                    <a:lumMod val="75000"/>
                    <a:lumOff val="25000"/>
                  </a:schemeClr>
                </a:solidFill>
                <a:latin typeface="+mn-lt"/>
              </a:endParaRPr>
            </a:p>
          </p:txBody>
        </p:sp>
      </p:grpSp>
      <p:grpSp>
        <p:nvGrpSpPr>
          <p:cNvPr id="14" name="Group 13">
            <a:extLst>
              <a:ext uri="{FF2B5EF4-FFF2-40B4-BE49-F238E27FC236}">
                <a16:creationId xmlns:a16="http://schemas.microsoft.com/office/drawing/2014/main" id="{09362A2B-18C2-4A7B-BBC3-F3CAB26EF85F}"/>
              </a:ext>
            </a:extLst>
          </p:cNvPr>
          <p:cNvGrpSpPr/>
          <p:nvPr/>
        </p:nvGrpSpPr>
        <p:grpSpPr>
          <a:xfrm>
            <a:off x="4650286" y="3564805"/>
            <a:ext cx="1065362" cy="1290490"/>
            <a:chOff x="4931381" y="3583107"/>
            <a:chExt cx="1065362" cy="1290490"/>
          </a:xfrm>
        </p:grpSpPr>
        <p:grpSp>
          <p:nvGrpSpPr>
            <p:cNvPr id="64" name="Group 63">
              <a:extLst>
                <a:ext uri="{FF2B5EF4-FFF2-40B4-BE49-F238E27FC236}">
                  <a16:creationId xmlns:a16="http://schemas.microsoft.com/office/drawing/2014/main" id="{9A9EE55F-5893-4CB0-BAAE-7CB095A9186F}"/>
                </a:ext>
              </a:extLst>
            </p:cNvPr>
            <p:cNvGrpSpPr/>
            <p:nvPr/>
          </p:nvGrpSpPr>
          <p:grpSpPr>
            <a:xfrm>
              <a:off x="4960358" y="3583107"/>
              <a:ext cx="1007409" cy="1007409"/>
              <a:chOff x="4419962" y="4767072"/>
              <a:chExt cx="1103462" cy="1103462"/>
            </a:xfrm>
          </p:grpSpPr>
          <p:grpSp>
            <p:nvGrpSpPr>
              <p:cNvPr id="65" name="Group 64">
                <a:extLst>
                  <a:ext uri="{FF2B5EF4-FFF2-40B4-BE49-F238E27FC236}">
                    <a16:creationId xmlns:a16="http://schemas.microsoft.com/office/drawing/2014/main" id="{CE087F91-2FF2-43A7-8E10-B3E04D235E2C}"/>
                  </a:ext>
                </a:extLst>
              </p:cNvPr>
              <p:cNvGrpSpPr/>
              <p:nvPr/>
            </p:nvGrpSpPr>
            <p:grpSpPr>
              <a:xfrm>
                <a:off x="4419962" y="4767072"/>
                <a:ext cx="1103462" cy="1103462"/>
                <a:chOff x="4946650" y="377825"/>
                <a:chExt cx="4387854" cy="4387851"/>
              </a:xfrm>
              <a:solidFill>
                <a:schemeClr val="bg1">
                  <a:lumMod val="95000"/>
                </a:schemeClr>
              </a:solidFill>
            </p:grpSpPr>
            <p:sp>
              <p:nvSpPr>
                <p:cNvPr id="67" name="Freeform 230">
                  <a:extLst>
                    <a:ext uri="{FF2B5EF4-FFF2-40B4-BE49-F238E27FC236}">
                      <a16:creationId xmlns:a16="http://schemas.microsoft.com/office/drawing/2014/main" id="{EF156129-93DB-4680-896D-C900ACC152F3}"/>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6"/>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68" name="Freeform 231">
                  <a:extLst>
                    <a:ext uri="{FF2B5EF4-FFF2-40B4-BE49-F238E27FC236}">
                      <a16:creationId xmlns:a16="http://schemas.microsoft.com/office/drawing/2014/main" id="{169CB2B6-29FD-441C-82EC-E90611A5E57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6">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69" name="Freeform 232">
                  <a:extLst>
                    <a:ext uri="{FF2B5EF4-FFF2-40B4-BE49-F238E27FC236}">
                      <a16:creationId xmlns:a16="http://schemas.microsoft.com/office/drawing/2014/main" id="{2EE65183-96AE-4987-8491-CEA1761A8D94}"/>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6">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70" name="Freeform 233">
                  <a:extLst>
                    <a:ext uri="{FF2B5EF4-FFF2-40B4-BE49-F238E27FC236}">
                      <a16:creationId xmlns:a16="http://schemas.microsoft.com/office/drawing/2014/main" id="{74F61374-AFE1-439A-8C07-D0DA0EE6C5C9}"/>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6">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71" name="Freeform 234">
                  <a:extLst>
                    <a:ext uri="{FF2B5EF4-FFF2-40B4-BE49-F238E27FC236}">
                      <a16:creationId xmlns:a16="http://schemas.microsoft.com/office/drawing/2014/main" id="{146D062A-B2E5-456E-86F2-23802E22DA5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6">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72" name="Freeform 235">
                  <a:extLst>
                    <a:ext uri="{FF2B5EF4-FFF2-40B4-BE49-F238E27FC236}">
                      <a16:creationId xmlns:a16="http://schemas.microsoft.com/office/drawing/2014/main" id="{34AA2E70-21B6-4241-9698-0417AC9E0137}"/>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6">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73" name="Freeform 236">
                  <a:extLst>
                    <a:ext uri="{FF2B5EF4-FFF2-40B4-BE49-F238E27FC236}">
                      <a16:creationId xmlns:a16="http://schemas.microsoft.com/office/drawing/2014/main" id="{838E434E-2EA4-4261-9E1D-DB60120DDCB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rgbClr val="F1F1F1"/>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74" name="Freeform 237">
                  <a:extLst>
                    <a:ext uri="{FF2B5EF4-FFF2-40B4-BE49-F238E27FC236}">
                      <a16:creationId xmlns:a16="http://schemas.microsoft.com/office/drawing/2014/main" id="{DE1F4D68-1E16-467B-9170-4BC1C823F758}"/>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rgbClr val="F1F1F1"/>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75" name="Freeform 238">
                  <a:extLst>
                    <a:ext uri="{FF2B5EF4-FFF2-40B4-BE49-F238E27FC236}">
                      <a16:creationId xmlns:a16="http://schemas.microsoft.com/office/drawing/2014/main" id="{EB34B1FC-84DB-4EAD-9552-99E9779500D3}"/>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rgbClr val="F1F1F1"/>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76" name="Freeform 239">
                  <a:extLst>
                    <a:ext uri="{FF2B5EF4-FFF2-40B4-BE49-F238E27FC236}">
                      <a16:creationId xmlns:a16="http://schemas.microsoft.com/office/drawing/2014/main" id="{7119EEC6-0EE3-4752-B78C-977BF75271DF}"/>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77" name="Freeform 240">
                  <a:extLst>
                    <a:ext uri="{FF2B5EF4-FFF2-40B4-BE49-F238E27FC236}">
                      <a16:creationId xmlns:a16="http://schemas.microsoft.com/office/drawing/2014/main" id="{44A0A1B5-220A-43CE-A6B3-6C055E1B3589}"/>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78" name="Freeform 241">
                  <a:extLst>
                    <a:ext uri="{FF2B5EF4-FFF2-40B4-BE49-F238E27FC236}">
                      <a16:creationId xmlns:a16="http://schemas.microsoft.com/office/drawing/2014/main" id="{24B1FE5B-F969-4A81-BF4C-DA6E7DC1AA2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79" name="Freeform 242">
                  <a:extLst>
                    <a:ext uri="{FF2B5EF4-FFF2-40B4-BE49-F238E27FC236}">
                      <a16:creationId xmlns:a16="http://schemas.microsoft.com/office/drawing/2014/main" id="{15D5FEF1-53A3-4A2A-A4E2-B49D8E2F6133}"/>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80" name="Freeform 243">
                  <a:extLst>
                    <a:ext uri="{FF2B5EF4-FFF2-40B4-BE49-F238E27FC236}">
                      <a16:creationId xmlns:a16="http://schemas.microsoft.com/office/drawing/2014/main" id="{BF267E28-F32B-42E9-9BED-ECDCE1A5ACC5}"/>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81" name="Freeform 244">
                  <a:extLst>
                    <a:ext uri="{FF2B5EF4-FFF2-40B4-BE49-F238E27FC236}">
                      <a16:creationId xmlns:a16="http://schemas.microsoft.com/office/drawing/2014/main" id="{8DD65898-DF07-44AE-BCC1-532D649365C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82" name="Freeform 245">
                  <a:extLst>
                    <a:ext uri="{FF2B5EF4-FFF2-40B4-BE49-F238E27FC236}">
                      <a16:creationId xmlns:a16="http://schemas.microsoft.com/office/drawing/2014/main" id="{FAE9FD14-5D7C-434C-AFF1-BC437BD17BC3}"/>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83" name="Freeform 246">
                  <a:extLst>
                    <a:ext uri="{FF2B5EF4-FFF2-40B4-BE49-F238E27FC236}">
                      <a16:creationId xmlns:a16="http://schemas.microsoft.com/office/drawing/2014/main" id="{3402B765-50FA-40C0-8FC0-5C511AF979CB}"/>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84" name="Freeform 247">
                  <a:extLst>
                    <a:ext uri="{FF2B5EF4-FFF2-40B4-BE49-F238E27FC236}">
                      <a16:creationId xmlns:a16="http://schemas.microsoft.com/office/drawing/2014/main" id="{106CB09E-AE31-4E15-BA06-294573A873C8}"/>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85" name="Freeform 248">
                  <a:extLst>
                    <a:ext uri="{FF2B5EF4-FFF2-40B4-BE49-F238E27FC236}">
                      <a16:creationId xmlns:a16="http://schemas.microsoft.com/office/drawing/2014/main" id="{B10FF3AC-6C65-4B71-86E9-88EF336509F5}"/>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86" name="Freeform 249">
                  <a:extLst>
                    <a:ext uri="{FF2B5EF4-FFF2-40B4-BE49-F238E27FC236}">
                      <a16:creationId xmlns:a16="http://schemas.microsoft.com/office/drawing/2014/main" id="{A42CD819-BE05-4AC1-95F1-3C52555406CA}"/>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grpSp>
          <p:sp>
            <p:nvSpPr>
              <p:cNvPr id="66" name="Oval 65">
                <a:extLst>
                  <a:ext uri="{FF2B5EF4-FFF2-40B4-BE49-F238E27FC236}">
                    <a16:creationId xmlns:a16="http://schemas.microsoft.com/office/drawing/2014/main" id="{36A3497D-E1C1-4738-89DD-C4CCAC63E934}"/>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30%</a:t>
                </a:r>
              </a:p>
            </p:txBody>
          </p:sp>
        </p:grpSp>
        <p:sp>
          <p:nvSpPr>
            <p:cNvPr id="87" name="Inhaltsplatzhalter 4">
              <a:extLst>
                <a:ext uri="{FF2B5EF4-FFF2-40B4-BE49-F238E27FC236}">
                  <a16:creationId xmlns:a16="http://schemas.microsoft.com/office/drawing/2014/main" id="{ADE2AE43-7F2F-49B8-B2CF-1E68D4B56A06}"/>
                </a:ext>
              </a:extLst>
            </p:cNvPr>
            <p:cNvSpPr txBox="1">
              <a:spLocks/>
            </p:cNvSpPr>
            <p:nvPr/>
          </p:nvSpPr>
          <p:spPr>
            <a:xfrm>
              <a:off x="4931381" y="4719709"/>
              <a:ext cx="1065362" cy="15388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00" b="1" dirty="0">
                  <a:solidFill>
                    <a:schemeClr val="tx1">
                      <a:lumMod val="75000"/>
                      <a:lumOff val="25000"/>
                    </a:schemeClr>
                  </a:solidFill>
                  <a:latin typeface="+mn-lt"/>
                </a:rPr>
                <a:t>Sample Text</a:t>
              </a:r>
              <a:endParaRPr lang="en-US" sz="1050" b="1" dirty="0">
                <a:solidFill>
                  <a:schemeClr val="tx1">
                    <a:lumMod val="75000"/>
                    <a:lumOff val="25000"/>
                  </a:schemeClr>
                </a:solidFill>
                <a:latin typeface="+mn-lt"/>
              </a:endParaRPr>
            </a:p>
          </p:txBody>
        </p:sp>
      </p:grpSp>
      <p:grpSp>
        <p:nvGrpSpPr>
          <p:cNvPr id="5" name="Group 4">
            <a:extLst>
              <a:ext uri="{FF2B5EF4-FFF2-40B4-BE49-F238E27FC236}">
                <a16:creationId xmlns:a16="http://schemas.microsoft.com/office/drawing/2014/main" id="{B6598A49-F754-4CA1-B227-AAF21F1A84E5}"/>
              </a:ext>
            </a:extLst>
          </p:cNvPr>
          <p:cNvGrpSpPr/>
          <p:nvPr/>
        </p:nvGrpSpPr>
        <p:grpSpPr>
          <a:xfrm>
            <a:off x="3252575" y="3564805"/>
            <a:ext cx="1065362" cy="1290490"/>
            <a:chOff x="3343979" y="3583107"/>
            <a:chExt cx="1065362" cy="1290490"/>
          </a:xfrm>
        </p:grpSpPr>
        <p:grpSp>
          <p:nvGrpSpPr>
            <p:cNvPr id="89" name="Group 88">
              <a:extLst>
                <a:ext uri="{FF2B5EF4-FFF2-40B4-BE49-F238E27FC236}">
                  <a16:creationId xmlns:a16="http://schemas.microsoft.com/office/drawing/2014/main" id="{A1602D56-87E9-410D-B452-D30A3EA03E76}"/>
                </a:ext>
              </a:extLst>
            </p:cNvPr>
            <p:cNvGrpSpPr/>
            <p:nvPr/>
          </p:nvGrpSpPr>
          <p:grpSpPr>
            <a:xfrm>
              <a:off x="3372956" y="3583107"/>
              <a:ext cx="1007409" cy="1007409"/>
              <a:chOff x="4419962" y="4767072"/>
              <a:chExt cx="1103462" cy="1103462"/>
            </a:xfrm>
          </p:grpSpPr>
          <p:grpSp>
            <p:nvGrpSpPr>
              <p:cNvPr id="90" name="Group 89">
                <a:extLst>
                  <a:ext uri="{FF2B5EF4-FFF2-40B4-BE49-F238E27FC236}">
                    <a16:creationId xmlns:a16="http://schemas.microsoft.com/office/drawing/2014/main" id="{76F3DDA6-3CE0-4147-8B70-274B9F1AA16E}"/>
                  </a:ext>
                </a:extLst>
              </p:cNvPr>
              <p:cNvGrpSpPr/>
              <p:nvPr/>
            </p:nvGrpSpPr>
            <p:grpSpPr>
              <a:xfrm>
                <a:off x="4419962" y="4767072"/>
                <a:ext cx="1103462" cy="1103462"/>
                <a:chOff x="4946650" y="377825"/>
                <a:chExt cx="4387854" cy="4387851"/>
              </a:xfrm>
              <a:solidFill>
                <a:schemeClr val="bg1">
                  <a:lumMod val="95000"/>
                </a:schemeClr>
              </a:solidFill>
            </p:grpSpPr>
            <p:sp>
              <p:nvSpPr>
                <p:cNvPr id="92" name="Freeform 230">
                  <a:extLst>
                    <a:ext uri="{FF2B5EF4-FFF2-40B4-BE49-F238E27FC236}">
                      <a16:creationId xmlns:a16="http://schemas.microsoft.com/office/drawing/2014/main" id="{137F83D4-9BD1-4E20-BA51-BA295764BA7F}"/>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5"/>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93" name="Freeform 231">
                  <a:extLst>
                    <a:ext uri="{FF2B5EF4-FFF2-40B4-BE49-F238E27FC236}">
                      <a16:creationId xmlns:a16="http://schemas.microsoft.com/office/drawing/2014/main" id="{303FB646-2DFB-4904-A393-646429EC1CB2}"/>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5">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94" name="Freeform 232">
                  <a:extLst>
                    <a:ext uri="{FF2B5EF4-FFF2-40B4-BE49-F238E27FC236}">
                      <a16:creationId xmlns:a16="http://schemas.microsoft.com/office/drawing/2014/main" id="{C3B0508C-B435-4762-9BA2-4C8213C37D8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5">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95" name="Freeform 233">
                  <a:extLst>
                    <a:ext uri="{FF2B5EF4-FFF2-40B4-BE49-F238E27FC236}">
                      <a16:creationId xmlns:a16="http://schemas.microsoft.com/office/drawing/2014/main" id="{0E9577DF-E731-45EE-B1F3-546ADFCE5145}"/>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5">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96" name="Freeform 234">
                  <a:extLst>
                    <a:ext uri="{FF2B5EF4-FFF2-40B4-BE49-F238E27FC236}">
                      <a16:creationId xmlns:a16="http://schemas.microsoft.com/office/drawing/2014/main" id="{0F3AB42C-4DBD-4D9E-9906-4641BA4CE621}"/>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5">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97" name="Freeform 235">
                  <a:extLst>
                    <a:ext uri="{FF2B5EF4-FFF2-40B4-BE49-F238E27FC236}">
                      <a16:creationId xmlns:a16="http://schemas.microsoft.com/office/drawing/2014/main" id="{6193FD10-2B05-496B-9016-71958412948A}"/>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5">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98" name="Freeform 236">
                  <a:extLst>
                    <a:ext uri="{FF2B5EF4-FFF2-40B4-BE49-F238E27FC236}">
                      <a16:creationId xmlns:a16="http://schemas.microsoft.com/office/drawing/2014/main" id="{D848427B-FBF3-472D-8B76-33B9C7928CB6}"/>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5">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99" name="Freeform 237">
                  <a:extLst>
                    <a:ext uri="{FF2B5EF4-FFF2-40B4-BE49-F238E27FC236}">
                      <a16:creationId xmlns:a16="http://schemas.microsoft.com/office/drawing/2014/main" id="{93A8E479-F950-47A0-9727-9D1FF40792F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5">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00" name="Freeform 238">
                  <a:extLst>
                    <a:ext uri="{FF2B5EF4-FFF2-40B4-BE49-F238E27FC236}">
                      <a16:creationId xmlns:a16="http://schemas.microsoft.com/office/drawing/2014/main" id="{878FD18A-5C32-4BE3-88E4-B01887E4F0F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5">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01" name="Freeform 239">
                  <a:extLst>
                    <a:ext uri="{FF2B5EF4-FFF2-40B4-BE49-F238E27FC236}">
                      <a16:creationId xmlns:a16="http://schemas.microsoft.com/office/drawing/2014/main" id="{49874338-492B-495A-BDD3-6E42A17DFC39}"/>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5">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02" name="Freeform 240">
                  <a:extLst>
                    <a:ext uri="{FF2B5EF4-FFF2-40B4-BE49-F238E27FC236}">
                      <a16:creationId xmlns:a16="http://schemas.microsoft.com/office/drawing/2014/main" id="{F2941E21-6010-4FD1-A69B-DF5F2985038E}"/>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5">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03" name="Freeform 241">
                  <a:extLst>
                    <a:ext uri="{FF2B5EF4-FFF2-40B4-BE49-F238E27FC236}">
                      <a16:creationId xmlns:a16="http://schemas.microsoft.com/office/drawing/2014/main" id="{2BA3B93E-950A-4608-A2D1-0CEAAC6BF1A4}"/>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5">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04" name="Freeform 242">
                  <a:extLst>
                    <a:ext uri="{FF2B5EF4-FFF2-40B4-BE49-F238E27FC236}">
                      <a16:creationId xmlns:a16="http://schemas.microsoft.com/office/drawing/2014/main" id="{13299693-0E53-4947-8D69-DEB60D983EA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solidFill>
                  <a:schemeClr val="accent5">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05" name="Freeform 243">
                  <a:extLst>
                    <a:ext uri="{FF2B5EF4-FFF2-40B4-BE49-F238E27FC236}">
                      <a16:creationId xmlns:a16="http://schemas.microsoft.com/office/drawing/2014/main" id="{A0B153B6-6D7D-4AA8-92F3-8FD0E43A153B}"/>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06" name="Freeform 244">
                  <a:extLst>
                    <a:ext uri="{FF2B5EF4-FFF2-40B4-BE49-F238E27FC236}">
                      <a16:creationId xmlns:a16="http://schemas.microsoft.com/office/drawing/2014/main" id="{FD84F0CD-FBA5-4E33-934A-8D04535B2F35}"/>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07" name="Freeform 245">
                  <a:extLst>
                    <a:ext uri="{FF2B5EF4-FFF2-40B4-BE49-F238E27FC236}">
                      <a16:creationId xmlns:a16="http://schemas.microsoft.com/office/drawing/2014/main" id="{B5F63693-B10E-46C9-B0B4-EA3527D79C0A}"/>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08" name="Freeform 246">
                  <a:extLst>
                    <a:ext uri="{FF2B5EF4-FFF2-40B4-BE49-F238E27FC236}">
                      <a16:creationId xmlns:a16="http://schemas.microsoft.com/office/drawing/2014/main" id="{BA98E962-FFB8-43CE-989B-3E03481441B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09" name="Freeform 247">
                  <a:extLst>
                    <a:ext uri="{FF2B5EF4-FFF2-40B4-BE49-F238E27FC236}">
                      <a16:creationId xmlns:a16="http://schemas.microsoft.com/office/drawing/2014/main" id="{E0494806-4E45-4299-B6EC-F4FF7B49F73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10" name="Freeform 248">
                  <a:extLst>
                    <a:ext uri="{FF2B5EF4-FFF2-40B4-BE49-F238E27FC236}">
                      <a16:creationId xmlns:a16="http://schemas.microsoft.com/office/drawing/2014/main" id="{6F51D459-A7F4-472B-A521-A65421518236}"/>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11" name="Freeform 249">
                  <a:extLst>
                    <a:ext uri="{FF2B5EF4-FFF2-40B4-BE49-F238E27FC236}">
                      <a16:creationId xmlns:a16="http://schemas.microsoft.com/office/drawing/2014/main" id="{C4B6F685-90A2-439D-AB50-8F31702C521A}"/>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grpSp>
          <p:sp>
            <p:nvSpPr>
              <p:cNvPr id="91" name="Oval 90">
                <a:extLst>
                  <a:ext uri="{FF2B5EF4-FFF2-40B4-BE49-F238E27FC236}">
                    <a16:creationId xmlns:a16="http://schemas.microsoft.com/office/drawing/2014/main" id="{C1225EA9-3A93-4EAC-B09B-B0B94411CAD6}"/>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65%</a:t>
                </a:r>
              </a:p>
            </p:txBody>
          </p:sp>
        </p:grpSp>
        <p:sp>
          <p:nvSpPr>
            <p:cNvPr id="112" name="Inhaltsplatzhalter 4">
              <a:extLst>
                <a:ext uri="{FF2B5EF4-FFF2-40B4-BE49-F238E27FC236}">
                  <a16:creationId xmlns:a16="http://schemas.microsoft.com/office/drawing/2014/main" id="{39EA651D-B70E-466A-B584-0BF11741DB08}"/>
                </a:ext>
              </a:extLst>
            </p:cNvPr>
            <p:cNvSpPr txBox="1">
              <a:spLocks/>
            </p:cNvSpPr>
            <p:nvPr/>
          </p:nvSpPr>
          <p:spPr>
            <a:xfrm>
              <a:off x="3343979" y="4719709"/>
              <a:ext cx="1065362" cy="15388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00" b="1" dirty="0">
                  <a:solidFill>
                    <a:schemeClr val="tx1">
                      <a:lumMod val="75000"/>
                      <a:lumOff val="25000"/>
                    </a:schemeClr>
                  </a:solidFill>
                  <a:latin typeface="+mn-lt"/>
                </a:rPr>
                <a:t>Sample Text</a:t>
              </a:r>
              <a:endParaRPr lang="en-US" sz="1050" b="1" dirty="0">
                <a:solidFill>
                  <a:schemeClr val="tx1">
                    <a:lumMod val="75000"/>
                    <a:lumOff val="25000"/>
                  </a:schemeClr>
                </a:solidFill>
                <a:latin typeface="+mn-lt"/>
              </a:endParaRPr>
            </a:p>
          </p:txBody>
        </p:sp>
      </p:grpSp>
      <p:grpSp>
        <p:nvGrpSpPr>
          <p:cNvPr id="4" name="Group 3">
            <a:extLst>
              <a:ext uri="{FF2B5EF4-FFF2-40B4-BE49-F238E27FC236}">
                <a16:creationId xmlns:a16="http://schemas.microsoft.com/office/drawing/2014/main" id="{D9C605B4-4EC9-4D40-8C90-3CBA5B8B573D}"/>
              </a:ext>
            </a:extLst>
          </p:cNvPr>
          <p:cNvGrpSpPr/>
          <p:nvPr/>
        </p:nvGrpSpPr>
        <p:grpSpPr>
          <a:xfrm>
            <a:off x="1854864" y="3564805"/>
            <a:ext cx="1065362" cy="1290490"/>
            <a:chOff x="1756578" y="3583107"/>
            <a:chExt cx="1065362" cy="1290490"/>
          </a:xfrm>
        </p:grpSpPr>
        <p:grpSp>
          <p:nvGrpSpPr>
            <p:cNvPr id="114" name="Group 113">
              <a:extLst>
                <a:ext uri="{FF2B5EF4-FFF2-40B4-BE49-F238E27FC236}">
                  <a16:creationId xmlns:a16="http://schemas.microsoft.com/office/drawing/2014/main" id="{5A502011-C9DA-4A55-A6D0-EE1D0D26596D}"/>
                </a:ext>
              </a:extLst>
            </p:cNvPr>
            <p:cNvGrpSpPr/>
            <p:nvPr/>
          </p:nvGrpSpPr>
          <p:grpSpPr>
            <a:xfrm>
              <a:off x="1785554" y="3583107"/>
              <a:ext cx="1007409" cy="1007409"/>
              <a:chOff x="4419962" y="4767072"/>
              <a:chExt cx="1103462" cy="1103462"/>
            </a:xfrm>
          </p:grpSpPr>
          <p:grpSp>
            <p:nvGrpSpPr>
              <p:cNvPr id="115" name="Group 114">
                <a:extLst>
                  <a:ext uri="{FF2B5EF4-FFF2-40B4-BE49-F238E27FC236}">
                    <a16:creationId xmlns:a16="http://schemas.microsoft.com/office/drawing/2014/main" id="{565FCE31-77FA-4656-BD69-CC4877D7F584}"/>
                  </a:ext>
                </a:extLst>
              </p:cNvPr>
              <p:cNvGrpSpPr/>
              <p:nvPr/>
            </p:nvGrpSpPr>
            <p:grpSpPr>
              <a:xfrm>
                <a:off x="4419962" y="4767072"/>
                <a:ext cx="1103462" cy="1103462"/>
                <a:chOff x="4946650" y="377825"/>
                <a:chExt cx="4387854" cy="4387851"/>
              </a:xfrm>
              <a:solidFill>
                <a:schemeClr val="bg1">
                  <a:lumMod val="95000"/>
                </a:schemeClr>
              </a:solidFill>
            </p:grpSpPr>
            <p:sp>
              <p:nvSpPr>
                <p:cNvPr id="117" name="Freeform 230">
                  <a:extLst>
                    <a:ext uri="{FF2B5EF4-FFF2-40B4-BE49-F238E27FC236}">
                      <a16:creationId xmlns:a16="http://schemas.microsoft.com/office/drawing/2014/main" id="{DDEA2C00-D1A8-4D87-AADB-F98EB06F7CAB}"/>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118" name="Freeform 231">
                  <a:extLst>
                    <a:ext uri="{FF2B5EF4-FFF2-40B4-BE49-F238E27FC236}">
                      <a16:creationId xmlns:a16="http://schemas.microsoft.com/office/drawing/2014/main" id="{304C07D9-1101-466B-BA84-C36A668A884A}"/>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19" name="Freeform 232">
                  <a:extLst>
                    <a:ext uri="{FF2B5EF4-FFF2-40B4-BE49-F238E27FC236}">
                      <a16:creationId xmlns:a16="http://schemas.microsoft.com/office/drawing/2014/main" id="{302C3945-E366-4C26-B21D-06294C2D0DA7}"/>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20" name="Freeform 233">
                  <a:extLst>
                    <a:ext uri="{FF2B5EF4-FFF2-40B4-BE49-F238E27FC236}">
                      <a16:creationId xmlns:a16="http://schemas.microsoft.com/office/drawing/2014/main" id="{4D2B92FD-D0DF-4A3C-89FF-34DAB9F06CD4}"/>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21" name="Freeform 234">
                  <a:extLst>
                    <a:ext uri="{FF2B5EF4-FFF2-40B4-BE49-F238E27FC236}">
                      <a16:creationId xmlns:a16="http://schemas.microsoft.com/office/drawing/2014/main" id="{1E2688E9-99AD-4F8B-B570-8FD4B5BC062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22" name="Freeform 235">
                  <a:extLst>
                    <a:ext uri="{FF2B5EF4-FFF2-40B4-BE49-F238E27FC236}">
                      <a16:creationId xmlns:a16="http://schemas.microsoft.com/office/drawing/2014/main" id="{8C76F434-72D0-4078-943D-15640ADC979D}"/>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23" name="Freeform 236">
                  <a:extLst>
                    <a:ext uri="{FF2B5EF4-FFF2-40B4-BE49-F238E27FC236}">
                      <a16:creationId xmlns:a16="http://schemas.microsoft.com/office/drawing/2014/main" id="{31705C3A-5C54-49CD-9062-86C12683851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24" name="Freeform 237">
                  <a:extLst>
                    <a:ext uri="{FF2B5EF4-FFF2-40B4-BE49-F238E27FC236}">
                      <a16:creationId xmlns:a16="http://schemas.microsoft.com/office/drawing/2014/main" id="{F0B41165-0AD3-4369-B30D-EFC78310512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25" name="Freeform 238">
                  <a:extLst>
                    <a:ext uri="{FF2B5EF4-FFF2-40B4-BE49-F238E27FC236}">
                      <a16:creationId xmlns:a16="http://schemas.microsoft.com/office/drawing/2014/main" id="{F61D4840-08CA-4A5C-8FC1-78CFBC96F417}"/>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26" name="Freeform 239">
                  <a:extLst>
                    <a:ext uri="{FF2B5EF4-FFF2-40B4-BE49-F238E27FC236}">
                      <a16:creationId xmlns:a16="http://schemas.microsoft.com/office/drawing/2014/main" id="{C16A3751-FC1C-4E7B-86B7-A41BCE64D5A2}"/>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27" name="Freeform 240">
                  <a:extLst>
                    <a:ext uri="{FF2B5EF4-FFF2-40B4-BE49-F238E27FC236}">
                      <a16:creationId xmlns:a16="http://schemas.microsoft.com/office/drawing/2014/main" id="{46286D00-9415-4B66-A16D-C33AA2868AB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28" name="Freeform 241">
                  <a:extLst>
                    <a:ext uri="{FF2B5EF4-FFF2-40B4-BE49-F238E27FC236}">
                      <a16:creationId xmlns:a16="http://schemas.microsoft.com/office/drawing/2014/main" id="{B115B59A-7405-4C94-858E-8EDE7E7201E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29" name="Freeform 242">
                  <a:extLst>
                    <a:ext uri="{FF2B5EF4-FFF2-40B4-BE49-F238E27FC236}">
                      <a16:creationId xmlns:a16="http://schemas.microsoft.com/office/drawing/2014/main" id="{A67799E7-84F6-4AE7-9071-51F57FE6546C}"/>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30" name="Freeform 243">
                  <a:extLst>
                    <a:ext uri="{FF2B5EF4-FFF2-40B4-BE49-F238E27FC236}">
                      <a16:creationId xmlns:a16="http://schemas.microsoft.com/office/drawing/2014/main" id="{F3596ACD-96E7-4817-930B-040A9D0737E4}"/>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31" name="Freeform 244">
                  <a:extLst>
                    <a:ext uri="{FF2B5EF4-FFF2-40B4-BE49-F238E27FC236}">
                      <a16:creationId xmlns:a16="http://schemas.microsoft.com/office/drawing/2014/main" id="{8E0BFDDE-F0B2-49CA-932D-11DF3108670A}"/>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32" name="Freeform 245">
                  <a:extLst>
                    <a:ext uri="{FF2B5EF4-FFF2-40B4-BE49-F238E27FC236}">
                      <a16:creationId xmlns:a16="http://schemas.microsoft.com/office/drawing/2014/main" id="{F34AC74F-4E77-4BB0-8A82-C5B0B32E609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33" name="Freeform 246">
                  <a:extLst>
                    <a:ext uri="{FF2B5EF4-FFF2-40B4-BE49-F238E27FC236}">
                      <a16:creationId xmlns:a16="http://schemas.microsoft.com/office/drawing/2014/main" id="{D19C5019-904B-4FB1-A727-5C01E9CF164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34" name="Freeform 247">
                  <a:extLst>
                    <a:ext uri="{FF2B5EF4-FFF2-40B4-BE49-F238E27FC236}">
                      <a16:creationId xmlns:a16="http://schemas.microsoft.com/office/drawing/2014/main" id="{0610A051-9B56-427A-9CF4-128D5E7276A6}"/>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35" name="Freeform 248">
                  <a:extLst>
                    <a:ext uri="{FF2B5EF4-FFF2-40B4-BE49-F238E27FC236}">
                      <a16:creationId xmlns:a16="http://schemas.microsoft.com/office/drawing/2014/main" id="{66F2D42E-F910-4DC6-B51C-FCDED0C74435}"/>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sp>
              <p:nvSpPr>
                <p:cNvPr id="136" name="Freeform 249">
                  <a:extLst>
                    <a:ext uri="{FF2B5EF4-FFF2-40B4-BE49-F238E27FC236}">
                      <a16:creationId xmlns:a16="http://schemas.microsoft.com/office/drawing/2014/main" id="{C0CAA758-8A17-4123-8CEC-D9126FB55727}"/>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a:p>
              </p:txBody>
            </p:sp>
          </p:grpSp>
          <p:sp>
            <p:nvSpPr>
              <p:cNvPr id="116" name="Oval 115">
                <a:extLst>
                  <a:ext uri="{FF2B5EF4-FFF2-40B4-BE49-F238E27FC236}">
                    <a16:creationId xmlns:a16="http://schemas.microsoft.com/office/drawing/2014/main" id="{21BB931C-11A5-4030-9CB3-0B0FBA60D238}"/>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sp>
          <p:nvSpPr>
            <p:cNvPr id="137" name="Inhaltsplatzhalter 4">
              <a:extLst>
                <a:ext uri="{FF2B5EF4-FFF2-40B4-BE49-F238E27FC236}">
                  <a16:creationId xmlns:a16="http://schemas.microsoft.com/office/drawing/2014/main" id="{BB5CB53B-BB41-47D6-A5EA-9ECAADC84955}"/>
                </a:ext>
              </a:extLst>
            </p:cNvPr>
            <p:cNvSpPr txBox="1">
              <a:spLocks/>
            </p:cNvSpPr>
            <p:nvPr/>
          </p:nvSpPr>
          <p:spPr>
            <a:xfrm>
              <a:off x="1756578" y="4719709"/>
              <a:ext cx="1065362" cy="15388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00" b="1" dirty="0">
                  <a:solidFill>
                    <a:schemeClr val="tx1">
                      <a:lumMod val="75000"/>
                      <a:lumOff val="25000"/>
                    </a:schemeClr>
                  </a:solidFill>
                  <a:latin typeface="+mn-lt"/>
                </a:rPr>
                <a:t>Sample Text</a:t>
              </a:r>
              <a:endParaRPr lang="en-US" sz="1050" b="1" dirty="0">
                <a:solidFill>
                  <a:schemeClr val="tx1">
                    <a:lumMod val="75000"/>
                    <a:lumOff val="25000"/>
                  </a:schemeClr>
                </a:solidFill>
                <a:latin typeface="+mn-lt"/>
              </a:endParaRPr>
            </a:p>
          </p:txBody>
        </p:sp>
      </p:grpSp>
      <p:sp>
        <p:nvSpPr>
          <p:cNvPr id="15" name="Picture Placeholder 14">
            <a:extLst>
              <a:ext uri="{FF2B5EF4-FFF2-40B4-BE49-F238E27FC236}">
                <a16:creationId xmlns:a16="http://schemas.microsoft.com/office/drawing/2014/main" id="{21B2A702-A7F4-4CDA-989F-A7A379ECCAFE}"/>
              </a:ext>
            </a:extLst>
          </p:cNvPr>
          <p:cNvSpPr>
            <a:spLocks noGrp="1"/>
          </p:cNvSpPr>
          <p:nvPr>
            <p:ph type="pic" sz="quarter" idx="112"/>
          </p:nvPr>
        </p:nvSpPr>
        <p:spPr/>
      </p:sp>
      <p:sp>
        <p:nvSpPr>
          <p:cNvPr id="17" name="Picture Placeholder 16">
            <a:extLst>
              <a:ext uri="{FF2B5EF4-FFF2-40B4-BE49-F238E27FC236}">
                <a16:creationId xmlns:a16="http://schemas.microsoft.com/office/drawing/2014/main" id="{7EDD1133-CC97-4D08-BC71-E4B954978FA6}"/>
              </a:ext>
            </a:extLst>
          </p:cNvPr>
          <p:cNvSpPr>
            <a:spLocks noGrp="1"/>
          </p:cNvSpPr>
          <p:nvPr>
            <p:ph type="pic" sz="quarter" idx="113"/>
          </p:nvPr>
        </p:nvSpPr>
        <p:spPr/>
      </p:sp>
    </p:spTree>
    <p:extLst>
      <p:ext uri="{BB962C8B-B14F-4D97-AF65-F5344CB8AC3E}">
        <p14:creationId xmlns:p14="http://schemas.microsoft.com/office/powerpoint/2010/main" val="9476036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 Placeholder 29"/>
          <p:cNvSpPr>
            <a:spLocks noGrp="1"/>
          </p:cNvSpPr>
          <p:nvPr>
            <p:ph type="body" sz="half" idx="2"/>
          </p:nvPr>
        </p:nvSpPr>
        <p:spPr>
          <a:xfrm>
            <a:off x="387819" y="730530"/>
            <a:ext cx="8368363" cy="173255"/>
          </a:xfrm>
        </p:spPr>
        <p:txBody>
          <a:bodyPr/>
          <a:lstStyle/>
          <a:p>
            <a:r>
              <a:rPr lang="en-US" dirty="0"/>
              <a:t>Enter your subhead line here</a:t>
            </a:r>
          </a:p>
        </p:txBody>
      </p:sp>
      <p:sp>
        <p:nvSpPr>
          <p:cNvPr id="29" name="Title 28"/>
          <p:cNvSpPr>
            <a:spLocks noGrp="1"/>
          </p:cNvSpPr>
          <p:nvPr>
            <p:ph type="title"/>
          </p:nvPr>
        </p:nvSpPr>
        <p:spPr>
          <a:xfrm>
            <a:off x="387819" y="282611"/>
            <a:ext cx="8368363" cy="409459"/>
          </a:xfrm>
        </p:spPr>
        <p:txBody>
          <a:bodyPr/>
          <a:lstStyle/>
          <a:p>
            <a:r>
              <a:rPr lang="en-US" dirty="0"/>
              <a:t>Company process</a:t>
            </a:r>
          </a:p>
        </p:txBody>
      </p:sp>
      <p:sp>
        <p:nvSpPr>
          <p:cNvPr id="11" name="Rectangle 10"/>
          <p:cNvSpPr/>
          <p:nvPr/>
        </p:nvSpPr>
        <p:spPr bwMode="auto">
          <a:xfrm>
            <a:off x="2751525" y="1259840"/>
            <a:ext cx="1822330" cy="218771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4" name="Rectangle 13"/>
          <p:cNvSpPr/>
          <p:nvPr/>
        </p:nvSpPr>
        <p:spPr bwMode="auto">
          <a:xfrm>
            <a:off x="7321670" y="1259840"/>
            <a:ext cx="1822330" cy="218771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7" name="TextBox 16"/>
          <p:cNvSpPr txBox="1"/>
          <p:nvPr/>
        </p:nvSpPr>
        <p:spPr>
          <a:xfrm>
            <a:off x="394717" y="3744725"/>
            <a:ext cx="4074459" cy="986937"/>
          </a:xfrm>
          <a:prstGeom prst="rect">
            <a:avLst/>
          </a:prstGeom>
          <a:noFill/>
        </p:spPr>
        <p:txBody>
          <a:bodyPr wrap="square" lIns="0" tIns="0" rIns="0" bIns="0" rtlCol="0" anchor="t">
            <a:spAutoFit/>
          </a:bodyPr>
          <a:lstStyle/>
          <a:p>
            <a:pPr>
              <a:lnSpc>
                <a:spcPct val="150000"/>
              </a:lnSpc>
            </a:pPr>
            <a:r>
              <a:rPr lang="en-US" sz="1100" dirty="0">
                <a:solidFill>
                  <a:schemeClr val="tx1">
                    <a:lumMod val="75000"/>
                    <a:lumOff val="25000"/>
                  </a:schemeClr>
                </a:solidFill>
              </a:rPr>
              <a:t>It’s now that much easier and more effective to start your business, thanks to company! Our tool will guide you step by step to get your project done. Evaluate how successful your new business.</a:t>
            </a:r>
          </a:p>
        </p:txBody>
      </p:sp>
      <p:sp>
        <p:nvSpPr>
          <p:cNvPr id="18" name="Freeform 17"/>
          <p:cNvSpPr/>
          <p:nvPr/>
        </p:nvSpPr>
        <p:spPr bwMode="auto">
          <a:xfrm>
            <a:off x="5059690" y="3754828"/>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9" name="TextBox 18"/>
          <p:cNvSpPr txBox="1"/>
          <p:nvPr/>
        </p:nvSpPr>
        <p:spPr>
          <a:xfrm>
            <a:off x="5443640" y="3773323"/>
            <a:ext cx="3305643"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cxnSp>
        <p:nvCxnSpPr>
          <p:cNvPr id="20" name="Straight Connector 19"/>
          <p:cNvCxnSpPr/>
          <p:nvPr/>
        </p:nvCxnSpPr>
        <p:spPr>
          <a:xfrm>
            <a:off x="5391074" y="3865656"/>
            <a:ext cx="204216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1" name="Freeform 20"/>
          <p:cNvSpPr/>
          <p:nvPr/>
        </p:nvSpPr>
        <p:spPr bwMode="auto">
          <a:xfrm>
            <a:off x="5059690" y="4127365"/>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2" name="TextBox 21"/>
          <p:cNvSpPr txBox="1"/>
          <p:nvPr/>
        </p:nvSpPr>
        <p:spPr>
          <a:xfrm>
            <a:off x="5443640" y="4145860"/>
            <a:ext cx="3305643"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cxnSp>
        <p:nvCxnSpPr>
          <p:cNvPr id="23" name="Straight Connector 22"/>
          <p:cNvCxnSpPr/>
          <p:nvPr/>
        </p:nvCxnSpPr>
        <p:spPr>
          <a:xfrm>
            <a:off x="5391074" y="4238193"/>
            <a:ext cx="204216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4" name="Freeform 23"/>
          <p:cNvSpPr/>
          <p:nvPr/>
        </p:nvSpPr>
        <p:spPr bwMode="auto">
          <a:xfrm>
            <a:off x="5059690" y="4499902"/>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5" name="TextBox 24"/>
          <p:cNvSpPr txBox="1"/>
          <p:nvPr/>
        </p:nvSpPr>
        <p:spPr>
          <a:xfrm>
            <a:off x="5443640" y="4518397"/>
            <a:ext cx="3305643"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cxnSp>
        <p:nvCxnSpPr>
          <p:cNvPr id="26" name="Straight Connector 25"/>
          <p:cNvCxnSpPr/>
          <p:nvPr/>
        </p:nvCxnSpPr>
        <p:spPr>
          <a:xfrm>
            <a:off x="5391074" y="4610730"/>
            <a:ext cx="204216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3453543" y="1719807"/>
            <a:ext cx="418294" cy="419462"/>
            <a:chOff x="2570163" y="4646613"/>
            <a:chExt cx="568325" cy="569912"/>
          </a:xfrm>
          <a:solidFill>
            <a:schemeClr val="bg2"/>
          </a:solidFill>
        </p:grpSpPr>
        <p:sp>
          <p:nvSpPr>
            <p:cNvPr id="37" name="Freeform 36"/>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8" name="Freeform 37"/>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9" name="Freeform 38"/>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0" name="Freeform 39"/>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1" name="Freeform 40"/>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2" name="Freeform 41"/>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3" name="Freeform 42"/>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4" name="Freeform 43"/>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5" name="Freeform 44"/>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6" name="Freeform 45"/>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7" name="Freeform 46"/>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8" name="Freeform 47"/>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9" name="Freeform 48"/>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0" name="Freeform 49"/>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1" name="Freeform 50"/>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2" name="Freeform 51"/>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53" name="Rectangle 52"/>
          <p:cNvSpPr/>
          <p:nvPr/>
        </p:nvSpPr>
        <p:spPr>
          <a:xfrm>
            <a:off x="2874869" y="2248920"/>
            <a:ext cx="1575643" cy="738664"/>
          </a:xfrm>
          <a:prstGeom prst="rect">
            <a:avLst/>
          </a:prstGeom>
        </p:spPr>
        <p:txBody>
          <a:bodyPr wrap="square" lIns="0" tIns="0" rIns="0" bIns="0" anchor="ctr">
            <a:spAutoFit/>
          </a:bodyPr>
          <a:lstStyle/>
          <a:p>
            <a:pPr algn="ctr">
              <a:lnSpc>
                <a:spcPct val="150000"/>
              </a:lnSpc>
            </a:pPr>
            <a:r>
              <a:rPr lang="en-US" sz="1200" b="1" dirty="0">
                <a:solidFill>
                  <a:schemeClr val="bg1"/>
                </a:solidFill>
              </a:rPr>
              <a:t>Description here</a:t>
            </a:r>
            <a:endParaRPr lang="ar-SA" sz="1200" b="1" dirty="0">
              <a:solidFill>
                <a:schemeClr val="bg1"/>
              </a:solidFill>
            </a:endParaRPr>
          </a:p>
          <a:p>
            <a:pPr algn="ctr">
              <a:lnSpc>
                <a:spcPct val="150000"/>
              </a:lnSpc>
            </a:pPr>
            <a:r>
              <a:rPr lang="en-US" sz="1000" dirty="0">
                <a:solidFill>
                  <a:schemeClr val="bg1"/>
                </a:solidFill>
                <a:latin typeface="Roboto (Body)"/>
              </a:rPr>
              <a:t>This is a sample text. You simply add your own text</a:t>
            </a:r>
          </a:p>
        </p:txBody>
      </p:sp>
      <p:grpSp>
        <p:nvGrpSpPr>
          <p:cNvPr id="78" name="Group 77"/>
          <p:cNvGrpSpPr/>
          <p:nvPr/>
        </p:nvGrpSpPr>
        <p:grpSpPr>
          <a:xfrm>
            <a:off x="8023688" y="1726940"/>
            <a:ext cx="418294" cy="419462"/>
            <a:chOff x="2570163" y="4646613"/>
            <a:chExt cx="568325" cy="569912"/>
          </a:xfrm>
          <a:solidFill>
            <a:schemeClr val="bg2"/>
          </a:solidFill>
        </p:grpSpPr>
        <p:sp>
          <p:nvSpPr>
            <p:cNvPr id="80" name="Freeform 79"/>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1" name="Freeform 80"/>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2" name="Freeform 81"/>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3" name="Freeform 82"/>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4" name="Freeform 83"/>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5" name="Freeform 84"/>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6" name="Freeform 85"/>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7" name="Freeform 86"/>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8" name="Freeform 87"/>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9" name="Freeform 88"/>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0" name="Freeform 89"/>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1" name="Freeform 90"/>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2" name="Freeform 91"/>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3" name="Freeform 92"/>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4" name="Freeform 93"/>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5" name="Freeform 94"/>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79" name="Rectangle 78"/>
          <p:cNvSpPr/>
          <p:nvPr/>
        </p:nvSpPr>
        <p:spPr>
          <a:xfrm>
            <a:off x="7445014" y="2270319"/>
            <a:ext cx="1575643" cy="710131"/>
          </a:xfrm>
          <a:prstGeom prst="rect">
            <a:avLst/>
          </a:prstGeom>
        </p:spPr>
        <p:txBody>
          <a:bodyPr wrap="square" lIns="0" tIns="0" rIns="0" bIns="0" anchor="ctr">
            <a:spAutoFit/>
          </a:bodyPr>
          <a:lstStyle/>
          <a:p>
            <a:pPr algn="ctr">
              <a:lnSpc>
                <a:spcPct val="150000"/>
              </a:lnSpc>
            </a:pPr>
            <a:r>
              <a:rPr lang="en-US" sz="1200" b="1" dirty="0">
                <a:solidFill>
                  <a:schemeClr val="bg1"/>
                </a:solidFill>
              </a:rPr>
              <a:t>Description here</a:t>
            </a:r>
            <a:endParaRPr lang="ar-SA" sz="1200" b="1" dirty="0">
              <a:solidFill>
                <a:schemeClr val="bg1"/>
              </a:solidFill>
            </a:endParaRPr>
          </a:p>
          <a:p>
            <a:pPr algn="ctr">
              <a:lnSpc>
                <a:spcPct val="150000"/>
              </a:lnSpc>
            </a:pPr>
            <a:r>
              <a:rPr lang="en-US" sz="1000" dirty="0">
                <a:solidFill>
                  <a:schemeClr val="bg1"/>
                </a:solidFill>
                <a:latin typeface="Roboto (Body)"/>
              </a:rPr>
              <a:t>This is a sample text. You simply add your own text</a:t>
            </a:r>
          </a:p>
        </p:txBody>
      </p:sp>
      <p:sp>
        <p:nvSpPr>
          <p:cNvPr id="3" name="Picture Placeholder 2">
            <a:extLst>
              <a:ext uri="{FF2B5EF4-FFF2-40B4-BE49-F238E27FC236}">
                <a16:creationId xmlns:a16="http://schemas.microsoft.com/office/drawing/2014/main" id="{9CB20B64-E670-4D04-A8F5-A8A0849260A7}"/>
              </a:ext>
            </a:extLst>
          </p:cNvPr>
          <p:cNvSpPr>
            <a:spLocks noGrp="1"/>
          </p:cNvSpPr>
          <p:nvPr>
            <p:ph type="pic" sz="quarter" idx="115"/>
          </p:nvPr>
        </p:nvSpPr>
        <p:spPr/>
      </p:sp>
      <p:sp>
        <p:nvSpPr>
          <p:cNvPr id="5" name="Picture Placeholder 4">
            <a:extLst>
              <a:ext uri="{FF2B5EF4-FFF2-40B4-BE49-F238E27FC236}">
                <a16:creationId xmlns:a16="http://schemas.microsoft.com/office/drawing/2014/main" id="{B75E3E35-1622-4D8B-BD11-2EB66E87A980}"/>
              </a:ext>
            </a:extLst>
          </p:cNvPr>
          <p:cNvSpPr>
            <a:spLocks noGrp="1"/>
          </p:cNvSpPr>
          <p:nvPr>
            <p:ph type="pic" sz="quarter" idx="116"/>
          </p:nvPr>
        </p:nvSpPr>
        <p:spPr/>
      </p:sp>
    </p:spTree>
    <p:extLst>
      <p:ext uri="{BB962C8B-B14F-4D97-AF65-F5344CB8AC3E}">
        <p14:creationId xmlns:p14="http://schemas.microsoft.com/office/powerpoint/2010/main" val="23957595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bwMode="auto">
          <a:xfrm>
            <a:off x="0" y="0"/>
            <a:ext cx="1587500" cy="5143500"/>
          </a:xfrm>
          <a:prstGeom prst="rect">
            <a:avLst/>
          </a:prstGeom>
          <a:solidFill>
            <a:schemeClr val="bg1">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 name="Rounded Rectangle 2"/>
          <p:cNvSpPr/>
          <p:nvPr/>
        </p:nvSpPr>
        <p:spPr bwMode="auto">
          <a:xfrm>
            <a:off x="733521" y="640514"/>
            <a:ext cx="1683088" cy="1898869"/>
          </a:xfrm>
          <a:prstGeom prst="roundRect">
            <a:avLst>
              <a:gd name="adj" fmla="val 577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Rounded Rectangle 3"/>
          <p:cNvSpPr/>
          <p:nvPr/>
        </p:nvSpPr>
        <p:spPr bwMode="auto">
          <a:xfrm>
            <a:off x="2492133" y="640514"/>
            <a:ext cx="1683088" cy="1898869"/>
          </a:xfrm>
          <a:prstGeom prst="roundRect">
            <a:avLst>
              <a:gd name="adj" fmla="val 5770"/>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 name="Rounded Rectangle 4"/>
          <p:cNvSpPr/>
          <p:nvPr/>
        </p:nvSpPr>
        <p:spPr bwMode="auto">
          <a:xfrm>
            <a:off x="733521" y="2604117"/>
            <a:ext cx="1683088" cy="1898869"/>
          </a:xfrm>
          <a:prstGeom prst="roundRect">
            <a:avLst>
              <a:gd name="adj" fmla="val 5770"/>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 name="Rounded Rectangle 5"/>
          <p:cNvSpPr/>
          <p:nvPr/>
        </p:nvSpPr>
        <p:spPr bwMode="auto">
          <a:xfrm>
            <a:off x="2492133" y="2604117"/>
            <a:ext cx="1683088" cy="1898869"/>
          </a:xfrm>
          <a:prstGeom prst="roundRect">
            <a:avLst>
              <a:gd name="adj" fmla="val 5770"/>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 name="TextBox 7"/>
          <p:cNvSpPr txBox="1"/>
          <p:nvPr/>
        </p:nvSpPr>
        <p:spPr>
          <a:xfrm>
            <a:off x="5178276" y="2472845"/>
            <a:ext cx="3048246" cy="1589731"/>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It’s now that much easier and more effective to start your business, thanks to company! Our tool will guide you step by step to get your project done. </a:t>
            </a:r>
          </a:p>
          <a:p>
            <a:pPr>
              <a:lnSpc>
                <a:spcPct val="150000"/>
              </a:lnSpc>
            </a:pPr>
            <a:endParaRPr lang="en-US" sz="1000" dirty="0">
              <a:solidFill>
                <a:schemeClr val="tx1">
                  <a:lumMod val="75000"/>
                  <a:lumOff val="25000"/>
                </a:schemeClr>
              </a:solidFill>
            </a:endParaRPr>
          </a:p>
          <a:p>
            <a:pPr>
              <a:lnSpc>
                <a:spcPct val="150000"/>
              </a:lnSpc>
            </a:pPr>
            <a:r>
              <a:rPr lang="en-US" sz="1000" dirty="0">
                <a:solidFill>
                  <a:schemeClr val="tx1">
                    <a:lumMod val="75000"/>
                    <a:lumOff val="25000"/>
                  </a:schemeClr>
                </a:solidFill>
              </a:rPr>
              <a:t>Evaluate how successful your new business . It’s now that much easier and more effective to start your business, thanks to company!</a:t>
            </a:r>
          </a:p>
        </p:txBody>
      </p:sp>
      <p:sp>
        <p:nvSpPr>
          <p:cNvPr id="10" name="3">
            <a:extLst>
              <a:ext uri="{FF2B5EF4-FFF2-40B4-BE49-F238E27FC236}">
                <a16:creationId xmlns:a16="http://schemas.microsoft.com/office/drawing/2014/main" id="{D7AC1464-9E86-44A2-ABB9-20E60AEF7C6C}"/>
              </a:ext>
            </a:extLst>
          </p:cNvPr>
          <p:cNvSpPr txBox="1"/>
          <p:nvPr/>
        </p:nvSpPr>
        <p:spPr>
          <a:xfrm>
            <a:off x="5178274" y="1080925"/>
            <a:ext cx="3048246" cy="161583"/>
          </a:xfrm>
          <a:prstGeom prst="rect">
            <a:avLst/>
          </a:prstGeom>
          <a:noFill/>
        </p:spPr>
        <p:txBody>
          <a:bodyPr wrap="square" lIns="0" tIns="0" rIns="0" bIns="0" rtlCol="0" anchor="ctr">
            <a:spAutoFit/>
          </a:bodyPr>
          <a:lstStyle/>
          <a:p>
            <a:r>
              <a:rPr lang="en-US" sz="1050" dirty="0">
                <a:solidFill>
                  <a:schemeClr val="accent1"/>
                </a:solidFill>
              </a:rPr>
              <a:t>BUSINESS PRESENTATION TEMPLATE</a:t>
            </a:r>
          </a:p>
        </p:txBody>
      </p:sp>
      <p:grpSp>
        <p:nvGrpSpPr>
          <p:cNvPr id="11" name="Group 10"/>
          <p:cNvGrpSpPr/>
          <p:nvPr/>
        </p:nvGrpSpPr>
        <p:grpSpPr>
          <a:xfrm>
            <a:off x="5178275" y="2311593"/>
            <a:ext cx="945826" cy="39525"/>
            <a:chOff x="5454974" y="1391277"/>
            <a:chExt cx="945826" cy="39525"/>
          </a:xfrm>
        </p:grpSpPr>
        <p:sp>
          <p:nvSpPr>
            <p:cNvPr id="12"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4"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5"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6"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8" name="Rectangle 17"/>
          <p:cNvSpPr/>
          <p:nvPr/>
        </p:nvSpPr>
        <p:spPr>
          <a:xfrm>
            <a:off x="5178274" y="1384068"/>
            <a:ext cx="3432326" cy="738664"/>
          </a:xfrm>
          <a:prstGeom prst="rect">
            <a:avLst/>
          </a:prstGeom>
        </p:spPr>
        <p:txBody>
          <a:bodyPr wrap="square" lIns="0" tIns="0" rIns="0" bIns="0" anchor="ctr">
            <a:spAutoFit/>
          </a:bodyPr>
          <a:lstStyle/>
          <a:p>
            <a:r>
              <a:rPr lang="en-US" sz="2400" dirty="0">
                <a:solidFill>
                  <a:schemeClr val="tx1">
                    <a:lumMod val="75000"/>
                    <a:lumOff val="25000"/>
                  </a:schemeClr>
                </a:solidFill>
              </a:rPr>
              <a:t>Why We Are The Best </a:t>
            </a:r>
            <a:r>
              <a:rPr lang="en-US" sz="2400" b="1" dirty="0">
                <a:solidFill>
                  <a:schemeClr val="tx1">
                    <a:lumMod val="75000"/>
                    <a:lumOff val="25000"/>
                  </a:schemeClr>
                </a:solidFill>
              </a:rPr>
              <a:t>Business Company?</a:t>
            </a:r>
            <a:endParaRPr lang="ar-IQ" sz="2400" b="1" dirty="0">
              <a:solidFill>
                <a:schemeClr val="tx1">
                  <a:lumMod val="75000"/>
                  <a:lumOff val="25000"/>
                </a:schemeClr>
              </a:solidFill>
            </a:endParaRPr>
          </a:p>
        </p:txBody>
      </p:sp>
      <p:sp>
        <p:nvSpPr>
          <p:cNvPr id="153" name="Rectangle 152"/>
          <p:cNvSpPr/>
          <p:nvPr/>
        </p:nvSpPr>
        <p:spPr>
          <a:xfrm>
            <a:off x="895192" y="3522851"/>
            <a:ext cx="1359746" cy="669414"/>
          </a:xfrm>
          <a:prstGeom prst="rect">
            <a:avLst/>
          </a:prstGeom>
        </p:spPr>
        <p:txBody>
          <a:bodyPr wrap="square" lIns="0" tIns="0" rIns="0" bIns="0" anchor="ctr">
            <a:spAutoFit/>
          </a:bodyPr>
          <a:lstStyle/>
          <a:p>
            <a:pPr algn="ctr">
              <a:lnSpc>
                <a:spcPct val="150000"/>
              </a:lnSpc>
            </a:pPr>
            <a:r>
              <a:rPr lang="en-US" sz="1100" b="1" dirty="0">
                <a:solidFill>
                  <a:schemeClr val="bg1"/>
                </a:solidFill>
              </a:rPr>
              <a:t>Description here</a:t>
            </a:r>
            <a:endParaRPr lang="ar-SA" sz="1100" b="1" dirty="0">
              <a:solidFill>
                <a:schemeClr val="bg1"/>
              </a:solidFill>
            </a:endParaRPr>
          </a:p>
          <a:p>
            <a:pPr algn="ctr">
              <a:lnSpc>
                <a:spcPct val="150000"/>
              </a:lnSpc>
            </a:pPr>
            <a:r>
              <a:rPr lang="en-US" sz="900" dirty="0">
                <a:solidFill>
                  <a:schemeClr val="bg1"/>
                </a:solidFill>
                <a:latin typeface="Roboto (Body)"/>
              </a:rPr>
              <a:t>This is a sample text. You simply add your own .</a:t>
            </a:r>
          </a:p>
        </p:txBody>
      </p:sp>
      <p:sp>
        <p:nvSpPr>
          <p:cNvPr id="211" name="Rectangle 210"/>
          <p:cNvSpPr/>
          <p:nvPr/>
        </p:nvSpPr>
        <p:spPr>
          <a:xfrm>
            <a:off x="2653804" y="3522851"/>
            <a:ext cx="1359746" cy="669414"/>
          </a:xfrm>
          <a:prstGeom prst="rect">
            <a:avLst/>
          </a:prstGeom>
        </p:spPr>
        <p:txBody>
          <a:bodyPr wrap="square" lIns="0" tIns="0" rIns="0" bIns="0" anchor="ctr">
            <a:spAutoFit/>
          </a:bodyPr>
          <a:lstStyle/>
          <a:p>
            <a:pPr algn="ctr">
              <a:lnSpc>
                <a:spcPct val="150000"/>
              </a:lnSpc>
            </a:pPr>
            <a:r>
              <a:rPr lang="en-US" sz="1100" b="1" dirty="0">
                <a:solidFill>
                  <a:schemeClr val="bg1"/>
                </a:solidFill>
              </a:rPr>
              <a:t>Description here</a:t>
            </a:r>
            <a:endParaRPr lang="ar-SA" sz="1100" b="1" dirty="0">
              <a:solidFill>
                <a:schemeClr val="bg1"/>
              </a:solidFill>
            </a:endParaRPr>
          </a:p>
          <a:p>
            <a:pPr algn="ctr">
              <a:lnSpc>
                <a:spcPct val="150000"/>
              </a:lnSpc>
            </a:pPr>
            <a:r>
              <a:rPr lang="en-US" sz="900" dirty="0">
                <a:solidFill>
                  <a:schemeClr val="bg1"/>
                </a:solidFill>
                <a:latin typeface="Roboto (Body)"/>
              </a:rPr>
              <a:t>This is a sample text. You simply add your own .</a:t>
            </a:r>
          </a:p>
        </p:txBody>
      </p:sp>
      <p:grpSp>
        <p:nvGrpSpPr>
          <p:cNvPr id="264" name="Group 263"/>
          <p:cNvGrpSpPr/>
          <p:nvPr/>
        </p:nvGrpSpPr>
        <p:grpSpPr>
          <a:xfrm>
            <a:off x="3106409" y="2968952"/>
            <a:ext cx="454536" cy="449078"/>
            <a:chOff x="-31064200" y="-7081838"/>
            <a:chExt cx="21274087" cy="21018501"/>
          </a:xfrm>
          <a:solidFill>
            <a:schemeClr val="bg1"/>
          </a:solidFill>
        </p:grpSpPr>
        <p:sp>
          <p:nvSpPr>
            <p:cNvPr id="265" name="Freeform 5"/>
            <p:cNvSpPr>
              <a:spLocks/>
            </p:cNvSpPr>
            <p:nvPr/>
          </p:nvSpPr>
          <p:spPr bwMode="auto">
            <a:xfrm>
              <a:off x="-18600738" y="3435350"/>
              <a:ext cx="3489325" cy="6791325"/>
            </a:xfrm>
            <a:custGeom>
              <a:avLst/>
              <a:gdLst>
                <a:gd name="T0" fmla="*/ 465 w 930"/>
                <a:gd name="T1" fmla="*/ 799 h 1810"/>
                <a:gd name="T2" fmla="*/ 221 w 930"/>
                <a:gd name="T3" fmla="*/ 588 h 1810"/>
                <a:gd name="T4" fmla="*/ 465 w 930"/>
                <a:gd name="T5" fmla="*/ 378 h 1810"/>
                <a:gd name="T6" fmla="*/ 708 w 930"/>
                <a:gd name="T7" fmla="*/ 588 h 1810"/>
                <a:gd name="T8" fmla="*/ 819 w 930"/>
                <a:gd name="T9" fmla="*/ 699 h 1810"/>
                <a:gd name="T10" fmla="*/ 930 w 930"/>
                <a:gd name="T11" fmla="*/ 588 h 1810"/>
                <a:gd name="T12" fmla="*/ 575 w 930"/>
                <a:gd name="T13" fmla="*/ 169 h 1810"/>
                <a:gd name="T14" fmla="*/ 575 w 930"/>
                <a:gd name="T15" fmla="*/ 111 h 1810"/>
                <a:gd name="T16" fmla="*/ 465 w 930"/>
                <a:gd name="T17" fmla="*/ 0 h 1810"/>
                <a:gd name="T18" fmla="*/ 354 w 930"/>
                <a:gd name="T19" fmla="*/ 111 h 1810"/>
                <a:gd name="T20" fmla="*/ 354 w 930"/>
                <a:gd name="T21" fmla="*/ 169 h 1810"/>
                <a:gd name="T22" fmla="*/ 0 w 930"/>
                <a:gd name="T23" fmla="*/ 588 h 1810"/>
                <a:gd name="T24" fmla="*/ 465 w 930"/>
                <a:gd name="T25" fmla="*/ 1021 h 1810"/>
                <a:gd name="T26" fmla="*/ 708 w 930"/>
                <a:gd name="T27" fmla="*/ 1232 h 1810"/>
                <a:gd name="T28" fmla="*/ 465 w 930"/>
                <a:gd name="T29" fmla="*/ 1442 h 1810"/>
                <a:gd name="T30" fmla="*/ 221 w 930"/>
                <a:gd name="T31" fmla="*/ 1232 h 1810"/>
                <a:gd name="T32" fmla="*/ 110 w 930"/>
                <a:gd name="T33" fmla="*/ 1121 h 1810"/>
                <a:gd name="T34" fmla="*/ 0 w 930"/>
                <a:gd name="T35" fmla="*/ 1232 h 1810"/>
                <a:gd name="T36" fmla="*/ 354 w 930"/>
                <a:gd name="T37" fmla="*/ 1651 h 1810"/>
                <a:gd name="T38" fmla="*/ 354 w 930"/>
                <a:gd name="T39" fmla="*/ 1699 h 1810"/>
                <a:gd name="T40" fmla="*/ 465 w 930"/>
                <a:gd name="T41" fmla="*/ 1810 h 1810"/>
                <a:gd name="T42" fmla="*/ 575 w 930"/>
                <a:gd name="T43" fmla="*/ 1699 h 1810"/>
                <a:gd name="T44" fmla="*/ 575 w 930"/>
                <a:gd name="T45" fmla="*/ 1651 h 1810"/>
                <a:gd name="T46" fmla="*/ 930 w 930"/>
                <a:gd name="T47" fmla="*/ 1232 h 1810"/>
                <a:gd name="T48" fmla="*/ 465 w 930"/>
                <a:gd name="T49" fmla="*/ 799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0" h="1810">
                  <a:moveTo>
                    <a:pt x="465" y="799"/>
                  </a:moveTo>
                  <a:cubicBezTo>
                    <a:pt x="330" y="799"/>
                    <a:pt x="221" y="705"/>
                    <a:pt x="221" y="588"/>
                  </a:cubicBezTo>
                  <a:cubicBezTo>
                    <a:pt x="221" y="472"/>
                    <a:pt x="330" y="378"/>
                    <a:pt x="465" y="378"/>
                  </a:cubicBezTo>
                  <a:cubicBezTo>
                    <a:pt x="599" y="378"/>
                    <a:pt x="708" y="472"/>
                    <a:pt x="708" y="588"/>
                  </a:cubicBezTo>
                  <a:cubicBezTo>
                    <a:pt x="708" y="650"/>
                    <a:pt x="758" y="699"/>
                    <a:pt x="819" y="699"/>
                  </a:cubicBezTo>
                  <a:cubicBezTo>
                    <a:pt x="880" y="699"/>
                    <a:pt x="930" y="650"/>
                    <a:pt x="930" y="588"/>
                  </a:cubicBezTo>
                  <a:cubicBezTo>
                    <a:pt x="930" y="385"/>
                    <a:pt x="779" y="215"/>
                    <a:pt x="575" y="169"/>
                  </a:cubicBezTo>
                  <a:cubicBezTo>
                    <a:pt x="575" y="111"/>
                    <a:pt x="575" y="111"/>
                    <a:pt x="575" y="111"/>
                  </a:cubicBezTo>
                  <a:cubicBezTo>
                    <a:pt x="575" y="50"/>
                    <a:pt x="526" y="0"/>
                    <a:pt x="465" y="0"/>
                  </a:cubicBezTo>
                  <a:cubicBezTo>
                    <a:pt x="404" y="0"/>
                    <a:pt x="354" y="50"/>
                    <a:pt x="354" y="111"/>
                  </a:cubicBezTo>
                  <a:cubicBezTo>
                    <a:pt x="354" y="169"/>
                    <a:pt x="354" y="169"/>
                    <a:pt x="354" y="169"/>
                  </a:cubicBezTo>
                  <a:cubicBezTo>
                    <a:pt x="151" y="215"/>
                    <a:pt x="0" y="385"/>
                    <a:pt x="0" y="588"/>
                  </a:cubicBezTo>
                  <a:cubicBezTo>
                    <a:pt x="0" y="827"/>
                    <a:pt x="208" y="1021"/>
                    <a:pt x="465" y="1021"/>
                  </a:cubicBezTo>
                  <a:cubicBezTo>
                    <a:pt x="599" y="1021"/>
                    <a:pt x="708" y="1115"/>
                    <a:pt x="708" y="1232"/>
                  </a:cubicBezTo>
                  <a:cubicBezTo>
                    <a:pt x="708" y="1348"/>
                    <a:pt x="599" y="1442"/>
                    <a:pt x="465" y="1442"/>
                  </a:cubicBezTo>
                  <a:cubicBezTo>
                    <a:pt x="330" y="1442"/>
                    <a:pt x="221" y="1348"/>
                    <a:pt x="221" y="1232"/>
                  </a:cubicBezTo>
                  <a:cubicBezTo>
                    <a:pt x="221" y="1170"/>
                    <a:pt x="172" y="1121"/>
                    <a:pt x="110" y="1121"/>
                  </a:cubicBezTo>
                  <a:cubicBezTo>
                    <a:pt x="49" y="1121"/>
                    <a:pt x="0" y="1170"/>
                    <a:pt x="0" y="1232"/>
                  </a:cubicBezTo>
                  <a:cubicBezTo>
                    <a:pt x="0" y="1434"/>
                    <a:pt x="151" y="1605"/>
                    <a:pt x="354" y="1651"/>
                  </a:cubicBezTo>
                  <a:cubicBezTo>
                    <a:pt x="354" y="1699"/>
                    <a:pt x="354" y="1699"/>
                    <a:pt x="354" y="1699"/>
                  </a:cubicBezTo>
                  <a:cubicBezTo>
                    <a:pt x="354" y="1760"/>
                    <a:pt x="404" y="1810"/>
                    <a:pt x="465" y="1810"/>
                  </a:cubicBezTo>
                  <a:cubicBezTo>
                    <a:pt x="526" y="1810"/>
                    <a:pt x="575" y="1760"/>
                    <a:pt x="575" y="1699"/>
                  </a:cubicBezTo>
                  <a:cubicBezTo>
                    <a:pt x="575" y="1651"/>
                    <a:pt x="575" y="1651"/>
                    <a:pt x="575" y="1651"/>
                  </a:cubicBezTo>
                  <a:cubicBezTo>
                    <a:pt x="779" y="1605"/>
                    <a:pt x="930" y="1434"/>
                    <a:pt x="930" y="1232"/>
                  </a:cubicBezTo>
                  <a:cubicBezTo>
                    <a:pt x="930" y="993"/>
                    <a:pt x="721" y="799"/>
                    <a:pt x="465"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6" name="Freeform 6"/>
            <p:cNvSpPr>
              <a:spLocks/>
            </p:cNvSpPr>
            <p:nvPr/>
          </p:nvSpPr>
          <p:spPr bwMode="auto">
            <a:xfrm>
              <a:off x="-15171738" y="1908175"/>
              <a:ext cx="3719512" cy="7721600"/>
            </a:xfrm>
            <a:custGeom>
              <a:avLst/>
              <a:gdLst>
                <a:gd name="T0" fmla="*/ 764 w 991"/>
                <a:gd name="T1" fmla="*/ 548 h 2058"/>
                <a:gd name="T2" fmla="*/ 174 w 991"/>
                <a:gd name="T3" fmla="*/ 26 h 2058"/>
                <a:gd name="T4" fmla="*/ 26 w 991"/>
                <a:gd name="T5" fmla="*/ 78 h 2058"/>
                <a:gd name="T6" fmla="*/ 78 w 991"/>
                <a:gd name="T7" fmla="*/ 226 h 2058"/>
                <a:gd name="T8" fmla="*/ 769 w 991"/>
                <a:gd name="T9" fmla="*/ 1324 h 2058"/>
                <a:gd name="T10" fmla="*/ 627 w 991"/>
                <a:gd name="T11" fmla="*/ 1895 h 2058"/>
                <a:gd name="T12" fmla="*/ 673 w 991"/>
                <a:gd name="T13" fmla="*/ 2045 h 2058"/>
                <a:gd name="T14" fmla="*/ 725 w 991"/>
                <a:gd name="T15" fmla="*/ 2058 h 2058"/>
                <a:gd name="T16" fmla="*/ 823 w 991"/>
                <a:gd name="T17" fmla="*/ 1999 h 2058"/>
                <a:gd name="T18" fmla="*/ 991 w 991"/>
                <a:gd name="T19" fmla="*/ 1324 h 2058"/>
                <a:gd name="T20" fmla="*/ 764 w 991"/>
                <a:gd name="T21" fmla="*/ 548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8">
                  <a:moveTo>
                    <a:pt x="764" y="548"/>
                  </a:moveTo>
                  <a:cubicBezTo>
                    <a:pt x="619" y="322"/>
                    <a:pt x="415" y="142"/>
                    <a:pt x="174" y="26"/>
                  </a:cubicBezTo>
                  <a:cubicBezTo>
                    <a:pt x="119" y="0"/>
                    <a:pt x="53" y="23"/>
                    <a:pt x="26" y="78"/>
                  </a:cubicBezTo>
                  <a:cubicBezTo>
                    <a:pt x="0" y="133"/>
                    <a:pt x="23" y="199"/>
                    <a:pt x="78" y="226"/>
                  </a:cubicBezTo>
                  <a:cubicBezTo>
                    <a:pt x="498" y="427"/>
                    <a:pt x="769" y="859"/>
                    <a:pt x="769" y="1324"/>
                  </a:cubicBezTo>
                  <a:cubicBezTo>
                    <a:pt x="769" y="1523"/>
                    <a:pt x="720" y="1721"/>
                    <a:pt x="627" y="1895"/>
                  </a:cubicBezTo>
                  <a:cubicBezTo>
                    <a:pt x="599" y="1949"/>
                    <a:pt x="619" y="2016"/>
                    <a:pt x="673" y="2045"/>
                  </a:cubicBezTo>
                  <a:cubicBezTo>
                    <a:pt x="690" y="2054"/>
                    <a:pt x="707" y="2058"/>
                    <a:pt x="725" y="2058"/>
                  </a:cubicBezTo>
                  <a:cubicBezTo>
                    <a:pt x="765" y="2058"/>
                    <a:pt x="803" y="2037"/>
                    <a:pt x="823" y="1999"/>
                  </a:cubicBezTo>
                  <a:cubicBezTo>
                    <a:pt x="933" y="1793"/>
                    <a:pt x="991" y="1559"/>
                    <a:pt x="991" y="1324"/>
                  </a:cubicBezTo>
                  <a:cubicBezTo>
                    <a:pt x="991" y="1048"/>
                    <a:pt x="912" y="779"/>
                    <a:pt x="764" y="5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7" name="Freeform 7"/>
            <p:cNvSpPr>
              <a:spLocks/>
            </p:cNvSpPr>
            <p:nvPr/>
          </p:nvSpPr>
          <p:spPr bwMode="auto">
            <a:xfrm>
              <a:off x="-16646525" y="1476375"/>
              <a:ext cx="855662" cy="828675"/>
            </a:xfrm>
            <a:custGeom>
              <a:avLst/>
              <a:gdLst>
                <a:gd name="T0" fmla="*/ 118 w 228"/>
                <a:gd name="T1" fmla="*/ 0 h 221"/>
                <a:gd name="T2" fmla="*/ 110 w 228"/>
                <a:gd name="T3" fmla="*/ 0 h 221"/>
                <a:gd name="T4" fmla="*/ 0 w 228"/>
                <a:gd name="T5" fmla="*/ 110 h 221"/>
                <a:gd name="T6" fmla="*/ 110 w 228"/>
                <a:gd name="T7" fmla="*/ 221 h 221"/>
                <a:gd name="T8" fmla="*/ 117 w 228"/>
                <a:gd name="T9" fmla="*/ 221 h 221"/>
                <a:gd name="T10" fmla="*/ 117 w 228"/>
                <a:gd name="T11" fmla="*/ 221 h 221"/>
                <a:gd name="T12" fmla="*/ 228 w 228"/>
                <a:gd name="T13" fmla="*/ 111 h 221"/>
                <a:gd name="T14" fmla="*/ 118 w 228"/>
                <a:gd name="T15" fmla="*/ 0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221">
                  <a:moveTo>
                    <a:pt x="118" y="0"/>
                  </a:moveTo>
                  <a:cubicBezTo>
                    <a:pt x="110" y="0"/>
                    <a:pt x="110" y="0"/>
                    <a:pt x="110" y="0"/>
                  </a:cubicBezTo>
                  <a:cubicBezTo>
                    <a:pt x="49" y="0"/>
                    <a:pt x="0" y="49"/>
                    <a:pt x="0" y="110"/>
                  </a:cubicBezTo>
                  <a:cubicBezTo>
                    <a:pt x="0" y="171"/>
                    <a:pt x="49" y="221"/>
                    <a:pt x="110" y="221"/>
                  </a:cubicBezTo>
                  <a:cubicBezTo>
                    <a:pt x="117" y="221"/>
                    <a:pt x="117" y="221"/>
                    <a:pt x="117" y="221"/>
                  </a:cubicBezTo>
                  <a:cubicBezTo>
                    <a:pt x="117" y="221"/>
                    <a:pt x="117" y="221"/>
                    <a:pt x="117" y="221"/>
                  </a:cubicBezTo>
                  <a:cubicBezTo>
                    <a:pt x="178" y="221"/>
                    <a:pt x="228" y="172"/>
                    <a:pt x="228" y="111"/>
                  </a:cubicBezTo>
                  <a:cubicBezTo>
                    <a:pt x="228"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8" name="Freeform 8"/>
            <p:cNvSpPr>
              <a:spLocks/>
            </p:cNvSpPr>
            <p:nvPr/>
          </p:nvSpPr>
          <p:spPr bwMode="auto">
            <a:xfrm>
              <a:off x="-22255163" y="4060825"/>
              <a:ext cx="3717925" cy="7726363"/>
            </a:xfrm>
            <a:custGeom>
              <a:avLst/>
              <a:gdLst>
                <a:gd name="T0" fmla="*/ 912 w 991"/>
                <a:gd name="T1" fmla="*/ 1848 h 2059"/>
                <a:gd name="T2" fmla="*/ 221 w 991"/>
                <a:gd name="T3" fmla="*/ 750 h 2059"/>
                <a:gd name="T4" fmla="*/ 363 w 991"/>
                <a:gd name="T5" fmla="*/ 179 h 2059"/>
                <a:gd name="T6" fmla="*/ 317 w 991"/>
                <a:gd name="T7" fmla="*/ 29 h 2059"/>
                <a:gd name="T8" fmla="*/ 168 w 991"/>
                <a:gd name="T9" fmla="*/ 75 h 2059"/>
                <a:gd name="T10" fmla="*/ 0 w 991"/>
                <a:gd name="T11" fmla="*/ 750 h 2059"/>
                <a:gd name="T12" fmla="*/ 227 w 991"/>
                <a:gd name="T13" fmla="*/ 1527 h 2059"/>
                <a:gd name="T14" fmla="*/ 816 w 991"/>
                <a:gd name="T15" fmla="*/ 2048 h 2059"/>
                <a:gd name="T16" fmla="*/ 864 w 991"/>
                <a:gd name="T17" fmla="*/ 2059 h 2059"/>
                <a:gd name="T18" fmla="*/ 964 w 991"/>
                <a:gd name="T19" fmla="*/ 1996 h 2059"/>
                <a:gd name="T20" fmla="*/ 912 w 991"/>
                <a:gd name="T21" fmla="*/ 1848 h 2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9">
                  <a:moveTo>
                    <a:pt x="912" y="1848"/>
                  </a:moveTo>
                  <a:cubicBezTo>
                    <a:pt x="492" y="1647"/>
                    <a:pt x="221" y="1216"/>
                    <a:pt x="221" y="750"/>
                  </a:cubicBezTo>
                  <a:cubicBezTo>
                    <a:pt x="221" y="551"/>
                    <a:pt x="270" y="353"/>
                    <a:pt x="363" y="179"/>
                  </a:cubicBezTo>
                  <a:cubicBezTo>
                    <a:pt x="392" y="125"/>
                    <a:pt x="371" y="58"/>
                    <a:pt x="317" y="29"/>
                  </a:cubicBezTo>
                  <a:cubicBezTo>
                    <a:pt x="264" y="0"/>
                    <a:pt x="196" y="21"/>
                    <a:pt x="168" y="75"/>
                  </a:cubicBezTo>
                  <a:cubicBezTo>
                    <a:pt x="58" y="281"/>
                    <a:pt x="0" y="515"/>
                    <a:pt x="0" y="750"/>
                  </a:cubicBezTo>
                  <a:cubicBezTo>
                    <a:pt x="0" y="1026"/>
                    <a:pt x="78" y="1295"/>
                    <a:pt x="227" y="1527"/>
                  </a:cubicBezTo>
                  <a:cubicBezTo>
                    <a:pt x="372" y="1752"/>
                    <a:pt x="575" y="1932"/>
                    <a:pt x="816" y="2048"/>
                  </a:cubicBezTo>
                  <a:cubicBezTo>
                    <a:pt x="832" y="2056"/>
                    <a:pt x="848" y="2059"/>
                    <a:pt x="864" y="2059"/>
                  </a:cubicBezTo>
                  <a:cubicBezTo>
                    <a:pt x="905" y="2059"/>
                    <a:pt x="945" y="2036"/>
                    <a:pt x="964" y="1996"/>
                  </a:cubicBezTo>
                  <a:cubicBezTo>
                    <a:pt x="991" y="1941"/>
                    <a:pt x="967" y="1875"/>
                    <a:pt x="912" y="18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9" name="Freeform 9"/>
            <p:cNvSpPr>
              <a:spLocks/>
            </p:cNvSpPr>
            <p:nvPr/>
          </p:nvSpPr>
          <p:spPr bwMode="auto">
            <a:xfrm>
              <a:off x="-17921288" y="11445875"/>
              <a:ext cx="858837" cy="831850"/>
            </a:xfrm>
            <a:custGeom>
              <a:avLst/>
              <a:gdLst>
                <a:gd name="T0" fmla="*/ 118 w 229"/>
                <a:gd name="T1" fmla="*/ 0 h 222"/>
                <a:gd name="T2" fmla="*/ 112 w 229"/>
                <a:gd name="T3" fmla="*/ 0 h 222"/>
                <a:gd name="T4" fmla="*/ 1 w 229"/>
                <a:gd name="T5" fmla="*/ 110 h 222"/>
                <a:gd name="T6" fmla="*/ 111 w 229"/>
                <a:gd name="T7" fmla="*/ 221 h 222"/>
                <a:gd name="T8" fmla="*/ 118 w 229"/>
                <a:gd name="T9" fmla="*/ 222 h 222"/>
                <a:gd name="T10" fmla="*/ 229 w 229"/>
                <a:gd name="T11" fmla="*/ 111 h 222"/>
                <a:gd name="T12" fmla="*/ 118 w 229"/>
                <a:gd name="T13" fmla="*/ 0 h 222"/>
              </a:gdLst>
              <a:ahLst/>
              <a:cxnLst>
                <a:cxn ang="0">
                  <a:pos x="T0" y="T1"/>
                </a:cxn>
                <a:cxn ang="0">
                  <a:pos x="T2" y="T3"/>
                </a:cxn>
                <a:cxn ang="0">
                  <a:pos x="T4" y="T5"/>
                </a:cxn>
                <a:cxn ang="0">
                  <a:pos x="T6" y="T7"/>
                </a:cxn>
                <a:cxn ang="0">
                  <a:pos x="T8" y="T9"/>
                </a:cxn>
                <a:cxn ang="0">
                  <a:pos x="T10" y="T11"/>
                </a:cxn>
                <a:cxn ang="0">
                  <a:pos x="T12" y="T13"/>
                </a:cxn>
              </a:cxnLst>
              <a:rect l="0" t="0" r="r" b="b"/>
              <a:pathLst>
                <a:path w="229" h="222">
                  <a:moveTo>
                    <a:pt x="118" y="0"/>
                  </a:moveTo>
                  <a:cubicBezTo>
                    <a:pt x="112" y="0"/>
                    <a:pt x="112" y="0"/>
                    <a:pt x="112" y="0"/>
                  </a:cubicBezTo>
                  <a:cubicBezTo>
                    <a:pt x="50" y="0"/>
                    <a:pt x="1" y="49"/>
                    <a:pt x="1" y="110"/>
                  </a:cubicBezTo>
                  <a:cubicBezTo>
                    <a:pt x="0" y="171"/>
                    <a:pt x="50" y="221"/>
                    <a:pt x="111" y="221"/>
                  </a:cubicBezTo>
                  <a:cubicBezTo>
                    <a:pt x="118" y="222"/>
                    <a:pt x="118" y="222"/>
                    <a:pt x="118" y="222"/>
                  </a:cubicBezTo>
                  <a:cubicBezTo>
                    <a:pt x="179" y="222"/>
                    <a:pt x="229" y="172"/>
                    <a:pt x="229" y="111"/>
                  </a:cubicBezTo>
                  <a:cubicBezTo>
                    <a:pt x="229"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0" name="Freeform 10"/>
            <p:cNvSpPr>
              <a:spLocks noEditPoints="1"/>
            </p:cNvSpPr>
            <p:nvPr/>
          </p:nvSpPr>
          <p:spPr bwMode="auto">
            <a:xfrm>
              <a:off x="-31064200" y="-7081838"/>
              <a:ext cx="21274087" cy="21018501"/>
            </a:xfrm>
            <a:custGeom>
              <a:avLst/>
              <a:gdLst>
                <a:gd name="T0" fmla="*/ 4241 w 5670"/>
                <a:gd name="T1" fmla="*/ 1816 h 5602"/>
                <a:gd name="T2" fmla="*/ 5038 w 5670"/>
                <a:gd name="T3" fmla="*/ 1306 h 5602"/>
                <a:gd name="T4" fmla="*/ 3642 w 5670"/>
                <a:gd name="T5" fmla="*/ 797 h 5602"/>
                <a:gd name="T6" fmla="*/ 3223 w 5670"/>
                <a:gd name="T7" fmla="*/ 0 h 5602"/>
                <a:gd name="T8" fmla="*/ 0 w 5670"/>
                <a:gd name="T9" fmla="*/ 509 h 5602"/>
                <a:gd name="T10" fmla="*/ 1396 w 5670"/>
                <a:gd name="T11" fmla="*/ 1018 h 5602"/>
                <a:gd name="T12" fmla="*/ 1396 w 5670"/>
                <a:gd name="T13" fmla="*/ 1594 h 5602"/>
                <a:gd name="T14" fmla="*/ 598 w 5670"/>
                <a:gd name="T15" fmla="*/ 2103 h 5602"/>
                <a:gd name="T16" fmla="*/ 598 w 5670"/>
                <a:gd name="T17" fmla="*/ 2901 h 5602"/>
                <a:gd name="T18" fmla="*/ 598 w 5670"/>
                <a:gd name="T19" fmla="*/ 3698 h 5602"/>
                <a:gd name="T20" fmla="*/ 598 w 5670"/>
                <a:gd name="T21" fmla="*/ 4495 h 5602"/>
                <a:gd name="T22" fmla="*/ 2413 w 5670"/>
                <a:gd name="T23" fmla="*/ 5004 h 5602"/>
                <a:gd name="T24" fmla="*/ 5670 w 5670"/>
                <a:gd name="T25" fmla="*/ 3720 h 5602"/>
                <a:gd name="T26" fmla="*/ 4529 w 5670"/>
                <a:gd name="T27" fmla="*/ 1018 h 5602"/>
                <a:gd name="T28" fmla="*/ 4529 w 5670"/>
                <a:gd name="T29" fmla="*/ 1594 h 5602"/>
                <a:gd name="T30" fmla="*/ 1816 w 5670"/>
                <a:gd name="T31" fmla="*/ 1594 h 5602"/>
                <a:gd name="T32" fmla="*/ 1816 w 5670"/>
                <a:gd name="T33" fmla="*/ 1018 h 5602"/>
                <a:gd name="T34" fmla="*/ 510 w 5670"/>
                <a:gd name="T35" fmla="*/ 797 h 5602"/>
                <a:gd name="T36" fmla="*/ 510 w 5670"/>
                <a:gd name="T37" fmla="*/ 221 h 5602"/>
                <a:gd name="T38" fmla="*/ 3510 w 5670"/>
                <a:gd name="T39" fmla="*/ 509 h 5602"/>
                <a:gd name="T40" fmla="*/ 510 w 5670"/>
                <a:gd name="T41" fmla="*/ 797 h 5602"/>
                <a:gd name="T42" fmla="*/ 3820 w 5670"/>
                <a:gd name="T43" fmla="*/ 1816 h 5602"/>
                <a:gd name="T44" fmla="*/ 3787 w 5670"/>
                <a:gd name="T45" fmla="*/ 1838 h 5602"/>
                <a:gd name="T46" fmla="*/ 1108 w 5670"/>
                <a:gd name="T47" fmla="*/ 2391 h 5602"/>
                <a:gd name="T48" fmla="*/ 1108 w 5670"/>
                <a:gd name="T49" fmla="*/ 1816 h 5602"/>
                <a:gd name="T50" fmla="*/ 2266 w 5670"/>
                <a:gd name="T51" fmla="*/ 2613 h 5602"/>
                <a:gd name="T52" fmla="*/ 1108 w 5670"/>
                <a:gd name="T53" fmla="*/ 3189 h 5602"/>
                <a:gd name="T54" fmla="*/ 1108 w 5670"/>
                <a:gd name="T55" fmla="*/ 2613 h 5602"/>
                <a:gd name="T56" fmla="*/ 1931 w 5670"/>
                <a:gd name="T57" fmla="*/ 3410 h 5602"/>
                <a:gd name="T58" fmla="*/ 1924 w 5670"/>
                <a:gd name="T59" fmla="*/ 3986 h 5602"/>
                <a:gd name="T60" fmla="*/ 820 w 5670"/>
                <a:gd name="T61" fmla="*/ 3698 h 5602"/>
                <a:gd name="T62" fmla="*/ 1108 w 5670"/>
                <a:gd name="T63" fmla="*/ 4783 h 5602"/>
                <a:gd name="T64" fmla="*/ 1108 w 5670"/>
                <a:gd name="T65" fmla="*/ 4207 h 5602"/>
                <a:gd name="T66" fmla="*/ 2235 w 5670"/>
                <a:gd name="T67" fmla="*/ 4783 h 5602"/>
                <a:gd name="T68" fmla="*/ 3787 w 5670"/>
                <a:gd name="T69" fmla="*/ 5381 h 5602"/>
                <a:gd name="T70" fmla="*/ 3787 w 5670"/>
                <a:gd name="T71" fmla="*/ 2059 h 5602"/>
                <a:gd name="T72" fmla="*/ 3787 w 5670"/>
                <a:gd name="T73" fmla="*/ 5381 h 5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70" h="5602">
                  <a:moveTo>
                    <a:pt x="4290" y="1906"/>
                  </a:moveTo>
                  <a:cubicBezTo>
                    <a:pt x="4277" y="1874"/>
                    <a:pt x="4260" y="1844"/>
                    <a:pt x="4241" y="1816"/>
                  </a:cubicBezTo>
                  <a:cubicBezTo>
                    <a:pt x="4529" y="1816"/>
                    <a:pt x="4529" y="1816"/>
                    <a:pt x="4529" y="1816"/>
                  </a:cubicBezTo>
                  <a:cubicBezTo>
                    <a:pt x="4810" y="1816"/>
                    <a:pt x="5038" y="1587"/>
                    <a:pt x="5038" y="1306"/>
                  </a:cubicBezTo>
                  <a:cubicBezTo>
                    <a:pt x="5038" y="1025"/>
                    <a:pt x="4810" y="797"/>
                    <a:pt x="4529" y="797"/>
                  </a:cubicBezTo>
                  <a:cubicBezTo>
                    <a:pt x="3642" y="797"/>
                    <a:pt x="3642" y="797"/>
                    <a:pt x="3642" y="797"/>
                  </a:cubicBezTo>
                  <a:cubicBezTo>
                    <a:pt x="3699" y="715"/>
                    <a:pt x="3732" y="616"/>
                    <a:pt x="3732" y="509"/>
                  </a:cubicBezTo>
                  <a:cubicBezTo>
                    <a:pt x="3732" y="228"/>
                    <a:pt x="3503" y="0"/>
                    <a:pt x="3223" y="0"/>
                  </a:cubicBezTo>
                  <a:cubicBezTo>
                    <a:pt x="510" y="0"/>
                    <a:pt x="510" y="0"/>
                    <a:pt x="510" y="0"/>
                  </a:cubicBezTo>
                  <a:cubicBezTo>
                    <a:pt x="229" y="0"/>
                    <a:pt x="0" y="228"/>
                    <a:pt x="0" y="509"/>
                  </a:cubicBezTo>
                  <a:cubicBezTo>
                    <a:pt x="0" y="790"/>
                    <a:pt x="229" y="1018"/>
                    <a:pt x="510" y="1018"/>
                  </a:cubicBezTo>
                  <a:cubicBezTo>
                    <a:pt x="1396" y="1018"/>
                    <a:pt x="1396" y="1018"/>
                    <a:pt x="1396" y="1018"/>
                  </a:cubicBezTo>
                  <a:cubicBezTo>
                    <a:pt x="1340" y="1100"/>
                    <a:pt x="1307" y="1199"/>
                    <a:pt x="1307" y="1306"/>
                  </a:cubicBezTo>
                  <a:cubicBezTo>
                    <a:pt x="1307" y="1413"/>
                    <a:pt x="1340" y="1512"/>
                    <a:pt x="1396" y="1594"/>
                  </a:cubicBezTo>
                  <a:cubicBezTo>
                    <a:pt x="1108" y="1594"/>
                    <a:pt x="1108" y="1594"/>
                    <a:pt x="1108" y="1594"/>
                  </a:cubicBezTo>
                  <a:cubicBezTo>
                    <a:pt x="827" y="1594"/>
                    <a:pt x="598" y="1823"/>
                    <a:pt x="598" y="2103"/>
                  </a:cubicBezTo>
                  <a:cubicBezTo>
                    <a:pt x="598" y="2265"/>
                    <a:pt x="674" y="2409"/>
                    <a:pt x="791" y="2502"/>
                  </a:cubicBezTo>
                  <a:cubicBezTo>
                    <a:pt x="674" y="2595"/>
                    <a:pt x="598" y="2739"/>
                    <a:pt x="598" y="2901"/>
                  </a:cubicBezTo>
                  <a:cubicBezTo>
                    <a:pt x="598" y="3062"/>
                    <a:pt x="674" y="3206"/>
                    <a:pt x="791" y="3299"/>
                  </a:cubicBezTo>
                  <a:cubicBezTo>
                    <a:pt x="674" y="3393"/>
                    <a:pt x="598" y="3537"/>
                    <a:pt x="598" y="3698"/>
                  </a:cubicBezTo>
                  <a:cubicBezTo>
                    <a:pt x="598" y="3859"/>
                    <a:pt x="674" y="4003"/>
                    <a:pt x="791" y="4097"/>
                  </a:cubicBezTo>
                  <a:cubicBezTo>
                    <a:pt x="674" y="4190"/>
                    <a:pt x="598" y="4334"/>
                    <a:pt x="598" y="4495"/>
                  </a:cubicBezTo>
                  <a:cubicBezTo>
                    <a:pt x="598" y="4776"/>
                    <a:pt x="827" y="5004"/>
                    <a:pt x="1108" y="5004"/>
                  </a:cubicBezTo>
                  <a:cubicBezTo>
                    <a:pt x="2413" y="5004"/>
                    <a:pt x="2413" y="5004"/>
                    <a:pt x="2413" y="5004"/>
                  </a:cubicBezTo>
                  <a:cubicBezTo>
                    <a:pt x="2756" y="5372"/>
                    <a:pt x="3245" y="5602"/>
                    <a:pt x="3787" y="5602"/>
                  </a:cubicBezTo>
                  <a:cubicBezTo>
                    <a:pt x="4825" y="5602"/>
                    <a:pt x="5670" y="4758"/>
                    <a:pt x="5670" y="3720"/>
                  </a:cubicBezTo>
                  <a:cubicBezTo>
                    <a:pt x="5670" y="2856"/>
                    <a:pt x="5085" y="2126"/>
                    <a:pt x="4290" y="1906"/>
                  </a:cubicBezTo>
                  <a:close/>
                  <a:moveTo>
                    <a:pt x="4529" y="1018"/>
                  </a:moveTo>
                  <a:cubicBezTo>
                    <a:pt x="4688" y="1018"/>
                    <a:pt x="4817" y="1147"/>
                    <a:pt x="4817" y="1306"/>
                  </a:cubicBezTo>
                  <a:cubicBezTo>
                    <a:pt x="4817" y="1465"/>
                    <a:pt x="4688" y="1594"/>
                    <a:pt x="4529" y="1594"/>
                  </a:cubicBezTo>
                  <a:cubicBezTo>
                    <a:pt x="3820" y="1594"/>
                    <a:pt x="3820" y="1594"/>
                    <a:pt x="3820" y="1594"/>
                  </a:cubicBezTo>
                  <a:cubicBezTo>
                    <a:pt x="1816" y="1594"/>
                    <a:pt x="1816" y="1594"/>
                    <a:pt x="1816" y="1594"/>
                  </a:cubicBezTo>
                  <a:cubicBezTo>
                    <a:pt x="1658" y="1594"/>
                    <a:pt x="1528" y="1465"/>
                    <a:pt x="1528" y="1306"/>
                  </a:cubicBezTo>
                  <a:cubicBezTo>
                    <a:pt x="1528" y="1147"/>
                    <a:pt x="1658" y="1018"/>
                    <a:pt x="1816" y="1018"/>
                  </a:cubicBezTo>
                  <a:lnTo>
                    <a:pt x="4529" y="1018"/>
                  </a:lnTo>
                  <a:close/>
                  <a:moveTo>
                    <a:pt x="510" y="797"/>
                  </a:moveTo>
                  <a:cubicBezTo>
                    <a:pt x="351" y="797"/>
                    <a:pt x="222" y="668"/>
                    <a:pt x="222" y="509"/>
                  </a:cubicBezTo>
                  <a:cubicBezTo>
                    <a:pt x="222" y="350"/>
                    <a:pt x="351" y="221"/>
                    <a:pt x="510" y="221"/>
                  </a:cubicBezTo>
                  <a:cubicBezTo>
                    <a:pt x="3223" y="221"/>
                    <a:pt x="3223" y="221"/>
                    <a:pt x="3223" y="221"/>
                  </a:cubicBezTo>
                  <a:cubicBezTo>
                    <a:pt x="3381" y="221"/>
                    <a:pt x="3510" y="350"/>
                    <a:pt x="3510" y="509"/>
                  </a:cubicBezTo>
                  <a:cubicBezTo>
                    <a:pt x="3510" y="668"/>
                    <a:pt x="3381" y="797"/>
                    <a:pt x="3223" y="797"/>
                  </a:cubicBezTo>
                  <a:lnTo>
                    <a:pt x="510" y="797"/>
                  </a:lnTo>
                  <a:close/>
                  <a:moveTo>
                    <a:pt x="1108" y="1816"/>
                  </a:moveTo>
                  <a:cubicBezTo>
                    <a:pt x="3820" y="1816"/>
                    <a:pt x="3820" y="1816"/>
                    <a:pt x="3820" y="1816"/>
                  </a:cubicBezTo>
                  <a:cubicBezTo>
                    <a:pt x="3865" y="1816"/>
                    <a:pt x="3908" y="1826"/>
                    <a:pt x="3946" y="1844"/>
                  </a:cubicBezTo>
                  <a:cubicBezTo>
                    <a:pt x="3894" y="1840"/>
                    <a:pt x="3841" y="1838"/>
                    <a:pt x="3787" y="1838"/>
                  </a:cubicBezTo>
                  <a:cubicBezTo>
                    <a:pt x="3267" y="1838"/>
                    <a:pt x="2796" y="2049"/>
                    <a:pt x="2455" y="2391"/>
                  </a:cubicBezTo>
                  <a:cubicBezTo>
                    <a:pt x="1108" y="2391"/>
                    <a:pt x="1108" y="2391"/>
                    <a:pt x="1108" y="2391"/>
                  </a:cubicBezTo>
                  <a:cubicBezTo>
                    <a:pt x="949" y="2391"/>
                    <a:pt x="820" y="2262"/>
                    <a:pt x="820" y="2103"/>
                  </a:cubicBezTo>
                  <a:cubicBezTo>
                    <a:pt x="820" y="1945"/>
                    <a:pt x="949" y="1816"/>
                    <a:pt x="1108" y="1816"/>
                  </a:cubicBezTo>
                  <a:close/>
                  <a:moveTo>
                    <a:pt x="1108" y="2613"/>
                  </a:moveTo>
                  <a:cubicBezTo>
                    <a:pt x="2266" y="2613"/>
                    <a:pt x="2266" y="2613"/>
                    <a:pt x="2266" y="2613"/>
                  </a:cubicBezTo>
                  <a:cubicBezTo>
                    <a:pt x="2140" y="2785"/>
                    <a:pt x="2043" y="2979"/>
                    <a:pt x="1981" y="3189"/>
                  </a:cubicBezTo>
                  <a:cubicBezTo>
                    <a:pt x="1108" y="3189"/>
                    <a:pt x="1108" y="3189"/>
                    <a:pt x="1108" y="3189"/>
                  </a:cubicBezTo>
                  <a:cubicBezTo>
                    <a:pt x="949" y="3189"/>
                    <a:pt x="820" y="3059"/>
                    <a:pt x="820" y="2901"/>
                  </a:cubicBezTo>
                  <a:cubicBezTo>
                    <a:pt x="820" y="2742"/>
                    <a:pt x="949" y="2613"/>
                    <a:pt x="1108" y="2613"/>
                  </a:cubicBezTo>
                  <a:close/>
                  <a:moveTo>
                    <a:pt x="1108" y="3410"/>
                  </a:moveTo>
                  <a:cubicBezTo>
                    <a:pt x="1931" y="3410"/>
                    <a:pt x="1931" y="3410"/>
                    <a:pt x="1931" y="3410"/>
                  </a:cubicBezTo>
                  <a:cubicBezTo>
                    <a:pt x="1914" y="3511"/>
                    <a:pt x="1905" y="3614"/>
                    <a:pt x="1905" y="3720"/>
                  </a:cubicBezTo>
                  <a:cubicBezTo>
                    <a:pt x="1905" y="3810"/>
                    <a:pt x="1911" y="3899"/>
                    <a:pt x="1924" y="3986"/>
                  </a:cubicBezTo>
                  <a:cubicBezTo>
                    <a:pt x="1108" y="3986"/>
                    <a:pt x="1108" y="3986"/>
                    <a:pt x="1108" y="3986"/>
                  </a:cubicBezTo>
                  <a:cubicBezTo>
                    <a:pt x="949" y="3986"/>
                    <a:pt x="820" y="3857"/>
                    <a:pt x="820" y="3698"/>
                  </a:cubicBezTo>
                  <a:cubicBezTo>
                    <a:pt x="820" y="3539"/>
                    <a:pt x="949" y="3410"/>
                    <a:pt x="1108" y="3410"/>
                  </a:cubicBezTo>
                  <a:close/>
                  <a:moveTo>
                    <a:pt x="1108" y="4783"/>
                  </a:moveTo>
                  <a:cubicBezTo>
                    <a:pt x="949" y="4783"/>
                    <a:pt x="820" y="4654"/>
                    <a:pt x="820" y="4495"/>
                  </a:cubicBezTo>
                  <a:cubicBezTo>
                    <a:pt x="820" y="4336"/>
                    <a:pt x="949" y="4207"/>
                    <a:pt x="1108" y="4207"/>
                  </a:cubicBezTo>
                  <a:cubicBezTo>
                    <a:pt x="1969" y="4207"/>
                    <a:pt x="1969" y="4207"/>
                    <a:pt x="1969" y="4207"/>
                  </a:cubicBezTo>
                  <a:cubicBezTo>
                    <a:pt x="2025" y="4416"/>
                    <a:pt x="2116" y="4610"/>
                    <a:pt x="2235" y="4783"/>
                  </a:cubicBezTo>
                  <a:lnTo>
                    <a:pt x="1108" y="4783"/>
                  </a:lnTo>
                  <a:close/>
                  <a:moveTo>
                    <a:pt x="3787" y="5381"/>
                  </a:moveTo>
                  <a:cubicBezTo>
                    <a:pt x="2871" y="5381"/>
                    <a:pt x="2126" y="4636"/>
                    <a:pt x="2126" y="3720"/>
                  </a:cubicBezTo>
                  <a:cubicBezTo>
                    <a:pt x="2126" y="2804"/>
                    <a:pt x="2871" y="2059"/>
                    <a:pt x="3787" y="2059"/>
                  </a:cubicBezTo>
                  <a:cubicBezTo>
                    <a:pt x="4703" y="2059"/>
                    <a:pt x="5448" y="2804"/>
                    <a:pt x="5448" y="3720"/>
                  </a:cubicBezTo>
                  <a:cubicBezTo>
                    <a:pt x="5448" y="4636"/>
                    <a:pt x="4703" y="5381"/>
                    <a:pt x="3787" y="53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82" name="Group 281"/>
          <p:cNvGrpSpPr/>
          <p:nvPr/>
        </p:nvGrpSpPr>
        <p:grpSpPr>
          <a:xfrm>
            <a:off x="1296789" y="2914838"/>
            <a:ext cx="556552" cy="557306"/>
            <a:chOff x="2897188" y="4360862"/>
            <a:chExt cx="1173162" cy="1174751"/>
          </a:xfrm>
          <a:solidFill>
            <a:schemeClr val="bg1"/>
          </a:solidFill>
        </p:grpSpPr>
        <p:sp>
          <p:nvSpPr>
            <p:cNvPr id="283" name="Freeform 202"/>
            <p:cNvSpPr>
              <a:spLocks noEditPoints="1"/>
            </p:cNvSpPr>
            <p:nvPr/>
          </p:nvSpPr>
          <p:spPr bwMode="auto">
            <a:xfrm>
              <a:off x="3152775" y="4635500"/>
              <a:ext cx="625475" cy="625475"/>
            </a:xfrm>
            <a:custGeom>
              <a:avLst/>
              <a:gdLst>
                <a:gd name="T0" fmla="*/ 1024 w 1024"/>
                <a:gd name="T1" fmla="*/ 512 h 1024"/>
                <a:gd name="T2" fmla="*/ 0 w 1024"/>
                <a:gd name="T3" fmla="*/ 512 h 1024"/>
                <a:gd name="T4" fmla="*/ 958 w 1024"/>
                <a:gd name="T5" fmla="*/ 480 h 1024"/>
                <a:gd name="T6" fmla="*/ 750 w 1024"/>
                <a:gd name="T7" fmla="*/ 288 h 1024"/>
                <a:gd name="T8" fmla="*/ 958 w 1024"/>
                <a:gd name="T9" fmla="*/ 480 h 1024"/>
                <a:gd name="T10" fmla="*/ 480 w 1024"/>
                <a:gd name="T11" fmla="*/ 953 h 1024"/>
                <a:gd name="T12" fmla="*/ 480 w 1024"/>
                <a:gd name="T13" fmla="*/ 800 h 1024"/>
                <a:gd name="T14" fmla="*/ 313 w 1024"/>
                <a:gd name="T15" fmla="*/ 544 h 1024"/>
                <a:gd name="T16" fmla="*/ 480 w 1024"/>
                <a:gd name="T17" fmla="*/ 736 h 1024"/>
                <a:gd name="T18" fmla="*/ 544 w 1024"/>
                <a:gd name="T19" fmla="*/ 953 h 1024"/>
                <a:gd name="T20" fmla="*/ 664 w 1024"/>
                <a:gd name="T21" fmla="*/ 800 h 1024"/>
                <a:gd name="T22" fmla="*/ 544 w 1024"/>
                <a:gd name="T23" fmla="*/ 736 h 1024"/>
                <a:gd name="T24" fmla="*/ 711 w 1024"/>
                <a:gd name="T25" fmla="*/ 544 h 1024"/>
                <a:gd name="T26" fmla="*/ 544 w 1024"/>
                <a:gd name="T27" fmla="*/ 736 h 1024"/>
                <a:gd name="T28" fmla="*/ 958 w 1024"/>
                <a:gd name="T29" fmla="*/ 544 h 1024"/>
                <a:gd name="T30" fmla="*/ 750 w 1024"/>
                <a:gd name="T31" fmla="*/ 736 h 1024"/>
                <a:gd name="T32" fmla="*/ 711 w 1024"/>
                <a:gd name="T33" fmla="*/ 480 h 1024"/>
                <a:gd name="T34" fmla="*/ 544 w 1024"/>
                <a:gd name="T35" fmla="*/ 288 h 1024"/>
                <a:gd name="T36" fmla="*/ 711 w 1024"/>
                <a:gd name="T37" fmla="*/ 480 h 1024"/>
                <a:gd name="T38" fmla="*/ 544 w 1024"/>
                <a:gd name="T39" fmla="*/ 70 h 1024"/>
                <a:gd name="T40" fmla="*/ 544 w 1024"/>
                <a:gd name="T41" fmla="*/ 224 h 1024"/>
                <a:gd name="T42" fmla="*/ 480 w 1024"/>
                <a:gd name="T43" fmla="*/ 224 h 1024"/>
                <a:gd name="T44" fmla="*/ 480 w 1024"/>
                <a:gd name="T45" fmla="*/ 70 h 1024"/>
                <a:gd name="T46" fmla="*/ 480 w 1024"/>
                <a:gd name="T47" fmla="*/ 480 h 1024"/>
                <a:gd name="T48" fmla="*/ 339 w 1024"/>
                <a:gd name="T49" fmla="*/ 288 h 1024"/>
                <a:gd name="T50" fmla="*/ 249 w 1024"/>
                <a:gd name="T51" fmla="*/ 480 h 1024"/>
                <a:gd name="T52" fmla="*/ 125 w 1024"/>
                <a:gd name="T53" fmla="*/ 288 h 1024"/>
                <a:gd name="T54" fmla="*/ 249 w 1024"/>
                <a:gd name="T55" fmla="*/ 480 h 1024"/>
                <a:gd name="T56" fmla="*/ 274 w 1024"/>
                <a:gd name="T57" fmla="*/ 736 h 1024"/>
                <a:gd name="T58" fmla="*/ 66 w 1024"/>
                <a:gd name="T59" fmla="*/ 544 h 1024"/>
                <a:gd name="T60" fmla="*/ 169 w 1024"/>
                <a:gd name="T61" fmla="*/ 800 h 1024"/>
                <a:gd name="T62" fmla="*/ 360 w 1024"/>
                <a:gd name="T63" fmla="*/ 933 h 1024"/>
                <a:gd name="T64" fmla="*/ 664 w 1024"/>
                <a:gd name="T65" fmla="*/ 933 h 1024"/>
                <a:gd name="T66" fmla="*/ 855 w 1024"/>
                <a:gd name="T67" fmla="*/ 800 h 1024"/>
                <a:gd name="T68" fmla="*/ 855 w 1024"/>
                <a:gd name="T69" fmla="*/ 224 h 1024"/>
                <a:gd name="T70" fmla="*/ 664 w 1024"/>
                <a:gd name="T71" fmla="*/ 91 h 1024"/>
                <a:gd name="T72" fmla="*/ 360 w 1024"/>
                <a:gd name="T73" fmla="*/ 91 h 1024"/>
                <a:gd name="T74" fmla="*/ 169 w 1024"/>
                <a:gd name="T75" fmla="*/ 224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24" h="1024">
                  <a:moveTo>
                    <a:pt x="512" y="1024"/>
                  </a:moveTo>
                  <a:cubicBezTo>
                    <a:pt x="795" y="1024"/>
                    <a:pt x="1024" y="794"/>
                    <a:pt x="1024" y="512"/>
                  </a:cubicBezTo>
                  <a:cubicBezTo>
                    <a:pt x="1024" y="229"/>
                    <a:pt x="795" y="0"/>
                    <a:pt x="512" y="0"/>
                  </a:cubicBezTo>
                  <a:cubicBezTo>
                    <a:pt x="229" y="0"/>
                    <a:pt x="0" y="229"/>
                    <a:pt x="0" y="512"/>
                  </a:cubicBezTo>
                  <a:cubicBezTo>
                    <a:pt x="0" y="794"/>
                    <a:pt x="229" y="1023"/>
                    <a:pt x="512" y="1024"/>
                  </a:cubicBezTo>
                  <a:moveTo>
                    <a:pt x="958" y="480"/>
                  </a:moveTo>
                  <a:cubicBezTo>
                    <a:pt x="775" y="480"/>
                    <a:pt x="775" y="480"/>
                    <a:pt x="775" y="480"/>
                  </a:cubicBezTo>
                  <a:cubicBezTo>
                    <a:pt x="773" y="415"/>
                    <a:pt x="765" y="351"/>
                    <a:pt x="750" y="288"/>
                  </a:cubicBezTo>
                  <a:cubicBezTo>
                    <a:pt x="899" y="288"/>
                    <a:pt x="899" y="288"/>
                    <a:pt x="899" y="288"/>
                  </a:cubicBezTo>
                  <a:cubicBezTo>
                    <a:pt x="933" y="346"/>
                    <a:pt x="954" y="412"/>
                    <a:pt x="958" y="480"/>
                  </a:cubicBezTo>
                  <a:moveTo>
                    <a:pt x="480" y="800"/>
                  </a:moveTo>
                  <a:cubicBezTo>
                    <a:pt x="480" y="953"/>
                    <a:pt x="480" y="953"/>
                    <a:pt x="480" y="953"/>
                  </a:cubicBezTo>
                  <a:cubicBezTo>
                    <a:pt x="435" y="935"/>
                    <a:pt x="392" y="881"/>
                    <a:pt x="360" y="800"/>
                  </a:cubicBezTo>
                  <a:lnTo>
                    <a:pt x="480" y="800"/>
                  </a:lnTo>
                  <a:close/>
                  <a:moveTo>
                    <a:pt x="339" y="736"/>
                  </a:moveTo>
                  <a:cubicBezTo>
                    <a:pt x="323" y="673"/>
                    <a:pt x="314" y="608"/>
                    <a:pt x="313" y="544"/>
                  </a:cubicBezTo>
                  <a:cubicBezTo>
                    <a:pt x="480" y="544"/>
                    <a:pt x="480" y="544"/>
                    <a:pt x="480" y="544"/>
                  </a:cubicBezTo>
                  <a:cubicBezTo>
                    <a:pt x="480" y="736"/>
                    <a:pt x="480" y="736"/>
                    <a:pt x="480" y="736"/>
                  </a:cubicBezTo>
                  <a:lnTo>
                    <a:pt x="339" y="736"/>
                  </a:lnTo>
                  <a:close/>
                  <a:moveTo>
                    <a:pt x="544" y="953"/>
                  </a:moveTo>
                  <a:cubicBezTo>
                    <a:pt x="544" y="800"/>
                    <a:pt x="544" y="800"/>
                    <a:pt x="544" y="800"/>
                  </a:cubicBezTo>
                  <a:cubicBezTo>
                    <a:pt x="664" y="800"/>
                    <a:pt x="664" y="800"/>
                    <a:pt x="664" y="800"/>
                  </a:cubicBezTo>
                  <a:cubicBezTo>
                    <a:pt x="632" y="881"/>
                    <a:pt x="589" y="935"/>
                    <a:pt x="544" y="953"/>
                  </a:cubicBezTo>
                  <a:moveTo>
                    <a:pt x="544" y="736"/>
                  </a:moveTo>
                  <a:cubicBezTo>
                    <a:pt x="544" y="544"/>
                    <a:pt x="544" y="544"/>
                    <a:pt x="544" y="544"/>
                  </a:cubicBezTo>
                  <a:cubicBezTo>
                    <a:pt x="711" y="544"/>
                    <a:pt x="711" y="544"/>
                    <a:pt x="711" y="544"/>
                  </a:cubicBezTo>
                  <a:cubicBezTo>
                    <a:pt x="710" y="608"/>
                    <a:pt x="701" y="673"/>
                    <a:pt x="685" y="736"/>
                  </a:cubicBezTo>
                  <a:lnTo>
                    <a:pt x="544" y="736"/>
                  </a:lnTo>
                  <a:close/>
                  <a:moveTo>
                    <a:pt x="775" y="544"/>
                  </a:moveTo>
                  <a:cubicBezTo>
                    <a:pt x="958" y="544"/>
                    <a:pt x="958" y="544"/>
                    <a:pt x="958" y="544"/>
                  </a:cubicBezTo>
                  <a:cubicBezTo>
                    <a:pt x="954" y="611"/>
                    <a:pt x="933" y="677"/>
                    <a:pt x="899" y="736"/>
                  </a:cubicBezTo>
                  <a:cubicBezTo>
                    <a:pt x="750" y="736"/>
                    <a:pt x="750" y="736"/>
                    <a:pt x="750" y="736"/>
                  </a:cubicBezTo>
                  <a:cubicBezTo>
                    <a:pt x="765" y="673"/>
                    <a:pt x="773" y="608"/>
                    <a:pt x="775" y="544"/>
                  </a:cubicBezTo>
                  <a:moveTo>
                    <a:pt x="711" y="480"/>
                  </a:moveTo>
                  <a:cubicBezTo>
                    <a:pt x="544" y="480"/>
                    <a:pt x="544" y="480"/>
                    <a:pt x="544" y="480"/>
                  </a:cubicBezTo>
                  <a:cubicBezTo>
                    <a:pt x="544" y="288"/>
                    <a:pt x="544" y="288"/>
                    <a:pt x="544" y="288"/>
                  </a:cubicBezTo>
                  <a:cubicBezTo>
                    <a:pt x="685" y="288"/>
                    <a:pt x="685" y="288"/>
                    <a:pt x="685" y="288"/>
                  </a:cubicBezTo>
                  <a:cubicBezTo>
                    <a:pt x="701" y="350"/>
                    <a:pt x="710" y="415"/>
                    <a:pt x="711" y="480"/>
                  </a:cubicBezTo>
                  <a:moveTo>
                    <a:pt x="544" y="224"/>
                  </a:moveTo>
                  <a:cubicBezTo>
                    <a:pt x="544" y="70"/>
                    <a:pt x="544" y="70"/>
                    <a:pt x="544" y="70"/>
                  </a:cubicBezTo>
                  <a:cubicBezTo>
                    <a:pt x="589" y="88"/>
                    <a:pt x="632" y="142"/>
                    <a:pt x="664" y="224"/>
                  </a:cubicBezTo>
                  <a:lnTo>
                    <a:pt x="544" y="224"/>
                  </a:lnTo>
                  <a:close/>
                  <a:moveTo>
                    <a:pt x="480" y="70"/>
                  </a:moveTo>
                  <a:cubicBezTo>
                    <a:pt x="480" y="224"/>
                    <a:pt x="480" y="224"/>
                    <a:pt x="480" y="224"/>
                  </a:cubicBezTo>
                  <a:cubicBezTo>
                    <a:pt x="360" y="224"/>
                    <a:pt x="360" y="224"/>
                    <a:pt x="360" y="224"/>
                  </a:cubicBezTo>
                  <a:cubicBezTo>
                    <a:pt x="392" y="142"/>
                    <a:pt x="435" y="88"/>
                    <a:pt x="480" y="70"/>
                  </a:cubicBezTo>
                  <a:moveTo>
                    <a:pt x="480" y="288"/>
                  </a:moveTo>
                  <a:cubicBezTo>
                    <a:pt x="480" y="480"/>
                    <a:pt x="480" y="480"/>
                    <a:pt x="480" y="480"/>
                  </a:cubicBezTo>
                  <a:cubicBezTo>
                    <a:pt x="313" y="480"/>
                    <a:pt x="313" y="480"/>
                    <a:pt x="313" y="480"/>
                  </a:cubicBezTo>
                  <a:cubicBezTo>
                    <a:pt x="314" y="415"/>
                    <a:pt x="323" y="350"/>
                    <a:pt x="339" y="288"/>
                  </a:cubicBezTo>
                  <a:lnTo>
                    <a:pt x="480" y="288"/>
                  </a:lnTo>
                  <a:close/>
                  <a:moveTo>
                    <a:pt x="249" y="480"/>
                  </a:moveTo>
                  <a:cubicBezTo>
                    <a:pt x="66" y="480"/>
                    <a:pt x="66" y="480"/>
                    <a:pt x="66" y="480"/>
                  </a:cubicBezTo>
                  <a:cubicBezTo>
                    <a:pt x="70" y="412"/>
                    <a:pt x="91" y="346"/>
                    <a:pt x="125" y="288"/>
                  </a:cubicBezTo>
                  <a:cubicBezTo>
                    <a:pt x="274" y="288"/>
                    <a:pt x="274" y="288"/>
                    <a:pt x="274" y="288"/>
                  </a:cubicBezTo>
                  <a:cubicBezTo>
                    <a:pt x="259" y="351"/>
                    <a:pt x="251" y="415"/>
                    <a:pt x="249" y="480"/>
                  </a:cubicBezTo>
                  <a:moveTo>
                    <a:pt x="249" y="544"/>
                  </a:moveTo>
                  <a:cubicBezTo>
                    <a:pt x="251" y="608"/>
                    <a:pt x="259" y="673"/>
                    <a:pt x="274" y="736"/>
                  </a:cubicBezTo>
                  <a:cubicBezTo>
                    <a:pt x="125" y="736"/>
                    <a:pt x="125" y="736"/>
                    <a:pt x="125" y="736"/>
                  </a:cubicBezTo>
                  <a:cubicBezTo>
                    <a:pt x="91" y="677"/>
                    <a:pt x="70" y="611"/>
                    <a:pt x="66" y="544"/>
                  </a:cubicBezTo>
                  <a:lnTo>
                    <a:pt x="249" y="544"/>
                  </a:lnTo>
                  <a:close/>
                  <a:moveTo>
                    <a:pt x="169" y="800"/>
                  </a:moveTo>
                  <a:cubicBezTo>
                    <a:pt x="293" y="800"/>
                    <a:pt x="293" y="800"/>
                    <a:pt x="293" y="800"/>
                  </a:cubicBezTo>
                  <a:cubicBezTo>
                    <a:pt x="308" y="847"/>
                    <a:pt x="331" y="892"/>
                    <a:pt x="360" y="933"/>
                  </a:cubicBezTo>
                  <a:cubicBezTo>
                    <a:pt x="286" y="906"/>
                    <a:pt x="220" y="860"/>
                    <a:pt x="169" y="800"/>
                  </a:cubicBezTo>
                  <a:moveTo>
                    <a:pt x="664" y="933"/>
                  </a:moveTo>
                  <a:cubicBezTo>
                    <a:pt x="693" y="892"/>
                    <a:pt x="716" y="847"/>
                    <a:pt x="731" y="800"/>
                  </a:cubicBezTo>
                  <a:cubicBezTo>
                    <a:pt x="855" y="800"/>
                    <a:pt x="855" y="800"/>
                    <a:pt x="855" y="800"/>
                  </a:cubicBezTo>
                  <a:cubicBezTo>
                    <a:pt x="804" y="860"/>
                    <a:pt x="738" y="906"/>
                    <a:pt x="664" y="933"/>
                  </a:cubicBezTo>
                  <a:moveTo>
                    <a:pt x="855" y="224"/>
                  </a:moveTo>
                  <a:cubicBezTo>
                    <a:pt x="731" y="224"/>
                    <a:pt x="731" y="224"/>
                    <a:pt x="731" y="224"/>
                  </a:cubicBezTo>
                  <a:cubicBezTo>
                    <a:pt x="716" y="176"/>
                    <a:pt x="693" y="131"/>
                    <a:pt x="664" y="91"/>
                  </a:cubicBezTo>
                  <a:cubicBezTo>
                    <a:pt x="738" y="117"/>
                    <a:pt x="804" y="163"/>
                    <a:pt x="855" y="224"/>
                  </a:cubicBezTo>
                  <a:moveTo>
                    <a:pt x="360" y="91"/>
                  </a:moveTo>
                  <a:cubicBezTo>
                    <a:pt x="331" y="131"/>
                    <a:pt x="308" y="176"/>
                    <a:pt x="293" y="224"/>
                  </a:cubicBezTo>
                  <a:cubicBezTo>
                    <a:pt x="169" y="224"/>
                    <a:pt x="169" y="224"/>
                    <a:pt x="169" y="224"/>
                  </a:cubicBezTo>
                  <a:cubicBezTo>
                    <a:pt x="220" y="163"/>
                    <a:pt x="286" y="117"/>
                    <a:pt x="360" y="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4" name="Freeform 203"/>
            <p:cNvSpPr>
              <a:spLocks noEditPoints="1"/>
            </p:cNvSpPr>
            <p:nvPr/>
          </p:nvSpPr>
          <p:spPr bwMode="auto">
            <a:xfrm>
              <a:off x="3190875" y="5280025"/>
              <a:ext cx="590550" cy="255588"/>
            </a:xfrm>
            <a:custGeom>
              <a:avLst/>
              <a:gdLst>
                <a:gd name="T0" fmla="*/ 32 w 966"/>
                <a:gd name="T1" fmla="*/ 320 h 416"/>
                <a:gd name="T2" fmla="*/ 160 w 966"/>
                <a:gd name="T3" fmla="*/ 320 h 416"/>
                <a:gd name="T4" fmla="*/ 192 w 966"/>
                <a:gd name="T5" fmla="*/ 288 h 416"/>
                <a:gd name="T6" fmla="*/ 192 w 966"/>
                <a:gd name="T7" fmla="*/ 288 h 416"/>
                <a:gd name="T8" fmla="*/ 216 w 966"/>
                <a:gd name="T9" fmla="*/ 288 h 416"/>
                <a:gd name="T10" fmla="*/ 463 w 966"/>
                <a:gd name="T11" fmla="*/ 412 h 416"/>
                <a:gd name="T12" fmla="*/ 478 w 966"/>
                <a:gd name="T13" fmla="*/ 416 h 416"/>
                <a:gd name="T14" fmla="*/ 494 w 966"/>
                <a:gd name="T15" fmla="*/ 411 h 416"/>
                <a:gd name="T16" fmla="*/ 926 w 966"/>
                <a:gd name="T17" fmla="*/ 144 h 416"/>
                <a:gd name="T18" fmla="*/ 958 w 966"/>
                <a:gd name="T19" fmla="*/ 71 h 416"/>
                <a:gd name="T20" fmla="*/ 891 w 966"/>
                <a:gd name="T21" fmla="*/ 22 h 416"/>
                <a:gd name="T22" fmla="*/ 890 w 966"/>
                <a:gd name="T23" fmla="*/ 22 h 416"/>
                <a:gd name="T24" fmla="*/ 414 w 966"/>
                <a:gd name="T25" fmla="*/ 64 h 416"/>
                <a:gd name="T26" fmla="*/ 368 w 966"/>
                <a:gd name="T27" fmla="*/ 36 h 416"/>
                <a:gd name="T28" fmla="*/ 352 w 966"/>
                <a:gd name="T29" fmla="*/ 32 h 416"/>
                <a:gd name="T30" fmla="*/ 192 w 966"/>
                <a:gd name="T31" fmla="*/ 32 h 416"/>
                <a:gd name="T32" fmla="*/ 160 w 966"/>
                <a:gd name="T33" fmla="*/ 0 h 416"/>
                <a:gd name="T34" fmla="*/ 160 w 966"/>
                <a:gd name="T35" fmla="*/ 0 h 416"/>
                <a:gd name="T36" fmla="*/ 32 w 966"/>
                <a:gd name="T37" fmla="*/ 0 h 416"/>
                <a:gd name="T38" fmla="*/ 0 w 966"/>
                <a:gd name="T39" fmla="*/ 32 h 416"/>
                <a:gd name="T40" fmla="*/ 0 w 966"/>
                <a:gd name="T41" fmla="*/ 32 h 416"/>
                <a:gd name="T42" fmla="*/ 0 w 966"/>
                <a:gd name="T43" fmla="*/ 288 h 416"/>
                <a:gd name="T44" fmla="*/ 32 w 966"/>
                <a:gd name="T45" fmla="*/ 320 h 416"/>
                <a:gd name="T46" fmla="*/ 343 w 966"/>
                <a:gd name="T47" fmla="*/ 96 h 416"/>
                <a:gd name="T48" fmla="*/ 445 w 966"/>
                <a:gd name="T49" fmla="*/ 157 h 416"/>
                <a:gd name="T50" fmla="*/ 453 w 966"/>
                <a:gd name="T51" fmla="*/ 190 h 416"/>
                <a:gd name="T52" fmla="*/ 453 w 966"/>
                <a:gd name="T53" fmla="*/ 191 h 416"/>
                <a:gd name="T54" fmla="*/ 419 w 966"/>
                <a:gd name="T55" fmla="*/ 198 h 416"/>
                <a:gd name="T56" fmla="*/ 370 w 966"/>
                <a:gd name="T57" fmla="*/ 165 h 416"/>
                <a:gd name="T58" fmla="*/ 334 w 966"/>
                <a:gd name="T59" fmla="*/ 218 h 416"/>
                <a:gd name="T60" fmla="*/ 383 w 966"/>
                <a:gd name="T61" fmla="*/ 251 h 416"/>
                <a:gd name="T62" fmla="*/ 432 w 966"/>
                <a:gd name="T63" fmla="*/ 266 h 416"/>
                <a:gd name="T64" fmla="*/ 450 w 966"/>
                <a:gd name="T65" fmla="*/ 264 h 416"/>
                <a:gd name="T66" fmla="*/ 506 w 966"/>
                <a:gd name="T67" fmla="*/ 226 h 416"/>
                <a:gd name="T68" fmla="*/ 519 w 966"/>
                <a:gd name="T69" fmla="*/ 158 h 416"/>
                <a:gd name="T70" fmla="*/ 499 w 966"/>
                <a:gd name="T71" fmla="*/ 120 h 416"/>
                <a:gd name="T72" fmla="*/ 895 w 966"/>
                <a:gd name="T73" fmla="*/ 86 h 416"/>
                <a:gd name="T74" fmla="*/ 894 w 966"/>
                <a:gd name="T75" fmla="*/ 89 h 416"/>
                <a:gd name="T76" fmla="*/ 476 w 966"/>
                <a:gd name="T77" fmla="*/ 347 h 416"/>
                <a:gd name="T78" fmla="*/ 238 w 966"/>
                <a:gd name="T79" fmla="*/ 227 h 416"/>
                <a:gd name="T80" fmla="*/ 224 w 966"/>
                <a:gd name="T81" fmla="*/ 224 h 416"/>
                <a:gd name="T82" fmla="*/ 192 w 966"/>
                <a:gd name="T83" fmla="*/ 224 h 416"/>
                <a:gd name="T84" fmla="*/ 192 w 966"/>
                <a:gd name="T85" fmla="*/ 96 h 416"/>
                <a:gd name="T86" fmla="*/ 343 w 966"/>
                <a:gd name="T87" fmla="*/ 96 h 416"/>
                <a:gd name="T88" fmla="*/ 64 w 966"/>
                <a:gd name="T89" fmla="*/ 64 h 416"/>
                <a:gd name="T90" fmla="*/ 128 w 966"/>
                <a:gd name="T91" fmla="*/ 64 h 416"/>
                <a:gd name="T92" fmla="*/ 128 w 966"/>
                <a:gd name="T93" fmla="*/ 256 h 416"/>
                <a:gd name="T94" fmla="*/ 64 w 966"/>
                <a:gd name="T95" fmla="*/ 256 h 416"/>
                <a:gd name="T96" fmla="*/ 64 w 966"/>
                <a:gd name="T97" fmla="*/ 64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6" h="416">
                  <a:moveTo>
                    <a:pt x="32" y="320"/>
                  </a:moveTo>
                  <a:cubicBezTo>
                    <a:pt x="160" y="320"/>
                    <a:pt x="160" y="320"/>
                    <a:pt x="160" y="320"/>
                  </a:cubicBezTo>
                  <a:cubicBezTo>
                    <a:pt x="178" y="320"/>
                    <a:pt x="192" y="305"/>
                    <a:pt x="192" y="288"/>
                  </a:cubicBezTo>
                  <a:cubicBezTo>
                    <a:pt x="192" y="288"/>
                    <a:pt x="192" y="288"/>
                    <a:pt x="192" y="288"/>
                  </a:cubicBezTo>
                  <a:cubicBezTo>
                    <a:pt x="216" y="288"/>
                    <a:pt x="216" y="288"/>
                    <a:pt x="216" y="288"/>
                  </a:cubicBezTo>
                  <a:cubicBezTo>
                    <a:pt x="463" y="412"/>
                    <a:pt x="463" y="412"/>
                    <a:pt x="463" y="412"/>
                  </a:cubicBezTo>
                  <a:cubicBezTo>
                    <a:pt x="468" y="414"/>
                    <a:pt x="473" y="416"/>
                    <a:pt x="478" y="416"/>
                  </a:cubicBezTo>
                  <a:cubicBezTo>
                    <a:pt x="484" y="416"/>
                    <a:pt x="489" y="414"/>
                    <a:pt x="494" y="411"/>
                  </a:cubicBezTo>
                  <a:cubicBezTo>
                    <a:pt x="926" y="144"/>
                    <a:pt x="926" y="144"/>
                    <a:pt x="926" y="144"/>
                  </a:cubicBezTo>
                  <a:cubicBezTo>
                    <a:pt x="953" y="130"/>
                    <a:pt x="966" y="100"/>
                    <a:pt x="958" y="71"/>
                  </a:cubicBezTo>
                  <a:cubicBezTo>
                    <a:pt x="950" y="41"/>
                    <a:pt x="922" y="20"/>
                    <a:pt x="891" y="22"/>
                  </a:cubicBezTo>
                  <a:cubicBezTo>
                    <a:pt x="890" y="22"/>
                    <a:pt x="890" y="22"/>
                    <a:pt x="890" y="22"/>
                  </a:cubicBezTo>
                  <a:cubicBezTo>
                    <a:pt x="414" y="64"/>
                    <a:pt x="414" y="64"/>
                    <a:pt x="414" y="64"/>
                  </a:cubicBezTo>
                  <a:cubicBezTo>
                    <a:pt x="368" y="36"/>
                    <a:pt x="368" y="36"/>
                    <a:pt x="368" y="36"/>
                  </a:cubicBezTo>
                  <a:cubicBezTo>
                    <a:pt x="364" y="33"/>
                    <a:pt x="358" y="32"/>
                    <a:pt x="352" y="32"/>
                  </a:cubicBezTo>
                  <a:cubicBezTo>
                    <a:pt x="192" y="32"/>
                    <a:pt x="192" y="32"/>
                    <a:pt x="192" y="32"/>
                  </a:cubicBezTo>
                  <a:cubicBezTo>
                    <a:pt x="192" y="14"/>
                    <a:pt x="178" y="0"/>
                    <a:pt x="160" y="0"/>
                  </a:cubicBezTo>
                  <a:cubicBezTo>
                    <a:pt x="160" y="0"/>
                    <a:pt x="160" y="0"/>
                    <a:pt x="160" y="0"/>
                  </a:cubicBezTo>
                  <a:cubicBezTo>
                    <a:pt x="32" y="0"/>
                    <a:pt x="32" y="0"/>
                    <a:pt x="32" y="0"/>
                  </a:cubicBezTo>
                  <a:cubicBezTo>
                    <a:pt x="14" y="0"/>
                    <a:pt x="0" y="14"/>
                    <a:pt x="0" y="32"/>
                  </a:cubicBezTo>
                  <a:cubicBezTo>
                    <a:pt x="0" y="32"/>
                    <a:pt x="0" y="32"/>
                    <a:pt x="0" y="32"/>
                  </a:cubicBezTo>
                  <a:cubicBezTo>
                    <a:pt x="0" y="288"/>
                    <a:pt x="0" y="288"/>
                    <a:pt x="0" y="288"/>
                  </a:cubicBezTo>
                  <a:cubicBezTo>
                    <a:pt x="0" y="305"/>
                    <a:pt x="14" y="320"/>
                    <a:pt x="32" y="320"/>
                  </a:cubicBezTo>
                  <a:close/>
                  <a:moveTo>
                    <a:pt x="343" y="96"/>
                  </a:moveTo>
                  <a:cubicBezTo>
                    <a:pt x="445" y="157"/>
                    <a:pt x="445" y="157"/>
                    <a:pt x="445" y="157"/>
                  </a:cubicBezTo>
                  <a:cubicBezTo>
                    <a:pt x="456" y="164"/>
                    <a:pt x="460" y="179"/>
                    <a:pt x="453" y="190"/>
                  </a:cubicBezTo>
                  <a:cubicBezTo>
                    <a:pt x="453" y="190"/>
                    <a:pt x="453" y="191"/>
                    <a:pt x="453" y="191"/>
                  </a:cubicBezTo>
                  <a:cubicBezTo>
                    <a:pt x="445" y="202"/>
                    <a:pt x="430" y="205"/>
                    <a:pt x="419" y="198"/>
                  </a:cubicBezTo>
                  <a:cubicBezTo>
                    <a:pt x="370" y="165"/>
                    <a:pt x="370" y="165"/>
                    <a:pt x="370" y="165"/>
                  </a:cubicBezTo>
                  <a:cubicBezTo>
                    <a:pt x="334" y="218"/>
                    <a:pt x="334" y="218"/>
                    <a:pt x="334" y="218"/>
                  </a:cubicBezTo>
                  <a:cubicBezTo>
                    <a:pt x="383" y="251"/>
                    <a:pt x="383" y="251"/>
                    <a:pt x="383" y="251"/>
                  </a:cubicBezTo>
                  <a:cubicBezTo>
                    <a:pt x="398" y="261"/>
                    <a:pt x="415" y="266"/>
                    <a:pt x="432" y="266"/>
                  </a:cubicBezTo>
                  <a:cubicBezTo>
                    <a:pt x="438" y="266"/>
                    <a:pt x="444" y="265"/>
                    <a:pt x="450" y="264"/>
                  </a:cubicBezTo>
                  <a:cubicBezTo>
                    <a:pt x="473" y="260"/>
                    <a:pt x="493" y="246"/>
                    <a:pt x="506" y="226"/>
                  </a:cubicBezTo>
                  <a:cubicBezTo>
                    <a:pt x="519" y="206"/>
                    <a:pt x="524" y="182"/>
                    <a:pt x="519" y="158"/>
                  </a:cubicBezTo>
                  <a:cubicBezTo>
                    <a:pt x="515" y="144"/>
                    <a:pt x="509" y="131"/>
                    <a:pt x="499" y="120"/>
                  </a:cubicBezTo>
                  <a:cubicBezTo>
                    <a:pt x="895" y="86"/>
                    <a:pt x="895" y="86"/>
                    <a:pt x="895" y="86"/>
                  </a:cubicBezTo>
                  <a:cubicBezTo>
                    <a:pt x="894" y="89"/>
                    <a:pt x="894" y="89"/>
                    <a:pt x="894" y="89"/>
                  </a:cubicBezTo>
                  <a:cubicBezTo>
                    <a:pt x="476" y="347"/>
                    <a:pt x="476" y="347"/>
                    <a:pt x="476" y="347"/>
                  </a:cubicBezTo>
                  <a:cubicBezTo>
                    <a:pt x="238" y="227"/>
                    <a:pt x="238" y="227"/>
                    <a:pt x="238" y="227"/>
                  </a:cubicBezTo>
                  <a:cubicBezTo>
                    <a:pt x="234" y="225"/>
                    <a:pt x="229" y="224"/>
                    <a:pt x="224" y="224"/>
                  </a:cubicBezTo>
                  <a:cubicBezTo>
                    <a:pt x="192" y="224"/>
                    <a:pt x="192" y="224"/>
                    <a:pt x="192" y="224"/>
                  </a:cubicBezTo>
                  <a:cubicBezTo>
                    <a:pt x="192" y="96"/>
                    <a:pt x="192" y="96"/>
                    <a:pt x="192" y="96"/>
                  </a:cubicBezTo>
                  <a:lnTo>
                    <a:pt x="343" y="96"/>
                  </a:lnTo>
                  <a:close/>
                  <a:moveTo>
                    <a:pt x="64" y="64"/>
                  </a:moveTo>
                  <a:cubicBezTo>
                    <a:pt x="128" y="64"/>
                    <a:pt x="128" y="64"/>
                    <a:pt x="128" y="64"/>
                  </a:cubicBezTo>
                  <a:cubicBezTo>
                    <a:pt x="128" y="256"/>
                    <a:pt x="128" y="256"/>
                    <a:pt x="128" y="256"/>
                  </a:cubicBezTo>
                  <a:cubicBezTo>
                    <a:pt x="64" y="256"/>
                    <a:pt x="64" y="256"/>
                    <a:pt x="64" y="256"/>
                  </a:cubicBezTo>
                  <a:lnTo>
                    <a:pt x="64"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5" name="Freeform 204"/>
            <p:cNvSpPr>
              <a:spLocks noEditPoints="1"/>
            </p:cNvSpPr>
            <p:nvPr/>
          </p:nvSpPr>
          <p:spPr bwMode="auto">
            <a:xfrm>
              <a:off x="3187700" y="4360862"/>
              <a:ext cx="590550" cy="255588"/>
            </a:xfrm>
            <a:custGeom>
              <a:avLst/>
              <a:gdLst>
                <a:gd name="T0" fmla="*/ 774 w 966"/>
                <a:gd name="T1" fmla="*/ 130 h 418"/>
                <a:gd name="T2" fmla="*/ 750 w 966"/>
                <a:gd name="T3" fmla="*/ 130 h 418"/>
                <a:gd name="T4" fmla="*/ 503 w 966"/>
                <a:gd name="T5" fmla="*/ 5 h 418"/>
                <a:gd name="T6" fmla="*/ 472 w 966"/>
                <a:gd name="T7" fmla="*/ 6 h 418"/>
                <a:gd name="T8" fmla="*/ 40 w 966"/>
                <a:gd name="T9" fmla="*/ 273 h 418"/>
                <a:gd name="T10" fmla="*/ 8 w 966"/>
                <a:gd name="T11" fmla="*/ 346 h 418"/>
                <a:gd name="T12" fmla="*/ 75 w 966"/>
                <a:gd name="T13" fmla="*/ 395 h 418"/>
                <a:gd name="T14" fmla="*/ 76 w 966"/>
                <a:gd name="T15" fmla="*/ 395 h 418"/>
                <a:gd name="T16" fmla="*/ 552 w 966"/>
                <a:gd name="T17" fmla="*/ 354 h 418"/>
                <a:gd name="T18" fmla="*/ 598 w 966"/>
                <a:gd name="T19" fmla="*/ 381 h 418"/>
                <a:gd name="T20" fmla="*/ 614 w 966"/>
                <a:gd name="T21" fmla="*/ 386 h 418"/>
                <a:gd name="T22" fmla="*/ 774 w 966"/>
                <a:gd name="T23" fmla="*/ 386 h 418"/>
                <a:gd name="T24" fmla="*/ 806 w 966"/>
                <a:gd name="T25" fmla="*/ 418 h 418"/>
                <a:gd name="T26" fmla="*/ 806 w 966"/>
                <a:gd name="T27" fmla="*/ 418 h 418"/>
                <a:gd name="T28" fmla="*/ 934 w 966"/>
                <a:gd name="T29" fmla="*/ 418 h 418"/>
                <a:gd name="T30" fmla="*/ 966 w 966"/>
                <a:gd name="T31" fmla="*/ 386 h 418"/>
                <a:gd name="T32" fmla="*/ 966 w 966"/>
                <a:gd name="T33" fmla="*/ 386 h 418"/>
                <a:gd name="T34" fmla="*/ 966 w 966"/>
                <a:gd name="T35" fmla="*/ 130 h 418"/>
                <a:gd name="T36" fmla="*/ 934 w 966"/>
                <a:gd name="T37" fmla="*/ 98 h 418"/>
                <a:gd name="T38" fmla="*/ 934 w 966"/>
                <a:gd name="T39" fmla="*/ 98 h 418"/>
                <a:gd name="T40" fmla="*/ 806 w 966"/>
                <a:gd name="T41" fmla="*/ 98 h 418"/>
                <a:gd name="T42" fmla="*/ 774 w 966"/>
                <a:gd name="T43" fmla="*/ 130 h 418"/>
                <a:gd name="T44" fmla="*/ 623 w 966"/>
                <a:gd name="T45" fmla="*/ 322 h 418"/>
                <a:gd name="T46" fmla="*/ 521 w 966"/>
                <a:gd name="T47" fmla="*/ 260 h 418"/>
                <a:gd name="T48" fmla="*/ 513 w 966"/>
                <a:gd name="T49" fmla="*/ 227 h 418"/>
                <a:gd name="T50" fmla="*/ 513 w 966"/>
                <a:gd name="T51" fmla="*/ 226 h 418"/>
                <a:gd name="T52" fmla="*/ 547 w 966"/>
                <a:gd name="T53" fmla="*/ 219 h 418"/>
                <a:gd name="T54" fmla="*/ 596 w 966"/>
                <a:gd name="T55" fmla="*/ 252 h 418"/>
                <a:gd name="T56" fmla="*/ 632 w 966"/>
                <a:gd name="T57" fmla="*/ 199 h 418"/>
                <a:gd name="T58" fmla="*/ 583 w 966"/>
                <a:gd name="T59" fmla="*/ 166 h 418"/>
                <a:gd name="T60" fmla="*/ 460 w 966"/>
                <a:gd name="T61" fmla="*/ 191 h 418"/>
                <a:gd name="T62" fmla="*/ 447 w 966"/>
                <a:gd name="T63" fmla="*/ 259 h 418"/>
                <a:gd name="T64" fmla="*/ 467 w 966"/>
                <a:gd name="T65" fmla="*/ 297 h 418"/>
                <a:gd name="T66" fmla="*/ 71 w 966"/>
                <a:gd name="T67" fmla="*/ 331 h 418"/>
                <a:gd name="T68" fmla="*/ 72 w 966"/>
                <a:gd name="T69" fmla="*/ 328 h 418"/>
                <a:gd name="T70" fmla="*/ 490 w 966"/>
                <a:gd name="T71" fmla="*/ 70 h 418"/>
                <a:gd name="T72" fmla="*/ 728 w 966"/>
                <a:gd name="T73" fmla="*/ 190 h 418"/>
                <a:gd name="T74" fmla="*/ 742 w 966"/>
                <a:gd name="T75" fmla="*/ 194 h 418"/>
                <a:gd name="T76" fmla="*/ 774 w 966"/>
                <a:gd name="T77" fmla="*/ 194 h 418"/>
                <a:gd name="T78" fmla="*/ 774 w 966"/>
                <a:gd name="T79" fmla="*/ 322 h 418"/>
                <a:gd name="T80" fmla="*/ 623 w 966"/>
                <a:gd name="T81" fmla="*/ 322 h 418"/>
                <a:gd name="T82" fmla="*/ 838 w 966"/>
                <a:gd name="T83" fmla="*/ 162 h 418"/>
                <a:gd name="T84" fmla="*/ 902 w 966"/>
                <a:gd name="T85" fmla="*/ 162 h 418"/>
                <a:gd name="T86" fmla="*/ 902 w 966"/>
                <a:gd name="T87" fmla="*/ 354 h 418"/>
                <a:gd name="T88" fmla="*/ 838 w 966"/>
                <a:gd name="T89" fmla="*/ 354 h 418"/>
                <a:gd name="T90" fmla="*/ 838 w 966"/>
                <a:gd name="T91" fmla="*/ 16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18">
                  <a:moveTo>
                    <a:pt x="774" y="130"/>
                  </a:moveTo>
                  <a:cubicBezTo>
                    <a:pt x="750" y="130"/>
                    <a:pt x="750" y="130"/>
                    <a:pt x="750" y="130"/>
                  </a:cubicBezTo>
                  <a:cubicBezTo>
                    <a:pt x="503" y="5"/>
                    <a:pt x="503" y="5"/>
                    <a:pt x="503" y="5"/>
                  </a:cubicBezTo>
                  <a:cubicBezTo>
                    <a:pt x="493" y="0"/>
                    <a:pt x="481" y="0"/>
                    <a:pt x="472" y="6"/>
                  </a:cubicBezTo>
                  <a:cubicBezTo>
                    <a:pt x="40" y="273"/>
                    <a:pt x="40" y="273"/>
                    <a:pt x="40" y="273"/>
                  </a:cubicBezTo>
                  <a:cubicBezTo>
                    <a:pt x="13" y="287"/>
                    <a:pt x="0" y="317"/>
                    <a:pt x="8" y="346"/>
                  </a:cubicBezTo>
                  <a:cubicBezTo>
                    <a:pt x="16" y="376"/>
                    <a:pt x="44" y="397"/>
                    <a:pt x="75" y="395"/>
                  </a:cubicBezTo>
                  <a:cubicBezTo>
                    <a:pt x="76" y="395"/>
                    <a:pt x="76" y="395"/>
                    <a:pt x="76" y="395"/>
                  </a:cubicBezTo>
                  <a:cubicBezTo>
                    <a:pt x="552" y="354"/>
                    <a:pt x="552" y="354"/>
                    <a:pt x="552" y="354"/>
                  </a:cubicBezTo>
                  <a:cubicBezTo>
                    <a:pt x="598" y="381"/>
                    <a:pt x="598" y="381"/>
                    <a:pt x="598" y="381"/>
                  </a:cubicBezTo>
                  <a:cubicBezTo>
                    <a:pt x="603" y="384"/>
                    <a:pt x="608" y="386"/>
                    <a:pt x="614" y="386"/>
                  </a:cubicBezTo>
                  <a:cubicBezTo>
                    <a:pt x="774" y="386"/>
                    <a:pt x="774" y="386"/>
                    <a:pt x="774" y="386"/>
                  </a:cubicBezTo>
                  <a:cubicBezTo>
                    <a:pt x="774" y="403"/>
                    <a:pt x="788" y="418"/>
                    <a:pt x="806" y="418"/>
                  </a:cubicBezTo>
                  <a:cubicBezTo>
                    <a:pt x="806" y="418"/>
                    <a:pt x="806" y="418"/>
                    <a:pt x="806" y="418"/>
                  </a:cubicBezTo>
                  <a:cubicBezTo>
                    <a:pt x="934" y="418"/>
                    <a:pt x="934" y="418"/>
                    <a:pt x="934" y="418"/>
                  </a:cubicBezTo>
                  <a:cubicBezTo>
                    <a:pt x="952" y="418"/>
                    <a:pt x="966" y="403"/>
                    <a:pt x="966" y="386"/>
                  </a:cubicBezTo>
                  <a:cubicBezTo>
                    <a:pt x="966" y="386"/>
                    <a:pt x="966" y="386"/>
                    <a:pt x="966" y="386"/>
                  </a:cubicBezTo>
                  <a:cubicBezTo>
                    <a:pt x="966" y="130"/>
                    <a:pt x="966" y="130"/>
                    <a:pt x="966" y="130"/>
                  </a:cubicBezTo>
                  <a:cubicBezTo>
                    <a:pt x="966" y="112"/>
                    <a:pt x="952" y="98"/>
                    <a:pt x="934" y="98"/>
                  </a:cubicBezTo>
                  <a:cubicBezTo>
                    <a:pt x="934" y="98"/>
                    <a:pt x="934" y="98"/>
                    <a:pt x="934" y="98"/>
                  </a:cubicBezTo>
                  <a:cubicBezTo>
                    <a:pt x="806" y="98"/>
                    <a:pt x="806" y="98"/>
                    <a:pt x="806" y="98"/>
                  </a:cubicBezTo>
                  <a:cubicBezTo>
                    <a:pt x="788" y="98"/>
                    <a:pt x="774" y="112"/>
                    <a:pt x="774" y="130"/>
                  </a:cubicBezTo>
                  <a:close/>
                  <a:moveTo>
                    <a:pt x="623" y="322"/>
                  </a:moveTo>
                  <a:cubicBezTo>
                    <a:pt x="521" y="260"/>
                    <a:pt x="521" y="260"/>
                    <a:pt x="521" y="260"/>
                  </a:cubicBezTo>
                  <a:cubicBezTo>
                    <a:pt x="510" y="254"/>
                    <a:pt x="506" y="239"/>
                    <a:pt x="513" y="227"/>
                  </a:cubicBezTo>
                  <a:cubicBezTo>
                    <a:pt x="513" y="227"/>
                    <a:pt x="513" y="226"/>
                    <a:pt x="513" y="226"/>
                  </a:cubicBezTo>
                  <a:cubicBezTo>
                    <a:pt x="521" y="215"/>
                    <a:pt x="536" y="212"/>
                    <a:pt x="547" y="219"/>
                  </a:cubicBezTo>
                  <a:cubicBezTo>
                    <a:pt x="596" y="252"/>
                    <a:pt x="596" y="252"/>
                    <a:pt x="596" y="252"/>
                  </a:cubicBezTo>
                  <a:cubicBezTo>
                    <a:pt x="632" y="199"/>
                    <a:pt x="632" y="199"/>
                    <a:pt x="632" y="199"/>
                  </a:cubicBezTo>
                  <a:cubicBezTo>
                    <a:pt x="583" y="166"/>
                    <a:pt x="583" y="166"/>
                    <a:pt x="583" y="166"/>
                  </a:cubicBezTo>
                  <a:cubicBezTo>
                    <a:pt x="542" y="139"/>
                    <a:pt x="487" y="150"/>
                    <a:pt x="460" y="191"/>
                  </a:cubicBezTo>
                  <a:cubicBezTo>
                    <a:pt x="447" y="211"/>
                    <a:pt x="442" y="236"/>
                    <a:pt x="447" y="259"/>
                  </a:cubicBezTo>
                  <a:cubicBezTo>
                    <a:pt x="451" y="273"/>
                    <a:pt x="457" y="286"/>
                    <a:pt x="467" y="297"/>
                  </a:cubicBezTo>
                  <a:cubicBezTo>
                    <a:pt x="71" y="331"/>
                    <a:pt x="71" y="331"/>
                    <a:pt x="71" y="331"/>
                  </a:cubicBezTo>
                  <a:cubicBezTo>
                    <a:pt x="72" y="328"/>
                    <a:pt x="72" y="328"/>
                    <a:pt x="72" y="328"/>
                  </a:cubicBezTo>
                  <a:cubicBezTo>
                    <a:pt x="490" y="70"/>
                    <a:pt x="490" y="70"/>
                    <a:pt x="490" y="70"/>
                  </a:cubicBezTo>
                  <a:cubicBezTo>
                    <a:pt x="728" y="190"/>
                    <a:pt x="728" y="190"/>
                    <a:pt x="728" y="190"/>
                  </a:cubicBezTo>
                  <a:cubicBezTo>
                    <a:pt x="732" y="192"/>
                    <a:pt x="737" y="194"/>
                    <a:pt x="742" y="194"/>
                  </a:cubicBezTo>
                  <a:cubicBezTo>
                    <a:pt x="774" y="194"/>
                    <a:pt x="774" y="194"/>
                    <a:pt x="774" y="194"/>
                  </a:cubicBezTo>
                  <a:cubicBezTo>
                    <a:pt x="774" y="322"/>
                    <a:pt x="774" y="322"/>
                    <a:pt x="774" y="322"/>
                  </a:cubicBezTo>
                  <a:lnTo>
                    <a:pt x="623" y="322"/>
                  </a:lnTo>
                  <a:close/>
                  <a:moveTo>
                    <a:pt x="838" y="162"/>
                  </a:moveTo>
                  <a:cubicBezTo>
                    <a:pt x="902" y="162"/>
                    <a:pt x="902" y="162"/>
                    <a:pt x="902" y="162"/>
                  </a:cubicBezTo>
                  <a:cubicBezTo>
                    <a:pt x="902" y="354"/>
                    <a:pt x="902" y="354"/>
                    <a:pt x="902" y="354"/>
                  </a:cubicBezTo>
                  <a:cubicBezTo>
                    <a:pt x="838" y="354"/>
                    <a:pt x="838" y="354"/>
                    <a:pt x="838" y="354"/>
                  </a:cubicBezTo>
                  <a:lnTo>
                    <a:pt x="838" y="1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6" name="Rectangle 205"/>
            <p:cNvSpPr>
              <a:spLocks noChangeArrowheads="1"/>
            </p:cNvSpPr>
            <p:nvPr/>
          </p:nvSpPr>
          <p:spPr bwMode="auto">
            <a:xfrm>
              <a:off x="2936875" y="4362450"/>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7" name="Rectangle 206"/>
            <p:cNvSpPr>
              <a:spLocks noChangeArrowheads="1"/>
            </p:cNvSpPr>
            <p:nvPr/>
          </p:nvSpPr>
          <p:spPr bwMode="auto">
            <a:xfrm>
              <a:off x="2936875" y="4440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8" name="Rectangle 207"/>
            <p:cNvSpPr>
              <a:spLocks noChangeArrowheads="1"/>
            </p:cNvSpPr>
            <p:nvPr/>
          </p:nvSpPr>
          <p:spPr bwMode="auto">
            <a:xfrm>
              <a:off x="2976563"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9" name="Rectangle 208"/>
            <p:cNvSpPr>
              <a:spLocks noChangeArrowheads="1"/>
            </p:cNvSpPr>
            <p:nvPr/>
          </p:nvSpPr>
          <p:spPr bwMode="auto">
            <a:xfrm>
              <a:off x="2897188" y="4400550"/>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0" name="Rectangle 209"/>
            <p:cNvSpPr>
              <a:spLocks noChangeArrowheads="1"/>
            </p:cNvSpPr>
            <p:nvPr/>
          </p:nvSpPr>
          <p:spPr bwMode="auto">
            <a:xfrm>
              <a:off x="3992563" y="4362450"/>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1" name="Rectangle 210"/>
            <p:cNvSpPr>
              <a:spLocks noChangeArrowheads="1"/>
            </p:cNvSpPr>
            <p:nvPr/>
          </p:nvSpPr>
          <p:spPr bwMode="auto">
            <a:xfrm>
              <a:off x="3992563" y="4440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2" name="Rectangle 211"/>
            <p:cNvSpPr>
              <a:spLocks noChangeArrowheads="1"/>
            </p:cNvSpPr>
            <p:nvPr/>
          </p:nvSpPr>
          <p:spPr bwMode="auto">
            <a:xfrm>
              <a:off x="4032250"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3" name="Rectangle 212"/>
            <p:cNvSpPr>
              <a:spLocks noChangeArrowheads="1"/>
            </p:cNvSpPr>
            <p:nvPr/>
          </p:nvSpPr>
          <p:spPr bwMode="auto">
            <a:xfrm>
              <a:off x="3954463"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4" name="Rectangle 213"/>
            <p:cNvSpPr>
              <a:spLocks noChangeArrowheads="1"/>
            </p:cNvSpPr>
            <p:nvPr/>
          </p:nvSpPr>
          <p:spPr bwMode="auto">
            <a:xfrm>
              <a:off x="3992563" y="5418138"/>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5" name="Rectangle 214"/>
            <p:cNvSpPr>
              <a:spLocks noChangeArrowheads="1"/>
            </p:cNvSpPr>
            <p:nvPr/>
          </p:nvSpPr>
          <p:spPr bwMode="auto">
            <a:xfrm>
              <a:off x="3992563" y="5495925"/>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6" name="Rectangle 215"/>
            <p:cNvSpPr>
              <a:spLocks noChangeArrowheads="1"/>
            </p:cNvSpPr>
            <p:nvPr/>
          </p:nvSpPr>
          <p:spPr bwMode="auto">
            <a:xfrm>
              <a:off x="4032250"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7" name="Rectangle 216"/>
            <p:cNvSpPr>
              <a:spLocks noChangeArrowheads="1"/>
            </p:cNvSpPr>
            <p:nvPr/>
          </p:nvSpPr>
          <p:spPr bwMode="auto">
            <a:xfrm>
              <a:off x="3954463"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8" name="Rectangle 217"/>
            <p:cNvSpPr>
              <a:spLocks noChangeArrowheads="1"/>
            </p:cNvSpPr>
            <p:nvPr/>
          </p:nvSpPr>
          <p:spPr bwMode="auto">
            <a:xfrm>
              <a:off x="2936875" y="5418138"/>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9" name="Rectangle 218"/>
            <p:cNvSpPr>
              <a:spLocks noChangeArrowheads="1"/>
            </p:cNvSpPr>
            <p:nvPr/>
          </p:nvSpPr>
          <p:spPr bwMode="auto">
            <a:xfrm>
              <a:off x="2936875" y="5495925"/>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0" name="Rectangle 219"/>
            <p:cNvSpPr>
              <a:spLocks noChangeArrowheads="1"/>
            </p:cNvSpPr>
            <p:nvPr/>
          </p:nvSpPr>
          <p:spPr bwMode="auto">
            <a:xfrm>
              <a:off x="2976563"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1" name="Rectangle 220"/>
            <p:cNvSpPr>
              <a:spLocks noChangeArrowheads="1"/>
            </p:cNvSpPr>
            <p:nvPr/>
          </p:nvSpPr>
          <p:spPr bwMode="auto">
            <a:xfrm>
              <a:off x="2897188" y="5456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2" name="Freeform 221"/>
            <p:cNvSpPr>
              <a:spLocks/>
            </p:cNvSpPr>
            <p:nvPr/>
          </p:nvSpPr>
          <p:spPr bwMode="auto">
            <a:xfrm>
              <a:off x="3773488" y="4632325"/>
              <a:ext cx="204787" cy="642938"/>
            </a:xfrm>
            <a:custGeom>
              <a:avLst/>
              <a:gdLst>
                <a:gd name="T0" fmla="*/ 14 w 335"/>
                <a:gd name="T1" fmla="*/ 43 h 1052"/>
                <a:gd name="T2" fmla="*/ 0 w 335"/>
                <a:gd name="T3" fmla="*/ 1007 h 1052"/>
                <a:gd name="T4" fmla="*/ 46 w 335"/>
                <a:gd name="T5" fmla="*/ 1052 h 1052"/>
                <a:gd name="T6" fmla="*/ 62 w 335"/>
                <a:gd name="T7" fmla="*/ 0 h 1052"/>
                <a:gd name="T8" fmla="*/ 14 w 335"/>
                <a:gd name="T9" fmla="*/ 43 h 1052"/>
              </a:gdLst>
              <a:ahLst/>
              <a:cxnLst>
                <a:cxn ang="0">
                  <a:pos x="T0" y="T1"/>
                </a:cxn>
                <a:cxn ang="0">
                  <a:pos x="T2" y="T3"/>
                </a:cxn>
                <a:cxn ang="0">
                  <a:pos x="T4" y="T5"/>
                </a:cxn>
                <a:cxn ang="0">
                  <a:pos x="T6" y="T7"/>
                </a:cxn>
                <a:cxn ang="0">
                  <a:pos x="T8" y="T9"/>
                </a:cxn>
              </a:cxnLst>
              <a:rect l="0" t="0" r="r" b="b"/>
              <a:pathLst>
                <a:path w="335" h="1052">
                  <a:moveTo>
                    <a:pt x="14" y="43"/>
                  </a:moveTo>
                  <a:cubicBezTo>
                    <a:pt x="265" y="318"/>
                    <a:pt x="258" y="740"/>
                    <a:pt x="0" y="1007"/>
                  </a:cubicBezTo>
                  <a:cubicBezTo>
                    <a:pt x="46" y="1052"/>
                    <a:pt x="46" y="1052"/>
                    <a:pt x="46" y="1052"/>
                  </a:cubicBezTo>
                  <a:cubicBezTo>
                    <a:pt x="328" y="760"/>
                    <a:pt x="335" y="300"/>
                    <a:pt x="62" y="0"/>
                  </a:cubicBezTo>
                  <a:lnTo>
                    <a:pt x="1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3" name="Freeform 222"/>
            <p:cNvSpPr>
              <a:spLocks/>
            </p:cNvSpPr>
            <p:nvPr/>
          </p:nvSpPr>
          <p:spPr bwMode="auto">
            <a:xfrm>
              <a:off x="2951163" y="4621213"/>
              <a:ext cx="204787" cy="654050"/>
            </a:xfrm>
            <a:custGeom>
              <a:avLst/>
              <a:gdLst>
                <a:gd name="T0" fmla="*/ 334 w 334"/>
                <a:gd name="T1" fmla="*/ 45 h 1069"/>
                <a:gd name="T2" fmla="*/ 288 w 334"/>
                <a:gd name="T3" fmla="*/ 0 h 1069"/>
                <a:gd name="T4" fmla="*/ 288 w 334"/>
                <a:gd name="T5" fmla="*/ 1069 h 1069"/>
                <a:gd name="T6" fmla="*/ 334 w 334"/>
                <a:gd name="T7" fmla="*/ 1024 h 1069"/>
                <a:gd name="T8" fmla="*/ 334 w 334"/>
                <a:gd name="T9" fmla="*/ 45 h 1069"/>
              </a:gdLst>
              <a:ahLst/>
              <a:cxnLst>
                <a:cxn ang="0">
                  <a:pos x="T0" y="T1"/>
                </a:cxn>
                <a:cxn ang="0">
                  <a:pos x="T2" y="T3"/>
                </a:cxn>
                <a:cxn ang="0">
                  <a:pos x="T4" y="T5"/>
                </a:cxn>
                <a:cxn ang="0">
                  <a:pos x="T6" y="T7"/>
                </a:cxn>
                <a:cxn ang="0">
                  <a:pos x="T8" y="T9"/>
                </a:cxn>
              </a:cxnLst>
              <a:rect l="0" t="0" r="r" b="b"/>
              <a:pathLst>
                <a:path w="334" h="1069">
                  <a:moveTo>
                    <a:pt x="334" y="45"/>
                  </a:moveTo>
                  <a:cubicBezTo>
                    <a:pt x="288" y="0"/>
                    <a:pt x="288" y="0"/>
                    <a:pt x="288" y="0"/>
                  </a:cubicBezTo>
                  <a:cubicBezTo>
                    <a:pt x="0" y="298"/>
                    <a:pt x="0" y="771"/>
                    <a:pt x="288" y="1069"/>
                  </a:cubicBezTo>
                  <a:cubicBezTo>
                    <a:pt x="334" y="1024"/>
                    <a:pt x="334" y="1024"/>
                    <a:pt x="334" y="1024"/>
                  </a:cubicBezTo>
                  <a:cubicBezTo>
                    <a:pt x="70" y="751"/>
                    <a:pt x="70" y="318"/>
                    <a:pt x="33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87" name="Rectangle 86"/>
          <p:cNvSpPr/>
          <p:nvPr/>
        </p:nvSpPr>
        <p:spPr>
          <a:xfrm>
            <a:off x="895192" y="1541644"/>
            <a:ext cx="1359746" cy="669414"/>
          </a:xfrm>
          <a:prstGeom prst="rect">
            <a:avLst/>
          </a:prstGeom>
        </p:spPr>
        <p:txBody>
          <a:bodyPr wrap="square" lIns="0" tIns="0" rIns="0" bIns="0" anchor="ctr">
            <a:spAutoFit/>
          </a:bodyPr>
          <a:lstStyle/>
          <a:p>
            <a:pPr algn="ctr">
              <a:lnSpc>
                <a:spcPct val="150000"/>
              </a:lnSpc>
            </a:pPr>
            <a:r>
              <a:rPr lang="en-US" sz="1100" b="1" dirty="0">
                <a:solidFill>
                  <a:schemeClr val="bg1"/>
                </a:solidFill>
              </a:rPr>
              <a:t>Description here</a:t>
            </a:r>
            <a:endParaRPr lang="ar-SA" sz="1100" b="1" dirty="0">
              <a:solidFill>
                <a:schemeClr val="bg1"/>
              </a:solidFill>
            </a:endParaRPr>
          </a:p>
          <a:p>
            <a:pPr algn="ctr">
              <a:lnSpc>
                <a:spcPct val="150000"/>
              </a:lnSpc>
            </a:pPr>
            <a:r>
              <a:rPr lang="en-US" sz="900" dirty="0">
                <a:solidFill>
                  <a:schemeClr val="bg1"/>
                </a:solidFill>
                <a:latin typeface="Roboto (Body)"/>
              </a:rPr>
              <a:t>This is a sample text. You simply add your own .</a:t>
            </a:r>
          </a:p>
        </p:txBody>
      </p:sp>
      <p:grpSp>
        <p:nvGrpSpPr>
          <p:cNvPr id="92" name="Group 91"/>
          <p:cNvGrpSpPr/>
          <p:nvPr/>
        </p:nvGrpSpPr>
        <p:grpSpPr>
          <a:xfrm>
            <a:off x="3090231" y="968838"/>
            <a:ext cx="486892" cy="486892"/>
            <a:chOff x="7294563" y="6013450"/>
            <a:chExt cx="1027113" cy="1027113"/>
          </a:xfrm>
          <a:solidFill>
            <a:schemeClr val="bg1"/>
          </a:solidFill>
        </p:grpSpPr>
        <p:sp>
          <p:nvSpPr>
            <p:cNvPr id="117" name="Freeform 307"/>
            <p:cNvSpPr>
              <a:spLocks noEditPoints="1"/>
            </p:cNvSpPr>
            <p:nvPr/>
          </p:nvSpPr>
          <p:spPr bwMode="auto">
            <a:xfrm>
              <a:off x="7294563" y="6016625"/>
              <a:ext cx="1027113" cy="1023938"/>
            </a:xfrm>
            <a:custGeom>
              <a:avLst/>
              <a:gdLst>
                <a:gd name="T0" fmla="*/ 1762 w 1931"/>
                <a:gd name="T1" fmla="*/ 426 h 1923"/>
                <a:gd name="T2" fmla="*/ 1709 w 1931"/>
                <a:gd name="T3" fmla="*/ 145 h 1923"/>
                <a:gd name="T4" fmla="*/ 1575 w 1931"/>
                <a:gd name="T5" fmla="*/ 66 h 1923"/>
                <a:gd name="T6" fmla="*/ 1322 w 1931"/>
                <a:gd name="T7" fmla="*/ 30 h 1923"/>
                <a:gd name="T8" fmla="*/ 1247 w 1931"/>
                <a:gd name="T9" fmla="*/ 169 h 1923"/>
                <a:gd name="T10" fmla="*/ 899 w 1931"/>
                <a:gd name="T11" fmla="*/ 134 h 1923"/>
                <a:gd name="T12" fmla="*/ 321 w 1931"/>
                <a:gd name="T13" fmla="*/ 732 h 1923"/>
                <a:gd name="T14" fmla="*/ 73 w 1931"/>
                <a:gd name="T15" fmla="*/ 876 h 1923"/>
                <a:gd name="T16" fmla="*/ 0 w 1931"/>
                <a:gd name="T17" fmla="*/ 1059 h 1923"/>
                <a:gd name="T18" fmla="*/ 70 w 1931"/>
                <a:gd name="T19" fmla="*/ 1328 h 1923"/>
                <a:gd name="T20" fmla="*/ 299 w 1931"/>
                <a:gd name="T21" fmla="*/ 1408 h 1923"/>
                <a:gd name="T22" fmla="*/ 511 w 1931"/>
                <a:gd name="T23" fmla="*/ 1513 h 1923"/>
                <a:gd name="T24" fmla="*/ 712 w 1931"/>
                <a:gd name="T25" fmla="*/ 1415 h 1923"/>
                <a:gd name="T26" fmla="*/ 904 w 1931"/>
                <a:gd name="T27" fmla="*/ 1923 h 1923"/>
                <a:gd name="T28" fmla="*/ 1224 w 1931"/>
                <a:gd name="T29" fmla="*/ 1507 h 1923"/>
                <a:gd name="T30" fmla="*/ 1331 w 1931"/>
                <a:gd name="T31" fmla="*/ 1144 h 1923"/>
                <a:gd name="T32" fmla="*/ 1096 w 1931"/>
                <a:gd name="T33" fmla="*/ 1571 h 1923"/>
                <a:gd name="T34" fmla="*/ 675 w 1931"/>
                <a:gd name="T35" fmla="*/ 1197 h 1923"/>
                <a:gd name="T36" fmla="*/ 966 w 1931"/>
                <a:gd name="T37" fmla="*/ 222 h 1923"/>
                <a:gd name="T38" fmla="*/ 887 w 1931"/>
                <a:gd name="T39" fmla="*/ 356 h 1923"/>
                <a:gd name="T40" fmla="*/ 851 w 1931"/>
                <a:gd name="T41" fmla="*/ 609 h 1923"/>
                <a:gd name="T42" fmla="*/ 990 w 1931"/>
                <a:gd name="T43" fmla="*/ 684 h 1923"/>
                <a:gd name="T44" fmla="*/ 1043 w 1931"/>
                <a:gd name="T45" fmla="*/ 965 h 1923"/>
                <a:gd name="T46" fmla="*/ 1177 w 1931"/>
                <a:gd name="T47" fmla="*/ 1044 h 1923"/>
                <a:gd name="T48" fmla="*/ 1399 w 1931"/>
                <a:gd name="T49" fmla="*/ 1108 h 1923"/>
                <a:gd name="T50" fmla="*/ 1505 w 1931"/>
                <a:gd name="T51" fmla="*/ 941 h 1923"/>
                <a:gd name="T52" fmla="*/ 1786 w 1931"/>
                <a:gd name="T53" fmla="*/ 888 h 1923"/>
                <a:gd name="T54" fmla="*/ 1865 w 1931"/>
                <a:gd name="T55" fmla="*/ 754 h 1923"/>
                <a:gd name="T56" fmla="*/ 1901 w 1931"/>
                <a:gd name="T57" fmla="*/ 501 h 1923"/>
                <a:gd name="T58" fmla="*/ 372 w 1931"/>
                <a:gd name="T59" fmla="*/ 1243 h 1923"/>
                <a:gd name="T60" fmla="*/ 1032 w 1931"/>
                <a:gd name="T61" fmla="*/ 1859 h 1923"/>
                <a:gd name="T62" fmla="*/ 1096 w 1931"/>
                <a:gd name="T63" fmla="*/ 1763 h 1923"/>
                <a:gd name="T64" fmla="*/ 840 w 1931"/>
                <a:gd name="T65" fmla="*/ 1699 h 1923"/>
                <a:gd name="T66" fmla="*/ 705 w 1931"/>
                <a:gd name="T67" fmla="*/ 1332 h 1923"/>
                <a:gd name="T68" fmla="*/ 471 w 1931"/>
                <a:gd name="T69" fmla="*/ 1395 h 1923"/>
                <a:gd name="T70" fmla="*/ 285 w 1931"/>
                <a:gd name="T71" fmla="*/ 1345 h 1923"/>
                <a:gd name="T72" fmla="*/ 183 w 1931"/>
                <a:gd name="T73" fmla="*/ 1276 h 1923"/>
                <a:gd name="T74" fmla="*/ 64 w 1931"/>
                <a:gd name="T75" fmla="*/ 1085 h 1923"/>
                <a:gd name="T76" fmla="*/ 137 w 1931"/>
                <a:gd name="T77" fmla="*/ 902 h 1923"/>
                <a:gd name="T78" fmla="*/ 361 w 1931"/>
                <a:gd name="T79" fmla="*/ 850 h 1923"/>
                <a:gd name="T80" fmla="*/ 438 w 1931"/>
                <a:gd name="T81" fmla="*/ 1314 h 1923"/>
                <a:gd name="T82" fmla="*/ 1842 w 1931"/>
                <a:gd name="T83" fmla="*/ 686 h 1923"/>
                <a:gd name="T84" fmla="*/ 1715 w 1931"/>
                <a:gd name="T85" fmla="*/ 901 h 1923"/>
                <a:gd name="T86" fmla="*/ 1385 w 1931"/>
                <a:gd name="T87" fmla="*/ 946 h 1923"/>
                <a:gd name="T88" fmla="*/ 1177 w 1931"/>
                <a:gd name="T89" fmla="*/ 820 h 1923"/>
                <a:gd name="T90" fmla="*/ 1029 w 1931"/>
                <a:gd name="T91" fmla="*/ 736 h 1923"/>
                <a:gd name="T92" fmla="*/ 910 w 1931"/>
                <a:gd name="T93" fmla="*/ 424 h 1923"/>
                <a:gd name="T94" fmla="*/ 1037 w 1931"/>
                <a:gd name="T95" fmla="*/ 209 h 1923"/>
                <a:gd name="T96" fmla="*/ 1367 w 1931"/>
                <a:gd name="T97" fmla="*/ 164 h 1923"/>
                <a:gd name="T98" fmla="*/ 1575 w 1931"/>
                <a:gd name="T99" fmla="*/ 290 h 1923"/>
                <a:gd name="T100" fmla="*/ 1723 w 1931"/>
                <a:gd name="T101" fmla="*/ 374 h 1923"/>
                <a:gd name="T102" fmla="*/ 1842 w 1931"/>
                <a:gd name="T103" fmla="*/ 686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1" h="1923">
                  <a:moveTo>
                    <a:pt x="1901" y="501"/>
                  </a:moveTo>
                  <a:cubicBezTo>
                    <a:pt x="1777" y="483"/>
                    <a:pt x="1777" y="483"/>
                    <a:pt x="1777" y="483"/>
                  </a:cubicBezTo>
                  <a:cubicBezTo>
                    <a:pt x="1759" y="480"/>
                    <a:pt x="1747" y="464"/>
                    <a:pt x="1749" y="447"/>
                  </a:cubicBezTo>
                  <a:cubicBezTo>
                    <a:pt x="1751" y="438"/>
                    <a:pt x="1755" y="431"/>
                    <a:pt x="1762" y="426"/>
                  </a:cubicBezTo>
                  <a:cubicBezTo>
                    <a:pt x="1862" y="350"/>
                    <a:pt x="1862" y="350"/>
                    <a:pt x="1862" y="350"/>
                  </a:cubicBezTo>
                  <a:cubicBezTo>
                    <a:pt x="1877" y="340"/>
                    <a:pt x="1879" y="320"/>
                    <a:pt x="1869" y="305"/>
                  </a:cubicBezTo>
                  <a:cubicBezTo>
                    <a:pt x="1754" y="152"/>
                    <a:pt x="1754" y="152"/>
                    <a:pt x="1754" y="152"/>
                  </a:cubicBezTo>
                  <a:cubicBezTo>
                    <a:pt x="1743" y="138"/>
                    <a:pt x="1723" y="135"/>
                    <a:pt x="1709" y="145"/>
                  </a:cubicBezTo>
                  <a:cubicBezTo>
                    <a:pt x="1608" y="221"/>
                    <a:pt x="1608" y="221"/>
                    <a:pt x="1608" y="221"/>
                  </a:cubicBezTo>
                  <a:cubicBezTo>
                    <a:pt x="1594" y="232"/>
                    <a:pt x="1574" y="229"/>
                    <a:pt x="1563" y="215"/>
                  </a:cubicBezTo>
                  <a:cubicBezTo>
                    <a:pt x="1558" y="208"/>
                    <a:pt x="1556" y="199"/>
                    <a:pt x="1557" y="191"/>
                  </a:cubicBezTo>
                  <a:cubicBezTo>
                    <a:pt x="1575" y="66"/>
                    <a:pt x="1575" y="66"/>
                    <a:pt x="1575" y="66"/>
                  </a:cubicBezTo>
                  <a:cubicBezTo>
                    <a:pt x="1578" y="49"/>
                    <a:pt x="1565" y="33"/>
                    <a:pt x="1548" y="30"/>
                  </a:cubicBezTo>
                  <a:cubicBezTo>
                    <a:pt x="1548" y="30"/>
                    <a:pt x="1548" y="30"/>
                    <a:pt x="1548" y="30"/>
                  </a:cubicBezTo>
                  <a:cubicBezTo>
                    <a:pt x="1358" y="3"/>
                    <a:pt x="1358" y="3"/>
                    <a:pt x="1358" y="3"/>
                  </a:cubicBezTo>
                  <a:cubicBezTo>
                    <a:pt x="1340" y="0"/>
                    <a:pt x="1324" y="13"/>
                    <a:pt x="1322" y="30"/>
                  </a:cubicBezTo>
                  <a:cubicBezTo>
                    <a:pt x="1322" y="30"/>
                    <a:pt x="1322" y="30"/>
                    <a:pt x="1322" y="30"/>
                  </a:cubicBezTo>
                  <a:cubicBezTo>
                    <a:pt x="1304" y="154"/>
                    <a:pt x="1304" y="154"/>
                    <a:pt x="1304" y="154"/>
                  </a:cubicBezTo>
                  <a:cubicBezTo>
                    <a:pt x="1301" y="172"/>
                    <a:pt x="1285" y="184"/>
                    <a:pt x="1268" y="182"/>
                  </a:cubicBezTo>
                  <a:cubicBezTo>
                    <a:pt x="1259" y="180"/>
                    <a:pt x="1252" y="176"/>
                    <a:pt x="1247" y="169"/>
                  </a:cubicBezTo>
                  <a:cubicBezTo>
                    <a:pt x="1171" y="69"/>
                    <a:pt x="1171" y="69"/>
                    <a:pt x="1171" y="69"/>
                  </a:cubicBezTo>
                  <a:cubicBezTo>
                    <a:pt x="1161" y="54"/>
                    <a:pt x="1141" y="52"/>
                    <a:pt x="1126" y="62"/>
                  </a:cubicBezTo>
                  <a:cubicBezTo>
                    <a:pt x="1030" y="134"/>
                    <a:pt x="1030" y="134"/>
                    <a:pt x="1030" y="134"/>
                  </a:cubicBezTo>
                  <a:cubicBezTo>
                    <a:pt x="987" y="130"/>
                    <a:pt x="943" y="130"/>
                    <a:pt x="899" y="134"/>
                  </a:cubicBezTo>
                  <a:cubicBezTo>
                    <a:pt x="614" y="167"/>
                    <a:pt x="391" y="394"/>
                    <a:pt x="363" y="680"/>
                  </a:cubicBezTo>
                  <a:cubicBezTo>
                    <a:pt x="362" y="689"/>
                    <a:pt x="362" y="698"/>
                    <a:pt x="362" y="707"/>
                  </a:cubicBezTo>
                  <a:cubicBezTo>
                    <a:pt x="352" y="707"/>
                    <a:pt x="352" y="707"/>
                    <a:pt x="352" y="707"/>
                  </a:cubicBezTo>
                  <a:cubicBezTo>
                    <a:pt x="337" y="707"/>
                    <a:pt x="324" y="717"/>
                    <a:pt x="321" y="732"/>
                  </a:cubicBezTo>
                  <a:cubicBezTo>
                    <a:pt x="299" y="837"/>
                    <a:pt x="299" y="837"/>
                    <a:pt x="299" y="837"/>
                  </a:cubicBezTo>
                  <a:cubicBezTo>
                    <a:pt x="210" y="776"/>
                    <a:pt x="210" y="776"/>
                    <a:pt x="210" y="776"/>
                  </a:cubicBezTo>
                  <a:cubicBezTo>
                    <a:pt x="197" y="767"/>
                    <a:pt x="180" y="769"/>
                    <a:pt x="169" y="780"/>
                  </a:cubicBezTo>
                  <a:cubicBezTo>
                    <a:pt x="73" y="876"/>
                    <a:pt x="73" y="876"/>
                    <a:pt x="73" y="876"/>
                  </a:cubicBezTo>
                  <a:cubicBezTo>
                    <a:pt x="62" y="887"/>
                    <a:pt x="61" y="904"/>
                    <a:pt x="70" y="917"/>
                  </a:cubicBezTo>
                  <a:cubicBezTo>
                    <a:pt x="130" y="1005"/>
                    <a:pt x="130" y="1005"/>
                    <a:pt x="130" y="1005"/>
                  </a:cubicBezTo>
                  <a:cubicBezTo>
                    <a:pt x="25" y="1027"/>
                    <a:pt x="25" y="1027"/>
                    <a:pt x="25" y="1027"/>
                  </a:cubicBezTo>
                  <a:cubicBezTo>
                    <a:pt x="10" y="1030"/>
                    <a:pt x="0" y="1044"/>
                    <a:pt x="0" y="1059"/>
                  </a:cubicBezTo>
                  <a:cubicBezTo>
                    <a:pt x="0" y="1187"/>
                    <a:pt x="0" y="1187"/>
                    <a:pt x="0" y="1187"/>
                  </a:cubicBezTo>
                  <a:cubicBezTo>
                    <a:pt x="0" y="1202"/>
                    <a:pt x="11" y="1215"/>
                    <a:pt x="25" y="1218"/>
                  </a:cubicBezTo>
                  <a:cubicBezTo>
                    <a:pt x="131" y="1240"/>
                    <a:pt x="131" y="1240"/>
                    <a:pt x="131" y="1240"/>
                  </a:cubicBezTo>
                  <a:cubicBezTo>
                    <a:pt x="70" y="1328"/>
                    <a:pt x="70" y="1328"/>
                    <a:pt x="70" y="1328"/>
                  </a:cubicBezTo>
                  <a:cubicBezTo>
                    <a:pt x="61" y="1341"/>
                    <a:pt x="63" y="1358"/>
                    <a:pt x="74" y="1369"/>
                  </a:cubicBezTo>
                  <a:cubicBezTo>
                    <a:pt x="170" y="1465"/>
                    <a:pt x="170" y="1465"/>
                    <a:pt x="170" y="1465"/>
                  </a:cubicBezTo>
                  <a:cubicBezTo>
                    <a:pt x="180" y="1476"/>
                    <a:pt x="198" y="1478"/>
                    <a:pt x="210" y="1469"/>
                  </a:cubicBezTo>
                  <a:cubicBezTo>
                    <a:pt x="299" y="1408"/>
                    <a:pt x="299" y="1408"/>
                    <a:pt x="299" y="1408"/>
                  </a:cubicBezTo>
                  <a:cubicBezTo>
                    <a:pt x="321" y="1513"/>
                    <a:pt x="321" y="1513"/>
                    <a:pt x="321" y="1513"/>
                  </a:cubicBezTo>
                  <a:cubicBezTo>
                    <a:pt x="324" y="1528"/>
                    <a:pt x="337" y="1539"/>
                    <a:pt x="352" y="1539"/>
                  </a:cubicBezTo>
                  <a:cubicBezTo>
                    <a:pt x="480" y="1539"/>
                    <a:pt x="480" y="1539"/>
                    <a:pt x="480" y="1539"/>
                  </a:cubicBezTo>
                  <a:cubicBezTo>
                    <a:pt x="495" y="1539"/>
                    <a:pt x="508" y="1528"/>
                    <a:pt x="511" y="1513"/>
                  </a:cubicBezTo>
                  <a:cubicBezTo>
                    <a:pt x="534" y="1408"/>
                    <a:pt x="534" y="1408"/>
                    <a:pt x="534" y="1408"/>
                  </a:cubicBezTo>
                  <a:cubicBezTo>
                    <a:pt x="622" y="1469"/>
                    <a:pt x="622" y="1469"/>
                    <a:pt x="622" y="1469"/>
                  </a:cubicBezTo>
                  <a:cubicBezTo>
                    <a:pt x="635" y="1478"/>
                    <a:pt x="652" y="1476"/>
                    <a:pt x="663" y="1465"/>
                  </a:cubicBezTo>
                  <a:cubicBezTo>
                    <a:pt x="712" y="1415"/>
                    <a:pt x="712" y="1415"/>
                    <a:pt x="712" y="1415"/>
                  </a:cubicBezTo>
                  <a:cubicBezTo>
                    <a:pt x="712" y="1507"/>
                    <a:pt x="712" y="1507"/>
                    <a:pt x="712" y="1507"/>
                  </a:cubicBezTo>
                  <a:cubicBezTo>
                    <a:pt x="713" y="1552"/>
                    <a:pt x="737" y="1594"/>
                    <a:pt x="776" y="1617"/>
                  </a:cubicBezTo>
                  <a:cubicBezTo>
                    <a:pt x="776" y="1795"/>
                    <a:pt x="776" y="1795"/>
                    <a:pt x="776" y="1795"/>
                  </a:cubicBezTo>
                  <a:cubicBezTo>
                    <a:pt x="776" y="1865"/>
                    <a:pt x="834" y="1923"/>
                    <a:pt x="904" y="1923"/>
                  </a:cubicBezTo>
                  <a:cubicBezTo>
                    <a:pt x="1032" y="1923"/>
                    <a:pt x="1032" y="1923"/>
                    <a:pt x="1032" y="1923"/>
                  </a:cubicBezTo>
                  <a:cubicBezTo>
                    <a:pt x="1103" y="1923"/>
                    <a:pt x="1160" y="1865"/>
                    <a:pt x="1160" y="1795"/>
                  </a:cubicBezTo>
                  <a:cubicBezTo>
                    <a:pt x="1160" y="1617"/>
                    <a:pt x="1160" y="1617"/>
                    <a:pt x="1160" y="1617"/>
                  </a:cubicBezTo>
                  <a:cubicBezTo>
                    <a:pt x="1200" y="1594"/>
                    <a:pt x="1224" y="1552"/>
                    <a:pt x="1224" y="1507"/>
                  </a:cubicBezTo>
                  <a:cubicBezTo>
                    <a:pt x="1224" y="1380"/>
                    <a:pt x="1224" y="1380"/>
                    <a:pt x="1224" y="1380"/>
                  </a:cubicBezTo>
                  <a:cubicBezTo>
                    <a:pt x="1225" y="1327"/>
                    <a:pt x="1253" y="1277"/>
                    <a:pt x="1298" y="1249"/>
                  </a:cubicBezTo>
                  <a:cubicBezTo>
                    <a:pt x="1325" y="1232"/>
                    <a:pt x="1350" y="1213"/>
                    <a:pt x="1374" y="1192"/>
                  </a:cubicBezTo>
                  <a:cubicBezTo>
                    <a:pt x="1331" y="1144"/>
                    <a:pt x="1331" y="1144"/>
                    <a:pt x="1331" y="1144"/>
                  </a:cubicBezTo>
                  <a:cubicBezTo>
                    <a:pt x="1310" y="1163"/>
                    <a:pt x="1287" y="1180"/>
                    <a:pt x="1264" y="1196"/>
                  </a:cubicBezTo>
                  <a:cubicBezTo>
                    <a:pt x="1200" y="1235"/>
                    <a:pt x="1161" y="1305"/>
                    <a:pt x="1160" y="1380"/>
                  </a:cubicBezTo>
                  <a:cubicBezTo>
                    <a:pt x="1160" y="1507"/>
                    <a:pt x="1160" y="1507"/>
                    <a:pt x="1160" y="1507"/>
                  </a:cubicBezTo>
                  <a:cubicBezTo>
                    <a:pt x="1160" y="1542"/>
                    <a:pt x="1132" y="1571"/>
                    <a:pt x="1096" y="1571"/>
                  </a:cubicBezTo>
                  <a:cubicBezTo>
                    <a:pt x="840" y="1571"/>
                    <a:pt x="840" y="1571"/>
                    <a:pt x="840" y="1571"/>
                  </a:cubicBezTo>
                  <a:cubicBezTo>
                    <a:pt x="805" y="1571"/>
                    <a:pt x="776" y="1542"/>
                    <a:pt x="776" y="1507"/>
                  </a:cubicBezTo>
                  <a:cubicBezTo>
                    <a:pt x="776" y="1377"/>
                    <a:pt x="776" y="1377"/>
                    <a:pt x="776" y="1377"/>
                  </a:cubicBezTo>
                  <a:cubicBezTo>
                    <a:pt x="776" y="1304"/>
                    <a:pt x="737" y="1236"/>
                    <a:pt x="675" y="1197"/>
                  </a:cubicBezTo>
                  <a:cubicBezTo>
                    <a:pt x="421" y="1037"/>
                    <a:pt x="345" y="702"/>
                    <a:pt x="504" y="449"/>
                  </a:cubicBezTo>
                  <a:cubicBezTo>
                    <a:pt x="603" y="291"/>
                    <a:pt x="776" y="196"/>
                    <a:pt x="962" y="195"/>
                  </a:cubicBezTo>
                  <a:cubicBezTo>
                    <a:pt x="961" y="196"/>
                    <a:pt x="961" y="197"/>
                    <a:pt x="960" y="199"/>
                  </a:cubicBezTo>
                  <a:cubicBezTo>
                    <a:pt x="959" y="207"/>
                    <a:pt x="961" y="215"/>
                    <a:pt x="966" y="222"/>
                  </a:cubicBezTo>
                  <a:cubicBezTo>
                    <a:pt x="1042" y="323"/>
                    <a:pt x="1042" y="323"/>
                    <a:pt x="1042" y="323"/>
                  </a:cubicBezTo>
                  <a:cubicBezTo>
                    <a:pt x="1050" y="333"/>
                    <a:pt x="1051" y="347"/>
                    <a:pt x="1044" y="358"/>
                  </a:cubicBezTo>
                  <a:cubicBezTo>
                    <a:pt x="1037" y="369"/>
                    <a:pt x="1025" y="376"/>
                    <a:pt x="1012" y="374"/>
                  </a:cubicBezTo>
                  <a:cubicBezTo>
                    <a:pt x="887" y="356"/>
                    <a:pt x="887" y="356"/>
                    <a:pt x="887" y="356"/>
                  </a:cubicBezTo>
                  <a:cubicBezTo>
                    <a:pt x="870" y="353"/>
                    <a:pt x="854" y="366"/>
                    <a:pt x="851" y="383"/>
                  </a:cubicBezTo>
                  <a:cubicBezTo>
                    <a:pt x="851" y="383"/>
                    <a:pt x="851" y="383"/>
                    <a:pt x="851" y="383"/>
                  </a:cubicBezTo>
                  <a:cubicBezTo>
                    <a:pt x="824" y="573"/>
                    <a:pt x="824" y="573"/>
                    <a:pt x="824" y="573"/>
                  </a:cubicBezTo>
                  <a:cubicBezTo>
                    <a:pt x="821" y="591"/>
                    <a:pt x="834" y="607"/>
                    <a:pt x="851" y="609"/>
                  </a:cubicBezTo>
                  <a:cubicBezTo>
                    <a:pt x="851" y="609"/>
                    <a:pt x="851" y="609"/>
                    <a:pt x="851" y="609"/>
                  </a:cubicBezTo>
                  <a:cubicBezTo>
                    <a:pt x="976" y="627"/>
                    <a:pt x="976" y="627"/>
                    <a:pt x="976" y="627"/>
                  </a:cubicBezTo>
                  <a:cubicBezTo>
                    <a:pt x="993" y="630"/>
                    <a:pt x="1005" y="646"/>
                    <a:pt x="1003" y="663"/>
                  </a:cubicBezTo>
                  <a:cubicBezTo>
                    <a:pt x="1002" y="672"/>
                    <a:pt x="997" y="679"/>
                    <a:pt x="990" y="684"/>
                  </a:cubicBezTo>
                  <a:cubicBezTo>
                    <a:pt x="890" y="760"/>
                    <a:pt x="890" y="760"/>
                    <a:pt x="890" y="760"/>
                  </a:cubicBezTo>
                  <a:cubicBezTo>
                    <a:pt x="876" y="770"/>
                    <a:pt x="873" y="791"/>
                    <a:pt x="883" y="805"/>
                  </a:cubicBezTo>
                  <a:cubicBezTo>
                    <a:pt x="998" y="958"/>
                    <a:pt x="998" y="958"/>
                    <a:pt x="998" y="958"/>
                  </a:cubicBezTo>
                  <a:cubicBezTo>
                    <a:pt x="1009" y="972"/>
                    <a:pt x="1029" y="975"/>
                    <a:pt x="1043" y="965"/>
                  </a:cubicBezTo>
                  <a:cubicBezTo>
                    <a:pt x="1144" y="889"/>
                    <a:pt x="1144" y="889"/>
                    <a:pt x="1144" y="889"/>
                  </a:cubicBezTo>
                  <a:cubicBezTo>
                    <a:pt x="1158" y="879"/>
                    <a:pt x="1178" y="882"/>
                    <a:pt x="1189" y="896"/>
                  </a:cubicBezTo>
                  <a:cubicBezTo>
                    <a:pt x="1194" y="902"/>
                    <a:pt x="1196" y="911"/>
                    <a:pt x="1195" y="919"/>
                  </a:cubicBezTo>
                  <a:cubicBezTo>
                    <a:pt x="1177" y="1044"/>
                    <a:pt x="1177" y="1044"/>
                    <a:pt x="1177" y="1044"/>
                  </a:cubicBezTo>
                  <a:cubicBezTo>
                    <a:pt x="1174" y="1061"/>
                    <a:pt x="1187" y="1078"/>
                    <a:pt x="1204" y="1080"/>
                  </a:cubicBezTo>
                  <a:cubicBezTo>
                    <a:pt x="1204" y="1080"/>
                    <a:pt x="1204" y="1080"/>
                    <a:pt x="1204" y="1080"/>
                  </a:cubicBezTo>
                  <a:cubicBezTo>
                    <a:pt x="1394" y="1107"/>
                    <a:pt x="1394" y="1107"/>
                    <a:pt x="1394" y="1107"/>
                  </a:cubicBezTo>
                  <a:cubicBezTo>
                    <a:pt x="1396" y="1107"/>
                    <a:pt x="1397" y="1108"/>
                    <a:pt x="1399" y="1108"/>
                  </a:cubicBezTo>
                  <a:cubicBezTo>
                    <a:pt x="1415" y="1108"/>
                    <a:pt x="1428" y="1096"/>
                    <a:pt x="1430" y="1080"/>
                  </a:cubicBezTo>
                  <a:cubicBezTo>
                    <a:pt x="1448" y="956"/>
                    <a:pt x="1448" y="956"/>
                    <a:pt x="1448" y="956"/>
                  </a:cubicBezTo>
                  <a:cubicBezTo>
                    <a:pt x="1451" y="938"/>
                    <a:pt x="1467" y="926"/>
                    <a:pt x="1484" y="928"/>
                  </a:cubicBezTo>
                  <a:cubicBezTo>
                    <a:pt x="1493" y="930"/>
                    <a:pt x="1500" y="934"/>
                    <a:pt x="1505" y="941"/>
                  </a:cubicBezTo>
                  <a:cubicBezTo>
                    <a:pt x="1581" y="1041"/>
                    <a:pt x="1581" y="1041"/>
                    <a:pt x="1581" y="1041"/>
                  </a:cubicBezTo>
                  <a:cubicBezTo>
                    <a:pt x="1591" y="1056"/>
                    <a:pt x="1612" y="1058"/>
                    <a:pt x="1626" y="1048"/>
                  </a:cubicBezTo>
                  <a:cubicBezTo>
                    <a:pt x="1779" y="933"/>
                    <a:pt x="1779" y="933"/>
                    <a:pt x="1779" y="933"/>
                  </a:cubicBezTo>
                  <a:cubicBezTo>
                    <a:pt x="1793" y="922"/>
                    <a:pt x="1796" y="902"/>
                    <a:pt x="1786" y="888"/>
                  </a:cubicBezTo>
                  <a:cubicBezTo>
                    <a:pt x="1710" y="787"/>
                    <a:pt x="1710" y="787"/>
                    <a:pt x="1710" y="787"/>
                  </a:cubicBezTo>
                  <a:cubicBezTo>
                    <a:pt x="1702" y="777"/>
                    <a:pt x="1702" y="763"/>
                    <a:pt x="1708" y="752"/>
                  </a:cubicBezTo>
                  <a:cubicBezTo>
                    <a:pt x="1715" y="740"/>
                    <a:pt x="1728" y="734"/>
                    <a:pt x="1740" y="736"/>
                  </a:cubicBezTo>
                  <a:cubicBezTo>
                    <a:pt x="1865" y="754"/>
                    <a:pt x="1865" y="754"/>
                    <a:pt x="1865" y="754"/>
                  </a:cubicBezTo>
                  <a:cubicBezTo>
                    <a:pt x="1882" y="757"/>
                    <a:pt x="1899" y="745"/>
                    <a:pt x="1901" y="727"/>
                  </a:cubicBezTo>
                  <a:cubicBezTo>
                    <a:pt x="1901" y="727"/>
                    <a:pt x="1901" y="727"/>
                    <a:pt x="1901" y="727"/>
                  </a:cubicBezTo>
                  <a:cubicBezTo>
                    <a:pt x="1928" y="537"/>
                    <a:pt x="1928" y="537"/>
                    <a:pt x="1928" y="537"/>
                  </a:cubicBezTo>
                  <a:cubicBezTo>
                    <a:pt x="1931" y="519"/>
                    <a:pt x="1919" y="503"/>
                    <a:pt x="1901" y="501"/>
                  </a:cubicBezTo>
                  <a:cubicBezTo>
                    <a:pt x="1901" y="501"/>
                    <a:pt x="1901" y="501"/>
                    <a:pt x="1901" y="501"/>
                  </a:cubicBezTo>
                  <a:close/>
                  <a:moveTo>
                    <a:pt x="417" y="995"/>
                  </a:moveTo>
                  <a:cubicBezTo>
                    <a:pt x="447" y="1058"/>
                    <a:pt x="487" y="1116"/>
                    <a:pt x="536" y="1166"/>
                  </a:cubicBezTo>
                  <a:cubicBezTo>
                    <a:pt x="512" y="1232"/>
                    <a:pt x="439" y="1267"/>
                    <a:pt x="372" y="1243"/>
                  </a:cubicBezTo>
                  <a:cubicBezTo>
                    <a:pt x="306" y="1219"/>
                    <a:pt x="272" y="1146"/>
                    <a:pt x="295" y="1079"/>
                  </a:cubicBezTo>
                  <a:cubicBezTo>
                    <a:pt x="314" y="1028"/>
                    <a:pt x="362" y="994"/>
                    <a:pt x="416" y="995"/>
                  </a:cubicBezTo>
                  <a:lnTo>
                    <a:pt x="417" y="995"/>
                  </a:lnTo>
                  <a:close/>
                  <a:moveTo>
                    <a:pt x="1032" y="1859"/>
                  </a:moveTo>
                  <a:cubicBezTo>
                    <a:pt x="904" y="1859"/>
                    <a:pt x="904" y="1859"/>
                    <a:pt x="904" y="1859"/>
                  </a:cubicBezTo>
                  <a:cubicBezTo>
                    <a:pt x="869" y="1859"/>
                    <a:pt x="840" y="1830"/>
                    <a:pt x="840" y="1795"/>
                  </a:cubicBezTo>
                  <a:cubicBezTo>
                    <a:pt x="840" y="1763"/>
                    <a:pt x="840" y="1763"/>
                    <a:pt x="840" y="1763"/>
                  </a:cubicBezTo>
                  <a:cubicBezTo>
                    <a:pt x="1096" y="1763"/>
                    <a:pt x="1096" y="1763"/>
                    <a:pt x="1096" y="1763"/>
                  </a:cubicBezTo>
                  <a:cubicBezTo>
                    <a:pt x="1096" y="1795"/>
                    <a:pt x="1096" y="1795"/>
                    <a:pt x="1096" y="1795"/>
                  </a:cubicBezTo>
                  <a:cubicBezTo>
                    <a:pt x="1096" y="1830"/>
                    <a:pt x="1068" y="1859"/>
                    <a:pt x="1032" y="1859"/>
                  </a:cubicBezTo>
                  <a:moveTo>
                    <a:pt x="1096" y="1699"/>
                  </a:moveTo>
                  <a:cubicBezTo>
                    <a:pt x="840" y="1699"/>
                    <a:pt x="840" y="1699"/>
                    <a:pt x="840" y="1699"/>
                  </a:cubicBezTo>
                  <a:cubicBezTo>
                    <a:pt x="840" y="1635"/>
                    <a:pt x="840" y="1635"/>
                    <a:pt x="840" y="1635"/>
                  </a:cubicBezTo>
                  <a:cubicBezTo>
                    <a:pt x="1096" y="1635"/>
                    <a:pt x="1096" y="1635"/>
                    <a:pt x="1096" y="1635"/>
                  </a:cubicBezTo>
                  <a:lnTo>
                    <a:pt x="1096" y="1699"/>
                  </a:lnTo>
                  <a:close/>
                  <a:moveTo>
                    <a:pt x="705" y="1332"/>
                  </a:moveTo>
                  <a:cubicBezTo>
                    <a:pt x="636" y="1401"/>
                    <a:pt x="636" y="1401"/>
                    <a:pt x="636" y="1401"/>
                  </a:cubicBezTo>
                  <a:cubicBezTo>
                    <a:pt x="570" y="1355"/>
                    <a:pt x="570" y="1355"/>
                    <a:pt x="570" y="1355"/>
                  </a:cubicBezTo>
                  <a:cubicBezTo>
                    <a:pt x="541" y="1335"/>
                    <a:pt x="501" y="1342"/>
                    <a:pt x="481" y="1372"/>
                  </a:cubicBezTo>
                  <a:cubicBezTo>
                    <a:pt x="476" y="1379"/>
                    <a:pt x="473" y="1386"/>
                    <a:pt x="471" y="1395"/>
                  </a:cubicBezTo>
                  <a:cubicBezTo>
                    <a:pt x="454" y="1475"/>
                    <a:pt x="454" y="1475"/>
                    <a:pt x="454" y="1475"/>
                  </a:cubicBezTo>
                  <a:cubicBezTo>
                    <a:pt x="378" y="1475"/>
                    <a:pt x="378" y="1475"/>
                    <a:pt x="378" y="1475"/>
                  </a:cubicBezTo>
                  <a:cubicBezTo>
                    <a:pt x="361" y="1395"/>
                    <a:pt x="361" y="1395"/>
                    <a:pt x="361" y="1395"/>
                  </a:cubicBezTo>
                  <a:cubicBezTo>
                    <a:pt x="354" y="1360"/>
                    <a:pt x="320" y="1338"/>
                    <a:pt x="285" y="1345"/>
                  </a:cubicBezTo>
                  <a:cubicBezTo>
                    <a:pt x="277" y="1347"/>
                    <a:pt x="269" y="1350"/>
                    <a:pt x="262" y="1355"/>
                  </a:cubicBezTo>
                  <a:cubicBezTo>
                    <a:pt x="196" y="1401"/>
                    <a:pt x="196" y="1401"/>
                    <a:pt x="196" y="1401"/>
                  </a:cubicBezTo>
                  <a:cubicBezTo>
                    <a:pt x="137" y="1343"/>
                    <a:pt x="137" y="1343"/>
                    <a:pt x="137" y="1343"/>
                  </a:cubicBezTo>
                  <a:cubicBezTo>
                    <a:pt x="183" y="1276"/>
                    <a:pt x="183" y="1276"/>
                    <a:pt x="183" y="1276"/>
                  </a:cubicBezTo>
                  <a:cubicBezTo>
                    <a:pt x="203" y="1247"/>
                    <a:pt x="196" y="1207"/>
                    <a:pt x="167" y="1187"/>
                  </a:cubicBezTo>
                  <a:cubicBezTo>
                    <a:pt x="160" y="1183"/>
                    <a:pt x="152" y="1179"/>
                    <a:pt x="144" y="1177"/>
                  </a:cubicBezTo>
                  <a:cubicBezTo>
                    <a:pt x="64" y="1161"/>
                    <a:pt x="64" y="1161"/>
                    <a:pt x="64" y="1161"/>
                  </a:cubicBezTo>
                  <a:cubicBezTo>
                    <a:pt x="64" y="1085"/>
                    <a:pt x="64" y="1085"/>
                    <a:pt x="64" y="1085"/>
                  </a:cubicBezTo>
                  <a:cubicBezTo>
                    <a:pt x="144" y="1068"/>
                    <a:pt x="144" y="1068"/>
                    <a:pt x="144" y="1068"/>
                  </a:cubicBezTo>
                  <a:cubicBezTo>
                    <a:pt x="178" y="1060"/>
                    <a:pt x="200" y="1026"/>
                    <a:pt x="193" y="992"/>
                  </a:cubicBezTo>
                  <a:cubicBezTo>
                    <a:pt x="191" y="984"/>
                    <a:pt x="188" y="976"/>
                    <a:pt x="183" y="969"/>
                  </a:cubicBezTo>
                  <a:cubicBezTo>
                    <a:pt x="137" y="902"/>
                    <a:pt x="137" y="902"/>
                    <a:pt x="137" y="902"/>
                  </a:cubicBezTo>
                  <a:cubicBezTo>
                    <a:pt x="196" y="844"/>
                    <a:pt x="196" y="844"/>
                    <a:pt x="196" y="844"/>
                  </a:cubicBezTo>
                  <a:cubicBezTo>
                    <a:pt x="262" y="890"/>
                    <a:pt x="262" y="890"/>
                    <a:pt x="262" y="890"/>
                  </a:cubicBezTo>
                  <a:cubicBezTo>
                    <a:pt x="291" y="910"/>
                    <a:pt x="331" y="903"/>
                    <a:pt x="351" y="874"/>
                  </a:cubicBezTo>
                  <a:cubicBezTo>
                    <a:pt x="356" y="867"/>
                    <a:pt x="359" y="859"/>
                    <a:pt x="361" y="850"/>
                  </a:cubicBezTo>
                  <a:cubicBezTo>
                    <a:pt x="367" y="824"/>
                    <a:pt x="367" y="824"/>
                    <a:pt x="367" y="824"/>
                  </a:cubicBezTo>
                  <a:cubicBezTo>
                    <a:pt x="372" y="861"/>
                    <a:pt x="380" y="897"/>
                    <a:pt x="392" y="932"/>
                  </a:cubicBezTo>
                  <a:cubicBezTo>
                    <a:pt x="287" y="945"/>
                    <a:pt x="212" y="1040"/>
                    <a:pt x="224" y="1146"/>
                  </a:cubicBezTo>
                  <a:cubicBezTo>
                    <a:pt x="237" y="1251"/>
                    <a:pt x="332" y="1326"/>
                    <a:pt x="438" y="1314"/>
                  </a:cubicBezTo>
                  <a:cubicBezTo>
                    <a:pt x="501" y="1306"/>
                    <a:pt x="557" y="1268"/>
                    <a:pt x="586" y="1211"/>
                  </a:cubicBezTo>
                  <a:cubicBezTo>
                    <a:pt x="603" y="1225"/>
                    <a:pt x="621" y="1238"/>
                    <a:pt x="640" y="1251"/>
                  </a:cubicBezTo>
                  <a:cubicBezTo>
                    <a:pt x="671" y="1270"/>
                    <a:pt x="693" y="1299"/>
                    <a:pt x="705" y="1332"/>
                  </a:cubicBezTo>
                  <a:moveTo>
                    <a:pt x="1842" y="686"/>
                  </a:moveTo>
                  <a:cubicBezTo>
                    <a:pt x="1749" y="673"/>
                    <a:pt x="1749" y="673"/>
                    <a:pt x="1749" y="673"/>
                  </a:cubicBezTo>
                  <a:cubicBezTo>
                    <a:pt x="1697" y="665"/>
                    <a:pt x="1648" y="702"/>
                    <a:pt x="1641" y="754"/>
                  </a:cubicBezTo>
                  <a:cubicBezTo>
                    <a:pt x="1637" y="780"/>
                    <a:pt x="1644" y="805"/>
                    <a:pt x="1659" y="826"/>
                  </a:cubicBezTo>
                  <a:cubicBezTo>
                    <a:pt x="1715" y="901"/>
                    <a:pt x="1715" y="901"/>
                    <a:pt x="1715" y="901"/>
                  </a:cubicBezTo>
                  <a:cubicBezTo>
                    <a:pt x="1613" y="977"/>
                    <a:pt x="1613" y="977"/>
                    <a:pt x="1613" y="977"/>
                  </a:cubicBezTo>
                  <a:cubicBezTo>
                    <a:pt x="1556" y="902"/>
                    <a:pt x="1556" y="902"/>
                    <a:pt x="1556" y="902"/>
                  </a:cubicBezTo>
                  <a:cubicBezTo>
                    <a:pt x="1525" y="860"/>
                    <a:pt x="1464" y="851"/>
                    <a:pt x="1422" y="883"/>
                  </a:cubicBezTo>
                  <a:cubicBezTo>
                    <a:pt x="1402" y="898"/>
                    <a:pt x="1388" y="921"/>
                    <a:pt x="1385" y="946"/>
                  </a:cubicBezTo>
                  <a:cubicBezTo>
                    <a:pt x="1372" y="1039"/>
                    <a:pt x="1372" y="1039"/>
                    <a:pt x="1372" y="1039"/>
                  </a:cubicBezTo>
                  <a:cubicBezTo>
                    <a:pt x="1245" y="1021"/>
                    <a:pt x="1245" y="1021"/>
                    <a:pt x="1245" y="1021"/>
                  </a:cubicBezTo>
                  <a:cubicBezTo>
                    <a:pt x="1258" y="928"/>
                    <a:pt x="1258" y="928"/>
                    <a:pt x="1258" y="928"/>
                  </a:cubicBezTo>
                  <a:cubicBezTo>
                    <a:pt x="1266" y="876"/>
                    <a:pt x="1229" y="827"/>
                    <a:pt x="1177" y="820"/>
                  </a:cubicBezTo>
                  <a:cubicBezTo>
                    <a:pt x="1152" y="816"/>
                    <a:pt x="1126" y="823"/>
                    <a:pt x="1106" y="838"/>
                  </a:cubicBezTo>
                  <a:cubicBezTo>
                    <a:pt x="1031" y="894"/>
                    <a:pt x="1031" y="894"/>
                    <a:pt x="1031" y="894"/>
                  </a:cubicBezTo>
                  <a:cubicBezTo>
                    <a:pt x="954" y="792"/>
                    <a:pt x="954" y="792"/>
                    <a:pt x="954" y="792"/>
                  </a:cubicBezTo>
                  <a:cubicBezTo>
                    <a:pt x="1029" y="736"/>
                    <a:pt x="1029" y="736"/>
                    <a:pt x="1029" y="736"/>
                  </a:cubicBezTo>
                  <a:cubicBezTo>
                    <a:pt x="1071" y="704"/>
                    <a:pt x="1080" y="644"/>
                    <a:pt x="1048" y="601"/>
                  </a:cubicBezTo>
                  <a:cubicBezTo>
                    <a:pt x="1033" y="581"/>
                    <a:pt x="1010" y="567"/>
                    <a:pt x="985" y="564"/>
                  </a:cubicBezTo>
                  <a:cubicBezTo>
                    <a:pt x="892" y="551"/>
                    <a:pt x="892" y="551"/>
                    <a:pt x="892" y="551"/>
                  </a:cubicBezTo>
                  <a:cubicBezTo>
                    <a:pt x="910" y="424"/>
                    <a:pt x="910" y="424"/>
                    <a:pt x="910" y="424"/>
                  </a:cubicBezTo>
                  <a:cubicBezTo>
                    <a:pt x="1003" y="437"/>
                    <a:pt x="1003" y="437"/>
                    <a:pt x="1003" y="437"/>
                  </a:cubicBezTo>
                  <a:cubicBezTo>
                    <a:pt x="1055" y="445"/>
                    <a:pt x="1104" y="408"/>
                    <a:pt x="1111" y="356"/>
                  </a:cubicBezTo>
                  <a:cubicBezTo>
                    <a:pt x="1115" y="330"/>
                    <a:pt x="1109" y="305"/>
                    <a:pt x="1093" y="284"/>
                  </a:cubicBezTo>
                  <a:cubicBezTo>
                    <a:pt x="1037" y="209"/>
                    <a:pt x="1037" y="209"/>
                    <a:pt x="1037" y="209"/>
                  </a:cubicBezTo>
                  <a:cubicBezTo>
                    <a:pt x="1139" y="133"/>
                    <a:pt x="1139" y="133"/>
                    <a:pt x="1139" y="133"/>
                  </a:cubicBezTo>
                  <a:cubicBezTo>
                    <a:pt x="1195" y="208"/>
                    <a:pt x="1195" y="208"/>
                    <a:pt x="1195" y="208"/>
                  </a:cubicBezTo>
                  <a:cubicBezTo>
                    <a:pt x="1227" y="250"/>
                    <a:pt x="1287" y="259"/>
                    <a:pt x="1330" y="227"/>
                  </a:cubicBezTo>
                  <a:cubicBezTo>
                    <a:pt x="1350" y="212"/>
                    <a:pt x="1364" y="189"/>
                    <a:pt x="1367" y="164"/>
                  </a:cubicBezTo>
                  <a:cubicBezTo>
                    <a:pt x="1381" y="71"/>
                    <a:pt x="1381" y="71"/>
                    <a:pt x="1381" y="71"/>
                  </a:cubicBezTo>
                  <a:cubicBezTo>
                    <a:pt x="1507" y="89"/>
                    <a:pt x="1507" y="89"/>
                    <a:pt x="1507" y="89"/>
                  </a:cubicBezTo>
                  <a:cubicBezTo>
                    <a:pt x="1494" y="182"/>
                    <a:pt x="1494" y="182"/>
                    <a:pt x="1494" y="182"/>
                  </a:cubicBezTo>
                  <a:cubicBezTo>
                    <a:pt x="1487" y="234"/>
                    <a:pt x="1523" y="283"/>
                    <a:pt x="1575" y="290"/>
                  </a:cubicBezTo>
                  <a:cubicBezTo>
                    <a:pt x="1601" y="294"/>
                    <a:pt x="1626" y="287"/>
                    <a:pt x="1647" y="272"/>
                  </a:cubicBezTo>
                  <a:cubicBezTo>
                    <a:pt x="1722" y="216"/>
                    <a:pt x="1722" y="216"/>
                    <a:pt x="1722" y="216"/>
                  </a:cubicBezTo>
                  <a:cubicBezTo>
                    <a:pt x="1798" y="318"/>
                    <a:pt x="1798" y="318"/>
                    <a:pt x="1798" y="318"/>
                  </a:cubicBezTo>
                  <a:cubicBezTo>
                    <a:pt x="1723" y="374"/>
                    <a:pt x="1723" y="374"/>
                    <a:pt x="1723" y="374"/>
                  </a:cubicBezTo>
                  <a:cubicBezTo>
                    <a:pt x="1681" y="406"/>
                    <a:pt x="1672" y="466"/>
                    <a:pt x="1704" y="509"/>
                  </a:cubicBezTo>
                  <a:cubicBezTo>
                    <a:pt x="1720" y="529"/>
                    <a:pt x="1742" y="543"/>
                    <a:pt x="1767" y="546"/>
                  </a:cubicBezTo>
                  <a:cubicBezTo>
                    <a:pt x="1860" y="560"/>
                    <a:pt x="1860" y="560"/>
                    <a:pt x="1860" y="560"/>
                  </a:cubicBezTo>
                  <a:lnTo>
                    <a:pt x="1842" y="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308"/>
            <p:cNvSpPr>
              <a:spLocks noEditPoints="1"/>
            </p:cNvSpPr>
            <p:nvPr/>
          </p:nvSpPr>
          <p:spPr bwMode="auto">
            <a:xfrm>
              <a:off x="7889876" y="6175375"/>
              <a:ext cx="273050" cy="27305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48 h 512"/>
                <a:gd name="T12" fmla="*/ 64 w 512"/>
                <a:gd name="T13" fmla="*/ 256 h 512"/>
                <a:gd name="T14" fmla="*/ 256 w 512"/>
                <a:gd name="T15" fmla="*/ 64 h 512"/>
                <a:gd name="T16" fmla="*/ 448 w 512"/>
                <a:gd name="T17" fmla="*/ 256 h 512"/>
                <a:gd name="T18" fmla="*/ 256 w 512"/>
                <a:gd name="T19" fmla="*/ 44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7"/>
                    <a:pt x="115" y="512"/>
                    <a:pt x="256" y="512"/>
                  </a:cubicBezTo>
                  <a:cubicBezTo>
                    <a:pt x="397" y="512"/>
                    <a:pt x="512" y="397"/>
                    <a:pt x="512" y="256"/>
                  </a:cubicBezTo>
                  <a:cubicBezTo>
                    <a:pt x="512" y="115"/>
                    <a:pt x="397" y="0"/>
                    <a:pt x="256" y="0"/>
                  </a:cubicBezTo>
                  <a:moveTo>
                    <a:pt x="256" y="448"/>
                  </a:moveTo>
                  <a:cubicBezTo>
                    <a:pt x="150" y="448"/>
                    <a:pt x="64" y="362"/>
                    <a:pt x="64" y="256"/>
                  </a:cubicBezTo>
                  <a:cubicBezTo>
                    <a:pt x="64" y="150"/>
                    <a:pt x="150" y="64"/>
                    <a:pt x="256" y="64"/>
                  </a:cubicBezTo>
                  <a:cubicBezTo>
                    <a:pt x="362" y="64"/>
                    <a:pt x="448" y="150"/>
                    <a:pt x="448" y="256"/>
                  </a:cubicBezTo>
                  <a:cubicBezTo>
                    <a:pt x="448" y="362"/>
                    <a:pt x="362" y="448"/>
                    <a:pt x="256" y="4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Rectangle 309"/>
            <p:cNvSpPr>
              <a:spLocks noChangeArrowheads="1"/>
            </p:cNvSpPr>
            <p:nvPr/>
          </p:nvSpPr>
          <p:spPr bwMode="auto">
            <a:xfrm>
              <a:off x="7791451" y="6767513"/>
              <a:ext cx="34925"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310"/>
            <p:cNvSpPr>
              <a:spLocks/>
            </p:cNvSpPr>
            <p:nvPr/>
          </p:nvSpPr>
          <p:spPr bwMode="auto">
            <a:xfrm>
              <a:off x="7537451" y="6207125"/>
              <a:ext cx="288925" cy="525463"/>
            </a:xfrm>
            <a:custGeom>
              <a:avLst/>
              <a:gdLst>
                <a:gd name="T0" fmla="*/ 371 w 544"/>
                <a:gd name="T1" fmla="*/ 737 h 988"/>
                <a:gd name="T2" fmla="*/ 154 w 544"/>
                <a:gd name="T3" fmla="*/ 240 h 988"/>
                <a:gd name="T4" fmla="*/ 307 w 544"/>
                <a:gd name="T5" fmla="*/ 55 h 988"/>
                <a:gd name="T6" fmla="*/ 272 w 544"/>
                <a:gd name="T7" fmla="*/ 0 h 988"/>
                <a:gd name="T8" fmla="*/ 132 w 544"/>
                <a:gd name="T9" fmla="*/ 618 h 988"/>
                <a:gd name="T10" fmla="*/ 348 w 544"/>
                <a:gd name="T11" fmla="*/ 797 h 988"/>
                <a:gd name="T12" fmla="*/ 479 w 544"/>
                <a:gd name="T13" fmla="*/ 988 h 988"/>
                <a:gd name="T14" fmla="*/ 543 w 544"/>
                <a:gd name="T15" fmla="*/ 988 h 988"/>
                <a:gd name="T16" fmla="*/ 371 w 544"/>
                <a:gd name="T17" fmla="*/ 737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988">
                  <a:moveTo>
                    <a:pt x="371" y="737"/>
                  </a:moveTo>
                  <a:cubicBezTo>
                    <a:pt x="174" y="660"/>
                    <a:pt x="76" y="437"/>
                    <a:pt x="154" y="240"/>
                  </a:cubicBezTo>
                  <a:cubicBezTo>
                    <a:pt x="183" y="163"/>
                    <a:pt x="237" y="98"/>
                    <a:pt x="307" y="55"/>
                  </a:cubicBezTo>
                  <a:cubicBezTo>
                    <a:pt x="272" y="0"/>
                    <a:pt x="272" y="0"/>
                    <a:pt x="272" y="0"/>
                  </a:cubicBezTo>
                  <a:cubicBezTo>
                    <a:pt x="63" y="132"/>
                    <a:pt x="0" y="409"/>
                    <a:pt x="132" y="618"/>
                  </a:cubicBezTo>
                  <a:cubicBezTo>
                    <a:pt x="183" y="699"/>
                    <a:pt x="259" y="762"/>
                    <a:pt x="348" y="797"/>
                  </a:cubicBezTo>
                  <a:cubicBezTo>
                    <a:pt x="427" y="827"/>
                    <a:pt x="479" y="903"/>
                    <a:pt x="479" y="988"/>
                  </a:cubicBezTo>
                  <a:cubicBezTo>
                    <a:pt x="543" y="988"/>
                    <a:pt x="543" y="988"/>
                    <a:pt x="543" y="988"/>
                  </a:cubicBezTo>
                  <a:cubicBezTo>
                    <a:pt x="544" y="877"/>
                    <a:pt x="475" y="777"/>
                    <a:pt x="371" y="7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Rectangle 311"/>
            <p:cNvSpPr>
              <a:spLocks noChangeArrowheads="1"/>
            </p:cNvSpPr>
            <p:nvPr/>
          </p:nvSpPr>
          <p:spPr bwMode="auto">
            <a:xfrm>
              <a:off x="8132763" y="6648450"/>
              <a:ext cx="1190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312"/>
            <p:cNvSpPr>
              <a:spLocks/>
            </p:cNvSpPr>
            <p:nvPr/>
          </p:nvSpPr>
          <p:spPr bwMode="auto">
            <a:xfrm>
              <a:off x="8104188" y="6737350"/>
              <a:ext cx="123825" cy="111125"/>
            </a:xfrm>
            <a:custGeom>
              <a:avLst/>
              <a:gdLst>
                <a:gd name="T0" fmla="*/ 0 w 78"/>
                <a:gd name="T1" fmla="*/ 16 h 70"/>
                <a:gd name="T2" fmla="*/ 14 w 78"/>
                <a:gd name="T3" fmla="*/ 0 h 70"/>
                <a:gd name="T4" fmla="*/ 78 w 78"/>
                <a:gd name="T5" fmla="*/ 53 h 70"/>
                <a:gd name="T6" fmla="*/ 65 w 78"/>
                <a:gd name="T7" fmla="*/ 70 h 70"/>
                <a:gd name="T8" fmla="*/ 0 w 78"/>
                <a:gd name="T9" fmla="*/ 16 h 70"/>
              </a:gdLst>
              <a:ahLst/>
              <a:cxnLst>
                <a:cxn ang="0">
                  <a:pos x="T0" y="T1"/>
                </a:cxn>
                <a:cxn ang="0">
                  <a:pos x="T2" y="T3"/>
                </a:cxn>
                <a:cxn ang="0">
                  <a:pos x="T4" y="T5"/>
                </a:cxn>
                <a:cxn ang="0">
                  <a:pos x="T6" y="T7"/>
                </a:cxn>
                <a:cxn ang="0">
                  <a:pos x="T8" y="T9"/>
                </a:cxn>
              </a:cxnLst>
              <a:rect l="0" t="0" r="r" b="b"/>
              <a:pathLst>
                <a:path w="78" h="70">
                  <a:moveTo>
                    <a:pt x="0" y="16"/>
                  </a:moveTo>
                  <a:lnTo>
                    <a:pt x="14" y="0"/>
                  </a:lnTo>
                  <a:lnTo>
                    <a:pt x="78" y="53"/>
                  </a:lnTo>
                  <a:lnTo>
                    <a:pt x="65" y="7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Rectangle 313"/>
            <p:cNvSpPr>
              <a:spLocks noChangeArrowheads="1"/>
            </p:cNvSpPr>
            <p:nvPr/>
          </p:nvSpPr>
          <p:spPr bwMode="auto">
            <a:xfrm>
              <a:off x="8029576" y="6784975"/>
              <a:ext cx="34925" cy="119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314"/>
            <p:cNvSpPr>
              <a:spLocks/>
            </p:cNvSpPr>
            <p:nvPr/>
          </p:nvSpPr>
          <p:spPr bwMode="auto">
            <a:xfrm>
              <a:off x="7312026" y="6273800"/>
              <a:ext cx="144463" cy="66675"/>
            </a:xfrm>
            <a:custGeom>
              <a:avLst/>
              <a:gdLst>
                <a:gd name="T0" fmla="*/ 0 w 91"/>
                <a:gd name="T1" fmla="*/ 21 h 42"/>
                <a:gd name="T2" fmla="*/ 86 w 91"/>
                <a:gd name="T3" fmla="*/ 0 h 42"/>
                <a:gd name="T4" fmla="*/ 91 w 91"/>
                <a:gd name="T5" fmla="*/ 21 h 42"/>
                <a:gd name="T6" fmla="*/ 5 w 91"/>
                <a:gd name="T7" fmla="*/ 42 h 42"/>
                <a:gd name="T8" fmla="*/ 0 w 91"/>
                <a:gd name="T9" fmla="*/ 21 h 42"/>
              </a:gdLst>
              <a:ahLst/>
              <a:cxnLst>
                <a:cxn ang="0">
                  <a:pos x="T0" y="T1"/>
                </a:cxn>
                <a:cxn ang="0">
                  <a:pos x="T2" y="T3"/>
                </a:cxn>
                <a:cxn ang="0">
                  <a:pos x="T4" y="T5"/>
                </a:cxn>
                <a:cxn ang="0">
                  <a:pos x="T6" y="T7"/>
                </a:cxn>
                <a:cxn ang="0">
                  <a:pos x="T8" y="T9"/>
                </a:cxn>
              </a:cxnLst>
              <a:rect l="0" t="0" r="r" b="b"/>
              <a:pathLst>
                <a:path w="91" h="42">
                  <a:moveTo>
                    <a:pt x="0" y="21"/>
                  </a:moveTo>
                  <a:lnTo>
                    <a:pt x="86" y="0"/>
                  </a:lnTo>
                  <a:lnTo>
                    <a:pt x="91" y="21"/>
                  </a:lnTo>
                  <a:lnTo>
                    <a:pt x="5" y="42"/>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315"/>
            <p:cNvSpPr>
              <a:spLocks/>
            </p:cNvSpPr>
            <p:nvPr/>
          </p:nvSpPr>
          <p:spPr bwMode="auto">
            <a:xfrm>
              <a:off x="7340601" y="6105525"/>
              <a:ext cx="138113" cy="112713"/>
            </a:xfrm>
            <a:custGeom>
              <a:avLst/>
              <a:gdLst>
                <a:gd name="T0" fmla="*/ 0 w 87"/>
                <a:gd name="T1" fmla="*/ 18 h 71"/>
                <a:gd name="T2" fmla="*/ 12 w 87"/>
                <a:gd name="T3" fmla="*/ 0 h 71"/>
                <a:gd name="T4" fmla="*/ 87 w 87"/>
                <a:gd name="T5" fmla="*/ 54 h 71"/>
                <a:gd name="T6" fmla="*/ 75 w 87"/>
                <a:gd name="T7" fmla="*/ 71 h 71"/>
                <a:gd name="T8" fmla="*/ 0 w 87"/>
                <a:gd name="T9" fmla="*/ 18 h 71"/>
              </a:gdLst>
              <a:ahLst/>
              <a:cxnLst>
                <a:cxn ang="0">
                  <a:pos x="T0" y="T1"/>
                </a:cxn>
                <a:cxn ang="0">
                  <a:pos x="T2" y="T3"/>
                </a:cxn>
                <a:cxn ang="0">
                  <a:pos x="T4" y="T5"/>
                </a:cxn>
                <a:cxn ang="0">
                  <a:pos x="T6" y="T7"/>
                </a:cxn>
                <a:cxn ang="0">
                  <a:pos x="T8" y="T9"/>
                </a:cxn>
              </a:cxnLst>
              <a:rect l="0" t="0" r="r" b="b"/>
              <a:pathLst>
                <a:path w="87" h="71">
                  <a:moveTo>
                    <a:pt x="0" y="18"/>
                  </a:moveTo>
                  <a:lnTo>
                    <a:pt x="12" y="0"/>
                  </a:lnTo>
                  <a:lnTo>
                    <a:pt x="87" y="54"/>
                  </a:lnTo>
                  <a:lnTo>
                    <a:pt x="75" y="71"/>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316"/>
            <p:cNvSpPr>
              <a:spLocks/>
            </p:cNvSpPr>
            <p:nvPr/>
          </p:nvSpPr>
          <p:spPr bwMode="auto">
            <a:xfrm>
              <a:off x="7486651" y="6013450"/>
              <a:ext cx="66675" cy="144463"/>
            </a:xfrm>
            <a:custGeom>
              <a:avLst/>
              <a:gdLst>
                <a:gd name="T0" fmla="*/ 0 w 42"/>
                <a:gd name="T1" fmla="*/ 5 h 91"/>
                <a:gd name="T2" fmla="*/ 20 w 42"/>
                <a:gd name="T3" fmla="*/ 0 h 91"/>
                <a:gd name="T4" fmla="*/ 42 w 42"/>
                <a:gd name="T5" fmla="*/ 86 h 91"/>
                <a:gd name="T6" fmla="*/ 21 w 42"/>
                <a:gd name="T7" fmla="*/ 91 h 91"/>
                <a:gd name="T8" fmla="*/ 0 w 42"/>
                <a:gd name="T9" fmla="*/ 5 h 91"/>
              </a:gdLst>
              <a:ahLst/>
              <a:cxnLst>
                <a:cxn ang="0">
                  <a:pos x="T0" y="T1"/>
                </a:cxn>
                <a:cxn ang="0">
                  <a:pos x="T2" y="T3"/>
                </a:cxn>
                <a:cxn ang="0">
                  <a:pos x="T4" y="T5"/>
                </a:cxn>
                <a:cxn ang="0">
                  <a:pos x="T6" y="T7"/>
                </a:cxn>
                <a:cxn ang="0">
                  <a:pos x="T8" y="T9"/>
                </a:cxn>
              </a:cxnLst>
              <a:rect l="0" t="0" r="r" b="b"/>
              <a:pathLst>
                <a:path w="42" h="91">
                  <a:moveTo>
                    <a:pt x="0" y="5"/>
                  </a:moveTo>
                  <a:lnTo>
                    <a:pt x="20" y="0"/>
                  </a:lnTo>
                  <a:lnTo>
                    <a:pt x="42" y="86"/>
                  </a:lnTo>
                  <a:lnTo>
                    <a:pt x="21" y="91"/>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95" name="Rectangle 94"/>
          <p:cNvSpPr/>
          <p:nvPr/>
        </p:nvSpPr>
        <p:spPr>
          <a:xfrm>
            <a:off x="2653804" y="1541644"/>
            <a:ext cx="1359746" cy="669414"/>
          </a:xfrm>
          <a:prstGeom prst="rect">
            <a:avLst/>
          </a:prstGeom>
        </p:spPr>
        <p:txBody>
          <a:bodyPr wrap="square" lIns="0" tIns="0" rIns="0" bIns="0" anchor="ctr">
            <a:spAutoFit/>
          </a:bodyPr>
          <a:lstStyle/>
          <a:p>
            <a:pPr algn="ctr">
              <a:lnSpc>
                <a:spcPct val="150000"/>
              </a:lnSpc>
            </a:pPr>
            <a:r>
              <a:rPr lang="en-US" sz="1100" b="1" dirty="0">
                <a:solidFill>
                  <a:schemeClr val="bg1"/>
                </a:solidFill>
              </a:rPr>
              <a:t>Description here</a:t>
            </a:r>
            <a:endParaRPr lang="ar-SA" sz="1100" b="1" dirty="0">
              <a:solidFill>
                <a:schemeClr val="bg1"/>
              </a:solidFill>
            </a:endParaRPr>
          </a:p>
          <a:p>
            <a:pPr algn="ctr">
              <a:lnSpc>
                <a:spcPct val="150000"/>
              </a:lnSpc>
            </a:pPr>
            <a:r>
              <a:rPr lang="en-US" sz="900" dirty="0">
                <a:solidFill>
                  <a:schemeClr val="bg1"/>
                </a:solidFill>
                <a:latin typeface="Roboto (Body)"/>
              </a:rPr>
              <a:t>This is a sample text. You simply add your own .</a:t>
            </a:r>
          </a:p>
        </p:txBody>
      </p:sp>
      <p:grpSp>
        <p:nvGrpSpPr>
          <p:cNvPr id="304" name="Group 303"/>
          <p:cNvGrpSpPr/>
          <p:nvPr/>
        </p:nvGrpSpPr>
        <p:grpSpPr>
          <a:xfrm>
            <a:off x="1341503" y="978755"/>
            <a:ext cx="467124" cy="467058"/>
            <a:chOff x="-56745188" y="-7202488"/>
            <a:chExt cx="21274088" cy="21270914"/>
          </a:xfrm>
          <a:solidFill>
            <a:schemeClr val="bg1"/>
          </a:solidFill>
        </p:grpSpPr>
        <p:sp>
          <p:nvSpPr>
            <p:cNvPr id="305" name="Freeform 36"/>
            <p:cNvSpPr>
              <a:spLocks noEditPoints="1"/>
            </p:cNvSpPr>
            <p:nvPr/>
          </p:nvSpPr>
          <p:spPr bwMode="auto">
            <a:xfrm>
              <a:off x="-44689713" y="2014538"/>
              <a:ext cx="9218613" cy="12053888"/>
            </a:xfrm>
            <a:custGeom>
              <a:avLst/>
              <a:gdLst>
                <a:gd name="T0" fmla="*/ 2173 w 2457"/>
                <a:gd name="T1" fmla="*/ 0 h 3213"/>
                <a:gd name="T2" fmla="*/ 283 w 2457"/>
                <a:gd name="T3" fmla="*/ 0 h 3213"/>
                <a:gd name="T4" fmla="*/ 0 w 2457"/>
                <a:gd name="T5" fmla="*/ 284 h 3213"/>
                <a:gd name="T6" fmla="*/ 0 w 2457"/>
                <a:gd name="T7" fmla="*/ 2929 h 3213"/>
                <a:gd name="T8" fmla="*/ 283 w 2457"/>
                <a:gd name="T9" fmla="*/ 3213 h 3213"/>
                <a:gd name="T10" fmla="*/ 2173 w 2457"/>
                <a:gd name="T11" fmla="*/ 3213 h 3213"/>
                <a:gd name="T12" fmla="*/ 2457 w 2457"/>
                <a:gd name="T13" fmla="*/ 2929 h 3213"/>
                <a:gd name="T14" fmla="*/ 2457 w 2457"/>
                <a:gd name="T15" fmla="*/ 284 h 3213"/>
                <a:gd name="T16" fmla="*/ 2173 w 2457"/>
                <a:gd name="T17" fmla="*/ 0 h 3213"/>
                <a:gd name="T18" fmla="*/ 1134 w 2457"/>
                <a:gd name="T19" fmla="*/ 3024 h 3213"/>
                <a:gd name="T20" fmla="*/ 283 w 2457"/>
                <a:gd name="T21" fmla="*/ 3024 h 3213"/>
                <a:gd name="T22" fmla="*/ 189 w 2457"/>
                <a:gd name="T23" fmla="*/ 2929 h 3213"/>
                <a:gd name="T24" fmla="*/ 189 w 2457"/>
                <a:gd name="T25" fmla="*/ 2268 h 3213"/>
                <a:gd name="T26" fmla="*/ 1134 w 2457"/>
                <a:gd name="T27" fmla="*/ 2268 h 3213"/>
                <a:gd name="T28" fmla="*/ 1134 w 2457"/>
                <a:gd name="T29" fmla="*/ 3024 h 3213"/>
                <a:gd name="T30" fmla="*/ 1134 w 2457"/>
                <a:gd name="T31" fmla="*/ 2079 h 3213"/>
                <a:gd name="T32" fmla="*/ 189 w 2457"/>
                <a:gd name="T33" fmla="*/ 2079 h 3213"/>
                <a:gd name="T34" fmla="*/ 189 w 2457"/>
                <a:gd name="T35" fmla="*/ 1323 h 3213"/>
                <a:gd name="T36" fmla="*/ 1134 w 2457"/>
                <a:gd name="T37" fmla="*/ 1323 h 3213"/>
                <a:gd name="T38" fmla="*/ 1134 w 2457"/>
                <a:gd name="T39" fmla="*/ 2079 h 3213"/>
                <a:gd name="T40" fmla="*/ 2268 w 2457"/>
                <a:gd name="T41" fmla="*/ 2929 h 3213"/>
                <a:gd name="T42" fmla="*/ 2173 w 2457"/>
                <a:gd name="T43" fmla="*/ 3024 h 3213"/>
                <a:gd name="T44" fmla="*/ 1323 w 2457"/>
                <a:gd name="T45" fmla="*/ 3024 h 3213"/>
                <a:gd name="T46" fmla="*/ 1323 w 2457"/>
                <a:gd name="T47" fmla="*/ 2268 h 3213"/>
                <a:gd name="T48" fmla="*/ 2268 w 2457"/>
                <a:gd name="T49" fmla="*/ 2268 h 3213"/>
                <a:gd name="T50" fmla="*/ 2268 w 2457"/>
                <a:gd name="T51" fmla="*/ 2929 h 3213"/>
                <a:gd name="T52" fmla="*/ 2268 w 2457"/>
                <a:gd name="T53" fmla="*/ 2079 h 3213"/>
                <a:gd name="T54" fmla="*/ 1323 w 2457"/>
                <a:gd name="T55" fmla="*/ 2079 h 3213"/>
                <a:gd name="T56" fmla="*/ 1323 w 2457"/>
                <a:gd name="T57" fmla="*/ 1323 h 3213"/>
                <a:gd name="T58" fmla="*/ 2268 w 2457"/>
                <a:gd name="T59" fmla="*/ 1323 h 3213"/>
                <a:gd name="T60" fmla="*/ 2268 w 2457"/>
                <a:gd name="T61" fmla="*/ 2079 h 3213"/>
                <a:gd name="T62" fmla="*/ 2268 w 2457"/>
                <a:gd name="T63" fmla="*/ 1134 h 3213"/>
                <a:gd name="T64" fmla="*/ 189 w 2457"/>
                <a:gd name="T65" fmla="*/ 1134 h 3213"/>
                <a:gd name="T66" fmla="*/ 189 w 2457"/>
                <a:gd name="T67" fmla="*/ 284 h 3213"/>
                <a:gd name="T68" fmla="*/ 283 w 2457"/>
                <a:gd name="T69" fmla="*/ 189 h 3213"/>
                <a:gd name="T70" fmla="*/ 2173 w 2457"/>
                <a:gd name="T71" fmla="*/ 189 h 3213"/>
                <a:gd name="T72" fmla="*/ 2268 w 2457"/>
                <a:gd name="T73" fmla="*/ 284 h 3213"/>
                <a:gd name="T74" fmla="*/ 2268 w 2457"/>
                <a:gd name="T75" fmla="*/ 1134 h 3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57" h="3213">
                  <a:moveTo>
                    <a:pt x="2173" y="0"/>
                  </a:moveTo>
                  <a:cubicBezTo>
                    <a:pt x="283" y="0"/>
                    <a:pt x="283" y="0"/>
                    <a:pt x="283" y="0"/>
                  </a:cubicBezTo>
                  <a:cubicBezTo>
                    <a:pt x="127" y="0"/>
                    <a:pt x="0" y="127"/>
                    <a:pt x="0" y="284"/>
                  </a:cubicBezTo>
                  <a:cubicBezTo>
                    <a:pt x="0" y="2929"/>
                    <a:pt x="0" y="2929"/>
                    <a:pt x="0" y="2929"/>
                  </a:cubicBezTo>
                  <a:cubicBezTo>
                    <a:pt x="0" y="3086"/>
                    <a:pt x="127" y="3213"/>
                    <a:pt x="283" y="3213"/>
                  </a:cubicBezTo>
                  <a:cubicBezTo>
                    <a:pt x="2173" y="3213"/>
                    <a:pt x="2173" y="3213"/>
                    <a:pt x="2173" y="3213"/>
                  </a:cubicBezTo>
                  <a:cubicBezTo>
                    <a:pt x="2330" y="3213"/>
                    <a:pt x="2457" y="3086"/>
                    <a:pt x="2457" y="2929"/>
                  </a:cubicBezTo>
                  <a:cubicBezTo>
                    <a:pt x="2457" y="284"/>
                    <a:pt x="2457" y="284"/>
                    <a:pt x="2457" y="284"/>
                  </a:cubicBezTo>
                  <a:cubicBezTo>
                    <a:pt x="2457" y="127"/>
                    <a:pt x="2330" y="0"/>
                    <a:pt x="2173" y="0"/>
                  </a:cubicBezTo>
                  <a:close/>
                  <a:moveTo>
                    <a:pt x="1134" y="3024"/>
                  </a:moveTo>
                  <a:cubicBezTo>
                    <a:pt x="283" y="3024"/>
                    <a:pt x="283" y="3024"/>
                    <a:pt x="283" y="3024"/>
                  </a:cubicBezTo>
                  <a:cubicBezTo>
                    <a:pt x="231" y="3024"/>
                    <a:pt x="189" y="2981"/>
                    <a:pt x="189" y="2929"/>
                  </a:cubicBezTo>
                  <a:cubicBezTo>
                    <a:pt x="189" y="2268"/>
                    <a:pt x="189" y="2268"/>
                    <a:pt x="189" y="2268"/>
                  </a:cubicBezTo>
                  <a:cubicBezTo>
                    <a:pt x="1134" y="2268"/>
                    <a:pt x="1134" y="2268"/>
                    <a:pt x="1134" y="2268"/>
                  </a:cubicBezTo>
                  <a:lnTo>
                    <a:pt x="1134" y="3024"/>
                  </a:lnTo>
                  <a:close/>
                  <a:moveTo>
                    <a:pt x="1134" y="2079"/>
                  </a:moveTo>
                  <a:cubicBezTo>
                    <a:pt x="189" y="2079"/>
                    <a:pt x="189" y="2079"/>
                    <a:pt x="189" y="2079"/>
                  </a:cubicBezTo>
                  <a:cubicBezTo>
                    <a:pt x="189" y="1323"/>
                    <a:pt x="189" y="1323"/>
                    <a:pt x="189" y="1323"/>
                  </a:cubicBezTo>
                  <a:cubicBezTo>
                    <a:pt x="1134" y="1323"/>
                    <a:pt x="1134" y="1323"/>
                    <a:pt x="1134" y="1323"/>
                  </a:cubicBezTo>
                  <a:lnTo>
                    <a:pt x="1134" y="2079"/>
                  </a:lnTo>
                  <a:close/>
                  <a:moveTo>
                    <a:pt x="2268" y="2929"/>
                  </a:moveTo>
                  <a:cubicBezTo>
                    <a:pt x="2268" y="2981"/>
                    <a:pt x="2225" y="3024"/>
                    <a:pt x="2173" y="3024"/>
                  </a:cubicBezTo>
                  <a:cubicBezTo>
                    <a:pt x="1323" y="3024"/>
                    <a:pt x="1323" y="3024"/>
                    <a:pt x="1323" y="3024"/>
                  </a:cubicBezTo>
                  <a:cubicBezTo>
                    <a:pt x="1323" y="2268"/>
                    <a:pt x="1323" y="2268"/>
                    <a:pt x="1323" y="2268"/>
                  </a:cubicBezTo>
                  <a:cubicBezTo>
                    <a:pt x="2268" y="2268"/>
                    <a:pt x="2268" y="2268"/>
                    <a:pt x="2268" y="2268"/>
                  </a:cubicBezTo>
                  <a:lnTo>
                    <a:pt x="2268" y="2929"/>
                  </a:lnTo>
                  <a:close/>
                  <a:moveTo>
                    <a:pt x="2268" y="2079"/>
                  </a:moveTo>
                  <a:cubicBezTo>
                    <a:pt x="1323" y="2079"/>
                    <a:pt x="1323" y="2079"/>
                    <a:pt x="1323" y="2079"/>
                  </a:cubicBezTo>
                  <a:cubicBezTo>
                    <a:pt x="1323" y="1323"/>
                    <a:pt x="1323" y="1323"/>
                    <a:pt x="1323" y="1323"/>
                  </a:cubicBezTo>
                  <a:cubicBezTo>
                    <a:pt x="2268" y="1323"/>
                    <a:pt x="2268" y="1323"/>
                    <a:pt x="2268" y="1323"/>
                  </a:cubicBezTo>
                  <a:lnTo>
                    <a:pt x="2268" y="2079"/>
                  </a:lnTo>
                  <a:close/>
                  <a:moveTo>
                    <a:pt x="2268" y="1134"/>
                  </a:moveTo>
                  <a:cubicBezTo>
                    <a:pt x="189" y="1134"/>
                    <a:pt x="189" y="1134"/>
                    <a:pt x="189" y="1134"/>
                  </a:cubicBezTo>
                  <a:cubicBezTo>
                    <a:pt x="189" y="284"/>
                    <a:pt x="189" y="284"/>
                    <a:pt x="189" y="284"/>
                  </a:cubicBezTo>
                  <a:cubicBezTo>
                    <a:pt x="189" y="231"/>
                    <a:pt x="231" y="189"/>
                    <a:pt x="283" y="189"/>
                  </a:cubicBezTo>
                  <a:cubicBezTo>
                    <a:pt x="2173" y="189"/>
                    <a:pt x="2173" y="189"/>
                    <a:pt x="2173" y="189"/>
                  </a:cubicBezTo>
                  <a:cubicBezTo>
                    <a:pt x="2225" y="189"/>
                    <a:pt x="2268" y="231"/>
                    <a:pt x="2268" y="284"/>
                  </a:cubicBezTo>
                  <a:lnTo>
                    <a:pt x="2268" y="1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6" name="Freeform 37"/>
            <p:cNvSpPr>
              <a:spLocks noEditPoints="1"/>
            </p:cNvSpPr>
            <p:nvPr/>
          </p:nvSpPr>
          <p:spPr bwMode="auto">
            <a:xfrm>
              <a:off x="-43272075" y="3432175"/>
              <a:ext cx="6381750" cy="2127250"/>
            </a:xfrm>
            <a:custGeom>
              <a:avLst/>
              <a:gdLst>
                <a:gd name="T0" fmla="*/ 1606 w 1701"/>
                <a:gd name="T1" fmla="*/ 0 h 567"/>
                <a:gd name="T2" fmla="*/ 94 w 1701"/>
                <a:gd name="T3" fmla="*/ 0 h 567"/>
                <a:gd name="T4" fmla="*/ 0 w 1701"/>
                <a:gd name="T5" fmla="*/ 94 h 567"/>
                <a:gd name="T6" fmla="*/ 0 w 1701"/>
                <a:gd name="T7" fmla="*/ 472 h 567"/>
                <a:gd name="T8" fmla="*/ 94 w 1701"/>
                <a:gd name="T9" fmla="*/ 567 h 567"/>
                <a:gd name="T10" fmla="*/ 1606 w 1701"/>
                <a:gd name="T11" fmla="*/ 567 h 567"/>
                <a:gd name="T12" fmla="*/ 1701 w 1701"/>
                <a:gd name="T13" fmla="*/ 472 h 567"/>
                <a:gd name="T14" fmla="*/ 1701 w 1701"/>
                <a:gd name="T15" fmla="*/ 94 h 567"/>
                <a:gd name="T16" fmla="*/ 1606 w 1701"/>
                <a:gd name="T17" fmla="*/ 0 h 567"/>
                <a:gd name="T18" fmla="*/ 1512 w 1701"/>
                <a:gd name="T19" fmla="*/ 378 h 567"/>
                <a:gd name="T20" fmla="*/ 189 w 1701"/>
                <a:gd name="T21" fmla="*/ 378 h 567"/>
                <a:gd name="T22" fmla="*/ 189 w 1701"/>
                <a:gd name="T23" fmla="*/ 189 h 567"/>
                <a:gd name="T24" fmla="*/ 1512 w 1701"/>
                <a:gd name="T25" fmla="*/ 189 h 567"/>
                <a:gd name="T26" fmla="*/ 1512 w 1701"/>
                <a:gd name="T27" fmla="*/ 378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1" h="567">
                  <a:moveTo>
                    <a:pt x="1606" y="0"/>
                  </a:moveTo>
                  <a:cubicBezTo>
                    <a:pt x="94" y="0"/>
                    <a:pt x="94" y="0"/>
                    <a:pt x="94" y="0"/>
                  </a:cubicBezTo>
                  <a:cubicBezTo>
                    <a:pt x="42" y="0"/>
                    <a:pt x="0" y="42"/>
                    <a:pt x="0" y="94"/>
                  </a:cubicBezTo>
                  <a:cubicBezTo>
                    <a:pt x="0" y="472"/>
                    <a:pt x="0" y="472"/>
                    <a:pt x="0" y="472"/>
                  </a:cubicBezTo>
                  <a:cubicBezTo>
                    <a:pt x="0" y="525"/>
                    <a:pt x="42" y="567"/>
                    <a:pt x="94" y="567"/>
                  </a:cubicBezTo>
                  <a:cubicBezTo>
                    <a:pt x="1606" y="567"/>
                    <a:pt x="1606" y="567"/>
                    <a:pt x="1606" y="567"/>
                  </a:cubicBezTo>
                  <a:cubicBezTo>
                    <a:pt x="1658" y="567"/>
                    <a:pt x="1701" y="525"/>
                    <a:pt x="1701" y="472"/>
                  </a:cubicBezTo>
                  <a:cubicBezTo>
                    <a:pt x="1701" y="94"/>
                    <a:pt x="1701" y="94"/>
                    <a:pt x="1701" y="94"/>
                  </a:cubicBezTo>
                  <a:cubicBezTo>
                    <a:pt x="1701" y="42"/>
                    <a:pt x="1658" y="0"/>
                    <a:pt x="1606" y="0"/>
                  </a:cubicBezTo>
                  <a:close/>
                  <a:moveTo>
                    <a:pt x="1512" y="378"/>
                  </a:moveTo>
                  <a:cubicBezTo>
                    <a:pt x="189" y="378"/>
                    <a:pt x="189" y="378"/>
                    <a:pt x="189" y="378"/>
                  </a:cubicBezTo>
                  <a:cubicBezTo>
                    <a:pt x="189" y="189"/>
                    <a:pt x="189" y="189"/>
                    <a:pt x="189" y="189"/>
                  </a:cubicBezTo>
                  <a:cubicBezTo>
                    <a:pt x="1512" y="189"/>
                    <a:pt x="1512" y="189"/>
                    <a:pt x="1512" y="189"/>
                  </a:cubicBezTo>
                  <a:lnTo>
                    <a:pt x="1512"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7" name="Freeform 38"/>
            <p:cNvSpPr>
              <a:spLocks/>
            </p:cNvSpPr>
            <p:nvPr/>
          </p:nvSpPr>
          <p:spPr bwMode="auto">
            <a:xfrm>
              <a:off x="-43272075" y="7331075"/>
              <a:ext cx="2127250" cy="2127250"/>
            </a:xfrm>
            <a:custGeom>
              <a:avLst/>
              <a:gdLst>
                <a:gd name="T0" fmla="*/ 893 w 1340"/>
                <a:gd name="T1" fmla="*/ 447 h 1340"/>
                <a:gd name="T2" fmla="*/ 893 w 1340"/>
                <a:gd name="T3" fmla="*/ 0 h 1340"/>
                <a:gd name="T4" fmla="*/ 447 w 1340"/>
                <a:gd name="T5" fmla="*/ 0 h 1340"/>
                <a:gd name="T6" fmla="*/ 447 w 1340"/>
                <a:gd name="T7" fmla="*/ 447 h 1340"/>
                <a:gd name="T8" fmla="*/ 0 w 1340"/>
                <a:gd name="T9" fmla="*/ 447 h 1340"/>
                <a:gd name="T10" fmla="*/ 0 w 1340"/>
                <a:gd name="T11" fmla="*/ 893 h 1340"/>
                <a:gd name="T12" fmla="*/ 447 w 1340"/>
                <a:gd name="T13" fmla="*/ 893 h 1340"/>
                <a:gd name="T14" fmla="*/ 447 w 1340"/>
                <a:gd name="T15" fmla="*/ 1340 h 1340"/>
                <a:gd name="T16" fmla="*/ 893 w 1340"/>
                <a:gd name="T17" fmla="*/ 1340 h 1340"/>
                <a:gd name="T18" fmla="*/ 893 w 1340"/>
                <a:gd name="T19" fmla="*/ 893 h 1340"/>
                <a:gd name="T20" fmla="*/ 1340 w 1340"/>
                <a:gd name="T21" fmla="*/ 893 h 1340"/>
                <a:gd name="T22" fmla="*/ 1340 w 1340"/>
                <a:gd name="T23" fmla="*/ 447 h 1340"/>
                <a:gd name="T24" fmla="*/ 893 w 1340"/>
                <a:gd name="T25" fmla="*/ 447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40" h="1340">
                  <a:moveTo>
                    <a:pt x="893" y="447"/>
                  </a:moveTo>
                  <a:lnTo>
                    <a:pt x="893" y="0"/>
                  </a:lnTo>
                  <a:lnTo>
                    <a:pt x="447" y="0"/>
                  </a:lnTo>
                  <a:lnTo>
                    <a:pt x="447" y="447"/>
                  </a:lnTo>
                  <a:lnTo>
                    <a:pt x="0" y="447"/>
                  </a:lnTo>
                  <a:lnTo>
                    <a:pt x="0" y="893"/>
                  </a:lnTo>
                  <a:lnTo>
                    <a:pt x="447" y="893"/>
                  </a:lnTo>
                  <a:lnTo>
                    <a:pt x="447" y="1340"/>
                  </a:lnTo>
                  <a:lnTo>
                    <a:pt x="893" y="1340"/>
                  </a:lnTo>
                  <a:lnTo>
                    <a:pt x="893" y="893"/>
                  </a:lnTo>
                  <a:lnTo>
                    <a:pt x="1340" y="893"/>
                  </a:lnTo>
                  <a:lnTo>
                    <a:pt x="1340" y="447"/>
                  </a:lnTo>
                  <a:lnTo>
                    <a:pt x="893" y="4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8" name="Rectangle 39"/>
            <p:cNvSpPr>
              <a:spLocks noChangeArrowheads="1"/>
            </p:cNvSpPr>
            <p:nvPr/>
          </p:nvSpPr>
          <p:spPr bwMode="auto">
            <a:xfrm>
              <a:off x="-39017575" y="8040688"/>
              <a:ext cx="2127250" cy="708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9" name="Freeform 40"/>
            <p:cNvSpPr>
              <a:spLocks/>
            </p:cNvSpPr>
            <p:nvPr/>
          </p:nvSpPr>
          <p:spPr bwMode="auto">
            <a:xfrm>
              <a:off x="-43211750" y="10980738"/>
              <a:ext cx="2006600" cy="2003425"/>
            </a:xfrm>
            <a:custGeom>
              <a:avLst/>
              <a:gdLst>
                <a:gd name="T0" fmla="*/ 1264 w 1264"/>
                <a:gd name="T1" fmla="*/ 317 h 1262"/>
                <a:gd name="T2" fmla="*/ 947 w 1264"/>
                <a:gd name="T3" fmla="*/ 0 h 1262"/>
                <a:gd name="T4" fmla="*/ 631 w 1264"/>
                <a:gd name="T5" fmla="*/ 317 h 1262"/>
                <a:gd name="T6" fmla="*/ 316 w 1264"/>
                <a:gd name="T7" fmla="*/ 0 h 1262"/>
                <a:gd name="T8" fmla="*/ 0 w 1264"/>
                <a:gd name="T9" fmla="*/ 317 h 1262"/>
                <a:gd name="T10" fmla="*/ 316 w 1264"/>
                <a:gd name="T11" fmla="*/ 631 h 1262"/>
                <a:gd name="T12" fmla="*/ 0 w 1264"/>
                <a:gd name="T13" fmla="*/ 948 h 1262"/>
                <a:gd name="T14" fmla="*/ 316 w 1264"/>
                <a:gd name="T15" fmla="*/ 1262 h 1262"/>
                <a:gd name="T16" fmla="*/ 631 w 1264"/>
                <a:gd name="T17" fmla="*/ 948 h 1262"/>
                <a:gd name="T18" fmla="*/ 947 w 1264"/>
                <a:gd name="T19" fmla="*/ 1262 h 1262"/>
                <a:gd name="T20" fmla="*/ 1264 w 1264"/>
                <a:gd name="T21" fmla="*/ 948 h 1262"/>
                <a:gd name="T22" fmla="*/ 947 w 1264"/>
                <a:gd name="T23" fmla="*/ 631 h 1262"/>
                <a:gd name="T24" fmla="*/ 1264 w 1264"/>
                <a:gd name="T25" fmla="*/ 317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4" h="1262">
                  <a:moveTo>
                    <a:pt x="1264" y="317"/>
                  </a:moveTo>
                  <a:lnTo>
                    <a:pt x="947" y="0"/>
                  </a:lnTo>
                  <a:lnTo>
                    <a:pt x="631" y="317"/>
                  </a:lnTo>
                  <a:lnTo>
                    <a:pt x="316" y="0"/>
                  </a:lnTo>
                  <a:lnTo>
                    <a:pt x="0" y="317"/>
                  </a:lnTo>
                  <a:lnTo>
                    <a:pt x="316" y="631"/>
                  </a:lnTo>
                  <a:lnTo>
                    <a:pt x="0" y="948"/>
                  </a:lnTo>
                  <a:lnTo>
                    <a:pt x="316" y="1262"/>
                  </a:lnTo>
                  <a:lnTo>
                    <a:pt x="631" y="948"/>
                  </a:lnTo>
                  <a:lnTo>
                    <a:pt x="947" y="1262"/>
                  </a:lnTo>
                  <a:lnTo>
                    <a:pt x="1264" y="948"/>
                  </a:lnTo>
                  <a:lnTo>
                    <a:pt x="947" y="631"/>
                  </a:lnTo>
                  <a:lnTo>
                    <a:pt x="1264" y="3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0" name="Rectangle 41"/>
            <p:cNvSpPr>
              <a:spLocks noChangeArrowheads="1"/>
            </p:cNvSpPr>
            <p:nvPr/>
          </p:nvSpPr>
          <p:spPr bwMode="auto">
            <a:xfrm>
              <a:off x="-39017575" y="11585575"/>
              <a:ext cx="2127250" cy="709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1" name="Rectangle 42"/>
            <p:cNvSpPr>
              <a:spLocks noChangeArrowheads="1"/>
            </p:cNvSpPr>
            <p:nvPr/>
          </p:nvSpPr>
          <p:spPr bwMode="auto">
            <a:xfrm>
              <a:off x="-38307963" y="12471400"/>
              <a:ext cx="708025" cy="3556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2" name="Rectangle 43"/>
            <p:cNvSpPr>
              <a:spLocks noChangeArrowheads="1"/>
            </p:cNvSpPr>
            <p:nvPr/>
          </p:nvSpPr>
          <p:spPr bwMode="auto">
            <a:xfrm>
              <a:off x="-38307963" y="11052175"/>
              <a:ext cx="708025" cy="3571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3" name="Freeform 44"/>
            <p:cNvSpPr>
              <a:spLocks noEditPoints="1"/>
            </p:cNvSpPr>
            <p:nvPr/>
          </p:nvSpPr>
          <p:spPr bwMode="auto">
            <a:xfrm>
              <a:off x="-56745188" y="-7202488"/>
              <a:ext cx="14890750" cy="21270913"/>
            </a:xfrm>
            <a:custGeom>
              <a:avLst/>
              <a:gdLst>
                <a:gd name="T0" fmla="*/ 1040 w 3969"/>
                <a:gd name="T1" fmla="*/ 0 h 5670"/>
                <a:gd name="T2" fmla="*/ 973 w 3969"/>
                <a:gd name="T3" fmla="*/ 28 h 5670"/>
                <a:gd name="T4" fmla="*/ 1 w 3969"/>
                <a:gd name="T5" fmla="*/ 1040 h 5670"/>
                <a:gd name="T6" fmla="*/ 0 w 3969"/>
                <a:gd name="T7" fmla="*/ 5481 h 5670"/>
                <a:gd name="T8" fmla="*/ 3024 w 3969"/>
                <a:gd name="T9" fmla="*/ 5670 h 5670"/>
                <a:gd name="T10" fmla="*/ 2457 w 3969"/>
                <a:gd name="T11" fmla="*/ 5481 h 5670"/>
                <a:gd name="T12" fmla="*/ 2646 w 3969"/>
                <a:gd name="T13" fmla="*/ 5197 h 5670"/>
                <a:gd name="T14" fmla="*/ 2741 w 3969"/>
                <a:gd name="T15" fmla="*/ 4630 h 5670"/>
                <a:gd name="T16" fmla="*/ 2457 w 3969"/>
                <a:gd name="T17" fmla="*/ 4536 h 5670"/>
                <a:gd name="T18" fmla="*/ 2646 w 3969"/>
                <a:gd name="T19" fmla="*/ 4252 h 5670"/>
                <a:gd name="T20" fmla="*/ 2741 w 3969"/>
                <a:gd name="T21" fmla="*/ 3685 h 5670"/>
                <a:gd name="T22" fmla="*/ 2644 w 3969"/>
                <a:gd name="T23" fmla="*/ 3591 h 5670"/>
                <a:gd name="T24" fmla="*/ 2081 w 3969"/>
                <a:gd name="T25" fmla="*/ 1888 h 5670"/>
                <a:gd name="T26" fmla="*/ 1515 w 3969"/>
                <a:gd name="T27" fmla="*/ 3591 h 5670"/>
                <a:gd name="T28" fmla="*/ 662 w 3969"/>
                <a:gd name="T29" fmla="*/ 3685 h 5670"/>
                <a:gd name="T30" fmla="*/ 473 w 3969"/>
                <a:gd name="T31" fmla="*/ 4063 h 5670"/>
                <a:gd name="T32" fmla="*/ 378 w 3969"/>
                <a:gd name="T33" fmla="*/ 4630 h 5670"/>
                <a:gd name="T34" fmla="*/ 662 w 3969"/>
                <a:gd name="T35" fmla="*/ 4725 h 5670"/>
                <a:gd name="T36" fmla="*/ 473 w 3969"/>
                <a:gd name="T37" fmla="*/ 5008 h 5670"/>
                <a:gd name="T38" fmla="*/ 378 w 3969"/>
                <a:gd name="T39" fmla="*/ 5481 h 5670"/>
                <a:gd name="T40" fmla="*/ 189 w 3969"/>
                <a:gd name="T41" fmla="*/ 1134 h 5670"/>
                <a:gd name="T42" fmla="*/ 1134 w 3969"/>
                <a:gd name="T43" fmla="*/ 945 h 5670"/>
                <a:gd name="T44" fmla="*/ 3780 w 3969"/>
                <a:gd name="T45" fmla="*/ 189 h 5670"/>
                <a:gd name="T46" fmla="*/ 3969 w 3969"/>
                <a:gd name="T47" fmla="*/ 2268 h 5670"/>
                <a:gd name="T48" fmla="*/ 3780 w 3969"/>
                <a:gd name="T49" fmla="*/ 0 h 5670"/>
                <a:gd name="T50" fmla="*/ 2552 w 3969"/>
                <a:gd name="T51" fmla="*/ 5008 h 5670"/>
                <a:gd name="T52" fmla="*/ 851 w 3969"/>
                <a:gd name="T53" fmla="*/ 4725 h 5670"/>
                <a:gd name="T54" fmla="*/ 1323 w 3969"/>
                <a:gd name="T55" fmla="*/ 2835 h 5670"/>
                <a:gd name="T56" fmla="*/ 2835 w 3969"/>
                <a:gd name="T57" fmla="*/ 2835 h 5670"/>
                <a:gd name="T58" fmla="*/ 1323 w 3969"/>
                <a:gd name="T59" fmla="*/ 2835 h 5670"/>
                <a:gd name="T60" fmla="*/ 2552 w 3969"/>
                <a:gd name="T61" fmla="*/ 3780 h 5670"/>
                <a:gd name="T62" fmla="*/ 851 w 3969"/>
                <a:gd name="T63" fmla="*/ 4063 h 5670"/>
                <a:gd name="T64" fmla="*/ 567 w 3969"/>
                <a:gd name="T65" fmla="*/ 4536 h 5670"/>
                <a:gd name="T66" fmla="*/ 2268 w 3969"/>
                <a:gd name="T67" fmla="*/ 4252 h 5670"/>
                <a:gd name="T68" fmla="*/ 756 w 3969"/>
                <a:gd name="T69" fmla="*/ 4536 h 5670"/>
                <a:gd name="T70" fmla="*/ 567 w 3969"/>
                <a:gd name="T71" fmla="*/ 5197 h 5670"/>
                <a:gd name="T72" fmla="*/ 2268 w 3969"/>
                <a:gd name="T73" fmla="*/ 5481 h 5670"/>
                <a:gd name="T74" fmla="*/ 567 w 3969"/>
                <a:gd name="T75" fmla="*/ 5197 h 5670"/>
                <a:gd name="T76" fmla="*/ 323 w 3969"/>
                <a:gd name="T77" fmla="*/ 945 h 5670"/>
                <a:gd name="T78" fmla="*/ 945 w 3969"/>
                <a:gd name="T79" fmla="*/ 945 h 5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69" h="5670">
                  <a:moveTo>
                    <a:pt x="3780" y="0"/>
                  </a:moveTo>
                  <a:cubicBezTo>
                    <a:pt x="1040" y="0"/>
                    <a:pt x="1040" y="0"/>
                    <a:pt x="1040" y="0"/>
                  </a:cubicBezTo>
                  <a:cubicBezTo>
                    <a:pt x="1040" y="1"/>
                    <a:pt x="1040" y="1"/>
                    <a:pt x="1040" y="1"/>
                  </a:cubicBezTo>
                  <a:cubicBezTo>
                    <a:pt x="1015" y="1"/>
                    <a:pt x="991" y="11"/>
                    <a:pt x="973" y="28"/>
                  </a:cubicBezTo>
                  <a:cubicBezTo>
                    <a:pt x="28" y="973"/>
                    <a:pt x="28" y="973"/>
                    <a:pt x="28" y="973"/>
                  </a:cubicBezTo>
                  <a:cubicBezTo>
                    <a:pt x="11" y="991"/>
                    <a:pt x="1" y="1015"/>
                    <a:pt x="1" y="1040"/>
                  </a:cubicBezTo>
                  <a:cubicBezTo>
                    <a:pt x="0" y="1040"/>
                    <a:pt x="0" y="1040"/>
                    <a:pt x="0" y="1040"/>
                  </a:cubicBezTo>
                  <a:cubicBezTo>
                    <a:pt x="0" y="5481"/>
                    <a:pt x="0" y="5481"/>
                    <a:pt x="0" y="5481"/>
                  </a:cubicBezTo>
                  <a:cubicBezTo>
                    <a:pt x="0" y="5585"/>
                    <a:pt x="85" y="5670"/>
                    <a:pt x="189" y="5670"/>
                  </a:cubicBezTo>
                  <a:cubicBezTo>
                    <a:pt x="3024" y="5670"/>
                    <a:pt x="3024" y="5670"/>
                    <a:pt x="3024" y="5670"/>
                  </a:cubicBezTo>
                  <a:cubicBezTo>
                    <a:pt x="3024" y="5481"/>
                    <a:pt x="3024" y="5481"/>
                    <a:pt x="3024" y="5481"/>
                  </a:cubicBezTo>
                  <a:cubicBezTo>
                    <a:pt x="2457" y="5481"/>
                    <a:pt x="2457" y="5481"/>
                    <a:pt x="2457" y="5481"/>
                  </a:cubicBezTo>
                  <a:cubicBezTo>
                    <a:pt x="2457" y="5197"/>
                    <a:pt x="2457" y="5197"/>
                    <a:pt x="2457" y="5197"/>
                  </a:cubicBezTo>
                  <a:cubicBezTo>
                    <a:pt x="2646" y="5197"/>
                    <a:pt x="2646" y="5197"/>
                    <a:pt x="2646" y="5197"/>
                  </a:cubicBezTo>
                  <a:cubicBezTo>
                    <a:pt x="2698" y="5197"/>
                    <a:pt x="2741" y="5155"/>
                    <a:pt x="2741" y="5103"/>
                  </a:cubicBezTo>
                  <a:cubicBezTo>
                    <a:pt x="2741" y="4630"/>
                    <a:pt x="2741" y="4630"/>
                    <a:pt x="2741" y="4630"/>
                  </a:cubicBezTo>
                  <a:cubicBezTo>
                    <a:pt x="2741" y="4578"/>
                    <a:pt x="2698" y="4536"/>
                    <a:pt x="2646" y="4536"/>
                  </a:cubicBezTo>
                  <a:cubicBezTo>
                    <a:pt x="2457" y="4536"/>
                    <a:pt x="2457" y="4536"/>
                    <a:pt x="2457" y="4536"/>
                  </a:cubicBezTo>
                  <a:cubicBezTo>
                    <a:pt x="2457" y="4252"/>
                    <a:pt x="2457" y="4252"/>
                    <a:pt x="2457" y="4252"/>
                  </a:cubicBezTo>
                  <a:cubicBezTo>
                    <a:pt x="2646" y="4252"/>
                    <a:pt x="2646" y="4252"/>
                    <a:pt x="2646" y="4252"/>
                  </a:cubicBezTo>
                  <a:cubicBezTo>
                    <a:pt x="2698" y="4252"/>
                    <a:pt x="2741" y="4210"/>
                    <a:pt x="2741" y="4158"/>
                  </a:cubicBezTo>
                  <a:cubicBezTo>
                    <a:pt x="2741" y="3685"/>
                    <a:pt x="2741" y="3685"/>
                    <a:pt x="2741" y="3685"/>
                  </a:cubicBezTo>
                  <a:cubicBezTo>
                    <a:pt x="2741" y="3633"/>
                    <a:pt x="2698" y="3591"/>
                    <a:pt x="2646" y="3591"/>
                  </a:cubicBezTo>
                  <a:cubicBezTo>
                    <a:pt x="2644" y="3591"/>
                    <a:pt x="2644" y="3591"/>
                    <a:pt x="2644" y="3591"/>
                  </a:cubicBezTo>
                  <a:cubicBezTo>
                    <a:pt x="2883" y="3413"/>
                    <a:pt x="3024" y="3133"/>
                    <a:pt x="3024" y="2835"/>
                  </a:cubicBezTo>
                  <a:cubicBezTo>
                    <a:pt x="3025" y="2313"/>
                    <a:pt x="2603" y="1889"/>
                    <a:pt x="2081" y="1888"/>
                  </a:cubicBezTo>
                  <a:cubicBezTo>
                    <a:pt x="1559" y="1887"/>
                    <a:pt x="1135" y="2309"/>
                    <a:pt x="1134" y="2831"/>
                  </a:cubicBezTo>
                  <a:cubicBezTo>
                    <a:pt x="1134" y="3130"/>
                    <a:pt x="1275" y="3412"/>
                    <a:pt x="1515" y="3591"/>
                  </a:cubicBezTo>
                  <a:cubicBezTo>
                    <a:pt x="756" y="3591"/>
                    <a:pt x="756" y="3591"/>
                    <a:pt x="756" y="3591"/>
                  </a:cubicBezTo>
                  <a:cubicBezTo>
                    <a:pt x="704" y="3591"/>
                    <a:pt x="662" y="3633"/>
                    <a:pt x="662" y="3685"/>
                  </a:cubicBezTo>
                  <a:cubicBezTo>
                    <a:pt x="662" y="4063"/>
                    <a:pt x="662" y="4063"/>
                    <a:pt x="662" y="4063"/>
                  </a:cubicBezTo>
                  <a:cubicBezTo>
                    <a:pt x="473" y="4063"/>
                    <a:pt x="473" y="4063"/>
                    <a:pt x="473" y="4063"/>
                  </a:cubicBezTo>
                  <a:cubicBezTo>
                    <a:pt x="421" y="4063"/>
                    <a:pt x="378" y="4106"/>
                    <a:pt x="378" y="4158"/>
                  </a:cubicBezTo>
                  <a:cubicBezTo>
                    <a:pt x="378" y="4630"/>
                    <a:pt x="378" y="4630"/>
                    <a:pt x="378" y="4630"/>
                  </a:cubicBezTo>
                  <a:cubicBezTo>
                    <a:pt x="378" y="4682"/>
                    <a:pt x="421" y="4725"/>
                    <a:pt x="473" y="4725"/>
                  </a:cubicBezTo>
                  <a:cubicBezTo>
                    <a:pt x="662" y="4725"/>
                    <a:pt x="662" y="4725"/>
                    <a:pt x="662" y="4725"/>
                  </a:cubicBezTo>
                  <a:cubicBezTo>
                    <a:pt x="662" y="5008"/>
                    <a:pt x="662" y="5008"/>
                    <a:pt x="662" y="5008"/>
                  </a:cubicBezTo>
                  <a:cubicBezTo>
                    <a:pt x="473" y="5008"/>
                    <a:pt x="473" y="5008"/>
                    <a:pt x="473" y="5008"/>
                  </a:cubicBezTo>
                  <a:cubicBezTo>
                    <a:pt x="421" y="5008"/>
                    <a:pt x="378" y="5051"/>
                    <a:pt x="378" y="5103"/>
                  </a:cubicBezTo>
                  <a:cubicBezTo>
                    <a:pt x="378" y="5481"/>
                    <a:pt x="378" y="5481"/>
                    <a:pt x="378" y="5481"/>
                  </a:cubicBezTo>
                  <a:cubicBezTo>
                    <a:pt x="189" y="5481"/>
                    <a:pt x="189" y="5481"/>
                    <a:pt x="189" y="5481"/>
                  </a:cubicBezTo>
                  <a:cubicBezTo>
                    <a:pt x="189" y="1134"/>
                    <a:pt x="189" y="1134"/>
                    <a:pt x="189" y="1134"/>
                  </a:cubicBezTo>
                  <a:cubicBezTo>
                    <a:pt x="945" y="1134"/>
                    <a:pt x="945" y="1134"/>
                    <a:pt x="945" y="1134"/>
                  </a:cubicBezTo>
                  <a:cubicBezTo>
                    <a:pt x="1050" y="1134"/>
                    <a:pt x="1134" y="1050"/>
                    <a:pt x="1134" y="945"/>
                  </a:cubicBezTo>
                  <a:cubicBezTo>
                    <a:pt x="1134" y="189"/>
                    <a:pt x="1134" y="189"/>
                    <a:pt x="1134" y="189"/>
                  </a:cubicBezTo>
                  <a:cubicBezTo>
                    <a:pt x="3780" y="189"/>
                    <a:pt x="3780" y="189"/>
                    <a:pt x="3780" y="189"/>
                  </a:cubicBezTo>
                  <a:cubicBezTo>
                    <a:pt x="3780" y="2268"/>
                    <a:pt x="3780" y="2268"/>
                    <a:pt x="3780" y="2268"/>
                  </a:cubicBezTo>
                  <a:cubicBezTo>
                    <a:pt x="3969" y="2268"/>
                    <a:pt x="3969" y="2268"/>
                    <a:pt x="3969" y="2268"/>
                  </a:cubicBezTo>
                  <a:cubicBezTo>
                    <a:pt x="3969" y="189"/>
                    <a:pt x="3969" y="189"/>
                    <a:pt x="3969" y="189"/>
                  </a:cubicBezTo>
                  <a:cubicBezTo>
                    <a:pt x="3969" y="85"/>
                    <a:pt x="3884" y="0"/>
                    <a:pt x="3780" y="0"/>
                  </a:cubicBezTo>
                  <a:close/>
                  <a:moveTo>
                    <a:pt x="2552" y="4725"/>
                  </a:moveTo>
                  <a:cubicBezTo>
                    <a:pt x="2552" y="5008"/>
                    <a:pt x="2552" y="5008"/>
                    <a:pt x="2552" y="5008"/>
                  </a:cubicBezTo>
                  <a:cubicBezTo>
                    <a:pt x="851" y="5008"/>
                    <a:pt x="851" y="5008"/>
                    <a:pt x="851" y="5008"/>
                  </a:cubicBezTo>
                  <a:cubicBezTo>
                    <a:pt x="851" y="4725"/>
                    <a:pt x="851" y="4725"/>
                    <a:pt x="851" y="4725"/>
                  </a:cubicBezTo>
                  <a:lnTo>
                    <a:pt x="2552" y="4725"/>
                  </a:lnTo>
                  <a:close/>
                  <a:moveTo>
                    <a:pt x="1323" y="2835"/>
                  </a:moveTo>
                  <a:cubicBezTo>
                    <a:pt x="1323" y="2418"/>
                    <a:pt x="1662" y="2079"/>
                    <a:pt x="2079" y="2079"/>
                  </a:cubicBezTo>
                  <a:cubicBezTo>
                    <a:pt x="2497" y="2079"/>
                    <a:pt x="2835" y="2418"/>
                    <a:pt x="2835" y="2835"/>
                  </a:cubicBezTo>
                  <a:cubicBezTo>
                    <a:pt x="2835" y="3252"/>
                    <a:pt x="2497" y="3591"/>
                    <a:pt x="2079" y="3591"/>
                  </a:cubicBezTo>
                  <a:cubicBezTo>
                    <a:pt x="1662" y="3590"/>
                    <a:pt x="1324" y="3252"/>
                    <a:pt x="1323" y="2835"/>
                  </a:cubicBezTo>
                  <a:close/>
                  <a:moveTo>
                    <a:pt x="851" y="3780"/>
                  </a:moveTo>
                  <a:cubicBezTo>
                    <a:pt x="2552" y="3780"/>
                    <a:pt x="2552" y="3780"/>
                    <a:pt x="2552" y="3780"/>
                  </a:cubicBezTo>
                  <a:cubicBezTo>
                    <a:pt x="2552" y="4063"/>
                    <a:pt x="2552" y="4063"/>
                    <a:pt x="2552" y="4063"/>
                  </a:cubicBezTo>
                  <a:cubicBezTo>
                    <a:pt x="851" y="4063"/>
                    <a:pt x="851" y="4063"/>
                    <a:pt x="851" y="4063"/>
                  </a:cubicBezTo>
                  <a:lnTo>
                    <a:pt x="851" y="3780"/>
                  </a:lnTo>
                  <a:close/>
                  <a:moveTo>
                    <a:pt x="567" y="4536"/>
                  </a:moveTo>
                  <a:cubicBezTo>
                    <a:pt x="567" y="4252"/>
                    <a:pt x="567" y="4252"/>
                    <a:pt x="567" y="4252"/>
                  </a:cubicBezTo>
                  <a:cubicBezTo>
                    <a:pt x="2268" y="4252"/>
                    <a:pt x="2268" y="4252"/>
                    <a:pt x="2268" y="4252"/>
                  </a:cubicBezTo>
                  <a:cubicBezTo>
                    <a:pt x="2268" y="4536"/>
                    <a:pt x="2268" y="4536"/>
                    <a:pt x="2268" y="4536"/>
                  </a:cubicBezTo>
                  <a:cubicBezTo>
                    <a:pt x="756" y="4536"/>
                    <a:pt x="756" y="4536"/>
                    <a:pt x="756" y="4536"/>
                  </a:cubicBezTo>
                  <a:lnTo>
                    <a:pt x="567" y="4536"/>
                  </a:lnTo>
                  <a:close/>
                  <a:moveTo>
                    <a:pt x="567" y="5197"/>
                  </a:moveTo>
                  <a:cubicBezTo>
                    <a:pt x="2268" y="5197"/>
                    <a:pt x="2268" y="5197"/>
                    <a:pt x="2268" y="5197"/>
                  </a:cubicBezTo>
                  <a:cubicBezTo>
                    <a:pt x="2268" y="5481"/>
                    <a:pt x="2268" y="5481"/>
                    <a:pt x="2268" y="5481"/>
                  </a:cubicBezTo>
                  <a:cubicBezTo>
                    <a:pt x="567" y="5481"/>
                    <a:pt x="567" y="5481"/>
                    <a:pt x="567" y="5481"/>
                  </a:cubicBezTo>
                  <a:lnTo>
                    <a:pt x="567" y="5197"/>
                  </a:lnTo>
                  <a:close/>
                  <a:moveTo>
                    <a:pt x="945" y="945"/>
                  </a:moveTo>
                  <a:cubicBezTo>
                    <a:pt x="323" y="945"/>
                    <a:pt x="323" y="945"/>
                    <a:pt x="323" y="945"/>
                  </a:cubicBezTo>
                  <a:cubicBezTo>
                    <a:pt x="945" y="323"/>
                    <a:pt x="945" y="323"/>
                    <a:pt x="945" y="323"/>
                  </a:cubicBezTo>
                  <a:lnTo>
                    <a:pt x="945" y="9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4" name="Freeform 45"/>
            <p:cNvSpPr>
              <a:spLocks/>
            </p:cNvSpPr>
            <p:nvPr/>
          </p:nvSpPr>
          <p:spPr bwMode="auto">
            <a:xfrm>
              <a:off x="-50142775" y="1304925"/>
              <a:ext cx="2393950" cy="4254500"/>
            </a:xfrm>
            <a:custGeom>
              <a:avLst/>
              <a:gdLst>
                <a:gd name="T0" fmla="*/ 319 w 638"/>
                <a:gd name="T1" fmla="*/ 284 h 1134"/>
                <a:gd name="T2" fmla="*/ 603 w 638"/>
                <a:gd name="T3" fmla="*/ 284 h 1134"/>
                <a:gd name="T4" fmla="*/ 603 w 638"/>
                <a:gd name="T5" fmla="*/ 95 h 1134"/>
                <a:gd name="T6" fmla="*/ 414 w 638"/>
                <a:gd name="T7" fmla="*/ 95 h 1134"/>
                <a:gd name="T8" fmla="*/ 414 w 638"/>
                <a:gd name="T9" fmla="*/ 0 h 1134"/>
                <a:gd name="T10" fmla="*/ 225 w 638"/>
                <a:gd name="T11" fmla="*/ 0 h 1134"/>
                <a:gd name="T12" fmla="*/ 225 w 638"/>
                <a:gd name="T13" fmla="*/ 112 h 1134"/>
                <a:gd name="T14" fmla="*/ 52 w 638"/>
                <a:gd name="T15" fmla="*/ 473 h 1134"/>
                <a:gd name="T16" fmla="*/ 319 w 638"/>
                <a:gd name="T17" fmla="*/ 661 h 1134"/>
                <a:gd name="T18" fmla="*/ 414 w 638"/>
                <a:gd name="T19" fmla="*/ 756 h 1134"/>
                <a:gd name="T20" fmla="*/ 319 w 638"/>
                <a:gd name="T21" fmla="*/ 850 h 1134"/>
                <a:gd name="T22" fmla="*/ 36 w 638"/>
                <a:gd name="T23" fmla="*/ 850 h 1134"/>
                <a:gd name="T24" fmla="*/ 36 w 638"/>
                <a:gd name="T25" fmla="*/ 1039 h 1134"/>
                <a:gd name="T26" fmla="*/ 225 w 638"/>
                <a:gd name="T27" fmla="*/ 1039 h 1134"/>
                <a:gd name="T28" fmla="*/ 225 w 638"/>
                <a:gd name="T29" fmla="*/ 1134 h 1134"/>
                <a:gd name="T30" fmla="*/ 414 w 638"/>
                <a:gd name="T31" fmla="*/ 1134 h 1134"/>
                <a:gd name="T32" fmla="*/ 414 w 638"/>
                <a:gd name="T33" fmla="*/ 1022 h 1134"/>
                <a:gd name="T34" fmla="*/ 586 w 638"/>
                <a:gd name="T35" fmla="*/ 661 h 1134"/>
                <a:gd name="T36" fmla="*/ 319 w 638"/>
                <a:gd name="T37" fmla="*/ 473 h 1134"/>
                <a:gd name="T38" fmla="*/ 225 w 638"/>
                <a:gd name="T39" fmla="*/ 378 h 1134"/>
                <a:gd name="T40" fmla="*/ 319 w 638"/>
                <a:gd name="T41" fmla="*/ 28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8" h="1134">
                  <a:moveTo>
                    <a:pt x="319" y="284"/>
                  </a:moveTo>
                  <a:cubicBezTo>
                    <a:pt x="603" y="284"/>
                    <a:pt x="603" y="284"/>
                    <a:pt x="603" y="284"/>
                  </a:cubicBezTo>
                  <a:cubicBezTo>
                    <a:pt x="603" y="95"/>
                    <a:pt x="603" y="95"/>
                    <a:pt x="603" y="95"/>
                  </a:cubicBezTo>
                  <a:cubicBezTo>
                    <a:pt x="414" y="95"/>
                    <a:pt x="414" y="95"/>
                    <a:pt x="414" y="95"/>
                  </a:cubicBezTo>
                  <a:cubicBezTo>
                    <a:pt x="414" y="0"/>
                    <a:pt x="414" y="0"/>
                    <a:pt x="414" y="0"/>
                  </a:cubicBezTo>
                  <a:cubicBezTo>
                    <a:pt x="225" y="0"/>
                    <a:pt x="225" y="0"/>
                    <a:pt x="225" y="0"/>
                  </a:cubicBezTo>
                  <a:cubicBezTo>
                    <a:pt x="225" y="112"/>
                    <a:pt x="225" y="112"/>
                    <a:pt x="225" y="112"/>
                  </a:cubicBezTo>
                  <a:cubicBezTo>
                    <a:pt x="77" y="164"/>
                    <a:pt x="0" y="325"/>
                    <a:pt x="52" y="473"/>
                  </a:cubicBezTo>
                  <a:cubicBezTo>
                    <a:pt x="92" y="586"/>
                    <a:pt x="199" y="662"/>
                    <a:pt x="319" y="661"/>
                  </a:cubicBezTo>
                  <a:cubicBezTo>
                    <a:pt x="371" y="661"/>
                    <a:pt x="414" y="704"/>
                    <a:pt x="414" y="756"/>
                  </a:cubicBezTo>
                  <a:cubicBezTo>
                    <a:pt x="414" y="808"/>
                    <a:pt x="371" y="850"/>
                    <a:pt x="319" y="850"/>
                  </a:cubicBezTo>
                  <a:cubicBezTo>
                    <a:pt x="36" y="850"/>
                    <a:pt x="36" y="850"/>
                    <a:pt x="36" y="850"/>
                  </a:cubicBezTo>
                  <a:cubicBezTo>
                    <a:pt x="36" y="1039"/>
                    <a:pt x="36" y="1039"/>
                    <a:pt x="36" y="1039"/>
                  </a:cubicBezTo>
                  <a:cubicBezTo>
                    <a:pt x="225" y="1039"/>
                    <a:pt x="225" y="1039"/>
                    <a:pt x="225" y="1039"/>
                  </a:cubicBezTo>
                  <a:cubicBezTo>
                    <a:pt x="225" y="1134"/>
                    <a:pt x="225" y="1134"/>
                    <a:pt x="225" y="1134"/>
                  </a:cubicBezTo>
                  <a:cubicBezTo>
                    <a:pt x="414" y="1134"/>
                    <a:pt x="414" y="1134"/>
                    <a:pt x="414" y="1134"/>
                  </a:cubicBezTo>
                  <a:cubicBezTo>
                    <a:pt x="414" y="1022"/>
                    <a:pt x="414" y="1022"/>
                    <a:pt x="414" y="1022"/>
                  </a:cubicBezTo>
                  <a:cubicBezTo>
                    <a:pt x="561" y="970"/>
                    <a:pt x="638" y="809"/>
                    <a:pt x="586" y="661"/>
                  </a:cubicBezTo>
                  <a:cubicBezTo>
                    <a:pt x="546" y="548"/>
                    <a:pt x="439" y="472"/>
                    <a:pt x="319" y="473"/>
                  </a:cubicBezTo>
                  <a:cubicBezTo>
                    <a:pt x="267" y="473"/>
                    <a:pt x="225" y="430"/>
                    <a:pt x="225" y="378"/>
                  </a:cubicBezTo>
                  <a:cubicBezTo>
                    <a:pt x="225" y="326"/>
                    <a:pt x="267" y="284"/>
                    <a:pt x="319" y="2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5" name="Freeform 46"/>
            <p:cNvSpPr>
              <a:spLocks noEditPoints="1"/>
            </p:cNvSpPr>
            <p:nvPr/>
          </p:nvSpPr>
          <p:spPr bwMode="auto">
            <a:xfrm>
              <a:off x="-41144825" y="-7202488"/>
              <a:ext cx="4964113" cy="8507413"/>
            </a:xfrm>
            <a:custGeom>
              <a:avLst/>
              <a:gdLst>
                <a:gd name="T0" fmla="*/ 1134 w 1323"/>
                <a:gd name="T1" fmla="*/ 473 h 2268"/>
                <a:gd name="T2" fmla="*/ 945 w 1323"/>
                <a:gd name="T3" fmla="*/ 473 h 2268"/>
                <a:gd name="T4" fmla="*/ 850 w 1323"/>
                <a:gd name="T5" fmla="*/ 378 h 2268"/>
                <a:gd name="T6" fmla="*/ 756 w 1323"/>
                <a:gd name="T7" fmla="*/ 378 h 2268"/>
                <a:gd name="T8" fmla="*/ 756 w 1323"/>
                <a:gd name="T9" fmla="*/ 95 h 2268"/>
                <a:gd name="T10" fmla="*/ 661 w 1323"/>
                <a:gd name="T11" fmla="*/ 0 h 2268"/>
                <a:gd name="T12" fmla="*/ 283 w 1323"/>
                <a:gd name="T13" fmla="*/ 0 h 2268"/>
                <a:gd name="T14" fmla="*/ 189 w 1323"/>
                <a:gd name="T15" fmla="*/ 95 h 2268"/>
                <a:gd name="T16" fmla="*/ 189 w 1323"/>
                <a:gd name="T17" fmla="*/ 378 h 2268"/>
                <a:gd name="T18" fmla="*/ 94 w 1323"/>
                <a:gd name="T19" fmla="*/ 378 h 2268"/>
                <a:gd name="T20" fmla="*/ 0 w 1323"/>
                <a:gd name="T21" fmla="*/ 473 h 2268"/>
                <a:gd name="T22" fmla="*/ 0 w 1323"/>
                <a:gd name="T23" fmla="*/ 2268 h 2268"/>
                <a:gd name="T24" fmla="*/ 189 w 1323"/>
                <a:gd name="T25" fmla="*/ 2268 h 2268"/>
                <a:gd name="T26" fmla="*/ 189 w 1323"/>
                <a:gd name="T27" fmla="*/ 567 h 2268"/>
                <a:gd name="T28" fmla="*/ 756 w 1323"/>
                <a:gd name="T29" fmla="*/ 567 h 2268"/>
                <a:gd name="T30" fmla="*/ 756 w 1323"/>
                <a:gd name="T31" fmla="*/ 2268 h 2268"/>
                <a:gd name="T32" fmla="*/ 945 w 1323"/>
                <a:gd name="T33" fmla="*/ 2268 h 2268"/>
                <a:gd name="T34" fmla="*/ 945 w 1323"/>
                <a:gd name="T35" fmla="*/ 662 h 2268"/>
                <a:gd name="T36" fmla="*/ 1134 w 1323"/>
                <a:gd name="T37" fmla="*/ 662 h 2268"/>
                <a:gd name="T38" fmla="*/ 1134 w 1323"/>
                <a:gd name="T39" fmla="*/ 1890 h 2268"/>
                <a:gd name="T40" fmla="*/ 1323 w 1323"/>
                <a:gd name="T41" fmla="*/ 1890 h 2268"/>
                <a:gd name="T42" fmla="*/ 1323 w 1323"/>
                <a:gd name="T43" fmla="*/ 662 h 2268"/>
                <a:gd name="T44" fmla="*/ 1134 w 1323"/>
                <a:gd name="T45" fmla="*/ 473 h 2268"/>
                <a:gd name="T46" fmla="*/ 567 w 1323"/>
                <a:gd name="T47" fmla="*/ 378 h 2268"/>
                <a:gd name="T48" fmla="*/ 378 w 1323"/>
                <a:gd name="T49" fmla="*/ 378 h 2268"/>
                <a:gd name="T50" fmla="*/ 378 w 1323"/>
                <a:gd name="T51" fmla="*/ 189 h 2268"/>
                <a:gd name="T52" fmla="*/ 567 w 1323"/>
                <a:gd name="T53" fmla="*/ 189 h 2268"/>
                <a:gd name="T54" fmla="*/ 567 w 1323"/>
                <a:gd name="T55" fmla="*/ 378 h 2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3" h="2268">
                  <a:moveTo>
                    <a:pt x="1134" y="473"/>
                  </a:moveTo>
                  <a:cubicBezTo>
                    <a:pt x="945" y="473"/>
                    <a:pt x="945" y="473"/>
                    <a:pt x="945" y="473"/>
                  </a:cubicBezTo>
                  <a:cubicBezTo>
                    <a:pt x="945" y="421"/>
                    <a:pt x="902" y="378"/>
                    <a:pt x="850" y="378"/>
                  </a:cubicBezTo>
                  <a:cubicBezTo>
                    <a:pt x="756" y="378"/>
                    <a:pt x="756" y="378"/>
                    <a:pt x="756" y="378"/>
                  </a:cubicBezTo>
                  <a:cubicBezTo>
                    <a:pt x="756" y="95"/>
                    <a:pt x="756" y="95"/>
                    <a:pt x="756" y="95"/>
                  </a:cubicBezTo>
                  <a:cubicBezTo>
                    <a:pt x="756" y="43"/>
                    <a:pt x="713" y="0"/>
                    <a:pt x="661" y="0"/>
                  </a:cubicBezTo>
                  <a:cubicBezTo>
                    <a:pt x="283" y="0"/>
                    <a:pt x="283" y="0"/>
                    <a:pt x="283" y="0"/>
                  </a:cubicBezTo>
                  <a:cubicBezTo>
                    <a:pt x="231" y="0"/>
                    <a:pt x="189" y="43"/>
                    <a:pt x="189" y="95"/>
                  </a:cubicBezTo>
                  <a:cubicBezTo>
                    <a:pt x="189" y="378"/>
                    <a:pt x="189" y="378"/>
                    <a:pt x="189" y="378"/>
                  </a:cubicBezTo>
                  <a:cubicBezTo>
                    <a:pt x="94" y="378"/>
                    <a:pt x="94" y="378"/>
                    <a:pt x="94" y="378"/>
                  </a:cubicBezTo>
                  <a:cubicBezTo>
                    <a:pt x="42" y="378"/>
                    <a:pt x="0" y="421"/>
                    <a:pt x="0" y="473"/>
                  </a:cubicBezTo>
                  <a:cubicBezTo>
                    <a:pt x="0" y="2268"/>
                    <a:pt x="0" y="2268"/>
                    <a:pt x="0" y="2268"/>
                  </a:cubicBezTo>
                  <a:cubicBezTo>
                    <a:pt x="189" y="2268"/>
                    <a:pt x="189" y="2268"/>
                    <a:pt x="189" y="2268"/>
                  </a:cubicBezTo>
                  <a:cubicBezTo>
                    <a:pt x="189" y="567"/>
                    <a:pt x="189" y="567"/>
                    <a:pt x="189" y="567"/>
                  </a:cubicBezTo>
                  <a:cubicBezTo>
                    <a:pt x="756" y="567"/>
                    <a:pt x="756" y="567"/>
                    <a:pt x="756" y="567"/>
                  </a:cubicBezTo>
                  <a:cubicBezTo>
                    <a:pt x="756" y="2268"/>
                    <a:pt x="756" y="2268"/>
                    <a:pt x="756" y="2268"/>
                  </a:cubicBezTo>
                  <a:cubicBezTo>
                    <a:pt x="945" y="2268"/>
                    <a:pt x="945" y="2268"/>
                    <a:pt x="945" y="2268"/>
                  </a:cubicBezTo>
                  <a:cubicBezTo>
                    <a:pt x="945" y="662"/>
                    <a:pt x="945" y="662"/>
                    <a:pt x="945" y="662"/>
                  </a:cubicBezTo>
                  <a:cubicBezTo>
                    <a:pt x="1134" y="662"/>
                    <a:pt x="1134" y="662"/>
                    <a:pt x="1134" y="662"/>
                  </a:cubicBezTo>
                  <a:cubicBezTo>
                    <a:pt x="1134" y="1890"/>
                    <a:pt x="1134" y="1890"/>
                    <a:pt x="1134" y="1890"/>
                  </a:cubicBezTo>
                  <a:cubicBezTo>
                    <a:pt x="1323" y="1890"/>
                    <a:pt x="1323" y="1890"/>
                    <a:pt x="1323" y="1890"/>
                  </a:cubicBezTo>
                  <a:cubicBezTo>
                    <a:pt x="1323" y="662"/>
                    <a:pt x="1323" y="662"/>
                    <a:pt x="1323" y="662"/>
                  </a:cubicBezTo>
                  <a:cubicBezTo>
                    <a:pt x="1323" y="557"/>
                    <a:pt x="1238" y="473"/>
                    <a:pt x="1134" y="473"/>
                  </a:cubicBezTo>
                  <a:close/>
                  <a:moveTo>
                    <a:pt x="567" y="378"/>
                  </a:moveTo>
                  <a:cubicBezTo>
                    <a:pt x="378" y="378"/>
                    <a:pt x="378" y="378"/>
                    <a:pt x="378" y="378"/>
                  </a:cubicBezTo>
                  <a:cubicBezTo>
                    <a:pt x="378" y="189"/>
                    <a:pt x="378" y="189"/>
                    <a:pt x="378" y="189"/>
                  </a:cubicBezTo>
                  <a:cubicBezTo>
                    <a:pt x="567" y="189"/>
                    <a:pt x="567" y="189"/>
                    <a:pt x="567" y="189"/>
                  </a:cubicBezTo>
                  <a:lnTo>
                    <a:pt x="567"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6" name="Rectangle 47"/>
            <p:cNvSpPr>
              <a:spLocks noChangeArrowheads="1"/>
            </p:cNvSpPr>
            <p:nvPr/>
          </p:nvSpPr>
          <p:spPr bwMode="auto">
            <a:xfrm>
              <a:off x="-51425475" y="-4367213"/>
              <a:ext cx="6026150" cy="709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7" name="Rectangle 48"/>
            <p:cNvSpPr>
              <a:spLocks noChangeArrowheads="1"/>
            </p:cNvSpPr>
            <p:nvPr/>
          </p:nvSpPr>
          <p:spPr bwMode="auto">
            <a:xfrm>
              <a:off x="-55327550" y="-2239963"/>
              <a:ext cx="12055475" cy="709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8" name="Rectangle 49"/>
            <p:cNvSpPr>
              <a:spLocks noChangeArrowheads="1"/>
            </p:cNvSpPr>
            <p:nvPr/>
          </p:nvSpPr>
          <p:spPr bwMode="auto">
            <a:xfrm>
              <a:off x="-55327550" y="-822325"/>
              <a:ext cx="4254500" cy="709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9" name="Rectangle 50"/>
            <p:cNvSpPr>
              <a:spLocks noChangeArrowheads="1"/>
            </p:cNvSpPr>
            <p:nvPr/>
          </p:nvSpPr>
          <p:spPr bwMode="auto">
            <a:xfrm>
              <a:off x="-46461363" y="-822325"/>
              <a:ext cx="3189288" cy="709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41592846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p:cNvSpPr/>
          <p:nvPr/>
        </p:nvSpPr>
        <p:spPr>
          <a:xfrm>
            <a:off x="617940" y="945497"/>
            <a:ext cx="4639860" cy="338554"/>
          </a:xfrm>
          <a:prstGeom prst="rect">
            <a:avLst/>
          </a:prstGeom>
        </p:spPr>
        <p:txBody>
          <a:bodyPr wrap="square" lIns="0" tIns="0" rIns="0" bIns="0" anchor="ctr">
            <a:spAutoFit/>
          </a:bodyPr>
          <a:lstStyle/>
          <a:p>
            <a:r>
              <a:rPr lang="en-US" sz="2200" b="1" dirty="0">
                <a:solidFill>
                  <a:schemeClr val="accent1"/>
                </a:solidFill>
              </a:rPr>
              <a:t>Measures To Increase Our Appeal</a:t>
            </a:r>
          </a:p>
        </p:txBody>
      </p:sp>
      <p:sp>
        <p:nvSpPr>
          <p:cNvPr id="39" name="3">
            <a:extLst>
              <a:ext uri="{FF2B5EF4-FFF2-40B4-BE49-F238E27FC236}">
                <a16:creationId xmlns:a16="http://schemas.microsoft.com/office/drawing/2014/main" id="{D7AC1464-9E86-44A2-ABB9-20E60AEF7C6C}"/>
              </a:ext>
            </a:extLst>
          </p:cNvPr>
          <p:cNvSpPr txBox="1"/>
          <p:nvPr/>
        </p:nvSpPr>
        <p:spPr>
          <a:xfrm>
            <a:off x="617940" y="703339"/>
            <a:ext cx="351282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sp>
        <p:nvSpPr>
          <p:cNvPr id="47" name="TextBox 46"/>
          <p:cNvSpPr txBox="1"/>
          <p:nvPr/>
        </p:nvSpPr>
        <p:spPr>
          <a:xfrm>
            <a:off x="617940" y="1598643"/>
            <a:ext cx="4335059" cy="897233"/>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It’s now that much easier and more effective to start your business, thanks to company! Our tool will guide you step by step to get your project done. Evaluate how successful your new business . It’s now that much easier and more effective to start your business, thanks to company!</a:t>
            </a:r>
          </a:p>
        </p:txBody>
      </p:sp>
      <p:grpSp>
        <p:nvGrpSpPr>
          <p:cNvPr id="48" name="Group 47"/>
          <p:cNvGrpSpPr/>
          <p:nvPr/>
        </p:nvGrpSpPr>
        <p:grpSpPr>
          <a:xfrm>
            <a:off x="622360" y="2842658"/>
            <a:ext cx="597182" cy="597176"/>
            <a:chOff x="843314" y="2693869"/>
            <a:chExt cx="918430" cy="918420"/>
          </a:xfrm>
        </p:grpSpPr>
        <p:sp>
          <p:nvSpPr>
            <p:cNvPr id="49" name="Oval 48"/>
            <p:cNvSpPr>
              <a:spLocks noEditPoints="1"/>
            </p:cNvSpPr>
            <p:nvPr/>
          </p:nvSpPr>
          <p:spPr bwMode="auto">
            <a:xfrm>
              <a:off x="843314" y="2693869"/>
              <a:ext cx="918430" cy="918420"/>
            </a:xfrm>
            <a:prstGeom prst="ellipse">
              <a:avLst/>
            </a:prstGeom>
            <a:solidFill>
              <a:schemeClr val="accent1">
                <a:alpha val="3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2400" dirty="0"/>
            </a:p>
          </p:txBody>
        </p:sp>
        <p:sp>
          <p:nvSpPr>
            <p:cNvPr id="50" name="Oval 49"/>
            <p:cNvSpPr>
              <a:spLocks noEditPoints="1"/>
            </p:cNvSpPr>
            <p:nvPr/>
          </p:nvSpPr>
          <p:spPr bwMode="auto">
            <a:xfrm>
              <a:off x="892104" y="2742657"/>
              <a:ext cx="820851" cy="820844"/>
            </a:xfrm>
            <a:prstGeom prst="ellipse">
              <a:avLst/>
            </a:prstGeom>
            <a:solidFill>
              <a:schemeClr val="accent1">
                <a:alpha val="5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2400" dirty="0"/>
            </a:p>
          </p:txBody>
        </p:sp>
        <p:sp>
          <p:nvSpPr>
            <p:cNvPr id="51" name="Oval 50"/>
            <p:cNvSpPr>
              <a:spLocks noEditPoints="1"/>
            </p:cNvSpPr>
            <p:nvPr/>
          </p:nvSpPr>
          <p:spPr bwMode="auto">
            <a:xfrm>
              <a:off x="960945" y="2811500"/>
              <a:ext cx="683168" cy="683162"/>
            </a:xfrm>
            <a:prstGeom prst="ellipse">
              <a:avLst/>
            </a:prstGeom>
            <a:solidFill>
              <a:schemeClr val="accent1"/>
            </a:solidFill>
            <a:ln w="9525">
              <a:noFill/>
              <a:round/>
              <a:headEnd/>
              <a:tailEnd/>
            </a:ln>
          </p:spPr>
          <p:txBody>
            <a:bodyPr vert="horz" wrap="square" lIns="0" tIns="0" rIns="0" bIns="0" numCol="1" anchor="ctr" anchorCtr="0" compatLnSpc="1">
              <a:prstTxWarp prst="textNoShape">
                <a:avLst/>
              </a:prstTxWarp>
            </a:bodyPr>
            <a:lstStyle/>
            <a:p>
              <a:pPr algn="ctr"/>
              <a:r>
                <a:rPr lang="en-US" sz="1400" dirty="0">
                  <a:solidFill>
                    <a:schemeClr val="bg1"/>
                  </a:solidFill>
                </a:rPr>
                <a:t>#1</a:t>
              </a:r>
            </a:p>
          </p:txBody>
        </p:sp>
      </p:grpSp>
      <p:sp>
        <p:nvSpPr>
          <p:cNvPr id="52" name="Rectangle 51"/>
          <p:cNvSpPr/>
          <p:nvPr/>
        </p:nvSpPr>
        <p:spPr>
          <a:xfrm>
            <a:off x="1490383" y="2771914"/>
            <a:ext cx="3287974" cy="738664"/>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grpSp>
        <p:nvGrpSpPr>
          <p:cNvPr id="53" name="Group 52"/>
          <p:cNvGrpSpPr/>
          <p:nvPr/>
        </p:nvGrpSpPr>
        <p:grpSpPr>
          <a:xfrm>
            <a:off x="622360" y="3786509"/>
            <a:ext cx="597182" cy="597176"/>
            <a:chOff x="843314" y="2693869"/>
            <a:chExt cx="918430" cy="918420"/>
          </a:xfrm>
        </p:grpSpPr>
        <p:sp>
          <p:nvSpPr>
            <p:cNvPr id="54" name="Oval 53"/>
            <p:cNvSpPr>
              <a:spLocks noEditPoints="1"/>
            </p:cNvSpPr>
            <p:nvPr/>
          </p:nvSpPr>
          <p:spPr bwMode="auto">
            <a:xfrm>
              <a:off x="843314" y="2693869"/>
              <a:ext cx="918430" cy="918420"/>
            </a:xfrm>
            <a:prstGeom prst="ellipse">
              <a:avLst/>
            </a:prstGeom>
            <a:solidFill>
              <a:schemeClr val="accent2">
                <a:alpha val="3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2400" dirty="0"/>
            </a:p>
          </p:txBody>
        </p:sp>
        <p:sp>
          <p:nvSpPr>
            <p:cNvPr id="55" name="Oval 54"/>
            <p:cNvSpPr>
              <a:spLocks noEditPoints="1"/>
            </p:cNvSpPr>
            <p:nvPr/>
          </p:nvSpPr>
          <p:spPr bwMode="auto">
            <a:xfrm>
              <a:off x="892104" y="2742657"/>
              <a:ext cx="820851" cy="820844"/>
            </a:xfrm>
            <a:prstGeom prst="ellipse">
              <a:avLst/>
            </a:prstGeom>
            <a:solidFill>
              <a:schemeClr val="accent2">
                <a:alpha val="5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2400" dirty="0"/>
            </a:p>
          </p:txBody>
        </p:sp>
        <p:sp>
          <p:nvSpPr>
            <p:cNvPr id="56" name="Oval 55"/>
            <p:cNvSpPr>
              <a:spLocks noEditPoints="1"/>
            </p:cNvSpPr>
            <p:nvPr/>
          </p:nvSpPr>
          <p:spPr bwMode="auto">
            <a:xfrm>
              <a:off x="960945" y="2811500"/>
              <a:ext cx="683168" cy="683162"/>
            </a:xfrm>
            <a:prstGeom prst="ellipse">
              <a:avLst/>
            </a:prstGeom>
            <a:solidFill>
              <a:schemeClr val="accent2"/>
            </a:solidFill>
            <a:ln w="9525">
              <a:noFill/>
              <a:round/>
              <a:headEnd/>
              <a:tailEnd/>
            </a:ln>
          </p:spPr>
          <p:txBody>
            <a:bodyPr vert="horz" wrap="square" lIns="0" tIns="0" rIns="0" bIns="0" numCol="1" anchor="ctr" anchorCtr="0" compatLnSpc="1">
              <a:prstTxWarp prst="textNoShape">
                <a:avLst/>
              </a:prstTxWarp>
            </a:bodyPr>
            <a:lstStyle/>
            <a:p>
              <a:pPr algn="ctr"/>
              <a:r>
                <a:rPr lang="en-US" sz="1400" dirty="0">
                  <a:solidFill>
                    <a:schemeClr val="bg1"/>
                  </a:solidFill>
                </a:rPr>
                <a:t>#2</a:t>
              </a:r>
            </a:p>
          </p:txBody>
        </p:sp>
      </p:grpSp>
      <p:sp>
        <p:nvSpPr>
          <p:cNvPr id="57" name="Rectangle 56"/>
          <p:cNvSpPr/>
          <p:nvPr/>
        </p:nvSpPr>
        <p:spPr>
          <a:xfrm>
            <a:off x="1490383" y="3730031"/>
            <a:ext cx="3287974" cy="710131"/>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grpSp>
        <p:nvGrpSpPr>
          <p:cNvPr id="58" name="Group 57"/>
          <p:cNvGrpSpPr/>
          <p:nvPr/>
        </p:nvGrpSpPr>
        <p:grpSpPr>
          <a:xfrm>
            <a:off x="617940" y="1448462"/>
            <a:ext cx="1016681" cy="39525"/>
            <a:chOff x="5454974" y="1391277"/>
            <a:chExt cx="945826" cy="39525"/>
          </a:xfrm>
        </p:grpSpPr>
        <p:sp>
          <p:nvSpPr>
            <p:cNvPr id="5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6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6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6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6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3" name="Picture Placeholder 2">
            <a:extLst>
              <a:ext uri="{FF2B5EF4-FFF2-40B4-BE49-F238E27FC236}">
                <a16:creationId xmlns:a16="http://schemas.microsoft.com/office/drawing/2014/main" id="{91C6F8D8-7F35-45A6-A28A-5B24EA8B26A3}"/>
              </a:ext>
            </a:extLst>
          </p:cNvPr>
          <p:cNvSpPr>
            <a:spLocks noGrp="1"/>
          </p:cNvSpPr>
          <p:nvPr>
            <p:ph type="pic" sz="quarter" idx="114"/>
          </p:nvPr>
        </p:nvSpPr>
        <p:spPr/>
      </p:sp>
      <p:sp>
        <p:nvSpPr>
          <p:cNvPr id="5" name="Picture Placeholder 4">
            <a:extLst>
              <a:ext uri="{FF2B5EF4-FFF2-40B4-BE49-F238E27FC236}">
                <a16:creationId xmlns:a16="http://schemas.microsoft.com/office/drawing/2014/main" id="{BC111B10-CDAA-4B6B-B8D7-0842CCD04112}"/>
              </a:ext>
            </a:extLst>
          </p:cNvPr>
          <p:cNvSpPr>
            <a:spLocks noGrp="1"/>
          </p:cNvSpPr>
          <p:nvPr>
            <p:ph type="pic" sz="quarter" idx="113"/>
          </p:nvPr>
        </p:nvSpPr>
        <p:spPr/>
      </p:sp>
    </p:spTree>
    <p:extLst>
      <p:ext uri="{BB962C8B-B14F-4D97-AF65-F5344CB8AC3E}">
        <p14:creationId xmlns:p14="http://schemas.microsoft.com/office/powerpoint/2010/main" val="39141570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arallelogram 1"/>
          <p:cNvSpPr/>
          <p:nvPr/>
        </p:nvSpPr>
        <p:spPr bwMode="auto">
          <a:xfrm>
            <a:off x="6202896" y="4078"/>
            <a:ext cx="2941104" cy="5146221"/>
          </a:xfrm>
          <a:prstGeom prst="parallelogram">
            <a:avLst>
              <a:gd name="adj" fmla="val 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 name="Rectangle 4"/>
          <p:cNvSpPr/>
          <p:nvPr/>
        </p:nvSpPr>
        <p:spPr bwMode="auto">
          <a:xfrm>
            <a:off x="494420" y="3029197"/>
            <a:ext cx="1206906" cy="1462432"/>
          </a:xfrm>
          <a:prstGeom prst="rect">
            <a:avLst/>
          </a:prstGeom>
          <a:solidFill>
            <a:schemeClr val="accent1"/>
          </a:solidFill>
          <a:ln w="9525">
            <a:noFill/>
            <a:round/>
            <a:headEnd/>
            <a:tailEnd/>
          </a:ln>
          <a:effectLst>
            <a:outerShdw blurRad="127000" sx="102000" sy="102000" algn="ctr" rotWithShape="0">
              <a:prstClr val="black">
                <a:alpha val="15000"/>
              </a:prstClr>
            </a:outerShdw>
          </a:effectLst>
        </p:spPr>
        <p:txBody>
          <a:bodyPr vert="horz" wrap="square" lIns="91440" tIns="45720" rIns="91440" bIns="45720" numCol="1" rtlCol="0" anchor="ctr" anchorCtr="0" compatLnSpc="1">
            <a:prstTxWarp prst="textNoShape">
              <a:avLst/>
            </a:prstTxWarp>
          </a:bodyPr>
          <a:lstStyle/>
          <a:p>
            <a:pPr algn="ctr"/>
            <a:endParaRPr lang="en-US" sz="1600" dirty="0"/>
          </a:p>
        </p:txBody>
      </p:sp>
      <p:sp>
        <p:nvSpPr>
          <p:cNvPr id="8" name="Rectangle 7"/>
          <p:cNvSpPr/>
          <p:nvPr/>
        </p:nvSpPr>
        <p:spPr bwMode="auto">
          <a:xfrm>
            <a:off x="1974584" y="3029197"/>
            <a:ext cx="1206906" cy="1462432"/>
          </a:xfrm>
          <a:prstGeom prst="rect">
            <a:avLst/>
          </a:prstGeom>
          <a:solidFill>
            <a:schemeClr val="bg1"/>
          </a:solidFill>
          <a:ln w="9525">
            <a:noFill/>
            <a:round/>
            <a:headEnd/>
            <a:tailEnd/>
          </a:ln>
          <a:effectLst>
            <a:outerShdw blurRad="127000" sx="102000" sy="102000" algn="ctr" rotWithShape="0">
              <a:prstClr val="black">
                <a:alpha val="15000"/>
              </a:prstClr>
            </a:outerShdw>
          </a:effectLst>
        </p:spPr>
        <p:txBody>
          <a:bodyPr vert="horz" wrap="square" lIns="91440" tIns="45720" rIns="91440" bIns="45720" numCol="1" rtlCol="0" anchor="t" anchorCtr="0" compatLnSpc="1">
            <a:prstTxWarp prst="textNoShape">
              <a:avLst/>
            </a:prstTxWarp>
          </a:bodyPr>
          <a:lstStyle/>
          <a:p>
            <a:pPr algn="ctr"/>
            <a:endParaRPr lang="en-US" dirty="0">
              <a:solidFill>
                <a:schemeClr val="tx1">
                  <a:lumMod val="75000"/>
                  <a:lumOff val="25000"/>
                </a:schemeClr>
              </a:solidFill>
            </a:endParaRPr>
          </a:p>
        </p:txBody>
      </p:sp>
      <p:sp>
        <p:nvSpPr>
          <p:cNvPr id="11" name="Rectangle 10"/>
          <p:cNvSpPr/>
          <p:nvPr/>
        </p:nvSpPr>
        <p:spPr bwMode="auto">
          <a:xfrm>
            <a:off x="3454747" y="3029197"/>
            <a:ext cx="1206906" cy="1462432"/>
          </a:xfrm>
          <a:prstGeom prst="rect">
            <a:avLst/>
          </a:prstGeom>
          <a:solidFill>
            <a:schemeClr val="accent3"/>
          </a:solidFill>
          <a:ln w="9525">
            <a:noFill/>
            <a:round/>
            <a:headEnd/>
            <a:tailEnd/>
          </a:ln>
          <a:effectLst>
            <a:outerShdw blurRad="127000" sx="102000" sy="102000" algn="ctr" rotWithShape="0">
              <a:prstClr val="black">
                <a:alpha val="15000"/>
              </a:prstClr>
            </a:outerShdw>
          </a:effectLst>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sp>
        <p:nvSpPr>
          <p:cNvPr id="14" name="TextBox 13"/>
          <p:cNvSpPr txBox="1"/>
          <p:nvPr/>
        </p:nvSpPr>
        <p:spPr>
          <a:xfrm>
            <a:off x="494419" y="1674969"/>
            <a:ext cx="4167233" cy="894797"/>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is a sample text. </a:t>
            </a:r>
          </a:p>
        </p:txBody>
      </p:sp>
      <p:sp>
        <p:nvSpPr>
          <p:cNvPr id="15" name="Rectangle 14"/>
          <p:cNvSpPr/>
          <p:nvPr/>
        </p:nvSpPr>
        <p:spPr>
          <a:xfrm>
            <a:off x="494420" y="873489"/>
            <a:ext cx="3751581" cy="461665"/>
          </a:xfrm>
          <a:prstGeom prst="rect">
            <a:avLst/>
          </a:prstGeom>
        </p:spPr>
        <p:txBody>
          <a:bodyPr wrap="square" lIns="0" tIns="0" rIns="0" bIns="0" anchor="ctr">
            <a:spAutoFit/>
          </a:bodyPr>
          <a:lstStyle/>
          <a:p>
            <a:r>
              <a:rPr lang="en-US" sz="3000" b="1" dirty="0">
                <a:solidFill>
                  <a:schemeClr val="accent1"/>
                </a:solidFill>
              </a:rPr>
              <a:t>COMPANY PROFILE</a:t>
            </a:r>
          </a:p>
        </p:txBody>
      </p:sp>
      <p:sp>
        <p:nvSpPr>
          <p:cNvPr id="16" name="3">
            <a:extLst>
              <a:ext uri="{FF2B5EF4-FFF2-40B4-BE49-F238E27FC236}">
                <a16:creationId xmlns:a16="http://schemas.microsoft.com/office/drawing/2014/main" id="{D7AC1464-9E86-44A2-ABB9-20E60AEF7C6C}"/>
              </a:ext>
            </a:extLst>
          </p:cNvPr>
          <p:cNvSpPr txBox="1"/>
          <p:nvPr/>
        </p:nvSpPr>
        <p:spPr>
          <a:xfrm>
            <a:off x="494421" y="651871"/>
            <a:ext cx="351282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23" name="Group 22"/>
          <p:cNvGrpSpPr/>
          <p:nvPr/>
        </p:nvGrpSpPr>
        <p:grpSpPr>
          <a:xfrm>
            <a:off x="494420" y="1442387"/>
            <a:ext cx="1101136" cy="39526"/>
            <a:chOff x="5454980" y="1391277"/>
            <a:chExt cx="945820" cy="39526"/>
          </a:xfrm>
        </p:grpSpPr>
        <p:sp>
          <p:nvSpPr>
            <p:cNvPr id="24" name="Rectangle 11"/>
            <p:cNvSpPr>
              <a:spLocks noChangeArrowheads="1"/>
            </p:cNvSpPr>
            <p:nvPr/>
          </p:nvSpPr>
          <p:spPr bwMode="auto">
            <a:xfrm rot="16200000">
              <a:off x="5522752"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5" name="Rectangle 11"/>
            <p:cNvSpPr>
              <a:spLocks noChangeArrowheads="1"/>
            </p:cNvSpPr>
            <p:nvPr/>
          </p:nvSpPr>
          <p:spPr bwMode="auto">
            <a:xfrm rot="16200000">
              <a:off x="5715440"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6" name="Rectangle 11"/>
            <p:cNvSpPr>
              <a:spLocks noChangeArrowheads="1"/>
            </p:cNvSpPr>
            <p:nvPr/>
          </p:nvSpPr>
          <p:spPr bwMode="auto">
            <a:xfrm rot="16200000">
              <a:off x="5908130"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7" name="Rectangle 11"/>
            <p:cNvSpPr>
              <a:spLocks noChangeArrowheads="1"/>
            </p:cNvSpPr>
            <p:nvPr/>
          </p:nvSpPr>
          <p:spPr bwMode="auto">
            <a:xfrm rot="16200000">
              <a:off x="6100812" y="1323506"/>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8"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6" name="Rectangle 5"/>
          <p:cNvSpPr/>
          <p:nvPr/>
        </p:nvSpPr>
        <p:spPr>
          <a:xfrm flipH="1">
            <a:off x="599063" y="3931331"/>
            <a:ext cx="997620" cy="369332"/>
          </a:xfrm>
          <a:prstGeom prst="rect">
            <a:avLst/>
          </a:prstGeom>
        </p:spPr>
        <p:txBody>
          <a:bodyPr wrap="square" anchor="ctr">
            <a:spAutoFit/>
          </a:bodyPr>
          <a:lstStyle/>
          <a:p>
            <a:pPr algn="ctr" defTabSz="1714457"/>
            <a:r>
              <a:rPr lang="en-US" sz="900" i="1" dirty="0">
                <a:solidFill>
                  <a:schemeClr val="bg1"/>
                </a:solidFill>
              </a:rPr>
              <a:t>This is a sample text.</a:t>
            </a:r>
          </a:p>
        </p:txBody>
      </p:sp>
      <p:sp>
        <p:nvSpPr>
          <p:cNvPr id="9" name="Rectangle 8"/>
          <p:cNvSpPr/>
          <p:nvPr/>
        </p:nvSpPr>
        <p:spPr>
          <a:xfrm flipH="1">
            <a:off x="2079227" y="3931331"/>
            <a:ext cx="997620" cy="369332"/>
          </a:xfrm>
          <a:prstGeom prst="rect">
            <a:avLst/>
          </a:prstGeom>
        </p:spPr>
        <p:txBody>
          <a:bodyPr wrap="square" anchor="ctr">
            <a:spAutoFit/>
          </a:bodyPr>
          <a:lstStyle/>
          <a:p>
            <a:pPr algn="ctr" defTabSz="1714457"/>
            <a:r>
              <a:rPr lang="en-US" sz="900" i="1" dirty="0">
                <a:solidFill>
                  <a:schemeClr val="tx1">
                    <a:lumMod val="75000"/>
                    <a:lumOff val="25000"/>
                  </a:schemeClr>
                </a:solidFill>
              </a:rPr>
              <a:t>This is a sample text.</a:t>
            </a:r>
          </a:p>
        </p:txBody>
      </p:sp>
      <p:sp>
        <p:nvSpPr>
          <p:cNvPr id="12" name="Rectangle 11"/>
          <p:cNvSpPr/>
          <p:nvPr/>
        </p:nvSpPr>
        <p:spPr>
          <a:xfrm flipH="1">
            <a:off x="3559390" y="3931331"/>
            <a:ext cx="997620" cy="369332"/>
          </a:xfrm>
          <a:prstGeom prst="rect">
            <a:avLst/>
          </a:prstGeom>
        </p:spPr>
        <p:txBody>
          <a:bodyPr wrap="square" anchor="ctr">
            <a:spAutoFit/>
          </a:bodyPr>
          <a:lstStyle/>
          <a:p>
            <a:pPr algn="ctr" defTabSz="1714457"/>
            <a:r>
              <a:rPr lang="en-US" sz="900" i="1" dirty="0">
                <a:solidFill>
                  <a:schemeClr val="bg1"/>
                </a:solidFill>
              </a:rPr>
              <a:t>This is a sample text.</a:t>
            </a:r>
          </a:p>
        </p:txBody>
      </p:sp>
      <p:sp>
        <p:nvSpPr>
          <p:cNvPr id="32" name="Oval 31"/>
          <p:cNvSpPr/>
          <p:nvPr/>
        </p:nvSpPr>
        <p:spPr bwMode="auto">
          <a:xfrm>
            <a:off x="782193" y="3220164"/>
            <a:ext cx="631360" cy="632048"/>
          </a:xfrm>
          <a:prstGeom prst="ellipse">
            <a:avLst/>
          </a:prstGeom>
          <a:solidFill>
            <a:schemeClr val="bg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3" name="Oval 32"/>
          <p:cNvSpPr/>
          <p:nvPr/>
        </p:nvSpPr>
        <p:spPr bwMode="auto">
          <a:xfrm>
            <a:off x="2262355" y="3220164"/>
            <a:ext cx="631360" cy="632048"/>
          </a:xfrm>
          <a:prstGeom prst="ellips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4" name="Oval 33"/>
          <p:cNvSpPr/>
          <p:nvPr/>
        </p:nvSpPr>
        <p:spPr bwMode="auto">
          <a:xfrm>
            <a:off x="3742520" y="3220164"/>
            <a:ext cx="631360" cy="632048"/>
          </a:xfrm>
          <a:prstGeom prst="ellipse">
            <a:avLst/>
          </a:prstGeom>
          <a:solidFill>
            <a:schemeClr val="bg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36" name="Group 35"/>
          <p:cNvGrpSpPr/>
          <p:nvPr/>
        </p:nvGrpSpPr>
        <p:grpSpPr>
          <a:xfrm>
            <a:off x="3907029" y="3384660"/>
            <a:ext cx="302342" cy="303055"/>
            <a:chOff x="8305800" y="5635625"/>
            <a:chExt cx="674688" cy="676276"/>
          </a:xfrm>
          <a:solidFill>
            <a:schemeClr val="accent3"/>
          </a:solidFill>
        </p:grpSpPr>
        <p:sp>
          <p:nvSpPr>
            <p:cNvPr id="56" name="Freeform 55"/>
            <p:cNvSpPr>
              <a:spLocks noEditPoints="1"/>
            </p:cNvSpPr>
            <p:nvPr/>
          </p:nvSpPr>
          <p:spPr bwMode="auto">
            <a:xfrm>
              <a:off x="8432800" y="5821363"/>
              <a:ext cx="420688" cy="490538"/>
            </a:xfrm>
            <a:custGeom>
              <a:avLst/>
              <a:gdLst>
                <a:gd name="T0" fmla="*/ 779 w 1238"/>
                <a:gd name="T1" fmla="*/ 997 h 1440"/>
                <a:gd name="T2" fmla="*/ 874 w 1238"/>
                <a:gd name="T3" fmla="*/ 896 h 1440"/>
                <a:gd name="T4" fmla="*/ 1035 w 1238"/>
                <a:gd name="T5" fmla="*/ 800 h 1440"/>
                <a:gd name="T6" fmla="*/ 892 w 1238"/>
                <a:gd name="T7" fmla="*/ 131 h 1440"/>
                <a:gd name="T8" fmla="*/ 597 w 1238"/>
                <a:gd name="T9" fmla="*/ 0 h 1440"/>
                <a:gd name="T10" fmla="*/ 203 w 1238"/>
                <a:gd name="T11" fmla="*/ 640 h 1440"/>
                <a:gd name="T12" fmla="*/ 459 w 1238"/>
                <a:gd name="T13" fmla="*/ 980 h 1440"/>
                <a:gd name="T14" fmla="*/ 249 w 1238"/>
                <a:gd name="T15" fmla="*/ 1035 h 1440"/>
                <a:gd name="T16" fmla="*/ 0 w 1238"/>
                <a:gd name="T17" fmla="*/ 1440 h 1440"/>
                <a:gd name="T18" fmla="*/ 1163 w 1238"/>
                <a:gd name="T19" fmla="*/ 1191 h 1440"/>
                <a:gd name="T20" fmla="*/ 483 w 1238"/>
                <a:gd name="T21" fmla="*/ 1058 h 1440"/>
                <a:gd name="T22" fmla="*/ 505 w 1238"/>
                <a:gd name="T23" fmla="*/ 1188 h 1440"/>
                <a:gd name="T24" fmla="*/ 483 w 1238"/>
                <a:gd name="T25" fmla="*/ 1058 h 1440"/>
                <a:gd name="T26" fmla="*/ 526 w 1238"/>
                <a:gd name="T27" fmla="*/ 1010 h 1440"/>
                <a:gd name="T28" fmla="*/ 712 w 1238"/>
                <a:gd name="T29" fmla="*/ 1010 h 1440"/>
                <a:gd name="T30" fmla="*/ 755 w 1238"/>
                <a:gd name="T31" fmla="*/ 1058 h 1440"/>
                <a:gd name="T32" fmla="*/ 733 w 1238"/>
                <a:gd name="T33" fmla="*/ 1188 h 1440"/>
                <a:gd name="T34" fmla="*/ 755 w 1238"/>
                <a:gd name="T35" fmla="*/ 1058 h 1440"/>
                <a:gd name="T36" fmla="*/ 912 w 1238"/>
                <a:gd name="T37" fmla="*/ 832 h 1440"/>
                <a:gd name="T38" fmla="*/ 971 w 1238"/>
                <a:gd name="T39" fmla="*/ 750 h 1440"/>
                <a:gd name="T40" fmla="*/ 939 w 1238"/>
                <a:gd name="T41" fmla="*/ 832 h 1440"/>
                <a:gd name="T42" fmla="*/ 971 w 1238"/>
                <a:gd name="T43" fmla="*/ 640 h 1440"/>
                <a:gd name="T44" fmla="*/ 939 w 1238"/>
                <a:gd name="T45" fmla="*/ 584 h 1440"/>
                <a:gd name="T46" fmla="*/ 299 w 1238"/>
                <a:gd name="T47" fmla="*/ 584 h 1440"/>
                <a:gd name="T48" fmla="*/ 267 w 1238"/>
                <a:gd name="T49" fmla="*/ 640 h 1440"/>
                <a:gd name="T50" fmla="*/ 299 w 1238"/>
                <a:gd name="T51" fmla="*/ 516 h 1440"/>
                <a:gd name="T52" fmla="*/ 267 w 1238"/>
                <a:gd name="T53" fmla="*/ 394 h 1440"/>
                <a:gd name="T54" fmla="*/ 830 w 1238"/>
                <a:gd name="T55" fmla="*/ 160 h 1440"/>
                <a:gd name="T56" fmla="*/ 867 w 1238"/>
                <a:gd name="T57" fmla="*/ 191 h 1440"/>
                <a:gd name="T58" fmla="*/ 971 w 1238"/>
                <a:gd name="T59" fmla="*/ 529 h 1440"/>
                <a:gd name="T60" fmla="*/ 939 w 1238"/>
                <a:gd name="T61" fmla="*/ 480 h 1440"/>
                <a:gd name="T62" fmla="*/ 616 w 1238"/>
                <a:gd name="T63" fmla="*/ 369 h 1440"/>
                <a:gd name="T64" fmla="*/ 527 w 1238"/>
                <a:gd name="T65" fmla="*/ 398 h 1440"/>
                <a:gd name="T66" fmla="*/ 299 w 1238"/>
                <a:gd name="T67" fmla="*/ 480 h 1440"/>
                <a:gd name="T68" fmla="*/ 363 w 1238"/>
                <a:gd name="T69" fmla="*/ 542 h 1440"/>
                <a:gd name="T70" fmla="*/ 585 w 1238"/>
                <a:gd name="T71" fmla="*/ 431 h 1440"/>
                <a:gd name="T72" fmla="*/ 875 w 1238"/>
                <a:gd name="T73" fmla="*/ 544 h 1440"/>
                <a:gd name="T74" fmla="*/ 840 w 1238"/>
                <a:gd name="T75" fmla="*/ 832 h 1440"/>
                <a:gd name="T76" fmla="*/ 619 w 1238"/>
                <a:gd name="T77" fmla="*/ 896 h 1440"/>
                <a:gd name="T78" fmla="*/ 619 w 1238"/>
                <a:gd name="T79" fmla="*/ 960 h 1440"/>
                <a:gd name="T80" fmla="*/ 86 w 1238"/>
                <a:gd name="T81" fmla="*/ 1376 h 1440"/>
                <a:gd name="T82" fmla="*/ 261 w 1238"/>
                <a:gd name="T83" fmla="*/ 1098 h 1440"/>
                <a:gd name="T84" fmla="*/ 477 w 1238"/>
                <a:gd name="T85" fmla="*/ 1307 h 1440"/>
                <a:gd name="T86" fmla="*/ 761 w 1238"/>
                <a:gd name="T87" fmla="*/ 1307 h 1440"/>
                <a:gd name="T88" fmla="*/ 978 w 1238"/>
                <a:gd name="T89" fmla="*/ 1098 h 1440"/>
                <a:gd name="T90" fmla="*/ 1152 w 1238"/>
                <a:gd name="T91" fmla="*/ 137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8" h="1440">
                  <a:moveTo>
                    <a:pt x="989" y="1035"/>
                  </a:moveTo>
                  <a:cubicBezTo>
                    <a:pt x="779" y="997"/>
                    <a:pt x="779" y="997"/>
                    <a:pt x="779" y="997"/>
                  </a:cubicBezTo>
                  <a:cubicBezTo>
                    <a:pt x="779" y="980"/>
                    <a:pt x="779" y="980"/>
                    <a:pt x="779" y="980"/>
                  </a:cubicBezTo>
                  <a:cubicBezTo>
                    <a:pt x="816" y="959"/>
                    <a:pt x="849" y="930"/>
                    <a:pt x="874" y="896"/>
                  </a:cubicBezTo>
                  <a:cubicBezTo>
                    <a:pt x="939" y="896"/>
                    <a:pt x="939" y="896"/>
                    <a:pt x="939" y="896"/>
                  </a:cubicBezTo>
                  <a:cubicBezTo>
                    <a:pt x="992" y="896"/>
                    <a:pt x="1035" y="852"/>
                    <a:pt x="1035" y="800"/>
                  </a:cubicBezTo>
                  <a:cubicBezTo>
                    <a:pt x="1035" y="323"/>
                    <a:pt x="1035" y="323"/>
                    <a:pt x="1035" y="323"/>
                  </a:cubicBezTo>
                  <a:cubicBezTo>
                    <a:pt x="1035" y="234"/>
                    <a:pt x="977" y="156"/>
                    <a:pt x="892" y="131"/>
                  </a:cubicBezTo>
                  <a:cubicBezTo>
                    <a:pt x="876" y="115"/>
                    <a:pt x="876" y="115"/>
                    <a:pt x="876" y="115"/>
                  </a:cubicBezTo>
                  <a:cubicBezTo>
                    <a:pt x="801" y="41"/>
                    <a:pt x="702" y="0"/>
                    <a:pt x="597" y="0"/>
                  </a:cubicBezTo>
                  <a:cubicBezTo>
                    <a:pt x="380" y="0"/>
                    <a:pt x="203" y="176"/>
                    <a:pt x="203" y="394"/>
                  </a:cubicBezTo>
                  <a:cubicBezTo>
                    <a:pt x="203" y="640"/>
                    <a:pt x="203" y="640"/>
                    <a:pt x="203" y="640"/>
                  </a:cubicBezTo>
                  <a:cubicBezTo>
                    <a:pt x="203" y="701"/>
                    <a:pt x="247" y="753"/>
                    <a:pt x="305" y="765"/>
                  </a:cubicBezTo>
                  <a:cubicBezTo>
                    <a:pt x="323" y="857"/>
                    <a:pt x="380" y="935"/>
                    <a:pt x="459" y="980"/>
                  </a:cubicBezTo>
                  <a:cubicBezTo>
                    <a:pt x="459" y="997"/>
                    <a:pt x="459" y="997"/>
                    <a:pt x="459" y="997"/>
                  </a:cubicBezTo>
                  <a:cubicBezTo>
                    <a:pt x="249" y="1035"/>
                    <a:pt x="249" y="1035"/>
                    <a:pt x="249" y="1035"/>
                  </a:cubicBezTo>
                  <a:cubicBezTo>
                    <a:pt x="166" y="1050"/>
                    <a:pt x="99" y="1110"/>
                    <a:pt x="75" y="1191"/>
                  </a:cubicBezTo>
                  <a:cubicBezTo>
                    <a:pt x="0" y="1440"/>
                    <a:pt x="0" y="1440"/>
                    <a:pt x="0" y="1440"/>
                  </a:cubicBezTo>
                  <a:cubicBezTo>
                    <a:pt x="1238" y="1440"/>
                    <a:pt x="1238" y="1440"/>
                    <a:pt x="1238" y="1440"/>
                  </a:cubicBezTo>
                  <a:cubicBezTo>
                    <a:pt x="1163" y="1191"/>
                    <a:pt x="1163" y="1191"/>
                    <a:pt x="1163" y="1191"/>
                  </a:cubicBezTo>
                  <a:cubicBezTo>
                    <a:pt x="1139" y="1110"/>
                    <a:pt x="1072" y="1050"/>
                    <a:pt x="989" y="1035"/>
                  </a:cubicBezTo>
                  <a:moveTo>
                    <a:pt x="483" y="1058"/>
                  </a:moveTo>
                  <a:cubicBezTo>
                    <a:pt x="570" y="1123"/>
                    <a:pt x="570" y="1123"/>
                    <a:pt x="570" y="1123"/>
                  </a:cubicBezTo>
                  <a:cubicBezTo>
                    <a:pt x="505" y="1188"/>
                    <a:pt x="505" y="1188"/>
                    <a:pt x="505" y="1188"/>
                  </a:cubicBezTo>
                  <a:cubicBezTo>
                    <a:pt x="463" y="1061"/>
                    <a:pt x="463" y="1061"/>
                    <a:pt x="463" y="1061"/>
                  </a:cubicBezTo>
                  <a:lnTo>
                    <a:pt x="483" y="1058"/>
                  </a:lnTo>
                  <a:close/>
                  <a:moveTo>
                    <a:pt x="619" y="1080"/>
                  </a:moveTo>
                  <a:cubicBezTo>
                    <a:pt x="526" y="1010"/>
                    <a:pt x="526" y="1010"/>
                    <a:pt x="526" y="1010"/>
                  </a:cubicBezTo>
                  <a:cubicBezTo>
                    <a:pt x="555" y="1019"/>
                    <a:pt x="587" y="1024"/>
                    <a:pt x="619" y="1024"/>
                  </a:cubicBezTo>
                  <a:cubicBezTo>
                    <a:pt x="651" y="1024"/>
                    <a:pt x="683" y="1019"/>
                    <a:pt x="712" y="1010"/>
                  </a:cubicBezTo>
                  <a:lnTo>
                    <a:pt x="619" y="1080"/>
                  </a:lnTo>
                  <a:close/>
                  <a:moveTo>
                    <a:pt x="755" y="1058"/>
                  </a:moveTo>
                  <a:cubicBezTo>
                    <a:pt x="775" y="1061"/>
                    <a:pt x="775" y="1061"/>
                    <a:pt x="775" y="1061"/>
                  </a:cubicBezTo>
                  <a:cubicBezTo>
                    <a:pt x="733" y="1188"/>
                    <a:pt x="733" y="1188"/>
                    <a:pt x="733" y="1188"/>
                  </a:cubicBezTo>
                  <a:cubicBezTo>
                    <a:pt x="668" y="1123"/>
                    <a:pt x="668" y="1123"/>
                    <a:pt x="668" y="1123"/>
                  </a:cubicBezTo>
                  <a:lnTo>
                    <a:pt x="755" y="1058"/>
                  </a:lnTo>
                  <a:close/>
                  <a:moveTo>
                    <a:pt x="939" y="832"/>
                  </a:moveTo>
                  <a:cubicBezTo>
                    <a:pt x="912" y="832"/>
                    <a:pt x="912" y="832"/>
                    <a:pt x="912" y="832"/>
                  </a:cubicBezTo>
                  <a:cubicBezTo>
                    <a:pt x="921" y="810"/>
                    <a:pt x="928" y="788"/>
                    <a:pt x="933" y="765"/>
                  </a:cubicBezTo>
                  <a:cubicBezTo>
                    <a:pt x="947" y="762"/>
                    <a:pt x="959" y="757"/>
                    <a:pt x="971" y="750"/>
                  </a:cubicBezTo>
                  <a:cubicBezTo>
                    <a:pt x="971" y="800"/>
                    <a:pt x="971" y="800"/>
                    <a:pt x="971" y="800"/>
                  </a:cubicBezTo>
                  <a:cubicBezTo>
                    <a:pt x="971" y="817"/>
                    <a:pt x="957" y="832"/>
                    <a:pt x="939" y="832"/>
                  </a:cubicBezTo>
                  <a:moveTo>
                    <a:pt x="939" y="584"/>
                  </a:moveTo>
                  <a:cubicBezTo>
                    <a:pt x="958" y="596"/>
                    <a:pt x="971" y="616"/>
                    <a:pt x="971" y="640"/>
                  </a:cubicBezTo>
                  <a:cubicBezTo>
                    <a:pt x="971" y="663"/>
                    <a:pt x="958" y="684"/>
                    <a:pt x="939" y="695"/>
                  </a:cubicBezTo>
                  <a:lnTo>
                    <a:pt x="939" y="584"/>
                  </a:lnTo>
                  <a:close/>
                  <a:moveTo>
                    <a:pt x="267" y="640"/>
                  </a:moveTo>
                  <a:cubicBezTo>
                    <a:pt x="267" y="616"/>
                    <a:pt x="280" y="596"/>
                    <a:pt x="299" y="584"/>
                  </a:cubicBezTo>
                  <a:cubicBezTo>
                    <a:pt x="299" y="695"/>
                    <a:pt x="299" y="695"/>
                    <a:pt x="299" y="695"/>
                  </a:cubicBezTo>
                  <a:cubicBezTo>
                    <a:pt x="280" y="684"/>
                    <a:pt x="267" y="663"/>
                    <a:pt x="267" y="640"/>
                  </a:cubicBezTo>
                  <a:moveTo>
                    <a:pt x="299" y="480"/>
                  </a:moveTo>
                  <a:cubicBezTo>
                    <a:pt x="299" y="516"/>
                    <a:pt x="299" y="516"/>
                    <a:pt x="299" y="516"/>
                  </a:cubicBezTo>
                  <a:cubicBezTo>
                    <a:pt x="288" y="519"/>
                    <a:pt x="277" y="524"/>
                    <a:pt x="267" y="529"/>
                  </a:cubicBezTo>
                  <a:cubicBezTo>
                    <a:pt x="267" y="394"/>
                    <a:pt x="267" y="394"/>
                    <a:pt x="267" y="394"/>
                  </a:cubicBezTo>
                  <a:cubicBezTo>
                    <a:pt x="267" y="212"/>
                    <a:pt x="415" y="64"/>
                    <a:pt x="597" y="64"/>
                  </a:cubicBezTo>
                  <a:cubicBezTo>
                    <a:pt x="685" y="64"/>
                    <a:pt x="768" y="98"/>
                    <a:pt x="830" y="160"/>
                  </a:cubicBezTo>
                  <a:cubicBezTo>
                    <a:pt x="859" y="188"/>
                    <a:pt x="859" y="188"/>
                    <a:pt x="859" y="188"/>
                  </a:cubicBezTo>
                  <a:cubicBezTo>
                    <a:pt x="867" y="191"/>
                    <a:pt x="867" y="191"/>
                    <a:pt x="867" y="191"/>
                  </a:cubicBezTo>
                  <a:cubicBezTo>
                    <a:pt x="928" y="206"/>
                    <a:pt x="971" y="261"/>
                    <a:pt x="971" y="323"/>
                  </a:cubicBezTo>
                  <a:cubicBezTo>
                    <a:pt x="971" y="529"/>
                    <a:pt x="971" y="529"/>
                    <a:pt x="971" y="529"/>
                  </a:cubicBezTo>
                  <a:cubicBezTo>
                    <a:pt x="961" y="524"/>
                    <a:pt x="950" y="519"/>
                    <a:pt x="939" y="516"/>
                  </a:cubicBezTo>
                  <a:cubicBezTo>
                    <a:pt x="939" y="480"/>
                    <a:pt x="939" y="480"/>
                    <a:pt x="939" y="480"/>
                  </a:cubicBezTo>
                  <a:cubicBezTo>
                    <a:pt x="837" y="480"/>
                    <a:pt x="837" y="480"/>
                    <a:pt x="837" y="480"/>
                  </a:cubicBezTo>
                  <a:cubicBezTo>
                    <a:pt x="751" y="480"/>
                    <a:pt x="668" y="438"/>
                    <a:pt x="616" y="369"/>
                  </a:cubicBezTo>
                  <a:cubicBezTo>
                    <a:pt x="590" y="335"/>
                    <a:pt x="590" y="335"/>
                    <a:pt x="590" y="335"/>
                  </a:cubicBezTo>
                  <a:cubicBezTo>
                    <a:pt x="527" y="398"/>
                    <a:pt x="527" y="398"/>
                    <a:pt x="527" y="398"/>
                  </a:cubicBezTo>
                  <a:cubicBezTo>
                    <a:pt x="475" y="451"/>
                    <a:pt x="405" y="480"/>
                    <a:pt x="331" y="480"/>
                  </a:cubicBezTo>
                  <a:lnTo>
                    <a:pt x="299" y="480"/>
                  </a:lnTo>
                  <a:close/>
                  <a:moveTo>
                    <a:pt x="363" y="704"/>
                  </a:moveTo>
                  <a:cubicBezTo>
                    <a:pt x="363" y="542"/>
                    <a:pt x="363" y="542"/>
                    <a:pt x="363" y="542"/>
                  </a:cubicBezTo>
                  <a:cubicBezTo>
                    <a:pt x="442" y="535"/>
                    <a:pt x="515" y="500"/>
                    <a:pt x="572" y="444"/>
                  </a:cubicBezTo>
                  <a:cubicBezTo>
                    <a:pt x="585" y="431"/>
                    <a:pt x="585" y="431"/>
                    <a:pt x="585" y="431"/>
                  </a:cubicBezTo>
                  <a:cubicBezTo>
                    <a:pt x="649" y="502"/>
                    <a:pt x="741" y="544"/>
                    <a:pt x="837" y="544"/>
                  </a:cubicBezTo>
                  <a:cubicBezTo>
                    <a:pt x="875" y="544"/>
                    <a:pt x="875" y="544"/>
                    <a:pt x="875" y="544"/>
                  </a:cubicBezTo>
                  <a:cubicBezTo>
                    <a:pt x="875" y="704"/>
                    <a:pt x="875" y="704"/>
                    <a:pt x="875" y="704"/>
                  </a:cubicBezTo>
                  <a:cubicBezTo>
                    <a:pt x="875" y="750"/>
                    <a:pt x="862" y="794"/>
                    <a:pt x="840" y="832"/>
                  </a:cubicBezTo>
                  <a:cubicBezTo>
                    <a:pt x="619" y="832"/>
                    <a:pt x="619" y="832"/>
                    <a:pt x="619" y="832"/>
                  </a:cubicBezTo>
                  <a:cubicBezTo>
                    <a:pt x="619" y="896"/>
                    <a:pt x="619" y="896"/>
                    <a:pt x="619" y="896"/>
                  </a:cubicBezTo>
                  <a:cubicBezTo>
                    <a:pt x="788" y="896"/>
                    <a:pt x="788" y="896"/>
                    <a:pt x="788" y="896"/>
                  </a:cubicBezTo>
                  <a:cubicBezTo>
                    <a:pt x="743" y="935"/>
                    <a:pt x="684" y="960"/>
                    <a:pt x="619" y="960"/>
                  </a:cubicBezTo>
                  <a:cubicBezTo>
                    <a:pt x="478" y="960"/>
                    <a:pt x="363" y="845"/>
                    <a:pt x="363" y="704"/>
                  </a:cubicBezTo>
                  <a:moveTo>
                    <a:pt x="86" y="1376"/>
                  </a:moveTo>
                  <a:cubicBezTo>
                    <a:pt x="136" y="1209"/>
                    <a:pt x="136" y="1209"/>
                    <a:pt x="136" y="1209"/>
                  </a:cubicBezTo>
                  <a:cubicBezTo>
                    <a:pt x="153" y="1152"/>
                    <a:pt x="201" y="1109"/>
                    <a:pt x="261" y="1098"/>
                  </a:cubicBezTo>
                  <a:cubicBezTo>
                    <a:pt x="399" y="1073"/>
                    <a:pt x="399" y="1073"/>
                    <a:pt x="399" y="1073"/>
                  </a:cubicBezTo>
                  <a:cubicBezTo>
                    <a:pt x="477" y="1307"/>
                    <a:pt x="477" y="1307"/>
                    <a:pt x="477" y="1307"/>
                  </a:cubicBezTo>
                  <a:cubicBezTo>
                    <a:pt x="619" y="1165"/>
                    <a:pt x="619" y="1165"/>
                    <a:pt x="619" y="1165"/>
                  </a:cubicBezTo>
                  <a:cubicBezTo>
                    <a:pt x="761" y="1307"/>
                    <a:pt x="761" y="1307"/>
                    <a:pt x="761" y="1307"/>
                  </a:cubicBezTo>
                  <a:cubicBezTo>
                    <a:pt x="839" y="1073"/>
                    <a:pt x="839" y="1073"/>
                    <a:pt x="839" y="1073"/>
                  </a:cubicBezTo>
                  <a:cubicBezTo>
                    <a:pt x="978" y="1098"/>
                    <a:pt x="978" y="1098"/>
                    <a:pt x="978" y="1098"/>
                  </a:cubicBezTo>
                  <a:cubicBezTo>
                    <a:pt x="1037" y="1109"/>
                    <a:pt x="1085" y="1152"/>
                    <a:pt x="1102" y="1209"/>
                  </a:cubicBezTo>
                  <a:cubicBezTo>
                    <a:pt x="1152" y="1376"/>
                    <a:pt x="1152" y="1376"/>
                    <a:pt x="1152" y="1376"/>
                  </a:cubicBezTo>
                  <a:lnTo>
                    <a:pt x="86" y="13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7" name="Freeform 56"/>
            <p:cNvSpPr>
              <a:spLocks noEditPoints="1"/>
            </p:cNvSpPr>
            <p:nvPr/>
          </p:nvSpPr>
          <p:spPr bwMode="auto">
            <a:xfrm>
              <a:off x="8305800" y="5635625"/>
              <a:ext cx="260350" cy="276225"/>
            </a:xfrm>
            <a:custGeom>
              <a:avLst/>
              <a:gdLst>
                <a:gd name="T0" fmla="*/ 521 w 768"/>
                <a:gd name="T1" fmla="*/ 576 h 808"/>
                <a:gd name="T2" fmla="*/ 672 w 768"/>
                <a:gd name="T3" fmla="*/ 576 h 808"/>
                <a:gd name="T4" fmla="*/ 768 w 768"/>
                <a:gd name="T5" fmla="*/ 480 h 808"/>
                <a:gd name="T6" fmla="*/ 768 w 768"/>
                <a:gd name="T7" fmla="*/ 96 h 808"/>
                <a:gd name="T8" fmla="*/ 672 w 768"/>
                <a:gd name="T9" fmla="*/ 0 h 808"/>
                <a:gd name="T10" fmla="*/ 96 w 768"/>
                <a:gd name="T11" fmla="*/ 0 h 808"/>
                <a:gd name="T12" fmla="*/ 0 w 768"/>
                <a:gd name="T13" fmla="*/ 96 h 808"/>
                <a:gd name="T14" fmla="*/ 0 w 768"/>
                <a:gd name="T15" fmla="*/ 480 h 808"/>
                <a:gd name="T16" fmla="*/ 96 w 768"/>
                <a:gd name="T17" fmla="*/ 576 h 808"/>
                <a:gd name="T18" fmla="*/ 245 w 768"/>
                <a:gd name="T19" fmla="*/ 576 h 808"/>
                <a:gd name="T20" fmla="*/ 555 w 768"/>
                <a:gd name="T21" fmla="*/ 808 h 808"/>
                <a:gd name="T22" fmla="*/ 521 w 768"/>
                <a:gd name="T23" fmla="*/ 576 h 808"/>
                <a:gd name="T24" fmla="*/ 267 w 768"/>
                <a:gd name="T25" fmla="*/ 512 h 808"/>
                <a:gd name="T26" fmla="*/ 96 w 768"/>
                <a:gd name="T27" fmla="*/ 512 h 808"/>
                <a:gd name="T28" fmla="*/ 64 w 768"/>
                <a:gd name="T29" fmla="*/ 480 h 808"/>
                <a:gd name="T30" fmla="*/ 64 w 768"/>
                <a:gd name="T31" fmla="*/ 96 h 808"/>
                <a:gd name="T32" fmla="*/ 96 w 768"/>
                <a:gd name="T33" fmla="*/ 64 h 808"/>
                <a:gd name="T34" fmla="*/ 672 w 768"/>
                <a:gd name="T35" fmla="*/ 64 h 808"/>
                <a:gd name="T36" fmla="*/ 704 w 768"/>
                <a:gd name="T37" fmla="*/ 96 h 808"/>
                <a:gd name="T38" fmla="*/ 704 w 768"/>
                <a:gd name="T39" fmla="*/ 480 h 808"/>
                <a:gd name="T40" fmla="*/ 672 w 768"/>
                <a:gd name="T41" fmla="*/ 512 h 808"/>
                <a:gd name="T42" fmla="*/ 448 w 768"/>
                <a:gd name="T43" fmla="*/ 512 h 808"/>
                <a:gd name="T44" fmla="*/ 469 w 768"/>
                <a:gd name="T45" fmla="*/ 664 h 808"/>
                <a:gd name="T46" fmla="*/ 267 w 768"/>
                <a:gd name="T47" fmla="*/ 51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8" h="808">
                  <a:moveTo>
                    <a:pt x="521" y="576"/>
                  </a:moveTo>
                  <a:cubicBezTo>
                    <a:pt x="672" y="576"/>
                    <a:pt x="672" y="576"/>
                    <a:pt x="672" y="576"/>
                  </a:cubicBezTo>
                  <a:cubicBezTo>
                    <a:pt x="725" y="576"/>
                    <a:pt x="768" y="532"/>
                    <a:pt x="768" y="480"/>
                  </a:cubicBezTo>
                  <a:cubicBezTo>
                    <a:pt x="768" y="96"/>
                    <a:pt x="768" y="96"/>
                    <a:pt x="768" y="96"/>
                  </a:cubicBezTo>
                  <a:cubicBezTo>
                    <a:pt x="768" y="43"/>
                    <a:pt x="725" y="0"/>
                    <a:pt x="672" y="0"/>
                  </a:cubicBezTo>
                  <a:cubicBezTo>
                    <a:pt x="96" y="0"/>
                    <a:pt x="96" y="0"/>
                    <a:pt x="96" y="0"/>
                  </a:cubicBezTo>
                  <a:cubicBezTo>
                    <a:pt x="43" y="0"/>
                    <a:pt x="0" y="43"/>
                    <a:pt x="0" y="96"/>
                  </a:cubicBezTo>
                  <a:cubicBezTo>
                    <a:pt x="0" y="480"/>
                    <a:pt x="0" y="480"/>
                    <a:pt x="0" y="480"/>
                  </a:cubicBezTo>
                  <a:cubicBezTo>
                    <a:pt x="0" y="532"/>
                    <a:pt x="43" y="576"/>
                    <a:pt x="96" y="576"/>
                  </a:cubicBezTo>
                  <a:cubicBezTo>
                    <a:pt x="245" y="576"/>
                    <a:pt x="245" y="576"/>
                    <a:pt x="245" y="576"/>
                  </a:cubicBezTo>
                  <a:cubicBezTo>
                    <a:pt x="555" y="808"/>
                    <a:pt x="555" y="808"/>
                    <a:pt x="555" y="808"/>
                  </a:cubicBezTo>
                  <a:lnTo>
                    <a:pt x="521" y="576"/>
                  </a:lnTo>
                  <a:close/>
                  <a:moveTo>
                    <a:pt x="267" y="512"/>
                  </a:moveTo>
                  <a:cubicBezTo>
                    <a:pt x="96" y="512"/>
                    <a:pt x="96" y="512"/>
                    <a:pt x="96" y="512"/>
                  </a:cubicBezTo>
                  <a:cubicBezTo>
                    <a:pt x="78" y="512"/>
                    <a:pt x="64" y="497"/>
                    <a:pt x="64" y="480"/>
                  </a:cubicBezTo>
                  <a:cubicBezTo>
                    <a:pt x="64" y="96"/>
                    <a:pt x="64" y="96"/>
                    <a:pt x="64" y="96"/>
                  </a:cubicBezTo>
                  <a:cubicBezTo>
                    <a:pt x="64" y="78"/>
                    <a:pt x="78" y="64"/>
                    <a:pt x="96" y="64"/>
                  </a:cubicBezTo>
                  <a:cubicBezTo>
                    <a:pt x="672" y="64"/>
                    <a:pt x="672" y="64"/>
                    <a:pt x="672" y="64"/>
                  </a:cubicBezTo>
                  <a:cubicBezTo>
                    <a:pt x="690" y="64"/>
                    <a:pt x="704" y="78"/>
                    <a:pt x="704" y="96"/>
                  </a:cubicBezTo>
                  <a:cubicBezTo>
                    <a:pt x="704" y="480"/>
                    <a:pt x="704" y="480"/>
                    <a:pt x="704" y="480"/>
                  </a:cubicBezTo>
                  <a:cubicBezTo>
                    <a:pt x="704" y="497"/>
                    <a:pt x="690" y="512"/>
                    <a:pt x="672" y="512"/>
                  </a:cubicBezTo>
                  <a:cubicBezTo>
                    <a:pt x="448" y="512"/>
                    <a:pt x="448" y="512"/>
                    <a:pt x="448" y="512"/>
                  </a:cubicBezTo>
                  <a:cubicBezTo>
                    <a:pt x="469" y="664"/>
                    <a:pt x="469" y="664"/>
                    <a:pt x="469" y="664"/>
                  </a:cubicBezTo>
                  <a:lnTo>
                    <a:pt x="267"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8" name="Rectangle 57"/>
            <p:cNvSpPr>
              <a:spLocks noChangeArrowheads="1"/>
            </p:cNvSpPr>
            <p:nvPr/>
          </p:nvSpPr>
          <p:spPr bwMode="auto">
            <a:xfrm>
              <a:off x="8348663" y="5680075"/>
              <a:ext cx="174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9" name="Rectangle 58"/>
            <p:cNvSpPr>
              <a:spLocks noChangeArrowheads="1"/>
            </p:cNvSpPr>
            <p:nvPr/>
          </p:nvSpPr>
          <p:spPr bwMode="auto">
            <a:xfrm>
              <a:off x="8348663" y="5767388"/>
              <a:ext cx="131763"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0" name="Freeform 59"/>
            <p:cNvSpPr>
              <a:spLocks noEditPoints="1"/>
            </p:cNvSpPr>
            <p:nvPr/>
          </p:nvSpPr>
          <p:spPr bwMode="auto">
            <a:xfrm>
              <a:off x="8785225" y="5635625"/>
              <a:ext cx="195263" cy="250825"/>
            </a:xfrm>
            <a:custGeom>
              <a:avLst/>
              <a:gdLst>
                <a:gd name="T0" fmla="*/ 480 w 576"/>
                <a:gd name="T1" fmla="*/ 502 h 736"/>
                <a:gd name="T2" fmla="*/ 576 w 576"/>
                <a:gd name="T3" fmla="*/ 288 h 736"/>
                <a:gd name="T4" fmla="*/ 288 w 576"/>
                <a:gd name="T5" fmla="*/ 0 h 736"/>
                <a:gd name="T6" fmla="*/ 0 w 576"/>
                <a:gd name="T7" fmla="*/ 288 h 736"/>
                <a:gd name="T8" fmla="*/ 96 w 576"/>
                <a:gd name="T9" fmla="*/ 502 h 736"/>
                <a:gd name="T10" fmla="*/ 96 w 576"/>
                <a:gd name="T11" fmla="*/ 544 h 736"/>
                <a:gd name="T12" fmla="*/ 32 w 576"/>
                <a:gd name="T13" fmla="*/ 544 h 736"/>
                <a:gd name="T14" fmla="*/ 32 w 576"/>
                <a:gd name="T15" fmla="*/ 608 h 736"/>
                <a:gd name="T16" fmla="*/ 96 w 576"/>
                <a:gd name="T17" fmla="*/ 608 h 736"/>
                <a:gd name="T18" fmla="*/ 96 w 576"/>
                <a:gd name="T19" fmla="*/ 736 h 736"/>
                <a:gd name="T20" fmla="*/ 480 w 576"/>
                <a:gd name="T21" fmla="*/ 736 h 736"/>
                <a:gd name="T22" fmla="*/ 480 w 576"/>
                <a:gd name="T23" fmla="*/ 608 h 736"/>
                <a:gd name="T24" fmla="*/ 544 w 576"/>
                <a:gd name="T25" fmla="*/ 608 h 736"/>
                <a:gd name="T26" fmla="*/ 544 w 576"/>
                <a:gd name="T27" fmla="*/ 544 h 736"/>
                <a:gd name="T28" fmla="*/ 480 w 576"/>
                <a:gd name="T29" fmla="*/ 544 h 736"/>
                <a:gd name="T30" fmla="*/ 480 w 576"/>
                <a:gd name="T31" fmla="*/ 502 h 736"/>
                <a:gd name="T32" fmla="*/ 148 w 576"/>
                <a:gd name="T33" fmla="*/ 462 h 736"/>
                <a:gd name="T34" fmla="*/ 64 w 576"/>
                <a:gd name="T35" fmla="*/ 288 h 736"/>
                <a:gd name="T36" fmla="*/ 288 w 576"/>
                <a:gd name="T37" fmla="*/ 64 h 736"/>
                <a:gd name="T38" fmla="*/ 512 w 576"/>
                <a:gd name="T39" fmla="*/ 288 h 736"/>
                <a:gd name="T40" fmla="*/ 428 w 576"/>
                <a:gd name="T41" fmla="*/ 462 h 736"/>
                <a:gd name="T42" fmla="*/ 416 w 576"/>
                <a:gd name="T43" fmla="*/ 472 h 736"/>
                <a:gd name="T44" fmla="*/ 416 w 576"/>
                <a:gd name="T45" fmla="*/ 544 h 736"/>
                <a:gd name="T46" fmla="*/ 320 w 576"/>
                <a:gd name="T47" fmla="*/ 544 h 736"/>
                <a:gd name="T48" fmla="*/ 320 w 576"/>
                <a:gd name="T49" fmla="*/ 378 h 736"/>
                <a:gd name="T50" fmla="*/ 384 w 576"/>
                <a:gd name="T51" fmla="*/ 288 h 736"/>
                <a:gd name="T52" fmla="*/ 288 w 576"/>
                <a:gd name="T53" fmla="*/ 192 h 736"/>
                <a:gd name="T54" fmla="*/ 192 w 576"/>
                <a:gd name="T55" fmla="*/ 288 h 736"/>
                <a:gd name="T56" fmla="*/ 256 w 576"/>
                <a:gd name="T57" fmla="*/ 378 h 736"/>
                <a:gd name="T58" fmla="*/ 256 w 576"/>
                <a:gd name="T59" fmla="*/ 544 h 736"/>
                <a:gd name="T60" fmla="*/ 160 w 576"/>
                <a:gd name="T61" fmla="*/ 544 h 736"/>
                <a:gd name="T62" fmla="*/ 160 w 576"/>
                <a:gd name="T63" fmla="*/ 472 h 736"/>
                <a:gd name="T64" fmla="*/ 148 w 576"/>
                <a:gd name="T65" fmla="*/ 462 h 736"/>
                <a:gd name="T66" fmla="*/ 256 w 576"/>
                <a:gd name="T67" fmla="*/ 288 h 736"/>
                <a:gd name="T68" fmla="*/ 288 w 576"/>
                <a:gd name="T69" fmla="*/ 256 h 736"/>
                <a:gd name="T70" fmla="*/ 320 w 576"/>
                <a:gd name="T71" fmla="*/ 288 h 736"/>
                <a:gd name="T72" fmla="*/ 288 w 576"/>
                <a:gd name="T73" fmla="*/ 320 h 736"/>
                <a:gd name="T74" fmla="*/ 256 w 576"/>
                <a:gd name="T75" fmla="*/ 288 h 736"/>
                <a:gd name="T76" fmla="*/ 416 w 576"/>
                <a:gd name="T77" fmla="*/ 672 h 736"/>
                <a:gd name="T78" fmla="*/ 160 w 576"/>
                <a:gd name="T79" fmla="*/ 672 h 736"/>
                <a:gd name="T80" fmla="*/ 160 w 576"/>
                <a:gd name="T81" fmla="*/ 608 h 736"/>
                <a:gd name="T82" fmla="*/ 416 w 576"/>
                <a:gd name="T83" fmla="*/ 608 h 736"/>
                <a:gd name="T84" fmla="*/ 416 w 576"/>
                <a:gd name="T85" fmla="*/ 6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6" h="736">
                  <a:moveTo>
                    <a:pt x="480" y="502"/>
                  </a:moveTo>
                  <a:cubicBezTo>
                    <a:pt x="541" y="447"/>
                    <a:pt x="576" y="370"/>
                    <a:pt x="576" y="288"/>
                  </a:cubicBezTo>
                  <a:cubicBezTo>
                    <a:pt x="576" y="129"/>
                    <a:pt x="447" y="0"/>
                    <a:pt x="288" y="0"/>
                  </a:cubicBezTo>
                  <a:cubicBezTo>
                    <a:pt x="129" y="0"/>
                    <a:pt x="0" y="129"/>
                    <a:pt x="0" y="288"/>
                  </a:cubicBezTo>
                  <a:cubicBezTo>
                    <a:pt x="0" y="370"/>
                    <a:pt x="35" y="447"/>
                    <a:pt x="96" y="502"/>
                  </a:cubicBezTo>
                  <a:cubicBezTo>
                    <a:pt x="96" y="544"/>
                    <a:pt x="96" y="544"/>
                    <a:pt x="96" y="544"/>
                  </a:cubicBezTo>
                  <a:cubicBezTo>
                    <a:pt x="32" y="544"/>
                    <a:pt x="32" y="544"/>
                    <a:pt x="32" y="544"/>
                  </a:cubicBezTo>
                  <a:cubicBezTo>
                    <a:pt x="32" y="608"/>
                    <a:pt x="32" y="608"/>
                    <a:pt x="32" y="608"/>
                  </a:cubicBezTo>
                  <a:cubicBezTo>
                    <a:pt x="96" y="608"/>
                    <a:pt x="96" y="608"/>
                    <a:pt x="96" y="608"/>
                  </a:cubicBezTo>
                  <a:cubicBezTo>
                    <a:pt x="96" y="736"/>
                    <a:pt x="96" y="736"/>
                    <a:pt x="96" y="736"/>
                  </a:cubicBezTo>
                  <a:cubicBezTo>
                    <a:pt x="480" y="736"/>
                    <a:pt x="480" y="736"/>
                    <a:pt x="480" y="736"/>
                  </a:cubicBezTo>
                  <a:cubicBezTo>
                    <a:pt x="480" y="608"/>
                    <a:pt x="480" y="608"/>
                    <a:pt x="480" y="608"/>
                  </a:cubicBezTo>
                  <a:cubicBezTo>
                    <a:pt x="544" y="608"/>
                    <a:pt x="544" y="608"/>
                    <a:pt x="544" y="608"/>
                  </a:cubicBezTo>
                  <a:cubicBezTo>
                    <a:pt x="544" y="544"/>
                    <a:pt x="544" y="544"/>
                    <a:pt x="544" y="544"/>
                  </a:cubicBezTo>
                  <a:cubicBezTo>
                    <a:pt x="480" y="544"/>
                    <a:pt x="480" y="544"/>
                    <a:pt x="480" y="544"/>
                  </a:cubicBezTo>
                  <a:lnTo>
                    <a:pt x="480" y="502"/>
                  </a:lnTo>
                  <a:close/>
                  <a:moveTo>
                    <a:pt x="148" y="462"/>
                  </a:moveTo>
                  <a:cubicBezTo>
                    <a:pt x="95" y="419"/>
                    <a:pt x="64" y="356"/>
                    <a:pt x="64" y="288"/>
                  </a:cubicBezTo>
                  <a:cubicBezTo>
                    <a:pt x="64" y="164"/>
                    <a:pt x="165" y="64"/>
                    <a:pt x="288" y="64"/>
                  </a:cubicBezTo>
                  <a:cubicBezTo>
                    <a:pt x="411" y="64"/>
                    <a:pt x="512" y="164"/>
                    <a:pt x="512" y="288"/>
                  </a:cubicBezTo>
                  <a:cubicBezTo>
                    <a:pt x="512" y="356"/>
                    <a:pt x="481" y="419"/>
                    <a:pt x="428" y="462"/>
                  </a:cubicBezTo>
                  <a:cubicBezTo>
                    <a:pt x="416" y="472"/>
                    <a:pt x="416" y="472"/>
                    <a:pt x="416" y="472"/>
                  </a:cubicBezTo>
                  <a:cubicBezTo>
                    <a:pt x="416" y="544"/>
                    <a:pt x="416" y="544"/>
                    <a:pt x="416" y="544"/>
                  </a:cubicBezTo>
                  <a:cubicBezTo>
                    <a:pt x="320" y="544"/>
                    <a:pt x="320" y="544"/>
                    <a:pt x="320" y="544"/>
                  </a:cubicBezTo>
                  <a:cubicBezTo>
                    <a:pt x="320" y="378"/>
                    <a:pt x="320" y="378"/>
                    <a:pt x="320" y="378"/>
                  </a:cubicBezTo>
                  <a:cubicBezTo>
                    <a:pt x="357" y="364"/>
                    <a:pt x="384" y="329"/>
                    <a:pt x="384" y="288"/>
                  </a:cubicBezTo>
                  <a:cubicBezTo>
                    <a:pt x="384" y="235"/>
                    <a:pt x="341" y="192"/>
                    <a:pt x="288" y="192"/>
                  </a:cubicBezTo>
                  <a:cubicBezTo>
                    <a:pt x="235" y="192"/>
                    <a:pt x="192" y="235"/>
                    <a:pt x="192" y="288"/>
                  </a:cubicBezTo>
                  <a:cubicBezTo>
                    <a:pt x="192" y="329"/>
                    <a:pt x="219" y="364"/>
                    <a:pt x="256" y="378"/>
                  </a:cubicBezTo>
                  <a:cubicBezTo>
                    <a:pt x="256" y="544"/>
                    <a:pt x="256" y="544"/>
                    <a:pt x="256" y="544"/>
                  </a:cubicBezTo>
                  <a:cubicBezTo>
                    <a:pt x="160" y="544"/>
                    <a:pt x="160" y="544"/>
                    <a:pt x="160" y="544"/>
                  </a:cubicBezTo>
                  <a:cubicBezTo>
                    <a:pt x="160" y="472"/>
                    <a:pt x="160" y="472"/>
                    <a:pt x="160" y="472"/>
                  </a:cubicBezTo>
                  <a:lnTo>
                    <a:pt x="148" y="462"/>
                  </a:lnTo>
                  <a:close/>
                  <a:moveTo>
                    <a:pt x="256" y="288"/>
                  </a:moveTo>
                  <a:cubicBezTo>
                    <a:pt x="256" y="270"/>
                    <a:pt x="270" y="256"/>
                    <a:pt x="288" y="256"/>
                  </a:cubicBezTo>
                  <a:cubicBezTo>
                    <a:pt x="306" y="256"/>
                    <a:pt x="320" y="270"/>
                    <a:pt x="320" y="288"/>
                  </a:cubicBezTo>
                  <a:cubicBezTo>
                    <a:pt x="320" y="305"/>
                    <a:pt x="306" y="320"/>
                    <a:pt x="288" y="320"/>
                  </a:cubicBezTo>
                  <a:cubicBezTo>
                    <a:pt x="270" y="320"/>
                    <a:pt x="256" y="305"/>
                    <a:pt x="256" y="288"/>
                  </a:cubicBezTo>
                  <a:moveTo>
                    <a:pt x="416" y="672"/>
                  </a:moveTo>
                  <a:cubicBezTo>
                    <a:pt x="160" y="672"/>
                    <a:pt x="160" y="672"/>
                    <a:pt x="160" y="672"/>
                  </a:cubicBezTo>
                  <a:cubicBezTo>
                    <a:pt x="160" y="608"/>
                    <a:pt x="160" y="608"/>
                    <a:pt x="160" y="608"/>
                  </a:cubicBezTo>
                  <a:cubicBezTo>
                    <a:pt x="416" y="608"/>
                    <a:pt x="416" y="608"/>
                    <a:pt x="416" y="608"/>
                  </a:cubicBezTo>
                  <a:lnTo>
                    <a:pt x="416"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1" name="Rectangle 60"/>
            <p:cNvSpPr>
              <a:spLocks noChangeArrowheads="1"/>
            </p:cNvSpPr>
            <p:nvPr/>
          </p:nvSpPr>
          <p:spPr bwMode="auto">
            <a:xfrm>
              <a:off x="8348663" y="5722938"/>
              <a:ext cx="1746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2" name="Rectangle 61"/>
            <p:cNvSpPr>
              <a:spLocks noChangeArrowheads="1"/>
            </p:cNvSpPr>
            <p:nvPr/>
          </p:nvSpPr>
          <p:spPr bwMode="auto">
            <a:xfrm>
              <a:off x="8501063" y="5767388"/>
              <a:ext cx="222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37" name="Group 36"/>
          <p:cNvGrpSpPr/>
          <p:nvPr/>
        </p:nvGrpSpPr>
        <p:grpSpPr>
          <a:xfrm>
            <a:off x="2387542" y="3345694"/>
            <a:ext cx="380986" cy="380987"/>
            <a:chOff x="5173663" y="5878513"/>
            <a:chExt cx="708025" cy="708025"/>
          </a:xfrm>
          <a:solidFill>
            <a:schemeClr val="bg2"/>
          </a:solidFill>
        </p:grpSpPr>
        <p:sp>
          <p:nvSpPr>
            <p:cNvPr id="49" name="Freeform 48"/>
            <p:cNvSpPr>
              <a:spLocks noEditPoints="1"/>
            </p:cNvSpPr>
            <p:nvPr/>
          </p:nvSpPr>
          <p:spPr bwMode="auto">
            <a:xfrm>
              <a:off x="5173663" y="5878513"/>
              <a:ext cx="708025" cy="708025"/>
            </a:xfrm>
            <a:custGeom>
              <a:avLst/>
              <a:gdLst>
                <a:gd name="T0" fmla="*/ 1386 w 2382"/>
                <a:gd name="T1" fmla="*/ 252 h 2382"/>
                <a:gd name="T2" fmla="*/ 1293 w 2382"/>
                <a:gd name="T3" fmla="*/ 0 h 2382"/>
                <a:gd name="T4" fmla="*/ 996 w 2382"/>
                <a:gd name="T5" fmla="*/ 93 h 2382"/>
                <a:gd name="T6" fmla="*/ 186 w 2382"/>
                <a:gd name="T7" fmla="*/ 252 h 2382"/>
                <a:gd name="T8" fmla="*/ 0 w 2382"/>
                <a:gd name="T9" fmla="*/ 1461 h 2382"/>
                <a:gd name="T10" fmla="*/ 996 w 2382"/>
                <a:gd name="T11" fmla="*/ 1647 h 2382"/>
                <a:gd name="T12" fmla="*/ 884 w 2382"/>
                <a:gd name="T13" fmla="*/ 1768 h 2382"/>
                <a:gd name="T14" fmla="*/ 519 w 2382"/>
                <a:gd name="T15" fmla="*/ 1987 h 2382"/>
                <a:gd name="T16" fmla="*/ 356 w 2382"/>
                <a:gd name="T17" fmla="*/ 2367 h 2382"/>
                <a:gd name="T18" fmla="*/ 2084 w 2382"/>
                <a:gd name="T19" fmla="*/ 2382 h 2382"/>
                <a:gd name="T20" fmla="*/ 2130 w 2382"/>
                <a:gd name="T21" fmla="*/ 2270 h 2382"/>
                <a:gd name="T22" fmla="*/ 1411 w 2382"/>
                <a:gd name="T23" fmla="*/ 2075 h 2382"/>
                <a:gd name="T24" fmla="*/ 1386 w 2382"/>
                <a:gd name="T25" fmla="*/ 2075 h 2382"/>
                <a:gd name="T26" fmla="*/ 2196 w 2382"/>
                <a:gd name="T27" fmla="*/ 1647 h 2382"/>
                <a:gd name="T28" fmla="*/ 2382 w 2382"/>
                <a:gd name="T29" fmla="*/ 438 h 2382"/>
                <a:gd name="T30" fmla="*/ 996 w 2382"/>
                <a:gd name="T31" fmla="*/ 2289 h 2382"/>
                <a:gd name="T32" fmla="*/ 387 w 2382"/>
                <a:gd name="T33" fmla="*/ 2212 h 2382"/>
                <a:gd name="T34" fmla="*/ 579 w 2382"/>
                <a:gd name="T35" fmla="*/ 2094 h 2382"/>
                <a:gd name="T36" fmla="*/ 646 w 2382"/>
                <a:gd name="T37" fmla="*/ 2061 h 2382"/>
                <a:gd name="T38" fmla="*/ 996 w 2382"/>
                <a:gd name="T39" fmla="*/ 1888 h 2382"/>
                <a:gd name="T40" fmla="*/ 1089 w 2382"/>
                <a:gd name="T41" fmla="*/ 93 h 2382"/>
                <a:gd name="T42" fmla="*/ 1293 w 2382"/>
                <a:gd name="T43" fmla="*/ 252 h 2382"/>
                <a:gd name="T44" fmla="*/ 1089 w 2382"/>
                <a:gd name="T45" fmla="*/ 93 h 2382"/>
                <a:gd name="T46" fmla="*/ 1089 w 2382"/>
                <a:gd name="T47" fmla="*/ 2289 h 2382"/>
                <a:gd name="T48" fmla="*/ 1293 w 2382"/>
                <a:gd name="T49" fmla="*/ 1647 h 2382"/>
                <a:gd name="T50" fmla="*/ 1149 w 2382"/>
                <a:gd name="T51" fmla="*/ 2289 h 2382"/>
                <a:gd name="T52" fmla="*/ 1431 w 2382"/>
                <a:gd name="T53" fmla="*/ 2170 h 2382"/>
                <a:gd name="T54" fmla="*/ 1744 w 2382"/>
                <a:gd name="T55" fmla="*/ 1977 h 2382"/>
                <a:gd name="T56" fmla="*/ 2037 w 2382"/>
                <a:gd name="T57" fmla="*/ 2289 h 2382"/>
                <a:gd name="T58" fmla="*/ 1405 w 2382"/>
                <a:gd name="T59" fmla="*/ 2168 h 2382"/>
                <a:gd name="T60" fmla="*/ 1884 w 2382"/>
                <a:gd name="T61" fmla="*/ 1368 h 2382"/>
                <a:gd name="T62" fmla="*/ 1884 w 2382"/>
                <a:gd name="T63" fmla="*/ 1461 h 2382"/>
                <a:gd name="T64" fmla="*/ 2196 w 2382"/>
                <a:gd name="T65" fmla="*/ 1554 h 2382"/>
                <a:gd name="T66" fmla="*/ 93 w 2382"/>
                <a:gd name="T67" fmla="*/ 1461 h 2382"/>
                <a:gd name="T68" fmla="*/ 498 w 2382"/>
                <a:gd name="T69" fmla="*/ 531 h 2382"/>
                <a:gd name="T70" fmla="*/ 498 w 2382"/>
                <a:gd name="T71" fmla="*/ 438 h 2382"/>
                <a:gd name="T72" fmla="*/ 186 w 2382"/>
                <a:gd name="T73" fmla="*/ 345 h 2382"/>
                <a:gd name="T74" fmla="*/ 2289 w 2382"/>
                <a:gd name="T75" fmla="*/ 438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82" h="2382">
                  <a:moveTo>
                    <a:pt x="2196" y="252"/>
                  </a:moveTo>
                  <a:cubicBezTo>
                    <a:pt x="1386" y="252"/>
                    <a:pt x="1386" y="252"/>
                    <a:pt x="1386" y="252"/>
                  </a:cubicBezTo>
                  <a:cubicBezTo>
                    <a:pt x="1386" y="93"/>
                    <a:pt x="1386" y="93"/>
                    <a:pt x="1386" y="93"/>
                  </a:cubicBezTo>
                  <a:cubicBezTo>
                    <a:pt x="1386" y="42"/>
                    <a:pt x="1345" y="0"/>
                    <a:pt x="1293" y="0"/>
                  </a:cubicBezTo>
                  <a:cubicBezTo>
                    <a:pt x="1089" y="0"/>
                    <a:pt x="1089" y="0"/>
                    <a:pt x="1089" y="0"/>
                  </a:cubicBezTo>
                  <a:cubicBezTo>
                    <a:pt x="1037" y="0"/>
                    <a:pt x="996" y="42"/>
                    <a:pt x="996" y="93"/>
                  </a:cubicBezTo>
                  <a:cubicBezTo>
                    <a:pt x="996" y="252"/>
                    <a:pt x="996" y="252"/>
                    <a:pt x="996" y="252"/>
                  </a:cubicBezTo>
                  <a:cubicBezTo>
                    <a:pt x="186" y="252"/>
                    <a:pt x="186" y="252"/>
                    <a:pt x="186" y="252"/>
                  </a:cubicBezTo>
                  <a:cubicBezTo>
                    <a:pt x="84" y="252"/>
                    <a:pt x="0" y="335"/>
                    <a:pt x="0" y="438"/>
                  </a:cubicBezTo>
                  <a:cubicBezTo>
                    <a:pt x="0" y="1461"/>
                    <a:pt x="0" y="1461"/>
                    <a:pt x="0" y="1461"/>
                  </a:cubicBezTo>
                  <a:cubicBezTo>
                    <a:pt x="0" y="1563"/>
                    <a:pt x="84" y="1647"/>
                    <a:pt x="186" y="1647"/>
                  </a:cubicBezTo>
                  <a:cubicBezTo>
                    <a:pt x="996" y="1647"/>
                    <a:pt x="996" y="1647"/>
                    <a:pt x="996" y="1647"/>
                  </a:cubicBezTo>
                  <a:cubicBezTo>
                    <a:pt x="996" y="1787"/>
                    <a:pt x="996" y="1787"/>
                    <a:pt x="996" y="1787"/>
                  </a:cubicBezTo>
                  <a:cubicBezTo>
                    <a:pt x="960" y="1774"/>
                    <a:pt x="922" y="1768"/>
                    <a:pt x="884" y="1768"/>
                  </a:cubicBezTo>
                  <a:cubicBezTo>
                    <a:pt x="739" y="1768"/>
                    <a:pt x="614" y="1859"/>
                    <a:pt x="568" y="1992"/>
                  </a:cubicBezTo>
                  <a:cubicBezTo>
                    <a:pt x="552" y="1988"/>
                    <a:pt x="536" y="1987"/>
                    <a:pt x="519" y="1987"/>
                  </a:cubicBezTo>
                  <a:cubicBezTo>
                    <a:pt x="395" y="1987"/>
                    <a:pt x="294" y="2088"/>
                    <a:pt x="294" y="2212"/>
                  </a:cubicBezTo>
                  <a:cubicBezTo>
                    <a:pt x="294" y="2270"/>
                    <a:pt x="316" y="2325"/>
                    <a:pt x="356" y="2367"/>
                  </a:cubicBezTo>
                  <a:cubicBezTo>
                    <a:pt x="365" y="2376"/>
                    <a:pt x="377" y="2382"/>
                    <a:pt x="390" y="2382"/>
                  </a:cubicBezTo>
                  <a:cubicBezTo>
                    <a:pt x="2084" y="2382"/>
                    <a:pt x="2084" y="2382"/>
                    <a:pt x="2084" y="2382"/>
                  </a:cubicBezTo>
                  <a:cubicBezTo>
                    <a:pt x="2110" y="2382"/>
                    <a:pt x="2130" y="2361"/>
                    <a:pt x="2130" y="2335"/>
                  </a:cubicBezTo>
                  <a:cubicBezTo>
                    <a:pt x="2130" y="2270"/>
                    <a:pt x="2130" y="2270"/>
                    <a:pt x="2130" y="2270"/>
                  </a:cubicBezTo>
                  <a:cubicBezTo>
                    <a:pt x="2130" y="2057"/>
                    <a:pt x="1957" y="1884"/>
                    <a:pt x="1744" y="1884"/>
                  </a:cubicBezTo>
                  <a:cubicBezTo>
                    <a:pt x="1607" y="1884"/>
                    <a:pt x="1480" y="1958"/>
                    <a:pt x="1411" y="2075"/>
                  </a:cubicBezTo>
                  <a:cubicBezTo>
                    <a:pt x="1409" y="2075"/>
                    <a:pt x="1407" y="2075"/>
                    <a:pt x="1405" y="2075"/>
                  </a:cubicBezTo>
                  <a:cubicBezTo>
                    <a:pt x="1399" y="2075"/>
                    <a:pt x="1392" y="2075"/>
                    <a:pt x="1386" y="2075"/>
                  </a:cubicBezTo>
                  <a:cubicBezTo>
                    <a:pt x="1386" y="1647"/>
                    <a:pt x="1386" y="1647"/>
                    <a:pt x="1386" y="1647"/>
                  </a:cubicBezTo>
                  <a:cubicBezTo>
                    <a:pt x="2196" y="1647"/>
                    <a:pt x="2196" y="1647"/>
                    <a:pt x="2196" y="1647"/>
                  </a:cubicBezTo>
                  <a:cubicBezTo>
                    <a:pt x="2298" y="1647"/>
                    <a:pt x="2382" y="1563"/>
                    <a:pt x="2382" y="1461"/>
                  </a:cubicBezTo>
                  <a:cubicBezTo>
                    <a:pt x="2382" y="438"/>
                    <a:pt x="2382" y="438"/>
                    <a:pt x="2382" y="438"/>
                  </a:cubicBezTo>
                  <a:cubicBezTo>
                    <a:pt x="2382" y="335"/>
                    <a:pt x="2298" y="252"/>
                    <a:pt x="2196" y="252"/>
                  </a:cubicBezTo>
                  <a:close/>
                  <a:moveTo>
                    <a:pt x="996" y="2289"/>
                  </a:moveTo>
                  <a:cubicBezTo>
                    <a:pt x="411" y="2289"/>
                    <a:pt x="411" y="2289"/>
                    <a:pt x="411" y="2289"/>
                  </a:cubicBezTo>
                  <a:cubicBezTo>
                    <a:pt x="395" y="2266"/>
                    <a:pt x="387" y="2240"/>
                    <a:pt x="387" y="2212"/>
                  </a:cubicBezTo>
                  <a:cubicBezTo>
                    <a:pt x="387" y="2139"/>
                    <a:pt x="446" y="2080"/>
                    <a:pt x="519" y="2080"/>
                  </a:cubicBezTo>
                  <a:cubicBezTo>
                    <a:pt x="540" y="2080"/>
                    <a:pt x="560" y="2085"/>
                    <a:pt x="579" y="2094"/>
                  </a:cubicBezTo>
                  <a:cubicBezTo>
                    <a:pt x="592" y="2101"/>
                    <a:pt x="608" y="2101"/>
                    <a:pt x="621" y="2094"/>
                  </a:cubicBezTo>
                  <a:cubicBezTo>
                    <a:pt x="634" y="2088"/>
                    <a:pt x="643" y="2075"/>
                    <a:pt x="646" y="2061"/>
                  </a:cubicBezTo>
                  <a:cubicBezTo>
                    <a:pt x="666" y="1945"/>
                    <a:pt x="766" y="1861"/>
                    <a:pt x="884" y="1861"/>
                  </a:cubicBezTo>
                  <a:cubicBezTo>
                    <a:pt x="923" y="1861"/>
                    <a:pt x="961" y="1870"/>
                    <a:pt x="996" y="1888"/>
                  </a:cubicBezTo>
                  <a:lnTo>
                    <a:pt x="996" y="2289"/>
                  </a:lnTo>
                  <a:close/>
                  <a:moveTo>
                    <a:pt x="1089" y="93"/>
                  </a:moveTo>
                  <a:cubicBezTo>
                    <a:pt x="1293" y="93"/>
                    <a:pt x="1293" y="93"/>
                    <a:pt x="1293" y="93"/>
                  </a:cubicBezTo>
                  <a:cubicBezTo>
                    <a:pt x="1293" y="252"/>
                    <a:pt x="1293" y="252"/>
                    <a:pt x="1293" y="252"/>
                  </a:cubicBezTo>
                  <a:cubicBezTo>
                    <a:pt x="1089" y="252"/>
                    <a:pt x="1089" y="252"/>
                    <a:pt x="1089" y="252"/>
                  </a:cubicBezTo>
                  <a:lnTo>
                    <a:pt x="1089" y="93"/>
                  </a:lnTo>
                  <a:close/>
                  <a:moveTo>
                    <a:pt x="1149" y="2289"/>
                  </a:moveTo>
                  <a:cubicBezTo>
                    <a:pt x="1089" y="2289"/>
                    <a:pt x="1089" y="2289"/>
                    <a:pt x="1089" y="2289"/>
                  </a:cubicBezTo>
                  <a:cubicBezTo>
                    <a:pt x="1089" y="1647"/>
                    <a:pt x="1089" y="1647"/>
                    <a:pt x="1089" y="1647"/>
                  </a:cubicBezTo>
                  <a:cubicBezTo>
                    <a:pt x="1293" y="1647"/>
                    <a:pt x="1293" y="1647"/>
                    <a:pt x="1293" y="1647"/>
                  </a:cubicBezTo>
                  <a:cubicBezTo>
                    <a:pt x="1293" y="2100"/>
                    <a:pt x="1293" y="2100"/>
                    <a:pt x="1293" y="2100"/>
                  </a:cubicBezTo>
                  <a:cubicBezTo>
                    <a:pt x="1219" y="2135"/>
                    <a:pt x="1164" y="2205"/>
                    <a:pt x="1149" y="2289"/>
                  </a:cubicBezTo>
                  <a:close/>
                  <a:moveTo>
                    <a:pt x="1405" y="2168"/>
                  </a:moveTo>
                  <a:cubicBezTo>
                    <a:pt x="1414" y="2168"/>
                    <a:pt x="1422" y="2168"/>
                    <a:pt x="1431" y="2170"/>
                  </a:cubicBezTo>
                  <a:cubicBezTo>
                    <a:pt x="1451" y="2173"/>
                    <a:pt x="1471" y="2162"/>
                    <a:pt x="1480" y="2144"/>
                  </a:cubicBezTo>
                  <a:cubicBezTo>
                    <a:pt x="1528" y="2042"/>
                    <a:pt x="1632" y="1977"/>
                    <a:pt x="1744" y="1977"/>
                  </a:cubicBezTo>
                  <a:cubicBezTo>
                    <a:pt x="1906" y="1977"/>
                    <a:pt x="2037" y="2108"/>
                    <a:pt x="2037" y="2270"/>
                  </a:cubicBezTo>
                  <a:cubicBezTo>
                    <a:pt x="2037" y="2289"/>
                    <a:pt x="2037" y="2289"/>
                    <a:pt x="2037" y="2289"/>
                  </a:cubicBezTo>
                  <a:cubicBezTo>
                    <a:pt x="1244" y="2289"/>
                    <a:pt x="1244" y="2289"/>
                    <a:pt x="1244" y="2289"/>
                  </a:cubicBezTo>
                  <a:cubicBezTo>
                    <a:pt x="1264" y="2219"/>
                    <a:pt x="1329" y="2168"/>
                    <a:pt x="1405" y="2168"/>
                  </a:cubicBezTo>
                  <a:close/>
                  <a:moveTo>
                    <a:pt x="2289" y="1368"/>
                  </a:moveTo>
                  <a:cubicBezTo>
                    <a:pt x="1884" y="1368"/>
                    <a:pt x="1884" y="1368"/>
                    <a:pt x="1884" y="1368"/>
                  </a:cubicBezTo>
                  <a:cubicBezTo>
                    <a:pt x="1858" y="1368"/>
                    <a:pt x="1837" y="1389"/>
                    <a:pt x="1837" y="1414"/>
                  </a:cubicBezTo>
                  <a:cubicBezTo>
                    <a:pt x="1837" y="1440"/>
                    <a:pt x="1858" y="1461"/>
                    <a:pt x="1884" y="1461"/>
                  </a:cubicBezTo>
                  <a:cubicBezTo>
                    <a:pt x="2289" y="1461"/>
                    <a:pt x="2289" y="1461"/>
                    <a:pt x="2289" y="1461"/>
                  </a:cubicBezTo>
                  <a:cubicBezTo>
                    <a:pt x="2289" y="1512"/>
                    <a:pt x="2247" y="1554"/>
                    <a:pt x="2196" y="1554"/>
                  </a:cubicBezTo>
                  <a:cubicBezTo>
                    <a:pt x="186" y="1554"/>
                    <a:pt x="186" y="1554"/>
                    <a:pt x="186" y="1554"/>
                  </a:cubicBezTo>
                  <a:cubicBezTo>
                    <a:pt x="135" y="1554"/>
                    <a:pt x="93" y="1512"/>
                    <a:pt x="93" y="1461"/>
                  </a:cubicBezTo>
                  <a:cubicBezTo>
                    <a:pt x="93" y="531"/>
                    <a:pt x="93" y="531"/>
                    <a:pt x="93" y="531"/>
                  </a:cubicBezTo>
                  <a:cubicBezTo>
                    <a:pt x="498" y="531"/>
                    <a:pt x="498" y="531"/>
                    <a:pt x="498" y="531"/>
                  </a:cubicBezTo>
                  <a:cubicBezTo>
                    <a:pt x="524" y="531"/>
                    <a:pt x="545" y="510"/>
                    <a:pt x="545" y="484"/>
                  </a:cubicBezTo>
                  <a:cubicBezTo>
                    <a:pt x="545" y="458"/>
                    <a:pt x="524" y="438"/>
                    <a:pt x="498" y="438"/>
                  </a:cubicBezTo>
                  <a:cubicBezTo>
                    <a:pt x="93" y="438"/>
                    <a:pt x="93" y="438"/>
                    <a:pt x="93" y="438"/>
                  </a:cubicBezTo>
                  <a:cubicBezTo>
                    <a:pt x="93" y="386"/>
                    <a:pt x="135" y="345"/>
                    <a:pt x="186" y="345"/>
                  </a:cubicBezTo>
                  <a:cubicBezTo>
                    <a:pt x="2196" y="345"/>
                    <a:pt x="2196" y="345"/>
                    <a:pt x="2196" y="345"/>
                  </a:cubicBezTo>
                  <a:cubicBezTo>
                    <a:pt x="2247" y="345"/>
                    <a:pt x="2289" y="386"/>
                    <a:pt x="2289" y="438"/>
                  </a:cubicBezTo>
                  <a:lnTo>
                    <a:pt x="2289" y="13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0" name="Freeform 49"/>
            <p:cNvSpPr>
              <a:spLocks/>
            </p:cNvSpPr>
            <p:nvPr/>
          </p:nvSpPr>
          <p:spPr bwMode="auto">
            <a:xfrm>
              <a:off x="5297488" y="6086476"/>
              <a:ext cx="100013" cy="160338"/>
            </a:xfrm>
            <a:custGeom>
              <a:avLst/>
              <a:gdLst>
                <a:gd name="T0" fmla="*/ 170 w 339"/>
                <a:gd name="T1" fmla="*/ 223 h 540"/>
                <a:gd name="T2" fmla="*/ 93 w 339"/>
                <a:gd name="T3" fmla="*/ 158 h 540"/>
                <a:gd name="T4" fmla="*/ 170 w 339"/>
                <a:gd name="T5" fmla="*/ 93 h 540"/>
                <a:gd name="T6" fmla="*/ 246 w 339"/>
                <a:gd name="T7" fmla="*/ 158 h 540"/>
                <a:gd name="T8" fmla="*/ 293 w 339"/>
                <a:gd name="T9" fmla="*/ 205 h 540"/>
                <a:gd name="T10" fmla="*/ 339 w 339"/>
                <a:gd name="T11" fmla="*/ 158 h 540"/>
                <a:gd name="T12" fmla="*/ 170 w 339"/>
                <a:gd name="T13" fmla="*/ 0 h 540"/>
                <a:gd name="T14" fmla="*/ 0 w 339"/>
                <a:gd name="T15" fmla="*/ 158 h 540"/>
                <a:gd name="T16" fmla="*/ 170 w 339"/>
                <a:gd name="T17" fmla="*/ 316 h 540"/>
                <a:gd name="T18" fmla="*/ 246 w 339"/>
                <a:gd name="T19" fmla="*/ 381 h 540"/>
                <a:gd name="T20" fmla="*/ 170 w 339"/>
                <a:gd name="T21" fmla="*/ 446 h 540"/>
                <a:gd name="T22" fmla="*/ 93 w 339"/>
                <a:gd name="T23" fmla="*/ 381 h 540"/>
                <a:gd name="T24" fmla="*/ 47 w 339"/>
                <a:gd name="T25" fmla="*/ 335 h 540"/>
                <a:gd name="T26" fmla="*/ 0 w 339"/>
                <a:gd name="T27" fmla="*/ 381 h 540"/>
                <a:gd name="T28" fmla="*/ 170 w 339"/>
                <a:gd name="T29" fmla="*/ 540 h 540"/>
                <a:gd name="T30" fmla="*/ 339 w 339"/>
                <a:gd name="T31" fmla="*/ 381 h 540"/>
                <a:gd name="T32" fmla="*/ 170 w 339"/>
                <a:gd name="T33" fmla="*/ 223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9" h="540">
                  <a:moveTo>
                    <a:pt x="170" y="223"/>
                  </a:moveTo>
                  <a:cubicBezTo>
                    <a:pt x="128" y="223"/>
                    <a:pt x="93" y="194"/>
                    <a:pt x="93" y="158"/>
                  </a:cubicBezTo>
                  <a:cubicBezTo>
                    <a:pt x="93" y="122"/>
                    <a:pt x="128" y="93"/>
                    <a:pt x="170" y="93"/>
                  </a:cubicBezTo>
                  <a:cubicBezTo>
                    <a:pt x="212" y="93"/>
                    <a:pt x="246" y="122"/>
                    <a:pt x="246" y="158"/>
                  </a:cubicBezTo>
                  <a:cubicBezTo>
                    <a:pt x="246" y="184"/>
                    <a:pt x="267" y="205"/>
                    <a:pt x="293" y="205"/>
                  </a:cubicBezTo>
                  <a:cubicBezTo>
                    <a:pt x="319" y="205"/>
                    <a:pt x="339" y="184"/>
                    <a:pt x="339" y="158"/>
                  </a:cubicBezTo>
                  <a:cubicBezTo>
                    <a:pt x="339" y="71"/>
                    <a:pt x="263" y="0"/>
                    <a:pt x="170" y="0"/>
                  </a:cubicBezTo>
                  <a:cubicBezTo>
                    <a:pt x="77" y="0"/>
                    <a:pt x="0" y="71"/>
                    <a:pt x="0" y="158"/>
                  </a:cubicBezTo>
                  <a:cubicBezTo>
                    <a:pt x="0" y="245"/>
                    <a:pt x="77" y="316"/>
                    <a:pt x="170" y="316"/>
                  </a:cubicBezTo>
                  <a:cubicBezTo>
                    <a:pt x="212" y="316"/>
                    <a:pt x="246" y="345"/>
                    <a:pt x="246" y="381"/>
                  </a:cubicBezTo>
                  <a:cubicBezTo>
                    <a:pt x="246" y="417"/>
                    <a:pt x="212" y="446"/>
                    <a:pt x="170" y="446"/>
                  </a:cubicBezTo>
                  <a:cubicBezTo>
                    <a:pt x="128" y="446"/>
                    <a:pt x="93" y="417"/>
                    <a:pt x="93" y="381"/>
                  </a:cubicBezTo>
                  <a:cubicBezTo>
                    <a:pt x="93" y="356"/>
                    <a:pt x="73" y="335"/>
                    <a:pt x="47" y="335"/>
                  </a:cubicBezTo>
                  <a:cubicBezTo>
                    <a:pt x="21" y="335"/>
                    <a:pt x="0" y="356"/>
                    <a:pt x="0" y="381"/>
                  </a:cubicBezTo>
                  <a:cubicBezTo>
                    <a:pt x="0" y="469"/>
                    <a:pt x="77" y="540"/>
                    <a:pt x="170" y="540"/>
                  </a:cubicBezTo>
                  <a:cubicBezTo>
                    <a:pt x="263" y="540"/>
                    <a:pt x="339" y="469"/>
                    <a:pt x="339" y="381"/>
                  </a:cubicBezTo>
                  <a:cubicBezTo>
                    <a:pt x="339" y="294"/>
                    <a:pt x="263" y="223"/>
                    <a:pt x="170" y="2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1" name="Freeform 50"/>
            <p:cNvSpPr>
              <a:spLocks/>
            </p:cNvSpPr>
            <p:nvPr/>
          </p:nvSpPr>
          <p:spPr bwMode="auto">
            <a:xfrm>
              <a:off x="5581651" y="6086476"/>
              <a:ext cx="73025" cy="160338"/>
            </a:xfrm>
            <a:custGeom>
              <a:avLst/>
              <a:gdLst>
                <a:gd name="T0" fmla="*/ 197 w 244"/>
                <a:gd name="T1" fmla="*/ 446 h 540"/>
                <a:gd name="T2" fmla="*/ 104 w 244"/>
                <a:gd name="T3" fmla="*/ 446 h 540"/>
                <a:gd name="T4" fmla="*/ 93 w 244"/>
                <a:gd name="T5" fmla="*/ 435 h 540"/>
                <a:gd name="T6" fmla="*/ 93 w 244"/>
                <a:gd name="T7" fmla="*/ 47 h 540"/>
                <a:gd name="T8" fmla="*/ 46 w 244"/>
                <a:gd name="T9" fmla="*/ 0 h 540"/>
                <a:gd name="T10" fmla="*/ 0 w 244"/>
                <a:gd name="T11" fmla="*/ 47 h 540"/>
                <a:gd name="T12" fmla="*/ 0 w 244"/>
                <a:gd name="T13" fmla="*/ 435 h 540"/>
                <a:gd name="T14" fmla="*/ 104 w 244"/>
                <a:gd name="T15" fmla="*/ 540 h 540"/>
                <a:gd name="T16" fmla="*/ 197 w 244"/>
                <a:gd name="T17" fmla="*/ 540 h 540"/>
                <a:gd name="T18" fmla="*/ 244 w 244"/>
                <a:gd name="T19" fmla="*/ 493 h 540"/>
                <a:gd name="T20" fmla="*/ 197 w 244"/>
                <a:gd name="T21" fmla="*/ 44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540">
                  <a:moveTo>
                    <a:pt x="197" y="446"/>
                  </a:moveTo>
                  <a:cubicBezTo>
                    <a:pt x="104" y="446"/>
                    <a:pt x="104" y="446"/>
                    <a:pt x="104" y="446"/>
                  </a:cubicBezTo>
                  <a:cubicBezTo>
                    <a:pt x="98" y="446"/>
                    <a:pt x="93" y="441"/>
                    <a:pt x="93" y="435"/>
                  </a:cubicBezTo>
                  <a:cubicBezTo>
                    <a:pt x="93" y="47"/>
                    <a:pt x="93" y="47"/>
                    <a:pt x="93" y="47"/>
                  </a:cubicBezTo>
                  <a:cubicBezTo>
                    <a:pt x="93" y="21"/>
                    <a:pt x="72" y="0"/>
                    <a:pt x="46" y="0"/>
                  </a:cubicBezTo>
                  <a:cubicBezTo>
                    <a:pt x="21" y="0"/>
                    <a:pt x="0" y="21"/>
                    <a:pt x="0" y="47"/>
                  </a:cubicBezTo>
                  <a:cubicBezTo>
                    <a:pt x="0" y="435"/>
                    <a:pt x="0" y="435"/>
                    <a:pt x="0" y="435"/>
                  </a:cubicBezTo>
                  <a:cubicBezTo>
                    <a:pt x="0" y="493"/>
                    <a:pt x="47" y="540"/>
                    <a:pt x="104" y="540"/>
                  </a:cubicBezTo>
                  <a:cubicBezTo>
                    <a:pt x="197" y="540"/>
                    <a:pt x="197" y="540"/>
                    <a:pt x="197" y="540"/>
                  </a:cubicBezTo>
                  <a:cubicBezTo>
                    <a:pt x="223" y="540"/>
                    <a:pt x="244" y="519"/>
                    <a:pt x="244" y="493"/>
                  </a:cubicBezTo>
                  <a:cubicBezTo>
                    <a:pt x="244" y="467"/>
                    <a:pt x="223" y="446"/>
                    <a:pt x="197" y="4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2" name="Freeform 51"/>
            <p:cNvSpPr>
              <a:spLocks/>
            </p:cNvSpPr>
            <p:nvPr/>
          </p:nvSpPr>
          <p:spPr bwMode="auto">
            <a:xfrm>
              <a:off x="5676901" y="6086476"/>
              <a:ext cx="80963" cy="160338"/>
            </a:xfrm>
            <a:custGeom>
              <a:avLst/>
              <a:gdLst>
                <a:gd name="T0" fmla="*/ 224 w 271"/>
                <a:gd name="T1" fmla="*/ 446 h 540"/>
                <a:gd name="T2" fmla="*/ 104 w 271"/>
                <a:gd name="T3" fmla="*/ 446 h 540"/>
                <a:gd name="T4" fmla="*/ 93 w 271"/>
                <a:gd name="T5" fmla="*/ 435 h 540"/>
                <a:gd name="T6" fmla="*/ 93 w 271"/>
                <a:gd name="T7" fmla="*/ 316 h 540"/>
                <a:gd name="T8" fmla="*/ 168 w 271"/>
                <a:gd name="T9" fmla="*/ 316 h 540"/>
                <a:gd name="T10" fmla="*/ 214 w 271"/>
                <a:gd name="T11" fmla="*/ 270 h 540"/>
                <a:gd name="T12" fmla="*/ 168 w 271"/>
                <a:gd name="T13" fmla="*/ 223 h 540"/>
                <a:gd name="T14" fmla="*/ 93 w 271"/>
                <a:gd name="T15" fmla="*/ 223 h 540"/>
                <a:gd name="T16" fmla="*/ 93 w 271"/>
                <a:gd name="T17" fmla="*/ 104 h 540"/>
                <a:gd name="T18" fmla="*/ 104 w 271"/>
                <a:gd name="T19" fmla="*/ 93 h 540"/>
                <a:gd name="T20" fmla="*/ 224 w 271"/>
                <a:gd name="T21" fmla="*/ 93 h 540"/>
                <a:gd name="T22" fmla="*/ 271 w 271"/>
                <a:gd name="T23" fmla="*/ 47 h 540"/>
                <a:gd name="T24" fmla="*/ 224 w 271"/>
                <a:gd name="T25" fmla="*/ 0 h 540"/>
                <a:gd name="T26" fmla="*/ 104 w 271"/>
                <a:gd name="T27" fmla="*/ 0 h 540"/>
                <a:gd name="T28" fmla="*/ 0 w 271"/>
                <a:gd name="T29" fmla="*/ 104 h 540"/>
                <a:gd name="T30" fmla="*/ 0 w 271"/>
                <a:gd name="T31" fmla="*/ 435 h 540"/>
                <a:gd name="T32" fmla="*/ 104 w 271"/>
                <a:gd name="T33" fmla="*/ 540 h 540"/>
                <a:gd name="T34" fmla="*/ 224 w 271"/>
                <a:gd name="T35" fmla="*/ 540 h 540"/>
                <a:gd name="T36" fmla="*/ 271 w 271"/>
                <a:gd name="T37" fmla="*/ 493 h 540"/>
                <a:gd name="T38" fmla="*/ 224 w 271"/>
                <a:gd name="T39" fmla="*/ 44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1" h="540">
                  <a:moveTo>
                    <a:pt x="224" y="446"/>
                  </a:moveTo>
                  <a:cubicBezTo>
                    <a:pt x="104" y="446"/>
                    <a:pt x="104" y="446"/>
                    <a:pt x="104" y="446"/>
                  </a:cubicBezTo>
                  <a:cubicBezTo>
                    <a:pt x="98" y="446"/>
                    <a:pt x="93" y="441"/>
                    <a:pt x="93" y="435"/>
                  </a:cubicBezTo>
                  <a:cubicBezTo>
                    <a:pt x="93" y="316"/>
                    <a:pt x="93" y="316"/>
                    <a:pt x="93" y="316"/>
                  </a:cubicBezTo>
                  <a:cubicBezTo>
                    <a:pt x="168" y="316"/>
                    <a:pt x="168" y="316"/>
                    <a:pt x="168" y="316"/>
                  </a:cubicBezTo>
                  <a:cubicBezTo>
                    <a:pt x="193" y="316"/>
                    <a:pt x="214" y="295"/>
                    <a:pt x="214" y="270"/>
                  </a:cubicBezTo>
                  <a:cubicBezTo>
                    <a:pt x="214" y="244"/>
                    <a:pt x="193" y="223"/>
                    <a:pt x="168" y="223"/>
                  </a:cubicBezTo>
                  <a:cubicBezTo>
                    <a:pt x="93" y="223"/>
                    <a:pt x="93" y="223"/>
                    <a:pt x="93" y="223"/>
                  </a:cubicBezTo>
                  <a:cubicBezTo>
                    <a:pt x="93" y="104"/>
                    <a:pt x="93" y="104"/>
                    <a:pt x="93" y="104"/>
                  </a:cubicBezTo>
                  <a:cubicBezTo>
                    <a:pt x="93" y="98"/>
                    <a:pt x="98" y="93"/>
                    <a:pt x="104" y="93"/>
                  </a:cubicBezTo>
                  <a:cubicBezTo>
                    <a:pt x="224" y="93"/>
                    <a:pt x="224" y="93"/>
                    <a:pt x="224" y="93"/>
                  </a:cubicBezTo>
                  <a:cubicBezTo>
                    <a:pt x="250" y="93"/>
                    <a:pt x="271" y="72"/>
                    <a:pt x="271" y="47"/>
                  </a:cubicBezTo>
                  <a:cubicBezTo>
                    <a:pt x="271" y="21"/>
                    <a:pt x="250" y="0"/>
                    <a:pt x="224" y="0"/>
                  </a:cubicBezTo>
                  <a:cubicBezTo>
                    <a:pt x="104" y="0"/>
                    <a:pt x="104" y="0"/>
                    <a:pt x="104" y="0"/>
                  </a:cubicBezTo>
                  <a:cubicBezTo>
                    <a:pt x="47" y="0"/>
                    <a:pt x="0" y="47"/>
                    <a:pt x="0" y="104"/>
                  </a:cubicBezTo>
                  <a:cubicBezTo>
                    <a:pt x="0" y="435"/>
                    <a:pt x="0" y="435"/>
                    <a:pt x="0" y="435"/>
                  </a:cubicBezTo>
                  <a:cubicBezTo>
                    <a:pt x="0" y="493"/>
                    <a:pt x="47" y="540"/>
                    <a:pt x="104" y="540"/>
                  </a:cubicBezTo>
                  <a:cubicBezTo>
                    <a:pt x="224" y="540"/>
                    <a:pt x="224" y="540"/>
                    <a:pt x="224" y="540"/>
                  </a:cubicBezTo>
                  <a:cubicBezTo>
                    <a:pt x="250" y="540"/>
                    <a:pt x="271" y="519"/>
                    <a:pt x="271" y="493"/>
                  </a:cubicBezTo>
                  <a:cubicBezTo>
                    <a:pt x="271" y="467"/>
                    <a:pt x="250" y="446"/>
                    <a:pt x="224" y="4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3" name="Freeform 52"/>
            <p:cNvSpPr>
              <a:spLocks noEditPoints="1"/>
            </p:cNvSpPr>
            <p:nvPr/>
          </p:nvSpPr>
          <p:spPr bwMode="auto">
            <a:xfrm>
              <a:off x="5418138" y="6086476"/>
              <a:ext cx="130175" cy="161925"/>
            </a:xfrm>
            <a:custGeom>
              <a:avLst/>
              <a:gdLst>
                <a:gd name="T0" fmla="*/ 431 w 440"/>
                <a:gd name="T1" fmla="*/ 477 h 546"/>
                <a:gd name="T2" fmla="*/ 264 w 440"/>
                <a:gd name="T3" fmla="*/ 30 h 546"/>
                <a:gd name="T4" fmla="*/ 220 w 440"/>
                <a:gd name="T5" fmla="*/ 0 h 546"/>
                <a:gd name="T6" fmla="*/ 177 w 440"/>
                <a:gd name="T7" fmla="*/ 30 h 546"/>
                <a:gd name="T8" fmla="*/ 9 w 440"/>
                <a:gd name="T9" fmla="*/ 477 h 546"/>
                <a:gd name="T10" fmla="*/ 37 w 440"/>
                <a:gd name="T11" fmla="*/ 537 h 546"/>
                <a:gd name="T12" fmla="*/ 97 w 440"/>
                <a:gd name="T13" fmla="*/ 509 h 546"/>
                <a:gd name="T14" fmla="*/ 114 w 440"/>
                <a:gd name="T15" fmla="*/ 462 h 546"/>
                <a:gd name="T16" fmla="*/ 132 w 440"/>
                <a:gd name="T17" fmla="*/ 465 h 546"/>
                <a:gd name="T18" fmla="*/ 325 w 440"/>
                <a:gd name="T19" fmla="*/ 465 h 546"/>
                <a:gd name="T20" fmla="*/ 328 w 440"/>
                <a:gd name="T21" fmla="*/ 465 h 546"/>
                <a:gd name="T22" fmla="*/ 344 w 440"/>
                <a:gd name="T23" fmla="*/ 509 h 546"/>
                <a:gd name="T24" fmla="*/ 388 w 440"/>
                <a:gd name="T25" fmla="*/ 540 h 546"/>
                <a:gd name="T26" fmla="*/ 404 w 440"/>
                <a:gd name="T27" fmla="*/ 537 h 546"/>
                <a:gd name="T28" fmla="*/ 431 w 440"/>
                <a:gd name="T29" fmla="*/ 477 h 546"/>
                <a:gd name="T30" fmla="*/ 148 w 440"/>
                <a:gd name="T31" fmla="*/ 372 h 546"/>
                <a:gd name="T32" fmla="*/ 220 w 440"/>
                <a:gd name="T33" fmla="*/ 179 h 546"/>
                <a:gd name="T34" fmla="*/ 293 w 440"/>
                <a:gd name="T35" fmla="*/ 372 h 546"/>
                <a:gd name="T36" fmla="*/ 148 w 440"/>
                <a:gd name="T37" fmla="*/ 372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0" h="546">
                  <a:moveTo>
                    <a:pt x="431" y="477"/>
                  </a:moveTo>
                  <a:cubicBezTo>
                    <a:pt x="264" y="30"/>
                    <a:pt x="264" y="30"/>
                    <a:pt x="264" y="30"/>
                  </a:cubicBezTo>
                  <a:cubicBezTo>
                    <a:pt x="257" y="12"/>
                    <a:pt x="240" y="0"/>
                    <a:pt x="220" y="0"/>
                  </a:cubicBezTo>
                  <a:cubicBezTo>
                    <a:pt x="201" y="0"/>
                    <a:pt x="184" y="12"/>
                    <a:pt x="177" y="30"/>
                  </a:cubicBezTo>
                  <a:cubicBezTo>
                    <a:pt x="9" y="477"/>
                    <a:pt x="9" y="477"/>
                    <a:pt x="9" y="477"/>
                  </a:cubicBezTo>
                  <a:cubicBezTo>
                    <a:pt x="0" y="501"/>
                    <a:pt x="13" y="528"/>
                    <a:pt x="37" y="537"/>
                  </a:cubicBezTo>
                  <a:cubicBezTo>
                    <a:pt x="61" y="546"/>
                    <a:pt x="88" y="533"/>
                    <a:pt x="97" y="509"/>
                  </a:cubicBezTo>
                  <a:cubicBezTo>
                    <a:pt x="114" y="462"/>
                    <a:pt x="114" y="462"/>
                    <a:pt x="114" y="462"/>
                  </a:cubicBezTo>
                  <a:cubicBezTo>
                    <a:pt x="120" y="464"/>
                    <a:pt x="126" y="465"/>
                    <a:pt x="132" y="465"/>
                  </a:cubicBezTo>
                  <a:cubicBezTo>
                    <a:pt x="325" y="465"/>
                    <a:pt x="325" y="465"/>
                    <a:pt x="325" y="465"/>
                  </a:cubicBezTo>
                  <a:cubicBezTo>
                    <a:pt x="326" y="465"/>
                    <a:pt x="327" y="465"/>
                    <a:pt x="328" y="465"/>
                  </a:cubicBezTo>
                  <a:cubicBezTo>
                    <a:pt x="344" y="509"/>
                    <a:pt x="344" y="509"/>
                    <a:pt x="344" y="509"/>
                  </a:cubicBezTo>
                  <a:cubicBezTo>
                    <a:pt x="351" y="528"/>
                    <a:pt x="369" y="540"/>
                    <a:pt x="388" y="540"/>
                  </a:cubicBezTo>
                  <a:cubicBezTo>
                    <a:pt x="393" y="540"/>
                    <a:pt x="399" y="539"/>
                    <a:pt x="404" y="537"/>
                  </a:cubicBezTo>
                  <a:cubicBezTo>
                    <a:pt x="428" y="528"/>
                    <a:pt x="440" y="501"/>
                    <a:pt x="431" y="477"/>
                  </a:cubicBezTo>
                  <a:close/>
                  <a:moveTo>
                    <a:pt x="148" y="372"/>
                  </a:moveTo>
                  <a:cubicBezTo>
                    <a:pt x="220" y="179"/>
                    <a:pt x="220" y="179"/>
                    <a:pt x="220" y="179"/>
                  </a:cubicBezTo>
                  <a:cubicBezTo>
                    <a:pt x="293" y="372"/>
                    <a:pt x="293" y="372"/>
                    <a:pt x="293" y="372"/>
                  </a:cubicBezTo>
                  <a:lnTo>
                    <a:pt x="148" y="3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4" name="Freeform 53"/>
            <p:cNvSpPr>
              <a:spLocks/>
            </p:cNvSpPr>
            <p:nvPr/>
          </p:nvSpPr>
          <p:spPr bwMode="auto">
            <a:xfrm>
              <a:off x="5648326" y="6284913"/>
              <a:ext cx="28575" cy="28575"/>
            </a:xfrm>
            <a:custGeom>
              <a:avLst/>
              <a:gdLst>
                <a:gd name="T0" fmla="*/ 79 w 93"/>
                <a:gd name="T1" fmla="*/ 13 h 93"/>
                <a:gd name="T2" fmla="*/ 46 w 93"/>
                <a:gd name="T3" fmla="*/ 0 h 93"/>
                <a:gd name="T4" fmla="*/ 13 w 93"/>
                <a:gd name="T5" fmla="*/ 13 h 93"/>
                <a:gd name="T6" fmla="*/ 0 w 93"/>
                <a:gd name="T7" fmla="*/ 46 h 93"/>
                <a:gd name="T8" fmla="*/ 13 w 93"/>
                <a:gd name="T9" fmla="*/ 79 h 93"/>
                <a:gd name="T10" fmla="*/ 46 w 93"/>
                <a:gd name="T11" fmla="*/ 93 h 93"/>
                <a:gd name="T12" fmla="*/ 79 w 93"/>
                <a:gd name="T13" fmla="*/ 79 h 93"/>
                <a:gd name="T14" fmla="*/ 93 w 93"/>
                <a:gd name="T15" fmla="*/ 46 h 93"/>
                <a:gd name="T16" fmla="*/ 79 w 93"/>
                <a:gd name="T17" fmla="*/ 1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79" y="13"/>
                  </a:moveTo>
                  <a:cubicBezTo>
                    <a:pt x="71" y="5"/>
                    <a:pt x="59" y="0"/>
                    <a:pt x="46" y="0"/>
                  </a:cubicBezTo>
                  <a:cubicBezTo>
                    <a:pt x="34" y="0"/>
                    <a:pt x="22" y="5"/>
                    <a:pt x="13" y="13"/>
                  </a:cubicBezTo>
                  <a:cubicBezTo>
                    <a:pt x="5" y="22"/>
                    <a:pt x="0" y="34"/>
                    <a:pt x="0" y="46"/>
                  </a:cubicBezTo>
                  <a:cubicBezTo>
                    <a:pt x="0" y="58"/>
                    <a:pt x="5" y="70"/>
                    <a:pt x="13" y="79"/>
                  </a:cubicBezTo>
                  <a:cubicBezTo>
                    <a:pt x="22" y="88"/>
                    <a:pt x="34" y="93"/>
                    <a:pt x="46" y="93"/>
                  </a:cubicBezTo>
                  <a:cubicBezTo>
                    <a:pt x="59" y="93"/>
                    <a:pt x="70" y="88"/>
                    <a:pt x="79" y="79"/>
                  </a:cubicBezTo>
                  <a:cubicBezTo>
                    <a:pt x="88" y="70"/>
                    <a:pt x="93" y="58"/>
                    <a:pt x="93" y="46"/>
                  </a:cubicBezTo>
                  <a:cubicBezTo>
                    <a:pt x="93" y="34"/>
                    <a:pt x="88" y="22"/>
                    <a:pt x="79"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5" name="Freeform 54"/>
            <p:cNvSpPr>
              <a:spLocks/>
            </p:cNvSpPr>
            <p:nvPr/>
          </p:nvSpPr>
          <p:spPr bwMode="auto">
            <a:xfrm>
              <a:off x="5378451" y="6008688"/>
              <a:ext cx="26988" cy="28575"/>
            </a:xfrm>
            <a:custGeom>
              <a:avLst/>
              <a:gdLst>
                <a:gd name="T0" fmla="*/ 80 w 93"/>
                <a:gd name="T1" fmla="*/ 13 h 93"/>
                <a:gd name="T2" fmla="*/ 47 w 93"/>
                <a:gd name="T3" fmla="*/ 0 h 93"/>
                <a:gd name="T4" fmla="*/ 14 w 93"/>
                <a:gd name="T5" fmla="*/ 13 h 93"/>
                <a:gd name="T6" fmla="*/ 0 w 93"/>
                <a:gd name="T7" fmla="*/ 46 h 93"/>
                <a:gd name="T8" fmla="*/ 14 w 93"/>
                <a:gd name="T9" fmla="*/ 79 h 93"/>
                <a:gd name="T10" fmla="*/ 47 w 93"/>
                <a:gd name="T11" fmla="*/ 93 h 93"/>
                <a:gd name="T12" fmla="*/ 80 w 93"/>
                <a:gd name="T13" fmla="*/ 79 h 93"/>
                <a:gd name="T14" fmla="*/ 93 w 93"/>
                <a:gd name="T15" fmla="*/ 46 h 93"/>
                <a:gd name="T16" fmla="*/ 80 w 93"/>
                <a:gd name="T17" fmla="*/ 1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3"/>
                  </a:moveTo>
                  <a:cubicBezTo>
                    <a:pt x="71" y="5"/>
                    <a:pt x="59" y="0"/>
                    <a:pt x="47" y="0"/>
                  </a:cubicBezTo>
                  <a:cubicBezTo>
                    <a:pt x="34" y="0"/>
                    <a:pt x="22" y="5"/>
                    <a:pt x="14" y="13"/>
                  </a:cubicBezTo>
                  <a:cubicBezTo>
                    <a:pt x="5" y="22"/>
                    <a:pt x="0" y="34"/>
                    <a:pt x="0" y="46"/>
                  </a:cubicBezTo>
                  <a:cubicBezTo>
                    <a:pt x="0" y="58"/>
                    <a:pt x="5" y="70"/>
                    <a:pt x="14" y="79"/>
                  </a:cubicBezTo>
                  <a:cubicBezTo>
                    <a:pt x="23" y="88"/>
                    <a:pt x="34" y="93"/>
                    <a:pt x="47" y="93"/>
                  </a:cubicBezTo>
                  <a:cubicBezTo>
                    <a:pt x="59" y="93"/>
                    <a:pt x="71" y="88"/>
                    <a:pt x="80" y="79"/>
                  </a:cubicBezTo>
                  <a:cubicBezTo>
                    <a:pt x="88" y="70"/>
                    <a:pt x="93" y="58"/>
                    <a:pt x="93" y="46"/>
                  </a:cubicBezTo>
                  <a:cubicBezTo>
                    <a:pt x="93" y="34"/>
                    <a:pt x="88" y="22"/>
                    <a:pt x="8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38" name="Group 37"/>
          <p:cNvGrpSpPr/>
          <p:nvPr/>
        </p:nvGrpSpPr>
        <p:grpSpPr>
          <a:xfrm>
            <a:off x="955644" y="3344412"/>
            <a:ext cx="284458" cy="383550"/>
            <a:chOff x="6151563" y="5878513"/>
            <a:chExt cx="528637" cy="712788"/>
          </a:xfrm>
          <a:solidFill>
            <a:schemeClr val="accent1"/>
          </a:solidFill>
        </p:grpSpPr>
        <p:sp>
          <p:nvSpPr>
            <p:cNvPr id="39" name="Freeform 38"/>
            <p:cNvSpPr>
              <a:spLocks/>
            </p:cNvSpPr>
            <p:nvPr/>
          </p:nvSpPr>
          <p:spPr bwMode="auto">
            <a:xfrm>
              <a:off x="6151563" y="6132513"/>
              <a:ext cx="73025" cy="20638"/>
            </a:xfrm>
            <a:custGeom>
              <a:avLst/>
              <a:gdLst>
                <a:gd name="T0" fmla="*/ 211 w 246"/>
                <a:gd name="T1" fmla="*/ 0 h 70"/>
                <a:gd name="T2" fmla="*/ 35 w 246"/>
                <a:gd name="T3" fmla="*/ 0 h 70"/>
                <a:gd name="T4" fmla="*/ 0 w 246"/>
                <a:gd name="T5" fmla="*/ 35 h 70"/>
                <a:gd name="T6" fmla="*/ 35 w 246"/>
                <a:gd name="T7" fmla="*/ 70 h 70"/>
                <a:gd name="T8" fmla="*/ 211 w 246"/>
                <a:gd name="T9" fmla="*/ 70 h 70"/>
                <a:gd name="T10" fmla="*/ 246 w 246"/>
                <a:gd name="T11" fmla="*/ 35 h 70"/>
                <a:gd name="T12" fmla="*/ 211 w 246"/>
                <a:gd name="T13" fmla="*/ 0 h 70"/>
              </a:gdLst>
              <a:ahLst/>
              <a:cxnLst>
                <a:cxn ang="0">
                  <a:pos x="T0" y="T1"/>
                </a:cxn>
                <a:cxn ang="0">
                  <a:pos x="T2" y="T3"/>
                </a:cxn>
                <a:cxn ang="0">
                  <a:pos x="T4" y="T5"/>
                </a:cxn>
                <a:cxn ang="0">
                  <a:pos x="T6" y="T7"/>
                </a:cxn>
                <a:cxn ang="0">
                  <a:pos x="T8" y="T9"/>
                </a:cxn>
                <a:cxn ang="0">
                  <a:pos x="T10" y="T11"/>
                </a:cxn>
                <a:cxn ang="0">
                  <a:pos x="T12" y="T13"/>
                </a:cxn>
              </a:cxnLst>
              <a:rect l="0" t="0" r="r" b="b"/>
              <a:pathLst>
                <a:path w="246" h="70">
                  <a:moveTo>
                    <a:pt x="211" y="0"/>
                  </a:moveTo>
                  <a:cubicBezTo>
                    <a:pt x="35" y="0"/>
                    <a:pt x="35" y="0"/>
                    <a:pt x="35" y="0"/>
                  </a:cubicBezTo>
                  <a:cubicBezTo>
                    <a:pt x="16" y="0"/>
                    <a:pt x="0" y="16"/>
                    <a:pt x="0" y="35"/>
                  </a:cubicBezTo>
                  <a:cubicBezTo>
                    <a:pt x="0" y="54"/>
                    <a:pt x="16" y="70"/>
                    <a:pt x="35" y="70"/>
                  </a:cubicBezTo>
                  <a:cubicBezTo>
                    <a:pt x="211" y="70"/>
                    <a:pt x="211" y="70"/>
                    <a:pt x="211" y="70"/>
                  </a:cubicBezTo>
                  <a:cubicBezTo>
                    <a:pt x="230" y="70"/>
                    <a:pt x="246" y="54"/>
                    <a:pt x="246" y="35"/>
                  </a:cubicBezTo>
                  <a:cubicBezTo>
                    <a:pt x="246" y="16"/>
                    <a:pt x="230" y="0"/>
                    <a:pt x="2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0" name="Freeform 39"/>
            <p:cNvSpPr>
              <a:spLocks/>
            </p:cNvSpPr>
            <p:nvPr/>
          </p:nvSpPr>
          <p:spPr bwMode="auto">
            <a:xfrm>
              <a:off x="6607175" y="6132513"/>
              <a:ext cx="73025" cy="20638"/>
            </a:xfrm>
            <a:custGeom>
              <a:avLst/>
              <a:gdLst>
                <a:gd name="T0" fmla="*/ 211 w 246"/>
                <a:gd name="T1" fmla="*/ 0 h 70"/>
                <a:gd name="T2" fmla="*/ 35 w 246"/>
                <a:gd name="T3" fmla="*/ 0 h 70"/>
                <a:gd name="T4" fmla="*/ 0 w 246"/>
                <a:gd name="T5" fmla="*/ 35 h 70"/>
                <a:gd name="T6" fmla="*/ 35 w 246"/>
                <a:gd name="T7" fmla="*/ 70 h 70"/>
                <a:gd name="T8" fmla="*/ 211 w 246"/>
                <a:gd name="T9" fmla="*/ 70 h 70"/>
                <a:gd name="T10" fmla="*/ 246 w 246"/>
                <a:gd name="T11" fmla="*/ 35 h 70"/>
                <a:gd name="T12" fmla="*/ 211 w 246"/>
                <a:gd name="T13" fmla="*/ 0 h 70"/>
              </a:gdLst>
              <a:ahLst/>
              <a:cxnLst>
                <a:cxn ang="0">
                  <a:pos x="T0" y="T1"/>
                </a:cxn>
                <a:cxn ang="0">
                  <a:pos x="T2" y="T3"/>
                </a:cxn>
                <a:cxn ang="0">
                  <a:pos x="T4" y="T5"/>
                </a:cxn>
                <a:cxn ang="0">
                  <a:pos x="T6" y="T7"/>
                </a:cxn>
                <a:cxn ang="0">
                  <a:pos x="T8" y="T9"/>
                </a:cxn>
                <a:cxn ang="0">
                  <a:pos x="T10" y="T11"/>
                </a:cxn>
                <a:cxn ang="0">
                  <a:pos x="T12" y="T13"/>
                </a:cxn>
              </a:cxnLst>
              <a:rect l="0" t="0" r="r" b="b"/>
              <a:pathLst>
                <a:path w="246" h="70">
                  <a:moveTo>
                    <a:pt x="211" y="0"/>
                  </a:moveTo>
                  <a:cubicBezTo>
                    <a:pt x="35" y="0"/>
                    <a:pt x="35" y="0"/>
                    <a:pt x="35" y="0"/>
                  </a:cubicBezTo>
                  <a:cubicBezTo>
                    <a:pt x="16" y="0"/>
                    <a:pt x="0" y="16"/>
                    <a:pt x="0" y="35"/>
                  </a:cubicBezTo>
                  <a:cubicBezTo>
                    <a:pt x="0" y="54"/>
                    <a:pt x="16" y="70"/>
                    <a:pt x="35" y="70"/>
                  </a:cubicBezTo>
                  <a:cubicBezTo>
                    <a:pt x="211" y="70"/>
                    <a:pt x="211" y="70"/>
                    <a:pt x="211" y="70"/>
                  </a:cubicBezTo>
                  <a:cubicBezTo>
                    <a:pt x="230" y="70"/>
                    <a:pt x="246" y="54"/>
                    <a:pt x="246" y="35"/>
                  </a:cubicBezTo>
                  <a:cubicBezTo>
                    <a:pt x="246" y="16"/>
                    <a:pt x="230" y="0"/>
                    <a:pt x="2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1" name="Freeform 40"/>
            <p:cNvSpPr>
              <a:spLocks/>
            </p:cNvSpPr>
            <p:nvPr/>
          </p:nvSpPr>
          <p:spPr bwMode="auto">
            <a:xfrm>
              <a:off x="6405563" y="5878513"/>
              <a:ext cx="20637" cy="73025"/>
            </a:xfrm>
            <a:custGeom>
              <a:avLst/>
              <a:gdLst>
                <a:gd name="T0" fmla="*/ 35 w 70"/>
                <a:gd name="T1" fmla="*/ 0 h 245"/>
                <a:gd name="T2" fmla="*/ 0 w 70"/>
                <a:gd name="T3" fmla="*/ 35 h 245"/>
                <a:gd name="T4" fmla="*/ 0 w 70"/>
                <a:gd name="T5" fmla="*/ 211 h 245"/>
                <a:gd name="T6" fmla="*/ 35 w 70"/>
                <a:gd name="T7" fmla="*/ 245 h 245"/>
                <a:gd name="T8" fmla="*/ 70 w 70"/>
                <a:gd name="T9" fmla="*/ 211 h 245"/>
                <a:gd name="T10" fmla="*/ 70 w 70"/>
                <a:gd name="T11" fmla="*/ 35 h 245"/>
                <a:gd name="T12" fmla="*/ 35 w 70"/>
                <a:gd name="T13" fmla="*/ 0 h 245"/>
              </a:gdLst>
              <a:ahLst/>
              <a:cxnLst>
                <a:cxn ang="0">
                  <a:pos x="T0" y="T1"/>
                </a:cxn>
                <a:cxn ang="0">
                  <a:pos x="T2" y="T3"/>
                </a:cxn>
                <a:cxn ang="0">
                  <a:pos x="T4" y="T5"/>
                </a:cxn>
                <a:cxn ang="0">
                  <a:pos x="T6" y="T7"/>
                </a:cxn>
                <a:cxn ang="0">
                  <a:pos x="T8" y="T9"/>
                </a:cxn>
                <a:cxn ang="0">
                  <a:pos x="T10" y="T11"/>
                </a:cxn>
                <a:cxn ang="0">
                  <a:pos x="T12" y="T13"/>
                </a:cxn>
              </a:cxnLst>
              <a:rect l="0" t="0" r="r" b="b"/>
              <a:pathLst>
                <a:path w="70" h="245">
                  <a:moveTo>
                    <a:pt x="35" y="0"/>
                  </a:moveTo>
                  <a:cubicBezTo>
                    <a:pt x="16" y="0"/>
                    <a:pt x="0" y="16"/>
                    <a:pt x="0" y="35"/>
                  </a:cubicBezTo>
                  <a:cubicBezTo>
                    <a:pt x="0" y="211"/>
                    <a:pt x="0" y="211"/>
                    <a:pt x="0" y="211"/>
                  </a:cubicBezTo>
                  <a:cubicBezTo>
                    <a:pt x="0" y="230"/>
                    <a:pt x="16" y="245"/>
                    <a:pt x="35" y="245"/>
                  </a:cubicBezTo>
                  <a:cubicBezTo>
                    <a:pt x="54" y="245"/>
                    <a:pt x="70" y="230"/>
                    <a:pt x="70" y="211"/>
                  </a:cubicBezTo>
                  <a:cubicBezTo>
                    <a:pt x="70" y="35"/>
                    <a:pt x="70" y="35"/>
                    <a:pt x="70" y="35"/>
                  </a:cubicBezTo>
                  <a:cubicBezTo>
                    <a:pt x="70" y="16"/>
                    <a:pt x="54"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2" name="Freeform 41"/>
            <p:cNvSpPr>
              <a:spLocks/>
            </p:cNvSpPr>
            <p:nvPr/>
          </p:nvSpPr>
          <p:spPr bwMode="auto">
            <a:xfrm>
              <a:off x="6183313" y="6230938"/>
              <a:ext cx="69850" cy="50800"/>
            </a:xfrm>
            <a:custGeom>
              <a:avLst/>
              <a:gdLst>
                <a:gd name="T0" fmla="*/ 222 w 231"/>
                <a:gd name="T1" fmla="*/ 22 h 167"/>
                <a:gd name="T2" fmla="*/ 174 w 231"/>
                <a:gd name="T3" fmla="*/ 9 h 167"/>
                <a:gd name="T4" fmla="*/ 22 w 231"/>
                <a:gd name="T5" fmla="*/ 97 h 167"/>
                <a:gd name="T6" fmla="*/ 9 w 231"/>
                <a:gd name="T7" fmla="*/ 145 h 167"/>
                <a:gd name="T8" fmla="*/ 57 w 231"/>
                <a:gd name="T9" fmla="*/ 157 h 167"/>
                <a:gd name="T10" fmla="*/ 209 w 231"/>
                <a:gd name="T11" fmla="*/ 70 h 167"/>
                <a:gd name="T12" fmla="*/ 222 w 231"/>
                <a:gd name="T13" fmla="*/ 22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22" y="22"/>
                  </a:moveTo>
                  <a:cubicBezTo>
                    <a:pt x="212" y="6"/>
                    <a:pt x="191" y="0"/>
                    <a:pt x="174" y="9"/>
                  </a:cubicBezTo>
                  <a:cubicBezTo>
                    <a:pt x="22" y="97"/>
                    <a:pt x="22" y="97"/>
                    <a:pt x="22" y="97"/>
                  </a:cubicBezTo>
                  <a:cubicBezTo>
                    <a:pt x="5" y="107"/>
                    <a:pt x="0" y="128"/>
                    <a:pt x="9" y="145"/>
                  </a:cubicBezTo>
                  <a:cubicBezTo>
                    <a:pt x="19" y="161"/>
                    <a:pt x="40" y="167"/>
                    <a:pt x="57" y="157"/>
                  </a:cubicBezTo>
                  <a:cubicBezTo>
                    <a:pt x="209" y="70"/>
                    <a:pt x="209" y="70"/>
                    <a:pt x="209" y="70"/>
                  </a:cubicBezTo>
                  <a:cubicBezTo>
                    <a:pt x="226" y="60"/>
                    <a:pt x="231" y="39"/>
                    <a:pt x="22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3" name="Freeform 42"/>
            <p:cNvSpPr>
              <a:spLocks/>
            </p:cNvSpPr>
            <p:nvPr/>
          </p:nvSpPr>
          <p:spPr bwMode="auto">
            <a:xfrm>
              <a:off x="6578600" y="6003926"/>
              <a:ext cx="68262" cy="50800"/>
            </a:xfrm>
            <a:custGeom>
              <a:avLst/>
              <a:gdLst>
                <a:gd name="T0" fmla="*/ 222 w 231"/>
                <a:gd name="T1" fmla="*/ 22 h 167"/>
                <a:gd name="T2" fmla="*/ 174 w 231"/>
                <a:gd name="T3" fmla="*/ 9 h 167"/>
                <a:gd name="T4" fmla="*/ 22 w 231"/>
                <a:gd name="T5" fmla="*/ 97 h 167"/>
                <a:gd name="T6" fmla="*/ 9 w 231"/>
                <a:gd name="T7" fmla="*/ 145 h 167"/>
                <a:gd name="T8" fmla="*/ 57 w 231"/>
                <a:gd name="T9" fmla="*/ 157 h 167"/>
                <a:gd name="T10" fmla="*/ 209 w 231"/>
                <a:gd name="T11" fmla="*/ 70 h 167"/>
                <a:gd name="T12" fmla="*/ 222 w 231"/>
                <a:gd name="T13" fmla="*/ 22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22" y="22"/>
                  </a:moveTo>
                  <a:cubicBezTo>
                    <a:pt x="212" y="6"/>
                    <a:pt x="191" y="0"/>
                    <a:pt x="174" y="9"/>
                  </a:cubicBezTo>
                  <a:cubicBezTo>
                    <a:pt x="22" y="97"/>
                    <a:pt x="22" y="97"/>
                    <a:pt x="22" y="97"/>
                  </a:cubicBezTo>
                  <a:cubicBezTo>
                    <a:pt x="5" y="107"/>
                    <a:pt x="0" y="128"/>
                    <a:pt x="9" y="145"/>
                  </a:cubicBezTo>
                  <a:cubicBezTo>
                    <a:pt x="19" y="161"/>
                    <a:pt x="40" y="167"/>
                    <a:pt x="57" y="157"/>
                  </a:cubicBezTo>
                  <a:cubicBezTo>
                    <a:pt x="209" y="70"/>
                    <a:pt x="209" y="70"/>
                    <a:pt x="209" y="70"/>
                  </a:cubicBezTo>
                  <a:cubicBezTo>
                    <a:pt x="226" y="60"/>
                    <a:pt x="231" y="39"/>
                    <a:pt x="22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4" name="Freeform 43"/>
            <p:cNvSpPr>
              <a:spLocks/>
            </p:cNvSpPr>
            <p:nvPr/>
          </p:nvSpPr>
          <p:spPr bwMode="auto">
            <a:xfrm>
              <a:off x="6503988" y="5911851"/>
              <a:ext cx="50800" cy="68263"/>
            </a:xfrm>
            <a:custGeom>
              <a:avLst/>
              <a:gdLst>
                <a:gd name="T0" fmla="*/ 145 w 167"/>
                <a:gd name="T1" fmla="*/ 9 h 231"/>
                <a:gd name="T2" fmla="*/ 97 w 167"/>
                <a:gd name="T3" fmla="*/ 22 h 231"/>
                <a:gd name="T4" fmla="*/ 9 w 167"/>
                <a:gd name="T5" fmla="*/ 174 h 231"/>
                <a:gd name="T6" fmla="*/ 22 w 167"/>
                <a:gd name="T7" fmla="*/ 222 h 231"/>
                <a:gd name="T8" fmla="*/ 70 w 167"/>
                <a:gd name="T9" fmla="*/ 209 h 231"/>
                <a:gd name="T10" fmla="*/ 158 w 167"/>
                <a:gd name="T11" fmla="*/ 57 h 231"/>
                <a:gd name="T12" fmla="*/ 145 w 167"/>
                <a:gd name="T13" fmla="*/ 9 h 231"/>
              </a:gdLst>
              <a:ahLst/>
              <a:cxnLst>
                <a:cxn ang="0">
                  <a:pos x="T0" y="T1"/>
                </a:cxn>
                <a:cxn ang="0">
                  <a:pos x="T2" y="T3"/>
                </a:cxn>
                <a:cxn ang="0">
                  <a:pos x="T4" y="T5"/>
                </a:cxn>
                <a:cxn ang="0">
                  <a:pos x="T6" y="T7"/>
                </a:cxn>
                <a:cxn ang="0">
                  <a:pos x="T8" y="T9"/>
                </a:cxn>
                <a:cxn ang="0">
                  <a:pos x="T10" y="T11"/>
                </a:cxn>
                <a:cxn ang="0">
                  <a:pos x="T12" y="T13"/>
                </a:cxn>
              </a:cxnLst>
              <a:rect l="0" t="0" r="r" b="b"/>
              <a:pathLst>
                <a:path w="167" h="231">
                  <a:moveTo>
                    <a:pt x="145" y="9"/>
                  </a:moveTo>
                  <a:cubicBezTo>
                    <a:pt x="128" y="0"/>
                    <a:pt x="107" y="5"/>
                    <a:pt x="97" y="22"/>
                  </a:cubicBezTo>
                  <a:cubicBezTo>
                    <a:pt x="9" y="174"/>
                    <a:pt x="9" y="174"/>
                    <a:pt x="9" y="174"/>
                  </a:cubicBezTo>
                  <a:cubicBezTo>
                    <a:pt x="0" y="191"/>
                    <a:pt x="6" y="212"/>
                    <a:pt x="22" y="222"/>
                  </a:cubicBezTo>
                  <a:cubicBezTo>
                    <a:pt x="39" y="231"/>
                    <a:pt x="60" y="225"/>
                    <a:pt x="70" y="209"/>
                  </a:cubicBezTo>
                  <a:cubicBezTo>
                    <a:pt x="158" y="57"/>
                    <a:pt x="158" y="57"/>
                    <a:pt x="158" y="57"/>
                  </a:cubicBezTo>
                  <a:cubicBezTo>
                    <a:pt x="167" y="40"/>
                    <a:pt x="161" y="19"/>
                    <a:pt x="14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5" name="Freeform 44"/>
            <p:cNvSpPr>
              <a:spLocks/>
            </p:cNvSpPr>
            <p:nvPr/>
          </p:nvSpPr>
          <p:spPr bwMode="auto">
            <a:xfrm>
              <a:off x="6276975" y="5911851"/>
              <a:ext cx="49212" cy="68263"/>
            </a:xfrm>
            <a:custGeom>
              <a:avLst/>
              <a:gdLst>
                <a:gd name="T0" fmla="*/ 158 w 167"/>
                <a:gd name="T1" fmla="*/ 174 h 231"/>
                <a:gd name="T2" fmla="*/ 70 w 167"/>
                <a:gd name="T3" fmla="*/ 22 h 231"/>
                <a:gd name="T4" fmla="*/ 22 w 167"/>
                <a:gd name="T5" fmla="*/ 9 h 231"/>
                <a:gd name="T6" fmla="*/ 9 w 167"/>
                <a:gd name="T7" fmla="*/ 57 h 231"/>
                <a:gd name="T8" fmla="*/ 97 w 167"/>
                <a:gd name="T9" fmla="*/ 209 h 231"/>
                <a:gd name="T10" fmla="*/ 145 w 167"/>
                <a:gd name="T11" fmla="*/ 222 h 231"/>
                <a:gd name="T12" fmla="*/ 158 w 167"/>
                <a:gd name="T13" fmla="*/ 174 h 231"/>
              </a:gdLst>
              <a:ahLst/>
              <a:cxnLst>
                <a:cxn ang="0">
                  <a:pos x="T0" y="T1"/>
                </a:cxn>
                <a:cxn ang="0">
                  <a:pos x="T2" y="T3"/>
                </a:cxn>
                <a:cxn ang="0">
                  <a:pos x="T4" y="T5"/>
                </a:cxn>
                <a:cxn ang="0">
                  <a:pos x="T6" y="T7"/>
                </a:cxn>
                <a:cxn ang="0">
                  <a:pos x="T8" y="T9"/>
                </a:cxn>
                <a:cxn ang="0">
                  <a:pos x="T10" y="T11"/>
                </a:cxn>
                <a:cxn ang="0">
                  <a:pos x="T12" y="T13"/>
                </a:cxn>
              </a:cxnLst>
              <a:rect l="0" t="0" r="r" b="b"/>
              <a:pathLst>
                <a:path w="167" h="231">
                  <a:moveTo>
                    <a:pt x="158" y="174"/>
                  </a:moveTo>
                  <a:cubicBezTo>
                    <a:pt x="70" y="22"/>
                    <a:pt x="70" y="22"/>
                    <a:pt x="70" y="22"/>
                  </a:cubicBezTo>
                  <a:cubicBezTo>
                    <a:pt x="60" y="5"/>
                    <a:pt x="39" y="0"/>
                    <a:pt x="22" y="9"/>
                  </a:cubicBezTo>
                  <a:cubicBezTo>
                    <a:pt x="6" y="19"/>
                    <a:pt x="0" y="40"/>
                    <a:pt x="9" y="57"/>
                  </a:cubicBezTo>
                  <a:cubicBezTo>
                    <a:pt x="97" y="209"/>
                    <a:pt x="97" y="209"/>
                    <a:pt x="97" y="209"/>
                  </a:cubicBezTo>
                  <a:cubicBezTo>
                    <a:pt x="107" y="225"/>
                    <a:pt x="128" y="231"/>
                    <a:pt x="145" y="222"/>
                  </a:cubicBezTo>
                  <a:cubicBezTo>
                    <a:pt x="161" y="212"/>
                    <a:pt x="167" y="191"/>
                    <a:pt x="158"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6" name="Freeform 45"/>
            <p:cNvSpPr>
              <a:spLocks/>
            </p:cNvSpPr>
            <p:nvPr/>
          </p:nvSpPr>
          <p:spPr bwMode="auto">
            <a:xfrm>
              <a:off x="6578600" y="6230938"/>
              <a:ext cx="68262" cy="50800"/>
            </a:xfrm>
            <a:custGeom>
              <a:avLst/>
              <a:gdLst>
                <a:gd name="T0" fmla="*/ 209 w 231"/>
                <a:gd name="T1" fmla="*/ 97 h 167"/>
                <a:gd name="T2" fmla="*/ 57 w 231"/>
                <a:gd name="T3" fmla="*/ 9 h 167"/>
                <a:gd name="T4" fmla="*/ 9 w 231"/>
                <a:gd name="T5" fmla="*/ 22 h 167"/>
                <a:gd name="T6" fmla="*/ 22 w 231"/>
                <a:gd name="T7" fmla="*/ 70 h 167"/>
                <a:gd name="T8" fmla="*/ 174 w 231"/>
                <a:gd name="T9" fmla="*/ 157 h 167"/>
                <a:gd name="T10" fmla="*/ 222 w 231"/>
                <a:gd name="T11" fmla="*/ 145 h 167"/>
                <a:gd name="T12" fmla="*/ 209 w 231"/>
                <a:gd name="T13" fmla="*/ 97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09" y="97"/>
                  </a:moveTo>
                  <a:cubicBezTo>
                    <a:pt x="57" y="9"/>
                    <a:pt x="57" y="9"/>
                    <a:pt x="57" y="9"/>
                  </a:cubicBezTo>
                  <a:cubicBezTo>
                    <a:pt x="40" y="0"/>
                    <a:pt x="19" y="6"/>
                    <a:pt x="9" y="22"/>
                  </a:cubicBezTo>
                  <a:cubicBezTo>
                    <a:pt x="0" y="39"/>
                    <a:pt x="5" y="60"/>
                    <a:pt x="22" y="70"/>
                  </a:cubicBezTo>
                  <a:cubicBezTo>
                    <a:pt x="174" y="157"/>
                    <a:pt x="174" y="157"/>
                    <a:pt x="174" y="157"/>
                  </a:cubicBezTo>
                  <a:cubicBezTo>
                    <a:pt x="191" y="167"/>
                    <a:pt x="212" y="161"/>
                    <a:pt x="222" y="145"/>
                  </a:cubicBezTo>
                  <a:cubicBezTo>
                    <a:pt x="231" y="128"/>
                    <a:pt x="226" y="107"/>
                    <a:pt x="209"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7" name="Freeform 46"/>
            <p:cNvSpPr>
              <a:spLocks/>
            </p:cNvSpPr>
            <p:nvPr/>
          </p:nvSpPr>
          <p:spPr bwMode="auto">
            <a:xfrm>
              <a:off x="6183313" y="6003926"/>
              <a:ext cx="69850" cy="50800"/>
            </a:xfrm>
            <a:custGeom>
              <a:avLst/>
              <a:gdLst>
                <a:gd name="T0" fmla="*/ 209 w 231"/>
                <a:gd name="T1" fmla="*/ 97 h 167"/>
                <a:gd name="T2" fmla="*/ 57 w 231"/>
                <a:gd name="T3" fmla="*/ 9 h 167"/>
                <a:gd name="T4" fmla="*/ 9 w 231"/>
                <a:gd name="T5" fmla="*/ 22 h 167"/>
                <a:gd name="T6" fmla="*/ 22 w 231"/>
                <a:gd name="T7" fmla="*/ 70 h 167"/>
                <a:gd name="T8" fmla="*/ 174 w 231"/>
                <a:gd name="T9" fmla="*/ 157 h 167"/>
                <a:gd name="T10" fmla="*/ 222 w 231"/>
                <a:gd name="T11" fmla="*/ 145 h 167"/>
                <a:gd name="T12" fmla="*/ 209 w 231"/>
                <a:gd name="T13" fmla="*/ 97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09" y="97"/>
                  </a:moveTo>
                  <a:cubicBezTo>
                    <a:pt x="57" y="9"/>
                    <a:pt x="57" y="9"/>
                    <a:pt x="57" y="9"/>
                  </a:cubicBezTo>
                  <a:cubicBezTo>
                    <a:pt x="40" y="0"/>
                    <a:pt x="19" y="6"/>
                    <a:pt x="9" y="22"/>
                  </a:cubicBezTo>
                  <a:cubicBezTo>
                    <a:pt x="0" y="39"/>
                    <a:pt x="5" y="60"/>
                    <a:pt x="22" y="70"/>
                  </a:cubicBezTo>
                  <a:cubicBezTo>
                    <a:pt x="174" y="157"/>
                    <a:pt x="174" y="157"/>
                    <a:pt x="174" y="157"/>
                  </a:cubicBezTo>
                  <a:cubicBezTo>
                    <a:pt x="191" y="167"/>
                    <a:pt x="212" y="161"/>
                    <a:pt x="222" y="145"/>
                  </a:cubicBezTo>
                  <a:cubicBezTo>
                    <a:pt x="231" y="128"/>
                    <a:pt x="226" y="107"/>
                    <a:pt x="209"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8" name="Freeform 47"/>
            <p:cNvSpPr>
              <a:spLocks noEditPoints="1"/>
            </p:cNvSpPr>
            <p:nvPr/>
          </p:nvSpPr>
          <p:spPr bwMode="auto">
            <a:xfrm>
              <a:off x="6238875" y="5964238"/>
              <a:ext cx="350837" cy="627063"/>
            </a:xfrm>
            <a:custGeom>
              <a:avLst/>
              <a:gdLst>
                <a:gd name="T0" fmla="*/ 1101 w 1177"/>
                <a:gd name="T1" fmla="*/ 682 h 2110"/>
                <a:gd name="T2" fmla="*/ 750 w 1177"/>
                <a:gd name="T3" fmla="*/ 1126 h 2110"/>
                <a:gd name="T4" fmla="*/ 701 w 1177"/>
                <a:gd name="T5" fmla="*/ 1243 h 2110"/>
                <a:gd name="T6" fmla="*/ 714 w 1177"/>
                <a:gd name="T7" fmla="*/ 817 h 2110"/>
                <a:gd name="T8" fmla="*/ 799 w 1177"/>
                <a:gd name="T9" fmla="*/ 670 h 2110"/>
                <a:gd name="T10" fmla="*/ 673 w 1177"/>
                <a:gd name="T11" fmla="*/ 586 h 2110"/>
                <a:gd name="T12" fmla="*/ 673 w 1177"/>
                <a:gd name="T13" fmla="*/ 656 h 2110"/>
                <a:gd name="T14" fmla="*/ 729 w 1177"/>
                <a:gd name="T15" fmla="*/ 670 h 2110"/>
                <a:gd name="T16" fmla="*/ 714 w 1177"/>
                <a:gd name="T17" fmla="*/ 748 h 2110"/>
                <a:gd name="T18" fmla="*/ 455 w 1177"/>
                <a:gd name="T19" fmla="*/ 733 h 2110"/>
                <a:gd name="T20" fmla="*/ 470 w 1177"/>
                <a:gd name="T21" fmla="*/ 656 h 2110"/>
                <a:gd name="T22" fmla="*/ 545 w 1177"/>
                <a:gd name="T23" fmla="*/ 621 h 2110"/>
                <a:gd name="T24" fmla="*/ 470 w 1177"/>
                <a:gd name="T25" fmla="*/ 586 h 2110"/>
                <a:gd name="T26" fmla="*/ 385 w 1177"/>
                <a:gd name="T27" fmla="*/ 733 h 2110"/>
                <a:gd name="T28" fmla="*/ 483 w 1177"/>
                <a:gd name="T29" fmla="*/ 817 h 2110"/>
                <a:gd name="T30" fmla="*/ 434 w 1177"/>
                <a:gd name="T31" fmla="*/ 1243 h 2110"/>
                <a:gd name="T32" fmla="*/ 400 w 1177"/>
                <a:gd name="T33" fmla="*/ 1074 h 2110"/>
                <a:gd name="T34" fmla="*/ 579 w 1177"/>
                <a:gd name="T35" fmla="*/ 77 h 2110"/>
                <a:gd name="T36" fmla="*/ 1144 w 1177"/>
                <a:gd name="T37" fmla="*/ 560 h 2110"/>
                <a:gd name="T38" fmla="*/ 578 w 1177"/>
                <a:gd name="T39" fmla="*/ 7 h 2110"/>
                <a:gd name="T40" fmla="*/ 364 w 1177"/>
                <a:gd name="T41" fmla="*/ 1134 h 2110"/>
                <a:gd name="T42" fmla="*/ 293 w 1177"/>
                <a:gd name="T43" fmla="*/ 1327 h 2110"/>
                <a:gd name="T44" fmla="*/ 377 w 1177"/>
                <a:gd name="T45" fmla="*/ 1474 h 2110"/>
                <a:gd name="T46" fmla="*/ 385 w 1177"/>
                <a:gd name="T47" fmla="*/ 1707 h 2110"/>
                <a:gd name="T48" fmla="*/ 388 w 1177"/>
                <a:gd name="T49" fmla="*/ 1720 h 2110"/>
                <a:gd name="T50" fmla="*/ 654 w 1177"/>
                <a:gd name="T51" fmla="*/ 2050 h 2110"/>
                <a:gd name="T52" fmla="*/ 799 w 1177"/>
                <a:gd name="T53" fmla="*/ 1707 h 2110"/>
                <a:gd name="T54" fmla="*/ 807 w 1177"/>
                <a:gd name="T55" fmla="*/ 1474 h 2110"/>
                <a:gd name="T56" fmla="*/ 891 w 1177"/>
                <a:gd name="T57" fmla="*/ 1327 h 2110"/>
                <a:gd name="T58" fmla="*/ 820 w 1177"/>
                <a:gd name="T59" fmla="*/ 1134 h 2110"/>
                <a:gd name="T60" fmla="*/ 1141 w 1177"/>
                <a:gd name="T61" fmla="*/ 654 h 2110"/>
                <a:gd name="T62" fmla="*/ 631 w 1177"/>
                <a:gd name="T63" fmla="*/ 817 h 2110"/>
                <a:gd name="T64" fmla="*/ 553 w 1177"/>
                <a:gd name="T65" fmla="*/ 1243 h 2110"/>
                <a:gd name="T66" fmla="*/ 592 w 1177"/>
                <a:gd name="T67" fmla="*/ 2018 h 2110"/>
                <a:gd name="T68" fmla="*/ 642 w 1177"/>
                <a:gd name="T69" fmla="*/ 1902 h 2110"/>
                <a:gd name="T70" fmla="*/ 672 w 1177"/>
                <a:gd name="T71" fmla="*/ 1832 h 2110"/>
                <a:gd name="T72" fmla="*/ 473 w 1177"/>
                <a:gd name="T73" fmla="*/ 1741 h 2110"/>
                <a:gd name="T74" fmla="*/ 672 w 1177"/>
                <a:gd name="T75" fmla="*/ 1832 h 2110"/>
                <a:gd name="T76" fmla="*/ 455 w 1177"/>
                <a:gd name="T77" fmla="*/ 1474 h 2110"/>
                <a:gd name="T78" fmla="*/ 557 w 1177"/>
                <a:gd name="T79" fmla="*/ 1672 h 2110"/>
                <a:gd name="T80" fmla="*/ 729 w 1177"/>
                <a:gd name="T81" fmla="*/ 1672 h 2110"/>
                <a:gd name="T82" fmla="*/ 627 w 1177"/>
                <a:gd name="T83" fmla="*/ 1474 h 2110"/>
                <a:gd name="T84" fmla="*/ 729 w 1177"/>
                <a:gd name="T85" fmla="*/ 1672 h 2110"/>
                <a:gd name="T86" fmla="*/ 822 w 1177"/>
                <a:gd name="T87" fmla="*/ 1389 h 2110"/>
                <a:gd name="T88" fmla="*/ 377 w 1177"/>
                <a:gd name="T89" fmla="*/ 1404 h 2110"/>
                <a:gd name="T90" fmla="*/ 362 w 1177"/>
                <a:gd name="T91" fmla="*/ 1327 h 2110"/>
                <a:gd name="T92" fmla="*/ 807 w 1177"/>
                <a:gd name="T93" fmla="*/ 1312 h 2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77" h="2110">
                  <a:moveTo>
                    <a:pt x="1141" y="654"/>
                  </a:moveTo>
                  <a:cubicBezTo>
                    <a:pt x="1123" y="651"/>
                    <a:pt x="1104" y="663"/>
                    <a:pt x="1101" y="682"/>
                  </a:cubicBezTo>
                  <a:cubicBezTo>
                    <a:pt x="1071" y="857"/>
                    <a:pt x="950" y="1006"/>
                    <a:pt x="786" y="1073"/>
                  </a:cubicBezTo>
                  <a:cubicBezTo>
                    <a:pt x="764" y="1082"/>
                    <a:pt x="750" y="1103"/>
                    <a:pt x="750" y="1126"/>
                  </a:cubicBezTo>
                  <a:cubicBezTo>
                    <a:pt x="750" y="1243"/>
                    <a:pt x="750" y="1243"/>
                    <a:pt x="750" y="1243"/>
                  </a:cubicBezTo>
                  <a:cubicBezTo>
                    <a:pt x="701" y="1243"/>
                    <a:pt x="701" y="1243"/>
                    <a:pt x="701" y="1243"/>
                  </a:cubicBezTo>
                  <a:cubicBezTo>
                    <a:pt x="701" y="817"/>
                    <a:pt x="701" y="817"/>
                    <a:pt x="701" y="817"/>
                  </a:cubicBezTo>
                  <a:cubicBezTo>
                    <a:pt x="714" y="817"/>
                    <a:pt x="714" y="817"/>
                    <a:pt x="714" y="817"/>
                  </a:cubicBezTo>
                  <a:cubicBezTo>
                    <a:pt x="761" y="817"/>
                    <a:pt x="799" y="780"/>
                    <a:pt x="799" y="733"/>
                  </a:cubicBezTo>
                  <a:cubicBezTo>
                    <a:pt x="799" y="670"/>
                    <a:pt x="799" y="670"/>
                    <a:pt x="799" y="670"/>
                  </a:cubicBezTo>
                  <a:cubicBezTo>
                    <a:pt x="799" y="624"/>
                    <a:pt x="761" y="586"/>
                    <a:pt x="714" y="586"/>
                  </a:cubicBezTo>
                  <a:cubicBezTo>
                    <a:pt x="673" y="586"/>
                    <a:pt x="673" y="586"/>
                    <a:pt x="673" y="586"/>
                  </a:cubicBezTo>
                  <a:cubicBezTo>
                    <a:pt x="654" y="586"/>
                    <a:pt x="639" y="602"/>
                    <a:pt x="639" y="621"/>
                  </a:cubicBezTo>
                  <a:cubicBezTo>
                    <a:pt x="639" y="640"/>
                    <a:pt x="654" y="656"/>
                    <a:pt x="673" y="656"/>
                  </a:cubicBezTo>
                  <a:cubicBezTo>
                    <a:pt x="714" y="656"/>
                    <a:pt x="714" y="656"/>
                    <a:pt x="714" y="656"/>
                  </a:cubicBezTo>
                  <a:cubicBezTo>
                    <a:pt x="722" y="656"/>
                    <a:pt x="729" y="663"/>
                    <a:pt x="729" y="670"/>
                  </a:cubicBezTo>
                  <a:cubicBezTo>
                    <a:pt x="729" y="733"/>
                    <a:pt x="729" y="733"/>
                    <a:pt x="729" y="733"/>
                  </a:cubicBezTo>
                  <a:cubicBezTo>
                    <a:pt x="729" y="741"/>
                    <a:pt x="722" y="748"/>
                    <a:pt x="714" y="748"/>
                  </a:cubicBezTo>
                  <a:cubicBezTo>
                    <a:pt x="470" y="748"/>
                    <a:pt x="470" y="748"/>
                    <a:pt x="470" y="748"/>
                  </a:cubicBezTo>
                  <a:cubicBezTo>
                    <a:pt x="462" y="748"/>
                    <a:pt x="455" y="741"/>
                    <a:pt x="455" y="733"/>
                  </a:cubicBezTo>
                  <a:cubicBezTo>
                    <a:pt x="455" y="670"/>
                    <a:pt x="455" y="670"/>
                    <a:pt x="455" y="670"/>
                  </a:cubicBezTo>
                  <a:cubicBezTo>
                    <a:pt x="455" y="663"/>
                    <a:pt x="462" y="656"/>
                    <a:pt x="470" y="656"/>
                  </a:cubicBezTo>
                  <a:cubicBezTo>
                    <a:pt x="511" y="656"/>
                    <a:pt x="511" y="656"/>
                    <a:pt x="511" y="656"/>
                  </a:cubicBezTo>
                  <a:cubicBezTo>
                    <a:pt x="530" y="656"/>
                    <a:pt x="545" y="640"/>
                    <a:pt x="545" y="621"/>
                  </a:cubicBezTo>
                  <a:cubicBezTo>
                    <a:pt x="545" y="602"/>
                    <a:pt x="530" y="586"/>
                    <a:pt x="511" y="586"/>
                  </a:cubicBezTo>
                  <a:cubicBezTo>
                    <a:pt x="470" y="586"/>
                    <a:pt x="470" y="586"/>
                    <a:pt x="470" y="586"/>
                  </a:cubicBezTo>
                  <a:cubicBezTo>
                    <a:pt x="423" y="586"/>
                    <a:pt x="385" y="624"/>
                    <a:pt x="385" y="670"/>
                  </a:cubicBezTo>
                  <a:cubicBezTo>
                    <a:pt x="385" y="733"/>
                    <a:pt x="385" y="733"/>
                    <a:pt x="385" y="733"/>
                  </a:cubicBezTo>
                  <a:cubicBezTo>
                    <a:pt x="385" y="780"/>
                    <a:pt x="423" y="817"/>
                    <a:pt x="470" y="817"/>
                  </a:cubicBezTo>
                  <a:cubicBezTo>
                    <a:pt x="483" y="817"/>
                    <a:pt x="483" y="817"/>
                    <a:pt x="483" y="817"/>
                  </a:cubicBezTo>
                  <a:cubicBezTo>
                    <a:pt x="483" y="1243"/>
                    <a:pt x="483" y="1243"/>
                    <a:pt x="483" y="1243"/>
                  </a:cubicBezTo>
                  <a:cubicBezTo>
                    <a:pt x="434" y="1243"/>
                    <a:pt x="434" y="1243"/>
                    <a:pt x="434" y="1243"/>
                  </a:cubicBezTo>
                  <a:cubicBezTo>
                    <a:pt x="434" y="1123"/>
                    <a:pt x="434" y="1123"/>
                    <a:pt x="434" y="1123"/>
                  </a:cubicBezTo>
                  <a:cubicBezTo>
                    <a:pt x="434" y="1101"/>
                    <a:pt x="421" y="1082"/>
                    <a:pt x="400" y="1074"/>
                  </a:cubicBezTo>
                  <a:cubicBezTo>
                    <a:pt x="206" y="996"/>
                    <a:pt x="79" y="811"/>
                    <a:pt x="75" y="602"/>
                  </a:cubicBezTo>
                  <a:cubicBezTo>
                    <a:pt x="71" y="319"/>
                    <a:pt x="297" y="83"/>
                    <a:pt x="579" y="77"/>
                  </a:cubicBezTo>
                  <a:cubicBezTo>
                    <a:pt x="847" y="70"/>
                    <a:pt x="1073" y="265"/>
                    <a:pt x="1105" y="530"/>
                  </a:cubicBezTo>
                  <a:cubicBezTo>
                    <a:pt x="1107" y="549"/>
                    <a:pt x="1125" y="563"/>
                    <a:pt x="1144" y="560"/>
                  </a:cubicBezTo>
                  <a:cubicBezTo>
                    <a:pt x="1163" y="558"/>
                    <a:pt x="1177" y="541"/>
                    <a:pt x="1174" y="521"/>
                  </a:cubicBezTo>
                  <a:cubicBezTo>
                    <a:pt x="1138" y="225"/>
                    <a:pt x="882" y="0"/>
                    <a:pt x="578" y="7"/>
                  </a:cubicBezTo>
                  <a:cubicBezTo>
                    <a:pt x="257" y="15"/>
                    <a:pt x="0" y="282"/>
                    <a:pt x="5" y="603"/>
                  </a:cubicBezTo>
                  <a:cubicBezTo>
                    <a:pt x="9" y="837"/>
                    <a:pt x="150" y="1044"/>
                    <a:pt x="364" y="1134"/>
                  </a:cubicBezTo>
                  <a:cubicBezTo>
                    <a:pt x="364" y="1244"/>
                    <a:pt x="364" y="1244"/>
                    <a:pt x="364" y="1244"/>
                  </a:cubicBezTo>
                  <a:cubicBezTo>
                    <a:pt x="324" y="1250"/>
                    <a:pt x="293" y="1285"/>
                    <a:pt x="293" y="1327"/>
                  </a:cubicBezTo>
                  <a:cubicBezTo>
                    <a:pt x="293" y="1389"/>
                    <a:pt x="293" y="1389"/>
                    <a:pt x="293" y="1389"/>
                  </a:cubicBezTo>
                  <a:cubicBezTo>
                    <a:pt x="293" y="1436"/>
                    <a:pt x="330" y="1474"/>
                    <a:pt x="377" y="1474"/>
                  </a:cubicBezTo>
                  <a:cubicBezTo>
                    <a:pt x="385" y="1474"/>
                    <a:pt x="385" y="1474"/>
                    <a:pt x="385" y="1474"/>
                  </a:cubicBezTo>
                  <a:cubicBezTo>
                    <a:pt x="385" y="1707"/>
                    <a:pt x="385" y="1707"/>
                    <a:pt x="385" y="1707"/>
                  </a:cubicBezTo>
                  <a:cubicBezTo>
                    <a:pt x="385" y="1711"/>
                    <a:pt x="386" y="1716"/>
                    <a:pt x="388" y="1720"/>
                  </a:cubicBezTo>
                  <a:cubicBezTo>
                    <a:pt x="388" y="1720"/>
                    <a:pt x="388" y="1720"/>
                    <a:pt x="388" y="1720"/>
                  </a:cubicBezTo>
                  <a:cubicBezTo>
                    <a:pt x="405" y="1760"/>
                    <a:pt x="512" y="2008"/>
                    <a:pt x="530" y="2050"/>
                  </a:cubicBezTo>
                  <a:cubicBezTo>
                    <a:pt x="555" y="2109"/>
                    <a:pt x="629" y="2110"/>
                    <a:pt x="654" y="2050"/>
                  </a:cubicBezTo>
                  <a:cubicBezTo>
                    <a:pt x="796" y="1720"/>
                    <a:pt x="796" y="1720"/>
                    <a:pt x="796" y="1720"/>
                  </a:cubicBezTo>
                  <a:cubicBezTo>
                    <a:pt x="798" y="1716"/>
                    <a:pt x="799" y="1711"/>
                    <a:pt x="799" y="1707"/>
                  </a:cubicBezTo>
                  <a:cubicBezTo>
                    <a:pt x="799" y="1474"/>
                    <a:pt x="799" y="1474"/>
                    <a:pt x="799" y="1474"/>
                  </a:cubicBezTo>
                  <a:cubicBezTo>
                    <a:pt x="807" y="1474"/>
                    <a:pt x="807" y="1474"/>
                    <a:pt x="807" y="1474"/>
                  </a:cubicBezTo>
                  <a:cubicBezTo>
                    <a:pt x="854" y="1474"/>
                    <a:pt x="891" y="1436"/>
                    <a:pt x="891" y="1389"/>
                  </a:cubicBezTo>
                  <a:cubicBezTo>
                    <a:pt x="891" y="1327"/>
                    <a:pt x="891" y="1327"/>
                    <a:pt x="891" y="1327"/>
                  </a:cubicBezTo>
                  <a:cubicBezTo>
                    <a:pt x="891" y="1285"/>
                    <a:pt x="860" y="1250"/>
                    <a:pt x="820" y="1244"/>
                  </a:cubicBezTo>
                  <a:cubicBezTo>
                    <a:pt x="820" y="1134"/>
                    <a:pt x="820" y="1134"/>
                    <a:pt x="820" y="1134"/>
                  </a:cubicBezTo>
                  <a:cubicBezTo>
                    <a:pt x="1002" y="1057"/>
                    <a:pt x="1136" y="889"/>
                    <a:pt x="1170" y="694"/>
                  </a:cubicBezTo>
                  <a:cubicBezTo>
                    <a:pt x="1173" y="675"/>
                    <a:pt x="1160" y="657"/>
                    <a:pt x="1141" y="654"/>
                  </a:cubicBezTo>
                  <a:close/>
                  <a:moveTo>
                    <a:pt x="553" y="817"/>
                  </a:moveTo>
                  <a:cubicBezTo>
                    <a:pt x="631" y="817"/>
                    <a:pt x="631" y="817"/>
                    <a:pt x="631" y="817"/>
                  </a:cubicBezTo>
                  <a:cubicBezTo>
                    <a:pt x="631" y="1243"/>
                    <a:pt x="631" y="1243"/>
                    <a:pt x="631" y="1243"/>
                  </a:cubicBezTo>
                  <a:cubicBezTo>
                    <a:pt x="553" y="1243"/>
                    <a:pt x="553" y="1243"/>
                    <a:pt x="553" y="1243"/>
                  </a:cubicBezTo>
                  <a:lnTo>
                    <a:pt x="553" y="817"/>
                  </a:lnTo>
                  <a:close/>
                  <a:moveTo>
                    <a:pt x="592" y="2018"/>
                  </a:moveTo>
                  <a:cubicBezTo>
                    <a:pt x="542" y="1902"/>
                    <a:pt x="542" y="1902"/>
                    <a:pt x="542" y="1902"/>
                  </a:cubicBezTo>
                  <a:cubicBezTo>
                    <a:pt x="642" y="1902"/>
                    <a:pt x="642" y="1902"/>
                    <a:pt x="642" y="1902"/>
                  </a:cubicBezTo>
                  <a:cubicBezTo>
                    <a:pt x="604" y="1991"/>
                    <a:pt x="612" y="1972"/>
                    <a:pt x="592" y="2018"/>
                  </a:cubicBezTo>
                  <a:close/>
                  <a:moveTo>
                    <a:pt x="672" y="1832"/>
                  </a:moveTo>
                  <a:cubicBezTo>
                    <a:pt x="512" y="1832"/>
                    <a:pt x="512" y="1832"/>
                    <a:pt x="512" y="1832"/>
                  </a:cubicBezTo>
                  <a:cubicBezTo>
                    <a:pt x="473" y="1741"/>
                    <a:pt x="473" y="1741"/>
                    <a:pt x="473" y="1741"/>
                  </a:cubicBezTo>
                  <a:cubicBezTo>
                    <a:pt x="547" y="1741"/>
                    <a:pt x="637" y="1741"/>
                    <a:pt x="711" y="1741"/>
                  </a:cubicBezTo>
                  <a:lnTo>
                    <a:pt x="672" y="1832"/>
                  </a:lnTo>
                  <a:close/>
                  <a:moveTo>
                    <a:pt x="455" y="1672"/>
                  </a:moveTo>
                  <a:cubicBezTo>
                    <a:pt x="455" y="1474"/>
                    <a:pt x="455" y="1474"/>
                    <a:pt x="455" y="1474"/>
                  </a:cubicBezTo>
                  <a:cubicBezTo>
                    <a:pt x="557" y="1474"/>
                    <a:pt x="557" y="1474"/>
                    <a:pt x="557" y="1474"/>
                  </a:cubicBezTo>
                  <a:cubicBezTo>
                    <a:pt x="557" y="1672"/>
                    <a:pt x="557" y="1672"/>
                    <a:pt x="557" y="1672"/>
                  </a:cubicBezTo>
                  <a:lnTo>
                    <a:pt x="455" y="1672"/>
                  </a:lnTo>
                  <a:close/>
                  <a:moveTo>
                    <a:pt x="729" y="1672"/>
                  </a:moveTo>
                  <a:cubicBezTo>
                    <a:pt x="627" y="1672"/>
                    <a:pt x="627" y="1672"/>
                    <a:pt x="627" y="1672"/>
                  </a:cubicBezTo>
                  <a:cubicBezTo>
                    <a:pt x="627" y="1474"/>
                    <a:pt x="627" y="1474"/>
                    <a:pt x="627" y="1474"/>
                  </a:cubicBezTo>
                  <a:cubicBezTo>
                    <a:pt x="729" y="1474"/>
                    <a:pt x="729" y="1474"/>
                    <a:pt x="729" y="1474"/>
                  </a:cubicBezTo>
                  <a:lnTo>
                    <a:pt x="729" y="1672"/>
                  </a:lnTo>
                  <a:close/>
                  <a:moveTo>
                    <a:pt x="822" y="1327"/>
                  </a:moveTo>
                  <a:cubicBezTo>
                    <a:pt x="822" y="1389"/>
                    <a:pt x="822" y="1389"/>
                    <a:pt x="822" y="1389"/>
                  </a:cubicBezTo>
                  <a:cubicBezTo>
                    <a:pt x="822" y="1397"/>
                    <a:pt x="815" y="1404"/>
                    <a:pt x="807" y="1404"/>
                  </a:cubicBezTo>
                  <a:cubicBezTo>
                    <a:pt x="721" y="1404"/>
                    <a:pt x="467" y="1404"/>
                    <a:pt x="377" y="1404"/>
                  </a:cubicBezTo>
                  <a:cubicBezTo>
                    <a:pt x="369" y="1404"/>
                    <a:pt x="362" y="1397"/>
                    <a:pt x="362" y="1389"/>
                  </a:cubicBezTo>
                  <a:cubicBezTo>
                    <a:pt x="362" y="1327"/>
                    <a:pt x="362" y="1327"/>
                    <a:pt x="362" y="1327"/>
                  </a:cubicBezTo>
                  <a:cubicBezTo>
                    <a:pt x="362" y="1319"/>
                    <a:pt x="369" y="1312"/>
                    <a:pt x="377" y="1312"/>
                  </a:cubicBezTo>
                  <a:cubicBezTo>
                    <a:pt x="423" y="1312"/>
                    <a:pt x="751" y="1312"/>
                    <a:pt x="807" y="1312"/>
                  </a:cubicBezTo>
                  <a:cubicBezTo>
                    <a:pt x="815" y="1312"/>
                    <a:pt x="822" y="1319"/>
                    <a:pt x="822" y="13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4" name="Picture Placeholder 3">
            <a:extLst>
              <a:ext uri="{FF2B5EF4-FFF2-40B4-BE49-F238E27FC236}">
                <a16:creationId xmlns:a16="http://schemas.microsoft.com/office/drawing/2014/main" id="{33E7D95C-6BDC-4697-9073-4EF12C06F76E}"/>
              </a:ext>
            </a:extLst>
          </p:cNvPr>
          <p:cNvSpPr>
            <a:spLocks noGrp="1"/>
          </p:cNvSpPr>
          <p:nvPr>
            <p:ph type="pic" sz="quarter" idx="123"/>
          </p:nvPr>
        </p:nvSpPr>
        <p:spPr/>
      </p:sp>
    </p:spTree>
    <p:extLst>
      <p:ext uri="{BB962C8B-B14F-4D97-AF65-F5344CB8AC3E}">
        <p14:creationId xmlns:p14="http://schemas.microsoft.com/office/powerpoint/2010/main" val="30518291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bwMode="auto">
          <a:xfrm>
            <a:off x="0" y="0"/>
            <a:ext cx="2563200" cy="25632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12" name="Group 11"/>
          <p:cNvGrpSpPr/>
          <p:nvPr/>
        </p:nvGrpSpPr>
        <p:grpSpPr>
          <a:xfrm>
            <a:off x="3474536" y="3119677"/>
            <a:ext cx="568325" cy="569912"/>
            <a:chOff x="2570163" y="4646613"/>
            <a:chExt cx="568325" cy="569912"/>
          </a:xfrm>
          <a:solidFill>
            <a:schemeClr val="accent1"/>
          </a:solidFill>
        </p:grpSpPr>
        <p:sp>
          <p:nvSpPr>
            <p:cNvPr id="25" name="Freeform 24"/>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6" name="Freeform 25"/>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7" name="Freeform 26"/>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8" name="Freeform 27"/>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9" name="Freeform 28"/>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0" name="Freeform 29"/>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1" name="Freeform 30"/>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2" name="Freeform 31"/>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3" name="Freeform 32"/>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4" name="Freeform 33"/>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5" name="Freeform 34"/>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6" name="Freeform 35"/>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7" name="Freeform 36"/>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8" name="Freeform 37"/>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9" name="Freeform 38"/>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0" name="Freeform 39"/>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56" name="Rectangle 55"/>
          <p:cNvSpPr/>
          <p:nvPr/>
        </p:nvSpPr>
        <p:spPr>
          <a:xfrm>
            <a:off x="2897214" y="3876893"/>
            <a:ext cx="1722970" cy="710131"/>
          </a:xfrm>
          <a:prstGeom prst="rect">
            <a:avLst/>
          </a:prstGeom>
        </p:spPr>
        <p:txBody>
          <a:bodyPr wrap="square" lIns="0" tIns="0" rIns="0" bIns="0" anchor="ctr">
            <a:spAutoFit/>
          </a:bodyPr>
          <a:lstStyle/>
          <a:p>
            <a:pPr algn="ctr">
              <a:lnSpc>
                <a:spcPct val="150000"/>
              </a:lnSpc>
            </a:pPr>
            <a:r>
              <a:rPr lang="en-US" sz="1200" b="1" dirty="0">
                <a:solidFill>
                  <a:schemeClr val="accent1"/>
                </a:solidFill>
              </a:rPr>
              <a:t>Description here</a:t>
            </a:r>
            <a:endParaRPr lang="ar-SA" sz="1200" b="1" dirty="0">
              <a:solidFill>
                <a:schemeClr val="accent1"/>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t>
            </a:r>
          </a:p>
        </p:txBody>
      </p:sp>
      <p:grpSp>
        <p:nvGrpSpPr>
          <p:cNvPr id="10" name="Group 9"/>
          <p:cNvGrpSpPr/>
          <p:nvPr/>
        </p:nvGrpSpPr>
        <p:grpSpPr>
          <a:xfrm>
            <a:off x="5593055" y="3109755"/>
            <a:ext cx="522288" cy="609600"/>
            <a:chOff x="641350" y="4645025"/>
            <a:chExt cx="522288" cy="609600"/>
          </a:xfrm>
          <a:solidFill>
            <a:schemeClr val="accent2"/>
          </a:solidFill>
        </p:grpSpPr>
        <p:sp>
          <p:nvSpPr>
            <p:cNvPr id="47" name="Freeform 46"/>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8" name="Freeform 47"/>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9" name="Freeform 48"/>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0" name="Freeform 49"/>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1" name="Freeform 50"/>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2" name="Freeform 51"/>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3" name="Freeform 52"/>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4" name="Freeform 53"/>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81" name="Rectangle 80"/>
          <p:cNvSpPr/>
          <p:nvPr/>
        </p:nvSpPr>
        <p:spPr>
          <a:xfrm>
            <a:off x="4992715" y="3886815"/>
            <a:ext cx="1722970" cy="710131"/>
          </a:xfrm>
          <a:prstGeom prst="rect">
            <a:avLst/>
          </a:prstGeom>
        </p:spPr>
        <p:txBody>
          <a:bodyPr wrap="square" lIns="0" tIns="0" rIns="0" bIns="0" anchor="ctr">
            <a:spAutoFit/>
          </a:bodyPr>
          <a:lstStyle/>
          <a:p>
            <a:pPr algn="ctr">
              <a:lnSpc>
                <a:spcPct val="150000"/>
              </a:lnSpc>
            </a:pPr>
            <a:r>
              <a:rPr lang="en-US" sz="1200" b="1" dirty="0">
                <a:solidFill>
                  <a:schemeClr val="accent2"/>
                </a:solidFill>
              </a:rPr>
              <a:t>Description here</a:t>
            </a:r>
            <a:endParaRPr lang="ar-SA" sz="1200" b="1" dirty="0">
              <a:solidFill>
                <a:schemeClr val="accent2"/>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t>
            </a:r>
          </a:p>
        </p:txBody>
      </p:sp>
      <p:grpSp>
        <p:nvGrpSpPr>
          <p:cNvPr id="67" name="Group 66"/>
          <p:cNvGrpSpPr/>
          <p:nvPr/>
        </p:nvGrpSpPr>
        <p:grpSpPr>
          <a:xfrm>
            <a:off x="7683001" y="3135939"/>
            <a:ext cx="533400" cy="533400"/>
            <a:chOff x="3473450" y="4676775"/>
            <a:chExt cx="533400" cy="533400"/>
          </a:xfrm>
          <a:solidFill>
            <a:schemeClr val="accent3"/>
          </a:solidFill>
        </p:grpSpPr>
        <p:sp>
          <p:nvSpPr>
            <p:cNvPr id="68" name="Freeform 67"/>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9" name="Freeform 68"/>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0" name="Freeform 69"/>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1" name="Freeform 70"/>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2" name="Freeform 71"/>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3" name="Freeform 72"/>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4" name="Freeform 73"/>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5" name="Freeform 74"/>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6" name="Freeform 75"/>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7" name="Freeform 76"/>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8" name="Freeform 77"/>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82" name="Rectangle 81"/>
          <p:cNvSpPr/>
          <p:nvPr/>
        </p:nvSpPr>
        <p:spPr>
          <a:xfrm>
            <a:off x="7088216" y="3874899"/>
            <a:ext cx="1722970" cy="710131"/>
          </a:xfrm>
          <a:prstGeom prst="rect">
            <a:avLst/>
          </a:prstGeom>
        </p:spPr>
        <p:txBody>
          <a:bodyPr wrap="square" lIns="0" tIns="0" rIns="0" bIns="0" anchor="ctr">
            <a:spAutoFit/>
          </a:bodyPr>
          <a:lstStyle/>
          <a:p>
            <a:pPr algn="ctr">
              <a:lnSpc>
                <a:spcPct val="150000"/>
              </a:lnSpc>
            </a:pPr>
            <a:r>
              <a:rPr lang="en-US" sz="1200" b="1" dirty="0">
                <a:solidFill>
                  <a:schemeClr val="accent3"/>
                </a:solidFill>
              </a:rPr>
              <a:t>Description here</a:t>
            </a:r>
            <a:endParaRPr lang="ar-SA" sz="1200" b="1" dirty="0">
              <a:solidFill>
                <a:schemeClr val="accent3"/>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58" name="Rectangle 57"/>
          <p:cNvSpPr/>
          <p:nvPr/>
        </p:nvSpPr>
        <p:spPr>
          <a:xfrm>
            <a:off x="153376" y="1823811"/>
            <a:ext cx="2256450" cy="323165"/>
          </a:xfrm>
          <a:prstGeom prst="rect">
            <a:avLst/>
          </a:prstGeom>
        </p:spPr>
        <p:txBody>
          <a:bodyPr wrap="square" lIns="0" tIns="0" rIns="0" bIns="0" anchor="ctr">
            <a:spAutoFit/>
          </a:bodyPr>
          <a:lstStyle/>
          <a:p>
            <a:pPr algn="ctr"/>
            <a:r>
              <a:rPr lang="en-US" sz="2100" b="1" dirty="0">
                <a:solidFill>
                  <a:schemeClr val="bg1"/>
                </a:solidFill>
              </a:rPr>
              <a:t>Company Profile</a:t>
            </a:r>
          </a:p>
        </p:txBody>
      </p:sp>
      <p:sp>
        <p:nvSpPr>
          <p:cNvPr id="14" name="Oval 13"/>
          <p:cNvSpPr/>
          <p:nvPr/>
        </p:nvSpPr>
        <p:spPr bwMode="auto">
          <a:xfrm>
            <a:off x="533470" y="265144"/>
            <a:ext cx="1496260" cy="1496258"/>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57" name="Freeform 156"/>
          <p:cNvSpPr/>
          <p:nvPr/>
        </p:nvSpPr>
        <p:spPr bwMode="auto">
          <a:xfrm>
            <a:off x="685895" y="846169"/>
            <a:ext cx="1191410" cy="313490"/>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58" name="3">
            <a:extLst>
              <a:ext uri="{FF2B5EF4-FFF2-40B4-BE49-F238E27FC236}">
                <a16:creationId xmlns:a16="http://schemas.microsoft.com/office/drawing/2014/main" id="{D7AC1464-9E86-44A2-ABB9-20E60AEF7C6C}"/>
              </a:ext>
            </a:extLst>
          </p:cNvPr>
          <p:cNvSpPr txBox="1"/>
          <p:nvPr/>
        </p:nvSpPr>
        <p:spPr>
          <a:xfrm>
            <a:off x="220818" y="2190335"/>
            <a:ext cx="2121564" cy="107722"/>
          </a:xfrm>
          <a:prstGeom prst="rect">
            <a:avLst/>
          </a:prstGeom>
          <a:noFill/>
        </p:spPr>
        <p:txBody>
          <a:bodyPr wrap="square" lIns="0" tIns="0" rIns="0" bIns="0" rtlCol="0" anchor="ctr">
            <a:spAutoFit/>
          </a:bodyPr>
          <a:lstStyle/>
          <a:p>
            <a:pPr algn="ctr"/>
            <a:r>
              <a:rPr lang="en-US" sz="700" dirty="0">
                <a:solidFill>
                  <a:schemeClr val="bg1"/>
                </a:solidFill>
              </a:rPr>
              <a:t>BUSINESS PRESENTATION TEMPLATE</a:t>
            </a:r>
          </a:p>
        </p:txBody>
      </p:sp>
      <p:sp>
        <p:nvSpPr>
          <p:cNvPr id="3" name="Picture Placeholder 2">
            <a:extLst>
              <a:ext uri="{FF2B5EF4-FFF2-40B4-BE49-F238E27FC236}">
                <a16:creationId xmlns:a16="http://schemas.microsoft.com/office/drawing/2014/main" id="{0C8417CA-C03E-4DC2-A808-84F6AF7B31BB}"/>
              </a:ext>
            </a:extLst>
          </p:cNvPr>
          <p:cNvSpPr>
            <a:spLocks noGrp="1"/>
          </p:cNvSpPr>
          <p:nvPr>
            <p:ph type="pic" sz="quarter" idx="121"/>
          </p:nvPr>
        </p:nvSpPr>
        <p:spPr/>
      </p:sp>
      <p:sp>
        <p:nvSpPr>
          <p:cNvPr id="5" name="Picture Placeholder 4">
            <a:extLst>
              <a:ext uri="{FF2B5EF4-FFF2-40B4-BE49-F238E27FC236}">
                <a16:creationId xmlns:a16="http://schemas.microsoft.com/office/drawing/2014/main" id="{44EF7332-CCB0-456D-8891-10BE9F3AB37F}"/>
              </a:ext>
            </a:extLst>
          </p:cNvPr>
          <p:cNvSpPr>
            <a:spLocks noGrp="1"/>
          </p:cNvSpPr>
          <p:nvPr>
            <p:ph type="pic" sz="quarter" idx="122"/>
          </p:nvPr>
        </p:nvSpPr>
        <p:spPr/>
      </p:sp>
    </p:spTree>
    <p:extLst>
      <p:ext uri="{BB962C8B-B14F-4D97-AF65-F5344CB8AC3E}">
        <p14:creationId xmlns:p14="http://schemas.microsoft.com/office/powerpoint/2010/main" val="17643435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arallelogram 1"/>
          <p:cNvSpPr/>
          <p:nvPr/>
        </p:nvSpPr>
        <p:spPr bwMode="auto">
          <a:xfrm flipH="1">
            <a:off x="4038600" y="0"/>
            <a:ext cx="4648200" cy="5143500"/>
          </a:xfrm>
          <a:prstGeom prst="parallelogram">
            <a:avLst>
              <a:gd name="adj" fmla="val 2544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2" name="Rectangle 41"/>
          <p:cNvSpPr/>
          <p:nvPr/>
        </p:nvSpPr>
        <p:spPr bwMode="auto">
          <a:xfrm>
            <a:off x="0" y="0"/>
            <a:ext cx="422249" cy="561975"/>
          </a:xfrm>
          <a:prstGeom prst="rect">
            <a:avLst/>
          </a:prstGeom>
          <a:solidFill>
            <a:schemeClr val="accent1">
              <a:alpha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8" name="Rectangle 27"/>
          <p:cNvSpPr/>
          <p:nvPr/>
        </p:nvSpPr>
        <p:spPr>
          <a:xfrm>
            <a:off x="514953" y="1551791"/>
            <a:ext cx="3448619" cy="738664"/>
          </a:xfrm>
          <a:prstGeom prst="rect">
            <a:avLst/>
          </a:prstGeom>
        </p:spPr>
        <p:txBody>
          <a:bodyPr wrap="square" lIns="0" tIns="0" rIns="0" bIns="0" anchor="ctr">
            <a:spAutoFit/>
          </a:bodyPr>
          <a:lstStyle/>
          <a:p>
            <a:r>
              <a:rPr lang="en-US" sz="2400" dirty="0">
                <a:solidFill>
                  <a:schemeClr val="accent1"/>
                </a:solidFill>
              </a:rPr>
              <a:t>Why We Are The Best </a:t>
            </a:r>
            <a:r>
              <a:rPr lang="en-US" sz="2400" b="1" dirty="0">
                <a:solidFill>
                  <a:schemeClr val="tx1">
                    <a:lumMod val="75000"/>
                    <a:lumOff val="25000"/>
                  </a:schemeClr>
                </a:solidFill>
              </a:rPr>
              <a:t>Business Company?</a:t>
            </a:r>
            <a:endParaRPr lang="ar-IQ" sz="2400" b="1" dirty="0">
              <a:solidFill>
                <a:schemeClr val="tx1">
                  <a:lumMod val="75000"/>
                  <a:lumOff val="25000"/>
                </a:schemeClr>
              </a:solidFill>
            </a:endParaRPr>
          </a:p>
        </p:txBody>
      </p:sp>
      <p:sp>
        <p:nvSpPr>
          <p:cNvPr id="29" name="3">
            <a:extLst>
              <a:ext uri="{FF2B5EF4-FFF2-40B4-BE49-F238E27FC236}">
                <a16:creationId xmlns:a16="http://schemas.microsoft.com/office/drawing/2014/main" id="{D7AC1464-9E86-44A2-ABB9-20E60AEF7C6C}"/>
              </a:ext>
            </a:extLst>
          </p:cNvPr>
          <p:cNvSpPr txBox="1"/>
          <p:nvPr/>
        </p:nvSpPr>
        <p:spPr>
          <a:xfrm>
            <a:off x="514953" y="1306566"/>
            <a:ext cx="3448619" cy="169277"/>
          </a:xfrm>
          <a:prstGeom prst="rect">
            <a:avLst/>
          </a:prstGeom>
          <a:noFill/>
        </p:spPr>
        <p:txBody>
          <a:bodyPr wrap="square" lIns="0" tIns="0" rIns="0" bIns="0" rtlCol="0" anchor="ctr">
            <a:spAutoFit/>
          </a:bodyPr>
          <a:lstStyle/>
          <a:p>
            <a:r>
              <a:rPr lang="en-US" sz="1100" dirty="0">
                <a:solidFill>
                  <a:schemeClr val="tx1">
                    <a:lumMod val="75000"/>
                    <a:lumOff val="25000"/>
                  </a:schemeClr>
                </a:solidFill>
              </a:rPr>
              <a:t>BUSINESS PRESENTATION TEMPLATE</a:t>
            </a:r>
          </a:p>
        </p:txBody>
      </p:sp>
      <p:grpSp>
        <p:nvGrpSpPr>
          <p:cNvPr id="30" name="Group 29"/>
          <p:cNvGrpSpPr/>
          <p:nvPr/>
        </p:nvGrpSpPr>
        <p:grpSpPr>
          <a:xfrm>
            <a:off x="514953" y="2435638"/>
            <a:ext cx="945826" cy="39525"/>
            <a:chOff x="5454974" y="1391277"/>
            <a:chExt cx="945826" cy="39525"/>
          </a:xfrm>
        </p:grpSpPr>
        <p:sp>
          <p:nvSpPr>
            <p:cNvPr id="31"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32"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33"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34"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35"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50" name="TextBox 49"/>
          <p:cNvSpPr txBox="1"/>
          <p:nvPr/>
        </p:nvSpPr>
        <p:spPr>
          <a:xfrm>
            <a:off x="514953" y="2645735"/>
            <a:ext cx="2990248" cy="923330"/>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grpSp>
        <p:nvGrpSpPr>
          <p:cNvPr id="51" name="Group 50"/>
          <p:cNvGrpSpPr/>
          <p:nvPr/>
        </p:nvGrpSpPr>
        <p:grpSpPr>
          <a:xfrm>
            <a:off x="2694273" y="3642337"/>
            <a:ext cx="742036" cy="194598"/>
            <a:chOff x="3168356" y="3288614"/>
            <a:chExt cx="1157307" cy="303502"/>
          </a:xfrm>
        </p:grpSpPr>
        <p:grpSp>
          <p:nvGrpSpPr>
            <p:cNvPr id="52" name="Group 51"/>
            <p:cNvGrpSpPr/>
            <p:nvPr userDrawn="1"/>
          </p:nvGrpSpPr>
          <p:grpSpPr>
            <a:xfrm>
              <a:off x="3168356" y="3288614"/>
              <a:ext cx="303502" cy="303502"/>
              <a:chOff x="2818317" y="3377514"/>
              <a:chExt cx="303502" cy="303502"/>
            </a:xfrm>
          </p:grpSpPr>
          <p:sp>
            <p:nvSpPr>
              <p:cNvPr id="59" name="Oval 58"/>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60"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53" name="Group 52"/>
            <p:cNvGrpSpPr/>
            <p:nvPr userDrawn="1"/>
          </p:nvGrpSpPr>
          <p:grpSpPr>
            <a:xfrm>
              <a:off x="3595256" y="3288614"/>
              <a:ext cx="303502" cy="303502"/>
              <a:chOff x="3300598" y="3377514"/>
              <a:chExt cx="303502" cy="303502"/>
            </a:xfrm>
          </p:grpSpPr>
          <p:sp>
            <p:nvSpPr>
              <p:cNvPr id="57" name="Oval 56"/>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58"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54" name="Group 53"/>
            <p:cNvGrpSpPr/>
            <p:nvPr userDrawn="1"/>
          </p:nvGrpSpPr>
          <p:grpSpPr>
            <a:xfrm>
              <a:off x="4022161" y="3288614"/>
              <a:ext cx="303502" cy="303502"/>
              <a:chOff x="3829280" y="3377514"/>
              <a:chExt cx="303502" cy="303502"/>
            </a:xfrm>
          </p:grpSpPr>
          <p:sp>
            <p:nvSpPr>
              <p:cNvPr id="55" name="Oval 54"/>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56"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cxnSp>
        <p:nvCxnSpPr>
          <p:cNvPr id="63" name="Straight Connector 62"/>
          <p:cNvCxnSpPr/>
          <p:nvPr/>
        </p:nvCxnSpPr>
        <p:spPr>
          <a:xfrm>
            <a:off x="518160" y="3739636"/>
            <a:ext cx="208788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DE11C186-CA90-425F-80B3-1CFF606102B3}"/>
              </a:ext>
            </a:extLst>
          </p:cNvPr>
          <p:cNvSpPr>
            <a:spLocks noGrp="1"/>
          </p:cNvSpPr>
          <p:nvPr>
            <p:ph type="pic" sz="quarter" idx="123"/>
          </p:nvPr>
        </p:nvSpPr>
        <p:spPr/>
      </p:sp>
    </p:spTree>
    <p:extLst>
      <p:ext uri="{BB962C8B-B14F-4D97-AF65-F5344CB8AC3E}">
        <p14:creationId xmlns:p14="http://schemas.microsoft.com/office/powerpoint/2010/main" val="11732358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2326A2B2-0F01-4E9F-800C-80DFF7A1C81C}"/>
              </a:ext>
            </a:extLst>
          </p:cNvPr>
          <p:cNvSpPr>
            <a:spLocks noGrp="1"/>
          </p:cNvSpPr>
          <p:nvPr>
            <p:ph type="pic" sz="quarter" idx="121"/>
          </p:nvPr>
        </p:nvSpPr>
        <p:spPr/>
      </p:sp>
      <p:sp>
        <p:nvSpPr>
          <p:cNvPr id="5" name="Rectangle 4"/>
          <p:cNvSpPr/>
          <p:nvPr/>
        </p:nvSpPr>
        <p:spPr bwMode="auto">
          <a:xfrm>
            <a:off x="5048250" y="533912"/>
            <a:ext cx="3645808" cy="4114684"/>
          </a:xfrm>
          <a:prstGeom prst="rect">
            <a:avLst/>
          </a:prstGeom>
          <a:solidFill>
            <a:schemeClr val="bg1"/>
          </a:solidFill>
          <a:ln w="9525">
            <a:noFill/>
            <a:round/>
            <a:headEnd/>
            <a:tailEnd/>
          </a:ln>
          <a:effectLst>
            <a:outerShdw blurRad="215900" dist="38100" dir="2700000" sx="102000" sy="102000" algn="tl" rotWithShape="0">
              <a:schemeClr val="tx1">
                <a:lumMod val="50000"/>
                <a:lumOff val="50000"/>
                <a:alpha val="17000"/>
              </a:scheme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26" name="Group 25"/>
          <p:cNvGrpSpPr/>
          <p:nvPr/>
        </p:nvGrpSpPr>
        <p:grpSpPr>
          <a:xfrm>
            <a:off x="5408114" y="3091932"/>
            <a:ext cx="2926080" cy="125364"/>
            <a:chOff x="5366658" y="3001914"/>
            <a:chExt cx="2624289" cy="125364"/>
          </a:xfrm>
        </p:grpSpPr>
        <p:sp>
          <p:nvSpPr>
            <p:cNvPr id="62" name="Rectangle 61"/>
            <p:cNvSpPr/>
            <p:nvPr/>
          </p:nvSpPr>
          <p:spPr>
            <a:xfrm>
              <a:off x="5366658" y="3001914"/>
              <a:ext cx="2624289" cy="12536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solidFill>
                  <a:schemeClr val="bg1"/>
                </a:solidFill>
              </a:endParaRPr>
            </a:p>
          </p:txBody>
        </p:sp>
        <p:sp>
          <p:nvSpPr>
            <p:cNvPr id="63" name="Rectangle 62"/>
            <p:cNvSpPr/>
            <p:nvPr/>
          </p:nvSpPr>
          <p:spPr>
            <a:xfrm>
              <a:off x="5366658" y="3001914"/>
              <a:ext cx="1312145" cy="1253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750" dirty="0">
                <a:solidFill>
                  <a:schemeClr val="bg1"/>
                </a:solidFill>
              </a:endParaRPr>
            </a:p>
          </p:txBody>
        </p:sp>
      </p:grpSp>
      <p:sp>
        <p:nvSpPr>
          <p:cNvPr id="64" name="TextBox 63"/>
          <p:cNvSpPr txBox="1"/>
          <p:nvPr/>
        </p:nvSpPr>
        <p:spPr>
          <a:xfrm>
            <a:off x="7432857" y="2847772"/>
            <a:ext cx="901337" cy="213585"/>
          </a:xfrm>
          <a:prstGeom prst="rect">
            <a:avLst/>
          </a:prstGeom>
          <a:noFill/>
        </p:spPr>
        <p:txBody>
          <a:bodyPr wrap="square" lIns="0" rIns="0" rtlCol="0" anchor="ctr">
            <a:spAutoFit/>
          </a:bodyPr>
          <a:lstStyle/>
          <a:p>
            <a:pPr algn="r"/>
            <a:r>
              <a:rPr lang="en-US" sz="788" b="1" dirty="0">
                <a:solidFill>
                  <a:schemeClr val="tx1">
                    <a:lumMod val="75000"/>
                    <a:lumOff val="25000"/>
                  </a:schemeClr>
                </a:solidFill>
              </a:rPr>
              <a:t>50%</a:t>
            </a:r>
          </a:p>
        </p:txBody>
      </p:sp>
      <p:sp>
        <p:nvSpPr>
          <p:cNvPr id="65" name="TextBox 64"/>
          <p:cNvSpPr txBox="1"/>
          <p:nvPr/>
        </p:nvSpPr>
        <p:spPr>
          <a:xfrm>
            <a:off x="5408115" y="2847772"/>
            <a:ext cx="1313180" cy="213585"/>
          </a:xfrm>
          <a:prstGeom prst="rect">
            <a:avLst/>
          </a:prstGeom>
          <a:noFill/>
        </p:spPr>
        <p:txBody>
          <a:bodyPr wrap="square" lIns="0" rIns="0" rtlCol="0" anchor="ctr">
            <a:spAutoFit/>
          </a:bodyPr>
          <a:lstStyle/>
          <a:p>
            <a:r>
              <a:rPr lang="en-US" sz="788" b="1" dirty="0">
                <a:solidFill>
                  <a:schemeClr val="tx1">
                    <a:lumMod val="75000"/>
                    <a:lumOff val="25000"/>
                  </a:schemeClr>
                </a:solidFill>
              </a:rPr>
              <a:t>Heading 01</a:t>
            </a:r>
          </a:p>
        </p:txBody>
      </p:sp>
      <p:grpSp>
        <p:nvGrpSpPr>
          <p:cNvPr id="67" name="Group 66"/>
          <p:cNvGrpSpPr/>
          <p:nvPr/>
        </p:nvGrpSpPr>
        <p:grpSpPr>
          <a:xfrm>
            <a:off x="5408113" y="3520557"/>
            <a:ext cx="2926081" cy="125364"/>
            <a:chOff x="5366657" y="3001914"/>
            <a:chExt cx="2624290" cy="125364"/>
          </a:xfrm>
        </p:grpSpPr>
        <p:sp>
          <p:nvSpPr>
            <p:cNvPr id="70" name="Rectangle 69"/>
            <p:cNvSpPr/>
            <p:nvPr/>
          </p:nvSpPr>
          <p:spPr>
            <a:xfrm>
              <a:off x="5366658" y="3001914"/>
              <a:ext cx="2624289" cy="12536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solidFill>
                  <a:schemeClr val="bg1"/>
                </a:solidFill>
              </a:endParaRPr>
            </a:p>
          </p:txBody>
        </p:sp>
        <p:sp>
          <p:nvSpPr>
            <p:cNvPr id="71" name="Rectangle 70"/>
            <p:cNvSpPr/>
            <p:nvPr/>
          </p:nvSpPr>
          <p:spPr>
            <a:xfrm>
              <a:off x="5366657" y="3001914"/>
              <a:ext cx="1804199" cy="1253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750" dirty="0">
                <a:solidFill>
                  <a:schemeClr val="bg1"/>
                </a:solidFill>
              </a:endParaRPr>
            </a:p>
          </p:txBody>
        </p:sp>
      </p:grpSp>
      <p:sp>
        <p:nvSpPr>
          <p:cNvPr id="68" name="TextBox 67"/>
          <p:cNvSpPr txBox="1"/>
          <p:nvPr/>
        </p:nvSpPr>
        <p:spPr>
          <a:xfrm>
            <a:off x="7432857" y="3276397"/>
            <a:ext cx="901337" cy="213585"/>
          </a:xfrm>
          <a:prstGeom prst="rect">
            <a:avLst/>
          </a:prstGeom>
          <a:noFill/>
        </p:spPr>
        <p:txBody>
          <a:bodyPr wrap="square" lIns="0" rIns="0" rtlCol="0" anchor="ctr">
            <a:spAutoFit/>
          </a:bodyPr>
          <a:lstStyle/>
          <a:p>
            <a:pPr algn="r"/>
            <a:r>
              <a:rPr lang="en-US" sz="788" b="1" dirty="0">
                <a:solidFill>
                  <a:schemeClr val="tx1">
                    <a:lumMod val="75000"/>
                    <a:lumOff val="25000"/>
                  </a:schemeClr>
                </a:solidFill>
              </a:rPr>
              <a:t>70%</a:t>
            </a:r>
          </a:p>
        </p:txBody>
      </p:sp>
      <p:sp>
        <p:nvSpPr>
          <p:cNvPr id="69" name="TextBox 68"/>
          <p:cNvSpPr txBox="1"/>
          <p:nvPr/>
        </p:nvSpPr>
        <p:spPr>
          <a:xfrm>
            <a:off x="5408115" y="3276397"/>
            <a:ext cx="1313180" cy="213585"/>
          </a:xfrm>
          <a:prstGeom prst="rect">
            <a:avLst/>
          </a:prstGeom>
          <a:noFill/>
        </p:spPr>
        <p:txBody>
          <a:bodyPr wrap="square" lIns="0" rIns="0" rtlCol="0" anchor="ctr">
            <a:spAutoFit/>
          </a:bodyPr>
          <a:lstStyle/>
          <a:p>
            <a:r>
              <a:rPr lang="en-US" sz="788" b="1" dirty="0">
                <a:solidFill>
                  <a:schemeClr val="tx1">
                    <a:lumMod val="75000"/>
                    <a:lumOff val="25000"/>
                  </a:schemeClr>
                </a:solidFill>
              </a:rPr>
              <a:t>Heading 02</a:t>
            </a:r>
          </a:p>
        </p:txBody>
      </p:sp>
      <p:grpSp>
        <p:nvGrpSpPr>
          <p:cNvPr id="73" name="Group 72"/>
          <p:cNvGrpSpPr/>
          <p:nvPr/>
        </p:nvGrpSpPr>
        <p:grpSpPr>
          <a:xfrm>
            <a:off x="5408114" y="3939657"/>
            <a:ext cx="2926080" cy="125364"/>
            <a:chOff x="5366658" y="3001914"/>
            <a:chExt cx="2624289" cy="125364"/>
          </a:xfrm>
        </p:grpSpPr>
        <p:sp>
          <p:nvSpPr>
            <p:cNvPr id="76" name="Rectangle 75"/>
            <p:cNvSpPr/>
            <p:nvPr/>
          </p:nvSpPr>
          <p:spPr>
            <a:xfrm>
              <a:off x="5366658" y="3001914"/>
              <a:ext cx="2624289" cy="12536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solidFill>
                  <a:schemeClr val="bg1"/>
                </a:solidFill>
              </a:endParaRPr>
            </a:p>
          </p:txBody>
        </p:sp>
        <p:sp>
          <p:nvSpPr>
            <p:cNvPr id="77" name="Rectangle 76"/>
            <p:cNvSpPr/>
            <p:nvPr/>
          </p:nvSpPr>
          <p:spPr>
            <a:xfrm>
              <a:off x="5366658" y="3001914"/>
              <a:ext cx="656072" cy="1253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750" dirty="0">
                <a:solidFill>
                  <a:schemeClr val="bg1"/>
                </a:solidFill>
              </a:endParaRPr>
            </a:p>
          </p:txBody>
        </p:sp>
      </p:grpSp>
      <p:sp>
        <p:nvSpPr>
          <p:cNvPr id="74" name="TextBox 73"/>
          <p:cNvSpPr txBox="1"/>
          <p:nvPr/>
        </p:nvSpPr>
        <p:spPr>
          <a:xfrm>
            <a:off x="7432857" y="3695497"/>
            <a:ext cx="901337" cy="213585"/>
          </a:xfrm>
          <a:prstGeom prst="rect">
            <a:avLst/>
          </a:prstGeom>
          <a:noFill/>
        </p:spPr>
        <p:txBody>
          <a:bodyPr wrap="square" lIns="0" rIns="0" rtlCol="0" anchor="ctr">
            <a:spAutoFit/>
          </a:bodyPr>
          <a:lstStyle/>
          <a:p>
            <a:pPr algn="r"/>
            <a:r>
              <a:rPr lang="en-US" sz="788" b="1" dirty="0">
                <a:solidFill>
                  <a:schemeClr val="tx1">
                    <a:lumMod val="75000"/>
                    <a:lumOff val="25000"/>
                  </a:schemeClr>
                </a:solidFill>
              </a:rPr>
              <a:t>25%</a:t>
            </a:r>
          </a:p>
        </p:txBody>
      </p:sp>
      <p:sp>
        <p:nvSpPr>
          <p:cNvPr id="75" name="TextBox 74"/>
          <p:cNvSpPr txBox="1"/>
          <p:nvPr/>
        </p:nvSpPr>
        <p:spPr>
          <a:xfrm>
            <a:off x="5408115" y="3695497"/>
            <a:ext cx="1313180" cy="213585"/>
          </a:xfrm>
          <a:prstGeom prst="rect">
            <a:avLst/>
          </a:prstGeom>
          <a:noFill/>
        </p:spPr>
        <p:txBody>
          <a:bodyPr wrap="square" lIns="0" rIns="0" rtlCol="0" anchor="ctr">
            <a:spAutoFit/>
          </a:bodyPr>
          <a:lstStyle/>
          <a:p>
            <a:r>
              <a:rPr lang="en-US" sz="788" b="1" dirty="0">
                <a:solidFill>
                  <a:schemeClr val="tx1">
                    <a:lumMod val="75000"/>
                    <a:lumOff val="25000"/>
                  </a:schemeClr>
                </a:solidFill>
              </a:rPr>
              <a:t>Heading 03</a:t>
            </a:r>
          </a:p>
        </p:txBody>
      </p:sp>
      <p:sp>
        <p:nvSpPr>
          <p:cNvPr id="78" name="TextBox 77"/>
          <p:cNvSpPr txBox="1"/>
          <p:nvPr/>
        </p:nvSpPr>
        <p:spPr>
          <a:xfrm>
            <a:off x="5408114" y="1895327"/>
            <a:ext cx="2926079" cy="570221"/>
          </a:xfrm>
          <a:prstGeom prst="rect">
            <a:avLst/>
          </a:prstGeom>
          <a:noFill/>
        </p:spPr>
        <p:txBody>
          <a:bodyPr wrap="square" lIns="0" tIns="0" rIns="0" bIns="0" rtlCol="0" anchor="t">
            <a:spAutoFit/>
          </a:bodyPr>
          <a:lstStyle/>
          <a:p>
            <a:pPr>
              <a:lnSpc>
                <a:spcPct val="200000"/>
              </a:lnSpc>
            </a:pPr>
            <a:r>
              <a:rPr lang="en-US" sz="1000" b="1" dirty="0">
                <a:solidFill>
                  <a:schemeClr val="tx1">
                    <a:lumMod val="75000"/>
                    <a:lumOff val="25000"/>
                  </a:schemeClr>
                </a:solidFill>
              </a:rPr>
              <a:t>This is a sample text. You simply add your own text and description here. This text is fully editable. </a:t>
            </a:r>
          </a:p>
        </p:txBody>
      </p:sp>
      <p:sp>
        <p:nvSpPr>
          <p:cNvPr id="79" name="Rectangle 78"/>
          <p:cNvSpPr/>
          <p:nvPr/>
        </p:nvSpPr>
        <p:spPr>
          <a:xfrm>
            <a:off x="5408114" y="1319744"/>
            <a:ext cx="2926080" cy="323165"/>
          </a:xfrm>
          <a:prstGeom prst="rect">
            <a:avLst/>
          </a:prstGeom>
        </p:spPr>
        <p:txBody>
          <a:bodyPr wrap="square" lIns="0" tIns="0" rIns="0" bIns="0" anchor="ctr">
            <a:spAutoFit/>
          </a:bodyPr>
          <a:lstStyle/>
          <a:p>
            <a:r>
              <a:rPr lang="en-US" sz="2100" b="1" dirty="0">
                <a:solidFill>
                  <a:schemeClr val="accent1"/>
                </a:solidFill>
              </a:rPr>
              <a:t>CORE COMPETENCE</a:t>
            </a:r>
          </a:p>
        </p:txBody>
      </p:sp>
      <p:sp>
        <p:nvSpPr>
          <p:cNvPr id="80" name="3">
            <a:extLst>
              <a:ext uri="{FF2B5EF4-FFF2-40B4-BE49-F238E27FC236}">
                <a16:creationId xmlns:a16="http://schemas.microsoft.com/office/drawing/2014/main" id="{D7AC1464-9E86-44A2-ABB9-20E60AEF7C6C}"/>
              </a:ext>
            </a:extLst>
          </p:cNvPr>
          <p:cNvSpPr txBox="1"/>
          <p:nvPr/>
        </p:nvSpPr>
        <p:spPr>
          <a:xfrm>
            <a:off x="5408114" y="1117487"/>
            <a:ext cx="2926079" cy="161583"/>
          </a:xfrm>
          <a:prstGeom prst="rect">
            <a:avLst/>
          </a:prstGeom>
          <a:noFill/>
        </p:spPr>
        <p:txBody>
          <a:bodyPr wrap="square" lIns="0" tIns="0" rIns="0" bIns="0" rtlCol="0" anchor="ctr">
            <a:spAutoFit/>
          </a:bodyPr>
          <a:lstStyle/>
          <a:p>
            <a:r>
              <a:rPr lang="en-US" sz="1050" dirty="0">
                <a:solidFill>
                  <a:schemeClr val="tx1">
                    <a:lumMod val="75000"/>
                    <a:lumOff val="25000"/>
                  </a:schemeClr>
                </a:solidFill>
              </a:rPr>
              <a:t>BUSINESS PRESENTATION TEMPLATE</a:t>
            </a:r>
          </a:p>
        </p:txBody>
      </p:sp>
      <p:grpSp>
        <p:nvGrpSpPr>
          <p:cNvPr id="81" name="Group 80"/>
          <p:cNvGrpSpPr/>
          <p:nvPr/>
        </p:nvGrpSpPr>
        <p:grpSpPr>
          <a:xfrm>
            <a:off x="5408114" y="1763294"/>
            <a:ext cx="1016681" cy="39525"/>
            <a:chOff x="5454974" y="1391277"/>
            <a:chExt cx="945826" cy="39525"/>
          </a:xfrm>
        </p:grpSpPr>
        <p:sp>
          <p:nvSpPr>
            <p:cNvPr id="82"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3" name="Rectangle 11"/>
            <p:cNvSpPr>
              <a:spLocks noChangeArrowheads="1"/>
            </p:cNvSpPr>
            <p:nvPr/>
          </p:nvSpPr>
          <p:spPr bwMode="auto">
            <a:xfrm rot="16200000">
              <a:off x="5715436"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4" name="Rectangle 11"/>
            <p:cNvSpPr>
              <a:spLocks noChangeArrowheads="1"/>
            </p:cNvSpPr>
            <p:nvPr/>
          </p:nvSpPr>
          <p:spPr bwMode="auto">
            <a:xfrm rot="16200000">
              <a:off x="5908122"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5" name="Rectangle 11"/>
            <p:cNvSpPr>
              <a:spLocks noChangeArrowheads="1"/>
            </p:cNvSpPr>
            <p:nvPr/>
          </p:nvSpPr>
          <p:spPr bwMode="auto">
            <a:xfrm rot="16200000">
              <a:off x="6100815"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6"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Tree>
    <p:extLst>
      <p:ext uri="{BB962C8B-B14F-4D97-AF65-F5344CB8AC3E}">
        <p14:creationId xmlns:p14="http://schemas.microsoft.com/office/powerpoint/2010/main" val="15873107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bwMode="auto">
          <a:xfrm>
            <a:off x="0" y="3851276"/>
            <a:ext cx="1727200" cy="1292224"/>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1" name="Rectangle 10"/>
          <p:cNvSpPr/>
          <p:nvPr/>
        </p:nvSpPr>
        <p:spPr bwMode="auto">
          <a:xfrm>
            <a:off x="1727200" y="3851276"/>
            <a:ext cx="1727200" cy="1292224"/>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2" name="Rectangle 11"/>
          <p:cNvSpPr/>
          <p:nvPr/>
        </p:nvSpPr>
        <p:spPr bwMode="auto">
          <a:xfrm>
            <a:off x="3454400" y="3851276"/>
            <a:ext cx="1727200" cy="1292224"/>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14" name="Group 13"/>
          <p:cNvGrpSpPr/>
          <p:nvPr/>
        </p:nvGrpSpPr>
        <p:grpSpPr>
          <a:xfrm>
            <a:off x="578644" y="4025628"/>
            <a:ext cx="569912" cy="571500"/>
            <a:chOff x="1589088" y="4646613"/>
            <a:chExt cx="569912" cy="571500"/>
          </a:xfrm>
          <a:solidFill>
            <a:schemeClr val="bg1"/>
          </a:solidFill>
        </p:grpSpPr>
        <p:sp>
          <p:nvSpPr>
            <p:cNvPr id="15" name="Freeform 42"/>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 name="Freeform 43"/>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 name="Freeform 44"/>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8" name="Freeform 45"/>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9" name="Freeform 46"/>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0" name="Freeform 47"/>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21" name="Group 20"/>
          <p:cNvGrpSpPr/>
          <p:nvPr/>
        </p:nvGrpSpPr>
        <p:grpSpPr>
          <a:xfrm>
            <a:off x="2306638" y="4026422"/>
            <a:ext cx="568325" cy="569912"/>
            <a:chOff x="2570163" y="4646613"/>
            <a:chExt cx="568325" cy="569912"/>
          </a:xfrm>
          <a:solidFill>
            <a:schemeClr val="bg1"/>
          </a:solidFill>
        </p:grpSpPr>
        <p:sp>
          <p:nvSpPr>
            <p:cNvPr id="22" name="Freeform 51"/>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52"/>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4" name="Freeform 53"/>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5" name="Freeform 54"/>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6" name="Freeform 55"/>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7" name="Freeform 56"/>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8" name="Freeform 57"/>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9" name="Freeform 58"/>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0" name="Freeform 59"/>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1" name="Freeform 60"/>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2" name="Freeform 61"/>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3" name="Freeform 62"/>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4" name="Freeform 63"/>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5" name="Freeform 64"/>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6" name="Freeform 65"/>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66"/>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38" name="Group 37"/>
          <p:cNvGrpSpPr/>
          <p:nvPr/>
        </p:nvGrpSpPr>
        <p:grpSpPr>
          <a:xfrm>
            <a:off x="4051300" y="4044678"/>
            <a:ext cx="533400" cy="533400"/>
            <a:chOff x="3473450" y="4676775"/>
            <a:chExt cx="533400" cy="533400"/>
          </a:xfrm>
          <a:solidFill>
            <a:schemeClr val="bg1"/>
          </a:solidFill>
        </p:grpSpPr>
        <p:sp>
          <p:nvSpPr>
            <p:cNvPr id="39" name="Freeform 70"/>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0" name="Freeform 71"/>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1" name="Freeform 72"/>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2" name="Freeform 73"/>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3" name="Freeform 74"/>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4" name="Freeform 75"/>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5" name="Freeform 76"/>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6" name="Freeform 77"/>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7" name="Freeform 78"/>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8" name="Freeform 79"/>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49" name="Freeform 80"/>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2" name="Rectangle 1"/>
          <p:cNvSpPr/>
          <p:nvPr/>
        </p:nvSpPr>
        <p:spPr>
          <a:xfrm>
            <a:off x="253243" y="4722927"/>
            <a:ext cx="1220716" cy="246221"/>
          </a:xfrm>
          <a:prstGeom prst="rect">
            <a:avLst/>
          </a:prstGeom>
        </p:spPr>
        <p:txBody>
          <a:bodyPr wrap="square" anchor="ctr">
            <a:spAutoFit/>
          </a:bodyPr>
          <a:lstStyle/>
          <a:p>
            <a:pPr algn="ctr"/>
            <a:r>
              <a:rPr lang="en-US" sz="1000" dirty="0">
                <a:solidFill>
                  <a:schemeClr val="bg1"/>
                </a:solidFill>
              </a:rPr>
              <a:t>Placeholder Text</a:t>
            </a:r>
          </a:p>
        </p:txBody>
      </p:sp>
      <p:sp>
        <p:nvSpPr>
          <p:cNvPr id="52" name="Rectangle 51"/>
          <p:cNvSpPr/>
          <p:nvPr/>
        </p:nvSpPr>
        <p:spPr>
          <a:xfrm>
            <a:off x="1980442" y="4722927"/>
            <a:ext cx="1220716" cy="246221"/>
          </a:xfrm>
          <a:prstGeom prst="rect">
            <a:avLst/>
          </a:prstGeom>
        </p:spPr>
        <p:txBody>
          <a:bodyPr wrap="square" anchor="ctr">
            <a:spAutoFit/>
          </a:bodyPr>
          <a:lstStyle/>
          <a:p>
            <a:pPr algn="ctr"/>
            <a:r>
              <a:rPr lang="en-US" sz="1000" dirty="0">
                <a:solidFill>
                  <a:schemeClr val="bg1"/>
                </a:solidFill>
              </a:rPr>
              <a:t>Placeholder Text</a:t>
            </a:r>
          </a:p>
        </p:txBody>
      </p:sp>
      <p:sp>
        <p:nvSpPr>
          <p:cNvPr id="53" name="Rectangle 52"/>
          <p:cNvSpPr/>
          <p:nvPr/>
        </p:nvSpPr>
        <p:spPr>
          <a:xfrm>
            <a:off x="3707642" y="4722927"/>
            <a:ext cx="1220716" cy="246221"/>
          </a:xfrm>
          <a:prstGeom prst="rect">
            <a:avLst/>
          </a:prstGeom>
        </p:spPr>
        <p:txBody>
          <a:bodyPr wrap="square" anchor="ctr">
            <a:spAutoFit/>
          </a:bodyPr>
          <a:lstStyle/>
          <a:p>
            <a:pPr algn="ctr"/>
            <a:r>
              <a:rPr lang="en-US" sz="1000" dirty="0">
                <a:solidFill>
                  <a:schemeClr val="bg1"/>
                </a:solidFill>
              </a:rPr>
              <a:t>Placeholder Text</a:t>
            </a:r>
          </a:p>
        </p:txBody>
      </p:sp>
      <p:sp>
        <p:nvSpPr>
          <p:cNvPr id="80" name="TextBox 79"/>
          <p:cNvSpPr txBox="1"/>
          <p:nvPr/>
        </p:nvSpPr>
        <p:spPr>
          <a:xfrm>
            <a:off x="5503934" y="1681679"/>
            <a:ext cx="3308028" cy="1128066"/>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is a sample text. </a:t>
            </a:r>
          </a:p>
        </p:txBody>
      </p:sp>
      <p:sp>
        <p:nvSpPr>
          <p:cNvPr id="81" name="Rectangle 80"/>
          <p:cNvSpPr/>
          <p:nvPr/>
        </p:nvSpPr>
        <p:spPr>
          <a:xfrm>
            <a:off x="5503933" y="993098"/>
            <a:ext cx="3308029" cy="400110"/>
          </a:xfrm>
          <a:prstGeom prst="rect">
            <a:avLst/>
          </a:prstGeom>
        </p:spPr>
        <p:txBody>
          <a:bodyPr wrap="square" lIns="0" tIns="0" rIns="0" bIns="0" anchor="ctr">
            <a:spAutoFit/>
          </a:bodyPr>
          <a:lstStyle/>
          <a:p>
            <a:r>
              <a:rPr lang="en-US" sz="2600" b="1" dirty="0">
                <a:solidFill>
                  <a:schemeClr val="accent1"/>
                </a:solidFill>
              </a:rPr>
              <a:t>COMPANY TOOLBOX</a:t>
            </a:r>
          </a:p>
        </p:txBody>
      </p:sp>
      <p:sp>
        <p:nvSpPr>
          <p:cNvPr id="82" name="3">
            <a:extLst>
              <a:ext uri="{FF2B5EF4-FFF2-40B4-BE49-F238E27FC236}">
                <a16:creationId xmlns:a16="http://schemas.microsoft.com/office/drawing/2014/main" id="{D7AC1464-9E86-44A2-ABB9-20E60AEF7C6C}"/>
              </a:ext>
            </a:extLst>
          </p:cNvPr>
          <p:cNvSpPr txBox="1"/>
          <p:nvPr/>
        </p:nvSpPr>
        <p:spPr>
          <a:xfrm>
            <a:off x="5503933" y="740703"/>
            <a:ext cx="3308028"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sp>
        <p:nvSpPr>
          <p:cNvPr id="83" name="Rectangle 82"/>
          <p:cNvSpPr/>
          <p:nvPr/>
        </p:nvSpPr>
        <p:spPr>
          <a:xfrm>
            <a:off x="6255072" y="3060820"/>
            <a:ext cx="2502848" cy="590931"/>
          </a:xfrm>
          <a:prstGeom prst="rect">
            <a:avLst/>
          </a:prstGeom>
        </p:spPr>
        <p:txBody>
          <a:bodyPr wrap="square" lIns="0" tIns="0" rIns="0" bIns="0" anchor="ctr">
            <a:spAutoFit/>
          </a:bodyPr>
          <a:lstStyle/>
          <a:p>
            <a:pPr>
              <a:lnSpc>
                <a:spcPct val="120000"/>
              </a:lnSpc>
            </a:pPr>
            <a:r>
              <a:rPr lang="en-US" sz="1200" b="1" dirty="0">
                <a:solidFill>
                  <a:schemeClr val="accent1"/>
                </a:solidFill>
              </a:rPr>
              <a:t>Description here</a:t>
            </a:r>
            <a:endParaRPr lang="ar-SA" sz="1200" b="1" dirty="0">
              <a:solidFill>
                <a:schemeClr val="accent1"/>
              </a:solidFill>
            </a:endParaRPr>
          </a:p>
          <a:p>
            <a:pPr>
              <a:lnSpc>
                <a:spcPct val="12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84" name="Oval 83"/>
          <p:cNvSpPr/>
          <p:nvPr/>
        </p:nvSpPr>
        <p:spPr bwMode="auto">
          <a:xfrm>
            <a:off x="5503933" y="3082772"/>
            <a:ext cx="547026" cy="547026"/>
          </a:xfrm>
          <a:prstGeom prst="ellipse">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2000" b="1" dirty="0">
                <a:solidFill>
                  <a:schemeClr val="bg1"/>
                </a:solidFill>
              </a:rPr>
              <a:t>A</a:t>
            </a:r>
          </a:p>
        </p:txBody>
      </p:sp>
      <p:sp>
        <p:nvSpPr>
          <p:cNvPr id="85" name="Rectangle 84"/>
          <p:cNvSpPr/>
          <p:nvPr/>
        </p:nvSpPr>
        <p:spPr>
          <a:xfrm>
            <a:off x="6255072" y="3811866"/>
            <a:ext cx="2502848" cy="590931"/>
          </a:xfrm>
          <a:prstGeom prst="rect">
            <a:avLst/>
          </a:prstGeom>
        </p:spPr>
        <p:txBody>
          <a:bodyPr wrap="square" lIns="0" tIns="0" rIns="0" bIns="0" anchor="ctr">
            <a:spAutoFit/>
          </a:bodyPr>
          <a:lstStyle/>
          <a:p>
            <a:pPr>
              <a:lnSpc>
                <a:spcPct val="120000"/>
              </a:lnSpc>
            </a:pPr>
            <a:r>
              <a:rPr lang="en-US" sz="1200" b="1" dirty="0">
                <a:solidFill>
                  <a:schemeClr val="accent2"/>
                </a:solidFill>
              </a:rPr>
              <a:t>Description here</a:t>
            </a:r>
            <a:endParaRPr lang="ar-SA" sz="1200" b="1" dirty="0">
              <a:solidFill>
                <a:schemeClr val="accent2"/>
              </a:solidFill>
            </a:endParaRPr>
          </a:p>
          <a:p>
            <a:pPr>
              <a:lnSpc>
                <a:spcPct val="12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86" name="Oval 85"/>
          <p:cNvSpPr/>
          <p:nvPr/>
        </p:nvSpPr>
        <p:spPr bwMode="auto">
          <a:xfrm>
            <a:off x="5503933" y="3833818"/>
            <a:ext cx="547026" cy="547026"/>
          </a:xfrm>
          <a:prstGeom prst="ellipse">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2000" b="1" dirty="0">
                <a:solidFill>
                  <a:schemeClr val="bg1"/>
                </a:solidFill>
              </a:rPr>
              <a:t>B</a:t>
            </a:r>
          </a:p>
        </p:txBody>
      </p:sp>
      <p:grpSp>
        <p:nvGrpSpPr>
          <p:cNvPr id="7" name="Group 6"/>
          <p:cNvGrpSpPr/>
          <p:nvPr/>
        </p:nvGrpSpPr>
        <p:grpSpPr>
          <a:xfrm>
            <a:off x="5503933" y="1513197"/>
            <a:ext cx="945826" cy="39525"/>
            <a:chOff x="5454974" y="1391277"/>
            <a:chExt cx="945826" cy="39525"/>
          </a:xfrm>
        </p:grpSpPr>
        <p:sp>
          <p:nvSpPr>
            <p:cNvPr id="101"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02"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03"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04"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05"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4" name="Picture Placeholder 3">
            <a:extLst>
              <a:ext uri="{FF2B5EF4-FFF2-40B4-BE49-F238E27FC236}">
                <a16:creationId xmlns:a16="http://schemas.microsoft.com/office/drawing/2014/main" id="{35E32AB5-3E1B-49EF-8208-96A78A48184E}"/>
              </a:ext>
            </a:extLst>
          </p:cNvPr>
          <p:cNvSpPr>
            <a:spLocks noGrp="1"/>
          </p:cNvSpPr>
          <p:nvPr>
            <p:ph type="pic" sz="quarter" idx="108"/>
          </p:nvPr>
        </p:nvSpPr>
        <p:spPr/>
      </p:sp>
    </p:spTree>
    <p:extLst>
      <p:ext uri="{BB962C8B-B14F-4D97-AF65-F5344CB8AC3E}">
        <p14:creationId xmlns:p14="http://schemas.microsoft.com/office/powerpoint/2010/main" val="4832585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550497" y="685453"/>
            <a:ext cx="3886201" cy="369332"/>
          </a:xfrm>
          <a:prstGeom prst="rect">
            <a:avLst/>
          </a:prstGeom>
        </p:spPr>
        <p:txBody>
          <a:bodyPr wrap="square" lIns="0" tIns="0" rIns="0" bIns="0" anchor="ctr">
            <a:spAutoFit/>
          </a:bodyPr>
          <a:lstStyle/>
          <a:p>
            <a:r>
              <a:rPr lang="en-US" sz="2400" b="1" dirty="0">
                <a:solidFill>
                  <a:schemeClr val="accent1"/>
                </a:solidFill>
              </a:rPr>
              <a:t>COMPANY PROJECTS</a:t>
            </a:r>
            <a:endParaRPr lang="ar-IQ" sz="2400" b="1" dirty="0">
              <a:solidFill>
                <a:schemeClr val="accent1"/>
              </a:solidFill>
            </a:endParaRPr>
          </a:p>
        </p:txBody>
      </p:sp>
      <p:sp>
        <p:nvSpPr>
          <p:cNvPr id="9" name="3">
            <a:extLst>
              <a:ext uri="{FF2B5EF4-FFF2-40B4-BE49-F238E27FC236}">
                <a16:creationId xmlns:a16="http://schemas.microsoft.com/office/drawing/2014/main" id="{D7AC1464-9E86-44A2-ABB9-20E60AEF7C6C}"/>
              </a:ext>
            </a:extLst>
          </p:cNvPr>
          <p:cNvSpPr txBox="1"/>
          <p:nvPr/>
        </p:nvSpPr>
        <p:spPr>
          <a:xfrm>
            <a:off x="550497" y="407648"/>
            <a:ext cx="388620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sp>
        <p:nvSpPr>
          <p:cNvPr id="18" name="Rectangle 17"/>
          <p:cNvSpPr/>
          <p:nvPr/>
        </p:nvSpPr>
        <p:spPr bwMode="auto">
          <a:xfrm>
            <a:off x="550497" y="4021040"/>
            <a:ext cx="655322" cy="761534"/>
          </a:xfrm>
          <a:prstGeom prst="rect">
            <a:avLst/>
          </a:prstGeom>
          <a:solidFill>
            <a:schemeClr val="accent1"/>
          </a:solidFill>
          <a:ln w="3175">
            <a:noFill/>
            <a:round/>
            <a:headEnd/>
            <a:tailEnd/>
          </a:ln>
        </p:spPr>
        <p:txBody>
          <a:bodyPr vert="horz" wrap="square" lIns="91440" tIns="45720" rIns="91440" bIns="45720" numCol="1" rtlCol="0" anchor="ctr" anchorCtr="0" compatLnSpc="1">
            <a:prstTxWarp prst="textNoShape">
              <a:avLst/>
            </a:prstTxWarp>
          </a:bodyPr>
          <a:lstStyle/>
          <a:p>
            <a:pPr algn="ctr"/>
            <a:r>
              <a:rPr lang="en-US" sz="3600" b="1" dirty="0">
                <a:solidFill>
                  <a:schemeClr val="bg1"/>
                </a:solidFill>
              </a:rPr>
              <a:t>1</a:t>
            </a:r>
          </a:p>
        </p:txBody>
      </p:sp>
      <p:sp>
        <p:nvSpPr>
          <p:cNvPr id="41" name="Rectangle 40"/>
          <p:cNvSpPr/>
          <p:nvPr/>
        </p:nvSpPr>
        <p:spPr>
          <a:xfrm>
            <a:off x="1346399" y="4032475"/>
            <a:ext cx="1791114" cy="738664"/>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48" name="Rectangle 47"/>
          <p:cNvSpPr/>
          <p:nvPr/>
        </p:nvSpPr>
        <p:spPr bwMode="auto">
          <a:xfrm>
            <a:off x="6006487" y="4021040"/>
            <a:ext cx="655322" cy="761534"/>
          </a:xfrm>
          <a:prstGeom prst="rect">
            <a:avLst/>
          </a:prstGeom>
          <a:solidFill>
            <a:schemeClr val="accent3"/>
          </a:solidFill>
          <a:ln w="3175">
            <a:noFill/>
            <a:round/>
            <a:headEnd/>
            <a:tailEnd/>
          </a:ln>
        </p:spPr>
        <p:txBody>
          <a:bodyPr vert="horz" wrap="square" lIns="91440" tIns="45720" rIns="91440" bIns="45720" numCol="1" rtlCol="0" anchor="ctr" anchorCtr="0" compatLnSpc="1">
            <a:prstTxWarp prst="textNoShape">
              <a:avLst/>
            </a:prstTxWarp>
          </a:bodyPr>
          <a:lstStyle/>
          <a:p>
            <a:pPr algn="ctr"/>
            <a:r>
              <a:rPr lang="en-US" sz="3600" b="1" dirty="0">
                <a:solidFill>
                  <a:schemeClr val="bg1"/>
                </a:solidFill>
              </a:rPr>
              <a:t>3</a:t>
            </a:r>
          </a:p>
        </p:txBody>
      </p:sp>
      <p:sp>
        <p:nvSpPr>
          <p:cNvPr id="49" name="Rectangle 48"/>
          <p:cNvSpPr/>
          <p:nvPr/>
        </p:nvSpPr>
        <p:spPr>
          <a:xfrm>
            <a:off x="6802389" y="4032475"/>
            <a:ext cx="1791114" cy="738664"/>
          </a:xfrm>
          <a:prstGeom prst="rect">
            <a:avLst/>
          </a:prstGeom>
        </p:spPr>
        <p:txBody>
          <a:bodyPr wrap="square" lIns="0" tIns="0" rIns="0" bIns="0" anchor="ctr">
            <a:spAutoFit/>
          </a:bodyPr>
          <a:lstStyle/>
          <a:p>
            <a:pPr>
              <a:lnSpc>
                <a:spcPct val="150000"/>
              </a:lnSpc>
            </a:pPr>
            <a:r>
              <a:rPr lang="en-US" sz="1200" b="1" dirty="0">
                <a:solidFill>
                  <a:schemeClr val="accent3"/>
                </a:solidFill>
              </a:rPr>
              <a:t>Description here</a:t>
            </a:r>
            <a:endParaRPr lang="ar-SA" sz="1200" b="1" dirty="0">
              <a:solidFill>
                <a:schemeClr val="accent3"/>
              </a:solidFill>
            </a:endParaRPr>
          </a:p>
          <a:p>
            <a:pP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46" name="Rectangle 45"/>
          <p:cNvSpPr/>
          <p:nvPr/>
        </p:nvSpPr>
        <p:spPr bwMode="auto">
          <a:xfrm>
            <a:off x="3278492" y="4021040"/>
            <a:ext cx="655322" cy="761534"/>
          </a:xfrm>
          <a:prstGeom prst="rect">
            <a:avLst/>
          </a:prstGeom>
          <a:solidFill>
            <a:schemeClr val="accent2"/>
          </a:solidFill>
          <a:ln w="3175">
            <a:noFill/>
            <a:round/>
            <a:headEnd/>
            <a:tailEnd/>
          </a:ln>
        </p:spPr>
        <p:txBody>
          <a:bodyPr vert="horz" wrap="square" lIns="91440" tIns="45720" rIns="91440" bIns="45720" numCol="1" rtlCol="0" anchor="ctr" anchorCtr="0" compatLnSpc="1">
            <a:prstTxWarp prst="textNoShape">
              <a:avLst/>
            </a:prstTxWarp>
          </a:bodyPr>
          <a:lstStyle/>
          <a:p>
            <a:pPr algn="ctr"/>
            <a:r>
              <a:rPr lang="en-US" sz="3600" b="1" dirty="0">
                <a:solidFill>
                  <a:schemeClr val="bg1"/>
                </a:solidFill>
              </a:rPr>
              <a:t>2</a:t>
            </a:r>
          </a:p>
        </p:txBody>
      </p:sp>
      <p:sp>
        <p:nvSpPr>
          <p:cNvPr id="47" name="Rectangle 46"/>
          <p:cNvSpPr/>
          <p:nvPr/>
        </p:nvSpPr>
        <p:spPr>
          <a:xfrm>
            <a:off x="4074394" y="4046741"/>
            <a:ext cx="1791114" cy="710131"/>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89" name="Freeform 88"/>
          <p:cNvSpPr/>
          <p:nvPr/>
        </p:nvSpPr>
        <p:spPr bwMode="auto">
          <a:xfrm>
            <a:off x="4419600" y="0"/>
            <a:ext cx="2743200" cy="3714750"/>
          </a:xfrm>
          <a:custGeom>
            <a:avLst/>
            <a:gdLst>
              <a:gd name="connsiteX0" fmla="*/ 0 w 2743200"/>
              <a:gd name="connsiteY0" fmla="*/ 0 h 3714750"/>
              <a:gd name="connsiteX1" fmla="*/ 2743200 w 2743200"/>
              <a:gd name="connsiteY1" fmla="*/ 0 h 3714750"/>
              <a:gd name="connsiteX2" fmla="*/ 2743200 w 2743200"/>
              <a:gd name="connsiteY2" fmla="*/ 3714750 h 3714750"/>
              <a:gd name="connsiteX3" fmla="*/ 0 w 2743200"/>
              <a:gd name="connsiteY3" fmla="*/ 3714750 h 3714750"/>
            </a:gdLst>
            <a:ahLst/>
            <a:cxnLst>
              <a:cxn ang="0">
                <a:pos x="connsiteX0" y="connsiteY0"/>
              </a:cxn>
              <a:cxn ang="0">
                <a:pos x="connsiteX1" y="connsiteY1"/>
              </a:cxn>
              <a:cxn ang="0">
                <a:pos x="connsiteX2" y="connsiteY2"/>
              </a:cxn>
              <a:cxn ang="0">
                <a:pos x="connsiteX3" y="connsiteY3"/>
              </a:cxn>
            </a:cxnLst>
            <a:rect l="l" t="t" r="r" b="b"/>
            <a:pathLst>
              <a:path w="2743200" h="3714750">
                <a:moveTo>
                  <a:pt x="0" y="0"/>
                </a:moveTo>
                <a:lnTo>
                  <a:pt x="2743200" y="0"/>
                </a:lnTo>
                <a:lnTo>
                  <a:pt x="2743200" y="3714750"/>
                </a:lnTo>
                <a:lnTo>
                  <a:pt x="0" y="3714750"/>
                </a:ln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0" name="Oval 39"/>
          <p:cNvSpPr/>
          <p:nvPr/>
        </p:nvSpPr>
        <p:spPr bwMode="auto">
          <a:xfrm>
            <a:off x="5043070" y="851580"/>
            <a:ext cx="1496260" cy="1496258"/>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2" name="Freeform 41"/>
          <p:cNvSpPr/>
          <p:nvPr/>
        </p:nvSpPr>
        <p:spPr bwMode="auto">
          <a:xfrm>
            <a:off x="5195495" y="1432605"/>
            <a:ext cx="1191410" cy="313490"/>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43" name="Group 42"/>
          <p:cNvGrpSpPr/>
          <p:nvPr/>
        </p:nvGrpSpPr>
        <p:grpSpPr>
          <a:xfrm>
            <a:off x="4730418" y="2428375"/>
            <a:ext cx="2121565" cy="434795"/>
            <a:chOff x="4595294" y="3132089"/>
            <a:chExt cx="2121565" cy="434795"/>
          </a:xfrm>
        </p:grpSpPr>
        <p:sp>
          <p:nvSpPr>
            <p:cNvPr id="44" name="Rectangle 43"/>
            <p:cNvSpPr/>
            <p:nvPr/>
          </p:nvSpPr>
          <p:spPr>
            <a:xfrm>
              <a:off x="4595294" y="3132089"/>
              <a:ext cx="2121565" cy="246221"/>
            </a:xfrm>
            <a:prstGeom prst="rect">
              <a:avLst/>
            </a:prstGeom>
          </p:spPr>
          <p:txBody>
            <a:bodyPr wrap="square" lIns="0" tIns="0" rIns="0" bIns="0" anchor="ctr">
              <a:spAutoFit/>
            </a:bodyPr>
            <a:lstStyle/>
            <a:p>
              <a:pPr algn="ctr"/>
              <a:r>
                <a:rPr lang="en-US" sz="1600" b="1" dirty="0">
                  <a:solidFill>
                    <a:schemeClr val="bg1"/>
                  </a:solidFill>
                </a:rPr>
                <a:t>Company Logo</a:t>
              </a:r>
            </a:p>
          </p:txBody>
        </p:sp>
        <p:sp>
          <p:nvSpPr>
            <p:cNvPr id="45" name="3">
              <a:extLst>
                <a:ext uri="{FF2B5EF4-FFF2-40B4-BE49-F238E27FC236}">
                  <a16:creationId xmlns:a16="http://schemas.microsoft.com/office/drawing/2014/main" id="{D7AC1464-9E86-44A2-ABB9-20E60AEF7C6C}"/>
                </a:ext>
              </a:extLst>
            </p:cNvPr>
            <p:cNvSpPr txBox="1"/>
            <p:nvPr/>
          </p:nvSpPr>
          <p:spPr>
            <a:xfrm>
              <a:off x="4595295" y="3459162"/>
              <a:ext cx="2121564" cy="107722"/>
            </a:xfrm>
            <a:prstGeom prst="rect">
              <a:avLst/>
            </a:prstGeom>
            <a:noFill/>
          </p:spPr>
          <p:txBody>
            <a:bodyPr wrap="square" lIns="0" tIns="0" rIns="0" bIns="0" rtlCol="0" anchor="ctr">
              <a:spAutoFit/>
            </a:bodyPr>
            <a:lstStyle/>
            <a:p>
              <a:pPr algn="ctr"/>
              <a:r>
                <a:rPr lang="en-US" sz="700" dirty="0">
                  <a:solidFill>
                    <a:schemeClr val="tx1">
                      <a:lumMod val="90000"/>
                      <a:lumOff val="10000"/>
                    </a:schemeClr>
                  </a:solidFill>
                </a:rPr>
                <a:t>Let Your Presentation Stand Out</a:t>
              </a:r>
            </a:p>
          </p:txBody>
        </p:sp>
      </p:grpSp>
      <p:cxnSp>
        <p:nvCxnSpPr>
          <p:cNvPr id="50" name="Straight Connector 49"/>
          <p:cNvCxnSpPr/>
          <p:nvPr/>
        </p:nvCxnSpPr>
        <p:spPr>
          <a:xfrm>
            <a:off x="5791200" y="9310"/>
            <a:ext cx="1" cy="596435"/>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flipH="1">
            <a:off x="5791201" y="3044146"/>
            <a:ext cx="1" cy="670604"/>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3" name="Picture Placeholder 2">
            <a:extLst>
              <a:ext uri="{FF2B5EF4-FFF2-40B4-BE49-F238E27FC236}">
                <a16:creationId xmlns:a16="http://schemas.microsoft.com/office/drawing/2014/main" id="{C34C772E-3850-40BC-8C74-21D902065093}"/>
              </a:ext>
            </a:extLst>
          </p:cNvPr>
          <p:cNvSpPr>
            <a:spLocks noGrp="1"/>
          </p:cNvSpPr>
          <p:nvPr>
            <p:ph type="pic" sz="quarter" idx="125"/>
          </p:nvPr>
        </p:nvSpPr>
        <p:spPr/>
      </p:sp>
      <p:sp>
        <p:nvSpPr>
          <p:cNvPr id="5" name="Picture Placeholder 4">
            <a:extLst>
              <a:ext uri="{FF2B5EF4-FFF2-40B4-BE49-F238E27FC236}">
                <a16:creationId xmlns:a16="http://schemas.microsoft.com/office/drawing/2014/main" id="{5DFDD525-1962-440F-B7FA-1BDE07F07B8E}"/>
              </a:ext>
            </a:extLst>
          </p:cNvPr>
          <p:cNvSpPr>
            <a:spLocks noGrp="1"/>
          </p:cNvSpPr>
          <p:nvPr>
            <p:ph type="pic" sz="quarter" idx="123"/>
          </p:nvPr>
        </p:nvSpPr>
        <p:spPr/>
      </p:sp>
    </p:spTree>
    <p:extLst>
      <p:ext uri="{BB962C8B-B14F-4D97-AF65-F5344CB8AC3E}">
        <p14:creationId xmlns:p14="http://schemas.microsoft.com/office/powerpoint/2010/main" val="2236227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ounded Rectangle 8"/>
          <p:cNvSpPr/>
          <p:nvPr/>
        </p:nvSpPr>
        <p:spPr bwMode="auto">
          <a:xfrm>
            <a:off x="2709117" y="4087313"/>
            <a:ext cx="647700" cy="647700"/>
          </a:xfrm>
          <a:prstGeom prst="round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1" name="Rectangle 10"/>
          <p:cNvSpPr/>
          <p:nvPr/>
        </p:nvSpPr>
        <p:spPr>
          <a:xfrm>
            <a:off x="3602976" y="4056098"/>
            <a:ext cx="1939732" cy="710131"/>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14" name="Rounded Rectangle 13"/>
          <p:cNvSpPr/>
          <p:nvPr/>
        </p:nvSpPr>
        <p:spPr bwMode="auto">
          <a:xfrm>
            <a:off x="5908675" y="4087313"/>
            <a:ext cx="647700" cy="647700"/>
          </a:xfrm>
          <a:prstGeom prst="round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5" name="Rectangle 14"/>
          <p:cNvSpPr/>
          <p:nvPr/>
        </p:nvSpPr>
        <p:spPr>
          <a:xfrm>
            <a:off x="6802534" y="4056098"/>
            <a:ext cx="1939732" cy="710131"/>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 text</a:t>
            </a:r>
          </a:p>
        </p:txBody>
      </p:sp>
      <p:grpSp>
        <p:nvGrpSpPr>
          <p:cNvPr id="29" name="Group 28"/>
          <p:cNvGrpSpPr/>
          <p:nvPr/>
        </p:nvGrpSpPr>
        <p:grpSpPr>
          <a:xfrm>
            <a:off x="2862241" y="4240436"/>
            <a:ext cx="341452" cy="341455"/>
            <a:chOff x="10821988" y="2166938"/>
            <a:chExt cx="1112837" cy="1112837"/>
          </a:xfrm>
          <a:solidFill>
            <a:schemeClr val="bg1"/>
          </a:solidFill>
        </p:grpSpPr>
        <p:sp>
          <p:nvSpPr>
            <p:cNvPr id="37" name="Freeform 36"/>
            <p:cNvSpPr>
              <a:spLocks/>
            </p:cNvSpPr>
            <p:nvPr/>
          </p:nvSpPr>
          <p:spPr bwMode="auto">
            <a:xfrm>
              <a:off x="11096625" y="2565400"/>
              <a:ext cx="47625" cy="46037"/>
            </a:xfrm>
            <a:custGeom>
              <a:avLst/>
              <a:gdLst>
                <a:gd name="T0" fmla="*/ 16 w 88"/>
                <a:gd name="T1" fmla="*/ 16 h 85"/>
                <a:gd name="T2" fmla="*/ 16 w 88"/>
                <a:gd name="T3" fmla="*/ 16 h 85"/>
                <a:gd name="T4" fmla="*/ 16 w 88"/>
                <a:gd name="T5" fmla="*/ 73 h 85"/>
                <a:gd name="T6" fmla="*/ 44 w 88"/>
                <a:gd name="T7" fmla="*/ 85 h 85"/>
                <a:gd name="T8" fmla="*/ 72 w 88"/>
                <a:gd name="T9" fmla="*/ 73 h 85"/>
                <a:gd name="T10" fmla="*/ 73 w 88"/>
                <a:gd name="T11" fmla="*/ 73 h 85"/>
                <a:gd name="T12" fmla="*/ 73 w 88"/>
                <a:gd name="T13" fmla="*/ 16 h 85"/>
                <a:gd name="T14" fmla="*/ 16 w 88"/>
                <a:gd name="T15" fmla="*/ 1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85">
                  <a:moveTo>
                    <a:pt x="16" y="16"/>
                  </a:moveTo>
                  <a:cubicBezTo>
                    <a:pt x="16" y="16"/>
                    <a:pt x="16" y="16"/>
                    <a:pt x="16" y="16"/>
                  </a:cubicBezTo>
                  <a:cubicBezTo>
                    <a:pt x="0" y="32"/>
                    <a:pt x="0" y="57"/>
                    <a:pt x="16" y="73"/>
                  </a:cubicBezTo>
                  <a:cubicBezTo>
                    <a:pt x="23" y="81"/>
                    <a:pt x="34" y="85"/>
                    <a:pt x="44" y="85"/>
                  </a:cubicBezTo>
                  <a:cubicBezTo>
                    <a:pt x="54" y="85"/>
                    <a:pt x="64" y="81"/>
                    <a:pt x="72" y="73"/>
                  </a:cubicBezTo>
                  <a:cubicBezTo>
                    <a:pt x="73" y="73"/>
                    <a:pt x="73" y="73"/>
                    <a:pt x="73" y="73"/>
                  </a:cubicBezTo>
                  <a:cubicBezTo>
                    <a:pt x="88" y="57"/>
                    <a:pt x="88" y="32"/>
                    <a:pt x="73" y="16"/>
                  </a:cubicBezTo>
                  <a:cubicBezTo>
                    <a:pt x="57" y="0"/>
                    <a:pt x="32" y="0"/>
                    <a:pt x="16"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8" name="Freeform 37"/>
            <p:cNvSpPr>
              <a:spLocks/>
            </p:cNvSpPr>
            <p:nvPr/>
          </p:nvSpPr>
          <p:spPr bwMode="auto">
            <a:xfrm>
              <a:off x="10821988" y="2289175"/>
              <a:ext cx="990600" cy="990600"/>
            </a:xfrm>
            <a:custGeom>
              <a:avLst/>
              <a:gdLst>
                <a:gd name="T0" fmla="*/ 1654 w 1832"/>
                <a:gd name="T1" fmla="*/ 719 h 1832"/>
                <a:gd name="T2" fmla="*/ 1584 w 1832"/>
                <a:gd name="T3" fmla="*/ 634 h 1832"/>
                <a:gd name="T4" fmla="*/ 1578 w 1832"/>
                <a:gd name="T5" fmla="*/ 743 h 1832"/>
                <a:gd name="T6" fmla="*/ 1752 w 1832"/>
                <a:gd name="T7" fmla="*/ 799 h 1832"/>
                <a:gd name="T8" fmla="*/ 1651 w 1832"/>
                <a:gd name="T9" fmla="*/ 1032 h 1832"/>
                <a:gd name="T10" fmla="*/ 1506 w 1832"/>
                <a:gd name="T11" fmla="*/ 1261 h 1832"/>
                <a:gd name="T12" fmla="*/ 1589 w 1832"/>
                <a:gd name="T13" fmla="*/ 1424 h 1832"/>
                <a:gd name="T14" fmla="*/ 1353 w 1832"/>
                <a:gd name="T15" fmla="*/ 1517 h 1832"/>
                <a:gd name="T16" fmla="*/ 1089 w 1832"/>
                <a:gd name="T17" fmla="*/ 1577 h 1832"/>
                <a:gd name="T18" fmla="*/ 1033 w 1832"/>
                <a:gd name="T19" fmla="*/ 1752 h 1832"/>
                <a:gd name="T20" fmla="*/ 799 w 1832"/>
                <a:gd name="T21" fmla="*/ 1650 h 1832"/>
                <a:gd name="T22" fmla="*/ 571 w 1832"/>
                <a:gd name="T23" fmla="*/ 1505 h 1832"/>
                <a:gd name="T24" fmla="*/ 407 w 1832"/>
                <a:gd name="T25" fmla="*/ 1589 h 1832"/>
                <a:gd name="T26" fmla="*/ 314 w 1832"/>
                <a:gd name="T27" fmla="*/ 1352 h 1832"/>
                <a:gd name="T28" fmla="*/ 255 w 1832"/>
                <a:gd name="T29" fmla="*/ 1089 h 1832"/>
                <a:gd name="T30" fmla="*/ 80 w 1832"/>
                <a:gd name="T31" fmla="*/ 1032 h 1832"/>
                <a:gd name="T32" fmla="*/ 182 w 1832"/>
                <a:gd name="T33" fmla="*/ 799 h 1832"/>
                <a:gd name="T34" fmla="*/ 326 w 1832"/>
                <a:gd name="T35" fmla="*/ 570 h 1832"/>
                <a:gd name="T36" fmla="*/ 242 w 1832"/>
                <a:gd name="T37" fmla="*/ 407 h 1832"/>
                <a:gd name="T38" fmla="*/ 479 w 1832"/>
                <a:gd name="T39" fmla="*/ 314 h 1832"/>
                <a:gd name="T40" fmla="*/ 743 w 1832"/>
                <a:gd name="T41" fmla="*/ 254 h 1832"/>
                <a:gd name="T42" fmla="*/ 799 w 1832"/>
                <a:gd name="T43" fmla="*/ 80 h 1832"/>
                <a:gd name="T44" fmla="*/ 1033 w 1832"/>
                <a:gd name="T45" fmla="*/ 181 h 1832"/>
                <a:gd name="T46" fmla="*/ 1145 w 1832"/>
                <a:gd name="T47" fmla="*/ 271 h 1832"/>
                <a:gd name="T48" fmla="*/ 1172 w 1832"/>
                <a:gd name="T49" fmla="*/ 196 h 1832"/>
                <a:gd name="T50" fmla="*/ 1113 w 1832"/>
                <a:gd name="T51" fmla="*/ 75 h 1832"/>
                <a:gd name="T52" fmla="*/ 795 w 1832"/>
                <a:gd name="T53" fmla="*/ 0 h 1832"/>
                <a:gd name="T54" fmla="*/ 719 w 1832"/>
                <a:gd name="T55" fmla="*/ 177 h 1832"/>
                <a:gd name="T56" fmla="*/ 461 w 1832"/>
                <a:gd name="T57" fmla="*/ 182 h 1832"/>
                <a:gd name="T58" fmla="*/ 183 w 1832"/>
                <a:gd name="T59" fmla="*/ 354 h 1832"/>
                <a:gd name="T60" fmla="*/ 255 w 1832"/>
                <a:gd name="T61" fmla="*/ 533 h 1832"/>
                <a:gd name="T62" fmla="*/ 76 w 1832"/>
                <a:gd name="T63" fmla="*/ 719 h 1832"/>
                <a:gd name="T64" fmla="*/ 0 w 1832"/>
                <a:gd name="T65" fmla="*/ 1037 h 1832"/>
                <a:gd name="T66" fmla="*/ 179 w 1832"/>
                <a:gd name="T67" fmla="*/ 1112 h 1832"/>
                <a:gd name="T68" fmla="*/ 183 w 1832"/>
                <a:gd name="T69" fmla="*/ 1371 h 1832"/>
                <a:gd name="T70" fmla="*/ 354 w 1832"/>
                <a:gd name="T71" fmla="*/ 1649 h 1832"/>
                <a:gd name="T72" fmla="*/ 534 w 1832"/>
                <a:gd name="T73" fmla="*/ 1576 h 1832"/>
                <a:gd name="T74" fmla="*/ 719 w 1832"/>
                <a:gd name="T75" fmla="*/ 1756 h 1832"/>
                <a:gd name="T76" fmla="*/ 1037 w 1832"/>
                <a:gd name="T77" fmla="*/ 1832 h 1832"/>
                <a:gd name="T78" fmla="*/ 1113 w 1832"/>
                <a:gd name="T79" fmla="*/ 1653 h 1832"/>
                <a:gd name="T80" fmla="*/ 1371 w 1832"/>
                <a:gd name="T81" fmla="*/ 1649 h 1832"/>
                <a:gd name="T82" fmla="*/ 1649 w 1832"/>
                <a:gd name="T83" fmla="*/ 1478 h 1832"/>
                <a:gd name="T84" fmla="*/ 1577 w 1832"/>
                <a:gd name="T85" fmla="*/ 1299 h 1832"/>
                <a:gd name="T86" fmla="*/ 1756 w 1832"/>
                <a:gd name="T87" fmla="*/ 1112 h 1832"/>
                <a:gd name="T88" fmla="*/ 1832 w 1832"/>
                <a:gd name="T89" fmla="*/ 795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2" h="1832">
                  <a:moveTo>
                    <a:pt x="1756" y="719"/>
                  </a:moveTo>
                  <a:cubicBezTo>
                    <a:pt x="1654" y="719"/>
                    <a:pt x="1654" y="719"/>
                    <a:pt x="1654" y="719"/>
                  </a:cubicBezTo>
                  <a:cubicBezTo>
                    <a:pt x="1649" y="698"/>
                    <a:pt x="1643" y="678"/>
                    <a:pt x="1635" y="658"/>
                  </a:cubicBezTo>
                  <a:cubicBezTo>
                    <a:pt x="1628" y="637"/>
                    <a:pt x="1605" y="626"/>
                    <a:pt x="1584" y="634"/>
                  </a:cubicBezTo>
                  <a:cubicBezTo>
                    <a:pt x="1563" y="641"/>
                    <a:pt x="1553" y="664"/>
                    <a:pt x="1560" y="685"/>
                  </a:cubicBezTo>
                  <a:cubicBezTo>
                    <a:pt x="1567" y="704"/>
                    <a:pt x="1573" y="723"/>
                    <a:pt x="1578" y="743"/>
                  </a:cubicBezTo>
                  <a:cubicBezTo>
                    <a:pt x="1587" y="776"/>
                    <a:pt x="1617" y="799"/>
                    <a:pt x="1651" y="799"/>
                  </a:cubicBezTo>
                  <a:cubicBezTo>
                    <a:pt x="1752" y="799"/>
                    <a:pt x="1752" y="799"/>
                    <a:pt x="1752" y="799"/>
                  </a:cubicBezTo>
                  <a:cubicBezTo>
                    <a:pt x="1752" y="1032"/>
                    <a:pt x="1752" y="1032"/>
                    <a:pt x="1752" y="1032"/>
                  </a:cubicBezTo>
                  <a:cubicBezTo>
                    <a:pt x="1651" y="1032"/>
                    <a:pt x="1651" y="1032"/>
                    <a:pt x="1651" y="1032"/>
                  </a:cubicBezTo>
                  <a:cubicBezTo>
                    <a:pt x="1616" y="1032"/>
                    <a:pt x="1586" y="1055"/>
                    <a:pt x="1578" y="1089"/>
                  </a:cubicBezTo>
                  <a:cubicBezTo>
                    <a:pt x="1562" y="1149"/>
                    <a:pt x="1538" y="1207"/>
                    <a:pt x="1506" y="1261"/>
                  </a:cubicBezTo>
                  <a:cubicBezTo>
                    <a:pt x="1489" y="1291"/>
                    <a:pt x="1494" y="1328"/>
                    <a:pt x="1518" y="1353"/>
                  </a:cubicBezTo>
                  <a:cubicBezTo>
                    <a:pt x="1589" y="1424"/>
                    <a:pt x="1589" y="1424"/>
                    <a:pt x="1589" y="1424"/>
                  </a:cubicBezTo>
                  <a:cubicBezTo>
                    <a:pt x="1424" y="1589"/>
                    <a:pt x="1424" y="1589"/>
                    <a:pt x="1424" y="1589"/>
                  </a:cubicBezTo>
                  <a:cubicBezTo>
                    <a:pt x="1353" y="1517"/>
                    <a:pt x="1353" y="1517"/>
                    <a:pt x="1353" y="1517"/>
                  </a:cubicBezTo>
                  <a:cubicBezTo>
                    <a:pt x="1328" y="1493"/>
                    <a:pt x="1291" y="1488"/>
                    <a:pt x="1261" y="1506"/>
                  </a:cubicBezTo>
                  <a:cubicBezTo>
                    <a:pt x="1207" y="1537"/>
                    <a:pt x="1149" y="1561"/>
                    <a:pt x="1089" y="1577"/>
                  </a:cubicBezTo>
                  <a:cubicBezTo>
                    <a:pt x="1056" y="1585"/>
                    <a:pt x="1033" y="1615"/>
                    <a:pt x="1033" y="1650"/>
                  </a:cubicBezTo>
                  <a:cubicBezTo>
                    <a:pt x="1033" y="1752"/>
                    <a:pt x="1033" y="1752"/>
                    <a:pt x="1033" y="1752"/>
                  </a:cubicBezTo>
                  <a:cubicBezTo>
                    <a:pt x="799" y="1752"/>
                    <a:pt x="799" y="1752"/>
                    <a:pt x="799" y="1752"/>
                  </a:cubicBezTo>
                  <a:cubicBezTo>
                    <a:pt x="799" y="1650"/>
                    <a:pt x="799" y="1650"/>
                    <a:pt x="799" y="1650"/>
                  </a:cubicBezTo>
                  <a:cubicBezTo>
                    <a:pt x="799" y="1615"/>
                    <a:pt x="776" y="1585"/>
                    <a:pt x="743" y="1577"/>
                  </a:cubicBezTo>
                  <a:cubicBezTo>
                    <a:pt x="683" y="1561"/>
                    <a:pt x="625" y="1537"/>
                    <a:pt x="571" y="1505"/>
                  </a:cubicBezTo>
                  <a:cubicBezTo>
                    <a:pt x="541" y="1488"/>
                    <a:pt x="504" y="1493"/>
                    <a:pt x="479" y="1517"/>
                  </a:cubicBezTo>
                  <a:cubicBezTo>
                    <a:pt x="407" y="1589"/>
                    <a:pt x="407" y="1589"/>
                    <a:pt x="407" y="1589"/>
                  </a:cubicBezTo>
                  <a:cubicBezTo>
                    <a:pt x="242" y="1424"/>
                    <a:pt x="242" y="1424"/>
                    <a:pt x="242" y="1424"/>
                  </a:cubicBezTo>
                  <a:cubicBezTo>
                    <a:pt x="314" y="1352"/>
                    <a:pt x="314" y="1352"/>
                    <a:pt x="314" y="1352"/>
                  </a:cubicBezTo>
                  <a:cubicBezTo>
                    <a:pt x="339" y="1328"/>
                    <a:pt x="344" y="1290"/>
                    <a:pt x="326" y="1261"/>
                  </a:cubicBezTo>
                  <a:cubicBezTo>
                    <a:pt x="295" y="1207"/>
                    <a:pt x="271" y="1149"/>
                    <a:pt x="255" y="1089"/>
                  </a:cubicBezTo>
                  <a:cubicBezTo>
                    <a:pt x="246" y="1055"/>
                    <a:pt x="216" y="1032"/>
                    <a:pt x="182" y="1032"/>
                  </a:cubicBezTo>
                  <a:cubicBezTo>
                    <a:pt x="80" y="1032"/>
                    <a:pt x="80" y="1032"/>
                    <a:pt x="80" y="1032"/>
                  </a:cubicBezTo>
                  <a:cubicBezTo>
                    <a:pt x="80" y="799"/>
                    <a:pt x="80" y="799"/>
                    <a:pt x="80" y="799"/>
                  </a:cubicBezTo>
                  <a:cubicBezTo>
                    <a:pt x="182" y="799"/>
                    <a:pt x="182" y="799"/>
                    <a:pt x="182" y="799"/>
                  </a:cubicBezTo>
                  <a:cubicBezTo>
                    <a:pt x="216" y="799"/>
                    <a:pt x="246" y="776"/>
                    <a:pt x="255" y="743"/>
                  </a:cubicBezTo>
                  <a:cubicBezTo>
                    <a:pt x="270" y="682"/>
                    <a:pt x="294" y="624"/>
                    <a:pt x="326" y="570"/>
                  </a:cubicBezTo>
                  <a:cubicBezTo>
                    <a:pt x="343" y="541"/>
                    <a:pt x="338" y="503"/>
                    <a:pt x="314" y="479"/>
                  </a:cubicBezTo>
                  <a:cubicBezTo>
                    <a:pt x="242" y="407"/>
                    <a:pt x="242" y="407"/>
                    <a:pt x="242" y="407"/>
                  </a:cubicBezTo>
                  <a:cubicBezTo>
                    <a:pt x="407" y="242"/>
                    <a:pt x="407" y="242"/>
                    <a:pt x="407" y="242"/>
                  </a:cubicBezTo>
                  <a:cubicBezTo>
                    <a:pt x="479" y="314"/>
                    <a:pt x="479" y="314"/>
                    <a:pt x="479" y="314"/>
                  </a:cubicBezTo>
                  <a:cubicBezTo>
                    <a:pt x="503" y="338"/>
                    <a:pt x="541" y="343"/>
                    <a:pt x="570" y="325"/>
                  </a:cubicBezTo>
                  <a:cubicBezTo>
                    <a:pt x="624" y="294"/>
                    <a:pt x="682" y="270"/>
                    <a:pt x="743" y="254"/>
                  </a:cubicBezTo>
                  <a:cubicBezTo>
                    <a:pt x="776" y="245"/>
                    <a:pt x="799" y="215"/>
                    <a:pt x="799" y="181"/>
                  </a:cubicBezTo>
                  <a:cubicBezTo>
                    <a:pt x="799" y="80"/>
                    <a:pt x="799" y="80"/>
                    <a:pt x="799" y="80"/>
                  </a:cubicBezTo>
                  <a:cubicBezTo>
                    <a:pt x="1033" y="80"/>
                    <a:pt x="1033" y="80"/>
                    <a:pt x="1033" y="80"/>
                  </a:cubicBezTo>
                  <a:cubicBezTo>
                    <a:pt x="1033" y="181"/>
                    <a:pt x="1033" y="181"/>
                    <a:pt x="1033" y="181"/>
                  </a:cubicBezTo>
                  <a:cubicBezTo>
                    <a:pt x="1033" y="215"/>
                    <a:pt x="1056" y="245"/>
                    <a:pt x="1089" y="254"/>
                  </a:cubicBezTo>
                  <a:cubicBezTo>
                    <a:pt x="1108" y="259"/>
                    <a:pt x="1127" y="264"/>
                    <a:pt x="1145" y="271"/>
                  </a:cubicBezTo>
                  <a:cubicBezTo>
                    <a:pt x="1166" y="278"/>
                    <a:pt x="1189" y="268"/>
                    <a:pt x="1197" y="247"/>
                  </a:cubicBezTo>
                  <a:cubicBezTo>
                    <a:pt x="1204" y="226"/>
                    <a:pt x="1193" y="203"/>
                    <a:pt x="1172" y="196"/>
                  </a:cubicBezTo>
                  <a:cubicBezTo>
                    <a:pt x="1153" y="189"/>
                    <a:pt x="1133" y="182"/>
                    <a:pt x="1113" y="177"/>
                  </a:cubicBezTo>
                  <a:cubicBezTo>
                    <a:pt x="1113" y="75"/>
                    <a:pt x="1113" y="75"/>
                    <a:pt x="1113" y="75"/>
                  </a:cubicBezTo>
                  <a:cubicBezTo>
                    <a:pt x="1113" y="34"/>
                    <a:pt x="1079" y="0"/>
                    <a:pt x="1037" y="0"/>
                  </a:cubicBezTo>
                  <a:cubicBezTo>
                    <a:pt x="795" y="0"/>
                    <a:pt x="795" y="0"/>
                    <a:pt x="795" y="0"/>
                  </a:cubicBezTo>
                  <a:cubicBezTo>
                    <a:pt x="753" y="0"/>
                    <a:pt x="719" y="34"/>
                    <a:pt x="719" y="75"/>
                  </a:cubicBezTo>
                  <a:cubicBezTo>
                    <a:pt x="719" y="177"/>
                    <a:pt x="719" y="177"/>
                    <a:pt x="719" y="177"/>
                  </a:cubicBezTo>
                  <a:cubicBezTo>
                    <a:pt x="654" y="195"/>
                    <a:pt x="591" y="221"/>
                    <a:pt x="533" y="255"/>
                  </a:cubicBezTo>
                  <a:cubicBezTo>
                    <a:pt x="461" y="182"/>
                    <a:pt x="461" y="182"/>
                    <a:pt x="461" y="182"/>
                  </a:cubicBezTo>
                  <a:cubicBezTo>
                    <a:pt x="431" y="153"/>
                    <a:pt x="383" y="153"/>
                    <a:pt x="354" y="182"/>
                  </a:cubicBezTo>
                  <a:cubicBezTo>
                    <a:pt x="183" y="354"/>
                    <a:pt x="183" y="354"/>
                    <a:pt x="183" y="354"/>
                  </a:cubicBezTo>
                  <a:cubicBezTo>
                    <a:pt x="153" y="383"/>
                    <a:pt x="153" y="431"/>
                    <a:pt x="183" y="461"/>
                  </a:cubicBezTo>
                  <a:cubicBezTo>
                    <a:pt x="255" y="533"/>
                    <a:pt x="255" y="533"/>
                    <a:pt x="255" y="533"/>
                  </a:cubicBezTo>
                  <a:cubicBezTo>
                    <a:pt x="221" y="591"/>
                    <a:pt x="196" y="654"/>
                    <a:pt x="178" y="719"/>
                  </a:cubicBezTo>
                  <a:cubicBezTo>
                    <a:pt x="76" y="719"/>
                    <a:pt x="76" y="719"/>
                    <a:pt x="76" y="719"/>
                  </a:cubicBezTo>
                  <a:cubicBezTo>
                    <a:pt x="34" y="719"/>
                    <a:pt x="0" y="753"/>
                    <a:pt x="0" y="795"/>
                  </a:cubicBezTo>
                  <a:cubicBezTo>
                    <a:pt x="0" y="1037"/>
                    <a:pt x="0" y="1037"/>
                    <a:pt x="0" y="1037"/>
                  </a:cubicBezTo>
                  <a:cubicBezTo>
                    <a:pt x="0" y="1078"/>
                    <a:pt x="34" y="1112"/>
                    <a:pt x="76" y="1112"/>
                  </a:cubicBezTo>
                  <a:cubicBezTo>
                    <a:pt x="179" y="1112"/>
                    <a:pt x="179" y="1112"/>
                    <a:pt x="179" y="1112"/>
                  </a:cubicBezTo>
                  <a:cubicBezTo>
                    <a:pt x="196" y="1177"/>
                    <a:pt x="222" y="1240"/>
                    <a:pt x="256" y="1298"/>
                  </a:cubicBezTo>
                  <a:cubicBezTo>
                    <a:pt x="183" y="1371"/>
                    <a:pt x="183" y="1371"/>
                    <a:pt x="183" y="1371"/>
                  </a:cubicBezTo>
                  <a:cubicBezTo>
                    <a:pt x="153" y="1400"/>
                    <a:pt x="153" y="1448"/>
                    <a:pt x="183" y="1478"/>
                  </a:cubicBezTo>
                  <a:cubicBezTo>
                    <a:pt x="354" y="1649"/>
                    <a:pt x="354" y="1649"/>
                    <a:pt x="354" y="1649"/>
                  </a:cubicBezTo>
                  <a:cubicBezTo>
                    <a:pt x="383" y="1678"/>
                    <a:pt x="431" y="1678"/>
                    <a:pt x="461" y="1649"/>
                  </a:cubicBezTo>
                  <a:cubicBezTo>
                    <a:pt x="534" y="1576"/>
                    <a:pt x="534" y="1576"/>
                    <a:pt x="534" y="1576"/>
                  </a:cubicBezTo>
                  <a:cubicBezTo>
                    <a:pt x="592" y="1610"/>
                    <a:pt x="654" y="1636"/>
                    <a:pt x="719" y="1653"/>
                  </a:cubicBezTo>
                  <a:cubicBezTo>
                    <a:pt x="719" y="1756"/>
                    <a:pt x="719" y="1756"/>
                    <a:pt x="719" y="1756"/>
                  </a:cubicBezTo>
                  <a:cubicBezTo>
                    <a:pt x="719" y="1798"/>
                    <a:pt x="753" y="1832"/>
                    <a:pt x="795" y="1832"/>
                  </a:cubicBezTo>
                  <a:cubicBezTo>
                    <a:pt x="1037" y="1832"/>
                    <a:pt x="1037" y="1832"/>
                    <a:pt x="1037" y="1832"/>
                  </a:cubicBezTo>
                  <a:cubicBezTo>
                    <a:pt x="1079" y="1832"/>
                    <a:pt x="1113" y="1798"/>
                    <a:pt x="1113" y="1756"/>
                  </a:cubicBezTo>
                  <a:cubicBezTo>
                    <a:pt x="1113" y="1653"/>
                    <a:pt x="1113" y="1653"/>
                    <a:pt x="1113" y="1653"/>
                  </a:cubicBezTo>
                  <a:cubicBezTo>
                    <a:pt x="1178" y="1636"/>
                    <a:pt x="1240" y="1610"/>
                    <a:pt x="1299" y="1576"/>
                  </a:cubicBezTo>
                  <a:cubicBezTo>
                    <a:pt x="1371" y="1649"/>
                    <a:pt x="1371" y="1649"/>
                    <a:pt x="1371" y="1649"/>
                  </a:cubicBezTo>
                  <a:cubicBezTo>
                    <a:pt x="1400" y="1678"/>
                    <a:pt x="1448" y="1678"/>
                    <a:pt x="1478" y="1649"/>
                  </a:cubicBezTo>
                  <a:cubicBezTo>
                    <a:pt x="1649" y="1478"/>
                    <a:pt x="1649" y="1478"/>
                    <a:pt x="1649" y="1478"/>
                  </a:cubicBezTo>
                  <a:cubicBezTo>
                    <a:pt x="1679" y="1448"/>
                    <a:pt x="1679" y="1400"/>
                    <a:pt x="1649" y="1371"/>
                  </a:cubicBezTo>
                  <a:cubicBezTo>
                    <a:pt x="1577" y="1299"/>
                    <a:pt x="1577" y="1299"/>
                    <a:pt x="1577" y="1299"/>
                  </a:cubicBezTo>
                  <a:cubicBezTo>
                    <a:pt x="1611" y="1240"/>
                    <a:pt x="1637" y="1178"/>
                    <a:pt x="1654" y="1112"/>
                  </a:cubicBezTo>
                  <a:cubicBezTo>
                    <a:pt x="1756" y="1112"/>
                    <a:pt x="1756" y="1112"/>
                    <a:pt x="1756" y="1112"/>
                  </a:cubicBezTo>
                  <a:cubicBezTo>
                    <a:pt x="1798" y="1112"/>
                    <a:pt x="1832" y="1078"/>
                    <a:pt x="1832" y="1037"/>
                  </a:cubicBezTo>
                  <a:cubicBezTo>
                    <a:pt x="1832" y="795"/>
                    <a:pt x="1832" y="795"/>
                    <a:pt x="1832" y="795"/>
                  </a:cubicBezTo>
                  <a:cubicBezTo>
                    <a:pt x="1832" y="753"/>
                    <a:pt x="1798" y="719"/>
                    <a:pt x="1756" y="7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9" name="Freeform 38"/>
            <p:cNvSpPr>
              <a:spLocks noEditPoints="1"/>
            </p:cNvSpPr>
            <p:nvPr/>
          </p:nvSpPr>
          <p:spPr bwMode="auto">
            <a:xfrm>
              <a:off x="10972800" y="2166938"/>
              <a:ext cx="962025" cy="962025"/>
            </a:xfrm>
            <a:custGeom>
              <a:avLst/>
              <a:gdLst>
                <a:gd name="T0" fmla="*/ 1645 w 1779"/>
                <a:gd name="T1" fmla="*/ 246 h 1779"/>
                <a:gd name="T2" fmla="*/ 1533 w 1779"/>
                <a:gd name="T3" fmla="*/ 134 h 1779"/>
                <a:gd name="T4" fmla="*/ 1320 w 1779"/>
                <a:gd name="T5" fmla="*/ 47 h 1779"/>
                <a:gd name="T6" fmla="*/ 1041 w 1779"/>
                <a:gd name="T7" fmla="*/ 341 h 1779"/>
                <a:gd name="T8" fmla="*/ 998 w 1779"/>
                <a:gd name="T9" fmla="*/ 724 h 1779"/>
                <a:gd name="T10" fmla="*/ 677 w 1779"/>
                <a:gd name="T11" fmla="*/ 544 h 1779"/>
                <a:gd name="T12" fmla="*/ 597 w 1779"/>
                <a:gd name="T13" fmla="*/ 544 h 1779"/>
                <a:gd name="T14" fmla="*/ 393 w 1779"/>
                <a:gd name="T15" fmla="*/ 647 h 1779"/>
                <a:gd name="T16" fmla="*/ 428 w 1779"/>
                <a:gd name="T17" fmla="*/ 718 h 1779"/>
                <a:gd name="T18" fmla="*/ 597 w 1779"/>
                <a:gd name="T19" fmla="*/ 707 h 1779"/>
                <a:gd name="T20" fmla="*/ 677 w 1779"/>
                <a:gd name="T21" fmla="*/ 707 h 1779"/>
                <a:gd name="T22" fmla="*/ 941 w 1779"/>
                <a:gd name="T23" fmla="*/ 781 h 1779"/>
                <a:gd name="T24" fmla="*/ 637 w 1779"/>
                <a:gd name="T25" fmla="*/ 830 h 1779"/>
                <a:gd name="T26" fmla="*/ 637 w 1779"/>
                <a:gd name="T27" fmla="*/ 1454 h 1779"/>
                <a:gd name="T28" fmla="*/ 884 w 1779"/>
                <a:gd name="T29" fmla="*/ 952 h 1779"/>
                <a:gd name="T30" fmla="*/ 1107 w 1779"/>
                <a:gd name="T31" fmla="*/ 1102 h 1779"/>
                <a:gd name="T32" fmla="*/ 1032 w 1779"/>
                <a:gd name="T33" fmla="*/ 1142 h 1779"/>
                <a:gd name="T34" fmla="*/ 1107 w 1779"/>
                <a:gd name="T35" fmla="*/ 1182 h 1779"/>
                <a:gd name="T36" fmla="*/ 677 w 1779"/>
                <a:gd name="T37" fmla="*/ 1612 h 1779"/>
                <a:gd name="T38" fmla="*/ 637 w 1779"/>
                <a:gd name="T39" fmla="*/ 1536 h 1779"/>
                <a:gd name="T40" fmla="*/ 597 w 1779"/>
                <a:gd name="T41" fmla="*/ 1612 h 1779"/>
                <a:gd name="T42" fmla="*/ 167 w 1779"/>
                <a:gd name="T43" fmla="*/ 1182 h 1779"/>
                <a:gd name="T44" fmla="*/ 242 w 1779"/>
                <a:gd name="T45" fmla="*/ 1142 h 1779"/>
                <a:gd name="T46" fmla="*/ 167 w 1779"/>
                <a:gd name="T47" fmla="*/ 1102 h 1779"/>
                <a:gd name="T48" fmla="*/ 191 w 1779"/>
                <a:gd name="T49" fmla="*/ 886 h 1779"/>
                <a:gd name="T50" fmla="*/ 87 w 1779"/>
                <a:gd name="T51" fmla="*/ 1102 h 1779"/>
                <a:gd name="T52" fmla="*/ 0 w 1779"/>
                <a:gd name="T53" fmla="*/ 1142 h 1779"/>
                <a:gd name="T54" fmla="*/ 87 w 1779"/>
                <a:gd name="T55" fmla="*/ 1182 h 1779"/>
                <a:gd name="T56" fmla="*/ 597 w 1779"/>
                <a:gd name="T57" fmla="*/ 1692 h 1779"/>
                <a:gd name="T58" fmla="*/ 637 w 1779"/>
                <a:gd name="T59" fmla="*/ 1779 h 1779"/>
                <a:gd name="T60" fmla="*/ 677 w 1779"/>
                <a:gd name="T61" fmla="*/ 1692 h 1779"/>
                <a:gd name="T62" fmla="*/ 1187 w 1779"/>
                <a:gd name="T63" fmla="*/ 1182 h 1779"/>
                <a:gd name="T64" fmla="*/ 1274 w 1779"/>
                <a:gd name="T65" fmla="*/ 1142 h 1779"/>
                <a:gd name="T66" fmla="*/ 1187 w 1779"/>
                <a:gd name="T67" fmla="*/ 1102 h 1779"/>
                <a:gd name="T68" fmla="*/ 1098 w 1779"/>
                <a:gd name="T69" fmla="*/ 738 h 1779"/>
                <a:gd name="T70" fmla="*/ 1466 w 1779"/>
                <a:gd name="T71" fmla="*/ 726 h 1779"/>
                <a:gd name="T72" fmla="*/ 1759 w 1779"/>
                <a:gd name="T73" fmla="*/ 323 h 1779"/>
                <a:gd name="T74" fmla="*/ 1377 w 1779"/>
                <a:gd name="T75" fmla="*/ 103 h 1779"/>
                <a:gd name="T76" fmla="*/ 1453 w 1779"/>
                <a:gd name="T77" fmla="*/ 135 h 1779"/>
                <a:gd name="T78" fmla="*/ 1234 w 1779"/>
                <a:gd name="T79" fmla="*/ 488 h 1779"/>
                <a:gd name="T80" fmla="*/ 1121 w 1779"/>
                <a:gd name="T81" fmla="*/ 358 h 1779"/>
                <a:gd name="T82" fmla="*/ 637 w 1779"/>
                <a:gd name="T83" fmla="*/ 1374 h 1779"/>
                <a:gd name="T84" fmla="*/ 637 w 1779"/>
                <a:gd name="T85" fmla="*/ 910 h 1779"/>
                <a:gd name="T86" fmla="*/ 699 w 1779"/>
                <a:gd name="T87" fmla="*/ 1023 h 1779"/>
                <a:gd name="T88" fmla="*/ 728 w 1779"/>
                <a:gd name="T89" fmla="*/ 1091 h 1779"/>
                <a:gd name="T90" fmla="*/ 827 w 1779"/>
                <a:gd name="T91" fmla="*/ 1009 h 1779"/>
                <a:gd name="T92" fmla="*/ 1676 w 1779"/>
                <a:gd name="T93" fmla="*/ 402 h 1779"/>
                <a:gd name="T94" fmla="*/ 1178 w 1779"/>
                <a:gd name="T95" fmla="*/ 658 h 1779"/>
                <a:gd name="T96" fmla="*/ 1509 w 1779"/>
                <a:gd name="T97" fmla="*/ 326 h 1779"/>
                <a:gd name="T98" fmla="*/ 1685 w 1779"/>
                <a:gd name="T99" fmla="*/ 354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79" h="1779">
                  <a:moveTo>
                    <a:pt x="1759" y="323"/>
                  </a:moveTo>
                  <a:cubicBezTo>
                    <a:pt x="1740" y="276"/>
                    <a:pt x="1696" y="247"/>
                    <a:pt x="1645" y="246"/>
                  </a:cubicBezTo>
                  <a:cubicBezTo>
                    <a:pt x="1533" y="246"/>
                    <a:pt x="1533" y="246"/>
                    <a:pt x="1533" y="246"/>
                  </a:cubicBezTo>
                  <a:cubicBezTo>
                    <a:pt x="1533" y="134"/>
                    <a:pt x="1533" y="134"/>
                    <a:pt x="1533" y="134"/>
                  </a:cubicBezTo>
                  <a:cubicBezTo>
                    <a:pt x="1532" y="83"/>
                    <a:pt x="1503" y="39"/>
                    <a:pt x="1456" y="20"/>
                  </a:cubicBezTo>
                  <a:cubicBezTo>
                    <a:pt x="1408" y="0"/>
                    <a:pt x="1356" y="10"/>
                    <a:pt x="1320" y="47"/>
                  </a:cubicBezTo>
                  <a:cubicBezTo>
                    <a:pt x="1053" y="313"/>
                    <a:pt x="1053" y="313"/>
                    <a:pt x="1053" y="313"/>
                  </a:cubicBezTo>
                  <a:cubicBezTo>
                    <a:pt x="1045" y="321"/>
                    <a:pt x="1041" y="331"/>
                    <a:pt x="1041" y="341"/>
                  </a:cubicBezTo>
                  <a:cubicBezTo>
                    <a:pt x="1041" y="681"/>
                    <a:pt x="1041" y="681"/>
                    <a:pt x="1041" y="681"/>
                  </a:cubicBezTo>
                  <a:cubicBezTo>
                    <a:pt x="998" y="724"/>
                    <a:pt x="998" y="724"/>
                    <a:pt x="998" y="724"/>
                  </a:cubicBezTo>
                  <a:cubicBezTo>
                    <a:pt x="906" y="645"/>
                    <a:pt x="793" y="600"/>
                    <a:pt x="677" y="591"/>
                  </a:cubicBezTo>
                  <a:cubicBezTo>
                    <a:pt x="677" y="544"/>
                    <a:pt x="677" y="544"/>
                    <a:pt x="677" y="544"/>
                  </a:cubicBezTo>
                  <a:cubicBezTo>
                    <a:pt x="677" y="522"/>
                    <a:pt x="659" y="504"/>
                    <a:pt x="637" y="504"/>
                  </a:cubicBezTo>
                  <a:cubicBezTo>
                    <a:pt x="615" y="504"/>
                    <a:pt x="597" y="522"/>
                    <a:pt x="597" y="544"/>
                  </a:cubicBezTo>
                  <a:cubicBezTo>
                    <a:pt x="597" y="591"/>
                    <a:pt x="597" y="591"/>
                    <a:pt x="597" y="591"/>
                  </a:cubicBezTo>
                  <a:cubicBezTo>
                    <a:pt x="527" y="596"/>
                    <a:pt x="458" y="614"/>
                    <a:pt x="393" y="647"/>
                  </a:cubicBezTo>
                  <a:cubicBezTo>
                    <a:pt x="373" y="656"/>
                    <a:pt x="365" y="680"/>
                    <a:pt x="375" y="700"/>
                  </a:cubicBezTo>
                  <a:cubicBezTo>
                    <a:pt x="384" y="720"/>
                    <a:pt x="408" y="728"/>
                    <a:pt x="428" y="718"/>
                  </a:cubicBezTo>
                  <a:cubicBezTo>
                    <a:pt x="482" y="692"/>
                    <a:pt x="539" y="676"/>
                    <a:pt x="597" y="671"/>
                  </a:cubicBezTo>
                  <a:cubicBezTo>
                    <a:pt x="597" y="707"/>
                    <a:pt x="597" y="707"/>
                    <a:pt x="597" y="707"/>
                  </a:cubicBezTo>
                  <a:cubicBezTo>
                    <a:pt x="597" y="729"/>
                    <a:pt x="615" y="747"/>
                    <a:pt x="637" y="747"/>
                  </a:cubicBezTo>
                  <a:cubicBezTo>
                    <a:pt x="659" y="747"/>
                    <a:pt x="677" y="729"/>
                    <a:pt x="677" y="707"/>
                  </a:cubicBezTo>
                  <a:cubicBezTo>
                    <a:pt x="677" y="671"/>
                    <a:pt x="677" y="671"/>
                    <a:pt x="677" y="671"/>
                  </a:cubicBezTo>
                  <a:cubicBezTo>
                    <a:pt x="773" y="679"/>
                    <a:pt x="865" y="717"/>
                    <a:pt x="941" y="781"/>
                  </a:cubicBezTo>
                  <a:cubicBezTo>
                    <a:pt x="827" y="895"/>
                    <a:pt x="827" y="895"/>
                    <a:pt x="827" y="895"/>
                  </a:cubicBezTo>
                  <a:cubicBezTo>
                    <a:pt x="775" y="854"/>
                    <a:pt x="709" y="830"/>
                    <a:pt x="637" y="830"/>
                  </a:cubicBezTo>
                  <a:cubicBezTo>
                    <a:pt x="465" y="830"/>
                    <a:pt x="325" y="970"/>
                    <a:pt x="325" y="1142"/>
                  </a:cubicBezTo>
                  <a:cubicBezTo>
                    <a:pt x="325" y="1314"/>
                    <a:pt x="465" y="1454"/>
                    <a:pt x="637" y="1454"/>
                  </a:cubicBezTo>
                  <a:cubicBezTo>
                    <a:pt x="809" y="1454"/>
                    <a:pt x="949" y="1314"/>
                    <a:pt x="949" y="1142"/>
                  </a:cubicBezTo>
                  <a:cubicBezTo>
                    <a:pt x="949" y="1070"/>
                    <a:pt x="925" y="1004"/>
                    <a:pt x="884" y="952"/>
                  </a:cubicBezTo>
                  <a:cubicBezTo>
                    <a:pt x="998" y="838"/>
                    <a:pt x="998" y="838"/>
                    <a:pt x="998" y="838"/>
                  </a:cubicBezTo>
                  <a:cubicBezTo>
                    <a:pt x="1063" y="914"/>
                    <a:pt x="1099" y="1007"/>
                    <a:pt x="1107" y="1102"/>
                  </a:cubicBezTo>
                  <a:cubicBezTo>
                    <a:pt x="1072" y="1102"/>
                    <a:pt x="1072" y="1102"/>
                    <a:pt x="1072" y="1102"/>
                  </a:cubicBezTo>
                  <a:cubicBezTo>
                    <a:pt x="1049" y="1102"/>
                    <a:pt x="1032" y="1120"/>
                    <a:pt x="1032" y="1142"/>
                  </a:cubicBezTo>
                  <a:cubicBezTo>
                    <a:pt x="1032" y="1164"/>
                    <a:pt x="1049" y="1182"/>
                    <a:pt x="1072" y="1182"/>
                  </a:cubicBezTo>
                  <a:cubicBezTo>
                    <a:pt x="1107" y="1182"/>
                    <a:pt x="1107" y="1182"/>
                    <a:pt x="1107" y="1182"/>
                  </a:cubicBezTo>
                  <a:cubicBezTo>
                    <a:pt x="1098" y="1289"/>
                    <a:pt x="1052" y="1394"/>
                    <a:pt x="971" y="1475"/>
                  </a:cubicBezTo>
                  <a:cubicBezTo>
                    <a:pt x="889" y="1557"/>
                    <a:pt x="784" y="1603"/>
                    <a:pt x="677" y="1612"/>
                  </a:cubicBezTo>
                  <a:cubicBezTo>
                    <a:pt x="677" y="1576"/>
                    <a:pt x="677" y="1576"/>
                    <a:pt x="677" y="1576"/>
                  </a:cubicBezTo>
                  <a:cubicBezTo>
                    <a:pt x="677" y="1554"/>
                    <a:pt x="659" y="1536"/>
                    <a:pt x="637" y="1536"/>
                  </a:cubicBezTo>
                  <a:cubicBezTo>
                    <a:pt x="615" y="1536"/>
                    <a:pt x="597" y="1554"/>
                    <a:pt x="597" y="1576"/>
                  </a:cubicBezTo>
                  <a:cubicBezTo>
                    <a:pt x="597" y="1612"/>
                    <a:pt x="597" y="1612"/>
                    <a:pt x="597" y="1612"/>
                  </a:cubicBezTo>
                  <a:cubicBezTo>
                    <a:pt x="490" y="1603"/>
                    <a:pt x="385" y="1557"/>
                    <a:pt x="303" y="1475"/>
                  </a:cubicBezTo>
                  <a:cubicBezTo>
                    <a:pt x="223" y="1395"/>
                    <a:pt x="176" y="1290"/>
                    <a:pt x="167" y="1182"/>
                  </a:cubicBezTo>
                  <a:cubicBezTo>
                    <a:pt x="202" y="1182"/>
                    <a:pt x="202" y="1182"/>
                    <a:pt x="202" y="1182"/>
                  </a:cubicBezTo>
                  <a:cubicBezTo>
                    <a:pt x="224" y="1182"/>
                    <a:pt x="242" y="1164"/>
                    <a:pt x="242" y="1142"/>
                  </a:cubicBezTo>
                  <a:cubicBezTo>
                    <a:pt x="242" y="1120"/>
                    <a:pt x="224" y="1102"/>
                    <a:pt x="202" y="1102"/>
                  </a:cubicBezTo>
                  <a:cubicBezTo>
                    <a:pt x="167" y="1102"/>
                    <a:pt x="167" y="1102"/>
                    <a:pt x="167" y="1102"/>
                  </a:cubicBezTo>
                  <a:cubicBezTo>
                    <a:pt x="171" y="1046"/>
                    <a:pt x="186" y="991"/>
                    <a:pt x="210" y="939"/>
                  </a:cubicBezTo>
                  <a:cubicBezTo>
                    <a:pt x="220" y="919"/>
                    <a:pt x="211" y="895"/>
                    <a:pt x="191" y="886"/>
                  </a:cubicBezTo>
                  <a:cubicBezTo>
                    <a:pt x="172" y="876"/>
                    <a:pt x="148" y="885"/>
                    <a:pt x="138" y="905"/>
                  </a:cubicBezTo>
                  <a:cubicBezTo>
                    <a:pt x="108" y="968"/>
                    <a:pt x="91" y="1035"/>
                    <a:pt x="87" y="1102"/>
                  </a:cubicBezTo>
                  <a:cubicBezTo>
                    <a:pt x="40" y="1102"/>
                    <a:pt x="40" y="1102"/>
                    <a:pt x="40" y="1102"/>
                  </a:cubicBezTo>
                  <a:cubicBezTo>
                    <a:pt x="18" y="1102"/>
                    <a:pt x="0" y="1120"/>
                    <a:pt x="0" y="1142"/>
                  </a:cubicBezTo>
                  <a:cubicBezTo>
                    <a:pt x="0" y="1164"/>
                    <a:pt x="18" y="1182"/>
                    <a:pt x="40" y="1182"/>
                  </a:cubicBezTo>
                  <a:cubicBezTo>
                    <a:pt x="87" y="1182"/>
                    <a:pt x="87" y="1182"/>
                    <a:pt x="87" y="1182"/>
                  </a:cubicBezTo>
                  <a:cubicBezTo>
                    <a:pt x="96" y="1311"/>
                    <a:pt x="151" y="1436"/>
                    <a:pt x="247" y="1532"/>
                  </a:cubicBezTo>
                  <a:cubicBezTo>
                    <a:pt x="341" y="1627"/>
                    <a:pt x="465" y="1683"/>
                    <a:pt x="597" y="1692"/>
                  </a:cubicBezTo>
                  <a:cubicBezTo>
                    <a:pt x="597" y="1739"/>
                    <a:pt x="597" y="1739"/>
                    <a:pt x="597" y="1739"/>
                  </a:cubicBezTo>
                  <a:cubicBezTo>
                    <a:pt x="597" y="1761"/>
                    <a:pt x="615" y="1779"/>
                    <a:pt x="637" y="1779"/>
                  </a:cubicBezTo>
                  <a:cubicBezTo>
                    <a:pt x="659" y="1779"/>
                    <a:pt x="677" y="1761"/>
                    <a:pt x="677" y="1739"/>
                  </a:cubicBezTo>
                  <a:cubicBezTo>
                    <a:pt x="677" y="1692"/>
                    <a:pt x="677" y="1692"/>
                    <a:pt x="677" y="1692"/>
                  </a:cubicBezTo>
                  <a:cubicBezTo>
                    <a:pt x="809" y="1683"/>
                    <a:pt x="932" y="1627"/>
                    <a:pt x="1027" y="1532"/>
                  </a:cubicBezTo>
                  <a:cubicBezTo>
                    <a:pt x="1122" y="1437"/>
                    <a:pt x="1178" y="1314"/>
                    <a:pt x="1187" y="1182"/>
                  </a:cubicBezTo>
                  <a:cubicBezTo>
                    <a:pt x="1234" y="1182"/>
                    <a:pt x="1234" y="1182"/>
                    <a:pt x="1234" y="1182"/>
                  </a:cubicBezTo>
                  <a:cubicBezTo>
                    <a:pt x="1256" y="1182"/>
                    <a:pt x="1274" y="1164"/>
                    <a:pt x="1274" y="1142"/>
                  </a:cubicBezTo>
                  <a:cubicBezTo>
                    <a:pt x="1274" y="1120"/>
                    <a:pt x="1256" y="1102"/>
                    <a:pt x="1234" y="1102"/>
                  </a:cubicBezTo>
                  <a:cubicBezTo>
                    <a:pt x="1187" y="1102"/>
                    <a:pt x="1187" y="1102"/>
                    <a:pt x="1187" y="1102"/>
                  </a:cubicBezTo>
                  <a:cubicBezTo>
                    <a:pt x="1179" y="983"/>
                    <a:pt x="1133" y="871"/>
                    <a:pt x="1055" y="781"/>
                  </a:cubicBezTo>
                  <a:cubicBezTo>
                    <a:pt x="1098" y="738"/>
                    <a:pt x="1098" y="738"/>
                    <a:pt x="1098" y="738"/>
                  </a:cubicBezTo>
                  <a:cubicBezTo>
                    <a:pt x="1438" y="738"/>
                    <a:pt x="1438" y="738"/>
                    <a:pt x="1438" y="738"/>
                  </a:cubicBezTo>
                  <a:cubicBezTo>
                    <a:pt x="1448" y="738"/>
                    <a:pt x="1458" y="734"/>
                    <a:pt x="1466" y="726"/>
                  </a:cubicBezTo>
                  <a:cubicBezTo>
                    <a:pt x="1732" y="459"/>
                    <a:pt x="1732" y="459"/>
                    <a:pt x="1732" y="459"/>
                  </a:cubicBezTo>
                  <a:cubicBezTo>
                    <a:pt x="1768" y="423"/>
                    <a:pt x="1779" y="371"/>
                    <a:pt x="1759" y="323"/>
                  </a:cubicBezTo>
                  <a:moveTo>
                    <a:pt x="1121" y="358"/>
                  </a:moveTo>
                  <a:cubicBezTo>
                    <a:pt x="1377" y="103"/>
                    <a:pt x="1377" y="103"/>
                    <a:pt x="1377" y="103"/>
                  </a:cubicBezTo>
                  <a:cubicBezTo>
                    <a:pt x="1396" y="84"/>
                    <a:pt x="1419" y="91"/>
                    <a:pt x="1425" y="94"/>
                  </a:cubicBezTo>
                  <a:cubicBezTo>
                    <a:pt x="1431" y="96"/>
                    <a:pt x="1452" y="107"/>
                    <a:pt x="1453" y="135"/>
                  </a:cubicBezTo>
                  <a:cubicBezTo>
                    <a:pt x="1453" y="270"/>
                    <a:pt x="1453" y="270"/>
                    <a:pt x="1453" y="270"/>
                  </a:cubicBezTo>
                  <a:cubicBezTo>
                    <a:pt x="1234" y="488"/>
                    <a:pt x="1234" y="488"/>
                    <a:pt x="1234" y="488"/>
                  </a:cubicBezTo>
                  <a:cubicBezTo>
                    <a:pt x="1121" y="601"/>
                    <a:pt x="1121" y="601"/>
                    <a:pt x="1121" y="601"/>
                  </a:cubicBezTo>
                  <a:cubicBezTo>
                    <a:pt x="1121" y="358"/>
                    <a:pt x="1121" y="358"/>
                    <a:pt x="1121" y="358"/>
                  </a:cubicBezTo>
                  <a:close/>
                  <a:moveTo>
                    <a:pt x="869" y="1142"/>
                  </a:moveTo>
                  <a:cubicBezTo>
                    <a:pt x="869" y="1270"/>
                    <a:pt x="765" y="1374"/>
                    <a:pt x="637" y="1374"/>
                  </a:cubicBezTo>
                  <a:cubicBezTo>
                    <a:pt x="509" y="1374"/>
                    <a:pt x="405" y="1270"/>
                    <a:pt x="405" y="1142"/>
                  </a:cubicBezTo>
                  <a:cubicBezTo>
                    <a:pt x="405" y="1014"/>
                    <a:pt x="509" y="910"/>
                    <a:pt x="637" y="910"/>
                  </a:cubicBezTo>
                  <a:cubicBezTo>
                    <a:pt x="687" y="910"/>
                    <a:pt x="733" y="925"/>
                    <a:pt x="770" y="952"/>
                  </a:cubicBezTo>
                  <a:cubicBezTo>
                    <a:pt x="699" y="1023"/>
                    <a:pt x="699" y="1023"/>
                    <a:pt x="699" y="1023"/>
                  </a:cubicBezTo>
                  <a:cubicBezTo>
                    <a:pt x="684" y="1039"/>
                    <a:pt x="684" y="1064"/>
                    <a:pt x="699" y="1079"/>
                  </a:cubicBezTo>
                  <a:cubicBezTo>
                    <a:pt x="707" y="1087"/>
                    <a:pt x="718" y="1091"/>
                    <a:pt x="728" y="1091"/>
                  </a:cubicBezTo>
                  <a:cubicBezTo>
                    <a:pt x="738" y="1091"/>
                    <a:pt x="748" y="1087"/>
                    <a:pt x="756" y="1079"/>
                  </a:cubicBezTo>
                  <a:cubicBezTo>
                    <a:pt x="827" y="1009"/>
                    <a:pt x="827" y="1009"/>
                    <a:pt x="827" y="1009"/>
                  </a:cubicBezTo>
                  <a:cubicBezTo>
                    <a:pt x="853" y="1046"/>
                    <a:pt x="869" y="1092"/>
                    <a:pt x="869" y="1142"/>
                  </a:cubicBezTo>
                  <a:moveTo>
                    <a:pt x="1676" y="402"/>
                  </a:moveTo>
                  <a:cubicBezTo>
                    <a:pt x="1421" y="658"/>
                    <a:pt x="1421" y="658"/>
                    <a:pt x="1421" y="658"/>
                  </a:cubicBezTo>
                  <a:cubicBezTo>
                    <a:pt x="1178" y="658"/>
                    <a:pt x="1178" y="658"/>
                    <a:pt x="1178" y="658"/>
                  </a:cubicBezTo>
                  <a:cubicBezTo>
                    <a:pt x="1291" y="545"/>
                    <a:pt x="1291" y="545"/>
                    <a:pt x="1291" y="545"/>
                  </a:cubicBezTo>
                  <a:cubicBezTo>
                    <a:pt x="1509" y="326"/>
                    <a:pt x="1509" y="326"/>
                    <a:pt x="1509" y="326"/>
                  </a:cubicBezTo>
                  <a:cubicBezTo>
                    <a:pt x="1644" y="326"/>
                    <a:pt x="1644" y="326"/>
                    <a:pt x="1644" y="326"/>
                  </a:cubicBezTo>
                  <a:cubicBezTo>
                    <a:pt x="1672" y="326"/>
                    <a:pt x="1683" y="347"/>
                    <a:pt x="1685" y="354"/>
                  </a:cubicBezTo>
                  <a:cubicBezTo>
                    <a:pt x="1688" y="360"/>
                    <a:pt x="1695" y="383"/>
                    <a:pt x="1676" y="4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0" name="Freeform 39"/>
            <p:cNvSpPr>
              <a:spLocks/>
            </p:cNvSpPr>
            <p:nvPr/>
          </p:nvSpPr>
          <p:spPr bwMode="auto">
            <a:xfrm>
              <a:off x="11291888" y="2765425"/>
              <a:ext cx="44450" cy="44450"/>
            </a:xfrm>
            <a:custGeom>
              <a:avLst/>
              <a:gdLst>
                <a:gd name="T0" fmla="*/ 40 w 80"/>
                <a:gd name="T1" fmla="*/ 0 h 80"/>
                <a:gd name="T2" fmla="*/ 12 w 80"/>
                <a:gd name="T3" fmla="*/ 12 h 80"/>
                <a:gd name="T4" fmla="*/ 0 w 80"/>
                <a:gd name="T5" fmla="*/ 40 h 80"/>
                <a:gd name="T6" fmla="*/ 12 w 80"/>
                <a:gd name="T7" fmla="*/ 68 h 80"/>
                <a:gd name="T8" fmla="*/ 40 w 80"/>
                <a:gd name="T9" fmla="*/ 80 h 80"/>
                <a:gd name="T10" fmla="*/ 68 w 80"/>
                <a:gd name="T11" fmla="*/ 68 h 80"/>
                <a:gd name="T12" fmla="*/ 80 w 80"/>
                <a:gd name="T13" fmla="*/ 40 h 80"/>
                <a:gd name="T14" fmla="*/ 68 w 80"/>
                <a:gd name="T15" fmla="*/ 12 h 80"/>
                <a:gd name="T16" fmla="*/ 40 w 80"/>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0"/>
                  </a:moveTo>
                  <a:cubicBezTo>
                    <a:pt x="29" y="0"/>
                    <a:pt x="19" y="4"/>
                    <a:pt x="12" y="12"/>
                  </a:cubicBezTo>
                  <a:cubicBezTo>
                    <a:pt x="4" y="19"/>
                    <a:pt x="0" y="29"/>
                    <a:pt x="0" y="40"/>
                  </a:cubicBezTo>
                  <a:cubicBezTo>
                    <a:pt x="0" y="51"/>
                    <a:pt x="4" y="61"/>
                    <a:pt x="12" y="68"/>
                  </a:cubicBezTo>
                  <a:cubicBezTo>
                    <a:pt x="19" y="76"/>
                    <a:pt x="29" y="80"/>
                    <a:pt x="40" y="80"/>
                  </a:cubicBezTo>
                  <a:cubicBezTo>
                    <a:pt x="50" y="80"/>
                    <a:pt x="61" y="76"/>
                    <a:pt x="68" y="68"/>
                  </a:cubicBezTo>
                  <a:cubicBezTo>
                    <a:pt x="76" y="61"/>
                    <a:pt x="80" y="51"/>
                    <a:pt x="80" y="40"/>
                  </a:cubicBezTo>
                  <a:cubicBezTo>
                    <a:pt x="80" y="29"/>
                    <a:pt x="76" y="19"/>
                    <a:pt x="68" y="12"/>
                  </a:cubicBezTo>
                  <a:cubicBezTo>
                    <a:pt x="61" y="4"/>
                    <a:pt x="5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30" name="Group 29"/>
          <p:cNvGrpSpPr/>
          <p:nvPr/>
        </p:nvGrpSpPr>
        <p:grpSpPr>
          <a:xfrm>
            <a:off x="6055840" y="4236602"/>
            <a:ext cx="353370" cy="349122"/>
            <a:chOff x="-31064200" y="-7081838"/>
            <a:chExt cx="21274087" cy="21018501"/>
          </a:xfrm>
          <a:solidFill>
            <a:schemeClr val="bg1"/>
          </a:solidFill>
        </p:grpSpPr>
        <p:sp>
          <p:nvSpPr>
            <p:cNvPr id="31" name="Freeform 30"/>
            <p:cNvSpPr>
              <a:spLocks/>
            </p:cNvSpPr>
            <p:nvPr/>
          </p:nvSpPr>
          <p:spPr bwMode="auto">
            <a:xfrm>
              <a:off x="-18600738" y="3435350"/>
              <a:ext cx="3489325" cy="6791325"/>
            </a:xfrm>
            <a:custGeom>
              <a:avLst/>
              <a:gdLst>
                <a:gd name="T0" fmla="*/ 465 w 930"/>
                <a:gd name="T1" fmla="*/ 799 h 1810"/>
                <a:gd name="T2" fmla="*/ 221 w 930"/>
                <a:gd name="T3" fmla="*/ 588 h 1810"/>
                <a:gd name="T4" fmla="*/ 465 w 930"/>
                <a:gd name="T5" fmla="*/ 378 h 1810"/>
                <a:gd name="T6" fmla="*/ 708 w 930"/>
                <a:gd name="T7" fmla="*/ 588 h 1810"/>
                <a:gd name="T8" fmla="*/ 819 w 930"/>
                <a:gd name="T9" fmla="*/ 699 h 1810"/>
                <a:gd name="T10" fmla="*/ 930 w 930"/>
                <a:gd name="T11" fmla="*/ 588 h 1810"/>
                <a:gd name="T12" fmla="*/ 575 w 930"/>
                <a:gd name="T13" fmla="*/ 169 h 1810"/>
                <a:gd name="T14" fmla="*/ 575 w 930"/>
                <a:gd name="T15" fmla="*/ 111 h 1810"/>
                <a:gd name="T16" fmla="*/ 465 w 930"/>
                <a:gd name="T17" fmla="*/ 0 h 1810"/>
                <a:gd name="T18" fmla="*/ 354 w 930"/>
                <a:gd name="T19" fmla="*/ 111 h 1810"/>
                <a:gd name="T20" fmla="*/ 354 w 930"/>
                <a:gd name="T21" fmla="*/ 169 h 1810"/>
                <a:gd name="T22" fmla="*/ 0 w 930"/>
                <a:gd name="T23" fmla="*/ 588 h 1810"/>
                <a:gd name="T24" fmla="*/ 465 w 930"/>
                <a:gd name="T25" fmla="*/ 1021 h 1810"/>
                <a:gd name="T26" fmla="*/ 708 w 930"/>
                <a:gd name="T27" fmla="*/ 1232 h 1810"/>
                <a:gd name="T28" fmla="*/ 465 w 930"/>
                <a:gd name="T29" fmla="*/ 1442 h 1810"/>
                <a:gd name="T30" fmla="*/ 221 w 930"/>
                <a:gd name="T31" fmla="*/ 1232 h 1810"/>
                <a:gd name="T32" fmla="*/ 110 w 930"/>
                <a:gd name="T33" fmla="*/ 1121 h 1810"/>
                <a:gd name="T34" fmla="*/ 0 w 930"/>
                <a:gd name="T35" fmla="*/ 1232 h 1810"/>
                <a:gd name="T36" fmla="*/ 354 w 930"/>
                <a:gd name="T37" fmla="*/ 1651 h 1810"/>
                <a:gd name="T38" fmla="*/ 354 w 930"/>
                <a:gd name="T39" fmla="*/ 1699 h 1810"/>
                <a:gd name="T40" fmla="*/ 465 w 930"/>
                <a:gd name="T41" fmla="*/ 1810 h 1810"/>
                <a:gd name="T42" fmla="*/ 575 w 930"/>
                <a:gd name="T43" fmla="*/ 1699 h 1810"/>
                <a:gd name="T44" fmla="*/ 575 w 930"/>
                <a:gd name="T45" fmla="*/ 1651 h 1810"/>
                <a:gd name="T46" fmla="*/ 930 w 930"/>
                <a:gd name="T47" fmla="*/ 1232 h 1810"/>
                <a:gd name="T48" fmla="*/ 465 w 930"/>
                <a:gd name="T49" fmla="*/ 799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0" h="1810">
                  <a:moveTo>
                    <a:pt x="465" y="799"/>
                  </a:moveTo>
                  <a:cubicBezTo>
                    <a:pt x="330" y="799"/>
                    <a:pt x="221" y="705"/>
                    <a:pt x="221" y="588"/>
                  </a:cubicBezTo>
                  <a:cubicBezTo>
                    <a:pt x="221" y="472"/>
                    <a:pt x="330" y="378"/>
                    <a:pt x="465" y="378"/>
                  </a:cubicBezTo>
                  <a:cubicBezTo>
                    <a:pt x="599" y="378"/>
                    <a:pt x="708" y="472"/>
                    <a:pt x="708" y="588"/>
                  </a:cubicBezTo>
                  <a:cubicBezTo>
                    <a:pt x="708" y="650"/>
                    <a:pt x="758" y="699"/>
                    <a:pt x="819" y="699"/>
                  </a:cubicBezTo>
                  <a:cubicBezTo>
                    <a:pt x="880" y="699"/>
                    <a:pt x="930" y="650"/>
                    <a:pt x="930" y="588"/>
                  </a:cubicBezTo>
                  <a:cubicBezTo>
                    <a:pt x="930" y="385"/>
                    <a:pt x="779" y="215"/>
                    <a:pt x="575" y="169"/>
                  </a:cubicBezTo>
                  <a:cubicBezTo>
                    <a:pt x="575" y="111"/>
                    <a:pt x="575" y="111"/>
                    <a:pt x="575" y="111"/>
                  </a:cubicBezTo>
                  <a:cubicBezTo>
                    <a:pt x="575" y="50"/>
                    <a:pt x="526" y="0"/>
                    <a:pt x="465" y="0"/>
                  </a:cubicBezTo>
                  <a:cubicBezTo>
                    <a:pt x="404" y="0"/>
                    <a:pt x="354" y="50"/>
                    <a:pt x="354" y="111"/>
                  </a:cubicBezTo>
                  <a:cubicBezTo>
                    <a:pt x="354" y="169"/>
                    <a:pt x="354" y="169"/>
                    <a:pt x="354" y="169"/>
                  </a:cubicBezTo>
                  <a:cubicBezTo>
                    <a:pt x="151" y="215"/>
                    <a:pt x="0" y="385"/>
                    <a:pt x="0" y="588"/>
                  </a:cubicBezTo>
                  <a:cubicBezTo>
                    <a:pt x="0" y="827"/>
                    <a:pt x="208" y="1021"/>
                    <a:pt x="465" y="1021"/>
                  </a:cubicBezTo>
                  <a:cubicBezTo>
                    <a:pt x="599" y="1021"/>
                    <a:pt x="708" y="1115"/>
                    <a:pt x="708" y="1232"/>
                  </a:cubicBezTo>
                  <a:cubicBezTo>
                    <a:pt x="708" y="1348"/>
                    <a:pt x="599" y="1442"/>
                    <a:pt x="465" y="1442"/>
                  </a:cubicBezTo>
                  <a:cubicBezTo>
                    <a:pt x="330" y="1442"/>
                    <a:pt x="221" y="1348"/>
                    <a:pt x="221" y="1232"/>
                  </a:cubicBezTo>
                  <a:cubicBezTo>
                    <a:pt x="221" y="1170"/>
                    <a:pt x="172" y="1121"/>
                    <a:pt x="110" y="1121"/>
                  </a:cubicBezTo>
                  <a:cubicBezTo>
                    <a:pt x="49" y="1121"/>
                    <a:pt x="0" y="1170"/>
                    <a:pt x="0" y="1232"/>
                  </a:cubicBezTo>
                  <a:cubicBezTo>
                    <a:pt x="0" y="1434"/>
                    <a:pt x="151" y="1605"/>
                    <a:pt x="354" y="1651"/>
                  </a:cubicBezTo>
                  <a:cubicBezTo>
                    <a:pt x="354" y="1699"/>
                    <a:pt x="354" y="1699"/>
                    <a:pt x="354" y="1699"/>
                  </a:cubicBezTo>
                  <a:cubicBezTo>
                    <a:pt x="354" y="1760"/>
                    <a:pt x="404" y="1810"/>
                    <a:pt x="465" y="1810"/>
                  </a:cubicBezTo>
                  <a:cubicBezTo>
                    <a:pt x="526" y="1810"/>
                    <a:pt x="575" y="1760"/>
                    <a:pt x="575" y="1699"/>
                  </a:cubicBezTo>
                  <a:cubicBezTo>
                    <a:pt x="575" y="1651"/>
                    <a:pt x="575" y="1651"/>
                    <a:pt x="575" y="1651"/>
                  </a:cubicBezTo>
                  <a:cubicBezTo>
                    <a:pt x="779" y="1605"/>
                    <a:pt x="930" y="1434"/>
                    <a:pt x="930" y="1232"/>
                  </a:cubicBezTo>
                  <a:cubicBezTo>
                    <a:pt x="930" y="993"/>
                    <a:pt x="721" y="799"/>
                    <a:pt x="465"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2" name="Freeform 31"/>
            <p:cNvSpPr>
              <a:spLocks/>
            </p:cNvSpPr>
            <p:nvPr/>
          </p:nvSpPr>
          <p:spPr bwMode="auto">
            <a:xfrm>
              <a:off x="-15171738" y="1908175"/>
              <a:ext cx="3719512" cy="7721600"/>
            </a:xfrm>
            <a:custGeom>
              <a:avLst/>
              <a:gdLst>
                <a:gd name="T0" fmla="*/ 764 w 991"/>
                <a:gd name="T1" fmla="*/ 548 h 2058"/>
                <a:gd name="T2" fmla="*/ 174 w 991"/>
                <a:gd name="T3" fmla="*/ 26 h 2058"/>
                <a:gd name="T4" fmla="*/ 26 w 991"/>
                <a:gd name="T5" fmla="*/ 78 h 2058"/>
                <a:gd name="T6" fmla="*/ 78 w 991"/>
                <a:gd name="T7" fmla="*/ 226 h 2058"/>
                <a:gd name="T8" fmla="*/ 769 w 991"/>
                <a:gd name="T9" fmla="*/ 1324 h 2058"/>
                <a:gd name="T10" fmla="*/ 627 w 991"/>
                <a:gd name="T11" fmla="*/ 1895 h 2058"/>
                <a:gd name="T12" fmla="*/ 673 w 991"/>
                <a:gd name="T13" fmla="*/ 2045 h 2058"/>
                <a:gd name="T14" fmla="*/ 725 w 991"/>
                <a:gd name="T15" fmla="*/ 2058 h 2058"/>
                <a:gd name="T16" fmla="*/ 823 w 991"/>
                <a:gd name="T17" fmla="*/ 1999 h 2058"/>
                <a:gd name="T18" fmla="*/ 991 w 991"/>
                <a:gd name="T19" fmla="*/ 1324 h 2058"/>
                <a:gd name="T20" fmla="*/ 764 w 991"/>
                <a:gd name="T21" fmla="*/ 548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8">
                  <a:moveTo>
                    <a:pt x="764" y="548"/>
                  </a:moveTo>
                  <a:cubicBezTo>
                    <a:pt x="619" y="322"/>
                    <a:pt x="415" y="142"/>
                    <a:pt x="174" y="26"/>
                  </a:cubicBezTo>
                  <a:cubicBezTo>
                    <a:pt x="119" y="0"/>
                    <a:pt x="53" y="23"/>
                    <a:pt x="26" y="78"/>
                  </a:cubicBezTo>
                  <a:cubicBezTo>
                    <a:pt x="0" y="133"/>
                    <a:pt x="23" y="199"/>
                    <a:pt x="78" y="226"/>
                  </a:cubicBezTo>
                  <a:cubicBezTo>
                    <a:pt x="498" y="427"/>
                    <a:pt x="769" y="859"/>
                    <a:pt x="769" y="1324"/>
                  </a:cubicBezTo>
                  <a:cubicBezTo>
                    <a:pt x="769" y="1523"/>
                    <a:pt x="720" y="1721"/>
                    <a:pt x="627" y="1895"/>
                  </a:cubicBezTo>
                  <a:cubicBezTo>
                    <a:pt x="599" y="1949"/>
                    <a:pt x="619" y="2016"/>
                    <a:pt x="673" y="2045"/>
                  </a:cubicBezTo>
                  <a:cubicBezTo>
                    <a:pt x="690" y="2054"/>
                    <a:pt x="707" y="2058"/>
                    <a:pt x="725" y="2058"/>
                  </a:cubicBezTo>
                  <a:cubicBezTo>
                    <a:pt x="765" y="2058"/>
                    <a:pt x="803" y="2037"/>
                    <a:pt x="823" y="1999"/>
                  </a:cubicBezTo>
                  <a:cubicBezTo>
                    <a:pt x="933" y="1793"/>
                    <a:pt x="991" y="1559"/>
                    <a:pt x="991" y="1324"/>
                  </a:cubicBezTo>
                  <a:cubicBezTo>
                    <a:pt x="991" y="1048"/>
                    <a:pt x="912" y="779"/>
                    <a:pt x="764" y="5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3" name="Freeform 32"/>
            <p:cNvSpPr>
              <a:spLocks/>
            </p:cNvSpPr>
            <p:nvPr/>
          </p:nvSpPr>
          <p:spPr bwMode="auto">
            <a:xfrm>
              <a:off x="-16646525" y="1476375"/>
              <a:ext cx="855662" cy="828675"/>
            </a:xfrm>
            <a:custGeom>
              <a:avLst/>
              <a:gdLst>
                <a:gd name="T0" fmla="*/ 118 w 228"/>
                <a:gd name="T1" fmla="*/ 0 h 221"/>
                <a:gd name="T2" fmla="*/ 110 w 228"/>
                <a:gd name="T3" fmla="*/ 0 h 221"/>
                <a:gd name="T4" fmla="*/ 0 w 228"/>
                <a:gd name="T5" fmla="*/ 110 h 221"/>
                <a:gd name="T6" fmla="*/ 110 w 228"/>
                <a:gd name="T7" fmla="*/ 221 h 221"/>
                <a:gd name="T8" fmla="*/ 117 w 228"/>
                <a:gd name="T9" fmla="*/ 221 h 221"/>
                <a:gd name="T10" fmla="*/ 117 w 228"/>
                <a:gd name="T11" fmla="*/ 221 h 221"/>
                <a:gd name="T12" fmla="*/ 228 w 228"/>
                <a:gd name="T13" fmla="*/ 111 h 221"/>
                <a:gd name="T14" fmla="*/ 118 w 228"/>
                <a:gd name="T15" fmla="*/ 0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221">
                  <a:moveTo>
                    <a:pt x="118" y="0"/>
                  </a:moveTo>
                  <a:cubicBezTo>
                    <a:pt x="110" y="0"/>
                    <a:pt x="110" y="0"/>
                    <a:pt x="110" y="0"/>
                  </a:cubicBezTo>
                  <a:cubicBezTo>
                    <a:pt x="49" y="0"/>
                    <a:pt x="0" y="49"/>
                    <a:pt x="0" y="110"/>
                  </a:cubicBezTo>
                  <a:cubicBezTo>
                    <a:pt x="0" y="171"/>
                    <a:pt x="49" y="221"/>
                    <a:pt x="110" y="221"/>
                  </a:cubicBezTo>
                  <a:cubicBezTo>
                    <a:pt x="117" y="221"/>
                    <a:pt x="117" y="221"/>
                    <a:pt x="117" y="221"/>
                  </a:cubicBezTo>
                  <a:cubicBezTo>
                    <a:pt x="117" y="221"/>
                    <a:pt x="117" y="221"/>
                    <a:pt x="117" y="221"/>
                  </a:cubicBezTo>
                  <a:cubicBezTo>
                    <a:pt x="178" y="221"/>
                    <a:pt x="228" y="172"/>
                    <a:pt x="228" y="111"/>
                  </a:cubicBezTo>
                  <a:cubicBezTo>
                    <a:pt x="228"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4" name="Freeform 33"/>
            <p:cNvSpPr>
              <a:spLocks/>
            </p:cNvSpPr>
            <p:nvPr/>
          </p:nvSpPr>
          <p:spPr bwMode="auto">
            <a:xfrm>
              <a:off x="-22255163" y="4060825"/>
              <a:ext cx="3717925" cy="7726363"/>
            </a:xfrm>
            <a:custGeom>
              <a:avLst/>
              <a:gdLst>
                <a:gd name="T0" fmla="*/ 912 w 991"/>
                <a:gd name="T1" fmla="*/ 1848 h 2059"/>
                <a:gd name="T2" fmla="*/ 221 w 991"/>
                <a:gd name="T3" fmla="*/ 750 h 2059"/>
                <a:gd name="T4" fmla="*/ 363 w 991"/>
                <a:gd name="T5" fmla="*/ 179 h 2059"/>
                <a:gd name="T6" fmla="*/ 317 w 991"/>
                <a:gd name="T7" fmla="*/ 29 h 2059"/>
                <a:gd name="T8" fmla="*/ 168 w 991"/>
                <a:gd name="T9" fmla="*/ 75 h 2059"/>
                <a:gd name="T10" fmla="*/ 0 w 991"/>
                <a:gd name="T11" fmla="*/ 750 h 2059"/>
                <a:gd name="T12" fmla="*/ 227 w 991"/>
                <a:gd name="T13" fmla="*/ 1527 h 2059"/>
                <a:gd name="T14" fmla="*/ 816 w 991"/>
                <a:gd name="T15" fmla="*/ 2048 h 2059"/>
                <a:gd name="T16" fmla="*/ 864 w 991"/>
                <a:gd name="T17" fmla="*/ 2059 h 2059"/>
                <a:gd name="T18" fmla="*/ 964 w 991"/>
                <a:gd name="T19" fmla="*/ 1996 h 2059"/>
                <a:gd name="T20" fmla="*/ 912 w 991"/>
                <a:gd name="T21" fmla="*/ 1848 h 2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9">
                  <a:moveTo>
                    <a:pt x="912" y="1848"/>
                  </a:moveTo>
                  <a:cubicBezTo>
                    <a:pt x="492" y="1647"/>
                    <a:pt x="221" y="1216"/>
                    <a:pt x="221" y="750"/>
                  </a:cubicBezTo>
                  <a:cubicBezTo>
                    <a:pt x="221" y="551"/>
                    <a:pt x="270" y="353"/>
                    <a:pt x="363" y="179"/>
                  </a:cubicBezTo>
                  <a:cubicBezTo>
                    <a:pt x="392" y="125"/>
                    <a:pt x="371" y="58"/>
                    <a:pt x="317" y="29"/>
                  </a:cubicBezTo>
                  <a:cubicBezTo>
                    <a:pt x="264" y="0"/>
                    <a:pt x="196" y="21"/>
                    <a:pt x="168" y="75"/>
                  </a:cubicBezTo>
                  <a:cubicBezTo>
                    <a:pt x="58" y="281"/>
                    <a:pt x="0" y="515"/>
                    <a:pt x="0" y="750"/>
                  </a:cubicBezTo>
                  <a:cubicBezTo>
                    <a:pt x="0" y="1026"/>
                    <a:pt x="78" y="1295"/>
                    <a:pt x="227" y="1527"/>
                  </a:cubicBezTo>
                  <a:cubicBezTo>
                    <a:pt x="372" y="1752"/>
                    <a:pt x="575" y="1932"/>
                    <a:pt x="816" y="2048"/>
                  </a:cubicBezTo>
                  <a:cubicBezTo>
                    <a:pt x="832" y="2056"/>
                    <a:pt x="848" y="2059"/>
                    <a:pt x="864" y="2059"/>
                  </a:cubicBezTo>
                  <a:cubicBezTo>
                    <a:pt x="905" y="2059"/>
                    <a:pt x="945" y="2036"/>
                    <a:pt x="964" y="1996"/>
                  </a:cubicBezTo>
                  <a:cubicBezTo>
                    <a:pt x="991" y="1941"/>
                    <a:pt x="967" y="1875"/>
                    <a:pt x="912" y="18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5" name="Freeform 34"/>
            <p:cNvSpPr>
              <a:spLocks/>
            </p:cNvSpPr>
            <p:nvPr/>
          </p:nvSpPr>
          <p:spPr bwMode="auto">
            <a:xfrm>
              <a:off x="-17921288" y="11445875"/>
              <a:ext cx="858837" cy="831850"/>
            </a:xfrm>
            <a:custGeom>
              <a:avLst/>
              <a:gdLst>
                <a:gd name="T0" fmla="*/ 118 w 229"/>
                <a:gd name="T1" fmla="*/ 0 h 222"/>
                <a:gd name="T2" fmla="*/ 112 w 229"/>
                <a:gd name="T3" fmla="*/ 0 h 222"/>
                <a:gd name="T4" fmla="*/ 1 w 229"/>
                <a:gd name="T5" fmla="*/ 110 h 222"/>
                <a:gd name="T6" fmla="*/ 111 w 229"/>
                <a:gd name="T7" fmla="*/ 221 h 222"/>
                <a:gd name="T8" fmla="*/ 118 w 229"/>
                <a:gd name="T9" fmla="*/ 222 h 222"/>
                <a:gd name="T10" fmla="*/ 229 w 229"/>
                <a:gd name="T11" fmla="*/ 111 h 222"/>
                <a:gd name="T12" fmla="*/ 118 w 229"/>
                <a:gd name="T13" fmla="*/ 0 h 222"/>
              </a:gdLst>
              <a:ahLst/>
              <a:cxnLst>
                <a:cxn ang="0">
                  <a:pos x="T0" y="T1"/>
                </a:cxn>
                <a:cxn ang="0">
                  <a:pos x="T2" y="T3"/>
                </a:cxn>
                <a:cxn ang="0">
                  <a:pos x="T4" y="T5"/>
                </a:cxn>
                <a:cxn ang="0">
                  <a:pos x="T6" y="T7"/>
                </a:cxn>
                <a:cxn ang="0">
                  <a:pos x="T8" y="T9"/>
                </a:cxn>
                <a:cxn ang="0">
                  <a:pos x="T10" y="T11"/>
                </a:cxn>
                <a:cxn ang="0">
                  <a:pos x="T12" y="T13"/>
                </a:cxn>
              </a:cxnLst>
              <a:rect l="0" t="0" r="r" b="b"/>
              <a:pathLst>
                <a:path w="229" h="222">
                  <a:moveTo>
                    <a:pt x="118" y="0"/>
                  </a:moveTo>
                  <a:cubicBezTo>
                    <a:pt x="112" y="0"/>
                    <a:pt x="112" y="0"/>
                    <a:pt x="112" y="0"/>
                  </a:cubicBezTo>
                  <a:cubicBezTo>
                    <a:pt x="50" y="0"/>
                    <a:pt x="1" y="49"/>
                    <a:pt x="1" y="110"/>
                  </a:cubicBezTo>
                  <a:cubicBezTo>
                    <a:pt x="0" y="171"/>
                    <a:pt x="50" y="221"/>
                    <a:pt x="111" y="221"/>
                  </a:cubicBezTo>
                  <a:cubicBezTo>
                    <a:pt x="118" y="222"/>
                    <a:pt x="118" y="222"/>
                    <a:pt x="118" y="222"/>
                  </a:cubicBezTo>
                  <a:cubicBezTo>
                    <a:pt x="179" y="222"/>
                    <a:pt x="229" y="172"/>
                    <a:pt x="229" y="111"/>
                  </a:cubicBezTo>
                  <a:cubicBezTo>
                    <a:pt x="229"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6" name="Freeform 35"/>
            <p:cNvSpPr>
              <a:spLocks noEditPoints="1"/>
            </p:cNvSpPr>
            <p:nvPr/>
          </p:nvSpPr>
          <p:spPr bwMode="auto">
            <a:xfrm>
              <a:off x="-31064200" y="-7081838"/>
              <a:ext cx="21274087" cy="21018501"/>
            </a:xfrm>
            <a:custGeom>
              <a:avLst/>
              <a:gdLst>
                <a:gd name="T0" fmla="*/ 4241 w 5670"/>
                <a:gd name="T1" fmla="*/ 1816 h 5602"/>
                <a:gd name="T2" fmla="*/ 5038 w 5670"/>
                <a:gd name="T3" fmla="*/ 1306 h 5602"/>
                <a:gd name="T4" fmla="*/ 3642 w 5670"/>
                <a:gd name="T5" fmla="*/ 797 h 5602"/>
                <a:gd name="T6" fmla="*/ 3223 w 5670"/>
                <a:gd name="T7" fmla="*/ 0 h 5602"/>
                <a:gd name="T8" fmla="*/ 0 w 5670"/>
                <a:gd name="T9" fmla="*/ 509 h 5602"/>
                <a:gd name="T10" fmla="*/ 1396 w 5670"/>
                <a:gd name="T11" fmla="*/ 1018 h 5602"/>
                <a:gd name="T12" fmla="*/ 1396 w 5670"/>
                <a:gd name="T13" fmla="*/ 1594 h 5602"/>
                <a:gd name="T14" fmla="*/ 598 w 5670"/>
                <a:gd name="T15" fmla="*/ 2103 h 5602"/>
                <a:gd name="T16" fmla="*/ 598 w 5670"/>
                <a:gd name="T17" fmla="*/ 2901 h 5602"/>
                <a:gd name="T18" fmla="*/ 598 w 5670"/>
                <a:gd name="T19" fmla="*/ 3698 h 5602"/>
                <a:gd name="T20" fmla="*/ 598 w 5670"/>
                <a:gd name="T21" fmla="*/ 4495 h 5602"/>
                <a:gd name="T22" fmla="*/ 2413 w 5670"/>
                <a:gd name="T23" fmla="*/ 5004 h 5602"/>
                <a:gd name="T24" fmla="*/ 5670 w 5670"/>
                <a:gd name="T25" fmla="*/ 3720 h 5602"/>
                <a:gd name="T26" fmla="*/ 4529 w 5670"/>
                <a:gd name="T27" fmla="*/ 1018 h 5602"/>
                <a:gd name="T28" fmla="*/ 4529 w 5670"/>
                <a:gd name="T29" fmla="*/ 1594 h 5602"/>
                <a:gd name="T30" fmla="*/ 1816 w 5670"/>
                <a:gd name="T31" fmla="*/ 1594 h 5602"/>
                <a:gd name="T32" fmla="*/ 1816 w 5670"/>
                <a:gd name="T33" fmla="*/ 1018 h 5602"/>
                <a:gd name="T34" fmla="*/ 510 w 5670"/>
                <a:gd name="T35" fmla="*/ 797 h 5602"/>
                <a:gd name="T36" fmla="*/ 510 w 5670"/>
                <a:gd name="T37" fmla="*/ 221 h 5602"/>
                <a:gd name="T38" fmla="*/ 3510 w 5670"/>
                <a:gd name="T39" fmla="*/ 509 h 5602"/>
                <a:gd name="T40" fmla="*/ 510 w 5670"/>
                <a:gd name="T41" fmla="*/ 797 h 5602"/>
                <a:gd name="T42" fmla="*/ 3820 w 5670"/>
                <a:gd name="T43" fmla="*/ 1816 h 5602"/>
                <a:gd name="T44" fmla="*/ 3787 w 5670"/>
                <a:gd name="T45" fmla="*/ 1838 h 5602"/>
                <a:gd name="T46" fmla="*/ 1108 w 5670"/>
                <a:gd name="T47" fmla="*/ 2391 h 5602"/>
                <a:gd name="T48" fmla="*/ 1108 w 5670"/>
                <a:gd name="T49" fmla="*/ 1816 h 5602"/>
                <a:gd name="T50" fmla="*/ 2266 w 5670"/>
                <a:gd name="T51" fmla="*/ 2613 h 5602"/>
                <a:gd name="T52" fmla="*/ 1108 w 5670"/>
                <a:gd name="T53" fmla="*/ 3189 h 5602"/>
                <a:gd name="T54" fmla="*/ 1108 w 5670"/>
                <a:gd name="T55" fmla="*/ 2613 h 5602"/>
                <a:gd name="T56" fmla="*/ 1931 w 5670"/>
                <a:gd name="T57" fmla="*/ 3410 h 5602"/>
                <a:gd name="T58" fmla="*/ 1924 w 5670"/>
                <a:gd name="T59" fmla="*/ 3986 h 5602"/>
                <a:gd name="T60" fmla="*/ 820 w 5670"/>
                <a:gd name="T61" fmla="*/ 3698 h 5602"/>
                <a:gd name="T62" fmla="*/ 1108 w 5670"/>
                <a:gd name="T63" fmla="*/ 4783 h 5602"/>
                <a:gd name="T64" fmla="*/ 1108 w 5670"/>
                <a:gd name="T65" fmla="*/ 4207 h 5602"/>
                <a:gd name="T66" fmla="*/ 2235 w 5670"/>
                <a:gd name="T67" fmla="*/ 4783 h 5602"/>
                <a:gd name="T68" fmla="*/ 3787 w 5670"/>
                <a:gd name="T69" fmla="*/ 5381 h 5602"/>
                <a:gd name="T70" fmla="*/ 3787 w 5670"/>
                <a:gd name="T71" fmla="*/ 2059 h 5602"/>
                <a:gd name="T72" fmla="*/ 3787 w 5670"/>
                <a:gd name="T73" fmla="*/ 5381 h 5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70" h="5602">
                  <a:moveTo>
                    <a:pt x="4290" y="1906"/>
                  </a:moveTo>
                  <a:cubicBezTo>
                    <a:pt x="4277" y="1874"/>
                    <a:pt x="4260" y="1844"/>
                    <a:pt x="4241" y="1816"/>
                  </a:cubicBezTo>
                  <a:cubicBezTo>
                    <a:pt x="4529" y="1816"/>
                    <a:pt x="4529" y="1816"/>
                    <a:pt x="4529" y="1816"/>
                  </a:cubicBezTo>
                  <a:cubicBezTo>
                    <a:pt x="4810" y="1816"/>
                    <a:pt x="5038" y="1587"/>
                    <a:pt x="5038" y="1306"/>
                  </a:cubicBezTo>
                  <a:cubicBezTo>
                    <a:pt x="5038" y="1025"/>
                    <a:pt x="4810" y="797"/>
                    <a:pt x="4529" y="797"/>
                  </a:cubicBezTo>
                  <a:cubicBezTo>
                    <a:pt x="3642" y="797"/>
                    <a:pt x="3642" y="797"/>
                    <a:pt x="3642" y="797"/>
                  </a:cubicBezTo>
                  <a:cubicBezTo>
                    <a:pt x="3699" y="715"/>
                    <a:pt x="3732" y="616"/>
                    <a:pt x="3732" y="509"/>
                  </a:cubicBezTo>
                  <a:cubicBezTo>
                    <a:pt x="3732" y="228"/>
                    <a:pt x="3503" y="0"/>
                    <a:pt x="3223" y="0"/>
                  </a:cubicBezTo>
                  <a:cubicBezTo>
                    <a:pt x="510" y="0"/>
                    <a:pt x="510" y="0"/>
                    <a:pt x="510" y="0"/>
                  </a:cubicBezTo>
                  <a:cubicBezTo>
                    <a:pt x="229" y="0"/>
                    <a:pt x="0" y="228"/>
                    <a:pt x="0" y="509"/>
                  </a:cubicBezTo>
                  <a:cubicBezTo>
                    <a:pt x="0" y="790"/>
                    <a:pt x="229" y="1018"/>
                    <a:pt x="510" y="1018"/>
                  </a:cubicBezTo>
                  <a:cubicBezTo>
                    <a:pt x="1396" y="1018"/>
                    <a:pt x="1396" y="1018"/>
                    <a:pt x="1396" y="1018"/>
                  </a:cubicBezTo>
                  <a:cubicBezTo>
                    <a:pt x="1340" y="1100"/>
                    <a:pt x="1307" y="1199"/>
                    <a:pt x="1307" y="1306"/>
                  </a:cubicBezTo>
                  <a:cubicBezTo>
                    <a:pt x="1307" y="1413"/>
                    <a:pt x="1340" y="1512"/>
                    <a:pt x="1396" y="1594"/>
                  </a:cubicBezTo>
                  <a:cubicBezTo>
                    <a:pt x="1108" y="1594"/>
                    <a:pt x="1108" y="1594"/>
                    <a:pt x="1108" y="1594"/>
                  </a:cubicBezTo>
                  <a:cubicBezTo>
                    <a:pt x="827" y="1594"/>
                    <a:pt x="598" y="1823"/>
                    <a:pt x="598" y="2103"/>
                  </a:cubicBezTo>
                  <a:cubicBezTo>
                    <a:pt x="598" y="2265"/>
                    <a:pt x="674" y="2409"/>
                    <a:pt x="791" y="2502"/>
                  </a:cubicBezTo>
                  <a:cubicBezTo>
                    <a:pt x="674" y="2595"/>
                    <a:pt x="598" y="2739"/>
                    <a:pt x="598" y="2901"/>
                  </a:cubicBezTo>
                  <a:cubicBezTo>
                    <a:pt x="598" y="3062"/>
                    <a:pt x="674" y="3206"/>
                    <a:pt x="791" y="3299"/>
                  </a:cubicBezTo>
                  <a:cubicBezTo>
                    <a:pt x="674" y="3393"/>
                    <a:pt x="598" y="3537"/>
                    <a:pt x="598" y="3698"/>
                  </a:cubicBezTo>
                  <a:cubicBezTo>
                    <a:pt x="598" y="3859"/>
                    <a:pt x="674" y="4003"/>
                    <a:pt x="791" y="4097"/>
                  </a:cubicBezTo>
                  <a:cubicBezTo>
                    <a:pt x="674" y="4190"/>
                    <a:pt x="598" y="4334"/>
                    <a:pt x="598" y="4495"/>
                  </a:cubicBezTo>
                  <a:cubicBezTo>
                    <a:pt x="598" y="4776"/>
                    <a:pt x="827" y="5004"/>
                    <a:pt x="1108" y="5004"/>
                  </a:cubicBezTo>
                  <a:cubicBezTo>
                    <a:pt x="2413" y="5004"/>
                    <a:pt x="2413" y="5004"/>
                    <a:pt x="2413" y="5004"/>
                  </a:cubicBezTo>
                  <a:cubicBezTo>
                    <a:pt x="2756" y="5372"/>
                    <a:pt x="3245" y="5602"/>
                    <a:pt x="3787" y="5602"/>
                  </a:cubicBezTo>
                  <a:cubicBezTo>
                    <a:pt x="4825" y="5602"/>
                    <a:pt x="5670" y="4758"/>
                    <a:pt x="5670" y="3720"/>
                  </a:cubicBezTo>
                  <a:cubicBezTo>
                    <a:pt x="5670" y="2856"/>
                    <a:pt x="5085" y="2126"/>
                    <a:pt x="4290" y="1906"/>
                  </a:cubicBezTo>
                  <a:close/>
                  <a:moveTo>
                    <a:pt x="4529" y="1018"/>
                  </a:moveTo>
                  <a:cubicBezTo>
                    <a:pt x="4688" y="1018"/>
                    <a:pt x="4817" y="1147"/>
                    <a:pt x="4817" y="1306"/>
                  </a:cubicBezTo>
                  <a:cubicBezTo>
                    <a:pt x="4817" y="1465"/>
                    <a:pt x="4688" y="1594"/>
                    <a:pt x="4529" y="1594"/>
                  </a:cubicBezTo>
                  <a:cubicBezTo>
                    <a:pt x="3820" y="1594"/>
                    <a:pt x="3820" y="1594"/>
                    <a:pt x="3820" y="1594"/>
                  </a:cubicBezTo>
                  <a:cubicBezTo>
                    <a:pt x="1816" y="1594"/>
                    <a:pt x="1816" y="1594"/>
                    <a:pt x="1816" y="1594"/>
                  </a:cubicBezTo>
                  <a:cubicBezTo>
                    <a:pt x="1658" y="1594"/>
                    <a:pt x="1528" y="1465"/>
                    <a:pt x="1528" y="1306"/>
                  </a:cubicBezTo>
                  <a:cubicBezTo>
                    <a:pt x="1528" y="1147"/>
                    <a:pt x="1658" y="1018"/>
                    <a:pt x="1816" y="1018"/>
                  </a:cubicBezTo>
                  <a:lnTo>
                    <a:pt x="4529" y="1018"/>
                  </a:lnTo>
                  <a:close/>
                  <a:moveTo>
                    <a:pt x="510" y="797"/>
                  </a:moveTo>
                  <a:cubicBezTo>
                    <a:pt x="351" y="797"/>
                    <a:pt x="222" y="668"/>
                    <a:pt x="222" y="509"/>
                  </a:cubicBezTo>
                  <a:cubicBezTo>
                    <a:pt x="222" y="350"/>
                    <a:pt x="351" y="221"/>
                    <a:pt x="510" y="221"/>
                  </a:cubicBezTo>
                  <a:cubicBezTo>
                    <a:pt x="3223" y="221"/>
                    <a:pt x="3223" y="221"/>
                    <a:pt x="3223" y="221"/>
                  </a:cubicBezTo>
                  <a:cubicBezTo>
                    <a:pt x="3381" y="221"/>
                    <a:pt x="3510" y="350"/>
                    <a:pt x="3510" y="509"/>
                  </a:cubicBezTo>
                  <a:cubicBezTo>
                    <a:pt x="3510" y="668"/>
                    <a:pt x="3381" y="797"/>
                    <a:pt x="3223" y="797"/>
                  </a:cubicBezTo>
                  <a:lnTo>
                    <a:pt x="510" y="797"/>
                  </a:lnTo>
                  <a:close/>
                  <a:moveTo>
                    <a:pt x="1108" y="1816"/>
                  </a:moveTo>
                  <a:cubicBezTo>
                    <a:pt x="3820" y="1816"/>
                    <a:pt x="3820" y="1816"/>
                    <a:pt x="3820" y="1816"/>
                  </a:cubicBezTo>
                  <a:cubicBezTo>
                    <a:pt x="3865" y="1816"/>
                    <a:pt x="3908" y="1826"/>
                    <a:pt x="3946" y="1844"/>
                  </a:cubicBezTo>
                  <a:cubicBezTo>
                    <a:pt x="3894" y="1840"/>
                    <a:pt x="3841" y="1838"/>
                    <a:pt x="3787" y="1838"/>
                  </a:cubicBezTo>
                  <a:cubicBezTo>
                    <a:pt x="3267" y="1838"/>
                    <a:pt x="2796" y="2049"/>
                    <a:pt x="2455" y="2391"/>
                  </a:cubicBezTo>
                  <a:cubicBezTo>
                    <a:pt x="1108" y="2391"/>
                    <a:pt x="1108" y="2391"/>
                    <a:pt x="1108" y="2391"/>
                  </a:cubicBezTo>
                  <a:cubicBezTo>
                    <a:pt x="949" y="2391"/>
                    <a:pt x="820" y="2262"/>
                    <a:pt x="820" y="2103"/>
                  </a:cubicBezTo>
                  <a:cubicBezTo>
                    <a:pt x="820" y="1945"/>
                    <a:pt x="949" y="1816"/>
                    <a:pt x="1108" y="1816"/>
                  </a:cubicBezTo>
                  <a:close/>
                  <a:moveTo>
                    <a:pt x="1108" y="2613"/>
                  </a:moveTo>
                  <a:cubicBezTo>
                    <a:pt x="2266" y="2613"/>
                    <a:pt x="2266" y="2613"/>
                    <a:pt x="2266" y="2613"/>
                  </a:cubicBezTo>
                  <a:cubicBezTo>
                    <a:pt x="2140" y="2785"/>
                    <a:pt x="2043" y="2979"/>
                    <a:pt x="1981" y="3189"/>
                  </a:cubicBezTo>
                  <a:cubicBezTo>
                    <a:pt x="1108" y="3189"/>
                    <a:pt x="1108" y="3189"/>
                    <a:pt x="1108" y="3189"/>
                  </a:cubicBezTo>
                  <a:cubicBezTo>
                    <a:pt x="949" y="3189"/>
                    <a:pt x="820" y="3059"/>
                    <a:pt x="820" y="2901"/>
                  </a:cubicBezTo>
                  <a:cubicBezTo>
                    <a:pt x="820" y="2742"/>
                    <a:pt x="949" y="2613"/>
                    <a:pt x="1108" y="2613"/>
                  </a:cubicBezTo>
                  <a:close/>
                  <a:moveTo>
                    <a:pt x="1108" y="3410"/>
                  </a:moveTo>
                  <a:cubicBezTo>
                    <a:pt x="1931" y="3410"/>
                    <a:pt x="1931" y="3410"/>
                    <a:pt x="1931" y="3410"/>
                  </a:cubicBezTo>
                  <a:cubicBezTo>
                    <a:pt x="1914" y="3511"/>
                    <a:pt x="1905" y="3614"/>
                    <a:pt x="1905" y="3720"/>
                  </a:cubicBezTo>
                  <a:cubicBezTo>
                    <a:pt x="1905" y="3810"/>
                    <a:pt x="1911" y="3899"/>
                    <a:pt x="1924" y="3986"/>
                  </a:cubicBezTo>
                  <a:cubicBezTo>
                    <a:pt x="1108" y="3986"/>
                    <a:pt x="1108" y="3986"/>
                    <a:pt x="1108" y="3986"/>
                  </a:cubicBezTo>
                  <a:cubicBezTo>
                    <a:pt x="949" y="3986"/>
                    <a:pt x="820" y="3857"/>
                    <a:pt x="820" y="3698"/>
                  </a:cubicBezTo>
                  <a:cubicBezTo>
                    <a:pt x="820" y="3539"/>
                    <a:pt x="949" y="3410"/>
                    <a:pt x="1108" y="3410"/>
                  </a:cubicBezTo>
                  <a:close/>
                  <a:moveTo>
                    <a:pt x="1108" y="4783"/>
                  </a:moveTo>
                  <a:cubicBezTo>
                    <a:pt x="949" y="4783"/>
                    <a:pt x="820" y="4654"/>
                    <a:pt x="820" y="4495"/>
                  </a:cubicBezTo>
                  <a:cubicBezTo>
                    <a:pt x="820" y="4336"/>
                    <a:pt x="949" y="4207"/>
                    <a:pt x="1108" y="4207"/>
                  </a:cubicBezTo>
                  <a:cubicBezTo>
                    <a:pt x="1969" y="4207"/>
                    <a:pt x="1969" y="4207"/>
                    <a:pt x="1969" y="4207"/>
                  </a:cubicBezTo>
                  <a:cubicBezTo>
                    <a:pt x="2025" y="4416"/>
                    <a:pt x="2116" y="4610"/>
                    <a:pt x="2235" y="4783"/>
                  </a:cubicBezTo>
                  <a:lnTo>
                    <a:pt x="1108" y="4783"/>
                  </a:lnTo>
                  <a:close/>
                  <a:moveTo>
                    <a:pt x="3787" y="5381"/>
                  </a:moveTo>
                  <a:cubicBezTo>
                    <a:pt x="2871" y="5381"/>
                    <a:pt x="2126" y="4636"/>
                    <a:pt x="2126" y="3720"/>
                  </a:cubicBezTo>
                  <a:cubicBezTo>
                    <a:pt x="2126" y="2804"/>
                    <a:pt x="2871" y="2059"/>
                    <a:pt x="3787" y="2059"/>
                  </a:cubicBezTo>
                  <a:cubicBezTo>
                    <a:pt x="4703" y="2059"/>
                    <a:pt x="5448" y="2804"/>
                    <a:pt x="5448" y="3720"/>
                  </a:cubicBezTo>
                  <a:cubicBezTo>
                    <a:pt x="5448" y="4636"/>
                    <a:pt x="4703" y="5381"/>
                    <a:pt x="3787" y="53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50" name="Rectangle 49"/>
          <p:cNvSpPr/>
          <p:nvPr/>
        </p:nvSpPr>
        <p:spPr>
          <a:xfrm>
            <a:off x="550497" y="654676"/>
            <a:ext cx="3886201" cy="430887"/>
          </a:xfrm>
          <a:prstGeom prst="rect">
            <a:avLst/>
          </a:prstGeom>
        </p:spPr>
        <p:txBody>
          <a:bodyPr wrap="square" lIns="0" tIns="0" rIns="0" bIns="0" anchor="ctr">
            <a:spAutoFit/>
          </a:bodyPr>
          <a:lstStyle/>
          <a:p>
            <a:r>
              <a:rPr lang="en-US" sz="2800" b="1" dirty="0">
                <a:solidFill>
                  <a:schemeClr val="accent1"/>
                </a:solidFill>
              </a:rPr>
              <a:t>COMPANY VISION</a:t>
            </a:r>
            <a:endParaRPr lang="ar-IQ" sz="2800" b="1" dirty="0">
              <a:solidFill>
                <a:schemeClr val="accent1"/>
              </a:solidFill>
            </a:endParaRPr>
          </a:p>
        </p:txBody>
      </p:sp>
      <p:sp>
        <p:nvSpPr>
          <p:cNvPr id="51" name="3">
            <a:extLst>
              <a:ext uri="{FF2B5EF4-FFF2-40B4-BE49-F238E27FC236}">
                <a16:creationId xmlns:a16="http://schemas.microsoft.com/office/drawing/2014/main" id="{D7AC1464-9E86-44A2-ABB9-20E60AEF7C6C}"/>
              </a:ext>
            </a:extLst>
          </p:cNvPr>
          <p:cNvSpPr txBox="1"/>
          <p:nvPr/>
        </p:nvSpPr>
        <p:spPr>
          <a:xfrm>
            <a:off x="550497" y="407648"/>
            <a:ext cx="388620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sp>
        <p:nvSpPr>
          <p:cNvPr id="3" name="Picture Placeholder 2">
            <a:extLst>
              <a:ext uri="{FF2B5EF4-FFF2-40B4-BE49-F238E27FC236}">
                <a16:creationId xmlns:a16="http://schemas.microsoft.com/office/drawing/2014/main" id="{C97E3315-A4D3-491F-AABC-3FFE21F43B2E}"/>
              </a:ext>
            </a:extLst>
          </p:cNvPr>
          <p:cNvSpPr>
            <a:spLocks noGrp="1"/>
          </p:cNvSpPr>
          <p:nvPr>
            <p:ph type="pic" sz="quarter" idx="115"/>
          </p:nvPr>
        </p:nvSpPr>
        <p:spPr/>
      </p:sp>
      <p:sp>
        <p:nvSpPr>
          <p:cNvPr id="5" name="Picture Placeholder 4">
            <a:extLst>
              <a:ext uri="{FF2B5EF4-FFF2-40B4-BE49-F238E27FC236}">
                <a16:creationId xmlns:a16="http://schemas.microsoft.com/office/drawing/2014/main" id="{0FAAC372-29C2-4A59-B188-1532D4012FC9}"/>
              </a:ext>
            </a:extLst>
          </p:cNvPr>
          <p:cNvSpPr>
            <a:spLocks noGrp="1"/>
          </p:cNvSpPr>
          <p:nvPr>
            <p:ph type="pic" sz="quarter" idx="116"/>
          </p:nvPr>
        </p:nvSpPr>
        <p:spPr/>
      </p:sp>
      <p:sp>
        <p:nvSpPr>
          <p:cNvPr id="7" name="Picture Placeholder 6">
            <a:extLst>
              <a:ext uri="{FF2B5EF4-FFF2-40B4-BE49-F238E27FC236}">
                <a16:creationId xmlns:a16="http://schemas.microsoft.com/office/drawing/2014/main" id="{D18A7AAE-806B-478A-ADE5-38376C4A8F3C}"/>
              </a:ext>
            </a:extLst>
          </p:cNvPr>
          <p:cNvSpPr>
            <a:spLocks noGrp="1"/>
          </p:cNvSpPr>
          <p:nvPr>
            <p:ph type="pic" sz="quarter" idx="117"/>
          </p:nvPr>
        </p:nvSpPr>
        <p:spPr/>
      </p:sp>
      <p:sp>
        <p:nvSpPr>
          <p:cNvPr id="10" name="Picture Placeholder 9">
            <a:extLst>
              <a:ext uri="{FF2B5EF4-FFF2-40B4-BE49-F238E27FC236}">
                <a16:creationId xmlns:a16="http://schemas.microsoft.com/office/drawing/2014/main" id="{7F50A19E-8DFF-4E16-ABF8-BA7B987DDD32}"/>
              </a:ext>
            </a:extLst>
          </p:cNvPr>
          <p:cNvSpPr>
            <a:spLocks noGrp="1"/>
          </p:cNvSpPr>
          <p:nvPr>
            <p:ph type="pic" sz="quarter" idx="118"/>
          </p:nvPr>
        </p:nvSpPr>
        <p:spPr/>
      </p:sp>
    </p:spTree>
    <p:extLst>
      <p:ext uri="{BB962C8B-B14F-4D97-AF65-F5344CB8AC3E}">
        <p14:creationId xmlns:p14="http://schemas.microsoft.com/office/powerpoint/2010/main" val="33179854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73"/>
          <p:cNvGrpSpPr/>
          <p:nvPr/>
        </p:nvGrpSpPr>
        <p:grpSpPr>
          <a:xfrm>
            <a:off x="1111738" y="3522378"/>
            <a:ext cx="533400" cy="533400"/>
            <a:chOff x="3473450" y="4676775"/>
            <a:chExt cx="533400" cy="533400"/>
          </a:xfrm>
          <a:solidFill>
            <a:schemeClr val="accent1"/>
          </a:solidFill>
        </p:grpSpPr>
        <p:sp>
          <p:nvSpPr>
            <p:cNvPr id="75" name="Freeform 74"/>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6" name="Freeform 75"/>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7" name="Freeform 76"/>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8" name="Freeform 77"/>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9" name="Freeform 78"/>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0" name="Freeform 79"/>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1" name="Freeform 80"/>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2" name="Freeform 81"/>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3" name="Freeform 82"/>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4" name="Freeform 83"/>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5" name="Freeform 84"/>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69" name="Rectangle 68"/>
          <p:cNvSpPr/>
          <p:nvPr/>
        </p:nvSpPr>
        <p:spPr>
          <a:xfrm>
            <a:off x="551639" y="4178979"/>
            <a:ext cx="1653599" cy="733164"/>
          </a:xfrm>
          <a:prstGeom prst="rect">
            <a:avLst/>
          </a:prstGeom>
        </p:spPr>
        <p:txBody>
          <a:bodyPr wrap="square" lIns="0" tIns="0" rIns="0" bIns="0" anchor="ctr">
            <a:spAutoFit/>
          </a:bodyPr>
          <a:lstStyle/>
          <a:p>
            <a:pPr algn="ctr">
              <a:lnSpc>
                <a:spcPct val="150000"/>
              </a:lnSpc>
            </a:pPr>
            <a:r>
              <a:rPr lang="en-US" sz="1200" b="1" dirty="0">
                <a:solidFill>
                  <a:schemeClr val="accent1"/>
                </a:solidFill>
              </a:rPr>
              <a:t>Description here</a:t>
            </a:r>
            <a:endParaRPr lang="ar-SA" sz="1200" b="1" dirty="0">
              <a:solidFill>
                <a:schemeClr val="accent1"/>
              </a:solidFill>
            </a:endParaRPr>
          </a:p>
          <a:p>
            <a:pPr algn="ctr">
              <a:lnSpc>
                <a:spcPct val="150000"/>
              </a:lnSpc>
            </a:pPr>
            <a:r>
              <a:rPr lang="en-US" sz="1000" dirty="0">
                <a:solidFill>
                  <a:schemeClr val="tx1">
                    <a:lumMod val="75000"/>
                    <a:lumOff val="25000"/>
                  </a:schemeClr>
                </a:solidFill>
                <a:latin typeface="Roboto (Body)"/>
              </a:rPr>
              <a:t>This is a sample text. You simply add your own.</a:t>
            </a:r>
          </a:p>
        </p:txBody>
      </p:sp>
      <p:grpSp>
        <p:nvGrpSpPr>
          <p:cNvPr id="72" name="Group 71"/>
          <p:cNvGrpSpPr/>
          <p:nvPr/>
        </p:nvGrpSpPr>
        <p:grpSpPr>
          <a:xfrm>
            <a:off x="3222523" y="3503328"/>
            <a:ext cx="569912" cy="571500"/>
            <a:chOff x="1589088" y="4646613"/>
            <a:chExt cx="569912" cy="571500"/>
          </a:xfrm>
          <a:solidFill>
            <a:schemeClr val="accent2"/>
          </a:solidFill>
        </p:grpSpPr>
        <p:sp>
          <p:nvSpPr>
            <p:cNvPr id="102" name="Freeform 101"/>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3" name="Freeform 102"/>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4" name="Freeform 103"/>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5" name="Freeform 104"/>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6" name="Freeform 105"/>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7" name="Freeform 106"/>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121" name="Rectangle 120"/>
          <p:cNvSpPr/>
          <p:nvPr/>
        </p:nvSpPr>
        <p:spPr>
          <a:xfrm>
            <a:off x="2680680" y="4178979"/>
            <a:ext cx="1653599" cy="733164"/>
          </a:xfrm>
          <a:prstGeom prst="rect">
            <a:avLst/>
          </a:prstGeom>
        </p:spPr>
        <p:txBody>
          <a:bodyPr wrap="square" lIns="0" tIns="0" rIns="0" bIns="0" anchor="ctr">
            <a:spAutoFit/>
          </a:bodyPr>
          <a:lstStyle/>
          <a:p>
            <a:pPr algn="ctr">
              <a:lnSpc>
                <a:spcPct val="150000"/>
              </a:lnSpc>
            </a:pPr>
            <a:r>
              <a:rPr lang="en-US" sz="1200" b="1" dirty="0">
                <a:solidFill>
                  <a:schemeClr val="accent2"/>
                </a:solidFill>
              </a:rPr>
              <a:t>Description here</a:t>
            </a:r>
            <a:endParaRPr lang="ar-SA" sz="1200" b="1" dirty="0">
              <a:solidFill>
                <a:schemeClr val="accent2"/>
              </a:solidFill>
            </a:endParaRPr>
          </a:p>
          <a:p>
            <a:pPr algn="ctr">
              <a:lnSpc>
                <a:spcPct val="150000"/>
              </a:lnSpc>
            </a:pPr>
            <a:r>
              <a:rPr lang="en-US" sz="1000" dirty="0">
                <a:solidFill>
                  <a:schemeClr val="tx1">
                    <a:lumMod val="75000"/>
                    <a:lumOff val="25000"/>
                  </a:schemeClr>
                </a:solidFill>
                <a:latin typeface="Roboto (Body)"/>
              </a:rPr>
              <a:t>This is a sample text. You simply add your own.</a:t>
            </a:r>
          </a:p>
        </p:txBody>
      </p:sp>
      <p:grpSp>
        <p:nvGrpSpPr>
          <p:cNvPr id="73" name="Group 72"/>
          <p:cNvGrpSpPr/>
          <p:nvPr/>
        </p:nvGrpSpPr>
        <p:grpSpPr>
          <a:xfrm>
            <a:off x="5352357" y="3504122"/>
            <a:ext cx="568325" cy="569912"/>
            <a:chOff x="2570163" y="4646613"/>
            <a:chExt cx="568325" cy="569912"/>
          </a:xfrm>
          <a:solidFill>
            <a:schemeClr val="accent3"/>
          </a:solidFill>
        </p:grpSpPr>
        <p:sp>
          <p:nvSpPr>
            <p:cNvPr id="86" name="Freeform 85"/>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7" name="Freeform 86"/>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8" name="Freeform 87"/>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9" name="Freeform 88"/>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0" name="Freeform 89"/>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1" name="Freeform 90"/>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2" name="Freeform 91"/>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3" name="Freeform 92"/>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4" name="Freeform 93"/>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5" name="Freeform 94"/>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6" name="Freeform 95"/>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7" name="Freeform 96"/>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8" name="Freeform 97"/>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9" name="Freeform 98"/>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0" name="Freeform 99"/>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1" name="Freeform 100"/>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124" name="Rectangle 123"/>
          <p:cNvSpPr/>
          <p:nvPr/>
        </p:nvSpPr>
        <p:spPr>
          <a:xfrm>
            <a:off x="4809721" y="4178979"/>
            <a:ext cx="1653599" cy="733164"/>
          </a:xfrm>
          <a:prstGeom prst="rect">
            <a:avLst/>
          </a:prstGeom>
        </p:spPr>
        <p:txBody>
          <a:bodyPr wrap="square" lIns="0" tIns="0" rIns="0" bIns="0" anchor="ctr">
            <a:spAutoFit/>
          </a:bodyPr>
          <a:lstStyle/>
          <a:p>
            <a:pPr algn="ctr">
              <a:lnSpc>
                <a:spcPct val="150000"/>
              </a:lnSpc>
            </a:pPr>
            <a:r>
              <a:rPr lang="en-US" sz="1200" b="1" dirty="0">
                <a:solidFill>
                  <a:schemeClr val="accent3"/>
                </a:solidFill>
              </a:rPr>
              <a:t>Description here</a:t>
            </a:r>
            <a:endParaRPr lang="ar-SA" sz="1200" b="1" dirty="0">
              <a:solidFill>
                <a:schemeClr val="accent3"/>
              </a:solidFill>
            </a:endParaRPr>
          </a:p>
          <a:p>
            <a:pPr algn="ctr">
              <a:lnSpc>
                <a:spcPct val="150000"/>
              </a:lnSpc>
            </a:pPr>
            <a:r>
              <a:rPr lang="en-US" sz="1000" dirty="0">
                <a:solidFill>
                  <a:schemeClr val="tx1">
                    <a:lumMod val="75000"/>
                    <a:lumOff val="25000"/>
                  </a:schemeClr>
                </a:solidFill>
                <a:latin typeface="Roboto (Body)"/>
              </a:rPr>
              <a:t>This is a sample text. You simply add your own .</a:t>
            </a:r>
          </a:p>
        </p:txBody>
      </p:sp>
      <p:sp>
        <p:nvSpPr>
          <p:cNvPr id="127" name="Rectangle 126"/>
          <p:cNvSpPr/>
          <p:nvPr/>
        </p:nvSpPr>
        <p:spPr>
          <a:xfrm>
            <a:off x="6938763" y="4178979"/>
            <a:ext cx="1653599" cy="733164"/>
          </a:xfrm>
          <a:prstGeom prst="rect">
            <a:avLst/>
          </a:prstGeom>
        </p:spPr>
        <p:txBody>
          <a:bodyPr wrap="square" lIns="0" tIns="0" rIns="0" bIns="0" anchor="ctr">
            <a:spAutoFit/>
          </a:bodyPr>
          <a:lstStyle/>
          <a:p>
            <a:pPr algn="ctr">
              <a:lnSpc>
                <a:spcPct val="150000"/>
              </a:lnSpc>
            </a:pPr>
            <a:r>
              <a:rPr lang="en-US" sz="1200" b="1" dirty="0">
                <a:solidFill>
                  <a:schemeClr val="accent4"/>
                </a:solidFill>
              </a:rPr>
              <a:t>Description here</a:t>
            </a:r>
            <a:endParaRPr lang="ar-SA" sz="1200" b="1" dirty="0">
              <a:solidFill>
                <a:schemeClr val="accent4"/>
              </a:solidFill>
            </a:endParaRPr>
          </a:p>
          <a:p>
            <a:pPr algn="ctr">
              <a:lnSpc>
                <a:spcPct val="150000"/>
              </a:lnSpc>
            </a:pPr>
            <a:r>
              <a:rPr lang="en-US" sz="1000" dirty="0">
                <a:solidFill>
                  <a:schemeClr val="tx1">
                    <a:lumMod val="75000"/>
                    <a:lumOff val="25000"/>
                  </a:schemeClr>
                </a:solidFill>
                <a:latin typeface="Roboto (Body)"/>
              </a:rPr>
              <a:t>This is a sample text. You simply add your own .</a:t>
            </a:r>
          </a:p>
        </p:txBody>
      </p:sp>
      <p:grpSp>
        <p:nvGrpSpPr>
          <p:cNvPr id="130" name="Group 129"/>
          <p:cNvGrpSpPr/>
          <p:nvPr/>
        </p:nvGrpSpPr>
        <p:grpSpPr>
          <a:xfrm>
            <a:off x="7459174" y="3481897"/>
            <a:ext cx="612775" cy="614363"/>
            <a:chOff x="4200525" y="4692651"/>
            <a:chExt cx="612775" cy="614363"/>
          </a:xfrm>
          <a:solidFill>
            <a:schemeClr val="accent4"/>
          </a:solidFill>
        </p:grpSpPr>
        <p:sp>
          <p:nvSpPr>
            <p:cNvPr id="131" name="Freeform 130"/>
            <p:cNvSpPr>
              <a:spLocks/>
            </p:cNvSpPr>
            <p:nvPr/>
          </p:nvSpPr>
          <p:spPr bwMode="auto">
            <a:xfrm>
              <a:off x="4200525" y="4759326"/>
              <a:ext cx="260350" cy="547688"/>
            </a:xfrm>
            <a:custGeom>
              <a:avLst/>
              <a:gdLst>
                <a:gd name="T0" fmla="*/ 844 w 1013"/>
                <a:gd name="T1" fmla="*/ 1384 h 2130"/>
                <a:gd name="T2" fmla="*/ 776 w 1013"/>
                <a:gd name="T3" fmla="*/ 1325 h 2130"/>
                <a:gd name="T4" fmla="*/ 623 w 1013"/>
                <a:gd name="T5" fmla="*/ 994 h 2130"/>
                <a:gd name="T6" fmla="*/ 623 w 1013"/>
                <a:gd name="T7" fmla="*/ 759 h 2130"/>
                <a:gd name="T8" fmla="*/ 446 w 1013"/>
                <a:gd name="T9" fmla="*/ 582 h 2130"/>
                <a:gd name="T10" fmla="*/ 269 w 1013"/>
                <a:gd name="T11" fmla="*/ 759 h 2130"/>
                <a:gd name="T12" fmla="*/ 269 w 1013"/>
                <a:gd name="T13" fmla="*/ 1223 h 2130"/>
                <a:gd name="T14" fmla="*/ 349 w 1013"/>
                <a:gd name="T15" fmla="*/ 1494 h 2130"/>
                <a:gd name="T16" fmla="*/ 416 w 1013"/>
                <a:gd name="T17" fmla="*/ 1597 h 2130"/>
                <a:gd name="T18" fmla="*/ 445 w 1013"/>
                <a:gd name="T19" fmla="*/ 1617 h 2130"/>
                <a:gd name="T20" fmla="*/ 448 w 1013"/>
                <a:gd name="T21" fmla="*/ 1617 h 2130"/>
                <a:gd name="T22" fmla="*/ 503 w 1013"/>
                <a:gd name="T23" fmla="*/ 1582 h 2130"/>
                <a:gd name="T24" fmla="*/ 488 w 1013"/>
                <a:gd name="T25" fmla="*/ 1536 h 2130"/>
                <a:gd name="T26" fmla="*/ 427 w 1013"/>
                <a:gd name="T27" fmla="*/ 1444 h 2130"/>
                <a:gd name="T28" fmla="*/ 362 w 1013"/>
                <a:gd name="T29" fmla="*/ 1223 h 2130"/>
                <a:gd name="T30" fmla="*/ 362 w 1013"/>
                <a:gd name="T31" fmla="*/ 759 h 2130"/>
                <a:gd name="T32" fmla="*/ 446 w 1013"/>
                <a:gd name="T33" fmla="*/ 675 h 2130"/>
                <a:gd name="T34" fmla="*/ 530 w 1013"/>
                <a:gd name="T35" fmla="*/ 759 h 2130"/>
                <a:gd name="T36" fmla="*/ 530 w 1013"/>
                <a:gd name="T37" fmla="*/ 994 h 2130"/>
                <a:gd name="T38" fmla="*/ 715 w 1013"/>
                <a:gd name="T39" fmla="*/ 1396 h 2130"/>
                <a:gd name="T40" fmla="*/ 784 w 1013"/>
                <a:gd name="T41" fmla="*/ 1455 h 2130"/>
                <a:gd name="T42" fmla="*/ 920 w 1013"/>
                <a:gd name="T43" fmla="*/ 1748 h 2130"/>
                <a:gd name="T44" fmla="*/ 920 w 1013"/>
                <a:gd name="T45" fmla="*/ 2037 h 2130"/>
                <a:gd name="T46" fmla="*/ 491 w 1013"/>
                <a:gd name="T47" fmla="*/ 2037 h 2130"/>
                <a:gd name="T48" fmla="*/ 262 w 1013"/>
                <a:gd name="T49" fmla="*/ 1742 h 2130"/>
                <a:gd name="T50" fmla="*/ 93 w 1013"/>
                <a:gd name="T51" fmla="*/ 1249 h 2130"/>
                <a:gd name="T52" fmla="*/ 93 w 1013"/>
                <a:gd name="T53" fmla="*/ 181 h 2130"/>
                <a:gd name="T54" fmla="*/ 181 w 1013"/>
                <a:gd name="T55" fmla="*/ 93 h 2130"/>
                <a:gd name="T56" fmla="*/ 243 w 1013"/>
                <a:gd name="T57" fmla="*/ 119 h 2130"/>
                <a:gd name="T58" fmla="*/ 269 w 1013"/>
                <a:gd name="T59" fmla="*/ 181 h 2130"/>
                <a:gd name="T60" fmla="*/ 269 w 1013"/>
                <a:gd name="T61" fmla="*/ 340 h 2130"/>
                <a:gd name="T62" fmla="*/ 316 w 1013"/>
                <a:gd name="T63" fmla="*/ 387 h 2130"/>
                <a:gd name="T64" fmla="*/ 362 w 1013"/>
                <a:gd name="T65" fmla="*/ 340 h 2130"/>
                <a:gd name="T66" fmla="*/ 362 w 1013"/>
                <a:gd name="T67" fmla="*/ 181 h 2130"/>
                <a:gd name="T68" fmla="*/ 309 w 1013"/>
                <a:gd name="T69" fmla="*/ 53 h 2130"/>
                <a:gd name="T70" fmla="*/ 181 w 1013"/>
                <a:gd name="T71" fmla="*/ 0 h 2130"/>
                <a:gd name="T72" fmla="*/ 0 w 1013"/>
                <a:gd name="T73" fmla="*/ 181 h 2130"/>
                <a:gd name="T74" fmla="*/ 0 w 1013"/>
                <a:gd name="T75" fmla="*/ 1249 h 2130"/>
                <a:gd name="T76" fmla="*/ 189 w 1013"/>
                <a:gd name="T77" fmla="*/ 1800 h 2130"/>
                <a:gd name="T78" fmla="*/ 432 w 1013"/>
                <a:gd name="T79" fmla="*/ 2112 h 2130"/>
                <a:gd name="T80" fmla="*/ 468 w 1013"/>
                <a:gd name="T81" fmla="*/ 2130 h 2130"/>
                <a:gd name="T82" fmla="*/ 966 w 1013"/>
                <a:gd name="T83" fmla="*/ 2130 h 2130"/>
                <a:gd name="T84" fmla="*/ 1013 w 1013"/>
                <a:gd name="T85" fmla="*/ 2083 h 2130"/>
                <a:gd name="T86" fmla="*/ 1013 w 1013"/>
                <a:gd name="T87" fmla="*/ 1748 h 2130"/>
                <a:gd name="T88" fmla="*/ 844 w 1013"/>
                <a:gd name="T89" fmla="*/ 138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3" h="2130">
                  <a:moveTo>
                    <a:pt x="844" y="1384"/>
                  </a:moveTo>
                  <a:cubicBezTo>
                    <a:pt x="776" y="1325"/>
                    <a:pt x="776" y="1325"/>
                    <a:pt x="776" y="1325"/>
                  </a:cubicBezTo>
                  <a:cubicBezTo>
                    <a:pt x="678" y="1243"/>
                    <a:pt x="623" y="1122"/>
                    <a:pt x="623" y="994"/>
                  </a:cubicBezTo>
                  <a:cubicBezTo>
                    <a:pt x="623" y="759"/>
                    <a:pt x="623" y="759"/>
                    <a:pt x="623" y="759"/>
                  </a:cubicBezTo>
                  <a:cubicBezTo>
                    <a:pt x="623" y="661"/>
                    <a:pt x="543" y="582"/>
                    <a:pt x="446" y="582"/>
                  </a:cubicBezTo>
                  <a:cubicBezTo>
                    <a:pt x="348" y="582"/>
                    <a:pt x="269" y="661"/>
                    <a:pt x="269" y="759"/>
                  </a:cubicBezTo>
                  <a:cubicBezTo>
                    <a:pt x="269" y="1223"/>
                    <a:pt x="269" y="1223"/>
                    <a:pt x="269" y="1223"/>
                  </a:cubicBezTo>
                  <a:cubicBezTo>
                    <a:pt x="269" y="1320"/>
                    <a:pt x="297" y="1414"/>
                    <a:pt x="349" y="1494"/>
                  </a:cubicBezTo>
                  <a:cubicBezTo>
                    <a:pt x="416" y="1597"/>
                    <a:pt x="416" y="1597"/>
                    <a:pt x="416" y="1597"/>
                  </a:cubicBezTo>
                  <a:cubicBezTo>
                    <a:pt x="423" y="1607"/>
                    <a:pt x="433" y="1614"/>
                    <a:pt x="445" y="1617"/>
                  </a:cubicBezTo>
                  <a:cubicBezTo>
                    <a:pt x="448" y="1617"/>
                    <a:pt x="448" y="1617"/>
                    <a:pt x="448" y="1617"/>
                  </a:cubicBezTo>
                  <a:cubicBezTo>
                    <a:pt x="473" y="1623"/>
                    <a:pt x="498" y="1607"/>
                    <a:pt x="503" y="1582"/>
                  </a:cubicBezTo>
                  <a:cubicBezTo>
                    <a:pt x="507" y="1564"/>
                    <a:pt x="500" y="1547"/>
                    <a:pt x="488" y="1536"/>
                  </a:cubicBezTo>
                  <a:cubicBezTo>
                    <a:pt x="427" y="1444"/>
                    <a:pt x="427" y="1444"/>
                    <a:pt x="427" y="1444"/>
                  </a:cubicBezTo>
                  <a:cubicBezTo>
                    <a:pt x="385" y="1378"/>
                    <a:pt x="362" y="1302"/>
                    <a:pt x="362" y="1223"/>
                  </a:cubicBezTo>
                  <a:cubicBezTo>
                    <a:pt x="362" y="759"/>
                    <a:pt x="362" y="759"/>
                    <a:pt x="362" y="759"/>
                  </a:cubicBezTo>
                  <a:cubicBezTo>
                    <a:pt x="362" y="712"/>
                    <a:pt x="400" y="675"/>
                    <a:pt x="446" y="675"/>
                  </a:cubicBezTo>
                  <a:cubicBezTo>
                    <a:pt x="492" y="675"/>
                    <a:pt x="530" y="712"/>
                    <a:pt x="530" y="759"/>
                  </a:cubicBezTo>
                  <a:cubicBezTo>
                    <a:pt x="530" y="994"/>
                    <a:pt x="530" y="994"/>
                    <a:pt x="530" y="994"/>
                  </a:cubicBezTo>
                  <a:cubicBezTo>
                    <a:pt x="530" y="1149"/>
                    <a:pt x="597" y="1296"/>
                    <a:pt x="715" y="1396"/>
                  </a:cubicBezTo>
                  <a:cubicBezTo>
                    <a:pt x="784" y="1455"/>
                    <a:pt x="784" y="1455"/>
                    <a:pt x="784" y="1455"/>
                  </a:cubicBezTo>
                  <a:cubicBezTo>
                    <a:pt x="870" y="1528"/>
                    <a:pt x="920" y="1635"/>
                    <a:pt x="920" y="1748"/>
                  </a:cubicBezTo>
                  <a:cubicBezTo>
                    <a:pt x="920" y="2037"/>
                    <a:pt x="920" y="2037"/>
                    <a:pt x="920" y="2037"/>
                  </a:cubicBezTo>
                  <a:cubicBezTo>
                    <a:pt x="491" y="2037"/>
                    <a:pt x="491" y="2037"/>
                    <a:pt x="491" y="2037"/>
                  </a:cubicBezTo>
                  <a:cubicBezTo>
                    <a:pt x="262" y="1742"/>
                    <a:pt x="262" y="1742"/>
                    <a:pt x="262" y="1742"/>
                  </a:cubicBezTo>
                  <a:cubicBezTo>
                    <a:pt x="153" y="1602"/>
                    <a:pt x="93" y="1427"/>
                    <a:pt x="93" y="1249"/>
                  </a:cubicBezTo>
                  <a:cubicBezTo>
                    <a:pt x="93" y="181"/>
                    <a:pt x="93" y="181"/>
                    <a:pt x="93" y="181"/>
                  </a:cubicBezTo>
                  <a:cubicBezTo>
                    <a:pt x="93" y="132"/>
                    <a:pt x="132" y="93"/>
                    <a:pt x="181" y="93"/>
                  </a:cubicBezTo>
                  <a:cubicBezTo>
                    <a:pt x="204" y="93"/>
                    <a:pt x="227" y="102"/>
                    <a:pt x="243" y="119"/>
                  </a:cubicBezTo>
                  <a:cubicBezTo>
                    <a:pt x="260" y="135"/>
                    <a:pt x="269" y="157"/>
                    <a:pt x="269" y="181"/>
                  </a:cubicBezTo>
                  <a:cubicBezTo>
                    <a:pt x="269" y="340"/>
                    <a:pt x="269" y="340"/>
                    <a:pt x="269" y="340"/>
                  </a:cubicBezTo>
                  <a:cubicBezTo>
                    <a:pt x="269" y="366"/>
                    <a:pt x="290" y="387"/>
                    <a:pt x="316" y="387"/>
                  </a:cubicBezTo>
                  <a:cubicBezTo>
                    <a:pt x="341" y="387"/>
                    <a:pt x="362" y="366"/>
                    <a:pt x="362" y="340"/>
                  </a:cubicBezTo>
                  <a:cubicBezTo>
                    <a:pt x="362" y="181"/>
                    <a:pt x="362" y="181"/>
                    <a:pt x="362" y="181"/>
                  </a:cubicBezTo>
                  <a:cubicBezTo>
                    <a:pt x="362" y="133"/>
                    <a:pt x="343" y="87"/>
                    <a:pt x="309" y="53"/>
                  </a:cubicBezTo>
                  <a:cubicBezTo>
                    <a:pt x="275" y="19"/>
                    <a:pt x="229" y="0"/>
                    <a:pt x="181" y="0"/>
                  </a:cubicBezTo>
                  <a:cubicBezTo>
                    <a:pt x="81" y="0"/>
                    <a:pt x="0" y="81"/>
                    <a:pt x="0" y="181"/>
                  </a:cubicBezTo>
                  <a:cubicBezTo>
                    <a:pt x="0" y="1249"/>
                    <a:pt x="0" y="1249"/>
                    <a:pt x="0" y="1249"/>
                  </a:cubicBezTo>
                  <a:cubicBezTo>
                    <a:pt x="0" y="1447"/>
                    <a:pt x="67" y="1643"/>
                    <a:pt x="189" y="1800"/>
                  </a:cubicBezTo>
                  <a:cubicBezTo>
                    <a:pt x="432" y="2112"/>
                    <a:pt x="432" y="2112"/>
                    <a:pt x="432" y="2112"/>
                  </a:cubicBezTo>
                  <a:cubicBezTo>
                    <a:pt x="441" y="2123"/>
                    <a:pt x="454" y="2130"/>
                    <a:pt x="468" y="2130"/>
                  </a:cubicBezTo>
                  <a:cubicBezTo>
                    <a:pt x="966" y="2130"/>
                    <a:pt x="966" y="2130"/>
                    <a:pt x="966" y="2130"/>
                  </a:cubicBezTo>
                  <a:cubicBezTo>
                    <a:pt x="992" y="2130"/>
                    <a:pt x="1013" y="2109"/>
                    <a:pt x="1013" y="2083"/>
                  </a:cubicBezTo>
                  <a:cubicBezTo>
                    <a:pt x="1013" y="1748"/>
                    <a:pt x="1013" y="1748"/>
                    <a:pt x="1013" y="1748"/>
                  </a:cubicBezTo>
                  <a:cubicBezTo>
                    <a:pt x="1013" y="1607"/>
                    <a:pt x="951" y="1475"/>
                    <a:pt x="844" y="13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2" name="Freeform 131"/>
            <p:cNvSpPr>
              <a:spLocks/>
            </p:cNvSpPr>
            <p:nvPr/>
          </p:nvSpPr>
          <p:spPr bwMode="auto">
            <a:xfrm>
              <a:off x="4552950" y="4759326"/>
              <a:ext cx="260350" cy="547688"/>
            </a:xfrm>
            <a:custGeom>
              <a:avLst/>
              <a:gdLst>
                <a:gd name="T0" fmla="*/ 832 w 1013"/>
                <a:gd name="T1" fmla="*/ 0 h 2130"/>
                <a:gd name="T2" fmla="*/ 832 w 1013"/>
                <a:gd name="T3" fmla="*/ 0 h 2130"/>
                <a:gd name="T4" fmla="*/ 704 w 1013"/>
                <a:gd name="T5" fmla="*/ 53 h 2130"/>
                <a:gd name="T6" fmla="*/ 651 w 1013"/>
                <a:gd name="T7" fmla="*/ 181 h 2130"/>
                <a:gd name="T8" fmla="*/ 651 w 1013"/>
                <a:gd name="T9" fmla="*/ 328 h 2130"/>
                <a:gd name="T10" fmla="*/ 697 w 1013"/>
                <a:gd name="T11" fmla="*/ 374 h 2130"/>
                <a:gd name="T12" fmla="*/ 744 w 1013"/>
                <a:gd name="T13" fmla="*/ 328 h 2130"/>
                <a:gd name="T14" fmla="*/ 744 w 1013"/>
                <a:gd name="T15" fmla="*/ 181 h 2130"/>
                <a:gd name="T16" fmla="*/ 770 w 1013"/>
                <a:gd name="T17" fmla="*/ 119 h 2130"/>
                <a:gd name="T18" fmla="*/ 832 w 1013"/>
                <a:gd name="T19" fmla="*/ 93 h 2130"/>
                <a:gd name="T20" fmla="*/ 832 w 1013"/>
                <a:gd name="T21" fmla="*/ 93 h 2130"/>
                <a:gd name="T22" fmla="*/ 920 w 1013"/>
                <a:gd name="T23" fmla="*/ 181 h 2130"/>
                <a:gd name="T24" fmla="*/ 920 w 1013"/>
                <a:gd name="T25" fmla="*/ 1249 h 2130"/>
                <a:gd name="T26" fmla="*/ 751 w 1013"/>
                <a:gd name="T27" fmla="*/ 1742 h 2130"/>
                <a:gd name="T28" fmla="*/ 522 w 1013"/>
                <a:gd name="T29" fmla="*/ 2037 h 2130"/>
                <a:gd name="T30" fmla="*/ 93 w 1013"/>
                <a:gd name="T31" fmla="*/ 2037 h 2130"/>
                <a:gd name="T32" fmla="*/ 93 w 1013"/>
                <a:gd name="T33" fmla="*/ 1748 h 2130"/>
                <a:gd name="T34" fmla="*/ 229 w 1013"/>
                <a:gd name="T35" fmla="*/ 1455 h 2130"/>
                <a:gd name="T36" fmla="*/ 298 w 1013"/>
                <a:gd name="T37" fmla="*/ 1396 h 2130"/>
                <a:gd name="T38" fmla="*/ 483 w 1013"/>
                <a:gd name="T39" fmla="*/ 994 h 2130"/>
                <a:gd name="T40" fmla="*/ 483 w 1013"/>
                <a:gd name="T41" fmla="*/ 759 h 2130"/>
                <a:gd name="T42" fmla="*/ 567 w 1013"/>
                <a:gd name="T43" fmla="*/ 675 h 2130"/>
                <a:gd name="T44" fmla="*/ 651 w 1013"/>
                <a:gd name="T45" fmla="*/ 759 h 2130"/>
                <a:gd name="T46" fmla="*/ 651 w 1013"/>
                <a:gd name="T47" fmla="*/ 1223 h 2130"/>
                <a:gd name="T48" fmla="*/ 586 w 1013"/>
                <a:gd name="T49" fmla="*/ 1444 h 2130"/>
                <a:gd name="T50" fmla="*/ 525 w 1013"/>
                <a:gd name="T51" fmla="*/ 1536 h 2130"/>
                <a:gd name="T52" fmla="*/ 510 w 1013"/>
                <a:gd name="T53" fmla="*/ 1582 h 2130"/>
                <a:gd name="T54" fmla="*/ 565 w 1013"/>
                <a:gd name="T55" fmla="*/ 1617 h 2130"/>
                <a:gd name="T56" fmla="*/ 568 w 1013"/>
                <a:gd name="T57" fmla="*/ 1617 h 2130"/>
                <a:gd name="T58" fmla="*/ 597 w 1013"/>
                <a:gd name="T59" fmla="*/ 1597 h 2130"/>
                <a:gd name="T60" fmla="*/ 664 w 1013"/>
                <a:gd name="T61" fmla="*/ 1494 h 2130"/>
                <a:gd name="T62" fmla="*/ 744 w 1013"/>
                <a:gd name="T63" fmla="*/ 1223 h 2130"/>
                <a:gd name="T64" fmla="*/ 744 w 1013"/>
                <a:gd name="T65" fmla="*/ 759 h 2130"/>
                <a:gd name="T66" fmla="*/ 567 w 1013"/>
                <a:gd name="T67" fmla="*/ 582 h 2130"/>
                <a:gd name="T68" fmla="*/ 390 w 1013"/>
                <a:gd name="T69" fmla="*/ 759 h 2130"/>
                <a:gd name="T70" fmla="*/ 390 w 1013"/>
                <a:gd name="T71" fmla="*/ 994 h 2130"/>
                <a:gd name="T72" fmla="*/ 237 w 1013"/>
                <a:gd name="T73" fmla="*/ 1325 h 2130"/>
                <a:gd name="T74" fmla="*/ 169 w 1013"/>
                <a:gd name="T75" fmla="*/ 1384 h 2130"/>
                <a:gd name="T76" fmla="*/ 0 w 1013"/>
                <a:gd name="T77" fmla="*/ 1748 h 2130"/>
                <a:gd name="T78" fmla="*/ 0 w 1013"/>
                <a:gd name="T79" fmla="*/ 2083 h 2130"/>
                <a:gd name="T80" fmla="*/ 47 w 1013"/>
                <a:gd name="T81" fmla="*/ 2130 h 2130"/>
                <a:gd name="T82" fmla="*/ 545 w 1013"/>
                <a:gd name="T83" fmla="*/ 2130 h 2130"/>
                <a:gd name="T84" fmla="*/ 581 w 1013"/>
                <a:gd name="T85" fmla="*/ 2112 h 2130"/>
                <a:gd name="T86" fmla="*/ 824 w 1013"/>
                <a:gd name="T87" fmla="*/ 1800 h 2130"/>
                <a:gd name="T88" fmla="*/ 1013 w 1013"/>
                <a:gd name="T89" fmla="*/ 1249 h 2130"/>
                <a:gd name="T90" fmla="*/ 1013 w 1013"/>
                <a:gd name="T91" fmla="*/ 181 h 2130"/>
                <a:gd name="T92" fmla="*/ 832 w 1013"/>
                <a:gd name="T93" fmla="*/ 0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13" h="2130">
                  <a:moveTo>
                    <a:pt x="832" y="0"/>
                  </a:moveTo>
                  <a:cubicBezTo>
                    <a:pt x="832" y="0"/>
                    <a:pt x="832" y="0"/>
                    <a:pt x="832" y="0"/>
                  </a:cubicBezTo>
                  <a:cubicBezTo>
                    <a:pt x="784" y="0"/>
                    <a:pt x="738" y="19"/>
                    <a:pt x="704" y="53"/>
                  </a:cubicBezTo>
                  <a:cubicBezTo>
                    <a:pt x="670" y="87"/>
                    <a:pt x="651" y="133"/>
                    <a:pt x="651" y="181"/>
                  </a:cubicBezTo>
                  <a:cubicBezTo>
                    <a:pt x="651" y="328"/>
                    <a:pt x="651" y="328"/>
                    <a:pt x="651" y="328"/>
                  </a:cubicBezTo>
                  <a:cubicBezTo>
                    <a:pt x="651" y="353"/>
                    <a:pt x="672" y="374"/>
                    <a:pt x="697" y="374"/>
                  </a:cubicBezTo>
                  <a:cubicBezTo>
                    <a:pt x="723" y="374"/>
                    <a:pt x="744" y="353"/>
                    <a:pt x="744" y="328"/>
                  </a:cubicBezTo>
                  <a:cubicBezTo>
                    <a:pt x="744" y="181"/>
                    <a:pt x="744" y="181"/>
                    <a:pt x="744" y="181"/>
                  </a:cubicBezTo>
                  <a:cubicBezTo>
                    <a:pt x="744" y="157"/>
                    <a:pt x="753" y="135"/>
                    <a:pt x="770" y="119"/>
                  </a:cubicBezTo>
                  <a:cubicBezTo>
                    <a:pt x="786" y="102"/>
                    <a:pt x="809" y="93"/>
                    <a:pt x="832" y="93"/>
                  </a:cubicBezTo>
                  <a:cubicBezTo>
                    <a:pt x="832" y="93"/>
                    <a:pt x="832" y="93"/>
                    <a:pt x="832" y="93"/>
                  </a:cubicBezTo>
                  <a:cubicBezTo>
                    <a:pt x="881" y="93"/>
                    <a:pt x="920" y="132"/>
                    <a:pt x="920" y="181"/>
                  </a:cubicBezTo>
                  <a:cubicBezTo>
                    <a:pt x="920" y="1249"/>
                    <a:pt x="920" y="1249"/>
                    <a:pt x="920" y="1249"/>
                  </a:cubicBezTo>
                  <a:cubicBezTo>
                    <a:pt x="920" y="1427"/>
                    <a:pt x="860" y="1602"/>
                    <a:pt x="751" y="1742"/>
                  </a:cubicBezTo>
                  <a:cubicBezTo>
                    <a:pt x="522" y="2037"/>
                    <a:pt x="522" y="2037"/>
                    <a:pt x="522" y="2037"/>
                  </a:cubicBezTo>
                  <a:cubicBezTo>
                    <a:pt x="93" y="2037"/>
                    <a:pt x="93" y="2037"/>
                    <a:pt x="93" y="2037"/>
                  </a:cubicBezTo>
                  <a:cubicBezTo>
                    <a:pt x="93" y="1748"/>
                    <a:pt x="93" y="1748"/>
                    <a:pt x="93" y="1748"/>
                  </a:cubicBezTo>
                  <a:cubicBezTo>
                    <a:pt x="93" y="1635"/>
                    <a:pt x="143" y="1528"/>
                    <a:pt x="229" y="1455"/>
                  </a:cubicBezTo>
                  <a:cubicBezTo>
                    <a:pt x="298" y="1396"/>
                    <a:pt x="298" y="1396"/>
                    <a:pt x="298" y="1396"/>
                  </a:cubicBezTo>
                  <a:cubicBezTo>
                    <a:pt x="416" y="1296"/>
                    <a:pt x="483" y="1149"/>
                    <a:pt x="483" y="994"/>
                  </a:cubicBezTo>
                  <a:cubicBezTo>
                    <a:pt x="483" y="759"/>
                    <a:pt x="483" y="759"/>
                    <a:pt x="483" y="759"/>
                  </a:cubicBezTo>
                  <a:cubicBezTo>
                    <a:pt x="483" y="712"/>
                    <a:pt x="521" y="675"/>
                    <a:pt x="567" y="675"/>
                  </a:cubicBezTo>
                  <a:cubicBezTo>
                    <a:pt x="613" y="675"/>
                    <a:pt x="651" y="712"/>
                    <a:pt x="651" y="759"/>
                  </a:cubicBezTo>
                  <a:cubicBezTo>
                    <a:pt x="651" y="1223"/>
                    <a:pt x="651" y="1223"/>
                    <a:pt x="651" y="1223"/>
                  </a:cubicBezTo>
                  <a:cubicBezTo>
                    <a:pt x="651" y="1302"/>
                    <a:pt x="628" y="1378"/>
                    <a:pt x="586" y="1444"/>
                  </a:cubicBezTo>
                  <a:cubicBezTo>
                    <a:pt x="525" y="1536"/>
                    <a:pt x="525" y="1536"/>
                    <a:pt x="525" y="1536"/>
                  </a:cubicBezTo>
                  <a:cubicBezTo>
                    <a:pt x="513" y="1547"/>
                    <a:pt x="506" y="1564"/>
                    <a:pt x="510" y="1582"/>
                  </a:cubicBezTo>
                  <a:cubicBezTo>
                    <a:pt x="515" y="1607"/>
                    <a:pt x="540" y="1623"/>
                    <a:pt x="565" y="1617"/>
                  </a:cubicBezTo>
                  <a:cubicBezTo>
                    <a:pt x="568" y="1617"/>
                    <a:pt x="568" y="1617"/>
                    <a:pt x="568" y="1617"/>
                  </a:cubicBezTo>
                  <a:cubicBezTo>
                    <a:pt x="580" y="1614"/>
                    <a:pt x="590" y="1607"/>
                    <a:pt x="597" y="1597"/>
                  </a:cubicBezTo>
                  <a:cubicBezTo>
                    <a:pt x="664" y="1494"/>
                    <a:pt x="664" y="1494"/>
                    <a:pt x="664" y="1494"/>
                  </a:cubicBezTo>
                  <a:cubicBezTo>
                    <a:pt x="716" y="1414"/>
                    <a:pt x="744" y="1320"/>
                    <a:pt x="744" y="1223"/>
                  </a:cubicBezTo>
                  <a:cubicBezTo>
                    <a:pt x="744" y="759"/>
                    <a:pt x="744" y="759"/>
                    <a:pt x="744" y="759"/>
                  </a:cubicBezTo>
                  <a:cubicBezTo>
                    <a:pt x="744" y="661"/>
                    <a:pt x="665" y="582"/>
                    <a:pt x="567" y="582"/>
                  </a:cubicBezTo>
                  <a:cubicBezTo>
                    <a:pt x="470" y="582"/>
                    <a:pt x="390" y="661"/>
                    <a:pt x="390" y="759"/>
                  </a:cubicBezTo>
                  <a:cubicBezTo>
                    <a:pt x="390" y="994"/>
                    <a:pt x="390" y="994"/>
                    <a:pt x="390" y="994"/>
                  </a:cubicBezTo>
                  <a:cubicBezTo>
                    <a:pt x="390" y="1122"/>
                    <a:pt x="335" y="1243"/>
                    <a:pt x="237" y="1325"/>
                  </a:cubicBezTo>
                  <a:cubicBezTo>
                    <a:pt x="169" y="1384"/>
                    <a:pt x="169" y="1384"/>
                    <a:pt x="169" y="1384"/>
                  </a:cubicBezTo>
                  <a:cubicBezTo>
                    <a:pt x="62" y="1475"/>
                    <a:pt x="0" y="1607"/>
                    <a:pt x="0" y="1748"/>
                  </a:cubicBezTo>
                  <a:cubicBezTo>
                    <a:pt x="0" y="2083"/>
                    <a:pt x="0" y="2083"/>
                    <a:pt x="0" y="2083"/>
                  </a:cubicBezTo>
                  <a:cubicBezTo>
                    <a:pt x="0" y="2109"/>
                    <a:pt x="21" y="2130"/>
                    <a:pt x="47" y="2130"/>
                  </a:cubicBezTo>
                  <a:cubicBezTo>
                    <a:pt x="545" y="2130"/>
                    <a:pt x="545" y="2130"/>
                    <a:pt x="545" y="2130"/>
                  </a:cubicBezTo>
                  <a:cubicBezTo>
                    <a:pt x="559" y="2130"/>
                    <a:pt x="572" y="2123"/>
                    <a:pt x="581" y="2112"/>
                  </a:cubicBezTo>
                  <a:cubicBezTo>
                    <a:pt x="824" y="1800"/>
                    <a:pt x="824" y="1800"/>
                    <a:pt x="824" y="1800"/>
                  </a:cubicBezTo>
                  <a:cubicBezTo>
                    <a:pt x="946" y="1643"/>
                    <a:pt x="1013" y="1447"/>
                    <a:pt x="1013" y="1249"/>
                  </a:cubicBezTo>
                  <a:cubicBezTo>
                    <a:pt x="1013" y="181"/>
                    <a:pt x="1013" y="181"/>
                    <a:pt x="1013" y="181"/>
                  </a:cubicBezTo>
                  <a:cubicBezTo>
                    <a:pt x="1013" y="81"/>
                    <a:pt x="932" y="0"/>
                    <a:pt x="8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3" name="Freeform 132"/>
            <p:cNvSpPr>
              <a:spLocks/>
            </p:cNvSpPr>
            <p:nvPr/>
          </p:nvSpPr>
          <p:spPr bwMode="auto">
            <a:xfrm>
              <a:off x="4719638" y="4872038"/>
              <a:ext cx="25400" cy="23813"/>
            </a:xfrm>
            <a:custGeom>
              <a:avLst/>
              <a:gdLst>
                <a:gd name="T0" fmla="*/ 79 w 93"/>
                <a:gd name="T1" fmla="*/ 14 h 93"/>
                <a:gd name="T2" fmla="*/ 46 w 93"/>
                <a:gd name="T3" fmla="*/ 0 h 93"/>
                <a:gd name="T4" fmla="*/ 13 w 93"/>
                <a:gd name="T5" fmla="*/ 14 h 93"/>
                <a:gd name="T6" fmla="*/ 0 w 93"/>
                <a:gd name="T7" fmla="*/ 47 h 93"/>
                <a:gd name="T8" fmla="*/ 13 w 93"/>
                <a:gd name="T9" fmla="*/ 80 h 93"/>
                <a:gd name="T10" fmla="*/ 46 w 93"/>
                <a:gd name="T11" fmla="*/ 93 h 93"/>
                <a:gd name="T12" fmla="*/ 79 w 93"/>
                <a:gd name="T13" fmla="*/ 80 h 93"/>
                <a:gd name="T14" fmla="*/ 93 w 93"/>
                <a:gd name="T15" fmla="*/ 47 h 93"/>
                <a:gd name="T16" fmla="*/ 79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79" y="14"/>
                  </a:moveTo>
                  <a:cubicBezTo>
                    <a:pt x="70" y="5"/>
                    <a:pt x="58" y="0"/>
                    <a:pt x="46" y="0"/>
                  </a:cubicBezTo>
                  <a:cubicBezTo>
                    <a:pt x="34" y="0"/>
                    <a:pt x="22" y="5"/>
                    <a:pt x="13" y="14"/>
                  </a:cubicBezTo>
                  <a:cubicBezTo>
                    <a:pt x="5" y="22"/>
                    <a:pt x="0" y="34"/>
                    <a:pt x="0" y="47"/>
                  </a:cubicBezTo>
                  <a:cubicBezTo>
                    <a:pt x="0" y="59"/>
                    <a:pt x="5" y="71"/>
                    <a:pt x="13" y="80"/>
                  </a:cubicBezTo>
                  <a:cubicBezTo>
                    <a:pt x="22" y="88"/>
                    <a:pt x="34" y="93"/>
                    <a:pt x="46" y="93"/>
                  </a:cubicBezTo>
                  <a:cubicBezTo>
                    <a:pt x="58" y="93"/>
                    <a:pt x="70" y="88"/>
                    <a:pt x="79" y="80"/>
                  </a:cubicBezTo>
                  <a:cubicBezTo>
                    <a:pt x="88" y="71"/>
                    <a:pt x="93" y="59"/>
                    <a:pt x="93" y="47"/>
                  </a:cubicBezTo>
                  <a:cubicBezTo>
                    <a:pt x="93" y="34"/>
                    <a:pt x="88" y="22"/>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4" name="Freeform 133"/>
            <p:cNvSpPr>
              <a:spLocks noEditPoints="1"/>
            </p:cNvSpPr>
            <p:nvPr/>
          </p:nvSpPr>
          <p:spPr bwMode="auto">
            <a:xfrm>
              <a:off x="4344988" y="4692651"/>
              <a:ext cx="323850" cy="323850"/>
            </a:xfrm>
            <a:custGeom>
              <a:avLst/>
              <a:gdLst>
                <a:gd name="T0" fmla="*/ 1213 w 1260"/>
                <a:gd name="T1" fmla="*/ 488 h 1259"/>
                <a:gd name="T2" fmla="*/ 1158 w 1260"/>
                <a:gd name="T3" fmla="*/ 421 h 1259"/>
                <a:gd name="T4" fmla="*/ 1078 w 1260"/>
                <a:gd name="T5" fmla="*/ 232 h 1259"/>
                <a:gd name="T6" fmla="*/ 999 w 1260"/>
                <a:gd name="T7" fmla="*/ 198 h 1259"/>
                <a:gd name="T8" fmla="*/ 840 w 1260"/>
                <a:gd name="T9" fmla="*/ 68 h 1259"/>
                <a:gd name="T10" fmla="*/ 755 w 1260"/>
                <a:gd name="T11" fmla="*/ 75 h 1259"/>
                <a:gd name="T12" fmla="*/ 554 w 1260"/>
                <a:gd name="T13" fmla="*/ 35 h 1259"/>
                <a:gd name="T14" fmla="*/ 482 w 1260"/>
                <a:gd name="T15" fmla="*/ 81 h 1259"/>
                <a:gd name="T16" fmla="*/ 287 w 1260"/>
                <a:gd name="T17" fmla="*/ 138 h 1259"/>
                <a:gd name="T18" fmla="*/ 244 w 1260"/>
                <a:gd name="T19" fmla="*/ 213 h 1259"/>
                <a:gd name="T20" fmla="*/ 97 w 1260"/>
                <a:gd name="T21" fmla="*/ 355 h 1259"/>
                <a:gd name="T22" fmla="*/ 94 w 1260"/>
                <a:gd name="T23" fmla="*/ 442 h 1259"/>
                <a:gd name="T24" fmla="*/ 29 w 1260"/>
                <a:gd name="T25" fmla="*/ 636 h 1259"/>
                <a:gd name="T26" fmla="*/ 66 w 1260"/>
                <a:gd name="T27" fmla="*/ 715 h 1259"/>
                <a:gd name="T28" fmla="*/ 99 w 1260"/>
                <a:gd name="T29" fmla="*/ 918 h 1259"/>
                <a:gd name="T30" fmla="*/ 168 w 1260"/>
                <a:gd name="T31" fmla="*/ 970 h 1259"/>
                <a:gd name="T32" fmla="*/ 291 w 1260"/>
                <a:gd name="T33" fmla="*/ 1134 h 1259"/>
                <a:gd name="T34" fmla="*/ 375 w 1260"/>
                <a:gd name="T35" fmla="*/ 1148 h 1259"/>
                <a:gd name="T36" fmla="*/ 510 w 1260"/>
                <a:gd name="T37" fmla="*/ 1246 h 1259"/>
                <a:gd name="T38" fmla="*/ 618 w 1260"/>
                <a:gd name="T39" fmla="*/ 1208 h 1259"/>
                <a:gd name="T40" fmla="*/ 699 w 1260"/>
                <a:gd name="T41" fmla="*/ 1235 h 1259"/>
                <a:gd name="T42" fmla="*/ 885 w 1260"/>
                <a:gd name="T43" fmla="*/ 1148 h 1259"/>
                <a:gd name="T44" fmla="*/ 969 w 1260"/>
                <a:gd name="T45" fmla="*/ 1134 h 1259"/>
                <a:gd name="T46" fmla="*/ 1092 w 1260"/>
                <a:gd name="T47" fmla="*/ 970 h 1259"/>
                <a:gd name="T48" fmla="*/ 1161 w 1260"/>
                <a:gd name="T49" fmla="*/ 918 h 1259"/>
                <a:gd name="T50" fmla="*/ 1194 w 1260"/>
                <a:gd name="T51" fmla="*/ 715 h 1259"/>
                <a:gd name="T52" fmla="*/ 1231 w 1260"/>
                <a:gd name="T53" fmla="*/ 636 h 1259"/>
                <a:gd name="T54" fmla="*/ 1117 w 1260"/>
                <a:gd name="T55" fmla="*/ 644 h 1259"/>
                <a:gd name="T56" fmla="*/ 1125 w 1260"/>
                <a:gd name="T57" fmla="*/ 806 h 1259"/>
                <a:gd name="T58" fmla="*/ 1058 w 1260"/>
                <a:gd name="T59" fmla="*/ 871 h 1259"/>
                <a:gd name="T60" fmla="*/ 990 w 1260"/>
                <a:gd name="T61" fmla="*/ 1018 h 1259"/>
                <a:gd name="T62" fmla="*/ 900 w 1260"/>
                <a:gd name="T63" fmla="*/ 1044 h 1259"/>
                <a:gd name="T64" fmla="*/ 772 w 1260"/>
                <a:gd name="T65" fmla="*/ 1142 h 1259"/>
                <a:gd name="T66" fmla="*/ 681 w 1260"/>
                <a:gd name="T67" fmla="*/ 1124 h 1259"/>
                <a:gd name="T68" fmla="*/ 579 w 1260"/>
                <a:gd name="T69" fmla="*/ 1124 h 1259"/>
                <a:gd name="T70" fmla="*/ 488 w 1260"/>
                <a:gd name="T71" fmla="*/ 1142 h 1259"/>
                <a:gd name="T72" fmla="*/ 360 w 1260"/>
                <a:gd name="T73" fmla="*/ 1044 h 1259"/>
                <a:gd name="T74" fmla="*/ 270 w 1260"/>
                <a:gd name="T75" fmla="*/ 1018 h 1259"/>
                <a:gd name="T76" fmla="*/ 202 w 1260"/>
                <a:gd name="T77" fmla="*/ 871 h 1259"/>
                <a:gd name="T78" fmla="*/ 135 w 1260"/>
                <a:gd name="T79" fmla="*/ 806 h 1259"/>
                <a:gd name="T80" fmla="*/ 143 w 1260"/>
                <a:gd name="T81" fmla="*/ 644 h 1259"/>
                <a:gd name="T82" fmla="*/ 112 w 1260"/>
                <a:gd name="T83" fmla="*/ 554 h 1259"/>
                <a:gd name="T84" fmla="*/ 194 w 1260"/>
                <a:gd name="T85" fmla="*/ 414 h 1259"/>
                <a:gd name="T86" fmla="*/ 209 w 1260"/>
                <a:gd name="T87" fmla="*/ 321 h 1259"/>
                <a:gd name="T88" fmla="*/ 346 w 1260"/>
                <a:gd name="T89" fmla="*/ 235 h 1259"/>
                <a:gd name="T90" fmla="*/ 397 w 1260"/>
                <a:gd name="T91" fmla="*/ 159 h 1259"/>
                <a:gd name="T92" fmla="*/ 465 w 1260"/>
                <a:gd name="T93" fmla="*/ 172 h 1259"/>
                <a:gd name="T94" fmla="*/ 613 w 1260"/>
                <a:gd name="T95" fmla="*/ 107 h 1259"/>
                <a:gd name="T96" fmla="*/ 697 w 1260"/>
                <a:gd name="T97" fmla="*/ 147 h 1259"/>
                <a:gd name="T98" fmla="*/ 858 w 1260"/>
                <a:gd name="T99" fmla="*/ 160 h 1259"/>
                <a:gd name="T100" fmla="*/ 914 w 1260"/>
                <a:gd name="T101" fmla="*/ 235 h 1259"/>
                <a:gd name="T102" fmla="*/ 1051 w 1260"/>
                <a:gd name="T103" fmla="*/ 321 h 1259"/>
                <a:gd name="T104" fmla="*/ 1066 w 1260"/>
                <a:gd name="T105" fmla="*/ 414 h 1259"/>
                <a:gd name="T106" fmla="*/ 1148 w 1260"/>
                <a:gd name="T107" fmla="*/ 554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60" h="1259">
                  <a:moveTo>
                    <a:pt x="1231" y="636"/>
                  </a:moveTo>
                  <a:cubicBezTo>
                    <a:pt x="1260" y="588"/>
                    <a:pt x="1253" y="527"/>
                    <a:pt x="1213" y="488"/>
                  </a:cubicBezTo>
                  <a:cubicBezTo>
                    <a:pt x="1166" y="442"/>
                    <a:pt x="1166" y="442"/>
                    <a:pt x="1166" y="442"/>
                  </a:cubicBezTo>
                  <a:cubicBezTo>
                    <a:pt x="1161" y="436"/>
                    <a:pt x="1158" y="429"/>
                    <a:pt x="1158" y="421"/>
                  </a:cubicBezTo>
                  <a:cubicBezTo>
                    <a:pt x="1163" y="355"/>
                    <a:pt x="1163" y="355"/>
                    <a:pt x="1163" y="355"/>
                  </a:cubicBezTo>
                  <a:cubicBezTo>
                    <a:pt x="1167" y="299"/>
                    <a:pt x="1132" y="248"/>
                    <a:pt x="1078" y="232"/>
                  </a:cubicBezTo>
                  <a:cubicBezTo>
                    <a:pt x="1016" y="213"/>
                    <a:pt x="1016" y="213"/>
                    <a:pt x="1016" y="213"/>
                  </a:cubicBezTo>
                  <a:cubicBezTo>
                    <a:pt x="1009" y="211"/>
                    <a:pt x="1002" y="205"/>
                    <a:pt x="999" y="198"/>
                  </a:cubicBezTo>
                  <a:cubicBezTo>
                    <a:pt x="973" y="139"/>
                    <a:pt x="973" y="139"/>
                    <a:pt x="973" y="139"/>
                  </a:cubicBezTo>
                  <a:cubicBezTo>
                    <a:pt x="951" y="87"/>
                    <a:pt x="895" y="58"/>
                    <a:pt x="840" y="68"/>
                  </a:cubicBezTo>
                  <a:cubicBezTo>
                    <a:pt x="778" y="81"/>
                    <a:pt x="778" y="81"/>
                    <a:pt x="778" y="81"/>
                  </a:cubicBezTo>
                  <a:cubicBezTo>
                    <a:pt x="770" y="82"/>
                    <a:pt x="761" y="80"/>
                    <a:pt x="755" y="75"/>
                  </a:cubicBezTo>
                  <a:cubicBezTo>
                    <a:pt x="706" y="35"/>
                    <a:pt x="706" y="35"/>
                    <a:pt x="706" y="35"/>
                  </a:cubicBezTo>
                  <a:cubicBezTo>
                    <a:pt x="662" y="0"/>
                    <a:pt x="598" y="0"/>
                    <a:pt x="554" y="35"/>
                  </a:cubicBezTo>
                  <a:cubicBezTo>
                    <a:pt x="505" y="75"/>
                    <a:pt x="505" y="75"/>
                    <a:pt x="505" y="75"/>
                  </a:cubicBezTo>
                  <a:cubicBezTo>
                    <a:pt x="498" y="80"/>
                    <a:pt x="490" y="82"/>
                    <a:pt x="482" y="81"/>
                  </a:cubicBezTo>
                  <a:cubicBezTo>
                    <a:pt x="420" y="68"/>
                    <a:pt x="420" y="68"/>
                    <a:pt x="420" y="68"/>
                  </a:cubicBezTo>
                  <a:cubicBezTo>
                    <a:pt x="365" y="58"/>
                    <a:pt x="309" y="87"/>
                    <a:pt x="287" y="138"/>
                  </a:cubicBezTo>
                  <a:cubicBezTo>
                    <a:pt x="261" y="198"/>
                    <a:pt x="261" y="198"/>
                    <a:pt x="261" y="198"/>
                  </a:cubicBezTo>
                  <a:cubicBezTo>
                    <a:pt x="258" y="205"/>
                    <a:pt x="251" y="211"/>
                    <a:pt x="244" y="213"/>
                  </a:cubicBezTo>
                  <a:cubicBezTo>
                    <a:pt x="182" y="232"/>
                    <a:pt x="182" y="232"/>
                    <a:pt x="182" y="232"/>
                  </a:cubicBezTo>
                  <a:cubicBezTo>
                    <a:pt x="128" y="248"/>
                    <a:pt x="93" y="299"/>
                    <a:pt x="97" y="355"/>
                  </a:cubicBezTo>
                  <a:cubicBezTo>
                    <a:pt x="102" y="421"/>
                    <a:pt x="102" y="421"/>
                    <a:pt x="102" y="421"/>
                  </a:cubicBezTo>
                  <a:cubicBezTo>
                    <a:pt x="102" y="429"/>
                    <a:pt x="99" y="436"/>
                    <a:pt x="94" y="442"/>
                  </a:cubicBezTo>
                  <a:cubicBezTo>
                    <a:pt x="47" y="488"/>
                    <a:pt x="47" y="488"/>
                    <a:pt x="47" y="488"/>
                  </a:cubicBezTo>
                  <a:cubicBezTo>
                    <a:pt x="7" y="527"/>
                    <a:pt x="0" y="588"/>
                    <a:pt x="29" y="636"/>
                  </a:cubicBezTo>
                  <a:cubicBezTo>
                    <a:pt x="63" y="692"/>
                    <a:pt x="63" y="692"/>
                    <a:pt x="63" y="692"/>
                  </a:cubicBezTo>
                  <a:cubicBezTo>
                    <a:pt x="68" y="699"/>
                    <a:pt x="69" y="707"/>
                    <a:pt x="66" y="715"/>
                  </a:cubicBezTo>
                  <a:cubicBezTo>
                    <a:pt x="46" y="777"/>
                    <a:pt x="46" y="777"/>
                    <a:pt x="46" y="777"/>
                  </a:cubicBezTo>
                  <a:cubicBezTo>
                    <a:pt x="29" y="831"/>
                    <a:pt x="51" y="889"/>
                    <a:pt x="99" y="918"/>
                  </a:cubicBezTo>
                  <a:cubicBezTo>
                    <a:pt x="155" y="951"/>
                    <a:pt x="155" y="951"/>
                    <a:pt x="155" y="951"/>
                  </a:cubicBezTo>
                  <a:cubicBezTo>
                    <a:pt x="162" y="955"/>
                    <a:pt x="166" y="962"/>
                    <a:pt x="168" y="970"/>
                  </a:cubicBezTo>
                  <a:cubicBezTo>
                    <a:pt x="179" y="1034"/>
                    <a:pt x="179" y="1034"/>
                    <a:pt x="179" y="1034"/>
                  </a:cubicBezTo>
                  <a:cubicBezTo>
                    <a:pt x="188" y="1090"/>
                    <a:pt x="235" y="1131"/>
                    <a:pt x="291" y="1134"/>
                  </a:cubicBezTo>
                  <a:cubicBezTo>
                    <a:pt x="355" y="1137"/>
                    <a:pt x="355" y="1137"/>
                    <a:pt x="355" y="1137"/>
                  </a:cubicBezTo>
                  <a:cubicBezTo>
                    <a:pt x="363" y="1137"/>
                    <a:pt x="370" y="1141"/>
                    <a:pt x="375" y="1148"/>
                  </a:cubicBezTo>
                  <a:cubicBezTo>
                    <a:pt x="414" y="1199"/>
                    <a:pt x="414" y="1199"/>
                    <a:pt x="414" y="1199"/>
                  </a:cubicBezTo>
                  <a:cubicBezTo>
                    <a:pt x="437" y="1229"/>
                    <a:pt x="474" y="1246"/>
                    <a:pt x="510" y="1246"/>
                  </a:cubicBezTo>
                  <a:cubicBezTo>
                    <a:pt x="527" y="1246"/>
                    <a:pt x="545" y="1242"/>
                    <a:pt x="561" y="1235"/>
                  </a:cubicBezTo>
                  <a:cubicBezTo>
                    <a:pt x="618" y="1208"/>
                    <a:pt x="618" y="1208"/>
                    <a:pt x="618" y="1208"/>
                  </a:cubicBezTo>
                  <a:cubicBezTo>
                    <a:pt x="626" y="1205"/>
                    <a:pt x="634" y="1205"/>
                    <a:pt x="642" y="1208"/>
                  </a:cubicBezTo>
                  <a:cubicBezTo>
                    <a:pt x="699" y="1235"/>
                    <a:pt x="699" y="1235"/>
                    <a:pt x="699" y="1235"/>
                  </a:cubicBezTo>
                  <a:cubicBezTo>
                    <a:pt x="750" y="1259"/>
                    <a:pt x="812" y="1243"/>
                    <a:pt x="846" y="1199"/>
                  </a:cubicBezTo>
                  <a:cubicBezTo>
                    <a:pt x="885" y="1148"/>
                    <a:pt x="885" y="1148"/>
                    <a:pt x="885" y="1148"/>
                  </a:cubicBezTo>
                  <a:cubicBezTo>
                    <a:pt x="889" y="1141"/>
                    <a:pt x="897" y="1137"/>
                    <a:pt x="905" y="1137"/>
                  </a:cubicBezTo>
                  <a:cubicBezTo>
                    <a:pt x="969" y="1134"/>
                    <a:pt x="969" y="1134"/>
                    <a:pt x="969" y="1134"/>
                  </a:cubicBezTo>
                  <a:cubicBezTo>
                    <a:pt x="1025" y="1131"/>
                    <a:pt x="1072" y="1090"/>
                    <a:pt x="1081" y="1034"/>
                  </a:cubicBezTo>
                  <a:cubicBezTo>
                    <a:pt x="1092" y="970"/>
                    <a:pt x="1092" y="970"/>
                    <a:pt x="1092" y="970"/>
                  </a:cubicBezTo>
                  <a:cubicBezTo>
                    <a:pt x="1094" y="962"/>
                    <a:pt x="1098" y="955"/>
                    <a:pt x="1105" y="951"/>
                  </a:cubicBezTo>
                  <a:cubicBezTo>
                    <a:pt x="1161" y="918"/>
                    <a:pt x="1161" y="918"/>
                    <a:pt x="1161" y="918"/>
                  </a:cubicBezTo>
                  <a:cubicBezTo>
                    <a:pt x="1209" y="889"/>
                    <a:pt x="1231" y="831"/>
                    <a:pt x="1214" y="777"/>
                  </a:cubicBezTo>
                  <a:cubicBezTo>
                    <a:pt x="1194" y="715"/>
                    <a:pt x="1194" y="715"/>
                    <a:pt x="1194" y="715"/>
                  </a:cubicBezTo>
                  <a:cubicBezTo>
                    <a:pt x="1191" y="707"/>
                    <a:pt x="1192" y="699"/>
                    <a:pt x="1197" y="692"/>
                  </a:cubicBezTo>
                  <a:lnTo>
                    <a:pt x="1231" y="636"/>
                  </a:lnTo>
                  <a:close/>
                  <a:moveTo>
                    <a:pt x="1152" y="588"/>
                  </a:moveTo>
                  <a:cubicBezTo>
                    <a:pt x="1117" y="644"/>
                    <a:pt x="1117" y="644"/>
                    <a:pt x="1117" y="644"/>
                  </a:cubicBezTo>
                  <a:cubicBezTo>
                    <a:pt x="1099" y="673"/>
                    <a:pt x="1095" y="710"/>
                    <a:pt x="1105" y="743"/>
                  </a:cubicBezTo>
                  <a:cubicBezTo>
                    <a:pt x="1125" y="806"/>
                    <a:pt x="1125" y="806"/>
                    <a:pt x="1125" y="806"/>
                  </a:cubicBezTo>
                  <a:cubicBezTo>
                    <a:pt x="1129" y="818"/>
                    <a:pt x="1124" y="831"/>
                    <a:pt x="1113" y="838"/>
                  </a:cubicBezTo>
                  <a:cubicBezTo>
                    <a:pt x="1058" y="871"/>
                    <a:pt x="1058" y="871"/>
                    <a:pt x="1058" y="871"/>
                  </a:cubicBezTo>
                  <a:cubicBezTo>
                    <a:pt x="1027" y="889"/>
                    <a:pt x="1007" y="919"/>
                    <a:pt x="1001" y="954"/>
                  </a:cubicBezTo>
                  <a:cubicBezTo>
                    <a:pt x="990" y="1018"/>
                    <a:pt x="990" y="1018"/>
                    <a:pt x="990" y="1018"/>
                  </a:cubicBezTo>
                  <a:cubicBezTo>
                    <a:pt x="987" y="1031"/>
                    <a:pt x="977" y="1040"/>
                    <a:pt x="964" y="1041"/>
                  </a:cubicBezTo>
                  <a:cubicBezTo>
                    <a:pt x="900" y="1044"/>
                    <a:pt x="900" y="1044"/>
                    <a:pt x="900" y="1044"/>
                  </a:cubicBezTo>
                  <a:cubicBezTo>
                    <a:pt x="865" y="1046"/>
                    <a:pt x="832" y="1063"/>
                    <a:pt x="811" y="1091"/>
                  </a:cubicBezTo>
                  <a:cubicBezTo>
                    <a:pt x="772" y="1142"/>
                    <a:pt x="772" y="1142"/>
                    <a:pt x="772" y="1142"/>
                  </a:cubicBezTo>
                  <a:cubicBezTo>
                    <a:pt x="764" y="1153"/>
                    <a:pt x="750" y="1156"/>
                    <a:pt x="739" y="1151"/>
                  </a:cubicBezTo>
                  <a:cubicBezTo>
                    <a:pt x="681" y="1124"/>
                    <a:pt x="681" y="1124"/>
                    <a:pt x="681" y="1124"/>
                  </a:cubicBezTo>
                  <a:cubicBezTo>
                    <a:pt x="649" y="1109"/>
                    <a:pt x="611" y="1109"/>
                    <a:pt x="579" y="1124"/>
                  </a:cubicBezTo>
                  <a:cubicBezTo>
                    <a:pt x="579" y="1124"/>
                    <a:pt x="579" y="1124"/>
                    <a:pt x="579" y="1124"/>
                  </a:cubicBezTo>
                  <a:cubicBezTo>
                    <a:pt x="521" y="1151"/>
                    <a:pt x="521" y="1151"/>
                    <a:pt x="521" y="1151"/>
                  </a:cubicBezTo>
                  <a:cubicBezTo>
                    <a:pt x="510" y="1156"/>
                    <a:pt x="496" y="1153"/>
                    <a:pt x="488" y="1142"/>
                  </a:cubicBezTo>
                  <a:cubicBezTo>
                    <a:pt x="449" y="1091"/>
                    <a:pt x="449" y="1091"/>
                    <a:pt x="449" y="1091"/>
                  </a:cubicBezTo>
                  <a:cubicBezTo>
                    <a:pt x="428" y="1063"/>
                    <a:pt x="395" y="1046"/>
                    <a:pt x="360" y="1044"/>
                  </a:cubicBezTo>
                  <a:cubicBezTo>
                    <a:pt x="296" y="1041"/>
                    <a:pt x="296" y="1041"/>
                    <a:pt x="296" y="1041"/>
                  </a:cubicBezTo>
                  <a:cubicBezTo>
                    <a:pt x="283" y="1040"/>
                    <a:pt x="273" y="1031"/>
                    <a:pt x="270" y="1018"/>
                  </a:cubicBezTo>
                  <a:cubicBezTo>
                    <a:pt x="259" y="954"/>
                    <a:pt x="259" y="954"/>
                    <a:pt x="259" y="954"/>
                  </a:cubicBezTo>
                  <a:cubicBezTo>
                    <a:pt x="253" y="919"/>
                    <a:pt x="233" y="889"/>
                    <a:pt x="202" y="871"/>
                  </a:cubicBezTo>
                  <a:cubicBezTo>
                    <a:pt x="147" y="838"/>
                    <a:pt x="147" y="838"/>
                    <a:pt x="147" y="838"/>
                  </a:cubicBezTo>
                  <a:cubicBezTo>
                    <a:pt x="136" y="831"/>
                    <a:pt x="131" y="818"/>
                    <a:pt x="135" y="806"/>
                  </a:cubicBezTo>
                  <a:cubicBezTo>
                    <a:pt x="155" y="743"/>
                    <a:pt x="155" y="743"/>
                    <a:pt x="155" y="743"/>
                  </a:cubicBezTo>
                  <a:cubicBezTo>
                    <a:pt x="165" y="710"/>
                    <a:pt x="161" y="673"/>
                    <a:pt x="143" y="644"/>
                  </a:cubicBezTo>
                  <a:cubicBezTo>
                    <a:pt x="108" y="588"/>
                    <a:pt x="108" y="588"/>
                    <a:pt x="108" y="588"/>
                  </a:cubicBezTo>
                  <a:cubicBezTo>
                    <a:pt x="102" y="577"/>
                    <a:pt x="103" y="563"/>
                    <a:pt x="112" y="554"/>
                  </a:cubicBezTo>
                  <a:cubicBezTo>
                    <a:pt x="159" y="508"/>
                    <a:pt x="159" y="508"/>
                    <a:pt x="159" y="508"/>
                  </a:cubicBezTo>
                  <a:cubicBezTo>
                    <a:pt x="184" y="484"/>
                    <a:pt x="197" y="449"/>
                    <a:pt x="194" y="414"/>
                  </a:cubicBezTo>
                  <a:cubicBezTo>
                    <a:pt x="190" y="349"/>
                    <a:pt x="190" y="349"/>
                    <a:pt x="190" y="349"/>
                  </a:cubicBezTo>
                  <a:cubicBezTo>
                    <a:pt x="189" y="336"/>
                    <a:pt x="197" y="324"/>
                    <a:pt x="209" y="321"/>
                  </a:cubicBezTo>
                  <a:cubicBezTo>
                    <a:pt x="271" y="302"/>
                    <a:pt x="271" y="302"/>
                    <a:pt x="271" y="302"/>
                  </a:cubicBezTo>
                  <a:cubicBezTo>
                    <a:pt x="304" y="292"/>
                    <a:pt x="332" y="267"/>
                    <a:pt x="346" y="235"/>
                  </a:cubicBezTo>
                  <a:cubicBezTo>
                    <a:pt x="372" y="175"/>
                    <a:pt x="372" y="175"/>
                    <a:pt x="372" y="175"/>
                  </a:cubicBezTo>
                  <a:cubicBezTo>
                    <a:pt x="376" y="165"/>
                    <a:pt x="386" y="159"/>
                    <a:pt x="397" y="159"/>
                  </a:cubicBezTo>
                  <a:cubicBezTo>
                    <a:pt x="399" y="159"/>
                    <a:pt x="400" y="159"/>
                    <a:pt x="402" y="160"/>
                  </a:cubicBezTo>
                  <a:cubicBezTo>
                    <a:pt x="465" y="172"/>
                    <a:pt x="465" y="172"/>
                    <a:pt x="465" y="172"/>
                  </a:cubicBezTo>
                  <a:cubicBezTo>
                    <a:pt x="500" y="179"/>
                    <a:pt x="535" y="170"/>
                    <a:pt x="563" y="147"/>
                  </a:cubicBezTo>
                  <a:cubicBezTo>
                    <a:pt x="613" y="107"/>
                    <a:pt x="613" y="107"/>
                    <a:pt x="613" y="107"/>
                  </a:cubicBezTo>
                  <a:cubicBezTo>
                    <a:pt x="623" y="99"/>
                    <a:pt x="637" y="99"/>
                    <a:pt x="647" y="107"/>
                  </a:cubicBezTo>
                  <a:cubicBezTo>
                    <a:pt x="697" y="147"/>
                    <a:pt x="697" y="147"/>
                    <a:pt x="697" y="147"/>
                  </a:cubicBezTo>
                  <a:cubicBezTo>
                    <a:pt x="725" y="170"/>
                    <a:pt x="761" y="179"/>
                    <a:pt x="795" y="172"/>
                  </a:cubicBezTo>
                  <a:cubicBezTo>
                    <a:pt x="858" y="160"/>
                    <a:pt x="858" y="160"/>
                    <a:pt x="858" y="160"/>
                  </a:cubicBezTo>
                  <a:cubicBezTo>
                    <a:pt x="870" y="157"/>
                    <a:pt x="883" y="164"/>
                    <a:pt x="888" y="175"/>
                  </a:cubicBezTo>
                  <a:cubicBezTo>
                    <a:pt x="914" y="235"/>
                    <a:pt x="914" y="235"/>
                    <a:pt x="914" y="235"/>
                  </a:cubicBezTo>
                  <a:cubicBezTo>
                    <a:pt x="928" y="267"/>
                    <a:pt x="956" y="292"/>
                    <a:pt x="989" y="302"/>
                  </a:cubicBezTo>
                  <a:cubicBezTo>
                    <a:pt x="1051" y="321"/>
                    <a:pt x="1051" y="321"/>
                    <a:pt x="1051" y="321"/>
                  </a:cubicBezTo>
                  <a:cubicBezTo>
                    <a:pt x="1063" y="324"/>
                    <a:pt x="1071" y="336"/>
                    <a:pt x="1070" y="349"/>
                  </a:cubicBezTo>
                  <a:cubicBezTo>
                    <a:pt x="1066" y="414"/>
                    <a:pt x="1066" y="414"/>
                    <a:pt x="1066" y="414"/>
                  </a:cubicBezTo>
                  <a:cubicBezTo>
                    <a:pt x="1063" y="449"/>
                    <a:pt x="1076" y="484"/>
                    <a:pt x="1101" y="508"/>
                  </a:cubicBezTo>
                  <a:cubicBezTo>
                    <a:pt x="1148" y="554"/>
                    <a:pt x="1148" y="554"/>
                    <a:pt x="1148" y="554"/>
                  </a:cubicBezTo>
                  <a:cubicBezTo>
                    <a:pt x="1157" y="563"/>
                    <a:pt x="1158" y="577"/>
                    <a:pt x="1152" y="5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5" name="Freeform 134"/>
            <p:cNvSpPr>
              <a:spLocks/>
            </p:cNvSpPr>
            <p:nvPr/>
          </p:nvSpPr>
          <p:spPr bwMode="auto">
            <a:xfrm>
              <a:off x="4459288" y="4795838"/>
              <a:ext cx="84138" cy="123825"/>
            </a:xfrm>
            <a:custGeom>
              <a:avLst/>
              <a:gdLst>
                <a:gd name="T0" fmla="*/ 292 w 322"/>
                <a:gd name="T1" fmla="*/ 13 h 482"/>
                <a:gd name="T2" fmla="*/ 228 w 322"/>
                <a:gd name="T3" fmla="*/ 30 h 482"/>
                <a:gd name="T4" fmla="*/ 13 w 322"/>
                <a:gd name="T5" fmla="*/ 412 h 482"/>
                <a:gd name="T6" fmla="*/ 30 w 322"/>
                <a:gd name="T7" fmla="*/ 476 h 482"/>
                <a:gd name="T8" fmla="*/ 53 w 322"/>
                <a:gd name="T9" fmla="*/ 482 h 482"/>
                <a:gd name="T10" fmla="*/ 94 w 322"/>
                <a:gd name="T11" fmla="*/ 458 h 482"/>
                <a:gd name="T12" fmla="*/ 309 w 322"/>
                <a:gd name="T13" fmla="*/ 76 h 482"/>
                <a:gd name="T14" fmla="*/ 292 w 322"/>
                <a:gd name="T15" fmla="*/ 13 h 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 h="482">
                  <a:moveTo>
                    <a:pt x="292" y="13"/>
                  </a:moveTo>
                  <a:cubicBezTo>
                    <a:pt x="269" y="0"/>
                    <a:pt x="241" y="8"/>
                    <a:pt x="228" y="30"/>
                  </a:cubicBezTo>
                  <a:cubicBezTo>
                    <a:pt x="13" y="412"/>
                    <a:pt x="13" y="412"/>
                    <a:pt x="13" y="412"/>
                  </a:cubicBezTo>
                  <a:cubicBezTo>
                    <a:pt x="0" y="435"/>
                    <a:pt x="8" y="463"/>
                    <a:pt x="30" y="476"/>
                  </a:cubicBezTo>
                  <a:cubicBezTo>
                    <a:pt x="37" y="480"/>
                    <a:pt x="45" y="482"/>
                    <a:pt x="53" y="482"/>
                  </a:cubicBezTo>
                  <a:cubicBezTo>
                    <a:pt x="69" y="482"/>
                    <a:pt x="85" y="473"/>
                    <a:pt x="94" y="458"/>
                  </a:cubicBezTo>
                  <a:cubicBezTo>
                    <a:pt x="309" y="76"/>
                    <a:pt x="309" y="76"/>
                    <a:pt x="309" y="76"/>
                  </a:cubicBezTo>
                  <a:cubicBezTo>
                    <a:pt x="322" y="54"/>
                    <a:pt x="314" y="25"/>
                    <a:pt x="29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6" name="Freeform 135"/>
            <p:cNvSpPr>
              <a:spLocks noEditPoints="1"/>
            </p:cNvSpPr>
            <p:nvPr/>
          </p:nvSpPr>
          <p:spPr bwMode="auto">
            <a:xfrm>
              <a:off x="4511675" y="4862513"/>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6" y="149"/>
                    <a:pt x="93" y="136"/>
                    <a:pt x="93" y="121"/>
                  </a:cubicBezTo>
                  <a:cubicBezTo>
                    <a:pt x="93" y="105"/>
                    <a:pt x="106" y="93"/>
                    <a:pt x="121" y="93"/>
                  </a:cubicBezTo>
                  <a:cubicBezTo>
                    <a:pt x="137" y="93"/>
                    <a:pt x="149" y="105"/>
                    <a:pt x="149" y="121"/>
                  </a:cubicBezTo>
                  <a:cubicBezTo>
                    <a:pt x="149" y="136"/>
                    <a:pt x="137"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7" name="Freeform 136"/>
            <p:cNvSpPr>
              <a:spLocks noEditPoints="1"/>
            </p:cNvSpPr>
            <p:nvPr/>
          </p:nvSpPr>
          <p:spPr bwMode="auto">
            <a:xfrm>
              <a:off x="4440238" y="4783138"/>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5" y="149"/>
                    <a:pt x="93" y="136"/>
                    <a:pt x="93" y="121"/>
                  </a:cubicBezTo>
                  <a:cubicBezTo>
                    <a:pt x="93" y="105"/>
                    <a:pt x="105" y="93"/>
                    <a:pt x="121" y="93"/>
                  </a:cubicBezTo>
                  <a:cubicBezTo>
                    <a:pt x="136" y="93"/>
                    <a:pt x="149" y="105"/>
                    <a:pt x="149" y="121"/>
                  </a:cubicBezTo>
                  <a:cubicBezTo>
                    <a:pt x="149" y="136"/>
                    <a:pt x="136"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8" name="Freeform 137"/>
            <p:cNvSpPr>
              <a:spLocks/>
            </p:cNvSpPr>
            <p:nvPr/>
          </p:nvSpPr>
          <p:spPr bwMode="auto">
            <a:xfrm>
              <a:off x="4270375" y="4879976"/>
              <a:ext cx="23813" cy="23813"/>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5" y="0"/>
                    <a:pt x="23" y="5"/>
                    <a:pt x="14" y="14"/>
                  </a:cubicBezTo>
                  <a:cubicBezTo>
                    <a:pt x="5" y="23"/>
                    <a:pt x="0" y="35"/>
                    <a:pt x="0" y="47"/>
                  </a:cubicBezTo>
                  <a:cubicBezTo>
                    <a:pt x="0" y="59"/>
                    <a:pt x="5" y="71"/>
                    <a:pt x="14" y="80"/>
                  </a:cubicBezTo>
                  <a:cubicBezTo>
                    <a:pt x="23" y="88"/>
                    <a:pt x="35"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115" name="Freeform 114"/>
          <p:cNvSpPr/>
          <p:nvPr/>
        </p:nvSpPr>
        <p:spPr bwMode="auto">
          <a:xfrm>
            <a:off x="4571999" y="-1"/>
            <a:ext cx="4572000" cy="3257551"/>
          </a:xfrm>
          <a:custGeom>
            <a:avLst/>
            <a:gdLst>
              <a:gd name="connsiteX0" fmla="*/ 0 w 4572000"/>
              <a:gd name="connsiteY0" fmla="*/ 0 h 3257551"/>
              <a:gd name="connsiteX1" fmla="*/ 4572000 w 4572000"/>
              <a:gd name="connsiteY1" fmla="*/ 0 h 3257551"/>
              <a:gd name="connsiteX2" fmla="*/ 4572000 w 4572000"/>
              <a:gd name="connsiteY2" fmla="*/ 3257551 h 3257551"/>
              <a:gd name="connsiteX3" fmla="*/ 0 w 4572000"/>
              <a:gd name="connsiteY3" fmla="*/ 3257551 h 3257551"/>
            </a:gdLst>
            <a:ahLst/>
            <a:cxnLst>
              <a:cxn ang="0">
                <a:pos x="connsiteX0" y="connsiteY0"/>
              </a:cxn>
              <a:cxn ang="0">
                <a:pos x="connsiteX1" y="connsiteY1"/>
              </a:cxn>
              <a:cxn ang="0">
                <a:pos x="connsiteX2" y="connsiteY2"/>
              </a:cxn>
              <a:cxn ang="0">
                <a:pos x="connsiteX3" y="connsiteY3"/>
              </a:cxn>
            </a:cxnLst>
            <a:rect l="l" t="t" r="r" b="b"/>
            <a:pathLst>
              <a:path w="4572000" h="3257551">
                <a:moveTo>
                  <a:pt x="0" y="0"/>
                </a:moveTo>
                <a:lnTo>
                  <a:pt x="4572000" y="0"/>
                </a:lnTo>
                <a:lnTo>
                  <a:pt x="4572000" y="3257551"/>
                </a:lnTo>
                <a:lnTo>
                  <a:pt x="0" y="3257551"/>
                </a:ln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88" name="Oval 187"/>
          <p:cNvSpPr/>
          <p:nvPr/>
        </p:nvSpPr>
        <p:spPr bwMode="auto">
          <a:xfrm>
            <a:off x="5597525" y="368300"/>
            <a:ext cx="2520948" cy="2520948"/>
          </a:xfrm>
          <a:prstGeom prst="ellipse">
            <a:avLst/>
          </a:prstGeom>
          <a:solidFill>
            <a:schemeClr val="bg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sz="1000" b="1" dirty="0"/>
          </a:p>
        </p:txBody>
      </p:sp>
      <p:sp>
        <p:nvSpPr>
          <p:cNvPr id="189" name="Rectangle 188"/>
          <p:cNvSpPr/>
          <p:nvPr/>
        </p:nvSpPr>
        <p:spPr>
          <a:xfrm>
            <a:off x="5740927" y="1136330"/>
            <a:ext cx="2234144" cy="984885"/>
          </a:xfrm>
          <a:prstGeom prst="rect">
            <a:avLst/>
          </a:prstGeom>
        </p:spPr>
        <p:txBody>
          <a:bodyPr wrap="square" lIns="0" tIns="0" rIns="0" bIns="0" anchor="ctr">
            <a:spAutoFit/>
          </a:bodyPr>
          <a:lstStyle/>
          <a:p>
            <a:pPr algn="ctr"/>
            <a:r>
              <a:rPr lang="en-US" sz="3200" b="1" dirty="0">
                <a:solidFill>
                  <a:schemeClr val="accent1">
                    <a:lumMod val="75000"/>
                  </a:schemeClr>
                </a:solidFill>
              </a:rPr>
              <a:t>Who Are We?</a:t>
            </a:r>
            <a:endParaRPr lang="ar-IQ" sz="3200" b="1" dirty="0">
              <a:solidFill>
                <a:schemeClr val="accent1">
                  <a:lumMod val="75000"/>
                </a:schemeClr>
              </a:solidFill>
            </a:endParaRPr>
          </a:p>
        </p:txBody>
      </p:sp>
      <p:sp>
        <p:nvSpPr>
          <p:cNvPr id="3" name="Picture Placeholder 2">
            <a:extLst>
              <a:ext uri="{FF2B5EF4-FFF2-40B4-BE49-F238E27FC236}">
                <a16:creationId xmlns:a16="http://schemas.microsoft.com/office/drawing/2014/main" id="{F06204C3-4C15-4341-82ED-2DF5408BB52D}"/>
              </a:ext>
            </a:extLst>
          </p:cNvPr>
          <p:cNvSpPr>
            <a:spLocks noGrp="1"/>
          </p:cNvSpPr>
          <p:nvPr>
            <p:ph type="pic" sz="quarter" idx="127"/>
          </p:nvPr>
        </p:nvSpPr>
        <p:spPr/>
      </p:sp>
    </p:spTree>
    <p:extLst>
      <p:ext uri="{BB962C8B-B14F-4D97-AF65-F5344CB8AC3E}">
        <p14:creationId xmlns:p14="http://schemas.microsoft.com/office/powerpoint/2010/main" val="29440936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 name="Rectangle 100"/>
          <p:cNvSpPr/>
          <p:nvPr/>
        </p:nvSpPr>
        <p:spPr>
          <a:xfrm>
            <a:off x="6888928" y="3760470"/>
            <a:ext cx="1816810" cy="969496"/>
          </a:xfrm>
          <a:prstGeom prst="rect">
            <a:avLst/>
          </a:prstGeom>
        </p:spPr>
        <p:txBody>
          <a:bodyPr wrap="square" lIns="0" tIns="0" rIns="0" bIns="0" anchor="ctr">
            <a:spAutoFit/>
          </a:bodyPr>
          <a:lstStyle/>
          <a:p>
            <a:pPr algn="ctr">
              <a:lnSpc>
                <a:spcPct val="150000"/>
              </a:lnSpc>
            </a:pPr>
            <a:r>
              <a:rPr lang="en-US" sz="1200" b="1" dirty="0">
                <a:solidFill>
                  <a:schemeClr val="accent4"/>
                </a:solidFill>
              </a:rPr>
              <a:t>Description here</a:t>
            </a:r>
            <a:endParaRPr lang="ar-SA" sz="1200" b="1" dirty="0">
              <a:solidFill>
                <a:schemeClr val="accent4"/>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text&amp; description here. </a:t>
            </a:r>
          </a:p>
        </p:txBody>
      </p:sp>
      <p:sp>
        <p:nvSpPr>
          <p:cNvPr id="12" name="Picture Placeholder 11">
            <a:extLst>
              <a:ext uri="{FF2B5EF4-FFF2-40B4-BE49-F238E27FC236}">
                <a16:creationId xmlns:a16="http://schemas.microsoft.com/office/drawing/2014/main" id="{FA90309E-58E4-4E84-86E2-CAEA49E04B60}"/>
              </a:ext>
            </a:extLst>
          </p:cNvPr>
          <p:cNvSpPr>
            <a:spLocks noGrp="1"/>
          </p:cNvSpPr>
          <p:nvPr>
            <p:ph type="pic" sz="quarter" idx="127"/>
          </p:nvPr>
        </p:nvSpPr>
        <p:spPr/>
      </p:sp>
      <p:sp>
        <p:nvSpPr>
          <p:cNvPr id="13" name="Picture Placeholder 12">
            <a:extLst>
              <a:ext uri="{FF2B5EF4-FFF2-40B4-BE49-F238E27FC236}">
                <a16:creationId xmlns:a16="http://schemas.microsoft.com/office/drawing/2014/main" id="{3450194F-E80F-4C66-979D-AB36D28FEFF0}"/>
              </a:ext>
            </a:extLst>
          </p:cNvPr>
          <p:cNvSpPr>
            <a:spLocks noGrp="1"/>
          </p:cNvSpPr>
          <p:nvPr>
            <p:ph type="pic" sz="quarter" idx="128"/>
          </p:nvPr>
        </p:nvSpPr>
        <p:spPr/>
      </p:sp>
      <p:sp>
        <p:nvSpPr>
          <p:cNvPr id="14" name="Picture Placeholder 13">
            <a:extLst>
              <a:ext uri="{FF2B5EF4-FFF2-40B4-BE49-F238E27FC236}">
                <a16:creationId xmlns:a16="http://schemas.microsoft.com/office/drawing/2014/main" id="{181956CF-1AE7-4F87-A539-47B1981E8B94}"/>
              </a:ext>
            </a:extLst>
          </p:cNvPr>
          <p:cNvSpPr>
            <a:spLocks noGrp="1"/>
          </p:cNvSpPr>
          <p:nvPr>
            <p:ph type="pic" sz="quarter" idx="129"/>
          </p:nvPr>
        </p:nvSpPr>
        <p:spPr/>
      </p:sp>
      <p:sp>
        <p:nvSpPr>
          <p:cNvPr id="15" name="Picture Placeholder 14">
            <a:extLst>
              <a:ext uri="{FF2B5EF4-FFF2-40B4-BE49-F238E27FC236}">
                <a16:creationId xmlns:a16="http://schemas.microsoft.com/office/drawing/2014/main" id="{C3C4A8BE-C5C5-4661-A34E-26EB3421EA34}"/>
              </a:ext>
            </a:extLst>
          </p:cNvPr>
          <p:cNvSpPr>
            <a:spLocks noGrp="1"/>
          </p:cNvSpPr>
          <p:nvPr>
            <p:ph type="pic" sz="quarter" idx="130"/>
          </p:nvPr>
        </p:nvSpPr>
        <p:spPr/>
      </p:sp>
      <p:sp>
        <p:nvSpPr>
          <p:cNvPr id="71" name="Oval 70">
            <a:extLst>
              <a:ext uri="{FF2B5EF4-FFF2-40B4-BE49-F238E27FC236}">
                <a16:creationId xmlns:a16="http://schemas.microsoft.com/office/drawing/2014/main" id="{943AFA5B-C710-43E0-B793-CDB121A6AF94}"/>
              </a:ext>
            </a:extLst>
          </p:cNvPr>
          <p:cNvSpPr/>
          <p:nvPr/>
        </p:nvSpPr>
        <p:spPr bwMode="auto">
          <a:xfrm>
            <a:off x="862013" y="2620942"/>
            <a:ext cx="1000125" cy="1000125"/>
          </a:xfrm>
          <a:prstGeom prst="ellipse">
            <a:avLst/>
          </a:prstGeom>
          <a:solidFill>
            <a:schemeClr val="accent1"/>
          </a:solidFill>
          <a:ln w="76200">
            <a:solidFill>
              <a:schemeClr val="bg1"/>
            </a:solid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72" name="Oval 71">
            <a:extLst>
              <a:ext uri="{FF2B5EF4-FFF2-40B4-BE49-F238E27FC236}">
                <a16:creationId xmlns:a16="http://schemas.microsoft.com/office/drawing/2014/main" id="{E042FA61-F911-43A8-9C4D-C97E7ACFE3D4}"/>
              </a:ext>
            </a:extLst>
          </p:cNvPr>
          <p:cNvSpPr/>
          <p:nvPr/>
        </p:nvSpPr>
        <p:spPr bwMode="auto">
          <a:xfrm>
            <a:off x="3007519" y="2620942"/>
            <a:ext cx="1000125" cy="1000125"/>
          </a:xfrm>
          <a:prstGeom prst="ellipse">
            <a:avLst/>
          </a:prstGeom>
          <a:solidFill>
            <a:schemeClr val="accent2"/>
          </a:solidFill>
          <a:ln w="76200">
            <a:solidFill>
              <a:schemeClr val="bg1"/>
            </a:solid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73" name="Oval 72">
            <a:extLst>
              <a:ext uri="{FF2B5EF4-FFF2-40B4-BE49-F238E27FC236}">
                <a16:creationId xmlns:a16="http://schemas.microsoft.com/office/drawing/2014/main" id="{4E64CE4F-2940-4FFF-A7A4-50D431094FF4}"/>
              </a:ext>
            </a:extLst>
          </p:cNvPr>
          <p:cNvSpPr/>
          <p:nvPr/>
        </p:nvSpPr>
        <p:spPr bwMode="auto">
          <a:xfrm>
            <a:off x="5152232" y="2620942"/>
            <a:ext cx="1000125" cy="1000125"/>
          </a:xfrm>
          <a:prstGeom prst="ellipse">
            <a:avLst/>
          </a:prstGeom>
          <a:solidFill>
            <a:schemeClr val="accent3"/>
          </a:solidFill>
          <a:ln w="76200">
            <a:solidFill>
              <a:schemeClr val="bg1"/>
            </a:solid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74" name="Oval 73">
            <a:extLst>
              <a:ext uri="{FF2B5EF4-FFF2-40B4-BE49-F238E27FC236}">
                <a16:creationId xmlns:a16="http://schemas.microsoft.com/office/drawing/2014/main" id="{CD1CCA8D-C3B5-4F86-A660-6BF0BEBFCAB2}"/>
              </a:ext>
            </a:extLst>
          </p:cNvPr>
          <p:cNvSpPr/>
          <p:nvPr/>
        </p:nvSpPr>
        <p:spPr bwMode="auto">
          <a:xfrm>
            <a:off x="7297271" y="2620942"/>
            <a:ext cx="1000125" cy="1000125"/>
          </a:xfrm>
          <a:prstGeom prst="ellipse">
            <a:avLst/>
          </a:prstGeom>
          <a:solidFill>
            <a:schemeClr val="accent4"/>
          </a:solidFill>
          <a:ln w="76200">
            <a:solidFill>
              <a:schemeClr val="bg1"/>
            </a:solid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75" name="Group 74">
            <a:extLst>
              <a:ext uri="{FF2B5EF4-FFF2-40B4-BE49-F238E27FC236}">
                <a16:creationId xmlns:a16="http://schemas.microsoft.com/office/drawing/2014/main" id="{5D8EEAC9-E54F-4153-8286-2B4BD984210A}"/>
              </a:ext>
            </a:extLst>
          </p:cNvPr>
          <p:cNvGrpSpPr/>
          <p:nvPr/>
        </p:nvGrpSpPr>
        <p:grpSpPr>
          <a:xfrm>
            <a:off x="1100931" y="2816204"/>
            <a:ext cx="522288" cy="609600"/>
            <a:chOff x="641350" y="4645025"/>
            <a:chExt cx="522288" cy="609600"/>
          </a:xfrm>
          <a:solidFill>
            <a:schemeClr val="bg1"/>
          </a:solidFill>
        </p:grpSpPr>
        <p:sp>
          <p:nvSpPr>
            <p:cNvPr id="77" name="Freeform 153">
              <a:extLst>
                <a:ext uri="{FF2B5EF4-FFF2-40B4-BE49-F238E27FC236}">
                  <a16:creationId xmlns:a16="http://schemas.microsoft.com/office/drawing/2014/main" id="{D0AFD801-D777-4E18-BAB6-CE5EBC5E4DE0}"/>
                </a:ext>
              </a:extLst>
            </p:cNvPr>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2" name="Freeform 154">
              <a:extLst>
                <a:ext uri="{FF2B5EF4-FFF2-40B4-BE49-F238E27FC236}">
                  <a16:creationId xmlns:a16="http://schemas.microsoft.com/office/drawing/2014/main" id="{731610E5-7280-4628-B2D3-583114DB77B1}"/>
                </a:ext>
              </a:extLst>
            </p:cNvPr>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3" name="Freeform 155">
              <a:extLst>
                <a:ext uri="{FF2B5EF4-FFF2-40B4-BE49-F238E27FC236}">
                  <a16:creationId xmlns:a16="http://schemas.microsoft.com/office/drawing/2014/main" id="{B3F3D2ED-2092-4186-A56A-1AE1C95E2D82}"/>
                </a:ext>
              </a:extLst>
            </p:cNvPr>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4" name="Freeform 156">
              <a:extLst>
                <a:ext uri="{FF2B5EF4-FFF2-40B4-BE49-F238E27FC236}">
                  <a16:creationId xmlns:a16="http://schemas.microsoft.com/office/drawing/2014/main" id="{81E7DCAE-9850-43C0-9B99-49A825CAEB65}"/>
                </a:ext>
              </a:extLst>
            </p:cNvPr>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5" name="Freeform 157">
              <a:extLst>
                <a:ext uri="{FF2B5EF4-FFF2-40B4-BE49-F238E27FC236}">
                  <a16:creationId xmlns:a16="http://schemas.microsoft.com/office/drawing/2014/main" id="{21482FD7-1AE4-41E3-B149-8CEE06632991}"/>
                </a:ext>
              </a:extLst>
            </p:cNvPr>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6" name="Freeform 158">
              <a:extLst>
                <a:ext uri="{FF2B5EF4-FFF2-40B4-BE49-F238E27FC236}">
                  <a16:creationId xmlns:a16="http://schemas.microsoft.com/office/drawing/2014/main" id="{2DCC07D8-A402-4B30-92C7-DB7B0614B47F}"/>
                </a:ext>
              </a:extLst>
            </p:cNvPr>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7" name="Freeform 159">
              <a:extLst>
                <a:ext uri="{FF2B5EF4-FFF2-40B4-BE49-F238E27FC236}">
                  <a16:creationId xmlns:a16="http://schemas.microsoft.com/office/drawing/2014/main" id="{8D0CFE6E-C160-41A6-B760-749F9A44275A}"/>
                </a:ext>
              </a:extLst>
            </p:cNvPr>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5" name="Freeform 160">
              <a:extLst>
                <a:ext uri="{FF2B5EF4-FFF2-40B4-BE49-F238E27FC236}">
                  <a16:creationId xmlns:a16="http://schemas.microsoft.com/office/drawing/2014/main" id="{5DB9C8A4-B411-4AA1-9465-90A136F20C18}"/>
                </a:ext>
              </a:extLst>
            </p:cNvPr>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116" name="Group 115">
            <a:extLst>
              <a:ext uri="{FF2B5EF4-FFF2-40B4-BE49-F238E27FC236}">
                <a16:creationId xmlns:a16="http://schemas.microsoft.com/office/drawing/2014/main" id="{8AA2A14F-6F7D-497E-9253-2940E8002199}"/>
              </a:ext>
            </a:extLst>
          </p:cNvPr>
          <p:cNvGrpSpPr/>
          <p:nvPr/>
        </p:nvGrpSpPr>
        <p:grpSpPr>
          <a:xfrm>
            <a:off x="3222625" y="2835254"/>
            <a:ext cx="569912" cy="571500"/>
            <a:chOff x="1589088" y="4646613"/>
            <a:chExt cx="569912" cy="571500"/>
          </a:xfrm>
          <a:solidFill>
            <a:schemeClr val="bg1"/>
          </a:solidFill>
        </p:grpSpPr>
        <p:sp>
          <p:nvSpPr>
            <p:cNvPr id="117" name="Freeform 147">
              <a:extLst>
                <a:ext uri="{FF2B5EF4-FFF2-40B4-BE49-F238E27FC236}">
                  <a16:creationId xmlns:a16="http://schemas.microsoft.com/office/drawing/2014/main" id="{132E8515-FF15-41E4-AD25-60FF92C78A6A}"/>
                </a:ext>
              </a:extLst>
            </p:cNvPr>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8" name="Freeform 148">
              <a:extLst>
                <a:ext uri="{FF2B5EF4-FFF2-40B4-BE49-F238E27FC236}">
                  <a16:creationId xmlns:a16="http://schemas.microsoft.com/office/drawing/2014/main" id="{262A91B6-1CD9-4643-8681-09777F43082A}"/>
                </a:ext>
              </a:extLst>
            </p:cNvPr>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9" name="Freeform 149">
              <a:extLst>
                <a:ext uri="{FF2B5EF4-FFF2-40B4-BE49-F238E27FC236}">
                  <a16:creationId xmlns:a16="http://schemas.microsoft.com/office/drawing/2014/main" id="{9ED0F907-5A40-4FCD-ADB8-F494EB227204}"/>
                </a:ext>
              </a:extLst>
            </p:cNvPr>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0" name="Freeform 150">
              <a:extLst>
                <a:ext uri="{FF2B5EF4-FFF2-40B4-BE49-F238E27FC236}">
                  <a16:creationId xmlns:a16="http://schemas.microsoft.com/office/drawing/2014/main" id="{1CDF9FFC-1AE5-4149-9807-A6B10D3CAB59}"/>
                </a:ext>
              </a:extLst>
            </p:cNvPr>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1" name="Freeform 151">
              <a:extLst>
                <a:ext uri="{FF2B5EF4-FFF2-40B4-BE49-F238E27FC236}">
                  <a16:creationId xmlns:a16="http://schemas.microsoft.com/office/drawing/2014/main" id="{B063410F-8F4C-4792-ADC4-8338E7E15E46}"/>
                </a:ext>
              </a:extLst>
            </p:cNvPr>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2" name="Freeform 152">
              <a:extLst>
                <a:ext uri="{FF2B5EF4-FFF2-40B4-BE49-F238E27FC236}">
                  <a16:creationId xmlns:a16="http://schemas.microsoft.com/office/drawing/2014/main" id="{BAE2C4A8-5641-47A3-AD5F-9A216BFB78DE}"/>
                </a:ext>
              </a:extLst>
            </p:cNvPr>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123" name="Group 122">
            <a:extLst>
              <a:ext uri="{FF2B5EF4-FFF2-40B4-BE49-F238E27FC236}">
                <a16:creationId xmlns:a16="http://schemas.microsoft.com/office/drawing/2014/main" id="{A80DE0D0-5BF7-4535-8EC5-D7E1FBAAAF3E}"/>
              </a:ext>
            </a:extLst>
          </p:cNvPr>
          <p:cNvGrpSpPr/>
          <p:nvPr/>
        </p:nvGrpSpPr>
        <p:grpSpPr>
          <a:xfrm>
            <a:off x="5368132" y="2836048"/>
            <a:ext cx="568325" cy="569912"/>
            <a:chOff x="2570163" y="4646613"/>
            <a:chExt cx="568325" cy="569912"/>
          </a:xfrm>
          <a:solidFill>
            <a:schemeClr val="bg1"/>
          </a:solidFill>
        </p:grpSpPr>
        <p:sp>
          <p:nvSpPr>
            <p:cNvPr id="124" name="Freeform 92">
              <a:extLst>
                <a:ext uri="{FF2B5EF4-FFF2-40B4-BE49-F238E27FC236}">
                  <a16:creationId xmlns:a16="http://schemas.microsoft.com/office/drawing/2014/main" id="{5611C6B9-302C-4AB9-BD0F-415F4E3DF5D1}"/>
                </a:ext>
              </a:extLst>
            </p:cNvPr>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5" name="Freeform 93">
              <a:extLst>
                <a:ext uri="{FF2B5EF4-FFF2-40B4-BE49-F238E27FC236}">
                  <a16:creationId xmlns:a16="http://schemas.microsoft.com/office/drawing/2014/main" id="{E8AF34A8-1930-44D0-803F-634738956C8F}"/>
                </a:ext>
              </a:extLst>
            </p:cNvPr>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6" name="Freeform 94">
              <a:extLst>
                <a:ext uri="{FF2B5EF4-FFF2-40B4-BE49-F238E27FC236}">
                  <a16:creationId xmlns:a16="http://schemas.microsoft.com/office/drawing/2014/main" id="{A27761CD-0DFC-4A91-89C1-9FDABBBF1776}"/>
                </a:ext>
              </a:extLst>
            </p:cNvPr>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7" name="Freeform 95">
              <a:extLst>
                <a:ext uri="{FF2B5EF4-FFF2-40B4-BE49-F238E27FC236}">
                  <a16:creationId xmlns:a16="http://schemas.microsoft.com/office/drawing/2014/main" id="{1D1A2FDC-009F-40D3-AE03-13767DEB9AC5}"/>
                </a:ext>
              </a:extLst>
            </p:cNvPr>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8" name="Freeform 96">
              <a:extLst>
                <a:ext uri="{FF2B5EF4-FFF2-40B4-BE49-F238E27FC236}">
                  <a16:creationId xmlns:a16="http://schemas.microsoft.com/office/drawing/2014/main" id="{54CA0D15-B52C-4D42-9263-A7E56168B7E7}"/>
                </a:ext>
              </a:extLst>
            </p:cNvPr>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9" name="Freeform 97">
              <a:extLst>
                <a:ext uri="{FF2B5EF4-FFF2-40B4-BE49-F238E27FC236}">
                  <a16:creationId xmlns:a16="http://schemas.microsoft.com/office/drawing/2014/main" id="{62B32132-854F-4D99-9EE4-6F034B4293C8}"/>
                </a:ext>
              </a:extLst>
            </p:cNvPr>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0" name="Freeform 107">
              <a:extLst>
                <a:ext uri="{FF2B5EF4-FFF2-40B4-BE49-F238E27FC236}">
                  <a16:creationId xmlns:a16="http://schemas.microsoft.com/office/drawing/2014/main" id="{2D79B288-6655-479D-8413-19D75CF7052A}"/>
                </a:ext>
              </a:extLst>
            </p:cNvPr>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1" name="Freeform 108">
              <a:extLst>
                <a:ext uri="{FF2B5EF4-FFF2-40B4-BE49-F238E27FC236}">
                  <a16:creationId xmlns:a16="http://schemas.microsoft.com/office/drawing/2014/main" id="{6D64A11D-41DB-40CC-A89E-451A2904B50B}"/>
                </a:ext>
              </a:extLst>
            </p:cNvPr>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2" name="Freeform 109">
              <a:extLst>
                <a:ext uri="{FF2B5EF4-FFF2-40B4-BE49-F238E27FC236}">
                  <a16:creationId xmlns:a16="http://schemas.microsoft.com/office/drawing/2014/main" id="{F9EA2DCC-C2ED-4D4B-A9B6-0AD6C572B3D4}"/>
                </a:ext>
              </a:extLst>
            </p:cNvPr>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3" name="Freeform 110">
              <a:extLst>
                <a:ext uri="{FF2B5EF4-FFF2-40B4-BE49-F238E27FC236}">
                  <a16:creationId xmlns:a16="http://schemas.microsoft.com/office/drawing/2014/main" id="{09B37C16-3588-48F7-B553-F440AE07128E}"/>
                </a:ext>
              </a:extLst>
            </p:cNvPr>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4" name="Freeform 111">
              <a:extLst>
                <a:ext uri="{FF2B5EF4-FFF2-40B4-BE49-F238E27FC236}">
                  <a16:creationId xmlns:a16="http://schemas.microsoft.com/office/drawing/2014/main" id="{51251E7C-6AE5-4EEB-BC76-6F1596872B97}"/>
                </a:ext>
              </a:extLst>
            </p:cNvPr>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5" name="Freeform 112">
              <a:extLst>
                <a:ext uri="{FF2B5EF4-FFF2-40B4-BE49-F238E27FC236}">
                  <a16:creationId xmlns:a16="http://schemas.microsoft.com/office/drawing/2014/main" id="{CC5E48CF-52B5-492A-9648-459DB390EFDD}"/>
                </a:ext>
              </a:extLst>
            </p:cNvPr>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6" name="Freeform 113">
              <a:extLst>
                <a:ext uri="{FF2B5EF4-FFF2-40B4-BE49-F238E27FC236}">
                  <a16:creationId xmlns:a16="http://schemas.microsoft.com/office/drawing/2014/main" id="{847BDDDE-100D-4639-9322-1A88AC7092FA}"/>
                </a:ext>
              </a:extLst>
            </p:cNvPr>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7" name="Freeform 141">
              <a:extLst>
                <a:ext uri="{FF2B5EF4-FFF2-40B4-BE49-F238E27FC236}">
                  <a16:creationId xmlns:a16="http://schemas.microsoft.com/office/drawing/2014/main" id="{BDE0362C-043A-45B3-A269-1EB0D0270CCD}"/>
                </a:ext>
              </a:extLst>
            </p:cNvPr>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8" name="Freeform 142">
              <a:extLst>
                <a:ext uri="{FF2B5EF4-FFF2-40B4-BE49-F238E27FC236}">
                  <a16:creationId xmlns:a16="http://schemas.microsoft.com/office/drawing/2014/main" id="{26B062A1-EF09-422A-A33F-693E46BC2E4D}"/>
                </a:ext>
              </a:extLst>
            </p:cNvPr>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9" name="Freeform 144">
              <a:extLst>
                <a:ext uri="{FF2B5EF4-FFF2-40B4-BE49-F238E27FC236}">
                  <a16:creationId xmlns:a16="http://schemas.microsoft.com/office/drawing/2014/main" id="{6AFC0B26-881B-4F5D-80A3-CE6778C73C90}"/>
                </a:ext>
              </a:extLst>
            </p:cNvPr>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140" name="Group 139">
            <a:extLst>
              <a:ext uri="{FF2B5EF4-FFF2-40B4-BE49-F238E27FC236}">
                <a16:creationId xmlns:a16="http://schemas.microsoft.com/office/drawing/2014/main" id="{5CDF2C0B-3745-4503-A076-A5570E26144B}"/>
              </a:ext>
            </a:extLst>
          </p:cNvPr>
          <p:cNvGrpSpPr/>
          <p:nvPr/>
        </p:nvGrpSpPr>
        <p:grpSpPr>
          <a:xfrm>
            <a:off x="7530633" y="2854304"/>
            <a:ext cx="533400" cy="533400"/>
            <a:chOff x="3473450" y="4676775"/>
            <a:chExt cx="533400" cy="533400"/>
          </a:xfrm>
          <a:solidFill>
            <a:schemeClr val="bg1"/>
          </a:solidFill>
        </p:grpSpPr>
        <p:sp>
          <p:nvSpPr>
            <p:cNvPr id="141" name="Freeform 81">
              <a:extLst>
                <a:ext uri="{FF2B5EF4-FFF2-40B4-BE49-F238E27FC236}">
                  <a16:creationId xmlns:a16="http://schemas.microsoft.com/office/drawing/2014/main" id="{93C672BA-A9DE-4C5C-9E0A-68C9ACE8A484}"/>
                </a:ext>
              </a:extLst>
            </p:cNvPr>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2" name="Freeform 82">
              <a:extLst>
                <a:ext uri="{FF2B5EF4-FFF2-40B4-BE49-F238E27FC236}">
                  <a16:creationId xmlns:a16="http://schemas.microsoft.com/office/drawing/2014/main" id="{9E25B803-340F-4847-9852-3FCF2E5A9D4F}"/>
                </a:ext>
              </a:extLst>
            </p:cNvPr>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3" name="Freeform 83">
              <a:extLst>
                <a:ext uri="{FF2B5EF4-FFF2-40B4-BE49-F238E27FC236}">
                  <a16:creationId xmlns:a16="http://schemas.microsoft.com/office/drawing/2014/main" id="{44D14C99-2177-489F-B99A-01A83620EF2F}"/>
                </a:ext>
              </a:extLst>
            </p:cNvPr>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4" name="Freeform 84">
              <a:extLst>
                <a:ext uri="{FF2B5EF4-FFF2-40B4-BE49-F238E27FC236}">
                  <a16:creationId xmlns:a16="http://schemas.microsoft.com/office/drawing/2014/main" id="{5FDF58CE-F44A-4F01-B46A-C86C573BE50B}"/>
                </a:ext>
              </a:extLst>
            </p:cNvPr>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5" name="Freeform 85">
              <a:extLst>
                <a:ext uri="{FF2B5EF4-FFF2-40B4-BE49-F238E27FC236}">
                  <a16:creationId xmlns:a16="http://schemas.microsoft.com/office/drawing/2014/main" id="{3F7A79D6-8FAE-4797-96FB-471D1E5FAC26}"/>
                </a:ext>
              </a:extLst>
            </p:cNvPr>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6" name="Freeform 86">
              <a:extLst>
                <a:ext uri="{FF2B5EF4-FFF2-40B4-BE49-F238E27FC236}">
                  <a16:creationId xmlns:a16="http://schemas.microsoft.com/office/drawing/2014/main" id="{32330C50-07CF-4280-92C6-4DAFEC2ADDCC}"/>
                </a:ext>
              </a:extLst>
            </p:cNvPr>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7" name="Freeform 87">
              <a:extLst>
                <a:ext uri="{FF2B5EF4-FFF2-40B4-BE49-F238E27FC236}">
                  <a16:creationId xmlns:a16="http://schemas.microsoft.com/office/drawing/2014/main" id="{23BF05DE-DD54-4153-80E4-ABE6C51FE89A}"/>
                </a:ext>
              </a:extLst>
            </p:cNvPr>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8" name="Freeform 88">
              <a:extLst>
                <a:ext uri="{FF2B5EF4-FFF2-40B4-BE49-F238E27FC236}">
                  <a16:creationId xmlns:a16="http://schemas.microsoft.com/office/drawing/2014/main" id="{89F2A29E-6DF6-4175-8634-8EEAE9DD46E2}"/>
                </a:ext>
              </a:extLst>
            </p:cNvPr>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69" name="Freeform 89">
              <a:extLst>
                <a:ext uri="{FF2B5EF4-FFF2-40B4-BE49-F238E27FC236}">
                  <a16:creationId xmlns:a16="http://schemas.microsoft.com/office/drawing/2014/main" id="{642F8688-6FEB-46ED-A69F-0EC81B4B3C67}"/>
                </a:ext>
              </a:extLst>
            </p:cNvPr>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70" name="Freeform 90">
              <a:extLst>
                <a:ext uri="{FF2B5EF4-FFF2-40B4-BE49-F238E27FC236}">
                  <a16:creationId xmlns:a16="http://schemas.microsoft.com/office/drawing/2014/main" id="{1EEE69D9-7C0A-4231-983B-D80C776C726A}"/>
                </a:ext>
              </a:extLst>
            </p:cNvPr>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71" name="Freeform 91">
              <a:extLst>
                <a:ext uri="{FF2B5EF4-FFF2-40B4-BE49-F238E27FC236}">
                  <a16:creationId xmlns:a16="http://schemas.microsoft.com/office/drawing/2014/main" id="{C536183F-DFCE-49FA-BEAE-6206330EB0F2}"/>
                </a:ext>
              </a:extLst>
            </p:cNvPr>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172" name="Rectangle 171">
            <a:extLst>
              <a:ext uri="{FF2B5EF4-FFF2-40B4-BE49-F238E27FC236}">
                <a16:creationId xmlns:a16="http://schemas.microsoft.com/office/drawing/2014/main" id="{FBCECA9E-ADC4-4C50-972E-BDA97245E20B}"/>
              </a:ext>
            </a:extLst>
          </p:cNvPr>
          <p:cNvSpPr/>
          <p:nvPr/>
        </p:nvSpPr>
        <p:spPr>
          <a:xfrm>
            <a:off x="453950" y="3760470"/>
            <a:ext cx="1816810" cy="969496"/>
          </a:xfrm>
          <a:prstGeom prst="rect">
            <a:avLst/>
          </a:prstGeom>
        </p:spPr>
        <p:txBody>
          <a:bodyPr wrap="square" lIns="0" tIns="0" rIns="0" bIns="0" anchor="ctr">
            <a:spAutoFit/>
          </a:bodyPr>
          <a:lstStyle/>
          <a:p>
            <a:pPr algn="ctr">
              <a:lnSpc>
                <a:spcPct val="150000"/>
              </a:lnSpc>
            </a:pPr>
            <a:r>
              <a:rPr lang="en-US" sz="1200" b="1" dirty="0">
                <a:solidFill>
                  <a:schemeClr val="accent1"/>
                </a:solidFill>
              </a:rPr>
              <a:t>Description here</a:t>
            </a:r>
            <a:endParaRPr lang="ar-SA" sz="1200" b="1" dirty="0">
              <a:solidFill>
                <a:schemeClr val="accent1"/>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text&amp; description here. </a:t>
            </a:r>
          </a:p>
        </p:txBody>
      </p:sp>
      <p:sp>
        <p:nvSpPr>
          <p:cNvPr id="173" name="Rectangle 172">
            <a:extLst>
              <a:ext uri="{FF2B5EF4-FFF2-40B4-BE49-F238E27FC236}">
                <a16:creationId xmlns:a16="http://schemas.microsoft.com/office/drawing/2014/main" id="{1E139811-F0EF-49D2-B21F-5CABD4D6BD7C}"/>
              </a:ext>
            </a:extLst>
          </p:cNvPr>
          <p:cNvSpPr/>
          <p:nvPr/>
        </p:nvSpPr>
        <p:spPr>
          <a:xfrm>
            <a:off x="2598943" y="3760470"/>
            <a:ext cx="1816810" cy="969496"/>
          </a:xfrm>
          <a:prstGeom prst="rect">
            <a:avLst/>
          </a:prstGeom>
        </p:spPr>
        <p:txBody>
          <a:bodyPr wrap="square" lIns="0" tIns="0" rIns="0" bIns="0" anchor="ctr">
            <a:spAutoFit/>
          </a:bodyPr>
          <a:lstStyle/>
          <a:p>
            <a:pPr algn="ctr">
              <a:lnSpc>
                <a:spcPct val="150000"/>
              </a:lnSpc>
            </a:pPr>
            <a:r>
              <a:rPr lang="en-US" sz="1200" b="1" dirty="0">
                <a:solidFill>
                  <a:schemeClr val="accent2"/>
                </a:solidFill>
              </a:rPr>
              <a:t>Description here</a:t>
            </a:r>
            <a:endParaRPr lang="ar-SA" sz="1200" b="1" dirty="0">
              <a:solidFill>
                <a:schemeClr val="accent2"/>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text&amp; description here. </a:t>
            </a:r>
          </a:p>
        </p:txBody>
      </p:sp>
      <p:sp>
        <p:nvSpPr>
          <p:cNvPr id="174" name="Rectangle 173">
            <a:extLst>
              <a:ext uri="{FF2B5EF4-FFF2-40B4-BE49-F238E27FC236}">
                <a16:creationId xmlns:a16="http://schemas.microsoft.com/office/drawing/2014/main" id="{D9C80E23-E279-4D2B-AA86-9E3F386C9C12}"/>
              </a:ext>
            </a:extLst>
          </p:cNvPr>
          <p:cNvSpPr/>
          <p:nvPr/>
        </p:nvSpPr>
        <p:spPr>
          <a:xfrm>
            <a:off x="4739333" y="3760470"/>
            <a:ext cx="1816810" cy="969496"/>
          </a:xfrm>
          <a:prstGeom prst="rect">
            <a:avLst/>
          </a:prstGeom>
        </p:spPr>
        <p:txBody>
          <a:bodyPr wrap="square" lIns="0" tIns="0" rIns="0" bIns="0" anchor="ctr">
            <a:spAutoFit/>
          </a:bodyPr>
          <a:lstStyle/>
          <a:p>
            <a:pPr algn="ctr">
              <a:lnSpc>
                <a:spcPct val="150000"/>
              </a:lnSpc>
            </a:pPr>
            <a:r>
              <a:rPr lang="en-US" sz="1200" b="1" dirty="0">
                <a:solidFill>
                  <a:schemeClr val="accent3"/>
                </a:solidFill>
              </a:rPr>
              <a:t>Description here</a:t>
            </a:r>
            <a:endParaRPr lang="ar-SA" sz="1200" b="1" dirty="0">
              <a:solidFill>
                <a:schemeClr val="accent3"/>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text&amp; description here. </a:t>
            </a:r>
          </a:p>
        </p:txBody>
      </p:sp>
    </p:spTree>
    <p:extLst>
      <p:ext uri="{BB962C8B-B14F-4D97-AF65-F5344CB8AC3E}">
        <p14:creationId xmlns:p14="http://schemas.microsoft.com/office/powerpoint/2010/main" val="18992336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 name="TextBox 155"/>
          <p:cNvSpPr txBox="1"/>
          <p:nvPr/>
        </p:nvSpPr>
        <p:spPr>
          <a:xfrm>
            <a:off x="5183001" y="3361467"/>
            <a:ext cx="3485301" cy="1128066"/>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It’s now that much easier and more effective to start your business, thanks to company! Our tool will guide you step by step to get your project done. Evaluate how successful your new business . It’s now that much easier and more effective to start your business, thanks to company</a:t>
            </a:r>
          </a:p>
        </p:txBody>
      </p:sp>
      <p:sp>
        <p:nvSpPr>
          <p:cNvPr id="148" name="Rectangle 147"/>
          <p:cNvSpPr/>
          <p:nvPr/>
        </p:nvSpPr>
        <p:spPr>
          <a:xfrm>
            <a:off x="475698" y="3634202"/>
            <a:ext cx="3886201" cy="492443"/>
          </a:xfrm>
          <a:prstGeom prst="rect">
            <a:avLst/>
          </a:prstGeom>
        </p:spPr>
        <p:txBody>
          <a:bodyPr wrap="square" lIns="0" tIns="0" rIns="0" bIns="0" anchor="ctr">
            <a:spAutoFit/>
          </a:bodyPr>
          <a:lstStyle/>
          <a:p>
            <a:r>
              <a:rPr lang="en-US" sz="3200" b="1" dirty="0">
                <a:solidFill>
                  <a:schemeClr val="accent1"/>
                </a:solidFill>
              </a:rPr>
              <a:t>COMPANY MISSION</a:t>
            </a:r>
            <a:endParaRPr lang="ar-IQ" sz="3200" b="1" dirty="0">
              <a:solidFill>
                <a:schemeClr val="accent1"/>
              </a:solidFill>
            </a:endParaRPr>
          </a:p>
        </p:txBody>
      </p:sp>
      <p:grpSp>
        <p:nvGrpSpPr>
          <p:cNvPr id="164" name="Group 163"/>
          <p:cNvGrpSpPr/>
          <p:nvPr/>
        </p:nvGrpSpPr>
        <p:grpSpPr>
          <a:xfrm>
            <a:off x="3573825" y="4282918"/>
            <a:ext cx="742036" cy="194598"/>
            <a:chOff x="3168356" y="3288614"/>
            <a:chExt cx="1157307" cy="303502"/>
          </a:xfrm>
        </p:grpSpPr>
        <p:grpSp>
          <p:nvGrpSpPr>
            <p:cNvPr id="165" name="Group 164"/>
            <p:cNvGrpSpPr/>
            <p:nvPr userDrawn="1"/>
          </p:nvGrpSpPr>
          <p:grpSpPr>
            <a:xfrm>
              <a:off x="3168356" y="3288614"/>
              <a:ext cx="303502" cy="303502"/>
              <a:chOff x="2818317" y="3377514"/>
              <a:chExt cx="303502" cy="303502"/>
            </a:xfrm>
          </p:grpSpPr>
          <p:sp>
            <p:nvSpPr>
              <p:cNvPr id="172" name="Oval 171"/>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173"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166" name="Group 165"/>
            <p:cNvGrpSpPr/>
            <p:nvPr userDrawn="1"/>
          </p:nvGrpSpPr>
          <p:grpSpPr>
            <a:xfrm>
              <a:off x="3595256" y="3288614"/>
              <a:ext cx="303502" cy="303502"/>
              <a:chOff x="3300598" y="3377514"/>
              <a:chExt cx="303502" cy="303502"/>
            </a:xfrm>
          </p:grpSpPr>
          <p:sp>
            <p:nvSpPr>
              <p:cNvPr id="170" name="Oval 169"/>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71"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167" name="Group 166"/>
            <p:cNvGrpSpPr/>
            <p:nvPr userDrawn="1"/>
          </p:nvGrpSpPr>
          <p:grpSpPr>
            <a:xfrm>
              <a:off x="4022161" y="3288614"/>
              <a:ext cx="303502" cy="303502"/>
              <a:chOff x="3829280" y="3377514"/>
              <a:chExt cx="303502" cy="303502"/>
            </a:xfrm>
          </p:grpSpPr>
          <p:sp>
            <p:nvSpPr>
              <p:cNvPr id="168" name="Oval 167"/>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69"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179" name="3">
            <a:extLst>
              <a:ext uri="{FF2B5EF4-FFF2-40B4-BE49-F238E27FC236}">
                <a16:creationId xmlns:a16="http://schemas.microsoft.com/office/drawing/2014/main" id="{D7AC1464-9E86-44A2-ABB9-20E60AEF7C6C}"/>
              </a:ext>
            </a:extLst>
          </p:cNvPr>
          <p:cNvSpPr txBox="1"/>
          <p:nvPr/>
        </p:nvSpPr>
        <p:spPr>
          <a:xfrm>
            <a:off x="475698" y="3373484"/>
            <a:ext cx="3067602"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cxnSp>
        <p:nvCxnSpPr>
          <p:cNvPr id="3" name="Straight Connector 2">
            <a:extLst>
              <a:ext uri="{FF2B5EF4-FFF2-40B4-BE49-F238E27FC236}">
                <a16:creationId xmlns:a16="http://schemas.microsoft.com/office/drawing/2014/main" id="{2FF34C0F-27CC-4792-B798-A21AFBBC5A62}"/>
              </a:ext>
            </a:extLst>
          </p:cNvPr>
          <p:cNvCxnSpPr>
            <a:cxnSpLocks/>
          </p:cNvCxnSpPr>
          <p:nvPr/>
        </p:nvCxnSpPr>
        <p:spPr>
          <a:xfrm>
            <a:off x="475698" y="4380217"/>
            <a:ext cx="2794000" cy="0"/>
          </a:xfrm>
          <a:prstGeom prst="line">
            <a:avLst/>
          </a:prstGeom>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DAFF8198-B06D-4D1E-BA4E-AE46C3090B4C}"/>
              </a:ext>
            </a:extLst>
          </p:cNvPr>
          <p:cNvSpPr>
            <a:spLocks noGrp="1"/>
          </p:cNvSpPr>
          <p:nvPr>
            <p:ph type="pic" sz="quarter" idx="124"/>
          </p:nvPr>
        </p:nvSpPr>
        <p:spPr/>
      </p:sp>
      <p:sp>
        <p:nvSpPr>
          <p:cNvPr id="6" name="Picture Placeholder 5">
            <a:extLst>
              <a:ext uri="{FF2B5EF4-FFF2-40B4-BE49-F238E27FC236}">
                <a16:creationId xmlns:a16="http://schemas.microsoft.com/office/drawing/2014/main" id="{4673E469-5E50-4FB2-B8CA-201D75DFC731}"/>
              </a:ext>
            </a:extLst>
          </p:cNvPr>
          <p:cNvSpPr>
            <a:spLocks noGrp="1"/>
          </p:cNvSpPr>
          <p:nvPr>
            <p:ph type="pic" sz="quarter" idx="125"/>
          </p:nvPr>
        </p:nvSpPr>
        <p:spPr/>
      </p:sp>
      <p:sp>
        <p:nvSpPr>
          <p:cNvPr id="8" name="Picture Placeholder 7">
            <a:extLst>
              <a:ext uri="{FF2B5EF4-FFF2-40B4-BE49-F238E27FC236}">
                <a16:creationId xmlns:a16="http://schemas.microsoft.com/office/drawing/2014/main" id="{79823504-456B-44ED-A0CE-0ED25F2D5918}"/>
              </a:ext>
            </a:extLst>
          </p:cNvPr>
          <p:cNvSpPr>
            <a:spLocks noGrp="1"/>
          </p:cNvSpPr>
          <p:nvPr>
            <p:ph type="pic" sz="quarter" idx="126"/>
          </p:nvPr>
        </p:nvSpPr>
        <p:spPr/>
      </p:sp>
    </p:spTree>
    <p:extLst>
      <p:ext uri="{BB962C8B-B14F-4D97-AF65-F5344CB8AC3E}">
        <p14:creationId xmlns:p14="http://schemas.microsoft.com/office/powerpoint/2010/main" val="32945266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300" y="0"/>
            <a:ext cx="1447800" cy="51435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 name="Rectangle 5"/>
          <p:cNvSpPr/>
          <p:nvPr/>
        </p:nvSpPr>
        <p:spPr bwMode="auto">
          <a:xfrm>
            <a:off x="8721751" y="4581525"/>
            <a:ext cx="422249" cy="561975"/>
          </a:xfrm>
          <a:prstGeom prst="rect">
            <a:avLst/>
          </a:prstGeom>
          <a:solidFill>
            <a:schemeClr val="accent1">
              <a:alpha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31" name="TextBox 130"/>
          <p:cNvSpPr txBox="1"/>
          <p:nvPr/>
        </p:nvSpPr>
        <p:spPr>
          <a:xfrm>
            <a:off x="4730752" y="3821967"/>
            <a:ext cx="4112920" cy="692497"/>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a:t>
            </a:r>
          </a:p>
        </p:txBody>
      </p:sp>
      <p:sp>
        <p:nvSpPr>
          <p:cNvPr id="130" name="Rectangle 129"/>
          <p:cNvSpPr/>
          <p:nvPr/>
        </p:nvSpPr>
        <p:spPr>
          <a:xfrm>
            <a:off x="1844009" y="3983549"/>
            <a:ext cx="2691159" cy="430887"/>
          </a:xfrm>
          <a:prstGeom prst="rect">
            <a:avLst/>
          </a:prstGeom>
        </p:spPr>
        <p:txBody>
          <a:bodyPr wrap="square" lIns="0" tIns="0" rIns="0" bIns="0">
            <a:spAutoFit/>
          </a:bodyPr>
          <a:lstStyle/>
          <a:p>
            <a:r>
              <a:rPr lang="en-US" sz="2800" b="1" dirty="0">
                <a:solidFill>
                  <a:schemeClr val="accent1"/>
                </a:solidFill>
              </a:rPr>
              <a:t>What We Offers</a:t>
            </a:r>
          </a:p>
        </p:txBody>
      </p:sp>
      <p:sp>
        <p:nvSpPr>
          <p:cNvPr id="132" name="3">
            <a:extLst>
              <a:ext uri="{FF2B5EF4-FFF2-40B4-BE49-F238E27FC236}">
                <a16:creationId xmlns:a16="http://schemas.microsoft.com/office/drawing/2014/main" id="{D7AC1464-9E86-44A2-ABB9-20E60AEF7C6C}"/>
              </a:ext>
            </a:extLst>
          </p:cNvPr>
          <p:cNvSpPr txBox="1"/>
          <p:nvPr/>
        </p:nvSpPr>
        <p:spPr>
          <a:xfrm>
            <a:off x="1844009" y="3760148"/>
            <a:ext cx="2514601"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133" name="Group 132"/>
          <p:cNvGrpSpPr/>
          <p:nvPr/>
        </p:nvGrpSpPr>
        <p:grpSpPr>
          <a:xfrm>
            <a:off x="1844010" y="4536758"/>
            <a:ext cx="945826" cy="39525"/>
            <a:chOff x="5454974" y="1391277"/>
            <a:chExt cx="945826" cy="39525"/>
          </a:xfrm>
        </p:grpSpPr>
        <p:sp>
          <p:nvSpPr>
            <p:cNvPr id="134"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5"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6"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7"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8"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7" name="Picture Placeholder 6">
            <a:extLst>
              <a:ext uri="{FF2B5EF4-FFF2-40B4-BE49-F238E27FC236}">
                <a16:creationId xmlns:a16="http://schemas.microsoft.com/office/drawing/2014/main" id="{670D3B8E-C931-4FA6-B22B-D141E509BC0E}"/>
              </a:ext>
            </a:extLst>
          </p:cNvPr>
          <p:cNvSpPr>
            <a:spLocks noGrp="1"/>
          </p:cNvSpPr>
          <p:nvPr>
            <p:ph type="pic" sz="quarter" idx="127"/>
          </p:nvPr>
        </p:nvSpPr>
        <p:spPr/>
      </p:sp>
      <p:sp>
        <p:nvSpPr>
          <p:cNvPr id="9" name="Picture Placeholder 8">
            <a:extLst>
              <a:ext uri="{FF2B5EF4-FFF2-40B4-BE49-F238E27FC236}">
                <a16:creationId xmlns:a16="http://schemas.microsoft.com/office/drawing/2014/main" id="{43B27784-335C-4C52-9BC3-D5D37B4519DF}"/>
              </a:ext>
            </a:extLst>
          </p:cNvPr>
          <p:cNvSpPr>
            <a:spLocks noGrp="1"/>
          </p:cNvSpPr>
          <p:nvPr>
            <p:ph type="pic" sz="quarter" idx="128"/>
          </p:nvPr>
        </p:nvSpPr>
        <p:spPr/>
      </p:sp>
    </p:spTree>
    <p:extLst>
      <p:ext uri="{BB962C8B-B14F-4D97-AF65-F5344CB8AC3E}">
        <p14:creationId xmlns:p14="http://schemas.microsoft.com/office/powerpoint/2010/main" val="9756700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0" y="203"/>
            <a:ext cx="2971800" cy="5143095"/>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 name="Rectangle 5"/>
          <p:cNvSpPr/>
          <p:nvPr/>
        </p:nvSpPr>
        <p:spPr>
          <a:xfrm>
            <a:off x="320057" y="3878055"/>
            <a:ext cx="2377905" cy="369332"/>
          </a:xfrm>
          <a:prstGeom prst="rect">
            <a:avLst/>
          </a:prstGeom>
        </p:spPr>
        <p:txBody>
          <a:bodyPr wrap="square" lIns="0" tIns="0" rIns="0" bIns="0">
            <a:spAutoFit/>
          </a:bodyPr>
          <a:lstStyle/>
          <a:p>
            <a:r>
              <a:rPr lang="en-US" sz="2400" b="1" dirty="0">
                <a:solidFill>
                  <a:schemeClr val="bg1"/>
                </a:solidFill>
              </a:rPr>
              <a:t>What We Offers</a:t>
            </a:r>
          </a:p>
        </p:txBody>
      </p:sp>
      <p:sp>
        <p:nvSpPr>
          <p:cNvPr id="7" name="3">
            <a:extLst>
              <a:ext uri="{FF2B5EF4-FFF2-40B4-BE49-F238E27FC236}">
                <a16:creationId xmlns:a16="http://schemas.microsoft.com/office/drawing/2014/main" id="{D7AC1464-9E86-44A2-ABB9-20E60AEF7C6C}"/>
              </a:ext>
            </a:extLst>
          </p:cNvPr>
          <p:cNvSpPr txBox="1"/>
          <p:nvPr/>
        </p:nvSpPr>
        <p:spPr>
          <a:xfrm>
            <a:off x="320057" y="3654654"/>
            <a:ext cx="2377906" cy="138499"/>
          </a:xfrm>
          <a:prstGeom prst="rect">
            <a:avLst/>
          </a:prstGeom>
          <a:noFill/>
        </p:spPr>
        <p:txBody>
          <a:bodyPr wrap="square" lIns="0" tIns="0" rIns="0" bIns="0" rtlCol="0" anchor="ctr">
            <a:spAutoFit/>
          </a:bodyPr>
          <a:lstStyle/>
          <a:p>
            <a:r>
              <a:rPr lang="en-US" sz="900" dirty="0">
                <a:solidFill>
                  <a:schemeClr val="bg1"/>
                </a:solidFill>
              </a:rPr>
              <a:t>BUSINESS PRESENTATION TEMPLATE</a:t>
            </a:r>
          </a:p>
        </p:txBody>
      </p:sp>
      <p:grpSp>
        <p:nvGrpSpPr>
          <p:cNvPr id="8" name="Group 7"/>
          <p:cNvGrpSpPr/>
          <p:nvPr/>
        </p:nvGrpSpPr>
        <p:grpSpPr>
          <a:xfrm>
            <a:off x="320057" y="4431264"/>
            <a:ext cx="939858" cy="39525"/>
            <a:chOff x="5454974" y="1391277"/>
            <a:chExt cx="945826" cy="39525"/>
          </a:xfrm>
          <a:solidFill>
            <a:schemeClr val="bg1"/>
          </a:solidFill>
        </p:grpSpPr>
        <p:sp>
          <p:nvSpPr>
            <p:cNvPr id="9" name="Rectangle 11"/>
            <p:cNvSpPr>
              <a:spLocks noChangeArrowheads="1"/>
            </p:cNvSpPr>
            <p:nvPr/>
          </p:nvSpPr>
          <p:spPr bwMode="auto">
            <a:xfrm rot="16200000">
              <a:off x="5522746" y="1323505"/>
              <a:ext cx="39525" cy="175070"/>
            </a:xfrm>
            <a:prstGeom prst="roundRect">
              <a:avLst/>
            </a:prstGeom>
            <a:grp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0" name="Rectangle 11"/>
            <p:cNvSpPr>
              <a:spLocks noChangeArrowheads="1"/>
            </p:cNvSpPr>
            <p:nvPr/>
          </p:nvSpPr>
          <p:spPr bwMode="auto">
            <a:xfrm rot="16200000">
              <a:off x="5715435" y="1323505"/>
              <a:ext cx="39525" cy="175070"/>
            </a:xfrm>
            <a:prstGeom prst="roundRect">
              <a:avLst/>
            </a:prstGeom>
            <a:grp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 name="Rectangle 11"/>
            <p:cNvSpPr>
              <a:spLocks noChangeArrowheads="1"/>
            </p:cNvSpPr>
            <p:nvPr/>
          </p:nvSpPr>
          <p:spPr bwMode="auto">
            <a:xfrm rot="16200000">
              <a:off x="5908124" y="1323505"/>
              <a:ext cx="39525" cy="175070"/>
            </a:xfrm>
            <a:prstGeom prst="roundRect">
              <a:avLst/>
            </a:prstGeom>
            <a:grp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2" name="Rectangle 11"/>
            <p:cNvSpPr>
              <a:spLocks noChangeArrowheads="1"/>
            </p:cNvSpPr>
            <p:nvPr/>
          </p:nvSpPr>
          <p:spPr bwMode="auto">
            <a:xfrm rot="16200000">
              <a:off x="6100813" y="1323505"/>
              <a:ext cx="39525" cy="175070"/>
            </a:xfrm>
            <a:prstGeom prst="roundRect">
              <a:avLst/>
            </a:prstGeom>
            <a:grp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 name="Rectangle 11"/>
            <p:cNvSpPr>
              <a:spLocks noChangeArrowheads="1"/>
            </p:cNvSpPr>
            <p:nvPr/>
          </p:nvSpPr>
          <p:spPr bwMode="auto">
            <a:xfrm rot="16200000">
              <a:off x="6293502" y="1323505"/>
              <a:ext cx="39525" cy="175070"/>
            </a:xfrm>
            <a:prstGeom prst="roundRect">
              <a:avLst/>
            </a:prstGeom>
            <a:grp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grpSp>
        <p:nvGrpSpPr>
          <p:cNvPr id="19" name="Group 18"/>
          <p:cNvGrpSpPr/>
          <p:nvPr/>
        </p:nvGrpSpPr>
        <p:grpSpPr>
          <a:xfrm>
            <a:off x="3833154" y="3368778"/>
            <a:ext cx="569912" cy="571500"/>
            <a:chOff x="1589088" y="4646613"/>
            <a:chExt cx="569912" cy="571500"/>
          </a:xfrm>
          <a:solidFill>
            <a:schemeClr val="accent1"/>
          </a:solidFill>
        </p:grpSpPr>
        <p:sp>
          <p:nvSpPr>
            <p:cNvPr id="49" name="Freeform 48"/>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0" name="Freeform 49"/>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1" name="Freeform 50"/>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2" name="Freeform 51"/>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3" name="Freeform 52"/>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4" name="Freeform 53"/>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55" name="Rectangle 54"/>
          <p:cNvSpPr/>
          <p:nvPr/>
        </p:nvSpPr>
        <p:spPr>
          <a:xfrm>
            <a:off x="3291310" y="4023500"/>
            <a:ext cx="1653599" cy="733164"/>
          </a:xfrm>
          <a:prstGeom prst="rect">
            <a:avLst/>
          </a:prstGeom>
        </p:spPr>
        <p:txBody>
          <a:bodyPr wrap="square" lIns="0" tIns="0" rIns="0" bIns="0" anchor="ctr">
            <a:spAutoFit/>
          </a:bodyPr>
          <a:lstStyle/>
          <a:p>
            <a:pPr algn="ctr">
              <a:lnSpc>
                <a:spcPct val="150000"/>
              </a:lnSpc>
            </a:pPr>
            <a:r>
              <a:rPr lang="en-US" sz="1200" b="1" dirty="0">
                <a:solidFill>
                  <a:schemeClr val="accent1"/>
                </a:solidFill>
              </a:rPr>
              <a:t>Description here</a:t>
            </a:r>
            <a:endParaRPr lang="ar-SA" sz="1200" b="1" dirty="0">
              <a:solidFill>
                <a:schemeClr val="accent1"/>
              </a:solidFill>
            </a:endParaRPr>
          </a:p>
          <a:p>
            <a:pPr algn="ctr">
              <a:lnSpc>
                <a:spcPct val="150000"/>
              </a:lnSpc>
            </a:pPr>
            <a:r>
              <a:rPr lang="en-US" sz="1000" dirty="0">
                <a:solidFill>
                  <a:schemeClr val="tx1">
                    <a:lumMod val="75000"/>
                    <a:lumOff val="25000"/>
                  </a:schemeClr>
                </a:solidFill>
                <a:latin typeface="Roboto (Body)"/>
              </a:rPr>
              <a:t>This is a sample text. You simply add your own.</a:t>
            </a:r>
          </a:p>
        </p:txBody>
      </p:sp>
      <p:grpSp>
        <p:nvGrpSpPr>
          <p:cNvPr id="56" name="Group 55"/>
          <p:cNvGrpSpPr/>
          <p:nvPr/>
        </p:nvGrpSpPr>
        <p:grpSpPr>
          <a:xfrm>
            <a:off x="5790927" y="3378303"/>
            <a:ext cx="533400" cy="533400"/>
            <a:chOff x="3473450" y="4676775"/>
            <a:chExt cx="533400" cy="533400"/>
          </a:xfrm>
          <a:solidFill>
            <a:schemeClr val="accent2"/>
          </a:solidFill>
        </p:grpSpPr>
        <p:sp>
          <p:nvSpPr>
            <p:cNvPr id="57" name="Freeform 56"/>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8" name="Freeform 57"/>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9" name="Freeform 58"/>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0" name="Freeform 59"/>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1" name="Freeform 60"/>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2" name="Freeform 61"/>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3" name="Freeform 62"/>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4" name="Freeform 63"/>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5" name="Freeform 64"/>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6" name="Freeform 65"/>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7" name="Freeform 66"/>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68" name="Rectangle 67"/>
          <p:cNvSpPr/>
          <p:nvPr/>
        </p:nvSpPr>
        <p:spPr>
          <a:xfrm>
            <a:off x="5230827" y="4013975"/>
            <a:ext cx="1653599" cy="733164"/>
          </a:xfrm>
          <a:prstGeom prst="rect">
            <a:avLst/>
          </a:prstGeom>
        </p:spPr>
        <p:txBody>
          <a:bodyPr wrap="square" lIns="0" tIns="0" rIns="0" bIns="0" anchor="ctr">
            <a:spAutoFit/>
          </a:bodyPr>
          <a:lstStyle/>
          <a:p>
            <a:pPr algn="ctr">
              <a:lnSpc>
                <a:spcPct val="150000"/>
              </a:lnSpc>
            </a:pPr>
            <a:r>
              <a:rPr lang="en-US" sz="1200" b="1" dirty="0">
                <a:solidFill>
                  <a:schemeClr val="accent2"/>
                </a:solidFill>
              </a:rPr>
              <a:t>Description here</a:t>
            </a:r>
            <a:endParaRPr lang="ar-SA" sz="1200" b="1" dirty="0">
              <a:solidFill>
                <a:schemeClr val="accent2"/>
              </a:solidFill>
            </a:endParaRPr>
          </a:p>
          <a:p>
            <a:pPr algn="ctr">
              <a:lnSpc>
                <a:spcPct val="150000"/>
              </a:lnSpc>
            </a:pPr>
            <a:r>
              <a:rPr lang="en-US" sz="1000" dirty="0">
                <a:solidFill>
                  <a:schemeClr val="tx1">
                    <a:lumMod val="75000"/>
                    <a:lumOff val="25000"/>
                  </a:schemeClr>
                </a:solidFill>
                <a:latin typeface="Roboto (Body)"/>
              </a:rPr>
              <a:t>This is a sample text. You simply add your own.</a:t>
            </a:r>
          </a:p>
        </p:txBody>
      </p:sp>
      <p:grpSp>
        <p:nvGrpSpPr>
          <p:cNvPr id="69" name="Group 68"/>
          <p:cNvGrpSpPr/>
          <p:nvPr/>
        </p:nvGrpSpPr>
        <p:grpSpPr>
          <a:xfrm>
            <a:off x="7712982" y="3369175"/>
            <a:ext cx="568325" cy="569912"/>
            <a:chOff x="2570163" y="4646613"/>
            <a:chExt cx="568325" cy="569912"/>
          </a:xfrm>
          <a:solidFill>
            <a:schemeClr val="accent3"/>
          </a:solidFill>
        </p:grpSpPr>
        <p:sp>
          <p:nvSpPr>
            <p:cNvPr id="70" name="Freeform 69"/>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1" name="Freeform 70"/>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2" name="Freeform 71"/>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3" name="Freeform 72"/>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4" name="Freeform 73"/>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5" name="Freeform 74"/>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6" name="Freeform 75"/>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7" name="Freeform 76"/>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8" name="Freeform 77"/>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9" name="Freeform 78"/>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0" name="Freeform 79"/>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1" name="Freeform 80"/>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2" name="Freeform 81"/>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3" name="Freeform 82"/>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4" name="Freeform 83"/>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85" name="Freeform 84"/>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86" name="Rectangle 85"/>
          <p:cNvSpPr/>
          <p:nvPr/>
        </p:nvSpPr>
        <p:spPr>
          <a:xfrm>
            <a:off x="7170344" y="4023103"/>
            <a:ext cx="1653599" cy="733164"/>
          </a:xfrm>
          <a:prstGeom prst="rect">
            <a:avLst/>
          </a:prstGeom>
        </p:spPr>
        <p:txBody>
          <a:bodyPr wrap="square" lIns="0" tIns="0" rIns="0" bIns="0" anchor="ctr">
            <a:spAutoFit/>
          </a:bodyPr>
          <a:lstStyle/>
          <a:p>
            <a:pPr algn="ctr">
              <a:lnSpc>
                <a:spcPct val="150000"/>
              </a:lnSpc>
            </a:pPr>
            <a:r>
              <a:rPr lang="en-US" sz="1200" b="1" dirty="0">
                <a:solidFill>
                  <a:schemeClr val="accent3"/>
                </a:solidFill>
              </a:rPr>
              <a:t>Description here</a:t>
            </a:r>
            <a:endParaRPr lang="ar-SA" sz="1200" b="1" dirty="0">
              <a:solidFill>
                <a:schemeClr val="accent3"/>
              </a:solidFill>
            </a:endParaRPr>
          </a:p>
          <a:p>
            <a:pPr algn="ctr">
              <a:lnSpc>
                <a:spcPct val="150000"/>
              </a:lnSpc>
            </a:pPr>
            <a:r>
              <a:rPr lang="en-US" sz="1000" dirty="0">
                <a:solidFill>
                  <a:schemeClr val="tx1">
                    <a:lumMod val="75000"/>
                    <a:lumOff val="25000"/>
                  </a:schemeClr>
                </a:solidFill>
                <a:latin typeface="Roboto (Body)"/>
              </a:rPr>
              <a:t>This is a sample text. You simply add your own.</a:t>
            </a:r>
          </a:p>
        </p:txBody>
      </p:sp>
      <p:sp>
        <p:nvSpPr>
          <p:cNvPr id="4" name="Picture Placeholder 3">
            <a:extLst>
              <a:ext uri="{FF2B5EF4-FFF2-40B4-BE49-F238E27FC236}">
                <a16:creationId xmlns:a16="http://schemas.microsoft.com/office/drawing/2014/main" id="{50225B4F-1746-4666-B8F3-8627C5DBA601}"/>
              </a:ext>
            </a:extLst>
          </p:cNvPr>
          <p:cNvSpPr>
            <a:spLocks noGrp="1"/>
          </p:cNvSpPr>
          <p:nvPr>
            <p:ph type="pic" sz="quarter" idx="128"/>
          </p:nvPr>
        </p:nvSpPr>
        <p:spPr/>
      </p:sp>
      <p:sp>
        <p:nvSpPr>
          <p:cNvPr id="14" name="Picture Placeholder 13">
            <a:extLst>
              <a:ext uri="{FF2B5EF4-FFF2-40B4-BE49-F238E27FC236}">
                <a16:creationId xmlns:a16="http://schemas.microsoft.com/office/drawing/2014/main" id="{B7A42F24-B010-4FE1-949F-807C2D52478A}"/>
              </a:ext>
            </a:extLst>
          </p:cNvPr>
          <p:cNvSpPr>
            <a:spLocks noGrp="1"/>
          </p:cNvSpPr>
          <p:nvPr>
            <p:ph type="pic" sz="quarter" idx="127"/>
          </p:nvPr>
        </p:nvSpPr>
        <p:spPr/>
      </p:sp>
      <p:sp>
        <p:nvSpPr>
          <p:cNvPr id="16" name="Picture Placeholder 15">
            <a:extLst>
              <a:ext uri="{FF2B5EF4-FFF2-40B4-BE49-F238E27FC236}">
                <a16:creationId xmlns:a16="http://schemas.microsoft.com/office/drawing/2014/main" id="{9389268C-5389-4665-AAB1-87768007940B}"/>
              </a:ext>
            </a:extLst>
          </p:cNvPr>
          <p:cNvSpPr>
            <a:spLocks noGrp="1"/>
          </p:cNvSpPr>
          <p:nvPr>
            <p:ph type="pic" sz="quarter" idx="129"/>
          </p:nvPr>
        </p:nvSpPr>
        <p:spPr/>
      </p:sp>
    </p:spTree>
    <p:extLst>
      <p:ext uri="{BB962C8B-B14F-4D97-AF65-F5344CB8AC3E}">
        <p14:creationId xmlns:p14="http://schemas.microsoft.com/office/powerpoint/2010/main" val="19810640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Picture Placeholder 15">
            <a:extLst>
              <a:ext uri="{FF2B5EF4-FFF2-40B4-BE49-F238E27FC236}">
                <a16:creationId xmlns:a16="http://schemas.microsoft.com/office/drawing/2014/main" id="{78F14B08-7CAC-4D47-8F5E-1B92368098DC}"/>
              </a:ext>
            </a:extLst>
          </p:cNvPr>
          <p:cNvSpPr>
            <a:spLocks noGrp="1"/>
          </p:cNvSpPr>
          <p:nvPr>
            <p:ph type="pic" sz="quarter" idx="129"/>
          </p:nvPr>
        </p:nvSpPr>
        <p:spPr/>
      </p:sp>
      <p:sp>
        <p:nvSpPr>
          <p:cNvPr id="3" name="Rectangle 2"/>
          <p:cNvSpPr/>
          <p:nvPr/>
        </p:nvSpPr>
        <p:spPr bwMode="auto">
          <a:xfrm>
            <a:off x="0" y="0"/>
            <a:ext cx="2563200" cy="25908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Rectangle 3"/>
          <p:cNvSpPr/>
          <p:nvPr/>
        </p:nvSpPr>
        <p:spPr>
          <a:xfrm>
            <a:off x="153376" y="1823811"/>
            <a:ext cx="2256450" cy="323165"/>
          </a:xfrm>
          <a:prstGeom prst="rect">
            <a:avLst/>
          </a:prstGeom>
        </p:spPr>
        <p:txBody>
          <a:bodyPr wrap="square" lIns="0" tIns="0" rIns="0" bIns="0" anchor="ctr">
            <a:spAutoFit/>
          </a:bodyPr>
          <a:lstStyle/>
          <a:p>
            <a:pPr algn="ctr"/>
            <a:r>
              <a:rPr lang="en-US" sz="2100" b="1" dirty="0">
                <a:solidFill>
                  <a:schemeClr val="bg1"/>
                </a:solidFill>
              </a:rPr>
              <a:t>Company Profile</a:t>
            </a:r>
          </a:p>
        </p:txBody>
      </p:sp>
      <p:sp>
        <p:nvSpPr>
          <p:cNvPr id="5" name="Oval 4"/>
          <p:cNvSpPr/>
          <p:nvPr/>
        </p:nvSpPr>
        <p:spPr bwMode="auto">
          <a:xfrm>
            <a:off x="533470" y="265144"/>
            <a:ext cx="1496260" cy="1496258"/>
          </a:xfrm>
          <a:prstGeom prst="ellipse">
            <a:avLst/>
          </a:pr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 name="Freeform 5"/>
          <p:cNvSpPr/>
          <p:nvPr/>
        </p:nvSpPr>
        <p:spPr bwMode="auto">
          <a:xfrm>
            <a:off x="685895" y="846169"/>
            <a:ext cx="1191410" cy="313490"/>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 name="3">
            <a:extLst>
              <a:ext uri="{FF2B5EF4-FFF2-40B4-BE49-F238E27FC236}">
                <a16:creationId xmlns:a16="http://schemas.microsoft.com/office/drawing/2014/main" id="{D7AC1464-9E86-44A2-ABB9-20E60AEF7C6C}"/>
              </a:ext>
            </a:extLst>
          </p:cNvPr>
          <p:cNvSpPr txBox="1"/>
          <p:nvPr/>
        </p:nvSpPr>
        <p:spPr>
          <a:xfrm>
            <a:off x="220818" y="2190335"/>
            <a:ext cx="2121564" cy="107722"/>
          </a:xfrm>
          <a:prstGeom prst="rect">
            <a:avLst/>
          </a:prstGeom>
          <a:noFill/>
        </p:spPr>
        <p:txBody>
          <a:bodyPr wrap="square" lIns="0" tIns="0" rIns="0" bIns="0" rtlCol="0" anchor="ctr">
            <a:spAutoFit/>
          </a:bodyPr>
          <a:lstStyle/>
          <a:p>
            <a:pPr algn="ctr"/>
            <a:r>
              <a:rPr lang="en-US" sz="700" dirty="0">
                <a:solidFill>
                  <a:schemeClr val="bg1"/>
                </a:solidFill>
              </a:rPr>
              <a:t>BUSINESS PRESENTATION TEMPLATE</a:t>
            </a:r>
          </a:p>
        </p:txBody>
      </p:sp>
      <p:sp>
        <p:nvSpPr>
          <p:cNvPr id="8" name="TextBox 7"/>
          <p:cNvSpPr txBox="1"/>
          <p:nvPr/>
        </p:nvSpPr>
        <p:spPr>
          <a:xfrm>
            <a:off x="341212" y="3750901"/>
            <a:ext cx="4112920" cy="692497"/>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a:t>
            </a:r>
          </a:p>
        </p:txBody>
      </p:sp>
      <p:sp>
        <p:nvSpPr>
          <p:cNvPr id="9" name="3">
            <a:extLst>
              <a:ext uri="{FF2B5EF4-FFF2-40B4-BE49-F238E27FC236}">
                <a16:creationId xmlns:a16="http://schemas.microsoft.com/office/drawing/2014/main" id="{D7AC1464-9E86-44A2-ABB9-20E60AEF7C6C}"/>
              </a:ext>
            </a:extLst>
          </p:cNvPr>
          <p:cNvSpPr txBox="1"/>
          <p:nvPr/>
        </p:nvSpPr>
        <p:spPr>
          <a:xfrm>
            <a:off x="341212" y="3199355"/>
            <a:ext cx="3990167" cy="215444"/>
          </a:xfrm>
          <a:prstGeom prst="rect">
            <a:avLst/>
          </a:prstGeom>
          <a:noFill/>
        </p:spPr>
        <p:txBody>
          <a:bodyPr wrap="square" lIns="0" tIns="0" rIns="0" bIns="0" rtlCol="0" anchor="ctr">
            <a:spAutoFit/>
          </a:bodyPr>
          <a:lstStyle/>
          <a:p>
            <a:r>
              <a:rPr lang="en-US" sz="1400" b="1" dirty="0">
                <a:solidFill>
                  <a:schemeClr val="tx1">
                    <a:lumMod val="75000"/>
                    <a:lumOff val="25000"/>
                  </a:schemeClr>
                </a:solidFill>
              </a:rPr>
              <a:t>BUSINESS PRESENTATION TEMPLATE</a:t>
            </a:r>
          </a:p>
        </p:txBody>
      </p:sp>
      <p:grpSp>
        <p:nvGrpSpPr>
          <p:cNvPr id="10" name="Group 9"/>
          <p:cNvGrpSpPr/>
          <p:nvPr/>
        </p:nvGrpSpPr>
        <p:grpSpPr>
          <a:xfrm>
            <a:off x="341212" y="3605495"/>
            <a:ext cx="945826" cy="39525"/>
            <a:chOff x="5454974" y="1391277"/>
            <a:chExt cx="945826" cy="39525"/>
          </a:xfrm>
        </p:grpSpPr>
        <p:sp>
          <p:nvSpPr>
            <p:cNvPr id="11"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2"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4"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5"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8" name="Oval 17"/>
          <p:cNvSpPr/>
          <p:nvPr/>
        </p:nvSpPr>
        <p:spPr bwMode="auto">
          <a:xfrm>
            <a:off x="5057628" y="3001721"/>
            <a:ext cx="685800" cy="685800"/>
          </a:xfrm>
          <a:prstGeom prst="ellipse">
            <a:avLst/>
          </a:prstGeom>
          <a:solidFill>
            <a:schemeClr val="bg2"/>
          </a:solidFill>
          <a:ln w="19050">
            <a:solidFill>
              <a:schemeClr val="accent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0" name="Rectangle 19"/>
          <p:cNvSpPr/>
          <p:nvPr/>
        </p:nvSpPr>
        <p:spPr>
          <a:xfrm>
            <a:off x="6026306" y="2975289"/>
            <a:ext cx="2776483" cy="738664"/>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23" name="Oval 22"/>
          <p:cNvSpPr/>
          <p:nvPr/>
        </p:nvSpPr>
        <p:spPr bwMode="auto">
          <a:xfrm>
            <a:off x="5057628" y="3955232"/>
            <a:ext cx="685800" cy="685800"/>
          </a:xfrm>
          <a:prstGeom prst="ellipse">
            <a:avLst/>
          </a:prstGeom>
          <a:solidFill>
            <a:schemeClr val="bg2"/>
          </a:solidFill>
          <a:ln w="19050">
            <a:solidFill>
              <a:schemeClr val="accent2"/>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4" name="Rectangle 23"/>
          <p:cNvSpPr/>
          <p:nvPr/>
        </p:nvSpPr>
        <p:spPr>
          <a:xfrm>
            <a:off x="6026306" y="3943066"/>
            <a:ext cx="2776483" cy="710131"/>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29" name="Freeform 28"/>
          <p:cNvSpPr>
            <a:spLocks noEditPoints="1"/>
          </p:cNvSpPr>
          <p:nvPr/>
        </p:nvSpPr>
        <p:spPr bwMode="auto">
          <a:xfrm>
            <a:off x="5260579" y="3204672"/>
            <a:ext cx="279898" cy="279898"/>
          </a:xfrm>
          <a:custGeom>
            <a:avLst/>
            <a:gdLst>
              <a:gd name="T0" fmla="*/ 1191 w 2382"/>
              <a:gd name="T1" fmla="*/ 0 h 2382"/>
              <a:gd name="T2" fmla="*/ 704 w 2382"/>
              <a:gd name="T3" fmla="*/ 298 h 2382"/>
              <a:gd name="T4" fmla="*/ 702 w 2382"/>
              <a:gd name="T5" fmla="*/ 1405 h 2382"/>
              <a:gd name="T6" fmla="*/ 0 w 2382"/>
              <a:gd name="T7" fmla="*/ 1484 h 2382"/>
              <a:gd name="T8" fmla="*/ 586 w 2382"/>
              <a:gd name="T9" fmla="*/ 2382 h 2382"/>
              <a:gd name="T10" fmla="*/ 931 w 2382"/>
              <a:gd name="T11" fmla="*/ 2382 h 2382"/>
              <a:gd name="T12" fmla="*/ 2382 w 2382"/>
              <a:gd name="T13" fmla="*/ 47 h 2382"/>
              <a:gd name="T14" fmla="*/ 586 w 2382"/>
              <a:gd name="T15" fmla="*/ 2289 h 2382"/>
              <a:gd name="T16" fmla="*/ 93 w 2382"/>
              <a:gd name="T17" fmla="*/ 1484 h 2382"/>
              <a:gd name="T18" fmla="*/ 317 w 2382"/>
              <a:gd name="T19" fmla="*/ 1973 h 2382"/>
              <a:gd name="T20" fmla="*/ 410 w 2382"/>
              <a:gd name="T21" fmla="*/ 1438 h 2382"/>
              <a:gd name="T22" fmla="*/ 633 w 2382"/>
              <a:gd name="T23" fmla="*/ 2242 h 2382"/>
              <a:gd name="T24" fmla="*/ 1144 w 2382"/>
              <a:gd name="T25" fmla="*/ 449 h 2382"/>
              <a:gd name="T26" fmla="*/ 1080 w 2382"/>
              <a:gd name="T27" fmla="*/ 514 h 2382"/>
              <a:gd name="T28" fmla="*/ 959 w 2382"/>
              <a:gd name="T29" fmla="*/ 724 h 2382"/>
              <a:gd name="T30" fmla="*/ 999 w 2382"/>
              <a:gd name="T31" fmla="*/ 1207 h 2382"/>
              <a:gd name="T32" fmla="*/ 1144 w 2382"/>
              <a:gd name="T33" fmla="*/ 662 h 2382"/>
              <a:gd name="T34" fmla="*/ 1144 w 2382"/>
              <a:gd name="T35" fmla="*/ 662 h 2382"/>
              <a:gd name="T36" fmla="*/ 931 w 2382"/>
              <a:gd name="T37" fmla="*/ 2289 h 2382"/>
              <a:gd name="T38" fmla="*/ 726 w 2382"/>
              <a:gd name="T39" fmla="*/ 1513 h 2382"/>
              <a:gd name="T40" fmla="*/ 1011 w 2382"/>
              <a:gd name="T41" fmla="*/ 1489 h 2382"/>
              <a:gd name="T42" fmla="*/ 1925 w 2382"/>
              <a:gd name="T43" fmla="*/ 1619 h 2382"/>
              <a:gd name="T44" fmla="*/ 1457 w 2382"/>
              <a:gd name="T45" fmla="*/ 1712 h 2382"/>
              <a:gd name="T46" fmla="*/ 2071 w 2382"/>
              <a:gd name="T47" fmla="*/ 1842 h 2382"/>
              <a:gd name="T48" fmla="*/ 1457 w 2382"/>
              <a:gd name="T49" fmla="*/ 1935 h 2382"/>
              <a:gd name="T50" fmla="*/ 1971 w 2382"/>
              <a:gd name="T51" fmla="*/ 2065 h 2382"/>
              <a:gd name="T52" fmla="*/ 1457 w 2382"/>
              <a:gd name="T53" fmla="*/ 2158 h 2382"/>
              <a:gd name="T54" fmla="*/ 1813 w 2382"/>
              <a:gd name="T55" fmla="*/ 2289 h 2382"/>
              <a:gd name="T56" fmla="*/ 1957 w 2382"/>
              <a:gd name="T57" fmla="*/ 2289 h 2382"/>
              <a:gd name="T58" fmla="*/ 1971 w 2382"/>
              <a:gd name="T59" fmla="*/ 2158 h 2382"/>
              <a:gd name="T60" fmla="*/ 2229 w 2382"/>
              <a:gd name="T61" fmla="*/ 1777 h 2382"/>
              <a:gd name="T62" fmla="*/ 2151 w 2382"/>
              <a:gd name="T63" fmla="*/ 1047 h 2382"/>
              <a:gd name="T64" fmla="*/ 2071 w 2382"/>
              <a:gd name="T65" fmla="*/ 1619 h 2382"/>
              <a:gd name="T66" fmla="*/ 1925 w 2382"/>
              <a:gd name="T67" fmla="*/ 1396 h 2382"/>
              <a:gd name="T68" fmla="*/ 1763 w 2382"/>
              <a:gd name="T69" fmla="*/ 968 h 2382"/>
              <a:gd name="T70" fmla="*/ 1421 w 2382"/>
              <a:gd name="T71" fmla="*/ 1396 h 2382"/>
              <a:gd name="T72" fmla="*/ 1938 w 2382"/>
              <a:gd name="T73" fmla="*/ 345 h 2382"/>
              <a:gd name="T74" fmla="*/ 2151 w 2382"/>
              <a:gd name="T75" fmla="*/ 702 h 2382"/>
              <a:gd name="T76" fmla="*/ 2151 w 2382"/>
              <a:gd name="T77" fmla="*/ 423 h 2382"/>
              <a:gd name="T78" fmla="*/ 1547 w 2382"/>
              <a:gd name="T79" fmla="*/ 252 h 2382"/>
              <a:gd name="T80" fmla="*/ 1328 w 2382"/>
              <a:gd name="T81" fmla="*/ 470 h 2382"/>
              <a:gd name="T82" fmla="*/ 1238 w 2382"/>
              <a:gd name="T83" fmla="*/ 94 h 2382"/>
              <a:gd name="T84" fmla="*/ 1763 w 2382"/>
              <a:gd name="T85" fmla="*/ 1321 h 2382"/>
              <a:gd name="T86" fmla="*/ 1893 w 2382"/>
              <a:gd name="T87" fmla="*/ 1191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82" h="2382">
                <a:moveTo>
                  <a:pt x="2368" y="14"/>
                </a:moveTo>
                <a:cubicBezTo>
                  <a:pt x="2359" y="5"/>
                  <a:pt x="2347" y="0"/>
                  <a:pt x="2335" y="0"/>
                </a:cubicBezTo>
                <a:cubicBezTo>
                  <a:pt x="1191" y="0"/>
                  <a:pt x="1191" y="0"/>
                  <a:pt x="1191" y="0"/>
                </a:cubicBezTo>
                <a:cubicBezTo>
                  <a:pt x="1165" y="0"/>
                  <a:pt x="1144" y="21"/>
                  <a:pt x="1144" y="47"/>
                </a:cubicBezTo>
                <a:cubicBezTo>
                  <a:pt x="1144" y="180"/>
                  <a:pt x="1144" y="180"/>
                  <a:pt x="1144" y="180"/>
                </a:cubicBezTo>
                <a:cubicBezTo>
                  <a:pt x="704" y="298"/>
                  <a:pt x="704" y="298"/>
                  <a:pt x="704" y="298"/>
                </a:cubicBezTo>
                <a:cubicBezTo>
                  <a:pt x="679" y="305"/>
                  <a:pt x="664" y="330"/>
                  <a:pt x="671" y="355"/>
                </a:cubicBezTo>
                <a:cubicBezTo>
                  <a:pt x="899" y="1208"/>
                  <a:pt x="899" y="1208"/>
                  <a:pt x="899" y="1208"/>
                </a:cubicBezTo>
                <a:cubicBezTo>
                  <a:pt x="702" y="1405"/>
                  <a:pt x="702" y="1405"/>
                  <a:pt x="702" y="1405"/>
                </a:cubicBezTo>
                <a:cubicBezTo>
                  <a:pt x="676" y="1369"/>
                  <a:pt x="634" y="1344"/>
                  <a:pt x="586" y="1344"/>
                </a:cubicBezTo>
                <a:cubicBezTo>
                  <a:pt x="140" y="1344"/>
                  <a:pt x="140" y="1344"/>
                  <a:pt x="140" y="1344"/>
                </a:cubicBezTo>
                <a:cubicBezTo>
                  <a:pt x="63" y="1344"/>
                  <a:pt x="0" y="1407"/>
                  <a:pt x="0" y="1484"/>
                </a:cubicBezTo>
                <a:cubicBezTo>
                  <a:pt x="0" y="2242"/>
                  <a:pt x="0" y="2242"/>
                  <a:pt x="0" y="2242"/>
                </a:cubicBezTo>
                <a:cubicBezTo>
                  <a:pt x="0" y="2319"/>
                  <a:pt x="63" y="2382"/>
                  <a:pt x="140" y="2382"/>
                </a:cubicBezTo>
                <a:cubicBezTo>
                  <a:pt x="586" y="2382"/>
                  <a:pt x="586" y="2382"/>
                  <a:pt x="586" y="2382"/>
                </a:cubicBezTo>
                <a:cubicBezTo>
                  <a:pt x="652" y="2382"/>
                  <a:pt x="707" y="2336"/>
                  <a:pt x="722" y="2276"/>
                </a:cubicBezTo>
                <a:cubicBezTo>
                  <a:pt x="777" y="2324"/>
                  <a:pt x="777" y="2324"/>
                  <a:pt x="777" y="2324"/>
                </a:cubicBezTo>
                <a:cubicBezTo>
                  <a:pt x="820" y="2361"/>
                  <a:pt x="875" y="2382"/>
                  <a:pt x="931" y="2382"/>
                </a:cubicBezTo>
                <a:cubicBezTo>
                  <a:pt x="2335" y="2382"/>
                  <a:pt x="2335" y="2382"/>
                  <a:pt x="2335" y="2382"/>
                </a:cubicBezTo>
                <a:cubicBezTo>
                  <a:pt x="2361" y="2382"/>
                  <a:pt x="2382" y="2361"/>
                  <a:pt x="2382" y="2335"/>
                </a:cubicBezTo>
                <a:cubicBezTo>
                  <a:pt x="2382" y="47"/>
                  <a:pt x="2382" y="47"/>
                  <a:pt x="2382" y="47"/>
                </a:cubicBezTo>
                <a:cubicBezTo>
                  <a:pt x="2382" y="35"/>
                  <a:pt x="2377" y="23"/>
                  <a:pt x="2368" y="14"/>
                </a:cubicBezTo>
                <a:close/>
                <a:moveTo>
                  <a:pt x="633" y="2242"/>
                </a:moveTo>
                <a:cubicBezTo>
                  <a:pt x="633" y="2268"/>
                  <a:pt x="612" y="2289"/>
                  <a:pt x="586" y="2289"/>
                </a:cubicBezTo>
                <a:cubicBezTo>
                  <a:pt x="140" y="2289"/>
                  <a:pt x="140" y="2289"/>
                  <a:pt x="140" y="2289"/>
                </a:cubicBezTo>
                <a:cubicBezTo>
                  <a:pt x="114" y="2289"/>
                  <a:pt x="93" y="2268"/>
                  <a:pt x="93" y="2242"/>
                </a:cubicBezTo>
                <a:cubicBezTo>
                  <a:pt x="93" y="1484"/>
                  <a:pt x="93" y="1484"/>
                  <a:pt x="93" y="1484"/>
                </a:cubicBezTo>
                <a:cubicBezTo>
                  <a:pt x="93" y="1458"/>
                  <a:pt x="114" y="1438"/>
                  <a:pt x="140" y="1438"/>
                </a:cubicBezTo>
                <a:cubicBezTo>
                  <a:pt x="317" y="1438"/>
                  <a:pt x="317" y="1438"/>
                  <a:pt x="317" y="1438"/>
                </a:cubicBezTo>
                <a:cubicBezTo>
                  <a:pt x="317" y="1973"/>
                  <a:pt x="317" y="1973"/>
                  <a:pt x="317" y="1973"/>
                </a:cubicBezTo>
                <a:cubicBezTo>
                  <a:pt x="317" y="1999"/>
                  <a:pt x="338" y="2020"/>
                  <a:pt x="363" y="2020"/>
                </a:cubicBezTo>
                <a:cubicBezTo>
                  <a:pt x="389" y="2020"/>
                  <a:pt x="410" y="1999"/>
                  <a:pt x="410" y="1973"/>
                </a:cubicBezTo>
                <a:cubicBezTo>
                  <a:pt x="410" y="1438"/>
                  <a:pt x="410" y="1438"/>
                  <a:pt x="410" y="1438"/>
                </a:cubicBezTo>
                <a:cubicBezTo>
                  <a:pt x="586" y="1438"/>
                  <a:pt x="586" y="1438"/>
                  <a:pt x="586" y="1438"/>
                </a:cubicBezTo>
                <a:cubicBezTo>
                  <a:pt x="612" y="1438"/>
                  <a:pt x="633" y="1458"/>
                  <a:pt x="633" y="1484"/>
                </a:cubicBezTo>
                <a:cubicBezTo>
                  <a:pt x="633" y="2242"/>
                  <a:pt x="633" y="2242"/>
                  <a:pt x="633" y="2242"/>
                </a:cubicBezTo>
                <a:close/>
                <a:moveTo>
                  <a:pt x="773" y="376"/>
                </a:moveTo>
                <a:cubicBezTo>
                  <a:pt x="1144" y="276"/>
                  <a:pt x="1144" y="276"/>
                  <a:pt x="1144" y="276"/>
                </a:cubicBezTo>
                <a:cubicBezTo>
                  <a:pt x="1144" y="449"/>
                  <a:pt x="1144" y="449"/>
                  <a:pt x="1144" y="449"/>
                </a:cubicBezTo>
                <a:cubicBezTo>
                  <a:pt x="1113" y="457"/>
                  <a:pt x="1113" y="457"/>
                  <a:pt x="1113" y="457"/>
                </a:cubicBezTo>
                <a:cubicBezTo>
                  <a:pt x="1101" y="460"/>
                  <a:pt x="1091" y="468"/>
                  <a:pt x="1085" y="479"/>
                </a:cubicBezTo>
                <a:cubicBezTo>
                  <a:pt x="1079" y="489"/>
                  <a:pt x="1077" y="502"/>
                  <a:pt x="1080" y="514"/>
                </a:cubicBezTo>
                <a:cubicBezTo>
                  <a:pt x="1098" y="581"/>
                  <a:pt x="1059" y="649"/>
                  <a:pt x="992" y="667"/>
                </a:cubicBezTo>
                <a:cubicBezTo>
                  <a:pt x="980" y="670"/>
                  <a:pt x="970" y="678"/>
                  <a:pt x="964" y="689"/>
                </a:cubicBezTo>
                <a:cubicBezTo>
                  <a:pt x="957" y="700"/>
                  <a:pt x="956" y="712"/>
                  <a:pt x="959" y="724"/>
                </a:cubicBezTo>
                <a:cubicBezTo>
                  <a:pt x="1140" y="1396"/>
                  <a:pt x="1140" y="1396"/>
                  <a:pt x="1140" y="1396"/>
                </a:cubicBezTo>
                <a:cubicBezTo>
                  <a:pt x="1047" y="1396"/>
                  <a:pt x="1047" y="1396"/>
                  <a:pt x="1047" y="1396"/>
                </a:cubicBezTo>
                <a:cubicBezTo>
                  <a:pt x="999" y="1207"/>
                  <a:pt x="999" y="1207"/>
                  <a:pt x="999" y="1207"/>
                </a:cubicBezTo>
                <a:cubicBezTo>
                  <a:pt x="997" y="1201"/>
                  <a:pt x="995" y="1196"/>
                  <a:pt x="991" y="1191"/>
                </a:cubicBezTo>
                <a:lnTo>
                  <a:pt x="773" y="376"/>
                </a:lnTo>
                <a:close/>
                <a:moveTo>
                  <a:pt x="1144" y="662"/>
                </a:moveTo>
                <a:cubicBezTo>
                  <a:pt x="1144" y="1054"/>
                  <a:pt x="1144" y="1054"/>
                  <a:pt x="1144" y="1054"/>
                </a:cubicBezTo>
                <a:cubicBezTo>
                  <a:pt x="1060" y="740"/>
                  <a:pt x="1060" y="740"/>
                  <a:pt x="1060" y="740"/>
                </a:cubicBezTo>
                <a:cubicBezTo>
                  <a:pt x="1095" y="722"/>
                  <a:pt x="1124" y="695"/>
                  <a:pt x="1144" y="662"/>
                </a:cubicBezTo>
                <a:close/>
                <a:moveTo>
                  <a:pt x="1813" y="2289"/>
                </a:moveTo>
                <a:cubicBezTo>
                  <a:pt x="931" y="2289"/>
                  <a:pt x="931" y="2289"/>
                  <a:pt x="931" y="2289"/>
                </a:cubicBezTo>
                <a:cubicBezTo>
                  <a:pt x="931" y="2289"/>
                  <a:pt x="931" y="2289"/>
                  <a:pt x="931" y="2289"/>
                </a:cubicBezTo>
                <a:cubicBezTo>
                  <a:pt x="897" y="2289"/>
                  <a:pt x="864" y="2276"/>
                  <a:pt x="838" y="2254"/>
                </a:cubicBezTo>
                <a:cubicBezTo>
                  <a:pt x="726" y="2156"/>
                  <a:pt x="726" y="2156"/>
                  <a:pt x="726" y="2156"/>
                </a:cubicBezTo>
                <a:cubicBezTo>
                  <a:pt x="726" y="1513"/>
                  <a:pt x="726" y="1513"/>
                  <a:pt x="726" y="1513"/>
                </a:cubicBezTo>
                <a:cubicBezTo>
                  <a:pt x="929" y="1310"/>
                  <a:pt x="929" y="1310"/>
                  <a:pt x="929" y="1310"/>
                </a:cubicBezTo>
                <a:cubicBezTo>
                  <a:pt x="966" y="1454"/>
                  <a:pt x="966" y="1454"/>
                  <a:pt x="966" y="1454"/>
                </a:cubicBezTo>
                <a:cubicBezTo>
                  <a:pt x="971" y="1474"/>
                  <a:pt x="990" y="1489"/>
                  <a:pt x="1011" y="1489"/>
                </a:cubicBezTo>
                <a:cubicBezTo>
                  <a:pt x="1925" y="1489"/>
                  <a:pt x="1925" y="1489"/>
                  <a:pt x="1925" y="1489"/>
                </a:cubicBezTo>
                <a:cubicBezTo>
                  <a:pt x="1961" y="1489"/>
                  <a:pt x="1990" y="1518"/>
                  <a:pt x="1990" y="1554"/>
                </a:cubicBezTo>
                <a:cubicBezTo>
                  <a:pt x="1990" y="1590"/>
                  <a:pt x="1961" y="1619"/>
                  <a:pt x="1925" y="1619"/>
                </a:cubicBezTo>
                <a:cubicBezTo>
                  <a:pt x="1457" y="1619"/>
                  <a:pt x="1457" y="1619"/>
                  <a:pt x="1457" y="1619"/>
                </a:cubicBezTo>
                <a:cubicBezTo>
                  <a:pt x="1431" y="1619"/>
                  <a:pt x="1410" y="1640"/>
                  <a:pt x="1410" y="1665"/>
                </a:cubicBezTo>
                <a:cubicBezTo>
                  <a:pt x="1410" y="1691"/>
                  <a:pt x="1431" y="1712"/>
                  <a:pt x="1457" y="1712"/>
                </a:cubicBezTo>
                <a:cubicBezTo>
                  <a:pt x="2071" y="1712"/>
                  <a:pt x="2071" y="1712"/>
                  <a:pt x="2071" y="1712"/>
                </a:cubicBezTo>
                <a:cubicBezTo>
                  <a:pt x="2107" y="1712"/>
                  <a:pt x="2136" y="1741"/>
                  <a:pt x="2136" y="1777"/>
                </a:cubicBezTo>
                <a:cubicBezTo>
                  <a:pt x="2136" y="1813"/>
                  <a:pt x="2107" y="1842"/>
                  <a:pt x="2071" y="1842"/>
                </a:cubicBezTo>
                <a:cubicBezTo>
                  <a:pt x="1457" y="1842"/>
                  <a:pt x="1457" y="1842"/>
                  <a:pt x="1457" y="1842"/>
                </a:cubicBezTo>
                <a:cubicBezTo>
                  <a:pt x="1431" y="1842"/>
                  <a:pt x="1410" y="1863"/>
                  <a:pt x="1410" y="1889"/>
                </a:cubicBezTo>
                <a:cubicBezTo>
                  <a:pt x="1410" y="1914"/>
                  <a:pt x="1431" y="1935"/>
                  <a:pt x="1457" y="1935"/>
                </a:cubicBezTo>
                <a:cubicBezTo>
                  <a:pt x="1971" y="1935"/>
                  <a:pt x="1971" y="1935"/>
                  <a:pt x="1971" y="1935"/>
                </a:cubicBezTo>
                <a:cubicBezTo>
                  <a:pt x="2007" y="1935"/>
                  <a:pt x="2036" y="1964"/>
                  <a:pt x="2036" y="2000"/>
                </a:cubicBezTo>
                <a:cubicBezTo>
                  <a:pt x="2036" y="2036"/>
                  <a:pt x="2007" y="2065"/>
                  <a:pt x="1971" y="2065"/>
                </a:cubicBezTo>
                <a:cubicBezTo>
                  <a:pt x="1457" y="2065"/>
                  <a:pt x="1457" y="2065"/>
                  <a:pt x="1457" y="2065"/>
                </a:cubicBezTo>
                <a:cubicBezTo>
                  <a:pt x="1431" y="2065"/>
                  <a:pt x="1410" y="2086"/>
                  <a:pt x="1410" y="2112"/>
                </a:cubicBezTo>
                <a:cubicBezTo>
                  <a:pt x="1410" y="2138"/>
                  <a:pt x="1431" y="2158"/>
                  <a:pt x="1457" y="2158"/>
                </a:cubicBezTo>
                <a:cubicBezTo>
                  <a:pt x="1813" y="2158"/>
                  <a:pt x="1813" y="2158"/>
                  <a:pt x="1813" y="2158"/>
                </a:cubicBezTo>
                <a:cubicBezTo>
                  <a:pt x="1849" y="2158"/>
                  <a:pt x="1878" y="2188"/>
                  <a:pt x="1878" y="2223"/>
                </a:cubicBezTo>
                <a:cubicBezTo>
                  <a:pt x="1878" y="2259"/>
                  <a:pt x="1849" y="2289"/>
                  <a:pt x="1813" y="2289"/>
                </a:cubicBezTo>
                <a:close/>
                <a:moveTo>
                  <a:pt x="2289" y="2289"/>
                </a:moveTo>
                <a:cubicBezTo>
                  <a:pt x="2289" y="2289"/>
                  <a:pt x="2289" y="2289"/>
                  <a:pt x="2289" y="2289"/>
                </a:cubicBezTo>
                <a:cubicBezTo>
                  <a:pt x="1957" y="2289"/>
                  <a:pt x="1957" y="2289"/>
                  <a:pt x="1957" y="2289"/>
                </a:cubicBezTo>
                <a:cubicBezTo>
                  <a:pt x="1966" y="2269"/>
                  <a:pt x="1971" y="2247"/>
                  <a:pt x="1971" y="2223"/>
                </a:cubicBezTo>
                <a:cubicBezTo>
                  <a:pt x="1971" y="2200"/>
                  <a:pt x="1966" y="2178"/>
                  <a:pt x="1957" y="2158"/>
                </a:cubicBezTo>
                <a:cubicBezTo>
                  <a:pt x="1971" y="2158"/>
                  <a:pt x="1971" y="2158"/>
                  <a:pt x="1971" y="2158"/>
                </a:cubicBezTo>
                <a:cubicBezTo>
                  <a:pt x="2058" y="2158"/>
                  <a:pt x="2129" y="2087"/>
                  <a:pt x="2129" y="2000"/>
                </a:cubicBezTo>
                <a:cubicBezTo>
                  <a:pt x="2129" y="1975"/>
                  <a:pt x="2123" y="1951"/>
                  <a:pt x="2113" y="1929"/>
                </a:cubicBezTo>
                <a:cubicBezTo>
                  <a:pt x="2180" y="1911"/>
                  <a:pt x="2229" y="1850"/>
                  <a:pt x="2229" y="1777"/>
                </a:cubicBezTo>
                <a:cubicBezTo>
                  <a:pt x="2229" y="1742"/>
                  <a:pt x="2217" y="1709"/>
                  <a:pt x="2198" y="1683"/>
                </a:cubicBezTo>
                <a:cubicBezTo>
                  <a:pt x="2198" y="1093"/>
                  <a:pt x="2198" y="1093"/>
                  <a:pt x="2198" y="1093"/>
                </a:cubicBezTo>
                <a:cubicBezTo>
                  <a:pt x="2198" y="1068"/>
                  <a:pt x="2177" y="1047"/>
                  <a:pt x="2151" y="1047"/>
                </a:cubicBezTo>
                <a:cubicBezTo>
                  <a:pt x="2125" y="1047"/>
                  <a:pt x="2105" y="1068"/>
                  <a:pt x="2105" y="1093"/>
                </a:cubicBezTo>
                <a:cubicBezTo>
                  <a:pt x="2105" y="1623"/>
                  <a:pt x="2105" y="1623"/>
                  <a:pt x="2105" y="1623"/>
                </a:cubicBezTo>
                <a:cubicBezTo>
                  <a:pt x="2094" y="1620"/>
                  <a:pt x="2082" y="1619"/>
                  <a:pt x="2071" y="1619"/>
                </a:cubicBezTo>
                <a:cubicBezTo>
                  <a:pt x="2069" y="1619"/>
                  <a:pt x="2069" y="1619"/>
                  <a:pt x="2069" y="1619"/>
                </a:cubicBezTo>
                <a:cubicBezTo>
                  <a:pt x="2078" y="1599"/>
                  <a:pt x="2083" y="1577"/>
                  <a:pt x="2083" y="1554"/>
                </a:cubicBezTo>
                <a:cubicBezTo>
                  <a:pt x="2083" y="1467"/>
                  <a:pt x="2012" y="1396"/>
                  <a:pt x="1925" y="1396"/>
                </a:cubicBezTo>
                <a:cubicBezTo>
                  <a:pt x="1850" y="1396"/>
                  <a:pt x="1850" y="1396"/>
                  <a:pt x="1850" y="1396"/>
                </a:cubicBezTo>
                <a:cubicBezTo>
                  <a:pt x="1930" y="1362"/>
                  <a:pt x="1986" y="1283"/>
                  <a:pt x="1986" y="1191"/>
                </a:cubicBezTo>
                <a:cubicBezTo>
                  <a:pt x="1986" y="1068"/>
                  <a:pt x="1886" y="968"/>
                  <a:pt x="1763" y="968"/>
                </a:cubicBezTo>
                <a:cubicBezTo>
                  <a:pt x="1640" y="968"/>
                  <a:pt x="1540" y="1068"/>
                  <a:pt x="1540" y="1191"/>
                </a:cubicBezTo>
                <a:cubicBezTo>
                  <a:pt x="1540" y="1283"/>
                  <a:pt x="1596" y="1362"/>
                  <a:pt x="1676" y="1396"/>
                </a:cubicBezTo>
                <a:cubicBezTo>
                  <a:pt x="1421" y="1396"/>
                  <a:pt x="1421" y="1396"/>
                  <a:pt x="1421" y="1396"/>
                </a:cubicBezTo>
                <a:cubicBezTo>
                  <a:pt x="1421" y="511"/>
                  <a:pt x="1421" y="511"/>
                  <a:pt x="1421" y="511"/>
                </a:cubicBezTo>
                <a:cubicBezTo>
                  <a:pt x="1504" y="493"/>
                  <a:pt x="1570" y="428"/>
                  <a:pt x="1588" y="345"/>
                </a:cubicBezTo>
                <a:cubicBezTo>
                  <a:pt x="1938" y="345"/>
                  <a:pt x="1938" y="345"/>
                  <a:pt x="1938" y="345"/>
                </a:cubicBezTo>
                <a:cubicBezTo>
                  <a:pt x="1956" y="428"/>
                  <a:pt x="2022" y="493"/>
                  <a:pt x="2105" y="511"/>
                </a:cubicBezTo>
                <a:cubicBezTo>
                  <a:pt x="2105" y="656"/>
                  <a:pt x="2105" y="656"/>
                  <a:pt x="2105" y="656"/>
                </a:cubicBezTo>
                <a:cubicBezTo>
                  <a:pt x="2105" y="682"/>
                  <a:pt x="2125" y="702"/>
                  <a:pt x="2151" y="702"/>
                </a:cubicBezTo>
                <a:cubicBezTo>
                  <a:pt x="2177" y="702"/>
                  <a:pt x="2198" y="682"/>
                  <a:pt x="2198" y="656"/>
                </a:cubicBezTo>
                <a:cubicBezTo>
                  <a:pt x="2198" y="470"/>
                  <a:pt x="2198" y="470"/>
                  <a:pt x="2198" y="470"/>
                </a:cubicBezTo>
                <a:cubicBezTo>
                  <a:pt x="2198" y="444"/>
                  <a:pt x="2177" y="423"/>
                  <a:pt x="2151" y="423"/>
                </a:cubicBezTo>
                <a:cubicBezTo>
                  <a:pt x="2082" y="423"/>
                  <a:pt x="2026" y="367"/>
                  <a:pt x="2026" y="298"/>
                </a:cubicBezTo>
                <a:cubicBezTo>
                  <a:pt x="2026" y="272"/>
                  <a:pt x="2005" y="252"/>
                  <a:pt x="1979" y="252"/>
                </a:cubicBezTo>
                <a:cubicBezTo>
                  <a:pt x="1547" y="252"/>
                  <a:pt x="1547" y="252"/>
                  <a:pt x="1547" y="252"/>
                </a:cubicBezTo>
                <a:cubicBezTo>
                  <a:pt x="1521" y="252"/>
                  <a:pt x="1500" y="272"/>
                  <a:pt x="1500" y="298"/>
                </a:cubicBezTo>
                <a:cubicBezTo>
                  <a:pt x="1500" y="367"/>
                  <a:pt x="1444" y="423"/>
                  <a:pt x="1375" y="423"/>
                </a:cubicBezTo>
                <a:cubicBezTo>
                  <a:pt x="1349" y="423"/>
                  <a:pt x="1328" y="444"/>
                  <a:pt x="1328" y="470"/>
                </a:cubicBezTo>
                <a:cubicBezTo>
                  <a:pt x="1328" y="1396"/>
                  <a:pt x="1328" y="1396"/>
                  <a:pt x="1328" y="1396"/>
                </a:cubicBezTo>
                <a:cubicBezTo>
                  <a:pt x="1238" y="1396"/>
                  <a:pt x="1238" y="1396"/>
                  <a:pt x="1238" y="1396"/>
                </a:cubicBezTo>
                <a:cubicBezTo>
                  <a:pt x="1238" y="94"/>
                  <a:pt x="1238" y="94"/>
                  <a:pt x="1238" y="94"/>
                </a:cubicBezTo>
                <a:cubicBezTo>
                  <a:pt x="2289" y="93"/>
                  <a:pt x="2289" y="93"/>
                  <a:pt x="2289" y="93"/>
                </a:cubicBezTo>
                <a:lnTo>
                  <a:pt x="2289" y="2289"/>
                </a:lnTo>
                <a:close/>
                <a:moveTo>
                  <a:pt x="1763" y="1321"/>
                </a:moveTo>
                <a:cubicBezTo>
                  <a:pt x="1692" y="1321"/>
                  <a:pt x="1633" y="1262"/>
                  <a:pt x="1633" y="1191"/>
                </a:cubicBezTo>
                <a:cubicBezTo>
                  <a:pt x="1633" y="1120"/>
                  <a:pt x="1692" y="1061"/>
                  <a:pt x="1763" y="1061"/>
                </a:cubicBezTo>
                <a:cubicBezTo>
                  <a:pt x="1834" y="1061"/>
                  <a:pt x="1893" y="1120"/>
                  <a:pt x="1893" y="1191"/>
                </a:cubicBezTo>
                <a:cubicBezTo>
                  <a:pt x="1893" y="1262"/>
                  <a:pt x="1834" y="1321"/>
                  <a:pt x="1763" y="132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nvGrpSpPr>
          <p:cNvPr id="30" name="Group 29"/>
          <p:cNvGrpSpPr/>
          <p:nvPr/>
        </p:nvGrpSpPr>
        <p:grpSpPr>
          <a:xfrm>
            <a:off x="5280936" y="4158547"/>
            <a:ext cx="239185" cy="279171"/>
            <a:chOff x="641350" y="4645025"/>
            <a:chExt cx="522288" cy="609600"/>
          </a:xfrm>
          <a:solidFill>
            <a:schemeClr val="accent2"/>
          </a:solidFill>
        </p:grpSpPr>
        <p:sp>
          <p:nvSpPr>
            <p:cNvPr id="31" name="Freeform 30"/>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2" name="Freeform 31"/>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3" name="Freeform 32"/>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4" name="Freeform 33"/>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5" name="Freeform 34"/>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6" name="Freeform 35"/>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7" name="Freeform 36"/>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8" name="Freeform 37"/>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Tree>
    <p:extLst>
      <p:ext uri="{BB962C8B-B14F-4D97-AF65-F5344CB8AC3E}">
        <p14:creationId xmlns:p14="http://schemas.microsoft.com/office/powerpoint/2010/main" val="2306780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p:cNvSpPr/>
          <p:nvPr/>
        </p:nvSpPr>
        <p:spPr bwMode="auto">
          <a:xfrm>
            <a:off x="5986401" y="700941"/>
            <a:ext cx="2512937" cy="373380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dirty="0"/>
          </a:p>
        </p:txBody>
      </p:sp>
      <p:sp>
        <p:nvSpPr>
          <p:cNvPr id="6" name="TextBox 5"/>
          <p:cNvSpPr txBox="1"/>
          <p:nvPr/>
        </p:nvSpPr>
        <p:spPr>
          <a:xfrm>
            <a:off x="644663" y="2018146"/>
            <a:ext cx="3358377" cy="2282228"/>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text is fully editable. It can be replaced with your own style. </a:t>
            </a:r>
          </a:p>
        </p:txBody>
      </p:sp>
      <p:sp>
        <p:nvSpPr>
          <p:cNvPr id="7" name="3">
            <a:extLst>
              <a:ext uri="{FF2B5EF4-FFF2-40B4-BE49-F238E27FC236}">
                <a16:creationId xmlns:a16="http://schemas.microsoft.com/office/drawing/2014/main" id="{D7AC1464-9E86-44A2-ABB9-20E60AEF7C6C}"/>
              </a:ext>
            </a:extLst>
          </p:cNvPr>
          <p:cNvSpPr txBox="1"/>
          <p:nvPr/>
        </p:nvSpPr>
        <p:spPr>
          <a:xfrm>
            <a:off x="644663" y="843127"/>
            <a:ext cx="3048246" cy="161583"/>
          </a:xfrm>
          <a:prstGeom prst="rect">
            <a:avLst/>
          </a:prstGeom>
          <a:noFill/>
        </p:spPr>
        <p:txBody>
          <a:bodyPr wrap="square" lIns="0" tIns="0" rIns="0" bIns="0" rtlCol="0" anchor="ctr">
            <a:spAutoFit/>
          </a:bodyPr>
          <a:lstStyle/>
          <a:p>
            <a:r>
              <a:rPr lang="en-US" sz="1050" dirty="0">
                <a:solidFill>
                  <a:schemeClr val="accent1"/>
                </a:solidFill>
              </a:rPr>
              <a:t>BUSINESS PRESENTATION TEMPLATE</a:t>
            </a:r>
          </a:p>
        </p:txBody>
      </p:sp>
      <p:grpSp>
        <p:nvGrpSpPr>
          <p:cNvPr id="8" name="Group 7"/>
          <p:cNvGrpSpPr/>
          <p:nvPr/>
        </p:nvGrpSpPr>
        <p:grpSpPr>
          <a:xfrm>
            <a:off x="644663" y="1884739"/>
            <a:ext cx="945826" cy="39525"/>
            <a:chOff x="5454974" y="1391277"/>
            <a:chExt cx="945826" cy="39525"/>
          </a:xfrm>
        </p:grpSpPr>
        <p:sp>
          <p:nvSpPr>
            <p:cNvPr id="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4" name="Rectangle 13"/>
          <p:cNvSpPr/>
          <p:nvPr/>
        </p:nvSpPr>
        <p:spPr>
          <a:xfrm>
            <a:off x="644663" y="999694"/>
            <a:ext cx="3432326" cy="738664"/>
          </a:xfrm>
          <a:prstGeom prst="rect">
            <a:avLst/>
          </a:prstGeom>
        </p:spPr>
        <p:txBody>
          <a:bodyPr wrap="square" lIns="0" tIns="0" rIns="0" bIns="0" anchor="ctr">
            <a:spAutoFit/>
          </a:bodyPr>
          <a:lstStyle/>
          <a:p>
            <a:r>
              <a:rPr lang="en-US" sz="2400" b="1" dirty="0">
                <a:solidFill>
                  <a:schemeClr val="tx1">
                    <a:lumMod val="75000"/>
                    <a:lumOff val="25000"/>
                  </a:schemeClr>
                </a:solidFill>
              </a:rPr>
              <a:t>Measures To Increase Our Appeal?</a:t>
            </a:r>
            <a:endParaRPr lang="ar-IQ" sz="2400" b="1" dirty="0">
              <a:solidFill>
                <a:schemeClr val="tx1">
                  <a:lumMod val="75000"/>
                  <a:lumOff val="25000"/>
                </a:schemeClr>
              </a:solidFill>
            </a:endParaRPr>
          </a:p>
        </p:txBody>
      </p:sp>
      <p:sp>
        <p:nvSpPr>
          <p:cNvPr id="4" name="Rectangle 3"/>
          <p:cNvSpPr/>
          <p:nvPr/>
        </p:nvSpPr>
        <p:spPr bwMode="auto">
          <a:xfrm>
            <a:off x="4426635" y="697032"/>
            <a:ext cx="1447800" cy="18198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 name="Rectangle 4"/>
          <p:cNvSpPr/>
          <p:nvPr/>
        </p:nvSpPr>
        <p:spPr bwMode="auto">
          <a:xfrm>
            <a:off x="4426635" y="2626668"/>
            <a:ext cx="1447800" cy="181980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116" name="Group 115"/>
          <p:cNvGrpSpPr/>
          <p:nvPr/>
        </p:nvGrpSpPr>
        <p:grpSpPr>
          <a:xfrm>
            <a:off x="4866373" y="2972855"/>
            <a:ext cx="568325" cy="569912"/>
            <a:chOff x="2570163" y="4646613"/>
            <a:chExt cx="568325" cy="569912"/>
          </a:xfrm>
          <a:solidFill>
            <a:schemeClr val="bg1"/>
          </a:solidFill>
        </p:grpSpPr>
        <p:sp>
          <p:nvSpPr>
            <p:cNvPr id="117" name="Freeform 116"/>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8" name="Freeform 117"/>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9" name="Freeform 118"/>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0" name="Freeform 119"/>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1" name="Freeform 120"/>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2" name="Freeform 121"/>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3" name="Freeform 122"/>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4" name="Freeform 123"/>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5" name="Freeform 124"/>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6" name="Freeform 125"/>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7" name="Freeform 126"/>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8" name="Freeform 127"/>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9" name="Freeform 128"/>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0" name="Freeform 129"/>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1" name="Freeform 130"/>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2" name="Freeform 131"/>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113" name="TextBox 112"/>
          <p:cNvSpPr txBox="1"/>
          <p:nvPr/>
        </p:nvSpPr>
        <p:spPr>
          <a:xfrm>
            <a:off x="4591656" y="3638617"/>
            <a:ext cx="1117758" cy="461665"/>
          </a:xfrm>
          <a:prstGeom prst="rect">
            <a:avLst/>
          </a:prstGeom>
          <a:noFill/>
        </p:spPr>
        <p:txBody>
          <a:bodyPr wrap="square" rtlCol="0" anchor="ctr">
            <a:spAutoFit/>
          </a:bodyPr>
          <a:lstStyle/>
          <a:p>
            <a:pPr algn="ctr"/>
            <a:r>
              <a:rPr lang="en-US" sz="1200" b="1" dirty="0">
                <a:solidFill>
                  <a:schemeClr val="bg1"/>
                </a:solidFill>
                <a:ea typeface="Montserrat" charset="0"/>
                <a:cs typeface="Montserrat" charset="0"/>
              </a:rPr>
              <a:t>Placeholder Text</a:t>
            </a:r>
          </a:p>
        </p:txBody>
      </p:sp>
      <p:sp>
        <p:nvSpPr>
          <p:cNvPr id="62" name="Freeform 61"/>
          <p:cNvSpPr>
            <a:spLocks noEditPoints="1"/>
          </p:cNvSpPr>
          <p:nvPr/>
        </p:nvSpPr>
        <p:spPr bwMode="auto">
          <a:xfrm>
            <a:off x="6782779" y="1716213"/>
            <a:ext cx="920180" cy="920180"/>
          </a:xfrm>
          <a:custGeom>
            <a:avLst/>
            <a:gdLst>
              <a:gd name="T0" fmla="*/ 1191 w 2382"/>
              <a:gd name="T1" fmla="*/ 0 h 2382"/>
              <a:gd name="T2" fmla="*/ 704 w 2382"/>
              <a:gd name="T3" fmla="*/ 298 h 2382"/>
              <a:gd name="T4" fmla="*/ 702 w 2382"/>
              <a:gd name="T5" fmla="*/ 1405 h 2382"/>
              <a:gd name="T6" fmla="*/ 0 w 2382"/>
              <a:gd name="T7" fmla="*/ 1484 h 2382"/>
              <a:gd name="T8" fmla="*/ 586 w 2382"/>
              <a:gd name="T9" fmla="*/ 2382 h 2382"/>
              <a:gd name="T10" fmla="*/ 931 w 2382"/>
              <a:gd name="T11" fmla="*/ 2382 h 2382"/>
              <a:gd name="T12" fmla="*/ 2382 w 2382"/>
              <a:gd name="T13" fmla="*/ 47 h 2382"/>
              <a:gd name="T14" fmla="*/ 586 w 2382"/>
              <a:gd name="T15" fmla="*/ 2289 h 2382"/>
              <a:gd name="T16" fmla="*/ 93 w 2382"/>
              <a:gd name="T17" fmla="*/ 1484 h 2382"/>
              <a:gd name="T18" fmla="*/ 317 w 2382"/>
              <a:gd name="T19" fmla="*/ 1973 h 2382"/>
              <a:gd name="T20" fmla="*/ 410 w 2382"/>
              <a:gd name="T21" fmla="*/ 1438 h 2382"/>
              <a:gd name="T22" fmla="*/ 633 w 2382"/>
              <a:gd name="T23" fmla="*/ 2242 h 2382"/>
              <a:gd name="T24" fmla="*/ 1144 w 2382"/>
              <a:gd name="T25" fmla="*/ 449 h 2382"/>
              <a:gd name="T26" fmla="*/ 1080 w 2382"/>
              <a:gd name="T27" fmla="*/ 514 h 2382"/>
              <a:gd name="T28" fmla="*/ 959 w 2382"/>
              <a:gd name="T29" fmla="*/ 724 h 2382"/>
              <a:gd name="T30" fmla="*/ 999 w 2382"/>
              <a:gd name="T31" fmla="*/ 1207 h 2382"/>
              <a:gd name="T32" fmla="*/ 1144 w 2382"/>
              <a:gd name="T33" fmla="*/ 662 h 2382"/>
              <a:gd name="T34" fmla="*/ 1144 w 2382"/>
              <a:gd name="T35" fmla="*/ 662 h 2382"/>
              <a:gd name="T36" fmla="*/ 931 w 2382"/>
              <a:gd name="T37" fmla="*/ 2289 h 2382"/>
              <a:gd name="T38" fmla="*/ 726 w 2382"/>
              <a:gd name="T39" fmla="*/ 1513 h 2382"/>
              <a:gd name="T40" fmla="*/ 1011 w 2382"/>
              <a:gd name="T41" fmla="*/ 1489 h 2382"/>
              <a:gd name="T42" fmla="*/ 1925 w 2382"/>
              <a:gd name="T43" fmla="*/ 1619 h 2382"/>
              <a:gd name="T44" fmla="*/ 1457 w 2382"/>
              <a:gd name="T45" fmla="*/ 1712 h 2382"/>
              <a:gd name="T46" fmla="*/ 2071 w 2382"/>
              <a:gd name="T47" fmla="*/ 1842 h 2382"/>
              <a:gd name="T48" fmla="*/ 1457 w 2382"/>
              <a:gd name="T49" fmla="*/ 1935 h 2382"/>
              <a:gd name="T50" fmla="*/ 1971 w 2382"/>
              <a:gd name="T51" fmla="*/ 2065 h 2382"/>
              <a:gd name="T52" fmla="*/ 1457 w 2382"/>
              <a:gd name="T53" fmla="*/ 2158 h 2382"/>
              <a:gd name="T54" fmla="*/ 1813 w 2382"/>
              <a:gd name="T55" fmla="*/ 2289 h 2382"/>
              <a:gd name="T56" fmla="*/ 1957 w 2382"/>
              <a:gd name="T57" fmla="*/ 2289 h 2382"/>
              <a:gd name="T58" fmla="*/ 1971 w 2382"/>
              <a:gd name="T59" fmla="*/ 2158 h 2382"/>
              <a:gd name="T60" fmla="*/ 2229 w 2382"/>
              <a:gd name="T61" fmla="*/ 1777 h 2382"/>
              <a:gd name="T62" fmla="*/ 2151 w 2382"/>
              <a:gd name="T63" fmla="*/ 1047 h 2382"/>
              <a:gd name="T64" fmla="*/ 2071 w 2382"/>
              <a:gd name="T65" fmla="*/ 1619 h 2382"/>
              <a:gd name="T66" fmla="*/ 1925 w 2382"/>
              <a:gd name="T67" fmla="*/ 1396 h 2382"/>
              <a:gd name="T68" fmla="*/ 1763 w 2382"/>
              <a:gd name="T69" fmla="*/ 968 h 2382"/>
              <a:gd name="T70" fmla="*/ 1421 w 2382"/>
              <a:gd name="T71" fmla="*/ 1396 h 2382"/>
              <a:gd name="T72" fmla="*/ 1938 w 2382"/>
              <a:gd name="T73" fmla="*/ 345 h 2382"/>
              <a:gd name="T74" fmla="*/ 2151 w 2382"/>
              <a:gd name="T75" fmla="*/ 702 h 2382"/>
              <a:gd name="T76" fmla="*/ 2151 w 2382"/>
              <a:gd name="T77" fmla="*/ 423 h 2382"/>
              <a:gd name="T78" fmla="*/ 1547 w 2382"/>
              <a:gd name="T79" fmla="*/ 252 h 2382"/>
              <a:gd name="T80" fmla="*/ 1328 w 2382"/>
              <a:gd name="T81" fmla="*/ 470 h 2382"/>
              <a:gd name="T82" fmla="*/ 1238 w 2382"/>
              <a:gd name="T83" fmla="*/ 94 h 2382"/>
              <a:gd name="T84" fmla="*/ 1763 w 2382"/>
              <a:gd name="T85" fmla="*/ 1321 h 2382"/>
              <a:gd name="T86" fmla="*/ 1893 w 2382"/>
              <a:gd name="T87" fmla="*/ 1191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82" h="2382">
                <a:moveTo>
                  <a:pt x="2368" y="14"/>
                </a:moveTo>
                <a:cubicBezTo>
                  <a:pt x="2359" y="5"/>
                  <a:pt x="2347" y="0"/>
                  <a:pt x="2335" y="0"/>
                </a:cubicBezTo>
                <a:cubicBezTo>
                  <a:pt x="1191" y="0"/>
                  <a:pt x="1191" y="0"/>
                  <a:pt x="1191" y="0"/>
                </a:cubicBezTo>
                <a:cubicBezTo>
                  <a:pt x="1165" y="0"/>
                  <a:pt x="1144" y="21"/>
                  <a:pt x="1144" y="47"/>
                </a:cubicBezTo>
                <a:cubicBezTo>
                  <a:pt x="1144" y="180"/>
                  <a:pt x="1144" y="180"/>
                  <a:pt x="1144" y="180"/>
                </a:cubicBezTo>
                <a:cubicBezTo>
                  <a:pt x="704" y="298"/>
                  <a:pt x="704" y="298"/>
                  <a:pt x="704" y="298"/>
                </a:cubicBezTo>
                <a:cubicBezTo>
                  <a:pt x="679" y="305"/>
                  <a:pt x="664" y="330"/>
                  <a:pt x="671" y="355"/>
                </a:cubicBezTo>
                <a:cubicBezTo>
                  <a:pt x="899" y="1208"/>
                  <a:pt x="899" y="1208"/>
                  <a:pt x="899" y="1208"/>
                </a:cubicBezTo>
                <a:cubicBezTo>
                  <a:pt x="702" y="1405"/>
                  <a:pt x="702" y="1405"/>
                  <a:pt x="702" y="1405"/>
                </a:cubicBezTo>
                <a:cubicBezTo>
                  <a:pt x="676" y="1369"/>
                  <a:pt x="634" y="1344"/>
                  <a:pt x="586" y="1344"/>
                </a:cubicBezTo>
                <a:cubicBezTo>
                  <a:pt x="140" y="1344"/>
                  <a:pt x="140" y="1344"/>
                  <a:pt x="140" y="1344"/>
                </a:cubicBezTo>
                <a:cubicBezTo>
                  <a:pt x="63" y="1344"/>
                  <a:pt x="0" y="1407"/>
                  <a:pt x="0" y="1484"/>
                </a:cubicBezTo>
                <a:cubicBezTo>
                  <a:pt x="0" y="2242"/>
                  <a:pt x="0" y="2242"/>
                  <a:pt x="0" y="2242"/>
                </a:cubicBezTo>
                <a:cubicBezTo>
                  <a:pt x="0" y="2319"/>
                  <a:pt x="63" y="2382"/>
                  <a:pt x="140" y="2382"/>
                </a:cubicBezTo>
                <a:cubicBezTo>
                  <a:pt x="586" y="2382"/>
                  <a:pt x="586" y="2382"/>
                  <a:pt x="586" y="2382"/>
                </a:cubicBezTo>
                <a:cubicBezTo>
                  <a:pt x="652" y="2382"/>
                  <a:pt x="707" y="2336"/>
                  <a:pt x="722" y="2276"/>
                </a:cubicBezTo>
                <a:cubicBezTo>
                  <a:pt x="777" y="2324"/>
                  <a:pt x="777" y="2324"/>
                  <a:pt x="777" y="2324"/>
                </a:cubicBezTo>
                <a:cubicBezTo>
                  <a:pt x="820" y="2361"/>
                  <a:pt x="875" y="2382"/>
                  <a:pt x="931" y="2382"/>
                </a:cubicBezTo>
                <a:cubicBezTo>
                  <a:pt x="2335" y="2382"/>
                  <a:pt x="2335" y="2382"/>
                  <a:pt x="2335" y="2382"/>
                </a:cubicBezTo>
                <a:cubicBezTo>
                  <a:pt x="2361" y="2382"/>
                  <a:pt x="2382" y="2361"/>
                  <a:pt x="2382" y="2335"/>
                </a:cubicBezTo>
                <a:cubicBezTo>
                  <a:pt x="2382" y="47"/>
                  <a:pt x="2382" y="47"/>
                  <a:pt x="2382" y="47"/>
                </a:cubicBezTo>
                <a:cubicBezTo>
                  <a:pt x="2382" y="35"/>
                  <a:pt x="2377" y="23"/>
                  <a:pt x="2368" y="14"/>
                </a:cubicBezTo>
                <a:close/>
                <a:moveTo>
                  <a:pt x="633" y="2242"/>
                </a:moveTo>
                <a:cubicBezTo>
                  <a:pt x="633" y="2268"/>
                  <a:pt x="612" y="2289"/>
                  <a:pt x="586" y="2289"/>
                </a:cubicBezTo>
                <a:cubicBezTo>
                  <a:pt x="140" y="2289"/>
                  <a:pt x="140" y="2289"/>
                  <a:pt x="140" y="2289"/>
                </a:cubicBezTo>
                <a:cubicBezTo>
                  <a:pt x="114" y="2289"/>
                  <a:pt x="93" y="2268"/>
                  <a:pt x="93" y="2242"/>
                </a:cubicBezTo>
                <a:cubicBezTo>
                  <a:pt x="93" y="1484"/>
                  <a:pt x="93" y="1484"/>
                  <a:pt x="93" y="1484"/>
                </a:cubicBezTo>
                <a:cubicBezTo>
                  <a:pt x="93" y="1458"/>
                  <a:pt x="114" y="1438"/>
                  <a:pt x="140" y="1438"/>
                </a:cubicBezTo>
                <a:cubicBezTo>
                  <a:pt x="317" y="1438"/>
                  <a:pt x="317" y="1438"/>
                  <a:pt x="317" y="1438"/>
                </a:cubicBezTo>
                <a:cubicBezTo>
                  <a:pt x="317" y="1973"/>
                  <a:pt x="317" y="1973"/>
                  <a:pt x="317" y="1973"/>
                </a:cubicBezTo>
                <a:cubicBezTo>
                  <a:pt x="317" y="1999"/>
                  <a:pt x="338" y="2020"/>
                  <a:pt x="363" y="2020"/>
                </a:cubicBezTo>
                <a:cubicBezTo>
                  <a:pt x="389" y="2020"/>
                  <a:pt x="410" y="1999"/>
                  <a:pt x="410" y="1973"/>
                </a:cubicBezTo>
                <a:cubicBezTo>
                  <a:pt x="410" y="1438"/>
                  <a:pt x="410" y="1438"/>
                  <a:pt x="410" y="1438"/>
                </a:cubicBezTo>
                <a:cubicBezTo>
                  <a:pt x="586" y="1438"/>
                  <a:pt x="586" y="1438"/>
                  <a:pt x="586" y="1438"/>
                </a:cubicBezTo>
                <a:cubicBezTo>
                  <a:pt x="612" y="1438"/>
                  <a:pt x="633" y="1458"/>
                  <a:pt x="633" y="1484"/>
                </a:cubicBezTo>
                <a:cubicBezTo>
                  <a:pt x="633" y="2242"/>
                  <a:pt x="633" y="2242"/>
                  <a:pt x="633" y="2242"/>
                </a:cubicBezTo>
                <a:close/>
                <a:moveTo>
                  <a:pt x="773" y="376"/>
                </a:moveTo>
                <a:cubicBezTo>
                  <a:pt x="1144" y="276"/>
                  <a:pt x="1144" y="276"/>
                  <a:pt x="1144" y="276"/>
                </a:cubicBezTo>
                <a:cubicBezTo>
                  <a:pt x="1144" y="449"/>
                  <a:pt x="1144" y="449"/>
                  <a:pt x="1144" y="449"/>
                </a:cubicBezTo>
                <a:cubicBezTo>
                  <a:pt x="1113" y="457"/>
                  <a:pt x="1113" y="457"/>
                  <a:pt x="1113" y="457"/>
                </a:cubicBezTo>
                <a:cubicBezTo>
                  <a:pt x="1101" y="460"/>
                  <a:pt x="1091" y="468"/>
                  <a:pt x="1085" y="479"/>
                </a:cubicBezTo>
                <a:cubicBezTo>
                  <a:pt x="1079" y="489"/>
                  <a:pt x="1077" y="502"/>
                  <a:pt x="1080" y="514"/>
                </a:cubicBezTo>
                <a:cubicBezTo>
                  <a:pt x="1098" y="581"/>
                  <a:pt x="1059" y="649"/>
                  <a:pt x="992" y="667"/>
                </a:cubicBezTo>
                <a:cubicBezTo>
                  <a:pt x="980" y="670"/>
                  <a:pt x="970" y="678"/>
                  <a:pt x="964" y="689"/>
                </a:cubicBezTo>
                <a:cubicBezTo>
                  <a:pt x="957" y="700"/>
                  <a:pt x="956" y="712"/>
                  <a:pt x="959" y="724"/>
                </a:cubicBezTo>
                <a:cubicBezTo>
                  <a:pt x="1140" y="1396"/>
                  <a:pt x="1140" y="1396"/>
                  <a:pt x="1140" y="1396"/>
                </a:cubicBezTo>
                <a:cubicBezTo>
                  <a:pt x="1047" y="1396"/>
                  <a:pt x="1047" y="1396"/>
                  <a:pt x="1047" y="1396"/>
                </a:cubicBezTo>
                <a:cubicBezTo>
                  <a:pt x="999" y="1207"/>
                  <a:pt x="999" y="1207"/>
                  <a:pt x="999" y="1207"/>
                </a:cubicBezTo>
                <a:cubicBezTo>
                  <a:pt x="997" y="1201"/>
                  <a:pt x="995" y="1196"/>
                  <a:pt x="991" y="1191"/>
                </a:cubicBezTo>
                <a:lnTo>
                  <a:pt x="773" y="376"/>
                </a:lnTo>
                <a:close/>
                <a:moveTo>
                  <a:pt x="1144" y="662"/>
                </a:moveTo>
                <a:cubicBezTo>
                  <a:pt x="1144" y="1054"/>
                  <a:pt x="1144" y="1054"/>
                  <a:pt x="1144" y="1054"/>
                </a:cubicBezTo>
                <a:cubicBezTo>
                  <a:pt x="1060" y="740"/>
                  <a:pt x="1060" y="740"/>
                  <a:pt x="1060" y="740"/>
                </a:cubicBezTo>
                <a:cubicBezTo>
                  <a:pt x="1095" y="722"/>
                  <a:pt x="1124" y="695"/>
                  <a:pt x="1144" y="662"/>
                </a:cubicBezTo>
                <a:close/>
                <a:moveTo>
                  <a:pt x="1813" y="2289"/>
                </a:moveTo>
                <a:cubicBezTo>
                  <a:pt x="931" y="2289"/>
                  <a:pt x="931" y="2289"/>
                  <a:pt x="931" y="2289"/>
                </a:cubicBezTo>
                <a:cubicBezTo>
                  <a:pt x="931" y="2289"/>
                  <a:pt x="931" y="2289"/>
                  <a:pt x="931" y="2289"/>
                </a:cubicBezTo>
                <a:cubicBezTo>
                  <a:pt x="897" y="2289"/>
                  <a:pt x="864" y="2276"/>
                  <a:pt x="838" y="2254"/>
                </a:cubicBezTo>
                <a:cubicBezTo>
                  <a:pt x="726" y="2156"/>
                  <a:pt x="726" y="2156"/>
                  <a:pt x="726" y="2156"/>
                </a:cubicBezTo>
                <a:cubicBezTo>
                  <a:pt x="726" y="1513"/>
                  <a:pt x="726" y="1513"/>
                  <a:pt x="726" y="1513"/>
                </a:cubicBezTo>
                <a:cubicBezTo>
                  <a:pt x="929" y="1310"/>
                  <a:pt x="929" y="1310"/>
                  <a:pt x="929" y="1310"/>
                </a:cubicBezTo>
                <a:cubicBezTo>
                  <a:pt x="966" y="1454"/>
                  <a:pt x="966" y="1454"/>
                  <a:pt x="966" y="1454"/>
                </a:cubicBezTo>
                <a:cubicBezTo>
                  <a:pt x="971" y="1474"/>
                  <a:pt x="990" y="1489"/>
                  <a:pt x="1011" y="1489"/>
                </a:cubicBezTo>
                <a:cubicBezTo>
                  <a:pt x="1925" y="1489"/>
                  <a:pt x="1925" y="1489"/>
                  <a:pt x="1925" y="1489"/>
                </a:cubicBezTo>
                <a:cubicBezTo>
                  <a:pt x="1961" y="1489"/>
                  <a:pt x="1990" y="1518"/>
                  <a:pt x="1990" y="1554"/>
                </a:cubicBezTo>
                <a:cubicBezTo>
                  <a:pt x="1990" y="1590"/>
                  <a:pt x="1961" y="1619"/>
                  <a:pt x="1925" y="1619"/>
                </a:cubicBezTo>
                <a:cubicBezTo>
                  <a:pt x="1457" y="1619"/>
                  <a:pt x="1457" y="1619"/>
                  <a:pt x="1457" y="1619"/>
                </a:cubicBezTo>
                <a:cubicBezTo>
                  <a:pt x="1431" y="1619"/>
                  <a:pt x="1410" y="1640"/>
                  <a:pt x="1410" y="1665"/>
                </a:cubicBezTo>
                <a:cubicBezTo>
                  <a:pt x="1410" y="1691"/>
                  <a:pt x="1431" y="1712"/>
                  <a:pt x="1457" y="1712"/>
                </a:cubicBezTo>
                <a:cubicBezTo>
                  <a:pt x="2071" y="1712"/>
                  <a:pt x="2071" y="1712"/>
                  <a:pt x="2071" y="1712"/>
                </a:cubicBezTo>
                <a:cubicBezTo>
                  <a:pt x="2107" y="1712"/>
                  <a:pt x="2136" y="1741"/>
                  <a:pt x="2136" y="1777"/>
                </a:cubicBezTo>
                <a:cubicBezTo>
                  <a:pt x="2136" y="1813"/>
                  <a:pt x="2107" y="1842"/>
                  <a:pt x="2071" y="1842"/>
                </a:cubicBezTo>
                <a:cubicBezTo>
                  <a:pt x="1457" y="1842"/>
                  <a:pt x="1457" y="1842"/>
                  <a:pt x="1457" y="1842"/>
                </a:cubicBezTo>
                <a:cubicBezTo>
                  <a:pt x="1431" y="1842"/>
                  <a:pt x="1410" y="1863"/>
                  <a:pt x="1410" y="1889"/>
                </a:cubicBezTo>
                <a:cubicBezTo>
                  <a:pt x="1410" y="1914"/>
                  <a:pt x="1431" y="1935"/>
                  <a:pt x="1457" y="1935"/>
                </a:cubicBezTo>
                <a:cubicBezTo>
                  <a:pt x="1971" y="1935"/>
                  <a:pt x="1971" y="1935"/>
                  <a:pt x="1971" y="1935"/>
                </a:cubicBezTo>
                <a:cubicBezTo>
                  <a:pt x="2007" y="1935"/>
                  <a:pt x="2036" y="1964"/>
                  <a:pt x="2036" y="2000"/>
                </a:cubicBezTo>
                <a:cubicBezTo>
                  <a:pt x="2036" y="2036"/>
                  <a:pt x="2007" y="2065"/>
                  <a:pt x="1971" y="2065"/>
                </a:cubicBezTo>
                <a:cubicBezTo>
                  <a:pt x="1457" y="2065"/>
                  <a:pt x="1457" y="2065"/>
                  <a:pt x="1457" y="2065"/>
                </a:cubicBezTo>
                <a:cubicBezTo>
                  <a:pt x="1431" y="2065"/>
                  <a:pt x="1410" y="2086"/>
                  <a:pt x="1410" y="2112"/>
                </a:cubicBezTo>
                <a:cubicBezTo>
                  <a:pt x="1410" y="2138"/>
                  <a:pt x="1431" y="2158"/>
                  <a:pt x="1457" y="2158"/>
                </a:cubicBezTo>
                <a:cubicBezTo>
                  <a:pt x="1813" y="2158"/>
                  <a:pt x="1813" y="2158"/>
                  <a:pt x="1813" y="2158"/>
                </a:cubicBezTo>
                <a:cubicBezTo>
                  <a:pt x="1849" y="2158"/>
                  <a:pt x="1878" y="2188"/>
                  <a:pt x="1878" y="2223"/>
                </a:cubicBezTo>
                <a:cubicBezTo>
                  <a:pt x="1878" y="2259"/>
                  <a:pt x="1849" y="2289"/>
                  <a:pt x="1813" y="2289"/>
                </a:cubicBezTo>
                <a:close/>
                <a:moveTo>
                  <a:pt x="2289" y="2289"/>
                </a:moveTo>
                <a:cubicBezTo>
                  <a:pt x="2289" y="2289"/>
                  <a:pt x="2289" y="2289"/>
                  <a:pt x="2289" y="2289"/>
                </a:cubicBezTo>
                <a:cubicBezTo>
                  <a:pt x="1957" y="2289"/>
                  <a:pt x="1957" y="2289"/>
                  <a:pt x="1957" y="2289"/>
                </a:cubicBezTo>
                <a:cubicBezTo>
                  <a:pt x="1966" y="2269"/>
                  <a:pt x="1971" y="2247"/>
                  <a:pt x="1971" y="2223"/>
                </a:cubicBezTo>
                <a:cubicBezTo>
                  <a:pt x="1971" y="2200"/>
                  <a:pt x="1966" y="2178"/>
                  <a:pt x="1957" y="2158"/>
                </a:cubicBezTo>
                <a:cubicBezTo>
                  <a:pt x="1971" y="2158"/>
                  <a:pt x="1971" y="2158"/>
                  <a:pt x="1971" y="2158"/>
                </a:cubicBezTo>
                <a:cubicBezTo>
                  <a:pt x="2058" y="2158"/>
                  <a:pt x="2129" y="2087"/>
                  <a:pt x="2129" y="2000"/>
                </a:cubicBezTo>
                <a:cubicBezTo>
                  <a:pt x="2129" y="1975"/>
                  <a:pt x="2123" y="1951"/>
                  <a:pt x="2113" y="1929"/>
                </a:cubicBezTo>
                <a:cubicBezTo>
                  <a:pt x="2180" y="1911"/>
                  <a:pt x="2229" y="1850"/>
                  <a:pt x="2229" y="1777"/>
                </a:cubicBezTo>
                <a:cubicBezTo>
                  <a:pt x="2229" y="1742"/>
                  <a:pt x="2217" y="1709"/>
                  <a:pt x="2198" y="1683"/>
                </a:cubicBezTo>
                <a:cubicBezTo>
                  <a:pt x="2198" y="1093"/>
                  <a:pt x="2198" y="1093"/>
                  <a:pt x="2198" y="1093"/>
                </a:cubicBezTo>
                <a:cubicBezTo>
                  <a:pt x="2198" y="1068"/>
                  <a:pt x="2177" y="1047"/>
                  <a:pt x="2151" y="1047"/>
                </a:cubicBezTo>
                <a:cubicBezTo>
                  <a:pt x="2125" y="1047"/>
                  <a:pt x="2105" y="1068"/>
                  <a:pt x="2105" y="1093"/>
                </a:cubicBezTo>
                <a:cubicBezTo>
                  <a:pt x="2105" y="1623"/>
                  <a:pt x="2105" y="1623"/>
                  <a:pt x="2105" y="1623"/>
                </a:cubicBezTo>
                <a:cubicBezTo>
                  <a:pt x="2094" y="1620"/>
                  <a:pt x="2082" y="1619"/>
                  <a:pt x="2071" y="1619"/>
                </a:cubicBezTo>
                <a:cubicBezTo>
                  <a:pt x="2069" y="1619"/>
                  <a:pt x="2069" y="1619"/>
                  <a:pt x="2069" y="1619"/>
                </a:cubicBezTo>
                <a:cubicBezTo>
                  <a:pt x="2078" y="1599"/>
                  <a:pt x="2083" y="1577"/>
                  <a:pt x="2083" y="1554"/>
                </a:cubicBezTo>
                <a:cubicBezTo>
                  <a:pt x="2083" y="1467"/>
                  <a:pt x="2012" y="1396"/>
                  <a:pt x="1925" y="1396"/>
                </a:cubicBezTo>
                <a:cubicBezTo>
                  <a:pt x="1850" y="1396"/>
                  <a:pt x="1850" y="1396"/>
                  <a:pt x="1850" y="1396"/>
                </a:cubicBezTo>
                <a:cubicBezTo>
                  <a:pt x="1930" y="1362"/>
                  <a:pt x="1986" y="1283"/>
                  <a:pt x="1986" y="1191"/>
                </a:cubicBezTo>
                <a:cubicBezTo>
                  <a:pt x="1986" y="1068"/>
                  <a:pt x="1886" y="968"/>
                  <a:pt x="1763" y="968"/>
                </a:cubicBezTo>
                <a:cubicBezTo>
                  <a:pt x="1640" y="968"/>
                  <a:pt x="1540" y="1068"/>
                  <a:pt x="1540" y="1191"/>
                </a:cubicBezTo>
                <a:cubicBezTo>
                  <a:pt x="1540" y="1283"/>
                  <a:pt x="1596" y="1362"/>
                  <a:pt x="1676" y="1396"/>
                </a:cubicBezTo>
                <a:cubicBezTo>
                  <a:pt x="1421" y="1396"/>
                  <a:pt x="1421" y="1396"/>
                  <a:pt x="1421" y="1396"/>
                </a:cubicBezTo>
                <a:cubicBezTo>
                  <a:pt x="1421" y="511"/>
                  <a:pt x="1421" y="511"/>
                  <a:pt x="1421" y="511"/>
                </a:cubicBezTo>
                <a:cubicBezTo>
                  <a:pt x="1504" y="493"/>
                  <a:pt x="1570" y="428"/>
                  <a:pt x="1588" y="345"/>
                </a:cubicBezTo>
                <a:cubicBezTo>
                  <a:pt x="1938" y="345"/>
                  <a:pt x="1938" y="345"/>
                  <a:pt x="1938" y="345"/>
                </a:cubicBezTo>
                <a:cubicBezTo>
                  <a:pt x="1956" y="428"/>
                  <a:pt x="2022" y="493"/>
                  <a:pt x="2105" y="511"/>
                </a:cubicBezTo>
                <a:cubicBezTo>
                  <a:pt x="2105" y="656"/>
                  <a:pt x="2105" y="656"/>
                  <a:pt x="2105" y="656"/>
                </a:cubicBezTo>
                <a:cubicBezTo>
                  <a:pt x="2105" y="682"/>
                  <a:pt x="2125" y="702"/>
                  <a:pt x="2151" y="702"/>
                </a:cubicBezTo>
                <a:cubicBezTo>
                  <a:pt x="2177" y="702"/>
                  <a:pt x="2198" y="682"/>
                  <a:pt x="2198" y="656"/>
                </a:cubicBezTo>
                <a:cubicBezTo>
                  <a:pt x="2198" y="470"/>
                  <a:pt x="2198" y="470"/>
                  <a:pt x="2198" y="470"/>
                </a:cubicBezTo>
                <a:cubicBezTo>
                  <a:pt x="2198" y="444"/>
                  <a:pt x="2177" y="423"/>
                  <a:pt x="2151" y="423"/>
                </a:cubicBezTo>
                <a:cubicBezTo>
                  <a:pt x="2082" y="423"/>
                  <a:pt x="2026" y="367"/>
                  <a:pt x="2026" y="298"/>
                </a:cubicBezTo>
                <a:cubicBezTo>
                  <a:pt x="2026" y="272"/>
                  <a:pt x="2005" y="252"/>
                  <a:pt x="1979" y="252"/>
                </a:cubicBezTo>
                <a:cubicBezTo>
                  <a:pt x="1547" y="252"/>
                  <a:pt x="1547" y="252"/>
                  <a:pt x="1547" y="252"/>
                </a:cubicBezTo>
                <a:cubicBezTo>
                  <a:pt x="1521" y="252"/>
                  <a:pt x="1500" y="272"/>
                  <a:pt x="1500" y="298"/>
                </a:cubicBezTo>
                <a:cubicBezTo>
                  <a:pt x="1500" y="367"/>
                  <a:pt x="1444" y="423"/>
                  <a:pt x="1375" y="423"/>
                </a:cubicBezTo>
                <a:cubicBezTo>
                  <a:pt x="1349" y="423"/>
                  <a:pt x="1328" y="444"/>
                  <a:pt x="1328" y="470"/>
                </a:cubicBezTo>
                <a:cubicBezTo>
                  <a:pt x="1328" y="1396"/>
                  <a:pt x="1328" y="1396"/>
                  <a:pt x="1328" y="1396"/>
                </a:cubicBezTo>
                <a:cubicBezTo>
                  <a:pt x="1238" y="1396"/>
                  <a:pt x="1238" y="1396"/>
                  <a:pt x="1238" y="1396"/>
                </a:cubicBezTo>
                <a:cubicBezTo>
                  <a:pt x="1238" y="94"/>
                  <a:pt x="1238" y="94"/>
                  <a:pt x="1238" y="94"/>
                </a:cubicBezTo>
                <a:cubicBezTo>
                  <a:pt x="2289" y="93"/>
                  <a:pt x="2289" y="93"/>
                  <a:pt x="2289" y="93"/>
                </a:cubicBezTo>
                <a:lnTo>
                  <a:pt x="2289" y="2289"/>
                </a:lnTo>
                <a:close/>
                <a:moveTo>
                  <a:pt x="1763" y="1321"/>
                </a:moveTo>
                <a:cubicBezTo>
                  <a:pt x="1692" y="1321"/>
                  <a:pt x="1633" y="1262"/>
                  <a:pt x="1633" y="1191"/>
                </a:cubicBezTo>
                <a:cubicBezTo>
                  <a:pt x="1633" y="1120"/>
                  <a:pt x="1692" y="1061"/>
                  <a:pt x="1763" y="1061"/>
                </a:cubicBezTo>
                <a:cubicBezTo>
                  <a:pt x="1834" y="1061"/>
                  <a:pt x="1893" y="1120"/>
                  <a:pt x="1893" y="1191"/>
                </a:cubicBezTo>
                <a:cubicBezTo>
                  <a:pt x="1893" y="1262"/>
                  <a:pt x="1834" y="1321"/>
                  <a:pt x="1763" y="1321"/>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9" name="TextBox 28"/>
          <p:cNvSpPr txBox="1"/>
          <p:nvPr/>
        </p:nvSpPr>
        <p:spPr>
          <a:xfrm>
            <a:off x="6528223" y="2842512"/>
            <a:ext cx="1429293" cy="584775"/>
          </a:xfrm>
          <a:prstGeom prst="rect">
            <a:avLst/>
          </a:prstGeom>
          <a:noFill/>
        </p:spPr>
        <p:txBody>
          <a:bodyPr wrap="square" rtlCol="0" anchor="ctr">
            <a:spAutoFit/>
          </a:bodyPr>
          <a:lstStyle/>
          <a:p>
            <a:pPr algn="ctr"/>
            <a:r>
              <a:rPr lang="en-US" sz="1600" b="1" dirty="0">
                <a:solidFill>
                  <a:schemeClr val="bg1"/>
                </a:solidFill>
                <a:ea typeface="Montserrat" charset="0"/>
                <a:cs typeface="Montserrat" charset="0"/>
              </a:rPr>
              <a:t>Placeholder Text</a:t>
            </a:r>
          </a:p>
        </p:txBody>
      </p:sp>
      <p:grpSp>
        <p:nvGrpSpPr>
          <p:cNvPr id="112" name="Group 111"/>
          <p:cNvGrpSpPr/>
          <p:nvPr/>
        </p:nvGrpSpPr>
        <p:grpSpPr>
          <a:xfrm>
            <a:off x="4865579" y="1035922"/>
            <a:ext cx="569912" cy="571500"/>
            <a:chOff x="5772274" y="3368778"/>
            <a:chExt cx="569912" cy="571500"/>
          </a:xfrm>
          <a:solidFill>
            <a:schemeClr val="bg1"/>
          </a:solidFill>
        </p:grpSpPr>
        <p:grpSp>
          <p:nvGrpSpPr>
            <p:cNvPr id="88" name="Group 87"/>
            <p:cNvGrpSpPr/>
            <p:nvPr/>
          </p:nvGrpSpPr>
          <p:grpSpPr>
            <a:xfrm>
              <a:off x="5772274" y="3368778"/>
              <a:ext cx="569912" cy="571500"/>
              <a:chOff x="1589088" y="4646613"/>
              <a:chExt cx="569912" cy="571500"/>
            </a:xfrm>
            <a:grpFill/>
          </p:grpSpPr>
          <p:sp>
            <p:nvSpPr>
              <p:cNvPr id="89" name="Freeform 88"/>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0" name="Freeform 89"/>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1" name="Freeform 90"/>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2" name="Freeform 91"/>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3" name="Freeform 92"/>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4" name="Freeform 93"/>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95" name="Group 94"/>
            <p:cNvGrpSpPr/>
            <p:nvPr/>
          </p:nvGrpSpPr>
          <p:grpSpPr>
            <a:xfrm>
              <a:off x="5811168" y="3645797"/>
              <a:ext cx="492126" cy="104775"/>
              <a:chOff x="2608263" y="4922838"/>
              <a:chExt cx="492126" cy="104775"/>
            </a:xfrm>
            <a:grpFill/>
          </p:grpSpPr>
          <p:sp>
            <p:nvSpPr>
              <p:cNvPr id="97" name="Freeform 96"/>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8" name="Freeform 97"/>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9" name="Freeform 98"/>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0" name="Freeform 99"/>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1" name="Freeform 100"/>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2" name="Freeform 101"/>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3" name="Freeform 102"/>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4" name="Freeform 103"/>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5" name="Freeform 104"/>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6" name="Freeform 105"/>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7" name="Freeform 106"/>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8" name="Freeform 107"/>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9" name="Freeform 108"/>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0" name="Freeform 109"/>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1" name="Freeform 110"/>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sp>
        <p:nvSpPr>
          <p:cNvPr id="59" name="TextBox 58"/>
          <p:cNvSpPr txBox="1"/>
          <p:nvPr/>
        </p:nvSpPr>
        <p:spPr>
          <a:xfrm>
            <a:off x="4591656" y="1716278"/>
            <a:ext cx="1117758" cy="461665"/>
          </a:xfrm>
          <a:prstGeom prst="rect">
            <a:avLst/>
          </a:prstGeom>
          <a:noFill/>
        </p:spPr>
        <p:txBody>
          <a:bodyPr wrap="square" rtlCol="0" anchor="ctr">
            <a:spAutoFit/>
          </a:bodyPr>
          <a:lstStyle/>
          <a:p>
            <a:pPr algn="ctr"/>
            <a:r>
              <a:rPr lang="en-US" sz="1200" b="1" dirty="0">
                <a:solidFill>
                  <a:schemeClr val="bg1"/>
                </a:solidFill>
                <a:ea typeface="Montserrat" charset="0"/>
                <a:cs typeface="Montserrat" charset="0"/>
              </a:rPr>
              <a:t>Placeholder Text</a:t>
            </a:r>
          </a:p>
        </p:txBody>
      </p:sp>
    </p:spTree>
    <p:extLst>
      <p:ext uri="{BB962C8B-B14F-4D97-AF65-F5344CB8AC3E}">
        <p14:creationId xmlns:p14="http://schemas.microsoft.com/office/powerpoint/2010/main" val="11460619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angle 47"/>
          <p:cNvSpPr/>
          <p:nvPr/>
        </p:nvSpPr>
        <p:spPr>
          <a:xfrm>
            <a:off x="1534498" y="2647950"/>
            <a:ext cx="2776483" cy="738664"/>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67" name="Rectangle 66"/>
          <p:cNvSpPr/>
          <p:nvPr/>
        </p:nvSpPr>
        <p:spPr>
          <a:xfrm>
            <a:off x="1534498" y="3851204"/>
            <a:ext cx="2776483" cy="710131"/>
          </a:xfrm>
          <a:prstGeom prst="rect">
            <a:avLst/>
          </a:prstGeom>
        </p:spPr>
        <p:txBody>
          <a:bodyPr wrap="square" lIns="0" tIns="0" rIns="0" bIns="0" anchor="ctr">
            <a:spAutoFit/>
          </a:bodyPr>
          <a:lstStyle/>
          <a:p>
            <a:pPr>
              <a:lnSpc>
                <a:spcPct val="150000"/>
              </a:lnSpc>
            </a:pPr>
            <a:r>
              <a:rPr lang="en-US" sz="1200" b="1" dirty="0">
                <a:solidFill>
                  <a:schemeClr val="accent3"/>
                </a:solidFill>
              </a:rPr>
              <a:t>Description here</a:t>
            </a:r>
            <a:endParaRPr lang="ar-SA" sz="1200" b="1" dirty="0">
              <a:solidFill>
                <a:schemeClr val="accent3"/>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71" name="Rectangle 70"/>
          <p:cNvSpPr/>
          <p:nvPr/>
        </p:nvSpPr>
        <p:spPr>
          <a:xfrm>
            <a:off x="5801698" y="2662216"/>
            <a:ext cx="2776483" cy="710131"/>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75" name="Rectangle 74"/>
          <p:cNvSpPr/>
          <p:nvPr/>
        </p:nvSpPr>
        <p:spPr>
          <a:xfrm>
            <a:off x="5801698" y="3851204"/>
            <a:ext cx="2776483" cy="710131"/>
          </a:xfrm>
          <a:prstGeom prst="rect">
            <a:avLst/>
          </a:prstGeom>
        </p:spPr>
        <p:txBody>
          <a:bodyPr wrap="square" lIns="0" tIns="0" rIns="0" bIns="0" anchor="ctr">
            <a:spAutoFit/>
          </a:bodyPr>
          <a:lstStyle/>
          <a:p>
            <a:pPr>
              <a:lnSpc>
                <a:spcPct val="150000"/>
              </a:lnSpc>
            </a:pPr>
            <a:r>
              <a:rPr lang="en-US" sz="1200" b="1" dirty="0">
                <a:solidFill>
                  <a:schemeClr val="accent4"/>
                </a:solidFill>
              </a:rPr>
              <a:t>Description here</a:t>
            </a:r>
            <a:endParaRPr lang="ar-SA" sz="1200" b="1" dirty="0">
              <a:solidFill>
                <a:schemeClr val="accent4"/>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3" name="Picture Placeholder 2">
            <a:extLst>
              <a:ext uri="{FF2B5EF4-FFF2-40B4-BE49-F238E27FC236}">
                <a16:creationId xmlns:a16="http://schemas.microsoft.com/office/drawing/2014/main" id="{003F08B1-C515-4747-B197-24300839D5C9}"/>
              </a:ext>
            </a:extLst>
          </p:cNvPr>
          <p:cNvSpPr>
            <a:spLocks noGrp="1"/>
          </p:cNvSpPr>
          <p:nvPr>
            <p:ph type="pic" sz="quarter" idx="129"/>
          </p:nvPr>
        </p:nvSpPr>
        <p:spPr/>
      </p:sp>
      <p:sp>
        <p:nvSpPr>
          <p:cNvPr id="5" name="Picture Placeholder 4">
            <a:extLst>
              <a:ext uri="{FF2B5EF4-FFF2-40B4-BE49-F238E27FC236}">
                <a16:creationId xmlns:a16="http://schemas.microsoft.com/office/drawing/2014/main" id="{E688B1CC-4072-46AC-8160-831DF5B7AD30}"/>
              </a:ext>
            </a:extLst>
          </p:cNvPr>
          <p:cNvSpPr>
            <a:spLocks noGrp="1"/>
          </p:cNvSpPr>
          <p:nvPr>
            <p:ph type="pic" sz="quarter" idx="130"/>
          </p:nvPr>
        </p:nvSpPr>
        <p:spPr/>
      </p:sp>
      <p:sp>
        <p:nvSpPr>
          <p:cNvPr id="7" name="Picture Placeholder 6">
            <a:extLst>
              <a:ext uri="{FF2B5EF4-FFF2-40B4-BE49-F238E27FC236}">
                <a16:creationId xmlns:a16="http://schemas.microsoft.com/office/drawing/2014/main" id="{52D6DFD6-52B5-42C4-A6AA-8CFDAD0A0AC4}"/>
              </a:ext>
            </a:extLst>
          </p:cNvPr>
          <p:cNvSpPr>
            <a:spLocks noGrp="1"/>
          </p:cNvSpPr>
          <p:nvPr>
            <p:ph type="pic" sz="quarter" idx="131"/>
          </p:nvPr>
        </p:nvSpPr>
        <p:spPr/>
      </p:sp>
      <p:sp>
        <p:nvSpPr>
          <p:cNvPr id="9" name="Picture Placeholder 8">
            <a:extLst>
              <a:ext uri="{FF2B5EF4-FFF2-40B4-BE49-F238E27FC236}">
                <a16:creationId xmlns:a16="http://schemas.microsoft.com/office/drawing/2014/main" id="{CC91CDCC-E27C-43FC-BF6D-4F045F350B4E}"/>
              </a:ext>
            </a:extLst>
          </p:cNvPr>
          <p:cNvSpPr>
            <a:spLocks noGrp="1"/>
          </p:cNvSpPr>
          <p:nvPr>
            <p:ph type="pic" sz="quarter" idx="132"/>
          </p:nvPr>
        </p:nvSpPr>
        <p:spPr/>
      </p:sp>
      <p:sp>
        <p:nvSpPr>
          <p:cNvPr id="11" name="Picture Placeholder 10">
            <a:extLst>
              <a:ext uri="{FF2B5EF4-FFF2-40B4-BE49-F238E27FC236}">
                <a16:creationId xmlns:a16="http://schemas.microsoft.com/office/drawing/2014/main" id="{E83F8BAF-429D-4FBA-9D81-2D317263AC53}"/>
              </a:ext>
            </a:extLst>
          </p:cNvPr>
          <p:cNvSpPr>
            <a:spLocks noGrp="1"/>
          </p:cNvSpPr>
          <p:nvPr>
            <p:ph type="pic" sz="quarter" idx="133"/>
          </p:nvPr>
        </p:nvSpPr>
        <p:spPr/>
      </p:sp>
    </p:spTree>
    <p:extLst>
      <p:ext uri="{BB962C8B-B14F-4D97-AF65-F5344CB8AC3E}">
        <p14:creationId xmlns:p14="http://schemas.microsoft.com/office/powerpoint/2010/main" val="6357221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Rectangle 53"/>
          <p:cNvSpPr/>
          <p:nvPr/>
        </p:nvSpPr>
        <p:spPr bwMode="auto">
          <a:xfrm>
            <a:off x="3295650" y="3105150"/>
            <a:ext cx="1895475" cy="203835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5" name="Rectangle 54"/>
          <p:cNvSpPr/>
          <p:nvPr/>
        </p:nvSpPr>
        <p:spPr>
          <a:xfrm flipH="1">
            <a:off x="3717103" y="4255956"/>
            <a:ext cx="1052568" cy="461665"/>
          </a:xfrm>
          <a:prstGeom prst="rect">
            <a:avLst/>
          </a:prstGeom>
        </p:spPr>
        <p:txBody>
          <a:bodyPr wrap="square" anchor="ctr">
            <a:spAutoFit/>
          </a:bodyPr>
          <a:lstStyle/>
          <a:p>
            <a:pPr algn="ctr" defTabSz="1714457"/>
            <a:r>
              <a:rPr lang="en-US" sz="1200" b="1" dirty="0">
                <a:solidFill>
                  <a:schemeClr val="bg1"/>
                </a:solidFill>
              </a:rPr>
              <a:t>Placeholder Text</a:t>
            </a:r>
          </a:p>
        </p:txBody>
      </p:sp>
      <p:sp>
        <p:nvSpPr>
          <p:cNvPr id="56" name="Freeform 55"/>
          <p:cNvSpPr/>
          <p:nvPr/>
        </p:nvSpPr>
        <p:spPr bwMode="auto">
          <a:xfrm>
            <a:off x="3941677" y="3531029"/>
            <a:ext cx="603420" cy="603420"/>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 name="Rectangle 8"/>
          <p:cNvSpPr/>
          <p:nvPr/>
        </p:nvSpPr>
        <p:spPr bwMode="auto">
          <a:xfrm>
            <a:off x="7248525" y="3105150"/>
            <a:ext cx="1895475" cy="203835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2" name="Rectangle 21"/>
          <p:cNvSpPr/>
          <p:nvPr/>
        </p:nvSpPr>
        <p:spPr>
          <a:xfrm flipH="1">
            <a:off x="7669978" y="4255956"/>
            <a:ext cx="1052568" cy="461665"/>
          </a:xfrm>
          <a:prstGeom prst="rect">
            <a:avLst/>
          </a:prstGeom>
        </p:spPr>
        <p:txBody>
          <a:bodyPr wrap="square" anchor="ctr">
            <a:spAutoFit/>
          </a:bodyPr>
          <a:lstStyle/>
          <a:p>
            <a:pPr algn="ctr" defTabSz="1714457"/>
            <a:r>
              <a:rPr lang="en-US" sz="1200" b="1" dirty="0">
                <a:solidFill>
                  <a:schemeClr val="bg1"/>
                </a:solidFill>
              </a:rPr>
              <a:t>Placeholder Text</a:t>
            </a:r>
          </a:p>
        </p:txBody>
      </p:sp>
      <p:sp>
        <p:nvSpPr>
          <p:cNvPr id="23" name="Freeform 22"/>
          <p:cNvSpPr/>
          <p:nvPr/>
        </p:nvSpPr>
        <p:spPr bwMode="auto">
          <a:xfrm>
            <a:off x="7894552" y="3531029"/>
            <a:ext cx="603420" cy="603420"/>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bg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2" name="TextBox 31"/>
          <p:cNvSpPr txBox="1"/>
          <p:nvPr/>
        </p:nvSpPr>
        <p:spPr>
          <a:xfrm>
            <a:off x="628735" y="1553847"/>
            <a:ext cx="5867400" cy="923330"/>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is a sample text. You simply add your own text and description here. This text is fully editable.</a:t>
            </a:r>
          </a:p>
        </p:txBody>
      </p:sp>
      <p:sp>
        <p:nvSpPr>
          <p:cNvPr id="33" name="Rectangle 32"/>
          <p:cNvSpPr/>
          <p:nvPr/>
        </p:nvSpPr>
        <p:spPr>
          <a:xfrm>
            <a:off x="628734" y="735968"/>
            <a:ext cx="3751581" cy="461665"/>
          </a:xfrm>
          <a:prstGeom prst="rect">
            <a:avLst/>
          </a:prstGeom>
        </p:spPr>
        <p:txBody>
          <a:bodyPr wrap="square" lIns="0" tIns="0" rIns="0" bIns="0" anchor="ctr">
            <a:spAutoFit/>
          </a:bodyPr>
          <a:lstStyle/>
          <a:p>
            <a:r>
              <a:rPr lang="en-US" sz="3000" b="1" dirty="0">
                <a:solidFill>
                  <a:schemeClr val="accent1"/>
                </a:solidFill>
              </a:rPr>
              <a:t>COMPANY TOOLBOX</a:t>
            </a:r>
          </a:p>
        </p:txBody>
      </p:sp>
      <p:sp>
        <p:nvSpPr>
          <p:cNvPr id="34" name="3">
            <a:extLst>
              <a:ext uri="{FF2B5EF4-FFF2-40B4-BE49-F238E27FC236}">
                <a16:creationId xmlns:a16="http://schemas.microsoft.com/office/drawing/2014/main" id="{D7AC1464-9E86-44A2-ABB9-20E60AEF7C6C}"/>
              </a:ext>
            </a:extLst>
          </p:cNvPr>
          <p:cNvSpPr txBox="1"/>
          <p:nvPr/>
        </p:nvSpPr>
        <p:spPr>
          <a:xfrm>
            <a:off x="628735" y="514350"/>
            <a:ext cx="351282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41" name="Group 40"/>
          <p:cNvGrpSpPr/>
          <p:nvPr/>
        </p:nvGrpSpPr>
        <p:grpSpPr>
          <a:xfrm>
            <a:off x="628734" y="1316452"/>
            <a:ext cx="945826" cy="39525"/>
            <a:chOff x="5454974" y="1391277"/>
            <a:chExt cx="945826" cy="39525"/>
          </a:xfrm>
        </p:grpSpPr>
        <p:sp>
          <p:nvSpPr>
            <p:cNvPr id="42"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3"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4"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5"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6"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3" name="Picture Placeholder 2">
            <a:extLst>
              <a:ext uri="{FF2B5EF4-FFF2-40B4-BE49-F238E27FC236}">
                <a16:creationId xmlns:a16="http://schemas.microsoft.com/office/drawing/2014/main" id="{2283C50F-D5AE-4786-A0B5-664B747D7C9B}"/>
              </a:ext>
            </a:extLst>
          </p:cNvPr>
          <p:cNvSpPr>
            <a:spLocks noGrp="1"/>
          </p:cNvSpPr>
          <p:nvPr>
            <p:ph type="pic" sz="quarter" idx="109"/>
          </p:nvPr>
        </p:nvSpPr>
        <p:spPr/>
      </p:sp>
      <p:sp>
        <p:nvSpPr>
          <p:cNvPr id="5" name="Picture Placeholder 4">
            <a:extLst>
              <a:ext uri="{FF2B5EF4-FFF2-40B4-BE49-F238E27FC236}">
                <a16:creationId xmlns:a16="http://schemas.microsoft.com/office/drawing/2014/main" id="{D75AE717-1EDA-4151-AB25-71DE59DB954F}"/>
              </a:ext>
            </a:extLst>
          </p:cNvPr>
          <p:cNvSpPr>
            <a:spLocks noGrp="1"/>
          </p:cNvSpPr>
          <p:nvPr>
            <p:ph type="pic" sz="quarter" idx="108"/>
          </p:nvPr>
        </p:nvSpPr>
        <p:spPr/>
      </p:sp>
      <p:sp>
        <p:nvSpPr>
          <p:cNvPr id="7" name="Picture Placeholder 6">
            <a:extLst>
              <a:ext uri="{FF2B5EF4-FFF2-40B4-BE49-F238E27FC236}">
                <a16:creationId xmlns:a16="http://schemas.microsoft.com/office/drawing/2014/main" id="{42B5E7E9-C774-44C5-A0B0-A848B5885A2A}"/>
              </a:ext>
            </a:extLst>
          </p:cNvPr>
          <p:cNvSpPr>
            <a:spLocks noGrp="1"/>
          </p:cNvSpPr>
          <p:nvPr>
            <p:ph type="pic" sz="quarter" idx="110"/>
          </p:nvPr>
        </p:nvSpPr>
        <p:spPr/>
      </p:sp>
    </p:spTree>
    <p:extLst>
      <p:ext uri="{BB962C8B-B14F-4D97-AF65-F5344CB8AC3E}">
        <p14:creationId xmlns:p14="http://schemas.microsoft.com/office/powerpoint/2010/main" val="40587377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 name="Group 98"/>
          <p:cNvGrpSpPr/>
          <p:nvPr/>
        </p:nvGrpSpPr>
        <p:grpSpPr>
          <a:xfrm>
            <a:off x="4019550" y="0"/>
            <a:ext cx="1085850" cy="5143500"/>
            <a:chOff x="2857500" y="-3223260"/>
            <a:chExt cx="1935480" cy="8023860"/>
          </a:xfrm>
        </p:grpSpPr>
        <p:grpSp>
          <p:nvGrpSpPr>
            <p:cNvPr id="100" name="Group 99"/>
            <p:cNvGrpSpPr/>
            <p:nvPr/>
          </p:nvGrpSpPr>
          <p:grpSpPr>
            <a:xfrm>
              <a:off x="2857500" y="342900"/>
              <a:ext cx="1935480" cy="4457700"/>
              <a:chOff x="5316040" y="0"/>
              <a:chExt cx="3663174" cy="5143500"/>
            </a:xfrm>
          </p:grpSpPr>
          <p:sp>
            <p:nvSpPr>
              <p:cNvPr id="106" name="Round Same Side Corner Rectangle 105"/>
              <p:cNvSpPr/>
              <p:nvPr/>
            </p:nvSpPr>
            <p:spPr bwMode="auto">
              <a:xfrm flipV="1">
                <a:off x="5316040" y="0"/>
                <a:ext cx="3663174" cy="1028700"/>
              </a:xfrm>
              <a:prstGeom prst="round2SameRect">
                <a:avLst>
                  <a:gd name="adj1" fmla="val 0"/>
                  <a:gd name="adj2" fmla="val 0"/>
                </a:avLst>
              </a:prstGeom>
              <a:solidFill>
                <a:schemeClr val="accent1">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7" name="Round Same Side Corner Rectangle 106"/>
              <p:cNvSpPr/>
              <p:nvPr/>
            </p:nvSpPr>
            <p:spPr bwMode="auto">
              <a:xfrm flipV="1">
                <a:off x="5316040" y="1028700"/>
                <a:ext cx="3663174" cy="1028700"/>
              </a:xfrm>
              <a:prstGeom prst="round2SameRect">
                <a:avLst>
                  <a:gd name="adj1" fmla="val 0"/>
                  <a:gd name="adj2" fmla="val 0"/>
                </a:avLst>
              </a:prstGeom>
              <a:solidFill>
                <a:schemeClr val="accent1">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8" name="Round Same Side Corner Rectangle 107"/>
              <p:cNvSpPr/>
              <p:nvPr/>
            </p:nvSpPr>
            <p:spPr bwMode="auto">
              <a:xfrm flipV="1">
                <a:off x="5316040" y="2057400"/>
                <a:ext cx="3663174" cy="1028700"/>
              </a:xfrm>
              <a:prstGeom prst="round2SameRect">
                <a:avLst>
                  <a:gd name="adj1" fmla="val 0"/>
                  <a:gd name="adj2" fmla="val 0"/>
                </a:avLst>
              </a:prstGeom>
              <a:solidFill>
                <a:schemeClr val="accent1">
                  <a:alpha val="3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9" name="Round Same Side Corner Rectangle 108"/>
              <p:cNvSpPr/>
              <p:nvPr/>
            </p:nvSpPr>
            <p:spPr bwMode="auto">
              <a:xfrm flipV="1">
                <a:off x="5316040" y="3086100"/>
                <a:ext cx="3663174" cy="1028700"/>
              </a:xfrm>
              <a:prstGeom prst="round2SameRect">
                <a:avLst>
                  <a:gd name="adj1" fmla="val 0"/>
                  <a:gd name="adj2" fmla="val 0"/>
                </a:avLst>
              </a:prstGeom>
              <a:solidFill>
                <a:schemeClr val="accent1">
                  <a:alpha val="2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10" name="Round Same Side Corner Rectangle 109"/>
              <p:cNvSpPr/>
              <p:nvPr/>
            </p:nvSpPr>
            <p:spPr bwMode="auto">
              <a:xfrm flipV="1">
                <a:off x="5316040" y="4114800"/>
                <a:ext cx="3663174" cy="1028700"/>
              </a:xfrm>
              <a:prstGeom prst="round2SameRect">
                <a:avLst>
                  <a:gd name="adj1" fmla="val 0"/>
                  <a:gd name="adj2" fmla="val 0"/>
                </a:avLst>
              </a:prstGeom>
              <a:solidFill>
                <a:schemeClr val="accent1">
                  <a:alpha val="1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grpSp>
          <p:nvGrpSpPr>
            <p:cNvPr id="101" name="Group 100"/>
            <p:cNvGrpSpPr/>
            <p:nvPr/>
          </p:nvGrpSpPr>
          <p:grpSpPr>
            <a:xfrm rot="10800000">
              <a:off x="2857500" y="-3223260"/>
              <a:ext cx="1935480" cy="3566160"/>
              <a:chOff x="2857500" y="-1619250"/>
              <a:chExt cx="1935480" cy="3566160"/>
            </a:xfrm>
          </p:grpSpPr>
          <p:sp>
            <p:nvSpPr>
              <p:cNvPr id="102" name="Round Same Side Corner Rectangle 101"/>
              <p:cNvSpPr/>
              <p:nvPr/>
            </p:nvSpPr>
            <p:spPr bwMode="auto">
              <a:xfrm flipV="1">
                <a:off x="2857500" y="-1619250"/>
                <a:ext cx="1935480" cy="891540"/>
              </a:xfrm>
              <a:prstGeom prst="round2SameRect">
                <a:avLst>
                  <a:gd name="adj1" fmla="val 0"/>
                  <a:gd name="adj2" fmla="val 0"/>
                </a:avLst>
              </a:prstGeom>
              <a:solidFill>
                <a:schemeClr val="accent1">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3" name="Round Same Side Corner Rectangle 102"/>
              <p:cNvSpPr/>
              <p:nvPr/>
            </p:nvSpPr>
            <p:spPr bwMode="auto">
              <a:xfrm flipV="1">
                <a:off x="2857500" y="-727710"/>
                <a:ext cx="1935480" cy="891540"/>
              </a:xfrm>
              <a:prstGeom prst="round2SameRect">
                <a:avLst>
                  <a:gd name="adj1" fmla="val 0"/>
                  <a:gd name="adj2" fmla="val 0"/>
                </a:avLst>
              </a:prstGeom>
              <a:solidFill>
                <a:schemeClr val="accent1">
                  <a:alpha val="3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4" name="Round Same Side Corner Rectangle 103"/>
              <p:cNvSpPr/>
              <p:nvPr/>
            </p:nvSpPr>
            <p:spPr bwMode="auto">
              <a:xfrm flipV="1">
                <a:off x="2857500" y="163830"/>
                <a:ext cx="1935480" cy="891540"/>
              </a:xfrm>
              <a:prstGeom prst="round2SameRect">
                <a:avLst>
                  <a:gd name="adj1" fmla="val 0"/>
                  <a:gd name="adj2" fmla="val 0"/>
                </a:avLst>
              </a:prstGeom>
              <a:solidFill>
                <a:schemeClr val="accent1">
                  <a:alpha val="2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5" name="Round Same Side Corner Rectangle 104"/>
              <p:cNvSpPr/>
              <p:nvPr/>
            </p:nvSpPr>
            <p:spPr bwMode="auto">
              <a:xfrm flipV="1">
                <a:off x="2857500" y="1055370"/>
                <a:ext cx="1935480" cy="891540"/>
              </a:xfrm>
              <a:prstGeom prst="round2SameRect">
                <a:avLst>
                  <a:gd name="adj1" fmla="val 0"/>
                  <a:gd name="adj2" fmla="val 0"/>
                </a:avLst>
              </a:prstGeom>
              <a:solidFill>
                <a:schemeClr val="accent1">
                  <a:alpha val="1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grpSp>
      <p:sp>
        <p:nvSpPr>
          <p:cNvPr id="3" name="Picture Placeholder 2">
            <a:extLst>
              <a:ext uri="{FF2B5EF4-FFF2-40B4-BE49-F238E27FC236}">
                <a16:creationId xmlns:a16="http://schemas.microsoft.com/office/drawing/2014/main" id="{3E5F1C4C-D27A-4F36-9A96-8C7EA4F60341}"/>
              </a:ext>
            </a:extLst>
          </p:cNvPr>
          <p:cNvSpPr>
            <a:spLocks noGrp="1"/>
          </p:cNvSpPr>
          <p:nvPr>
            <p:ph type="pic" sz="quarter" idx="134"/>
          </p:nvPr>
        </p:nvSpPr>
        <p:spPr/>
      </p:sp>
      <p:sp>
        <p:nvSpPr>
          <p:cNvPr id="80" name="Rectangle 79"/>
          <p:cNvSpPr/>
          <p:nvPr/>
        </p:nvSpPr>
        <p:spPr bwMode="auto">
          <a:xfrm>
            <a:off x="0" y="3362876"/>
            <a:ext cx="3886200" cy="783372"/>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1" name="Rectangle 80"/>
          <p:cNvSpPr/>
          <p:nvPr/>
        </p:nvSpPr>
        <p:spPr>
          <a:xfrm>
            <a:off x="439788" y="3569895"/>
            <a:ext cx="3006624" cy="369332"/>
          </a:xfrm>
          <a:prstGeom prst="rect">
            <a:avLst/>
          </a:prstGeom>
        </p:spPr>
        <p:txBody>
          <a:bodyPr wrap="square" lIns="0" tIns="0" rIns="0" bIns="0" anchor="ctr">
            <a:spAutoFit/>
          </a:bodyPr>
          <a:lstStyle/>
          <a:p>
            <a:r>
              <a:rPr lang="en-US" sz="2400" b="1" dirty="0">
                <a:solidFill>
                  <a:schemeClr val="bg1"/>
                </a:solidFill>
              </a:rPr>
              <a:t>S.W.O.T ANALYSIS</a:t>
            </a:r>
          </a:p>
        </p:txBody>
      </p:sp>
      <p:sp>
        <p:nvSpPr>
          <p:cNvPr id="6" name="Rectangle 5"/>
          <p:cNvSpPr/>
          <p:nvPr/>
        </p:nvSpPr>
        <p:spPr bwMode="auto">
          <a:xfrm>
            <a:off x="5606034" y="900112"/>
            <a:ext cx="623316" cy="621056"/>
          </a:xfrm>
          <a:prstGeom prst="rect">
            <a:avLst/>
          </a:prstGeom>
          <a:solidFill>
            <a:schemeClr val="bg1"/>
          </a:solidFill>
          <a:ln w="9525">
            <a:noFill/>
            <a:round/>
            <a:headEnd/>
            <a:tailEnd/>
          </a:ln>
          <a:effectLst>
            <a:outerShdw blurRad="127000" dir="600000" sx="105000" sy="105000" algn="ctr" rotWithShape="0">
              <a:prstClr val="black">
                <a:alpha val="20000"/>
              </a:prstClr>
            </a:outerShdw>
          </a:effectLst>
        </p:spPr>
        <p:txBody>
          <a:bodyPr vert="horz" wrap="square" lIns="91440" tIns="45720" rIns="91440" bIns="45720" numCol="1" rtlCol="0" anchor="ctr" anchorCtr="0" compatLnSpc="1">
            <a:prstTxWarp prst="textNoShape">
              <a:avLst/>
            </a:prstTxWarp>
          </a:bodyPr>
          <a:lstStyle/>
          <a:p>
            <a:pPr algn="ctr"/>
            <a:r>
              <a:rPr lang="en-US" sz="3600" b="1" dirty="0">
                <a:solidFill>
                  <a:schemeClr val="accent1"/>
                </a:solidFill>
              </a:rPr>
              <a:t>S</a:t>
            </a:r>
          </a:p>
        </p:txBody>
      </p:sp>
      <p:sp>
        <p:nvSpPr>
          <p:cNvPr id="7" name="Rectangle 6"/>
          <p:cNvSpPr/>
          <p:nvPr/>
        </p:nvSpPr>
        <p:spPr>
          <a:xfrm>
            <a:off x="6467062" y="855575"/>
            <a:ext cx="2105306" cy="710131"/>
          </a:xfrm>
          <a:prstGeom prst="rect">
            <a:avLst/>
          </a:prstGeom>
        </p:spPr>
        <p:txBody>
          <a:bodyPr wrap="square" lIns="0" tIns="0" rIns="0" bIns="0" anchor="ctr">
            <a:spAutoFit/>
          </a:bodyPr>
          <a:lstStyle/>
          <a:p>
            <a:pPr>
              <a:lnSpc>
                <a:spcPct val="15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50000"/>
              </a:lnSpc>
            </a:pPr>
            <a:r>
              <a:rPr lang="en-US" sz="1000" dirty="0">
                <a:solidFill>
                  <a:schemeClr val="bg1">
                    <a:lumMod val="50000"/>
                  </a:schemeClr>
                </a:solidFill>
                <a:latin typeface="Roboto (Body)"/>
              </a:rPr>
              <a:t>This is a sample text. You simply add your own text and .</a:t>
            </a:r>
          </a:p>
        </p:txBody>
      </p:sp>
      <p:sp>
        <p:nvSpPr>
          <p:cNvPr id="85" name="Rectangle 84"/>
          <p:cNvSpPr/>
          <p:nvPr/>
        </p:nvSpPr>
        <p:spPr bwMode="auto">
          <a:xfrm>
            <a:off x="5606034" y="1807518"/>
            <a:ext cx="623316" cy="621056"/>
          </a:xfrm>
          <a:prstGeom prst="rect">
            <a:avLst/>
          </a:prstGeom>
          <a:solidFill>
            <a:schemeClr val="bg1"/>
          </a:solidFill>
          <a:ln w="9525">
            <a:noFill/>
            <a:round/>
            <a:headEnd/>
            <a:tailEnd/>
          </a:ln>
          <a:effectLst>
            <a:outerShdw blurRad="127000" dir="600000" sx="105000" sy="105000" algn="ctr" rotWithShape="0">
              <a:prstClr val="black">
                <a:alpha val="20000"/>
              </a:prstClr>
            </a:outerShdw>
          </a:effectLst>
        </p:spPr>
        <p:txBody>
          <a:bodyPr vert="horz" wrap="square" lIns="91440" tIns="45720" rIns="91440" bIns="45720" numCol="1" rtlCol="0" anchor="ctr" anchorCtr="0" compatLnSpc="1">
            <a:prstTxWarp prst="textNoShape">
              <a:avLst/>
            </a:prstTxWarp>
          </a:bodyPr>
          <a:lstStyle/>
          <a:p>
            <a:pPr algn="ctr"/>
            <a:r>
              <a:rPr lang="en-US" sz="3600" b="1" dirty="0">
                <a:solidFill>
                  <a:schemeClr val="accent2"/>
                </a:solidFill>
              </a:rPr>
              <a:t>W</a:t>
            </a:r>
          </a:p>
        </p:txBody>
      </p:sp>
      <p:sp>
        <p:nvSpPr>
          <p:cNvPr id="86" name="Rectangle 85"/>
          <p:cNvSpPr/>
          <p:nvPr/>
        </p:nvSpPr>
        <p:spPr>
          <a:xfrm>
            <a:off x="6467062" y="1762981"/>
            <a:ext cx="2105306" cy="710131"/>
          </a:xfrm>
          <a:prstGeom prst="rect">
            <a:avLst/>
          </a:prstGeom>
        </p:spPr>
        <p:txBody>
          <a:bodyPr wrap="square" lIns="0" tIns="0" rIns="0" bIns="0" anchor="ctr">
            <a:spAutoFit/>
          </a:bodyPr>
          <a:lstStyle/>
          <a:p>
            <a:pPr>
              <a:lnSpc>
                <a:spcPct val="15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50000"/>
              </a:lnSpc>
            </a:pPr>
            <a:r>
              <a:rPr lang="en-US" sz="1000" dirty="0">
                <a:solidFill>
                  <a:schemeClr val="bg1">
                    <a:lumMod val="50000"/>
                  </a:schemeClr>
                </a:solidFill>
                <a:latin typeface="Roboto (Body)"/>
              </a:rPr>
              <a:t>This is a sample text. You simply add your own text and .</a:t>
            </a:r>
          </a:p>
        </p:txBody>
      </p:sp>
      <p:sp>
        <p:nvSpPr>
          <p:cNvPr id="88" name="Rectangle 87"/>
          <p:cNvSpPr/>
          <p:nvPr/>
        </p:nvSpPr>
        <p:spPr bwMode="auto">
          <a:xfrm>
            <a:off x="5606034" y="2714924"/>
            <a:ext cx="623316" cy="621056"/>
          </a:xfrm>
          <a:prstGeom prst="rect">
            <a:avLst/>
          </a:prstGeom>
          <a:solidFill>
            <a:schemeClr val="bg1"/>
          </a:solidFill>
          <a:ln w="9525">
            <a:noFill/>
            <a:round/>
            <a:headEnd/>
            <a:tailEnd/>
          </a:ln>
          <a:effectLst>
            <a:outerShdw blurRad="127000" dir="600000" sx="105000" sy="105000" algn="ctr" rotWithShape="0">
              <a:prstClr val="black">
                <a:alpha val="20000"/>
              </a:prstClr>
            </a:outerShdw>
          </a:effectLst>
        </p:spPr>
        <p:txBody>
          <a:bodyPr vert="horz" wrap="square" lIns="91440" tIns="45720" rIns="91440" bIns="45720" numCol="1" rtlCol="0" anchor="ctr" anchorCtr="0" compatLnSpc="1">
            <a:prstTxWarp prst="textNoShape">
              <a:avLst/>
            </a:prstTxWarp>
          </a:bodyPr>
          <a:lstStyle/>
          <a:p>
            <a:pPr algn="ctr"/>
            <a:r>
              <a:rPr lang="en-US" sz="3600" b="1" dirty="0">
                <a:solidFill>
                  <a:schemeClr val="accent3"/>
                </a:solidFill>
              </a:rPr>
              <a:t>O</a:t>
            </a:r>
          </a:p>
        </p:txBody>
      </p:sp>
      <p:sp>
        <p:nvSpPr>
          <p:cNvPr id="89" name="Rectangle 88"/>
          <p:cNvSpPr/>
          <p:nvPr/>
        </p:nvSpPr>
        <p:spPr>
          <a:xfrm>
            <a:off x="6467062" y="2670387"/>
            <a:ext cx="2105306" cy="710131"/>
          </a:xfrm>
          <a:prstGeom prst="rect">
            <a:avLst/>
          </a:prstGeom>
        </p:spPr>
        <p:txBody>
          <a:bodyPr wrap="square" lIns="0" tIns="0" rIns="0" bIns="0" anchor="ctr">
            <a:spAutoFit/>
          </a:bodyPr>
          <a:lstStyle/>
          <a:p>
            <a:pPr>
              <a:lnSpc>
                <a:spcPct val="15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50000"/>
              </a:lnSpc>
            </a:pPr>
            <a:r>
              <a:rPr lang="en-US" sz="1000" dirty="0">
                <a:solidFill>
                  <a:schemeClr val="bg1">
                    <a:lumMod val="50000"/>
                  </a:schemeClr>
                </a:solidFill>
                <a:latin typeface="Roboto (Body)"/>
              </a:rPr>
              <a:t>This is a sample text. You simply add your own text and .</a:t>
            </a:r>
          </a:p>
        </p:txBody>
      </p:sp>
      <p:sp>
        <p:nvSpPr>
          <p:cNvPr id="91" name="Rectangle 90"/>
          <p:cNvSpPr/>
          <p:nvPr/>
        </p:nvSpPr>
        <p:spPr bwMode="auto">
          <a:xfrm>
            <a:off x="5606034" y="3622331"/>
            <a:ext cx="623316" cy="621056"/>
          </a:xfrm>
          <a:prstGeom prst="rect">
            <a:avLst/>
          </a:prstGeom>
          <a:solidFill>
            <a:schemeClr val="bg1"/>
          </a:solidFill>
          <a:ln w="9525">
            <a:noFill/>
            <a:round/>
            <a:headEnd/>
            <a:tailEnd/>
          </a:ln>
          <a:effectLst>
            <a:outerShdw blurRad="127000" dir="600000" sx="105000" sy="105000" algn="ctr" rotWithShape="0">
              <a:prstClr val="black">
                <a:alpha val="20000"/>
              </a:prstClr>
            </a:outerShdw>
          </a:effectLst>
        </p:spPr>
        <p:txBody>
          <a:bodyPr vert="horz" wrap="square" lIns="91440" tIns="45720" rIns="91440" bIns="45720" numCol="1" rtlCol="0" anchor="ctr" anchorCtr="0" compatLnSpc="1">
            <a:prstTxWarp prst="textNoShape">
              <a:avLst/>
            </a:prstTxWarp>
          </a:bodyPr>
          <a:lstStyle/>
          <a:p>
            <a:pPr algn="ctr"/>
            <a:r>
              <a:rPr lang="en-US" sz="3600" b="1" dirty="0">
                <a:solidFill>
                  <a:schemeClr val="accent4"/>
                </a:solidFill>
              </a:rPr>
              <a:t>T</a:t>
            </a:r>
          </a:p>
        </p:txBody>
      </p:sp>
      <p:sp>
        <p:nvSpPr>
          <p:cNvPr id="92" name="Rectangle 91"/>
          <p:cNvSpPr/>
          <p:nvPr/>
        </p:nvSpPr>
        <p:spPr>
          <a:xfrm>
            <a:off x="6467062" y="3577794"/>
            <a:ext cx="2105306" cy="710131"/>
          </a:xfrm>
          <a:prstGeom prst="rect">
            <a:avLst/>
          </a:prstGeom>
        </p:spPr>
        <p:txBody>
          <a:bodyPr wrap="square" lIns="0" tIns="0" rIns="0" bIns="0" anchor="ctr">
            <a:spAutoFit/>
          </a:bodyPr>
          <a:lstStyle/>
          <a:p>
            <a:pPr>
              <a:lnSpc>
                <a:spcPct val="15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50000"/>
              </a:lnSpc>
            </a:pPr>
            <a:r>
              <a:rPr lang="en-US" sz="1000" dirty="0">
                <a:solidFill>
                  <a:schemeClr val="bg1">
                    <a:lumMod val="50000"/>
                  </a:schemeClr>
                </a:solidFill>
                <a:latin typeface="Roboto (Body)"/>
              </a:rPr>
              <a:t>This is a sample text. You simply add your own text and .</a:t>
            </a:r>
          </a:p>
        </p:txBody>
      </p:sp>
    </p:spTree>
    <p:extLst>
      <p:ext uri="{BB962C8B-B14F-4D97-AF65-F5344CB8AC3E}">
        <p14:creationId xmlns:p14="http://schemas.microsoft.com/office/powerpoint/2010/main" val="35251162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8" name="Group 317"/>
          <p:cNvGrpSpPr/>
          <p:nvPr/>
        </p:nvGrpSpPr>
        <p:grpSpPr>
          <a:xfrm>
            <a:off x="2857500" y="0"/>
            <a:ext cx="3429000" cy="5143500"/>
            <a:chOff x="5316040" y="0"/>
            <a:chExt cx="3663174" cy="5143500"/>
          </a:xfrm>
        </p:grpSpPr>
        <p:sp>
          <p:nvSpPr>
            <p:cNvPr id="313" name="Round Same Side Corner Rectangle 312"/>
            <p:cNvSpPr/>
            <p:nvPr/>
          </p:nvSpPr>
          <p:spPr bwMode="auto">
            <a:xfrm flipV="1">
              <a:off x="5316040" y="0"/>
              <a:ext cx="3663174" cy="1028700"/>
            </a:xfrm>
            <a:prstGeom prst="round2SameRect">
              <a:avLst>
                <a:gd name="adj1" fmla="val 0"/>
                <a:gd name="adj2" fmla="val 0"/>
              </a:avLst>
            </a:prstGeom>
            <a:solidFill>
              <a:schemeClr val="accent1">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14" name="Round Same Side Corner Rectangle 313"/>
            <p:cNvSpPr/>
            <p:nvPr/>
          </p:nvSpPr>
          <p:spPr bwMode="auto">
            <a:xfrm flipV="1">
              <a:off x="5316040" y="1028700"/>
              <a:ext cx="3663174" cy="1028700"/>
            </a:xfrm>
            <a:prstGeom prst="round2SameRect">
              <a:avLst>
                <a:gd name="adj1" fmla="val 0"/>
                <a:gd name="adj2" fmla="val 0"/>
              </a:avLst>
            </a:prstGeom>
            <a:solidFill>
              <a:schemeClr val="accent1">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15" name="Round Same Side Corner Rectangle 314"/>
            <p:cNvSpPr/>
            <p:nvPr/>
          </p:nvSpPr>
          <p:spPr bwMode="auto">
            <a:xfrm flipV="1">
              <a:off x="5316040" y="2057400"/>
              <a:ext cx="3663174" cy="1028700"/>
            </a:xfrm>
            <a:prstGeom prst="round2SameRect">
              <a:avLst>
                <a:gd name="adj1" fmla="val 0"/>
                <a:gd name="adj2" fmla="val 0"/>
              </a:avLst>
            </a:prstGeom>
            <a:solidFill>
              <a:schemeClr val="accent1">
                <a:alpha val="3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16" name="Round Same Side Corner Rectangle 315"/>
            <p:cNvSpPr/>
            <p:nvPr/>
          </p:nvSpPr>
          <p:spPr bwMode="auto">
            <a:xfrm flipV="1">
              <a:off x="5316040" y="3086100"/>
              <a:ext cx="3663174" cy="1028700"/>
            </a:xfrm>
            <a:prstGeom prst="round2SameRect">
              <a:avLst>
                <a:gd name="adj1" fmla="val 0"/>
                <a:gd name="adj2" fmla="val 0"/>
              </a:avLst>
            </a:prstGeom>
            <a:solidFill>
              <a:schemeClr val="accent1">
                <a:alpha val="2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17" name="Round Same Side Corner Rectangle 316"/>
            <p:cNvSpPr/>
            <p:nvPr/>
          </p:nvSpPr>
          <p:spPr bwMode="auto">
            <a:xfrm flipV="1">
              <a:off x="5316040" y="4114800"/>
              <a:ext cx="3663174" cy="1028700"/>
            </a:xfrm>
            <a:prstGeom prst="round2SameRect">
              <a:avLst>
                <a:gd name="adj1" fmla="val 0"/>
                <a:gd name="adj2" fmla="val 0"/>
              </a:avLst>
            </a:prstGeom>
            <a:solidFill>
              <a:schemeClr val="accent1">
                <a:alpha val="1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sp>
        <p:nvSpPr>
          <p:cNvPr id="329" name="Rectangle 328"/>
          <p:cNvSpPr/>
          <p:nvPr/>
        </p:nvSpPr>
        <p:spPr bwMode="auto">
          <a:xfrm>
            <a:off x="455401" y="1943100"/>
            <a:ext cx="1941724" cy="1317626"/>
          </a:xfrm>
          <a:prstGeom prst="rect">
            <a:avLst/>
          </a:prstGeom>
          <a:solidFill>
            <a:schemeClr val="bg1"/>
          </a:solidFill>
          <a:ln w="9525">
            <a:noFill/>
            <a:round/>
            <a:headEnd/>
            <a:tailEnd/>
          </a:ln>
          <a:effectLst>
            <a:outerShdw blurRad="127000" sx="104000" sy="104000" algn="ctr"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sp>
        <p:nvSpPr>
          <p:cNvPr id="43" name="Rectangle 42"/>
          <p:cNvSpPr/>
          <p:nvPr/>
        </p:nvSpPr>
        <p:spPr>
          <a:xfrm>
            <a:off x="547843" y="1043308"/>
            <a:ext cx="1756838" cy="433132"/>
          </a:xfrm>
          <a:prstGeom prst="rect">
            <a:avLst/>
          </a:prstGeom>
        </p:spPr>
        <p:txBody>
          <a:bodyPr wrap="square" lIns="0" tIns="0" rIns="0" bIns="0" anchor="ctr">
            <a:spAutoFit/>
          </a:bodyPr>
          <a:lstStyle/>
          <a:p>
            <a:pPr algn="ct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320" name="Rectangle 319"/>
          <p:cNvSpPr/>
          <p:nvPr/>
        </p:nvSpPr>
        <p:spPr>
          <a:xfrm>
            <a:off x="547843" y="490493"/>
            <a:ext cx="1756838" cy="553998"/>
          </a:xfrm>
          <a:prstGeom prst="rect">
            <a:avLst/>
          </a:prstGeom>
        </p:spPr>
        <p:txBody>
          <a:bodyPr wrap="square" lIns="0" tIns="0" rIns="0" bIns="0" anchor="ctr">
            <a:spAutoFit/>
          </a:bodyPr>
          <a:lstStyle/>
          <a:p>
            <a:pPr algn="ctr"/>
            <a:r>
              <a:rPr lang="en-US" sz="3600" b="1" dirty="0">
                <a:solidFill>
                  <a:schemeClr val="accent1"/>
                </a:solidFill>
                <a:cs typeface="Adobe Devanagari" panose="02040503050201020203" pitchFamily="18" charset="0"/>
              </a:rPr>
              <a:t>2017</a:t>
            </a:r>
            <a:endParaRPr lang="ar-SA" sz="3600" b="1" dirty="0">
              <a:solidFill>
                <a:schemeClr val="accent1"/>
              </a:solidFill>
            </a:endParaRPr>
          </a:p>
        </p:txBody>
      </p:sp>
      <p:sp>
        <p:nvSpPr>
          <p:cNvPr id="323" name="Rectangle 322"/>
          <p:cNvSpPr/>
          <p:nvPr/>
        </p:nvSpPr>
        <p:spPr>
          <a:xfrm>
            <a:off x="547843" y="2624458"/>
            <a:ext cx="1756838" cy="433132"/>
          </a:xfrm>
          <a:prstGeom prst="rect">
            <a:avLst/>
          </a:prstGeom>
        </p:spPr>
        <p:txBody>
          <a:bodyPr wrap="square" lIns="0" tIns="0" rIns="0" bIns="0" anchor="ctr">
            <a:spAutoFit/>
          </a:bodyPr>
          <a:lstStyle/>
          <a:p>
            <a:pPr algn="ct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324" name="Rectangle 323"/>
          <p:cNvSpPr/>
          <p:nvPr/>
        </p:nvSpPr>
        <p:spPr>
          <a:xfrm>
            <a:off x="547843" y="2071643"/>
            <a:ext cx="1756838" cy="553998"/>
          </a:xfrm>
          <a:prstGeom prst="rect">
            <a:avLst/>
          </a:prstGeom>
        </p:spPr>
        <p:txBody>
          <a:bodyPr wrap="square" lIns="0" tIns="0" rIns="0" bIns="0" anchor="ctr">
            <a:spAutoFit/>
          </a:bodyPr>
          <a:lstStyle/>
          <a:p>
            <a:pPr algn="ctr"/>
            <a:r>
              <a:rPr lang="en-US" sz="3600" b="1" dirty="0">
                <a:solidFill>
                  <a:schemeClr val="accent2"/>
                </a:solidFill>
                <a:cs typeface="Adobe Devanagari" panose="02040503050201020203" pitchFamily="18" charset="0"/>
              </a:rPr>
              <a:t>2018</a:t>
            </a:r>
            <a:endParaRPr lang="ar-SA" sz="3600" b="1" dirty="0">
              <a:solidFill>
                <a:schemeClr val="accent2"/>
              </a:solidFill>
            </a:endParaRPr>
          </a:p>
        </p:txBody>
      </p:sp>
      <p:sp>
        <p:nvSpPr>
          <p:cNvPr id="326" name="Rectangle 325"/>
          <p:cNvSpPr/>
          <p:nvPr/>
        </p:nvSpPr>
        <p:spPr>
          <a:xfrm>
            <a:off x="547843" y="4191342"/>
            <a:ext cx="1756838" cy="461665"/>
          </a:xfrm>
          <a:prstGeom prst="rect">
            <a:avLst/>
          </a:prstGeom>
        </p:spPr>
        <p:txBody>
          <a:bodyPr wrap="square" lIns="0" tIns="0" rIns="0" bIns="0" anchor="ctr">
            <a:spAutoFit/>
          </a:bodyPr>
          <a:lstStyle/>
          <a:p>
            <a:pPr algn="ct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327" name="Rectangle 326"/>
          <p:cNvSpPr/>
          <p:nvPr/>
        </p:nvSpPr>
        <p:spPr>
          <a:xfrm>
            <a:off x="547843" y="3652793"/>
            <a:ext cx="1756838" cy="553998"/>
          </a:xfrm>
          <a:prstGeom prst="rect">
            <a:avLst/>
          </a:prstGeom>
        </p:spPr>
        <p:txBody>
          <a:bodyPr wrap="square" lIns="0" tIns="0" rIns="0" bIns="0" anchor="ctr">
            <a:spAutoFit/>
          </a:bodyPr>
          <a:lstStyle/>
          <a:p>
            <a:pPr algn="ctr"/>
            <a:r>
              <a:rPr lang="en-US" sz="3600" b="1" dirty="0">
                <a:solidFill>
                  <a:schemeClr val="accent3"/>
                </a:solidFill>
                <a:cs typeface="Adobe Devanagari" panose="02040503050201020203" pitchFamily="18" charset="0"/>
              </a:rPr>
              <a:t>2019</a:t>
            </a:r>
            <a:endParaRPr lang="ar-SA" sz="3600" b="1" dirty="0">
              <a:solidFill>
                <a:schemeClr val="accent3"/>
              </a:solidFill>
            </a:endParaRPr>
          </a:p>
        </p:txBody>
      </p:sp>
      <p:sp>
        <p:nvSpPr>
          <p:cNvPr id="332" name="Rectangle 331"/>
          <p:cNvSpPr/>
          <p:nvPr/>
        </p:nvSpPr>
        <p:spPr bwMode="auto">
          <a:xfrm>
            <a:off x="6746875" y="335280"/>
            <a:ext cx="1941724" cy="1317626"/>
          </a:xfrm>
          <a:prstGeom prst="rect">
            <a:avLst/>
          </a:prstGeom>
          <a:solidFill>
            <a:schemeClr val="accent4"/>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sp>
        <p:nvSpPr>
          <p:cNvPr id="340" name="Rectangle 339"/>
          <p:cNvSpPr/>
          <p:nvPr/>
        </p:nvSpPr>
        <p:spPr>
          <a:xfrm>
            <a:off x="6839317" y="1043308"/>
            <a:ext cx="1756838" cy="433132"/>
          </a:xfrm>
          <a:prstGeom prst="rect">
            <a:avLst/>
          </a:prstGeom>
        </p:spPr>
        <p:txBody>
          <a:bodyPr wrap="square" lIns="0" tIns="0" rIns="0" bIns="0" anchor="ctr">
            <a:spAutoFit/>
          </a:bodyPr>
          <a:lstStyle/>
          <a:p>
            <a:pPr algn="ctr">
              <a:lnSpc>
                <a:spcPct val="150000"/>
              </a:lnSpc>
            </a:pPr>
            <a:r>
              <a:rPr lang="en-US" sz="1000" dirty="0">
                <a:solidFill>
                  <a:schemeClr val="bg1"/>
                </a:solidFill>
                <a:latin typeface="Roboto (Body)"/>
              </a:rPr>
              <a:t>This is a sample text. You simply add your own text</a:t>
            </a:r>
          </a:p>
        </p:txBody>
      </p:sp>
      <p:sp>
        <p:nvSpPr>
          <p:cNvPr id="341" name="Rectangle 340"/>
          <p:cNvSpPr/>
          <p:nvPr/>
        </p:nvSpPr>
        <p:spPr>
          <a:xfrm>
            <a:off x="6839317" y="490493"/>
            <a:ext cx="1756838" cy="553998"/>
          </a:xfrm>
          <a:prstGeom prst="rect">
            <a:avLst/>
          </a:prstGeom>
        </p:spPr>
        <p:txBody>
          <a:bodyPr wrap="square" lIns="0" tIns="0" rIns="0" bIns="0" anchor="ctr">
            <a:spAutoFit/>
          </a:bodyPr>
          <a:lstStyle/>
          <a:p>
            <a:pPr algn="ctr"/>
            <a:r>
              <a:rPr lang="en-US" sz="3600" b="1" dirty="0">
                <a:solidFill>
                  <a:schemeClr val="bg1"/>
                </a:solidFill>
                <a:cs typeface="Adobe Devanagari" panose="02040503050201020203" pitchFamily="18" charset="0"/>
              </a:rPr>
              <a:t>2020</a:t>
            </a:r>
            <a:endParaRPr lang="ar-SA" sz="3600" b="1" dirty="0">
              <a:solidFill>
                <a:schemeClr val="bg1"/>
              </a:solidFill>
            </a:endParaRPr>
          </a:p>
        </p:txBody>
      </p:sp>
      <p:sp>
        <p:nvSpPr>
          <p:cNvPr id="338" name="Rectangle 337"/>
          <p:cNvSpPr/>
          <p:nvPr/>
        </p:nvSpPr>
        <p:spPr>
          <a:xfrm>
            <a:off x="6839317" y="2624458"/>
            <a:ext cx="1756838" cy="433132"/>
          </a:xfrm>
          <a:prstGeom prst="rect">
            <a:avLst/>
          </a:prstGeom>
        </p:spPr>
        <p:txBody>
          <a:bodyPr wrap="square" lIns="0" tIns="0" rIns="0" bIns="0" anchor="ctr">
            <a:spAutoFit/>
          </a:bodyPr>
          <a:lstStyle/>
          <a:p>
            <a:pPr algn="ct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339" name="Rectangle 338"/>
          <p:cNvSpPr/>
          <p:nvPr/>
        </p:nvSpPr>
        <p:spPr>
          <a:xfrm>
            <a:off x="6839317" y="2071643"/>
            <a:ext cx="1756838" cy="553998"/>
          </a:xfrm>
          <a:prstGeom prst="rect">
            <a:avLst/>
          </a:prstGeom>
        </p:spPr>
        <p:txBody>
          <a:bodyPr wrap="square" lIns="0" tIns="0" rIns="0" bIns="0" anchor="ctr">
            <a:spAutoFit/>
          </a:bodyPr>
          <a:lstStyle/>
          <a:p>
            <a:pPr algn="ctr"/>
            <a:r>
              <a:rPr lang="en-US" sz="3600" b="1" dirty="0">
                <a:solidFill>
                  <a:schemeClr val="accent5"/>
                </a:solidFill>
                <a:cs typeface="Adobe Devanagari" panose="02040503050201020203" pitchFamily="18" charset="0"/>
              </a:rPr>
              <a:t>2021</a:t>
            </a:r>
            <a:endParaRPr lang="ar-SA" sz="3600" b="1" dirty="0">
              <a:solidFill>
                <a:schemeClr val="accent5"/>
              </a:solidFill>
            </a:endParaRPr>
          </a:p>
        </p:txBody>
      </p:sp>
      <p:sp>
        <p:nvSpPr>
          <p:cNvPr id="336" name="Rectangle 335"/>
          <p:cNvSpPr/>
          <p:nvPr/>
        </p:nvSpPr>
        <p:spPr>
          <a:xfrm>
            <a:off x="6839317" y="4191342"/>
            <a:ext cx="1756838" cy="461665"/>
          </a:xfrm>
          <a:prstGeom prst="rect">
            <a:avLst/>
          </a:prstGeom>
        </p:spPr>
        <p:txBody>
          <a:bodyPr wrap="square" lIns="0" tIns="0" rIns="0" bIns="0" anchor="ctr">
            <a:spAutoFit/>
          </a:bodyPr>
          <a:lstStyle/>
          <a:p>
            <a:pPr algn="ct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337" name="Rectangle 336"/>
          <p:cNvSpPr/>
          <p:nvPr/>
        </p:nvSpPr>
        <p:spPr>
          <a:xfrm>
            <a:off x="6839317" y="3652793"/>
            <a:ext cx="1756838" cy="553998"/>
          </a:xfrm>
          <a:prstGeom prst="rect">
            <a:avLst/>
          </a:prstGeom>
        </p:spPr>
        <p:txBody>
          <a:bodyPr wrap="square" lIns="0" tIns="0" rIns="0" bIns="0" anchor="ctr">
            <a:spAutoFit/>
          </a:bodyPr>
          <a:lstStyle/>
          <a:p>
            <a:pPr algn="ctr"/>
            <a:r>
              <a:rPr lang="en-US" sz="3600" b="1" dirty="0">
                <a:solidFill>
                  <a:schemeClr val="accent6"/>
                </a:solidFill>
                <a:cs typeface="Adobe Devanagari" panose="02040503050201020203" pitchFamily="18" charset="0"/>
              </a:rPr>
              <a:t>2022</a:t>
            </a:r>
            <a:endParaRPr lang="ar-SA" sz="3600" b="1" dirty="0">
              <a:solidFill>
                <a:schemeClr val="accent6"/>
              </a:solidFill>
            </a:endParaRPr>
          </a:p>
        </p:txBody>
      </p:sp>
      <p:sp>
        <p:nvSpPr>
          <p:cNvPr id="3" name="Picture Placeholder 2">
            <a:extLst>
              <a:ext uri="{FF2B5EF4-FFF2-40B4-BE49-F238E27FC236}">
                <a16:creationId xmlns:a16="http://schemas.microsoft.com/office/drawing/2014/main" id="{CB8544BB-3A95-41CE-B53E-52E2A730ABF7}"/>
              </a:ext>
            </a:extLst>
          </p:cNvPr>
          <p:cNvSpPr>
            <a:spLocks noGrp="1"/>
          </p:cNvSpPr>
          <p:nvPr>
            <p:ph type="pic" sz="quarter" idx="133"/>
          </p:nvPr>
        </p:nvSpPr>
        <p:spPr/>
      </p:sp>
    </p:spTree>
    <p:extLst>
      <p:ext uri="{BB962C8B-B14F-4D97-AF65-F5344CB8AC3E}">
        <p14:creationId xmlns:p14="http://schemas.microsoft.com/office/powerpoint/2010/main" val="7879579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ED9656EC-CD4F-4970-BD12-65C97CAE64E7}"/>
              </a:ext>
            </a:extLst>
          </p:cNvPr>
          <p:cNvSpPr>
            <a:spLocks noGrp="1"/>
          </p:cNvSpPr>
          <p:nvPr>
            <p:ph type="pic" sz="quarter" idx="132"/>
          </p:nvPr>
        </p:nvSpPr>
        <p:spPr/>
      </p:sp>
      <p:sp>
        <p:nvSpPr>
          <p:cNvPr id="4" name="Rectangle 3"/>
          <p:cNvSpPr/>
          <p:nvPr/>
        </p:nvSpPr>
        <p:spPr bwMode="auto">
          <a:xfrm>
            <a:off x="0" y="0"/>
            <a:ext cx="3124200" cy="51435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7" name="Group 6"/>
          <p:cNvGrpSpPr/>
          <p:nvPr/>
        </p:nvGrpSpPr>
        <p:grpSpPr>
          <a:xfrm>
            <a:off x="3626323" y="3476693"/>
            <a:ext cx="401560" cy="402678"/>
            <a:chOff x="1589088" y="4646613"/>
            <a:chExt cx="569912" cy="571500"/>
          </a:xfrm>
          <a:solidFill>
            <a:schemeClr val="accent1"/>
          </a:solidFill>
        </p:grpSpPr>
        <p:sp>
          <p:nvSpPr>
            <p:cNvPr id="8" name="Freeform 7"/>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 name="Freeform 8"/>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0" name="Freeform 9"/>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1" name="Freeform 10"/>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 name="Freeform 11"/>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 name="Freeform 12"/>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14" name="Rectangle 13"/>
          <p:cNvSpPr/>
          <p:nvPr/>
        </p:nvSpPr>
        <p:spPr>
          <a:xfrm>
            <a:off x="3626323" y="4047004"/>
            <a:ext cx="1653599" cy="733164"/>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1000" dirty="0">
                <a:solidFill>
                  <a:schemeClr val="tx1">
                    <a:lumMod val="75000"/>
                    <a:lumOff val="25000"/>
                  </a:schemeClr>
                </a:solidFill>
                <a:latin typeface="Roboto (Body)"/>
              </a:rPr>
              <a:t>This is a sample text. You simply add your own.</a:t>
            </a:r>
          </a:p>
        </p:txBody>
      </p:sp>
      <p:grpSp>
        <p:nvGrpSpPr>
          <p:cNvPr id="15" name="Group 14"/>
          <p:cNvGrpSpPr/>
          <p:nvPr/>
        </p:nvGrpSpPr>
        <p:grpSpPr>
          <a:xfrm>
            <a:off x="5410385" y="3490115"/>
            <a:ext cx="375834" cy="375834"/>
            <a:chOff x="3473450" y="4676775"/>
            <a:chExt cx="533400" cy="533400"/>
          </a:xfrm>
          <a:solidFill>
            <a:schemeClr val="accent2"/>
          </a:solidFill>
        </p:grpSpPr>
        <p:sp>
          <p:nvSpPr>
            <p:cNvPr id="16" name="Freeform 15"/>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7" name="Freeform 16"/>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8" name="Freeform 17"/>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9" name="Freeform 18"/>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0" name="Freeform 19"/>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1" name="Freeform 20"/>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2" name="Freeform 21"/>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3" name="Freeform 22"/>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4" name="Freeform 23"/>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5" name="Freeform 24"/>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6" name="Freeform 25"/>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27" name="Rectangle 26"/>
          <p:cNvSpPr/>
          <p:nvPr/>
        </p:nvSpPr>
        <p:spPr>
          <a:xfrm>
            <a:off x="5410385" y="4037479"/>
            <a:ext cx="1653599" cy="733164"/>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a:t>
            </a:r>
          </a:p>
        </p:txBody>
      </p:sp>
      <p:grpSp>
        <p:nvGrpSpPr>
          <p:cNvPr id="28" name="Group 27"/>
          <p:cNvGrpSpPr/>
          <p:nvPr/>
        </p:nvGrpSpPr>
        <p:grpSpPr>
          <a:xfrm>
            <a:off x="7194448" y="3477251"/>
            <a:ext cx="400444" cy="401562"/>
            <a:chOff x="2570163" y="4646613"/>
            <a:chExt cx="568325" cy="569912"/>
          </a:xfrm>
          <a:solidFill>
            <a:schemeClr val="accent3"/>
          </a:solidFill>
        </p:grpSpPr>
        <p:sp>
          <p:nvSpPr>
            <p:cNvPr id="29" name="Freeform 28"/>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0" name="Freeform 29"/>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1" name="Freeform 30"/>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2" name="Freeform 31"/>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3" name="Freeform 32"/>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4" name="Freeform 33"/>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5" name="Freeform 34"/>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6" name="Freeform 35"/>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7" name="Freeform 36"/>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8" name="Freeform 37"/>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9" name="Freeform 38"/>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0" name="Freeform 39"/>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1" name="Freeform 40"/>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2" name="Freeform 41"/>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3" name="Freeform 42"/>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4" name="Freeform 43"/>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45" name="Rectangle 44"/>
          <p:cNvSpPr/>
          <p:nvPr/>
        </p:nvSpPr>
        <p:spPr>
          <a:xfrm>
            <a:off x="7194448" y="4046607"/>
            <a:ext cx="1653599" cy="733164"/>
          </a:xfrm>
          <a:prstGeom prst="rect">
            <a:avLst/>
          </a:prstGeom>
        </p:spPr>
        <p:txBody>
          <a:bodyPr wrap="square" lIns="0" tIns="0" rIns="0" bIns="0" anchor="ctr">
            <a:spAutoFit/>
          </a:bodyPr>
          <a:lstStyle/>
          <a:p>
            <a:pPr>
              <a:lnSpc>
                <a:spcPct val="150000"/>
              </a:lnSpc>
            </a:pPr>
            <a:r>
              <a:rPr lang="en-US" sz="1200" b="1" dirty="0">
                <a:solidFill>
                  <a:schemeClr val="accent3"/>
                </a:solidFill>
              </a:rPr>
              <a:t>Description here</a:t>
            </a:r>
            <a:endParaRPr lang="ar-SA" sz="1200" b="1" dirty="0">
              <a:solidFill>
                <a:schemeClr val="accent3"/>
              </a:solidFill>
            </a:endParaRPr>
          </a:p>
          <a:p>
            <a:pPr>
              <a:lnSpc>
                <a:spcPct val="150000"/>
              </a:lnSpc>
            </a:pPr>
            <a:r>
              <a:rPr lang="en-US" sz="1000" dirty="0">
                <a:solidFill>
                  <a:schemeClr val="tx1">
                    <a:lumMod val="75000"/>
                    <a:lumOff val="25000"/>
                  </a:schemeClr>
                </a:solidFill>
                <a:latin typeface="Roboto (Body)"/>
              </a:rPr>
              <a:t>This is a sample text. You simply add your own.</a:t>
            </a:r>
          </a:p>
        </p:txBody>
      </p:sp>
      <p:grpSp>
        <p:nvGrpSpPr>
          <p:cNvPr id="2" name="Group 1"/>
          <p:cNvGrpSpPr/>
          <p:nvPr/>
        </p:nvGrpSpPr>
        <p:grpSpPr>
          <a:xfrm>
            <a:off x="320289" y="1363112"/>
            <a:ext cx="2483622" cy="2417277"/>
            <a:chOff x="320289" y="1363112"/>
            <a:chExt cx="2483622" cy="2417277"/>
          </a:xfrm>
        </p:grpSpPr>
        <p:grpSp>
          <p:nvGrpSpPr>
            <p:cNvPr id="66" name="Group 65"/>
            <p:cNvGrpSpPr/>
            <p:nvPr/>
          </p:nvGrpSpPr>
          <p:grpSpPr>
            <a:xfrm>
              <a:off x="696912" y="1363112"/>
              <a:ext cx="1730376" cy="1500046"/>
              <a:chOff x="696912" y="3336202"/>
              <a:chExt cx="1730376" cy="1500046"/>
            </a:xfrm>
          </p:grpSpPr>
          <p:sp>
            <p:nvSpPr>
              <p:cNvPr id="58" name="Freeform 5"/>
              <p:cNvSpPr>
                <a:spLocks/>
              </p:cNvSpPr>
              <p:nvPr/>
            </p:nvSpPr>
            <p:spPr bwMode="auto">
              <a:xfrm>
                <a:off x="696912" y="3336202"/>
                <a:ext cx="1730376" cy="1500046"/>
              </a:xfrm>
              <a:custGeom>
                <a:avLst/>
                <a:gdLst>
                  <a:gd name="T0" fmla="*/ 479 w 754"/>
                  <a:gd name="T1" fmla="*/ 653 h 653"/>
                  <a:gd name="T2" fmla="*/ 275 w 754"/>
                  <a:gd name="T3" fmla="*/ 653 h 653"/>
                  <a:gd name="T4" fmla="*/ 79 w 754"/>
                  <a:gd name="T5" fmla="*/ 653 h 653"/>
                  <a:gd name="T6" fmla="*/ 28 w 754"/>
                  <a:gd name="T7" fmla="*/ 565 h 653"/>
                  <a:gd name="T8" fmla="*/ 126 w 754"/>
                  <a:gd name="T9" fmla="*/ 395 h 653"/>
                  <a:gd name="T10" fmla="*/ 228 w 754"/>
                  <a:gd name="T11" fmla="*/ 219 h 653"/>
                  <a:gd name="T12" fmla="*/ 326 w 754"/>
                  <a:gd name="T13" fmla="*/ 49 h 653"/>
                  <a:gd name="T14" fmla="*/ 428 w 754"/>
                  <a:gd name="T15" fmla="*/ 49 h 653"/>
                  <a:gd name="T16" fmla="*/ 526 w 754"/>
                  <a:gd name="T17" fmla="*/ 219 h 653"/>
                  <a:gd name="T18" fmla="*/ 628 w 754"/>
                  <a:gd name="T19" fmla="*/ 395 h 653"/>
                  <a:gd name="T20" fmla="*/ 726 w 754"/>
                  <a:gd name="T21" fmla="*/ 565 h 653"/>
                  <a:gd name="T22" fmla="*/ 675 w 754"/>
                  <a:gd name="T23" fmla="*/ 653 h 653"/>
                  <a:gd name="T24" fmla="*/ 479 w 754"/>
                  <a:gd name="T25" fmla="*/ 653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4" h="653">
                    <a:moveTo>
                      <a:pt x="479" y="653"/>
                    </a:moveTo>
                    <a:cubicBezTo>
                      <a:pt x="423" y="653"/>
                      <a:pt x="331" y="653"/>
                      <a:pt x="275" y="653"/>
                    </a:cubicBezTo>
                    <a:cubicBezTo>
                      <a:pt x="79" y="653"/>
                      <a:pt x="79" y="653"/>
                      <a:pt x="79" y="653"/>
                    </a:cubicBezTo>
                    <a:cubicBezTo>
                      <a:pt x="23" y="653"/>
                      <a:pt x="0" y="614"/>
                      <a:pt x="28" y="565"/>
                    </a:cubicBezTo>
                    <a:cubicBezTo>
                      <a:pt x="126" y="395"/>
                      <a:pt x="126" y="395"/>
                      <a:pt x="126" y="395"/>
                    </a:cubicBezTo>
                    <a:cubicBezTo>
                      <a:pt x="154" y="347"/>
                      <a:pt x="200" y="267"/>
                      <a:pt x="228" y="219"/>
                    </a:cubicBezTo>
                    <a:cubicBezTo>
                      <a:pt x="326" y="49"/>
                      <a:pt x="326" y="49"/>
                      <a:pt x="326" y="49"/>
                    </a:cubicBezTo>
                    <a:cubicBezTo>
                      <a:pt x="354" y="0"/>
                      <a:pt x="400" y="0"/>
                      <a:pt x="428" y="49"/>
                    </a:cubicBezTo>
                    <a:cubicBezTo>
                      <a:pt x="526" y="219"/>
                      <a:pt x="526" y="219"/>
                      <a:pt x="526" y="219"/>
                    </a:cubicBezTo>
                    <a:cubicBezTo>
                      <a:pt x="554" y="267"/>
                      <a:pt x="600" y="347"/>
                      <a:pt x="628" y="395"/>
                    </a:cubicBezTo>
                    <a:cubicBezTo>
                      <a:pt x="726" y="565"/>
                      <a:pt x="726" y="565"/>
                      <a:pt x="726" y="565"/>
                    </a:cubicBezTo>
                    <a:cubicBezTo>
                      <a:pt x="754" y="614"/>
                      <a:pt x="731" y="653"/>
                      <a:pt x="675" y="653"/>
                    </a:cubicBezTo>
                    <a:lnTo>
                      <a:pt x="479" y="65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algn="ctr"/>
                <a:endParaRPr lang="en-US" dirty="0"/>
              </a:p>
            </p:txBody>
          </p:sp>
          <p:grpSp>
            <p:nvGrpSpPr>
              <p:cNvPr id="65" name="Group 64"/>
              <p:cNvGrpSpPr/>
              <p:nvPr/>
            </p:nvGrpSpPr>
            <p:grpSpPr>
              <a:xfrm>
                <a:off x="1481137" y="3837278"/>
                <a:ext cx="161926" cy="764596"/>
                <a:chOff x="3306031" y="-1191896"/>
                <a:chExt cx="125693" cy="593513"/>
              </a:xfrm>
              <a:solidFill>
                <a:schemeClr val="accent1"/>
              </a:solidFill>
            </p:grpSpPr>
            <p:sp>
              <p:nvSpPr>
                <p:cNvPr id="64" name="Freeform 63"/>
                <p:cNvSpPr/>
                <p:nvPr/>
              </p:nvSpPr>
              <p:spPr bwMode="auto">
                <a:xfrm>
                  <a:off x="3306031" y="-1191896"/>
                  <a:ext cx="125693" cy="433589"/>
                </a:xfrm>
                <a:custGeom>
                  <a:avLst/>
                  <a:gdLst/>
                  <a:ahLst/>
                  <a:cxnLst/>
                  <a:rect l="l" t="t" r="r" b="b"/>
                  <a:pathLst>
                    <a:path w="125693" h="433589">
                      <a:moveTo>
                        <a:pt x="62468" y="11"/>
                      </a:moveTo>
                      <a:cubicBezTo>
                        <a:pt x="86421" y="-196"/>
                        <a:pt x="103045" y="2503"/>
                        <a:pt x="112341" y="8107"/>
                      </a:cubicBezTo>
                      <a:cubicBezTo>
                        <a:pt x="121637" y="13711"/>
                        <a:pt x="126079" y="23458"/>
                        <a:pt x="125667" y="37349"/>
                      </a:cubicBezTo>
                      <a:cubicBezTo>
                        <a:pt x="124826" y="79671"/>
                        <a:pt x="119464" y="132757"/>
                        <a:pt x="109581" y="196607"/>
                      </a:cubicBezTo>
                      <a:cubicBezTo>
                        <a:pt x="99698" y="260456"/>
                        <a:pt x="90339" y="339450"/>
                        <a:pt x="81504" y="433589"/>
                      </a:cubicBezTo>
                      <a:lnTo>
                        <a:pt x="43433" y="433589"/>
                      </a:lnTo>
                      <a:cubicBezTo>
                        <a:pt x="34629" y="339450"/>
                        <a:pt x="25397" y="260456"/>
                        <a:pt x="15736" y="196607"/>
                      </a:cubicBezTo>
                      <a:cubicBezTo>
                        <a:pt x="6076" y="132757"/>
                        <a:pt x="841" y="79671"/>
                        <a:pt x="32" y="37349"/>
                      </a:cubicBezTo>
                      <a:cubicBezTo>
                        <a:pt x="-412" y="23458"/>
                        <a:pt x="3902" y="13711"/>
                        <a:pt x="12976" y="8107"/>
                      </a:cubicBezTo>
                      <a:cubicBezTo>
                        <a:pt x="22049" y="2503"/>
                        <a:pt x="38547" y="-196"/>
                        <a:pt x="62468" y="11"/>
                      </a:cubicBezTo>
                      <a:close/>
                    </a:path>
                  </a:pathLst>
                </a:cu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2" name="Freeform 61"/>
                <p:cNvSpPr/>
                <p:nvPr/>
              </p:nvSpPr>
              <p:spPr bwMode="auto">
                <a:xfrm>
                  <a:off x="3309873" y="-715635"/>
                  <a:ext cx="117253" cy="117252"/>
                </a:xfrm>
                <a:custGeom>
                  <a:avLst/>
                  <a:gdLst/>
                  <a:ahLst/>
                  <a:cxnLst/>
                  <a:rect l="l" t="t" r="r" b="b"/>
                  <a:pathLst>
                    <a:path w="117253" h="117252">
                      <a:moveTo>
                        <a:pt x="58626" y="0"/>
                      </a:moveTo>
                      <a:cubicBezTo>
                        <a:pt x="76392" y="539"/>
                        <a:pt x="90541" y="6503"/>
                        <a:pt x="101073" y="17892"/>
                      </a:cubicBezTo>
                      <a:cubicBezTo>
                        <a:pt x="111606" y="29281"/>
                        <a:pt x="116999" y="42859"/>
                        <a:pt x="117253" y="58626"/>
                      </a:cubicBezTo>
                      <a:cubicBezTo>
                        <a:pt x="116904" y="74726"/>
                        <a:pt x="111320" y="88399"/>
                        <a:pt x="100502" y="99645"/>
                      </a:cubicBezTo>
                      <a:cubicBezTo>
                        <a:pt x="89684" y="110892"/>
                        <a:pt x="75726" y="116761"/>
                        <a:pt x="58626" y="117252"/>
                      </a:cubicBezTo>
                      <a:cubicBezTo>
                        <a:pt x="41527" y="116761"/>
                        <a:pt x="27568" y="110892"/>
                        <a:pt x="16750" y="99645"/>
                      </a:cubicBezTo>
                      <a:cubicBezTo>
                        <a:pt x="5932" y="88399"/>
                        <a:pt x="349" y="74726"/>
                        <a:pt x="0" y="58626"/>
                      </a:cubicBezTo>
                      <a:cubicBezTo>
                        <a:pt x="349" y="42193"/>
                        <a:pt x="5932" y="28424"/>
                        <a:pt x="16750" y="17321"/>
                      </a:cubicBezTo>
                      <a:cubicBezTo>
                        <a:pt x="27568" y="6217"/>
                        <a:pt x="41527" y="444"/>
                        <a:pt x="58626" y="0"/>
                      </a:cubicBezTo>
                      <a:close/>
                    </a:path>
                  </a:pathLst>
                </a:custGeom>
                <a:grp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grpSp>
        <p:sp>
          <p:nvSpPr>
            <p:cNvPr id="75" name="TextBox 74"/>
            <p:cNvSpPr txBox="1"/>
            <p:nvPr/>
          </p:nvSpPr>
          <p:spPr>
            <a:xfrm>
              <a:off x="320289" y="3132968"/>
              <a:ext cx="2483622" cy="647421"/>
            </a:xfrm>
            <a:prstGeom prst="rect">
              <a:avLst/>
            </a:prstGeom>
            <a:noFill/>
          </p:spPr>
          <p:txBody>
            <a:bodyPr wrap="square" lIns="0" tIns="0" rIns="0" bIns="0" rtlCol="0" anchor="ctr">
              <a:spAutoFit/>
            </a:bodyPr>
            <a:lstStyle/>
            <a:p>
              <a:pPr algn="ctr">
                <a:lnSpc>
                  <a:spcPct val="150000"/>
                </a:lnSpc>
              </a:pPr>
              <a:r>
                <a:rPr lang="en-US" sz="3200" b="1" dirty="0">
                  <a:solidFill>
                    <a:schemeClr val="bg1"/>
                  </a:solidFill>
                </a:rPr>
                <a:t>PROBLEMS</a:t>
              </a:r>
            </a:p>
          </p:txBody>
        </p:sp>
      </p:grpSp>
    </p:spTree>
    <p:extLst>
      <p:ext uri="{BB962C8B-B14F-4D97-AF65-F5344CB8AC3E}">
        <p14:creationId xmlns:p14="http://schemas.microsoft.com/office/powerpoint/2010/main" val="42838111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381000" y="2043492"/>
            <a:ext cx="8763000" cy="23622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3" name="3">
            <a:extLst>
              <a:ext uri="{FF2B5EF4-FFF2-40B4-BE49-F238E27FC236}">
                <a16:creationId xmlns:a16="http://schemas.microsoft.com/office/drawing/2014/main" id="{D7AC1464-9E86-44A2-ABB9-20E60AEF7C6C}"/>
              </a:ext>
            </a:extLst>
          </p:cNvPr>
          <p:cNvSpPr txBox="1"/>
          <p:nvPr/>
        </p:nvSpPr>
        <p:spPr>
          <a:xfrm>
            <a:off x="644663" y="737809"/>
            <a:ext cx="3119732" cy="161583"/>
          </a:xfrm>
          <a:prstGeom prst="rect">
            <a:avLst/>
          </a:prstGeom>
          <a:noFill/>
        </p:spPr>
        <p:txBody>
          <a:bodyPr wrap="square" lIns="0" tIns="0" rIns="0" bIns="0" rtlCol="0" anchor="ctr">
            <a:spAutoFit/>
          </a:bodyPr>
          <a:lstStyle/>
          <a:p>
            <a:r>
              <a:rPr lang="en-US" sz="1050" dirty="0">
                <a:solidFill>
                  <a:schemeClr val="accent1"/>
                </a:solidFill>
              </a:rPr>
              <a:t>BUSINESS PRESENTATION TEMPLATE</a:t>
            </a:r>
          </a:p>
        </p:txBody>
      </p:sp>
      <p:sp>
        <p:nvSpPr>
          <p:cNvPr id="20" name="Rectangle 19"/>
          <p:cNvSpPr/>
          <p:nvPr/>
        </p:nvSpPr>
        <p:spPr>
          <a:xfrm>
            <a:off x="644663" y="969872"/>
            <a:ext cx="4114800" cy="861774"/>
          </a:xfrm>
          <a:prstGeom prst="rect">
            <a:avLst/>
          </a:prstGeom>
        </p:spPr>
        <p:txBody>
          <a:bodyPr wrap="square" lIns="0" tIns="0" rIns="0" bIns="0" anchor="ctr">
            <a:spAutoFit/>
          </a:bodyPr>
          <a:lstStyle/>
          <a:p>
            <a:r>
              <a:rPr lang="en-US" sz="2800" b="1" dirty="0">
                <a:solidFill>
                  <a:schemeClr val="tx1">
                    <a:lumMod val="75000"/>
                    <a:lumOff val="25000"/>
                  </a:schemeClr>
                </a:solidFill>
              </a:rPr>
              <a:t>Measures To Increase Our Appeal?</a:t>
            </a:r>
            <a:endParaRPr lang="ar-IQ" sz="2800" b="1" dirty="0">
              <a:solidFill>
                <a:schemeClr val="tx1">
                  <a:lumMod val="75000"/>
                  <a:lumOff val="25000"/>
                </a:schemeClr>
              </a:solidFill>
            </a:endParaRPr>
          </a:p>
        </p:txBody>
      </p:sp>
      <p:sp>
        <p:nvSpPr>
          <p:cNvPr id="35" name="TextBox 34"/>
          <p:cNvSpPr txBox="1"/>
          <p:nvPr/>
        </p:nvSpPr>
        <p:spPr>
          <a:xfrm>
            <a:off x="746263" y="2389972"/>
            <a:ext cx="3432324" cy="1669240"/>
          </a:xfrm>
          <a:prstGeom prst="rect">
            <a:avLst/>
          </a:prstGeom>
          <a:noFill/>
        </p:spPr>
        <p:txBody>
          <a:bodyPr wrap="square" lIns="0" tIns="0" rIns="0" bIns="0" rtlCol="0" anchor="t">
            <a:spAutoFit/>
          </a:bodyPr>
          <a:lstStyle/>
          <a:p>
            <a:pPr>
              <a:lnSpc>
                <a:spcPct val="150000"/>
              </a:lnSpc>
            </a:pPr>
            <a:r>
              <a:rPr lang="en-US" sz="1050" i="1" dirty="0">
                <a:solidFill>
                  <a:schemeClr val="bg1"/>
                </a:solidFill>
              </a:rPr>
              <a:t>This is a sample text. You simply add your own text and description here. This text is fully editable. It can be replaced with your own style. You can change its color or font size. </a:t>
            </a:r>
          </a:p>
          <a:p>
            <a:pPr>
              <a:lnSpc>
                <a:spcPct val="150000"/>
              </a:lnSpc>
            </a:pPr>
            <a:endParaRPr lang="en-US" sz="1050" i="1" dirty="0">
              <a:solidFill>
                <a:schemeClr val="bg1"/>
              </a:solidFill>
            </a:endParaRPr>
          </a:p>
          <a:p>
            <a:pPr>
              <a:lnSpc>
                <a:spcPct val="150000"/>
              </a:lnSpc>
            </a:pPr>
            <a:r>
              <a:rPr lang="en-US" sz="1050" i="1" dirty="0">
                <a:solidFill>
                  <a:schemeClr val="bg1"/>
                </a:solidFill>
              </a:rPr>
              <a:t>This is a sample text. You simply add your own text and description here. </a:t>
            </a:r>
          </a:p>
        </p:txBody>
      </p:sp>
      <p:sp>
        <p:nvSpPr>
          <p:cNvPr id="4" name="Picture Placeholder 3">
            <a:extLst>
              <a:ext uri="{FF2B5EF4-FFF2-40B4-BE49-F238E27FC236}">
                <a16:creationId xmlns:a16="http://schemas.microsoft.com/office/drawing/2014/main" id="{8E8FFF46-3291-489B-AB4E-07C3EA7A14C4}"/>
              </a:ext>
            </a:extLst>
          </p:cNvPr>
          <p:cNvSpPr>
            <a:spLocks noGrp="1"/>
          </p:cNvSpPr>
          <p:nvPr>
            <p:ph type="pic" sz="quarter" idx="132"/>
          </p:nvPr>
        </p:nvSpPr>
        <p:spPr/>
      </p:sp>
    </p:spTree>
    <p:extLst>
      <p:ext uri="{BB962C8B-B14F-4D97-AF65-F5344CB8AC3E}">
        <p14:creationId xmlns:p14="http://schemas.microsoft.com/office/powerpoint/2010/main" val="22334902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AEA8B8C4-C984-4110-91C0-45C178F1ADB0}"/>
              </a:ext>
            </a:extLst>
          </p:cNvPr>
          <p:cNvSpPr>
            <a:spLocks noGrp="1"/>
          </p:cNvSpPr>
          <p:nvPr>
            <p:ph type="pic" sz="quarter" idx="133"/>
          </p:nvPr>
        </p:nvSpPr>
        <p:spPr/>
      </p:sp>
      <p:sp>
        <p:nvSpPr>
          <p:cNvPr id="6" name="Rectangle 5"/>
          <p:cNvSpPr/>
          <p:nvPr/>
        </p:nvSpPr>
        <p:spPr>
          <a:xfrm>
            <a:off x="381000" y="2420104"/>
            <a:ext cx="2514601" cy="384721"/>
          </a:xfrm>
          <a:prstGeom prst="rect">
            <a:avLst/>
          </a:prstGeom>
        </p:spPr>
        <p:txBody>
          <a:bodyPr wrap="square" lIns="0" tIns="0" rIns="0" bIns="0">
            <a:spAutoFit/>
          </a:bodyPr>
          <a:lstStyle/>
          <a:p>
            <a:r>
              <a:rPr lang="en-US" sz="2500" b="1" dirty="0">
                <a:solidFill>
                  <a:schemeClr val="accent1"/>
                </a:solidFill>
              </a:rPr>
              <a:t>What We Offers</a:t>
            </a:r>
          </a:p>
        </p:txBody>
      </p:sp>
      <p:sp>
        <p:nvSpPr>
          <p:cNvPr id="7" name="3">
            <a:extLst>
              <a:ext uri="{FF2B5EF4-FFF2-40B4-BE49-F238E27FC236}">
                <a16:creationId xmlns:a16="http://schemas.microsoft.com/office/drawing/2014/main" id="{D7AC1464-9E86-44A2-ABB9-20E60AEF7C6C}"/>
              </a:ext>
            </a:extLst>
          </p:cNvPr>
          <p:cNvSpPr txBox="1"/>
          <p:nvPr/>
        </p:nvSpPr>
        <p:spPr>
          <a:xfrm>
            <a:off x="381000" y="2196703"/>
            <a:ext cx="2514601"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8" name="Group 7"/>
          <p:cNvGrpSpPr/>
          <p:nvPr/>
        </p:nvGrpSpPr>
        <p:grpSpPr>
          <a:xfrm>
            <a:off x="381001" y="2907273"/>
            <a:ext cx="945826" cy="39525"/>
            <a:chOff x="5454974" y="1391277"/>
            <a:chExt cx="945826" cy="39525"/>
          </a:xfrm>
        </p:grpSpPr>
        <p:sp>
          <p:nvSpPr>
            <p:cNvPr id="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3" name="Rectangle 2"/>
          <p:cNvSpPr/>
          <p:nvPr/>
        </p:nvSpPr>
        <p:spPr bwMode="auto">
          <a:xfrm>
            <a:off x="6705600" y="3169764"/>
            <a:ext cx="2438400" cy="1524373"/>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Rectangle 3"/>
          <p:cNvSpPr/>
          <p:nvPr/>
        </p:nvSpPr>
        <p:spPr bwMode="auto">
          <a:xfrm>
            <a:off x="4267200" y="3169764"/>
            <a:ext cx="2438400" cy="1524373"/>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7" name="Rectangle 36"/>
          <p:cNvSpPr/>
          <p:nvPr/>
        </p:nvSpPr>
        <p:spPr>
          <a:xfrm>
            <a:off x="4596632" y="3828526"/>
            <a:ext cx="1779536" cy="643702"/>
          </a:xfrm>
          <a:prstGeom prst="rect">
            <a:avLst/>
          </a:prstGeom>
        </p:spPr>
        <p:txBody>
          <a:bodyPr wrap="square" lIns="0" tIns="0" rIns="0" bIns="0" anchor="ctr">
            <a:spAutoFit/>
          </a:bodyPr>
          <a:lstStyle/>
          <a:p>
            <a:pPr>
              <a:lnSpc>
                <a:spcPct val="150000"/>
              </a:lnSpc>
            </a:pPr>
            <a:r>
              <a:rPr lang="en-US" sz="1100" b="1" dirty="0">
                <a:solidFill>
                  <a:schemeClr val="bg1"/>
                </a:solidFill>
              </a:rPr>
              <a:t>Description here</a:t>
            </a:r>
            <a:endParaRPr lang="ar-SA" sz="1100" b="1" dirty="0">
              <a:solidFill>
                <a:schemeClr val="bg1"/>
              </a:solidFill>
            </a:endParaRPr>
          </a:p>
          <a:p>
            <a:pPr>
              <a:lnSpc>
                <a:spcPct val="150000"/>
              </a:lnSpc>
            </a:pPr>
            <a:r>
              <a:rPr lang="en-US" sz="900" dirty="0">
                <a:solidFill>
                  <a:schemeClr val="bg1"/>
                </a:solidFill>
                <a:latin typeface="Roboto (Body)"/>
              </a:rPr>
              <a:t>This is a sample text. You simply add your own.</a:t>
            </a:r>
          </a:p>
        </p:txBody>
      </p:sp>
      <p:grpSp>
        <p:nvGrpSpPr>
          <p:cNvPr id="49" name="Group 48"/>
          <p:cNvGrpSpPr/>
          <p:nvPr/>
        </p:nvGrpSpPr>
        <p:grpSpPr>
          <a:xfrm>
            <a:off x="7078622" y="3391673"/>
            <a:ext cx="299028" cy="299028"/>
            <a:chOff x="9383713" y="4324350"/>
            <a:chExt cx="855662" cy="855663"/>
          </a:xfrm>
          <a:solidFill>
            <a:schemeClr val="bg1"/>
          </a:solidFill>
        </p:grpSpPr>
        <p:sp>
          <p:nvSpPr>
            <p:cNvPr id="61" name="Freeform 60"/>
            <p:cNvSpPr>
              <a:spLocks noEditPoints="1"/>
            </p:cNvSpPr>
            <p:nvPr/>
          </p:nvSpPr>
          <p:spPr bwMode="auto">
            <a:xfrm>
              <a:off x="9505950" y="4333875"/>
              <a:ext cx="609600" cy="846138"/>
            </a:xfrm>
            <a:custGeom>
              <a:avLst/>
              <a:gdLst>
                <a:gd name="T0" fmla="*/ 885 w 1461"/>
                <a:gd name="T1" fmla="*/ 33 h 2026"/>
                <a:gd name="T2" fmla="*/ 1381 w 1461"/>
                <a:gd name="T3" fmla="*/ 706 h 2026"/>
                <a:gd name="T4" fmla="*/ 1005 w 1461"/>
                <a:gd name="T5" fmla="*/ 1588 h 2026"/>
                <a:gd name="T6" fmla="*/ 969 w 1461"/>
                <a:gd name="T7" fmla="*/ 1626 h 2026"/>
                <a:gd name="T8" fmla="*/ 922 w 1461"/>
                <a:gd name="T9" fmla="*/ 1626 h 2026"/>
                <a:gd name="T10" fmla="*/ 949 w 1461"/>
                <a:gd name="T11" fmla="*/ 1139 h 2026"/>
                <a:gd name="T12" fmla="*/ 1064 w 1461"/>
                <a:gd name="T13" fmla="*/ 741 h 2026"/>
                <a:gd name="T14" fmla="*/ 892 w 1461"/>
                <a:gd name="T15" fmla="*/ 383 h 2026"/>
                <a:gd name="T16" fmla="*/ 733 w 1461"/>
                <a:gd name="T17" fmla="*/ 194 h 2026"/>
                <a:gd name="T18" fmla="*/ 574 w 1461"/>
                <a:gd name="T19" fmla="*/ 383 h 2026"/>
                <a:gd name="T20" fmla="*/ 402 w 1461"/>
                <a:gd name="T21" fmla="*/ 741 h 2026"/>
                <a:gd name="T22" fmla="*/ 517 w 1461"/>
                <a:gd name="T23" fmla="*/ 1139 h 2026"/>
                <a:gd name="T24" fmla="*/ 545 w 1461"/>
                <a:gd name="T25" fmla="*/ 1626 h 2026"/>
                <a:gd name="T26" fmla="*/ 498 w 1461"/>
                <a:gd name="T27" fmla="*/ 1626 h 2026"/>
                <a:gd name="T28" fmla="*/ 286 w 1461"/>
                <a:gd name="T29" fmla="*/ 1174 h 2026"/>
                <a:gd name="T30" fmla="*/ 549 w 1461"/>
                <a:gd name="T31" fmla="*/ 85 h 2026"/>
                <a:gd name="T32" fmla="*/ 526 w 1461"/>
                <a:gd name="T33" fmla="*/ 8 h 2026"/>
                <a:gd name="T34" fmla="*/ 230 w 1461"/>
                <a:gd name="T35" fmla="*/ 1232 h 2026"/>
                <a:gd name="T36" fmla="*/ 463 w 1461"/>
                <a:gd name="T37" fmla="*/ 1700 h 2026"/>
                <a:gd name="T38" fmla="*/ 597 w 1461"/>
                <a:gd name="T39" fmla="*/ 2026 h 2026"/>
                <a:gd name="T40" fmla="*/ 1003 w 1461"/>
                <a:gd name="T41" fmla="*/ 1891 h 2026"/>
                <a:gd name="T42" fmla="*/ 1085 w 1461"/>
                <a:gd name="T43" fmla="*/ 1589 h 2026"/>
                <a:gd name="T44" fmla="*/ 1235 w 1461"/>
                <a:gd name="T45" fmla="*/ 1232 h 2026"/>
                <a:gd name="T46" fmla="*/ 1312 w 1461"/>
                <a:gd name="T47" fmla="*/ 264 h 2026"/>
                <a:gd name="T48" fmla="*/ 654 w 1461"/>
                <a:gd name="T49" fmla="*/ 353 h 2026"/>
                <a:gd name="T50" fmla="*/ 812 w 1461"/>
                <a:gd name="T51" fmla="*/ 353 h 2026"/>
                <a:gd name="T52" fmla="*/ 733 w 1461"/>
                <a:gd name="T53" fmla="*/ 462 h 2026"/>
                <a:gd name="T54" fmla="*/ 654 w 1461"/>
                <a:gd name="T55" fmla="*/ 353 h 2026"/>
                <a:gd name="T56" fmla="*/ 482 w 1461"/>
                <a:gd name="T57" fmla="*/ 1024 h 2026"/>
                <a:gd name="T58" fmla="*/ 681 w 1461"/>
                <a:gd name="T59" fmla="*/ 542 h 2026"/>
                <a:gd name="T60" fmla="*/ 984 w 1461"/>
                <a:gd name="T61" fmla="*/ 741 h 2026"/>
                <a:gd name="T62" fmla="*/ 949 w 1461"/>
                <a:gd name="T63" fmla="*/ 1059 h 2026"/>
                <a:gd name="T64" fmla="*/ 922 w 1461"/>
                <a:gd name="T65" fmla="*/ 904 h 2026"/>
                <a:gd name="T66" fmla="*/ 842 w 1461"/>
                <a:gd name="T67" fmla="*/ 904 h 2026"/>
                <a:gd name="T68" fmla="*/ 624 w 1461"/>
                <a:gd name="T69" fmla="*/ 933 h 2026"/>
                <a:gd name="T70" fmla="*/ 584 w 1461"/>
                <a:gd name="T71" fmla="*/ 716 h 2026"/>
                <a:gd name="T72" fmla="*/ 544 w 1461"/>
                <a:gd name="T73" fmla="*/ 1059 h 2026"/>
                <a:gd name="T74" fmla="*/ 625 w 1461"/>
                <a:gd name="T75" fmla="*/ 1013 h 2026"/>
                <a:gd name="T76" fmla="*/ 842 w 1461"/>
                <a:gd name="T77" fmla="*/ 1626 h 2026"/>
                <a:gd name="T78" fmla="*/ 773 w 1461"/>
                <a:gd name="T79" fmla="*/ 1211 h 2026"/>
                <a:gd name="T80" fmla="*/ 733 w 1461"/>
                <a:gd name="T81" fmla="*/ 1082 h 2026"/>
                <a:gd name="T82" fmla="*/ 693 w 1461"/>
                <a:gd name="T83" fmla="*/ 1211 h 2026"/>
                <a:gd name="T84" fmla="*/ 625 w 1461"/>
                <a:gd name="T85" fmla="*/ 1626 h 2026"/>
                <a:gd name="T86" fmla="*/ 923 w 1461"/>
                <a:gd name="T87" fmla="*/ 1891 h 2026"/>
                <a:gd name="T88" fmla="*/ 597 w 1461"/>
                <a:gd name="T89" fmla="*/ 1946 h 2026"/>
                <a:gd name="T90" fmla="*/ 543 w 1461"/>
                <a:gd name="T91" fmla="*/ 1866 h 2026"/>
                <a:gd name="T92" fmla="*/ 793 w 1461"/>
                <a:gd name="T93" fmla="*/ 1826 h 2026"/>
                <a:gd name="T94" fmla="*/ 543 w 1461"/>
                <a:gd name="T95" fmla="*/ 1786 h 2026"/>
                <a:gd name="T96" fmla="*/ 923 w 1461"/>
                <a:gd name="T97" fmla="*/ 1706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1" h="2026">
                  <a:moveTo>
                    <a:pt x="934" y="6"/>
                  </a:moveTo>
                  <a:cubicBezTo>
                    <a:pt x="913" y="0"/>
                    <a:pt x="891" y="12"/>
                    <a:pt x="885" y="33"/>
                  </a:cubicBezTo>
                  <a:cubicBezTo>
                    <a:pt x="879" y="54"/>
                    <a:pt x="891" y="77"/>
                    <a:pt x="912" y="83"/>
                  </a:cubicBezTo>
                  <a:cubicBezTo>
                    <a:pt x="1188" y="162"/>
                    <a:pt x="1381" y="418"/>
                    <a:pt x="1381" y="706"/>
                  </a:cubicBezTo>
                  <a:cubicBezTo>
                    <a:pt x="1381" y="884"/>
                    <a:pt x="1310" y="1051"/>
                    <a:pt x="1180" y="1174"/>
                  </a:cubicBezTo>
                  <a:cubicBezTo>
                    <a:pt x="1069" y="1280"/>
                    <a:pt x="1005" y="1431"/>
                    <a:pt x="1005" y="1588"/>
                  </a:cubicBezTo>
                  <a:cubicBezTo>
                    <a:pt x="1005" y="1589"/>
                    <a:pt x="1005" y="1589"/>
                    <a:pt x="1005" y="1589"/>
                  </a:cubicBezTo>
                  <a:cubicBezTo>
                    <a:pt x="1005" y="1609"/>
                    <a:pt x="989" y="1626"/>
                    <a:pt x="969" y="1626"/>
                  </a:cubicBezTo>
                  <a:cubicBezTo>
                    <a:pt x="963" y="1626"/>
                    <a:pt x="963" y="1626"/>
                    <a:pt x="963" y="1626"/>
                  </a:cubicBezTo>
                  <a:cubicBezTo>
                    <a:pt x="922" y="1626"/>
                    <a:pt x="922" y="1626"/>
                    <a:pt x="922" y="1626"/>
                  </a:cubicBezTo>
                  <a:cubicBezTo>
                    <a:pt x="922" y="1139"/>
                    <a:pt x="922" y="1139"/>
                    <a:pt x="922" y="1139"/>
                  </a:cubicBezTo>
                  <a:cubicBezTo>
                    <a:pt x="949" y="1139"/>
                    <a:pt x="949" y="1139"/>
                    <a:pt x="949" y="1139"/>
                  </a:cubicBezTo>
                  <a:cubicBezTo>
                    <a:pt x="1012" y="1139"/>
                    <a:pt x="1064" y="1087"/>
                    <a:pt x="1064" y="1024"/>
                  </a:cubicBezTo>
                  <a:cubicBezTo>
                    <a:pt x="1064" y="741"/>
                    <a:pt x="1064" y="741"/>
                    <a:pt x="1064" y="741"/>
                  </a:cubicBezTo>
                  <a:cubicBezTo>
                    <a:pt x="1064" y="614"/>
                    <a:pt x="979" y="507"/>
                    <a:pt x="864" y="473"/>
                  </a:cubicBezTo>
                  <a:cubicBezTo>
                    <a:pt x="882" y="448"/>
                    <a:pt x="892" y="416"/>
                    <a:pt x="892" y="383"/>
                  </a:cubicBezTo>
                  <a:cubicBezTo>
                    <a:pt x="892" y="353"/>
                    <a:pt x="892" y="353"/>
                    <a:pt x="892" y="353"/>
                  </a:cubicBezTo>
                  <a:cubicBezTo>
                    <a:pt x="892" y="265"/>
                    <a:pt x="821" y="194"/>
                    <a:pt x="733" y="194"/>
                  </a:cubicBezTo>
                  <a:cubicBezTo>
                    <a:pt x="645" y="194"/>
                    <a:pt x="574" y="265"/>
                    <a:pt x="574" y="353"/>
                  </a:cubicBezTo>
                  <a:cubicBezTo>
                    <a:pt x="574" y="383"/>
                    <a:pt x="574" y="383"/>
                    <a:pt x="574" y="383"/>
                  </a:cubicBezTo>
                  <a:cubicBezTo>
                    <a:pt x="574" y="416"/>
                    <a:pt x="584" y="448"/>
                    <a:pt x="602" y="473"/>
                  </a:cubicBezTo>
                  <a:cubicBezTo>
                    <a:pt x="487" y="507"/>
                    <a:pt x="402" y="614"/>
                    <a:pt x="402" y="741"/>
                  </a:cubicBezTo>
                  <a:cubicBezTo>
                    <a:pt x="402" y="1024"/>
                    <a:pt x="402" y="1024"/>
                    <a:pt x="402" y="1024"/>
                  </a:cubicBezTo>
                  <a:cubicBezTo>
                    <a:pt x="402" y="1087"/>
                    <a:pt x="454" y="1139"/>
                    <a:pt x="517" y="1139"/>
                  </a:cubicBezTo>
                  <a:cubicBezTo>
                    <a:pt x="545" y="1139"/>
                    <a:pt x="545" y="1139"/>
                    <a:pt x="545" y="1139"/>
                  </a:cubicBezTo>
                  <a:cubicBezTo>
                    <a:pt x="545" y="1626"/>
                    <a:pt x="545" y="1626"/>
                    <a:pt x="545" y="1626"/>
                  </a:cubicBezTo>
                  <a:cubicBezTo>
                    <a:pt x="503" y="1626"/>
                    <a:pt x="503" y="1626"/>
                    <a:pt x="503" y="1626"/>
                  </a:cubicBezTo>
                  <a:cubicBezTo>
                    <a:pt x="498" y="1626"/>
                    <a:pt x="498" y="1626"/>
                    <a:pt x="498" y="1626"/>
                  </a:cubicBezTo>
                  <a:cubicBezTo>
                    <a:pt x="478" y="1626"/>
                    <a:pt x="461" y="1609"/>
                    <a:pt x="461" y="1589"/>
                  </a:cubicBezTo>
                  <a:cubicBezTo>
                    <a:pt x="461" y="1432"/>
                    <a:pt x="397" y="1281"/>
                    <a:pt x="286" y="1174"/>
                  </a:cubicBezTo>
                  <a:cubicBezTo>
                    <a:pt x="159" y="1054"/>
                    <a:pt x="88" y="891"/>
                    <a:pt x="85" y="717"/>
                  </a:cubicBezTo>
                  <a:cubicBezTo>
                    <a:pt x="80" y="429"/>
                    <a:pt x="271" y="169"/>
                    <a:pt x="549" y="85"/>
                  </a:cubicBezTo>
                  <a:cubicBezTo>
                    <a:pt x="570" y="78"/>
                    <a:pt x="582" y="56"/>
                    <a:pt x="575" y="35"/>
                  </a:cubicBezTo>
                  <a:cubicBezTo>
                    <a:pt x="569" y="14"/>
                    <a:pt x="547" y="2"/>
                    <a:pt x="526" y="8"/>
                  </a:cubicBezTo>
                  <a:cubicBezTo>
                    <a:pt x="214" y="102"/>
                    <a:pt x="0" y="394"/>
                    <a:pt x="5" y="718"/>
                  </a:cubicBezTo>
                  <a:cubicBezTo>
                    <a:pt x="8" y="914"/>
                    <a:pt x="88" y="1097"/>
                    <a:pt x="230" y="1232"/>
                  </a:cubicBezTo>
                  <a:cubicBezTo>
                    <a:pt x="326" y="1324"/>
                    <a:pt x="381" y="1454"/>
                    <a:pt x="381" y="1589"/>
                  </a:cubicBezTo>
                  <a:cubicBezTo>
                    <a:pt x="381" y="1641"/>
                    <a:pt x="416" y="1685"/>
                    <a:pt x="463" y="1700"/>
                  </a:cubicBezTo>
                  <a:cubicBezTo>
                    <a:pt x="463" y="1891"/>
                    <a:pt x="463" y="1891"/>
                    <a:pt x="463" y="1891"/>
                  </a:cubicBezTo>
                  <a:cubicBezTo>
                    <a:pt x="463" y="1965"/>
                    <a:pt x="523" y="2026"/>
                    <a:pt x="597" y="2026"/>
                  </a:cubicBezTo>
                  <a:cubicBezTo>
                    <a:pt x="869" y="2026"/>
                    <a:pt x="869" y="2026"/>
                    <a:pt x="869" y="2026"/>
                  </a:cubicBezTo>
                  <a:cubicBezTo>
                    <a:pt x="943" y="2026"/>
                    <a:pt x="1003" y="1965"/>
                    <a:pt x="1003" y="1891"/>
                  </a:cubicBezTo>
                  <a:cubicBezTo>
                    <a:pt x="1003" y="1700"/>
                    <a:pt x="1003" y="1700"/>
                    <a:pt x="1003" y="1700"/>
                  </a:cubicBezTo>
                  <a:cubicBezTo>
                    <a:pt x="1051" y="1686"/>
                    <a:pt x="1085" y="1641"/>
                    <a:pt x="1085" y="1589"/>
                  </a:cubicBezTo>
                  <a:cubicBezTo>
                    <a:pt x="1085" y="1588"/>
                    <a:pt x="1085" y="1588"/>
                    <a:pt x="1085" y="1588"/>
                  </a:cubicBezTo>
                  <a:cubicBezTo>
                    <a:pt x="1085" y="1453"/>
                    <a:pt x="1140" y="1323"/>
                    <a:pt x="1235" y="1232"/>
                  </a:cubicBezTo>
                  <a:cubicBezTo>
                    <a:pt x="1381" y="1094"/>
                    <a:pt x="1461" y="906"/>
                    <a:pt x="1461" y="706"/>
                  </a:cubicBezTo>
                  <a:cubicBezTo>
                    <a:pt x="1461" y="544"/>
                    <a:pt x="1409" y="392"/>
                    <a:pt x="1312" y="264"/>
                  </a:cubicBezTo>
                  <a:cubicBezTo>
                    <a:pt x="1217" y="140"/>
                    <a:pt x="1083" y="48"/>
                    <a:pt x="934" y="6"/>
                  </a:cubicBezTo>
                  <a:moveTo>
                    <a:pt x="654" y="353"/>
                  </a:moveTo>
                  <a:cubicBezTo>
                    <a:pt x="654" y="309"/>
                    <a:pt x="689" y="274"/>
                    <a:pt x="733" y="274"/>
                  </a:cubicBezTo>
                  <a:cubicBezTo>
                    <a:pt x="777" y="274"/>
                    <a:pt x="812" y="309"/>
                    <a:pt x="812" y="353"/>
                  </a:cubicBezTo>
                  <a:cubicBezTo>
                    <a:pt x="812" y="383"/>
                    <a:pt x="812" y="383"/>
                    <a:pt x="812" y="383"/>
                  </a:cubicBezTo>
                  <a:cubicBezTo>
                    <a:pt x="812" y="426"/>
                    <a:pt x="777" y="462"/>
                    <a:pt x="733" y="462"/>
                  </a:cubicBezTo>
                  <a:cubicBezTo>
                    <a:pt x="689" y="462"/>
                    <a:pt x="654" y="426"/>
                    <a:pt x="654" y="383"/>
                  </a:cubicBezTo>
                  <a:lnTo>
                    <a:pt x="654" y="353"/>
                  </a:lnTo>
                  <a:close/>
                  <a:moveTo>
                    <a:pt x="517" y="1059"/>
                  </a:moveTo>
                  <a:cubicBezTo>
                    <a:pt x="498" y="1059"/>
                    <a:pt x="482" y="1043"/>
                    <a:pt x="482" y="1024"/>
                  </a:cubicBezTo>
                  <a:cubicBezTo>
                    <a:pt x="482" y="741"/>
                    <a:pt x="482" y="741"/>
                    <a:pt x="482" y="741"/>
                  </a:cubicBezTo>
                  <a:cubicBezTo>
                    <a:pt x="482" y="631"/>
                    <a:pt x="571" y="542"/>
                    <a:pt x="681" y="542"/>
                  </a:cubicBezTo>
                  <a:cubicBezTo>
                    <a:pt x="785" y="542"/>
                    <a:pt x="785" y="542"/>
                    <a:pt x="785" y="542"/>
                  </a:cubicBezTo>
                  <a:cubicBezTo>
                    <a:pt x="895" y="542"/>
                    <a:pt x="984" y="631"/>
                    <a:pt x="984" y="741"/>
                  </a:cubicBezTo>
                  <a:cubicBezTo>
                    <a:pt x="984" y="1024"/>
                    <a:pt x="984" y="1024"/>
                    <a:pt x="984" y="1024"/>
                  </a:cubicBezTo>
                  <a:cubicBezTo>
                    <a:pt x="984" y="1043"/>
                    <a:pt x="968" y="1059"/>
                    <a:pt x="949" y="1059"/>
                  </a:cubicBezTo>
                  <a:cubicBezTo>
                    <a:pt x="922" y="1059"/>
                    <a:pt x="922" y="1059"/>
                    <a:pt x="922" y="1059"/>
                  </a:cubicBezTo>
                  <a:cubicBezTo>
                    <a:pt x="922" y="904"/>
                    <a:pt x="922" y="904"/>
                    <a:pt x="922" y="904"/>
                  </a:cubicBezTo>
                  <a:cubicBezTo>
                    <a:pt x="922" y="882"/>
                    <a:pt x="904" y="864"/>
                    <a:pt x="882" y="864"/>
                  </a:cubicBezTo>
                  <a:cubicBezTo>
                    <a:pt x="860" y="864"/>
                    <a:pt x="842" y="882"/>
                    <a:pt x="842" y="904"/>
                  </a:cubicBezTo>
                  <a:cubicBezTo>
                    <a:pt x="842" y="933"/>
                    <a:pt x="842" y="933"/>
                    <a:pt x="842" y="933"/>
                  </a:cubicBezTo>
                  <a:cubicBezTo>
                    <a:pt x="624" y="933"/>
                    <a:pt x="624" y="933"/>
                    <a:pt x="624" y="933"/>
                  </a:cubicBezTo>
                  <a:cubicBezTo>
                    <a:pt x="624" y="756"/>
                    <a:pt x="624" y="756"/>
                    <a:pt x="624" y="756"/>
                  </a:cubicBezTo>
                  <a:cubicBezTo>
                    <a:pt x="624" y="733"/>
                    <a:pt x="607" y="716"/>
                    <a:pt x="584" y="716"/>
                  </a:cubicBezTo>
                  <a:cubicBezTo>
                    <a:pt x="562" y="716"/>
                    <a:pt x="544" y="733"/>
                    <a:pt x="544" y="756"/>
                  </a:cubicBezTo>
                  <a:cubicBezTo>
                    <a:pt x="544" y="1059"/>
                    <a:pt x="544" y="1059"/>
                    <a:pt x="544" y="1059"/>
                  </a:cubicBezTo>
                  <a:lnTo>
                    <a:pt x="517" y="1059"/>
                  </a:lnTo>
                  <a:close/>
                  <a:moveTo>
                    <a:pt x="625" y="1013"/>
                  </a:moveTo>
                  <a:cubicBezTo>
                    <a:pt x="842" y="1013"/>
                    <a:pt x="842" y="1013"/>
                    <a:pt x="842" y="1013"/>
                  </a:cubicBezTo>
                  <a:cubicBezTo>
                    <a:pt x="842" y="1626"/>
                    <a:pt x="842" y="1626"/>
                    <a:pt x="842" y="1626"/>
                  </a:cubicBezTo>
                  <a:cubicBezTo>
                    <a:pt x="773" y="1626"/>
                    <a:pt x="773" y="1626"/>
                    <a:pt x="773" y="1626"/>
                  </a:cubicBezTo>
                  <a:cubicBezTo>
                    <a:pt x="773" y="1211"/>
                    <a:pt x="773" y="1211"/>
                    <a:pt x="773" y="1211"/>
                  </a:cubicBezTo>
                  <a:cubicBezTo>
                    <a:pt x="773" y="1122"/>
                    <a:pt x="773" y="1122"/>
                    <a:pt x="773" y="1122"/>
                  </a:cubicBezTo>
                  <a:cubicBezTo>
                    <a:pt x="773" y="1099"/>
                    <a:pt x="756" y="1082"/>
                    <a:pt x="733" y="1082"/>
                  </a:cubicBezTo>
                  <a:cubicBezTo>
                    <a:pt x="711" y="1082"/>
                    <a:pt x="693" y="1099"/>
                    <a:pt x="693" y="1122"/>
                  </a:cubicBezTo>
                  <a:cubicBezTo>
                    <a:pt x="693" y="1211"/>
                    <a:pt x="693" y="1211"/>
                    <a:pt x="693" y="1211"/>
                  </a:cubicBezTo>
                  <a:cubicBezTo>
                    <a:pt x="693" y="1626"/>
                    <a:pt x="693" y="1626"/>
                    <a:pt x="693" y="1626"/>
                  </a:cubicBezTo>
                  <a:cubicBezTo>
                    <a:pt x="625" y="1626"/>
                    <a:pt x="625" y="1626"/>
                    <a:pt x="625" y="1626"/>
                  </a:cubicBezTo>
                  <a:cubicBezTo>
                    <a:pt x="625" y="1013"/>
                    <a:pt x="625" y="1013"/>
                    <a:pt x="625" y="1013"/>
                  </a:cubicBezTo>
                  <a:close/>
                  <a:moveTo>
                    <a:pt x="923" y="1891"/>
                  </a:moveTo>
                  <a:cubicBezTo>
                    <a:pt x="923" y="1921"/>
                    <a:pt x="899" y="1946"/>
                    <a:pt x="869" y="1946"/>
                  </a:cubicBezTo>
                  <a:cubicBezTo>
                    <a:pt x="597" y="1946"/>
                    <a:pt x="597" y="1946"/>
                    <a:pt x="597" y="1946"/>
                  </a:cubicBezTo>
                  <a:cubicBezTo>
                    <a:pt x="567" y="1946"/>
                    <a:pt x="543" y="1921"/>
                    <a:pt x="543" y="1891"/>
                  </a:cubicBezTo>
                  <a:cubicBezTo>
                    <a:pt x="543" y="1866"/>
                    <a:pt x="543" y="1866"/>
                    <a:pt x="543" y="1866"/>
                  </a:cubicBezTo>
                  <a:cubicBezTo>
                    <a:pt x="753" y="1866"/>
                    <a:pt x="753" y="1866"/>
                    <a:pt x="753" y="1866"/>
                  </a:cubicBezTo>
                  <a:cubicBezTo>
                    <a:pt x="775" y="1866"/>
                    <a:pt x="793" y="1848"/>
                    <a:pt x="793" y="1826"/>
                  </a:cubicBezTo>
                  <a:cubicBezTo>
                    <a:pt x="793" y="1803"/>
                    <a:pt x="775" y="1786"/>
                    <a:pt x="753" y="1786"/>
                  </a:cubicBezTo>
                  <a:cubicBezTo>
                    <a:pt x="543" y="1786"/>
                    <a:pt x="543" y="1786"/>
                    <a:pt x="543" y="1786"/>
                  </a:cubicBezTo>
                  <a:cubicBezTo>
                    <a:pt x="543" y="1706"/>
                    <a:pt x="543" y="1706"/>
                    <a:pt x="543" y="1706"/>
                  </a:cubicBezTo>
                  <a:cubicBezTo>
                    <a:pt x="923" y="1706"/>
                    <a:pt x="923" y="1706"/>
                    <a:pt x="923" y="1706"/>
                  </a:cubicBezTo>
                  <a:lnTo>
                    <a:pt x="923" y="18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2" name="Freeform 61"/>
            <p:cNvSpPr>
              <a:spLocks/>
            </p:cNvSpPr>
            <p:nvPr/>
          </p:nvSpPr>
          <p:spPr bwMode="auto">
            <a:xfrm>
              <a:off x="9794875" y="4324350"/>
              <a:ext cx="34925" cy="33338"/>
            </a:xfrm>
            <a:custGeom>
              <a:avLst/>
              <a:gdLst>
                <a:gd name="T0" fmla="*/ 40 w 84"/>
                <a:gd name="T1" fmla="*/ 80 h 80"/>
                <a:gd name="T2" fmla="*/ 40 w 84"/>
                <a:gd name="T3" fmla="*/ 80 h 80"/>
                <a:gd name="T4" fmla="*/ 44 w 84"/>
                <a:gd name="T5" fmla="*/ 80 h 80"/>
                <a:gd name="T6" fmla="*/ 44 w 84"/>
                <a:gd name="T7" fmla="*/ 80 h 80"/>
                <a:gd name="T8" fmla="*/ 84 w 84"/>
                <a:gd name="T9" fmla="*/ 40 h 80"/>
                <a:gd name="T10" fmla="*/ 44 w 84"/>
                <a:gd name="T11" fmla="*/ 0 h 80"/>
                <a:gd name="T12" fmla="*/ 40 w 84"/>
                <a:gd name="T13" fmla="*/ 0 h 80"/>
                <a:gd name="T14" fmla="*/ 0 w 84"/>
                <a:gd name="T15" fmla="*/ 40 h 80"/>
                <a:gd name="T16" fmla="*/ 40 w 84"/>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80">
                  <a:moveTo>
                    <a:pt x="40" y="80"/>
                  </a:moveTo>
                  <a:cubicBezTo>
                    <a:pt x="40" y="80"/>
                    <a:pt x="40" y="80"/>
                    <a:pt x="40" y="80"/>
                  </a:cubicBezTo>
                  <a:cubicBezTo>
                    <a:pt x="44" y="80"/>
                    <a:pt x="44" y="80"/>
                    <a:pt x="44" y="80"/>
                  </a:cubicBezTo>
                  <a:cubicBezTo>
                    <a:pt x="44" y="80"/>
                    <a:pt x="44" y="80"/>
                    <a:pt x="44" y="80"/>
                  </a:cubicBezTo>
                  <a:cubicBezTo>
                    <a:pt x="66" y="80"/>
                    <a:pt x="84" y="62"/>
                    <a:pt x="84" y="40"/>
                  </a:cubicBezTo>
                  <a:cubicBezTo>
                    <a:pt x="84" y="18"/>
                    <a:pt x="66" y="0"/>
                    <a:pt x="44" y="0"/>
                  </a:cubicBezTo>
                  <a:cubicBezTo>
                    <a:pt x="40" y="0"/>
                    <a:pt x="40" y="0"/>
                    <a:pt x="40" y="0"/>
                  </a:cubicBezTo>
                  <a:cubicBezTo>
                    <a:pt x="18" y="0"/>
                    <a:pt x="0" y="18"/>
                    <a:pt x="0" y="40"/>
                  </a:cubicBezTo>
                  <a:cubicBezTo>
                    <a:pt x="0" y="62"/>
                    <a:pt x="18" y="80"/>
                    <a:pt x="40"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3" name="Freeform 62"/>
            <p:cNvSpPr>
              <a:spLocks/>
            </p:cNvSpPr>
            <p:nvPr/>
          </p:nvSpPr>
          <p:spPr bwMode="auto">
            <a:xfrm>
              <a:off x="9856788" y="4632325"/>
              <a:ext cx="33337" cy="33338"/>
            </a:xfrm>
            <a:custGeom>
              <a:avLst/>
              <a:gdLst>
                <a:gd name="T0" fmla="*/ 40 w 80"/>
                <a:gd name="T1" fmla="*/ 80 h 80"/>
                <a:gd name="T2" fmla="*/ 69 w 80"/>
                <a:gd name="T3" fmla="*/ 68 h 80"/>
                <a:gd name="T4" fmla="*/ 80 w 80"/>
                <a:gd name="T5" fmla="*/ 40 h 80"/>
                <a:gd name="T6" fmla="*/ 69 w 80"/>
                <a:gd name="T7" fmla="*/ 11 h 80"/>
                <a:gd name="T8" fmla="*/ 40 w 80"/>
                <a:gd name="T9" fmla="*/ 0 h 80"/>
                <a:gd name="T10" fmla="*/ 12 w 80"/>
                <a:gd name="T11" fmla="*/ 11 h 80"/>
                <a:gd name="T12" fmla="*/ 0 w 80"/>
                <a:gd name="T13" fmla="*/ 40 h 80"/>
                <a:gd name="T14" fmla="*/ 12 w 80"/>
                <a:gd name="T15" fmla="*/ 68 h 80"/>
                <a:gd name="T16" fmla="*/ 40 w 80"/>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80"/>
                  </a:moveTo>
                  <a:cubicBezTo>
                    <a:pt x="51" y="80"/>
                    <a:pt x="61" y="75"/>
                    <a:pt x="69" y="68"/>
                  </a:cubicBezTo>
                  <a:cubicBezTo>
                    <a:pt x="76" y="60"/>
                    <a:pt x="80" y="50"/>
                    <a:pt x="80" y="40"/>
                  </a:cubicBezTo>
                  <a:cubicBezTo>
                    <a:pt x="80" y="29"/>
                    <a:pt x="76" y="19"/>
                    <a:pt x="69" y="11"/>
                  </a:cubicBezTo>
                  <a:cubicBezTo>
                    <a:pt x="61" y="4"/>
                    <a:pt x="51" y="0"/>
                    <a:pt x="40" y="0"/>
                  </a:cubicBezTo>
                  <a:cubicBezTo>
                    <a:pt x="30" y="0"/>
                    <a:pt x="19" y="4"/>
                    <a:pt x="12" y="11"/>
                  </a:cubicBezTo>
                  <a:cubicBezTo>
                    <a:pt x="5" y="19"/>
                    <a:pt x="0" y="29"/>
                    <a:pt x="0" y="40"/>
                  </a:cubicBezTo>
                  <a:cubicBezTo>
                    <a:pt x="0" y="50"/>
                    <a:pt x="5" y="60"/>
                    <a:pt x="12" y="68"/>
                  </a:cubicBezTo>
                  <a:cubicBezTo>
                    <a:pt x="19" y="75"/>
                    <a:pt x="30" y="80"/>
                    <a:pt x="40"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4" name="Freeform 63"/>
            <p:cNvSpPr>
              <a:spLocks/>
            </p:cNvSpPr>
            <p:nvPr/>
          </p:nvSpPr>
          <p:spPr bwMode="auto">
            <a:xfrm>
              <a:off x="10171113" y="4611688"/>
              <a:ext cx="68262" cy="33338"/>
            </a:xfrm>
            <a:custGeom>
              <a:avLst/>
              <a:gdLst>
                <a:gd name="T0" fmla="*/ 123 w 163"/>
                <a:gd name="T1" fmla="*/ 0 h 80"/>
                <a:gd name="T2" fmla="*/ 40 w 163"/>
                <a:gd name="T3" fmla="*/ 0 h 80"/>
                <a:gd name="T4" fmla="*/ 0 w 163"/>
                <a:gd name="T5" fmla="*/ 40 h 80"/>
                <a:gd name="T6" fmla="*/ 40 w 163"/>
                <a:gd name="T7" fmla="*/ 80 h 80"/>
                <a:gd name="T8" fmla="*/ 123 w 163"/>
                <a:gd name="T9" fmla="*/ 80 h 80"/>
                <a:gd name="T10" fmla="*/ 163 w 163"/>
                <a:gd name="T11" fmla="*/ 40 h 80"/>
                <a:gd name="T12" fmla="*/ 123 w 163"/>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163" h="80">
                  <a:moveTo>
                    <a:pt x="123" y="0"/>
                  </a:moveTo>
                  <a:cubicBezTo>
                    <a:pt x="40" y="0"/>
                    <a:pt x="40" y="0"/>
                    <a:pt x="40" y="0"/>
                  </a:cubicBezTo>
                  <a:cubicBezTo>
                    <a:pt x="18" y="0"/>
                    <a:pt x="0" y="18"/>
                    <a:pt x="0" y="40"/>
                  </a:cubicBezTo>
                  <a:cubicBezTo>
                    <a:pt x="0" y="63"/>
                    <a:pt x="18" y="80"/>
                    <a:pt x="40" y="80"/>
                  </a:cubicBezTo>
                  <a:cubicBezTo>
                    <a:pt x="123" y="80"/>
                    <a:pt x="123" y="80"/>
                    <a:pt x="123" y="80"/>
                  </a:cubicBezTo>
                  <a:cubicBezTo>
                    <a:pt x="145" y="80"/>
                    <a:pt x="163" y="63"/>
                    <a:pt x="163" y="40"/>
                  </a:cubicBezTo>
                  <a:cubicBezTo>
                    <a:pt x="163" y="18"/>
                    <a:pt x="145" y="0"/>
                    <a:pt x="12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5" name="Freeform 64"/>
            <p:cNvSpPr>
              <a:spLocks/>
            </p:cNvSpPr>
            <p:nvPr/>
          </p:nvSpPr>
          <p:spPr bwMode="auto">
            <a:xfrm>
              <a:off x="10147300" y="4721225"/>
              <a:ext cx="68262" cy="68263"/>
            </a:xfrm>
            <a:custGeom>
              <a:avLst/>
              <a:gdLst>
                <a:gd name="T0" fmla="*/ 72 w 166"/>
                <a:gd name="T1" fmla="*/ 15 h 162"/>
                <a:gd name="T2" fmla="*/ 16 w 166"/>
                <a:gd name="T3" fmla="*/ 15 h 162"/>
                <a:gd name="T4" fmla="*/ 16 w 166"/>
                <a:gd name="T5" fmla="*/ 72 h 162"/>
                <a:gd name="T6" fmla="*/ 94 w 166"/>
                <a:gd name="T7" fmla="*/ 150 h 162"/>
                <a:gd name="T8" fmla="*/ 122 w 166"/>
                <a:gd name="T9" fmla="*/ 162 h 162"/>
                <a:gd name="T10" fmla="*/ 151 w 166"/>
                <a:gd name="T11" fmla="*/ 150 h 162"/>
                <a:gd name="T12" fmla="*/ 151 w 166"/>
                <a:gd name="T13" fmla="*/ 93 h 162"/>
                <a:gd name="T14" fmla="*/ 72 w 166"/>
                <a:gd name="T15" fmla="*/ 15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72" y="15"/>
                  </a:moveTo>
                  <a:cubicBezTo>
                    <a:pt x="57" y="0"/>
                    <a:pt x="32" y="0"/>
                    <a:pt x="16" y="15"/>
                  </a:cubicBezTo>
                  <a:cubicBezTo>
                    <a:pt x="0" y="31"/>
                    <a:pt x="0" y="56"/>
                    <a:pt x="16" y="72"/>
                  </a:cubicBezTo>
                  <a:cubicBezTo>
                    <a:pt x="94" y="150"/>
                    <a:pt x="94" y="150"/>
                    <a:pt x="94" y="150"/>
                  </a:cubicBezTo>
                  <a:cubicBezTo>
                    <a:pt x="102" y="158"/>
                    <a:pt x="112" y="162"/>
                    <a:pt x="122" y="162"/>
                  </a:cubicBezTo>
                  <a:cubicBezTo>
                    <a:pt x="132" y="162"/>
                    <a:pt x="143" y="158"/>
                    <a:pt x="151" y="150"/>
                  </a:cubicBezTo>
                  <a:cubicBezTo>
                    <a:pt x="166" y="134"/>
                    <a:pt x="166" y="109"/>
                    <a:pt x="151" y="93"/>
                  </a:cubicBezTo>
                  <a:lnTo>
                    <a:pt x="7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6" name="Freeform 65"/>
            <p:cNvSpPr>
              <a:spLocks/>
            </p:cNvSpPr>
            <p:nvPr/>
          </p:nvSpPr>
          <p:spPr bwMode="auto">
            <a:xfrm>
              <a:off x="10147300" y="4465638"/>
              <a:ext cx="68262" cy="68263"/>
            </a:xfrm>
            <a:custGeom>
              <a:avLst/>
              <a:gdLst>
                <a:gd name="T0" fmla="*/ 44 w 166"/>
                <a:gd name="T1" fmla="*/ 162 h 162"/>
                <a:gd name="T2" fmla="*/ 72 w 166"/>
                <a:gd name="T3" fmla="*/ 151 h 162"/>
                <a:gd name="T4" fmla="*/ 151 w 166"/>
                <a:gd name="T5" fmla="*/ 72 h 162"/>
                <a:gd name="T6" fmla="*/ 151 w 166"/>
                <a:gd name="T7" fmla="*/ 15 h 162"/>
                <a:gd name="T8" fmla="*/ 94 w 166"/>
                <a:gd name="T9" fmla="*/ 15 h 162"/>
                <a:gd name="T10" fmla="*/ 15 w 166"/>
                <a:gd name="T11" fmla="*/ 94 h 162"/>
                <a:gd name="T12" fmla="*/ 15 w 166"/>
                <a:gd name="T13" fmla="*/ 151 h 162"/>
                <a:gd name="T14" fmla="*/ 44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44" y="162"/>
                  </a:moveTo>
                  <a:cubicBezTo>
                    <a:pt x="54" y="162"/>
                    <a:pt x="64" y="158"/>
                    <a:pt x="72" y="151"/>
                  </a:cubicBezTo>
                  <a:cubicBezTo>
                    <a:pt x="151" y="72"/>
                    <a:pt x="151" y="72"/>
                    <a:pt x="151" y="72"/>
                  </a:cubicBezTo>
                  <a:cubicBezTo>
                    <a:pt x="166" y="56"/>
                    <a:pt x="166" y="31"/>
                    <a:pt x="151" y="15"/>
                  </a:cubicBezTo>
                  <a:cubicBezTo>
                    <a:pt x="135" y="0"/>
                    <a:pt x="110" y="0"/>
                    <a:pt x="94" y="15"/>
                  </a:cubicBezTo>
                  <a:cubicBezTo>
                    <a:pt x="15" y="94"/>
                    <a:pt x="15" y="94"/>
                    <a:pt x="15" y="94"/>
                  </a:cubicBezTo>
                  <a:cubicBezTo>
                    <a:pt x="0" y="110"/>
                    <a:pt x="0" y="135"/>
                    <a:pt x="15" y="151"/>
                  </a:cubicBezTo>
                  <a:cubicBezTo>
                    <a:pt x="23" y="158"/>
                    <a:pt x="33" y="162"/>
                    <a:pt x="44" y="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7" name="Freeform 66"/>
            <p:cNvSpPr>
              <a:spLocks/>
            </p:cNvSpPr>
            <p:nvPr/>
          </p:nvSpPr>
          <p:spPr bwMode="auto">
            <a:xfrm>
              <a:off x="9383713" y="4611688"/>
              <a:ext cx="68262" cy="33338"/>
            </a:xfrm>
            <a:custGeom>
              <a:avLst/>
              <a:gdLst>
                <a:gd name="T0" fmla="*/ 163 w 163"/>
                <a:gd name="T1" fmla="*/ 40 h 80"/>
                <a:gd name="T2" fmla="*/ 123 w 163"/>
                <a:gd name="T3" fmla="*/ 0 h 80"/>
                <a:gd name="T4" fmla="*/ 40 w 163"/>
                <a:gd name="T5" fmla="*/ 0 h 80"/>
                <a:gd name="T6" fmla="*/ 0 w 163"/>
                <a:gd name="T7" fmla="*/ 40 h 80"/>
                <a:gd name="T8" fmla="*/ 40 w 163"/>
                <a:gd name="T9" fmla="*/ 80 h 80"/>
                <a:gd name="T10" fmla="*/ 123 w 163"/>
                <a:gd name="T11" fmla="*/ 80 h 80"/>
                <a:gd name="T12" fmla="*/ 163 w 163"/>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163" h="80">
                  <a:moveTo>
                    <a:pt x="163" y="40"/>
                  </a:moveTo>
                  <a:cubicBezTo>
                    <a:pt x="163" y="18"/>
                    <a:pt x="145" y="0"/>
                    <a:pt x="123" y="0"/>
                  </a:cubicBezTo>
                  <a:cubicBezTo>
                    <a:pt x="40" y="0"/>
                    <a:pt x="40" y="0"/>
                    <a:pt x="40" y="0"/>
                  </a:cubicBezTo>
                  <a:cubicBezTo>
                    <a:pt x="18" y="0"/>
                    <a:pt x="0" y="18"/>
                    <a:pt x="0" y="40"/>
                  </a:cubicBezTo>
                  <a:cubicBezTo>
                    <a:pt x="0" y="62"/>
                    <a:pt x="18" y="80"/>
                    <a:pt x="40" y="80"/>
                  </a:cubicBezTo>
                  <a:cubicBezTo>
                    <a:pt x="123" y="80"/>
                    <a:pt x="123" y="80"/>
                    <a:pt x="123" y="80"/>
                  </a:cubicBezTo>
                  <a:cubicBezTo>
                    <a:pt x="145" y="80"/>
                    <a:pt x="163" y="62"/>
                    <a:pt x="163"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8" name="Freeform 67"/>
            <p:cNvSpPr>
              <a:spLocks/>
            </p:cNvSpPr>
            <p:nvPr/>
          </p:nvSpPr>
          <p:spPr bwMode="auto">
            <a:xfrm>
              <a:off x="9407525" y="4465638"/>
              <a:ext cx="68262" cy="68263"/>
            </a:xfrm>
            <a:custGeom>
              <a:avLst/>
              <a:gdLst>
                <a:gd name="T0" fmla="*/ 94 w 166"/>
                <a:gd name="T1" fmla="*/ 150 h 162"/>
                <a:gd name="T2" fmla="*/ 122 w 166"/>
                <a:gd name="T3" fmla="*/ 162 h 162"/>
                <a:gd name="T4" fmla="*/ 150 w 166"/>
                <a:gd name="T5" fmla="*/ 150 h 162"/>
                <a:gd name="T6" fmla="*/ 150 w 166"/>
                <a:gd name="T7" fmla="*/ 93 h 162"/>
                <a:gd name="T8" fmla="*/ 72 w 166"/>
                <a:gd name="T9" fmla="*/ 15 h 162"/>
                <a:gd name="T10" fmla="*/ 15 w 166"/>
                <a:gd name="T11" fmla="*/ 15 h 162"/>
                <a:gd name="T12" fmla="*/ 15 w 166"/>
                <a:gd name="T13" fmla="*/ 72 h 162"/>
                <a:gd name="T14" fmla="*/ 94 w 166"/>
                <a:gd name="T15" fmla="*/ 150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4" y="150"/>
                  </a:moveTo>
                  <a:cubicBezTo>
                    <a:pt x="101" y="158"/>
                    <a:pt x="112" y="162"/>
                    <a:pt x="122" y="162"/>
                  </a:cubicBezTo>
                  <a:cubicBezTo>
                    <a:pt x="132" y="162"/>
                    <a:pt x="142" y="158"/>
                    <a:pt x="150" y="150"/>
                  </a:cubicBezTo>
                  <a:cubicBezTo>
                    <a:pt x="166" y="134"/>
                    <a:pt x="166" y="109"/>
                    <a:pt x="150" y="93"/>
                  </a:cubicBezTo>
                  <a:cubicBezTo>
                    <a:pt x="72" y="15"/>
                    <a:pt x="72" y="15"/>
                    <a:pt x="72" y="15"/>
                  </a:cubicBezTo>
                  <a:cubicBezTo>
                    <a:pt x="56" y="0"/>
                    <a:pt x="31" y="0"/>
                    <a:pt x="15" y="15"/>
                  </a:cubicBezTo>
                  <a:cubicBezTo>
                    <a:pt x="0" y="31"/>
                    <a:pt x="0" y="56"/>
                    <a:pt x="15" y="72"/>
                  </a:cubicBezTo>
                  <a:lnTo>
                    <a:pt x="94"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9" name="Freeform 68"/>
            <p:cNvSpPr>
              <a:spLocks/>
            </p:cNvSpPr>
            <p:nvPr/>
          </p:nvSpPr>
          <p:spPr bwMode="auto">
            <a:xfrm>
              <a:off x="9407525" y="4721225"/>
              <a:ext cx="68262" cy="68263"/>
            </a:xfrm>
            <a:custGeom>
              <a:avLst/>
              <a:gdLst>
                <a:gd name="T0" fmla="*/ 94 w 166"/>
                <a:gd name="T1" fmla="*/ 16 h 163"/>
                <a:gd name="T2" fmla="*/ 15 w 166"/>
                <a:gd name="T3" fmla="*/ 94 h 163"/>
                <a:gd name="T4" fmla="*/ 15 w 166"/>
                <a:gd name="T5" fmla="*/ 151 h 163"/>
                <a:gd name="T6" fmla="*/ 43 w 166"/>
                <a:gd name="T7" fmla="*/ 163 h 163"/>
                <a:gd name="T8" fmla="*/ 72 w 166"/>
                <a:gd name="T9" fmla="*/ 151 h 163"/>
                <a:gd name="T10" fmla="*/ 151 w 166"/>
                <a:gd name="T11" fmla="*/ 72 h 163"/>
                <a:gd name="T12" fmla="*/ 151 w 166"/>
                <a:gd name="T13" fmla="*/ 16 h 163"/>
                <a:gd name="T14" fmla="*/ 94 w 166"/>
                <a:gd name="T15" fmla="*/ 16 h 1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3">
                  <a:moveTo>
                    <a:pt x="94" y="16"/>
                  </a:moveTo>
                  <a:cubicBezTo>
                    <a:pt x="15" y="94"/>
                    <a:pt x="15" y="94"/>
                    <a:pt x="15" y="94"/>
                  </a:cubicBezTo>
                  <a:cubicBezTo>
                    <a:pt x="0" y="110"/>
                    <a:pt x="0" y="135"/>
                    <a:pt x="15" y="151"/>
                  </a:cubicBezTo>
                  <a:cubicBezTo>
                    <a:pt x="23" y="159"/>
                    <a:pt x="33" y="163"/>
                    <a:pt x="43" y="163"/>
                  </a:cubicBezTo>
                  <a:cubicBezTo>
                    <a:pt x="54" y="163"/>
                    <a:pt x="64" y="159"/>
                    <a:pt x="72" y="151"/>
                  </a:cubicBezTo>
                  <a:cubicBezTo>
                    <a:pt x="151" y="72"/>
                    <a:pt x="151" y="72"/>
                    <a:pt x="151" y="72"/>
                  </a:cubicBezTo>
                  <a:cubicBezTo>
                    <a:pt x="166" y="57"/>
                    <a:pt x="166" y="31"/>
                    <a:pt x="151" y="16"/>
                  </a:cubicBezTo>
                  <a:cubicBezTo>
                    <a:pt x="135" y="0"/>
                    <a:pt x="110" y="0"/>
                    <a:pt x="9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120" name="Group 119"/>
          <p:cNvGrpSpPr/>
          <p:nvPr/>
        </p:nvGrpSpPr>
        <p:grpSpPr>
          <a:xfrm>
            <a:off x="4637221" y="3401967"/>
            <a:ext cx="278440" cy="278440"/>
            <a:chOff x="7294563" y="6013450"/>
            <a:chExt cx="1027113" cy="1027113"/>
          </a:xfrm>
          <a:solidFill>
            <a:schemeClr val="bg1"/>
          </a:solidFill>
        </p:grpSpPr>
        <p:sp>
          <p:nvSpPr>
            <p:cNvPr id="121" name="Freeform 120"/>
            <p:cNvSpPr>
              <a:spLocks noEditPoints="1"/>
            </p:cNvSpPr>
            <p:nvPr/>
          </p:nvSpPr>
          <p:spPr bwMode="auto">
            <a:xfrm>
              <a:off x="7294563" y="6016625"/>
              <a:ext cx="1027113" cy="1023938"/>
            </a:xfrm>
            <a:custGeom>
              <a:avLst/>
              <a:gdLst>
                <a:gd name="T0" fmla="*/ 1762 w 1931"/>
                <a:gd name="T1" fmla="*/ 426 h 1923"/>
                <a:gd name="T2" fmla="*/ 1709 w 1931"/>
                <a:gd name="T3" fmla="*/ 145 h 1923"/>
                <a:gd name="T4" fmla="*/ 1575 w 1931"/>
                <a:gd name="T5" fmla="*/ 66 h 1923"/>
                <a:gd name="T6" fmla="*/ 1322 w 1931"/>
                <a:gd name="T7" fmla="*/ 30 h 1923"/>
                <a:gd name="T8" fmla="*/ 1247 w 1931"/>
                <a:gd name="T9" fmla="*/ 169 h 1923"/>
                <a:gd name="T10" fmla="*/ 899 w 1931"/>
                <a:gd name="T11" fmla="*/ 134 h 1923"/>
                <a:gd name="T12" fmla="*/ 321 w 1931"/>
                <a:gd name="T13" fmla="*/ 732 h 1923"/>
                <a:gd name="T14" fmla="*/ 73 w 1931"/>
                <a:gd name="T15" fmla="*/ 876 h 1923"/>
                <a:gd name="T16" fmla="*/ 0 w 1931"/>
                <a:gd name="T17" fmla="*/ 1059 h 1923"/>
                <a:gd name="T18" fmla="*/ 70 w 1931"/>
                <a:gd name="T19" fmla="*/ 1328 h 1923"/>
                <a:gd name="T20" fmla="*/ 299 w 1931"/>
                <a:gd name="T21" fmla="*/ 1408 h 1923"/>
                <a:gd name="T22" fmla="*/ 511 w 1931"/>
                <a:gd name="T23" fmla="*/ 1513 h 1923"/>
                <a:gd name="T24" fmla="*/ 712 w 1931"/>
                <a:gd name="T25" fmla="*/ 1415 h 1923"/>
                <a:gd name="T26" fmla="*/ 904 w 1931"/>
                <a:gd name="T27" fmla="*/ 1923 h 1923"/>
                <a:gd name="T28" fmla="*/ 1224 w 1931"/>
                <a:gd name="T29" fmla="*/ 1507 h 1923"/>
                <a:gd name="T30" fmla="*/ 1331 w 1931"/>
                <a:gd name="T31" fmla="*/ 1144 h 1923"/>
                <a:gd name="T32" fmla="*/ 1096 w 1931"/>
                <a:gd name="T33" fmla="*/ 1571 h 1923"/>
                <a:gd name="T34" fmla="*/ 675 w 1931"/>
                <a:gd name="T35" fmla="*/ 1197 h 1923"/>
                <a:gd name="T36" fmla="*/ 966 w 1931"/>
                <a:gd name="T37" fmla="*/ 222 h 1923"/>
                <a:gd name="T38" fmla="*/ 887 w 1931"/>
                <a:gd name="T39" fmla="*/ 356 h 1923"/>
                <a:gd name="T40" fmla="*/ 851 w 1931"/>
                <a:gd name="T41" fmla="*/ 609 h 1923"/>
                <a:gd name="T42" fmla="*/ 990 w 1931"/>
                <a:gd name="T43" fmla="*/ 684 h 1923"/>
                <a:gd name="T44" fmla="*/ 1043 w 1931"/>
                <a:gd name="T45" fmla="*/ 965 h 1923"/>
                <a:gd name="T46" fmla="*/ 1177 w 1931"/>
                <a:gd name="T47" fmla="*/ 1044 h 1923"/>
                <a:gd name="T48" fmla="*/ 1399 w 1931"/>
                <a:gd name="T49" fmla="*/ 1108 h 1923"/>
                <a:gd name="T50" fmla="*/ 1505 w 1931"/>
                <a:gd name="T51" fmla="*/ 941 h 1923"/>
                <a:gd name="T52" fmla="*/ 1786 w 1931"/>
                <a:gd name="T53" fmla="*/ 888 h 1923"/>
                <a:gd name="T54" fmla="*/ 1865 w 1931"/>
                <a:gd name="T55" fmla="*/ 754 h 1923"/>
                <a:gd name="T56" fmla="*/ 1901 w 1931"/>
                <a:gd name="T57" fmla="*/ 501 h 1923"/>
                <a:gd name="T58" fmla="*/ 372 w 1931"/>
                <a:gd name="T59" fmla="*/ 1243 h 1923"/>
                <a:gd name="T60" fmla="*/ 1032 w 1931"/>
                <a:gd name="T61" fmla="*/ 1859 h 1923"/>
                <a:gd name="T62" fmla="*/ 1096 w 1931"/>
                <a:gd name="T63" fmla="*/ 1763 h 1923"/>
                <a:gd name="T64" fmla="*/ 840 w 1931"/>
                <a:gd name="T65" fmla="*/ 1699 h 1923"/>
                <a:gd name="T66" fmla="*/ 705 w 1931"/>
                <a:gd name="T67" fmla="*/ 1332 h 1923"/>
                <a:gd name="T68" fmla="*/ 471 w 1931"/>
                <a:gd name="T69" fmla="*/ 1395 h 1923"/>
                <a:gd name="T70" fmla="*/ 285 w 1931"/>
                <a:gd name="T71" fmla="*/ 1345 h 1923"/>
                <a:gd name="T72" fmla="*/ 183 w 1931"/>
                <a:gd name="T73" fmla="*/ 1276 h 1923"/>
                <a:gd name="T74" fmla="*/ 64 w 1931"/>
                <a:gd name="T75" fmla="*/ 1085 h 1923"/>
                <a:gd name="T76" fmla="*/ 137 w 1931"/>
                <a:gd name="T77" fmla="*/ 902 h 1923"/>
                <a:gd name="T78" fmla="*/ 361 w 1931"/>
                <a:gd name="T79" fmla="*/ 850 h 1923"/>
                <a:gd name="T80" fmla="*/ 438 w 1931"/>
                <a:gd name="T81" fmla="*/ 1314 h 1923"/>
                <a:gd name="T82" fmla="*/ 1842 w 1931"/>
                <a:gd name="T83" fmla="*/ 686 h 1923"/>
                <a:gd name="T84" fmla="*/ 1715 w 1931"/>
                <a:gd name="T85" fmla="*/ 901 h 1923"/>
                <a:gd name="T86" fmla="*/ 1385 w 1931"/>
                <a:gd name="T87" fmla="*/ 946 h 1923"/>
                <a:gd name="T88" fmla="*/ 1177 w 1931"/>
                <a:gd name="T89" fmla="*/ 820 h 1923"/>
                <a:gd name="T90" fmla="*/ 1029 w 1931"/>
                <a:gd name="T91" fmla="*/ 736 h 1923"/>
                <a:gd name="T92" fmla="*/ 910 w 1931"/>
                <a:gd name="T93" fmla="*/ 424 h 1923"/>
                <a:gd name="T94" fmla="*/ 1037 w 1931"/>
                <a:gd name="T95" fmla="*/ 209 h 1923"/>
                <a:gd name="T96" fmla="*/ 1367 w 1931"/>
                <a:gd name="T97" fmla="*/ 164 h 1923"/>
                <a:gd name="T98" fmla="*/ 1575 w 1931"/>
                <a:gd name="T99" fmla="*/ 290 h 1923"/>
                <a:gd name="T100" fmla="*/ 1723 w 1931"/>
                <a:gd name="T101" fmla="*/ 374 h 1923"/>
                <a:gd name="T102" fmla="*/ 1842 w 1931"/>
                <a:gd name="T103" fmla="*/ 686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1" h="1923">
                  <a:moveTo>
                    <a:pt x="1901" y="501"/>
                  </a:moveTo>
                  <a:cubicBezTo>
                    <a:pt x="1777" y="483"/>
                    <a:pt x="1777" y="483"/>
                    <a:pt x="1777" y="483"/>
                  </a:cubicBezTo>
                  <a:cubicBezTo>
                    <a:pt x="1759" y="480"/>
                    <a:pt x="1747" y="464"/>
                    <a:pt x="1749" y="447"/>
                  </a:cubicBezTo>
                  <a:cubicBezTo>
                    <a:pt x="1751" y="438"/>
                    <a:pt x="1755" y="431"/>
                    <a:pt x="1762" y="426"/>
                  </a:cubicBezTo>
                  <a:cubicBezTo>
                    <a:pt x="1862" y="350"/>
                    <a:pt x="1862" y="350"/>
                    <a:pt x="1862" y="350"/>
                  </a:cubicBezTo>
                  <a:cubicBezTo>
                    <a:pt x="1877" y="340"/>
                    <a:pt x="1879" y="320"/>
                    <a:pt x="1869" y="305"/>
                  </a:cubicBezTo>
                  <a:cubicBezTo>
                    <a:pt x="1754" y="152"/>
                    <a:pt x="1754" y="152"/>
                    <a:pt x="1754" y="152"/>
                  </a:cubicBezTo>
                  <a:cubicBezTo>
                    <a:pt x="1743" y="138"/>
                    <a:pt x="1723" y="135"/>
                    <a:pt x="1709" y="145"/>
                  </a:cubicBezTo>
                  <a:cubicBezTo>
                    <a:pt x="1608" y="221"/>
                    <a:pt x="1608" y="221"/>
                    <a:pt x="1608" y="221"/>
                  </a:cubicBezTo>
                  <a:cubicBezTo>
                    <a:pt x="1594" y="232"/>
                    <a:pt x="1574" y="229"/>
                    <a:pt x="1563" y="215"/>
                  </a:cubicBezTo>
                  <a:cubicBezTo>
                    <a:pt x="1558" y="208"/>
                    <a:pt x="1556" y="199"/>
                    <a:pt x="1557" y="191"/>
                  </a:cubicBezTo>
                  <a:cubicBezTo>
                    <a:pt x="1575" y="66"/>
                    <a:pt x="1575" y="66"/>
                    <a:pt x="1575" y="66"/>
                  </a:cubicBezTo>
                  <a:cubicBezTo>
                    <a:pt x="1578" y="49"/>
                    <a:pt x="1565" y="33"/>
                    <a:pt x="1548" y="30"/>
                  </a:cubicBezTo>
                  <a:cubicBezTo>
                    <a:pt x="1548" y="30"/>
                    <a:pt x="1548" y="30"/>
                    <a:pt x="1548" y="30"/>
                  </a:cubicBezTo>
                  <a:cubicBezTo>
                    <a:pt x="1358" y="3"/>
                    <a:pt x="1358" y="3"/>
                    <a:pt x="1358" y="3"/>
                  </a:cubicBezTo>
                  <a:cubicBezTo>
                    <a:pt x="1340" y="0"/>
                    <a:pt x="1324" y="13"/>
                    <a:pt x="1322" y="30"/>
                  </a:cubicBezTo>
                  <a:cubicBezTo>
                    <a:pt x="1322" y="30"/>
                    <a:pt x="1322" y="30"/>
                    <a:pt x="1322" y="30"/>
                  </a:cubicBezTo>
                  <a:cubicBezTo>
                    <a:pt x="1304" y="154"/>
                    <a:pt x="1304" y="154"/>
                    <a:pt x="1304" y="154"/>
                  </a:cubicBezTo>
                  <a:cubicBezTo>
                    <a:pt x="1301" y="172"/>
                    <a:pt x="1285" y="184"/>
                    <a:pt x="1268" y="182"/>
                  </a:cubicBezTo>
                  <a:cubicBezTo>
                    <a:pt x="1259" y="180"/>
                    <a:pt x="1252" y="176"/>
                    <a:pt x="1247" y="169"/>
                  </a:cubicBezTo>
                  <a:cubicBezTo>
                    <a:pt x="1171" y="69"/>
                    <a:pt x="1171" y="69"/>
                    <a:pt x="1171" y="69"/>
                  </a:cubicBezTo>
                  <a:cubicBezTo>
                    <a:pt x="1161" y="54"/>
                    <a:pt x="1141" y="52"/>
                    <a:pt x="1126" y="62"/>
                  </a:cubicBezTo>
                  <a:cubicBezTo>
                    <a:pt x="1030" y="134"/>
                    <a:pt x="1030" y="134"/>
                    <a:pt x="1030" y="134"/>
                  </a:cubicBezTo>
                  <a:cubicBezTo>
                    <a:pt x="987" y="130"/>
                    <a:pt x="943" y="130"/>
                    <a:pt x="899" y="134"/>
                  </a:cubicBezTo>
                  <a:cubicBezTo>
                    <a:pt x="614" y="167"/>
                    <a:pt x="391" y="394"/>
                    <a:pt x="363" y="680"/>
                  </a:cubicBezTo>
                  <a:cubicBezTo>
                    <a:pt x="362" y="689"/>
                    <a:pt x="362" y="698"/>
                    <a:pt x="362" y="707"/>
                  </a:cubicBezTo>
                  <a:cubicBezTo>
                    <a:pt x="352" y="707"/>
                    <a:pt x="352" y="707"/>
                    <a:pt x="352" y="707"/>
                  </a:cubicBezTo>
                  <a:cubicBezTo>
                    <a:pt x="337" y="707"/>
                    <a:pt x="324" y="717"/>
                    <a:pt x="321" y="732"/>
                  </a:cubicBezTo>
                  <a:cubicBezTo>
                    <a:pt x="299" y="837"/>
                    <a:pt x="299" y="837"/>
                    <a:pt x="299" y="837"/>
                  </a:cubicBezTo>
                  <a:cubicBezTo>
                    <a:pt x="210" y="776"/>
                    <a:pt x="210" y="776"/>
                    <a:pt x="210" y="776"/>
                  </a:cubicBezTo>
                  <a:cubicBezTo>
                    <a:pt x="197" y="767"/>
                    <a:pt x="180" y="769"/>
                    <a:pt x="169" y="780"/>
                  </a:cubicBezTo>
                  <a:cubicBezTo>
                    <a:pt x="73" y="876"/>
                    <a:pt x="73" y="876"/>
                    <a:pt x="73" y="876"/>
                  </a:cubicBezTo>
                  <a:cubicBezTo>
                    <a:pt x="62" y="887"/>
                    <a:pt x="61" y="904"/>
                    <a:pt x="70" y="917"/>
                  </a:cubicBezTo>
                  <a:cubicBezTo>
                    <a:pt x="130" y="1005"/>
                    <a:pt x="130" y="1005"/>
                    <a:pt x="130" y="1005"/>
                  </a:cubicBezTo>
                  <a:cubicBezTo>
                    <a:pt x="25" y="1027"/>
                    <a:pt x="25" y="1027"/>
                    <a:pt x="25" y="1027"/>
                  </a:cubicBezTo>
                  <a:cubicBezTo>
                    <a:pt x="10" y="1030"/>
                    <a:pt x="0" y="1044"/>
                    <a:pt x="0" y="1059"/>
                  </a:cubicBezTo>
                  <a:cubicBezTo>
                    <a:pt x="0" y="1187"/>
                    <a:pt x="0" y="1187"/>
                    <a:pt x="0" y="1187"/>
                  </a:cubicBezTo>
                  <a:cubicBezTo>
                    <a:pt x="0" y="1202"/>
                    <a:pt x="11" y="1215"/>
                    <a:pt x="25" y="1218"/>
                  </a:cubicBezTo>
                  <a:cubicBezTo>
                    <a:pt x="131" y="1240"/>
                    <a:pt x="131" y="1240"/>
                    <a:pt x="131" y="1240"/>
                  </a:cubicBezTo>
                  <a:cubicBezTo>
                    <a:pt x="70" y="1328"/>
                    <a:pt x="70" y="1328"/>
                    <a:pt x="70" y="1328"/>
                  </a:cubicBezTo>
                  <a:cubicBezTo>
                    <a:pt x="61" y="1341"/>
                    <a:pt x="63" y="1358"/>
                    <a:pt x="74" y="1369"/>
                  </a:cubicBezTo>
                  <a:cubicBezTo>
                    <a:pt x="170" y="1465"/>
                    <a:pt x="170" y="1465"/>
                    <a:pt x="170" y="1465"/>
                  </a:cubicBezTo>
                  <a:cubicBezTo>
                    <a:pt x="180" y="1476"/>
                    <a:pt x="198" y="1478"/>
                    <a:pt x="210" y="1469"/>
                  </a:cubicBezTo>
                  <a:cubicBezTo>
                    <a:pt x="299" y="1408"/>
                    <a:pt x="299" y="1408"/>
                    <a:pt x="299" y="1408"/>
                  </a:cubicBezTo>
                  <a:cubicBezTo>
                    <a:pt x="321" y="1513"/>
                    <a:pt x="321" y="1513"/>
                    <a:pt x="321" y="1513"/>
                  </a:cubicBezTo>
                  <a:cubicBezTo>
                    <a:pt x="324" y="1528"/>
                    <a:pt x="337" y="1539"/>
                    <a:pt x="352" y="1539"/>
                  </a:cubicBezTo>
                  <a:cubicBezTo>
                    <a:pt x="480" y="1539"/>
                    <a:pt x="480" y="1539"/>
                    <a:pt x="480" y="1539"/>
                  </a:cubicBezTo>
                  <a:cubicBezTo>
                    <a:pt x="495" y="1539"/>
                    <a:pt x="508" y="1528"/>
                    <a:pt x="511" y="1513"/>
                  </a:cubicBezTo>
                  <a:cubicBezTo>
                    <a:pt x="534" y="1408"/>
                    <a:pt x="534" y="1408"/>
                    <a:pt x="534" y="1408"/>
                  </a:cubicBezTo>
                  <a:cubicBezTo>
                    <a:pt x="622" y="1469"/>
                    <a:pt x="622" y="1469"/>
                    <a:pt x="622" y="1469"/>
                  </a:cubicBezTo>
                  <a:cubicBezTo>
                    <a:pt x="635" y="1478"/>
                    <a:pt x="652" y="1476"/>
                    <a:pt x="663" y="1465"/>
                  </a:cubicBezTo>
                  <a:cubicBezTo>
                    <a:pt x="712" y="1415"/>
                    <a:pt x="712" y="1415"/>
                    <a:pt x="712" y="1415"/>
                  </a:cubicBezTo>
                  <a:cubicBezTo>
                    <a:pt x="712" y="1507"/>
                    <a:pt x="712" y="1507"/>
                    <a:pt x="712" y="1507"/>
                  </a:cubicBezTo>
                  <a:cubicBezTo>
                    <a:pt x="713" y="1552"/>
                    <a:pt x="737" y="1594"/>
                    <a:pt x="776" y="1617"/>
                  </a:cubicBezTo>
                  <a:cubicBezTo>
                    <a:pt x="776" y="1795"/>
                    <a:pt x="776" y="1795"/>
                    <a:pt x="776" y="1795"/>
                  </a:cubicBezTo>
                  <a:cubicBezTo>
                    <a:pt x="776" y="1865"/>
                    <a:pt x="834" y="1923"/>
                    <a:pt x="904" y="1923"/>
                  </a:cubicBezTo>
                  <a:cubicBezTo>
                    <a:pt x="1032" y="1923"/>
                    <a:pt x="1032" y="1923"/>
                    <a:pt x="1032" y="1923"/>
                  </a:cubicBezTo>
                  <a:cubicBezTo>
                    <a:pt x="1103" y="1923"/>
                    <a:pt x="1160" y="1865"/>
                    <a:pt x="1160" y="1795"/>
                  </a:cubicBezTo>
                  <a:cubicBezTo>
                    <a:pt x="1160" y="1617"/>
                    <a:pt x="1160" y="1617"/>
                    <a:pt x="1160" y="1617"/>
                  </a:cubicBezTo>
                  <a:cubicBezTo>
                    <a:pt x="1200" y="1594"/>
                    <a:pt x="1224" y="1552"/>
                    <a:pt x="1224" y="1507"/>
                  </a:cubicBezTo>
                  <a:cubicBezTo>
                    <a:pt x="1224" y="1380"/>
                    <a:pt x="1224" y="1380"/>
                    <a:pt x="1224" y="1380"/>
                  </a:cubicBezTo>
                  <a:cubicBezTo>
                    <a:pt x="1225" y="1327"/>
                    <a:pt x="1253" y="1277"/>
                    <a:pt x="1298" y="1249"/>
                  </a:cubicBezTo>
                  <a:cubicBezTo>
                    <a:pt x="1325" y="1232"/>
                    <a:pt x="1350" y="1213"/>
                    <a:pt x="1374" y="1192"/>
                  </a:cubicBezTo>
                  <a:cubicBezTo>
                    <a:pt x="1331" y="1144"/>
                    <a:pt x="1331" y="1144"/>
                    <a:pt x="1331" y="1144"/>
                  </a:cubicBezTo>
                  <a:cubicBezTo>
                    <a:pt x="1310" y="1163"/>
                    <a:pt x="1287" y="1180"/>
                    <a:pt x="1264" y="1196"/>
                  </a:cubicBezTo>
                  <a:cubicBezTo>
                    <a:pt x="1200" y="1235"/>
                    <a:pt x="1161" y="1305"/>
                    <a:pt x="1160" y="1380"/>
                  </a:cubicBezTo>
                  <a:cubicBezTo>
                    <a:pt x="1160" y="1507"/>
                    <a:pt x="1160" y="1507"/>
                    <a:pt x="1160" y="1507"/>
                  </a:cubicBezTo>
                  <a:cubicBezTo>
                    <a:pt x="1160" y="1542"/>
                    <a:pt x="1132" y="1571"/>
                    <a:pt x="1096" y="1571"/>
                  </a:cubicBezTo>
                  <a:cubicBezTo>
                    <a:pt x="840" y="1571"/>
                    <a:pt x="840" y="1571"/>
                    <a:pt x="840" y="1571"/>
                  </a:cubicBezTo>
                  <a:cubicBezTo>
                    <a:pt x="805" y="1571"/>
                    <a:pt x="776" y="1542"/>
                    <a:pt x="776" y="1507"/>
                  </a:cubicBezTo>
                  <a:cubicBezTo>
                    <a:pt x="776" y="1377"/>
                    <a:pt x="776" y="1377"/>
                    <a:pt x="776" y="1377"/>
                  </a:cubicBezTo>
                  <a:cubicBezTo>
                    <a:pt x="776" y="1304"/>
                    <a:pt x="737" y="1236"/>
                    <a:pt x="675" y="1197"/>
                  </a:cubicBezTo>
                  <a:cubicBezTo>
                    <a:pt x="421" y="1037"/>
                    <a:pt x="345" y="702"/>
                    <a:pt x="504" y="449"/>
                  </a:cubicBezTo>
                  <a:cubicBezTo>
                    <a:pt x="603" y="291"/>
                    <a:pt x="776" y="196"/>
                    <a:pt x="962" y="195"/>
                  </a:cubicBezTo>
                  <a:cubicBezTo>
                    <a:pt x="961" y="196"/>
                    <a:pt x="961" y="197"/>
                    <a:pt x="960" y="199"/>
                  </a:cubicBezTo>
                  <a:cubicBezTo>
                    <a:pt x="959" y="207"/>
                    <a:pt x="961" y="215"/>
                    <a:pt x="966" y="222"/>
                  </a:cubicBezTo>
                  <a:cubicBezTo>
                    <a:pt x="1042" y="323"/>
                    <a:pt x="1042" y="323"/>
                    <a:pt x="1042" y="323"/>
                  </a:cubicBezTo>
                  <a:cubicBezTo>
                    <a:pt x="1050" y="333"/>
                    <a:pt x="1051" y="347"/>
                    <a:pt x="1044" y="358"/>
                  </a:cubicBezTo>
                  <a:cubicBezTo>
                    <a:pt x="1037" y="369"/>
                    <a:pt x="1025" y="376"/>
                    <a:pt x="1012" y="374"/>
                  </a:cubicBezTo>
                  <a:cubicBezTo>
                    <a:pt x="887" y="356"/>
                    <a:pt x="887" y="356"/>
                    <a:pt x="887" y="356"/>
                  </a:cubicBezTo>
                  <a:cubicBezTo>
                    <a:pt x="870" y="353"/>
                    <a:pt x="854" y="366"/>
                    <a:pt x="851" y="383"/>
                  </a:cubicBezTo>
                  <a:cubicBezTo>
                    <a:pt x="851" y="383"/>
                    <a:pt x="851" y="383"/>
                    <a:pt x="851" y="383"/>
                  </a:cubicBezTo>
                  <a:cubicBezTo>
                    <a:pt x="824" y="573"/>
                    <a:pt x="824" y="573"/>
                    <a:pt x="824" y="573"/>
                  </a:cubicBezTo>
                  <a:cubicBezTo>
                    <a:pt x="821" y="591"/>
                    <a:pt x="834" y="607"/>
                    <a:pt x="851" y="609"/>
                  </a:cubicBezTo>
                  <a:cubicBezTo>
                    <a:pt x="851" y="609"/>
                    <a:pt x="851" y="609"/>
                    <a:pt x="851" y="609"/>
                  </a:cubicBezTo>
                  <a:cubicBezTo>
                    <a:pt x="976" y="627"/>
                    <a:pt x="976" y="627"/>
                    <a:pt x="976" y="627"/>
                  </a:cubicBezTo>
                  <a:cubicBezTo>
                    <a:pt x="993" y="630"/>
                    <a:pt x="1005" y="646"/>
                    <a:pt x="1003" y="663"/>
                  </a:cubicBezTo>
                  <a:cubicBezTo>
                    <a:pt x="1002" y="672"/>
                    <a:pt x="997" y="679"/>
                    <a:pt x="990" y="684"/>
                  </a:cubicBezTo>
                  <a:cubicBezTo>
                    <a:pt x="890" y="760"/>
                    <a:pt x="890" y="760"/>
                    <a:pt x="890" y="760"/>
                  </a:cubicBezTo>
                  <a:cubicBezTo>
                    <a:pt x="876" y="770"/>
                    <a:pt x="873" y="791"/>
                    <a:pt x="883" y="805"/>
                  </a:cubicBezTo>
                  <a:cubicBezTo>
                    <a:pt x="998" y="958"/>
                    <a:pt x="998" y="958"/>
                    <a:pt x="998" y="958"/>
                  </a:cubicBezTo>
                  <a:cubicBezTo>
                    <a:pt x="1009" y="972"/>
                    <a:pt x="1029" y="975"/>
                    <a:pt x="1043" y="965"/>
                  </a:cubicBezTo>
                  <a:cubicBezTo>
                    <a:pt x="1144" y="889"/>
                    <a:pt x="1144" y="889"/>
                    <a:pt x="1144" y="889"/>
                  </a:cubicBezTo>
                  <a:cubicBezTo>
                    <a:pt x="1158" y="879"/>
                    <a:pt x="1178" y="882"/>
                    <a:pt x="1189" y="896"/>
                  </a:cubicBezTo>
                  <a:cubicBezTo>
                    <a:pt x="1194" y="902"/>
                    <a:pt x="1196" y="911"/>
                    <a:pt x="1195" y="919"/>
                  </a:cubicBezTo>
                  <a:cubicBezTo>
                    <a:pt x="1177" y="1044"/>
                    <a:pt x="1177" y="1044"/>
                    <a:pt x="1177" y="1044"/>
                  </a:cubicBezTo>
                  <a:cubicBezTo>
                    <a:pt x="1174" y="1061"/>
                    <a:pt x="1187" y="1078"/>
                    <a:pt x="1204" y="1080"/>
                  </a:cubicBezTo>
                  <a:cubicBezTo>
                    <a:pt x="1204" y="1080"/>
                    <a:pt x="1204" y="1080"/>
                    <a:pt x="1204" y="1080"/>
                  </a:cubicBezTo>
                  <a:cubicBezTo>
                    <a:pt x="1394" y="1107"/>
                    <a:pt x="1394" y="1107"/>
                    <a:pt x="1394" y="1107"/>
                  </a:cubicBezTo>
                  <a:cubicBezTo>
                    <a:pt x="1396" y="1107"/>
                    <a:pt x="1397" y="1108"/>
                    <a:pt x="1399" y="1108"/>
                  </a:cubicBezTo>
                  <a:cubicBezTo>
                    <a:pt x="1415" y="1108"/>
                    <a:pt x="1428" y="1096"/>
                    <a:pt x="1430" y="1080"/>
                  </a:cubicBezTo>
                  <a:cubicBezTo>
                    <a:pt x="1448" y="956"/>
                    <a:pt x="1448" y="956"/>
                    <a:pt x="1448" y="956"/>
                  </a:cubicBezTo>
                  <a:cubicBezTo>
                    <a:pt x="1451" y="938"/>
                    <a:pt x="1467" y="926"/>
                    <a:pt x="1484" y="928"/>
                  </a:cubicBezTo>
                  <a:cubicBezTo>
                    <a:pt x="1493" y="930"/>
                    <a:pt x="1500" y="934"/>
                    <a:pt x="1505" y="941"/>
                  </a:cubicBezTo>
                  <a:cubicBezTo>
                    <a:pt x="1581" y="1041"/>
                    <a:pt x="1581" y="1041"/>
                    <a:pt x="1581" y="1041"/>
                  </a:cubicBezTo>
                  <a:cubicBezTo>
                    <a:pt x="1591" y="1056"/>
                    <a:pt x="1612" y="1058"/>
                    <a:pt x="1626" y="1048"/>
                  </a:cubicBezTo>
                  <a:cubicBezTo>
                    <a:pt x="1779" y="933"/>
                    <a:pt x="1779" y="933"/>
                    <a:pt x="1779" y="933"/>
                  </a:cubicBezTo>
                  <a:cubicBezTo>
                    <a:pt x="1793" y="922"/>
                    <a:pt x="1796" y="902"/>
                    <a:pt x="1786" y="888"/>
                  </a:cubicBezTo>
                  <a:cubicBezTo>
                    <a:pt x="1710" y="787"/>
                    <a:pt x="1710" y="787"/>
                    <a:pt x="1710" y="787"/>
                  </a:cubicBezTo>
                  <a:cubicBezTo>
                    <a:pt x="1702" y="777"/>
                    <a:pt x="1702" y="763"/>
                    <a:pt x="1708" y="752"/>
                  </a:cubicBezTo>
                  <a:cubicBezTo>
                    <a:pt x="1715" y="740"/>
                    <a:pt x="1728" y="734"/>
                    <a:pt x="1740" y="736"/>
                  </a:cubicBezTo>
                  <a:cubicBezTo>
                    <a:pt x="1865" y="754"/>
                    <a:pt x="1865" y="754"/>
                    <a:pt x="1865" y="754"/>
                  </a:cubicBezTo>
                  <a:cubicBezTo>
                    <a:pt x="1882" y="757"/>
                    <a:pt x="1899" y="745"/>
                    <a:pt x="1901" y="727"/>
                  </a:cubicBezTo>
                  <a:cubicBezTo>
                    <a:pt x="1901" y="727"/>
                    <a:pt x="1901" y="727"/>
                    <a:pt x="1901" y="727"/>
                  </a:cubicBezTo>
                  <a:cubicBezTo>
                    <a:pt x="1928" y="537"/>
                    <a:pt x="1928" y="537"/>
                    <a:pt x="1928" y="537"/>
                  </a:cubicBezTo>
                  <a:cubicBezTo>
                    <a:pt x="1931" y="519"/>
                    <a:pt x="1919" y="503"/>
                    <a:pt x="1901" y="501"/>
                  </a:cubicBezTo>
                  <a:cubicBezTo>
                    <a:pt x="1901" y="501"/>
                    <a:pt x="1901" y="501"/>
                    <a:pt x="1901" y="501"/>
                  </a:cubicBezTo>
                  <a:close/>
                  <a:moveTo>
                    <a:pt x="417" y="995"/>
                  </a:moveTo>
                  <a:cubicBezTo>
                    <a:pt x="447" y="1058"/>
                    <a:pt x="487" y="1116"/>
                    <a:pt x="536" y="1166"/>
                  </a:cubicBezTo>
                  <a:cubicBezTo>
                    <a:pt x="512" y="1232"/>
                    <a:pt x="439" y="1267"/>
                    <a:pt x="372" y="1243"/>
                  </a:cubicBezTo>
                  <a:cubicBezTo>
                    <a:pt x="306" y="1219"/>
                    <a:pt x="272" y="1146"/>
                    <a:pt x="295" y="1079"/>
                  </a:cubicBezTo>
                  <a:cubicBezTo>
                    <a:pt x="314" y="1028"/>
                    <a:pt x="362" y="994"/>
                    <a:pt x="416" y="995"/>
                  </a:cubicBezTo>
                  <a:lnTo>
                    <a:pt x="417" y="995"/>
                  </a:lnTo>
                  <a:close/>
                  <a:moveTo>
                    <a:pt x="1032" y="1859"/>
                  </a:moveTo>
                  <a:cubicBezTo>
                    <a:pt x="904" y="1859"/>
                    <a:pt x="904" y="1859"/>
                    <a:pt x="904" y="1859"/>
                  </a:cubicBezTo>
                  <a:cubicBezTo>
                    <a:pt x="869" y="1859"/>
                    <a:pt x="840" y="1830"/>
                    <a:pt x="840" y="1795"/>
                  </a:cubicBezTo>
                  <a:cubicBezTo>
                    <a:pt x="840" y="1763"/>
                    <a:pt x="840" y="1763"/>
                    <a:pt x="840" y="1763"/>
                  </a:cubicBezTo>
                  <a:cubicBezTo>
                    <a:pt x="1096" y="1763"/>
                    <a:pt x="1096" y="1763"/>
                    <a:pt x="1096" y="1763"/>
                  </a:cubicBezTo>
                  <a:cubicBezTo>
                    <a:pt x="1096" y="1795"/>
                    <a:pt x="1096" y="1795"/>
                    <a:pt x="1096" y="1795"/>
                  </a:cubicBezTo>
                  <a:cubicBezTo>
                    <a:pt x="1096" y="1830"/>
                    <a:pt x="1068" y="1859"/>
                    <a:pt x="1032" y="1859"/>
                  </a:cubicBezTo>
                  <a:moveTo>
                    <a:pt x="1096" y="1699"/>
                  </a:moveTo>
                  <a:cubicBezTo>
                    <a:pt x="840" y="1699"/>
                    <a:pt x="840" y="1699"/>
                    <a:pt x="840" y="1699"/>
                  </a:cubicBezTo>
                  <a:cubicBezTo>
                    <a:pt x="840" y="1635"/>
                    <a:pt x="840" y="1635"/>
                    <a:pt x="840" y="1635"/>
                  </a:cubicBezTo>
                  <a:cubicBezTo>
                    <a:pt x="1096" y="1635"/>
                    <a:pt x="1096" y="1635"/>
                    <a:pt x="1096" y="1635"/>
                  </a:cubicBezTo>
                  <a:lnTo>
                    <a:pt x="1096" y="1699"/>
                  </a:lnTo>
                  <a:close/>
                  <a:moveTo>
                    <a:pt x="705" y="1332"/>
                  </a:moveTo>
                  <a:cubicBezTo>
                    <a:pt x="636" y="1401"/>
                    <a:pt x="636" y="1401"/>
                    <a:pt x="636" y="1401"/>
                  </a:cubicBezTo>
                  <a:cubicBezTo>
                    <a:pt x="570" y="1355"/>
                    <a:pt x="570" y="1355"/>
                    <a:pt x="570" y="1355"/>
                  </a:cubicBezTo>
                  <a:cubicBezTo>
                    <a:pt x="541" y="1335"/>
                    <a:pt x="501" y="1342"/>
                    <a:pt x="481" y="1372"/>
                  </a:cubicBezTo>
                  <a:cubicBezTo>
                    <a:pt x="476" y="1379"/>
                    <a:pt x="473" y="1386"/>
                    <a:pt x="471" y="1395"/>
                  </a:cubicBezTo>
                  <a:cubicBezTo>
                    <a:pt x="454" y="1475"/>
                    <a:pt x="454" y="1475"/>
                    <a:pt x="454" y="1475"/>
                  </a:cubicBezTo>
                  <a:cubicBezTo>
                    <a:pt x="378" y="1475"/>
                    <a:pt x="378" y="1475"/>
                    <a:pt x="378" y="1475"/>
                  </a:cubicBezTo>
                  <a:cubicBezTo>
                    <a:pt x="361" y="1395"/>
                    <a:pt x="361" y="1395"/>
                    <a:pt x="361" y="1395"/>
                  </a:cubicBezTo>
                  <a:cubicBezTo>
                    <a:pt x="354" y="1360"/>
                    <a:pt x="320" y="1338"/>
                    <a:pt x="285" y="1345"/>
                  </a:cubicBezTo>
                  <a:cubicBezTo>
                    <a:pt x="277" y="1347"/>
                    <a:pt x="269" y="1350"/>
                    <a:pt x="262" y="1355"/>
                  </a:cubicBezTo>
                  <a:cubicBezTo>
                    <a:pt x="196" y="1401"/>
                    <a:pt x="196" y="1401"/>
                    <a:pt x="196" y="1401"/>
                  </a:cubicBezTo>
                  <a:cubicBezTo>
                    <a:pt x="137" y="1343"/>
                    <a:pt x="137" y="1343"/>
                    <a:pt x="137" y="1343"/>
                  </a:cubicBezTo>
                  <a:cubicBezTo>
                    <a:pt x="183" y="1276"/>
                    <a:pt x="183" y="1276"/>
                    <a:pt x="183" y="1276"/>
                  </a:cubicBezTo>
                  <a:cubicBezTo>
                    <a:pt x="203" y="1247"/>
                    <a:pt x="196" y="1207"/>
                    <a:pt x="167" y="1187"/>
                  </a:cubicBezTo>
                  <a:cubicBezTo>
                    <a:pt x="160" y="1183"/>
                    <a:pt x="152" y="1179"/>
                    <a:pt x="144" y="1177"/>
                  </a:cubicBezTo>
                  <a:cubicBezTo>
                    <a:pt x="64" y="1161"/>
                    <a:pt x="64" y="1161"/>
                    <a:pt x="64" y="1161"/>
                  </a:cubicBezTo>
                  <a:cubicBezTo>
                    <a:pt x="64" y="1085"/>
                    <a:pt x="64" y="1085"/>
                    <a:pt x="64" y="1085"/>
                  </a:cubicBezTo>
                  <a:cubicBezTo>
                    <a:pt x="144" y="1068"/>
                    <a:pt x="144" y="1068"/>
                    <a:pt x="144" y="1068"/>
                  </a:cubicBezTo>
                  <a:cubicBezTo>
                    <a:pt x="178" y="1060"/>
                    <a:pt x="200" y="1026"/>
                    <a:pt x="193" y="992"/>
                  </a:cubicBezTo>
                  <a:cubicBezTo>
                    <a:pt x="191" y="984"/>
                    <a:pt x="188" y="976"/>
                    <a:pt x="183" y="969"/>
                  </a:cubicBezTo>
                  <a:cubicBezTo>
                    <a:pt x="137" y="902"/>
                    <a:pt x="137" y="902"/>
                    <a:pt x="137" y="902"/>
                  </a:cubicBezTo>
                  <a:cubicBezTo>
                    <a:pt x="196" y="844"/>
                    <a:pt x="196" y="844"/>
                    <a:pt x="196" y="844"/>
                  </a:cubicBezTo>
                  <a:cubicBezTo>
                    <a:pt x="262" y="890"/>
                    <a:pt x="262" y="890"/>
                    <a:pt x="262" y="890"/>
                  </a:cubicBezTo>
                  <a:cubicBezTo>
                    <a:pt x="291" y="910"/>
                    <a:pt x="331" y="903"/>
                    <a:pt x="351" y="874"/>
                  </a:cubicBezTo>
                  <a:cubicBezTo>
                    <a:pt x="356" y="867"/>
                    <a:pt x="359" y="859"/>
                    <a:pt x="361" y="850"/>
                  </a:cubicBezTo>
                  <a:cubicBezTo>
                    <a:pt x="367" y="824"/>
                    <a:pt x="367" y="824"/>
                    <a:pt x="367" y="824"/>
                  </a:cubicBezTo>
                  <a:cubicBezTo>
                    <a:pt x="372" y="861"/>
                    <a:pt x="380" y="897"/>
                    <a:pt x="392" y="932"/>
                  </a:cubicBezTo>
                  <a:cubicBezTo>
                    <a:pt x="287" y="945"/>
                    <a:pt x="212" y="1040"/>
                    <a:pt x="224" y="1146"/>
                  </a:cubicBezTo>
                  <a:cubicBezTo>
                    <a:pt x="237" y="1251"/>
                    <a:pt x="332" y="1326"/>
                    <a:pt x="438" y="1314"/>
                  </a:cubicBezTo>
                  <a:cubicBezTo>
                    <a:pt x="501" y="1306"/>
                    <a:pt x="557" y="1268"/>
                    <a:pt x="586" y="1211"/>
                  </a:cubicBezTo>
                  <a:cubicBezTo>
                    <a:pt x="603" y="1225"/>
                    <a:pt x="621" y="1238"/>
                    <a:pt x="640" y="1251"/>
                  </a:cubicBezTo>
                  <a:cubicBezTo>
                    <a:pt x="671" y="1270"/>
                    <a:pt x="693" y="1299"/>
                    <a:pt x="705" y="1332"/>
                  </a:cubicBezTo>
                  <a:moveTo>
                    <a:pt x="1842" y="686"/>
                  </a:moveTo>
                  <a:cubicBezTo>
                    <a:pt x="1749" y="673"/>
                    <a:pt x="1749" y="673"/>
                    <a:pt x="1749" y="673"/>
                  </a:cubicBezTo>
                  <a:cubicBezTo>
                    <a:pt x="1697" y="665"/>
                    <a:pt x="1648" y="702"/>
                    <a:pt x="1641" y="754"/>
                  </a:cubicBezTo>
                  <a:cubicBezTo>
                    <a:pt x="1637" y="780"/>
                    <a:pt x="1644" y="805"/>
                    <a:pt x="1659" y="826"/>
                  </a:cubicBezTo>
                  <a:cubicBezTo>
                    <a:pt x="1715" y="901"/>
                    <a:pt x="1715" y="901"/>
                    <a:pt x="1715" y="901"/>
                  </a:cubicBezTo>
                  <a:cubicBezTo>
                    <a:pt x="1613" y="977"/>
                    <a:pt x="1613" y="977"/>
                    <a:pt x="1613" y="977"/>
                  </a:cubicBezTo>
                  <a:cubicBezTo>
                    <a:pt x="1556" y="902"/>
                    <a:pt x="1556" y="902"/>
                    <a:pt x="1556" y="902"/>
                  </a:cubicBezTo>
                  <a:cubicBezTo>
                    <a:pt x="1525" y="860"/>
                    <a:pt x="1464" y="851"/>
                    <a:pt x="1422" y="883"/>
                  </a:cubicBezTo>
                  <a:cubicBezTo>
                    <a:pt x="1402" y="898"/>
                    <a:pt x="1388" y="921"/>
                    <a:pt x="1385" y="946"/>
                  </a:cubicBezTo>
                  <a:cubicBezTo>
                    <a:pt x="1372" y="1039"/>
                    <a:pt x="1372" y="1039"/>
                    <a:pt x="1372" y="1039"/>
                  </a:cubicBezTo>
                  <a:cubicBezTo>
                    <a:pt x="1245" y="1021"/>
                    <a:pt x="1245" y="1021"/>
                    <a:pt x="1245" y="1021"/>
                  </a:cubicBezTo>
                  <a:cubicBezTo>
                    <a:pt x="1258" y="928"/>
                    <a:pt x="1258" y="928"/>
                    <a:pt x="1258" y="928"/>
                  </a:cubicBezTo>
                  <a:cubicBezTo>
                    <a:pt x="1266" y="876"/>
                    <a:pt x="1229" y="827"/>
                    <a:pt x="1177" y="820"/>
                  </a:cubicBezTo>
                  <a:cubicBezTo>
                    <a:pt x="1152" y="816"/>
                    <a:pt x="1126" y="823"/>
                    <a:pt x="1106" y="838"/>
                  </a:cubicBezTo>
                  <a:cubicBezTo>
                    <a:pt x="1031" y="894"/>
                    <a:pt x="1031" y="894"/>
                    <a:pt x="1031" y="894"/>
                  </a:cubicBezTo>
                  <a:cubicBezTo>
                    <a:pt x="954" y="792"/>
                    <a:pt x="954" y="792"/>
                    <a:pt x="954" y="792"/>
                  </a:cubicBezTo>
                  <a:cubicBezTo>
                    <a:pt x="1029" y="736"/>
                    <a:pt x="1029" y="736"/>
                    <a:pt x="1029" y="736"/>
                  </a:cubicBezTo>
                  <a:cubicBezTo>
                    <a:pt x="1071" y="704"/>
                    <a:pt x="1080" y="644"/>
                    <a:pt x="1048" y="601"/>
                  </a:cubicBezTo>
                  <a:cubicBezTo>
                    <a:pt x="1033" y="581"/>
                    <a:pt x="1010" y="567"/>
                    <a:pt x="985" y="564"/>
                  </a:cubicBezTo>
                  <a:cubicBezTo>
                    <a:pt x="892" y="551"/>
                    <a:pt x="892" y="551"/>
                    <a:pt x="892" y="551"/>
                  </a:cubicBezTo>
                  <a:cubicBezTo>
                    <a:pt x="910" y="424"/>
                    <a:pt x="910" y="424"/>
                    <a:pt x="910" y="424"/>
                  </a:cubicBezTo>
                  <a:cubicBezTo>
                    <a:pt x="1003" y="437"/>
                    <a:pt x="1003" y="437"/>
                    <a:pt x="1003" y="437"/>
                  </a:cubicBezTo>
                  <a:cubicBezTo>
                    <a:pt x="1055" y="445"/>
                    <a:pt x="1104" y="408"/>
                    <a:pt x="1111" y="356"/>
                  </a:cubicBezTo>
                  <a:cubicBezTo>
                    <a:pt x="1115" y="330"/>
                    <a:pt x="1109" y="305"/>
                    <a:pt x="1093" y="284"/>
                  </a:cubicBezTo>
                  <a:cubicBezTo>
                    <a:pt x="1037" y="209"/>
                    <a:pt x="1037" y="209"/>
                    <a:pt x="1037" y="209"/>
                  </a:cubicBezTo>
                  <a:cubicBezTo>
                    <a:pt x="1139" y="133"/>
                    <a:pt x="1139" y="133"/>
                    <a:pt x="1139" y="133"/>
                  </a:cubicBezTo>
                  <a:cubicBezTo>
                    <a:pt x="1195" y="208"/>
                    <a:pt x="1195" y="208"/>
                    <a:pt x="1195" y="208"/>
                  </a:cubicBezTo>
                  <a:cubicBezTo>
                    <a:pt x="1227" y="250"/>
                    <a:pt x="1287" y="259"/>
                    <a:pt x="1330" y="227"/>
                  </a:cubicBezTo>
                  <a:cubicBezTo>
                    <a:pt x="1350" y="212"/>
                    <a:pt x="1364" y="189"/>
                    <a:pt x="1367" y="164"/>
                  </a:cubicBezTo>
                  <a:cubicBezTo>
                    <a:pt x="1381" y="71"/>
                    <a:pt x="1381" y="71"/>
                    <a:pt x="1381" y="71"/>
                  </a:cubicBezTo>
                  <a:cubicBezTo>
                    <a:pt x="1507" y="89"/>
                    <a:pt x="1507" y="89"/>
                    <a:pt x="1507" y="89"/>
                  </a:cubicBezTo>
                  <a:cubicBezTo>
                    <a:pt x="1494" y="182"/>
                    <a:pt x="1494" y="182"/>
                    <a:pt x="1494" y="182"/>
                  </a:cubicBezTo>
                  <a:cubicBezTo>
                    <a:pt x="1487" y="234"/>
                    <a:pt x="1523" y="283"/>
                    <a:pt x="1575" y="290"/>
                  </a:cubicBezTo>
                  <a:cubicBezTo>
                    <a:pt x="1601" y="294"/>
                    <a:pt x="1626" y="287"/>
                    <a:pt x="1647" y="272"/>
                  </a:cubicBezTo>
                  <a:cubicBezTo>
                    <a:pt x="1722" y="216"/>
                    <a:pt x="1722" y="216"/>
                    <a:pt x="1722" y="216"/>
                  </a:cubicBezTo>
                  <a:cubicBezTo>
                    <a:pt x="1798" y="318"/>
                    <a:pt x="1798" y="318"/>
                    <a:pt x="1798" y="318"/>
                  </a:cubicBezTo>
                  <a:cubicBezTo>
                    <a:pt x="1723" y="374"/>
                    <a:pt x="1723" y="374"/>
                    <a:pt x="1723" y="374"/>
                  </a:cubicBezTo>
                  <a:cubicBezTo>
                    <a:pt x="1681" y="406"/>
                    <a:pt x="1672" y="466"/>
                    <a:pt x="1704" y="509"/>
                  </a:cubicBezTo>
                  <a:cubicBezTo>
                    <a:pt x="1720" y="529"/>
                    <a:pt x="1742" y="543"/>
                    <a:pt x="1767" y="546"/>
                  </a:cubicBezTo>
                  <a:cubicBezTo>
                    <a:pt x="1860" y="560"/>
                    <a:pt x="1860" y="560"/>
                    <a:pt x="1860" y="560"/>
                  </a:cubicBezTo>
                  <a:lnTo>
                    <a:pt x="1842" y="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2" name="Freeform 121"/>
            <p:cNvSpPr>
              <a:spLocks noEditPoints="1"/>
            </p:cNvSpPr>
            <p:nvPr/>
          </p:nvSpPr>
          <p:spPr bwMode="auto">
            <a:xfrm>
              <a:off x="7889876" y="6175375"/>
              <a:ext cx="273050" cy="27305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48 h 512"/>
                <a:gd name="T12" fmla="*/ 64 w 512"/>
                <a:gd name="T13" fmla="*/ 256 h 512"/>
                <a:gd name="T14" fmla="*/ 256 w 512"/>
                <a:gd name="T15" fmla="*/ 64 h 512"/>
                <a:gd name="T16" fmla="*/ 448 w 512"/>
                <a:gd name="T17" fmla="*/ 256 h 512"/>
                <a:gd name="T18" fmla="*/ 256 w 512"/>
                <a:gd name="T19" fmla="*/ 44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7"/>
                    <a:pt x="115" y="512"/>
                    <a:pt x="256" y="512"/>
                  </a:cubicBezTo>
                  <a:cubicBezTo>
                    <a:pt x="397" y="512"/>
                    <a:pt x="512" y="397"/>
                    <a:pt x="512" y="256"/>
                  </a:cubicBezTo>
                  <a:cubicBezTo>
                    <a:pt x="512" y="115"/>
                    <a:pt x="397" y="0"/>
                    <a:pt x="256" y="0"/>
                  </a:cubicBezTo>
                  <a:moveTo>
                    <a:pt x="256" y="448"/>
                  </a:moveTo>
                  <a:cubicBezTo>
                    <a:pt x="150" y="448"/>
                    <a:pt x="64" y="362"/>
                    <a:pt x="64" y="256"/>
                  </a:cubicBezTo>
                  <a:cubicBezTo>
                    <a:pt x="64" y="150"/>
                    <a:pt x="150" y="64"/>
                    <a:pt x="256" y="64"/>
                  </a:cubicBezTo>
                  <a:cubicBezTo>
                    <a:pt x="362" y="64"/>
                    <a:pt x="448" y="150"/>
                    <a:pt x="448" y="256"/>
                  </a:cubicBezTo>
                  <a:cubicBezTo>
                    <a:pt x="448" y="362"/>
                    <a:pt x="362" y="448"/>
                    <a:pt x="256" y="4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3" name="Rectangle 122"/>
            <p:cNvSpPr>
              <a:spLocks noChangeArrowheads="1"/>
            </p:cNvSpPr>
            <p:nvPr/>
          </p:nvSpPr>
          <p:spPr bwMode="auto">
            <a:xfrm>
              <a:off x="7791451" y="6767513"/>
              <a:ext cx="34925"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4" name="Freeform 123"/>
            <p:cNvSpPr>
              <a:spLocks/>
            </p:cNvSpPr>
            <p:nvPr/>
          </p:nvSpPr>
          <p:spPr bwMode="auto">
            <a:xfrm>
              <a:off x="7537451" y="6207125"/>
              <a:ext cx="288925" cy="525463"/>
            </a:xfrm>
            <a:custGeom>
              <a:avLst/>
              <a:gdLst>
                <a:gd name="T0" fmla="*/ 371 w 544"/>
                <a:gd name="T1" fmla="*/ 737 h 988"/>
                <a:gd name="T2" fmla="*/ 154 w 544"/>
                <a:gd name="T3" fmla="*/ 240 h 988"/>
                <a:gd name="T4" fmla="*/ 307 w 544"/>
                <a:gd name="T5" fmla="*/ 55 h 988"/>
                <a:gd name="T6" fmla="*/ 272 w 544"/>
                <a:gd name="T7" fmla="*/ 0 h 988"/>
                <a:gd name="T8" fmla="*/ 132 w 544"/>
                <a:gd name="T9" fmla="*/ 618 h 988"/>
                <a:gd name="T10" fmla="*/ 348 w 544"/>
                <a:gd name="T11" fmla="*/ 797 h 988"/>
                <a:gd name="T12" fmla="*/ 479 w 544"/>
                <a:gd name="T13" fmla="*/ 988 h 988"/>
                <a:gd name="T14" fmla="*/ 543 w 544"/>
                <a:gd name="T15" fmla="*/ 988 h 988"/>
                <a:gd name="T16" fmla="*/ 371 w 544"/>
                <a:gd name="T17" fmla="*/ 737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988">
                  <a:moveTo>
                    <a:pt x="371" y="737"/>
                  </a:moveTo>
                  <a:cubicBezTo>
                    <a:pt x="174" y="660"/>
                    <a:pt x="76" y="437"/>
                    <a:pt x="154" y="240"/>
                  </a:cubicBezTo>
                  <a:cubicBezTo>
                    <a:pt x="183" y="163"/>
                    <a:pt x="237" y="98"/>
                    <a:pt x="307" y="55"/>
                  </a:cubicBezTo>
                  <a:cubicBezTo>
                    <a:pt x="272" y="0"/>
                    <a:pt x="272" y="0"/>
                    <a:pt x="272" y="0"/>
                  </a:cubicBezTo>
                  <a:cubicBezTo>
                    <a:pt x="63" y="132"/>
                    <a:pt x="0" y="409"/>
                    <a:pt x="132" y="618"/>
                  </a:cubicBezTo>
                  <a:cubicBezTo>
                    <a:pt x="183" y="699"/>
                    <a:pt x="259" y="762"/>
                    <a:pt x="348" y="797"/>
                  </a:cubicBezTo>
                  <a:cubicBezTo>
                    <a:pt x="427" y="827"/>
                    <a:pt x="479" y="903"/>
                    <a:pt x="479" y="988"/>
                  </a:cubicBezTo>
                  <a:cubicBezTo>
                    <a:pt x="543" y="988"/>
                    <a:pt x="543" y="988"/>
                    <a:pt x="543" y="988"/>
                  </a:cubicBezTo>
                  <a:cubicBezTo>
                    <a:pt x="544" y="877"/>
                    <a:pt x="475" y="777"/>
                    <a:pt x="371" y="7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5" name="Rectangle 124"/>
            <p:cNvSpPr>
              <a:spLocks noChangeArrowheads="1"/>
            </p:cNvSpPr>
            <p:nvPr/>
          </p:nvSpPr>
          <p:spPr bwMode="auto">
            <a:xfrm>
              <a:off x="8132763" y="6648450"/>
              <a:ext cx="1190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6" name="Freeform 125"/>
            <p:cNvSpPr>
              <a:spLocks/>
            </p:cNvSpPr>
            <p:nvPr/>
          </p:nvSpPr>
          <p:spPr bwMode="auto">
            <a:xfrm>
              <a:off x="8104188" y="6737350"/>
              <a:ext cx="123825" cy="111125"/>
            </a:xfrm>
            <a:custGeom>
              <a:avLst/>
              <a:gdLst>
                <a:gd name="T0" fmla="*/ 0 w 78"/>
                <a:gd name="T1" fmla="*/ 16 h 70"/>
                <a:gd name="T2" fmla="*/ 14 w 78"/>
                <a:gd name="T3" fmla="*/ 0 h 70"/>
                <a:gd name="T4" fmla="*/ 78 w 78"/>
                <a:gd name="T5" fmla="*/ 53 h 70"/>
                <a:gd name="T6" fmla="*/ 65 w 78"/>
                <a:gd name="T7" fmla="*/ 70 h 70"/>
                <a:gd name="T8" fmla="*/ 0 w 78"/>
                <a:gd name="T9" fmla="*/ 16 h 70"/>
              </a:gdLst>
              <a:ahLst/>
              <a:cxnLst>
                <a:cxn ang="0">
                  <a:pos x="T0" y="T1"/>
                </a:cxn>
                <a:cxn ang="0">
                  <a:pos x="T2" y="T3"/>
                </a:cxn>
                <a:cxn ang="0">
                  <a:pos x="T4" y="T5"/>
                </a:cxn>
                <a:cxn ang="0">
                  <a:pos x="T6" y="T7"/>
                </a:cxn>
                <a:cxn ang="0">
                  <a:pos x="T8" y="T9"/>
                </a:cxn>
              </a:cxnLst>
              <a:rect l="0" t="0" r="r" b="b"/>
              <a:pathLst>
                <a:path w="78" h="70">
                  <a:moveTo>
                    <a:pt x="0" y="16"/>
                  </a:moveTo>
                  <a:lnTo>
                    <a:pt x="14" y="0"/>
                  </a:lnTo>
                  <a:lnTo>
                    <a:pt x="78" y="53"/>
                  </a:lnTo>
                  <a:lnTo>
                    <a:pt x="65" y="7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7" name="Rectangle 126"/>
            <p:cNvSpPr>
              <a:spLocks noChangeArrowheads="1"/>
            </p:cNvSpPr>
            <p:nvPr/>
          </p:nvSpPr>
          <p:spPr bwMode="auto">
            <a:xfrm>
              <a:off x="8029576" y="6784975"/>
              <a:ext cx="34925" cy="119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8" name="Freeform 127"/>
            <p:cNvSpPr>
              <a:spLocks/>
            </p:cNvSpPr>
            <p:nvPr/>
          </p:nvSpPr>
          <p:spPr bwMode="auto">
            <a:xfrm>
              <a:off x="7312026" y="6273800"/>
              <a:ext cx="144463" cy="66675"/>
            </a:xfrm>
            <a:custGeom>
              <a:avLst/>
              <a:gdLst>
                <a:gd name="T0" fmla="*/ 0 w 91"/>
                <a:gd name="T1" fmla="*/ 21 h 42"/>
                <a:gd name="T2" fmla="*/ 86 w 91"/>
                <a:gd name="T3" fmla="*/ 0 h 42"/>
                <a:gd name="T4" fmla="*/ 91 w 91"/>
                <a:gd name="T5" fmla="*/ 21 h 42"/>
                <a:gd name="T6" fmla="*/ 5 w 91"/>
                <a:gd name="T7" fmla="*/ 42 h 42"/>
                <a:gd name="T8" fmla="*/ 0 w 91"/>
                <a:gd name="T9" fmla="*/ 21 h 42"/>
              </a:gdLst>
              <a:ahLst/>
              <a:cxnLst>
                <a:cxn ang="0">
                  <a:pos x="T0" y="T1"/>
                </a:cxn>
                <a:cxn ang="0">
                  <a:pos x="T2" y="T3"/>
                </a:cxn>
                <a:cxn ang="0">
                  <a:pos x="T4" y="T5"/>
                </a:cxn>
                <a:cxn ang="0">
                  <a:pos x="T6" y="T7"/>
                </a:cxn>
                <a:cxn ang="0">
                  <a:pos x="T8" y="T9"/>
                </a:cxn>
              </a:cxnLst>
              <a:rect l="0" t="0" r="r" b="b"/>
              <a:pathLst>
                <a:path w="91" h="42">
                  <a:moveTo>
                    <a:pt x="0" y="21"/>
                  </a:moveTo>
                  <a:lnTo>
                    <a:pt x="86" y="0"/>
                  </a:lnTo>
                  <a:lnTo>
                    <a:pt x="91" y="21"/>
                  </a:lnTo>
                  <a:lnTo>
                    <a:pt x="5" y="42"/>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9" name="Freeform 128"/>
            <p:cNvSpPr>
              <a:spLocks/>
            </p:cNvSpPr>
            <p:nvPr/>
          </p:nvSpPr>
          <p:spPr bwMode="auto">
            <a:xfrm>
              <a:off x="7340601" y="6105525"/>
              <a:ext cx="138113" cy="112713"/>
            </a:xfrm>
            <a:custGeom>
              <a:avLst/>
              <a:gdLst>
                <a:gd name="T0" fmla="*/ 0 w 87"/>
                <a:gd name="T1" fmla="*/ 18 h 71"/>
                <a:gd name="T2" fmla="*/ 12 w 87"/>
                <a:gd name="T3" fmla="*/ 0 h 71"/>
                <a:gd name="T4" fmla="*/ 87 w 87"/>
                <a:gd name="T5" fmla="*/ 54 h 71"/>
                <a:gd name="T6" fmla="*/ 75 w 87"/>
                <a:gd name="T7" fmla="*/ 71 h 71"/>
                <a:gd name="T8" fmla="*/ 0 w 87"/>
                <a:gd name="T9" fmla="*/ 18 h 71"/>
              </a:gdLst>
              <a:ahLst/>
              <a:cxnLst>
                <a:cxn ang="0">
                  <a:pos x="T0" y="T1"/>
                </a:cxn>
                <a:cxn ang="0">
                  <a:pos x="T2" y="T3"/>
                </a:cxn>
                <a:cxn ang="0">
                  <a:pos x="T4" y="T5"/>
                </a:cxn>
                <a:cxn ang="0">
                  <a:pos x="T6" y="T7"/>
                </a:cxn>
                <a:cxn ang="0">
                  <a:pos x="T8" y="T9"/>
                </a:cxn>
              </a:cxnLst>
              <a:rect l="0" t="0" r="r" b="b"/>
              <a:pathLst>
                <a:path w="87" h="71">
                  <a:moveTo>
                    <a:pt x="0" y="18"/>
                  </a:moveTo>
                  <a:lnTo>
                    <a:pt x="12" y="0"/>
                  </a:lnTo>
                  <a:lnTo>
                    <a:pt x="87" y="54"/>
                  </a:lnTo>
                  <a:lnTo>
                    <a:pt x="75" y="71"/>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30" name="Freeform 129"/>
            <p:cNvSpPr>
              <a:spLocks/>
            </p:cNvSpPr>
            <p:nvPr/>
          </p:nvSpPr>
          <p:spPr bwMode="auto">
            <a:xfrm>
              <a:off x="7486651" y="6013450"/>
              <a:ext cx="66675" cy="144463"/>
            </a:xfrm>
            <a:custGeom>
              <a:avLst/>
              <a:gdLst>
                <a:gd name="T0" fmla="*/ 0 w 42"/>
                <a:gd name="T1" fmla="*/ 5 h 91"/>
                <a:gd name="T2" fmla="*/ 20 w 42"/>
                <a:gd name="T3" fmla="*/ 0 h 91"/>
                <a:gd name="T4" fmla="*/ 42 w 42"/>
                <a:gd name="T5" fmla="*/ 86 h 91"/>
                <a:gd name="T6" fmla="*/ 21 w 42"/>
                <a:gd name="T7" fmla="*/ 91 h 91"/>
                <a:gd name="T8" fmla="*/ 0 w 42"/>
                <a:gd name="T9" fmla="*/ 5 h 91"/>
              </a:gdLst>
              <a:ahLst/>
              <a:cxnLst>
                <a:cxn ang="0">
                  <a:pos x="T0" y="T1"/>
                </a:cxn>
                <a:cxn ang="0">
                  <a:pos x="T2" y="T3"/>
                </a:cxn>
                <a:cxn ang="0">
                  <a:pos x="T4" y="T5"/>
                </a:cxn>
                <a:cxn ang="0">
                  <a:pos x="T6" y="T7"/>
                </a:cxn>
                <a:cxn ang="0">
                  <a:pos x="T8" y="T9"/>
                </a:cxn>
              </a:cxnLst>
              <a:rect l="0" t="0" r="r" b="b"/>
              <a:pathLst>
                <a:path w="42" h="91">
                  <a:moveTo>
                    <a:pt x="0" y="5"/>
                  </a:moveTo>
                  <a:lnTo>
                    <a:pt x="20" y="0"/>
                  </a:lnTo>
                  <a:lnTo>
                    <a:pt x="42" y="86"/>
                  </a:lnTo>
                  <a:lnTo>
                    <a:pt x="21" y="91"/>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45" name="Rectangle 44"/>
          <p:cNvSpPr/>
          <p:nvPr/>
        </p:nvSpPr>
        <p:spPr>
          <a:xfrm>
            <a:off x="7035032" y="3828526"/>
            <a:ext cx="1779536" cy="643702"/>
          </a:xfrm>
          <a:prstGeom prst="rect">
            <a:avLst/>
          </a:prstGeom>
        </p:spPr>
        <p:txBody>
          <a:bodyPr wrap="square" lIns="0" tIns="0" rIns="0" bIns="0" anchor="ctr">
            <a:spAutoFit/>
          </a:bodyPr>
          <a:lstStyle/>
          <a:p>
            <a:pPr>
              <a:lnSpc>
                <a:spcPct val="150000"/>
              </a:lnSpc>
            </a:pPr>
            <a:r>
              <a:rPr lang="en-US" sz="1100" b="1" dirty="0">
                <a:solidFill>
                  <a:schemeClr val="bg1"/>
                </a:solidFill>
              </a:rPr>
              <a:t>Description here</a:t>
            </a:r>
            <a:endParaRPr lang="ar-SA" sz="1100" b="1" dirty="0">
              <a:solidFill>
                <a:schemeClr val="bg1"/>
              </a:solidFill>
            </a:endParaRPr>
          </a:p>
          <a:p>
            <a:pPr>
              <a:lnSpc>
                <a:spcPct val="150000"/>
              </a:lnSpc>
            </a:pPr>
            <a:r>
              <a:rPr lang="en-US" sz="900" dirty="0">
                <a:solidFill>
                  <a:schemeClr val="bg1"/>
                </a:solidFill>
                <a:latin typeface="Roboto (Body)"/>
              </a:rPr>
              <a:t>This is a sample text. You simply add your own.</a:t>
            </a:r>
          </a:p>
        </p:txBody>
      </p:sp>
      <p:sp>
        <p:nvSpPr>
          <p:cNvPr id="20" name="Rectangle 19"/>
          <p:cNvSpPr/>
          <p:nvPr/>
        </p:nvSpPr>
        <p:spPr>
          <a:xfrm>
            <a:off x="6489000" y="1025860"/>
            <a:ext cx="2133600" cy="433132"/>
          </a:xfrm>
          <a:prstGeom prst="rect">
            <a:avLst/>
          </a:prstGeom>
        </p:spPr>
        <p:txBody>
          <a:bodyPr wrap="square" lIns="0" tIns="0" rIns="0" bIns="0" anchor="ctr">
            <a:spAutoFit/>
          </a:bodyPr>
          <a:lstStyle/>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60" name="Freeform 59"/>
          <p:cNvSpPr/>
          <p:nvPr/>
        </p:nvSpPr>
        <p:spPr bwMode="auto">
          <a:xfrm>
            <a:off x="6489000" y="449364"/>
            <a:ext cx="594558" cy="480974"/>
          </a:xfrm>
          <a:custGeom>
            <a:avLst/>
            <a:gdLst>
              <a:gd name="connsiteX0" fmla="*/ 327003 w 1060123"/>
              <a:gd name="connsiteY0" fmla="*/ 137589 h 857599"/>
              <a:gd name="connsiteX1" fmla="*/ 271880 w 1060123"/>
              <a:gd name="connsiteY1" fmla="*/ 155258 h 857599"/>
              <a:gd name="connsiteX2" fmla="*/ 214810 w 1060123"/>
              <a:gd name="connsiteY2" fmla="*/ 234092 h 857599"/>
              <a:gd name="connsiteX3" fmla="*/ 165278 w 1060123"/>
              <a:gd name="connsiteY3" fmla="*/ 412830 h 857599"/>
              <a:gd name="connsiteX4" fmla="*/ 165588 w 1060123"/>
              <a:gd name="connsiteY4" fmla="*/ 619263 h 857599"/>
              <a:gd name="connsiteX5" fmla="*/ 232093 w 1060123"/>
              <a:gd name="connsiteY5" fmla="*/ 675841 h 857599"/>
              <a:gd name="connsiteX6" fmla="*/ 318550 w 1060123"/>
              <a:gd name="connsiteY6" fmla="*/ 619263 h 857599"/>
              <a:gd name="connsiteX7" fmla="*/ 391662 w 1060123"/>
              <a:gd name="connsiteY7" fmla="*/ 412830 h 857599"/>
              <a:gd name="connsiteX8" fmla="*/ 405163 w 1060123"/>
              <a:gd name="connsiteY8" fmla="*/ 234092 h 857599"/>
              <a:gd name="connsiteX9" fmla="*/ 375895 w 1060123"/>
              <a:gd name="connsiteY9" fmla="*/ 155258 h 857599"/>
              <a:gd name="connsiteX10" fmla="*/ 327003 w 1060123"/>
              <a:gd name="connsiteY10" fmla="*/ 137589 h 857599"/>
              <a:gd name="connsiteX11" fmla="*/ 351242 w 1060123"/>
              <a:gd name="connsiteY11" fmla="*/ 128 h 857599"/>
              <a:gd name="connsiteX12" fmla="*/ 471701 w 1060123"/>
              <a:gd name="connsiteY12" fmla="*/ 46338 h 857599"/>
              <a:gd name="connsiteX13" fmla="*/ 542466 w 1060123"/>
              <a:gd name="connsiteY13" fmla="*/ 187884 h 857599"/>
              <a:gd name="connsiteX14" fmla="*/ 537458 w 1060123"/>
              <a:gd name="connsiteY14" fmla="*/ 429141 h 857599"/>
              <a:gd name="connsiteX15" fmla="*/ 457435 w 1060123"/>
              <a:gd name="connsiteY15" fmla="*/ 670114 h 857599"/>
              <a:gd name="connsiteX16" fmla="*/ 336837 w 1060123"/>
              <a:gd name="connsiteY16" fmla="*/ 811175 h 857599"/>
              <a:gd name="connsiteX17" fmla="*/ 200127 w 1060123"/>
              <a:gd name="connsiteY17" fmla="*/ 857127 h 857599"/>
              <a:gd name="connsiteX18" fmla="*/ 79622 w 1060123"/>
              <a:gd name="connsiteY18" fmla="*/ 811174 h 857599"/>
              <a:gd name="connsiteX19" fmla="*/ 8771 w 1060123"/>
              <a:gd name="connsiteY19" fmla="*/ 670114 h 857599"/>
              <a:gd name="connsiteX20" fmla="*/ 13729 w 1060123"/>
              <a:gd name="connsiteY20" fmla="*/ 429141 h 857599"/>
              <a:gd name="connsiteX21" fmla="*/ 93803 w 1060123"/>
              <a:gd name="connsiteY21" fmla="*/ 187884 h 857599"/>
              <a:gd name="connsiteX22" fmla="*/ 214486 w 1060123"/>
              <a:gd name="connsiteY22" fmla="*/ 46338 h 857599"/>
              <a:gd name="connsiteX23" fmla="*/ 351242 w 1060123"/>
              <a:gd name="connsiteY23" fmla="*/ 128 h 857599"/>
              <a:gd name="connsiteX24" fmla="*/ 1005006 w 1060123"/>
              <a:gd name="connsiteY24" fmla="*/ 1 h 857599"/>
              <a:gd name="connsiteX25" fmla="*/ 1042389 w 1060123"/>
              <a:gd name="connsiteY25" fmla="*/ 9683 h 857599"/>
              <a:gd name="connsiteX26" fmla="*/ 1059959 w 1060123"/>
              <a:gd name="connsiteY26" fmla="*/ 40768 h 857599"/>
              <a:gd name="connsiteX27" fmla="*/ 1028146 w 1060123"/>
              <a:gd name="connsiteY27" fmla="*/ 140265 h 857599"/>
              <a:gd name="connsiteX28" fmla="*/ 977328 w 1060123"/>
              <a:gd name="connsiteY28" fmla="*/ 347539 h 857599"/>
              <a:gd name="connsiteX29" fmla="*/ 954271 w 1060123"/>
              <a:gd name="connsiteY29" fmla="*/ 573669 h 857599"/>
              <a:gd name="connsiteX30" fmla="*/ 925958 w 1060123"/>
              <a:gd name="connsiteY30" fmla="*/ 829609 h 857599"/>
              <a:gd name="connsiteX31" fmla="*/ 895501 w 1060123"/>
              <a:gd name="connsiteY31" fmla="*/ 844444 h 857599"/>
              <a:gd name="connsiteX32" fmla="*/ 832052 w 1060123"/>
              <a:gd name="connsiteY32" fmla="*/ 853843 h 857599"/>
              <a:gd name="connsiteX33" fmla="*/ 768331 w 1060123"/>
              <a:gd name="connsiteY33" fmla="*/ 857127 h 857599"/>
              <a:gd name="connsiteX34" fmla="*/ 753893 w 1060123"/>
              <a:gd name="connsiteY34" fmla="*/ 849389 h 857599"/>
              <a:gd name="connsiteX35" fmla="*/ 754737 w 1060123"/>
              <a:gd name="connsiteY35" fmla="*/ 787068 h 857599"/>
              <a:gd name="connsiteX36" fmla="*/ 782111 w 1060123"/>
              <a:gd name="connsiteY36" fmla="*/ 611506 h 857599"/>
              <a:gd name="connsiteX37" fmla="*/ 825182 w 1060123"/>
              <a:gd name="connsiteY37" fmla="*/ 399008 h 857599"/>
              <a:gd name="connsiteX38" fmla="*/ 863400 w 1060123"/>
              <a:gd name="connsiteY38" fmla="*/ 214028 h 857599"/>
              <a:gd name="connsiteX39" fmla="*/ 852605 w 1060123"/>
              <a:gd name="connsiteY39" fmla="*/ 152386 h 857599"/>
              <a:gd name="connsiteX40" fmla="*/ 817529 w 1060123"/>
              <a:gd name="connsiteY40" fmla="*/ 123132 h 857599"/>
              <a:gd name="connsiteX41" fmla="*/ 800504 w 1060123"/>
              <a:gd name="connsiteY41" fmla="*/ 96822 h 857599"/>
              <a:gd name="connsiteX42" fmla="*/ 831680 w 1060123"/>
              <a:gd name="connsiteY42" fmla="*/ 60849 h 857599"/>
              <a:gd name="connsiteX43" fmla="*/ 905425 w 1060123"/>
              <a:gd name="connsiteY43" fmla="*/ 19667 h 857599"/>
              <a:gd name="connsiteX44" fmla="*/ 1005006 w 1060123"/>
              <a:gd name="connsiteY44" fmla="*/ 1 h 85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60123" h="857599">
                <a:moveTo>
                  <a:pt x="327003" y="137589"/>
                </a:moveTo>
                <a:cubicBezTo>
                  <a:pt x="309744" y="136513"/>
                  <a:pt x="291370" y="142403"/>
                  <a:pt x="271880" y="155258"/>
                </a:cubicBezTo>
                <a:cubicBezTo>
                  <a:pt x="252391" y="168114"/>
                  <a:pt x="233368" y="194392"/>
                  <a:pt x="214810" y="234092"/>
                </a:cubicBezTo>
                <a:cubicBezTo>
                  <a:pt x="196253" y="273792"/>
                  <a:pt x="179742" y="333372"/>
                  <a:pt x="165278" y="412830"/>
                </a:cubicBezTo>
                <a:cubicBezTo>
                  <a:pt x="149333" y="511204"/>
                  <a:pt x="149437" y="580015"/>
                  <a:pt x="165588" y="619263"/>
                </a:cubicBezTo>
                <a:cubicBezTo>
                  <a:pt x="181739" y="658511"/>
                  <a:pt x="203908" y="677370"/>
                  <a:pt x="232093" y="675841"/>
                </a:cubicBezTo>
                <a:cubicBezTo>
                  <a:pt x="259739" y="677370"/>
                  <a:pt x="288558" y="658511"/>
                  <a:pt x="318550" y="619263"/>
                </a:cubicBezTo>
                <a:cubicBezTo>
                  <a:pt x="348543" y="580015"/>
                  <a:pt x="372913" y="511204"/>
                  <a:pt x="391662" y="412830"/>
                </a:cubicBezTo>
                <a:cubicBezTo>
                  <a:pt x="405220" y="333371"/>
                  <a:pt x="409720" y="273792"/>
                  <a:pt x="405163" y="234092"/>
                </a:cubicBezTo>
                <a:cubicBezTo>
                  <a:pt x="400607" y="194392"/>
                  <a:pt x="390850" y="168114"/>
                  <a:pt x="375895" y="155258"/>
                </a:cubicBezTo>
                <a:cubicBezTo>
                  <a:pt x="360939" y="142403"/>
                  <a:pt x="344642" y="136513"/>
                  <a:pt x="327003" y="137589"/>
                </a:cubicBezTo>
                <a:close/>
                <a:moveTo>
                  <a:pt x="351242" y="128"/>
                </a:moveTo>
                <a:cubicBezTo>
                  <a:pt x="397504" y="7"/>
                  <a:pt x="437657" y="15410"/>
                  <a:pt x="471701" y="46338"/>
                </a:cubicBezTo>
                <a:cubicBezTo>
                  <a:pt x="505745" y="77266"/>
                  <a:pt x="529334" y="124448"/>
                  <a:pt x="542466" y="187884"/>
                </a:cubicBezTo>
                <a:cubicBezTo>
                  <a:pt x="555599" y="251320"/>
                  <a:pt x="553930" y="331739"/>
                  <a:pt x="537458" y="429141"/>
                </a:cubicBezTo>
                <a:cubicBezTo>
                  <a:pt x="519584" y="526518"/>
                  <a:pt x="492910" y="606842"/>
                  <a:pt x="457435" y="670114"/>
                </a:cubicBezTo>
                <a:cubicBezTo>
                  <a:pt x="421959" y="733386"/>
                  <a:pt x="381760" y="780406"/>
                  <a:pt x="336837" y="811175"/>
                </a:cubicBezTo>
                <a:cubicBezTo>
                  <a:pt x="291914" y="841943"/>
                  <a:pt x="246344" y="857260"/>
                  <a:pt x="200127" y="857127"/>
                </a:cubicBezTo>
                <a:cubicBezTo>
                  <a:pt x="153862" y="857260"/>
                  <a:pt x="113694" y="841943"/>
                  <a:pt x="79622" y="811174"/>
                </a:cubicBezTo>
                <a:cubicBezTo>
                  <a:pt x="45550" y="780406"/>
                  <a:pt x="21932" y="733386"/>
                  <a:pt x="8771" y="670114"/>
                </a:cubicBezTo>
                <a:cubicBezTo>
                  <a:pt x="-4391" y="606842"/>
                  <a:pt x="-2738" y="526518"/>
                  <a:pt x="13729" y="429141"/>
                </a:cubicBezTo>
                <a:cubicBezTo>
                  <a:pt x="31607" y="331739"/>
                  <a:pt x="58298" y="251320"/>
                  <a:pt x="93803" y="187884"/>
                </a:cubicBezTo>
                <a:cubicBezTo>
                  <a:pt x="129307" y="124448"/>
                  <a:pt x="169535" y="77266"/>
                  <a:pt x="214486" y="46338"/>
                </a:cubicBezTo>
                <a:cubicBezTo>
                  <a:pt x="259437" y="15410"/>
                  <a:pt x="305023" y="7"/>
                  <a:pt x="351242" y="128"/>
                </a:cubicBezTo>
                <a:close/>
                <a:moveTo>
                  <a:pt x="1005006" y="1"/>
                </a:moveTo>
                <a:cubicBezTo>
                  <a:pt x="1016966" y="-84"/>
                  <a:pt x="1029427" y="3143"/>
                  <a:pt x="1042389" y="9683"/>
                </a:cubicBezTo>
                <a:cubicBezTo>
                  <a:pt x="1055350" y="16223"/>
                  <a:pt x="1061207" y="26584"/>
                  <a:pt x="1059959" y="40768"/>
                </a:cubicBezTo>
                <a:cubicBezTo>
                  <a:pt x="1056819" y="51830"/>
                  <a:pt x="1046215" y="84996"/>
                  <a:pt x="1028146" y="140265"/>
                </a:cubicBezTo>
                <a:cubicBezTo>
                  <a:pt x="1010077" y="195534"/>
                  <a:pt x="993138" y="264625"/>
                  <a:pt x="977328" y="347539"/>
                </a:cubicBezTo>
                <a:cubicBezTo>
                  <a:pt x="966461" y="417119"/>
                  <a:pt x="958775" y="492496"/>
                  <a:pt x="954271" y="573669"/>
                </a:cubicBezTo>
                <a:cubicBezTo>
                  <a:pt x="949768" y="654842"/>
                  <a:pt x="940330" y="740155"/>
                  <a:pt x="925958" y="829609"/>
                </a:cubicBezTo>
                <a:cubicBezTo>
                  <a:pt x="924030" y="835403"/>
                  <a:pt x="913878" y="840348"/>
                  <a:pt x="895501" y="844444"/>
                </a:cubicBezTo>
                <a:cubicBezTo>
                  <a:pt x="877123" y="848540"/>
                  <a:pt x="855974" y="851673"/>
                  <a:pt x="832052" y="853843"/>
                </a:cubicBezTo>
                <a:cubicBezTo>
                  <a:pt x="808131" y="856013"/>
                  <a:pt x="786891" y="857108"/>
                  <a:pt x="768331" y="857127"/>
                </a:cubicBezTo>
                <a:cubicBezTo>
                  <a:pt x="761909" y="858756"/>
                  <a:pt x="757096" y="856177"/>
                  <a:pt x="753893" y="849389"/>
                </a:cubicBezTo>
                <a:cubicBezTo>
                  <a:pt x="750690" y="842601"/>
                  <a:pt x="750971" y="821827"/>
                  <a:pt x="754737" y="787068"/>
                </a:cubicBezTo>
                <a:cubicBezTo>
                  <a:pt x="758502" y="752309"/>
                  <a:pt x="767627" y="693788"/>
                  <a:pt x="782111" y="611506"/>
                </a:cubicBezTo>
                <a:cubicBezTo>
                  <a:pt x="796079" y="534940"/>
                  <a:pt x="810435" y="464108"/>
                  <a:pt x="825182" y="399008"/>
                </a:cubicBezTo>
                <a:cubicBezTo>
                  <a:pt x="839928" y="333908"/>
                  <a:pt x="852667" y="272248"/>
                  <a:pt x="863400" y="214028"/>
                </a:cubicBezTo>
                <a:cubicBezTo>
                  <a:pt x="867376" y="185629"/>
                  <a:pt x="863777" y="165082"/>
                  <a:pt x="852605" y="152386"/>
                </a:cubicBezTo>
                <a:cubicBezTo>
                  <a:pt x="841432" y="139691"/>
                  <a:pt x="829740" y="129939"/>
                  <a:pt x="817529" y="123132"/>
                </a:cubicBezTo>
                <a:cubicBezTo>
                  <a:pt x="805318" y="116325"/>
                  <a:pt x="799643" y="107555"/>
                  <a:pt x="800504" y="96822"/>
                </a:cubicBezTo>
                <a:cubicBezTo>
                  <a:pt x="802406" y="87927"/>
                  <a:pt x="812798" y="75936"/>
                  <a:pt x="831680" y="60849"/>
                </a:cubicBezTo>
                <a:cubicBezTo>
                  <a:pt x="850561" y="45763"/>
                  <a:pt x="875143" y="32036"/>
                  <a:pt x="905425" y="19667"/>
                </a:cubicBezTo>
                <a:cubicBezTo>
                  <a:pt x="935707" y="7299"/>
                  <a:pt x="968901" y="743"/>
                  <a:pt x="1005006" y="1"/>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6" name="Rectangle 75"/>
          <p:cNvSpPr/>
          <p:nvPr/>
        </p:nvSpPr>
        <p:spPr>
          <a:xfrm>
            <a:off x="6489000" y="2344120"/>
            <a:ext cx="2133600" cy="433132"/>
          </a:xfrm>
          <a:prstGeom prst="rect">
            <a:avLst/>
          </a:prstGeom>
        </p:spPr>
        <p:txBody>
          <a:bodyPr wrap="square" lIns="0" tIns="0" rIns="0" bIns="0" anchor="ctr">
            <a:spAutoFit/>
          </a:bodyPr>
          <a:lstStyle/>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80" name="Freeform 79"/>
          <p:cNvSpPr/>
          <p:nvPr/>
        </p:nvSpPr>
        <p:spPr bwMode="auto">
          <a:xfrm>
            <a:off x="6489000" y="1767791"/>
            <a:ext cx="661864" cy="480638"/>
          </a:xfrm>
          <a:custGeom>
            <a:avLst/>
            <a:gdLst>
              <a:gd name="connsiteX0" fmla="*/ 327003 w 1180136"/>
              <a:gd name="connsiteY0" fmla="*/ 137462 h 857000"/>
              <a:gd name="connsiteX1" fmla="*/ 271880 w 1180136"/>
              <a:gd name="connsiteY1" fmla="*/ 155131 h 857000"/>
              <a:gd name="connsiteX2" fmla="*/ 214810 w 1180136"/>
              <a:gd name="connsiteY2" fmla="*/ 233965 h 857000"/>
              <a:gd name="connsiteX3" fmla="*/ 165277 w 1180136"/>
              <a:gd name="connsiteY3" fmla="*/ 412703 h 857000"/>
              <a:gd name="connsiteX4" fmla="*/ 165588 w 1180136"/>
              <a:gd name="connsiteY4" fmla="*/ 619136 h 857000"/>
              <a:gd name="connsiteX5" fmla="*/ 232093 w 1180136"/>
              <a:gd name="connsiteY5" fmla="*/ 675714 h 857000"/>
              <a:gd name="connsiteX6" fmla="*/ 318550 w 1180136"/>
              <a:gd name="connsiteY6" fmla="*/ 619136 h 857000"/>
              <a:gd name="connsiteX7" fmla="*/ 391662 w 1180136"/>
              <a:gd name="connsiteY7" fmla="*/ 412703 h 857000"/>
              <a:gd name="connsiteX8" fmla="*/ 405163 w 1180136"/>
              <a:gd name="connsiteY8" fmla="*/ 233965 h 857000"/>
              <a:gd name="connsiteX9" fmla="*/ 375895 w 1180136"/>
              <a:gd name="connsiteY9" fmla="*/ 155131 h 857000"/>
              <a:gd name="connsiteX10" fmla="*/ 327003 w 1180136"/>
              <a:gd name="connsiteY10" fmla="*/ 137462 h 857000"/>
              <a:gd name="connsiteX11" fmla="*/ 975460 w 1180136"/>
              <a:gd name="connsiteY11" fmla="*/ 1 h 857000"/>
              <a:gd name="connsiteX12" fmla="*/ 1137158 w 1180136"/>
              <a:gd name="connsiteY12" fmla="*/ 56779 h 857000"/>
              <a:gd name="connsiteX13" fmla="*/ 1176286 w 1180136"/>
              <a:gd name="connsiteY13" fmla="*/ 219015 h 857000"/>
              <a:gd name="connsiteX14" fmla="*/ 1097681 w 1180136"/>
              <a:gd name="connsiteY14" fmla="*/ 378507 h 857000"/>
              <a:gd name="connsiteX15" fmla="*/ 966775 w 1180136"/>
              <a:gd name="connsiteY15" fmla="*/ 491073 h 857000"/>
              <a:gd name="connsiteX16" fmla="*/ 840619 w 1180136"/>
              <a:gd name="connsiteY16" fmla="*/ 576689 h 857000"/>
              <a:gd name="connsiteX17" fmla="*/ 776272 w 1180136"/>
              <a:gd name="connsiteY17" fmla="*/ 655328 h 857000"/>
              <a:gd name="connsiteX18" fmla="*/ 779750 w 1180136"/>
              <a:gd name="connsiteY18" fmla="*/ 673923 h 857000"/>
              <a:gd name="connsiteX19" fmla="*/ 792539 w 1180136"/>
              <a:gd name="connsiteY19" fmla="*/ 678762 h 857000"/>
              <a:gd name="connsiteX20" fmla="*/ 815544 w 1180136"/>
              <a:gd name="connsiteY20" fmla="*/ 672652 h 857000"/>
              <a:gd name="connsiteX21" fmla="*/ 853849 w 1180136"/>
              <a:gd name="connsiteY21" fmla="*/ 666542 h 857000"/>
              <a:gd name="connsiteX22" fmla="*/ 924076 w 1180136"/>
              <a:gd name="connsiteY22" fmla="*/ 676727 h 857000"/>
              <a:gd name="connsiteX23" fmla="*/ 973609 w 1180136"/>
              <a:gd name="connsiteY23" fmla="*/ 686925 h 857000"/>
              <a:gd name="connsiteX24" fmla="*/ 1028074 w 1180136"/>
              <a:gd name="connsiteY24" fmla="*/ 662842 h 857000"/>
              <a:gd name="connsiteX25" fmla="*/ 1060085 w 1180136"/>
              <a:gd name="connsiteY25" fmla="*/ 601295 h 857000"/>
              <a:gd name="connsiteX26" fmla="*/ 1059436 w 1180136"/>
              <a:gd name="connsiteY26" fmla="*/ 569554 h 857000"/>
              <a:gd name="connsiteX27" fmla="*/ 1064111 w 1180136"/>
              <a:gd name="connsiteY27" fmla="*/ 555324 h 857000"/>
              <a:gd name="connsiteX28" fmla="*/ 1079422 w 1180136"/>
              <a:gd name="connsiteY28" fmla="*/ 572763 h 857000"/>
              <a:gd name="connsiteX29" fmla="*/ 1096925 w 1180136"/>
              <a:gd name="connsiteY29" fmla="*/ 618740 h 857000"/>
              <a:gd name="connsiteX30" fmla="*/ 1098417 w 1180136"/>
              <a:gd name="connsiteY30" fmla="*/ 683740 h 857000"/>
              <a:gd name="connsiteX31" fmla="*/ 1058003 w 1180136"/>
              <a:gd name="connsiteY31" fmla="*/ 773956 h 857000"/>
              <a:gd name="connsiteX32" fmla="*/ 989741 w 1180136"/>
              <a:gd name="connsiteY32" fmla="*/ 834729 h 857000"/>
              <a:gd name="connsiteX33" fmla="*/ 919191 w 1180136"/>
              <a:gd name="connsiteY33" fmla="*/ 857000 h 857000"/>
              <a:gd name="connsiteX34" fmla="*/ 831870 w 1180136"/>
              <a:gd name="connsiteY34" fmla="*/ 843241 h 857000"/>
              <a:gd name="connsiteX35" fmla="*/ 747603 w 1180136"/>
              <a:gd name="connsiteY35" fmla="*/ 829482 h 857000"/>
              <a:gd name="connsiteX36" fmla="*/ 669430 w 1180136"/>
              <a:gd name="connsiteY36" fmla="*/ 843241 h 857000"/>
              <a:gd name="connsiteX37" fmla="*/ 610354 w 1180136"/>
              <a:gd name="connsiteY37" fmla="*/ 857000 h 857000"/>
              <a:gd name="connsiteX38" fmla="*/ 581240 w 1180136"/>
              <a:gd name="connsiteY38" fmla="*/ 840184 h 857000"/>
              <a:gd name="connsiteX39" fmla="*/ 580341 w 1180136"/>
              <a:gd name="connsiteY39" fmla="*/ 801965 h 857000"/>
              <a:gd name="connsiteX40" fmla="*/ 671889 w 1180136"/>
              <a:gd name="connsiteY40" fmla="*/ 588034 h 857000"/>
              <a:gd name="connsiteX41" fmla="*/ 814581 w 1180136"/>
              <a:gd name="connsiteY41" fmla="*/ 450352 h 857000"/>
              <a:gd name="connsiteX42" fmla="*/ 950804 w 1180136"/>
              <a:gd name="connsiteY42" fmla="*/ 349366 h 857000"/>
              <a:gd name="connsiteX43" fmla="*/ 1022940 w 1180136"/>
              <a:gd name="connsiteY43" fmla="*/ 245520 h 857000"/>
              <a:gd name="connsiteX44" fmla="*/ 1015716 w 1180136"/>
              <a:gd name="connsiteY44" fmla="*/ 170083 h 857000"/>
              <a:gd name="connsiteX45" fmla="*/ 954281 w 1180136"/>
              <a:gd name="connsiteY45" fmla="*/ 137462 h 857000"/>
              <a:gd name="connsiteX46" fmla="*/ 881739 w 1180136"/>
              <a:gd name="connsiteY46" fmla="*/ 162470 h 857000"/>
              <a:gd name="connsiteX47" fmla="*/ 824087 w 1180136"/>
              <a:gd name="connsiteY47" fmla="*/ 217486 h 857000"/>
              <a:gd name="connsiteX48" fmla="*/ 782689 w 1180136"/>
              <a:gd name="connsiteY48" fmla="*/ 272503 h 857000"/>
              <a:gd name="connsiteX49" fmla="*/ 758912 w 1180136"/>
              <a:gd name="connsiteY49" fmla="*/ 297510 h 857000"/>
              <a:gd name="connsiteX50" fmla="*/ 740839 w 1180136"/>
              <a:gd name="connsiteY50" fmla="*/ 268022 h 857000"/>
              <a:gd name="connsiteX51" fmla="*/ 718320 w 1180136"/>
              <a:gd name="connsiteY51" fmla="*/ 211123 h 857000"/>
              <a:gd name="connsiteX52" fmla="*/ 708355 w 1180136"/>
              <a:gd name="connsiteY52" fmla="*/ 174160 h 857000"/>
              <a:gd name="connsiteX53" fmla="*/ 749513 w 1180136"/>
              <a:gd name="connsiteY53" fmla="*/ 105909 h 857000"/>
              <a:gd name="connsiteX54" fmla="*/ 843919 w 1180136"/>
              <a:gd name="connsiteY54" fmla="*/ 33604 h 857000"/>
              <a:gd name="connsiteX55" fmla="*/ 975460 w 1180136"/>
              <a:gd name="connsiteY55" fmla="*/ 1 h 857000"/>
              <a:gd name="connsiteX56" fmla="*/ 351241 w 1180136"/>
              <a:gd name="connsiteY56" fmla="*/ 1 h 857000"/>
              <a:gd name="connsiteX57" fmla="*/ 471701 w 1180136"/>
              <a:gd name="connsiteY57" fmla="*/ 46211 h 857000"/>
              <a:gd name="connsiteX58" fmla="*/ 542466 w 1180136"/>
              <a:gd name="connsiteY58" fmla="*/ 187757 h 857000"/>
              <a:gd name="connsiteX59" fmla="*/ 537458 w 1180136"/>
              <a:gd name="connsiteY59" fmla="*/ 429014 h 857000"/>
              <a:gd name="connsiteX60" fmla="*/ 457434 w 1180136"/>
              <a:gd name="connsiteY60" fmla="*/ 669987 h 857000"/>
              <a:gd name="connsiteX61" fmla="*/ 336837 w 1180136"/>
              <a:gd name="connsiteY61" fmla="*/ 811048 h 857000"/>
              <a:gd name="connsiteX62" fmla="*/ 200127 w 1180136"/>
              <a:gd name="connsiteY62" fmla="*/ 857000 h 857000"/>
              <a:gd name="connsiteX63" fmla="*/ 79622 w 1180136"/>
              <a:gd name="connsiteY63" fmla="*/ 811047 h 857000"/>
              <a:gd name="connsiteX64" fmla="*/ 8771 w 1180136"/>
              <a:gd name="connsiteY64" fmla="*/ 669987 h 857000"/>
              <a:gd name="connsiteX65" fmla="*/ 13729 w 1180136"/>
              <a:gd name="connsiteY65" fmla="*/ 429014 h 857000"/>
              <a:gd name="connsiteX66" fmla="*/ 93802 w 1180136"/>
              <a:gd name="connsiteY66" fmla="*/ 187757 h 857000"/>
              <a:gd name="connsiteX67" fmla="*/ 214486 w 1180136"/>
              <a:gd name="connsiteY67" fmla="*/ 46211 h 857000"/>
              <a:gd name="connsiteX68" fmla="*/ 351241 w 1180136"/>
              <a:gd name="connsiteY68" fmla="*/ 1 h 85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80136" h="857000">
                <a:moveTo>
                  <a:pt x="327003" y="137462"/>
                </a:moveTo>
                <a:cubicBezTo>
                  <a:pt x="309744" y="136386"/>
                  <a:pt x="291369" y="142276"/>
                  <a:pt x="271880" y="155131"/>
                </a:cubicBezTo>
                <a:cubicBezTo>
                  <a:pt x="252391" y="167987"/>
                  <a:pt x="233368" y="194265"/>
                  <a:pt x="214810" y="233965"/>
                </a:cubicBezTo>
                <a:cubicBezTo>
                  <a:pt x="196252" y="273665"/>
                  <a:pt x="179742" y="333245"/>
                  <a:pt x="165277" y="412703"/>
                </a:cubicBezTo>
                <a:cubicBezTo>
                  <a:pt x="149333" y="511077"/>
                  <a:pt x="149437" y="579888"/>
                  <a:pt x="165588" y="619136"/>
                </a:cubicBezTo>
                <a:cubicBezTo>
                  <a:pt x="181739" y="658384"/>
                  <a:pt x="203908" y="677243"/>
                  <a:pt x="232093" y="675714"/>
                </a:cubicBezTo>
                <a:cubicBezTo>
                  <a:pt x="259739" y="677243"/>
                  <a:pt x="288558" y="658384"/>
                  <a:pt x="318550" y="619136"/>
                </a:cubicBezTo>
                <a:cubicBezTo>
                  <a:pt x="348543" y="579888"/>
                  <a:pt x="372913" y="511077"/>
                  <a:pt x="391662" y="412703"/>
                </a:cubicBezTo>
                <a:cubicBezTo>
                  <a:pt x="405219" y="333244"/>
                  <a:pt x="409720" y="273665"/>
                  <a:pt x="405163" y="233965"/>
                </a:cubicBezTo>
                <a:cubicBezTo>
                  <a:pt x="400606" y="194265"/>
                  <a:pt x="390850" y="167987"/>
                  <a:pt x="375895" y="155131"/>
                </a:cubicBezTo>
                <a:cubicBezTo>
                  <a:pt x="360939" y="142276"/>
                  <a:pt x="344642" y="136386"/>
                  <a:pt x="327003" y="137462"/>
                </a:cubicBezTo>
                <a:close/>
                <a:moveTo>
                  <a:pt x="975460" y="1"/>
                </a:moveTo>
                <a:cubicBezTo>
                  <a:pt x="1046029" y="339"/>
                  <a:pt x="1099928" y="19265"/>
                  <a:pt x="1137158" y="56779"/>
                </a:cubicBezTo>
                <a:cubicBezTo>
                  <a:pt x="1174387" y="94294"/>
                  <a:pt x="1187430" y="148372"/>
                  <a:pt x="1176286" y="219015"/>
                </a:cubicBezTo>
                <a:cubicBezTo>
                  <a:pt x="1163556" y="281664"/>
                  <a:pt x="1137355" y="334828"/>
                  <a:pt x="1097681" y="378507"/>
                </a:cubicBezTo>
                <a:cubicBezTo>
                  <a:pt x="1058008" y="422185"/>
                  <a:pt x="1014373" y="459707"/>
                  <a:pt x="966775" y="491073"/>
                </a:cubicBezTo>
                <a:cubicBezTo>
                  <a:pt x="919176" y="522439"/>
                  <a:pt x="877125" y="550978"/>
                  <a:pt x="840619" y="576689"/>
                </a:cubicBezTo>
                <a:cubicBezTo>
                  <a:pt x="804115" y="602400"/>
                  <a:pt x="782665" y="628613"/>
                  <a:pt x="776272" y="655328"/>
                </a:cubicBezTo>
                <a:cubicBezTo>
                  <a:pt x="774961" y="664329"/>
                  <a:pt x="776121" y="670527"/>
                  <a:pt x="779750" y="673923"/>
                </a:cubicBezTo>
                <a:cubicBezTo>
                  <a:pt x="783380" y="677319"/>
                  <a:pt x="787643" y="678932"/>
                  <a:pt x="792539" y="678762"/>
                </a:cubicBezTo>
                <a:cubicBezTo>
                  <a:pt x="798790" y="678253"/>
                  <a:pt x="806459" y="676216"/>
                  <a:pt x="815544" y="672652"/>
                </a:cubicBezTo>
                <a:cubicBezTo>
                  <a:pt x="824629" y="669088"/>
                  <a:pt x="837397" y="667051"/>
                  <a:pt x="853849" y="666542"/>
                </a:cubicBezTo>
                <a:cubicBezTo>
                  <a:pt x="880834" y="667390"/>
                  <a:pt x="904243" y="670785"/>
                  <a:pt x="924076" y="676727"/>
                </a:cubicBezTo>
                <a:cubicBezTo>
                  <a:pt x="943909" y="682669"/>
                  <a:pt x="960420" y="686069"/>
                  <a:pt x="973609" y="686925"/>
                </a:cubicBezTo>
                <a:cubicBezTo>
                  <a:pt x="993613" y="686479"/>
                  <a:pt x="1011768" y="678451"/>
                  <a:pt x="1028074" y="662842"/>
                </a:cubicBezTo>
                <a:cubicBezTo>
                  <a:pt x="1044380" y="647232"/>
                  <a:pt x="1055050" y="626716"/>
                  <a:pt x="1060085" y="601295"/>
                </a:cubicBezTo>
                <a:cubicBezTo>
                  <a:pt x="1061360" y="589128"/>
                  <a:pt x="1061143" y="578547"/>
                  <a:pt x="1059436" y="569554"/>
                </a:cubicBezTo>
                <a:cubicBezTo>
                  <a:pt x="1057729" y="560560"/>
                  <a:pt x="1059287" y="555817"/>
                  <a:pt x="1064111" y="555324"/>
                </a:cubicBezTo>
                <a:cubicBezTo>
                  <a:pt x="1067332" y="555588"/>
                  <a:pt x="1072436" y="561402"/>
                  <a:pt x="1079422" y="572763"/>
                </a:cubicBezTo>
                <a:cubicBezTo>
                  <a:pt x="1086407" y="584125"/>
                  <a:pt x="1092241" y="599451"/>
                  <a:pt x="1096925" y="618740"/>
                </a:cubicBezTo>
                <a:cubicBezTo>
                  <a:pt x="1101607" y="638028"/>
                  <a:pt x="1102105" y="659695"/>
                  <a:pt x="1098417" y="683740"/>
                </a:cubicBezTo>
                <a:cubicBezTo>
                  <a:pt x="1091717" y="717964"/>
                  <a:pt x="1078245" y="748036"/>
                  <a:pt x="1058003" y="773956"/>
                </a:cubicBezTo>
                <a:cubicBezTo>
                  <a:pt x="1037760" y="799876"/>
                  <a:pt x="1015007" y="820134"/>
                  <a:pt x="989741" y="834729"/>
                </a:cubicBezTo>
                <a:cubicBezTo>
                  <a:pt x="964476" y="849325"/>
                  <a:pt x="940959" y="856748"/>
                  <a:pt x="919191" y="857000"/>
                </a:cubicBezTo>
                <a:cubicBezTo>
                  <a:pt x="893048" y="855853"/>
                  <a:pt x="863941" y="851267"/>
                  <a:pt x="831870" y="843241"/>
                </a:cubicBezTo>
                <a:cubicBezTo>
                  <a:pt x="799798" y="835215"/>
                  <a:pt x="771709" y="830629"/>
                  <a:pt x="747603" y="829482"/>
                </a:cubicBezTo>
                <a:cubicBezTo>
                  <a:pt x="721197" y="830629"/>
                  <a:pt x="695139" y="835215"/>
                  <a:pt x="669430" y="843241"/>
                </a:cubicBezTo>
                <a:cubicBezTo>
                  <a:pt x="643721" y="851267"/>
                  <a:pt x="624029" y="855853"/>
                  <a:pt x="610354" y="857000"/>
                </a:cubicBezTo>
                <a:cubicBezTo>
                  <a:pt x="594531" y="856490"/>
                  <a:pt x="584827" y="850885"/>
                  <a:pt x="581240" y="840184"/>
                </a:cubicBezTo>
                <a:cubicBezTo>
                  <a:pt x="577653" y="829482"/>
                  <a:pt x="577353" y="816743"/>
                  <a:pt x="580341" y="801965"/>
                </a:cubicBezTo>
                <a:cubicBezTo>
                  <a:pt x="597531" y="714650"/>
                  <a:pt x="628047" y="643340"/>
                  <a:pt x="671889" y="588034"/>
                </a:cubicBezTo>
                <a:cubicBezTo>
                  <a:pt x="715730" y="532728"/>
                  <a:pt x="763294" y="486834"/>
                  <a:pt x="814581" y="450352"/>
                </a:cubicBezTo>
                <a:cubicBezTo>
                  <a:pt x="865869" y="413870"/>
                  <a:pt x="911276" y="380208"/>
                  <a:pt x="950804" y="349366"/>
                </a:cubicBezTo>
                <a:cubicBezTo>
                  <a:pt x="990331" y="318523"/>
                  <a:pt x="1014377" y="283908"/>
                  <a:pt x="1022940" y="245520"/>
                </a:cubicBezTo>
                <a:cubicBezTo>
                  <a:pt x="1028372" y="216041"/>
                  <a:pt x="1025964" y="190896"/>
                  <a:pt x="1015716" y="170083"/>
                </a:cubicBezTo>
                <a:cubicBezTo>
                  <a:pt x="1005469" y="149270"/>
                  <a:pt x="984990" y="138397"/>
                  <a:pt x="954281" y="137462"/>
                </a:cubicBezTo>
                <a:cubicBezTo>
                  <a:pt x="927732" y="138296"/>
                  <a:pt x="903552" y="146632"/>
                  <a:pt x="881739" y="162470"/>
                </a:cubicBezTo>
                <a:cubicBezTo>
                  <a:pt x="859926" y="178308"/>
                  <a:pt x="840709" y="196647"/>
                  <a:pt x="824087" y="217486"/>
                </a:cubicBezTo>
                <a:cubicBezTo>
                  <a:pt x="807465" y="238326"/>
                  <a:pt x="793665" y="256665"/>
                  <a:pt x="782689" y="272503"/>
                </a:cubicBezTo>
                <a:cubicBezTo>
                  <a:pt x="771713" y="288341"/>
                  <a:pt x="763787" y="296677"/>
                  <a:pt x="758912" y="297510"/>
                </a:cubicBezTo>
                <a:cubicBezTo>
                  <a:pt x="755045" y="296195"/>
                  <a:pt x="749021" y="286366"/>
                  <a:pt x="740839" y="268022"/>
                </a:cubicBezTo>
                <a:cubicBezTo>
                  <a:pt x="732657" y="249679"/>
                  <a:pt x="725151" y="230713"/>
                  <a:pt x="718320" y="211123"/>
                </a:cubicBezTo>
                <a:cubicBezTo>
                  <a:pt x="711490" y="191534"/>
                  <a:pt x="708168" y="179213"/>
                  <a:pt x="708355" y="174160"/>
                </a:cubicBezTo>
                <a:cubicBezTo>
                  <a:pt x="711857" y="155649"/>
                  <a:pt x="725577" y="132898"/>
                  <a:pt x="749513" y="105909"/>
                </a:cubicBezTo>
                <a:cubicBezTo>
                  <a:pt x="773450" y="78920"/>
                  <a:pt x="804918" y="54819"/>
                  <a:pt x="843919" y="33604"/>
                </a:cubicBezTo>
                <a:cubicBezTo>
                  <a:pt x="882919" y="12390"/>
                  <a:pt x="926766" y="1189"/>
                  <a:pt x="975460" y="1"/>
                </a:cubicBezTo>
                <a:close/>
                <a:moveTo>
                  <a:pt x="351241" y="1"/>
                </a:moveTo>
                <a:cubicBezTo>
                  <a:pt x="397504" y="-120"/>
                  <a:pt x="437657" y="15283"/>
                  <a:pt x="471701" y="46211"/>
                </a:cubicBezTo>
                <a:cubicBezTo>
                  <a:pt x="505745" y="77139"/>
                  <a:pt x="529333" y="124321"/>
                  <a:pt x="542466" y="187757"/>
                </a:cubicBezTo>
                <a:cubicBezTo>
                  <a:pt x="555599" y="251193"/>
                  <a:pt x="553929" y="331612"/>
                  <a:pt x="537458" y="429014"/>
                </a:cubicBezTo>
                <a:cubicBezTo>
                  <a:pt x="519584" y="526391"/>
                  <a:pt x="492909" y="606715"/>
                  <a:pt x="457434" y="669987"/>
                </a:cubicBezTo>
                <a:cubicBezTo>
                  <a:pt x="421959" y="733259"/>
                  <a:pt x="381760" y="780279"/>
                  <a:pt x="336837" y="811048"/>
                </a:cubicBezTo>
                <a:cubicBezTo>
                  <a:pt x="291914" y="841816"/>
                  <a:pt x="246344" y="857133"/>
                  <a:pt x="200127" y="857000"/>
                </a:cubicBezTo>
                <a:cubicBezTo>
                  <a:pt x="153862" y="857133"/>
                  <a:pt x="113694" y="841816"/>
                  <a:pt x="79622" y="811047"/>
                </a:cubicBezTo>
                <a:cubicBezTo>
                  <a:pt x="45549" y="780279"/>
                  <a:pt x="21932" y="733259"/>
                  <a:pt x="8771" y="669987"/>
                </a:cubicBezTo>
                <a:cubicBezTo>
                  <a:pt x="-4391" y="606715"/>
                  <a:pt x="-2738" y="526391"/>
                  <a:pt x="13729" y="429014"/>
                </a:cubicBezTo>
                <a:cubicBezTo>
                  <a:pt x="31607" y="331612"/>
                  <a:pt x="58298" y="251193"/>
                  <a:pt x="93802" y="187757"/>
                </a:cubicBezTo>
                <a:cubicBezTo>
                  <a:pt x="129307" y="124321"/>
                  <a:pt x="169534" y="77139"/>
                  <a:pt x="214486" y="46211"/>
                </a:cubicBezTo>
                <a:cubicBezTo>
                  <a:pt x="259437" y="15283"/>
                  <a:pt x="305022" y="-120"/>
                  <a:pt x="351241" y="1"/>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Tree>
    <p:extLst>
      <p:ext uri="{BB962C8B-B14F-4D97-AF65-F5344CB8AC3E}">
        <p14:creationId xmlns:p14="http://schemas.microsoft.com/office/powerpoint/2010/main" val="5725261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 1"/>
          <p:cNvSpPr/>
          <p:nvPr/>
        </p:nvSpPr>
        <p:spPr bwMode="auto">
          <a:xfrm>
            <a:off x="4022049" y="506647"/>
            <a:ext cx="4508674" cy="3947733"/>
          </a:xfrm>
          <a:prstGeom prst="frame">
            <a:avLst>
              <a:gd name="adj1" fmla="val 13862"/>
            </a:avLst>
          </a:prstGeom>
          <a:solidFill>
            <a:schemeClr val="accent1">
              <a:lumMod val="40000"/>
              <a:lumOff val="6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 name="TextBox 5"/>
          <p:cNvSpPr txBox="1"/>
          <p:nvPr/>
        </p:nvSpPr>
        <p:spPr>
          <a:xfrm>
            <a:off x="373849" y="1684379"/>
            <a:ext cx="3269974" cy="663964"/>
          </a:xfrm>
          <a:prstGeom prst="rect">
            <a:avLst/>
          </a:prstGeom>
          <a:noFill/>
        </p:spPr>
        <p:txBody>
          <a:bodyPr wrap="square" lIns="0" tIns="0" rIns="0" bIns="0" rtlCol="0" anchor="t">
            <a:spAutoFit/>
          </a:bodyPr>
          <a:lstStyle/>
          <a:p>
            <a:pPr>
              <a:lnSpc>
                <a:spcPct val="150000"/>
              </a:lnSpc>
            </a:pPr>
            <a:r>
              <a:rPr lang="en-US" sz="1000" i="1" dirty="0">
                <a:solidFill>
                  <a:schemeClr val="tx1">
                    <a:lumMod val="75000"/>
                    <a:lumOff val="25000"/>
                  </a:schemeClr>
                </a:solidFill>
              </a:rPr>
              <a:t>This is a sample text. You simply add your own text and description here. This text is fully editable. It can be replaced with your own style. </a:t>
            </a:r>
          </a:p>
        </p:txBody>
      </p:sp>
      <p:sp>
        <p:nvSpPr>
          <p:cNvPr id="7" name="Rectangle 6"/>
          <p:cNvSpPr/>
          <p:nvPr/>
        </p:nvSpPr>
        <p:spPr>
          <a:xfrm>
            <a:off x="373631" y="1000169"/>
            <a:ext cx="3240774" cy="369332"/>
          </a:xfrm>
          <a:prstGeom prst="rect">
            <a:avLst/>
          </a:prstGeom>
        </p:spPr>
        <p:txBody>
          <a:bodyPr wrap="square" lIns="0" tIns="0" rIns="0" bIns="0" anchor="ctr">
            <a:spAutoFit/>
          </a:bodyPr>
          <a:lstStyle/>
          <a:p>
            <a:r>
              <a:rPr lang="en-US" sz="2400" b="1" dirty="0">
                <a:solidFill>
                  <a:schemeClr val="accent1"/>
                </a:solidFill>
              </a:rPr>
              <a:t>COMPANY PROFILE</a:t>
            </a:r>
          </a:p>
        </p:txBody>
      </p:sp>
      <p:sp>
        <p:nvSpPr>
          <p:cNvPr id="8" name="3">
            <a:extLst>
              <a:ext uri="{FF2B5EF4-FFF2-40B4-BE49-F238E27FC236}">
                <a16:creationId xmlns:a16="http://schemas.microsoft.com/office/drawing/2014/main" id="{D7AC1464-9E86-44A2-ABB9-20E60AEF7C6C}"/>
              </a:ext>
            </a:extLst>
          </p:cNvPr>
          <p:cNvSpPr txBox="1"/>
          <p:nvPr/>
        </p:nvSpPr>
        <p:spPr>
          <a:xfrm>
            <a:off x="373631" y="740078"/>
            <a:ext cx="3240774" cy="169277"/>
          </a:xfrm>
          <a:prstGeom prst="rect">
            <a:avLst/>
          </a:prstGeom>
          <a:noFill/>
        </p:spPr>
        <p:txBody>
          <a:bodyPr wrap="square" lIns="0" tIns="0" rIns="0" bIns="0" rtlCol="0" anchor="ctr">
            <a:spAutoFit/>
          </a:bodyPr>
          <a:lstStyle/>
          <a:p>
            <a:r>
              <a:rPr lang="en-US" sz="1100" dirty="0">
                <a:solidFill>
                  <a:schemeClr val="tx1">
                    <a:lumMod val="75000"/>
                    <a:lumOff val="25000"/>
                  </a:schemeClr>
                </a:solidFill>
              </a:rPr>
              <a:t>BUSINESS PRESENTATION TEMPLATE</a:t>
            </a:r>
          </a:p>
        </p:txBody>
      </p:sp>
      <p:grpSp>
        <p:nvGrpSpPr>
          <p:cNvPr id="9" name="Group 8"/>
          <p:cNvGrpSpPr/>
          <p:nvPr/>
        </p:nvGrpSpPr>
        <p:grpSpPr>
          <a:xfrm>
            <a:off x="344212" y="1481715"/>
            <a:ext cx="945826" cy="39525"/>
            <a:chOff x="5454974" y="1391277"/>
            <a:chExt cx="945826" cy="39525"/>
          </a:xfrm>
        </p:grpSpPr>
        <p:sp>
          <p:nvSpPr>
            <p:cNvPr id="10"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2"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4"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7" name="Oval 16"/>
          <p:cNvSpPr/>
          <p:nvPr/>
        </p:nvSpPr>
        <p:spPr bwMode="auto">
          <a:xfrm>
            <a:off x="381351" y="4044471"/>
            <a:ext cx="199674" cy="201560"/>
          </a:xfrm>
          <a:prstGeom prst="ellips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8" name="Rectangle 17"/>
          <p:cNvSpPr/>
          <p:nvPr/>
        </p:nvSpPr>
        <p:spPr>
          <a:xfrm>
            <a:off x="781050" y="3877486"/>
            <a:ext cx="2752725" cy="535531"/>
          </a:xfrm>
          <a:prstGeom prst="rect">
            <a:avLst/>
          </a:prstGeom>
        </p:spPr>
        <p:txBody>
          <a:bodyPr wrap="square" lIns="0" tIns="0" rIns="0" bIns="0" anchor="ctr">
            <a:spAutoFit/>
          </a:bodyPr>
          <a:lstStyle/>
          <a:p>
            <a:pPr>
              <a:lnSpc>
                <a:spcPct val="120000"/>
              </a:lnSpc>
            </a:pPr>
            <a:r>
              <a:rPr lang="en-US" sz="1100" b="1" dirty="0">
                <a:solidFill>
                  <a:schemeClr val="tx1">
                    <a:lumMod val="75000"/>
                    <a:lumOff val="25000"/>
                  </a:schemeClr>
                </a:solidFill>
              </a:rPr>
              <a:t>Description here</a:t>
            </a:r>
            <a:endParaRPr lang="ar-SA" sz="1100" b="1" dirty="0">
              <a:solidFill>
                <a:schemeClr val="tx1">
                  <a:lumMod val="75000"/>
                  <a:lumOff val="25000"/>
                </a:schemeClr>
              </a:solidFill>
            </a:endParaRPr>
          </a:p>
          <a:p>
            <a:pPr>
              <a:lnSpc>
                <a:spcPct val="120000"/>
              </a:lnSpc>
            </a:pPr>
            <a:r>
              <a:rPr lang="en-US" sz="900" dirty="0">
                <a:solidFill>
                  <a:schemeClr val="tx1">
                    <a:lumMod val="75000"/>
                    <a:lumOff val="25000"/>
                  </a:schemeClr>
                </a:solidFill>
                <a:latin typeface="Roboto (Body)"/>
              </a:rPr>
              <a:t>This is a sample text. You simply add your own text and description here. </a:t>
            </a:r>
          </a:p>
        </p:txBody>
      </p:sp>
      <p:sp>
        <p:nvSpPr>
          <p:cNvPr id="31" name="Oval 30"/>
          <p:cNvSpPr/>
          <p:nvPr/>
        </p:nvSpPr>
        <p:spPr bwMode="auto">
          <a:xfrm>
            <a:off x="381351" y="3406296"/>
            <a:ext cx="199674" cy="201560"/>
          </a:xfrm>
          <a:prstGeom prst="ellips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2" name="Rectangle 31"/>
          <p:cNvSpPr/>
          <p:nvPr/>
        </p:nvSpPr>
        <p:spPr>
          <a:xfrm>
            <a:off x="781050" y="3239311"/>
            <a:ext cx="2752725" cy="535531"/>
          </a:xfrm>
          <a:prstGeom prst="rect">
            <a:avLst/>
          </a:prstGeom>
        </p:spPr>
        <p:txBody>
          <a:bodyPr wrap="square" lIns="0" tIns="0" rIns="0" bIns="0" anchor="ctr">
            <a:spAutoFit/>
          </a:bodyPr>
          <a:lstStyle/>
          <a:p>
            <a:pPr>
              <a:lnSpc>
                <a:spcPct val="120000"/>
              </a:lnSpc>
            </a:pPr>
            <a:r>
              <a:rPr lang="en-US" sz="1100" b="1" dirty="0">
                <a:solidFill>
                  <a:schemeClr val="tx1">
                    <a:lumMod val="75000"/>
                    <a:lumOff val="25000"/>
                  </a:schemeClr>
                </a:solidFill>
              </a:rPr>
              <a:t>Description here</a:t>
            </a:r>
            <a:endParaRPr lang="ar-SA" sz="1100" b="1" dirty="0">
              <a:solidFill>
                <a:schemeClr val="tx1">
                  <a:lumMod val="75000"/>
                  <a:lumOff val="25000"/>
                </a:schemeClr>
              </a:solidFill>
            </a:endParaRPr>
          </a:p>
          <a:p>
            <a:pPr>
              <a:lnSpc>
                <a:spcPct val="120000"/>
              </a:lnSpc>
            </a:pPr>
            <a:r>
              <a:rPr lang="en-US" sz="900" dirty="0">
                <a:solidFill>
                  <a:schemeClr val="tx1">
                    <a:lumMod val="75000"/>
                    <a:lumOff val="25000"/>
                  </a:schemeClr>
                </a:solidFill>
                <a:latin typeface="Roboto (Body)"/>
              </a:rPr>
              <a:t>This is a sample text. You simply add your own text and description here. </a:t>
            </a:r>
          </a:p>
        </p:txBody>
      </p:sp>
      <p:sp>
        <p:nvSpPr>
          <p:cNvPr id="34" name="Oval 33"/>
          <p:cNvSpPr/>
          <p:nvPr/>
        </p:nvSpPr>
        <p:spPr bwMode="auto">
          <a:xfrm>
            <a:off x="381351" y="2768121"/>
            <a:ext cx="199674" cy="201560"/>
          </a:xfrm>
          <a:prstGeom prst="ellips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5" name="Rectangle 34"/>
          <p:cNvSpPr/>
          <p:nvPr/>
        </p:nvSpPr>
        <p:spPr>
          <a:xfrm>
            <a:off x="781050" y="2601136"/>
            <a:ext cx="2752725" cy="535531"/>
          </a:xfrm>
          <a:prstGeom prst="rect">
            <a:avLst/>
          </a:prstGeom>
        </p:spPr>
        <p:txBody>
          <a:bodyPr wrap="square" lIns="0" tIns="0" rIns="0" bIns="0" anchor="ctr">
            <a:spAutoFit/>
          </a:bodyPr>
          <a:lstStyle/>
          <a:p>
            <a:pPr>
              <a:lnSpc>
                <a:spcPct val="120000"/>
              </a:lnSpc>
            </a:pPr>
            <a:r>
              <a:rPr lang="en-US" sz="1100" b="1" dirty="0">
                <a:solidFill>
                  <a:schemeClr val="tx1">
                    <a:lumMod val="75000"/>
                    <a:lumOff val="25000"/>
                  </a:schemeClr>
                </a:solidFill>
              </a:rPr>
              <a:t>Description here</a:t>
            </a:r>
            <a:endParaRPr lang="ar-SA" sz="1100" b="1" dirty="0">
              <a:solidFill>
                <a:schemeClr val="tx1">
                  <a:lumMod val="75000"/>
                  <a:lumOff val="25000"/>
                </a:schemeClr>
              </a:solidFill>
            </a:endParaRPr>
          </a:p>
          <a:p>
            <a:pPr>
              <a:lnSpc>
                <a:spcPct val="120000"/>
              </a:lnSpc>
            </a:pPr>
            <a:r>
              <a:rPr lang="en-US" sz="900" dirty="0">
                <a:solidFill>
                  <a:schemeClr val="tx1">
                    <a:lumMod val="75000"/>
                    <a:lumOff val="25000"/>
                  </a:schemeClr>
                </a:solidFill>
                <a:latin typeface="Roboto (Body)"/>
              </a:rPr>
              <a:t>This is a sample text. You simply add your own text and description here. c</a:t>
            </a:r>
          </a:p>
        </p:txBody>
      </p:sp>
      <p:sp>
        <p:nvSpPr>
          <p:cNvPr id="4" name="Picture Placeholder 3">
            <a:extLst>
              <a:ext uri="{FF2B5EF4-FFF2-40B4-BE49-F238E27FC236}">
                <a16:creationId xmlns:a16="http://schemas.microsoft.com/office/drawing/2014/main" id="{E69A7E29-B85A-440F-95CF-CC8DCD9BDCD2}"/>
              </a:ext>
            </a:extLst>
          </p:cNvPr>
          <p:cNvSpPr>
            <a:spLocks noGrp="1"/>
          </p:cNvSpPr>
          <p:nvPr>
            <p:ph type="pic" sz="quarter" idx="133"/>
          </p:nvPr>
        </p:nvSpPr>
        <p:spPr/>
      </p:sp>
    </p:spTree>
    <p:extLst>
      <p:ext uri="{BB962C8B-B14F-4D97-AF65-F5344CB8AC3E}">
        <p14:creationId xmlns:p14="http://schemas.microsoft.com/office/powerpoint/2010/main" val="39091203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 name="Group 46"/>
          <p:cNvGrpSpPr/>
          <p:nvPr/>
        </p:nvGrpSpPr>
        <p:grpSpPr>
          <a:xfrm>
            <a:off x="2800350" y="0"/>
            <a:ext cx="1085850" cy="5143500"/>
            <a:chOff x="2857500" y="-3223260"/>
            <a:chExt cx="1935480" cy="8023860"/>
          </a:xfrm>
        </p:grpSpPr>
        <p:grpSp>
          <p:nvGrpSpPr>
            <p:cNvPr id="32" name="Group 31"/>
            <p:cNvGrpSpPr/>
            <p:nvPr/>
          </p:nvGrpSpPr>
          <p:grpSpPr>
            <a:xfrm>
              <a:off x="2857500" y="342900"/>
              <a:ext cx="1935480" cy="4457700"/>
              <a:chOff x="5316040" y="0"/>
              <a:chExt cx="3663174" cy="5143500"/>
            </a:xfrm>
          </p:grpSpPr>
          <p:sp>
            <p:nvSpPr>
              <p:cNvPr id="33" name="Round Same Side Corner Rectangle 32"/>
              <p:cNvSpPr/>
              <p:nvPr/>
            </p:nvSpPr>
            <p:spPr bwMode="auto">
              <a:xfrm flipV="1">
                <a:off x="5316040" y="0"/>
                <a:ext cx="3663174" cy="1028700"/>
              </a:xfrm>
              <a:prstGeom prst="round2SameRect">
                <a:avLst>
                  <a:gd name="adj1" fmla="val 0"/>
                  <a:gd name="adj2" fmla="val 0"/>
                </a:avLst>
              </a:prstGeom>
              <a:solidFill>
                <a:schemeClr val="accent1">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4" name="Round Same Side Corner Rectangle 33"/>
              <p:cNvSpPr/>
              <p:nvPr/>
            </p:nvSpPr>
            <p:spPr bwMode="auto">
              <a:xfrm flipV="1">
                <a:off x="5316040" y="1028700"/>
                <a:ext cx="3663174" cy="1028700"/>
              </a:xfrm>
              <a:prstGeom prst="round2SameRect">
                <a:avLst>
                  <a:gd name="adj1" fmla="val 0"/>
                  <a:gd name="adj2" fmla="val 0"/>
                </a:avLst>
              </a:prstGeom>
              <a:solidFill>
                <a:schemeClr val="accent1">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5" name="Round Same Side Corner Rectangle 34"/>
              <p:cNvSpPr/>
              <p:nvPr/>
            </p:nvSpPr>
            <p:spPr bwMode="auto">
              <a:xfrm flipV="1">
                <a:off x="5316040" y="2057400"/>
                <a:ext cx="3663174" cy="1028700"/>
              </a:xfrm>
              <a:prstGeom prst="round2SameRect">
                <a:avLst>
                  <a:gd name="adj1" fmla="val 0"/>
                  <a:gd name="adj2" fmla="val 0"/>
                </a:avLst>
              </a:prstGeom>
              <a:solidFill>
                <a:schemeClr val="accent1">
                  <a:alpha val="3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6" name="Round Same Side Corner Rectangle 35"/>
              <p:cNvSpPr/>
              <p:nvPr/>
            </p:nvSpPr>
            <p:spPr bwMode="auto">
              <a:xfrm flipV="1">
                <a:off x="5316040" y="3086100"/>
                <a:ext cx="3663174" cy="1028700"/>
              </a:xfrm>
              <a:prstGeom prst="round2SameRect">
                <a:avLst>
                  <a:gd name="adj1" fmla="val 0"/>
                  <a:gd name="adj2" fmla="val 0"/>
                </a:avLst>
              </a:prstGeom>
              <a:solidFill>
                <a:schemeClr val="accent1">
                  <a:alpha val="2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7" name="Round Same Side Corner Rectangle 36"/>
              <p:cNvSpPr/>
              <p:nvPr/>
            </p:nvSpPr>
            <p:spPr bwMode="auto">
              <a:xfrm flipV="1">
                <a:off x="5316040" y="4114800"/>
                <a:ext cx="3663174" cy="1028700"/>
              </a:xfrm>
              <a:prstGeom prst="round2SameRect">
                <a:avLst>
                  <a:gd name="adj1" fmla="val 0"/>
                  <a:gd name="adj2" fmla="val 0"/>
                </a:avLst>
              </a:prstGeom>
              <a:solidFill>
                <a:schemeClr val="accent1">
                  <a:alpha val="1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grpSp>
          <p:nvGrpSpPr>
            <p:cNvPr id="46" name="Group 45"/>
            <p:cNvGrpSpPr/>
            <p:nvPr/>
          </p:nvGrpSpPr>
          <p:grpSpPr>
            <a:xfrm rot="10800000">
              <a:off x="2857500" y="-3223260"/>
              <a:ext cx="1935480" cy="3566160"/>
              <a:chOff x="2857500" y="-1619250"/>
              <a:chExt cx="1935480" cy="3566160"/>
            </a:xfrm>
          </p:grpSpPr>
          <p:sp>
            <p:nvSpPr>
              <p:cNvPr id="42" name="Round Same Side Corner Rectangle 41"/>
              <p:cNvSpPr/>
              <p:nvPr/>
            </p:nvSpPr>
            <p:spPr bwMode="auto">
              <a:xfrm flipV="1">
                <a:off x="2857500" y="-1619250"/>
                <a:ext cx="1935480" cy="891540"/>
              </a:xfrm>
              <a:prstGeom prst="round2SameRect">
                <a:avLst>
                  <a:gd name="adj1" fmla="val 0"/>
                  <a:gd name="adj2" fmla="val 0"/>
                </a:avLst>
              </a:prstGeom>
              <a:solidFill>
                <a:schemeClr val="accent1">
                  <a:alpha val="5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3" name="Round Same Side Corner Rectangle 42"/>
              <p:cNvSpPr/>
              <p:nvPr/>
            </p:nvSpPr>
            <p:spPr bwMode="auto">
              <a:xfrm flipV="1">
                <a:off x="2857500" y="-727710"/>
                <a:ext cx="1935480" cy="891540"/>
              </a:xfrm>
              <a:prstGeom prst="round2SameRect">
                <a:avLst>
                  <a:gd name="adj1" fmla="val 0"/>
                  <a:gd name="adj2" fmla="val 0"/>
                </a:avLst>
              </a:prstGeom>
              <a:solidFill>
                <a:schemeClr val="accent1">
                  <a:alpha val="3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4" name="Round Same Side Corner Rectangle 43"/>
              <p:cNvSpPr/>
              <p:nvPr/>
            </p:nvSpPr>
            <p:spPr bwMode="auto">
              <a:xfrm flipV="1">
                <a:off x="2857500" y="163830"/>
                <a:ext cx="1935480" cy="891540"/>
              </a:xfrm>
              <a:prstGeom prst="round2SameRect">
                <a:avLst>
                  <a:gd name="adj1" fmla="val 0"/>
                  <a:gd name="adj2" fmla="val 0"/>
                </a:avLst>
              </a:prstGeom>
              <a:solidFill>
                <a:schemeClr val="accent1">
                  <a:alpha val="2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5" name="Round Same Side Corner Rectangle 44"/>
              <p:cNvSpPr/>
              <p:nvPr/>
            </p:nvSpPr>
            <p:spPr bwMode="auto">
              <a:xfrm flipV="1">
                <a:off x="2857500" y="1055370"/>
                <a:ext cx="1935480" cy="891540"/>
              </a:xfrm>
              <a:prstGeom prst="round2SameRect">
                <a:avLst>
                  <a:gd name="adj1" fmla="val 0"/>
                  <a:gd name="adj2" fmla="val 0"/>
                </a:avLst>
              </a:prstGeom>
              <a:solidFill>
                <a:schemeClr val="accent1">
                  <a:alpha val="1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grpSp>
      <p:sp>
        <p:nvSpPr>
          <p:cNvPr id="103" name="Oval 102"/>
          <p:cNvSpPr/>
          <p:nvPr/>
        </p:nvSpPr>
        <p:spPr bwMode="auto">
          <a:xfrm>
            <a:off x="4220597" y="3125463"/>
            <a:ext cx="258813" cy="219950"/>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4" name="Oval 103"/>
          <p:cNvSpPr/>
          <p:nvPr/>
        </p:nvSpPr>
        <p:spPr bwMode="auto">
          <a:xfrm>
            <a:off x="4220597" y="3521279"/>
            <a:ext cx="258813" cy="219950"/>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5" name="Oval 104"/>
          <p:cNvSpPr/>
          <p:nvPr/>
        </p:nvSpPr>
        <p:spPr bwMode="auto">
          <a:xfrm>
            <a:off x="4220597" y="3917095"/>
            <a:ext cx="258813" cy="219950"/>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6" name="Oval 105"/>
          <p:cNvSpPr/>
          <p:nvPr/>
        </p:nvSpPr>
        <p:spPr bwMode="auto">
          <a:xfrm>
            <a:off x="4220597" y="4312912"/>
            <a:ext cx="258813" cy="219950"/>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cxnSp>
        <p:nvCxnSpPr>
          <p:cNvPr id="114" name="Straight Connector 113"/>
          <p:cNvCxnSpPr/>
          <p:nvPr/>
        </p:nvCxnSpPr>
        <p:spPr>
          <a:xfrm>
            <a:off x="4479410" y="3235438"/>
            <a:ext cx="3750190"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a:off x="4479410" y="3631254"/>
            <a:ext cx="3750190"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4479410" y="4027070"/>
            <a:ext cx="3750190"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4479410" y="4422887"/>
            <a:ext cx="3750190"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8" name="3">
            <a:extLst>
              <a:ext uri="{FF2B5EF4-FFF2-40B4-BE49-F238E27FC236}">
                <a16:creationId xmlns:a16="http://schemas.microsoft.com/office/drawing/2014/main" id="{D7AC1464-9E86-44A2-ABB9-20E60AEF7C6C}"/>
              </a:ext>
            </a:extLst>
          </p:cNvPr>
          <p:cNvSpPr txBox="1"/>
          <p:nvPr/>
        </p:nvSpPr>
        <p:spPr>
          <a:xfrm>
            <a:off x="4479412" y="610639"/>
            <a:ext cx="3119732" cy="161583"/>
          </a:xfrm>
          <a:prstGeom prst="rect">
            <a:avLst/>
          </a:prstGeom>
          <a:noFill/>
        </p:spPr>
        <p:txBody>
          <a:bodyPr wrap="square" lIns="0" tIns="0" rIns="0" bIns="0" rtlCol="0" anchor="ctr">
            <a:spAutoFit/>
          </a:bodyPr>
          <a:lstStyle/>
          <a:p>
            <a:r>
              <a:rPr lang="en-US" sz="1050" dirty="0">
                <a:solidFill>
                  <a:schemeClr val="accent1"/>
                </a:solidFill>
              </a:rPr>
              <a:t>BUSINESS PRESENTATION TEMPLATE</a:t>
            </a:r>
          </a:p>
        </p:txBody>
      </p:sp>
      <p:sp>
        <p:nvSpPr>
          <p:cNvPr id="49" name="Rectangle 48"/>
          <p:cNvSpPr/>
          <p:nvPr/>
        </p:nvSpPr>
        <p:spPr>
          <a:xfrm>
            <a:off x="4479412" y="842702"/>
            <a:ext cx="4114800" cy="861774"/>
          </a:xfrm>
          <a:prstGeom prst="rect">
            <a:avLst/>
          </a:prstGeom>
        </p:spPr>
        <p:txBody>
          <a:bodyPr wrap="square" lIns="0" tIns="0" rIns="0" bIns="0" anchor="ctr">
            <a:spAutoFit/>
          </a:bodyPr>
          <a:lstStyle/>
          <a:p>
            <a:r>
              <a:rPr lang="en-US" sz="2800" b="1" dirty="0">
                <a:solidFill>
                  <a:schemeClr val="tx1">
                    <a:lumMod val="75000"/>
                    <a:lumOff val="25000"/>
                  </a:schemeClr>
                </a:solidFill>
              </a:rPr>
              <a:t>Measures To Increase Our Appeal?</a:t>
            </a:r>
            <a:endParaRPr lang="ar-IQ" sz="2800" b="1" dirty="0">
              <a:solidFill>
                <a:schemeClr val="tx1">
                  <a:lumMod val="75000"/>
                  <a:lumOff val="25000"/>
                </a:schemeClr>
              </a:solidFill>
            </a:endParaRPr>
          </a:p>
        </p:txBody>
      </p:sp>
      <p:sp>
        <p:nvSpPr>
          <p:cNvPr id="52" name="Rectangle 11"/>
          <p:cNvSpPr>
            <a:spLocks noChangeArrowheads="1"/>
          </p:cNvSpPr>
          <p:nvPr/>
        </p:nvSpPr>
        <p:spPr bwMode="auto">
          <a:xfrm rot="16200000">
            <a:off x="4547184" y="1770684"/>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3" name="Rectangle 11"/>
          <p:cNvSpPr>
            <a:spLocks noChangeArrowheads="1"/>
          </p:cNvSpPr>
          <p:nvPr/>
        </p:nvSpPr>
        <p:spPr bwMode="auto">
          <a:xfrm rot="16200000">
            <a:off x="4739873" y="1770684"/>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4" name="Rectangle 11"/>
          <p:cNvSpPr>
            <a:spLocks noChangeArrowheads="1"/>
          </p:cNvSpPr>
          <p:nvPr/>
        </p:nvSpPr>
        <p:spPr bwMode="auto">
          <a:xfrm rot="16200000">
            <a:off x="4932562" y="1770684"/>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5" name="Rectangle 11"/>
          <p:cNvSpPr>
            <a:spLocks noChangeArrowheads="1"/>
          </p:cNvSpPr>
          <p:nvPr/>
        </p:nvSpPr>
        <p:spPr bwMode="auto">
          <a:xfrm rot="16200000">
            <a:off x="5125251" y="1770684"/>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6" name="Rectangle 11"/>
          <p:cNvSpPr>
            <a:spLocks noChangeArrowheads="1"/>
          </p:cNvSpPr>
          <p:nvPr/>
        </p:nvSpPr>
        <p:spPr bwMode="auto">
          <a:xfrm rot="16200000">
            <a:off x="5317940" y="1770684"/>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7" name="TextBox 56"/>
          <p:cNvSpPr txBox="1"/>
          <p:nvPr/>
        </p:nvSpPr>
        <p:spPr>
          <a:xfrm>
            <a:off x="4479410" y="2003424"/>
            <a:ext cx="4251635" cy="923330"/>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text and description here. This is a sample text. </a:t>
            </a:r>
          </a:p>
        </p:txBody>
      </p:sp>
      <p:cxnSp>
        <p:nvCxnSpPr>
          <p:cNvPr id="62" name="Straight Connector 61"/>
          <p:cNvCxnSpPr>
            <a:stCxn id="103" idx="3"/>
            <a:endCxn id="63" idx="2"/>
          </p:cNvCxnSpPr>
          <p:nvPr/>
        </p:nvCxnSpPr>
        <p:spPr>
          <a:xfrm>
            <a:off x="4479410" y="3235438"/>
            <a:ext cx="2200713" cy="0"/>
          </a:xfrm>
          <a:prstGeom prst="line">
            <a:avLst/>
          </a:prstGeom>
          <a:ln w="57150" cap="rnd"/>
        </p:spPr>
        <p:style>
          <a:lnRef idx="1">
            <a:schemeClr val="accent1"/>
          </a:lnRef>
          <a:fillRef idx="0">
            <a:schemeClr val="accent1"/>
          </a:fillRef>
          <a:effectRef idx="0">
            <a:schemeClr val="accent1"/>
          </a:effectRef>
          <a:fontRef idx="minor">
            <a:schemeClr val="tx1"/>
          </a:fontRef>
        </p:style>
      </p:cxnSp>
      <p:sp>
        <p:nvSpPr>
          <p:cNvPr id="63" name="Oval 62"/>
          <p:cNvSpPr/>
          <p:nvPr/>
        </p:nvSpPr>
        <p:spPr bwMode="auto">
          <a:xfrm>
            <a:off x="6680123" y="3125463"/>
            <a:ext cx="219956" cy="219950"/>
          </a:xfrm>
          <a:prstGeom prst="ellipse">
            <a:avLst/>
          </a:prstGeom>
          <a:solidFill>
            <a:schemeClr val="bg1"/>
          </a:solidFill>
          <a:ln w="28575">
            <a:solidFill>
              <a:schemeClr val="accent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2" name="TextBox 71"/>
          <p:cNvSpPr txBox="1"/>
          <p:nvPr/>
        </p:nvSpPr>
        <p:spPr>
          <a:xfrm>
            <a:off x="8299518" y="3150800"/>
            <a:ext cx="431527" cy="169277"/>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70%</a:t>
            </a:r>
          </a:p>
        </p:txBody>
      </p:sp>
      <p:cxnSp>
        <p:nvCxnSpPr>
          <p:cNvPr id="78" name="Straight Connector 77"/>
          <p:cNvCxnSpPr>
            <a:stCxn id="104" idx="3"/>
            <a:endCxn id="79" idx="2"/>
          </p:cNvCxnSpPr>
          <p:nvPr/>
        </p:nvCxnSpPr>
        <p:spPr>
          <a:xfrm>
            <a:off x="4479410" y="3631254"/>
            <a:ext cx="704423" cy="0"/>
          </a:xfrm>
          <a:prstGeom prst="line">
            <a:avLst/>
          </a:prstGeom>
          <a:ln w="57150"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79" name="Oval 78"/>
          <p:cNvSpPr/>
          <p:nvPr/>
        </p:nvSpPr>
        <p:spPr bwMode="auto">
          <a:xfrm>
            <a:off x="5183833" y="3521279"/>
            <a:ext cx="219956" cy="219950"/>
          </a:xfrm>
          <a:prstGeom prst="ellipse">
            <a:avLst/>
          </a:prstGeom>
          <a:solidFill>
            <a:schemeClr val="bg1"/>
          </a:solidFill>
          <a:ln w="28575">
            <a:solidFill>
              <a:schemeClr val="accent2"/>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0" name="TextBox 79"/>
          <p:cNvSpPr txBox="1"/>
          <p:nvPr/>
        </p:nvSpPr>
        <p:spPr>
          <a:xfrm>
            <a:off x="8299518" y="3546616"/>
            <a:ext cx="431527" cy="169277"/>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25%</a:t>
            </a:r>
          </a:p>
        </p:txBody>
      </p:sp>
      <p:cxnSp>
        <p:nvCxnSpPr>
          <p:cNvPr id="83" name="Straight Connector 82"/>
          <p:cNvCxnSpPr>
            <a:stCxn id="105" idx="3"/>
            <a:endCxn id="84" idx="2"/>
          </p:cNvCxnSpPr>
          <p:nvPr/>
        </p:nvCxnSpPr>
        <p:spPr>
          <a:xfrm>
            <a:off x="4479410" y="4027070"/>
            <a:ext cx="2827946" cy="0"/>
          </a:xfrm>
          <a:prstGeom prst="line">
            <a:avLst/>
          </a:prstGeom>
          <a:ln w="57150" cap="rnd">
            <a:solidFill>
              <a:schemeClr val="accent3"/>
            </a:solidFill>
          </a:ln>
        </p:spPr>
        <p:style>
          <a:lnRef idx="1">
            <a:schemeClr val="accent1"/>
          </a:lnRef>
          <a:fillRef idx="0">
            <a:schemeClr val="accent1"/>
          </a:fillRef>
          <a:effectRef idx="0">
            <a:schemeClr val="accent1"/>
          </a:effectRef>
          <a:fontRef idx="minor">
            <a:schemeClr val="tx1"/>
          </a:fontRef>
        </p:style>
      </p:cxnSp>
      <p:sp>
        <p:nvSpPr>
          <p:cNvPr id="84" name="Oval 83"/>
          <p:cNvSpPr/>
          <p:nvPr/>
        </p:nvSpPr>
        <p:spPr bwMode="auto">
          <a:xfrm>
            <a:off x="7307356" y="3917095"/>
            <a:ext cx="219956" cy="219950"/>
          </a:xfrm>
          <a:prstGeom prst="ellipse">
            <a:avLst/>
          </a:prstGeom>
          <a:solidFill>
            <a:schemeClr val="bg1"/>
          </a:solidFill>
          <a:ln w="28575">
            <a:solidFill>
              <a:schemeClr val="accent3"/>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5" name="TextBox 84"/>
          <p:cNvSpPr txBox="1"/>
          <p:nvPr/>
        </p:nvSpPr>
        <p:spPr>
          <a:xfrm>
            <a:off x="8299518" y="3942432"/>
            <a:ext cx="431527" cy="169277"/>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80%</a:t>
            </a:r>
          </a:p>
        </p:txBody>
      </p:sp>
      <p:cxnSp>
        <p:nvCxnSpPr>
          <p:cNvPr id="88" name="Straight Connector 87"/>
          <p:cNvCxnSpPr>
            <a:stCxn id="106" idx="3"/>
            <a:endCxn id="89" idx="2"/>
          </p:cNvCxnSpPr>
          <p:nvPr/>
        </p:nvCxnSpPr>
        <p:spPr>
          <a:xfrm>
            <a:off x="4479410" y="4422887"/>
            <a:ext cx="3226898" cy="0"/>
          </a:xfrm>
          <a:prstGeom prst="line">
            <a:avLst/>
          </a:prstGeom>
          <a:ln w="57150" cap="rnd">
            <a:solidFill>
              <a:schemeClr val="accent4"/>
            </a:solidFill>
          </a:ln>
        </p:spPr>
        <p:style>
          <a:lnRef idx="1">
            <a:schemeClr val="accent1"/>
          </a:lnRef>
          <a:fillRef idx="0">
            <a:schemeClr val="accent1"/>
          </a:fillRef>
          <a:effectRef idx="0">
            <a:schemeClr val="accent1"/>
          </a:effectRef>
          <a:fontRef idx="minor">
            <a:schemeClr val="tx1"/>
          </a:fontRef>
        </p:style>
      </p:cxnSp>
      <p:sp>
        <p:nvSpPr>
          <p:cNvPr id="89" name="Oval 88"/>
          <p:cNvSpPr/>
          <p:nvPr/>
        </p:nvSpPr>
        <p:spPr bwMode="auto">
          <a:xfrm>
            <a:off x="7706308" y="4312912"/>
            <a:ext cx="219956" cy="219950"/>
          </a:xfrm>
          <a:prstGeom prst="ellipse">
            <a:avLst/>
          </a:prstGeom>
          <a:solidFill>
            <a:schemeClr val="bg1"/>
          </a:solidFill>
          <a:ln w="28575">
            <a:solidFill>
              <a:schemeClr val="accent4"/>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0" name="TextBox 89"/>
          <p:cNvSpPr txBox="1"/>
          <p:nvPr/>
        </p:nvSpPr>
        <p:spPr>
          <a:xfrm>
            <a:off x="8299518" y="4338249"/>
            <a:ext cx="431527" cy="169277"/>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90%</a:t>
            </a:r>
          </a:p>
        </p:txBody>
      </p:sp>
      <p:sp>
        <p:nvSpPr>
          <p:cNvPr id="3" name="Picture Placeholder 2">
            <a:extLst>
              <a:ext uri="{FF2B5EF4-FFF2-40B4-BE49-F238E27FC236}">
                <a16:creationId xmlns:a16="http://schemas.microsoft.com/office/drawing/2014/main" id="{41CB73E2-FE73-42EC-9735-B61B759063FA}"/>
              </a:ext>
            </a:extLst>
          </p:cNvPr>
          <p:cNvSpPr>
            <a:spLocks noGrp="1"/>
          </p:cNvSpPr>
          <p:nvPr>
            <p:ph type="pic" sz="quarter" idx="133"/>
          </p:nvPr>
        </p:nvSpPr>
        <p:spPr/>
      </p:sp>
    </p:spTree>
    <p:extLst>
      <p:ext uri="{BB962C8B-B14F-4D97-AF65-F5344CB8AC3E}">
        <p14:creationId xmlns:p14="http://schemas.microsoft.com/office/powerpoint/2010/main" val="3574757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726593" y="3691467"/>
            <a:ext cx="3657600" cy="1452033"/>
          </a:xfrm>
          <a:prstGeom prst="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2000" b="1" i="1">
                <a:solidFill>
                  <a:schemeClr val="bg1"/>
                </a:solidFill>
              </a:rPr>
              <a:t>We Provide Support And Training In The Use Of Our Assessments</a:t>
            </a:r>
            <a:endParaRPr lang="en-US" sz="2000" b="1" i="1" dirty="0">
              <a:solidFill>
                <a:schemeClr val="bg1"/>
              </a:solidFill>
            </a:endParaRPr>
          </a:p>
        </p:txBody>
      </p:sp>
      <p:sp>
        <p:nvSpPr>
          <p:cNvPr id="29" name="TextBox 28"/>
          <p:cNvSpPr txBox="1"/>
          <p:nvPr/>
        </p:nvSpPr>
        <p:spPr>
          <a:xfrm>
            <a:off x="5052817" y="1657534"/>
            <a:ext cx="3432324" cy="2743893"/>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a:p>
            <a:pPr>
              <a:lnSpc>
                <a:spcPct val="150000"/>
              </a:lnSpc>
            </a:pPr>
            <a:endParaRPr lang="en-US" sz="1000" dirty="0">
              <a:solidFill>
                <a:schemeClr val="tx1">
                  <a:lumMod val="75000"/>
                  <a:lumOff val="25000"/>
                </a:schemeClr>
              </a:solidFill>
            </a:endParaRPr>
          </a:p>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text is fully editable. It can be replaced with your own style. You can change its color or font size. </a:t>
            </a:r>
          </a:p>
        </p:txBody>
      </p:sp>
      <p:sp>
        <p:nvSpPr>
          <p:cNvPr id="14" name="Rectangle 13">
            <a:extLst>
              <a:ext uri="{FF2B5EF4-FFF2-40B4-BE49-F238E27FC236}">
                <a16:creationId xmlns:a16="http://schemas.microsoft.com/office/drawing/2014/main" id="{C83C060E-F833-4020-9292-22DF3874C36A}"/>
              </a:ext>
            </a:extLst>
          </p:cNvPr>
          <p:cNvSpPr/>
          <p:nvPr/>
        </p:nvSpPr>
        <p:spPr>
          <a:xfrm>
            <a:off x="5052817" y="742073"/>
            <a:ext cx="3432324" cy="615553"/>
          </a:xfrm>
          <a:prstGeom prst="rect">
            <a:avLst/>
          </a:prstGeom>
        </p:spPr>
        <p:txBody>
          <a:bodyPr wrap="square" lIns="0" tIns="0" rIns="0" bIns="0" anchor="ctr">
            <a:spAutoFit/>
          </a:bodyPr>
          <a:lstStyle/>
          <a:p>
            <a:r>
              <a:rPr lang="en-US" sz="2000" b="1" dirty="0">
                <a:solidFill>
                  <a:schemeClr val="accent1"/>
                </a:solidFill>
              </a:rPr>
              <a:t>COMPANY TOOLBOX PRESENTATION TEMPLATE</a:t>
            </a:r>
            <a:endParaRPr lang="ar-IQ" sz="2000" b="1" dirty="0">
              <a:solidFill>
                <a:schemeClr val="accent1"/>
              </a:solidFill>
            </a:endParaRPr>
          </a:p>
        </p:txBody>
      </p:sp>
      <p:grpSp>
        <p:nvGrpSpPr>
          <p:cNvPr id="16" name="Group 15">
            <a:extLst>
              <a:ext uri="{FF2B5EF4-FFF2-40B4-BE49-F238E27FC236}">
                <a16:creationId xmlns:a16="http://schemas.microsoft.com/office/drawing/2014/main" id="{93280D06-762B-4DC8-B4E9-B1E8DF0620E5}"/>
              </a:ext>
            </a:extLst>
          </p:cNvPr>
          <p:cNvGrpSpPr/>
          <p:nvPr/>
        </p:nvGrpSpPr>
        <p:grpSpPr>
          <a:xfrm>
            <a:off x="5052817" y="1428934"/>
            <a:ext cx="945826" cy="39525"/>
            <a:chOff x="5454974" y="1391277"/>
            <a:chExt cx="945826" cy="39525"/>
          </a:xfrm>
        </p:grpSpPr>
        <p:sp>
          <p:nvSpPr>
            <p:cNvPr id="17" name="Rectangle 11">
              <a:extLst>
                <a:ext uri="{FF2B5EF4-FFF2-40B4-BE49-F238E27FC236}">
                  <a16:creationId xmlns:a16="http://schemas.microsoft.com/office/drawing/2014/main" id="{9096A283-1514-41B7-BEB5-4CCCE34587FB}"/>
                </a:ext>
              </a:extLst>
            </p:cNvPr>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8" name="Rectangle 11">
              <a:extLst>
                <a:ext uri="{FF2B5EF4-FFF2-40B4-BE49-F238E27FC236}">
                  <a16:creationId xmlns:a16="http://schemas.microsoft.com/office/drawing/2014/main" id="{CF61C643-DD4D-45B6-B1D1-935EC070F052}"/>
                </a:ext>
              </a:extLst>
            </p:cNvPr>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9" name="Rectangle 11">
              <a:extLst>
                <a:ext uri="{FF2B5EF4-FFF2-40B4-BE49-F238E27FC236}">
                  <a16:creationId xmlns:a16="http://schemas.microsoft.com/office/drawing/2014/main" id="{93AF30E1-776B-4935-BFE9-E33BD15D837C}"/>
                </a:ext>
              </a:extLst>
            </p:cNvPr>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0" name="Rectangle 11">
              <a:extLst>
                <a:ext uri="{FF2B5EF4-FFF2-40B4-BE49-F238E27FC236}">
                  <a16:creationId xmlns:a16="http://schemas.microsoft.com/office/drawing/2014/main" id="{46CFDB6D-BCF6-48BA-AACE-4D9AE3D343EC}"/>
                </a:ext>
              </a:extLst>
            </p:cNvPr>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1" name="Rectangle 11">
              <a:extLst>
                <a:ext uri="{FF2B5EF4-FFF2-40B4-BE49-F238E27FC236}">
                  <a16:creationId xmlns:a16="http://schemas.microsoft.com/office/drawing/2014/main" id="{733E2EA7-E5DE-4BDB-A540-62070ABC620A}"/>
                </a:ext>
              </a:extLst>
            </p:cNvPr>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4" name="Picture Placeholder 3">
            <a:extLst>
              <a:ext uri="{FF2B5EF4-FFF2-40B4-BE49-F238E27FC236}">
                <a16:creationId xmlns:a16="http://schemas.microsoft.com/office/drawing/2014/main" id="{247E9DA4-1A9D-4773-9718-363EC2A95BD8}"/>
              </a:ext>
            </a:extLst>
          </p:cNvPr>
          <p:cNvSpPr>
            <a:spLocks noGrp="1"/>
          </p:cNvSpPr>
          <p:nvPr>
            <p:ph type="pic" sz="quarter" idx="134"/>
          </p:nvPr>
        </p:nvSpPr>
        <p:spPr/>
      </p:sp>
    </p:spTree>
    <p:extLst>
      <p:ext uri="{BB962C8B-B14F-4D97-AF65-F5344CB8AC3E}">
        <p14:creationId xmlns:p14="http://schemas.microsoft.com/office/powerpoint/2010/main" val="17637487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533400" y="882796"/>
            <a:ext cx="3429000" cy="1017178"/>
          </a:xfrm>
          <a:prstGeom prst="rect">
            <a:avLst/>
          </a:prstGeom>
          <a:gradFill flip="none" rotWithShape="1">
            <a:gsLst>
              <a:gs pos="0">
                <a:schemeClr val="bg1">
                  <a:lumMod val="95000"/>
                </a:schemeClr>
              </a:gs>
              <a:gs pos="100000">
                <a:schemeClr val="bg1"/>
              </a:gs>
            </a:gsLst>
            <a:lin ang="16200000" scaled="1"/>
            <a:tileRect/>
          </a:gra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5" name="Round Same Side Corner Rectangle 4"/>
          <p:cNvSpPr/>
          <p:nvPr/>
        </p:nvSpPr>
        <p:spPr bwMode="auto">
          <a:xfrm rot="10800000">
            <a:off x="533400" y="819222"/>
            <a:ext cx="3429000" cy="63574"/>
          </a:xfrm>
          <a:prstGeom prst="round2SameRect">
            <a:avLst>
              <a:gd name="adj1" fmla="val 0"/>
              <a:gd name="adj2" fmla="val 50000"/>
            </a:avLst>
          </a:prstGeom>
          <a:solidFill>
            <a:schemeClr val="accent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22" name="Oval 21"/>
          <p:cNvSpPr/>
          <p:nvPr/>
        </p:nvSpPr>
        <p:spPr bwMode="auto">
          <a:xfrm>
            <a:off x="780096" y="1218866"/>
            <a:ext cx="273950" cy="276538"/>
          </a:xfrm>
          <a:prstGeom prst="ellipse">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000" b="1" dirty="0">
                <a:solidFill>
                  <a:schemeClr val="bg2"/>
                </a:solidFill>
              </a:rPr>
              <a:t>1</a:t>
            </a:r>
          </a:p>
        </p:txBody>
      </p:sp>
      <p:sp>
        <p:nvSpPr>
          <p:cNvPr id="23" name="Rectangle 22"/>
          <p:cNvSpPr/>
          <p:nvPr/>
        </p:nvSpPr>
        <p:spPr>
          <a:xfrm>
            <a:off x="1282461" y="1004532"/>
            <a:ext cx="2433243" cy="710131"/>
          </a:xfrm>
          <a:prstGeom prst="rect">
            <a:avLst/>
          </a:prstGeom>
        </p:spPr>
        <p:txBody>
          <a:bodyPr wrap="square" lIns="0" tIns="0" rIns="0" bIns="0" anchor="ctr">
            <a:spAutoFit/>
          </a:bodyPr>
          <a:lstStyle/>
          <a:p>
            <a:pPr>
              <a:lnSpc>
                <a:spcPct val="150000"/>
              </a:lnSpc>
            </a:pPr>
            <a:r>
              <a:rPr lang="en-US" sz="1200" b="1" dirty="0">
                <a:solidFill>
                  <a:schemeClr val="tx1">
                    <a:lumMod val="75000"/>
                    <a:lumOff val="25000"/>
                  </a:schemeClr>
                </a:solidFill>
              </a:rPr>
              <a:t>Description here</a:t>
            </a:r>
            <a:endParaRPr lang="ar-SA" sz="1200" b="1" dirty="0">
              <a:solidFill>
                <a:schemeClr val="tx1">
                  <a:lumMod val="75000"/>
                  <a:lumOff val="25000"/>
                </a:schemeClr>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30" name="Rectangle 29"/>
          <p:cNvSpPr/>
          <p:nvPr/>
        </p:nvSpPr>
        <p:spPr bwMode="auto">
          <a:xfrm>
            <a:off x="533400" y="2094948"/>
            <a:ext cx="3429000" cy="1017178"/>
          </a:xfrm>
          <a:prstGeom prst="rect">
            <a:avLst/>
          </a:prstGeom>
          <a:gradFill flip="none" rotWithShape="1">
            <a:gsLst>
              <a:gs pos="0">
                <a:schemeClr val="bg1">
                  <a:lumMod val="95000"/>
                </a:schemeClr>
              </a:gs>
              <a:gs pos="100000">
                <a:schemeClr val="bg1"/>
              </a:gs>
            </a:gsLst>
            <a:lin ang="16200000" scaled="1"/>
            <a:tileRect/>
          </a:gra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31" name="Round Same Side Corner Rectangle 30"/>
          <p:cNvSpPr/>
          <p:nvPr/>
        </p:nvSpPr>
        <p:spPr bwMode="auto">
          <a:xfrm rot="10800000">
            <a:off x="533400" y="2031374"/>
            <a:ext cx="3429000" cy="63574"/>
          </a:xfrm>
          <a:prstGeom prst="round2SameRect">
            <a:avLst>
              <a:gd name="adj1" fmla="val 0"/>
              <a:gd name="adj2" fmla="val 50000"/>
            </a:avLst>
          </a:prstGeom>
          <a:solidFill>
            <a:schemeClr val="accent2"/>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32" name="Oval 31"/>
          <p:cNvSpPr/>
          <p:nvPr/>
        </p:nvSpPr>
        <p:spPr bwMode="auto">
          <a:xfrm>
            <a:off x="780096" y="2431018"/>
            <a:ext cx="273950" cy="276538"/>
          </a:xfrm>
          <a:prstGeom prst="ellipse">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000" b="1" dirty="0">
                <a:solidFill>
                  <a:schemeClr val="bg2"/>
                </a:solidFill>
              </a:rPr>
              <a:t>2</a:t>
            </a:r>
          </a:p>
        </p:txBody>
      </p:sp>
      <p:sp>
        <p:nvSpPr>
          <p:cNvPr id="33" name="Rectangle 32"/>
          <p:cNvSpPr/>
          <p:nvPr/>
        </p:nvSpPr>
        <p:spPr>
          <a:xfrm>
            <a:off x="1282461" y="2216684"/>
            <a:ext cx="2433243" cy="710131"/>
          </a:xfrm>
          <a:prstGeom prst="rect">
            <a:avLst/>
          </a:prstGeom>
        </p:spPr>
        <p:txBody>
          <a:bodyPr wrap="square" lIns="0" tIns="0" rIns="0" bIns="0" anchor="ctr">
            <a:spAutoFit/>
          </a:bodyPr>
          <a:lstStyle/>
          <a:p>
            <a:pPr>
              <a:lnSpc>
                <a:spcPct val="150000"/>
              </a:lnSpc>
            </a:pPr>
            <a:r>
              <a:rPr lang="en-US" sz="1200" b="1" dirty="0">
                <a:solidFill>
                  <a:schemeClr val="tx1">
                    <a:lumMod val="75000"/>
                    <a:lumOff val="25000"/>
                  </a:schemeClr>
                </a:solidFill>
              </a:rPr>
              <a:t>Description here</a:t>
            </a:r>
            <a:endParaRPr lang="ar-SA" sz="1200" b="1" dirty="0">
              <a:solidFill>
                <a:schemeClr val="tx1">
                  <a:lumMod val="75000"/>
                  <a:lumOff val="25000"/>
                </a:schemeClr>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35" name="Rectangle 34"/>
          <p:cNvSpPr/>
          <p:nvPr/>
        </p:nvSpPr>
        <p:spPr bwMode="auto">
          <a:xfrm>
            <a:off x="533400" y="3307100"/>
            <a:ext cx="3429000" cy="1017178"/>
          </a:xfrm>
          <a:prstGeom prst="rect">
            <a:avLst/>
          </a:prstGeom>
          <a:gradFill flip="none" rotWithShape="1">
            <a:gsLst>
              <a:gs pos="0">
                <a:schemeClr val="bg1">
                  <a:lumMod val="95000"/>
                </a:schemeClr>
              </a:gs>
              <a:gs pos="100000">
                <a:schemeClr val="bg1"/>
              </a:gs>
            </a:gsLst>
            <a:lin ang="16200000" scaled="1"/>
            <a:tileRect/>
          </a:gra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36" name="Round Same Side Corner Rectangle 35"/>
          <p:cNvSpPr/>
          <p:nvPr/>
        </p:nvSpPr>
        <p:spPr bwMode="auto">
          <a:xfrm rot="10800000">
            <a:off x="533400" y="3243526"/>
            <a:ext cx="3429000" cy="63574"/>
          </a:xfrm>
          <a:prstGeom prst="round2SameRect">
            <a:avLst>
              <a:gd name="adj1" fmla="val 0"/>
              <a:gd name="adj2" fmla="val 50000"/>
            </a:avLst>
          </a:prstGeom>
          <a:solidFill>
            <a:schemeClr val="accent3"/>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37" name="Oval 36"/>
          <p:cNvSpPr/>
          <p:nvPr/>
        </p:nvSpPr>
        <p:spPr bwMode="auto">
          <a:xfrm>
            <a:off x="780096" y="3643170"/>
            <a:ext cx="273950" cy="276538"/>
          </a:xfrm>
          <a:prstGeom prst="ellipse">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algn="ctr"/>
            <a:r>
              <a:rPr lang="en-US" sz="1000" b="1" dirty="0">
                <a:solidFill>
                  <a:schemeClr val="bg2"/>
                </a:solidFill>
              </a:rPr>
              <a:t>3</a:t>
            </a:r>
          </a:p>
        </p:txBody>
      </p:sp>
      <p:sp>
        <p:nvSpPr>
          <p:cNvPr id="38" name="Rectangle 37"/>
          <p:cNvSpPr/>
          <p:nvPr/>
        </p:nvSpPr>
        <p:spPr>
          <a:xfrm>
            <a:off x="1282461" y="3428836"/>
            <a:ext cx="2433243" cy="710131"/>
          </a:xfrm>
          <a:prstGeom prst="rect">
            <a:avLst/>
          </a:prstGeom>
        </p:spPr>
        <p:txBody>
          <a:bodyPr wrap="square" lIns="0" tIns="0" rIns="0" bIns="0" anchor="ctr">
            <a:spAutoFit/>
          </a:bodyPr>
          <a:lstStyle/>
          <a:p>
            <a:pPr>
              <a:lnSpc>
                <a:spcPct val="150000"/>
              </a:lnSpc>
            </a:pPr>
            <a:r>
              <a:rPr lang="en-US" sz="1200" b="1" dirty="0">
                <a:solidFill>
                  <a:schemeClr val="tx1">
                    <a:lumMod val="75000"/>
                    <a:lumOff val="25000"/>
                  </a:schemeClr>
                </a:solidFill>
              </a:rPr>
              <a:t>Description here</a:t>
            </a:r>
            <a:endParaRPr lang="ar-SA" sz="1200" b="1" dirty="0">
              <a:solidFill>
                <a:schemeClr val="tx1">
                  <a:lumMod val="75000"/>
                  <a:lumOff val="25000"/>
                </a:schemeClr>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3" name="Picture Placeholder 2">
            <a:extLst>
              <a:ext uri="{FF2B5EF4-FFF2-40B4-BE49-F238E27FC236}">
                <a16:creationId xmlns:a16="http://schemas.microsoft.com/office/drawing/2014/main" id="{7B99FD0A-323B-4499-8C4B-62DF4B67DD46}"/>
              </a:ext>
            </a:extLst>
          </p:cNvPr>
          <p:cNvSpPr>
            <a:spLocks noGrp="1"/>
          </p:cNvSpPr>
          <p:nvPr>
            <p:ph type="pic" sz="quarter" idx="134"/>
          </p:nvPr>
        </p:nvSpPr>
        <p:spPr/>
      </p:sp>
    </p:spTree>
    <p:extLst>
      <p:ext uri="{BB962C8B-B14F-4D97-AF65-F5344CB8AC3E}">
        <p14:creationId xmlns:p14="http://schemas.microsoft.com/office/powerpoint/2010/main" val="9377241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sz="half" idx="2"/>
          </p:nvPr>
        </p:nvSpPr>
        <p:spPr/>
        <p:txBody>
          <a:bodyPr/>
          <a:lstStyle/>
          <a:p>
            <a:pPr algn="l"/>
            <a:r>
              <a:rPr lang="en-US" dirty="0"/>
              <a:t>Enter your subhead line here</a:t>
            </a:r>
          </a:p>
        </p:txBody>
      </p:sp>
      <p:sp>
        <p:nvSpPr>
          <p:cNvPr id="6" name="Title 5"/>
          <p:cNvSpPr>
            <a:spLocks noGrp="1"/>
          </p:cNvSpPr>
          <p:nvPr>
            <p:ph type="title"/>
          </p:nvPr>
        </p:nvSpPr>
        <p:spPr/>
        <p:txBody>
          <a:bodyPr/>
          <a:lstStyle/>
          <a:p>
            <a:pPr algn="l"/>
            <a:r>
              <a:rPr lang="en-US" dirty="0"/>
              <a:t>What We Offers</a:t>
            </a:r>
          </a:p>
        </p:txBody>
      </p:sp>
      <p:sp>
        <p:nvSpPr>
          <p:cNvPr id="11" name="Oval 10"/>
          <p:cNvSpPr/>
          <p:nvPr/>
        </p:nvSpPr>
        <p:spPr bwMode="auto">
          <a:xfrm>
            <a:off x="457487" y="3737883"/>
            <a:ext cx="694944" cy="692808"/>
          </a:xfrm>
          <a:prstGeom prst="ellipse">
            <a:avLst/>
          </a:prstGeom>
          <a:solidFill>
            <a:schemeClr val="tx1">
              <a:lumMod val="50000"/>
              <a:lumOff val="50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2000" b="1" dirty="0">
              <a:solidFill>
                <a:schemeClr val="bg1"/>
              </a:solidFill>
            </a:endParaRPr>
          </a:p>
        </p:txBody>
      </p:sp>
      <p:sp>
        <p:nvSpPr>
          <p:cNvPr id="12" name="Rectangle 11"/>
          <p:cNvSpPr/>
          <p:nvPr/>
        </p:nvSpPr>
        <p:spPr>
          <a:xfrm>
            <a:off x="1284799" y="3729221"/>
            <a:ext cx="1841864" cy="710131"/>
          </a:xfrm>
          <a:prstGeom prst="rect">
            <a:avLst/>
          </a:prstGeom>
        </p:spPr>
        <p:txBody>
          <a:bodyPr wrap="square" lIns="0" tIns="0" rIns="0" bIns="0" anchor="ctr">
            <a:spAutoFit/>
          </a:bodyPr>
          <a:lstStyle/>
          <a:p>
            <a:pPr>
              <a:lnSpc>
                <a:spcPct val="15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50000"/>
              </a:lnSpc>
            </a:pPr>
            <a:r>
              <a:rPr lang="en-US" sz="1000" dirty="0">
                <a:solidFill>
                  <a:schemeClr val="bg1">
                    <a:lumMod val="50000"/>
                  </a:schemeClr>
                </a:solidFill>
                <a:latin typeface="Roboto (Body)"/>
              </a:rPr>
              <a:t>This is a sample text. You add your own text and .</a:t>
            </a:r>
          </a:p>
        </p:txBody>
      </p:sp>
      <p:sp>
        <p:nvSpPr>
          <p:cNvPr id="14" name="Oval 13"/>
          <p:cNvSpPr/>
          <p:nvPr/>
        </p:nvSpPr>
        <p:spPr bwMode="auto">
          <a:xfrm>
            <a:off x="6017338" y="3737883"/>
            <a:ext cx="694944" cy="692808"/>
          </a:xfrm>
          <a:prstGeom prst="ellipse">
            <a:avLst/>
          </a:prstGeom>
          <a:solidFill>
            <a:schemeClr val="tx1">
              <a:lumMod val="50000"/>
              <a:lumOff val="50000"/>
            </a:schemeClr>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2000" b="1" dirty="0">
              <a:solidFill>
                <a:schemeClr val="bg1"/>
              </a:solidFill>
            </a:endParaRPr>
          </a:p>
        </p:txBody>
      </p:sp>
      <p:sp>
        <p:nvSpPr>
          <p:cNvPr id="15" name="Rectangle 14"/>
          <p:cNvSpPr/>
          <p:nvPr/>
        </p:nvSpPr>
        <p:spPr>
          <a:xfrm>
            <a:off x="6844650" y="3729221"/>
            <a:ext cx="1841864" cy="710131"/>
          </a:xfrm>
          <a:prstGeom prst="rect">
            <a:avLst/>
          </a:prstGeom>
        </p:spPr>
        <p:txBody>
          <a:bodyPr wrap="square" lIns="0" tIns="0" rIns="0" bIns="0" anchor="ctr">
            <a:spAutoFit/>
          </a:bodyPr>
          <a:lstStyle/>
          <a:p>
            <a:pPr>
              <a:lnSpc>
                <a:spcPct val="15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50000"/>
              </a:lnSpc>
            </a:pPr>
            <a:r>
              <a:rPr lang="en-US" sz="1000" dirty="0">
                <a:solidFill>
                  <a:schemeClr val="bg1">
                    <a:lumMod val="50000"/>
                  </a:schemeClr>
                </a:solidFill>
                <a:latin typeface="Roboto (Body)"/>
              </a:rPr>
              <a:t>This is a sample text. You add your own text and .</a:t>
            </a:r>
          </a:p>
        </p:txBody>
      </p:sp>
      <p:sp>
        <p:nvSpPr>
          <p:cNvPr id="26" name="Oval 25"/>
          <p:cNvSpPr/>
          <p:nvPr/>
        </p:nvSpPr>
        <p:spPr bwMode="auto">
          <a:xfrm>
            <a:off x="3237412" y="3737883"/>
            <a:ext cx="694944" cy="692808"/>
          </a:xfrm>
          <a:prstGeom prst="ellipse">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algn="ctr"/>
            <a:endParaRPr lang="en-US" sz="2000" b="1" dirty="0">
              <a:solidFill>
                <a:schemeClr val="bg1"/>
              </a:solidFill>
            </a:endParaRPr>
          </a:p>
        </p:txBody>
      </p:sp>
      <p:sp>
        <p:nvSpPr>
          <p:cNvPr id="27" name="Rectangle 26"/>
          <p:cNvSpPr/>
          <p:nvPr/>
        </p:nvSpPr>
        <p:spPr>
          <a:xfrm>
            <a:off x="4064724" y="3729222"/>
            <a:ext cx="1841864" cy="710131"/>
          </a:xfrm>
          <a:prstGeom prst="rect">
            <a:avLst/>
          </a:prstGeom>
        </p:spPr>
        <p:txBody>
          <a:bodyPr wrap="square" lIns="0" tIns="0" rIns="0" bIns="0" anchor="ctr">
            <a:spAutoFit/>
          </a:bodyPr>
          <a:lstStyle/>
          <a:p>
            <a:pPr>
              <a:lnSpc>
                <a:spcPct val="15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50000"/>
              </a:lnSpc>
            </a:pPr>
            <a:r>
              <a:rPr lang="en-US" sz="1000" dirty="0">
                <a:solidFill>
                  <a:schemeClr val="bg1">
                    <a:lumMod val="50000"/>
                  </a:schemeClr>
                </a:solidFill>
                <a:latin typeface="Roboto (Body)"/>
              </a:rPr>
              <a:t>This is a sample text. You add your own text and .</a:t>
            </a:r>
          </a:p>
        </p:txBody>
      </p:sp>
      <p:grpSp>
        <p:nvGrpSpPr>
          <p:cNvPr id="42" name="Group 41"/>
          <p:cNvGrpSpPr/>
          <p:nvPr/>
        </p:nvGrpSpPr>
        <p:grpSpPr>
          <a:xfrm>
            <a:off x="3404606" y="3907057"/>
            <a:ext cx="354461" cy="354461"/>
            <a:chOff x="3473450" y="4676775"/>
            <a:chExt cx="533400" cy="533400"/>
          </a:xfrm>
          <a:solidFill>
            <a:schemeClr val="bg2"/>
          </a:solidFill>
        </p:grpSpPr>
        <p:sp>
          <p:nvSpPr>
            <p:cNvPr id="43" name="Freeform 42"/>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4" name="Freeform 43"/>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5" name="Freeform 44"/>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6" name="Freeform 45"/>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7" name="Freeform 46"/>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8" name="Freeform 47"/>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9" name="Freeform 48"/>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0" name="Freeform 49"/>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1" name="Freeform 50"/>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2" name="Freeform 51"/>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3" name="Freeform 52"/>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91" name="Group 90"/>
          <p:cNvGrpSpPr/>
          <p:nvPr/>
        </p:nvGrpSpPr>
        <p:grpSpPr>
          <a:xfrm>
            <a:off x="6176420" y="3895897"/>
            <a:ext cx="376780" cy="376780"/>
            <a:chOff x="7294563" y="6013450"/>
            <a:chExt cx="1027113" cy="1027113"/>
          </a:xfrm>
          <a:solidFill>
            <a:schemeClr val="bg1"/>
          </a:solidFill>
        </p:grpSpPr>
        <p:sp>
          <p:nvSpPr>
            <p:cNvPr id="92" name="Freeform 91"/>
            <p:cNvSpPr>
              <a:spLocks noEditPoints="1"/>
            </p:cNvSpPr>
            <p:nvPr/>
          </p:nvSpPr>
          <p:spPr bwMode="auto">
            <a:xfrm>
              <a:off x="7294563" y="6016625"/>
              <a:ext cx="1027113" cy="1023938"/>
            </a:xfrm>
            <a:custGeom>
              <a:avLst/>
              <a:gdLst>
                <a:gd name="T0" fmla="*/ 1762 w 1931"/>
                <a:gd name="T1" fmla="*/ 426 h 1923"/>
                <a:gd name="T2" fmla="*/ 1709 w 1931"/>
                <a:gd name="T3" fmla="*/ 145 h 1923"/>
                <a:gd name="T4" fmla="*/ 1575 w 1931"/>
                <a:gd name="T5" fmla="*/ 66 h 1923"/>
                <a:gd name="T6" fmla="*/ 1322 w 1931"/>
                <a:gd name="T7" fmla="*/ 30 h 1923"/>
                <a:gd name="T8" fmla="*/ 1247 w 1931"/>
                <a:gd name="T9" fmla="*/ 169 h 1923"/>
                <a:gd name="T10" fmla="*/ 899 w 1931"/>
                <a:gd name="T11" fmla="*/ 134 h 1923"/>
                <a:gd name="T12" fmla="*/ 321 w 1931"/>
                <a:gd name="T13" fmla="*/ 732 h 1923"/>
                <a:gd name="T14" fmla="*/ 73 w 1931"/>
                <a:gd name="T15" fmla="*/ 876 h 1923"/>
                <a:gd name="T16" fmla="*/ 0 w 1931"/>
                <a:gd name="T17" fmla="*/ 1059 h 1923"/>
                <a:gd name="T18" fmla="*/ 70 w 1931"/>
                <a:gd name="T19" fmla="*/ 1328 h 1923"/>
                <a:gd name="T20" fmla="*/ 299 w 1931"/>
                <a:gd name="T21" fmla="*/ 1408 h 1923"/>
                <a:gd name="T22" fmla="*/ 511 w 1931"/>
                <a:gd name="T23" fmla="*/ 1513 h 1923"/>
                <a:gd name="T24" fmla="*/ 712 w 1931"/>
                <a:gd name="T25" fmla="*/ 1415 h 1923"/>
                <a:gd name="T26" fmla="*/ 904 w 1931"/>
                <a:gd name="T27" fmla="*/ 1923 h 1923"/>
                <a:gd name="T28" fmla="*/ 1224 w 1931"/>
                <a:gd name="T29" fmla="*/ 1507 h 1923"/>
                <a:gd name="T30" fmla="*/ 1331 w 1931"/>
                <a:gd name="T31" fmla="*/ 1144 h 1923"/>
                <a:gd name="T32" fmla="*/ 1096 w 1931"/>
                <a:gd name="T33" fmla="*/ 1571 h 1923"/>
                <a:gd name="T34" fmla="*/ 675 w 1931"/>
                <a:gd name="T35" fmla="*/ 1197 h 1923"/>
                <a:gd name="T36" fmla="*/ 966 w 1931"/>
                <a:gd name="T37" fmla="*/ 222 h 1923"/>
                <a:gd name="T38" fmla="*/ 887 w 1931"/>
                <a:gd name="T39" fmla="*/ 356 h 1923"/>
                <a:gd name="T40" fmla="*/ 851 w 1931"/>
                <a:gd name="T41" fmla="*/ 609 h 1923"/>
                <a:gd name="T42" fmla="*/ 990 w 1931"/>
                <a:gd name="T43" fmla="*/ 684 h 1923"/>
                <a:gd name="T44" fmla="*/ 1043 w 1931"/>
                <a:gd name="T45" fmla="*/ 965 h 1923"/>
                <a:gd name="T46" fmla="*/ 1177 w 1931"/>
                <a:gd name="T47" fmla="*/ 1044 h 1923"/>
                <a:gd name="T48" fmla="*/ 1399 w 1931"/>
                <a:gd name="T49" fmla="*/ 1108 h 1923"/>
                <a:gd name="T50" fmla="*/ 1505 w 1931"/>
                <a:gd name="T51" fmla="*/ 941 h 1923"/>
                <a:gd name="T52" fmla="*/ 1786 w 1931"/>
                <a:gd name="T53" fmla="*/ 888 h 1923"/>
                <a:gd name="T54" fmla="*/ 1865 w 1931"/>
                <a:gd name="T55" fmla="*/ 754 h 1923"/>
                <a:gd name="T56" fmla="*/ 1901 w 1931"/>
                <a:gd name="T57" fmla="*/ 501 h 1923"/>
                <a:gd name="T58" fmla="*/ 372 w 1931"/>
                <a:gd name="T59" fmla="*/ 1243 h 1923"/>
                <a:gd name="T60" fmla="*/ 1032 w 1931"/>
                <a:gd name="T61" fmla="*/ 1859 h 1923"/>
                <a:gd name="T62" fmla="*/ 1096 w 1931"/>
                <a:gd name="T63" fmla="*/ 1763 h 1923"/>
                <a:gd name="T64" fmla="*/ 840 w 1931"/>
                <a:gd name="T65" fmla="*/ 1699 h 1923"/>
                <a:gd name="T66" fmla="*/ 705 w 1931"/>
                <a:gd name="T67" fmla="*/ 1332 h 1923"/>
                <a:gd name="T68" fmla="*/ 471 w 1931"/>
                <a:gd name="T69" fmla="*/ 1395 h 1923"/>
                <a:gd name="T70" fmla="*/ 285 w 1931"/>
                <a:gd name="T71" fmla="*/ 1345 h 1923"/>
                <a:gd name="T72" fmla="*/ 183 w 1931"/>
                <a:gd name="T73" fmla="*/ 1276 h 1923"/>
                <a:gd name="T74" fmla="*/ 64 w 1931"/>
                <a:gd name="T75" fmla="*/ 1085 h 1923"/>
                <a:gd name="T76" fmla="*/ 137 w 1931"/>
                <a:gd name="T77" fmla="*/ 902 h 1923"/>
                <a:gd name="T78" fmla="*/ 361 w 1931"/>
                <a:gd name="T79" fmla="*/ 850 h 1923"/>
                <a:gd name="T80" fmla="*/ 438 w 1931"/>
                <a:gd name="T81" fmla="*/ 1314 h 1923"/>
                <a:gd name="T82" fmla="*/ 1842 w 1931"/>
                <a:gd name="T83" fmla="*/ 686 h 1923"/>
                <a:gd name="T84" fmla="*/ 1715 w 1931"/>
                <a:gd name="T85" fmla="*/ 901 h 1923"/>
                <a:gd name="T86" fmla="*/ 1385 w 1931"/>
                <a:gd name="T87" fmla="*/ 946 h 1923"/>
                <a:gd name="T88" fmla="*/ 1177 w 1931"/>
                <a:gd name="T89" fmla="*/ 820 h 1923"/>
                <a:gd name="T90" fmla="*/ 1029 w 1931"/>
                <a:gd name="T91" fmla="*/ 736 h 1923"/>
                <a:gd name="T92" fmla="*/ 910 w 1931"/>
                <a:gd name="T93" fmla="*/ 424 h 1923"/>
                <a:gd name="T94" fmla="*/ 1037 w 1931"/>
                <a:gd name="T95" fmla="*/ 209 h 1923"/>
                <a:gd name="T96" fmla="*/ 1367 w 1931"/>
                <a:gd name="T97" fmla="*/ 164 h 1923"/>
                <a:gd name="T98" fmla="*/ 1575 w 1931"/>
                <a:gd name="T99" fmla="*/ 290 h 1923"/>
                <a:gd name="T100" fmla="*/ 1723 w 1931"/>
                <a:gd name="T101" fmla="*/ 374 h 1923"/>
                <a:gd name="T102" fmla="*/ 1842 w 1931"/>
                <a:gd name="T103" fmla="*/ 686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1" h="1923">
                  <a:moveTo>
                    <a:pt x="1901" y="501"/>
                  </a:moveTo>
                  <a:cubicBezTo>
                    <a:pt x="1777" y="483"/>
                    <a:pt x="1777" y="483"/>
                    <a:pt x="1777" y="483"/>
                  </a:cubicBezTo>
                  <a:cubicBezTo>
                    <a:pt x="1759" y="480"/>
                    <a:pt x="1747" y="464"/>
                    <a:pt x="1749" y="447"/>
                  </a:cubicBezTo>
                  <a:cubicBezTo>
                    <a:pt x="1751" y="438"/>
                    <a:pt x="1755" y="431"/>
                    <a:pt x="1762" y="426"/>
                  </a:cubicBezTo>
                  <a:cubicBezTo>
                    <a:pt x="1862" y="350"/>
                    <a:pt x="1862" y="350"/>
                    <a:pt x="1862" y="350"/>
                  </a:cubicBezTo>
                  <a:cubicBezTo>
                    <a:pt x="1877" y="340"/>
                    <a:pt x="1879" y="320"/>
                    <a:pt x="1869" y="305"/>
                  </a:cubicBezTo>
                  <a:cubicBezTo>
                    <a:pt x="1754" y="152"/>
                    <a:pt x="1754" y="152"/>
                    <a:pt x="1754" y="152"/>
                  </a:cubicBezTo>
                  <a:cubicBezTo>
                    <a:pt x="1743" y="138"/>
                    <a:pt x="1723" y="135"/>
                    <a:pt x="1709" y="145"/>
                  </a:cubicBezTo>
                  <a:cubicBezTo>
                    <a:pt x="1608" y="221"/>
                    <a:pt x="1608" y="221"/>
                    <a:pt x="1608" y="221"/>
                  </a:cubicBezTo>
                  <a:cubicBezTo>
                    <a:pt x="1594" y="232"/>
                    <a:pt x="1574" y="229"/>
                    <a:pt x="1563" y="215"/>
                  </a:cubicBezTo>
                  <a:cubicBezTo>
                    <a:pt x="1558" y="208"/>
                    <a:pt x="1556" y="199"/>
                    <a:pt x="1557" y="191"/>
                  </a:cubicBezTo>
                  <a:cubicBezTo>
                    <a:pt x="1575" y="66"/>
                    <a:pt x="1575" y="66"/>
                    <a:pt x="1575" y="66"/>
                  </a:cubicBezTo>
                  <a:cubicBezTo>
                    <a:pt x="1578" y="49"/>
                    <a:pt x="1565" y="33"/>
                    <a:pt x="1548" y="30"/>
                  </a:cubicBezTo>
                  <a:cubicBezTo>
                    <a:pt x="1548" y="30"/>
                    <a:pt x="1548" y="30"/>
                    <a:pt x="1548" y="30"/>
                  </a:cubicBezTo>
                  <a:cubicBezTo>
                    <a:pt x="1358" y="3"/>
                    <a:pt x="1358" y="3"/>
                    <a:pt x="1358" y="3"/>
                  </a:cubicBezTo>
                  <a:cubicBezTo>
                    <a:pt x="1340" y="0"/>
                    <a:pt x="1324" y="13"/>
                    <a:pt x="1322" y="30"/>
                  </a:cubicBezTo>
                  <a:cubicBezTo>
                    <a:pt x="1322" y="30"/>
                    <a:pt x="1322" y="30"/>
                    <a:pt x="1322" y="30"/>
                  </a:cubicBezTo>
                  <a:cubicBezTo>
                    <a:pt x="1304" y="154"/>
                    <a:pt x="1304" y="154"/>
                    <a:pt x="1304" y="154"/>
                  </a:cubicBezTo>
                  <a:cubicBezTo>
                    <a:pt x="1301" y="172"/>
                    <a:pt x="1285" y="184"/>
                    <a:pt x="1268" y="182"/>
                  </a:cubicBezTo>
                  <a:cubicBezTo>
                    <a:pt x="1259" y="180"/>
                    <a:pt x="1252" y="176"/>
                    <a:pt x="1247" y="169"/>
                  </a:cubicBezTo>
                  <a:cubicBezTo>
                    <a:pt x="1171" y="69"/>
                    <a:pt x="1171" y="69"/>
                    <a:pt x="1171" y="69"/>
                  </a:cubicBezTo>
                  <a:cubicBezTo>
                    <a:pt x="1161" y="54"/>
                    <a:pt x="1141" y="52"/>
                    <a:pt x="1126" y="62"/>
                  </a:cubicBezTo>
                  <a:cubicBezTo>
                    <a:pt x="1030" y="134"/>
                    <a:pt x="1030" y="134"/>
                    <a:pt x="1030" y="134"/>
                  </a:cubicBezTo>
                  <a:cubicBezTo>
                    <a:pt x="987" y="130"/>
                    <a:pt x="943" y="130"/>
                    <a:pt x="899" y="134"/>
                  </a:cubicBezTo>
                  <a:cubicBezTo>
                    <a:pt x="614" y="167"/>
                    <a:pt x="391" y="394"/>
                    <a:pt x="363" y="680"/>
                  </a:cubicBezTo>
                  <a:cubicBezTo>
                    <a:pt x="362" y="689"/>
                    <a:pt x="362" y="698"/>
                    <a:pt x="362" y="707"/>
                  </a:cubicBezTo>
                  <a:cubicBezTo>
                    <a:pt x="352" y="707"/>
                    <a:pt x="352" y="707"/>
                    <a:pt x="352" y="707"/>
                  </a:cubicBezTo>
                  <a:cubicBezTo>
                    <a:pt x="337" y="707"/>
                    <a:pt x="324" y="717"/>
                    <a:pt x="321" y="732"/>
                  </a:cubicBezTo>
                  <a:cubicBezTo>
                    <a:pt x="299" y="837"/>
                    <a:pt x="299" y="837"/>
                    <a:pt x="299" y="837"/>
                  </a:cubicBezTo>
                  <a:cubicBezTo>
                    <a:pt x="210" y="776"/>
                    <a:pt x="210" y="776"/>
                    <a:pt x="210" y="776"/>
                  </a:cubicBezTo>
                  <a:cubicBezTo>
                    <a:pt x="197" y="767"/>
                    <a:pt x="180" y="769"/>
                    <a:pt x="169" y="780"/>
                  </a:cubicBezTo>
                  <a:cubicBezTo>
                    <a:pt x="73" y="876"/>
                    <a:pt x="73" y="876"/>
                    <a:pt x="73" y="876"/>
                  </a:cubicBezTo>
                  <a:cubicBezTo>
                    <a:pt x="62" y="887"/>
                    <a:pt x="61" y="904"/>
                    <a:pt x="70" y="917"/>
                  </a:cubicBezTo>
                  <a:cubicBezTo>
                    <a:pt x="130" y="1005"/>
                    <a:pt x="130" y="1005"/>
                    <a:pt x="130" y="1005"/>
                  </a:cubicBezTo>
                  <a:cubicBezTo>
                    <a:pt x="25" y="1027"/>
                    <a:pt x="25" y="1027"/>
                    <a:pt x="25" y="1027"/>
                  </a:cubicBezTo>
                  <a:cubicBezTo>
                    <a:pt x="10" y="1030"/>
                    <a:pt x="0" y="1044"/>
                    <a:pt x="0" y="1059"/>
                  </a:cubicBezTo>
                  <a:cubicBezTo>
                    <a:pt x="0" y="1187"/>
                    <a:pt x="0" y="1187"/>
                    <a:pt x="0" y="1187"/>
                  </a:cubicBezTo>
                  <a:cubicBezTo>
                    <a:pt x="0" y="1202"/>
                    <a:pt x="11" y="1215"/>
                    <a:pt x="25" y="1218"/>
                  </a:cubicBezTo>
                  <a:cubicBezTo>
                    <a:pt x="131" y="1240"/>
                    <a:pt x="131" y="1240"/>
                    <a:pt x="131" y="1240"/>
                  </a:cubicBezTo>
                  <a:cubicBezTo>
                    <a:pt x="70" y="1328"/>
                    <a:pt x="70" y="1328"/>
                    <a:pt x="70" y="1328"/>
                  </a:cubicBezTo>
                  <a:cubicBezTo>
                    <a:pt x="61" y="1341"/>
                    <a:pt x="63" y="1358"/>
                    <a:pt x="74" y="1369"/>
                  </a:cubicBezTo>
                  <a:cubicBezTo>
                    <a:pt x="170" y="1465"/>
                    <a:pt x="170" y="1465"/>
                    <a:pt x="170" y="1465"/>
                  </a:cubicBezTo>
                  <a:cubicBezTo>
                    <a:pt x="180" y="1476"/>
                    <a:pt x="198" y="1478"/>
                    <a:pt x="210" y="1469"/>
                  </a:cubicBezTo>
                  <a:cubicBezTo>
                    <a:pt x="299" y="1408"/>
                    <a:pt x="299" y="1408"/>
                    <a:pt x="299" y="1408"/>
                  </a:cubicBezTo>
                  <a:cubicBezTo>
                    <a:pt x="321" y="1513"/>
                    <a:pt x="321" y="1513"/>
                    <a:pt x="321" y="1513"/>
                  </a:cubicBezTo>
                  <a:cubicBezTo>
                    <a:pt x="324" y="1528"/>
                    <a:pt x="337" y="1539"/>
                    <a:pt x="352" y="1539"/>
                  </a:cubicBezTo>
                  <a:cubicBezTo>
                    <a:pt x="480" y="1539"/>
                    <a:pt x="480" y="1539"/>
                    <a:pt x="480" y="1539"/>
                  </a:cubicBezTo>
                  <a:cubicBezTo>
                    <a:pt x="495" y="1539"/>
                    <a:pt x="508" y="1528"/>
                    <a:pt x="511" y="1513"/>
                  </a:cubicBezTo>
                  <a:cubicBezTo>
                    <a:pt x="534" y="1408"/>
                    <a:pt x="534" y="1408"/>
                    <a:pt x="534" y="1408"/>
                  </a:cubicBezTo>
                  <a:cubicBezTo>
                    <a:pt x="622" y="1469"/>
                    <a:pt x="622" y="1469"/>
                    <a:pt x="622" y="1469"/>
                  </a:cubicBezTo>
                  <a:cubicBezTo>
                    <a:pt x="635" y="1478"/>
                    <a:pt x="652" y="1476"/>
                    <a:pt x="663" y="1465"/>
                  </a:cubicBezTo>
                  <a:cubicBezTo>
                    <a:pt x="712" y="1415"/>
                    <a:pt x="712" y="1415"/>
                    <a:pt x="712" y="1415"/>
                  </a:cubicBezTo>
                  <a:cubicBezTo>
                    <a:pt x="712" y="1507"/>
                    <a:pt x="712" y="1507"/>
                    <a:pt x="712" y="1507"/>
                  </a:cubicBezTo>
                  <a:cubicBezTo>
                    <a:pt x="713" y="1552"/>
                    <a:pt x="737" y="1594"/>
                    <a:pt x="776" y="1617"/>
                  </a:cubicBezTo>
                  <a:cubicBezTo>
                    <a:pt x="776" y="1795"/>
                    <a:pt x="776" y="1795"/>
                    <a:pt x="776" y="1795"/>
                  </a:cubicBezTo>
                  <a:cubicBezTo>
                    <a:pt x="776" y="1865"/>
                    <a:pt x="834" y="1923"/>
                    <a:pt x="904" y="1923"/>
                  </a:cubicBezTo>
                  <a:cubicBezTo>
                    <a:pt x="1032" y="1923"/>
                    <a:pt x="1032" y="1923"/>
                    <a:pt x="1032" y="1923"/>
                  </a:cubicBezTo>
                  <a:cubicBezTo>
                    <a:pt x="1103" y="1923"/>
                    <a:pt x="1160" y="1865"/>
                    <a:pt x="1160" y="1795"/>
                  </a:cubicBezTo>
                  <a:cubicBezTo>
                    <a:pt x="1160" y="1617"/>
                    <a:pt x="1160" y="1617"/>
                    <a:pt x="1160" y="1617"/>
                  </a:cubicBezTo>
                  <a:cubicBezTo>
                    <a:pt x="1200" y="1594"/>
                    <a:pt x="1224" y="1552"/>
                    <a:pt x="1224" y="1507"/>
                  </a:cubicBezTo>
                  <a:cubicBezTo>
                    <a:pt x="1224" y="1380"/>
                    <a:pt x="1224" y="1380"/>
                    <a:pt x="1224" y="1380"/>
                  </a:cubicBezTo>
                  <a:cubicBezTo>
                    <a:pt x="1225" y="1327"/>
                    <a:pt x="1253" y="1277"/>
                    <a:pt x="1298" y="1249"/>
                  </a:cubicBezTo>
                  <a:cubicBezTo>
                    <a:pt x="1325" y="1232"/>
                    <a:pt x="1350" y="1213"/>
                    <a:pt x="1374" y="1192"/>
                  </a:cubicBezTo>
                  <a:cubicBezTo>
                    <a:pt x="1331" y="1144"/>
                    <a:pt x="1331" y="1144"/>
                    <a:pt x="1331" y="1144"/>
                  </a:cubicBezTo>
                  <a:cubicBezTo>
                    <a:pt x="1310" y="1163"/>
                    <a:pt x="1287" y="1180"/>
                    <a:pt x="1264" y="1196"/>
                  </a:cubicBezTo>
                  <a:cubicBezTo>
                    <a:pt x="1200" y="1235"/>
                    <a:pt x="1161" y="1305"/>
                    <a:pt x="1160" y="1380"/>
                  </a:cubicBezTo>
                  <a:cubicBezTo>
                    <a:pt x="1160" y="1507"/>
                    <a:pt x="1160" y="1507"/>
                    <a:pt x="1160" y="1507"/>
                  </a:cubicBezTo>
                  <a:cubicBezTo>
                    <a:pt x="1160" y="1542"/>
                    <a:pt x="1132" y="1571"/>
                    <a:pt x="1096" y="1571"/>
                  </a:cubicBezTo>
                  <a:cubicBezTo>
                    <a:pt x="840" y="1571"/>
                    <a:pt x="840" y="1571"/>
                    <a:pt x="840" y="1571"/>
                  </a:cubicBezTo>
                  <a:cubicBezTo>
                    <a:pt x="805" y="1571"/>
                    <a:pt x="776" y="1542"/>
                    <a:pt x="776" y="1507"/>
                  </a:cubicBezTo>
                  <a:cubicBezTo>
                    <a:pt x="776" y="1377"/>
                    <a:pt x="776" y="1377"/>
                    <a:pt x="776" y="1377"/>
                  </a:cubicBezTo>
                  <a:cubicBezTo>
                    <a:pt x="776" y="1304"/>
                    <a:pt x="737" y="1236"/>
                    <a:pt x="675" y="1197"/>
                  </a:cubicBezTo>
                  <a:cubicBezTo>
                    <a:pt x="421" y="1037"/>
                    <a:pt x="345" y="702"/>
                    <a:pt x="504" y="449"/>
                  </a:cubicBezTo>
                  <a:cubicBezTo>
                    <a:pt x="603" y="291"/>
                    <a:pt x="776" y="196"/>
                    <a:pt x="962" y="195"/>
                  </a:cubicBezTo>
                  <a:cubicBezTo>
                    <a:pt x="961" y="196"/>
                    <a:pt x="961" y="197"/>
                    <a:pt x="960" y="199"/>
                  </a:cubicBezTo>
                  <a:cubicBezTo>
                    <a:pt x="959" y="207"/>
                    <a:pt x="961" y="215"/>
                    <a:pt x="966" y="222"/>
                  </a:cubicBezTo>
                  <a:cubicBezTo>
                    <a:pt x="1042" y="323"/>
                    <a:pt x="1042" y="323"/>
                    <a:pt x="1042" y="323"/>
                  </a:cubicBezTo>
                  <a:cubicBezTo>
                    <a:pt x="1050" y="333"/>
                    <a:pt x="1051" y="347"/>
                    <a:pt x="1044" y="358"/>
                  </a:cubicBezTo>
                  <a:cubicBezTo>
                    <a:pt x="1037" y="369"/>
                    <a:pt x="1025" y="376"/>
                    <a:pt x="1012" y="374"/>
                  </a:cubicBezTo>
                  <a:cubicBezTo>
                    <a:pt x="887" y="356"/>
                    <a:pt x="887" y="356"/>
                    <a:pt x="887" y="356"/>
                  </a:cubicBezTo>
                  <a:cubicBezTo>
                    <a:pt x="870" y="353"/>
                    <a:pt x="854" y="366"/>
                    <a:pt x="851" y="383"/>
                  </a:cubicBezTo>
                  <a:cubicBezTo>
                    <a:pt x="851" y="383"/>
                    <a:pt x="851" y="383"/>
                    <a:pt x="851" y="383"/>
                  </a:cubicBezTo>
                  <a:cubicBezTo>
                    <a:pt x="824" y="573"/>
                    <a:pt x="824" y="573"/>
                    <a:pt x="824" y="573"/>
                  </a:cubicBezTo>
                  <a:cubicBezTo>
                    <a:pt x="821" y="591"/>
                    <a:pt x="834" y="607"/>
                    <a:pt x="851" y="609"/>
                  </a:cubicBezTo>
                  <a:cubicBezTo>
                    <a:pt x="851" y="609"/>
                    <a:pt x="851" y="609"/>
                    <a:pt x="851" y="609"/>
                  </a:cubicBezTo>
                  <a:cubicBezTo>
                    <a:pt x="976" y="627"/>
                    <a:pt x="976" y="627"/>
                    <a:pt x="976" y="627"/>
                  </a:cubicBezTo>
                  <a:cubicBezTo>
                    <a:pt x="993" y="630"/>
                    <a:pt x="1005" y="646"/>
                    <a:pt x="1003" y="663"/>
                  </a:cubicBezTo>
                  <a:cubicBezTo>
                    <a:pt x="1002" y="672"/>
                    <a:pt x="997" y="679"/>
                    <a:pt x="990" y="684"/>
                  </a:cubicBezTo>
                  <a:cubicBezTo>
                    <a:pt x="890" y="760"/>
                    <a:pt x="890" y="760"/>
                    <a:pt x="890" y="760"/>
                  </a:cubicBezTo>
                  <a:cubicBezTo>
                    <a:pt x="876" y="770"/>
                    <a:pt x="873" y="791"/>
                    <a:pt x="883" y="805"/>
                  </a:cubicBezTo>
                  <a:cubicBezTo>
                    <a:pt x="998" y="958"/>
                    <a:pt x="998" y="958"/>
                    <a:pt x="998" y="958"/>
                  </a:cubicBezTo>
                  <a:cubicBezTo>
                    <a:pt x="1009" y="972"/>
                    <a:pt x="1029" y="975"/>
                    <a:pt x="1043" y="965"/>
                  </a:cubicBezTo>
                  <a:cubicBezTo>
                    <a:pt x="1144" y="889"/>
                    <a:pt x="1144" y="889"/>
                    <a:pt x="1144" y="889"/>
                  </a:cubicBezTo>
                  <a:cubicBezTo>
                    <a:pt x="1158" y="879"/>
                    <a:pt x="1178" y="882"/>
                    <a:pt x="1189" y="896"/>
                  </a:cubicBezTo>
                  <a:cubicBezTo>
                    <a:pt x="1194" y="902"/>
                    <a:pt x="1196" y="911"/>
                    <a:pt x="1195" y="919"/>
                  </a:cubicBezTo>
                  <a:cubicBezTo>
                    <a:pt x="1177" y="1044"/>
                    <a:pt x="1177" y="1044"/>
                    <a:pt x="1177" y="1044"/>
                  </a:cubicBezTo>
                  <a:cubicBezTo>
                    <a:pt x="1174" y="1061"/>
                    <a:pt x="1187" y="1078"/>
                    <a:pt x="1204" y="1080"/>
                  </a:cubicBezTo>
                  <a:cubicBezTo>
                    <a:pt x="1204" y="1080"/>
                    <a:pt x="1204" y="1080"/>
                    <a:pt x="1204" y="1080"/>
                  </a:cubicBezTo>
                  <a:cubicBezTo>
                    <a:pt x="1394" y="1107"/>
                    <a:pt x="1394" y="1107"/>
                    <a:pt x="1394" y="1107"/>
                  </a:cubicBezTo>
                  <a:cubicBezTo>
                    <a:pt x="1396" y="1107"/>
                    <a:pt x="1397" y="1108"/>
                    <a:pt x="1399" y="1108"/>
                  </a:cubicBezTo>
                  <a:cubicBezTo>
                    <a:pt x="1415" y="1108"/>
                    <a:pt x="1428" y="1096"/>
                    <a:pt x="1430" y="1080"/>
                  </a:cubicBezTo>
                  <a:cubicBezTo>
                    <a:pt x="1448" y="956"/>
                    <a:pt x="1448" y="956"/>
                    <a:pt x="1448" y="956"/>
                  </a:cubicBezTo>
                  <a:cubicBezTo>
                    <a:pt x="1451" y="938"/>
                    <a:pt x="1467" y="926"/>
                    <a:pt x="1484" y="928"/>
                  </a:cubicBezTo>
                  <a:cubicBezTo>
                    <a:pt x="1493" y="930"/>
                    <a:pt x="1500" y="934"/>
                    <a:pt x="1505" y="941"/>
                  </a:cubicBezTo>
                  <a:cubicBezTo>
                    <a:pt x="1581" y="1041"/>
                    <a:pt x="1581" y="1041"/>
                    <a:pt x="1581" y="1041"/>
                  </a:cubicBezTo>
                  <a:cubicBezTo>
                    <a:pt x="1591" y="1056"/>
                    <a:pt x="1612" y="1058"/>
                    <a:pt x="1626" y="1048"/>
                  </a:cubicBezTo>
                  <a:cubicBezTo>
                    <a:pt x="1779" y="933"/>
                    <a:pt x="1779" y="933"/>
                    <a:pt x="1779" y="933"/>
                  </a:cubicBezTo>
                  <a:cubicBezTo>
                    <a:pt x="1793" y="922"/>
                    <a:pt x="1796" y="902"/>
                    <a:pt x="1786" y="888"/>
                  </a:cubicBezTo>
                  <a:cubicBezTo>
                    <a:pt x="1710" y="787"/>
                    <a:pt x="1710" y="787"/>
                    <a:pt x="1710" y="787"/>
                  </a:cubicBezTo>
                  <a:cubicBezTo>
                    <a:pt x="1702" y="777"/>
                    <a:pt x="1702" y="763"/>
                    <a:pt x="1708" y="752"/>
                  </a:cubicBezTo>
                  <a:cubicBezTo>
                    <a:pt x="1715" y="740"/>
                    <a:pt x="1728" y="734"/>
                    <a:pt x="1740" y="736"/>
                  </a:cubicBezTo>
                  <a:cubicBezTo>
                    <a:pt x="1865" y="754"/>
                    <a:pt x="1865" y="754"/>
                    <a:pt x="1865" y="754"/>
                  </a:cubicBezTo>
                  <a:cubicBezTo>
                    <a:pt x="1882" y="757"/>
                    <a:pt x="1899" y="745"/>
                    <a:pt x="1901" y="727"/>
                  </a:cubicBezTo>
                  <a:cubicBezTo>
                    <a:pt x="1901" y="727"/>
                    <a:pt x="1901" y="727"/>
                    <a:pt x="1901" y="727"/>
                  </a:cubicBezTo>
                  <a:cubicBezTo>
                    <a:pt x="1928" y="537"/>
                    <a:pt x="1928" y="537"/>
                    <a:pt x="1928" y="537"/>
                  </a:cubicBezTo>
                  <a:cubicBezTo>
                    <a:pt x="1931" y="519"/>
                    <a:pt x="1919" y="503"/>
                    <a:pt x="1901" y="501"/>
                  </a:cubicBezTo>
                  <a:cubicBezTo>
                    <a:pt x="1901" y="501"/>
                    <a:pt x="1901" y="501"/>
                    <a:pt x="1901" y="501"/>
                  </a:cubicBezTo>
                  <a:close/>
                  <a:moveTo>
                    <a:pt x="417" y="995"/>
                  </a:moveTo>
                  <a:cubicBezTo>
                    <a:pt x="447" y="1058"/>
                    <a:pt x="487" y="1116"/>
                    <a:pt x="536" y="1166"/>
                  </a:cubicBezTo>
                  <a:cubicBezTo>
                    <a:pt x="512" y="1232"/>
                    <a:pt x="439" y="1267"/>
                    <a:pt x="372" y="1243"/>
                  </a:cubicBezTo>
                  <a:cubicBezTo>
                    <a:pt x="306" y="1219"/>
                    <a:pt x="272" y="1146"/>
                    <a:pt x="295" y="1079"/>
                  </a:cubicBezTo>
                  <a:cubicBezTo>
                    <a:pt x="314" y="1028"/>
                    <a:pt x="362" y="994"/>
                    <a:pt x="416" y="995"/>
                  </a:cubicBezTo>
                  <a:lnTo>
                    <a:pt x="417" y="995"/>
                  </a:lnTo>
                  <a:close/>
                  <a:moveTo>
                    <a:pt x="1032" y="1859"/>
                  </a:moveTo>
                  <a:cubicBezTo>
                    <a:pt x="904" y="1859"/>
                    <a:pt x="904" y="1859"/>
                    <a:pt x="904" y="1859"/>
                  </a:cubicBezTo>
                  <a:cubicBezTo>
                    <a:pt x="869" y="1859"/>
                    <a:pt x="840" y="1830"/>
                    <a:pt x="840" y="1795"/>
                  </a:cubicBezTo>
                  <a:cubicBezTo>
                    <a:pt x="840" y="1763"/>
                    <a:pt x="840" y="1763"/>
                    <a:pt x="840" y="1763"/>
                  </a:cubicBezTo>
                  <a:cubicBezTo>
                    <a:pt x="1096" y="1763"/>
                    <a:pt x="1096" y="1763"/>
                    <a:pt x="1096" y="1763"/>
                  </a:cubicBezTo>
                  <a:cubicBezTo>
                    <a:pt x="1096" y="1795"/>
                    <a:pt x="1096" y="1795"/>
                    <a:pt x="1096" y="1795"/>
                  </a:cubicBezTo>
                  <a:cubicBezTo>
                    <a:pt x="1096" y="1830"/>
                    <a:pt x="1068" y="1859"/>
                    <a:pt x="1032" y="1859"/>
                  </a:cubicBezTo>
                  <a:moveTo>
                    <a:pt x="1096" y="1699"/>
                  </a:moveTo>
                  <a:cubicBezTo>
                    <a:pt x="840" y="1699"/>
                    <a:pt x="840" y="1699"/>
                    <a:pt x="840" y="1699"/>
                  </a:cubicBezTo>
                  <a:cubicBezTo>
                    <a:pt x="840" y="1635"/>
                    <a:pt x="840" y="1635"/>
                    <a:pt x="840" y="1635"/>
                  </a:cubicBezTo>
                  <a:cubicBezTo>
                    <a:pt x="1096" y="1635"/>
                    <a:pt x="1096" y="1635"/>
                    <a:pt x="1096" y="1635"/>
                  </a:cubicBezTo>
                  <a:lnTo>
                    <a:pt x="1096" y="1699"/>
                  </a:lnTo>
                  <a:close/>
                  <a:moveTo>
                    <a:pt x="705" y="1332"/>
                  </a:moveTo>
                  <a:cubicBezTo>
                    <a:pt x="636" y="1401"/>
                    <a:pt x="636" y="1401"/>
                    <a:pt x="636" y="1401"/>
                  </a:cubicBezTo>
                  <a:cubicBezTo>
                    <a:pt x="570" y="1355"/>
                    <a:pt x="570" y="1355"/>
                    <a:pt x="570" y="1355"/>
                  </a:cubicBezTo>
                  <a:cubicBezTo>
                    <a:pt x="541" y="1335"/>
                    <a:pt x="501" y="1342"/>
                    <a:pt x="481" y="1372"/>
                  </a:cubicBezTo>
                  <a:cubicBezTo>
                    <a:pt x="476" y="1379"/>
                    <a:pt x="473" y="1386"/>
                    <a:pt x="471" y="1395"/>
                  </a:cubicBezTo>
                  <a:cubicBezTo>
                    <a:pt x="454" y="1475"/>
                    <a:pt x="454" y="1475"/>
                    <a:pt x="454" y="1475"/>
                  </a:cubicBezTo>
                  <a:cubicBezTo>
                    <a:pt x="378" y="1475"/>
                    <a:pt x="378" y="1475"/>
                    <a:pt x="378" y="1475"/>
                  </a:cubicBezTo>
                  <a:cubicBezTo>
                    <a:pt x="361" y="1395"/>
                    <a:pt x="361" y="1395"/>
                    <a:pt x="361" y="1395"/>
                  </a:cubicBezTo>
                  <a:cubicBezTo>
                    <a:pt x="354" y="1360"/>
                    <a:pt x="320" y="1338"/>
                    <a:pt x="285" y="1345"/>
                  </a:cubicBezTo>
                  <a:cubicBezTo>
                    <a:pt x="277" y="1347"/>
                    <a:pt x="269" y="1350"/>
                    <a:pt x="262" y="1355"/>
                  </a:cubicBezTo>
                  <a:cubicBezTo>
                    <a:pt x="196" y="1401"/>
                    <a:pt x="196" y="1401"/>
                    <a:pt x="196" y="1401"/>
                  </a:cubicBezTo>
                  <a:cubicBezTo>
                    <a:pt x="137" y="1343"/>
                    <a:pt x="137" y="1343"/>
                    <a:pt x="137" y="1343"/>
                  </a:cubicBezTo>
                  <a:cubicBezTo>
                    <a:pt x="183" y="1276"/>
                    <a:pt x="183" y="1276"/>
                    <a:pt x="183" y="1276"/>
                  </a:cubicBezTo>
                  <a:cubicBezTo>
                    <a:pt x="203" y="1247"/>
                    <a:pt x="196" y="1207"/>
                    <a:pt x="167" y="1187"/>
                  </a:cubicBezTo>
                  <a:cubicBezTo>
                    <a:pt x="160" y="1183"/>
                    <a:pt x="152" y="1179"/>
                    <a:pt x="144" y="1177"/>
                  </a:cubicBezTo>
                  <a:cubicBezTo>
                    <a:pt x="64" y="1161"/>
                    <a:pt x="64" y="1161"/>
                    <a:pt x="64" y="1161"/>
                  </a:cubicBezTo>
                  <a:cubicBezTo>
                    <a:pt x="64" y="1085"/>
                    <a:pt x="64" y="1085"/>
                    <a:pt x="64" y="1085"/>
                  </a:cubicBezTo>
                  <a:cubicBezTo>
                    <a:pt x="144" y="1068"/>
                    <a:pt x="144" y="1068"/>
                    <a:pt x="144" y="1068"/>
                  </a:cubicBezTo>
                  <a:cubicBezTo>
                    <a:pt x="178" y="1060"/>
                    <a:pt x="200" y="1026"/>
                    <a:pt x="193" y="992"/>
                  </a:cubicBezTo>
                  <a:cubicBezTo>
                    <a:pt x="191" y="984"/>
                    <a:pt x="188" y="976"/>
                    <a:pt x="183" y="969"/>
                  </a:cubicBezTo>
                  <a:cubicBezTo>
                    <a:pt x="137" y="902"/>
                    <a:pt x="137" y="902"/>
                    <a:pt x="137" y="902"/>
                  </a:cubicBezTo>
                  <a:cubicBezTo>
                    <a:pt x="196" y="844"/>
                    <a:pt x="196" y="844"/>
                    <a:pt x="196" y="844"/>
                  </a:cubicBezTo>
                  <a:cubicBezTo>
                    <a:pt x="262" y="890"/>
                    <a:pt x="262" y="890"/>
                    <a:pt x="262" y="890"/>
                  </a:cubicBezTo>
                  <a:cubicBezTo>
                    <a:pt x="291" y="910"/>
                    <a:pt x="331" y="903"/>
                    <a:pt x="351" y="874"/>
                  </a:cubicBezTo>
                  <a:cubicBezTo>
                    <a:pt x="356" y="867"/>
                    <a:pt x="359" y="859"/>
                    <a:pt x="361" y="850"/>
                  </a:cubicBezTo>
                  <a:cubicBezTo>
                    <a:pt x="367" y="824"/>
                    <a:pt x="367" y="824"/>
                    <a:pt x="367" y="824"/>
                  </a:cubicBezTo>
                  <a:cubicBezTo>
                    <a:pt x="372" y="861"/>
                    <a:pt x="380" y="897"/>
                    <a:pt x="392" y="932"/>
                  </a:cubicBezTo>
                  <a:cubicBezTo>
                    <a:pt x="287" y="945"/>
                    <a:pt x="212" y="1040"/>
                    <a:pt x="224" y="1146"/>
                  </a:cubicBezTo>
                  <a:cubicBezTo>
                    <a:pt x="237" y="1251"/>
                    <a:pt x="332" y="1326"/>
                    <a:pt x="438" y="1314"/>
                  </a:cubicBezTo>
                  <a:cubicBezTo>
                    <a:pt x="501" y="1306"/>
                    <a:pt x="557" y="1268"/>
                    <a:pt x="586" y="1211"/>
                  </a:cubicBezTo>
                  <a:cubicBezTo>
                    <a:pt x="603" y="1225"/>
                    <a:pt x="621" y="1238"/>
                    <a:pt x="640" y="1251"/>
                  </a:cubicBezTo>
                  <a:cubicBezTo>
                    <a:pt x="671" y="1270"/>
                    <a:pt x="693" y="1299"/>
                    <a:pt x="705" y="1332"/>
                  </a:cubicBezTo>
                  <a:moveTo>
                    <a:pt x="1842" y="686"/>
                  </a:moveTo>
                  <a:cubicBezTo>
                    <a:pt x="1749" y="673"/>
                    <a:pt x="1749" y="673"/>
                    <a:pt x="1749" y="673"/>
                  </a:cubicBezTo>
                  <a:cubicBezTo>
                    <a:pt x="1697" y="665"/>
                    <a:pt x="1648" y="702"/>
                    <a:pt x="1641" y="754"/>
                  </a:cubicBezTo>
                  <a:cubicBezTo>
                    <a:pt x="1637" y="780"/>
                    <a:pt x="1644" y="805"/>
                    <a:pt x="1659" y="826"/>
                  </a:cubicBezTo>
                  <a:cubicBezTo>
                    <a:pt x="1715" y="901"/>
                    <a:pt x="1715" y="901"/>
                    <a:pt x="1715" y="901"/>
                  </a:cubicBezTo>
                  <a:cubicBezTo>
                    <a:pt x="1613" y="977"/>
                    <a:pt x="1613" y="977"/>
                    <a:pt x="1613" y="977"/>
                  </a:cubicBezTo>
                  <a:cubicBezTo>
                    <a:pt x="1556" y="902"/>
                    <a:pt x="1556" y="902"/>
                    <a:pt x="1556" y="902"/>
                  </a:cubicBezTo>
                  <a:cubicBezTo>
                    <a:pt x="1525" y="860"/>
                    <a:pt x="1464" y="851"/>
                    <a:pt x="1422" y="883"/>
                  </a:cubicBezTo>
                  <a:cubicBezTo>
                    <a:pt x="1402" y="898"/>
                    <a:pt x="1388" y="921"/>
                    <a:pt x="1385" y="946"/>
                  </a:cubicBezTo>
                  <a:cubicBezTo>
                    <a:pt x="1372" y="1039"/>
                    <a:pt x="1372" y="1039"/>
                    <a:pt x="1372" y="1039"/>
                  </a:cubicBezTo>
                  <a:cubicBezTo>
                    <a:pt x="1245" y="1021"/>
                    <a:pt x="1245" y="1021"/>
                    <a:pt x="1245" y="1021"/>
                  </a:cubicBezTo>
                  <a:cubicBezTo>
                    <a:pt x="1258" y="928"/>
                    <a:pt x="1258" y="928"/>
                    <a:pt x="1258" y="928"/>
                  </a:cubicBezTo>
                  <a:cubicBezTo>
                    <a:pt x="1266" y="876"/>
                    <a:pt x="1229" y="827"/>
                    <a:pt x="1177" y="820"/>
                  </a:cubicBezTo>
                  <a:cubicBezTo>
                    <a:pt x="1152" y="816"/>
                    <a:pt x="1126" y="823"/>
                    <a:pt x="1106" y="838"/>
                  </a:cubicBezTo>
                  <a:cubicBezTo>
                    <a:pt x="1031" y="894"/>
                    <a:pt x="1031" y="894"/>
                    <a:pt x="1031" y="894"/>
                  </a:cubicBezTo>
                  <a:cubicBezTo>
                    <a:pt x="954" y="792"/>
                    <a:pt x="954" y="792"/>
                    <a:pt x="954" y="792"/>
                  </a:cubicBezTo>
                  <a:cubicBezTo>
                    <a:pt x="1029" y="736"/>
                    <a:pt x="1029" y="736"/>
                    <a:pt x="1029" y="736"/>
                  </a:cubicBezTo>
                  <a:cubicBezTo>
                    <a:pt x="1071" y="704"/>
                    <a:pt x="1080" y="644"/>
                    <a:pt x="1048" y="601"/>
                  </a:cubicBezTo>
                  <a:cubicBezTo>
                    <a:pt x="1033" y="581"/>
                    <a:pt x="1010" y="567"/>
                    <a:pt x="985" y="564"/>
                  </a:cubicBezTo>
                  <a:cubicBezTo>
                    <a:pt x="892" y="551"/>
                    <a:pt x="892" y="551"/>
                    <a:pt x="892" y="551"/>
                  </a:cubicBezTo>
                  <a:cubicBezTo>
                    <a:pt x="910" y="424"/>
                    <a:pt x="910" y="424"/>
                    <a:pt x="910" y="424"/>
                  </a:cubicBezTo>
                  <a:cubicBezTo>
                    <a:pt x="1003" y="437"/>
                    <a:pt x="1003" y="437"/>
                    <a:pt x="1003" y="437"/>
                  </a:cubicBezTo>
                  <a:cubicBezTo>
                    <a:pt x="1055" y="445"/>
                    <a:pt x="1104" y="408"/>
                    <a:pt x="1111" y="356"/>
                  </a:cubicBezTo>
                  <a:cubicBezTo>
                    <a:pt x="1115" y="330"/>
                    <a:pt x="1109" y="305"/>
                    <a:pt x="1093" y="284"/>
                  </a:cubicBezTo>
                  <a:cubicBezTo>
                    <a:pt x="1037" y="209"/>
                    <a:pt x="1037" y="209"/>
                    <a:pt x="1037" y="209"/>
                  </a:cubicBezTo>
                  <a:cubicBezTo>
                    <a:pt x="1139" y="133"/>
                    <a:pt x="1139" y="133"/>
                    <a:pt x="1139" y="133"/>
                  </a:cubicBezTo>
                  <a:cubicBezTo>
                    <a:pt x="1195" y="208"/>
                    <a:pt x="1195" y="208"/>
                    <a:pt x="1195" y="208"/>
                  </a:cubicBezTo>
                  <a:cubicBezTo>
                    <a:pt x="1227" y="250"/>
                    <a:pt x="1287" y="259"/>
                    <a:pt x="1330" y="227"/>
                  </a:cubicBezTo>
                  <a:cubicBezTo>
                    <a:pt x="1350" y="212"/>
                    <a:pt x="1364" y="189"/>
                    <a:pt x="1367" y="164"/>
                  </a:cubicBezTo>
                  <a:cubicBezTo>
                    <a:pt x="1381" y="71"/>
                    <a:pt x="1381" y="71"/>
                    <a:pt x="1381" y="71"/>
                  </a:cubicBezTo>
                  <a:cubicBezTo>
                    <a:pt x="1507" y="89"/>
                    <a:pt x="1507" y="89"/>
                    <a:pt x="1507" y="89"/>
                  </a:cubicBezTo>
                  <a:cubicBezTo>
                    <a:pt x="1494" y="182"/>
                    <a:pt x="1494" y="182"/>
                    <a:pt x="1494" y="182"/>
                  </a:cubicBezTo>
                  <a:cubicBezTo>
                    <a:pt x="1487" y="234"/>
                    <a:pt x="1523" y="283"/>
                    <a:pt x="1575" y="290"/>
                  </a:cubicBezTo>
                  <a:cubicBezTo>
                    <a:pt x="1601" y="294"/>
                    <a:pt x="1626" y="287"/>
                    <a:pt x="1647" y="272"/>
                  </a:cubicBezTo>
                  <a:cubicBezTo>
                    <a:pt x="1722" y="216"/>
                    <a:pt x="1722" y="216"/>
                    <a:pt x="1722" y="216"/>
                  </a:cubicBezTo>
                  <a:cubicBezTo>
                    <a:pt x="1798" y="318"/>
                    <a:pt x="1798" y="318"/>
                    <a:pt x="1798" y="318"/>
                  </a:cubicBezTo>
                  <a:cubicBezTo>
                    <a:pt x="1723" y="374"/>
                    <a:pt x="1723" y="374"/>
                    <a:pt x="1723" y="374"/>
                  </a:cubicBezTo>
                  <a:cubicBezTo>
                    <a:pt x="1681" y="406"/>
                    <a:pt x="1672" y="466"/>
                    <a:pt x="1704" y="509"/>
                  </a:cubicBezTo>
                  <a:cubicBezTo>
                    <a:pt x="1720" y="529"/>
                    <a:pt x="1742" y="543"/>
                    <a:pt x="1767" y="546"/>
                  </a:cubicBezTo>
                  <a:cubicBezTo>
                    <a:pt x="1860" y="560"/>
                    <a:pt x="1860" y="560"/>
                    <a:pt x="1860" y="560"/>
                  </a:cubicBezTo>
                  <a:lnTo>
                    <a:pt x="1842" y="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93" name="Freeform 92"/>
            <p:cNvSpPr>
              <a:spLocks noEditPoints="1"/>
            </p:cNvSpPr>
            <p:nvPr/>
          </p:nvSpPr>
          <p:spPr bwMode="auto">
            <a:xfrm>
              <a:off x="7889876" y="6175375"/>
              <a:ext cx="273050" cy="27305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48 h 512"/>
                <a:gd name="T12" fmla="*/ 64 w 512"/>
                <a:gd name="T13" fmla="*/ 256 h 512"/>
                <a:gd name="T14" fmla="*/ 256 w 512"/>
                <a:gd name="T15" fmla="*/ 64 h 512"/>
                <a:gd name="T16" fmla="*/ 448 w 512"/>
                <a:gd name="T17" fmla="*/ 256 h 512"/>
                <a:gd name="T18" fmla="*/ 256 w 512"/>
                <a:gd name="T19" fmla="*/ 44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7"/>
                    <a:pt x="115" y="512"/>
                    <a:pt x="256" y="512"/>
                  </a:cubicBezTo>
                  <a:cubicBezTo>
                    <a:pt x="397" y="512"/>
                    <a:pt x="512" y="397"/>
                    <a:pt x="512" y="256"/>
                  </a:cubicBezTo>
                  <a:cubicBezTo>
                    <a:pt x="512" y="115"/>
                    <a:pt x="397" y="0"/>
                    <a:pt x="256" y="0"/>
                  </a:cubicBezTo>
                  <a:moveTo>
                    <a:pt x="256" y="448"/>
                  </a:moveTo>
                  <a:cubicBezTo>
                    <a:pt x="150" y="448"/>
                    <a:pt x="64" y="362"/>
                    <a:pt x="64" y="256"/>
                  </a:cubicBezTo>
                  <a:cubicBezTo>
                    <a:pt x="64" y="150"/>
                    <a:pt x="150" y="64"/>
                    <a:pt x="256" y="64"/>
                  </a:cubicBezTo>
                  <a:cubicBezTo>
                    <a:pt x="362" y="64"/>
                    <a:pt x="448" y="150"/>
                    <a:pt x="448" y="256"/>
                  </a:cubicBezTo>
                  <a:cubicBezTo>
                    <a:pt x="448" y="362"/>
                    <a:pt x="362" y="448"/>
                    <a:pt x="256" y="4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94" name="Rectangle 93"/>
            <p:cNvSpPr>
              <a:spLocks noChangeArrowheads="1"/>
            </p:cNvSpPr>
            <p:nvPr/>
          </p:nvSpPr>
          <p:spPr bwMode="auto">
            <a:xfrm>
              <a:off x="7791451" y="6767513"/>
              <a:ext cx="34925"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95" name="Freeform 94"/>
            <p:cNvSpPr>
              <a:spLocks/>
            </p:cNvSpPr>
            <p:nvPr/>
          </p:nvSpPr>
          <p:spPr bwMode="auto">
            <a:xfrm>
              <a:off x="7537451" y="6207125"/>
              <a:ext cx="288925" cy="525463"/>
            </a:xfrm>
            <a:custGeom>
              <a:avLst/>
              <a:gdLst>
                <a:gd name="T0" fmla="*/ 371 w 544"/>
                <a:gd name="T1" fmla="*/ 737 h 988"/>
                <a:gd name="T2" fmla="*/ 154 w 544"/>
                <a:gd name="T3" fmla="*/ 240 h 988"/>
                <a:gd name="T4" fmla="*/ 307 w 544"/>
                <a:gd name="T5" fmla="*/ 55 h 988"/>
                <a:gd name="T6" fmla="*/ 272 w 544"/>
                <a:gd name="T7" fmla="*/ 0 h 988"/>
                <a:gd name="T8" fmla="*/ 132 w 544"/>
                <a:gd name="T9" fmla="*/ 618 h 988"/>
                <a:gd name="T10" fmla="*/ 348 w 544"/>
                <a:gd name="T11" fmla="*/ 797 h 988"/>
                <a:gd name="T12" fmla="*/ 479 w 544"/>
                <a:gd name="T13" fmla="*/ 988 h 988"/>
                <a:gd name="T14" fmla="*/ 543 w 544"/>
                <a:gd name="T15" fmla="*/ 988 h 988"/>
                <a:gd name="T16" fmla="*/ 371 w 544"/>
                <a:gd name="T17" fmla="*/ 737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988">
                  <a:moveTo>
                    <a:pt x="371" y="737"/>
                  </a:moveTo>
                  <a:cubicBezTo>
                    <a:pt x="174" y="660"/>
                    <a:pt x="76" y="437"/>
                    <a:pt x="154" y="240"/>
                  </a:cubicBezTo>
                  <a:cubicBezTo>
                    <a:pt x="183" y="163"/>
                    <a:pt x="237" y="98"/>
                    <a:pt x="307" y="55"/>
                  </a:cubicBezTo>
                  <a:cubicBezTo>
                    <a:pt x="272" y="0"/>
                    <a:pt x="272" y="0"/>
                    <a:pt x="272" y="0"/>
                  </a:cubicBezTo>
                  <a:cubicBezTo>
                    <a:pt x="63" y="132"/>
                    <a:pt x="0" y="409"/>
                    <a:pt x="132" y="618"/>
                  </a:cubicBezTo>
                  <a:cubicBezTo>
                    <a:pt x="183" y="699"/>
                    <a:pt x="259" y="762"/>
                    <a:pt x="348" y="797"/>
                  </a:cubicBezTo>
                  <a:cubicBezTo>
                    <a:pt x="427" y="827"/>
                    <a:pt x="479" y="903"/>
                    <a:pt x="479" y="988"/>
                  </a:cubicBezTo>
                  <a:cubicBezTo>
                    <a:pt x="543" y="988"/>
                    <a:pt x="543" y="988"/>
                    <a:pt x="543" y="988"/>
                  </a:cubicBezTo>
                  <a:cubicBezTo>
                    <a:pt x="544" y="877"/>
                    <a:pt x="475" y="777"/>
                    <a:pt x="371" y="7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96" name="Rectangle 95"/>
            <p:cNvSpPr>
              <a:spLocks noChangeArrowheads="1"/>
            </p:cNvSpPr>
            <p:nvPr/>
          </p:nvSpPr>
          <p:spPr bwMode="auto">
            <a:xfrm>
              <a:off x="8132763" y="6648450"/>
              <a:ext cx="1190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97" name="Freeform 96"/>
            <p:cNvSpPr>
              <a:spLocks/>
            </p:cNvSpPr>
            <p:nvPr/>
          </p:nvSpPr>
          <p:spPr bwMode="auto">
            <a:xfrm>
              <a:off x="8104188" y="6737350"/>
              <a:ext cx="123825" cy="111125"/>
            </a:xfrm>
            <a:custGeom>
              <a:avLst/>
              <a:gdLst>
                <a:gd name="T0" fmla="*/ 0 w 78"/>
                <a:gd name="T1" fmla="*/ 16 h 70"/>
                <a:gd name="T2" fmla="*/ 14 w 78"/>
                <a:gd name="T3" fmla="*/ 0 h 70"/>
                <a:gd name="T4" fmla="*/ 78 w 78"/>
                <a:gd name="T5" fmla="*/ 53 h 70"/>
                <a:gd name="T6" fmla="*/ 65 w 78"/>
                <a:gd name="T7" fmla="*/ 70 h 70"/>
                <a:gd name="T8" fmla="*/ 0 w 78"/>
                <a:gd name="T9" fmla="*/ 16 h 70"/>
              </a:gdLst>
              <a:ahLst/>
              <a:cxnLst>
                <a:cxn ang="0">
                  <a:pos x="T0" y="T1"/>
                </a:cxn>
                <a:cxn ang="0">
                  <a:pos x="T2" y="T3"/>
                </a:cxn>
                <a:cxn ang="0">
                  <a:pos x="T4" y="T5"/>
                </a:cxn>
                <a:cxn ang="0">
                  <a:pos x="T6" y="T7"/>
                </a:cxn>
                <a:cxn ang="0">
                  <a:pos x="T8" y="T9"/>
                </a:cxn>
              </a:cxnLst>
              <a:rect l="0" t="0" r="r" b="b"/>
              <a:pathLst>
                <a:path w="78" h="70">
                  <a:moveTo>
                    <a:pt x="0" y="16"/>
                  </a:moveTo>
                  <a:lnTo>
                    <a:pt x="14" y="0"/>
                  </a:lnTo>
                  <a:lnTo>
                    <a:pt x="78" y="53"/>
                  </a:lnTo>
                  <a:lnTo>
                    <a:pt x="65" y="7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98" name="Rectangle 97"/>
            <p:cNvSpPr>
              <a:spLocks noChangeArrowheads="1"/>
            </p:cNvSpPr>
            <p:nvPr/>
          </p:nvSpPr>
          <p:spPr bwMode="auto">
            <a:xfrm>
              <a:off x="8029576" y="6784975"/>
              <a:ext cx="34925" cy="119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99" name="Freeform 98"/>
            <p:cNvSpPr>
              <a:spLocks/>
            </p:cNvSpPr>
            <p:nvPr/>
          </p:nvSpPr>
          <p:spPr bwMode="auto">
            <a:xfrm>
              <a:off x="7312026" y="6273800"/>
              <a:ext cx="144463" cy="66675"/>
            </a:xfrm>
            <a:custGeom>
              <a:avLst/>
              <a:gdLst>
                <a:gd name="T0" fmla="*/ 0 w 91"/>
                <a:gd name="T1" fmla="*/ 21 h 42"/>
                <a:gd name="T2" fmla="*/ 86 w 91"/>
                <a:gd name="T3" fmla="*/ 0 h 42"/>
                <a:gd name="T4" fmla="*/ 91 w 91"/>
                <a:gd name="T5" fmla="*/ 21 h 42"/>
                <a:gd name="T6" fmla="*/ 5 w 91"/>
                <a:gd name="T7" fmla="*/ 42 h 42"/>
                <a:gd name="T8" fmla="*/ 0 w 91"/>
                <a:gd name="T9" fmla="*/ 21 h 42"/>
              </a:gdLst>
              <a:ahLst/>
              <a:cxnLst>
                <a:cxn ang="0">
                  <a:pos x="T0" y="T1"/>
                </a:cxn>
                <a:cxn ang="0">
                  <a:pos x="T2" y="T3"/>
                </a:cxn>
                <a:cxn ang="0">
                  <a:pos x="T4" y="T5"/>
                </a:cxn>
                <a:cxn ang="0">
                  <a:pos x="T6" y="T7"/>
                </a:cxn>
                <a:cxn ang="0">
                  <a:pos x="T8" y="T9"/>
                </a:cxn>
              </a:cxnLst>
              <a:rect l="0" t="0" r="r" b="b"/>
              <a:pathLst>
                <a:path w="91" h="42">
                  <a:moveTo>
                    <a:pt x="0" y="21"/>
                  </a:moveTo>
                  <a:lnTo>
                    <a:pt x="86" y="0"/>
                  </a:lnTo>
                  <a:lnTo>
                    <a:pt x="91" y="21"/>
                  </a:lnTo>
                  <a:lnTo>
                    <a:pt x="5" y="42"/>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100" name="Freeform 99"/>
            <p:cNvSpPr>
              <a:spLocks/>
            </p:cNvSpPr>
            <p:nvPr/>
          </p:nvSpPr>
          <p:spPr bwMode="auto">
            <a:xfrm>
              <a:off x="7340601" y="6105525"/>
              <a:ext cx="138113" cy="112713"/>
            </a:xfrm>
            <a:custGeom>
              <a:avLst/>
              <a:gdLst>
                <a:gd name="T0" fmla="*/ 0 w 87"/>
                <a:gd name="T1" fmla="*/ 18 h 71"/>
                <a:gd name="T2" fmla="*/ 12 w 87"/>
                <a:gd name="T3" fmla="*/ 0 h 71"/>
                <a:gd name="T4" fmla="*/ 87 w 87"/>
                <a:gd name="T5" fmla="*/ 54 h 71"/>
                <a:gd name="T6" fmla="*/ 75 w 87"/>
                <a:gd name="T7" fmla="*/ 71 h 71"/>
                <a:gd name="T8" fmla="*/ 0 w 87"/>
                <a:gd name="T9" fmla="*/ 18 h 71"/>
              </a:gdLst>
              <a:ahLst/>
              <a:cxnLst>
                <a:cxn ang="0">
                  <a:pos x="T0" y="T1"/>
                </a:cxn>
                <a:cxn ang="0">
                  <a:pos x="T2" y="T3"/>
                </a:cxn>
                <a:cxn ang="0">
                  <a:pos x="T4" y="T5"/>
                </a:cxn>
                <a:cxn ang="0">
                  <a:pos x="T6" y="T7"/>
                </a:cxn>
                <a:cxn ang="0">
                  <a:pos x="T8" y="T9"/>
                </a:cxn>
              </a:cxnLst>
              <a:rect l="0" t="0" r="r" b="b"/>
              <a:pathLst>
                <a:path w="87" h="71">
                  <a:moveTo>
                    <a:pt x="0" y="18"/>
                  </a:moveTo>
                  <a:lnTo>
                    <a:pt x="12" y="0"/>
                  </a:lnTo>
                  <a:lnTo>
                    <a:pt x="87" y="54"/>
                  </a:lnTo>
                  <a:lnTo>
                    <a:pt x="75" y="71"/>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101" name="Freeform 100"/>
            <p:cNvSpPr>
              <a:spLocks/>
            </p:cNvSpPr>
            <p:nvPr/>
          </p:nvSpPr>
          <p:spPr bwMode="auto">
            <a:xfrm>
              <a:off x="7486651" y="6013450"/>
              <a:ext cx="66675" cy="144463"/>
            </a:xfrm>
            <a:custGeom>
              <a:avLst/>
              <a:gdLst>
                <a:gd name="T0" fmla="*/ 0 w 42"/>
                <a:gd name="T1" fmla="*/ 5 h 91"/>
                <a:gd name="T2" fmla="*/ 20 w 42"/>
                <a:gd name="T3" fmla="*/ 0 h 91"/>
                <a:gd name="T4" fmla="*/ 42 w 42"/>
                <a:gd name="T5" fmla="*/ 86 h 91"/>
                <a:gd name="T6" fmla="*/ 21 w 42"/>
                <a:gd name="T7" fmla="*/ 91 h 91"/>
                <a:gd name="T8" fmla="*/ 0 w 42"/>
                <a:gd name="T9" fmla="*/ 5 h 91"/>
              </a:gdLst>
              <a:ahLst/>
              <a:cxnLst>
                <a:cxn ang="0">
                  <a:pos x="T0" y="T1"/>
                </a:cxn>
                <a:cxn ang="0">
                  <a:pos x="T2" y="T3"/>
                </a:cxn>
                <a:cxn ang="0">
                  <a:pos x="T4" y="T5"/>
                </a:cxn>
                <a:cxn ang="0">
                  <a:pos x="T6" y="T7"/>
                </a:cxn>
                <a:cxn ang="0">
                  <a:pos x="T8" y="T9"/>
                </a:cxn>
              </a:cxnLst>
              <a:rect l="0" t="0" r="r" b="b"/>
              <a:pathLst>
                <a:path w="42" h="91">
                  <a:moveTo>
                    <a:pt x="0" y="5"/>
                  </a:moveTo>
                  <a:lnTo>
                    <a:pt x="20" y="0"/>
                  </a:lnTo>
                  <a:lnTo>
                    <a:pt x="42" y="86"/>
                  </a:lnTo>
                  <a:lnTo>
                    <a:pt x="21" y="91"/>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grpSp>
      <p:sp>
        <p:nvSpPr>
          <p:cNvPr id="102" name="Freeform 101"/>
          <p:cNvSpPr>
            <a:spLocks noEditPoints="1"/>
          </p:cNvSpPr>
          <p:nvPr/>
        </p:nvSpPr>
        <p:spPr bwMode="auto">
          <a:xfrm>
            <a:off x="642639" y="3921967"/>
            <a:ext cx="324640" cy="324640"/>
          </a:xfrm>
          <a:custGeom>
            <a:avLst/>
            <a:gdLst>
              <a:gd name="T0" fmla="*/ 2027 w 2383"/>
              <a:gd name="T1" fmla="*/ 489 h 2382"/>
              <a:gd name="T2" fmla="*/ 1553 w 2383"/>
              <a:gd name="T3" fmla="*/ 0 h 2382"/>
              <a:gd name="T4" fmla="*/ 1140 w 2383"/>
              <a:gd name="T5" fmla="*/ 0 h 2382"/>
              <a:gd name="T6" fmla="*/ 666 w 2383"/>
              <a:gd name="T7" fmla="*/ 489 h 2382"/>
              <a:gd name="T8" fmla="*/ 253 w 2383"/>
              <a:gd name="T9" fmla="*/ 535 h 2382"/>
              <a:gd name="T10" fmla="*/ 218 w 2383"/>
              <a:gd name="T11" fmla="*/ 1321 h 2382"/>
              <a:gd name="T12" fmla="*/ 12 w 2383"/>
              <a:gd name="T13" fmla="*/ 2364 h 2382"/>
              <a:gd name="T14" fmla="*/ 1981 w 2383"/>
              <a:gd name="T15" fmla="*/ 2382 h 2382"/>
              <a:gd name="T16" fmla="*/ 2158 w 2383"/>
              <a:gd name="T17" fmla="*/ 2223 h 2382"/>
              <a:gd name="T18" fmla="*/ 2336 w 2383"/>
              <a:gd name="T19" fmla="*/ 2381 h 2382"/>
              <a:gd name="T20" fmla="*/ 2383 w 2383"/>
              <a:gd name="T21" fmla="*/ 535 h 2382"/>
              <a:gd name="T22" fmla="*/ 1346 w 2383"/>
              <a:gd name="T23" fmla="*/ 154 h 2382"/>
              <a:gd name="T24" fmla="*/ 1521 w 2383"/>
              <a:gd name="T25" fmla="*/ 489 h 2382"/>
              <a:gd name="T26" fmla="*/ 1172 w 2383"/>
              <a:gd name="T27" fmla="*/ 475 h 2382"/>
              <a:gd name="T28" fmla="*/ 1140 w 2383"/>
              <a:gd name="T29" fmla="*/ 93 h 2382"/>
              <a:gd name="T30" fmla="*/ 1079 w 2383"/>
              <a:gd name="T31" fmla="*/ 475 h 2382"/>
              <a:gd name="T32" fmla="*/ 759 w 2383"/>
              <a:gd name="T33" fmla="*/ 489 h 2382"/>
              <a:gd name="T34" fmla="*/ 759 w 2383"/>
              <a:gd name="T35" fmla="*/ 475 h 2382"/>
              <a:gd name="T36" fmla="*/ 299 w 2383"/>
              <a:gd name="T37" fmla="*/ 2289 h 2382"/>
              <a:gd name="T38" fmla="*/ 301 w 2383"/>
              <a:gd name="T39" fmla="*/ 1377 h 2382"/>
              <a:gd name="T40" fmla="*/ 464 w 2383"/>
              <a:gd name="T41" fmla="*/ 1400 h 2382"/>
              <a:gd name="T42" fmla="*/ 557 w 2383"/>
              <a:gd name="T43" fmla="*/ 1400 h 2382"/>
              <a:gd name="T44" fmla="*/ 1050 w 2383"/>
              <a:gd name="T45" fmla="*/ 1377 h 2382"/>
              <a:gd name="T46" fmla="*/ 1097 w 2383"/>
              <a:gd name="T47" fmla="*/ 1447 h 2382"/>
              <a:gd name="T48" fmla="*/ 1143 w 2383"/>
              <a:gd name="T49" fmla="*/ 1377 h 2382"/>
              <a:gd name="T50" fmla="*/ 1502 w 2383"/>
              <a:gd name="T51" fmla="*/ 2289 h 2382"/>
              <a:gd name="T52" fmla="*/ 557 w 2383"/>
              <a:gd name="T53" fmla="*/ 1284 h 2382"/>
              <a:gd name="T54" fmla="*/ 804 w 2383"/>
              <a:gd name="T55" fmla="*/ 982 h 2382"/>
              <a:gd name="T56" fmla="*/ 1050 w 2383"/>
              <a:gd name="T57" fmla="*/ 1284 h 2382"/>
              <a:gd name="T58" fmla="*/ 1597 w 2383"/>
              <a:gd name="T59" fmla="*/ 2289 h 2382"/>
              <a:gd name="T60" fmla="*/ 1344 w 2383"/>
              <a:gd name="T61" fmla="*/ 1284 h 2382"/>
              <a:gd name="T62" fmla="*/ 1143 w 2383"/>
              <a:gd name="T63" fmla="*/ 1228 h 2382"/>
              <a:gd name="T64" fmla="*/ 464 w 2383"/>
              <a:gd name="T65" fmla="*/ 1228 h 2382"/>
              <a:gd name="T66" fmla="*/ 346 w 2383"/>
              <a:gd name="T67" fmla="*/ 1284 h 2382"/>
              <a:gd name="T68" fmla="*/ 666 w 2383"/>
              <a:gd name="T69" fmla="*/ 582 h 2382"/>
              <a:gd name="T70" fmla="*/ 712 w 2383"/>
              <a:gd name="T71" fmla="*/ 704 h 2382"/>
              <a:gd name="T72" fmla="*/ 759 w 2383"/>
              <a:gd name="T73" fmla="*/ 582 h 2382"/>
              <a:gd name="T74" fmla="*/ 1521 w 2383"/>
              <a:gd name="T75" fmla="*/ 657 h 2382"/>
              <a:gd name="T76" fmla="*/ 1614 w 2383"/>
              <a:gd name="T77" fmla="*/ 657 h 2382"/>
              <a:gd name="T78" fmla="*/ 1748 w 2383"/>
              <a:gd name="T79" fmla="*/ 582 h 2382"/>
              <a:gd name="T80" fmla="*/ 1795 w 2383"/>
              <a:gd name="T81" fmla="*/ 1063 h 2382"/>
              <a:gd name="T82" fmla="*/ 1841 w 2383"/>
              <a:gd name="T83" fmla="*/ 582 h 2382"/>
              <a:gd name="T84" fmla="*/ 1934 w 2383"/>
              <a:gd name="T85" fmla="*/ 2289 h 2382"/>
              <a:gd name="T86" fmla="*/ 1934 w 2383"/>
              <a:gd name="T87" fmla="*/ 489 h 2382"/>
              <a:gd name="T88" fmla="*/ 1614 w 2383"/>
              <a:gd name="T89" fmla="*/ 475 h 2382"/>
              <a:gd name="T90" fmla="*/ 1553 w 2383"/>
              <a:gd name="T91" fmla="*/ 93 h 2382"/>
              <a:gd name="T92" fmla="*/ 1934 w 2383"/>
              <a:gd name="T93" fmla="*/ 489 h 2382"/>
              <a:gd name="T94" fmla="*/ 2204 w 2383"/>
              <a:gd name="T95" fmla="*/ 2137 h 2382"/>
              <a:gd name="T96" fmla="*/ 2205 w 2383"/>
              <a:gd name="T97" fmla="*/ 1618 h 2382"/>
              <a:gd name="T98" fmla="*/ 2112 w 2383"/>
              <a:gd name="T99" fmla="*/ 1618 h 2382"/>
              <a:gd name="T100" fmla="*/ 2113 w 2383"/>
              <a:gd name="T101" fmla="*/ 2137 h 2382"/>
              <a:gd name="T102" fmla="*/ 2027 w 2383"/>
              <a:gd name="T103" fmla="*/ 582 h 2382"/>
              <a:gd name="T104" fmla="*/ 2290 w 2383"/>
              <a:gd name="T105" fmla="*/ 2223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83" h="2382">
                <a:moveTo>
                  <a:pt x="2336" y="489"/>
                </a:moveTo>
                <a:cubicBezTo>
                  <a:pt x="2027" y="489"/>
                  <a:pt x="2027" y="489"/>
                  <a:pt x="2027" y="489"/>
                </a:cubicBezTo>
                <a:cubicBezTo>
                  <a:pt x="2027" y="475"/>
                  <a:pt x="2027" y="475"/>
                  <a:pt x="2027" y="475"/>
                </a:cubicBezTo>
                <a:cubicBezTo>
                  <a:pt x="2027" y="213"/>
                  <a:pt x="1815" y="0"/>
                  <a:pt x="1553" y="0"/>
                </a:cubicBezTo>
                <a:cubicBezTo>
                  <a:pt x="1479" y="0"/>
                  <a:pt x="1409" y="17"/>
                  <a:pt x="1346" y="48"/>
                </a:cubicBezTo>
                <a:cubicBezTo>
                  <a:pt x="1284" y="17"/>
                  <a:pt x="1214" y="0"/>
                  <a:pt x="1140" y="0"/>
                </a:cubicBezTo>
                <a:cubicBezTo>
                  <a:pt x="878" y="0"/>
                  <a:pt x="666" y="213"/>
                  <a:pt x="666" y="475"/>
                </a:cubicBezTo>
                <a:cubicBezTo>
                  <a:pt x="666" y="489"/>
                  <a:pt x="666" y="489"/>
                  <a:pt x="666" y="489"/>
                </a:cubicBezTo>
                <a:cubicBezTo>
                  <a:pt x="299" y="489"/>
                  <a:pt x="299" y="489"/>
                  <a:pt x="299" y="489"/>
                </a:cubicBezTo>
                <a:cubicBezTo>
                  <a:pt x="273" y="489"/>
                  <a:pt x="253" y="510"/>
                  <a:pt x="253" y="535"/>
                </a:cubicBezTo>
                <a:cubicBezTo>
                  <a:pt x="253" y="1285"/>
                  <a:pt x="253" y="1285"/>
                  <a:pt x="253" y="1285"/>
                </a:cubicBezTo>
                <a:cubicBezTo>
                  <a:pt x="236" y="1290"/>
                  <a:pt x="222" y="1303"/>
                  <a:pt x="218" y="1321"/>
                </a:cubicBezTo>
                <a:cubicBezTo>
                  <a:pt x="2" y="2325"/>
                  <a:pt x="2" y="2325"/>
                  <a:pt x="2" y="2325"/>
                </a:cubicBezTo>
                <a:cubicBezTo>
                  <a:pt x="0" y="2339"/>
                  <a:pt x="3" y="2353"/>
                  <a:pt x="12" y="2364"/>
                </a:cubicBezTo>
                <a:cubicBezTo>
                  <a:pt x="21" y="2375"/>
                  <a:pt x="34" y="2382"/>
                  <a:pt x="48" y="2382"/>
                </a:cubicBezTo>
                <a:cubicBezTo>
                  <a:pt x="1981" y="2382"/>
                  <a:pt x="1981" y="2382"/>
                  <a:pt x="1981" y="2382"/>
                </a:cubicBezTo>
                <a:cubicBezTo>
                  <a:pt x="1994" y="2382"/>
                  <a:pt x="2006" y="2376"/>
                  <a:pt x="2014" y="2367"/>
                </a:cubicBezTo>
                <a:cubicBezTo>
                  <a:pt x="2158" y="2223"/>
                  <a:pt x="2158" y="2223"/>
                  <a:pt x="2158" y="2223"/>
                </a:cubicBezTo>
                <a:cubicBezTo>
                  <a:pt x="2303" y="2368"/>
                  <a:pt x="2303" y="2368"/>
                  <a:pt x="2303" y="2368"/>
                </a:cubicBezTo>
                <a:cubicBezTo>
                  <a:pt x="2312" y="2377"/>
                  <a:pt x="2324" y="2381"/>
                  <a:pt x="2336" y="2381"/>
                </a:cubicBezTo>
                <a:cubicBezTo>
                  <a:pt x="2362" y="2381"/>
                  <a:pt x="2383" y="2361"/>
                  <a:pt x="2383" y="2335"/>
                </a:cubicBezTo>
                <a:cubicBezTo>
                  <a:pt x="2383" y="535"/>
                  <a:pt x="2383" y="535"/>
                  <a:pt x="2383" y="535"/>
                </a:cubicBezTo>
                <a:cubicBezTo>
                  <a:pt x="2383" y="510"/>
                  <a:pt x="2362" y="489"/>
                  <a:pt x="2336" y="489"/>
                </a:cubicBezTo>
                <a:close/>
                <a:moveTo>
                  <a:pt x="1346" y="154"/>
                </a:moveTo>
                <a:cubicBezTo>
                  <a:pt x="1452" y="222"/>
                  <a:pt x="1521" y="341"/>
                  <a:pt x="1521" y="475"/>
                </a:cubicBezTo>
                <a:cubicBezTo>
                  <a:pt x="1521" y="489"/>
                  <a:pt x="1521" y="489"/>
                  <a:pt x="1521" y="489"/>
                </a:cubicBezTo>
                <a:cubicBezTo>
                  <a:pt x="1172" y="489"/>
                  <a:pt x="1172" y="489"/>
                  <a:pt x="1172" y="489"/>
                </a:cubicBezTo>
                <a:cubicBezTo>
                  <a:pt x="1172" y="475"/>
                  <a:pt x="1172" y="475"/>
                  <a:pt x="1172" y="475"/>
                </a:cubicBezTo>
                <a:cubicBezTo>
                  <a:pt x="1172" y="341"/>
                  <a:pt x="1241" y="222"/>
                  <a:pt x="1346" y="154"/>
                </a:cubicBezTo>
                <a:close/>
                <a:moveTo>
                  <a:pt x="1140" y="93"/>
                </a:moveTo>
                <a:cubicBezTo>
                  <a:pt x="1178" y="93"/>
                  <a:pt x="1215" y="99"/>
                  <a:pt x="1250" y="110"/>
                </a:cubicBezTo>
                <a:cubicBezTo>
                  <a:pt x="1145" y="197"/>
                  <a:pt x="1079" y="328"/>
                  <a:pt x="1079" y="475"/>
                </a:cubicBezTo>
                <a:cubicBezTo>
                  <a:pt x="1079" y="489"/>
                  <a:pt x="1079" y="489"/>
                  <a:pt x="1079" y="489"/>
                </a:cubicBezTo>
                <a:cubicBezTo>
                  <a:pt x="759" y="489"/>
                  <a:pt x="759" y="489"/>
                  <a:pt x="759" y="489"/>
                </a:cubicBezTo>
                <a:cubicBezTo>
                  <a:pt x="759" y="475"/>
                  <a:pt x="759" y="475"/>
                  <a:pt x="759" y="475"/>
                </a:cubicBezTo>
                <a:cubicBezTo>
                  <a:pt x="759" y="475"/>
                  <a:pt x="759" y="475"/>
                  <a:pt x="759" y="475"/>
                </a:cubicBezTo>
                <a:cubicBezTo>
                  <a:pt x="759" y="265"/>
                  <a:pt x="930" y="93"/>
                  <a:pt x="1140" y="93"/>
                </a:cubicBezTo>
                <a:close/>
                <a:moveTo>
                  <a:pt x="299" y="2289"/>
                </a:moveTo>
                <a:cubicBezTo>
                  <a:pt x="106" y="2289"/>
                  <a:pt x="106" y="2289"/>
                  <a:pt x="106" y="2289"/>
                </a:cubicBezTo>
                <a:cubicBezTo>
                  <a:pt x="301" y="1377"/>
                  <a:pt x="301" y="1377"/>
                  <a:pt x="301" y="1377"/>
                </a:cubicBezTo>
                <a:cubicBezTo>
                  <a:pt x="464" y="1377"/>
                  <a:pt x="464" y="1377"/>
                  <a:pt x="464" y="1377"/>
                </a:cubicBezTo>
                <a:cubicBezTo>
                  <a:pt x="464" y="1400"/>
                  <a:pt x="464" y="1400"/>
                  <a:pt x="464" y="1400"/>
                </a:cubicBezTo>
                <a:cubicBezTo>
                  <a:pt x="464" y="1426"/>
                  <a:pt x="485" y="1447"/>
                  <a:pt x="511" y="1447"/>
                </a:cubicBezTo>
                <a:cubicBezTo>
                  <a:pt x="536" y="1447"/>
                  <a:pt x="557" y="1426"/>
                  <a:pt x="557" y="1400"/>
                </a:cubicBezTo>
                <a:cubicBezTo>
                  <a:pt x="557" y="1377"/>
                  <a:pt x="557" y="1377"/>
                  <a:pt x="557" y="1377"/>
                </a:cubicBezTo>
                <a:cubicBezTo>
                  <a:pt x="1050" y="1377"/>
                  <a:pt x="1050" y="1377"/>
                  <a:pt x="1050" y="1377"/>
                </a:cubicBezTo>
                <a:cubicBezTo>
                  <a:pt x="1050" y="1400"/>
                  <a:pt x="1050" y="1400"/>
                  <a:pt x="1050" y="1400"/>
                </a:cubicBezTo>
                <a:cubicBezTo>
                  <a:pt x="1050" y="1426"/>
                  <a:pt x="1071" y="1447"/>
                  <a:pt x="1097" y="1447"/>
                </a:cubicBezTo>
                <a:cubicBezTo>
                  <a:pt x="1122" y="1447"/>
                  <a:pt x="1143" y="1426"/>
                  <a:pt x="1143" y="1400"/>
                </a:cubicBezTo>
                <a:cubicBezTo>
                  <a:pt x="1143" y="1377"/>
                  <a:pt x="1143" y="1377"/>
                  <a:pt x="1143" y="1377"/>
                </a:cubicBezTo>
                <a:cubicBezTo>
                  <a:pt x="1306" y="1377"/>
                  <a:pt x="1306" y="1377"/>
                  <a:pt x="1306" y="1377"/>
                </a:cubicBezTo>
                <a:cubicBezTo>
                  <a:pt x="1502" y="2289"/>
                  <a:pt x="1502" y="2289"/>
                  <a:pt x="1502" y="2289"/>
                </a:cubicBezTo>
                <a:lnTo>
                  <a:pt x="299" y="2289"/>
                </a:lnTo>
                <a:close/>
                <a:moveTo>
                  <a:pt x="557" y="1284"/>
                </a:moveTo>
                <a:cubicBezTo>
                  <a:pt x="557" y="1228"/>
                  <a:pt x="557" y="1228"/>
                  <a:pt x="557" y="1228"/>
                </a:cubicBezTo>
                <a:cubicBezTo>
                  <a:pt x="557" y="1092"/>
                  <a:pt x="668" y="982"/>
                  <a:pt x="804" y="982"/>
                </a:cubicBezTo>
                <a:cubicBezTo>
                  <a:pt x="940" y="982"/>
                  <a:pt x="1050" y="1092"/>
                  <a:pt x="1050" y="1228"/>
                </a:cubicBezTo>
                <a:cubicBezTo>
                  <a:pt x="1050" y="1284"/>
                  <a:pt x="1050" y="1284"/>
                  <a:pt x="1050" y="1284"/>
                </a:cubicBezTo>
                <a:lnTo>
                  <a:pt x="557" y="1284"/>
                </a:lnTo>
                <a:close/>
                <a:moveTo>
                  <a:pt x="1597" y="2289"/>
                </a:moveTo>
                <a:cubicBezTo>
                  <a:pt x="1389" y="1321"/>
                  <a:pt x="1389" y="1321"/>
                  <a:pt x="1389" y="1321"/>
                </a:cubicBezTo>
                <a:cubicBezTo>
                  <a:pt x="1384" y="1299"/>
                  <a:pt x="1365" y="1284"/>
                  <a:pt x="1344" y="1284"/>
                </a:cubicBezTo>
                <a:cubicBezTo>
                  <a:pt x="1143" y="1284"/>
                  <a:pt x="1143" y="1284"/>
                  <a:pt x="1143" y="1284"/>
                </a:cubicBezTo>
                <a:cubicBezTo>
                  <a:pt x="1143" y="1228"/>
                  <a:pt x="1143" y="1228"/>
                  <a:pt x="1143" y="1228"/>
                </a:cubicBezTo>
                <a:cubicBezTo>
                  <a:pt x="1143" y="1041"/>
                  <a:pt x="991" y="889"/>
                  <a:pt x="804" y="889"/>
                </a:cubicBezTo>
                <a:cubicBezTo>
                  <a:pt x="617" y="889"/>
                  <a:pt x="464" y="1041"/>
                  <a:pt x="464" y="1228"/>
                </a:cubicBezTo>
                <a:cubicBezTo>
                  <a:pt x="464" y="1284"/>
                  <a:pt x="464" y="1284"/>
                  <a:pt x="464" y="1284"/>
                </a:cubicBezTo>
                <a:cubicBezTo>
                  <a:pt x="346" y="1284"/>
                  <a:pt x="346" y="1284"/>
                  <a:pt x="346" y="1284"/>
                </a:cubicBezTo>
                <a:cubicBezTo>
                  <a:pt x="346" y="582"/>
                  <a:pt x="346" y="582"/>
                  <a:pt x="346" y="582"/>
                </a:cubicBezTo>
                <a:cubicBezTo>
                  <a:pt x="666" y="582"/>
                  <a:pt x="666" y="582"/>
                  <a:pt x="666" y="582"/>
                </a:cubicBezTo>
                <a:cubicBezTo>
                  <a:pt x="666" y="657"/>
                  <a:pt x="666" y="657"/>
                  <a:pt x="666" y="657"/>
                </a:cubicBezTo>
                <a:cubicBezTo>
                  <a:pt x="666" y="683"/>
                  <a:pt x="686" y="704"/>
                  <a:pt x="712" y="704"/>
                </a:cubicBezTo>
                <a:cubicBezTo>
                  <a:pt x="738" y="704"/>
                  <a:pt x="759" y="683"/>
                  <a:pt x="759" y="657"/>
                </a:cubicBezTo>
                <a:cubicBezTo>
                  <a:pt x="759" y="582"/>
                  <a:pt x="759" y="582"/>
                  <a:pt x="759" y="582"/>
                </a:cubicBezTo>
                <a:cubicBezTo>
                  <a:pt x="1521" y="582"/>
                  <a:pt x="1521" y="582"/>
                  <a:pt x="1521" y="582"/>
                </a:cubicBezTo>
                <a:cubicBezTo>
                  <a:pt x="1521" y="657"/>
                  <a:pt x="1521" y="657"/>
                  <a:pt x="1521" y="657"/>
                </a:cubicBezTo>
                <a:cubicBezTo>
                  <a:pt x="1521" y="683"/>
                  <a:pt x="1542" y="704"/>
                  <a:pt x="1568" y="704"/>
                </a:cubicBezTo>
                <a:cubicBezTo>
                  <a:pt x="1593" y="704"/>
                  <a:pt x="1614" y="683"/>
                  <a:pt x="1614" y="657"/>
                </a:cubicBezTo>
                <a:cubicBezTo>
                  <a:pt x="1614" y="582"/>
                  <a:pt x="1614" y="582"/>
                  <a:pt x="1614" y="582"/>
                </a:cubicBezTo>
                <a:cubicBezTo>
                  <a:pt x="1748" y="582"/>
                  <a:pt x="1748" y="582"/>
                  <a:pt x="1748" y="582"/>
                </a:cubicBezTo>
                <a:cubicBezTo>
                  <a:pt x="1748" y="1017"/>
                  <a:pt x="1748" y="1017"/>
                  <a:pt x="1748" y="1017"/>
                </a:cubicBezTo>
                <a:cubicBezTo>
                  <a:pt x="1748" y="1043"/>
                  <a:pt x="1769" y="1063"/>
                  <a:pt x="1795" y="1063"/>
                </a:cubicBezTo>
                <a:cubicBezTo>
                  <a:pt x="1820" y="1063"/>
                  <a:pt x="1841" y="1043"/>
                  <a:pt x="1841" y="1017"/>
                </a:cubicBezTo>
                <a:cubicBezTo>
                  <a:pt x="1841" y="582"/>
                  <a:pt x="1841" y="582"/>
                  <a:pt x="1841" y="582"/>
                </a:cubicBezTo>
                <a:cubicBezTo>
                  <a:pt x="1934" y="582"/>
                  <a:pt x="1934" y="582"/>
                  <a:pt x="1934" y="582"/>
                </a:cubicBezTo>
                <a:cubicBezTo>
                  <a:pt x="1934" y="2289"/>
                  <a:pt x="1934" y="2289"/>
                  <a:pt x="1934" y="2289"/>
                </a:cubicBezTo>
                <a:lnTo>
                  <a:pt x="1597" y="2289"/>
                </a:lnTo>
                <a:close/>
                <a:moveTo>
                  <a:pt x="1934" y="489"/>
                </a:moveTo>
                <a:cubicBezTo>
                  <a:pt x="1614" y="489"/>
                  <a:pt x="1614" y="489"/>
                  <a:pt x="1614" y="489"/>
                </a:cubicBezTo>
                <a:cubicBezTo>
                  <a:pt x="1614" y="475"/>
                  <a:pt x="1614" y="475"/>
                  <a:pt x="1614" y="475"/>
                </a:cubicBezTo>
                <a:cubicBezTo>
                  <a:pt x="1614" y="328"/>
                  <a:pt x="1547" y="197"/>
                  <a:pt x="1443" y="110"/>
                </a:cubicBezTo>
                <a:cubicBezTo>
                  <a:pt x="1478" y="99"/>
                  <a:pt x="1515" y="93"/>
                  <a:pt x="1553" y="93"/>
                </a:cubicBezTo>
                <a:cubicBezTo>
                  <a:pt x="1763" y="93"/>
                  <a:pt x="1934" y="265"/>
                  <a:pt x="1934" y="475"/>
                </a:cubicBezTo>
                <a:cubicBezTo>
                  <a:pt x="1934" y="489"/>
                  <a:pt x="1934" y="489"/>
                  <a:pt x="1934" y="489"/>
                </a:cubicBezTo>
                <a:close/>
                <a:moveTo>
                  <a:pt x="2290" y="2223"/>
                </a:moveTo>
                <a:cubicBezTo>
                  <a:pt x="2204" y="2137"/>
                  <a:pt x="2204" y="2137"/>
                  <a:pt x="2204" y="2137"/>
                </a:cubicBezTo>
                <a:cubicBezTo>
                  <a:pt x="2205" y="2135"/>
                  <a:pt x="2205" y="2132"/>
                  <a:pt x="2205" y="2129"/>
                </a:cubicBezTo>
                <a:cubicBezTo>
                  <a:pt x="2205" y="1618"/>
                  <a:pt x="2205" y="1618"/>
                  <a:pt x="2205" y="1618"/>
                </a:cubicBezTo>
                <a:cubicBezTo>
                  <a:pt x="2205" y="1592"/>
                  <a:pt x="2184" y="1571"/>
                  <a:pt x="2158" y="1571"/>
                </a:cubicBezTo>
                <a:cubicBezTo>
                  <a:pt x="2133" y="1571"/>
                  <a:pt x="2112" y="1592"/>
                  <a:pt x="2112" y="1618"/>
                </a:cubicBezTo>
                <a:cubicBezTo>
                  <a:pt x="2112" y="2129"/>
                  <a:pt x="2112" y="2129"/>
                  <a:pt x="2112" y="2129"/>
                </a:cubicBezTo>
                <a:cubicBezTo>
                  <a:pt x="2112" y="2132"/>
                  <a:pt x="2112" y="2135"/>
                  <a:pt x="2113" y="2137"/>
                </a:cubicBezTo>
                <a:cubicBezTo>
                  <a:pt x="2027" y="2223"/>
                  <a:pt x="2027" y="2223"/>
                  <a:pt x="2027" y="2223"/>
                </a:cubicBezTo>
                <a:cubicBezTo>
                  <a:pt x="2027" y="582"/>
                  <a:pt x="2027" y="582"/>
                  <a:pt x="2027" y="582"/>
                </a:cubicBezTo>
                <a:cubicBezTo>
                  <a:pt x="2290" y="582"/>
                  <a:pt x="2290" y="582"/>
                  <a:pt x="2290" y="582"/>
                </a:cubicBezTo>
                <a:lnTo>
                  <a:pt x="2290" y="2223"/>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 name="Picture Placeholder 2">
            <a:extLst>
              <a:ext uri="{FF2B5EF4-FFF2-40B4-BE49-F238E27FC236}">
                <a16:creationId xmlns:a16="http://schemas.microsoft.com/office/drawing/2014/main" id="{36830D69-AF76-4367-87B4-8B897A3D4D75}"/>
              </a:ext>
            </a:extLst>
          </p:cNvPr>
          <p:cNvSpPr>
            <a:spLocks noGrp="1"/>
          </p:cNvSpPr>
          <p:nvPr>
            <p:ph type="pic" sz="quarter" idx="108"/>
          </p:nvPr>
        </p:nvSpPr>
        <p:spPr/>
      </p:sp>
    </p:spTree>
    <p:extLst>
      <p:ext uri="{BB962C8B-B14F-4D97-AF65-F5344CB8AC3E}">
        <p14:creationId xmlns:p14="http://schemas.microsoft.com/office/powerpoint/2010/main" val="18337343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0" y="0"/>
            <a:ext cx="2028824" cy="17145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Rectangle 3"/>
          <p:cNvSpPr/>
          <p:nvPr/>
        </p:nvSpPr>
        <p:spPr bwMode="auto">
          <a:xfrm>
            <a:off x="0" y="1714500"/>
            <a:ext cx="2028824" cy="171450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 name="Rectangle 4"/>
          <p:cNvSpPr/>
          <p:nvPr/>
        </p:nvSpPr>
        <p:spPr bwMode="auto">
          <a:xfrm>
            <a:off x="0" y="3429000"/>
            <a:ext cx="2028824" cy="171450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9" name="TextBox 48"/>
          <p:cNvSpPr txBox="1"/>
          <p:nvPr/>
        </p:nvSpPr>
        <p:spPr>
          <a:xfrm>
            <a:off x="6534007" y="3079941"/>
            <a:ext cx="2152792"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sp>
        <p:nvSpPr>
          <p:cNvPr id="50" name="TextBox 49"/>
          <p:cNvSpPr txBox="1"/>
          <p:nvPr/>
        </p:nvSpPr>
        <p:spPr>
          <a:xfrm>
            <a:off x="6534007" y="3485185"/>
            <a:ext cx="2152792"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sp>
        <p:nvSpPr>
          <p:cNvPr id="51" name="TextBox 50"/>
          <p:cNvSpPr txBox="1"/>
          <p:nvPr/>
        </p:nvSpPr>
        <p:spPr>
          <a:xfrm>
            <a:off x="6534007" y="3890429"/>
            <a:ext cx="2152792"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sp>
        <p:nvSpPr>
          <p:cNvPr id="52" name="TextBox 51"/>
          <p:cNvSpPr txBox="1"/>
          <p:nvPr/>
        </p:nvSpPr>
        <p:spPr>
          <a:xfrm>
            <a:off x="6534007" y="4295673"/>
            <a:ext cx="2152792" cy="184666"/>
          </a:xfrm>
          <a:prstGeom prst="rect">
            <a:avLst/>
          </a:prstGeom>
          <a:noFill/>
        </p:spPr>
        <p:txBody>
          <a:bodyPr wrap="square" lIns="0" tIns="0" rIns="0" bIns="0" rtlCol="0" anchor="ctr">
            <a:spAutoFit/>
          </a:bodyPr>
          <a:lstStyle/>
          <a:p>
            <a:pPr algn="r"/>
            <a:r>
              <a:rPr lang="en-US" sz="1200" dirty="0">
                <a:solidFill>
                  <a:schemeClr val="tx1">
                    <a:lumMod val="75000"/>
                    <a:lumOff val="25000"/>
                  </a:schemeClr>
                </a:solidFill>
              </a:rPr>
              <a:t>Placeholder Text</a:t>
            </a:r>
          </a:p>
        </p:txBody>
      </p:sp>
      <p:sp>
        <p:nvSpPr>
          <p:cNvPr id="53" name="TextBox 52"/>
          <p:cNvSpPr txBox="1"/>
          <p:nvPr/>
        </p:nvSpPr>
        <p:spPr>
          <a:xfrm>
            <a:off x="5907838" y="1387264"/>
            <a:ext cx="2778961" cy="1384995"/>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
        <p:nvSpPr>
          <p:cNvPr id="54" name="Rectangle 53"/>
          <p:cNvSpPr/>
          <p:nvPr/>
        </p:nvSpPr>
        <p:spPr>
          <a:xfrm>
            <a:off x="5907840" y="867113"/>
            <a:ext cx="2683710" cy="307777"/>
          </a:xfrm>
          <a:prstGeom prst="rect">
            <a:avLst/>
          </a:prstGeom>
        </p:spPr>
        <p:txBody>
          <a:bodyPr wrap="square" lIns="0" tIns="0" rIns="0" bIns="0" anchor="ctr">
            <a:spAutoFit/>
          </a:bodyPr>
          <a:lstStyle/>
          <a:p>
            <a:r>
              <a:rPr lang="en-US" sz="2000" b="1" dirty="0">
                <a:solidFill>
                  <a:schemeClr val="accent1"/>
                </a:solidFill>
              </a:rPr>
              <a:t>CORE COMPETENCE</a:t>
            </a:r>
          </a:p>
        </p:txBody>
      </p:sp>
      <p:sp>
        <p:nvSpPr>
          <p:cNvPr id="61" name="3">
            <a:extLst>
              <a:ext uri="{FF2B5EF4-FFF2-40B4-BE49-F238E27FC236}">
                <a16:creationId xmlns:a16="http://schemas.microsoft.com/office/drawing/2014/main" id="{D7AC1464-9E86-44A2-ABB9-20E60AEF7C6C}"/>
              </a:ext>
            </a:extLst>
          </p:cNvPr>
          <p:cNvSpPr txBox="1"/>
          <p:nvPr/>
        </p:nvSpPr>
        <p:spPr>
          <a:xfrm>
            <a:off x="5907839" y="648514"/>
            <a:ext cx="2531312" cy="153888"/>
          </a:xfrm>
          <a:prstGeom prst="rect">
            <a:avLst/>
          </a:prstGeom>
          <a:noFill/>
        </p:spPr>
        <p:txBody>
          <a:bodyPr wrap="square" lIns="0" tIns="0" rIns="0" bIns="0" rtlCol="0" anchor="ctr">
            <a:spAutoFit/>
          </a:bodyPr>
          <a:lstStyle/>
          <a:p>
            <a:r>
              <a:rPr lang="en-US" sz="1000" dirty="0">
                <a:solidFill>
                  <a:schemeClr val="tx1">
                    <a:lumMod val="75000"/>
                    <a:lumOff val="25000"/>
                  </a:schemeClr>
                </a:solidFill>
              </a:rPr>
              <a:t>BUSINESS PRESENTATION TEMPLATE</a:t>
            </a:r>
          </a:p>
        </p:txBody>
      </p:sp>
      <p:sp>
        <p:nvSpPr>
          <p:cNvPr id="62" name="Freeform 61"/>
          <p:cNvSpPr/>
          <p:nvPr/>
        </p:nvSpPr>
        <p:spPr bwMode="auto">
          <a:xfrm>
            <a:off x="5902409" y="3061446"/>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3" name="Freeform 62"/>
          <p:cNvSpPr/>
          <p:nvPr/>
        </p:nvSpPr>
        <p:spPr bwMode="auto">
          <a:xfrm>
            <a:off x="5902409" y="3466690"/>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5" name="Freeform 64"/>
          <p:cNvSpPr/>
          <p:nvPr/>
        </p:nvSpPr>
        <p:spPr bwMode="auto">
          <a:xfrm>
            <a:off x="5902409" y="3871934"/>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6" name="Freeform 65"/>
          <p:cNvSpPr/>
          <p:nvPr/>
        </p:nvSpPr>
        <p:spPr bwMode="auto">
          <a:xfrm>
            <a:off x="5902409" y="4277178"/>
            <a:ext cx="221656" cy="221656"/>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cxnSp>
        <p:nvCxnSpPr>
          <p:cNvPr id="64" name="Straight Connector 63"/>
          <p:cNvCxnSpPr/>
          <p:nvPr/>
        </p:nvCxnSpPr>
        <p:spPr>
          <a:xfrm>
            <a:off x="6233793" y="3577518"/>
            <a:ext cx="1157607" cy="0"/>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6233793" y="3172274"/>
            <a:ext cx="1157607" cy="0"/>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233793" y="3982762"/>
            <a:ext cx="1157607" cy="0"/>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6233793" y="4388006"/>
            <a:ext cx="1157607" cy="0"/>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71" name="Group 70"/>
          <p:cNvGrpSpPr/>
          <p:nvPr/>
        </p:nvGrpSpPr>
        <p:grpSpPr>
          <a:xfrm>
            <a:off x="5902409" y="1264101"/>
            <a:ext cx="945826" cy="39525"/>
            <a:chOff x="5454974" y="1391277"/>
            <a:chExt cx="945826" cy="39525"/>
          </a:xfrm>
        </p:grpSpPr>
        <p:sp>
          <p:nvSpPr>
            <p:cNvPr id="72"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3"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4"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5"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6"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70" name="Rectangle 69">
            <a:extLst>
              <a:ext uri="{FF2B5EF4-FFF2-40B4-BE49-F238E27FC236}">
                <a16:creationId xmlns:a16="http://schemas.microsoft.com/office/drawing/2014/main" id="{FF91A5E2-E3CB-4A0F-8E50-D81A8551C61D}"/>
              </a:ext>
            </a:extLst>
          </p:cNvPr>
          <p:cNvSpPr/>
          <p:nvPr/>
        </p:nvSpPr>
        <p:spPr>
          <a:xfrm flipH="1">
            <a:off x="321945" y="1175803"/>
            <a:ext cx="1384934" cy="169277"/>
          </a:xfrm>
          <a:prstGeom prst="rect">
            <a:avLst/>
          </a:prstGeom>
          <a:ln>
            <a:noFill/>
          </a:ln>
        </p:spPr>
        <p:txBody>
          <a:bodyPr wrap="square" lIns="0" tIns="0" rIns="0" bIns="0" anchor="ctr">
            <a:spAutoFit/>
          </a:bodyPr>
          <a:lstStyle/>
          <a:p>
            <a:pPr algn="ctr"/>
            <a:r>
              <a:rPr lang="en-US" sz="1100" b="1" dirty="0">
                <a:solidFill>
                  <a:schemeClr val="bg1"/>
                </a:solidFill>
              </a:rPr>
              <a:t>Placeholder Text</a:t>
            </a:r>
          </a:p>
        </p:txBody>
      </p:sp>
      <p:sp>
        <p:nvSpPr>
          <p:cNvPr id="77" name="Freeform 19">
            <a:extLst>
              <a:ext uri="{FF2B5EF4-FFF2-40B4-BE49-F238E27FC236}">
                <a16:creationId xmlns:a16="http://schemas.microsoft.com/office/drawing/2014/main" id="{5FA71E00-7262-476D-BD03-46EB1CECDB0A}"/>
              </a:ext>
            </a:extLst>
          </p:cNvPr>
          <p:cNvSpPr>
            <a:spLocks noEditPoints="1"/>
          </p:cNvSpPr>
          <p:nvPr/>
        </p:nvSpPr>
        <p:spPr bwMode="auto">
          <a:xfrm>
            <a:off x="737940" y="369420"/>
            <a:ext cx="552948" cy="654458"/>
          </a:xfrm>
          <a:custGeom>
            <a:avLst/>
            <a:gdLst>
              <a:gd name="T0" fmla="*/ 229 w 456"/>
              <a:gd name="T1" fmla="*/ 264 h 540"/>
              <a:gd name="T2" fmla="*/ 288 w 456"/>
              <a:gd name="T3" fmla="*/ 188 h 540"/>
              <a:gd name="T4" fmla="*/ 225 w 456"/>
              <a:gd name="T5" fmla="*/ 112 h 540"/>
              <a:gd name="T6" fmla="*/ 225 w 456"/>
              <a:gd name="T7" fmla="*/ 263 h 540"/>
              <a:gd name="T8" fmla="*/ 263 w 456"/>
              <a:gd name="T9" fmla="*/ 188 h 540"/>
              <a:gd name="T10" fmla="*/ 195 w 456"/>
              <a:gd name="T11" fmla="*/ 188 h 540"/>
              <a:gd name="T12" fmla="*/ 410 w 456"/>
              <a:gd name="T13" fmla="*/ 219 h 540"/>
              <a:gd name="T14" fmla="*/ 435 w 456"/>
              <a:gd name="T15" fmla="*/ 206 h 540"/>
              <a:gd name="T16" fmla="*/ 435 w 456"/>
              <a:gd name="T17" fmla="*/ 231 h 540"/>
              <a:gd name="T18" fmla="*/ 410 w 456"/>
              <a:gd name="T19" fmla="*/ 219 h 540"/>
              <a:gd name="T20" fmla="*/ 357 w 456"/>
              <a:gd name="T21" fmla="*/ 72 h 540"/>
              <a:gd name="T22" fmla="*/ 383 w 456"/>
              <a:gd name="T23" fmla="*/ 64 h 540"/>
              <a:gd name="T24" fmla="*/ 375 w 456"/>
              <a:gd name="T25" fmla="*/ 90 h 540"/>
              <a:gd name="T26" fmla="*/ 357 w 456"/>
              <a:gd name="T27" fmla="*/ 90 h 540"/>
              <a:gd name="T28" fmla="*/ 216 w 456"/>
              <a:gd name="T29" fmla="*/ 13 h 540"/>
              <a:gd name="T30" fmla="*/ 241 w 456"/>
              <a:gd name="T31" fmla="*/ 13 h 540"/>
              <a:gd name="T32" fmla="*/ 229 w 456"/>
              <a:gd name="T33" fmla="*/ 37 h 540"/>
              <a:gd name="T34" fmla="*/ 74 w 456"/>
              <a:gd name="T35" fmla="*/ 82 h 540"/>
              <a:gd name="T36" fmla="*/ 92 w 456"/>
              <a:gd name="T37" fmla="*/ 64 h 540"/>
              <a:gd name="T38" fmla="*/ 100 w 456"/>
              <a:gd name="T39" fmla="*/ 90 h 540"/>
              <a:gd name="T40" fmla="*/ 83 w 456"/>
              <a:gd name="T41" fmla="*/ 90 h 540"/>
              <a:gd name="T42" fmla="*/ 229 w 456"/>
              <a:gd name="T43" fmla="*/ 353 h 540"/>
              <a:gd name="T44" fmla="*/ 135 w 456"/>
              <a:gd name="T45" fmla="*/ 446 h 540"/>
              <a:gd name="T46" fmla="*/ 322 w 456"/>
              <a:gd name="T47" fmla="*/ 446 h 540"/>
              <a:gd name="T48" fmla="*/ 229 w 456"/>
              <a:gd name="T49" fmla="*/ 353 h 540"/>
              <a:gd name="T50" fmla="*/ 194 w 456"/>
              <a:gd name="T51" fmla="*/ 387 h 540"/>
              <a:gd name="T52" fmla="*/ 161 w 456"/>
              <a:gd name="T53" fmla="*/ 434 h 540"/>
              <a:gd name="T54" fmla="*/ 161 w 456"/>
              <a:gd name="T55" fmla="*/ 459 h 540"/>
              <a:gd name="T56" fmla="*/ 194 w 456"/>
              <a:gd name="T57" fmla="*/ 505 h 540"/>
              <a:gd name="T58" fmla="*/ 234 w 456"/>
              <a:gd name="T59" fmla="*/ 515 h 540"/>
              <a:gd name="T60" fmla="*/ 211 w 456"/>
              <a:gd name="T61" fmla="*/ 459 h 540"/>
              <a:gd name="T62" fmla="*/ 234 w 456"/>
              <a:gd name="T63" fmla="*/ 515 h 540"/>
              <a:gd name="T64" fmla="*/ 223 w 456"/>
              <a:gd name="T65" fmla="*/ 378 h 540"/>
              <a:gd name="T66" fmla="*/ 246 w 456"/>
              <a:gd name="T67" fmla="*/ 434 h 540"/>
              <a:gd name="T68" fmla="*/ 264 w 456"/>
              <a:gd name="T69" fmla="*/ 505 h 540"/>
              <a:gd name="T70" fmla="*/ 296 w 456"/>
              <a:gd name="T71" fmla="*/ 459 h 540"/>
              <a:gd name="T72" fmla="*/ 271 w 456"/>
              <a:gd name="T73" fmla="*/ 434 h 540"/>
              <a:gd name="T74" fmla="*/ 294 w 456"/>
              <a:gd name="T75" fmla="*/ 426 h 540"/>
              <a:gd name="T76" fmla="*/ 271 w 456"/>
              <a:gd name="T77" fmla="*/ 434 h 540"/>
              <a:gd name="T78" fmla="*/ 444 w 456"/>
              <a:gd name="T79" fmla="*/ 471 h 540"/>
              <a:gd name="T80" fmla="*/ 343 w 456"/>
              <a:gd name="T81" fmla="*/ 465 h 540"/>
              <a:gd name="T82" fmla="*/ 356 w 456"/>
              <a:gd name="T83" fmla="*/ 418 h 540"/>
              <a:gd name="T84" fmla="*/ 380 w 456"/>
              <a:gd name="T85" fmla="*/ 427 h 540"/>
              <a:gd name="T86" fmla="*/ 430 w 456"/>
              <a:gd name="T87" fmla="*/ 446 h 540"/>
              <a:gd name="T88" fmla="*/ 228 w 456"/>
              <a:gd name="T89" fmla="*/ 327 h 540"/>
              <a:gd name="T90" fmla="*/ 26 w 456"/>
              <a:gd name="T91" fmla="*/ 446 h 540"/>
              <a:gd name="T92" fmla="*/ 76 w 456"/>
              <a:gd name="T93" fmla="*/ 427 h 540"/>
              <a:gd name="T94" fmla="*/ 100 w 456"/>
              <a:gd name="T95" fmla="*/ 418 h 540"/>
              <a:gd name="T96" fmla="*/ 113 w 456"/>
              <a:gd name="T97" fmla="*/ 465 h 540"/>
              <a:gd name="T98" fmla="*/ 12 w 456"/>
              <a:gd name="T99" fmla="*/ 471 h 540"/>
              <a:gd name="T100" fmla="*/ 69 w 456"/>
              <a:gd name="T101" fmla="*/ 346 h 540"/>
              <a:gd name="T102" fmla="*/ 387 w 456"/>
              <a:gd name="T103" fmla="*/ 346 h 540"/>
              <a:gd name="T104" fmla="*/ 10 w 456"/>
              <a:gd name="T105" fmla="*/ 219 h 540"/>
              <a:gd name="T106" fmla="*/ 35 w 456"/>
              <a:gd name="T107" fmla="*/ 206 h 540"/>
              <a:gd name="T108" fmla="*/ 35 w 456"/>
              <a:gd name="T109" fmla="*/ 231 h 540"/>
              <a:gd name="T110" fmla="*/ 10 w 456"/>
              <a:gd name="T111" fmla="*/ 219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6" h="540">
                <a:moveTo>
                  <a:pt x="225" y="263"/>
                </a:moveTo>
                <a:cubicBezTo>
                  <a:pt x="226" y="263"/>
                  <a:pt x="227" y="264"/>
                  <a:pt x="229" y="264"/>
                </a:cubicBezTo>
                <a:cubicBezTo>
                  <a:pt x="230" y="264"/>
                  <a:pt x="231" y="263"/>
                  <a:pt x="232" y="263"/>
                </a:cubicBezTo>
                <a:cubicBezTo>
                  <a:pt x="265" y="252"/>
                  <a:pt x="288" y="222"/>
                  <a:pt x="288" y="188"/>
                </a:cubicBezTo>
                <a:cubicBezTo>
                  <a:pt x="288" y="153"/>
                  <a:pt x="265" y="123"/>
                  <a:pt x="232" y="112"/>
                </a:cubicBezTo>
                <a:cubicBezTo>
                  <a:pt x="230" y="112"/>
                  <a:pt x="227" y="112"/>
                  <a:pt x="225" y="112"/>
                </a:cubicBezTo>
                <a:cubicBezTo>
                  <a:pt x="192" y="123"/>
                  <a:pt x="170" y="153"/>
                  <a:pt x="170" y="188"/>
                </a:cubicBezTo>
                <a:cubicBezTo>
                  <a:pt x="170" y="222"/>
                  <a:pt x="192" y="252"/>
                  <a:pt x="225" y="263"/>
                </a:cubicBezTo>
                <a:close/>
                <a:moveTo>
                  <a:pt x="229" y="137"/>
                </a:moveTo>
                <a:cubicBezTo>
                  <a:pt x="249" y="146"/>
                  <a:pt x="263" y="165"/>
                  <a:pt x="263" y="188"/>
                </a:cubicBezTo>
                <a:cubicBezTo>
                  <a:pt x="263" y="210"/>
                  <a:pt x="249" y="230"/>
                  <a:pt x="229" y="238"/>
                </a:cubicBezTo>
                <a:cubicBezTo>
                  <a:pt x="208" y="230"/>
                  <a:pt x="195" y="210"/>
                  <a:pt x="195" y="188"/>
                </a:cubicBezTo>
                <a:cubicBezTo>
                  <a:pt x="195" y="165"/>
                  <a:pt x="208" y="146"/>
                  <a:pt x="229" y="137"/>
                </a:cubicBezTo>
                <a:close/>
                <a:moveTo>
                  <a:pt x="410" y="219"/>
                </a:moveTo>
                <a:cubicBezTo>
                  <a:pt x="410" y="212"/>
                  <a:pt x="416" y="206"/>
                  <a:pt x="423" y="206"/>
                </a:cubicBezTo>
                <a:cubicBezTo>
                  <a:pt x="435" y="206"/>
                  <a:pt x="435" y="206"/>
                  <a:pt x="435" y="206"/>
                </a:cubicBezTo>
                <a:cubicBezTo>
                  <a:pt x="442" y="206"/>
                  <a:pt x="447" y="212"/>
                  <a:pt x="447" y="219"/>
                </a:cubicBezTo>
                <a:cubicBezTo>
                  <a:pt x="447" y="225"/>
                  <a:pt x="442" y="231"/>
                  <a:pt x="435" y="231"/>
                </a:cubicBezTo>
                <a:cubicBezTo>
                  <a:pt x="423" y="231"/>
                  <a:pt x="423" y="231"/>
                  <a:pt x="423" y="231"/>
                </a:cubicBezTo>
                <a:cubicBezTo>
                  <a:pt x="416" y="231"/>
                  <a:pt x="410" y="225"/>
                  <a:pt x="410" y="219"/>
                </a:cubicBezTo>
                <a:close/>
                <a:moveTo>
                  <a:pt x="357" y="90"/>
                </a:moveTo>
                <a:cubicBezTo>
                  <a:pt x="352" y="85"/>
                  <a:pt x="352" y="77"/>
                  <a:pt x="357" y="72"/>
                </a:cubicBezTo>
                <a:cubicBezTo>
                  <a:pt x="366" y="64"/>
                  <a:pt x="366" y="64"/>
                  <a:pt x="366" y="64"/>
                </a:cubicBezTo>
                <a:cubicBezTo>
                  <a:pt x="370" y="59"/>
                  <a:pt x="378" y="59"/>
                  <a:pt x="383" y="64"/>
                </a:cubicBezTo>
                <a:cubicBezTo>
                  <a:pt x="388" y="69"/>
                  <a:pt x="388" y="77"/>
                  <a:pt x="383" y="82"/>
                </a:cubicBezTo>
                <a:cubicBezTo>
                  <a:pt x="375" y="90"/>
                  <a:pt x="375" y="90"/>
                  <a:pt x="375" y="90"/>
                </a:cubicBezTo>
                <a:cubicBezTo>
                  <a:pt x="372" y="93"/>
                  <a:pt x="369" y="94"/>
                  <a:pt x="366" y="94"/>
                </a:cubicBezTo>
                <a:cubicBezTo>
                  <a:pt x="363" y="94"/>
                  <a:pt x="360" y="93"/>
                  <a:pt x="357" y="90"/>
                </a:cubicBezTo>
                <a:close/>
                <a:moveTo>
                  <a:pt x="216" y="24"/>
                </a:moveTo>
                <a:cubicBezTo>
                  <a:pt x="216" y="13"/>
                  <a:pt x="216" y="13"/>
                  <a:pt x="216" y="13"/>
                </a:cubicBezTo>
                <a:cubicBezTo>
                  <a:pt x="216" y="6"/>
                  <a:pt x="222" y="0"/>
                  <a:pt x="229" y="0"/>
                </a:cubicBezTo>
                <a:cubicBezTo>
                  <a:pt x="236" y="0"/>
                  <a:pt x="241" y="6"/>
                  <a:pt x="241" y="13"/>
                </a:cubicBezTo>
                <a:cubicBezTo>
                  <a:pt x="241" y="24"/>
                  <a:pt x="241" y="24"/>
                  <a:pt x="241" y="24"/>
                </a:cubicBezTo>
                <a:cubicBezTo>
                  <a:pt x="241" y="31"/>
                  <a:pt x="236" y="37"/>
                  <a:pt x="229" y="37"/>
                </a:cubicBezTo>
                <a:cubicBezTo>
                  <a:pt x="222" y="37"/>
                  <a:pt x="216" y="31"/>
                  <a:pt x="216" y="24"/>
                </a:cubicBezTo>
                <a:close/>
                <a:moveTo>
                  <a:pt x="74" y="82"/>
                </a:moveTo>
                <a:cubicBezTo>
                  <a:pt x="69" y="77"/>
                  <a:pt x="69" y="69"/>
                  <a:pt x="74" y="64"/>
                </a:cubicBezTo>
                <a:cubicBezTo>
                  <a:pt x="79" y="59"/>
                  <a:pt x="87" y="59"/>
                  <a:pt x="92" y="64"/>
                </a:cubicBezTo>
                <a:cubicBezTo>
                  <a:pt x="100" y="72"/>
                  <a:pt x="100" y="72"/>
                  <a:pt x="100" y="72"/>
                </a:cubicBezTo>
                <a:cubicBezTo>
                  <a:pt x="105" y="77"/>
                  <a:pt x="105" y="85"/>
                  <a:pt x="100" y="90"/>
                </a:cubicBezTo>
                <a:cubicBezTo>
                  <a:pt x="98" y="93"/>
                  <a:pt x="95" y="94"/>
                  <a:pt x="91" y="94"/>
                </a:cubicBezTo>
                <a:cubicBezTo>
                  <a:pt x="88" y="94"/>
                  <a:pt x="85" y="93"/>
                  <a:pt x="83" y="90"/>
                </a:cubicBezTo>
                <a:lnTo>
                  <a:pt x="74" y="82"/>
                </a:lnTo>
                <a:close/>
                <a:moveTo>
                  <a:pt x="229" y="353"/>
                </a:moveTo>
                <a:cubicBezTo>
                  <a:pt x="188" y="353"/>
                  <a:pt x="152" y="379"/>
                  <a:pt x="140" y="417"/>
                </a:cubicBezTo>
                <a:cubicBezTo>
                  <a:pt x="137" y="427"/>
                  <a:pt x="135" y="436"/>
                  <a:pt x="135" y="446"/>
                </a:cubicBezTo>
                <a:cubicBezTo>
                  <a:pt x="135" y="498"/>
                  <a:pt x="177" y="540"/>
                  <a:pt x="229" y="540"/>
                </a:cubicBezTo>
                <a:cubicBezTo>
                  <a:pt x="280" y="540"/>
                  <a:pt x="322" y="498"/>
                  <a:pt x="322" y="446"/>
                </a:cubicBezTo>
                <a:cubicBezTo>
                  <a:pt x="322" y="437"/>
                  <a:pt x="321" y="427"/>
                  <a:pt x="318" y="418"/>
                </a:cubicBezTo>
                <a:cubicBezTo>
                  <a:pt x="306" y="379"/>
                  <a:pt x="270" y="353"/>
                  <a:pt x="229" y="353"/>
                </a:cubicBezTo>
                <a:close/>
                <a:moveTo>
                  <a:pt x="163" y="425"/>
                </a:moveTo>
                <a:cubicBezTo>
                  <a:pt x="169" y="409"/>
                  <a:pt x="180" y="395"/>
                  <a:pt x="194" y="387"/>
                </a:cubicBezTo>
                <a:cubicBezTo>
                  <a:pt x="190" y="402"/>
                  <a:pt x="187" y="418"/>
                  <a:pt x="186" y="434"/>
                </a:cubicBezTo>
                <a:cubicBezTo>
                  <a:pt x="161" y="434"/>
                  <a:pt x="161" y="434"/>
                  <a:pt x="161" y="434"/>
                </a:cubicBezTo>
                <a:cubicBezTo>
                  <a:pt x="162" y="431"/>
                  <a:pt x="163" y="428"/>
                  <a:pt x="163" y="425"/>
                </a:cubicBezTo>
                <a:close/>
                <a:moveTo>
                  <a:pt x="161" y="459"/>
                </a:moveTo>
                <a:cubicBezTo>
                  <a:pt x="186" y="459"/>
                  <a:pt x="186" y="459"/>
                  <a:pt x="186" y="459"/>
                </a:cubicBezTo>
                <a:cubicBezTo>
                  <a:pt x="187" y="475"/>
                  <a:pt x="190" y="491"/>
                  <a:pt x="194" y="505"/>
                </a:cubicBezTo>
                <a:cubicBezTo>
                  <a:pt x="177" y="495"/>
                  <a:pt x="165" y="479"/>
                  <a:pt x="161" y="459"/>
                </a:cubicBezTo>
                <a:close/>
                <a:moveTo>
                  <a:pt x="234" y="515"/>
                </a:moveTo>
                <a:cubicBezTo>
                  <a:pt x="230" y="515"/>
                  <a:pt x="227" y="515"/>
                  <a:pt x="224" y="515"/>
                </a:cubicBezTo>
                <a:cubicBezTo>
                  <a:pt x="217" y="499"/>
                  <a:pt x="212" y="479"/>
                  <a:pt x="211" y="459"/>
                </a:cubicBezTo>
                <a:cubicBezTo>
                  <a:pt x="246" y="459"/>
                  <a:pt x="246" y="459"/>
                  <a:pt x="246" y="459"/>
                </a:cubicBezTo>
                <a:cubicBezTo>
                  <a:pt x="245" y="479"/>
                  <a:pt x="241" y="499"/>
                  <a:pt x="234" y="515"/>
                </a:cubicBezTo>
                <a:close/>
                <a:moveTo>
                  <a:pt x="211" y="434"/>
                </a:moveTo>
                <a:cubicBezTo>
                  <a:pt x="212" y="413"/>
                  <a:pt x="217" y="394"/>
                  <a:pt x="223" y="378"/>
                </a:cubicBezTo>
                <a:cubicBezTo>
                  <a:pt x="227" y="378"/>
                  <a:pt x="230" y="378"/>
                  <a:pt x="234" y="378"/>
                </a:cubicBezTo>
                <a:cubicBezTo>
                  <a:pt x="241" y="394"/>
                  <a:pt x="245" y="413"/>
                  <a:pt x="246" y="434"/>
                </a:cubicBezTo>
                <a:cubicBezTo>
                  <a:pt x="211" y="434"/>
                  <a:pt x="211" y="434"/>
                  <a:pt x="211" y="434"/>
                </a:cubicBezTo>
                <a:close/>
                <a:moveTo>
                  <a:pt x="264" y="505"/>
                </a:moveTo>
                <a:cubicBezTo>
                  <a:pt x="268" y="491"/>
                  <a:pt x="270" y="475"/>
                  <a:pt x="271" y="459"/>
                </a:cubicBezTo>
                <a:cubicBezTo>
                  <a:pt x="296" y="459"/>
                  <a:pt x="296" y="459"/>
                  <a:pt x="296" y="459"/>
                </a:cubicBezTo>
                <a:cubicBezTo>
                  <a:pt x="293" y="479"/>
                  <a:pt x="280" y="495"/>
                  <a:pt x="264" y="505"/>
                </a:cubicBezTo>
                <a:close/>
                <a:moveTo>
                  <a:pt x="271" y="434"/>
                </a:moveTo>
                <a:cubicBezTo>
                  <a:pt x="270" y="417"/>
                  <a:pt x="268" y="402"/>
                  <a:pt x="264" y="387"/>
                </a:cubicBezTo>
                <a:cubicBezTo>
                  <a:pt x="278" y="396"/>
                  <a:pt x="289" y="409"/>
                  <a:pt x="294" y="426"/>
                </a:cubicBezTo>
                <a:cubicBezTo>
                  <a:pt x="295" y="428"/>
                  <a:pt x="296" y="431"/>
                  <a:pt x="296" y="434"/>
                </a:cubicBezTo>
                <a:lnTo>
                  <a:pt x="271" y="434"/>
                </a:lnTo>
                <a:close/>
                <a:moveTo>
                  <a:pt x="456" y="458"/>
                </a:moveTo>
                <a:cubicBezTo>
                  <a:pt x="456" y="465"/>
                  <a:pt x="451" y="471"/>
                  <a:pt x="444" y="471"/>
                </a:cubicBezTo>
                <a:cubicBezTo>
                  <a:pt x="354" y="471"/>
                  <a:pt x="354" y="471"/>
                  <a:pt x="354" y="471"/>
                </a:cubicBezTo>
                <a:cubicBezTo>
                  <a:pt x="349" y="471"/>
                  <a:pt x="346" y="469"/>
                  <a:pt x="343" y="465"/>
                </a:cubicBezTo>
                <a:cubicBezTo>
                  <a:pt x="341" y="462"/>
                  <a:pt x="340" y="457"/>
                  <a:pt x="342" y="453"/>
                </a:cubicBezTo>
                <a:cubicBezTo>
                  <a:pt x="356" y="418"/>
                  <a:pt x="356" y="418"/>
                  <a:pt x="356" y="418"/>
                </a:cubicBezTo>
                <a:cubicBezTo>
                  <a:pt x="359" y="411"/>
                  <a:pt x="366" y="408"/>
                  <a:pt x="373" y="411"/>
                </a:cubicBezTo>
                <a:cubicBezTo>
                  <a:pt x="379" y="413"/>
                  <a:pt x="382" y="420"/>
                  <a:pt x="380" y="427"/>
                </a:cubicBezTo>
                <a:cubicBezTo>
                  <a:pt x="372" y="446"/>
                  <a:pt x="372" y="446"/>
                  <a:pt x="372" y="446"/>
                </a:cubicBezTo>
                <a:cubicBezTo>
                  <a:pt x="430" y="446"/>
                  <a:pt x="430" y="446"/>
                  <a:pt x="430" y="446"/>
                </a:cubicBezTo>
                <a:cubicBezTo>
                  <a:pt x="426" y="416"/>
                  <a:pt x="406" y="389"/>
                  <a:pt x="374" y="367"/>
                </a:cubicBezTo>
                <a:cubicBezTo>
                  <a:pt x="335" y="342"/>
                  <a:pt x="283" y="327"/>
                  <a:pt x="228" y="327"/>
                </a:cubicBezTo>
                <a:cubicBezTo>
                  <a:pt x="173" y="327"/>
                  <a:pt x="121" y="342"/>
                  <a:pt x="82" y="367"/>
                </a:cubicBezTo>
                <a:cubicBezTo>
                  <a:pt x="50" y="389"/>
                  <a:pt x="30" y="416"/>
                  <a:pt x="26" y="446"/>
                </a:cubicBezTo>
                <a:cubicBezTo>
                  <a:pt x="84" y="446"/>
                  <a:pt x="84" y="446"/>
                  <a:pt x="84" y="446"/>
                </a:cubicBezTo>
                <a:cubicBezTo>
                  <a:pt x="76" y="427"/>
                  <a:pt x="76" y="427"/>
                  <a:pt x="76" y="427"/>
                </a:cubicBezTo>
                <a:cubicBezTo>
                  <a:pt x="74" y="420"/>
                  <a:pt x="77" y="413"/>
                  <a:pt x="83" y="411"/>
                </a:cubicBezTo>
                <a:cubicBezTo>
                  <a:pt x="90" y="408"/>
                  <a:pt x="97" y="411"/>
                  <a:pt x="100" y="418"/>
                </a:cubicBezTo>
                <a:cubicBezTo>
                  <a:pt x="114" y="453"/>
                  <a:pt x="114" y="453"/>
                  <a:pt x="114" y="453"/>
                </a:cubicBezTo>
                <a:cubicBezTo>
                  <a:pt x="116" y="457"/>
                  <a:pt x="115" y="462"/>
                  <a:pt x="113" y="465"/>
                </a:cubicBezTo>
                <a:cubicBezTo>
                  <a:pt x="110" y="469"/>
                  <a:pt x="107" y="471"/>
                  <a:pt x="102" y="471"/>
                </a:cubicBezTo>
                <a:cubicBezTo>
                  <a:pt x="12" y="471"/>
                  <a:pt x="12" y="471"/>
                  <a:pt x="12" y="471"/>
                </a:cubicBezTo>
                <a:cubicBezTo>
                  <a:pt x="5" y="471"/>
                  <a:pt x="0" y="465"/>
                  <a:pt x="0" y="458"/>
                </a:cubicBezTo>
                <a:cubicBezTo>
                  <a:pt x="0" y="416"/>
                  <a:pt x="24" y="376"/>
                  <a:pt x="69" y="346"/>
                </a:cubicBezTo>
                <a:cubicBezTo>
                  <a:pt x="111" y="318"/>
                  <a:pt x="168" y="302"/>
                  <a:pt x="228" y="302"/>
                </a:cubicBezTo>
                <a:cubicBezTo>
                  <a:pt x="288" y="302"/>
                  <a:pt x="345" y="318"/>
                  <a:pt x="387" y="346"/>
                </a:cubicBezTo>
                <a:cubicBezTo>
                  <a:pt x="432" y="376"/>
                  <a:pt x="456" y="416"/>
                  <a:pt x="456" y="458"/>
                </a:cubicBezTo>
                <a:close/>
                <a:moveTo>
                  <a:pt x="10" y="219"/>
                </a:moveTo>
                <a:cubicBezTo>
                  <a:pt x="10" y="212"/>
                  <a:pt x="16" y="206"/>
                  <a:pt x="23" y="206"/>
                </a:cubicBezTo>
                <a:cubicBezTo>
                  <a:pt x="35" y="206"/>
                  <a:pt x="35" y="206"/>
                  <a:pt x="35" y="206"/>
                </a:cubicBezTo>
                <a:cubicBezTo>
                  <a:pt x="41" y="206"/>
                  <a:pt x="47" y="212"/>
                  <a:pt x="47" y="219"/>
                </a:cubicBezTo>
                <a:cubicBezTo>
                  <a:pt x="47" y="225"/>
                  <a:pt x="41" y="231"/>
                  <a:pt x="35" y="231"/>
                </a:cubicBezTo>
                <a:cubicBezTo>
                  <a:pt x="23" y="231"/>
                  <a:pt x="23" y="231"/>
                  <a:pt x="23" y="231"/>
                </a:cubicBezTo>
                <a:cubicBezTo>
                  <a:pt x="16" y="231"/>
                  <a:pt x="10" y="225"/>
                  <a:pt x="10" y="21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79" name="Rectangle 78">
            <a:extLst>
              <a:ext uri="{FF2B5EF4-FFF2-40B4-BE49-F238E27FC236}">
                <a16:creationId xmlns:a16="http://schemas.microsoft.com/office/drawing/2014/main" id="{263EAEC4-8865-41C9-BEF6-A3F62A194132}"/>
              </a:ext>
            </a:extLst>
          </p:cNvPr>
          <p:cNvSpPr/>
          <p:nvPr/>
        </p:nvSpPr>
        <p:spPr>
          <a:xfrm>
            <a:off x="321945" y="2898208"/>
            <a:ext cx="1384936" cy="169277"/>
          </a:xfrm>
          <a:prstGeom prst="rect">
            <a:avLst/>
          </a:prstGeom>
          <a:ln>
            <a:noFill/>
          </a:ln>
        </p:spPr>
        <p:txBody>
          <a:bodyPr wrap="square" lIns="0" tIns="0" rIns="0" bIns="0" anchor="ctr">
            <a:spAutoFit/>
          </a:bodyPr>
          <a:lstStyle/>
          <a:p>
            <a:pPr algn="ctr"/>
            <a:r>
              <a:rPr lang="en-US" sz="1100" b="1" dirty="0">
                <a:solidFill>
                  <a:schemeClr val="bg1"/>
                </a:solidFill>
              </a:rPr>
              <a:t>Placeholder Text</a:t>
            </a:r>
          </a:p>
        </p:txBody>
      </p:sp>
      <p:grpSp>
        <p:nvGrpSpPr>
          <p:cNvPr id="81" name="Group 80">
            <a:extLst>
              <a:ext uri="{FF2B5EF4-FFF2-40B4-BE49-F238E27FC236}">
                <a16:creationId xmlns:a16="http://schemas.microsoft.com/office/drawing/2014/main" id="{1E30B033-01B9-43A3-ABEC-FF1804DFDE1B}"/>
              </a:ext>
            </a:extLst>
          </p:cNvPr>
          <p:cNvGrpSpPr/>
          <p:nvPr/>
        </p:nvGrpSpPr>
        <p:grpSpPr>
          <a:xfrm>
            <a:off x="671373" y="2076015"/>
            <a:ext cx="686076" cy="686076"/>
            <a:chOff x="-1708151" y="2079625"/>
            <a:chExt cx="1438275" cy="1438276"/>
          </a:xfrm>
          <a:solidFill>
            <a:schemeClr val="bg1"/>
          </a:solidFill>
        </p:grpSpPr>
        <p:sp>
          <p:nvSpPr>
            <p:cNvPr id="82" name="Oval 23">
              <a:extLst>
                <a:ext uri="{FF2B5EF4-FFF2-40B4-BE49-F238E27FC236}">
                  <a16:creationId xmlns:a16="http://schemas.microsoft.com/office/drawing/2014/main" id="{5F6FF2C6-4C32-410D-84C0-A886102CDD2B}"/>
                </a:ext>
              </a:extLst>
            </p:cNvPr>
            <p:cNvSpPr>
              <a:spLocks noChangeArrowheads="1"/>
            </p:cNvSpPr>
            <p:nvPr/>
          </p:nvSpPr>
          <p:spPr bwMode="auto">
            <a:xfrm>
              <a:off x="-1393826" y="2889250"/>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83" name="Oval 24">
              <a:extLst>
                <a:ext uri="{FF2B5EF4-FFF2-40B4-BE49-F238E27FC236}">
                  <a16:creationId xmlns:a16="http://schemas.microsoft.com/office/drawing/2014/main" id="{6F85887D-4177-4A8E-8E30-8544FBFC3018}"/>
                </a:ext>
              </a:extLst>
            </p:cNvPr>
            <p:cNvSpPr>
              <a:spLocks noChangeArrowheads="1"/>
            </p:cNvSpPr>
            <p:nvPr/>
          </p:nvSpPr>
          <p:spPr bwMode="auto">
            <a:xfrm>
              <a:off x="-1393826" y="2079625"/>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84" name="Oval 25">
              <a:extLst>
                <a:ext uri="{FF2B5EF4-FFF2-40B4-BE49-F238E27FC236}">
                  <a16:creationId xmlns:a16="http://schemas.microsoft.com/office/drawing/2014/main" id="{9E553221-4A31-41F8-8686-8594586F1C28}"/>
                </a:ext>
              </a:extLst>
            </p:cNvPr>
            <p:cNvSpPr>
              <a:spLocks noChangeArrowheads="1"/>
            </p:cNvSpPr>
            <p:nvPr/>
          </p:nvSpPr>
          <p:spPr bwMode="auto">
            <a:xfrm>
              <a:off x="-1708151" y="2259013"/>
              <a:ext cx="44450"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85" name="Oval 26">
              <a:extLst>
                <a:ext uri="{FF2B5EF4-FFF2-40B4-BE49-F238E27FC236}">
                  <a16:creationId xmlns:a16="http://schemas.microsoft.com/office/drawing/2014/main" id="{A037A2FC-0F20-4516-97C2-E1AE025D8BF3}"/>
                </a:ext>
              </a:extLst>
            </p:cNvPr>
            <p:cNvSpPr>
              <a:spLocks noChangeArrowheads="1"/>
            </p:cNvSpPr>
            <p:nvPr/>
          </p:nvSpPr>
          <p:spPr bwMode="auto">
            <a:xfrm>
              <a:off x="-1708151" y="2460625"/>
              <a:ext cx="44450"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86" name="Oval 27">
              <a:extLst>
                <a:ext uri="{FF2B5EF4-FFF2-40B4-BE49-F238E27FC236}">
                  <a16:creationId xmlns:a16="http://schemas.microsoft.com/office/drawing/2014/main" id="{A0DB3256-0320-4E62-BF22-06C02D0ABE74}"/>
                </a:ext>
              </a:extLst>
            </p:cNvPr>
            <p:cNvSpPr>
              <a:spLocks noChangeArrowheads="1"/>
            </p:cNvSpPr>
            <p:nvPr/>
          </p:nvSpPr>
          <p:spPr bwMode="auto">
            <a:xfrm>
              <a:off x="-1708151" y="2663825"/>
              <a:ext cx="44450"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87" name="Oval 28">
              <a:extLst>
                <a:ext uri="{FF2B5EF4-FFF2-40B4-BE49-F238E27FC236}">
                  <a16:creationId xmlns:a16="http://schemas.microsoft.com/office/drawing/2014/main" id="{45F5D06A-692F-475F-A010-9480C7AC8806}"/>
                </a:ext>
              </a:extLst>
            </p:cNvPr>
            <p:cNvSpPr>
              <a:spLocks noChangeArrowheads="1"/>
            </p:cNvSpPr>
            <p:nvPr/>
          </p:nvSpPr>
          <p:spPr bwMode="auto">
            <a:xfrm>
              <a:off x="-1077913" y="2259013"/>
              <a:ext cx="42863"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88" name="Oval 29">
              <a:extLst>
                <a:ext uri="{FF2B5EF4-FFF2-40B4-BE49-F238E27FC236}">
                  <a16:creationId xmlns:a16="http://schemas.microsoft.com/office/drawing/2014/main" id="{8DE6DB48-2F71-493F-BAA0-94E8C6729E06}"/>
                </a:ext>
              </a:extLst>
            </p:cNvPr>
            <p:cNvSpPr>
              <a:spLocks noChangeArrowheads="1"/>
            </p:cNvSpPr>
            <p:nvPr/>
          </p:nvSpPr>
          <p:spPr bwMode="auto">
            <a:xfrm>
              <a:off x="-1077913" y="2460625"/>
              <a:ext cx="42863"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89" name="Oval 30">
              <a:extLst>
                <a:ext uri="{FF2B5EF4-FFF2-40B4-BE49-F238E27FC236}">
                  <a16:creationId xmlns:a16="http://schemas.microsoft.com/office/drawing/2014/main" id="{23AE50F9-5E3F-4833-B4B1-C30C5CCB7126}"/>
                </a:ext>
              </a:extLst>
            </p:cNvPr>
            <p:cNvSpPr>
              <a:spLocks noChangeArrowheads="1"/>
            </p:cNvSpPr>
            <p:nvPr/>
          </p:nvSpPr>
          <p:spPr bwMode="auto">
            <a:xfrm>
              <a:off x="-1077913" y="2663825"/>
              <a:ext cx="42863"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90" name="Freeform 31">
              <a:extLst>
                <a:ext uri="{FF2B5EF4-FFF2-40B4-BE49-F238E27FC236}">
                  <a16:creationId xmlns:a16="http://schemas.microsoft.com/office/drawing/2014/main" id="{DCEBE907-782E-435E-901E-3EDBB29C6440}"/>
                </a:ext>
              </a:extLst>
            </p:cNvPr>
            <p:cNvSpPr>
              <a:spLocks noEditPoints="1"/>
            </p:cNvSpPr>
            <p:nvPr/>
          </p:nvSpPr>
          <p:spPr bwMode="auto">
            <a:xfrm>
              <a:off x="-989013" y="2079625"/>
              <a:ext cx="561975" cy="696913"/>
            </a:xfrm>
            <a:custGeom>
              <a:avLst/>
              <a:gdLst>
                <a:gd name="T0" fmla="*/ 176 w 458"/>
                <a:gd name="T1" fmla="*/ 568 h 568"/>
                <a:gd name="T2" fmla="*/ 282 w 458"/>
                <a:gd name="T3" fmla="*/ 568 h 568"/>
                <a:gd name="T4" fmla="*/ 458 w 458"/>
                <a:gd name="T5" fmla="*/ 392 h 568"/>
                <a:gd name="T6" fmla="*/ 458 w 458"/>
                <a:gd name="T7" fmla="*/ 176 h 568"/>
                <a:gd name="T8" fmla="*/ 282 w 458"/>
                <a:gd name="T9" fmla="*/ 0 h 568"/>
                <a:gd name="T10" fmla="*/ 176 w 458"/>
                <a:gd name="T11" fmla="*/ 0 h 568"/>
                <a:gd name="T12" fmla="*/ 0 w 458"/>
                <a:gd name="T13" fmla="*/ 176 h 568"/>
                <a:gd name="T14" fmla="*/ 0 w 458"/>
                <a:gd name="T15" fmla="*/ 392 h 568"/>
                <a:gd name="T16" fmla="*/ 176 w 458"/>
                <a:gd name="T17" fmla="*/ 568 h 568"/>
                <a:gd name="T18" fmla="*/ 37 w 458"/>
                <a:gd name="T19" fmla="*/ 176 h 568"/>
                <a:gd name="T20" fmla="*/ 176 w 458"/>
                <a:gd name="T21" fmla="*/ 36 h 568"/>
                <a:gd name="T22" fmla="*/ 282 w 458"/>
                <a:gd name="T23" fmla="*/ 36 h 568"/>
                <a:gd name="T24" fmla="*/ 421 w 458"/>
                <a:gd name="T25" fmla="*/ 176 h 568"/>
                <a:gd name="T26" fmla="*/ 421 w 458"/>
                <a:gd name="T27" fmla="*/ 392 h 568"/>
                <a:gd name="T28" fmla="*/ 282 w 458"/>
                <a:gd name="T29" fmla="*/ 531 h 568"/>
                <a:gd name="T30" fmla="*/ 176 w 458"/>
                <a:gd name="T31" fmla="*/ 531 h 568"/>
                <a:gd name="T32" fmla="*/ 37 w 458"/>
                <a:gd name="T33" fmla="*/ 392 h 568"/>
                <a:gd name="T34" fmla="*/ 37 w 458"/>
                <a:gd name="T35" fmla="*/ 176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8" h="568">
                  <a:moveTo>
                    <a:pt x="176" y="568"/>
                  </a:moveTo>
                  <a:cubicBezTo>
                    <a:pt x="282" y="568"/>
                    <a:pt x="282" y="568"/>
                    <a:pt x="282" y="568"/>
                  </a:cubicBezTo>
                  <a:cubicBezTo>
                    <a:pt x="379" y="568"/>
                    <a:pt x="458" y="489"/>
                    <a:pt x="458" y="392"/>
                  </a:cubicBezTo>
                  <a:cubicBezTo>
                    <a:pt x="458" y="176"/>
                    <a:pt x="458" y="176"/>
                    <a:pt x="458" y="176"/>
                  </a:cubicBezTo>
                  <a:cubicBezTo>
                    <a:pt x="458" y="78"/>
                    <a:pt x="379" y="0"/>
                    <a:pt x="282" y="0"/>
                  </a:cubicBezTo>
                  <a:cubicBezTo>
                    <a:pt x="176" y="0"/>
                    <a:pt x="176" y="0"/>
                    <a:pt x="176" y="0"/>
                  </a:cubicBezTo>
                  <a:cubicBezTo>
                    <a:pt x="79" y="0"/>
                    <a:pt x="0" y="78"/>
                    <a:pt x="0" y="176"/>
                  </a:cubicBezTo>
                  <a:cubicBezTo>
                    <a:pt x="0" y="392"/>
                    <a:pt x="0" y="392"/>
                    <a:pt x="0" y="392"/>
                  </a:cubicBezTo>
                  <a:cubicBezTo>
                    <a:pt x="0" y="489"/>
                    <a:pt x="79" y="568"/>
                    <a:pt x="176" y="568"/>
                  </a:cubicBezTo>
                  <a:close/>
                  <a:moveTo>
                    <a:pt x="37" y="176"/>
                  </a:moveTo>
                  <a:cubicBezTo>
                    <a:pt x="37" y="99"/>
                    <a:pt x="99" y="36"/>
                    <a:pt x="176" y="36"/>
                  </a:cubicBezTo>
                  <a:cubicBezTo>
                    <a:pt x="282" y="36"/>
                    <a:pt x="282" y="36"/>
                    <a:pt x="282" y="36"/>
                  </a:cubicBezTo>
                  <a:cubicBezTo>
                    <a:pt x="359" y="36"/>
                    <a:pt x="421" y="99"/>
                    <a:pt x="421" y="176"/>
                  </a:cubicBezTo>
                  <a:cubicBezTo>
                    <a:pt x="421" y="392"/>
                    <a:pt x="421" y="392"/>
                    <a:pt x="421" y="392"/>
                  </a:cubicBezTo>
                  <a:cubicBezTo>
                    <a:pt x="421" y="469"/>
                    <a:pt x="359" y="531"/>
                    <a:pt x="282" y="531"/>
                  </a:cubicBezTo>
                  <a:cubicBezTo>
                    <a:pt x="176" y="531"/>
                    <a:pt x="176" y="531"/>
                    <a:pt x="176" y="531"/>
                  </a:cubicBezTo>
                  <a:cubicBezTo>
                    <a:pt x="99" y="531"/>
                    <a:pt x="37" y="469"/>
                    <a:pt x="37" y="392"/>
                  </a:cubicBezTo>
                  <a:lnTo>
                    <a:pt x="37" y="1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91" name="Freeform 32">
              <a:extLst>
                <a:ext uri="{FF2B5EF4-FFF2-40B4-BE49-F238E27FC236}">
                  <a16:creationId xmlns:a16="http://schemas.microsoft.com/office/drawing/2014/main" id="{E4CDDD52-673F-480B-925D-34496667B59B}"/>
                </a:ext>
              </a:extLst>
            </p:cNvPr>
            <p:cNvSpPr>
              <a:spLocks/>
            </p:cNvSpPr>
            <p:nvPr/>
          </p:nvSpPr>
          <p:spPr bwMode="auto">
            <a:xfrm>
              <a:off x="-1169988" y="2798763"/>
              <a:ext cx="384175" cy="225425"/>
            </a:xfrm>
            <a:custGeom>
              <a:avLst/>
              <a:gdLst>
                <a:gd name="T0" fmla="*/ 312 w 312"/>
                <a:gd name="T1" fmla="*/ 18 h 183"/>
                <a:gd name="T2" fmla="*/ 294 w 312"/>
                <a:gd name="T3" fmla="*/ 0 h 183"/>
                <a:gd name="T4" fmla="*/ 275 w 312"/>
                <a:gd name="T5" fmla="*/ 18 h 183"/>
                <a:gd name="T6" fmla="*/ 275 w 312"/>
                <a:gd name="T7" fmla="*/ 37 h 183"/>
                <a:gd name="T8" fmla="*/ 220 w 312"/>
                <a:gd name="T9" fmla="*/ 92 h 183"/>
                <a:gd name="T10" fmla="*/ 92 w 312"/>
                <a:gd name="T11" fmla="*/ 92 h 183"/>
                <a:gd name="T12" fmla="*/ 0 w 312"/>
                <a:gd name="T13" fmla="*/ 165 h 183"/>
                <a:gd name="T14" fmla="*/ 19 w 312"/>
                <a:gd name="T15" fmla="*/ 183 h 183"/>
                <a:gd name="T16" fmla="*/ 37 w 312"/>
                <a:gd name="T17" fmla="*/ 165 h 183"/>
                <a:gd name="T18" fmla="*/ 92 w 312"/>
                <a:gd name="T19" fmla="*/ 128 h 183"/>
                <a:gd name="T20" fmla="*/ 220 w 312"/>
                <a:gd name="T21" fmla="*/ 128 h 183"/>
                <a:gd name="T22" fmla="*/ 312 w 312"/>
                <a:gd name="T23" fmla="*/ 37 h 183"/>
                <a:gd name="T24" fmla="*/ 312 w 312"/>
                <a:gd name="T25" fmla="*/ 1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83">
                  <a:moveTo>
                    <a:pt x="312" y="18"/>
                  </a:moveTo>
                  <a:cubicBezTo>
                    <a:pt x="312" y="7"/>
                    <a:pt x="305" y="0"/>
                    <a:pt x="294" y="0"/>
                  </a:cubicBezTo>
                  <a:cubicBezTo>
                    <a:pt x="283" y="0"/>
                    <a:pt x="275" y="7"/>
                    <a:pt x="275" y="18"/>
                  </a:cubicBezTo>
                  <a:cubicBezTo>
                    <a:pt x="275" y="37"/>
                    <a:pt x="275" y="37"/>
                    <a:pt x="275" y="37"/>
                  </a:cubicBezTo>
                  <a:cubicBezTo>
                    <a:pt x="275" y="68"/>
                    <a:pt x="251" y="92"/>
                    <a:pt x="220" y="92"/>
                  </a:cubicBezTo>
                  <a:cubicBezTo>
                    <a:pt x="92" y="92"/>
                    <a:pt x="92" y="92"/>
                    <a:pt x="92" y="92"/>
                  </a:cubicBezTo>
                  <a:cubicBezTo>
                    <a:pt x="35" y="92"/>
                    <a:pt x="0" y="119"/>
                    <a:pt x="0" y="165"/>
                  </a:cubicBezTo>
                  <a:cubicBezTo>
                    <a:pt x="0" y="176"/>
                    <a:pt x="8" y="183"/>
                    <a:pt x="19" y="183"/>
                  </a:cubicBezTo>
                  <a:cubicBezTo>
                    <a:pt x="30" y="183"/>
                    <a:pt x="37" y="176"/>
                    <a:pt x="37" y="165"/>
                  </a:cubicBezTo>
                  <a:cubicBezTo>
                    <a:pt x="37" y="156"/>
                    <a:pt x="37" y="128"/>
                    <a:pt x="92" y="128"/>
                  </a:cubicBezTo>
                  <a:cubicBezTo>
                    <a:pt x="220" y="128"/>
                    <a:pt x="220" y="128"/>
                    <a:pt x="220" y="128"/>
                  </a:cubicBezTo>
                  <a:cubicBezTo>
                    <a:pt x="272" y="128"/>
                    <a:pt x="312" y="88"/>
                    <a:pt x="312" y="37"/>
                  </a:cubicBezTo>
                  <a:lnTo>
                    <a:pt x="312"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92" name="Freeform 33">
              <a:extLst>
                <a:ext uri="{FF2B5EF4-FFF2-40B4-BE49-F238E27FC236}">
                  <a16:creationId xmlns:a16="http://schemas.microsoft.com/office/drawing/2014/main" id="{18D68E42-7E62-4E40-B15C-478FE4D16261}"/>
                </a:ext>
              </a:extLst>
            </p:cNvPr>
            <p:cNvSpPr>
              <a:spLocks/>
            </p:cNvSpPr>
            <p:nvPr/>
          </p:nvSpPr>
          <p:spPr bwMode="auto">
            <a:xfrm>
              <a:off x="-650876" y="2798763"/>
              <a:ext cx="381000" cy="719138"/>
            </a:xfrm>
            <a:custGeom>
              <a:avLst/>
              <a:gdLst>
                <a:gd name="T0" fmla="*/ 220 w 311"/>
                <a:gd name="T1" fmla="*/ 92 h 586"/>
                <a:gd name="T2" fmla="*/ 92 w 311"/>
                <a:gd name="T3" fmla="*/ 92 h 586"/>
                <a:gd name="T4" fmla="*/ 37 w 311"/>
                <a:gd name="T5" fmla="*/ 37 h 586"/>
                <a:gd name="T6" fmla="*/ 37 w 311"/>
                <a:gd name="T7" fmla="*/ 18 h 586"/>
                <a:gd name="T8" fmla="*/ 18 w 311"/>
                <a:gd name="T9" fmla="*/ 0 h 586"/>
                <a:gd name="T10" fmla="*/ 0 w 311"/>
                <a:gd name="T11" fmla="*/ 18 h 586"/>
                <a:gd name="T12" fmla="*/ 0 w 311"/>
                <a:gd name="T13" fmla="*/ 37 h 586"/>
                <a:gd name="T14" fmla="*/ 92 w 311"/>
                <a:gd name="T15" fmla="*/ 128 h 586"/>
                <a:gd name="T16" fmla="*/ 220 w 311"/>
                <a:gd name="T17" fmla="*/ 128 h 586"/>
                <a:gd name="T18" fmla="*/ 275 w 311"/>
                <a:gd name="T19" fmla="*/ 183 h 586"/>
                <a:gd name="T20" fmla="*/ 275 w 311"/>
                <a:gd name="T21" fmla="*/ 568 h 586"/>
                <a:gd name="T22" fmla="*/ 293 w 311"/>
                <a:gd name="T23" fmla="*/ 586 h 586"/>
                <a:gd name="T24" fmla="*/ 311 w 311"/>
                <a:gd name="T25" fmla="*/ 568 h 586"/>
                <a:gd name="T26" fmla="*/ 311 w 311"/>
                <a:gd name="T27" fmla="*/ 183 h 586"/>
                <a:gd name="T28" fmla="*/ 220 w 311"/>
                <a:gd name="T29" fmla="*/ 9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1" h="586">
                  <a:moveTo>
                    <a:pt x="220" y="92"/>
                  </a:moveTo>
                  <a:cubicBezTo>
                    <a:pt x="92" y="92"/>
                    <a:pt x="92" y="92"/>
                    <a:pt x="92" y="92"/>
                  </a:cubicBezTo>
                  <a:cubicBezTo>
                    <a:pt x="60" y="92"/>
                    <a:pt x="37" y="68"/>
                    <a:pt x="37" y="37"/>
                  </a:cubicBezTo>
                  <a:cubicBezTo>
                    <a:pt x="37" y="18"/>
                    <a:pt x="37" y="18"/>
                    <a:pt x="37" y="18"/>
                  </a:cubicBezTo>
                  <a:cubicBezTo>
                    <a:pt x="37" y="7"/>
                    <a:pt x="29" y="0"/>
                    <a:pt x="18" y="0"/>
                  </a:cubicBezTo>
                  <a:cubicBezTo>
                    <a:pt x="7" y="0"/>
                    <a:pt x="0" y="7"/>
                    <a:pt x="0" y="18"/>
                  </a:cubicBezTo>
                  <a:cubicBezTo>
                    <a:pt x="0" y="37"/>
                    <a:pt x="0" y="37"/>
                    <a:pt x="0" y="37"/>
                  </a:cubicBezTo>
                  <a:cubicBezTo>
                    <a:pt x="0" y="88"/>
                    <a:pt x="40" y="128"/>
                    <a:pt x="92" y="128"/>
                  </a:cubicBezTo>
                  <a:cubicBezTo>
                    <a:pt x="220" y="128"/>
                    <a:pt x="220" y="128"/>
                    <a:pt x="220" y="128"/>
                  </a:cubicBezTo>
                  <a:cubicBezTo>
                    <a:pt x="251" y="128"/>
                    <a:pt x="275" y="152"/>
                    <a:pt x="275" y="183"/>
                  </a:cubicBezTo>
                  <a:cubicBezTo>
                    <a:pt x="275" y="568"/>
                    <a:pt x="275" y="568"/>
                    <a:pt x="275" y="568"/>
                  </a:cubicBezTo>
                  <a:cubicBezTo>
                    <a:pt x="275" y="579"/>
                    <a:pt x="282" y="586"/>
                    <a:pt x="293" y="586"/>
                  </a:cubicBezTo>
                  <a:cubicBezTo>
                    <a:pt x="304" y="586"/>
                    <a:pt x="311" y="579"/>
                    <a:pt x="311" y="568"/>
                  </a:cubicBezTo>
                  <a:cubicBezTo>
                    <a:pt x="311" y="183"/>
                    <a:pt x="311" y="183"/>
                    <a:pt x="311" y="183"/>
                  </a:cubicBezTo>
                  <a:cubicBezTo>
                    <a:pt x="311" y="132"/>
                    <a:pt x="271" y="92"/>
                    <a:pt x="220"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93" name="Freeform 34">
              <a:extLst>
                <a:ext uri="{FF2B5EF4-FFF2-40B4-BE49-F238E27FC236}">
                  <a16:creationId xmlns:a16="http://schemas.microsoft.com/office/drawing/2014/main" id="{FF7DB542-24C4-4EE1-BA77-E769F644E505}"/>
                </a:ext>
              </a:extLst>
            </p:cNvPr>
            <p:cNvSpPr>
              <a:spLocks noEditPoints="1"/>
            </p:cNvSpPr>
            <p:nvPr/>
          </p:nvSpPr>
          <p:spPr bwMode="auto">
            <a:xfrm>
              <a:off x="-1393826" y="3201988"/>
              <a:ext cx="180975" cy="179388"/>
            </a:xfrm>
            <a:custGeom>
              <a:avLst/>
              <a:gdLst>
                <a:gd name="T0" fmla="*/ 73 w 147"/>
                <a:gd name="T1" fmla="*/ 0 h 147"/>
                <a:gd name="T2" fmla="*/ 0 w 147"/>
                <a:gd name="T3" fmla="*/ 73 h 147"/>
                <a:gd name="T4" fmla="*/ 73 w 147"/>
                <a:gd name="T5" fmla="*/ 147 h 147"/>
                <a:gd name="T6" fmla="*/ 147 w 147"/>
                <a:gd name="T7" fmla="*/ 73 h 147"/>
                <a:gd name="T8" fmla="*/ 73 w 147"/>
                <a:gd name="T9" fmla="*/ 0 h 147"/>
                <a:gd name="T10" fmla="*/ 73 w 147"/>
                <a:gd name="T11" fmla="*/ 110 h 147"/>
                <a:gd name="T12" fmla="*/ 37 w 147"/>
                <a:gd name="T13" fmla="*/ 73 h 147"/>
                <a:gd name="T14" fmla="*/ 73 w 147"/>
                <a:gd name="T15" fmla="*/ 37 h 147"/>
                <a:gd name="T16" fmla="*/ 110 w 147"/>
                <a:gd name="T17" fmla="*/ 73 h 147"/>
                <a:gd name="T18" fmla="*/ 73 w 147"/>
                <a:gd name="T19" fmla="*/ 11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3" y="0"/>
                  </a:moveTo>
                  <a:cubicBezTo>
                    <a:pt x="33" y="0"/>
                    <a:pt x="0" y="33"/>
                    <a:pt x="0" y="73"/>
                  </a:cubicBezTo>
                  <a:cubicBezTo>
                    <a:pt x="0" y="114"/>
                    <a:pt x="33" y="147"/>
                    <a:pt x="73" y="147"/>
                  </a:cubicBezTo>
                  <a:cubicBezTo>
                    <a:pt x="114" y="147"/>
                    <a:pt x="147" y="114"/>
                    <a:pt x="147" y="73"/>
                  </a:cubicBezTo>
                  <a:cubicBezTo>
                    <a:pt x="147" y="33"/>
                    <a:pt x="114" y="0"/>
                    <a:pt x="73" y="0"/>
                  </a:cubicBezTo>
                  <a:close/>
                  <a:moveTo>
                    <a:pt x="73" y="110"/>
                  </a:moveTo>
                  <a:cubicBezTo>
                    <a:pt x="53" y="110"/>
                    <a:pt x="37" y="93"/>
                    <a:pt x="37" y="73"/>
                  </a:cubicBezTo>
                  <a:cubicBezTo>
                    <a:pt x="37" y="53"/>
                    <a:pt x="53" y="37"/>
                    <a:pt x="73" y="37"/>
                  </a:cubicBezTo>
                  <a:cubicBezTo>
                    <a:pt x="94" y="37"/>
                    <a:pt x="110" y="53"/>
                    <a:pt x="110" y="73"/>
                  </a:cubicBezTo>
                  <a:cubicBezTo>
                    <a:pt x="110" y="93"/>
                    <a:pt x="94" y="110"/>
                    <a:pt x="73"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94" name="Oval 35">
              <a:extLst>
                <a:ext uri="{FF2B5EF4-FFF2-40B4-BE49-F238E27FC236}">
                  <a16:creationId xmlns:a16="http://schemas.microsoft.com/office/drawing/2014/main" id="{F469E471-1839-4C34-AE67-A659166DF42F}"/>
                </a:ext>
              </a:extLst>
            </p:cNvPr>
            <p:cNvSpPr>
              <a:spLocks noChangeArrowheads="1"/>
            </p:cNvSpPr>
            <p:nvPr/>
          </p:nvSpPr>
          <p:spPr bwMode="auto">
            <a:xfrm>
              <a:off x="-865188" y="2374900"/>
              <a:ext cx="63500" cy="65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95" name="Oval 36">
              <a:extLst>
                <a:ext uri="{FF2B5EF4-FFF2-40B4-BE49-F238E27FC236}">
                  <a16:creationId xmlns:a16="http://schemas.microsoft.com/office/drawing/2014/main" id="{BA8DBD15-C164-4969-948D-37AB83B679F3}"/>
                </a:ext>
              </a:extLst>
            </p:cNvPr>
            <p:cNvSpPr>
              <a:spLocks noChangeArrowheads="1"/>
            </p:cNvSpPr>
            <p:nvPr/>
          </p:nvSpPr>
          <p:spPr bwMode="auto">
            <a:xfrm>
              <a:off x="-614363" y="2374900"/>
              <a:ext cx="63500" cy="65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96" name="Freeform 37">
              <a:extLst>
                <a:ext uri="{FF2B5EF4-FFF2-40B4-BE49-F238E27FC236}">
                  <a16:creationId xmlns:a16="http://schemas.microsoft.com/office/drawing/2014/main" id="{BB29404A-D23B-4DC7-B071-5AF8E9A85B31}"/>
                </a:ext>
              </a:extLst>
            </p:cNvPr>
            <p:cNvSpPr>
              <a:spLocks/>
            </p:cNvSpPr>
            <p:nvPr/>
          </p:nvSpPr>
          <p:spPr bwMode="auto">
            <a:xfrm>
              <a:off x="-849313" y="2579688"/>
              <a:ext cx="257175" cy="92075"/>
            </a:xfrm>
            <a:custGeom>
              <a:avLst/>
              <a:gdLst>
                <a:gd name="T0" fmla="*/ 177 w 210"/>
                <a:gd name="T1" fmla="*/ 8 h 74"/>
                <a:gd name="T2" fmla="*/ 163 w 210"/>
                <a:gd name="T3" fmla="*/ 22 h 74"/>
                <a:gd name="T4" fmla="*/ 128 w 210"/>
                <a:gd name="T5" fmla="*/ 37 h 74"/>
                <a:gd name="T6" fmla="*/ 82 w 210"/>
                <a:gd name="T7" fmla="*/ 37 h 74"/>
                <a:gd name="T8" fmla="*/ 47 w 210"/>
                <a:gd name="T9" fmla="*/ 22 h 74"/>
                <a:gd name="T10" fmla="*/ 33 w 210"/>
                <a:gd name="T11" fmla="*/ 8 h 74"/>
                <a:gd name="T12" fmla="*/ 7 w 210"/>
                <a:gd name="T13" fmla="*/ 8 h 74"/>
                <a:gd name="T14" fmla="*/ 7 w 210"/>
                <a:gd name="T15" fmla="*/ 33 h 74"/>
                <a:gd name="T16" fmla="*/ 22 w 210"/>
                <a:gd name="T17" fmla="*/ 48 h 74"/>
                <a:gd name="T18" fmla="*/ 84 w 210"/>
                <a:gd name="T19" fmla="*/ 74 h 74"/>
                <a:gd name="T20" fmla="*/ 130 w 210"/>
                <a:gd name="T21" fmla="*/ 74 h 74"/>
                <a:gd name="T22" fmla="*/ 188 w 210"/>
                <a:gd name="T23" fmla="*/ 48 h 74"/>
                <a:gd name="T24" fmla="*/ 203 w 210"/>
                <a:gd name="T25" fmla="*/ 33 h 74"/>
                <a:gd name="T26" fmla="*/ 203 w 210"/>
                <a:gd name="T27" fmla="*/ 8 h 74"/>
                <a:gd name="T28" fmla="*/ 177 w 210"/>
                <a:gd name="T29" fmla="*/ 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0" h="74">
                  <a:moveTo>
                    <a:pt x="177" y="8"/>
                  </a:moveTo>
                  <a:cubicBezTo>
                    <a:pt x="163" y="22"/>
                    <a:pt x="163" y="22"/>
                    <a:pt x="163" y="22"/>
                  </a:cubicBezTo>
                  <a:cubicBezTo>
                    <a:pt x="154" y="31"/>
                    <a:pt x="141" y="37"/>
                    <a:pt x="128" y="37"/>
                  </a:cubicBezTo>
                  <a:cubicBezTo>
                    <a:pt x="82" y="37"/>
                    <a:pt x="82" y="37"/>
                    <a:pt x="82" y="37"/>
                  </a:cubicBezTo>
                  <a:cubicBezTo>
                    <a:pt x="69" y="37"/>
                    <a:pt x="56" y="31"/>
                    <a:pt x="47" y="22"/>
                  </a:cubicBezTo>
                  <a:cubicBezTo>
                    <a:pt x="33" y="8"/>
                    <a:pt x="33" y="8"/>
                    <a:pt x="33" y="8"/>
                  </a:cubicBezTo>
                  <a:cubicBezTo>
                    <a:pt x="25" y="0"/>
                    <a:pt x="14" y="0"/>
                    <a:pt x="7" y="8"/>
                  </a:cubicBezTo>
                  <a:cubicBezTo>
                    <a:pt x="0" y="15"/>
                    <a:pt x="0" y="26"/>
                    <a:pt x="7" y="33"/>
                  </a:cubicBezTo>
                  <a:cubicBezTo>
                    <a:pt x="22" y="48"/>
                    <a:pt x="22" y="48"/>
                    <a:pt x="22" y="48"/>
                  </a:cubicBezTo>
                  <a:cubicBezTo>
                    <a:pt x="38" y="64"/>
                    <a:pt x="60" y="74"/>
                    <a:pt x="84" y="74"/>
                  </a:cubicBezTo>
                  <a:cubicBezTo>
                    <a:pt x="130" y="74"/>
                    <a:pt x="130" y="74"/>
                    <a:pt x="130" y="74"/>
                  </a:cubicBezTo>
                  <a:cubicBezTo>
                    <a:pt x="154" y="74"/>
                    <a:pt x="174" y="64"/>
                    <a:pt x="188" y="48"/>
                  </a:cubicBezTo>
                  <a:cubicBezTo>
                    <a:pt x="203" y="33"/>
                    <a:pt x="203" y="33"/>
                    <a:pt x="203" y="33"/>
                  </a:cubicBezTo>
                  <a:cubicBezTo>
                    <a:pt x="210" y="26"/>
                    <a:pt x="210" y="15"/>
                    <a:pt x="203" y="8"/>
                  </a:cubicBezTo>
                  <a:cubicBezTo>
                    <a:pt x="196" y="0"/>
                    <a:pt x="185" y="0"/>
                    <a:pt x="17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97" name="Freeform 38">
              <a:extLst>
                <a:ext uri="{FF2B5EF4-FFF2-40B4-BE49-F238E27FC236}">
                  <a16:creationId xmlns:a16="http://schemas.microsoft.com/office/drawing/2014/main" id="{E152E4F7-37A2-48D9-8FCD-FDAA52EEBB45}"/>
                </a:ext>
              </a:extLst>
            </p:cNvPr>
            <p:cNvSpPr>
              <a:spLocks/>
            </p:cNvSpPr>
            <p:nvPr/>
          </p:nvSpPr>
          <p:spPr bwMode="auto">
            <a:xfrm>
              <a:off x="-920751" y="2189163"/>
              <a:ext cx="425450" cy="115888"/>
            </a:xfrm>
            <a:custGeom>
              <a:avLst/>
              <a:gdLst>
                <a:gd name="T0" fmla="*/ 158 w 348"/>
                <a:gd name="T1" fmla="*/ 90 h 94"/>
                <a:gd name="T2" fmla="*/ 202 w 348"/>
                <a:gd name="T3" fmla="*/ 57 h 94"/>
                <a:gd name="T4" fmla="*/ 202 w 348"/>
                <a:gd name="T5" fmla="*/ 76 h 94"/>
                <a:gd name="T6" fmla="*/ 220 w 348"/>
                <a:gd name="T7" fmla="*/ 94 h 94"/>
                <a:gd name="T8" fmla="*/ 330 w 348"/>
                <a:gd name="T9" fmla="*/ 94 h 94"/>
                <a:gd name="T10" fmla="*/ 348 w 348"/>
                <a:gd name="T11" fmla="*/ 76 h 94"/>
                <a:gd name="T12" fmla="*/ 330 w 348"/>
                <a:gd name="T13" fmla="*/ 57 h 94"/>
                <a:gd name="T14" fmla="*/ 238 w 348"/>
                <a:gd name="T15" fmla="*/ 57 h 94"/>
                <a:gd name="T16" fmla="*/ 238 w 348"/>
                <a:gd name="T17" fmla="*/ 21 h 94"/>
                <a:gd name="T18" fmla="*/ 227 w 348"/>
                <a:gd name="T19" fmla="*/ 4 h 94"/>
                <a:gd name="T20" fmla="*/ 209 w 348"/>
                <a:gd name="T21" fmla="*/ 6 h 94"/>
                <a:gd name="T22" fmla="*/ 141 w 348"/>
                <a:gd name="T23" fmla="*/ 57 h 94"/>
                <a:gd name="T24" fmla="*/ 18 w 348"/>
                <a:gd name="T25" fmla="*/ 57 h 94"/>
                <a:gd name="T26" fmla="*/ 0 w 348"/>
                <a:gd name="T27" fmla="*/ 76 h 94"/>
                <a:gd name="T28" fmla="*/ 18 w 348"/>
                <a:gd name="T29" fmla="*/ 94 h 94"/>
                <a:gd name="T30" fmla="*/ 147 w 348"/>
                <a:gd name="T31" fmla="*/ 94 h 94"/>
                <a:gd name="T32" fmla="*/ 158 w 348"/>
                <a:gd name="T33" fmla="*/ 9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8" h="94">
                  <a:moveTo>
                    <a:pt x="158" y="90"/>
                  </a:moveTo>
                  <a:cubicBezTo>
                    <a:pt x="202" y="57"/>
                    <a:pt x="202" y="57"/>
                    <a:pt x="202" y="57"/>
                  </a:cubicBezTo>
                  <a:cubicBezTo>
                    <a:pt x="202" y="76"/>
                    <a:pt x="202" y="76"/>
                    <a:pt x="202" y="76"/>
                  </a:cubicBezTo>
                  <a:cubicBezTo>
                    <a:pt x="202" y="87"/>
                    <a:pt x="209" y="94"/>
                    <a:pt x="220" y="94"/>
                  </a:cubicBezTo>
                  <a:cubicBezTo>
                    <a:pt x="330" y="94"/>
                    <a:pt x="330" y="94"/>
                    <a:pt x="330" y="94"/>
                  </a:cubicBezTo>
                  <a:cubicBezTo>
                    <a:pt x="341" y="94"/>
                    <a:pt x="348" y="87"/>
                    <a:pt x="348" y="76"/>
                  </a:cubicBezTo>
                  <a:cubicBezTo>
                    <a:pt x="348" y="65"/>
                    <a:pt x="341" y="57"/>
                    <a:pt x="330" y="57"/>
                  </a:cubicBezTo>
                  <a:cubicBezTo>
                    <a:pt x="238" y="57"/>
                    <a:pt x="238" y="57"/>
                    <a:pt x="238" y="57"/>
                  </a:cubicBezTo>
                  <a:cubicBezTo>
                    <a:pt x="238" y="21"/>
                    <a:pt x="238" y="21"/>
                    <a:pt x="238" y="21"/>
                  </a:cubicBezTo>
                  <a:cubicBezTo>
                    <a:pt x="238" y="13"/>
                    <a:pt x="235" y="8"/>
                    <a:pt x="227" y="4"/>
                  </a:cubicBezTo>
                  <a:cubicBezTo>
                    <a:pt x="222" y="0"/>
                    <a:pt x="214" y="2"/>
                    <a:pt x="209" y="6"/>
                  </a:cubicBezTo>
                  <a:cubicBezTo>
                    <a:pt x="141" y="57"/>
                    <a:pt x="141" y="57"/>
                    <a:pt x="141" y="57"/>
                  </a:cubicBezTo>
                  <a:cubicBezTo>
                    <a:pt x="18" y="57"/>
                    <a:pt x="18" y="57"/>
                    <a:pt x="18" y="57"/>
                  </a:cubicBezTo>
                  <a:cubicBezTo>
                    <a:pt x="7" y="57"/>
                    <a:pt x="0" y="65"/>
                    <a:pt x="0" y="76"/>
                  </a:cubicBezTo>
                  <a:cubicBezTo>
                    <a:pt x="0" y="87"/>
                    <a:pt x="7" y="94"/>
                    <a:pt x="18" y="94"/>
                  </a:cubicBezTo>
                  <a:cubicBezTo>
                    <a:pt x="147" y="94"/>
                    <a:pt x="147" y="94"/>
                    <a:pt x="147" y="94"/>
                  </a:cubicBezTo>
                  <a:cubicBezTo>
                    <a:pt x="150" y="94"/>
                    <a:pt x="154" y="92"/>
                    <a:pt x="158"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98" name="Freeform 39">
              <a:extLst>
                <a:ext uri="{FF2B5EF4-FFF2-40B4-BE49-F238E27FC236}">
                  <a16:creationId xmlns:a16="http://schemas.microsoft.com/office/drawing/2014/main" id="{B7209B9E-E02F-46B5-822B-3935E36FCE57}"/>
                </a:ext>
              </a:extLst>
            </p:cNvPr>
            <p:cNvSpPr>
              <a:spLocks/>
            </p:cNvSpPr>
            <p:nvPr/>
          </p:nvSpPr>
          <p:spPr bwMode="auto">
            <a:xfrm>
              <a:off x="-855663" y="3090863"/>
              <a:ext cx="450850" cy="360363"/>
            </a:xfrm>
            <a:custGeom>
              <a:avLst/>
              <a:gdLst>
                <a:gd name="T0" fmla="*/ 350 w 368"/>
                <a:gd name="T1" fmla="*/ 0 h 293"/>
                <a:gd name="T2" fmla="*/ 332 w 368"/>
                <a:gd name="T3" fmla="*/ 19 h 293"/>
                <a:gd name="T4" fmla="*/ 332 w 368"/>
                <a:gd name="T5" fmla="*/ 220 h 293"/>
                <a:gd name="T6" fmla="*/ 57 w 368"/>
                <a:gd name="T7" fmla="*/ 220 h 293"/>
                <a:gd name="T8" fmla="*/ 44 w 368"/>
                <a:gd name="T9" fmla="*/ 226 h 293"/>
                <a:gd name="T10" fmla="*/ 7 w 368"/>
                <a:gd name="T11" fmla="*/ 262 h 293"/>
                <a:gd name="T12" fmla="*/ 7 w 368"/>
                <a:gd name="T13" fmla="*/ 288 h 293"/>
                <a:gd name="T14" fmla="*/ 20 w 368"/>
                <a:gd name="T15" fmla="*/ 293 h 293"/>
                <a:gd name="T16" fmla="*/ 33 w 368"/>
                <a:gd name="T17" fmla="*/ 288 h 293"/>
                <a:gd name="T18" fmla="*/ 64 w 368"/>
                <a:gd name="T19" fmla="*/ 257 h 293"/>
                <a:gd name="T20" fmla="*/ 350 w 368"/>
                <a:gd name="T21" fmla="*/ 257 h 293"/>
                <a:gd name="T22" fmla="*/ 368 w 368"/>
                <a:gd name="T23" fmla="*/ 238 h 293"/>
                <a:gd name="T24" fmla="*/ 368 w 368"/>
                <a:gd name="T25" fmla="*/ 19 h 293"/>
                <a:gd name="T26" fmla="*/ 350 w 368"/>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293">
                  <a:moveTo>
                    <a:pt x="350" y="0"/>
                  </a:moveTo>
                  <a:cubicBezTo>
                    <a:pt x="339" y="0"/>
                    <a:pt x="332" y="8"/>
                    <a:pt x="332" y="19"/>
                  </a:cubicBezTo>
                  <a:cubicBezTo>
                    <a:pt x="332" y="220"/>
                    <a:pt x="332" y="220"/>
                    <a:pt x="332" y="220"/>
                  </a:cubicBezTo>
                  <a:cubicBezTo>
                    <a:pt x="57" y="220"/>
                    <a:pt x="57" y="220"/>
                    <a:pt x="57" y="220"/>
                  </a:cubicBezTo>
                  <a:cubicBezTo>
                    <a:pt x="51" y="220"/>
                    <a:pt x="48" y="222"/>
                    <a:pt x="44" y="226"/>
                  </a:cubicBezTo>
                  <a:cubicBezTo>
                    <a:pt x="7" y="262"/>
                    <a:pt x="7" y="262"/>
                    <a:pt x="7" y="262"/>
                  </a:cubicBezTo>
                  <a:cubicBezTo>
                    <a:pt x="0" y="270"/>
                    <a:pt x="0" y="281"/>
                    <a:pt x="7" y="288"/>
                  </a:cubicBezTo>
                  <a:cubicBezTo>
                    <a:pt x="11" y="292"/>
                    <a:pt x="15" y="293"/>
                    <a:pt x="20" y="293"/>
                  </a:cubicBezTo>
                  <a:cubicBezTo>
                    <a:pt x="26" y="293"/>
                    <a:pt x="29" y="292"/>
                    <a:pt x="33" y="288"/>
                  </a:cubicBezTo>
                  <a:cubicBezTo>
                    <a:pt x="64" y="257"/>
                    <a:pt x="64" y="257"/>
                    <a:pt x="64" y="257"/>
                  </a:cubicBezTo>
                  <a:cubicBezTo>
                    <a:pt x="350" y="257"/>
                    <a:pt x="350" y="257"/>
                    <a:pt x="350" y="257"/>
                  </a:cubicBezTo>
                  <a:cubicBezTo>
                    <a:pt x="361" y="257"/>
                    <a:pt x="368" y="249"/>
                    <a:pt x="368" y="238"/>
                  </a:cubicBezTo>
                  <a:cubicBezTo>
                    <a:pt x="368" y="19"/>
                    <a:pt x="368" y="19"/>
                    <a:pt x="368" y="19"/>
                  </a:cubicBezTo>
                  <a:cubicBezTo>
                    <a:pt x="368" y="8"/>
                    <a:pt x="361" y="0"/>
                    <a:pt x="3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99" name="Freeform 40">
              <a:extLst>
                <a:ext uri="{FF2B5EF4-FFF2-40B4-BE49-F238E27FC236}">
                  <a16:creationId xmlns:a16="http://schemas.microsoft.com/office/drawing/2014/main" id="{59679488-16CE-4939-A35C-BE37FC0E363B}"/>
                </a:ext>
              </a:extLst>
            </p:cNvPr>
            <p:cNvSpPr>
              <a:spLocks noEditPoints="1"/>
            </p:cNvSpPr>
            <p:nvPr/>
          </p:nvSpPr>
          <p:spPr bwMode="auto">
            <a:xfrm>
              <a:off x="-808038" y="2933700"/>
              <a:ext cx="177800" cy="382588"/>
            </a:xfrm>
            <a:custGeom>
              <a:avLst/>
              <a:gdLst>
                <a:gd name="T0" fmla="*/ 110 w 146"/>
                <a:gd name="T1" fmla="*/ 311 h 311"/>
                <a:gd name="T2" fmla="*/ 128 w 146"/>
                <a:gd name="T3" fmla="*/ 293 h 311"/>
                <a:gd name="T4" fmla="*/ 128 w 146"/>
                <a:gd name="T5" fmla="*/ 128 h 311"/>
                <a:gd name="T6" fmla="*/ 146 w 146"/>
                <a:gd name="T7" fmla="*/ 110 h 311"/>
                <a:gd name="T8" fmla="*/ 146 w 146"/>
                <a:gd name="T9" fmla="*/ 18 h 311"/>
                <a:gd name="T10" fmla="*/ 128 w 146"/>
                <a:gd name="T11" fmla="*/ 0 h 311"/>
                <a:gd name="T12" fmla="*/ 18 w 146"/>
                <a:gd name="T13" fmla="*/ 0 h 311"/>
                <a:gd name="T14" fmla="*/ 0 w 146"/>
                <a:gd name="T15" fmla="*/ 18 h 311"/>
                <a:gd name="T16" fmla="*/ 0 w 146"/>
                <a:gd name="T17" fmla="*/ 110 h 311"/>
                <a:gd name="T18" fmla="*/ 18 w 146"/>
                <a:gd name="T19" fmla="*/ 128 h 311"/>
                <a:gd name="T20" fmla="*/ 18 w 146"/>
                <a:gd name="T21" fmla="*/ 293 h 311"/>
                <a:gd name="T22" fmla="*/ 36 w 146"/>
                <a:gd name="T23" fmla="*/ 311 h 311"/>
                <a:gd name="T24" fmla="*/ 55 w 146"/>
                <a:gd name="T25" fmla="*/ 293 h 311"/>
                <a:gd name="T26" fmla="*/ 55 w 146"/>
                <a:gd name="T27" fmla="*/ 128 h 311"/>
                <a:gd name="T28" fmla="*/ 91 w 146"/>
                <a:gd name="T29" fmla="*/ 128 h 311"/>
                <a:gd name="T30" fmla="*/ 91 w 146"/>
                <a:gd name="T31" fmla="*/ 293 h 311"/>
                <a:gd name="T32" fmla="*/ 110 w 146"/>
                <a:gd name="T33" fmla="*/ 311 h 311"/>
                <a:gd name="T34" fmla="*/ 36 w 146"/>
                <a:gd name="T35" fmla="*/ 37 h 311"/>
                <a:gd name="T36" fmla="*/ 110 w 146"/>
                <a:gd name="T37" fmla="*/ 37 h 311"/>
                <a:gd name="T38" fmla="*/ 110 w 146"/>
                <a:gd name="T39" fmla="*/ 92 h 311"/>
                <a:gd name="T40" fmla="*/ 36 w 146"/>
                <a:gd name="T41" fmla="*/ 92 h 311"/>
                <a:gd name="T42" fmla="*/ 36 w 146"/>
                <a:gd name="T43" fmla="*/ 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6" h="311">
                  <a:moveTo>
                    <a:pt x="110" y="311"/>
                  </a:moveTo>
                  <a:cubicBezTo>
                    <a:pt x="121" y="311"/>
                    <a:pt x="128" y="304"/>
                    <a:pt x="128" y="293"/>
                  </a:cubicBezTo>
                  <a:cubicBezTo>
                    <a:pt x="128" y="128"/>
                    <a:pt x="128" y="128"/>
                    <a:pt x="128" y="128"/>
                  </a:cubicBezTo>
                  <a:cubicBezTo>
                    <a:pt x="139" y="128"/>
                    <a:pt x="146" y="121"/>
                    <a:pt x="146" y="110"/>
                  </a:cubicBezTo>
                  <a:cubicBezTo>
                    <a:pt x="146" y="18"/>
                    <a:pt x="146" y="18"/>
                    <a:pt x="146" y="18"/>
                  </a:cubicBezTo>
                  <a:cubicBezTo>
                    <a:pt x="146" y="7"/>
                    <a:pt x="139" y="0"/>
                    <a:pt x="128" y="0"/>
                  </a:cubicBezTo>
                  <a:cubicBezTo>
                    <a:pt x="18" y="0"/>
                    <a:pt x="18" y="0"/>
                    <a:pt x="18" y="0"/>
                  </a:cubicBezTo>
                  <a:cubicBezTo>
                    <a:pt x="7" y="0"/>
                    <a:pt x="0" y="7"/>
                    <a:pt x="0" y="18"/>
                  </a:cubicBezTo>
                  <a:cubicBezTo>
                    <a:pt x="0" y="110"/>
                    <a:pt x="0" y="110"/>
                    <a:pt x="0" y="110"/>
                  </a:cubicBezTo>
                  <a:cubicBezTo>
                    <a:pt x="0" y="121"/>
                    <a:pt x="7" y="128"/>
                    <a:pt x="18" y="128"/>
                  </a:cubicBezTo>
                  <a:cubicBezTo>
                    <a:pt x="18" y="293"/>
                    <a:pt x="18" y="293"/>
                    <a:pt x="18" y="293"/>
                  </a:cubicBezTo>
                  <a:cubicBezTo>
                    <a:pt x="18" y="304"/>
                    <a:pt x="25" y="311"/>
                    <a:pt x="36" y="311"/>
                  </a:cubicBezTo>
                  <a:cubicBezTo>
                    <a:pt x="47" y="311"/>
                    <a:pt x="55" y="304"/>
                    <a:pt x="55" y="293"/>
                  </a:cubicBezTo>
                  <a:cubicBezTo>
                    <a:pt x="55" y="128"/>
                    <a:pt x="55" y="128"/>
                    <a:pt x="55" y="128"/>
                  </a:cubicBezTo>
                  <a:cubicBezTo>
                    <a:pt x="91" y="128"/>
                    <a:pt x="91" y="128"/>
                    <a:pt x="91" y="128"/>
                  </a:cubicBezTo>
                  <a:cubicBezTo>
                    <a:pt x="91" y="293"/>
                    <a:pt x="91" y="293"/>
                    <a:pt x="91" y="293"/>
                  </a:cubicBezTo>
                  <a:cubicBezTo>
                    <a:pt x="91" y="304"/>
                    <a:pt x="99" y="311"/>
                    <a:pt x="110" y="311"/>
                  </a:cubicBezTo>
                  <a:close/>
                  <a:moveTo>
                    <a:pt x="36" y="37"/>
                  </a:moveTo>
                  <a:cubicBezTo>
                    <a:pt x="110" y="37"/>
                    <a:pt x="110" y="37"/>
                    <a:pt x="110" y="37"/>
                  </a:cubicBezTo>
                  <a:cubicBezTo>
                    <a:pt x="110" y="92"/>
                    <a:pt x="110" y="92"/>
                    <a:pt x="110" y="92"/>
                  </a:cubicBezTo>
                  <a:cubicBezTo>
                    <a:pt x="36" y="92"/>
                    <a:pt x="36" y="92"/>
                    <a:pt x="36" y="92"/>
                  </a:cubicBezTo>
                  <a:lnTo>
                    <a:pt x="3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100" name="Freeform 41">
              <a:extLst>
                <a:ext uri="{FF2B5EF4-FFF2-40B4-BE49-F238E27FC236}">
                  <a16:creationId xmlns:a16="http://schemas.microsoft.com/office/drawing/2014/main" id="{8D6D195D-6D94-4F27-838B-3D1F1BEC1C1D}"/>
                </a:ext>
              </a:extLst>
            </p:cNvPr>
            <p:cNvSpPr>
              <a:spLocks noEditPoints="1"/>
            </p:cNvSpPr>
            <p:nvPr/>
          </p:nvSpPr>
          <p:spPr bwMode="auto">
            <a:xfrm>
              <a:off x="-1708151" y="3068638"/>
              <a:ext cx="1146175" cy="449263"/>
            </a:xfrm>
            <a:custGeom>
              <a:avLst/>
              <a:gdLst>
                <a:gd name="T0" fmla="*/ 916 w 934"/>
                <a:gd name="T1" fmla="*/ 330 h 366"/>
                <a:gd name="T2" fmla="*/ 659 w 934"/>
                <a:gd name="T3" fmla="*/ 330 h 366"/>
                <a:gd name="T4" fmla="*/ 659 w 934"/>
                <a:gd name="T5" fmla="*/ 18 h 366"/>
                <a:gd name="T6" fmla="*/ 641 w 934"/>
                <a:gd name="T7" fmla="*/ 0 h 366"/>
                <a:gd name="T8" fmla="*/ 18 w 934"/>
                <a:gd name="T9" fmla="*/ 0 h 366"/>
                <a:gd name="T10" fmla="*/ 0 w 934"/>
                <a:gd name="T11" fmla="*/ 18 h 366"/>
                <a:gd name="T12" fmla="*/ 0 w 934"/>
                <a:gd name="T13" fmla="*/ 348 h 366"/>
                <a:gd name="T14" fmla="*/ 18 w 934"/>
                <a:gd name="T15" fmla="*/ 366 h 366"/>
                <a:gd name="T16" fmla="*/ 641 w 934"/>
                <a:gd name="T17" fmla="*/ 366 h 366"/>
                <a:gd name="T18" fmla="*/ 916 w 934"/>
                <a:gd name="T19" fmla="*/ 366 h 366"/>
                <a:gd name="T20" fmla="*/ 934 w 934"/>
                <a:gd name="T21" fmla="*/ 348 h 366"/>
                <a:gd name="T22" fmla="*/ 916 w 934"/>
                <a:gd name="T23" fmla="*/ 330 h 366"/>
                <a:gd name="T24" fmla="*/ 36 w 934"/>
                <a:gd name="T25" fmla="*/ 37 h 366"/>
                <a:gd name="T26" fmla="*/ 623 w 934"/>
                <a:gd name="T27" fmla="*/ 37 h 366"/>
                <a:gd name="T28" fmla="*/ 623 w 934"/>
                <a:gd name="T29" fmla="*/ 330 h 366"/>
                <a:gd name="T30" fmla="*/ 36 w 934"/>
                <a:gd name="T31" fmla="*/ 330 h 366"/>
                <a:gd name="T32" fmla="*/ 36 w 934"/>
                <a:gd name="T33" fmla="*/ 37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34" h="366">
                  <a:moveTo>
                    <a:pt x="916" y="330"/>
                  </a:moveTo>
                  <a:cubicBezTo>
                    <a:pt x="659" y="330"/>
                    <a:pt x="659" y="330"/>
                    <a:pt x="659" y="330"/>
                  </a:cubicBezTo>
                  <a:cubicBezTo>
                    <a:pt x="659" y="18"/>
                    <a:pt x="659" y="18"/>
                    <a:pt x="659" y="18"/>
                  </a:cubicBezTo>
                  <a:cubicBezTo>
                    <a:pt x="659" y="7"/>
                    <a:pt x="652" y="0"/>
                    <a:pt x="641" y="0"/>
                  </a:cubicBezTo>
                  <a:cubicBezTo>
                    <a:pt x="18" y="0"/>
                    <a:pt x="18" y="0"/>
                    <a:pt x="18" y="0"/>
                  </a:cubicBezTo>
                  <a:cubicBezTo>
                    <a:pt x="7" y="0"/>
                    <a:pt x="0" y="7"/>
                    <a:pt x="0" y="18"/>
                  </a:cubicBezTo>
                  <a:cubicBezTo>
                    <a:pt x="0" y="348"/>
                    <a:pt x="0" y="348"/>
                    <a:pt x="0" y="348"/>
                  </a:cubicBezTo>
                  <a:cubicBezTo>
                    <a:pt x="0" y="359"/>
                    <a:pt x="7" y="366"/>
                    <a:pt x="18" y="366"/>
                  </a:cubicBezTo>
                  <a:cubicBezTo>
                    <a:pt x="641" y="366"/>
                    <a:pt x="641" y="366"/>
                    <a:pt x="641" y="366"/>
                  </a:cubicBezTo>
                  <a:cubicBezTo>
                    <a:pt x="916" y="366"/>
                    <a:pt x="916" y="366"/>
                    <a:pt x="916" y="366"/>
                  </a:cubicBezTo>
                  <a:cubicBezTo>
                    <a:pt x="927" y="366"/>
                    <a:pt x="934" y="359"/>
                    <a:pt x="934" y="348"/>
                  </a:cubicBezTo>
                  <a:cubicBezTo>
                    <a:pt x="934" y="337"/>
                    <a:pt x="927" y="330"/>
                    <a:pt x="916" y="330"/>
                  </a:cubicBezTo>
                  <a:close/>
                  <a:moveTo>
                    <a:pt x="36" y="37"/>
                  </a:moveTo>
                  <a:cubicBezTo>
                    <a:pt x="623" y="37"/>
                    <a:pt x="623" y="37"/>
                    <a:pt x="623" y="37"/>
                  </a:cubicBezTo>
                  <a:cubicBezTo>
                    <a:pt x="623" y="330"/>
                    <a:pt x="623" y="330"/>
                    <a:pt x="623" y="330"/>
                  </a:cubicBezTo>
                  <a:cubicBezTo>
                    <a:pt x="36" y="330"/>
                    <a:pt x="36" y="330"/>
                    <a:pt x="36" y="330"/>
                  </a:cubicBezTo>
                  <a:lnTo>
                    <a:pt x="3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101" name="Freeform 42">
              <a:extLst>
                <a:ext uri="{FF2B5EF4-FFF2-40B4-BE49-F238E27FC236}">
                  <a16:creationId xmlns:a16="http://schemas.microsoft.com/office/drawing/2014/main" id="{37370D73-3283-4702-807C-15AE9D22756E}"/>
                </a:ext>
              </a:extLst>
            </p:cNvPr>
            <p:cNvSpPr>
              <a:spLocks noEditPoints="1"/>
            </p:cNvSpPr>
            <p:nvPr/>
          </p:nvSpPr>
          <p:spPr bwMode="auto">
            <a:xfrm>
              <a:off x="-1595438" y="2416175"/>
              <a:ext cx="336550" cy="404813"/>
            </a:xfrm>
            <a:custGeom>
              <a:avLst/>
              <a:gdLst>
                <a:gd name="T0" fmla="*/ 55 w 275"/>
                <a:gd name="T1" fmla="*/ 330 h 330"/>
                <a:gd name="T2" fmla="*/ 165 w 275"/>
                <a:gd name="T3" fmla="*/ 330 h 330"/>
                <a:gd name="T4" fmla="*/ 220 w 275"/>
                <a:gd name="T5" fmla="*/ 275 h 330"/>
                <a:gd name="T6" fmla="*/ 207 w 275"/>
                <a:gd name="T7" fmla="*/ 239 h 330"/>
                <a:gd name="T8" fmla="*/ 220 w 275"/>
                <a:gd name="T9" fmla="*/ 202 h 330"/>
                <a:gd name="T10" fmla="*/ 207 w 275"/>
                <a:gd name="T11" fmla="*/ 165 h 330"/>
                <a:gd name="T12" fmla="*/ 220 w 275"/>
                <a:gd name="T13" fmla="*/ 129 h 330"/>
                <a:gd name="T14" fmla="*/ 207 w 275"/>
                <a:gd name="T15" fmla="*/ 92 h 330"/>
                <a:gd name="T16" fmla="*/ 220 w 275"/>
                <a:gd name="T17" fmla="*/ 55 h 330"/>
                <a:gd name="T18" fmla="*/ 217 w 275"/>
                <a:gd name="T19" fmla="*/ 37 h 330"/>
                <a:gd name="T20" fmla="*/ 257 w 275"/>
                <a:gd name="T21" fmla="*/ 37 h 330"/>
                <a:gd name="T22" fmla="*/ 275 w 275"/>
                <a:gd name="T23" fmla="*/ 19 h 330"/>
                <a:gd name="T24" fmla="*/ 257 w 275"/>
                <a:gd name="T25" fmla="*/ 0 h 330"/>
                <a:gd name="T26" fmla="*/ 165 w 275"/>
                <a:gd name="T27" fmla="*/ 0 h 330"/>
                <a:gd name="T28" fmla="*/ 55 w 275"/>
                <a:gd name="T29" fmla="*/ 0 h 330"/>
                <a:gd name="T30" fmla="*/ 0 w 275"/>
                <a:gd name="T31" fmla="*/ 55 h 330"/>
                <a:gd name="T32" fmla="*/ 14 w 275"/>
                <a:gd name="T33" fmla="*/ 92 h 330"/>
                <a:gd name="T34" fmla="*/ 0 w 275"/>
                <a:gd name="T35" fmla="*/ 129 h 330"/>
                <a:gd name="T36" fmla="*/ 14 w 275"/>
                <a:gd name="T37" fmla="*/ 165 h 330"/>
                <a:gd name="T38" fmla="*/ 0 w 275"/>
                <a:gd name="T39" fmla="*/ 202 h 330"/>
                <a:gd name="T40" fmla="*/ 14 w 275"/>
                <a:gd name="T41" fmla="*/ 239 h 330"/>
                <a:gd name="T42" fmla="*/ 0 w 275"/>
                <a:gd name="T43" fmla="*/ 275 h 330"/>
                <a:gd name="T44" fmla="*/ 55 w 275"/>
                <a:gd name="T45" fmla="*/ 330 h 330"/>
                <a:gd name="T46" fmla="*/ 165 w 275"/>
                <a:gd name="T47" fmla="*/ 294 h 330"/>
                <a:gd name="T48" fmla="*/ 55 w 275"/>
                <a:gd name="T49" fmla="*/ 294 h 330"/>
                <a:gd name="T50" fmla="*/ 37 w 275"/>
                <a:gd name="T51" fmla="*/ 275 h 330"/>
                <a:gd name="T52" fmla="*/ 55 w 275"/>
                <a:gd name="T53" fmla="*/ 257 h 330"/>
                <a:gd name="T54" fmla="*/ 165 w 275"/>
                <a:gd name="T55" fmla="*/ 257 h 330"/>
                <a:gd name="T56" fmla="*/ 183 w 275"/>
                <a:gd name="T57" fmla="*/ 275 h 330"/>
                <a:gd name="T58" fmla="*/ 165 w 275"/>
                <a:gd name="T59" fmla="*/ 294 h 330"/>
                <a:gd name="T60" fmla="*/ 37 w 275"/>
                <a:gd name="T61" fmla="*/ 202 h 330"/>
                <a:gd name="T62" fmla="*/ 55 w 275"/>
                <a:gd name="T63" fmla="*/ 184 h 330"/>
                <a:gd name="T64" fmla="*/ 165 w 275"/>
                <a:gd name="T65" fmla="*/ 184 h 330"/>
                <a:gd name="T66" fmla="*/ 183 w 275"/>
                <a:gd name="T67" fmla="*/ 202 h 330"/>
                <a:gd name="T68" fmla="*/ 165 w 275"/>
                <a:gd name="T69" fmla="*/ 220 h 330"/>
                <a:gd name="T70" fmla="*/ 55 w 275"/>
                <a:gd name="T71" fmla="*/ 220 h 330"/>
                <a:gd name="T72" fmla="*/ 37 w 275"/>
                <a:gd name="T73" fmla="*/ 202 h 330"/>
                <a:gd name="T74" fmla="*/ 37 w 275"/>
                <a:gd name="T75" fmla="*/ 129 h 330"/>
                <a:gd name="T76" fmla="*/ 55 w 275"/>
                <a:gd name="T77" fmla="*/ 110 h 330"/>
                <a:gd name="T78" fmla="*/ 165 w 275"/>
                <a:gd name="T79" fmla="*/ 110 h 330"/>
                <a:gd name="T80" fmla="*/ 183 w 275"/>
                <a:gd name="T81" fmla="*/ 129 h 330"/>
                <a:gd name="T82" fmla="*/ 165 w 275"/>
                <a:gd name="T83" fmla="*/ 147 h 330"/>
                <a:gd name="T84" fmla="*/ 55 w 275"/>
                <a:gd name="T85" fmla="*/ 147 h 330"/>
                <a:gd name="T86" fmla="*/ 37 w 275"/>
                <a:gd name="T87" fmla="*/ 129 h 330"/>
                <a:gd name="T88" fmla="*/ 55 w 275"/>
                <a:gd name="T89" fmla="*/ 37 h 330"/>
                <a:gd name="T90" fmla="*/ 165 w 275"/>
                <a:gd name="T91" fmla="*/ 37 h 330"/>
                <a:gd name="T92" fmla="*/ 183 w 275"/>
                <a:gd name="T93" fmla="*/ 55 h 330"/>
                <a:gd name="T94" fmla="*/ 165 w 275"/>
                <a:gd name="T95" fmla="*/ 74 h 330"/>
                <a:gd name="T96" fmla="*/ 55 w 275"/>
                <a:gd name="T97" fmla="*/ 74 h 330"/>
                <a:gd name="T98" fmla="*/ 37 w 275"/>
                <a:gd name="T99" fmla="*/ 55 h 330"/>
                <a:gd name="T100" fmla="*/ 55 w 275"/>
                <a:gd name="T101" fmla="*/ 37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5" h="330">
                  <a:moveTo>
                    <a:pt x="55" y="330"/>
                  </a:moveTo>
                  <a:cubicBezTo>
                    <a:pt x="165" y="330"/>
                    <a:pt x="165" y="330"/>
                    <a:pt x="165" y="330"/>
                  </a:cubicBezTo>
                  <a:cubicBezTo>
                    <a:pt x="196" y="330"/>
                    <a:pt x="220" y="307"/>
                    <a:pt x="220" y="275"/>
                  </a:cubicBezTo>
                  <a:cubicBezTo>
                    <a:pt x="220" y="261"/>
                    <a:pt x="215" y="248"/>
                    <a:pt x="207" y="239"/>
                  </a:cubicBezTo>
                  <a:cubicBezTo>
                    <a:pt x="215" y="229"/>
                    <a:pt x="220" y="216"/>
                    <a:pt x="220" y="202"/>
                  </a:cubicBezTo>
                  <a:cubicBezTo>
                    <a:pt x="220" y="188"/>
                    <a:pt x="215" y="175"/>
                    <a:pt x="207" y="165"/>
                  </a:cubicBezTo>
                  <a:cubicBezTo>
                    <a:pt x="215" y="156"/>
                    <a:pt x="220" y="143"/>
                    <a:pt x="220" y="129"/>
                  </a:cubicBezTo>
                  <a:cubicBezTo>
                    <a:pt x="220" y="114"/>
                    <a:pt x="215" y="102"/>
                    <a:pt x="207" y="92"/>
                  </a:cubicBezTo>
                  <a:cubicBezTo>
                    <a:pt x="215" y="82"/>
                    <a:pt x="220" y="70"/>
                    <a:pt x="220" y="55"/>
                  </a:cubicBezTo>
                  <a:cubicBezTo>
                    <a:pt x="220" y="49"/>
                    <a:pt x="219" y="43"/>
                    <a:pt x="217" y="37"/>
                  </a:cubicBezTo>
                  <a:cubicBezTo>
                    <a:pt x="257" y="37"/>
                    <a:pt x="257" y="37"/>
                    <a:pt x="257" y="37"/>
                  </a:cubicBezTo>
                  <a:cubicBezTo>
                    <a:pt x="268" y="37"/>
                    <a:pt x="275" y="30"/>
                    <a:pt x="275" y="19"/>
                  </a:cubicBezTo>
                  <a:cubicBezTo>
                    <a:pt x="275" y="8"/>
                    <a:pt x="268" y="0"/>
                    <a:pt x="257" y="0"/>
                  </a:cubicBezTo>
                  <a:cubicBezTo>
                    <a:pt x="165" y="0"/>
                    <a:pt x="165" y="0"/>
                    <a:pt x="165" y="0"/>
                  </a:cubicBezTo>
                  <a:cubicBezTo>
                    <a:pt x="55" y="0"/>
                    <a:pt x="55" y="0"/>
                    <a:pt x="55" y="0"/>
                  </a:cubicBezTo>
                  <a:cubicBezTo>
                    <a:pt x="24" y="0"/>
                    <a:pt x="0" y="24"/>
                    <a:pt x="0" y="55"/>
                  </a:cubicBezTo>
                  <a:cubicBezTo>
                    <a:pt x="0" y="70"/>
                    <a:pt x="5" y="82"/>
                    <a:pt x="14" y="92"/>
                  </a:cubicBezTo>
                  <a:cubicBezTo>
                    <a:pt x="5" y="102"/>
                    <a:pt x="0" y="114"/>
                    <a:pt x="0" y="129"/>
                  </a:cubicBezTo>
                  <a:cubicBezTo>
                    <a:pt x="0" y="143"/>
                    <a:pt x="5" y="156"/>
                    <a:pt x="14" y="165"/>
                  </a:cubicBezTo>
                  <a:cubicBezTo>
                    <a:pt x="5" y="175"/>
                    <a:pt x="0" y="188"/>
                    <a:pt x="0" y="202"/>
                  </a:cubicBezTo>
                  <a:cubicBezTo>
                    <a:pt x="0" y="216"/>
                    <a:pt x="5" y="229"/>
                    <a:pt x="14" y="239"/>
                  </a:cubicBezTo>
                  <a:cubicBezTo>
                    <a:pt x="5" y="248"/>
                    <a:pt x="0" y="261"/>
                    <a:pt x="0" y="275"/>
                  </a:cubicBezTo>
                  <a:cubicBezTo>
                    <a:pt x="0" y="307"/>
                    <a:pt x="24" y="330"/>
                    <a:pt x="55" y="330"/>
                  </a:cubicBezTo>
                  <a:close/>
                  <a:moveTo>
                    <a:pt x="165" y="294"/>
                  </a:moveTo>
                  <a:cubicBezTo>
                    <a:pt x="55" y="294"/>
                    <a:pt x="55" y="294"/>
                    <a:pt x="55" y="294"/>
                  </a:cubicBezTo>
                  <a:cubicBezTo>
                    <a:pt x="44" y="294"/>
                    <a:pt x="37" y="286"/>
                    <a:pt x="37" y="275"/>
                  </a:cubicBezTo>
                  <a:cubicBezTo>
                    <a:pt x="37" y="264"/>
                    <a:pt x="44" y="257"/>
                    <a:pt x="55" y="257"/>
                  </a:cubicBezTo>
                  <a:cubicBezTo>
                    <a:pt x="165" y="257"/>
                    <a:pt x="165" y="257"/>
                    <a:pt x="165" y="257"/>
                  </a:cubicBezTo>
                  <a:cubicBezTo>
                    <a:pt x="176" y="257"/>
                    <a:pt x="183" y="264"/>
                    <a:pt x="183" y="275"/>
                  </a:cubicBezTo>
                  <a:cubicBezTo>
                    <a:pt x="183" y="286"/>
                    <a:pt x="176" y="294"/>
                    <a:pt x="165" y="294"/>
                  </a:cubicBezTo>
                  <a:close/>
                  <a:moveTo>
                    <a:pt x="37" y="202"/>
                  </a:moveTo>
                  <a:cubicBezTo>
                    <a:pt x="37" y="191"/>
                    <a:pt x="44" y="184"/>
                    <a:pt x="55" y="184"/>
                  </a:cubicBezTo>
                  <a:cubicBezTo>
                    <a:pt x="165" y="184"/>
                    <a:pt x="165" y="184"/>
                    <a:pt x="165" y="184"/>
                  </a:cubicBezTo>
                  <a:cubicBezTo>
                    <a:pt x="176" y="184"/>
                    <a:pt x="183" y="191"/>
                    <a:pt x="183" y="202"/>
                  </a:cubicBezTo>
                  <a:cubicBezTo>
                    <a:pt x="183" y="213"/>
                    <a:pt x="176" y="220"/>
                    <a:pt x="165" y="220"/>
                  </a:cubicBezTo>
                  <a:cubicBezTo>
                    <a:pt x="55" y="220"/>
                    <a:pt x="55" y="220"/>
                    <a:pt x="55" y="220"/>
                  </a:cubicBezTo>
                  <a:cubicBezTo>
                    <a:pt x="44" y="220"/>
                    <a:pt x="37" y="213"/>
                    <a:pt x="37" y="202"/>
                  </a:cubicBezTo>
                  <a:close/>
                  <a:moveTo>
                    <a:pt x="37" y="129"/>
                  </a:moveTo>
                  <a:cubicBezTo>
                    <a:pt x="37" y="118"/>
                    <a:pt x="44" y="110"/>
                    <a:pt x="55" y="110"/>
                  </a:cubicBezTo>
                  <a:cubicBezTo>
                    <a:pt x="165" y="110"/>
                    <a:pt x="165" y="110"/>
                    <a:pt x="165" y="110"/>
                  </a:cubicBezTo>
                  <a:cubicBezTo>
                    <a:pt x="176" y="110"/>
                    <a:pt x="183" y="118"/>
                    <a:pt x="183" y="129"/>
                  </a:cubicBezTo>
                  <a:cubicBezTo>
                    <a:pt x="183" y="140"/>
                    <a:pt x="176" y="147"/>
                    <a:pt x="165" y="147"/>
                  </a:cubicBezTo>
                  <a:cubicBezTo>
                    <a:pt x="55" y="147"/>
                    <a:pt x="55" y="147"/>
                    <a:pt x="55" y="147"/>
                  </a:cubicBezTo>
                  <a:cubicBezTo>
                    <a:pt x="44" y="147"/>
                    <a:pt x="37" y="140"/>
                    <a:pt x="37" y="129"/>
                  </a:cubicBezTo>
                  <a:close/>
                  <a:moveTo>
                    <a:pt x="55" y="37"/>
                  </a:moveTo>
                  <a:cubicBezTo>
                    <a:pt x="165" y="37"/>
                    <a:pt x="165" y="37"/>
                    <a:pt x="165" y="37"/>
                  </a:cubicBezTo>
                  <a:cubicBezTo>
                    <a:pt x="176" y="37"/>
                    <a:pt x="183" y="44"/>
                    <a:pt x="183" y="55"/>
                  </a:cubicBezTo>
                  <a:cubicBezTo>
                    <a:pt x="183" y="66"/>
                    <a:pt x="176" y="74"/>
                    <a:pt x="165" y="74"/>
                  </a:cubicBezTo>
                  <a:cubicBezTo>
                    <a:pt x="55" y="74"/>
                    <a:pt x="55" y="74"/>
                    <a:pt x="55" y="74"/>
                  </a:cubicBezTo>
                  <a:cubicBezTo>
                    <a:pt x="44" y="74"/>
                    <a:pt x="37" y="66"/>
                    <a:pt x="37" y="55"/>
                  </a:cubicBezTo>
                  <a:cubicBezTo>
                    <a:pt x="37" y="44"/>
                    <a:pt x="44" y="37"/>
                    <a:pt x="55"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sp>
          <p:nvSpPr>
            <p:cNvPr id="102" name="Freeform 43">
              <a:extLst>
                <a:ext uri="{FF2B5EF4-FFF2-40B4-BE49-F238E27FC236}">
                  <a16:creationId xmlns:a16="http://schemas.microsoft.com/office/drawing/2014/main" id="{8086DD72-3E5B-4A92-BA3F-A8DA8539E743}"/>
                </a:ext>
              </a:extLst>
            </p:cNvPr>
            <p:cNvSpPr>
              <a:spLocks/>
            </p:cNvSpPr>
            <p:nvPr/>
          </p:nvSpPr>
          <p:spPr bwMode="auto">
            <a:xfrm>
              <a:off x="-1385888" y="2147888"/>
              <a:ext cx="261938" cy="673100"/>
            </a:xfrm>
            <a:custGeom>
              <a:avLst/>
              <a:gdLst>
                <a:gd name="T0" fmla="*/ 15 w 213"/>
                <a:gd name="T1" fmla="*/ 124 h 549"/>
                <a:gd name="T2" fmla="*/ 32 w 213"/>
                <a:gd name="T3" fmla="*/ 172 h 549"/>
                <a:gd name="T4" fmla="*/ 55 w 213"/>
                <a:gd name="T5" fmla="*/ 183 h 549"/>
                <a:gd name="T6" fmla="*/ 66 w 213"/>
                <a:gd name="T7" fmla="*/ 159 h 549"/>
                <a:gd name="T8" fmla="*/ 50 w 213"/>
                <a:gd name="T9" fmla="*/ 111 h 549"/>
                <a:gd name="T10" fmla="*/ 79 w 213"/>
                <a:gd name="T11" fmla="*/ 47 h 549"/>
                <a:gd name="T12" fmla="*/ 92 w 213"/>
                <a:gd name="T13" fmla="*/ 42 h 549"/>
                <a:gd name="T14" fmla="*/ 176 w 213"/>
                <a:gd name="T15" fmla="*/ 315 h 549"/>
                <a:gd name="T16" fmla="*/ 176 w 213"/>
                <a:gd name="T17" fmla="*/ 513 h 549"/>
                <a:gd name="T18" fmla="*/ 103 w 213"/>
                <a:gd name="T19" fmla="*/ 513 h 549"/>
                <a:gd name="T20" fmla="*/ 85 w 213"/>
                <a:gd name="T21" fmla="*/ 531 h 549"/>
                <a:gd name="T22" fmla="*/ 103 w 213"/>
                <a:gd name="T23" fmla="*/ 549 h 549"/>
                <a:gd name="T24" fmla="*/ 195 w 213"/>
                <a:gd name="T25" fmla="*/ 549 h 549"/>
                <a:gd name="T26" fmla="*/ 213 w 213"/>
                <a:gd name="T27" fmla="*/ 531 h 549"/>
                <a:gd name="T28" fmla="*/ 213 w 213"/>
                <a:gd name="T29" fmla="*/ 311 h 549"/>
                <a:gd name="T30" fmla="*/ 213 w 213"/>
                <a:gd name="T31" fmla="*/ 306 h 549"/>
                <a:gd name="T32" fmla="*/ 121 w 213"/>
                <a:gd name="T33" fmla="*/ 12 h 549"/>
                <a:gd name="T34" fmla="*/ 112 w 213"/>
                <a:gd name="T35" fmla="*/ 1 h 549"/>
                <a:gd name="T36" fmla="*/ 98 w 213"/>
                <a:gd name="T37" fmla="*/ 1 h 549"/>
                <a:gd name="T38" fmla="*/ 66 w 213"/>
                <a:gd name="T39" fmla="*/ 14 h 549"/>
                <a:gd name="T40" fmla="*/ 15 w 213"/>
                <a:gd name="T41" fmla="*/ 124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3" h="549">
                  <a:moveTo>
                    <a:pt x="15" y="124"/>
                  </a:moveTo>
                  <a:cubicBezTo>
                    <a:pt x="32" y="172"/>
                    <a:pt x="32" y="172"/>
                    <a:pt x="32" y="172"/>
                  </a:cubicBezTo>
                  <a:cubicBezTo>
                    <a:pt x="35" y="181"/>
                    <a:pt x="46" y="186"/>
                    <a:pt x="55" y="183"/>
                  </a:cubicBezTo>
                  <a:cubicBezTo>
                    <a:pt x="65" y="179"/>
                    <a:pt x="70" y="168"/>
                    <a:pt x="66" y="159"/>
                  </a:cubicBezTo>
                  <a:cubicBezTo>
                    <a:pt x="50" y="111"/>
                    <a:pt x="50" y="111"/>
                    <a:pt x="50" y="111"/>
                  </a:cubicBezTo>
                  <a:cubicBezTo>
                    <a:pt x="41" y="86"/>
                    <a:pt x="54" y="56"/>
                    <a:pt x="79" y="47"/>
                  </a:cubicBezTo>
                  <a:cubicBezTo>
                    <a:pt x="92" y="42"/>
                    <a:pt x="92" y="42"/>
                    <a:pt x="92" y="42"/>
                  </a:cubicBezTo>
                  <a:cubicBezTo>
                    <a:pt x="176" y="315"/>
                    <a:pt x="176" y="315"/>
                    <a:pt x="176" y="315"/>
                  </a:cubicBezTo>
                  <a:cubicBezTo>
                    <a:pt x="176" y="513"/>
                    <a:pt x="176" y="513"/>
                    <a:pt x="176" y="513"/>
                  </a:cubicBezTo>
                  <a:cubicBezTo>
                    <a:pt x="103" y="513"/>
                    <a:pt x="103" y="513"/>
                    <a:pt x="103" y="513"/>
                  </a:cubicBezTo>
                  <a:cubicBezTo>
                    <a:pt x="92" y="513"/>
                    <a:pt x="85" y="520"/>
                    <a:pt x="85" y="531"/>
                  </a:cubicBezTo>
                  <a:cubicBezTo>
                    <a:pt x="85" y="542"/>
                    <a:pt x="92" y="549"/>
                    <a:pt x="103" y="549"/>
                  </a:cubicBezTo>
                  <a:cubicBezTo>
                    <a:pt x="195" y="549"/>
                    <a:pt x="195" y="549"/>
                    <a:pt x="195" y="549"/>
                  </a:cubicBezTo>
                  <a:cubicBezTo>
                    <a:pt x="206" y="549"/>
                    <a:pt x="213" y="542"/>
                    <a:pt x="213" y="531"/>
                  </a:cubicBezTo>
                  <a:cubicBezTo>
                    <a:pt x="213" y="311"/>
                    <a:pt x="213" y="311"/>
                    <a:pt x="213" y="311"/>
                  </a:cubicBezTo>
                  <a:cubicBezTo>
                    <a:pt x="213" y="309"/>
                    <a:pt x="213" y="307"/>
                    <a:pt x="213" y="306"/>
                  </a:cubicBezTo>
                  <a:cubicBezTo>
                    <a:pt x="121" y="12"/>
                    <a:pt x="121" y="12"/>
                    <a:pt x="121" y="12"/>
                  </a:cubicBezTo>
                  <a:cubicBezTo>
                    <a:pt x="120" y="7"/>
                    <a:pt x="118" y="3"/>
                    <a:pt x="112" y="1"/>
                  </a:cubicBezTo>
                  <a:cubicBezTo>
                    <a:pt x="107" y="0"/>
                    <a:pt x="103" y="0"/>
                    <a:pt x="98" y="1"/>
                  </a:cubicBezTo>
                  <a:cubicBezTo>
                    <a:pt x="66" y="14"/>
                    <a:pt x="66" y="14"/>
                    <a:pt x="66" y="14"/>
                  </a:cubicBezTo>
                  <a:cubicBezTo>
                    <a:pt x="22" y="33"/>
                    <a:pt x="0" y="80"/>
                    <a:pt x="15"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solidFill>
                  <a:schemeClr val="bg1"/>
                </a:solidFill>
              </a:endParaRPr>
            </a:p>
          </p:txBody>
        </p:sp>
      </p:grpSp>
      <p:sp>
        <p:nvSpPr>
          <p:cNvPr id="103" name="Rectangle 102">
            <a:extLst>
              <a:ext uri="{FF2B5EF4-FFF2-40B4-BE49-F238E27FC236}">
                <a16:creationId xmlns:a16="http://schemas.microsoft.com/office/drawing/2014/main" id="{34F52130-83FD-4A17-ABAE-CCBF676C7807}"/>
              </a:ext>
            </a:extLst>
          </p:cNvPr>
          <p:cNvSpPr/>
          <p:nvPr/>
        </p:nvSpPr>
        <p:spPr>
          <a:xfrm flipH="1">
            <a:off x="321945" y="4595398"/>
            <a:ext cx="1384934" cy="169277"/>
          </a:xfrm>
          <a:prstGeom prst="rect">
            <a:avLst/>
          </a:prstGeom>
          <a:ln>
            <a:noFill/>
          </a:ln>
        </p:spPr>
        <p:txBody>
          <a:bodyPr wrap="square" lIns="0" tIns="0" rIns="0" bIns="0" anchor="ctr">
            <a:spAutoFit/>
          </a:bodyPr>
          <a:lstStyle/>
          <a:p>
            <a:pPr algn="ctr"/>
            <a:r>
              <a:rPr lang="en-US" sz="1100" b="1" dirty="0">
                <a:solidFill>
                  <a:schemeClr val="bg1"/>
                </a:solidFill>
              </a:rPr>
              <a:t>Placeholder Text</a:t>
            </a:r>
          </a:p>
        </p:txBody>
      </p:sp>
      <p:grpSp>
        <p:nvGrpSpPr>
          <p:cNvPr id="104" name="Group 103">
            <a:extLst>
              <a:ext uri="{FF2B5EF4-FFF2-40B4-BE49-F238E27FC236}">
                <a16:creationId xmlns:a16="http://schemas.microsoft.com/office/drawing/2014/main" id="{061DCA74-ADA8-4296-96A1-06235F94ABC2}"/>
              </a:ext>
            </a:extLst>
          </p:cNvPr>
          <p:cNvGrpSpPr/>
          <p:nvPr/>
        </p:nvGrpSpPr>
        <p:grpSpPr>
          <a:xfrm>
            <a:off x="705996" y="3807825"/>
            <a:ext cx="616836" cy="616836"/>
            <a:chOff x="10439400" y="1954213"/>
            <a:chExt cx="2217738" cy="2217738"/>
          </a:xfrm>
          <a:solidFill>
            <a:schemeClr val="bg1"/>
          </a:solidFill>
        </p:grpSpPr>
        <p:sp>
          <p:nvSpPr>
            <p:cNvPr id="105" name="Freeform 47">
              <a:extLst>
                <a:ext uri="{FF2B5EF4-FFF2-40B4-BE49-F238E27FC236}">
                  <a16:creationId xmlns:a16="http://schemas.microsoft.com/office/drawing/2014/main" id="{85ACA4E5-9625-43EF-A2C7-37819F7BBEB0}"/>
                </a:ext>
              </a:extLst>
            </p:cNvPr>
            <p:cNvSpPr>
              <a:spLocks noEditPoints="1"/>
            </p:cNvSpPr>
            <p:nvPr/>
          </p:nvSpPr>
          <p:spPr bwMode="auto">
            <a:xfrm>
              <a:off x="11252200" y="2767013"/>
              <a:ext cx="1404938" cy="1404938"/>
            </a:xfrm>
            <a:custGeom>
              <a:avLst/>
              <a:gdLst>
                <a:gd name="T0" fmla="*/ 1216 w 1216"/>
                <a:gd name="T1" fmla="*/ 480 h 1216"/>
                <a:gd name="T2" fmla="*/ 1184 w 1216"/>
                <a:gd name="T3" fmla="*/ 320 h 1216"/>
                <a:gd name="T4" fmla="*/ 836 w 1216"/>
                <a:gd name="T5" fmla="*/ 214 h 1216"/>
                <a:gd name="T6" fmla="*/ 704 w 1216"/>
                <a:gd name="T7" fmla="*/ 32 h 1216"/>
                <a:gd name="T8" fmla="*/ 544 w 1216"/>
                <a:gd name="T9" fmla="*/ 0 h 1216"/>
                <a:gd name="T10" fmla="*/ 512 w 1216"/>
                <a:gd name="T11" fmla="*/ 113 h 1216"/>
                <a:gd name="T12" fmla="*/ 173 w 1216"/>
                <a:gd name="T13" fmla="*/ 320 h 1216"/>
                <a:gd name="T14" fmla="*/ 0 w 1216"/>
                <a:gd name="T15" fmla="*/ 352 h 1216"/>
                <a:gd name="T16" fmla="*/ 32 w 1216"/>
                <a:gd name="T17" fmla="*/ 512 h 1216"/>
                <a:gd name="T18" fmla="*/ 76 w 1216"/>
                <a:gd name="T19" fmla="*/ 640 h 1216"/>
                <a:gd name="T20" fmla="*/ 0 w 1216"/>
                <a:gd name="T21" fmla="*/ 672 h 1216"/>
                <a:gd name="T22" fmla="*/ 208 w 1216"/>
                <a:gd name="T23" fmla="*/ 896 h 1216"/>
                <a:gd name="T24" fmla="*/ 416 w 1216"/>
                <a:gd name="T25" fmla="*/ 688 h 1216"/>
                <a:gd name="T26" fmla="*/ 384 w 1216"/>
                <a:gd name="T27" fmla="*/ 640 h 1216"/>
                <a:gd name="T28" fmla="*/ 276 w 1216"/>
                <a:gd name="T29" fmla="*/ 512 h 1216"/>
                <a:gd name="T30" fmla="*/ 400 w 1216"/>
                <a:gd name="T31" fmla="*/ 507 h 1216"/>
                <a:gd name="T32" fmla="*/ 512 w 1216"/>
                <a:gd name="T33" fmla="*/ 441 h 1216"/>
                <a:gd name="T34" fmla="*/ 463 w 1216"/>
                <a:gd name="T35" fmla="*/ 1024 h 1216"/>
                <a:gd name="T36" fmla="*/ 323 w 1216"/>
                <a:gd name="T37" fmla="*/ 1042 h 1216"/>
                <a:gd name="T38" fmla="*/ 274 w 1216"/>
                <a:gd name="T39" fmla="*/ 1213 h 1216"/>
                <a:gd name="T40" fmla="*/ 928 w 1216"/>
                <a:gd name="T41" fmla="*/ 1216 h 1216"/>
                <a:gd name="T42" fmla="*/ 957 w 1216"/>
                <a:gd name="T43" fmla="*/ 1170 h 1216"/>
                <a:gd name="T44" fmla="*/ 864 w 1216"/>
                <a:gd name="T45" fmla="*/ 1024 h 1216"/>
                <a:gd name="T46" fmla="*/ 704 w 1216"/>
                <a:gd name="T47" fmla="*/ 950 h 1216"/>
                <a:gd name="T48" fmla="*/ 710 w 1216"/>
                <a:gd name="T49" fmla="*/ 444 h 1216"/>
                <a:gd name="T50" fmla="*/ 832 w 1216"/>
                <a:gd name="T51" fmla="*/ 512 h 1216"/>
                <a:gd name="T52" fmla="*/ 876 w 1216"/>
                <a:gd name="T53" fmla="*/ 640 h 1216"/>
                <a:gd name="T54" fmla="*/ 800 w 1216"/>
                <a:gd name="T55" fmla="*/ 672 h 1216"/>
                <a:gd name="T56" fmla="*/ 1008 w 1216"/>
                <a:gd name="T57" fmla="*/ 896 h 1216"/>
                <a:gd name="T58" fmla="*/ 1216 w 1216"/>
                <a:gd name="T59" fmla="*/ 688 h 1216"/>
                <a:gd name="T60" fmla="*/ 1184 w 1216"/>
                <a:gd name="T61" fmla="*/ 640 h 1216"/>
                <a:gd name="T62" fmla="*/ 1076 w 1216"/>
                <a:gd name="T63" fmla="*/ 512 h 1216"/>
                <a:gd name="T64" fmla="*/ 576 w 1216"/>
                <a:gd name="T65" fmla="*/ 64 h 1216"/>
                <a:gd name="T66" fmla="*/ 640 w 1216"/>
                <a:gd name="T67" fmla="*/ 98 h 1216"/>
                <a:gd name="T68" fmla="*/ 576 w 1216"/>
                <a:gd name="T69" fmla="*/ 64 h 1216"/>
                <a:gd name="T70" fmla="*/ 65 w 1216"/>
                <a:gd name="T71" fmla="*/ 704 h 1216"/>
                <a:gd name="T72" fmla="*/ 208 w 1216"/>
                <a:gd name="T73" fmla="*/ 832 h 1216"/>
                <a:gd name="T74" fmla="*/ 208 w 1216"/>
                <a:gd name="T75" fmla="*/ 520 h 1216"/>
                <a:gd name="T76" fmla="*/ 148 w 1216"/>
                <a:gd name="T77" fmla="*/ 640 h 1216"/>
                <a:gd name="T78" fmla="*/ 340 w 1216"/>
                <a:gd name="T79" fmla="*/ 1152 h 1216"/>
                <a:gd name="T80" fmla="*/ 844 w 1216"/>
                <a:gd name="T81" fmla="*/ 1088 h 1216"/>
                <a:gd name="T82" fmla="*/ 645 w 1216"/>
                <a:gd name="T83" fmla="*/ 978 h 1216"/>
                <a:gd name="T84" fmla="*/ 540 w 1216"/>
                <a:gd name="T85" fmla="*/ 1024 h 1216"/>
                <a:gd name="T86" fmla="*/ 576 w 1216"/>
                <a:gd name="T87" fmla="*/ 960 h 1216"/>
                <a:gd name="T88" fmla="*/ 640 w 1216"/>
                <a:gd name="T89" fmla="*/ 419 h 1216"/>
                <a:gd name="T90" fmla="*/ 645 w 1216"/>
                <a:gd name="T91" fmla="*/ 978 h 1216"/>
                <a:gd name="T92" fmla="*/ 743 w 1216"/>
                <a:gd name="T93" fmla="*/ 389 h 1216"/>
                <a:gd name="T94" fmla="*/ 375 w 1216"/>
                <a:gd name="T95" fmla="*/ 448 h 1216"/>
                <a:gd name="T96" fmla="*/ 64 w 1216"/>
                <a:gd name="T97" fmla="*/ 384 h 1216"/>
                <a:gd name="T98" fmla="*/ 432 w 1216"/>
                <a:gd name="T99" fmla="*/ 251 h 1216"/>
                <a:gd name="T100" fmla="*/ 784 w 1216"/>
                <a:gd name="T101" fmla="*/ 251 h 1216"/>
                <a:gd name="T102" fmla="*/ 1152 w 1216"/>
                <a:gd name="T103" fmla="*/ 384 h 1216"/>
                <a:gd name="T104" fmla="*/ 841 w 1216"/>
                <a:gd name="T105" fmla="*/ 448 h 1216"/>
                <a:gd name="T106" fmla="*/ 1008 w 1216"/>
                <a:gd name="T107" fmla="*/ 832 h 1216"/>
                <a:gd name="T108" fmla="*/ 1151 w 1216"/>
                <a:gd name="T109" fmla="*/ 704 h 1216"/>
                <a:gd name="T110" fmla="*/ 948 w 1216"/>
                <a:gd name="T111" fmla="*/ 640 h 1216"/>
                <a:gd name="T112" fmla="*/ 1068 w 1216"/>
                <a:gd name="T113" fmla="*/ 640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16" h="1216">
                  <a:moveTo>
                    <a:pt x="1184" y="512"/>
                  </a:moveTo>
                  <a:cubicBezTo>
                    <a:pt x="1202" y="512"/>
                    <a:pt x="1216" y="498"/>
                    <a:pt x="1216" y="480"/>
                  </a:cubicBezTo>
                  <a:cubicBezTo>
                    <a:pt x="1216" y="352"/>
                    <a:pt x="1216" y="352"/>
                    <a:pt x="1216" y="352"/>
                  </a:cubicBezTo>
                  <a:cubicBezTo>
                    <a:pt x="1216" y="334"/>
                    <a:pt x="1202" y="320"/>
                    <a:pt x="1184" y="320"/>
                  </a:cubicBezTo>
                  <a:cubicBezTo>
                    <a:pt x="1043" y="320"/>
                    <a:pt x="1043" y="320"/>
                    <a:pt x="1043" y="320"/>
                  </a:cubicBezTo>
                  <a:cubicBezTo>
                    <a:pt x="961" y="320"/>
                    <a:pt x="884" y="280"/>
                    <a:pt x="836" y="214"/>
                  </a:cubicBezTo>
                  <a:cubicBezTo>
                    <a:pt x="803" y="167"/>
                    <a:pt x="757" y="132"/>
                    <a:pt x="704" y="113"/>
                  </a:cubicBezTo>
                  <a:cubicBezTo>
                    <a:pt x="704" y="32"/>
                    <a:pt x="704" y="32"/>
                    <a:pt x="704" y="32"/>
                  </a:cubicBezTo>
                  <a:cubicBezTo>
                    <a:pt x="704" y="14"/>
                    <a:pt x="690" y="0"/>
                    <a:pt x="672" y="0"/>
                  </a:cubicBezTo>
                  <a:cubicBezTo>
                    <a:pt x="544" y="0"/>
                    <a:pt x="544" y="0"/>
                    <a:pt x="544" y="0"/>
                  </a:cubicBezTo>
                  <a:cubicBezTo>
                    <a:pt x="526" y="0"/>
                    <a:pt x="512" y="14"/>
                    <a:pt x="512" y="32"/>
                  </a:cubicBezTo>
                  <a:cubicBezTo>
                    <a:pt x="512" y="113"/>
                    <a:pt x="512" y="113"/>
                    <a:pt x="512" y="113"/>
                  </a:cubicBezTo>
                  <a:cubicBezTo>
                    <a:pt x="459" y="132"/>
                    <a:pt x="413" y="167"/>
                    <a:pt x="380" y="214"/>
                  </a:cubicBezTo>
                  <a:cubicBezTo>
                    <a:pt x="332" y="280"/>
                    <a:pt x="255" y="320"/>
                    <a:pt x="173" y="320"/>
                  </a:cubicBezTo>
                  <a:cubicBezTo>
                    <a:pt x="32" y="320"/>
                    <a:pt x="32" y="320"/>
                    <a:pt x="32" y="320"/>
                  </a:cubicBezTo>
                  <a:cubicBezTo>
                    <a:pt x="14" y="320"/>
                    <a:pt x="0" y="334"/>
                    <a:pt x="0" y="352"/>
                  </a:cubicBezTo>
                  <a:cubicBezTo>
                    <a:pt x="0" y="480"/>
                    <a:pt x="0" y="480"/>
                    <a:pt x="0" y="480"/>
                  </a:cubicBezTo>
                  <a:cubicBezTo>
                    <a:pt x="0" y="498"/>
                    <a:pt x="14" y="512"/>
                    <a:pt x="32" y="512"/>
                  </a:cubicBezTo>
                  <a:cubicBezTo>
                    <a:pt x="140" y="512"/>
                    <a:pt x="140" y="512"/>
                    <a:pt x="140" y="512"/>
                  </a:cubicBezTo>
                  <a:cubicBezTo>
                    <a:pt x="76" y="640"/>
                    <a:pt x="76" y="640"/>
                    <a:pt x="76" y="640"/>
                  </a:cubicBezTo>
                  <a:cubicBezTo>
                    <a:pt x="32" y="640"/>
                    <a:pt x="32" y="640"/>
                    <a:pt x="32" y="640"/>
                  </a:cubicBezTo>
                  <a:cubicBezTo>
                    <a:pt x="14" y="640"/>
                    <a:pt x="0" y="654"/>
                    <a:pt x="0" y="672"/>
                  </a:cubicBezTo>
                  <a:cubicBezTo>
                    <a:pt x="0" y="688"/>
                    <a:pt x="0" y="688"/>
                    <a:pt x="0" y="688"/>
                  </a:cubicBezTo>
                  <a:cubicBezTo>
                    <a:pt x="0" y="803"/>
                    <a:pt x="93" y="896"/>
                    <a:pt x="208" y="896"/>
                  </a:cubicBezTo>
                  <a:cubicBezTo>
                    <a:pt x="323" y="896"/>
                    <a:pt x="416" y="803"/>
                    <a:pt x="416" y="688"/>
                  </a:cubicBezTo>
                  <a:cubicBezTo>
                    <a:pt x="416" y="688"/>
                    <a:pt x="416" y="688"/>
                    <a:pt x="416" y="688"/>
                  </a:cubicBezTo>
                  <a:cubicBezTo>
                    <a:pt x="416" y="672"/>
                    <a:pt x="416" y="672"/>
                    <a:pt x="416" y="672"/>
                  </a:cubicBezTo>
                  <a:cubicBezTo>
                    <a:pt x="416" y="654"/>
                    <a:pt x="402" y="640"/>
                    <a:pt x="384" y="640"/>
                  </a:cubicBezTo>
                  <a:cubicBezTo>
                    <a:pt x="340" y="640"/>
                    <a:pt x="340" y="640"/>
                    <a:pt x="340" y="640"/>
                  </a:cubicBezTo>
                  <a:cubicBezTo>
                    <a:pt x="276" y="512"/>
                    <a:pt x="276" y="512"/>
                    <a:pt x="276" y="512"/>
                  </a:cubicBezTo>
                  <a:cubicBezTo>
                    <a:pt x="384" y="512"/>
                    <a:pt x="384" y="512"/>
                    <a:pt x="384" y="512"/>
                  </a:cubicBezTo>
                  <a:cubicBezTo>
                    <a:pt x="390" y="512"/>
                    <a:pt x="395" y="510"/>
                    <a:pt x="400" y="507"/>
                  </a:cubicBezTo>
                  <a:cubicBezTo>
                    <a:pt x="506" y="444"/>
                    <a:pt x="506" y="444"/>
                    <a:pt x="506" y="444"/>
                  </a:cubicBezTo>
                  <a:cubicBezTo>
                    <a:pt x="508" y="443"/>
                    <a:pt x="510" y="442"/>
                    <a:pt x="512" y="441"/>
                  </a:cubicBezTo>
                  <a:cubicBezTo>
                    <a:pt x="512" y="950"/>
                    <a:pt x="512" y="950"/>
                    <a:pt x="512" y="950"/>
                  </a:cubicBezTo>
                  <a:cubicBezTo>
                    <a:pt x="463" y="1024"/>
                    <a:pt x="463" y="1024"/>
                    <a:pt x="463" y="1024"/>
                  </a:cubicBezTo>
                  <a:cubicBezTo>
                    <a:pt x="352" y="1024"/>
                    <a:pt x="352" y="1024"/>
                    <a:pt x="352" y="1024"/>
                  </a:cubicBezTo>
                  <a:cubicBezTo>
                    <a:pt x="340" y="1024"/>
                    <a:pt x="329" y="1031"/>
                    <a:pt x="323" y="1042"/>
                  </a:cubicBezTo>
                  <a:cubicBezTo>
                    <a:pt x="259" y="1170"/>
                    <a:pt x="259" y="1170"/>
                    <a:pt x="259" y="1170"/>
                  </a:cubicBezTo>
                  <a:cubicBezTo>
                    <a:pt x="251" y="1185"/>
                    <a:pt x="258" y="1205"/>
                    <a:pt x="274" y="1213"/>
                  </a:cubicBezTo>
                  <a:cubicBezTo>
                    <a:pt x="278" y="1215"/>
                    <a:pt x="283" y="1216"/>
                    <a:pt x="288" y="1216"/>
                  </a:cubicBezTo>
                  <a:cubicBezTo>
                    <a:pt x="928" y="1216"/>
                    <a:pt x="928" y="1216"/>
                    <a:pt x="928" y="1216"/>
                  </a:cubicBezTo>
                  <a:cubicBezTo>
                    <a:pt x="946" y="1216"/>
                    <a:pt x="960" y="1202"/>
                    <a:pt x="960" y="1184"/>
                  </a:cubicBezTo>
                  <a:cubicBezTo>
                    <a:pt x="960" y="1179"/>
                    <a:pt x="959" y="1174"/>
                    <a:pt x="957" y="1170"/>
                  </a:cubicBezTo>
                  <a:cubicBezTo>
                    <a:pt x="893" y="1042"/>
                    <a:pt x="893" y="1042"/>
                    <a:pt x="893" y="1042"/>
                  </a:cubicBezTo>
                  <a:cubicBezTo>
                    <a:pt x="887" y="1031"/>
                    <a:pt x="876" y="1024"/>
                    <a:pt x="864" y="1024"/>
                  </a:cubicBezTo>
                  <a:cubicBezTo>
                    <a:pt x="753" y="1024"/>
                    <a:pt x="753" y="1024"/>
                    <a:pt x="753" y="1024"/>
                  </a:cubicBezTo>
                  <a:cubicBezTo>
                    <a:pt x="704" y="950"/>
                    <a:pt x="704" y="950"/>
                    <a:pt x="704" y="950"/>
                  </a:cubicBezTo>
                  <a:cubicBezTo>
                    <a:pt x="704" y="441"/>
                    <a:pt x="704" y="441"/>
                    <a:pt x="704" y="441"/>
                  </a:cubicBezTo>
                  <a:cubicBezTo>
                    <a:pt x="706" y="442"/>
                    <a:pt x="708" y="443"/>
                    <a:pt x="710" y="444"/>
                  </a:cubicBezTo>
                  <a:cubicBezTo>
                    <a:pt x="816" y="507"/>
                    <a:pt x="816" y="507"/>
                    <a:pt x="816" y="507"/>
                  </a:cubicBezTo>
                  <a:cubicBezTo>
                    <a:pt x="821" y="510"/>
                    <a:pt x="826" y="512"/>
                    <a:pt x="832" y="512"/>
                  </a:cubicBezTo>
                  <a:cubicBezTo>
                    <a:pt x="940" y="512"/>
                    <a:pt x="940" y="512"/>
                    <a:pt x="940" y="512"/>
                  </a:cubicBezTo>
                  <a:cubicBezTo>
                    <a:pt x="876" y="640"/>
                    <a:pt x="876" y="640"/>
                    <a:pt x="876" y="640"/>
                  </a:cubicBezTo>
                  <a:cubicBezTo>
                    <a:pt x="832" y="640"/>
                    <a:pt x="832" y="640"/>
                    <a:pt x="832" y="640"/>
                  </a:cubicBezTo>
                  <a:cubicBezTo>
                    <a:pt x="814" y="640"/>
                    <a:pt x="800" y="654"/>
                    <a:pt x="800" y="672"/>
                  </a:cubicBezTo>
                  <a:cubicBezTo>
                    <a:pt x="800" y="688"/>
                    <a:pt x="800" y="688"/>
                    <a:pt x="800" y="688"/>
                  </a:cubicBezTo>
                  <a:cubicBezTo>
                    <a:pt x="800" y="803"/>
                    <a:pt x="893" y="896"/>
                    <a:pt x="1008" y="896"/>
                  </a:cubicBezTo>
                  <a:cubicBezTo>
                    <a:pt x="1123" y="896"/>
                    <a:pt x="1216" y="803"/>
                    <a:pt x="1216" y="688"/>
                  </a:cubicBezTo>
                  <a:cubicBezTo>
                    <a:pt x="1216" y="688"/>
                    <a:pt x="1216" y="688"/>
                    <a:pt x="1216" y="688"/>
                  </a:cubicBezTo>
                  <a:cubicBezTo>
                    <a:pt x="1216" y="672"/>
                    <a:pt x="1216" y="672"/>
                    <a:pt x="1216" y="672"/>
                  </a:cubicBezTo>
                  <a:cubicBezTo>
                    <a:pt x="1216" y="654"/>
                    <a:pt x="1202" y="640"/>
                    <a:pt x="1184" y="640"/>
                  </a:cubicBezTo>
                  <a:cubicBezTo>
                    <a:pt x="1140" y="640"/>
                    <a:pt x="1140" y="640"/>
                    <a:pt x="1140" y="640"/>
                  </a:cubicBezTo>
                  <a:cubicBezTo>
                    <a:pt x="1076" y="512"/>
                    <a:pt x="1076" y="512"/>
                    <a:pt x="1076" y="512"/>
                  </a:cubicBezTo>
                  <a:lnTo>
                    <a:pt x="1184" y="512"/>
                  </a:lnTo>
                  <a:close/>
                  <a:moveTo>
                    <a:pt x="576" y="64"/>
                  </a:moveTo>
                  <a:cubicBezTo>
                    <a:pt x="640" y="64"/>
                    <a:pt x="640" y="64"/>
                    <a:pt x="640" y="64"/>
                  </a:cubicBezTo>
                  <a:cubicBezTo>
                    <a:pt x="640" y="98"/>
                    <a:pt x="640" y="98"/>
                    <a:pt x="640" y="98"/>
                  </a:cubicBezTo>
                  <a:cubicBezTo>
                    <a:pt x="619" y="95"/>
                    <a:pt x="597" y="95"/>
                    <a:pt x="576" y="98"/>
                  </a:cubicBezTo>
                  <a:lnTo>
                    <a:pt x="576" y="64"/>
                  </a:lnTo>
                  <a:close/>
                  <a:moveTo>
                    <a:pt x="208" y="832"/>
                  </a:moveTo>
                  <a:cubicBezTo>
                    <a:pt x="135" y="832"/>
                    <a:pt x="73" y="777"/>
                    <a:pt x="65" y="704"/>
                  </a:cubicBezTo>
                  <a:cubicBezTo>
                    <a:pt x="351" y="704"/>
                    <a:pt x="351" y="704"/>
                    <a:pt x="351" y="704"/>
                  </a:cubicBezTo>
                  <a:cubicBezTo>
                    <a:pt x="343" y="777"/>
                    <a:pt x="281" y="832"/>
                    <a:pt x="208" y="832"/>
                  </a:cubicBezTo>
                  <a:close/>
                  <a:moveTo>
                    <a:pt x="148" y="640"/>
                  </a:moveTo>
                  <a:cubicBezTo>
                    <a:pt x="208" y="520"/>
                    <a:pt x="208" y="520"/>
                    <a:pt x="208" y="520"/>
                  </a:cubicBezTo>
                  <a:cubicBezTo>
                    <a:pt x="268" y="640"/>
                    <a:pt x="268" y="640"/>
                    <a:pt x="268" y="640"/>
                  </a:cubicBezTo>
                  <a:lnTo>
                    <a:pt x="148" y="640"/>
                  </a:lnTo>
                  <a:close/>
                  <a:moveTo>
                    <a:pt x="876" y="1152"/>
                  </a:moveTo>
                  <a:cubicBezTo>
                    <a:pt x="340" y="1152"/>
                    <a:pt x="340" y="1152"/>
                    <a:pt x="340" y="1152"/>
                  </a:cubicBezTo>
                  <a:cubicBezTo>
                    <a:pt x="372" y="1088"/>
                    <a:pt x="372" y="1088"/>
                    <a:pt x="372" y="1088"/>
                  </a:cubicBezTo>
                  <a:cubicBezTo>
                    <a:pt x="844" y="1088"/>
                    <a:pt x="844" y="1088"/>
                    <a:pt x="844" y="1088"/>
                  </a:cubicBezTo>
                  <a:lnTo>
                    <a:pt x="876" y="1152"/>
                  </a:lnTo>
                  <a:close/>
                  <a:moveTo>
                    <a:pt x="645" y="978"/>
                  </a:moveTo>
                  <a:cubicBezTo>
                    <a:pt x="676" y="1024"/>
                    <a:pt x="676" y="1024"/>
                    <a:pt x="676" y="1024"/>
                  </a:cubicBezTo>
                  <a:cubicBezTo>
                    <a:pt x="540" y="1024"/>
                    <a:pt x="540" y="1024"/>
                    <a:pt x="540" y="1024"/>
                  </a:cubicBezTo>
                  <a:cubicBezTo>
                    <a:pt x="571" y="978"/>
                    <a:pt x="571" y="978"/>
                    <a:pt x="571" y="978"/>
                  </a:cubicBezTo>
                  <a:cubicBezTo>
                    <a:pt x="574" y="972"/>
                    <a:pt x="576" y="966"/>
                    <a:pt x="576" y="960"/>
                  </a:cubicBezTo>
                  <a:cubicBezTo>
                    <a:pt x="576" y="419"/>
                    <a:pt x="576" y="419"/>
                    <a:pt x="576" y="419"/>
                  </a:cubicBezTo>
                  <a:cubicBezTo>
                    <a:pt x="597" y="415"/>
                    <a:pt x="619" y="415"/>
                    <a:pt x="640" y="419"/>
                  </a:cubicBezTo>
                  <a:cubicBezTo>
                    <a:pt x="640" y="960"/>
                    <a:pt x="640" y="960"/>
                    <a:pt x="640" y="960"/>
                  </a:cubicBezTo>
                  <a:cubicBezTo>
                    <a:pt x="640" y="966"/>
                    <a:pt x="642" y="972"/>
                    <a:pt x="645" y="978"/>
                  </a:cubicBezTo>
                  <a:close/>
                  <a:moveTo>
                    <a:pt x="743" y="389"/>
                  </a:moveTo>
                  <a:cubicBezTo>
                    <a:pt x="743" y="389"/>
                    <a:pt x="743" y="389"/>
                    <a:pt x="743" y="389"/>
                  </a:cubicBezTo>
                  <a:cubicBezTo>
                    <a:pt x="660" y="340"/>
                    <a:pt x="556" y="340"/>
                    <a:pt x="473" y="389"/>
                  </a:cubicBezTo>
                  <a:cubicBezTo>
                    <a:pt x="375" y="448"/>
                    <a:pt x="375" y="448"/>
                    <a:pt x="375" y="448"/>
                  </a:cubicBezTo>
                  <a:cubicBezTo>
                    <a:pt x="64" y="448"/>
                    <a:pt x="64" y="448"/>
                    <a:pt x="64" y="448"/>
                  </a:cubicBezTo>
                  <a:cubicBezTo>
                    <a:pt x="64" y="384"/>
                    <a:pt x="64" y="384"/>
                    <a:pt x="64" y="384"/>
                  </a:cubicBezTo>
                  <a:cubicBezTo>
                    <a:pt x="173" y="384"/>
                    <a:pt x="173" y="384"/>
                    <a:pt x="173" y="384"/>
                  </a:cubicBezTo>
                  <a:cubicBezTo>
                    <a:pt x="275" y="384"/>
                    <a:pt x="372" y="334"/>
                    <a:pt x="432" y="251"/>
                  </a:cubicBezTo>
                  <a:cubicBezTo>
                    <a:pt x="501" y="153"/>
                    <a:pt x="637" y="131"/>
                    <a:pt x="734" y="200"/>
                  </a:cubicBezTo>
                  <a:cubicBezTo>
                    <a:pt x="753" y="214"/>
                    <a:pt x="770" y="231"/>
                    <a:pt x="784" y="251"/>
                  </a:cubicBezTo>
                  <a:cubicBezTo>
                    <a:pt x="844" y="334"/>
                    <a:pt x="941" y="384"/>
                    <a:pt x="1043" y="384"/>
                  </a:cubicBezTo>
                  <a:cubicBezTo>
                    <a:pt x="1152" y="384"/>
                    <a:pt x="1152" y="384"/>
                    <a:pt x="1152" y="384"/>
                  </a:cubicBezTo>
                  <a:cubicBezTo>
                    <a:pt x="1152" y="448"/>
                    <a:pt x="1152" y="448"/>
                    <a:pt x="1152" y="448"/>
                  </a:cubicBezTo>
                  <a:cubicBezTo>
                    <a:pt x="841" y="448"/>
                    <a:pt x="841" y="448"/>
                    <a:pt x="841" y="448"/>
                  </a:cubicBezTo>
                  <a:lnTo>
                    <a:pt x="743" y="389"/>
                  </a:lnTo>
                  <a:close/>
                  <a:moveTo>
                    <a:pt x="1008" y="832"/>
                  </a:moveTo>
                  <a:cubicBezTo>
                    <a:pt x="935" y="832"/>
                    <a:pt x="873" y="777"/>
                    <a:pt x="865" y="704"/>
                  </a:cubicBezTo>
                  <a:cubicBezTo>
                    <a:pt x="1151" y="704"/>
                    <a:pt x="1151" y="704"/>
                    <a:pt x="1151" y="704"/>
                  </a:cubicBezTo>
                  <a:cubicBezTo>
                    <a:pt x="1143" y="777"/>
                    <a:pt x="1081" y="832"/>
                    <a:pt x="1008" y="832"/>
                  </a:cubicBezTo>
                  <a:close/>
                  <a:moveTo>
                    <a:pt x="948" y="640"/>
                  </a:moveTo>
                  <a:cubicBezTo>
                    <a:pt x="1008" y="520"/>
                    <a:pt x="1008" y="520"/>
                    <a:pt x="1008" y="520"/>
                  </a:cubicBezTo>
                  <a:cubicBezTo>
                    <a:pt x="1068" y="640"/>
                    <a:pt x="1068" y="640"/>
                    <a:pt x="1068" y="640"/>
                  </a:cubicBezTo>
                  <a:lnTo>
                    <a:pt x="948" y="6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Oval 48">
              <a:extLst>
                <a:ext uri="{FF2B5EF4-FFF2-40B4-BE49-F238E27FC236}">
                  <a16:creationId xmlns:a16="http://schemas.microsoft.com/office/drawing/2014/main" id="{B2384838-EFC2-4AD4-B2B1-93527A8FE773}"/>
                </a:ext>
              </a:extLst>
            </p:cNvPr>
            <p:cNvSpPr>
              <a:spLocks noChangeArrowheads="1"/>
            </p:cNvSpPr>
            <p:nvPr/>
          </p:nvSpPr>
          <p:spPr bwMode="auto">
            <a:xfrm>
              <a:off x="11880850" y="2989263"/>
              <a:ext cx="147638" cy="147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Rectangle 49">
              <a:extLst>
                <a:ext uri="{FF2B5EF4-FFF2-40B4-BE49-F238E27FC236}">
                  <a16:creationId xmlns:a16="http://schemas.microsoft.com/office/drawing/2014/main" id="{FAC97A52-D874-4EBE-8A83-C938CBFD530D}"/>
                </a:ext>
              </a:extLst>
            </p:cNvPr>
            <p:cNvSpPr>
              <a:spLocks noChangeArrowheads="1"/>
            </p:cNvSpPr>
            <p:nvPr/>
          </p:nvSpPr>
          <p:spPr bwMode="auto">
            <a:xfrm>
              <a:off x="11068050" y="2249488"/>
              <a:ext cx="36988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Rectangle 50">
              <a:extLst>
                <a:ext uri="{FF2B5EF4-FFF2-40B4-BE49-F238E27FC236}">
                  <a16:creationId xmlns:a16="http://schemas.microsoft.com/office/drawing/2014/main" id="{C1E1E413-1A34-4592-A757-15FC2D18F2AC}"/>
                </a:ext>
              </a:extLst>
            </p:cNvPr>
            <p:cNvSpPr>
              <a:spLocks noChangeArrowheads="1"/>
            </p:cNvSpPr>
            <p:nvPr/>
          </p:nvSpPr>
          <p:spPr bwMode="auto">
            <a:xfrm>
              <a:off x="10882313" y="2249488"/>
              <a:ext cx="746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Rectangle 51">
              <a:extLst>
                <a:ext uri="{FF2B5EF4-FFF2-40B4-BE49-F238E27FC236}">
                  <a16:creationId xmlns:a16="http://schemas.microsoft.com/office/drawing/2014/main" id="{E6A119E1-A3DD-407D-BEEE-E746AB9D57B8}"/>
                </a:ext>
              </a:extLst>
            </p:cNvPr>
            <p:cNvSpPr>
              <a:spLocks noChangeArrowheads="1"/>
            </p:cNvSpPr>
            <p:nvPr/>
          </p:nvSpPr>
          <p:spPr bwMode="auto">
            <a:xfrm>
              <a:off x="11104563" y="2508250"/>
              <a:ext cx="33337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Rectangle 52">
              <a:extLst>
                <a:ext uri="{FF2B5EF4-FFF2-40B4-BE49-F238E27FC236}">
                  <a16:creationId xmlns:a16="http://schemas.microsoft.com/office/drawing/2014/main" id="{435D5A33-7846-4A8C-8DB3-0C2B3BE13031}"/>
                </a:ext>
              </a:extLst>
            </p:cNvPr>
            <p:cNvSpPr>
              <a:spLocks noChangeArrowheads="1"/>
            </p:cNvSpPr>
            <p:nvPr/>
          </p:nvSpPr>
          <p:spPr bwMode="auto">
            <a:xfrm>
              <a:off x="10698163" y="2508250"/>
              <a:ext cx="33337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Rectangle 53">
              <a:extLst>
                <a:ext uri="{FF2B5EF4-FFF2-40B4-BE49-F238E27FC236}">
                  <a16:creationId xmlns:a16="http://schemas.microsoft.com/office/drawing/2014/main" id="{5DFAEE2B-F71D-4511-BBD9-167A40534C61}"/>
                </a:ext>
              </a:extLst>
            </p:cNvPr>
            <p:cNvSpPr>
              <a:spLocks noChangeArrowheads="1"/>
            </p:cNvSpPr>
            <p:nvPr/>
          </p:nvSpPr>
          <p:spPr bwMode="auto">
            <a:xfrm>
              <a:off x="11290300" y="2767013"/>
              <a:ext cx="47942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Rectangle 54">
              <a:extLst>
                <a:ext uri="{FF2B5EF4-FFF2-40B4-BE49-F238E27FC236}">
                  <a16:creationId xmlns:a16="http://schemas.microsoft.com/office/drawing/2014/main" id="{B5770680-FE81-46E1-9BB5-46CCF293CC71}"/>
                </a:ext>
              </a:extLst>
            </p:cNvPr>
            <p:cNvSpPr>
              <a:spLocks noChangeArrowheads="1"/>
            </p:cNvSpPr>
            <p:nvPr/>
          </p:nvSpPr>
          <p:spPr bwMode="auto">
            <a:xfrm>
              <a:off x="10920413" y="2767013"/>
              <a:ext cx="29527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Rectangle 55">
              <a:extLst>
                <a:ext uri="{FF2B5EF4-FFF2-40B4-BE49-F238E27FC236}">
                  <a16:creationId xmlns:a16="http://schemas.microsoft.com/office/drawing/2014/main" id="{0AE595F1-6A10-4581-B5DB-A7D002890C3F}"/>
                </a:ext>
              </a:extLst>
            </p:cNvPr>
            <p:cNvSpPr>
              <a:spLocks noChangeArrowheads="1"/>
            </p:cNvSpPr>
            <p:nvPr/>
          </p:nvSpPr>
          <p:spPr bwMode="auto">
            <a:xfrm>
              <a:off x="10698163" y="2767013"/>
              <a:ext cx="14763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Rectangle 56">
              <a:extLst>
                <a:ext uri="{FF2B5EF4-FFF2-40B4-BE49-F238E27FC236}">
                  <a16:creationId xmlns:a16="http://schemas.microsoft.com/office/drawing/2014/main" id="{778FE8C5-703A-4A33-A9DA-3F97ECAC9264}"/>
                </a:ext>
              </a:extLst>
            </p:cNvPr>
            <p:cNvSpPr>
              <a:spLocks noChangeArrowheads="1"/>
            </p:cNvSpPr>
            <p:nvPr/>
          </p:nvSpPr>
          <p:spPr bwMode="auto">
            <a:xfrm>
              <a:off x="10698163" y="3025775"/>
              <a:ext cx="4810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Rectangle 57">
              <a:extLst>
                <a:ext uri="{FF2B5EF4-FFF2-40B4-BE49-F238E27FC236}">
                  <a16:creationId xmlns:a16="http://schemas.microsoft.com/office/drawing/2014/main" id="{63E6C371-01E8-4675-A245-BA2120224517}"/>
                </a:ext>
              </a:extLst>
            </p:cNvPr>
            <p:cNvSpPr>
              <a:spLocks noChangeArrowheads="1"/>
            </p:cNvSpPr>
            <p:nvPr/>
          </p:nvSpPr>
          <p:spPr bwMode="auto">
            <a:xfrm>
              <a:off x="10956925" y="3284538"/>
              <a:ext cx="222250"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Rectangle 58">
              <a:extLst>
                <a:ext uri="{FF2B5EF4-FFF2-40B4-BE49-F238E27FC236}">
                  <a16:creationId xmlns:a16="http://schemas.microsoft.com/office/drawing/2014/main" id="{0BD36C12-9294-4EAB-AF1B-EFB6D97F425C}"/>
                </a:ext>
              </a:extLst>
            </p:cNvPr>
            <p:cNvSpPr>
              <a:spLocks noChangeArrowheads="1"/>
            </p:cNvSpPr>
            <p:nvPr/>
          </p:nvSpPr>
          <p:spPr bwMode="auto">
            <a:xfrm>
              <a:off x="10698163" y="3284538"/>
              <a:ext cx="14763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Rectangle 59">
              <a:extLst>
                <a:ext uri="{FF2B5EF4-FFF2-40B4-BE49-F238E27FC236}">
                  <a16:creationId xmlns:a16="http://schemas.microsoft.com/office/drawing/2014/main" id="{754B205F-4CB7-4C65-812F-AC65AA8EA229}"/>
                </a:ext>
              </a:extLst>
            </p:cNvPr>
            <p:cNvSpPr>
              <a:spLocks noChangeArrowheads="1"/>
            </p:cNvSpPr>
            <p:nvPr/>
          </p:nvSpPr>
          <p:spPr bwMode="auto">
            <a:xfrm>
              <a:off x="10698163" y="3543300"/>
              <a:ext cx="4810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Rectangle 60">
              <a:extLst>
                <a:ext uri="{FF2B5EF4-FFF2-40B4-BE49-F238E27FC236}">
                  <a16:creationId xmlns:a16="http://schemas.microsoft.com/office/drawing/2014/main" id="{A86E5D24-942E-480A-AF97-87FC86755142}"/>
                </a:ext>
              </a:extLst>
            </p:cNvPr>
            <p:cNvSpPr>
              <a:spLocks noChangeArrowheads="1"/>
            </p:cNvSpPr>
            <p:nvPr/>
          </p:nvSpPr>
          <p:spPr bwMode="auto">
            <a:xfrm>
              <a:off x="10993438" y="3802063"/>
              <a:ext cx="333375" cy="73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Rectangle 61">
              <a:extLst>
                <a:ext uri="{FF2B5EF4-FFF2-40B4-BE49-F238E27FC236}">
                  <a16:creationId xmlns:a16="http://schemas.microsoft.com/office/drawing/2014/main" id="{DAAABEFA-4B5D-44FE-8F43-E6952326EB65}"/>
                </a:ext>
              </a:extLst>
            </p:cNvPr>
            <p:cNvSpPr>
              <a:spLocks noChangeArrowheads="1"/>
            </p:cNvSpPr>
            <p:nvPr/>
          </p:nvSpPr>
          <p:spPr bwMode="auto">
            <a:xfrm>
              <a:off x="10698163" y="3802063"/>
              <a:ext cx="222250" cy="73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62">
              <a:extLst>
                <a:ext uri="{FF2B5EF4-FFF2-40B4-BE49-F238E27FC236}">
                  <a16:creationId xmlns:a16="http://schemas.microsoft.com/office/drawing/2014/main" id="{7E11D011-D855-451E-B7A4-7A038C13F1EF}"/>
                </a:ext>
              </a:extLst>
            </p:cNvPr>
            <p:cNvSpPr>
              <a:spLocks/>
            </p:cNvSpPr>
            <p:nvPr/>
          </p:nvSpPr>
          <p:spPr bwMode="auto">
            <a:xfrm>
              <a:off x="10439400" y="1954213"/>
              <a:ext cx="1774825" cy="2217738"/>
            </a:xfrm>
            <a:custGeom>
              <a:avLst/>
              <a:gdLst>
                <a:gd name="T0" fmla="*/ 96 w 1536"/>
                <a:gd name="T1" fmla="*/ 1920 h 1920"/>
                <a:gd name="T2" fmla="*/ 896 w 1536"/>
                <a:gd name="T3" fmla="*/ 1920 h 1920"/>
                <a:gd name="T4" fmla="*/ 896 w 1536"/>
                <a:gd name="T5" fmla="*/ 1856 h 1920"/>
                <a:gd name="T6" fmla="*/ 96 w 1536"/>
                <a:gd name="T7" fmla="*/ 1856 h 1920"/>
                <a:gd name="T8" fmla="*/ 64 w 1536"/>
                <a:gd name="T9" fmla="*/ 1824 h 1920"/>
                <a:gd name="T10" fmla="*/ 64 w 1536"/>
                <a:gd name="T11" fmla="*/ 96 h 1920"/>
                <a:gd name="T12" fmla="*/ 96 w 1536"/>
                <a:gd name="T13" fmla="*/ 64 h 1920"/>
                <a:gd name="T14" fmla="*/ 971 w 1536"/>
                <a:gd name="T15" fmla="*/ 64 h 1920"/>
                <a:gd name="T16" fmla="*/ 992 w 1536"/>
                <a:gd name="T17" fmla="*/ 66 h 1920"/>
                <a:gd name="T18" fmla="*/ 992 w 1536"/>
                <a:gd name="T19" fmla="*/ 384 h 1920"/>
                <a:gd name="T20" fmla="*/ 1152 w 1536"/>
                <a:gd name="T21" fmla="*/ 544 h 1920"/>
                <a:gd name="T22" fmla="*/ 1344 w 1536"/>
                <a:gd name="T23" fmla="*/ 544 h 1920"/>
                <a:gd name="T24" fmla="*/ 1344 w 1536"/>
                <a:gd name="T25" fmla="*/ 480 h 1920"/>
                <a:gd name="T26" fmla="*/ 1152 w 1536"/>
                <a:gd name="T27" fmla="*/ 480 h 1920"/>
                <a:gd name="T28" fmla="*/ 1056 w 1536"/>
                <a:gd name="T29" fmla="*/ 384 h 1920"/>
                <a:gd name="T30" fmla="*/ 1056 w 1536"/>
                <a:gd name="T31" fmla="*/ 109 h 1920"/>
                <a:gd name="T32" fmla="*/ 1444 w 1536"/>
                <a:gd name="T33" fmla="*/ 497 h 1920"/>
                <a:gd name="T34" fmla="*/ 1472 w 1536"/>
                <a:gd name="T35" fmla="*/ 565 h 1920"/>
                <a:gd name="T36" fmla="*/ 1472 w 1536"/>
                <a:gd name="T37" fmla="*/ 800 h 1920"/>
                <a:gd name="T38" fmla="*/ 1536 w 1536"/>
                <a:gd name="T39" fmla="*/ 800 h 1920"/>
                <a:gd name="T40" fmla="*/ 1536 w 1536"/>
                <a:gd name="T41" fmla="*/ 565 h 1920"/>
                <a:gd name="T42" fmla="*/ 1489 w 1536"/>
                <a:gd name="T43" fmla="*/ 452 h 1920"/>
                <a:gd name="T44" fmla="*/ 1084 w 1536"/>
                <a:gd name="T45" fmla="*/ 47 h 1920"/>
                <a:gd name="T46" fmla="*/ 971 w 1536"/>
                <a:gd name="T47" fmla="*/ 0 h 1920"/>
                <a:gd name="T48" fmla="*/ 96 w 1536"/>
                <a:gd name="T49" fmla="*/ 0 h 1920"/>
                <a:gd name="T50" fmla="*/ 0 w 1536"/>
                <a:gd name="T51" fmla="*/ 96 h 1920"/>
                <a:gd name="T52" fmla="*/ 0 w 1536"/>
                <a:gd name="T53" fmla="*/ 1824 h 1920"/>
                <a:gd name="T54" fmla="*/ 96 w 1536"/>
                <a:gd name="T55" fmla="*/ 1920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36" h="1920">
                  <a:moveTo>
                    <a:pt x="96" y="1920"/>
                  </a:moveTo>
                  <a:cubicBezTo>
                    <a:pt x="896" y="1920"/>
                    <a:pt x="896" y="1920"/>
                    <a:pt x="896" y="1920"/>
                  </a:cubicBezTo>
                  <a:cubicBezTo>
                    <a:pt x="896" y="1856"/>
                    <a:pt x="896" y="1856"/>
                    <a:pt x="896" y="1856"/>
                  </a:cubicBezTo>
                  <a:cubicBezTo>
                    <a:pt x="96" y="1856"/>
                    <a:pt x="96" y="1856"/>
                    <a:pt x="96" y="1856"/>
                  </a:cubicBezTo>
                  <a:cubicBezTo>
                    <a:pt x="78" y="1856"/>
                    <a:pt x="64" y="1842"/>
                    <a:pt x="64" y="1824"/>
                  </a:cubicBezTo>
                  <a:cubicBezTo>
                    <a:pt x="64" y="96"/>
                    <a:pt x="64" y="96"/>
                    <a:pt x="64" y="96"/>
                  </a:cubicBezTo>
                  <a:cubicBezTo>
                    <a:pt x="64" y="78"/>
                    <a:pt x="78" y="64"/>
                    <a:pt x="96" y="64"/>
                  </a:cubicBezTo>
                  <a:cubicBezTo>
                    <a:pt x="971" y="64"/>
                    <a:pt x="971" y="64"/>
                    <a:pt x="971" y="64"/>
                  </a:cubicBezTo>
                  <a:cubicBezTo>
                    <a:pt x="978" y="64"/>
                    <a:pt x="985" y="65"/>
                    <a:pt x="992" y="66"/>
                  </a:cubicBezTo>
                  <a:cubicBezTo>
                    <a:pt x="992" y="384"/>
                    <a:pt x="992" y="384"/>
                    <a:pt x="992" y="384"/>
                  </a:cubicBezTo>
                  <a:cubicBezTo>
                    <a:pt x="992" y="472"/>
                    <a:pt x="1064" y="544"/>
                    <a:pt x="1152" y="544"/>
                  </a:cubicBezTo>
                  <a:cubicBezTo>
                    <a:pt x="1344" y="544"/>
                    <a:pt x="1344" y="544"/>
                    <a:pt x="1344" y="544"/>
                  </a:cubicBezTo>
                  <a:cubicBezTo>
                    <a:pt x="1344" y="480"/>
                    <a:pt x="1344" y="480"/>
                    <a:pt x="1344" y="480"/>
                  </a:cubicBezTo>
                  <a:cubicBezTo>
                    <a:pt x="1152" y="480"/>
                    <a:pt x="1152" y="480"/>
                    <a:pt x="1152" y="480"/>
                  </a:cubicBezTo>
                  <a:cubicBezTo>
                    <a:pt x="1099" y="480"/>
                    <a:pt x="1056" y="437"/>
                    <a:pt x="1056" y="384"/>
                  </a:cubicBezTo>
                  <a:cubicBezTo>
                    <a:pt x="1056" y="109"/>
                    <a:pt x="1056" y="109"/>
                    <a:pt x="1056" y="109"/>
                  </a:cubicBezTo>
                  <a:cubicBezTo>
                    <a:pt x="1444" y="497"/>
                    <a:pt x="1444" y="497"/>
                    <a:pt x="1444" y="497"/>
                  </a:cubicBezTo>
                  <a:cubicBezTo>
                    <a:pt x="1462" y="515"/>
                    <a:pt x="1472" y="540"/>
                    <a:pt x="1472" y="565"/>
                  </a:cubicBezTo>
                  <a:cubicBezTo>
                    <a:pt x="1472" y="800"/>
                    <a:pt x="1472" y="800"/>
                    <a:pt x="1472" y="800"/>
                  </a:cubicBezTo>
                  <a:cubicBezTo>
                    <a:pt x="1536" y="800"/>
                    <a:pt x="1536" y="800"/>
                    <a:pt x="1536" y="800"/>
                  </a:cubicBezTo>
                  <a:cubicBezTo>
                    <a:pt x="1536" y="565"/>
                    <a:pt x="1536" y="565"/>
                    <a:pt x="1536" y="565"/>
                  </a:cubicBezTo>
                  <a:cubicBezTo>
                    <a:pt x="1536" y="523"/>
                    <a:pt x="1519" y="482"/>
                    <a:pt x="1489" y="452"/>
                  </a:cubicBezTo>
                  <a:cubicBezTo>
                    <a:pt x="1084" y="47"/>
                    <a:pt x="1084" y="47"/>
                    <a:pt x="1084" y="47"/>
                  </a:cubicBezTo>
                  <a:cubicBezTo>
                    <a:pt x="1054" y="17"/>
                    <a:pt x="1013" y="0"/>
                    <a:pt x="971" y="0"/>
                  </a:cubicBezTo>
                  <a:cubicBezTo>
                    <a:pt x="96" y="0"/>
                    <a:pt x="96" y="0"/>
                    <a:pt x="96" y="0"/>
                  </a:cubicBezTo>
                  <a:cubicBezTo>
                    <a:pt x="43" y="0"/>
                    <a:pt x="0" y="43"/>
                    <a:pt x="0" y="96"/>
                  </a:cubicBezTo>
                  <a:cubicBezTo>
                    <a:pt x="0" y="1824"/>
                    <a:pt x="0" y="1824"/>
                    <a:pt x="0" y="1824"/>
                  </a:cubicBezTo>
                  <a:cubicBezTo>
                    <a:pt x="0" y="1877"/>
                    <a:pt x="43" y="1920"/>
                    <a:pt x="96" y="19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
        <p:nvSpPr>
          <p:cNvPr id="6" name="Picture Placeholder 5">
            <a:extLst>
              <a:ext uri="{FF2B5EF4-FFF2-40B4-BE49-F238E27FC236}">
                <a16:creationId xmlns:a16="http://schemas.microsoft.com/office/drawing/2014/main" id="{69DF1AF0-D0CE-4C41-811F-AC764FC9D739}"/>
              </a:ext>
            </a:extLst>
          </p:cNvPr>
          <p:cNvSpPr>
            <a:spLocks noGrp="1"/>
          </p:cNvSpPr>
          <p:nvPr>
            <p:ph type="pic" sz="quarter" idx="108"/>
          </p:nvPr>
        </p:nvSpPr>
        <p:spPr/>
      </p:sp>
    </p:spTree>
    <p:extLst>
      <p:ext uri="{BB962C8B-B14F-4D97-AF65-F5344CB8AC3E}">
        <p14:creationId xmlns:p14="http://schemas.microsoft.com/office/powerpoint/2010/main" val="30901348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Picture Placeholder 46"/>
          <p:cNvSpPr txBox="1">
            <a:spLocks/>
          </p:cNvSpPr>
          <p:nvPr/>
        </p:nvSpPr>
        <p:spPr>
          <a:xfrm>
            <a:off x="473367" y="2609715"/>
            <a:ext cx="1079208" cy="1079208"/>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accent1"/>
          </a:solidFill>
          <a:ln w="12700">
            <a:noFill/>
          </a:ln>
        </p:spPr>
      </p:sp>
      <p:sp>
        <p:nvSpPr>
          <p:cNvPr id="50" name="Picture Placeholder 47"/>
          <p:cNvSpPr txBox="1">
            <a:spLocks/>
          </p:cNvSpPr>
          <p:nvPr/>
        </p:nvSpPr>
        <p:spPr>
          <a:xfrm>
            <a:off x="473367" y="3759274"/>
            <a:ext cx="1079208" cy="1079208"/>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accent3"/>
          </a:solidFill>
          <a:ln w="12700">
            <a:noFill/>
          </a:ln>
        </p:spPr>
      </p:sp>
      <p:sp>
        <p:nvSpPr>
          <p:cNvPr id="59" name="Picture Placeholder 46"/>
          <p:cNvSpPr txBox="1">
            <a:spLocks/>
          </p:cNvSpPr>
          <p:nvPr/>
        </p:nvSpPr>
        <p:spPr>
          <a:xfrm>
            <a:off x="4819663" y="2609715"/>
            <a:ext cx="1079208" cy="1079208"/>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accent2"/>
          </a:solidFill>
          <a:ln w="12700">
            <a:noFill/>
          </a:ln>
        </p:spPr>
      </p:sp>
      <p:sp>
        <p:nvSpPr>
          <p:cNvPr id="60" name="Picture Placeholder 47"/>
          <p:cNvSpPr txBox="1">
            <a:spLocks/>
          </p:cNvSpPr>
          <p:nvPr/>
        </p:nvSpPr>
        <p:spPr>
          <a:xfrm>
            <a:off x="4819663" y="3759274"/>
            <a:ext cx="1079208" cy="1079208"/>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accent4"/>
          </a:solidFill>
          <a:ln w="12700">
            <a:noFill/>
          </a:ln>
        </p:spPr>
      </p:sp>
      <p:sp>
        <p:nvSpPr>
          <p:cNvPr id="52" name="Rectangle 51"/>
          <p:cNvSpPr/>
          <p:nvPr/>
        </p:nvSpPr>
        <p:spPr>
          <a:xfrm>
            <a:off x="1827773" y="2794253"/>
            <a:ext cx="2439632" cy="710131"/>
          </a:xfrm>
          <a:prstGeom prst="rect">
            <a:avLst/>
          </a:prstGeom>
        </p:spPr>
        <p:txBody>
          <a:bodyPr wrap="square" lIns="0" tIns="0" rIns="0" bIns="0" anchor="ctr">
            <a:spAutoFit/>
          </a:bodyPr>
          <a:lstStyle/>
          <a:p>
            <a:pPr>
              <a:lnSpc>
                <a:spcPct val="15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50000"/>
              </a:lnSpc>
            </a:pPr>
            <a:r>
              <a:rPr lang="en-US" sz="1000" dirty="0">
                <a:solidFill>
                  <a:schemeClr val="bg1">
                    <a:lumMod val="50000"/>
                  </a:schemeClr>
                </a:solidFill>
                <a:latin typeface="Roboto (Body)"/>
              </a:rPr>
              <a:t>This is a sample text. You simply add your own text and description here. </a:t>
            </a:r>
          </a:p>
        </p:txBody>
      </p:sp>
      <p:sp>
        <p:nvSpPr>
          <p:cNvPr id="54" name="Rectangle 53"/>
          <p:cNvSpPr/>
          <p:nvPr/>
        </p:nvSpPr>
        <p:spPr>
          <a:xfrm>
            <a:off x="1827773" y="3943812"/>
            <a:ext cx="2439632" cy="710131"/>
          </a:xfrm>
          <a:prstGeom prst="rect">
            <a:avLst/>
          </a:prstGeom>
        </p:spPr>
        <p:txBody>
          <a:bodyPr wrap="square" lIns="0" tIns="0" rIns="0" bIns="0" anchor="ctr">
            <a:spAutoFit/>
          </a:bodyPr>
          <a:lstStyle/>
          <a:p>
            <a:pPr>
              <a:lnSpc>
                <a:spcPct val="15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50000"/>
              </a:lnSpc>
            </a:pPr>
            <a:r>
              <a:rPr lang="en-US" sz="1000" dirty="0">
                <a:solidFill>
                  <a:schemeClr val="bg1">
                    <a:lumMod val="50000"/>
                  </a:schemeClr>
                </a:solidFill>
                <a:latin typeface="Roboto (Body)"/>
              </a:rPr>
              <a:t>This is a sample text. You simply add your own text and description here. </a:t>
            </a:r>
          </a:p>
        </p:txBody>
      </p:sp>
      <p:sp>
        <p:nvSpPr>
          <p:cNvPr id="62" name="Rectangle 61"/>
          <p:cNvSpPr/>
          <p:nvPr/>
        </p:nvSpPr>
        <p:spPr>
          <a:xfrm>
            <a:off x="6174069" y="2794253"/>
            <a:ext cx="2439632" cy="710131"/>
          </a:xfrm>
          <a:prstGeom prst="rect">
            <a:avLst/>
          </a:prstGeom>
        </p:spPr>
        <p:txBody>
          <a:bodyPr wrap="square" lIns="0" tIns="0" rIns="0" bIns="0" anchor="ctr">
            <a:spAutoFit/>
          </a:bodyPr>
          <a:lstStyle/>
          <a:p>
            <a:pPr>
              <a:lnSpc>
                <a:spcPct val="15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50000"/>
              </a:lnSpc>
            </a:pPr>
            <a:r>
              <a:rPr lang="en-US" sz="1000" dirty="0">
                <a:solidFill>
                  <a:schemeClr val="bg1">
                    <a:lumMod val="50000"/>
                  </a:schemeClr>
                </a:solidFill>
                <a:latin typeface="Roboto (Body)"/>
              </a:rPr>
              <a:t>This is a sample text. You simply add your own text and description here. </a:t>
            </a:r>
          </a:p>
        </p:txBody>
      </p:sp>
      <p:sp>
        <p:nvSpPr>
          <p:cNvPr id="64" name="Rectangle 63"/>
          <p:cNvSpPr/>
          <p:nvPr/>
        </p:nvSpPr>
        <p:spPr>
          <a:xfrm>
            <a:off x="6174069" y="3943812"/>
            <a:ext cx="2439632" cy="710131"/>
          </a:xfrm>
          <a:prstGeom prst="rect">
            <a:avLst/>
          </a:prstGeom>
        </p:spPr>
        <p:txBody>
          <a:bodyPr wrap="square" lIns="0" tIns="0" rIns="0" bIns="0" anchor="ctr">
            <a:spAutoFit/>
          </a:bodyPr>
          <a:lstStyle/>
          <a:p>
            <a:pPr>
              <a:lnSpc>
                <a:spcPct val="15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50000"/>
              </a:lnSpc>
            </a:pPr>
            <a:r>
              <a:rPr lang="en-US" sz="1000" dirty="0">
                <a:solidFill>
                  <a:schemeClr val="bg1">
                    <a:lumMod val="50000"/>
                  </a:schemeClr>
                </a:solidFill>
                <a:latin typeface="Roboto (Body)"/>
              </a:rPr>
              <a:t>This is a sample text. You simply add your own text and description here. </a:t>
            </a:r>
          </a:p>
        </p:txBody>
      </p:sp>
      <p:sp>
        <p:nvSpPr>
          <p:cNvPr id="12" name="Picture Placeholder 11">
            <a:extLst>
              <a:ext uri="{FF2B5EF4-FFF2-40B4-BE49-F238E27FC236}">
                <a16:creationId xmlns:a16="http://schemas.microsoft.com/office/drawing/2014/main" id="{494D4455-7967-4504-92A1-BBD7357DE27B}"/>
              </a:ext>
            </a:extLst>
          </p:cNvPr>
          <p:cNvSpPr>
            <a:spLocks noGrp="1"/>
          </p:cNvSpPr>
          <p:nvPr>
            <p:ph type="pic" sz="quarter" idx="109"/>
          </p:nvPr>
        </p:nvSpPr>
        <p:spPr/>
      </p:sp>
      <p:sp>
        <p:nvSpPr>
          <p:cNvPr id="13" name="Picture Placeholder 12">
            <a:extLst>
              <a:ext uri="{FF2B5EF4-FFF2-40B4-BE49-F238E27FC236}">
                <a16:creationId xmlns:a16="http://schemas.microsoft.com/office/drawing/2014/main" id="{50070019-255B-478C-AFAF-DD8752141765}"/>
              </a:ext>
            </a:extLst>
          </p:cNvPr>
          <p:cNvSpPr>
            <a:spLocks noGrp="1"/>
          </p:cNvSpPr>
          <p:nvPr>
            <p:ph type="pic" sz="quarter" idx="110"/>
          </p:nvPr>
        </p:nvSpPr>
        <p:spPr/>
      </p:sp>
      <p:sp>
        <p:nvSpPr>
          <p:cNvPr id="14" name="Picture Placeholder 13">
            <a:extLst>
              <a:ext uri="{FF2B5EF4-FFF2-40B4-BE49-F238E27FC236}">
                <a16:creationId xmlns:a16="http://schemas.microsoft.com/office/drawing/2014/main" id="{BB6756A6-FB09-4B03-811C-59ED97490107}"/>
              </a:ext>
            </a:extLst>
          </p:cNvPr>
          <p:cNvSpPr>
            <a:spLocks noGrp="1"/>
          </p:cNvSpPr>
          <p:nvPr>
            <p:ph type="pic" sz="quarter" idx="111"/>
          </p:nvPr>
        </p:nvSpPr>
        <p:spPr/>
      </p:sp>
      <p:sp>
        <p:nvSpPr>
          <p:cNvPr id="15" name="Picture Placeholder 14">
            <a:extLst>
              <a:ext uri="{FF2B5EF4-FFF2-40B4-BE49-F238E27FC236}">
                <a16:creationId xmlns:a16="http://schemas.microsoft.com/office/drawing/2014/main" id="{816673D1-8072-4F9A-BCE8-DA86B12859F3}"/>
              </a:ext>
            </a:extLst>
          </p:cNvPr>
          <p:cNvSpPr>
            <a:spLocks noGrp="1"/>
          </p:cNvSpPr>
          <p:nvPr>
            <p:ph type="pic" sz="quarter" idx="112"/>
          </p:nvPr>
        </p:nvSpPr>
        <p:spPr/>
      </p:sp>
      <p:sp>
        <p:nvSpPr>
          <p:cNvPr id="16" name="Picture Placeholder 15">
            <a:extLst>
              <a:ext uri="{FF2B5EF4-FFF2-40B4-BE49-F238E27FC236}">
                <a16:creationId xmlns:a16="http://schemas.microsoft.com/office/drawing/2014/main" id="{5B97C0A8-7F2E-4341-ADF5-5000057AF679}"/>
              </a:ext>
            </a:extLst>
          </p:cNvPr>
          <p:cNvSpPr>
            <a:spLocks noGrp="1"/>
          </p:cNvSpPr>
          <p:nvPr>
            <p:ph type="pic" sz="quarter" idx="113"/>
          </p:nvPr>
        </p:nvSpPr>
        <p:spPr/>
      </p:sp>
      <p:sp>
        <p:nvSpPr>
          <p:cNvPr id="34" name="Oval 33">
            <a:extLst>
              <a:ext uri="{FF2B5EF4-FFF2-40B4-BE49-F238E27FC236}">
                <a16:creationId xmlns:a16="http://schemas.microsoft.com/office/drawing/2014/main" id="{D33D7D4D-2003-4EFB-A98C-701D51441E02}"/>
              </a:ext>
            </a:extLst>
          </p:cNvPr>
          <p:cNvSpPr/>
          <p:nvPr/>
        </p:nvSpPr>
        <p:spPr bwMode="auto">
          <a:xfrm>
            <a:off x="1219150" y="2686893"/>
            <a:ext cx="453148" cy="453148"/>
          </a:xfrm>
          <a:prstGeom prst="ellipse">
            <a:avLst/>
          </a:prstGeom>
          <a:solidFill>
            <a:schemeClr val="accent1"/>
          </a:solidFill>
          <a:ln w="12700">
            <a:solidFill>
              <a:schemeClr val="bg2"/>
            </a:solidFill>
            <a:round/>
            <a:headEnd/>
            <a:tailEnd/>
          </a:ln>
        </p:spPr>
        <p:txBody>
          <a:bodyPr vert="horz" wrap="square" lIns="0" tIns="45720" rIns="0" bIns="45720" numCol="1" rtlCol="0" anchor="ctr" anchorCtr="0" compatLnSpc="1">
            <a:prstTxWarp prst="textNoShape">
              <a:avLst/>
            </a:prstTxWarp>
          </a:bodyPr>
          <a:lstStyle/>
          <a:p>
            <a:pPr algn="ctr"/>
            <a:r>
              <a:rPr lang="en-US" sz="1200" b="1" dirty="0">
                <a:solidFill>
                  <a:schemeClr val="bg1"/>
                </a:solidFill>
              </a:rPr>
              <a:t>01</a:t>
            </a:r>
          </a:p>
        </p:txBody>
      </p:sp>
      <p:sp>
        <p:nvSpPr>
          <p:cNvPr id="35" name="Oval 34">
            <a:extLst>
              <a:ext uri="{FF2B5EF4-FFF2-40B4-BE49-F238E27FC236}">
                <a16:creationId xmlns:a16="http://schemas.microsoft.com/office/drawing/2014/main" id="{741C56CA-C0F3-4D32-9C7C-D9D964B708D2}"/>
              </a:ext>
            </a:extLst>
          </p:cNvPr>
          <p:cNvSpPr/>
          <p:nvPr/>
        </p:nvSpPr>
        <p:spPr bwMode="auto">
          <a:xfrm>
            <a:off x="1219150" y="3836452"/>
            <a:ext cx="453148" cy="453148"/>
          </a:xfrm>
          <a:prstGeom prst="ellipse">
            <a:avLst/>
          </a:prstGeom>
          <a:solidFill>
            <a:schemeClr val="accent3"/>
          </a:solidFill>
          <a:ln w="12700">
            <a:solidFill>
              <a:schemeClr val="bg2"/>
            </a:solidFill>
            <a:round/>
            <a:headEnd/>
            <a:tailEnd/>
          </a:ln>
        </p:spPr>
        <p:txBody>
          <a:bodyPr vert="horz" wrap="square" lIns="0" tIns="0" rIns="0" bIns="0" numCol="1" rtlCol="0" anchor="ctr" anchorCtr="0" compatLnSpc="1">
            <a:prstTxWarp prst="textNoShape">
              <a:avLst/>
            </a:prstTxWarp>
          </a:bodyPr>
          <a:lstStyle/>
          <a:p>
            <a:pPr algn="ctr"/>
            <a:r>
              <a:rPr lang="en-US" sz="1200" b="1" dirty="0">
                <a:solidFill>
                  <a:schemeClr val="bg1"/>
                </a:solidFill>
              </a:rPr>
              <a:t>03</a:t>
            </a:r>
          </a:p>
        </p:txBody>
      </p:sp>
      <p:sp>
        <p:nvSpPr>
          <p:cNvPr id="36" name="Oval 35">
            <a:extLst>
              <a:ext uri="{FF2B5EF4-FFF2-40B4-BE49-F238E27FC236}">
                <a16:creationId xmlns:a16="http://schemas.microsoft.com/office/drawing/2014/main" id="{E6FF9FBA-D02D-482E-86A8-2E6076D6FA50}"/>
              </a:ext>
            </a:extLst>
          </p:cNvPr>
          <p:cNvSpPr/>
          <p:nvPr/>
        </p:nvSpPr>
        <p:spPr bwMode="auto">
          <a:xfrm>
            <a:off x="5565446" y="2686893"/>
            <a:ext cx="453148" cy="453148"/>
          </a:xfrm>
          <a:prstGeom prst="ellipse">
            <a:avLst/>
          </a:prstGeom>
          <a:solidFill>
            <a:schemeClr val="accent2"/>
          </a:solidFill>
          <a:ln w="12700">
            <a:solidFill>
              <a:schemeClr val="bg2"/>
            </a:solidFill>
            <a:round/>
            <a:headEnd/>
            <a:tailEnd/>
          </a:ln>
        </p:spPr>
        <p:txBody>
          <a:bodyPr vert="horz" wrap="square" lIns="0" tIns="0" rIns="0" bIns="0" numCol="1" rtlCol="0" anchor="ctr" anchorCtr="0" compatLnSpc="1">
            <a:prstTxWarp prst="textNoShape">
              <a:avLst/>
            </a:prstTxWarp>
          </a:bodyPr>
          <a:lstStyle/>
          <a:p>
            <a:pPr algn="ctr"/>
            <a:r>
              <a:rPr lang="en-US" sz="1200" b="1" dirty="0">
                <a:solidFill>
                  <a:schemeClr val="bg1"/>
                </a:solidFill>
              </a:rPr>
              <a:t>02</a:t>
            </a:r>
          </a:p>
        </p:txBody>
      </p:sp>
      <p:sp>
        <p:nvSpPr>
          <p:cNvPr id="37" name="Oval 36">
            <a:extLst>
              <a:ext uri="{FF2B5EF4-FFF2-40B4-BE49-F238E27FC236}">
                <a16:creationId xmlns:a16="http://schemas.microsoft.com/office/drawing/2014/main" id="{529D8FCB-21D6-4BF6-8A71-C6322F183153}"/>
              </a:ext>
            </a:extLst>
          </p:cNvPr>
          <p:cNvSpPr/>
          <p:nvPr/>
        </p:nvSpPr>
        <p:spPr bwMode="auto">
          <a:xfrm>
            <a:off x="5565446" y="3836452"/>
            <a:ext cx="453148" cy="453148"/>
          </a:xfrm>
          <a:prstGeom prst="ellipse">
            <a:avLst/>
          </a:prstGeom>
          <a:solidFill>
            <a:schemeClr val="accent4"/>
          </a:solidFill>
          <a:ln w="12700">
            <a:solidFill>
              <a:schemeClr val="bg2"/>
            </a:solidFill>
            <a:round/>
            <a:headEnd/>
            <a:tailEnd/>
          </a:ln>
        </p:spPr>
        <p:txBody>
          <a:bodyPr vert="horz" wrap="square" lIns="0" tIns="0" rIns="0" bIns="0" numCol="1" rtlCol="0" anchor="ctr" anchorCtr="0" compatLnSpc="1">
            <a:prstTxWarp prst="textNoShape">
              <a:avLst/>
            </a:prstTxWarp>
          </a:bodyPr>
          <a:lstStyle/>
          <a:p>
            <a:pPr algn="ctr"/>
            <a:r>
              <a:rPr lang="en-US" sz="1200" b="1" dirty="0">
                <a:solidFill>
                  <a:schemeClr val="bg1"/>
                </a:solidFill>
              </a:rPr>
              <a:t>04</a:t>
            </a:r>
          </a:p>
        </p:txBody>
      </p:sp>
    </p:spTree>
    <p:extLst>
      <p:ext uri="{BB962C8B-B14F-4D97-AF65-F5344CB8AC3E}">
        <p14:creationId xmlns:p14="http://schemas.microsoft.com/office/powerpoint/2010/main" val="24799747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243B78A0-8CA7-4D6F-8802-C92DD36FE8E9}"/>
              </a:ext>
            </a:extLst>
          </p:cNvPr>
          <p:cNvSpPr>
            <a:spLocks noGrp="1"/>
          </p:cNvSpPr>
          <p:nvPr>
            <p:ph type="pic" sz="quarter" idx="108"/>
          </p:nvPr>
        </p:nvSpPr>
        <p:spPr/>
      </p:sp>
      <p:sp>
        <p:nvSpPr>
          <p:cNvPr id="3" name="Rectangle 2"/>
          <p:cNvSpPr/>
          <p:nvPr/>
        </p:nvSpPr>
        <p:spPr bwMode="auto">
          <a:xfrm>
            <a:off x="396386" y="1435100"/>
            <a:ext cx="4122026" cy="2321066"/>
          </a:xfrm>
          <a:prstGeom prst="rect">
            <a:avLst/>
          </a:prstGeom>
          <a:solidFill>
            <a:schemeClr val="accent1"/>
          </a:solidFill>
          <a:ln w="22225">
            <a:solidFill>
              <a:schemeClr val="bg1"/>
            </a:solid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10" name="Rectangle 9"/>
          <p:cNvSpPr/>
          <p:nvPr/>
        </p:nvSpPr>
        <p:spPr>
          <a:xfrm>
            <a:off x="5084614" y="3714750"/>
            <a:ext cx="1662744" cy="969496"/>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8" name="Rectangle 7"/>
          <p:cNvSpPr/>
          <p:nvPr/>
        </p:nvSpPr>
        <p:spPr>
          <a:xfrm>
            <a:off x="7084870" y="3714750"/>
            <a:ext cx="1662744" cy="969496"/>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grpSp>
        <p:nvGrpSpPr>
          <p:cNvPr id="18" name="Group 17"/>
          <p:cNvGrpSpPr/>
          <p:nvPr/>
        </p:nvGrpSpPr>
        <p:grpSpPr>
          <a:xfrm>
            <a:off x="5084614" y="2895600"/>
            <a:ext cx="722202" cy="723900"/>
            <a:chOff x="8305695" y="5635769"/>
            <a:chExt cx="674689" cy="676301"/>
          </a:xfrm>
          <a:solidFill>
            <a:schemeClr val="tx1">
              <a:lumMod val="85000"/>
              <a:lumOff val="15000"/>
            </a:schemeClr>
          </a:solidFill>
        </p:grpSpPr>
        <p:sp>
          <p:nvSpPr>
            <p:cNvPr id="29" name="Freeform 28"/>
            <p:cNvSpPr>
              <a:spLocks noEditPoints="1"/>
            </p:cNvSpPr>
            <p:nvPr/>
          </p:nvSpPr>
          <p:spPr bwMode="auto">
            <a:xfrm>
              <a:off x="8432694" y="5821519"/>
              <a:ext cx="420684" cy="490551"/>
            </a:xfrm>
            <a:custGeom>
              <a:avLst/>
              <a:gdLst>
                <a:gd name="T0" fmla="*/ 779 w 1238"/>
                <a:gd name="T1" fmla="*/ 997 h 1440"/>
                <a:gd name="T2" fmla="*/ 874 w 1238"/>
                <a:gd name="T3" fmla="*/ 896 h 1440"/>
                <a:gd name="T4" fmla="*/ 1035 w 1238"/>
                <a:gd name="T5" fmla="*/ 800 h 1440"/>
                <a:gd name="T6" fmla="*/ 892 w 1238"/>
                <a:gd name="T7" fmla="*/ 131 h 1440"/>
                <a:gd name="T8" fmla="*/ 597 w 1238"/>
                <a:gd name="T9" fmla="*/ 0 h 1440"/>
                <a:gd name="T10" fmla="*/ 203 w 1238"/>
                <a:gd name="T11" fmla="*/ 640 h 1440"/>
                <a:gd name="T12" fmla="*/ 459 w 1238"/>
                <a:gd name="T13" fmla="*/ 980 h 1440"/>
                <a:gd name="T14" fmla="*/ 249 w 1238"/>
                <a:gd name="T15" fmla="*/ 1035 h 1440"/>
                <a:gd name="T16" fmla="*/ 0 w 1238"/>
                <a:gd name="T17" fmla="*/ 1440 h 1440"/>
                <a:gd name="T18" fmla="*/ 1163 w 1238"/>
                <a:gd name="T19" fmla="*/ 1191 h 1440"/>
                <a:gd name="T20" fmla="*/ 483 w 1238"/>
                <a:gd name="T21" fmla="*/ 1058 h 1440"/>
                <a:gd name="T22" fmla="*/ 505 w 1238"/>
                <a:gd name="T23" fmla="*/ 1188 h 1440"/>
                <a:gd name="T24" fmla="*/ 483 w 1238"/>
                <a:gd name="T25" fmla="*/ 1058 h 1440"/>
                <a:gd name="T26" fmla="*/ 526 w 1238"/>
                <a:gd name="T27" fmla="*/ 1010 h 1440"/>
                <a:gd name="T28" fmla="*/ 712 w 1238"/>
                <a:gd name="T29" fmla="*/ 1010 h 1440"/>
                <a:gd name="T30" fmla="*/ 755 w 1238"/>
                <a:gd name="T31" fmla="*/ 1058 h 1440"/>
                <a:gd name="T32" fmla="*/ 733 w 1238"/>
                <a:gd name="T33" fmla="*/ 1188 h 1440"/>
                <a:gd name="T34" fmla="*/ 755 w 1238"/>
                <a:gd name="T35" fmla="*/ 1058 h 1440"/>
                <a:gd name="T36" fmla="*/ 912 w 1238"/>
                <a:gd name="T37" fmla="*/ 832 h 1440"/>
                <a:gd name="T38" fmla="*/ 971 w 1238"/>
                <a:gd name="T39" fmla="*/ 750 h 1440"/>
                <a:gd name="T40" fmla="*/ 939 w 1238"/>
                <a:gd name="T41" fmla="*/ 832 h 1440"/>
                <a:gd name="T42" fmla="*/ 971 w 1238"/>
                <a:gd name="T43" fmla="*/ 640 h 1440"/>
                <a:gd name="T44" fmla="*/ 939 w 1238"/>
                <a:gd name="T45" fmla="*/ 584 h 1440"/>
                <a:gd name="T46" fmla="*/ 299 w 1238"/>
                <a:gd name="T47" fmla="*/ 584 h 1440"/>
                <a:gd name="T48" fmla="*/ 267 w 1238"/>
                <a:gd name="T49" fmla="*/ 640 h 1440"/>
                <a:gd name="T50" fmla="*/ 299 w 1238"/>
                <a:gd name="T51" fmla="*/ 516 h 1440"/>
                <a:gd name="T52" fmla="*/ 267 w 1238"/>
                <a:gd name="T53" fmla="*/ 394 h 1440"/>
                <a:gd name="T54" fmla="*/ 830 w 1238"/>
                <a:gd name="T55" fmla="*/ 160 h 1440"/>
                <a:gd name="T56" fmla="*/ 867 w 1238"/>
                <a:gd name="T57" fmla="*/ 191 h 1440"/>
                <a:gd name="T58" fmla="*/ 971 w 1238"/>
                <a:gd name="T59" fmla="*/ 529 h 1440"/>
                <a:gd name="T60" fmla="*/ 939 w 1238"/>
                <a:gd name="T61" fmla="*/ 480 h 1440"/>
                <a:gd name="T62" fmla="*/ 616 w 1238"/>
                <a:gd name="T63" fmla="*/ 369 h 1440"/>
                <a:gd name="T64" fmla="*/ 527 w 1238"/>
                <a:gd name="T65" fmla="*/ 398 h 1440"/>
                <a:gd name="T66" fmla="*/ 299 w 1238"/>
                <a:gd name="T67" fmla="*/ 480 h 1440"/>
                <a:gd name="T68" fmla="*/ 363 w 1238"/>
                <a:gd name="T69" fmla="*/ 542 h 1440"/>
                <a:gd name="T70" fmla="*/ 585 w 1238"/>
                <a:gd name="T71" fmla="*/ 431 h 1440"/>
                <a:gd name="T72" fmla="*/ 875 w 1238"/>
                <a:gd name="T73" fmla="*/ 544 h 1440"/>
                <a:gd name="T74" fmla="*/ 840 w 1238"/>
                <a:gd name="T75" fmla="*/ 832 h 1440"/>
                <a:gd name="T76" fmla="*/ 619 w 1238"/>
                <a:gd name="T77" fmla="*/ 896 h 1440"/>
                <a:gd name="T78" fmla="*/ 619 w 1238"/>
                <a:gd name="T79" fmla="*/ 960 h 1440"/>
                <a:gd name="T80" fmla="*/ 86 w 1238"/>
                <a:gd name="T81" fmla="*/ 1376 h 1440"/>
                <a:gd name="T82" fmla="*/ 261 w 1238"/>
                <a:gd name="T83" fmla="*/ 1098 h 1440"/>
                <a:gd name="T84" fmla="*/ 477 w 1238"/>
                <a:gd name="T85" fmla="*/ 1307 h 1440"/>
                <a:gd name="T86" fmla="*/ 761 w 1238"/>
                <a:gd name="T87" fmla="*/ 1307 h 1440"/>
                <a:gd name="T88" fmla="*/ 978 w 1238"/>
                <a:gd name="T89" fmla="*/ 1098 h 1440"/>
                <a:gd name="T90" fmla="*/ 1152 w 1238"/>
                <a:gd name="T91" fmla="*/ 137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8" h="1440">
                  <a:moveTo>
                    <a:pt x="989" y="1035"/>
                  </a:moveTo>
                  <a:cubicBezTo>
                    <a:pt x="779" y="997"/>
                    <a:pt x="779" y="997"/>
                    <a:pt x="779" y="997"/>
                  </a:cubicBezTo>
                  <a:cubicBezTo>
                    <a:pt x="779" y="980"/>
                    <a:pt x="779" y="980"/>
                    <a:pt x="779" y="980"/>
                  </a:cubicBezTo>
                  <a:cubicBezTo>
                    <a:pt x="816" y="959"/>
                    <a:pt x="849" y="930"/>
                    <a:pt x="874" y="896"/>
                  </a:cubicBezTo>
                  <a:cubicBezTo>
                    <a:pt x="939" y="896"/>
                    <a:pt x="939" y="896"/>
                    <a:pt x="939" y="896"/>
                  </a:cubicBezTo>
                  <a:cubicBezTo>
                    <a:pt x="992" y="896"/>
                    <a:pt x="1035" y="852"/>
                    <a:pt x="1035" y="800"/>
                  </a:cubicBezTo>
                  <a:cubicBezTo>
                    <a:pt x="1035" y="323"/>
                    <a:pt x="1035" y="323"/>
                    <a:pt x="1035" y="323"/>
                  </a:cubicBezTo>
                  <a:cubicBezTo>
                    <a:pt x="1035" y="234"/>
                    <a:pt x="977" y="156"/>
                    <a:pt x="892" y="131"/>
                  </a:cubicBezTo>
                  <a:cubicBezTo>
                    <a:pt x="876" y="115"/>
                    <a:pt x="876" y="115"/>
                    <a:pt x="876" y="115"/>
                  </a:cubicBezTo>
                  <a:cubicBezTo>
                    <a:pt x="801" y="41"/>
                    <a:pt x="702" y="0"/>
                    <a:pt x="597" y="0"/>
                  </a:cubicBezTo>
                  <a:cubicBezTo>
                    <a:pt x="380" y="0"/>
                    <a:pt x="203" y="176"/>
                    <a:pt x="203" y="394"/>
                  </a:cubicBezTo>
                  <a:cubicBezTo>
                    <a:pt x="203" y="640"/>
                    <a:pt x="203" y="640"/>
                    <a:pt x="203" y="640"/>
                  </a:cubicBezTo>
                  <a:cubicBezTo>
                    <a:pt x="203" y="701"/>
                    <a:pt x="247" y="753"/>
                    <a:pt x="305" y="765"/>
                  </a:cubicBezTo>
                  <a:cubicBezTo>
                    <a:pt x="323" y="857"/>
                    <a:pt x="380" y="935"/>
                    <a:pt x="459" y="980"/>
                  </a:cubicBezTo>
                  <a:cubicBezTo>
                    <a:pt x="459" y="997"/>
                    <a:pt x="459" y="997"/>
                    <a:pt x="459" y="997"/>
                  </a:cubicBezTo>
                  <a:cubicBezTo>
                    <a:pt x="249" y="1035"/>
                    <a:pt x="249" y="1035"/>
                    <a:pt x="249" y="1035"/>
                  </a:cubicBezTo>
                  <a:cubicBezTo>
                    <a:pt x="166" y="1050"/>
                    <a:pt x="99" y="1110"/>
                    <a:pt x="75" y="1191"/>
                  </a:cubicBezTo>
                  <a:cubicBezTo>
                    <a:pt x="0" y="1440"/>
                    <a:pt x="0" y="1440"/>
                    <a:pt x="0" y="1440"/>
                  </a:cubicBezTo>
                  <a:cubicBezTo>
                    <a:pt x="1238" y="1440"/>
                    <a:pt x="1238" y="1440"/>
                    <a:pt x="1238" y="1440"/>
                  </a:cubicBezTo>
                  <a:cubicBezTo>
                    <a:pt x="1163" y="1191"/>
                    <a:pt x="1163" y="1191"/>
                    <a:pt x="1163" y="1191"/>
                  </a:cubicBezTo>
                  <a:cubicBezTo>
                    <a:pt x="1139" y="1110"/>
                    <a:pt x="1072" y="1050"/>
                    <a:pt x="989" y="1035"/>
                  </a:cubicBezTo>
                  <a:moveTo>
                    <a:pt x="483" y="1058"/>
                  </a:moveTo>
                  <a:cubicBezTo>
                    <a:pt x="570" y="1123"/>
                    <a:pt x="570" y="1123"/>
                    <a:pt x="570" y="1123"/>
                  </a:cubicBezTo>
                  <a:cubicBezTo>
                    <a:pt x="505" y="1188"/>
                    <a:pt x="505" y="1188"/>
                    <a:pt x="505" y="1188"/>
                  </a:cubicBezTo>
                  <a:cubicBezTo>
                    <a:pt x="463" y="1061"/>
                    <a:pt x="463" y="1061"/>
                    <a:pt x="463" y="1061"/>
                  </a:cubicBezTo>
                  <a:lnTo>
                    <a:pt x="483" y="1058"/>
                  </a:lnTo>
                  <a:close/>
                  <a:moveTo>
                    <a:pt x="619" y="1080"/>
                  </a:moveTo>
                  <a:cubicBezTo>
                    <a:pt x="526" y="1010"/>
                    <a:pt x="526" y="1010"/>
                    <a:pt x="526" y="1010"/>
                  </a:cubicBezTo>
                  <a:cubicBezTo>
                    <a:pt x="555" y="1019"/>
                    <a:pt x="587" y="1024"/>
                    <a:pt x="619" y="1024"/>
                  </a:cubicBezTo>
                  <a:cubicBezTo>
                    <a:pt x="651" y="1024"/>
                    <a:pt x="683" y="1019"/>
                    <a:pt x="712" y="1010"/>
                  </a:cubicBezTo>
                  <a:lnTo>
                    <a:pt x="619" y="1080"/>
                  </a:lnTo>
                  <a:close/>
                  <a:moveTo>
                    <a:pt x="755" y="1058"/>
                  </a:moveTo>
                  <a:cubicBezTo>
                    <a:pt x="775" y="1061"/>
                    <a:pt x="775" y="1061"/>
                    <a:pt x="775" y="1061"/>
                  </a:cubicBezTo>
                  <a:cubicBezTo>
                    <a:pt x="733" y="1188"/>
                    <a:pt x="733" y="1188"/>
                    <a:pt x="733" y="1188"/>
                  </a:cubicBezTo>
                  <a:cubicBezTo>
                    <a:pt x="668" y="1123"/>
                    <a:pt x="668" y="1123"/>
                    <a:pt x="668" y="1123"/>
                  </a:cubicBezTo>
                  <a:lnTo>
                    <a:pt x="755" y="1058"/>
                  </a:lnTo>
                  <a:close/>
                  <a:moveTo>
                    <a:pt x="939" y="832"/>
                  </a:moveTo>
                  <a:cubicBezTo>
                    <a:pt x="912" y="832"/>
                    <a:pt x="912" y="832"/>
                    <a:pt x="912" y="832"/>
                  </a:cubicBezTo>
                  <a:cubicBezTo>
                    <a:pt x="921" y="810"/>
                    <a:pt x="928" y="788"/>
                    <a:pt x="933" y="765"/>
                  </a:cubicBezTo>
                  <a:cubicBezTo>
                    <a:pt x="947" y="762"/>
                    <a:pt x="959" y="757"/>
                    <a:pt x="971" y="750"/>
                  </a:cubicBezTo>
                  <a:cubicBezTo>
                    <a:pt x="971" y="800"/>
                    <a:pt x="971" y="800"/>
                    <a:pt x="971" y="800"/>
                  </a:cubicBezTo>
                  <a:cubicBezTo>
                    <a:pt x="971" y="817"/>
                    <a:pt x="957" y="832"/>
                    <a:pt x="939" y="832"/>
                  </a:cubicBezTo>
                  <a:moveTo>
                    <a:pt x="939" y="584"/>
                  </a:moveTo>
                  <a:cubicBezTo>
                    <a:pt x="958" y="596"/>
                    <a:pt x="971" y="616"/>
                    <a:pt x="971" y="640"/>
                  </a:cubicBezTo>
                  <a:cubicBezTo>
                    <a:pt x="971" y="663"/>
                    <a:pt x="958" y="684"/>
                    <a:pt x="939" y="695"/>
                  </a:cubicBezTo>
                  <a:lnTo>
                    <a:pt x="939" y="584"/>
                  </a:lnTo>
                  <a:close/>
                  <a:moveTo>
                    <a:pt x="267" y="640"/>
                  </a:moveTo>
                  <a:cubicBezTo>
                    <a:pt x="267" y="616"/>
                    <a:pt x="280" y="596"/>
                    <a:pt x="299" y="584"/>
                  </a:cubicBezTo>
                  <a:cubicBezTo>
                    <a:pt x="299" y="695"/>
                    <a:pt x="299" y="695"/>
                    <a:pt x="299" y="695"/>
                  </a:cubicBezTo>
                  <a:cubicBezTo>
                    <a:pt x="280" y="684"/>
                    <a:pt x="267" y="663"/>
                    <a:pt x="267" y="640"/>
                  </a:cubicBezTo>
                  <a:moveTo>
                    <a:pt x="299" y="480"/>
                  </a:moveTo>
                  <a:cubicBezTo>
                    <a:pt x="299" y="516"/>
                    <a:pt x="299" y="516"/>
                    <a:pt x="299" y="516"/>
                  </a:cubicBezTo>
                  <a:cubicBezTo>
                    <a:pt x="288" y="519"/>
                    <a:pt x="277" y="524"/>
                    <a:pt x="267" y="529"/>
                  </a:cubicBezTo>
                  <a:cubicBezTo>
                    <a:pt x="267" y="394"/>
                    <a:pt x="267" y="394"/>
                    <a:pt x="267" y="394"/>
                  </a:cubicBezTo>
                  <a:cubicBezTo>
                    <a:pt x="267" y="212"/>
                    <a:pt x="415" y="64"/>
                    <a:pt x="597" y="64"/>
                  </a:cubicBezTo>
                  <a:cubicBezTo>
                    <a:pt x="685" y="64"/>
                    <a:pt x="768" y="98"/>
                    <a:pt x="830" y="160"/>
                  </a:cubicBezTo>
                  <a:cubicBezTo>
                    <a:pt x="859" y="188"/>
                    <a:pt x="859" y="188"/>
                    <a:pt x="859" y="188"/>
                  </a:cubicBezTo>
                  <a:cubicBezTo>
                    <a:pt x="867" y="191"/>
                    <a:pt x="867" y="191"/>
                    <a:pt x="867" y="191"/>
                  </a:cubicBezTo>
                  <a:cubicBezTo>
                    <a:pt x="928" y="206"/>
                    <a:pt x="971" y="261"/>
                    <a:pt x="971" y="323"/>
                  </a:cubicBezTo>
                  <a:cubicBezTo>
                    <a:pt x="971" y="529"/>
                    <a:pt x="971" y="529"/>
                    <a:pt x="971" y="529"/>
                  </a:cubicBezTo>
                  <a:cubicBezTo>
                    <a:pt x="961" y="524"/>
                    <a:pt x="950" y="519"/>
                    <a:pt x="939" y="516"/>
                  </a:cubicBezTo>
                  <a:cubicBezTo>
                    <a:pt x="939" y="480"/>
                    <a:pt x="939" y="480"/>
                    <a:pt x="939" y="480"/>
                  </a:cubicBezTo>
                  <a:cubicBezTo>
                    <a:pt x="837" y="480"/>
                    <a:pt x="837" y="480"/>
                    <a:pt x="837" y="480"/>
                  </a:cubicBezTo>
                  <a:cubicBezTo>
                    <a:pt x="751" y="480"/>
                    <a:pt x="668" y="438"/>
                    <a:pt x="616" y="369"/>
                  </a:cubicBezTo>
                  <a:cubicBezTo>
                    <a:pt x="590" y="335"/>
                    <a:pt x="590" y="335"/>
                    <a:pt x="590" y="335"/>
                  </a:cubicBezTo>
                  <a:cubicBezTo>
                    <a:pt x="527" y="398"/>
                    <a:pt x="527" y="398"/>
                    <a:pt x="527" y="398"/>
                  </a:cubicBezTo>
                  <a:cubicBezTo>
                    <a:pt x="475" y="451"/>
                    <a:pt x="405" y="480"/>
                    <a:pt x="331" y="480"/>
                  </a:cubicBezTo>
                  <a:lnTo>
                    <a:pt x="299" y="480"/>
                  </a:lnTo>
                  <a:close/>
                  <a:moveTo>
                    <a:pt x="363" y="704"/>
                  </a:moveTo>
                  <a:cubicBezTo>
                    <a:pt x="363" y="542"/>
                    <a:pt x="363" y="542"/>
                    <a:pt x="363" y="542"/>
                  </a:cubicBezTo>
                  <a:cubicBezTo>
                    <a:pt x="442" y="535"/>
                    <a:pt x="515" y="500"/>
                    <a:pt x="572" y="444"/>
                  </a:cubicBezTo>
                  <a:cubicBezTo>
                    <a:pt x="585" y="431"/>
                    <a:pt x="585" y="431"/>
                    <a:pt x="585" y="431"/>
                  </a:cubicBezTo>
                  <a:cubicBezTo>
                    <a:pt x="649" y="502"/>
                    <a:pt x="741" y="544"/>
                    <a:pt x="837" y="544"/>
                  </a:cubicBezTo>
                  <a:cubicBezTo>
                    <a:pt x="875" y="544"/>
                    <a:pt x="875" y="544"/>
                    <a:pt x="875" y="544"/>
                  </a:cubicBezTo>
                  <a:cubicBezTo>
                    <a:pt x="875" y="704"/>
                    <a:pt x="875" y="704"/>
                    <a:pt x="875" y="704"/>
                  </a:cubicBezTo>
                  <a:cubicBezTo>
                    <a:pt x="875" y="750"/>
                    <a:pt x="862" y="794"/>
                    <a:pt x="840" y="832"/>
                  </a:cubicBezTo>
                  <a:cubicBezTo>
                    <a:pt x="619" y="832"/>
                    <a:pt x="619" y="832"/>
                    <a:pt x="619" y="832"/>
                  </a:cubicBezTo>
                  <a:cubicBezTo>
                    <a:pt x="619" y="896"/>
                    <a:pt x="619" y="896"/>
                    <a:pt x="619" y="896"/>
                  </a:cubicBezTo>
                  <a:cubicBezTo>
                    <a:pt x="788" y="896"/>
                    <a:pt x="788" y="896"/>
                    <a:pt x="788" y="896"/>
                  </a:cubicBezTo>
                  <a:cubicBezTo>
                    <a:pt x="743" y="935"/>
                    <a:pt x="684" y="960"/>
                    <a:pt x="619" y="960"/>
                  </a:cubicBezTo>
                  <a:cubicBezTo>
                    <a:pt x="478" y="960"/>
                    <a:pt x="363" y="845"/>
                    <a:pt x="363" y="704"/>
                  </a:cubicBezTo>
                  <a:moveTo>
                    <a:pt x="86" y="1376"/>
                  </a:moveTo>
                  <a:cubicBezTo>
                    <a:pt x="136" y="1209"/>
                    <a:pt x="136" y="1209"/>
                    <a:pt x="136" y="1209"/>
                  </a:cubicBezTo>
                  <a:cubicBezTo>
                    <a:pt x="153" y="1152"/>
                    <a:pt x="201" y="1109"/>
                    <a:pt x="261" y="1098"/>
                  </a:cubicBezTo>
                  <a:cubicBezTo>
                    <a:pt x="399" y="1073"/>
                    <a:pt x="399" y="1073"/>
                    <a:pt x="399" y="1073"/>
                  </a:cubicBezTo>
                  <a:cubicBezTo>
                    <a:pt x="477" y="1307"/>
                    <a:pt x="477" y="1307"/>
                    <a:pt x="477" y="1307"/>
                  </a:cubicBezTo>
                  <a:cubicBezTo>
                    <a:pt x="619" y="1165"/>
                    <a:pt x="619" y="1165"/>
                    <a:pt x="619" y="1165"/>
                  </a:cubicBezTo>
                  <a:cubicBezTo>
                    <a:pt x="761" y="1307"/>
                    <a:pt x="761" y="1307"/>
                    <a:pt x="761" y="1307"/>
                  </a:cubicBezTo>
                  <a:cubicBezTo>
                    <a:pt x="839" y="1073"/>
                    <a:pt x="839" y="1073"/>
                    <a:pt x="839" y="1073"/>
                  </a:cubicBezTo>
                  <a:cubicBezTo>
                    <a:pt x="978" y="1098"/>
                    <a:pt x="978" y="1098"/>
                    <a:pt x="978" y="1098"/>
                  </a:cubicBezTo>
                  <a:cubicBezTo>
                    <a:pt x="1037" y="1109"/>
                    <a:pt x="1085" y="1152"/>
                    <a:pt x="1102" y="1209"/>
                  </a:cubicBezTo>
                  <a:cubicBezTo>
                    <a:pt x="1152" y="1376"/>
                    <a:pt x="1152" y="1376"/>
                    <a:pt x="1152" y="1376"/>
                  </a:cubicBezTo>
                  <a:lnTo>
                    <a:pt x="86" y="13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0" name="Freeform 29"/>
            <p:cNvSpPr>
              <a:spLocks noEditPoints="1"/>
            </p:cNvSpPr>
            <p:nvPr/>
          </p:nvSpPr>
          <p:spPr bwMode="auto">
            <a:xfrm>
              <a:off x="8305695" y="5635769"/>
              <a:ext cx="260347" cy="276232"/>
            </a:xfrm>
            <a:custGeom>
              <a:avLst/>
              <a:gdLst>
                <a:gd name="T0" fmla="*/ 521 w 768"/>
                <a:gd name="T1" fmla="*/ 576 h 808"/>
                <a:gd name="T2" fmla="*/ 672 w 768"/>
                <a:gd name="T3" fmla="*/ 576 h 808"/>
                <a:gd name="T4" fmla="*/ 768 w 768"/>
                <a:gd name="T5" fmla="*/ 480 h 808"/>
                <a:gd name="T6" fmla="*/ 768 w 768"/>
                <a:gd name="T7" fmla="*/ 96 h 808"/>
                <a:gd name="T8" fmla="*/ 672 w 768"/>
                <a:gd name="T9" fmla="*/ 0 h 808"/>
                <a:gd name="T10" fmla="*/ 96 w 768"/>
                <a:gd name="T11" fmla="*/ 0 h 808"/>
                <a:gd name="T12" fmla="*/ 0 w 768"/>
                <a:gd name="T13" fmla="*/ 96 h 808"/>
                <a:gd name="T14" fmla="*/ 0 w 768"/>
                <a:gd name="T15" fmla="*/ 480 h 808"/>
                <a:gd name="T16" fmla="*/ 96 w 768"/>
                <a:gd name="T17" fmla="*/ 576 h 808"/>
                <a:gd name="T18" fmla="*/ 245 w 768"/>
                <a:gd name="T19" fmla="*/ 576 h 808"/>
                <a:gd name="T20" fmla="*/ 555 w 768"/>
                <a:gd name="T21" fmla="*/ 808 h 808"/>
                <a:gd name="T22" fmla="*/ 521 w 768"/>
                <a:gd name="T23" fmla="*/ 576 h 808"/>
                <a:gd name="T24" fmla="*/ 267 w 768"/>
                <a:gd name="T25" fmla="*/ 512 h 808"/>
                <a:gd name="T26" fmla="*/ 96 w 768"/>
                <a:gd name="T27" fmla="*/ 512 h 808"/>
                <a:gd name="T28" fmla="*/ 64 w 768"/>
                <a:gd name="T29" fmla="*/ 480 h 808"/>
                <a:gd name="T30" fmla="*/ 64 w 768"/>
                <a:gd name="T31" fmla="*/ 96 h 808"/>
                <a:gd name="T32" fmla="*/ 96 w 768"/>
                <a:gd name="T33" fmla="*/ 64 h 808"/>
                <a:gd name="T34" fmla="*/ 672 w 768"/>
                <a:gd name="T35" fmla="*/ 64 h 808"/>
                <a:gd name="T36" fmla="*/ 704 w 768"/>
                <a:gd name="T37" fmla="*/ 96 h 808"/>
                <a:gd name="T38" fmla="*/ 704 w 768"/>
                <a:gd name="T39" fmla="*/ 480 h 808"/>
                <a:gd name="T40" fmla="*/ 672 w 768"/>
                <a:gd name="T41" fmla="*/ 512 h 808"/>
                <a:gd name="T42" fmla="*/ 448 w 768"/>
                <a:gd name="T43" fmla="*/ 512 h 808"/>
                <a:gd name="T44" fmla="*/ 469 w 768"/>
                <a:gd name="T45" fmla="*/ 664 h 808"/>
                <a:gd name="T46" fmla="*/ 267 w 768"/>
                <a:gd name="T47" fmla="*/ 51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8" h="808">
                  <a:moveTo>
                    <a:pt x="521" y="576"/>
                  </a:moveTo>
                  <a:cubicBezTo>
                    <a:pt x="672" y="576"/>
                    <a:pt x="672" y="576"/>
                    <a:pt x="672" y="576"/>
                  </a:cubicBezTo>
                  <a:cubicBezTo>
                    <a:pt x="725" y="576"/>
                    <a:pt x="768" y="532"/>
                    <a:pt x="768" y="480"/>
                  </a:cubicBezTo>
                  <a:cubicBezTo>
                    <a:pt x="768" y="96"/>
                    <a:pt x="768" y="96"/>
                    <a:pt x="768" y="96"/>
                  </a:cubicBezTo>
                  <a:cubicBezTo>
                    <a:pt x="768" y="43"/>
                    <a:pt x="725" y="0"/>
                    <a:pt x="672" y="0"/>
                  </a:cubicBezTo>
                  <a:cubicBezTo>
                    <a:pt x="96" y="0"/>
                    <a:pt x="96" y="0"/>
                    <a:pt x="96" y="0"/>
                  </a:cubicBezTo>
                  <a:cubicBezTo>
                    <a:pt x="43" y="0"/>
                    <a:pt x="0" y="43"/>
                    <a:pt x="0" y="96"/>
                  </a:cubicBezTo>
                  <a:cubicBezTo>
                    <a:pt x="0" y="480"/>
                    <a:pt x="0" y="480"/>
                    <a:pt x="0" y="480"/>
                  </a:cubicBezTo>
                  <a:cubicBezTo>
                    <a:pt x="0" y="532"/>
                    <a:pt x="43" y="576"/>
                    <a:pt x="96" y="576"/>
                  </a:cubicBezTo>
                  <a:cubicBezTo>
                    <a:pt x="245" y="576"/>
                    <a:pt x="245" y="576"/>
                    <a:pt x="245" y="576"/>
                  </a:cubicBezTo>
                  <a:cubicBezTo>
                    <a:pt x="555" y="808"/>
                    <a:pt x="555" y="808"/>
                    <a:pt x="555" y="808"/>
                  </a:cubicBezTo>
                  <a:lnTo>
                    <a:pt x="521" y="576"/>
                  </a:lnTo>
                  <a:close/>
                  <a:moveTo>
                    <a:pt x="267" y="512"/>
                  </a:moveTo>
                  <a:cubicBezTo>
                    <a:pt x="96" y="512"/>
                    <a:pt x="96" y="512"/>
                    <a:pt x="96" y="512"/>
                  </a:cubicBezTo>
                  <a:cubicBezTo>
                    <a:pt x="78" y="512"/>
                    <a:pt x="64" y="497"/>
                    <a:pt x="64" y="480"/>
                  </a:cubicBezTo>
                  <a:cubicBezTo>
                    <a:pt x="64" y="96"/>
                    <a:pt x="64" y="96"/>
                    <a:pt x="64" y="96"/>
                  </a:cubicBezTo>
                  <a:cubicBezTo>
                    <a:pt x="64" y="78"/>
                    <a:pt x="78" y="64"/>
                    <a:pt x="96" y="64"/>
                  </a:cubicBezTo>
                  <a:cubicBezTo>
                    <a:pt x="672" y="64"/>
                    <a:pt x="672" y="64"/>
                    <a:pt x="672" y="64"/>
                  </a:cubicBezTo>
                  <a:cubicBezTo>
                    <a:pt x="690" y="64"/>
                    <a:pt x="704" y="78"/>
                    <a:pt x="704" y="96"/>
                  </a:cubicBezTo>
                  <a:cubicBezTo>
                    <a:pt x="704" y="480"/>
                    <a:pt x="704" y="480"/>
                    <a:pt x="704" y="480"/>
                  </a:cubicBezTo>
                  <a:cubicBezTo>
                    <a:pt x="704" y="497"/>
                    <a:pt x="690" y="512"/>
                    <a:pt x="672" y="512"/>
                  </a:cubicBezTo>
                  <a:cubicBezTo>
                    <a:pt x="448" y="512"/>
                    <a:pt x="448" y="512"/>
                    <a:pt x="448" y="512"/>
                  </a:cubicBezTo>
                  <a:cubicBezTo>
                    <a:pt x="469" y="664"/>
                    <a:pt x="469" y="664"/>
                    <a:pt x="469" y="664"/>
                  </a:cubicBezTo>
                  <a:lnTo>
                    <a:pt x="267"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1" name="Rectangle 30"/>
            <p:cNvSpPr>
              <a:spLocks noChangeArrowheads="1"/>
            </p:cNvSpPr>
            <p:nvPr/>
          </p:nvSpPr>
          <p:spPr bwMode="auto">
            <a:xfrm>
              <a:off x="8348557" y="5680221"/>
              <a:ext cx="174623" cy="206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2" name="Rectangle 31"/>
            <p:cNvSpPr>
              <a:spLocks noChangeArrowheads="1"/>
            </p:cNvSpPr>
            <p:nvPr/>
          </p:nvSpPr>
          <p:spPr bwMode="auto">
            <a:xfrm>
              <a:off x="8348555" y="5767536"/>
              <a:ext cx="131760" cy="206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3" name="Freeform 32"/>
            <p:cNvSpPr>
              <a:spLocks noEditPoints="1"/>
            </p:cNvSpPr>
            <p:nvPr/>
          </p:nvSpPr>
          <p:spPr bwMode="auto">
            <a:xfrm>
              <a:off x="8785123" y="5635776"/>
              <a:ext cx="195261" cy="250831"/>
            </a:xfrm>
            <a:custGeom>
              <a:avLst/>
              <a:gdLst>
                <a:gd name="T0" fmla="*/ 480 w 576"/>
                <a:gd name="T1" fmla="*/ 502 h 736"/>
                <a:gd name="T2" fmla="*/ 576 w 576"/>
                <a:gd name="T3" fmla="*/ 288 h 736"/>
                <a:gd name="T4" fmla="*/ 288 w 576"/>
                <a:gd name="T5" fmla="*/ 0 h 736"/>
                <a:gd name="T6" fmla="*/ 0 w 576"/>
                <a:gd name="T7" fmla="*/ 288 h 736"/>
                <a:gd name="T8" fmla="*/ 96 w 576"/>
                <a:gd name="T9" fmla="*/ 502 h 736"/>
                <a:gd name="T10" fmla="*/ 96 w 576"/>
                <a:gd name="T11" fmla="*/ 544 h 736"/>
                <a:gd name="T12" fmla="*/ 32 w 576"/>
                <a:gd name="T13" fmla="*/ 544 h 736"/>
                <a:gd name="T14" fmla="*/ 32 w 576"/>
                <a:gd name="T15" fmla="*/ 608 h 736"/>
                <a:gd name="T16" fmla="*/ 96 w 576"/>
                <a:gd name="T17" fmla="*/ 608 h 736"/>
                <a:gd name="T18" fmla="*/ 96 w 576"/>
                <a:gd name="T19" fmla="*/ 736 h 736"/>
                <a:gd name="T20" fmla="*/ 480 w 576"/>
                <a:gd name="T21" fmla="*/ 736 h 736"/>
                <a:gd name="T22" fmla="*/ 480 w 576"/>
                <a:gd name="T23" fmla="*/ 608 h 736"/>
                <a:gd name="T24" fmla="*/ 544 w 576"/>
                <a:gd name="T25" fmla="*/ 608 h 736"/>
                <a:gd name="T26" fmla="*/ 544 w 576"/>
                <a:gd name="T27" fmla="*/ 544 h 736"/>
                <a:gd name="T28" fmla="*/ 480 w 576"/>
                <a:gd name="T29" fmla="*/ 544 h 736"/>
                <a:gd name="T30" fmla="*/ 480 w 576"/>
                <a:gd name="T31" fmla="*/ 502 h 736"/>
                <a:gd name="T32" fmla="*/ 148 w 576"/>
                <a:gd name="T33" fmla="*/ 462 h 736"/>
                <a:gd name="T34" fmla="*/ 64 w 576"/>
                <a:gd name="T35" fmla="*/ 288 h 736"/>
                <a:gd name="T36" fmla="*/ 288 w 576"/>
                <a:gd name="T37" fmla="*/ 64 h 736"/>
                <a:gd name="T38" fmla="*/ 512 w 576"/>
                <a:gd name="T39" fmla="*/ 288 h 736"/>
                <a:gd name="T40" fmla="*/ 428 w 576"/>
                <a:gd name="T41" fmla="*/ 462 h 736"/>
                <a:gd name="T42" fmla="*/ 416 w 576"/>
                <a:gd name="T43" fmla="*/ 472 h 736"/>
                <a:gd name="T44" fmla="*/ 416 w 576"/>
                <a:gd name="T45" fmla="*/ 544 h 736"/>
                <a:gd name="T46" fmla="*/ 320 w 576"/>
                <a:gd name="T47" fmla="*/ 544 h 736"/>
                <a:gd name="T48" fmla="*/ 320 w 576"/>
                <a:gd name="T49" fmla="*/ 378 h 736"/>
                <a:gd name="T50" fmla="*/ 384 w 576"/>
                <a:gd name="T51" fmla="*/ 288 h 736"/>
                <a:gd name="T52" fmla="*/ 288 w 576"/>
                <a:gd name="T53" fmla="*/ 192 h 736"/>
                <a:gd name="T54" fmla="*/ 192 w 576"/>
                <a:gd name="T55" fmla="*/ 288 h 736"/>
                <a:gd name="T56" fmla="*/ 256 w 576"/>
                <a:gd name="T57" fmla="*/ 378 h 736"/>
                <a:gd name="T58" fmla="*/ 256 w 576"/>
                <a:gd name="T59" fmla="*/ 544 h 736"/>
                <a:gd name="T60" fmla="*/ 160 w 576"/>
                <a:gd name="T61" fmla="*/ 544 h 736"/>
                <a:gd name="T62" fmla="*/ 160 w 576"/>
                <a:gd name="T63" fmla="*/ 472 h 736"/>
                <a:gd name="T64" fmla="*/ 148 w 576"/>
                <a:gd name="T65" fmla="*/ 462 h 736"/>
                <a:gd name="T66" fmla="*/ 256 w 576"/>
                <a:gd name="T67" fmla="*/ 288 h 736"/>
                <a:gd name="T68" fmla="*/ 288 w 576"/>
                <a:gd name="T69" fmla="*/ 256 h 736"/>
                <a:gd name="T70" fmla="*/ 320 w 576"/>
                <a:gd name="T71" fmla="*/ 288 h 736"/>
                <a:gd name="T72" fmla="*/ 288 w 576"/>
                <a:gd name="T73" fmla="*/ 320 h 736"/>
                <a:gd name="T74" fmla="*/ 256 w 576"/>
                <a:gd name="T75" fmla="*/ 288 h 736"/>
                <a:gd name="T76" fmla="*/ 416 w 576"/>
                <a:gd name="T77" fmla="*/ 672 h 736"/>
                <a:gd name="T78" fmla="*/ 160 w 576"/>
                <a:gd name="T79" fmla="*/ 672 h 736"/>
                <a:gd name="T80" fmla="*/ 160 w 576"/>
                <a:gd name="T81" fmla="*/ 608 h 736"/>
                <a:gd name="T82" fmla="*/ 416 w 576"/>
                <a:gd name="T83" fmla="*/ 608 h 736"/>
                <a:gd name="T84" fmla="*/ 416 w 576"/>
                <a:gd name="T85" fmla="*/ 6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6" h="736">
                  <a:moveTo>
                    <a:pt x="480" y="502"/>
                  </a:moveTo>
                  <a:cubicBezTo>
                    <a:pt x="541" y="447"/>
                    <a:pt x="576" y="370"/>
                    <a:pt x="576" y="288"/>
                  </a:cubicBezTo>
                  <a:cubicBezTo>
                    <a:pt x="576" y="129"/>
                    <a:pt x="447" y="0"/>
                    <a:pt x="288" y="0"/>
                  </a:cubicBezTo>
                  <a:cubicBezTo>
                    <a:pt x="129" y="0"/>
                    <a:pt x="0" y="129"/>
                    <a:pt x="0" y="288"/>
                  </a:cubicBezTo>
                  <a:cubicBezTo>
                    <a:pt x="0" y="370"/>
                    <a:pt x="35" y="447"/>
                    <a:pt x="96" y="502"/>
                  </a:cubicBezTo>
                  <a:cubicBezTo>
                    <a:pt x="96" y="544"/>
                    <a:pt x="96" y="544"/>
                    <a:pt x="96" y="544"/>
                  </a:cubicBezTo>
                  <a:cubicBezTo>
                    <a:pt x="32" y="544"/>
                    <a:pt x="32" y="544"/>
                    <a:pt x="32" y="544"/>
                  </a:cubicBezTo>
                  <a:cubicBezTo>
                    <a:pt x="32" y="608"/>
                    <a:pt x="32" y="608"/>
                    <a:pt x="32" y="608"/>
                  </a:cubicBezTo>
                  <a:cubicBezTo>
                    <a:pt x="96" y="608"/>
                    <a:pt x="96" y="608"/>
                    <a:pt x="96" y="608"/>
                  </a:cubicBezTo>
                  <a:cubicBezTo>
                    <a:pt x="96" y="736"/>
                    <a:pt x="96" y="736"/>
                    <a:pt x="96" y="736"/>
                  </a:cubicBezTo>
                  <a:cubicBezTo>
                    <a:pt x="480" y="736"/>
                    <a:pt x="480" y="736"/>
                    <a:pt x="480" y="736"/>
                  </a:cubicBezTo>
                  <a:cubicBezTo>
                    <a:pt x="480" y="608"/>
                    <a:pt x="480" y="608"/>
                    <a:pt x="480" y="608"/>
                  </a:cubicBezTo>
                  <a:cubicBezTo>
                    <a:pt x="544" y="608"/>
                    <a:pt x="544" y="608"/>
                    <a:pt x="544" y="608"/>
                  </a:cubicBezTo>
                  <a:cubicBezTo>
                    <a:pt x="544" y="544"/>
                    <a:pt x="544" y="544"/>
                    <a:pt x="544" y="544"/>
                  </a:cubicBezTo>
                  <a:cubicBezTo>
                    <a:pt x="480" y="544"/>
                    <a:pt x="480" y="544"/>
                    <a:pt x="480" y="544"/>
                  </a:cubicBezTo>
                  <a:lnTo>
                    <a:pt x="480" y="502"/>
                  </a:lnTo>
                  <a:close/>
                  <a:moveTo>
                    <a:pt x="148" y="462"/>
                  </a:moveTo>
                  <a:cubicBezTo>
                    <a:pt x="95" y="419"/>
                    <a:pt x="64" y="356"/>
                    <a:pt x="64" y="288"/>
                  </a:cubicBezTo>
                  <a:cubicBezTo>
                    <a:pt x="64" y="164"/>
                    <a:pt x="165" y="64"/>
                    <a:pt x="288" y="64"/>
                  </a:cubicBezTo>
                  <a:cubicBezTo>
                    <a:pt x="411" y="64"/>
                    <a:pt x="512" y="164"/>
                    <a:pt x="512" y="288"/>
                  </a:cubicBezTo>
                  <a:cubicBezTo>
                    <a:pt x="512" y="356"/>
                    <a:pt x="481" y="419"/>
                    <a:pt x="428" y="462"/>
                  </a:cubicBezTo>
                  <a:cubicBezTo>
                    <a:pt x="416" y="472"/>
                    <a:pt x="416" y="472"/>
                    <a:pt x="416" y="472"/>
                  </a:cubicBezTo>
                  <a:cubicBezTo>
                    <a:pt x="416" y="544"/>
                    <a:pt x="416" y="544"/>
                    <a:pt x="416" y="544"/>
                  </a:cubicBezTo>
                  <a:cubicBezTo>
                    <a:pt x="320" y="544"/>
                    <a:pt x="320" y="544"/>
                    <a:pt x="320" y="544"/>
                  </a:cubicBezTo>
                  <a:cubicBezTo>
                    <a:pt x="320" y="378"/>
                    <a:pt x="320" y="378"/>
                    <a:pt x="320" y="378"/>
                  </a:cubicBezTo>
                  <a:cubicBezTo>
                    <a:pt x="357" y="364"/>
                    <a:pt x="384" y="329"/>
                    <a:pt x="384" y="288"/>
                  </a:cubicBezTo>
                  <a:cubicBezTo>
                    <a:pt x="384" y="235"/>
                    <a:pt x="341" y="192"/>
                    <a:pt x="288" y="192"/>
                  </a:cubicBezTo>
                  <a:cubicBezTo>
                    <a:pt x="235" y="192"/>
                    <a:pt x="192" y="235"/>
                    <a:pt x="192" y="288"/>
                  </a:cubicBezTo>
                  <a:cubicBezTo>
                    <a:pt x="192" y="329"/>
                    <a:pt x="219" y="364"/>
                    <a:pt x="256" y="378"/>
                  </a:cubicBezTo>
                  <a:cubicBezTo>
                    <a:pt x="256" y="544"/>
                    <a:pt x="256" y="544"/>
                    <a:pt x="256" y="544"/>
                  </a:cubicBezTo>
                  <a:cubicBezTo>
                    <a:pt x="160" y="544"/>
                    <a:pt x="160" y="544"/>
                    <a:pt x="160" y="544"/>
                  </a:cubicBezTo>
                  <a:cubicBezTo>
                    <a:pt x="160" y="472"/>
                    <a:pt x="160" y="472"/>
                    <a:pt x="160" y="472"/>
                  </a:cubicBezTo>
                  <a:lnTo>
                    <a:pt x="148" y="462"/>
                  </a:lnTo>
                  <a:close/>
                  <a:moveTo>
                    <a:pt x="256" y="288"/>
                  </a:moveTo>
                  <a:cubicBezTo>
                    <a:pt x="256" y="270"/>
                    <a:pt x="270" y="256"/>
                    <a:pt x="288" y="256"/>
                  </a:cubicBezTo>
                  <a:cubicBezTo>
                    <a:pt x="306" y="256"/>
                    <a:pt x="320" y="270"/>
                    <a:pt x="320" y="288"/>
                  </a:cubicBezTo>
                  <a:cubicBezTo>
                    <a:pt x="320" y="305"/>
                    <a:pt x="306" y="320"/>
                    <a:pt x="288" y="320"/>
                  </a:cubicBezTo>
                  <a:cubicBezTo>
                    <a:pt x="270" y="320"/>
                    <a:pt x="256" y="305"/>
                    <a:pt x="256" y="288"/>
                  </a:cubicBezTo>
                  <a:moveTo>
                    <a:pt x="416" y="672"/>
                  </a:moveTo>
                  <a:cubicBezTo>
                    <a:pt x="160" y="672"/>
                    <a:pt x="160" y="672"/>
                    <a:pt x="160" y="672"/>
                  </a:cubicBezTo>
                  <a:cubicBezTo>
                    <a:pt x="160" y="608"/>
                    <a:pt x="160" y="608"/>
                    <a:pt x="160" y="608"/>
                  </a:cubicBezTo>
                  <a:cubicBezTo>
                    <a:pt x="416" y="608"/>
                    <a:pt x="416" y="608"/>
                    <a:pt x="416" y="608"/>
                  </a:cubicBezTo>
                  <a:lnTo>
                    <a:pt x="416"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4" name="Rectangle 33"/>
            <p:cNvSpPr>
              <a:spLocks noChangeArrowheads="1"/>
            </p:cNvSpPr>
            <p:nvPr/>
          </p:nvSpPr>
          <p:spPr bwMode="auto">
            <a:xfrm>
              <a:off x="8348579" y="5723054"/>
              <a:ext cx="17462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5" name="Rectangle 34"/>
            <p:cNvSpPr>
              <a:spLocks noChangeArrowheads="1"/>
            </p:cNvSpPr>
            <p:nvPr/>
          </p:nvSpPr>
          <p:spPr bwMode="auto">
            <a:xfrm>
              <a:off x="8501064" y="5767389"/>
              <a:ext cx="22224" cy="206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19" name="Group 18"/>
          <p:cNvGrpSpPr/>
          <p:nvPr/>
        </p:nvGrpSpPr>
        <p:grpSpPr>
          <a:xfrm>
            <a:off x="7146145" y="2937826"/>
            <a:ext cx="639438" cy="639442"/>
            <a:chOff x="9993313" y="5878539"/>
            <a:chExt cx="708025" cy="708032"/>
          </a:xfrm>
          <a:solidFill>
            <a:schemeClr val="tx1">
              <a:lumMod val="85000"/>
              <a:lumOff val="15000"/>
            </a:schemeClr>
          </a:solidFill>
        </p:grpSpPr>
        <p:sp>
          <p:nvSpPr>
            <p:cNvPr id="20" name="Freeform 19"/>
            <p:cNvSpPr>
              <a:spLocks noEditPoints="1"/>
            </p:cNvSpPr>
            <p:nvPr/>
          </p:nvSpPr>
          <p:spPr bwMode="auto">
            <a:xfrm>
              <a:off x="10093327" y="5886480"/>
              <a:ext cx="504826" cy="700091"/>
            </a:xfrm>
            <a:custGeom>
              <a:avLst/>
              <a:gdLst>
                <a:gd name="T0" fmla="*/ 1087 w 1699"/>
                <a:gd name="T1" fmla="*/ 7 h 2356"/>
                <a:gd name="T2" fmla="*/ 1061 w 1699"/>
                <a:gd name="T3" fmla="*/ 97 h 2356"/>
                <a:gd name="T4" fmla="*/ 1373 w 1699"/>
                <a:gd name="T5" fmla="*/ 1366 h 2356"/>
                <a:gd name="T6" fmla="*/ 1170 w 1699"/>
                <a:gd name="T7" fmla="*/ 1848 h 2356"/>
                <a:gd name="T8" fmla="*/ 1120 w 1699"/>
                <a:gd name="T9" fmla="*/ 1891 h 2356"/>
                <a:gd name="T10" fmla="*/ 1073 w 1699"/>
                <a:gd name="T11" fmla="*/ 1324 h 2356"/>
                <a:gd name="T12" fmla="*/ 1238 w 1699"/>
                <a:gd name="T13" fmla="*/ 1191 h 2356"/>
                <a:gd name="T14" fmla="*/ 1005 w 1699"/>
                <a:gd name="T15" fmla="*/ 551 h 2356"/>
                <a:gd name="T16" fmla="*/ 1038 w 1699"/>
                <a:gd name="T17" fmla="*/ 411 h 2356"/>
                <a:gd name="T18" fmla="*/ 668 w 1699"/>
                <a:gd name="T19" fmla="*/ 411 h 2356"/>
                <a:gd name="T20" fmla="*/ 701 w 1699"/>
                <a:gd name="T21" fmla="*/ 551 h 2356"/>
                <a:gd name="T22" fmla="*/ 468 w 1699"/>
                <a:gd name="T23" fmla="*/ 1191 h 2356"/>
                <a:gd name="T24" fmla="*/ 634 w 1699"/>
                <a:gd name="T25" fmla="*/ 1324 h 2356"/>
                <a:gd name="T26" fmla="*/ 586 w 1699"/>
                <a:gd name="T27" fmla="*/ 1891 h 2356"/>
                <a:gd name="T28" fmla="*/ 537 w 1699"/>
                <a:gd name="T29" fmla="*/ 1848 h 2356"/>
                <a:gd name="T30" fmla="*/ 100 w 1699"/>
                <a:gd name="T31" fmla="*/ 834 h 2356"/>
                <a:gd name="T32" fmla="*/ 670 w 1699"/>
                <a:gd name="T33" fmla="*/ 41 h 2356"/>
                <a:gd name="T34" fmla="*/ 7 w 1699"/>
                <a:gd name="T35" fmla="*/ 836 h 2356"/>
                <a:gd name="T36" fmla="*/ 444 w 1699"/>
                <a:gd name="T37" fmla="*/ 1848 h 2356"/>
                <a:gd name="T38" fmla="*/ 539 w 1699"/>
                <a:gd name="T39" fmla="*/ 2200 h 2356"/>
                <a:gd name="T40" fmla="*/ 1011 w 1699"/>
                <a:gd name="T41" fmla="*/ 2356 h 2356"/>
                <a:gd name="T42" fmla="*/ 1167 w 1699"/>
                <a:gd name="T43" fmla="*/ 1978 h 2356"/>
                <a:gd name="T44" fmla="*/ 1263 w 1699"/>
                <a:gd name="T45" fmla="*/ 1847 h 2356"/>
                <a:gd name="T46" fmla="*/ 1699 w 1699"/>
                <a:gd name="T47" fmla="*/ 821 h 2356"/>
                <a:gd name="T48" fmla="*/ 761 w 1699"/>
                <a:gd name="T49" fmla="*/ 411 h 2356"/>
                <a:gd name="T50" fmla="*/ 945 w 1699"/>
                <a:gd name="T51" fmla="*/ 411 h 2356"/>
                <a:gd name="T52" fmla="*/ 853 w 1699"/>
                <a:gd name="T53" fmla="*/ 538 h 2356"/>
                <a:gd name="T54" fmla="*/ 761 w 1699"/>
                <a:gd name="T55" fmla="*/ 411 h 2356"/>
                <a:gd name="T56" fmla="*/ 634 w 1699"/>
                <a:gd name="T57" fmla="*/ 1231 h 2356"/>
                <a:gd name="T58" fmla="*/ 561 w 1699"/>
                <a:gd name="T59" fmla="*/ 1191 h 2356"/>
                <a:gd name="T60" fmla="*/ 792 w 1699"/>
                <a:gd name="T61" fmla="*/ 631 h 2356"/>
                <a:gd name="T62" fmla="*/ 1145 w 1699"/>
                <a:gd name="T63" fmla="*/ 862 h 2356"/>
                <a:gd name="T64" fmla="*/ 1104 w 1699"/>
                <a:gd name="T65" fmla="*/ 1231 h 2356"/>
                <a:gd name="T66" fmla="*/ 1073 w 1699"/>
                <a:gd name="T67" fmla="*/ 1052 h 2356"/>
                <a:gd name="T68" fmla="*/ 980 w 1699"/>
                <a:gd name="T69" fmla="*/ 1052 h 2356"/>
                <a:gd name="T70" fmla="*/ 727 w 1699"/>
                <a:gd name="T71" fmla="*/ 1085 h 2356"/>
                <a:gd name="T72" fmla="*/ 680 w 1699"/>
                <a:gd name="T73" fmla="*/ 832 h 2356"/>
                <a:gd name="T74" fmla="*/ 854 w 1699"/>
                <a:gd name="T75" fmla="*/ 1258 h 2356"/>
                <a:gd name="T76" fmla="*/ 807 w 1699"/>
                <a:gd name="T77" fmla="*/ 1408 h 2356"/>
                <a:gd name="T78" fmla="*/ 727 w 1699"/>
                <a:gd name="T79" fmla="*/ 1891 h 2356"/>
                <a:gd name="T80" fmla="*/ 980 w 1699"/>
                <a:gd name="T81" fmla="*/ 1178 h 2356"/>
                <a:gd name="T82" fmla="*/ 900 w 1699"/>
                <a:gd name="T83" fmla="*/ 1891 h 2356"/>
                <a:gd name="T84" fmla="*/ 900 w 1699"/>
                <a:gd name="T85" fmla="*/ 1304 h 2356"/>
                <a:gd name="T86" fmla="*/ 1074 w 1699"/>
                <a:gd name="T87" fmla="*/ 2200 h 2356"/>
                <a:gd name="T88" fmla="*/ 695 w 1699"/>
                <a:gd name="T89" fmla="*/ 2263 h 2356"/>
                <a:gd name="T90" fmla="*/ 632 w 1699"/>
                <a:gd name="T91" fmla="*/ 2170 h 2356"/>
                <a:gd name="T92" fmla="*/ 923 w 1699"/>
                <a:gd name="T93" fmla="*/ 2123 h 2356"/>
                <a:gd name="T94" fmla="*/ 632 w 1699"/>
                <a:gd name="T95" fmla="*/ 2077 h 2356"/>
                <a:gd name="T96" fmla="*/ 1074 w 1699"/>
                <a:gd name="T97" fmla="*/ 1984 h 2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9" h="2356">
                  <a:moveTo>
                    <a:pt x="1526" y="307"/>
                  </a:moveTo>
                  <a:cubicBezTo>
                    <a:pt x="1416" y="163"/>
                    <a:pt x="1260" y="57"/>
                    <a:pt x="1087" y="7"/>
                  </a:cubicBezTo>
                  <a:cubicBezTo>
                    <a:pt x="1062" y="0"/>
                    <a:pt x="1037" y="14"/>
                    <a:pt x="1029" y="39"/>
                  </a:cubicBezTo>
                  <a:cubicBezTo>
                    <a:pt x="1022" y="64"/>
                    <a:pt x="1037" y="90"/>
                    <a:pt x="1061" y="97"/>
                  </a:cubicBezTo>
                  <a:cubicBezTo>
                    <a:pt x="1382" y="189"/>
                    <a:pt x="1606" y="487"/>
                    <a:pt x="1606" y="821"/>
                  </a:cubicBezTo>
                  <a:cubicBezTo>
                    <a:pt x="1606" y="1029"/>
                    <a:pt x="1524" y="1222"/>
                    <a:pt x="1373" y="1366"/>
                  </a:cubicBezTo>
                  <a:cubicBezTo>
                    <a:pt x="1244" y="1489"/>
                    <a:pt x="1170" y="1664"/>
                    <a:pt x="1170" y="1847"/>
                  </a:cubicBezTo>
                  <a:cubicBezTo>
                    <a:pt x="1170" y="1848"/>
                    <a:pt x="1170" y="1848"/>
                    <a:pt x="1170" y="1848"/>
                  </a:cubicBezTo>
                  <a:cubicBezTo>
                    <a:pt x="1170" y="1871"/>
                    <a:pt x="1151" y="1891"/>
                    <a:pt x="1127" y="1891"/>
                  </a:cubicBezTo>
                  <a:cubicBezTo>
                    <a:pt x="1120" y="1891"/>
                    <a:pt x="1120" y="1891"/>
                    <a:pt x="1120" y="1891"/>
                  </a:cubicBezTo>
                  <a:cubicBezTo>
                    <a:pt x="1073" y="1891"/>
                    <a:pt x="1073" y="1891"/>
                    <a:pt x="1073" y="1891"/>
                  </a:cubicBezTo>
                  <a:cubicBezTo>
                    <a:pt x="1073" y="1324"/>
                    <a:pt x="1073" y="1324"/>
                    <a:pt x="1073" y="1324"/>
                  </a:cubicBezTo>
                  <a:cubicBezTo>
                    <a:pt x="1104" y="1324"/>
                    <a:pt x="1104" y="1324"/>
                    <a:pt x="1104" y="1324"/>
                  </a:cubicBezTo>
                  <a:cubicBezTo>
                    <a:pt x="1178" y="1324"/>
                    <a:pt x="1238" y="1265"/>
                    <a:pt x="1238" y="1191"/>
                  </a:cubicBezTo>
                  <a:cubicBezTo>
                    <a:pt x="1238" y="862"/>
                    <a:pt x="1238" y="862"/>
                    <a:pt x="1238" y="862"/>
                  </a:cubicBezTo>
                  <a:cubicBezTo>
                    <a:pt x="1238" y="715"/>
                    <a:pt x="1139" y="590"/>
                    <a:pt x="1005" y="551"/>
                  </a:cubicBezTo>
                  <a:cubicBezTo>
                    <a:pt x="1026" y="521"/>
                    <a:pt x="1038" y="485"/>
                    <a:pt x="1038" y="445"/>
                  </a:cubicBezTo>
                  <a:cubicBezTo>
                    <a:pt x="1038" y="411"/>
                    <a:pt x="1038" y="411"/>
                    <a:pt x="1038" y="411"/>
                  </a:cubicBezTo>
                  <a:cubicBezTo>
                    <a:pt x="1038" y="309"/>
                    <a:pt x="955" y="226"/>
                    <a:pt x="853" y="226"/>
                  </a:cubicBezTo>
                  <a:cubicBezTo>
                    <a:pt x="751" y="226"/>
                    <a:pt x="668" y="309"/>
                    <a:pt x="668" y="411"/>
                  </a:cubicBezTo>
                  <a:cubicBezTo>
                    <a:pt x="668" y="445"/>
                    <a:pt x="668" y="445"/>
                    <a:pt x="668" y="445"/>
                  </a:cubicBezTo>
                  <a:cubicBezTo>
                    <a:pt x="668" y="485"/>
                    <a:pt x="680" y="521"/>
                    <a:pt x="701" y="551"/>
                  </a:cubicBezTo>
                  <a:cubicBezTo>
                    <a:pt x="567" y="590"/>
                    <a:pt x="468" y="715"/>
                    <a:pt x="468" y="862"/>
                  </a:cubicBezTo>
                  <a:cubicBezTo>
                    <a:pt x="468" y="1191"/>
                    <a:pt x="468" y="1191"/>
                    <a:pt x="468" y="1191"/>
                  </a:cubicBezTo>
                  <a:cubicBezTo>
                    <a:pt x="468" y="1265"/>
                    <a:pt x="528" y="1324"/>
                    <a:pt x="602" y="1324"/>
                  </a:cubicBezTo>
                  <a:cubicBezTo>
                    <a:pt x="634" y="1324"/>
                    <a:pt x="634" y="1324"/>
                    <a:pt x="634" y="1324"/>
                  </a:cubicBezTo>
                  <a:cubicBezTo>
                    <a:pt x="634" y="1891"/>
                    <a:pt x="634" y="1891"/>
                    <a:pt x="634" y="1891"/>
                  </a:cubicBezTo>
                  <a:cubicBezTo>
                    <a:pt x="586" y="1891"/>
                    <a:pt x="586" y="1891"/>
                    <a:pt x="586" y="1891"/>
                  </a:cubicBezTo>
                  <a:cubicBezTo>
                    <a:pt x="580" y="1891"/>
                    <a:pt x="580" y="1891"/>
                    <a:pt x="580" y="1891"/>
                  </a:cubicBezTo>
                  <a:cubicBezTo>
                    <a:pt x="557" y="1891"/>
                    <a:pt x="537" y="1871"/>
                    <a:pt x="537" y="1848"/>
                  </a:cubicBezTo>
                  <a:cubicBezTo>
                    <a:pt x="537" y="1666"/>
                    <a:pt x="463" y="1490"/>
                    <a:pt x="333" y="1366"/>
                  </a:cubicBezTo>
                  <a:cubicBezTo>
                    <a:pt x="186" y="1226"/>
                    <a:pt x="103" y="1037"/>
                    <a:pt x="100" y="834"/>
                  </a:cubicBezTo>
                  <a:cubicBezTo>
                    <a:pt x="94" y="499"/>
                    <a:pt x="316" y="197"/>
                    <a:pt x="639" y="99"/>
                  </a:cubicBezTo>
                  <a:cubicBezTo>
                    <a:pt x="663" y="92"/>
                    <a:pt x="677" y="66"/>
                    <a:pt x="670" y="41"/>
                  </a:cubicBezTo>
                  <a:cubicBezTo>
                    <a:pt x="662" y="16"/>
                    <a:pt x="636" y="3"/>
                    <a:pt x="612" y="10"/>
                  </a:cubicBezTo>
                  <a:cubicBezTo>
                    <a:pt x="249" y="120"/>
                    <a:pt x="0" y="459"/>
                    <a:pt x="7" y="836"/>
                  </a:cubicBezTo>
                  <a:cubicBezTo>
                    <a:pt x="11" y="1063"/>
                    <a:pt x="104" y="1276"/>
                    <a:pt x="269" y="1433"/>
                  </a:cubicBezTo>
                  <a:cubicBezTo>
                    <a:pt x="380" y="1540"/>
                    <a:pt x="444" y="1691"/>
                    <a:pt x="444" y="1848"/>
                  </a:cubicBezTo>
                  <a:cubicBezTo>
                    <a:pt x="444" y="1908"/>
                    <a:pt x="484" y="1960"/>
                    <a:pt x="539" y="1977"/>
                  </a:cubicBezTo>
                  <a:cubicBezTo>
                    <a:pt x="539" y="2200"/>
                    <a:pt x="539" y="2200"/>
                    <a:pt x="539" y="2200"/>
                  </a:cubicBezTo>
                  <a:cubicBezTo>
                    <a:pt x="539" y="2286"/>
                    <a:pt x="609" y="2356"/>
                    <a:pt x="695" y="2356"/>
                  </a:cubicBezTo>
                  <a:cubicBezTo>
                    <a:pt x="1011" y="2356"/>
                    <a:pt x="1011" y="2356"/>
                    <a:pt x="1011" y="2356"/>
                  </a:cubicBezTo>
                  <a:cubicBezTo>
                    <a:pt x="1097" y="2356"/>
                    <a:pt x="1167" y="2286"/>
                    <a:pt x="1167" y="2200"/>
                  </a:cubicBezTo>
                  <a:cubicBezTo>
                    <a:pt x="1167" y="1978"/>
                    <a:pt x="1167" y="1978"/>
                    <a:pt x="1167" y="1978"/>
                  </a:cubicBezTo>
                  <a:cubicBezTo>
                    <a:pt x="1222" y="1960"/>
                    <a:pt x="1263" y="1909"/>
                    <a:pt x="1263" y="1848"/>
                  </a:cubicBezTo>
                  <a:cubicBezTo>
                    <a:pt x="1263" y="1847"/>
                    <a:pt x="1263" y="1847"/>
                    <a:pt x="1263" y="1847"/>
                  </a:cubicBezTo>
                  <a:cubicBezTo>
                    <a:pt x="1263" y="1690"/>
                    <a:pt x="1326" y="1539"/>
                    <a:pt x="1437" y="1433"/>
                  </a:cubicBezTo>
                  <a:cubicBezTo>
                    <a:pt x="1606" y="1272"/>
                    <a:pt x="1699" y="1054"/>
                    <a:pt x="1699" y="821"/>
                  </a:cubicBezTo>
                  <a:cubicBezTo>
                    <a:pt x="1699" y="633"/>
                    <a:pt x="1639" y="456"/>
                    <a:pt x="1526" y="307"/>
                  </a:cubicBezTo>
                  <a:close/>
                  <a:moveTo>
                    <a:pt x="761" y="411"/>
                  </a:moveTo>
                  <a:cubicBezTo>
                    <a:pt x="761" y="360"/>
                    <a:pt x="802" y="319"/>
                    <a:pt x="853" y="319"/>
                  </a:cubicBezTo>
                  <a:cubicBezTo>
                    <a:pt x="904" y="319"/>
                    <a:pt x="945" y="360"/>
                    <a:pt x="945" y="411"/>
                  </a:cubicBezTo>
                  <a:cubicBezTo>
                    <a:pt x="945" y="445"/>
                    <a:pt x="945" y="445"/>
                    <a:pt x="945" y="445"/>
                  </a:cubicBezTo>
                  <a:cubicBezTo>
                    <a:pt x="945" y="496"/>
                    <a:pt x="904" y="538"/>
                    <a:pt x="853" y="538"/>
                  </a:cubicBezTo>
                  <a:cubicBezTo>
                    <a:pt x="802" y="538"/>
                    <a:pt x="761" y="496"/>
                    <a:pt x="761" y="445"/>
                  </a:cubicBezTo>
                  <a:lnTo>
                    <a:pt x="761" y="411"/>
                  </a:lnTo>
                  <a:close/>
                  <a:moveTo>
                    <a:pt x="634" y="879"/>
                  </a:moveTo>
                  <a:cubicBezTo>
                    <a:pt x="634" y="1231"/>
                    <a:pt x="634" y="1231"/>
                    <a:pt x="634" y="1231"/>
                  </a:cubicBezTo>
                  <a:cubicBezTo>
                    <a:pt x="602" y="1231"/>
                    <a:pt x="602" y="1231"/>
                    <a:pt x="602" y="1231"/>
                  </a:cubicBezTo>
                  <a:cubicBezTo>
                    <a:pt x="579" y="1231"/>
                    <a:pt x="561" y="1213"/>
                    <a:pt x="561" y="1191"/>
                  </a:cubicBezTo>
                  <a:cubicBezTo>
                    <a:pt x="561" y="862"/>
                    <a:pt x="561" y="862"/>
                    <a:pt x="561" y="862"/>
                  </a:cubicBezTo>
                  <a:cubicBezTo>
                    <a:pt x="561" y="734"/>
                    <a:pt x="665" y="631"/>
                    <a:pt x="792" y="631"/>
                  </a:cubicBezTo>
                  <a:cubicBezTo>
                    <a:pt x="914" y="631"/>
                    <a:pt x="914" y="631"/>
                    <a:pt x="914" y="631"/>
                  </a:cubicBezTo>
                  <a:cubicBezTo>
                    <a:pt x="1041" y="631"/>
                    <a:pt x="1145" y="734"/>
                    <a:pt x="1145" y="862"/>
                  </a:cubicBezTo>
                  <a:cubicBezTo>
                    <a:pt x="1145" y="1191"/>
                    <a:pt x="1145" y="1191"/>
                    <a:pt x="1145" y="1191"/>
                  </a:cubicBezTo>
                  <a:cubicBezTo>
                    <a:pt x="1145" y="1213"/>
                    <a:pt x="1127" y="1231"/>
                    <a:pt x="1104" y="1231"/>
                  </a:cubicBezTo>
                  <a:cubicBezTo>
                    <a:pt x="1073" y="1231"/>
                    <a:pt x="1073" y="1231"/>
                    <a:pt x="1073" y="1231"/>
                  </a:cubicBezTo>
                  <a:cubicBezTo>
                    <a:pt x="1073" y="1052"/>
                    <a:pt x="1073" y="1052"/>
                    <a:pt x="1073" y="1052"/>
                  </a:cubicBezTo>
                  <a:cubicBezTo>
                    <a:pt x="1073" y="1026"/>
                    <a:pt x="1052" y="1005"/>
                    <a:pt x="1027" y="1005"/>
                  </a:cubicBezTo>
                  <a:cubicBezTo>
                    <a:pt x="1001" y="1005"/>
                    <a:pt x="980" y="1026"/>
                    <a:pt x="980" y="1052"/>
                  </a:cubicBezTo>
                  <a:cubicBezTo>
                    <a:pt x="980" y="1085"/>
                    <a:pt x="980" y="1085"/>
                    <a:pt x="980" y="1085"/>
                  </a:cubicBezTo>
                  <a:cubicBezTo>
                    <a:pt x="727" y="1085"/>
                    <a:pt x="727" y="1085"/>
                    <a:pt x="727" y="1085"/>
                  </a:cubicBezTo>
                  <a:cubicBezTo>
                    <a:pt x="727" y="879"/>
                    <a:pt x="727" y="879"/>
                    <a:pt x="727" y="879"/>
                  </a:cubicBezTo>
                  <a:cubicBezTo>
                    <a:pt x="727" y="853"/>
                    <a:pt x="706" y="832"/>
                    <a:pt x="680" y="832"/>
                  </a:cubicBezTo>
                  <a:cubicBezTo>
                    <a:pt x="655" y="832"/>
                    <a:pt x="634" y="853"/>
                    <a:pt x="634" y="879"/>
                  </a:cubicBezTo>
                  <a:close/>
                  <a:moveTo>
                    <a:pt x="854" y="1258"/>
                  </a:moveTo>
                  <a:cubicBezTo>
                    <a:pt x="828" y="1258"/>
                    <a:pt x="807" y="1279"/>
                    <a:pt x="807" y="1304"/>
                  </a:cubicBezTo>
                  <a:cubicBezTo>
                    <a:pt x="807" y="1408"/>
                    <a:pt x="807" y="1408"/>
                    <a:pt x="807" y="1408"/>
                  </a:cubicBezTo>
                  <a:cubicBezTo>
                    <a:pt x="807" y="1891"/>
                    <a:pt x="807" y="1891"/>
                    <a:pt x="807" y="1891"/>
                  </a:cubicBezTo>
                  <a:cubicBezTo>
                    <a:pt x="727" y="1891"/>
                    <a:pt x="727" y="1891"/>
                    <a:pt x="727" y="1891"/>
                  </a:cubicBezTo>
                  <a:cubicBezTo>
                    <a:pt x="727" y="1178"/>
                    <a:pt x="727" y="1178"/>
                    <a:pt x="727" y="1178"/>
                  </a:cubicBezTo>
                  <a:cubicBezTo>
                    <a:pt x="980" y="1178"/>
                    <a:pt x="980" y="1178"/>
                    <a:pt x="980" y="1178"/>
                  </a:cubicBezTo>
                  <a:cubicBezTo>
                    <a:pt x="980" y="1891"/>
                    <a:pt x="980" y="1891"/>
                    <a:pt x="980" y="1891"/>
                  </a:cubicBezTo>
                  <a:cubicBezTo>
                    <a:pt x="900" y="1891"/>
                    <a:pt x="900" y="1891"/>
                    <a:pt x="900" y="1891"/>
                  </a:cubicBezTo>
                  <a:cubicBezTo>
                    <a:pt x="900" y="1408"/>
                    <a:pt x="900" y="1408"/>
                    <a:pt x="900" y="1408"/>
                  </a:cubicBezTo>
                  <a:cubicBezTo>
                    <a:pt x="900" y="1304"/>
                    <a:pt x="900" y="1304"/>
                    <a:pt x="900" y="1304"/>
                  </a:cubicBezTo>
                  <a:cubicBezTo>
                    <a:pt x="900" y="1279"/>
                    <a:pt x="879" y="1258"/>
                    <a:pt x="854" y="1258"/>
                  </a:cubicBezTo>
                  <a:close/>
                  <a:moveTo>
                    <a:pt x="1074" y="2200"/>
                  </a:moveTo>
                  <a:cubicBezTo>
                    <a:pt x="1074" y="2234"/>
                    <a:pt x="1046" y="2263"/>
                    <a:pt x="1011" y="2263"/>
                  </a:cubicBezTo>
                  <a:cubicBezTo>
                    <a:pt x="695" y="2263"/>
                    <a:pt x="695" y="2263"/>
                    <a:pt x="695" y="2263"/>
                  </a:cubicBezTo>
                  <a:cubicBezTo>
                    <a:pt x="660" y="2263"/>
                    <a:pt x="632" y="2234"/>
                    <a:pt x="632" y="2200"/>
                  </a:cubicBezTo>
                  <a:cubicBezTo>
                    <a:pt x="632" y="2170"/>
                    <a:pt x="632" y="2170"/>
                    <a:pt x="632" y="2170"/>
                  </a:cubicBezTo>
                  <a:cubicBezTo>
                    <a:pt x="876" y="2170"/>
                    <a:pt x="876" y="2170"/>
                    <a:pt x="876" y="2170"/>
                  </a:cubicBezTo>
                  <a:cubicBezTo>
                    <a:pt x="902" y="2170"/>
                    <a:pt x="923" y="2149"/>
                    <a:pt x="923" y="2123"/>
                  </a:cubicBezTo>
                  <a:cubicBezTo>
                    <a:pt x="923" y="2097"/>
                    <a:pt x="902" y="2077"/>
                    <a:pt x="876" y="2077"/>
                  </a:cubicBezTo>
                  <a:cubicBezTo>
                    <a:pt x="632" y="2077"/>
                    <a:pt x="632" y="2077"/>
                    <a:pt x="632" y="2077"/>
                  </a:cubicBezTo>
                  <a:cubicBezTo>
                    <a:pt x="632" y="1984"/>
                    <a:pt x="632" y="1984"/>
                    <a:pt x="632" y="1984"/>
                  </a:cubicBezTo>
                  <a:cubicBezTo>
                    <a:pt x="1074" y="1984"/>
                    <a:pt x="1074" y="1984"/>
                    <a:pt x="1074" y="1984"/>
                  </a:cubicBezTo>
                  <a:cubicBezTo>
                    <a:pt x="1074" y="2200"/>
                    <a:pt x="1074" y="2200"/>
                    <a:pt x="1074" y="2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1" name="Freeform 20"/>
            <p:cNvSpPr>
              <a:spLocks/>
            </p:cNvSpPr>
            <p:nvPr/>
          </p:nvSpPr>
          <p:spPr bwMode="auto">
            <a:xfrm>
              <a:off x="10333037" y="5878539"/>
              <a:ext cx="28575" cy="28575"/>
            </a:xfrm>
            <a:custGeom>
              <a:avLst/>
              <a:gdLst>
                <a:gd name="T0" fmla="*/ 52 w 98"/>
                <a:gd name="T1" fmla="*/ 0 h 93"/>
                <a:gd name="T2" fmla="*/ 46 w 98"/>
                <a:gd name="T3" fmla="*/ 0 h 93"/>
                <a:gd name="T4" fmla="*/ 0 w 98"/>
                <a:gd name="T5" fmla="*/ 47 h 93"/>
                <a:gd name="T6" fmla="*/ 46 w 98"/>
                <a:gd name="T7" fmla="*/ 93 h 93"/>
                <a:gd name="T8" fmla="*/ 47 w 98"/>
                <a:gd name="T9" fmla="*/ 93 h 93"/>
                <a:gd name="T10" fmla="*/ 51 w 98"/>
                <a:gd name="T11" fmla="*/ 93 h 93"/>
                <a:gd name="T12" fmla="*/ 51 w 98"/>
                <a:gd name="T13" fmla="*/ 93 h 93"/>
                <a:gd name="T14" fmla="*/ 98 w 98"/>
                <a:gd name="T15" fmla="*/ 47 h 93"/>
                <a:gd name="T16" fmla="*/ 52 w 98"/>
                <a:gd name="T1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3">
                  <a:moveTo>
                    <a:pt x="52" y="0"/>
                  </a:moveTo>
                  <a:cubicBezTo>
                    <a:pt x="46" y="0"/>
                    <a:pt x="46" y="0"/>
                    <a:pt x="46" y="0"/>
                  </a:cubicBezTo>
                  <a:cubicBezTo>
                    <a:pt x="21" y="0"/>
                    <a:pt x="0" y="21"/>
                    <a:pt x="0" y="47"/>
                  </a:cubicBezTo>
                  <a:cubicBezTo>
                    <a:pt x="0" y="73"/>
                    <a:pt x="21" y="93"/>
                    <a:pt x="46" y="93"/>
                  </a:cubicBezTo>
                  <a:cubicBezTo>
                    <a:pt x="46" y="93"/>
                    <a:pt x="46" y="93"/>
                    <a:pt x="47" y="93"/>
                  </a:cubicBezTo>
                  <a:cubicBezTo>
                    <a:pt x="51" y="93"/>
                    <a:pt x="51" y="93"/>
                    <a:pt x="51" y="93"/>
                  </a:cubicBezTo>
                  <a:cubicBezTo>
                    <a:pt x="51" y="93"/>
                    <a:pt x="51" y="93"/>
                    <a:pt x="51" y="93"/>
                  </a:cubicBezTo>
                  <a:cubicBezTo>
                    <a:pt x="77" y="93"/>
                    <a:pt x="98" y="73"/>
                    <a:pt x="98" y="47"/>
                  </a:cubicBezTo>
                  <a:cubicBezTo>
                    <a:pt x="98" y="22"/>
                    <a:pt x="77" y="1"/>
                    <a:pt x="5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2" name="Freeform 21"/>
            <p:cNvSpPr>
              <a:spLocks/>
            </p:cNvSpPr>
            <p:nvPr/>
          </p:nvSpPr>
          <p:spPr bwMode="auto">
            <a:xfrm>
              <a:off x="10385426" y="6134129"/>
              <a:ext cx="26988" cy="26988"/>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4" y="0"/>
                    <a:pt x="22" y="5"/>
                    <a:pt x="14" y="14"/>
                  </a:cubicBezTo>
                  <a:cubicBezTo>
                    <a:pt x="5" y="23"/>
                    <a:pt x="0" y="35"/>
                    <a:pt x="0" y="47"/>
                  </a:cubicBezTo>
                  <a:cubicBezTo>
                    <a:pt x="0" y="59"/>
                    <a:pt x="5" y="71"/>
                    <a:pt x="14" y="80"/>
                  </a:cubicBezTo>
                  <a:cubicBezTo>
                    <a:pt x="22" y="88"/>
                    <a:pt x="34"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3" name="Freeform 22"/>
            <p:cNvSpPr>
              <a:spLocks/>
            </p:cNvSpPr>
            <p:nvPr/>
          </p:nvSpPr>
          <p:spPr bwMode="auto">
            <a:xfrm>
              <a:off x="10644189" y="6116665"/>
              <a:ext cx="57149" cy="28575"/>
            </a:xfrm>
            <a:custGeom>
              <a:avLst/>
              <a:gdLst>
                <a:gd name="T0" fmla="*/ 143 w 190"/>
                <a:gd name="T1" fmla="*/ 0 h 93"/>
                <a:gd name="T2" fmla="*/ 46 w 190"/>
                <a:gd name="T3" fmla="*/ 0 h 93"/>
                <a:gd name="T4" fmla="*/ 0 w 190"/>
                <a:gd name="T5" fmla="*/ 47 h 93"/>
                <a:gd name="T6" fmla="*/ 46 w 190"/>
                <a:gd name="T7" fmla="*/ 93 h 93"/>
                <a:gd name="T8" fmla="*/ 143 w 190"/>
                <a:gd name="T9" fmla="*/ 93 h 93"/>
                <a:gd name="T10" fmla="*/ 190 w 190"/>
                <a:gd name="T11" fmla="*/ 47 h 93"/>
                <a:gd name="T12" fmla="*/ 143 w 190"/>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190" h="93">
                  <a:moveTo>
                    <a:pt x="143" y="0"/>
                  </a:moveTo>
                  <a:cubicBezTo>
                    <a:pt x="46" y="0"/>
                    <a:pt x="46" y="0"/>
                    <a:pt x="46" y="0"/>
                  </a:cubicBezTo>
                  <a:cubicBezTo>
                    <a:pt x="21" y="0"/>
                    <a:pt x="0" y="21"/>
                    <a:pt x="0" y="47"/>
                  </a:cubicBezTo>
                  <a:cubicBezTo>
                    <a:pt x="0" y="73"/>
                    <a:pt x="21" y="93"/>
                    <a:pt x="46" y="93"/>
                  </a:cubicBezTo>
                  <a:cubicBezTo>
                    <a:pt x="143" y="93"/>
                    <a:pt x="143" y="93"/>
                    <a:pt x="143" y="93"/>
                  </a:cubicBezTo>
                  <a:cubicBezTo>
                    <a:pt x="169" y="93"/>
                    <a:pt x="190" y="73"/>
                    <a:pt x="190" y="47"/>
                  </a:cubicBezTo>
                  <a:cubicBezTo>
                    <a:pt x="190" y="21"/>
                    <a:pt x="169" y="0"/>
                    <a:pt x="1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4" name="Freeform 23"/>
            <p:cNvSpPr>
              <a:spLocks/>
            </p:cNvSpPr>
            <p:nvPr/>
          </p:nvSpPr>
          <p:spPr bwMode="auto">
            <a:xfrm>
              <a:off x="10625138" y="6207149"/>
              <a:ext cx="57149" cy="57151"/>
            </a:xfrm>
            <a:custGeom>
              <a:avLst/>
              <a:gdLst>
                <a:gd name="T0" fmla="*/ 175 w 193"/>
                <a:gd name="T1" fmla="*/ 109 h 189"/>
                <a:gd name="T2" fmla="*/ 84 w 193"/>
                <a:gd name="T3" fmla="*/ 19 h 189"/>
                <a:gd name="T4" fmla="*/ 18 w 193"/>
                <a:gd name="T5" fmla="*/ 19 h 189"/>
                <a:gd name="T6" fmla="*/ 18 w 193"/>
                <a:gd name="T7" fmla="*/ 84 h 189"/>
                <a:gd name="T8" fmla="*/ 109 w 193"/>
                <a:gd name="T9" fmla="*/ 175 h 189"/>
                <a:gd name="T10" fmla="*/ 142 w 193"/>
                <a:gd name="T11" fmla="*/ 189 h 189"/>
                <a:gd name="T12" fmla="*/ 175 w 193"/>
                <a:gd name="T13" fmla="*/ 175 h 189"/>
                <a:gd name="T14" fmla="*/ 175 w 193"/>
                <a:gd name="T15" fmla="*/ 109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189">
                  <a:moveTo>
                    <a:pt x="175" y="109"/>
                  </a:moveTo>
                  <a:cubicBezTo>
                    <a:pt x="84" y="19"/>
                    <a:pt x="84" y="19"/>
                    <a:pt x="84" y="19"/>
                  </a:cubicBezTo>
                  <a:cubicBezTo>
                    <a:pt x="66" y="0"/>
                    <a:pt x="36" y="0"/>
                    <a:pt x="18" y="19"/>
                  </a:cubicBezTo>
                  <a:cubicBezTo>
                    <a:pt x="0" y="37"/>
                    <a:pt x="0" y="66"/>
                    <a:pt x="18" y="84"/>
                  </a:cubicBezTo>
                  <a:cubicBezTo>
                    <a:pt x="109" y="175"/>
                    <a:pt x="109" y="175"/>
                    <a:pt x="109" y="175"/>
                  </a:cubicBezTo>
                  <a:cubicBezTo>
                    <a:pt x="118" y="184"/>
                    <a:pt x="130" y="189"/>
                    <a:pt x="142" y="189"/>
                  </a:cubicBezTo>
                  <a:cubicBezTo>
                    <a:pt x="154" y="189"/>
                    <a:pt x="166" y="184"/>
                    <a:pt x="175" y="175"/>
                  </a:cubicBezTo>
                  <a:cubicBezTo>
                    <a:pt x="193" y="157"/>
                    <a:pt x="193" y="128"/>
                    <a:pt x="17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5" name="Freeform 24"/>
            <p:cNvSpPr>
              <a:spLocks/>
            </p:cNvSpPr>
            <p:nvPr/>
          </p:nvSpPr>
          <p:spPr bwMode="auto">
            <a:xfrm>
              <a:off x="10625134" y="5996011"/>
              <a:ext cx="57149" cy="55564"/>
            </a:xfrm>
            <a:custGeom>
              <a:avLst/>
              <a:gdLst>
                <a:gd name="T0" fmla="*/ 176 w 194"/>
                <a:gd name="T1" fmla="*/ 19 h 190"/>
                <a:gd name="T2" fmla="*/ 110 w 194"/>
                <a:gd name="T3" fmla="*/ 19 h 190"/>
                <a:gd name="T4" fmla="*/ 18 w 194"/>
                <a:gd name="T5" fmla="*/ 110 h 190"/>
                <a:gd name="T6" fmla="*/ 18 w 194"/>
                <a:gd name="T7" fmla="*/ 176 h 190"/>
                <a:gd name="T8" fmla="*/ 51 w 194"/>
                <a:gd name="T9" fmla="*/ 190 h 190"/>
                <a:gd name="T10" fmla="*/ 84 w 194"/>
                <a:gd name="T11" fmla="*/ 176 h 190"/>
                <a:gd name="T12" fmla="*/ 176 w 194"/>
                <a:gd name="T13" fmla="*/ 84 h 190"/>
                <a:gd name="T14" fmla="*/ 176 w 194"/>
                <a:gd name="T15" fmla="*/ 19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90">
                  <a:moveTo>
                    <a:pt x="176" y="19"/>
                  </a:moveTo>
                  <a:cubicBezTo>
                    <a:pt x="158" y="0"/>
                    <a:pt x="128" y="0"/>
                    <a:pt x="110" y="19"/>
                  </a:cubicBezTo>
                  <a:cubicBezTo>
                    <a:pt x="18" y="110"/>
                    <a:pt x="18" y="110"/>
                    <a:pt x="18" y="110"/>
                  </a:cubicBezTo>
                  <a:cubicBezTo>
                    <a:pt x="0" y="128"/>
                    <a:pt x="0" y="158"/>
                    <a:pt x="18" y="176"/>
                  </a:cubicBezTo>
                  <a:cubicBezTo>
                    <a:pt x="28" y="185"/>
                    <a:pt x="39" y="190"/>
                    <a:pt x="51" y="190"/>
                  </a:cubicBezTo>
                  <a:cubicBezTo>
                    <a:pt x="63" y="190"/>
                    <a:pt x="75" y="185"/>
                    <a:pt x="84" y="176"/>
                  </a:cubicBezTo>
                  <a:cubicBezTo>
                    <a:pt x="176" y="84"/>
                    <a:pt x="176" y="84"/>
                    <a:pt x="176" y="84"/>
                  </a:cubicBezTo>
                  <a:cubicBezTo>
                    <a:pt x="194" y="66"/>
                    <a:pt x="194" y="37"/>
                    <a:pt x="17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6" name="Freeform 25"/>
            <p:cNvSpPr>
              <a:spLocks/>
            </p:cNvSpPr>
            <p:nvPr/>
          </p:nvSpPr>
          <p:spPr bwMode="auto">
            <a:xfrm>
              <a:off x="9993313" y="6116661"/>
              <a:ext cx="55562" cy="26988"/>
            </a:xfrm>
            <a:custGeom>
              <a:avLst/>
              <a:gdLst>
                <a:gd name="T0" fmla="*/ 144 w 190"/>
                <a:gd name="T1" fmla="*/ 0 h 93"/>
                <a:gd name="T2" fmla="*/ 47 w 190"/>
                <a:gd name="T3" fmla="*/ 0 h 93"/>
                <a:gd name="T4" fmla="*/ 0 w 190"/>
                <a:gd name="T5" fmla="*/ 47 h 93"/>
                <a:gd name="T6" fmla="*/ 47 w 190"/>
                <a:gd name="T7" fmla="*/ 93 h 93"/>
                <a:gd name="T8" fmla="*/ 144 w 190"/>
                <a:gd name="T9" fmla="*/ 93 h 93"/>
                <a:gd name="T10" fmla="*/ 190 w 190"/>
                <a:gd name="T11" fmla="*/ 47 h 93"/>
                <a:gd name="T12" fmla="*/ 144 w 190"/>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190" h="93">
                  <a:moveTo>
                    <a:pt x="144" y="0"/>
                  </a:moveTo>
                  <a:cubicBezTo>
                    <a:pt x="47" y="0"/>
                    <a:pt x="47" y="0"/>
                    <a:pt x="47" y="0"/>
                  </a:cubicBezTo>
                  <a:cubicBezTo>
                    <a:pt x="21" y="0"/>
                    <a:pt x="0" y="21"/>
                    <a:pt x="0" y="47"/>
                  </a:cubicBezTo>
                  <a:cubicBezTo>
                    <a:pt x="0" y="72"/>
                    <a:pt x="21" y="93"/>
                    <a:pt x="47" y="93"/>
                  </a:cubicBezTo>
                  <a:cubicBezTo>
                    <a:pt x="144" y="93"/>
                    <a:pt x="144" y="93"/>
                    <a:pt x="144" y="93"/>
                  </a:cubicBezTo>
                  <a:cubicBezTo>
                    <a:pt x="169" y="93"/>
                    <a:pt x="190" y="72"/>
                    <a:pt x="190" y="47"/>
                  </a:cubicBezTo>
                  <a:cubicBezTo>
                    <a:pt x="190" y="21"/>
                    <a:pt x="169" y="0"/>
                    <a:pt x="1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7" name="Freeform 26"/>
            <p:cNvSpPr>
              <a:spLocks/>
            </p:cNvSpPr>
            <p:nvPr/>
          </p:nvSpPr>
          <p:spPr bwMode="auto">
            <a:xfrm>
              <a:off x="10012358" y="5996013"/>
              <a:ext cx="57149" cy="55564"/>
            </a:xfrm>
            <a:custGeom>
              <a:avLst/>
              <a:gdLst>
                <a:gd name="T0" fmla="*/ 175 w 193"/>
                <a:gd name="T1" fmla="*/ 109 h 189"/>
                <a:gd name="T2" fmla="*/ 84 w 193"/>
                <a:gd name="T3" fmla="*/ 19 h 189"/>
                <a:gd name="T4" fmla="*/ 18 w 193"/>
                <a:gd name="T5" fmla="*/ 19 h 189"/>
                <a:gd name="T6" fmla="*/ 18 w 193"/>
                <a:gd name="T7" fmla="*/ 84 h 189"/>
                <a:gd name="T8" fmla="*/ 109 w 193"/>
                <a:gd name="T9" fmla="*/ 175 h 189"/>
                <a:gd name="T10" fmla="*/ 142 w 193"/>
                <a:gd name="T11" fmla="*/ 189 h 189"/>
                <a:gd name="T12" fmla="*/ 175 w 193"/>
                <a:gd name="T13" fmla="*/ 175 h 189"/>
                <a:gd name="T14" fmla="*/ 175 w 193"/>
                <a:gd name="T15" fmla="*/ 109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189">
                  <a:moveTo>
                    <a:pt x="175" y="109"/>
                  </a:moveTo>
                  <a:cubicBezTo>
                    <a:pt x="84" y="19"/>
                    <a:pt x="84" y="19"/>
                    <a:pt x="84" y="19"/>
                  </a:cubicBezTo>
                  <a:cubicBezTo>
                    <a:pt x="66" y="0"/>
                    <a:pt x="37" y="0"/>
                    <a:pt x="18" y="19"/>
                  </a:cubicBezTo>
                  <a:cubicBezTo>
                    <a:pt x="0" y="37"/>
                    <a:pt x="0" y="66"/>
                    <a:pt x="18" y="84"/>
                  </a:cubicBezTo>
                  <a:cubicBezTo>
                    <a:pt x="109" y="175"/>
                    <a:pt x="109" y="175"/>
                    <a:pt x="109" y="175"/>
                  </a:cubicBezTo>
                  <a:cubicBezTo>
                    <a:pt x="118" y="184"/>
                    <a:pt x="130" y="189"/>
                    <a:pt x="142" y="189"/>
                  </a:cubicBezTo>
                  <a:cubicBezTo>
                    <a:pt x="154" y="189"/>
                    <a:pt x="166" y="184"/>
                    <a:pt x="175" y="175"/>
                  </a:cubicBezTo>
                  <a:cubicBezTo>
                    <a:pt x="193" y="157"/>
                    <a:pt x="193" y="127"/>
                    <a:pt x="17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28" name="Freeform 27"/>
            <p:cNvSpPr>
              <a:spLocks/>
            </p:cNvSpPr>
            <p:nvPr/>
          </p:nvSpPr>
          <p:spPr bwMode="auto">
            <a:xfrm>
              <a:off x="10012362" y="6207125"/>
              <a:ext cx="57149" cy="57151"/>
            </a:xfrm>
            <a:custGeom>
              <a:avLst/>
              <a:gdLst>
                <a:gd name="T0" fmla="*/ 176 w 194"/>
                <a:gd name="T1" fmla="*/ 18 h 189"/>
                <a:gd name="T2" fmla="*/ 110 w 194"/>
                <a:gd name="T3" fmla="*/ 18 h 189"/>
                <a:gd name="T4" fmla="*/ 18 w 194"/>
                <a:gd name="T5" fmla="*/ 109 h 189"/>
                <a:gd name="T6" fmla="*/ 18 w 194"/>
                <a:gd name="T7" fmla="*/ 175 h 189"/>
                <a:gd name="T8" fmla="*/ 51 w 194"/>
                <a:gd name="T9" fmla="*/ 189 h 189"/>
                <a:gd name="T10" fmla="*/ 84 w 194"/>
                <a:gd name="T11" fmla="*/ 175 h 189"/>
                <a:gd name="T12" fmla="*/ 176 w 194"/>
                <a:gd name="T13" fmla="*/ 83 h 189"/>
                <a:gd name="T14" fmla="*/ 176 w 194"/>
                <a:gd name="T15" fmla="*/ 18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89">
                  <a:moveTo>
                    <a:pt x="176" y="18"/>
                  </a:moveTo>
                  <a:cubicBezTo>
                    <a:pt x="157" y="0"/>
                    <a:pt x="128" y="0"/>
                    <a:pt x="110" y="18"/>
                  </a:cubicBezTo>
                  <a:cubicBezTo>
                    <a:pt x="18" y="109"/>
                    <a:pt x="18" y="109"/>
                    <a:pt x="18" y="109"/>
                  </a:cubicBezTo>
                  <a:cubicBezTo>
                    <a:pt x="0" y="128"/>
                    <a:pt x="0" y="157"/>
                    <a:pt x="18" y="175"/>
                  </a:cubicBezTo>
                  <a:cubicBezTo>
                    <a:pt x="27" y="184"/>
                    <a:pt x="39" y="189"/>
                    <a:pt x="51" y="189"/>
                  </a:cubicBezTo>
                  <a:cubicBezTo>
                    <a:pt x="63" y="189"/>
                    <a:pt x="75" y="184"/>
                    <a:pt x="84" y="175"/>
                  </a:cubicBezTo>
                  <a:cubicBezTo>
                    <a:pt x="176" y="83"/>
                    <a:pt x="176" y="83"/>
                    <a:pt x="176" y="83"/>
                  </a:cubicBezTo>
                  <a:cubicBezTo>
                    <a:pt x="194" y="65"/>
                    <a:pt x="194" y="36"/>
                    <a:pt x="17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42" name="Rectangle 41"/>
          <p:cNvSpPr/>
          <p:nvPr/>
        </p:nvSpPr>
        <p:spPr>
          <a:xfrm>
            <a:off x="1004158" y="2380190"/>
            <a:ext cx="2906484" cy="430887"/>
          </a:xfrm>
          <a:prstGeom prst="rect">
            <a:avLst/>
          </a:prstGeom>
        </p:spPr>
        <p:txBody>
          <a:bodyPr wrap="square" lIns="0" tIns="0" rIns="0" bIns="0" anchor="ctr">
            <a:spAutoFit/>
          </a:bodyPr>
          <a:lstStyle/>
          <a:p>
            <a:r>
              <a:rPr lang="en-US" sz="2800" b="1" dirty="0">
                <a:solidFill>
                  <a:schemeClr val="bg1"/>
                </a:solidFill>
              </a:rPr>
              <a:t>What We Offers</a:t>
            </a:r>
          </a:p>
        </p:txBody>
      </p:sp>
      <p:sp>
        <p:nvSpPr>
          <p:cNvPr id="43" name="3">
            <a:extLst>
              <a:ext uri="{FF2B5EF4-FFF2-40B4-BE49-F238E27FC236}">
                <a16:creationId xmlns:a16="http://schemas.microsoft.com/office/drawing/2014/main" id="{D7AC1464-9E86-44A2-ABB9-20E60AEF7C6C}"/>
              </a:ext>
            </a:extLst>
          </p:cNvPr>
          <p:cNvSpPr txBox="1"/>
          <p:nvPr/>
        </p:nvSpPr>
        <p:spPr>
          <a:xfrm>
            <a:off x="1004157" y="2187566"/>
            <a:ext cx="2906485" cy="138499"/>
          </a:xfrm>
          <a:prstGeom prst="rect">
            <a:avLst/>
          </a:prstGeom>
          <a:noFill/>
        </p:spPr>
        <p:txBody>
          <a:bodyPr wrap="square" lIns="0" tIns="0" rIns="0" bIns="0" rtlCol="0" anchor="ctr">
            <a:spAutoFit/>
          </a:bodyPr>
          <a:lstStyle/>
          <a:p>
            <a:r>
              <a:rPr lang="en-US" sz="900" dirty="0">
                <a:solidFill>
                  <a:schemeClr val="bg1"/>
                </a:solidFill>
              </a:rPr>
              <a:t>BUSINESS PRESENTATION TEMPLATE</a:t>
            </a:r>
          </a:p>
        </p:txBody>
      </p:sp>
      <p:grpSp>
        <p:nvGrpSpPr>
          <p:cNvPr id="44" name="Group 43"/>
          <p:cNvGrpSpPr/>
          <p:nvPr/>
        </p:nvGrpSpPr>
        <p:grpSpPr>
          <a:xfrm>
            <a:off x="1004158" y="2964176"/>
            <a:ext cx="901840" cy="39525"/>
            <a:chOff x="5454974" y="1391277"/>
            <a:chExt cx="945826" cy="39525"/>
          </a:xfrm>
        </p:grpSpPr>
        <p:sp>
          <p:nvSpPr>
            <p:cNvPr id="45" name="Rectangle 11"/>
            <p:cNvSpPr>
              <a:spLocks noChangeArrowheads="1"/>
            </p:cNvSpPr>
            <p:nvPr/>
          </p:nvSpPr>
          <p:spPr bwMode="auto">
            <a:xfrm rot="16200000">
              <a:off x="5522746" y="1323505"/>
              <a:ext cx="39525" cy="175070"/>
            </a:xfrm>
            <a:prstGeom prst="rect">
              <a:avLst/>
            </a:prstGeom>
            <a:solidFill>
              <a:schemeClr val="accent1"/>
            </a:solidFill>
            <a:ln w="0">
              <a:solidFill>
                <a:schemeClr val="bg1"/>
              </a:solid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6" name="Rectangle 11"/>
            <p:cNvSpPr>
              <a:spLocks noChangeArrowheads="1"/>
            </p:cNvSpPr>
            <p:nvPr/>
          </p:nvSpPr>
          <p:spPr bwMode="auto">
            <a:xfrm rot="16200000">
              <a:off x="5715435" y="1323505"/>
              <a:ext cx="39525" cy="175070"/>
            </a:xfrm>
            <a:prstGeom prst="rect">
              <a:avLst/>
            </a:prstGeom>
            <a:solidFill>
              <a:schemeClr val="accent2"/>
            </a:solidFill>
            <a:ln w="0">
              <a:solidFill>
                <a:schemeClr val="bg1"/>
              </a:solid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7" name="Rectangle 11"/>
            <p:cNvSpPr>
              <a:spLocks noChangeArrowheads="1"/>
            </p:cNvSpPr>
            <p:nvPr/>
          </p:nvSpPr>
          <p:spPr bwMode="auto">
            <a:xfrm rot="16200000">
              <a:off x="5908124" y="1323505"/>
              <a:ext cx="39525" cy="175070"/>
            </a:xfrm>
            <a:prstGeom prst="rect">
              <a:avLst/>
            </a:prstGeom>
            <a:solidFill>
              <a:schemeClr val="accent3"/>
            </a:solidFill>
            <a:ln w="0">
              <a:solidFill>
                <a:schemeClr val="bg1"/>
              </a:solid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8" name="Rectangle 11"/>
            <p:cNvSpPr>
              <a:spLocks noChangeArrowheads="1"/>
            </p:cNvSpPr>
            <p:nvPr/>
          </p:nvSpPr>
          <p:spPr bwMode="auto">
            <a:xfrm rot="16200000">
              <a:off x="6100813" y="1323505"/>
              <a:ext cx="39525" cy="175070"/>
            </a:xfrm>
            <a:prstGeom prst="rect">
              <a:avLst/>
            </a:prstGeom>
            <a:solidFill>
              <a:schemeClr val="accent4"/>
            </a:solidFill>
            <a:ln w="0">
              <a:solidFill>
                <a:schemeClr val="bg1"/>
              </a:solid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9" name="Rectangle 11"/>
            <p:cNvSpPr>
              <a:spLocks noChangeArrowheads="1"/>
            </p:cNvSpPr>
            <p:nvPr/>
          </p:nvSpPr>
          <p:spPr bwMode="auto">
            <a:xfrm rot="16200000">
              <a:off x="6293502" y="1323505"/>
              <a:ext cx="39525" cy="175070"/>
            </a:xfrm>
            <a:prstGeom prst="rect">
              <a:avLst/>
            </a:prstGeom>
            <a:solidFill>
              <a:schemeClr val="accent5"/>
            </a:solidFill>
            <a:ln w="0">
              <a:solidFill>
                <a:schemeClr val="bg1"/>
              </a:solid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Tree>
    <p:extLst>
      <p:ext uri="{BB962C8B-B14F-4D97-AF65-F5344CB8AC3E}">
        <p14:creationId xmlns:p14="http://schemas.microsoft.com/office/powerpoint/2010/main" val="36912785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0"/>
            <a:ext cx="3389086" cy="51435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Rectangle 3"/>
          <p:cNvSpPr/>
          <p:nvPr/>
        </p:nvSpPr>
        <p:spPr>
          <a:xfrm>
            <a:off x="5355773" y="1499261"/>
            <a:ext cx="2906484" cy="430887"/>
          </a:xfrm>
          <a:prstGeom prst="rect">
            <a:avLst/>
          </a:prstGeom>
        </p:spPr>
        <p:txBody>
          <a:bodyPr wrap="square" lIns="0" tIns="0" rIns="0" bIns="0" anchor="ctr">
            <a:spAutoFit/>
          </a:bodyPr>
          <a:lstStyle/>
          <a:p>
            <a:r>
              <a:rPr lang="en-US" sz="2800" b="1" dirty="0">
                <a:solidFill>
                  <a:schemeClr val="accent1"/>
                </a:solidFill>
              </a:rPr>
              <a:t>What We Offers</a:t>
            </a:r>
          </a:p>
        </p:txBody>
      </p:sp>
      <p:sp>
        <p:nvSpPr>
          <p:cNvPr id="5" name="3">
            <a:extLst>
              <a:ext uri="{FF2B5EF4-FFF2-40B4-BE49-F238E27FC236}">
                <a16:creationId xmlns:a16="http://schemas.microsoft.com/office/drawing/2014/main" id="{D7AC1464-9E86-44A2-ABB9-20E60AEF7C6C}"/>
              </a:ext>
            </a:extLst>
          </p:cNvPr>
          <p:cNvSpPr txBox="1"/>
          <p:nvPr/>
        </p:nvSpPr>
        <p:spPr>
          <a:xfrm>
            <a:off x="5355772" y="1306637"/>
            <a:ext cx="290648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6" name="Group 5"/>
          <p:cNvGrpSpPr/>
          <p:nvPr/>
        </p:nvGrpSpPr>
        <p:grpSpPr>
          <a:xfrm>
            <a:off x="5355773" y="2083247"/>
            <a:ext cx="901840" cy="39525"/>
            <a:chOff x="5454974" y="1391277"/>
            <a:chExt cx="945826" cy="39525"/>
          </a:xfrm>
        </p:grpSpPr>
        <p:sp>
          <p:nvSpPr>
            <p:cNvPr id="7"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8"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9"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0"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6" name="TextBox 15"/>
          <p:cNvSpPr txBox="1"/>
          <p:nvPr/>
        </p:nvSpPr>
        <p:spPr>
          <a:xfrm>
            <a:off x="5355771" y="2221037"/>
            <a:ext cx="2906485" cy="1615827"/>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a:p>
            <a:pPr>
              <a:lnSpc>
                <a:spcPct val="150000"/>
              </a:lnSpc>
            </a:pPr>
            <a:endParaRPr lang="en-US" sz="1000" dirty="0">
              <a:solidFill>
                <a:schemeClr val="tx1">
                  <a:lumMod val="75000"/>
                  <a:lumOff val="25000"/>
                </a:schemeClr>
              </a:solidFill>
            </a:endParaRPr>
          </a:p>
          <a:p>
            <a:pPr>
              <a:lnSpc>
                <a:spcPct val="150000"/>
              </a:lnSpc>
            </a:pPr>
            <a:r>
              <a:rPr lang="en-US" sz="1000" dirty="0">
                <a:solidFill>
                  <a:schemeClr val="tx1">
                    <a:lumMod val="75000"/>
                    <a:lumOff val="25000"/>
                  </a:schemeClr>
                </a:solidFill>
              </a:rPr>
              <a:t>This is a sample text. You simply add your own text and description here. </a:t>
            </a:r>
          </a:p>
        </p:txBody>
      </p:sp>
      <p:sp>
        <p:nvSpPr>
          <p:cNvPr id="12" name="Picture Placeholder 11">
            <a:extLst>
              <a:ext uri="{FF2B5EF4-FFF2-40B4-BE49-F238E27FC236}">
                <a16:creationId xmlns:a16="http://schemas.microsoft.com/office/drawing/2014/main" id="{389477A2-0EC4-4DB0-89E3-D162609206D6}"/>
              </a:ext>
            </a:extLst>
          </p:cNvPr>
          <p:cNvSpPr>
            <a:spLocks noGrp="1"/>
          </p:cNvSpPr>
          <p:nvPr>
            <p:ph type="pic" sz="quarter" idx="134"/>
          </p:nvPr>
        </p:nvSpPr>
        <p:spPr/>
      </p:sp>
    </p:spTree>
    <p:extLst>
      <p:ext uri="{BB962C8B-B14F-4D97-AF65-F5344CB8AC3E}">
        <p14:creationId xmlns:p14="http://schemas.microsoft.com/office/powerpoint/2010/main" val="23387410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5471886" y="1"/>
            <a:ext cx="3672114" cy="171268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 name="Rectangle 6"/>
          <p:cNvSpPr/>
          <p:nvPr/>
        </p:nvSpPr>
        <p:spPr>
          <a:xfrm>
            <a:off x="845820" y="3608255"/>
            <a:ext cx="3035300" cy="738664"/>
          </a:xfrm>
          <a:prstGeom prst="rect">
            <a:avLst/>
          </a:prstGeom>
        </p:spPr>
        <p:txBody>
          <a:bodyPr wrap="square" lIns="0" tIns="0" rIns="0" bIns="0" anchor="ctr">
            <a:spAutoFit/>
          </a:bodyPr>
          <a:lstStyle/>
          <a:p>
            <a:r>
              <a:rPr lang="en-US" sz="2400" dirty="0">
                <a:solidFill>
                  <a:schemeClr val="accent1"/>
                </a:solidFill>
              </a:rPr>
              <a:t>Why We Are The Best </a:t>
            </a:r>
            <a:r>
              <a:rPr lang="en-US" sz="2400" b="1" dirty="0">
                <a:solidFill>
                  <a:schemeClr val="tx1">
                    <a:lumMod val="75000"/>
                    <a:lumOff val="25000"/>
                  </a:schemeClr>
                </a:solidFill>
              </a:rPr>
              <a:t>Business Company?</a:t>
            </a:r>
            <a:endParaRPr lang="ar-IQ" sz="2400" b="1" dirty="0">
              <a:solidFill>
                <a:schemeClr val="tx1">
                  <a:lumMod val="75000"/>
                  <a:lumOff val="25000"/>
                </a:schemeClr>
              </a:solidFill>
            </a:endParaRPr>
          </a:p>
        </p:txBody>
      </p:sp>
      <p:sp>
        <p:nvSpPr>
          <p:cNvPr id="8" name="3">
            <a:extLst>
              <a:ext uri="{FF2B5EF4-FFF2-40B4-BE49-F238E27FC236}">
                <a16:creationId xmlns:a16="http://schemas.microsoft.com/office/drawing/2014/main" id="{D7AC1464-9E86-44A2-ABB9-20E60AEF7C6C}"/>
              </a:ext>
            </a:extLst>
          </p:cNvPr>
          <p:cNvSpPr txBox="1"/>
          <p:nvPr/>
        </p:nvSpPr>
        <p:spPr>
          <a:xfrm>
            <a:off x="845821" y="3350998"/>
            <a:ext cx="303530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9" name="Group 8"/>
          <p:cNvGrpSpPr/>
          <p:nvPr/>
        </p:nvGrpSpPr>
        <p:grpSpPr>
          <a:xfrm>
            <a:off x="845820" y="4492102"/>
            <a:ext cx="945826" cy="39525"/>
            <a:chOff x="5454974" y="1391277"/>
            <a:chExt cx="945826" cy="39525"/>
          </a:xfrm>
        </p:grpSpPr>
        <p:sp>
          <p:nvSpPr>
            <p:cNvPr id="10"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2"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4"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5" name="Rectangle 14"/>
          <p:cNvSpPr/>
          <p:nvPr/>
        </p:nvSpPr>
        <p:spPr bwMode="auto">
          <a:xfrm>
            <a:off x="4881881" y="3345323"/>
            <a:ext cx="152400" cy="155448"/>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6" name="Rectangle 15"/>
          <p:cNvSpPr/>
          <p:nvPr/>
        </p:nvSpPr>
        <p:spPr>
          <a:xfrm>
            <a:off x="5262881" y="3233651"/>
            <a:ext cx="3035300" cy="389274"/>
          </a:xfrm>
          <a:prstGeom prst="rect">
            <a:avLst/>
          </a:prstGeom>
        </p:spPr>
        <p:txBody>
          <a:bodyPr wrap="square" lIns="0" tIns="0" rIns="0" bIns="0" anchor="ctr">
            <a:spAutoFit/>
          </a:bodyPr>
          <a:lstStyle/>
          <a:p>
            <a:pPr>
              <a:lnSpc>
                <a:spcPct val="12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20000"/>
              </a:lnSpc>
            </a:pPr>
            <a:r>
              <a:rPr lang="en-US" sz="1000" dirty="0">
                <a:solidFill>
                  <a:schemeClr val="bg1">
                    <a:lumMod val="50000"/>
                  </a:schemeClr>
                </a:solidFill>
                <a:latin typeface="Roboto (Body)"/>
              </a:rPr>
              <a:t>This is a sample text. You simply add your own text .</a:t>
            </a:r>
          </a:p>
        </p:txBody>
      </p:sp>
      <p:sp>
        <p:nvSpPr>
          <p:cNvPr id="19" name="Rectangle 18"/>
          <p:cNvSpPr/>
          <p:nvPr/>
        </p:nvSpPr>
        <p:spPr bwMode="auto">
          <a:xfrm>
            <a:off x="4881881" y="3858348"/>
            <a:ext cx="152400" cy="155448"/>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0" name="Rectangle 19"/>
          <p:cNvSpPr/>
          <p:nvPr/>
        </p:nvSpPr>
        <p:spPr>
          <a:xfrm>
            <a:off x="5262881" y="3746676"/>
            <a:ext cx="3035300" cy="389274"/>
          </a:xfrm>
          <a:prstGeom prst="rect">
            <a:avLst/>
          </a:prstGeom>
        </p:spPr>
        <p:txBody>
          <a:bodyPr wrap="square" lIns="0" tIns="0" rIns="0" bIns="0" anchor="ctr">
            <a:spAutoFit/>
          </a:bodyPr>
          <a:lstStyle/>
          <a:p>
            <a:pPr>
              <a:lnSpc>
                <a:spcPct val="12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20000"/>
              </a:lnSpc>
            </a:pPr>
            <a:r>
              <a:rPr lang="en-US" sz="1000" dirty="0">
                <a:solidFill>
                  <a:schemeClr val="bg1">
                    <a:lumMod val="50000"/>
                  </a:schemeClr>
                </a:solidFill>
                <a:latin typeface="Roboto (Body)"/>
              </a:rPr>
              <a:t>This is a sample text. You simply add your own text .</a:t>
            </a:r>
          </a:p>
        </p:txBody>
      </p:sp>
      <p:sp>
        <p:nvSpPr>
          <p:cNvPr id="22" name="Rectangle 21"/>
          <p:cNvSpPr/>
          <p:nvPr/>
        </p:nvSpPr>
        <p:spPr bwMode="auto">
          <a:xfrm>
            <a:off x="4881881" y="4371372"/>
            <a:ext cx="152400" cy="155448"/>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3" name="Rectangle 22"/>
          <p:cNvSpPr/>
          <p:nvPr/>
        </p:nvSpPr>
        <p:spPr>
          <a:xfrm>
            <a:off x="5262881" y="4259700"/>
            <a:ext cx="3035300" cy="389274"/>
          </a:xfrm>
          <a:prstGeom prst="rect">
            <a:avLst/>
          </a:prstGeom>
        </p:spPr>
        <p:txBody>
          <a:bodyPr wrap="square" lIns="0" tIns="0" rIns="0" bIns="0" anchor="ctr">
            <a:spAutoFit/>
          </a:bodyPr>
          <a:lstStyle/>
          <a:p>
            <a:pPr>
              <a:lnSpc>
                <a:spcPct val="120000"/>
              </a:lnSpc>
            </a:pPr>
            <a:r>
              <a:rPr lang="en-US" sz="1200" b="1" dirty="0">
                <a:solidFill>
                  <a:schemeClr val="bg1">
                    <a:lumMod val="50000"/>
                  </a:schemeClr>
                </a:solidFill>
              </a:rPr>
              <a:t>Description here</a:t>
            </a:r>
            <a:endParaRPr lang="ar-SA" sz="1200" b="1" dirty="0">
              <a:solidFill>
                <a:schemeClr val="bg1">
                  <a:lumMod val="50000"/>
                </a:schemeClr>
              </a:solidFill>
            </a:endParaRPr>
          </a:p>
          <a:p>
            <a:pPr>
              <a:lnSpc>
                <a:spcPct val="120000"/>
              </a:lnSpc>
            </a:pPr>
            <a:r>
              <a:rPr lang="en-US" sz="1000" dirty="0">
                <a:solidFill>
                  <a:schemeClr val="bg1">
                    <a:lumMod val="50000"/>
                  </a:schemeClr>
                </a:solidFill>
                <a:latin typeface="Roboto (Body)"/>
              </a:rPr>
              <a:t>This is a sample text. You simply add your own text .</a:t>
            </a:r>
          </a:p>
        </p:txBody>
      </p:sp>
      <p:sp>
        <p:nvSpPr>
          <p:cNvPr id="4" name="Picture Placeholder 3">
            <a:extLst>
              <a:ext uri="{FF2B5EF4-FFF2-40B4-BE49-F238E27FC236}">
                <a16:creationId xmlns:a16="http://schemas.microsoft.com/office/drawing/2014/main" id="{56B76DA3-6628-4157-A4E5-5608692D46D0}"/>
              </a:ext>
            </a:extLst>
          </p:cNvPr>
          <p:cNvSpPr>
            <a:spLocks noGrp="1"/>
          </p:cNvSpPr>
          <p:nvPr>
            <p:ph type="pic" sz="quarter" idx="134"/>
          </p:nvPr>
        </p:nvSpPr>
        <p:spPr/>
      </p:sp>
      <p:sp>
        <p:nvSpPr>
          <p:cNvPr id="6" name="Picture Placeholder 5">
            <a:extLst>
              <a:ext uri="{FF2B5EF4-FFF2-40B4-BE49-F238E27FC236}">
                <a16:creationId xmlns:a16="http://schemas.microsoft.com/office/drawing/2014/main" id="{C7A68274-54D1-4225-9CBB-892092DD1369}"/>
              </a:ext>
            </a:extLst>
          </p:cNvPr>
          <p:cNvSpPr>
            <a:spLocks noGrp="1"/>
          </p:cNvSpPr>
          <p:nvPr>
            <p:ph type="pic" sz="quarter" idx="135"/>
          </p:nvPr>
        </p:nvSpPr>
        <p:spPr/>
      </p:sp>
    </p:spTree>
    <p:extLst>
      <p:ext uri="{BB962C8B-B14F-4D97-AF65-F5344CB8AC3E}">
        <p14:creationId xmlns:p14="http://schemas.microsoft.com/office/powerpoint/2010/main" val="40396532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0"/>
            <a:ext cx="1905000" cy="51435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 name="3">
            <a:extLst>
              <a:ext uri="{FF2B5EF4-FFF2-40B4-BE49-F238E27FC236}">
                <a16:creationId xmlns:a16="http://schemas.microsoft.com/office/drawing/2014/main" id="{D7AC1464-9E86-44A2-ABB9-20E60AEF7C6C}"/>
              </a:ext>
            </a:extLst>
          </p:cNvPr>
          <p:cNvSpPr txBox="1"/>
          <p:nvPr/>
        </p:nvSpPr>
        <p:spPr>
          <a:xfrm>
            <a:off x="2438400" y="610856"/>
            <a:ext cx="4128063" cy="161583"/>
          </a:xfrm>
          <a:prstGeom prst="rect">
            <a:avLst/>
          </a:prstGeom>
          <a:noFill/>
        </p:spPr>
        <p:txBody>
          <a:bodyPr wrap="square" lIns="0" tIns="0" rIns="0" bIns="0" rtlCol="0" anchor="ctr">
            <a:spAutoFit/>
          </a:bodyPr>
          <a:lstStyle/>
          <a:p>
            <a:r>
              <a:rPr lang="en-US" sz="1050" dirty="0">
                <a:solidFill>
                  <a:schemeClr val="accent1"/>
                </a:solidFill>
              </a:rPr>
              <a:t>BUSINESS PRESENTATION TEMPLATE</a:t>
            </a:r>
          </a:p>
        </p:txBody>
      </p:sp>
      <p:grpSp>
        <p:nvGrpSpPr>
          <p:cNvPr id="9" name="Group 8"/>
          <p:cNvGrpSpPr/>
          <p:nvPr/>
        </p:nvGrpSpPr>
        <p:grpSpPr>
          <a:xfrm>
            <a:off x="2438400" y="1284273"/>
            <a:ext cx="945826" cy="39525"/>
            <a:chOff x="5454974" y="1391277"/>
            <a:chExt cx="945826" cy="39525"/>
          </a:xfrm>
        </p:grpSpPr>
        <p:sp>
          <p:nvSpPr>
            <p:cNvPr id="10"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1"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2"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3"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14"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15" name="Rectangle 14"/>
          <p:cNvSpPr/>
          <p:nvPr/>
        </p:nvSpPr>
        <p:spPr>
          <a:xfrm>
            <a:off x="2438400" y="856198"/>
            <a:ext cx="5943600" cy="307777"/>
          </a:xfrm>
          <a:prstGeom prst="rect">
            <a:avLst/>
          </a:prstGeom>
        </p:spPr>
        <p:txBody>
          <a:bodyPr wrap="square" lIns="0" tIns="0" rIns="0" bIns="0" anchor="ctr">
            <a:spAutoFit/>
          </a:bodyPr>
          <a:lstStyle/>
          <a:p>
            <a:r>
              <a:rPr lang="en-US" sz="2000" b="1" dirty="0">
                <a:solidFill>
                  <a:schemeClr val="tx1">
                    <a:lumMod val="75000"/>
                    <a:lumOff val="25000"/>
                  </a:schemeClr>
                </a:solidFill>
              </a:rPr>
              <a:t>Why We Are The Best Business Company?</a:t>
            </a:r>
            <a:endParaRPr lang="ar-IQ" sz="2000" b="1" dirty="0">
              <a:solidFill>
                <a:schemeClr val="tx1">
                  <a:lumMod val="75000"/>
                  <a:lumOff val="25000"/>
                </a:schemeClr>
              </a:solidFill>
            </a:endParaRPr>
          </a:p>
        </p:txBody>
      </p:sp>
      <p:sp>
        <p:nvSpPr>
          <p:cNvPr id="24" name="TextBox 23"/>
          <p:cNvSpPr txBox="1"/>
          <p:nvPr/>
        </p:nvSpPr>
        <p:spPr>
          <a:xfrm>
            <a:off x="2438400" y="1439561"/>
            <a:ext cx="5943600" cy="663964"/>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is a sample text. </a:t>
            </a:r>
          </a:p>
        </p:txBody>
      </p:sp>
      <p:sp>
        <p:nvSpPr>
          <p:cNvPr id="16" name="Freeform 15"/>
          <p:cNvSpPr/>
          <p:nvPr/>
        </p:nvSpPr>
        <p:spPr bwMode="auto">
          <a:xfrm>
            <a:off x="3309257" y="2776416"/>
            <a:ext cx="2525486" cy="1756229"/>
          </a:xfrm>
          <a:custGeom>
            <a:avLst/>
            <a:gdLst>
              <a:gd name="connsiteX0" fmla="*/ 0 w 2525486"/>
              <a:gd name="connsiteY0" fmla="*/ 0 h 1756229"/>
              <a:gd name="connsiteX1" fmla="*/ 2525486 w 2525486"/>
              <a:gd name="connsiteY1" fmla="*/ 0 h 1756229"/>
              <a:gd name="connsiteX2" fmla="*/ 2525486 w 2525486"/>
              <a:gd name="connsiteY2" fmla="*/ 1756229 h 1756229"/>
              <a:gd name="connsiteX3" fmla="*/ 0 w 2525486"/>
              <a:gd name="connsiteY3" fmla="*/ 1756229 h 1756229"/>
            </a:gdLst>
            <a:ahLst/>
            <a:cxnLst>
              <a:cxn ang="0">
                <a:pos x="connsiteX0" y="connsiteY0"/>
              </a:cxn>
              <a:cxn ang="0">
                <a:pos x="connsiteX1" y="connsiteY1"/>
              </a:cxn>
              <a:cxn ang="0">
                <a:pos x="connsiteX2" y="connsiteY2"/>
              </a:cxn>
              <a:cxn ang="0">
                <a:pos x="connsiteX3" y="connsiteY3"/>
              </a:cxn>
            </a:cxnLst>
            <a:rect l="l" t="t" r="r" b="b"/>
            <a:pathLst>
              <a:path w="2525486" h="1756229">
                <a:moveTo>
                  <a:pt x="0" y="0"/>
                </a:moveTo>
                <a:lnTo>
                  <a:pt x="2525486" y="0"/>
                </a:lnTo>
                <a:lnTo>
                  <a:pt x="2525486" y="1756229"/>
                </a:lnTo>
                <a:lnTo>
                  <a:pt x="0" y="1756229"/>
                </a:ln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grpSp>
        <p:nvGrpSpPr>
          <p:cNvPr id="23" name="Group 22"/>
          <p:cNvGrpSpPr/>
          <p:nvPr/>
        </p:nvGrpSpPr>
        <p:grpSpPr>
          <a:xfrm>
            <a:off x="4323280" y="2982568"/>
            <a:ext cx="497440" cy="497440"/>
            <a:chOff x="7294563" y="6013450"/>
            <a:chExt cx="1027113" cy="1027113"/>
          </a:xfrm>
          <a:solidFill>
            <a:schemeClr val="bg1"/>
          </a:solidFill>
        </p:grpSpPr>
        <p:sp>
          <p:nvSpPr>
            <p:cNvPr id="25" name="Freeform 24"/>
            <p:cNvSpPr>
              <a:spLocks noEditPoints="1"/>
            </p:cNvSpPr>
            <p:nvPr/>
          </p:nvSpPr>
          <p:spPr bwMode="auto">
            <a:xfrm>
              <a:off x="7294563" y="6016625"/>
              <a:ext cx="1027113" cy="1023938"/>
            </a:xfrm>
            <a:custGeom>
              <a:avLst/>
              <a:gdLst>
                <a:gd name="T0" fmla="*/ 1762 w 1931"/>
                <a:gd name="T1" fmla="*/ 426 h 1923"/>
                <a:gd name="T2" fmla="*/ 1709 w 1931"/>
                <a:gd name="T3" fmla="*/ 145 h 1923"/>
                <a:gd name="T4" fmla="*/ 1575 w 1931"/>
                <a:gd name="T5" fmla="*/ 66 h 1923"/>
                <a:gd name="T6" fmla="*/ 1322 w 1931"/>
                <a:gd name="T7" fmla="*/ 30 h 1923"/>
                <a:gd name="T8" fmla="*/ 1247 w 1931"/>
                <a:gd name="T9" fmla="*/ 169 h 1923"/>
                <a:gd name="T10" fmla="*/ 899 w 1931"/>
                <a:gd name="T11" fmla="*/ 134 h 1923"/>
                <a:gd name="T12" fmla="*/ 321 w 1931"/>
                <a:gd name="T13" fmla="*/ 732 h 1923"/>
                <a:gd name="T14" fmla="*/ 73 w 1931"/>
                <a:gd name="T15" fmla="*/ 876 h 1923"/>
                <a:gd name="T16" fmla="*/ 0 w 1931"/>
                <a:gd name="T17" fmla="*/ 1059 h 1923"/>
                <a:gd name="T18" fmla="*/ 70 w 1931"/>
                <a:gd name="T19" fmla="*/ 1328 h 1923"/>
                <a:gd name="T20" fmla="*/ 299 w 1931"/>
                <a:gd name="T21" fmla="*/ 1408 h 1923"/>
                <a:gd name="T22" fmla="*/ 511 w 1931"/>
                <a:gd name="T23" fmla="*/ 1513 h 1923"/>
                <a:gd name="T24" fmla="*/ 712 w 1931"/>
                <a:gd name="T25" fmla="*/ 1415 h 1923"/>
                <a:gd name="T26" fmla="*/ 904 w 1931"/>
                <a:gd name="T27" fmla="*/ 1923 h 1923"/>
                <a:gd name="T28" fmla="*/ 1224 w 1931"/>
                <a:gd name="T29" fmla="*/ 1507 h 1923"/>
                <a:gd name="T30" fmla="*/ 1331 w 1931"/>
                <a:gd name="T31" fmla="*/ 1144 h 1923"/>
                <a:gd name="T32" fmla="*/ 1096 w 1931"/>
                <a:gd name="T33" fmla="*/ 1571 h 1923"/>
                <a:gd name="T34" fmla="*/ 675 w 1931"/>
                <a:gd name="T35" fmla="*/ 1197 h 1923"/>
                <a:gd name="T36" fmla="*/ 966 w 1931"/>
                <a:gd name="T37" fmla="*/ 222 h 1923"/>
                <a:gd name="T38" fmla="*/ 887 w 1931"/>
                <a:gd name="T39" fmla="*/ 356 h 1923"/>
                <a:gd name="T40" fmla="*/ 851 w 1931"/>
                <a:gd name="T41" fmla="*/ 609 h 1923"/>
                <a:gd name="T42" fmla="*/ 990 w 1931"/>
                <a:gd name="T43" fmla="*/ 684 h 1923"/>
                <a:gd name="T44" fmla="*/ 1043 w 1931"/>
                <a:gd name="T45" fmla="*/ 965 h 1923"/>
                <a:gd name="T46" fmla="*/ 1177 w 1931"/>
                <a:gd name="T47" fmla="*/ 1044 h 1923"/>
                <a:gd name="T48" fmla="*/ 1399 w 1931"/>
                <a:gd name="T49" fmla="*/ 1108 h 1923"/>
                <a:gd name="T50" fmla="*/ 1505 w 1931"/>
                <a:gd name="T51" fmla="*/ 941 h 1923"/>
                <a:gd name="T52" fmla="*/ 1786 w 1931"/>
                <a:gd name="T53" fmla="*/ 888 h 1923"/>
                <a:gd name="T54" fmla="*/ 1865 w 1931"/>
                <a:gd name="T55" fmla="*/ 754 h 1923"/>
                <a:gd name="T56" fmla="*/ 1901 w 1931"/>
                <a:gd name="T57" fmla="*/ 501 h 1923"/>
                <a:gd name="T58" fmla="*/ 372 w 1931"/>
                <a:gd name="T59" fmla="*/ 1243 h 1923"/>
                <a:gd name="T60" fmla="*/ 1032 w 1931"/>
                <a:gd name="T61" fmla="*/ 1859 h 1923"/>
                <a:gd name="T62" fmla="*/ 1096 w 1931"/>
                <a:gd name="T63" fmla="*/ 1763 h 1923"/>
                <a:gd name="T64" fmla="*/ 840 w 1931"/>
                <a:gd name="T65" fmla="*/ 1699 h 1923"/>
                <a:gd name="T66" fmla="*/ 705 w 1931"/>
                <a:gd name="T67" fmla="*/ 1332 h 1923"/>
                <a:gd name="T68" fmla="*/ 471 w 1931"/>
                <a:gd name="T69" fmla="*/ 1395 h 1923"/>
                <a:gd name="T70" fmla="*/ 285 w 1931"/>
                <a:gd name="T71" fmla="*/ 1345 h 1923"/>
                <a:gd name="T72" fmla="*/ 183 w 1931"/>
                <a:gd name="T73" fmla="*/ 1276 h 1923"/>
                <a:gd name="T74" fmla="*/ 64 w 1931"/>
                <a:gd name="T75" fmla="*/ 1085 h 1923"/>
                <a:gd name="T76" fmla="*/ 137 w 1931"/>
                <a:gd name="T77" fmla="*/ 902 h 1923"/>
                <a:gd name="T78" fmla="*/ 361 w 1931"/>
                <a:gd name="T79" fmla="*/ 850 h 1923"/>
                <a:gd name="T80" fmla="*/ 438 w 1931"/>
                <a:gd name="T81" fmla="*/ 1314 h 1923"/>
                <a:gd name="T82" fmla="*/ 1842 w 1931"/>
                <a:gd name="T83" fmla="*/ 686 h 1923"/>
                <a:gd name="T84" fmla="*/ 1715 w 1931"/>
                <a:gd name="T85" fmla="*/ 901 h 1923"/>
                <a:gd name="T86" fmla="*/ 1385 w 1931"/>
                <a:gd name="T87" fmla="*/ 946 h 1923"/>
                <a:gd name="T88" fmla="*/ 1177 w 1931"/>
                <a:gd name="T89" fmla="*/ 820 h 1923"/>
                <a:gd name="T90" fmla="*/ 1029 w 1931"/>
                <a:gd name="T91" fmla="*/ 736 h 1923"/>
                <a:gd name="T92" fmla="*/ 910 w 1931"/>
                <a:gd name="T93" fmla="*/ 424 h 1923"/>
                <a:gd name="T94" fmla="*/ 1037 w 1931"/>
                <a:gd name="T95" fmla="*/ 209 h 1923"/>
                <a:gd name="T96" fmla="*/ 1367 w 1931"/>
                <a:gd name="T97" fmla="*/ 164 h 1923"/>
                <a:gd name="T98" fmla="*/ 1575 w 1931"/>
                <a:gd name="T99" fmla="*/ 290 h 1923"/>
                <a:gd name="T100" fmla="*/ 1723 w 1931"/>
                <a:gd name="T101" fmla="*/ 374 h 1923"/>
                <a:gd name="T102" fmla="*/ 1842 w 1931"/>
                <a:gd name="T103" fmla="*/ 686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1" h="1923">
                  <a:moveTo>
                    <a:pt x="1901" y="501"/>
                  </a:moveTo>
                  <a:cubicBezTo>
                    <a:pt x="1777" y="483"/>
                    <a:pt x="1777" y="483"/>
                    <a:pt x="1777" y="483"/>
                  </a:cubicBezTo>
                  <a:cubicBezTo>
                    <a:pt x="1759" y="480"/>
                    <a:pt x="1747" y="464"/>
                    <a:pt x="1749" y="447"/>
                  </a:cubicBezTo>
                  <a:cubicBezTo>
                    <a:pt x="1751" y="438"/>
                    <a:pt x="1755" y="431"/>
                    <a:pt x="1762" y="426"/>
                  </a:cubicBezTo>
                  <a:cubicBezTo>
                    <a:pt x="1862" y="350"/>
                    <a:pt x="1862" y="350"/>
                    <a:pt x="1862" y="350"/>
                  </a:cubicBezTo>
                  <a:cubicBezTo>
                    <a:pt x="1877" y="340"/>
                    <a:pt x="1879" y="320"/>
                    <a:pt x="1869" y="305"/>
                  </a:cubicBezTo>
                  <a:cubicBezTo>
                    <a:pt x="1754" y="152"/>
                    <a:pt x="1754" y="152"/>
                    <a:pt x="1754" y="152"/>
                  </a:cubicBezTo>
                  <a:cubicBezTo>
                    <a:pt x="1743" y="138"/>
                    <a:pt x="1723" y="135"/>
                    <a:pt x="1709" y="145"/>
                  </a:cubicBezTo>
                  <a:cubicBezTo>
                    <a:pt x="1608" y="221"/>
                    <a:pt x="1608" y="221"/>
                    <a:pt x="1608" y="221"/>
                  </a:cubicBezTo>
                  <a:cubicBezTo>
                    <a:pt x="1594" y="232"/>
                    <a:pt x="1574" y="229"/>
                    <a:pt x="1563" y="215"/>
                  </a:cubicBezTo>
                  <a:cubicBezTo>
                    <a:pt x="1558" y="208"/>
                    <a:pt x="1556" y="199"/>
                    <a:pt x="1557" y="191"/>
                  </a:cubicBezTo>
                  <a:cubicBezTo>
                    <a:pt x="1575" y="66"/>
                    <a:pt x="1575" y="66"/>
                    <a:pt x="1575" y="66"/>
                  </a:cubicBezTo>
                  <a:cubicBezTo>
                    <a:pt x="1578" y="49"/>
                    <a:pt x="1565" y="33"/>
                    <a:pt x="1548" y="30"/>
                  </a:cubicBezTo>
                  <a:cubicBezTo>
                    <a:pt x="1548" y="30"/>
                    <a:pt x="1548" y="30"/>
                    <a:pt x="1548" y="30"/>
                  </a:cubicBezTo>
                  <a:cubicBezTo>
                    <a:pt x="1358" y="3"/>
                    <a:pt x="1358" y="3"/>
                    <a:pt x="1358" y="3"/>
                  </a:cubicBezTo>
                  <a:cubicBezTo>
                    <a:pt x="1340" y="0"/>
                    <a:pt x="1324" y="13"/>
                    <a:pt x="1322" y="30"/>
                  </a:cubicBezTo>
                  <a:cubicBezTo>
                    <a:pt x="1322" y="30"/>
                    <a:pt x="1322" y="30"/>
                    <a:pt x="1322" y="30"/>
                  </a:cubicBezTo>
                  <a:cubicBezTo>
                    <a:pt x="1304" y="154"/>
                    <a:pt x="1304" y="154"/>
                    <a:pt x="1304" y="154"/>
                  </a:cubicBezTo>
                  <a:cubicBezTo>
                    <a:pt x="1301" y="172"/>
                    <a:pt x="1285" y="184"/>
                    <a:pt x="1268" y="182"/>
                  </a:cubicBezTo>
                  <a:cubicBezTo>
                    <a:pt x="1259" y="180"/>
                    <a:pt x="1252" y="176"/>
                    <a:pt x="1247" y="169"/>
                  </a:cubicBezTo>
                  <a:cubicBezTo>
                    <a:pt x="1171" y="69"/>
                    <a:pt x="1171" y="69"/>
                    <a:pt x="1171" y="69"/>
                  </a:cubicBezTo>
                  <a:cubicBezTo>
                    <a:pt x="1161" y="54"/>
                    <a:pt x="1141" y="52"/>
                    <a:pt x="1126" y="62"/>
                  </a:cubicBezTo>
                  <a:cubicBezTo>
                    <a:pt x="1030" y="134"/>
                    <a:pt x="1030" y="134"/>
                    <a:pt x="1030" y="134"/>
                  </a:cubicBezTo>
                  <a:cubicBezTo>
                    <a:pt x="987" y="130"/>
                    <a:pt x="943" y="130"/>
                    <a:pt x="899" y="134"/>
                  </a:cubicBezTo>
                  <a:cubicBezTo>
                    <a:pt x="614" y="167"/>
                    <a:pt x="391" y="394"/>
                    <a:pt x="363" y="680"/>
                  </a:cubicBezTo>
                  <a:cubicBezTo>
                    <a:pt x="362" y="689"/>
                    <a:pt x="362" y="698"/>
                    <a:pt x="362" y="707"/>
                  </a:cubicBezTo>
                  <a:cubicBezTo>
                    <a:pt x="352" y="707"/>
                    <a:pt x="352" y="707"/>
                    <a:pt x="352" y="707"/>
                  </a:cubicBezTo>
                  <a:cubicBezTo>
                    <a:pt x="337" y="707"/>
                    <a:pt x="324" y="717"/>
                    <a:pt x="321" y="732"/>
                  </a:cubicBezTo>
                  <a:cubicBezTo>
                    <a:pt x="299" y="837"/>
                    <a:pt x="299" y="837"/>
                    <a:pt x="299" y="837"/>
                  </a:cubicBezTo>
                  <a:cubicBezTo>
                    <a:pt x="210" y="776"/>
                    <a:pt x="210" y="776"/>
                    <a:pt x="210" y="776"/>
                  </a:cubicBezTo>
                  <a:cubicBezTo>
                    <a:pt x="197" y="767"/>
                    <a:pt x="180" y="769"/>
                    <a:pt x="169" y="780"/>
                  </a:cubicBezTo>
                  <a:cubicBezTo>
                    <a:pt x="73" y="876"/>
                    <a:pt x="73" y="876"/>
                    <a:pt x="73" y="876"/>
                  </a:cubicBezTo>
                  <a:cubicBezTo>
                    <a:pt x="62" y="887"/>
                    <a:pt x="61" y="904"/>
                    <a:pt x="70" y="917"/>
                  </a:cubicBezTo>
                  <a:cubicBezTo>
                    <a:pt x="130" y="1005"/>
                    <a:pt x="130" y="1005"/>
                    <a:pt x="130" y="1005"/>
                  </a:cubicBezTo>
                  <a:cubicBezTo>
                    <a:pt x="25" y="1027"/>
                    <a:pt x="25" y="1027"/>
                    <a:pt x="25" y="1027"/>
                  </a:cubicBezTo>
                  <a:cubicBezTo>
                    <a:pt x="10" y="1030"/>
                    <a:pt x="0" y="1044"/>
                    <a:pt x="0" y="1059"/>
                  </a:cubicBezTo>
                  <a:cubicBezTo>
                    <a:pt x="0" y="1187"/>
                    <a:pt x="0" y="1187"/>
                    <a:pt x="0" y="1187"/>
                  </a:cubicBezTo>
                  <a:cubicBezTo>
                    <a:pt x="0" y="1202"/>
                    <a:pt x="11" y="1215"/>
                    <a:pt x="25" y="1218"/>
                  </a:cubicBezTo>
                  <a:cubicBezTo>
                    <a:pt x="131" y="1240"/>
                    <a:pt x="131" y="1240"/>
                    <a:pt x="131" y="1240"/>
                  </a:cubicBezTo>
                  <a:cubicBezTo>
                    <a:pt x="70" y="1328"/>
                    <a:pt x="70" y="1328"/>
                    <a:pt x="70" y="1328"/>
                  </a:cubicBezTo>
                  <a:cubicBezTo>
                    <a:pt x="61" y="1341"/>
                    <a:pt x="63" y="1358"/>
                    <a:pt x="74" y="1369"/>
                  </a:cubicBezTo>
                  <a:cubicBezTo>
                    <a:pt x="170" y="1465"/>
                    <a:pt x="170" y="1465"/>
                    <a:pt x="170" y="1465"/>
                  </a:cubicBezTo>
                  <a:cubicBezTo>
                    <a:pt x="180" y="1476"/>
                    <a:pt x="198" y="1478"/>
                    <a:pt x="210" y="1469"/>
                  </a:cubicBezTo>
                  <a:cubicBezTo>
                    <a:pt x="299" y="1408"/>
                    <a:pt x="299" y="1408"/>
                    <a:pt x="299" y="1408"/>
                  </a:cubicBezTo>
                  <a:cubicBezTo>
                    <a:pt x="321" y="1513"/>
                    <a:pt x="321" y="1513"/>
                    <a:pt x="321" y="1513"/>
                  </a:cubicBezTo>
                  <a:cubicBezTo>
                    <a:pt x="324" y="1528"/>
                    <a:pt x="337" y="1539"/>
                    <a:pt x="352" y="1539"/>
                  </a:cubicBezTo>
                  <a:cubicBezTo>
                    <a:pt x="480" y="1539"/>
                    <a:pt x="480" y="1539"/>
                    <a:pt x="480" y="1539"/>
                  </a:cubicBezTo>
                  <a:cubicBezTo>
                    <a:pt x="495" y="1539"/>
                    <a:pt x="508" y="1528"/>
                    <a:pt x="511" y="1513"/>
                  </a:cubicBezTo>
                  <a:cubicBezTo>
                    <a:pt x="534" y="1408"/>
                    <a:pt x="534" y="1408"/>
                    <a:pt x="534" y="1408"/>
                  </a:cubicBezTo>
                  <a:cubicBezTo>
                    <a:pt x="622" y="1469"/>
                    <a:pt x="622" y="1469"/>
                    <a:pt x="622" y="1469"/>
                  </a:cubicBezTo>
                  <a:cubicBezTo>
                    <a:pt x="635" y="1478"/>
                    <a:pt x="652" y="1476"/>
                    <a:pt x="663" y="1465"/>
                  </a:cubicBezTo>
                  <a:cubicBezTo>
                    <a:pt x="712" y="1415"/>
                    <a:pt x="712" y="1415"/>
                    <a:pt x="712" y="1415"/>
                  </a:cubicBezTo>
                  <a:cubicBezTo>
                    <a:pt x="712" y="1507"/>
                    <a:pt x="712" y="1507"/>
                    <a:pt x="712" y="1507"/>
                  </a:cubicBezTo>
                  <a:cubicBezTo>
                    <a:pt x="713" y="1552"/>
                    <a:pt x="737" y="1594"/>
                    <a:pt x="776" y="1617"/>
                  </a:cubicBezTo>
                  <a:cubicBezTo>
                    <a:pt x="776" y="1795"/>
                    <a:pt x="776" y="1795"/>
                    <a:pt x="776" y="1795"/>
                  </a:cubicBezTo>
                  <a:cubicBezTo>
                    <a:pt x="776" y="1865"/>
                    <a:pt x="834" y="1923"/>
                    <a:pt x="904" y="1923"/>
                  </a:cubicBezTo>
                  <a:cubicBezTo>
                    <a:pt x="1032" y="1923"/>
                    <a:pt x="1032" y="1923"/>
                    <a:pt x="1032" y="1923"/>
                  </a:cubicBezTo>
                  <a:cubicBezTo>
                    <a:pt x="1103" y="1923"/>
                    <a:pt x="1160" y="1865"/>
                    <a:pt x="1160" y="1795"/>
                  </a:cubicBezTo>
                  <a:cubicBezTo>
                    <a:pt x="1160" y="1617"/>
                    <a:pt x="1160" y="1617"/>
                    <a:pt x="1160" y="1617"/>
                  </a:cubicBezTo>
                  <a:cubicBezTo>
                    <a:pt x="1200" y="1594"/>
                    <a:pt x="1224" y="1552"/>
                    <a:pt x="1224" y="1507"/>
                  </a:cubicBezTo>
                  <a:cubicBezTo>
                    <a:pt x="1224" y="1380"/>
                    <a:pt x="1224" y="1380"/>
                    <a:pt x="1224" y="1380"/>
                  </a:cubicBezTo>
                  <a:cubicBezTo>
                    <a:pt x="1225" y="1327"/>
                    <a:pt x="1253" y="1277"/>
                    <a:pt x="1298" y="1249"/>
                  </a:cubicBezTo>
                  <a:cubicBezTo>
                    <a:pt x="1325" y="1232"/>
                    <a:pt x="1350" y="1213"/>
                    <a:pt x="1374" y="1192"/>
                  </a:cubicBezTo>
                  <a:cubicBezTo>
                    <a:pt x="1331" y="1144"/>
                    <a:pt x="1331" y="1144"/>
                    <a:pt x="1331" y="1144"/>
                  </a:cubicBezTo>
                  <a:cubicBezTo>
                    <a:pt x="1310" y="1163"/>
                    <a:pt x="1287" y="1180"/>
                    <a:pt x="1264" y="1196"/>
                  </a:cubicBezTo>
                  <a:cubicBezTo>
                    <a:pt x="1200" y="1235"/>
                    <a:pt x="1161" y="1305"/>
                    <a:pt x="1160" y="1380"/>
                  </a:cubicBezTo>
                  <a:cubicBezTo>
                    <a:pt x="1160" y="1507"/>
                    <a:pt x="1160" y="1507"/>
                    <a:pt x="1160" y="1507"/>
                  </a:cubicBezTo>
                  <a:cubicBezTo>
                    <a:pt x="1160" y="1542"/>
                    <a:pt x="1132" y="1571"/>
                    <a:pt x="1096" y="1571"/>
                  </a:cubicBezTo>
                  <a:cubicBezTo>
                    <a:pt x="840" y="1571"/>
                    <a:pt x="840" y="1571"/>
                    <a:pt x="840" y="1571"/>
                  </a:cubicBezTo>
                  <a:cubicBezTo>
                    <a:pt x="805" y="1571"/>
                    <a:pt x="776" y="1542"/>
                    <a:pt x="776" y="1507"/>
                  </a:cubicBezTo>
                  <a:cubicBezTo>
                    <a:pt x="776" y="1377"/>
                    <a:pt x="776" y="1377"/>
                    <a:pt x="776" y="1377"/>
                  </a:cubicBezTo>
                  <a:cubicBezTo>
                    <a:pt x="776" y="1304"/>
                    <a:pt x="737" y="1236"/>
                    <a:pt x="675" y="1197"/>
                  </a:cubicBezTo>
                  <a:cubicBezTo>
                    <a:pt x="421" y="1037"/>
                    <a:pt x="345" y="702"/>
                    <a:pt x="504" y="449"/>
                  </a:cubicBezTo>
                  <a:cubicBezTo>
                    <a:pt x="603" y="291"/>
                    <a:pt x="776" y="196"/>
                    <a:pt x="962" y="195"/>
                  </a:cubicBezTo>
                  <a:cubicBezTo>
                    <a:pt x="961" y="196"/>
                    <a:pt x="961" y="197"/>
                    <a:pt x="960" y="199"/>
                  </a:cubicBezTo>
                  <a:cubicBezTo>
                    <a:pt x="959" y="207"/>
                    <a:pt x="961" y="215"/>
                    <a:pt x="966" y="222"/>
                  </a:cubicBezTo>
                  <a:cubicBezTo>
                    <a:pt x="1042" y="323"/>
                    <a:pt x="1042" y="323"/>
                    <a:pt x="1042" y="323"/>
                  </a:cubicBezTo>
                  <a:cubicBezTo>
                    <a:pt x="1050" y="333"/>
                    <a:pt x="1051" y="347"/>
                    <a:pt x="1044" y="358"/>
                  </a:cubicBezTo>
                  <a:cubicBezTo>
                    <a:pt x="1037" y="369"/>
                    <a:pt x="1025" y="376"/>
                    <a:pt x="1012" y="374"/>
                  </a:cubicBezTo>
                  <a:cubicBezTo>
                    <a:pt x="887" y="356"/>
                    <a:pt x="887" y="356"/>
                    <a:pt x="887" y="356"/>
                  </a:cubicBezTo>
                  <a:cubicBezTo>
                    <a:pt x="870" y="353"/>
                    <a:pt x="854" y="366"/>
                    <a:pt x="851" y="383"/>
                  </a:cubicBezTo>
                  <a:cubicBezTo>
                    <a:pt x="851" y="383"/>
                    <a:pt x="851" y="383"/>
                    <a:pt x="851" y="383"/>
                  </a:cubicBezTo>
                  <a:cubicBezTo>
                    <a:pt x="824" y="573"/>
                    <a:pt x="824" y="573"/>
                    <a:pt x="824" y="573"/>
                  </a:cubicBezTo>
                  <a:cubicBezTo>
                    <a:pt x="821" y="591"/>
                    <a:pt x="834" y="607"/>
                    <a:pt x="851" y="609"/>
                  </a:cubicBezTo>
                  <a:cubicBezTo>
                    <a:pt x="851" y="609"/>
                    <a:pt x="851" y="609"/>
                    <a:pt x="851" y="609"/>
                  </a:cubicBezTo>
                  <a:cubicBezTo>
                    <a:pt x="976" y="627"/>
                    <a:pt x="976" y="627"/>
                    <a:pt x="976" y="627"/>
                  </a:cubicBezTo>
                  <a:cubicBezTo>
                    <a:pt x="993" y="630"/>
                    <a:pt x="1005" y="646"/>
                    <a:pt x="1003" y="663"/>
                  </a:cubicBezTo>
                  <a:cubicBezTo>
                    <a:pt x="1002" y="672"/>
                    <a:pt x="997" y="679"/>
                    <a:pt x="990" y="684"/>
                  </a:cubicBezTo>
                  <a:cubicBezTo>
                    <a:pt x="890" y="760"/>
                    <a:pt x="890" y="760"/>
                    <a:pt x="890" y="760"/>
                  </a:cubicBezTo>
                  <a:cubicBezTo>
                    <a:pt x="876" y="770"/>
                    <a:pt x="873" y="791"/>
                    <a:pt x="883" y="805"/>
                  </a:cubicBezTo>
                  <a:cubicBezTo>
                    <a:pt x="998" y="958"/>
                    <a:pt x="998" y="958"/>
                    <a:pt x="998" y="958"/>
                  </a:cubicBezTo>
                  <a:cubicBezTo>
                    <a:pt x="1009" y="972"/>
                    <a:pt x="1029" y="975"/>
                    <a:pt x="1043" y="965"/>
                  </a:cubicBezTo>
                  <a:cubicBezTo>
                    <a:pt x="1144" y="889"/>
                    <a:pt x="1144" y="889"/>
                    <a:pt x="1144" y="889"/>
                  </a:cubicBezTo>
                  <a:cubicBezTo>
                    <a:pt x="1158" y="879"/>
                    <a:pt x="1178" y="882"/>
                    <a:pt x="1189" y="896"/>
                  </a:cubicBezTo>
                  <a:cubicBezTo>
                    <a:pt x="1194" y="902"/>
                    <a:pt x="1196" y="911"/>
                    <a:pt x="1195" y="919"/>
                  </a:cubicBezTo>
                  <a:cubicBezTo>
                    <a:pt x="1177" y="1044"/>
                    <a:pt x="1177" y="1044"/>
                    <a:pt x="1177" y="1044"/>
                  </a:cubicBezTo>
                  <a:cubicBezTo>
                    <a:pt x="1174" y="1061"/>
                    <a:pt x="1187" y="1078"/>
                    <a:pt x="1204" y="1080"/>
                  </a:cubicBezTo>
                  <a:cubicBezTo>
                    <a:pt x="1204" y="1080"/>
                    <a:pt x="1204" y="1080"/>
                    <a:pt x="1204" y="1080"/>
                  </a:cubicBezTo>
                  <a:cubicBezTo>
                    <a:pt x="1394" y="1107"/>
                    <a:pt x="1394" y="1107"/>
                    <a:pt x="1394" y="1107"/>
                  </a:cubicBezTo>
                  <a:cubicBezTo>
                    <a:pt x="1396" y="1107"/>
                    <a:pt x="1397" y="1108"/>
                    <a:pt x="1399" y="1108"/>
                  </a:cubicBezTo>
                  <a:cubicBezTo>
                    <a:pt x="1415" y="1108"/>
                    <a:pt x="1428" y="1096"/>
                    <a:pt x="1430" y="1080"/>
                  </a:cubicBezTo>
                  <a:cubicBezTo>
                    <a:pt x="1448" y="956"/>
                    <a:pt x="1448" y="956"/>
                    <a:pt x="1448" y="956"/>
                  </a:cubicBezTo>
                  <a:cubicBezTo>
                    <a:pt x="1451" y="938"/>
                    <a:pt x="1467" y="926"/>
                    <a:pt x="1484" y="928"/>
                  </a:cubicBezTo>
                  <a:cubicBezTo>
                    <a:pt x="1493" y="930"/>
                    <a:pt x="1500" y="934"/>
                    <a:pt x="1505" y="941"/>
                  </a:cubicBezTo>
                  <a:cubicBezTo>
                    <a:pt x="1581" y="1041"/>
                    <a:pt x="1581" y="1041"/>
                    <a:pt x="1581" y="1041"/>
                  </a:cubicBezTo>
                  <a:cubicBezTo>
                    <a:pt x="1591" y="1056"/>
                    <a:pt x="1612" y="1058"/>
                    <a:pt x="1626" y="1048"/>
                  </a:cubicBezTo>
                  <a:cubicBezTo>
                    <a:pt x="1779" y="933"/>
                    <a:pt x="1779" y="933"/>
                    <a:pt x="1779" y="933"/>
                  </a:cubicBezTo>
                  <a:cubicBezTo>
                    <a:pt x="1793" y="922"/>
                    <a:pt x="1796" y="902"/>
                    <a:pt x="1786" y="888"/>
                  </a:cubicBezTo>
                  <a:cubicBezTo>
                    <a:pt x="1710" y="787"/>
                    <a:pt x="1710" y="787"/>
                    <a:pt x="1710" y="787"/>
                  </a:cubicBezTo>
                  <a:cubicBezTo>
                    <a:pt x="1702" y="777"/>
                    <a:pt x="1702" y="763"/>
                    <a:pt x="1708" y="752"/>
                  </a:cubicBezTo>
                  <a:cubicBezTo>
                    <a:pt x="1715" y="740"/>
                    <a:pt x="1728" y="734"/>
                    <a:pt x="1740" y="736"/>
                  </a:cubicBezTo>
                  <a:cubicBezTo>
                    <a:pt x="1865" y="754"/>
                    <a:pt x="1865" y="754"/>
                    <a:pt x="1865" y="754"/>
                  </a:cubicBezTo>
                  <a:cubicBezTo>
                    <a:pt x="1882" y="757"/>
                    <a:pt x="1899" y="745"/>
                    <a:pt x="1901" y="727"/>
                  </a:cubicBezTo>
                  <a:cubicBezTo>
                    <a:pt x="1901" y="727"/>
                    <a:pt x="1901" y="727"/>
                    <a:pt x="1901" y="727"/>
                  </a:cubicBezTo>
                  <a:cubicBezTo>
                    <a:pt x="1928" y="537"/>
                    <a:pt x="1928" y="537"/>
                    <a:pt x="1928" y="537"/>
                  </a:cubicBezTo>
                  <a:cubicBezTo>
                    <a:pt x="1931" y="519"/>
                    <a:pt x="1919" y="503"/>
                    <a:pt x="1901" y="501"/>
                  </a:cubicBezTo>
                  <a:cubicBezTo>
                    <a:pt x="1901" y="501"/>
                    <a:pt x="1901" y="501"/>
                    <a:pt x="1901" y="501"/>
                  </a:cubicBezTo>
                  <a:close/>
                  <a:moveTo>
                    <a:pt x="417" y="995"/>
                  </a:moveTo>
                  <a:cubicBezTo>
                    <a:pt x="447" y="1058"/>
                    <a:pt x="487" y="1116"/>
                    <a:pt x="536" y="1166"/>
                  </a:cubicBezTo>
                  <a:cubicBezTo>
                    <a:pt x="512" y="1232"/>
                    <a:pt x="439" y="1267"/>
                    <a:pt x="372" y="1243"/>
                  </a:cubicBezTo>
                  <a:cubicBezTo>
                    <a:pt x="306" y="1219"/>
                    <a:pt x="272" y="1146"/>
                    <a:pt x="295" y="1079"/>
                  </a:cubicBezTo>
                  <a:cubicBezTo>
                    <a:pt x="314" y="1028"/>
                    <a:pt x="362" y="994"/>
                    <a:pt x="416" y="995"/>
                  </a:cubicBezTo>
                  <a:lnTo>
                    <a:pt x="417" y="995"/>
                  </a:lnTo>
                  <a:close/>
                  <a:moveTo>
                    <a:pt x="1032" y="1859"/>
                  </a:moveTo>
                  <a:cubicBezTo>
                    <a:pt x="904" y="1859"/>
                    <a:pt x="904" y="1859"/>
                    <a:pt x="904" y="1859"/>
                  </a:cubicBezTo>
                  <a:cubicBezTo>
                    <a:pt x="869" y="1859"/>
                    <a:pt x="840" y="1830"/>
                    <a:pt x="840" y="1795"/>
                  </a:cubicBezTo>
                  <a:cubicBezTo>
                    <a:pt x="840" y="1763"/>
                    <a:pt x="840" y="1763"/>
                    <a:pt x="840" y="1763"/>
                  </a:cubicBezTo>
                  <a:cubicBezTo>
                    <a:pt x="1096" y="1763"/>
                    <a:pt x="1096" y="1763"/>
                    <a:pt x="1096" y="1763"/>
                  </a:cubicBezTo>
                  <a:cubicBezTo>
                    <a:pt x="1096" y="1795"/>
                    <a:pt x="1096" y="1795"/>
                    <a:pt x="1096" y="1795"/>
                  </a:cubicBezTo>
                  <a:cubicBezTo>
                    <a:pt x="1096" y="1830"/>
                    <a:pt x="1068" y="1859"/>
                    <a:pt x="1032" y="1859"/>
                  </a:cubicBezTo>
                  <a:moveTo>
                    <a:pt x="1096" y="1699"/>
                  </a:moveTo>
                  <a:cubicBezTo>
                    <a:pt x="840" y="1699"/>
                    <a:pt x="840" y="1699"/>
                    <a:pt x="840" y="1699"/>
                  </a:cubicBezTo>
                  <a:cubicBezTo>
                    <a:pt x="840" y="1635"/>
                    <a:pt x="840" y="1635"/>
                    <a:pt x="840" y="1635"/>
                  </a:cubicBezTo>
                  <a:cubicBezTo>
                    <a:pt x="1096" y="1635"/>
                    <a:pt x="1096" y="1635"/>
                    <a:pt x="1096" y="1635"/>
                  </a:cubicBezTo>
                  <a:lnTo>
                    <a:pt x="1096" y="1699"/>
                  </a:lnTo>
                  <a:close/>
                  <a:moveTo>
                    <a:pt x="705" y="1332"/>
                  </a:moveTo>
                  <a:cubicBezTo>
                    <a:pt x="636" y="1401"/>
                    <a:pt x="636" y="1401"/>
                    <a:pt x="636" y="1401"/>
                  </a:cubicBezTo>
                  <a:cubicBezTo>
                    <a:pt x="570" y="1355"/>
                    <a:pt x="570" y="1355"/>
                    <a:pt x="570" y="1355"/>
                  </a:cubicBezTo>
                  <a:cubicBezTo>
                    <a:pt x="541" y="1335"/>
                    <a:pt x="501" y="1342"/>
                    <a:pt x="481" y="1372"/>
                  </a:cubicBezTo>
                  <a:cubicBezTo>
                    <a:pt x="476" y="1379"/>
                    <a:pt x="473" y="1386"/>
                    <a:pt x="471" y="1395"/>
                  </a:cubicBezTo>
                  <a:cubicBezTo>
                    <a:pt x="454" y="1475"/>
                    <a:pt x="454" y="1475"/>
                    <a:pt x="454" y="1475"/>
                  </a:cubicBezTo>
                  <a:cubicBezTo>
                    <a:pt x="378" y="1475"/>
                    <a:pt x="378" y="1475"/>
                    <a:pt x="378" y="1475"/>
                  </a:cubicBezTo>
                  <a:cubicBezTo>
                    <a:pt x="361" y="1395"/>
                    <a:pt x="361" y="1395"/>
                    <a:pt x="361" y="1395"/>
                  </a:cubicBezTo>
                  <a:cubicBezTo>
                    <a:pt x="354" y="1360"/>
                    <a:pt x="320" y="1338"/>
                    <a:pt x="285" y="1345"/>
                  </a:cubicBezTo>
                  <a:cubicBezTo>
                    <a:pt x="277" y="1347"/>
                    <a:pt x="269" y="1350"/>
                    <a:pt x="262" y="1355"/>
                  </a:cubicBezTo>
                  <a:cubicBezTo>
                    <a:pt x="196" y="1401"/>
                    <a:pt x="196" y="1401"/>
                    <a:pt x="196" y="1401"/>
                  </a:cubicBezTo>
                  <a:cubicBezTo>
                    <a:pt x="137" y="1343"/>
                    <a:pt x="137" y="1343"/>
                    <a:pt x="137" y="1343"/>
                  </a:cubicBezTo>
                  <a:cubicBezTo>
                    <a:pt x="183" y="1276"/>
                    <a:pt x="183" y="1276"/>
                    <a:pt x="183" y="1276"/>
                  </a:cubicBezTo>
                  <a:cubicBezTo>
                    <a:pt x="203" y="1247"/>
                    <a:pt x="196" y="1207"/>
                    <a:pt x="167" y="1187"/>
                  </a:cubicBezTo>
                  <a:cubicBezTo>
                    <a:pt x="160" y="1183"/>
                    <a:pt x="152" y="1179"/>
                    <a:pt x="144" y="1177"/>
                  </a:cubicBezTo>
                  <a:cubicBezTo>
                    <a:pt x="64" y="1161"/>
                    <a:pt x="64" y="1161"/>
                    <a:pt x="64" y="1161"/>
                  </a:cubicBezTo>
                  <a:cubicBezTo>
                    <a:pt x="64" y="1085"/>
                    <a:pt x="64" y="1085"/>
                    <a:pt x="64" y="1085"/>
                  </a:cubicBezTo>
                  <a:cubicBezTo>
                    <a:pt x="144" y="1068"/>
                    <a:pt x="144" y="1068"/>
                    <a:pt x="144" y="1068"/>
                  </a:cubicBezTo>
                  <a:cubicBezTo>
                    <a:pt x="178" y="1060"/>
                    <a:pt x="200" y="1026"/>
                    <a:pt x="193" y="992"/>
                  </a:cubicBezTo>
                  <a:cubicBezTo>
                    <a:pt x="191" y="984"/>
                    <a:pt x="188" y="976"/>
                    <a:pt x="183" y="969"/>
                  </a:cubicBezTo>
                  <a:cubicBezTo>
                    <a:pt x="137" y="902"/>
                    <a:pt x="137" y="902"/>
                    <a:pt x="137" y="902"/>
                  </a:cubicBezTo>
                  <a:cubicBezTo>
                    <a:pt x="196" y="844"/>
                    <a:pt x="196" y="844"/>
                    <a:pt x="196" y="844"/>
                  </a:cubicBezTo>
                  <a:cubicBezTo>
                    <a:pt x="262" y="890"/>
                    <a:pt x="262" y="890"/>
                    <a:pt x="262" y="890"/>
                  </a:cubicBezTo>
                  <a:cubicBezTo>
                    <a:pt x="291" y="910"/>
                    <a:pt x="331" y="903"/>
                    <a:pt x="351" y="874"/>
                  </a:cubicBezTo>
                  <a:cubicBezTo>
                    <a:pt x="356" y="867"/>
                    <a:pt x="359" y="859"/>
                    <a:pt x="361" y="850"/>
                  </a:cubicBezTo>
                  <a:cubicBezTo>
                    <a:pt x="367" y="824"/>
                    <a:pt x="367" y="824"/>
                    <a:pt x="367" y="824"/>
                  </a:cubicBezTo>
                  <a:cubicBezTo>
                    <a:pt x="372" y="861"/>
                    <a:pt x="380" y="897"/>
                    <a:pt x="392" y="932"/>
                  </a:cubicBezTo>
                  <a:cubicBezTo>
                    <a:pt x="287" y="945"/>
                    <a:pt x="212" y="1040"/>
                    <a:pt x="224" y="1146"/>
                  </a:cubicBezTo>
                  <a:cubicBezTo>
                    <a:pt x="237" y="1251"/>
                    <a:pt x="332" y="1326"/>
                    <a:pt x="438" y="1314"/>
                  </a:cubicBezTo>
                  <a:cubicBezTo>
                    <a:pt x="501" y="1306"/>
                    <a:pt x="557" y="1268"/>
                    <a:pt x="586" y="1211"/>
                  </a:cubicBezTo>
                  <a:cubicBezTo>
                    <a:pt x="603" y="1225"/>
                    <a:pt x="621" y="1238"/>
                    <a:pt x="640" y="1251"/>
                  </a:cubicBezTo>
                  <a:cubicBezTo>
                    <a:pt x="671" y="1270"/>
                    <a:pt x="693" y="1299"/>
                    <a:pt x="705" y="1332"/>
                  </a:cubicBezTo>
                  <a:moveTo>
                    <a:pt x="1842" y="686"/>
                  </a:moveTo>
                  <a:cubicBezTo>
                    <a:pt x="1749" y="673"/>
                    <a:pt x="1749" y="673"/>
                    <a:pt x="1749" y="673"/>
                  </a:cubicBezTo>
                  <a:cubicBezTo>
                    <a:pt x="1697" y="665"/>
                    <a:pt x="1648" y="702"/>
                    <a:pt x="1641" y="754"/>
                  </a:cubicBezTo>
                  <a:cubicBezTo>
                    <a:pt x="1637" y="780"/>
                    <a:pt x="1644" y="805"/>
                    <a:pt x="1659" y="826"/>
                  </a:cubicBezTo>
                  <a:cubicBezTo>
                    <a:pt x="1715" y="901"/>
                    <a:pt x="1715" y="901"/>
                    <a:pt x="1715" y="901"/>
                  </a:cubicBezTo>
                  <a:cubicBezTo>
                    <a:pt x="1613" y="977"/>
                    <a:pt x="1613" y="977"/>
                    <a:pt x="1613" y="977"/>
                  </a:cubicBezTo>
                  <a:cubicBezTo>
                    <a:pt x="1556" y="902"/>
                    <a:pt x="1556" y="902"/>
                    <a:pt x="1556" y="902"/>
                  </a:cubicBezTo>
                  <a:cubicBezTo>
                    <a:pt x="1525" y="860"/>
                    <a:pt x="1464" y="851"/>
                    <a:pt x="1422" y="883"/>
                  </a:cubicBezTo>
                  <a:cubicBezTo>
                    <a:pt x="1402" y="898"/>
                    <a:pt x="1388" y="921"/>
                    <a:pt x="1385" y="946"/>
                  </a:cubicBezTo>
                  <a:cubicBezTo>
                    <a:pt x="1372" y="1039"/>
                    <a:pt x="1372" y="1039"/>
                    <a:pt x="1372" y="1039"/>
                  </a:cubicBezTo>
                  <a:cubicBezTo>
                    <a:pt x="1245" y="1021"/>
                    <a:pt x="1245" y="1021"/>
                    <a:pt x="1245" y="1021"/>
                  </a:cubicBezTo>
                  <a:cubicBezTo>
                    <a:pt x="1258" y="928"/>
                    <a:pt x="1258" y="928"/>
                    <a:pt x="1258" y="928"/>
                  </a:cubicBezTo>
                  <a:cubicBezTo>
                    <a:pt x="1266" y="876"/>
                    <a:pt x="1229" y="827"/>
                    <a:pt x="1177" y="820"/>
                  </a:cubicBezTo>
                  <a:cubicBezTo>
                    <a:pt x="1152" y="816"/>
                    <a:pt x="1126" y="823"/>
                    <a:pt x="1106" y="838"/>
                  </a:cubicBezTo>
                  <a:cubicBezTo>
                    <a:pt x="1031" y="894"/>
                    <a:pt x="1031" y="894"/>
                    <a:pt x="1031" y="894"/>
                  </a:cubicBezTo>
                  <a:cubicBezTo>
                    <a:pt x="954" y="792"/>
                    <a:pt x="954" y="792"/>
                    <a:pt x="954" y="792"/>
                  </a:cubicBezTo>
                  <a:cubicBezTo>
                    <a:pt x="1029" y="736"/>
                    <a:pt x="1029" y="736"/>
                    <a:pt x="1029" y="736"/>
                  </a:cubicBezTo>
                  <a:cubicBezTo>
                    <a:pt x="1071" y="704"/>
                    <a:pt x="1080" y="644"/>
                    <a:pt x="1048" y="601"/>
                  </a:cubicBezTo>
                  <a:cubicBezTo>
                    <a:pt x="1033" y="581"/>
                    <a:pt x="1010" y="567"/>
                    <a:pt x="985" y="564"/>
                  </a:cubicBezTo>
                  <a:cubicBezTo>
                    <a:pt x="892" y="551"/>
                    <a:pt x="892" y="551"/>
                    <a:pt x="892" y="551"/>
                  </a:cubicBezTo>
                  <a:cubicBezTo>
                    <a:pt x="910" y="424"/>
                    <a:pt x="910" y="424"/>
                    <a:pt x="910" y="424"/>
                  </a:cubicBezTo>
                  <a:cubicBezTo>
                    <a:pt x="1003" y="437"/>
                    <a:pt x="1003" y="437"/>
                    <a:pt x="1003" y="437"/>
                  </a:cubicBezTo>
                  <a:cubicBezTo>
                    <a:pt x="1055" y="445"/>
                    <a:pt x="1104" y="408"/>
                    <a:pt x="1111" y="356"/>
                  </a:cubicBezTo>
                  <a:cubicBezTo>
                    <a:pt x="1115" y="330"/>
                    <a:pt x="1109" y="305"/>
                    <a:pt x="1093" y="284"/>
                  </a:cubicBezTo>
                  <a:cubicBezTo>
                    <a:pt x="1037" y="209"/>
                    <a:pt x="1037" y="209"/>
                    <a:pt x="1037" y="209"/>
                  </a:cubicBezTo>
                  <a:cubicBezTo>
                    <a:pt x="1139" y="133"/>
                    <a:pt x="1139" y="133"/>
                    <a:pt x="1139" y="133"/>
                  </a:cubicBezTo>
                  <a:cubicBezTo>
                    <a:pt x="1195" y="208"/>
                    <a:pt x="1195" y="208"/>
                    <a:pt x="1195" y="208"/>
                  </a:cubicBezTo>
                  <a:cubicBezTo>
                    <a:pt x="1227" y="250"/>
                    <a:pt x="1287" y="259"/>
                    <a:pt x="1330" y="227"/>
                  </a:cubicBezTo>
                  <a:cubicBezTo>
                    <a:pt x="1350" y="212"/>
                    <a:pt x="1364" y="189"/>
                    <a:pt x="1367" y="164"/>
                  </a:cubicBezTo>
                  <a:cubicBezTo>
                    <a:pt x="1381" y="71"/>
                    <a:pt x="1381" y="71"/>
                    <a:pt x="1381" y="71"/>
                  </a:cubicBezTo>
                  <a:cubicBezTo>
                    <a:pt x="1507" y="89"/>
                    <a:pt x="1507" y="89"/>
                    <a:pt x="1507" y="89"/>
                  </a:cubicBezTo>
                  <a:cubicBezTo>
                    <a:pt x="1494" y="182"/>
                    <a:pt x="1494" y="182"/>
                    <a:pt x="1494" y="182"/>
                  </a:cubicBezTo>
                  <a:cubicBezTo>
                    <a:pt x="1487" y="234"/>
                    <a:pt x="1523" y="283"/>
                    <a:pt x="1575" y="290"/>
                  </a:cubicBezTo>
                  <a:cubicBezTo>
                    <a:pt x="1601" y="294"/>
                    <a:pt x="1626" y="287"/>
                    <a:pt x="1647" y="272"/>
                  </a:cubicBezTo>
                  <a:cubicBezTo>
                    <a:pt x="1722" y="216"/>
                    <a:pt x="1722" y="216"/>
                    <a:pt x="1722" y="216"/>
                  </a:cubicBezTo>
                  <a:cubicBezTo>
                    <a:pt x="1798" y="318"/>
                    <a:pt x="1798" y="318"/>
                    <a:pt x="1798" y="318"/>
                  </a:cubicBezTo>
                  <a:cubicBezTo>
                    <a:pt x="1723" y="374"/>
                    <a:pt x="1723" y="374"/>
                    <a:pt x="1723" y="374"/>
                  </a:cubicBezTo>
                  <a:cubicBezTo>
                    <a:pt x="1681" y="406"/>
                    <a:pt x="1672" y="466"/>
                    <a:pt x="1704" y="509"/>
                  </a:cubicBezTo>
                  <a:cubicBezTo>
                    <a:pt x="1720" y="529"/>
                    <a:pt x="1742" y="543"/>
                    <a:pt x="1767" y="546"/>
                  </a:cubicBezTo>
                  <a:cubicBezTo>
                    <a:pt x="1860" y="560"/>
                    <a:pt x="1860" y="560"/>
                    <a:pt x="1860" y="560"/>
                  </a:cubicBezTo>
                  <a:lnTo>
                    <a:pt x="1842" y="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26" name="Freeform 25"/>
            <p:cNvSpPr>
              <a:spLocks noEditPoints="1"/>
            </p:cNvSpPr>
            <p:nvPr/>
          </p:nvSpPr>
          <p:spPr bwMode="auto">
            <a:xfrm>
              <a:off x="7889876" y="6175375"/>
              <a:ext cx="273050" cy="27305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48 h 512"/>
                <a:gd name="T12" fmla="*/ 64 w 512"/>
                <a:gd name="T13" fmla="*/ 256 h 512"/>
                <a:gd name="T14" fmla="*/ 256 w 512"/>
                <a:gd name="T15" fmla="*/ 64 h 512"/>
                <a:gd name="T16" fmla="*/ 448 w 512"/>
                <a:gd name="T17" fmla="*/ 256 h 512"/>
                <a:gd name="T18" fmla="*/ 256 w 512"/>
                <a:gd name="T19" fmla="*/ 44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7"/>
                    <a:pt x="115" y="512"/>
                    <a:pt x="256" y="512"/>
                  </a:cubicBezTo>
                  <a:cubicBezTo>
                    <a:pt x="397" y="512"/>
                    <a:pt x="512" y="397"/>
                    <a:pt x="512" y="256"/>
                  </a:cubicBezTo>
                  <a:cubicBezTo>
                    <a:pt x="512" y="115"/>
                    <a:pt x="397" y="0"/>
                    <a:pt x="256" y="0"/>
                  </a:cubicBezTo>
                  <a:moveTo>
                    <a:pt x="256" y="448"/>
                  </a:moveTo>
                  <a:cubicBezTo>
                    <a:pt x="150" y="448"/>
                    <a:pt x="64" y="362"/>
                    <a:pt x="64" y="256"/>
                  </a:cubicBezTo>
                  <a:cubicBezTo>
                    <a:pt x="64" y="150"/>
                    <a:pt x="150" y="64"/>
                    <a:pt x="256" y="64"/>
                  </a:cubicBezTo>
                  <a:cubicBezTo>
                    <a:pt x="362" y="64"/>
                    <a:pt x="448" y="150"/>
                    <a:pt x="448" y="256"/>
                  </a:cubicBezTo>
                  <a:cubicBezTo>
                    <a:pt x="448" y="362"/>
                    <a:pt x="362" y="448"/>
                    <a:pt x="256" y="4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27" name="Rectangle 26"/>
            <p:cNvSpPr>
              <a:spLocks noChangeArrowheads="1"/>
            </p:cNvSpPr>
            <p:nvPr/>
          </p:nvSpPr>
          <p:spPr bwMode="auto">
            <a:xfrm>
              <a:off x="7791451" y="6767513"/>
              <a:ext cx="34925"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28" name="Freeform 27"/>
            <p:cNvSpPr>
              <a:spLocks/>
            </p:cNvSpPr>
            <p:nvPr/>
          </p:nvSpPr>
          <p:spPr bwMode="auto">
            <a:xfrm>
              <a:off x="7537451" y="6207125"/>
              <a:ext cx="288925" cy="525463"/>
            </a:xfrm>
            <a:custGeom>
              <a:avLst/>
              <a:gdLst>
                <a:gd name="T0" fmla="*/ 371 w 544"/>
                <a:gd name="T1" fmla="*/ 737 h 988"/>
                <a:gd name="T2" fmla="*/ 154 w 544"/>
                <a:gd name="T3" fmla="*/ 240 h 988"/>
                <a:gd name="T4" fmla="*/ 307 w 544"/>
                <a:gd name="T5" fmla="*/ 55 h 988"/>
                <a:gd name="T6" fmla="*/ 272 w 544"/>
                <a:gd name="T7" fmla="*/ 0 h 988"/>
                <a:gd name="T8" fmla="*/ 132 w 544"/>
                <a:gd name="T9" fmla="*/ 618 h 988"/>
                <a:gd name="T10" fmla="*/ 348 w 544"/>
                <a:gd name="T11" fmla="*/ 797 h 988"/>
                <a:gd name="T12" fmla="*/ 479 w 544"/>
                <a:gd name="T13" fmla="*/ 988 h 988"/>
                <a:gd name="T14" fmla="*/ 543 w 544"/>
                <a:gd name="T15" fmla="*/ 988 h 988"/>
                <a:gd name="T16" fmla="*/ 371 w 544"/>
                <a:gd name="T17" fmla="*/ 737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988">
                  <a:moveTo>
                    <a:pt x="371" y="737"/>
                  </a:moveTo>
                  <a:cubicBezTo>
                    <a:pt x="174" y="660"/>
                    <a:pt x="76" y="437"/>
                    <a:pt x="154" y="240"/>
                  </a:cubicBezTo>
                  <a:cubicBezTo>
                    <a:pt x="183" y="163"/>
                    <a:pt x="237" y="98"/>
                    <a:pt x="307" y="55"/>
                  </a:cubicBezTo>
                  <a:cubicBezTo>
                    <a:pt x="272" y="0"/>
                    <a:pt x="272" y="0"/>
                    <a:pt x="272" y="0"/>
                  </a:cubicBezTo>
                  <a:cubicBezTo>
                    <a:pt x="63" y="132"/>
                    <a:pt x="0" y="409"/>
                    <a:pt x="132" y="618"/>
                  </a:cubicBezTo>
                  <a:cubicBezTo>
                    <a:pt x="183" y="699"/>
                    <a:pt x="259" y="762"/>
                    <a:pt x="348" y="797"/>
                  </a:cubicBezTo>
                  <a:cubicBezTo>
                    <a:pt x="427" y="827"/>
                    <a:pt x="479" y="903"/>
                    <a:pt x="479" y="988"/>
                  </a:cubicBezTo>
                  <a:cubicBezTo>
                    <a:pt x="543" y="988"/>
                    <a:pt x="543" y="988"/>
                    <a:pt x="543" y="988"/>
                  </a:cubicBezTo>
                  <a:cubicBezTo>
                    <a:pt x="544" y="877"/>
                    <a:pt x="475" y="777"/>
                    <a:pt x="371" y="7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29" name="Rectangle 28"/>
            <p:cNvSpPr>
              <a:spLocks noChangeArrowheads="1"/>
            </p:cNvSpPr>
            <p:nvPr/>
          </p:nvSpPr>
          <p:spPr bwMode="auto">
            <a:xfrm>
              <a:off x="8132763" y="6648450"/>
              <a:ext cx="1190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33" name="Freeform 32"/>
            <p:cNvSpPr>
              <a:spLocks/>
            </p:cNvSpPr>
            <p:nvPr/>
          </p:nvSpPr>
          <p:spPr bwMode="auto">
            <a:xfrm>
              <a:off x="8104188" y="6737350"/>
              <a:ext cx="123825" cy="111125"/>
            </a:xfrm>
            <a:custGeom>
              <a:avLst/>
              <a:gdLst>
                <a:gd name="T0" fmla="*/ 0 w 78"/>
                <a:gd name="T1" fmla="*/ 16 h 70"/>
                <a:gd name="T2" fmla="*/ 14 w 78"/>
                <a:gd name="T3" fmla="*/ 0 h 70"/>
                <a:gd name="T4" fmla="*/ 78 w 78"/>
                <a:gd name="T5" fmla="*/ 53 h 70"/>
                <a:gd name="T6" fmla="*/ 65 w 78"/>
                <a:gd name="T7" fmla="*/ 70 h 70"/>
                <a:gd name="T8" fmla="*/ 0 w 78"/>
                <a:gd name="T9" fmla="*/ 16 h 70"/>
              </a:gdLst>
              <a:ahLst/>
              <a:cxnLst>
                <a:cxn ang="0">
                  <a:pos x="T0" y="T1"/>
                </a:cxn>
                <a:cxn ang="0">
                  <a:pos x="T2" y="T3"/>
                </a:cxn>
                <a:cxn ang="0">
                  <a:pos x="T4" y="T5"/>
                </a:cxn>
                <a:cxn ang="0">
                  <a:pos x="T6" y="T7"/>
                </a:cxn>
                <a:cxn ang="0">
                  <a:pos x="T8" y="T9"/>
                </a:cxn>
              </a:cxnLst>
              <a:rect l="0" t="0" r="r" b="b"/>
              <a:pathLst>
                <a:path w="78" h="70">
                  <a:moveTo>
                    <a:pt x="0" y="16"/>
                  </a:moveTo>
                  <a:lnTo>
                    <a:pt x="14" y="0"/>
                  </a:lnTo>
                  <a:lnTo>
                    <a:pt x="78" y="53"/>
                  </a:lnTo>
                  <a:lnTo>
                    <a:pt x="65" y="7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34" name="Rectangle 33"/>
            <p:cNvSpPr>
              <a:spLocks noChangeArrowheads="1"/>
            </p:cNvSpPr>
            <p:nvPr/>
          </p:nvSpPr>
          <p:spPr bwMode="auto">
            <a:xfrm>
              <a:off x="8029576" y="6784975"/>
              <a:ext cx="34925" cy="119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35" name="Freeform 34"/>
            <p:cNvSpPr>
              <a:spLocks/>
            </p:cNvSpPr>
            <p:nvPr/>
          </p:nvSpPr>
          <p:spPr bwMode="auto">
            <a:xfrm>
              <a:off x="7312026" y="6273800"/>
              <a:ext cx="144463" cy="66675"/>
            </a:xfrm>
            <a:custGeom>
              <a:avLst/>
              <a:gdLst>
                <a:gd name="T0" fmla="*/ 0 w 91"/>
                <a:gd name="T1" fmla="*/ 21 h 42"/>
                <a:gd name="T2" fmla="*/ 86 w 91"/>
                <a:gd name="T3" fmla="*/ 0 h 42"/>
                <a:gd name="T4" fmla="*/ 91 w 91"/>
                <a:gd name="T5" fmla="*/ 21 h 42"/>
                <a:gd name="T6" fmla="*/ 5 w 91"/>
                <a:gd name="T7" fmla="*/ 42 h 42"/>
                <a:gd name="T8" fmla="*/ 0 w 91"/>
                <a:gd name="T9" fmla="*/ 21 h 42"/>
              </a:gdLst>
              <a:ahLst/>
              <a:cxnLst>
                <a:cxn ang="0">
                  <a:pos x="T0" y="T1"/>
                </a:cxn>
                <a:cxn ang="0">
                  <a:pos x="T2" y="T3"/>
                </a:cxn>
                <a:cxn ang="0">
                  <a:pos x="T4" y="T5"/>
                </a:cxn>
                <a:cxn ang="0">
                  <a:pos x="T6" y="T7"/>
                </a:cxn>
                <a:cxn ang="0">
                  <a:pos x="T8" y="T9"/>
                </a:cxn>
              </a:cxnLst>
              <a:rect l="0" t="0" r="r" b="b"/>
              <a:pathLst>
                <a:path w="91" h="42">
                  <a:moveTo>
                    <a:pt x="0" y="21"/>
                  </a:moveTo>
                  <a:lnTo>
                    <a:pt x="86" y="0"/>
                  </a:lnTo>
                  <a:lnTo>
                    <a:pt x="91" y="21"/>
                  </a:lnTo>
                  <a:lnTo>
                    <a:pt x="5" y="42"/>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36" name="Freeform 35"/>
            <p:cNvSpPr>
              <a:spLocks/>
            </p:cNvSpPr>
            <p:nvPr/>
          </p:nvSpPr>
          <p:spPr bwMode="auto">
            <a:xfrm>
              <a:off x="7340601" y="6105525"/>
              <a:ext cx="138113" cy="112713"/>
            </a:xfrm>
            <a:custGeom>
              <a:avLst/>
              <a:gdLst>
                <a:gd name="T0" fmla="*/ 0 w 87"/>
                <a:gd name="T1" fmla="*/ 18 h 71"/>
                <a:gd name="T2" fmla="*/ 12 w 87"/>
                <a:gd name="T3" fmla="*/ 0 h 71"/>
                <a:gd name="T4" fmla="*/ 87 w 87"/>
                <a:gd name="T5" fmla="*/ 54 h 71"/>
                <a:gd name="T6" fmla="*/ 75 w 87"/>
                <a:gd name="T7" fmla="*/ 71 h 71"/>
                <a:gd name="T8" fmla="*/ 0 w 87"/>
                <a:gd name="T9" fmla="*/ 18 h 71"/>
              </a:gdLst>
              <a:ahLst/>
              <a:cxnLst>
                <a:cxn ang="0">
                  <a:pos x="T0" y="T1"/>
                </a:cxn>
                <a:cxn ang="0">
                  <a:pos x="T2" y="T3"/>
                </a:cxn>
                <a:cxn ang="0">
                  <a:pos x="T4" y="T5"/>
                </a:cxn>
                <a:cxn ang="0">
                  <a:pos x="T6" y="T7"/>
                </a:cxn>
                <a:cxn ang="0">
                  <a:pos x="T8" y="T9"/>
                </a:cxn>
              </a:cxnLst>
              <a:rect l="0" t="0" r="r" b="b"/>
              <a:pathLst>
                <a:path w="87" h="71">
                  <a:moveTo>
                    <a:pt x="0" y="18"/>
                  </a:moveTo>
                  <a:lnTo>
                    <a:pt x="12" y="0"/>
                  </a:lnTo>
                  <a:lnTo>
                    <a:pt x="87" y="54"/>
                  </a:lnTo>
                  <a:lnTo>
                    <a:pt x="75" y="71"/>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sp>
          <p:nvSpPr>
            <p:cNvPr id="37" name="Freeform 36"/>
            <p:cNvSpPr>
              <a:spLocks/>
            </p:cNvSpPr>
            <p:nvPr/>
          </p:nvSpPr>
          <p:spPr bwMode="auto">
            <a:xfrm>
              <a:off x="7486651" y="6013450"/>
              <a:ext cx="66675" cy="144463"/>
            </a:xfrm>
            <a:custGeom>
              <a:avLst/>
              <a:gdLst>
                <a:gd name="T0" fmla="*/ 0 w 42"/>
                <a:gd name="T1" fmla="*/ 5 h 91"/>
                <a:gd name="T2" fmla="*/ 20 w 42"/>
                <a:gd name="T3" fmla="*/ 0 h 91"/>
                <a:gd name="T4" fmla="*/ 42 w 42"/>
                <a:gd name="T5" fmla="*/ 86 h 91"/>
                <a:gd name="T6" fmla="*/ 21 w 42"/>
                <a:gd name="T7" fmla="*/ 91 h 91"/>
                <a:gd name="T8" fmla="*/ 0 w 42"/>
                <a:gd name="T9" fmla="*/ 5 h 91"/>
              </a:gdLst>
              <a:ahLst/>
              <a:cxnLst>
                <a:cxn ang="0">
                  <a:pos x="T0" y="T1"/>
                </a:cxn>
                <a:cxn ang="0">
                  <a:pos x="T2" y="T3"/>
                </a:cxn>
                <a:cxn ang="0">
                  <a:pos x="T4" y="T5"/>
                </a:cxn>
                <a:cxn ang="0">
                  <a:pos x="T6" y="T7"/>
                </a:cxn>
                <a:cxn ang="0">
                  <a:pos x="T8" y="T9"/>
                </a:cxn>
              </a:cxnLst>
              <a:rect l="0" t="0" r="r" b="b"/>
              <a:pathLst>
                <a:path w="42" h="91">
                  <a:moveTo>
                    <a:pt x="0" y="5"/>
                  </a:moveTo>
                  <a:lnTo>
                    <a:pt x="20" y="0"/>
                  </a:lnTo>
                  <a:lnTo>
                    <a:pt x="42" y="86"/>
                  </a:lnTo>
                  <a:lnTo>
                    <a:pt x="21" y="91"/>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dirty="0"/>
            </a:p>
          </p:txBody>
        </p:sp>
      </p:grpSp>
      <p:sp>
        <p:nvSpPr>
          <p:cNvPr id="38" name="Rectangle 37"/>
          <p:cNvSpPr/>
          <p:nvPr/>
        </p:nvSpPr>
        <p:spPr>
          <a:xfrm>
            <a:off x="3641726" y="3593328"/>
            <a:ext cx="1860550" cy="733164"/>
          </a:xfrm>
          <a:prstGeom prst="rect">
            <a:avLst/>
          </a:prstGeom>
        </p:spPr>
        <p:txBody>
          <a:bodyPr wrap="square" lIns="0" tIns="0" rIns="0" bIns="0" anchor="ctr">
            <a:spAutoFit/>
          </a:bodyPr>
          <a:lstStyle/>
          <a:p>
            <a:pPr algn="ctr">
              <a:lnSpc>
                <a:spcPct val="150000"/>
              </a:lnSpc>
            </a:pPr>
            <a:r>
              <a:rPr lang="en-US" sz="1200" b="1" dirty="0">
                <a:solidFill>
                  <a:schemeClr val="bg1"/>
                </a:solidFill>
              </a:rPr>
              <a:t>Description here</a:t>
            </a:r>
            <a:endParaRPr lang="ar-SA" sz="1200" b="1" dirty="0">
              <a:solidFill>
                <a:schemeClr val="bg1"/>
              </a:solidFill>
            </a:endParaRPr>
          </a:p>
          <a:p>
            <a:pPr algn="ctr">
              <a:lnSpc>
                <a:spcPct val="150000"/>
              </a:lnSpc>
            </a:pPr>
            <a:r>
              <a:rPr lang="en-US" sz="1000" dirty="0">
                <a:solidFill>
                  <a:schemeClr val="bg1"/>
                </a:solidFill>
                <a:latin typeface="Roboto (Body)"/>
              </a:rPr>
              <a:t>This is a sample text. You simply add your own.</a:t>
            </a:r>
          </a:p>
        </p:txBody>
      </p:sp>
      <p:sp>
        <p:nvSpPr>
          <p:cNvPr id="4" name="Picture Placeholder 3">
            <a:extLst>
              <a:ext uri="{FF2B5EF4-FFF2-40B4-BE49-F238E27FC236}">
                <a16:creationId xmlns:a16="http://schemas.microsoft.com/office/drawing/2014/main" id="{17FABE98-783C-4696-A22A-47DDA48A8F11}"/>
              </a:ext>
            </a:extLst>
          </p:cNvPr>
          <p:cNvSpPr>
            <a:spLocks noGrp="1"/>
          </p:cNvSpPr>
          <p:nvPr>
            <p:ph type="pic" sz="quarter" idx="135"/>
          </p:nvPr>
        </p:nvSpPr>
        <p:spPr/>
      </p:sp>
      <p:sp>
        <p:nvSpPr>
          <p:cNvPr id="6" name="Picture Placeholder 5">
            <a:extLst>
              <a:ext uri="{FF2B5EF4-FFF2-40B4-BE49-F238E27FC236}">
                <a16:creationId xmlns:a16="http://schemas.microsoft.com/office/drawing/2014/main" id="{15572C66-A1C6-484A-AED6-1EA192823FC2}"/>
              </a:ext>
            </a:extLst>
          </p:cNvPr>
          <p:cNvSpPr>
            <a:spLocks noGrp="1"/>
          </p:cNvSpPr>
          <p:nvPr>
            <p:ph type="pic" sz="quarter" idx="137"/>
          </p:nvPr>
        </p:nvSpPr>
        <p:spPr/>
      </p:sp>
    </p:spTree>
    <p:extLst>
      <p:ext uri="{BB962C8B-B14F-4D97-AF65-F5344CB8AC3E}">
        <p14:creationId xmlns:p14="http://schemas.microsoft.com/office/powerpoint/2010/main" val="12943800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p:cNvSpPr/>
          <p:nvPr/>
        </p:nvSpPr>
        <p:spPr>
          <a:xfrm rot="16200000">
            <a:off x="-773840" y="773843"/>
            <a:ext cx="5143500" cy="359581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4" name="Rectangle 3"/>
          <p:cNvSpPr/>
          <p:nvPr/>
        </p:nvSpPr>
        <p:spPr>
          <a:xfrm>
            <a:off x="5247595" y="1774740"/>
            <a:ext cx="3059236" cy="159402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11" name="3">
            <a:extLst>
              <a:ext uri="{FF2B5EF4-FFF2-40B4-BE49-F238E27FC236}">
                <a16:creationId xmlns:a16="http://schemas.microsoft.com/office/drawing/2014/main" id="{ED6BEFEA-521F-4552-A068-7A8476AD49BE}"/>
              </a:ext>
            </a:extLst>
          </p:cNvPr>
          <p:cNvSpPr txBox="1"/>
          <p:nvPr/>
        </p:nvSpPr>
        <p:spPr>
          <a:xfrm>
            <a:off x="5418828" y="1971587"/>
            <a:ext cx="2683450" cy="1200329"/>
          </a:xfrm>
          <a:prstGeom prst="rect">
            <a:avLst/>
          </a:prstGeom>
          <a:noFill/>
        </p:spPr>
        <p:txBody>
          <a:bodyPr wrap="square" rtlCol="0" anchor="ctr">
            <a:spAutoFit/>
          </a:bodyPr>
          <a:lstStyle/>
          <a:p>
            <a:pPr fontAlgn="base"/>
            <a:r>
              <a:rPr lang="en-US" sz="2400" b="1" dirty="0">
                <a:solidFill>
                  <a:schemeClr val="bg1"/>
                </a:solidFill>
                <a:latin typeface="+mj-lt"/>
                <a:ea typeface="Roboto Th" pitchFamily="2" charset="0"/>
              </a:rPr>
              <a:t>PROJECT TIMELINES DIAGRAMS</a:t>
            </a:r>
          </a:p>
        </p:txBody>
      </p:sp>
      <p:grpSp>
        <p:nvGrpSpPr>
          <p:cNvPr id="7" name="Group 6">
            <a:extLst>
              <a:ext uri="{FF2B5EF4-FFF2-40B4-BE49-F238E27FC236}">
                <a16:creationId xmlns:a16="http://schemas.microsoft.com/office/drawing/2014/main" id="{FD3007F1-D7B3-4DD8-8C9F-3C81C945285B}"/>
              </a:ext>
            </a:extLst>
          </p:cNvPr>
          <p:cNvGrpSpPr/>
          <p:nvPr/>
        </p:nvGrpSpPr>
        <p:grpSpPr>
          <a:xfrm>
            <a:off x="7384100" y="2522891"/>
            <a:ext cx="682940" cy="685728"/>
            <a:chOff x="5280026" y="-401638"/>
            <a:chExt cx="1944688" cy="1952626"/>
          </a:xfrm>
          <a:solidFill>
            <a:schemeClr val="bg1">
              <a:alpha val="25000"/>
            </a:schemeClr>
          </a:solidFill>
        </p:grpSpPr>
        <p:sp>
          <p:nvSpPr>
            <p:cNvPr id="8" name="Freeform 5">
              <a:extLst>
                <a:ext uri="{FF2B5EF4-FFF2-40B4-BE49-F238E27FC236}">
                  <a16:creationId xmlns:a16="http://schemas.microsoft.com/office/drawing/2014/main" id="{40737E5C-DE57-4444-A34A-203FC79C88D3}"/>
                </a:ext>
              </a:extLst>
            </p:cNvPr>
            <p:cNvSpPr>
              <a:spLocks noEditPoints="1"/>
            </p:cNvSpPr>
            <p:nvPr/>
          </p:nvSpPr>
          <p:spPr bwMode="auto">
            <a:xfrm>
              <a:off x="6199188" y="136525"/>
              <a:ext cx="255588" cy="1400175"/>
            </a:xfrm>
            <a:custGeom>
              <a:avLst/>
              <a:gdLst>
                <a:gd name="T0" fmla="*/ 247 w 248"/>
                <a:gd name="T1" fmla="*/ 124 h 1358"/>
                <a:gd name="T2" fmla="*/ 135 w 248"/>
                <a:gd name="T3" fmla="*/ 4 h 1358"/>
                <a:gd name="T4" fmla="*/ 9 w 248"/>
                <a:gd name="T5" fmla="*/ 108 h 1358"/>
                <a:gd name="T6" fmla="*/ 104 w 248"/>
                <a:gd name="T7" fmla="*/ 241 h 1358"/>
                <a:gd name="T8" fmla="*/ 104 w 248"/>
                <a:gd name="T9" fmla="*/ 562 h 1358"/>
                <a:gd name="T10" fmla="*/ 8 w 248"/>
                <a:gd name="T11" fmla="*/ 679 h 1358"/>
                <a:gd name="T12" fmla="*/ 104 w 248"/>
                <a:gd name="T13" fmla="*/ 797 h 1358"/>
                <a:gd name="T14" fmla="*/ 104 w 248"/>
                <a:gd name="T15" fmla="*/ 1117 h 1358"/>
                <a:gd name="T16" fmla="*/ 9 w 248"/>
                <a:gd name="T17" fmla="*/ 1250 h 1358"/>
                <a:gd name="T18" fmla="*/ 136 w 248"/>
                <a:gd name="T19" fmla="*/ 1354 h 1358"/>
                <a:gd name="T20" fmla="*/ 248 w 248"/>
                <a:gd name="T21" fmla="*/ 1234 h 1358"/>
                <a:gd name="T22" fmla="*/ 152 w 248"/>
                <a:gd name="T23" fmla="*/ 1117 h 1358"/>
                <a:gd name="T24" fmla="*/ 152 w 248"/>
                <a:gd name="T25" fmla="*/ 797 h 1358"/>
                <a:gd name="T26" fmla="*/ 248 w 248"/>
                <a:gd name="T27" fmla="*/ 679 h 1358"/>
                <a:gd name="T28" fmla="*/ 152 w 248"/>
                <a:gd name="T29" fmla="*/ 562 h 1358"/>
                <a:gd name="T30" fmla="*/ 152 w 248"/>
                <a:gd name="T31" fmla="*/ 241 h 1358"/>
                <a:gd name="T32" fmla="*/ 247 w 248"/>
                <a:gd name="T33" fmla="*/ 124 h 1358"/>
                <a:gd name="T34" fmla="*/ 55 w 248"/>
                <a:gd name="T35" fmla="*/ 124 h 1358"/>
                <a:gd name="T36" fmla="*/ 127 w 248"/>
                <a:gd name="T37" fmla="*/ 52 h 1358"/>
                <a:gd name="T38" fmla="*/ 199 w 248"/>
                <a:gd name="T39" fmla="*/ 124 h 1358"/>
                <a:gd name="T40" fmla="*/ 127 w 248"/>
                <a:gd name="T41" fmla="*/ 196 h 1358"/>
                <a:gd name="T42" fmla="*/ 55 w 248"/>
                <a:gd name="T43" fmla="*/ 124 h 1358"/>
                <a:gd name="T44" fmla="*/ 199 w 248"/>
                <a:gd name="T45" fmla="*/ 1234 h 1358"/>
                <a:gd name="T46" fmla="*/ 127 w 248"/>
                <a:gd name="T47" fmla="*/ 1306 h 1358"/>
                <a:gd name="T48" fmla="*/ 55 w 248"/>
                <a:gd name="T49" fmla="*/ 1234 h 1358"/>
                <a:gd name="T50" fmla="*/ 127 w 248"/>
                <a:gd name="T51" fmla="*/ 1162 h 1358"/>
                <a:gd name="T52" fmla="*/ 199 w 248"/>
                <a:gd name="T53" fmla="*/ 1234 h 1358"/>
                <a:gd name="T54" fmla="*/ 199 w 248"/>
                <a:gd name="T55" fmla="*/ 679 h 1358"/>
                <a:gd name="T56" fmla="*/ 127 w 248"/>
                <a:gd name="T57" fmla="*/ 751 h 1358"/>
                <a:gd name="T58" fmla="*/ 55 w 248"/>
                <a:gd name="T59" fmla="*/ 679 h 1358"/>
                <a:gd name="T60" fmla="*/ 127 w 248"/>
                <a:gd name="T61" fmla="*/ 607 h 1358"/>
                <a:gd name="T62" fmla="*/ 199 w 248"/>
                <a:gd name="T63" fmla="*/ 679 h 1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8" h="1358">
                  <a:moveTo>
                    <a:pt x="247" y="124"/>
                  </a:moveTo>
                  <a:cubicBezTo>
                    <a:pt x="247" y="61"/>
                    <a:pt x="198" y="8"/>
                    <a:pt x="135" y="4"/>
                  </a:cubicBezTo>
                  <a:cubicBezTo>
                    <a:pt x="72" y="0"/>
                    <a:pt x="17" y="45"/>
                    <a:pt x="9" y="108"/>
                  </a:cubicBezTo>
                  <a:cubicBezTo>
                    <a:pt x="0" y="171"/>
                    <a:pt x="42" y="229"/>
                    <a:pt x="104" y="241"/>
                  </a:cubicBezTo>
                  <a:cubicBezTo>
                    <a:pt x="104" y="562"/>
                    <a:pt x="104" y="562"/>
                    <a:pt x="104" y="562"/>
                  </a:cubicBezTo>
                  <a:cubicBezTo>
                    <a:pt x="48" y="573"/>
                    <a:pt x="8" y="622"/>
                    <a:pt x="8" y="679"/>
                  </a:cubicBezTo>
                  <a:cubicBezTo>
                    <a:pt x="8" y="736"/>
                    <a:pt x="48" y="785"/>
                    <a:pt x="104" y="797"/>
                  </a:cubicBezTo>
                  <a:cubicBezTo>
                    <a:pt x="104" y="1117"/>
                    <a:pt x="104" y="1117"/>
                    <a:pt x="104" y="1117"/>
                  </a:cubicBezTo>
                  <a:cubicBezTo>
                    <a:pt x="42" y="1129"/>
                    <a:pt x="1" y="1188"/>
                    <a:pt x="9" y="1250"/>
                  </a:cubicBezTo>
                  <a:cubicBezTo>
                    <a:pt x="17" y="1313"/>
                    <a:pt x="73" y="1358"/>
                    <a:pt x="136" y="1354"/>
                  </a:cubicBezTo>
                  <a:cubicBezTo>
                    <a:pt x="199" y="1350"/>
                    <a:pt x="248" y="1297"/>
                    <a:pt x="248" y="1234"/>
                  </a:cubicBezTo>
                  <a:cubicBezTo>
                    <a:pt x="248" y="1176"/>
                    <a:pt x="204" y="1128"/>
                    <a:pt x="152" y="1117"/>
                  </a:cubicBezTo>
                  <a:cubicBezTo>
                    <a:pt x="152" y="797"/>
                    <a:pt x="152" y="797"/>
                    <a:pt x="152" y="797"/>
                  </a:cubicBezTo>
                  <a:cubicBezTo>
                    <a:pt x="204" y="785"/>
                    <a:pt x="248" y="737"/>
                    <a:pt x="248" y="679"/>
                  </a:cubicBezTo>
                  <a:cubicBezTo>
                    <a:pt x="248" y="621"/>
                    <a:pt x="204" y="573"/>
                    <a:pt x="152" y="562"/>
                  </a:cubicBezTo>
                  <a:cubicBezTo>
                    <a:pt x="152" y="241"/>
                    <a:pt x="152" y="241"/>
                    <a:pt x="152" y="241"/>
                  </a:cubicBezTo>
                  <a:cubicBezTo>
                    <a:pt x="204" y="230"/>
                    <a:pt x="247" y="182"/>
                    <a:pt x="247" y="124"/>
                  </a:cubicBezTo>
                  <a:close/>
                  <a:moveTo>
                    <a:pt x="55" y="124"/>
                  </a:moveTo>
                  <a:cubicBezTo>
                    <a:pt x="55" y="84"/>
                    <a:pt x="87" y="52"/>
                    <a:pt x="127" y="52"/>
                  </a:cubicBezTo>
                  <a:cubicBezTo>
                    <a:pt x="167" y="52"/>
                    <a:pt x="199" y="84"/>
                    <a:pt x="199" y="124"/>
                  </a:cubicBezTo>
                  <a:cubicBezTo>
                    <a:pt x="199" y="163"/>
                    <a:pt x="167" y="196"/>
                    <a:pt x="127" y="196"/>
                  </a:cubicBezTo>
                  <a:cubicBezTo>
                    <a:pt x="87" y="196"/>
                    <a:pt x="55" y="163"/>
                    <a:pt x="55" y="124"/>
                  </a:cubicBezTo>
                  <a:close/>
                  <a:moveTo>
                    <a:pt x="199" y="1234"/>
                  </a:moveTo>
                  <a:cubicBezTo>
                    <a:pt x="199" y="1274"/>
                    <a:pt x="167" y="1306"/>
                    <a:pt x="127" y="1306"/>
                  </a:cubicBezTo>
                  <a:cubicBezTo>
                    <a:pt x="87" y="1306"/>
                    <a:pt x="55" y="1274"/>
                    <a:pt x="55" y="1234"/>
                  </a:cubicBezTo>
                  <a:cubicBezTo>
                    <a:pt x="55" y="1195"/>
                    <a:pt x="87" y="1162"/>
                    <a:pt x="127" y="1162"/>
                  </a:cubicBezTo>
                  <a:cubicBezTo>
                    <a:pt x="167" y="1162"/>
                    <a:pt x="199" y="1195"/>
                    <a:pt x="199" y="1234"/>
                  </a:cubicBezTo>
                  <a:close/>
                  <a:moveTo>
                    <a:pt x="199" y="679"/>
                  </a:moveTo>
                  <a:cubicBezTo>
                    <a:pt x="199" y="719"/>
                    <a:pt x="167" y="751"/>
                    <a:pt x="127" y="751"/>
                  </a:cubicBezTo>
                  <a:cubicBezTo>
                    <a:pt x="87" y="751"/>
                    <a:pt x="55" y="719"/>
                    <a:pt x="55" y="679"/>
                  </a:cubicBezTo>
                  <a:cubicBezTo>
                    <a:pt x="55" y="639"/>
                    <a:pt x="87" y="607"/>
                    <a:pt x="127" y="607"/>
                  </a:cubicBezTo>
                  <a:cubicBezTo>
                    <a:pt x="167" y="607"/>
                    <a:pt x="199" y="639"/>
                    <a:pt x="199" y="6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6">
              <a:extLst>
                <a:ext uri="{FF2B5EF4-FFF2-40B4-BE49-F238E27FC236}">
                  <a16:creationId xmlns:a16="http://schemas.microsoft.com/office/drawing/2014/main" id="{C390B800-B094-4838-BD75-A3FEE92A8694}"/>
                </a:ext>
              </a:extLst>
            </p:cNvPr>
            <p:cNvSpPr>
              <a:spLocks noEditPoints="1"/>
            </p:cNvSpPr>
            <p:nvPr/>
          </p:nvSpPr>
          <p:spPr bwMode="auto">
            <a:xfrm>
              <a:off x="6581776" y="125413"/>
              <a:ext cx="552450" cy="317500"/>
            </a:xfrm>
            <a:custGeom>
              <a:avLst/>
              <a:gdLst>
                <a:gd name="T0" fmla="*/ 535 w 535"/>
                <a:gd name="T1" fmla="*/ 24 h 307"/>
                <a:gd name="T2" fmla="*/ 511 w 535"/>
                <a:gd name="T3" fmla="*/ 0 h 307"/>
                <a:gd name="T4" fmla="*/ 24 w 535"/>
                <a:gd name="T5" fmla="*/ 0 h 307"/>
                <a:gd name="T6" fmla="*/ 0 w 535"/>
                <a:gd name="T7" fmla="*/ 24 h 307"/>
                <a:gd name="T8" fmla="*/ 0 w 535"/>
                <a:gd name="T9" fmla="*/ 283 h 307"/>
                <a:gd name="T10" fmla="*/ 24 w 535"/>
                <a:gd name="T11" fmla="*/ 307 h 307"/>
                <a:gd name="T12" fmla="*/ 511 w 535"/>
                <a:gd name="T13" fmla="*/ 307 h 307"/>
                <a:gd name="T14" fmla="*/ 535 w 535"/>
                <a:gd name="T15" fmla="*/ 283 h 307"/>
                <a:gd name="T16" fmla="*/ 535 w 535"/>
                <a:gd name="T17" fmla="*/ 24 h 307"/>
                <a:gd name="T18" fmla="*/ 48 w 535"/>
                <a:gd name="T19" fmla="*/ 48 h 307"/>
                <a:gd name="T20" fmla="*/ 487 w 535"/>
                <a:gd name="T21" fmla="*/ 48 h 307"/>
                <a:gd name="T22" fmla="*/ 487 w 535"/>
                <a:gd name="T23" fmla="*/ 255 h 307"/>
                <a:gd name="T24" fmla="*/ 48 w 535"/>
                <a:gd name="T25" fmla="*/ 255 h 307"/>
                <a:gd name="T26" fmla="*/ 48 w 535"/>
                <a:gd name="T27" fmla="*/ 4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307">
                  <a:moveTo>
                    <a:pt x="535" y="24"/>
                  </a:moveTo>
                  <a:cubicBezTo>
                    <a:pt x="535" y="10"/>
                    <a:pt x="524" y="0"/>
                    <a:pt x="511" y="0"/>
                  </a:cubicBezTo>
                  <a:cubicBezTo>
                    <a:pt x="24" y="0"/>
                    <a:pt x="24" y="0"/>
                    <a:pt x="24" y="0"/>
                  </a:cubicBezTo>
                  <a:cubicBezTo>
                    <a:pt x="11" y="0"/>
                    <a:pt x="0" y="10"/>
                    <a:pt x="0" y="24"/>
                  </a:cubicBezTo>
                  <a:cubicBezTo>
                    <a:pt x="0" y="283"/>
                    <a:pt x="0" y="283"/>
                    <a:pt x="0" y="283"/>
                  </a:cubicBezTo>
                  <a:cubicBezTo>
                    <a:pt x="0" y="297"/>
                    <a:pt x="11" y="307"/>
                    <a:pt x="24" y="307"/>
                  </a:cubicBezTo>
                  <a:cubicBezTo>
                    <a:pt x="511" y="307"/>
                    <a:pt x="511" y="307"/>
                    <a:pt x="511" y="307"/>
                  </a:cubicBezTo>
                  <a:cubicBezTo>
                    <a:pt x="524" y="307"/>
                    <a:pt x="535" y="297"/>
                    <a:pt x="535" y="283"/>
                  </a:cubicBezTo>
                  <a:lnTo>
                    <a:pt x="535" y="24"/>
                  </a:lnTo>
                  <a:close/>
                  <a:moveTo>
                    <a:pt x="48" y="48"/>
                  </a:moveTo>
                  <a:cubicBezTo>
                    <a:pt x="487" y="48"/>
                    <a:pt x="487" y="48"/>
                    <a:pt x="487" y="48"/>
                  </a:cubicBezTo>
                  <a:cubicBezTo>
                    <a:pt x="487" y="255"/>
                    <a:pt x="487" y="255"/>
                    <a:pt x="487" y="255"/>
                  </a:cubicBezTo>
                  <a:cubicBezTo>
                    <a:pt x="48" y="255"/>
                    <a:pt x="48" y="255"/>
                    <a:pt x="48" y="255"/>
                  </a:cubicBezTo>
                  <a:lnTo>
                    <a:pt x="48"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7">
              <a:extLst>
                <a:ext uri="{FF2B5EF4-FFF2-40B4-BE49-F238E27FC236}">
                  <a16:creationId xmlns:a16="http://schemas.microsoft.com/office/drawing/2014/main" id="{AA3EC4D7-F79B-4F1D-828F-544AC6998E1D}"/>
                </a:ext>
              </a:extLst>
            </p:cNvPr>
            <p:cNvSpPr>
              <a:spLocks noEditPoints="1"/>
            </p:cNvSpPr>
            <p:nvPr/>
          </p:nvSpPr>
          <p:spPr bwMode="auto">
            <a:xfrm>
              <a:off x="6581776" y="677863"/>
              <a:ext cx="642938" cy="317500"/>
            </a:xfrm>
            <a:custGeom>
              <a:avLst/>
              <a:gdLst>
                <a:gd name="T0" fmla="*/ 623 w 623"/>
                <a:gd name="T1" fmla="*/ 24 h 308"/>
                <a:gd name="T2" fmla="*/ 599 w 623"/>
                <a:gd name="T3" fmla="*/ 0 h 308"/>
                <a:gd name="T4" fmla="*/ 24 w 623"/>
                <a:gd name="T5" fmla="*/ 0 h 308"/>
                <a:gd name="T6" fmla="*/ 0 w 623"/>
                <a:gd name="T7" fmla="*/ 24 h 308"/>
                <a:gd name="T8" fmla="*/ 0 w 623"/>
                <a:gd name="T9" fmla="*/ 284 h 308"/>
                <a:gd name="T10" fmla="*/ 24 w 623"/>
                <a:gd name="T11" fmla="*/ 308 h 308"/>
                <a:gd name="T12" fmla="*/ 599 w 623"/>
                <a:gd name="T13" fmla="*/ 308 h 308"/>
                <a:gd name="T14" fmla="*/ 623 w 623"/>
                <a:gd name="T15" fmla="*/ 284 h 308"/>
                <a:gd name="T16" fmla="*/ 623 w 623"/>
                <a:gd name="T17" fmla="*/ 24 h 308"/>
                <a:gd name="T18" fmla="*/ 575 w 623"/>
                <a:gd name="T19" fmla="*/ 260 h 308"/>
                <a:gd name="T20" fmla="*/ 48 w 623"/>
                <a:gd name="T21" fmla="*/ 260 h 308"/>
                <a:gd name="T22" fmla="*/ 48 w 623"/>
                <a:gd name="T23" fmla="*/ 48 h 308"/>
                <a:gd name="T24" fmla="*/ 575 w 623"/>
                <a:gd name="T25" fmla="*/ 48 h 308"/>
                <a:gd name="T26" fmla="*/ 575 w 623"/>
                <a:gd name="T27" fmla="*/ 26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3" h="308">
                  <a:moveTo>
                    <a:pt x="623" y="24"/>
                  </a:moveTo>
                  <a:cubicBezTo>
                    <a:pt x="623" y="11"/>
                    <a:pt x="612" y="0"/>
                    <a:pt x="599" y="0"/>
                  </a:cubicBezTo>
                  <a:cubicBezTo>
                    <a:pt x="24" y="0"/>
                    <a:pt x="24" y="0"/>
                    <a:pt x="24" y="0"/>
                  </a:cubicBezTo>
                  <a:cubicBezTo>
                    <a:pt x="11" y="0"/>
                    <a:pt x="0" y="11"/>
                    <a:pt x="0" y="24"/>
                  </a:cubicBezTo>
                  <a:cubicBezTo>
                    <a:pt x="0" y="284"/>
                    <a:pt x="0" y="284"/>
                    <a:pt x="0" y="284"/>
                  </a:cubicBezTo>
                  <a:cubicBezTo>
                    <a:pt x="0" y="297"/>
                    <a:pt x="11" y="308"/>
                    <a:pt x="24" y="308"/>
                  </a:cubicBezTo>
                  <a:cubicBezTo>
                    <a:pt x="599" y="308"/>
                    <a:pt x="599" y="308"/>
                    <a:pt x="599" y="308"/>
                  </a:cubicBezTo>
                  <a:cubicBezTo>
                    <a:pt x="612" y="308"/>
                    <a:pt x="623" y="297"/>
                    <a:pt x="623" y="284"/>
                  </a:cubicBezTo>
                  <a:lnTo>
                    <a:pt x="623" y="24"/>
                  </a:lnTo>
                  <a:close/>
                  <a:moveTo>
                    <a:pt x="575" y="260"/>
                  </a:moveTo>
                  <a:cubicBezTo>
                    <a:pt x="48" y="260"/>
                    <a:pt x="48" y="260"/>
                    <a:pt x="48" y="260"/>
                  </a:cubicBezTo>
                  <a:cubicBezTo>
                    <a:pt x="48" y="48"/>
                    <a:pt x="48" y="48"/>
                    <a:pt x="48" y="48"/>
                  </a:cubicBezTo>
                  <a:cubicBezTo>
                    <a:pt x="575" y="48"/>
                    <a:pt x="575" y="48"/>
                    <a:pt x="575" y="48"/>
                  </a:cubicBezTo>
                  <a:lnTo>
                    <a:pt x="575" y="2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8">
              <a:extLst>
                <a:ext uri="{FF2B5EF4-FFF2-40B4-BE49-F238E27FC236}">
                  <a16:creationId xmlns:a16="http://schemas.microsoft.com/office/drawing/2014/main" id="{9D6079FB-531F-4151-AA61-CFFECAE65E57}"/>
                </a:ext>
              </a:extLst>
            </p:cNvPr>
            <p:cNvSpPr>
              <a:spLocks noEditPoints="1"/>
            </p:cNvSpPr>
            <p:nvPr/>
          </p:nvSpPr>
          <p:spPr bwMode="auto">
            <a:xfrm>
              <a:off x="6581776" y="1233488"/>
              <a:ext cx="552450" cy="317500"/>
            </a:xfrm>
            <a:custGeom>
              <a:avLst/>
              <a:gdLst>
                <a:gd name="T0" fmla="*/ 535 w 535"/>
                <a:gd name="T1" fmla="*/ 24 h 308"/>
                <a:gd name="T2" fmla="*/ 511 w 535"/>
                <a:gd name="T3" fmla="*/ 0 h 308"/>
                <a:gd name="T4" fmla="*/ 24 w 535"/>
                <a:gd name="T5" fmla="*/ 0 h 308"/>
                <a:gd name="T6" fmla="*/ 0 w 535"/>
                <a:gd name="T7" fmla="*/ 24 h 308"/>
                <a:gd name="T8" fmla="*/ 0 w 535"/>
                <a:gd name="T9" fmla="*/ 284 h 308"/>
                <a:gd name="T10" fmla="*/ 24 w 535"/>
                <a:gd name="T11" fmla="*/ 308 h 308"/>
                <a:gd name="T12" fmla="*/ 511 w 535"/>
                <a:gd name="T13" fmla="*/ 308 h 308"/>
                <a:gd name="T14" fmla="*/ 535 w 535"/>
                <a:gd name="T15" fmla="*/ 284 h 308"/>
                <a:gd name="T16" fmla="*/ 535 w 535"/>
                <a:gd name="T17" fmla="*/ 24 h 308"/>
                <a:gd name="T18" fmla="*/ 487 w 535"/>
                <a:gd name="T19" fmla="*/ 260 h 308"/>
                <a:gd name="T20" fmla="*/ 48 w 535"/>
                <a:gd name="T21" fmla="*/ 260 h 308"/>
                <a:gd name="T22" fmla="*/ 48 w 535"/>
                <a:gd name="T23" fmla="*/ 48 h 308"/>
                <a:gd name="T24" fmla="*/ 487 w 535"/>
                <a:gd name="T25" fmla="*/ 48 h 308"/>
                <a:gd name="T26" fmla="*/ 487 w 535"/>
                <a:gd name="T27" fmla="*/ 26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308">
                  <a:moveTo>
                    <a:pt x="535" y="24"/>
                  </a:moveTo>
                  <a:cubicBezTo>
                    <a:pt x="535" y="11"/>
                    <a:pt x="524" y="0"/>
                    <a:pt x="511" y="0"/>
                  </a:cubicBezTo>
                  <a:cubicBezTo>
                    <a:pt x="24" y="0"/>
                    <a:pt x="24" y="0"/>
                    <a:pt x="24" y="0"/>
                  </a:cubicBezTo>
                  <a:cubicBezTo>
                    <a:pt x="11" y="0"/>
                    <a:pt x="0" y="11"/>
                    <a:pt x="0" y="24"/>
                  </a:cubicBezTo>
                  <a:cubicBezTo>
                    <a:pt x="0" y="284"/>
                    <a:pt x="0" y="284"/>
                    <a:pt x="0" y="284"/>
                  </a:cubicBezTo>
                  <a:cubicBezTo>
                    <a:pt x="0" y="297"/>
                    <a:pt x="11" y="308"/>
                    <a:pt x="24" y="308"/>
                  </a:cubicBezTo>
                  <a:cubicBezTo>
                    <a:pt x="511" y="308"/>
                    <a:pt x="511" y="308"/>
                    <a:pt x="511" y="308"/>
                  </a:cubicBezTo>
                  <a:cubicBezTo>
                    <a:pt x="524" y="308"/>
                    <a:pt x="535" y="297"/>
                    <a:pt x="535" y="284"/>
                  </a:cubicBezTo>
                  <a:lnTo>
                    <a:pt x="535" y="24"/>
                  </a:lnTo>
                  <a:close/>
                  <a:moveTo>
                    <a:pt x="487" y="260"/>
                  </a:moveTo>
                  <a:cubicBezTo>
                    <a:pt x="48" y="260"/>
                    <a:pt x="48" y="260"/>
                    <a:pt x="48" y="260"/>
                  </a:cubicBezTo>
                  <a:cubicBezTo>
                    <a:pt x="48" y="48"/>
                    <a:pt x="48" y="48"/>
                    <a:pt x="48" y="48"/>
                  </a:cubicBezTo>
                  <a:cubicBezTo>
                    <a:pt x="487" y="48"/>
                    <a:pt x="487" y="48"/>
                    <a:pt x="487" y="48"/>
                  </a:cubicBezTo>
                  <a:lnTo>
                    <a:pt x="487" y="2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9">
              <a:extLst>
                <a:ext uri="{FF2B5EF4-FFF2-40B4-BE49-F238E27FC236}">
                  <a16:creationId xmlns:a16="http://schemas.microsoft.com/office/drawing/2014/main" id="{4FFFF66F-FCEE-4C0C-8E16-DECA4964F1E5}"/>
                </a:ext>
              </a:extLst>
            </p:cNvPr>
            <p:cNvSpPr>
              <a:spLocks/>
            </p:cNvSpPr>
            <p:nvPr/>
          </p:nvSpPr>
          <p:spPr bwMode="auto">
            <a:xfrm>
              <a:off x="6670676" y="220663"/>
              <a:ext cx="257175" cy="49213"/>
            </a:xfrm>
            <a:custGeom>
              <a:avLst/>
              <a:gdLst>
                <a:gd name="T0" fmla="*/ 24 w 249"/>
                <a:gd name="T1" fmla="*/ 48 h 48"/>
                <a:gd name="T2" fmla="*/ 225 w 249"/>
                <a:gd name="T3" fmla="*/ 48 h 48"/>
                <a:gd name="T4" fmla="*/ 249 w 249"/>
                <a:gd name="T5" fmla="*/ 24 h 48"/>
                <a:gd name="T6" fmla="*/ 225 w 249"/>
                <a:gd name="T7" fmla="*/ 0 h 48"/>
                <a:gd name="T8" fmla="*/ 24 w 249"/>
                <a:gd name="T9" fmla="*/ 0 h 48"/>
                <a:gd name="T10" fmla="*/ 0 w 249"/>
                <a:gd name="T11" fmla="*/ 24 h 48"/>
                <a:gd name="T12" fmla="*/ 24 w 249"/>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49" h="48">
                  <a:moveTo>
                    <a:pt x="24" y="48"/>
                  </a:moveTo>
                  <a:cubicBezTo>
                    <a:pt x="225" y="48"/>
                    <a:pt x="225" y="48"/>
                    <a:pt x="225" y="48"/>
                  </a:cubicBezTo>
                  <a:cubicBezTo>
                    <a:pt x="239" y="48"/>
                    <a:pt x="249" y="37"/>
                    <a:pt x="249" y="24"/>
                  </a:cubicBezTo>
                  <a:cubicBezTo>
                    <a:pt x="249" y="10"/>
                    <a:pt x="239" y="0"/>
                    <a:pt x="225" y="0"/>
                  </a:cubicBezTo>
                  <a:cubicBezTo>
                    <a:pt x="24" y="0"/>
                    <a:pt x="24" y="0"/>
                    <a:pt x="24" y="0"/>
                  </a:cubicBezTo>
                  <a:cubicBezTo>
                    <a:pt x="11" y="0"/>
                    <a:pt x="0" y="10"/>
                    <a:pt x="0" y="24"/>
                  </a:cubicBezTo>
                  <a:cubicBezTo>
                    <a:pt x="0" y="37"/>
                    <a:pt x="11" y="48"/>
                    <a:pt x="2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0">
              <a:extLst>
                <a:ext uri="{FF2B5EF4-FFF2-40B4-BE49-F238E27FC236}">
                  <a16:creationId xmlns:a16="http://schemas.microsoft.com/office/drawing/2014/main" id="{B9A4C19D-BCE6-401C-A61D-F6A050099B11}"/>
                </a:ext>
              </a:extLst>
            </p:cNvPr>
            <p:cNvSpPr>
              <a:spLocks/>
            </p:cNvSpPr>
            <p:nvPr/>
          </p:nvSpPr>
          <p:spPr bwMode="auto">
            <a:xfrm>
              <a:off x="6670676" y="303213"/>
              <a:ext cx="361950" cy="49213"/>
            </a:xfrm>
            <a:custGeom>
              <a:avLst/>
              <a:gdLst>
                <a:gd name="T0" fmla="*/ 327 w 351"/>
                <a:gd name="T1" fmla="*/ 0 h 47"/>
                <a:gd name="T2" fmla="*/ 24 w 351"/>
                <a:gd name="T3" fmla="*/ 0 h 47"/>
                <a:gd name="T4" fmla="*/ 0 w 351"/>
                <a:gd name="T5" fmla="*/ 23 h 47"/>
                <a:gd name="T6" fmla="*/ 24 w 351"/>
                <a:gd name="T7" fmla="*/ 47 h 47"/>
                <a:gd name="T8" fmla="*/ 327 w 351"/>
                <a:gd name="T9" fmla="*/ 47 h 47"/>
                <a:gd name="T10" fmla="*/ 351 w 351"/>
                <a:gd name="T11" fmla="*/ 23 h 47"/>
                <a:gd name="T12" fmla="*/ 327 w 351"/>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351" h="47">
                  <a:moveTo>
                    <a:pt x="327" y="0"/>
                  </a:moveTo>
                  <a:cubicBezTo>
                    <a:pt x="24" y="0"/>
                    <a:pt x="24" y="0"/>
                    <a:pt x="24" y="0"/>
                  </a:cubicBezTo>
                  <a:cubicBezTo>
                    <a:pt x="11" y="0"/>
                    <a:pt x="0" y="10"/>
                    <a:pt x="0" y="23"/>
                  </a:cubicBezTo>
                  <a:cubicBezTo>
                    <a:pt x="0" y="37"/>
                    <a:pt x="11" y="47"/>
                    <a:pt x="24" y="47"/>
                  </a:cubicBezTo>
                  <a:cubicBezTo>
                    <a:pt x="327" y="47"/>
                    <a:pt x="327" y="47"/>
                    <a:pt x="327" y="47"/>
                  </a:cubicBezTo>
                  <a:cubicBezTo>
                    <a:pt x="340" y="47"/>
                    <a:pt x="351" y="37"/>
                    <a:pt x="351" y="23"/>
                  </a:cubicBezTo>
                  <a:cubicBezTo>
                    <a:pt x="351" y="10"/>
                    <a:pt x="340" y="0"/>
                    <a:pt x="3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1">
              <a:extLst>
                <a:ext uri="{FF2B5EF4-FFF2-40B4-BE49-F238E27FC236}">
                  <a16:creationId xmlns:a16="http://schemas.microsoft.com/office/drawing/2014/main" id="{239A6F86-C23B-4AA2-9F4E-D74018C55542}"/>
                </a:ext>
              </a:extLst>
            </p:cNvPr>
            <p:cNvSpPr>
              <a:spLocks/>
            </p:cNvSpPr>
            <p:nvPr/>
          </p:nvSpPr>
          <p:spPr bwMode="auto">
            <a:xfrm>
              <a:off x="6670676" y="776288"/>
              <a:ext cx="257175" cy="50800"/>
            </a:xfrm>
            <a:custGeom>
              <a:avLst/>
              <a:gdLst>
                <a:gd name="T0" fmla="*/ 24 w 249"/>
                <a:gd name="T1" fmla="*/ 48 h 48"/>
                <a:gd name="T2" fmla="*/ 225 w 249"/>
                <a:gd name="T3" fmla="*/ 48 h 48"/>
                <a:gd name="T4" fmla="*/ 249 w 249"/>
                <a:gd name="T5" fmla="*/ 24 h 48"/>
                <a:gd name="T6" fmla="*/ 225 w 249"/>
                <a:gd name="T7" fmla="*/ 0 h 48"/>
                <a:gd name="T8" fmla="*/ 24 w 249"/>
                <a:gd name="T9" fmla="*/ 0 h 48"/>
                <a:gd name="T10" fmla="*/ 0 w 249"/>
                <a:gd name="T11" fmla="*/ 24 h 48"/>
                <a:gd name="T12" fmla="*/ 24 w 249"/>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49" h="48">
                  <a:moveTo>
                    <a:pt x="24" y="48"/>
                  </a:moveTo>
                  <a:cubicBezTo>
                    <a:pt x="225" y="48"/>
                    <a:pt x="225" y="48"/>
                    <a:pt x="225" y="48"/>
                  </a:cubicBezTo>
                  <a:cubicBezTo>
                    <a:pt x="239" y="48"/>
                    <a:pt x="249" y="37"/>
                    <a:pt x="249" y="24"/>
                  </a:cubicBezTo>
                  <a:cubicBezTo>
                    <a:pt x="249" y="11"/>
                    <a:pt x="239" y="0"/>
                    <a:pt x="225" y="0"/>
                  </a:cubicBezTo>
                  <a:cubicBezTo>
                    <a:pt x="24" y="0"/>
                    <a:pt x="24" y="0"/>
                    <a:pt x="24" y="0"/>
                  </a:cubicBezTo>
                  <a:cubicBezTo>
                    <a:pt x="11" y="0"/>
                    <a:pt x="0" y="11"/>
                    <a:pt x="0" y="24"/>
                  </a:cubicBezTo>
                  <a:cubicBezTo>
                    <a:pt x="0" y="37"/>
                    <a:pt x="11" y="48"/>
                    <a:pt x="2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2">
              <a:extLst>
                <a:ext uri="{FF2B5EF4-FFF2-40B4-BE49-F238E27FC236}">
                  <a16:creationId xmlns:a16="http://schemas.microsoft.com/office/drawing/2014/main" id="{F95A49DC-0FAB-4130-A1E5-C07489B5368C}"/>
                </a:ext>
              </a:extLst>
            </p:cNvPr>
            <p:cNvSpPr>
              <a:spLocks/>
            </p:cNvSpPr>
            <p:nvPr/>
          </p:nvSpPr>
          <p:spPr bwMode="auto">
            <a:xfrm>
              <a:off x="6670676" y="855663"/>
              <a:ext cx="450850" cy="49213"/>
            </a:xfrm>
            <a:custGeom>
              <a:avLst/>
              <a:gdLst>
                <a:gd name="T0" fmla="*/ 24 w 437"/>
                <a:gd name="T1" fmla="*/ 48 h 48"/>
                <a:gd name="T2" fmla="*/ 413 w 437"/>
                <a:gd name="T3" fmla="*/ 48 h 48"/>
                <a:gd name="T4" fmla="*/ 437 w 437"/>
                <a:gd name="T5" fmla="*/ 24 h 48"/>
                <a:gd name="T6" fmla="*/ 413 w 437"/>
                <a:gd name="T7" fmla="*/ 0 h 48"/>
                <a:gd name="T8" fmla="*/ 24 w 437"/>
                <a:gd name="T9" fmla="*/ 0 h 48"/>
                <a:gd name="T10" fmla="*/ 0 w 437"/>
                <a:gd name="T11" fmla="*/ 24 h 48"/>
                <a:gd name="T12" fmla="*/ 24 w 437"/>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437" h="48">
                  <a:moveTo>
                    <a:pt x="24" y="48"/>
                  </a:moveTo>
                  <a:cubicBezTo>
                    <a:pt x="413" y="48"/>
                    <a:pt x="413" y="48"/>
                    <a:pt x="413" y="48"/>
                  </a:cubicBezTo>
                  <a:cubicBezTo>
                    <a:pt x="426" y="48"/>
                    <a:pt x="437" y="37"/>
                    <a:pt x="437" y="24"/>
                  </a:cubicBezTo>
                  <a:cubicBezTo>
                    <a:pt x="437" y="11"/>
                    <a:pt x="426" y="0"/>
                    <a:pt x="413" y="0"/>
                  </a:cubicBezTo>
                  <a:cubicBezTo>
                    <a:pt x="24" y="0"/>
                    <a:pt x="24" y="0"/>
                    <a:pt x="24" y="0"/>
                  </a:cubicBezTo>
                  <a:cubicBezTo>
                    <a:pt x="11" y="0"/>
                    <a:pt x="0" y="11"/>
                    <a:pt x="0" y="24"/>
                  </a:cubicBezTo>
                  <a:cubicBezTo>
                    <a:pt x="0" y="37"/>
                    <a:pt x="11" y="48"/>
                    <a:pt x="2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3">
              <a:extLst>
                <a:ext uri="{FF2B5EF4-FFF2-40B4-BE49-F238E27FC236}">
                  <a16:creationId xmlns:a16="http://schemas.microsoft.com/office/drawing/2014/main" id="{71FA583B-4B2E-443C-8B91-7B3493BDC215}"/>
                </a:ext>
              </a:extLst>
            </p:cNvPr>
            <p:cNvSpPr>
              <a:spLocks/>
            </p:cNvSpPr>
            <p:nvPr/>
          </p:nvSpPr>
          <p:spPr bwMode="auto">
            <a:xfrm>
              <a:off x="6670676" y="1328738"/>
              <a:ext cx="257175" cy="49213"/>
            </a:xfrm>
            <a:custGeom>
              <a:avLst/>
              <a:gdLst>
                <a:gd name="T0" fmla="*/ 24 w 249"/>
                <a:gd name="T1" fmla="*/ 48 h 48"/>
                <a:gd name="T2" fmla="*/ 225 w 249"/>
                <a:gd name="T3" fmla="*/ 48 h 48"/>
                <a:gd name="T4" fmla="*/ 249 w 249"/>
                <a:gd name="T5" fmla="*/ 24 h 48"/>
                <a:gd name="T6" fmla="*/ 225 w 249"/>
                <a:gd name="T7" fmla="*/ 0 h 48"/>
                <a:gd name="T8" fmla="*/ 24 w 249"/>
                <a:gd name="T9" fmla="*/ 0 h 48"/>
                <a:gd name="T10" fmla="*/ 0 w 249"/>
                <a:gd name="T11" fmla="*/ 24 h 48"/>
                <a:gd name="T12" fmla="*/ 24 w 249"/>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49" h="48">
                  <a:moveTo>
                    <a:pt x="24" y="48"/>
                  </a:moveTo>
                  <a:cubicBezTo>
                    <a:pt x="225" y="48"/>
                    <a:pt x="225" y="48"/>
                    <a:pt x="225" y="48"/>
                  </a:cubicBezTo>
                  <a:cubicBezTo>
                    <a:pt x="239" y="48"/>
                    <a:pt x="249" y="37"/>
                    <a:pt x="249" y="24"/>
                  </a:cubicBezTo>
                  <a:cubicBezTo>
                    <a:pt x="249" y="11"/>
                    <a:pt x="239" y="0"/>
                    <a:pt x="225" y="0"/>
                  </a:cubicBezTo>
                  <a:cubicBezTo>
                    <a:pt x="24" y="0"/>
                    <a:pt x="24" y="0"/>
                    <a:pt x="24" y="0"/>
                  </a:cubicBezTo>
                  <a:cubicBezTo>
                    <a:pt x="11" y="0"/>
                    <a:pt x="0" y="11"/>
                    <a:pt x="0" y="24"/>
                  </a:cubicBezTo>
                  <a:cubicBezTo>
                    <a:pt x="0" y="37"/>
                    <a:pt x="11" y="48"/>
                    <a:pt x="2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4">
              <a:extLst>
                <a:ext uri="{FF2B5EF4-FFF2-40B4-BE49-F238E27FC236}">
                  <a16:creationId xmlns:a16="http://schemas.microsoft.com/office/drawing/2014/main" id="{B2586BD7-84B1-48DF-AF0E-52343CD7D184}"/>
                </a:ext>
              </a:extLst>
            </p:cNvPr>
            <p:cNvSpPr>
              <a:spLocks/>
            </p:cNvSpPr>
            <p:nvPr/>
          </p:nvSpPr>
          <p:spPr bwMode="auto">
            <a:xfrm>
              <a:off x="6670676" y="1411288"/>
              <a:ext cx="361950" cy="49213"/>
            </a:xfrm>
            <a:custGeom>
              <a:avLst/>
              <a:gdLst>
                <a:gd name="T0" fmla="*/ 24 w 351"/>
                <a:gd name="T1" fmla="*/ 48 h 48"/>
                <a:gd name="T2" fmla="*/ 327 w 351"/>
                <a:gd name="T3" fmla="*/ 48 h 48"/>
                <a:gd name="T4" fmla="*/ 351 w 351"/>
                <a:gd name="T5" fmla="*/ 24 h 48"/>
                <a:gd name="T6" fmla="*/ 327 w 351"/>
                <a:gd name="T7" fmla="*/ 0 h 48"/>
                <a:gd name="T8" fmla="*/ 24 w 351"/>
                <a:gd name="T9" fmla="*/ 0 h 48"/>
                <a:gd name="T10" fmla="*/ 0 w 351"/>
                <a:gd name="T11" fmla="*/ 24 h 48"/>
                <a:gd name="T12" fmla="*/ 24 w 351"/>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351" h="48">
                  <a:moveTo>
                    <a:pt x="24" y="48"/>
                  </a:moveTo>
                  <a:cubicBezTo>
                    <a:pt x="327" y="48"/>
                    <a:pt x="327" y="48"/>
                    <a:pt x="327" y="48"/>
                  </a:cubicBezTo>
                  <a:cubicBezTo>
                    <a:pt x="340" y="48"/>
                    <a:pt x="351" y="37"/>
                    <a:pt x="351" y="24"/>
                  </a:cubicBezTo>
                  <a:cubicBezTo>
                    <a:pt x="351" y="11"/>
                    <a:pt x="340" y="0"/>
                    <a:pt x="327" y="0"/>
                  </a:cubicBezTo>
                  <a:cubicBezTo>
                    <a:pt x="24" y="0"/>
                    <a:pt x="24" y="0"/>
                    <a:pt x="24" y="0"/>
                  </a:cubicBezTo>
                  <a:cubicBezTo>
                    <a:pt x="11" y="0"/>
                    <a:pt x="0" y="11"/>
                    <a:pt x="0" y="24"/>
                  </a:cubicBezTo>
                  <a:cubicBezTo>
                    <a:pt x="0" y="37"/>
                    <a:pt x="11" y="48"/>
                    <a:pt x="2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5">
              <a:extLst>
                <a:ext uri="{FF2B5EF4-FFF2-40B4-BE49-F238E27FC236}">
                  <a16:creationId xmlns:a16="http://schemas.microsoft.com/office/drawing/2014/main" id="{7DB9B5FC-E8F7-49DC-9ECE-6F616DC93CB7}"/>
                </a:ext>
              </a:extLst>
            </p:cNvPr>
            <p:cNvSpPr>
              <a:spLocks noEditPoints="1"/>
            </p:cNvSpPr>
            <p:nvPr/>
          </p:nvSpPr>
          <p:spPr bwMode="auto">
            <a:xfrm>
              <a:off x="5280026" y="-401638"/>
              <a:ext cx="971550" cy="784225"/>
            </a:xfrm>
            <a:custGeom>
              <a:avLst/>
              <a:gdLst>
                <a:gd name="T0" fmla="*/ 943 w 943"/>
                <a:gd name="T1" fmla="*/ 367 h 759"/>
                <a:gd name="T2" fmla="*/ 943 w 943"/>
                <a:gd name="T3" fmla="*/ 290 h 759"/>
                <a:gd name="T4" fmla="*/ 855 w 943"/>
                <a:gd name="T5" fmla="*/ 192 h 759"/>
                <a:gd name="T6" fmla="*/ 771 w 943"/>
                <a:gd name="T7" fmla="*/ 183 h 759"/>
                <a:gd name="T8" fmla="*/ 771 w 943"/>
                <a:gd name="T9" fmla="*/ 25 h 759"/>
                <a:gd name="T10" fmla="*/ 762 w 943"/>
                <a:gd name="T11" fmla="*/ 6 h 759"/>
                <a:gd name="T12" fmla="*/ 740 w 943"/>
                <a:gd name="T13" fmla="*/ 2 h 759"/>
                <a:gd name="T14" fmla="*/ 292 w 943"/>
                <a:gd name="T15" fmla="*/ 159 h 759"/>
                <a:gd name="T16" fmla="*/ 63 w 943"/>
                <a:gd name="T17" fmla="*/ 159 h 759"/>
                <a:gd name="T18" fmla="*/ 0 w 943"/>
                <a:gd name="T19" fmla="*/ 221 h 759"/>
                <a:gd name="T20" fmla="*/ 0 w 943"/>
                <a:gd name="T21" fmla="*/ 446 h 759"/>
                <a:gd name="T22" fmla="*/ 44 w 943"/>
                <a:gd name="T23" fmla="*/ 504 h 759"/>
                <a:gd name="T24" fmla="*/ 44 w 943"/>
                <a:gd name="T25" fmla="*/ 735 h 759"/>
                <a:gd name="T26" fmla="*/ 51 w 943"/>
                <a:gd name="T27" fmla="*/ 752 h 759"/>
                <a:gd name="T28" fmla="*/ 68 w 943"/>
                <a:gd name="T29" fmla="*/ 758 h 759"/>
                <a:gd name="T30" fmla="*/ 197 w 943"/>
                <a:gd name="T31" fmla="*/ 758 h 759"/>
                <a:gd name="T32" fmla="*/ 220 w 943"/>
                <a:gd name="T33" fmla="*/ 741 h 759"/>
                <a:gd name="T34" fmla="*/ 289 w 943"/>
                <a:gd name="T35" fmla="*/ 507 h 759"/>
                <a:gd name="T36" fmla="*/ 292 w 943"/>
                <a:gd name="T37" fmla="*/ 507 h 759"/>
                <a:gd name="T38" fmla="*/ 740 w 943"/>
                <a:gd name="T39" fmla="*/ 664 h 759"/>
                <a:gd name="T40" fmla="*/ 748 w 943"/>
                <a:gd name="T41" fmla="*/ 666 h 759"/>
                <a:gd name="T42" fmla="*/ 762 w 943"/>
                <a:gd name="T43" fmla="*/ 662 h 759"/>
                <a:gd name="T44" fmla="*/ 771 w 943"/>
                <a:gd name="T45" fmla="*/ 642 h 759"/>
                <a:gd name="T46" fmla="*/ 771 w 943"/>
                <a:gd name="T47" fmla="*/ 474 h 759"/>
                <a:gd name="T48" fmla="*/ 855 w 943"/>
                <a:gd name="T49" fmla="*/ 465 h 759"/>
                <a:gd name="T50" fmla="*/ 943 w 943"/>
                <a:gd name="T51" fmla="*/ 367 h 759"/>
                <a:gd name="T52" fmla="*/ 48 w 943"/>
                <a:gd name="T53" fmla="*/ 221 h 759"/>
                <a:gd name="T54" fmla="*/ 63 w 943"/>
                <a:gd name="T55" fmla="*/ 207 h 759"/>
                <a:gd name="T56" fmla="*/ 272 w 943"/>
                <a:gd name="T57" fmla="*/ 207 h 759"/>
                <a:gd name="T58" fmla="*/ 272 w 943"/>
                <a:gd name="T59" fmla="*/ 459 h 759"/>
                <a:gd name="T60" fmla="*/ 63 w 943"/>
                <a:gd name="T61" fmla="*/ 459 h 759"/>
                <a:gd name="T62" fmla="*/ 48 w 943"/>
                <a:gd name="T63" fmla="*/ 446 h 759"/>
                <a:gd name="T64" fmla="*/ 48 w 943"/>
                <a:gd name="T65" fmla="*/ 221 h 759"/>
                <a:gd name="T66" fmla="*/ 179 w 943"/>
                <a:gd name="T67" fmla="*/ 710 h 759"/>
                <a:gd name="T68" fmla="*/ 92 w 943"/>
                <a:gd name="T69" fmla="*/ 710 h 759"/>
                <a:gd name="T70" fmla="*/ 92 w 943"/>
                <a:gd name="T71" fmla="*/ 507 h 759"/>
                <a:gd name="T72" fmla="*/ 239 w 943"/>
                <a:gd name="T73" fmla="*/ 507 h 759"/>
                <a:gd name="T74" fmla="*/ 179 w 943"/>
                <a:gd name="T75" fmla="*/ 710 h 759"/>
                <a:gd name="T76" fmla="*/ 320 w 943"/>
                <a:gd name="T77" fmla="*/ 466 h 759"/>
                <a:gd name="T78" fmla="*/ 320 w 943"/>
                <a:gd name="T79" fmla="*/ 201 h 759"/>
                <a:gd name="T80" fmla="*/ 723 w 943"/>
                <a:gd name="T81" fmla="*/ 59 h 759"/>
                <a:gd name="T82" fmla="*/ 723 w 943"/>
                <a:gd name="T83" fmla="*/ 608 h 759"/>
                <a:gd name="T84" fmla="*/ 320 w 943"/>
                <a:gd name="T85" fmla="*/ 466 h 759"/>
                <a:gd name="T86" fmla="*/ 771 w 943"/>
                <a:gd name="T87" fmla="*/ 426 h 759"/>
                <a:gd name="T88" fmla="*/ 771 w 943"/>
                <a:gd name="T89" fmla="*/ 232 h 759"/>
                <a:gd name="T90" fmla="*/ 849 w 943"/>
                <a:gd name="T91" fmla="*/ 240 h 759"/>
                <a:gd name="T92" fmla="*/ 895 w 943"/>
                <a:gd name="T93" fmla="*/ 290 h 759"/>
                <a:gd name="T94" fmla="*/ 895 w 943"/>
                <a:gd name="T95" fmla="*/ 367 h 759"/>
                <a:gd name="T96" fmla="*/ 849 w 943"/>
                <a:gd name="T97" fmla="*/ 417 h 759"/>
                <a:gd name="T98" fmla="*/ 771 w 943"/>
                <a:gd name="T99" fmla="*/ 426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43" h="759">
                  <a:moveTo>
                    <a:pt x="943" y="367"/>
                  </a:moveTo>
                  <a:cubicBezTo>
                    <a:pt x="943" y="290"/>
                    <a:pt x="943" y="290"/>
                    <a:pt x="943" y="290"/>
                  </a:cubicBezTo>
                  <a:cubicBezTo>
                    <a:pt x="943" y="240"/>
                    <a:pt x="905" y="198"/>
                    <a:pt x="855" y="192"/>
                  </a:cubicBezTo>
                  <a:cubicBezTo>
                    <a:pt x="771" y="183"/>
                    <a:pt x="771" y="183"/>
                    <a:pt x="771" y="183"/>
                  </a:cubicBezTo>
                  <a:cubicBezTo>
                    <a:pt x="771" y="25"/>
                    <a:pt x="771" y="25"/>
                    <a:pt x="771" y="25"/>
                  </a:cubicBezTo>
                  <a:cubicBezTo>
                    <a:pt x="771" y="17"/>
                    <a:pt x="768" y="10"/>
                    <a:pt x="762" y="6"/>
                  </a:cubicBezTo>
                  <a:cubicBezTo>
                    <a:pt x="755" y="1"/>
                    <a:pt x="747" y="0"/>
                    <a:pt x="740" y="2"/>
                  </a:cubicBezTo>
                  <a:cubicBezTo>
                    <a:pt x="292" y="159"/>
                    <a:pt x="292" y="159"/>
                    <a:pt x="292" y="159"/>
                  </a:cubicBezTo>
                  <a:cubicBezTo>
                    <a:pt x="63" y="159"/>
                    <a:pt x="63" y="159"/>
                    <a:pt x="63" y="159"/>
                  </a:cubicBezTo>
                  <a:cubicBezTo>
                    <a:pt x="28" y="159"/>
                    <a:pt x="1" y="187"/>
                    <a:pt x="0" y="221"/>
                  </a:cubicBezTo>
                  <a:cubicBezTo>
                    <a:pt x="0" y="446"/>
                    <a:pt x="0" y="446"/>
                    <a:pt x="0" y="446"/>
                  </a:cubicBezTo>
                  <a:cubicBezTo>
                    <a:pt x="0" y="473"/>
                    <a:pt x="20" y="496"/>
                    <a:pt x="44" y="504"/>
                  </a:cubicBezTo>
                  <a:cubicBezTo>
                    <a:pt x="44" y="735"/>
                    <a:pt x="44" y="735"/>
                    <a:pt x="44" y="735"/>
                  </a:cubicBezTo>
                  <a:cubicBezTo>
                    <a:pt x="44" y="741"/>
                    <a:pt x="47" y="747"/>
                    <a:pt x="51" y="752"/>
                  </a:cubicBezTo>
                  <a:cubicBezTo>
                    <a:pt x="56" y="756"/>
                    <a:pt x="62" y="759"/>
                    <a:pt x="68" y="758"/>
                  </a:cubicBezTo>
                  <a:cubicBezTo>
                    <a:pt x="197" y="758"/>
                    <a:pt x="197" y="758"/>
                    <a:pt x="197" y="758"/>
                  </a:cubicBezTo>
                  <a:cubicBezTo>
                    <a:pt x="207" y="758"/>
                    <a:pt x="217" y="752"/>
                    <a:pt x="220" y="741"/>
                  </a:cubicBezTo>
                  <a:cubicBezTo>
                    <a:pt x="289" y="507"/>
                    <a:pt x="289" y="507"/>
                    <a:pt x="289" y="507"/>
                  </a:cubicBezTo>
                  <a:cubicBezTo>
                    <a:pt x="292" y="507"/>
                    <a:pt x="292" y="507"/>
                    <a:pt x="292" y="507"/>
                  </a:cubicBezTo>
                  <a:cubicBezTo>
                    <a:pt x="740" y="664"/>
                    <a:pt x="740" y="664"/>
                    <a:pt x="740" y="664"/>
                  </a:cubicBezTo>
                  <a:cubicBezTo>
                    <a:pt x="743" y="665"/>
                    <a:pt x="745" y="666"/>
                    <a:pt x="748" y="666"/>
                  </a:cubicBezTo>
                  <a:cubicBezTo>
                    <a:pt x="753" y="666"/>
                    <a:pt x="758" y="664"/>
                    <a:pt x="762" y="662"/>
                  </a:cubicBezTo>
                  <a:cubicBezTo>
                    <a:pt x="768" y="657"/>
                    <a:pt x="772" y="650"/>
                    <a:pt x="771" y="642"/>
                  </a:cubicBezTo>
                  <a:cubicBezTo>
                    <a:pt x="771" y="474"/>
                    <a:pt x="771" y="474"/>
                    <a:pt x="771" y="474"/>
                  </a:cubicBezTo>
                  <a:cubicBezTo>
                    <a:pt x="855" y="465"/>
                    <a:pt x="855" y="465"/>
                    <a:pt x="855" y="465"/>
                  </a:cubicBezTo>
                  <a:cubicBezTo>
                    <a:pt x="905" y="460"/>
                    <a:pt x="943" y="418"/>
                    <a:pt x="943" y="367"/>
                  </a:cubicBezTo>
                  <a:close/>
                  <a:moveTo>
                    <a:pt x="48" y="221"/>
                  </a:moveTo>
                  <a:cubicBezTo>
                    <a:pt x="49" y="213"/>
                    <a:pt x="55" y="207"/>
                    <a:pt x="63" y="207"/>
                  </a:cubicBezTo>
                  <a:cubicBezTo>
                    <a:pt x="272" y="207"/>
                    <a:pt x="272" y="207"/>
                    <a:pt x="272" y="207"/>
                  </a:cubicBezTo>
                  <a:cubicBezTo>
                    <a:pt x="272" y="459"/>
                    <a:pt x="272" y="459"/>
                    <a:pt x="272" y="459"/>
                  </a:cubicBezTo>
                  <a:cubicBezTo>
                    <a:pt x="63" y="459"/>
                    <a:pt x="63" y="459"/>
                    <a:pt x="63" y="459"/>
                  </a:cubicBezTo>
                  <a:cubicBezTo>
                    <a:pt x="55" y="459"/>
                    <a:pt x="49" y="454"/>
                    <a:pt x="48" y="446"/>
                  </a:cubicBezTo>
                  <a:lnTo>
                    <a:pt x="48" y="221"/>
                  </a:lnTo>
                  <a:close/>
                  <a:moveTo>
                    <a:pt x="179" y="710"/>
                  </a:moveTo>
                  <a:cubicBezTo>
                    <a:pt x="92" y="710"/>
                    <a:pt x="92" y="710"/>
                    <a:pt x="92" y="710"/>
                  </a:cubicBezTo>
                  <a:cubicBezTo>
                    <a:pt x="92" y="507"/>
                    <a:pt x="92" y="507"/>
                    <a:pt x="92" y="507"/>
                  </a:cubicBezTo>
                  <a:cubicBezTo>
                    <a:pt x="239" y="507"/>
                    <a:pt x="239" y="507"/>
                    <a:pt x="239" y="507"/>
                  </a:cubicBezTo>
                  <a:lnTo>
                    <a:pt x="179" y="710"/>
                  </a:lnTo>
                  <a:close/>
                  <a:moveTo>
                    <a:pt x="320" y="466"/>
                  </a:moveTo>
                  <a:cubicBezTo>
                    <a:pt x="320" y="201"/>
                    <a:pt x="320" y="201"/>
                    <a:pt x="320" y="201"/>
                  </a:cubicBezTo>
                  <a:cubicBezTo>
                    <a:pt x="723" y="59"/>
                    <a:pt x="723" y="59"/>
                    <a:pt x="723" y="59"/>
                  </a:cubicBezTo>
                  <a:cubicBezTo>
                    <a:pt x="723" y="608"/>
                    <a:pt x="723" y="608"/>
                    <a:pt x="723" y="608"/>
                  </a:cubicBezTo>
                  <a:lnTo>
                    <a:pt x="320" y="466"/>
                  </a:lnTo>
                  <a:close/>
                  <a:moveTo>
                    <a:pt x="771" y="426"/>
                  </a:moveTo>
                  <a:cubicBezTo>
                    <a:pt x="771" y="232"/>
                    <a:pt x="771" y="232"/>
                    <a:pt x="771" y="232"/>
                  </a:cubicBezTo>
                  <a:cubicBezTo>
                    <a:pt x="849" y="240"/>
                    <a:pt x="849" y="240"/>
                    <a:pt x="849" y="240"/>
                  </a:cubicBezTo>
                  <a:cubicBezTo>
                    <a:pt x="875" y="243"/>
                    <a:pt x="895" y="264"/>
                    <a:pt x="895" y="290"/>
                  </a:cubicBezTo>
                  <a:cubicBezTo>
                    <a:pt x="895" y="367"/>
                    <a:pt x="895" y="367"/>
                    <a:pt x="895" y="367"/>
                  </a:cubicBezTo>
                  <a:cubicBezTo>
                    <a:pt x="895" y="393"/>
                    <a:pt x="875" y="415"/>
                    <a:pt x="849" y="417"/>
                  </a:cubicBezTo>
                  <a:lnTo>
                    <a:pt x="771" y="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 name="Picture Placeholder 2">
            <a:extLst>
              <a:ext uri="{FF2B5EF4-FFF2-40B4-BE49-F238E27FC236}">
                <a16:creationId xmlns:a16="http://schemas.microsoft.com/office/drawing/2014/main" id="{BA403D19-3674-48ED-B50D-4794FD4004B9}"/>
              </a:ext>
            </a:extLst>
          </p:cNvPr>
          <p:cNvSpPr>
            <a:spLocks noGrp="1"/>
          </p:cNvSpPr>
          <p:nvPr>
            <p:ph type="pic" sz="quarter" idx="10"/>
          </p:nvPr>
        </p:nvSpPr>
        <p:spPr/>
      </p:sp>
    </p:spTree>
    <p:extLst>
      <p:ext uri="{BB962C8B-B14F-4D97-AF65-F5344CB8AC3E}">
        <p14:creationId xmlns:p14="http://schemas.microsoft.com/office/powerpoint/2010/main" val="15705803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ubtitle 5"/>
          <p:cNvSpPr>
            <a:spLocks noGrp="1"/>
          </p:cNvSpPr>
          <p:nvPr>
            <p:ph type="body" sz="half" idx="2"/>
          </p:nvPr>
        </p:nvSpPr>
        <p:spPr>
          <a:xfrm>
            <a:off x="387819" y="872770"/>
            <a:ext cx="8368363" cy="173255"/>
          </a:xfrm>
        </p:spPr>
        <p:txBody>
          <a:bodyPr/>
          <a:lstStyle/>
          <a:p>
            <a:r>
              <a:rPr lang="en-US"/>
              <a:t>Enter your subhead line here</a:t>
            </a:r>
            <a:endParaRPr lang="en-US" dirty="0"/>
          </a:p>
        </p:txBody>
      </p:sp>
      <p:sp>
        <p:nvSpPr>
          <p:cNvPr id="5" name="Title 4"/>
          <p:cNvSpPr>
            <a:spLocks noGrp="1"/>
          </p:cNvSpPr>
          <p:nvPr>
            <p:ph type="title"/>
          </p:nvPr>
        </p:nvSpPr>
        <p:spPr>
          <a:xfrm>
            <a:off x="387819" y="394371"/>
            <a:ext cx="8368363" cy="409459"/>
          </a:xfrm>
        </p:spPr>
        <p:txBody>
          <a:bodyPr/>
          <a:lstStyle/>
          <a:p>
            <a:r>
              <a:rPr lang="en-US" dirty="0"/>
              <a:t>Project Timelines Diagrams</a:t>
            </a:r>
          </a:p>
        </p:txBody>
      </p:sp>
      <p:cxnSp>
        <p:nvCxnSpPr>
          <p:cNvPr id="9" name="Straight Connector 8"/>
          <p:cNvCxnSpPr>
            <a:cxnSpLocks/>
          </p:cNvCxnSpPr>
          <p:nvPr/>
        </p:nvCxnSpPr>
        <p:spPr>
          <a:xfrm flipH="1">
            <a:off x="1421945" y="1876501"/>
            <a:ext cx="6150892" cy="0"/>
          </a:xfrm>
          <a:prstGeom prst="line">
            <a:avLst/>
          </a:prstGeom>
          <a:ln w="127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bwMode="auto">
          <a:xfrm flipH="1">
            <a:off x="509984" y="2493041"/>
            <a:ext cx="1056428" cy="771221"/>
          </a:xfrm>
          <a:prstGeom prst="rect">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4" name="Straight Connector 3"/>
          <p:cNvCxnSpPr>
            <a:cxnSpLocks/>
          </p:cNvCxnSpPr>
          <p:nvPr/>
        </p:nvCxnSpPr>
        <p:spPr>
          <a:xfrm>
            <a:off x="1038196" y="2260249"/>
            <a:ext cx="2" cy="232792"/>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7" name="Rectangle 116"/>
          <p:cNvSpPr/>
          <p:nvPr/>
        </p:nvSpPr>
        <p:spPr bwMode="auto">
          <a:xfrm flipH="1">
            <a:off x="2239581" y="2493041"/>
            <a:ext cx="1056428" cy="771221"/>
          </a:xfrm>
          <a:prstGeom prst="rect">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122" name="Straight Connector 121"/>
          <p:cNvCxnSpPr>
            <a:cxnSpLocks/>
          </p:cNvCxnSpPr>
          <p:nvPr/>
        </p:nvCxnSpPr>
        <p:spPr>
          <a:xfrm>
            <a:off x="2767793" y="2260249"/>
            <a:ext cx="2" cy="232792"/>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24" name="Rectangle 123"/>
          <p:cNvSpPr/>
          <p:nvPr/>
        </p:nvSpPr>
        <p:spPr bwMode="auto">
          <a:xfrm flipH="1">
            <a:off x="3969178" y="2493041"/>
            <a:ext cx="1056428" cy="771221"/>
          </a:xfrm>
          <a:prstGeom prst="rect">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129" name="Straight Connector 128"/>
          <p:cNvCxnSpPr>
            <a:cxnSpLocks/>
          </p:cNvCxnSpPr>
          <p:nvPr/>
        </p:nvCxnSpPr>
        <p:spPr>
          <a:xfrm>
            <a:off x="4497390" y="2260249"/>
            <a:ext cx="2" cy="232792"/>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1" name="Rectangle 130"/>
          <p:cNvSpPr/>
          <p:nvPr/>
        </p:nvSpPr>
        <p:spPr bwMode="auto">
          <a:xfrm flipH="1">
            <a:off x="5698775" y="2493041"/>
            <a:ext cx="1056428" cy="771221"/>
          </a:xfrm>
          <a:prstGeom prst="rect">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136" name="Straight Connector 135"/>
          <p:cNvCxnSpPr>
            <a:cxnSpLocks/>
          </p:cNvCxnSpPr>
          <p:nvPr/>
        </p:nvCxnSpPr>
        <p:spPr>
          <a:xfrm>
            <a:off x="6226987" y="2260249"/>
            <a:ext cx="2" cy="232792"/>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8" name="Rectangle 137"/>
          <p:cNvSpPr/>
          <p:nvPr/>
        </p:nvSpPr>
        <p:spPr bwMode="auto">
          <a:xfrm flipH="1">
            <a:off x="7428373" y="2493041"/>
            <a:ext cx="1056428" cy="771221"/>
          </a:xfrm>
          <a:prstGeom prst="rect">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143" name="Straight Connector 142"/>
          <p:cNvCxnSpPr>
            <a:cxnSpLocks/>
          </p:cNvCxnSpPr>
          <p:nvPr/>
        </p:nvCxnSpPr>
        <p:spPr>
          <a:xfrm>
            <a:off x="7956585" y="2260249"/>
            <a:ext cx="2" cy="232792"/>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6" name="Rectangle 45"/>
          <p:cNvSpPr/>
          <p:nvPr/>
        </p:nvSpPr>
        <p:spPr bwMode="auto">
          <a:xfrm rot="10800000" flipH="1" flipV="1">
            <a:off x="654448" y="1492753"/>
            <a:ext cx="767497" cy="767496"/>
          </a:xfrm>
          <a:prstGeom prst="rect">
            <a:avLst/>
          </a:prstGeom>
          <a:solidFill>
            <a:schemeClr val="accent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48" name="Rectangle 47"/>
          <p:cNvSpPr/>
          <p:nvPr/>
        </p:nvSpPr>
        <p:spPr bwMode="auto">
          <a:xfrm rot="10800000" flipH="1" flipV="1">
            <a:off x="2384045" y="1492753"/>
            <a:ext cx="767497" cy="767496"/>
          </a:xfrm>
          <a:prstGeom prst="rect">
            <a:avLst/>
          </a:prstGeom>
          <a:solidFill>
            <a:schemeClr val="accent2"/>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50" name="Rectangle 49"/>
          <p:cNvSpPr/>
          <p:nvPr/>
        </p:nvSpPr>
        <p:spPr bwMode="auto">
          <a:xfrm rot="10800000" flipH="1" flipV="1">
            <a:off x="4113642" y="1492753"/>
            <a:ext cx="767497" cy="767496"/>
          </a:xfrm>
          <a:prstGeom prst="rect">
            <a:avLst/>
          </a:prstGeom>
          <a:solidFill>
            <a:schemeClr val="accent3"/>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52" name="Rectangle 51"/>
          <p:cNvSpPr/>
          <p:nvPr/>
        </p:nvSpPr>
        <p:spPr bwMode="auto">
          <a:xfrm rot="10800000" flipH="1" flipV="1">
            <a:off x="5843239" y="1492753"/>
            <a:ext cx="767497" cy="767496"/>
          </a:xfrm>
          <a:prstGeom prst="rect">
            <a:avLst/>
          </a:prstGeom>
          <a:solidFill>
            <a:schemeClr val="accent4"/>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54" name="Rectangle 53"/>
          <p:cNvSpPr/>
          <p:nvPr/>
        </p:nvSpPr>
        <p:spPr bwMode="auto">
          <a:xfrm rot="10800000" flipH="1" flipV="1">
            <a:off x="7572837" y="1492753"/>
            <a:ext cx="767497" cy="767496"/>
          </a:xfrm>
          <a:prstGeom prst="rect">
            <a:avLst/>
          </a:prstGeom>
          <a:solidFill>
            <a:schemeClr val="accent5"/>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06" name="Freeform: Shape 105">
            <a:extLst>
              <a:ext uri="{FF2B5EF4-FFF2-40B4-BE49-F238E27FC236}">
                <a16:creationId xmlns:a16="http://schemas.microsoft.com/office/drawing/2014/main" id="{EB23035F-0AB8-41ED-9420-38F052CA3F03}"/>
              </a:ext>
            </a:extLst>
          </p:cNvPr>
          <p:cNvSpPr/>
          <p:nvPr/>
        </p:nvSpPr>
        <p:spPr>
          <a:xfrm>
            <a:off x="405565" y="2719252"/>
            <a:ext cx="1265266" cy="1763776"/>
          </a:xfrm>
          <a:custGeom>
            <a:avLst/>
            <a:gdLst>
              <a:gd name="connsiteX0" fmla="*/ 0 w 1265266"/>
              <a:gd name="connsiteY0" fmla="*/ 0 h 1763776"/>
              <a:gd name="connsiteX1" fmla="*/ 1265266 w 1265266"/>
              <a:gd name="connsiteY1" fmla="*/ 0 h 1763776"/>
              <a:gd name="connsiteX2" fmla="*/ 1265266 w 1265266"/>
              <a:gd name="connsiteY2" fmla="*/ 1763776 h 1763776"/>
              <a:gd name="connsiteX3" fmla="*/ 0 w 1265266"/>
              <a:gd name="connsiteY3" fmla="*/ 1763776 h 1763776"/>
              <a:gd name="connsiteX4" fmla="*/ 0 w 1265266"/>
              <a:gd name="connsiteY4" fmla="*/ 0 h 176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66" h="1763776">
                <a:moveTo>
                  <a:pt x="0" y="0"/>
                </a:moveTo>
                <a:lnTo>
                  <a:pt x="1265266" y="0"/>
                </a:lnTo>
                <a:lnTo>
                  <a:pt x="1265266" y="1763776"/>
                </a:lnTo>
                <a:lnTo>
                  <a:pt x="0" y="1763776"/>
                </a:lnTo>
                <a:lnTo>
                  <a:pt x="0" y="0"/>
                </a:lnTo>
                <a:close/>
              </a:path>
            </a:pathLst>
          </a:cu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33" dirty="0">
              <a:solidFill>
                <a:schemeClr val="tx1">
                  <a:lumMod val="75000"/>
                  <a:lumOff val="25000"/>
                </a:schemeClr>
              </a:solidFill>
            </a:endParaRPr>
          </a:p>
        </p:txBody>
      </p:sp>
      <p:sp>
        <p:nvSpPr>
          <p:cNvPr id="105" name="Freeform: Shape 104">
            <a:extLst>
              <a:ext uri="{FF2B5EF4-FFF2-40B4-BE49-F238E27FC236}">
                <a16:creationId xmlns:a16="http://schemas.microsoft.com/office/drawing/2014/main" id="{DDFF6206-0EB5-469B-B1A7-022244BFBD4B}"/>
              </a:ext>
            </a:extLst>
          </p:cNvPr>
          <p:cNvSpPr/>
          <p:nvPr/>
        </p:nvSpPr>
        <p:spPr>
          <a:xfrm>
            <a:off x="2135162" y="2719252"/>
            <a:ext cx="1265266" cy="1763776"/>
          </a:xfrm>
          <a:custGeom>
            <a:avLst/>
            <a:gdLst>
              <a:gd name="connsiteX0" fmla="*/ 0 w 1265266"/>
              <a:gd name="connsiteY0" fmla="*/ 0 h 1763776"/>
              <a:gd name="connsiteX1" fmla="*/ 1265266 w 1265266"/>
              <a:gd name="connsiteY1" fmla="*/ 0 h 1763776"/>
              <a:gd name="connsiteX2" fmla="*/ 1265266 w 1265266"/>
              <a:gd name="connsiteY2" fmla="*/ 1763776 h 1763776"/>
              <a:gd name="connsiteX3" fmla="*/ 0 w 1265266"/>
              <a:gd name="connsiteY3" fmla="*/ 1763776 h 1763776"/>
              <a:gd name="connsiteX4" fmla="*/ 0 w 1265266"/>
              <a:gd name="connsiteY4" fmla="*/ 0 h 176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66" h="1763776">
                <a:moveTo>
                  <a:pt x="0" y="0"/>
                </a:moveTo>
                <a:lnTo>
                  <a:pt x="1265266" y="0"/>
                </a:lnTo>
                <a:lnTo>
                  <a:pt x="1265266" y="1763776"/>
                </a:lnTo>
                <a:lnTo>
                  <a:pt x="0" y="1763776"/>
                </a:lnTo>
                <a:lnTo>
                  <a:pt x="0" y="0"/>
                </a:lnTo>
                <a:close/>
              </a:path>
            </a:pathLst>
          </a:cu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33" dirty="0">
              <a:solidFill>
                <a:schemeClr val="tx1">
                  <a:lumMod val="75000"/>
                  <a:lumOff val="25000"/>
                </a:schemeClr>
              </a:solidFill>
            </a:endParaRPr>
          </a:p>
        </p:txBody>
      </p:sp>
      <p:sp>
        <p:nvSpPr>
          <p:cNvPr id="104" name="Freeform: Shape 103">
            <a:extLst>
              <a:ext uri="{FF2B5EF4-FFF2-40B4-BE49-F238E27FC236}">
                <a16:creationId xmlns:a16="http://schemas.microsoft.com/office/drawing/2014/main" id="{FF4FA7F9-0AB5-4C6D-8048-B1D088C35B11}"/>
              </a:ext>
            </a:extLst>
          </p:cNvPr>
          <p:cNvSpPr/>
          <p:nvPr/>
        </p:nvSpPr>
        <p:spPr>
          <a:xfrm>
            <a:off x="3864759" y="2719252"/>
            <a:ext cx="1265266" cy="1763776"/>
          </a:xfrm>
          <a:custGeom>
            <a:avLst/>
            <a:gdLst>
              <a:gd name="connsiteX0" fmla="*/ 0 w 1265266"/>
              <a:gd name="connsiteY0" fmla="*/ 0 h 1763776"/>
              <a:gd name="connsiteX1" fmla="*/ 1265266 w 1265266"/>
              <a:gd name="connsiteY1" fmla="*/ 0 h 1763776"/>
              <a:gd name="connsiteX2" fmla="*/ 1265266 w 1265266"/>
              <a:gd name="connsiteY2" fmla="*/ 1763776 h 1763776"/>
              <a:gd name="connsiteX3" fmla="*/ 0 w 1265266"/>
              <a:gd name="connsiteY3" fmla="*/ 1763776 h 1763776"/>
              <a:gd name="connsiteX4" fmla="*/ 0 w 1265266"/>
              <a:gd name="connsiteY4" fmla="*/ 0 h 176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66" h="1763776">
                <a:moveTo>
                  <a:pt x="0" y="0"/>
                </a:moveTo>
                <a:lnTo>
                  <a:pt x="1265266" y="0"/>
                </a:lnTo>
                <a:lnTo>
                  <a:pt x="1265266" y="1763776"/>
                </a:lnTo>
                <a:lnTo>
                  <a:pt x="0" y="1763776"/>
                </a:lnTo>
                <a:lnTo>
                  <a:pt x="0" y="0"/>
                </a:lnTo>
                <a:close/>
              </a:path>
            </a:pathLst>
          </a:cu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33" dirty="0">
              <a:solidFill>
                <a:schemeClr val="tx1">
                  <a:lumMod val="75000"/>
                  <a:lumOff val="25000"/>
                </a:schemeClr>
              </a:solidFill>
            </a:endParaRPr>
          </a:p>
        </p:txBody>
      </p:sp>
      <p:sp>
        <p:nvSpPr>
          <p:cNvPr id="103" name="Freeform: Shape 102">
            <a:extLst>
              <a:ext uri="{FF2B5EF4-FFF2-40B4-BE49-F238E27FC236}">
                <a16:creationId xmlns:a16="http://schemas.microsoft.com/office/drawing/2014/main" id="{CDC7726C-0A3E-47D6-B41A-7A9C19849183}"/>
              </a:ext>
            </a:extLst>
          </p:cNvPr>
          <p:cNvSpPr/>
          <p:nvPr/>
        </p:nvSpPr>
        <p:spPr>
          <a:xfrm>
            <a:off x="5594356" y="2719252"/>
            <a:ext cx="1265266" cy="1763776"/>
          </a:xfrm>
          <a:custGeom>
            <a:avLst/>
            <a:gdLst>
              <a:gd name="connsiteX0" fmla="*/ 0 w 1265266"/>
              <a:gd name="connsiteY0" fmla="*/ 0 h 1763776"/>
              <a:gd name="connsiteX1" fmla="*/ 1265266 w 1265266"/>
              <a:gd name="connsiteY1" fmla="*/ 0 h 1763776"/>
              <a:gd name="connsiteX2" fmla="*/ 1265266 w 1265266"/>
              <a:gd name="connsiteY2" fmla="*/ 1763776 h 1763776"/>
              <a:gd name="connsiteX3" fmla="*/ 0 w 1265266"/>
              <a:gd name="connsiteY3" fmla="*/ 1763776 h 1763776"/>
              <a:gd name="connsiteX4" fmla="*/ 0 w 1265266"/>
              <a:gd name="connsiteY4" fmla="*/ 0 h 176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66" h="1763776">
                <a:moveTo>
                  <a:pt x="0" y="0"/>
                </a:moveTo>
                <a:lnTo>
                  <a:pt x="1265266" y="0"/>
                </a:lnTo>
                <a:lnTo>
                  <a:pt x="1265266" y="1763776"/>
                </a:lnTo>
                <a:lnTo>
                  <a:pt x="0" y="1763776"/>
                </a:lnTo>
                <a:lnTo>
                  <a:pt x="0" y="0"/>
                </a:lnTo>
                <a:close/>
              </a:path>
            </a:pathLst>
          </a:cu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33" dirty="0">
              <a:solidFill>
                <a:schemeClr val="tx1">
                  <a:lumMod val="75000"/>
                  <a:lumOff val="25000"/>
                </a:schemeClr>
              </a:solidFill>
            </a:endParaRPr>
          </a:p>
        </p:txBody>
      </p:sp>
      <p:sp>
        <p:nvSpPr>
          <p:cNvPr id="102" name="Freeform: Shape 101">
            <a:extLst>
              <a:ext uri="{FF2B5EF4-FFF2-40B4-BE49-F238E27FC236}">
                <a16:creationId xmlns:a16="http://schemas.microsoft.com/office/drawing/2014/main" id="{9F631FEC-AB10-446C-8E15-EFEA1592DECE}"/>
              </a:ext>
            </a:extLst>
          </p:cNvPr>
          <p:cNvSpPr/>
          <p:nvPr/>
        </p:nvSpPr>
        <p:spPr>
          <a:xfrm>
            <a:off x="7323954" y="2719252"/>
            <a:ext cx="1265266" cy="1763776"/>
          </a:xfrm>
          <a:custGeom>
            <a:avLst/>
            <a:gdLst>
              <a:gd name="connsiteX0" fmla="*/ 0 w 1265266"/>
              <a:gd name="connsiteY0" fmla="*/ 0 h 1763776"/>
              <a:gd name="connsiteX1" fmla="*/ 1265266 w 1265266"/>
              <a:gd name="connsiteY1" fmla="*/ 0 h 1763776"/>
              <a:gd name="connsiteX2" fmla="*/ 1265266 w 1265266"/>
              <a:gd name="connsiteY2" fmla="*/ 1763776 h 1763776"/>
              <a:gd name="connsiteX3" fmla="*/ 0 w 1265266"/>
              <a:gd name="connsiteY3" fmla="*/ 1763776 h 1763776"/>
              <a:gd name="connsiteX4" fmla="*/ 0 w 1265266"/>
              <a:gd name="connsiteY4" fmla="*/ 0 h 176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66" h="1763776">
                <a:moveTo>
                  <a:pt x="0" y="0"/>
                </a:moveTo>
                <a:lnTo>
                  <a:pt x="1265266" y="0"/>
                </a:lnTo>
                <a:lnTo>
                  <a:pt x="1265266" y="1763776"/>
                </a:lnTo>
                <a:lnTo>
                  <a:pt x="0" y="1763776"/>
                </a:lnTo>
                <a:lnTo>
                  <a:pt x="0" y="0"/>
                </a:lnTo>
                <a:close/>
              </a:path>
            </a:pathLst>
          </a:cu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33" dirty="0">
              <a:solidFill>
                <a:schemeClr val="tx1">
                  <a:lumMod val="75000"/>
                  <a:lumOff val="25000"/>
                </a:schemeClr>
              </a:solidFill>
            </a:endParaRPr>
          </a:p>
        </p:txBody>
      </p:sp>
      <p:sp>
        <p:nvSpPr>
          <p:cNvPr id="108" name="Rectangle 107">
            <a:extLst>
              <a:ext uri="{FF2B5EF4-FFF2-40B4-BE49-F238E27FC236}">
                <a16:creationId xmlns:a16="http://schemas.microsoft.com/office/drawing/2014/main" id="{952E3C68-5993-4CCC-BC19-A5EDC36B81C2}"/>
              </a:ext>
            </a:extLst>
          </p:cNvPr>
          <p:cNvSpPr/>
          <p:nvPr/>
        </p:nvSpPr>
        <p:spPr>
          <a:xfrm rot="10800000" flipV="1">
            <a:off x="7420818" y="3472680"/>
            <a:ext cx="1071538" cy="717825"/>
          </a:xfrm>
          <a:prstGeom prst="rect">
            <a:avLst/>
          </a:prstGeom>
        </p:spPr>
        <p:txBody>
          <a:bodyPr wrap="square" lIns="0" tIns="0" rIns="0" bIns="0" anchor="ctr">
            <a:spAutoFit/>
          </a:bodyPr>
          <a:lstStyle/>
          <a:p>
            <a:pPr algn="ctr">
              <a:lnSpc>
                <a:spcPct val="150000"/>
              </a:lnSpc>
            </a:pPr>
            <a:r>
              <a:rPr lang="en-US" sz="800" dirty="0">
                <a:solidFill>
                  <a:schemeClr val="tx1">
                    <a:lumMod val="75000"/>
                    <a:lumOff val="25000"/>
                  </a:schemeClr>
                </a:solidFill>
                <a:latin typeface="Roboto (Body)"/>
              </a:rPr>
              <a:t>This is a sample text. You simply add your own text here. This text is fully editable. </a:t>
            </a:r>
          </a:p>
        </p:txBody>
      </p:sp>
      <p:sp>
        <p:nvSpPr>
          <p:cNvPr id="109" name="Rectangle 108">
            <a:extLst>
              <a:ext uri="{FF2B5EF4-FFF2-40B4-BE49-F238E27FC236}">
                <a16:creationId xmlns:a16="http://schemas.microsoft.com/office/drawing/2014/main" id="{C0FF34B6-A065-471B-A306-A99157086DA6}"/>
              </a:ext>
            </a:extLst>
          </p:cNvPr>
          <p:cNvSpPr/>
          <p:nvPr/>
        </p:nvSpPr>
        <p:spPr>
          <a:xfrm>
            <a:off x="7409254" y="3011776"/>
            <a:ext cx="1094666" cy="369332"/>
          </a:xfrm>
          <a:prstGeom prst="rect">
            <a:avLst/>
          </a:prstGeom>
        </p:spPr>
        <p:txBody>
          <a:bodyPr wrap="square" lIns="0" tIns="0" rIns="0" bIns="0" anchor="ctr">
            <a:spAutoFit/>
          </a:bodyPr>
          <a:lstStyle/>
          <a:p>
            <a:pPr algn="ctr"/>
            <a:r>
              <a:rPr lang="en-US" sz="2400" b="1" dirty="0">
                <a:solidFill>
                  <a:schemeClr val="accent5"/>
                </a:solidFill>
              </a:rPr>
              <a:t>2025</a:t>
            </a:r>
          </a:p>
        </p:txBody>
      </p:sp>
      <p:sp>
        <p:nvSpPr>
          <p:cNvPr id="110" name="Rectangle 109">
            <a:extLst>
              <a:ext uri="{FF2B5EF4-FFF2-40B4-BE49-F238E27FC236}">
                <a16:creationId xmlns:a16="http://schemas.microsoft.com/office/drawing/2014/main" id="{4F65F73C-5828-4B04-8808-500B1422C618}"/>
              </a:ext>
            </a:extLst>
          </p:cNvPr>
          <p:cNvSpPr/>
          <p:nvPr/>
        </p:nvSpPr>
        <p:spPr>
          <a:xfrm>
            <a:off x="490865" y="3011776"/>
            <a:ext cx="1094666" cy="369332"/>
          </a:xfrm>
          <a:prstGeom prst="rect">
            <a:avLst/>
          </a:prstGeom>
        </p:spPr>
        <p:txBody>
          <a:bodyPr wrap="square" lIns="0" tIns="0" rIns="0" bIns="0" anchor="ctr">
            <a:spAutoFit/>
          </a:bodyPr>
          <a:lstStyle/>
          <a:p>
            <a:pPr algn="ctr"/>
            <a:r>
              <a:rPr lang="en-US" sz="2400" b="1" dirty="0">
                <a:solidFill>
                  <a:schemeClr val="accent1"/>
                </a:solidFill>
              </a:rPr>
              <a:t>2021</a:t>
            </a:r>
          </a:p>
        </p:txBody>
      </p:sp>
      <p:sp>
        <p:nvSpPr>
          <p:cNvPr id="111" name="Rectangle 110">
            <a:extLst>
              <a:ext uri="{FF2B5EF4-FFF2-40B4-BE49-F238E27FC236}">
                <a16:creationId xmlns:a16="http://schemas.microsoft.com/office/drawing/2014/main" id="{2407177F-9F35-46F1-8C45-20C3940E04AF}"/>
              </a:ext>
            </a:extLst>
          </p:cNvPr>
          <p:cNvSpPr/>
          <p:nvPr/>
        </p:nvSpPr>
        <p:spPr>
          <a:xfrm>
            <a:off x="2220461" y="3011776"/>
            <a:ext cx="1094666" cy="369332"/>
          </a:xfrm>
          <a:prstGeom prst="rect">
            <a:avLst/>
          </a:prstGeom>
        </p:spPr>
        <p:txBody>
          <a:bodyPr wrap="square" lIns="0" tIns="0" rIns="0" bIns="0" anchor="ctr">
            <a:spAutoFit/>
          </a:bodyPr>
          <a:lstStyle/>
          <a:p>
            <a:pPr algn="ctr"/>
            <a:r>
              <a:rPr lang="en-US" sz="2400" b="1" dirty="0">
                <a:solidFill>
                  <a:schemeClr val="accent2"/>
                </a:solidFill>
              </a:rPr>
              <a:t>2022</a:t>
            </a:r>
          </a:p>
        </p:txBody>
      </p:sp>
      <p:sp>
        <p:nvSpPr>
          <p:cNvPr id="112" name="Rectangle 111">
            <a:extLst>
              <a:ext uri="{FF2B5EF4-FFF2-40B4-BE49-F238E27FC236}">
                <a16:creationId xmlns:a16="http://schemas.microsoft.com/office/drawing/2014/main" id="{A154E2CD-1BFD-44BD-887B-A6A912A78C1E}"/>
              </a:ext>
            </a:extLst>
          </p:cNvPr>
          <p:cNvSpPr/>
          <p:nvPr/>
        </p:nvSpPr>
        <p:spPr>
          <a:xfrm>
            <a:off x="3950058" y="3011776"/>
            <a:ext cx="1094666" cy="369332"/>
          </a:xfrm>
          <a:prstGeom prst="rect">
            <a:avLst/>
          </a:prstGeom>
        </p:spPr>
        <p:txBody>
          <a:bodyPr wrap="square" lIns="0" tIns="0" rIns="0" bIns="0" anchor="ctr">
            <a:spAutoFit/>
          </a:bodyPr>
          <a:lstStyle/>
          <a:p>
            <a:pPr algn="ctr"/>
            <a:r>
              <a:rPr lang="en-US" sz="2400" b="1" dirty="0">
                <a:solidFill>
                  <a:schemeClr val="accent3"/>
                </a:solidFill>
              </a:rPr>
              <a:t>2023</a:t>
            </a:r>
          </a:p>
        </p:txBody>
      </p:sp>
      <p:sp>
        <p:nvSpPr>
          <p:cNvPr id="113" name="Rectangle 112">
            <a:extLst>
              <a:ext uri="{FF2B5EF4-FFF2-40B4-BE49-F238E27FC236}">
                <a16:creationId xmlns:a16="http://schemas.microsoft.com/office/drawing/2014/main" id="{64DF785E-B7F8-4C7B-958B-23580B843F42}"/>
              </a:ext>
            </a:extLst>
          </p:cNvPr>
          <p:cNvSpPr/>
          <p:nvPr/>
        </p:nvSpPr>
        <p:spPr>
          <a:xfrm>
            <a:off x="5679655" y="3011776"/>
            <a:ext cx="1094666" cy="369332"/>
          </a:xfrm>
          <a:prstGeom prst="rect">
            <a:avLst/>
          </a:prstGeom>
        </p:spPr>
        <p:txBody>
          <a:bodyPr wrap="square" lIns="0" tIns="0" rIns="0" bIns="0" anchor="ctr">
            <a:spAutoFit/>
          </a:bodyPr>
          <a:lstStyle/>
          <a:p>
            <a:pPr algn="ctr"/>
            <a:r>
              <a:rPr lang="en-US" sz="2400" b="1" dirty="0">
                <a:solidFill>
                  <a:schemeClr val="accent4"/>
                </a:solidFill>
              </a:rPr>
              <a:t>2024</a:t>
            </a:r>
          </a:p>
        </p:txBody>
      </p:sp>
      <p:sp>
        <p:nvSpPr>
          <p:cNvPr id="114" name="Rectangle 113">
            <a:extLst>
              <a:ext uri="{FF2B5EF4-FFF2-40B4-BE49-F238E27FC236}">
                <a16:creationId xmlns:a16="http://schemas.microsoft.com/office/drawing/2014/main" id="{0B26AD8D-9DD1-4DA3-BE59-EBE7CDA624DB}"/>
              </a:ext>
            </a:extLst>
          </p:cNvPr>
          <p:cNvSpPr/>
          <p:nvPr/>
        </p:nvSpPr>
        <p:spPr>
          <a:xfrm rot="10800000" flipV="1">
            <a:off x="5691219" y="3472680"/>
            <a:ext cx="1071538" cy="717825"/>
          </a:xfrm>
          <a:prstGeom prst="rect">
            <a:avLst/>
          </a:prstGeom>
        </p:spPr>
        <p:txBody>
          <a:bodyPr wrap="square" lIns="0" tIns="0" rIns="0" bIns="0" anchor="ctr">
            <a:spAutoFit/>
          </a:bodyPr>
          <a:lstStyle/>
          <a:p>
            <a:pPr algn="ctr">
              <a:lnSpc>
                <a:spcPct val="150000"/>
              </a:lnSpc>
            </a:pPr>
            <a:r>
              <a:rPr lang="en-US" sz="800" dirty="0">
                <a:solidFill>
                  <a:schemeClr val="tx1">
                    <a:lumMod val="75000"/>
                    <a:lumOff val="25000"/>
                  </a:schemeClr>
                </a:solidFill>
                <a:latin typeface="Roboto (Body)"/>
              </a:rPr>
              <a:t>This is a sample text. You simply add your own text here. This text is fully editable. </a:t>
            </a:r>
          </a:p>
        </p:txBody>
      </p:sp>
      <p:sp>
        <p:nvSpPr>
          <p:cNvPr id="115" name="Rectangle 114">
            <a:extLst>
              <a:ext uri="{FF2B5EF4-FFF2-40B4-BE49-F238E27FC236}">
                <a16:creationId xmlns:a16="http://schemas.microsoft.com/office/drawing/2014/main" id="{E485D588-3A89-4E5D-BDA7-A8E4386082F7}"/>
              </a:ext>
            </a:extLst>
          </p:cNvPr>
          <p:cNvSpPr/>
          <p:nvPr/>
        </p:nvSpPr>
        <p:spPr>
          <a:xfrm rot="10800000" flipV="1">
            <a:off x="3961622" y="3472680"/>
            <a:ext cx="1071538" cy="717825"/>
          </a:xfrm>
          <a:prstGeom prst="rect">
            <a:avLst/>
          </a:prstGeom>
        </p:spPr>
        <p:txBody>
          <a:bodyPr wrap="square" lIns="0" tIns="0" rIns="0" bIns="0" anchor="ctr">
            <a:spAutoFit/>
          </a:bodyPr>
          <a:lstStyle/>
          <a:p>
            <a:pPr algn="ctr">
              <a:lnSpc>
                <a:spcPct val="150000"/>
              </a:lnSpc>
            </a:pPr>
            <a:r>
              <a:rPr lang="en-US" sz="800" dirty="0">
                <a:solidFill>
                  <a:schemeClr val="tx1">
                    <a:lumMod val="75000"/>
                    <a:lumOff val="25000"/>
                  </a:schemeClr>
                </a:solidFill>
                <a:latin typeface="Roboto (Body)"/>
              </a:rPr>
              <a:t>This is a sample text. You simply add your own text here. This text is fully editable. </a:t>
            </a:r>
          </a:p>
        </p:txBody>
      </p:sp>
      <p:sp>
        <p:nvSpPr>
          <p:cNvPr id="116" name="Rectangle 115">
            <a:extLst>
              <a:ext uri="{FF2B5EF4-FFF2-40B4-BE49-F238E27FC236}">
                <a16:creationId xmlns:a16="http://schemas.microsoft.com/office/drawing/2014/main" id="{2576D81E-F1B0-4585-B151-121136B47EAD}"/>
              </a:ext>
            </a:extLst>
          </p:cNvPr>
          <p:cNvSpPr/>
          <p:nvPr/>
        </p:nvSpPr>
        <p:spPr>
          <a:xfrm rot="10800000" flipV="1">
            <a:off x="2232025" y="3472680"/>
            <a:ext cx="1071538" cy="717825"/>
          </a:xfrm>
          <a:prstGeom prst="rect">
            <a:avLst/>
          </a:prstGeom>
        </p:spPr>
        <p:txBody>
          <a:bodyPr wrap="square" lIns="0" tIns="0" rIns="0" bIns="0" anchor="ctr">
            <a:spAutoFit/>
          </a:bodyPr>
          <a:lstStyle/>
          <a:p>
            <a:pPr algn="ctr">
              <a:lnSpc>
                <a:spcPct val="150000"/>
              </a:lnSpc>
            </a:pPr>
            <a:r>
              <a:rPr lang="en-US" sz="800" dirty="0">
                <a:solidFill>
                  <a:schemeClr val="tx1">
                    <a:lumMod val="75000"/>
                    <a:lumOff val="25000"/>
                  </a:schemeClr>
                </a:solidFill>
                <a:latin typeface="Roboto (Body)"/>
              </a:rPr>
              <a:t>This is a sample text. You simply add your own text here. This text is fully editable. </a:t>
            </a:r>
          </a:p>
        </p:txBody>
      </p:sp>
      <p:sp>
        <p:nvSpPr>
          <p:cNvPr id="118" name="Rectangle 117">
            <a:extLst>
              <a:ext uri="{FF2B5EF4-FFF2-40B4-BE49-F238E27FC236}">
                <a16:creationId xmlns:a16="http://schemas.microsoft.com/office/drawing/2014/main" id="{5B898812-236A-430B-BE4E-2868AFF2CFFC}"/>
              </a:ext>
            </a:extLst>
          </p:cNvPr>
          <p:cNvSpPr/>
          <p:nvPr/>
        </p:nvSpPr>
        <p:spPr>
          <a:xfrm rot="10800000" flipV="1">
            <a:off x="502429" y="3472680"/>
            <a:ext cx="1071538" cy="717825"/>
          </a:xfrm>
          <a:prstGeom prst="rect">
            <a:avLst/>
          </a:prstGeom>
        </p:spPr>
        <p:txBody>
          <a:bodyPr wrap="square" lIns="0" tIns="0" rIns="0" bIns="0" anchor="ctr">
            <a:spAutoFit/>
          </a:bodyPr>
          <a:lstStyle/>
          <a:p>
            <a:pPr algn="ctr">
              <a:lnSpc>
                <a:spcPct val="150000"/>
              </a:lnSpc>
            </a:pPr>
            <a:r>
              <a:rPr lang="en-US" sz="800" dirty="0">
                <a:solidFill>
                  <a:schemeClr val="tx1">
                    <a:lumMod val="75000"/>
                    <a:lumOff val="25000"/>
                  </a:schemeClr>
                </a:solidFill>
                <a:latin typeface="Roboto (Body)"/>
              </a:rPr>
              <a:t>This is a sample text. You simply add your own text here. This text is fully editable. </a:t>
            </a:r>
          </a:p>
        </p:txBody>
      </p:sp>
      <p:grpSp>
        <p:nvGrpSpPr>
          <p:cNvPr id="120" name="Group 119">
            <a:extLst>
              <a:ext uri="{FF2B5EF4-FFF2-40B4-BE49-F238E27FC236}">
                <a16:creationId xmlns:a16="http://schemas.microsoft.com/office/drawing/2014/main" id="{6FF4FEC1-9DC0-43E6-8AE8-653D4D77DDE0}"/>
              </a:ext>
            </a:extLst>
          </p:cNvPr>
          <p:cNvGrpSpPr/>
          <p:nvPr/>
        </p:nvGrpSpPr>
        <p:grpSpPr>
          <a:xfrm>
            <a:off x="6061448" y="1710533"/>
            <a:ext cx="331078" cy="331936"/>
            <a:chOff x="4200525" y="4692651"/>
            <a:chExt cx="612775" cy="614363"/>
          </a:xfrm>
          <a:solidFill>
            <a:schemeClr val="bg1"/>
          </a:solidFill>
        </p:grpSpPr>
        <p:sp>
          <p:nvSpPr>
            <p:cNvPr id="121" name="Freeform 9">
              <a:extLst>
                <a:ext uri="{FF2B5EF4-FFF2-40B4-BE49-F238E27FC236}">
                  <a16:creationId xmlns:a16="http://schemas.microsoft.com/office/drawing/2014/main" id="{FA6CBB8A-4C93-4B0B-9893-A773C92656C5}"/>
                </a:ext>
              </a:extLst>
            </p:cNvPr>
            <p:cNvSpPr>
              <a:spLocks/>
            </p:cNvSpPr>
            <p:nvPr/>
          </p:nvSpPr>
          <p:spPr bwMode="auto">
            <a:xfrm>
              <a:off x="4200525" y="4759326"/>
              <a:ext cx="260350" cy="547688"/>
            </a:xfrm>
            <a:custGeom>
              <a:avLst/>
              <a:gdLst>
                <a:gd name="T0" fmla="*/ 844 w 1013"/>
                <a:gd name="T1" fmla="*/ 1384 h 2130"/>
                <a:gd name="T2" fmla="*/ 776 w 1013"/>
                <a:gd name="T3" fmla="*/ 1325 h 2130"/>
                <a:gd name="T4" fmla="*/ 623 w 1013"/>
                <a:gd name="T5" fmla="*/ 994 h 2130"/>
                <a:gd name="T6" fmla="*/ 623 w 1013"/>
                <a:gd name="T7" fmla="*/ 759 h 2130"/>
                <a:gd name="T8" fmla="*/ 446 w 1013"/>
                <a:gd name="T9" fmla="*/ 582 h 2130"/>
                <a:gd name="T10" fmla="*/ 269 w 1013"/>
                <a:gd name="T11" fmla="*/ 759 h 2130"/>
                <a:gd name="T12" fmla="*/ 269 w 1013"/>
                <a:gd name="T13" fmla="*/ 1223 h 2130"/>
                <a:gd name="T14" fmla="*/ 349 w 1013"/>
                <a:gd name="T15" fmla="*/ 1494 h 2130"/>
                <a:gd name="T16" fmla="*/ 416 w 1013"/>
                <a:gd name="T17" fmla="*/ 1597 h 2130"/>
                <a:gd name="T18" fmla="*/ 445 w 1013"/>
                <a:gd name="T19" fmla="*/ 1617 h 2130"/>
                <a:gd name="T20" fmla="*/ 448 w 1013"/>
                <a:gd name="T21" fmla="*/ 1617 h 2130"/>
                <a:gd name="T22" fmla="*/ 503 w 1013"/>
                <a:gd name="T23" fmla="*/ 1582 h 2130"/>
                <a:gd name="T24" fmla="*/ 488 w 1013"/>
                <a:gd name="T25" fmla="*/ 1536 h 2130"/>
                <a:gd name="T26" fmla="*/ 427 w 1013"/>
                <a:gd name="T27" fmla="*/ 1444 h 2130"/>
                <a:gd name="T28" fmla="*/ 362 w 1013"/>
                <a:gd name="T29" fmla="*/ 1223 h 2130"/>
                <a:gd name="T30" fmla="*/ 362 w 1013"/>
                <a:gd name="T31" fmla="*/ 759 h 2130"/>
                <a:gd name="T32" fmla="*/ 446 w 1013"/>
                <a:gd name="T33" fmla="*/ 675 h 2130"/>
                <a:gd name="T34" fmla="*/ 530 w 1013"/>
                <a:gd name="T35" fmla="*/ 759 h 2130"/>
                <a:gd name="T36" fmla="*/ 530 w 1013"/>
                <a:gd name="T37" fmla="*/ 994 h 2130"/>
                <a:gd name="T38" fmla="*/ 715 w 1013"/>
                <a:gd name="T39" fmla="*/ 1396 h 2130"/>
                <a:gd name="T40" fmla="*/ 784 w 1013"/>
                <a:gd name="T41" fmla="*/ 1455 h 2130"/>
                <a:gd name="T42" fmla="*/ 920 w 1013"/>
                <a:gd name="T43" fmla="*/ 1748 h 2130"/>
                <a:gd name="T44" fmla="*/ 920 w 1013"/>
                <a:gd name="T45" fmla="*/ 2037 h 2130"/>
                <a:gd name="T46" fmla="*/ 491 w 1013"/>
                <a:gd name="T47" fmla="*/ 2037 h 2130"/>
                <a:gd name="T48" fmla="*/ 262 w 1013"/>
                <a:gd name="T49" fmla="*/ 1742 h 2130"/>
                <a:gd name="T50" fmla="*/ 93 w 1013"/>
                <a:gd name="T51" fmla="*/ 1249 h 2130"/>
                <a:gd name="T52" fmla="*/ 93 w 1013"/>
                <a:gd name="T53" fmla="*/ 181 h 2130"/>
                <a:gd name="T54" fmla="*/ 181 w 1013"/>
                <a:gd name="T55" fmla="*/ 93 h 2130"/>
                <a:gd name="T56" fmla="*/ 243 w 1013"/>
                <a:gd name="T57" fmla="*/ 119 h 2130"/>
                <a:gd name="T58" fmla="*/ 269 w 1013"/>
                <a:gd name="T59" fmla="*/ 181 h 2130"/>
                <a:gd name="T60" fmla="*/ 269 w 1013"/>
                <a:gd name="T61" fmla="*/ 340 h 2130"/>
                <a:gd name="T62" fmla="*/ 316 w 1013"/>
                <a:gd name="T63" fmla="*/ 387 h 2130"/>
                <a:gd name="T64" fmla="*/ 362 w 1013"/>
                <a:gd name="T65" fmla="*/ 340 h 2130"/>
                <a:gd name="T66" fmla="*/ 362 w 1013"/>
                <a:gd name="T67" fmla="*/ 181 h 2130"/>
                <a:gd name="T68" fmla="*/ 309 w 1013"/>
                <a:gd name="T69" fmla="*/ 53 h 2130"/>
                <a:gd name="T70" fmla="*/ 181 w 1013"/>
                <a:gd name="T71" fmla="*/ 0 h 2130"/>
                <a:gd name="T72" fmla="*/ 0 w 1013"/>
                <a:gd name="T73" fmla="*/ 181 h 2130"/>
                <a:gd name="T74" fmla="*/ 0 w 1013"/>
                <a:gd name="T75" fmla="*/ 1249 h 2130"/>
                <a:gd name="T76" fmla="*/ 189 w 1013"/>
                <a:gd name="T77" fmla="*/ 1800 h 2130"/>
                <a:gd name="T78" fmla="*/ 432 w 1013"/>
                <a:gd name="T79" fmla="*/ 2112 h 2130"/>
                <a:gd name="T80" fmla="*/ 468 w 1013"/>
                <a:gd name="T81" fmla="*/ 2130 h 2130"/>
                <a:gd name="T82" fmla="*/ 966 w 1013"/>
                <a:gd name="T83" fmla="*/ 2130 h 2130"/>
                <a:gd name="T84" fmla="*/ 1013 w 1013"/>
                <a:gd name="T85" fmla="*/ 2083 h 2130"/>
                <a:gd name="T86" fmla="*/ 1013 w 1013"/>
                <a:gd name="T87" fmla="*/ 1748 h 2130"/>
                <a:gd name="T88" fmla="*/ 844 w 1013"/>
                <a:gd name="T89" fmla="*/ 138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3" h="2130">
                  <a:moveTo>
                    <a:pt x="844" y="1384"/>
                  </a:moveTo>
                  <a:cubicBezTo>
                    <a:pt x="776" y="1325"/>
                    <a:pt x="776" y="1325"/>
                    <a:pt x="776" y="1325"/>
                  </a:cubicBezTo>
                  <a:cubicBezTo>
                    <a:pt x="678" y="1243"/>
                    <a:pt x="623" y="1122"/>
                    <a:pt x="623" y="994"/>
                  </a:cubicBezTo>
                  <a:cubicBezTo>
                    <a:pt x="623" y="759"/>
                    <a:pt x="623" y="759"/>
                    <a:pt x="623" y="759"/>
                  </a:cubicBezTo>
                  <a:cubicBezTo>
                    <a:pt x="623" y="661"/>
                    <a:pt x="543" y="582"/>
                    <a:pt x="446" y="582"/>
                  </a:cubicBezTo>
                  <a:cubicBezTo>
                    <a:pt x="348" y="582"/>
                    <a:pt x="269" y="661"/>
                    <a:pt x="269" y="759"/>
                  </a:cubicBezTo>
                  <a:cubicBezTo>
                    <a:pt x="269" y="1223"/>
                    <a:pt x="269" y="1223"/>
                    <a:pt x="269" y="1223"/>
                  </a:cubicBezTo>
                  <a:cubicBezTo>
                    <a:pt x="269" y="1320"/>
                    <a:pt x="297" y="1414"/>
                    <a:pt x="349" y="1494"/>
                  </a:cubicBezTo>
                  <a:cubicBezTo>
                    <a:pt x="416" y="1597"/>
                    <a:pt x="416" y="1597"/>
                    <a:pt x="416" y="1597"/>
                  </a:cubicBezTo>
                  <a:cubicBezTo>
                    <a:pt x="423" y="1607"/>
                    <a:pt x="433" y="1614"/>
                    <a:pt x="445" y="1617"/>
                  </a:cubicBezTo>
                  <a:cubicBezTo>
                    <a:pt x="448" y="1617"/>
                    <a:pt x="448" y="1617"/>
                    <a:pt x="448" y="1617"/>
                  </a:cubicBezTo>
                  <a:cubicBezTo>
                    <a:pt x="473" y="1623"/>
                    <a:pt x="498" y="1607"/>
                    <a:pt x="503" y="1582"/>
                  </a:cubicBezTo>
                  <a:cubicBezTo>
                    <a:pt x="507" y="1564"/>
                    <a:pt x="500" y="1547"/>
                    <a:pt x="488" y="1536"/>
                  </a:cubicBezTo>
                  <a:cubicBezTo>
                    <a:pt x="427" y="1444"/>
                    <a:pt x="427" y="1444"/>
                    <a:pt x="427" y="1444"/>
                  </a:cubicBezTo>
                  <a:cubicBezTo>
                    <a:pt x="385" y="1378"/>
                    <a:pt x="362" y="1302"/>
                    <a:pt x="362" y="1223"/>
                  </a:cubicBezTo>
                  <a:cubicBezTo>
                    <a:pt x="362" y="759"/>
                    <a:pt x="362" y="759"/>
                    <a:pt x="362" y="759"/>
                  </a:cubicBezTo>
                  <a:cubicBezTo>
                    <a:pt x="362" y="712"/>
                    <a:pt x="400" y="675"/>
                    <a:pt x="446" y="675"/>
                  </a:cubicBezTo>
                  <a:cubicBezTo>
                    <a:pt x="492" y="675"/>
                    <a:pt x="530" y="712"/>
                    <a:pt x="530" y="759"/>
                  </a:cubicBezTo>
                  <a:cubicBezTo>
                    <a:pt x="530" y="994"/>
                    <a:pt x="530" y="994"/>
                    <a:pt x="530" y="994"/>
                  </a:cubicBezTo>
                  <a:cubicBezTo>
                    <a:pt x="530" y="1149"/>
                    <a:pt x="597" y="1296"/>
                    <a:pt x="715" y="1396"/>
                  </a:cubicBezTo>
                  <a:cubicBezTo>
                    <a:pt x="784" y="1455"/>
                    <a:pt x="784" y="1455"/>
                    <a:pt x="784" y="1455"/>
                  </a:cubicBezTo>
                  <a:cubicBezTo>
                    <a:pt x="870" y="1528"/>
                    <a:pt x="920" y="1635"/>
                    <a:pt x="920" y="1748"/>
                  </a:cubicBezTo>
                  <a:cubicBezTo>
                    <a:pt x="920" y="2037"/>
                    <a:pt x="920" y="2037"/>
                    <a:pt x="920" y="2037"/>
                  </a:cubicBezTo>
                  <a:cubicBezTo>
                    <a:pt x="491" y="2037"/>
                    <a:pt x="491" y="2037"/>
                    <a:pt x="491" y="2037"/>
                  </a:cubicBezTo>
                  <a:cubicBezTo>
                    <a:pt x="262" y="1742"/>
                    <a:pt x="262" y="1742"/>
                    <a:pt x="262" y="1742"/>
                  </a:cubicBezTo>
                  <a:cubicBezTo>
                    <a:pt x="153" y="1602"/>
                    <a:pt x="93" y="1427"/>
                    <a:pt x="93" y="1249"/>
                  </a:cubicBezTo>
                  <a:cubicBezTo>
                    <a:pt x="93" y="181"/>
                    <a:pt x="93" y="181"/>
                    <a:pt x="93" y="181"/>
                  </a:cubicBezTo>
                  <a:cubicBezTo>
                    <a:pt x="93" y="132"/>
                    <a:pt x="132" y="93"/>
                    <a:pt x="181" y="93"/>
                  </a:cubicBezTo>
                  <a:cubicBezTo>
                    <a:pt x="204" y="93"/>
                    <a:pt x="227" y="102"/>
                    <a:pt x="243" y="119"/>
                  </a:cubicBezTo>
                  <a:cubicBezTo>
                    <a:pt x="260" y="135"/>
                    <a:pt x="269" y="157"/>
                    <a:pt x="269" y="181"/>
                  </a:cubicBezTo>
                  <a:cubicBezTo>
                    <a:pt x="269" y="340"/>
                    <a:pt x="269" y="340"/>
                    <a:pt x="269" y="340"/>
                  </a:cubicBezTo>
                  <a:cubicBezTo>
                    <a:pt x="269" y="366"/>
                    <a:pt x="290" y="387"/>
                    <a:pt x="316" y="387"/>
                  </a:cubicBezTo>
                  <a:cubicBezTo>
                    <a:pt x="341" y="387"/>
                    <a:pt x="362" y="366"/>
                    <a:pt x="362" y="340"/>
                  </a:cubicBezTo>
                  <a:cubicBezTo>
                    <a:pt x="362" y="181"/>
                    <a:pt x="362" y="181"/>
                    <a:pt x="362" y="181"/>
                  </a:cubicBezTo>
                  <a:cubicBezTo>
                    <a:pt x="362" y="133"/>
                    <a:pt x="343" y="87"/>
                    <a:pt x="309" y="53"/>
                  </a:cubicBezTo>
                  <a:cubicBezTo>
                    <a:pt x="275" y="19"/>
                    <a:pt x="229" y="0"/>
                    <a:pt x="181" y="0"/>
                  </a:cubicBezTo>
                  <a:cubicBezTo>
                    <a:pt x="81" y="0"/>
                    <a:pt x="0" y="81"/>
                    <a:pt x="0" y="181"/>
                  </a:cubicBezTo>
                  <a:cubicBezTo>
                    <a:pt x="0" y="1249"/>
                    <a:pt x="0" y="1249"/>
                    <a:pt x="0" y="1249"/>
                  </a:cubicBezTo>
                  <a:cubicBezTo>
                    <a:pt x="0" y="1447"/>
                    <a:pt x="67" y="1643"/>
                    <a:pt x="189" y="1800"/>
                  </a:cubicBezTo>
                  <a:cubicBezTo>
                    <a:pt x="432" y="2112"/>
                    <a:pt x="432" y="2112"/>
                    <a:pt x="432" y="2112"/>
                  </a:cubicBezTo>
                  <a:cubicBezTo>
                    <a:pt x="441" y="2123"/>
                    <a:pt x="454" y="2130"/>
                    <a:pt x="468" y="2130"/>
                  </a:cubicBezTo>
                  <a:cubicBezTo>
                    <a:pt x="966" y="2130"/>
                    <a:pt x="966" y="2130"/>
                    <a:pt x="966" y="2130"/>
                  </a:cubicBezTo>
                  <a:cubicBezTo>
                    <a:pt x="992" y="2130"/>
                    <a:pt x="1013" y="2109"/>
                    <a:pt x="1013" y="2083"/>
                  </a:cubicBezTo>
                  <a:cubicBezTo>
                    <a:pt x="1013" y="1748"/>
                    <a:pt x="1013" y="1748"/>
                    <a:pt x="1013" y="1748"/>
                  </a:cubicBezTo>
                  <a:cubicBezTo>
                    <a:pt x="1013" y="1607"/>
                    <a:pt x="951" y="1475"/>
                    <a:pt x="844" y="13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10">
              <a:extLst>
                <a:ext uri="{FF2B5EF4-FFF2-40B4-BE49-F238E27FC236}">
                  <a16:creationId xmlns:a16="http://schemas.microsoft.com/office/drawing/2014/main" id="{4E16C61F-1F52-48C4-9D59-6C4E72C9A407}"/>
                </a:ext>
              </a:extLst>
            </p:cNvPr>
            <p:cNvSpPr>
              <a:spLocks/>
            </p:cNvSpPr>
            <p:nvPr/>
          </p:nvSpPr>
          <p:spPr bwMode="auto">
            <a:xfrm>
              <a:off x="4552950" y="4759326"/>
              <a:ext cx="260350" cy="547688"/>
            </a:xfrm>
            <a:custGeom>
              <a:avLst/>
              <a:gdLst>
                <a:gd name="T0" fmla="*/ 832 w 1013"/>
                <a:gd name="T1" fmla="*/ 0 h 2130"/>
                <a:gd name="T2" fmla="*/ 832 w 1013"/>
                <a:gd name="T3" fmla="*/ 0 h 2130"/>
                <a:gd name="T4" fmla="*/ 704 w 1013"/>
                <a:gd name="T5" fmla="*/ 53 h 2130"/>
                <a:gd name="T6" fmla="*/ 651 w 1013"/>
                <a:gd name="T7" fmla="*/ 181 h 2130"/>
                <a:gd name="T8" fmla="*/ 651 w 1013"/>
                <a:gd name="T9" fmla="*/ 328 h 2130"/>
                <a:gd name="T10" fmla="*/ 697 w 1013"/>
                <a:gd name="T11" fmla="*/ 374 h 2130"/>
                <a:gd name="T12" fmla="*/ 744 w 1013"/>
                <a:gd name="T13" fmla="*/ 328 h 2130"/>
                <a:gd name="T14" fmla="*/ 744 w 1013"/>
                <a:gd name="T15" fmla="*/ 181 h 2130"/>
                <a:gd name="T16" fmla="*/ 770 w 1013"/>
                <a:gd name="T17" fmla="*/ 119 h 2130"/>
                <a:gd name="T18" fmla="*/ 832 w 1013"/>
                <a:gd name="T19" fmla="*/ 93 h 2130"/>
                <a:gd name="T20" fmla="*/ 832 w 1013"/>
                <a:gd name="T21" fmla="*/ 93 h 2130"/>
                <a:gd name="T22" fmla="*/ 920 w 1013"/>
                <a:gd name="T23" fmla="*/ 181 h 2130"/>
                <a:gd name="T24" fmla="*/ 920 w 1013"/>
                <a:gd name="T25" fmla="*/ 1249 h 2130"/>
                <a:gd name="T26" fmla="*/ 751 w 1013"/>
                <a:gd name="T27" fmla="*/ 1742 h 2130"/>
                <a:gd name="T28" fmla="*/ 522 w 1013"/>
                <a:gd name="T29" fmla="*/ 2037 h 2130"/>
                <a:gd name="T30" fmla="*/ 93 w 1013"/>
                <a:gd name="T31" fmla="*/ 2037 h 2130"/>
                <a:gd name="T32" fmla="*/ 93 w 1013"/>
                <a:gd name="T33" fmla="*/ 1748 h 2130"/>
                <a:gd name="T34" fmla="*/ 229 w 1013"/>
                <a:gd name="T35" fmla="*/ 1455 h 2130"/>
                <a:gd name="T36" fmla="*/ 298 w 1013"/>
                <a:gd name="T37" fmla="*/ 1396 h 2130"/>
                <a:gd name="T38" fmla="*/ 483 w 1013"/>
                <a:gd name="T39" fmla="*/ 994 h 2130"/>
                <a:gd name="T40" fmla="*/ 483 w 1013"/>
                <a:gd name="T41" fmla="*/ 759 h 2130"/>
                <a:gd name="T42" fmla="*/ 567 w 1013"/>
                <a:gd name="T43" fmla="*/ 675 h 2130"/>
                <a:gd name="T44" fmla="*/ 651 w 1013"/>
                <a:gd name="T45" fmla="*/ 759 h 2130"/>
                <a:gd name="T46" fmla="*/ 651 w 1013"/>
                <a:gd name="T47" fmla="*/ 1223 h 2130"/>
                <a:gd name="T48" fmla="*/ 586 w 1013"/>
                <a:gd name="T49" fmla="*/ 1444 h 2130"/>
                <a:gd name="T50" fmla="*/ 525 w 1013"/>
                <a:gd name="T51" fmla="*/ 1536 h 2130"/>
                <a:gd name="T52" fmla="*/ 510 w 1013"/>
                <a:gd name="T53" fmla="*/ 1582 h 2130"/>
                <a:gd name="T54" fmla="*/ 565 w 1013"/>
                <a:gd name="T55" fmla="*/ 1617 h 2130"/>
                <a:gd name="T56" fmla="*/ 568 w 1013"/>
                <a:gd name="T57" fmla="*/ 1617 h 2130"/>
                <a:gd name="T58" fmla="*/ 597 w 1013"/>
                <a:gd name="T59" fmla="*/ 1597 h 2130"/>
                <a:gd name="T60" fmla="*/ 664 w 1013"/>
                <a:gd name="T61" fmla="*/ 1494 h 2130"/>
                <a:gd name="T62" fmla="*/ 744 w 1013"/>
                <a:gd name="T63" fmla="*/ 1223 h 2130"/>
                <a:gd name="T64" fmla="*/ 744 w 1013"/>
                <a:gd name="T65" fmla="*/ 759 h 2130"/>
                <a:gd name="T66" fmla="*/ 567 w 1013"/>
                <a:gd name="T67" fmla="*/ 582 h 2130"/>
                <a:gd name="T68" fmla="*/ 390 w 1013"/>
                <a:gd name="T69" fmla="*/ 759 h 2130"/>
                <a:gd name="T70" fmla="*/ 390 w 1013"/>
                <a:gd name="T71" fmla="*/ 994 h 2130"/>
                <a:gd name="T72" fmla="*/ 237 w 1013"/>
                <a:gd name="T73" fmla="*/ 1325 h 2130"/>
                <a:gd name="T74" fmla="*/ 169 w 1013"/>
                <a:gd name="T75" fmla="*/ 1384 h 2130"/>
                <a:gd name="T76" fmla="*/ 0 w 1013"/>
                <a:gd name="T77" fmla="*/ 1748 h 2130"/>
                <a:gd name="T78" fmla="*/ 0 w 1013"/>
                <a:gd name="T79" fmla="*/ 2083 h 2130"/>
                <a:gd name="T80" fmla="*/ 47 w 1013"/>
                <a:gd name="T81" fmla="*/ 2130 h 2130"/>
                <a:gd name="T82" fmla="*/ 545 w 1013"/>
                <a:gd name="T83" fmla="*/ 2130 h 2130"/>
                <a:gd name="T84" fmla="*/ 581 w 1013"/>
                <a:gd name="T85" fmla="*/ 2112 h 2130"/>
                <a:gd name="T86" fmla="*/ 824 w 1013"/>
                <a:gd name="T87" fmla="*/ 1800 h 2130"/>
                <a:gd name="T88" fmla="*/ 1013 w 1013"/>
                <a:gd name="T89" fmla="*/ 1249 h 2130"/>
                <a:gd name="T90" fmla="*/ 1013 w 1013"/>
                <a:gd name="T91" fmla="*/ 181 h 2130"/>
                <a:gd name="T92" fmla="*/ 832 w 1013"/>
                <a:gd name="T93" fmla="*/ 0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13" h="2130">
                  <a:moveTo>
                    <a:pt x="832" y="0"/>
                  </a:moveTo>
                  <a:cubicBezTo>
                    <a:pt x="832" y="0"/>
                    <a:pt x="832" y="0"/>
                    <a:pt x="832" y="0"/>
                  </a:cubicBezTo>
                  <a:cubicBezTo>
                    <a:pt x="784" y="0"/>
                    <a:pt x="738" y="19"/>
                    <a:pt x="704" y="53"/>
                  </a:cubicBezTo>
                  <a:cubicBezTo>
                    <a:pt x="670" y="87"/>
                    <a:pt x="651" y="133"/>
                    <a:pt x="651" y="181"/>
                  </a:cubicBezTo>
                  <a:cubicBezTo>
                    <a:pt x="651" y="328"/>
                    <a:pt x="651" y="328"/>
                    <a:pt x="651" y="328"/>
                  </a:cubicBezTo>
                  <a:cubicBezTo>
                    <a:pt x="651" y="353"/>
                    <a:pt x="672" y="374"/>
                    <a:pt x="697" y="374"/>
                  </a:cubicBezTo>
                  <a:cubicBezTo>
                    <a:pt x="723" y="374"/>
                    <a:pt x="744" y="353"/>
                    <a:pt x="744" y="328"/>
                  </a:cubicBezTo>
                  <a:cubicBezTo>
                    <a:pt x="744" y="181"/>
                    <a:pt x="744" y="181"/>
                    <a:pt x="744" y="181"/>
                  </a:cubicBezTo>
                  <a:cubicBezTo>
                    <a:pt x="744" y="157"/>
                    <a:pt x="753" y="135"/>
                    <a:pt x="770" y="119"/>
                  </a:cubicBezTo>
                  <a:cubicBezTo>
                    <a:pt x="786" y="102"/>
                    <a:pt x="809" y="93"/>
                    <a:pt x="832" y="93"/>
                  </a:cubicBezTo>
                  <a:cubicBezTo>
                    <a:pt x="832" y="93"/>
                    <a:pt x="832" y="93"/>
                    <a:pt x="832" y="93"/>
                  </a:cubicBezTo>
                  <a:cubicBezTo>
                    <a:pt x="881" y="93"/>
                    <a:pt x="920" y="132"/>
                    <a:pt x="920" y="181"/>
                  </a:cubicBezTo>
                  <a:cubicBezTo>
                    <a:pt x="920" y="1249"/>
                    <a:pt x="920" y="1249"/>
                    <a:pt x="920" y="1249"/>
                  </a:cubicBezTo>
                  <a:cubicBezTo>
                    <a:pt x="920" y="1427"/>
                    <a:pt x="860" y="1602"/>
                    <a:pt x="751" y="1742"/>
                  </a:cubicBezTo>
                  <a:cubicBezTo>
                    <a:pt x="522" y="2037"/>
                    <a:pt x="522" y="2037"/>
                    <a:pt x="522" y="2037"/>
                  </a:cubicBezTo>
                  <a:cubicBezTo>
                    <a:pt x="93" y="2037"/>
                    <a:pt x="93" y="2037"/>
                    <a:pt x="93" y="2037"/>
                  </a:cubicBezTo>
                  <a:cubicBezTo>
                    <a:pt x="93" y="1748"/>
                    <a:pt x="93" y="1748"/>
                    <a:pt x="93" y="1748"/>
                  </a:cubicBezTo>
                  <a:cubicBezTo>
                    <a:pt x="93" y="1635"/>
                    <a:pt x="143" y="1528"/>
                    <a:pt x="229" y="1455"/>
                  </a:cubicBezTo>
                  <a:cubicBezTo>
                    <a:pt x="298" y="1396"/>
                    <a:pt x="298" y="1396"/>
                    <a:pt x="298" y="1396"/>
                  </a:cubicBezTo>
                  <a:cubicBezTo>
                    <a:pt x="416" y="1296"/>
                    <a:pt x="483" y="1149"/>
                    <a:pt x="483" y="994"/>
                  </a:cubicBezTo>
                  <a:cubicBezTo>
                    <a:pt x="483" y="759"/>
                    <a:pt x="483" y="759"/>
                    <a:pt x="483" y="759"/>
                  </a:cubicBezTo>
                  <a:cubicBezTo>
                    <a:pt x="483" y="712"/>
                    <a:pt x="521" y="675"/>
                    <a:pt x="567" y="675"/>
                  </a:cubicBezTo>
                  <a:cubicBezTo>
                    <a:pt x="613" y="675"/>
                    <a:pt x="651" y="712"/>
                    <a:pt x="651" y="759"/>
                  </a:cubicBezTo>
                  <a:cubicBezTo>
                    <a:pt x="651" y="1223"/>
                    <a:pt x="651" y="1223"/>
                    <a:pt x="651" y="1223"/>
                  </a:cubicBezTo>
                  <a:cubicBezTo>
                    <a:pt x="651" y="1302"/>
                    <a:pt x="628" y="1378"/>
                    <a:pt x="586" y="1444"/>
                  </a:cubicBezTo>
                  <a:cubicBezTo>
                    <a:pt x="525" y="1536"/>
                    <a:pt x="525" y="1536"/>
                    <a:pt x="525" y="1536"/>
                  </a:cubicBezTo>
                  <a:cubicBezTo>
                    <a:pt x="513" y="1547"/>
                    <a:pt x="506" y="1564"/>
                    <a:pt x="510" y="1582"/>
                  </a:cubicBezTo>
                  <a:cubicBezTo>
                    <a:pt x="515" y="1607"/>
                    <a:pt x="540" y="1623"/>
                    <a:pt x="565" y="1617"/>
                  </a:cubicBezTo>
                  <a:cubicBezTo>
                    <a:pt x="568" y="1617"/>
                    <a:pt x="568" y="1617"/>
                    <a:pt x="568" y="1617"/>
                  </a:cubicBezTo>
                  <a:cubicBezTo>
                    <a:pt x="580" y="1614"/>
                    <a:pt x="590" y="1607"/>
                    <a:pt x="597" y="1597"/>
                  </a:cubicBezTo>
                  <a:cubicBezTo>
                    <a:pt x="664" y="1494"/>
                    <a:pt x="664" y="1494"/>
                    <a:pt x="664" y="1494"/>
                  </a:cubicBezTo>
                  <a:cubicBezTo>
                    <a:pt x="716" y="1414"/>
                    <a:pt x="744" y="1320"/>
                    <a:pt x="744" y="1223"/>
                  </a:cubicBezTo>
                  <a:cubicBezTo>
                    <a:pt x="744" y="759"/>
                    <a:pt x="744" y="759"/>
                    <a:pt x="744" y="759"/>
                  </a:cubicBezTo>
                  <a:cubicBezTo>
                    <a:pt x="744" y="661"/>
                    <a:pt x="665" y="582"/>
                    <a:pt x="567" y="582"/>
                  </a:cubicBezTo>
                  <a:cubicBezTo>
                    <a:pt x="470" y="582"/>
                    <a:pt x="390" y="661"/>
                    <a:pt x="390" y="759"/>
                  </a:cubicBezTo>
                  <a:cubicBezTo>
                    <a:pt x="390" y="994"/>
                    <a:pt x="390" y="994"/>
                    <a:pt x="390" y="994"/>
                  </a:cubicBezTo>
                  <a:cubicBezTo>
                    <a:pt x="390" y="1122"/>
                    <a:pt x="335" y="1243"/>
                    <a:pt x="237" y="1325"/>
                  </a:cubicBezTo>
                  <a:cubicBezTo>
                    <a:pt x="169" y="1384"/>
                    <a:pt x="169" y="1384"/>
                    <a:pt x="169" y="1384"/>
                  </a:cubicBezTo>
                  <a:cubicBezTo>
                    <a:pt x="62" y="1475"/>
                    <a:pt x="0" y="1607"/>
                    <a:pt x="0" y="1748"/>
                  </a:cubicBezTo>
                  <a:cubicBezTo>
                    <a:pt x="0" y="2083"/>
                    <a:pt x="0" y="2083"/>
                    <a:pt x="0" y="2083"/>
                  </a:cubicBezTo>
                  <a:cubicBezTo>
                    <a:pt x="0" y="2109"/>
                    <a:pt x="21" y="2130"/>
                    <a:pt x="47" y="2130"/>
                  </a:cubicBezTo>
                  <a:cubicBezTo>
                    <a:pt x="545" y="2130"/>
                    <a:pt x="545" y="2130"/>
                    <a:pt x="545" y="2130"/>
                  </a:cubicBezTo>
                  <a:cubicBezTo>
                    <a:pt x="559" y="2130"/>
                    <a:pt x="572" y="2123"/>
                    <a:pt x="581" y="2112"/>
                  </a:cubicBezTo>
                  <a:cubicBezTo>
                    <a:pt x="824" y="1800"/>
                    <a:pt x="824" y="1800"/>
                    <a:pt x="824" y="1800"/>
                  </a:cubicBezTo>
                  <a:cubicBezTo>
                    <a:pt x="946" y="1643"/>
                    <a:pt x="1013" y="1447"/>
                    <a:pt x="1013" y="1249"/>
                  </a:cubicBezTo>
                  <a:cubicBezTo>
                    <a:pt x="1013" y="181"/>
                    <a:pt x="1013" y="181"/>
                    <a:pt x="1013" y="181"/>
                  </a:cubicBezTo>
                  <a:cubicBezTo>
                    <a:pt x="1013" y="81"/>
                    <a:pt x="932" y="0"/>
                    <a:pt x="8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11">
              <a:extLst>
                <a:ext uri="{FF2B5EF4-FFF2-40B4-BE49-F238E27FC236}">
                  <a16:creationId xmlns:a16="http://schemas.microsoft.com/office/drawing/2014/main" id="{7F80CBDC-5305-400F-A3DE-E41E097AE9E8}"/>
                </a:ext>
              </a:extLst>
            </p:cNvPr>
            <p:cNvSpPr>
              <a:spLocks/>
            </p:cNvSpPr>
            <p:nvPr/>
          </p:nvSpPr>
          <p:spPr bwMode="auto">
            <a:xfrm>
              <a:off x="4719638" y="4872038"/>
              <a:ext cx="25400" cy="23813"/>
            </a:xfrm>
            <a:custGeom>
              <a:avLst/>
              <a:gdLst>
                <a:gd name="T0" fmla="*/ 79 w 93"/>
                <a:gd name="T1" fmla="*/ 14 h 93"/>
                <a:gd name="T2" fmla="*/ 46 w 93"/>
                <a:gd name="T3" fmla="*/ 0 h 93"/>
                <a:gd name="T4" fmla="*/ 13 w 93"/>
                <a:gd name="T5" fmla="*/ 14 h 93"/>
                <a:gd name="T6" fmla="*/ 0 w 93"/>
                <a:gd name="T7" fmla="*/ 47 h 93"/>
                <a:gd name="T8" fmla="*/ 13 w 93"/>
                <a:gd name="T9" fmla="*/ 80 h 93"/>
                <a:gd name="T10" fmla="*/ 46 w 93"/>
                <a:gd name="T11" fmla="*/ 93 h 93"/>
                <a:gd name="T12" fmla="*/ 79 w 93"/>
                <a:gd name="T13" fmla="*/ 80 h 93"/>
                <a:gd name="T14" fmla="*/ 93 w 93"/>
                <a:gd name="T15" fmla="*/ 47 h 93"/>
                <a:gd name="T16" fmla="*/ 79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79" y="14"/>
                  </a:moveTo>
                  <a:cubicBezTo>
                    <a:pt x="70" y="5"/>
                    <a:pt x="58" y="0"/>
                    <a:pt x="46" y="0"/>
                  </a:cubicBezTo>
                  <a:cubicBezTo>
                    <a:pt x="34" y="0"/>
                    <a:pt x="22" y="5"/>
                    <a:pt x="13" y="14"/>
                  </a:cubicBezTo>
                  <a:cubicBezTo>
                    <a:pt x="5" y="22"/>
                    <a:pt x="0" y="34"/>
                    <a:pt x="0" y="47"/>
                  </a:cubicBezTo>
                  <a:cubicBezTo>
                    <a:pt x="0" y="59"/>
                    <a:pt x="5" y="71"/>
                    <a:pt x="13" y="80"/>
                  </a:cubicBezTo>
                  <a:cubicBezTo>
                    <a:pt x="22" y="88"/>
                    <a:pt x="34" y="93"/>
                    <a:pt x="46" y="93"/>
                  </a:cubicBezTo>
                  <a:cubicBezTo>
                    <a:pt x="58" y="93"/>
                    <a:pt x="70" y="88"/>
                    <a:pt x="79" y="80"/>
                  </a:cubicBezTo>
                  <a:cubicBezTo>
                    <a:pt x="88" y="71"/>
                    <a:pt x="93" y="59"/>
                    <a:pt x="93" y="47"/>
                  </a:cubicBezTo>
                  <a:cubicBezTo>
                    <a:pt x="93" y="34"/>
                    <a:pt x="88" y="22"/>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12">
              <a:extLst>
                <a:ext uri="{FF2B5EF4-FFF2-40B4-BE49-F238E27FC236}">
                  <a16:creationId xmlns:a16="http://schemas.microsoft.com/office/drawing/2014/main" id="{72060760-5BB2-404E-83A8-50C674D24322}"/>
                </a:ext>
              </a:extLst>
            </p:cNvPr>
            <p:cNvSpPr>
              <a:spLocks noEditPoints="1"/>
            </p:cNvSpPr>
            <p:nvPr/>
          </p:nvSpPr>
          <p:spPr bwMode="auto">
            <a:xfrm>
              <a:off x="4344988" y="4692651"/>
              <a:ext cx="323850" cy="323850"/>
            </a:xfrm>
            <a:custGeom>
              <a:avLst/>
              <a:gdLst>
                <a:gd name="T0" fmla="*/ 1213 w 1260"/>
                <a:gd name="T1" fmla="*/ 488 h 1259"/>
                <a:gd name="T2" fmla="*/ 1158 w 1260"/>
                <a:gd name="T3" fmla="*/ 421 h 1259"/>
                <a:gd name="T4" fmla="*/ 1078 w 1260"/>
                <a:gd name="T5" fmla="*/ 232 h 1259"/>
                <a:gd name="T6" fmla="*/ 999 w 1260"/>
                <a:gd name="T7" fmla="*/ 198 h 1259"/>
                <a:gd name="T8" fmla="*/ 840 w 1260"/>
                <a:gd name="T9" fmla="*/ 68 h 1259"/>
                <a:gd name="T10" fmla="*/ 755 w 1260"/>
                <a:gd name="T11" fmla="*/ 75 h 1259"/>
                <a:gd name="T12" fmla="*/ 554 w 1260"/>
                <a:gd name="T13" fmla="*/ 35 h 1259"/>
                <a:gd name="T14" fmla="*/ 482 w 1260"/>
                <a:gd name="T15" fmla="*/ 81 h 1259"/>
                <a:gd name="T16" fmla="*/ 287 w 1260"/>
                <a:gd name="T17" fmla="*/ 138 h 1259"/>
                <a:gd name="T18" fmla="*/ 244 w 1260"/>
                <a:gd name="T19" fmla="*/ 213 h 1259"/>
                <a:gd name="T20" fmla="*/ 97 w 1260"/>
                <a:gd name="T21" fmla="*/ 355 h 1259"/>
                <a:gd name="T22" fmla="*/ 94 w 1260"/>
                <a:gd name="T23" fmla="*/ 442 h 1259"/>
                <a:gd name="T24" fmla="*/ 29 w 1260"/>
                <a:gd name="T25" fmla="*/ 636 h 1259"/>
                <a:gd name="T26" fmla="*/ 66 w 1260"/>
                <a:gd name="T27" fmla="*/ 715 h 1259"/>
                <a:gd name="T28" fmla="*/ 99 w 1260"/>
                <a:gd name="T29" fmla="*/ 918 h 1259"/>
                <a:gd name="T30" fmla="*/ 168 w 1260"/>
                <a:gd name="T31" fmla="*/ 970 h 1259"/>
                <a:gd name="T32" fmla="*/ 291 w 1260"/>
                <a:gd name="T33" fmla="*/ 1134 h 1259"/>
                <a:gd name="T34" fmla="*/ 375 w 1260"/>
                <a:gd name="T35" fmla="*/ 1148 h 1259"/>
                <a:gd name="T36" fmla="*/ 510 w 1260"/>
                <a:gd name="T37" fmla="*/ 1246 h 1259"/>
                <a:gd name="T38" fmla="*/ 618 w 1260"/>
                <a:gd name="T39" fmla="*/ 1208 h 1259"/>
                <a:gd name="T40" fmla="*/ 699 w 1260"/>
                <a:gd name="T41" fmla="*/ 1235 h 1259"/>
                <a:gd name="T42" fmla="*/ 885 w 1260"/>
                <a:gd name="T43" fmla="*/ 1148 h 1259"/>
                <a:gd name="T44" fmla="*/ 969 w 1260"/>
                <a:gd name="T45" fmla="*/ 1134 h 1259"/>
                <a:gd name="T46" fmla="*/ 1092 w 1260"/>
                <a:gd name="T47" fmla="*/ 970 h 1259"/>
                <a:gd name="T48" fmla="*/ 1161 w 1260"/>
                <a:gd name="T49" fmla="*/ 918 h 1259"/>
                <a:gd name="T50" fmla="*/ 1194 w 1260"/>
                <a:gd name="T51" fmla="*/ 715 h 1259"/>
                <a:gd name="T52" fmla="*/ 1231 w 1260"/>
                <a:gd name="T53" fmla="*/ 636 h 1259"/>
                <a:gd name="T54" fmla="*/ 1117 w 1260"/>
                <a:gd name="T55" fmla="*/ 644 h 1259"/>
                <a:gd name="T56" fmla="*/ 1125 w 1260"/>
                <a:gd name="T57" fmla="*/ 806 h 1259"/>
                <a:gd name="T58" fmla="*/ 1058 w 1260"/>
                <a:gd name="T59" fmla="*/ 871 h 1259"/>
                <a:gd name="T60" fmla="*/ 990 w 1260"/>
                <a:gd name="T61" fmla="*/ 1018 h 1259"/>
                <a:gd name="T62" fmla="*/ 900 w 1260"/>
                <a:gd name="T63" fmla="*/ 1044 h 1259"/>
                <a:gd name="T64" fmla="*/ 772 w 1260"/>
                <a:gd name="T65" fmla="*/ 1142 h 1259"/>
                <a:gd name="T66" fmla="*/ 681 w 1260"/>
                <a:gd name="T67" fmla="*/ 1124 h 1259"/>
                <a:gd name="T68" fmla="*/ 579 w 1260"/>
                <a:gd name="T69" fmla="*/ 1124 h 1259"/>
                <a:gd name="T70" fmla="*/ 488 w 1260"/>
                <a:gd name="T71" fmla="*/ 1142 h 1259"/>
                <a:gd name="T72" fmla="*/ 360 w 1260"/>
                <a:gd name="T73" fmla="*/ 1044 h 1259"/>
                <a:gd name="T74" fmla="*/ 270 w 1260"/>
                <a:gd name="T75" fmla="*/ 1018 h 1259"/>
                <a:gd name="T76" fmla="*/ 202 w 1260"/>
                <a:gd name="T77" fmla="*/ 871 h 1259"/>
                <a:gd name="T78" fmla="*/ 135 w 1260"/>
                <a:gd name="T79" fmla="*/ 806 h 1259"/>
                <a:gd name="T80" fmla="*/ 143 w 1260"/>
                <a:gd name="T81" fmla="*/ 644 h 1259"/>
                <a:gd name="T82" fmla="*/ 112 w 1260"/>
                <a:gd name="T83" fmla="*/ 554 h 1259"/>
                <a:gd name="T84" fmla="*/ 194 w 1260"/>
                <a:gd name="T85" fmla="*/ 414 h 1259"/>
                <a:gd name="T86" fmla="*/ 209 w 1260"/>
                <a:gd name="T87" fmla="*/ 321 h 1259"/>
                <a:gd name="T88" fmla="*/ 346 w 1260"/>
                <a:gd name="T89" fmla="*/ 235 h 1259"/>
                <a:gd name="T90" fmla="*/ 397 w 1260"/>
                <a:gd name="T91" fmla="*/ 159 h 1259"/>
                <a:gd name="T92" fmla="*/ 465 w 1260"/>
                <a:gd name="T93" fmla="*/ 172 h 1259"/>
                <a:gd name="T94" fmla="*/ 613 w 1260"/>
                <a:gd name="T95" fmla="*/ 107 h 1259"/>
                <a:gd name="T96" fmla="*/ 697 w 1260"/>
                <a:gd name="T97" fmla="*/ 147 h 1259"/>
                <a:gd name="T98" fmla="*/ 858 w 1260"/>
                <a:gd name="T99" fmla="*/ 160 h 1259"/>
                <a:gd name="T100" fmla="*/ 914 w 1260"/>
                <a:gd name="T101" fmla="*/ 235 h 1259"/>
                <a:gd name="T102" fmla="*/ 1051 w 1260"/>
                <a:gd name="T103" fmla="*/ 321 h 1259"/>
                <a:gd name="T104" fmla="*/ 1066 w 1260"/>
                <a:gd name="T105" fmla="*/ 414 h 1259"/>
                <a:gd name="T106" fmla="*/ 1148 w 1260"/>
                <a:gd name="T107" fmla="*/ 554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60" h="1259">
                  <a:moveTo>
                    <a:pt x="1231" y="636"/>
                  </a:moveTo>
                  <a:cubicBezTo>
                    <a:pt x="1260" y="588"/>
                    <a:pt x="1253" y="527"/>
                    <a:pt x="1213" y="488"/>
                  </a:cubicBezTo>
                  <a:cubicBezTo>
                    <a:pt x="1166" y="442"/>
                    <a:pt x="1166" y="442"/>
                    <a:pt x="1166" y="442"/>
                  </a:cubicBezTo>
                  <a:cubicBezTo>
                    <a:pt x="1161" y="436"/>
                    <a:pt x="1158" y="429"/>
                    <a:pt x="1158" y="421"/>
                  </a:cubicBezTo>
                  <a:cubicBezTo>
                    <a:pt x="1163" y="355"/>
                    <a:pt x="1163" y="355"/>
                    <a:pt x="1163" y="355"/>
                  </a:cubicBezTo>
                  <a:cubicBezTo>
                    <a:pt x="1167" y="299"/>
                    <a:pt x="1132" y="248"/>
                    <a:pt x="1078" y="232"/>
                  </a:cubicBezTo>
                  <a:cubicBezTo>
                    <a:pt x="1016" y="213"/>
                    <a:pt x="1016" y="213"/>
                    <a:pt x="1016" y="213"/>
                  </a:cubicBezTo>
                  <a:cubicBezTo>
                    <a:pt x="1009" y="211"/>
                    <a:pt x="1002" y="205"/>
                    <a:pt x="999" y="198"/>
                  </a:cubicBezTo>
                  <a:cubicBezTo>
                    <a:pt x="973" y="139"/>
                    <a:pt x="973" y="139"/>
                    <a:pt x="973" y="139"/>
                  </a:cubicBezTo>
                  <a:cubicBezTo>
                    <a:pt x="951" y="87"/>
                    <a:pt x="895" y="58"/>
                    <a:pt x="840" y="68"/>
                  </a:cubicBezTo>
                  <a:cubicBezTo>
                    <a:pt x="778" y="81"/>
                    <a:pt x="778" y="81"/>
                    <a:pt x="778" y="81"/>
                  </a:cubicBezTo>
                  <a:cubicBezTo>
                    <a:pt x="770" y="82"/>
                    <a:pt x="761" y="80"/>
                    <a:pt x="755" y="75"/>
                  </a:cubicBezTo>
                  <a:cubicBezTo>
                    <a:pt x="706" y="35"/>
                    <a:pt x="706" y="35"/>
                    <a:pt x="706" y="35"/>
                  </a:cubicBezTo>
                  <a:cubicBezTo>
                    <a:pt x="662" y="0"/>
                    <a:pt x="598" y="0"/>
                    <a:pt x="554" y="35"/>
                  </a:cubicBezTo>
                  <a:cubicBezTo>
                    <a:pt x="505" y="75"/>
                    <a:pt x="505" y="75"/>
                    <a:pt x="505" y="75"/>
                  </a:cubicBezTo>
                  <a:cubicBezTo>
                    <a:pt x="498" y="80"/>
                    <a:pt x="490" y="82"/>
                    <a:pt x="482" y="81"/>
                  </a:cubicBezTo>
                  <a:cubicBezTo>
                    <a:pt x="420" y="68"/>
                    <a:pt x="420" y="68"/>
                    <a:pt x="420" y="68"/>
                  </a:cubicBezTo>
                  <a:cubicBezTo>
                    <a:pt x="365" y="58"/>
                    <a:pt x="309" y="87"/>
                    <a:pt x="287" y="138"/>
                  </a:cubicBezTo>
                  <a:cubicBezTo>
                    <a:pt x="261" y="198"/>
                    <a:pt x="261" y="198"/>
                    <a:pt x="261" y="198"/>
                  </a:cubicBezTo>
                  <a:cubicBezTo>
                    <a:pt x="258" y="205"/>
                    <a:pt x="251" y="211"/>
                    <a:pt x="244" y="213"/>
                  </a:cubicBezTo>
                  <a:cubicBezTo>
                    <a:pt x="182" y="232"/>
                    <a:pt x="182" y="232"/>
                    <a:pt x="182" y="232"/>
                  </a:cubicBezTo>
                  <a:cubicBezTo>
                    <a:pt x="128" y="248"/>
                    <a:pt x="93" y="299"/>
                    <a:pt x="97" y="355"/>
                  </a:cubicBezTo>
                  <a:cubicBezTo>
                    <a:pt x="102" y="421"/>
                    <a:pt x="102" y="421"/>
                    <a:pt x="102" y="421"/>
                  </a:cubicBezTo>
                  <a:cubicBezTo>
                    <a:pt x="102" y="429"/>
                    <a:pt x="99" y="436"/>
                    <a:pt x="94" y="442"/>
                  </a:cubicBezTo>
                  <a:cubicBezTo>
                    <a:pt x="47" y="488"/>
                    <a:pt x="47" y="488"/>
                    <a:pt x="47" y="488"/>
                  </a:cubicBezTo>
                  <a:cubicBezTo>
                    <a:pt x="7" y="527"/>
                    <a:pt x="0" y="588"/>
                    <a:pt x="29" y="636"/>
                  </a:cubicBezTo>
                  <a:cubicBezTo>
                    <a:pt x="63" y="692"/>
                    <a:pt x="63" y="692"/>
                    <a:pt x="63" y="692"/>
                  </a:cubicBezTo>
                  <a:cubicBezTo>
                    <a:pt x="68" y="699"/>
                    <a:pt x="69" y="707"/>
                    <a:pt x="66" y="715"/>
                  </a:cubicBezTo>
                  <a:cubicBezTo>
                    <a:pt x="46" y="777"/>
                    <a:pt x="46" y="777"/>
                    <a:pt x="46" y="777"/>
                  </a:cubicBezTo>
                  <a:cubicBezTo>
                    <a:pt x="29" y="831"/>
                    <a:pt x="51" y="889"/>
                    <a:pt x="99" y="918"/>
                  </a:cubicBezTo>
                  <a:cubicBezTo>
                    <a:pt x="155" y="951"/>
                    <a:pt x="155" y="951"/>
                    <a:pt x="155" y="951"/>
                  </a:cubicBezTo>
                  <a:cubicBezTo>
                    <a:pt x="162" y="955"/>
                    <a:pt x="166" y="962"/>
                    <a:pt x="168" y="970"/>
                  </a:cubicBezTo>
                  <a:cubicBezTo>
                    <a:pt x="179" y="1034"/>
                    <a:pt x="179" y="1034"/>
                    <a:pt x="179" y="1034"/>
                  </a:cubicBezTo>
                  <a:cubicBezTo>
                    <a:pt x="188" y="1090"/>
                    <a:pt x="235" y="1131"/>
                    <a:pt x="291" y="1134"/>
                  </a:cubicBezTo>
                  <a:cubicBezTo>
                    <a:pt x="355" y="1137"/>
                    <a:pt x="355" y="1137"/>
                    <a:pt x="355" y="1137"/>
                  </a:cubicBezTo>
                  <a:cubicBezTo>
                    <a:pt x="363" y="1137"/>
                    <a:pt x="370" y="1141"/>
                    <a:pt x="375" y="1148"/>
                  </a:cubicBezTo>
                  <a:cubicBezTo>
                    <a:pt x="414" y="1199"/>
                    <a:pt x="414" y="1199"/>
                    <a:pt x="414" y="1199"/>
                  </a:cubicBezTo>
                  <a:cubicBezTo>
                    <a:pt x="437" y="1229"/>
                    <a:pt x="474" y="1246"/>
                    <a:pt x="510" y="1246"/>
                  </a:cubicBezTo>
                  <a:cubicBezTo>
                    <a:pt x="527" y="1246"/>
                    <a:pt x="545" y="1242"/>
                    <a:pt x="561" y="1235"/>
                  </a:cubicBezTo>
                  <a:cubicBezTo>
                    <a:pt x="618" y="1208"/>
                    <a:pt x="618" y="1208"/>
                    <a:pt x="618" y="1208"/>
                  </a:cubicBezTo>
                  <a:cubicBezTo>
                    <a:pt x="626" y="1205"/>
                    <a:pt x="634" y="1205"/>
                    <a:pt x="642" y="1208"/>
                  </a:cubicBezTo>
                  <a:cubicBezTo>
                    <a:pt x="699" y="1235"/>
                    <a:pt x="699" y="1235"/>
                    <a:pt x="699" y="1235"/>
                  </a:cubicBezTo>
                  <a:cubicBezTo>
                    <a:pt x="750" y="1259"/>
                    <a:pt x="812" y="1243"/>
                    <a:pt x="846" y="1199"/>
                  </a:cubicBezTo>
                  <a:cubicBezTo>
                    <a:pt x="885" y="1148"/>
                    <a:pt x="885" y="1148"/>
                    <a:pt x="885" y="1148"/>
                  </a:cubicBezTo>
                  <a:cubicBezTo>
                    <a:pt x="889" y="1141"/>
                    <a:pt x="897" y="1137"/>
                    <a:pt x="905" y="1137"/>
                  </a:cubicBezTo>
                  <a:cubicBezTo>
                    <a:pt x="969" y="1134"/>
                    <a:pt x="969" y="1134"/>
                    <a:pt x="969" y="1134"/>
                  </a:cubicBezTo>
                  <a:cubicBezTo>
                    <a:pt x="1025" y="1131"/>
                    <a:pt x="1072" y="1090"/>
                    <a:pt x="1081" y="1034"/>
                  </a:cubicBezTo>
                  <a:cubicBezTo>
                    <a:pt x="1092" y="970"/>
                    <a:pt x="1092" y="970"/>
                    <a:pt x="1092" y="970"/>
                  </a:cubicBezTo>
                  <a:cubicBezTo>
                    <a:pt x="1094" y="962"/>
                    <a:pt x="1098" y="955"/>
                    <a:pt x="1105" y="951"/>
                  </a:cubicBezTo>
                  <a:cubicBezTo>
                    <a:pt x="1161" y="918"/>
                    <a:pt x="1161" y="918"/>
                    <a:pt x="1161" y="918"/>
                  </a:cubicBezTo>
                  <a:cubicBezTo>
                    <a:pt x="1209" y="889"/>
                    <a:pt x="1231" y="831"/>
                    <a:pt x="1214" y="777"/>
                  </a:cubicBezTo>
                  <a:cubicBezTo>
                    <a:pt x="1194" y="715"/>
                    <a:pt x="1194" y="715"/>
                    <a:pt x="1194" y="715"/>
                  </a:cubicBezTo>
                  <a:cubicBezTo>
                    <a:pt x="1191" y="707"/>
                    <a:pt x="1192" y="699"/>
                    <a:pt x="1197" y="692"/>
                  </a:cubicBezTo>
                  <a:lnTo>
                    <a:pt x="1231" y="636"/>
                  </a:lnTo>
                  <a:close/>
                  <a:moveTo>
                    <a:pt x="1152" y="588"/>
                  </a:moveTo>
                  <a:cubicBezTo>
                    <a:pt x="1117" y="644"/>
                    <a:pt x="1117" y="644"/>
                    <a:pt x="1117" y="644"/>
                  </a:cubicBezTo>
                  <a:cubicBezTo>
                    <a:pt x="1099" y="673"/>
                    <a:pt x="1095" y="710"/>
                    <a:pt x="1105" y="743"/>
                  </a:cubicBezTo>
                  <a:cubicBezTo>
                    <a:pt x="1125" y="806"/>
                    <a:pt x="1125" y="806"/>
                    <a:pt x="1125" y="806"/>
                  </a:cubicBezTo>
                  <a:cubicBezTo>
                    <a:pt x="1129" y="818"/>
                    <a:pt x="1124" y="831"/>
                    <a:pt x="1113" y="838"/>
                  </a:cubicBezTo>
                  <a:cubicBezTo>
                    <a:pt x="1058" y="871"/>
                    <a:pt x="1058" y="871"/>
                    <a:pt x="1058" y="871"/>
                  </a:cubicBezTo>
                  <a:cubicBezTo>
                    <a:pt x="1027" y="889"/>
                    <a:pt x="1007" y="919"/>
                    <a:pt x="1001" y="954"/>
                  </a:cubicBezTo>
                  <a:cubicBezTo>
                    <a:pt x="990" y="1018"/>
                    <a:pt x="990" y="1018"/>
                    <a:pt x="990" y="1018"/>
                  </a:cubicBezTo>
                  <a:cubicBezTo>
                    <a:pt x="987" y="1031"/>
                    <a:pt x="977" y="1040"/>
                    <a:pt x="964" y="1041"/>
                  </a:cubicBezTo>
                  <a:cubicBezTo>
                    <a:pt x="900" y="1044"/>
                    <a:pt x="900" y="1044"/>
                    <a:pt x="900" y="1044"/>
                  </a:cubicBezTo>
                  <a:cubicBezTo>
                    <a:pt x="865" y="1046"/>
                    <a:pt x="832" y="1063"/>
                    <a:pt x="811" y="1091"/>
                  </a:cubicBezTo>
                  <a:cubicBezTo>
                    <a:pt x="772" y="1142"/>
                    <a:pt x="772" y="1142"/>
                    <a:pt x="772" y="1142"/>
                  </a:cubicBezTo>
                  <a:cubicBezTo>
                    <a:pt x="764" y="1153"/>
                    <a:pt x="750" y="1156"/>
                    <a:pt x="739" y="1151"/>
                  </a:cubicBezTo>
                  <a:cubicBezTo>
                    <a:pt x="681" y="1124"/>
                    <a:pt x="681" y="1124"/>
                    <a:pt x="681" y="1124"/>
                  </a:cubicBezTo>
                  <a:cubicBezTo>
                    <a:pt x="649" y="1109"/>
                    <a:pt x="611" y="1109"/>
                    <a:pt x="579" y="1124"/>
                  </a:cubicBezTo>
                  <a:cubicBezTo>
                    <a:pt x="579" y="1124"/>
                    <a:pt x="579" y="1124"/>
                    <a:pt x="579" y="1124"/>
                  </a:cubicBezTo>
                  <a:cubicBezTo>
                    <a:pt x="521" y="1151"/>
                    <a:pt x="521" y="1151"/>
                    <a:pt x="521" y="1151"/>
                  </a:cubicBezTo>
                  <a:cubicBezTo>
                    <a:pt x="510" y="1156"/>
                    <a:pt x="496" y="1153"/>
                    <a:pt x="488" y="1142"/>
                  </a:cubicBezTo>
                  <a:cubicBezTo>
                    <a:pt x="449" y="1091"/>
                    <a:pt x="449" y="1091"/>
                    <a:pt x="449" y="1091"/>
                  </a:cubicBezTo>
                  <a:cubicBezTo>
                    <a:pt x="428" y="1063"/>
                    <a:pt x="395" y="1046"/>
                    <a:pt x="360" y="1044"/>
                  </a:cubicBezTo>
                  <a:cubicBezTo>
                    <a:pt x="296" y="1041"/>
                    <a:pt x="296" y="1041"/>
                    <a:pt x="296" y="1041"/>
                  </a:cubicBezTo>
                  <a:cubicBezTo>
                    <a:pt x="283" y="1040"/>
                    <a:pt x="273" y="1031"/>
                    <a:pt x="270" y="1018"/>
                  </a:cubicBezTo>
                  <a:cubicBezTo>
                    <a:pt x="259" y="954"/>
                    <a:pt x="259" y="954"/>
                    <a:pt x="259" y="954"/>
                  </a:cubicBezTo>
                  <a:cubicBezTo>
                    <a:pt x="253" y="919"/>
                    <a:pt x="233" y="889"/>
                    <a:pt x="202" y="871"/>
                  </a:cubicBezTo>
                  <a:cubicBezTo>
                    <a:pt x="147" y="838"/>
                    <a:pt x="147" y="838"/>
                    <a:pt x="147" y="838"/>
                  </a:cubicBezTo>
                  <a:cubicBezTo>
                    <a:pt x="136" y="831"/>
                    <a:pt x="131" y="818"/>
                    <a:pt x="135" y="806"/>
                  </a:cubicBezTo>
                  <a:cubicBezTo>
                    <a:pt x="155" y="743"/>
                    <a:pt x="155" y="743"/>
                    <a:pt x="155" y="743"/>
                  </a:cubicBezTo>
                  <a:cubicBezTo>
                    <a:pt x="165" y="710"/>
                    <a:pt x="161" y="673"/>
                    <a:pt x="143" y="644"/>
                  </a:cubicBezTo>
                  <a:cubicBezTo>
                    <a:pt x="108" y="588"/>
                    <a:pt x="108" y="588"/>
                    <a:pt x="108" y="588"/>
                  </a:cubicBezTo>
                  <a:cubicBezTo>
                    <a:pt x="102" y="577"/>
                    <a:pt x="103" y="563"/>
                    <a:pt x="112" y="554"/>
                  </a:cubicBezTo>
                  <a:cubicBezTo>
                    <a:pt x="159" y="508"/>
                    <a:pt x="159" y="508"/>
                    <a:pt x="159" y="508"/>
                  </a:cubicBezTo>
                  <a:cubicBezTo>
                    <a:pt x="184" y="484"/>
                    <a:pt x="197" y="449"/>
                    <a:pt x="194" y="414"/>
                  </a:cubicBezTo>
                  <a:cubicBezTo>
                    <a:pt x="190" y="349"/>
                    <a:pt x="190" y="349"/>
                    <a:pt x="190" y="349"/>
                  </a:cubicBezTo>
                  <a:cubicBezTo>
                    <a:pt x="189" y="336"/>
                    <a:pt x="197" y="324"/>
                    <a:pt x="209" y="321"/>
                  </a:cubicBezTo>
                  <a:cubicBezTo>
                    <a:pt x="271" y="302"/>
                    <a:pt x="271" y="302"/>
                    <a:pt x="271" y="302"/>
                  </a:cubicBezTo>
                  <a:cubicBezTo>
                    <a:pt x="304" y="292"/>
                    <a:pt x="332" y="267"/>
                    <a:pt x="346" y="235"/>
                  </a:cubicBezTo>
                  <a:cubicBezTo>
                    <a:pt x="372" y="175"/>
                    <a:pt x="372" y="175"/>
                    <a:pt x="372" y="175"/>
                  </a:cubicBezTo>
                  <a:cubicBezTo>
                    <a:pt x="376" y="165"/>
                    <a:pt x="386" y="159"/>
                    <a:pt x="397" y="159"/>
                  </a:cubicBezTo>
                  <a:cubicBezTo>
                    <a:pt x="399" y="159"/>
                    <a:pt x="400" y="159"/>
                    <a:pt x="402" y="160"/>
                  </a:cubicBezTo>
                  <a:cubicBezTo>
                    <a:pt x="465" y="172"/>
                    <a:pt x="465" y="172"/>
                    <a:pt x="465" y="172"/>
                  </a:cubicBezTo>
                  <a:cubicBezTo>
                    <a:pt x="500" y="179"/>
                    <a:pt x="535" y="170"/>
                    <a:pt x="563" y="147"/>
                  </a:cubicBezTo>
                  <a:cubicBezTo>
                    <a:pt x="613" y="107"/>
                    <a:pt x="613" y="107"/>
                    <a:pt x="613" y="107"/>
                  </a:cubicBezTo>
                  <a:cubicBezTo>
                    <a:pt x="623" y="99"/>
                    <a:pt x="637" y="99"/>
                    <a:pt x="647" y="107"/>
                  </a:cubicBezTo>
                  <a:cubicBezTo>
                    <a:pt x="697" y="147"/>
                    <a:pt x="697" y="147"/>
                    <a:pt x="697" y="147"/>
                  </a:cubicBezTo>
                  <a:cubicBezTo>
                    <a:pt x="725" y="170"/>
                    <a:pt x="761" y="179"/>
                    <a:pt x="795" y="172"/>
                  </a:cubicBezTo>
                  <a:cubicBezTo>
                    <a:pt x="858" y="160"/>
                    <a:pt x="858" y="160"/>
                    <a:pt x="858" y="160"/>
                  </a:cubicBezTo>
                  <a:cubicBezTo>
                    <a:pt x="870" y="157"/>
                    <a:pt x="883" y="164"/>
                    <a:pt x="888" y="175"/>
                  </a:cubicBezTo>
                  <a:cubicBezTo>
                    <a:pt x="914" y="235"/>
                    <a:pt x="914" y="235"/>
                    <a:pt x="914" y="235"/>
                  </a:cubicBezTo>
                  <a:cubicBezTo>
                    <a:pt x="928" y="267"/>
                    <a:pt x="956" y="292"/>
                    <a:pt x="989" y="302"/>
                  </a:cubicBezTo>
                  <a:cubicBezTo>
                    <a:pt x="1051" y="321"/>
                    <a:pt x="1051" y="321"/>
                    <a:pt x="1051" y="321"/>
                  </a:cubicBezTo>
                  <a:cubicBezTo>
                    <a:pt x="1063" y="324"/>
                    <a:pt x="1071" y="336"/>
                    <a:pt x="1070" y="349"/>
                  </a:cubicBezTo>
                  <a:cubicBezTo>
                    <a:pt x="1066" y="414"/>
                    <a:pt x="1066" y="414"/>
                    <a:pt x="1066" y="414"/>
                  </a:cubicBezTo>
                  <a:cubicBezTo>
                    <a:pt x="1063" y="449"/>
                    <a:pt x="1076" y="484"/>
                    <a:pt x="1101" y="508"/>
                  </a:cubicBezTo>
                  <a:cubicBezTo>
                    <a:pt x="1148" y="554"/>
                    <a:pt x="1148" y="554"/>
                    <a:pt x="1148" y="554"/>
                  </a:cubicBezTo>
                  <a:cubicBezTo>
                    <a:pt x="1157" y="563"/>
                    <a:pt x="1158" y="577"/>
                    <a:pt x="1152" y="5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8" name="Freeform 13">
              <a:extLst>
                <a:ext uri="{FF2B5EF4-FFF2-40B4-BE49-F238E27FC236}">
                  <a16:creationId xmlns:a16="http://schemas.microsoft.com/office/drawing/2014/main" id="{0534619B-6FA3-41AF-AB47-A2ECBFCFF7C2}"/>
                </a:ext>
              </a:extLst>
            </p:cNvPr>
            <p:cNvSpPr>
              <a:spLocks/>
            </p:cNvSpPr>
            <p:nvPr/>
          </p:nvSpPr>
          <p:spPr bwMode="auto">
            <a:xfrm>
              <a:off x="4459288" y="4795838"/>
              <a:ext cx="84138" cy="123825"/>
            </a:xfrm>
            <a:custGeom>
              <a:avLst/>
              <a:gdLst>
                <a:gd name="T0" fmla="*/ 292 w 322"/>
                <a:gd name="T1" fmla="*/ 13 h 482"/>
                <a:gd name="T2" fmla="*/ 228 w 322"/>
                <a:gd name="T3" fmla="*/ 30 h 482"/>
                <a:gd name="T4" fmla="*/ 13 w 322"/>
                <a:gd name="T5" fmla="*/ 412 h 482"/>
                <a:gd name="T6" fmla="*/ 30 w 322"/>
                <a:gd name="T7" fmla="*/ 476 h 482"/>
                <a:gd name="T8" fmla="*/ 53 w 322"/>
                <a:gd name="T9" fmla="*/ 482 h 482"/>
                <a:gd name="T10" fmla="*/ 94 w 322"/>
                <a:gd name="T11" fmla="*/ 458 h 482"/>
                <a:gd name="T12" fmla="*/ 309 w 322"/>
                <a:gd name="T13" fmla="*/ 76 h 482"/>
                <a:gd name="T14" fmla="*/ 292 w 322"/>
                <a:gd name="T15" fmla="*/ 13 h 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 h="482">
                  <a:moveTo>
                    <a:pt x="292" y="13"/>
                  </a:moveTo>
                  <a:cubicBezTo>
                    <a:pt x="269" y="0"/>
                    <a:pt x="241" y="8"/>
                    <a:pt x="228" y="30"/>
                  </a:cubicBezTo>
                  <a:cubicBezTo>
                    <a:pt x="13" y="412"/>
                    <a:pt x="13" y="412"/>
                    <a:pt x="13" y="412"/>
                  </a:cubicBezTo>
                  <a:cubicBezTo>
                    <a:pt x="0" y="435"/>
                    <a:pt x="8" y="463"/>
                    <a:pt x="30" y="476"/>
                  </a:cubicBezTo>
                  <a:cubicBezTo>
                    <a:pt x="37" y="480"/>
                    <a:pt x="45" y="482"/>
                    <a:pt x="53" y="482"/>
                  </a:cubicBezTo>
                  <a:cubicBezTo>
                    <a:pt x="69" y="482"/>
                    <a:pt x="85" y="473"/>
                    <a:pt x="94" y="458"/>
                  </a:cubicBezTo>
                  <a:cubicBezTo>
                    <a:pt x="309" y="76"/>
                    <a:pt x="309" y="76"/>
                    <a:pt x="309" y="76"/>
                  </a:cubicBezTo>
                  <a:cubicBezTo>
                    <a:pt x="322" y="54"/>
                    <a:pt x="314" y="25"/>
                    <a:pt x="29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0" name="Freeform 14">
              <a:extLst>
                <a:ext uri="{FF2B5EF4-FFF2-40B4-BE49-F238E27FC236}">
                  <a16:creationId xmlns:a16="http://schemas.microsoft.com/office/drawing/2014/main" id="{4745E7AD-469B-4C36-8F26-2F9F57D9342F}"/>
                </a:ext>
              </a:extLst>
            </p:cNvPr>
            <p:cNvSpPr>
              <a:spLocks noEditPoints="1"/>
            </p:cNvSpPr>
            <p:nvPr/>
          </p:nvSpPr>
          <p:spPr bwMode="auto">
            <a:xfrm>
              <a:off x="4511675" y="4862513"/>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6" y="149"/>
                    <a:pt x="93" y="136"/>
                    <a:pt x="93" y="121"/>
                  </a:cubicBezTo>
                  <a:cubicBezTo>
                    <a:pt x="93" y="105"/>
                    <a:pt x="106" y="93"/>
                    <a:pt x="121" y="93"/>
                  </a:cubicBezTo>
                  <a:cubicBezTo>
                    <a:pt x="137" y="93"/>
                    <a:pt x="149" y="105"/>
                    <a:pt x="149" y="121"/>
                  </a:cubicBezTo>
                  <a:cubicBezTo>
                    <a:pt x="149" y="136"/>
                    <a:pt x="137"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Freeform 15">
              <a:extLst>
                <a:ext uri="{FF2B5EF4-FFF2-40B4-BE49-F238E27FC236}">
                  <a16:creationId xmlns:a16="http://schemas.microsoft.com/office/drawing/2014/main" id="{A72D67F9-A79F-402F-905A-2D9DCC1F316B}"/>
                </a:ext>
              </a:extLst>
            </p:cNvPr>
            <p:cNvSpPr>
              <a:spLocks noEditPoints="1"/>
            </p:cNvSpPr>
            <p:nvPr/>
          </p:nvSpPr>
          <p:spPr bwMode="auto">
            <a:xfrm>
              <a:off x="4440238" y="4783138"/>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5" y="149"/>
                    <a:pt x="93" y="136"/>
                    <a:pt x="93" y="121"/>
                  </a:cubicBezTo>
                  <a:cubicBezTo>
                    <a:pt x="93" y="105"/>
                    <a:pt x="105" y="93"/>
                    <a:pt x="121" y="93"/>
                  </a:cubicBezTo>
                  <a:cubicBezTo>
                    <a:pt x="136" y="93"/>
                    <a:pt x="149" y="105"/>
                    <a:pt x="149" y="121"/>
                  </a:cubicBezTo>
                  <a:cubicBezTo>
                    <a:pt x="149" y="136"/>
                    <a:pt x="136"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 name="Freeform 16">
              <a:extLst>
                <a:ext uri="{FF2B5EF4-FFF2-40B4-BE49-F238E27FC236}">
                  <a16:creationId xmlns:a16="http://schemas.microsoft.com/office/drawing/2014/main" id="{1D0A1763-6695-4999-B95F-872FA3713AB1}"/>
                </a:ext>
              </a:extLst>
            </p:cNvPr>
            <p:cNvSpPr>
              <a:spLocks/>
            </p:cNvSpPr>
            <p:nvPr/>
          </p:nvSpPr>
          <p:spPr bwMode="auto">
            <a:xfrm>
              <a:off x="4270375" y="4879976"/>
              <a:ext cx="23813" cy="23813"/>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5" y="0"/>
                    <a:pt x="23" y="5"/>
                    <a:pt x="14" y="14"/>
                  </a:cubicBezTo>
                  <a:cubicBezTo>
                    <a:pt x="5" y="23"/>
                    <a:pt x="0" y="35"/>
                    <a:pt x="0" y="47"/>
                  </a:cubicBezTo>
                  <a:cubicBezTo>
                    <a:pt x="0" y="59"/>
                    <a:pt x="5" y="71"/>
                    <a:pt x="14" y="80"/>
                  </a:cubicBezTo>
                  <a:cubicBezTo>
                    <a:pt x="23" y="88"/>
                    <a:pt x="35"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35" name="Group 134">
            <a:extLst>
              <a:ext uri="{FF2B5EF4-FFF2-40B4-BE49-F238E27FC236}">
                <a16:creationId xmlns:a16="http://schemas.microsoft.com/office/drawing/2014/main" id="{CB23BF60-03DA-4689-AEB9-D8B17EA74E35}"/>
              </a:ext>
            </a:extLst>
          </p:cNvPr>
          <p:cNvGrpSpPr/>
          <p:nvPr/>
        </p:nvGrpSpPr>
        <p:grpSpPr>
          <a:xfrm>
            <a:off x="4315425" y="1694030"/>
            <a:ext cx="363926" cy="364942"/>
            <a:chOff x="2570163" y="4646613"/>
            <a:chExt cx="568325" cy="569912"/>
          </a:xfrm>
          <a:solidFill>
            <a:schemeClr val="bg1"/>
          </a:solidFill>
        </p:grpSpPr>
        <p:sp>
          <p:nvSpPr>
            <p:cNvPr id="137" name="Freeform 51">
              <a:extLst>
                <a:ext uri="{FF2B5EF4-FFF2-40B4-BE49-F238E27FC236}">
                  <a16:creationId xmlns:a16="http://schemas.microsoft.com/office/drawing/2014/main" id="{EA5F9A3A-262F-43C7-AB36-E143B70FE3E7}"/>
                </a:ext>
              </a:extLst>
            </p:cNvPr>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 name="Freeform 52">
              <a:extLst>
                <a:ext uri="{FF2B5EF4-FFF2-40B4-BE49-F238E27FC236}">
                  <a16:creationId xmlns:a16="http://schemas.microsoft.com/office/drawing/2014/main" id="{FD10DB90-D5BD-4595-B3A3-E9244D8D2EDE}"/>
                </a:ext>
              </a:extLst>
            </p:cNvPr>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1" name="Freeform 53">
              <a:extLst>
                <a:ext uri="{FF2B5EF4-FFF2-40B4-BE49-F238E27FC236}">
                  <a16:creationId xmlns:a16="http://schemas.microsoft.com/office/drawing/2014/main" id="{337CEDF9-6683-46F3-8E74-037F1911876D}"/>
                </a:ext>
              </a:extLst>
            </p:cNvPr>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2" name="Freeform 54">
              <a:extLst>
                <a:ext uri="{FF2B5EF4-FFF2-40B4-BE49-F238E27FC236}">
                  <a16:creationId xmlns:a16="http://schemas.microsoft.com/office/drawing/2014/main" id="{65CC6D23-809D-4748-9712-AADC1B59AD15}"/>
                </a:ext>
              </a:extLst>
            </p:cNvPr>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4" name="Freeform 55">
              <a:extLst>
                <a:ext uri="{FF2B5EF4-FFF2-40B4-BE49-F238E27FC236}">
                  <a16:creationId xmlns:a16="http://schemas.microsoft.com/office/drawing/2014/main" id="{3969926C-2740-47FF-8DD5-E005B211ADA5}"/>
                </a:ext>
              </a:extLst>
            </p:cNvPr>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5" name="Freeform 56">
              <a:extLst>
                <a:ext uri="{FF2B5EF4-FFF2-40B4-BE49-F238E27FC236}">
                  <a16:creationId xmlns:a16="http://schemas.microsoft.com/office/drawing/2014/main" id="{FDCC8119-BA7A-4CDB-B184-F0459BD1838E}"/>
                </a:ext>
              </a:extLst>
            </p:cNvPr>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 name="Freeform 57">
              <a:extLst>
                <a:ext uri="{FF2B5EF4-FFF2-40B4-BE49-F238E27FC236}">
                  <a16:creationId xmlns:a16="http://schemas.microsoft.com/office/drawing/2014/main" id="{C2C4AF29-2AC0-4BE2-B20B-C58A8DA0F8AA}"/>
                </a:ext>
              </a:extLst>
            </p:cNvPr>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 name="Freeform 58">
              <a:extLst>
                <a:ext uri="{FF2B5EF4-FFF2-40B4-BE49-F238E27FC236}">
                  <a16:creationId xmlns:a16="http://schemas.microsoft.com/office/drawing/2014/main" id="{2F26DEDE-198A-4B2A-AA88-CA2CA3BB5171}"/>
                </a:ext>
              </a:extLst>
            </p:cNvPr>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 name="Freeform 59">
              <a:extLst>
                <a:ext uri="{FF2B5EF4-FFF2-40B4-BE49-F238E27FC236}">
                  <a16:creationId xmlns:a16="http://schemas.microsoft.com/office/drawing/2014/main" id="{DF15A6AF-5350-4536-A91E-5BB9DE3D12BE}"/>
                </a:ext>
              </a:extLst>
            </p:cNvPr>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 name="Freeform 60">
              <a:extLst>
                <a:ext uri="{FF2B5EF4-FFF2-40B4-BE49-F238E27FC236}">
                  <a16:creationId xmlns:a16="http://schemas.microsoft.com/office/drawing/2014/main" id="{F3E40A00-08D6-4FD7-ADE7-75938F0F48AD}"/>
                </a:ext>
              </a:extLst>
            </p:cNvPr>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 name="Freeform 61">
              <a:extLst>
                <a:ext uri="{FF2B5EF4-FFF2-40B4-BE49-F238E27FC236}">
                  <a16:creationId xmlns:a16="http://schemas.microsoft.com/office/drawing/2014/main" id="{E6AF6E68-51E4-49B1-A3A8-4A224F0469B7}"/>
                </a:ext>
              </a:extLst>
            </p:cNvPr>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1" name="Freeform 62">
              <a:extLst>
                <a:ext uri="{FF2B5EF4-FFF2-40B4-BE49-F238E27FC236}">
                  <a16:creationId xmlns:a16="http://schemas.microsoft.com/office/drawing/2014/main" id="{A4A01F29-0E2A-4B92-8866-9C69352E484F}"/>
                </a:ext>
              </a:extLst>
            </p:cNvPr>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2" name="Freeform 63">
              <a:extLst>
                <a:ext uri="{FF2B5EF4-FFF2-40B4-BE49-F238E27FC236}">
                  <a16:creationId xmlns:a16="http://schemas.microsoft.com/office/drawing/2014/main" id="{CAAA68A4-0DD0-471F-B07C-BF6CAC8A461D}"/>
                </a:ext>
              </a:extLst>
            </p:cNvPr>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3" name="Freeform 64">
              <a:extLst>
                <a:ext uri="{FF2B5EF4-FFF2-40B4-BE49-F238E27FC236}">
                  <a16:creationId xmlns:a16="http://schemas.microsoft.com/office/drawing/2014/main" id="{34A09968-6512-4D8B-AE17-04A905C1226D}"/>
                </a:ext>
              </a:extLst>
            </p:cNvPr>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4" name="Freeform 65">
              <a:extLst>
                <a:ext uri="{FF2B5EF4-FFF2-40B4-BE49-F238E27FC236}">
                  <a16:creationId xmlns:a16="http://schemas.microsoft.com/office/drawing/2014/main" id="{D9508598-77C1-44A1-9613-1EED12D09D37}"/>
                </a:ext>
              </a:extLst>
            </p:cNvPr>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5" name="Freeform 66">
              <a:extLst>
                <a:ext uri="{FF2B5EF4-FFF2-40B4-BE49-F238E27FC236}">
                  <a16:creationId xmlns:a16="http://schemas.microsoft.com/office/drawing/2014/main" id="{2A706E7F-8BF6-4EEA-9DBF-35AE2BC8550E}"/>
                </a:ext>
              </a:extLst>
            </p:cNvPr>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56" name="Group 155">
            <a:extLst>
              <a:ext uri="{FF2B5EF4-FFF2-40B4-BE49-F238E27FC236}">
                <a16:creationId xmlns:a16="http://schemas.microsoft.com/office/drawing/2014/main" id="{7C1586A3-AFD9-4D82-89B9-4FB809CE3623}"/>
              </a:ext>
            </a:extLst>
          </p:cNvPr>
          <p:cNvGrpSpPr/>
          <p:nvPr/>
        </p:nvGrpSpPr>
        <p:grpSpPr>
          <a:xfrm>
            <a:off x="2597011" y="1705719"/>
            <a:ext cx="341564" cy="341564"/>
            <a:chOff x="3473450" y="4676775"/>
            <a:chExt cx="533400" cy="533400"/>
          </a:xfrm>
          <a:solidFill>
            <a:schemeClr val="bg1"/>
          </a:solidFill>
        </p:grpSpPr>
        <p:sp>
          <p:nvSpPr>
            <p:cNvPr id="157" name="Freeform 70">
              <a:extLst>
                <a:ext uri="{FF2B5EF4-FFF2-40B4-BE49-F238E27FC236}">
                  <a16:creationId xmlns:a16="http://schemas.microsoft.com/office/drawing/2014/main" id="{FFE658B5-7C0D-4721-8E3E-F32E65A17C04}"/>
                </a:ext>
              </a:extLst>
            </p:cNvPr>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8" name="Freeform 71">
              <a:extLst>
                <a:ext uri="{FF2B5EF4-FFF2-40B4-BE49-F238E27FC236}">
                  <a16:creationId xmlns:a16="http://schemas.microsoft.com/office/drawing/2014/main" id="{52E85E35-E40B-4FB7-8E02-4FC9A9AEE9D0}"/>
                </a:ext>
              </a:extLst>
            </p:cNvPr>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9" name="Freeform 72">
              <a:extLst>
                <a:ext uri="{FF2B5EF4-FFF2-40B4-BE49-F238E27FC236}">
                  <a16:creationId xmlns:a16="http://schemas.microsoft.com/office/drawing/2014/main" id="{859BACF8-8B4A-48A0-A259-76CE204D1206}"/>
                </a:ext>
              </a:extLst>
            </p:cNvPr>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0" name="Freeform 73">
              <a:extLst>
                <a:ext uri="{FF2B5EF4-FFF2-40B4-BE49-F238E27FC236}">
                  <a16:creationId xmlns:a16="http://schemas.microsoft.com/office/drawing/2014/main" id="{D58EE0F4-1931-494D-94A3-E9D81E17E000}"/>
                </a:ext>
              </a:extLst>
            </p:cNvPr>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1" name="Freeform 74">
              <a:extLst>
                <a:ext uri="{FF2B5EF4-FFF2-40B4-BE49-F238E27FC236}">
                  <a16:creationId xmlns:a16="http://schemas.microsoft.com/office/drawing/2014/main" id="{A93205DD-CAF0-4CC0-82E5-587189E57DBF}"/>
                </a:ext>
              </a:extLst>
            </p:cNvPr>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2" name="Freeform 75">
              <a:extLst>
                <a:ext uri="{FF2B5EF4-FFF2-40B4-BE49-F238E27FC236}">
                  <a16:creationId xmlns:a16="http://schemas.microsoft.com/office/drawing/2014/main" id="{3B3B516F-2695-461F-B008-A4F89D36475C}"/>
                </a:ext>
              </a:extLst>
            </p:cNvPr>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3" name="Freeform 76">
              <a:extLst>
                <a:ext uri="{FF2B5EF4-FFF2-40B4-BE49-F238E27FC236}">
                  <a16:creationId xmlns:a16="http://schemas.microsoft.com/office/drawing/2014/main" id="{E6A305C0-CF42-43D7-8F38-6E9D118856CD}"/>
                </a:ext>
              </a:extLst>
            </p:cNvPr>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4" name="Freeform 77">
              <a:extLst>
                <a:ext uri="{FF2B5EF4-FFF2-40B4-BE49-F238E27FC236}">
                  <a16:creationId xmlns:a16="http://schemas.microsoft.com/office/drawing/2014/main" id="{C27B2E89-EB2C-4503-B614-A97C0CD928A7}"/>
                </a:ext>
              </a:extLst>
            </p:cNvPr>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5" name="Freeform 78">
              <a:extLst>
                <a:ext uri="{FF2B5EF4-FFF2-40B4-BE49-F238E27FC236}">
                  <a16:creationId xmlns:a16="http://schemas.microsoft.com/office/drawing/2014/main" id="{A35CAD8A-C79D-4801-BD94-45597DA49A7D}"/>
                </a:ext>
              </a:extLst>
            </p:cNvPr>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6" name="Freeform 79">
              <a:extLst>
                <a:ext uri="{FF2B5EF4-FFF2-40B4-BE49-F238E27FC236}">
                  <a16:creationId xmlns:a16="http://schemas.microsoft.com/office/drawing/2014/main" id="{693BCCD4-7B20-4D2D-AB64-9D94AE552931}"/>
                </a:ext>
              </a:extLst>
            </p:cNvPr>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67" name="Freeform 80">
              <a:extLst>
                <a:ext uri="{FF2B5EF4-FFF2-40B4-BE49-F238E27FC236}">
                  <a16:creationId xmlns:a16="http://schemas.microsoft.com/office/drawing/2014/main" id="{3D89A024-ACC4-485E-AFEC-09A66F772B33}"/>
                </a:ext>
              </a:extLst>
            </p:cNvPr>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68" name="Group 167">
            <a:extLst>
              <a:ext uri="{FF2B5EF4-FFF2-40B4-BE49-F238E27FC236}">
                <a16:creationId xmlns:a16="http://schemas.microsoft.com/office/drawing/2014/main" id="{693971C2-E0C3-44F2-A8A0-62B2D57D7A08}"/>
              </a:ext>
            </a:extLst>
          </p:cNvPr>
          <p:cNvGrpSpPr/>
          <p:nvPr/>
        </p:nvGrpSpPr>
        <p:grpSpPr>
          <a:xfrm>
            <a:off x="846495" y="1685229"/>
            <a:ext cx="383402" cy="382544"/>
            <a:chOff x="7904163" y="5878513"/>
            <a:chExt cx="709612" cy="708025"/>
          </a:xfrm>
          <a:solidFill>
            <a:schemeClr val="bg1"/>
          </a:solidFill>
        </p:grpSpPr>
        <p:sp>
          <p:nvSpPr>
            <p:cNvPr id="169" name="Freeform 156">
              <a:extLst>
                <a:ext uri="{FF2B5EF4-FFF2-40B4-BE49-F238E27FC236}">
                  <a16:creationId xmlns:a16="http://schemas.microsoft.com/office/drawing/2014/main" id="{6F42DCE4-33B8-40E3-AE61-B97D1DE04F17}"/>
                </a:ext>
              </a:extLst>
            </p:cNvPr>
            <p:cNvSpPr>
              <a:spLocks noEditPoints="1"/>
            </p:cNvSpPr>
            <p:nvPr/>
          </p:nvSpPr>
          <p:spPr bwMode="auto">
            <a:xfrm>
              <a:off x="7904163" y="5878513"/>
              <a:ext cx="709612" cy="708025"/>
            </a:xfrm>
            <a:custGeom>
              <a:avLst/>
              <a:gdLst>
                <a:gd name="T0" fmla="*/ 1877 w 2382"/>
                <a:gd name="T1" fmla="*/ 336 h 2385"/>
                <a:gd name="T2" fmla="*/ 1677 w 2382"/>
                <a:gd name="T3" fmla="*/ 353 h 2385"/>
                <a:gd name="T4" fmla="*/ 1515 w 2382"/>
                <a:gd name="T5" fmla="*/ 66 h 2385"/>
                <a:gd name="T6" fmla="*/ 1350 w 2382"/>
                <a:gd name="T7" fmla="*/ 180 h 2385"/>
                <a:gd name="T8" fmla="*/ 1066 w 2382"/>
                <a:gd name="T9" fmla="*/ 13 h 2385"/>
                <a:gd name="T10" fmla="*/ 980 w 2382"/>
                <a:gd name="T11" fmla="*/ 194 h 2385"/>
                <a:gd name="T12" fmla="*/ 651 w 2382"/>
                <a:gd name="T13" fmla="*/ 191 h 2385"/>
                <a:gd name="T14" fmla="*/ 667 w 2382"/>
                <a:gd name="T15" fmla="*/ 391 h 2385"/>
                <a:gd name="T16" fmla="*/ 487 w 2382"/>
                <a:gd name="T17" fmla="*/ 361 h 2385"/>
                <a:gd name="T18" fmla="*/ 0 w 2382"/>
                <a:gd name="T19" fmla="*/ 1869 h 2385"/>
                <a:gd name="T20" fmla="*/ 834 w 2382"/>
                <a:gd name="T21" fmla="*/ 2146 h 2385"/>
                <a:gd name="T22" fmla="*/ 516 w 2382"/>
                <a:gd name="T23" fmla="*/ 2345 h 2385"/>
                <a:gd name="T24" fmla="*/ 1866 w 2382"/>
                <a:gd name="T25" fmla="*/ 2345 h 2385"/>
                <a:gd name="T26" fmla="*/ 1548 w 2382"/>
                <a:gd name="T27" fmla="*/ 2146 h 2385"/>
                <a:gd name="T28" fmla="*/ 2382 w 2382"/>
                <a:gd name="T29" fmla="*/ 1869 h 2385"/>
                <a:gd name="T30" fmla="*/ 547 w 2382"/>
                <a:gd name="T31" fmla="*/ 413 h 2385"/>
                <a:gd name="T32" fmla="*/ 782 w 2382"/>
                <a:gd name="T33" fmla="*/ 391 h 2385"/>
                <a:gd name="T34" fmla="*/ 865 w 2382"/>
                <a:gd name="T35" fmla="*/ 153 h 2385"/>
                <a:gd name="T36" fmla="*/ 1079 w 2382"/>
                <a:gd name="T37" fmla="*/ 252 h 2385"/>
                <a:gd name="T38" fmla="*/ 1270 w 2382"/>
                <a:gd name="T39" fmla="*/ 87 h 2385"/>
                <a:gd name="T40" fmla="*/ 1407 w 2382"/>
                <a:gd name="T41" fmla="*/ 279 h 2385"/>
                <a:gd name="T42" fmla="*/ 1655 w 2382"/>
                <a:gd name="T43" fmla="*/ 232 h 2385"/>
                <a:gd name="T44" fmla="*/ 1676 w 2382"/>
                <a:gd name="T45" fmla="*/ 467 h 2385"/>
                <a:gd name="T46" fmla="*/ 1915 w 2382"/>
                <a:gd name="T47" fmla="*/ 550 h 2385"/>
                <a:gd name="T48" fmla="*/ 1816 w 2382"/>
                <a:gd name="T49" fmla="*/ 764 h 2385"/>
                <a:gd name="T50" fmla="*/ 1983 w 2382"/>
                <a:gd name="T51" fmla="*/ 837 h 2385"/>
                <a:gd name="T52" fmla="*/ 637 w 2382"/>
                <a:gd name="T53" fmla="*/ 837 h 2385"/>
                <a:gd name="T54" fmla="*/ 527 w 2382"/>
                <a:gd name="T55" fmla="*/ 797 h 2385"/>
                <a:gd name="T56" fmla="*/ 576 w 2382"/>
                <a:gd name="T57" fmla="*/ 613 h 2385"/>
                <a:gd name="T58" fmla="*/ 1665 w 2382"/>
                <a:gd name="T59" fmla="*/ 837 h 2385"/>
                <a:gd name="T60" fmla="*/ 1665 w 2382"/>
                <a:gd name="T61" fmla="*/ 837 h 2385"/>
                <a:gd name="T62" fmla="*/ 596 w 2382"/>
                <a:gd name="T63" fmla="*/ 2305 h 2385"/>
                <a:gd name="T64" fmla="*/ 913 w 2382"/>
                <a:gd name="T65" fmla="*/ 2146 h 2385"/>
                <a:gd name="T66" fmla="*/ 1469 w 2382"/>
                <a:gd name="T67" fmla="*/ 2146 h 2385"/>
                <a:gd name="T68" fmla="*/ 2183 w 2382"/>
                <a:gd name="T69" fmla="*/ 1988 h 2385"/>
                <a:gd name="T70" fmla="*/ 80 w 2382"/>
                <a:gd name="T71" fmla="*/ 1750 h 2385"/>
                <a:gd name="T72" fmla="*/ 2302 w 2382"/>
                <a:gd name="T73" fmla="*/ 1670 h 2385"/>
                <a:gd name="T74" fmla="*/ 199 w 2382"/>
                <a:gd name="T75" fmla="*/ 440 h 2385"/>
                <a:gd name="T76" fmla="*/ 397 w 2382"/>
                <a:gd name="T77" fmla="*/ 601 h 2385"/>
                <a:gd name="T78" fmla="*/ 366 w 2382"/>
                <a:gd name="T79" fmla="*/ 718 h 2385"/>
                <a:gd name="T80" fmla="*/ 278 w 2382"/>
                <a:gd name="T81" fmla="*/ 837 h 2385"/>
                <a:gd name="T82" fmla="*/ 2104 w 2382"/>
                <a:gd name="T83" fmla="*/ 916 h 2385"/>
                <a:gd name="T84" fmla="*/ 2063 w 2382"/>
                <a:gd name="T85" fmla="*/ 837 h 2385"/>
                <a:gd name="T86" fmla="*/ 1888 w 2382"/>
                <a:gd name="T87" fmla="*/ 718 h 2385"/>
                <a:gd name="T88" fmla="*/ 2002 w 2382"/>
                <a:gd name="T89" fmla="*/ 552 h 2385"/>
                <a:gd name="T90" fmla="*/ 2302 w 2382"/>
                <a:gd name="T91" fmla="*/ 559 h 2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82" h="2385">
                  <a:moveTo>
                    <a:pt x="2183" y="361"/>
                  </a:moveTo>
                  <a:cubicBezTo>
                    <a:pt x="1895" y="361"/>
                    <a:pt x="1895" y="361"/>
                    <a:pt x="1895" y="361"/>
                  </a:cubicBezTo>
                  <a:cubicBezTo>
                    <a:pt x="1889" y="352"/>
                    <a:pt x="1883" y="344"/>
                    <a:pt x="1877" y="336"/>
                  </a:cubicBezTo>
                  <a:cubicBezTo>
                    <a:pt x="1865" y="321"/>
                    <a:pt x="1843" y="317"/>
                    <a:pt x="1826" y="327"/>
                  </a:cubicBezTo>
                  <a:cubicBezTo>
                    <a:pt x="1715" y="391"/>
                    <a:pt x="1715" y="391"/>
                    <a:pt x="1715" y="391"/>
                  </a:cubicBezTo>
                  <a:cubicBezTo>
                    <a:pt x="1703" y="378"/>
                    <a:pt x="1690" y="365"/>
                    <a:pt x="1677" y="353"/>
                  </a:cubicBezTo>
                  <a:cubicBezTo>
                    <a:pt x="1741" y="242"/>
                    <a:pt x="1741" y="242"/>
                    <a:pt x="1741" y="242"/>
                  </a:cubicBezTo>
                  <a:cubicBezTo>
                    <a:pt x="1751" y="225"/>
                    <a:pt x="1747" y="203"/>
                    <a:pt x="1731" y="191"/>
                  </a:cubicBezTo>
                  <a:cubicBezTo>
                    <a:pt x="1666" y="139"/>
                    <a:pt x="1593" y="97"/>
                    <a:pt x="1515" y="66"/>
                  </a:cubicBezTo>
                  <a:cubicBezTo>
                    <a:pt x="1497" y="58"/>
                    <a:pt x="1476" y="66"/>
                    <a:pt x="1466" y="83"/>
                  </a:cubicBezTo>
                  <a:cubicBezTo>
                    <a:pt x="1402" y="194"/>
                    <a:pt x="1402" y="194"/>
                    <a:pt x="1402" y="194"/>
                  </a:cubicBezTo>
                  <a:cubicBezTo>
                    <a:pt x="1385" y="188"/>
                    <a:pt x="1367" y="184"/>
                    <a:pt x="1350" y="180"/>
                  </a:cubicBezTo>
                  <a:cubicBezTo>
                    <a:pt x="1350" y="52"/>
                    <a:pt x="1350" y="52"/>
                    <a:pt x="1350" y="52"/>
                  </a:cubicBezTo>
                  <a:cubicBezTo>
                    <a:pt x="1350" y="32"/>
                    <a:pt x="1335" y="16"/>
                    <a:pt x="1316" y="13"/>
                  </a:cubicBezTo>
                  <a:cubicBezTo>
                    <a:pt x="1233" y="0"/>
                    <a:pt x="1149" y="0"/>
                    <a:pt x="1066" y="13"/>
                  </a:cubicBezTo>
                  <a:cubicBezTo>
                    <a:pt x="1047" y="16"/>
                    <a:pt x="1032" y="32"/>
                    <a:pt x="1032" y="52"/>
                  </a:cubicBezTo>
                  <a:cubicBezTo>
                    <a:pt x="1032" y="180"/>
                    <a:pt x="1032" y="180"/>
                    <a:pt x="1032" y="180"/>
                  </a:cubicBezTo>
                  <a:cubicBezTo>
                    <a:pt x="1015" y="184"/>
                    <a:pt x="997" y="188"/>
                    <a:pt x="980" y="194"/>
                  </a:cubicBezTo>
                  <a:cubicBezTo>
                    <a:pt x="916" y="83"/>
                    <a:pt x="916" y="83"/>
                    <a:pt x="916" y="83"/>
                  </a:cubicBezTo>
                  <a:cubicBezTo>
                    <a:pt x="906" y="66"/>
                    <a:pt x="885" y="58"/>
                    <a:pt x="867" y="66"/>
                  </a:cubicBezTo>
                  <a:cubicBezTo>
                    <a:pt x="789" y="97"/>
                    <a:pt x="716" y="139"/>
                    <a:pt x="651" y="191"/>
                  </a:cubicBezTo>
                  <a:cubicBezTo>
                    <a:pt x="635" y="203"/>
                    <a:pt x="631" y="225"/>
                    <a:pt x="641" y="242"/>
                  </a:cubicBezTo>
                  <a:cubicBezTo>
                    <a:pt x="705" y="353"/>
                    <a:pt x="705" y="353"/>
                    <a:pt x="705" y="353"/>
                  </a:cubicBezTo>
                  <a:cubicBezTo>
                    <a:pt x="692" y="365"/>
                    <a:pt x="679" y="378"/>
                    <a:pt x="667" y="391"/>
                  </a:cubicBezTo>
                  <a:cubicBezTo>
                    <a:pt x="556" y="327"/>
                    <a:pt x="556" y="327"/>
                    <a:pt x="556" y="327"/>
                  </a:cubicBezTo>
                  <a:cubicBezTo>
                    <a:pt x="539" y="317"/>
                    <a:pt x="517" y="321"/>
                    <a:pt x="505" y="336"/>
                  </a:cubicBezTo>
                  <a:cubicBezTo>
                    <a:pt x="499" y="344"/>
                    <a:pt x="493" y="352"/>
                    <a:pt x="487" y="361"/>
                  </a:cubicBezTo>
                  <a:cubicBezTo>
                    <a:pt x="199" y="361"/>
                    <a:pt x="199" y="361"/>
                    <a:pt x="199" y="361"/>
                  </a:cubicBezTo>
                  <a:cubicBezTo>
                    <a:pt x="89" y="361"/>
                    <a:pt x="1" y="449"/>
                    <a:pt x="0" y="559"/>
                  </a:cubicBezTo>
                  <a:cubicBezTo>
                    <a:pt x="0" y="1869"/>
                    <a:pt x="0" y="1869"/>
                    <a:pt x="0" y="1869"/>
                  </a:cubicBezTo>
                  <a:cubicBezTo>
                    <a:pt x="1" y="1978"/>
                    <a:pt x="89" y="2067"/>
                    <a:pt x="199" y="2067"/>
                  </a:cubicBezTo>
                  <a:cubicBezTo>
                    <a:pt x="834" y="2067"/>
                    <a:pt x="834" y="2067"/>
                    <a:pt x="834" y="2067"/>
                  </a:cubicBezTo>
                  <a:cubicBezTo>
                    <a:pt x="834" y="2146"/>
                    <a:pt x="834" y="2146"/>
                    <a:pt x="834" y="2146"/>
                  </a:cubicBezTo>
                  <a:cubicBezTo>
                    <a:pt x="556" y="2146"/>
                    <a:pt x="556" y="2146"/>
                    <a:pt x="556" y="2146"/>
                  </a:cubicBezTo>
                  <a:cubicBezTo>
                    <a:pt x="534" y="2146"/>
                    <a:pt x="516" y="2164"/>
                    <a:pt x="516" y="2186"/>
                  </a:cubicBezTo>
                  <a:cubicBezTo>
                    <a:pt x="516" y="2345"/>
                    <a:pt x="516" y="2345"/>
                    <a:pt x="516" y="2345"/>
                  </a:cubicBezTo>
                  <a:cubicBezTo>
                    <a:pt x="516" y="2367"/>
                    <a:pt x="534" y="2385"/>
                    <a:pt x="556" y="2385"/>
                  </a:cubicBezTo>
                  <a:cubicBezTo>
                    <a:pt x="1826" y="2385"/>
                    <a:pt x="1826" y="2385"/>
                    <a:pt x="1826" y="2385"/>
                  </a:cubicBezTo>
                  <a:cubicBezTo>
                    <a:pt x="1848" y="2385"/>
                    <a:pt x="1866" y="2367"/>
                    <a:pt x="1866" y="2345"/>
                  </a:cubicBezTo>
                  <a:cubicBezTo>
                    <a:pt x="1866" y="2186"/>
                    <a:pt x="1866" y="2186"/>
                    <a:pt x="1866" y="2186"/>
                  </a:cubicBezTo>
                  <a:cubicBezTo>
                    <a:pt x="1866" y="2164"/>
                    <a:pt x="1848" y="2146"/>
                    <a:pt x="1826" y="2146"/>
                  </a:cubicBezTo>
                  <a:cubicBezTo>
                    <a:pt x="1548" y="2146"/>
                    <a:pt x="1548" y="2146"/>
                    <a:pt x="1548" y="2146"/>
                  </a:cubicBezTo>
                  <a:cubicBezTo>
                    <a:pt x="1548" y="2067"/>
                    <a:pt x="1548" y="2067"/>
                    <a:pt x="1548" y="2067"/>
                  </a:cubicBezTo>
                  <a:cubicBezTo>
                    <a:pt x="2183" y="2067"/>
                    <a:pt x="2183" y="2067"/>
                    <a:pt x="2183" y="2067"/>
                  </a:cubicBezTo>
                  <a:cubicBezTo>
                    <a:pt x="2293" y="2067"/>
                    <a:pt x="2381" y="1978"/>
                    <a:pt x="2382" y="1869"/>
                  </a:cubicBezTo>
                  <a:cubicBezTo>
                    <a:pt x="2382" y="559"/>
                    <a:pt x="2382" y="559"/>
                    <a:pt x="2382" y="559"/>
                  </a:cubicBezTo>
                  <a:cubicBezTo>
                    <a:pt x="2381" y="449"/>
                    <a:pt x="2293" y="361"/>
                    <a:pt x="2183" y="361"/>
                  </a:cubicBezTo>
                  <a:close/>
                  <a:moveTo>
                    <a:pt x="547" y="413"/>
                  </a:moveTo>
                  <a:cubicBezTo>
                    <a:pt x="656" y="476"/>
                    <a:pt x="656" y="476"/>
                    <a:pt x="656" y="476"/>
                  </a:cubicBezTo>
                  <a:cubicBezTo>
                    <a:pt x="672" y="486"/>
                    <a:pt x="694" y="482"/>
                    <a:pt x="706" y="467"/>
                  </a:cubicBezTo>
                  <a:cubicBezTo>
                    <a:pt x="729" y="440"/>
                    <a:pt x="754" y="414"/>
                    <a:pt x="782" y="391"/>
                  </a:cubicBezTo>
                  <a:cubicBezTo>
                    <a:pt x="796" y="379"/>
                    <a:pt x="800" y="358"/>
                    <a:pt x="790" y="341"/>
                  </a:cubicBezTo>
                  <a:cubicBezTo>
                    <a:pt x="727" y="232"/>
                    <a:pt x="727" y="232"/>
                    <a:pt x="727" y="232"/>
                  </a:cubicBezTo>
                  <a:cubicBezTo>
                    <a:pt x="770" y="201"/>
                    <a:pt x="816" y="174"/>
                    <a:pt x="865" y="153"/>
                  </a:cubicBezTo>
                  <a:cubicBezTo>
                    <a:pt x="928" y="261"/>
                    <a:pt x="928" y="261"/>
                    <a:pt x="928" y="261"/>
                  </a:cubicBezTo>
                  <a:cubicBezTo>
                    <a:pt x="937" y="278"/>
                    <a:pt x="957" y="285"/>
                    <a:pt x="975" y="279"/>
                  </a:cubicBezTo>
                  <a:cubicBezTo>
                    <a:pt x="1009" y="267"/>
                    <a:pt x="1043" y="258"/>
                    <a:pt x="1079" y="252"/>
                  </a:cubicBezTo>
                  <a:cubicBezTo>
                    <a:pt x="1098" y="248"/>
                    <a:pt x="1112" y="232"/>
                    <a:pt x="1112" y="213"/>
                  </a:cubicBezTo>
                  <a:cubicBezTo>
                    <a:pt x="1112" y="87"/>
                    <a:pt x="1112" y="87"/>
                    <a:pt x="1112" y="87"/>
                  </a:cubicBezTo>
                  <a:cubicBezTo>
                    <a:pt x="1164" y="81"/>
                    <a:pt x="1218" y="81"/>
                    <a:pt x="1270" y="87"/>
                  </a:cubicBezTo>
                  <a:cubicBezTo>
                    <a:pt x="1270" y="213"/>
                    <a:pt x="1270" y="213"/>
                    <a:pt x="1270" y="213"/>
                  </a:cubicBezTo>
                  <a:cubicBezTo>
                    <a:pt x="1270" y="232"/>
                    <a:pt x="1284" y="248"/>
                    <a:pt x="1303" y="252"/>
                  </a:cubicBezTo>
                  <a:cubicBezTo>
                    <a:pt x="1339" y="258"/>
                    <a:pt x="1373" y="267"/>
                    <a:pt x="1407" y="279"/>
                  </a:cubicBezTo>
                  <a:cubicBezTo>
                    <a:pt x="1425" y="285"/>
                    <a:pt x="1445" y="278"/>
                    <a:pt x="1454" y="261"/>
                  </a:cubicBezTo>
                  <a:cubicBezTo>
                    <a:pt x="1517" y="153"/>
                    <a:pt x="1517" y="153"/>
                    <a:pt x="1517" y="153"/>
                  </a:cubicBezTo>
                  <a:cubicBezTo>
                    <a:pt x="1566" y="174"/>
                    <a:pt x="1612" y="201"/>
                    <a:pt x="1655" y="232"/>
                  </a:cubicBezTo>
                  <a:cubicBezTo>
                    <a:pt x="1592" y="341"/>
                    <a:pt x="1592" y="341"/>
                    <a:pt x="1592" y="341"/>
                  </a:cubicBezTo>
                  <a:cubicBezTo>
                    <a:pt x="1582" y="358"/>
                    <a:pt x="1586" y="379"/>
                    <a:pt x="1600" y="391"/>
                  </a:cubicBezTo>
                  <a:cubicBezTo>
                    <a:pt x="1628" y="414"/>
                    <a:pt x="1653" y="440"/>
                    <a:pt x="1676" y="467"/>
                  </a:cubicBezTo>
                  <a:cubicBezTo>
                    <a:pt x="1688" y="482"/>
                    <a:pt x="1710" y="486"/>
                    <a:pt x="1726" y="476"/>
                  </a:cubicBezTo>
                  <a:cubicBezTo>
                    <a:pt x="1835" y="413"/>
                    <a:pt x="1835" y="413"/>
                    <a:pt x="1835" y="413"/>
                  </a:cubicBezTo>
                  <a:cubicBezTo>
                    <a:pt x="1866" y="456"/>
                    <a:pt x="1893" y="502"/>
                    <a:pt x="1915" y="550"/>
                  </a:cubicBezTo>
                  <a:cubicBezTo>
                    <a:pt x="1806" y="613"/>
                    <a:pt x="1806" y="613"/>
                    <a:pt x="1806" y="613"/>
                  </a:cubicBezTo>
                  <a:cubicBezTo>
                    <a:pt x="1789" y="623"/>
                    <a:pt x="1782" y="643"/>
                    <a:pt x="1789" y="661"/>
                  </a:cubicBezTo>
                  <a:cubicBezTo>
                    <a:pt x="1801" y="694"/>
                    <a:pt x="1810" y="729"/>
                    <a:pt x="1816" y="764"/>
                  </a:cubicBezTo>
                  <a:cubicBezTo>
                    <a:pt x="1819" y="783"/>
                    <a:pt x="1836" y="797"/>
                    <a:pt x="1855" y="797"/>
                  </a:cubicBezTo>
                  <a:cubicBezTo>
                    <a:pt x="1981" y="797"/>
                    <a:pt x="1981" y="797"/>
                    <a:pt x="1981" y="797"/>
                  </a:cubicBezTo>
                  <a:cubicBezTo>
                    <a:pt x="1982" y="810"/>
                    <a:pt x="1982" y="824"/>
                    <a:pt x="1983" y="837"/>
                  </a:cubicBezTo>
                  <a:cubicBezTo>
                    <a:pt x="1745" y="837"/>
                    <a:pt x="1745" y="837"/>
                    <a:pt x="1745" y="837"/>
                  </a:cubicBezTo>
                  <a:cubicBezTo>
                    <a:pt x="1724" y="546"/>
                    <a:pt x="1482" y="321"/>
                    <a:pt x="1191" y="321"/>
                  </a:cubicBezTo>
                  <a:cubicBezTo>
                    <a:pt x="900" y="321"/>
                    <a:pt x="658" y="546"/>
                    <a:pt x="637" y="837"/>
                  </a:cubicBezTo>
                  <a:cubicBezTo>
                    <a:pt x="399" y="837"/>
                    <a:pt x="399" y="837"/>
                    <a:pt x="399" y="837"/>
                  </a:cubicBezTo>
                  <a:cubicBezTo>
                    <a:pt x="400" y="824"/>
                    <a:pt x="400" y="810"/>
                    <a:pt x="401" y="797"/>
                  </a:cubicBezTo>
                  <a:cubicBezTo>
                    <a:pt x="527" y="797"/>
                    <a:pt x="527" y="797"/>
                    <a:pt x="527" y="797"/>
                  </a:cubicBezTo>
                  <a:cubicBezTo>
                    <a:pt x="546" y="797"/>
                    <a:pt x="563" y="783"/>
                    <a:pt x="566" y="764"/>
                  </a:cubicBezTo>
                  <a:cubicBezTo>
                    <a:pt x="572" y="729"/>
                    <a:pt x="581" y="694"/>
                    <a:pt x="593" y="661"/>
                  </a:cubicBezTo>
                  <a:cubicBezTo>
                    <a:pt x="600" y="643"/>
                    <a:pt x="593" y="623"/>
                    <a:pt x="576" y="613"/>
                  </a:cubicBezTo>
                  <a:cubicBezTo>
                    <a:pt x="467" y="550"/>
                    <a:pt x="467" y="550"/>
                    <a:pt x="467" y="550"/>
                  </a:cubicBezTo>
                  <a:cubicBezTo>
                    <a:pt x="489" y="502"/>
                    <a:pt x="516" y="456"/>
                    <a:pt x="547" y="413"/>
                  </a:cubicBezTo>
                  <a:close/>
                  <a:moveTo>
                    <a:pt x="1665" y="837"/>
                  </a:moveTo>
                  <a:cubicBezTo>
                    <a:pt x="717" y="837"/>
                    <a:pt x="717" y="837"/>
                    <a:pt x="717" y="837"/>
                  </a:cubicBezTo>
                  <a:cubicBezTo>
                    <a:pt x="737" y="590"/>
                    <a:pt x="943" y="400"/>
                    <a:pt x="1191" y="400"/>
                  </a:cubicBezTo>
                  <a:cubicBezTo>
                    <a:pt x="1439" y="400"/>
                    <a:pt x="1645" y="590"/>
                    <a:pt x="1665" y="837"/>
                  </a:cubicBezTo>
                  <a:close/>
                  <a:moveTo>
                    <a:pt x="1786" y="2226"/>
                  </a:moveTo>
                  <a:cubicBezTo>
                    <a:pt x="1786" y="2305"/>
                    <a:pt x="1786" y="2305"/>
                    <a:pt x="1786" y="2305"/>
                  </a:cubicBezTo>
                  <a:cubicBezTo>
                    <a:pt x="596" y="2305"/>
                    <a:pt x="596" y="2305"/>
                    <a:pt x="596" y="2305"/>
                  </a:cubicBezTo>
                  <a:cubicBezTo>
                    <a:pt x="596" y="2226"/>
                    <a:pt x="596" y="2226"/>
                    <a:pt x="596" y="2226"/>
                  </a:cubicBezTo>
                  <a:lnTo>
                    <a:pt x="1786" y="2226"/>
                  </a:lnTo>
                  <a:close/>
                  <a:moveTo>
                    <a:pt x="913" y="2146"/>
                  </a:moveTo>
                  <a:cubicBezTo>
                    <a:pt x="913" y="2067"/>
                    <a:pt x="913" y="2067"/>
                    <a:pt x="913" y="2067"/>
                  </a:cubicBezTo>
                  <a:cubicBezTo>
                    <a:pt x="1469" y="2067"/>
                    <a:pt x="1469" y="2067"/>
                    <a:pt x="1469" y="2067"/>
                  </a:cubicBezTo>
                  <a:cubicBezTo>
                    <a:pt x="1469" y="2146"/>
                    <a:pt x="1469" y="2146"/>
                    <a:pt x="1469" y="2146"/>
                  </a:cubicBezTo>
                  <a:lnTo>
                    <a:pt x="913" y="2146"/>
                  </a:lnTo>
                  <a:close/>
                  <a:moveTo>
                    <a:pt x="2302" y="1869"/>
                  </a:moveTo>
                  <a:cubicBezTo>
                    <a:pt x="2302" y="1934"/>
                    <a:pt x="2249" y="1988"/>
                    <a:pt x="2183" y="1988"/>
                  </a:cubicBezTo>
                  <a:cubicBezTo>
                    <a:pt x="199" y="1988"/>
                    <a:pt x="199" y="1988"/>
                    <a:pt x="199" y="1988"/>
                  </a:cubicBezTo>
                  <a:cubicBezTo>
                    <a:pt x="133" y="1988"/>
                    <a:pt x="80" y="1934"/>
                    <a:pt x="80" y="1869"/>
                  </a:cubicBezTo>
                  <a:cubicBezTo>
                    <a:pt x="80" y="1750"/>
                    <a:pt x="80" y="1750"/>
                    <a:pt x="80" y="1750"/>
                  </a:cubicBezTo>
                  <a:cubicBezTo>
                    <a:pt x="2302" y="1750"/>
                    <a:pt x="2302" y="1750"/>
                    <a:pt x="2302" y="1750"/>
                  </a:cubicBezTo>
                  <a:cubicBezTo>
                    <a:pt x="2302" y="1869"/>
                    <a:pt x="2302" y="1869"/>
                    <a:pt x="2302" y="1869"/>
                  </a:cubicBezTo>
                  <a:close/>
                  <a:moveTo>
                    <a:pt x="2302" y="1670"/>
                  </a:moveTo>
                  <a:cubicBezTo>
                    <a:pt x="80" y="1670"/>
                    <a:pt x="80" y="1670"/>
                    <a:pt x="80" y="1670"/>
                  </a:cubicBezTo>
                  <a:cubicBezTo>
                    <a:pt x="80" y="559"/>
                    <a:pt x="80" y="559"/>
                    <a:pt x="80" y="559"/>
                  </a:cubicBezTo>
                  <a:cubicBezTo>
                    <a:pt x="80" y="493"/>
                    <a:pt x="133" y="440"/>
                    <a:pt x="199" y="440"/>
                  </a:cubicBezTo>
                  <a:cubicBezTo>
                    <a:pt x="435" y="440"/>
                    <a:pt x="435" y="440"/>
                    <a:pt x="435" y="440"/>
                  </a:cubicBezTo>
                  <a:cubicBezTo>
                    <a:pt x="414" y="476"/>
                    <a:pt x="396" y="514"/>
                    <a:pt x="380" y="552"/>
                  </a:cubicBezTo>
                  <a:cubicBezTo>
                    <a:pt x="373" y="571"/>
                    <a:pt x="380" y="591"/>
                    <a:pt x="397" y="601"/>
                  </a:cubicBezTo>
                  <a:cubicBezTo>
                    <a:pt x="508" y="666"/>
                    <a:pt x="508" y="666"/>
                    <a:pt x="508" y="666"/>
                  </a:cubicBezTo>
                  <a:cubicBezTo>
                    <a:pt x="503" y="683"/>
                    <a:pt x="498" y="700"/>
                    <a:pt x="494" y="718"/>
                  </a:cubicBezTo>
                  <a:cubicBezTo>
                    <a:pt x="366" y="718"/>
                    <a:pt x="366" y="718"/>
                    <a:pt x="366" y="718"/>
                  </a:cubicBezTo>
                  <a:cubicBezTo>
                    <a:pt x="347" y="718"/>
                    <a:pt x="330" y="732"/>
                    <a:pt x="327" y="751"/>
                  </a:cubicBezTo>
                  <a:cubicBezTo>
                    <a:pt x="323" y="780"/>
                    <a:pt x="320" y="808"/>
                    <a:pt x="319" y="837"/>
                  </a:cubicBezTo>
                  <a:cubicBezTo>
                    <a:pt x="278" y="837"/>
                    <a:pt x="278" y="837"/>
                    <a:pt x="278" y="837"/>
                  </a:cubicBezTo>
                  <a:cubicBezTo>
                    <a:pt x="256" y="837"/>
                    <a:pt x="239" y="855"/>
                    <a:pt x="239" y="876"/>
                  </a:cubicBezTo>
                  <a:cubicBezTo>
                    <a:pt x="239" y="898"/>
                    <a:pt x="256" y="916"/>
                    <a:pt x="278" y="916"/>
                  </a:cubicBezTo>
                  <a:cubicBezTo>
                    <a:pt x="2104" y="916"/>
                    <a:pt x="2104" y="916"/>
                    <a:pt x="2104" y="916"/>
                  </a:cubicBezTo>
                  <a:cubicBezTo>
                    <a:pt x="2126" y="916"/>
                    <a:pt x="2143" y="898"/>
                    <a:pt x="2143" y="876"/>
                  </a:cubicBezTo>
                  <a:cubicBezTo>
                    <a:pt x="2143" y="855"/>
                    <a:pt x="2126" y="837"/>
                    <a:pt x="2104" y="837"/>
                  </a:cubicBezTo>
                  <a:cubicBezTo>
                    <a:pt x="2063" y="837"/>
                    <a:pt x="2063" y="837"/>
                    <a:pt x="2063" y="837"/>
                  </a:cubicBezTo>
                  <a:cubicBezTo>
                    <a:pt x="2062" y="808"/>
                    <a:pt x="2059" y="780"/>
                    <a:pt x="2055" y="751"/>
                  </a:cubicBezTo>
                  <a:cubicBezTo>
                    <a:pt x="2052" y="732"/>
                    <a:pt x="2035" y="718"/>
                    <a:pt x="2016" y="718"/>
                  </a:cubicBezTo>
                  <a:cubicBezTo>
                    <a:pt x="1888" y="718"/>
                    <a:pt x="1888" y="718"/>
                    <a:pt x="1888" y="718"/>
                  </a:cubicBezTo>
                  <a:cubicBezTo>
                    <a:pt x="1884" y="700"/>
                    <a:pt x="1879" y="683"/>
                    <a:pt x="1874" y="666"/>
                  </a:cubicBezTo>
                  <a:cubicBezTo>
                    <a:pt x="1985" y="601"/>
                    <a:pt x="1985" y="601"/>
                    <a:pt x="1985" y="601"/>
                  </a:cubicBezTo>
                  <a:cubicBezTo>
                    <a:pt x="2002" y="591"/>
                    <a:pt x="2009" y="571"/>
                    <a:pt x="2002" y="552"/>
                  </a:cubicBezTo>
                  <a:cubicBezTo>
                    <a:pt x="1986" y="514"/>
                    <a:pt x="1968" y="476"/>
                    <a:pt x="1947" y="440"/>
                  </a:cubicBezTo>
                  <a:cubicBezTo>
                    <a:pt x="2183" y="440"/>
                    <a:pt x="2183" y="440"/>
                    <a:pt x="2183" y="440"/>
                  </a:cubicBezTo>
                  <a:cubicBezTo>
                    <a:pt x="2249" y="440"/>
                    <a:pt x="2302" y="493"/>
                    <a:pt x="2302" y="559"/>
                  </a:cubicBezTo>
                  <a:cubicBezTo>
                    <a:pt x="2302" y="1670"/>
                    <a:pt x="2302" y="1670"/>
                    <a:pt x="2302" y="16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0" name="Freeform 157">
              <a:extLst>
                <a:ext uri="{FF2B5EF4-FFF2-40B4-BE49-F238E27FC236}">
                  <a16:creationId xmlns:a16="http://schemas.microsoft.com/office/drawing/2014/main" id="{52312F56-3D08-4F7F-9CF7-C94F4AB22631}"/>
                </a:ext>
              </a:extLst>
            </p:cNvPr>
            <p:cNvSpPr>
              <a:spLocks noEditPoints="1"/>
            </p:cNvSpPr>
            <p:nvPr/>
          </p:nvSpPr>
          <p:spPr bwMode="auto">
            <a:xfrm>
              <a:off x="7967663" y="6183313"/>
              <a:ext cx="177800" cy="173038"/>
            </a:xfrm>
            <a:custGeom>
              <a:avLst/>
              <a:gdLst>
                <a:gd name="T0" fmla="*/ 578 w 597"/>
                <a:gd name="T1" fmla="*/ 242 h 582"/>
                <a:gd name="T2" fmla="*/ 578 w 597"/>
                <a:gd name="T3" fmla="*/ 242 h 582"/>
                <a:gd name="T4" fmla="*/ 328 w 597"/>
                <a:gd name="T5" fmla="*/ 11 h 582"/>
                <a:gd name="T6" fmla="*/ 42 w 597"/>
                <a:gd name="T7" fmla="*/ 196 h 582"/>
                <a:gd name="T8" fmla="*/ 150 w 597"/>
                <a:gd name="T9" fmla="*/ 519 h 582"/>
                <a:gd name="T10" fmla="*/ 150 w 597"/>
                <a:gd name="T11" fmla="*/ 519 h 582"/>
                <a:gd name="T12" fmla="*/ 151 w 597"/>
                <a:gd name="T13" fmla="*/ 520 h 582"/>
                <a:gd name="T14" fmla="*/ 456 w 597"/>
                <a:gd name="T15" fmla="*/ 522 h 582"/>
                <a:gd name="T16" fmla="*/ 578 w 597"/>
                <a:gd name="T17" fmla="*/ 242 h 582"/>
                <a:gd name="T18" fmla="*/ 578 w 597"/>
                <a:gd name="T19" fmla="*/ 242 h 582"/>
                <a:gd name="T20" fmla="*/ 344 w 597"/>
                <a:gd name="T21" fmla="*/ 94 h 582"/>
                <a:gd name="T22" fmla="*/ 489 w 597"/>
                <a:gd name="T23" fmla="*/ 217 h 582"/>
                <a:gd name="T24" fmla="*/ 344 w 597"/>
                <a:gd name="T25" fmla="*/ 241 h 582"/>
                <a:gd name="T26" fmla="*/ 344 w 597"/>
                <a:gd name="T27" fmla="*/ 94 h 582"/>
                <a:gd name="T28" fmla="*/ 114 w 597"/>
                <a:gd name="T29" fmla="*/ 230 h 582"/>
                <a:gd name="T30" fmla="*/ 265 w 597"/>
                <a:gd name="T31" fmla="*/ 94 h 582"/>
                <a:gd name="T32" fmla="*/ 265 w 597"/>
                <a:gd name="T33" fmla="*/ 276 h 582"/>
                <a:gd name="T34" fmla="*/ 164 w 597"/>
                <a:gd name="T35" fmla="*/ 428 h 582"/>
                <a:gd name="T36" fmla="*/ 114 w 597"/>
                <a:gd name="T37" fmla="*/ 230 h 582"/>
                <a:gd name="T38" fmla="*/ 304 w 597"/>
                <a:gd name="T39" fmla="*/ 486 h 582"/>
                <a:gd name="T40" fmla="*/ 230 w 597"/>
                <a:gd name="T41" fmla="*/ 472 h 582"/>
                <a:gd name="T42" fmla="*/ 328 w 597"/>
                <a:gd name="T43" fmla="*/ 324 h 582"/>
                <a:gd name="T44" fmla="*/ 502 w 597"/>
                <a:gd name="T45" fmla="*/ 295 h 582"/>
                <a:gd name="T46" fmla="*/ 304 w 597"/>
                <a:gd name="T47" fmla="*/ 486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7" h="582">
                  <a:moveTo>
                    <a:pt x="578" y="242"/>
                  </a:moveTo>
                  <a:cubicBezTo>
                    <a:pt x="578" y="242"/>
                    <a:pt x="578" y="242"/>
                    <a:pt x="578" y="242"/>
                  </a:cubicBezTo>
                  <a:cubicBezTo>
                    <a:pt x="557" y="117"/>
                    <a:pt x="454" y="22"/>
                    <a:pt x="328" y="11"/>
                  </a:cubicBezTo>
                  <a:cubicBezTo>
                    <a:pt x="202" y="0"/>
                    <a:pt x="84" y="76"/>
                    <a:pt x="42" y="196"/>
                  </a:cubicBezTo>
                  <a:cubicBezTo>
                    <a:pt x="0" y="315"/>
                    <a:pt x="45" y="448"/>
                    <a:pt x="150" y="519"/>
                  </a:cubicBezTo>
                  <a:cubicBezTo>
                    <a:pt x="150" y="519"/>
                    <a:pt x="150" y="519"/>
                    <a:pt x="150" y="519"/>
                  </a:cubicBezTo>
                  <a:cubicBezTo>
                    <a:pt x="150" y="519"/>
                    <a:pt x="151" y="519"/>
                    <a:pt x="151" y="520"/>
                  </a:cubicBezTo>
                  <a:cubicBezTo>
                    <a:pt x="243" y="581"/>
                    <a:pt x="363" y="582"/>
                    <a:pt x="456" y="522"/>
                  </a:cubicBezTo>
                  <a:cubicBezTo>
                    <a:pt x="549" y="461"/>
                    <a:pt x="597" y="351"/>
                    <a:pt x="578" y="242"/>
                  </a:cubicBezTo>
                  <a:cubicBezTo>
                    <a:pt x="578" y="242"/>
                    <a:pt x="578" y="242"/>
                    <a:pt x="578" y="242"/>
                  </a:cubicBezTo>
                  <a:close/>
                  <a:moveTo>
                    <a:pt x="344" y="94"/>
                  </a:moveTo>
                  <a:cubicBezTo>
                    <a:pt x="410" y="107"/>
                    <a:pt x="465" y="154"/>
                    <a:pt x="489" y="217"/>
                  </a:cubicBezTo>
                  <a:cubicBezTo>
                    <a:pt x="344" y="241"/>
                    <a:pt x="344" y="241"/>
                    <a:pt x="344" y="241"/>
                  </a:cubicBezTo>
                  <a:cubicBezTo>
                    <a:pt x="344" y="94"/>
                    <a:pt x="344" y="94"/>
                    <a:pt x="344" y="94"/>
                  </a:cubicBezTo>
                  <a:close/>
                  <a:moveTo>
                    <a:pt x="114" y="230"/>
                  </a:moveTo>
                  <a:cubicBezTo>
                    <a:pt x="136" y="161"/>
                    <a:pt x="193" y="108"/>
                    <a:pt x="265" y="94"/>
                  </a:cubicBezTo>
                  <a:cubicBezTo>
                    <a:pt x="265" y="276"/>
                    <a:pt x="265" y="276"/>
                    <a:pt x="265" y="276"/>
                  </a:cubicBezTo>
                  <a:cubicBezTo>
                    <a:pt x="164" y="428"/>
                    <a:pt x="164" y="428"/>
                    <a:pt x="164" y="428"/>
                  </a:cubicBezTo>
                  <a:cubicBezTo>
                    <a:pt x="112" y="376"/>
                    <a:pt x="93" y="300"/>
                    <a:pt x="114" y="230"/>
                  </a:cubicBezTo>
                  <a:close/>
                  <a:moveTo>
                    <a:pt x="304" y="486"/>
                  </a:moveTo>
                  <a:cubicBezTo>
                    <a:pt x="279" y="486"/>
                    <a:pt x="253" y="481"/>
                    <a:pt x="230" y="472"/>
                  </a:cubicBezTo>
                  <a:cubicBezTo>
                    <a:pt x="328" y="324"/>
                    <a:pt x="328" y="324"/>
                    <a:pt x="328" y="324"/>
                  </a:cubicBezTo>
                  <a:cubicBezTo>
                    <a:pt x="502" y="295"/>
                    <a:pt x="502" y="295"/>
                    <a:pt x="502" y="295"/>
                  </a:cubicBezTo>
                  <a:cubicBezTo>
                    <a:pt x="498" y="402"/>
                    <a:pt x="411" y="486"/>
                    <a:pt x="304" y="4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1" name="Freeform 158">
              <a:extLst>
                <a:ext uri="{FF2B5EF4-FFF2-40B4-BE49-F238E27FC236}">
                  <a16:creationId xmlns:a16="http://schemas.microsoft.com/office/drawing/2014/main" id="{621779EC-70F1-4D8F-8693-775C1A2E149D}"/>
                </a:ext>
              </a:extLst>
            </p:cNvPr>
            <p:cNvSpPr>
              <a:spLocks noEditPoints="1"/>
            </p:cNvSpPr>
            <p:nvPr/>
          </p:nvSpPr>
          <p:spPr bwMode="auto">
            <a:xfrm>
              <a:off x="8175625" y="6184901"/>
              <a:ext cx="366712" cy="166688"/>
            </a:xfrm>
            <a:custGeom>
              <a:avLst/>
              <a:gdLst>
                <a:gd name="T0" fmla="*/ 1191 w 1230"/>
                <a:gd name="T1" fmla="*/ 0 h 556"/>
                <a:gd name="T2" fmla="*/ 40 w 1230"/>
                <a:gd name="T3" fmla="*/ 0 h 556"/>
                <a:gd name="T4" fmla="*/ 0 w 1230"/>
                <a:gd name="T5" fmla="*/ 40 h 556"/>
                <a:gd name="T6" fmla="*/ 0 w 1230"/>
                <a:gd name="T7" fmla="*/ 516 h 556"/>
                <a:gd name="T8" fmla="*/ 40 w 1230"/>
                <a:gd name="T9" fmla="*/ 556 h 556"/>
                <a:gd name="T10" fmla="*/ 1191 w 1230"/>
                <a:gd name="T11" fmla="*/ 556 h 556"/>
                <a:gd name="T12" fmla="*/ 1230 w 1230"/>
                <a:gd name="T13" fmla="*/ 516 h 556"/>
                <a:gd name="T14" fmla="*/ 1230 w 1230"/>
                <a:gd name="T15" fmla="*/ 40 h 556"/>
                <a:gd name="T16" fmla="*/ 1191 w 1230"/>
                <a:gd name="T17" fmla="*/ 0 h 556"/>
                <a:gd name="T18" fmla="*/ 278 w 1230"/>
                <a:gd name="T19" fmla="*/ 476 h 556"/>
                <a:gd name="T20" fmla="*/ 80 w 1230"/>
                <a:gd name="T21" fmla="*/ 476 h 556"/>
                <a:gd name="T22" fmla="*/ 80 w 1230"/>
                <a:gd name="T23" fmla="*/ 238 h 556"/>
                <a:gd name="T24" fmla="*/ 278 w 1230"/>
                <a:gd name="T25" fmla="*/ 238 h 556"/>
                <a:gd name="T26" fmla="*/ 278 w 1230"/>
                <a:gd name="T27" fmla="*/ 476 h 556"/>
                <a:gd name="T28" fmla="*/ 278 w 1230"/>
                <a:gd name="T29" fmla="*/ 159 h 556"/>
                <a:gd name="T30" fmla="*/ 80 w 1230"/>
                <a:gd name="T31" fmla="*/ 159 h 556"/>
                <a:gd name="T32" fmla="*/ 80 w 1230"/>
                <a:gd name="T33" fmla="*/ 80 h 556"/>
                <a:gd name="T34" fmla="*/ 278 w 1230"/>
                <a:gd name="T35" fmla="*/ 80 h 556"/>
                <a:gd name="T36" fmla="*/ 278 w 1230"/>
                <a:gd name="T37" fmla="*/ 159 h 556"/>
                <a:gd name="T38" fmla="*/ 1151 w 1230"/>
                <a:gd name="T39" fmla="*/ 476 h 556"/>
                <a:gd name="T40" fmla="*/ 357 w 1230"/>
                <a:gd name="T41" fmla="*/ 476 h 556"/>
                <a:gd name="T42" fmla="*/ 357 w 1230"/>
                <a:gd name="T43" fmla="*/ 238 h 556"/>
                <a:gd name="T44" fmla="*/ 1151 w 1230"/>
                <a:gd name="T45" fmla="*/ 238 h 556"/>
                <a:gd name="T46" fmla="*/ 1151 w 1230"/>
                <a:gd name="T47" fmla="*/ 476 h 556"/>
                <a:gd name="T48" fmla="*/ 1151 w 1230"/>
                <a:gd name="T49" fmla="*/ 159 h 556"/>
                <a:gd name="T50" fmla="*/ 357 w 1230"/>
                <a:gd name="T51" fmla="*/ 159 h 556"/>
                <a:gd name="T52" fmla="*/ 357 w 1230"/>
                <a:gd name="T53" fmla="*/ 80 h 556"/>
                <a:gd name="T54" fmla="*/ 1151 w 1230"/>
                <a:gd name="T55" fmla="*/ 80 h 556"/>
                <a:gd name="T56" fmla="*/ 1151 w 1230"/>
                <a:gd name="T57" fmla="*/ 159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30" h="556">
                  <a:moveTo>
                    <a:pt x="1191" y="0"/>
                  </a:moveTo>
                  <a:cubicBezTo>
                    <a:pt x="40" y="0"/>
                    <a:pt x="40" y="0"/>
                    <a:pt x="40" y="0"/>
                  </a:cubicBezTo>
                  <a:cubicBezTo>
                    <a:pt x="18" y="0"/>
                    <a:pt x="0" y="18"/>
                    <a:pt x="0" y="40"/>
                  </a:cubicBezTo>
                  <a:cubicBezTo>
                    <a:pt x="0" y="516"/>
                    <a:pt x="0" y="516"/>
                    <a:pt x="0" y="516"/>
                  </a:cubicBezTo>
                  <a:cubicBezTo>
                    <a:pt x="0" y="538"/>
                    <a:pt x="18" y="556"/>
                    <a:pt x="40" y="556"/>
                  </a:cubicBezTo>
                  <a:cubicBezTo>
                    <a:pt x="1191" y="556"/>
                    <a:pt x="1191" y="556"/>
                    <a:pt x="1191" y="556"/>
                  </a:cubicBezTo>
                  <a:cubicBezTo>
                    <a:pt x="1213" y="556"/>
                    <a:pt x="1230" y="538"/>
                    <a:pt x="1230" y="516"/>
                  </a:cubicBezTo>
                  <a:cubicBezTo>
                    <a:pt x="1230" y="40"/>
                    <a:pt x="1230" y="40"/>
                    <a:pt x="1230" y="40"/>
                  </a:cubicBezTo>
                  <a:cubicBezTo>
                    <a:pt x="1230" y="18"/>
                    <a:pt x="1213" y="0"/>
                    <a:pt x="1191" y="0"/>
                  </a:cubicBezTo>
                  <a:close/>
                  <a:moveTo>
                    <a:pt x="278" y="476"/>
                  </a:moveTo>
                  <a:cubicBezTo>
                    <a:pt x="80" y="476"/>
                    <a:pt x="80" y="476"/>
                    <a:pt x="80" y="476"/>
                  </a:cubicBezTo>
                  <a:cubicBezTo>
                    <a:pt x="80" y="238"/>
                    <a:pt x="80" y="238"/>
                    <a:pt x="80" y="238"/>
                  </a:cubicBezTo>
                  <a:cubicBezTo>
                    <a:pt x="278" y="238"/>
                    <a:pt x="278" y="238"/>
                    <a:pt x="278" y="238"/>
                  </a:cubicBezTo>
                  <a:lnTo>
                    <a:pt x="278" y="476"/>
                  </a:lnTo>
                  <a:close/>
                  <a:moveTo>
                    <a:pt x="278" y="159"/>
                  </a:moveTo>
                  <a:cubicBezTo>
                    <a:pt x="80" y="159"/>
                    <a:pt x="80" y="159"/>
                    <a:pt x="80" y="159"/>
                  </a:cubicBezTo>
                  <a:cubicBezTo>
                    <a:pt x="80" y="80"/>
                    <a:pt x="80" y="80"/>
                    <a:pt x="80" y="80"/>
                  </a:cubicBezTo>
                  <a:cubicBezTo>
                    <a:pt x="278" y="80"/>
                    <a:pt x="278" y="80"/>
                    <a:pt x="278" y="80"/>
                  </a:cubicBezTo>
                  <a:lnTo>
                    <a:pt x="278" y="159"/>
                  </a:lnTo>
                  <a:close/>
                  <a:moveTo>
                    <a:pt x="1151" y="476"/>
                  </a:moveTo>
                  <a:cubicBezTo>
                    <a:pt x="357" y="476"/>
                    <a:pt x="357" y="476"/>
                    <a:pt x="357" y="476"/>
                  </a:cubicBezTo>
                  <a:cubicBezTo>
                    <a:pt x="357" y="238"/>
                    <a:pt x="357" y="238"/>
                    <a:pt x="357" y="238"/>
                  </a:cubicBezTo>
                  <a:cubicBezTo>
                    <a:pt x="1151" y="238"/>
                    <a:pt x="1151" y="238"/>
                    <a:pt x="1151" y="238"/>
                  </a:cubicBezTo>
                  <a:cubicBezTo>
                    <a:pt x="1151" y="476"/>
                    <a:pt x="1151" y="476"/>
                    <a:pt x="1151" y="476"/>
                  </a:cubicBezTo>
                  <a:close/>
                  <a:moveTo>
                    <a:pt x="1151" y="159"/>
                  </a:moveTo>
                  <a:cubicBezTo>
                    <a:pt x="357" y="159"/>
                    <a:pt x="357" y="159"/>
                    <a:pt x="357" y="159"/>
                  </a:cubicBezTo>
                  <a:cubicBezTo>
                    <a:pt x="357" y="80"/>
                    <a:pt x="357" y="80"/>
                    <a:pt x="357" y="80"/>
                  </a:cubicBezTo>
                  <a:cubicBezTo>
                    <a:pt x="1151" y="80"/>
                    <a:pt x="1151" y="80"/>
                    <a:pt x="1151" y="80"/>
                  </a:cubicBezTo>
                  <a:cubicBezTo>
                    <a:pt x="1151" y="159"/>
                    <a:pt x="1151" y="159"/>
                    <a:pt x="1151"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2" name="Freeform 159">
              <a:extLst>
                <a:ext uri="{FF2B5EF4-FFF2-40B4-BE49-F238E27FC236}">
                  <a16:creationId xmlns:a16="http://schemas.microsoft.com/office/drawing/2014/main" id="{E560F6C2-9176-4ED7-847E-5944ABBB1C37}"/>
                </a:ext>
              </a:extLst>
            </p:cNvPr>
            <p:cNvSpPr>
              <a:spLocks/>
            </p:cNvSpPr>
            <p:nvPr/>
          </p:nvSpPr>
          <p:spPr bwMode="auto">
            <a:xfrm>
              <a:off x="8305800" y="6280151"/>
              <a:ext cx="47625" cy="23813"/>
            </a:xfrm>
            <a:custGeom>
              <a:avLst/>
              <a:gdLst>
                <a:gd name="T0" fmla="*/ 39 w 158"/>
                <a:gd name="T1" fmla="*/ 79 h 79"/>
                <a:gd name="T2" fmla="*/ 119 w 158"/>
                <a:gd name="T3" fmla="*/ 79 h 79"/>
                <a:gd name="T4" fmla="*/ 158 w 158"/>
                <a:gd name="T5" fmla="*/ 39 h 79"/>
                <a:gd name="T6" fmla="*/ 119 w 158"/>
                <a:gd name="T7" fmla="*/ 0 h 79"/>
                <a:gd name="T8" fmla="*/ 39 w 158"/>
                <a:gd name="T9" fmla="*/ 0 h 79"/>
                <a:gd name="T10" fmla="*/ 0 w 158"/>
                <a:gd name="T11" fmla="*/ 39 h 79"/>
                <a:gd name="T12" fmla="*/ 39 w 15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8" h="79">
                  <a:moveTo>
                    <a:pt x="39" y="79"/>
                  </a:moveTo>
                  <a:cubicBezTo>
                    <a:pt x="119" y="79"/>
                    <a:pt x="119" y="79"/>
                    <a:pt x="119" y="79"/>
                  </a:cubicBezTo>
                  <a:cubicBezTo>
                    <a:pt x="141" y="79"/>
                    <a:pt x="158" y="61"/>
                    <a:pt x="158" y="39"/>
                  </a:cubicBezTo>
                  <a:cubicBezTo>
                    <a:pt x="158" y="17"/>
                    <a:pt x="141" y="0"/>
                    <a:pt x="119"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3" name="Freeform 160">
              <a:extLst>
                <a:ext uri="{FF2B5EF4-FFF2-40B4-BE49-F238E27FC236}">
                  <a16:creationId xmlns:a16="http://schemas.microsoft.com/office/drawing/2014/main" id="{CEDC0CC7-3C27-4253-856A-9CC206EBC16C}"/>
                </a:ext>
              </a:extLst>
            </p:cNvPr>
            <p:cNvSpPr>
              <a:spLocks/>
            </p:cNvSpPr>
            <p:nvPr/>
          </p:nvSpPr>
          <p:spPr bwMode="auto">
            <a:xfrm>
              <a:off x="837723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4" name="Freeform 161">
              <a:extLst>
                <a:ext uri="{FF2B5EF4-FFF2-40B4-BE49-F238E27FC236}">
                  <a16:creationId xmlns:a16="http://schemas.microsoft.com/office/drawing/2014/main" id="{18EF156A-B34A-435A-B1FE-1AEAE7FAEE18}"/>
                </a:ext>
              </a:extLst>
            </p:cNvPr>
            <p:cNvSpPr>
              <a:spLocks/>
            </p:cNvSpPr>
            <p:nvPr/>
          </p:nvSpPr>
          <p:spPr bwMode="auto">
            <a:xfrm>
              <a:off x="844708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75" name="Group 174">
            <a:extLst>
              <a:ext uri="{FF2B5EF4-FFF2-40B4-BE49-F238E27FC236}">
                <a16:creationId xmlns:a16="http://schemas.microsoft.com/office/drawing/2014/main" id="{382BE942-EE9C-4B8A-B38C-585EEF6D4816}"/>
              </a:ext>
            </a:extLst>
          </p:cNvPr>
          <p:cNvGrpSpPr/>
          <p:nvPr/>
        </p:nvGrpSpPr>
        <p:grpSpPr>
          <a:xfrm>
            <a:off x="7743143" y="1662101"/>
            <a:ext cx="426884" cy="428800"/>
            <a:chOff x="7031038" y="5875338"/>
            <a:chExt cx="708025" cy="711200"/>
          </a:xfrm>
          <a:solidFill>
            <a:schemeClr val="bg1"/>
          </a:solidFill>
        </p:grpSpPr>
        <p:sp>
          <p:nvSpPr>
            <p:cNvPr id="176" name="Freeform 151">
              <a:extLst>
                <a:ext uri="{FF2B5EF4-FFF2-40B4-BE49-F238E27FC236}">
                  <a16:creationId xmlns:a16="http://schemas.microsoft.com/office/drawing/2014/main" id="{7BB0FEC2-5D58-4840-A0EF-6BCCA25C6E75}"/>
                </a:ext>
              </a:extLst>
            </p:cNvPr>
            <p:cNvSpPr>
              <a:spLocks noEditPoints="1"/>
            </p:cNvSpPr>
            <p:nvPr/>
          </p:nvSpPr>
          <p:spPr bwMode="auto">
            <a:xfrm>
              <a:off x="7031038" y="5875338"/>
              <a:ext cx="708025" cy="711200"/>
            </a:xfrm>
            <a:custGeom>
              <a:avLst/>
              <a:gdLst>
                <a:gd name="T0" fmla="*/ 1786 w 2382"/>
                <a:gd name="T1" fmla="*/ 52 h 2395"/>
                <a:gd name="T2" fmla="*/ 1006 w 2382"/>
                <a:gd name="T3" fmla="*/ 371 h 2395"/>
                <a:gd name="T4" fmla="*/ 0 w 2382"/>
                <a:gd name="T5" fmla="*/ 1879 h 2395"/>
                <a:gd name="T6" fmla="*/ 834 w 2382"/>
                <a:gd name="T7" fmla="*/ 2156 h 2395"/>
                <a:gd name="T8" fmla="*/ 516 w 2382"/>
                <a:gd name="T9" fmla="*/ 2355 h 2395"/>
                <a:gd name="T10" fmla="*/ 1866 w 2382"/>
                <a:gd name="T11" fmla="*/ 2355 h 2395"/>
                <a:gd name="T12" fmla="*/ 1548 w 2382"/>
                <a:gd name="T13" fmla="*/ 2156 h 2395"/>
                <a:gd name="T14" fmla="*/ 2382 w 2382"/>
                <a:gd name="T15" fmla="*/ 1879 h 2395"/>
                <a:gd name="T16" fmla="*/ 1707 w 2382"/>
                <a:gd name="T17" fmla="*/ 93 h 2395"/>
                <a:gd name="T18" fmla="*/ 1650 w 2382"/>
                <a:gd name="T19" fmla="*/ 396 h 2395"/>
                <a:gd name="T20" fmla="*/ 1707 w 2382"/>
                <a:gd name="T21" fmla="*/ 93 h 2395"/>
                <a:gd name="T22" fmla="*/ 908 w 2382"/>
                <a:gd name="T23" fmla="*/ 1167 h 2395"/>
                <a:gd name="T24" fmla="*/ 1542 w 2382"/>
                <a:gd name="T25" fmla="*/ 1328 h 2395"/>
                <a:gd name="T26" fmla="*/ 1686 w 2382"/>
                <a:gd name="T27" fmla="*/ 1240 h 2395"/>
                <a:gd name="T28" fmla="*/ 2024 w 2382"/>
                <a:gd name="T29" fmla="*/ 1423 h 2395"/>
                <a:gd name="T30" fmla="*/ 1943 w 2382"/>
                <a:gd name="T31" fmla="*/ 1571 h 2395"/>
                <a:gd name="T32" fmla="*/ 2124 w 2382"/>
                <a:gd name="T33" fmla="*/ 1482 h 2395"/>
                <a:gd name="T34" fmla="*/ 856 w 2382"/>
                <a:gd name="T35" fmla="*/ 1680 h 2395"/>
                <a:gd name="T36" fmla="*/ 1233 w 2382"/>
                <a:gd name="T37" fmla="*/ 1203 h 2395"/>
                <a:gd name="T38" fmla="*/ 1619 w 2382"/>
                <a:gd name="T39" fmla="*/ 1191 h 2395"/>
                <a:gd name="T40" fmla="*/ 384 w 2382"/>
                <a:gd name="T41" fmla="*/ 1240 h 2395"/>
                <a:gd name="T42" fmla="*/ 531 w 2382"/>
                <a:gd name="T43" fmla="*/ 1384 h 2395"/>
                <a:gd name="T44" fmla="*/ 461 w 2382"/>
                <a:gd name="T45" fmla="*/ 1428 h 2395"/>
                <a:gd name="T46" fmla="*/ 340 w 2382"/>
                <a:gd name="T47" fmla="*/ 1308 h 2395"/>
                <a:gd name="T48" fmla="*/ 138 w 2382"/>
                <a:gd name="T49" fmla="*/ 979 h 2395"/>
                <a:gd name="T50" fmla="*/ 383 w 2382"/>
                <a:gd name="T51" fmla="*/ 979 h 2395"/>
                <a:gd name="T52" fmla="*/ 851 w 2382"/>
                <a:gd name="T53" fmla="*/ 1223 h 2395"/>
                <a:gd name="T54" fmla="*/ 798 w 2382"/>
                <a:gd name="T55" fmla="*/ 1386 h 2395"/>
                <a:gd name="T56" fmla="*/ 1157 w 2382"/>
                <a:gd name="T57" fmla="*/ 1179 h 2395"/>
                <a:gd name="T58" fmla="*/ 798 w 2382"/>
                <a:gd name="T59" fmla="*/ 1626 h 2395"/>
                <a:gd name="T60" fmla="*/ 199 w 2382"/>
                <a:gd name="T61" fmla="*/ 450 h 2395"/>
                <a:gd name="T62" fmla="*/ 454 w 2382"/>
                <a:gd name="T63" fmla="*/ 570 h 2395"/>
                <a:gd name="T64" fmla="*/ 80 w 2382"/>
                <a:gd name="T65" fmla="*/ 569 h 2395"/>
                <a:gd name="T66" fmla="*/ 303 w 2382"/>
                <a:gd name="T67" fmla="*/ 1236 h 2395"/>
                <a:gd name="T68" fmla="*/ 189 w 2382"/>
                <a:gd name="T69" fmla="*/ 1570 h 2395"/>
                <a:gd name="T70" fmla="*/ 517 w 2382"/>
                <a:gd name="T71" fmla="*/ 1485 h 2395"/>
                <a:gd name="T72" fmla="*/ 719 w 2382"/>
                <a:gd name="T73" fmla="*/ 1680 h 2395"/>
                <a:gd name="T74" fmla="*/ 1786 w 2382"/>
                <a:gd name="T75" fmla="*/ 2236 h 2395"/>
                <a:gd name="T76" fmla="*/ 596 w 2382"/>
                <a:gd name="T77" fmla="*/ 2236 h 2395"/>
                <a:gd name="T78" fmla="*/ 913 w 2382"/>
                <a:gd name="T79" fmla="*/ 2077 h 2395"/>
                <a:gd name="T80" fmla="*/ 913 w 2382"/>
                <a:gd name="T81" fmla="*/ 2156 h 2395"/>
                <a:gd name="T82" fmla="*/ 199 w 2382"/>
                <a:gd name="T83" fmla="*/ 1998 h 2395"/>
                <a:gd name="T84" fmla="*/ 2302 w 2382"/>
                <a:gd name="T85" fmla="*/ 1760 h 2395"/>
                <a:gd name="T86" fmla="*/ 2124 w 2382"/>
                <a:gd name="T87" fmla="*/ 1402 h 2395"/>
                <a:gd name="T88" fmla="*/ 1690 w 2382"/>
                <a:gd name="T89" fmla="*/ 1149 h 2395"/>
                <a:gd name="T90" fmla="*/ 1275 w 2382"/>
                <a:gd name="T91" fmla="*/ 920 h 2395"/>
                <a:gd name="T92" fmla="*/ 2183 w 2382"/>
                <a:gd name="T93" fmla="*/ 450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2" h="2395">
                  <a:moveTo>
                    <a:pt x="2183" y="371"/>
                  </a:moveTo>
                  <a:cubicBezTo>
                    <a:pt x="1744" y="371"/>
                    <a:pt x="1744" y="371"/>
                    <a:pt x="1744" y="371"/>
                  </a:cubicBezTo>
                  <a:cubicBezTo>
                    <a:pt x="1774" y="267"/>
                    <a:pt x="1789" y="160"/>
                    <a:pt x="1786" y="52"/>
                  </a:cubicBezTo>
                  <a:cubicBezTo>
                    <a:pt x="1785" y="31"/>
                    <a:pt x="1768" y="15"/>
                    <a:pt x="1748" y="14"/>
                  </a:cubicBezTo>
                  <a:cubicBezTo>
                    <a:pt x="1733" y="13"/>
                    <a:pt x="1385" y="0"/>
                    <a:pt x="1210" y="171"/>
                  </a:cubicBezTo>
                  <a:cubicBezTo>
                    <a:pt x="1006" y="371"/>
                    <a:pt x="1006" y="371"/>
                    <a:pt x="1006" y="371"/>
                  </a:cubicBezTo>
                  <a:cubicBezTo>
                    <a:pt x="199" y="371"/>
                    <a:pt x="199" y="371"/>
                    <a:pt x="199" y="371"/>
                  </a:cubicBezTo>
                  <a:cubicBezTo>
                    <a:pt x="89" y="371"/>
                    <a:pt x="1" y="460"/>
                    <a:pt x="0" y="569"/>
                  </a:cubicBezTo>
                  <a:cubicBezTo>
                    <a:pt x="0" y="1879"/>
                    <a:pt x="0" y="1879"/>
                    <a:pt x="0" y="1879"/>
                  </a:cubicBezTo>
                  <a:cubicBezTo>
                    <a:pt x="1" y="1988"/>
                    <a:pt x="89" y="2077"/>
                    <a:pt x="199" y="2077"/>
                  </a:cubicBezTo>
                  <a:cubicBezTo>
                    <a:pt x="834" y="2077"/>
                    <a:pt x="834" y="2077"/>
                    <a:pt x="834" y="2077"/>
                  </a:cubicBezTo>
                  <a:cubicBezTo>
                    <a:pt x="834" y="2156"/>
                    <a:pt x="834" y="2156"/>
                    <a:pt x="834" y="2156"/>
                  </a:cubicBezTo>
                  <a:cubicBezTo>
                    <a:pt x="556" y="2156"/>
                    <a:pt x="556" y="2156"/>
                    <a:pt x="556" y="2156"/>
                  </a:cubicBezTo>
                  <a:cubicBezTo>
                    <a:pt x="534" y="2156"/>
                    <a:pt x="516" y="2174"/>
                    <a:pt x="516" y="2196"/>
                  </a:cubicBezTo>
                  <a:cubicBezTo>
                    <a:pt x="516" y="2355"/>
                    <a:pt x="516" y="2355"/>
                    <a:pt x="516" y="2355"/>
                  </a:cubicBezTo>
                  <a:cubicBezTo>
                    <a:pt x="516" y="2377"/>
                    <a:pt x="534" y="2395"/>
                    <a:pt x="556" y="2395"/>
                  </a:cubicBezTo>
                  <a:cubicBezTo>
                    <a:pt x="1826" y="2395"/>
                    <a:pt x="1826" y="2395"/>
                    <a:pt x="1826" y="2395"/>
                  </a:cubicBezTo>
                  <a:cubicBezTo>
                    <a:pt x="1848" y="2395"/>
                    <a:pt x="1866" y="2377"/>
                    <a:pt x="1866" y="2355"/>
                  </a:cubicBezTo>
                  <a:cubicBezTo>
                    <a:pt x="1866" y="2196"/>
                    <a:pt x="1866" y="2196"/>
                    <a:pt x="1866" y="2196"/>
                  </a:cubicBezTo>
                  <a:cubicBezTo>
                    <a:pt x="1866" y="2174"/>
                    <a:pt x="1848" y="2156"/>
                    <a:pt x="1826" y="2156"/>
                  </a:cubicBezTo>
                  <a:cubicBezTo>
                    <a:pt x="1548" y="2156"/>
                    <a:pt x="1548" y="2156"/>
                    <a:pt x="1548" y="2156"/>
                  </a:cubicBezTo>
                  <a:cubicBezTo>
                    <a:pt x="1548" y="2077"/>
                    <a:pt x="1548" y="2077"/>
                    <a:pt x="1548" y="2077"/>
                  </a:cubicBezTo>
                  <a:cubicBezTo>
                    <a:pt x="2183" y="2077"/>
                    <a:pt x="2183" y="2077"/>
                    <a:pt x="2183" y="2077"/>
                  </a:cubicBezTo>
                  <a:cubicBezTo>
                    <a:pt x="2293" y="2077"/>
                    <a:pt x="2381" y="1988"/>
                    <a:pt x="2382" y="1879"/>
                  </a:cubicBezTo>
                  <a:cubicBezTo>
                    <a:pt x="2382" y="569"/>
                    <a:pt x="2382" y="569"/>
                    <a:pt x="2382" y="569"/>
                  </a:cubicBezTo>
                  <a:cubicBezTo>
                    <a:pt x="2381" y="460"/>
                    <a:pt x="2293" y="371"/>
                    <a:pt x="2183" y="371"/>
                  </a:cubicBezTo>
                  <a:close/>
                  <a:moveTo>
                    <a:pt x="1707" y="93"/>
                  </a:moveTo>
                  <a:cubicBezTo>
                    <a:pt x="1706" y="196"/>
                    <a:pt x="1687" y="298"/>
                    <a:pt x="1651" y="394"/>
                  </a:cubicBezTo>
                  <a:cubicBezTo>
                    <a:pt x="1651" y="394"/>
                    <a:pt x="1651" y="394"/>
                    <a:pt x="1651" y="394"/>
                  </a:cubicBezTo>
                  <a:cubicBezTo>
                    <a:pt x="1651" y="395"/>
                    <a:pt x="1651" y="395"/>
                    <a:pt x="1650" y="396"/>
                  </a:cubicBezTo>
                  <a:cubicBezTo>
                    <a:pt x="1636" y="431"/>
                    <a:pt x="1617" y="463"/>
                    <a:pt x="1595" y="493"/>
                  </a:cubicBezTo>
                  <a:cubicBezTo>
                    <a:pt x="1296" y="202"/>
                    <a:pt x="1296" y="202"/>
                    <a:pt x="1296" y="202"/>
                  </a:cubicBezTo>
                  <a:cubicBezTo>
                    <a:pt x="1422" y="108"/>
                    <a:pt x="1623" y="95"/>
                    <a:pt x="1707" y="93"/>
                  </a:cubicBezTo>
                  <a:close/>
                  <a:moveTo>
                    <a:pt x="1237" y="255"/>
                  </a:moveTo>
                  <a:cubicBezTo>
                    <a:pt x="1540" y="551"/>
                    <a:pt x="1540" y="551"/>
                    <a:pt x="1540" y="551"/>
                  </a:cubicBezTo>
                  <a:cubicBezTo>
                    <a:pt x="908" y="1167"/>
                    <a:pt x="908" y="1167"/>
                    <a:pt x="908" y="1167"/>
                  </a:cubicBezTo>
                  <a:cubicBezTo>
                    <a:pt x="606" y="872"/>
                    <a:pt x="606" y="872"/>
                    <a:pt x="606" y="872"/>
                  </a:cubicBezTo>
                  <a:lnTo>
                    <a:pt x="1237" y="255"/>
                  </a:lnTo>
                  <a:close/>
                  <a:moveTo>
                    <a:pt x="1542" y="1328"/>
                  </a:moveTo>
                  <a:cubicBezTo>
                    <a:pt x="1550" y="1340"/>
                    <a:pt x="1563" y="1347"/>
                    <a:pt x="1578" y="1346"/>
                  </a:cubicBezTo>
                  <a:cubicBezTo>
                    <a:pt x="1592" y="1345"/>
                    <a:pt x="1604" y="1337"/>
                    <a:pt x="1611" y="1324"/>
                  </a:cubicBezTo>
                  <a:cubicBezTo>
                    <a:pt x="1628" y="1290"/>
                    <a:pt x="1654" y="1261"/>
                    <a:pt x="1686" y="1240"/>
                  </a:cubicBezTo>
                  <a:cubicBezTo>
                    <a:pt x="1753" y="1196"/>
                    <a:pt x="1839" y="1192"/>
                    <a:pt x="1909" y="1230"/>
                  </a:cubicBezTo>
                  <a:cubicBezTo>
                    <a:pt x="1980" y="1268"/>
                    <a:pt x="2024" y="1342"/>
                    <a:pt x="2024" y="1422"/>
                  </a:cubicBezTo>
                  <a:cubicBezTo>
                    <a:pt x="2024" y="1423"/>
                    <a:pt x="2024" y="1423"/>
                    <a:pt x="2024" y="1423"/>
                  </a:cubicBezTo>
                  <a:cubicBezTo>
                    <a:pt x="1981" y="1441"/>
                    <a:pt x="1944" y="1470"/>
                    <a:pt x="1916" y="1507"/>
                  </a:cubicBezTo>
                  <a:cubicBezTo>
                    <a:pt x="1907" y="1519"/>
                    <a:pt x="1906" y="1534"/>
                    <a:pt x="1911" y="1547"/>
                  </a:cubicBezTo>
                  <a:cubicBezTo>
                    <a:pt x="1917" y="1560"/>
                    <a:pt x="1929" y="1569"/>
                    <a:pt x="1943" y="1571"/>
                  </a:cubicBezTo>
                  <a:cubicBezTo>
                    <a:pt x="1957" y="1572"/>
                    <a:pt x="1971" y="1566"/>
                    <a:pt x="1980" y="1555"/>
                  </a:cubicBezTo>
                  <a:cubicBezTo>
                    <a:pt x="2003" y="1523"/>
                    <a:pt x="2036" y="1500"/>
                    <a:pt x="2073" y="1489"/>
                  </a:cubicBezTo>
                  <a:cubicBezTo>
                    <a:pt x="2090" y="1484"/>
                    <a:pt x="2107" y="1482"/>
                    <a:pt x="2124" y="1482"/>
                  </a:cubicBezTo>
                  <a:cubicBezTo>
                    <a:pt x="2175" y="1481"/>
                    <a:pt x="2223" y="1503"/>
                    <a:pt x="2257" y="1541"/>
                  </a:cubicBezTo>
                  <a:cubicBezTo>
                    <a:pt x="2291" y="1579"/>
                    <a:pt x="2307" y="1630"/>
                    <a:pt x="2301" y="1680"/>
                  </a:cubicBezTo>
                  <a:cubicBezTo>
                    <a:pt x="856" y="1680"/>
                    <a:pt x="856" y="1680"/>
                    <a:pt x="856" y="1680"/>
                  </a:cubicBezTo>
                  <a:cubicBezTo>
                    <a:pt x="1205" y="1339"/>
                    <a:pt x="1205" y="1339"/>
                    <a:pt x="1205" y="1339"/>
                  </a:cubicBezTo>
                  <a:cubicBezTo>
                    <a:pt x="1211" y="1333"/>
                    <a:pt x="1216" y="1325"/>
                    <a:pt x="1217" y="1316"/>
                  </a:cubicBezTo>
                  <a:cubicBezTo>
                    <a:pt x="1233" y="1203"/>
                    <a:pt x="1233" y="1203"/>
                    <a:pt x="1233" y="1203"/>
                  </a:cubicBezTo>
                  <a:cubicBezTo>
                    <a:pt x="1235" y="1200"/>
                    <a:pt x="1236" y="1198"/>
                    <a:pt x="1237" y="1196"/>
                  </a:cubicBezTo>
                  <a:cubicBezTo>
                    <a:pt x="1258" y="1108"/>
                    <a:pt x="1336" y="1046"/>
                    <a:pt x="1426" y="1045"/>
                  </a:cubicBezTo>
                  <a:cubicBezTo>
                    <a:pt x="1516" y="1044"/>
                    <a:pt x="1596" y="1104"/>
                    <a:pt x="1619" y="1191"/>
                  </a:cubicBezTo>
                  <a:cubicBezTo>
                    <a:pt x="1587" y="1218"/>
                    <a:pt x="1560" y="1251"/>
                    <a:pt x="1540" y="1288"/>
                  </a:cubicBezTo>
                  <a:cubicBezTo>
                    <a:pt x="1534" y="1301"/>
                    <a:pt x="1534" y="1316"/>
                    <a:pt x="1542" y="1328"/>
                  </a:cubicBezTo>
                  <a:close/>
                  <a:moveTo>
                    <a:pt x="384" y="1240"/>
                  </a:moveTo>
                  <a:cubicBezTo>
                    <a:pt x="421" y="1095"/>
                    <a:pt x="421" y="1095"/>
                    <a:pt x="421" y="1095"/>
                  </a:cubicBezTo>
                  <a:cubicBezTo>
                    <a:pt x="680" y="1348"/>
                    <a:pt x="680" y="1348"/>
                    <a:pt x="680" y="1348"/>
                  </a:cubicBezTo>
                  <a:cubicBezTo>
                    <a:pt x="531" y="1384"/>
                    <a:pt x="531" y="1384"/>
                    <a:pt x="531" y="1384"/>
                  </a:cubicBezTo>
                  <a:lnTo>
                    <a:pt x="384" y="1240"/>
                  </a:lnTo>
                  <a:close/>
                  <a:moveTo>
                    <a:pt x="462" y="1428"/>
                  </a:moveTo>
                  <a:cubicBezTo>
                    <a:pt x="462" y="1428"/>
                    <a:pt x="462" y="1428"/>
                    <a:pt x="461" y="1428"/>
                  </a:cubicBezTo>
                  <a:cubicBezTo>
                    <a:pt x="441" y="1448"/>
                    <a:pt x="356" y="1475"/>
                    <a:pt x="271" y="1494"/>
                  </a:cubicBezTo>
                  <a:cubicBezTo>
                    <a:pt x="290" y="1412"/>
                    <a:pt x="317" y="1330"/>
                    <a:pt x="337" y="1310"/>
                  </a:cubicBezTo>
                  <a:cubicBezTo>
                    <a:pt x="338" y="1309"/>
                    <a:pt x="339" y="1309"/>
                    <a:pt x="340" y="1308"/>
                  </a:cubicBezTo>
                  <a:lnTo>
                    <a:pt x="462" y="1428"/>
                  </a:lnTo>
                  <a:close/>
                  <a:moveTo>
                    <a:pt x="383" y="979"/>
                  </a:moveTo>
                  <a:cubicBezTo>
                    <a:pt x="138" y="979"/>
                    <a:pt x="138" y="979"/>
                    <a:pt x="138" y="979"/>
                  </a:cubicBezTo>
                  <a:cubicBezTo>
                    <a:pt x="478" y="646"/>
                    <a:pt x="478" y="646"/>
                    <a:pt x="478" y="646"/>
                  </a:cubicBezTo>
                  <a:cubicBezTo>
                    <a:pt x="764" y="607"/>
                    <a:pt x="764" y="607"/>
                    <a:pt x="764" y="607"/>
                  </a:cubicBezTo>
                  <a:lnTo>
                    <a:pt x="383" y="979"/>
                  </a:lnTo>
                  <a:close/>
                  <a:moveTo>
                    <a:pt x="456" y="1018"/>
                  </a:moveTo>
                  <a:cubicBezTo>
                    <a:pt x="549" y="928"/>
                    <a:pt x="549" y="928"/>
                    <a:pt x="549" y="928"/>
                  </a:cubicBezTo>
                  <a:cubicBezTo>
                    <a:pt x="851" y="1223"/>
                    <a:pt x="851" y="1223"/>
                    <a:pt x="851" y="1223"/>
                  </a:cubicBezTo>
                  <a:cubicBezTo>
                    <a:pt x="758" y="1314"/>
                    <a:pt x="758" y="1314"/>
                    <a:pt x="758" y="1314"/>
                  </a:cubicBezTo>
                  <a:lnTo>
                    <a:pt x="456" y="1018"/>
                  </a:lnTo>
                  <a:close/>
                  <a:moveTo>
                    <a:pt x="798" y="1386"/>
                  </a:moveTo>
                  <a:cubicBezTo>
                    <a:pt x="1181" y="1012"/>
                    <a:pt x="1181" y="1012"/>
                    <a:pt x="1181" y="1012"/>
                  </a:cubicBezTo>
                  <a:cubicBezTo>
                    <a:pt x="1157" y="1179"/>
                    <a:pt x="1157" y="1179"/>
                    <a:pt x="1157" y="1179"/>
                  </a:cubicBezTo>
                  <a:cubicBezTo>
                    <a:pt x="1157" y="1179"/>
                    <a:pt x="1157" y="1179"/>
                    <a:pt x="1157" y="1179"/>
                  </a:cubicBezTo>
                  <a:cubicBezTo>
                    <a:pt x="1157" y="1179"/>
                    <a:pt x="1157" y="1179"/>
                    <a:pt x="1157" y="1179"/>
                  </a:cubicBezTo>
                  <a:cubicBezTo>
                    <a:pt x="1140" y="1292"/>
                    <a:pt x="1140" y="1292"/>
                    <a:pt x="1140" y="1292"/>
                  </a:cubicBezTo>
                  <a:cubicBezTo>
                    <a:pt x="798" y="1626"/>
                    <a:pt x="798" y="1626"/>
                    <a:pt x="798" y="1626"/>
                  </a:cubicBezTo>
                  <a:cubicBezTo>
                    <a:pt x="798" y="1386"/>
                    <a:pt x="798" y="1386"/>
                    <a:pt x="798" y="1386"/>
                  </a:cubicBezTo>
                  <a:close/>
                  <a:moveTo>
                    <a:pt x="80" y="569"/>
                  </a:moveTo>
                  <a:cubicBezTo>
                    <a:pt x="80" y="503"/>
                    <a:pt x="133" y="450"/>
                    <a:pt x="199" y="450"/>
                  </a:cubicBezTo>
                  <a:cubicBezTo>
                    <a:pt x="924" y="450"/>
                    <a:pt x="924" y="450"/>
                    <a:pt x="924" y="450"/>
                  </a:cubicBezTo>
                  <a:cubicBezTo>
                    <a:pt x="860" y="513"/>
                    <a:pt x="860" y="513"/>
                    <a:pt x="860" y="513"/>
                  </a:cubicBezTo>
                  <a:cubicBezTo>
                    <a:pt x="454" y="570"/>
                    <a:pt x="454" y="570"/>
                    <a:pt x="454" y="570"/>
                  </a:cubicBezTo>
                  <a:cubicBezTo>
                    <a:pt x="445" y="571"/>
                    <a:pt x="438" y="575"/>
                    <a:pt x="431" y="581"/>
                  </a:cubicBezTo>
                  <a:cubicBezTo>
                    <a:pt x="80" y="924"/>
                    <a:pt x="80" y="924"/>
                    <a:pt x="80" y="924"/>
                  </a:cubicBezTo>
                  <a:cubicBezTo>
                    <a:pt x="80" y="569"/>
                    <a:pt x="80" y="569"/>
                    <a:pt x="80" y="569"/>
                  </a:cubicBezTo>
                  <a:close/>
                  <a:moveTo>
                    <a:pt x="80" y="1058"/>
                  </a:moveTo>
                  <a:cubicBezTo>
                    <a:pt x="348" y="1058"/>
                    <a:pt x="348" y="1058"/>
                    <a:pt x="348" y="1058"/>
                  </a:cubicBezTo>
                  <a:cubicBezTo>
                    <a:pt x="303" y="1236"/>
                    <a:pt x="303" y="1236"/>
                    <a:pt x="303" y="1236"/>
                  </a:cubicBezTo>
                  <a:cubicBezTo>
                    <a:pt x="295" y="1241"/>
                    <a:pt x="288" y="1247"/>
                    <a:pt x="282" y="1253"/>
                  </a:cubicBezTo>
                  <a:cubicBezTo>
                    <a:pt x="226" y="1308"/>
                    <a:pt x="188" y="1499"/>
                    <a:pt x="181" y="1537"/>
                  </a:cubicBezTo>
                  <a:cubicBezTo>
                    <a:pt x="179" y="1549"/>
                    <a:pt x="182" y="1561"/>
                    <a:pt x="189" y="1570"/>
                  </a:cubicBezTo>
                  <a:cubicBezTo>
                    <a:pt x="197" y="1579"/>
                    <a:pt x="208" y="1584"/>
                    <a:pt x="220" y="1584"/>
                  </a:cubicBezTo>
                  <a:cubicBezTo>
                    <a:pt x="222" y="1584"/>
                    <a:pt x="224" y="1584"/>
                    <a:pt x="227" y="1584"/>
                  </a:cubicBezTo>
                  <a:cubicBezTo>
                    <a:pt x="265" y="1577"/>
                    <a:pt x="461" y="1540"/>
                    <a:pt x="517" y="1485"/>
                  </a:cubicBezTo>
                  <a:cubicBezTo>
                    <a:pt x="523" y="1479"/>
                    <a:pt x="529" y="1472"/>
                    <a:pt x="534" y="1465"/>
                  </a:cubicBezTo>
                  <a:cubicBezTo>
                    <a:pt x="719" y="1420"/>
                    <a:pt x="719" y="1420"/>
                    <a:pt x="719" y="1420"/>
                  </a:cubicBezTo>
                  <a:cubicBezTo>
                    <a:pt x="719" y="1680"/>
                    <a:pt x="719" y="1680"/>
                    <a:pt x="719" y="1680"/>
                  </a:cubicBezTo>
                  <a:cubicBezTo>
                    <a:pt x="80" y="1680"/>
                    <a:pt x="80" y="1680"/>
                    <a:pt x="80" y="1680"/>
                  </a:cubicBezTo>
                  <a:lnTo>
                    <a:pt x="80" y="1058"/>
                  </a:lnTo>
                  <a:close/>
                  <a:moveTo>
                    <a:pt x="1786" y="2236"/>
                  </a:moveTo>
                  <a:cubicBezTo>
                    <a:pt x="1786" y="2315"/>
                    <a:pt x="1786" y="2315"/>
                    <a:pt x="1786" y="2315"/>
                  </a:cubicBezTo>
                  <a:cubicBezTo>
                    <a:pt x="596" y="2315"/>
                    <a:pt x="596" y="2315"/>
                    <a:pt x="596" y="2315"/>
                  </a:cubicBezTo>
                  <a:cubicBezTo>
                    <a:pt x="596" y="2236"/>
                    <a:pt x="596" y="2236"/>
                    <a:pt x="596" y="2236"/>
                  </a:cubicBezTo>
                  <a:lnTo>
                    <a:pt x="1786" y="2236"/>
                  </a:lnTo>
                  <a:close/>
                  <a:moveTo>
                    <a:pt x="913" y="2156"/>
                  </a:moveTo>
                  <a:cubicBezTo>
                    <a:pt x="913" y="2077"/>
                    <a:pt x="913" y="2077"/>
                    <a:pt x="913" y="2077"/>
                  </a:cubicBezTo>
                  <a:cubicBezTo>
                    <a:pt x="1469" y="2077"/>
                    <a:pt x="1469" y="2077"/>
                    <a:pt x="1469" y="2077"/>
                  </a:cubicBezTo>
                  <a:cubicBezTo>
                    <a:pt x="1469" y="2156"/>
                    <a:pt x="1469" y="2156"/>
                    <a:pt x="1469" y="2156"/>
                  </a:cubicBezTo>
                  <a:lnTo>
                    <a:pt x="913" y="2156"/>
                  </a:lnTo>
                  <a:close/>
                  <a:moveTo>
                    <a:pt x="2302" y="1879"/>
                  </a:moveTo>
                  <a:cubicBezTo>
                    <a:pt x="2302" y="1944"/>
                    <a:pt x="2249" y="1998"/>
                    <a:pt x="2183" y="1998"/>
                  </a:cubicBezTo>
                  <a:cubicBezTo>
                    <a:pt x="199" y="1998"/>
                    <a:pt x="199" y="1998"/>
                    <a:pt x="199" y="1998"/>
                  </a:cubicBezTo>
                  <a:cubicBezTo>
                    <a:pt x="133" y="1998"/>
                    <a:pt x="80" y="1944"/>
                    <a:pt x="80" y="1879"/>
                  </a:cubicBezTo>
                  <a:cubicBezTo>
                    <a:pt x="80" y="1760"/>
                    <a:pt x="80" y="1760"/>
                    <a:pt x="80" y="1760"/>
                  </a:cubicBezTo>
                  <a:cubicBezTo>
                    <a:pt x="2302" y="1760"/>
                    <a:pt x="2302" y="1760"/>
                    <a:pt x="2302" y="1760"/>
                  </a:cubicBezTo>
                  <a:cubicBezTo>
                    <a:pt x="2302" y="1879"/>
                    <a:pt x="2302" y="1879"/>
                    <a:pt x="2302" y="1879"/>
                  </a:cubicBezTo>
                  <a:close/>
                  <a:moveTo>
                    <a:pt x="2302" y="1475"/>
                  </a:moveTo>
                  <a:cubicBezTo>
                    <a:pt x="2254" y="1428"/>
                    <a:pt x="2190" y="1402"/>
                    <a:pt x="2124" y="1402"/>
                  </a:cubicBezTo>
                  <a:cubicBezTo>
                    <a:pt x="2117" y="1402"/>
                    <a:pt x="2110" y="1403"/>
                    <a:pt x="2103" y="1404"/>
                  </a:cubicBezTo>
                  <a:cubicBezTo>
                    <a:pt x="2097" y="1307"/>
                    <a:pt x="2045" y="1220"/>
                    <a:pt x="1963" y="1169"/>
                  </a:cubicBezTo>
                  <a:cubicBezTo>
                    <a:pt x="1880" y="1118"/>
                    <a:pt x="1779" y="1111"/>
                    <a:pt x="1690" y="1149"/>
                  </a:cubicBezTo>
                  <a:cubicBezTo>
                    <a:pt x="1660" y="1066"/>
                    <a:pt x="1592" y="1002"/>
                    <a:pt x="1507" y="977"/>
                  </a:cubicBezTo>
                  <a:cubicBezTo>
                    <a:pt x="1421" y="952"/>
                    <a:pt x="1330" y="970"/>
                    <a:pt x="1260" y="1024"/>
                  </a:cubicBezTo>
                  <a:cubicBezTo>
                    <a:pt x="1275" y="920"/>
                    <a:pt x="1275" y="920"/>
                    <a:pt x="1275" y="920"/>
                  </a:cubicBezTo>
                  <a:cubicBezTo>
                    <a:pt x="1624" y="579"/>
                    <a:pt x="1624" y="579"/>
                    <a:pt x="1624" y="579"/>
                  </a:cubicBezTo>
                  <a:cubicBezTo>
                    <a:pt x="1661" y="542"/>
                    <a:pt x="1691" y="498"/>
                    <a:pt x="1713" y="450"/>
                  </a:cubicBezTo>
                  <a:cubicBezTo>
                    <a:pt x="2183" y="450"/>
                    <a:pt x="2183" y="450"/>
                    <a:pt x="2183" y="450"/>
                  </a:cubicBezTo>
                  <a:cubicBezTo>
                    <a:pt x="2249" y="450"/>
                    <a:pt x="2302" y="503"/>
                    <a:pt x="2302" y="569"/>
                  </a:cubicBezTo>
                  <a:lnTo>
                    <a:pt x="2302" y="14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77" name="Freeform 152">
              <a:extLst>
                <a:ext uri="{FF2B5EF4-FFF2-40B4-BE49-F238E27FC236}">
                  <a16:creationId xmlns:a16="http://schemas.microsoft.com/office/drawing/2014/main" id="{9A9FF068-798D-4CEB-A91F-2640659DAF87}"/>
                </a:ext>
              </a:extLst>
            </p:cNvPr>
            <p:cNvSpPr>
              <a:spLocks noEditPoints="1"/>
            </p:cNvSpPr>
            <p:nvPr/>
          </p:nvSpPr>
          <p:spPr bwMode="auto">
            <a:xfrm>
              <a:off x="7313613" y="6019801"/>
              <a:ext cx="98425" cy="106363"/>
            </a:xfrm>
            <a:custGeom>
              <a:avLst/>
              <a:gdLst>
                <a:gd name="T0" fmla="*/ 49 w 333"/>
                <a:gd name="T1" fmla="*/ 296 h 359"/>
                <a:gd name="T2" fmla="*/ 284 w 333"/>
                <a:gd name="T3" fmla="*/ 296 h 359"/>
                <a:gd name="T4" fmla="*/ 333 w 333"/>
                <a:gd name="T5" fmla="*/ 179 h 359"/>
                <a:gd name="T6" fmla="*/ 284 w 333"/>
                <a:gd name="T7" fmla="*/ 63 h 359"/>
                <a:gd name="T8" fmla="*/ 49 w 333"/>
                <a:gd name="T9" fmla="*/ 63 h 359"/>
                <a:gd name="T10" fmla="*/ 0 w 333"/>
                <a:gd name="T11" fmla="*/ 179 h 359"/>
                <a:gd name="T12" fmla="*/ 49 w 333"/>
                <a:gd name="T13" fmla="*/ 296 h 359"/>
                <a:gd name="T14" fmla="*/ 105 w 333"/>
                <a:gd name="T15" fmla="*/ 120 h 359"/>
                <a:gd name="T16" fmla="*/ 229 w 333"/>
                <a:gd name="T17" fmla="*/ 120 h 359"/>
                <a:gd name="T18" fmla="*/ 254 w 333"/>
                <a:gd name="T19" fmla="*/ 179 h 359"/>
                <a:gd name="T20" fmla="*/ 229 w 333"/>
                <a:gd name="T21" fmla="*/ 239 h 359"/>
                <a:gd name="T22" fmla="*/ 105 w 333"/>
                <a:gd name="T23" fmla="*/ 239 h 359"/>
                <a:gd name="T24" fmla="*/ 79 w 333"/>
                <a:gd name="T25" fmla="*/ 179 h 359"/>
                <a:gd name="T26" fmla="*/ 105 w 333"/>
                <a:gd name="T27" fmla="*/ 12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359">
                  <a:moveTo>
                    <a:pt x="49" y="296"/>
                  </a:moveTo>
                  <a:cubicBezTo>
                    <a:pt x="115" y="359"/>
                    <a:pt x="219" y="359"/>
                    <a:pt x="284" y="296"/>
                  </a:cubicBezTo>
                  <a:cubicBezTo>
                    <a:pt x="316" y="265"/>
                    <a:pt x="333" y="223"/>
                    <a:pt x="333" y="179"/>
                  </a:cubicBezTo>
                  <a:cubicBezTo>
                    <a:pt x="333" y="136"/>
                    <a:pt x="316" y="94"/>
                    <a:pt x="284" y="63"/>
                  </a:cubicBezTo>
                  <a:cubicBezTo>
                    <a:pt x="219" y="0"/>
                    <a:pt x="115" y="0"/>
                    <a:pt x="49" y="63"/>
                  </a:cubicBezTo>
                  <a:cubicBezTo>
                    <a:pt x="18" y="94"/>
                    <a:pt x="0" y="136"/>
                    <a:pt x="0" y="179"/>
                  </a:cubicBezTo>
                  <a:cubicBezTo>
                    <a:pt x="0" y="223"/>
                    <a:pt x="18" y="265"/>
                    <a:pt x="49" y="296"/>
                  </a:cubicBezTo>
                  <a:close/>
                  <a:moveTo>
                    <a:pt x="105" y="120"/>
                  </a:moveTo>
                  <a:cubicBezTo>
                    <a:pt x="139" y="87"/>
                    <a:pt x="194" y="87"/>
                    <a:pt x="229" y="120"/>
                  </a:cubicBezTo>
                  <a:cubicBezTo>
                    <a:pt x="245" y="136"/>
                    <a:pt x="254" y="157"/>
                    <a:pt x="254" y="179"/>
                  </a:cubicBezTo>
                  <a:cubicBezTo>
                    <a:pt x="254" y="202"/>
                    <a:pt x="245" y="223"/>
                    <a:pt x="229" y="239"/>
                  </a:cubicBezTo>
                  <a:cubicBezTo>
                    <a:pt x="194" y="272"/>
                    <a:pt x="139" y="272"/>
                    <a:pt x="105" y="239"/>
                  </a:cubicBezTo>
                  <a:cubicBezTo>
                    <a:pt x="88" y="223"/>
                    <a:pt x="79" y="202"/>
                    <a:pt x="79" y="179"/>
                  </a:cubicBezTo>
                  <a:cubicBezTo>
                    <a:pt x="79" y="157"/>
                    <a:pt x="88" y="136"/>
                    <a:pt x="105"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1340425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Text Placeholder 85"/>
          <p:cNvSpPr>
            <a:spLocks noGrp="1"/>
          </p:cNvSpPr>
          <p:nvPr>
            <p:ph type="body" sz="half" idx="2"/>
          </p:nvPr>
        </p:nvSpPr>
        <p:spPr/>
        <p:txBody>
          <a:bodyPr/>
          <a:lstStyle/>
          <a:p>
            <a:r>
              <a:rPr lang="en-US" dirty="0"/>
              <a:t>Enter your subhead line here</a:t>
            </a:r>
          </a:p>
        </p:txBody>
      </p:sp>
      <p:sp>
        <p:nvSpPr>
          <p:cNvPr id="85" name="Title 84"/>
          <p:cNvSpPr>
            <a:spLocks noGrp="1"/>
          </p:cNvSpPr>
          <p:nvPr>
            <p:ph type="title"/>
          </p:nvPr>
        </p:nvSpPr>
        <p:spPr/>
        <p:txBody>
          <a:bodyPr/>
          <a:lstStyle/>
          <a:p>
            <a:r>
              <a:rPr lang="en-US" dirty="0"/>
              <a:t>Horizontal Timeline Diagrams</a:t>
            </a:r>
          </a:p>
        </p:txBody>
      </p:sp>
      <p:sp>
        <p:nvSpPr>
          <p:cNvPr id="96" name="Right Arrow 95"/>
          <p:cNvSpPr/>
          <p:nvPr/>
        </p:nvSpPr>
        <p:spPr bwMode="auto">
          <a:xfrm>
            <a:off x="6818249" y="2282074"/>
            <a:ext cx="1937932" cy="1433501"/>
          </a:xfrm>
          <a:prstGeom prst="rightArrow">
            <a:avLst/>
          </a:prstGeom>
          <a:solidFill>
            <a:schemeClr val="accent6"/>
          </a:solidFill>
          <a:ln w="19050">
            <a:solidFill>
              <a:schemeClr val="bg1"/>
            </a:solidFill>
            <a:round/>
            <a:headEnd/>
            <a:tailEnd/>
          </a:ln>
          <a:effectLst/>
        </p:spPr>
        <p:txBody>
          <a:bodyPr vert="horz" wrap="square" lIns="91440" tIns="45720" rIns="91440" bIns="45720" numCol="1" rtlCol="0" anchor="t" anchorCtr="0" compatLnSpc="1">
            <a:prstTxWarp prst="textNoShape">
              <a:avLst/>
            </a:prstTxWarp>
            <a:noAutofit/>
          </a:bodyPr>
          <a:lstStyle/>
          <a:p>
            <a:pPr algn="ctr"/>
            <a:endParaRPr lang="en-US"/>
          </a:p>
        </p:txBody>
      </p:sp>
      <p:sp>
        <p:nvSpPr>
          <p:cNvPr id="97" name="Right Arrow 96"/>
          <p:cNvSpPr/>
          <p:nvPr/>
        </p:nvSpPr>
        <p:spPr bwMode="auto">
          <a:xfrm>
            <a:off x="5532162" y="2282074"/>
            <a:ext cx="1937932" cy="1433501"/>
          </a:xfrm>
          <a:prstGeom prst="rightArrow">
            <a:avLst/>
          </a:prstGeom>
          <a:solidFill>
            <a:schemeClr val="accent5"/>
          </a:solidFill>
          <a:ln w="19050">
            <a:solidFill>
              <a:schemeClr val="bg1"/>
            </a:solidFill>
            <a:round/>
            <a:headEnd/>
            <a:tailEnd/>
          </a:ln>
          <a:effectLst/>
        </p:spPr>
        <p:txBody>
          <a:bodyPr vert="horz" wrap="square" lIns="91440" tIns="45720" rIns="91440" bIns="45720" numCol="1" rtlCol="0" anchor="t" anchorCtr="0" compatLnSpc="1">
            <a:prstTxWarp prst="textNoShape">
              <a:avLst/>
            </a:prstTxWarp>
            <a:noAutofit/>
          </a:bodyPr>
          <a:lstStyle/>
          <a:p>
            <a:pPr algn="ctr"/>
            <a:endParaRPr lang="en-US"/>
          </a:p>
        </p:txBody>
      </p:sp>
      <p:sp>
        <p:nvSpPr>
          <p:cNvPr id="98" name="Right Arrow 97"/>
          <p:cNvSpPr/>
          <p:nvPr/>
        </p:nvSpPr>
        <p:spPr bwMode="auto">
          <a:xfrm>
            <a:off x="4246076" y="2282074"/>
            <a:ext cx="1937932" cy="1433501"/>
          </a:xfrm>
          <a:prstGeom prst="rightArrow">
            <a:avLst/>
          </a:prstGeom>
          <a:solidFill>
            <a:schemeClr val="accent4"/>
          </a:solidFill>
          <a:ln w="19050">
            <a:solidFill>
              <a:schemeClr val="bg1"/>
            </a:solidFill>
            <a:round/>
            <a:headEnd/>
            <a:tailEnd/>
          </a:ln>
          <a:effectLst/>
        </p:spPr>
        <p:txBody>
          <a:bodyPr vert="horz" wrap="square" lIns="91440" tIns="45720" rIns="91440" bIns="45720" numCol="1" rtlCol="0" anchor="t" anchorCtr="0" compatLnSpc="1">
            <a:prstTxWarp prst="textNoShape">
              <a:avLst/>
            </a:prstTxWarp>
            <a:noAutofit/>
          </a:bodyPr>
          <a:lstStyle/>
          <a:p>
            <a:pPr algn="ctr"/>
            <a:endParaRPr lang="en-US"/>
          </a:p>
        </p:txBody>
      </p:sp>
      <p:sp>
        <p:nvSpPr>
          <p:cNvPr id="99" name="Right Arrow 98"/>
          <p:cNvSpPr/>
          <p:nvPr/>
        </p:nvSpPr>
        <p:spPr bwMode="auto">
          <a:xfrm>
            <a:off x="2959990" y="2282074"/>
            <a:ext cx="1937932" cy="1433501"/>
          </a:xfrm>
          <a:prstGeom prst="rightArrow">
            <a:avLst/>
          </a:prstGeom>
          <a:solidFill>
            <a:schemeClr val="accent3"/>
          </a:solidFill>
          <a:ln w="19050">
            <a:solidFill>
              <a:schemeClr val="bg1"/>
            </a:solidFill>
            <a:round/>
            <a:headEnd/>
            <a:tailEnd/>
          </a:ln>
          <a:effectLst/>
        </p:spPr>
        <p:txBody>
          <a:bodyPr vert="horz" wrap="square" lIns="91440" tIns="45720" rIns="91440" bIns="45720" numCol="1" rtlCol="0" anchor="t" anchorCtr="0" compatLnSpc="1">
            <a:prstTxWarp prst="textNoShape">
              <a:avLst/>
            </a:prstTxWarp>
            <a:noAutofit/>
          </a:bodyPr>
          <a:lstStyle/>
          <a:p>
            <a:pPr algn="ctr"/>
            <a:endParaRPr lang="en-US"/>
          </a:p>
        </p:txBody>
      </p:sp>
      <p:sp>
        <p:nvSpPr>
          <p:cNvPr id="100" name="Right Arrow 99"/>
          <p:cNvSpPr/>
          <p:nvPr/>
        </p:nvSpPr>
        <p:spPr bwMode="auto">
          <a:xfrm>
            <a:off x="1673904" y="2282074"/>
            <a:ext cx="1937932" cy="1433501"/>
          </a:xfrm>
          <a:prstGeom prst="rightArrow">
            <a:avLst/>
          </a:prstGeom>
          <a:solidFill>
            <a:schemeClr val="accent2"/>
          </a:solidFill>
          <a:ln w="19050">
            <a:solidFill>
              <a:schemeClr val="bg1"/>
            </a:solidFill>
            <a:round/>
            <a:headEnd/>
            <a:tailEnd/>
          </a:ln>
          <a:effectLst/>
        </p:spPr>
        <p:txBody>
          <a:bodyPr vert="horz" wrap="square" lIns="91440" tIns="45720" rIns="91440" bIns="45720" numCol="1" rtlCol="0" anchor="t" anchorCtr="0" compatLnSpc="1">
            <a:prstTxWarp prst="textNoShape">
              <a:avLst/>
            </a:prstTxWarp>
            <a:noAutofit/>
          </a:bodyPr>
          <a:lstStyle/>
          <a:p>
            <a:pPr algn="ctr"/>
            <a:endParaRPr lang="en-US"/>
          </a:p>
        </p:txBody>
      </p:sp>
      <p:sp>
        <p:nvSpPr>
          <p:cNvPr id="102" name="Rectangle 101"/>
          <p:cNvSpPr/>
          <p:nvPr/>
        </p:nvSpPr>
        <p:spPr>
          <a:xfrm>
            <a:off x="2425953" y="2824487"/>
            <a:ext cx="863959" cy="348676"/>
          </a:xfrm>
          <a:prstGeom prst="rect">
            <a:avLst/>
          </a:prstGeom>
        </p:spPr>
        <p:txBody>
          <a:bodyPr wrap="square" anchor="ctr">
            <a:spAutoFit/>
          </a:bodyPr>
          <a:lstStyle/>
          <a:p>
            <a:pPr algn="ctr"/>
            <a:r>
              <a:rPr lang="en-US" b="1" dirty="0">
                <a:solidFill>
                  <a:schemeClr val="bg1"/>
                </a:solidFill>
              </a:rPr>
              <a:t>2020</a:t>
            </a:r>
          </a:p>
        </p:txBody>
      </p:sp>
      <p:sp>
        <p:nvSpPr>
          <p:cNvPr id="103" name="Rectangle 102"/>
          <p:cNvSpPr/>
          <p:nvPr/>
        </p:nvSpPr>
        <p:spPr>
          <a:xfrm>
            <a:off x="3703577" y="2824487"/>
            <a:ext cx="863959" cy="348676"/>
          </a:xfrm>
          <a:prstGeom prst="rect">
            <a:avLst/>
          </a:prstGeom>
        </p:spPr>
        <p:txBody>
          <a:bodyPr wrap="square" anchor="ctr">
            <a:spAutoFit/>
          </a:bodyPr>
          <a:lstStyle/>
          <a:p>
            <a:pPr algn="ctr"/>
            <a:r>
              <a:rPr lang="en-US" b="1" dirty="0">
                <a:solidFill>
                  <a:schemeClr val="bg1"/>
                </a:solidFill>
              </a:rPr>
              <a:t>2021</a:t>
            </a:r>
          </a:p>
        </p:txBody>
      </p:sp>
      <p:sp>
        <p:nvSpPr>
          <p:cNvPr id="104" name="Rectangle 103"/>
          <p:cNvSpPr/>
          <p:nvPr/>
        </p:nvSpPr>
        <p:spPr>
          <a:xfrm>
            <a:off x="5004220" y="2824487"/>
            <a:ext cx="863959" cy="348676"/>
          </a:xfrm>
          <a:prstGeom prst="rect">
            <a:avLst/>
          </a:prstGeom>
        </p:spPr>
        <p:txBody>
          <a:bodyPr wrap="square" anchor="ctr">
            <a:spAutoFit/>
          </a:bodyPr>
          <a:lstStyle/>
          <a:p>
            <a:pPr algn="ctr"/>
            <a:r>
              <a:rPr lang="en-US" b="1" dirty="0">
                <a:solidFill>
                  <a:schemeClr val="bg1"/>
                </a:solidFill>
              </a:rPr>
              <a:t>2022</a:t>
            </a:r>
          </a:p>
        </p:txBody>
      </p:sp>
      <p:sp>
        <p:nvSpPr>
          <p:cNvPr id="105" name="Rectangle 104"/>
          <p:cNvSpPr/>
          <p:nvPr/>
        </p:nvSpPr>
        <p:spPr>
          <a:xfrm>
            <a:off x="6210043" y="2824487"/>
            <a:ext cx="863959" cy="348676"/>
          </a:xfrm>
          <a:prstGeom prst="rect">
            <a:avLst/>
          </a:prstGeom>
        </p:spPr>
        <p:txBody>
          <a:bodyPr wrap="square" anchor="ctr">
            <a:spAutoFit/>
          </a:bodyPr>
          <a:lstStyle/>
          <a:p>
            <a:pPr algn="ctr"/>
            <a:r>
              <a:rPr lang="en-US" b="1" dirty="0">
                <a:solidFill>
                  <a:schemeClr val="bg1"/>
                </a:solidFill>
              </a:rPr>
              <a:t>2023</a:t>
            </a:r>
          </a:p>
        </p:txBody>
      </p:sp>
      <p:sp>
        <p:nvSpPr>
          <p:cNvPr id="106" name="Rectangle 105"/>
          <p:cNvSpPr/>
          <p:nvPr/>
        </p:nvSpPr>
        <p:spPr>
          <a:xfrm>
            <a:off x="7484378" y="2824487"/>
            <a:ext cx="863959" cy="348676"/>
          </a:xfrm>
          <a:prstGeom prst="rect">
            <a:avLst/>
          </a:prstGeom>
        </p:spPr>
        <p:txBody>
          <a:bodyPr wrap="square" anchor="ctr">
            <a:spAutoFit/>
          </a:bodyPr>
          <a:lstStyle/>
          <a:p>
            <a:pPr algn="ctr"/>
            <a:r>
              <a:rPr lang="en-US" b="1" dirty="0">
                <a:solidFill>
                  <a:schemeClr val="bg1"/>
                </a:solidFill>
              </a:rPr>
              <a:t>2024</a:t>
            </a:r>
          </a:p>
        </p:txBody>
      </p:sp>
      <p:sp>
        <p:nvSpPr>
          <p:cNvPr id="25" name="Right Arrow 99">
            <a:extLst>
              <a:ext uri="{FF2B5EF4-FFF2-40B4-BE49-F238E27FC236}">
                <a16:creationId xmlns:a16="http://schemas.microsoft.com/office/drawing/2014/main" id="{2A48953B-3D26-435C-B018-C1F37E8926EB}"/>
              </a:ext>
            </a:extLst>
          </p:cNvPr>
          <p:cNvSpPr/>
          <p:nvPr/>
        </p:nvSpPr>
        <p:spPr bwMode="auto">
          <a:xfrm>
            <a:off x="387818" y="2282074"/>
            <a:ext cx="1937932" cy="1433501"/>
          </a:xfrm>
          <a:prstGeom prst="rightArrow">
            <a:avLst/>
          </a:prstGeom>
          <a:solidFill>
            <a:schemeClr val="accent1"/>
          </a:solidFill>
          <a:ln w="19050">
            <a:solidFill>
              <a:schemeClr val="bg1"/>
            </a:solidFill>
            <a:round/>
            <a:headEnd/>
            <a:tailEnd/>
          </a:ln>
          <a:effectLst/>
        </p:spPr>
        <p:txBody>
          <a:bodyPr vert="horz" wrap="square" lIns="91440" tIns="45720" rIns="91440" bIns="45720" numCol="1" rtlCol="0" anchor="t" anchorCtr="0" compatLnSpc="1">
            <a:prstTxWarp prst="textNoShape">
              <a:avLst/>
            </a:prstTxWarp>
            <a:noAutofit/>
          </a:bodyPr>
          <a:lstStyle/>
          <a:p>
            <a:pPr algn="ctr"/>
            <a:endParaRPr lang="en-US"/>
          </a:p>
        </p:txBody>
      </p:sp>
      <p:sp>
        <p:nvSpPr>
          <p:cNvPr id="26" name="Rectangle 25">
            <a:extLst>
              <a:ext uri="{FF2B5EF4-FFF2-40B4-BE49-F238E27FC236}">
                <a16:creationId xmlns:a16="http://schemas.microsoft.com/office/drawing/2014/main" id="{1BD52408-7B35-43CF-A2F8-B2EB336A548C}"/>
              </a:ext>
            </a:extLst>
          </p:cNvPr>
          <p:cNvSpPr/>
          <p:nvPr/>
        </p:nvSpPr>
        <p:spPr>
          <a:xfrm>
            <a:off x="802890" y="2824487"/>
            <a:ext cx="863959" cy="348676"/>
          </a:xfrm>
          <a:prstGeom prst="rect">
            <a:avLst/>
          </a:prstGeom>
        </p:spPr>
        <p:txBody>
          <a:bodyPr wrap="square" anchor="ctr">
            <a:spAutoFit/>
          </a:bodyPr>
          <a:lstStyle/>
          <a:p>
            <a:pPr algn="ctr"/>
            <a:r>
              <a:rPr lang="en-US" b="1" dirty="0">
                <a:solidFill>
                  <a:schemeClr val="bg1"/>
                </a:solidFill>
              </a:rPr>
              <a:t>2019</a:t>
            </a:r>
          </a:p>
        </p:txBody>
      </p:sp>
      <p:sp>
        <p:nvSpPr>
          <p:cNvPr id="41" name="Rectangle 40">
            <a:extLst>
              <a:ext uri="{FF2B5EF4-FFF2-40B4-BE49-F238E27FC236}">
                <a16:creationId xmlns:a16="http://schemas.microsoft.com/office/drawing/2014/main" id="{71EFF889-7D76-4A69-91A2-CD5025A2C60F}"/>
              </a:ext>
            </a:extLst>
          </p:cNvPr>
          <p:cNvSpPr/>
          <p:nvPr/>
        </p:nvSpPr>
        <p:spPr>
          <a:xfrm>
            <a:off x="365466" y="3778996"/>
            <a:ext cx="1518708" cy="969496"/>
          </a:xfrm>
          <a:prstGeom prst="rect">
            <a:avLst/>
          </a:prstGeom>
        </p:spPr>
        <p:txBody>
          <a:bodyPr wrap="square" lIns="0" tIns="0" rIns="0" bIns="0" anchor="ctr">
            <a:spAutoFit/>
          </a:bodyPr>
          <a:lstStyle/>
          <a:p>
            <a:pPr>
              <a:lnSpc>
                <a:spcPct val="150000"/>
              </a:lnSpc>
            </a:pPr>
            <a:r>
              <a:rPr lang="en-US" sz="1200" b="1" dirty="0">
                <a:solidFill>
                  <a:schemeClr val="tx1">
                    <a:lumMod val="75000"/>
                    <a:lumOff val="25000"/>
                  </a:schemeClr>
                </a:solidFill>
              </a:rPr>
              <a:t>Description here</a:t>
            </a:r>
            <a:endParaRPr lang="ar-SA" sz="1200" b="1" dirty="0">
              <a:solidFill>
                <a:schemeClr val="tx1">
                  <a:lumMod val="75000"/>
                  <a:lumOff val="25000"/>
                </a:schemeClr>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42" name="Rectangle 41">
            <a:extLst>
              <a:ext uri="{FF2B5EF4-FFF2-40B4-BE49-F238E27FC236}">
                <a16:creationId xmlns:a16="http://schemas.microsoft.com/office/drawing/2014/main" id="{0D453BEA-C965-42E3-9975-FD6BF5CA6370}"/>
              </a:ext>
            </a:extLst>
          </p:cNvPr>
          <p:cNvSpPr/>
          <p:nvPr/>
        </p:nvSpPr>
        <p:spPr>
          <a:xfrm>
            <a:off x="2937638" y="3778996"/>
            <a:ext cx="1518708" cy="969496"/>
          </a:xfrm>
          <a:prstGeom prst="rect">
            <a:avLst/>
          </a:prstGeom>
        </p:spPr>
        <p:txBody>
          <a:bodyPr wrap="square" lIns="0" tIns="0" rIns="0" bIns="0" anchor="ctr">
            <a:spAutoFit/>
          </a:bodyPr>
          <a:lstStyle/>
          <a:p>
            <a:pPr>
              <a:lnSpc>
                <a:spcPct val="150000"/>
              </a:lnSpc>
            </a:pPr>
            <a:r>
              <a:rPr lang="en-US" sz="1200" b="1" dirty="0">
                <a:solidFill>
                  <a:schemeClr val="tx1">
                    <a:lumMod val="75000"/>
                    <a:lumOff val="25000"/>
                  </a:schemeClr>
                </a:solidFill>
              </a:rPr>
              <a:t>Description here</a:t>
            </a:r>
            <a:endParaRPr lang="ar-SA" sz="1200" b="1" dirty="0">
              <a:solidFill>
                <a:schemeClr val="tx1">
                  <a:lumMod val="75000"/>
                  <a:lumOff val="25000"/>
                </a:schemeClr>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43" name="Rectangle 42">
            <a:extLst>
              <a:ext uri="{FF2B5EF4-FFF2-40B4-BE49-F238E27FC236}">
                <a16:creationId xmlns:a16="http://schemas.microsoft.com/office/drawing/2014/main" id="{F2CA8DD1-3D0F-4A1C-8BD7-DFA878CDD070}"/>
              </a:ext>
            </a:extLst>
          </p:cNvPr>
          <p:cNvSpPr/>
          <p:nvPr/>
        </p:nvSpPr>
        <p:spPr>
          <a:xfrm>
            <a:off x="5509810" y="3778996"/>
            <a:ext cx="1518708" cy="969496"/>
          </a:xfrm>
          <a:prstGeom prst="rect">
            <a:avLst/>
          </a:prstGeom>
        </p:spPr>
        <p:txBody>
          <a:bodyPr wrap="square" lIns="0" tIns="0" rIns="0" bIns="0" anchor="ctr">
            <a:spAutoFit/>
          </a:bodyPr>
          <a:lstStyle/>
          <a:p>
            <a:pPr>
              <a:lnSpc>
                <a:spcPct val="150000"/>
              </a:lnSpc>
            </a:pPr>
            <a:r>
              <a:rPr lang="en-US" sz="1200" b="1" dirty="0">
                <a:solidFill>
                  <a:schemeClr val="tx1">
                    <a:lumMod val="75000"/>
                    <a:lumOff val="25000"/>
                  </a:schemeClr>
                </a:solidFill>
              </a:rPr>
              <a:t>Description here</a:t>
            </a:r>
            <a:endParaRPr lang="ar-SA" sz="1200" b="1" dirty="0">
              <a:solidFill>
                <a:schemeClr val="tx1">
                  <a:lumMod val="75000"/>
                  <a:lumOff val="25000"/>
                </a:schemeClr>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44" name="Rectangle 43">
            <a:extLst>
              <a:ext uri="{FF2B5EF4-FFF2-40B4-BE49-F238E27FC236}">
                <a16:creationId xmlns:a16="http://schemas.microsoft.com/office/drawing/2014/main" id="{CA1CD205-635A-4CAA-BF8E-62BC4E6EF679}"/>
              </a:ext>
            </a:extLst>
          </p:cNvPr>
          <p:cNvSpPr/>
          <p:nvPr/>
        </p:nvSpPr>
        <p:spPr>
          <a:xfrm>
            <a:off x="6795897" y="1249156"/>
            <a:ext cx="1518708" cy="969496"/>
          </a:xfrm>
          <a:prstGeom prst="rect">
            <a:avLst/>
          </a:prstGeom>
        </p:spPr>
        <p:txBody>
          <a:bodyPr wrap="square" lIns="0" tIns="0" rIns="0" bIns="0" anchor="ctr">
            <a:spAutoFit/>
          </a:bodyPr>
          <a:lstStyle/>
          <a:p>
            <a:pPr>
              <a:lnSpc>
                <a:spcPct val="150000"/>
              </a:lnSpc>
            </a:pPr>
            <a:r>
              <a:rPr lang="en-US" sz="1200" b="1" dirty="0">
                <a:solidFill>
                  <a:schemeClr val="tx1">
                    <a:lumMod val="75000"/>
                    <a:lumOff val="25000"/>
                  </a:schemeClr>
                </a:solidFill>
              </a:rPr>
              <a:t>Description here</a:t>
            </a:r>
            <a:endParaRPr lang="ar-SA" sz="1200" b="1" dirty="0">
              <a:solidFill>
                <a:schemeClr val="tx1">
                  <a:lumMod val="75000"/>
                  <a:lumOff val="25000"/>
                </a:schemeClr>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45" name="Rectangle 44">
            <a:extLst>
              <a:ext uri="{FF2B5EF4-FFF2-40B4-BE49-F238E27FC236}">
                <a16:creationId xmlns:a16="http://schemas.microsoft.com/office/drawing/2014/main" id="{45B580D5-88ED-41D8-BE07-64FE547304E6}"/>
              </a:ext>
            </a:extLst>
          </p:cNvPr>
          <p:cNvSpPr/>
          <p:nvPr/>
        </p:nvSpPr>
        <p:spPr>
          <a:xfrm>
            <a:off x="4223724" y="1249156"/>
            <a:ext cx="1518708" cy="969496"/>
          </a:xfrm>
          <a:prstGeom prst="rect">
            <a:avLst/>
          </a:prstGeom>
        </p:spPr>
        <p:txBody>
          <a:bodyPr wrap="square" lIns="0" tIns="0" rIns="0" bIns="0" anchor="ctr">
            <a:spAutoFit/>
          </a:bodyPr>
          <a:lstStyle/>
          <a:p>
            <a:pPr>
              <a:lnSpc>
                <a:spcPct val="150000"/>
              </a:lnSpc>
            </a:pPr>
            <a:r>
              <a:rPr lang="en-US" sz="1200" b="1" dirty="0">
                <a:solidFill>
                  <a:schemeClr val="tx1">
                    <a:lumMod val="75000"/>
                    <a:lumOff val="25000"/>
                  </a:schemeClr>
                </a:solidFill>
              </a:rPr>
              <a:t>Description here</a:t>
            </a:r>
            <a:endParaRPr lang="ar-SA" sz="1200" b="1" dirty="0">
              <a:solidFill>
                <a:schemeClr val="tx1">
                  <a:lumMod val="75000"/>
                  <a:lumOff val="25000"/>
                </a:schemeClr>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46" name="Rectangle 45">
            <a:extLst>
              <a:ext uri="{FF2B5EF4-FFF2-40B4-BE49-F238E27FC236}">
                <a16:creationId xmlns:a16="http://schemas.microsoft.com/office/drawing/2014/main" id="{1FC92DF9-B1E8-4D6D-BF92-35C2E98CBAE3}"/>
              </a:ext>
            </a:extLst>
          </p:cNvPr>
          <p:cNvSpPr/>
          <p:nvPr/>
        </p:nvSpPr>
        <p:spPr>
          <a:xfrm>
            <a:off x="1651552" y="1249156"/>
            <a:ext cx="1518708" cy="969496"/>
          </a:xfrm>
          <a:prstGeom prst="rect">
            <a:avLst/>
          </a:prstGeom>
        </p:spPr>
        <p:txBody>
          <a:bodyPr wrap="square" lIns="0" tIns="0" rIns="0" bIns="0" anchor="ctr">
            <a:spAutoFit/>
          </a:bodyPr>
          <a:lstStyle/>
          <a:p>
            <a:pPr>
              <a:lnSpc>
                <a:spcPct val="150000"/>
              </a:lnSpc>
            </a:pPr>
            <a:r>
              <a:rPr lang="en-US" sz="1200" b="1" dirty="0">
                <a:solidFill>
                  <a:schemeClr val="tx1">
                    <a:lumMod val="75000"/>
                    <a:lumOff val="25000"/>
                  </a:schemeClr>
                </a:solidFill>
              </a:rPr>
              <a:t>Description here</a:t>
            </a:r>
            <a:endParaRPr lang="ar-SA" sz="1200" b="1" dirty="0">
              <a:solidFill>
                <a:schemeClr val="tx1">
                  <a:lumMod val="75000"/>
                  <a:lumOff val="25000"/>
                </a:schemeClr>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cxnSp>
        <p:nvCxnSpPr>
          <p:cNvPr id="54" name="Straight Connector 53">
            <a:extLst>
              <a:ext uri="{FF2B5EF4-FFF2-40B4-BE49-F238E27FC236}">
                <a16:creationId xmlns:a16="http://schemas.microsoft.com/office/drawing/2014/main" id="{02492C3D-D24B-4228-96DD-5B13754C9548}"/>
              </a:ext>
            </a:extLst>
          </p:cNvPr>
          <p:cNvCxnSpPr>
            <a:cxnSpLocks/>
          </p:cNvCxnSpPr>
          <p:nvPr/>
        </p:nvCxnSpPr>
        <p:spPr>
          <a:xfrm flipV="1">
            <a:off x="8410448" y="1376100"/>
            <a:ext cx="0" cy="117856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7BADAC72-F972-4956-B0D3-409B999CE39D}"/>
              </a:ext>
            </a:extLst>
          </p:cNvPr>
          <p:cNvCxnSpPr>
            <a:cxnSpLocks/>
          </p:cNvCxnSpPr>
          <p:nvPr/>
        </p:nvCxnSpPr>
        <p:spPr>
          <a:xfrm flipV="1">
            <a:off x="5819648" y="1376100"/>
            <a:ext cx="0" cy="117856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013EE11B-DF1A-4DA5-9B32-CA69012D122E}"/>
              </a:ext>
            </a:extLst>
          </p:cNvPr>
          <p:cNvCxnSpPr>
            <a:cxnSpLocks/>
          </p:cNvCxnSpPr>
          <p:nvPr/>
        </p:nvCxnSpPr>
        <p:spPr>
          <a:xfrm flipV="1">
            <a:off x="3228848" y="1376100"/>
            <a:ext cx="0" cy="117856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43404CC-FFD6-46F1-BC54-08E177238952}"/>
              </a:ext>
            </a:extLst>
          </p:cNvPr>
          <p:cNvCxnSpPr>
            <a:cxnSpLocks/>
          </p:cNvCxnSpPr>
          <p:nvPr/>
        </p:nvCxnSpPr>
        <p:spPr>
          <a:xfrm flipV="1">
            <a:off x="1930400" y="3487348"/>
            <a:ext cx="0" cy="117856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03F59CF-0D4E-41A0-A8CF-DB91F9FB6C4A}"/>
              </a:ext>
            </a:extLst>
          </p:cNvPr>
          <p:cNvCxnSpPr>
            <a:cxnSpLocks/>
          </p:cNvCxnSpPr>
          <p:nvPr/>
        </p:nvCxnSpPr>
        <p:spPr>
          <a:xfrm flipV="1">
            <a:off x="4515104" y="3487348"/>
            <a:ext cx="0" cy="117856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DEFACDBE-86CB-4394-9D37-5DA4ADD7E8C9}"/>
              </a:ext>
            </a:extLst>
          </p:cNvPr>
          <p:cNvCxnSpPr>
            <a:cxnSpLocks/>
          </p:cNvCxnSpPr>
          <p:nvPr/>
        </p:nvCxnSpPr>
        <p:spPr>
          <a:xfrm flipV="1">
            <a:off x="7087616" y="3487348"/>
            <a:ext cx="0" cy="117856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81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a:xfrm>
            <a:off x="387819" y="872770"/>
            <a:ext cx="8368363" cy="173255"/>
          </a:xfrm>
        </p:spPr>
        <p:txBody>
          <a:bodyPr/>
          <a:lstStyle/>
          <a:p>
            <a:r>
              <a:rPr lang="en-US"/>
              <a:t>Enter your subhead line here</a:t>
            </a:r>
            <a:endParaRPr lang="en-US" dirty="0"/>
          </a:p>
        </p:txBody>
      </p:sp>
      <p:sp>
        <p:nvSpPr>
          <p:cNvPr id="3" name="Title 2"/>
          <p:cNvSpPr>
            <a:spLocks noGrp="1"/>
          </p:cNvSpPr>
          <p:nvPr>
            <p:ph type="title"/>
          </p:nvPr>
        </p:nvSpPr>
        <p:spPr>
          <a:xfrm>
            <a:off x="387819" y="394371"/>
            <a:ext cx="8368363" cy="409459"/>
          </a:xfrm>
        </p:spPr>
        <p:txBody>
          <a:bodyPr/>
          <a:lstStyle/>
          <a:p>
            <a:r>
              <a:rPr lang="en-US" dirty="0"/>
              <a:t>Parallel Timeline Infographic</a:t>
            </a:r>
          </a:p>
        </p:txBody>
      </p:sp>
      <p:sp>
        <p:nvSpPr>
          <p:cNvPr id="135" name="Freeform 5"/>
          <p:cNvSpPr>
            <a:spLocks/>
          </p:cNvSpPr>
          <p:nvPr/>
        </p:nvSpPr>
        <p:spPr bwMode="auto">
          <a:xfrm>
            <a:off x="7578331" y="2518569"/>
            <a:ext cx="1177851" cy="942916"/>
          </a:xfrm>
          <a:prstGeom prst="rightArrow">
            <a:avLst/>
          </a:prstGeom>
          <a:solidFill>
            <a:schemeClr val="accent6"/>
          </a:solidFill>
          <a:ln w="19050">
            <a:solidFill>
              <a:schemeClr val="bg1"/>
            </a:solidFill>
          </a:ln>
          <a:effectLst/>
        </p:spPr>
        <p:txBody>
          <a:bodyPr vert="horz" wrap="square" lIns="91440" tIns="45720" rIns="91440" bIns="45720" numCol="1" anchor="ctr" anchorCtr="0" compatLnSpc="1">
            <a:prstTxWarp prst="textNoShape">
              <a:avLst/>
            </a:prstTxWarp>
          </a:bodyPr>
          <a:lstStyle/>
          <a:p>
            <a:endParaRPr lang="en-US"/>
          </a:p>
        </p:txBody>
      </p:sp>
      <p:sp>
        <p:nvSpPr>
          <p:cNvPr id="122" name="Freeform 5"/>
          <p:cNvSpPr>
            <a:spLocks/>
          </p:cNvSpPr>
          <p:nvPr/>
        </p:nvSpPr>
        <p:spPr bwMode="auto">
          <a:xfrm>
            <a:off x="6754173" y="2518569"/>
            <a:ext cx="1177851" cy="942916"/>
          </a:xfrm>
          <a:prstGeom prst="rightArrow">
            <a:avLst/>
          </a:prstGeom>
          <a:solidFill>
            <a:schemeClr val="accent5"/>
          </a:solidFill>
          <a:ln w="19050">
            <a:solidFill>
              <a:schemeClr val="bg1"/>
            </a:solidFill>
          </a:ln>
          <a:effectLst/>
        </p:spPr>
        <p:txBody>
          <a:bodyPr vert="horz" wrap="square" lIns="91440" tIns="45720" rIns="91440" bIns="45720" numCol="1" anchor="ctr" anchorCtr="0" compatLnSpc="1">
            <a:prstTxWarp prst="textNoShape">
              <a:avLst/>
            </a:prstTxWarp>
          </a:bodyPr>
          <a:lstStyle/>
          <a:p>
            <a:endParaRPr lang="en-US"/>
          </a:p>
        </p:txBody>
      </p:sp>
      <p:sp>
        <p:nvSpPr>
          <p:cNvPr id="106" name="Freeform 5"/>
          <p:cNvSpPr>
            <a:spLocks/>
          </p:cNvSpPr>
          <p:nvPr/>
        </p:nvSpPr>
        <p:spPr bwMode="auto">
          <a:xfrm>
            <a:off x="5930014" y="2518569"/>
            <a:ext cx="1177851" cy="942916"/>
          </a:xfrm>
          <a:prstGeom prst="rightArrow">
            <a:avLst/>
          </a:prstGeom>
          <a:solidFill>
            <a:schemeClr val="accent4"/>
          </a:solidFill>
          <a:ln w="19050">
            <a:solidFill>
              <a:schemeClr val="bg1"/>
            </a:solidFill>
          </a:ln>
          <a:effectLst/>
        </p:spPr>
        <p:txBody>
          <a:bodyPr vert="horz" wrap="square" lIns="91440" tIns="45720" rIns="91440" bIns="45720" numCol="1" anchor="ctr" anchorCtr="0" compatLnSpc="1">
            <a:prstTxWarp prst="textNoShape">
              <a:avLst/>
            </a:prstTxWarp>
          </a:bodyPr>
          <a:lstStyle/>
          <a:p>
            <a:endParaRPr lang="en-US"/>
          </a:p>
        </p:txBody>
      </p:sp>
      <p:sp>
        <p:nvSpPr>
          <p:cNvPr id="91" name="Freeform 5"/>
          <p:cNvSpPr>
            <a:spLocks/>
          </p:cNvSpPr>
          <p:nvPr/>
        </p:nvSpPr>
        <p:spPr bwMode="auto">
          <a:xfrm>
            <a:off x="5105856" y="2518569"/>
            <a:ext cx="1177851" cy="942916"/>
          </a:xfrm>
          <a:prstGeom prst="rightArrow">
            <a:avLst/>
          </a:prstGeom>
          <a:solidFill>
            <a:schemeClr val="accent3"/>
          </a:solidFill>
          <a:ln w="19050">
            <a:solidFill>
              <a:schemeClr val="bg1"/>
            </a:solidFill>
          </a:ln>
          <a:effectLst/>
        </p:spPr>
        <p:txBody>
          <a:bodyPr vert="horz" wrap="square" lIns="91440" tIns="45720" rIns="91440" bIns="45720" numCol="1" anchor="ctr" anchorCtr="0" compatLnSpc="1">
            <a:prstTxWarp prst="textNoShape">
              <a:avLst/>
            </a:prstTxWarp>
          </a:bodyPr>
          <a:lstStyle/>
          <a:p>
            <a:endParaRPr lang="en-US"/>
          </a:p>
        </p:txBody>
      </p:sp>
      <p:sp>
        <p:nvSpPr>
          <p:cNvPr id="82" name="Freeform 5"/>
          <p:cNvSpPr>
            <a:spLocks/>
          </p:cNvSpPr>
          <p:nvPr/>
        </p:nvSpPr>
        <p:spPr bwMode="auto">
          <a:xfrm>
            <a:off x="4281698" y="2518569"/>
            <a:ext cx="1177851" cy="942916"/>
          </a:xfrm>
          <a:prstGeom prst="rightArrow">
            <a:avLst/>
          </a:prstGeom>
          <a:solidFill>
            <a:schemeClr val="accent6"/>
          </a:solidFill>
          <a:ln w="19050">
            <a:solidFill>
              <a:schemeClr val="bg1"/>
            </a:solidFill>
          </a:ln>
          <a:effectLst/>
        </p:spPr>
        <p:txBody>
          <a:bodyPr vert="horz" wrap="square" lIns="91440" tIns="45720" rIns="91440" bIns="45720" numCol="1" anchor="ctr" anchorCtr="0" compatLnSpc="1">
            <a:prstTxWarp prst="textNoShape">
              <a:avLst/>
            </a:prstTxWarp>
          </a:bodyPr>
          <a:lstStyle/>
          <a:p>
            <a:endParaRPr lang="en-US"/>
          </a:p>
        </p:txBody>
      </p:sp>
      <p:sp>
        <p:nvSpPr>
          <p:cNvPr id="70" name="Freeform 5"/>
          <p:cNvSpPr>
            <a:spLocks/>
          </p:cNvSpPr>
          <p:nvPr/>
        </p:nvSpPr>
        <p:spPr bwMode="auto">
          <a:xfrm>
            <a:off x="3457539" y="2518569"/>
            <a:ext cx="1177851" cy="942916"/>
          </a:xfrm>
          <a:prstGeom prst="rightArrow">
            <a:avLst/>
          </a:prstGeom>
          <a:solidFill>
            <a:schemeClr val="accent5"/>
          </a:solidFill>
          <a:ln w="19050">
            <a:solidFill>
              <a:schemeClr val="bg1"/>
            </a:solidFill>
          </a:ln>
          <a:effectLst/>
        </p:spPr>
        <p:txBody>
          <a:bodyPr vert="horz" wrap="square" lIns="91440" tIns="45720" rIns="91440" bIns="45720" numCol="1" anchor="ctr" anchorCtr="0" compatLnSpc="1">
            <a:prstTxWarp prst="textNoShape">
              <a:avLst/>
            </a:prstTxWarp>
          </a:bodyPr>
          <a:lstStyle/>
          <a:p>
            <a:endParaRPr lang="en-US"/>
          </a:p>
        </p:txBody>
      </p:sp>
      <p:sp>
        <p:nvSpPr>
          <p:cNvPr id="63" name="Freeform 5"/>
          <p:cNvSpPr>
            <a:spLocks/>
          </p:cNvSpPr>
          <p:nvPr/>
        </p:nvSpPr>
        <p:spPr bwMode="auto">
          <a:xfrm>
            <a:off x="2633381" y="2518569"/>
            <a:ext cx="1177851" cy="942916"/>
          </a:xfrm>
          <a:prstGeom prst="rightArrow">
            <a:avLst/>
          </a:prstGeom>
          <a:solidFill>
            <a:schemeClr val="accent4"/>
          </a:solidFill>
          <a:ln w="19050">
            <a:solidFill>
              <a:schemeClr val="bg1"/>
            </a:solidFill>
          </a:ln>
          <a:effectLst/>
        </p:spPr>
        <p:txBody>
          <a:bodyPr vert="horz" wrap="square" lIns="91440" tIns="45720" rIns="91440" bIns="45720" numCol="1" anchor="ctr" anchorCtr="0" compatLnSpc="1">
            <a:prstTxWarp prst="textNoShape">
              <a:avLst/>
            </a:prstTxWarp>
          </a:bodyPr>
          <a:lstStyle/>
          <a:p>
            <a:endParaRPr lang="en-US"/>
          </a:p>
        </p:txBody>
      </p:sp>
      <p:sp>
        <p:nvSpPr>
          <p:cNvPr id="52" name="Freeform 5"/>
          <p:cNvSpPr>
            <a:spLocks/>
          </p:cNvSpPr>
          <p:nvPr/>
        </p:nvSpPr>
        <p:spPr bwMode="auto">
          <a:xfrm>
            <a:off x="1809221" y="2518569"/>
            <a:ext cx="1177851" cy="942916"/>
          </a:xfrm>
          <a:prstGeom prst="rightArrow">
            <a:avLst/>
          </a:prstGeom>
          <a:solidFill>
            <a:schemeClr val="accent3"/>
          </a:solidFill>
          <a:ln w="19050">
            <a:solidFill>
              <a:schemeClr val="bg1"/>
            </a:solidFill>
          </a:ln>
          <a:effectLst/>
        </p:spPr>
        <p:txBody>
          <a:bodyPr vert="horz" wrap="square" lIns="91440" tIns="45720" rIns="91440" bIns="45720" numCol="1" anchor="ctr" anchorCtr="0" compatLnSpc="1">
            <a:prstTxWarp prst="textNoShape">
              <a:avLst/>
            </a:prstTxWarp>
          </a:bodyPr>
          <a:lstStyle/>
          <a:p>
            <a:endParaRPr lang="en-US"/>
          </a:p>
        </p:txBody>
      </p:sp>
      <p:sp>
        <p:nvSpPr>
          <p:cNvPr id="46" name="Freeform 5"/>
          <p:cNvSpPr>
            <a:spLocks/>
          </p:cNvSpPr>
          <p:nvPr/>
        </p:nvSpPr>
        <p:spPr bwMode="auto">
          <a:xfrm>
            <a:off x="985063" y="2518569"/>
            <a:ext cx="1177851" cy="942916"/>
          </a:xfrm>
          <a:prstGeom prst="rightArrow">
            <a:avLst/>
          </a:prstGeom>
          <a:solidFill>
            <a:schemeClr val="accent2"/>
          </a:solidFill>
          <a:ln w="19050">
            <a:solidFill>
              <a:schemeClr val="bg1"/>
            </a:solidFill>
          </a:ln>
          <a:effectLst/>
        </p:spPr>
        <p:txBody>
          <a:bodyPr vert="horz" wrap="square" lIns="91440" tIns="45720" rIns="91440" bIns="45720" numCol="1" anchor="ctr" anchorCtr="0" compatLnSpc="1">
            <a:prstTxWarp prst="textNoShape">
              <a:avLst/>
            </a:prstTxWarp>
          </a:bodyPr>
          <a:lstStyle/>
          <a:p>
            <a:endParaRPr lang="en-US"/>
          </a:p>
        </p:txBody>
      </p:sp>
      <p:sp>
        <p:nvSpPr>
          <p:cNvPr id="8" name="Freeform 5"/>
          <p:cNvSpPr>
            <a:spLocks/>
          </p:cNvSpPr>
          <p:nvPr/>
        </p:nvSpPr>
        <p:spPr bwMode="auto">
          <a:xfrm>
            <a:off x="387819" y="2518569"/>
            <a:ext cx="950936" cy="942916"/>
          </a:xfrm>
          <a:prstGeom prst="rightArrow">
            <a:avLst/>
          </a:prstGeom>
          <a:solidFill>
            <a:schemeClr val="accent1"/>
          </a:solidFill>
          <a:ln w="19050">
            <a:solidFill>
              <a:schemeClr val="bg1"/>
            </a:solidFill>
          </a:ln>
        </p:spPr>
        <p:txBody>
          <a:bodyPr vert="horz" wrap="square" lIns="91440" tIns="45720" rIns="91440" bIns="45720" numCol="1" anchor="ctr" anchorCtr="0" compatLnSpc="1">
            <a:prstTxWarp prst="textNoShape">
              <a:avLst/>
            </a:prstTxWarp>
          </a:bodyPr>
          <a:lstStyle/>
          <a:p>
            <a:endParaRPr lang="en-US"/>
          </a:p>
        </p:txBody>
      </p:sp>
      <p:sp>
        <p:nvSpPr>
          <p:cNvPr id="47" name="Rectangle 46"/>
          <p:cNvSpPr/>
          <p:nvPr/>
        </p:nvSpPr>
        <p:spPr>
          <a:xfrm>
            <a:off x="512095" y="2905388"/>
            <a:ext cx="702384" cy="169277"/>
          </a:xfrm>
          <a:prstGeom prst="rect">
            <a:avLst/>
          </a:prstGeom>
        </p:spPr>
        <p:txBody>
          <a:bodyPr wrap="square" lIns="0" tIns="0" rIns="0" bIns="0" anchor="ctr">
            <a:spAutoFit/>
          </a:bodyPr>
          <a:lstStyle/>
          <a:p>
            <a:pPr algn="ctr"/>
            <a:r>
              <a:rPr lang="en-US" sz="1100" b="1" dirty="0">
                <a:solidFill>
                  <a:schemeClr val="bg1"/>
                </a:solidFill>
              </a:rPr>
              <a:t>2019</a:t>
            </a:r>
          </a:p>
        </p:txBody>
      </p:sp>
      <p:sp>
        <p:nvSpPr>
          <p:cNvPr id="48" name="Rectangle 47"/>
          <p:cNvSpPr/>
          <p:nvPr/>
        </p:nvSpPr>
        <p:spPr>
          <a:xfrm>
            <a:off x="1336253" y="2905388"/>
            <a:ext cx="702384" cy="169277"/>
          </a:xfrm>
          <a:prstGeom prst="rect">
            <a:avLst/>
          </a:prstGeom>
        </p:spPr>
        <p:txBody>
          <a:bodyPr wrap="square" lIns="0" tIns="0" rIns="0" bIns="0" anchor="ctr">
            <a:spAutoFit/>
          </a:bodyPr>
          <a:lstStyle/>
          <a:p>
            <a:pPr algn="ctr"/>
            <a:r>
              <a:rPr lang="en-US" sz="1100" b="1" dirty="0">
                <a:solidFill>
                  <a:schemeClr val="bg1"/>
                </a:solidFill>
              </a:rPr>
              <a:t>2020</a:t>
            </a:r>
          </a:p>
        </p:txBody>
      </p:sp>
      <p:sp>
        <p:nvSpPr>
          <p:cNvPr id="55" name="Rectangle 54"/>
          <p:cNvSpPr/>
          <p:nvPr/>
        </p:nvSpPr>
        <p:spPr>
          <a:xfrm>
            <a:off x="2160412" y="2905388"/>
            <a:ext cx="702384" cy="169277"/>
          </a:xfrm>
          <a:prstGeom prst="rect">
            <a:avLst/>
          </a:prstGeom>
        </p:spPr>
        <p:txBody>
          <a:bodyPr wrap="square" lIns="0" tIns="0" rIns="0" bIns="0" anchor="ctr">
            <a:spAutoFit/>
          </a:bodyPr>
          <a:lstStyle/>
          <a:p>
            <a:pPr algn="ctr"/>
            <a:r>
              <a:rPr lang="en-US" sz="1100" b="1" dirty="0">
                <a:solidFill>
                  <a:schemeClr val="bg1"/>
                </a:solidFill>
              </a:rPr>
              <a:t>2021</a:t>
            </a:r>
          </a:p>
        </p:txBody>
      </p:sp>
      <p:sp>
        <p:nvSpPr>
          <p:cNvPr id="64" name="Rectangle 63"/>
          <p:cNvSpPr/>
          <p:nvPr/>
        </p:nvSpPr>
        <p:spPr>
          <a:xfrm>
            <a:off x="2984571" y="2905388"/>
            <a:ext cx="702384" cy="169277"/>
          </a:xfrm>
          <a:prstGeom prst="rect">
            <a:avLst/>
          </a:prstGeom>
        </p:spPr>
        <p:txBody>
          <a:bodyPr wrap="square" lIns="0" tIns="0" rIns="0" bIns="0" anchor="ctr">
            <a:spAutoFit/>
          </a:bodyPr>
          <a:lstStyle/>
          <a:p>
            <a:pPr algn="ctr"/>
            <a:r>
              <a:rPr lang="en-US" sz="1100" b="1" dirty="0">
                <a:solidFill>
                  <a:schemeClr val="bg1"/>
                </a:solidFill>
              </a:rPr>
              <a:t>2022</a:t>
            </a:r>
          </a:p>
        </p:txBody>
      </p:sp>
      <p:sp>
        <p:nvSpPr>
          <p:cNvPr id="74" name="Rectangle 73"/>
          <p:cNvSpPr/>
          <p:nvPr/>
        </p:nvSpPr>
        <p:spPr>
          <a:xfrm>
            <a:off x="3808730" y="2905388"/>
            <a:ext cx="702384" cy="169277"/>
          </a:xfrm>
          <a:prstGeom prst="rect">
            <a:avLst/>
          </a:prstGeom>
        </p:spPr>
        <p:txBody>
          <a:bodyPr wrap="square" lIns="0" tIns="0" rIns="0" bIns="0" anchor="ctr">
            <a:spAutoFit/>
          </a:bodyPr>
          <a:lstStyle/>
          <a:p>
            <a:pPr algn="ctr"/>
            <a:r>
              <a:rPr lang="en-US" sz="1100" b="1" dirty="0">
                <a:solidFill>
                  <a:schemeClr val="bg1"/>
                </a:solidFill>
              </a:rPr>
              <a:t>2023</a:t>
            </a:r>
          </a:p>
        </p:txBody>
      </p:sp>
      <p:sp>
        <p:nvSpPr>
          <p:cNvPr id="83" name="Rectangle 82"/>
          <p:cNvSpPr/>
          <p:nvPr/>
        </p:nvSpPr>
        <p:spPr>
          <a:xfrm>
            <a:off x="4632888" y="2905388"/>
            <a:ext cx="702384" cy="169277"/>
          </a:xfrm>
          <a:prstGeom prst="rect">
            <a:avLst/>
          </a:prstGeom>
        </p:spPr>
        <p:txBody>
          <a:bodyPr wrap="square" lIns="0" tIns="0" rIns="0" bIns="0" anchor="ctr">
            <a:spAutoFit/>
          </a:bodyPr>
          <a:lstStyle/>
          <a:p>
            <a:pPr algn="ctr"/>
            <a:r>
              <a:rPr lang="en-US" sz="1100" b="1" dirty="0">
                <a:solidFill>
                  <a:schemeClr val="bg1"/>
                </a:solidFill>
              </a:rPr>
              <a:t>2024</a:t>
            </a:r>
          </a:p>
        </p:txBody>
      </p:sp>
      <p:sp>
        <p:nvSpPr>
          <p:cNvPr id="94" name="Rectangle 93"/>
          <p:cNvSpPr/>
          <p:nvPr/>
        </p:nvSpPr>
        <p:spPr>
          <a:xfrm>
            <a:off x="5457047" y="2905388"/>
            <a:ext cx="702384" cy="169277"/>
          </a:xfrm>
          <a:prstGeom prst="rect">
            <a:avLst/>
          </a:prstGeom>
        </p:spPr>
        <p:txBody>
          <a:bodyPr wrap="square" lIns="0" tIns="0" rIns="0" bIns="0" anchor="ctr">
            <a:spAutoFit/>
          </a:bodyPr>
          <a:lstStyle/>
          <a:p>
            <a:pPr algn="ctr"/>
            <a:r>
              <a:rPr lang="en-US" sz="1100" b="1" dirty="0">
                <a:solidFill>
                  <a:schemeClr val="bg1"/>
                </a:solidFill>
              </a:rPr>
              <a:t>2025</a:t>
            </a:r>
          </a:p>
        </p:txBody>
      </p:sp>
      <p:sp>
        <p:nvSpPr>
          <p:cNvPr id="110" name="Rectangle 109"/>
          <p:cNvSpPr/>
          <p:nvPr/>
        </p:nvSpPr>
        <p:spPr>
          <a:xfrm>
            <a:off x="6281205" y="2905388"/>
            <a:ext cx="702384" cy="169277"/>
          </a:xfrm>
          <a:prstGeom prst="rect">
            <a:avLst/>
          </a:prstGeom>
        </p:spPr>
        <p:txBody>
          <a:bodyPr wrap="square" lIns="0" tIns="0" rIns="0" bIns="0" anchor="ctr">
            <a:spAutoFit/>
          </a:bodyPr>
          <a:lstStyle/>
          <a:p>
            <a:pPr algn="ctr"/>
            <a:r>
              <a:rPr lang="en-US" sz="1100" b="1" dirty="0">
                <a:solidFill>
                  <a:schemeClr val="bg1"/>
                </a:solidFill>
              </a:rPr>
              <a:t>2026</a:t>
            </a:r>
          </a:p>
        </p:txBody>
      </p:sp>
      <p:sp>
        <p:nvSpPr>
          <p:cNvPr id="127" name="Rectangle 126"/>
          <p:cNvSpPr/>
          <p:nvPr/>
        </p:nvSpPr>
        <p:spPr>
          <a:xfrm>
            <a:off x="7105364" y="2905388"/>
            <a:ext cx="702384" cy="169277"/>
          </a:xfrm>
          <a:prstGeom prst="rect">
            <a:avLst/>
          </a:prstGeom>
        </p:spPr>
        <p:txBody>
          <a:bodyPr wrap="square" lIns="0" tIns="0" rIns="0" bIns="0" anchor="ctr">
            <a:spAutoFit/>
          </a:bodyPr>
          <a:lstStyle/>
          <a:p>
            <a:pPr algn="ctr"/>
            <a:r>
              <a:rPr lang="en-US" sz="1100" b="1" dirty="0">
                <a:solidFill>
                  <a:schemeClr val="bg1"/>
                </a:solidFill>
              </a:rPr>
              <a:t>2027</a:t>
            </a:r>
          </a:p>
        </p:txBody>
      </p:sp>
      <p:sp>
        <p:nvSpPr>
          <p:cNvPr id="136" name="Rectangle 135"/>
          <p:cNvSpPr/>
          <p:nvPr/>
        </p:nvSpPr>
        <p:spPr>
          <a:xfrm>
            <a:off x="7929522" y="2905388"/>
            <a:ext cx="702384" cy="169277"/>
          </a:xfrm>
          <a:prstGeom prst="rect">
            <a:avLst/>
          </a:prstGeom>
        </p:spPr>
        <p:txBody>
          <a:bodyPr wrap="square" lIns="0" tIns="0" rIns="0" bIns="0" anchor="ctr">
            <a:spAutoFit/>
          </a:bodyPr>
          <a:lstStyle/>
          <a:p>
            <a:pPr algn="ctr"/>
            <a:r>
              <a:rPr lang="en-US" sz="1100" b="1" dirty="0">
                <a:solidFill>
                  <a:schemeClr val="bg1"/>
                </a:solidFill>
              </a:rPr>
              <a:t>2028</a:t>
            </a:r>
          </a:p>
        </p:txBody>
      </p:sp>
      <p:cxnSp>
        <p:nvCxnSpPr>
          <p:cNvPr id="27" name="Straight Connector 26"/>
          <p:cNvCxnSpPr>
            <a:cxnSpLocks/>
          </p:cNvCxnSpPr>
          <p:nvPr/>
        </p:nvCxnSpPr>
        <p:spPr>
          <a:xfrm flipV="1">
            <a:off x="881575" y="1583964"/>
            <a:ext cx="0" cy="92252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a:cxnSpLocks/>
          </p:cNvCxnSpPr>
          <p:nvPr/>
        </p:nvCxnSpPr>
        <p:spPr>
          <a:xfrm flipV="1">
            <a:off x="2529892" y="1583964"/>
            <a:ext cx="0" cy="92252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a:cxnSpLocks/>
          </p:cNvCxnSpPr>
          <p:nvPr/>
        </p:nvCxnSpPr>
        <p:spPr>
          <a:xfrm flipV="1">
            <a:off x="4178210" y="1583964"/>
            <a:ext cx="0" cy="92252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a:cxnSpLocks/>
          </p:cNvCxnSpPr>
          <p:nvPr/>
        </p:nvCxnSpPr>
        <p:spPr>
          <a:xfrm flipV="1">
            <a:off x="5826527" y="1583964"/>
            <a:ext cx="0" cy="92252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cxnSpLocks/>
          </p:cNvCxnSpPr>
          <p:nvPr/>
        </p:nvCxnSpPr>
        <p:spPr>
          <a:xfrm flipV="1">
            <a:off x="7474844" y="1583964"/>
            <a:ext cx="0" cy="92252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1CF4616F-D65E-48B7-8CBF-E79EE59CEB39}"/>
              </a:ext>
            </a:extLst>
          </p:cNvPr>
          <p:cNvSpPr/>
          <p:nvPr/>
        </p:nvSpPr>
        <p:spPr>
          <a:xfrm>
            <a:off x="7579971" y="1571743"/>
            <a:ext cx="1176210" cy="725520"/>
          </a:xfrm>
          <a:prstGeom prst="rect">
            <a:avLst/>
          </a:prstGeom>
        </p:spPr>
        <p:txBody>
          <a:bodyPr wrap="square" lIns="0" tIns="0" rIns="0" bIns="0" anchor="ctr">
            <a:spAutoFit/>
          </a:bodyPr>
          <a:lstStyle/>
          <a:p>
            <a:pP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59" name="Rectangle 58">
            <a:extLst>
              <a:ext uri="{FF2B5EF4-FFF2-40B4-BE49-F238E27FC236}">
                <a16:creationId xmlns:a16="http://schemas.microsoft.com/office/drawing/2014/main" id="{FA7E9219-558D-4402-82CB-18123B39FCA2}"/>
              </a:ext>
            </a:extLst>
          </p:cNvPr>
          <p:cNvSpPr/>
          <p:nvPr/>
        </p:nvSpPr>
        <p:spPr>
          <a:xfrm>
            <a:off x="5938548" y="1571743"/>
            <a:ext cx="1176210" cy="725520"/>
          </a:xfrm>
          <a:prstGeom prst="rect">
            <a:avLst/>
          </a:prstGeom>
        </p:spPr>
        <p:txBody>
          <a:bodyPr wrap="square" lIns="0" tIns="0" rIns="0" bIns="0" anchor="ctr">
            <a:spAutoFit/>
          </a:bodyPr>
          <a:lstStyle/>
          <a:p>
            <a:pP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60" name="Rectangle 59">
            <a:extLst>
              <a:ext uri="{FF2B5EF4-FFF2-40B4-BE49-F238E27FC236}">
                <a16:creationId xmlns:a16="http://schemas.microsoft.com/office/drawing/2014/main" id="{33074A9F-A4B5-4D49-8645-F4884FAE10C2}"/>
              </a:ext>
            </a:extLst>
          </p:cNvPr>
          <p:cNvSpPr/>
          <p:nvPr/>
        </p:nvSpPr>
        <p:spPr>
          <a:xfrm>
            <a:off x="4289630" y="1571743"/>
            <a:ext cx="1176210" cy="725520"/>
          </a:xfrm>
          <a:prstGeom prst="rect">
            <a:avLst/>
          </a:prstGeom>
        </p:spPr>
        <p:txBody>
          <a:bodyPr wrap="square" lIns="0" tIns="0" rIns="0" bIns="0" anchor="ctr">
            <a:spAutoFit/>
          </a:bodyPr>
          <a:lstStyle/>
          <a:p>
            <a:pP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61" name="Rectangle 60">
            <a:extLst>
              <a:ext uri="{FF2B5EF4-FFF2-40B4-BE49-F238E27FC236}">
                <a16:creationId xmlns:a16="http://schemas.microsoft.com/office/drawing/2014/main" id="{BC61B2AF-1169-4656-8BBC-0DD4FD3476C7}"/>
              </a:ext>
            </a:extLst>
          </p:cNvPr>
          <p:cNvSpPr/>
          <p:nvPr/>
        </p:nvSpPr>
        <p:spPr>
          <a:xfrm>
            <a:off x="2648207" y="1571743"/>
            <a:ext cx="1176210" cy="725520"/>
          </a:xfrm>
          <a:prstGeom prst="rect">
            <a:avLst/>
          </a:prstGeom>
        </p:spPr>
        <p:txBody>
          <a:bodyPr wrap="square" lIns="0" tIns="0" rIns="0" bIns="0" anchor="ctr">
            <a:spAutoFit/>
          </a:bodyPr>
          <a:lstStyle/>
          <a:p>
            <a:pP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66" name="Rectangle 65">
            <a:extLst>
              <a:ext uri="{FF2B5EF4-FFF2-40B4-BE49-F238E27FC236}">
                <a16:creationId xmlns:a16="http://schemas.microsoft.com/office/drawing/2014/main" id="{061A1849-8A40-4534-BD4E-4965C48FA4F6}"/>
              </a:ext>
            </a:extLst>
          </p:cNvPr>
          <p:cNvSpPr/>
          <p:nvPr/>
        </p:nvSpPr>
        <p:spPr>
          <a:xfrm>
            <a:off x="976804" y="1571743"/>
            <a:ext cx="1176210" cy="725520"/>
          </a:xfrm>
          <a:prstGeom prst="rect">
            <a:avLst/>
          </a:prstGeom>
        </p:spPr>
        <p:txBody>
          <a:bodyPr wrap="square" lIns="0" tIns="0" rIns="0" bIns="0" anchor="ctr">
            <a:spAutoFit/>
          </a:bodyPr>
          <a:lstStyle/>
          <a:p>
            <a:pP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cxnSp>
        <p:nvCxnSpPr>
          <p:cNvPr id="87" name="Straight Connector 86">
            <a:extLst>
              <a:ext uri="{FF2B5EF4-FFF2-40B4-BE49-F238E27FC236}">
                <a16:creationId xmlns:a16="http://schemas.microsoft.com/office/drawing/2014/main" id="{D42DA495-C378-4FAB-99C3-2B91CDA7EA5F}"/>
              </a:ext>
            </a:extLst>
          </p:cNvPr>
          <p:cNvCxnSpPr>
            <a:cxnSpLocks/>
          </p:cNvCxnSpPr>
          <p:nvPr/>
        </p:nvCxnSpPr>
        <p:spPr>
          <a:xfrm rot="10800000" flipV="1">
            <a:off x="8299002" y="3473569"/>
            <a:ext cx="0" cy="92252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996EBEB5-E761-4EE2-9FB3-9F5AF75F2478}"/>
              </a:ext>
            </a:extLst>
          </p:cNvPr>
          <p:cNvCxnSpPr>
            <a:cxnSpLocks/>
          </p:cNvCxnSpPr>
          <p:nvPr/>
        </p:nvCxnSpPr>
        <p:spPr>
          <a:xfrm rot="10800000" flipV="1">
            <a:off x="6650685" y="3473569"/>
            <a:ext cx="0" cy="92252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1E533C68-E743-4C13-9ECD-1F6688D70542}"/>
              </a:ext>
            </a:extLst>
          </p:cNvPr>
          <p:cNvCxnSpPr>
            <a:cxnSpLocks/>
          </p:cNvCxnSpPr>
          <p:nvPr/>
        </p:nvCxnSpPr>
        <p:spPr>
          <a:xfrm rot="10800000" flipV="1">
            <a:off x="5002367" y="3473569"/>
            <a:ext cx="0" cy="92252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F20F8727-231D-46B9-A48F-956FAE626AC8}"/>
              </a:ext>
            </a:extLst>
          </p:cNvPr>
          <p:cNvCxnSpPr>
            <a:cxnSpLocks/>
          </p:cNvCxnSpPr>
          <p:nvPr/>
        </p:nvCxnSpPr>
        <p:spPr>
          <a:xfrm rot="10800000" flipV="1">
            <a:off x="3354050" y="3473569"/>
            <a:ext cx="0" cy="92252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092A893C-1937-40D4-B007-AE9CC28666F7}"/>
              </a:ext>
            </a:extLst>
          </p:cNvPr>
          <p:cNvCxnSpPr>
            <a:cxnSpLocks/>
          </p:cNvCxnSpPr>
          <p:nvPr/>
        </p:nvCxnSpPr>
        <p:spPr>
          <a:xfrm rot="10800000" flipV="1">
            <a:off x="1705733" y="3473569"/>
            <a:ext cx="0" cy="92252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96" name="Rectangle 95">
            <a:extLst>
              <a:ext uri="{FF2B5EF4-FFF2-40B4-BE49-F238E27FC236}">
                <a16:creationId xmlns:a16="http://schemas.microsoft.com/office/drawing/2014/main" id="{72AB5438-9580-42CE-948C-A26B08DA7718}"/>
              </a:ext>
            </a:extLst>
          </p:cNvPr>
          <p:cNvSpPr/>
          <p:nvPr/>
        </p:nvSpPr>
        <p:spPr>
          <a:xfrm>
            <a:off x="424396" y="3682792"/>
            <a:ext cx="1176210" cy="725520"/>
          </a:xfrm>
          <a:prstGeom prst="rect">
            <a:avLst/>
          </a:prstGeom>
        </p:spPr>
        <p:txBody>
          <a:bodyPr wrap="square" lIns="0" tIns="0" rIns="0" bIns="0" anchor="ctr">
            <a:spAutoFit/>
          </a:bodyPr>
          <a:lstStyle/>
          <a:p>
            <a:pP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97" name="Rectangle 96">
            <a:extLst>
              <a:ext uri="{FF2B5EF4-FFF2-40B4-BE49-F238E27FC236}">
                <a16:creationId xmlns:a16="http://schemas.microsoft.com/office/drawing/2014/main" id="{F42E011A-7A30-4D12-BE1C-A8587EFC4263}"/>
              </a:ext>
            </a:extLst>
          </p:cNvPr>
          <p:cNvSpPr/>
          <p:nvPr/>
        </p:nvSpPr>
        <p:spPr>
          <a:xfrm>
            <a:off x="2065819" y="3682792"/>
            <a:ext cx="1176210" cy="725520"/>
          </a:xfrm>
          <a:prstGeom prst="rect">
            <a:avLst/>
          </a:prstGeom>
        </p:spPr>
        <p:txBody>
          <a:bodyPr wrap="square" lIns="0" tIns="0" rIns="0" bIns="0" anchor="ctr">
            <a:spAutoFit/>
          </a:bodyPr>
          <a:lstStyle/>
          <a:p>
            <a:pP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98" name="Rectangle 97">
            <a:extLst>
              <a:ext uri="{FF2B5EF4-FFF2-40B4-BE49-F238E27FC236}">
                <a16:creationId xmlns:a16="http://schemas.microsoft.com/office/drawing/2014/main" id="{90565E6A-D402-4A19-8506-7B1C0910540C}"/>
              </a:ext>
            </a:extLst>
          </p:cNvPr>
          <p:cNvSpPr/>
          <p:nvPr/>
        </p:nvSpPr>
        <p:spPr>
          <a:xfrm>
            <a:off x="3714737" y="3682792"/>
            <a:ext cx="1176210" cy="725520"/>
          </a:xfrm>
          <a:prstGeom prst="rect">
            <a:avLst/>
          </a:prstGeom>
        </p:spPr>
        <p:txBody>
          <a:bodyPr wrap="square" lIns="0" tIns="0" rIns="0" bIns="0" anchor="ctr">
            <a:spAutoFit/>
          </a:bodyPr>
          <a:lstStyle/>
          <a:p>
            <a:pP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99" name="Rectangle 98">
            <a:extLst>
              <a:ext uri="{FF2B5EF4-FFF2-40B4-BE49-F238E27FC236}">
                <a16:creationId xmlns:a16="http://schemas.microsoft.com/office/drawing/2014/main" id="{75234F7D-9398-4EAB-BA53-21269748C928}"/>
              </a:ext>
            </a:extLst>
          </p:cNvPr>
          <p:cNvSpPr/>
          <p:nvPr/>
        </p:nvSpPr>
        <p:spPr>
          <a:xfrm>
            <a:off x="5356160" y="3682792"/>
            <a:ext cx="1176210" cy="725520"/>
          </a:xfrm>
          <a:prstGeom prst="rect">
            <a:avLst/>
          </a:prstGeom>
        </p:spPr>
        <p:txBody>
          <a:bodyPr wrap="square" lIns="0" tIns="0" rIns="0" bIns="0" anchor="ctr">
            <a:spAutoFit/>
          </a:bodyPr>
          <a:lstStyle/>
          <a:p>
            <a:pP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100" name="Rectangle 99">
            <a:extLst>
              <a:ext uri="{FF2B5EF4-FFF2-40B4-BE49-F238E27FC236}">
                <a16:creationId xmlns:a16="http://schemas.microsoft.com/office/drawing/2014/main" id="{9E9A6975-A548-4BE0-84CD-8D971912191F}"/>
              </a:ext>
            </a:extLst>
          </p:cNvPr>
          <p:cNvSpPr/>
          <p:nvPr/>
        </p:nvSpPr>
        <p:spPr>
          <a:xfrm>
            <a:off x="7027563" y="3682792"/>
            <a:ext cx="1176210" cy="725520"/>
          </a:xfrm>
          <a:prstGeom prst="rect">
            <a:avLst/>
          </a:prstGeom>
        </p:spPr>
        <p:txBody>
          <a:bodyPr wrap="square" lIns="0" tIns="0" rIns="0" bIns="0" anchor="ctr">
            <a:spAutoFit/>
          </a:bodyPr>
          <a:lstStyle/>
          <a:p>
            <a:pP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39746483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Project Timelines Diagrams</a:t>
            </a:r>
          </a:p>
        </p:txBody>
      </p:sp>
      <p:sp>
        <p:nvSpPr>
          <p:cNvPr id="44" name="Chevron 43"/>
          <p:cNvSpPr/>
          <p:nvPr/>
        </p:nvSpPr>
        <p:spPr>
          <a:xfrm>
            <a:off x="387818" y="1280287"/>
            <a:ext cx="2383154" cy="3440072"/>
          </a:xfrm>
          <a:prstGeom prst="chevron">
            <a:avLst>
              <a:gd name="adj" fmla="val 16903"/>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vert="horz" lIns="137160" tIns="0" bIns="68580" rtlCol="0" anchor="ctr" anchorCtr="0"/>
          <a:lstStyle/>
          <a:p>
            <a:pPr algn="ctr"/>
            <a:endParaRPr lang="en-US" sz="900" dirty="0">
              <a:solidFill>
                <a:srgbClr val="FFFFFF"/>
              </a:solidFill>
            </a:endParaRPr>
          </a:p>
        </p:txBody>
      </p:sp>
      <p:sp>
        <p:nvSpPr>
          <p:cNvPr id="22" name="Chevron 43">
            <a:extLst>
              <a:ext uri="{FF2B5EF4-FFF2-40B4-BE49-F238E27FC236}">
                <a16:creationId xmlns:a16="http://schemas.microsoft.com/office/drawing/2014/main" id="{43032B0B-AAF6-4CE0-B048-7CDDF8DC21B6}"/>
              </a:ext>
            </a:extLst>
          </p:cNvPr>
          <p:cNvSpPr/>
          <p:nvPr/>
        </p:nvSpPr>
        <p:spPr>
          <a:xfrm>
            <a:off x="2382887" y="1280287"/>
            <a:ext cx="2383154" cy="3440072"/>
          </a:xfrm>
          <a:prstGeom prst="chevron">
            <a:avLst>
              <a:gd name="adj" fmla="val 16903"/>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vert="horz" lIns="137160" tIns="0" bIns="68580" rtlCol="0" anchor="ctr" anchorCtr="0"/>
          <a:lstStyle/>
          <a:p>
            <a:pPr algn="ctr"/>
            <a:endParaRPr lang="en-US" sz="900" dirty="0">
              <a:solidFill>
                <a:srgbClr val="FFFFFF"/>
              </a:solidFill>
            </a:endParaRPr>
          </a:p>
        </p:txBody>
      </p:sp>
      <p:sp>
        <p:nvSpPr>
          <p:cNvPr id="23" name="Chevron 43">
            <a:extLst>
              <a:ext uri="{FF2B5EF4-FFF2-40B4-BE49-F238E27FC236}">
                <a16:creationId xmlns:a16="http://schemas.microsoft.com/office/drawing/2014/main" id="{033A6711-F7C3-4801-9C57-EE1A7AECEE7F}"/>
              </a:ext>
            </a:extLst>
          </p:cNvPr>
          <p:cNvSpPr/>
          <p:nvPr/>
        </p:nvSpPr>
        <p:spPr>
          <a:xfrm>
            <a:off x="4377956" y="1280287"/>
            <a:ext cx="2383154" cy="3440072"/>
          </a:xfrm>
          <a:prstGeom prst="chevron">
            <a:avLst>
              <a:gd name="adj" fmla="val 16903"/>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vert="horz" lIns="137160" tIns="0" bIns="68580" rtlCol="0" anchor="ctr" anchorCtr="0"/>
          <a:lstStyle/>
          <a:p>
            <a:pPr algn="ctr"/>
            <a:endParaRPr lang="en-US" sz="900" dirty="0">
              <a:solidFill>
                <a:srgbClr val="FFFFFF"/>
              </a:solidFill>
            </a:endParaRPr>
          </a:p>
        </p:txBody>
      </p:sp>
      <p:sp>
        <p:nvSpPr>
          <p:cNvPr id="24" name="Chevron 43">
            <a:extLst>
              <a:ext uri="{FF2B5EF4-FFF2-40B4-BE49-F238E27FC236}">
                <a16:creationId xmlns:a16="http://schemas.microsoft.com/office/drawing/2014/main" id="{928B7913-6A8E-4C62-8D20-7720E61A2B51}"/>
              </a:ext>
            </a:extLst>
          </p:cNvPr>
          <p:cNvSpPr/>
          <p:nvPr/>
        </p:nvSpPr>
        <p:spPr>
          <a:xfrm>
            <a:off x="6373026" y="1280287"/>
            <a:ext cx="2383154" cy="3440072"/>
          </a:xfrm>
          <a:prstGeom prst="chevron">
            <a:avLst>
              <a:gd name="adj" fmla="val 16903"/>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vert="horz" lIns="137160" tIns="0" bIns="68580" rtlCol="0" anchor="ctr" anchorCtr="0"/>
          <a:lstStyle/>
          <a:p>
            <a:pPr algn="ctr"/>
            <a:endParaRPr lang="en-US" sz="900" dirty="0">
              <a:solidFill>
                <a:srgbClr val="FFFFFF"/>
              </a:solidFill>
            </a:endParaRPr>
          </a:p>
        </p:txBody>
      </p:sp>
      <p:sp>
        <p:nvSpPr>
          <p:cNvPr id="26" name="Rectangle 25">
            <a:extLst>
              <a:ext uri="{FF2B5EF4-FFF2-40B4-BE49-F238E27FC236}">
                <a16:creationId xmlns:a16="http://schemas.microsoft.com/office/drawing/2014/main" id="{B781E37A-BC34-4929-A044-A3255E272D2D}"/>
              </a:ext>
            </a:extLst>
          </p:cNvPr>
          <p:cNvSpPr/>
          <p:nvPr/>
        </p:nvSpPr>
        <p:spPr>
          <a:xfrm>
            <a:off x="911594" y="3221924"/>
            <a:ext cx="1271179" cy="1174232"/>
          </a:xfrm>
          <a:prstGeom prst="rect">
            <a:avLst/>
          </a:prstGeom>
        </p:spPr>
        <p:txBody>
          <a:bodyPr wrap="square" lIns="0" tIns="0" rIns="0" bIns="0" anchor="ctr">
            <a:spAutoFit/>
          </a:bodyPr>
          <a:lstStyle/>
          <a:p>
            <a:pPr>
              <a:lnSpc>
                <a:spcPct val="150000"/>
              </a:lnSpc>
            </a:pPr>
            <a:r>
              <a:rPr lang="en-US" sz="1200" b="1" dirty="0">
                <a:solidFill>
                  <a:schemeClr val="bg1"/>
                </a:solidFill>
              </a:rPr>
              <a:t>Description here</a:t>
            </a:r>
            <a:endParaRPr lang="ar-SA" sz="1200" b="1" dirty="0">
              <a:solidFill>
                <a:schemeClr val="bg1"/>
              </a:solidFill>
            </a:endParaRPr>
          </a:p>
          <a:p>
            <a:pPr>
              <a:lnSpc>
                <a:spcPct val="150000"/>
              </a:lnSpc>
            </a:pPr>
            <a:r>
              <a:rPr lang="en-US" sz="1000" dirty="0">
                <a:solidFill>
                  <a:schemeClr val="bg1"/>
                </a:solidFill>
              </a:rPr>
              <a:t>This is a sample text. You simply add your own text and description here. </a:t>
            </a:r>
          </a:p>
        </p:txBody>
      </p:sp>
      <p:cxnSp>
        <p:nvCxnSpPr>
          <p:cNvPr id="6" name="Straight Connector 5">
            <a:extLst>
              <a:ext uri="{FF2B5EF4-FFF2-40B4-BE49-F238E27FC236}">
                <a16:creationId xmlns:a16="http://schemas.microsoft.com/office/drawing/2014/main" id="{39773647-58B2-4F19-954C-D4D2D8B919C4}"/>
              </a:ext>
            </a:extLst>
          </p:cNvPr>
          <p:cNvCxnSpPr>
            <a:cxnSpLocks/>
          </p:cNvCxnSpPr>
          <p:nvPr/>
        </p:nvCxnSpPr>
        <p:spPr>
          <a:xfrm>
            <a:off x="923371" y="3035656"/>
            <a:ext cx="1489629" cy="0"/>
          </a:xfrm>
          <a:prstGeom prst="line">
            <a:avLst/>
          </a:prstGeom>
          <a:ln w="3175">
            <a:solidFill>
              <a:schemeClr val="bg1"/>
            </a:solidFill>
            <a:prstDash val="dash"/>
            <a:tailEnd type="triangle" w="lg" len="med"/>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6B40A008-C618-41A9-ADFB-6008D127C292}"/>
              </a:ext>
            </a:extLst>
          </p:cNvPr>
          <p:cNvSpPr/>
          <p:nvPr/>
        </p:nvSpPr>
        <p:spPr>
          <a:xfrm>
            <a:off x="911594" y="2339127"/>
            <a:ext cx="1439080" cy="553998"/>
          </a:xfrm>
          <a:prstGeom prst="rect">
            <a:avLst/>
          </a:prstGeom>
        </p:spPr>
        <p:txBody>
          <a:bodyPr wrap="square" lIns="0" tIns="0" rIns="0" bIns="0" anchor="ctr">
            <a:spAutoFit/>
          </a:bodyPr>
          <a:lstStyle/>
          <a:p>
            <a:r>
              <a:rPr lang="en-US" sz="3600" b="1" dirty="0">
                <a:solidFill>
                  <a:schemeClr val="bg1"/>
                </a:solidFill>
              </a:rPr>
              <a:t>2020</a:t>
            </a:r>
            <a:endParaRPr lang="en-US" sz="2400" dirty="0">
              <a:solidFill>
                <a:schemeClr val="bg1"/>
              </a:solidFill>
            </a:endParaRPr>
          </a:p>
        </p:txBody>
      </p:sp>
      <p:sp>
        <p:nvSpPr>
          <p:cNvPr id="34" name="Rectangle 33">
            <a:extLst>
              <a:ext uri="{FF2B5EF4-FFF2-40B4-BE49-F238E27FC236}">
                <a16:creationId xmlns:a16="http://schemas.microsoft.com/office/drawing/2014/main" id="{BB475F44-1755-4B73-9BD0-6F6753AB7291}"/>
              </a:ext>
            </a:extLst>
          </p:cNvPr>
          <p:cNvSpPr/>
          <p:nvPr/>
        </p:nvSpPr>
        <p:spPr>
          <a:xfrm>
            <a:off x="2906663" y="3221924"/>
            <a:ext cx="1271179" cy="1174232"/>
          </a:xfrm>
          <a:prstGeom prst="rect">
            <a:avLst/>
          </a:prstGeom>
        </p:spPr>
        <p:txBody>
          <a:bodyPr wrap="square" lIns="0" tIns="0" rIns="0" bIns="0" anchor="ctr">
            <a:spAutoFit/>
          </a:bodyPr>
          <a:lstStyle/>
          <a:p>
            <a:pPr>
              <a:lnSpc>
                <a:spcPct val="150000"/>
              </a:lnSpc>
            </a:pPr>
            <a:r>
              <a:rPr lang="en-US" sz="1200" b="1" dirty="0">
                <a:solidFill>
                  <a:schemeClr val="bg1"/>
                </a:solidFill>
              </a:rPr>
              <a:t>Description here</a:t>
            </a:r>
            <a:endParaRPr lang="ar-SA" sz="1200" b="1" dirty="0">
              <a:solidFill>
                <a:schemeClr val="bg1"/>
              </a:solidFill>
            </a:endParaRPr>
          </a:p>
          <a:p>
            <a:pPr>
              <a:lnSpc>
                <a:spcPct val="150000"/>
              </a:lnSpc>
            </a:pPr>
            <a:r>
              <a:rPr lang="en-US" sz="1000" dirty="0">
                <a:solidFill>
                  <a:schemeClr val="bg1"/>
                </a:solidFill>
              </a:rPr>
              <a:t>This is a sample text. You simply add your own text and description here. </a:t>
            </a:r>
          </a:p>
        </p:txBody>
      </p:sp>
      <p:cxnSp>
        <p:nvCxnSpPr>
          <p:cNvPr id="35" name="Straight Connector 34">
            <a:extLst>
              <a:ext uri="{FF2B5EF4-FFF2-40B4-BE49-F238E27FC236}">
                <a16:creationId xmlns:a16="http://schemas.microsoft.com/office/drawing/2014/main" id="{D44395CB-5B0F-42B7-B30E-92EB2680027D}"/>
              </a:ext>
            </a:extLst>
          </p:cNvPr>
          <p:cNvCxnSpPr>
            <a:cxnSpLocks/>
          </p:cNvCxnSpPr>
          <p:nvPr/>
        </p:nvCxnSpPr>
        <p:spPr>
          <a:xfrm>
            <a:off x="2918440" y="3035656"/>
            <a:ext cx="1475760" cy="0"/>
          </a:xfrm>
          <a:prstGeom prst="line">
            <a:avLst/>
          </a:prstGeom>
          <a:ln w="3175">
            <a:solidFill>
              <a:schemeClr val="bg1"/>
            </a:solidFill>
            <a:prstDash val="dash"/>
            <a:tailEnd type="triangle" w="lg" len="med"/>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21EDEBDB-AD86-4BA2-83EA-9817A3D9DE36}"/>
              </a:ext>
            </a:extLst>
          </p:cNvPr>
          <p:cNvSpPr/>
          <p:nvPr/>
        </p:nvSpPr>
        <p:spPr>
          <a:xfrm>
            <a:off x="2906663" y="2339127"/>
            <a:ext cx="1439080" cy="553998"/>
          </a:xfrm>
          <a:prstGeom prst="rect">
            <a:avLst/>
          </a:prstGeom>
        </p:spPr>
        <p:txBody>
          <a:bodyPr wrap="square" lIns="0" tIns="0" rIns="0" bIns="0" anchor="ctr">
            <a:spAutoFit/>
          </a:bodyPr>
          <a:lstStyle/>
          <a:p>
            <a:r>
              <a:rPr lang="en-US" sz="3600" b="1" dirty="0">
                <a:solidFill>
                  <a:schemeClr val="bg1"/>
                </a:solidFill>
              </a:rPr>
              <a:t>2021</a:t>
            </a:r>
            <a:endParaRPr lang="en-US" sz="2400" dirty="0">
              <a:solidFill>
                <a:schemeClr val="bg1"/>
              </a:solidFill>
            </a:endParaRPr>
          </a:p>
        </p:txBody>
      </p:sp>
      <p:sp>
        <p:nvSpPr>
          <p:cNvPr id="47" name="Rectangle 46">
            <a:extLst>
              <a:ext uri="{FF2B5EF4-FFF2-40B4-BE49-F238E27FC236}">
                <a16:creationId xmlns:a16="http://schemas.microsoft.com/office/drawing/2014/main" id="{F33665CD-742A-49AC-AEF0-A28B7DE784D4}"/>
              </a:ext>
            </a:extLst>
          </p:cNvPr>
          <p:cNvSpPr/>
          <p:nvPr/>
        </p:nvSpPr>
        <p:spPr>
          <a:xfrm>
            <a:off x="4901732" y="3221924"/>
            <a:ext cx="1271179" cy="1174232"/>
          </a:xfrm>
          <a:prstGeom prst="rect">
            <a:avLst/>
          </a:prstGeom>
        </p:spPr>
        <p:txBody>
          <a:bodyPr wrap="square" lIns="0" tIns="0" rIns="0" bIns="0" anchor="ctr">
            <a:spAutoFit/>
          </a:bodyPr>
          <a:lstStyle/>
          <a:p>
            <a:pPr>
              <a:lnSpc>
                <a:spcPct val="150000"/>
              </a:lnSpc>
            </a:pPr>
            <a:r>
              <a:rPr lang="en-US" sz="1200" b="1" dirty="0">
                <a:solidFill>
                  <a:schemeClr val="bg1"/>
                </a:solidFill>
              </a:rPr>
              <a:t>Description here</a:t>
            </a:r>
            <a:endParaRPr lang="ar-SA" sz="1200" b="1" dirty="0">
              <a:solidFill>
                <a:schemeClr val="bg1"/>
              </a:solidFill>
            </a:endParaRPr>
          </a:p>
          <a:p>
            <a:pPr>
              <a:lnSpc>
                <a:spcPct val="150000"/>
              </a:lnSpc>
            </a:pPr>
            <a:r>
              <a:rPr lang="en-US" sz="1000" dirty="0">
                <a:solidFill>
                  <a:schemeClr val="bg1"/>
                </a:solidFill>
              </a:rPr>
              <a:t>This is a sample text. You simply add your own text and description here. </a:t>
            </a:r>
          </a:p>
        </p:txBody>
      </p:sp>
      <p:cxnSp>
        <p:nvCxnSpPr>
          <p:cNvPr id="48" name="Straight Connector 47">
            <a:extLst>
              <a:ext uri="{FF2B5EF4-FFF2-40B4-BE49-F238E27FC236}">
                <a16:creationId xmlns:a16="http://schemas.microsoft.com/office/drawing/2014/main" id="{BA1DBA40-87B0-45D7-8672-F34575A9EC28}"/>
              </a:ext>
            </a:extLst>
          </p:cNvPr>
          <p:cNvCxnSpPr>
            <a:cxnSpLocks/>
          </p:cNvCxnSpPr>
          <p:nvPr/>
        </p:nvCxnSpPr>
        <p:spPr>
          <a:xfrm>
            <a:off x="4913509" y="3035656"/>
            <a:ext cx="1456811" cy="0"/>
          </a:xfrm>
          <a:prstGeom prst="line">
            <a:avLst/>
          </a:prstGeom>
          <a:ln w="3175">
            <a:solidFill>
              <a:schemeClr val="bg1"/>
            </a:solidFill>
            <a:prstDash val="dash"/>
            <a:tailEnd type="triangle" w="lg" len="med"/>
          </a:ln>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D5617D91-DEA6-435A-AE5A-E3318F88B9CC}"/>
              </a:ext>
            </a:extLst>
          </p:cNvPr>
          <p:cNvSpPr/>
          <p:nvPr/>
        </p:nvSpPr>
        <p:spPr>
          <a:xfrm>
            <a:off x="4901732" y="2339127"/>
            <a:ext cx="1439080" cy="553998"/>
          </a:xfrm>
          <a:prstGeom prst="rect">
            <a:avLst/>
          </a:prstGeom>
        </p:spPr>
        <p:txBody>
          <a:bodyPr wrap="square" lIns="0" tIns="0" rIns="0" bIns="0" anchor="ctr">
            <a:spAutoFit/>
          </a:bodyPr>
          <a:lstStyle/>
          <a:p>
            <a:r>
              <a:rPr lang="en-US" sz="3600" b="1" dirty="0">
                <a:solidFill>
                  <a:schemeClr val="bg1"/>
                </a:solidFill>
              </a:rPr>
              <a:t>2022</a:t>
            </a:r>
            <a:endParaRPr lang="en-US" sz="2400" dirty="0">
              <a:solidFill>
                <a:schemeClr val="bg1"/>
              </a:solidFill>
            </a:endParaRPr>
          </a:p>
        </p:txBody>
      </p:sp>
      <p:sp>
        <p:nvSpPr>
          <p:cNvPr id="51" name="Rectangle 50">
            <a:extLst>
              <a:ext uri="{FF2B5EF4-FFF2-40B4-BE49-F238E27FC236}">
                <a16:creationId xmlns:a16="http://schemas.microsoft.com/office/drawing/2014/main" id="{6FDBE6EA-9352-4CED-8C0C-3F074AC77B0B}"/>
              </a:ext>
            </a:extLst>
          </p:cNvPr>
          <p:cNvSpPr/>
          <p:nvPr/>
        </p:nvSpPr>
        <p:spPr>
          <a:xfrm>
            <a:off x="6896802" y="3221924"/>
            <a:ext cx="1271179" cy="1174232"/>
          </a:xfrm>
          <a:prstGeom prst="rect">
            <a:avLst/>
          </a:prstGeom>
        </p:spPr>
        <p:txBody>
          <a:bodyPr wrap="square" lIns="0" tIns="0" rIns="0" bIns="0" anchor="ctr">
            <a:spAutoFit/>
          </a:bodyPr>
          <a:lstStyle/>
          <a:p>
            <a:pPr>
              <a:lnSpc>
                <a:spcPct val="150000"/>
              </a:lnSpc>
            </a:pPr>
            <a:r>
              <a:rPr lang="en-US" sz="1200" b="1" dirty="0">
                <a:solidFill>
                  <a:schemeClr val="bg1"/>
                </a:solidFill>
              </a:rPr>
              <a:t>Description here</a:t>
            </a:r>
            <a:endParaRPr lang="ar-SA" sz="1200" b="1" dirty="0">
              <a:solidFill>
                <a:schemeClr val="bg1"/>
              </a:solidFill>
            </a:endParaRPr>
          </a:p>
          <a:p>
            <a:pPr>
              <a:lnSpc>
                <a:spcPct val="150000"/>
              </a:lnSpc>
            </a:pPr>
            <a:r>
              <a:rPr lang="en-US" sz="1000" dirty="0">
                <a:solidFill>
                  <a:schemeClr val="bg1"/>
                </a:solidFill>
              </a:rPr>
              <a:t>This is a sample text. You simply add your own text and description here. </a:t>
            </a:r>
          </a:p>
        </p:txBody>
      </p:sp>
      <p:cxnSp>
        <p:nvCxnSpPr>
          <p:cNvPr id="52" name="Straight Connector 51">
            <a:extLst>
              <a:ext uri="{FF2B5EF4-FFF2-40B4-BE49-F238E27FC236}">
                <a16:creationId xmlns:a16="http://schemas.microsoft.com/office/drawing/2014/main" id="{2D03B9C6-104F-4948-89D2-64661F397325}"/>
              </a:ext>
            </a:extLst>
          </p:cNvPr>
          <p:cNvCxnSpPr>
            <a:cxnSpLocks/>
          </p:cNvCxnSpPr>
          <p:nvPr/>
        </p:nvCxnSpPr>
        <p:spPr>
          <a:xfrm>
            <a:off x="6908579" y="3035656"/>
            <a:ext cx="1493741" cy="0"/>
          </a:xfrm>
          <a:prstGeom prst="line">
            <a:avLst/>
          </a:prstGeom>
          <a:ln w="3175">
            <a:solidFill>
              <a:schemeClr val="bg1"/>
            </a:solidFill>
            <a:prstDash val="dash"/>
            <a:tailEnd type="triangle" w="lg" len="med"/>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9F596A78-60F0-488E-BBD1-B33C8E9641A1}"/>
              </a:ext>
            </a:extLst>
          </p:cNvPr>
          <p:cNvSpPr/>
          <p:nvPr/>
        </p:nvSpPr>
        <p:spPr>
          <a:xfrm>
            <a:off x="6896802" y="2339127"/>
            <a:ext cx="1439080" cy="553998"/>
          </a:xfrm>
          <a:prstGeom prst="rect">
            <a:avLst/>
          </a:prstGeom>
        </p:spPr>
        <p:txBody>
          <a:bodyPr wrap="square" lIns="0" tIns="0" rIns="0" bIns="0" anchor="ctr">
            <a:spAutoFit/>
          </a:bodyPr>
          <a:lstStyle/>
          <a:p>
            <a:r>
              <a:rPr lang="en-US" sz="3600" b="1" dirty="0">
                <a:solidFill>
                  <a:schemeClr val="bg1"/>
                </a:solidFill>
              </a:rPr>
              <a:t>2023</a:t>
            </a:r>
            <a:endParaRPr lang="en-US" sz="2400" dirty="0">
              <a:solidFill>
                <a:schemeClr val="bg1"/>
              </a:solidFill>
            </a:endParaRPr>
          </a:p>
        </p:txBody>
      </p:sp>
      <p:grpSp>
        <p:nvGrpSpPr>
          <p:cNvPr id="54" name="Group 53">
            <a:extLst>
              <a:ext uri="{FF2B5EF4-FFF2-40B4-BE49-F238E27FC236}">
                <a16:creationId xmlns:a16="http://schemas.microsoft.com/office/drawing/2014/main" id="{333378A9-C065-45C2-85E0-2D5E370868FB}"/>
              </a:ext>
            </a:extLst>
          </p:cNvPr>
          <p:cNvGrpSpPr/>
          <p:nvPr/>
        </p:nvGrpSpPr>
        <p:grpSpPr>
          <a:xfrm>
            <a:off x="6896802" y="1604490"/>
            <a:ext cx="639066" cy="634186"/>
            <a:chOff x="10340975" y="4513263"/>
            <a:chExt cx="623888" cy="619124"/>
          </a:xfrm>
          <a:solidFill>
            <a:schemeClr val="bg1"/>
          </a:solidFill>
        </p:grpSpPr>
        <p:sp>
          <p:nvSpPr>
            <p:cNvPr id="55" name="Freeform 5">
              <a:extLst>
                <a:ext uri="{FF2B5EF4-FFF2-40B4-BE49-F238E27FC236}">
                  <a16:creationId xmlns:a16="http://schemas.microsoft.com/office/drawing/2014/main" id="{23462EB6-8022-422E-8DCB-A39FFB1C3085}"/>
                </a:ext>
              </a:extLst>
            </p:cNvPr>
            <p:cNvSpPr>
              <a:spLocks/>
            </p:cNvSpPr>
            <p:nvPr/>
          </p:nvSpPr>
          <p:spPr bwMode="auto">
            <a:xfrm>
              <a:off x="10391775" y="4954588"/>
              <a:ext cx="49213" cy="50800"/>
            </a:xfrm>
            <a:custGeom>
              <a:avLst/>
              <a:gdLst>
                <a:gd name="T0" fmla="*/ 156 w 168"/>
                <a:gd name="T1" fmla="*/ 12 h 168"/>
                <a:gd name="T2" fmla="*/ 114 w 168"/>
                <a:gd name="T3" fmla="*/ 12 h 168"/>
                <a:gd name="T4" fmla="*/ 12 w 168"/>
                <a:gd name="T5" fmla="*/ 114 h 168"/>
                <a:gd name="T6" fmla="*/ 12 w 168"/>
                <a:gd name="T7" fmla="*/ 156 h 168"/>
                <a:gd name="T8" fmla="*/ 54 w 168"/>
                <a:gd name="T9" fmla="*/ 156 h 168"/>
                <a:gd name="T10" fmla="*/ 156 w 168"/>
                <a:gd name="T11" fmla="*/ 54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4" y="0"/>
                    <a:pt x="125" y="0"/>
                    <a:pt x="114" y="12"/>
                  </a:cubicBezTo>
                  <a:cubicBezTo>
                    <a:pt x="12" y="114"/>
                    <a:pt x="12" y="114"/>
                    <a:pt x="12" y="114"/>
                  </a:cubicBezTo>
                  <a:cubicBezTo>
                    <a:pt x="0" y="126"/>
                    <a:pt x="0" y="145"/>
                    <a:pt x="12" y="156"/>
                  </a:cubicBezTo>
                  <a:cubicBezTo>
                    <a:pt x="23" y="168"/>
                    <a:pt x="42" y="168"/>
                    <a:pt x="54" y="156"/>
                  </a:cubicBezTo>
                  <a:cubicBezTo>
                    <a:pt x="156" y="54"/>
                    <a:pt x="156" y="54"/>
                    <a:pt x="156" y="54"/>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6">
              <a:extLst>
                <a:ext uri="{FF2B5EF4-FFF2-40B4-BE49-F238E27FC236}">
                  <a16:creationId xmlns:a16="http://schemas.microsoft.com/office/drawing/2014/main" id="{78C25CC3-92FA-4969-A363-E852951CACE9}"/>
                </a:ext>
              </a:extLst>
            </p:cNvPr>
            <p:cNvSpPr>
              <a:spLocks/>
            </p:cNvSpPr>
            <p:nvPr/>
          </p:nvSpPr>
          <p:spPr bwMode="auto">
            <a:xfrm>
              <a:off x="10420350" y="4984750"/>
              <a:ext cx="50800" cy="50800"/>
            </a:xfrm>
            <a:custGeom>
              <a:avLst/>
              <a:gdLst>
                <a:gd name="T0" fmla="*/ 156 w 168"/>
                <a:gd name="T1" fmla="*/ 12 h 168"/>
                <a:gd name="T2" fmla="*/ 114 w 168"/>
                <a:gd name="T3" fmla="*/ 12 h 168"/>
                <a:gd name="T4" fmla="*/ 12 w 168"/>
                <a:gd name="T5" fmla="*/ 114 h 168"/>
                <a:gd name="T6" fmla="*/ 12 w 168"/>
                <a:gd name="T7" fmla="*/ 157 h 168"/>
                <a:gd name="T8" fmla="*/ 54 w 168"/>
                <a:gd name="T9" fmla="*/ 157 h 168"/>
                <a:gd name="T10" fmla="*/ 156 w 168"/>
                <a:gd name="T11" fmla="*/ 55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5" y="0"/>
                    <a:pt x="126" y="0"/>
                    <a:pt x="114" y="12"/>
                  </a:cubicBezTo>
                  <a:cubicBezTo>
                    <a:pt x="12" y="114"/>
                    <a:pt x="12" y="114"/>
                    <a:pt x="12" y="114"/>
                  </a:cubicBezTo>
                  <a:cubicBezTo>
                    <a:pt x="0" y="126"/>
                    <a:pt x="0" y="145"/>
                    <a:pt x="12" y="157"/>
                  </a:cubicBezTo>
                  <a:cubicBezTo>
                    <a:pt x="24" y="168"/>
                    <a:pt x="43" y="168"/>
                    <a:pt x="54" y="157"/>
                  </a:cubicBezTo>
                  <a:cubicBezTo>
                    <a:pt x="156" y="55"/>
                    <a:pt x="156" y="55"/>
                    <a:pt x="156" y="55"/>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7">
              <a:extLst>
                <a:ext uri="{FF2B5EF4-FFF2-40B4-BE49-F238E27FC236}">
                  <a16:creationId xmlns:a16="http://schemas.microsoft.com/office/drawing/2014/main" id="{F17397EC-3D9F-41E9-BE07-2BEEAE5EB23D}"/>
                </a:ext>
              </a:extLst>
            </p:cNvPr>
            <p:cNvSpPr>
              <a:spLocks/>
            </p:cNvSpPr>
            <p:nvPr/>
          </p:nvSpPr>
          <p:spPr bwMode="auto">
            <a:xfrm>
              <a:off x="10480675" y="5043488"/>
              <a:ext cx="50800" cy="50800"/>
            </a:xfrm>
            <a:custGeom>
              <a:avLst/>
              <a:gdLst>
                <a:gd name="T0" fmla="*/ 113 w 168"/>
                <a:gd name="T1" fmla="*/ 12 h 168"/>
                <a:gd name="T2" fmla="*/ 11 w 168"/>
                <a:gd name="T3" fmla="*/ 114 h 168"/>
                <a:gd name="T4" fmla="*/ 11 w 168"/>
                <a:gd name="T5" fmla="*/ 156 h 168"/>
                <a:gd name="T6" fmla="*/ 54 w 168"/>
                <a:gd name="T7" fmla="*/ 156 h 168"/>
                <a:gd name="T8" fmla="*/ 156 w 168"/>
                <a:gd name="T9" fmla="*/ 54 h 168"/>
                <a:gd name="T10" fmla="*/ 156 w 168"/>
                <a:gd name="T11" fmla="*/ 12 h 168"/>
                <a:gd name="T12" fmla="*/ 113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13" y="12"/>
                  </a:moveTo>
                  <a:cubicBezTo>
                    <a:pt x="11" y="114"/>
                    <a:pt x="11" y="114"/>
                    <a:pt x="11" y="114"/>
                  </a:cubicBezTo>
                  <a:cubicBezTo>
                    <a:pt x="0" y="125"/>
                    <a:pt x="0" y="144"/>
                    <a:pt x="11" y="156"/>
                  </a:cubicBezTo>
                  <a:cubicBezTo>
                    <a:pt x="23" y="168"/>
                    <a:pt x="42" y="168"/>
                    <a:pt x="54" y="156"/>
                  </a:cubicBezTo>
                  <a:cubicBezTo>
                    <a:pt x="156" y="54"/>
                    <a:pt x="156" y="54"/>
                    <a:pt x="156" y="54"/>
                  </a:cubicBezTo>
                  <a:cubicBezTo>
                    <a:pt x="168" y="42"/>
                    <a:pt x="168" y="23"/>
                    <a:pt x="156" y="12"/>
                  </a:cubicBezTo>
                  <a:cubicBezTo>
                    <a:pt x="144" y="0"/>
                    <a:pt x="125" y="0"/>
                    <a:pt x="11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8">
              <a:extLst>
                <a:ext uri="{FF2B5EF4-FFF2-40B4-BE49-F238E27FC236}">
                  <a16:creationId xmlns:a16="http://schemas.microsoft.com/office/drawing/2014/main" id="{39C10DEC-87B6-4899-9346-DAD90955E34A}"/>
                </a:ext>
              </a:extLst>
            </p:cNvPr>
            <p:cNvSpPr>
              <a:spLocks/>
            </p:cNvSpPr>
            <p:nvPr/>
          </p:nvSpPr>
          <p:spPr bwMode="auto">
            <a:xfrm>
              <a:off x="10450513" y="5014913"/>
              <a:ext cx="50800" cy="49212"/>
            </a:xfrm>
            <a:custGeom>
              <a:avLst/>
              <a:gdLst>
                <a:gd name="T0" fmla="*/ 157 w 168"/>
                <a:gd name="T1" fmla="*/ 11 h 167"/>
                <a:gd name="T2" fmla="*/ 114 w 168"/>
                <a:gd name="T3" fmla="*/ 11 h 167"/>
                <a:gd name="T4" fmla="*/ 12 w 168"/>
                <a:gd name="T5" fmla="*/ 113 h 167"/>
                <a:gd name="T6" fmla="*/ 12 w 168"/>
                <a:gd name="T7" fmla="*/ 156 h 167"/>
                <a:gd name="T8" fmla="*/ 55 w 168"/>
                <a:gd name="T9" fmla="*/ 156 h 167"/>
                <a:gd name="T10" fmla="*/ 157 w 168"/>
                <a:gd name="T11" fmla="*/ 54 h 167"/>
                <a:gd name="T12" fmla="*/ 157 w 168"/>
                <a:gd name="T13" fmla="*/ 11 h 167"/>
              </a:gdLst>
              <a:ahLst/>
              <a:cxnLst>
                <a:cxn ang="0">
                  <a:pos x="T0" y="T1"/>
                </a:cxn>
                <a:cxn ang="0">
                  <a:pos x="T2" y="T3"/>
                </a:cxn>
                <a:cxn ang="0">
                  <a:pos x="T4" y="T5"/>
                </a:cxn>
                <a:cxn ang="0">
                  <a:pos x="T6" y="T7"/>
                </a:cxn>
                <a:cxn ang="0">
                  <a:pos x="T8" y="T9"/>
                </a:cxn>
                <a:cxn ang="0">
                  <a:pos x="T10" y="T11"/>
                </a:cxn>
                <a:cxn ang="0">
                  <a:pos x="T12" y="T13"/>
                </a:cxn>
              </a:cxnLst>
              <a:rect l="0" t="0" r="r" b="b"/>
              <a:pathLst>
                <a:path w="168" h="167">
                  <a:moveTo>
                    <a:pt x="157" y="11"/>
                  </a:moveTo>
                  <a:cubicBezTo>
                    <a:pt x="145" y="0"/>
                    <a:pt x="126" y="0"/>
                    <a:pt x="114" y="11"/>
                  </a:cubicBezTo>
                  <a:cubicBezTo>
                    <a:pt x="12" y="113"/>
                    <a:pt x="12" y="113"/>
                    <a:pt x="12" y="113"/>
                  </a:cubicBezTo>
                  <a:cubicBezTo>
                    <a:pt x="0" y="125"/>
                    <a:pt x="0" y="144"/>
                    <a:pt x="12" y="156"/>
                  </a:cubicBezTo>
                  <a:cubicBezTo>
                    <a:pt x="24" y="167"/>
                    <a:pt x="43" y="167"/>
                    <a:pt x="55" y="156"/>
                  </a:cubicBezTo>
                  <a:cubicBezTo>
                    <a:pt x="157" y="54"/>
                    <a:pt x="157" y="54"/>
                    <a:pt x="157" y="54"/>
                  </a:cubicBezTo>
                  <a:cubicBezTo>
                    <a:pt x="168" y="42"/>
                    <a:pt x="168" y="23"/>
                    <a:pt x="157"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9">
              <a:extLst>
                <a:ext uri="{FF2B5EF4-FFF2-40B4-BE49-F238E27FC236}">
                  <a16:creationId xmlns:a16="http://schemas.microsoft.com/office/drawing/2014/main" id="{F0D8FB89-42F4-40CF-9FD6-4D5256D69044}"/>
                </a:ext>
              </a:extLst>
            </p:cNvPr>
            <p:cNvSpPr>
              <a:spLocks noEditPoints="1"/>
            </p:cNvSpPr>
            <p:nvPr/>
          </p:nvSpPr>
          <p:spPr bwMode="auto">
            <a:xfrm>
              <a:off x="10340975" y="4513263"/>
              <a:ext cx="623888" cy="619124"/>
            </a:xfrm>
            <a:custGeom>
              <a:avLst/>
              <a:gdLst>
                <a:gd name="T0" fmla="*/ 1365 w 2079"/>
                <a:gd name="T1" fmla="*/ 197 h 2063"/>
                <a:gd name="T2" fmla="*/ 933 w 2079"/>
                <a:gd name="T3" fmla="*/ 624 h 2063"/>
                <a:gd name="T4" fmla="*/ 39 w 2079"/>
                <a:gd name="T5" fmla="*/ 967 h 2063"/>
                <a:gd name="T6" fmla="*/ 445 w 2079"/>
                <a:gd name="T7" fmla="*/ 1112 h 2063"/>
                <a:gd name="T8" fmla="*/ 407 w 2079"/>
                <a:gd name="T9" fmla="*/ 1234 h 2063"/>
                <a:gd name="T10" fmla="*/ 370 w 2079"/>
                <a:gd name="T11" fmla="*/ 1345 h 2063"/>
                <a:gd name="T12" fmla="*/ 629 w 2079"/>
                <a:gd name="T13" fmla="*/ 1709 h 2063"/>
                <a:gd name="T14" fmla="*/ 808 w 2079"/>
                <a:gd name="T15" fmla="*/ 1635 h 2063"/>
                <a:gd name="T16" fmla="*/ 931 w 2079"/>
                <a:gd name="T17" fmla="*/ 1670 h 2063"/>
                <a:gd name="T18" fmla="*/ 999 w 2079"/>
                <a:gd name="T19" fmla="*/ 1998 h 2063"/>
                <a:gd name="T20" fmla="*/ 1111 w 2079"/>
                <a:gd name="T21" fmla="*/ 2039 h 2063"/>
                <a:gd name="T22" fmla="*/ 1355 w 2079"/>
                <a:gd name="T23" fmla="*/ 1593 h 2063"/>
                <a:gd name="T24" fmla="*/ 1069 w 2079"/>
                <a:gd name="T25" fmla="*/ 1997 h 2063"/>
                <a:gd name="T26" fmla="*/ 1022 w 2079"/>
                <a:gd name="T27" fmla="*/ 1578 h 2063"/>
                <a:gd name="T28" fmla="*/ 1357 w 2079"/>
                <a:gd name="T29" fmla="*/ 1474 h 2063"/>
                <a:gd name="T30" fmla="*/ 1415 w 2079"/>
                <a:gd name="T31" fmla="*/ 1487 h 2063"/>
                <a:gd name="T32" fmla="*/ 1874 w 2079"/>
                <a:gd name="T33" fmla="*/ 726 h 2063"/>
                <a:gd name="T34" fmla="*/ 1965 w 2079"/>
                <a:gd name="T35" fmla="*/ 428 h 2063"/>
                <a:gd name="T36" fmla="*/ 2066 w 2079"/>
                <a:gd name="T37" fmla="*/ 85 h 2063"/>
                <a:gd name="T38" fmla="*/ 1922 w 2079"/>
                <a:gd name="T39" fmla="*/ 363 h 2063"/>
                <a:gd name="T40" fmla="*/ 2007 w 2079"/>
                <a:gd name="T41" fmla="*/ 71 h 2063"/>
                <a:gd name="T42" fmla="*/ 82 w 2079"/>
                <a:gd name="T43" fmla="*/ 1010 h 2063"/>
                <a:gd name="T44" fmla="*/ 867 w 2079"/>
                <a:gd name="T45" fmla="*/ 689 h 2063"/>
                <a:gd name="T46" fmla="*/ 86 w 2079"/>
                <a:gd name="T47" fmla="*/ 1020 h 2063"/>
                <a:gd name="T48" fmla="*/ 1165 w 2079"/>
                <a:gd name="T49" fmla="*/ 939 h 2063"/>
                <a:gd name="T50" fmla="*/ 567 w 2079"/>
                <a:gd name="T51" fmla="*/ 1537 h 2063"/>
                <a:gd name="T52" fmla="*/ 542 w 2079"/>
                <a:gd name="T53" fmla="*/ 1512 h 2063"/>
                <a:gd name="T54" fmla="*/ 1165 w 2079"/>
                <a:gd name="T55" fmla="*/ 914 h 2063"/>
                <a:gd name="T56" fmla="*/ 613 w 2079"/>
                <a:gd name="T57" fmla="*/ 1355 h 2063"/>
                <a:gd name="T58" fmla="*/ 512 w 2079"/>
                <a:gd name="T59" fmla="*/ 1130 h 2063"/>
                <a:gd name="T60" fmla="*/ 613 w 2079"/>
                <a:gd name="T61" fmla="*/ 1355 h 2063"/>
                <a:gd name="T62" fmla="*/ 486 w 2079"/>
                <a:gd name="T63" fmla="*/ 1313 h 2063"/>
                <a:gd name="T64" fmla="*/ 498 w 2079"/>
                <a:gd name="T65" fmla="*/ 1471 h 2063"/>
                <a:gd name="T66" fmla="*/ 412 w 2079"/>
                <a:gd name="T67" fmla="*/ 1407 h 2063"/>
                <a:gd name="T68" fmla="*/ 691 w 2079"/>
                <a:gd name="T69" fmla="*/ 1667 h 2063"/>
                <a:gd name="T70" fmla="*/ 671 w 2079"/>
                <a:gd name="T71" fmla="*/ 1667 h 2063"/>
                <a:gd name="T72" fmla="*/ 608 w 2079"/>
                <a:gd name="T73" fmla="*/ 1581 h 2063"/>
                <a:gd name="T74" fmla="*/ 765 w 2079"/>
                <a:gd name="T75" fmla="*/ 1593 h 2063"/>
                <a:gd name="T76" fmla="*/ 723 w 2079"/>
                <a:gd name="T77" fmla="*/ 1466 h 2063"/>
                <a:gd name="T78" fmla="*/ 949 w 2079"/>
                <a:gd name="T79" fmla="*/ 1567 h 2063"/>
                <a:gd name="T80" fmla="*/ 888 w 2079"/>
                <a:gd name="T81" fmla="*/ 1627 h 2063"/>
                <a:gd name="T82" fmla="*/ 723 w 2079"/>
                <a:gd name="T83" fmla="*/ 1466 h 2063"/>
                <a:gd name="T84" fmla="*/ 991 w 2079"/>
                <a:gd name="T85" fmla="*/ 1525 h 2063"/>
                <a:gd name="T86" fmla="*/ 1209 w 2079"/>
                <a:gd name="T87" fmla="*/ 980 h 2063"/>
                <a:gd name="T88" fmla="*/ 1099 w 2079"/>
                <a:gd name="T89" fmla="*/ 870 h 2063"/>
                <a:gd name="T90" fmla="*/ 554 w 2079"/>
                <a:gd name="T91" fmla="*/ 1088 h 2063"/>
                <a:gd name="T92" fmla="*/ 1650 w 2079"/>
                <a:gd name="T93" fmla="*/ 176 h 2063"/>
                <a:gd name="T94" fmla="*/ 1827 w 2079"/>
                <a:gd name="T95" fmla="*/ 689 h 2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79" h="2063">
                  <a:moveTo>
                    <a:pt x="1993" y="13"/>
                  </a:moveTo>
                  <a:cubicBezTo>
                    <a:pt x="1863" y="51"/>
                    <a:pt x="1489" y="160"/>
                    <a:pt x="1365" y="197"/>
                  </a:cubicBezTo>
                  <a:cubicBezTo>
                    <a:pt x="1361" y="198"/>
                    <a:pt x="1356" y="201"/>
                    <a:pt x="1353" y="204"/>
                  </a:cubicBezTo>
                  <a:cubicBezTo>
                    <a:pt x="933" y="624"/>
                    <a:pt x="933" y="624"/>
                    <a:pt x="933" y="624"/>
                  </a:cubicBezTo>
                  <a:cubicBezTo>
                    <a:pt x="746" y="639"/>
                    <a:pt x="746" y="639"/>
                    <a:pt x="746" y="639"/>
                  </a:cubicBezTo>
                  <a:cubicBezTo>
                    <a:pt x="479" y="662"/>
                    <a:pt x="228" y="778"/>
                    <a:pt x="39" y="967"/>
                  </a:cubicBezTo>
                  <a:cubicBezTo>
                    <a:pt x="0" y="1007"/>
                    <a:pt x="25" y="1075"/>
                    <a:pt x="81" y="1080"/>
                  </a:cubicBezTo>
                  <a:cubicBezTo>
                    <a:pt x="445" y="1112"/>
                    <a:pt x="445" y="1112"/>
                    <a:pt x="445" y="1112"/>
                  </a:cubicBezTo>
                  <a:cubicBezTo>
                    <a:pt x="407" y="1150"/>
                    <a:pt x="407" y="1150"/>
                    <a:pt x="407" y="1150"/>
                  </a:cubicBezTo>
                  <a:cubicBezTo>
                    <a:pt x="384" y="1173"/>
                    <a:pt x="384" y="1211"/>
                    <a:pt x="407" y="1234"/>
                  </a:cubicBezTo>
                  <a:cubicBezTo>
                    <a:pt x="444" y="1271"/>
                    <a:pt x="444" y="1271"/>
                    <a:pt x="444" y="1271"/>
                  </a:cubicBezTo>
                  <a:cubicBezTo>
                    <a:pt x="370" y="1345"/>
                    <a:pt x="370" y="1345"/>
                    <a:pt x="370" y="1345"/>
                  </a:cubicBezTo>
                  <a:cubicBezTo>
                    <a:pt x="341" y="1374"/>
                    <a:pt x="341" y="1421"/>
                    <a:pt x="370" y="1450"/>
                  </a:cubicBezTo>
                  <a:cubicBezTo>
                    <a:pt x="401" y="1481"/>
                    <a:pt x="597" y="1677"/>
                    <a:pt x="629" y="1709"/>
                  </a:cubicBezTo>
                  <a:cubicBezTo>
                    <a:pt x="658" y="1738"/>
                    <a:pt x="705" y="1738"/>
                    <a:pt x="734" y="1709"/>
                  </a:cubicBezTo>
                  <a:cubicBezTo>
                    <a:pt x="808" y="1635"/>
                    <a:pt x="808" y="1635"/>
                    <a:pt x="808" y="1635"/>
                  </a:cubicBezTo>
                  <a:cubicBezTo>
                    <a:pt x="842" y="1670"/>
                    <a:pt x="842" y="1670"/>
                    <a:pt x="842" y="1670"/>
                  </a:cubicBezTo>
                  <a:cubicBezTo>
                    <a:pt x="867" y="1694"/>
                    <a:pt x="907" y="1694"/>
                    <a:pt x="931" y="1670"/>
                  </a:cubicBezTo>
                  <a:cubicBezTo>
                    <a:pt x="967" y="1634"/>
                    <a:pt x="967" y="1634"/>
                    <a:pt x="967" y="1634"/>
                  </a:cubicBezTo>
                  <a:cubicBezTo>
                    <a:pt x="999" y="1998"/>
                    <a:pt x="999" y="1998"/>
                    <a:pt x="999" y="1998"/>
                  </a:cubicBezTo>
                  <a:cubicBezTo>
                    <a:pt x="1001" y="2024"/>
                    <a:pt x="1017" y="2046"/>
                    <a:pt x="1042" y="2054"/>
                  </a:cubicBezTo>
                  <a:cubicBezTo>
                    <a:pt x="1066" y="2063"/>
                    <a:pt x="1093" y="2058"/>
                    <a:pt x="1111" y="2039"/>
                  </a:cubicBezTo>
                  <a:cubicBezTo>
                    <a:pt x="1228" y="1923"/>
                    <a:pt x="1316" y="1786"/>
                    <a:pt x="1373" y="1631"/>
                  </a:cubicBezTo>
                  <a:cubicBezTo>
                    <a:pt x="1378" y="1616"/>
                    <a:pt x="1370" y="1598"/>
                    <a:pt x="1355" y="1593"/>
                  </a:cubicBezTo>
                  <a:cubicBezTo>
                    <a:pt x="1339" y="1587"/>
                    <a:pt x="1322" y="1595"/>
                    <a:pt x="1316" y="1610"/>
                  </a:cubicBezTo>
                  <a:cubicBezTo>
                    <a:pt x="1262" y="1757"/>
                    <a:pt x="1179" y="1887"/>
                    <a:pt x="1069" y="1997"/>
                  </a:cubicBezTo>
                  <a:cubicBezTo>
                    <a:pt x="1065" y="2000"/>
                    <a:pt x="1059" y="1998"/>
                    <a:pt x="1058" y="1993"/>
                  </a:cubicBezTo>
                  <a:cubicBezTo>
                    <a:pt x="1022" y="1578"/>
                    <a:pt x="1022" y="1578"/>
                    <a:pt x="1022" y="1578"/>
                  </a:cubicBezTo>
                  <a:cubicBezTo>
                    <a:pt x="1389" y="1211"/>
                    <a:pt x="1389" y="1211"/>
                    <a:pt x="1389" y="1211"/>
                  </a:cubicBezTo>
                  <a:cubicBezTo>
                    <a:pt x="1377" y="1360"/>
                    <a:pt x="1374" y="1399"/>
                    <a:pt x="1357" y="1474"/>
                  </a:cubicBezTo>
                  <a:cubicBezTo>
                    <a:pt x="1353" y="1490"/>
                    <a:pt x="1363" y="1506"/>
                    <a:pt x="1379" y="1510"/>
                  </a:cubicBezTo>
                  <a:cubicBezTo>
                    <a:pt x="1396" y="1514"/>
                    <a:pt x="1412" y="1503"/>
                    <a:pt x="1415" y="1487"/>
                  </a:cubicBezTo>
                  <a:cubicBezTo>
                    <a:pt x="1436" y="1395"/>
                    <a:pt x="1438" y="1351"/>
                    <a:pt x="1455" y="1146"/>
                  </a:cubicBezTo>
                  <a:cubicBezTo>
                    <a:pt x="1874" y="726"/>
                    <a:pt x="1874" y="726"/>
                    <a:pt x="1874" y="726"/>
                  </a:cubicBezTo>
                  <a:cubicBezTo>
                    <a:pt x="1878" y="722"/>
                    <a:pt x="1881" y="718"/>
                    <a:pt x="1882" y="713"/>
                  </a:cubicBezTo>
                  <a:cubicBezTo>
                    <a:pt x="1965" y="428"/>
                    <a:pt x="1965" y="428"/>
                    <a:pt x="1965" y="428"/>
                  </a:cubicBezTo>
                  <a:cubicBezTo>
                    <a:pt x="1965" y="428"/>
                    <a:pt x="1965" y="428"/>
                    <a:pt x="1965" y="428"/>
                  </a:cubicBezTo>
                  <a:cubicBezTo>
                    <a:pt x="2066" y="85"/>
                    <a:pt x="2066" y="85"/>
                    <a:pt x="2066" y="85"/>
                  </a:cubicBezTo>
                  <a:cubicBezTo>
                    <a:pt x="2079" y="41"/>
                    <a:pt x="2037" y="0"/>
                    <a:pt x="1993" y="13"/>
                  </a:cubicBezTo>
                  <a:moveTo>
                    <a:pt x="1922" y="363"/>
                  </a:moveTo>
                  <a:cubicBezTo>
                    <a:pt x="1716" y="157"/>
                    <a:pt x="1716" y="157"/>
                    <a:pt x="1716" y="157"/>
                  </a:cubicBezTo>
                  <a:cubicBezTo>
                    <a:pt x="2007" y="71"/>
                    <a:pt x="2007" y="71"/>
                    <a:pt x="2007" y="71"/>
                  </a:cubicBezTo>
                  <a:lnTo>
                    <a:pt x="1922" y="363"/>
                  </a:lnTo>
                  <a:close/>
                  <a:moveTo>
                    <a:pt x="82" y="1010"/>
                  </a:moveTo>
                  <a:cubicBezTo>
                    <a:pt x="261" y="831"/>
                    <a:pt x="498" y="720"/>
                    <a:pt x="751" y="699"/>
                  </a:cubicBezTo>
                  <a:cubicBezTo>
                    <a:pt x="867" y="689"/>
                    <a:pt x="867" y="689"/>
                    <a:pt x="867" y="689"/>
                  </a:cubicBezTo>
                  <a:cubicBezTo>
                    <a:pt x="500" y="1056"/>
                    <a:pt x="500" y="1056"/>
                    <a:pt x="500" y="1056"/>
                  </a:cubicBezTo>
                  <a:cubicBezTo>
                    <a:pt x="86" y="1020"/>
                    <a:pt x="86" y="1020"/>
                    <a:pt x="86" y="1020"/>
                  </a:cubicBezTo>
                  <a:cubicBezTo>
                    <a:pt x="80" y="1020"/>
                    <a:pt x="78" y="1013"/>
                    <a:pt x="82" y="1010"/>
                  </a:cubicBezTo>
                  <a:moveTo>
                    <a:pt x="1165" y="939"/>
                  </a:moveTo>
                  <a:cubicBezTo>
                    <a:pt x="764" y="1340"/>
                    <a:pt x="764" y="1340"/>
                    <a:pt x="764" y="1340"/>
                  </a:cubicBezTo>
                  <a:cubicBezTo>
                    <a:pt x="742" y="1362"/>
                    <a:pt x="586" y="1518"/>
                    <a:pt x="567" y="1537"/>
                  </a:cubicBezTo>
                  <a:cubicBezTo>
                    <a:pt x="560" y="1544"/>
                    <a:pt x="549" y="1544"/>
                    <a:pt x="542" y="1537"/>
                  </a:cubicBezTo>
                  <a:cubicBezTo>
                    <a:pt x="535" y="1530"/>
                    <a:pt x="535" y="1519"/>
                    <a:pt x="542" y="1512"/>
                  </a:cubicBezTo>
                  <a:cubicBezTo>
                    <a:pt x="566" y="1487"/>
                    <a:pt x="1107" y="946"/>
                    <a:pt x="1140" y="914"/>
                  </a:cubicBezTo>
                  <a:cubicBezTo>
                    <a:pt x="1147" y="907"/>
                    <a:pt x="1158" y="907"/>
                    <a:pt x="1165" y="914"/>
                  </a:cubicBezTo>
                  <a:cubicBezTo>
                    <a:pt x="1172" y="921"/>
                    <a:pt x="1172" y="932"/>
                    <a:pt x="1165" y="939"/>
                  </a:cubicBezTo>
                  <a:moveTo>
                    <a:pt x="613" y="1355"/>
                  </a:moveTo>
                  <a:cubicBezTo>
                    <a:pt x="548" y="1291"/>
                    <a:pt x="464" y="1207"/>
                    <a:pt x="450" y="1192"/>
                  </a:cubicBezTo>
                  <a:cubicBezTo>
                    <a:pt x="512" y="1130"/>
                    <a:pt x="512" y="1130"/>
                    <a:pt x="512" y="1130"/>
                  </a:cubicBezTo>
                  <a:cubicBezTo>
                    <a:pt x="675" y="1293"/>
                    <a:pt x="675" y="1293"/>
                    <a:pt x="675" y="1293"/>
                  </a:cubicBezTo>
                  <a:lnTo>
                    <a:pt x="613" y="1355"/>
                  </a:lnTo>
                  <a:close/>
                  <a:moveTo>
                    <a:pt x="412" y="1387"/>
                  </a:moveTo>
                  <a:cubicBezTo>
                    <a:pt x="486" y="1313"/>
                    <a:pt x="486" y="1313"/>
                    <a:pt x="486" y="1313"/>
                  </a:cubicBezTo>
                  <a:cubicBezTo>
                    <a:pt x="524" y="1352"/>
                    <a:pt x="543" y="1370"/>
                    <a:pt x="571" y="1398"/>
                  </a:cubicBezTo>
                  <a:cubicBezTo>
                    <a:pt x="498" y="1471"/>
                    <a:pt x="498" y="1471"/>
                    <a:pt x="498" y="1471"/>
                  </a:cubicBezTo>
                  <a:cubicBezTo>
                    <a:pt x="494" y="1474"/>
                    <a:pt x="491" y="1479"/>
                    <a:pt x="488" y="1483"/>
                  </a:cubicBezTo>
                  <a:cubicBezTo>
                    <a:pt x="412" y="1407"/>
                    <a:pt x="412" y="1407"/>
                    <a:pt x="412" y="1407"/>
                  </a:cubicBezTo>
                  <a:cubicBezTo>
                    <a:pt x="407" y="1402"/>
                    <a:pt x="407" y="1393"/>
                    <a:pt x="412" y="1387"/>
                  </a:cubicBezTo>
                  <a:moveTo>
                    <a:pt x="691" y="1667"/>
                  </a:moveTo>
                  <a:cubicBezTo>
                    <a:pt x="688" y="1670"/>
                    <a:pt x="684" y="1671"/>
                    <a:pt x="681" y="1671"/>
                  </a:cubicBezTo>
                  <a:cubicBezTo>
                    <a:pt x="679" y="1671"/>
                    <a:pt x="675" y="1670"/>
                    <a:pt x="671" y="1667"/>
                  </a:cubicBezTo>
                  <a:cubicBezTo>
                    <a:pt x="596" y="1591"/>
                    <a:pt x="596" y="1591"/>
                    <a:pt x="596" y="1591"/>
                  </a:cubicBezTo>
                  <a:cubicBezTo>
                    <a:pt x="600" y="1588"/>
                    <a:pt x="604" y="1585"/>
                    <a:pt x="608" y="1581"/>
                  </a:cubicBezTo>
                  <a:cubicBezTo>
                    <a:pt x="681" y="1508"/>
                    <a:pt x="681" y="1508"/>
                    <a:pt x="681" y="1508"/>
                  </a:cubicBezTo>
                  <a:cubicBezTo>
                    <a:pt x="765" y="1593"/>
                    <a:pt x="765" y="1593"/>
                    <a:pt x="765" y="1593"/>
                  </a:cubicBezTo>
                  <a:lnTo>
                    <a:pt x="691" y="1667"/>
                  </a:lnTo>
                  <a:close/>
                  <a:moveTo>
                    <a:pt x="723" y="1466"/>
                  </a:moveTo>
                  <a:cubicBezTo>
                    <a:pt x="785" y="1404"/>
                    <a:pt x="785" y="1404"/>
                    <a:pt x="785" y="1404"/>
                  </a:cubicBezTo>
                  <a:cubicBezTo>
                    <a:pt x="949" y="1567"/>
                    <a:pt x="949" y="1567"/>
                    <a:pt x="949" y="1567"/>
                  </a:cubicBezTo>
                  <a:cubicBezTo>
                    <a:pt x="888" y="1627"/>
                    <a:pt x="888" y="1627"/>
                    <a:pt x="888" y="1627"/>
                  </a:cubicBezTo>
                  <a:cubicBezTo>
                    <a:pt x="888" y="1627"/>
                    <a:pt x="888" y="1627"/>
                    <a:pt x="888" y="1627"/>
                  </a:cubicBezTo>
                  <a:cubicBezTo>
                    <a:pt x="887" y="1628"/>
                    <a:pt x="886" y="1628"/>
                    <a:pt x="885" y="1627"/>
                  </a:cubicBezTo>
                  <a:cubicBezTo>
                    <a:pt x="867" y="1609"/>
                    <a:pt x="742" y="1484"/>
                    <a:pt x="723" y="1466"/>
                  </a:cubicBezTo>
                  <a:moveTo>
                    <a:pt x="1827" y="689"/>
                  </a:moveTo>
                  <a:cubicBezTo>
                    <a:pt x="1787" y="729"/>
                    <a:pt x="1026" y="1489"/>
                    <a:pt x="991" y="1525"/>
                  </a:cubicBezTo>
                  <a:cubicBezTo>
                    <a:pt x="828" y="1361"/>
                    <a:pt x="828" y="1361"/>
                    <a:pt x="828" y="1361"/>
                  </a:cubicBezTo>
                  <a:cubicBezTo>
                    <a:pt x="1209" y="980"/>
                    <a:pt x="1209" y="980"/>
                    <a:pt x="1209" y="980"/>
                  </a:cubicBezTo>
                  <a:cubicBezTo>
                    <a:pt x="1236" y="952"/>
                    <a:pt x="1242" y="905"/>
                    <a:pt x="1206" y="870"/>
                  </a:cubicBezTo>
                  <a:cubicBezTo>
                    <a:pt x="1176" y="840"/>
                    <a:pt x="1128" y="840"/>
                    <a:pt x="1099" y="870"/>
                  </a:cubicBezTo>
                  <a:cubicBezTo>
                    <a:pt x="717" y="1251"/>
                    <a:pt x="717" y="1251"/>
                    <a:pt x="717" y="1251"/>
                  </a:cubicBezTo>
                  <a:cubicBezTo>
                    <a:pt x="554" y="1088"/>
                    <a:pt x="554" y="1088"/>
                    <a:pt x="554" y="1088"/>
                  </a:cubicBezTo>
                  <a:cubicBezTo>
                    <a:pt x="587" y="1054"/>
                    <a:pt x="1351" y="291"/>
                    <a:pt x="1390" y="252"/>
                  </a:cubicBezTo>
                  <a:cubicBezTo>
                    <a:pt x="1650" y="176"/>
                    <a:pt x="1650" y="176"/>
                    <a:pt x="1650" y="176"/>
                  </a:cubicBezTo>
                  <a:cubicBezTo>
                    <a:pt x="1903" y="428"/>
                    <a:pt x="1903" y="428"/>
                    <a:pt x="1903" y="428"/>
                  </a:cubicBezTo>
                  <a:lnTo>
                    <a:pt x="1827" y="6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10">
              <a:extLst>
                <a:ext uri="{FF2B5EF4-FFF2-40B4-BE49-F238E27FC236}">
                  <a16:creationId xmlns:a16="http://schemas.microsoft.com/office/drawing/2014/main" id="{329C993D-1047-492C-BC34-BCEEF4052D60}"/>
                </a:ext>
              </a:extLst>
            </p:cNvPr>
            <p:cNvSpPr>
              <a:spLocks/>
            </p:cNvSpPr>
            <p:nvPr/>
          </p:nvSpPr>
          <p:spPr bwMode="auto">
            <a:xfrm>
              <a:off x="10691813" y="4657725"/>
              <a:ext cx="150813" cy="117475"/>
            </a:xfrm>
            <a:custGeom>
              <a:avLst/>
              <a:gdLst>
                <a:gd name="T0" fmla="*/ 323 w 507"/>
                <a:gd name="T1" fmla="*/ 7 h 389"/>
                <a:gd name="T2" fmla="*/ 283 w 507"/>
                <a:gd name="T3" fmla="*/ 22 h 389"/>
                <a:gd name="T4" fmla="*/ 298 w 507"/>
                <a:gd name="T5" fmla="*/ 62 h 389"/>
                <a:gd name="T6" fmla="*/ 339 w 507"/>
                <a:gd name="T7" fmla="*/ 288 h 389"/>
                <a:gd name="T8" fmla="*/ 141 w 507"/>
                <a:gd name="T9" fmla="*/ 288 h 389"/>
                <a:gd name="T10" fmla="*/ 183 w 507"/>
                <a:gd name="T11" fmla="*/ 62 h 389"/>
                <a:gd name="T12" fmla="*/ 198 w 507"/>
                <a:gd name="T13" fmla="*/ 22 h 389"/>
                <a:gd name="T14" fmla="*/ 158 w 507"/>
                <a:gd name="T15" fmla="*/ 7 h 389"/>
                <a:gd name="T16" fmla="*/ 99 w 507"/>
                <a:gd name="T17" fmla="*/ 331 h 389"/>
                <a:gd name="T18" fmla="*/ 240 w 507"/>
                <a:gd name="T19" fmla="*/ 389 h 389"/>
                <a:gd name="T20" fmla="*/ 382 w 507"/>
                <a:gd name="T21" fmla="*/ 48 h 389"/>
                <a:gd name="T22" fmla="*/ 323 w 507"/>
                <a:gd name="T23" fmla="*/ 7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7" h="389">
                  <a:moveTo>
                    <a:pt x="323" y="7"/>
                  </a:moveTo>
                  <a:cubicBezTo>
                    <a:pt x="307" y="0"/>
                    <a:pt x="290" y="7"/>
                    <a:pt x="283" y="22"/>
                  </a:cubicBezTo>
                  <a:cubicBezTo>
                    <a:pt x="276" y="37"/>
                    <a:pt x="283" y="55"/>
                    <a:pt x="298" y="62"/>
                  </a:cubicBezTo>
                  <a:cubicBezTo>
                    <a:pt x="387" y="102"/>
                    <a:pt x="408" y="219"/>
                    <a:pt x="339" y="288"/>
                  </a:cubicBezTo>
                  <a:cubicBezTo>
                    <a:pt x="285" y="343"/>
                    <a:pt x="196" y="343"/>
                    <a:pt x="141" y="288"/>
                  </a:cubicBezTo>
                  <a:cubicBezTo>
                    <a:pt x="72" y="219"/>
                    <a:pt x="93" y="102"/>
                    <a:pt x="183" y="62"/>
                  </a:cubicBezTo>
                  <a:cubicBezTo>
                    <a:pt x="198" y="55"/>
                    <a:pt x="204" y="37"/>
                    <a:pt x="198" y="22"/>
                  </a:cubicBezTo>
                  <a:cubicBezTo>
                    <a:pt x="191" y="7"/>
                    <a:pt x="173" y="0"/>
                    <a:pt x="158" y="7"/>
                  </a:cubicBezTo>
                  <a:cubicBezTo>
                    <a:pt x="31" y="65"/>
                    <a:pt x="0" y="232"/>
                    <a:pt x="99" y="331"/>
                  </a:cubicBezTo>
                  <a:cubicBezTo>
                    <a:pt x="138" y="370"/>
                    <a:pt x="189" y="389"/>
                    <a:pt x="240" y="389"/>
                  </a:cubicBezTo>
                  <a:cubicBezTo>
                    <a:pt x="418" y="389"/>
                    <a:pt x="507" y="174"/>
                    <a:pt x="382" y="48"/>
                  </a:cubicBezTo>
                  <a:cubicBezTo>
                    <a:pt x="364" y="31"/>
                    <a:pt x="345" y="17"/>
                    <a:pt x="32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1" name="Group 60">
            <a:extLst>
              <a:ext uri="{FF2B5EF4-FFF2-40B4-BE49-F238E27FC236}">
                <a16:creationId xmlns:a16="http://schemas.microsoft.com/office/drawing/2014/main" id="{388034F3-45E2-4A11-8F21-0AE879A0D91C}"/>
              </a:ext>
            </a:extLst>
          </p:cNvPr>
          <p:cNvGrpSpPr/>
          <p:nvPr/>
        </p:nvGrpSpPr>
        <p:grpSpPr>
          <a:xfrm>
            <a:off x="4901732" y="1630509"/>
            <a:ext cx="572392" cy="582148"/>
            <a:chOff x="9451975" y="5634038"/>
            <a:chExt cx="558800" cy="568325"/>
          </a:xfrm>
          <a:solidFill>
            <a:schemeClr val="bg1"/>
          </a:solidFill>
        </p:grpSpPr>
        <p:sp>
          <p:nvSpPr>
            <p:cNvPr id="62" name="Freeform 26">
              <a:extLst>
                <a:ext uri="{FF2B5EF4-FFF2-40B4-BE49-F238E27FC236}">
                  <a16:creationId xmlns:a16="http://schemas.microsoft.com/office/drawing/2014/main" id="{4AC4D22B-50DC-4AC5-A3EC-FEC6B2960B98}"/>
                </a:ext>
              </a:extLst>
            </p:cNvPr>
            <p:cNvSpPr>
              <a:spLocks noEditPoints="1"/>
            </p:cNvSpPr>
            <p:nvPr/>
          </p:nvSpPr>
          <p:spPr bwMode="auto">
            <a:xfrm>
              <a:off x="9956800" y="6148388"/>
              <a:ext cx="53975" cy="53975"/>
            </a:xfrm>
            <a:custGeom>
              <a:avLst/>
              <a:gdLst>
                <a:gd name="T0" fmla="*/ 96 w 192"/>
                <a:gd name="T1" fmla="*/ 128 h 192"/>
                <a:gd name="T2" fmla="*/ 64 w 192"/>
                <a:gd name="T3" fmla="*/ 96 h 192"/>
                <a:gd name="T4" fmla="*/ 96 w 192"/>
                <a:gd name="T5" fmla="*/ 64 h 192"/>
                <a:gd name="T6" fmla="*/ 128 w 192"/>
                <a:gd name="T7" fmla="*/ 96 h 192"/>
                <a:gd name="T8" fmla="*/ 96 w 192"/>
                <a:gd name="T9" fmla="*/ 128 h 192"/>
                <a:gd name="T10" fmla="*/ 96 w 192"/>
                <a:gd name="T11" fmla="*/ 0 h 192"/>
                <a:gd name="T12" fmla="*/ 0 w 192"/>
                <a:gd name="T13" fmla="*/ 96 h 192"/>
                <a:gd name="T14" fmla="*/ 96 w 192"/>
                <a:gd name="T15" fmla="*/ 192 h 192"/>
                <a:gd name="T16" fmla="*/ 192 w 192"/>
                <a:gd name="T17" fmla="*/ 96 h 192"/>
                <a:gd name="T18" fmla="*/ 96 w 192"/>
                <a:gd name="T1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128"/>
                  </a:moveTo>
                  <a:cubicBezTo>
                    <a:pt x="78" y="128"/>
                    <a:pt x="64" y="113"/>
                    <a:pt x="64" y="96"/>
                  </a:cubicBezTo>
                  <a:cubicBezTo>
                    <a:pt x="64" y="78"/>
                    <a:pt x="78" y="64"/>
                    <a:pt x="96" y="64"/>
                  </a:cubicBezTo>
                  <a:cubicBezTo>
                    <a:pt x="114" y="64"/>
                    <a:pt x="128" y="78"/>
                    <a:pt x="128" y="96"/>
                  </a:cubicBezTo>
                  <a:cubicBezTo>
                    <a:pt x="128" y="113"/>
                    <a:pt x="114" y="128"/>
                    <a:pt x="96" y="128"/>
                  </a:cubicBezTo>
                  <a:moveTo>
                    <a:pt x="96" y="0"/>
                  </a:moveTo>
                  <a:cubicBezTo>
                    <a:pt x="43" y="0"/>
                    <a:pt x="0" y="43"/>
                    <a:pt x="0" y="96"/>
                  </a:cubicBezTo>
                  <a:cubicBezTo>
                    <a:pt x="0" y="148"/>
                    <a:pt x="43" y="192"/>
                    <a:pt x="96" y="192"/>
                  </a:cubicBezTo>
                  <a:cubicBezTo>
                    <a:pt x="149" y="192"/>
                    <a:pt x="192" y="148"/>
                    <a:pt x="192" y="96"/>
                  </a:cubicBezTo>
                  <a:cubicBezTo>
                    <a:pt x="192" y="43"/>
                    <a:pt x="149" y="0"/>
                    <a:pt x="9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27">
              <a:extLst>
                <a:ext uri="{FF2B5EF4-FFF2-40B4-BE49-F238E27FC236}">
                  <a16:creationId xmlns:a16="http://schemas.microsoft.com/office/drawing/2014/main" id="{8FA9166D-2E62-40B0-941C-8FCD0C1111F2}"/>
                </a:ext>
              </a:extLst>
            </p:cNvPr>
            <p:cNvSpPr>
              <a:spLocks noEditPoints="1"/>
            </p:cNvSpPr>
            <p:nvPr/>
          </p:nvSpPr>
          <p:spPr bwMode="auto">
            <a:xfrm>
              <a:off x="9451975" y="5634038"/>
              <a:ext cx="53975" cy="53975"/>
            </a:xfrm>
            <a:custGeom>
              <a:avLst/>
              <a:gdLst>
                <a:gd name="T0" fmla="*/ 64 w 192"/>
                <a:gd name="T1" fmla="*/ 96 h 192"/>
                <a:gd name="T2" fmla="*/ 96 w 192"/>
                <a:gd name="T3" fmla="*/ 64 h 192"/>
                <a:gd name="T4" fmla="*/ 128 w 192"/>
                <a:gd name="T5" fmla="*/ 96 h 192"/>
                <a:gd name="T6" fmla="*/ 96 w 192"/>
                <a:gd name="T7" fmla="*/ 128 h 192"/>
                <a:gd name="T8" fmla="*/ 64 w 192"/>
                <a:gd name="T9" fmla="*/ 96 h 192"/>
                <a:gd name="T10" fmla="*/ 192 w 192"/>
                <a:gd name="T11" fmla="*/ 96 h 192"/>
                <a:gd name="T12" fmla="*/ 96 w 192"/>
                <a:gd name="T13" fmla="*/ 0 h 192"/>
                <a:gd name="T14" fmla="*/ 0 w 192"/>
                <a:gd name="T15" fmla="*/ 96 h 192"/>
                <a:gd name="T16" fmla="*/ 96 w 192"/>
                <a:gd name="T17" fmla="*/ 192 h 192"/>
                <a:gd name="T18" fmla="*/ 192 w 192"/>
                <a:gd name="T19"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64" y="96"/>
                  </a:moveTo>
                  <a:cubicBezTo>
                    <a:pt x="64" y="78"/>
                    <a:pt x="78" y="64"/>
                    <a:pt x="96" y="64"/>
                  </a:cubicBezTo>
                  <a:cubicBezTo>
                    <a:pt x="114" y="64"/>
                    <a:pt x="128" y="78"/>
                    <a:pt x="128" y="96"/>
                  </a:cubicBezTo>
                  <a:cubicBezTo>
                    <a:pt x="128" y="113"/>
                    <a:pt x="114" y="128"/>
                    <a:pt x="96" y="128"/>
                  </a:cubicBezTo>
                  <a:cubicBezTo>
                    <a:pt x="78" y="128"/>
                    <a:pt x="64" y="113"/>
                    <a:pt x="64" y="96"/>
                  </a:cubicBezTo>
                  <a:moveTo>
                    <a:pt x="192" y="96"/>
                  </a:moveTo>
                  <a:cubicBezTo>
                    <a:pt x="192" y="43"/>
                    <a:pt x="149" y="0"/>
                    <a:pt x="96" y="0"/>
                  </a:cubicBezTo>
                  <a:cubicBezTo>
                    <a:pt x="43" y="0"/>
                    <a:pt x="0" y="43"/>
                    <a:pt x="0" y="96"/>
                  </a:cubicBezTo>
                  <a:cubicBezTo>
                    <a:pt x="0" y="148"/>
                    <a:pt x="43" y="192"/>
                    <a:pt x="96" y="192"/>
                  </a:cubicBezTo>
                  <a:cubicBezTo>
                    <a:pt x="149" y="192"/>
                    <a:pt x="192" y="148"/>
                    <a:pt x="192"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28">
              <a:extLst>
                <a:ext uri="{FF2B5EF4-FFF2-40B4-BE49-F238E27FC236}">
                  <a16:creationId xmlns:a16="http://schemas.microsoft.com/office/drawing/2014/main" id="{55968887-EB8D-4649-B9EE-1721FC2734DD}"/>
                </a:ext>
              </a:extLst>
            </p:cNvPr>
            <p:cNvSpPr>
              <a:spLocks noEditPoints="1"/>
            </p:cNvSpPr>
            <p:nvPr/>
          </p:nvSpPr>
          <p:spPr bwMode="auto">
            <a:xfrm>
              <a:off x="9496425" y="5643563"/>
              <a:ext cx="469900" cy="558800"/>
            </a:xfrm>
            <a:custGeom>
              <a:avLst/>
              <a:gdLst>
                <a:gd name="T0" fmla="*/ 960 w 1664"/>
                <a:gd name="T1" fmla="*/ 1696 h 1984"/>
                <a:gd name="T2" fmla="*/ 864 w 1664"/>
                <a:gd name="T3" fmla="*/ 1920 h 1984"/>
                <a:gd name="T4" fmla="*/ 864 w 1664"/>
                <a:gd name="T5" fmla="*/ 1344 h 1984"/>
                <a:gd name="T6" fmla="*/ 864 w 1664"/>
                <a:gd name="T7" fmla="*/ 1600 h 1984"/>
                <a:gd name="T8" fmla="*/ 928 w 1664"/>
                <a:gd name="T9" fmla="*/ 1856 h 1984"/>
                <a:gd name="T10" fmla="*/ 224 w 1664"/>
                <a:gd name="T11" fmla="*/ 1664 h 1984"/>
                <a:gd name="T12" fmla="*/ 1088 w 1664"/>
                <a:gd name="T13" fmla="*/ 1184 h 1984"/>
                <a:gd name="T14" fmla="*/ 617 w 1664"/>
                <a:gd name="T15" fmla="*/ 1385 h 1984"/>
                <a:gd name="T16" fmla="*/ 589 w 1664"/>
                <a:gd name="T17" fmla="*/ 1760 h 1984"/>
                <a:gd name="T18" fmla="*/ 160 w 1664"/>
                <a:gd name="T19" fmla="*/ 1248 h 1984"/>
                <a:gd name="T20" fmla="*/ 960 w 1664"/>
                <a:gd name="T21" fmla="*/ 1440 h 1984"/>
                <a:gd name="T22" fmla="*/ 960 w 1664"/>
                <a:gd name="T23" fmla="*/ 1504 h 1984"/>
                <a:gd name="T24" fmla="*/ 960 w 1664"/>
                <a:gd name="T25" fmla="*/ 1376 h 1984"/>
                <a:gd name="T26" fmla="*/ 1312 w 1664"/>
                <a:gd name="T27" fmla="*/ 800 h 1984"/>
                <a:gd name="T28" fmla="*/ 564 w 1664"/>
                <a:gd name="T29" fmla="*/ 1214 h 1984"/>
                <a:gd name="T30" fmla="*/ 1182 w 1664"/>
                <a:gd name="T31" fmla="*/ 1200 h 1984"/>
                <a:gd name="T32" fmla="*/ 1120 w 1664"/>
                <a:gd name="T33" fmla="*/ 845 h 1984"/>
                <a:gd name="T34" fmla="*/ 928 w 1664"/>
                <a:gd name="T35" fmla="*/ 722 h 1984"/>
                <a:gd name="T36" fmla="*/ 800 w 1664"/>
                <a:gd name="T37" fmla="*/ 544 h 1984"/>
                <a:gd name="T38" fmla="*/ 736 w 1664"/>
                <a:gd name="T39" fmla="*/ 973 h 1984"/>
                <a:gd name="T40" fmla="*/ 480 w 1664"/>
                <a:gd name="T41" fmla="*/ 800 h 1984"/>
                <a:gd name="T42" fmla="*/ 992 w 1664"/>
                <a:gd name="T43" fmla="*/ 1120 h 1984"/>
                <a:gd name="T44" fmla="*/ 928 w 1664"/>
                <a:gd name="T45" fmla="*/ 1120 h 1984"/>
                <a:gd name="T46" fmla="*/ 941 w 1664"/>
                <a:gd name="T47" fmla="*/ 800 h 1984"/>
                <a:gd name="T48" fmla="*/ 1056 w 1664"/>
                <a:gd name="T49" fmla="*/ 818 h 1984"/>
                <a:gd name="T50" fmla="*/ 672 w 1664"/>
                <a:gd name="T51" fmla="*/ 672 h 1984"/>
                <a:gd name="T52" fmla="*/ 1248 w 1664"/>
                <a:gd name="T53" fmla="*/ 1600 h 1984"/>
                <a:gd name="T54" fmla="*/ 960 w 1664"/>
                <a:gd name="T55" fmla="*/ 1568 h 1984"/>
                <a:gd name="T56" fmla="*/ 254 w 1664"/>
                <a:gd name="T57" fmla="*/ 992 h 1984"/>
                <a:gd name="T58" fmla="*/ 249 w 1664"/>
                <a:gd name="T59" fmla="*/ 622 h 1984"/>
                <a:gd name="T60" fmla="*/ 247 w 1664"/>
                <a:gd name="T61" fmla="*/ 376 h 1984"/>
                <a:gd name="T62" fmla="*/ 671 w 1664"/>
                <a:gd name="T63" fmla="*/ 189 h 1984"/>
                <a:gd name="T64" fmla="*/ 1041 w 1664"/>
                <a:gd name="T65" fmla="*/ 184 h 1984"/>
                <a:gd name="T66" fmla="*/ 1288 w 1664"/>
                <a:gd name="T67" fmla="*/ 182 h 1984"/>
                <a:gd name="T68" fmla="*/ 1474 w 1664"/>
                <a:gd name="T69" fmla="*/ 607 h 1984"/>
                <a:gd name="T70" fmla="*/ 1479 w 1664"/>
                <a:gd name="T71" fmla="*/ 977 h 1984"/>
                <a:gd name="T72" fmla="*/ 1481 w 1664"/>
                <a:gd name="T73" fmla="*/ 1223 h 1984"/>
                <a:gd name="T74" fmla="*/ 1225 w 1664"/>
                <a:gd name="T75" fmla="*/ 1248 h 1984"/>
                <a:gd name="T76" fmla="*/ 502 w 1664"/>
                <a:gd name="T77" fmla="*/ 1248 h 1984"/>
                <a:gd name="T78" fmla="*/ 1559 w 1664"/>
                <a:gd name="T79" fmla="*/ 1236 h 1984"/>
                <a:gd name="T80" fmla="*/ 1664 w 1664"/>
                <a:gd name="T81" fmla="*/ 616 h 1984"/>
                <a:gd name="T82" fmla="*/ 1300 w 1664"/>
                <a:gd name="T83" fmla="*/ 104 h 1984"/>
                <a:gd name="T84" fmla="*/ 681 w 1664"/>
                <a:gd name="T85" fmla="*/ 0 h 1984"/>
                <a:gd name="T86" fmla="*/ 169 w 1664"/>
                <a:gd name="T87" fmla="*/ 363 h 1984"/>
                <a:gd name="T88" fmla="*/ 64 w 1664"/>
                <a:gd name="T89" fmla="*/ 983 h 1984"/>
                <a:gd name="T90" fmla="*/ 0 w 1664"/>
                <a:gd name="T91" fmla="*/ 1184 h 1984"/>
                <a:gd name="T92" fmla="*/ 467 w 1664"/>
                <a:gd name="T93" fmla="*/ 1728 h 1984"/>
                <a:gd name="T94" fmla="*/ 864 w 1664"/>
                <a:gd name="T95" fmla="*/ 1984 h 1984"/>
                <a:gd name="T96" fmla="*/ 1312 w 1664"/>
                <a:gd name="T97" fmla="*/ 1728 h 1984"/>
                <a:gd name="T98" fmla="*/ 1311 w 1664"/>
                <a:gd name="T99" fmla="*/ 14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4" h="1984">
                  <a:moveTo>
                    <a:pt x="1216" y="1760"/>
                  </a:moveTo>
                  <a:cubicBezTo>
                    <a:pt x="960" y="1760"/>
                    <a:pt x="960" y="1760"/>
                    <a:pt x="960" y="1760"/>
                  </a:cubicBezTo>
                  <a:cubicBezTo>
                    <a:pt x="942" y="1760"/>
                    <a:pt x="928" y="1745"/>
                    <a:pt x="928" y="1728"/>
                  </a:cubicBezTo>
                  <a:cubicBezTo>
                    <a:pt x="928" y="1710"/>
                    <a:pt x="942" y="1696"/>
                    <a:pt x="960" y="1696"/>
                  </a:cubicBezTo>
                  <a:cubicBezTo>
                    <a:pt x="1216" y="1696"/>
                    <a:pt x="1216" y="1696"/>
                    <a:pt x="1216" y="1696"/>
                  </a:cubicBezTo>
                  <a:cubicBezTo>
                    <a:pt x="1234" y="1696"/>
                    <a:pt x="1248" y="1710"/>
                    <a:pt x="1248" y="1728"/>
                  </a:cubicBezTo>
                  <a:cubicBezTo>
                    <a:pt x="1248" y="1745"/>
                    <a:pt x="1234" y="1760"/>
                    <a:pt x="1216" y="1760"/>
                  </a:cubicBezTo>
                  <a:moveTo>
                    <a:pt x="864" y="1920"/>
                  </a:moveTo>
                  <a:cubicBezTo>
                    <a:pt x="829" y="1920"/>
                    <a:pt x="800" y="1891"/>
                    <a:pt x="800" y="1856"/>
                  </a:cubicBezTo>
                  <a:cubicBezTo>
                    <a:pt x="800" y="1312"/>
                    <a:pt x="800" y="1312"/>
                    <a:pt x="800" y="1312"/>
                  </a:cubicBezTo>
                  <a:cubicBezTo>
                    <a:pt x="870" y="1312"/>
                    <a:pt x="870" y="1312"/>
                    <a:pt x="870" y="1312"/>
                  </a:cubicBezTo>
                  <a:cubicBezTo>
                    <a:pt x="866" y="1322"/>
                    <a:pt x="864" y="1332"/>
                    <a:pt x="864" y="1344"/>
                  </a:cubicBezTo>
                  <a:cubicBezTo>
                    <a:pt x="864" y="1368"/>
                    <a:pt x="874" y="1391"/>
                    <a:pt x="889" y="1408"/>
                  </a:cubicBezTo>
                  <a:cubicBezTo>
                    <a:pt x="874" y="1425"/>
                    <a:pt x="864" y="1447"/>
                    <a:pt x="864" y="1472"/>
                  </a:cubicBezTo>
                  <a:cubicBezTo>
                    <a:pt x="864" y="1496"/>
                    <a:pt x="874" y="1519"/>
                    <a:pt x="889" y="1536"/>
                  </a:cubicBezTo>
                  <a:cubicBezTo>
                    <a:pt x="874" y="1553"/>
                    <a:pt x="864" y="1575"/>
                    <a:pt x="864" y="1600"/>
                  </a:cubicBezTo>
                  <a:cubicBezTo>
                    <a:pt x="864" y="1624"/>
                    <a:pt x="874" y="1647"/>
                    <a:pt x="889" y="1664"/>
                  </a:cubicBezTo>
                  <a:cubicBezTo>
                    <a:pt x="874" y="1681"/>
                    <a:pt x="864" y="1703"/>
                    <a:pt x="864" y="1728"/>
                  </a:cubicBezTo>
                  <a:cubicBezTo>
                    <a:pt x="864" y="1769"/>
                    <a:pt x="891" y="1804"/>
                    <a:pt x="928" y="1818"/>
                  </a:cubicBezTo>
                  <a:cubicBezTo>
                    <a:pt x="928" y="1856"/>
                    <a:pt x="928" y="1856"/>
                    <a:pt x="928" y="1856"/>
                  </a:cubicBezTo>
                  <a:cubicBezTo>
                    <a:pt x="928" y="1891"/>
                    <a:pt x="899" y="1920"/>
                    <a:pt x="864" y="1920"/>
                  </a:cubicBezTo>
                  <a:moveTo>
                    <a:pt x="589" y="1760"/>
                  </a:moveTo>
                  <a:cubicBezTo>
                    <a:pt x="493" y="1664"/>
                    <a:pt x="493" y="1664"/>
                    <a:pt x="493" y="1664"/>
                  </a:cubicBezTo>
                  <a:cubicBezTo>
                    <a:pt x="224" y="1664"/>
                    <a:pt x="224" y="1664"/>
                    <a:pt x="224" y="1664"/>
                  </a:cubicBezTo>
                  <a:cubicBezTo>
                    <a:pt x="224" y="1312"/>
                    <a:pt x="224" y="1312"/>
                    <a:pt x="224" y="1312"/>
                  </a:cubicBezTo>
                  <a:cubicBezTo>
                    <a:pt x="557" y="1312"/>
                    <a:pt x="557" y="1312"/>
                    <a:pt x="557" y="1312"/>
                  </a:cubicBezTo>
                  <a:cubicBezTo>
                    <a:pt x="685" y="1184"/>
                    <a:pt x="685" y="1184"/>
                    <a:pt x="685" y="1184"/>
                  </a:cubicBezTo>
                  <a:cubicBezTo>
                    <a:pt x="1088" y="1184"/>
                    <a:pt x="1088" y="1184"/>
                    <a:pt x="1088" y="1184"/>
                  </a:cubicBezTo>
                  <a:cubicBezTo>
                    <a:pt x="1106" y="1184"/>
                    <a:pt x="1120" y="1198"/>
                    <a:pt x="1120" y="1216"/>
                  </a:cubicBezTo>
                  <a:cubicBezTo>
                    <a:pt x="1120" y="1233"/>
                    <a:pt x="1106" y="1248"/>
                    <a:pt x="1088" y="1248"/>
                  </a:cubicBezTo>
                  <a:cubicBezTo>
                    <a:pt x="755" y="1248"/>
                    <a:pt x="755" y="1248"/>
                    <a:pt x="755" y="1248"/>
                  </a:cubicBezTo>
                  <a:cubicBezTo>
                    <a:pt x="617" y="1385"/>
                    <a:pt x="617" y="1385"/>
                    <a:pt x="617" y="1385"/>
                  </a:cubicBezTo>
                  <a:cubicBezTo>
                    <a:pt x="663" y="1430"/>
                    <a:pt x="663" y="1430"/>
                    <a:pt x="663" y="1430"/>
                  </a:cubicBezTo>
                  <a:cubicBezTo>
                    <a:pt x="736" y="1357"/>
                    <a:pt x="736" y="1357"/>
                    <a:pt x="736" y="1357"/>
                  </a:cubicBezTo>
                  <a:cubicBezTo>
                    <a:pt x="736" y="1760"/>
                    <a:pt x="736" y="1760"/>
                    <a:pt x="736" y="1760"/>
                  </a:cubicBezTo>
                  <a:lnTo>
                    <a:pt x="589" y="1760"/>
                  </a:lnTo>
                  <a:close/>
                  <a:moveTo>
                    <a:pt x="160" y="1760"/>
                  </a:moveTo>
                  <a:cubicBezTo>
                    <a:pt x="64" y="1760"/>
                    <a:pt x="64" y="1760"/>
                    <a:pt x="64" y="1760"/>
                  </a:cubicBezTo>
                  <a:cubicBezTo>
                    <a:pt x="64" y="1248"/>
                    <a:pt x="64" y="1248"/>
                    <a:pt x="64" y="1248"/>
                  </a:cubicBezTo>
                  <a:cubicBezTo>
                    <a:pt x="160" y="1248"/>
                    <a:pt x="160" y="1248"/>
                    <a:pt x="160" y="1248"/>
                  </a:cubicBezTo>
                  <a:lnTo>
                    <a:pt x="160" y="1760"/>
                  </a:lnTo>
                  <a:close/>
                  <a:moveTo>
                    <a:pt x="960" y="1504"/>
                  </a:moveTo>
                  <a:cubicBezTo>
                    <a:pt x="942" y="1504"/>
                    <a:pt x="928" y="1489"/>
                    <a:pt x="928" y="1472"/>
                  </a:cubicBezTo>
                  <a:cubicBezTo>
                    <a:pt x="928" y="1454"/>
                    <a:pt x="942" y="1440"/>
                    <a:pt x="960" y="1440"/>
                  </a:cubicBezTo>
                  <a:cubicBezTo>
                    <a:pt x="1216" y="1440"/>
                    <a:pt x="1216" y="1440"/>
                    <a:pt x="1216" y="1440"/>
                  </a:cubicBezTo>
                  <a:cubicBezTo>
                    <a:pt x="1234" y="1440"/>
                    <a:pt x="1248" y="1454"/>
                    <a:pt x="1248" y="1472"/>
                  </a:cubicBezTo>
                  <a:cubicBezTo>
                    <a:pt x="1248" y="1489"/>
                    <a:pt x="1234" y="1504"/>
                    <a:pt x="1216" y="1504"/>
                  </a:cubicBezTo>
                  <a:lnTo>
                    <a:pt x="960" y="1504"/>
                  </a:lnTo>
                  <a:close/>
                  <a:moveTo>
                    <a:pt x="1216" y="1312"/>
                  </a:moveTo>
                  <a:cubicBezTo>
                    <a:pt x="1234" y="1312"/>
                    <a:pt x="1248" y="1326"/>
                    <a:pt x="1248" y="1344"/>
                  </a:cubicBezTo>
                  <a:cubicBezTo>
                    <a:pt x="1248" y="1361"/>
                    <a:pt x="1234" y="1376"/>
                    <a:pt x="1216" y="1376"/>
                  </a:cubicBezTo>
                  <a:cubicBezTo>
                    <a:pt x="960" y="1376"/>
                    <a:pt x="960" y="1376"/>
                    <a:pt x="960" y="1376"/>
                  </a:cubicBezTo>
                  <a:cubicBezTo>
                    <a:pt x="942" y="1376"/>
                    <a:pt x="928" y="1361"/>
                    <a:pt x="928" y="1344"/>
                  </a:cubicBezTo>
                  <a:cubicBezTo>
                    <a:pt x="928" y="1326"/>
                    <a:pt x="942" y="1312"/>
                    <a:pt x="960" y="1312"/>
                  </a:cubicBezTo>
                  <a:lnTo>
                    <a:pt x="1216" y="1312"/>
                  </a:lnTo>
                  <a:close/>
                  <a:moveTo>
                    <a:pt x="1312" y="800"/>
                  </a:moveTo>
                  <a:cubicBezTo>
                    <a:pt x="1312" y="553"/>
                    <a:pt x="1111" y="352"/>
                    <a:pt x="864" y="352"/>
                  </a:cubicBezTo>
                  <a:cubicBezTo>
                    <a:pt x="617" y="352"/>
                    <a:pt x="416" y="553"/>
                    <a:pt x="416" y="800"/>
                  </a:cubicBezTo>
                  <a:cubicBezTo>
                    <a:pt x="416" y="947"/>
                    <a:pt x="490" y="1085"/>
                    <a:pt x="610" y="1168"/>
                  </a:cubicBezTo>
                  <a:cubicBezTo>
                    <a:pt x="564" y="1214"/>
                    <a:pt x="564" y="1214"/>
                    <a:pt x="564" y="1214"/>
                  </a:cubicBezTo>
                  <a:cubicBezTo>
                    <a:pt x="431" y="1118"/>
                    <a:pt x="352" y="964"/>
                    <a:pt x="352" y="800"/>
                  </a:cubicBezTo>
                  <a:cubicBezTo>
                    <a:pt x="352" y="517"/>
                    <a:pt x="582" y="288"/>
                    <a:pt x="864" y="288"/>
                  </a:cubicBezTo>
                  <a:cubicBezTo>
                    <a:pt x="1146" y="288"/>
                    <a:pt x="1376" y="517"/>
                    <a:pt x="1376" y="800"/>
                  </a:cubicBezTo>
                  <a:cubicBezTo>
                    <a:pt x="1376" y="958"/>
                    <a:pt x="1305" y="1104"/>
                    <a:pt x="1182" y="1200"/>
                  </a:cubicBezTo>
                  <a:cubicBezTo>
                    <a:pt x="1179" y="1178"/>
                    <a:pt x="1167" y="1158"/>
                    <a:pt x="1151" y="1143"/>
                  </a:cubicBezTo>
                  <a:cubicBezTo>
                    <a:pt x="1253" y="1059"/>
                    <a:pt x="1312" y="934"/>
                    <a:pt x="1312" y="800"/>
                  </a:cubicBezTo>
                  <a:moveTo>
                    <a:pt x="992" y="973"/>
                  </a:moveTo>
                  <a:cubicBezTo>
                    <a:pt x="1120" y="845"/>
                    <a:pt x="1120" y="845"/>
                    <a:pt x="1120" y="845"/>
                  </a:cubicBezTo>
                  <a:cubicBezTo>
                    <a:pt x="1120" y="672"/>
                    <a:pt x="1120" y="672"/>
                    <a:pt x="1120" y="672"/>
                  </a:cubicBezTo>
                  <a:cubicBezTo>
                    <a:pt x="1120" y="601"/>
                    <a:pt x="1063" y="544"/>
                    <a:pt x="992" y="544"/>
                  </a:cubicBezTo>
                  <a:cubicBezTo>
                    <a:pt x="928" y="544"/>
                    <a:pt x="928" y="544"/>
                    <a:pt x="928" y="544"/>
                  </a:cubicBezTo>
                  <a:cubicBezTo>
                    <a:pt x="928" y="722"/>
                    <a:pt x="928" y="722"/>
                    <a:pt x="928" y="722"/>
                  </a:cubicBezTo>
                  <a:cubicBezTo>
                    <a:pt x="915" y="736"/>
                    <a:pt x="915" y="736"/>
                    <a:pt x="915" y="736"/>
                  </a:cubicBezTo>
                  <a:cubicBezTo>
                    <a:pt x="813" y="736"/>
                    <a:pt x="813" y="736"/>
                    <a:pt x="813" y="736"/>
                  </a:cubicBezTo>
                  <a:cubicBezTo>
                    <a:pt x="800" y="722"/>
                    <a:pt x="800" y="722"/>
                    <a:pt x="800" y="722"/>
                  </a:cubicBezTo>
                  <a:cubicBezTo>
                    <a:pt x="800" y="544"/>
                    <a:pt x="800" y="544"/>
                    <a:pt x="800" y="544"/>
                  </a:cubicBezTo>
                  <a:cubicBezTo>
                    <a:pt x="736" y="544"/>
                    <a:pt x="736" y="544"/>
                    <a:pt x="736" y="544"/>
                  </a:cubicBezTo>
                  <a:cubicBezTo>
                    <a:pt x="665" y="544"/>
                    <a:pt x="608" y="601"/>
                    <a:pt x="608" y="672"/>
                  </a:cubicBezTo>
                  <a:cubicBezTo>
                    <a:pt x="608" y="845"/>
                    <a:pt x="608" y="845"/>
                    <a:pt x="608" y="845"/>
                  </a:cubicBezTo>
                  <a:cubicBezTo>
                    <a:pt x="736" y="973"/>
                    <a:pt x="736" y="973"/>
                    <a:pt x="736" y="973"/>
                  </a:cubicBezTo>
                  <a:cubicBezTo>
                    <a:pt x="736" y="1120"/>
                    <a:pt x="736" y="1120"/>
                    <a:pt x="736" y="1120"/>
                  </a:cubicBezTo>
                  <a:cubicBezTo>
                    <a:pt x="659" y="1120"/>
                    <a:pt x="659" y="1120"/>
                    <a:pt x="659" y="1120"/>
                  </a:cubicBezTo>
                  <a:cubicBezTo>
                    <a:pt x="657" y="1122"/>
                    <a:pt x="657" y="1122"/>
                    <a:pt x="657" y="1122"/>
                  </a:cubicBezTo>
                  <a:cubicBezTo>
                    <a:pt x="547" y="1051"/>
                    <a:pt x="480" y="930"/>
                    <a:pt x="480" y="800"/>
                  </a:cubicBezTo>
                  <a:cubicBezTo>
                    <a:pt x="480" y="588"/>
                    <a:pt x="652" y="416"/>
                    <a:pt x="864" y="416"/>
                  </a:cubicBezTo>
                  <a:cubicBezTo>
                    <a:pt x="1076" y="416"/>
                    <a:pt x="1248" y="588"/>
                    <a:pt x="1248" y="800"/>
                  </a:cubicBezTo>
                  <a:cubicBezTo>
                    <a:pt x="1248" y="929"/>
                    <a:pt x="1183" y="1048"/>
                    <a:pt x="1075" y="1120"/>
                  </a:cubicBezTo>
                  <a:cubicBezTo>
                    <a:pt x="992" y="1120"/>
                    <a:pt x="992" y="1120"/>
                    <a:pt x="992" y="1120"/>
                  </a:cubicBezTo>
                  <a:lnTo>
                    <a:pt x="992" y="973"/>
                  </a:lnTo>
                  <a:close/>
                  <a:moveTo>
                    <a:pt x="800" y="992"/>
                  </a:moveTo>
                  <a:cubicBezTo>
                    <a:pt x="928" y="992"/>
                    <a:pt x="928" y="992"/>
                    <a:pt x="928" y="992"/>
                  </a:cubicBezTo>
                  <a:cubicBezTo>
                    <a:pt x="928" y="1120"/>
                    <a:pt x="928" y="1120"/>
                    <a:pt x="928" y="1120"/>
                  </a:cubicBezTo>
                  <a:cubicBezTo>
                    <a:pt x="800" y="1120"/>
                    <a:pt x="800" y="1120"/>
                    <a:pt x="800" y="1120"/>
                  </a:cubicBezTo>
                  <a:lnTo>
                    <a:pt x="800" y="992"/>
                  </a:lnTo>
                  <a:close/>
                  <a:moveTo>
                    <a:pt x="787" y="800"/>
                  </a:moveTo>
                  <a:cubicBezTo>
                    <a:pt x="941" y="800"/>
                    <a:pt x="941" y="800"/>
                    <a:pt x="941" y="800"/>
                  </a:cubicBezTo>
                  <a:cubicBezTo>
                    <a:pt x="992" y="749"/>
                    <a:pt x="992" y="749"/>
                    <a:pt x="992" y="749"/>
                  </a:cubicBezTo>
                  <a:cubicBezTo>
                    <a:pt x="992" y="608"/>
                    <a:pt x="992" y="608"/>
                    <a:pt x="992" y="608"/>
                  </a:cubicBezTo>
                  <a:cubicBezTo>
                    <a:pt x="1027" y="608"/>
                    <a:pt x="1056" y="636"/>
                    <a:pt x="1056" y="672"/>
                  </a:cubicBezTo>
                  <a:cubicBezTo>
                    <a:pt x="1056" y="818"/>
                    <a:pt x="1056" y="818"/>
                    <a:pt x="1056" y="818"/>
                  </a:cubicBezTo>
                  <a:cubicBezTo>
                    <a:pt x="947" y="928"/>
                    <a:pt x="947" y="928"/>
                    <a:pt x="947" y="928"/>
                  </a:cubicBezTo>
                  <a:cubicBezTo>
                    <a:pt x="781" y="928"/>
                    <a:pt x="781" y="928"/>
                    <a:pt x="781" y="928"/>
                  </a:cubicBezTo>
                  <a:cubicBezTo>
                    <a:pt x="672" y="818"/>
                    <a:pt x="672" y="818"/>
                    <a:pt x="672" y="818"/>
                  </a:cubicBezTo>
                  <a:cubicBezTo>
                    <a:pt x="672" y="672"/>
                    <a:pt x="672" y="672"/>
                    <a:pt x="672" y="672"/>
                  </a:cubicBezTo>
                  <a:cubicBezTo>
                    <a:pt x="672" y="636"/>
                    <a:pt x="701" y="608"/>
                    <a:pt x="736" y="608"/>
                  </a:cubicBezTo>
                  <a:cubicBezTo>
                    <a:pt x="736" y="749"/>
                    <a:pt x="736" y="749"/>
                    <a:pt x="736" y="749"/>
                  </a:cubicBezTo>
                  <a:lnTo>
                    <a:pt x="787" y="800"/>
                  </a:lnTo>
                  <a:close/>
                  <a:moveTo>
                    <a:pt x="1248" y="1600"/>
                  </a:moveTo>
                  <a:cubicBezTo>
                    <a:pt x="1248" y="1617"/>
                    <a:pt x="1234" y="1632"/>
                    <a:pt x="1216" y="1632"/>
                  </a:cubicBezTo>
                  <a:cubicBezTo>
                    <a:pt x="960" y="1632"/>
                    <a:pt x="960" y="1632"/>
                    <a:pt x="960" y="1632"/>
                  </a:cubicBezTo>
                  <a:cubicBezTo>
                    <a:pt x="942" y="1632"/>
                    <a:pt x="928" y="1617"/>
                    <a:pt x="928" y="1600"/>
                  </a:cubicBezTo>
                  <a:cubicBezTo>
                    <a:pt x="928" y="1582"/>
                    <a:pt x="942" y="1568"/>
                    <a:pt x="960" y="1568"/>
                  </a:cubicBezTo>
                  <a:cubicBezTo>
                    <a:pt x="1216" y="1568"/>
                    <a:pt x="1216" y="1568"/>
                    <a:pt x="1216" y="1568"/>
                  </a:cubicBezTo>
                  <a:cubicBezTo>
                    <a:pt x="1234" y="1568"/>
                    <a:pt x="1248" y="1582"/>
                    <a:pt x="1248" y="1600"/>
                  </a:cubicBezTo>
                  <a:moveTo>
                    <a:pt x="296" y="1094"/>
                  </a:moveTo>
                  <a:cubicBezTo>
                    <a:pt x="279" y="1061"/>
                    <a:pt x="264" y="1026"/>
                    <a:pt x="254" y="992"/>
                  </a:cubicBezTo>
                  <a:cubicBezTo>
                    <a:pt x="249" y="977"/>
                    <a:pt x="249" y="977"/>
                    <a:pt x="249" y="977"/>
                  </a:cubicBezTo>
                  <a:cubicBezTo>
                    <a:pt x="128" y="936"/>
                    <a:pt x="128" y="936"/>
                    <a:pt x="128" y="936"/>
                  </a:cubicBezTo>
                  <a:cubicBezTo>
                    <a:pt x="128" y="663"/>
                    <a:pt x="128" y="663"/>
                    <a:pt x="128" y="663"/>
                  </a:cubicBezTo>
                  <a:cubicBezTo>
                    <a:pt x="249" y="622"/>
                    <a:pt x="249" y="622"/>
                    <a:pt x="249" y="622"/>
                  </a:cubicBezTo>
                  <a:cubicBezTo>
                    <a:pt x="254" y="607"/>
                    <a:pt x="254" y="607"/>
                    <a:pt x="254" y="607"/>
                  </a:cubicBezTo>
                  <a:cubicBezTo>
                    <a:pt x="264" y="573"/>
                    <a:pt x="279" y="539"/>
                    <a:pt x="296" y="505"/>
                  </a:cubicBezTo>
                  <a:cubicBezTo>
                    <a:pt x="304" y="490"/>
                    <a:pt x="304" y="490"/>
                    <a:pt x="304" y="490"/>
                  </a:cubicBezTo>
                  <a:cubicBezTo>
                    <a:pt x="247" y="376"/>
                    <a:pt x="247" y="376"/>
                    <a:pt x="247" y="376"/>
                  </a:cubicBezTo>
                  <a:cubicBezTo>
                    <a:pt x="440" y="182"/>
                    <a:pt x="440" y="182"/>
                    <a:pt x="440" y="182"/>
                  </a:cubicBezTo>
                  <a:cubicBezTo>
                    <a:pt x="555" y="239"/>
                    <a:pt x="555" y="239"/>
                    <a:pt x="555" y="239"/>
                  </a:cubicBezTo>
                  <a:cubicBezTo>
                    <a:pt x="569" y="232"/>
                    <a:pt x="569" y="232"/>
                    <a:pt x="569" y="232"/>
                  </a:cubicBezTo>
                  <a:cubicBezTo>
                    <a:pt x="603" y="214"/>
                    <a:pt x="637" y="200"/>
                    <a:pt x="671" y="189"/>
                  </a:cubicBezTo>
                  <a:cubicBezTo>
                    <a:pt x="687" y="184"/>
                    <a:pt x="687" y="184"/>
                    <a:pt x="687" y="184"/>
                  </a:cubicBezTo>
                  <a:cubicBezTo>
                    <a:pt x="727" y="64"/>
                    <a:pt x="727" y="64"/>
                    <a:pt x="727" y="64"/>
                  </a:cubicBezTo>
                  <a:cubicBezTo>
                    <a:pt x="1001" y="64"/>
                    <a:pt x="1001" y="64"/>
                    <a:pt x="1001" y="64"/>
                  </a:cubicBezTo>
                  <a:cubicBezTo>
                    <a:pt x="1041" y="184"/>
                    <a:pt x="1041" y="184"/>
                    <a:pt x="1041" y="184"/>
                  </a:cubicBezTo>
                  <a:cubicBezTo>
                    <a:pt x="1057" y="189"/>
                    <a:pt x="1057" y="189"/>
                    <a:pt x="1057" y="189"/>
                  </a:cubicBezTo>
                  <a:cubicBezTo>
                    <a:pt x="1091" y="200"/>
                    <a:pt x="1125" y="214"/>
                    <a:pt x="1159" y="232"/>
                  </a:cubicBezTo>
                  <a:cubicBezTo>
                    <a:pt x="1173" y="239"/>
                    <a:pt x="1173" y="239"/>
                    <a:pt x="1173" y="239"/>
                  </a:cubicBezTo>
                  <a:cubicBezTo>
                    <a:pt x="1288" y="182"/>
                    <a:pt x="1288" y="182"/>
                    <a:pt x="1288" y="182"/>
                  </a:cubicBezTo>
                  <a:cubicBezTo>
                    <a:pt x="1481" y="376"/>
                    <a:pt x="1481" y="376"/>
                    <a:pt x="1481" y="376"/>
                  </a:cubicBezTo>
                  <a:cubicBezTo>
                    <a:pt x="1424" y="490"/>
                    <a:pt x="1424" y="490"/>
                    <a:pt x="1424" y="490"/>
                  </a:cubicBezTo>
                  <a:cubicBezTo>
                    <a:pt x="1432" y="505"/>
                    <a:pt x="1432" y="505"/>
                    <a:pt x="1432" y="505"/>
                  </a:cubicBezTo>
                  <a:cubicBezTo>
                    <a:pt x="1449" y="539"/>
                    <a:pt x="1464" y="573"/>
                    <a:pt x="1474" y="607"/>
                  </a:cubicBezTo>
                  <a:cubicBezTo>
                    <a:pt x="1479" y="622"/>
                    <a:pt x="1479" y="622"/>
                    <a:pt x="1479" y="622"/>
                  </a:cubicBezTo>
                  <a:cubicBezTo>
                    <a:pt x="1600" y="663"/>
                    <a:pt x="1600" y="663"/>
                    <a:pt x="1600" y="663"/>
                  </a:cubicBezTo>
                  <a:cubicBezTo>
                    <a:pt x="1600" y="937"/>
                    <a:pt x="1600" y="937"/>
                    <a:pt x="1600" y="937"/>
                  </a:cubicBezTo>
                  <a:cubicBezTo>
                    <a:pt x="1479" y="977"/>
                    <a:pt x="1479" y="977"/>
                    <a:pt x="1479" y="977"/>
                  </a:cubicBezTo>
                  <a:cubicBezTo>
                    <a:pt x="1474" y="992"/>
                    <a:pt x="1474" y="992"/>
                    <a:pt x="1474" y="992"/>
                  </a:cubicBezTo>
                  <a:cubicBezTo>
                    <a:pt x="1464" y="1026"/>
                    <a:pt x="1449" y="1061"/>
                    <a:pt x="1432" y="1094"/>
                  </a:cubicBezTo>
                  <a:cubicBezTo>
                    <a:pt x="1424" y="1109"/>
                    <a:pt x="1424" y="1109"/>
                    <a:pt x="1424" y="1109"/>
                  </a:cubicBezTo>
                  <a:cubicBezTo>
                    <a:pt x="1481" y="1223"/>
                    <a:pt x="1481" y="1223"/>
                    <a:pt x="1481" y="1223"/>
                  </a:cubicBezTo>
                  <a:cubicBezTo>
                    <a:pt x="1292" y="1414"/>
                    <a:pt x="1292" y="1414"/>
                    <a:pt x="1292" y="1414"/>
                  </a:cubicBezTo>
                  <a:cubicBezTo>
                    <a:pt x="1291" y="1412"/>
                    <a:pt x="1289" y="1410"/>
                    <a:pt x="1287" y="1408"/>
                  </a:cubicBezTo>
                  <a:cubicBezTo>
                    <a:pt x="1302" y="1391"/>
                    <a:pt x="1312" y="1368"/>
                    <a:pt x="1312" y="1344"/>
                  </a:cubicBezTo>
                  <a:cubicBezTo>
                    <a:pt x="1312" y="1294"/>
                    <a:pt x="1274" y="1253"/>
                    <a:pt x="1225" y="1248"/>
                  </a:cubicBezTo>
                  <a:cubicBezTo>
                    <a:pt x="1361" y="1140"/>
                    <a:pt x="1440" y="976"/>
                    <a:pt x="1440" y="800"/>
                  </a:cubicBezTo>
                  <a:cubicBezTo>
                    <a:pt x="1440" y="482"/>
                    <a:pt x="1182" y="224"/>
                    <a:pt x="864" y="224"/>
                  </a:cubicBezTo>
                  <a:cubicBezTo>
                    <a:pt x="546" y="224"/>
                    <a:pt x="288" y="482"/>
                    <a:pt x="288" y="800"/>
                  </a:cubicBezTo>
                  <a:cubicBezTo>
                    <a:pt x="288" y="974"/>
                    <a:pt x="367" y="1139"/>
                    <a:pt x="502" y="1248"/>
                  </a:cubicBezTo>
                  <a:cubicBezTo>
                    <a:pt x="229" y="1248"/>
                    <a:pt x="229" y="1248"/>
                    <a:pt x="229" y="1248"/>
                  </a:cubicBezTo>
                  <a:cubicBezTo>
                    <a:pt x="304" y="1110"/>
                    <a:pt x="304" y="1110"/>
                    <a:pt x="304" y="1110"/>
                  </a:cubicBezTo>
                  <a:lnTo>
                    <a:pt x="296" y="1094"/>
                  </a:lnTo>
                  <a:close/>
                  <a:moveTo>
                    <a:pt x="1559" y="1236"/>
                  </a:moveTo>
                  <a:cubicBezTo>
                    <a:pt x="1496" y="1109"/>
                    <a:pt x="1496" y="1109"/>
                    <a:pt x="1496" y="1109"/>
                  </a:cubicBezTo>
                  <a:cubicBezTo>
                    <a:pt x="1509" y="1082"/>
                    <a:pt x="1521" y="1055"/>
                    <a:pt x="1530" y="1027"/>
                  </a:cubicBezTo>
                  <a:cubicBezTo>
                    <a:pt x="1664" y="983"/>
                    <a:pt x="1664" y="983"/>
                    <a:pt x="1664" y="983"/>
                  </a:cubicBezTo>
                  <a:cubicBezTo>
                    <a:pt x="1664" y="616"/>
                    <a:pt x="1664" y="616"/>
                    <a:pt x="1664" y="616"/>
                  </a:cubicBezTo>
                  <a:cubicBezTo>
                    <a:pt x="1530" y="572"/>
                    <a:pt x="1530" y="572"/>
                    <a:pt x="1530" y="572"/>
                  </a:cubicBezTo>
                  <a:cubicBezTo>
                    <a:pt x="1521" y="545"/>
                    <a:pt x="1509" y="517"/>
                    <a:pt x="1496" y="490"/>
                  </a:cubicBezTo>
                  <a:cubicBezTo>
                    <a:pt x="1559" y="363"/>
                    <a:pt x="1559" y="363"/>
                    <a:pt x="1559" y="363"/>
                  </a:cubicBezTo>
                  <a:cubicBezTo>
                    <a:pt x="1300" y="104"/>
                    <a:pt x="1300" y="104"/>
                    <a:pt x="1300" y="104"/>
                  </a:cubicBezTo>
                  <a:cubicBezTo>
                    <a:pt x="1174" y="168"/>
                    <a:pt x="1174" y="168"/>
                    <a:pt x="1174" y="168"/>
                  </a:cubicBezTo>
                  <a:cubicBezTo>
                    <a:pt x="1147" y="154"/>
                    <a:pt x="1119" y="143"/>
                    <a:pt x="1092" y="133"/>
                  </a:cubicBezTo>
                  <a:cubicBezTo>
                    <a:pt x="1047" y="0"/>
                    <a:pt x="1047" y="0"/>
                    <a:pt x="1047" y="0"/>
                  </a:cubicBezTo>
                  <a:cubicBezTo>
                    <a:pt x="681" y="0"/>
                    <a:pt x="681" y="0"/>
                    <a:pt x="681" y="0"/>
                  </a:cubicBezTo>
                  <a:cubicBezTo>
                    <a:pt x="636" y="133"/>
                    <a:pt x="636" y="133"/>
                    <a:pt x="636" y="133"/>
                  </a:cubicBezTo>
                  <a:cubicBezTo>
                    <a:pt x="609" y="143"/>
                    <a:pt x="581" y="154"/>
                    <a:pt x="554" y="168"/>
                  </a:cubicBezTo>
                  <a:cubicBezTo>
                    <a:pt x="428" y="104"/>
                    <a:pt x="428" y="104"/>
                    <a:pt x="428" y="104"/>
                  </a:cubicBezTo>
                  <a:cubicBezTo>
                    <a:pt x="169" y="363"/>
                    <a:pt x="169" y="363"/>
                    <a:pt x="169" y="363"/>
                  </a:cubicBezTo>
                  <a:cubicBezTo>
                    <a:pt x="232" y="490"/>
                    <a:pt x="232" y="490"/>
                    <a:pt x="232" y="490"/>
                  </a:cubicBezTo>
                  <a:cubicBezTo>
                    <a:pt x="219" y="517"/>
                    <a:pt x="207" y="545"/>
                    <a:pt x="198" y="572"/>
                  </a:cubicBezTo>
                  <a:cubicBezTo>
                    <a:pt x="64" y="616"/>
                    <a:pt x="64" y="616"/>
                    <a:pt x="64" y="616"/>
                  </a:cubicBezTo>
                  <a:cubicBezTo>
                    <a:pt x="64" y="983"/>
                    <a:pt x="64" y="983"/>
                    <a:pt x="64" y="983"/>
                  </a:cubicBezTo>
                  <a:cubicBezTo>
                    <a:pt x="198" y="1027"/>
                    <a:pt x="198" y="1027"/>
                    <a:pt x="198" y="1027"/>
                  </a:cubicBezTo>
                  <a:cubicBezTo>
                    <a:pt x="207" y="1054"/>
                    <a:pt x="219" y="1082"/>
                    <a:pt x="232" y="1109"/>
                  </a:cubicBezTo>
                  <a:cubicBezTo>
                    <a:pt x="191" y="1184"/>
                    <a:pt x="191" y="1184"/>
                    <a:pt x="191" y="1184"/>
                  </a:cubicBezTo>
                  <a:cubicBezTo>
                    <a:pt x="0" y="1184"/>
                    <a:pt x="0" y="1184"/>
                    <a:pt x="0" y="1184"/>
                  </a:cubicBezTo>
                  <a:cubicBezTo>
                    <a:pt x="0" y="1824"/>
                    <a:pt x="0" y="1824"/>
                    <a:pt x="0" y="1824"/>
                  </a:cubicBezTo>
                  <a:cubicBezTo>
                    <a:pt x="224" y="1824"/>
                    <a:pt x="224" y="1824"/>
                    <a:pt x="224" y="1824"/>
                  </a:cubicBezTo>
                  <a:cubicBezTo>
                    <a:pt x="224" y="1728"/>
                    <a:pt x="224" y="1728"/>
                    <a:pt x="224" y="1728"/>
                  </a:cubicBezTo>
                  <a:cubicBezTo>
                    <a:pt x="467" y="1728"/>
                    <a:pt x="467" y="1728"/>
                    <a:pt x="467" y="1728"/>
                  </a:cubicBezTo>
                  <a:cubicBezTo>
                    <a:pt x="563" y="1824"/>
                    <a:pt x="563" y="1824"/>
                    <a:pt x="563" y="1824"/>
                  </a:cubicBezTo>
                  <a:cubicBezTo>
                    <a:pt x="736" y="1824"/>
                    <a:pt x="736" y="1824"/>
                    <a:pt x="736" y="1824"/>
                  </a:cubicBezTo>
                  <a:cubicBezTo>
                    <a:pt x="736" y="1856"/>
                    <a:pt x="736" y="1856"/>
                    <a:pt x="736" y="1856"/>
                  </a:cubicBezTo>
                  <a:cubicBezTo>
                    <a:pt x="736" y="1926"/>
                    <a:pt x="793" y="1984"/>
                    <a:pt x="864" y="1984"/>
                  </a:cubicBezTo>
                  <a:cubicBezTo>
                    <a:pt x="935" y="1984"/>
                    <a:pt x="992" y="1926"/>
                    <a:pt x="992" y="1856"/>
                  </a:cubicBezTo>
                  <a:cubicBezTo>
                    <a:pt x="992" y="1824"/>
                    <a:pt x="992" y="1824"/>
                    <a:pt x="992" y="1824"/>
                  </a:cubicBezTo>
                  <a:cubicBezTo>
                    <a:pt x="1216" y="1824"/>
                    <a:pt x="1216" y="1824"/>
                    <a:pt x="1216" y="1824"/>
                  </a:cubicBezTo>
                  <a:cubicBezTo>
                    <a:pt x="1269" y="1824"/>
                    <a:pt x="1312" y="1780"/>
                    <a:pt x="1312" y="1728"/>
                  </a:cubicBezTo>
                  <a:cubicBezTo>
                    <a:pt x="1312" y="1703"/>
                    <a:pt x="1302" y="1681"/>
                    <a:pt x="1287" y="1664"/>
                  </a:cubicBezTo>
                  <a:cubicBezTo>
                    <a:pt x="1302" y="1647"/>
                    <a:pt x="1312" y="1624"/>
                    <a:pt x="1312" y="1600"/>
                  </a:cubicBezTo>
                  <a:cubicBezTo>
                    <a:pt x="1312" y="1575"/>
                    <a:pt x="1302" y="1553"/>
                    <a:pt x="1287" y="1536"/>
                  </a:cubicBezTo>
                  <a:cubicBezTo>
                    <a:pt x="1299" y="1522"/>
                    <a:pt x="1308" y="1505"/>
                    <a:pt x="1311" y="1486"/>
                  </a:cubicBezTo>
                  <a:lnTo>
                    <a:pt x="1559" y="12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Rectangle 29">
              <a:extLst>
                <a:ext uri="{FF2B5EF4-FFF2-40B4-BE49-F238E27FC236}">
                  <a16:creationId xmlns:a16="http://schemas.microsoft.com/office/drawing/2014/main" id="{E8D79FEE-6EE7-428D-A2D5-8B1C6B73BED8}"/>
                </a:ext>
              </a:extLst>
            </p:cNvPr>
            <p:cNvSpPr>
              <a:spLocks noChangeArrowheads="1"/>
            </p:cNvSpPr>
            <p:nvPr/>
          </p:nvSpPr>
          <p:spPr bwMode="auto">
            <a:xfrm>
              <a:off x="9469438" y="57150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Rectangle 30">
              <a:extLst>
                <a:ext uri="{FF2B5EF4-FFF2-40B4-BE49-F238E27FC236}">
                  <a16:creationId xmlns:a16="http://schemas.microsoft.com/office/drawing/2014/main" id="{EBC03430-B546-4EBB-A100-7282E714A046}"/>
                </a:ext>
              </a:extLst>
            </p:cNvPr>
            <p:cNvSpPr>
              <a:spLocks noChangeArrowheads="1"/>
            </p:cNvSpPr>
            <p:nvPr/>
          </p:nvSpPr>
          <p:spPr bwMode="auto">
            <a:xfrm>
              <a:off x="9469438" y="57594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Rectangle 31">
              <a:extLst>
                <a:ext uri="{FF2B5EF4-FFF2-40B4-BE49-F238E27FC236}">
                  <a16:creationId xmlns:a16="http://schemas.microsoft.com/office/drawing/2014/main" id="{2E2FD5D3-3531-46FD-B4DB-CE07BE7838EA}"/>
                </a:ext>
              </a:extLst>
            </p:cNvPr>
            <p:cNvSpPr>
              <a:spLocks noChangeArrowheads="1"/>
            </p:cNvSpPr>
            <p:nvPr/>
          </p:nvSpPr>
          <p:spPr bwMode="auto">
            <a:xfrm>
              <a:off x="9469438" y="5805488"/>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Rectangle 32">
              <a:extLst>
                <a:ext uri="{FF2B5EF4-FFF2-40B4-BE49-F238E27FC236}">
                  <a16:creationId xmlns:a16="http://schemas.microsoft.com/office/drawing/2014/main" id="{433098CC-FE58-4210-9873-A2D387C95347}"/>
                </a:ext>
              </a:extLst>
            </p:cNvPr>
            <p:cNvSpPr>
              <a:spLocks noChangeArrowheads="1"/>
            </p:cNvSpPr>
            <p:nvPr/>
          </p:nvSpPr>
          <p:spPr bwMode="auto">
            <a:xfrm>
              <a:off x="9974263" y="601345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9" name="Rectangle 33">
              <a:extLst>
                <a:ext uri="{FF2B5EF4-FFF2-40B4-BE49-F238E27FC236}">
                  <a16:creationId xmlns:a16="http://schemas.microsoft.com/office/drawing/2014/main" id="{5AA16B67-C41D-4157-A42E-DF7D802D362E}"/>
                </a:ext>
              </a:extLst>
            </p:cNvPr>
            <p:cNvSpPr>
              <a:spLocks noChangeArrowheads="1"/>
            </p:cNvSpPr>
            <p:nvPr/>
          </p:nvSpPr>
          <p:spPr bwMode="auto">
            <a:xfrm>
              <a:off x="9974263" y="60579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Rectangle 34">
              <a:extLst>
                <a:ext uri="{FF2B5EF4-FFF2-40B4-BE49-F238E27FC236}">
                  <a16:creationId xmlns:a16="http://schemas.microsoft.com/office/drawing/2014/main" id="{2F6844FA-7D7D-45FA-AF15-F120EF3E78D2}"/>
                </a:ext>
              </a:extLst>
            </p:cNvPr>
            <p:cNvSpPr>
              <a:spLocks noChangeArrowheads="1"/>
            </p:cNvSpPr>
            <p:nvPr/>
          </p:nvSpPr>
          <p:spPr bwMode="auto">
            <a:xfrm>
              <a:off x="9974263" y="61023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1" name="Group 70">
            <a:extLst>
              <a:ext uri="{FF2B5EF4-FFF2-40B4-BE49-F238E27FC236}">
                <a16:creationId xmlns:a16="http://schemas.microsoft.com/office/drawing/2014/main" id="{279244FA-D78D-4277-9FD2-1C475EE5723E}"/>
              </a:ext>
            </a:extLst>
          </p:cNvPr>
          <p:cNvGrpSpPr/>
          <p:nvPr/>
        </p:nvGrpSpPr>
        <p:grpSpPr>
          <a:xfrm>
            <a:off x="2906663" y="1620263"/>
            <a:ext cx="602640" cy="602640"/>
            <a:chOff x="7974013" y="4727575"/>
            <a:chExt cx="471487" cy="471488"/>
          </a:xfrm>
          <a:solidFill>
            <a:schemeClr val="bg1"/>
          </a:solidFill>
        </p:grpSpPr>
        <p:sp>
          <p:nvSpPr>
            <p:cNvPr id="72" name="Rectangle 5">
              <a:extLst>
                <a:ext uri="{FF2B5EF4-FFF2-40B4-BE49-F238E27FC236}">
                  <a16:creationId xmlns:a16="http://schemas.microsoft.com/office/drawing/2014/main" id="{0B8A5C24-75EB-4708-B92B-26A378E75030}"/>
                </a:ext>
              </a:extLst>
            </p:cNvPr>
            <p:cNvSpPr>
              <a:spLocks noChangeArrowheads="1"/>
            </p:cNvSpPr>
            <p:nvPr/>
          </p:nvSpPr>
          <p:spPr bwMode="auto">
            <a:xfrm>
              <a:off x="8248650"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Rectangle 6">
              <a:extLst>
                <a:ext uri="{FF2B5EF4-FFF2-40B4-BE49-F238E27FC236}">
                  <a16:creationId xmlns:a16="http://schemas.microsoft.com/office/drawing/2014/main" id="{00FFC188-7683-4DA4-8667-0E3A35841311}"/>
                </a:ext>
              </a:extLst>
            </p:cNvPr>
            <p:cNvSpPr>
              <a:spLocks noChangeArrowheads="1"/>
            </p:cNvSpPr>
            <p:nvPr/>
          </p:nvSpPr>
          <p:spPr bwMode="auto">
            <a:xfrm>
              <a:off x="8154988"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Freeform 7">
              <a:extLst>
                <a:ext uri="{FF2B5EF4-FFF2-40B4-BE49-F238E27FC236}">
                  <a16:creationId xmlns:a16="http://schemas.microsoft.com/office/drawing/2014/main" id="{6BC98D30-1DB2-4F7D-8C05-F2FC8A57D5E9}"/>
                </a:ext>
              </a:extLst>
            </p:cNvPr>
            <p:cNvSpPr>
              <a:spLocks noEditPoints="1"/>
            </p:cNvSpPr>
            <p:nvPr/>
          </p:nvSpPr>
          <p:spPr bwMode="auto">
            <a:xfrm>
              <a:off x="8170863" y="4948238"/>
              <a:ext cx="77787" cy="93663"/>
            </a:xfrm>
            <a:custGeom>
              <a:avLst/>
              <a:gdLst>
                <a:gd name="T0" fmla="*/ 160 w 320"/>
                <a:gd name="T1" fmla="*/ 0 h 384"/>
                <a:gd name="T2" fmla="*/ 0 w 320"/>
                <a:gd name="T3" fmla="*/ 160 h 384"/>
                <a:gd name="T4" fmla="*/ 0 w 320"/>
                <a:gd name="T5" fmla="*/ 224 h 384"/>
                <a:gd name="T6" fmla="*/ 160 w 320"/>
                <a:gd name="T7" fmla="*/ 384 h 384"/>
                <a:gd name="T8" fmla="*/ 320 w 320"/>
                <a:gd name="T9" fmla="*/ 224 h 384"/>
                <a:gd name="T10" fmla="*/ 320 w 320"/>
                <a:gd name="T11" fmla="*/ 160 h 384"/>
                <a:gd name="T12" fmla="*/ 160 w 320"/>
                <a:gd name="T13" fmla="*/ 0 h 384"/>
                <a:gd name="T14" fmla="*/ 256 w 320"/>
                <a:gd name="T15" fmla="*/ 224 h 384"/>
                <a:gd name="T16" fmla="*/ 160 w 320"/>
                <a:gd name="T17" fmla="*/ 320 h 384"/>
                <a:gd name="T18" fmla="*/ 64 w 320"/>
                <a:gd name="T19" fmla="*/ 224 h 384"/>
                <a:gd name="T20" fmla="*/ 64 w 320"/>
                <a:gd name="T21" fmla="*/ 160 h 384"/>
                <a:gd name="T22" fmla="*/ 160 w 320"/>
                <a:gd name="T23" fmla="*/ 64 h 384"/>
                <a:gd name="T24" fmla="*/ 256 w 320"/>
                <a:gd name="T25" fmla="*/ 160 h 384"/>
                <a:gd name="T26" fmla="*/ 256 w 320"/>
                <a:gd name="T27" fmla="*/ 22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0"/>
                  </a:moveTo>
                  <a:cubicBezTo>
                    <a:pt x="72" y="0"/>
                    <a:pt x="0" y="71"/>
                    <a:pt x="0" y="160"/>
                  </a:cubicBez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moveTo>
                    <a:pt x="256" y="224"/>
                  </a:move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lnTo>
                    <a:pt x="256"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Freeform 8">
              <a:extLst>
                <a:ext uri="{FF2B5EF4-FFF2-40B4-BE49-F238E27FC236}">
                  <a16:creationId xmlns:a16="http://schemas.microsoft.com/office/drawing/2014/main" id="{3E7D394D-B4D2-4E73-8615-804B47521AA9}"/>
                </a:ext>
              </a:extLst>
            </p:cNvPr>
            <p:cNvSpPr>
              <a:spLocks/>
            </p:cNvSpPr>
            <p:nvPr/>
          </p:nvSpPr>
          <p:spPr bwMode="auto">
            <a:xfrm>
              <a:off x="7974013" y="5057775"/>
              <a:ext cx="471487" cy="141288"/>
            </a:xfrm>
            <a:custGeom>
              <a:avLst/>
              <a:gdLst>
                <a:gd name="T0" fmla="*/ 64 w 1920"/>
                <a:gd name="T1" fmla="*/ 288 h 576"/>
                <a:gd name="T2" fmla="*/ 224 w 1920"/>
                <a:gd name="T3" fmla="*/ 128 h 576"/>
                <a:gd name="T4" fmla="*/ 352 w 1920"/>
                <a:gd name="T5" fmla="*/ 128 h 576"/>
                <a:gd name="T6" fmla="*/ 352 w 1920"/>
                <a:gd name="T7" fmla="*/ 576 h 576"/>
                <a:gd name="T8" fmla="*/ 416 w 1920"/>
                <a:gd name="T9" fmla="*/ 576 h 576"/>
                <a:gd name="T10" fmla="*/ 416 w 1920"/>
                <a:gd name="T11" fmla="*/ 128 h 576"/>
                <a:gd name="T12" fmla="*/ 544 w 1920"/>
                <a:gd name="T13" fmla="*/ 128 h 576"/>
                <a:gd name="T14" fmla="*/ 594 w 1920"/>
                <a:gd name="T15" fmla="*/ 136 h 576"/>
                <a:gd name="T16" fmla="*/ 576 w 1920"/>
                <a:gd name="T17" fmla="*/ 224 h 576"/>
                <a:gd name="T18" fmla="*/ 576 w 1920"/>
                <a:gd name="T19" fmla="*/ 576 h 576"/>
                <a:gd name="T20" fmla="*/ 640 w 1920"/>
                <a:gd name="T21" fmla="*/ 576 h 576"/>
                <a:gd name="T22" fmla="*/ 640 w 1920"/>
                <a:gd name="T23" fmla="*/ 224 h 576"/>
                <a:gd name="T24" fmla="*/ 800 w 1920"/>
                <a:gd name="T25" fmla="*/ 64 h 576"/>
                <a:gd name="T26" fmla="*/ 928 w 1920"/>
                <a:gd name="T27" fmla="*/ 64 h 576"/>
                <a:gd name="T28" fmla="*/ 928 w 1920"/>
                <a:gd name="T29" fmla="*/ 576 h 576"/>
                <a:gd name="T30" fmla="*/ 992 w 1920"/>
                <a:gd name="T31" fmla="*/ 576 h 576"/>
                <a:gd name="T32" fmla="*/ 992 w 1920"/>
                <a:gd name="T33" fmla="*/ 64 h 576"/>
                <a:gd name="T34" fmla="*/ 1120 w 1920"/>
                <a:gd name="T35" fmla="*/ 64 h 576"/>
                <a:gd name="T36" fmla="*/ 1280 w 1920"/>
                <a:gd name="T37" fmla="*/ 224 h 576"/>
                <a:gd name="T38" fmla="*/ 1280 w 1920"/>
                <a:gd name="T39" fmla="*/ 576 h 576"/>
                <a:gd name="T40" fmla="*/ 1344 w 1920"/>
                <a:gd name="T41" fmla="*/ 576 h 576"/>
                <a:gd name="T42" fmla="*/ 1344 w 1920"/>
                <a:gd name="T43" fmla="*/ 224 h 576"/>
                <a:gd name="T44" fmla="*/ 1326 w 1920"/>
                <a:gd name="T45" fmla="*/ 136 h 576"/>
                <a:gd name="T46" fmla="*/ 1376 w 1920"/>
                <a:gd name="T47" fmla="*/ 128 h 576"/>
                <a:gd name="T48" fmla="*/ 1504 w 1920"/>
                <a:gd name="T49" fmla="*/ 128 h 576"/>
                <a:gd name="T50" fmla="*/ 1504 w 1920"/>
                <a:gd name="T51" fmla="*/ 576 h 576"/>
                <a:gd name="T52" fmla="*/ 1568 w 1920"/>
                <a:gd name="T53" fmla="*/ 576 h 576"/>
                <a:gd name="T54" fmla="*/ 1568 w 1920"/>
                <a:gd name="T55" fmla="*/ 128 h 576"/>
                <a:gd name="T56" fmla="*/ 1696 w 1920"/>
                <a:gd name="T57" fmla="*/ 128 h 576"/>
                <a:gd name="T58" fmla="*/ 1856 w 1920"/>
                <a:gd name="T59" fmla="*/ 288 h 576"/>
                <a:gd name="T60" fmla="*/ 1856 w 1920"/>
                <a:gd name="T61" fmla="*/ 576 h 576"/>
                <a:gd name="T62" fmla="*/ 1920 w 1920"/>
                <a:gd name="T63" fmla="*/ 576 h 576"/>
                <a:gd name="T64" fmla="*/ 1920 w 1920"/>
                <a:gd name="T65" fmla="*/ 288 h 576"/>
                <a:gd name="T66" fmla="*/ 1696 w 1920"/>
                <a:gd name="T67" fmla="*/ 64 h 576"/>
                <a:gd name="T68" fmla="*/ 1376 w 1920"/>
                <a:gd name="T69" fmla="*/ 64 h 576"/>
                <a:gd name="T70" fmla="*/ 1292 w 1920"/>
                <a:gd name="T71" fmla="*/ 80 h 576"/>
                <a:gd name="T72" fmla="*/ 1120 w 1920"/>
                <a:gd name="T73" fmla="*/ 0 h 576"/>
                <a:gd name="T74" fmla="*/ 800 w 1920"/>
                <a:gd name="T75" fmla="*/ 0 h 576"/>
                <a:gd name="T76" fmla="*/ 628 w 1920"/>
                <a:gd name="T77" fmla="*/ 80 h 576"/>
                <a:gd name="T78" fmla="*/ 544 w 1920"/>
                <a:gd name="T79" fmla="*/ 64 h 576"/>
                <a:gd name="T80" fmla="*/ 224 w 1920"/>
                <a:gd name="T81" fmla="*/ 64 h 576"/>
                <a:gd name="T82" fmla="*/ 0 w 1920"/>
                <a:gd name="T83" fmla="*/ 288 h 576"/>
                <a:gd name="T84" fmla="*/ 0 w 1920"/>
                <a:gd name="T85" fmla="*/ 576 h 576"/>
                <a:gd name="T86" fmla="*/ 64 w 1920"/>
                <a:gd name="T87" fmla="*/ 576 h 576"/>
                <a:gd name="T88" fmla="*/ 64 w 1920"/>
                <a:gd name="T89" fmla="*/ 288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20" h="576">
                  <a:moveTo>
                    <a:pt x="64" y="288"/>
                  </a:moveTo>
                  <a:cubicBezTo>
                    <a:pt x="64" y="199"/>
                    <a:pt x="136" y="128"/>
                    <a:pt x="224" y="128"/>
                  </a:cubicBezTo>
                  <a:cubicBezTo>
                    <a:pt x="352" y="128"/>
                    <a:pt x="352" y="128"/>
                    <a:pt x="352" y="128"/>
                  </a:cubicBezTo>
                  <a:cubicBezTo>
                    <a:pt x="352" y="576"/>
                    <a:pt x="352" y="576"/>
                    <a:pt x="352" y="576"/>
                  </a:cubicBezTo>
                  <a:cubicBezTo>
                    <a:pt x="416" y="576"/>
                    <a:pt x="416" y="576"/>
                    <a:pt x="416" y="576"/>
                  </a:cubicBezTo>
                  <a:cubicBezTo>
                    <a:pt x="416" y="128"/>
                    <a:pt x="416" y="128"/>
                    <a:pt x="416" y="128"/>
                  </a:cubicBezTo>
                  <a:cubicBezTo>
                    <a:pt x="544" y="128"/>
                    <a:pt x="544" y="128"/>
                    <a:pt x="544" y="128"/>
                  </a:cubicBezTo>
                  <a:cubicBezTo>
                    <a:pt x="561" y="128"/>
                    <a:pt x="578" y="130"/>
                    <a:pt x="594" y="136"/>
                  </a:cubicBezTo>
                  <a:cubicBezTo>
                    <a:pt x="582" y="164"/>
                    <a:pt x="576" y="193"/>
                    <a:pt x="576" y="224"/>
                  </a:cubicBezTo>
                  <a:cubicBezTo>
                    <a:pt x="576" y="576"/>
                    <a:pt x="576" y="576"/>
                    <a:pt x="576" y="576"/>
                  </a:cubicBezTo>
                  <a:cubicBezTo>
                    <a:pt x="640" y="576"/>
                    <a:pt x="640" y="576"/>
                    <a:pt x="640" y="576"/>
                  </a:cubicBezTo>
                  <a:cubicBezTo>
                    <a:pt x="640" y="224"/>
                    <a:pt x="640" y="224"/>
                    <a:pt x="640" y="224"/>
                  </a:cubicBezTo>
                  <a:cubicBezTo>
                    <a:pt x="640" y="135"/>
                    <a:pt x="712" y="64"/>
                    <a:pt x="800" y="64"/>
                  </a:cubicBezTo>
                  <a:cubicBezTo>
                    <a:pt x="928" y="64"/>
                    <a:pt x="928" y="64"/>
                    <a:pt x="928" y="64"/>
                  </a:cubicBezTo>
                  <a:cubicBezTo>
                    <a:pt x="928" y="576"/>
                    <a:pt x="928" y="576"/>
                    <a:pt x="928" y="576"/>
                  </a:cubicBezTo>
                  <a:cubicBezTo>
                    <a:pt x="992" y="576"/>
                    <a:pt x="992" y="576"/>
                    <a:pt x="992" y="576"/>
                  </a:cubicBezTo>
                  <a:cubicBezTo>
                    <a:pt x="992" y="64"/>
                    <a:pt x="992" y="64"/>
                    <a:pt x="992" y="64"/>
                  </a:cubicBezTo>
                  <a:cubicBezTo>
                    <a:pt x="1120" y="64"/>
                    <a:pt x="1120" y="64"/>
                    <a:pt x="1120" y="64"/>
                  </a:cubicBezTo>
                  <a:cubicBezTo>
                    <a:pt x="1208" y="64"/>
                    <a:pt x="1280" y="135"/>
                    <a:pt x="1280" y="224"/>
                  </a:cubicBezTo>
                  <a:cubicBezTo>
                    <a:pt x="1280" y="576"/>
                    <a:pt x="1280" y="576"/>
                    <a:pt x="1280" y="576"/>
                  </a:cubicBezTo>
                  <a:cubicBezTo>
                    <a:pt x="1344" y="576"/>
                    <a:pt x="1344" y="576"/>
                    <a:pt x="1344" y="576"/>
                  </a:cubicBezTo>
                  <a:cubicBezTo>
                    <a:pt x="1344" y="224"/>
                    <a:pt x="1344" y="224"/>
                    <a:pt x="1344" y="224"/>
                  </a:cubicBezTo>
                  <a:cubicBezTo>
                    <a:pt x="1344" y="193"/>
                    <a:pt x="1338" y="164"/>
                    <a:pt x="1326" y="136"/>
                  </a:cubicBezTo>
                  <a:cubicBezTo>
                    <a:pt x="1342" y="130"/>
                    <a:pt x="1359" y="128"/>
                    <a:pt x="1376" y="128"/>
                  </a:cubicBezTo>
                  <a:cubicBezTo>
                    <a:pt x="1504" y="128"/>
                    <a:pt x="1504" y="128"/>
                    <a:pt x="1504" y="128"/>
                  </a:cubicBezTo>
                  <a:cubicBezTo>
                    <a:pt x="1504" y="576"/>
                    <a:pt x="1504" y="576"/>
                    <a:pt x="1504" y="576"/>
                  </a:cubicBezTo>
                  <a:cubicBezTo>
                    <a:pt x="1568" y="576"/>
                    <a:pt x="1568" y="576"/>
                    <a:pt x="1568" y="576"/>
                  </a:cubicBezTo>
                  <a:cubicBezTo>
                    <a:pt x="1568" y="128"/>
                    <a:pt x="1568" y="128"/>
                    <a:pt x="1568" y="128"/>
                  </a:cubicBezTo>
                  <a:cubicBezTo>
                    <a:pt x="1696" y="128"/>
                    <a:pt x="1696" y="128"/>
                    <a:pt x="1696" y="128"/>
                  </a:cubicBezTo>
                  <a:cubicBezTo>
                    <a:pt x="1784" y="128"/>
                    <a:pt x="1856" y="199"/>
                    <a:pt x="1856" y="288"/>
                  </a:cubicBezTo>
                  <a:cubicBezTo>
                    <a:pt x="1856" y="576"/>
                    <a:pt x="1856" y="576"/>
                    <a:pt x="1856" y="576"/>
                  </a:cubicBezTo>
                  <a:cubicBezTo>
                    <a:pt x="1920" y="576"/>
                    <a:pt x="1920" y="576"/>
                    <a:pt x="1920" y="576"/>
                  </a:cubicBezTo>
                  <a:cubicBezTo>
                    <a:pt x="1920" y="288"/>
                    <a:pt x="1920" y="288"/>
                    <a:pt x="1920" y="288"/>
                  </a:cubicBezTo>
                  <a:cubicBezTo>
                    <a:pt x="1920" y="164"/>
                    <a:pt x="1820" y="64"/>
                    <a:pt x="1696" y="64"/>
                  </a:cubicBezTo>
                  <a:cubicBezTo>
                    <a:pt x="1376" y="64"/>
                    <a:pt x="1376" y="64"/>
                    <a:pt x="1376" y="64"/>
                  </a:cubicBezTo>
                  <a:cubicBezTo>
                    <a:pt x="1347" y="64"/>
                    <a:pt x="1319" y="69"/>
                    <a:pt x="1292" y="80"/>
                  </a:cubicBezTo>
                  <a:cubicBezTo>
                    <a:pt x="1249" y="29"/>
                    <a:pt x="1186" y="0"/>
                    <a:pt x="1120" y="0"/>
                  </a:cubicBezTo>
                  <a:cubicBezTo>
                    <a:pt x="800" y="0"/>
                    <a:pt x="800" y="0"/>
                    <a:pt x="800" y="0"/>
                  </a:cubicBezTo>
                  <a:cubicBezTo>
                    <a:pt x="734" y="0"/>
                    <a:pt x="671" y="29"/>
                    <a:pt x="628" y="80"/>
                  </a:cubicBezTo>
                  <a:cubicBezTo>
                    <a:pt x="601" y="69"/>
                    <a:pt x="573" y="64"/>
                    <a:pt x="544" y="64"/>
                  </a:cubicBezTo>
                  <a:cubicBezTo>
                    <a:pt x="224" y="64"/>
                    <a:pt x="224" y="64"/>
                    <a:pt x="224" y="64"/>
                  </a:cubicBezTo>
                  <a:cubicBezTo>
                    <a:pt x="100" y="64"/>
                    <a:pt x="0" y="164"/>
                    <a:pt x="0" y="288"/>
                  </a:cubicBezTo>
                  <a:cubicBezTo>
                    <a:pt x="0" y="576"/>
                    <a:pt x="0" y="576"/>
                    <a:pt x="0" y="576"/>
                  </a:cubicBezTo>
                  <a:cubicBezTo>
                    <a:pt x="64" y="576"/>
                    <a:pt x="64" y="576"/>
                    <a:pt x="64" y="576"/>
                  </a:cubicBezTo>
                  <a:lnTo>
                    <a:pt x="64" y="2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Rectangle 9">
              <a:extLst>
                <a:ext uri="{FF2B5EF4-FFF2-40B4-BE49-F238E27FC236}">
                  <a16:creationId xmlns:a16="http://schemas.microsoft.com/office/drawing/2014/main" id="{89A7F245-5EA2-4049-BC7C-3CCA86A3AAA2}"/>
                </a:ext>
              </a:extLst>
            </p:cNvPr>
            <p:cNvSpPr>
              <a:spLocks noChangeArrowheads="1"/>
            </p:cNvSpPr>
            <p:nvPr/>
          </p:nvSpPr>
          <p:spPr bwMode="auto">
            <a:xfrm>
              <a:off x="8013700" y="5137150"/>
              <a:ext cx="15875"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10">
              <a:extLst>
                <a:ext uri="{FF2B5EF4-FFF2-40B4-BE49-F238E27FC236}">
                  <a16:creationId xmlns:a16="http://schemas.microsoft.com/office/drawing/2014/main" id="{95146B08-FF93-4C91-B137-343DCEC9B589}"/>
                </a:ext>
              </a:extLst>
            </p:cNvPr>
            <p:cNvSpPr>
              <a:spLocks noEditPoints="1"/>
            </p:cNvSpPr>
            <p:nvPr/>
          </p:nvSpPr>
          <p:spPr bwMode="auto">
            <a:xfrm>
              <a:off x="8029575" y="4964113"/>
              <a:ext cx="77787" cy="93663"/>
            </a:xfrm>
            <a:custGeom>
              <a:avLst/>
              <a:gdLst>
                <a:gd name="T0" fmla="*/ 0 w 320"/>
                <a:gd name="T1" fmla="*/ 160 h 384"/>
                <a:gd name="T2" fmla="*/ 0 w 320"/>
                <a:gd name="T3" fmla="*/ 224 h 384"/>
                <a:gd name="T4" fmla="*/ 160 w 320"/>
                <a:gd name="T5" fmla="*/ 384 h 384"/>
                <a:gd name="T6" fmla="*/ 320 w 320"/>
                <a:gd name="T7" fmla="*/ 224 h 384"/>
                <a:gd name="T8" fmla="*/ 320 w 320"/>
                <a:gd name="T9" fmla="*/ 160 h 384"/>
                <a:gd name="T10" fmla="*/ 160 w 320"/>
                <a:gd name="T11" fmla="*/ 0 h 384"/>
                <a:gd name="T12" fmla="*/ 0 w 320"/>
                <a:gd name="T13" fmla="*/ 160 h 384"/>
                <a:gd name="T14" fmla="*/ 256 w 320"/>
                <a:gd name="T15" fmla="*/ 160 h 384"/>
                <a:gd name="T16" fmla="*/ 256 w 320"/>
                <a:gd name="T17" fmla="*/ 224 h 384"/>
                <a:gd name="T18" fmla="*/ 160 w 320"/>
                <a:gd name="T19" fmla="*/ 320 h 384"/>
                <a:gd name="T20" fmla="*/ 64 w 320"/>
                <a:gd name="T21" fmla="*/ 224 h 384"/>
                <a:gd name="T22" fmla="*/ 64 w 320"/>
                <a:gd name="T23" fmla="*/ 160 h 384"/>
                <a:gd name="T24" fmla="*/ 160 w 320"/>
                <a:gd name="T25" fmla="*/ 64 h 384"/>
                <a:gd name="T26" fmla="*/ 256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0" y="160"/>
                  </a:move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cubicBezTo>
                    <a:pt x="72" y="0"/>
                    <a:pt x="0" y="71"/>
                    <a:pt x="0" y="160"/>
                  </a:cubicBezTo>
                  <a:moveTo>
                    <a:pt x="256" y="160"/>
                  </a:moveTo>
                  <a:cubicBezTo>
                    <a:pt x="256" y="224"/>
                    <a:pt x="256" y="224"/>
                    <a:pt x="256" y="224"/>
                  </a:cubicBez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Rectangle 11">
              <a:extLst>
                <a:ext uri="{FF2B5EF4-FFF2-40B4-BE49-F238E27FC236}">
                  <a16:creationId xmlns:a16="http://schemas.microsoft.com/office/drawing/2014/main" id="{2982555F-FEE5-4BC6-BC9D-78812A410315}"/>
                </a:ext>
              </a:extLst>
            </p:cNvPr>
            <p:cNvSpPr>
              <a:spLocks noChangeArrowheads="1"/>
            </p:cNvSpPr>
            <p:nvPr/>
          </p:nvSpPr>
          <p:spPr bwMode="auto">
            <a:xfrm>
              <a:off x="8391525" y="5137150"/>
              <a:ext cx="14287"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12">
              <a:extLst>
                <a:ext uri="{FF2B5EF4-FFF2-40B4-BE49-F238E27FC236}">
                  <a16:creationId xmlns:a16="http://schemas.microsoft.com/office/drawing/2014/main" id="{22563387-BDDC-4078-BBE3-148559574B9D}"/>
                </a:ext>
              </a:extLst>
            </p:cNvPr>
            <p:cNvSpPr>
              <a:spLocks noEditPoints="1"/>
            </p:cNvSpPr>
            <p:nvPr/>
          </p:nvSpPr>
          <p:spPr bwMode="auto">
            <a:xfrm>
              <a:off x="8312150" y="4964113"/>
              <a:ext cx="79375" cy="93663"/>
            </a:xfrm>
            <a:custGeom>
              <a:avLst/>
              <a:gdLst>
                <a:gd name="T0" fmla="*/ 160 w 320"/>
                <a:gd name="T1" fmla="*/ 384 h 384"/>
                <a:gd name="T2" fmla="*/ 320 w 320"/>
                <a:gd name="T3" fmla="*/ 224 h 384"/>
                <a:gd name="T4" fmla="*/ 320 w 320"/>
                <a:gd name="T5" fmla="*/ 160 h 384"/>
                <a:gd name="T6" fmla="*/ 160 w 320"/>
                <a:gd name="T7" fmla="*/ 0 h 384"/>
                <a:gd name="T8" fmla="*/ 0 w 320"/>
                <a:gd name="T9" fmla="*/ 160 h 384"/>
                <a:gd name="T10" fmla="*/ 0 w 320"/>
                <a:gd name="T11" fmla="*/ 224 h 384"/>
                <a:gd name="T12" fmla="*/ 160 w 320"/>
                <a:gd name="T13" fmla="*/ 384 h 384"/>
                <a:gd name="T14" fmla="*/ 64 w 320"/>
                <a:gd name="T15" fmla="*/ 160 h 384"/>
                <a:gd name="T16" fmla="*/ 160 w 320"/>
                <a:gd name="T17" fmla="*/ 64 h 384"/>
                <a:gd name="T18" fmla="*/ 256 w 320"/>
                <a:gd name="T19" fmla="*/ 160 h 384"/>
                <a:gd name="T20" fmla="*/ 256 w 320"/>
                <a:gd name="T21" fmla="*/ 224 h 384"/>
                <a:gd name="T22" fmla="*/ 160 w 320"/>
                <a:gd name="T23" fmla="*/ 320 h 384"/>
                <a:gd name="T24" fmla="*/ 64 w 320"/>
                <a:gd name="T25" fmla="*/ 224 h 384"/>
                <a:gd name="T26" fmla="*/ 64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384"/>
                  </a:moveTo>
                  <a:cubicBezTo>
                    <a:pt x="248" y="383"/>
                    <a:pt x="320" y="312"/>
                    <a:pt x="320" y="224"/>
                  </a:cubicBezTo>
                  <a:cubicBezTo>
                    <a:pt x="320" y="160"/>
                    <a:pt x="320" y="160"/>
                    <a:pt x="320" y="160"/>
                  </a:cubicBezTo>
                  <a:cubicBezTo>
                    <a:pt x="320" y="71"/>
                    <a:pt x="248" y="0"/>
                    <a:pt x="160" y="0"/>
                  </a:cubicBezTo>
                  <a:cubicBezTo>
                    <a:pt x="72" y="0"/>
                    <a:pt x="0" y="71"/>
                    <a:pt x="0" y="160"/>
                  </a:cubicBezTo>
                  <a:cubicBezTo>
                    <a:pt x="0" y="224"/>
                    <a:pt x="0" y="224"/>
                    <a:pt x="0" y="224"/>
                  </a:cubicBezTo>
                  <a:cubicBezTo>
                    <a:pt x="0" y="312"/>
                    <a:pt x="72" y="383"/>
                    <a:pt x="160" y="384"/>
                  </a:cubicBezTo>
                  <a:moveTo>
                    <a:pt x="64" y="160"/>
                  </a:moveTo>
                  <a:cubicBezTo>
                    <a:pt x="64" y="107"/>
                    <a:pt x="107" y="64"/>
                    <a:pt x="160" y="64"/>
                  </a:cubicBezTo>
                  <a:cubicBezTo>
                    <a:pt x="213" y="64"/>
                    <a:pt x="256" y="107"/>
                    <a:pt x="256" y="160"/>
                  </a:cubicBezTo>
                  <a:cubicBezTo>
                    <a:pt x="256" y="224"/>
                    <a:pt x="256" y="224"/>
                    <a:pt x="256" y="224"/>
                  </a:cubicBezTo>
                  <a:cubicBezTo>
                    <a:pt x="256" y="277"/>
                    <a:pt x="213" y="320"/>
                    <a:pt x="160" y="320"/>
                  </a:cubicBezTo>
                  <a:cubicBezTo>
                    <a:pt x="107" y="320"/>
                    <a:pt x="64" y="277"/>
                    <a:pt x="64" y="224"/>
                  </a:cubicBezTo>
                  <a:lnTo>
                    <a:pt x="64"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13">
              <a:extLst>
                <a:ext uri="{FF2B5EF4-FFF2-40B4-BE49-F238E27FC236}">
                  <a16:creationId xmlns:a16="http://schemas.microsoft.com/office/drawing/2014/main" id="{6C5055EB-A030-4C8E-BE55-AD3D0AB500F2}"/>
                </a:ext>
              </a:extLst>
            </p:cNvPr>
            <p:cNvSpPr>
              <a:spLocks/>
            </p:cNvSpPr>
            <p:nvPr/>
          </p:nvSpPr>
          <p:spPr bwMode="auto">
            <a:xfrm>
              <a:off x="7974013" y="4727575"/>
              <a:ext cx="471487" cy="274638"/>
            </a:xfrm>
            <a:custGeom>
              <a:avLst/>
              <a:gdLst>
                <a:gd name="T0" fmla="*/ 160 w 1920"/>
                <a:gd name="T1" fmla="*/ 1056 h 1120"/>
                <a:gd name="T2" fmla="*/ 64 w 1920"/>
                <a:gd name="T3" fmla="*/ 1056 h 1120"/>
                <a:gd name="T4" fmla="*/ 64 w 1920"/>
                <a:gd name="T5" fmla="*/ 864 h 1120"/>
                <a:gd name="T6" fmla="*/ 262 w 1920"/>
                <a:gd name="T7" fmla="*/ 864 h 1120"/>
                <a:gd name="T8" fmla="*/ 267 w 1920"/>
                <a:gd name="T9" fmla="*/ 837 h 1120"/>
                <a:gd name="T10" fmla="*/ 383 w 1920"/>
                <a:gd name="T11" fmla="*/ 556 h 1120"/>
                <a:gd name="T12" fmla="*/ 399 w 1920"/>
                <a:gd name="T13" fmla="*/ 534 h 1120"/>
                <a:gd name="T14" fmla="*/ 259 w 1920"/>
                <a:gd name="T15" fmla="*/ 394 h 1120"/>
                <a:gd name="T16" fmla="*/ 394 w 1920"/>
                <a:gd name="T17" fmla="*/ 258 h 1120"/>
                <a:gd name="T18" fmla="*/ 534 w 1920"/>
                <a:gd name="T19" fmla="*/ 398 h 1120"/>
                <a:gd name="T20" fmla="*/ 556 w 1920"/>
                <a:gd name="T21" fmla="*/ 383 h 1120"/>
                <a:gd name="T22" fmla="*/ 837 w 1920"/>
                <a:gd name="T23" fmla="*/ 266 h 1120"/>
                <a:gd name="T24" fmla="*/ 864 w 1920"/>
                <a:gd name="T25" fmla="*/ 262 h 1120"/>
                <a:gd name="T26" fmla="*/ 864 w 1920"/>
                <a:gd name="T27" fmla="*/ 64 h 1120"/>
                <a:gd name="T28" fmla="*/ 1056 w 1920"/>
                <a:gd name="T29" fmla="*/ 64 h 1120"/>
                <a:gd name="T30" fmla="*/ 1056 w 1920"/>
                <a:gd name="T31" fmla="*/ 262 h 1120"/>
                <a:gd name="T32" fmla="*/ 1082 w 1920"/>
                <a:gd name="T33" fmla="*/ 266 h 1120"/>
                <a:gd name="T34" fmla="*/ 1364 w 1920"/>
                <a:gd name="T35" fmla="*/ 383 h 1120"/>
                <a:gd name="T36" fmla="*/ 1386 w 1920"/>
                <a:gd name="T37" fmla="*/ 398 h 1120"/>
                <a:gd name="T38" fmla="*/ 1526 w 1920"/>
                <a:gd name="T39" fmla="*/ 258 h 1120"/>
                <a:gd name="T40" fmla="*/ 1661 w 1920"/>
                <a:gd name="T41" fmla="*/ 394 h 1120"/>
                <a:gd name="T42" fmla="*/ 1521 w 1920"/>
                <a:gd name="T43" fmla="*/ 534 h 1120"/>
                <a:gd name="T44" fmla="*/ 1537 w 1920"/>
                <a:gd name="T45" fmla="*/ 556 h 1120"/>
                <a:gd name="T46" fmla="*/ 1653 w 1920"/>
                <a:gd name="T47" fmla="*/ 837 h 1120"/>
                <a:gd name="T48" fmla="*/ 1658 w 1920"/>
                <a:gd name="T49" fmla="*/ 863 h 1120"/>
                <a:gd name="T50" fmla="*/ 1856 w 1920"/>
                <a:gd name="T51" fmla="*/ 863 h 1120"/>
                <a:gd name="T52" fmla="*/ 1856 w 1920"/>
                <a:gd name="T53" fmla="*/ 1056 h 1120"/>
                <a:gd name="T54" fmla="*/ 1760 w 1920"/>
                <a:gd name="T55" fmla="*/ 1056 h 1120"/>
                <a:gd name="T56" fmla="*/ 1760 w 1920"/>
                <a:gd name="T57" fmla="*/ 1120 h 1120"/>
                <a:gd name="T58" fmla="*/ 1920 w 1920"/>
                <a:gd name="T59" fmla="*/ 1120 h 1120"/>
                <a:gd name="T60" fmla="*/ 1920 w 1920"/>
                <a:gd name="T61" fmla="*/ 800 h 1120"/>
                <a:gd name="T62" fmla="*/ 1711 w 1920"/>
                <a:gd name="T63" fmla="*/ 800 h 1120"/>
                <a:gd name="T64" fmla="*/ 1604 w 1920"/>
                <a:gd name="T65" fmla="*/ 542 h 1120"/>
                <a:gd name="T66" fmla="*/ 1752 w 1920"/>
                <a:gd name="T67" fmla="*/ 394 h 1120"/>
                <a:gd name="T68" fmla="*/ 1526 w 1920"/>
                <a:gd name="T69" fmla="*/ 168 h 1120"/>
                <a:gd name="T70" fmla="*/ 1378 w 1920"/>
                <a:gd name="T71" fmla="*/ 315 h 1120"/>
                <a:gd name="T72" fmla="*/ 1120 w 1920"/>
                <a:gd name="T73" fmla="*/ 208 h 1120"/>
                <a:gd name="T74" fmla="*/ 1120 w 1920"/>
                <a:gd name="T75" fmla="*/ 0 h 1120"/>
                <a:gd name="T76" fmla="*/ 800 w 1920"/>
                <a:gd name="T77" fmla="*/ 0 h 1120"/>
                <a:gd name="T78" fmla="*/ 800 w 1920"/>
                <a:gd name="T79" fmla="*/ 208 h 1120"/>
                <a:gd name="T80" fmla="*/ 542 w 1920"/>
                <a:gd name="T81" fmla="*/ 315 h 1120"/>
                <a:gd name="T82" fmla="*/ 394 w 1920"/>
                <a:gd name="T83" fmla="*/ 168 h 1120"/>
                <a:gd name="T84" fmla="*/ 168 w 1920"/>
                <a:gd name="T85" fmla="*/ 394 h 1120"/>
                <a:gd name="T86" fmla="*/ 316 w 1920"/>
                <a:gd name="T87" fmla="*/ 542 h 1120"/>
                <a:gd name="T88" fmla="*/ 209 w 1920"/>
                <a:gd name="T89" fmla="*/ 800 h 1120"/>
                <a:gd name="T90" fmla="*/ 0 w 1920"/>
                <a:gd name="T91" fmla="*/ 800 h 1120"/>
                <a:gd name="T92" fmla="*/ 0 w 1920"/>
                <a:gd name="T93" fmla="*/ 1120 h 1120"/>
                <a:gd name="T94" fmla="*/ 160 w 1920"/>
                <a:gd name="T95" fmla="*/ 1120 h 1120"/>
                <a:gd name="T96" fmla="*/ 160 w 1920"/>
                <a:gd name="T97" fmla="*/ 1056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0" h="1120">
                  <a:moveTo>
                    <a:pt x="160" y="1056"/>
                  </a:moveTo>
                  <a:cubicBezTo>
                    <a:pt x="64" y="1056"/>
                    <a:pt x="64" y="1056"/>
                    <a:pt x="64" y="1056"/>
                  </a:cubicBezTo>
                  <a:cubicBezTo>
                    <a:pt x="64" y="864"/>
                    <a:pt x="64" y="864"/>
                    <a:pt x="64" y="864"/>
                  </a:cubicBezTo>
                  <a:cubicBezTo>
                    <a:pt x="262" y="864"/>
                    <a:pt x="262" y="864"/>
                    <a:pt x="262" y="864"/>
                  </a:cubicBezTo>
                  <a:cubicBezTo>
                    <a:pt x="267" y="837"/>
                    <a:pt x="267" y="837"/>
                    <a:pt x="267" y="837"/>
                  </a:cubicBezTo>
                  <a:cubicBezTo>
                    <a:pt x="284" y="736"/>
                    <a:pt x="324" y="640"/>
                    <a:pt x="383" y="556"/>
                  </a:cubicBezTo>
                  <a:cubicBezTo>
                    <a:pt x="399" y="534"/>
                    <a:pt x="399" y="534"/>
                    <a:pt x="399" y="534"/>
                  </a:cubicBezTo>
                  <a:cubicBezTo>
                    <a:pt x="259" y="394"/>
                    <a:pt x="259" y="394"/>
                    <a:pt x="259" y="394"/>
                  </a:cubicBezTo>
                  <a:cubicBezTo>
                    <a:pt x="394" y="258"/>
                    <a:pt x="394" y="258"/>
                    <a:pt x="394" y="258"/>
                  </a:cubicBezTo>
                  <a:cubicBezTo>
                    <a:pt x="534" y="398"/>
                    <a:pt x="534" y="398"/>
                    <a:pt x="534" y="398"/>
                  </a:cubicBezTo>
                  <a:cubicBezTo>
                    <a:pt x="556" y="383"/>
                    <a:pt x="556" y="383"/>
                    <a:pt x="556" y="383"/>
                  </a:cubicBezTo>
                  <a:cubicBezTo>
                    <a:pt x="640" y="324"/>
                    <a:pt x="736" y="284"/>
                    <a:pt x="837" y="266"/>
                  </a:cubicBezTo>
                  <a:cubicBezTo>
                    <a:pt x="864" y="262"/>
                    <a:pt x="864" y="262"/>
                    <a:pt x="864" y="262"/>
                  </a:cubicBezTo>
                  <a:cubicBezTo>
                    <a:pt x="864" y="64"/>
                    <a:pt x="864" y="64"/>
                    <a:pt x="864" y="64"/>
                  </a:cubicBezTo>
                  <a:cubicBezTo>
                    <a:pt x="1056" y="64"/>
                    <a:pt x="1056" y="64"/>
                    <a:pt x="1056" y="64"/>
                  </a:cubicBezTo>
                  <a:cubicBezTo>
                    <a:pt x="1056" y="262"/>
                    <a:pt x="1056" y="262"/>
                    <a:pt x="1056" y="262"/>
                  </a:cubicBezTo>
                  <a:cubicBezTo>
                    <a:pt x="1082" y="266"/>
                    <a:pt x="1082" y="266"/>
                    <a:pt x="1082" y="266"/>
                  </a:cubicBezTo>
                  <a:cubicBezTo>
                    <a:pt x="1184" y="284"/>
                    <a:pt x="1280" y="324"/>
                    <a:pt x="1364" y="383"/>
                  </a:cubicBezTo>
                  <a:cubicBezTo>
                    <a:pt x="1386" y="398"/>
                    <a:pt x="1386" y="398"/>
                    <a:pt x="1386" y="398"/>
                  </a:cubicBezTo>
                  <a:cubicBezTo>
                    <a:pt x="1526" y="258"/>
                    <a:pt x="1526" y="258"/>
                    <a:pt x="1526" y="258"/>
                  </a:cubicBezTo>
                  <a:cubicBezTo>
                    <a:pt x="1661" y="394"/>
                    <a:pt x="1661" y="394"/>
                    <a:pt x="1661" y="394"/>
                  </a:cubicBezTo>
                  <a:cubicBezTo>
                    <a:pt x="1521" y="534"/>
                    <a:pt x="1521" y="534"/>
                    <a:pt x="1521" y="534"/>
                  </a:cubicBezTo>
                  <a:cubicBezTo>
                    <a:pt x="1537" y="556"/>
                    <a:pt x="1537" y="556"/>
                    <a:pt x="1537" y="556"/>
                  </a:cubicBezTo>
                  <a:cubicBezTo>
                    <a:pt x="1596" y="640"/>
                    <a:pt x="1636" y="736"/>
                    <a:pt x="1653" y="837"/>
                  </a:cubicBezTo>
                  <a:cubicBezTo>
                    <a:pt x="1658" y="863"/>
                    <a:pt x="1658" y="863"/>
                    <a:pt x="1658" y="863"/>
                  </a:cubicBezTo>
                  <a:cubicBezTo>
                    <a:pt x="1856" y="863"/>
                    <a:pt x="1856" y="863"/>
                    <a:pt x="1856" y="863"/>
                  </a:cubicBezTo>
                  <a:cubicBezTo>
                    <a:pt x="1856" y="1056"/>
                    <a:pt x="1856" y="1056"/>
                    <a:pt x="1856" y="1056"/>
                  </a:cubicBezTo>
                  <a:cubicBezTo>
                    <a:pt x="1760" y="1056"/>
                    <a:pt x="1760" y="1056"/>
                    <a:pt x="1760" y="1056"/>
                  </a:cubicBezTo>
                  <a:cubicBezTo>
                    <a:pt x="1760" y="1120"/>
                    <a:pt x="1760" y="1120"/>
                    <a:pt x="1760" y="1120"/>
                  </a:cubicBezTo>
                  <a:cubicBezTo>
                    <a:pt x="1920" y="1120"/>
                    <a:pt x="1920" y="1120"/>
                    <a:pt x="1920" y="1120"/>
                  </a:cubicBezTo>
                  <a:cubicBezTo>
                    <a:pt x="1920" y="800"/>
                    <a:pt x="1920" y="800"/>
                    <a:pt x="1920" y="800"/>
                  </a:cubicBezTo>
                  <a:cubicBezTo>
                    <a:pt x="1711" y="800"/>
                    <a:pt x="1711" y="800"/>
                    <a:pt x="1711" y="800"/>
                  </a:cubicBezTo>
                  <a:cubicBezTo>
                    <a:pt x="1692" y="708"/>
                    <a:pt x="1655" y="620"/>
                    <a:pt x="1604" y="542"/>
                  </a:cubicBezTo>
                  <a:cubicBezTo>
                    <a:pt x="1752" y="394"/>
                    <a:pt x="1752" y="394"/>
                    <a:pt x="1752" y="394"/>
                  </a:cubicBezTo>
                  <a:cubicBezTo>
                    <a:pt x="1526" y="168"/>
                    <a:pt x="1526" y="168"/>
                    <a:pt x="1526" y="168"/>
                  </a:cubicBezTo>
                  <a:cubicBezTo>
                    <a:pt x="1378" y="315"/>
                    <a:pt x="1378" y="315"/>
                    <a:pt x="1378" y="315"/>
                  </a:cubicBezTo>
                  <a:cubicBezTo>
                    <a:pt x="1299" y="264"/>
                    <a:pt x="1212" y="228"/>
                    <a:pt x="1120" y="208"/>
                  </a:cubicBezTo>
                  <a:cubicBezTo>
                    <a:pt x="1120" y="0"/>
                    <a:pt x="1120" y="0"/>
                    <a:pt x="1120" y="0"/>
                  </a:cubicBezTo>
                  <a:cubicBezTo>
                    <a:pt x="800" y="0"/>
                    <a:pt x="800" y="0"/>
                    <a:pt x="800" y="0"/>
                  </a:cubicBezTo>
                  <a:cubicBezTo>
                    <a:pt x="800" y="208"/>
                    <a:pt x="800" y="208"/>
                    <a:pt x="800" y="208"/>
                  </a:cubicBezTo>
                  <a:cubicBezTo>
                    <a:pt x="708" y="228"/>
                    <a:pt x="621" y="264"/>
                    <a:pt x="542" y="315"/>
                  </a:cubicBezTo>
                  <a:cubicBezTo>
                    <a:pt x="394" y="168"/>
                    <a:pt x="394" y="168"/>
                    <a:pt x="394" y="168"/>
                  </a:cubicBezTo>
                  <a:cubicBezTo>
                    <a:pt x="168" y="394"/>
                    <a:pt x="168" y="394"/>
                    <a:pt x="168" y="394"/>
                  </a:cubicBezTo>
                  <a:cubicBezTo>
                    <a:pt x="316" y="542"/>
                    <a:pt x="316" y="542"/>
                    <a:pt x="316" y="542"/>
                  </a:cubicBezTo>
                  <a:cubicBezTo>
                    <a:pt x="265" y="620"/>
                    <a:pt x="228" y="708"/>
                    <a:pt x="209" y="800"/>
                  </a:cubicBezTo>
                  <a:cubicBezTo>
                    <a:pt x="0" y="800"/>
                    <a:pt x="0" y="800"/>
                    <a:pt x="0" y="800"/>
                  </a:cubicBezTo>
                  <a:cubicBezTo>
                    <a:pt x="0" y="1120"/>
                    <a:pt x="0" y="1120"/>
                    <a:pt x="0" y="1120"/>
                  </a:cubicBezTo>
                  <a:cubicBezTo>
                    <a:pt x="160" y="1120"/>
                    <a:pt x="160" y="1120"/>
                    <a:pt x="160" y="1120"/>
                  </a:cubicBezTo>
                  <a:lnTo>
                    <a:pt x="160" y="10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14">
              <a:extLst>
                <a:ext uri="{FF2B5EF4-FFF2-40B4-BE49-F238E27FC236}">
                  <a16:creationId xmlns:a16="http://schemas.microsoft.com/office/drawing/2014/main" id="{924A3A1A-081E-4F78-808C-C461B7F7FF5F}"/>
                </a:ext>
              </a:extLst>
            </p:cNvPr>
            <p:cNvSpPr>
              <a:spLocks/>
            </p:cNvSpPr>
            <p:nvPr/>
          </p:nvSpPr>
          <p:spPr bwMode="auto">
            <a:xfrm>
              <a:off x="8148638" y="4887913"/>
              <a:ext cx="123825" cy="60325"/>
            </a:xfrm>
            <a:custGeom>
              <a:avLst/>
              <a:gdLst>
                <a:gd name="T0" fmla="*/ 509 w 509"/>
                <a:gd name="T1" fmla="*/ 238 h 247"/>
                <a:gd name="T2" fmla="*/ 217 w 509"/>
                <a:gd name="T3" fmla="*/ 20 h 247"/>
                <a:gd name="T4" fmla="*/ 0 w 509"/>
                <a:gd name="T5" fmla="*/ 238 h 247"/>
                <a:gd name="T6" fmla="*/ 63 w 509"/>
                <a:gd name="T7" fmla="*/ 247 h 247"/>
                <a:gd name="T8" fmla="*/ 282 w 509"/>
                <a:gd name="T9" fmla="*/ 84 h 247"/>
                <a:gd name="T10" fmla="*/ 445 w 509"/>
                <a:gd name="T11" fmla="*/ 247 h 247"/>
                <a:gd name="T12" fmla="*/ 509 w 509"/>
                <a:gd name="T13" fmla="*/ 238 h 247"/>
              </a:gdLst>
              <a:ahLst/>
              <a:cxnLst>
                <a:cxn ang="0">
                  <a:pos x="T0" y="T1"/>
                </a:cxn>
                <a:cxn ang="0">
                  <a:pos x="T2" y="T3"/>
                </a:cxn>
                <a:cxn ang="0">
                  <a:pos x="T4" y="T5"/>
                </a:cxn>
                <a:cxn ang="0">
                  <a:pos x="T6" y="T7"/>
                </a:cxn>
                <a:cxn ang="0">
                  <a:pos x="T8" y="T9"/>
                </a:cxn>
                <a:cxn ang="0">
                  <a:pos x="T10" y="T11"/>
                </a:cxn>
                <a:cxn ang="0">
                  <a:pos x="T12" y="T13"/>
                </a:cxn>
              </a:cxnLst>
              <a:rect l="0" t="0" r="r" b="b"/>
              <a:pathLst>
                <a:path w="509" h="247">
                  <a:moveTo>
                    <a:pt x="509" y="238"/>
                  </a:moveTo>
                  <a:cubicBezTo>
                    <a:pt x="488" y="97"/>
                    <a:pt x="358" y="0"/>
                    <a:pt x="217" y="20"/>
                  </a:cubicBezTo>
                  <a:cubicBezTo>
                    <a:pt x="105" y="37"/>
                    <a:pt x="16" y="125"/>
                    <a:pt x="0" y="238"/>
                  </a:cubicBezTo>
                  <a:cubicBezTo>
                    <a:pt x="63" y="247"/>
                    <a:pt x="63" y="247"/>
                    <a:pt x="63" y="247"/>
                  </a:cubicBezTo>
                  <a:cubicBezTo>
                    <a:pt x="78" y="142"/>
                    <a:pt x="176" y="68"/>
                    <a:pt x="282" y="84"/>
                  </a:cubicBezTo>
                  <a:cubicBezTo>
                    <a:pt x="367" y="96"/>
                    <a:pt x="433" y="162"/>
                    <a:pt x="445" y="247"/>
                  </a:cubicBezTo>
                  <a:lnTo>
                    <a:pt x="509"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15">
              <a:extLst>
                <a:ext uri="{FF2B5EF4-FFF2-40B4-BE49-F238E27FC236}">
                  <a16:creationId xmlns:a16="http://schemas.microsoft.com/office/drawing/2014/main" id="{A4A9A3E9-2D17-4198-A8F6-94164A1DAB5D}"/>
                </a:ext>
              </a:extLst>
            </p:cNvPr>
            <p:cNvSpPr>
              <a:spLocks/>
            </p:cNvSpPr>
            <p:nvPr/>
          </p:nvSpPr>
          <p:spPr bwMode="auto">
            <a:xfrm>
              <a:off x="8093075" y="4837113"/>
              <a:ext cx="233362" cy="111125"/>
            </a:xfrm>
            <a:custGeom>
              <a:avLst/>
              <a:gdLst>
                <a:gd name="T0" fmla="*/ 887 w 950"/>
                <a:gd name="T1" fmla="*/ 454 h 454"/>
                <a:gd name="T2" fmla="*/ 950 w 950"/>
                <a:gd name="T3" fmla="*/ 445 h 454"/>
                <a:gd name="T4" fmla="*/ 407 w 950"/>
                <a:gd name="T5" fmla="*/ 38 h 454"/>
                <a:gd name="T6" fmla="*/ 0 w 950"/>
                <a:gd name="T7" fmla="*/ 445 h 454"/>
                <a:gd name="T8" fmla="*/ 63 w 950"/>
                <a:gd name="T9" fmla="*/ 454 h 454"/>
                <a:gd name="T10" fmla="*/ 534 w 950"/>
                <a:gd name="T11" fmla="*/ 101 h 454"/>
                <a:gd name="T12" fmla="*/ 887 w 950"/>
                <a:gd name="T13" fmla="*/ 454 h 454"/>
              </a:gdLst>
              <a:ahLst/>
              <a:cxnLst>
                <a:cxn ang="0">
                  <a:pos x="T0" y="T1"/>
                </a:cxn>
                <a:cxn ang="0">
                  <a:pos x="T2" y="T3"/>
                </a:cxn>
                <a:cxn ang="0">
                  <a:pos x="T4" y="T5"/>
                </a:cxn>
                <a:cxn ang="0">
                  <a:pos x="T6" y="T7"/>
                </a:cxn>
                <a:cxn ang="0">
                  <a:pos x="T8" y="T9"/>
                </a:cxn>
                <a:cxn ang="0">
                  <a:pos x="T10" y="T11"/>
                </a:cxn>
                <a:cxn ang="0">
                  <a:pos x="T12" y="T13"/>
                </a:cxn>
              </a:cxnLst>
              <a:rect l="0" t="0" r="r" b="b"/>
              <a:pathLst>
                <a:path w="950" h="454">
                  <a:moveTo>
                    <a:pt x="887" y="454"/>
                  </a:moveTo>
                  <a:cubicBezTo>
                    <a:pt x="950" y="445"/>
                    <a:pt x="950" y="445"/>
                    <a:pt x="950" y="445"/>
                  </a:cubicBezTo>
                  <a:cubicBezTo>
                    <a:pt x="913" y="183"/>
                    <a:pt x="670" y="0"/>
                    <a:pt x="407" y="38"/>
                  </a:cubicBezTo>
                  <a:cubicBezTo>
                    <a:pt x="196" y="68"/>
                    <a:pt x="30" y="234"/>
                    <a:pt x="0" y="445"/>
                  </a:cubicBezTo>
                  <a:cubicBezTo>
                    <a:pt x="63" y="454"/>
                    <a:pt x="63" y="454"/>
                    <a:pt x="63" y="454"/>
                  </a:cubicBezTo>
                  <a:cubicBezTo>
                    <a:pt x="96" y="227"/>
                    <a:pt x="307" y="69"/>
                    <a:pt x="534" y="101"/>
                  </a:cubicBezTo>
                  <a:cubicBezTo>
                    <a:pt x="717" y="128"/>
                    <a:pt x="860" y="271"/>
                    <a:pt x="887" y="4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3" name="Group 82">
            <a:extLst>
              <a:ext uri="{FF2B5EF4-FFF2-40B4-BE49-F238E27FC236}">
                <a16:creationId xmlns:a16="http://schemas.microsoft.com/office/drawing/2014/main" id="{2DF2A250-06F0-4946-855B-0A7765E7C807}"/>
              </a:ext>
            </a:extLst>
          </p:cNvPr>
          <p:cNvGrpSpPr/>
          <p:nvPr/>
        </p:nvGrpSpPr>
        <p:grpSpPr>
          <a:xfrm>
            <a:off x="911594" y="1656526"/>
            <a:ext cx="531743" cy="530114"/>
            <a:chOff x="6169025" y="4719638"/>
            <a:chExt cx="519113" cy="517526"/>
          </a:xfrm>
          <a:solidFill>
            <a:schemeClr val="bg1"/>
          </a:solidFill>
        </p:grpSpPr>
        <p:sp>
          <p:nvSpPr>
            <p:cNvPr id="84" name="Rectangle 20">
              <a:extLst>
                <a:ext uri="{FF2B5EF4-FFF2-40B4-BE49-F238E27FC236}">
                  <a16:creationId xmlns:a16="http://schemas.microsoft.com/office/drawing/2014/main" id="{4E607BC8-1D67-4B12-914A-FF688DDDBE9B}"/>
                </a:ext>
              </a:extLst>
            </p:cNvPr>
            <p:cNvSpPr>
              <a:spLocks noChangeArrowheads="1"/>
            </p:cNvSpPr>
            <p:nvPr/>
          </p:nvSpPr>
          <p:spPr bwMode="auto">
            <a:xfrm>
              <a:off x="6492875" y="4881563"/>
              <a:ext cx="444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Rectangle 21">
              <a:extLst>
                <a:ext uri="{FF2B5EF4-FFF2-40B4-BE49-F238E27FC236}">
                  <a16:creationId xmlns:a16="http://schemas.microsoft.com/office/drawing/2014/main" id="{0AE17FA7-7794-410B-BD87-D2768C6E76E7}"/>
                </a:ext>
              </a:extLst>
            </p:cNvPr>
            <p:cNvSpPr>
              <a:spLocks noChangeArrowheads="1"/>
            </p:cNvSpPr>
            <p:nvPr/>
          </p:nvSpPr>
          <p:spPr bwMode="auto">
            <a:xfrm>
              <a:off x="6353175" y="4881563"/>
              <a:ext cx="428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22">
              <a:extLst>
                <a:ext uri="{FF2B5EF4-FFF2-40B4-BE49-F238E27FC236}">
                  <a16:creationId xmlns:a16="http://schemas.microsoft.com/office/drawing/2014/main" id="{781683C4-F56B-406C-B868-BFBE54D55882}"/>
                </a:ext>
              </a:extLst>
            </p:cNvPr>
            <p:cNvSpPr>
              <a:spLocks/>
            </p:cNvSpPr>
            <p:nvPr/>
          </p:nvSpPr>
          <p:spPr bwMode="auto">
            <a:xfrm>
              <a:off x="6169025" y="4805363"/>
              <a:ext cx="519113" cy="173038"/>
            </a:xfrm>
            <a:custGeom>
              <a:avLst/>
              <a:gdLst>
                <a:gd name="T0" fmla="*/ 1920 w 2048"/>
                <a:gd name="T1" fmla="*/ 683 h 683"/>
                <a:gd name="T2" fmla="*/ 1408 w 2048"/>
                <a:gd name="T3" fmla="*/ 683 h 683"/>
                <a:gd name="T4" fmla="*/ 1408 w 2048"/>
                <a:gd name="T5" fmla="*/ 597 h 683"/>
                <a:gd name="T6" fmla="*/ 1920 w 2048"/>
                <a:gd name="T7" fmla="*/ 597 h 683"/>
                <a:gd name="T8" fmla="*/ 1963 w 2048"/>
                <a:gd name="T9" fmla="*/ 555 h 683"/>
                <a:gd name="T10" fmla="*/ 1963 w 2048"/>
                <a:gd name="T11" fmla="*/ 128 h 683"/>
                <a:gd name="T12" fmla="*/ 1920 w 2048"/>
                <a:gd name="T13" fmla="*/ 85 h 683"/>
                <a:gd name="T14" fmla="*/ 128 w 2048"/>
                <a:gd name="T15" fmla="*/ 85 h 683"/>
                <a:gd name="T16" fmla="*/ 85 w 2048"/>
                <a:gd name="T17" fmla="*/ 128 h 683"/>
                <a:gd name="T18" fmla="*/ 85 w 2048"/>
                <a:gd name="T19" fmla="*/ 555 h 683"/>
                <a:gd name="T20" fmla="*/ 128 w 2048"/>
                <a:gd name="T21" fmla="*/ 597 h 683"/>
                <a:gd name="T22" fmla="*/ 640 w 2048"/>
                <a:gd name="T23" fmla="*/ 597 h 683"/>
                <a:gd name="T24" fmla="*/ 640 w 2048"/>
                <a:gd name="T25" fmla="*/ 683 h 683"/>
                <a:gd name="T26" fmla="*/ 128 w 2048"/>
                <a:gd name="T27" fmla="*/ 683 h 683"/>
                <a:gd name="T28" fmla="*/ 0 w 2048"/>
                <a:gd name="T29" fmla="*/ 555 h 683"/>
                <a:gd name="T30" fmla="*/ 0 w 2048"/>
                <a:gd name="T31" fmla="*/ 128 h 683"/>
                <a:gd name="T32" fmla="*/ 128 w 2048"/>
                <a:gd name="T33" fmla="*/ 0 h 683"/>
                <a:gd name="T34" fmla="*/ 1920 w 2048"/>
                <a:gd name="T35" fmla="*/ 0 h 683"/>
                <a:gd name="T36" fmla="*/ 2048 w 2048"/>
                <a:gd name="T37" fmla="*/ 128 h 683"/>
                <a:gd name="T38" fmla="*/ 2048 w 2048"/>
                <a:gd name="T39" fmla="*/ 555 h 683"/>
                <a:gd name="T40" fmla="*/ 1920 w 2048"/>
                <a:gd name="T41" fmla="*/ 683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8" h="683">
                  <a:moveTo>
                    <a:pt x="1920" y="683"/>
                  </a:moveTo>
                  <a:cubicBezTo>
                    <a:pt x="1408" y="683"/>
                    <a:pt x="1408" y="683"/>
                    <a:pt x="1408" y="683"/>
                  </a:cubicBezTo>
                  <a:cubicBezTo>
                    <a:pt x="1408" y="597"/>
                    <a:pt x="1408" y="597"/>
                    <a:pt x="1408" y="597"/>
                  </a:cubicBezTo>
                  <a:cubicBezTo>
                    <a:pt x="1920" y="597"/>
                    <a:pt x="1920" y="597"/>
                    <a:pt x="1920" y="597"/>
                  </a:cubicBezTo>
                  <a:cubicBezTo>
                    <a:pt x="1944" y="597"/>
                    <a:pt x="1963" y="578"/>
                    <a:pt x="1963" y="555"/>
                  </a:cubicBezTo>
                  <a:cubicBezTo>
                    <a:pt x="1963" y="128"/>
                    <a:pt x="1963" y="128"/>
                    <a:pt x="1963" y="128"/>
                  </a:cubicBezTo>
                  <a:cubicBezTo>
                    <a:pt x="1963" y="104"/>
                    <a:pt x="1944" y="85"/>
                    <a:pt x="1920" y="85"/>
                  </a:cubicBezTo>
                  <a:cubicBezTo>
                    <a:pt x="128" y="85"/>
                    <a:pt x="128" y="85"/>
                    <a:pt x="128" y="85"/>
                  </a:cubicBezTo>
                  <a:cubicBezTo>
                    <a:pt x="104" y="85"/>
                    <a:pt x="85" y="104"/>
                    <a:pt x="85" y="128"/>
                  </a:cubicBezTo>
                  <a:cubicBezTo>
                    <a:pt x="85" y="555"/>
                    <a:pt x="85" y="555"/>
                    <a:pt x="85" y="555"/>
                  </a:cubicBezTo>
                  <a:cubicBezTo>
                    <a:pt x="85" y="578"/>
                    <a:pt x="104" y="597"/>
                    <a:pt x="128" y="597"/>
                  </a:cubicBezTo>
                  <a:cubicBezTo>
                    <a:pt x="640" y="597"/>
                    <a:pt x="640" y="597"/>
                    <a:pt x="640" y="597"/>
                  </a:cubicBezTo>
                  <a:cubicBezTo>
                    <a:pt x="640" y="683"/>
                    <a:pt x="640" y="683"/>
                    <a:pt x="640" y="683"/>
                  </a:cubicBezTo>
                  <a:cubicBezTo>
                    <a:pt x="128" y="683"/>
                    <a:pt x="128" y="683"/>
                    <a:pt x="128" y="683"/>
                  </a:cubicBezTo>
                  <a:cubicBezTo>
                    <a:pt x="57" y="683"/>
                    <a:pt x="0" y="625"/>
                    <a:pt x="0" y="555"/>
                  </a:cubicBezTo>
                  <a:cubicBezTo>
                    <a:pt x="0" y="128"/>
                    <a:pt x="0" y="128"/>
                    <a:pt x="0" y="128"/>
                  </a:cubicBezTo>
                  <a:cubicBezTo>
                    <a:pt x="0" y="57"/>
                    <a:pt x="57" y="0"/>
                    <a:pt x="128" y="0"/>
                  </a:cubicBezTo>
                  <a:cubicBezTo>
                    <a:pt x="1920" y="0"/>
                    <a:pt x="1920" y="0"/>
                    <a:pt x="1920" y="0"/>
                  </a:cubicBezTo>
                  <a:cubicBezTo>
                    <a:pt x="1991" y="0"/>
                    <a:pt x="2048" y="57"/>
                    <a:pt x="2048" y="128"/>
                  </a:cubicBezTo>
                  <a:cubicBezTo>
                    <a:pt x="2048" y="555"/>
                    <a:pt x="2048" y="555"/>
                    <a:pt x="2048" y="555"/>
                  </a:cubicBezTo>
                  <a:cubicBezTo>
                    <a:pt x="2048" y="625"/>
                    <a:pt x="1991" y="683"/>
                    <a:pt x="1920" y="6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23">
              <a:extLst>
                <a:ext uri="{FF2B5EF4-FFF2-40B4-BE49-F238E27FC236}">
                  <a16:creationId xmlns:a16="http://schemas.microsoft.com/office/drawing/2014/main" id="{09CF04BA-1ECC-4C84-A045-1E0DFE436990}"/>
                </a:ext>
              </a:extLst>
            </p:cNvPr>
            <p:cNvSpPr>
              <a:spLocks/>
            </p:cNvSpPr>
            <p:nvPr/>
          </p:nvSpPr>
          <p:spPr bwMode="auto">
            <a:xfrm>
              <a:off x="6191250" y="5000626"/>
              <a:ext cx="474663" cy="236538"/>
            </a:xfrm>
            <a:custGeom>
              <a:avLst/>
              <a:gdLst>
                <a:gd name="T0" fmla="*/ 1750 w 1878"/>
                <a:gd name="T1" fmla="*/ 939 h 939"/>
                <a:gd name="T2" fmla="*/ 128 w 1878"/>
                <a:gd name="T3" fmla="*/ 939 h 939"/>
                <a:gd name="T4" fmla="*/ 0 w 1878"/>
                <a:gd name="T5" fmla="*/ 811 h 939"/>
                <a:gd name="T6" fmla="*/ 0 w 1878"/>
                <a:gd name="T7" fmla="*/ 0 h 939"/>
                <a:gd name="T8" fmla="*/ 86 w 1878"/>
                <a:gd name="T9" fmla="*/ 0 h 939"/>
                <a:gd name="T10" fmla="*/ 86 w 1878"/>
                <a:gd name="T11" fmla="*/ 811 h 939"/>
                <a:gd name="T12" fmla="*/ 128 w 1878"/>
                <a:gd name="T13" fmla="*/ 853 h 939"/>
                <a:gd name="T14" fmla="*/ 1750 w 1878"/>
                <a:gd name="T15" fmla="*/ 853 h 939"/>
                <a:gd name="T16" fmla="*/ 1792 w 1878"/>
                <a:gd name="T17" fmla="*/ 811 h 939"/>
                <a:gd name="T18" fmla="*/ 1792 w 1878"/>
                <a:gd name="T19" fmla="*/ 0 h 939"/>
                <a:gd name="T20" fmla="*/ 1878 w 1878"/>
                <a:gd name="T21" fmla="*/ 0 h 939"/>
                <a:gd name="T22" fmla="*/ 1878 w 1878"/>
                <a:gd name="T23" fmla="*/ 811 h 939"/>
                <a:gd name="T24" fmla="*/ 1750 w 1878"/>
                <a:gd name="T2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8" h="939">
                  <a:moveTo>
                    <a:pt x="1750" y="939"/>
                  </a:moveTo>
                  <a:cubicBezTo>
                    <a:pt x="128" y="939"/>
                    <a:pt x="128" y="939"/>
                    <a:pt x="128" y="939"/>
                  </a:cubicBezTo>
                  <a:cubicBezTo>
                    <a:pt x="58" y="939"/>
                    <a:pt x="0" y="881"/>
                    <a:pt x="0" y="811"/>
                  </a:cubicBezTo>
                  <a:cubicBezTo>
                    <a:pt x="0" y="0"/>
                    <a:pt x="0" y="0"/>
                    <a:pt x="0" y="0"/>
                  </a:cubicBezTo>
                  <a:cubicBezTo>
                    <a:pt x="86" y="0"/>
                    <a:pt x="86" y="0"/>
                    <a:pt x="86" y="0"/>
                  </a:cubicBezTo>
                  <a:cubicBezTo>
                    <a:pt x="86" y="811"/>
                    <a:pt x="86" y="811"/>
                    <a:pt x="86" y="811"/>
                  </a:cubicBezTo>
                  <a:cubicBezTo>
                    <a:pt x="86" y="834"/>
                    <a:pt x="105" y="853"/>
                    <a:pt x="128" y="853"/>
                  </a:cubicBezTo>
                  <a:cubicBezTo>
                    <a:pt x="1750" y="853"/>
                    <a:pt x="1750" y="853"/>
                    <a:pt x="1750" y="853"/>
                  </a:cubicBezTo>
                  <a:cubicBezTo>
                    <a:pt x="1773" y="853"/>
                    <a:pt x="1792" y="834"/>
                    <a:pt x="1792" y="811"/>
                  </a:cubicBezTo>
                  <a:cubicBezTo>
                    <a:pt x="1792" y="0"/>
                    <a:pt x="1792" y="0"/>
                    <a:pt x="1792" y="0"/>
                  </a:cubicBezTo>
                  <a:cubicBezTo>
                    <a:pt x="1878" y="0"/>
                    <a:pt x="1878" y="0"/>
                    <a:pt x="1878" y="0"/>
                  </a:cubicBezTo>
                  <a:cubicBezTo>
                    <a:pt x="1878" y="811"/>
                    <a:pt x="1878" y="811"/>
                    <a:pt x="1878" y="811"/>
                  </a:cubicBezTo>
                  <a:cubicBezTo>
                    <a:pt x="1878" y="881"/>
                    <a:pt x="1820" y="939"/>
                    <a:pt x="1750" y="9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24">
              <a:extLst>
                <a:ext uri="{FF2B5EF4-FFF2-40B4-BE49-F238E27FC236}">
                  <a16:creationId xmlns:a16="http://schemas.microsoft.com/office/drawing/2014/main" id="{75A39F49-2421-4A46-B05E-5D0725898908}"/>
                </a:ext>
              </a:extLst>
            </p:cNvPr>
            <p:cNvSpPr>
              <a:spLocks noEditPoints="1"/>
            </p:cNvSpPr>
            <p:nvPr/>
          </p:nvSpPr>
          <p:spPr bwMode="auto">
            <a:xfrm>
              <a:off x="6299200" y="4719638"/>
              <a:ext cx="258763" cy="53975"/>
            </a:xfrm>
            <a:custGeom>
              <a:avLst/>
              <a:gdLst>
                <a:gd name="T0" fmla="*/ 982 w 1025"/>
                <a:gd name="T1" fmla="*/ 214 h 214"/>
                <a:gd name="T2" fmla="*/ 44 w 1025"/>
                <a:gd name="T3" fmla="*/ 214 h 214"/>
                <a:gd name="T4" fmla="*/ 1 w 1025"/>
                <a:gd name="T5" fmla="*/ 171 h 214"/>
                <a:gd name="T6" fmla="*/ 1 w 1025"/>
                <a:gd name="T7" fmla="*/ 86 h 214"/>
                <a:gd name="T8" fmla="*/ 83 w 1025"/>
                <a:gd name="T9" fmla="*/ 1 h 214"/>
                <a:gd name="T10" fmla="*/ 86 w 1025"/>
                <a:gd name="T11" fmla="*/ 1 h 214"/>
                <a:gd name="T12" fmla="*/ 940 w 1025"/>
                <a:gd name="T13" fmla="*/ 1 h 214"/>
                <a:gd name="T14" fmla="*/ 1025 w 1025"/>
                <a:gd name="T15" fmla="*/ 82 h 214"/>
                <a:gd name="T16" fmla="*/ 1025 w 1025"/>
                <a:gd name="T17" fmla="*/ 86 h 214"/>
                <a:gd name="T18" fmla="*/ 1025 w 1025"/>
                <a:gd name="T19" fmla="*/ 171 h 214"/>
                <a:gd name="T20" fmla="*/ 982 w 1025"/>
                <a:gd name="T21" fmla="*/ 214 h 214"/>
                <a:gd name="T22" fmla="*/ 86 w 1025"/>
                <a:gd name="T23" fmla="*/ 129 h 214"/>
                <a:gd name="T24" fmla="*/ 940 w 1025"/>
                <a:gd name="T25" fmla="*/ 129 h 214"/>
                <a:gd name="T26" fmla="*/ 940 w 1025"/>
                <a:gd name="T27" fmla="*/ 86 h 214"/>
                <a:gd name="T28" fmla="*/ 939 w 1025"/>
                <a:gd name="T29" fmla="*/ 84 h 214"/>
                <a:gd name="T30" fmla="*/ 86 w 1025"/>
                <a:gd name="T31" fmla="*/ 86 h 214"/>
                <a:gd name="T32" fmla="*/ 86 w 1025"/>
                <a:gd name="T33" fmla="*/ 129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5" h="214">
                  <a:moveTo>
                    <a:pt x="982" y="214"/>
                  </a:moveTo>
                  <a:cubicBezTo>
                    <a:pt x="44" y="214"/>
                    <a:pt x="44" y="214"/>
                    <a:pt x="44" y="214"/>
                  </a:cubicBezTo>
                  <a:cubicBezTo>
                    <a:pt x="20" y="214"/>
                    <a:pt x="1" y="195"/>
                    <a:pt x="1" y="171"/>
                  </a:cubicBezTo>
                  <a:cubicBezTo>
                    <a:pt x="1" y="86"/>
                    <a:pt x="1" y="86"/>
                    <a:pt x="1" y="86"/>
                  </a:cubicBezTo>
                  <a:cubicBezTo>
                    <a:pt x="0" y="40"/>
                    <a:pt x="37" y="2"/>
                    <a:pt x="83" y="1"/>
                  </a:cubicBezTo>
                  <a:cubicBezTo>
                    <a:pt x="84" y="1"/>
                    <a:pt x="85" y="1"/>
                    <a:pt x="86" y="1"/>
                  </a:cubicBezTo>
                  <a:cubicBezTo>
                    <a:pt x="940" y="1"/>
                    <a:pt x="940" y="1"/>
                    <a:pt x="940" y="1"/>
                  </a:cubicBezTo>
                  <a:cubicBezTo>
                    <a:pt x="986" y="0"/>
                    <a:pt x="1024" y="36"/>
                    <a:pt x="1025" y="82"/>
                  </a:cubicBezTo>
                  <a:cubicBezTo>
                    <a:pt x="1025" y="84"/>
                    <a:pt x="1025" y="85"/>
                    <a:pt x="1025" y="86"/>
                  </a:cubicBezTo>
                  <a:cubicBezTo>
                    <a:pt x="1025" y="171"/>
                    <a:pt x="1025" y="171"/>
                    <a:pt x="1025" y="171"/>
                  </a:cubicBezTo>
                  <a:cubicBezTo>
                    <a:pt x="1025" y="195"/>
                    <a:pt x="1006" y="214"/>
                    <a:pt x="982" y="214"/>
                  </a:cubicBezTo>
                  <a:moveTo>
                    <a:pt x="86" y="129"/>
                  </a:moveTo>
                  <a:cubicBezTo>
                    <a:pt x="940" y="129"/>
                    <a:pt x="940" y="129"/>
                    <a:pt x="940" y="129"/>
                  </a:cubicBezTo>
                  <a:cubicBezTo>
                    <a:pt x="940" y="86"/>
                    <a:pt x="940" y="86"/>
                    <a:pt x="940" y="86"/>
                  </a:cubicBezTo>
                  <a:cubicBezTo>
                    <a:pt x="940" y="85"/>
                    <a:pt x="940" y="84"/>
                    <a:pt x="939" y="84"/>
                  </a:cubicBezTo>
                  <a:cubicBezTo>
                    <a:pt x="86" y="86"/>
                    <a:pt x="86" y="86"/>
                    <a:pt x="86" y="86"/>
                  </a:cubicBezTo>
                  <a:lnTo>
                    <a:pt x="8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Rectangle 25">
              <a:extLst>
                <a:ext uri="{FF2B5EF4-FFF2-40B4-BE49-F238E27FC236}">
                  <a16:creationId xmlns:a16="http://schemas.microsoft.com/office/drawing/2014/main" id="{250CE288-B911-4364-9D19-CBC4AC584765}"/>
                </a:ext>
              </a:extLst>
            </p:cNvPr>
            <p:cNvSpPr>
              <a:spLocks noChangeArrowheads="1"/>
            </p:cNvSpPr>
            <p:nvPr/>
          </p:nvSpPr>
          <p:spPr bwMode="auto">
            <a:xfrm>
              <a:off x="6342063"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Rectangle 26">
              <a:extLst>
                <a:ext uri="{FF2B5EF4-FFF2-40B4-BE49-F238E27FC236}">
                  <a16:creationId xmlns:a16="http://schemas.microsoft.com/office/drawing/2014/main" id="{302E13E6-353F-49B5-A295-698D57B7E77F}"/>
                </a:ext>
              </a:extLst>
            </p:cNvPr>
            <p:cNvSpPr>
              <a:spLocks noChangeArrowheads="1"/>
            </p:cNvSpPr>
            <p:nvPr/>
          </p:nvSpPr>
          <p:spPr bwMode="auto">
            <a:xfrm>
              <a:off x="6492875"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27">
              <a:extLst>
                <a:ext uri="{FF2B5EF4-FFF2-40B4-BE49-F238E27FC236}">
                  <a16:creationId xmlns:a16="http://schemas.microsoft.com/office/drawing/2014/main" id="{9AE3DD5E-EA89-4CF4-9C56-43B8952F8F47}"/>
                </a:ext>
              </a:extLst>
            </p:cNvPr>
            <p:cNvSpPr>
              <a:spLocks/>
            </p:cNvSpPr>
            <p:nvPr/>
          </p:nvSpPr>
          <p:spPr bwMode="auto">
            <a:xfrm>
              <a:off x="6351588" y="4922838"/>
              <a:ext cx="153988" cy="249238"/>
            </a:xfrm>
            <a:custGeom>
              <a:avLst/>
              <a:gdLst>
                <a:gd name="T0" fmla="*/ 474 w 606"/>
                <a:gd name="T1" fmla="*/ 986 h 986"/>
                <a:gd name="T2" fmla="*/ 388 w 606"/>
                <a:gd name="T3" fmla="*/ 986 h 986"/>
                <a:gd name="T4" fmla="*/ 388 w 606"/>
                <a:gd name="T5" fmla="*/ 516 h 986"/>
                <a:gd name="T6" fmla="*/ 401 w 606"/>
                <a:gd name="T7" fmla="*/ 486 h 986"/>
                <a:gd name="T8" fmla="*/ 503 w 606"/>
                <a:gd name="T9" fmla="*/ 384 h 986"/>
                <a:gd name="T10" fmla="*/ 303 w 606"/>
                <a:gd name="T11" fmla="*/ 118 h 986"/>
                <a:gd name="T12" fmla="*/ 103 w 606"/>
                <a:gd name="T13" fmla="*/ 384 h 986"/>
                <a:gd name="T14" fmla="*/ 205 w 606"/>
                <a:gd name="T15" fmla="*/ 486 h 986"/>
                <a:gd name="T16" fmla="*/ 218 w 606"/>
                <a:gd name="T17" fmla="*/ 516 h 986"/>
                <a:gd name="T18" fmla="*/ 218 w 606"/>
                <a:gd name="T19" fmla="*/ 986 h 986"/>
                <a:gd name="T20" fmla="*/ 132 w 606"/>
                <a:gd name="T21" fmla="*/ 986 h 986"/>
                <a:gd name="T22" fmla="*/ 132 w 606"/>
                <a:gd name="T23" fmla="*/ 534 h 986"/>
                <a:gd name="T24" fmla="*/ 17 w 606"/>
                <a:gd name="T25" fmla="*/ 418 h 986"/>
                <a:gd name="T26" fmla="*/ 13 w 606"/>
                <a:gd name="T27" fmla="*/ 363 h 986"/>
                <a:gd name="T28" fmla="*/ 269 w 606"/>
                <a:gd name="T29" fmla="*/ 21 h 986"/>
                <a:gd name="T30" fmla="*/ 331 w 606"/>
                <a:gd name="T31" fmla="*/ 15 h 986"/>
                <a:gd name="T32" fmla="*/ 337 w 606"/>
                <a:gd name="T33" fmla="*/ 21 h 986"/>
                <a:gd name="T34" fmla="*/ 593 w 606"/>
                <a:gd name="T35" fmla="*/ 363 h 986"/>
                <a:gd name="T36" fmla="*/ 589 w 606"/>
                <a:gd name="T37" fmla="*/ 418 h 986"/>
                <a:gd name="T38" fmla="*/ 474 w 606"/>
                <a:gd name="T39" fmla="*/ 534 h 986"/>
                <a:gd name="T40" fmla="*/ 474 w 606"/>
                <a:gd name="T41" fmla="*/ 986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6" h="986">
                  <a:moveTo>
                    <a:pt x="474" y="986"/>
                  </a:moveTo>
                  <a:cubicBezTo>
                    <a:pt x="388" y="986"/>
                    <a:pt x="388" y="986"/>
                    <a:pt x="388" y="986"/>
                  </a:cubicBezTo>
                  <a:cubicBezTo>
                    <a:pt x="388" y="516"/>
                    <a:pt x="388" y="516"/>
                    <a:pt x="388" y="516"/>
                  </a:cubicBezTo>
                  <a:cubicBezTo>
                    <a:pt x="388" y="505"/>
                    <a:pt x="393" y="494"/>
                    <a:pt x="401" y="486"/>
                  </a:cubicBezTo>
                  <a:cubicBezTo>
                    <a:pt x="503" y="384"/>
                    <a:pt x="503" y="384"/>
                    <a:pt x="503" y="384"/>
                  </a:cubicBezTo>
                  <a:cubicBezTo>
                    <a:pt x="303" y="118"/>
                    <a:pt x="303" y="118"/>
                    <a:pt x="303" y="118"/>
                  </a:cubicBezTo>
                  <a:cubicBezTo>
                    <a:pt x="103" y="384"/>
                    <a:pt x="103" y="384"/>
                    <a:pt x="103" y="384"/>
                  </a:cubicBezTo>
                  <a:cubicBezTo>
                    <a:pt x="205" y="486"/>
                    <a:pt x="205" y="486"/>
                    <a:pt x="205" y="486"/>
                  </a:cubicBezTo>
                  <a:cubicBezTo>
                    <a:pt x="213" y="494"/>
                    <a:pt x="218" y="505"/>
                    <a:pt x="218" y="516"/>
                  </a:cubicBezTo>
                  <a:cubicBezTo>
                    <a:pt x="218" y="986"/>
                    <a:pt x="218" y="986"/>
                    <a:pt x="218" y="986"/>
                  </a:cubicBezTo>
                  <a:cubicBezTo>
                    <a:pt x="132" y="986"/>
                    <a:pt x="132" y="986"/>
                    <a:pt x="132" y="986"/>
                  </a:cubicBezTo>
                  <a:cubicBezTo>
                    <a:pt x="132" y="534"/>
                    <a:pt x="132" y="534"/>
                    <a:pt x="132" y="534"/>
                  </a:cubicBezTo>
                  <a:cubicBezTo>
                    <a:pt x="17" y="418"/>
                    <a:pt x="17" y="418"/>
                    <a:pt x="17" y="418"/>
                  </a:cubicBezTo>
                  <a:cubicBezTo>
                    <a:pt x="2" y="403"/>
                    <a:pt x="0" y="380"/>
                    <a:pt x="13" y="363"/>
                  </a:cubicBezTo>
                  <a:cubicBezTo>
                    <a:pt x="269" y="21"/>
                    <a:pt x="269" y="21"/>
                    <a:pt x="269" y="21"/>
                  </a:cubicBezTo>
                  <a:cubicBezTo>
                    <a:pt x="284" y="2"/>
                    <a:pt x="312" y="0"/>
                    <a:pt x="331" y="15"/>
                  </a:cubicBezTo>
                  <a:cubicBezTo>
                    <a:pt x="333" y="17"/>
                    <a:pt x="335" y="19"/>
                    <a:pt x="337" y="21"/>
                  </a:cubicBezTo>
                  <a:cubicBezTo>
                    <a:pt x="593" y="363"/>
                    <a:pt x="593" y="363"/>
                    <a:pt x="593" y="363"/>
                  </a:cubicBezTo>
                  <a:cubicBezTo>
                    <a:pt x="606" y="380"/>
                    <a:pt x="604" y="403"/>
                    <a:pt x="589" y="418"/>
                  </a:cubicBezTo>
                  <a:cubicBezTo>
                    <a:pt x="474" y="534"/>
                    <a:pt x="474" y="534"/>
                    <a:pt x="474" y="534"/>
                  </a:cubicBezTo>
                  <a:lnTo>
                    <a:pt x="474" y="9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Rectangle 28">
              <a:extLst>
                <a:ext uri="{FF2B5EF4-FFF2-40B4-BE49-F238E27FC236}">
                  <a16:creationId xmlns:a16="http://schemas.microsoft.com/office/drawing/2014/main" id="{4DBD7B81-4873-4660-89D9-09043EBC6AC7}"/>
                </a:ext>
              </a:extLst>
            </p:cNvPr>
            <p:cNvSpPr>
              <a:spLocks noChangeArrowheads="1"/>
            </p:cNvSpPr>
            <p:nvPr/>
          </p:nvSpPr>
          <p:spPr bwMode="auto">
            <a:xfrm>
              <a:off x="6364288" y="5075238"/>
              <a:ext cx="128588"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Rectangle 29">
              <a:extLst>
                <a:ext uri="{FF2B5EF4-FFF2-40B4-BE49-F238E27FC236}">
                  <a16:creationId xmlns:a16="http://schemas.microsoft.com/office/drawing/2014/main" id="{B2355478-12E4-42DC-B118-C87102014BC5}"/>
                </a:ext>
              </a:extLst>
            </p:cNvPr>
            <p:cNvSpPr>
              <a:spLocks noChangeArrowheads="1"/>
            </p:cNvSpPr>
            <p:nvPr/>
          </p:nvSpPr>
          <p:spPr bwMode="auto">
            <a:xfrm>
              <a:off x="6418263" y="4935538"/>
              <a:ext cx="20638"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30">
              <a:extLst>
                <a:ext uri="{FF2B5EF4-FFF2-40B4-BE49-F238E27FC236}">
                  <a16:creationId xmlns:a16="http://schemas.microsoft.com/office/drawing/2014/main" id="{32DC2C35-FD9B-4995-A17A-9D8E16D02A12}"/>
                </a:ext>
              </a:extLst>
            </p:cNvPr>
            <p:cNvSpPr>
              <a:spLocks/>
            </p:cNvSpPr>
            <p:nvPr/>
          </p:nvSpPr>
          <p:spPr bwMode="auto">
            <a:xfrm>
              <a:off x="6384925" y="4849813"/>
              <a:ext cx="87313" cy="63500"/>
            </a:xfrm>
            <a:custGeom>
              <a:avLst/>
              <a:gdLst>
                <a:gd name="T0" fmla="*/ 342 w 342"/>
                <a:gd name="T1" fmla="*/ 256 h 256"/>
                <a:gd name="T2" fmla="*/ 256 w 342"/>
                <a:gd name="T3" fmla="*/ 256 h 256"/>
                <a:gd name="T4" fmla="*/ 256 w 342"/>
                <a:gd name="T5" fmla="*/ 85 h 256"/>
                <a:gd name="T6" fmla="*/ 86 w 342"/>
                <a:gd name="T7" fmla="*/ 85 h 256"/>
                <a:gd name="T8" fmla="*/ 86 w 342"/>
                <a:gd name="T9" fmla="*/ 256 h 256"/>
                <a:gd name="T10" fmla="*/ 0 w 342"/>
                <a:gd name="T11" fmla="*/ 256 h 256"/>
                <a:gd name="T12" fmla="*/ 0 w 342"/>
                <a:gd name="T13" fmla="*/ 85 h 256"/>
                <a:gd name="T14" fmla="*/ 86 w 342"/>
                <a:gd name="T15" fmla="*/ 0 h 256"/>
                <a:gd name="T16" fmla="*/ 256 w 342"/>
                <a:gd name="T17" fmla="*/ 0 h 256"/>
                <a:gd name="T18" fmla="*/ 342 w 342"/>
                <a:gd name="T19" fmla="*/ 85 h 256"/>
                <a:gd name="T20" fmla="*/ 342 w 342"/>
                <a:gd name="T21"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256">
                  <a:moveTo>
                    <a:pt x="342" y="256"/>
                  </a:moveTo>
                  <a:cubicBezTo>
                    <a:pt x="256" y="256"/>
                    <a:pt x="256" y="256"/>
                    <a:pt x="256" y="256"/>
                  </a:cubicBezTo>
                  <a:cubicBezTo>
                    <a:pt x="256" y="85"/>
                    <a:pt x="256" y="85"/>
                    <a:pt x="256" y="85"/>
                  </a:cubicBezTo>
                  <a:cubicBezTo>
                    <a:pt x="86" y="85"/>
                    <a:pt x="86" y="85"/>
                    <a:pt x="86" y="85"/>
                  </a:cubicBezTo>
                  <a:cubicBezTo>
                    <a:pt x="86" y="256"/>
                    <a:pt x="86" y="256"/>
                    <a:pt x="86" y="256"/>
                  </a:cubicBezTo>
                  <a:cubicBezTo>
                    <a:pt x="0" y="256"/>
                    <a:pt x="0" y="256"/>
                    <a:pt x="0" y="256"/>
                  </a:cubicBezTo>
                  <a:cubicBezTo>
                    <a:pt x="0" y="85"/>
                    <a:pt x="0" y="85"/>
                    <a:pt x="0" y="85"/>
                  </a:cubicBezTo>
                  <a:cubicBezTo>
                    <a:pt x="0" y="38"/>
                    <a:pt x="39" y="0"/>
                    <a:pt x="86" y="0"/>
                  </a:cubicBezTo>
                  <a:cubicBezTo>
                    <a:pt x="256" y="0"/>
                    <a:pt x="256" y="0"/>
                    <a:pt x="256" y="0"/>
                  </a:cubicBezTo>
                  <a:cubicBezTo>
                    <a:pt x="303" y="0"/>
                    <a:pt x="342" y="38"/>
                    <a:pt x="342" y="85"/>
                  </a:cubicBezTo>
                  <a:lnTo>
                    <a:pt x="342"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31">
              <a:extLst>
                <a:ext uri="{FF2B5EF4-FFF2-40B4-BE49-F238E27FC236}">
                  <a16:creationId xmlns:a16="http://schemas.microsoft.com/office/drawing/2014/main" id="{114D3E01-A52E-41BA-9DF8-F36B5D4F6AAA}"/>
                </a:ext>
              </a:extLst>
            </p:cNvPr>
            <p:cNvSpPr>
              <a:spLocks noEditPoints="1"/>
            </p:cNvSpPr>
            <p:nvPr/>
          </p:nvSpPr>
          <p:spPr bwMode="auto">
            <a:xfrm>
              <a:off x="6245225"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32">
              <a:extLst>
                <a:ext uri="{FF2B5EF4-FFF2-40B4-BE49-F238E27FC236}">
                  <a16:creationId xmlns:a16="http://schemas.microsoft.com/office/drawing/2014/main" id="{EB650021-55D8-4C93-BF8C-E373E62F50F1}"/>
                </a:ext>
              </a:extLst>
            </p:cNvPr>
            <p:cNvSpPr>
              <a:spLocks noEditPoints="1"/>
            </p:cNvSpPr>
            <p:nvPr/>
          </p:nvSpPr>
          <p:spPr bwMode="auto">
            <a:xfrm>
              <a:off x="6526213"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Rectangle 33">
              <a:extLst>
                <a:ext uri="{FF2B5EF4-FFF2-40B4-BE49-F238E27FC236}">
                  <a16:creationId xmlns:a16="http://schemas.microsoft.com/office/drawing/2014/main" id="{7F0E2D21-52B6-430B-8187-1D3CC6218EA2}"/>
                </a:ext>
              </a:extLst>
            </p:cNvPr>
            <p:cNvSpPr>
              <a:spLocks noChangeArrowheads="1"/>
            </p:cNvSpPr>
            <p:nvPr/>
          </p:nvSpPr>
          <p:spPr bwMode="auto">
            <a:xfrm>
              <a:off x="6353175" y="5160963"/>
              <a:ext cx="15081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8272116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0" y="0"/>
            <a:ext cx="9144000" cy="150495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3" name="ZoneTexte 13"/>
          <p:cNvSpPr txBox="1"/>
          <p:nvPr/>
        </p:nvSpPr>
        <p:spPr>
          <a:xfrm>
            <a:off x="350670" y="4223268"/>
            <a:ext cx="4043218" cy="435568"/>
          </a:xfrm>
          <a:prstGeom prst="rect">
            <a:avLst/>
          </a:prstGeom>
          <a:noFill/>
        </p:spPr>
        <p:txBody>
          <a:bodyPr wrap="square" lIns="0" tIns="0" rIns="0" bIns="0" rtlCol="0">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p>
        </p:txBody>
      </p:sp>
      <p:sp>
        <p:nvSpPr>
          <p:cNvPr id="24" name="Rectangle 23"/>
          <p:cNvSpPr/>
          <p:nvPr/>
        </p:nvSpPr>
        <p:spPr>
          <a:xfrm>
            <a:off x="347273" y="3604794"/>
            <a:ext cx="3672214" cy="430887"/>
          </a:xfrm>
          <a:prstGeom prst="rect">
            <a:avLst/>
          </a:prstGeom>
        </p:spPr>
        <p:txBody>
          <a:bodyPr wrap="square" lIns="0" tIns="0" rIns="0" bIns="0" anchor="ctr">
            <a:spAutoFit/>
          </a:bodyPr>
          <a:lstStyle/>
          <a:p>
            <a:r>
              <a:rPr lang="en-US" sz="2800" b="1" dirty="0">
                <a:solidFill>
                  <a:schemeClr val="accent1"/>
                </a:solidFill>
              </a:rPr>
              <a:t>COMPANY PROFILE</a:t>
            </a:r>
          </a:p>
        </p:txBody>
      </p:sp>
      <p:sp>
        <p:nvSpPr>
          <p:cNvPr id="25" name="3">
            <a:extLst>
              <a:ext uri="{FF2B5EF4-FFF2-40B4-BE49-F238E27FC236}">
                <a16:creationId xmlns:a16="http://schemas.microsoft.com/office/drawing/2014/main" id="{D7AC1464-9E86-44A2-ABB9-20E60AEF7C6C}"/>
              </a:ext>
            </a:extLst>
          </p:cNvPr>
          <p:cNvSpPr txBox="1"/>
          <p:nvPr/>
        </p:nvSpPr>
        <p:spPr>
          <a:xfrm>
            <a:off x="347273" y="3401341"/>
            <a:ext cx="3405091"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26" name="Group 25"/>
          <p:cNvGrpSpPr/>
          <p:nvPr/>
        </p:nvGrpSpPr>
        <p:grpSpPr>
          <a:xfrm>
            <a:off x="347273" y="4092075"/>
            <a:ext cx="945826" cy="39525"/>
            <a:chOff x="5454974" y="1391277"/>
            <a:chExt cx="945826" cy="39525"/>
          </a:xfrm>
        </p:grpSpPr>
        <p:sp>
          <p:nvSpPr>
            <p:cNvPr id="27"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8"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29"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30"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32"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62" name="Inhaltsplatzhalter 4">
            <a:extLst>
              <a:ext uri="{FF2B5EF4-FFF2-40B4-BE49-F238E27FC236}">
                <a16:creationId xmlns:a16="http://schemas.microsoft.com/office/drawing/2014/main" id="{036D2166-56EB-4C3E-AD97-5EBBB6C96F2A}"/>
              </a:ext>
            </a:extLst>
          </p:cNvPr>
          <p:cNvSpPr txBox="1">
            <a:spLocks/>
          </p:cNvSpPr>
          <p:nvPr/>
        </p:nvSpPr>
        <p:spPr>
          <a:xfrm>
            <a:off x="4383929" y="4621512"/>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39" name="Group 38">
            <a:extLst>
              <a:ext uri="{FF2B5EF4-FFF2-40B4-BE49-F238E27FC236}">
                <a16:creationId xmlns:a16="http://schemas.microsoft.com/office/drawing/2014/main" id="{E854EBFB-2483-412F-95D2-A289CBA7526A}"/>
              </a:ext>
            </a:extLst>
          </p:cNvPr>
          <p:cNvGrpSpPr/>
          <p:nvPr/>
        </p:nvGrpSpPr>
        <p:grpSpPr>
          <a:xfrm>
            <a:off x="4516570" y="3257344"/>
            <a:ext cx="1166676" cy="1166676"/>
            <a:chOff x="4419962" y="4767072"/>
            <a:chExt cx="1103462" cy="1103462"/>
          </a:xfrm>
        </p:grpSpPr>
        <p:grpSp>
          <p:nvGrpSpPr>
            <p:cNvPr id="40" name="Group 39">
              <a:extLst>
                <a:ext uri="{FF2B5EF4-FFF2-40B4-BE49-F238E27FC236}">
                  <a16:creationId xmlns:a16="http://schemas.microsoft.com/office/drawing/2014/main" id="{127A8DE9-DFE7-49A7-90D6-0E8936681AD1}"/>
                </a:ext>
              </a:extLst>
            </p:cNvPr>
            <p:cNvGrpSpPr/>
            <p:nvPr/>
          </p:nvGrpSpPr>
          <p:grpSpPr>
            <a:xfrm>
              <a:off x="4419962" y="4767072"/>
              <a:ext cx="1103462" cy="1103462"/>
              <a:chOff x="4946650" y="377825"/>
              <a:chExt cx="4387854" cy="4387851"/>
            </a:xfrm>
            <a:solidFill>
              <a:schemeClr val="bg1">
                <a:lumMod val="95000"/>
              </a:schemeClr>
            </a:solidFill>
          </p:grpSpPr>
          <p:sp>
            <p:nvSpPr>
              <p:cNvPr id="42" name="Freeform 230">
                <a:extLst>
                  <a:ext uri="{FF2B5EF4-FFF2-40B4-BE49-F238E27FC236}">
                    <a16:creationId xmlns:a16="http://schemas.microsoft.com/office/drawing/2014/main" id="{75AA78A8-E389-41C4-89FB-91A01F9B589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43" name="Freeform 231">
                <a:extLst>
                  <a:ext uri="{FF2B5EF4-FFF2-40B4-BE49-F238E27FC236}">
                    <a16:creationId xmlns:a16="http://schemas.microsoft.com/office/drawing/2014/main" id="{4C3CFFC2-BAD1-48EA-8002-92EEC90AD76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4" name="Freeform 232">
                <a:extLst>
                  <a:ext uri="{FF2B5EF4-FFF2-40B4-BE49-F238E27FC236}">
                    <a16:creationId xmlns:a16="http://schemas.microsoft.com/office/drawing/2014/main" id="{FBBF3A81-757C-4127-9409-4170D237BBB7}"/>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5" name="Freeform 233">
                <a:extLst>
                  <a:ext uri="{FF2B5EF4-FFF2-40B4-BE49-F238E27FC236}">
                    <a16:creationId xmlns:a16="http://schemas.microsoft.com/office/drawing/2014/main" id="{CF05D1D5-0BD0-4C56-A322-A7DE5EDB3550}"/>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6" name="Freeform 234">
                <a:extLst>
                  <a:ext uri="{FF2B5EF4-FFF2-40B4-BE49-F238E27FC236}">
                    <a16:creationId xmlns:a16="http://schemas.microsoft.com/office/drawing/2014/main" id="{49574766-427D-4B45-A23C-0797C5AE497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7" name="Freeform 235">
                <a:extLst>
                  <a:ext uri="{FF2B5EF4-FFF2-40B4-BE49-F238E27FC236}">
                    <a16:creationId xmlns:a16="http://schemas.microsoft.com/office/drawing/2014/main" id="{3D413494-029D-4B01-BC95-C3753F035732}"/>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8" name="Freeform 236">
                <a:extLst>
                  <a:ext uri="{FF2B5EF4-FFF2-40B4-BE49-F238E27FC236}">
                    <a16:creationId xmlns:a16="http://schemas.microsoft.com/office/drawing/2014/main" id="{88D21A33-A04D-4D91-98AD-C70687D64A10}"/>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49" name="Freeform 237">
                <a:extLst>
                  <a:ext uri="{FF2B5EF4-FFF2-40B4-BE49-F238E27FC236}">
                    <a16:creationId xmlns:a16="http://schemas.microsoft.com/office/drawing/2014/main" id="{C05712BA-DCDD-4963-9A64-0059F40F1C3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0" name="Freeform 238">
                <a:extLst>
                  <a:ext uri="{FF2B5EF4-FFF2-40B4-BE49-F238E27FC236}">
                    <a16:creationId xmlns:a16="http://schemas.microsoft.com/office/drawing/2014/main" id="{58E80F2A-1EBF-4B7E-9C4B-5A2377DF575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1" name="Freeform 239">
                <a:extLst>
                  <a:ext uri="{FF2B5EF4-FFF2-40B4-BE49-F238E27FC236}">
                    <a16:creationId xmlns:a16="http://schemas.microsoft.com/office/drawing/2014/main" id="{B4C77099-F053-4B61-8E96-9E9364B2565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2" name="Freeform 240">
                <a:extLst>
                  <a:ext uri="{FF2B5EF4-FFF2-40B4-BE49-F238E27FC236}">
                    <a16:creationId xmlns:a16="http://schemas.microsoft.com/office/drawing/2014/main" id="{471B0964-5762-4C73-8DD7-0EF7E8AD09CC}"/>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3" name="Freeform 241">
                <a:extLst>
                  <a:ext uri="{FF2B5EF4-FFF2-40B4-BE49-F238E27FC236}">
                    <a16:creationId xmlns:a16="http://schemas.microsoft.com/office/drawing/2014/main" id="{B72A0C83-989E-4CE2-9F0E-E7A2B23E2D44}"/>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4" name="Freeform 242">
                <a:extLst>
                  <a:ext uri="{FF2B5EF4-FFF2-40B4-BE49-F238E27FC236}">
                    <a16:creationId xmlns:a16="http://schemas.microsoft.com/office/drawing/2014/main" id="{54D5E40E-A731-4AC8-BE75-B40E86B49E8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5" name="Freeform 243">
                <a:extLst>
                  <a:ext uri="{FF2B5EF4-FFF2-40B4-BE49-F238E27FC236}">
                    <a16:creationId xmlns:a16="http://schemas.microsoft.com/office/drawing/2014/main" id="{469E0894-125C-40BE-8BE3-6A97C216276A}"/>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6" name="Freeform 244">
                <a:extLst>
                  <a:ext uri="{FF2B5EF4-FFF2-40B4-BE49-F238E27FC236}">
                    <a16:creationId xmlns:a16="http://schemas.microsoft.com/office/drawing/2014/main" id="{E33E7E9A-0041-421A-980A-42D38900779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7" name="Freeform 245">
                <a:extLst>
                  <a:ext uri="{FF2B5EF4-FFF2-40B4-BE49-F238E27FC236}">
                    <a16:creationId xmlns:a16="http://schemas.microsoft.com/office/drawing/2014/main" id="{87636D86-A622-4784-95CB-EF5CC26CC953}"/>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8" name="Freeform 246">
                <a:extLst>
                  <a:ext uri="{FF2B5EF4-FFF2-40B4-BE49-F238E27FC236}">
                    <a16:creationId xmlns:a16="http://schemas.microsoft.com/office/drawing/2014/main" id="{96919EEB-D46F-4E0D-96A7-61D0AD7E22BD}"/>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59" name="Freeform 247">
                <a:extLst>
                  <a:ext uri="{FF2B5EF4-FFF2-40B4-BE49-F238E27FC236}">
                    <a16:creationId xmlns:a16="http://schemas.microsoft.com/office/drawing/2014/main" id="{E74E4F7A-56CA-4B7E-A838-EBF184AD8BCD}"/>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0" name="Freeform 248">
                <a:extLst>
                  <a:ext uri="{FF2B5EF4-FFF2-40B4-BE49-F238E27FC236}">
                    <a16:creationId xmlns:a16="http://schemas.microsoft.com/office/drawing/2014/main" id="{9964B0C0-5A9F-4E12-9882-A7498BE15F4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1" name="Freeform 249">
                <a:extLst>
                  <a:ext uri="{FF2B5EF4-FFF2-40B4-BE49-F238E27FC236}">
                    <a16:creationId xmlns:a16="http://schemas.microsoft.com/office/drawing/2014/main" id="{7162644B-7FAE-4E73-A1B6-39A944B12638}"/>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41" name="Oval 40">
              <a:extLst>
                <a:ext uri="{FF2B5EF4-FFF2-40B4-BE49-F238E27FC236}">
                  <a16:creationId xmlns:a16="http://schemas.microsoft.com/office/drawing/2014/main" id="{2D9A8336-80DE-4726-8238-2B39091B0455}"/>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45%</a:t>
              </a:r>
            </a:p>
          </p:txBody>
        </p:sp>
      </p:grpSp>
      <p:sp>
        <p:nvSpPr>
          <p:cNvPr id="86" name="Inhaltsplatzhalter 4">
            <a:extLst>
              <a:ext uri="{FF2B5EF4-FFF2-40B4-BE49-F238E27FC236}">
                <a16:creationId xmlns:a16="http://schemas.microsoft.com/office/drawing/2014/main" id="{B9215208-1A81-426F-AB5D-E3A0AAA4CBAC}"/>
              </a:ext>
            </a:extLst>
          </p:cNvPr>
          <p:cNvSpPr txBox="1">
            <a:spLocks/>
          </p:cNvSpPr>
          <p:nvPr/>
        </p:nvSpPr>
        <p:spPr>
          <a:xfrm>
            <a:off x="5874349" y="464125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grpSp>
        <p:nvGrpSpPr>
          <p:cNvPr id="63" name="Group 62">
            <a:extLst>
              <a:ext uri="{FF2B5EF4-FFF2-40B4-BE49-F238E27FC236}">
                <a16:creationId xmlns:a16="http://schemas.microsoft.com/office/drawing/2014/main" id="{599E2AC3-F87D-459E-BE40-429CE549EACD}"/>
              </a:ext>
            </a:extLst>
          </p:cNvPr>
          <p:cNvGrpSpPr/>
          <p:nvPr/>
        </p:nvGrpSpPr>
        <p:grpSpPr>
          <a:xfrm>
            <a:off x="6006990" y="3277082"/>
            <a:ext cx="1166676" cy="1166676"/>
            <a:chOff x="4419962" y="4767072"/>
            <a:chExt cx="1103462" cy="1103462"/>
          </a:xfrm>
        </p:grpSpPr>
        <p:grpSp>
          <p:nvGrpSpPr>
            <p:cNvPr id="64" name="Group 63">
              <a:extLst>
                <a:ext uri="{FF2B5EF4-FFF2-40B4-BE49-F238E27FC236}">
                  <a16:creationId xmlns:a16="http://schemas.microsoft.com/office/drawing/2014/main" id="{EB74A5A9-F959-42A3-A9AE-3B72FAD3D2D4}"/>
                </a:ext>
              </a:extLst>
            </p:cNvPr>
            <p:cNvGrpSpPr/>
            <p:nvPr/>
          </p:nvGrpSpPr>
          <p:grpSpPr>
            <a:xfrm>
              <a:off x="4419962" y="4767072"/>
              <a:ext cx="1103462" cy="1103462"/>
              <a:chOff x="4946650" y="377825"/>
              <a:chExt cx="4387854" cy="4387851"/>
            </a:xfrm>
            <a:solidFill>
              <a:schemeClr val="bg1">
                <a:lumMod val="95000"/>
              </a:schemeClr>
            </a:solidFill>
          </p:grpSpPr>
          <p:sp>
            <p:nvSpPr>
              <p:cNvPr id="66" name="Freeform 230">
                <a:extLst>
                  <a:ext uri="{FF2B5EF4-FFF2-40B4-BE49-F238E27FC236}">
                    <a16:creationId xmlns:a16="http://schemas.microsoft.com/office/drawing/2014/main" id="{0C59FD2D-E775-4B13-AE33-32177136A25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67" name="Freeform 231">
                <a:extLst>
                  <a:ext uri="{FF2B5EF4-FFF2-40B4-BE49-F238E27FC236}">
                    <a16:creationId xmlns:a16="http://schemas.microsoft.com/office/drawing/2014/main" id="{A870C964-3B7F-4A62-A138-B0E30A0EA44A}"/>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8" name="Freeform 232">
                <a:extLst>
                  <a:ext uri="{FF2B5EF4-FFF2-40B4-BE49-F238E27FC236}">
                    <a16:creationId xmlns:a16="http://schemas.microsoft.com/office/drawing/2014/main" id="{1A0C5133-E1F0-4E70-B0DC-D6C6F74922B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69" name="Freeform 233">
                <a:extLst>
                  <a:ext uri="{FF2B5EF4-FFF2-40B4-BE49-F238E27FC236}">
                    <a16:creationId xmlns:a16="http://schemas.microsoft.com/office/drawing/2014/main" id="{C64CFA52-7533-41D7-B51C-731F5EC8AA8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0" name="Freeform 234">
                <a:extLst>
                  <a:ext uri="{FF2B5EF4-FFF2-40B4-BE49-F238E27FC236}">
                    <a16:creationId xmlns:a16="http://schemas.microsoft.com/office/drawing/2014/main" id="{370FDFBE-58CE-49A1-A198-E1F762602FD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1" name="Freeform 235">
                <a:extLst>
                  <a:ext uri="{FF2B5EF4-FFF2-40B4-BE49-F238E27FC236}">
                    <a16:creationId xmlns:a16="http://schemas.microsoft.com/office/drawing/2014/main" id="{1F3F8AD8-0050-4A45-8AC7-DCE95EE09CC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2" name="Freeform 236">
                <a:extLst>
                  <a:ext uri="{FF2B5EF4-FFF2-40B4-BE49-F238E27FC236}">
                    <a16:creationId xmlns:a16="http://schemas.microsoft.com/office/drawing/2014/main" id="{4C0F6ED8-A778-486A-AEFC-2905CC3F5080}"/>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3" name="Freeform 237">
                <a:extLst>
                  <a:ext uri="{FF2B5EF4-FFF2-40B4-BE49-F238E27FC236}">
                    <a16:creationId xmlns:a16="http://schemas.microsoft.com/office/drawing/2014/main" id="{94305612-94E4-4FA5-8861-B69C4D920E9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4" name="Freeform 238">
                <a:extLst>
                  <a:ext uri="{FF2B5EF4-FFF2-40B4-BE49-F238E27FC236}">
                    <a16:creationId xmlns:a16="http://schemas.microsoft.com/office/drawing/2014/main" id="{2B7FD938-FD34-41C4-99A4-80970C1BCD71}"/>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5" name="Freeform 239">
                <a:extLst>
                  <a:ext uri="{FF2B5EF4-FFF2-40B4-BE49-F238E27FC236}">
                    <a16:creationId xmlns:a16="http://schemas.microsoft.com/office/drawing/2014/main" id="{62069451-6ED7-4910-86FD-59CA496975D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6" name="Freeform 240">
                <a:extLst>
                  <a:ext uri="{FF2B5EF4-FFF2-40B4-BE49-F238E27FC236}">
                    <a16:creationId xmlns:a16="http://schemas.microsoft.com/office/drawing/2014/main" id="{9F1749E4-8BDD-4245-B1D0-10B74EFBB52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7" name="Freeform 241">
                <a:extLst>
                  <a:ext uri="{FF2B5EF4-FFF2-40B4-BE49-F238E27FC236}">
                    <a16:creationId xmlns:a16="http://schemas.microsoft.com/office/drawing/2014/main" id="{2EC0298D-A787-4FEC-9848-84FD097D9484}"/>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8" name="Freeform 242">
                <a:extLst>
                  <a:ext uri="{FF2B5EF4-FFF2-40B4-BE49-F238E27FC236}">
                    <a16:creationId xmlns:a16="http://schemas.microsoft.com/office/drawing/2014/main" id="{7C060D4A-F74B-4161-8EE1-AA22AF366485}"/>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79" name="Freeform 243">
                <a:extLst>
                  <a:ext uri="{FF2B5EF4-FFF2-40B4-BE49-F238E27FC236}">
                    <a16:creationId xmlns:a16="http://schemas.microsoft.com/office/drawing/2014/main" id="{03E11B88-6B41-41BB-9B16-1C0A2F6FF18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0" name="Freeform 244">
                <a:extLst>
                  <a:ext uri="{FF2B5EF4-FFF2-40B4-BE49-F238E27FC236}">
                    <a16:creationId xmlns:a16="http://schemas.microsoft.com/office/drawing/2014/main" id="{8BACA057-EA14-464E-92F6-D4C82041AD2A}"/>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1" name="Freeform 245">
                <a:extLst>
                  <a:ext uri="{FF2B5EF4-FFF2-40B4-BE49-F238E27FC236}">
                    <a16:creationId xmlns:a16="http://schemas.microsoft.com/office/drawing/2014/main" id="{A2A92C79-44F2-4893-8F04-4CE0ACD9497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2" name="Freeform 246">
                <a:extLst>
                  <a:ext uri="{FF2B5EF4-FFF2-40B4-BE49-F238E27FC236}">
                    <a16:creationId xmlns:a16="http://schemas.microsoft.com/office/drawing/2014/main" id="{5E6EF6EB-33FE-4E1E-B690-5A191663C91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3" name="Freeform 247">
                <a:extLst>
                  <a:ext uri="{FF2B5EF4-FFF2-40B4-BE49-F238E27FC236}">
                    <a16:creationId xmlns:a16="http://schemas.microsoft.com/office/drawing/2014/main" id="{3C806DF0-0395-452C-9510-F092CC17DF74}"/>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4" name="Freeform 248">
                <a:extLst>
                  <a:ext uri="{FF2B5EF4-FFF2-40B4-BE49-F238E27FC236}">
                    <a16:creationId xmlns:a16="http://schemas.microsoft.com/office/drawing/2014/main" id="{7A7C786A-3D6A-4646-BABB-9BC8F4681003}"/>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85" name="Freeform 249">
                <a:extLst>
                  <a:ext uri="{FF2B5EF4-FFF2-40B4-BE49-F238E27FC236}">
                    <a16:creationId xmlns:a16="http://schemas.microsoft.com/office/drawing/2014/main" id="{45B58046-D5D6-4524-9A68-A739E083990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65" name="Oval 64">
              <a:extLst>
                <a:ext uri="{FF2B5EF4-FFF2-40B4-BE49-F238E27FC236}">
                  <a16:creationId xmlns:a16="http://schemas.microsoft.com/office/drawing/2014/main" id="{049B63FE-9D2A-406C-92FC-F1564469E02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60%</a:t>
              </a:r>
            </a:p>
          </p:txBody>
        </p:sp>
      </p:grpSp>
      <p:grpSp>
        <p:nvGrpSpPr>
          <p:cNvPr id="88" name="Group 87">
            <a:extLst>
              <a:ext uri="{FF2B5EF4-FFF2-40B4-BE49-F238E27FC236}">
                <a16:creationId xmlns:a16="http://schemas.microsoft.com/office/drawing/2014/main" id="{48132594-FB9D-40CE-A6BA-7024F1DCD29B}"/>
              </a:ext>
            </a:extLst>
          </p:cNvPr>
          <p:cNvGrpSpPr/>
          <p:nvPr/>
        </p:nvGrpSpPr>
        <p:grpSpPr>
          <a:xfrm>
            <a:off x="7497410" y="3277082"/>
            <a:ext cx="1166676" cy="1166676"/>
            <a:chOff x="4419962" y="4767072"/>
            <a:chExt cx="1103462" cy="1103462"/>
          </a:xfrm>
        </p:grpSpPr>
        <p:grpSp>
          <p:nvGrpSpPr>
            <p:cNvPr id="90" name="Group 89">
              <a:extLst>
                <a:ext uri="{FF2B5EF4-FFF2-40B4-BE49-F238E27FC236}">
                  <a16:creationId xmlns:a16="http://schemas.microsoft.com/office/drawing/2014/main" id="{15ABC6EB-B6A3-4891-8593-1DA10470ED7A}"/>
                </a:ext>
              </a:extLst>
            </p:cNvPr>
            <p:cNvGrpSpPr/>
            <p:nvPr/>
          </p:nvGrpSpPr>
          <p:grpSpPr>
            <a:xfrm>
              <a:off x="4419962" y="4767072"/>
              <a:ext cx="1103462" cy="1103462"/>
              <a:chOff x="4946650" y="377825"/>
              <a:chExt cx="4387854" cy="4387851"/>
            </a:xfrm>
            <a:solidFill>
              <a:schemeClr val="bg1">
                <a:lumMod val="95000"/>
              </a:schemeClr>
            </a:solidFill>
          </p:grpSpPr>
          <p:sp>
            <p:nvSpPr>
              <p:cNvPr id="92" name="Freeform 230">
                <a:extLst>
                  <a:ext uri="{FF2B5EF4-FFF2-40B4-BE49-F238E27FC236}">
                    <a16:creationId xmlns:a16="http://schemas.microsoft.com/office/drawing/2014/main" id="{696FFA73-F623-4B40-ABFA-8E2A499A46B7}"/>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3"/>
              </a:solidFill>
              <a:ln w="0">
                <a:solidFill>
                  <a:schemeClr val="bg1"/>
                </a:solidFill>
              </a:ln>
            </p:spPr>
            <p:txBody>
              <a:bodyPr vert="horz" wrap="square" lIns="91440" tIns="45720" rIns="91440" bIns="45720" numCol="1" anchor="ctr" anchorCtr="0" compatLnSpc="1">
                <a:prstTxWarp prst="textNoShape">
                  <a:avLst/>
                </a:prstTxWarp>
              </a:bodyPr>
              <a:lstStyle/>
              <a:p>
                <a:endParaRPr lang="en-US" sz="2800" b="1" dirty="0">
                  <a:solidFill>
                    <a:schemeClr val="bg1"/>
                  </a:solidFill>
                </a:endParaRPr>
              </a:p>
            </p:txBody>
          </p:sp>
          <p:sp>
            <p:nvSpPr>
              <p:cNvPr id="93" name="Freeform 231">
                <a:extLst>
                  <a:ext uri="{FF2B5EF4-FFF2-40B4-BE49-F238E27FC236}">
                    <a16:creationId xmlns:a16="http://schemas.microsoft.com/office/drawing/2014/main" id="{F6346219-C7CC-4022-9EB6-C48AA06A972C}"/>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3">
                  <a:alpha val="9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4" name="Freeform 232">
                <a:extLst>
                  <a:ext uri="{FF2B5EF4-FFF2-40B4-BE49-F238E27FC236}">
                    <a16:creationId xmlns:a16="http://schemas.microsoft.com/office/drawing/2014/main" id="{218CAE01-2F38-40C0-BFC0-9DD2EC10634E}"/>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3">
                  <a:alpha val="8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5" name="Freeform 233">
                <a:extLst>
                  <a:ext uri="{FF2B5EF4-FFF2-40B4-BE49-F238E27FC236}">
                    <a16:creationId xmlns:a16="http://schemas.microsoft.com/office/drawing/2014/main" id="{D7E15FFD-780E-42EE-B198-10B26307396B}"/>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3">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6" name="Freeform 234">
                <a:extLst>
                  <a:ext uri="{FF2B5EF4-FFF2-40B4-BE49-F238E27FC236}">
                    <a16:creationId xmlns:a16="http://schemas.microsoft.com/office/drawing/2014/main" id="{F9AF8531-C179-4FA6-A9E6-5BAE78C0820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3">
                  <a:alpha val="6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7" name="Freeform 235">
                <a:extLst>
                  <a:ext uri="{FF2B5EF4-FFF2-40B4-BE49-F238E27FC236}">
                    <a16:creationId xmlns:a16="http://schemas.microsoft.com/office/drawing/2014/main" id="{8E3AA07E-5157-4A94-9523-9E6A7788D6B4}"/>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3">
                  <a:alpha val="5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8" name="Freeform 236">
                <a:extLst>
                  <a:ext uri="{FF2B5EF4-FFF2-40B4-BE49-F238E27FC236}">
                    <a16:creationId xmlns:a16="http://schemas.microsoft.com/office/drawing/2014/main" id="{FCC2F01C-9FB5-49D1-8D31-B9A2E054A7C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bg1">
                  <a:lumMod val="95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99" name="Freeform 237">
                <a:extLst>
                  <a:ext uri="{FF2B5EF4-FFF2-40B4-BE49-F238E27FC236}">
                    <a16:creationId xmlns:a16="http://schemas.microsoft.com/office/drawing/2014/main" id="{4181A906-C12A-40A5-A75E-75F5EA066D7C}"/>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bg1">
                  <a:lumMod val="95000"/>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0" name="Freeform 238">
                <a:extLst>
                  <a:ext uri="{FF2B5EF4-FFF2-40B4-BE49-F238E27FC236}">
                    <a16:creationId xmlns:a16="http://schemas.microsoft.com/office/drawing/2014/main" id="{8F16B8E4-8A11-4E7B-B3EE-B4D83CD6D564}"/>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bg1">
                  <a:lumMod val="95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1" name="Freeform 239">
                <a:extLst>
                  <a:ext uri="{FF2B5EF4-FFF2-40B4-BE49-F238E27FC236}">
                    <a16:creationId xmlns:a16="http://schemas.microsoft.com/office/drawing/2014/main" id="{4FE312EA-8AE5-4F5A-91DD-067262BA8BF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bg1">
                  <a:lumMod val="95000"/>
                  <a:alpha val="70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2" name="Freeform 240">
                <a:extLst>
                  <a:ext uri="{FF2B5EF4-FFF2-40B4-BE49-F238E27FC236}">
                    <a16:creationId xmlns:a16="http://schemas.microsoft.com/office/drawing/2014/main" id="{851F42CC-090C-41B1-BAEA-E73A8688C7C2}"/>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bg1">
                  <a:lumMod val="95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3" name="Freeform 241">
                <a:extLst>
                  <a:ext uri="{FF2B5EF4-FFF2-40B4-BE49-F238E27FC236}">
                    <a16:creationId xmlns:a16="http://schemas.microsoft.com/office/drawing/2014/main" id="{E3310A6F-5251-49B7-8B2B-01F37409FC8E}"/>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bg1">
                  <a:lumMod val="95000"/>
                </a:schemeClr>
              </a:solid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4" name="Freeform 242">
                <a:extLst>
                  <a:ext uri="{FF2B5EF4-FFF2-40B4-BE49-F238E27FC236}">
                    <a16:creationId xmlns:a16="http://schemas.microsoft.com/office/drawing/2014/main" id="{2FBCD55C-65CD-442C-B097-F76216B4617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5" name="Freeform 243">
                <a:extLst>
                  <a:ext uri="{FF2B5EF4-FFF2-40B4-BE49-F238E27FC236}">
                    <a16:creationId xmlns:a16="http://schemas.microsoft.com/office/drawing/2014/main" id="{0C8A1A43-DAEE-40C2-92B9-0AE211B2DD6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6" name="Freeform 244">
                <a:extLst>
                  <a:ext uri="{FF2B5EF4-FFF2-40B4-BE49-F238E27FC236}">
                    <a16:creationId xmlns:a16="http://schemas.microsoft.com/office/drawing/2014/main" id="{E27FBCA6-0DDD-4886-B876-942B8FAC9580}"/>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7" name="Freeform 245">
                <a:extLst>
                  <a:ext uri="{FF2B5EF4-FFF2-40B4-BE49-F238E27FC236}">
                    <a16:creationId xmlns:a16="http://schemas.microsoft.com/office/drawing/2014/main" id="{1F72FA0E-BD42-46AE-A48D-CE45A4167EC8}"/>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8" name="Freeform 246">
                <a:extLst>
                  <a:ext uri="{FF2B5EF4-FFF2-40B4-BE49-F238E27FC236}">
                    <a16:creationId xmlns:a16="http://schemas.microsoft.com/office/drawing/2014/main" id="{2A05D5C1-A5E1-4714-84DA-08560B759952}"/>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09" name="Freeform 247">
                <a:extLst>
                  <a:ext uri="{FF2B5EF4-FFF2-40B4-BE49-F238E27FC236}">
                    <a16:creationId xmlns:a16="http://schemas.microsoft.com/office/drawing/2014/main" id="{9BE946E0-7E8F-42C2-A94A-F4D228286BDA}"/>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0" name="Freeform 248">
                <a:extLst>
                  <a:ext uri="{FF2B5EF4-FFF2-40B4-BE49-F238E27FC236}">
                    <a16:creationId xmlns:a16="http://schemas.microsoft.com/office/drawing/2014/main" id="{7AE21B36-BB6B-408B-8778-C5026B15D1AA}"/>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sp>
            <p:nvSpPr>
              <p:cNvPr id="111" name="Freeform 249">
                <a:extLst>
                  <a:ext uri="{FF2B5EF4-FFF2-40B4-BE49-F238E27FC236}">
                    <a16:creationId xmlns:a16="http://schemas.microsoft.com/office/drawing/2014/main" id="{C7371DFD-D661-4EBB-8F9D-0E7EE6EA4542}"/>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91440" tIns="45720" rIns="91440" bIns="45720" numCol="1" anchor="t" anchorCtr="0" compatLnSpc="1">
                <a:prstTxWarp prst="textNoShape">
                  <a:avLst/>
                </a:prstTxWarp>
              </a:bodyPr>
              <a:lstStyle/>
              <a:p>
                <a:endParaRPr lang="en-US" sz="2800" b="1" dirty="0"/>
              </a:p>
            </p:txBody>
          </p:sp>
        </p:grpSp>
        <p:sp>
          <p:nvSpPr>
            <p:cNvPr id="91" name="Oval 90">
              <a:extLst>
                <a:ext uri="{FF2B5EF4-FFF2-40B4-BE49-F238E27FC236}">
                  <a16:creationId xmlns:a16="http://schemas.microsoft.com/office/drawing/2014/main" id="{C5C92700-E005-4964-AAE7-0DD5BC0BD50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400" b="1" dirty="0">
                  <a:solidFill>
                    <a:schemeClr val="tx1">
                      <a:lumMod val="75000"/>
                      <a:lumOff val="25000"/>
                    </a:schemeClr>
                  </a:solidFill>
                </a:rPr>
                <a:t>30%</a:t>
              </a:r>
            </a:p>
          </p:txBody>
        </p:sp>
      </p:grpSp>
      <p:sp>
        <p:nvSpPr>
          <p:cNvPr id="89" name="Inhaltsplatzhalter 4">
            <a:extLst>
              <a:ext uri="{FF2B5EF4-FFF2-40B4-BE49-F238E27FC236}">
                <a16:creationId xmlns:a16="http://schemas.microsoft.com/office/drawing/2014/main" id="{E625A54C-68A3-4BA7-90D4-48C73B67BD92}"/>
              </a:ext>
            </a:extLst>
          </p:cNvPr>
          <p:cNvSpPr txBox="1">
            <a:spLocks/>
          </p:cNvSpPr>
          <p:nvPr/>
        </p:nvSpPr>
        <p:spPr>
          <a:xfrm>
            <a:off x="7364769" y="4641250"/>
            <a:ext cx="1431958" cy="16158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1050" b="1" dirty="0">
                <a:solidFill>
                  <a:schemeClr val="tx1">
                    <a:lumMod val="75000"/>
                    <a:lumOff val="25000"/>
                  </a:schemeClr>
                </a:solidFill>
                <a:latin typeface="+mn-lt"/>
              </a:rPr>
              <a:t>Sample Text</a:t>
            </a:r>
            <a:endParaRPr lang="en-US" sz="1100" b="1" dirty="0">
              <a:solidFill>
                <a:schemeClr val="tx1">
                  <a:lumMod val="75000"/>
                  <a:lumOff val="25000"/>
                </a:schemeClr>
              </a:solidFill>
              <a:latin typeface="+mn-lt"/>
            </a:endParaRPr>
          </a:p>
        </p:txBody>
      </p:sp>
      <p:cxnSp>
        <p:nvCxnSpPr>
          <p:cNvPr id="113" name="Straight Connector 112">
            <a:extLst>
              <a:ext uri="{FF2B5EF4-FFF2-40B4-BE49-F238E27FC236}">
                <a16:creationId xmlns:a16="http://schemas.microsoft.com/office/drawing/2014/main" id="{B5C9DD02-24BD-45D8-9CDA-0C810C485647}"/>
              </a:ext>
            </a:extLst>
          </p:cNvPr>
          <p:cNvCxnSpPr>
            <a:cxnSpLocks/>
          </p:cNvCxnSpPr>
          <p:nvPr/>
        </p:nvCxnSpPr>
        <p:spPr>
          <a:xfrm>
            <a:off x="5845118" y="3324859"/>
            <a:ext cx="0" cy="1458235"/>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FC829481-9E90-4F89-A74A-FC0E8086BFD2}"/>
              </a:ext>
            </a:extLst>
          </p:cNvPr>
          <p:cNvCxnSpPr>
            <a:cxnSpLocks/>
          </p:cNvCxnSpPr>
          <p:nvPr/>
        </p:nvCxnSpPr>
        <p:spPr>
          <a:xfrm>
            <a:off x="7335538" y="3324859"/>
            <a:ext cx="0" cy="1458235"/>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BF77A647-0C44-4F7D-AC42-32C08D899FAB}"/>
              </a:ext>
            </a:extLst>
          </p:cNvPr>
          <p:cNvSpPr>
            <a:spLocks noGrp="1"/>
          </p:cNvSpPr>
          <p:nvPr>
            <p:ph type="pic" sz="quarter" idx="108"/>
          </p:nvPr>
        </p:nvSpPr>
        <p:spPr/>
      </p:sp>
    </p:spTree>
    <p:extLst>
      <p:ext uri="{BB962C8B-B14F-4D97-AF65-F5344CB8AC3E}">
        <p14:creationId xmlns:p14="http://schemas.microsoft.com/office/powerpoint/2010/main" val="3978153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a:xfrm>
            <a:off x="387819" y="394371"/>
            <a:ext cx="8368363" cy="409459"/>
          </a:xfrm>
        </p:spPr>
        <p:txBody>
          <a:bodyPr/>
          <a:lstStyle/>
          <a:p>
            <a:r>
              <a:rPr lang="en-US" dirty="0"/>
              <a:t>Project Timelines Diagrams</a:t>
            </a:r>
          </a:p>
        </p:txBody>
      </p:sp>
      <p:cxnSp>
        <p:nvCxnSpPr>
          <p:cNvPr id="5" name="Straight Connector 4"/>
          <p:cNvCxnSpPr>
            <a:cxnSpLocks/>
          </p:cNvCxnSpPr>
          <p:nvPr/>
        </p:nvCxnSpPr>
        <p:spPr>
          <a:xfrm>
            <a:off x="512603" y="1595300"/>
            <a:ext cx="8118794"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a:cxnSpLocks/>
            <a:stCxn id="9" idx="4"/>
            <a:endCxn id="14" idx="0"/>
          </p:cNvCxnSpPr>
          <p:nvPr/>
        </p:nvCxnSpPr>
        <p:spPr>
          <a:xfrm>
            <a:off x="1685230" y="1918409"/>
            <a:ext cx="5013" cy="227891"/>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9" name="Oval 8"/>
          <p:cNvSpPr/>
          <p:nvPr/>
        </p:nvSpPr>
        <p:spPr bwMode="auto">
          <a:xfrm>
            <a:off x="1377361" y="1302671"/>
            <a:ext cx="615738" cy="615738"/>
          </a:xfrm>
          <a:prstGeom prst="ellipse">
            <a:avLst/>
          </a:prstGeom>
          <a:solidFill>
            <a:schemeClr val="accent1"/>
          </a:solidFill>
          <a:ln w="28575">
            <a:solidFill>
              <a:schemeClr val="bg1"/>
            </a:solidFill>
            <a:round/>
            <a:headEnd/>
            <a:tailEnd/>
          </a:ln>
          <a:effectLst>
            <a:outerShdw blurRad="127000" sx="102000" sy="102000" algn="ctr"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4" name="Rectangle 13"/>
          <p:cNvSpPr/>
          <p:nvPr/>
        </p:nvSpPr>
        <p:spPr bwMode="auto">
          <a:xfrm>
            <a:off x="930186" y="2146300"/>
            <a:ext cx="1520114" cy="1318257"/>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0" name="Freeform 19"/>
          <p:cNvSpPr/>
          <p:nvPr/>
        </p:nvSpPr>
        <p:spPr bwMode="auto">
          <a:xfrm>
            <a:off x="930185" y="3464560"/>
            <a:ext cx="1520114" cy="1234440"/>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4" name="TextBox 23"/>
          <p:cNvSpPr txBox="1"/>
          <p:nvPr/>
        </p:nvSpPr>
        <p:spPr>
          <a:xfrm>
            <a:off x="1102551" y="2918269"/>
            <a:ext cx="1175384" cy="369332"/>
          </a:xfrm>
          <a:prstGeom prst="rect">
            <a:avLst/>
          </a:prstGeom>
          <a:noFill/>
          <a:ln>
            <a:noFill/>
          </a:ln>
        </p:spPr>
        <p:txBody>
          <a:bodyPr wrap="square" lIns="0" tIns="0" rIns="0" bIns="0" rtlCol="0" anchor="ctr">
            <a:spAutoFit/>
          </a:bodyPr>
          <a:lstStyle/>
          <a:p>
            <a:pPr algn="ctr"/>
            <a:r>
              <a:rPr lang="en-US" sz="2400" b="1" dirty="0">
                <a:solidFill>
                  <a:schemeClr val="bg1"/>
                </a:solidFill>
              </a:rPr>
              <a:t>2016</a:t>
            </a:r>
            <a:endParaRPr lang="en-US" sz="2400" dirty="0">
              <a:solidFill>
                <a:schemeClr val="bg1"/>
              </a:solidFill>
            </a:endParaRPr>
          </a:p>
        </p:txBody>
      </p:sp>
      <p:sp>
        <p:nvSpPr>
          <p:cNvPr id="96" name="Rectangle 95">
            <a:extLst>
              <a:ext uri="{FF2B5EF4-FFF2-40B4-BE49-F238E27FC236}">
                <a16:creationId xmlns:a16="http://schemas.microsoft.com/office/drawing/2014/main" id="{62D0E7DC-DCA1-44CF-94AF-6E324CBC0F3D}"/>
              </a:ext>
            </a:extLst>
          </p:cNvPr>
          <p:cNvSpPr/>
          <p:nvPr/>
        </p:nvSpPr>
        <p:spPr>
          <a:xfrm>
            <a:off x="1102137" y="3719020"/>
            <a:ext cx="1176210" cy="725520"/>
          </a:xfrm>
          <a:prstGeom prst="rect">
            <a:avLst/>
          </a:prstGeom>
        </p:spPr>
        <p:txBody>
          <a:bodyPr wrap="square" lIns="0" tIns="0" rIns="0" bIns="0" anchor="ctr">
            <a:spAutoFit/>
          </a:bodyPr>
          <a:lstStyle/>
          <a:p>
            <a:pPr algn="ct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gn="ct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grpSp>
        <p:nvGrpSpPr>
          <p:cNvPr id="57" name="Group 56">
            <a:extLst>
              <a:ext uri="{FF2B5EF4-FFF2-40B4-BE49-F238E27FC236}">
                <a16:creationId xmlns:a16="http://schemas.microsoft.com/office/drawing/2014/main" id="{64B939DC-4EF1-449E-8BA6-B776B30E97C3}"/>
              </a:ext>
            </a:extLst>
          </p:cNvPr>
          <p:cNvGrpSpPr/>
          <p:nvPr/>
        </p:nvGrpSpPr>
        <p:grpSpPr>
          <a:xfrm>
            <a:off x="651979" y="2316188"/>
            <a:ext cx="1440364" cy="809283"/>
            <a:chOff x="387819" y="2387308"/>
            <a:chExt cx="1440364" cy="809283"/>
          </a:xfrm>
        </p:grpSpPr>
        <p:grpSp>
          <p:nvGrpSpPr>
            <p:cNvPr id="22" name="Group 21">
              <a:extLst>
                <a:ext uri="{FF2B5EF4-FFF2-40B4-BE49-F238E27FC236}">
                  <a16:creationId xmlns:a16="http://schemas.microsoft.com/office/drawing/2014/main" id="{F6AB8316-9F22-4254-84F6-102FFF6056EA}"/>
                </a:ext>
              </a:extLst>
            </p:cNvPr>
            <p:cNvGrpSpPr/>
            <p:nvPr/>
          </p:nvGrpSpPr>
          <p:grpSpPr>
            <a:xfrm>
              <a:off x="387819" y="2872747"/>
              <a:ext cx="278206" cy="323844"/>
              <a:chOff x="579120" y="2857507"/>
              <a:chExt cx="278206" cy="323844"/>
            </a:xfrm>
          </p:grpSpPr>
          <p:sp>
            <p:nvSpPr>
              <p:cNvPr id="21" name="Right Triangle 20">
                <a:extLst>
                  <a:ext uri="{FF2B5EF4-FFF2-40B4-BE49-F238E27FC236}">
                    <a16:creationId xmlns:a16="http://schemas.microsoft.com/office/drawing/2014/main" id="{AEB1E7D0-8F81-443C-93BF-B4DD2FBDA8AB}"/>
                  </a:ext>
                </a:extLst>
              </p:cNvPr>
              <p:cNvSpPr/>
              <p:nvPr/>
            </p:nvSpPr>
            <p:spPr bwMode="auto">
              <a:xfrm rot="10800000">
                <a:off x="579120" y="2857507"/>
                <a:ext cx="278206" cy="323844"/>
              </a:xfrm>
              <a:prstGeom prst="rtTriangl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3" name="Right Triangle 102">
                <a:extLst>
                  <a:ext uri="{FF2B5EF4-FFF2-40B4-BE49-F238E27FC236}">
                    <a16:creationId xmlns:a16="http://schemas.microsoft.com/office/drawing/2014/main" id="{1AF2BDEF-D6F1-4FEF-A015-FF9B93558F0A}"/>
                  </a:ext>
                </a:extLst>
              </p:cNvPr>
              <p:cNvSpPr/>
              <p:nvPr/>
            </p:nvSpPr>
            <p:spPr bwMode="auto">
              <a:xfrm rot="10800000">
                <a:off x="579120" y="2857507"/>
                <a:ext cx="278206" cy="323844"/>
              </a:xfrm>
              <a:prstGeom prst="rtTriangle">
                <a:avLst/>
              </a:prstGeom>
              <a:solidFill>
                <a:schemeClr val="tx1">
                  <a:alpha val="3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sp>
          <p:nvSpPr>
            <p:cNvPr id="98" name="Freeform: Shape 97">
              <a:extLst>
                <a:ext uri="{FF2B5EF4-FFF2-40B4-BE49-F238E27FC236}">
                  <a16:creationId xmlns:a16="http://schemas.microsoft.com/office/drawing/2014/main" id="{9CE26326-8C62-4409-8A2F-7EFAB0E45107}"/>
                </a:ext>
              </a:extLst>
            </p:cNvPr>
            <p:cNvSpPr/>
            <p:nvPr/>
          </p:nvSpPr>
          <p:spPr bwMode="auto">
            <a:xfrm>
              <a:off x="387819"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accent1"/>
            </a:solidFill>
            <a:ln w="9525">
              <a:noFill/>
              <a:round/>
              <a:headEnd/>
              <a:tailEnd/>
            </a:ln>
            <a:effectLst>
              <a:outerShdw blurRad="127000" dist="38100" algn="tl" rotWithShape="0">
                <a:prstClr val="black">
                  <a:alpha val="20000"/>
                </a:prstClr>
              </a:outerShdw>
            </a:effectLst>
          </p:spPr>
          <p:txBody>
            <a:bodyPr vert="horz" wrap="square" lIns="91440" tIns="45720" rIns="91440" bIns="45720" numCol="1" rtlCol="0" anchor="ctr" anchorCtr="0" compatLnSpc="1">
              <a:prstTxWarp prst="textNoShape">
                <a:avLst/>
              </a:prstTxWarp>
              <a:noAutofit/>
            </a:bodyPr>
            <a:lstStyle/>
            <a:p>
              <a:pPr algn="ctr">
                <a:lnSpc>
                  <a:spcPct val="120000"/>
                </a:lnSpc>
              </a:pPr>
              <a:endParaRPr lang="en-US" sz="900" dirty="0">
                <a:solidFill>
                  <a:schemeClr val="bg1"/>
                </a:solidFill>
              </a:endParaRPr>
            </a:p>
          </p:txBody>
        </p:sp>
        <p:sp>
          <p:nvSpPr>
            <p:cNvPr id="101" name="Freeform: Shape 100">
              <a:extLst>
                <a:ext uri="{FF2B5EF4-FFF2-40B4-BE49-F238E27FC236}">
                  <a16:creationId xmlns:a16="http://schemas.microsoft.com/office/drawing/2014/main" id="{3A33B69B-68D6-4994-BF1E-924B42C1DEA2}"/>
                </a:ext>
              </a:extLst>
            </p:cNvPr>
            <p:cNvSpPr/>
            <p:nvPr/>
          </p:nvSpPr>
          <p:spPr bwMode="auto">
            <a:xfrm>
              <a:off x="387819"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bg1">
                <a:alpha val="40000"/>
              </a:schemeClr>
            </a:solidFill>
            <a:ln w="9525">
              <a:noFill/>
              <a:round/>
              <a:headEnd/>
              <a:tailEnd/>
            </a:ln>
          </p:spPr>
          <p:txBody>
            <a:bodyPr vert="horz" wrap="square" lIns="91440" tIns="45720" rIns="91440" bIns="45720" numCol="1" rtlCol="0" anchor="ctr" anchorCtr="0" compatLnSpc="1">
              <a:prstTxWarp prst="textNoShape">
                <a:avLst/>
              </a:prstTxWarp>
              <a:noAutofit/>
            </a:bodyPr>
            <a:lstStyle/>
            <a:p>
              <a:pPr algn="ctr">
                <a:lnSpc>
                  <a:spcPct val="120000"/>
                </a:lnSpc>
              </a:pPr>
              <a:r>
                <a:rPr lang="en-US" sz="900" b="1" dirty="0">
                  <a:solidFill>
                    <a:schemeClr val="bg1"/>
                  </a:solidFill>
                </a:rPr>
                <a:t>YOUR TITLE HERE</a:t>
              </a:r>
              <a:endParaRPr lang="en-US" sz="900" dirty="0">
                <a:solidFill>
                  <a:schemeClr val="bg1"/>
                </a:solidFill>
              </a:endParaRPr>
            </a:p>
          </p:txBody>
        </p:sp>
      </p:grpSp>
      <p:cxnSp>
        <p:nvCxnSpPr>
          <p:cNvPr id="117" name="Straight Connector 116">
            <a:extLst>
              <a:ext uri="{FF2B5EF4-FFF2-40B4-BE49-F238E27FC236}">
                <a16:creationId xmlns:a16="http://schemas.microsoft.com/office/drawing/2014/main" id="{F75C162C-A752-488F-BDFD-99F7741277B1}"/>
              </a:ext>
            </a:extLst>
          </p:cNvPr>
          <p:cNvCxnSpPr>
            <a:cxnSpLocks/>
            <a:stCxn id="118" idx="4"/>
            <a:endCxn id="119" idx="0"/>
          </p:cNvCxnSpPr>
          <p:nvPr/>
        </p:nvCxnSpPr>
        <p:spPr>
          <a:xfrm>
            <a:off x="3699137" y="1918409"/>
            <a:ext cx="5013" cy="227891"/>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8" name="Oval 117">
            <a:extLst>
              <a:ext uri="{FF2B5EF4-FFF2-40B4-BE49-F238E27FC236}">
                <a16:creationId xmlns:a16="http://schemas.microsoft.com/office/drawing/2014/main" id="{73A106C5-8A8F-4AD2-A9BB-7A45E68915F1}"/>
              </a:ext>
            </a:extLst>
          </p:cNvPr>
          <p:cNvSpPr/>
          <p:nvPr/>
        </p:nvSpPr>
        <p:spPr bwMode="auto">
          <a:xfrm>
            <a:off x="3391268" y="1302671"/>
            <a:ext cx="615738" cy="615738"/>
          </a:xfrm>
          <a:prstGeom prst="ellipse">
            <a:avLst/>
          </a:prstGeom>
          <a:solidFill>
            <a:schemeClr val="accent2"/>
          </a:solidFill>
          <a:ln w="28575">
            <a:solidFill>
              <a:schemeClr val="bg1"/>
            </a:solidFill>
            <a:round/>
            <a:headEnd/>
            <a:tailEnd/>
          </a:ln>
          <a:effectLst>
            <a:outerShdw blurRad="127000" sx="102000" sy="102000" algn="ctr"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19" name="Rectangle 118">
            <a:extLst>
              <a:ext uri="{FF2B5EF4-FFF2-40B4-BE49-F238E27FC236}">
                <a16:creationId xmlns:a16="http://schemas.microsoft.com/office/drawing/2014/main" id="{3DFE780E-1499-4B54-AC9B-B2772B018C8D}"/>
              </a:ext>
            </a:extLst>
          </p:cNvPr>
          <p:cNvSpPr/>
          <p:nvPr/>
        </p:nvSpPr>
        <p:spPr bwMode="auto">
          <a:xfrm>
            <a:off x="2944093" y="2146300"/>
            <a:ext cx="1520114" cy="1318257"/>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0" name="Freeform 19">
            <a:extLst>
              <a:ext uri="{FF2B5EF4-FFF2-40B4-BE49-F238E27FC236}">
                <a16:creationId xmlns:a16="http://schemas.microsoft.com/office/drawing/2014/main" id="{EBB55A48-0978-48A2-8BD0-069EF387C6CF}"/>
              </a:ext>
            </a:extLst>
          </p:cNvPr>
          <p:cNvSpPr/>
          <p:nvPr/>
        </p:nvSpPr>
        <p:spPr bwMode="auto">
          <a:xfrm>
            <a:off x="2944092" y="3464560"/>
            <a:ext cx="1520114" cy="1234440"/>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1" name="TextBox 120">
            <a:extLst>
              <a:ext uri="{FF2B5EF4-FFF2-40B4-BE49-F238E27FC236}">
                <a16:creationId xmlns:a16="http://schemas.microsoft.com/office/drawing/2014/main" id="{6E85FBEF-3DB4-47B6-9E0F-FD371448E098}"/>
              </a:ext>
            </a:extLst>
          </p:cNvPr>
          <p:cNvSpPr txBox="1"/>
          <p:nvPr/>
        </p:nvSpPr>
        <p:spPr>
          <a:xfrm>
            <a:off x="3116458" y="2918269"/>
            <a:ext cx="1175384" cy="369332"/>
          </a:xfrm>
          <a:prstGeom prst="rect">
            <a:avLst/>
          </a:prstGeom>
          <a:noFill/>
          <a:ln>
            <a:noFill/>
          </a:ln>
        </p:spPr>
        <p:txBody>
          <a:bodyPr wrap="square" lIns="0" tIns="0" rIns="0" bIns="0" rtlCol="0" anchor="ctr">
            <a:spAutoFit/>
          </a:bodyPr>
          <a:lstStyle/>
          <a:p>
            <a:pPr algn="ctr"/>
            <a:r>
              <a:rPr lang="en-US" sz="2400" b="1" dirty="0">
                <a:solidFill>
                  <a:schemeClr val="bg1"/>
                </a:solidFill>
              </a:rPr>
              <a:t>2016</a:t>
            </a:r>
            <a:endParaRPr lang="en-US" sz="2400" dirty="0">
              <a:solidFill>
                <a:schemeClr val="bg1"/>
              </a:solidFill>
            </a:endParaRPr>
          </a:p>
        </p:txBody>
      </p:sp>
      <p:sp>
        <p:nvSpPr>
          <p:cNvPr id="123" name="Rectangle 122">
            <a:extLst>
              <a:ext uri="{FF2B5EF4-FFF2-40B4-BE49-F238E27FC236}">
                <a16:creationId xmlns:a16="http://schemas.microsoft.com/office/drawing/2014/main" id="{160804F4-CA64-42FD-9465-1D2ECF85A4E4}"/>
              </a:ext>
            </a:extLst>
          </p:cNvPr>
          <p:cNvSpPr/>
          <p:nvPr/>
        </p:nvSpPr>
        <p:spPr>
          <a:xfrm>
            <a:off x="3116044" y="3719020"/>
            <a:ext cx="1176210" cy="725520"/>
          </a:xfrm>
          <a:prstGeom prst="rect">
            <a:avLst/>
          </a:prstGeom>
        </p:spPr>
        <p:txBody>
          <a:bodyPr wrap="square" lIns="0" tIns="0" rIns="0" bIns="0" anchor="ctr">
            <a:spAutoFit/>
          </a:bodyPr>
          <a:lstStyle/>
          <a:p>
            <a:pPr algn="ct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gn="ct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grpSp>
        <p:nvGrpSpPr>
          <p:cNvPr id="46" name="Group 45">
            <a:extLst>
              <a:ext uri="{FF2B5EF4-FFF2-40B4-BE49-F238E27FC236}">
                <a16:creationId xmlns:a16="http://schemas.microsoft.com/office/drawing/2014/main" id="{E56B584A-DACB-4945-9D2E-5FABA5C511DA}"/>
              </a:ext>
            </a:extLst>
          </p:cNvPr>
          <p:cNvGrpSpPr/>
          <p:nvPr/>
        </p:nvGrpSpPr>
        <p:grpSpPr>
          <a:xfrm>
            <a:off x="2665886" y="2316188"/>
            <a:ext cx="1440364" cy="809283"/>
            <a:chOff x="2577833" y="2387308"/>
            <a:chExt cx="1440364" cy="809283"/>
          </a:xfrm>
        </p:grpSpPr>
        <p:sp>
          <p:nvSpPr>
            <p:cNvPr id="122" name="Freeform: Shape 121">
              <a:extLst>
                <a:ext uri="{FF2B5EF4-FFF2-40B4-BE49-F238E27FC236}">
                  <a16:creationId xmlns:a16="http://schemas.microsoft.com/office/drawing/2014/main" id="{13569A33-FE2B-4E60-AE1B-E5C38B7854CF}"/>
                </a:ext>
              </a:extLst>
            </p:cNvPr>
            <p:cNvSpPr/>
            <p:nvPr/>
          </p:nvSpPr>
          <p:spPr bwMode="auto">
            <a:xfrm>
              <a:off x="2577833"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accent2"/>
            </a:solidFill>
            <a:ln w="9525">
              <a:noFill/>
              <a:round/>
              <a:headEnd/>
              <a:tailEnd/>
            </a:ln>
            <a:effectLst>
              <a:outerShdw blurRad="127000" dist="38100" algn="tl" rotWithShape="0">
                <a:prstClr val="black">
                  <a:alpha val="20000"/>
                </a:prstClr>
              </a:outerShdw>
            </a:effectLst>
          </p:spPr>
          <p:txBody>
            <a:bodyPr vert="horz" wrap="square" lIns="91440" tIns="45720" rIns="91440" bIns="45720" numCol="1" rtlCol="0" anchor="ctr" anchorCtr="0" compatLnSpc="1">
              <a:prstTxWarp prst="textNoShape">
                <a:avLst/>
              </a:prstTxWarp>
              <a:noAutofit/>
            </a:bodyPr>
            <a:lstStyle/>
            <a:p>
              <a:pPr algn="ctr">
                <a:lnSpc>
                  <a:spcPct val="120000"/>
                </a:lnSpc>
              </a:pPr>
              <a:endParaRPr lang="en-US" sz="900" dirty="0">
                <a:solidFill>
                  <a:schemeClr val="bg1"/>
                </a:solidFill>
              </a:endParaRPr>
            </a:p>
          </p:txBody>
        </p:sp>
        <p:sp>
          <p:nvSpPr>
            <p:cNvPr id="124" name="Freeform: Shape 123">
              <a:extLst>
                <a:ext uri="{FF2B5EF4-FFF2-40B4-BE49-F238E27FC236}">
                  <a16:creationId xmlns:a16="http://schemas.microsoft.com/office/drawing/2014/main" id="{83CA926C-08BB-4ECF-91BD-AA40BA79770B}"/>
                </a:ext>
              </a:extLst>
            </p:cNvPr>
            <p:cNvSpPr/>
            <p:nvPr/>
          </p:nvSpPr>
          <p:spPr bwMode="auto">
            <a:xfrm>
              <a:off x="2577833"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bg1">
                <a:alpha val="40000"/>
              </a:schemeClr>
            </a:solidFill>
            <a:ln w="9525">
              <a:noFill/>
              <a:round/>
              <a:headEnd/>
              <a:tailEnd/>
            </a:ln>
          </p:spPr>
          <p:txBody>
            <a:bodyPr vert="horz" wrap="square" lIns="91440" tIns="45720" rIns="91440" bIns="45720" numCol="1" rtlCol="0" anchor="ctr" anchorCtr="0" compatLnSpc="1">
              <a:prstTxWarp prst="textNoShape">
                <a:avLst/>
              </a:prstTxWarp>
              <a:noAutofit/>
            </a:bodyPr>
            <a:lstStyle/>
            <a:p>
              <a:pPr algn="ctr">
                <a:lnSpc>
                  <a:spcPct val="120000"/>
                </a:lnSpc>
              </a:pPr>
              <a:r>
                <a:rPr lang="en-US" sz="900" b="1" dirty="0">
                  <a:solidFill>
                    <a:schemeClr val="bg1"/>
                  </a:solidFill>
                </a:rPr>
                <a:t>YOUR TITLE HERE</a:t>
              </a:r>
              <a:endParaRPr lang="en-US" sz="900" dirty="0">
                <a:solidFill>
                  <a:schemeClr val="bg1"/>
                </a:solidFill>
              </a:endParaRPr>
            </a:p>
          </p:txBody>
        </p:sp>
        <p:grpSp>
          <p:nvGrpSpPr>
            <p:cNvPr id="116" name="Group 115">
              <a:extLst>
                <a:ext uri="{FF2B5EF4-FFF2-40B4-BE49-F238E27FC236}">
                  <a16:creationId xmlns:a16="http://schemas.microsoft.com/office/drawing/2014/main" id="{5B9DEEAD-0738-42C0-8F0F-C96DA772B824}"/>
                </a:ext>
              </a:extLst>
            </p:cNvPr>
            <p:cNvGrpSpPr/>
            <p:nvPr/>
          </p:nvGrpSpPr>
          <p:grpSpPr>
            <a:xfrm>
              <a:off x="2577833" y="2872747"/>
              <a:ext cx="278206" cy="323844"/>
              <a:chOff x="579120" y="2857507"/>
              <a:chExt cx="278206" cy="323844"/>
            </a:xfrm>
          </p:grpSpPr>
          <p:sp>
            <p:nvSpPr>
              <p:cNvPr id="125" name="Right Triangle 124">
                <a:extLst>
                  <a:ext uri="{FF2B5EF4-FFF2-40B4-BE49-F238E27FC236}">
                    <a16:creationId xmlns:a16="http://schemas.microsoft.com/office/drawing/2014/main" id="{27A747B1-CE9F-48F8-B2AC-768C63B62271}"/>
                  </a:ext>
                </a:extLst>
              </p:cNvPr>
              <p:cNvSpPr/>
              <p:nvPr/>
            </p:nvSpPr>
            <p:spPr bwMode="auto">
              <a:xfrm rot="10800000">
                <a:off x="579120" y="2857507"/>
                <a:ext cx="278206" cy="323844"/>
              </a:xfrm>
              <a:prstGeom prst="rtTriangl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6" name="Right Triangle 125">
                <a:extLst>
                  <a:ext uri="{FF2B5EF4-FFF2-40B4-BE49-F238E27FC236}">
                    <a16:creationId xmlns:a16="http://schemas.microsoft.com/office/drawing/2014/main" id="{CDD8E5EF-8FF1-48F5-BFD7-CBE1C039B3CC}"/>
                  </a:ext>
                </a:extLst>
              </p:cNvPr>
              <p:cNvSpPr/>
              <p:nvPr/>
            </p:nvSpPr>
            <p:spPr bwMode="auto">
              <a:xfrm rot="10800000">
                <a:off x="579120" y="2857507"/>
                <a:ext cx="278206" cy="323844"/>
              </a:xfrm>
              <a:prstGeom prst="rtTriangle">
                <a:avLst/>
              </a:prstGeom>
              <a:solidFill>
                <a:schemeClr val="tx1">
                  <a:alpha val="3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cxnSp>
        <p:nvCxnSpPr>
          <p:cNvPr id="129" name="Straight Connector 128">
            <a:extLst>
              <a:ext uri="{FF2B5EF4-FFF2-40B4-BE49-F238E27FC236}">
                <a16:creationId xmlns:a16="http://schemas.microsoft.com/office/drawing/2014/main" id="{798311ED-8979-46AC-AFDC-0F0805DA8D40}"/>
              </a:ext>
            </a:extLst>
          </p:cNvPr>
          <p:cNvCxnSpPr>
            <a:cxnSpLocks/>
            <a:stCxn id="130" idx="4"/>
            <a:endCxn id="131" idx="0"/>
          </p:cNvCxnSpPr>
          <p:nvPr/>
        </p:nvCxnSpPr>
        <p:spPr>
          <a:xfrm>
            <a:off x="5713044" y="1918409"/>
            <a:ext cx="5013" cy="227891"/>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0" name="Oval 129">
            <a:extLst>
              <a:ext uri="{FF2B5EF4-FFF2-40B4-BE49-F238E27FC236}">
                <a16:creationId xmlns:a16="http://schemas.microsoft.com/office/drawing/2014/main" id="{61161212-2E90-4823-9C91-5AA22CAE7699}"/>
              </a:ext>
            </a:extLst>
          </p:cNvPr>
          <p:cNvSpPr/>
          <p:nvPr/>
        </p:nvSpPr>
        <p:spPr bwMode="auto">
          <a:xfrm>
            <a:off x="5405175" y="1302671"/>
            <a:ext cx="615738" cy="615738"/>
          </a:xfrm>
          <a:prstGeom prst="ellipse">
            <a:avLst/>
          </a:prstGeom>
          <a:solidFill>
            <a:schemeClr val="accent3"/>
          </a:solidFill>
          <a:ln w="28575">
            <a:solidFill>
              <a:schemeClr val="bg1"/>
            </a:solidFill>
            <a:round/>
            <a:headEnd/>
            <a:tailEnd/>
          </a:ln>
          <a:effectLst>
            <a:outerShdw blurRad="127000" sx="102000" sy="102000" algn="ctr"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31" name="Rectangle 130">
            <a:extLst>
              <a:ext uri="{FF2B5EF4-FFF2-40B4-BE49-F238E27FC236}">
                <a16:creationId xmlns:a16="http://schemas.microsoft.com/office/drawing/2014/main" id="{464AC1C8-DB56-4CC5-A01D-C3E07D6F8380}"/>
              </a:ext>
            </a:extLst>
          </p:cNvPr>
          <p:cNvSpPr/>
          <p:nvPr/>
        </p:nvSpPr>
        <p:spPr bwMode="auto">
          <a:xfrm>
            <a:off x="4958000" y="2146300"/>
            <a:ext cx="1520114" cy="1318257"/>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2" name="Freeform 19">
            <a:extLst>
              <a:ext uri="{FF2B5EF4-FFF2-40B4-BE49-F238E27FC236}">
                <a16:creationId xmlns:a16="http://schemas.microsoft.com/office/drawing/2014/main" id="{467657CD-7B61-4D13-A9A9-C8008DD71210}"/>
              </a:ext>
            </a:extLst>
          </p:cNvPr>
          <p:cNvSpPr/>
          <p:nvPr/>
        </p:nvSpPr>
        <p:spPr bwMode="auto">
          <a:xfrm>
            <a:off x="4957999" y="3464560"/>
            <a:ext cx="1520114" cy="1234440"/>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3" name="TextBox 132">
            <a:extLst>
              <a:ext uri="{FF2B5EF4-FFF2-40B4-BE49-F238E27FC236}">
                <a16:creationId xmlns:a16="http://schemas.microsoft.com/office/drawing/2014/main" id="{E5FD77CE-C56E-4D6B-974A-638C7AEEE764}"/>
              </a:ext>
            </a:extLst>
          </p:cNvPr>
          <p:cNvSpPr txBox="1"/>
          <p:nvPr/>
        </p:nvSpPr>
        <p:spPr>
          <a:xfrm>
            <a:off x="5130365" y="2918269"/>
            <a:ext cx="1175384" cy="369332"/>
          </a:xfrm>
          <a:prstGeom prst="rect">
            <a:avLst/>
          </a:prstGeom>
          <a:noFill/>
          <a:ln>
            <a:noFill/>
          </a:ln>
        </p:spPr>
        <p:txBody>
          <a:bodyPr wrap="square" lIns="0" tIns="0" rIns="0" bIns="0" rtlCol="0" anchor="ctr">
            <a:spAutoFit/>
          </a:bodyPr>
          <a:lstStyle/>
          <a:p>
            <a:pPr algn="ctr"/>
            <a:r>
              <a:rPr lang="en-US" sz="2400" b="1" dirty="0">
                <a:solidFill>
                  <a:schemeClr val="bg1"/>
                </a:solidFill>
              </a:rPr>
              <a:t>2016</a:t>
            </a:r>
            <a:endParaRPr lang="en-US" sz="2400" dirty="0">
              <a:solidFill>
                <a:schemeClr val="bg1"/>
              </a:solidFill>
            </a:endParaRPr>
          </a:p>
        </p:txBody>
      </p:sp>
      <p:sp>
        <p:nvSpPr>
          <p:cNvPr id="137" name="Rectangle 136">
            <a:extLst>
              <a:ext uri="{FF2B5EF4-FFF2-40B4-BE49-F238E27FC236}">
                <a16:creationId xmlns:a16="http://schemas.microsoft.com/office/drawing/2014/main" id="{97DA815E-CD73-4D75-B1BB-D635B0676492}"/>
              </a:ext>
            </a:extLst>
          </p:cNvPr>
          <p:cNvSpPr/>
          <p:nvPr/>
        </p:nvSpPr>
        <p:spPr>
          <a:xfrm>
            <a:off x="5129951" y="3719020"/>
            <a:ext cx="1176210" cy="725520"/>
          </a:xfrm>
          <a:prstGeom prst="rect">
            <a:avLst/>
          </a:prstGeom>
        </p:spPr>
        <p:txBody>
          <a:bodyPr wrap="square" lIns="0" tIns="0" rIns="0" bIns="0" anchor="ctr">
            <a:spAutoFit/>
          </a:bodyPr>
          <a:lstStyle/>
          <a:p>
            <a:pPr algn="ct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gn="ct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grpSp>
        <p:nvGrpSpPr>
          <p:cNvPr id="47" name="Group 46">
            <a:extLst>
              <a:ext uri="{FF2B5EF4-FFF2-40B4-BE49-F238E27FC236}">
                <a16:creationId xmlns:a16="http://schemas.microsoft.com/office/drawing/2014/main" id="{DDA43A73-2D59-4768-9D23-D56F83E1ECF5}"/>
              </a:ext>
            </a:extLst>
          </p:cNvPr>
          <p:cNvGrpSpPr/>
          <p:nvPr/>
        </p:nvGrpSpPr>
        <p:grpSpPr>
          <a:xfrm>
            <a:off x="4679793" y="2316188"/>
            <a:ext cx="1440364" cy="809283"/>
            <a:chOff x="4767847" y="2387308"/>
            <a:chExt cx="1440364" cy="809283"/>
          </a:xfrm>
        </p:grpSpPr>
        <p:sp>
          <p:nvSpPr>
            <p:cNvPr id="134" name="Freeform: Shape 133">
              <a:extLst>
                <a:ext uri="{FF2B5EF4-FFF2-40B4-BE49-F238E27FC236}">
                  <a16:creationId xmlns:a16="http://schemas.microsoft.com/office/drawing/2014/main" id="{F9313CEC-3216-47D5-B4FE-C6FD24904A56}"/>
                </a:ext>
              </a:extLst>
            </p:cNvPr>
            <p:cNvSpPr/>
            <p:nvPr/>
          </p:nvSpPr>
          <p:spPr bwMode="auto">
            <a:xfrm>
              <a:off x="4767847"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accent3"/>
            </a:solidFill>
            <a:ln w="9525">
              <a:noFill/>
              <a:round/>
              <a:headEnd/>
              <a:tailEnd/>
            </a:ln>
            <a:effectLst>
              <a:outerShdw blurRad="127000" dist="38100" algn="tl" rotWithShape="0">
                <a:prstClr val="black">
                  <a:alpha val="20000"/>
                </a:prstClr>
              </a:outerShdw>
            </a:effectLst>
          </p:spPr>
          <p:txBody>
            <a:bodyPr vert="horz" wrap="square" lIns="91440" tIns="45720" rIns="91440" bIns="45720" numCol="1" rtlCol="0" anchor="ctr" anchorCtr="0" compatLnSpc="1">
              <a:prstTxWarp prst="textNoShape">
                <a:avLst/>
              </a:prstTxWarp>
              <a:noAutofit/>
            </a:bodyPr>
            <a:lstStyle/>
            <a:p>
              <a:pPr algn="ctr">
                <a:lnSpc>
                  <a:spcPct val="120000"/>
                </a:lnSpc>
              </a:pPr>
              <a:endParaRPr lang="en-US" sz="900" dirty="0">
                <a:solidFill>
                  <a:schemeClr val="bg1"/>
                </a:solidFill>
              </a:endParaRPr>
            </a:p>
          </p:txBody>
        </p:sp>
        <p:sp>
          <p:nvSpPr>
            <p:cNvPr id="138" name="Freeform: Shape 137">
              <a:extLst>
                <a:ext uri="{FF2B5EF4-FFF2-40B4-BE49-F238E27FC236}">
                  <a16:creationId xmlns:a16="http://schemas.microsoft.com/office/drawing/2014/main" id="{58747E26-234B-4C69-97C5-3E0DBA8976FE}"/>
                </a:ext>
              </a:extLst>
            </p:cNvPr>
            <p:cNvSpPr/>
            <p:nvPr/>
          </p:nvSpPr>
          <p:spPr bwMode="auto">
            <a:xfrm>
              <a:off x="4767847"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bg1">
                <a:alpha val="40000"/>
              </a:schemeClr>
            </a:solidFill>
            <a:ln w="9525">
              <a:noFill/>
              <a:round/>
              <a:headEnd/>
              <a:tailEnd/>
            </a:ln>
          </p:spPr>
          <p:txBody>
            <a:bodyPr vert="horz" wrap="square" lIns="91440" tIns="45720" rIns="91440" bIns="45720" numCol="1" rtlCol="0" anchor="ctr" anchorCtr="0" compatLnSpc="1">
              <a:prstTxWarp prst="textNoShape">
                <a:avLst/>
              </a:prstTxWarp>
              <a:noAutofit/>
            </a:bodyPr>
            <a:lstStyle/>
            <a:p>
              <a:pPr algn="ctr">
                <a:lnSpc>
                  <a:spcPct val="120000"/>
                </a:lnSpc>
              </a:pPr>
              <a:r>
                <a:rPr lang="en-US" sz="900" b="1" dirty="0">
                  <a:solidFill>
                    <a:schemeClr val="bg1"/>
                  </a:solidFill>
                </a:rPr>
                <a:t>YOUR TITLE HERE</a:t>
              </a:r>
              <a:endParaRPr lang="en-US" sz="900" dirty="0">
                <a:solidFill>
                  <a:schemeClr val="bg1"/>
                </a:solidFill>
              </a:endParaRPr>
            </a:p>
          </p:txBody>
        </p:sp>
        <p:grpSp>
          <p:nvGrpSpPr>
            <p:cNvPr id="128" name="Group 127">
              <a:extLst>
                <a:ext uri="{FF2B5EF4-FFF2-40B4-BE49-F238E27FC236}">
                  <a16:creationId xmlns:a16="http://schemas.microsoft.com/office/drawing/2014/main" id="{3DC122C9-F8E2-4A2B-8771-836D7AC78B0C}"/>
                </a:ext>
              </a:extLst>
            </p:cNvPr>
            <p:cNvGrpSpPr/>
            <p:nvPr/>
          </p:nvGrpSpPr>
          <p:grpSpPr>
            <a:xfrm>
              <a:off x="4767847" y="2872747"/>
              <a:ext cx="278206" cy="323844"/>
              <a:chOff x="579120" y="2857507"/>
              <a:chExt cx="278206" cy="323844"/>
            </a:xfrm>
          </p:grpSpPr>
          <p:sp>
            <p:nvSpPr>
              <p:cNvPr id="139" name="Right Triangle 138">
                <a:extLst>
                  <a:ext uri="{FF2B5EF4-FFF2-40B4-BE49-F238E27FC236}">
                    <a16:creationId xmlns:a16="http://schemas.microsoft.com/office/drawing/2014/main" id="{2D7EC969-3CDC-4DCF-A587-888ECD6E714A}"/>
                  </a:ext>
                </a:extLst>
              </p:cNvPr>
              <p:cNvSpPr/>
              <p:nvPr/>
            </p:nvSpPr>
            <p:spPr bwMode="auto">
              <a:xfrm rot="10800000">
                <a:off x="579120" y="2857507"/>
                <a:ext cx="278206" cy="323844"/>
              </a:xfrm>
              <a:prstGeom prst="rtTriangl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0" name="Right Triangle 139">
                <a:extLst>
                  <a:ext uri="{FF2B5EF4-FFF2-40B4-BE49-F238E27FC236}">
                    <a16:creationId xmlns:a16="http://schemas.microsoft.com/office/drawing/2014/main" id="{5B1EDBAE-D641-45CB-B471-D529117DBBB4}"/>
                  </a:ext>
                </a:extLst>
              </p:cNvPr>
              <p:cNvSpPr/>
              <p:nvPr/>
            </p:nvSpPr>
            <p:spPr bwMode="auto">
              <a:xfrm rot="10800000">
                <a:off x="579120" y="2857507"/>
                <a:ext cx="278206" cy="323844"/>
              </a:xfrm>
              <a:prstGeom prst="rtTriangle">
                <a:avLst/>
              </a:prstGeom>
              <a:solidFill>
                <a:schemeClr val="tx1">
                  <a:alpha val="3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cxnSp>
        <p:nvCxnSpPr>
          <p:cNvPr id="143" name="Straight Connector 142">
            <a:extLst>
              <a:ext uri="{FF2B5EF4-FFF2-40B4-BE49-F238E27FC236}">
                <a16:creationId xmlns:a16="http://schemas.microsoft.com/office/drawing/2014/main" id="{48DA0D57-C183-4ED5-B62F-6574F7F565DC}"/>
              </a:ext>
            </a:extLst>
          </p:cNvPr>
          <p:cNvCxnSpPr>
            <a:cxnSpLocks/>
            <a:stCxn id="144" idx="4"/>
            <a:endCxn id="145" idx="0"/>
          </p:cNvCxnSpPr>
          <p:nvPr/>
        </p:nvCxnSpPr>
        <p:spPr>
          <a:xfrm>
            <a:off x="7726952" y="1918409"/>
            <a:ext cx="5013" cy="227891"/>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44" name="Oval 143">
            <a:extLst>
              <a:ext uri="{FF2B5EF4-FFF2-40B4-BE49-F238E27FC236}">
                <a16:creationId xmlns:a16="http://schemas.microsoft.com/office/drawing/2014/main" id="{25CDEE2B-0737-413E-B03D-9CC2FECCD1A6}"/>
              </a:ext>
            </a:extLst>
          </p:cNvPr>
          <p:cNvSpPr/>
          <p:nvPr/>
        </p:nvSpPr>
        <p:spPr bwMode="auto">
          <a:xfrm>
            <a:off x="7419083" y="1302671"/>
            <a:ext cx="615738" cy="615738"/>
          </a:xfrm>
          <a:prstGeom prst="ellipse">
            <a:avLst/>
          </a:prstGeom>
          <a:solidFill>
            <a:schemeClr val="accent4"/>
          </a:solidFill>
          <a:ln w="28575">
            <a:solidFill>
              <a:schemeClr val="bg1"/>
            </a:solidFill>
            <a:round/>
            <a:headEnd/>
            <a:tailEnd/>
          </a:ln>
          <a:effectLst>
            <a:outerShdw blurRad="127000" sx="102000" sy="102000" algn="ctr" rotWithShape="0">
              <a:prstClr val="black">
                <a:alpha val="20000"/>
              </a:prstClr>
            </a:outerShdw>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45" name="Rectangle 144">
            <a:extLst>
              <a:ext uri="{FF2B5EF4-FFF2-40B4-BE49-F238E27FC236}">
                <a16:creationId xmlns:a16="http://schemas.microsoft.com/office/drawing/2014/main" id="{ECB50E7F-0537-4450-869E-BBDD14061738}"/>
              </a:ext>
            </a:extLst>
          </p:cNvPr>
          <p:cNvSpPr/>
          <p:nvPr/>
        </p:nvSpPr>
        <p:spPr bwMode="auto">
          <a:xfrm>
            <a:off x="6971908" y="2146300"/>
            <a:ext cx="1520114" cy="1318257"/>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6" name="Freeform 19">
            <a:extLst>
              <a:ext uri="{FF2B5EF4-FFF2-40B4-BE49-F238E27FC236}">
                <a16:creationId xmlns:a16="http://schemas.microsoft.com/office/drawing/2014/main" id="{8E78FA14-2BE2-412C-9971-324BDBFD9F11}"/>
              </a:ext>
            </a:extLst>
          </p:cNvPr>
          <p:cNvSpPr/>
          <p:nvPr/>
        </p:nvSpPr>
        <p:spPr bwMode="auto">
          <a:xfrm>
            <a:off x="6971907" y="3464560"/>
            <a:ext cx="1520114" cy="1234440"/>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7" name="TextBox 146">
            <a:extLst>
              <a:ext uri="{FF2B5EF4-FFF2-40B4-BE49-F238E27FC236}">
                <a16:creationId xmlns:a16="http://schemas.microsoft.com/office/drawing/2014/main" id="{3CF4BC9D-7ACD-4E17-89AB-74AF3FB6E274}"/>
              </a:ext>
            </a:extLst>
          </p:cNvPr>
          <p:cNvSpPr txBox="1"/>
          <p:nvPr/>
        </p:nvSpPr>
        <p:spPr>
          <a:xfrm>
            <a:off x="7144273" y="2918269"/>
            <a:ext cx="1175384" cy="369332"/>
          </a:xfrm>
          <a:prstGeom prst="rect">
            <a:avLst/>
          </a:prstGeom>
          <a:noFill/>
          <a:ln>
            <a:noFill/>
          </a:ln>
        </p:spPr>
        <p:txBody>
          <a:bodyPr wrap="square" lIns="0" tIns="0" rIns="0" bIns="0" rtlCol="0" anchor="ctr">
            <a:spAutoFit/>
          </a:bodyPr>
          <a:lstStyle/>
          <a:p>
            <a:pPr algn="ctr"/>
            <a:r>
              <a:rPr lang="en-US" sz="2400" b="1" dirty="0">
                <a:solidFill>
                  <a:schemeClr val="bg1"/>
                </a:solidFill>
              </a:rPr>
              <a:t>2016</a:t>
            </a:r>
            <a:endParaRPr lang="en-US" sz="2400" dirty="0">
              <a:solidFill>
                <a:schemeClr val="bg1"/>
              </a:solidFill>
            </a:endParaRPr>
          </a:p>
        </p:txBody>
      </p:sp>
      <p:sp>
        <p:nvSpPr>
          <p:cNvPr id="149" name="Rectangle 148">
            <a:extLst>
              <a:ext uri="{FF2B5EF4-FFF2-40B4-BE49-F238E27FC236}">
                <a16:creationId xmlns:a16="http://schemas.microsoft.com/office/drawing/2014/main" id="{44C10FF4-0A72-45BE-B9FD-DFE1F6EEB8D4}"/>
              </a:ext>
            </a:extLst>
          </p:cNvPr>
          <p:cNvSpPr/>
          <p:nvPr/>
        </p:nvSpPr>
        <p:spPr>
          <a:xfrm>
            <a:off x="7143859" y="3719020"/>
            <a:ext cx="1176210" cy="725520"/>
          </a:xfrm>
          <a:prstGeom prst="rect">
            <a:avLst/>
          </a:prstGeom>
        </p:spPr>
        <p:txBody>
          <a:bodyPr wrap="square" lIns="0" tIns="0" rIns="0" bIns="0" anchor="ctr">
            <a:spAutoFit/>
          </a:bodyPr>
          <a:lstStyle/>
          <a:p>
            <a:pPr algn="ctr">
              <a:lnSpc>
                <a:spcPct val="140000"/>
              </a:lnSpc>
            </a:pPr>
            <a:r>
              <a:rPr lang="en-US" sz="1050" b="1" dirty="0">
                <a:solidFill>
                  <a:schemeClr val="tx1">
                    <a:lumMod val="75000"/>
                    <a:lumOff val="25000"/>
                  </a:schemeClr>
                </a:solidFill>
              </a:rPr>
              <a:t>Description here</a:t>
            </a:r>
            <a:endParaRPr lang="ar-SA" sz="1050" b="1" dirty="0">
              <a:solidFill>
                <a:schemeClr val="tx1">
                  <a:lumMod val="75000"/>
                  <a:lumOff val="25000"/>
                </a:schemeClr>
              </a:solidFill>
            </a:endParaRPr>
          </a:p>
          <a:p>
            <a:pPr algn="ctr">
              <a:lnSpc>
                <a:spcPct val="140000"/>
              </a:lnSpc>
            </a:pPr>
            <a:r>
              <a:rPr lang="en-US" sz="800" dirty="0">
                <a:solidFill>
                  <a:schemeClr val="tx1">
                    <a:lumMod val="75000"/>
                    <a:lumOff val="25000"/>
                  </a:schemeClr>
                </a:solidFill>
                <a:latin typeface="Roboto (Body)"/>
              </a:rPr>
              <a:t>This is a sample text. You simply add your own text and description here. </a:t>
            </a:r>
          </a:p>
        </p:txBody>
      </p:sp>
      <p:grpSp>
        <p:nvGrpSpPr>
          <p:cNvPr id="56" name="Group 55">
            <a:extLst>
              <a:ext uri="{FF2B5EF4-FFF2-40B4-BE49-F238E27FC236}">
                <a16:creationId xmlns:a16="http://schemas.microsoft.com/office/drawing/2014/main" id="{E2227BE4-5BC3-4103-8725-DDAFBEA95859}"/>
              </a:ext>
            </a:extLst>
          </p:cNvPr>
          <p:cNvGrpSpPr/>
          <p:nvPr/>
        </p:nvGrpSpPr>
        <p:grpSpPr>
          <a:xfrm>
            <a:off x="6693701" y="2316188"/>
            <a:ext cx="1440364" cy="809283"/>
            <a:chOff x="6957861" y="2387308"/>
            <a:chExt cx="1440364" cy="809283"/>
          </a:xfrm>
        </p:grpSpPr>
        <p:sp>
          <p:nvSpPr>
            <p:cNvPr id="148" name="Freeform: Shape 147">
              <a:extLst>
                <a:ext uri="{FF2B5EF4-FFF2-40B4-BE49-F238E27FC236}">
                  <a16:creationId xmlns:a16="http://schemas.microsoft.com/office/drawing/2014/main" id="{E4677B4B-598F-4DDD-BB4A-82054A020147}"/>
                </a:ext>
              </a:extLst>
            </p:cNvPr>
            <p:cNvSpPr/>
            <p:nvPr/>
          </p:nvSpPr>
          <p:spPr bwMode="auto">
            <a:xfrm>
              <a:off x="6957861"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accent4"/>
            </a:solidFill>
            <a:ln w="9525">
              <a:noFill/>
              <a:round/>
              <a:headEnd/>
              <a:tailEnd/>
            </a:ln>
            <a:effectLst>
              <a:outerShdw blurRad="127000" dist="38100" algn="tl" rotWithShape="0">
                <a:prstClr val="black">
                  <a:alpha val="20000"/>
                </a:prstClr>
              </a:outerShdw>
            </a:effectLst>
          </p:spPr>
          <p:txBody>
            <a:bodyPr vert="horz" wrap="square" lIns="91440" tIns="45720" rIns="91440" bIns="45720" numCol="1" rtlCol="0" anchor="ctr" anchorCtr="0" compatLnSpc="1">
              <a:prstTxWarp prst="textNoShape">
                <a:avLst/>
              </a:prstTxWarp>
              <a:noAutofit/>
            </a:bodyPr>
            <a:lstStyle/>
            <a:p>
              <a:pPr algn="ctr">
                <a:lnSpc>
                  <a:spcPct val="120000"/>
                </a:lnSpc>
              </a:pPr>
              <a:endParaRPr lang="en-US" sz="900" dirty="0">
                <a:solidFill>
                  <a:schemeClr val="bg1"/>
                </a:solidFill>
              </a:endParaRPr>
            </a:p>
          </p:txBody>
        </p:sp>
        <p:sp>
          <p:nvSpPr>
            <p:cNvPr id="150" name="Freeform: Shape 149">
              <a:extLst>
                <a:ext uri="{FF2B5EF4-FFF2-40B4-BE49-F238E27FC236}">
                  <a16:creationId xmlns:a16="http://schemas.microsoft.com/office/drawing/2014/main" id="{C9D3510C-9F50-48BA-8D65-8A97E6B3A47F}"/>
                </a:ext>
              </a:extLst>
            </p:cNvPr>
            <p:cNvSpPr/>
            <p:nvPr/>
          </p:nvSpPr>
          <p:spPr bwMode="auto">
            <a:xfrm>
              <a:off x="6957861"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bg1">
                <a:alpha val="40000"/>
              </a:schemeClr>
            </a:solidFill>
            <a:ln w="9525">
              <a:noFill/>
              <a:round/>
              <a:headEnd/>
              <a:tailEnd/>
            </a:ln>
          </p:spPr>
          <p:txBody>
            <a:bodyPr vert="horz" wrap="square" lIns="91440" tIns="45720" rIns="91440" bIns="45720" numCol="1" rtlCol="0" anchor="ctr" anchorCtr="0" compatLnSpc="1">
              <a:prstTxWarp prst="textNoShape">
                <a:avLst/>
              </a:prstTxWarp>
              <a:noAutofit/>
            </a:bodyPr>
            <a:lstStyle/>
            <a:p>
              <a:pPr algn="ctr">
                <a:lnSpc>
                  <a:spcPct val="120000"/>
                </a:lnSpc>
              </a:pPr>
              <a:r>
                <a:rPr lang="en-US" sz="900" b="1" dirty="0">
                  <a:solidFill>
                    <a:schemeClr val="bg1"/>
                  </a:solidFill>
                </a:rPr>
                <a:t>YOUR TITLE HERE</a:t>
              </a:r>
              <a:endParaRPr lang="en-US" sz="900" dirty="0">
                <a:solidFill>
                  <a:schemeClr val="bg1"/>
                </a:solidFill>
              </a:endParaRPr>
            </a:p>
          </p:txBody>
        </p:sp>
        <p:grpSp>
          <p:nvGrpSpPr>
            <p:cNvPr id="142" name="Group 141">
              <a:extLst>
                <a:ext uri="{FF2B5EF4-FFF2-40B4-BE49-F238E27FC236}">
                  <a16:creationId xmlns:a16="http://schemas.microsoft.com/office/drawing/2014/main" id="{A38BABFF-CE44-45FC-836F-F0F9B5977D51}"/>
                </a:ext>
              </a:extLst>
            </p:cNvPr>
            <p:cNvGrpSpPr/>
            <p:nvPr/>
          </p:nvGrpSpPr>
          <p:grpSpPr>
            <a:xfrm>
              <a:off x="6957861" y="2872747"/>
              <a:ext cx="278206" cy="323844"/>
              <a:chOff x="579120" y="2857507"/>
              <a:chExt cx="278206" cy="323844"/>
            </a:xfrm>
          </p:grpSpPr>
          <p:sp>
            <p:nvSpPr>
              <p:cNvPr id="151" name="Right Triangle 150">
                <a:extLst>
                  <a:ext uri="{FF2B5EF4-FFF2-40B4-BE49-F238E27FC236}">
                    <a16:creationId xmlns:a16="http://schemas.microsoft.com/office/drawing/2014/main" id="{1D9DF095-6FB3-458F-AABB-B00946581325}"/>
                  </a:ext>
                </a:extLst>
              </p:cNvPr>
              <p:cNvSpPr/>
              <p:nvPr/>
            </p:nvSpPr>
            <p:spPr bwMode="auto">
              <a:xfrm rot="10800000">
                <a:off x="579120" y="2857507"/>
                <a:ext cx="278206" cy="323844"/>
              </a:xfrm>
              <a:prstGeom prst="rtTriangle">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52" name="Right Triangle 151">
                <a:extLst>
                  <a:ext uri="{FF2B5EF4-FFF2-40B4-BE49-F238E27FC236}">
                    <a16:creationId xmlns:a16="http://schemas.microsoft.com/office/drawing/2014/main" id="{BB10949D-2608-42BB-BC27-2D5EC3042B71}"/>
                  </a:ext>
                </a:extLst>
              </p:cNvPr>
              <p:cNvSpPr/>
              <p:nvPr/>
            </p:nvSpPr>
            <p:spPr bwMode="auto">
              <a:xfrm rot="10800000">
                <a:off x="579120" y="2857507"/>
                <a:ext cx="278206" cy="323844"/>
              </a:xfrm>
              <a:prstGeom prst="rtTriangle">
                <a:avLst/>
              </a:prstGeom>
              <a:solidFill>
                <a:schemeClr val="tx1">
                  <a:alpha val="3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grpSp>
      <p:grpSp>
        <p:nvGrpSpPr>
          <p:cNvPr id="155" name="Group 154">
            <a:extLst>
              <a:ext uri="{FF2B5EF4-FFF2-40B4-BE49-F238E27FC236}">
                <a16:creationId xmlns:a16="http://schemas.microsoft.com/office/drawing/2014/main" id="{875CB1A3-9450-4FB1-9141-DFC5AB4B5965}"/>
              </a:ext>
            </a:extLst>
          </p:cNvPr>
          <p:cNvGrpSpPr/>
          <p:nvPr/>
        </p:nvGrpSpPr>
        <p:grpSpPr>
          <a:xfrm>
            <a:off x="7569331" y="1454122"/>
            <a:ext cx="315242" cy="312836"/>
            <a:chOff x="10340975" y="4513263"/>
            <a:chExt cx="623888" cy="619124"/>
          </a:xfrm>
          <a:solidFill>
            <a:schemeClr val="bg1"/>
          </a:solidFill>
        </p:grpSpPr>
        <p:sp>
          <p:nvSpPr>
            <p:cNvPr id="156" name="Freeform 5">
              <a:extLst>
                <a:ext uri="{FF2B5EF4-FFF2-40B4-BE49-F238E27FC236}">
                  <a16:creationId xmlns:a16="http://schemas.microsoft.com/office/drawing/2014/main" id="{4DE9E35B-1EE1-4E6C-893A-B4B7F0DADC53}"/>
                </a:ext>
              </a:extLst>
            </p:cNvPr>
            <p:cNvSpPr>
              <a:spLocks/>
            </p:cNvSpPr>
            <p:nvPr/>
          </p:nvSpPr>
          <p:spPr bwMode="auto">
            <a:xfrm>
              <a:off x="10391775" y="4954588"/>
              <a:ext cx="49213" cy="50800"/>
            </a:xfrm>
            <a:custGeom>
              <a:avLst/>
              <a:gdLst>
                <a:gd name="T0" fmla="*/ 156 w 168"/>
                <a:gd name="T1" fmla="*/ 12 h 168"/>
                <a:gd name="T2" fmla="*/ 114 w 168"/>
                <a:gd name="T3" fmla="*/ 12 h 168"/>
                <a:gd name="T4" fmla="*/ 12 w 168"/>
                <a:gd name="T5" fmla="*/ 114 h 168"/>
                <a:gd name="T6" fmla="*/ 12 w 168"/>
                <a:gd name="T7" fmla="*/ 156 h 168"/>
                <a:gd name="T8" fmla="*/ 54 w 168"/>
                <a:gd name="T9" fmla="*/ 156 h 168"/>
                <a:gd name="T10" fmla="*/ 156 w 168"/>
                <a:gd name="T11" fmla="*/ 54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4" y="0"/>
                    <a:pt x="125" y="0"/>
                    <a:pt x="114" y="12"/>
                  </a:cubicBezTo>
                  <a:cubicBezTo>
                    <a:pt x="12" y="114"/>
                    <a:pt x="12" y="114"/>
                    <a:pt x="12" y="114"/>
                  </a:cubicBezTo>
                  <a:cubicBezTo>
                    <a:pt x="0" y="126"/>
                    <a:pt x="0" y="145"/>
                    <a:pt x="12" y="156"/>
                  </a:cubicBezTo>
                  <a:cubicBezTo>
                    <a:pt x="23" y="168"/>
                    <a:pt x="42" y="168"/>
                    <a:pt x="54" y="156"/>
                  </a:cubicBezTo>
                  <a:cubicBezTo>
                    <a:pt x="156" y="54"/>
                    <a:pt x="156" y="54"/>
                    <a:pt x="156" y="54"/>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6">
              <a:extLst>
                <a:ext uri="{FF2B5EF4-FFF2-40B4-BE49-F238E27FC236}">
                  <a16:creationId xmlns:a16="http://schemas.microsoft.com/office/drawing/2014/main" id="{2C0D4253-CB02-47E2-8F16-213547D4AE81}"/>
                </a:ext>
              </a:extLst>
            </p:cNvPr>
            <p:cNvSpPr>
              <a:spLocks/>
            </p:cNvSpPr>
            <p:nvPr/>
          </p:nvSpPr>
          <p:spPr bwMode="auto">
            <a:xfrm>
              <a:off x="10420350" y="4984750"/>
              <a:ext cx="50800" cy="50800"/>
            </a:xfrm>
            <a:custGeom>
              <a:avLst/>
              <a:gdLst>
                <a:gd name="T0" fmla="*/ 156 w 168"/>
                <a:gd name="T1" fmla="*/ 12 h 168"/>
                <a:gd name="T2" fmla="*/ 114 w 168"/>
                <a:gd name="T3" fmla="*/ 12 h 168"/>
                <a:gd name="T4" fmla="*/ 12 w 168"/>
                <a:gd name="T5" fmla="*/ 114 h 168"/>
                <a:gd name="T6" fmla="*/ 12 w 168"/>
                <a:gd name="T7" fmla="*/ 157 h 168"/>
                <a:gd name="T8" fmla="*/ 54 w 168"/>
                <a:gd name="T9" fmla="*/ 157 h 168"/>
                <a:gd name="T10" fmla="*/ 156 w 168"/>
                <a:gd name="T11" fmla="*/ 55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5" y="0"/>
                    <a:pt x="126" y="0"/>
                    <a:pt x="114" y="12"/>
                  </a:cubicBezTo>
                  <a:cubicBezTo>
                    <a:pt x="12" y="114"/>
                    <a:pt x="12" y="114"/>
                    <a:pt x="12" y="114"/>
                  </a:cubicBezTo>
                  <a:cubicBezTo>
                    <a:pt x="0" y="126"/>
                    <a:pt x="0" y="145"/>
                    <a:pt x="12" y="157"/>
                  </a:cubicBezTo>
                  <a:cubicBezTo>
                    <a:pt x="24" y="168"/>
                    <a:pt x="43" y="168"/>
                    <a:pt x="54" y="157"/>
                  </a:cubicBezTo>
                  <a:cubicBezTo>
                    <a:pt x="156" y="55"/>
                    <a:pt x="156" y="55"/>
                    <a:pt x="156" y="55"/>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7">
              <a:extLst>
                <a:ext uri="{FF2B5EF4-FFF2-40B4-BE49-F238E27FC236}">
                  <a16:creationId xmlns:a16="http://schemas.microsoft.com/office/drawing/2014/main" id="{51FB1B57-8441-4EEC-A05B-362E05CD12DB}"/>
                </a:ext>
              </a:extLst>
            </p:cNvPr>
            <p:cNvSpPr>
              <a:spLocks/>
            </p:cNvSpPr>
            <p:nvPr/>
          </p:nvSpPr>
          <p:spPr bwMode="auto">
            <a:xfrm>
              <a:off x="10480675" y="5043488"/>
              <a:ext cx="50800" cy="50800"/>
            </a:xfrm>
            <a:custGeom>
              <a:avLst/>
              <a:gdLst>
                <a:gd name="T0" fmla="*/ 113 w 168"/>
                <a:gd name="T1" fmla="*/ 12 h 168"/>
                <a:gd name="T2" fmla="*/ 11 w 168"/>
                <a:gd name="T3" fmla="*/ 114 h 168"/>
                <a:gd name="T4" fmla="*/ 11 w 168"/>
                <a:gd name="T5" fmla="*/ 156 h 168"/>
                <a:gd name="T6" fmla="*/ 54 w 168"/>
                <a:gd name="T7" fmla="*/ 156 h 168"/>
                <a:gd name="T8" fmla="*/ 156 w 168"/>
                <a:gd name="T9" fmla="*/ 54 h 168"/>
                <a:gd name="T10" fmla="*/ 156 w 168"/>
                <a:gd name="T11" fmla="*/ 12 h 168"/>
                <a:gd name="T12" fmla="*/ 113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13" y="12"/>
                  </a:moveTo>
                  <a:cubicBezTo>
                    <a:pt x="11" y="114"/>
                    <a:pt x="11" y="114"/>
                    <a:pt x="11" y="114"/>
                  </a:cubicBezTo>
                  <a:cubicBezTo>
                    <a:pt x="0" y="125"/>
                    <a:pt x="0" y="144"/>
                    <a:pt x="11" y="156"/>
                  </a:cubicBezTo>
                  <a:cubicBezTo>
                    <a:pt x="23" y="168"/>
                    <a:pt x="42" y="168"/>
                    <a:pt x="54" y="156"/>
                  </a:cubicBezTo>
                  <a:cubicBezTo>
                    <a:pt x="156" y="54"/>
                    <a:pt x="156" y="54"/>
                    <a:pt x="156" y="54"/>
                  </a:cubicBezTo>
                  <a:cubicBezTo>
                    <a:pt x="168" y="42"/>
                    <a:pt x="168" y="23"/>
                    <a:pt x="156" y="12"/>
                  </a:cubicBezTo>
                  <a:cubicBezTo>
                    <a:pt x="144" y="0"/>
                    <a:pt x="125" y="0"/>
                    <a:pt x="11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8">
              <a:extLst>
                <a:ext uri="{FF2B5EF4-FFF2-40B4-BE49-F238E27FC236}">
                  <a16:creationId xmlns:a16="http://schemas.microsoft.com/office/drawing/2014/main" id="{7AB667FE-96A3-4C89-B747-F0A50E1A387B}"/>
                </a:ext>
              </a:extLst>
            </p:cNvPr>
            <p:cNvSpPr>
              <a:spLocks/>
            </p:cNvSpPr>
            <p:nvPr/>
          </p:nvSpPr>
          <p:spPr bwMode="auto">
            <a:xfrm>
              <a:off x="10450513" y="5014913"/>
              <a:ext cx="50800" cy="49212"/>
            </a:xfrm>
            <a:custGeom>
              <a:avLst/>
              <a:gdLst>
                <a:gd name="T0" fmla="*/ 157 w 168"/>
                <a:gd name="T1" fmla="*/ 11 h 167"/>
                <a:gd name="T2" fmla="*/ 114 w 168"/>
                <a:gd name="T3" fmla="*/ 11 h 167"/>
                <a:gd name="T4" fmla="*/ 12 w 168"/>
                <a:gd name="T5" fmla="*/ 113 h 167"/>
                <a:gd name="T6" fmla="*/ 12 w 168"/>
                <a:gd name="T7" fmla="*/ 156 h 167"/>
                <a:gd name="T8" fmla="*/ 55 w 168"/>
                <a:gd name="T9" fmla="*/ 156 h 167"/>
                <a:gd name="T10" fmla="*/ 157 w 168"/>
                <a:gd name="T11" fmla="*/ 54 h 167"/>
                <a:gd name="T12" fmla="*/ 157 w 168"/>
                <a:gd name="T13" fmla="*/ 11 h 167"/>
              </a:gdLst>
              <a:ahLst/>
              <a:cxnLst>
                <a:cxn ang="0">
                  <a:pos x="T0" y="T1"/>
                </a:cxn>
                <a:cxn ang="0">
                  <a:pos x="T2" y="T3"/>
                </a:cxn>
                <a:cxn ang="0">
                  <a:pos x="T4" y="T5"/>
                </a:cxn>
                <a:cxn ang="0">
                  <a:pos x="T6" y="T7"/>
                </a:cxn>
                <a:cxn ang="0">
                  <a:pos x="T8" y="T9"/>
                </a:cxn>
                <a:cxn ang="0">
                  <a:pos x="T10" y="T11"/>
                </a:cxn>
                <a:cxn ang="0">
                  <a:pos x="T12" y="T13"/>
                </a:cxn>
              </a:cxnLst>
              <a:rect l="0" t="0" r="r" b="b"/>
              <a:pathLst>
                <a:path w="168" h="167">
                  <a:moveTo>
                    <a:pt x="157" y="11"/>
                  </a:moveTo>
                  <a:cubicBezTo>
                    <a:pt x="145" y="0"/>
                    <a:pt x="126" y="0"/>
                    <a:pt x="114" y="11"/>
                  </a:cubicBezTo>
                  <a:cubicBezTo>
                    <a:pt x="12" y="113"/>
                    <a:pt x="12" y="113"/>
                    <a:pt x="12" y="113"/>
                  </a:cubicBezTo>
                  <a:cubicBezTo>
                    <a:pt x="0" y="125"/>
                    <a:pt x="0" y="144"/>
                    <a:pt x="12" y="156"/>
                  </a:cubicBezTo>
                  <a:cubicBezTo>
                    <a:pt x="24" y="167"/>
                    <a:pt x="43" y="167"/>
                    <a:pt x="55" y="156"/>
                  </a:cubicBezTo>
                  <a:cubicBezTo>
                    <a:pt x="157" y="54"/>
                    <a:pt x="157" y="54"/>
                    <a:pt x="157" y="54"/>
                  </a:cubicBezTo>
                  <a:cubicBezTo>
                    <a:pt x="168" y="42"/>
                    <a:pt x="168" y="23"/>
                    <a:pt x="157"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9">
              <a:extLst>
                <a:ext uri="{FF2B5EF4-FFF2-40B4-BE49-F238E27FC236}">
                  <a16:creationId xmlns:a16="http://schemas.microsoft.com/office/drawing/2014/main" id="{3BE1DC01-42C0-49F9-8D0A-738B9C5E1F64}"/>
                </a:ext>
              </a:extLst>
            </p:cNvPr>
            <p:cNvSpPr>
              <a:spLocks noEditPoints="1"/>
            </p:cNvSpPr>
            <p:nvPr/>
          </p:nvSpPr>
          <p:spPr bwMode="auto">
            <a:xfrm>
              <a:off x="10340975" y="4513263"/>
              <a:ext cx="623888" cy="619124"/>
            </a:xfrm>
            <a:custGeom>
              <a:avLst/>
              <a:gdLst>
                <a:gd name="T0" fmla="*/ 1365 w 2079"/>
                <a:gd name="T1" fmla="*/ 197 h 2063"/>
                <a:gd name="T2" fmla="*/ 933 w 2079"/>
                <a:gd name="T3" fmla="*/ 624 h 2063"/>
                <a:gd name="T4" fmla="*/ 39 w 2079"/>
                <a:gd name="T5" fmla="*/ 967 h 2063"/>
                <a:gd name="T6" fmla="*/ 445 w 2079"/>
                <a:gd name="T7" fmla="*/ 1112 h 2063"/>
                <a:gd name="T8" fmla="*/ 407 w 2079"/>
                <a:gd name="T9" fmla="*/ 1234 h 2063"/>
                <a:gd name="T10" fmla="*/ 370 w 2079"/>
                <a:gd name="T11" fmla="*/ 1345 h 2063"/>
                <a:gd name="T12" fmla="*/ 629 w 2079"/>
                <a:gd name="T13" fmla="*/ 1709 h 2063"/>
                <a:gd name="T14" fmla="*/ 808 w 2079"/>
                <a:gd name="T15" fmla="*/ 1635 h 2063"/>
                <a:gd name="T16" fmla="*/ 931 w 2079"/>
                <a:gd name="T17" fmla="*/ 1670 h 2063"/>
                <a:gd name="T18" fmla="*/ 999 w 2079"/>
                <a:gd name="T19" fmla="*/ 1998 h 2063"/>
                <a:gd name="T20" fmla="*/ 1111 w 2079"/>
                <a:gd name="T21" fmla="*/ 2039 h 2063"/>
                <a:gd name="T22" fmla="*/ 1355 w 2079"/>
                <a:gd name="T23" fmla="*/ 1593 h 2063"/>
                <a:gd name="T24" fmla="*/ 1069 w 2079"/>
                <a:gd name="T25" fmla="*/ 1997 h 2063"/>
                <a:gd name="T26" fmla="*/ 1022 w 2079"/>
                <a:gd name="T27" fmla="*/ 1578 h 2063"/>
                <a:gd name="T28" fmla="*/ 1357 w 2079"/>
                <a:gd name="T29" fmla="*/ 1474 h 2063"/>
                <a:gd name="T30" fmla="*/ 1415 w 2079"/>
                <a:gd name="T31" fmla="*/ 1487 h 2063"/>
                <a:gd name="T32" fmla="*/ 1874 w 2079"/>
                <a:gd name="T33" fmla="*/ 726 h 2063"/>
                <a:gd name="T34" fmla="*/ 1965 w 2079"/>
                <a:gd name="T35" fmla="*/ 428 h 2063"/>
                <a:gd name="T36" fmla="*/ 2066 w 2079"/>
                <a:gd name="T37" fmla="*/ 85 h 2063"/>
                <a:gd name="T38" fmla="*/ 1922 w 2079"/>
                <a:gd name="T39" fmla="*/ 363 h 2063"/>
                <a:gd name="T40" fmla="*/ 2007 w 2079"/>
                <a:gd name="T41" fmla="*/ 71 h 2063"/>
                <a:gd name="T42" fmla="*/ 82 w 2079"/>
                <a:gd name="T43" fmla="*/ 1010 h 2063"/>
                <a:gd name="T44" fmla="*/ 867 w 2079"/>
                <a:gd name="T45" fmla="*/ 689 h 2063"/>
                <a:gd name="T46" fmla="*/ 86 w 2079"/>
                <a:gd name="T47" fmla="*/ 1020 h 2063"/>
                <a:gd name="T48" fmla="*/ 1165 w 2079"/>
                <a:gd name="T49" fmla="*/ 939 h 2063"/>
                <a:gd name="T50" fmla="*/ 567 w 2079"/>
                <a:gd name="T51" fmla="*/ 1537 h 2063"/>
                <a:gd name="T52" fmla="*/ 542 w 2079"/>
                <a:gd name="T53" fmla="*/ 1512 h 2063"/>
                <a:gd name="T54" fmla="*/ 1165 w 2079"/>
                <a:gd name="T55" fmla="*/ 914 h 2063"/>
                <a:gd name="T56" fmla="*/ 613 w 2079"/>
                <a:gd name="T57" fmla="*/ 1355 h 2063"/>
                <a:gd name="T58" fmla="*/ 512 w 2079"/>
                <a:gd name="T59" fmla="*/ 1130 h 2063"/>
                <a:gd name="T60" fmla="*/ 613 w 2079"/>
                <a:gd name="T61" fmla="*/ 1355 h 2063"/>
                <a:gd name="T62" fmla="*/ 486 w 2079"/>
                <a:gd name="T63" fmla="*/ 1313 h 2063"/>
                <a:gd name="T64" fmla="*/ 498 w 2079"/>
                <a:gd name="T65" fmla="*/ 1471 h 2063"/>
                <a:gd name="T66" fmla="*/ 412 w 2079"/>
                <a:gd name="T67" fmla="*/ 1407 h 2063"/>
                <a:gd name="T68" fmla="*/ 691 w 2079"/>
                <a:gd name="T69" fmla="*/ 1667 h 2063"/>
                <a:gd name="T70" fmla="*/ 671 w 2079"/>
                <a:gd name="T71" fmla="*/ 1667 h 2063"/>
                <a:gd name="T72" fmla="*/ 608 w 2079"/>
                <a:gd name="T73" fmla="*/ 1581 h 2063"/>
                <a:gd name="T74" fmla="*/ 765 w 2079"/>
                <a:gd name="T75" fmla="*/ 1593 h 2063"/>
                <a:gd name="T76" fmla="*/ 723 w 2079"/>
                <a:gd name="T77" fmla="*/ 1466 h 2063"/>
                <a:gd name="T78" fmla="*/ 949 w 2079"/>
                <a:gd name="T79" fmla="*/ 1567 h 2063"/>
                <a:gd name="T80" fmla="*/ 888 w 2079"/>
                <a:gd name="T81" fmla="*/ 1627 h 2063"/>
                <a:gd name="T82" fmla="*/ 723 w 2079"/>
                <a:gd name="T83" fmla="*/ 1466 h 2063"/>
                <a:gd name="T84" fmla="*/ 991 w 2079"/>
                <a:gd name="T85" fmla="*/ 1525 h 2063"/>
                <a:gd name="T86" fmla="*/ 1209 w 2079"/>
                <a:gd name="T87" fmla="*/ 980 h 2063"/>
                <a:gd name="T88" fmla="*/ 1099 w 2079"/>
                <a:gd name="T89" fmla="*/ 870 h 2063"/>
                <a:gd name="T90" fmla="*/ 554 w 2079"/>
                <a:gd name="T91" fmla="*/ 1088 h 2063"/>
                <a:gd name="T92" fmla="*/ 1650 w 2079"/>
                <a:gd name="T93" fmla="*/ 176 h 2063"/>
                <a:gd name="T94" fmla="*/ 1827 w 2079"/>
                <a:gd name="T95" fmla="*/ 689 h 2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79" h="2063">
                  <a:moveTo>
                    <a:pt x="1993" y="13"/>
                  </a:moveTo>
                  <a:cubicBezTo>
                    <a:pt x="1863" y="51"/>
                    <a:pt x="1489" y="160"/>
                    <a:pt x="1365" y="197"/>
                  </a:cubicBezTo>
                  <a:cubicBezTo>
                    <a:pt x="1361" y="198"/>
                    <a:pt x="1356" y="201"/>
                    <a:pt x="1353" y="204"/>
                  </a:cubicBezTo>
                  <a:cubicBezTo>
                    <a:pt x="933" y="624"/>
                    <a:pt x="933" y="624"/>
                    <a:pt x="933" y="624"/>
                  </a:cubicBezTo>
                  <a:cubicBezTo>
                    <a:pt x="746" y="639"/>
                    <a:pt x="746" y="639"/>
                    <a:pt x="746" y="639"/>
                  </a:cubicBezTo>
                  <a:cubicBezTo>
                    <a:pt x="479" y="662"/>
                    <a:pt x="228" y="778"/>
                    <a:pt x="39" y="967"/>
                  </a:cubicBezTo>
                  <a:cubicBezTo>
                    <a:pt x="0" y="1007"/>
                    <a:pt x="25" y="1075"/>
                    <a:pt x="81" y="1080"/>
                  </a:cubicBezTo>
                  <a:cubicBezTo>
                    <a:pt x="445" y="1112"/>
                    <a:pt x="445" y="1112"/>
                    <a:pt x="445" y="1112"/>
                  </a:cubicBezTo>
                  <a:cubicBezTo>
                    <a:pt x="407" y="1150"/>
                    <a:pt x="407" y="1150"/>
                    <a:pt x="407" y="1150"/>
                  </a:cubicBezTo>
                  <a:cubicBezTo>
                    <a:pt x="384" y="1173"/>
                    <a:pt x="384" y="1211"/>
                    <a:pt x="407" y="1234"/>
                  </a:cubicBezTo>
                  <a:cubicBezTo>
                    <a:pt x="444" y="1271"/>
                    <a:pt x="444" y="1271"/>
                    <a:pt x="444" y="1271"/>
                  </a:cubicBezTo>
                  <a:cubicBezTo>
                    <a:pt x="370" y="1345"/>
                    <a:pt x="370" y="1345"/>
                    <a:pt x="370" y="1345"/>
                  </a:cubicBezTo>
                  <a:cubicBezTo>
                    <a:pt x="341" y="1374"/>
                    <a:pt x="341" y="1421"/>
                    <a:pt x="370" y="1450"/>
                  </a:cubicBezTo>
                  <a:cubicBezTo>
                    <a:pt x="401" y="1481"/>
                    <a:pt x="597" y="1677"/>
                    <a:pt x="629" y="1709"/>
                  </a:cubicBezTo>
                  <a:cubicBezTo>
                    <a:pt x="658" y="1738"/>
                    <a:pt x="705" y="1738"/>
                    <a:pt x="734" y="1709"/>
                  </a:cubicBezTo>
                  <a:cubicBezTo>
                    <a:pt x="808" y="1635"/>
                    <a:pt x="808" y="1635"/>
                    <a:pt x="808" y="1635"/>
                  </a:cubicBezTo>
                  <a:cubicBezTo>
                    <a:pt x="842" y="1670"/>
                    <a:pt x="842" y="1670"/>
                    <a:pt x="842" y="1670"/>
                  </a:cubicBezTo>
                  <a:cubicBezTo>
                    <a:pt x="867" y="1694"/>
                    <a:pt x="907" y="1694"/>
                    <a:pt x="931" y="1670"/>
                  </a:cubicBezTo>
                  <a:cubicBezTo>
                    <a:pt x="967" y="1634"/>
                    <a:pt x="967" y="1634"/>
                    <a:pt x="967" y="1634"/>
                  </a:cubicBezTo>
                  <a:cubicBezTo>
                    <a:pt x="999" y="1998"/>
                    <a:pt x="999" y="1998"/>
                    <a:pt x="999" y="1998"/>
                  </a:cubicBezTo>
                  <a:cubicBezTo>
                    <a:pt x="1001" y="2024"/>
                    <a:pt x="1017" y="2046"/>
                    <a:pt x="1042" y="2054"/>
                  </a:cubicBezTo>
                  <a:cubicBezTo>
                    <a:pt x="1066" y="2063"/>
                    <a:pt x="1093" y="2058"/>
                    <a:pt x="1111" y="2039"/>
                  </a:cubicBezTo>
                  <a:cubicBezTo>
                    <a:pt x="1228" y="1923"/>
                    <a:pt x="1316" y="1786"/>
                    <a:pt x="1373" y="1631"/>
                  </a:cubicBezTo>
                  <a:cubicBezTo>
                    <a:pt x="1378" y="1616"/>
                    <a:pt x="1370" y="1598"/>
                    <a:pt x="1355" y="1593"/>
                  </a:cubicBezTo>
                  <a:cubicBezTo>
                    <a:pt x="1339" y="1587"/>
                    <a:pt x="1322" y="1595"/>
                    <a:pt x="1316" y="1610"/>
                  </a:cubicBezTo>
                  <a:cubicBezTo>
                    <a:pt x="1262" y="1757"/>
                    <a:pt x="1179" y="1887"/>
                    <a:pt x="1069" y="1997"/>
                  </a:cubicBezTo>
                  <a:cubicBezTo>
                    <a:pt x="1065" y="2000"/>
                    <a:pt x="1059" y="1998"/>
                    <a:pt x="1058" y="1993"/>
                  </a:cubicBezTo>
                  <a:cubicBezTo>
                    <a:pt x="1022" y="1578"/>
                    <a:pt x="1022" y="1578"/>
                    <a:pt x="1022" y="1578"/>
                  </a:cubicBezTo>
                  <a:cubicBezTo>
                    <a:pt x="1389" y="1211"/>
                    <a:pt x="1389" y="1211"/>
                    <a:pt x="1389" y="1211"/>
                  </a:cubicBezTo>
                  <a:cubicBezTo>
                    <a:pt x="1377" y="1360"/>
                    <a:pt x="1374" y="1399"/>
                    <a:pt x="1357" y="1474"/>
                  </a:cubicBezTo>
                  <a:cubicBezTo>
                    <a:pt x="1353" y="1490"/>
                    <a:pt x="1363" y="1506"/>
                    <a:pt x="1379" y="1510"/>
                  </a:cubicBezTo>
                  <a:cubicBezTo>
                    <a:pt x="1396" y="1514"/>
                    <a:pt x="1412" y="1503"/>
                    <a:pt x="1415" y="1487"/>
                  </a:cubicBezTo>
                  <a:cubicBezTo>
                    <a:pt x="1436" y="1395"/>
                    <a:pt x="1438" y="1351"/>
                    <a:pt x="1455" y="1146"/>
                  </a:cubicBezTo>
                  <a:cubicBezTo>
                    <a:pt x="1874" y="726"/>
                    <a:pt x="1874" y="726"/>
                    <a:pt x="1874" y="726"/>
                  </a:cubicBezTo>
                  <a:cubicBezTo>
                    <a:pt x="1878" y="722"/>
                    <a:pt x="1881" y="718"/>
                    <a:pt x="1882" y="713"/>
                  </a:cubicBezTo>
                  <a:cubicBezTo>
                    <a:pt x="1965" y="428"/>
                    <a:pt x="1965" y="428"/>
                    <a:pt x="1965" y="428"/>
                  </a:cubicBezTo>
                  <a:cubicBezTo>
                    <a:pt x="1965" y="428"/>
                    <a:pt x="1965" y="428"/>
                    <a:pt x="1965" y="428"/>
                  </a:cubicBezTo>
                  <a:cubicBezTo>
                    <a:pt x="2066" y="85"/>
                    <a:pt x="2066" y="85"/>
                    <a:pt x="2066" y="85"/>
                  </a:cubicBezTo>
                  <a:cubicBezTo>
                    <a:pt x="2079" y="41"/>
                    <a:pt x="2037" y="0"/>
                    <a:pt x="1993" y="13"/>
                  </a:cubicBezTo>
                  <a:moveTo>
                    <a:pt x="1922" y="363"/>
                  </a:moveTo>
                  <a:cubicBezTo>
                    <a:pt x="1716" y="157"/>
                    <a:pt x="1716" y="157"/>
                    <a:pt x="1716" y="157"/>
                  </a:cubicBezTo>
                  <a:cubicBezTo>
                    <a:pt x="2007" y="71"/>
                    <a:pt x="2007" y="71"/>
                    <a:pt x="2007" y="71"/>
                  </a:cubicBezTo>
                  <a:lnTo>
                    <a:pt x="1922" y="363"/>
                  </a:lnTo>
                  <a:close/>
                  <a:moveTo>
                    <a:pt x="82" y="1010"/>
                  </a:moveTo>
                  <a:cubicBezTo>
                    <a:pt x="261" y="831"/>
                    <a:pt x="498" y="720"/>
                    <a:pt x="751" y="699"/>
                  </a:cubicBezTo>
                  <a:cubicBezTo>
                    <a:pt x="867" y="689"/>
                    <a:pt x="867" y="689"/>
                    <a:pt x="867" y="689"/>
                  </a:cubicBezTo>
                  <a:cubicBezTo>
                    <a:pt x="500" y="1056"/>
                    <a:pt x="500" y="1056"/>
                    <a:pt x="500" y="1056"/>
                  </a:cubicBezTo>
                  <a:cubicBezTo>
                    <a:pt x="86" y="1020"/>
                    <a:pt x="86" y="1020"/>
                    <a:pt x="86" y="1020"/>
                  </a:cubicBezTo>
                  <a:cubicBezTo>
                    <a:pt x="80" y="1020"/>
                    <a:pt x="78" y="1013"/>
                    <a:pt x="82" y="1010"/>
                  </a:cubicBezTo>
                  <a:moveTo>
                    <a:pt x="1165" y="939"/>
                  </a:moveTo>
                  <a:cubicBezTo>
                    <a:pt x="764" y="1340"/>
                    <a:pt x="764" y="1340"/>
                    <a:pt x="764" y="1340"/>
                  </a:cubicBezTo>
                  <a:cubicBezTo>
                    <a:pt x="742" y="1362"/>
                    <a:pt x="586" y="1518"/>
                    <a:pt x="567" y="1537"/>
                  </a:cubicBezTo>
                  <a:cubicBezTo>
                    <a:pt x="560" y="1544"/>
                    <a:pt x="549" y="1544"/>
                    <a:pt x="542" y="1537"/>
                  </a:cubicBezTo>
                  <a:cubicBezTo>
                    <a:pt x="535" y="1530"/>
                    <a:pt x="535" y="1519"/>
                    <a:pt x="542" y="1512"/>
                  </a:cubicBezTo>
                  <a:cubicBezTo>
                    <a:pt x="566" y="1487"/>
                    <a:pt x="1107" y="946"/>
                    <a:pt x="1140" y="914"/>
                  </a:cubicBezTo>
                  <a:cubicBezTo>
                    <a:pt x="1147" y="907"/>
                    <a:pt x="1158" y="907"/>
                    <a:pt x="1165" y="914"/>
                  </a:cubicBezTo>
                  <a:cubicBezTo>
                    <a:pt x="1172" y="921"/>
                    <a:pt x="1172" y="932"/>
                    <a:pt x="1165" y="939"/>
                  </a:cubicBezTo>
                  <a:moveTo>
                    <a:pt x="613" y="1355"/>
                  </a:moveTo>
                  <a:cubicBezTo>
                    <a:pt x="548" y="1291"/>
                    <a:pt x="464" y="1207"/>
                    <a:pt x="450" y="1192"/>
                  </a:cubicBezTo>
                  <a:cubicBezTo>
                    <a:pt x="512" y="1130"/>
                    <a:pt x="512" y="1130"/>
                    <a:pt x="512" y="1130"/>
                  </a:cubicBezTo>
                  <a:cubicBezTo>
                    <a:pt x="675" y="1293"/>
                    <a:pt x="675" y="1293"/>
                    <a:pt x="675" y="1293"/>
                  </a:cubicBezTo>
                  <a:lnTo>
                    <a:pt x="613" y="1355"/>
                  </a:lnTo>
                  <a:close/>
                  <a:moveTo>
                    <a:pt x="412" y="1387"/>
                  </a:moveTo>
                  <a:cubicBezTo>
                    <a:pt x="486" y="1313"/>
                    <a:pt x="486" y="1313"/>
                    <a:pt x="486" y="1313"/>
                  </a:cubicBezTo>
                  <a:cubicBezTo>
                    <a:pt x="524" y="1352"/>
                    <a:pt x="543" y="1370"/>
                    <a:pt x="571" y="1398"/>
                  </a:cubicBezTo>
                  <a:cubicBezTo>
                    <a:pt x="498" y="1471"/>
                    <a:pt x="498" y="1471"/>
                    <a:pt x="498" y="1471"/>
                  </a:cubicBezTo>
                  <a:cubicBezTo>
                    <a:pt x="494" y="1474"/>
                    <a:pt x="491" y="1479"/>
                    <a:pt x="488" y="1483"/>
                  </a:cubicBezTo>
                  <a:cubicBezTo>
                    <a:pt x="412" y="1407"/>
                    <a:pt x="412" y="1407"/>
                    <a:pt x="412" y="1407"/>
                  </a:cubicBezTo>
                  <a:cubicBezTo>
                    <a:pt x="407" y="1402"/>
                    <a:pt x="407" y="1393"/>
                    <a:pt x="412" y="1387"/>
                  </a:cubicBezTo>
                  <a:moveTo>
                    <a:pt x="691" y="1667"/>
                  </a:moveTo>
                  <a:cubicBezTo>
                    <a:pt x="688" y="1670"/>
                    <a:pt x="684" y="1671"/>
                    <a:pt x="681" y="1671"/>
                  </a:cubicBezTo>
                  <a:cubicBezTo>
                    <a:pt x="679" y="1671"/>
                    <a:pt x="675" y="1670"/>
                    <a:pt x="671" y="1667"/>
                  </a:cubicBezTo>
                  <a:cubicBezTo>
                    <a:pt x="596" y="1591"/>
                    <a:pt x="596" y="1591"/>
                    <a:pt x="596" y="1591"/>
                  </a:cubicBezTo>
                  <a:cubicBezTo>
                    <a:pt x="600" y="1588"/>
                    <a:pt x="604" y="1585"/>
                    <a:pt x="608" y="1581"/>
                  </a:cubicBezTo>
                  <a:cubicBezTo>
                    <a:pt x="681" y="1508"/>
                    <a:pt x="681" y="1508"/>
                    <a:pt x="681" y="1508"/>
                  </a:cubicBezTo>
                  <a:cubicBezTo>
                    <a:pt x="765" y="1593"/>
                    <a:pt x="765" y="1593"/>
                    <a:pt x="765" y="1593"/>
                  </a:cubicBezTo>
                  <a:lnTo>
                    <a:pt x="691" y="1667"/>
                  </a:lnTo>
                  <a:close/>
                  <a:moveTo>
                    <a:pt x="723" y="1466"/>
                  </a:moveTo>
                  <a:cubicBezTo>
                    <a:pt x="785" y="1404"/>
                    <a:pt x="785" y="1404"/>
                    <a:pt x="785" y="1404"/>
                  </a:cubicBezTo>
                  <a:cubicBezTo>
                    <a:pt x="949" y="1567"/>
                    <a:pt x="949" y="1567"/>
                    <a:pt x="949" y="1567"/>
                  </a:cubicBezTo>
                  <a:cubicBezTo>
                    <a:pt x="888" y="1627"/>
                    <a:pt x="888" y="1627"/>
                    <a:pt x="888" y="1627"/>
                  </a:cubicBezTo>
                  <a:cubicBezTo>
                    <a:pt x="888" y="1627"/>
                    <a:pt x="888" y="1627"/>
                    <a:pt x="888" y="1627"/>
                  </a:cubicBezTo>
                  <a:cubicBezTo>
                    <a:pt x="887" y="1628"/>
                    <a:pt x="886" y="1628"/>
                    <a:pt x="885" y="1627"/>
                  </a:cubicBezTo>
                  <a:cubicBezTo>
                    <a:pt x="867" y="1609"/>
                    <a:pt x="742" y="1484"/>
                    <a:pt x="723" y="1466"/>
                  </a:cubicBezTo>
                  <a:moveTo>
                    <a:pt x="1827" y="689"/>
                  </a:moveTo>
                  <a:cubicBezTo>
                    <a:pt x="1787" y="729"/>
                    <a:pt x="1026" y="1489"/>
                    <a:pt x="991" y="1525"/>
                  </a:cubicBezTo>
                  <a:cubicBezTo>
                    <a:pt x="828" y="1361"/>
                    <a:pt x="828" y="1361"/>
                    <a:pt x="828" y="1361"/>
                  </a:cubicBezTo>
                  <a:cubicBezTo>
                    <a:pt x="1209" y="980"/>
                    <a:pt x="1209" y="980"/>
                    <a:pt x="1209" y="980"/>
                  </a:cubicBezTo>
                  <a:cubicBezTo>
                    <a:pt x="1236" y="952"/>
                    <a:pt x="1242" y="905"/>
                    <a:pt x="1206" y="870"/>
                  </a:cubicBezTo>
                  <a:cubicBezTo>
                    <a:pt x="1176" y="840"/>
                    <a:pt x="1128" y="840"/>
                    <a:pt x="1099" y="870"/>
                  </a:cubicBezTo>
                  <a:cubicBezTo>
                    <a:pt x="717" y="1251"/>
                    <a:pt x="717" y="1251"/>
                    <a:pt x="717" y="1251"/>
                  </a:cubicBezTo>
                  <a:cubicBezTo>
                    <a:pt x="554" y="1088"/>
                    <a:pt x="554" y="1088"/>
                    <a:pt x="554" y="1088"/>
                  </a:cubicBezTo>
                  <a:cubicBezTo>
                    <a:pt x="587" y="1054"/>
                    <a:pt x="1351" y="291"/>
                    <a:pt x="1390" y="252"/>
                  </a:cubicBezTo>
                  <a:cubicBezTo>
                    <a:pt x="1650" y="176"/>
                    <a:pt x="1650" y="176"/>
                    <a:pt x="1650" y="176"/>
                  </a:cubicBezTo>
                  <a:cubicBezTo>
                    <a:pt x="1903" y="428"/>
                    <a:pt x="1903" y="428"/>
                    <a:pt x="1903" y="428"/>
                  </a:cubicBezTo>
                  <a:lnTo>
                    <a:pt x="1827" y="6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10">
              <a:extLst>
                <a:ext uri="{FF2B5EF4-FFF2-40B4-BE49-F238E27FC236}">
                  <a16:creationId xmlns:a16="http://schemas.microsoft.com/office/drawing/2014/main" id="{050E5F34-77C4-431B-849C-1F798B2E1F60}"/>
                </a:ext>
              </a:extLst>
            </p:cNvPr>
            <p:cNvSpPr>
              <a:spLocks/>
            </p:cNvSpPr>
            <p:nvPr/>
          </p:nvSpPr>
          <p:spPr bwMode="auto">
            <a:xfrm>
              <a:off x="10691813" y="4657725"/>
              <a:ext cx="150813" cy="117475"/>
            </a:xfrm>
            <a:custGeom>
              <a:avLst/>
              <a:gdLst>
                <a:gd name="T0" fmla="*/ 323 w 507"/>
                <a:gd name="T1" fmla="*/ 7 h 389"/>
                <a:gd name="T2" fmla="*/ 283 w 507"/>
                <a:gd name="T3" fmla="*/ 22 h 389"/>
                <a:gd name="T4" fmla="*/ 298 w 507"/>
                <a:gd name="T5" fmla="*/ 62 h 389"/>
                <a:gd name="T6" fmla="*/ 339 w 507"/>
                <a:gd name="T7" fmla="*/ 288 h 389"/>
                <a:gd name="T8" fmla="*/ 141 w 507"/>
                <a:gd name="T9" fmla="*/ 288 h 389"/>
                <a:gd name="T10" fmla="*/ 183 w 507"/>
                <a:gd name="T11" fmla="*/ 62 h 389"/>
                <a:gd name="T12" fmla="*/ 198 w 507"/>
                <a:gd name="T13" fmla="*/ 22 h 389"/>
                <a:gd name="T14" fmla="*/ 158 w 507"/>
                <a:gd name="T15" fmla="*/ 7 h 389"/>
                <a:gd name="T16" fmla="*/ 99 w 507"/>
                <a:gd name="T17" fmla="*/ 331 h 389"/>
                <a:gd name="T18" fmla="*/ 240 w 507"/>
                <a:gd name="T19" fmla="*/ 389 h 389"/>
                <a:gd name="T20" fmla="*/ 382 w 507"/>
                <a:gd name="T21" fmla="*/ 48 h 389"/>
                <a:gd name="T22" fmla="*/ 323 w 507"/>
                <a:gd name="T23" fmla="*/ 7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7" h="389">
                  <a:moveTo>
                    <a:pt x="323" y="7"/>
                  </a:moveTo>
                  <a:cubicBezTo>
                    <a:pt x="307" y="0"/>
                    <a:pt x="290" y="7"/>
                    <a:pt x="283" y="22"/>
                  </a:cubicBezTo>
                  <a:cubicBezTo>
                    <a:pt x="276" y="37"/>
                    <a:pt x="283" y="55"/>
                    <a:pt x="298" y="62"/>
                  </a:cubicBezTo>
                  <a:cubicBezTo>
                    <a:pt x="387" y="102"/>
                    <a:pt x="408" y="219"/>
                    <a:pt x="339" y="288"/>
                  </a:cubicBezTo>
                  <a:cubicBezTo>
                    <a:pt x="285" y="343"/>
                    <a:pt x="196" y="343"/>
                    <a:pt x="141" y="288"/>
                  </a:cubicBezTo>
                  <a:cubicBezTo>
                    <a:pt x="72" y="219"/>
                    <a:pt x="93" y="102"/>
                    <a:pt x="183" y="62"/>
                  </a:cubicBezTo>
                  <a:cubicBezTo>
                    <a:pt x="198" y="55"/>
                    <a:pt x="204" y="37"/>
                    <a:pt x="198" y="22"/>
                  </a:cubicBezTo>
                  <a:cubicBezTo>
                    <a:pt x="191" y="7"/>
                    <a:pt x="173" y="0"/>
                    <a:pt x="158" y="7"/>
                  </a:cubicBezTo>
                  <a:cubicBezTo>
                    <a:pt x="31" y="65"/>
                    <a:pt x="0" y="232"/>
                    <a:pt x="99" y="331"/>
                  </a:cubicBezTo>
                  <a:cubicBezTo>
                    <a:pt x="138" y="370"/>
                    <a:pt x="189" y="389"/>
                    <a:pt x="240" y="389"/>
                  </a:cubicBezTo>
                  <a:cubicBezTo>
                    <a:pt x="418" y="389"/>
                    <a:pt x="507" y="174"/>
                    <a:pt x="382" y="48"/>
                  </a:cubicBezTo>
                  <a:cubicBezTo>
                    <a:pt x="364" y="31"/>
                    <a:pt x="345" y="17"/>
                    <a:pt x="32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84" name="Group 183">
            <a:extLst>
              <a:ext uri="{FF2B5EF4-FFF2-40B4-BE49-F238E27FC236}">
                <a16:creationId xmlns:a16="http://schemas.microsoft.com/office/drawing/2014/main" id="{6969966F-C3BD-4D6F-994A-D23928D7F5F9}"/>
              </a:ext>
            </a:extLst>
          </p:cNvPr>
          <p:cNvGrpSpPr/>
          <p:nvPr/>
        </p:nvGrpSpPr>
        <p:grpSpPr>
          <a:xfrm>
            <a:off x="5571867" y="1466957"/>
            <a:ext cx="282354" cy="287166"/>
            <a:chOff x="9451975" y="5634038"/>
            <a:chExt cx="558800" cy="568325"/>
          </a:xfrm>
          <a:solidFill>
            <a:schemeClr val="bg1"/>
          </a:solidFill>
        </p:grpSpPr>
        <p:sp>
          <p:nvSpPr>
            <p:cNvPr id="185" name="Freeform 26">
              <a:extLst>
                <a:ext uri="{FF2B5EF4-FFF2-40B4-BE49-F238E27FC236}">
                  <a16:creationId xmlns:a16="http://schemas.microsoft.com/office/drawing/2014/main" id="{F3490533-F7D5-4D46-8BDD-C488F70E7E11}"/>
                </a:ext>
              </a:extLst>
            </p:cNvPr>
            <p:cNvSpPr>
              <a:spLocks noEditPoints="1"/>
            </p:cNvSpPr>
            <p:nvPr/>
          </p:nvSpPr>
          <p:spPr bwMode="auto">
            <a:xfrm>
              <a:off x="9956800" y="6148388"/>
              <a:ext cx="53975" cy="53975"/>
            </a:xfrm>
            <a:custGeom>
              <a:avLst/>
              <a:gdLst>
                <a:gd name="T0" fmla="*/ 96 w 192"/>
                <a:gd name="T1" fmla="*/ 128 h 192"/>
                <a:gd name="T2" fmla="*/ 64 w 192"/>
                <a:gd name="T3" fmla="*/ 96 h 192"/>
                <a:gd name="T4" fmla="*/ 96 w 192"/>
                <a:gd name="T5" fmla="*/ 64 h 192"/>
                <a:gd name="T6" fmla="*/ 128 w 192"/>
                <a:gd name="T7" fmla="*/ 96 h 192"/>
                <a:gd name="T8" fmla="*/ 96 w 192"/>
                <a:gd name="T9" fmla="*/ 128 h 192"/>
                <a:gd name="T10" fmla="*/ 96 w 192"/>
                <a:gd name="T11" fmla="*/ 0 h 192"/>
                <a:gd name="T12" fmla="*/ 0 w 192"/>
                <a:gd name="T13" fmla="*/ 96 h 192"/>
                <a:gd name="T14" fmla="*/ 96 w 192"/>
                <a:gd name="T15" fmla="*/ 192 h 192"/>
                <a:gd name="T16" fmla="*/ 192 w 192"/>
                <a:gd name="T17" fmla="*/ 96 h 192"/>
                <a:gd name="T18" fmla="*/ 96 w 192"/>
                <a:gd name="T1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128"/>
                  </a:moveTo>
                  <a:cubicBezTo>
                    <a:pt x="78" y="128"/>
                    <a:pt x="64" y="113"/>
                    <a:pt x="64" y="96"/>
                  </a:cubicBezTo>
                  <a:cubicBezTo>
                    <a:pt x="64" y="78"/>
                    <a:pt x="78" y="64"/>
                    <a:pt x="96" y="64"/>
                  </a:cubicBezTo>
                  <a:cubicBezTo>
                    <a:pt x="114" y="64"/>
                    <a:pt x="128" y="78"/>
                    <a:pt x="128" y="96"/>
                  </a:cubicBezTo>
                  <a:cubicBezTo>
                    <a:pt x="128" y="113"/>
                    <a:pt x="114" y="128"/>
                    <a:pt x="96" y="128"/>
                  </a:cubicBezTo>
                  <a:moveTo>
                    <a:pt x="96" y="0"/>
                  </a:moveTo>
                  <a:cubicBezTo>
                    <a:pt x="43" y="0"/>
                    <a:pt x="0" y="43"/>
                    <a:pt x="0" y="96"/>
                  </a:cubicBezTo>
                  <a:cubicBezTo>
                    <a:pt x="0" y="148"/>
                    <a:pt x="43" y="192"/>
                    <a:pt x="96" y="192"/>
                  </a:cubicBezTo>
                  <a:cubicBezTo>
                    <a:pt x="149" y="192"/>
                    <a:pt x="192" y="148"/>
                    <a:pt x="192" y="96"/>
                  </a:cubicBezTo>
                  <a:cubicBezTo>
                    <a:pt x="192" y="43"/>
                    <a:pt x="149" y="0"/>
                    <a:pt x="9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27">
              <a:extLst>
                <a:ext uri="{FF2B5EF4-FFF2-40B4-BE49-F238E27FC236}">
                  <a16:creationId xmlns:a16="http://schemas.microsoft.com/office/drawing/2014/main" id="{235CAE9E-3F04-4828-8E42-ACEA493F4758}"/>
                </a:ext>
              </a:extLst>
            </p:cNvPr>
            <p:cNvSpPr>
              <a:spLocks noEditPoints="1"/>
            </p:cNvSpPr>
            <p:nvPr/>
          </p:nvSpPr>
          <p:spPr bwMode="auto">
            <a:xfrm>
              <a:off x="9451975" y="5634038"/>
              <a:ext cx="53975" cy="53975"/>
            </a:xfrm>
            <a:custGeom>
              <a:avLst/>
              <a:gdLst>
                <a:gd name="T0" fmla="*/ 64 w 192"/>
                <a:gd name="T1" fmla="*/ 96 h 192"/>
                <a:gd name="T2" fmla="*/ 96 w 192"/>
                <a:gd name="T3" fmla="*/ 64 h 192"/>
                <a:gd name="T4" fmla="*/ 128 w 192"/>
                <a:gd name="T5" fmla="*/ 96 h 192"/>
                <a:gd name="T6" fmla="*/ 96 w 192"/>
                <a:gd name="T7" fmla="*/ 128 h 192"/>
                <a:gd name="T8" fmla="*/ 64 w 192"/>
                <a:gd name="T9" fmla="*/ 96 h 192"/>
                <a:gd name="T10" fmla="*/ 192 w 192"/>
                <a:gd name="T11" fmla="*/ 96 h 192"/>
                <a:gd name="T12" fmla="*/ 96 w 192"/>
                <a:gd name="T13" fmla="*/ 0 h 192"/>
                <a:gd name="T14" fmla="*/ 0 w 192"/>
                <a:gd name="T15" fmla="*/ 96 h 192"/>
                <a:gd name="T16" fmla="*/ 96 w 192"/>
                <a:gd name="T17" fmla="*/ 192 h 192"/>
                <a:gd name="T18" fmla="*/ 192 w 192"/>
                <a:gd name="T19"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64" y="96"/>
                  </a:moveTo>
                  <a:cubicBezTo>
                    <a:pt x="64" y="78"/>
                    <a:pt x="78" y="64"/>
                    <a:pt x="96" y="64"/>
                  </a:cubicBezTo>
                  <a:cubicBezTo>
                    <a:pt x="114" y="64"/>
                    <a:pt x="128" y="78"/>
                    <a:pt x="128" y="96"/>
                  </a:cubicBezTo>
                  <a:cubicBezTo>
                    <a:pt x="128" y="113"/>
                    <a:pt x="114" y="128"/>
                    <a:pt x="96" y="128"/>
                  </a:cubicBezTo>
                  <a:cubicBezTo>
                    <a:pt x="78" y="128"/>
                    <a:pt x="64" y="113"/>
                    <a:pt x="64" y="96"/>
                  </a:cubicBezTo>
                  <a:moveTo>
                    <a:pt x="192" y="96"/>
                  </a:moveTo>
                  <a:cubicBezTo>
                    <a:pt x="192" y="43"/>
                    <a:pt x="149" y="0"/>
                    <a:pt x="96" y="0"/>
                  </a:cubicBezTo>
                  <a:cubicBezTo>
                    <a:pt x="43" y="0"/>
                    <a:pt x="0" y="43"/>
                    <a:pt x="0" y="96"/>
                  </a:cubicBezTo>
                  <a:cubicBezTo>
                    <a:pt x="0" y="148"/>
                    <a:pt x="43" y="192"/>
                    <a:pt x="96" y="192"/>
                  </a:cubicBezTo>
                  <a:cubicBezTo>
                    <a:pt x="149" y="192"/>
                    <a:pt x="192" y="148"/>
                    <a:pt x="192"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28">
              <a:extLst>
                <a:ext uri="{FF2B5EF4-FFF2-40B4-BE49-F238E27FC236}">
                  <a16:creationId xmlns:a16="http://schemas.microsoft.com/office/drawing/2014/main" id="{FECB512E-6214-46F7-AD60-3F4D65931FEB}"/>
                </a:ext>
              </a:extLst>
            </p:cNvPr>
            <p:cNvSpPr>
              <a:spLocks noEditPoints="1"/>
            </p:cNvSpPr>
            <p:nvPr/>
          </p:nvSpPr>
          <p:spPr bwMode="auto">
            <a:xfrm>
              <a:off x="9496425" y="5643563"/>
              <a:ext cx="469900" cy="558800"/>
            </a:xfrm>
            <a:custGeom>
              <a:avLst/>
              <a:gdLst>
                <a:gd name="T0" fmla="*/ 960 w 1664"/>
                <a:gd name="T1" fmla="*/ 1696 h 1984"/>
                <a:gd name="T2" fmla="*/ 864 w 1664"/>
                <a:gd name="T3" fmla="*/ 1920 h 1984"/>
                <a:gd name="T4" fmla="*/ 864 w 1664"/>
                <a:gd name="T5" fmla="*/ 1344 h 1984"/>
                <a:gd name="T6" fmla="*/ 864 w 1664"/>
                <a:gd name="T7" fmla="*/ 1600 h 1984"/>
                <a:gd name="T8" fmla="*/ 928 w 1664"/>
                <a:gd name="T9" fmla="*/ 1856 h 1984"/>
                <a:gd name="T10" fmla="*/ 224 w 1664"/>
                <a:gd name="T11" fmla="*/ 1664 h 1984"/>
                <a:gd name="T12" fmla="*/ 1088 w 1664"/>
                <a:gd name="T13" fmla="*/ 1184 h 1984"/>
                <a:gd name="T14" fmla="*/ 617 w 1664"/>
                <a:gd name="T15" fmla="*/ 1385 h 1984"/>
                <a:gd name="T16" fmla="*/ 589 w 1664"/>
                <a:gd name="T17" fmla="*/ 1760 h 1984"/>
                <a:gd name="T18" fmla="*/ 160 w 1664"/>
                <a:gd name="T19" fmla="*/ 1248 h 1984"/>
                <a:gd name="T20" fmla="*/ 960 w 1664"/>
                <a:gd name="T21" fmla="*/ 1440 h 1984"/>
                <a:gd name="T22" fmla="*/ 960 w 1664"/>
                <a:gd name="T23" fmla="*/ 1504 h 1984"/>
                <a:gd name="T24" fmla="*/ 960 w 1664"/>
                <a:gd name="T25" fmla="*/ 1376 h 1984"/>
                <a:gd name="T26" fmla="*/ 1312 w 1664"/>
                <a:gd name="T27" fmla="*/ 800 h 1984"/>
                <a:gd name="T28" fmla="*/ 564 w 1664"/>
                <a:gd name="T29" fmla="*/ 1214 h 1984"/>
                <a:gd name="T30" fmla="*/ 1182 w 1664"/>
                <a:gd name="T31" fmla="*/ 1200 h 1984"/>
                <a:gd name="T32" fmla="*/ 1120 w 1664"/>
                <a:gd name="T33" fmla="*/ 845 h 1984"/>
                <a:gd name="T34" fmla="*/ 928 w 1664"/>
                <a:gd name="T35" fmla="*/ 722 h 1984"/>
                <a:gd name="T36" fmla="*/ 800 w 1664"/>
                <a:gd name="T37" fmla="*/ 544 h 1984"/>
                <a:gd name="T38" fmla="*/ 736 w 1664"/>
                <a:gd name="T39" fmla="*/ 973 h 1984"/>
                <a:gd name="T40" fmla="*/ 480 w 1664"/>
                <a:gd name="T41" fmla="*/ 800 h 1984"/>
                <a:gd name="T42" fmla="*/ 992 w 1664"/>
                <a:gd name="T43" fmla="*/ 1120 h 1984"/>
                <a:gd name="T44" fmla="*/ 928 w 1664"/>
                <a:gd name="T45" fmla="*/ 1120 h 1984"/>
                <a:gd name="T46" fmla="*/ 941 w 1664"/>
                <a:gd name="T47" fmla="*/ 800 h 1984"/>
                <a:gd name="T48" fmla="*/ 1056 w 1664"/>
                <a:gd name="T49" fmla="*/ 818 h 1984"/>
                <a:gd name="T50" fmla="*/ 672 w 1664"/>
                <a:gd name="T51" fmla="*/ 672 h 1984"/>
                <a:gd name="T52" fmla="*/ 1248 w 1664"/>
                <a:gd name="T53" fmla="*/ 1600 h 1984"/>
                <a:gd name="T54" fmla="*/ 960 w 1664"/>
                <a:gd name="T55" fmla="*/ 1568 h 1984"/>
                <a:gd name="T56" fmla="*/ 254 w 1664"/>
                <a:gd name="T57" fmla="*/ 992 h 1984"/>
                <a:gd name="T58" fmla="*/ 249 w 1664"/>
                <a:gd name="T59" fmla="*/ 622 h 1984"/>
                <a:gd name="T60" fmla="*/ 247 w 1664"/>
                <a:gd name="T61" fmla="*/ 376 h 1984"/>
                <a:gd name="T62" fmla="*/ 671 w 1664"/>
                <a:gd name="T63" fmla="*/ 189 h 1984"/>
                <a:gd name="T64" fmla="*/ 1041 w 1664"/>
                <a:gd name="T65" fmla="*/ 184 h 1984"/>
                <a:gd name="T66" fmla="*/ 1288 w 1664"/>
                <a:gd name="T67" fmla="*/ 182 h 1984"/>
                <a:gd name="T68" fmla="*/ 1474 w 1664"/>
                <a:gd name="T69" fmla="*/ 607 h 1984"/>
                <a:gd name="T70" fmla="*/ 1479 w 1664"/>
                <a:gd name="T71" fmla="*/ 977 h 1984"/>
                <a:gd name="T72" fmla="*/ 1481 w 1664"/>
                <a:gd name="T73" fmla="*/ 1223 h 1984"/>
                <a:gd name="T74" fmla="*/ 1225 w 1664"/>
                <a:gd name="T75" fmla="*/ 1248 h 1984"/>
                <a:gd name="T76" fmla="*/ 502 w 1664"/>
                <a:gd name="T77" fmla="*/ 1248 h 1984"/>
                <a:gd name="T78" fmla="*/ 1559 w 1664"/>
                <a:gd name="T79" fmla="*/ 1236 h 1984"/>
                <a:gd name="T80" fmla="*/ 1664 w 1664"/>
                <a:gd name="T81" fmla="*/ 616 h 1984"/>
                <a:gd name="T82" fmla="*/ 1300 w 1664"/>
                <a:gd name="T83" fmla="*/ 104 h 1984"/>
                <a:gd name="T84" fmla="*/ 681 w 1664"/>
                <a:gd name="T85" fmla="*/ 0 h 1984"/>
                <a:gd name="T86" fmla="*/ 169 w 1664"/>
                <a:gd name="T87" fmla="*/ 363 h 1984"/>
                <a:gd name="T88" fmla="*/ 64 w 1664"/>
                <a:gd name="T89" fmla="*/ 983 h 1984"/>
                <a:gd name="T90" fmla="*/ 0 w 1664"/>
                <a:gd name="T91" fmla="*/ 1184 h 1984"/>
                <a:gd name="T92" fmla="*/ 467 w 1664"/>
                <a:gd name="T93" fmla="*/ 1728 h 1984"/>
                <a:gd name="T94" fmla="*/ 864 w 1664"/>
                <a:gd name="T95" fmla="*/ 1984 h 1984"/>
                <a:gd name="T96" fmla="*/ 1312 w 1664"/>
                <a:gd name="T97" fmla="*/ 1728 h 1984"/>
                <a:gd name="T98" fmla="*/ 1311 w 1664"/>
                <a:gd name="T99" fmla="*/ 14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4" h="1984">
                  <a:moveTo>
                    <a:pt x="1216" y="1760"/>
                  </a:moveTo>
                  <a:cubicBezTo>
                    <a:pt x="960" y="1760"/>
                    <a:pt x="960" y="1760"/>
                    <a:pt x="960" y="1760"/>
                  </a:cubicBezTo>
                  <a:cubicBezTo>
                    <a:pt x="942" y="1760"/>
                    <a:pt x="928" y="1745"/>
                    <a:pt x="928" y="1728"/>
                  </a:cubicBezTo>
                  <a:cubicBezTo>
                    <a:pt x="928" y="1710"/>
                    <a:pt x="942" y="1696"/>
                    <a:pt x="960" y="1696"/>
                  </a:cubicBezTo>
                  <a:cubicBezTo>
                    <a:pt x="1216" y="1696"/>
                    <a:pt x="1216" y="1696"/>
                    <a:pt x="1216" y="1696"/>
                  </a:cubicBezTo>
                  <a:cubicBezTo>
                    <a:pt x="1234" y="1696"/>
                    <a:pt x="1248" y="1710"/>
                    <a:pt x="1248" y="1728"/>
                  </a:cubicBezTo>
                  <a:cubicBezTo>
                    <a:pt x="1248" y="1745"/>
                    <a:pt x="1234" y="1760"/>
                    <a:pt x="1216" y="1760"/>
                  </a:cubicBezTo>
                  <a:moveTo>
                    <a:pt x="864" y="1920"/>
                  </a:moveTo>
                  <a:cubicBezTo>
                    <a:pt x="829" y="1920"/>
                    <a:pt x="800" y="1891"/>
                    <a:pt x="800" y="1856"/>
                  </a:cubicBezTo>
                  <a:cubicBezTo>
                    <a:pt x="800" y="1312"/>
                    <a:pt x="800" y="1312"/>
                    <a:pt x="800" y="1312"/>
                  </a:cubicBezTo>
                  <a:cubicBezTo>
                    <a:pt x="870" y="1312"/>
                    <a:pt x="870" y="1312"/>
                    <a:pt x="870" y="1312"/>
                  </a:cubicBezTo>
                  <a:cubicBezTo>
                    <a:pt x="866" y="1322"/>
                    <a:pt x="864" y="1332"/>
                    <a:pt x="864" y="1344"/>
                  </a:cubicBezTo>
                  <a:cubicBezTo>
                    <a:pt x="864" y="1368"/>
                    <a:pt x="874" y="1391"/>
                    <a:pt x="889" y="1408"/>
                  </a:cubicBezTo>
                  <a:cubicBezTo>
                    <a:pt x="874" y="1425"/>
                    <a:pt x="864" y="1447"/>
                    <a:pt x="864" y="1472"/>
                  </a:cubicBezTo>
                  <a:cubicBezTo>
                    <a:pt x="864" y="1496"/>
                    <a:pt x="874" y="1519"/>
                    <a:pt x="889" y="1536"/>
                  </a:cubicBezTo>
                  <a:cubicBezTo>
                    <a:pt x="874" y="1553"/>
                    <a:pt x="864" y="1575"/>
                    <a:pt x="864" y="1600"/>
                  </a:cubicBezTo>
                  <a:cubicBezTo>
                    <a:pt x="864" y="1624"/>
                    <a:pt x="874" y="1647"/>
                    <a:pt x="889" y="1664"/>
                  </a:cubicBezTo>
                  <a:cubicBezTo>
                    <a:pt x="874" y="1681"/>
                    <a:pt x="864" y="1703"/>
                    <a:pt x="864" y="1728"/>
                  </a:cubicBezTo>
                  <a:cubicBezTo>
                    <a:pt x="864" y="1769"/>
                    <a:pt x="891" y="1804"/>
                    <a:pt x="928" y="1818"/>
                  </a:cubicBezTo>
                  <a:cubicBezTo>
                    <a:pt x="928" y="1856"/>
                    <a:pt x="928" y="1856"/>
                    <a:pt x="928" y="1856"/>
                  </a:cubicBezTo>
                  <a:cubicBezTo>
                    <a:pt x="928" y="1891"/>
                    <a:pt x="899" y="1920"/>
                    <a:pt x="864" y="1920"/>
                  </a:cubicBezTo>
                  <a:moveTo>
                    <a:pt x="589" y="1760"/>
                  </a:moveTo>
                  <a:cubicBezTo>
                    <a:pt x="493" y="1664"/>
                    <a:pt x="493" y="1664"/>
                    <a:pt x="493" y="1664"/>
                  </a:cubicBezTo>
                  <a:cubicBezTo>
                    <a:pt x="224" y="1664"/>
                    <a:pt x="224" y="1664"/>
                    <a:pt x="224" y="1664"/>
                  </a:cubicBezTo>
                  <a:cubicBezTo>
                    <a:pt x="224" y="1312"/>
                    <a:pt x="224" y="1312"/>
                    <a:pt x="224" y="1312"/>
                  </a:cubicBezTo>
                  <a:cubicBezTo>
                    <a:pt x="557" y="1312"/>
                    <a:pt x="557" y="1312"/>
                    <a:pt x="557" y="1312"/>
                  </a:cubicBezTo>
                  <a:cubicBezTo>
                    <a:pt x="685" y="1184"/>
                    <a:pt x="685" y="1184"/>
                    <a:pt x="685" y="1184"/>
                  </a:cubicBezTo>
                  <a:cubicBezTo>
                    <a:pt x="1088" y="1184"/>
                    <a:pt x="1088" y="1184"/>
                    <a:pt x="1088" y="1184"/>
                  </a:cubicBezTo>
                  <a:cubicBezTo>
                    <a:pt x="1106" y="1184"/>
                    <a:pt x="1120" y="1198"/>
                    <a:pt x="1120" y="1216"/>
                  </a:cubicBezTo>
                  <a:cubicBezTo>
                    <a:pt x="1120" y="1233"/>
                    <a:pt x="1106" y="1248"/>
                    <a:pt x="1088" y="1248"/>
                  </a:cubicBezTo>
                  <a:cubicBezTo>
                    <a:pt x="755" y="1248"/>
                    <a:pt x="755" y="1248"/>
                    <a:pt x="755" y="1248"/>
                  </a:cubicBezTo>
                  <a:cubicBezTo>
                    <a:pt x="617" y="1385"/>
                    <a:pt x="617" y="1385"/>
                    <a:pt x="617" y="1385"/>
                  </a:cubicBezTo>
                  <a:cubicBezTo>
                    <a:pt x="663" y="1430"/>
                    <a:pt x="663" y="1430"/>
                    <a:pt x="663" y="1430"/>
                  </a:cubicBezTo>
                  <a:cubicBezTo>
                    <a:pt x="736" y="1357"/>
                    <a:pt x="736" y="1357"/>
                    <a:pt x="736" y="1357"/>
                  </a:cubicBezTo>
                  <a:cubicBezTo>
                    <a:pt x="736" y="1760"/>
                    <a:pt x="736" y="1760"/>
                    <a:pt x="736" y="1760"/>
                  </a:cubicBezTo>
                  <a:lnTo>
                    <a:pt x="589" y="1760"/>
                  </a:lnTo>
                  <a:close/>
                  <a:moveTo>
                    <a:pt x="160" y="1760"/>
                  </a:moveTo>
                  <a:cubicBezTo>
                    <a:pt x="64" y="1760"/>
                    <a:pt x="64" y="1760"/>
                    <a:pt x="64" y="1760"/>
                  </a:cubicBezTo>
                  <a:cubicBezTo>
                    <a:pt x="64" y="1248"/>
                    <a:pt x="64" y="1248"/>
                    <a:pt x="64" y="1248"/>
                  </a:cubicBezTo>
                  <a:cubicBezTo>
                    <a:pt x="160" y="1248"/>
                    <a:pt x="160" y="1248"/>
                    <a:pt x="160" y="1248"/>
                  </a:cubicBezTo>
                  <a:lnTo>
                    <a:pt x="160" y="1760"/>
                  </a:lnTo>
                  <a:close/>
                  <a:moveTo>
                    <a:pt x="960" y="1504"/>
                  </a:moveTo>
                  <a:cubicBezTo>
                    <a:pt x="942" y="1504"/>
                    <a:pt x="928" y="1489"/>
                    <a:pt x="928" y="1472"/>
                  </a:cubicBezTo>
                  <a:cubicBezTo>
                    <a:pt x="928" y="1454"/>
                    <a:pt x="942" y="1440"/>
                    <a:pt x="960" y="1440"/>
                  </a:cubicBezTo>
                  <a:cubicBezTo>
                    <a:pt x="1216" y="1440"/>
                    <a:pt x="1216" y="1440"/>
                    <a:pt x="1216" y="1440"/>
                  </a:cubicBezTo>
                  <a:cubicBezTo>
                    <a:pt x="1234" y="1440"/>
                    <a:pt x="1248" y="1454"/>
                    <a:pt x="1248" y="1472"/>
                  </a:cubicBezTo>
                  <a:cubicBezTo>
                    <a:pt x="1248" y="1489"/>
                    <a:pt x="1234" y="1504"/>
                    <a:pt x="1216" y="1504"/>
                  </a:cubicBezTo>
                  <a:lnTo>
                    <a:pt x="960" y="1504"/>
                  </a:lnTo>
                  <a:close/>
                  <a:moveTo>
                    <a:pt x="1216" y="1312"/>
                  </a:moveTo>
                  <a:cubicBezTo>
                    <a:pt x="1234" y="1312"/>
                    <a:pt x="1248" y="1326"/>
                    <a:pt x="1248" y="1344"/>
                  </a:cubicBezTo>
                  <a:cubicBezTo>
                    <a:pt x="1248" y="1361"/>
                    <a:pt x="1234" y="1376"/>
                    <a:pt x="1216" y="1376"/>
                  </a:cubicBezTo>
                  <a:cubicBezTo>
                    <a:pt x="960" y="1376"/>
                    <a:pt x="960" y="1376"/>
                    <a:pt x="960" y="1376"/>
                  </a:cubicBezTo>
                  <a:cubicBezTo>
                    <a:pt x="942" y="1376"/>
                    <a:pt x="928" y="1361"/>
                    <a:pt x="928" y="1344"/>
                  </a:cubicBezTo>
                  <a:cubicBezTo>
                    <a:pt x="928" y="1326"/>
                    <a:pt x="942" y="1312"/>
                    <a:pt x="960" y="1312"/>
                  </a:cubicBezTo>
                  <a:lnTo>
                    <a:pt x="1216" y="1312"/>
                  </a:lnTo>
                  <a:close/>
                  <a:moveTo>
                    <a:pt x="1312" y="800"/>
                  </a:moveTo>
                  <a:cubicBezTo>
                    <a:pt x="1312" y="553"/>
                    <a:pt x="1111" y="352"/>
                    <a:pt x="864" y="352"/>
                  </a:cubicBezTo>
                  <a:cubicBezTo>
                    <a:pt x="617" y="352"/>
                    <a:pt x="416" y="553"/>
                    <a:pt x="416" y="800"/>
                  </a:cubicBezTo>
                  <a:cubicBezTo>
                    <a:pt x="416" y="947"/>
                    <a:pt x="490" y="1085"/>
                    <a:pt x="610" y="1168"/>
                  </a:cubicBezTo>
                  <a:cubicBezTo>
                    <a:pt x="564" y="1214"/>
                    <a:pt x="564" y="1214"/>
                    <a:pt x="564" y="1214"/>
                  </a:cubicBezTo>
                  <a:cubicBezTo>
                    <a:pt x="431" y="1118"/>
                    <a:pt x="352" y="964"/>
                    <a:pt x="352" y="800"/>
                  </a:cubicBezTo>
                  <a:cubicBezTo>
                    <a:pt x="352" y="517"/>
                    <a:pt x="582" y="288"/>
                    <a:pt x="864" y="288"/>
                  </a:cubicBezTo>
                  <a:cubicBezTo>
                    <a:pt x="1146" y="288"/>
                    <a:pt x="1376" y="517"/>
                    <a:pt x="1376" y="800"/>
                  </a:cubicBezTo>
                  <a:cubicBezTo>
                    <a:pt x="1376" y="958"/>
                    <a:pt x="1305" y="1104"/>
                    <a:pt x="1182" y="1200"/>
                  </a:cubicBezTo>
                  <a:cubicBezTo>
                    <a:pt x="1179" y="1178"/>
                    <a:pt x="1167" y="1158"/>
                    <a:pt x="1151" y="1143"/>
                  </a:cubicBezTo>
                  <a:cubicBezTo>
                    <a:pt x="1253" y="1059"/>
                    <a:pt x="1312" y="934"/>
                    <a:pt x="1312" y="800"/>
                  </a:cubicBezTo>
                  <a:moveTo>
                    <a:pt x="992" y="973"/>
                  </a:moveTo>
                  <a:cubicBezTo>
                    <a:pt x="1120" y="845"/>
                    <a:pt x="1120" y="845"/>
                    <a:pt x="1120" y="845"/>
                  </a:cubicBezTo>
                  <a:cubicBezTo>
                    <a:pt x="1120" y="672"/>
                    <a:pt x="1120" y="672"/>
                    <a:pt x="1120" y="672"/>
                  </a:cubicBezTo>
                  <a:cubicBezTo>
                    <a:pt x="1120" y="601"/>
                    <a:pt x="1063" y="544"/>
                    <a:pt x="992" y="544"/>
                  </a:cubicBezTo>
                  <a:cubicBezTo>
                    <a:pt x="928" y="544"/>
                    <a:pt x="928" y="544"/>
                    <a:pt x="928" y="544"/>
                  </a:cubicBezTo>
                  <a:cubicBezTo>
                    <a:pt x="928" y="722"/>
                    <a:pt x="928" y="722"/>
                    <a:pt x="928" y="722"/>
                  </a:cubicBezTo>
                  <a:cubicBezTo>
                    <a:pt x="915" y="736"/>
                    <a:pt x="915" y="736"/>
                    <a:pt x="915" y="736"/>
                  </a:cubicBezTo>
                  <a:cubicBezTo>
                    <a:pt x="813" y="736"/>
                    <a:pt x="813" y="736"/>
                    <a:pt x="813" y="736"/>
                  </a:cubicBezTo>
                  <a:cubicBezTo>
                    <a:pt x="800" y="722"/>
                    <a:pt x="800" y="722"/>
                    <a:pt x="800" y="722"/>
                  </a:cubicBezTo>
                  <a:cubicBezTo>
                    <a:pt x="800" y="544"/>
                    <a:pt x="800" y="544"/>
                    <a:pt x="800" y="544"/>
                  </a:cubicBezTo>
                  <a:cubicBezTo>
                    <a:pt x="736" y="544"/>
                    <a:pt x="736" y="544"/>
                    <a:pt x="736" y="544"/>
                  </a:cubicBezTo>
                  <a:cubicBezTo>
                    <a:pt x="665" y="544"/>
                    <a:pt x="608" y="601"/>
                    <a:pt x="608" y="672"/>
                  </a:cubicBezTo>
                  <a:cubicBezTo>
                    <a:pt x="608" y="845"/>
                    <a:pt x="608" y="845"/>
                    <a:pt x="608" y="845"/>
                  </a:cubicBezTo>
                  <a:cubicBezTo>
                    <a:pt x="736" y="973"/>
                    <a:pt x="736" y="973"/>
                    <a:pt x="736" y="973"/>
                  </a:cubicBezTo>
                  <a:cubicBezTo>
                    <a:pt x="736" y="1120"/>
                    <a:pt x="736" y="1120"/>
                    <a:pt x="736" y="1120"/>
                  </a:cubicBezTo>
                  <a:cubicBezTo>
                    <a:pt x="659" y="1120"/>
                    <a:pt x="659" y="1120"/>
                    <a:pt x="659" y="1120"/>
                  </a:cubicBezTo>
                  <a:cubicBezTo>
                    <a:pt x="657" y="1122"/>
                    <a:pt x="657" y="1122"/>
                    <a:pt x="657" y="1122"/>
                  </a:cubicBezTo>
                  <a:cubicBezTo>
                    <a:pt x="547" y="1051"/>
                    <a:pt x="480" y="930"/>
                    <a:pt x="480" y="800"/>
                  </a:cubicBezTo>
                  <a:cubicBezTo>
                    <a:pt x="480" y="588"/>
                    <a:pt x="652" y="416"/>
                    <a:pt x="864" y="416"/>
                  </a:cubicBezTo>
                  <a:cubicBezTo>
                    <a:pt x="1076" y="416"/>
                    <a:pt x="1248" y="588"/>
                    <a:pt x="1248" y="800"/>
                  </a:cubicBezTo>
                  <a:cubicBezTo>
                    <a:pt x="1248" y="929"/>
                    <a:pt x="1183" y="1048"/>
                    <a:pt x="1075" y="1120"/>
                  </a:cubicBezTo>
                  <a:cubicBezTo>
                    <a:pt x="992" y="1120"/>
                    <a:pt x="992" y="1120"/>
                    <a:pt x="992" y="1120"/>
                  </a:cubicBezTo>
                  <a:lnTo>
                    <a:pt x="992" y="973"/>
                  </a:lnTo>
                  <a:close/>
                  <a:moveTo>
                    <a:pt x="800" y="992"/>
                  </a:moveTo>
                  <a:cubicBezTo>
                    <a:pt x="928" y="992"/>
                    <a:pt x="928" y="992"/>
                    <a:pt x="928" y="992"/>
                  </a:cubicBezTo>
                  <a:cubicBezTo>
                    <a:pt x="928" y="1120"/>
                    <a:pt x="928" y="1120"/>
                    <a:pt x="928" y="1120"/>
                  </a:cubicBezTo>
                  <a:cubicBezTo>
                    <a:pt x="800" y="1120"/>
                    <a:pt x="800" y="1120"/>
                    <a:pt x="800" y="1120"/>
                  </a:cubicBezTo>
                  <a:lnTo>
                    <a:pt x="800" y="992"/>
                  </a:lnTo>
                  <a:close/>
                  <a:moveTo>
                    <a:pt x="787" y="800"/>
                  </a:moveTo>
                  <a:cubicBezTo>
                    <a:pt x="941" y="800"/>
                    <a:pt x="941" y="800"/>
                    <a:pt x="941" y="800"/>
                  </a:cubicBezTo>
                  <a:cubicBezTo>
                    <a:pt x="992" y="749"/>
                    <a:pt x="992" y="749"/>
                    <a:pt x="992" y="749"/>
                  </a:cubicBezTo>
                  <a:cubicBezTo>
                    <a:pt x="992" y="608"/>
                    <a:pt x="992" y="608"/>
                    <a:pt x="992" y="608"/>
                  </a:cubicBezTo>
                  <a:cubicBezTo>
                    <a:pt x="1027" y="608"/>
                    <a:pt x="1056" y="636"/>
                    <a:pt x="1056" y="672"/>
                  </a:cubicBezTo>
                  <a:cubicBezTo>
                    <a:pt x="1056" y="818"/>
                    <a:pt x="1056" y="818"/>
                    <a:pt x="1056" y="818"/>
                  </a:cubicBezTo>
                  <a:cubicBezTo>
                    <a:pt x="947" y="928"/>
                    <a:pt x="947" y="928"/>
                    <a:pt x="947" y="928"/>
                  </a:cubicBezTo>
                  <a:cubicBezTo>
                    <a:pt x="781" y="928"/>
                    <a:pt x="781" y="928"/>
                    <a:pt x="781" y="928"/>
                  </a:cubicBezTo>
                  <a:cubicBezTo>
                    <a:pt x="672" y="818"/>
                    <a:pt x="672" y="818"/>
                    <a:pt x="672" y="818"/>
                  </a:cubicBezTo>
                  <a:cubicBezTo>
                    <a:pt x="672" y="672"/>
                    <a:pt x="672" y="672"/>
                    <a:pt x="672" y="672"/>
                  </a:cubicBezTo>
                  <a:cubicBezTo>
                    <a:pt x="672" y="636"/>
                    <a:pt x="701" y="608"/>
                    <a:pt x="736" y="608"/>
                  </a:cubicBezTo>
                  <a:cubicBezTo>
                    <a:pt x="736" y="749"/>
                    <a:pt x="736" y="749"/>
                    <a:pt x="736" y="749"/>
                  </a:cubicBezTo>
                  <a:lnTo>
                    <a:pt x="787" y="800"/>
                  </a:lnTo>
                  <a:close/>
                  <a:moveTo>
                    <a:pt x="1248" y="1600"/>
                  </a:moveTo>
                  <a:cubicBezTo>
                    <a:pt x="1248" y="1617"/>
                    <a:pt x="1234" y="1632"/>
                    <a:pt x="1216" y="1632"/>
                  </a:cubicBezTo>
                  <a:cubicBezTo>
                    <a:pt x="960" y="1632"/>
                    <a:pt x="960" y="1632"/>
                    <a:pt x="960" y="1632"/>
                  </a:cubicBezTo>
                  <a:cubicBezTo>
                    <a:pt x="942" y="1632"/>
                    <a:pt x="928" y="1617"/>
                    <a:pt x="928" y="1600"/>
                  </a:cubicBezTo>
                  <a:cubicBezTo>
                    <a:pt x="928" y="1582"/>
                    <a:pt x="942" y="1568"/>
                    <a:pt x="960" y="1568"/>
                  </a:cubicBezTo>
                  <a:cubicBezTo>
                    <a:pt x="1216" y="1568"/>
                    <a:pt x="1216" y="1568"/>
                    <a:pt x="1216" y="1568"/>
                  </a:cubicBezTo>
                  <a:cubicBezTo>
                    <a:pt x="1234" y="1568"/>
                    <a:pt x="1248" y="1582"/>
                    <a:pt x="1248" y="1600"/>
                  </a:cubicBezTo>
                  <a:moveTo>
                    <a:pt x="296" y="1094"/>
                  </a:moveTo>
                  <a:cubicBezTo>
                    <a:pt x="279" y="1061"/>
                    <a:pt x="264" y="1026"/>
                    <a:pt x="254" y="992"/>
                  </a:cubicBezTo>
                  <a:cubicBezTo>
                    <a:pt x="249" y="977"/>
                    <a:pt x="249" y="977"/>
                    <a:pt x="249" y="977"/>
                  </a:cubicBezTo>
                  <a:cubicBezTo>
                    <a:pt x="128" y="936"/>
                    <a:pt x="128" y="936"/>
                    <a:pt x="128" y="936"/>
                  </a:cubicBezTo>
                  <a:cubicBezTo>
                    <a:pt x="128" y="663"/>
                    <a:pt x="128" y="663"/>
                    <a:pt x="128" y="663"/>
                  </a:cubicBezTo>
                  <a:cubicBezTo>
                    <a:pt x="249" y="622"/>
                    <a:pt x="249" y="622"/>
                    <a:pt x="249" y="622"/>
                  </a:cubicBezTo>
                  <a:cubicBezTo>
                    <a:pt x="254" y="607"/>
                    <a:pt x="254" y="607"/>
                    <a:pt x="254" y="607"/>
                  </a:cubicBezTo>
                  <a:cubicBezTo>
                    <a:pt x="264" y="573"/>
                    <a:pt x="279" y="539"/>
                    <a:pt x="296" y="505"/>
                  </a:cubicBezTo>
                  <a:cubicBezTo>
                    <a:pt x="304" y="490"/>
                    <a:pt x="304" y="490"/>
                    <a:pt x="304" y="490"/>
                  </a:cubicBezTo>
                  <a:cubicBezTo>
                    <a:pt x="247" y="376"/>
                    <a:pt x="247" y="376"/>
                    <a:pt x="247" y="376"/>
                  </a:cubicBezTo>
                  <a:cubicBezTo>
                    <a:pt x="440" y="182"/>
                    <a:pt x="440" y="182"/>
                    <a:pt x="440" y="182"/>
                  </a:cubicBezTo>
                  <a:cubicBezTo>
                    <a:pt x="555" y="239"/>
                    <a:pt x="555" y="239"/>
                    <a:pt x="555" y="239"/>
                  </a:cubicBezTo>
                  <a:cubicBezTo>
                    <a:pt x="569" y="232"/>
                    <a:pt x="569" y="232"/>
                    <a:pt x="569" y="232"/>
                  </a:cubicBezTo>
                  <a:cubicBezTo>
                    <a:pt x="603" y="214"/>
                    <a:pt x="637" y="200"/>
                    <a:pt x="671" y="189"/>
                  </a:cubicBezTo>
                  <a:cubicBezTo>
                    <a:pt x="687" y="184"/>
                    <a:pt x="687" y="184"/>
                    <a:pt x="687" y="184"/>
                  </a:cubicBezTo>
                  <a:cubicBezTo>
                    <a:pt x="727" y="64"/>
                    <a:pt x="727" y="64"/>
                    <a:pt x="727" y="64"/>
                  </a:cubicBezTo>
                  <a:cubicBezTo>
                    <a:pt x="1001" y="64"/>
                    <a:pt x="1001" y="64"/>
                    <a:pt x="1001" y="64"/>
                  </a:cubicBezTo>
                  <a:cubicBezTo>
                    <a:pt x="1041" y="184"/>
                    <a:pt x="1041" y="184"/>
                    <a:pt x="1041" y="184"/>
                  </a:cubicBezTo>
                  <a:cubicBezTo>
                    <a:pt x="1057" y="189"/>
                    <a:pt x="1057" y="189"/>
                    <a:pt x="1057" y="189"/>
                  </a:cubicBezTo>
                  <a:cubicBezTo>
                    <a:pt x="1091" y="200"/>
                    <a:pt x="1125" y="214"/>
                    <a:pt x="1159" y="232"/>
                  </a:cubicBezTo>
                  <a:cubicBezTo>
                    <a:pt x="1173" y="239"/>
                    <a:pt x="1173" y="239"/>
                    <a:pt x="1173" y="239"/>
                  </a:cubicBezTo>
                  <a:cubicBezTo>
                    <a:pt x="1288" y="182"/>
                    <a:pt x="1288" y="182"/>
                    <a:pt x="1288" y="182"/>
                  </a:cubicBezTo>
                  <a:cubicBezTo>
                    <a:pt x="1481" y="376"/>
                    <a:pt x="1481" y="376"/>
                    <a:pt x="1481" y="376"/>
                  </a:cubicBezTo>
                  <a:cubicBezTo>
                    <a:pt x="1424" y="490"/>
                    <a:pt x="1424" y="490"/>
                    <a:pt x="1424" y="490"/>
                  </a:cubicBezTo>
                  <a:cubicBezTo>
                    <a:pt x="1432" y="505"/>
                    <a:pt x="1432" y="505"/>
                    <a:pt x="1432" y="505"/>
                  </a:cubicBezTo>
                  <a:cubicBezTo>
                    <a:pt x="1449" y="539"/>
                    <a:pt x="1464" y="573"/>
                    <a:pt x="1474" y="607"/>
                  </a:cubicBezTo>
                  <a:cubicBezTo>
                    <a:pt x="1479" y="622"/>
                    <a:pt x="1479" y="622"/>
                    <a:pt x="1479" y="622"/>
                  </a:cubicBezTo>
                  <a:cubicBezTo>
                    <a:pt x="1600" y="663"/>
                    <a:pt x="1600" y="663"/>
                    <a:pt x="1600" y="663"/>
                  </a:cubicBezTo>
                  <a:cubicBezTo>
                    <a:pt x="1600" y="937"/>
                    <a:pt x="1600" y="937"/>
                    <a:pt x="1600" y="937"/>
                  </a:cubicBezTo>
                  <a:cubicBezTo>
                    <a:pt x="1479" y="977"/>
                    <a:pt x="1479" y="977"/>
                    <a:pt x="1479" y="977"/>
                  </a:cubicBezTo>
                  <a:cubicBezTo>
                    <a:pt x="1474" y="992"/>
                    <a:pt x="1474" y="992"/>
                    <a:pt x="1474" y="992"/>
                  </a:cubicBezTo>
                  <a:cubicBezTo>
                    <a:pt x="1464" y="1026"/>
                    <a:pt x="1449" y="1061"/>
                    <a:pt x="1432" y="1094"/>
                  </a:cubicBezTo>
                  <a:cubicBezTo>
                    <a:pt x="1424" y="1109"/>
                    <a:pt x="1424" y="1109"/>
                    <a:pt x="1424" y="1109"/>
                  </a:cubicBezTo>
                  <a:cubicBezTo>
                    <a:pt x="1481" y="1223"/>
                    <a:pt x="1481" y="1223"/>
                    <a:pt x="1481" y="1223"/>
                  </a:cubicBezTo>
                  <a:cubicBezTo>
                    <a:pt x="1292" y="1414"/>
                    <a:pt x="1292" y="1414"/>
                    <a:pt x="1292" y="1414"/>
                  </a:cubicBezTo>
                  <a:cubicBezTo>
                    <a:pt x="1291" y="1412"/>
                    <a:pt x="1289" y="1410"/>
                    <a:pt x="1287" y="1408"/>
                  </a:cubicBezTo>
                  <a:cubicBezTo>
                    <a:pt x="1302" y="1391"/>
                    <a:pt x="1312" y="1368"/>
                    <a:pt x="1312" y="1344"/>
                  </a:cubicBezTo>
                  <a:cubicBezTo>
                    <a:pt x="1312" y="1294"/>
                    <a:pt x="1274" y="1253"/>
                    <a:pt x="1225" y="1248"/>
                  </a:cubicBezTo>
                  <a:cubicBezTo>
                    <a:pt x="1361" y="1140"/>
                    <a:pt x="1440" y="976"/>
                    <a:pt x="1440" y="800"/>
                  </a:cubicBezTo>
                  <a:cubicBezTo>
                    <a:pt x="1440" y="482"/>
                    <a:pt x="1182" y="224"/>
                    <a:pt x="864" y="224"/>
                  </a:cubicBezTo>
                  <a:cubicBezTo>
                    <a:pt x="546" y="224"/>
                    <a:pt x="288" y="482"/>
                    <a:pt x="288" y="800"/>
                  </a:cubicBezTo>
                  <a:cubicBezTo>
                    <a:pt x="288" y="974"/>
                    <a:pt x="367" y="1139"/>
                    <a:pt x="502" y="1248"/>
                  </a:cubicBezTo>
                  <a:cubicBezTo>
                    <a:pt x="229" y="1248"/>
                    <a:pt x="229" y="1248"/>
                    <a:pt x="229" y="1248"/>
                  </a:cubicBezTo>
                  <a:cubicBezTo>
                    <a:pt x="304" y="1110"/>
                    <a:pt x="304" y="1110"/>
                    <a:pt x="304" y="1110"/>
                  </a:cubicBezTo>
                  <a:lnTo>
                    <a:pt x="296" y="1094"/>
                  </a:lnTo>
                  <a:close/>
                  <a:moveTo>
                    <a:pt x="1559" y="1236"/>
                  </a:moveTo>
                  <a:cubicBezTo>
                    <a:pt x="1496" y="1109"/>
                    <a:pt x="1496" y="1109"/>
                    <a:pt x="1496" y="1109"/>
                  </a:cubicBezTo>
                  <a:cubicBezTo>
                    <a:pt x="1509" y="1082"/>
                    <a:pt x="1521" y="1055"/>
                    <a:pt x="1530" y="1027"/>
                  </a:cubicBezTo>
                  <a:cubicBezTo>
                    <a:pt x="1664" y="983"/>
                    <a:pt x="1664" y="983"/>
                    <a:pt x="1664" y="983"/>
                  </a:cubicBezTo>
                  <a:cubicBezTo>
                    <a:pt x="1664" y="616"/>
                    <a:pt x="1664" y="616"/>
                    <a:pt x="1664" y="616"/>
                  </a:cubicBezTo>
                  <a:cubicBezTo>
                    <a:pt x="1530" y="572"/>
                    <a:pt x="1530" y="572"/>
                    <a:pt x="1530" y="572"/>
                  </a:cubicBezTo>
                  <a:cubicBezTo>
                    <a:pt x="1521" y="545"/>
                    <a:pt x="1509" y="517"/>
                    <a:pt x="1496" y="490"/>
                  </a:cubicBezTo>
                  <a:cubicBezTo>
                    <a:pt x="1559" y="363"/>
                    <a:pt x="1559" y="363"/>
                    <a:pt x="1559" y="363"/>
                  </a:cubicBezTo>
                  <a:cubicBezTo>
                    <a:pt x="1300" y="104"/>
                    <a:pt x="1300" y="104"/>
                    <a:pt x="1300" y="104"/>
                  </a:cubicBezTo>
                  <a:cubicBezTo>
                    <a:pt x="1174" y="168"/>
                    <a:pt x="1174" y="168"/>
                    <a:pt x="1174" y="168"/>
                  </a:cubicBezTo>
                  <a:cubicBezTo>
                    <a:pt x="1147" y="154"/>
                    <a:pt x="1119" y="143"/>
                    <a:pt x="1092" y="133"/>
                  </a:cubicBezTo>
                  <a:cubicBezTo>
                    <a:pt x="1047" y="0"/>
                    <a:pt x="1047" y="0"/>
                    <a:pt x="1047" y="0"/>
                  </a:cubicBezTo>
                  <a:cubicBezTo>
                    <a:pt x="681" y="0"/>
                    <a:pt x="681" y="0"/>
                    <a:pt x="681" y="0"/>
                  </a:cubicBezTo>
                  <a:cubicBezTo>
                    <a:pt x="636" y="133"/>
                    <a:pt x="636" y="133"/>
                    <a:pt x="636" y="133"/>
                  </a:cubicBezTo>
                  <a:cubicBezTo>
                    <a:pt x="609" y="143"/>
                    <a:pt x="581" y="154"/>
                    <a:pt x="554" y="168"/>
                  </a:cubicBezTo>
                  <a:cubicBezTo>
                    <a:pt x="428" y="104"/>
                    <a:pt x="428" y="104"/>
                    <a:pt x="428" y="104"/>
                  </a:cubicBezTo>
                  <a:cubicBezTo>
                    <a:pt x="169" y="363"/>
                    <a:pt x="169" y="363"/>
                    <a:pt x="169" y="363"/>
                  </a:cubicBezTo>
                  <a:cubicBezTo>
                    <a:pt x="232" y="490"/>
                    <a:pt x="232" y="490"/>
                    <a:pt x="232" y="490"/>
                  </a:cubicBezTo>
                  <a:cubicBezTo>
                    <a:pt x="219" y="517"/>
                    <a:pt x="207" y="545"/>
                    <a:pt x="198" y="572"/>
                  </a:cubicBezTo>
                  <a:cubicBezTo>
                    <a:pt x="64" y="616"/>
                    <a:pt x="64" y="616"/>
                    <a:pt x="64" y="616"/>
                  </a:cubicBezTo>
                  <a:cubicBezTo>
                    <a:pt x="64" y="983"/>
                    <a:pt x="64" y="983"/>
                    <a:pt x="64" y="983"/>
                  </a:cubicBezTo>
                  <a:cubicBezTo>
                    <a:pt x="198" y="1027"/>
                    <a:pt x="198" y="1027"/>
                    <a:pt x="198" y="1027"/>
                  </a:cubicBezTo>
                  <a:cubicBezTo>
                    <a:pt x="207" y="1054"/>
                    <a:pt x="219" y="1082"/>
                    <a:pt x="232" y="1109"/>
                  </a:cubicBezTo>
                  <a:cubicBezTo>
                    <a:pt x="191" y="1184"/>
                    <a:pt x="191" y="1184"/>
                    <a:pt x="191" y="1184"/>
                  </a:cubicBezTo>
                  <a:cubicBezTo>
                    <a:pt x="0" y="1184"/>
                    <a:pt x="0" y="1184"/>
                    <a:pt x="0" y="1184"/>
                  </a:cubicBezTo>
                  <a:cubicBezTo>
                    <a:pt x="0" y="1824"/>
                    <a:pt x="0" y="1824"/>
                    <a:pt x="0" y="1824"/>
                  </a:cubicBezTo>
                  <a:cubicBezTo>
                    <a:pt x="224" y="1824"/>
                    <a:pt x="224" y="1824"/>
                    <a:pt x="224" y="1824"/>
                  </a:cubicBezTo>
                  <a:cubicBezTo>
                    <a:pt x="224" y="1728"/>
                    <a:pt x="224" y="1728"/>
                    <a:pt x="224" y="1728"/>
                  </a:cubicBezTo>
                  <a:cubicBezTo>
                    <a:pt x="467" y="1728"/>
                    <a:pt x="467" y="1728"/>
                    <a:pt x="467" y="1728"/>
                  </a:cubicBezTo>
                  <a:cubicBezTo>
                    <a:pt x="563" y="1824"/>
                    <a:pt x="563" y="1824"/>
                    <a:pt x="563" y="1824"/>
                  </a:cubicBezTo>
                  <a:cubicBezTo>
                    <a:pt x="736" y="1824"/>
                    <a:pt x="736" y="1824"/>
                    <a:pt x="736" y="1824"/>
                  </a:cubicBezTo>
                  <a:cubicBezTo>
                    <a:pt x="736" y="1856"/>
                    <a:pt x="736" y="1856"/>
                    <a:pt x="736" y="1856"/>
                  </a:cubicBezTo>
                  <a:cubicBezTo>
                    <a:pt x="736" y="1926"/>
                    <a:pt x="793" y="1984"/>
                    <a:pt x="864" y="1984"/>
                  </a:cubicBezTo>
                  <a:cubicBezTo>
                    <a:pt x="935" y="1984"/>
                    <a:pt x="992" y="1926"/>
                    <a:pt x="992" y="1856"/>
                  </a:cubicBezTo>
                  <a:cubicBezTo>
                    <a:pt x="992" y="1824"/>
                    <a:pt x="992" y="1824"/>
                    <a:pt x="992" y="1824"/>
                  </a:cubicBezTo>
                  <a:cubicBezTo>
                    <a:pt x="1216" y="1824"/>
                    <a:pt x="1216" y="1824"/>
                    <a:pt x="1216" y="1824"/>
                  </a:cubicBezTo>
                  <a:cubicBezTo>
                    <a:pt x="1269" y="1824"/>
                    <a:pt x="1312" y="1780"/>
                    <a:pt x="1312" y="1728"/>
                  </a:cubicBezTo>
                  <a:cubicBezTo>
                    <a:pt x="1312" y="1703"/>
                    <a:pt x="1302" y="1681"/>
                    <a:pt x="1287" y="1664"/>
                  </a:cubicBezTo>
                  <a:cubicBezTo>
                    <a:pt x="1302" y="1647"/>
                    <a:pt x="1312" y="1624"/>
                    <a:pt x="1312" y="1600"/>
                  </a:cubicBezTo>
                  <a:cubicBezTo>
                    <a:pt x="1312" y="1575"/>
                    <a:pt x="1302" y="1553"/>
                    <a:pt x="1287" y="1536"/>
                  </a:cubicBezTo>
                  <a:cubicBezTo>
                    <a:pt x="1299" y="1522"/>
                    <a:pt x="1308" y="1505"/>
                    <a:pt x="1311" y="1486"/>
                  </a:cubicBezTo>
                  <a:lnTo>
                    <a:pt x="1559" y="12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Rectangle 29">
              <a:extLst>
                <a:ext uri="{FF2B5EF4-FFF2-40B4-BE49-F238E27FC236}">
                  <a16:creationId xmlns:a16="http://schemas.microsoft.com/office/drawing/2014/main" id="{5B455251-0918-4B27-9B39-F6CF2912D019}"/>
                </a:ext>
              </a:extLst>
            </p:cNvPr>
            <p:cNvSpPr>
              <a:spLocks noChangeArrowheads="1"/>
            </p:cNvSpPr>
            <p:nvPr/>
          </p:nvSpPr>
          <p:spPr bwMode="auto">
            <a:xfrm>
              <a:off x="9469438" y="57150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Rectangle 30">
              <a:extLst>
                <a:ext uri="{FF2B5EF4-FFF2-40B4-BE49-F238E27FC236}">
                  <a16:creationId xmlns:a16="http://schemas.microsoft.com/office/drawing/2014/main" id="{AD5AED33-A6F8-4D3A-87F0-7403F68C7248}"/>
                </a:ext>
              </a:extLst>
            </p:cNvPr>
            <p:cNvSpPr>
              <a:spLocks noChangeArrowheads="1"/>
            </p:cNvSpPr>
            <p:nvPr/>
          </p:nvSpPr>
          <p:spPr bwMode="auto">
            <a:xfrm>
              <a:off x="9469438" y="57594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Rectangle 31">
              <a:extLst>
                <a:ext uri="{FF2B5EF4-FFF2-40B4-BE49-F238E27FC236}">
                  <a16:creationId xmlns:a16="http://schemas.microsoft.com/office/drawing/2014/main" id="{5863281E-003D-4CC6-A9ED-6874F409F0EA}"/>
                </a:ext>
              </a:extLst>
            </p:cNvPr>
            <p:cNvSpPr>
              <a:spLocks noChangeArrowheads="1"/>
            </p:cNvSpPr>
            <p:nvPr/>
          </p:nvSpPr>
          <p:spPr bwMode="auto">
            <a:xfrm>
              <a:off x="9469438" y="5805488"/>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Rectangle 32">
              <a:extLst>
                <a:ext uri="{FF2B5EF4-FFF2-40B4-BE49-F238E27FC236}">
                  <a16:creationId xmlns:a16="http://schemas.microsoft.com/office/drawing/2014/main" id="{89580285-CFEC-4428-A1B0-B733BCE5B8A2}"/>
                </a:ext>
              </a:extLst>
            </p:cNvPr>
            <p:cNvSpPr>
              <a:spLocks noChangeArrowheads="1"/>
            </p:cNvSpPr>
            <p:nvPr/>
          </p:nvSpPr>
          <p:spPr bwMode="auto">
            <a:xfrm>
              <a:off x="9974263" y="601345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Rectangle 33">
              <a:extLst>
                <a:ext uri="{FF2B5EF4-FFF2-40B4-BE49-F238E27FC236}">
                  <a16:creationId xmlns:a16="http://schemas.microsoft.com/office/drawing/2014/main" id="{3BCED429-A9EB-4996-BD6C-70F935116BDA}"/>
                </a:ext>
              </a:extLst>
            </p:cNvPr>
            <p:cNvSpPr>
              <a:spLocks noChangeArrowheads="1"/>
            </p:cNvSpPr>
            <p:nvPr/>
          </p:nvSpPr>
          <p:spPr bwMode="auto">
            <a:xfrm>
              <a:off x="9974263" y="60579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Rectangle 34">
              <a:extLst>
                <a:ext uri="{FF2B5EF4-FFF2-40B4-BE49-F238E27FC236}">
                  <a16:creationId xmlns:a16="http://schemas.microsoft.com/office/drawing/2014/main" id="{1F85864D-79F7-48A4-A541-1E3188621C12}"/>
                </a:ext>
              </a:extLst>
            </p:cNvPr>
            <p:cNvSpPr>
              <a:spLocks noChangeArrowheads="1"/>
            </p:cNvSpPr>
            <p:nvPr/>
          </p:nvSpPr>
          <p:spPr bwMode="auto">
            <a:xfrm>
              <a:off x="9974263" y="61023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94" name="Group 193">
            <a:extLst>
              <a:ext uri="{FF2B5EF4-FFF2-40B4-BE49-F238E27FC236}">
                <a16:creationId xmlns:a16="http://schemas.microsoft.com/office/drawing/2014/main" id="{2F3EAE66-6E3E-4DC2-BF65-E4CEDB3A15D5}"/>
              </a:ext>
            </a:extLst>
          </p:cNvPr>
          <p:cNvGrpSpPr/>
          <p:nvPr/>
        </p:nvGrpSpPr>
        <p:grpSpPr>
          <a:xfrm>
            <a:off x="3550500" y="1461903"/>
            <a:ext cx="297274" cy="297274"/>
            <a:chOff x="7974013" y="4727575"/>
            <a:chExt cx="471487" cy="471488"/>
          </a:xfrm>
          <a:solidFill>
            <a:schemeClr val="bg1"/>
          </a:solidFill>
        </p:grpSpPr>
        <p:sp>
          <p:nvSpPr>
            <p:cNvPr id="195" name="Rectangle 5">
              <a:extLst>
                <a:ext uri="{FF2B5EF4-FFF2-40B4-BE49-F238E27FC236}">
                  <a16:creationId xmlns:a16="http://schemas.microsoft.com/office/drawing/2014/main" id="{736F3C10-49DD-49D2-8C13-4C45799801B6}"/>
                </a:ext>
              </a:extLst>
            </p:cNvPr>
            <p:cNvSpPr>
              <a:spLocks noChangeArrowheads="1"/>
            </p:cNvSpPr>
            <p:nvPr/>
          </p:nvSpPr>
          <p:spPr bwMode="auto">
            <a:xfrm>
              <a:off x="8248650"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Rectangle 6">
              <a:extLst>
                <a:ext uri="{FF2B5EF4-FFF2-40B4-BE49-F238E27FC236}">
                  <a16:creationId xmlns:a16="http://schemas.microsoft.com/office/drawing/2014/main" id="{2EA7F4CE-D022-4742-9464-EC33D80AD612}"/>
                </a:ext>
              </a:extLst>
            </p:cNvPr>
            <p:cNvSpPr>
              <a:spLocks noChangeArrowheads="1"/>
            </p:cNvSpPr>
            <p:nvPr/>
          </p:nvSpPr>
          <p:spPr bwMode="auto">
            <a:xfrm>
              <a:off x="8154988"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7">
              <a:extLst>
                <a:ext uri="{FF2B5EF4-FFF2-40B4-BE49-F238E27FC236}">
                  <a16:creationId xmlns:a16="http://schemas.microsoft.com/office/drawing/2014/main" id="{136D7425-D57A-4206-9A42-C4431093E109}"/>
                </a:ext>
              </a:extLst>
            </p:cNvPr>
            <p:cNvSpPr>
              <a:spLocks noEditPoints="1"/>
            </p:cNvSpPr>
            <p:nvPr/>
          </p:nvSpPr>
          <p:spPr bwMode="auto">
            <a:xfrm>
              <a:off x="8170863" y="4948238"/>
              <a:ext cx="77787" cy="93663"/>
            </a:xfrm>
            <a:custGeom>
              <a:avLst/>
              <a:gdLst>
                <a:gd name="T0" fmla="*/ 160 w 320"/>
                <a:gd name="T1" fmla="*/ 0 h 384"/>
                <a:gd name="T2" fmla="*/ 0 w 320"/>
                <a:gd name="T3" fmla="*/ 160 h 384"/>
                <a:gd name="T4" fmla="*/ 0 w 320"/>
                <a:gd name="T5" fmla="*/ 224 h 384"/>
                <a:gd name="T6" fmla="*/ 160 w 320"/>
                <a:gd name="T7" fmla="*/ 384 h 384"/>
                <a:gd name="T8" fmla="*/ 320 w 320"/>
                <a:gd name="T9" fmla="*/ 224 h 384"/>
                <a:gd name="T10" fmla="*/ 320 w 320"/>
                <a:gd name="T11" fmla="*/ 160 h 384"/>
                <a:gd name="T12" fmla="*/ 160 w 320"/>
                <a:gd name="T13" fmla="*/ 0 h 384"/>
                <a:gd name="T14" fmla="*/ 256 w 320"/>
                <a:gd name="T15" fmla="*/ 224 h 384"/>
                <a:gd name="T16" fmla="*/ 160 w 320"/>
                <a:gd name="T17" fmla="*/ 320 h 384"/>
                <a:gd name="T18" fmla="*/ 64 w 320"/>
                <a:gd name="T19" fmla="*/ 224 h 384"/>
                <a:gd name="T20" fmla="*/ 64 w 320"/>
                <a:gd name="T21" fmla="*/ 160 h 384"/>
                <a:gd name="T22" fmla="*/ 160 w 320"/>
                <a:gd name="T23" fmla="*/ 64 h 384"/>
                <a:gd name="T24" fmla="*/ 256 w 320"/>
                <a:gd name="T25" fmla="*/ 160 h 384"/>
                <a:gd name="T26" fmla="*/ 256 w 320"/>
                <a:gd name="T27" fmla="*/ 22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0"/>
                  </a:moveTo>
                  <a:cubicBezTo>
                    <a:pt x="72" y="0"/>
                    <a:pt x="0" y="71"/>
                    <a:pt x="0" y="160"/>
                  </a:cubicBez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moveTo>
                    <a:pt x="256" y="224"/>
                  </a:move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lnTo>
                    <a:pt x="256"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8">
              <a:extLst>
                <a:ext uri="{FF2B5EF4-FFF2-40B4-BE49-F238E27FC236}">
                  <a16:creationId xmlns:a16="http://schemas.microsoft.com/office/drawing/2014/main" id="{8F7F34A3-C43C-4038-8B51-2795328C46EF}"/>
                </a:ext>
              </a:extLst>
            </p:cNvPr>
            <p:cNvSpPr>
              <a:spLocks/>
            </p:cNvSpPr>
            <p:nvPr/>
          </p:nvSpPr>
          <p:spPr bwMode="auto">
            <a:xfrm>
              <a:off x="7974013" y="5057775"/>
              <a:ext cx="471487" cy="141288"/>
            </a:xfrm>
            <a:custGeom>
              <a:avLst/>
              <a:gdLst>
                <a:gd name="T0" fmla="*/ 64 w 1920"/>
                <a:gd name="T1" fmla="*/ 288 h 576"/>
                <a:gd name="T2" fmla="*/ 224 w 1920"/>
                <a:gd name="T3" fmla="*/ 128 h 576"/>
                <a:gd name="T4" fmla="*/ 352 w 1920"/>
                <a:gd name="T5" fmla="*/ 128 h 576"/>
                <a:gd name="T6" fmla="*/ 352 w 1920"/>
                <a:gd name="T7" fmla="*/ 576 h 576"/>
                <a:gd name="T8" fmla="*/ 416 w 1920"/>
                <a:gd name="T9" fmla="*/ 576 h 576"/>
                <a:gd name="T10" fmla="*/ 416 w 1920"/>
                <a:gd name="T11" fmla="*/ 128 h 576"/>
                <a:gd name="T12" fmla="*/ 544 w 1920"/>
                <a:gd name="T13" fmla="*/ 128 h 576"/>
                <a:gd name="T14" fmla="*/ 594 w 1920"/>
                <a:gd name="T15" fmla="*/ 136 h 576"/>
                <a:gd name="T16" fmla="*/ 576 w 1920"/>
                <a:gd name="T17" fmla="*/ 224 h 576"/>
                <a:gd name="T18" fmla="*/ 576 w 1920"/>
                <a:gd name="T19" fmla="*/ 576 h 576"/>
                <a:gd name="T20" fmla="*/ 640 w 1920"/>
                <a:gd name="T21" fmla="*/ 576 h 576"/>
                <a:gd name="T22" fmla="*/ 640 w 1920"/>
                <a:gd name="T23" fmla="*/ 224 h 576"/>
                <a:gd name="T24" fmla="*/ 800 w 1920"/>
                <a:gd name="T25" fmla="*/ 64 h 576"/>
                <a:gd name="T26" fmla="*/ 928 w 1920"/>
                <a:gd name="T27" fmla="*/ 64 h 576"/>
                <a:gd name="T28" fmla="*/ 928 w 1920"/>
                <a:gd name="T29" fmla="*/ 576 h 576"/>
                <a:gd name="T30" fmla="*/ 992 w 1920"/>
                <a:gd name="T31" fmla="*/ 576 h 576"/>
                <a:gd name="T32" fmla="*/ 992 w 1920"/>
                <a:gd name="T33" fmla="*/ 64 h 576"/>
                <a:gd name="T34" fmla="*/ 1120 w 1920"/>
                <a:gd name="T35" fmla="*/ 64 h 576"/>
                <a:gd name="T36" fmla="*/ 1280 w 1920"/>
                <a:gd name="T37" fmla="*/ 224 h 576"/>
                <a:gd name="T38" fmla="*/ 1280 w 1920"/>
                <a:gd name="T39" fmla="*/ 576 h 576"/>
                <a:gd name="T40" fmla="*/ 1344 w 1920"/>
                <a:gd name="T41" fmla="*/ 576 h 576"/>
                <a:gd name="T42" fmla="*/ 1344 w 1920"/>
                <a:gd name="T43" fmla="*/ 224 h 576"/>
                <a:gd name="T44" fmla="*/ 1326 w 1920"/>
                <a:gd name="T45" fmla="*/ 136 h 576"/>
                <a:gd name="T46" fmla="*/ 1376 w 1920"/>
                <a:gd name="T47" fmla="*/ 128 h 576"/>
                <a:gd name="T48" fmla="*/ 1504 w 1920"/>
                <a:gd name="T49" fmla="*/ 128 h 576"/>
                <a:gd name="T50" fmla="*/ 1504 w 1920"/>
                <a:gd name="T51" fmla="*/ 576 h 576"/>
                <a:gd name="T52" fmla="*/ 1568 w 1920"/>
                <a:gd name="T53" fmla="*/ 576 h 576"/>
                <a:gd name="T54" fmla="*/ 1568 w 1920"/>
                <a:gd name="T55" fmla="*/ 128 h 576"/>
                <a:gd name="T56" fmla="*/ 1696 w 1920"/>
                <a:gd name="T57" fmla="*/ 128 h 576"/>
                <a:gd name="T58" fmla="*/ 1856 w 1920"/>
                <a:gd name="T59" fmla="*/ 288 h 576"/>
                <a:gd name="T60" fmla="*/ 1856 w 1920"/>
                <a:gd name="T61" fmla="*/ 576 h 576"/>
                <a:gd name="T62" fmla="*/ 1920 w 1920"/>
                <a:gd name="T63" fmla="*/ 576 h 576"/>
                <a:gd name="T64" fmla="*/ 1920 w 1920"/>
                <a:gd name="T65" fmla="*/ 288 h 576"/>
                <a:gd name="T66" fmla="*/ 1696 w 1920"/>
                <a:gd name="T67" fmla="*/ 64 h 576"/>
                <a:gd name="T68" fmla="*/ 1376 w 1920"/>
                <a:gd name="T69" fmla="*/ 64 h 576"/>
                <a:gd name="T70" fmla="*/ 1292 w 1920"/>
                <a:gd name="T71" fmla="*/ 80 h 576"/>
                <a:gd name="T72" fmla="*/ 1120 w 1920"/>
                <a:gd name="T73" fmla="*/ 0 h 576"/>
                <a:gd name="T74" fmla="*/ 800 w 1920"/>
                <a:gd name="T75" fmla="*/ 0 h 576"/>
                <a:gd name="T76" fmla="*/ 628 w 1920"/>
                <a:gd name="T77" fmla="*/ 80 h 576"/>
                <a:gd name="T78" fmla="*/ 544 w 1920"/>
                <a:gd name="T79" fmla="*/ 64 h 576"/>
                <a:gd name="T80" fmla="*/ 224 w 1920"/>
                <a:gd name="T81" fmla="*/ 64 h 576"/>
                <a:gd name="T82" fmla="*/ 0 w 1920"/>
                <a:gd name="T83" fmla="*/ 288 h 576"/>
                <a:gd name="T84" fmla="*/ 0 w 1920"/>
                <a:gd name="T85" fmla="*/ 576 h 576"/>
                <a:gd name="T86" fmla="*/ 64 w 1920"/>
                <a:gd name="T87" fmla="*/ 576 h 576"/>
                <a:gd name="T88" fmla="*/ 64 w 1920"/>
                <a:gd name="T89" fmla="*/ 288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20" h="576">
                  <a:moveTo>
                    <a:pt x="64" y="288"/>
                  </a:moveTo>
                  <a:cubicBezTo>
                    <a:pt x="64" y="199"/>
                    <a:pt x="136" y="128"/>
                    <a:pt x="224" y="128"/>
                  </a:cubicBezTo>
                  <a:cubicBezTo>
                    <a:pt x="352" y="128"/>
                    <a:pt x="352" y="128"/>
                    <a:pt x="352" y="128"/>
                  </a:cubicBezTo>
                  <a:cubicBezTo>
                    <a:pt x="352" y="576"/>
                    <a:pt x="352" y="576"/>
                    <a:pt x="352" y="576"/>
                  </a:cubicBezTo>
                  <a:cubicBezTo>
                    <a:pt x="416" y="576"/>
                    <a:pt x="416" y="576"/>
                    <a:pt x="416" y="576"/>
                  </a:cubicBezTo>
                  <a:cubicBezTo>
                    <a:pt x="416" y="128"/>
                    <a:pt x="416" y="128"/>
                    <a:pt x="416" y="128"/>
                  </a:cubicBezTo>
                  <a:cubicBezTo>
                    <a:pt x="544" y="128"/>
                    <a:pt x="544" y="128"/>
                    <a:pt x="544" y="128"/>
                  </a:cubicBezTo>
                  <a:cubicBezTo>
                    <a:pt x="561" y="128"/>
                    <a:pt x="578" y="130"/>
                    <a:pt x="594" y="136"/>
                  </a:cubicBezTo>
                  <a:cubicBezTo>
                    <a:pt x="582" y="164"/>
                    <a:pt x="576" y="193"/>
                    <a:pt x="576" y="224"/>
                  </a:cubicBezTo>
                  <a:cubicBezTo>
                    <a:pt x="576" y="576"/>
                    <a:pt x="576" y="576"/>
                    <a:pt x="576" y="576"/>
                  </a:cubicBezTo>
                  <a:cubicBezTo>
                    <a:pt x="640" y="576"/>
                    <a:pt x="640" y="576"/>
                    <a:pt x="640" y="576"/>
                  </a:cubicBezTo>
                  <a:cubicBezTo>
                    <a:pt x="640" y="224"/>
                    <a:pt x="640" y="224"/>
                    <a:pt x="640" y="224"/>
                  </a:cubicBezTo>
                  <a:cubicBezTo>
                    <a:pt x="640" y="135"/>
                    <a:pt x="712" y="64"/>
                    <a:pt x="800" y="64"/>
                  </a:cubicBezTo>
                  <a:cubicBezTo>
                    <a:pt x="928" y="64"/>
                    <a:pt x="928" y="64"/>
                    <a:pt x="928" y="64"/>
                  </a:cubicBezTo>
                  <a:cubicBezTo>
                    <a:pt x="928" y="576"/>
                    <a:pt x="928" y="576"/>
                    <a:pt x="928" y="576"/>
                  </a:cubicBezTo>
                  <a:cubicBezTo>
                    <a:pt x="992" y="576"/>
                    <a:pt x="992" y="576"/>
                    <a:pt x="992" y="576"/>
                  </a:cubicBezTo>
                  <a:cubicBezTo>
                    <a:pt x="992" y="64"/>
                    <a:pt x="992" y="64"/>
                    <a:pt x="992" y="64"/>
                  </a:cubicBezTo>
                  <a:cubicBezTo>
                    <a:pt x="1120" y="64"/>
                    <a:pt x="1120" y="64"/>
                    <a:pt x="1120" y="64"/>
                  </a:cubicBezTo>
                  <a:cubicBezTo>
                    <a:pt x="1208" y="64"/>
                    <a:pt x="1280" y="135"/>
                    <a:pt x="1280" y="224"/>
                  </a:cubicBezTo>
                  <a:cubicBezTo>
                    <a:pt x="1280" y="576"/>
                    <a:pt x="1280" y="576"/>
                    <a:pt x="1280" y="576"/>
                  </a:cubicBezTo>
                  <a:cubicBezTo>
                    <a:pt x="1344" y="576"/>
                    <a:pt x="1344" y="576"/>
                    <a:pt x="1344" y="576"/>
                  </a:cubicBezTo>
                  <a:cubicBezTo>
                    <a:pt x="1344" y="224"/>
                    <a:pt x="1344" y="224"/>
                    <a:pt x="1344" y="224"/>
                  </a:cubicBezTo>
                  <a:cubicBezTo>
                    <a:pt x="1344" y="193"/>
                    <a:pt x="1338" y="164"/>
                    <a:pt x="1326" y="136"/>
                  </a:cubicBezTo>
                  <a:cubicBezTo>
                    <a:pt x="1342" y="130"/>
                    <a:pt x="1359" y="128"/>
                    <a:pt x="1376" y="128"/>
                  </a:cubicBezTo>
                  <a:cubicBezTo>
                    <a:pt x="1504" y="128"/>
                    <a:pt x="1504" y="128"/>
                    <a:pt x="1504" y="128"/>
                  </a:cubicBezTo>
                  <a:cubicBezTo>
                    <a:pt x="1504" y="576"/>
                    <a:pt x="1504" y="576"/>
                    <a:pt x="1504" y="576"/>
                  </a:cubicBezTo>
                  <a:cubicBezTo>
                    <a:pt x="1568" y="576"/>
                    <a:pt x="1568" y="576"/>
                    <a:pt x="1568" y="576"/>
                  </a:cubicBezTo>
                  <a:cubicBezTo>
                    <a:pt x="1568" y="128"/>
                    <a:pt x="1568" y="128"/>
                    <a:pt x="1568" y="128"/>
                  </a:cubicBezTo>
                  <a:cubicBezTo>
                    <a:pt x="1696" y="128"/>
                    <a:pt x="1696" y="128"/>
                    <a:pt x="1696" y="128"/>
                  </a:cubicBezTo>
                  <a:cubicBezTo>
                    <a:pt x="1784" y="128"/>
                    <a:pt x="1856" y="199"/>
                    <a:pt x="1856" y="288"/>
                  </a:cubicBezTo>
                  <a:cubicBezTo>
                    <a:pt x="1856" y="576"/>
                    <a:pt x="1856" y="576"/>
                    <a:pt x="1856" y="576"/>
                  </a:cubicBezTo>
                  <a:cubicBezTo>
                    <a:pt x="1920" y="576"/>
                    <a:pt x="1920" y="576"/>
                    <a:pt x="1920" y="576"/>
                  </a:cubicBezTo>
                  <a:cubicBezTo>
                    <a:pt x="1920" y="288"/>
                    <a:pt x="1920" y="288"/>
                    <a:pt x="1920" y="288"/>
                  </a:cubicBezTo>
                  <a:cubicBezTo>
                    <a:pt x="1920" y="164"/>
                    <a:pt x="1820" y="64"/>
                    <a:pt x="1696" y="64"/>
                  </a:cubicBezTo>
                  <a:cubicBezTo>
                    <a:pt x="1376" y="64"/>
                    <a:pt x="1376" y="64"/>
                    <a:pt x="1376" y="64"/>
                  </a:cubicBezTo>
                  <a:cubicBezTo>
                    <a:pt x="1347" y="64"/>
                    <a:pt x="1319" y="69"/>
                    <a:pt x="1292" y="80"/>
                  </a:cubicBezTo>
                  <a:cubicBezTo>
                    <a:pt x="1249" y="29"/>
                    <a:pt x="1186" y="0"/>
                    <a:pt x="1120" y="0"/>
                  </a:cubicBezTo>
                  <a:cubicBezTo>
                    <a:pt x="800" y="0"/>
                    <a:pt x="800" y="0"/>
                    <a:pt x="800" y="0"/>
                  </a:cubicBezTo>
                  <a:cubicBezTo>
                    <a:pt x="734" y="0"/>
                    <a:pt x="671" y="29"/>
                    <a:pt x="628" y="80"/>
                  </a:cubicBezTo>
                  <a:cubicBezTo>
                    <a:pt x="601" y="69"/>
                    <a:pt x="573" y="64"/>
                    <a:pt x="544" y="64"/>
                  </a:cubicBezTo>
                  <a:cubicBezTo>
                    <a:pt x="224" y="64"/>
                    <a:pt x="224" y="64"/>
                    <a:pt x="224" y="64"/>
                  </a:cubicBezTo>
                  <a:cubicBezTo>
                    <a:pt x="100" y="64"/>
                    <a:pt x="0" y="164"/>
                    <a:pt x="0" y="288"/>
                  </a:cubicBezTo>
                  <a:cubicBezTo>
                    <a:pt x="0" y="576"/>
                    <a:pt x="0" y="576"/>
                    <a:pt x="0" y="576"/>
                  </a:cubicBezTo>
                  <a:cubicBezTo>
                    <a:pt x="64" y="576"/>
                    <a:pt x="64" y="576"/>
                    <a:pt x="64" y="576"/>
                  </a:cubicBezTo>
                  <a:lnTo>
                    <a:pt x="64" y="2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Rectangle 9">
              <a:extLst>
                <a:ext uri="{FF2B5EF4-FFF2-40B4-BE49-F238E27FC236}">
                  <a16:creationId xmlns:a16="http://schemas.microsoft.com/office/drawing/2014/main" id="{1913037E-CB9D-43C8-AFDD-BA5C3E7F998E}"/>
                </a:ext>
              </a:extLst>
            </p:cNvPr>
            <p:cNvSpPr>
              <a:spLocks noChangeArrowheads="1"/>
            </p:cNvSpPr>
            <p:nvPr/>
          </p:nvSpPr>
          <p:spPr bwMode="auto">
            <a:xfrm>
              <a:off x="8013700" y="5137150"/>
              <a:ext cx="15875"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10">
              <a:extLst>
                <a:ext uri="{FF2B5EF4-FFF2-40B4-BE49-F238E27FC236}">
                  <a16:creationId xmlns:a16="http://schemas.microsoft.com/office/drawing/2014/main" id="{77F56D5C-9CDF-4AB7-8362-34ABDA02EC81}"/>
                </a:ext>
              </a:extLst>
            </p:cNvPr>
            <p:cNvSpPr>
              <a:spLocks noEditPoints="1"/>
            </p:cNvSpPr>
            <p:nvPr/>
          </p:nvSpPr>
          <p:spPr bwMode="auto">
            <a:xfrm>
              <a:off x="8029575" y="4964113"/>
              <a:ext cx="77787" cy="93663"/>
            </a:xfrm>
            <a:custGeom>
              <a:avLst/>
              <a:gdLst>
                <a:gd name="T0" fmla="*/ 0 w 320"/>
                <a:gd name="T1" fmla="*/ 160 h 384"/>
                <a:gd name="T2" fmla="*/ 0 w 320"/>
                <a:gd name="T3" fmla="*/ 224 h 384"/>
                <a:gd name="T4" fmla="*/ 160 w 320"/>
                <a:gd name="T5" fmla="*/ 384 h 384"/>
                <a:gd name="T6" fmla="*/ 320 w 320"/>
                <a:gd name="T7" fmla="*/ 224 h 384"/>
                <a:gd name="T8" fmla="*/ 320 w 320"/>
                <a:gd name="T9" fmla="*/ 160 h 384"/>
                <a:gd name="T10" fmla="*/ 160 w 320"/>
                <a:gd name="T11" fmla="*/ 0 h 384"/>
                <a:gd name="T12" fmla="*/ 0 w 320"/>
                <a:gd name="T13" fmla="*/ 160 h 384"/>
                <a:gd name="T14" fmla="*/ 256 w 320"/>
                <a:gd name="T15" fmla="*/ 160 h 384"/>
                <a:gd name="T16" fmla="*/ 256 w 320"/>
                <a:gd name="T17" fmla="*/ 224 h 384"/>
                <a:gd name="T18" fmla="*/ 160 w 320"/>
                <a:gd name="T19" fmla="*/ 320 h 384"/>
                <a:gd name="T20" fmla="*/ 64 w 320"/>
                <a:gd name="T21" fmla="*/ 224 h 384"/>
                <a:gd name="T22" fmla="*/ 64 w 320"/>
                <a:gd name="T23" fmla="*/ 160 h 384"/>
                <a:gd name="T24" fmla="*/ 160 w 320"/>
                <a:gd name="T25" fmla="*/ 64 h 384"/>
                <a:gd name="T26" fmla="*/ 256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0" y="160"/>
                  </a:move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cubicBezTo>
                    <a:pt x="72" y="0"/>
                    <a:pt x="0" y="71"/>
                    <a:pt x="0" y="160"/>
                  </a:cubicBezTo>
                  <a:moveTo>
                    <a:pt x="256" y="160"/>
                  </a:moveTo>
                  <a:cubicBezTo>
                    <a:pt x="256" y="224"/>
                    <a:pt x="256" y="224"/>
                    <a:pt x="256" y="224"/>
                  </a:cubicBez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Rectangle 11">
              <a:extLst>
                <a:ext uri="{FF2B5EF4-FFF2-40B4-BE49-F238E27FC236}">
                  <a16:creationId xmlns:a16="http://schemas.microsoft.com/office/drawing/2014/main" id="{37DCBECA-61BB-41D5-9D17-FE276A6FA005}"/>
                </a:ext>
              </a:extLst>
            </p:cNvPr>
            <p:cNvSpPr>
              <a:spLocks noChangeArrowheads="1"/>
            </p:cNvSpPr>
            <p:nvPr/>
          </p:nvSpPr>
          <p:spPr bwMode="auto">
            <a:xfrm>
              <a:off x="8391525" y="5137150"/>
              <a:ext cx="14287"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12">
              <a:extLst>
                <a:ext uri="{FF2B5EF4-FFF2-40B4-BE49-F238E27FC236}">
                  <a16:creationId xmlns:a16="http://schemas.microsoft.com/office/drawing/2014/main" id="{2DA3FF0B-8EC8-4382-93DC-74086548C795}"/>
                </a:ext>
              </a:extLst>
            </p:cNvPr>
            <p:cNvSpPr>
              <a:spLocks noEditPoints="1"/>
            </p:cNvSpPr>
            <p:nvPr/>
          </p:nvSpPr>
          <p:spPr bwMode="auto">
            <a:xfrm>
              <a:off x="8312150" y="4964113"/>
              <a:ext cx="79375" cy="93663"/>
            </a:xfrm>
            <a:custGeom>
              <a:avLst/>
              <a:gdLst>
                <a:gd name="T0" fmla="*/ 160 w 320"/>
                <a:gd name="T1" fmla="*/ 384 h 384"/>
                <a:gd name="T2" fmla="*/ 320 w 320"/>
                <a:gd name="T3" fmla="*/ 224 h 384"/>
                <a:gd name="T4" fmla="*/ 320 w 320"/>
                <a:gd name="T5" fmla="*/ 160 h 384"/>
                <a:gd name="T6" fmla="*/ 160 w 320"/>
                <a:gd name="T7" fmla="*/ 0 h 384"/>
                <a:gd name="T8" fmla="*/ 0 w 320"/>
                <a:gd name="T9" fmla="*/ 160 h 384"/>
                <a:gd name="T10" fmla="*/ 0 w 320"/>
                <a:gd name="T11" fmla="*/ 224 h 384"/>
                <a:gd name="T12" fmla="*/ 160 w 320"/>
                <a:gd name="T13" fmla="*/ 384 h 384"/>
                <a:gd name="T14" fmla="*/ 64 w 320"/>
                <a:gd name="T15" fmla="*/ 160 h 384"/>
                <a:gd name="T16" fmla="*/ 160 w 320"/>
                <a:gd name="T17" fmla="*/ 64 h 384"/>
                <a:gd name="T18" fmla="*/ 256 w 320"/>
                <a:gd name="T19" fmla="*/ 160 h 384"/>
                <a:gd name="T20" fmla="*/ 256 w 320"/>
                <a:gd name="T21" fmla="*/ 224 h 384"/>
                <a:gd name="T22" fmla="*/ 160 w 320"/>
                <a:gd name="T23" fmla="*/ 320 h 384"/>
                <a:gd name="T24" fmla="*/ 64 w 320"/>
                <a:gd name="T25" fmla="*/ 224 h 384"/>
                <a:gd name="T26" fmla="*/ 64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384"/>
                  </a:moveTo>
                  <a:cubicBezTo>
                    <a:pt x="248" y="383"/>
                    <a:pt x="320" y="312"/>
                    <a:pt x="320" y="224"/>
                  </a:cubicBezTo>
                  <a:cubicBezTo>
                    <a:pt x="320" y="160"/>
                    <a:pt x="320" y="160"/>
                    <a:pt x="320" y="160"/>
                  </a:cubicBezTo>
                  <a:cubicBezTo>
                    <a:pt x="320" y="71"/>
                    <a:pt x="248" y="0"/>
                    <a:pt x="160" y="0"/>
                  </a:cubicBezTo>
                  <a:cubicBezTo>
                    <a:pt x="72" y="0"/>
                    <a:pt x="0" y="71"/>
                    <a:pt x="0" y="160"/>
                  </a:cubicBezTo>
                  <a:cubicBezTo>
                    <a:pt x="0" y="224"/>
                    <a:pt x="0" y="224"/>
                    <a:pt x="0" y="224"/>
                  </a:cubicBezTo>
                  <a:cubicBezTo>
                    <a:pt x="0" y="312"/>
                    <a:pt x="72" y="383"/>
                    <a:pt x="160" y="384"/>
                  </a:cubicBezTo>
                  <a:moveTo>
                    <a:pt x="64" y="160"/>
                  </a:moveTo>
                  <a:cubicBezTo>
                    <a:pt x="64" y="107"/>
                    <a:pt x="107" y="64"/>
                    <a:pt x="160" y="64"/>
                  </a:cubicBezTo>
                  <a:cubicBezTo>
                    <a:pt x="213" y="64"/>
                    <a:pt x="256" y="107"/>
                    <a:pt x="256" y="160"/>
                  </a:cubicBezTo>
                  <a:cubicBezTo>
                    <a:pt x="256" y="224"/>
                    <a:pt x="256" y="224"/>
                    <a:pt x="256" y="224"/>
                  </a:cubicBezTo>
                  <a:cubicBezTo>
                    <a:pt x="256" y="277"/>
                    <a:pt x="213" y="320"/>
                    <a:pt x="160" y="320"/>
                  </a:cubicBezTo>
                  <a:cubicBezTo>
                    <a:pt x="107" y="320"/>
                    <a:pt x="64" y="277"/>
                    <a:pt x="64" y="224"/>
                  </a:cubicBezTo>
                  <a:lnTo>
                    <a:pt x="64"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13">
              <a:extLst>
                <a:ext uri="{FF2B5EF4-FFF2-40B4-BE49-F238E27FC236}">
                  <a16:creationId xmlns:a16="http://schemas.microsoft.com/office/drawing/2014/main" id="{568DB2AB-42B0-4DDA-B5F9-D2D398780A89}"/>
                </a:ext>
              </a:extLst>
            </p:cNvPr>
            <p:cNvSpPr>
              <a:spLocks/>
            </p:cNvSpPr>
            <p:nvPr/>
          </p:nvSpPr>
          <p:spPr bwMode="auto">
            <a:xfrm>
              <a:off x="7974013" y="4727575"/>
              <a:ext cx="471487" cy="274638"/>
            </a:xfrm>
            <a:custGeom>
              <a:avLst/>
              <a:gdLst>
                <a:gd name="T0" fmla="*/ 160 w 1920"/>
                <a:gd name="T1" fmla="*/ 1056 h 1120"/>
                <a:gd name="T2" fmla="*/ 64 w 1920"/>
                <a:gd name="T3" fmla="*/ 1056 h 1120"/>
                <a:gd name="T4" fmla="*/ 64 w 1920"/>
                <a:gd name="T5" fmla="*/ 864 h 1120"/>
                <a:gd name="T6" fmla="*/ 262 w 1920"/>
                <a:gd name="T7" fmla="*/ 864 h 1120"/>
                <a:gd name="T8" fmla="*/ 267 w 1920"/>
                <a:gd name="T9" fmla="*/ 837 h 1120"/>
                <a:gd name="T10" fmla="*/ 383 w 1920"/>
                <a:gd name="T11" fmla="*/ 556 h 1120"/>
                <a:gd name="T12" fmla="*/ 399 w 1920"/>
                <a:gd name="T13" fmla="*/ 534 h 1120"/>
                <a:gd name="T14" fmla="*/ 259 w 1920"/>
                <a:gd name="T15" fmla="*/ 394 h 1120"/>
                <a:gd name="T16" fmla="*/ 394 w 1920"/>
                <a:gd name="T17" fmla="*/ 258 h 1120"/>
                <a:gd name="T18" fmla="*/ 534 w 1920"/>
                <a:gd name="T19" fmla="*/ 398 h 1120"/>
                <a:gd name="T20" fmla="*/ 556 w 1920"/>
                <a:gd name="T21" fmla="*/ 383 h 1120"/>
                <a:gd name="T22" fmla="*/ 837 w 1920"/>
                <a:gd name="T23" fmla="*/ 266 h 1120"/>
                <a:gd name="T24" fmla="*/ 864 w 1920"/>
                <a:gd name="T25" fmla="*/ 262 h 1120"/>
                <a:gd name="T26" fmla="*/ 864 w 1920"/>
                <a:gd name="T27" fmla="*/ 64 h 1120"/>
                <a:gd name="T28" fmla="*/ 1056 w 1920"/>
                <a:gd name="T29" fmla="*/ 64 h 1120"/>
                <a:gd name="T30" fmla="*/ 1056 w 1920"/>
                <a:gd name="T31" fmla="*/ 262 h 1120"/>
                <a:gd name="T32" fmla="*/ 1082 w 1920"/>
                <a:gd name="T33" fmla="*/ 266 h 1120"/>
                <a:gd name="T34" fmla="*/ 1364 w 1920"/>
                <a:gd name="T35" fmla="*/ 383 h 1120"/>
                <a:gd name="T36" fmla="*/ 1386 w 1920"/>
                <a:gd name="T37" fmla="*/ 398 h 1120"/>
                <a:gd name="T38" fmla="*/ 1526 w 1920"/>
                <a:gd name="T39" fmla="*/ 258 h 1120"/>
                <a:gd name="T40" fmla="*/ 1661 w 1920"/>
                <a:gd name="T41" fmla="*/ 394 h 1120"/>
                <a:gd name="T42" fmla="*/ 1521 w 1920"/>
                <a:gd name="T43" fmla="*/ 534 h 1120"/>
                <a:gd name="T44" fmla="*/ 1537 w 1920"/>
                <a:gd name="T45" fmla="*/ 556 h 1120"/>
                <a:gd name="T46" fmla="*/ 1653 w 1920"/>
                <a:gd name="T47" fmla="*/ 837 h 1120"/>
                <a:gd name="T48" fmla="*/ 1658 w 1920"/>
                <a:gd name="T49" fmla="*/ 863 h 1120"/>
                <a:gd name="T50" fmla="*/ 1856 w 1920"/>
                <a:gd name="T51" fmla="*/ 863 h 1120"/>
                <a:gd name="T52" fmla="*/ 1856 w 1920"/>
                <a:gd name="T53" fmla="*/ 1056 h 1120"/>
                <a:gd name="T54" fmla="*/ 1760 w 1920"/>
                <a:gd name="T55" fmla="*/ 1056 h 1120"/>
                <a:gd name="T56" fmla="*/ 1760 w 1920"/>
                <a:gd name="T57" fmla="*/ 1120 h 1120"/>
                <a:gd name="T58" fmla="*/ 1920 w 1920"/>
                <a:gd name="T59" fmla="*/ 1120 h 1120"/>
                <a:gd name="T60" fmla="*/ 1920 w 1920"/>
                <a:gd name="T61" fmla="*/ 800 h 1120"/>
                <a:gd name="T62" fmla="*/ 1711 w 1920"/>
                <a:gd name="T63" fmla="*/ 800 h 1120"/>
                <a:gd name="T64" fmla="*/ 1604 w 1920"/>
                <a:gd name="T65" fmla="*/ 542 h 1120"/>
                <a:gd name="T66" fmla="*/ 1752 w 1920"/>
                <a:gd name="T67" fmla="*/ 394 h 1120"/>
                <a:gd name="T68" fmla="*/ 1526 w 1920"/>
                <a:gd name="T69" fmla="*/ 168 h 1120"/>
                <a:gd name="T70" fmla="*/ 1378 w 1920"/>
                <a:gd name="T71" fmla="*/ 315 h 1120"/>
                <a:gd name="T72" fmla="*/ 1120 w 1920"/>
                <a:gd name="T73" fmla="*/ 208 h 1120"/>
                <a:gd name="T74" fmla="*/ 1120 w 1920"/>
                <a:gd name="T75" fmla="*/ 0 h 1120"/>
                <a:gd name="T76" fmla="*/ 800 w 1920"/>
                <a:gd name="T77" fmla="*/ 0 h 1120"/>
                <a:gd name="T78" fmla="*/ 800 w 1920"/>
                <a:gd name="T79" fmla="*/ 208 h 1120"/>
                <a:gd name="T80" fmla="*/ 542 w 1920"/>
                <a:gd name="T81" fmla="*/ 315 h 1120"/>
                <a:gd name="T82" fmla="*/ 394 w 1920"/>
                <a:gd name="T83" fmla="*/ 168 h 1120"/>
                <a:gd name="T84" fmla="*/ 168 w 1920"/>
                <a:gd name="T85" fmla="*/ 394 h 1120"/>
                <a:gd name="T86" fmla="*/ 316 w 1920"/>
                <a:gd name="T87" fmla="*/ 542 h 1120"/>
                <a:gd name="T88" fmla="*/ 209 w 1920"/>
                <a:gd name="T89" fmla="*/ 800 h 1120"/>
                <a:gd name="T90" fmla="*/ 0 w 1920"/>
                <a:gd name="T91" fmla="*/ 800 h 1120"/>
                <a:gd name="T92" fmla="*/ 0 w 1920"/>
                <a:gd name="T93" fmla="*/ 1120 h 1120"/>
                <a:gd name="T94" fmla="*/ 160 w 1920"/>
                <a:gd name="T95" fmla="*/ 1120 h 1120"/>
                <a:gd name="T96" fmla="*/ 160 w 1920"/>
                <a:gd name="T97" fmla="*/ 1056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0" h="1120">
                  <a:moveTo>
                    <a:pt x="160" y="1056"/>
                  </a:moveTo>
                  <a:cubicBezTo>
                    <a:pt x="64" y="1056"/>
                    <a:pt x="64" y="1056"/>
                    <a:pt x="64" y="1056"/>
                  </a:cubicBezTo>
                  <a:cubicBezTo>
                    <a:pt x="64" y="864"/>
                    <a:pt x="64" y="864"/>
                    <a:pt x="64" y="864"/>
                  </a:cubicBezTo>
                  <a:cubicBezTo>
                    <a:pt x="262" y="864"/>
                    <a:pt x="262" y="864"/>
                    <a:pt x="262" y="864"/>
                  </a:cubicBezTo>
                  <a:cubicBezTo>
                    <a:pt x="267" y="837"/>
                    <a:pt x="267" y="837"/>
                    <a:pt x="267" y="837"/>
                  </a:cubicBezTo>
                  <a:cubicBezTo>
                    <a:pt x="284" y="736"/>
                    <a:pt x="324" y="640"/>
                    <a:pt x="383" y="556"/>
                  </a:cubicBezTo>
                  <a:cubicBezTo>
                    <a:pt x="399" y="534"/>
                    <a:pt x="399" y="534"/>
                    <a:pt x="399" y="534"/>
                  </a:cubicBezTo>
                  <a:cubicBezTo>
                    <a:pt x="259" y="394"/>
                    <a:pt x="259" y="394"/>
                    <a:pt x="259" y="394"/>
                  </a:cubicBezTo>
                  <a:cubicBezTo>
                    <a:pt x="394" y="258"/>
                    <a:pt x="394" y="258"/>
                    <a:pt x="394" y="258"/>
                  </a:cubicBezTo>
                  <a:cubicBezTo>
                    <a:pt x="534" y="398"/>
                    <a:pt x="534" y="398"/>
                    <a:pt x="534" y="398"/>
                  </a:cubicBezTo>
                  <a:cubicBezTo>
                    <a:pt x="556" y="383"/>
                    <a:pt x="556" y="383"/>
                    <a:pt x="556" y="383"/>
                  </a:cubicBezTo>
                  <a:cubicBezTo>
                    <a:pt x="640" y="324"/>
                    <a:pt x="736" y="284"/>
                    <a:pt x="837" y="266"/>
                  </a:cubicBezTo>
                  <a:cubicBezTo>
                    <a:pt x="864" y="262"/>
                    <a:pt x="864" y="262"/>
                    <a:pt x="864" y="262"/>
                  </a:cubicBezTo>
                  <a:cubicBezTo>
                    <a:pt x="864" y="64"/>
                    <a:pt x="864" y="64"/>
                    <a:pt x="864" y="64"/>
                  </a:cubicBezTo>
                  <a:cubicBezTo>
                    <a:pt x="1056" y="64"/>
                    <a:pt x="1056" y="64"/>
                    <a:pt x="1056" y="64"/>
                  </a:cubicBezTo>
                  <a:cubicBezTo>
                    <a:pt x="1056" y="262"/>
                    <a:pt x="1056" y="262"/>
                    <a:pt x="1056" y="262"/>
                  </a:cubicBezTo>
                  <a:cubicBezTo>
                    <a:pt x="1082" y="266"/>
                    <a:pt x="1082" y="266"/>
                    <a:pt x="1082" y="266"/>
                  </a:cubicBezTo>
                  <a:cubicBezTo>
                    <a:pt x="1184" y="284"/>
                    <a:pt x="1280" y="324"/>
                    <a:pt x="1364" y="383"/>
                  </a:cubicBezTo>
                  <a:cubicBezTo>
                    <a:pt x="1386" y="398"/>
                    <a:pt x="1386" y="398"/>
                    <a:pt x="1386" y="398"/>
                  </a:cubicBezTo>
                  <a:cubicBezTo>
                    <a:pt x="1526" y="258"/>
                    <a:pt x="1526" y="258"/>
                    <a:pt x="1526" y="258"/>
                  </a:cubicBezTo>
                  <a:cubicBezTo>
                    <a:pt x="1661" y="394"/>
                    <a:pt x="1661" y="394"/>
                    <a:pt x="1661" y="394"/>
                  </a:cubicBezTo>
                  <a:cubicBezTo>
                    <a:pt x="1521" y="534"/>
                    <a:pt x="1521" y="534"/>
                    <a:pt x="1521" y="534"/>
                  </a:cubicBezTo>
                  <a:cubicBezTo>
                    <a:pt x="1537" y="556"/>
                    <a:pt x="1537" y="556"/>
                    <a:pt x="1537" y="556"/>
                  </a:cubicBezTo>
                  <a:cubicBezTo>
                    <a:pt x="1596" y="640"/>
                    <a:pt x="1636" y="736"/>
                    <a:pt x="1653" y="837"/>
                  </a:cubicBezTo>
                  <a:cubicBezTo>
                    <a:pt x="1658" y="863"/>
                    <a:pt x="1658" y="863"/>
                    <a:pt x="1658" y="863"/>
                  </a:cubicBezTo>
                  <a:cubicBezTo>
                    <a:pt x="1856" y="863"/>
                    <a:pt x="1856" y="863"/>
                    <a:pt x="1856" y="863"/>
                  </a:cubicBezTo>
                  <a:cubicBezTo>
                    <a:pt x="1856" y="1056"/>
                    <a:pt x="1856" y="1056"/>
                    <a:pt x="1856" y="1056"/>
                  </a:cubicBezTo>
                  <a:cubicBezTo>
                    <a:pt x="1760" y="1056"/>
                    <a:pt x="1760" y="1056"/>
                    <a:pt x="1760" y="1056"/>
                  </a:cubicBezTo>
                  <a:cubicBezTo>
                    <a:pt x="1760" y="1120"/>
                    <a:pt x="1760" y="1120"/>
                    <a:pt x="1760" y="1120"/>
                  </a:cubicBezTo>
                  <a:cubicBezTo>
                    <a:pt x="1920" y="1120"/>
                    <a:pt x="1920" y="1120"/>
                    <a:pt x="1920" y="1120"/>
                  </a:cubicBezTo>
                  <a:cubicBezTo>
                    <a:pt x="1920" y="800"/>
                    <a:pt x="1920" y="800"/>
                    <a:pt x="1920" y="800"/>
                  </a:cubicBezTo>
                  <a:cubicBezTo>
                    <a:pt x="1711" y="800"/>
                    <a:pt x="1711" y="800"/>
                    <a:pt x="1711" y="800"/>
                  </a:cubicBezTo>
                  <a:cubicBezTo>
                    <a:pt x="1692" y="708"/>
                    <a:pt x="1655" y="620"/>
                    <a:pt x="1604" y="542"/>
                  </a:cubicBezTo>
                  <a:cubicBezTo>
                    <a:pt x="1752" y="394"/>
                    <a:pt x="1752" y="394"/>
                    <a:pt x="1752" y="394"/>
                  </a:cubicBezTo>
                  <a:cubicBezTo>
                    <a:pt x="1526" y="168"/>
                    <a:pt x="1526" y="168"/>
                    <a:pt x="1526" y="168"/>
                  </a:cubicBezTo>
                  <a:cubicBezTo>
                    <a:pt x="1378" y="315"/>
                    <a:pt x="1378" y="315"/>
                    <a:pt x="1378" y="315"/>
                  </a:cubicBezTo>
                  <a:cubicBezTo>
                    <a:pt x="1299" y="264"/>
                    <a:pt x="1212" y="228"/>
                    <a:pt x="1120" y="208"/>
                  </a:cubicBezTo>
                  <a:cubicBezTo>
                    <a:pt x="1120" y="0"/>
                    <a:pt x="1120" y="0"/>
                    <a:pt x="1120" y="0"/>
                  </a:cubicBezTo>
                  <a:cubicBezTo>
                    <a:pt x="800" y="0"/>
                    <a:pt x="800" y="0"/>
                    <a:pt x="800" y="0"/>
                  </a:cubicBezTo>
                  <a:cubicBezTo>
                    <a:pt x="800" y="208"/>
                    <a:pt x="800" y="208"/>
                    <a:pt x="800" y="208"/>
                  </a:cubicBezTo>
                  <a:cubicBezTo>
                    <a:pt x="708" y="228"/>
                    <a:pt x="621" y="264"/>
                    <a:pt x="542" y="315"/>
                  </a:cubicBezTo>
                  <a:cubicBezTo>
                    <a:pt x="394" y="168"/>
                    <a:pt x="394" y="168"/>
                    <a:pt x="394" y="168"/>
                  </a:cubicBezTo>
                  <a:cubicBezTo>
                    <a:pt x="168" y="394"/>
                    <a:pt x="168" y="394"/>
                    <a:pt x="168" y="394"/>
                  </a:cubicBezTo>
                  <a:cubicBezTo>
                    <a:pt x="316" y="542"/>
                    <a:pt x="316" y="542"/>
                    <a:pt x="316" y="542"/>
                  </a:cubicBezTo>
                  <a:cubicBezTo>
                    <a:pt x="265" y="620"/>
                    <a:pt x="228" y="708"/>
                    <a:pt x="209" y="800"/>
                  </a:cubicBezTo>
                  <a:cubicBezTo>
                    <a:pt x="0" y="800"/>
                    <a:pt x="0" y="800"/>
                    <a:pt x="0" y="800"/>
                  </a:cubicBezTo>
                  <a:cubicBezTo>
                    <a:pt x="0" y="1120"/>
                    <a:pt x="0" y="1120"/>
                    <a:pt x="0" y="1120"/>
                  </a:cubicBezTo>
                  <a:cubicBezTo>
                    <a:pt x="160" y="1120"/>
                    <a:pt x="160" y="1120"/>
                    <a:pt x="160" y="1120"/>
                  </a:cubicBezTo>
                  <a:lnTo>
                    <a:pt x="160" y="10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14">
              <a:extLst>
                <a:ext uri="{FF2B5EF4-FFF2-40B4-BE49-F238E27FC236}">
                  <a16:creationId xmlns:a16="http://schemas.microsoft.com/office/drawing/2014/main" id="{BBEC4E36-EF95-471B-9023-42E6854CDB22}"/>
                </a:ext>
              </a:extLst>
            </p:cNvPr>
            <p:cNvSpPr>
              <a:spLocks/>
            </p:cNvSpPr>
            <p:nvPr/>
          </p:nvSpPr>
          <p:spPr bwMode="auto">
            <a:xfrm>
              <a:off x="8148638" y="4887913"/>
              <a:ext cx="123825" cy="60325"/>
            </a:xfrm>
            <a:custGeom>
              <a:avLst/>
              <a:gdLst>
                <a:gd name="T0" fmla="*/ 509 w 509"/>
                <a:gd name="T1" fmla="*/ 238 h 247"/>
                <a:gd name="T2" fmla="*/ 217 w 509"/>
                <a:gd name="T3" fmla="*/ 20 h 247"/>
                <a:gd name="T4" fmla="*/ 0 w 509"/>
                <a:gd name="T5" fmla="*/ 238 h 247"/>
                <a:gd name="T6" fmla="*/ 63 w 509"/>
                <a:gd name="T7" fmla="*/ 247 h 247"/>
                <a:gd name="T8" fmla="*/ 282 w 509"/>
                <a:gd name="T9" fmla="*/ 84 h 247"/>
                <a:gd name="T10" fmla="*/ 445 w 509"/>
                <a:gd name="T11" fmla="*/ 247 h 247"/>
                <a:gd name="T12" fmla="*/ 509 w 509"/>
                <a:gd name="T13" fmla="*/ 238 h 247"/>
              </a:gdLst>
              <a:ahLst/>
              <a:cxnLst>
                <a:cxn ang="0">
                  <a:pos x="T0" y="T1"/>
                </a:cxn>
                <a:cxn ang="0">
                  <a:pos x="T2" y="T3"/>
                </a:cxn>
                <a:cxn ang="0">
                  <a:pos x="T4" y="T5"/>
                </a:cxn>
                <a:cxn ang="0">
                  <a:pos x="T6" y="T7"/>
                </a:cxn>
                <a:cxn ang="0">
                  <a:pos x="T8" y="T9"/>
                </a:cxn>
                <a:cxn ang="0">
                  <a:pos x="T10" y="T11"/>
                </a:cxn>
                <a:cxn ang="0">
                  <a:pos x="T12" y="T13"/>
                </a:cxn>
              </a:cxnLst>
              <a:rect l="0" t="0" r="r" b="b"/>
              <a:pathLst>
                <a:path w="509" h="247">
                  <a:moveTo>
                    <a:pt x="509" y="238"/>
                  </a:moveTo>
                  <a:cubicBezTo>
                    <a:pt x="488" y="97"/>
                    <a:pt x="358" y="0"/>
                    <a:pt x="217" y="20"/>
                  </a:cubicBezTo>
                  <a:cubicBezTo>
                    <a:pt x="105" y="37"/>
                    <a:pt x="16" y="125"/>
                    <a:pt x="0" y="238"/>
                  </a:cubicBezTo>
                  <a:cubicBezTo>
                    <a:pt x="63" y="247"/>
                    <a:pt x="63" y="247"/>
                    <a:pt x="63" y="247"/>
                  </a:cubicBezTo>
                  <a:cubicBezTo>
                    <a:pt x="78" y="142"/>
                    <a:pt x="176" y="68"/>
                    <a:pt x="282" y="84"/>
                  </a:cubicBezTo>
                  <a:cubicBezTo>
                    <a:pt x="367" y="96"/>
                    <a:pt x="433" y="162"/>
                    <a:pt x="445" y="247"/>
                  </a:cubicBezTo>
                  <a:lnTo>
                    <a:pt x="509"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15">
              <a:extLst>
                <a:ext uri="{FF2B5EF4-FFF2-40B4-BE49-F238E27FC236}">
                  <a16:creationId xmlns:a16="http://schemas.microsoft.com/office/drawing/2014/main" id="{B42DD8A1-8C73-47B2-AE02-FD8A2102B388}"/>
                </a:ext>
              </a:extLst>
            </p:cNvPr>
            <p:cNvSpPr>
              <a:spLocks/>
            </p:cNvSpPr>
            <p:nvPr/>
          </p:nvSpPr>
          <p:spPr bwMode="auto">
            <a:xfrm>
              <a:off x="8093075" y="4837113"/>
              <a:ext cx="233362" cy="111125"/>
            </a:xfrm>
            <a:custGeom>
              <a:avLst/>
              <a:gdLst>
                <a:gd name="T0" fmla="*/ 887 w 950"/>
                <a:gd name="T1" fmla="*/ 454 h 454"/>
                <a:gd name="T2" fmla="*/ 950 w 950"/>
                <a:gd name="T3" fmla="*/ 445 h 454"/>
                <a:gd name="T4" fmla="*/ 407 w 950"/>
                <a:gd name="T5" fmla="*/ 38 h 454"/>
                <a:gd name="T6" fmla="*/ 0 w 950"/>
                <a:gd name="T7" fmla="*/ 445 h 454"/>
                <a:gd name="T8" fmla="*/ 63 w 950"/>
                <a:gd name="T9" fmla="*/ 454 h 454"/>
                <a:gd name="T10" fmla="*/ 534 w 950"/>
                <a:gd name="T11" fmla="*/ 101 h 454"/>
                <a:gd name="T12" fmla="*/ 887 w 950"/>
                <a:gd name="T13" fmla="*/ 454 h 454"/>
              </a:gdLst>
              <a:ahLst/>
              <a:cxnLst>
                <a:cxn ang="0">
                  <a:pos x="T0" y="T1"/>
                </a:cxn>
                <a:cxn ang="0">
                  <a:pos x="T2" y="T3"/>
                </a:cxn>
                <a:cxn ang="0">
                  <a:pos x="T4" y="T5"/>
                </a:cxn>
                <a:cxn ang="0">
                  <a:pos x="T6" y="T7"/>
                </a:cxn>
                <a:cxn ang="0">
                  <a:pos x="T8" y="T9"/>
                </a:cxn>
                <a:cxn ang="0">
                  <a:pos x="T10" y="T11"/>
                </a:cxn>
                <a:cxn ang="0">
                  <a:pos x="T12" y="T13"/>
                </a:cxn>
              </a:cxnLst>
              <a:rect l="0" t="0" r="r" b="b"/>
              <a:pathLst>
                <a:path w="950" h="454">
                  <a:moveTo>
                    <a:pt x="887" y="454"/>
                  </a:moveTo>
                  <a:cubicBezTo>
                    <a:pt x="950" y="445"/>
                    <a:pt x="950" y="445"/>
                    <a:pt x="950" y="445"/>
                  </a:cubicBezTo>
                  <a:cubicBezTo>
                    <a:pt x="913" y="183"/>
                    <a:pt x="670" y="0"/>
                    <a:pt x="407" y="38"/>
                  </a:cubicBezTo>
                  <a:cubicBezTo>
                    <a:pt x="196" y="68"/>
                    <a:pt x="30" y="234"/>
                    <a:pt x="0" y="445"/>
                  </a:cubicBezTo>
                  <a:cubicBezTo>
                    <a:pt x="63" y="454"/>
                    <a:pt x="63" y="454"/>
                    <a:pt x="63" y="454"/>
                  </a:cubicBezTo>
                  <a:cubicBezTo>
                    <a:pt x="96" y="227"/>
                    <a:pt x="307" y="69"/>
                    <a:pt x="534" y="101"/>
                  </a:cubicBezTo>
                  <a:cubicBezTo>
                    <a:pt x="717" y="128"/>
                    <a:pt x="860" y="271"/>
                    <a:pt x="887" y="4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06" name="Group 205">
            <a:extLst>
              <a:ext uri="{FF2B5EF4-FFF2-40B4-BE49-F238E27FC236}">
                <a16:creationId xmlns:a16="http://schemas.microsoft.com/office/drawing/2014/main" id="{B7336D56-EE84-40AE-BFD3-BC9DB06487AB}"/>
              </a:ext>
            </a:extLst>
          </p:cNvPr>
          <p:cNvGrpSpPr/>
          <p:nvPr/>
        </p:nvGrpSpPr>
        <p:grpSpPr>
          <a:xfrm>
            <a:off x="1554078" y="1479790"/>
            <a:ext cx="262304" cy="261500"/>
            <a:chOff x="6169025" y="4719638"/>
            <a:chExt cx="519113" cy="517526"/>
          </a:xfrm>
          <a:solidFill>
            <a:schemeClr val="bg1"/>
          </a:solidFill>
        </p:grpSpPr>
        <p:sp>
          <p:nvSpPr>
            <p:cNvPr id="207" name="Rectangle 20">
              <a:extLst>
                <a:ext uri="{FF2B5EF4-FFF2-40B4-BE49-F238E27FC236}">
                  <a16:creationId xmlns:a16="http://schemas.microsoft.com/office/drawing/2014/main" id="{35013BFC-A86A-4D90-B388-3B3B0AB5D6A2}"/>
                </a:ext>
              </a:extLst>
            </p:cNvPr>
            <p:cNvSpPr>
              <a:spLocks noChangeArrowheads="1"/>
            </p:cNvSpPr>
            <p:nvPr/>
          </p:nvSpPr>
          <p:spPr bwMode="auto">
            <a:xfrm>
              <a:off x="6492875" y="4881563"/>
              <a:ext cx="444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Rectangle 21">
              <a:extLst>
                <a:ext uri="{FF2B5EF4-FFF2-40B4-BE49-F238E27FC236}">
                  <a16:creationId xmlns:a16="http://schemas.microsoft.com/office/drawing/2014/main" id="{06CE430E-397C-45B4-A557-384738F1D375}"/>
                </a:ext>
              </a:extLst>
            </p:cNvPr>
            <p:cNvSpPr>
              <a:spLocks noChangeArrowheads="1"/>
            </p:cNvSpPr>
            <p:nvPr/>
          </p:nvSpPr>
          <p:spPr bwMode="auto">
            <a:xfrm>
              <a:off x="6353175" y="4881563"/>
              <a:ext cx="428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22">
              <a:extLst>
                <a:ext uri="{FF2B5EF4-FFF2-40B4-BE49-F238E27FC236}">
                  <a16:creationId xmlns:a16="http://schemas.microsoft.com/office/drawing/2014/main" id="{6495D6A6-2514-479D-9075-0B665FEB9E8B}"/>
                </a:ext>
              </a:extLst>
            </p:cNvPr>
            <p:cNvSpPr>
              <a:spLocks/>
            </p:cNvSpPr>
            <p:nvPr/>
          </p:nvSpPr>
          <p:spPr bwMode="auto">
            <a:xfrm>
              <a:off x="6169025" y="4805363"/>
              <a:ext cx="519113" cy="173038"/>
            </a:xfrm>
            <a:custGeom>
              <a:avLst/>
              <a:gdLst>
                <a:gd name="T0" fmla="*/ 1920 w 2048"/>
                <a:gd name="T1" fmla="*/ 683 h 683"/>
                <a:gd name="T2" fmla="*/ 1408 w 2048"/>
                <a:gd name="T3" fmla="*/ 683 h 683"/>
                <a:gd name="T4" fmla="*/ 1408 w 2048"/>
                <a:gd name="T5" fmla="*/ 597 h 683"/>
                <a:gd name="T6" fmla="*/ 1920 w 2048"/>
                <a:gd name="T7" fmla="*/ 597 h 683"/>
                <a:gd name="T8" fmla="*/ 1963 w 2048"/>
                <a:gd name="T9" fmla="*/ 555 h 683"/>
                <a:gd name="T10" fmla="*/ 1963 w 2048"/>
                <a:gd name="T11" fmla="*/ 128 h 683"/>
                <a:gd name="T12" fmla="*/ 1920 w 2048"/>
                <a:gd name="T13" fmla="*/ 85 h 683"/>
                <a:gd name="T14" fmla="*/ 128 w 2048"/>
                <a:gd name="T15" fmla="*/ 85 h 683"/>
                <a:gd name="T16" fmla="*/ 85 w 2048"/>
                <a:gd name="T17" fmla="*/ 128 h 683"/>
                <a:gd name="T18" fmla="*/ 85 w 2048"/>
                <a:gd name="T19" fmla="*/ 555 h 683"/>
                <a:gd name="T20" fmla="*/ 128 w 2048"/>
                <a:gd name="T21" fmla="*/ 597 h 683"/>
                <a:gd name="T22" fmla="*/ 640 w 2048"/>
                <a:gd name="T23" fmla="*/ 597 h 683"/>
                <a:gd name="T24" fmla="*/ 640 w 2048"/>
                <a:gd name="T25" fmla="*/ 683 h 683"/>
                <a:gd name="T26" fmla="*/ 128 w 2048"/>
                <a:gd name="T27" fmla="*/ 683 h 683"/>
                <a:gd name="T28" fmla="*/ 0 w 2048"/>
                <a:gd name="T29" fmla="*/ 555 h 683"/>
                <a:gd name="T30" fmla="*/ 0 w 2048"/>
                <a:gd name="T31" fmla="*/ 128 h 683"/>
                <a:gd name="T32" fmla="*/ 128 w 2048"/>
                <a:gd name="T33" fmla="*/ 0 h 683"/>
                <a:gd name="T34" fmla="*/ 1920 w 2048"/>
                <a:gd name="T35" fmla="*/ 0 h 683"/>
                <a:gd name="T36" fmla="*/ 2048 w 2048"/>
                <a:gd name="T37" fmla="*/ 128 h 683"/>
                <a:gd name="T38" fmla="*/ 2048 w 2048"/>
                <a:gd name="T39" fmla="*/ 555 h 683"/>
                <a:gd name="T40" fmla="*/ 1920 w 2048"/>
                <a:gd name="T41" fmla="*/ 683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8" h="683">
                  <a:moveTo>
                    <a:pt x="1920" y="683"/>
                  </a:moveTo>
                  <a:cubicBezTo>
                    <a:pt x="1408" y="683"/>
                    <a:pt x="1408" y="683"/>
                    <a:pt x="1408" y="683"/>
                  </a:cubicBezTo>
                  <a:cubicBezTo>
                    <a:pt x="1408" y="597"/>
                    <a:pt x="1408" y="597"/>
                    <a:pt x="1408" y="597"/>
                  </a:cubicBezTo>
                  <a:cubicBezTo>
                    <a:pt x="1920" y="597"/>
                    <a:pt x="1920" y="597"/>
                    <a:pt x="1920" y="597"/>
                  </a:cubicBezTo>
                  <a:cubicBezTo>
                    <a:pt x="1944" y="597"/>
                    <a:pt x="1963" y="578"/>
                    <a:pt x="1963" y="555"/>
                  </a:cubicBezTo>
                  <a:cubicBezTo>
                    <a:pt x="1963" y="128"/>
                    <a:pt x="1963" y="128"/>
                    <a:pt x="1963" y="128"/>
                  </a:cubicBezTo>
                  <a:cubicBezTo>
                    <a:pt x="1963" y="104"/>
                    <a:pt x="1944" y="85"/>
                    <a:pt x="1920" y="85"/>
                  </a:cubicBezTo>
                  <a:cubicBezTo>
                    <a:pt x="128" y="85"/>
                    <a:pt x="128" y="85"/>
                    <a:pt x="128" y="85"/>
                  </a:cubicBezTo>
                  <a:cubicBezTo>
                    <a:pt x="104" y="85"/>
                    <a:pt x="85" y="104"/>
                    <a:pt x="85" y="128"/>
                  </a:cubicBezTo>
                  <a:cubicBezTo>
                    <a:pt x="85" y="555"/>
                    <a:pt x="85" y="555"/>
                    <a:pt x="85" y="555"/>
                  </a:cubicBezTo>
                  <a:cubicBezTo>
                    <a:pt x="85" y="578"/>
                    <a:pt x="104" y="597"/>
                    <a:pt x="128" y="597"/>
                  </a:cubicBezTo>
                  <a:cubicBezTo>
                    <a:pt x="640" y="597"/>
                    <a:pt x="640" y="597"/>
                    <a:pt x="640" y="597"/>
                  </a:cubicBezTo>
                  <a:cubicBezTo>
                    <a:pt x="640" y="683"/>
                    <a:pt x="640" y="683"/>
                    <a:pt x="640" y="683"/>
                  </a:cubicBezTo>
                  <a:cubicBezTo>
                    <a:pt x="128" y="683"/>
                    <a:pt x="128" y="683"/>
                    <a:pt x="128" y="683"/>
                  </a:cubicBezTo>
                  <a:cubicBezTo>
                    <a:pt x="57" y="683"/>
                    <a:pt x="0" y="625"/>
                    <a:pt x="0" y="555"/>
                  </a:cubicBezTo>
                  <a:cubicBezTo>
                    <a:pt x="0" y="128"/>
                    <a:pt x="0" y="128"/>
                    <a:pt x="0" y="128"/>
                  </a:cubicBezTo>
                  <a:cubicBezTo>
                    <a:pt x="0" y="57"/>
                    <a:pt x="57" y="0"/>
                    <a:pt x="128" y="0"/>
                  </a:cubicBezTo>
                  <a:cubicBezTo>
                    <a:pt x="1920" y="0"/>
                    <a:pt x="1920" y="0"/>
                    <a:pt x="1920" y="0"/>
                  </a:cubicBezTo>
                  <a:cubicBezTo>
                    <a:pt x="1991" y="0"/>
                    <a:pt x="2048" y="57"/>
                    <a:pt x="2048" y="128"/>
                  </a:cubicBezTo>
                  <a:cubicBezTo>
                    <a:pt x="2048" y="555"/>
                    <a:pt x="2048" y="555"/>
                    <a:pt x="2048" y="555"/>
                  </a:cubicBezTo>
                  <a:cubicBezTo>
                    <a:pt x="2048" y="625"/>
                    <a:pt x="1991" y="683"/>
                    <a:pt x="1920" y="6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23">
              <a:extLst>
                <a:ext uri="{FF2B5EF4-FFF2-40B4-BE49-F238E27FC236}">
                  <a16:creationId xmlns:a16="http://schemas.microsoft.com/office/drawing/2014/main" id="{A6727D9B-0FED-4692-B7CC-D20E27859274}"/>
                </a:ext>
              </a:extLst>
            </p:cNvPr>
            <p:cNvSpPr>
              <a:spLocks/>
            </p:cNvSpPr>
            <p:nvPr/>
          </p:nvSpPr>
          <p:spPr bwMode="auto">
            <a:xfrm>
              <a:off x="6191250" y="5000626"/>
              <a:ext cx="474663" cy="236538"/>
            </a:xfrm>
            <a:custGeom>
              <a:avLst/>
              <a:gdLst>
                <a:gd name="T0" fmla="*/ 1750 w 1878"/>
                <a:gd name="T1" fmla="*/ 939 h 939"/>
                <a:gd name="T2" fmla="*/ 128 w 1878"/>
                <a:gd name="T3" fmla="*/ 939 h 939"/>
                <a:gd name="T4" fmla="*/ 0 w 1878"/>
                <a:gd name="T5" fmla="*/ 811 h 939"/>
                <a:gd name="T6" fmla="*/ 0 w 1878"/>
                <a:gd name="T7" fmla="*/ 0 h 939"/>
                <a:gd name="T8" fmla="*/ 86 w 1878"/>
                <a:gd name="T9" fmla="*/ 0 h 939"/>
                <a:gd name="T10" fmla="*/ 86 w 1878"/>
                <a:gd name="T11" fmla="*/ 811 h 939"/>
                <a:gd name="T12" fmla="*/ 128 w 1878"/>
                <a:gd name="T13" fmla="*/ 853 h 939"/>
                <a:gd name="T14" fmla="*/ 1750 w 1878"/>
                <a:gd name="T15" fmla="*/ 853 h 939"/>
                <a:gd name="T16" fmla="*/ 1792 w 1878"/>
                <a:gd name="T17" fmla="*/ 811 h 939"/>
                <a:gd name="T18" fmla="*/ 1792 w 1878"/>
                <a:gd name="T19" fmla="*/ 0 h 939"/>
                <a:gd name="T20" fmla="*/ 1878 w 1878"/>
                <a:gd name="T21" fmla="*/ 0 h 939"/>
                <a:gd name="T22" fmla="*/ 1878 w 1878"/>
                <a:gd name="T23" fmla="*/ 811 h 939"/>
                <a:gd name="T24" fmla="*/ 1750 w 1878"/>
                <a:gd name="T2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8" h="939">
                  <a:moveTo>
                    <a:pt x="1750" y="939"/>
                  </a:moveTo>
                  <a:cubicBezTo>
                    <a:pt x="128" y="939"/>
                    <a:pt x="128" y="939"/>
                    <a:pt x="128" y="939"/>
                  </a:cubicBezTo>
                  <a:cubicBezTo>
                    <a:pt x="58" y="939"/>
                    <a:pt x="0" y="881"/>
                    <a:pt x="0" y="811"/>
                  </a:cubicBezTo>
                  <a:cubicBezTo>
                    <a:pt x="0" y="0"/>
                    <a:pt x="0" y="0"/>
                    <a:pt x="0" y="0"/>
                  </a:cubicBezTo>
                  <a:cubicBezTo>
                    <a:pt x="86" y="0"/>
                    <a:pt x="86" y="0"/>
                    <a:pt x="86" y="0"/>
                  </a:cubicBezTo>
                  <a:cubicBezTo>
                    <a:pt x="86" y="811"/>
                    <a:pt x="86" y="811"/>
                    <a:pt x="86" y="811"/>
                  </a:cubicBezTo>
                  <a:cubicBezTo>
                    <a:pt x="86" y="834"/>
                    <a:pt x="105" y="853"/>
                    <a:pt x="128" y="853"/>
                  </a:cubicBezTo>
                  <a:cubicBezTo>
                    <a:pt x="1750" y="853"/>
                    <a:pt x="1750" y="853"/>
                    <a:pt x="1750" y="853"/>
                  </a:cubicBezTo>
                  <a:cubicBezTo>
                    <a:pt x="1773" y="853"/>
                    <a:pt x="1792" y="834"/>
                    <a:pt x="1792" y="811"/>
                  </a:cubicBezTo>
                  <a:cubicBezTo>
                    <a:pt x="1792" y="0"/>
                    <a:pt x="1792" y="0"/>
                    <a:pt x="1792" y="0"/>
                  </a:cubicBezTo>
                  <a:cubicBezTo>
                    <a:pt x="1878" y="0"/>
                    <a:pt x="1878" y="0"/>
                    <a:pt x="1878" y="0"/>
                  </a:cubicBezTo>
                  <a:cubicBezTo>
                    <a:pt x="1878" y="811"/>
                    <a:pt x="1878" y="811"/>
                    <a:pt x="1878" y="811"/>
                  </a:cubicBezTo>
                  <a:cubicBezTo>
                    <a:pt x="1878" y="881"/>
                    <a:pt x="1820" y="939"/>
                    <a:pt x="1750" y="9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24">
              <a:extLst>
                <a:ext uri="{FF2B5EF4-FFF2-40B4-BE49-F238E27FC236}">
                  <a16:creationId xmlns:a16="http://schemas.microsoft.com/office/drawing/2014/main" id="{4296E1A8-0D74-4E28-8633-1FB9F98B80ED}"/>
                </a:ext>
              </a:extLst>
            </p:cNvPr>
            <p:cNvSpPr>
              <a:spLocks noEditPoints="1"/>
            </p:cNvSpPr>
            <p:nvPr/>
          </p:nvSpPr>
          <p:spPr bwMode="auto">
            <a:xfrm>
              <a:off x="6299200" y="4719638"/>
              <a:ext cx="258763" cy="53975"/>
            </a:xfrm>
            <a:custGeom>
              <a:avLst/>
              <a:gdLst>
                <a:gd name="T0" fmla="*/ 982 w 1025"/>
                <a:gd name="T1" fmla="*/ 214 h 214"/>
                <a:gd name="T2" fmla="*/ 44 w 1025"/>
                <a:gd name="T3" fmla="*/ 214 h 214"/>
                <a:gd name="T4" fmla="*/ 1 w 1025"/>
                <a:gd name="T5" fmla="*/ 171 h 214"/>
                <a:gd name="T6" fmla="*/ 1 w 1025"/>
                <a:gd name="T7" fmla="*/ 86 h 214"/>
                <a:gd name="T8" fmla="*/ 83 w 1025"/>
                <a:gd name="T9" fmla="*/ 1 h 214"/>
                <a:gd name="T10" fmla="*/ 86 w 1025"/>
                <a:gd name="T11" fmla="*/ 1 h 214"/>
                <a:gd name="T12" fmla="*/ 940 w 1025"/>
                <a:gd name="T13" fmla="*/ 1 h 214"/>
                <a:gd name="T14" fmla="*/ 1025 w 1025"/>
                <a:gd name="T15" fmla="*/ 82 h 214"/>
                <a:gd name="T16" fmla="*/ 1025 w 1025"/>
                <a:gd name="T17" fmla="*/ 86 h 214"/>
                <a:gd name="T18" fmla="*/ 1025 w 1025"/>
                <a:gd name="T19" fmla="*/ 171 h 214"/>
                <a:gd name="T20" fmla="*/ 982 w 1025"/>
                <a:gd name="T21" fmla="*/ 214 h 214"/>
                <a:gd name="T22" fmla="*/ 86 w 1025"/>
                <a:gd name="T23" fmla="*/ 129 h 214"/>
                <a:gd name="T24" fmla="*/ 940 w 1025"/>
                <a:gd name="T25" fmla="*/ 129 h 214"/>
                <a:gd name="T26" fmla="*/ 940 w 1025"/>
                <a:gd name="T27" fmla="*/ 86 h 214"/>
                <a:gd name="T28" fmla="*/ 939 w 1025"/>
                <a:gd name="T29" fmla="*/ 84 h 214"/>
                <a:gd name="T30" fmla="*/ 86 w 1025"/>
                <a:gd name="T31" fmla="*/ 86 h 214"/>
                <a:gd name="T32" fmla="*/ 86 w 1025"/>
                <a:gd name="T33" fmla="*/ 129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5" h="214">
                  <a:moveTo>
                    <a:pt x="982" y="214"/>
                  </a:moveTo>
                  <a:cubicBezTo>
                    <a:pt x="44" y="214"/>
                    <a:pt x="44" y="214"/>
                    <a:pt x="44" y="214"/>
                  </a:cubicBezTo>
                  <a:cubicBezTo>
                    <a:pt x="20" y="214"/>
                    <a:pt x="1" y="195"/>
                    <a:pt x="1" y="171"/>
                  </a:cubicBezTo>
                  <a:cubicBezTo>
                    <a:pt x="1" y="86"/>
                    <a:pt x="1" y="86"/>
                    <a:pt x="1" y="86"/>
                  </a:cubicBezTo>
                  <a:cubicBezTo>
                    <a:pt x="0" y="40"/>
                    <a:pt x="37" y="2"/>
                    <a:pt x="83" y="1"/>
                  </a:cubicBezTo>
                  <a:cubicBezTo>
                    <a:pt x="84" y="1"/>
                    <a:pt x="85" y="1"/>
                    <a:pt x="86" y="1"/>
                  </a:cubicBezTo>
                  <a:cubicBezTo>
                    <a:pt x="940" y="1"/>
                    <a:pt x="940" y="1"/>
                    <a:pt x="940" y="1"/>
                  </a:cubicBezTo>
                  <a:cubicBezTo>
                    <a:pt x="986" y="0"/>
                    <a:pt x="1024" y="36"/>
                    <a:pt x="1025" y="82"/>
                  </a:cubicBezTo>
                  <a:cubicBezTo>
                    <a:pt x="1025" y="84"/>
                    <a:pt x="1025" y="85"/>
                    <a:pt x="1025" y="86"/>
                  </a:cubicBezTo>
                  <a:cubicBezTo>
                    <a:pt x="1025" y="171"/>
                    <a:pt x="1025" y="171"/>
                    <a:pt x="1025" y="171"/>
                  </a:cubicBezTo>
                  <a:cubicBezTo>
                    <a:pt x="1025" y="195"/>
                    <a:pt x="1006" y="214"/>
                    <a:pt x="982" y="214"/>
                  </a:cubicBezTo>
                  <a:moveTo>
                    <a:pt x="86" y="129"/>
                  </a:moveTo>
                  <a:cubicBezTo>
                    <a:pt x="940" y="129"/>
                    <a:pt x="940" y="129"/>
                    <a:pt x="940" y="129"/>
                  </a:cubicBezTo>
                  <a:cubicBezTo>
                    <a:pt x="940" y="86"/>
                    <a:pt x="940" y="86"/>
                    <a:pt x="940" y="86"/>
                  </a:cubicBezTo>
                  <a:cubicBezTo>
                    <a:pt x="940" y="85"/>
                    <a:pt x="940" y="84"/>
                    <a:pt x="939" y="84"/>
                  </a:cubicBezTo>
                  <a:cubicBezTo>
                    <a:pt x="86" y="86"/>
                    <a:pt x="86" y="86"/>
                    <a:pt x="86" y="86"/>
                  </a:cubicBezTo>
                  <a:lnTo>
                    <a:pt x="8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Rectangle 25">
              <a:extLst>
                <a:ext uri="{FF2B5EF4-FFF2-40B4-BE49-F238E27FC236}">
                  <a16:creationId xmlns:a16="http://schemas.microsoft.com/office/drawing/2014/main" id="{020603DB-1BD1-42FE-8AE5-E6994AA03637}"/>
                </a:ext>
              </a:extLst>
            </p:cNvPr>
            <p:cNvSpPr>
              <a:spLocks noChangeArrowheads="1"/>
            </p:cNvSpPr>
            <p:nvPr/>
          </p:nvSpPr>
          <p:spPr bwMode="auto">
            <a:xfrm>
              <a:off x="6342063"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Rectangle 26">
              <a:extLst>
                <a:ext uri="{FF2B5EF4-FFF2-40B4-BE49-F238E27FC236}">
                  <a16:creationId xmlns:a16="http://schemas.microsoft.com/office/drawing/2014/main" id="{D4E176DD-DBFF-4BF6-9FB5-E5A044A14B2A}"/>
                </a:ext>
              </a:extLst>
            </p:cNvPr>
            <p:cNvSpPr>
              <a:spLocks noChangeArrowheads="1"/>
            </p:cNvSpPr>
            <p:nvPr/>
          </p:nvSpPr>
          <p:spPr bwMode="auto">
            <a:xfrm>
              <a:off x="6492875"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27">
              <a:extLst>
                <a:ext uri="{FF2B5EF4-FFF2-40B4-BE49-F238E27FC236}">
                  <a16:creationId xmlns:a16="http://schemas.microsoft.com/office/drawing/2014/main" id="{A6E3CBCF-6F6B-4EB7-BE02-58B2207BF89C}"/>
                </a:ext>
              </a:extLst>
            </p:cNvPr>
            <p:cNvSpPr>
              <a:spLocks/>
            </p:cNvSpPr>
            <p:nvPr/>
          </p:nvSpPr>
          <p:spPr bwMode="auto">
            <a:xfrm>
              <a:off x="6351588" y="4922838"/>
              <a:ext cx="153988" cy="249238"/>
            </a:xfrm>
            <a:custGeom>
              <a:avLst/>
              <a:gdLst>
                <a:gd name="T0" fmla="*/ 474 w 606"/>
                <a:gd name="T1" fmla="*/ 986 h 986"/>
                <a:gd name="T2" fmla="*/ 388 w 606"/>
                <a:gd name="T3" fmla="*/ 986 h 986"/>
                <a:gd name="T4" fmla="*/ 388 w 606"/>
                <a:gd name="T5" fmla="*/ 516 h 986"/>
                <a:gd name="T6" fmla="*/ 401 w 606"/>
                <a:gd name="T7" fmla="*/ 486 h 986"/>
                <a:gd name="T8" fmla="*/ 503 w 606"/>
                <a:gd name="T9" fmla="*/ 384 h 986"/>
                <a:gd name="T10" fmla="*/ 303 w 606"/>
                <a:gd name="T11" fmla="*/ 118 h 986"/>
                <a:gd name="T12" fmla="*/ 103 w 606"/>
                <a:gd name="T13" fmla="*/ 384 h 986"/>
                <a:gd name="T14" fmla="*/ 205 w 606"/>
                <a:gd name="T15" fmla="*/ 486 h 986"/>
                <a:gd name="T16" fmla="*/ 218 w 606"/>
                <a:gd name="T17" fmla="*/ 516 h 986"/>
                <a:gd name="T18" fmla="*/ 218 w 606"/>
                <a:gd name="T19" fmla="*/ 986 h 986"/>
                <a:gd name="T20" fmla="*/ 132 w 606"/>
                <a:gd name="T21" fmla="*/ 986 h 986"/>
                <a:gd name="T22" fmla="*/ 132 w 606"/>
                <a:gd name="T23" fmla="*/ 534 h 986"/>
                <a:gd name="T24" fmla="*/ 17 w 606"/>
                <a:gd name="T25" fmla="*/ 418 h 986"/>
                <a:gd name="T26" fmla="*/ 13 w 606"/>
                <a:gd name="T27" fmla="*/ 363 h 986"/>
                <a:gd name="T28" fmla="*/ 269 w 606"/>
                <a:gd name="T29" fmla="*/ 21 h 986"/>
                <a:gd name="T30" fmla="*/ 331 w 606"/>
                <a:gd name="T31" fmla="*/ 15 h 986"/>
                <a:gd name="T32" fmla="*/ 337 w 606"/>
                <a:gd name="T33" fmla="*/ 21 h 986"/>
                <a:gd name="T34" fmla="*/ 593 w 606"/>
                <a:gd name="T35" fmla="*/ 363 h 986"/>
                <a:gd name="T36" fmla="*/ 589 w 606"/>
                <a:gd name="T37" fmla="*/ 418 h 986"/>
                <a:gd name="T38" fmla="*/ 474 w 606"/>
                <a:gd name="T39" fmla="*/ 534 h 986"/>
                <a:gd name="T40" fmla="*/ 474 w 606"/>
                <a:gd name="T41" fmla="*/ 986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6" h="986">
                  <a:moveTo>
                    <a:pt x="474" y="986"/>
                  </a:moveTo>
                  <a:cubicBezTo>
                    <a:pt x="388" y="986"/>
                    <a:pt x="388" y="986"/>
                    <a:pt x="388" y="986"/>
                  </a:cubicBezTo>
                  <a:cubicBezTo>
                    <a:pt x="388" y="516"/>
                    <a:pt x="388" y="516"/>
                    <a:pt x="388" y="516"/>
                  </a:cubicBezTo>
                  <a:cubicBezTo>
                    <a:pt x="388" y="505"/>
                    <a:pt x="393" y="494"/>
                    <a:pt x="401" y="486"/>
                  </a:cubicBezTo>
                  <a:cubicBezTo>
                    <a:pt x="503" y="384"/>
                    <a:pt x="503" y="384"/>
                    <a:pt x="503" y="384"/>
                  </a:cubicBezTo>
                  <a:cubicBezTo>
                    <a:pt x="303" y="118"/>
                    <a:pt x="303" y="118"/>
                    <a:pt x="303" y="118"/>
                  </a:cubicBezTo>
                  <a:cubicBezTo>
                    <a:pt x="103" y="384"/>
                    <a:pt x="103" y="384"/>
                    <a:pt x="103" y="384"/>
                  </a:cubicBezTo>
                  <a:cubicBezTo>
                    <a:pt x="205" y="486"/>
                    <a:pt x="205" y="486"/>
                    <a:pt x="205" y="486"/>
                  </a:cubicBezTo>
                  <a:cubicBezTo>
                    <a:pt x="213" y="494"/>
                    <a:pt x="218" y="505"/>
                    <a:pt x="218" y="516"/>
                  </a:cubicBezTo>
                  <a:cubicBezTo>
                    <a:pt x="218" y="986"/>
                    <a:pt x="218" y="986"/>
                    <a:pt x="218" y="986"/>
                  </a:cubicBezTo>
                  <a:cubicBezTo>
                    <a:pt x="132" y="986"/>
                    <a:pt x="132" y="986"/>
                    <a:pt x="132" y="986"/>
                  </a:cubicBezTo>
                  <a:cubicBezTo>
                    <a:pt x="132" y="534"/>
                    <a:pt x="132" y="534"/>
                    <a:pt x="132" y="534"/>
                  </a:cubicBezTo>
                  <a:cubicBezTo>
                    <a:pt x="17" y="418"/>
                    <a:pt x="17" y="418"/>
                    <a:pt x="17" y="418"/>
                  </a:cubicBezTo>
                  <a:cubicBezTo>
                    <a:pt x="2" y="403"/>
                    <a:pt x="0" y="380"/>
                    <a:pt x="13" y="363"/>
                  </a:cubicBezTo>
                  <a:cubicBezTo>
                    <a:pt x="269" y="21"/>
                    <a:pt x="269" y="21"/>
                    <a:pt x="269" y="21"/>
                  </a:cubicBezTo>
                  <a:cubicBezTo>
                    <a:pt x="284" y="2"/>
                    <a:pt x="312" y="0"/>
                    <a:pt x="331" y="15"/>
                  </a:cubicBezTo>
                  <a:cubicBezTo>
                    <a:pt x="333" y="17"/>
                    <a:pt x="335" y="19"/>
                    <a:pt x="337" y="21"/>
                  </a:cubicBezTo>
                  <a:cubicBezTo>
                    <a:pt x="593" y="363"/>
                    <a:pt x="593" y="363"/>
                    <a:pt x="593" y="363"/>
                  </a:cubicBezTo>
                  <a:cubicBezTo>
                    <a:pt x="606" y="380"/>
                    <a:pt x="604" y="403"/>
                    <a:pt x="589" y="418"/>
                  </a:cubicBezTo>
                  <a:cubicBezTo>
                    <a:pt x="474" y="534"/>
                    <a:pt x="474" y="534"/>
                    <a:pt x="474" y="534"/>
                  </a:cubicBezTo>
                  <a:lnTo>
                    <a:pt x="474" y="9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Rectangle 28">
              <a:extLst>
                <a:ext uri="{FF2B5EF4-FFF2-40B4-BE49-F238E27FC236}">
                  <a16:creationId xmlns:a16="http://schemas.microsoft.com/office/drawing/2014/main" id="{5955A02F-1269-4CD2-8B11-B67C0BB6BC6D}"/>
                </a:ext>
              </a:extLst>
            </p:cNvPr>
            <p:cNvSpPr>
              <a:spLocks noChangeArrowheads="1"/>
            </p:cNvSpPr>
            <p:nvPr/>
          </p:nvSpPr>
          <p:spPr bwMode="auto">
            <a:xfrm>
              <a:off x="6364288" y="5075238"/>
              <a:ext cx="128588"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Rectangle 29">
              <a:extLst>
                <a:ext uri="{FF2B5EF4-FFF2-40B4-BE49-F238E27FC236}">
                  <a16:creationId xmlns:a16="http://schemas.microsoft.com/office/drawing/2014/main" id="{9F32E3A7-EFC6-485A-9B67-64DDAC213817}"/>
                </a:ext>
              </a:extLst>
            </p:cNvPr>
            <p:cNvSpPr>
              <a:spLocks noChangeArrowheads="1"/>
            </p:cNvSpPr>
            <p:nvPr/>
          </p:nvSpPr>
          <p:spPr bwMode="auto">
            <a:xfrm>
              <a:off x="6418263" y="4935538"/>
              <a:ext cx="20638"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30">
              <a:extLst>
                <a:ext uri="{FF2B5EF4-FFF2-40B4-BE49-F238E27FC236}">
                  <a16:creationId xmlns:a16="http://schemas.microsoft.com/office/drawing/2014/main" id="{3670AA65-8182-4A85-BD29-8D7B5DD39343}"/>
                </a:ext>
              </a:extLst>
            </p:cNvPr>
            <p:cNvSpPr>
              <a:spLocks/>
            </p:cNvSpPr>
            <p:nvPr/>
          </p:nvSpPr>
          <p:spPr bwMode="auto">
            <a:xfrm>
              <a:off x="6384925" y="4849813"/>
              <a:ext cx="87313" cy="63500"/>
            </a:xfrm>
            <a:custGeom>
              <a:avLst/>
              <a:gdLst>
                <a:gd name="T0" fmla="*/ 342 w 342"/>
                <a:gd name="T1" fmla="*/ 256 h 256"/>
                <a:gd name="T2" fmla="*/ 256 w 342"/>
                <a:gd name="T3" fmla="*/ 256 h 256"/>
                <a:gd name="T4" fmla="*/ 256 w 342"/>
                <a:gd name="T5" fmla="*/ 85 h 256"/>
                <a:gd name="T6" fmla="*/ 86 w 342"/>
                <a:gd name="T7" fmla="*/ 85 h 256"/>
                <a:gd name="T8" fmla="*/ 86 w 342"/>
                <a:gd name="T9" fmla="*/ 256 h 256"/>
                <a:gd name="T10" fmla="*/ 0 w 342"/>
                <a:gd name="T11" fmla="*/ 256 h 256"/>
                <a:gd name="T12" fmla="*/ 0 w 342"/>
                <a:gd name="T13" fmla="*/ 85 h 256"/>
                <a:gd name="T14" fmla="*/ 86 w 342"/>
                <a:gd name="T15" fmla="*/ 0 h 256"/>
                <a:gd name="T16" fmla="*/ 256 w 342"/>
                <a:gd name="T17" fmla="*/ 0 h 256"/>
                <a:gd name="T18" fmla="*/ 342 w 342"/>
                <a:gd name="T19" fmla="*/ 85 h 256"/>
                <a:gd name="T20" fmla="*/ 342 w 342"/>
                <a:gd name="T21"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256">
                  <a:moveTo>
                    <a:pt x="342" y="256"/>
                  </a:moveTo>
                  <a:cubicBezTo>
                    <a:pt x="256" y="256"/>
                    <a:pt x="256" y="256"/>
                    <a:pt x="256" y="256"/>
                  </a:cubicBezTo>
                  <a:cubicBezTo>
                    <a:pt x="256" y="85"/>
                    <a:pt x="256" y="85"/>
                    <a:pt x="256" y="85"/>
                  </a:cubicBezTo>
                  <a:cubicBezTo>
                    <a:pt x="86" y="85"/>
                    <a:pt x="86" y="85"/>
                    <a:pt x="86" y="85"/>
                  </a:cubicBezTo>
                  <a:cubicBezTo>
                    <a:pt x="86" y="256"/>
                    <a:pt x="86" y="256"/>
                    <a:pt x="86" y="256"/>
                  </a:cubicBezTo>
                  <a:cubicBezTo>
                    <a:pt x="0" y="256"/>
                    <a:pt x="0" y="256"/>
                    <a:pt x="0" y="256"/>
                  </a:cubicBezTo>
                  <a:cubicBezTo>
                    <a:pt x="0" y="85"/>
                    <a:pt x="0" y="85"/>
                    <a:pt x="0" y="85"/>
                  </a:cubicBezTo>
                  <a:cubicBezTo>
                    <a:pt x="0" y="38"/>
                    <a:pt x="39" y="0"/>
                    <a:pt x="86" y="0"/>
                  </a:cubicBezTo>
                  <a:cubicBezTo>
                    <a:pt x="256" y="0"/>
                    <a:pt x="256" y="0"/>
                    <a:pt x="256" y="0"/>
                  </a:cubicBezTo>
                  <a:cubicBezTo>
                    <a:pt x="303" y="0"/>
                    <a:pt x="342" y="38"/>
                    <a:pt x="342" y="85"/>
                  </a:cubicBezTo>
                  <a:lnTo>
                    <a:pt x="342"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31">
              <a:extLst>
                <a:ext uri="{FF2B5EF4-FFF2-40B4-BE49-F238E27FC236}">
                  <a16:creationId xmlns:a16="http://schemas.microsoft.com/office/drawing/2014/main" id="{E8646436-D6D1-4F28-A9C7-4D3A971EB8F0}"/>
                </a:ext>
              </a:extLst>
            </p:cNvPr>
            <p:cNvSpPr>
              <a:spLocks noEditPoints="1"/>
            </p:cNvSpPr>
            <p:nvPr/>
          </p:nvSpPr>
          <p:spPr bwMode="auto">
            <a:xfrm>
              <a:off x="6245225"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32">
              <a:extLst>
                <a:ext uri="{FF2B5EF4-FFF2-40B4-BE49-F238E27FC236}">
                  <a16:creationId xmlns:a16="http://schemas.microsoft.com/office/drawing/2014/main" id="{EC841E4D-1E36-4CCF-A05A-ABDDAC7953BA}"/>
                </a:ext>
              </a:extLst>
            </p:cNvPr>
            <p:cNvSpPr>
              <a:spLocks noEditPoints="1"/>
            </p:cNvSpPr>
            <p:nvPr/>
          </p:nvSpPr>
          <p:spPr bwMode="auto">
            <a:xfrm>
              <a:off x="6526213"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Rectangle 33">
              <a:extLst>
                <a:ext uri="{FF2B5EF4-FFF2-40B4-BE49-F238E27FC236}">
                  <a16:creationId xmlns:a16="http://schemas.microsoft.com/office/drawing/2014/main" id="{AF60E4B4-C11A-4025-B6D2-5E9E40447F7F}"/>
                </a:ext>
              </a:extLst>
            </p:cNvPr>
            <p:cNvSpPr>
              <a:spLocks noChangeArrowheads="1"/>
            </p:cNvSpPr>
            <p:nvPr/>
          </p:nvSpPr>
          <p:spPr bwMode="auto">
            <a:xfrm>
              <a:off x="6353175" y="5160963"/>
              <a:ext cx="15081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7437154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Text Placeholder 66"/>
          <p:cNvSpPr>
            <a:spLocks noGrp="1"/>
          </p:cNvSpPr>
          <p:nvPr>
            <p:ph type="body" sz="half" idx="2"/>
          </p:nvPr>
        </p:nvSpPr>
        <p:spPr/>
        <p:txBody>
          <a:bodyPr/>
          <a:lstStyle/>
          <a:p>
            <a:r>
              <a:rPr lang="en-US" dirty="0"/>
              <a:t>Enter your subhead line here</a:t>
            </a:r>
          </a:p>
        </p:txBody>
      </p:sp>
      <p:sp>
        <p:nvSpPr>
          <p:cNvPr id="66" name="Title 65"/>
          <p:cNvSpPr>
            <a:spLocks noGrp="1"/>
          </p:cNvSpPr>
          <p:nvPr>
            <p:ph type="title"/>
          </p:nvPr>
        </p:nvSpPr>
        <p:spPr/>
        <p:txBody>
          <a:bodyPr/>
          <a:lstStyle/>
          <a:p>
            <a:r>
              <a:rPr lang="en-US" dirty="0"/>
              <a:t>Project Timelines Diagrams</a:t>
            </a:r>
          </a:p>
        </p:txBody>
      </p:sp>
      <p:cxnSp>
        <p:nvCxnSpPr>
          <p:cNvPr id="28" name="Straight Connector 27"/>
          <p:cNvCxnSpPr/>
          <p:nvPr/>
        </p:nvCxnSpPr>
        <p:spPr>
          <a:xfrm flipV="1">
            <a:off x="2247281" y="1896584"/>
            <a:ext cx="0" cy="1852456"/>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V="1">
            <a:off x="4572001" y="1896584"/>
            <a:ext cx="0" cy="1852456"/>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V="1">
            <a:off x="6896721" y="1896584"/>
            <a:ext cx="0" cy="1852456"/>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 name="Straight Connector 2"/>
          <p:cNvCxnSpPr/>
          <p:nvPr/>
        </p:nvCxnSpPr>
        <p:spPr>
          <a:xfrm flipV="1">
            <a:off x="1084921" y="1896585"/>
            <a:ext cx="0" cy="914400"/>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V="1">
            <a:off x="3409641" y="1896585"/>
            <a:ext cx="0" cy="914400"/>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flipV="1">
            <a:off x="5734361" y="1896585"/>
            <a:ext cx="0" cy="914400"/>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8059079" y="1896585"/>
            <a:ext cx="0" cy="914400"/>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2704482" y="2950803"/>
            <a:ext cx="1410318" cy="771750"/>
          </a:xfrm>
          <a:prstGeom prst="rect">
            <a:avLst/>
          </a:prstGeom>
        </p:spPr>
        <p:txBody>
          <a:bodyPr wrap="square" anchor="ctr">
            <a:spAutoFit/>
          </a:bodyPr>
          <a:lstStyle/>
          <a:p>
            <a:pPr algn="ctr">
              <a:lnSpc>
                <a:spcPct val="120000"/>
              </a:lnSpc>
            </a:pPr>
            <a:r>
              <a:rPr lang="en-US" sz="1050" b="1" dirty="0">
                <a:solidFill>
                  <a:schemeClr val="accent3"/>
                </a:solidFill>
              </a:rPr>
              <a:t>Your Title Here</a:t>
            </a:r>
          </a:p>
          <a:p>
            <a:pPr algn="ctr">
              <a:lnSpc>
                <a:spcPct val="120000"/>
              </a:lnSpc>
            </a:pPr>
            <a:r>
              <a:rPr lang="en-US" sz="900" dirty="0">
                <a:solidFill>
                  <a:schemeClr val="tx1">
                    <a:lumMod val="75000"/>
                    <a:lumOff val="25000"/>
                  </a:schemeClr>
                </a:solidFill>
                <a:latin typeface="Roboto (Body)"/>
              </a:rPr>
              <a:t>It is a long-established fact that a reader will be distracted .</a:t>
            </a:r>
          </a:p>
        </p:txBody>
      </p:sp>
      <p:sp>
        <p:nvSpPr>
          <p:cNvPr id="72" name="Rectangle 71"/>
          <p:cNvSpPr/>
          <p:nvPr/>
        </p:nvSpPr>
        <p:spPr>
          <a:xfrm>
            <a:off x="5029202" y="2950803"/>
            <a:ext cx="1410318" cy="771750"/>
          </a:xfrm>
          <a:prstGeom prst="rect">
            <a:avLst/>
          </a:prstGeom>
        </p:spPr>
        <p:txBody>
          <a:bodyPr wrap="square" anchor="ctr">
            <a:spAutoFit/>
          </a:bodyPr>
          <a:lstStyle/>
          <a:p>
            <a:pPr algn="ctr">
              <a:lnSpc>
                <a:spcPct val="120000"/>
              </a:lnSpc>
            </a:pPr>
            <a:r>
              <a:rPr lang="en-US" sz="1050" b="1" dirty="0">
                <a:solidFill>
                  <a:schemeClr val="accent5"/>
                </a:solidFill>
              </a:rPr>
              <a:t>Your Title Here</a:t>
            </a:r>
          </a:p>
          <a:p>
            <a:pPr algn="ctr">
              <a:lnSpc>
                <a:spcPct val="120000"/>
              </a:lnSpc>
            </a:pPr>
            <a:r>
              <a:rPr lang="en-US" sz="900" dirty="0">
                <a:solidFill>
                  <a:schemeClr val="tx1">
                    <a:lumMod val="75000"/>
                    <a:lumOff val="25000"/>
                  </a:schemeClr>
                </a:solidFill>
                <a:latin typeface="Roboto (Body)"/>
              </a:rPr>
              <a:t>It is a long-established fact that a reader will be distracted .</a:t>
            </a:r>
          </a:p>
        </p:txBody>
      </p:sp>
      <p:sp>
        <p:nvSpPr>
          <p:cNvPr id="74" name="Rectangle 73"/>
          <p:cNvSpPr/>
          <p:nvPr/>
        </p:nvSpPr>
        <p:spPr>
          <a:xfrm>
            <a:off x="7353920" y="2950803"/>
            <a:ext cx="1410318" cy="771750"/>
          </a:xfrm>
          <a:prstGeom prst="rect">
            <a:avLst/>
          </a:prstGeom>
        </p:spPr>
        <p:txBody>
          <a:bodyPr wrap="square" anchor="ctr">
            <a:spAutoFit/>
          </a:bodyPr>
          <a:lstStyle/>
          <a:p>
            <a:pPr algn="ctr">
              <a:lnSpc>
                <a:spcPct val="120000"/>
              </a:lnSpc>
            </a:pPr>
            <a:r>
              <a:rPr lang="en-US" sz="1050" b="1" dirty="0">
                <a:solidFill>
                  <a:schemeClr val="tx1">
                    <a:lumMod val="50000"/>
                    <a:lumOff val="50000"/>
                  </a:schemeClr>
                </a:solidFill>
              </a:rPr>
              <a:t>Your Title Here</a:t>
            </a:r>
          </a:p>
          <a:p>
            <a:pPr algn="ctr">
              <a:lnSpc>
                <a:spcPct val="120000"/>
              </a:lnSpc>
            </a:pPr>
            <a:r>
              <a:rPr lang="en-US" sz="900" dirty="0">
                <a:solidFill>
                  <a:schemeClr val="tx1">
                    <a:lumMod val="75000"/>
                    <a:lumOff val="25000"/>
                  </a:schemeClr>
                </a:solidFill>
                <a:latin typeface="Roboto (Body)"/>
              </a:rPr>
              <a:t>It is a long-established fact that a reader will be distracted .</a:t>
            </a:r>
          </a:p>
        </p:txBody>
      </p:sp>
      <p:sp>
        <p:nvSpPr>
          <p:cNvPr id="86" name="Rectangle 85"/>
          <p:cNvSpPr/>
          <p:nvPr/>
        </p:nvSpPr>
        <p:spPr>
          <a:xfrm>
            <a:off x="385785" y="2913057"/>
            <a:ext cx="1410318" cy="771750"/>
          </a:xfrm>
          <a:prstGeom prst="rect">
            <a:avLst/>
          </a:prstGeom>
        </p:spPr>
        <p:txBody>
          <a:bodyPr wrap="square" anchor="ctr">
            <a:spAutoFit/>
          </a:bodyPr>
          <a:lstStyle/>
          <a:p>
            <a:pPr algn="ctr">
              <a:lnSpc>
                <a:spcPct val="120000"/>
              </a:lnSpc>
            </a:pPr>
            <a:r>
              <a:rPr lang="en-US" sz="1050" b="1" dirty="0">
                <a:solidFill>
                  <a:schemeClr val="accent1"/>
                </a:solidFill>
              </a:rPr>
              <a:t>Your Title Here</a:t>
            </a:r>
          </a:p>
          <a:p>
            <a:pPr algn="ctr">
              <a:lnSpc>
                <a:spcPct val="120000"/>
              </a:lnSpc>
            </a:pPr>
            <a:r>
              <a:rPr lang="en-US" sz="900" dirty="0">
                <a:solidFill>
                  <a:schemeClr val="tx1">
                    <a:lumMod val="75000"/>
                    <a:lumOff val="25000"/>
                  </a:schemeClr>
                </a:solidFill>
                <a:latin typeface="Roboto (Body)"/>
              </a:rPr>
              <a:t>It is a long-established fact that a reader will be distracted .</a:t>
            </a:r>
          </a:p>
        </p:txBody>
      </p:sp>
      <p:sp>
        <p:nvSpPr>
          <p:cNvPr id="87" name="Rectangle 86"/>
          <p:cNvSpPr/>
          <p:nvPr/>
        </p:nvSpPr>
        <p:spPr>
          <a:xfrm>
            <a:off x="1542122" y="3912704"/>
            <a:ext cx="1410318" cy="771750"/>
          </a:xfrm>
          <a:prstGeom prst="rect">
            <a:avLst/>
          </a:prstGeom>
        </p:spPr>
        <p:txBody>
          <a:bodyPr wrap="square" anchor="ctr">
            <a:spAutoFit/>
          </a:bodyPr>
          <a:lstStyle/>
          <a:p>
            <a:pPr algn="ctr">
              <a:lnSpc>
                <a:spcPct val="120000"/>
              </a:lnSpc>
            </a:pPr>
            <a:r>
              <a:rPr lang="en-US" sz="1050" b="1" dirty="0">
                <a:solidFill>
                  <a:schemeClr val="accent2"/>
                </a:solidFill>
              </a:rPr>
              <a:t>Your Title Here</a:t>
            </a:r>
          </a:p>
          <a:p>
            <a:pPr algn="ctr">
              <a:lnSpc>
                <a:spcPct val="120000"/>
              </a:lnSpc>
            </a:pPr>
            <a:r>
              <a:rPr lang="en-US" sz="900" dirty="0">
                <a:solidFill>
                  <a:schemeClr val="tx1">
                    <a:lumMod val="75000"/>
                    <a:lumOff val="25000"/>
                  </a:schemeClr>
                </a:solidFill>
                <a:latin typeface="Roboto (Body)"/>
              </a:rPr>
              <a:t>It is a long-established fact that a reader will be distracted .</a:t>
            </a:r>
          </a:p>
        </p:txBody>
      </p:sp>
      <p:sp>
        <p:nvSpPr>
          <p:cNvPr id="88" name="Rectangle 87"/>
          <p:cNvSpPr/>
          <p:nvPr/>
        </p:nvSpPr>
        <p:spPr>
          <a:xfrm>
            <a:off x="3866842" y="3912704"/>
            <a:ext cx="1410318" cy="771750"/>
          </a:xfrm>
          <a:prstGeom prst="rect">
            <a:avLst/>
          </a:prstGeom>
        </p:spPr>
        <p:txBody>
          <a:bodyPr wrap="square" anchor="ctr">
            <a:spAutoFit/>
          </a:bodyPr>
          <a:lstStyle/>
          <a:p>
            <a:pPr algn="ctr">
              <a:lnSpc>
                <a:spcPct val="120000"/>
              </a:lnSpc>
            </a:pPr>
            <a:r>
              <a:rPr lang="en-US" sz="1050" b="1" dirty="0">
                <a:solidFill>
                  <a:schemeClr val="accent4"/>
                </a:solidFill>
              </a:rPr>
              <a:t>Your Title Here</a:t>
            </a:r>
          </a:p>
          <a:p>
            <a:pPr algn="ctr">
              <a:lnSpc>
                <a:spcPct val="120000"/>
              </a:lnSpc>
            </a:pPr>
            <a:r>
              <a:rPr lang="en-US" sz="900" dirty="0">
                <a:solidFill>
                  <a:schemeClr val="tx1">
                    <a:lumMod val="75000"/>
                    <a:lumOff val="25000"/>
                  </a:schemeClr>
                </a:solidFill>
                <a:latin typeface="Roboto (Body)"/>
              </a:rPr>
              <a:t>It is a long-established fact that a reader will be distracted .</a:t>
            </a:r>
          </a:p>
        </p:txBody>
      </p:sp>
      <p:sp>
        <p:nvSpPr>
          <p:cNvPr id="89" name="Rectangle 88"/>
          <p:cNvSpPr/>
          <p:nvPr/>
        </p:nvSpPr>
        <p:spPr>
          <a:xfrm>
            <a:off x="6191560" y="3912704"/>
            <a:ext cx="1410318" cy="771750"/>
          </a:xfrm>
          <a:prstGeom prst="rect">
            <a:avLst/>
          </a:prstGeom>
        </p:spPr>
        <p:txBody>
          <a:bodyPr wrap="square" anchor="ctr">
            <a:spAutoFit/>
          </a:bodyPr>
          <a:lstStyle/>
          <a:p>
            <a:pPr algn="ctr">
              <a:lnSpc>
                <a:spcPct val="120000"/>
              </a:lnSpc>
            </a:pPr>
            <a:r>
              <a:rPr lang="en-US" sz="1050" b="1" dirty="0">
                <a:solidFill>
                  <a:schemeClr val="accent6"/>
                </a:solidFill>
              </a:rPr>
              <a:t>Your Title Here</a:t>
            </a:r>
          </a:p>
          <a:p>
            <a:pPr algn="ctr">
              <a:lnSpc>
                <a:spcPct val="120000"/>
              </a:lnSpc>
            </a:pPr>
            <a:r>
              <a:rPr lang="en-US" sz="900" dirty="0">
                <a:solidFill>
                  <a:schemeClr val="tx1">
                    <a:lumMod val="75000"/>
                    <a:lumOff val="25000"/>
                  </a:schemeClr>
                </a:solidFill>
                <a:latin typeface="Roboto (Body)"/>
              </a:rPr>
              <a:t>It is a long-established fact that a reader will be distracted .</a:t>
            </a:r>
          </a:p>
        </p:txBody>
      </p:sp>
      <p:sp>
        <p:nvSpPr>
          <p:cNvPr id="47" name="Freeform 98">
            <a:extLst>
              <a:ext uri="{FF2B5EF4-FFF2-40B4-BE49-F238E27FC236}">
                <a16:creationId xmlns:a16="http://schemas.microsoft.com/office/drawing/2014/main" id="{240CBD51-E59D-46AD-BE9A-333E3924606F}"/>
              </a:ext>
            </a:extLst>
          </p:cNvPr>
          <p:cNvSpPr/>
          <p:nvPr/>
        </p:nvSpPr>
        <p:spPr bwMode="auto">
          <a:xfrm>
            <a:off x="589170" y="1338784"/>
            <a:ext cx="991502" cy="436072"/>
          </a:xfrm>
          <a:prstGeom prst="roundRect">
            <a:avLst>
              <a:gd name="adj" fmla="val 50000"/>
            </a:avLst>
          </a:prstGeom>
          <a:solidFill>
            <a:schemeClr val="accent1"/>
          </a:solidFill>
          <a:ln w="9525">
            <a:noFill/>
            <a:round/>
            <a:headEnd/>
            <a:tailEnd/>
          </a:ln>
        </p:spPr>
        <p:txBody>
          <a:bodyPr vert="horz" wrap="square" lIns="0" tIns="0" rIns="0" bIns="0" numCol="1" rtlCol="0" anchor="ctr" anchorCtr="0" compatLnSpc="1">
            <a:prstTxWarp prst="textNoShape">
              <a:avLst/>
            </a:prstTxWarp>
          </a:bodyPr>
          <a:lstStyle/>
          <a:p>
            <a:pPr algn="ctr"/>
            <a:r>
              <a:rPr lang="en-US" sz="1600" b="1" dirty="0">
                <a:solidFill>
                  <a:schemeClr val="bg1"/>
                </a:solidFill>
              </a:rPr>
              <a:t>2020</a:t>
            </a:r>
          </a:p>
        </p:txBody>
      </p:sp>
      <p:sp>
        <p:nvSpPr>
          <p:cNvPr id="51" name="Freeform 105">
            <a:extLst>
              <a:ext uri="{FF2B5EF4-FFF2-40B4-BE49-F238E27FC236}">
                <a16:creationId xmlns:a16="http://schemas.microsoft.com/office/drawing/2014/main" id="{CBD5EE89-7FA6-44FF-8474-9E67D6545EE1}"/>
              </a:ext>
            </a:extLst>
          </p:cNvPr>
          <p:cNvSpPr/>
          <p:nvPr/>
        </p:nvSpPr>
        <p:spPr bwMode="auto">
          <a:xfrm>
            <a:off x="1751530" y="1338784"/>
            <a:ext cx="991502" cy="436072"/>
          </a:xfrm>
          <a:prstGeom prst="roundRect">
            <a:avLst>
              <a:gd name="adj" fmla="val 50000"/>
            </a:avLst>
          </a:prstGeom>
          <a:solidFill>
            <a:schemeClr val="accent2"/>
          </a:solidFill>
          <a:ln w="9525">
            <a:noFill/>
            <a:round/>
            <a:headEnd/>
            <a:tailEnd/>
          </a:ln>
        </p:spPr>
        <p:txBody>
          <a:bodyPr vert="horz" wrap="square" lIns="0" tIns="0" rIns="0" bIns="0" numCol="1" rtlCol="0" anchor="ctr" anchorCtr="0" compatLnSpc="1">
            <a:prstTxWarp prst="textNoShape">
              <a:avLst/>
            </a:prstTxWarp>
          </a:bodyPr>
          <a:lstStyle/>
          <a:p>
            <a:pPr algn="ctr"/>
            <a:r>
              <a:rPr lang="en-US" sz="1600" b="1" dirty="0">
                <a:solidFill>
                  <a:schemeClr val="bg1"/>
                </a:solidFill>
              </a:rPr>
              <a:t>2021</a:t>
            </a:r>
          </a:p>
        </p:txBody>
      </p:sp>
      <p:sp>
        <p:nvSpPr>
          <p:cNvPr id="52" name="Freeform 106">
            <a:extLst>
              <a:ext uri="{FF2B5EF4-FFF2-40B4-BE49-F238E27FC236}">
                <a16:creationId xmlns:a16="http://schemas.microsoft.com/office/drawing/2014/main" id="{4974021E-A994-4521-B623-6DB3F62277DE}"/>
              </a:ext>
            </a:extLst>
          </p:cNvPr>
          <p:cNvSpPr/>
          <p:nvPr/>
        </p:nvSpPr>
        <p:spPr bwMode="auto">
          <a:xfrm>
            <a:off x="2913890" y="1338784"/>
            <a:ext cx="991502" cy="436072"/>
          </a:xfrm>
          <a:prstGeom prst="roundRect">
            <a:avLst>
              <a:gd name="adj" fmla="val 50000"/>
            </a:avLst>
          </a:prstGeom>
          <a:solidFill>
            <a:schemeClr val="accent3"/>
          </a:solidFill>
          <a:ln w="9525">
            <a:noFill/>
            <a:round/>
            <a:headEnd/>
            <a:tailEnd/>
          </a:ln>
        </p:spPr>
        <p:txBody>
          <a:bodyPr vert="horz" wrap="square" lIns="0" tIns="0" rIns="0" bIns="0" numCol="1" rtlCol="0" anchor="ctr" anchorCtr="0" compatLnSpc="1">
            <a:prstTxWarp prst="textNoShape">
              <a:avLst/>
            </a:prstTxWarp>
          </a:bodyPr>
          <a:lstStyle/>
          <a:p>
            <a:pPr algn="ctr"/>
            <a:r>
              <a:rPr lang="en-US" sz="1600" b="1" dirty="0">
                <a:solidFill>
                  <a:schemeClr val="bg1"/>
                </a:solidFill>
              </a:rPr>
              <a:t>2022</a:t>
            </a:r>
          </a:p>
        </p:txBody>
      </p:sp>
      <p:sp>
        <p:nvSpPr>
          <p:cNvPr id="53" name="Freeform 107">
            <a:extLst>
              <a:ext uri="{FF2B5EF4-FFF2-40B4-BE49-F238E27FC236}">
                <a16:creationId xmlns:a16="http://schemas.microsoft.com/office/drawing/2014/main" id="{366F66BE-B5A2-4911-AFF4-BF2A766B7637}"/>
              </a:ext>
            </a:extLst>
          </p:cNvPr>
          <p:cNvSpPr/>
          <p:nvPr/>
        </p:nvSpPr>
        <p:spPr bwMode="auto">
          <a:xfrm>
            <a:off x="4076250" y="1338784"/>
            <a:ext cx="991502" cy="436072"/>
          </a:xfrm>
          <a:prstGeom prst="roundRect">
            <a:avLst>
              <a:gd name="adj" fmla="val 50000"/>
            </a:avLst>
          </a:prstGeom>
          <a:solidFill>
            <a:schemeClr val="accent4"/>
          </a:solidFill>
          <a:ln w="9525">
            <a:noFill/>
            <a:round/>
            <a:headEnd/>
            <a:tailEnd/>
          </a:ln>
        </p:spPr>
        <p:txBody>
          <a:bodyPr vert="horz" wrap="square" lIns="0" tIns="0" rIns="0" bIns="0" numCol="1" rtlCol="0" anchor="ctr" anchorCtr="0" compatLnSpc="1">
            <a:prstTxWarp prst="textNoShape">
              <a:avLst/>
            </a:prstTxWarp>
          </a:bodyPr>
          <a:lstStyle/>
          <a:p>
            <a:pPr algn="ctr"/>
            <a:r>
              <a:rPr lang="en-US" sz="1600" b="1" dirty="0">
                <a:solidFill>
                  <a:schemeClr val="bg1"/>
                </a:solidFill>
              </a:rPr>
              <a:t>2023</a:t>
            </a:r>
          </a:p>
        </p:txBody>
      </p:sp>
      <p:sp>
        <p:nvSpPr>
          <p:cNvPr id="54" name="Freeform 108">
            <a:extLst>
              <a:ext uri="{FF2B5EF4-FFF2-40B4-BE49-F238E27FC236}">
                <a16:creationId xmlns:a16="http://schemas.microsoft.com/office/drawing/2014/main" id="{11355469-CCB8-4946-9AD3-3378097F34D9}"/>
              </a:ext>
            </a:extLst>
          </p:cNvPr>
          <p:cNvSpPr/>
          <p:nvPr/>
        </p:nvSpPr>
        <p:spPr bwMode="auto">
          <a:xfrm>
            <a:off x="5238610" y="1338784"/>
            <a:ext cx="991502" cy="436072"/>
          </a:xfrm>
          <a:prstGeom prst="roundRect">
            <a:avLst>
              <a:gd name="adj" fmla="val 50000"/>
            </a:avLst>
          </a:prstGeom>
          <a:solidFill>
            <a:schemeClr val="accent5"/>
          </a:solidFill>
          <a:ln w="9525">
            <a:noFill/>
            <a:round/>
            <a:headEnd/>
            <a:tailEnd/>
          </a:ln>
        </p:spPr>
        <p:txBody>
          <a:bodyPr vert="horz" wrap="square" lIns="0" tIns="0" rIns="0" bIns="0" numCol="1" rtlCol="0" anchor="ctr" anchorCtr="0" compatLnSpc="1">
            <a:prstTxWarp prst="textNoShape">
              <a:avLst/>
            </a:prstTxWarp>
          </a:bodyPr>
          <a:lstStyle/>
          <a:p>
            <a:pPr algn="ctr"/>
            <a:r>
              <a:rPr lang="en-US" sz="1600" b="1" dirty="0">
                <a:solidFill>
                  <a:schemeClr val="bg1"/>
                </a:solidFill>
              </a:rPr>
              <a:t>2024</a:t>
            </a:r>
          </a:p>
        </p:txBody>
      </p:sp>
      <p:sp>
        <p:nvSpPr>
          <p:cNvPr id="58" name="Freeform 109">
            <a:extLst>
              <a:ext uri="{FF2B5EF4-FFF2-40B4-BE49-F238E27FC236}">
                <a16:creationId xmlns:a16="http://schemas.microsoft.com/office/drawing/2014/main" id="{1C9051A9-7628-4E3A-8870-C7A798E35866}"/>
              </a:ext>
            </a:extLst>
          </p:cNvPr>
          <p:cNvSpPr/>
          <p:nvPr/>
        </p:nvSpPr>
        <p:spPr bwMode="auto">
          <a:xfrm>
            <a:off x="6400970" y="1338784"/>
            <a:ext cx="991502" cy="436072"/>
          </a:xfrm>
          <a:prstGeom prst="roundRect">
            <a:avLst>
              <a:gd name="adj" fmla="val 50000"/>
            </a:avLst>
          </a:prstGeom>
          <a:solidFill>
            <a:schemeClr val="accent6"/>
          </a:solidFill>
          <a:ln w="9525">
            <a:noFill/>
            <a:round/>
            <a:headEnd/>
            <a:tailEnd/>
          </a:ln>
        </p:spPr>
        <p:txBody>
          <a:bodyPr vert="horz" wrap="square" lIns="0" tIns="0" rIns="0" bIns="0" numCol="1" rtlCol="0" anchor="ctr" anchorCtr="0" compatLnSpc="1">
            <a:prstTxWarp prst="textNoShape">
              <a:avLst/>
            </a:prstTxWarp>
          </a:bodyPr>
          <a:lstStyle/>
          <a:p>
            <a:pPr algn="ctr"/>
            <a:r>
              <a:rPr lang="en-US" sz="1600" b="1" dirty="0">
                <a:solidFill>
                  <a:schemeClr val="bg1"/>
                </a:solidFill>
              </a:rPr>
              <a:t>2025</a:t>
            </a:r>
          </a:p>
        </p:txBody>
      </p:sp>
      <p:sp>
        <p:nvSpPr>
          <p:cNvPr id="59" name="Freeform 110">
            <a:extLst>
              <a:ext uri="{FF2B5EF4-FFF2-40B4-BE49-F238E27FC236}">
                <a16:creationId xmlns:a16="http://schemas.microsoft.com/office/drawing/2014/main" id="{596E2FF4-2F3E-4692-A832-B8D169203C8A}"/>
              </a:ext>
            </a:extLst>
          </p:cNvPr>
          <p:cNvSpPr/>
          <p:nvPr/>
        </p:nvSpPr>
        <p:spPr bwMode="auto">
          <a:xfrm>
            <a:off x="7563328" y="1338784"/>
            <a:ext cx="991502" cy="436072"/>
          </a:xfrm>
          <a:prstGeom prst="roundRect">
            <a:avLst>
              <a:gd name="adj" fmla="val 50000"/>
            </a:avLst>
          </a:prstGeom>
          <a:solidFill>
            <a:schemeClr val="tx1">
              <a:lumMod val="50000"/>
              <a:lumOff val="50000"/>
            </a:schemeClr>
          </a:solidFill>
          <a:ln w="9525">
            <a:noFill/>
            <a:round/>
            <a:headEnd/>
            <a:tailEnd/>
          </a:ln>
        </p:spPr>
        <p:txBody>
          <a:bodyPr vert="horz" wrap="square" lIns="0" tIns="0" rIns="0" bIns="0" numCol="1" rtlCol="0" anchor="ctr" anchorCtr="0" compatLnSpc="1">
            <a:prstTxWarp prst="textNoShape">
              <a:avLst/>
            </a:prstTxWarp>
          </a:bodyPr>
          <a:lstStyle/>
          <a:p>
            <a:pPr algn="ctr"/>
            <a:r>
              <a:rPr lang="en-US" sz="1600" b="1" dirty="0">
                <a:solidFill>
                  <a:schemeClr val="bg1"/>
                </a:solidFill>
              </a:rPr>
              <a:t>2026</a:t>
            </a:r>
          </a:p>
        </p:txBody>
      </p:sp>
      <p:cxnSp>
        <p:nvCxnSpPr>
          <p:cNvPr id="60" name="Straight Connector 59">
            <a:extLst>
              <a:ext uri="{FF2B5EF4-FFF2-40B4-BE49-F238E27FC236}">
                <a16:creationId xmlns:a16="http://schemas.microsoft.com/office/drawing/2014/main" id="{BEE63C60-618C-4E45-A91F-A89DD3103D99}"/>
              </a:ext>
            </a:extLst>
          </p:cNvPr>
          <p:cNvCxnSpPr>
            <a:stCxn id="61" idx="6"/>
            <a:endCxn id="75" idx="2"/>
          </p:cNvCxnSpPr>
          <p:nvPr/>
        </p:nvCxnSpPr>
        <p:spPr>
          <a:xfrm>
            <a:off x="1151453" y="2496663"/>
            <a:ext cx="6841094" cy="0"/>
          </a:xfrm>
          <a:prstGeom prst="line">
            <a:avLst/>
          </a:prstGeom>
          <a:ln w="127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61" name="Oval 60">
            <a:extLst>
              <a:ext uri="{FF2B5EF4-FFF2-40B4-BE49-F238E27FC236}">
                <a16:creationId xmlns:a16="http://schemas.microsoft.com/office/drawing/2014/main" id="{1D89A4BD-9D97-4B1E-83EB-18FC2503212D}"/>
              </a:ext>
            </a:extLst>
          </p:cNvPr>
          <p:cNvSpPr/>
          <p:nvPr/>
        </p:nvSpPr>
        <p:spPr bwMode="auto">
          <a:xfrm>
            <a:off x="1018389" y="2429985"/>
            <a:ext cx="133064" cy="133356"/>
          </a:xfrm>
          <a:prstGeom prst="ellipse">
            <a:avLst/>
          </a:prstGeom>
          <a:solidFill>
            <a:schemeClr val="accent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65" name="Oval 64">
            <a:extLst>
              <a:ext uri="{FF2B5EF4-FFF2-40B4-BE49-F238E27FC236}">
                <a16:creationId xmlns:a16="http://schemas.microsoft.com/office/drawing/2014/main" id="{01FBD9B0-43C0-4BCF-BBD8-534DCC1268AC}"/>
              </a:ext>
            </a:extLst>
          </p:cNvPr>
          <p:cNvSpPr/>
          <p:nvPr/>
        </p:nvSpPr>
        <p:spPr bwMode="auto">
          <a:xfrm>
            <a:off x="2180749" y="2429985"/>
            <a:ext cx="133064" cy="133356"/>
          </a:xfrm>
          <a:prstGeom prst="ellipse">
            <a:avLst/>
          </a:prstGeom>
          <a:solidFill>
            <a:schemeClr val="accent2"/>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68" name="Oval 67">
            <a:extLst>
              <a:ext uri="{FF2B5EF4-FFF2-40B4-BE49-F238E27FC236}">
                <a16:creationId xmlns:a16="http://schemas.microsoft.com/office/drawing/2014/main" id="{02438863-4CEC-4642-9060-A8652067AA1B}"/>
              </a:ext>
            </a:extLst>
          </p:cNvPr>
          <p:cNvSpPr/>
          <p:nvPr/>
        </p:nvSpPr>
        <p:spPr bwMode="auto">
          <a:xfrm>
            <a:off x="3343109" y="2429985"/>
            <a:ext cx="133064" cy="133356"/>
          </a:xfrm>
          <a:prstGeom prst="ellipse">
            <a:avLst/>
          </a:prstGeom>
          <a:solidFill>
            <a:schemeClr val="accent3"/>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69" name="Oval 68">
            <a:extLst>
              <a:ext uri="{FF2B5EF4-FFF2-40B4-BE49-F238E27FC236}">
                <a16:creationId xmlns:a16="http://schemas.microsoft.com/office/drawing/2014/main" id="{D425F682-782E-44A2-9E6E-0D67EB79BA75}"/>
              </a:ext>
            </a:extLst>
          </p:cNvPr>
          <p:cNvSpPr/>
          <p:nvPr/>
        </p:nvSpPr>
        <p:spPr bwMode="auto">
          <a:xfrm>
            <a:off x="4505469" y="2429985"/>
            <a:ext cx="133064" cy="133356"/>
          </a:xfrm>
          <a:prstGeom prst="ellipse">
            <a:avLst/>
          </a:prstGeom>
          <a:solidFill>
            <a:schemeClr val="accent4"/>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70" name="Oval 69">
            <a:extLst>
              <a:ext uri="{FF2B5EF4-FFF2-40B4-BE49-F238E27FC236}">
                <a16:creationId xmlns:a16="http://schemas.microsoft.com/office/drawing/2014/main" id="{804DEA4E-6018-4A51-8EC9-8B99F4014393}"/>
              </a:ext>
            </a:extLst>
          </p:cNvPr>
          <p:cNvSpPr/>
          <p:nvPr/>
        </p:nvSpPr>
        <p:spPr bwMode="auto">
          <a:xfrm>
            <a:off x="5667829" y="2429985"/>
            <a:ext cx="133064" cy="133356"/>
          </a:xfrm>
          <a:prstGeom prst="ellipse">
            <a:avLst/>
          </a:prstGeom>
          <a:solidFill>
            <a:schemeClr val="accent5"/>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73" name="Oval 72">
            <a:extLst>
              <a:ext uri="{FF2B5EF4-FFF2-40B4-BE49-F238E27FC236}">
                <a16:creationId xmlns:a16="http://schemas.microsoft.com/office/drawing/2014/main" id="{20D14C12-A504-483E-ABFD-7018C5DAD39B}"/>
              </a:ext>
            </a:extLst>
          </p:cNvPr>
          <p:cNvSpPr/>
          <p:nvPr/>
        </p:nvSpPr>
        <p:spPr bwMode="auto">
          <a:xfrm>
            <a:off x="6830189" y="2429985"/>
            <a:ext cx="133064" cy="133356"/>
          </a:xfrm>
          <a:prstGeom prst="ellipse">
            <a:avLst/>
          </a:prstGeom>
          <a:solidFill>
            <a:schemeClr val="accent6"/>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75" name="Oval 74">
            <a:extLst>
              <a:ext uri="{FF2B5EF4-FFF2-40B4-BE49-F238E27FC236}">
                <a16:creationId xmlns:a16="http://schemas.microsoft.com/office/drawing/2014/main" id="{5931C0B1-96F0-4AE2-88F9-7EF8AC2B52A2}"/>
              </a:ext>
            </a:extLst>
          </p:cNvPr>
          <p:cNvSpPr/>
          <p:nvPr/>
        </p:nvSpPr>
        <p:spPr bwMode="auto">
          <a:xfrm>
            <a:off x="7992547" y="2429985"/>
            <a:ext cx="133064" cy="133356"/>
          </a:xfrm>
          <a:prstGeom prst="ellipse">
            <a:avLst/>
          </a:prstGeom>
          <a:solidFill>
            <a:schemeClr val="tx1">
              <a:lumMod val="50000"/>
              <a:lumOff val="50000"/>
            </a:schemeClr>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Tree>
    <p:extLst>
      <p:ext uri="{BB962C8B-B14F-4D97-AF65-F5344CB8AC3E}">
        <p14:creationId xmlns:p14="http://schemas.microsoft.com/office/powerpoint/2010/main" val="1738431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a:xfrm>
            <a:off x="387819" y="394371"/>
            <a:ext cx="8368363" cy="409459"/>
          </a:xfrm>
        </p:spPr>
        <p:txBody>
          <a:bodyPr/>
          <a:lstStyle/>
          <a:p>
            <a:r>
              <a:rPr lang="en-US" dirty="0"/>
              <a:t>Project Timelines Diagrams</a:t>
            </a:r>
          </a:p>
        </p:txBody>
      </p:sp>
      <p:cxnSp>
        <p:nvCxnSpPr>
          <p:cNvPr id="161" name="Straight Connector 160">
            <a:extLst>
              <a:ext uri="{FF2B5EF4-FFF2-40B4-BE49-F238E27FC236}">
                <a16:creationId xmlns:a16="http://schemas.microsoft.com/office/drawing/2014/main" id="{9CACB5BD-1B89-44EB-B29C-760FFFC99D8A}"/>
              </a:ext>
            </a:extLst>
          </p:cNvPr>
          <p:cNvCxnSpPr>
            <a:cxnSpLocks/>
          </p:cNvCxnSpPr>
          <p:nvPr/>
        </p:nvCxnSpPr>
        <p:spPr>
          <a:xfrm flipV="1">
            <a:off x="541414" y="1536700"/>
            <a:ext cx="0" cy="1127760"/>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162" name="Rectangle 161">
            <a:extLst>
              <a:ext uri="{FF2B5EF4-FFF2-40B4-BE49-F238E27FC236}">
                <a16:creationId xmlns:a16="http://schemas.microsoft.com/office/drawing/2014/main" id="{1D333D4E-DAA1-4E2A-9160-679B7DD95DE5}"/>
              </a:ext>
            </a:extLst>
          </p:cNvPr>
          <p:cNvSpPr/>
          <p:nvPr/>
        </p:nvSpPr>
        <p:spPr>
          <a:xfrm>
            <a:off x="659845" y="1323571"/>
            <a:ext cx="1314859" cy="853695"/>
          </a:xfrm>
          <a:prstGeom prst="rect">
            <a:avLst/>
          </a:prstGeom>
        </p:spPr>
        <p:txBody>
          <a:bodyPr wrap="square" lIns="0" tIns="0" rIns="0" bIns="0" anchor="ctr">
            <a:spAutoFit/>
          </a:bodyPr>
          <a:lstStyle/>
          <a:p>
            <a:pPr>
              <a:lnSpc>
                <a:spcPct val="150000"/>
              </a:lnSpc>
            </a:pPr>
            <a:r>
              <a:rPr lang="en-US" sz="1100" b="1" dirty="0">
                <a:solidFill>
                  <a:schemeClr val="tx1">
                    <a:lumMod val="75000"/>
                    <a:lumOff val="25000"/>
                  </a:schemeClr>
                </a:solidFill>
              </a:rPr>
              <a:t>Description here</a:t>
            </a:r>
            <a:endParaRPr lang="ar-SA" sz="1100" b="1" dirty="0">
              <a:solidFill>
                <a:schemeClr val="tx1">
                  <a:lumMod val="75000"/>
                  <a:lumOff val="25000"/>
                </a:schemeClr>
              </a:solidFill>
            </a:endParaRPr>
          </a:p>
          <a:p>
            <a:pPr>
              <a:lnSpc>
                <a:spcPct val="150000"/>
              </a:lnSpc>
            </a:pPr>
            <a:r>
              <a:rPr lang="en-US" sz="900" dirty="0">
                <a:solidFill>
                  <a:schemeClr val="tx1">
                    <a:lumMod val="75000"/>
                    <a:lumOff val="25000"/>
                  </a:schemeClr>
                </a:solidFill>
                <a:latin typeface="Roboto (Body)"/>
              </a:rPr>
              <a:t>This is a sample text. You simply add your own text and description here. </a:t>
            </a:r>
          </a:p>
        </p:txBody>
      </p:sp>
      <p:grpSp>
        <p:nvGrpSpPr>
          <p:cNvPr id="7" name="Group 6">
            <a:extLst>
              <a:ext uri="{FF2B5EF4-FFF2-40B4-BE49-F238E27FC236}">
                <a16:creationId xmlns:a16="http://schemas.microsoft.com/office/drawing/2014/main" id="{729CFAAA-FEA3-4D57-8C9D-00CFFA929A4C}"/>
              </a:ext>
            </a:extLst>
          </p:cNvPr>
          <p:cNvGrpSpPr/>
          <p:nvPr/>
        </p:nvGrpSpPr>
        <p:grpSpPr>
          <a:xfrm>
            <a:off x="387818" y="2462333"/>
            <a:ext cx="1615355" cy="1081916"/>
            <a:chOff x="640080" y="2612901"/>
            <a:chExt cx="1348832" cy="903407"/>
          </a:xfrm>
        </p:grpSpPr>
        <p:sp>
          <p:nvSpPr>
            <p:cNvPr id="83" name="Rectangle: Rounded Corners 82">
              <a:extLst>
                <a:ext uri="{FF2B5EF4-FFF2-40B4-BE49-F238E27FC236}">
                  <a16:creationId xmlns:a16="http://schemas.microsoft.com/office/drawing/2014/main" id="{0FC5FB9F-C712-43A9-8A53-DBE890D6EFA9}"/>
                </a:ext>
              </a:extLst>
            </p:cNvPr>
            <p:cNvSpPr/>
            <p:nvPr/>
          </p:nvSpPr>
          <p:spPr>
            <a:xfrm>
              <a:off x="640080" y="2948489"/>
              <a:ext cx="1348832" cy="232232"/>
            </a:xfrm>
            <a:prstGeom prst="roundRect">
              <a:avLst>
                <a:gd name="adj" fmla="val 50000"/>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grpSp>
          <p:nvGrpSpPr>
            <p:cNvPr id="4" name="Group 3">
              <a:extLst>
                <a:ext uri="{FF2B5EF4-FFF2-40B4-BE49-F238E27FC236}">
                  <a16:creationId xmlns:a16="http://schemas.microsoft.com/office/drawing/2014/main" id="{9E6E44C8-F740-456D-8CE2-4AD4E05865FB}"/>
                </a:ext>
              </a:extLst>
            </p:cNvPr>
            <p:cNvGrpSpPr/>
            <p:nvPr/>
          </p:nvGrpSpPr>
          <p:grpSpPr>
            <a:xfrm>
              <a:off x="1423483" y="2612901"/>
              <a:ext cx="565429" cy="903407"/>
              <a:chOff x="7988905" y="2639679"/>
              <a:chExt cx="556587" cy="889280"/>
            </a:xfrm>
          </p:grpSpPr>
          <p:sp>
            <p:nvSpPr>
              <p:cNvPr id="77" name="Freeform: Shape 76">
                <a:extLst>
                  <a:ext uri="{FF2B5EF4-FFF2-40B4-BE49-F238E27FC236}">
                    <a16:creationId xmlns:a16="http://schemas.microsoft.com/office/drawing/2014/main" id="{356E1BB4-702B-4F04-B73B-154A12816352}"/>
                  </a:ext>
                </a:extLst>
              </p:cNvPr>
              <p:cNvSpPr/>
              <p:nvPr/>
            </p:nvSpPr>
            <p:spPr>
              <a:xfrm>
                <a:off x="7988905" y="2639679"/>
                <a:ext cx="556587" cy="556587"/>
              </a:xfrm>
              <a:custGeom>
                <a:avLst/>
                <a:gdLst>
                  <a:gd name="connsiteX0" fmla="*/ 114300 w 556587"/>
                  <a:gd name="connsiteY0" fmla="*/ 0 h 556587"/>
                  <a:gd name="connsiteX1" fmla="*/ 195122 w 556587"/>
                  <a:gd name="connsiteY1" fmla="*/ 33478 h 556587"/>
                  <a:gd name="connsiteX2" fmla="*/ 523110 w 556587"/>
                  <a:gd name="connsiteY2" fmla="*/ 361466 h 556587"/>
                  <a:gd name="connsiteX3" fmla="*/ 523110 w 556587"/>
                  <a:gd name="connsiteY3" fmla="*/ 523110 h 556587"/>
                  <a:gd name="connsiteX4" fmla="*/ 361465 w 556587"/>
                  <a:gd name="connsiteY4" fmla="*/ 523110 h 556587"/>
                  <a:gd name="connsiteX5" fmla="*/ 33477 w 556587"/>
                  <a:gd name="connsiteY5" fmla="*/ 195122 h 556587"/>
                  <a:gd name="connsiteX6" fmla="*/ 33477 w 556587"/>
                  <a:gd name="connsiteY6" fmla="*/ 33478 h 556587"/>
                  <a:gd name="connsiteX7" fmla="*/ 114300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114300" y="0"/>
                    </a:moveTo>
                    <a:cubicBezTo>
                      <a:pt x="143552" y="0"/>
                      <a:pt x="172804" y="11159"/>
                      <a:pt x="195122" y="33478"/>
                    </a:cubicBezTo>
                    <a:lnTo>
                      <a:pt x="523110" y="361466"/>
                    </a:lnTo>
                    <a:cubicBezTo>
                      <a:pt x="567747" y="406103"/>
                      <a:pt x="567747" y="478474"/>
                      <a:pt x="523110" y="523110"/>
                    </a:cubicBezTo>
                    <a:cubicBezTo>
                      <a:pt x="478473" y="567747"/>
                      <a:pt x="406102" y="567747"/>
                      <a:pt x="361465" y="523110"/>
                    </a:cubicBezTo>
                    <a:lnTo>
                      <a:pt x="33477" y="195122"/>
                    </a:lnTo>
                    <a:cubicBezTo>
                      <a:pt x="-11159" y="150486"/>
                      <a:pt x="-11159" y="78115"/>
                      <a:pt x="33477" y="33478"/>
                    </a:cubicBezTo>
                    <a:cubicBezTo>
                      <a:pt x="55796" y="11159"/>
                      <a:pt x="85048" y="0"/>
                      <a:pt x="114300" y="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sp>
            <p:nvSpPr>
              <p:cNvPr id="81" name="Freeform: Shape 80">
                <a:extLst>
                  <a:ext uri="{FF2B5EF4-FFF2-40B4-BE49-F238E27FC236}">
                    <a16:creationId xmlns:a16="http://schemas.microsoft.com/office/drawing/2014/main" id="{3CEE0EAA-9491-4B8B-99BC-4615B73FCF63}"/>
                  </a:ext>
                </a:extLst>
              </p:cNvPr>
              <p:cNvSpPr/>
              <p:nvPr/>
            </p:nvSpPr>
            <p:spPr>
              <a:xfrm>
                <a:off x="7988905" y="2972372"/>
                <a:ext cx="556587" cy="556587"/>
              </a:xfrm>
              <a:custGeom>
                <a:avLst/>
                <a:gdLst>
                  <a:gd name="connsiteX0" fmla="*/ 442288 w 556587"/>
                  <a:gd name="connsiteY0" fmla="*/ 0 h 556587"/>
                  <a:gd name="connsiteX1" fmla="*/ 523110 w 556587"/>
                  <a:gd name="connsiteY1" fmla="*/ 33478 h 556587"/>
                  <a:gd name="connsiteX2" fmla="*/ 523110 w 556587"/>
                  <a:gd name="connsiteY2" fmla="*/ 195122 h 556587"/>
                  <a:gd name="connsiteX3" fmla="*/ 195122 w 556587"/>
                  <a:gd name="connsiteY3" fmla="*/ 523110 h 556587"/>
                  <a:gd name="connsiteX4" fmla="*/ 33477 w 556587"/>
                  <a:gd name="connsiteY4" fmla="*/ 523110 h 556587"/>
                  <a:gd name="connsiteX5" fmla="*/ 33477 w 556587"/>
                  <a:gd name="connsiteY5" fmla="*/ 361466 h 556587"/>
                  <a:gd name="connsiteX6" fmla="*/ 361465 w 556587"/>
                  <a:gd name="connsiteY6" fmla="*/ 33478 h 556587"/>
                  <a:gd name="connsiteX7" fmla="*/ 442288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442288" y="0"/>
                    </a:moveTo>
                    <a:cubicBezTo>
                      <a:pt x="471539" y="0"/>
                      <a:pt x="500791" y="11160"/>
                      <a:pt x="523110" y="33478"/>
                    </a:cubicBezTo>
                    <a:cubicBezTo>
                      <a:pt x="567747" y="78115"/>
                      <a:pt x="567747" y="150486"/>
                      <a:pt x="523110" y="195122"/>
                    </a:cubicBezTo>
                    <a:lnTo>
                      <a:pt x="195122" y="523110"/>
                    </a:lnTo>
                    <a:cubicBezTo>
                      <a:pt x="150485" y="567747"/>
                      <a:pt x="78114" y="567747"/>
                      <a:pt x="33477" y="523110"/>
                    </a:cubicBezTo>
                    <a:cubicBezTo>
                      <a:pt x="-11159" y="478474"/>
                      <a:pt x="-11159" y="406103"/>
                      <a:pt x="33477" y="361466"/>
                    </a:cubicBezTo>
                    <a:lnTo>
                      <a:pt x="361465" y="33478"/>
                    </a:lnTo>
                    <a:cubicBezTo>
                      <a:pt x="383784" y="11160"/>
                      <a:pt x="413035" y="0"/>
                      <a:pt x="442288" y="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grpSp>
        <p:sp>
          <p:nvSpPr>
            <p:cNvPr id="87" name="TextBox 86">
              <a:extLst>
                <a:ext uri="{FF2B5EF4-FFF2-40B4-BE49-F238E27FC236}">
                  <a16:creationId xmlns:a16="http://schemas.microsoft.com/office/drawing/2014/main" id="{D797822A-7B1C-4A00-BB48-205EDA410DA6}"/>
                </a:ext>
              </a:extLst>
            </p:cNvPr>
            <p:cNvSpPr txBox="1"/>
            <p:nvPr/>
          </p:nvSpPr>
          <p:spPr>
            <a:xfrm>
              <a:off x="915552" y="2987507"/>
              <a:ext cx="671131" cy="154197"/>
            </a:xfrm>
            <a:prstGeom prst="rect">
              <a:avLst/>
            </a:prstGeom>
            <a:noFill/>
            <a:ln>
              <a:noFill/>
            </a:ln>
          </p:spPr>
          <p:txBody>
            <a:bodyPr wrap="square" lIns="0" tIns="0" rIns="0" bIns="0" rtlCol="0" anchor="ctr">
              <a:spAutoFit/>
            </a:bodyPr>
            <a:lstStyle/>
            <a:p>
              <a:pPr algn="ctr"/>
              <a:r>
                <a:rPr lang="en-US" sz="1200" b="1" dirty="0">
                  <a:solidFill>
                    <a:schemeClr val="bg1"/>
                  </a:solidFill>
                </a:rPr>
                <a:t>2020</a:t>
              </a:r>
              <a:endParaRPr lang="en-US" sz="1200" dirty="0">
                <a:solidFill>
                  <a:schemeClr val="bg1"/>
                </a:solidFill>
              </a:endParaRPr>
            </a:p>
          </p:txBody>
        </p:sp>
      </p:grpSp>
      <p:cxnSp>
        <p:nvCxnSpPr>
          <p:cNvPr id="96" name="Straight Connector 95">
            <a:extLst>
              <a:ext uri="{FF2B5EF4-FFF2-40B4-BE49-F238E27FC236}">
                <a16:creationId xmlns:a16="http://schemas.microsoft.com/office/drawing/2014/main" id="{7AFC20E4-5AF7-4FA5-9540-7BFF6DB388CF}"/>
              </a:ext>
            </a:extLst>
          </p:cNvPr>
          <p:cNvCxnSpPr>
            <a:cxnSpLocks/>
          </p:cNvCxnSpPr>
          <p:nvPr/>
        </p:nvCxnSpPr>
        <p:spPr>
          <a:xfrm rot="10800000" flipH="1" flipV="1">
            <a:off x="2229666" y="3342122"/>
            <a:ext cx="0" cy="1127760"/>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97" name="Rectangle 96">
            <a:extLst>
              <a:ext uri="{FF2B5EF4-FFF2-40B4-BE49-F238E27FC236}">
                <a16:creationId xmlns:a16="http://schemas.microsoft.com/office/drawing/2014/main" id="{6BA77964-7156-4B54-8CD5-1A1096D6B5A3}"/>
              </a:ext>
            </a:extLst>
          </p:cNvPr>
          <p:cNvSpPr/>
          <p:nvPr/>
        </p:nvSpPr>
        <p:spPr>
          <a:xfrm>
            <a:off x="2348097" y="3829316"/>
            <a:ext cx="1314859" cy="853695"/>
          </a:xfrm>
          <a:prstGeom prst="rect">
            <a:avLst/>
          </a:prstGeom>
        </p:spPr>
        <p:txBody>
          <a:bodyPr wrap="square" lIns="0" tIns="0" rIns="0" bIns="0" anchor="ctr">
            <a:spAutoFit/>
          </a:bodyPr>
          <a:lstStyle/>
          <a:p>
            <a:pPr>
              <a:lnSpc>
                <a:spcPct val="150000"/>
              </a:lnSpc>
            </a:pPr>
            <a:r>
              <a:rPr lang="en-US" sz="1100" b="1" dirty="0">
                <a:solidFill>
                  <a:schemeClr val="tx1">
                    <a:lumMod val="75000"/>
                    <a:lumOff val="25000"/>
                  </a:schemeClr>
                </a:solidFill>
              </a:rPr>
              <a:t>Description here</a:t>
            </a:r>
            <a:endParaRPr lang="ar-SA" sz="1100" b="1" dirty="0">
              <a:solidFill>
                <a:schemeClr val="tx1">
                  <a:lumMod val="75000"/>
                  <a:lumOff val="25000"/>
                </a:schemeClr>
              </a:solidFill>
            </a:endParaRPr>
          </a:p>
          <a:p>
            <a:pPr>
              <a:lnSpc>
                <a:spcPct val="150000"/>
              </a:lnSpc>
            </a:pPr>
            <a:r>
              <a:rPr lang="en-US" sz="900" dirty="0">
                <a:solidFill>
                  <a:schemeClr val="tx1">
                    <a:lumMod val="75000"/>
                    <a:lumOff val="25000"/>
                  </a:schemeClr>
                </a:solidFill>
                <a:latin typeface="Roboto (Body)"/>
              </a:rPr>
              <a:t>This is a sample text. You simply add your own text and description here. </a:t>
            </a:r>
          </a:p>
        </p:txBody>
      </p:sp>
      <p:grpSp>
        <p:nvGrpSpPr>
          <p:cNvPr id="98" name="Group 97">
            <a:extLst>
              <a:ext uri="{FF2B5EF4-FFF2-40B4-BE49-F238E27FC236}">
                <a16:creationId xmlns:a16="http://schemas.microsoft.com/office/drawing/2014/main" id="{2A70D18A-92B2-403A-86C4-3E3E6BDE8AEF}"/>
              </a:ext>
            </a:extLst>
          </p:cNvPr>
          <p:cNvGrpSpPr/>
          <p:nvPr/>
        </p:nvGrpSpPr>
        <p:grpSpPr>
          <a:xfrm>
            <a:off x="2076070" y="2462333"/>
            <a:ext cx="1615355" cy="1081916"/>
            <a:chOff x="640080" y="2612901"/>
            <a:chExt cx="1348832" cy="903407"/>
          </a:xfrm>
        </p:grpSpPr>
        <p:sp>
          <p:nvSpPr>
            <p:cNvPr id="99" name="Rectangle: Rounded Corners 98">
              <a:extLst>
                <a:ext uri="{FF2B5EF4-FFF2-40B4-BE49-F238E27FC236}">
                  <a16:creationId xmlns:a16="http://schemas.microsoft.com/office/drawing/2014/main" id="{82881466-4386-4BED-A466-5F9DA06CE5A8}"/>
                </a:ext>
              </a:extLst>
            </p:cNvPr>
            <p:cNvSpPr/>
            <p:nvPr/>
          </p:nvSpPr>
          <p:spPr>
            <a:xfrm>
              <a:off x="640080" y="2948489"/>
              <a:ext cx="1348832" cy="232232"/>
            </a:xfrm>
            <a:prstGeom prst="roundRect">
              <a:avLst>
                <a:gd name="adj" fmla="val 50000"/>
              </a:avLst>
            </a:prstGeom>
            <a:solidFill>
              <a:schemeClr val="accent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grpSp>
          <p:nvGrpSpPr>
            <p:cNvPr id="100" name="Group 99">
              <a:extLst>
                <a:ext uri="{FF2B5EF4-FFF2-40B4-BE49-F238E27FC236}">
                  <a16:creationId xmlns:a16="http://schemas.microsoft.com/office/drawing/2014/main" id="{E92F80F4-DAA0-46CA-8178-AB25DE0C99E8}"/>
                </a:ext>
              </a:extLst>
            </p:cNvPr>
            <p:cNvGrpSpPr/>
            <p:nvPr/>
          </p:nvGrpSpPr>
          <p:grpSpPr>
            <a:xfrm>
              <a:off x="1423483" y="2612901"/>
              <a:ext cx="565429" cy="903407"/>
              <a:chOff x="7988905" y="2639679"/>
              <a:chExt cx="556587" cy="889280"/>
            </a:xfrm>
          </p:grpSpPr>
          <p:sp>
            <p:nvSpPr>
              <p:cNvPr id="102" name="Freeform: Shape 101">
                <a:extLst>
                  <a:ext uri="{FF2B5EF4-FFF2-40B4-BE49-F238E27FC236}">
                    <a16:creationId xmlns:a16="http://schemas.microsoft.com/office/drawing/2014/main" id="{B35E1012-14E5-413B-B911-5AAF0AD320ED}"/>
                  </a:ext>
                </a:extLst>
              </p:cNvPr>
              <p:cNvSpPr/>
              <p:nvPr/>
            </p:nvSpPr>
            <p:spPr>
              <a:xfrm>
                <a:off x="7988905" y="2639679"/>
                <a:ext cx="556587" cy="556587"/>
              </a:xfrm>
              <a:custGeom>
                <a:avLst/>
                <a:gdLst>
                  <a:gd name="connsiteX0" fmla="*/ 114300 w 556587"/>
                  <a:gd name="connsiteY0" fmla="*/ 0 h 556587"/>
                  <a:gd name="connsiteX1" fmla="*/ 195122 w 556587"/>
                  <a:gd name="connsiteY1" fmla="*/ 33478 h 556587"/>
                  <a:gd name="connsiteX2" fmla="*/ 523110 w 556587"/>
                  <a:gd name="connsiteY2" fmla="*/ 361466 h 556587"/>
                  <a:gd name="connsiteX3" fmla="*/ 523110 w 556587"/>
                  <a:gd name="connsiteY3" fmla="*/ 523110 h 556587"/>
                  <a:gd name="connsiteX4" fmla="*/ 361465 w 556587"/>
                  <a:gd name="connsiteY4" fmla="*/ 523110 h 556587"/>
                  <a:gd name="connsiteX5" fmla="*/ 33477 w 556587"/>
                  <a:gd name="connsiteY5" fmla="*/ 195122 h 556587"/>
                  <a:gd name="connsiteX6" fmla="*/ 33477 w 556587"/>
                  <a:gd name="connsiteY6" fmla="*/ 33478 h 556587"/>
                  <a:gd name="connsiteX7" fmla="*/ 114300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114300" y="0"/>
                    </a:moveTo>
                    <a:cubicBezTo>
                      <a:pt x="143552" y="0"/>
                      <a:pt x="172804" y="11159"/>
                      <a:pt x="195122" y="33478"/>
                    </a:cubicBezTo>
                    <a:lnTo>
                      <a:pt x="523110" y="361466"/>
                    </a:lnTo>
                    <a:cubicBezTo>
                      <a:pt x="567747" y="406103"/>
                      <a:pt x="567747" y="478474"/>
                      <a:pt x="523110" y="523110"/>
                    </a:cubicBezTo>
                    <a:cubicBezTo>
                      <a:pt x="478473" y="567747"/>
                      <a:pt x="406102" y="567747"/>
                      <a:pt x="361465" y="523110"/>
                    </a:cubicBezTo>
                    <a:lnTo>
                      <a:pt x="33477" y="195122"/>
                    </a:lnTo>
                    <a:cubicBezTo>
                      <a:pt x="-11159" y="150486"/>
                      <a:pt x="-11159" y="78115"/>
                      <a:pt x="33477" y="33478"/>
                    </a:cubicBezTo>
                    <a:cubicBezTo>
                      <a:pt x="55796" y="11159"/>
                      <a:pt x="85048" y="0"/>
                      <a:pt x="114300" y="0"/>
                    </a:cubicBezTo>
                    <a:close/>
                  </a:path>
                </a:pathLst>
              </a:custGeom>
              <a:solidFill>
                <a:schemeClr val="accent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sp>
            <p:nvSpPr>
              <p:cNvPr id="103" name="Freeform: Shape 102">
                <a:extLst>
                  <a:ext uri="{FF2B5EF4-FFF2-40B4-BE49-F238E27FC236}">
                    <a16:creationId xmlns:a16="http://schemas.microsoft.com/office/drawing/2014/main" id="{7B7CD908-2FEB-40DF-845A-CE3F13E64E67}"/>
                  </a:ext>
                </a:extLst>
              </p:cNvPr>
              <p:cNvSpPr/>
              <p:nvPr/>
            </p:nvSpPr>
            <p:spPr>
              <a:xfrm>
                <a:off x="7988905" y="2972372"/>
                <a:ext cx="556587" cy="556587"/>
              </a:xfrm>
              <a:custGeom>
                <a:avLst/>
                <a:gdLst>
                  <a:gd name="connsiteX0" fmla="*/ 442288 w 556587"/>
                  <a:gd name="connsiteY0" fmla="*/ 0 h 556587"/>
                  <a:gd name="connsiteX1" fmla="*/ 523110 w 556587"/>
                  <a:gd name="connsiteY1" fmla="*/ 33478 h 556587"/>
                  <a:gd name="connsiteX2" fmla="*/ 523110 w 556587"/>
                  <a:gd name="connsiteY2" fmla="*/ 195122 h 556587"/>
                  <a:gd name="connsiteX3" fmla="*/ 195122 w 556587"/>
                  <a:gd name="connsiteY3" fmla="*/ 523110 h 556587"/>
                  <a:gd name="connsiteX4" fmla="*/ 33477 w 556587"/>
                  <a:gd name="connsiteY4" fmla="*/ 523110 h 556587"/>
                  <a:gd name="connsiteX5" fmla="*/ 33477 w 556587"/>
                  <a:gd name="connsiteY5" fmla="*/ 361466 h 556587"/>
                  <a:gd name="connsiteX6" fmla="*/ 361465 w 556587"/>
                  <a:gd name="connsiteY6" fmla="*/ 33478 h 556587"/>
                  <a:gd name="connsiteX7" fmla="*/ 442288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442288" y="0"/>
                    </a:moveTo>
                    <a:cubicBezTo>
                      <a:pt x="471539" y="0"/>
                      <a:pt x="500791" y="11160"/>
                      <a:pt x="523110" y="33478"/>
                    </a:cubicBezTo>
                    <a:cubicBezTo>
                      <a:pt x="567747" y="78115"/>
                      <a:pt x="567747" y="150486"/>
                      <a:pt x="523110" y="195122"/>
                    </a:cubicBezTo>
                    <a:lnTo>
                      <a:pt x="195122" y="523110"/>
                    </a:lnTo>
                    <a:cubicBezTo>
                      <a:pt x="150485" y="567747"/>
                      <a:pt x="78114" y="567747"/>
                      <a:pt x="33477" y="523110"/>
                    </a:cubicBezTo>
                    <a:cubicBezTo>
                      <a:pt x="-11159" y="478474"/>
                      <a:pt x="-11159" y="406103"/>
                      <a:pt x="33477" y="361466"/>
                    </a:cubicBezTo>
                    <a:lnTo>
                      <a:pt x="361465" y="33478"/>
                    </a:lnTo>
                    <a:cubicBezTo>
                      <a:pt x="383784" y="11160"/>
                      <a:pt x="413035" y="0"/>
                      <a:pt x="442288" y="0"/>
                    </a:cubicBezTo>
                    <a:close/>
                  </a:path>
                </a:pathLst>
              </a:custGeom>
              <a:solidFill>
                <a:schemeClr val="accent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grpSp>
        <p:sp>
          <p:nvSpPr>
            <p:cNvPr id="101" name="TextBox 100">
              <a:extLst>
                <a:ext uri="{FF2B5EF4-FFF2-40B4-BE49-F238E27FC236}">
                  <a16:creationId xmlns:a16="http://schemas.microsoft.com/office/drawing/2014/main" id="{137A1D9B-6A19-49EB-9F8B-8D3AD1453EF5}"/>
                </a:ext>
              </a:extLst>
            </p:cNvPr>
            <p:cNvSpPr txBox="1"/>
            <p:nvPr/>
          </p:nvSpPr>
          <p:spPr>
            <a:xfrm>
              <a:off x="915552" y="2987507"/>
              <a:ext cx="671131" cy="154197"/>
            </a:xfrm>
            <a:prstGeom prst="rect">
              <a:avLst/>
            </a:prstGeom>
            <a:noFill/>
            <a:ln>
              <a:noFill/>
            </a:ln>
          </p:spPr>
          <p:txBody>
            <a:bodyPr wrap="square" lIns="0" tIns="0" rIns="0" bIns="0" rtlCol="0" anchor="ctr">
              <a:spAutoFit/>
            </a:bodyPr>
            <a:lstStyle/>
            <a:p>
              <a:pPr algn="ctr"/>
              <a:r>
                <a:rPr lang="en-US" sz="1200" b="1" dirty="0">
                  <a:solidFill>
                    <a:schemeClr val="bg1"/>
                  </a:solidFill>
                </a:rPr>
                <a:t>2021</a:t>
              </a:r>
              <a:endParaRPr lang="en-US" sz="1200" dirty="0">
                <a:solidFill>
                  <a:schemeClr val="bg1"/>
                </a:solidFill>
              </a:endParaRPr>
            </a:p>
          </p:txBody>
        </p:sp>
      </p:grpSp>
      <p:cxnSp>
        <p:nvCxnSpPr>
          <p:cNvPr id="135" name="Straight Connector 134">
            <a:extLst>
              <a:ext uri="{FF2B5EF4-FFF2-40B4-BE49-F238E27FC236}">
                <a16:creationId xmlns:a16="http://schemas.microsoft.com/office/drawing/2014/main" id="{3067060C-E8EA-4291-AEBE-FCED6886CD5F}"/>
              </a:ext>
            </a:extLst>
          </p:cNvPr>
          <p:cNvCxnSpPr>
            <a:cxnSpLocks/>
          </p:cNvCxnSpPr>
          <p:nvPr/>
        </p:nvCxnSpPr>
        <p:spPr>
          <a:xfrm flipV="1">
            <a:off x="3917918" y="1536700"/>
            <a:ext cx="0" cy="1127760"/>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136" name="Rectangle 135">
            <a:extLst>
              <a:ext uri="{FF2B5EF4-FFF2-40B4-BE49-F238E27FC236}">
                <a16:creationId xmlns:a16="http://schemas.microsoft.com/office/drawing/2014/main" id="{834D8B1C-03DC-4414-9D3A-93FAA79D4B95}"/>
              </a:ext>
            </a:extLst>
          </p:cNvPr>
          <p:cNvSpPr/>
          <p:nvPr/>
        </p:nvSpPr>
        <p:spPr>
          <a:xfrm>
            <a:off x="4036349" y="1323571"/>
            <a:ext cx="1314859" cy="853695"/>
          </a:xfrm>
          <a:prstGeom prst="rect">
            <a:avLst/>
          </a:prstGeom>
        </p:spPr>
        <p:txBody>
          <a:bodyPr wrap="square" lIns="0" tIns="0" rIns="0" bIns="0" anchor="ctr">
            <a:spAutoFit/>
          </a:bodyPr>
          <a:lstStyle/>
          <a:p>
            <a:pPr>
              <a:lnSpc>
                <a:spcPct val="150000"/>
              </a:lnSpc>
            </a:pPr>
            <a:r>
              <a:rPr lang="en-US" sz="1100" b="1" dirty="0">
                <a:solidFill>
                  <a:schemeClr val="tx1">
                    <a:lumMod val="75000"/>
                    <a:lumOff val="25000"/>
                  </a:schemeClr>
                </a:solidFill>
              </a:rPr>
              <a:t>Description here</a:t>
            </a:r>
            <a:endParaRPr lang="ar-SA" sz="1100" b="1" dirty="0">
              <a:solidFill>
                <a:schemeClr val="tx1">
                  <a:lumMod val="75000"/>
                  <a:lumOff val="25000"/>
                </a:schemeClr>
              </a:solidFill>
            </a:endParaRPr>
          </a:p>
          <a:p>
            <a:pPr>
              <a:lnSpc>
                <a:spcPct val="150000"/>
              </a:lnSpc>
            </a:pPr>
            <a:r>
              <a:rPr lang="en-US" sz="900" dirty="0">
                <a:solidFill>
                  <a:schemeClr val="tx1">
                    <a:lumMod val="75000"/>
                    <a:lumOff val="25000"/>
                  </a:schemeClr>
                </a:solidFill>
                <a:latin typeface="Roboto (Body)"/>
              </a:rPr>
              <a:t>This is a sample text. You simply add your own text and description here. </a:t>
            </a:r>
          </a:p>
        </p:txBody>
      </p:sp>
      <p:grpSp>
        <p:nvGrpSpPr>
          <p:cNvPr id="137" name="Group 136">
            <a:extLst>
              <a:ext uri="{FF2B5EF4-FFF2-40B4-BE49-F238E27FC236}">
                <a16:creationId xmlns:a16="http://schemas.microsoft.com/office/drawing/2014/main" id="{DBA17DA1-3F9D-445A-80A0-FAD6C51E6CF4}"/>
              </a:ext>
            </a:extLst>
          </p:cNvPr>
          <p:cNvGrpSpPr/>
          <p:nvPr/>
        </p:nvGrpSpPr>
        <p:grpSpPr>
          <a:xfrm>
            <a:off x="3764322" y="2462333"/>
            <a:ext cx="1615355" cy="1081916"/>
            <a:chOff x="640080" y="2612901"/>
            <a:chExt cx="1348832" cy="903407"/>
          </a:xfrm>
        </p:grpSpPr>
        <p:sp>
          <p:nvSpPr>
            <p:cNvPr id="138" name="Rectangle: Rounded Corners 137">
              <a:extLst>
                <a:ext uri="{FF2B5EF4-FFF2-40B4-BE49-F238E27FC236}">
                  <a16:creationId xmlns:a16="http://schemas.microsoft.com/office/drawing/2014/main" id="{B441A1FB-81B3-49C8-87FD-3821E8235E7B}"/>
                </a:ext>
              </a:extLst>
            </p:cNvPr>
            <p:cNvSpPr/>
            <p:nvPr/>
          </p:nvSpPr>
          <p:spPr>
            <a:xfrm>
              <a:off x="640080" y="2948489"/>
              <a:ext cx="1348832" cy="232232"/>
            </a:xfrm>
            <a:prstGeom prst="roundRect">
              <a:avLst>
                <a:gd name="adj" fmla="val 50000"/>
              </a:avLst>
            </a:prstGeom>
            <a:solidFill>
              <a:schemeClr val="accent3">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grpSp>
          <p:nvGrpSpPr>
            <p:cNvPr id="139" name="Group 138">
              <a:extLst>
                <a:ext uri="{FF2B5EF4-FFF2-40B4-BE49-F238E27FC236}">
                  <a16:creationId xmlns:a16="http://schemas.microsoft.com/office/drawing/2014/main" id="{E211B4EC-84EF-4EC6-9F25-76D56EBAA483}"/>
                </a:ext>
              </a:extLst>
            </p:cNvPr>
            <p:cNvGrpSpPr/>
            <p:nvPr/>
          </p:nvGrpSpPr>
          <p:grpSpPr>
            <a:xfrm>
              <a:off x="1423483" y="2612901"/>
              <a:ext cx="565429" cy="903407"/>
              <a:chOff x="7988905" y="2639679"/>
              <a:chExt cx="556587" cy="889280"/>
            </a:xfrm>
          </p:grpSpPr>
          <p:sp>
            <p:nvSpPr>
              <p:cNvPr id="143" name="Freeform: Shape 142">
                <a:extLst>
                  <a:ext uri="{FF2B5EF4-FFF2-40B4-BE49-F238E27FC236}">
                    <a16:creationId xmlns:a16="http://schemas.microsoft.com/office/drawing/2014/main" id="{E335410E-AC6B-443F-A5DE-7290CB67E831}"/>
                  </a:ext>
                </a:extLst>
              </p:cNvPr>
              <p:cNvSpPr/>
              <p:nvPr/>
            </p:nvSpPr>
            <p:spPr>
              <a:xfrm>
                <a:off x="7988905" y="2639679"/>
                <a:ext cx="556587" cy="556587"/>
              </a:xfrm>
              <a:custGeom>
                <a:avLst/>
                <a:gdLst>
                  <a:gd name="connsiteX0" fmla="*/ 114300 w 556587"/>
                  <a:gd name="connsiteY0" fmla="*/ 0 h 556587"/>
                  <a:gd name="connsiteX1" fmla="*/ 195122 w 556587"/>
                  <a:gd name="connsiteY1" fmla="*/ 33478 h 556587"/>
                  <a:gd name="connsiteX2" fmla="*/ 523110 w 556587"/>
                  <a:gd name="connsiteY2" fmla="*/ 361466 h 556587"/>
                  <a:gd name="connsiteX3" fmla="*/ 523110 w 556587"/>
                  <a:gd name="connsiteY3" fmla="*/ 523110 h 556587"/>
                  <a:gd name="connsiteX4" fmla="*/ 361465 w 556587"/>
                  <a:gd name="connsiteY4" fmla="*/ 523110 h 556587"/>
                  <a:gd name="connsiteX5" fmla="*/ 33477 w 556587"/>
                  <a:gd name="connsiteY5" fmla="*/ 195122 h 556587"/>
                  <a:gd name="connsiteX6" fmla="*/ 33477 w 556587"/>
                  <a:gd name="connsiteY6" fmla="*/ 33478 h 556587"/>
                  <a:gd name="connsiteX7" fmla="*/ 114300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114300" y="0"/>
                    </a:moveTo>
                    <a:cubicBezTo>
                      <a:pt x="143552" y="0"/>
                      <a:pt x="172804" y="11159"/>
                      <a:pt x="195122" y="33478"/>
                    </a:cubicBezTo>
                    <a:lnTo>
                      <a:pt x="523110" y="361466"/>
                    </a:lnTo>
                    <a:cubicBezTo>
                      <a:pt x="567747" y="406103"/>
                      <a:pt x="567747" y="478474"/>
                      <a:pt x="523110" y="523110"/>
                    </a:cubicBezTo>
                    <a:cubicBezTo>
                      <a:pt x="478473" y="567747"/>
                      <a:pt x="406102" y="567747"/>
                      <a:pt x="361465" y="523110"/>
                    </a:cubicBezTo>
                    <a:lnTo>
                      <a:pt x="33477" y="195122"/>
                    </a:lnTo>
                    <a:cubicBezTo>
                      <a:pt x="-11159" y="150486"/>
                      <a:pt x="-11159" y="78115"/>
                      <a:pt x="33477" y="33478"/>
                    </a:cubicBezTo>
                    <a:cubicBezTo>
                      <a:pt x="55796" y="11159"/>
                      <a:pt x="85048" y="0"/>
                      <a:pt x="114300" y="0"/>
                    </a:cubicBezTo>
                    <a:close/>
                  </a:path>
                </a:pathLst>
              </a:custGeom>
              <a:solidFill>
                <a:schemeClr val="accent3">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sp>
            <p:nvSpPr>
              <p:cNvPr id="144" name="Freeform: Shape 143">
                <a:extLst>
                  <a:ext uri="{FF2B5EF4-FFF2-40B4-BE49-F238E27FC236}">
                    <a16:creationId xmlns:a16="http://schemas.microsoft.com/office/drawing/2014/main" id="{13BDD76B-AAF0-42C8-8943-0ED83E57FCB9}"/>
                  </a:ext>
                </a:extLst>
              </p:cNvPr>
              <p:cNvSpPr/>
              <p:nvPr/>
            </p:nvSpPr>
            <p:spPr>
              <a:xfrm>
                <a:off x="7988905" y="2972372"/>
                <a:ext cx="556587" cy="556587"/>
              </a:xfrm>
              <a:custGeom>
                <a:avLst/>
                <a:gdLst>
                  <a:gd name="connsiteX0" fmla="*/ 442288 w 556587"/>
                  <a:gd name="connsiteY0" fmla="*/ 0 h 556587"/>
                  <a:gd name="connsiteX1" fmla="*/ 523110 w 556587"/>
                  <a:gd name="connsiteY1" fmla="*/ 33478 h 556587"/>
                  <a:gd name="connsiteX2" fmla="*/ 523110 w 556587"/>
                  <a:gd name="connsiteY2" fmla="*/ 195122 h 556587"/>
                  <a:gd name="connsiteX3" fmla="*/ 195122 w 556587"/>
                  <a:gd name="connsiteY3" fmla="*/ 523110 h 556587"/>
                  <a:gd name="connsiteX4" fmla="*/ 33477 w 556587"/>
                  <a:gd name="connsiteY4" fmla="*/ 523110 h 556587"/>
                  <a:gd name="connsiteX5" fmla="*/ 33477 w 556587"/>
                  <a:gd name="connsiteY5" fmla="*/ 361466 h 556587"/>
                  <a:gd name="connsiteX6" fmla="*/ 361465 w 556587"/>
                  <a:gd name="connsiteY6" fmla="*/ 33478 h 556587"/>
                  <a:gd name="connsiteX7" fmla="*/ 442288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442288" y="0"/>
                    </a:moveTo>
                    <a:cubicBezTo>
                      <a:pt x="471539" y="0"/>
                      <a:pt x="500791" y="11160"/>
                      <a:pt x="523110" y="33478"/>
                    </a:cubicBezTo>
                    <a:cubicBezTo>
                      <a:pt x="567747" y="78115"/>
                      <a:pt x="567747" y="150486"/>
                      <a:pt x="523110" y="195122"/>
                    </a:cubicBezTo>
                    <a:lnTo>
                      <a:pt x="195122" y="523110"/>
                    </a:lnTo>
                    <a:cubicBezTo>
                      <a:pt x="150485" y="567747"/>
                      <a:pt x="78114" y="567747"/>
                      <a:pt x="33477" y="523110"/>
                    </a:cubicBezTo>
                    <a:cubicBezTo>
                      <a:pt x="-11159" y="478474"/>
                      <a:pt x="-11159" y="406103"/>
                      <a:pt x="33477" y="361466"/>
                    </a:cubicBezTo>
                    <a:lnTo>
                      <a:pt x="361465" y="33478"/>
                    </a:lnTo>
                    <a:cubicBezTo>
                      <a:pt x="383784" y="11160"/>
                      <a:pt x="413035" y="0"/>
                      <a:pt x="442288" y="0"/>
                    </a:cubicBezTo>
                    <a:close/>
                  </a:path>
                </a:pathLst>
              </a:custGeom>
              <a:solidFill>
                <a:schemeClr val="accent3">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grpSp>
        <p:sp>
          <p:nvSpPr>
            <p:cNvPr id="142" name="TextBox 141">
              <a:extLst>
                <a:ext uri="{FF2B5EF4-FFF2-40B4-BE49-F238E27FC236}">
                  <a16:creationId xmlns:a16="http://schemas.microsoft.com/office/drawing/2014/main" id="{7C50EFEE-1568-437B-981C-1C9097319644}"/>
                </a:ext>
              </a:extLst>
            </p:cNvPr>
            <p:cNvSpPr txBox="1"/>
            <p:nvPr/>
          </p:nvSpPr>
          <p:spPr>
            <a:xfrm>
              <a:off x="915552" y="2987507"/>
              <a:ext cx="671131" cy="154197"/>
            </a:xfrm>
            <a:prstGeom prst="rect">
              <a:avLst/>
            </a:prstGeom>
            <a:noFill/>
            <a:ln>
              <a:noFill/>
            </a:ln>
          </p:spPr>
          <p:txBody>
            <a:bodyPr wrap="square" lIns="0" tIns="0" rIns="0" bIns="0" rtlCol="0" anchor="ctr">
              <a:spAutoFit/>
            </a:bodyPr>
            <a:lstStyle/>
            <a:p>
              <a:pPr algn="ctr"/>
              <a:r>
                <a:rPr lang="en-US" sz="1200" b="1" dirty="0">
                  <a:solidFill>
                    <a:schemeClr val="bg1"/>
                  </a:solidFill>
                </a:rPr>
                <a:t>2022</a:t>
              </a:r>
              <a:endParaRPr lang="en-US" sz="1200" dirty="0">
                <a:solidFill>
                  <a:schemeClr val="bg1"/>
                </a:solidFill>
              </a:endParaRPr>
            </a:p>
          </p:txBody>
        </p:sp>
      </p:grpSp>
      <p:cxnSp>
        <p:nvCxnSpPr>
          <p:cNvPr id="146" name="Straight Connector 145">
            <a:extLst>
              <a:ext uri="{FF2B5EF4-FFF2-40B4-BE49-F238E27FC236}">
                <a16:creationId xmlns:a16="http://schemas.microsoft.com/office/drawing/2014/main" id="{D2E7DD9D-3185-403C-8306-A847F2E0E353}"/>
              </a:ext>
            </a:extLst>
          </p:cNvPr>
          <p:cNvCxnSpPr>
            <a:cxnSpLocks/>
          </p:cNvCxnSpPr>
          <p:nvPr/>
        </p:nvCxnSpPr>
        <p:spPr>
          <a:xfrm rot="10800000" flipH="1" flipV="1">
            <a:off x="5606170" y="3342122"/>
            <a:ext cx="0" cy="1127760"/>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147" name="Rectangle 146">
            <a:extLst>
              <a:ext uri="{FF2B5EF4-FFF2-40B4-BE49-F238E27FC236}">
                <a16:creationId xmlns:a16="http://schemas.microsoft.com/office/drawing/2014/main" id="{114985A4-86FC-48E0-95AE-FB6226D86791}"/>
              </a:ext>
            </a:extLst>
          </p:cNvPr>
          <p:cNvSpPr/>
          <p:nvPr/>
        </p:nvSpPr>
        <p:spPr>
          <a:xfrm>
            <a:off x="5724601" y="3829316"/>
            <a:ext cx="1314859" cy="853695"/>
          </a:xfrm>
          <a:prstGeom prst="rect">
            <a:avLst/>
          </a:prstGeom>
        </p:spPr>
        <p:txBody>
          <a:bodyPr wrap="square" lIns="0" tIns="0" rIns="0" bIns="0" anchor="ctr">
            <a:spAutoFit/>
          </a:bodyPr>
          <a:lstStyle/>
          <a:p>
            <a:pPr>
              <a:lnSpc>
                <a:spcPct val="150000"/>
              </a:lnSpc>
            </a:pPr>
            <a:r>
              <a:rPr lang="en-US" sz="1100" b="1" dirty="0">
                <a:solidFill>
                  <a:schemeClr val="tx1">
                    <a:lumMod val="75000"/>
                    <a:lumOff val="25000"/>
                  </a:schemeClr>
                </a:solidFill>
              </a:rPr>
              <a:t>Description here</a:t>
            </a:r>
            <a:endParaRPr lang="ar-SA" sz="1100" b="1" dirty="0">
              <a:solidFill>
                <a:schemeClr val="tx1">
                  <a:lumMod val="75000"/>
                  <a:lumOff val="25000"/>
                </a:schemeClr>
              </a:solidFill>
            </a:endParaRPr>
          </a:p>
          <a:p>
            <a:pPr>
              <a:lnSpc>
                <a:spcPct val="150000"/>
              </a:lnSpc>
            </a:pPr>
            <a:r>
              <a:rPr lang="en-US" sz="900" dirty="0">
                <a:solidFill>
                  <a:schemeClr val="tx1">
                    <a:lumMod val="75000"/>
                    <a:lumOff val="25000"/>
                  </a:schemeClr>
                </a:solidFill>
                <a:latin typeface="Roboto (Body)"/>
              </a:rPr>
              <a:t>This is a sample text. You simply add your own text and description here. </a:t>
            </a:r>
          </a:p>
        </p:txBody>
      </p:sp>
      <p:grpSp>
        <p:nvGrpSpPr>
          <p:cNvPr id="148" name="Group 147">
            <a:extLst>
              <a:ext uri="{FF2B5EF4-FFF2-40B4-BE49-F238E27FC236}">
                <a16:creationId xmlns:a16="http://schemas.microsoft.com/office/drawing/2014/main" id="{BD173FA0-D7E1-491F-AD21-21A1E49602F4}"/>
              </a:ext>
            </a:extLst>
          </p:cNvPr>
          <p:cNvGrpSpPr/>
          <p:nvPr/>
        </p:nvGrpSpPr>
        <p:grpSpPr>
          <a:xfrm>
            <a:off x="5452574" y="2462333"/>
            <a:ext cx="1615355" cy="1081916"/>
            <a:chOff x="640080" y="2612901"/>
            <a:chExt cx="1348832" cy="903407"/>
          </a:xfrm>
        </p:grpSpPr>
        <p:sp>
          <p:nvSpPr>
            <p:cNvPr id="149" name="Rectangle: Rounded Corners 148">
              <a:extLst>
                <a:ext uri="{FF2B5EF4-FFF2-40B4-BE49-F238E27FC236}">
                  <a16:creationId xmlns:a16="http://schemas.microsoft.com/office/drawing/2014/main" id="{7DDC341C-8B9B-4014-BC29-D3FC015CCB38}"/>
                </a:ext>
              </a:extLst>
            </p:cNvPr>
            <p:cNvSpPr/>
            <p:nvPr/>
          </p:nvSpPr>
          <p:spPr>
            <a:xfrm>
              <a:off x="640080" y="2948489"/>
              <a:ext cx="1348832" cy="232232"/>
            </a:xfrm>
            <a:prstGeom prst="roundRect">
              <a:avLst>
                <a:gd name="adj" fmla="val 50000"/>
              </a:avLst>
            </a:prstGeom>
            <a:solidFill>
              <a:schemeClr val="accent4">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grpSp>
          <p:nvGrpSpPr>
            <p:cNvPr id="150" name="Group 149">
              <a:extLst>
                <a:ext uri="{FF2B5EF4-FFF2-40B4-BE49-F238E27FC236}">
                  <a16:creationId xmlns:a16="http://schemas.microsoft.com/office/drawing/2014/main" id="{FE60F513-A662-4838-941C-ECC7DED90C2D}"/>
                </a:ext>
              </a:extLst>
            </p:cNvPr>
            <p:cNvGrpSpPr/>
            <p:nvPr/>
          </p:nvGrpSpPr>
          <p:grpSpPr>
            <a:xfrm>
              <a:off x="1423483" y="2612901"/>
              <a:ext cx="565429" cy="903407"/>
              <a:chOff x="7988905" y="2639679"/>
              <a:chExt cx="556587" cy="889280"/>
            </a:xfrm>
          </p:grpSpPr>
          <p:sp>
            <p:nvSpPr>
              <p:cNvPr id="152" name="Freeform: Shape 151">
                <a:extLst>
                  <a:ext uri="{FF2B5EF4-FFF2-40B4-BE49-F238E27FC236}">
                    <a16:creationId xmlns:a16="http://schemas.microsoft.com/office/drawing/2014/main" id="{C93D6CC3-657A-4DDF-B799-D29CCC160528}"/>
                  </a:ext>
                </a:extLst>
              </p:cNvPr>
              <p:cNvSpPr/>
              <p:nvPr/>
            </p:nvSpPr>
            <p:spPr>
              <a:xfrm>
                <a:off x="7988905" y="2639679"/>
                <a:ext cx="556587" cy="556587"/>
              </a:xfrm>
              <a:custGeom>
                <a:avLst/>
                <a:gdLst>
                  <a:gd name="connsiteX0" fmla="*/ 114300 w 556587"/>
                  <a:gd name="connsiteY0" fmla="*/ 0 h 556587"/>
                  <a:gd name="connsiteX1" fmla="*/ 195122 w 556587"/>
                  <a:gd name="connsiteY1" fmla="*/ 33478 h 556587"/>
                  <a:gd name="connsiteX2" fmla="*/ 523110 w 556587"/>
                  <a:gd name="connsiteY2" fmla="*/ 361466 h 556587"/>
                  <a:gd name="connsiteX3" fmla="*/ 523110 w 556587"/>
                  <a:gd name="connsiteY3" fmla="*/ 523110 h 556587"/>
                  <a:gd name="connsiteX4" fmla="*/ 361465 w 556587"/>
                  <a:gd name="connsiteY4" fmla="*/ 523110 h 556587"/>
                  <a:gd name="connsiteX5" fmla="*/ 33477 w 556587"/>
                  <a:gd name="connsiteY5" fmla="*/ 195122 h 556587"/>
                  <a:gd name="connsiteX6" fmla="*/ 33477 w 556587"/>
                  <a:gd name="connsiteY6" fmla="*/ 33478 h 556587"/>
                  <a:gd name="connsiteX7" fmla="*/ 114300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114300" y="0"/>
                    </a:moveTo>
                    <a:cubicBezTo>
                      <a:pt x="143552" y="0"/>
                      <a:pt x="172804" y="11159"/>
                      <a:pt x="195122" y="33478"/>
                    </a:cubicBezTo>
                    <a:lnTo>
                      <a:pt x="523110" y="361466"/>
                    </a:lnTo>
                    <a:cubicBezTo>
                      <a:pt x="567747" y="406103"/>
                      <a:pt x="567747" y="478474"/>
                      <a:pt x="523110" y="523110"/>
                    </a:cubicBezTo>
                    <a:cubicBezTo>
                      <a:pt x="478473" y="567747"/>
                      <a:pt x="406102" y="567747"/>
                      <a:pt x="361465" y="523110"/>
                    </a:cubicBezTo>
                    <a:lnTo>
                      <a:pt x="33477" y="195122"/>
                    </a:lnTo>
                    <a:cubicBezTo>
                      <a:pt x="-11159" y="150486"/>
                      <a:pt x="-11159" y="78115"/>
                      <a:pt x="33477" y="33478"/>
                    </a:cubicBezTo>
                    <a:cubicBezTo>
                      <a:pt x="55796" y="11159"/>
                      <a:pt x="85048" y="0"/>
                      <a:pt x="114300" y="0"/>
                    </a:cubicBezTo>
                    <a:close/>
                  </a:path>
                </a:pathLst>
              </a:custGeom>
              <a:solidFill>
                <a:schemeClr val="accent4">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sp>
            <p:nvSpPr>
              <p:cNvPr id="153" name="Freeform: Shape 152">
                <a:extLst>
                  <a:ext uri="{FF2B5EF4-FFF2-40B4-BE49-F238E27FC236}">
                    <a16:creationId xmlns:a16="http://schemas.microsoft.com/office/drawing/2014/main" id="{90F6D379-644B-4DCD-99B2-D88EED350967}"/>
                  </a:ext>
                </a:extLst>
              </p:cNvPr>
              <p:cNvSpPr/>
              <p:nvPr/>
            </p:nvSpPr>
            <p:spPr>
              <a:xfrm>
                <a:off x="7988905" y="2972372"/>
                <a:ext cx="556587" cy="556587"/>
              </a:xfrm>
              <a:custGeom>
                <a:avLst/>
                <a:gdLst>
                  <a:gd name="connsiteX0" fmla="*/ 442288 w 556587"/>
                  <a:gd name="connsiteY0" fmla="*/ 0 h 556587"/>
                  <a:gd name="connsiteX1" fmla="*/ 523110 w 556587"/>
                  <a:gd name="connsiteY1" fmla="*/ 33478 h 556587"/>
                  <a:gd name="connsiteX2" fmla="*/ 523110 w 556587"/>
                  <a:gd name="connsiteY2" fmla="*/ 195122 h 556587"/>
                  <a:gd name="connsiteX3" fmla="*/ 195122 w 556587"/>
                  <a:gd name="connsiteY3" fmla="*/ 523110 h 556587"/>
                  <a:gd name="connsiteX4" fmla="*/ 33477 w 556587"/>
                  <a:gd name="connsiteY4" fmla="*/ 523110 h 556587"/>
                  <a:gd name="connsiteX5" fmla="*/ 33477 w 556587"/>
                  <a:gd name="connsiteY5" fmla="*/ 361466 h 556587"/>
                  <a:gd name="connsiteX6" fmla="*/ 361465 w 556587"/>
                  <a:gd name="connsiteY6" fmla="*/ 33478 h 556587"/>
                  <a:gd name="connsiteX7" fmla="*/ 442288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442288" y="0"/>
                    </a:moveTo>
                    <a:cubicBezTo>
                      <a:pt x="471539" y="0"/>
                      <a:pt x="500791" y="11160"/>
                      <a:pt x="523110" y="33478"/>
                    </a:cubicBezTo>
                    <a:cubicBezTo>
                      <a:pt x="567747" y="78115"/>
                      <a:pt x="567747" y="150486"/>
                      <a:pt x="523110" y="195122"/>
                    </a:cubicBezTo>
                    <a:lnTo>
                      <a:pt x="195122" y="523110"/>
                    </a:lnTo>
                    <a:cubicBezTo>
                      <a:pt x="150485" y="567747"/>
                      <a:pt x="78114" y="567747"/>
                      <a:pt x="33477" y="523110"/>
                    </a:cubicBezTo>
                    <a:cubicBezTo>
                      <a:pt x="-11159" y="478474"/>
                      <a:pt x="-11159" y="406103"/>
                      <a:pt x="33477" y="361466"/>
                    </a:cubicBezTo>
                    <a:lnTo>
                      <a:pt x="361465" y="33478"/>
                    </a:lnTo>
                    <a:cubicBezTo>
                      <a:pt x="383784" y="11160"/>
                      <a:pt x="413035" y="0"/>
                      <a:pt x="442288" y="0"/>
                    </a:cubicBezTo>
                    <a:close/>
                  </a:path>
                </a:pathLst>
              </a:custGeom>
              <a:solidFill>
                <a:schemeClr val="accent4">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grpSp>
        <p:sp>
          <p:nvSpPr>
            <p:cNvPr id="151" name="TextBox 150">
              <a:extLst>
                <a:ext uri="{FF2B5EF4-FFF2-40B4-BE49-F238E27FC236}">
                  <a16:creationId xmlns:a16="http://schemas.microsoft.com/office/drawing/2014/main" id="{093D9A07-2134-4E0B-BF7E-2B6D548B3D82}"/>
                </a:ext>
              </a:extLst>
            </p:cNvPr>
            <p:cNvSpPr txBox="1"/>
            <p:nvPr/>
          </p:nvSpPr>
          <p:spPr>
            <a:xfrm>
              <a:off x="915552" y="2987507"/>
              <a:ext cx="671131" cy="154197"/>
            </a:xfrm>
            <a:prstGeom prst="rect">
              <a:avLst/>
            </a:prstGeom>
            <a:noFill/>
            <a:ln>
              <a:noFill/>
            </a:ln>
          </p:spPr>
          <p:txBody>
            <a:bodyPr wrap="square" lIns="0" tIns="0" rIns="0" bIns="0" rtlCol="0" anchor="ctr">
              <a:spAutoFit/>
            </a:bodyPr>
            <a:lstStyle/>
            <a:p>
              <a:pPr algn="ctr"/>
              <a:r>
                <a:rPr lang="en-US" sz="1200" b="1" dirty="0">
                  <a:solidFill>
                    <a:schemeClr val="bg1"/>
                  </a:solidFill>
                </a:rPr>
                <a:t>2023</a:t>
              </a:r>
              <a:endParaRPr lang="en-US" sz="1200" dirty="0">
                <a:solidFill>
                  <a:schemeClr val="bg1"/>
                </a:solidFill>
              </a:endParaRPr>
            </a:p>
          </p:txBody>
        </p:sp>
      </p:grpSp>
      <p:cxnSp>
        <p:nvCxnSpPr>
          <p:cNvPr id="155" name="Straight Connector 154">
            <a:extLst>
              <a:ext uri="{FF2B5EF4-FFF2-40B4-BE49-F238E27FC236}">
                <a16:creationId xmlns:a16="http://schemas.microsoft.com/office/drawing/2014/main" id="{C62F6819-6C3E-4A78-B100-B6DFF2FF72BB}"/>
              </a:ext>
            </a:extLst>
          </p:cNvPr>
          <p:cNvCxnSpPr>
            <a:cxnSpLocks/>
          </p:cNvCxnSpPr>
          <p:nvPr/>
        </p:nvCxnSpPr>
        <p:spPr>
          <a:xfrm flipV="1">
            <a:off x="7294423" y="1536700"/>
            <a:ext cx="0" cy="1127760"/>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156" name="Rectangle 155">
            <a:extLst>
              <a:ext uri="{FF2B5EF4-FFF2-40B4-BE49-F238E27FC236}">
                <a16:creationId xmlns:a16="http://schemas.microsoft.com/office/drawing/2014/main" id="{80F61291-F927-4C80-B34A-3DBB5209CDF6}"/>
              </a:ext>
            </a:extLst>
          </p:cNvPr>
          <p:cNvSpPr/>
          <p:nvPr/>
        </p:nvSpPr>
        <p:spPr>
          <a:xfrm>
            <a:off x="7412854" y="1323571"/>
            <a:ext cx="1314859" cy="853695"/>
          </a:xfrm>
          <a:prstGeom prst="rect">
            <a:avLst/>
          </a:prstGeom>
        </p:spPr>
        <p:txBody>
          <a:bodyPr wrap="square" lIns="0" tIns="0" rIns="0" bIns="0" anchor="ctr">
            <a:spAutoFit/>
          </a:bodyPr>
          <a:lstStyle/>
          <a:p>
            <a:pPr>
              <a:lnSpc>
                <a:spcPct val="150000"/>
              </a:lnSpc>
            </a:pPr>
            <a:r>
              <a:rPr lang="en-US" sz="1100" b="1" dirty="0">
                <a:solidFill>
                  <a:schemeClr val="tx1">
                    <a:lumMod val="75000"/>
                    <a:lumOff val="25000"/>
                  </a:schemeClr>
                </a:solidFill>
              </a:rPr>
              <a:t>Description here</a:t>
            </a:r>
            <a:endParaRPr lang="ar-SA" sz="1100" b="1" dirty="0">
              <a:solidFill>
                <a:schemeClr val="tx1">
                  <a:lumMod val="75000"/>
                  <a:lumOff val="25000"/>
                </a:schemeClr>
              </a:solidFill>
            </a:endParaRPr>
          </a:p>
          <a:p>
            <a:pPr>
              <a:lnSpc>
                <a:spcPct val="150000"/>
              </a:lnSpc>
            </a:pPr>
            <a:r>
              <a:rPr lang="en-US" sz="900" dirty="0">
                <a:solidFill>
                  <a:schemeClr val="tx1">
                    <a:lumMod val="75000"/>
                    <a:lumOff val="25000"/>
                  </a:schemeClr>
                </a:solidFill>
                <a:latin typeface="Roboto (Body)"/>
              </a:rPr>
              <a:t>This is a sample text. You simply add your own text and description here. </a:t>
            </a:r>
          </a:p>
        </p:txBody>
      </p:sp>
      <p:grpSp>
        <p:nvGrpSpPr>
          <p:cNvPr id="157" name="Group 156">
            <a:extLst>
              <a:ext uri="{FF2B5EF4-FFF2-40B4-BE49-F238E27FC236}">
                <a16:creationId xmlns:a16="http://schemas.microsoft.com/office/drawing/2014/main" id="{9076D2CD-E158-4125-9AC3-9AD5B15B932C}"/>
              </a:ext>
            </a:extLst>
          </p:cNvPr>
          <p:cNvGrpSpPr/>
          <p:nvPr/>
        </p:nvGrpSpPr>
        <p:grpSpPr>
          <a:xfrm>
            <a:off x="7140827" y="2462333"/>
            <a:ext cx="1615355" cy="1081916"/>
            <a:chOff x="640080" y="2612901"/>
            <a:chExt cx="1348832" cy="903407"/>
          </a:xfrm>
        </p:grpSpPr>
        <p:sp>
          <p:nvSpPr>
            <p:cNvPr id="158" name="Rectangle: Rounded Corners 157">
              <a:extLst>
                <a:ext uri="{FF2B5EF4-FFF2-40B4-BE49-F238E27FC236}">
                  <a16:creationId xmlns:a16="http://schemas.microsoft.com/office/drawing/2014/main" id="{DD2CAAFA-4DE9-445C-BE82-0EAE421C83EF}"/>
                </a:ext>
              </a:extLst>
            </p:cNvPr>
            <p:cNvSpPr/>
            <p:nvPr/>
          </p:nvSpPr>
          <p:spPr>
            <a:xfrm>
              <a:off x="640080" y="2948489"/>
              <a:ext cx="1348832" cy="232232"/>
            </a:xfrm>
            <a:prstGeom prst="roundRect">
              <a:avLst>
                <a:gd name="adj" fmla="val 50000"/>
              </a:avLst>
            </a:prstGeom>
            <a:solidFill>
              <a:schemeClr val="accent5">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grpSp>
          <p:nvGrpSpPr>
            <p:cNvPr id="159" name="Group 158">
              <a:extLst>
                <a:ext uri="{FF2B5EF4-FFF2-40B4-BE49-F238E27FC236}">
                  <a16:creationId xmlns:a16="http://schemas.microsoft.com/office/drawing/2014/main" id="{8C316608-9085-4FEF-8AFD-0C7C577A1C3C}"/>
                </a:ext>
              </a:extLst>
            </p:cNvPr>
            <p:cNvGrpSpPr/>
            <p:nvPr/>
          </p:nvGrpSpPr>
          <p:grpSpPr>
            <a:xfrm>
              <a:off x="1423483" y="2612901"/>
              <a:ext cx="565429" cy="903407"/>
              <a:chOff x="7988905" y="2639679"/>
              <a:chExt cx="556587" cy="889280"/>
            </a:xfrm>
          </p:grpSpPr>
          <p:sp>
            <p:nvSpPr>
              <p:cNvPr id="163" name="Freeform: Shape 162">
                <a:extLst>
                  <a:ext uri="{FF2B5EF4-FFF2-40B4-BE49-F238E27FC236}">
                    <a16:creationId xmlns:a16="http://schemas.microsoft.com/office/drawing/2014/main" id="{A8695F3D-E918-4A39-9559-ACBBB2CC1E33}"/>
                  </a:ext>
                </a:extLst>
              </p:cNvPr>
              <p:cNvSpPr/>
              <p:nvPr/>
            </p:nvSpPr>
            <p:spPr>
              <a:xfrm>
                <a:off x="7988905" y="2639679"/>
                <a:ext cx="556587" cy="556587"/>
              </a:xfrm>
              <a:custGeom>
                <a:avLst/>
                <a:gdLst>
                  <a:gd name="connsiteX0" fmla="*/ 114300 w 556587"/>
                  <a:gd name="connsiteY0" fmla="*/ 0 h 556587"/>
                  <a:gd name="connsiteX1" fmla="*/ 195122 w 556587"/>
                  <a:gd name="connsiteY1" fmla="*/ 33478 h 556587"/>
                  <a:gd name="connsiteX2" fmla="*/ 523110 w 556587"/>
                  <a:gd name="connsiteY2" fmla="*/ 361466 h 556587"/>
                  <a:gd name="connsiteX3" fmla="*/ 523110 w 556587"/>
                  <a:gd name="connsiteY3" fmla="*/ 523110 h 556587"/>
                  <a:gd name="connsiteX4" fmla="*/ 361465 w 556587"/>
                  <a:gd name="connsiteY4" fmla="*/ 523110 h 556587"/>
                  <a:gd name="connsiteX5" fmla="*/ 33477 w 556587"/>
                  <a:gd name="connsiteY5" fmla="*/ 195122 h 556587"/>
                  <a:gd name="connsiteX6" fmla="*/ 33477 w 556587"/>
                  <a:gd name="connsiteY6" fmla="*/ 33478 h 556587"/>
                  <a:gd name="connsiteX7" fmla="*/ 114300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114300" y="0"/>
                    </a:moveTo>
                    <a:cubicBezTo>
                      <a:pt x="143552" y="0"/>
                      <a:pt x="172804" y="11159"/>
                      <a:pt x="195122" y="33478"/>
                    </a:cubicBezTo>
                    <a:lnTo>
                      <a:pt x="523110" y="361466"/>
                    </a:lnTo>
                    <a:cubicBezTo>
                      <a:pt x="567747" y="406103"/>
                      <a:pt x="567747" y="478474"/>
                      <a:pt x="523110" y="523110"/>
                    </a:cubicBezTo>
                    <a:cubicBezTo>
                      <a:pt x="478473" y="567747"/>
                      <a:pt x="406102" y="567747"/>
                      <a:pt x="361465" y="523110"/>
                    </a:cubicBezTo>
                    <a:lnTo>
                      <a:pt x="33477" y="195122"/>
                    </a:lnTo>
                    <a:cubicBezTo>
                      <a:pt x="-11159" y="150486"/>
                      <a:pt x="-11159" y="78115"/>
                      <a:pt x="33477" y="33478"/>
                    </a:cubicBezTo>
                    <a:cubicBezTo>
                      <a:pt x="55796" y="11159"/>
                      <a:pt x="85048" y="0"/>
                      <a:pt x="114300" y="0"/>
                    </a:cubicBezTo>
                    <a:close/>
                  </a:path>
                </a:pathLst>
              </a:custGeom>
              <a:solidFill>
                <a:schemeClr val="accent5">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sp>
            <p:nvSpPr>
              <p:cNvPr id="174" name="Freeform: Shape 173">
                <a:extLst>
                  <a:ext uri="{FF2B5EF4-FFF2-40B4-BE49-F238E27FC236}">
                    <a16:creationId xmlns:a16="http://schemas.microsoft.com/office/drawing/2014/main" id="{614F538F-D550-4105-A496-192A24362AF2}"/>
                  </a:ext>
                </a:extLst>
              </p:cNvPr>
              <p:cNvSpPr/>
              <p:nvPr/>
            </p:nvSpPr>
            <p:spPr>
              <a:xfrm>
                <a:off x="7988905" y="2972372"/>
                <a:ext cx="556587" cy="556587"/>
              </a:xfrm>
              <a:custGeom>
                <a:avLst/>
                <a:gdLst>
                  <a:gd name="connsiteX0" fmla="*/ 442288 w 556587"/>
                  <a:gd name="connsiteY0" fmla="*/ 0 h 556587"/>
                  <a:gd name="connsiteX1" fmla="*/ 523110 w 556587"/>
                  <a:gd name="connsiteY1" fmla="*/ 33478 h 556587"/>
                  <a:gd name="connsiteX2" fmla="*/ 523110 w 556587"/>
                  <a:gd name="connsiteY2" fmla="*/ 195122 h 556587"/>
                  <a:gd name="connsiteX3" fmla="*/ 195122 w 556587"/>
                  <a:gd name="connsiteY3" fmla="*/ 523110 h 556587"/>
                  <a:gd name="connsiteX4" fmla="*/ 33477 w 556587"/>
                  <a:gd name="connsiteY4" fmla="*/ 523110 h 556587"/>
                  <a:gd name="connsiteX5" fmla="*/ 33477 w 556587"/>
                  <a:gd name="connsiteY5" fmla="*/ 361466 h 556587"/>
                  <a:gd name="connsiteX6" fmla="*/ 361465 w 556587"/>
                  <a:gd name="connsiteY6" fmla="*/ 33478 h 556587"/>
                  <a:gd name="connsiteX7" fmla="*/ 442288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442288" y="0"/>
                    </a:moveTo>
                    <a:cubicBezTo>
                      <a:pt x="471539" y="0"/>
                      <a:pt x="500791" y="11160"/>
                      <a:pt x="523110" y="33478"/>
                    </a:cubicBezTo>
                    <a:cubicBezTo>
                      <a:pt x="567747" y="78115"/>
                      <a:pt x="567747" y="150486"/>
                      <a:pt x="523110" y="195122"/>
                    </a:cubicBezTo>
                    <a:lnTo>
                      <a:pt x="195122" y="523110"/>
                    </a:lnTo>
                    <a:cubicBezTo>
                      <a:pt x="150485" y="567747"/>
                      <a:pt x="78114" y="567747"/>
                      <a:pt x="33477" y="523110"/>
                    </a:cubicBezTo>
                    <a:cubicBezTo>
                      <a:pt x="-11159" y="478474"/>
                      <a:pt x="-11159" y="406103"/>
                      <a:pt x="33477" y="361466"/>
                    </a:cubicBezTo>
                    <a:lnTo>
                      <a:pt x="361465" y="33478"/>
                    </a:lnTo>
                    <a:cubicBezTo>
                      <a:pt x="383784" y="11160"/>
                      <a:pt x="413035" y="0"/>
                      <a:pt x="442288" y="0"/>
                    </a:cubicBezTo>
                    <a:close/>
                  </a:path>
                </a:pathLst>
              </a:custGeom>
              <a:solidFill>
                <a:schemeClr val="accent5">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400"/>
              </a:p>
            </p:txBody>
          </p:sp>
        </p:grpSp>
        <p:sp>
          <p:nvSpPr>
            <p:cNvPr id="160" name="TextBox 159">
              <a:extLst>
                <a:ext uri="{FF2B5EF4-FFF2-40B4-BE49-F238E27FC236}">
                  <a16:creationId xmlns:a16="http://schemas.microsoft.com/office/drawing/2014/main" id="{4A492C94-64A8-4B98-B210-5A1709566250}"/>
                </a:ext>
              </a:extLst>
            </p:cNvPr>
            <p:cNvSpPr txBox="1"/>
            <p:nvPr/>
          </p:nvSpPr>
          <p:spPr>
            <a:xfrm>
              <a:off x="915552" y="2987507"/>
              <a:ext cx="671131" cy="154197"/>
            </a:xfrm>
            <a:prstGeom prst="rect">
              <a:avLst/>
            </a:prstGeom>
            <a:noFill/>
            <a:ln>
              <a:noFill/>
            </a:ln>
          </p:spPr>
          <p:txBody>
            <a:bodyPr wrap="square" lIns="0" tIns="0" rIns="0" bIns="0" rtlCol="0" anchor="ctr">
              <a:spAutoFit/>
            </a:bodyPr>
            <a:lstStyle/>
            <a:p>
              <a:pPr algn="ctr"/>
              <a:r>
                <a:rPr lang="en-US" sz="1200" b="1" dirty="0">
                  <a:solidFill>
                    <a:schemeClr val="bg1"/>
                  </a:solidFill>
                </a:rPr>
                <a:t>2024</a:t>
              </a:r>
              <a:endParaRPr lang="en-US" sz="1200" dirty="0">
                <a:solidFill>
                  <a:schemeClr val="bg1"/>
                </a:solidFill>
              </a:endParaRPr>
            </a:p>
          </p:txBody>
        </p:sp>
      </p:grpSp>
    </p:spTree>
    <p:extLst>
      <p:ext uri="{BB962C8B-B14F-4D97-AF65-F5344CB8AC3E}">
        <p14:creationId xmlns:p14="http://schemas.microsoft.com/office/powerpoint/2010/main" val="33625535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half" idx="2"/>
          </p:nvPr>
        </p:nvSpPr>
        <p:spPr/>
        <p:txBody>
          <a:bodyPr/>
          <a:lstStyle/>
          <a:p>
            <a:r>
              <a:rPr lang="en-US" dirty="0"/>
              <a:t>Enter your subhead line here</a:t>
            </a:r>
          </a:p>
        </p:txBody>
      </p:sp>
      <p:sp>
        <p:nvSpPr>
          <p:cNvPr id="5" name="Title 4"/>
          <p:cNvSpPr>
            <a:spLocks noGrp="1"/>
          </p:cNvSpPr>
          <p:nvPr>
            <p:ph type="title"/>
          </p:nvPr>
        </p:nvSpPr>
        <p:spPr/>
        <p:txBody>
          <a:bodyPr/>
          <a:lstStyle/>
          <a:p>
            <a:r>
              <a:rPr lang="en-US" dirty="0"/>
              <a:t>Project Timelines Diagrams</a:t>
            </a:r>
          </a:p>
        </p:txBody>
      </p:sp>
      <p:cxnSp>
        <p:nvCxnSpPr>
          <p:cNvPr id="7" name="Straight Connector 6"/>
          <p:cNvCxnSpPr/>
          <p:nvPr/>
        </p:nvCxnSpPr>
        <p:spPr>
          <a:xfrm flipH="1" flipV="1">
            <a:off x="734482" y="1761868"/>
            <a:ext cx="0" cy="2239956"/>
          </a:xfrm>
          <a:prstGeom prst="line">
            <a:avLst/>
          </a:prstGeom>
          <a:ln w="12700" cap="rnd">
            <a:solidFill>
              <a:schemeClr val="bg1">
                <a:lumMod val="65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flipH="1">
            <a:off x="1159297" y="4188631"/>
            <a:ext cx="849628" cy="369332"/>
          </a:xfrm>
          <a:prstGeom prst="rect">
            <a:avLst/>
          </a:prstGeom>
          <a:noFill/>
          <a:ln>
            <a:noFill/>
          </a:ln>
        </p:spPr>
        <p:txBody>
          <a:bodyPr wrap="square" lIns="0" tIns="0" rIns="0" bIns="0" rtlCol="0" anchor="ctr">
            <a:spAutoFit/>
          </a:bodyPr>
          <a:lstStyle/>
          <a:p>
            <a:r>
              <a:rPr lang="en-US" sz="2400" b="1" dirty="0">
                <a:solidFill>
                  <a:schemeClr val="accent1"/>
                </a:solidFill>
              </a:rPr>
              <a:t>2020</a:t>
            </a:r>
            <a:endParaRPr lang="en-US" b="1" dirty="0">
              <a:solidFill>
                <a:schemeClr val="accent1"/>
              </a:solidFill>
            </a:endParaRPr>
          </a:p>
        </p:txBody>
      </p:sp>
      <p:sp>
        <p:nvSpPr>
          <p:cNvPr id="11" name="Freeform 10"/>
          <p:cNvSpPr/>
          <p:nvPr/>
        </p:nvSpPr>
        <p:spPr bwMode="auto">
          <a:xfrm flipH="1">
            <a:off x="485333" y="4083118"/>
            <a:ext cx="498298" cy="580358"/>
          </a:xfrm>
          <a:prstGeom prst="rect">
            <a:avLst/>
          </a:prstGeom>
          <a:solidFill>
            <a:schemeClr val="accent1"/>
          </a:solidFill>
          <a:ln w="9525">
            <a:noFill/>
            <a:round/>
            <a:headEnd/>
            <a:tailEnd/>
          </a:ln>
        </p:spPr>
        <p:txBody>
          <a:bodyPr vert="horz" wrap="square" lIns="0" tIns="0" rIns="0" bIns="0" numCol="1" rtlCol="0" anchor="ctr" anchorCtr="0" compatLnSpc="1">
            <a:prstTxWarp prst="textNoShape">
              <a:avLst/>
            </a:prstTxWarp>
          </a:bodyPr>
          <a:lstStyle/>
          <a:p>
            <a:pPr algn="ctr"/>
            <a:endParaRPr lang="en-US" sz="1600" dirty="0">
              <a:solidFill>
                <a:schemeClr val="bg1"/>
              </a:solidFill>
            </a:endParaRPr>
          </a:p>
        </p:txBody>
      </p:sp>
      <p:sp>
        <p:nvSpPr>
          <p:cNvPr id="14" name="Rectangle 13"/>
          <p:cNvSpPr/>
          <p:nvPr/>
        </p:nvSpPr>
        <p:spPr>
          <a:xfrm flipH="1">
            <a:off x="1159297" y="3485746"/>
            <a:ext cx="1391282" cy="443198"/>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17" name="Oval 16"/>
          <p:cNvSpPr/>
          <p:nvPr/>
        </p:nvSpPr>
        <p:spPr bwMode="auto">
          <a:xfrm rot="10800000" flipH="1" flipV="1">
            <a:off x="1010296" y="3827755"/>
            <a:ext cx="45720" cy="45720"/>
          </a:xfrm>
          <a:prstGeom prst="ellips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0" name="Rectangle 19"/>
          <p:cNvSpPr/>
          <p:nvPr/>
        </p:nvSpPr>
        <p:spPr>
          <a:xfrm flipH="1">
            <a:off x="1159297" y="2876828"/>
            <a:ext cx="1391282" cy="443198"/>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21" name="Oval 20"/>
          <p:cNvSpPr/>
          <p:nvPr/>
        </p:nvSpPr>
        <p:spPr bwMode="auto">
          <a:xfrm rot="10800000" flipH="1" flipV="1">
            <a:off x="1010296" y="3218837"/>
            <a:ext cx="45720" cy="45720"/>
          </a:xfrm>
          <a:prstGeom prst="ellips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23" name="Rectangle 22"/>
          <p:cNvSpPr/>
          <p:nvPr/>
        </p:nvSpPr>
        <p:spPr>
          <a:xfrm flipH="1">
            <a:off x="1159297" y="2273712"/>
            <a:ext cx="1391282" cy="431593"/>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24" name="Oval 23"/>
          <p:cNvSpPr/>
          <p:nvPr/>
        </p:nvSpPr>
        <p:spPr bwMode="auto">
          <a:xfrm rot="10800000" flipH="1" flipV="1">
            <a:off x="1010296" y="2609919"/>
            <a:ext cx="45720" cy="45720"/>
          </a:xfrm>
          <a:prstGeom prst="ellipse">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27" name="Straight Connector 26"/>
          <p:cNvCxnSpPr>
            <a:cxnSpLocks/>
          </p:cNvCxnSpPr>
          <p:nvPr/>
        </p:nvCxnSpPr>
        <p:spPr>
          <a:xfrm flipH="1">
            <a:off x="1159298" y="4085644"/>
            <a:ext cx="1263862"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8" name="Rounded Rectangle 27"/>
          <p:cNvSpPr/>
          <p:nvPr/>
        </p:nvSpPr>
        <p:spPr>
          <a:xfrm flipH="1">
            <a:off x="552478" y="1317752"/>
            <a:ext cx="1540746" cy="38249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1100" dirty="0">
              <a:solidFill>
                <a:schemeClr val="bg1"/>
              </a:solidFill>
            </a:endParaRPr>
          </a:p>
        </p:txBody>
      </p:sp>
      <p:sp>
        <p:nvSpPr>
          <p:cNvPr id="29" name="Oval 28"/>
          <p:cNvSpPr/>
          <p:nvPr/>
        </p:nvSpPr>
        <p:spPr bwMode="auto">
          <a:xfrm flipH="1">
            <a:off x="678107" y="1452499"/>
            <a:ext cx="112750" cy="112998"/>
          </a:xfrm>
          <a:prstGeom prst="ellipse">
            <a:avLst/>
          </a:prstGeom>
          <a:solidFill>
            <a:schemeClr val="bg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31" name="Rectangle 30"/>
          <p:cNvSpPr/>
          <p:nvPr/>
        </p:nvSpPr>
        <p:spPr>
          <a:xfrm flipH="1">
            <a:off x="956584" y="1416665"/>
            <a:ext cx="851195" cy="184666"/>
          </a:xfrm>
          <a:prstGeom prst="rect">
            <a:avLst/>
          </a:prstGeom>
        </p:spPr>
        <p:txBody>
          <a:bodyPr wrap="none" lIns="0" tIns="0" rIns="0" bIns="0" anchor="ctr">
            <a:spAutoFit/>
          </a:bodyPr>
          <a:lstStyle/>
          <a:p>
            <a:pPr>
              <a:lnSpc>
                <a:spcPct val="120000"/>
              </a:lnSpc>
            </a:pPr>
            <a:r>
              <a:rPr lang="en-US" sz="1000" dirty="0">
                <a:solidFill>
                  <a:schemeClr val="bg1"/>
                </a:solidFill>
              </a:rPr>
              <a:t>Your Title Here</a:t>
            </a:r>
          </a:p>
        </p:txBody>
      </p:sp>
      <p:cxnSp>
        <p:nvCxnSpPr>
          <p:cNvPr id="83" name="Straight Connector 82"/>
          <p:cNvCxnSpPr/>
          <p:nvPr/>
        </p:nvCxnSpPr>
        <p:spPr>
          <a:xfrm flipH="1" flipV="1">
            <a:off x="2801125" y="1761868"/>
            <a:ext cx="0" cy="2239956"/>
          </a:xfrm>
          <a:prstGeom prst="line">
            <a:avLst/>
          </a:prstGeom>
          <a:ln w="12700" cap="rnd">
            <a:solidFill>
              <a:schemeClr val="bg1">
                <a:lumMod val="65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86" name="TextBox 85"/>
          <p:cNvSpPr txBox="1"/>
          <p:nvPr/>
        </p:nvSpPr>
        <p:spPr>
          <a:xfrm flipH="1">
            <a:off x="3225940" y="4188631"/>
            <a:ext cx="849628" cy="369332"/>
          </a:xfrm>
          <a:prstGeom prst="rect">
            <a:avLst/>
          </a:prstGeom>
          <a:noFill/>
          <a:ln>
            <a:noFill/>
          </a:ln>
        </p:spPr>
        <p:txBody>
          <a:bodyPr wrap="square" lIns="0" tIns="0" rIns="0" bIns="0" rtlCol="0" anchor="ctr">
            <a:spAutoFit/>
          </a:bodyPr>
          <a:lstStyle/>
          <a:p>
            <a:r>
              <a:rPr lang="en-US" sz="2400" b="1" dirty="0">
                <a:solidFill>
                  <a:schemeClr val="accent2"/>
                </a:solidFill>
              </a:rPr>
              <a:t>2021</a:t>
            </a:r>
            <a:endParaRPr lang="en-US" b="1" dirty="0">
              <a:solidFill>
                <a:schemeClr val="accent2"/>
              </a:solidFill>
            </a:endParaRPr>
          </a:p>
        </p:txBody>
      </p:sp>
      <p:sp>
        <p:nvSpPr>
          <p:cNvPr id="87" name="Freeform 86"/>
          <p:cNvSpPr/>
          <p:nvPr/>
        </p:nvSpPr>
        <p:spPr bwMode="auto">
          <a:xfrm flipH="1">
            <a:off x="2551976" y="4083118"/>
            <a:ext cx="498298" cy="580358"/>
          </a:xfrm>
          <a:prstGeom prst="rect">
            <a:avLst/>
          </a:prstGeom>
          <a:solidFill>
            <a:schemeClr val="accent2"/>
          </a:solidFill>
          <a:ln w="9525">
            <a:noFill/>
            <a:round/>
            <a:headEnd/>
            <a:tailEnd/>
          </a:ln>
        </p:spPr>
        <p:txBody>
          <a:bodyPr vert="horz" wrap="square" lIns="0" tIns="0" rIns="0" bIns="0" numCol="1" rtlCol="0" anchor="ctr" anchorCtr="0" compatLnSpc="1">
            <a:prstTxWarp prst="textNoShape">
              <a:avLst/>
            </a:prstTxWarp>
          </a:bodyPr>
          <a:lstStyle/>
          <a:p>
            <a:pPr algn="ctr"/>
            <a:endParaRPr lang="en-US" sz="1600" dirty="0">
              <a:solidFill>
                <a:schemeClr val="bg1"/>
              </a:solidFill>
            </a:endParaRPr>
          </a:p>
        </p:txBody>
      </p:sp>
      <p:sp>
        <p:nvSpPr>
          <p:cNvPr id="88" name="Rectangle 87"/>
          <p:cNvSpPr/>
          <p:nvPr/>
        </p:nvSpPr>
        <p:spPr>
          <a:xfrm flipH="1">
            <a:off x="3225940" y="3485746"/>
            <a:ext cx="1391282" cy="443198"/>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89" name="Oval 88"/>
          <p:cNvSpPr/>
          <p:nvPr/>
        </p:nvSpPr>
        <p:spPr bwMode="auto">
          <a:xfrm rot="10800000" flipH="1" flipV="1">
            <a:off x="3076939" y="3827755"/>
            <a:ext cx="45720" cy="45720"/>
          </a:xfrm>
          <a:prstGeom prst="ellips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0" name="Rectangle 89"/>
          <p:cNvSpPr/>
          <p:nvPr/>
        </p:nvSpPr>
        <p:spPr>
          <a:xfrm flipH="1">
            <a:off x="3225940" y="2876828"/>
            <a:ext cx="1391282" cy="443198"/>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91" name="Oval 90"/>
          <p:cNvSpPr/>
          <p:nvPr/>
        </p:nvSpPr>
        <p:spPr bwMode="auto">
          <a:xfrm rot="10800000" flipH="1" flipV="1">
            <a:off x="3076939" y="3218837"/>
            <a:ext cx="45720" cy="45720"/>
          </a:xfrm>
          <a:prstGeom prst="ellips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92" name="Rectangle 91"/>
          <p:cNvSpPr/>
          <p:nvPr/>
        </p:nvSpPr>
        <p:spPr>
          <a:xfrm flipH="1">
            <a:off x="3225940" y="2267910"/>
            <a:ext cx="1391282" cy="443198"/>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93" name="Oval 92"/>
          <p:cNvSpPr/>
          <p:nvPr/>
        </p:nvSpPr>
        <p:spPr bwMode="auto">
          <a:xfrm rot="10800000" flipH="1" flipV="1">
            <a:off x="3076939" y="2609919"/>
            <a:ext cx="45720" cy="45720"/>
          </a:xfrm>
          <a:prstGeom prst="ellipse">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94" name="Straight Connector 93"/>
          <p:cNvCxnSpPr>
            <a:cxnSpLocks/>
          </p:cNvCxnSpPr>
          <p:nvPr/>
        </p:nvCxnSpPr>
        <p:spPr>
          <a:xfrm flipH="1">
            <a:off x="3225941" y="4085644"/>
            <a:ext cx="1239379"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95" name="Rounded Rectangle 94"/>
          <p:cNvSpPr/>
          <p:nvPr/>
        </p:nvSpPr>
        <p:spPr>
          <a:xfrm flipH="1">
            <a:off x="2619121" y="1317752"/>
            <a:ext cx="1540746" cy="38249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1100" dirty="0">
              <a:solidFill>
                <a:schemeClr val="bg1"/>
              </a:solidFill>
            </a:endParaRPr>
          </a:p>
        </p:txBody>
      </p:sp>
      <p:sp>
        <p:nvSpPr>
          <p:cNvPr id="96" name="Oval 95"/>
          <p:cNvSpPr/>
          <p:nvPr/>
        </p:nvSpPr>
        <p:spPr bwMode="auto">
          <a:xfrm flipH="1">
            <a:off x="2744750" y="1452499"/>
            <a:ext cx="112750" cy="112998"/>
          </a:xfrm>
          <a:prstGeom prst="ellipse">
            <a:avLst/>
          </a:prstGeom>
          <a:solidFill>
            <a:schemeClr val="bg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97" name="Rectangle 96"/>
          <p:cNvSpPr/>
          <p:nvPr/>
        </p:nvSpPr>
        <p:spPr>
          <a:xfrm flipH="1">
            <a:off x="3023227" y="1416665"/>
            <a:ext cx="851195" cy="184666"/>
          </a:xfrm>
          <a:prstGeom prst="rect">
            <a:avLst/>
          </a:prstGeom>
        </p:spPr>
        <p:txBody>
          <a:bodyPr wrap="none" lIns="0" tIns="0" rIns="0" bIns="0" anchor="ctr">
            <a:spAutoFit/>
          </a:bodyPr>
          <a:lstStyle/>
          <a:p>
            <a:pPr>
              <a:lnSpc>
                <a:spcPct val="120000"/>
              </a:lnSpc>
            </a:pPr>
            <a:r>
              <a:rPr lang="en-US" sz="1000" dirty="0">
                <a:solidFill>
                  <a:schemeClr val="bg1"/>
                </a:solidFill>
              </a:rPr>
              <a:t>Your Title Here</a:t>
            </a:r>
          </a:p>
        </p:txBody>
      </p:sp>
      <p:cxnSp>
        <p:nvCxnSpPr>
          <p:cNvPr id="99" name="Straight Connector 98"/>
          <p:cNvCxnSpPr/>
          <p:nvPr/>
        </p:nvCxnSpPr>
        <p:spPr>
          <a:xfrm flipH="1" flipV="1">
            <a:off x="4867768" y="1761868"/>
            <a:ext cx="0" cy="2239956"/>
          </a:xfrm>
          <a:prstGeom prst="line">
            <a:avLst/>
          </a:prstGeom>
          <a:ln w="12700" cap="rnd">
            <a:solidFill>
              <a:schemeClr val="bg1">
                <a:lumMod val="65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102" name="TextBox 101"/>
          <p:cNvSpPr txBox="1"/>
          <p:nvPr/>
        </p:nvSpPr>
        <p:spPr>
          <a:xfrm flipH="1">
            <a:off x="5292583" y="4188631"/>
            <a:ext cx="849628" cy="369332"/>
          </a:xfrm>
          <a:prstGeom prst="rect">
            <a:avLst/>
          </a:prstGeom>
          <a:noFill/>
          <a:ln>
            <a:noFill/>
          </a:ln>
        </p:spPr>
        <p:txBody>
          <a:bodyPr wrap="square" lIns="0" tIns="0" rIns="0" bIns="0" rtlCol="0" anchor="ctr">
            <a:spAutoFit/>
          </a:bodyPr>
          <a:lstStyle/>
          <a:p>
            <a:r>
              <a:rPr lang="en-US" sz="2400" b="1" dirty="0">
                <a:solidFill>
                  <a:schemeClr val="accent3"/>
                </a:solidFill>
              </a:rPr>
              <a:t>2022</a:t>
            </a:r>
            <a:endParaRPr lang="en-US" b="1" dirty="0">
              <a:solidFill>
                <a:schemeClr val="accent3"/>
              </a:solidFill>
            </a:endParaRPr>
          </a:p>
        </p:txBody>
      </p:sp>
      <p:sp>
        <p:nvSpPr>
          <p:cNvPr id="103" name="Freeform 102"/>
          <p:cNvSpPr/>
          <p:nvPr/>
        </p:nvSpPr>
        <p:spPr bwMode="auto">
          <a:xfrm flipH="1">
            <a:off x="4618619" y="4083118"/>
            <a:ext cx="498298" cy="580358"/>
          </a:xfrm>
          <a:prstGeom prst="rect">
            <a:avLst/>
          </a:prstGeom>
          <a:solidFill>
            <a:schemeClr val="accent3"/>
          </a:solidFill>
          <a:ln w="9525">
            <a:noFill/>
            <a:round/>
            <a:headEnd/>
            <a:tailEnd/>
          </a:ln>
        </p:spPr>
        <p:txBody>
          <a:bodyPr vert="horz" wrap="square" lIns="0" tIns="0" rIns="0" bIns="0" numCol="1" rtlCol="0" anchor="ctr" anchorCtr="0" compatLnSpc="1">
            <a:prstTxWarp prst="textNoShape">
              <a:avLst/>
            </a:prstTxWarp>
          </a:bodyPr>
          <a:lstStyle/>
          <a:p>
            <a:pPr algn="ctr"/>
            <a:endParaRPr lang="en-US" sz="1600" dirty="0">
              <a:solidFill>
                <a:schemeClr val="bg1"/>
              </a:solidFill>
            </a:endParaRPr>
          </a:p>
        </p:txBody>
      </p:sp>
      <p:sp>
        <p:nvSpPr>
          <p:cNvPr id="104" name="Rectangle 103"/>
          <p:cNvSpPr/>
          <p:nvPr/>
        </p:nvSpPr>
        <p:spPr>
          <a:xfrm flipH="1">
            <a:off x="5292583" y="3485746"/>
            <a:ext cx="1391282" cy="443198"/>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105" name="Oval 104"/>
          <p:cNvSpPr/>
          <p:nvPr/>
        </p:nvSpPr>
        <p:spPr bwMode="auto">
          <a:xfrm rot="10800000" flipH="1" flipV="1">
            <a:off x="5143582" y="3827755"/>
            <a:ext cx="45720" cy="45720"/>
          </a:xfrm>
          <a:prstGeom prst="ellips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6" name="Rectangle 105"/>
          <p:cNvSpPr/>
          <p:nvPr/>
        </p:nvSpPr>
        <p:spPr>
          <a:xfrm flipH="1">
            <a:off x="5292583" y="2876828"/>
            <a:ext cx="1391282" cy="443198"/>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107" name="Oval 106"/>
          <p:cNvSpPr/>
          <p:nvPr/>
        </p:nvSpPr>
        <p:spPr bwMode="auto">
          <a:xfrm rot="10800000" flipH="1" flipV="1">
            <a:off x="5143582" y="3218837"/>
            <a:ext cx="45720" cy="45720"/>
          </a:xfrm>
          <a:prstGeom prst="ellips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08" name="Rectangle 107"/>
          <p:cNvSpPr/>
          <p:nvPr/>
        </p:nvSpPr>
        <p:spPr>
          <a:xfrm flipH="1">
            <a:off x="5292583" y="2267910"/>
            <a:ext cx="1391282" cy="443198"/>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109" name="Oval 108"/>
          <p:cNvSpPr/>
          <p:nvPr/>
        </p:nvSpPr>
        <p:spPr bwMode="auto">
          <a:xfrm rot="10800000" flipH="1" flipV="1">
            <a:off x="5143582" y="2609919"/>
            <a:ext cx="45720" cy="45720"/>
          </a:xfrm>
          <a:prstGeom prst="ellipse">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110" name="Straight Connector 109"/>
          <p:cNvCxnSpPr>
            <a:cxnSpLocks/>
          </p:cNvCxnSpPr>
          <p:nvPr/>
        </p:nvCxnSpPr>
        <p:spPr>
          <a:xfrm flipH="1">
            <a:off x="5292584" y="4085644"/>
            <a:ext cx="1275856"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1" name="Rounded Rectangle 110"/>
          <p:cNvSpPr/>
          <p:nvPr/>
        </p:nvSpPr>
        <p:spPr>
          <a:xfrm flipH="1">
            <a:off x="4685764" y="1317752"/>
            <a:ext cx="1540746" cy="382492"/>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1100" dirty="0">
              <a:solidFill>
                <a:schemeClr val="bg1"/>
              </a:solidFill>
            </a:endParaRPr>
          </a:p>
        </p:txBody>
      </p:sp>
      <p:sp>
        <p:nvSpPr>
          <p:cNvPr id="112" name="Oval 111"/>
          <p:cNvSpPr/>
          <p:nvPr/>
        </p:nvSpPr>
        <p:spPr bwMode="auto">
          <a:xfrm flipH="1">
            <a:off x="4811393" y="1452499"/>
            <a:ext cx="112750" cy="112998"/>
          </a:xfrm>
          <a:prstGeom prst="ellipse">
            <a:avLst/>
          </a:prstGeom>
          <a:solidFill>
            <a:schemeClr val="bg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13" name="Rectangle 112"/>
          <p:cNvSpPr/>
          <p:nvPr/>
        </p:nvSpPr>
        <p:spPr>
          <a:xfrm flipH="1">
            <a:off x="5089870" y="1416665"/>
            <a:ext cx="851195" cy="184666"/>
          </a:xfrm>
          <a:prstGeom prst="rect">
            <a:avLst/>
          </a:prstGeom>
        </p:spPr>
        <p:txBody>
          <a:bodyPr wrap="none" lIns="0" tIns="0" rIns="0" bIns="0" anchor="ctr">
            <a:spAutoFit/>
          </a:bodyPr>
          <a:lstStyle/>
          <a:p>
            <a:pPr>
              <a:lnSpc>
                <a:spcPct val="120000"/>
              </a:lnSpc>
            </a:pPr>
            <a:r>
              <a:rPr lang="en-US" sz="1000" dirty="0">
                <a:solidFill>
                  <a:schemeClr val="bg1"/>
                </a:solidFill>
              </a:rPr>
              <a:t>Your Title Here</a:t>
            </a:r>
          </a:p>
        </p:txBody>
      </p:sp>
      <p:cxnSp>
        <p:nvCxnSpPr>
          <p:cNvPr id="115" name="Straight Connector 114"/>
          <p:cNvCxnSpPr/>
          <p:nvPr/>
        </p:nvCxnSpPr>
        <p:spPr>
          <a:xfrm flipH="1" flipV="1">
            <a:off x="6934412" y="1761868"/>
            <a:ext cx="0" cy="2239956"/>
          </a:xfrm>
          <a:prstGeom prst="line">
            <a:avLst/>
          </a:prstGeom>
          <a:ln w="12700" cap="rnd">
            <a:solidFill>
              <a:schemeClr val="bg1">
                <a:lumMod val="65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118" name="TextBox 117"/>
          <p:cNvSpPr txBox="1"/>
          <p:nvPr/>
        </p:nvSpPr>
        <p:spPr>
          <a:xfrm flipH="1">
            <a:off x="7359227" y="4188631"/>
            <a:ext cx="849628" cy="369332"/>
          </a:xfrm>
          <a:prstGeom prst="rect">
            <a:avLst/>
          </a:prstGeom>
          <a:noFill/>
          <a:ln>
            <a:noFill/>
          </a:ln>
        </p:spPr>
        <p:txBody>
          <a:bodyPr wrap="square" lIns="0" tIns="0" rIns="0" bIns="0" rtlCol="0" anchor="ctr">
            <a:spAutoFit/>
          </a:bodyPr>
          <a:lstStyle/>
          <a:p>
            <a:r>
              <a:rPr lang="en-US" sz="2400" b="1" dirty="0">
                <a:solidFill>
                  <a:schemeClr val="accent4"/>
                </a:solidFill>
              </a:rPr>
              <a:t>2023</a:t>
            </a:r>
            <a:endParaRPr lang="en-US" b="1" dirty="0">
              <a:solidFill>
                <a:schemeClr val="accent4"/>
              </a:solidFill>
            </a:endParaRPr>
          </a:p>
        </p:txBody>
      </p:sp>
      <p:sp>
        <p:nvSpPr>
          <p:cNvPr id="119" name="Freeform 118"/>
          <p:cNvSpPr/>
          <p:nvPr/>
        </p:nvSpPr>
        <p:spPr bwMode="auto">
          <a:xfrm flipH="1">
            <a:off x="6685263" y="4083118"/>
            <a:ext cx="498298" cy="580358"/>
          </a:xfrm>
          <a:prstGeom prst="rect">
            <a:avLst/>
          </a:prstGeom>
          <a:solidFill>
            <a:schemeClr val="accent4"/>
          </a:solidFill>
          <a:ln w="9525">
            <a:noFill/>
            <a:round/>
            <a:headEnd/>
            <a:tailEnd/>
          </a:ln>
        </p:spPr>
        <p:txBody>
          <a:bodyPr vert="horz" wrap="square" lIns="0" tIns="0" rIns="0" bIns="0" numCol="1" rtlCol="0" anchor="ctr" anchorCtr="0" compatLnSpc="1">
            <a:prstTxWarp prst="textNoShape">
              <a:avLst/>
            </a:prstTxWarp>
          </a:bodyPr>
          <a:lstStyle/>
          <a:p>
            <a:pPr algn="ctr"/>
            <a:endParaRPr lang="en-US" sz="1600" dirty="0">
              <a:solidFill>
                <a:schemeClr val="bg1"/>
              </a:solidFill>
            </a:endParaRPr>
          </a:p>
        </p:txBody>
      </p:sp>
      <p:sp>
        <p:nvSpPr>
          <p:cNvPr id="120" name="Rectangle 119"/>
          <p:cNvSpPr/>
          <p:nvPr/>
        </p:nvSpPr>
        <p:spPr>
          <a:xfrm flipH="1">
            <a:off x="7359227" y="3485746"/>
            <a:ext cx="1391282" cy="443198"/>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121" name="Oval 120"/>
          <p:cNvSpPr/>
          <p:nvPr/>
        </p:nvSpPr>
        <p:spPr bwMode="auto">
          <a:xfrm rot="10800000" flipH="1" flipV="1">
            <a:off x="7210226" y="3827755"/>
            <a:ext cx="45720" cy="45720"/>
          </a:xfrm>
          <a:prstGeom prst="ellipse">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2" name="Rectangle 121"/>
          <p:cNvSpPr/>
          <p:nvPr/>
        </p:nvSpPr>
        <p:spPr>
          <a:xfrm flipH="1">
            <a:off x="7359227" y="2876828"/>
            <a:ext cx="1391282" cy="443198"/>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123" name="Oval 122"/>
          <p:cNvSpPr/>
          <p:nvPr/>
        </p:nvSpPr>
        <p:spPr bwMode="auto">
          <a:xfrm rot="10800000" flipH="1" flipV="1">
            <a:off x="7210226" y="3218837"/>
            <a:ext cx="45720" cy="45720"/>
          </a:xfrm>
          <a:prstGeom prst="ellipse">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24" name="Rectangle 123"/>
          <p:cNvSpPr/>
          <p:nvPr/>
        </p:nvSpPr>
        <p:spPr>
          <a:xfrm flipH="1">
            <a:off x="7359227" y="2267910"/>
            <a:ext cx="1391282" cy="443198"/>
          </a:xfrm>
          <a:prstGeom prst="rect">
            <a:avLst/>
          </a:prstGeom>
        </p:spPr>
        <p:txBody>
          <a:bodyPr wrap="square" lIns="0" tIns="0" rIns="0" bIns="0" anchor="ctr">
            <a:spAutoFit/>
          </a:bodyPr>
          <a:lstStyle/>
          <a:p>
            <a:pPr>
              <a:lnSpc>
                <a:spcPct val="120000"/>
              </a:lnSpc>
            </a:pPr>
            <a:r>
              <a:rPr lang="en-US" sz="800" dirty="0">
                <a:solidFill>
                  <a:schemeClr val="tx1">
                    <a:lumMod val="75000"/>
                    <a:lumOff val="25000"/>
                  </a:schemeClr>
                </a:solidFill>
                <a:latin typeface="Roboto (Body)"/>
              </a:rPr>
              <a:t>This is a sample text. You simply add your own text and description here. </a:t>
            </a:r>
          </a:p>
        </p:txBody>
      </p:sp>
      <p:sp>
        <p:nvSpPr>
          <p:cNvPr id="125" name="Oval 124"/>
          <p:cNvSpPr/>
          <p:nvPr/>
        </p:nvSpPr>
        <p:spPr bwMode="auto">
          <a:xfrm rot="10800000" flipH="1" flipV="1">
            <a:off x="7210226" y="2609919"/>
            <a:ext cx="45720" cy="45720"/>
          </a:xfrm>
          <a:prstGeom prst="ellipse">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126" name="Straight Connector 125"/>
          <p:cNvCxnSpPr>
            <a:cxnSpLocks/>
          </p:cNvCxnSpPr>
          <p:nvPr/>
        </p:nvCxnSpPr>
        <p:spPr>
          <a:xfrm flipH="1">
            <a:off x="7359228" y="4085644"/>
            <a:ext cx="1281852"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27" name="Rounded Rectangle 126"/>
          <p:cNvSpPr/>
          <p:nvPr/>
        </p:nvSpPr>
        <p:spPr>
          <a:xfrm flipH="1">
            <a:off x="6752408" y="1317752"/>
            <a:ext cx="1540746" cy="382492"/>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1100" dirty="0">
              <a:solidFill>
                <a:schemeClr val="bg1"/>
              </a:solidFill>
            </a:endParaRPr>
          </a:p>
        </p:txBody>
      </p:sp>
      <p:sp>
        <p:nvSpPr>
          <p:cNvPr id="128" name="Oval 127"/>
          <p:cNvSpPr/>
          <p:nvPr/>
        </p:nvSpPr>
        <p:spPr bwMode="auto">
          <a:xfrm flipH="1">
            <a:off x="6878037" y="1452499"/>
            <a:ext cx="112750" cy="112998"/>
          </a:xfrm>
          <a:prstGeom prst="ellipse">
            <a:avLst/>
          </a:prstGeom>
          <a:solidFill>
            <a:schemeClr val="bg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29" name="Rectangle 128"/>
          <p:cNvSpPr/>
          <p:nvPr/>
        </p:nvSpPr>
        <p:spPr>
          <a:xfrm flipH="1">
            <a:off x="7156514" y="1416665"/>
            <a:ext cx="851195" cy="184666"/>
          </a:xfrm>
          <a:prstGeom prst="rect">
            <a:avLst/>
          </a:prstGeom>
        </p:spPr>
        <p:txBody>
          <a:bodyPr wrap="none" lIns="0" tIns="0" rIns="0" bIns="0" anchor="ctr">
            <a:spAutoFit/>
          </a:bodyPr>
          <a:lstStyle/>
          <a:p>
            <a:pPr>
              <a:lnSpc>
                <a:spcPct val="120000"/>
              </a:lnSpc>
            </a:pPr>
            <a:r>
              <a:rPr lang="en-US" sz="1000" dirty="0">
                <a:solidFill>
                  <a:schemeClr val="bg1"/>
                </a:solidFill>
              </a:rPr>
              <a:t>Your Title Here</a:t>
            </a:r>
          </a:p>
        </p:txBody>
      </p:sp>
      <p:grpSp>
        <p:nvGrpSpPr>
          <p:cNvPr id="134" name="Group 133"/>
          <p:cNvGrpSpPr/>
          <p:nvPr/>
        </p:nvGrpSpPr>
        <p:grpSpPr>
          <a:xfrm>
            <a:off x="6773989" y="4214099"/>
            <a:ext cx="320846" cy="318396"/>
            <a:chOff x="10340975" y="4513263"/>
            <a:chExt cx="623888" cy="619124"/>
          </a:xfrm>
          <a:solidFill>
            <a:schemeClr val="bg1"/>
          </a:solidFill>
        </p:grpSpPr>
        <p:sp>
          <p:nvSpPr>
            <p:cNvPr id="135" name="Freeform 5"/>
            <p:cNvSpPr>
              <a:spLocks/>
            </p:cNvSpPr>
            <p:nvPr/>
          </p:nvSpPr>
          <p:spPr bwMode="auto">
            <a:xfrm>
              <a:off x="10391775" y="4954588"/>
              <a:ext cx="49213" cy="50800"/>
            </a:xfrm>
            <a:custGeom>
              <a:avLst/>
              <a:gdLst>
                <a:gd name="T0" fmla="*/ 156 w 168"/>
                <a:gd name="T1" fmla="*/ 12 h 168"/>
                <a:gd name="T2" fmla="*/ 114 w 168"/>
                <a:gd name="T3" fmla="*/ 12 h 168"/>
                <a:gd name="T4" fmla="*/ 12 w 168"/>
                <a:gd name="T5" fmla="*/ 114 h 168"/>
                <a:gd name="T6" fmla="*/ 12 w 168"/>
                <a:gd name="T7" fmla="*/ 156 h 168"/>
                <a:gd name="T8" fmla="*/ 54 w 168"/>
                <a:gd name="T9" fmla="*/ 156 h 168"/>
                <a:gd name="T10" fmla="*/ 156 w 168"/>
                <a:gd name="T11" fmla="*/ 54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4" y="0"/>
                    <a:pt x="125" y="0"/>
                    <a:pt x="114" y="12"/>
                  </a:cubicBezTo>
                  <a:cubicBezTo>
                    <a:pt x="12" y="114"/>
                    <a:pt x="12" y="114"/>
                    <a:pt x="12" y="114"/>
                  </a:cubicBezTo>
                  <a:cubicBezTo>
                    <a:pt x="0" y="126"/>
                    <a:pt x="0" y="145"/>
                    <a:pt x="12" y="156"/>
                  </a:cubicBezTo>
                  <a:cubicBezTo>
                    <a:pt x="23" y="168"/>
                    <a:pt x="42" y="168"/>
                    <a:pt x="54" y="156"/>
                  </a:cubicBezTo>
                  <a:cubicBezTo>
                    <a:pt x="156" y="54"/>
                    <a:pt x="156" y="54"/>
                    <a:pt x="156" y="54"/>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6"/>
            <p:cNvSpPr>
              <a:spLocks/>
            </p:cNvSpPr>
            <p:nvPr/>
          </p:nvSpPr>
          <p:spPr bwMode="auto">
            <a:xfrm>
              <a:off x="10420350" y="4984750"/>
              <a:ext cx="50800" cy="50800"/>
            </a:xfrm>
            <a:custGeom>
              <a:avLst/>
              <a:gdLst>
                <a:gd name="T0" fmla="*/ 156 w 168"/>
                <a:gd name="T1" fmla="*/ 12 h 168"/>
                <a:gd name="T2" fmla="*/ 114 w 168"/>
                <a:gd name="T3" fmla="*/ 12 h 168"/>
                <a:gd name="T4" fmla="*/ 12 w 168"/>
                <a:gd name="T5" fmla="*/ 114 h 168"/>
                <a:gd name="T6" fmla="*/ 12 w 168"/>
                <a:gd name="T7" fmla="*/ 157 h 168"/>
                <a:gd name="T8" fmla="*/ 54 w 168"/>
                <a:gd name="T9" fmla="*/ 157 h 168"/>
                <a:gd name="T10" fmla="*/ 156 w 168"/>
                <a:gd name="T11" fmla="*/ 55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5" y="0"/>
                    <a:pt x="126" y="0"/>
                    <a:pt x="114" y="12"/>
                  </a:cubicBezTo>
                  <a:cubicBezTo>
                    <a:pt x="12" y="114"/>
                    <a:pt x="12" y="114"/>
                    <a:pt x="12" y="114"/>
                  </a:cubicBezTo>
                  <a:cubicBezTo>
                    <a:pt x="0" y="126"/>
                    <a:pt x="0" y="145"/>
                    <a:pt x="12" y="157"/>
                  </a:cubicBezTo>
                  <a:cubicBezTo>
                    <a:pt x="24" y="168"/>
                    <a:pt x="43" y="168"/>
                    <a:pt x="54" y="157"/>
                  </a:cubicBezTo>
                  <a:cubicBezTo>
                    <a:pt x="156" y="55"/>
                    <a:pt x="156" y="55"/>
                    <a:pt x="156" y="55"/>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7"/>
            <p:cNvSpPr>
              <a:spLocks/>
            </p:cNvSpPr>
            <p:nvPr/>
          </p:nvSpPr>
          <p:spPr bwMode="auto">
            <a:xfrm>
              <a:off x="10480675" y="5043488"/>
              <a:ext cx="50800" cy="50800"/>
            </a:xfrm>
            <a:custGeom>
              <a:avLst/>
              <a:gdLst>
                <a:gd name="T0" fmla="*/ 113 w 168"/>
                <a:gd name="T1" fmla="*/ 12 h 168"/>
                <a:gd name="T2" fmla="*/ 11 w 168"/>
                <a:gd name="T3" fmla="*/ 114 h 168"/>
                <a:gd name="T4" fmla="*/ 11 w 168"/>
                <a:gd name="T5" fmla="*/ 156 h 168"/>
                <a:gd name="T6" fmla="*/ 54 w 168"/>
                <a:gd name="T7" fmla="*/ 156 h 168"/>
                <a:gd name="T8" fmla="*/ 156 w 168"/>
                <a:gd name="T9" fmla="*/ 54 h 168"/>
                <a:gd name="T10" fmla="*/ 156 w 168"/>
                <a:gd name="T11" fmla="*/ 12 h 168"/>
                <a:gd name="T12" fmla="*/ 113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13" y="12"/>
                  </a:moveTo>
                  <a:cubicBezTo>
                    <a:pt x="11" y="114"/>
                    <a:pt x="11" y="114"/>
                    <a:pt x="11" y="114"/>
                  </a:cubicBezTo>
                  <a:cubicBezTo>
                    <a:pt x="0" y="125"/>
                    <a:pt x="0" y="144"/>
                    <a:pt x="11" y="156"/>
                  </a:cubicBezTo>
                  <a:cubicBezTo>
                    <a:pt x="23" y="168"/>
                    <a:pt x="42" y="168"/>
                    <a:pt x="54" y="156"/>
                  </a:cubicBezTo>
                  <a:cubicBezTo>
                    <a:pt x="156" y="54"/>
                    <a:pt x="156" y="54"/>
                    <a:pt x="156" y="54"/>
                  </a:cubicBezTo>
                  <a:cubicBezTo>
                    <a:pt x="168" y="42"/>
                    <a:pt x="168" y="23"/>
                    <a:pt x="156" y="12"/>
                  </a:cubicBezTo>
                  <a:cubicBezTo>
                    <a:pt x="144" y="0"/>
                    <a:pt x="125" y="0"/>
                    <a:pt x="11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8"/>
            <p:cNvSpPr>
              <a:spLocks/>
            </p:cNvSpPr>
            <p:nvPr/>
          </p:nvSpPr>
          <p:spPr bwMode="auto">
            <a:xfrm>
              <a:off x="10450513" y="5014913"/>
              <a:ext cx="50800" cy="49212"/>
            </a:xfrm>
            <a:custGeom>
              <a:avLst/>
              <a:gdLst>
                <a:gd name="T0" fmla="*/ 157 w 168"/>
                <a:gd name="T1" fmla="*/ 11 h 167"/>
                <a:gd name="T2" fmla="*/ 114 w 168"/>
                <a:gd name="T3" fmla="*/ 11 h 167"/>
                <a:gd name="T4" fmla="*/ 12 w 168"/>
                <a:gd name="T5" fmla="*/ 113 h 167"/>
                <a:gd name="T6" fmla="*/ 12 w 168"/>
                <a:gd name="T7" fmla="*/ 156 h 167"/>
                <a:gd name="T8" fmla="*/ 55 w 168"/>
                <a:gd name="T9" fmla="*/ 156 h 167"/>
                <a:gd name="T10" fmla="*/ 157 w 168"/>
                <a:gd name="T11" fmla="*/ 54 h 167"/>
                <a:gd name="T12" fmla="*/ 157 w 168"/>
                <a:gd name="T13" fmla="*/ 11 h 167"/>
              </a:gdLst>
              <a:ahLst/>
              <a:cxnLst>
                <a:cxn ang="0">
                  <a:pos x="T0" y="T1"/>
                </a:cxn>
                <a:cxn ang="0">
                  <a:pos x="T2" y="T3"/>
                </a:cxn>
                <a:cxn ang="0">
                  <a:pos x="T4" y="T5"/>
                </a:cxn>
                <a:cxn ang="0">
                  <a:pos x="T6" y="T7"/>
                </a:cxn>
                <a:cxn ang="0">
                  <a:pos x="T8" y="T9"/>
                </a:cxn>
                <a:cxn ang="0">
                  <a:pos x="T10" y="T11"/>
                </a:cxn>
                <a:cxn ang="0">
                  <a:pos x="T12" y="T13"/>
                </a:cxn>
              </a:cxnLst>
              <a:rect l="0" t="0" r="r" b="b"/>
              <a:pathLst>
                <a:path w="168" h="167">
                  <a:moveTo>
                    <a:pt x="157" y="11"/>
                  </a:moveTo>
                  <a:cubicBezTo>
                    <a:pt x="145" y="0"/>
                    <a:pt x="126" y="0"/>
                    <a:pt x="114" y="11"/>
                  </a:cubicBezTo>
                  <a:cubicBezTo>
                    <a:pt x="12" y="113"/>
                    <a:pt x="12" y="113"/>
                    <a:pt x="12" y="113"/>
                  </a:cubicBezTo>
                  <a:cubicBezTo>
                    <a:pt x="0" y="125"/>
                    <a:pt x="0" y="144"/>
                    <a:pt x="12" y="156"/>
                  </a:cubicBezTo>
                  <a:cubicBezTo>
                    <a:pt x="24" y="167"/>
                    <a:pt x="43" y="167"/>
                    <a:pt x="55" y="156"/>
                  </a:cubicBezTo>
                  <a:cubicBezTo>
                    <a:pt x="157" y="54"/>
                    <a:pt x="157" y="54"/>
                    <a:pt x="157" y="54"/>
                  </a:cubicBezTo>
                  <a:cubicBezTo>
                    <a:pt x="168" y="42"/>
                    <a:pt x="168" y="23"/>
                    <a:pt x="157"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9"/>
            <p:cNvSpPr>
              <a:spLocks noEditPoints="1"/>
            </p:cNvSpPr>
            <p:nvPr/>
          </p:nvSpPr>
          <p:spPr bwMode="auto">
            <a:xfrm>
              <a:off x="10340975" y="4513263"/>
              <a:ext cx="623888" cy="619124"/>
            </a:xfrm>
            <a:custGeom>
              <a:avLst/>
              <a:gdLst>
                <a:gd name="T0" fmla="*/ 1365 w 2079"/>
                <a:gd name="T1" fmla="*/ 197 h 2063"/>
                <a:gd name="T2" fmla="*/ 933 w 2079"/>
                <a:gd name="T3" fmla="*/ 624 h 2063"/>
                <a:gd name="T4" fmla="*/ 39 w 2079"/>
                <a:gd name="T5" fmla="*/ 967 h 2063"/>
                <a:gd name="T6" fmla="*/ 445 w 2079"/>
                <a:gd name="T7" fmla="*/ 1112 h 2063"/>
                <a:gd name="T8" fmla="*/ 407 w 2079"/>
                <a:gd name="T9" fmla="*/ 1234 h 2063"/>
                <a:gd name="T10" fmla="*/ 370 w 2079"/>
                <a:gd name="T11" fmla="*/ 1345 h 2063"/>
                <a:gd name="T12" fmla="*/ 629 w 2079"/>
                <a:gd name="T13" fmla="*/ 1709 h 2063"/>
                <a:gd name="T14" fmla="*/ 808 w 2079"/>
                <a:gd name="T15" fmla="*/ 1635 h 2063"/>
                <a:gd name="T16" fmla="*/ 931 w 2079"/>
                <a:gd name="T17" fmla="*/ 1670 h 2063"/>
                <a:gd name="T18" fmla="*/ 999 w 2079"/>
                <a:gd name="T19" fmla="*/ 1998 h 2063"/>
                <a:gd name="T20" fmla="*/ 1111 w 2079"/>
                <a:gd name="T21" fmla="*/ 2039 h 2063"/>
                <a:gd name="T22" fmla="*/ 1355 w 2079"/>
                <a:gd name="T23" fmla="*/ 1593 h 2063"/>
                <a:gd name="T24" fmla="*/ 1069 w 2079"/>
                <a:gd name="T25" fmla="*/ 1997 h 2063"/>
                <a:gd name="T26" fmla="*/ 1022 w 2079"/>
                <a:gd name="T27" fmla="*/ 1578 h 2063"/>
                <a:gd name="T28" fmla="*/ 1357 w 2079"/>
                <a:gd name="T29" fmla="*/ 1474 h 2063"/>
                <a:gd name="T30" fmla="*/ 1415 w 2079"/>
                <a:gd name="T31" fmla="*/ 1487 h 2063"/>
                <a:gd name="T32" fmla="*/ 1874 w 2079"/>
                <a:gd name="T33" fmla="*/ 726 h 2063"/>
                <a:gd name="T34" fmla="*/ 1965 w 2079"/>
                <a:gd name="T35" fmla="*/ 428 h 2063"/>
                <a:gd name="T36" fmla="*/ 2066 w 2079"/>
                <a:gd name="T37" fmla="*/ 85 h 2063"/>
                <a:gd name="T38" fmla="*/ 1922 w 2079"/>
                <a:gd name="T39" fmla="*/ 363 h 2063"/>
                <a:gd name="T40" fmla="*/ 2007 w 2079"/>
                <a:gd name="T41" fmla="*/ 71 h 2063"/>
                <a:gd name="T42" fmla="*/ 82 w 2079"/>
                <a:gd name="T43" fmla="*/ 1010 h 2063"/>
                <a:gd name="T44" fmla="*/ 867 w 2079"/>
                <a:gd name="T45" fmla="*/ 689 h 2063"/>
                <a:gd name="T46" fmla="*/ 86 w 2079"/>
                <a:gd name="T47" fmla="*/ 1020 h 2063"/>
                <a:gd name="T48" fmla="*/ 1165 w 2079"/>
                <a:gd name="T49" fmla="*/ 939 h 2063"/>
                <a:gd name="T50" fmla="*/ 567 w 2079"/>
                <a:gd name="T51" fmla="*/ 1537 h 2063"/>
                <a:gd name="T52" fmla="*/ 542 w 2079"/>
                <a:gd name="T53" fmla="*/ 1512 h 2063"/>
                <a:gd name="T54" fmla="*/ 1165 w 2079"/>
                <a:gd name="T55" fmla="*/ 914 h 2063"/>
                <a:gd name="T56" fmla="*/ 613 w 2079"/>
                <a:gd name="T57" fmla="*/ 1355 h 2063"/>
                <a:gd name="T58" fmla="*/ 512 w 2079"/>
                <a:gd name="T59" fmla="*/ 1130 h 2063"/>
                <a:gd name="T60" fmla="*/ 613 w 2079"/>
                <a:gd name="T61" fmla="*/ 1355 h 2063"/>
                <a:gd name="T62" fmla="*/ 486 w 2079"/>
                <a:gd name="T63" fmla="*/ 1313 h 2063"/>
                <a:gd name="T64" fmla="*/ 498 w 2079"/>
                <a:gd name="T65" fmla="*/ 1471 h 2063"/>
                <a:gd name="T66" fmla="*/ 412 w 2079"/>
                <a:gd name="T67" fmla="*/ 1407 h 2063"/>
                <a:gd name="T68" fmla="*/ 691 w 2079"/>
                <a:gd name="T69" fmla="*/ 1667 h 2063"/>
                <a:gd name="T70" fmla="*/ 671 w 2079"/>
                <a:gd name="T71" fmla="*/ 1667 h 2063"/>
                <a:gd name="T72" fmla="*/ 608 w 2079"/>
                <a:gd name="T73" fmla="*/ 1581 h 2063"/>
                <a:gd name="T74" fmla="*/ 765 w 2079"/>
                <a:gd name="T75" fmla="*/ 1593 h 2063"/>
                <a:gd name="T76" fmla="*/ 723 w 2079"/>
                <a:gd name="T77" fmla="*/ 1466 h 2063"/>
                <a:gd name="T78" fmla="*/ 949 w 2079"/>
                <a:gd name="T79" fmla="*/ 1567 h 2063"/>
                <a:gd name="T80" fmla="*/ 888 w 2079"/>
                <a:gd name="T81" fmla="*/ 1627 h 2063"/>
                <a:gd name="T82" fmla="*/ 723 w 2079"/>
                <a:gd name="T83" fmla="*/ 1466 h 2063"/>
                <a:gd name="T84" fmla="*/ 991 w 2079"/>
                <a:gd name="T85" fmla="*/ 1525 h 2063"/>
                <a:gd name="T86" fmla="*/ 1209 w 2079"/>
                <a:gd name="T87" fmla="*/ 980 h 2063"/>
                <a:gd name="T88" fmla="*/ 1099 w 2079"/>
                <a:gd name="T89" fmla="*/ 870 h 2063"/>
                <a:gd name="T90" fmla="*/ 554 w 2079"/>
                <a:gd name="T91" fmla="*/ 1088 h 2063"/>
                <a:gd name="T92" fmla="*/ 1650 w 2079"/>
                <a:gd name="T93" fmla="*/ 176 h 2063"/>
                <a:gd name="T94" fmla="*/ 1827 w 2079"/>
                <a:gd name="T95" fmla="*/ 689 h 2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79" h="2063">
                  <a:moveTo>
                    <a:pt x="1993" y="13"/>
                  </a:moveTo>
                  <a:cubicBezTo>
                    <a:pt x="1863" y="51"/>
                    <a:pt x="1489" y="160"/>
                    <a:pt x="1365" y="197"/>
                  </a:cubicBezTo>
                  <a:cubicBezTo>
                    <a:pt x="1361" y="198"/>
                    <a:pt x="1356" y="201"/>
                    <a:pt x="1353" y="204"/>
                  </a:cubicBezTo>
                  <a:cubicBezTo>
                    <a:pt x="933" y="624"/>
                    <a:pt x="933" y="624"/>
                    <a:pt x="933" y="624"/>
                  </a:cubicBezTo>
                  <a:cubicBezTo>
                    <a:pt x="746" y="639"/>
                    <a:pt x="746" y="639"/>
                    <a:pt x="746" y="639"/>
                  </a:cubicBezTo>
                  <a:cubicBezTo>
                    <a:pt x="479" y="662"/>
                    <a:pt x="228" y="778"/>
                    <a:pt x="39" y="967"/>
                  </a:cubicBezTo>
                  <a:cubicBezTo>
                    <a:pt x="0" y="1007"/>
                    <a:pt x="25" y="1075"/>
                    <a:pt x="81" y="1080"/>
                  </a:cubicBezTo>
                  <a:cubicBezTo>
                    <a:pt x="445" y="1112"/>
                    <a:pt x="445" y="1112"/>
                    <a:pt x="445" y="1112"/>
                  </a:cubicBezTo>
                  <a:cubicBezTo>
                    <a:pt x="407" y="1150"/>
                    <a:pt x="407" y="1150"/>
                    <a:pt x="407" y="1150"/>
                  </a:cubicBezTo>
                  <a:cubicBezTo>
                    <a:pt x="384" y="1173"/>
                    <a:pt x="384" y="1211"/>
                    <a:pt x="407" y="1234"/>
                  </a:cubicBezTo>
                  <a:cubicBezTo>
                    <a:pt x="444" y="1271"/>
                    <a:pt x="444" y="1271"/>
                    <a:pt x="444" y="1271"/>
                  </a:cubicBezTo>
                  <a:cubicBezTo>
                    <a:pt x="370" y="1345"/>
                    <a:pt x="370" y="1345"/>
                    <a:pt x="370" y="1345"/>
                  </a:cubicBezTo>
                  <a:cubicBezTo>
                    <a:pt x="341" y="1374"/>
                    <a:pt x="341" y="1421"/>
                    <a:pt x="370" y="1450"/>
                  </a:cubicBezTo>
                  <a:cubicBezTo>
                    <a:pt x="401" y="1481"/>
                    <a:pt x="597" y="1677"/>
                    <a:pt x="629" y="1709"/>
                  </a:cubicBezTo>
                  <a:cubicBezTo>
                    <a:pt x="658" y="1738"/>
                    <a:pt x="705" y="1738"/>
                    <a:pt x="734" y="1709"/>
                  </a:cubicBezTo>
                  <a:cubicBezTo>
                    <a:pt x="808" y="1635"/>
                    <a:pt x="808" y="1635"/>
                    <a:pt x="808" y="1635"/>
                  </a:cubicBezTo>
                  <a:cubicBezTo>
                    <a:pt x="842" y="1670"/>
                    <a:pt x="842" y="1670"/>
                    <a:pt x="842" y="1670"/>
                  </a:cubicBezTo>
                  <a:cubicBezTo>
                    <a:pt x="867" y="1694"/>
                    <a:pt x="907" y="1694"/>
                    <a:pt x="931" y="1670"/>
                  </a:cubicBezTo>
                  <a:cubicBezTo>
                    <a:pt x="967" y="1634"/>
                    <a:pt x="967" y="1634"/>
                    <a:pt x="967" y="1634"/>
                  </a:cubicBezTo>
                  <a:cubicBezTo>
                    <a:pt x="999" y="1998"/>
                    <a:pt x="999" y="1998"/>
                    <a:pt x="999" y="1998"/>
                  </a:cubicBezTo>
                  <a:cubicBezTo>
                    <a:pt x="1001" y="2024"/>
                    <a:pt x="1017" y="2046"/>
                    <a:pt x="1042" y="2054"/>
                  </a:cubicBezTo>
                  <a:cubicBezTo>
                    <a:pt x="1066" y="2063"/>
                    <a:pt x="1093" y="2058"/>
                    <a:pt x="1111" y="2039"/>
                  </a:cubicBezTo>
                  <a:cubicBezTo>
                    <a:pt x="1228" y="1923"/>
                    <a:pt x="1316" y="1786"/>
                    <a:pt x="1373" y="1631"/>
                  </a:cubicBezTo>
                  <a:cubicBezTo>
                    <a:pt x="1378" y="1616"/>
                    <a:pt x="1370" y="1598"/>
                    <a:pt x="1355" y="1593"/>
                  </a:cubicBezTo>
                  <a:cubicBezTo>
                    <a:pt x="1339" y="1587"/>
                    <a:pt x="1322" y="1595"/>
                    <a:pt x="1316" y="1610"/>
                  </a:cubicBezTo>
                  <a:cubicBezTo>
                    <a:pt x="1262" y="1757"/>
                    <a:pt x="1179" y="1887"/>
                    <a:pt x="1069" y="1997"/>
                  </a:cubicBezTo>
                  <a:cubicBezTo>
                    <a:pt x="1065" y="2000"/>
                    <a:pt x="1059" y="1998"/>
                    <a:pt x="1058" y="1993"/>
                  </a:cubicBezTo>
                  <a:cubicBezTo>
                    <a:pt x="1022" y="1578"/>
                    <a:pt x="1022" y="1578"/>
                    <a:pt x="1022" y="1578"/>
                  </a:cubicBezTo>
                  <a:cubicBezTo>
                    <a:pt x="1389" y="1211"/>
                    <a:pt x="1389" y="1211"/>
                    <a:pt x="1389" y="1211"/>
                  </a:cubicBezTo>
                  <a:cubicBezTo>
                    <a:pt x="1377" y="1360"/>
                    <a:pt x="1374" y="1399"/>
                    <a:pt x="1357" y="1474"/>
                  </a:cubicBezTo>
                  <a:cubicBezTo>
                    <a:pt x="1353" y="1490"/>
                    <a:pt x="1363" y="1506"/>
                    <a:pt x="1379" y="1510"/>
                  </a:cubicBezTo>
                  <a:cubicBezTo>
                    <a:pt x="1396" y="1514"/>
                    <a:pt x="1412" y="1503"/>
                    <a:pt x="1415" y="1487"/>
                  </a:cubicBezTo>
                  <a:cubicBezTo>
                    <a:pt x="1436" y="1395"/>
                    <a:pt x="1438" y="1351"/>
                    <a:pt x="1455" y="1146"/>
                  </a:cubicBezTo>
                  <a:cubicBezTo>
                    <a:pt x="1874" y="726"/>
                    <a:pt x="1874" y="726"/>
                    <a:pt x="1874" y="726"/>
                  </a:cubicBezTo>
                  <a:cubicBezTo>
                    <a:pt x="1878" y="722"/>
                    <a:pt x="1881" y="718"/>
                    <a:pt x="1882" y="713"/>
                  </a:cubicBezTo>
                  <a:cubicBezTo>
                    <a:pt x="1965" y="428"/>
                    <a:pt x="1965" y="428"/>
                    <a:pt x="1965" y="428"/>
                  </a:cubicBezTo>
                  <a:cubicBezTo>
                    <a:pt x="1965" y="428"/>
                    <a:pt x="1965" y="428"/>
                    <a:pt x="1965" y="428"/>
                  </a:cubicBezTo>
                  <a:cubicBezTo>
                    <a:pt x="2066" y="85"/>
                    <a:pt x="2066" y="85"/>
                    <a:pt x="2066" y="85"/>
                  </a:cubicBezTo>
                  <a:cubicBezTo>
                    <a:pt x="2079" y="41"/>
                    <a:pt x="2037" y="0"/>
                    <a:pt x="1993" y="13"/>
                  </a:cubicBezTo>
                  <a:moveTo>
                    <a:pt x="1922" y="363"/>
                  </a:moveTo>
                  <a:cubicBezTo>
                    <a:pt x="1716" y="157"/>
                    <a:pt x="1716" y="157"/>
                    <a:pt x="1716" y="157"/>
                  </a:cubicBezTo>
                  <a:cubicBezTo>
                    <a:pt x="2007" y="71"/>
                    <a:pt x="2007" y="71"/>
                    <a:pt x="2007" y="71"/>
                  </a:cubicBezTo>
                  <a:lnTo>
                    <a:pt x="1922" y="363"/>
                  </a:lnTo>
                  <a:close/>
                  <a:moveTo>
                    <a:pt x="82" y="1010"/>
                  </a:moveTo>
                  <a:cubicBezTo>
                    <a:pt x="261" y="831"/>
                    <a:pt x="498" y="720"/>
                    <a:pt x="751" y="699"/>
                  </a:cubicBezTo>
                  <a:cubicBezTo>
                    <a:pt x="867" y="689"/>
                    <a:pt x="867" y="689"/>
                    <a:pt x="867" y="689"/>
                  </a:cubicBezTo>
                  <a:cubicBezTo>
                    <a:pt x="500" y="1056"/>
                    <a:pt x="500" y="1056"/>
                    <a:pt x="500" y="1056"/>
                  </a:cubicBezTo>
                  <a:cubicBezTo>
                    <a:pt x="86" y="1020"/>
                    <a:pt x="86" y="1020"/>
                    <a:pt x="86" y="1020"/>
                  </a:cubicBezTo>
                  <a:cubicBezTo>
                    <a:pt x="80" y="1020"/>
                    <a:pt x="78" y="1013"/>
                    <a:pt x="82" y="1010"/>
                  </a:cubicBezTo>
                  <a:moveTo>
                    <a:pt x="1165" y="939"/>
                  </a:moveTo>
                  <a:cubicBezTo>
                    <a:pt x="764" y="1340"/>
                    <a:pt x="764" y="1340"/>
                    <a:pt x="764" y="1340"/>
                  </a:cubicBezTo>
                  <a:cubicBezTo>
                    <a:pt x="742" y="1362"/>
                    <a:pt x="586" y="1518"/>
                    <a:pt x="567" y="1537"/>
                  </a:cubicBezTo>
                  <a:cubicBezTo>
                    <a:pt x="560" y="1544"/>
                    <a:pt x="549" y="1544"/>
                    <a:pt x="542" y="1537"/>
                  </a:cubicBezTo>
                  <a:cubicBezTo>
                    <a:pt x="535" y="1530"/>
                    <a:pt x="535" y="1519"/>
                    <a:pt x="542" y="1512"/>
                  </a:cubicBezTo>
                  <a:cubicBezTo>
                    <a:pt x="566" y="1487"/>
                    <a:pt x="1107" y="946"/>
                    <a:pt x="1140" y="914"/>
                  </a:cubicBezTo>
                  <a:cubicBezTo>
                    <a:pt x="1147" y="907"/>
                    <a:pt x="1158" y="907"/>
                    <a:pt x="1165" y="914"/>
                  </a:cubicBezTo>
                  <a:cubicBezTo>
                    <a:pt x="1172" y="921"/>
                    <a:pt x="1172" y="932"/>
                    <a:pt x="1165" y="939"/>
                  </a:cubicBezTo>
                  <a:moveTo>
                    <a:pt x="613" y="1355"/>
                  </a:moveTo>
                  <a:cubicBezTo>
                    <a:pt x="548" y="1291"/>
                    <a:pt x="464" y="1207"/>
                    <a:pt x="450" y="1192"/>
                  </a:cubicBezTo>
                  <a:cubicBezTo>
                    <a:pt x="512" y="1130"/>
                    <a:pt x="512" y="1130"/>
                    <a:pt x="512" y="1130"/>
                  </a:cubicBezTo>
                  <a:cubicBezTo>
                    <a:pt x="675" y="1293"/>
                    <a:pt x="675" y="1293"/>
                    <a:pt x="675" y="1293"/>
                  </a:cubicBezTo>
                  <a:lnTo>
                    <a:pt x="613" y="1355"/>
                  </a:lnTo>
                  <a:close/>
                  <a:moveTo>
                    <a:pt x="412" y="1387"/>
                  </a:moveTo>
                  <a:cubicBezTo>
                    <a:pt x="486" y="1313"/>
                    <a:pt x="486" y="1313"/>
                    <a:pt x="486" y="1313"/>
                  </a:cubicBezTo>
                  <a:cubicBezTo>
                    <a:pt x="524" y="1352"/>
                    <a:pt x="543" y="1370"/>
                    <a:pt x="571" y="1398"/>
                  </a:cubicBezTo>
                  <a:cubicBezTo>
                    <a:pt x="498" y="1471"/>
                    <a:pt x="498" y="1471"/>
                    <a:pt x="498" y="1471"/>
                  </a:cubicBezTo>
                  <a:cubicBezTo>
                    <a:pt x="494" y="1474"/>
                    <a:pt x="491" y="1479"/>
                    <a:pt x="488" y="1483"/>
                  </a:cubicBezTo>
                  <a:cubicBezTo>
                    <a:pt x="412" y="1407"/>
                    <a:pt x="412" y="1407"/>
                    <a:pt x="412" y="1407"/>
                  </a:cubicBezTo>
                  <a:cubicBezTo>
                    <a:pt x="407" y="1402"/>
                    <a:pt x="407" y="1393"/>
                    <a:pt x="412" y="1387"/>
                  </a:cubicBezTo>
                  <a:moveTo>
                    <a:pt x="691" y="1667"/>
                  </a:moveTo>
                  <a:cubicBezTo>
                    <a:pt x="688" y="1670"/>
                    <a:pt x="684" y="1671"/>
                    <a:pt x="681" y="1671"/>
                  </a:cubicBezTo>
                  <a:cubicBezTo>
                    <a:pt x="679" y="1671"/>
                    <a:pt x="675" y="1670"/>
                    <a:pt x="671" y="1667"/>
                  </a:cubicBezTo>
                  <a:cubicBezTo>
                    <a:pt x="596" y="1591"/>
                    <a:pt x="596" y="1591"/>
                    <a:pt x="596" y="1591"/>
                  </a:cubicBezTo>
                  <a:cubicBezTo>
                    <a:pt x="600" y="1588"/>
                    <a:pt x="604" y="1585"/>
                    <a:pt x="608" y="1581"/>
                  </a:cubicBezTo>
                  <a:cubicBezTo>
                    <a:pt x="681" y="1508"/>
                    <a:pt x="681" y="1508"/>
                    <a:pt x="681" y="1508"/>
                  </a:cubicBezTo>
                  <a:cubicBezTo>
                    <a:pt x="765" y="1593"/>
                    <a:pt x="765" y="1593"/>
                    <a:pt x="765" y="1593"/>
                  </a:cubicBezTo>
                  <a:lnTo>
                    <a:pt x="691" y="1667"/>
                  </a:lnTo>
                  <a:close/>
                  <a:moveTo>
                    <a:pt x="723" y="1466"/>
                  </a:moveTo>
                  <a:cubicBezTo>
                    <a:pt x="785" y="1404"/>
                    <a:pt x="785" y="1404"/>
                    <a:pt x="785" y="1404"/>
                  </a:cubicBezTo>
                  <a:cubicBezTo>
                    <a:pt x="949" y="1567"/>
                    <a:pt x="949" y="1567"/>
                    <a:pt x="949" y="1567"/>
                  </a:cubicBezTo>
                  <a:cubicBezTo>
                    <a:pt x="888" y="1627"/>
                    <a:pt x="888" y="1627"/>
                    <a:pt x="888" y="1627"/>
                  </a:cubicBezTo>
                  <a:cubicBezTo>
                    <a:pt x="888" y="1627"/>
                    <a:pt x="888" y="1627"/>
                    <a:pt x="888" y="1627"/>
                  </a:cubicBezTo>
                  <a:cubicBezTo>
                    <a:pt x="887" y="1628"/>
                    <a:pt x="886" y="1628"/>
                    <a:pt x="885" y="1627"/>
                  </a:cubicBezTo>
                  <a:cubicBezTo>
                    <a:pt x="867" y="1609"/>
                    <a:pt x="742" y="1484"/>
                    <a:pt x="723" y="1466"/>
                  </a:cubicBezTo>
                  <a:moveTo>
                    <a:pt x="1827" y="689"/>
                  </a:moveTo>
                  <a:cubicBezTo>
                    <a:pt x="1787" y="729"/>
                    <a:pt x="1026" y="1489"/>
                    <a:pt x="991" y="1525"/>
                  </a:cubicBezTo>
                  <a:cubicBezTo>
                    <a:pt x="828" y="1361"/>
                    <a:pt x="828" y="1361"/>
                    <a:pt x="828" y="1361"/>
                  </a:cubicBezTo>
                  <a:cubicBezTo>
                    <a:pt x="1209" y="980"/>
                    <a:pt x="1209" y="980"/>
                    <a:pt x="1209" y="980"/>
                  </a:cubicBezTo>
                  <a:cubicBezTo>
                    <a:pt x="1236" y="952"/>
                    <a:pt x="1242" y="905"/>
                    <a:pt x="1206" y="870"/>
                  </a:cubicBezTo>
                  <a:cubicBezTo>
                    <a:pt x="1176" y="840"/>
                    <a:pt x="1128" y="840"/>
                    <a:pt x="1099" y="870"/>
                  </a:cubicBezTo>
                  <a:cubicBezTo>
                    <a:pt x="717" y="1251"/>
                    <a:pt x="717" y="1251"/>
                    <a:pt x="717" y="1251"/>
                  </a:cubicBezTo>
                  <a:cubicBezTo>
                    <a:pt x="554" y="1088"/>
                    <a:pt x="554" y="1088"/>
                    <a:pt x="554" y="1088"/>
                  </a:cubicBezTo>
                  <a:cubicBezTo>
                    <a:pt x="587" y="1054"/>
                    <a:pt x="1351" y="291"/>
                    <a:pt x="1390" y="252"/>
                  </a:cubicBezTo>
                  <a:cubicBezTo>
                    <a:pt x="1650" y="176"/>
                    <a:pt x="1650" y="176"/>
                    <a:pt x="1650" y="176"/>
                  </a:cubicBezTo>
                  <a:cubicBezTo>
                    <a:pt x="1903" y="428"/>
                    <a:pt x="1903" y="428"/>
                    <a:pt x="1903" y="428"/>
                  </a:cubicBezTo>
                  <a:lnTo>
                    <a:pt x="1827" y="6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0"/>
            <p:cNvSpPr>
              <a:spLocks/>
            </p:cNvSpPr>
            <p:nvPr/>
          </p:nvSpPr>
          <p:spPr bwMode="auto">
            <a:xfrm>
              <a:off x="10691813" y="4657725"/>
              <a:ext cx="150813" cy="117475"/>
            </a:xfrm>
            <a:custGeom>
              <a:avLst/>
              <a:gdLst>
                <a:gd name="T0" fmla="*/ 323 w 507"/>
                <a:gd name="T1" fmla="*/ 7 h 389"/>
                <a:gd name="T2" fmla="*/ 283 w 507"/>
                <a:gd name="T3" fmla="*/ 22 h 389"/>
                <a:gd name="T4" fmla="*/ 298 w 507"/>
                <a:gd name="T5" fmla="*/ 62 h 389"/>
                <a:gd name="T6" fmla="*/ 339 w 507"/>
                <a:gd name="T7" fmla="*/ 288 h 389"/>
                <a:gd name="T8" fmla="*/ 141 w 507"/>
                <a:gd name="T9" fmla="*/ 288 h 389"/>
                <a:gd name="T10" fmla="*/ 183 w 507"/>
                <a:gd name="T11" fmla="*/ 62 h 389"/>
                <a:gd name="T12" fmla="*/ 198 w 507"/>
                <a:gd name="T13" fmla="*/ 22 h 389"/>
                <a:gd name="T14" fmla="*/ 158 w 507"/>
                <a:gd name="T15" fmla="*/ 7 h 389"/>
                <a:gd name="T16" fmla="*/ 99 w 507"/>
                <a:gd name="T17" fmla="*/ 331 h 389"/>
                <a:gd name="T18" fmla="*/ 240 w 507"/>
                <a:gd name="T19" fmla="*/ 389 h 389"/>
                <a:gd name="T20" fmla="*/ 382 w 507"/>
                <a:gd name="T21" fmla="*/ 48 h 389"/>
                <a:gd name="T22" fmla="*/ 323 w 507"/>
                <a:gd name="T23" fmla="*/ 7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7" h="389">
                  <a:moveTo>
                    <a:pt x="323" y="7"/>
                  </a:moveTo>
                  <a:cubicBezTo>
                    <a:pt x="307" y="0"/>
                    <a:pt x="290" y="7"/>
                    <a:pt x="283" y="22"/>
                  </a:cubicBezTo>
                  <a:cubicBezTo>
                    <a:pt x="276" y="37"/>
                    <a:pt x="283" y="55"/>
                    <a:pt x="298" y="62"/>
                  </a:cubicBezTo>
                  <a:cubicBezTo>
                    <a:pt x="387" y="102"/>
                    <a:pt x="408" y="219"/>
                    <a:pt x="339" y="288"/>
                  </a:cubicBezTo>
                  <a:cubicBezTo>
                    <a:pt x="285" y="343"/>
                    <a:pt x="196" y="343"/>
                    <a:pt x="141" y="288"/>
                  </a:cubicBezTo>
                  <a:cubicBezTo>
                    <a:pt x="72" y="219"/>
                    <a:pt x="93" y="102"/>
                    <a:pt x="183" y="62"/>
                  </a:cubicBezTo>
                  <a:cubicBezTo>
                    <a:pt x="198" y="55"/>
                    <a:pt x="204" y="37"/>
                    <a:pt x="198" y="22"/>
                  </a:cubicBezTo>
                  <a:cubicBezTo>
                    <a:pt x="191" y="7"/>
                    <a:pt x="173" y="0"/>
                    <a:pt x="158" y="7"/>
                  </a:cubicBezTo>
                  <a:cubicBezTo>
                    <a:pt x="31" y="65"/>
                    <a:pt x="0" y="232"/>
                    <a:pt x="99" y="331"/>
                  </a:cubicBezTo>
                  <a:cubicBezTo>
                    <a:pt x="138" y="370"/>
                    <a:pt x="189" y="389"/>
                    <a:pt x="240" y="389"/>
                  </a:cubicBezTo>
                  <a:cubicBezTo>
                    <a:pt x="418" y="389"/>
                    <a:pt x="507" y="174"/>
                    <a:pt x="382" y="48"/>
                  </a:cubicBezTo>
                  <a:cubicBezTo>
                    <a:pt x="364" y="31"/>
                    <a:pt x="345" y="17"/>
                    <a:pt x="32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41" name="Group 140"/>
          <p:cNvGrpSpPr/>
          <p:nvPr/>
        </p:nvGrpSpPr>
        <p:grpSpPr>
          <a:xfrm>
            <a:off x="4724082" y="4227162"/>
            <a:ext cx="287372" cy="292270"/>
            <a:chOff x="9451975" y="5634038"/>
            <a:chExt cx="558800" cy="568325"/>
          </a:xfrm>
          <a:solidFill>
            <a:schemeClr val="bg1"/>
          </a:solidFill>
        </p:grpSpPr>
        <p:sp>
          <p:nvSpPr>
            <p:cNvPr id="142" name="Freeform 26"/>
            <p:cNvSpPr>
              <a:spLocks noEditPoints="1"/>
            </p:cNvSpPr>
            <p:nvPr/>
          </p:nvSpPr>
          <p:spPr bwMode="auto">
            <a:xfrm>
              <a:off x="9956800" y="6148388"/>
              <a:ext cx="53975" cy="53975"/>
            </a:xfrm>
            <a:custGeom>
              <a:avLst/>
              <a:gdLst>
                <a:gd name="T0" fmla="*/ 96 w 192"/>
                <a:gd name="T1" fmla="*/ 128 h 192"/>
                <a:gd name="T2" fmla="*/ 64 w 192"/>
                <a:gd name="T3" fmla="*/ 96 h 192"/>
                <a:gd name="T4" fmla="*/ 96 w 192"/>
                <a:gd name="T5" fmla="*/ 64 h 192"/>
                <a:gd name="T6" fmla="*/ 128 w 192"/>
                <a:gd name="T7" fmla="*/ 96 h 192"/>
                <a:gd name="T8" fmla="*/ 96 w 192"/>
                <a:gd name="T9" fmla="*/ 128 h 192"/>
                <a:gd name="T10" fmla="*/ 96 w 192"/>
                <a:gd name="T11" fmla="*/ 0 h 192"/>
                <a:gd name="T12" fmla="*/ 0 w 192"/>
                <a:gd name="T13" fmla="*/ 96 h 192"/>
                <a:gd name="T14" fmla="*/ 96 w 192"/>
                <a:gd name="T15" fmla="*/ 192 h 192"/>
                <a:gd name="T16" fmla="*/ 192 w 192"/>
                <a:gd name="T17" fmla="*/ 96 h 192"/>
                <a:gd name="T18" fmla="*/ 96 w 192"/>
                <a:gd name="T1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128"/>
                  </a:moveTo>
                  <a:cubicBezTo>
                    <a:pt x="78" y="128"/>
                    <a:pt x="64" y="113"/>
                    <a:pt x="64" y="96"/>
                  </a:cubicBezTo>
                  <a:cubicBezTo>
                    <a:pt x="64" y="78"/>
                    <a:pt x="78" y="64"/>
                    <a:pt x="96" y="64"/>
                  </a:cubicBezTo>
                  <a:cubicBezTo>
                    <a:pt x="114" y="64"/>
                    <a:pt x="128" y="78"/>
                    <a:pt x="128" y="96"/>
                  </a:cubicBezTo>
                  <a:cubicBezTo>
                    <a:pt x="128" y="113"/>
                    <a:pt x="114" y="128"/>
                    <a:pt x="96" y="128"/>
                  </a:cubicBezTo>
                  <a:moveTo>
                    <a:pt x="96" y="0"/>
                  </a:moveTo>
                  <a:cubicBezTo>
                    <a:pt x="43" y="0"/>
                    <a:pt x="0" y="43"/>
                    <a:pt x="0" y="96"/>
                  </a:cubicBezTo>
                  <a:cubicBezTo>
                    <a:pt x="0" y="148"/>
                    <a:pt x="43" y="192"/>
                    <a:pt x="96" y="192"/>
                  </a:cubicBezTo>
                  <a:cubicBezTo>
                    <a:pt x="149" y="192"/>
                    <a:pt x="192" y="148"/>
                    <a:pt x="192" y="96"/>
                  </a:cubicBezTo>
                  <a:cubicBezTo>
                    <a:pt x="192" y="43"/>
                    <a:pt x="149" y="0"/>
                    <a:pt x="9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27"/>
            <p:cNvSpPr>
              <a:spLocks noEditPoints="1"/>
            </p:cNvSpPr>
            <p:nvPr/>
          </p:nvSpPr>
          <p:spPr bwMode="auto">
            <a:xfrm>
              <a:off x="9451975" y="5634038"/>
              <a:ext cx="53975" cy="53975"/>
            </a:xfrm>
            <a:custGeom>
              <a:avLst/>
              <a:gdLst>
                <a:gd name="T0" fmla="*/ 64 w 192"/>
                <a:gd name="T1" fmla="*/ 96 h 192"/>
                <a:gd name="T2" fmla="*/ 96 w 192"/>
                <a:gd name="T3" fmla="*/ 64 h 192"/>
                <a:gd name="T4" fmla="*/ 128 w 192"/>
                <a:gd name="T5" fmla="*/ 96 h 192"/>
                <a:gd name="T6" fmla="*/ 96 w 192"/>
                <a:gd name="T7" fmla="*/ 128 h 192"/>
                <a:gd name="T8" fmla="*/ 64 w 192"/>
                <a:gd name="T9" fmla="*/ 96 h 192"/>
                <a:gd name="T10" fmla="*/ 192 w 192"/>
                <a:gd name="T11" fmla="*/ 96 h 192"/>
                <a:gd name="T12" fmla="*/ 96 w 192"/>
                <a:gd name="T13" fmla="*/ 0 h 192"/>
                <a:gd name="T14" fmla="*/ 0 w 192"/>
                <a:gd name="T15" fmla="*/ 96 h 192"/>
                <a:gd name="T16" fmla="*/ 96 w 192"/>
                <a:gd name="T17" fmla="*/ 192 h 192"/>
                <a:gd name="T18" fmla="*/ 192 w 192"/>
                <a:gd name="T19"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64" y="96"/>
                  </a:moveTo>
                  <a:cubicBezTo>
                    <a:pt x="64" y="78"/>
                    <a:pt x="78" y="64"/>
                    <a:pt x="96" y="64"/>
                  </a:cubicBezTo>
                  <a:cubicBezTo>
                    <a:pt x="114" y="64"/>
                    <a:pt x="128" y="78"/>
                    <a:pt x="128" y="96"/>
                  </a:cubicBezTo>
                  <a:cubicBezTo>
                    <a:pt x="128" y="113"/>
                    <a:pt x="114" y="128"/>
                    <a:pt x="96" y="128"/>
                  </a:cubicBezTo>
                  <a:cubicBezTo>
                    <a:pt x="78" y="128"/>
                    <a:pt x="64" y="113"/>
                    <a:pt x="64" y="96"/>
                  </a:cubicBezTo>
                  <a:moveTo>
                    <a:pt x="192" y="96"/>
                  </a:moveTo>
                  <a:cubicBezTo>
                    <a:pt x="192" y="43"/>
                    <a:pt x="149" y="0"/>
                    <a:pt x="96" y="0"/>
                  </a:cubicBezTo>
                  <a:cubicBezTo>
                    <a:pt x="43" y="0"/>
                    <a:pt x="0" y="43"/>
                    <a:pt x="0" y="96"/>
                  </a:cubicBezTo>
                  <a:cubicBezTo>
                    <a:pt x="0" y="148"/>
                    <a:pt x="43" y="192"/>
                    <a:pt x="96" y="192"/>
                  </a:cubicBezTo>
                  <a:cubicBezTo>
                    <a:pt x="149" y="192"/>
                    <a:pt x="192" y="148"/>
                    <a:pt x="192"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28"/>
            <p:cNvSpPr>
              <a:spLocks noEditPoints="1"/>
            </p:cNvSpPr>
            <p:nvPr/>
          </p:nvSpPr>
          <p:spPr bwMode="auto">
            <a:xfrm>
              <a:off x="9496425" y="5643563"/>
              <a:ext cx="469900" cy="558800"/>
            </a:xfrm>
            <a:custGeom>
              <a:avLst/>
              <a:gdLst>
                <a:gd name="T0" fmla="*/ 960 w 1664"/>
                <a:gd name="T1" fmla="*/ 1696 h 1984"/>
                <a:gd name="T2" fmla="*/ 864 w 1664"/>
                <a:gd name="T3" fmla="*/ 1920 h 1984"/>
                <a:gd name="T4" fmla="*/ 864 w 1664"/>
                <a:gd name="T5" fmla="*/ 1344 h 1984"/>
                <a:gd name="T6" fmla="*/ 864 w 1664"/>
                <a:gd name="T7" fmla="*/ 1600 h 1984"/>
                <a:gd name="T8" fmla="*/ 928 w 1664"/>
                <a:gd name="T9" fmla="*/ 1856 h 1984"/>
                <a:gd name="T10" fmla="*/ 224 w 1664"/>
                <a:gd name="T11" fmla="*/ 1664 h 1984"/>
                <a:gd name="T12" fmla="*/ 1088 w 1664"/>
                <a:gd name="T13" fmla="*/ 1184 h 1984"/>
                <a:gd name="T14" fmla="*/ 617 w 1664"/>
                <a:gd name="T15" fmla="*/ 1385 h 1984"/>
                <a:gd name="T16" fmla="*/ 589 w 1664"/>
                <a:gd name="T17" fmla="*/ 1760 h 1984"/>
                <a:gd name="T18" fmla="*/ 160 w 1664"/>
                <a:gd name="T19" fmla="*/ 1248 h 1984"/>
                <a:gd name="T20" fmla="*/ 960 w 1664"/>
                <a:gd name="T21" fmla="*/ 1440 h 1984"/>
                <a:gd name="T22" fmla="*/ 960 w 1664"/>
                <a:gd name="T23" fmla="*/ 1504 h 1984"/>
                <a:gd name="T24" fmla="*/ 960 w 1664"/>
                <a:gd name="T25" fmla="*/ 1376 h 1984"/>
                <a:gd name="T26" fmla="*/ 1312 w 1664"/>
                <a:gd name="T27" fmla="*/ 800 h 1984"/>
                <a:gd name="T28" fmla="*/ 564 w 1664"/>
                <a:gd name="T29" fmla="*/ 1214 h 1984"/>
                <a:gd name="T30" fmla="*/ 1182 w 1664"/>
                <a:gd name="T31" fmla="*/ 1200 h 1984"/>
                <a:gd name="T32" fmla="*/ 1120 w 1664"/>
                <a:gd name="T33" fmla="*/ 845 h 1984"/>
                <a:gd name="T34" fmla="*/ 928 w 1664"/>
                <a:gd name="T35" fmla="*/ 722 h 1984"/>
                <a:gd name="T36" fmla="*/ 800 w 1664"/>
                <a:gd name="T37" fmla="*/ 544 h 1984"/>
                <a:gd name="T38" fmla="*/ 736 w 1664"/>
                <a:gd name="T39" fmla="*/ 973 h 1984"/>
                <a:gd name="T40" fmla="*/ 480 w 1664"/>
                <a:gd name="T41" fmla="*/ 800 h 1984"/>
                <a:gd name="T42" fmla="*/ 992 w 1664"/>
                <a:gd name="T43" fmla="*/ 1120 h 1984"/>
                <a:gd name="T44" fmla="*/ 928 w 1664"/>
                <a:gd name="T45" fmla="*/ 1120 h 1984"/>
                <a:gd name="T46" fmla="*/ 941 w 1664"/>
                <a:gd name="T47" fmla="*/ 800 h 1984"/>
                <a:gd name="T48" fmla="*/ 1056 w 1664"/>
                <a:gd name="T49" fmla="*/ 818 h 1984"/>
                <a:gd name="T50" fmla="*/ 672 w 1664"/>
                <a:gd name="T51" fmla="*/ 672 h 1984"/>
                <a:gd name="T52" fmla="*/ 1248 w 1664"/>
                <a:gd name="T53" fmla="*/ 1600 h 1984"/>
                <a:gd name="T54" fmla="*/ 960 w 1664"/>
                <a:gd name="T55" fmla="*/ 1568 h 1984"/>
                <a:gd name="T56" fmla="*/ 254 w 1664"/>
                <a:gd name="T57" fmla="*/ 992 h 1984"/>
                <a:gd name="T58" fmla="*/ 249 w 1664"/>
                <a:gd name="T59" fmla="*/ 622 h 1984"/>
                <a:gd name="T60" fmla="*/ 247 w 1664"/>
                <a:gd name="T61" fmla="*/ 376 h 1984"/>
                <a:gd name="T62" fmla="*/ 671 w 1664"/>
                <a:gd name="T63" fmla="*/ 189 h 1984"/>
                <a:gd name="T64" fmla="*/ 1041 w 1664"/>
                <a:gd name="T65" fmla="*/ 184 h 1984"/>
                <a:gd name="T66" fmla="*/ 1288 w 1664"/>
                <a:gd name="T67" fmla="*/ 182 h 1984"/>
                <a:gd name="T68" fmla="*/ 1474 w 1664"/>
                <a:gd name="T69" fmla="*/ 607 h 1984"/>
                <a:gd name="T70" fmla="*/ 1479 w 1664"/>
                <a:gd name="T71" fmla="*/ 977 h 1984"/>
                <a:gd name="T72" fmla="*/ 1481 w 1664"/>
                <a:gd name="T73" fmla="*/ 1223 h 1984"/>
                <a:gd name="T74" fmla="*/ 1225 w 1664"/>
                <a:gd name="T75" fmla="*/ 1248 h 1984"/>
                <a:gd name="T76" fmla="*/ 502 w 1664"/>
                <a:gd name="T77" fmla="*/ 1248 h 1984"/>
                <a:gd name="T78" fmla="*/ 1559 w 1664"/>
                <a:gd name="T79" fmla="*/ 1236 h 1984"/>
                <a:gd name="T80" fmla="*/ 1664 w 1664"/>
                <a:gd name="T81" fmla="*/ 616 h 1984"/>
                <a:gd name="T82" fmla="*/ 1300 w 1664"/>
                <a:gd name="T83" fmla="*/ 104 h 1984"/>
                <a:gd name="T84" fmla="*/ 681 w 1664"/>
                <a:gd name="T85" fmla="*/ 0 h 1984"/>
                <a:gd name="T86" fmla="*/ 169 w 1664"/>
                <a:gd name="T87" fmla="*/ 363 h 1984"/>
                <a:gd name="T88" fmla="*/ 64 w 1664"/>
                <a:gd name="T89" fmla="*/ 983 h 1984"/>
                <a:gd name="T90" fmla="*/ 0 w 1664"/>
                <a:gd name="T91" fmla="*/ 1184 h 1984"/>
                <a:gd name="T92" fmla="*/ 467 w 1664"/>
                <a:gd name="T93" fmla="*/ 1728 h 1984"/>
                <a:gd name="T94" fmla="*/ 864 w 1664"/>
                <a:gd name="T95" fmla="*/ 1984 h 1984"/>
                <a:gd name="T96" fmla="*/ 1312 w 1664"/>
                <a:gd name="T97" fmla="*/ 1728 h 1984"/>
                <a:gd name="T98" fmla="*/ 1311 w 1664"/>
                <a:gd name="T99" fmla="*/ 14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4" h="1984">
                  <a:moveTo>
                    <a:pt x="1216" y="1760"/>
                  </a:moveTo>
                  <a:cubicBezTo>
                    <a:pt x="960" y="1760"/>
                    <a:pt x="960" y="1760"/>
                    <a:pt x="960" y="1760"/>
                  </a:cubicBezTo>
                  <a:cubicBezTo>
                    <a:pt x="942" y="1760"/>
                    <a:pt x="928" y="1745"/>
                    <a:pt x="928" y="1728"/>
                  </a:cubicBezTo>
                  <a:cubicBezTo>
                    <a:pt x="928" y="1710"/>
                    <a:pt x="942" y="1696"/>
                    <a:pt x="960" y="1696"/>
                  </a:cubicBezTo>
                  <a:cubicBezTo>
                    <a:pt x="1216" y="1696"/>
                    <a:pt x="1216" y="1696"/>
                    <a:pt x="1216" y="1696"/>
                  </a:cubicBezTo>
                  <a:cubicBezTo>
                    <a:pt x="1234" y="1696"/>
                    <a:pt x="1248" y="1710"/>
                    <a:pt x="1248" y="1728"/>
                  </a:cubicBezTo>
                  <a:cubicBezTo>
                    <a:pt x="1248" y="1745"/>
                    <a:pt x="1234" y="1760"/>
                    <a:pt x="1216" y="1760"/>
                  </a:cubicBezTo>
                  <a:moveTo>
                    <a:pt x="864" y="1920"/>
                  </a:moveTo>
                  <a:cubicBezTo>
                    <a:pt x="829" y="1920"/>
                    <a:pt x="800" y="1891"/>
                    <a:pt x="800" y="1856"/>
                  </a:cubicBezTo>
                  <a:cubicBezTo>
                    <a:pt x="800" y="1312"/>
                    <a:pt x="800" y="1312"/>
                    <a:pt x="800" y="1312"/>
                  </a:cubicBezTo>
                  <a:cubicBezTo>
                    <a:pt x="870" y="1312"/>
                    <a:pt x="870" y="1312"/>
                    <a:pt x="870" y="1312"/>
                  </a:cubicBezTo>
                  <a:cubicBezTo>
                    <a:pt x="866" y="1322"/>
                    <a:pt x="864" y="1332"/>
                    <a:pt x="864" y="1344"/>
                  </a:cubicBezTo>
                  <a:cubicBezTo>
                    <a:pt x="864" y="1368"/>
                    <a:pt x="874" y="1391"/>
                    <a:pt x="889" y="1408"/>
                  </a:cubicBezTo>
                  <a:cubicBezTo>
                    <a:pt x="874" y="1425"/>
                    <a:pt x="864" y="1447"/>
                    <a:pt x="864" y="1472"/>
                  </a:cubicBezTo>
                  <a:cubicBezTo>
                    <a:pt x="864" y="1496"/>
                    <a:pt x="874" y="1519"/>
                    <a:pt x="889" y="1536"/>
                  </a:cubicBezTo>
                  <a:cubicBezTo>
                    <a:pt x="874" y="1553"/>
                    <a:pt x="864" y="1575"/>
                    <a:pt x="864" y="1600"/>
                  </a:cubicBezTo>
                  <a:cubicBezTo>
                    <a:pt x="864" y="1624"/>
                    <a:pt x="874" y="1647"/>
                    <a:pt x="889" y="1664"/>
                  </a:cubicBezTo>
                  <a:cubicBezTo>
                    <a:pt x="874" y="1681"/>
                    <a:pt x="864" y="1703"/>
                    <a:pt x="864" y="1728"/>
                  </a:cubicBezTo>
                  <a:cubicBezTo>
                    <a:pt x="864" y="1769"/>
                    <a:pt x="891" y="1804"/>
                    <a:pt x="928" y="1818"/>
                  </a:cubicBezTo>
                  <a:cubicBezTo>
                    <a:pt x="928" y="1856"/>
                    <a:pt x="928" y="1856"/>
                    <a:pt x="928" y="1856"/>
                  </a:cubicBezTo>
                  <a:cubicBezTo>
                    <a:pt x="928" y="1891"/>
                    <a:pt x="899" y="1920"/>
                    <a:pt x="864" y="1920"/>
                  </a:cubicBezTo>
                  <a:moveTo>
                    <a:pt x="589" y="1760"/>
                  </a:moveTo>
                  <a:cubicBezTo>
                    <a:pt x="493" y="1664"/>
                    <a:pt x="493" y="1664"/>
                    <a:pt x="493" y="1664"/>
                  </a:cubicBezTo>
                  <a:cubicBezTo>
                    <a:pt x="224" y="1664"/>
                    <a:pt x="224" y="1664"/>
                    <a:pt x="224" y="1664"/>
                  </a:cubicBezTo>
                  <a:cubicBezTo>
                    <a:pt x="224" y="1312"/>
                    <a:pt x="224" y="1312"/>
                    <a:pt x="224" y="1312"/>
                  </a:cubicBezTo>
                  <a:cubicBezTo>
                    <a:pt x="557" y="1312"/>
                    <a:pt x="557" y="1312"/>
                    <a:pt x="557" y="1312"/>
                  </a:cubicBezTo>
                  <a:cubicBezTo>
                    <a:pt x="685" y="1184"/>
                    <a:pt x="685" y="1184"/>
                    <a:pt x="685" y="1184"/>
                  </a:cubicBezTo>
                  <a:cubicBezTo>
                    <a:pt x="1088" y="1184"/>
                    <a:pt x="1088" y="1184"/>
                    <a:pt x="1088" y="1184"/>
                  </a:cubicBezTo>
                  <a:cubicBezTo>
                    <a:pt x="1106" y="1184"/>
                    <a:pt x="1120" y="1198"/>
                    <a:pt x="1120" y="1216"/>
                  </a:cubicBezTo>
                  <a:cubicBezTo>
                    <a:pt x="1120" y="1233"/>
                    <a:pt x="1106" y="1248"/>
                    <a:pt x="1088" y="1248"/>
                  </a:cubicBezTo>
                  <a:cubicBezTo>
                    <a:pt x="755" y="1248"/>
                    <a:pt x="755" y="1248"/>
                    <a:pt x="755" y="1248"/>
                  </a:cubicBezTo>
                  <a:cubicBezTo>
                    <a:pt x="617" y="1385"/>
                    <a:pt x="617" y="1385"/>
                    <a:pt x="617" y="1385"/>
                  </a:cubicBezTo>
                  <a:cubicBezTo>
                    <a:pt x="663" y="1430"/>
                    <a:pt x="663" y="1430"/>
                    <a:pt x="663" y="1430"/>
                  </a:cubicBezTo>
                  <a:cubicBezTo>
                    <a:pt x="736" y="1357"/>
                    <a:pt x="736" y="1357"/>
                    <a:pt x="736" y="1357"/>
                  </a:cubicBezTo>
                  <a:cubicBezTo>
                    <a:pt x="736" y="1760"/>
                    <a:pt x="736" y="1760"/>
                    <a:pt x="736" y="1760"/>
                  </a:cubicBezTo>
                  <a:lnTo>
                    <a:pt x="589" y="1760"/>
                  </a:lnTo>
                  <a:close/>
                  <a:moveTo>
                    <a:pt x="160" y="1760"/>
                  </a:moveTo>
                  <a:cubicBezTo>
                    <a:pt x="64" y="1760"/>
                    <a:pt x="64" y="1760"/>
                    <a:pt x="64" y="1760"/>
                  </a:cubicBezTo>
                  <a:cubicBezTo>
                    <a:pt x="64" y="1248"/>
                    <a:pt x="64" y="1248"/>
                    <a:pt x="64" y="1248"/>
                  </a:cubicBezTo>
                  <a:cubicBezTo>
                    <a:pt x="160" y="1248"/>
                    <a:pt x="160" y="1248"/>
                    <a:pt x="160" y="1248"/>
                  </a:cubicBezTo>
                  <a:lnTo>
                    <a:pt x="160" y="1760"/>
                  </a:lnTo>
                  <a:close/>
                  <a:moveTo>
                    <a:pt x="960" y="1504"/>
                  </a:moveTo>
                  <a:cubicBezTo>
                    <a:pt x="942" y="1504"/>
                    <a:pt x="928" y="1489"/>
                    <a:pt x="928" y="1472"/>
                  </a:cubicBezTo>
                  <a:cubicBezTo>
                    <a:pt x="928" y="1454"/>
                    <a:pt x="942" y="1440"/>
                    <a:pt x="960" y="1440"/>
                  </a:cubicBezTo>
                  <a:cubicBezTo>
                    <a:pt x="1216" y="1440"/>
                    <a:pt x="1216" y="1440"/>
                    <a:pt x="1216" y="1440"/>
                  </a:cubicBezTo>
                  <a:cubicBezTo>
                    <a:pt x="1234" y="1440"/>
                    <a:pt x="1248" y="1454"/>
                    <a:pt x="1248" y="1472"/>
                  </a:cubicBezTo>
                  <a:cubicBezTo>
                    <a:pt x="1248" y="1489"/>
                    <a:pt x="1234" y="1504"/>
                    <a:pt x="1216" y="1504"/>
                  </a:cubicBezTo>
                  <a:lnTo>
                    <a:pt x="960" y="1504"/>
                  </a:lnTo>
                  <a:close/>
                  <a:moveTo>
                    <a:pt x="1216" y="1312"/>
                  </a:moveTo>
                  <a:cubicBezTo>
                    <a:pt x="1234" y="1312"/>
                    <a:pt x="1248" y="1326"/>
                    <a:pt x="1248" y="1344"/>
                  </a:cubicBezTo>
                  <a:cubicBezTo>
                    <a:pt x="1248" y="1361"/>
                    <a:pt x="1234" y="1376"/>
                    <a:pt x="1216" y="1376"/>
                  </a:cubicBezTo>
                  <a:cubicBezTo>
                    <a:pt x="960" y="1376"/>
                    <a:pt x="960" y="1376"/>
                    <a:pt x="960" y="1376"/>
                  </a:cubicBezTo>
                  <a:cubicBezTo>
                    <a:pt x="942" y="1376"/>
                    <a:pt x="928" y="1361"/>
                    <a:pt x="928" y="1344"/>
                  </a:cubicBezTo>
                  <a:cubicBezTo>
                    <a:pt x="928" y="1326"/>
                    <a:pt x="942" y="1312"/>
                    <a:pt x="960" y="1312"/>
                  </a:cubicBezTo>
                  <a:lnTo>
                    <a:pt x="1216" y="1312"/>
                  </a:lnTo>
                  <a:close/>
                  <a:moveTo>
                    <a:pt x="1312" y="800"/>
                  </a:moveTo>
                  <a:cubicBezTo>
                    <a:pt x="1312" y="553"/>
                    <a:pt x="1111" y="352"/>
                    <a:pt x="864" y="352"/>
                  </a:cubicBezTo>
                  <a:cubicBezTo>
                    <a:pt x="617" y="352"/>
                    <a:pt x="416" y="553"/>
                    <a:pt x="416" y="800"/>
                  </a:cubicBezTo>
                  <a:cubicBezTo>
                    <a:pt x="416" y="947"/>
                    <a:pt x="490" y="1085"/>
                    <a:pt x="610" y="1168"/>
                  </a:cubicBezTo>
                  <a:cubicBezTo>
                    <a:pt x="564" y="1214"/>
                    <a:pt x="564" y="1214"/>
                    <a:pt x="564" y="1214"/>
                  </a:cubicBezTo>
                  <a:cubicBezTo>
                    <a:pt x="431" y="1118"/>
                    <a:pt x="352" y="964"/>
                    <a:pt x="352" y="800"/>
                  </a:cubicBezTo>
                  <a:cubicBezTo>
                    <a:pt x="352" y="517"/>
                    <a:pt x="582" y="288"/>
                    <a:pt x="864" y="288"/>
                  </a:cubicBezTo>
                  <a:cubicBezTo>
                    <a:pt x="1146" y="288"/>
                    <a:pt x="1376" y="517"/>
                    <a:pt x="1376" y="800"/>
                  </a:cubicBezTo>
                  <a:cubicBezTo>
                    <a:pt x="1376" y="958"/>
                    <a:pt x="1305" y="1104"/>
                    <a:pt x="1182" y="1200"/>
                  </a:cubicBezTo>
                  <a:cubicBezTo>
                    <a:pt x="1179" y="1178"/>
                    <a:pt x="1167" y="1158"/>
                    <a:pt x="1151" y="1143"/>
                  </a:cubicBezTo>
                  <a:cubicBezTo>
                    <a:pt x="1253" y="1059"/>
                    <a:pt x="1312" y="934"/>
                    <a:pt x="1312" y="800"/>
                  </a:cubicBezTo>
                  <a:moveTo>
                    <a:pt x="992" y="973"/>
                  </a:moveTo>
                  <a:cubicBezTo>
                    <a:pt x="1120" y="845"/>
                    <a:pt x="1120" y="845"/>
                    <a:pt x="1120" y="845"/>
                  </a:cubicBezTo>
                  <a:cubicBezTo>
                    <a:pt x="1120" y="672"/>
                    <a:pt x="1120" y="672"/>
                    <a:pt x="1120" y="672"/>
                  </a:cubicBezTo>
                  <a:cubicBezTo>
                    <a:pt x="1120" y="601"/>
                    <a:pt x="1063" y="544"/>
                    <a:pt x="992" y="544"/>
                  </a:cubicBezTo>
                  <a:cubicBezTo>
                    <a:pt x="928" y="544"/>
                    <a:pt x="928" y="544"/>
                    <a:pt x="928" y="544"/>
                  </a:cubicBezTo>
                  <a:cubicBezTo>
                    <a:pt x="928" y="722"/>
                    <a:pt x="928" y="722"/>
                    <a:pt x="928" y="722"/>
                  </a:cubicBezTo>
                  <a:cubicBezTo>
                    <a:pt x="915" y="736"/>
                    <a:pt x="915" y="736"/>
                    <a:pt x="915" y="736"/>
                  </a:cubicBezTo>
                  <a:cubicBezTo>
                    <a:pt x="813" y="736"/>
                    <a:pt x="813" y="736"/>
                    <a:pt x="813" y="736"/>
                  </a:cubicBezTo>
                  <a:cubicBezTo>
                    <a:pt x="800" y="722"/>
                    <a:pt x="800" y="722"/>
                    <a:pt x="800" y="722"/>
                  </a:cubicBezTo>
                  <a:cubicBezTo>
                    <a:pt x="800" y="544"/>
                    <a:pt x="800" y="544"/>
                    <a:pt x="800" y="544"/>
                  </a:cubicBezTo>
                  <a:cubicBezTo>
                    <a:pt x="736" y="544"/>
                    <a:pt x="736" y="544"/>
                    <a:pt x="736" y="544"/>
                  </a:cubicBezTo>
                  <a:cubicBezTo>
                    <a:pt x="665" y="544"/>
                    <a:pt x="608" y="601"/>
                    <a:pt x="608" y="672"/>
                  </a:cubicBezTo>
                  <a:cubicBezTo>
                    <a:pt x="608" y="845"/>
                    <a:pt x="608" y="845"/>
                    <a:pt x="608" y="845"/>
                  </a:cubicBezTo>
                  <a:cubicBezTo>
                    <a:pt x="736" y="973"/>
                    <a:pt x="736" y="973"/>
                    <a:pt x="736" y="973"/>
                  </a:cubicBezTo>
                  <a:cubicBezTo>
                    <a:pt x="736" y="1120"/>
                    <a:pt x="736" y="1120"/>
                    <a:pt x="736" y="1120"/>
                  </a:cubicBezTo>
                  <a:cubicBezTo>
                    <a:pt x="659" y="1120"/>
                    <a:pt x="659" y="1120"/>
                    <a:pt x="659" y="1120"/>
                  </a:cubicBezTo>
                  <a:cubicBezTo>
                    <a:pt x="657" y="1122"/>
                    <a:pt x="657" y="1122"/>
                    <a:pt x="657" y="1122"/>
                  </a:cubicBezTo>
                  <a:cubicBezTo>
                    <a:pt x="547" y="1051"/>
                    <a:pt x="480" y="930"/>
                    <a:pt x="480" y="800"/>
                  </a:cubicBezTo>
                  <a:cubicBezTo>
                    <a:pt x="480" y="588"/>
                    <a:pt x="652" y="416"/>
                    <a:pt x="864" y="416"/>
                  </a:cubicBezTo>
                  <a:cubicBezTo>
                    <a:pt x="1076" y="416"/>
                    <a:pt x="1248" y="588"/>
                    <a:pt x="1248" y="800"/>
                  </a:cubicBezTo>
                  <a:cubicBezTo>
                    <a:pt x="1248" y="929"/>
                    <a:pt x="1183" y="1048"/>
                    <a:pt x="1075" y="1120"/>
                  </a:cubicBezTo>
                  <a:cubicBezTo>
                    <a:pt x="992" y="1120"/>
                    <a:pt x="992" y="1120"/>
                    <a:pt x="992" y="1120"/>
                  </a:cubicBezTo>
                  <a:lnTo>
                    <a:pt x="992" y="973"/>
                  </a:lnTo>
                  <a:close/>
                  <a:moveTo>
                    <a:pt x="800" y="992"/>
                  </a:moveTo>
                  <a:cubicBezTo>
                    <a:pt x="928" y="992"/>
                    <a:pt x="928" y="992"/>
                    <a:pt x="928" y="992"/>
                  </a:cubicBezTo>
                  <a:cubicBezTo>
                    <a:pt x="928" y="1120"/>
                    <a:pt x="928" y="1120"/>
                    <a:pt x="928" y="1120"/>
                  </a:cubicBezTo>
                  <a:cubicBezTo>
                    <a:pt x="800" y="1120"/>
                    <a:pt x="800" y="1120"/>
                    <a:pt x="800" y="1120"/>
                  </a:cubicBezTo>
                  <a:lnTo>
                    <a:pt x="800" y="992"/>
                  </a:lnTo>
                  <a:close/>
                  <a:moveTo>
                    <a:pt x="787" y="800"/>
                  </a:moveTo>
                  <a:cubicBezTo>
                    <a:pt x="941" y="800"/>
                    <a:pt x="941" y="800"/>
                    <a:pt x="941" y="800"/>
                  </a:cubicBezTo>
                  <a:cubicBezTo>
                    <a:pt x="992" y="749"/>
                    <a:pt x="992" y="749"/>
                    <a:pt x="992" y="749"/>
                  </a:cubicBezTo>
                  <a:cubicBezTo>
                    <a:pt x="992" y="608"/>
                    <a:pt x="992" y="608"/>
                    <a:pt x="992" y="608"/>
                  </a:cubicBezTo>
                  <a:cubicBezTo>
                    <a:pt x="1027" y="608"/>
                    <a:pt x="1056" y="636"/>
                    <a:pt x="1056" y="672"/>
                  </a:cubicBezTo>
                  <a:cubicBezTo>
                    <a:pt x="1056" y="818"/>
                    <a:pt x="1056" y="818"/>
                    <a:pt x="1056" y="818"/>
                  </a:cubicBezTo>
                  <a:cubicBezTo>
                    <a:pt x="947" y="928"/>
                    <a:pt x="947" y="928"/>
                    <a:pt x="947" y="928"/>
                  </a:cubicBezTo>
                  <a:cubicBezTo>
                    <a:pt x="781" y="928"/>
                    <a:pt x="781" y="928"/>
                    <a:pt x="781" y="928"/>
                  </a:cubicBezTo>
                  <a:cubicBezTo>
                    <a:pt x="672" y="818"/>
                    <a:pt x="672" y="818"/>
                    <a:pt x="672" y="818"/>
                  </a:cubicBezTo>
                  <a:cubicBezTo>
                    <a:pt x="672" y="672"/>
                    <a:pt x="672" y="672"/>
                    <a:pt x="672" y="672"/>
                  </a:cubicBezTo>
                  <a:cubicBezTo>
                    <a:pt x="672" y="636"/>
                    <a:pt x="701" y="608"/>
                    <a:pt x="736" y="608"/>
                  </a:cubicBezTo>
                  <a:cubicBezTo>
                    <a:pt x="736" y="749"/>
                    <a:pt x="736" y="749"/>
                    <a:pt x="736" y="749"/>
                  </a:cubicBezTo>
                  <a:lnTo>
                    <a:pt x="787" y="800"/>
                  </a:lnTo>
                  <a:close/>
                  <a:moveTo>
                    <a:pt x="1248" y="1600"/>
                  </a:moveTo>
                  <a:cubicBezTo>
                    <a:pt x="1248" y="1617"/>
                    <a:pt x="1234" y="1632"/>
                    <a:pt x="1216" y="1632"/>
                  </a:cubicBezTo>
                  <a:cubicBezTo>
                    <a:pt x="960" y="1632"/>
                    <a:pt x="960" y="1632"/>
                    <a:pt x="960" y="1632"/>
                  </a:cubicBezTo>
                  <a:cubicBezTo>
                    <a:pt x="942" y="1632"/>
                    <a:pt x="928" y="1617"/>
                    <a:pt x="928" y="1600"/>
                  </a:cubicBezTo>
                  <a:cubicBezTo>
                    <a:pt x="928" y="1582"/>
                    <a:pt x="942" y="1568"/>
                    <a:pt x="960" y="1568"/>
                  </a:cubicBezTo>
                  <a:cubicBezTo>
                    <a:pt x="1216" y="1568"/>
                    <a:pt x="1216" y="1568"/>
                    <a:pt x="1216" y="1568"/>
                  </a:cubicBezTo>
                  <a:cubicBezTo>
                    <a:pt x="1234" y="1568"/>
                    <a:pt x="1248" y="1582"/>
                    <a:pt x="1248" y="1600"/>
                  </a:cubicBezTo>
                  <a:moveTo>
                    <a:pt x="296" y="1094"/>
                  </a:moveTo>
                  <a:cubicBezTo>
                    <a:pt x="279" y="1061"/>
                    <a:pt x="264" y="1026"/>
                    <a:pt x="254" y="992"/>
                  </a:cubicBezTo>
                  <a:cubicBezTo>
                    <a:pt x="249" y="977"/>
                    <a:pt x="249" y="977"/>
                    <a:pt x="249" y="977"/>
                  </a:cubicBezTo>
                  <a:cubicBezTo>
                    <a:pt x="128" y="936"/>
                    <a:pt x="128" y="936"/>
                    <a:pt x="128" y="936"/>
                  </a:cubicBezTo>
                  <a:cubicBezTo>
                    <a:pt x="128" y="663"/>
                    <a:pt x="128" y="663"/>
                    <a:pt x="128" y="663"/>
                  </a:cubicBezTo>
                  <a:cubicBezTo>
                    <a:pt x="249" y="622"/>
                    <a:pt x="249" y="622"/>
                    <a:pt x="249" y="622"/>
                  </a:cubicBezTo>
                  <a:cubicBezTo>
                    <a:pt x="254" y="607"/>
                    <a:pt x="254" y="607"/>
                    <a:pt x="254" y="607"/>
                  </a:cubicBezTo>
                  <a:cubicBezTo>
                    <a:pt x="264" y="573"/>
                    <a:pt x="279" y="539"/>
                    <a:pt x="296" y="505"/>
                  </a:cubicBezTo>
                  <a:cubicBezTo>
                    <a:pt x="304" y="490"/>
                    <a:pt x="304" y="490"/>
                    <a:pt x="304" y="490"/>
                  </a:cubicBezTo>
                  <a:cubicBezTo>
                    <a:pt x="247" y="376"/>
                    <a:pt x="247" y="376"/>
                    <a:pt x="247" y="376"/>
                  </a:cubicBezTo>
                  <a:cubicBezTo>
                    <a:pt x="440" y="182"/>
                    <a:pt x="440" y="182"/>
                    <a:pt x="440" y="182"/>
                  </a:cubicBezTo>
                  <a:cubicBezTo>
                    <a:pt x="555" y="239"/>
                    <a:pt x="555" y="239"/>
                    <a:pt x="555" y="239"/>
                  </a:cubicBezTo>
                  <a:cubicBezTo>
                    <a:pt x="569" y="232"/>
                    <a:pt x="569" y="232"/>
                    <a:pt x="569" y="232"/>
                  </a:cubicBezTo>
                  <a:cubicBezTo>
                    <a:pt x="603" y="214"/>
                    <a:pt x="637" y="200"/>
                    <a:pt x="671" y="189"/>
                  </a:cubicBezTo>
                  <a:cubicBezTo>
                    <a:pt x="687" y="184"/>
                    <a:pt x="687" y="184"/>
                    <a:pt x="687" y="184"/>
                  </a:cubicBezTo>
                  <a:cubicBezTo>
                    <a:pt x="727" y="64"/>
                    <a:pt x="727" y="64"/>
                    <a:pt x="727" y="64"/>
                  </a:cubicBezTo>
                  <a:cubicBezTo>
                    <a:pt x="1001" y="64"/>
                    <a:pt x="1001" y="64"/>
                    <a:pt x="1001" y="64"/>
                  </a:cubicBezTo>
                  <a:cubicBezTo>
                    <a:pt x="1041" y="184"/>
                    <a:pt x="1041" y="184"/>
                    <a:pt x="1041" y="184"/>
                  </a:cubicBezTo>
                  <a:cubicBezTo>
                    <a:pt x="1057" y="189"/>
                    <a:pt x="1057" y="189"/>
                    <a:pt x="1057" y="189"/>
                  </a:cubicBezTo>
                  <a:cubicBezTo>
                    <a:pt x="1091" y="200"/>
                    <a:pt x="1125" y="214"/>
                    <a:pt x="1159" y="232"/>
                  </a:cubicBezTo>
                  <a:cubicBezTo>
                    <a:pt x="1173" y="239"/>
                    <a:pt x="1173" y="239"/>
                    <a:pt x="1173" y="239"/>
                  </a:cubicBezTo>
                  <a:cubicBezTo>
                    <a:pt x="1288" y="182"/>
                    <a:pt x="1288" y="182"/>
                    <a:pt x="1288" y="182"/>
                  </a:cubicBezTo>
                  <a:cubicBezTo>
                    <a:pt x="1481" y="376"/>
                    <a:pt x="1481" y="376"/>
                    <a:pt x="1481" y="376"/>
                  </a:cubicBezTo>
                  <a:cubicBezTo>
                    <a:pt x="1424" y="490"/>
                    <a:pt x="1424" y="490"/>
                    <a:pt x="1424" y="490"/>
                  </a:cubicBezTo>
                  <a:cubicBezTo>
                    <a:pt x="1432" y="505"/>
                    <a:pt x="1432" y="505"/>
                    <a:pt x="1432" y="505"/>
                  </a:cubicBezTo>
                  <a:cubicBezTo>
                    <a:pt x="1449" y="539"/>
                    <a:pt x="1464" y="573"/>
                    <a:pt x="1474" y="607"/>
                  </a:cubicBezTo>
                  <a:cubicBezTo>
                    <a:pt x="1479" y="622"/>
                    <a:pt x="1479" y="622"/>
                    <a:pt x="1479" y="622"/>
                  </a:cubicBezTo>
                  <a:cubicBezTo>
                    <a:pt x="1600" y="663"/>
                    <a:pt x="1600" y="663"/>
                    <a:pt x="1600" y="663"/>
                  </a:cubicBezTo>
                  <a:cubicBezTo>
                    <a:pt x="1600" y="937"/>
                    <a:pt x="1600" y="937"/>
                    <a:pt x="1600" y="937"/>
                  </a:cubicBezTo>
                  <a:cubicBezTo>
                    <a:pt x="1479" y="977"/>
                    <a:pt x="1479" y="977"/>
                    <a:pt x="1479" y="977"/>
                  </a:cubicBezTo>
                  <a:cubicBezTo>
                    <a:pt x="1474" y="992"/>
                    <a:pt x="1474" y="992"/>
                    <a:pt x="1474" y="992"/>
                  </a:cubicBezTo>
                  <a:cubicBezTo>
                    <a:pt x="1464" y="1026"/>
                    <a:pt x="1449" y="1061"/>
                    <a:pt x="1432" y="1094"/>
                  </a:cubicBezTo>
                  <a:cubicBezTo>
                    <a:pt x="1424" y="1109"/>
                    <a:pt x="1424" y="1109"/>
                    <a:pt x="1424" y="1109"/>
                  </a:cubicBezTo>
                  <a:cubicBezTo>
                    <a:pt x="1481" y="1223"/>
                    <a:pt x="1481" y="1223"/>
                    <a:pt x="1481" y="1223"/>
                  </a:cubicBezTo>
                  <a:cubicBezTo>
                    <a:pt x="1292" y="1414"/>
                    <a:pt x="1292" y="1414"/>
                    <a:pt x="1292" y="1414"/>
                  </a:cubicBezTo>
                  <a:cubicBezTo>
                    <a:pt x="1291" y="1412"/>
                    <a:pt x="1289" y="1410"/>
                    <a:pt x="1287" y="1408"/>
                  </a:cubicBezTo>
                  <a:cubicBezTo>
                    <a:pt x="1302" y="1391"/>
                    <a:pt x="1312" y="1368"/>
                    <a:pt x="1312" y="1344"/>
                  </a:cubicBezTo>
                  <a:cubicBezTo>
                    <a:pt x="1312" y="1294"/>
                    <a:pt x="1274" y="1253"/>
                    <a:pt x="1225" y="1248"/>
                  </a:cubicBezTo>
                  <a:cubicBezTo>
                    <a:pt x="1361" y="1140"/>
                    <a:pt x="1440" y="976"/>
                    <a:pt x="1440" y="800"/>
                  </a:cubicBezTo>
                  <a:cubicBezTo>
                    <a:pt x="1440" y="482"/>
                    <a:pt x="1182" y="224"/>
                    <a:pt x="864" y="224"/>
                  </a:cubicBezTo>
                  <a:cubicBezTo>
                    <a:pt x="546" y="224"/>
                    <a:pt x="288" y="482"/>
                    <a:pt x="288" y="800"/>
                  </a:cubicBezTo>
                  <a:cubicBezTo>
                    <a:pt x="288" y="974"/>
                    <a:pt x="367" y="1139"/>
                    <a:pt x="502" y="1248"/>
                  </a:cubicBezTo>
                  <a:cubicBezTo>
                    <a:pt x="229" y="1248"/>
                    <a:pt x="229" y="1248"/>
                    <a:pt x="229" y="1248"/>
                  </a:cubicBezTo>
                  <a:cubicBezTo>
                    <a:pt x="304" y="1110"/>
                    <a:pt x="304" y="1110"/>
                    <a:pt x="304" y="1110"/>
                  </a:cubicBezTo>
                  <a:lnTo>
                    <a:pt x="296" y="1094"/>
                  </a:lnTo>
                  <a:close/>
                  <a:moveTo>
                    <a:pt x="1559" y="1236"/>
                  </a:moveTo>
                  <a:cubicBezTo>
                    <a:pt x="1496" y="1109"/>
                    <a:pt x="1496" y="1109"/>
                    <a:pt x="1496" y="1109"/>
                  </a:cubicBezTo>
                  <a:cubicBezTo>
                    <a:pt x="1509" y="1082"/>
                    <a:pt x="1521" y="1055"/>
                    <a:pt x="1530" y="1027"/>
                  </a:cubicBezTo>
                  <a:cubicBezTo>
                    <a:pt x="1664" y="983"/>
                    <a:pt x="1664" y="983"/>
                    <a:pt x="1664" y="983"/>
                  </a:cubicBezTo>
                  <a:cubicBezTo>
                    <a:pt x="1664" y="616"/>
                    <a:pt x="1664" y="616"/>
                    <a:pt x="1664" y="616"/>
                  </a:cubicBezTo>
                  <a:cubicBezTo>
                    <a:pt x="1530" y="572"/>
                    <a:pt x="1530" y="572"/>
                    <a:pt x="1530" y="572"/>
                  </a:cubicBezTo>
                  <a:cubicBezTo>
                    <a:pt x="1521" y="545"/>
                    <a:pt x="1509" y="517"/>
                    <a:pt x="1496" y="490"/>
                  </a:cubicBezTo>
                  <a:cubicBezTo>
                    <a:pt x="1559" y="363"/>
                    <a:pt x="1559" y="363"/>
                    <a:pt x="1559" y="363"/>
                  </a:cubicBezTo>
                  <a:cubicBezTo>
                    <a:pt x="1300" y="104"/>
                    <a:pt x="1300" y="104"/>
                    <a:pt x="1300" y="104"/>
                  </a:cubicBezTo>
                  <a:cubicBezTo>
                    <a:pt x="1174" y="168"/>
                    <a:pt x="1174" y="168"/>
                    <a:pt x="1174" y="168"/>
                  </a:cubicBezTo>
                  <a:cubicBezTo>
                    <a:pt x="1147" y="154"/>
                    <a:pt x="1119" y="143"/>
                    <a:pt x="1092" y="133"/>
                  </a:cubicBezTo>
                  <a:cubicBezTo>
                    <a:pt x="1047" y="0"/>
                    <a:pt x="1047" y="0"/>
                    <a:pt x="1047" y="0"/>
                  </a:cubicBezTo>
                  <a:cubicBezTo>
                    <a:pt x="681" y="0"/>
                    <a:pt x="681" y="0"/>
                    <a:pt x="681" y="0"/>
                  </a:cubicBezTo>
                  <a:cubicBezTo>
                    <a:pt x="636" y="133"/>
                    <a:pt x="636" y="133"/>
                    <a:pt x="636" y="133"/>
                  </a:cubicBezTo>
                  <a:cubicBezTo>
                    <a:pt x="609" y="143"/>
                    <a:pt x="581" y="154"/>
                    <a:pt x="554" y="168"/>
                  </a:cubicBezTo>
                  <a:cubicBezTo>
                    <a:pt x="428" y="104"/>
                    <a:pt x="428" y="104"/>
                    <a:pt x="428" y="104"/>
                  </a:cubicBezTo>
                  <a:cubicBezTo>
                    <a:pt x="169" y="363"/>
                    <a:pt x="169" y="363"/>
                    <a:pt x="169" y="363"/>
                  </a:cubicBezTo>
                  <a:cubicBezTo>
                    <a:pt x="232" y="490"/>
                    <a:pt x="232" y="490"/>
                    <a:pt x="232" y="490"/>
                  </a:cubicBezTo>
                  <a:cubicBezTo>
                    <a:pt x="219" y="517"/>
                    <a:pt x="207" y="545"/>
                    <a:pt x="198" y="572"/>
                  </a:cubicBezTo>
                  <a:cubicBezTo>
                    <a:pt x="64" y="616"/>
                    <a:pt x="64" y="616"/>
                    <a:pt x="64" y="616"/>
                  </a:cubicBezTo>
                  <a:cubicBezTo>
                    <a:pt x="64" y="983"/>
                    <a:pt x="64" y="983"/>
                    <a:pt x="64" y="983"/>
                  </a:cubicBezTo>
                  <a:cubicBezTo>
                    <a:pt x="198" y="1027"/>
                    <a:pt x="198" y="1027"/>
                    <a:pt x="198" y="1027"/>
                  </a:cubicBezTo>
                  <a:cubicBezTo>
                    <a:pt x="207" y="1054"/>
                    <a:pt x="219" y="1082"/>
                    <a:pt x="232" y="1109"/>
                  </a:cubicBezTo>
                  <a:cubicBezTo>
                    <a:pt x="191" y="1184"/>
                    <a:pt x="191" y="1184"/>
                    <a:pt x="191" y="1184"/>
                  </a:cubicBezTo>
                  <a:cubicBezTo>
                    <a:pt x="0" y="1184"/>
                    <a:pt x="0" y="1184"/>
                    <a:pt x="0" y="1184"/>
                  </a:cubicBezTo>
                  <a:cubicBezTo>
                    <a:pt x="0" y="1824"/>
                    <a:pt x="0" y="1824"/>
                    <a:pt x="0" y="1824"/>
                  </a:cubicBezTo>
                  <a:cubicBezTo>
                    <a:pt x="224" y="1824"/>
                    <a:pt x="224" y="1824"/>
                    <a:pt x="224" y="1824"/>
                  </a:cubicBezTo>
                  <a:cubicBezTo>
                    <a:pt x="224" y="1728"/>
                    <a:pt x="224" y="1728"/>
                    <a:pt x="224" y="1728"/>
                  </a:cubicBezTo>
                  <a:cubicBezTo>
                    <a:pt x="467" y="1728"/>
                    <a:pt x="467" y="1728"/>
                    <a:pt x="467" y="1728"/>
                  </a:cubicBezTo>
                  <a:cubicBezTo>
                    <a:pt x="563" y="1824"/>
                    <a:pt x="563" y="1824"/>
                    <a:pt x="563" y="1824"/>
                  </a:cubicBezTo>
                  <a:cubicBezTo>
                    <a:pt x="736" y="1824"/>
                    <a:pt x="736" y="1824"/>
                    <a:pt x="736" y="1824"/>
                  </a:cubicBezTo>
                  <a:cubicBezTo>
                    <a:pt x="736" y="1856"/>
                    <a:pt x="736" y="1856"/>
                    <a:pt x="736" y="1856"/>
                  </a:cubicBezTo>
                  <a:cubicBezTo>
                    <a:pt x="736" y="1926"/>
                    <a:pt x="793" y="1984"/>
                    <a:pt x="864" y="1984"/>
                  </a:cubicBezTo>
                  <a:cubicBezTo>
                    <a:pt x="935" y="1984"/>
                    <a:pt x="992" y="1926"/>
                    <a:pt x="992" y="1856"/>
                  </a:cubicBezTo>
                  <a:cubicBezTo>
                    <a:pt x="992" y="1824"/>
                    <a:pt x="992" y="1824"/>
                    <a:pt x="992" y="1824"/>
                  </a:cubicBezTo>
                  <a:cubicBezTo>
                    <a:pt x="1216" y="1824"/>
                    <a:pt x="1216" y="1824"/>
                    <a:pt x="1216" y="1824"/>
                  </a:cubicBezTo>
                  <a:cubicBezTo>
                    <a:pt x="1269" y="1824"/>
                    <a:pt x="1312" y="1780"/>
                    <a:pt x="1312" y="1728"/>
                  </a:cubicBezTo>
                  <a:cubicBezTo>
                    <a:pt x="1312" y="1703"/>
                    <a:pt x="1302" y="1681"/>
                    <a:pt x="1287" y="1664"/>
                  </a:cubicBezTo>
                  <a:cubicBezTo>
                    <a:pt x="1302" y="1647"/>
                    <a:pt x="1312" y="1624"/>
                    <a:pt x="1312" y="1600"/>
                  </a:cubicBezTo>
                  <a:cubicBezTo>
                    <a:pt x="1312" y="1575"/>
                    <a:pt x="1302" y="1553"/>
                    <a:pt x="1287" y="1536"/>
                  </a:cubicBezTo>
                  <a:cubicBezTo>
                    <a:pt x="1299" y="1522"/>
                    <a:pt x="1308" y="1505"/>
                    <a:pt x="1311" y="1486"/>
                  </a:cubicBezTo>
                  <a:lnTo>
                    <a:pt x="1559" y="12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Rectangle 29"/>
            <p:cNvSpPr>
              <a:spLocks noChangeArrowheads="1"/>
            </p:cNvSpPr>
            <p:nvPr/>
          </p:nvSpPr>
          <p:spPr bwMode="auto">
            <a:xfrm>
              <a:off x="9469438" y="57150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Rectangle 30"/>
            <p:cNvSpPr>
              <a:spLocks noChangeArrowheads="1"/>
            </p:cNvSpPr>
            <p:nvPr/>
          </p:nvSpPr>
          <p:spPr bwMode="auto">
            <a:xfrm>
              <a:off x="9469438" y="57594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Rectangle 31"/>
            <p:cNvSpPr>
              <a:spLocks noChangeArrowheads="1"/>
            </p:cNvSpPr>
            <p:nvPr/>
          </p:nvSpPr>
          <p:spPr bwMode="auto">
            <a:xfrm>
              <a:off x="9469438" y="5805488"/>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Rectangle 32"/>
            <p:cNvSpPr>
              <a:spLocks noChangeArrowheads="1"/>
            </p:cNvSpPr>
            <p:nvPr/>
          </p:nvSpPr>
          <p:spPr bwMode="auto">
            <a:xfrm>
              <a:off x="9974263" y="601345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Rectangle 33"/>
            <p:cNvSpPr>
              <a:spLocks noChangeArrowheads="1"/>
            </p:cNvSpPr>
            <p:nvPr/>
          </p:nvSpPr>
          <p:spPr bwMode="auto">
            <a:xfrm>
              <a:off x="9974263" y="60579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Rectangle 34"/>
            <p:cNvSpPr>
              <a:spLocks noChangeArrowheads="1"/>
            </p:cNvSpPr>
            <p:nvPr/>
          </p:nvSpPr>
          <p:spPr bwMode="auto">
            <a:xfrm>
              <a:off x="9974263" y="61023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51" name="Group 150"/>
          <p:cNvGrpSpPr/>
          <p:nvPr/>
        </p:nvGrpSpPr>
        <p:grpSpPr>
          <a:xfrm>
            <a:off x="2649846" y="4222018"/>
            <a:ext cx="302558" cy="302558"/>
            <a:chOff x="7974013" y="4727575"/>
            <a:chExt cx="471487" cy="471488"/>
          </a:xfrm>
          <a:solidFill>
            <a:schemeClr val="bg1"/>
          </a:solidFill>
        </p:grpSpPr>
        <p:sp>
          <p:nvSpPr>
            <p:cNvPr id="152" name="Rectangle 5"/>
            <p:cNvSpPr>
              <a:spLocks noChangeArrowheads="1"/>
            </p:cNvSpPr>
            <p:nvPr/>
          </p:nvSpPr>
          <p:spPr bwMode="auto">
            <a:xfrm>
              <a:off x="8248650"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Rectangle 6"/>
            <p:cNvSpPr>
              <a:spLocks noChangeArrowheads="1"/>
            </p:cNvSpPr>
            <p:nvPr/>
          </p:nvSpPr>
          <p:spPr bwMode="auto">
            <a:xfrm>
              <a:off x="8154988"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7"/>
            <p:cNvSpPr>
              <a:spLocks noEditPoints="1"/>
            </p:cNvSpPr>
            <p:nvPr/>
          </p:nvSpPr>
          <p:spPr bwMode="auto">
            <a:xfrm>
              <a:off x="8170863" y="4948238"/>
              <a:ext cx="77787" cy="93663"/>
            </a:xfrm>
            <a:custGeom>
              <a:avLst/>
              <a:gdLst>
                <a:gd name="T0" fmla="*/ 160 w 320"/>
                <a:gd name="T1" fmla="*/ 0 h 384"/>
                <a:gd name="T2" fmla="*/ 0 w 320"/>
                <a:gd name="T3" fmla="*/ 160 h 384"/>
                <a:gd name="T4" fmla="*/ 0 w 320"/>
                <a:gd name="T5" fmla="*/ 224 h 384"/>
                <a:gd name="T6" fmla="*/ 160 w 320"/>
                <a:gd name="T7" fmla="*/ 384 h 384"/>
                <a:gd name="T8" fmla="*/ 320 w 320"/>
                <a:gd name="T9" fmla="*/ 224 h 384"/>
                <a:gd name="T10" fmla="*/ 320 w 320"/>
                <a:gd name="T11" fmla="*/ 160 h 384"/>
                <a:gd name="T12" fmla="*/ 160 w 320"/>
                <a:gd name="T13" fmla="*/ 0 h 384"/>
                <a:gd name="T14" fmla="*/ 256 w 320"/>
                <a:gd name="T15" fmla="*/ 224 h 384"/>
                <a:gd name="T16" fmla="*/ 160 w 320"/>
                <a:gd name="T17" fmla="*/ 320 h 384"/>
                <a:gd name="T18" fmla="*/ 64 w 320"/>
                <a:gd name="T19" fmla="*/ 224 h 384"/>
                <a:gd name="T20" fmla="*/ 64 w 320"/>
                <a:gd name="T21" fmla="*/ 160 h 384"/>
                <a:gd name="T22" fmla="*/ 160 w 320"/>
                <a:gd name="T23" fmla="*/ 64 h 384"/>
                <a:gd name="T24" fmla="*/ 256 w 320"/>
                <a:gd name="T25" fmla="*/ 160 h 384"/>
                <a:gd name="T26" fmla="*/ 256 w 320"/>
                <a:gd name="T27" fmla="*/ 22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0"/>
                  </a:moveTo>
                  <a:cubicBezTo>
                    <a:pt x="72" y="0"/>
                    <a:pt x="0" y="71"/>
                    <a:pt x="0" y="160"/>
                  </a:cubicBez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moveTo>
                    <a:pt x="256" y="224"/>
                  </a:move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lnTo>
                    <a:pt x="256"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8"/>
            <p:cNvSpPr>
              <a:spLocks/>
            </p:cNvSpPr>
            <p:nvPr/>
          </p:nvSpPr>
          <p:spPr bwMode="auto">
            <a:xfrm>
              <a:off x="7974013" y="5057775"/>
              <a:ext cx="471487" cy="141288"/>
            </a:xfrm>
            <a:custGeom>
              <a:avLst/>
              <a:gdLst>
                <a:gd name="T0" fmla="*/ 64 w 1920"/>
                <a:gd name="T1" fmla="*/ 288 h 576"/>
                <a:gd name="T2" fmla="*/ 224 w 1920"/>
                <a:gd name="T3" fmla="*/ 128 h 576"/>
                <a:gd name="T4" fmla="*/ 352 w 1920"/>
                <a:gd name="T5" fmla="*/ 128 h 576"/>
                <a:gd name="T6" fmla="*/ 352 w 1920"/>
                <a:gd name="T7" fmla="*/ 576 h 576"/>
                <a:gd name="T8" fmla="*/ 416 w 1920"/>
                <a:gd name="T9" fmla="*/ 576 h 576"/>
                <a:gd name="T10" fmla="*/ 416 w 1920"/>
                <a:gd name="T11" fmla="*/ 128 h 576"/>
                <a:gd name="T12" fmla="*/ 544 w 1920"/>
                <a:gd name="T13" fmla="*/ 128 h 576"/>
                <a:gd name="T14" fmla="*/ 594 w 1920"/>
                <a:gd name="T15" fmla="*/ 136 h 576"/>
                <a:gd name="T16" fmla="*/ 576 w 1920"/>
                <a:gd name="T17" fmla="*/ 224 h 576"/>
                <a:gd name="T18" fmla="*/ 576 w 1920"/>
                <a:gd name="T19" fmla="*/ 576 h 576"/>
                <a:gd name="T20" fmla="*/ 640 w 1920"/>
                <a:gd name="T21" fmla="*/ 576 h 576"/>
                <a:gd name="T22" fmla="*/ 640 w 1920"/>
                <a:gd name="T23" fmla="*/ 224 h 576"/>
                <a:gd name="T24" fmla="*/ 800 w 1920"/>
                <a:gd name="T25" fmla="*/ 64 h 576"/>
                <a:gd name="T26" fmla="*/ 928 w 1920"/>
                <a:gd name="T27" fmla="*/ 64 h 576"/>
                <a:gd name="T28" fmla="*/ 928 w 1920"/>
                <a:gd name="T29" fmla="*/ 576 h 576"/>
                <a:gd name="T30" fmla="*/ 992 w 1920"/>
                <a:gd name="T31" fmla="*/ 576 h 576"/>
                <a:gd name="T32" fmla="*/ 992 w 1920"/>
                <a:gd name="T33" fmla="*/ 64 h 576"/>
                <a:gd name="T34" fmla="*/ 1120 w 1920"/>
                <a:gd name="T35" fmla="*/ 64 h 576"/>
                <a:gd name="T36" fmla="*/ 1280 w 1920"/>
                <a:gd name="T37" fmla="*/ 224 h 576"/>
                <a:gd name="T38" fmla="*/ 1280 w 1920"/>
                <a:gd name="T39" fmla="*/ 576 h 576"/>
                <a:gd name="T40" fmla="*/ 1344 w 1920"/>
                <a:gd name="T41" fmla="*/ 576 h 576"/>
                <a:gd name="T42" fmla="*/ 1344 w 1920"/>
                <a:gd name="T43" fmla="*/ 224 h 576"/>
                <a:gd name="T44" fmla="*/ 1326 w 1920"/>
                <a:gd name="T45" fmla="*/ 136 h 576"/>
                <a:gd name="T46" fmla="*/ 1376 w 1920"/>
                <a:gd name="T47" fmla="*/ 128 h 576"/>
                <a:gd name="T48" fmla="*/ 1504 w 1920"/>
                <a:gd name="T49" fmla="*/ 128 h 576"/>
                <a:gd name="T50" fmla="*/ 1504 w 1920"/>
                <a:gd name="T51" fmla="*/ 576 h 576"/>
                <a:gd name="T52" fmla="*/ 1568 w 1920"/>
                <a:gd name="T53" fmla="*/ 576 h 576"/>
                <a:gd name="T54" fmla="*/ 1568 w 1920"/>
                <a:gd name="T55" fmla="*/ 128 h 576"/>
                <a:gd name="T56" fmla="*/ 1696 w 1920"/>
                <a:gd name="T57" fmla="*/ 128 h 576"/>
                <a:gd name="T58" fmla="*/ 1856 w 1920"/>
                <a:gd name="T59" fmla="*/ 288 h 576"/>
                <a:gd name="T60" fmla="*/ 1856 w 1920"/>
                <a:gd name="T61" fmla="*/ 576 h 576"/>
                <a:gd name="T62" fmla="*/ 1920 w 1920"/>
                <a:gd name="T63" fmla="*/ 576 h 576"/>
                <a:gd name="T64" fmla="*/ 1920 w 1920"/>
                <a:gd name="T65" fmla="*/ 288 h 576"/>
                <a:gd name="T66" fmla="*/ 1696 w 1920"/>
                <a:gd name="T67" fmla="*/ 64 h 576"/>
                <a:gd name="T68" fmla="*/ 1376 w 1920"/>
                <a:gd name="T69" fmla="*/ 64 h 576"/>
                <a:gd name="T70" fmla="*/ 1292 w 1920"/>
                <a:gd name="T71" fmla="*/ 80 h 576"/>
                <a:gd name="T72" fmla="*/ 1120 w 1920"/>
                <a:gd name="T73" fmla="*/ 0 h 576"/>
                <a:gd name="T74" fmla="*/ 800 w 1920"/>
                <a:gd name="T75" fmla="*/ 0 h 576"/>
                <a:gd name="T76" fmla="*/ 628 w 1920"/>
                <a:gd name="T77" fmla="*/ 80 h 576"/>
                <a:gd name="T78" fmla="*/ 544 w 1920"/>
                <a:gd name="T79" fmla="*/ 64 h 576"/>
                <a:gd name="T80" fmla="*/ 224 w 1920"/>
                <a:gd name="T81" fmla="*/ 64 h 576"/>
                <a:gd name="T82" fmla="*/ 0 w 1920"/>
                <a:gd name="T83" fmla="*/ 288 h 576"/>
                <a:gd name="T84" fmla="*/ 0 w 1920"/>
                <a:gd name="T85" fmla="*/ 576 h 576"/>
                <a:gd name="T86" fmla="*/ 64 w 1920"/>
                <a:gd name="T87" fmla="*/ 576 h 576"/>
                <a:gd name="T88" fmla="*/ 64 w 1920"/>
                <a:gd name="T89" fmla="*/ 288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20" h="576">
                  <a:moveTo>
                    <a:pt x="64" y="288"/>
                  </a:moveTo>
                  <a:cubicBezTo>
                    <a:pt x="64" y="199"/>
                    <a:pt x="136" y="128"/>
                    <a:pt x="224" y="128"/>
                  </a:cubicBezTo>
                  <a:cubicBezTo>
                    <a:pt x="352" y="128"/>
                    <a:pt x="352" y="128"/>
                    <a:pt x="352" y="128"/>
                  </a:cubicBezTo>
                  <a:cubicBezTo>
                    <a:pt x="352" y="576"/>
                    <a:pt x="352" y="576"/>
                    <a:pt x="352" y="576"/>
                  </a:cubicBezTo>
                  <a:cubicBezTo>
                    <a:pt x="416" y="576"/>
                    <a:pt x="416" y="576"/>
                    <a:pt x="416" y="576"/>
                  </a:cubicBezTo>
                  <a:cubicBezTo>
                    <a:pt x="416" y="128"/>
                    <a:pt x="416" y="128"/>
                    <a:pt x="416" y="128"/>
                  </a:cubicBezTo>
                  <a:cubicBezTo>
                    <a:pt x="544" y="128"/>
                    <a:pt x="544" y="128"/>
                    <a:pt x="544" y="128"/>
                  </a:cubicBezTo>
                  <a:cubicBezTo>
                    <a:pt x="561" y="128"/>
                    <a:pt x="578" y="130"/>
                    <a:pt x="594" y="136"/>
                  </a:cubicBezTo>
                  <a:cubicBezTo>
                    <a:pt x="582" y="164"/>
                    <a:pt x="576" y="193"/>
                    <a:pt x="576" y="224"/>
                  </a:cubicBezTo>
                  <a:cubicBezTo>
                    <a:pt x="576" y="576"/>
                    <a:pt x="576" y="576"/>
                    <a:pt x="576" y="576"/>
                  </a:cubicBezTo>
                  <a:cubicBezTo>
                    <a:pt x="640" y="576"/>
                    <a:pt x="640" y="576"/>
                    <a:pt x="640" y="576"/>
                  </a:cubicBezTo>
                  <a:cubicBezTo>
                    <a:pt x="640" y="224"/>
                    <a:pt x="640" y="224"/>
                    <a:pt x="640" y="224"/>
                  </a:cubicBezTo>
                  <a:cubicBezTo>
                    <a:pt x="640" y="135"/>
                    <a:pt x="712" y="64"/>
                    <a:pt x="800" y="64"/>
                  </a:cubicBezTo>
                  <a:cubicBezTo>
                    <a:pt x="928" y="64"/>
                    <a:pt x="928" y="64"/>
                    <a:pt x="928" y="64"/>
                  </a:cubicBezTo>
                  <a:cubicBezTo>
                    <a:pt x="928" y="576"/>
                    <a:pt x="928" y="576"/>
                    <a:pt x="928" y="576"/>
                  </a:cubicBezTo>
                  <a:cubicBezTo>
                    <a:pt x="992" y="576"/>
                    <a:pt x="992" y="576"/>
                    <a:pt x="992" y="576"/>
                  </a:cubicBezTo>
                  <a:cubicBezTo>
                    <a:pt x="992" y="64"/>
                    <a:pt x="992" y="64"/>
                    <a:pt x="992" y="64"/>
                  </a:cubicBezTo>
                  <a:cubicBezTo>
                    <a:pt x="1120" y="64"/>
                    <a:pt x="1120" y="64"/>
                    <a:pt x="1120" y="64"/>
                  </a:cubicBezTo>
                  <a:cubicBezTo>
                    <a:pt x="1208" y="64"/>
                    <a:pt x="1280" y="135"/>
                    <a:pt x="1280" y="224"/>
                  </a:cubicBezTo>
                  <a:cubicBezTo>
                    <a:pt x="1280" y="576"/>
                    <a:pt x="1280" y="576"/>
                    <a:pt x="1280" y="576"/>
                  </a:cubicBezTo>
                  <a:cubicBezTo>
                    <a:pt x="1344" y="576"/>
                    <a:pt x="1344" y="576"/>
                    <a:pt x="1344" y="576"/>
                  </a:cubicBezTo>
                  <a:cubicBezTo>
                    <a:pt x="1344" y="224"/>
                    <a:pt x="1344" y="224"/>
                    <a:pt x="1344" y="224"/>
                  </a:cubicBezTo>
                  <a:cubicBezTo>
                    <a:pt x="1344" y="193"/>
                    <a:pt x="1338" y="164"/>
                    <a:pt x="1326" y="136"/>
                  </a:cubicBezTo>
                  <a:cubicBezTo>
                    <a:pt x="1342" y="130"/>
                    <a:pt x="1359" y="128"/>
                    <a:pt x="1376" y="128"/>
                  </a:cubicBezTo>
                  <a:cubicBezTo>
                    <a:pt x="1504" y="128"/>
                    <a:pt x="1504" y="128"/>
                    <a:pt x="1504" y="128"/>
                  </a:cubicBezTo>
                  <a:cubicBezTo>
                    <a:pt x="1504" y="576"/>
                    <a:pt x="1504" y="576"/>
                    <a:pt x="1504" y="576"/>
                  </a:cubicBezTo>
                  <a:cubicBezTo>
                    <a:pt x="1568" y="576"/>
                    <a:pt x="1568" y="576"/>
                    <a:pt x="1568" y="576"/>
                  </a:cubicBezTo>
                  <a:cubicBezTo>
                    <a:pt x="1568" y="128"/>
                    <a:pt x="1568" y="128"/>
                    <a:pt x="1568" y="128"/>
                  </a:cubicBezTo>
                  <a:cubicBezTo>
                    <a:pt x="1696" y="128"/>
                    <a:pt x="1696" y="128"/>
                    <a:pt x="1696" y="128"/>
                  </a:cubicBezTo>
                  <a:cubicBezTo>
                    <a:pt x="1784" y="128"/>
                    <a:pt x="1856" y="199"/>
                    <a:pt x="1856" y="288"/>
                  </a:cubicBezTo>
                  <a:cubicBezTo>
                    <a:pt x="1856" y="576"/>
                    <a:pt x="1856" y="576"/>
                    <a:pt x="1856" y="576"/>
                  </a:cubicBezTo>
                  <a:cubicBezTo>
                    <a:pt x="1920" y="576"/>
                    <a:pt x="1920" y="576"/>
                    <a:pt x="1920" y="576"/>
                  </a:cubicBezTo>
                  <a:cubicBezTo>
                    <a:pt x="1920" y="288"/>
                    <a:pt x="1920" y="288"/>
                    <a:pt x="1920" y="288"/>
                  </a:cubicBezTo>
                  <a:cubicBezTo>
                    <a:pt x="1920" y="164"/>
                    <a:pt x="1820" y="64"/>
                    <a:pt x="1696" y="64"/>
                  </a:cubicBezTo>
                  <a:cubicBezTo>
                    <a:pt x="1376" y="64"/>
                    <a:pt x="1376" y="64"/>
                    <a:pt x="1376" y="64"/>
                  </a:cubicBezTo>
                  <a:cubicBezTo>
                    <a:pt x="1347" y="64"/>
                    <a:pt x="1319" y="69"/>
                    <a:pt x="1292" y="80"/>
                  </a:cubicBezTo>
                  <a:cubicBezTo>
                    <a:pt x="1249" y="29"/>
                    <a:pt x="1186" y="0"/>
                    <a:pt x="1120" y="0"/>
                  </a:cubicBezTo>
                  <a:cubicBezTo>
                    <a:pt x="800" y="0"/>
                    <a:pt x="800" y="0"/>
                    <a:pt x="800" y="0"/>
                  </a:cubicBezTo>
                  <a:cubicBezTo>
                    <a:pt x="734" y="0"/>
                    <a:pt x="671" y="29"/>
                    <a:pt x="628" y="80"/>
                  </a:cubicBezTo>
                  <a:cubicBezTo>
                    <a:pt x="601" y="69"/>
                    <a:pt x="573" y="64"/>
                    <a:pt x="544" y="64"/>
                  </a:cubicBezTo>
                  <a:cubicBezTo>
                    <a:pt x="224" y="64"/>
                    <a:pt x="224" y="64"/>
                    <a:pt x="224" y="64"/>
                  </a:cubicBezTo>
                  <a:cubicBezTo>
                    <a:pt x="100" y="64"/>
                    <a:pt x="0" y="164"/>
                    <a:pt x="0" y="288"/>
                  </a:cubicBezTo>
                  <a:cubicBezTo>
                    <a:pt x="0" y="576"/>
                    <a:pt x="0" y="576"/>
                    <a:pt x="0" y="576"/>
                  </a:cubicBezTo>
                  <a:cubicBezTo>
                    <a:pt x="64" y="576"/>
                    <a:pt x="64" y="576"/>
                    <a:pt x="64" y="576"/>
                  </a:cubicBezTo>
                  <a:lnTo>
                    <a:pt x="64" y="2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Rectangle 9"/>
            <p:cNvSpPr>
              <a:spLocks noChangeArrowheads="1"/>
            </p:cNvSpPr>
            <p:nvPr/>
          </p:nvSpPr>
          <p:spPr bwMode="auto">
            <a:xfrm>
              <a:off x="8013700" y="5137150"/>
              <a:ext cx="15875"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0"/>
            <p:cNvSpPr>
              <a:spLocks noEditPoints="1"/>
            </p:cNvSpPr>
            <p:nvPr/>
          </p:nvSpPr>
          <p:spPr bwMode="auto">
            <a:xfrm>
              <a:off x="8029575" y="4964113"/>
              <a:ext cx="77787" cy="93663"/>
            </a:xfrm>
            <a:custGeom>
              <a:avLst/>
              <a:gdLst>
                <a:gd name="T0" fmla="*/ 0 w 320"/>
                <a:gd name="T1" fmla="*/ 160 h 384"/>
                <a:gd name="T2" fmla="*/ 0 w 320"/>
                <a:gd name="T3" fmla="*/ 224 h 384"/>
                <a:gd name="T4" fmla="*/ 160 w 320"/>
                <a:gd name="T5" fmla="*/ 384 h 384"/>
                <a:gd name="T6" fmla="*/ 320 w 320"/>
                <a:gd name="T7" fmla="*/ 224 h 384"/>
                <a:gd name="T8" fmla="*/ 320 w 320"/>
                <a:gd name="T9" fmla="*/ 160 h 384"/>
                <a:gd name="T10" fmla="*/ 160 w 320"/>
                <a:gd name="T11" fmla="*/ 0 h 384"/>
                <a:gd name="T12" fmla="*/ 0 w 320"/>
                <a:gd name="T13" fmla="*/ 160 h 384"/>
                <a:gd name="T14" fmla="*/ 256 w 320"/>
                <a:gd name="T15" fmla="*/ 160 h 384"/>
                <a:gd name="T16" fmla="*/ 256 w 320"/>
                <a:gd name="T17" fmla="*/ 224 h 384"/>
                <a:gd name="T18" fmla="*/ 160 w 320"/>
                <a:gd name="T19" fmla="*/ 320 h 384"/>
                <a:gd name="T20" fmla="*/ 64 w 320"/>
                <a:gd name="T21" fmla="*/ 224 h 384"/>
                <a:gd name="T22" fmla="*/ 64 w 320"/>
                <a:gd name="T23" fmla="*/ 160 h 384"/>
                <a:gd name="T24" fmla="*/ 160 w 320"/>
                <a:gd name="T25" fmla="*/ 64 h 384"/>
                <a:gd name="T26" fmla="*/ 256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0" y="160"/>
                  </a:move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cubicBezTo>
                    <a:pt x="72" y="0"/>
                    <a:pt x="0" y="71"/>
                    <a:pt x="0" y="160"/>
                  </a:cubicBezTo>
                  <a:moveTo>
                    <a:pt x="256" y="160"/>
                  </a:moveTo>
                  <a:cubicBezTo>
                    <a:pt x="256" y="224"/>
                    <a:pt x="256" y="224"/>
                    <a:pt x="256" y="224"/>
                  </a:cubicBez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Rectangle 11"/>
            <p:cNvSpPr>
              <a:spLocks noChangeArrowheads="1"/>
            </p:cNvSpPr>
            <p:nvPr/>
          </p:nvSpPr>
          <p:spPr bwMode="auto">
            <a:xfrm>
              <a:off x="8391525" y="5137150"/>
              <a:ext cx="14287"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2"/>
            <p:cNvSpPr>
              <a:spLocks noEditPoints="1"/>
            </p:cNvSpPr>
            <p:nvPr/>
          </p:nvSpPr>
          <p:spPr bwMode="auto">
            <a:xfrm>
              <a:off x="8312150" y="4964113"/>
              <a:ext cx="79375" cy="93663"/>
            </a:xfrm>
            <a:custGeom>
              <a:avLst/>
              <a:gdLst>
                <a:gd name="T0" fmla="*/ 160 w 320"/>
                <a:gd name="T1" fmla="*/ 384 h 384"/>
                <a:gd name="T2" fmla="*/ 320 w 320"/>
                <a:gd name="T3" fmla="*/ 224 h 384"/>
                <a:gd name="T4" fmla="*/ 320 w 320"/>
                <a:gd name="T5" fmla="*/ 160 h 384"/>
                <a:gd name="T6" fmla="*/ 160 w 320"/>
                <a:gd name="T7" fmla="*/ 0 h 384"/>
                <a:gd name="T8" fmla="*/ 0 w 320"/>
                <a:gd name="T9" fmla="*/ 160 h 384"/>
                <a:gd name="T10" fmla="*/ 0 w 320"/>
                <a:gd name="T11" fmla="*/ 224 h 384"/>
                <a:gd name="T12" fmla="*/ 160 w 320"/>
                <a:gd name="T13" fmla="*/ 384 h 384"/>
                <a:gd name="T14" fmla="*/ 64 w 320"/>
                <a:gd name="T15" fmla="*/ 160 h 384"/>
                <a:gd name="T16" fmla="*/ 160 w 320"/>
                <a:gd name="T17" fmla="*/ 64 h 384"/>
                <a:gd name="T18" fmla="*/ 256 w 320"/>
                <a:gd name="T19" fmla="*/ 160 h 384"/>
                <a:gd name="T20" fmla="*/ 256 w 320"/>
                <a:gd name="T21" fmla="*/ 224 h 384"/>
                <a:gd name="T22" fmla="*/ 160 w 320"/>
                <a:gd name="T23" fmla="*/ 320 h 384"/>
                <a:gd name="T24" fmla="*/ 64 w 320"/>
                <a:gd name="T25" fmla="*/ 224 h 384"/>
                <a:gd name="T26" fmla="*/ 64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384"/>
                  </a:moveTo>
                  <a:cubicBezTo>
                    <a:pt x="248" y="383"/>
                    <a:pt x="320" y="312"/>
                    <a:pt x="320" y="224"/>
                  </a:cubicBezTo>
                  <a:cubicBezTo>
                    <a:pt x="320" y="160"/>
                    <a:pt x="320" y="160"/>
                    <a:pt x="320" y="160"/>
                  </a:cubicBezTo>
                  <a:cubicBezTo>
                    <a:pt x="320" y="71"/>
                    <a:pt x="248" y="0"/>
                    <a:pt x="160" y="0"/>
                  </a:cubicBezTo>
                  <a:cubicBezTo>
                    <a:pt x="72" y="0"/>
                    <a:pt x="0" y="71"/>
                    <a:pt x="0" y="160"/>
                  </a:cubicBezTo>
                  <a:cubicBezTo>
                    <a:pt x="0" y="224"/>
                    <a:pt x="0" y="224"/>
                    <a:pt x="0" y="224"/>
                  </a:cubicBezTo>
                  <a:cubicBezTo>
                    <a:pt x="0" y="312"/>
                    <a:pt x="72" y="383"/>
                    <a:pt x="160" y="384"/>
                  </a:cubicBezTo>
                  <a:moveTo>
                    <a:pt x="64" y="160"/>
                  </a:moveTo>
                  <a:cubicBezTo>
                    <a:pt x="64" y="107"/>
                    <a:pt x="107" y="64"/>
                    <a:pt x="160" y="64"/>
                  </a:cubicBezTo>
                  <a:cubicBezTo>
                    <a:pt x="213" y="64"/>
                    <a:pt x="256" y="107"/>
                    <a:pt x="256" y="160"/>
                  </a:cubicBezTo>
                  <a:cubicBezTo>
                    <a:pt x="256" y="224"/>
                    <a:pt x="256" y="224"/>
                    <a:pt x="256" y="224"/>
                  </a:cubicBezTo>
                  <a:cubicBezTo>
                    <a:pt x="256" y="277"/>
                    <a:pt x="213" y="320"/>
                    <a:pt x="160" y="320"/>
                  </a:cubicBezTo>
                  <a:cubicBezTo>
                    <a:pt x="107" y="320"/>
                    <a:pt x="64" y="277"/>
                    <a:pt x="64" y="224"/>
                  </a:cubicBezTo>
                  <a:lnTo>
                    <a:pt x="64"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3"/>
            <p:cNvSpPr>
              <a:spLocks/>
            </p:cNvSpPr>
            <p:nvPr/>
          </p:nvSpPr>
          <p:spPr bwMode="auto">
            <a:xfrm>
              <a:off x="7974013" y="4727575"/>
              <a:ext cx="471487" cy="274638"/>
            </a:xfrm>
            <a:custGeom>
              <a:avLst/>
              <a:gdLst>
                <a:gd name="T0" fmla="*/ 160 w 1920"/>
                <a:gd name="T1" fmla="*/ 1056 h 1120"/>
                <a:gd name="T2" fmla="*/ 64 w 1920"/>
                <a:gd name="T3" fmla="*/ 1056 h 1120"/>
                <a:gd name="T4" fmla="*/ 64 w 1920"/>
                <a:gd name="T5" fmla="*/ 864 h 1120"/>
                <a:gd name="T6" fmla="*/ 262 w 1920"/>
                <a:gd name="T7" fmla="*/ 864 h 1120"/>
                <a:gd name="T8" fmla="*/ 267 w 1920"/>
                <a:gd name="T9" fmla="*/ 837 h 1120"/>
                <a:gd name="T10" fmla="*/ 383 w 1920"/>
                <a:gd name="T11" fmla="*/ 556 h 1120"/>
                <a:gd name="T12" fmla="*/ 399 w 1920"/>
                <a:gd name="T13" fmla="*/ 534 h 1120"/>
                <a:gd name="T14" fmla="*/ 259 w 1920"/>
                <a:gd name="T15" fmla="*/ 394 h 1120"/>
                <a:gd name="T16" fmla="*/ 394 w 1920"/>
                <a:gd name="T17" fmla="*/ 258 h 1120"/>
                <a:gd name="T18" fmla="*/ 534 w 1920"/>
                <a:gd name="T19" fmla="*/ 398 h 1120"/>
                <a:gd name="T20" fmla="*/ 556 w 1920"/>
                <a:gd name="T21" fmla="*/ 383 h 1120"/>
                <a:gd name="T22" fmla="*/ 837 w 1920"/>
                <a:gd name="T23" fmla="*/ 266 h 1120"/>
                <a:gd name="T24" fmla="*/ 864 w 1920"/>
                <a:gd name="T25" fmla="*/ 262 h 1120"/>
                <a:gd name="T26" fmla="*/ 864 w 1920"/>
                <a:gd name="T27" fmla="*/ 64 h 1120"/>
                <a:gd name="T28" fmla="*/ 1056 w 1920"/>
                <a:gd name="T29" fmla="*/ 64 h 1120"/>
                <a:gd name="T30" fmla="*/ 1056 w 1920"/>
                <a:gd name="T31" fmla="*/ 262 h 1120"/>
                <a:gd name="T32" fmla="*/ 1082 w 1920"/>
                <a:gd name="T33" fmla="*/ 266 h 1120"/>
                <a:gd name="T34" fmla="*/ 1364 w 1920"/>
                <a:gd name="T35" fmla="*/ 383 h 1120"/>
                <a:gd name="T36" fmla="*/ 1386 w 1920"/>
                <a:gd name="T37" fmla="*/ 398 h 1120"/>
                <a:gd name="T38" fmla="*/ 1526 w 1920"/>
                <a:gd name="T39" fmla="*/ 258 h 1120"/>
                <a:gd name="T40" fmla="*/ 1661 w 1920"/>
                <a:gd name="T41" fmla="*/ 394 h 1120"/>
                <a:gd name="T42" fmla="*/ 1521 w 1920"/>
                <a:gd name="T43" fmla="*/ 534 h 1120"/>
                <a:gd name="T44" fmla="*/ 1537 w 1920"/>
                <a:gd name="T45" fmla="*/ 556 h 1120"/>
                <a:gd name="T46" fmla="*/ 1653 w 1920"/>
                <a:gd name="T47" fmla="*/ 837 h 1120"/>
                <a:gd name="T48" fmla="*/ 1658 w 1920"/>
                <a:gd name="T49" fmla="*/ 863 h 1120"/>
                <a:gd name="T50" fmla="*/ 1856 w 1920"/>
                <a:gd name="T51" fmla="*/ 863 h 1120"/>
                <a:gd name="T52" fmla="*/ 1856 w 1920"/>
                <a:gd name="T53" fmla="*/ 1056 h 1120"/>
                <a:gd name="T54" fmla="*/ 1760 w 1920"/>
                <a:gd name="T55" fmla="*/ 1056 h 1120"/>
                <a:gd name="T56" fmla="*/ 1760 w 1920"/>
                <a:gd name="T57" fmla="*/ 1120 h 1120"/>
                <a:gd name="T58" fmla="*/ 1920 w 1920"/>
                <a:gd name="T59" fmla="*/ 1120 h 1120"/>
                <a:gd name="T60" fmla="*/ 1920 w 1920"/>
                <a:gd name="T61" fmla="*/ 800 h 1120"/>
                <a:gd name="T62" fmla="*/ 1711 w 1920"/>
                <a:gd name="T63" fmla="*/ 800 h 1120"/>
                <a:gd name="T64" fmla="*/ 1604 w 1920"/>
                <a:gd name="T65" fmla="*/ 542 h 1120"/>
                <a:gd name="T66" fmla="*/ 1752 w 1920"/>
                <a:gd name="T67" fmla="*/ 394 h 1120"/>
                <a:gd name="T68" fmla="*/ 1526 w 1920"/>
                <a:gd name="T69" fmla="*/ 168 h 1120"/>
                <a:gd name="T70" fmla="*/ 1378 w 1920"/>
                <a:gd name="T71" fmla="*/ 315 h 1120"/>
                <a:gd name="T72" fmla="*/ 1120 w 1920"/>
                <a:gd name="T73" fmla="*/ 208 h 1120"/>
                <a:gd name="T74" fmla="*/ 1120 w 1920"/>
                <a:gd name="T75" fmla="*/ 0 h 1120"/>
                <a:gd name="T76" fmla="*/ 800 w 1920"/>
                <a:gd name="T77" fmla="*/ 0 h 1120"/>
                <a:gd name="T78" fmla="*/ 800 w 1920"/>
                <a:gd name="T79" fmla="*/ 208 h 1120"/>
                <a:gd name="T80" fmla="*/ 542 w 1920"/>
                <a:gd name="T81" fmla="*/ 315 h 1120"/>
                <a:gd name="T82" fmla="*/ 394 w 1920"/>
                <a:gd name="T83" fmla="*/ 168 h 1120"/>
                <a:gd name="T84" fmla="*/ 168 w 1920"/>
                <a:gd name="T85" fmla="*/ 394 h 1120"/>
                <a:gd name="T86" fmla="*/ 316 w 1920"/>
                <a:gd name="T87" fmla="*/ 542 h 1120"/>
                <a:gd name="T88" fmla="*/ 209 w 1920"/>
                <a:gd name="T89" fmla="*/ 800 h 1120"/>
                <a:gd name="T90" fmla="*/ 0 w 1920"/>
                <a:gd name="T91" fmla="*/ 800 h 1120"/>
                <a:gd name="T92" fmla="*/ 0 w 1920"/>
                <a:gd name="T93" fmla="*/ 1120 h 1120"/>
                <a:gd name="T94" fmla="*/ 160 w 1920"/>
                <a:gd name="T95" fmla="*/ 1120 h 1120"/>
                <a:gd name="T96" fmla="*/ 160 w 1920"/>
                <a:gd name="T97" fmla="*/ 1056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0" h="1120">
                  <a:moveTo>
                    <a:pt x="160" y="1056"/>
                  </a:moveTo>
                  <a:cubicBezTo>
                    <a:pt x="64" y="1056"/>
                    <a:pt x="64" y="1056"/>
                    <a:pt x="64" y="1056"/>
                  </a:cubicBezTo>
                  <a:cubicBezTo>
                    <a:pt x="64" y="864"/>
                    <a:pt x="64" y="864"/>
                    <a:pt x="64" y="864"/>
                  </a:cubicBezTo>
                  <a:cubicBezTo>
                    <a:pt x="262" y="864"/>
                    <a:pt x="262" y="864"/>
                    <a:pt x="262" y="864"/>
                  </a:cubicBezTo>
                  <a:cubicBezTo>
                    <a:pt x="267" y="837"/>
                    <a:pt x="267" y="837"/>
                    <a:pt x="267" y="837"/>
                  </a:cubicBezTo>
                  <a:cubicBezTo>
                    <a:pt x="284" y="736"/>
                    <a:pt x="324" y="640"/>
                    <a:pt x="383" y="556"/>
                  </a:cubicBezTo>
                  <a:cubicBezTo>
                    <a:pt x="399" y="534"/>
                    <a:pt x="399" y="534"/>
                    <a:pt x="399" y="534"/>
                  </a:cubicBezTo>
                  <a:cubicBezTo>
                    <a:pt x="259" y="394"/>
                    <a:pt x="259" y="394"/>
                    <a:pt x="259" y="394"/>
                  </a:cubicBezTo>
                  <a:cubicBezTo>
                    <a:pt x="394" y="258"/>
                    <a:pt x="394" y="258"/>
                    <a:pt x="394" y="258"/>
                  </a:cubicBezTo>
                  <a:cubicBezTo>
                    <a:pt x="534" y="398"/>
                    <a:pt x="534" y="398"/>
                    <a:pt x="534" y="398"/>
                  </a:cubicBezTo>
                  <a:cubicBezTo>
                    <a:pt x="556" y="383"/>
                    <a:pt x="556" y="383"/>
                    <a:pt x="556" y="383"/>
                  </a:cubicBezTo>
                  <a:cubicBezTo>
                    <a:pt x="640" y="324"/>
                    <a:pt x="736" y="284"/>
                    <a:pt x="837" y="266"/>
                  </a:cubicBezTo>
                  <a:cubicBezTo>
                    <a:pt x="864" y="262"/>
                    <a:pt x="864" y="262"/>
                    <a:pt x="864" y="262"/>
                  </a:cubicBezTo>
                  <a:cubicBezTo>
                    <a:pt x="864" y="64"/>
                    <a:pt x="864" y="64"/>
                    <a:pt x="864" y="64"/>
                  </a:cubicBezTo>
                  <a:cubicBezTo>
                    <a:pt x="1056" y="64"/>
                    <a:pt x="1056" y="64"/>
                    <a:pt x="1056" y="64"/>
                  </a:cubicBezTo>
                  <a:cubicBezTo>
                    <a:pt x="1056" y="262"/>
                    <a:pt x="1056" y="262"/>
                    <a:pt x="1056" y="262"/>
                  </a:cubicBezTo>
                  <a:cubicBezTo>
                    <a:pt x="1082" y="266"/>
                    <a:pt x="1082" y="266"/>
                    <a:pt x="1082" y="266"/>
                  </a:cubicBezTo>
                  <a:cubicBezTo>
                    <a:pt x="1184" y="284"/>
                    <a:pt x="1280" y="324"/>
                    <a:pt x="1364" y="383"/>
                  </a:cubicBezTo>
                  <a:cubicBezTo>
                    <a:pt x="1386" y="398"/>
                    <a:pt x="1386" y="398"/>
                    <a:pt x="1386" y="398"/>
                  </a:cubicBezTo>
                  <a:cubicBezTo>
                    <a:pt x="1526" y="258"/>
                    <a:pt x="1526" y="258"/>
                    <a:pt x="1526" y="258"/>
                  </a:cubicBezTo>
                  <a:cubicBezTo>
                    <a:pt x="1661" y="394"/>
                    <a:pt x="1661" y="394"/>
                    <a:pt x="1661" y="394"/>
                  </a:cubicBezTo>
                  <a:cubicBezTo>
                    <a:pt x="1521" y="534"/>
                    <a:pt x="1521" y="534"/>
                    <a:pt x="1521" y="534"/>
                  </a:cubicBezTo>
                  <a:cubicBezTo>
                    <a:pt x="1537" y="556"/>
                    <a:pt x="1537" y="556"/>
                    <a:pt x="1537" y="556"/>
                  </a:cubicBezTo>
                  <a:cubicBezTo>
                    <a:pt x="1596" y="640"/>
                    <a:pt x="1636" y="736"/>
                    <a:pt x="1653" y="837"/>
                  </a:cubicBezTo>
                  <a:cubicBezTo>
                    <a:pt x="1658" y="863"/>
                    <a:pt x="1658" y="863"/>
                    <a:pt x="1658" y="863"/>
                  </a:cubicBezTo>
                  <a:cubicBezTo>
                    <a:pt x="1856" y="863"/>
                    <a:pt x="1856" y="863"/>
                    <a:pt x="1856" y="863"/>
                  </a:cubicBezTo>
                  <a:cubicBezTo>
                    <a:pt x="1856" y="1056"/>
                    <a:pt x="1856" y="1056"/>
                    <a:pt x="1856" y="1056"/>
                  </a:cubicBezTo>
                  <a:cubicBezTo>
                    <a:pt x="1760" y="1056"/>
                    <a:pt x="1760" y="1056"/>
                    <a:pt x="1760" y="1056"/>
                  </a:cubicBezTo>
                  <a:cubicBezTo>
                    <a:pt x="1760" y="1120"/>
                    <a:pt x="1760" y="1120"/>
                    <a:pt x="1760" y="1120"/>
                  </a:cubicBezTo>
                  <a:cubicBezTo>
                    <a:pt x="1920" y="1120"/>
                    <a:pt x="1920" y="1120"/>
                    <a:pt x="1920" y="1120"/>
                  </a:cubicBezTo>
                  <a:cubicBezTo>
                    <a:pt x="1920" y="800"/>
                    <a:pt x="1920" y="800"/>
                    <a:pt x="1920" y="800"/>
                  </a:cubicBezTo>
                  <a:cubicBezTo>
                    <a:pt x="1711" y="800"/>
                    <a:pt x="1711" y="800"/>
                    <a:pt x="1711" y="800"/>
                  </a:cubicBezTo>
                  <a:cubicBezTo>
                    <a:pt x="1692" y="708"/>
                    <a:pt x="1655" y="620"/>
                    <a:pt x="1604" y="542"/>
                  </a:cubicBezTo>
                  <a:cubicBezTo>
                    <a:pt x="1752" y="394"/>
                    <a:pt x="1752" y="394"/>
                    <a:pt x="1752" y="394"/>
                  </a:cubicBezTo>
                  <a:cubicBezTo>
                    <a:pt x="1526" y="168"/>
                    <a:pt x="1526" y="168"/>
                    <a:pt x="1526" y="168"/>
                  </a:cubicBezTo>
                  <a:cubicBezTo>
                    <a:pt x="1378" y="315"/>
                    <a:pt x="1378" y="315"/>
                    <a:pt x="1378" y="315"/>
                  </a:cubicBezTo>
                  <a:cubicBezTo>
                    <a:pt x="1299" y="264"/>
                    <a:pt x="1212" y="228"/>
                    <a:pt x="1120" y="208"/>
                  </a:cubicBezTo>
                  <a:cubicBezTo>
                    <a:pt x="1120" y="0"/>
                    <a:pt x="1120" y="0"/>
                    <a:pt x="1120" y="0"/>
                  </a:cubicBezTo>
                  <a:cubicBezTo>
                    <a:pt x="800" y="0"/>
                    <a:pt x="800" y="0"/>
                    <a:pt x="800" y="0"/>
                  </a:cubicBezTo>
                  <a:cubicBezTo>
                    <a:pt x="800" y="208"/>
                    <a:pt x="800" y="208"/>
                    <a:pt x="800" y="208"/>
                  </a:cubicBezTo>
                  <a:cubicBezTo>
                    <a:pt x="708" y="228"/>
                    <a:pt x="621" y="264"/>
                    <a:pt x="542" y="315"/>
                  </a:cubicBezTo>
                  <a:cubicBezTo>
                    <a:pt x="394" y="168"/>
                    <a:pt x="394" y="168"/>
                    <a:pt x="394" y="168"/>
                  </a:cubicBezTo>
                  <a:cubicBezTo>
                    <a:pt x="168" y="394"/>
                    <a:pt x="168" y="394"/>
                    <a:pt x="168" y="394"/>
                  </a:cubicBezTo>
                  <a:cubicBezTo>
                    <a:pt x="316" y="542"/>
                    <a:pt x="316" y="542"/>
                    <a:pt x="316" y="542"/>
                  </a:cubicBezTo>
                  <a:cubicBezTo>
                    <a:pt x="265" y="620"/>
                    <a:pt x="228" y="708"/>
                    <a:pt x="209" y="800"/>
                  </a:cubicBezTo>
                  <a:cubicBezTo>
                    <a:pt x="0" y="800"/>
                    <a:pt x="0" y="800"/>
                    <a:pt x="0" y="800"/>
                  </a:cubicBezTo>
                  <a:cubicBezTo>
                    <a:pt x="0" y="1120"/>
                    <a:pt x="0" y="1120"/>
                    <a:pt x="0" y="1120"/>
                  </a:cubicBezTo>
                  <a:cubicBezTo>
                    <a:pt x="160" y="1120"/>
                    <a:pt x="160" y="1120"/>
                    <a:pt x="160" y="1120"/>
                  </a:cubicBezTo>
                  <a:lnTo>
                    <a:pt x="160" y="10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4"/>
            <p:cNvSpPr>
              <a:spLocks/>
            </p:cNvSpPr>
            <p:nvPr/>
          </p:nvSpPr>
          <p:spPr bwMode="auto">
            <a:xfrm>
              <a:off x="8148638" y="4887913"/>
              <a:ext cx="123825" cy="60325"/>
            </a:xfrm>
            <a:custGeom>
              <a:avLst/>
              <a:gdLst>
                <a:gd name="T0" fmla="*/ 509 w 509"/>
                <a:gd name="T1" fmla="*/ 238 h 247"/>
                <a:gd name="T2" fmla="*/ 217 w 509"/>
                <a:gd name="T3" fmla="*/ 20 h 247"/>
                <a:gd name="T4" fmla="*/ 0 w 509"/>
                <a:gd name="T5" fmla="*/ 238 h 247"/>
                <a:gd name="T6" fmla="*/ 63 w 509"/>
                <a:gd name="T7" fmla="*/ 247 h 247"/>
                <a:gd name="T8" fmla="*/ 282 w 509"/>
                <a:gd name="T9" fmla="*/ 84 h 247"/>
                <a:gd name="T10" fmla="*/ 445 w 509"/>
                <a:gd name="T11" fmla="*/ 247 h 247"/>
                <a:gd name="T12" fmla="*/ 509 w 509"/>
                <a:gd name="T13" fmla="*/ 238 h 247"/>
              </a:gdLst>
              <a:ahLst/>
              <a:cxnLst>
                <a:cxn ang="0">
                  <a:pos x="T0" y="T1"/>
                </a:cxn>
                <a:cxn ang="0">
                  <a:pos x="T2" y="T3"/>
                </a:cxn>
                <a:cxn ang="0">
                  <a:pos x="T4" y="T5"/>
                </a:cxn>
                <a:cxn ang="0">
                  <a:pos x="T6" y="T7"/>
                </a:cxn>
                <a:cxn ang="0">
                  <a:pos x="T8" y="T9"/>
                </a:cxn>
                <a:cxn ang="0">
                  <a:pos x="T10" y="T11"/>
                </a:cxn>
                <a:cxn ang="0">
                  <a:pos x="T12" y="T13"/>
                </a:cxn>
              </a:cxnLst>
              <a:rect l="0" t="0" r="r" b="b"/>
              <a:pathLst>
                <a:path w="509" h="247">
                  <a:moveTo>
                    <a:pt x="509" y="238"/>
                  </a:moveTo>
                  <a:cubicBezTo>
                    <a:pt x="488" y="97"/>
                    <a:pt x="358" y="0"/>
                    <a:pt x="217" y="20"/>
                  </a:cubicBezTo>
                  <a:cubicBezTo>
                    <a:pt x="105" y="37"/>
                    <a:pt x="16" y="125"/>
                    <a:pt x="0" y="238"/>
                  </a:cubicBezTo>
                  <a:cubicBezTo>
                    <a:pt x="63" y="247"/>
                    <a:pt x="63" y="247"/>
                    <a:pt x="63" y="247"/>
                  </a:cubicBezTo>
                  <a:cubicBezTo>
                    <a:pt x="78" y="142"/>
                    <a:pt x="176" y="68"/>
                    <a:pt x="282" y="84"/>
                  </a:cubicBezTo>
                  <a:cubicBezTo>
                    <a:pt x="367" y="96"/>
                    <a:pt x="433" y="162"/>
                    <a:pt x="445" y="247"/>
                  </a:cubicBezTo>
                  <a:lnTo>
                    <a:pt x="509"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5"/>
            <p:cNvSpPr>
              <a:spLocks/>
            </p:cNvSpPr>
            <p:nvPr/>
          </p:nvSpPr>
          <p:spPr bwMode="auto">
            <a:xfrm>
              <a:off x="8093075" y="4837113"/>
              <a:ext cx="233362" cy="111125"/>
            </a:xfrm>
            <a:custGeom>
              <a:avLst/>
              <a:gdLst>
                <a:gd name="T0" fmla="*/ 887 w 950"/>
                <a:gd name="T1" fmla="*/ 454 h 454"/>
                <a:gd name="T2" fmla="*/ 950 w 950"/>
                <a:gd name="T3" fmla="*/ 445 h 454"/>
                <a:gd name="T4" fmla="*/ 407 w 950"/>
                <a:gd name="T5" fmla="*/ 38 h 454"/>
                <a:gd name="T6" fmla="*/ 0 w 950"/>
                <a:gd name="T7" fmla="*/ 445 h 454"/>
                <a:gd name="T8" fmla="*/ 63 w 950"/>
                <a:gd name="T9" fmla="*/ 454 h 454"/>
                <a:gd name="T10" fmla="*/ 534 w 950"/>
                <a:gd name="T11" fmla="*/ 101 h 454"/>
                <a:gd name="T12" fmla="*/ 887 w 950"/>
                <a:gd name="T13" fmla="*/ 454 h 454"/>
              </a:gdLst>
              <a:ahLst/>
              <a:cxnLst>
                <a:cxn ang="0">
                  <a:pos x="T0" y="T1"/>
                </a:cxn>
                <a:cxn ang="0">
                  <a:pos x="T2" y="T3"/>
                </a:cxn>
                <a:cxn ang="0">
                  <a:pos x="T4" y="T5"/>
                </a:cxn>
                <a:cxn ang="0">
                  <a:pos x="T6" y="T7"/>
                </a:cxn>
                <a:cxn ang="0">
                  <a:pos x="T8" y="T9"/>
                </a:cxn>
                <a:cxn ang="0">
                  <a:pos x="T10" y="T11"/>
                </a:cxn>
                <a:cxn ang="0">
                  <a:pos x="T12" y="T13"/>
                </a:cxn>
              </a:cxnLst>
              <a:rect l="0" t="0" r="r" b="b"/>
              <a:pathLst>
                <a:path w="950" h="454">
                  <a:moveTo>
                    <a:pt x="887" y="454"/>
                  </a:moveTo>
                  <a:cubicBezTo>
                    <a:pt x="950" y="445"/>
                    <a:pt x="950" y="445"/>
                    <a:pt x="950" y="445"/>
                  </a:cubicBezTo>
                  <a:cubicBezTo>
                    <a:pt x="913" y="183"/>
                    <a:pt x="670" y="0"/>
                    <a:pt x="407" y="38"/>
                  </a:cubicBezTo>
                  <a:cubicBezTo>
                    <a:pt x="196" y="68"/>
                    <a:pt x="30" y="234"/>
                    <a:pt x="0" y="445"/>
                  </a:cubicBezTo>
                  <a:cubicBezTo>
                    <a:pt x="63" y="454"/>
                    <a:pt x="63" y="454"/>
                    <a:pt x="63" y="454"/>
                  </a:cubicBezTo>
                  <a:cubicBezTo>
                    <a:pt x="96" y="227"/>
                    <a:pt x="307" y="69"/>
                    <a:pt x="534" y="101"/>
                  </a:cubicBezTo>
                  <a:cubicBezTo>
                    <a:pt x="717" y="128"/>
                    <a:pt x="860" y="271"/>
                    <a:pt x="887" y="4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63" name="Group 162"/>
          <p:cNvGrpSpPr/>
          <p:nvPr/>
        </p:nvGrpSpPr>
        <p:grpSpPr>
          <a:xfrm>
            <a:off x="601000" y="4240224"/>
            <a:ext cx="266964" cy="266146"/>
            <a:chOff x="6169025" y="4719638"/>
            <a:chExt cx="519113" cy="517526"/>
          </a:xfrm>
          <a:solidFill>
            <a:schemeClr val="bg1"/>
          </a:solidFill>
        </p:grpSpPr>
        <p:sp>
          <p:nvSpPr>
            <p:cNvPr id="164" name="Rectangle 20"/>
            <p:cNvSpPr>
              <a:spLocks noChangeArrowheads="1"/>
            </p:cNvSpPr>
            <p:nvPr/>
          </p:nvSpPr>
          <p:spPr bwMode="auto">
            <a:xfrm>
              <a:off x="6492875" y="4881563"/>
              <a:ext cx="444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Rectangle 21"/>
            <p:cNvSpPr>
              <a:spLocks noChangeArrowheads="1"/>
            </p:cNvSpPr>
            <p:nvPr/>
          </p:nvSpPr>
          <p:spPr bwMode="auto">
            <a:xfrm>
              <a:off x="6353175" y="4881563"/>
              <a:ext cx="428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22"/>
            <p:cNvSpPr>
              <a:spLocks/>
            </p:cNvSpPr>
            <p:nvPr/>
          </p:nvSpPr>
          <p:spPr bwMode="auto">
            <a:xfrm>
              <a:off x="6169025" y="4805363"/>
              <a:ext cx="519113" cy="173038"/>
            </a:xfrm>
            <a:custGeom>
              <a:avLst/>
              <a:gdLst>
                <a:gd name="T0" fmla="*/ 1920 w 2048"/>
                <a:gd name="T1" fmla="*/ 683 h 683"/>
                <a:gd name="T2" fmla="*/ 1408 w 2048"/>
                <a:gd name="T3" fmla="*/ 683 h 683"/>
                <a:gd name="T4" fmla="*/ 1408 w 2048"/>
                <a:gd name="T5" fmla="*/ 597 h 683"/>
                <a:gd name="T6" fmla="*/ 1920 w 2048"/>
                <a:gd name="T7" fmla="*/ 597 h 683"/>
                <a:gd name="T8" fmla="*/ 1963 w 2048"/>
                <a:gd name="T9" fmla="*/ 555 h 683"/>
                <a:gd name="T10" fmla="*/ 1963 w 2048"/>
                <a:gd name="T11" fmla="*/ 128 h 683"/>
                <a:gd name="T12" fmla="*/ 1920 w 2048"/>
                <a:gd name="T13" fmla="*/ 85 h 683"/>
                <a:gd name="T14" fmla="*/ 128 w 2048"/>
                <a:gd name="T15" fmla="*/ 85 h 683"/>
                <a:gd name="T16" fmla="*/ 85 w 2048"/>
                <a:gd name="T17" fmla="*/ 128 h 683"/>
                <a:gd name="T18" fmla="*/ 85 w 2048"/>
                <a:gd name="T19" fmla="*/ 555 h 683"/>
                <a:gd name="T20" fmla="*/ 128 w 2048"/>
                <a:gd name="T21" fmla="*/ 597 h 683"/>
                <a:gd name="T22" fmla="*/ 640 w 2048"/>
                <a:gd name="T23" fmla="*/ 597 h 683"/>
                <a:gd name="T24" fmla="*/ 640 w 2048"/>
                <a:gd name="T25" fmla="*/ 683 h 683"/>
                <a:gd name="T26" fmla="*/ 128 w 2048"/>
                <a:gd name="T27" fmla="*/ 683 h 683"/>
                <a:gd name="T28" fmla="*/ 0 w 2048"/>
                <a:gd name="T29" fmla="*/ 555 h 683"/>
                <a:gd name="T30" fmla="*/ 0 w 2048"/>
                <a:gd name="T31" fmla="*/ 128 h 683"/>
                <a:gd name="T32" fmla="*/ 128 w 2048"/>
                <a:gd name="T33" fmla="*/ 0 h 683"/>
                <a:gd name="T34" fmla="*/ 1920 w 2048"/>
                <a:gd name="T35" fmla="*/ 0 h 683"/>
                <a:gd name="T36" fmla="*/ 2048 w 2048"/>
                <a:gd name="T37" fmla="*/ 128 h 683"/>
                <a:gd name="T38" fmla="*/ 2048 w 2048"/>
                <a:gd name="T39" fmla="*/ 555 h 683"/>
                <a:gd name="T40" fmla="*/ 1920 w 2048"/>
                <a:gd name="T41" fmla="*/ 683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8" h="683">
                  <a:moveTo>
                    <a:pt x="1920" y="683"/>
                  </a:moveTo>
                  <a:cubicBezTo>
                    <a:pt x="1408" y="683"/>
                    <a:pt x="1408" y="683"/>
                    <a:pt x="1408" y="683"/>
                  </a:cubicBezTo>
                  <a:cubicBezTo>
                    <a:pt x="1408" y="597"/>
                    <a:pt x="1408" y="597"/>
                    <a:pt x="1408" y="597"/>
                  </a:cubicBezTo>
                  <a:cubicBezTo>
                    <a:pt x="1920" y="597"/>
                    <a:pt x="1920" y="597"/>
                    <a:pt x="1920" y="597"/>
                  </a:cubicBezTo>
                  <a:cubicBezTo>
                    <a:pt x="1944" y="597"/>
                    <a:pt x="1963" y="578"/>
                    <a:pt x="1963" y="555"/>
                  </a:cubicBezTo>
                  <a:cubicBezTo>
                    <a:pt x="1963" y="128"/>
                    <a:pt x="1963" y="128"/>
                    <a:pt x="1963" y="128"/>
                  </a:cubicBezTo>
                  <a:cubicBezTo>
                    <a:pt x="1963" y="104"/>
                    <a:pt x="1944" y="85"/>
                    <a:pt x="1920" y="85"/>
                  </a:cubicBezTo>
                  <a:cubicBezTo>
                    <a:pt x="128" y="85"/>
                    <a:pt x="128" y="85"/>
                    <a:pt x="128" y="85"/>
                  </a:cubicBezTo>
                  <a:cubicBezTo>
                    <a:pt x="104" y="85"/>
                    <a:pt x="85" y="104"/>
                    <a:pt x="85" y="128"/>
                  </a:cubicBezTo>
                  <a:cubicBezTo>
                    <a:pt x="85" y="555"/>
                    <a:pt x="85" y="555"/>
                    <a:pt x="85" y="555"/>
                  </a:cubicBezTo>
                  <a:cubicBezTo>
                    <a:pt x="85" y="578"/>
                    <a:pt x="104" y="597"/>
                    <a:pt x="128" y="597"/>
                  </a:cubicBezTo>
                  <a:cubicBezTo>
                    <a:pt x="640" y="597"/>
                    <a:pt x="640" y="597"/>
                    <a:pt x="640" y="597"/>
                  </a:cubicBezTo>
                  <a:cubicBezTo>
                    <a:pt x="640" y="683"/>
                    <a:pt x="640" y="683"/>
                    <a:pt x="640" y="683"/>
                  </a:cubicBezTo>
                  <a:cubicBezTo>
                    <a:pt x="128" y="683"/>
                    <a:pt x="128" y="683"/>
                    <a:pt x="128" y="683"/>
                  </a:cubicBezTo>
                  <a:cubicBezTo>
                    <a:pt x="57" y="683"/>
                    <a:pt x="0" y="625"/>
                    <a:pt x="0" y="555"/>
                  </a:cubicBezTo>
                  <a:cubicBezTo>
                    <a:pt x="0" y="128"/>
                    <a:pt x="0" y="128"/>
                    <a:pt x="0" y="128"/>
                  </a:cubicBezTo>
                  <a:cubicBezTo>
                    <a:pt x="0" y="57"/>
                    <a:pt x="57" y="0"/>
                    <a:pt x="128" y="0"/>
                  </a:cubicBezTo>
                  <a:cubicBezTo>
                    <a:pt x="1920" y="0"/>
                    <a:pt x="1920" y="0"/>
                    <a:pt x="1920" y="0"/>
                  </a:cubicBezTo>
                  <a:cubicBezTo>
                    <a:pt x="1991" y="0"/>
                    <a:pt x="2048" y="57"/>
                    <a:pt x="2048" y="128"/>
                  </a:cubicBezTo>
                  <a:cubicBezTo>
                    <a:pt x="2048" y="555"/>
                    <a:pt x="2048" y="555"/>
                    <a:pt x="2048" y="555"/>
                  </a:cubicBezTo>
                  <a:cubicBezTo>
                    <a:pt x="2048" y="625"/>
                    <a:pt x="1991" y="683"/>
                    <a:pt x="1920" y="6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23"/>
            <p:cNvSpPr>
              <a:spLocks/>
            </p:cNvSpPr>
            <p:nvPr/>
          </p:nvSpPr>
          <p:spPr bwMode="auto">
            <a:xfrm>
              <a:off x="6191250" y="5000626"/>
              <a:ext cx="474663" cy="236538"/>
            </a:xfrm>
            <a:custGeom>
              <a:avLst/>
              <a:gdLst>
                <a:gd name="T0" fmla="*/ 1750 w 1878"/>
                <a:gd name="T1" fmla="*/ 939 h 939"/>
                <a:gd name="T2" fmla="*/ 128 w 1878"/>
                <a:gd name="T3" fmla="*/ 939 h 939"/>
                <a:gd name="T4" fmla="*/ 0 w 1878"/>
                <a:gd name="T5" fmla="*/ 811 h 939"/>
                <a:gd name="T6" fmla="*/ 0 w 1878"/>
                <a:gd name="T7" fmla="*/ 0 h 939"/>
                <a:gd name="T8" fmla="*/ 86 w 1878"/>
                <a:gd name="T9" fmla="*/ 0 h 939"/>
                <a:gd name="T10" fmla="*/ 86 w 1878"/>
                <a:gd name="T11" fmla="*/ 811 h 939"/>
                <a:gd name="T12" fmla="*/ 128 w 1878"/>
                <a:gd name="T13" fmla="*/ 853 h 939"/>
                <a:gd name="T14" fmla="*/ 1750 w 1878"/>
                <a:gd name="T15" fmla="*/ 853 h 939"/>
                <a:gd name="T16" fmla="*/ 1792 w 1878"/>
                <a:gd name="T17" fmla="*/ 811 h 939"/>
                <a:gd name="T18" fmla="*/ 1792 w 1878"/>
                <a:gd name="T19" fmla="*/ 0 h 939"/>
                <a:gd name="T20" fmla="*/ 1878 w 1878"/>
                <a:gd name="T21" fmla="*/ 0 h 939"/>
                <a:gd name="T22" fmla="*/ 1878 w 1878"/>
                <a:gd name="T23" fmla="*/ 811 h 939"/>
                <a:gd name="T24" fmla="*/ 1750 w 1878"/>
                <a:gd name="T2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8" h="939">
                  <a:moveTo>
                    <a:pt x="1750" y="939"/>
                  </a:moveTo>
                  <a:cubicBezTo>
                    <a:pt x="128" y="939"/>
                    <a:pt x="128" y="939"/>
                    <a:pt x="128" y="939"/>
                  </a:cubicBezTo>
                  <a:cubicBezTo>
                    <a:pt x="58" y="939"/>
                    <a:pt x="0" y="881"/>
                    <a:pt x="0" y="811"/>
                  </a:cubicBezTo>
                  <a:cubicBezTo>
                    <a:pt x="0" y="0"/>
                    <a:pt x="0" y="0"/>
                    <a:pt x="0" y="0"/>
                  </a:cubicBezTo>
                  <a:cubicBezTo>
                    <a:pt x="86" y="0"/>
                    <a:pt x="86" y="0"/>
                    <a:pt x="86" y="0"/>
                  </a:cubicBezTo>
                  <a:cubicBezTo>
                    <a:pt x="86" y="811"/>
                    <a:pt x="86" y="811"/>
                    <a:pt x="86" y="811"/>
                  </a:cubicBezTo>
                  <a:cubicBezTo>
                    <a:pt x="86" y="834"/>
                    <a:pt x="105" y="853"/>
                    <a:pt x="128" y="853"/>
                  </a:cubicBezTo>
                  <a:cubicBezTo>
                    <a:pt x="1750" y="853"/>
                    <a:pt x="1750" y="853"/>
                    <a:pt x="1750" y="853"/>
                  </a:cubicBezTo>
                  <a:cubicBezTo>
                    <a:pt x="1773" y="853"/>
                    <a:pt x="1792" y="834"/>
                    <a:pt x="1792" y="811"/>
                  </a:cubicBezTo>
                  <a:cubicBezTo>
                    <a:pt x="1792" y="0"/>
                    <a:pt x="1792" y="0"/>
                    <a:pt x="1792" y="0"/>
                  </a:cubicBezTo>
                  <a:cubicBezTo>
                    <a:pt x="1878" y="0"/>
                    <a:pt x="1878" y="0"/>
                    <a:pt x="1878" y="0"/>
                  </a:cubicBezTo>
                  <a:cubicBezTo>
                    <a:pt x="1878" y="811"/>
                    <a:pt x="1878" y="811"/>
                    <a:pt x="1878" y="811"/>
                  </a:cubicBezTo>
                  <a:cubicBezTo>
                    <a:pt x="1878" y="881"/>
                    <a:pt x="1820" y="939"/>
                    <a:pt x="1750" y="9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24"/>
            <p:cNvSpPr>
              <a:spLocks noEditPoints="1"/>
            </p:cNvSpPr>
            <p:nvPr/>
          </p:nvSpPr>
          <p:spPr bwMode="auto">
            <a:xfrm>
              <a:off x="6299200" y="4719638"/>
              <a:ext cx="258763" cy="53975"/>
            </a:xfrm>
            <a:custGeom>
              <a:avLst/>
              <a:gdLst>
                <a:gd name="T0" fmla="*/ 982 w 1025"/>
                <a:gd name="T1" fmla="*/ 214 h 214"/>
                <a:gd name="T2" fmla="*/ 44 w 1025"/>
                <a:gd name="T3" fmla="*/ 214 h 214"/>
                <a:gd name="T4" fmla="*/ 1 w 1025"/>
                <a:gd name="T5" fmla="*/ 171 h 214"/>
                <a:gd name="T6" fmla="*/ 1 w 1025"/>
                <a:gd name="T7" fmla="*/ 86 h 214"/>
                <a:gd name="T8" fmla="*/ 83 w 1025"/>
                <a:gd name="T9" fmla="*/ 1 h 214"/>
                <a:gd name="T10" fmla="*/ 86 w 1025"/>
                <a:gd name="T11" fmla="*/ 1 h 214"/>
                <a:gd name="T12" fmla="*/ 940 w 1025"/>
                <a:gd name="T13" fmla="*/ 1 h 214"/>
                <a:gd name="T14" fmla="*/ 1025 w 1025"/>
                <a:gd name="T15" fmla="*/ 82 h 214"/>
                <a:gd name="T16" fmla="*/ 1025 w 1025"/>
                <a:gd name="T17" fmla="*/ 86 h 214"/>
                <a:gd name="T18" fmla="*/ 1025 w 1025"/>
                <a:gd name="T19" fmla="*/ 171 h 214"/>
                <a:gd name="T20" fmla="*/ 982 w 1025"/>
                <a:gd name="T21" fmla="*/ 214 h 214"/>
                <a:gd name="T22" fmla="*/ 86 w 1025"/>
                <a:gd name="T23" fmla="*/ 129 h 214"/>
                <a:gd name="T24" fmla="*/ 940 w 1025"/>
                <a:gd name="T25" fmla="*/ 129 h 214"/>
                <a:gd name="T26" fmla="*/ 940 w 1025"/>
                <a:gd name="T27" fmla="*/ 86 h 214"/>
                <a:gd name="T28" fmla="*/ 939 w 1025"/>
                <a:gd name="T29" fmla="*/ 84 h 214"/>
                <a:gd name="T30" fmla="*/ 86 w 1025"/>
                <a:gd name="T31" fmla="*/ 86 h 214"/>
                <a:gd name="T32" fmla="*/ 86 w 1025"/>
                <a:gd name="T33" fmla="*/ 129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5" h="214">
                  <a:moveTo>
                    <a:pt x="982" y="214"/>
                  </a:moveTo>
                  <a:cubicBezTo>
                    <a:pt x="44" y="214"/>
                    <a:pt x="44" y="214"/>
                    <a:pt x="44" y="214"/>
                  </a:cubicBezTo>
                  <a:cubicBezTo>
                    <a:pt x="20" y="214"/>
                    <a:pt x="1" y="195"/>
                    <a:pt x="1" y="171"/>
                  </a:cubicBezTo>
                  <a:cubicBezTo>
                    <a:pt x="1" y="86"/>
                    <a:pt x="1" y="86"/>
                    <a:pt x="1" y="86"/>
                  </a:cubicBezTo>
                  <a:cubicBezTo>
                    <a:pt x="0" y="40"/>
                    <a:pt x="37" y="2"/>
                    <a:pt x="83" y="1"/>
                  </a:cubicBezTo>
                  <a:cubicBezTo>
                    <a:pt x="84" y="1"/>
                    <a:pt x="85" y="1"/>
                    <a:pt x="86" y="1"/>
                  </a:cubicBezTo>
                  <a:cubicBezTo>
                    <a:pt x="940" y="1"/>
                    <a:pt x="940" y="1"/>
                    <a:pt x="940" y="1"/>
                  </a:cubicBezTo>
                  <a:cubicBezTo>
                    <a:pt x="986" y="0"/>
                    <a:pt x="1024" y="36"/>
                    <a:pt x="1025" y="82"/>
                  </a:cubicBezTo>
                  <a:cubicBezTo>
                    <a:pt x="1025" y="84"/>
                    <a:pt x="1025" y="85"/>
                    <a:pt x="1025" y="86"/>
                  </a:cubicBezTo>
                  <a:cubicBezTo>
                    <a:pt x="1025" y="171"/>
                    <a:pt x="1025" y="171"/>
                    <a:pt x="1025" y="171"/>
                  </a:cubicBezTo>
                  <a:cubicBezTo>
                    <a:pt x="1025" y="195"/>
                    <a:pt x="1006" y="214"/>
                    <a:pt x="982" y="214"/>
                  </a:cubicBezTo>
                  <a:moveTo>
                    <a:pt x="86" y="129"/>
                  </a:moveTo>
                  <a:cubicBezTo>
                    <a:pt x="940" y="129"/>
                    <a:pt x="940" y="129"/>
                    <a:pt x="940" y="129"/>
                  </a:cubicBezTo>
                  <a:cubicBezTo>
                    <a:pt x="940" y="86"/>
                    <a:pt x="940" y="86"/>
                    <a:pt x="940" y="86"/>
                  </a:cubicBezTo>
                  <a:cubicBezTo>
                    <a:pt x="940" y="85"/>
                    <a:pt x="940" y="84"/>
                    <a:pt x="939" y="84"/>
                  </a:cubicBezTo>
                  <a:cubicBezTo>
                    <a:pt x="86" y="86"/>
                    <a:pt x="86" y="86"/>
                    <a:pt x="86" y="86"/>
                  </a:cubicBezTo>
                  <a:lnTo>
                    <a:pt x="8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Rectangle 25"/>
            <p:cNvSpPr>
              <a:spLocks noChangeArrowheads="1"/>
            </p:cNvSpPr>
            <p:nvPr/>
          </p:nvSpPr>
          <p:spPr bwMode="auto">
            <a:xfrm>
              <a:off x="6342063"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Rectangle 26"/>
            <p:cNvSpPr>
              <a:spLocks noChangeArrowheads="1"/>
            </p:cNvSpPr>
            <p:nvPr/>
          </p:nvSpPr>
          <p:spPr bwMode="auto">
            <a:xfrm>
              <a:off x="6492875"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27"/>
            <p:cNvSpPr>
              <a:spLocks/>
            </p:cNvSpPr>
            <p:nvPr/>
          </p:nvSpPr>
          <p:spPr bwMode="auto">
            <a:xfrm>
              <a:off x="6351588" y="4922838"/>
              <a:ext cx="153988" cy="249238"/>
            </a:xfrm>
            <a:custGeom>
              <a:avLst/>
              <a:gdLst>
                <a:gd name="T0" fmla="*/ 474 w 606"/>
                <a:gd name="T1" fmla="*/ 986 h 986"/>
                <a:gd name="T2" fmla="*/ 388 w 606"/>
                <a:gd name="T3" fmla="*/ 986 h 986"/>
                <a:gd name="T4" fmla="*/ 388 w 606"/>
                <a:gd name="T5" fmla="*/ 516 h 986"/>
                <a:gd name="T6" fmla="*/ 401 w 606"/>
                <a:gd name="T7" fmla="*/ 486 h 986"/>
                <a:gd name="T8" fmla="*/ 503 w 606"/>
                <a:gd name="T9" fmla="*/ 384 h 986"/>
                <a:gd name="T10" fmla="*/ 303 w 606"/>
                <a:gd name="T11" fmla="*/ 118 h 986"/>
                <a:gd name="T12" fmla="*/ 103 w 606"/>
                <a:gd name="T13" fmla="*/ 384 h 986"/>
                <a:gd name="T14" fmla="*/ 205 w 606"/>
                <a:gd name="T15" fmla="*/ 486 h 986"/>
                <a:gd name="T16" fmla="*/ 218 w 606"/>
                <a:gd name="T17" fmla="*/ 516 h 986"/>
                <a:gd name="T18" fmla="*/ 218 w 606"/>
                <a:gd name="T19" fmla="*/ 986 h 986"/>
                <a:gd name="T20" fmla="*/ 132 w 606"/>
                <a:gd name="T21" fmla="*/ 986 h 986"/>
                <a:gd name="T22" fmla="*/ 132 w 606"/>
                <a:gd name="T23" fmla="*/ 534 h 986"/>
                <a:gd name="T24" fmla="*/ 17 w 606"/>
                <a:gd name="T25" fmla="*/ 418 h 986"/>
                <a:gd name="T26" fmla="*/ 13 w 606"/>
                <a:gd name="T27" fmla="*/ 363 h 986"/>
                <a:gd name="T28" fmla="*/ 269 w 606"/>
                <a:gd name="T29" fmla="*/ 21 h 986"/>
                <a:gd name="T30" fmla="*/ 331 w 606"/>
                <a:gd name="T31" fmla="*/ 15 h 986"/>
                <a:gd name="T32" fmla="*/ 337 w 606"/>
                <a:gd name="T33" fmla="*/ 21 h 986"/>
                <a:gd name="T34" fmla="*/ 593 w 606"/>
                <a:gd name="T35" fmla="*/ 363 h 986"/>
                <a:gd name="T36" fmla="*/ 589 w 606"/>
                <a:gd name="T37" fmla="*/ 418 h 986"/>
                <a:gd name="T38" fmla="*/ 474 w 606"/>
                <a:gd name="T39" fmla="*/ 534 h 986"/>
                <a:gd name="T40" fmla="*/ 474 w 606"/>
                <a:gd name="T41" fmla="*/ 986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6" h="986">
                  <a:moveTo>
                    <a:pt x="474" y="986"/>
                  </a:moveTo>
                  <a:cubicBezTo>
                    <a:pt x="388" y="986"/>
                    <a:pt x="388" y="986"/>
                    <a:pt x="388" y="986"/>
                  </a:cubicBezTo>
                  <a:cubicBezTo>
                    <a:pt x="388" y="516"/>
                    <a:pt x="388" y="516"/>
                    <a:pt x="388" y="516"/>
                  </a:cubicBezTo>
                  <a:cubicBezTo>
                    <a:pt x="388" y="505"/>
                    <a:pt x="393" y="494"/>
                    <a:pt x="401" y="486"/>
                  </a:cubicBezTo>
                  <a:cubicBezTo>
                    <a:pt x="503" y="384"/>
                    <a:pt x="503" y="384"/>
                    <a:pt x="503" y="384"/>
                  </a:cubicBezTo>
                  <a:cubicBezTo>
                    <a:pt x="303" y="118"/>
                    <a:pt x="303" y="118"/>
                    <a:pt x="303" y="118"/>
                  </a:cubicBezTo>
                  <a:cubicBezTo>
                    <a:pt x="103" y="384"/>
                    <a:pt x="103" y="384"/>
                    <a:pt x="103" y="384"/>
                  </a:cubicBezTo>
                  <a:cubicBezTo>
                    <a:pt x="205" y="486"/>
                    <a:pt x="205" y="486"/>
                    <a:pt x="205" y="486"/>
                  </a:cubicBezTo>
                  <a:cubicBezTo>
                    <a:pt x="213" y="494"/>
                    <a:pt x="218" y="505"/>
                    <a:pt x="218" y="516"/>
                  </a:cubicBezTo>
                  <a:cubicBezTo>
                    <a:pt x="218" y="986"/>
                    <a:pt x="218" y="986"/>
                    <a:pt x="218" y="986"/>
                  </a:cubicBezTo>
                  <a:cubicBezTo>
                    <a:pt x="132" y="986"/>
                    <a:pt x="132" y="986"/>
                    <a:pt x="132" y="986"/>
                  </a:cubicBezTo>
                  <a:cubicBezTo>
                    <a:pt x="132" y="534"/>
                    <a:pt x="132" y="534"/>
                    <a:pt x="132" y="534"/>
                  </a:cubicBezTo>
                  <a:cubicBezTo>
                    <a:pt x="17" y="418"/>
                    <a:pt x="17" y="418"/>
                    <a:pt x="17" y="418"/>
                  </a:cubicBezTo>
                  <a:cubicBezTo>
                    <a:pt x="2" y="403"/>
                    <a:pt x="0" y="380"/>
                    <a:pt x="13" y="363"/>
                  </a:cubicBezTo>
                  <a:cubicBezTo>
                    <a:pt x="269" y="21"/>
                    <a:pt x="269" y="21"/>
                    <a:pt x="269" y="21"/>
                  </a:cubicBezTo>
                  <a:cubicBezTo>
                    <a:pt x="284" y="2"/>
                    <a:pt x="312" y="0"/>
                    <a:pt x="331" y="15"/>
                  </a:cubicBezTo>
                  <a:cubicBezTo>
                    <a:pt x="333" y="17"/>
                    <a:pt x="335" y="19"/>
                    <a:pt x="337" y="21"/>
                  </a:cubicBezTo>
                  <a:cubicBezTo>
                    <a:pt x="593" y="363"/>
                    <a:pt x="593" y="363"/>
                    <a:pt x="593" y="363"/>
                  </a:cubicBezTo>
                  <a:cubicBezTo>
                    <a:pt x="606" y="380"/>
                    <a:pt x="604" y="403"/>
                    <a:pt x="589" y="418"/>
                  </a:cubicBezTo>
                  <a:cubicBezTo>
                    <a:pt x="474" y="534"/>
                    <a:pt x="474" y="534"/>
                    <a:pt x="474" y="534"/>
                  </a:cubicBezTo>
                  <a:lnTo>
                    <a:pt x="474" y="9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Rectangle 28"/>
            <p:cNvSpPr>
              <a:spLocks noChangeArrowheads="1"/>
            </p:cNvSpPr>
            <p:nvPr/>
          </p:nvSpPr>
          <p:spPr bwMode="auto">
            <a:xfrm>
              <a:off x="6364288" y="5075238"/>
              <a:ext cx="128588"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Rectangle 29"/>
            <p:cNvSpPr>
              <a:spLocks noChangeArrowheads="1"/>
            </p:cNvSpPr>
            <p:nvPr/>
          </p:nvSpPr>
          <p:spPr bwMode="auto">
            <a:xfrm>
              <a:off x="6418263" y="4935538"/>
              <a:ext cx="20638"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30"/>
            <p:cNvSpPr>
              <a:spLocks/>
            </p:cNvSpPr>
            <p:nvPr/>
          </p:nvSpPr>
          <p:spPr bwMode="auto">
            <a:xfrm>
              <a:off x="6384925" y="4849813"/>
              <a:ext cx="87313" cy="63500"/>
            </a:xfrm>
            <a:custGeom>
              <a:avLst/>
              <a:gdLst>
                <a:gd name="T0" fmla="*/ 342 w 342"/>
                <a:gd name="T1" fmla="*/ 256 h 256"/>
                <a:gd name="T2" fmla="*/ 256 w 342"/>
                <a:gd name="T3" fmla="*/ 256 h 256"/>
                <a:gd name="T4" fmla="*/ 256 w 342"/>
                <a:gd name="T5" fmla="*/ 85 h 256"/>
                <a:gd name="T6" fmla="*/ 86 w 342"/>
                <a:gd name="T7" fmla="*/ 85 h 256"/>
                <a:gd name="T8" fmla="*/ 86 w 342"/>
                <a:gd name="T9" fmla="*/ 256 h 256"/>
                <a:gd name="T10" fmla="*/ 0 w 342"/>
                <a:gd name="T11" fmla="*/ 256 h 256"/>
                <a:gd name="T12" fmla="*/ 0 w 342"/>
                <a:gd name="T13" fmla="*/ 85 h 256"/>
                <a:gd name="T14" fmla="*/ 86 w 342"/>
                <a:gd name="T15" fmla="*/ 0 h 256"/>
                <a:gd name="T16" fmla="*/ 256 w 342"/>
                <a:gd name="T17" fmla="*/ 0 h 256"/>
                <a:gd name="T18" fmla="*/ 342 w 342"/>
                <a:gd name="T19" fmla="*/ 85 h 256"/>
                <a:gd name="T20" fmla="*/ 342 w 342"/>
                <a:gd name="T21"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256">
                  <a:moveTo>
                    <a:pt x="342" y="256"/>
                  </a:moveTo>
                  <a:cubicBezTo>
                    <a:pt x="256" y="256"/>
                    <a:pt x="256" y="256"/>
                    <a:pt x="256" y="256"/>
                  </a:cubicBezTo>
                  <a:cubicBezTo>
                    <a:pt x="256" y="85"/>
                    <a:pt x="256" y="85"/>
                    <a:pt x="256" y="85"/>
                  </a:cubicBezTo>
                  <a:cubicBezTo>
                    <a:pt x="86" y="85"/>
                    <a:pt x="86" y="85"/>
                    <a:pt x="86" y="85"/>
                  </a:cubicBezTo>
                  <a:cubicBezTo>
                    <a:pt x="86" y="256"/>
                    <a:pt x="86" y="256"/>
                    <a:pt x="86" y="256"/>
                  </a:cubicBezTo>
                  <a:cubicBezTo>
                    <a:pt x="0" y="256"/>
                    <a:pt x="0" y="256"/>
                    <a:pt x="0" y="256"/>
                  </a:cubicBezTo>
                  <a:cubicBezTo>
                    <a:pt x="0" y="85"/>
                    <a:pt x="0" y="85"/>
                    <a:pt x="0" y="85"/>
                  </a:cubicBezTo>
                  <a:cubicBezTo>
                    <a:pt x="0" y="38"/>
                    <a:pt x="39" y="0"/>
                    <a:pt x="86" y="0"/>
                  </a:cubicBezTo>
                  <a:cubicBezTo>
                    <a:pt x="256" y="0"/>
                    <a:pt x="256" y="0"/>
                    <a:pt x="256" y="0"/>
                  </a:cubicBezTo>
                  <a:cubicBezTo>
                    <a:pt x="303" y="0"/>
                    <a:pt x="342" y="38"/>
                    <a:pt x="342" y="85"/>
                  </a:cubicBezTo>
                  <a:lnTo>
                    <a:pt x="342"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31"/>
            <p:cNvSpPr>
              <a:spLocks noEditPoints="1"/>
            </p:cNvSpPr>
            <p:nvPr/>
          </p:nvSpPr>
          <p:spPr bwMode="auto">
            <a:xfrm>
              <a:off x="6245225"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32"/>
            <p:cNvSpPr>
              <a:spLocks noEditPoints="1"/>
            </p:cNvSpPr>
            <p:nvPr/>
          </p:nvSpPr>
          <p:spPr bwMode="auto">
            <a:xfrm>
              <a:off x="6526213"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Rectangle 33"/>
            <p:cNvSpPr>
              <a:spLocks noChangeArrowheads="1"/>
            </p:cNvSpPr>
            <p:nvPr/>
          </p:nvSpPr>
          <p:spPr bwMode="auto">
            <a:xfrm>
              <a:off x="6353175" y="5160963"/>
              <a:ext cx="15081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30" name="Rounded Rectangle 1">
            <a:extLst>
              <a:ext uri="{FF2B5EF4-FFF2-40B4-BE49-F238E27FC236}">
                <a16:creationId xmlns:a16="http://schemas.microsoft.com/office/drawing/2014/main" id="{DFFF65FB-D81C-4B4F-96C0-96ABCEE8F275}"/>
              </a:ext>
            </a:extLst>
          </p:cNvPr>
          <p:cNvSpPr/>
          <p:nvPr/>
        </p:nvSpPr>
        <p:spPr bwMode="auto">
          <a:xfrm flipH="1">
            <a:off x="393491" y="2036332"/>
            <a:ext cx="8353471" cy="149767"/>
          </a:xfrm>
          <a:prstGeom prst="roundRect">
            <a:avLst>
              <a:gd name="adj" fmla="val 50000"/>
            </a:avLst>
          </a:prstGeom>
          <a:solidFill>
            <a:schemeClr val="bg1">
              <a:lumMod val="95000"/>
            </a:schemeClr>
          </a:solidFill>
          <a:ln w="9525">
            <a:noFill/>
            <a:round/>
            <a:headEnd/>
            <a:tailEnd/>
          </a:ln>
        </p:spPr>
        <p:txBody>
          <a:bodyPr vert="horz" wrap="square" lIns="0" tIns="45720" rIns="91440" bIns="45720" numCol="1" rtlCol="0" anchor="t" anchorCtr="0" compatLnSpc="1">
            <a:prstTxWarp prst="textNoShape">
              <a:avLst/>
            </a:prstTxWarp>
          </a:bodyPr>
          <a:lstStyle/>
          <a:p>
            <a:pPr algn="ctr"/>
            <a:endParaRPr lang="en-US" dirty="0">
              <a:solidFill>
                <a:schemeClr val="bg1">
                  <a:lumMod val="50000"/>
                </a:schemeClr>
              </a:solidFill>
            </a:endParaRPr>
          </a:p>
        </p:txBody>
      </p:sp>
      <p:sp>
        <p:nvSpPr>
          <p:cNvPr id="131" name="Oval 130">
            <a:extLst>
              <a:ext uri="{FF2B5EF4-FFF2-40B4-BE49-F238E27FC236}">
                <a16:creationId xmlns:a16="http://schemas.microsoft.com/office/drawing/2014/main" id="{587F4B8C-2FF8-4DF4-843E-281950F4562B}"/>
              </a:ext>
            </a:extLst>
          </p:cNvPr>
          <p:cNvSpPr/>
          <p:nvPr/>
        </p:nvSpPr>
        <p:spPr bwMode="auto">
          <a:xfrm flipH="1">
            <a:off x="687120" y="2063750"/>
            <a:ext cx="94724" cy="94932"/>
          </a:xfrm>
          <a:prstGeom prst="ellipse">
            <a:avLst/>
          </a:prstGeom>
          <a:solidFill>
            <a:schemeClr val="accent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32" name="Oval 131">
            <a:extLst>
              <a:ext uri="{FF2B5EF4-FFF2-40B4-BE49-F238E27FC236}">
                <a16:creationId xmlns:a16="http://schemas.microsoft.com/office/drawing/2014/main" id="{7D5749A2-786A-49C5-911E-1D2A58C4003A}"/>
              </a:ext>
            </a:extLst>
          </p:cNvPr>
          <p:cNvSpPr/>
          <p:nvPr/>
        </p:nvSpPr>
        <p:spPr bwMode="auto">
          <a:xfrm flipH="1">
            <a:off x="2753763" y="2063750"/>
            <a:ext cx="94724" cy="94932"/>
          </a:xfrm>
          <a:prstGeom prst="ellipse">
            <a:avLst/>
          </a:prstGeom>
          <a:solidFill>
            <a:schemeClr val="accent2"/>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33" name="Oval 132">
            <a:extLst>
              <a:ext uri="{FF2B5EF4-FFF2-40B4-BE49-F238E27FC236}">
                <a16:creationId xmlns:a16="http://schemas.microsoft.com/office/drawing/2014/main" id="{D1E8CB50-AA2A-44BD-8E6D-17B508D45F08}"/>
              </a:ext>
            </a:extLst>
          </p:cNvPr>
          <p:cNvSpPr/>
          <p:nvPr/>
        </p:nvSpPr>
        <p:spPr bwMode="auto">
          <a:xfrm flipH="1">
            <a:off x="4820406" y="2063750"/>
            <a:ext cx="94724" cy="94932"/>
          </a:xfrm>
          <a:prstGeom prst="ellipse">
            <a:avLst/>
          </a:prstGeom>
          <a:solidFill>
            <a:schemeClr val="accent3"/>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78" name="Oval 177">
            <a:extLst>
              <a:ext uri="{FF2B5EF4-FFF2-40B4-BE49-F238E27FC236}">
                <a16:creationId xmlns:a16="http://schemas.microsoft.com/office/drawing/2014/main" id="{5808BFCB-85A2-4DAA-B17B-33450C03EFAE}"/>
              </a:ext>
            </a:extLst>
          </p:cNvPr>
          <p:cNvSpPr/>
          <p:nvPr/>
        </p:nvSpPr>
        <p:spPr bwMode="auto">
          <a:xfrm flipH="1">
            <a:off x="6887050" y="2063750"/>
            <a:ext cx="94724" cy="94932"/>
          </a:xfrm>
          <a:prstGeom prst="ellipse">
            <a:avLst/>
          </a:prstGeom>
          <a:solidFill>
            <a:schemeClr val="accent4"/>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Tree>
    <p:extLst>
      <p:ext uri="{BB962C8B-B14F-4D97-AF65-F5344CB8AC3E}">
        <p14:creationId xmlns:p14="http://schemas.microsoft.com/office/powerpoint/2010/main" val="4231956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Project Timelines Diagrams</a:t>
            </a:r>
          </a:p>
        </p:txBody>
      </p:sp>
      <p:cxnSp>
        <p:nvCxnSpPr>
          <p:cNvPr id="12" name="Straight Connector 11"/>
          <p:cNvCxnSpPr/>
          <p:nvPr/>
        </p:nvCxnSpPr>
        <p:spPr>
          <a:xfrm flipV="1">
            <a:off x="8044613" y="1841462"/>
            <a:ext cx="0" cy="587502"/>
          </a:xfrm>
          <a:prstGeom prst="line">
            <a:avLst/>
          </a:prstGeom>
          <a:ln w="12700">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flipV="1">
            <a:off x="6308307" y="1841462"/>
            <a:ext cx="0" cy="587502"/>
          </a:xfrm>
          <a:prstGeom prst="line">
            <a:avLst/>
          </a:prstGeom>
          <a:ln w="12700">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V="1">
            <a:off x="4572002" y="1841462"/>
            <a:ext cx="0" cy="587502"/>
          </a:xfrm>
          <a:prstGeom prst="line">
            <a:avLst/>
          </a:prstGeom>
          <a:ln w="12700">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835696" y="1841462"/>
            <a:ext cx="0" cy="587502"/>
          </a:xfrm>
          <a:prstGeom prst="line">
            <a:avLst/>
          </a:prstGeom>
          <a:ln w="12700">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V="1">
            <a:off x="1099391" y="1841462"/>
            <a:ext cx="0" cy="587502"/>
          </a:xfrm>
          <a:prstGeom prst="line">
            <a:avLst/>
          </a:prstGeom>
          <a:ln w="12700">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flipV="1">
            <a:off x="387821" y="1764894"/>
            <a:ext cx="8368361" cy="0"/>
          </a:xfrm>
          <a:prstGeom prst="line">
            <a:avLst/>
          </a:prstGeom>
          <a:ln w="127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flipV="1">
            <a:off x="7936906" y="1657187"/>
            <a:ext cx="215414" cy="215414"/>
            <a:chOff x="1357185" y="1495054"/>
            <a:chExt cx="510372" cy="510372"/>
          </a:xfrm>
        </p:grpSpPr>
        <p:sp>
          <p:nvSpPr>
            <p:cNvPr id="9" name="Oval 8"/>
            <p:cNvSpPr/>
            <p:nvPr/>
          </p:nvSpPr>
          <p:spPr bwMode="auto">
            <a:xfrm>
              <a:off x="1357185" y="1495054"/>
              <a:ext cx="510372" cy="510372"/>
            </a:xfrm>
            <a:prstGeom prst="ellipse">
              <a:avLst/>
            </a:prstGeom>
            <a:solidFill>
              <a:schemeClr val="accent5"/>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0" name="Oval 9"/>
            <p:cNvSpPr/>
            <p:nvPr/>
          </p:nvSpPr>
          <p:spPr bwMode="auto">
            <a:xfrm>
              <a:off x="1469451" y="1607321"/>
              <a:ext cx="285840" cy="285839"/>
            </a:xfrm>
            <a:prstGeom prst="ellipse">
              <a:avLst/>
            </a:prstGeom>
            <a:solidFill>
              <a:schemeClr val="bg1"/>
            </a:solidFill>
            <a:ln w="9525">
              <a:noFill/>
              <a:round/>
              <a:headEnd/>
              <a:tailEnd/>
            </a:ln>
            <a:effectLst/>
          </p:spPr>
          <p:txBody>
            <a:bodyPr vert="horz" wrap="square" lIns="0" tIns="0" rIns="0" bIns="0" numCol="1" rtlCol="0" anchor="ctr" anchorCtr="0" compatLnSpc="1">
              <a:prstTxWarp prst="textNoShape">
                <a:avLst/>
              </a:prstTxWarp>
            </a:bodyPr>
            <a:lstStyle/>
            <a:p>
              <a:pPr algn="ctr"/>
              <a:endParaRPr lang="en-US" sz="1600" b="1" dirty="0">
                <a:solidFill>
                  <a:schemeClr val="bg1"/>
                </a:solidFill>
              </a:endParaRPr>
            </a:p>
          </p:txBody>
        </p:sp>
      </p:grpSp>
      <p:sp>
        <p:nvSpPr>
          <p:cNvPr id="14" name="Rectangle: Rounded Corners 13"/>
          <p:cNvSpPr/>
          <p:nvPr/>
        </p:nvSpPr>
        <p:spPr bwMode="auto">
          <a:xfrm rot="10800000" flipV="1">
            <a:off x="7333039" y="2373111"/>
            <a:ext cx="1423139" cy="2225040"/>
          </a:xfrm>
          <a:prstGeom prst="roundRect">
            <a:avLst>
              <a:gd name="adj" fmla="val 50000"/>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107" name="Group 106"/>
          <p:cNvGrpSpPr/>
          <p:nvPr/>
        </p:nvGrpSpPr>
        <p:grpSpPr>
          <a:xfrm flipV="1">
            <a:off x="6200600" y="1657187"/>
            <a:ext cx="215414" cy="215414"/>
            <a:chOff x="1357185" y="1495054"/>
            <a:chExt cx="510372" cy="510372"/>
          </a:xfrm>
        </p:grpSpPr>
        <p:sp>
          <p:nvSpPr>
            <p:cNvPr id="119" name="Oval 118"/>
            <p:cNvSpPr/>
            <p:nvPr/>
          </p:nvSpPr>
          <p:spPr bwMode="auto">
            <a:xfrm>
              <a:off x="1357185" y="1495054"/>
              <a:ext cx="510372" cy="510372"/>
            </a:xfrm>
            <a:prstGeom prst="ellipse">
              <a:avLst/>
            </a:prstGeom>
            <a:solidFill>
              <a:schemeClr val="accent4"/>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20" name="Oval 119"/>
            <p:cNvSpPr/>
            <p:nvPr/>
          </p:nvSpPr>
          <p:spPr bwMode="auto">
            <a:xfrm>
              <a:off x="1469451" y="1607321"/>
              <a:ext cx="285840" cy="285839"/>
            </a:xfrm>
            <a:prstGeom prst="ellipse">
              <a:avLst/>
            </a:prstGeom>
            <a:solidFill>
              <a:schemeClr val="bg1"/>
            </a:solidFill>
            <a:ln w="9525">
              <a:noFill/>
              <a:round/>
              <a:headEnd/>
              <a:tailEnd/>
            </a:ln>
            <a:effectLst/>
          </p:spPr>
          <p:txBody>
            <a:bodyPr vert="horz" wrap="square" lIns="0" tIns="0" rIns="0" bIns="0" numCol="1" rtlCol="0" anchor="ctr" anchorCtr="0" compatLnSpc="1">
              <a:prstTxWarp prst="textNoShape">
                <a:avLst/>
              </a:prstTxWarp>
            </a:bodyPr>
            <a:lstStyle/>
            <a:p>
              <a:pPr algn="ctr"/>
              <a:endParaRPr lang="en-US" sz="1600" b="1" dirty="0">
                <a:solidFill>
                  <a:schemeClr val="bg1"/>
                </a:solidFill>
              </a:endParaRPr>
            </a:p>
          </p:txBody>
        </p:sp>
      </p:grpSp>
      <p:sp>
        <p:nvSpPr>
          <p:cNvPr id="117" name="Rectangle: Rounded Corners 116"/>
          <p:cNvSpPr/>
          <p:nvPr/>
        </p:nvSpPr>
        <p:spPr bwMode="auto">
          <a:xfrm rot="10800000" flipV="1">
            <a:off x="5596733" y="2373111"/>
            <a:ext cx="1423139" cy="2225040"/>
          </a:xfrm>
          <a:prstGeom prst="roundRect">
            <a:avLst>
              <a:gd name="adj" fmla="val 50000"/>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122" name="Group 121"/>
          <p:cNvGrpSpPr/>
          <p:nvPr/>
        </p:nvGrpSpPr>
        <p:grpSpPr>
          <a:xfrm flipV="1">
            <a:off x="4464295" y="1657187"/>
            <a:ext cx="215414" cy="215414"/>
            <a:chOff x="1357185" y="1495054"/>
            <a:chExt cx="510372" cy="510372"/>
          </a:xfrm>
        </p:grpSpPr>
        <p:sp>
          <p:nvSpPr>
            <p:cNvPr id="126" name="Oval 125"/>
            <p:cNvSpPr/>
            <p:nvPr/>
          </p:nvSpPr>
          <p:spPr bwMode="auto">
            <a:xfrm>
              <a:off x="1357185" y="1495054"/>
              <a:ext cx="510372" cy="510372"/>
            </a:xfrm>
            <a:prstGeom prst="ellipse">
              <a:avLst/>
            </a:prstGeom>
            <a:solidFill>
              <a:schemeClr val="accent3"/>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27" name="Oval 126"/>
            <p:cNvSpPr/>
            <p:nvPr/>
          </p:nvSpPr>
          <p:spPr bwMode="auto">
            <a:xfrm>
              <a:off x="1469451" y="1607321"/>
              <a:ext cx="285840" cy="285839"/>
            </a:xfrm>
            <a:prstGeom prst="ellipse">
              <a:avLst/>
            </a:prstGeom>
            <a:solidFill>
              <a:schemeClr val="bg1"/>
            </a:solidFill>
            <a:ln w="9525">
              <a:noFill/>
              <a:round/>
              <a:headEnd/>
              <a:tailEnd/>
            </a:ln>
            <a:effectLst/>
          </p:spPr>
          <p:txBody>
            <a:bodyPr vert="horz" wrap="square" lIns="0" tIns="0" rIns="0" bIns="0" numCol="1" rtlCol="0" anchor="ctr" anchorCtr="0" compatLnSpc="1">
              <a:prstTxWarp prst="textNoShape">
                <a:avLst/>
              </a:prstTxWarp>
            </a:bodyPr>
            <a:lstStyle/>
            <a:p>
              <a:pPr algn="ctr"/>
              <a:endParaRPr lang="en-US" sz="1600" b="1" dirty="0">
                <a:solidFill>
                  <a:schemeClr val="bg1"/>
                </a:solidFill>
              </a:endParaRPr>
            </a:p>
          </p:txBody>
        </p:sp>
      </p:grpSp>
      <p:sp>
        <p:nvSpPr>
          <p:cNvPr id="124" name="Rectangle: Rounded Corners 123"/>
          <p:cNvSpPr/>
          <p:nvPr/>
        </p:nvSpPr>
        <p:spPr bwMode="auto">
          <a:xfrm rot="10800000" flipV="1">
            <a:off x="3860428" y="2373111"/>
            <a:ext cx="1423139" cy="2225040"/>
          </a:xfrm>
          <a:prstGeom prst="roundRect">
            <a:avLst>
              <a:gd name="adj" fmla="val 50000"/>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129" name="Group 128"/>
          <p:cNvGrpSpPr/>
          <p:nvPr/>
        </p:nvGrpSpPr>
        <p:grpSpPr>
          <a:xfrm flipV="1">
            <a:off x="2727989" y="1657187"/>
            <a:ext cx="215414" cy="215414"/>
            <a:chOff x="1357185" y="1495054"/>
            <a:chExt cx="510372" cy="510372"/>
          </a:xfrm>
        </p:grpSpPr>
        <p:sp>
          <p:nvSpPr>
            <p:cNvPr id="133" name="Oval 132"/>
            <p:cNvSpPr/>
            <p:nvPr/>
          </p:nvSpPr>
          <p:spPr bwMode="auto">
            <a:xfrm>
              <a:off x="1357185" y="1495054"/>
              <a:ext cx="510372" cy="510372"/>
            </a:xfrm>
            <a:prstGeom prst="ellipse">
              <a:avLst/>
            </a:prstGeom>
            <a:solidFill>
              <a:schemeClr val="accent2"/>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34" name="Oval 133"/>
            <p:cNvSpPr/>
            <p:nvPr/>
          </p:nvSpPr>
          <p:spPr bwMode="auto">
            <a:xfrm>
              <a:off x="1469451" y="1607321"/>
              <a:ext cx="285840" cy="285839"/>
            </a:xfrm>
            <a:prstGeom prst="ellipse">
              <a:avLst/>
            </a:prstGeom>
            <a:solidFill>
              <a:schemeClr val="bg1"/>
            </a:solidFill>
            <a:ln w="9525">
              <a:noFill/>
              <a:round/>
              <a:headEnd/>
              <a:tailEnd/>
            </a:ln>
            <a:effectLst/>
          </p:spPr>
          <p:txBody>
            <a:bodyPr vert="horz" wrap="square" lIns="0" tIns="0" rIns="0" bIns="0" numCol="1" rtlCol="0" anchor="ctr" anchorCtr="0" compatLnSpc="1">
              <a:prstTxWarp prst="textNoShape">
                <a:avLst/>
              </a:prstTxWarp>
            </a:bodyPr>
            <a:lstStyle/>
            <a:p>
              <a:pPr algn="ctr"/>
              <a:endParaRPr lang="en-US" sz="1600" b="1" dirty="0">
                <a:solidFill>
                  <a:schemeClr val="bg1"/>
                </a:solidFill>
              </a:endParaRPr>
            </a:p>
          </p:txBody>
        </p:sp>
      </p:grpSp>
      <p:sp>
        <p:nvSpPr>
          <p:cNvPr id="131" name="Rectangle: Rounded Corners 130"/>
          <p:cNvSpPr/>
          <p:nvPr/>
        </p:nvSpPr>
        <p:spPr bwMode="auto">
          <a:xfrm rot="10800000" flipV="1">
            <a:off x="2124122" y="2373111"/>
            <a:ext cx="1423139" cy="2225040"/>
          </a:xfrm>
          <a:prstGeom prst="roundRect">
            <a:avLst>
              <a:gd name="adj" fmla="val 50000"/>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grpSp>
        <p:nvGrpSpPr>
          <p:cNvPr id="138" name="Group 137"/>
          <p:cNvGrpSpPr/>
          <p:nvPr/>
        </p:nvGrpSpPr>
        <p:grpSpPr>
          <a:xfrm flipV="1">
            <a:off x="991684" y="1657187"/>
            <a:ext cx="215414" cy="215414"/>
            <a:chOff x="1357185" y="1495054"/>
            <a:chExt cx="510372" cy="510372"/>
          </a:xfrm>
        </p:grpSpPr>
        <p:sp>
          <p:nvSpPr>
            <p:cNvPr id="142" name="Oval 141"/>
            <p:cNvSpPr/>
            <p:nvPr/>
          </p:nvSpPr>
          <p:spPr bwMode="auto">
            <a:xfrm>
              <a:off x="1357185" y="1495054"/>
              <a:ext cx="510372" cy="510372"/>
            </a:xfrm>
            <a:prstGeom prst="ellipse">
              <a:avLst/>
            </a:prstGeom>
            <a:solidFill>
              <a:schemeClr val="accent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43" name="Oval 142"/>
            <p:cNvSpPr/>
            <p:nvPr/>
          </p:nvSpPr>
          <p:spPr bwMode="auto">
            <a:xfrm>
              <a:off x="1469451" y="1607321"/>
              <a:ext cx="285840" cy="285839"/>
            </a:xfrm>
            <a:prstGeom prst="ellipse">
              <a:avLst/>
            </a:prstGeom>
            <a:solidFill>
              <a:schemeClr val="bg1"/>
            </a:solidFill>
            <a:ln w="9525">
              <a:noFill/>
              <a:round/>
              <a:headEnd/>
              <a:tailEnd/>
            </a:ln>
            <a:effectLst/>
          </p:spPr>
          <p:txBody>
            <a:bodyPr vert="horz" wrap="square" lIns="0" tIns="0" rIns="0" bIns="0" numCol="1" rtlCol="0" anchor="ctr" anchorCtr="0" compatLnSpc="1">
              <a:prstTxWarp prst="textNoShape">
                <a:avLst/>
              </a:prstTxWarp>
            </a:bodyPr>
            <a:lstStyle/>
            <a:p>
              <a:pPr algn="ctr"/>
              <a:endParaRPr lang="en-US" sz="1600" b="1" dirty="0">
                <a:solidFill>
                  <a:schemeClr val="bg1"/>
                </a:solidFill>
              </a:endParaRPr>
            </a:p>
          </p:txBody>
        </p:sp>
      </p:grpSp>
      <p:sp>
        <p:nvSpPr>
          <p:cNvPr id="140" name="Rectangle: Rounded Corners 139"/>
          <p:cNvSpPr/>
          <p:nvPr/>
        </p:nvSpPr>
        <p:spPr bwMode="auto">
          <a:xfrm rot="10800000" flipV="1">
            <a:off x="387817" y="2373111"/>
            <a:ext cx="1423139" cy="2225040"/>
          </a:xfrm>
          <a:prstGeom prst="roundRect">
            <a:avLst>
              <a:gd name="adj" fmla="val 50000"/>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44" name="Rectangle 143"/>
          <p:cNvSpPr/>
          <p:nvPr/>
        </p:nvSpPr>
        <p:spPr>
          <a:xfrm rot="10800000" flipH="1" flipV="1">
            <a:off x="7374689" y="1221350"/>
            <a:ext cx="1339848" cy="276999"/>
          </a:xfrm>
          <a:prstGeom prst="rect">
            <a:avLst/>
          </a:prstGeom>
        </p:spPr>
        <p:txBody>
          <a:bodyPr wrap="square" lIns="0" tIns="0" rIns="0" bIns="0" anchor="ctr">
            <a:spAutoFit/>
          </a:bodyPr>
          <a:lstStyle/>
          <a:p>
            <a:pPr algn="ctr"/>
            <a:r>
              <a:rPr lang="en-US" b="1" dirty="0">
                <a:solidFill>
                  <a:schemeClr val="tx1">
                    <a:lumMod val="75000"/>
                    <a:lumOff val="25000"/>
                  </a:schemeClr>
                </a:solidFill>
                <a:latin typeface="Roboto (Body)"/>
              </a:rPr>
              <a:t>2024</a:t>
            </a:r>
          </a:p>
        </p:txBody>
      </p:sp>
      <p:sp>
        <p:nvSpPr>
          <p:cNvPr id="145" name="Rectangle 144"/>
          <p:cNvSpPr/>
          <p:nvPr/>
        </p:nvSpPr>
        <p:spPr>
          <a:xfrm rot="10800000" flipH="1" flipV="1">
            <a:off x="5638383" y="1221350"/>
            <a:ext cx="1339848" cy="276999"/>
          </a:xfrm>
          <a:prstGeom prst="rect">
            <a:avLst/>
          </a:prstGeom>
        </p:spPr>
        <p:txBody>
          <a:bodyPr wrap="square" lIns="0" tIns="0" rIns="0" bIns="0" anchor="ctr">
            <a:spAutoFit/>
          </a:bodyPr>
          <a:lstStyle/>
          <a:p>
            <a:pPr algn="ctr"/>
            <a:r>
              <a:rPr lang="en-US" b="1" dirty="0">
                <a:solidFill>
                  <a:schemeClr val="tx1">
                    <a:lumMod val="75000"/>
                    <a:lumOff val="25000"/>
                  </a:schemeClr>
                </a:solidFill>
                <a:latin typeface="Roboto (Body)"/>
              </a:rPr>
              <a:t>2023</a:t>
            </a:r>
          </a:p>
        </p:txBody>
      </p:sp>
      <p:sp>
        <p:nvSpPr>
          <p:cNvPr id="146" name="Rectangle 145"/>
          <p:cNvSpPr/>
          <p:nvPr/>
        </p:nvSpPr>
        <p:spPr>
          <a:xfrm rot="10800000" flipH="1" flipV="1">
            <a:off x="3902078" y="1221350"/>
            <a:ext cx="1339848" cy="276999"/>
          </a:xfrm>
          <a:prstGeom prst="rect">
            <a:avLst/>
          </a:prstGeom>
        </p:spPr>
        <p:txBody>
          <a:bodyPr wrap="square" lIns="0" tIns="0" rIns="0" bIns="0" anchor="ctr">
            <a:spAutoFit/>
          </a:bodyPr>
          <a:lstStyle/>
          <a:p>
            <a:pPr algn="ctr"/>
            <a:r>
              <a:rPr lang="en-US" b="1" dirty="0">
                <a:solidFill>
                  <a:schemeClr val="tx1">
                    <a:lumMod val="75000"/>
                    <a:lumOff val="25000"/>
                  </a:schemeClr>
                </a:solidFill>
                <a:latin typeface="Roboto (Body)"/>
              </a:rPr>
              <a:t>2022</a:t>
            </a:r>
          </a:p>
        </p:txBody>
      </p:sp>
      <p:sp>
        <p:nvSpPr>
          <p:cNvPr id="147" name="Rectangle 146"/>
          <p:cNvSpPr/>
          <p:nvPr/>
        </p:nvSpPr>
        <p:spPr>
          <a:xfrm rot="10800000" flipH="1" flipV="1">
            <a:off x="2165772" y="1221350"/>
            <a:ext cx="1339848" cy="276999"/>
          </a:xfrm>
          <a:prstGeom prst="rect">
            <a:avLst/>
          </a:prstGeom>
        </p:spPr>
        <p:txBody>
          <a:bodyPr wrap="square" lIns="0" tIns="0" rIns="0" bIns="0" anchor="ctr">
            <a:spAutoFit/>
          </a:bodyPr>
          <a:lstStyle/>
          <a:p>
            <a:pPr algn="ctr"/>
            <a:r>
              <a:rPr lang="en-US" b="1" dirty="0">
                <a:solidFill>
                  <a:schemeClr val="tx1">
                    <a:lumMod val="75000"/>
                    <a:lumOff val="25000"/>
                  </a:schemeClr>
                </a:solidFill>
                <a:latin typeface="Roboto (Body)"/>
              </a:rPr>
              <a:t>2021</a:t>
            </a:r>
          </a:p>
        </p:txBody>
      </p:sp>
      <p:sp>
        <p:nvSpPr>
          <p:cNvPr id="51" name="Rectangle 50"/>
          <p:cNvSpPr/>
          <p:nvPr/>
        </p:nvSpPr>
        <p:spPr>
          <a:xfrm rot="10800000" flipH="1" flipV="1">
            <a:off x="452889" y="1221350"/>
            <a:ext cx="1293003" cy="276999"/>
          </a:xfrm>
          <a:prstGeom prst="rect">
            <a:avLst/>
          </a:prstGeom>
        </p:spPr>
        <p:txBody>
          <a:bodyPr wrap="square" lIns="0" tIns="0" rIns="0" bIns="0" anchor="ctr">
            <a:spAutoFit/>
          </a:bodyPr>
          <a:lstStyle/>
          <a:p>
            <a:pPr algn="ctr"/>
            <a:r>
              <a:rPr lang="en-US" b="1" dirty="0">
                <a:solidFill>
                  <a:schemeClr val="tx1">
                    <a:lumMod val="75000"/>
                    <a:lumOff val="25000"/>
                  </a:schemeClr>
                </a:solidFill>
                <a:latin typeface="Roboto (Body)"/>
              </a:rPr>
              <a:t>2020</a:t>
            </a:r>
          </a:p>
        </p:txBody>
      </p:sp>
      <p:sp>
        <p:nvSpPr>
          <p:cNvPr id="49" name="Freeform: Shape 48">
            <a:extLst>
              <a:ext uri="{FF2B5EF4-FFF2-40B4-BE49-F238E27FC236}">
                <a16:creationId xmlns:a16="http://schemas.microsoft.com/office/drawing/2014/main" id="{AE56B8C0-82DA-4C17-AEBB-963EACE3E921}"/>
              </a:ext>
            </a:extLst>
          </p:cNvPr>
          <p:cNvSpPr/>
          <p:nvPr/>
        </p:nvSpPr>
        <p:spPr bwMode="auto">
          <a:xfrm>
            <a:off x="2735357" y="3830407"/>
            <a:ext cx="650374" cy="944376"/>
          </a:xfrm>
          <a:custGeom>
            <a:avLst/>
            <a:gdLst/>
            <a:ahLst/>
            <a:cxnLst/>
            <a:rect l="l" t="t" r="r" b="b"/>
            <a:pathLst>
              <a:path w="203423" h="295382">
                <a:moveTo>
                  <a:pt x="98429" y="0"/>
                </a:moveTo>
                <a:cubicBezTo>
                  <a:pt x="128427" y="0"/>
                  <a:pt x="151992" y="7800"/>
                  <a:pt x="169125" y="23399"/>
                </a:cubicBezTo>
                <a:cubicBezTo>
                  <a:pt x="186257" y="38998"/>
                  <a:pt x="194823" y="59796"/>
                  <a:pt x="194823" y="85795"/>
                </a:cubicBezTo>
                <a:cubicBezTo>
                  <a:pt x="194823" y="103394"/>
                  <a:pt x="189990" y="119626"/>
                  <a:pt x="180324" y="134492"/>
                </a:cubicBezTo>
                <a:cubicBezTo>
                  <a:pt x="170658" y="149358"/>
                  <a:pt x="154692" y="168856"/>
                  <a:pt x="132427" y="192988"/>
                </a:cubicBezTo>
                <a:lnTo>
                  <a:pt x="80630" y="249388"/>
                </a:lnTo>
                <a:lnTo>
                  <a:pt x="81030" y="250385"/>
                </a:lnTo>
                <a:lnTo>
                  <a:pt x="203423" y="250385"/>
                </a:lnTo>
                <a:lnTo>
                  <a:pt x="203423" y="295382"/>
                </a:lnTo>
                <a:lnTo>
                  <a:pt x="4635" y="295382"/>
                </a:lnTo>
                <a:lnTo>
                  <a:pt x="4635" y="257184"/>
                </a:lnTo>
                <a:lnTo>
                  <a:pt x="98829" y="156191"/>
                </a:lnTo>
                <a:cubicBezTo>
                  <a:pt x="112428" y="140592"/>
                  <a:pt x="122094" y="127426"/>
                  <a:pt x="127827" y="116693"/>
                </a:cubicBezTo>
                <a:cubicBezTo>
                  <a:pt x="133560" y="105960"/>
                  <a:pt x="136427" y="95994"/>
                  <a:pt x="136427" y="86795"/>
                </a:cubicBezTo>
                <a:cubicBezTo>
                  <a:pt x="136427" y="74529"/>
                  <a:pt x="133127" y="64496"/>
                  <a:pt x="126527" y="56697"/>
                </a:cubicBezTo>
                <a:cubicBezTo>
                  <a:pt x="119928" y="48897"/>
                  <a:pt x="110562" y="44997"/>
                  <a:pt x="98429" y="44997"/>
                </a:cubicBezTo>
                <a:cubicBezTo>
                  <a:pt x="84963" y="44997"/>
                  <a:pt x="74730" y="49564"/>
                  <a:pt x="67731" y="58697"/>
                </a:cubicBezTo>
                <a:cubicBezTo>
                  <a:pt x="60731" y="67829"/>
                  <a:pt x="57232" y="79995"/>
                  <a:pt x="57232" y="95194"/>
                </a:cubicBezTo>
                <a:lnTo>
                  <a:pt x="435" y="95194"/>
                </a:lnTo>
                <a:lnTo>
                  <a:pt x="35" y="93994"/>
                </a:lnTo>
                <a:cubicBezTo>
                  <a:pt x="-632" y="67729"/>
                  <a:pt x="8001" y="45497"/>
                  <a:pt x="25933" y="27298"/>
                </a:cubicBezTo>
                <a:cubicBezTo>
                  <a:pt x="43866" y="9100"/>
                  <a:pt x="68031" y="0"/>
                  <a:pt x="98429" y="0"/>
                </a:cubicBezTo>
                <a:close/>
              </a:path>
            </a:pathLst>
          </a:custGeom>
          <a:solidFill>
            <a:schemeClr val="bg1">
              <a:alpha val="31000"/>
            </a:schemeClr>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a:p>
        </p:txBody>
      </p:sp>
      <p:sp>
        <p:nvSpPr>
          <p:cNvPr id="48" name="Freeform: Shape 47">
            <a:extLst>
              <a:ext uri="{FF2B5EF4-FFF2-40B4-BE49-F238E27FC236}">
                <a16:creationId xmlns:a16="http://schemas.microsoft.com/office/drawing/2014/main" id="{2AAAB890-E5A3-40F1-83AD-7BA47FF49DA9}"/>
              </a:ext>
            </a:extLst>
          </p:cNvPr>
          <p:cNvSpPr/>
          <p:nvPr/>
        </p:nvSpPr>
        <p:spPr bwMode="auto">
          <a:xfrm>
            <a:off x="4474864" y="3823694"/>
            <a:ext cx="643972" cy="957802"/>
          </a:xfrm>
          <a:custGeom>
            <a:avLst/>
            <a:gdLst/>
            <a:ahLst/>
            <a:cxnLst/>
            <a:rect l="l" t="t" r="r" b="b"/>
            <a:pathLst>
              <a:path w="201421" h="299582">
                <a:moveTo>
                  <a:pt x="97827" y="0"/>
                </a:moveTo>
                <a:cubicBezTo>
                  <a:pt x="127959" y="0"/>
                  <a:pt x="151990" y="7200"/>
                  <a:pt x="169923" y="21599"/>
                </a:cubicBezTo>
                <a:cubicBezTo>
                  <a:pt x="187855" y="35998"/>
                  <a:pt x="196821" y="56530"/>
                  <a:pt x="196821" y="83195"/>
                </a:cubicBezTo>
                <a:cubicBezTo>
                  <a:pt x="196821" y="95861"/>
                  <a:pt x="192821" y="107894"/>
                  <a:pt x="184822" y="119293"/>
                </a:cubicBezTo>
                <a:cubicBezTo>
                  <a:pt x="176822" y="130692"/>
                  <a:pt x="165823" y="139592"/>
                  <a:pt x="151824" y="145991"/>
                </a:cubicBezTo>
                <a:cubicBezTo>
                  <a:pt x="167956" y="151724"/>
                  <a:pt x="180255" y="160524"/>
                  <a:pt x="188722" y="172390"/>
                </a:cubicBezTo>
                <a:cubicBezTo>
                  <a:pt x="197188" y="184256"/>
                  <a:pt x="201421" y="198055"/>
                  <a:pt x="201421" y="213787"/>
                </a:cubicBezTo>
                <a:cubicBezTo>
                  <a:pt x="201421" y="240452"/>
                  <a:pt x="191721" y="261418"/>
                  <a:pt x="172323" y="276683"/>
                </a:cubicBezTo>
                <a:cubicBezTo>
                  <a:pt x="152924" y="291949"/>
                  <a:pt x="128092" y="299582"/>
                  <a:pt x="97827" y="299582"/>
                </a:cubicBezTo>
                <a:cubicBezTo>
                  <a:pt x="70762" y="299582"/>
                  <a:pt x="47530" y="292416"/>
                  <a:pt x="28131" y="278083"/>
                </a:cubicBezTo>
                <a:cubicBezTo>
                  <a:pt x="8733" y="263751"/>
                  <a:pt x="-634" y="243519"/>
                  <a:pt x="33" y="217387"/>
                </a:cubicBezTo>
                <a:lnTo>
                  <a:pt x="433" y="216187"/>
                </a:lnTo>
                <a:lnTo>
                  <a:pt x="57030" y="216187"/>
                </a:lnTo>
                <a:cubicBezTo>
                  <a:pt x="57030" y="227328"/>
                  <a:pt x="61029" y="236513"/>
                  <a:pt x="69029" y="243741"/>
                </a:cubicBezTo>
                <a:cubicBezTo>
                  <a:pt x="77028" y="250970"/>
                  <a:pt x="87161" y="254585"/>
                  <a:pt x="99427" y="254585"/>
                </a:cubicBezTo>
                <a:cubicBezTo>
                  <a:pt x="112893" y="254585"/>
                  <a:pt x="123525" y="250860"/>
                  <a:pt x="131325" y="243412"/>
                </a:cubicBezTo>
                <a:cubicBezTo>
                  <a:pt x="139125" y="235963"/>
                  <a:pt x="143024" y="225854"/>
                  <a:pt x="143024" y="213084"/>
                </a:cubicBezTo>
                <a:cubicBezTo>
                  <a:pt x="143024" y="197787"/>
                  <a:pt x="139191" y="186580"/>
                  <a:pt x="131525" y="179464"/>
                </a:cubicBezTo>
                <a:cubicBezTo>
                  <a:pt x="123859" y="172348"/>
                  <a:pt x="112560" y="168790"/>
                  <a:pt x="97627" y="168790"/>
                </a:cubicBezTo>
                <a:lnTo>
                  <a:pt x="64829" y="168790"/>
                </a:lnTo>
                <a:lnTo>
                  <a:pt x="64829" y="124992"/>
                </a:lnTo>
                <a:lnTo>
                  <a:pt x="97627" y="124992"/>
                </a:lnTo>
                <a:cubicBezTo>
                  <a:pt x="111493" y="124992"/>
                  <a:pt x="121759" y="121359"/>
                  <a:pt x="128425" y="114093"/>
                </a:cubicBezTo>
                <a:cubicBezTo>
                  <a:pt x="135091" y="106827"/>
                  <a:pt x="138425" y="96728"/>
                  <a:pt x="138425" y="83795"/>
                </a:cubicBezTo>
                <a:cubicBezTo>
                  <a:pt x="138425" y="72062"/>
                  <a:pt x="135091" y="62663"/>
                  <a:pt x="128425" y="55597"/>
                </a:cubicBezTo>
                <a:cubicBezTo>
                  <a:pt x="121759" y="48530"/>
                  <a:pt x="112093" y="44997"/>
                  <a:pt x="99427" y="44997"/>
                </a:cubicBezTo>
                <a:cubicBezTo>
                  <a:pt x="88494" y="44997"/>
                  <a:pt x="79295" y="48197"/>
                  <a:pt x="71829" y="54597"/>
                </a:cubicBezTo>
                <a:cubicBezTo>
                  <a:pt x="64362" y="60996"/>
                  <a:pt x="60629" y="69396"/>
                  <a:pt x="60629" y="79795"/>
                </a:cubicBezTo>
                <a:lnTo>
                  <a:pt x="4033" y="79795"/>
                </a:lnTo>
                <a:lnTo>
                  <a:pt x="3633" y="78595"/>
                </a:lnTo>
                <a:cubicBezTo>
                  <a:pt x="2833" y="55797"/>
                  <a:pt x="11566" y="36998"/>
                  <a:pt x="29831" y="22199"/>
                </a:cubicBezTo>
                <a:cubicBezTo>
                  <a:pt x="48097" y="7400"/>
                  <a:pt x="70762" y="0"/>
                  <a:pt x="97827" y="0"/>
                </a:cubicBezTo>
                <a:close/>
              </a:path>
            </a:pathLst>
          </a:custGeom>
          <a:solidFill>
            <a:schemeClr val="bg1">
              <a:alpha val="31000"/>
            </a:schemeClr>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a:p>
        </p:txBody>
      </p:sp>
      <p:sp>
        <p:nvSpPr>
          <p:cNvPr id="47" name="Freeform: Shape 46">
            <a:extLst>
              <a:ext uri="{FF2B5EF4-FFF2-40B4-BE49-F238E27FC236}">
                <a16:creationId xmlns:a16="http://schemas.microsoft.com/office/drawing/2014/main" id="{1726A83A-25A3-427A-B603-7AB2DB46E04F}"/>
              </a:ext>
            </a:extLst>
          </p:cNvPr>
          <p:cNvSpPr/>
          <p:nvPr/>
        </p:nvSpPr>
        <p:spPr bwMode="auto">
          <a:xfrm>
            <a:off x="1136258" y="3837123"/>
            <a:ext cx="375962" cy="930944"/>
          </a:xfrm>
          <a:custGeom>
            <a:avLst/>
            <a:gdLst/>
            <a:ahLst/>
            <a:cxnLst/>
            <a:rect l="l" t="t" r="r" b="b"/>
            <a:pathLst>
              <a:path w="117593" h="291182">
                <a:moveTo>
                  <a:pt x="117593" y="0"/>
                </a:moveTo>
                <a:lnTo>
                  <a:pt x="117593" y="291182"/>
                </a:lnTo>
                <a:lnTo>
                  <a:pt x="59196" y="291182"/>
                </a:lnTo>
                <a:lnTo>
                  <a:pt x="59196" y="51597"/>
                </a:lnTo>
                <a:lnTo>
                  <a:pt x="0" y="51597"/>
                </a:lnTo>
                <a:lnTo>
                  <a:pt x="0" y="10399"/>
                </a:lnTo>
                <a:lnTo>
                  <a:pt x="117593" y="0"/>
                </a:lnTo>
                <a:close/>
              </a:path>
            </a:pathLst>
          </a:custGeom>
          <a:solidFill>
            <a:schemeClr val="bg1">
              <a:alpha val="31000"/>
            </a:schemeClr>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a:p>
        </p:txBody>
      </p:sp>
      <p:sp>
        <p:nvSpPr>
          <p:cNvPr id="46" name="Freeform: Shape 45">
            <a:extLst>
              <a:ext uri="{FF2B5EF4-FFF2-40B4-BE49-F238E27FC236}">
                <a16:creationId xmlns:a16="http://schemas.microsoft.com/office/drawing/2014/main" id="{052EEFF6-0472-4DF3-8130-33B16597903C}"/>
              </a:ext>
            </a:extLst>
          </p:cNvPr>
          <p:cNvSpPr/>
          <p:nvPr/>
        </p:nvSpPr>
        <p:spPr bwMode="auto">
          <a:xfrm>
            <a:off x="6193319" y="3837121"/>
            <a:ext cx="679672" cy="930948"/>
          </a:xfrm>
          <a:custGeom>
            <a:avLst/>
            <a:gdLst/>
            <a:ahLst/>
            <a:cxnLst/>
            <a:rect l="l" t="t" r="r" b="b"/>
            <a:pathLst>
              <a:path w="212587" h="291182">
                <a:moveTo>
                  <a:pt x="120793" y="0"/>
                </a:moveTo>
                <a:lnTo>
                  <a:pt x="179589" y="0"/>
                </a:lnTo>
                <a:lnTo>
                  <a:pt x="179589" y="182989"/>
                </a:lnTo>
                <a:lnTo>
                  <a:pt x="212587" y="182989"/>
                </a:lnTo>
                <a:lnTo>
                  <a:pt x="212587" y="227986"/>
                </a:lnTo>
                <a:lnTo>
                  <a:pt x="179589" y="227986"/>
                </a:lnTo>
                <a:lnTo>
                  <a:pt x="179589" y="291182"/>
                </a:lnTo>
                <a:lnTo>
                  <a:pt x="121393" y="291182"/>
                </a:lnTo>
                <a:lnTo>
                  <a:pt x="121393" y="227986"/>
                </a:lnTo>
                <a:lnTo>
                  <a:pt x="2600" y="227986"/>
                </a:lnTo>
                <a:lnTo>
                  <a:pt x="0" y="192988"/>
                </a:lnTo>
                <a:lnTo>
                  <a:pt x="120793" y="0"/>
                </a:lnTo>
                <a:close/>
                <a:moveTo>
                  <a:pt x="120193" y="77595"/>
                </a:moveTo>
                <a:lnTo>
                  <a:pt x="115593" y="85810"/>
                </a:lnTo>
                <a:lnTo>
                  <a:pt x="54397" y="182989"/>
                </a:lnTo>
                <a:lnTo>
                  <a:pt x="121393" y="182989"/>
                </a:lnTo>
                <a:lnTo>
                  <a:pt x="121393" y="77995"/>
                </a:lnTo>
                <a:lnTo>
                  <a:pt x="120193" y="77595"/>
                </a:lnTo>
                <a:close/>
              </a:path>
            </a:pathLst>
          </a:custGeom>
          <a:solidFill>
            <a:schemeClr val="bg1">
              <a:alpha val="31000"/>
            </a:schemeClr>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a:p>
        </p:txBody>
      </p:sp>
      <p:sp>
        <p:nvSpPr>
          <p:cNvPr id="45" name="Freeform: Shape 44">
            <a:extLst>
              <a:ext uri="{FF2B5EF4-FFF2-40B4-BE49-F238E27FC236}">
                <a16:creationId xmlns:a16="http://schemas.microsoft.com/office/drawing/2014/main" id="{AD44E187-7591-4672-BAC6-40BCEB196FFA}"/>
              </a:ext>
            </a:extLst>
          </p:cNvPr>
          <p:cNvSpPr/>
          <p:nvPr/>
        </p:nvSpPr>
        <p:spPr bwMode="auto">
          <a:xfrm>
            <a:off x="7958345" y="3830408"/>
            <a:ext cx="622232" cy="944374"/>
          </a:xfrm>
          <a:custGeom>
            <a:avLst/>
            <a:gdLst/>
            <a:ahLst/>
            <a:cxnLst/>
            <a:rect l="l" t="t" r="r" b="b"/>
            <a:pathLst>
              <a:path w="194621" h="295382">
                <a:moveTo>
                  <a:pt x="22031" y="0"/>
                </a:moveTo>
                <a:lnTo>
                  <a:pt x="184421" y="0"/>
                </a:lnTo>
                <a:lnTo>
                  <a:pt x="184421" y="46797"/>
                </a:lnTo>
                <a:lnTo>
                  <a:pt x="69828" y="46797"/>
                </a:lnTo>
                <a:lnTo>
                  <a:pt x="61829" y="113993"/>
                </a:lnTo>
                <a:cubicBezTo>
                  <a:pt x="67162" y="109993"/>
                  <a:pt x="73628" y="106693"/>
                  <a:pt x="81228" y="104094"/>
                </a:cubicBezTo>
                <a:cubicBezTo>
                  <a:pt x="88827" y="101494"/>
                  <a:pt x="97227" y="100127"/>
                  <a:pt x="106426" y="99994"/>
                </a:cubicBezTo>
                <a:cubicBezTo>
                  <a:pt x="134424" y="99594"/>
                  <a:pt x="156123" y="108060"/>
                  <a:pt x="171522" y="125392"/>
                </a:cubicBezTo>
                <a:cubicBezTo>
                  <a:pt x="186921" y="142724"/>
                  <a:pt x="194621" y="166856"/>
                  <a:pt x="194621" y="197788"/>
                </a:cubicBezTo>
                <a:cubicBezTo>
                  <a:pt x="194621" y="225786"/>
                  <a:pt x="186188" y="249051"/>
                  <a:pt x="169322" y="267584"/>
                </a:cubicBezTo>
                <a:cubicBezTo>
                  <a:pt x="152457" y="286116"/>
                  <a:pt x="128158" y="295382"/>
                  <a:pt x="96427" y="295382"/>
                </a:cubicBezTo>
                <a:cubicBezTo>
                  <a:pt x="69628" y="295382"/>
                  <a:pt x="46696" y="288050"/>
                  <a:pt x="27631" y="273385"/>
                </a:cubicBezTo>
                <a:cubicBezTo>
                  <a:pt x="8565" y="258720"/>
                  <a:pt x="-634" y="238587"/>
                  <a:pt x="33" y="212987"/>
                </a:cubicBezTo>
                <a:lnTo>
                  <a:pt x="433" y="211987"/>
                </a:lnTo>
                <a:lnTo>
                  <a:pt x="56629" y="209187"/>
                </a:lnTo>
                <a:cubicBezTo>
                  <a:pt x="56629" y="222120"/>
                  <a:pt x="60296" y="232219"/>
                  <a:pt x="67628" y="239485"/>
                </a:cubicBezTo>
                <a:cubicBezTo>
                  <a:pt x="74961" y="246751"/>
                  <a:pt x="84561" y="250385"/>
                  <a:pt x="96427" y="250385"/>
                </a:cubicBezTo>
                <a:cubicBezTo>
                  <a:pt x="110026" y="250385"/>
                  <a:pt x="120059" y="245560"/>
                  <a:pt x="126525" y="235912"/>
                </a:cubicBezTo>
                <a:cubicBezTo>
                  <a:pt x="132991" y="226264"/>
                  <a:pt x="136224" y="213655"/>
                  <a:pt x="136224" y="198085"/>
                </a:cubicBezTo>
                <a:cubicBezTo>
                  <a:pt x="136224" y="181317"/>
                  <a:pt x="132758" y="167876"/>
                  <a:pt x="125825" y="157762"/>
                </a:cubicBezTo>
                <a:cubicBezTo>
                  <a:pt x="118892" y="147648"/>
                  <a:pt x="108626" y="142591"/>
                  <a:pt x="95027" y="142591"/>
                </a:cubicBezTo>
                <a:cubicBezTo>
                  <a:pt x="83827" y="142591"/>
                  <a:pt x="75261" y="144658"/>
                  <a:pt x="69328" y="148791"/>
                </a:cubicBezTo>
                <a:cubicBezTo>
                  <a:pt x="63395" y="152924"/>
                  <a:pt x="59162" y="158524"/>
                  <a:pt x="56629" y="165590"/>
                </a:cubicBezTo>
                <a:lnTo>
                  <a:pt x="5232" y="162190"/>
                </a:lnTo>
                <a:lnTo>
                  <a:pt x="22031" y="0"/>
                </a:lnTo>
                <a:close/>
              </a:path>
            </a:pathLst>
          </a:custGeom>
          <a:solidFill>
            <a:schemeClr val="bg1">
              <a:alpha val="31000"/>
            </a:schemeClr>
          </a:solidFill>
          <a:ln w="9525">
            <a:noFill/>
            <a:round/>
            <a:headEnd/>
            <a:tailEnd/>
          </a:ln>
        </p:spPr>
        <p:txBody>
          <a:bodyPr vert="horz" wrap="square" lIns="91440" tIns="45720" rIns="91440" bIns="45720" numCol="1" rtlCol="0" anchor="t" anchorCtr="0" compatLnSpc="1">
            <a:prstTxWarp prst="textNoShape">
              <a:avLst/>
            </a:prstTxWarp>
            <a:noAutofit/>
          </a:bodyPr>
          <a:lstStyle/>
          <a:p>
            <a:pPr algn="ctr"/>
            <a:endParaRPr lang="en-US"/>
          </a:p>
        </p:txBody>
      </p:sp>
      <p:sp>
        <p:nvSpPr>
          <p:cNvPr id="53" name="Rectangle 52">
            <a:extLst>
              <a:ext uri="{FF2B5EF4-FFF2-40B4-BE49-F238E27FC236}">
                <a16:creationId xmlns:a16="http://schemas.microsoft.com/office/drawing/2014/main" id="{A76FED12-FEBD-4489-97D1-A8AF1B2D1910}"/>
              </a:ext>
            </a:extLst>
          </p:cNvPr>
          <p:cNvSpPr/>
          <p:nvPr/>
        </p:nvSpPr>
        <p:spPr>
          <a:xfrm>
            <a:off x="540310" y="2954909"/>
            <a:ext cx="1118155" cy="1061444"/>
          </a:xfrm>
          <a:prstGeom prst="rect">
            <a:avLst/>
          </a:prstGeom>
        </p:spPr>
        <p:txBody>
          <a:bodyPr wrap="square" lIns="0" tIns="0" rIns="0" bIns="0" anchor="ctr">
            <a:spAutoFit/>
          </a:bodyPr>
          <a:lstStyle/>
          <a:p>
            <a:pPr algn="ctr">
              <a:lnSpc>
                <a:spcPct val="150000"/>
              </a:lnSpc>
            </a:pPr>
            <a:r>
              <a:rPr lang="en-US" sz="1100" b="1" dirty="0">
                <a:solidFill>
                  <a:schemeClr val="bg1"/>
                </a:solidFill>
              </a:rPr>
              <a:t>Description here</a:t>
            </a:r>
            <a:endParaRPr lang="ar-SA" sz="1100" b="1" dirty="0">
              <a:solidFill>
                <a:schemeClr val="bg1"/>
              </a:solidFill>
            </a:endParaRPr>
          </a:p>
          <a:p>
            <a:pPr algn="ctr">
              <a:lnSpc>
                <a:spcPct val="150000"/>
              </a:lnSpc>
            </a:pPr>
            <a:r>
              <a:rPr lang="en-US" sz="900" dirty="0">
                <a:solidFill>
                  <a:schemeClr val="bg1"/>
                </a:solidFill>
                <a:latin typeface="Roboto (Body)"/>
              </a:rPr>
              <a:t>This is a sample text. You simply add your own text and description here. </a:t>
            </a:r>
          </a:p>
        </p:txBody>
      </p:sp>
      <p:sp>
        <p:nvSpPr>
          <p:cNvPr id="54" name="Rectangle 53">
            <a:extLst>
              <a:ext uri="{FF2B5EF4-FFF2-40B4-BE49-F238E27FC236}">
                <a16:creationId xmlns:a16="http://schemas.microsoft.com/office/drawing/2014/main" id="{93C90652-7CF0-428C-BD95-371AE9FB0BA6}"/>
              </a:ext>
            </a:extLst>
          </p:cNvPr>
          <p:cNvSpPr/>
          <p:nvPr/>
        </p:nvSpPr>
        <p:spPr>
          <a:xfrm>
            <a:off x="2276614" y="2954909"/>
            <a:ext cx="1118155" cy="1061444"/>
          </a:xfrm>
          <a:prstGeom prst="rect">
            <a:avLst/>
          </a:prstGeom>
        </p:spPr>
        <p:txBody>
          <a:bodyPr wrap="square" lIns="0" tIns="0" rIns="0" bIns="0" anchor="ctr">
            <a:spAutoFit/>
          </a:bodyPr>
          <a:lstStyle/>
          <a:p>
            <a:pPr algn="ctr">
              <a:lnSpc>
                <a:spcPct val="150000"/>
              </a:lnSpc>
            </a:pPr>
            <a:r>
              <a:rPr lang="en-US" sz="1100" b="1" dirty="0">
                <a:solidFill>
                  <a:schemeClr val="bg1"/>
                </a:solidFill>
              </a:rPr>
              <a:t>Description here</a:t>
            </a:r>
            <a:endParaRPr lang="ar-SA" sz="1100" b="1" dirty="0">
              <a:solidFill>
                <a:schemeClr val="bg1"/>
              </a:solidFill>
            </a:endParaRPr>
          </a:p>
          <a:p>
            <a:pPr algn="ctr">
              <a:lnSpc>
                <a:spcPct val="150000"/>
              </a:lnSpc>
            </a:pPr>
            <a:r>
              <a:rPr lang="en-US" sz="900" dirty="0">
                <a:solidFill>
                  <a:schemeClr val="bg1"/>
                </a:solidFill>
                <a:latin typeface="Roboto (Body)"/>
              </a:rPr>
              <a:t>This is a sample text. You simply add your own text and description here. </a:t>
            </a:r>
          </a:p>
        </p:txBody>
      </p:sp>
      <p:sp>
        <p:nvSpPr>
          <p:cNvPr id="55" name="Rectangle 54">
            <a:extLst>
              <a:ext uri="{FF2B5EF4-FFF2-40B4-BE49-F238E27FC236}">
                <a16:creationId xmlns:a16="http://schemas.microsoft.com/office/drawing/2014/main" id="{70143458-EEC7-4C63-A458-62AD4A5453CD}"/>
              </a:ext>
            </a:extLst>
          </p:cNvPr>
          <p:cNvSpPr/>
          <p:nvPr/>
        </p:nvSpPr>
        <p:spPr>
          <a:xfrm>
            <a:off x="4012920" y="2954909"/>
            <a:ext cx="1118155" cy="1061444"/>
          </a:xfrm>
          <a:prstGeom prst="rect">
            <a:avLst/>
          </a:prstGeom>
        </p:spPr>
        <p:txBody>
          <a:bodyPr wrap="square" lIns="0" tIns="0" rIns="0" bIns="0" anchor="ctr">
            <a:spAutoFit/>
          </a:bodyPr>
          <a:lstStyle/>
          <a:p>
            <a:pPr algn="ctr">
              <a:lnSpc>
                <a:spcPct val="150000"/>
              </a:lnSpc>
            </a:pPr>
            <a:r>
              <a:rPr lang="en-US" sz="1100" b="1" dirty="0">
                <a:solidFill>
                  <a:schemeClr val="bg1"/>
                </a:solidFill>
              </a:rPr>
              <a:t>Description here</a:t>
            </a:r>
            <a:endParaRPr lang="ar-SA" sz="1100" b="1" dirty="0">
              <a:solidFill>
                <a:schemeClr val="bg1"/>
              </a:solidFill>
            </a:endParaRPr>
          </a:p>
          <a:p>
            <a:pPr algn="ctr">
              <a:lnSpc>
                <a:spcPct val="150000"/>
              </a:lnSpc>
            </a:pPr>
            <a:r>
              <a:rPr lang="en-US" sz="900" dirty="0">
                <a:solidFill>
                  <a:schemeClr val="bg1"/>
                </a:solidFill>
                <a:latin typeface="Roboto (Body)"/>
              </a:rPr>
              <a:t>This is a sample text. You simply add your own text and description here. </a:t>
            </a:r>
          </a:p>
        </p:txBody>
      </p:sp>
      <p:sp>
        <p:nvSpPr>
          <p:cNvPr id="56" name="Rectangle 55">
            <a:extLst>
              <a:ext uri="{FF2B5EF4-FFF2-40B4-BE49-F238E27FC236}">
                <a16:creationId xmlns:a16="http://schemas.microsoft.com/office/drawing/2014/main" id="{822C5112-A806-49B6-A498-6F28A6534A9E}"/>
              </a:ext>
            </a:extLst>
          </p:cNvPr>
          <p:cNvSpPr/>
          <p:nvPr/>
        </p:nvSpPr>
        <p:spPr>
          <a:xfrm>
            <a:off x="5749225" y="2954909"/>
            <a:ext cx="1118155" cy="1061444"/>
          </a:xfrm>
          <a:prstGeom prst="rect">
            <a:avLst/>
          </a:prstGeom>
        </p:spPr>
        <p:txBody>
          <a:bodyPr wrap="square" lIns="0" tIns="0" rIns="0" bIns="0" anchor="ctr">
            <a:spAutoFit/>
          </a:bodyPr>
          <a:lstStyle/>
          <a:p>
            <a:pPr algn="ctr">
              <a:lnSpc>
                <a:spcPct val="150000"/>
              </a:lnSpc>
            </a:pPr>
            <a:r>
              <a:rPr lang="en-US" sz="1100" b="1" dirty="0">
                <a:solidFill>
                  <a:schemeClr val="bg1"/>
                </a:solidFill>
              </a:rPr>
              <a:t>Description here</a:t>
            </a:r>
            <a:endParaRPr lang="ar-SA" sz="1100" b="1" dirty="0">
              <a:solidFill>
                <a:schemeClr val="bg1"/>
              </a:solidFill>
            </a:endParaRPr>
          </a:p>
          <a:p>
            <a:pPr algn="ctr">
              <a:lnSpc>
                <a:spcPct val="150000"/>
              </a:lnSpc>
            </a:pPr>
            <a:r>
              <a:rPr lang="en-US" sz="900" dirty="0">
                <a:solidFill>
                  <a:schemeClr val="bg1"/>
                </a:solidFill>
                <a:latin typeface="Roboto (Body)"/>
              </a:rPr>
              <a:t>This is a sample text. You simply add your own text and description here. </a:t>
            </a:r>
          </a:p>
        </p:txBody>
      </p:sp>
      <p:sp>
        <p:nvSpPr>
          <p:cNvPr id="57" name="Rectangle 56">
            <a:extLst>
              <a:ext uri="{FF2B5EF4-FFF2-40B4-BE49-F238E27FC236}">
                <a16:creationId xmlns:a16="http://schemas.microsoft.com/office/drawing/2014/main" id="{FF53A0E4-BA88-473A-A3F2-689E916EC8BA}"/>
              </a:ext>
            </a:extLst>
          </p:cNvPr>
          <p:cNvSpPr/>
          <p:nvPr/>
        </p:nvSpPr>
        <p:spPr>
          <a:xfrm>
            <a:off x="7485531" y="2954909"/>
            <a:ext cx="1118155" cy="1061444"/>
          </a:xfrm>
          <a:prstGeom prst="rect">
            <a:avLst/>
          </a:prstGeom>
        </p:spPr>
        <p:txBody>
          <a:bodyPr wrap="square" lIns="0" tIns="0" rIns="0" bIns="0" anchor="ctr">
            <a:spAutoFit/>
          </a:bodyPr>
          <a:lstStyle/>
          <a:p>
            <a:pPr algn="ctr">
              <a:lnSpc>
                <a:spcPct val="150000"/>
              </a:lnSpc>
            </a:pPr>
            <a:r>
              <a:rPr lang="en-US" sz="1100" b="1" dirty="0">
                <a:solidFill>
                  <a:schemeClr val="bg1"/>
                </a:solidFill>
              </a:rPr>
              <a:t>Description here</a:t>
            </a:r>
            <a:endParaRPr lang="ar-SA" sz="1100" b="1" dirty="0">
              <a:solidFill>
                <a:schemeClr val="bg1"/>
              </a:solidFill>
            </a:endParaRPr>
          </a:p>
          <a:p>
            <a:pPr algn="ctr">
              <a:lnSpc>
                <a:spcPct val="150000"/>
              </a:lnSpc>
            </a:pPr>
            <a:r>
              <a:rPr lang="en-US" sz="900" dirty="0">
                <a:solidFill>
                  <a:schemeClr val="bg1"/>
                </a:solidFill>
                <a:latin typeface="Roboto (Body)"/>
              </a:rPr>
              <a:t>This is a sample text. You simply add your own text and description here. </a:t>
            </a:r>
          </a:p>
        </p:txBody>
      </p:sp>
    </p:spTree>
    <p:extLst>
      <p:ext uri="{BB962C8B-B14F-4D97-AF65-F5344CB8AC3E}">
        <p14:creationId xmlns:p14="http://schemas.microsoft.com/office/powerpoint/2010/main" val="31681876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Rectangle 77">
            <a:extLst>
              <a:ext uri="{FF2B5EF4-FFF2-40B4-BE49-F238E27FC236}">
                <a16:creationId xmlns:a16="http://schemas.microsoft.com/office/drawing/2014/main" id="{E479C8C7-6120-47A2-A8A2-5AC8F77753D0}"/>
              </a:ext>
            </a:extLst>
          </p:cNvPr>
          <p:cNvSpPr/>
          <p:nvPr/>
        </p:nvSpPr>
        <p:spPr bwMode="auto">
          <a:xfrm>
            <a:off x="0" y="3489960"/>
            <a:ext cx="9144000" cy="1653540"/>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3" name="Text Placeholder 2">
            <a:extLst>
              <a:ext uri="{FF2B5EF4-FFF2-40B4-BE49-F238E27FC236}">
                <a16:creationId xmlns:a16="http://schemas.microsoft.com/office/drawing/2014/main" id="{1C3D489C-2D77-4532-B04A-2FDD92C61D48}"/>
              </a:ext>
            </a:extLst>
          </p:cNvPr>
          <p:cNvSpPr>
            <a:spLocks noGrp="1"/>
          </p:cNvSpPr>
          <p:nvPr>
            <p:ph type="body" sz="half" idx="2"/>
          </p:nvPr>
        </p:nvSpPr>
        <p:spPr/>
        <p:txBody>
          <a:bodyPr/>
          <a:lstStyle/>
          <a:p>
            <a:r>
              <a:rPr lang="en-US" dirty="0"/>
              <a:t>Enter your subhead line here</a:t>
            </a:r>
          </a:p>
        </p:txBody>
      </p:sp>
      <p:sp>
        <p:nvSpPr>
          <p:cNvPr id="2" name="Title 1">
            <a:extLst>
              <a:ext uri="{FF2B5EF4-FFF2-40B4-BE49-F238E27FC236}">
                <a16:creationId xmlns:a16="http://schemas.microsoft.com/office/drawing/2014/main" id="{A99AFD7A-30AA-431F-ADF2-B7CE01933888}"/>
              </a:ext>
            </a:extLst>
          </p:cNvPr>
          <p:cNvSpPr>
            <a:spLocks noGrp="1"/>
          </p:cNvSpPr>
          <p:nvPr>
            <p:ph type="title"/>
          </p:nvPr>
        </p:nvSpPr>
        <p:spPr/>
        <p:txBody>
          <a:bodyPr/>
          <a:lstStyle/>
          <a:p>
            <a:r>
              <a:rPr lang="en-US" dirty="0"/>
              <a:t>Roadmap Infographics</a:t>
            </a:r>
          </a:p>
        </p:txBody>
      </p:sp>
      <p:grpSp>
        <p:nvGrpSpPr>
          <p:cNvPr id="11" name="Group 10"/>
          <p:cNvGrpSpPr/>
          <p:nvPr/>
        </p:nvGrpSpPr>
        <p:grpSpPr>
          <a:xfrm>
            <a:off x="-7958" y="2233793"/>
            <a:ext cx="9144000" cy="1507874"/>
            <a:chOff x="0" y="2423751"/>
            <a:chExt cx="12192000" cy="2010499"/>
          </a:xfrm>
        </p:grpSpPr>
        <p:sp>
          <p:nvSpPr>
            <p:cNvPr id="7" name="Freeform 5"/>
            <p:cNvSpPr>
              <a:spLocks/>
            </p:cNvSpPr>
            <p:nvPr/>
          </p:nvSpPr>
          <p:spPr bwMode="auto">
            <a:xfrm>
              <a:off x="0" y="2423751"/>
              <a:ext cx="12192000" cy="2010499"/>
            </a:xfrm>
            <a:custGeom>
              <a:avLst/>
              <a:gdLst>
                <a:gd name="T0" fmla="*/ 8564 w 9280"/>
                <a:gd name="T1" fmla="*/ 552 h 1528"/>
                <a:gd name="T2" fmla="*/ 7424 w 9280"/>
                <a:gd name="T3" fmla="*/ 0 h 1528"/>
                <a:gd name="T4" fmla="*/ 6284 w 9280"/>
                <a:gd name="T5" fmla="*/ 552 h 1528"/>
                <a:gd name="T6" fmla="*/ 5568 w 9280"/>
                <a:gd name="T7" fmla="*/ 928 h 1528"/>
                <a:gd name="T8" fmla="*/ 4852 w 9280"/>
                <a:gd name="T9" fmla="*/ 552 h 1528"/>
                <a:gd name="T10" fmla="*/ 3712 w 9280"/>
                <a:gd name="T11" fmla="*/ 0 h 1528"/>
                <a:gd name="T12" fmla="*/ 2572 w 9280"/>
                <a:gd name="T13" fmla="*/ 552 h 1528"/>
                <a:gd name="T14" fmla="*/ 1856 w 9280"/>
                <a:gd name="T15" fmla="*/ 928 h 1528"/>
                <a:gd name="T16" fmla="*/ 1140 w 9280"/>
                <a:gd name="T17" fmla="*/ 552 h 1528"/>
                <a:gd name="T18" fmla="*/ 0 w 9280"/>
                <a:gd name="T19" fmla="*/ 0 h 1528"/>
                <a:gd name="T20" fmla="*/ 0 w 9280"/>
                <a:gd name="T21" fmla="*/ 600 h 1528"/>
                <a:gd name="T22" fmla="*/ 716 w 9280"/>
                <a:gd name="T23" fmla="*/ 976 h 1528"/>
                <a:gd name="T24" fmla="*/ 1856 w 9280"/>
                <a:gd name="T25" fmla="*/ 1528 h 1528"/>
                <a:gd name="T26" fmla="*/ 2996 w 9280"/>
                <a:gd name="T27" fmla="*/ 976 h 1528"/>
                <a:gd name="T28" fmla="*/ 3712 w 9280"/>
                <a:gd name="T29" fmla="*/ 600 h 1528"/>
                <a:gd name="T30" fmla="*/ 4428 w 9280"/>
                <a:gd name="T31" fmla="*/ 976 h 1528"/>
                <a:gd name="T32" fmla="*/ 5568 w 9280"/>
                <a:gd name="T33" fmla="*/ 1528 h 1528"/>
                <a:gd name="T34" fmla="*/ 6708 w 9280"/>
                <a:gd name="T35" fmla="*/ 976 h 1528"/>
                <a:gd name="T36" fmla="*/ 7424 w 9280"/>
                <a:gd name="T37" fmla="*/ 600 h 1528"/>
                <a:gd name="T38" fmla="*/ 8140 w 9280"/>
                <a:gd name="T39" fmla="*/ 976 h 1528"/>
                <a:gd name="T40" fmla="*/ 9280 w 9280"/>
                <a:gd name="T41" fmla="*/ 1528 h 1528"/>
                <a:gd name="T42" fmla="*/ 9280 w 9280"/>
                <a:gd name="T43" fmla="*/ 928 h 1528"/>
                <a:gd name="T44" fmla="*/ 8564 w 9280"/>
                <a:gd name="T45" fmla="*/ 55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80" h="1528">
                  <a:moveTo>
                    <a:pt x="8564" y="552"/>
                  </a:moveTo>
                  <a:cubicBezTo>
                    <a:pt x="8318" y="306"/>
                    <a:pt x="8012" y="0"/>
                    <a:pt x="7424" y="0"/>
                  </a:cubicBezTo>
                  <a:cubicBezTo>
                    <a:pt x="6836" y="0"/>
                    <a:pt x="6530" y="306"/>
                    <a:pt x="6284" y="552"/>
                  </a:cubicBezTo>
                  <a:cubicBezTo>
                    <a:pt x="6065" y="770"/>
                    <a:pt x="5908" y="928"/>
                    <a:pt x="5568" y="928"/>
                  </a:cubicBezTo>
                  <a:cubicBezTo>
                    <a:pt x="5228" y="928"/>
                    <a:pt x="5070" y="770"/>
                    <a:pt x="4852" y="552"/>
                  </a:cubicBezTo>
                  <a:cubicBezTo>
                    <a:pt x="4606" y="306"/>
                    <a:pt x="4300" y="0"/>
                    <a:pt x="3712" y="0"/>
                  </a:cubicBezTo>
                  <a:cubicBezTo>
                    <a:pt x="3124" y="0"/>
                    <a:pt x="2818" y="306"/>
                    <a:pt x="2572" y="552"/>
                  </a:cubicBezTo>
                  <a:cubicBezTo>
                    <a:pt x="2354" y="770"/>
                    <a:pt x="2196" y="928"/>
                    <a:pt x="1856" y="928"/>
                  </a:cubicBezTo>
                  <a:cubicBezTo>
                    <a:pt x="1516" y="928"/>
                    <a:pt x="1359" y="770"/>
                    <a:pt x="1140" y="552"/>
                  </a:cubicBezTo>
                  <a:cubicBezTo>
                    <a:pt x="894" y="306"/>
                    <a:pt x="588" y="0"/>
                    <a:pt x="0" y="0"/>
                  </a:cubicBezTo>
                  <a:cubicBezTo>
                    <a:pt x="0" y="600"/>
                    <a:pt x="0" y="600"/>
                    <a:pt x="0" y="600"/>
                  </a:cubicBezTo>
                  <a:cubicBezTo>
                    <a:pt x="340" y="600"/>
                    <a:pt x="498" y="758"/>
                    <a:pt x="716" y="976"/>
                  </a:cubicBezTo>
                  <a:cubicBezTo>
                    <a:pt x="962" y="1222"/>
                    <a:pt x="1268" y="1528"/>
                    <a:pt x="1856" y="1528"/>
                  </a:cubicBezTo>
                  <a:cubicBezTo>
                    <a:pt x="2444" y="1528"/>
                    <a:pt x="2750" y="1222"/>
                    <a:pt x="2996" y="976"/>
                  </a:cubicBezTo>
                  <a:cubicBezTo>
                    <a:pt x="3215" y="758"/>
                    <a:pt x="3372" y="600"/>
                    <a:pt x="3712" y="600"/>
                  </a:cubicBezTo>
                  <a:cubicBezTo>
                    <a:pt x="4052" y="600"/>
                    <a:pt x="4209" y="758"/>
                    <a:pt x="4428" y="976"/>
                  </a:cubicBezTo>
                  <a:cubicBezTo>
                    <a:pt x="4674" y="1222"/>
                    <a:pt x="4980" y="1528"/>
                    <a:pt x="5568" y="1528"/>
                  </a:cubicBezTo>
                  <a:cubicBezTo>
                    <a:pt x="6156" y="1528"/>
                    <a:pt x="6462" y="1222"/>
                    <a:pt x="6708" y="976"/>
                  </a:cubicBezTo>
                  <a:cubicBezTo>
                    <a:pt x="6926" y="758"/>
                    <a:pt x="7084" y="600"/>
                    <a:pt x="7424" y="600"/>
                  </a:cubicBezTo>
                  <a:cubicBezTo>
                    <a:pt x="7764" y="600"/>
                    <a:pt x="7921" y="758"/>
                    <a:pt x="8140" y="976"/>
                  </a:cubicBezTo>
                  <a:cubicBezTo>
                    <a:pt x="8386" y="1222"/>
                    <a:pt x="8692" y="1528"/>
                    <a:pt x="9280" y="1528"/>
                  </a:cubicBezTo>
                  <a:cubicBezTo>
                    <a:pt x="9280" y="928"/>
                    <a:pt x="9280" y="928"/>
                    <a:pt x="9280" y="928"/>
                  </a:cubicBezTo>
                  <a:cubicBezTo>
                    <a:pt x="8940" y="928"/>
                    <a:pt x="8782" y="770"/>
                    <a:pt x="8564" y="552"/>
                  </a:cubicBez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 name="Freeform 6"/>
            <p:cNvSpPr>
              <a:spLocks/>
            </p:cNvSpPr>
            <p:nvPr/>
          </p:nvSpPr>
          <p:spPr bwMode="auto">
            <a:xfrm>
              <a:off x="0" y="2497678"/>
              <a:ext cx="12192000" cy="1862647"/>
            </a:xfrm>
            <a:custGeom>
              <a:avLst/>
              <a:gdLst>
                <a:gd name="T0" fmla="*/ 8524 w 9280"/>
                <a:gd name="T1" fmla="*/ 535 h 1416"/>
                <a:gd name="T2" fmla="*/ 8100 w 9280"/>
                <a:gd name="T3" fmla="*/ 180 h 1416"/>
                <a:gd name="T4" fmla="*/ 7424 w 9280"/>
                <a:gd name="T5" fmla="*/ 0 h 1416"/>
                <a:gd name="T6" fmla="*/ 6747 w 9280"/>
                <a:gd name="T7" fmla="*/ 180 h 1416"/>
                <a:gd name="T8" fmla="*/ 6323 w 9280"/>
                <a:gd name="T9" fmla="*/ 535 h 1416"/>
                <a:gd name="T10" fmla="*/ 5568 w 9280"/>
                <a:gd name="T11" fmla="*/ 928 h 1416"/>
                <a:gd name="T12" fmla="*/ 4812 w 9280"/>
                <a:gd name="T13" fmla="*/ 535 h 1416"/>
                <a:gd name="T14" fmla="*/ 4389 w 9280"/>
                <a:gd name="T15" fmla="*/ 180 h 1416"/>
                <a:gd name="T16" fmla="*/ 3712 w 9280"/>
                <a:gd name="T17" fmla="*/ 0 h 1416"/>
                <a:gd name="T18" fmla="*/ 3035 w 9280"/>
                <a:gd name="T19" fmla="*/ 180 h 1416"/>
                <a:gd name="T20" fmla="*/ 2612 w 9280"/>
                <a:gd name="T21" fmla="*/ 535 h 1416"/>
                <a:gd name="T22" fmla="*/ 1856 w 9280"/>
                <a:gd name="T23" fmla="*/ 928 h 1416"/>
                <a:gd name="T24" fmla="*/ 1101 w 9280"/>
                <a:gd name="T25" fmla="*/ 535 h 1416"/>
                <a:gd name="T26" fmla="*/ 677 w 9280"/>
                <a:gd name="T27" fmla="*/ 180 h 1416"/>
                <a:gd name="T28" fmla="*/ 0 w 9280"/>
                <a:gd name="T29" fmla="*/ 0 h 1416"/>
                <a:gd name="T30" fmla="*/ 0 w 9280"/>
                <a:gd name="T31" fmla="*/ 488 h 1416"/>
                <a:gd name="T32" fmla="*/ 756 w 9280"/>
                <a:gd name="T33" fmla="*/ 881 h 1416"/>
                <a:gd name="T34" fmla="*/ 1180 w 9280"/>
                <a:gd name="T35" fmla="*/ 1236 h 1416"/>
                <a:gd name="T36" fmla="*/ 1856 w 9280"/>
                <a:gd name="T37" fmla="*/ 1416 h 1416"/>
                <a:gd name="T38" fmla="*/ 2533 w 9280"/>
                <a:gd name="T39" fmla="*/ 1236 h 1416"/>
                <a:gd name="T40" fmla="*/ 2957 w 9280"/>
                <a:gd name="T41" fmla="*/ 881 h 1416"/>
                <a:gd name="T42" fmla="*/ 3712 w 9280"/>
                <a:gd name="T43" fmla="*/ 488 h 1416"/>
                <a:gd name="T44" fmla="*/ 4467 w 9280"/>
                <a:gd name="T45" fmla="*/ 881 h 1416"/>
                <a:gd name="T46" fmla="*/ 4891 w 9280"/>
                <a:gd name="T47" fmla="*/ 1236 h 1416"/>
                <a:gd name="T48" fmla="*/ 5568 w 9280"/>
                <a:gd name="T49" fmla="*/ 1416 h 1416"/>
                <a:gd name="T50" fmla="*/ 6244 w 9280"/>
                <a:gd name="T51" fmla="*/ 1236 h 1416"/>
                <a:gd name="T52" fmla="*/ 6668 w 9280"/>
                <a:gd name="T53" fmla="*/ 881 h 1416"/>
                <a:gd name="T54" fmla="*/ 7424 w 9280"/>
                <a:gd name="T55" fmla="*/ 488 h 1416"/>
                <a:gd name="T56" fmla="*/ 8179 w 9280"/>
                <a:gd name="T57" fmla="*/ 881 h 1416"/>
                <a:gd name="T58" fmla="*/ 8603 w 9280"/>
                <a:gd name="T59" fmla="*/ 1236 h 1416"/>
                <a:gd name="T60" fmla="*/ 9280 w 9280"/>
                <a:gd name="T61" fmla="*/ 1416 h 1416"/>
                <a:gd name="T62" fmla="*/ 9280 w 9280"/>
                <a:gd name="T63" fmla="*/ 928 h 1416"/>
                <a:gd name="T64" fmla="*/ 8524 w 9280"/>
                <a:gd name="T65" fmla="*/ 5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80" h="1416">
                  <a:moveTo>
                    <a:pt x="8524" y="535"/>
                  </a:moveTo>
                  <a:cubicBezTo>
                    <a:pt x="8400" y="411"/>
                    <a:pt x="8271" y="282"/>
                    <a:pt x="8100" y="180"/>
                  </a:cubicBezTo>
                  <a:cubicBezTo>
                    <a:pt x="7899" y="59"/>
                    <a:pt x="7677" y="0"/>
                    <a:pt x="7424" y="0"/>
                  </a:cubicBezTo>
                  <a:cubicBezTo>
                    <a:pt x="7170" y="0"/>
                    <a:pt x="6949" y="59"/>
                    <a:pt x="6747" y="180"/>
                  </a:cubicBezTo>
                  <a:cubicBezTo>
                    <a:pt x="6577" y="282"/>
                    <a:pt x="6448" y="411"/>
                    <a:pt x="6323" y="535"/>
                  </a:cubicBezTo>
                  <a:cubicBezTo>
                    <a:pt x="6104" y="755"/>
                    <a:pt x="5931" y="928"/>
                    <a:pt x="5568" y="928"/>
                  </a:cubicBezTo>
                  <a:cubicBezTo>
                    <a:pt x="5205" y="928"/>
                    <a:pt x="5032" y="755"/>
                    <a:pt x="4812" y="535"/>
                  </a:cubicBezTo>
                  <a:cubicBezTo>
                    <a:pt x="4688" y="411"/>
                    <a:pt x="4559" y="282"/>
                    <a:pt x="4389" y="180"/>
                  </a:cubicBezTo>
                  <a:cubicBezTo>
                    <a:pt x="4187" y="59"/>
                    <a:pt x="3966" y="0"/>
                    <a:pt x="3712" y="0"/>
                  </a:cubicBezTo>
                  <a:cubicBezTo>
                    <a:pt x="3458" y="0"/>
                    <a:pt x="3237" y="59"/>
                    <a:pt x="3035" y="180"/>
                  </a:cubicBezTo>
                  <a:cubicBezTo>
                    <a:pt x="2865" y="282"/>
                    <a:pt x="2736" y="411"/>
                    <a:pt x="2612" y="535"/>
                  </a:cubicBezTo>
                  <a:cubicBezTo>
                    <a:pt x="2392" y="755"/>
                    <a:pt x="2219" y="928"/>
                    <a:pt x="1856" y="928"/>
                  </a:cubicBezTo>
                  <a:cubicBezTo>
                    <a:pt x="1493" y="928"/>
                    <a:pt x="1320" y="755"/>
                    <a:pt x="1101" y="535"/>
                  </a:cubicBezTo>
                  <a:cubicBezTo>
                    <a:pt x="976" y="411"/>
                    <a:pt x="847" y="282"/>
                    <a:pt x="677" y="180"/>
                  </a:cubicBezTo>
                  <a:cubicBezTo>
                    <a:pt x="475" y="59"/>
                    <a:pt x="254" y="0"/>
                    <a:pt x="0" y="0"/>
                  </a:cubicBezTo>
                  <a:cubicBezTo>
                    <a:pt x="0" y="488"/>
                    <a:pt x="0" y="488"/>
                    <a:pt x="0" y="488"/>
                  </a:cubicBezTo>
                  <a:cubicBezTo>
                    <a:pt x="363" y="488"/>
                    <a:pt x="536" y="661"/>
                    <a:pt x="756" y="881"/>
                  </a:cubicBezTo>
                  <a:cubicBezTo>
                    <a:pt x="880" y="1005"/>
                    <a:pt x="1009" y="1134"/>
                    <a:pt x="1180" y="1236"/>
                  </a:cubicBezTo>
                  <a:cubicBezTo>
                    <a:pt x="1381" y="1357"/>
                    <a:pt x="1602" y="1416"/>
                    <a:pt x="1856" y="1416"/>
                  </a:cubicBezTo>
                  <a:cubicBezTo>
                    <a:pt x="2110" y="1416"/>
                    <a:pt x="2331" y="1357"/>
                    <a:pt x="2533" y="1236"/>
                  </a:cubicBezTo>
                  <a:cubicBezTo>
                    <a:pt x="2703" y="1134"/>
                    <a:pt x="2832" y="1005"/>
                    <a:pt x="2957" y="881"/>
                  </a:cubicBezTo>
                  <a:cubicBezTo>
                    <a:pt x="3176" y="661"/>
                    <a:pt x="3349" y="488"/>
                    <a:pt x="3712" y="488"/>
                  </a:cubicBezTo>
                  <a:cubicBezTo>
                    <a:pt x="4075" y="488"/>
                    <a:pt x="4248" y="661"/>
                    <a:pt x="4467" y="881"/>
                  </a:cubicBezTo>
                  <a:cubicBezTo>
                    <a:pt x="4592" y="1005"/>
                    <a:pt x="4721" y="1134"/>
                    <a:pt x="4891" y="1236"/>
                  </a:cubicBezTo>
                  <a:cubicBezTo>
                    <a:pt x="5093" y="1357"/>
                    <a:pt x="5314" y="1416"/>
                    <a:pt x="5568" y="1416"/>
                  </a:cubicBezTo>
                  <a:cubicBezTo>
                    <a:pt x="5822" y="1416"/>
                    <a:pt x="6043" y="1357"/>
                    <a:pt x="6244" y="1236"/>
                  </a:cubicBezTo>
                  <a:cubicBezTo>
                    <a:pt x="6415" y="1134"/>
                    <a:pt x="6544" y="1005"/>
                    <a:pt x="6668" y="881"/>
                  </a:cubicBezTo>
                  <a:cubicBezTo>
                    <a:pt x="6888" y="661"/>
                    <a:pt x="7061" y="488"/>
                    <a:pt x="7424" y="488"/>
                  </a:cubicBezTo>
                  <a:cubicBezTo>
                    <a:pt x="7787" y="488"/>
                    <a:pt x="7960" y="661"/>
                    <a:pt x="8179" y="881"/>
                  </a:cubicBezTo>
                  <a:cubicBezTo>
                    <a:pt x="8304" y="1005"/>
                    <a:pt x="8433" y="1134"/>
                    <a:pt x="8603" y="1236"/>
                  </a:cubicBezTo>
                  <a:cubicBezTo>
                    <a:pt x="8805" y="1357"/>
                    <a:pt x="9026" y="1416"/>
                    <a:pt x="9280" y="1416"/>
                  </a:cubicBezTo>
                  <a:cubicBezTo>
                    <a:pt x="9280" y="928"/>
                    <a:pt x="9280" y="928"/>
                    <a:pt x="9280" y="928"/>
                  </a:cubicBezTo>
                  <a:cubicBezTo>
                    <a:pt x="8917" y="928"/>
                    <a:pt x="8744" y="755"/>
                    <a:pt x="8524" y="535"/>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8900000" scaled="1"/>
              <a:tileRect/>
            </a:gradFill>
            <a:ln>
              <a:noFill/>
            </a:ln>
          </p:spPr>
          <p:txBody>
            <a:bodyPr vert="horz" wrap="square" lIns="68580" tIns="34290" rIns="68580" bIns="34290" numCol="1" anchor="t" anchorCtr="0" compatLnSpc="1">
              <a:prstTxWarp prst="textNoShape">
                <a:avLst/>
              </a:prstTxWarp>
            </a:bodyPr>
            <a:lstStyle/>
            <a:p>
              <a:endParaRPr lang="en-US" sz="1350"/>
            </a:p>
          </p:txBody>
        </p:sp>
        <p:sp>
          <p:nvSpPr>
            <p:cNvPr id="9" name="Freeform 7"/>
            <p:cNvSpPr>
              <a:spLocks noEditPoints="1"/>
            </p:cNvSpPr>
            <p:nvPr/>
          </p:nvSpPr>
          <p:spPr bwMode="auto">
            <a:xfrm>
              <a:off x="0" y="2802079"/>
              <a:ext cx="12192000" cy="1253844"/>
            </a:xfrm>
            <a:custGeom>
              <a:avLst/>
              <a:gdLst>
                <a:gd name="T0" fmla="*/ 127 w 9280"/>
                <a:gd name="T1" fmla="*/ 6 h 952"/>
                <a:gd name="T2" fmla="*/ 0 w 9280"/>
                <a:gd name="T3" fmla="*/ 24 h 952"/>
                <a:gd name="T4" fmla="*/ 2938 w 9280"/>
                <a:gd name="T5" fmla="*/ 311 h 952"/>
                <a:gd name="T6" fmla="*/ 3155 w 9280"/>
                <a:gd name="T7" fmla="*/ 175 h 952"/>
                <a:gd name="T8" fmla="*/ 2938 w 9280"/>
                <a:gd name="T9" fmla="*/ 311 h 952"/>
                <a:gd name="T10" fmla="*/ 4125 w 9280"/>
                <a:gd name="T11" fmla="*/ 101 h 952"/>
                <a:gd name="T12" fmla="*/ 3886 w 9280"/>
                <a:gd name="T13" fmla="*/ 12 h 952"/>
                <a:gd name="T14" fmla="*/ 2569 w 9280"/>
                <a:gd name="T15" fmla="*/ 663 h 952"/>
                <a:gd name="T16" fmla="*/ 2771 w 9280"/>
                <a:gd name="T17" fmla="*/ 506 h 952"/>
                <a:gd name="T18" fmla="*/ 2569 w 9280"/>
                <a:gd name="T19" fmla="*/ 663 h 952"/>
                <a:gd name="T20" fmla="*/ 3383 w 9280"/>
                <a:gd name="T21" fmla="*/ 70 h 952"/>
                <a:gd name="T22" fmla="*/ 3629 w 9280"/>
                <a:gd name="T23" fmla="*/ 3 h 952"/>
                <a:gd name="T24" fmla="*/ 2128 w 9280"/>
                <a:gd name="T25" fmla="*/ 897 h 952"/>
                <a:gd name="T26" fmla="*/ 2374 w 9280"/>
                <a:gd name="T27" fmla="*/ 828 h 952"/>
                <a:gd name="T28" fmla="*/ 2128 w 9280"/>
                <a:gd name="T29" fmla="*/ 897 h 952"/>
                <a:gd name="T30" fmla="*/ 4536 w 9280"/>
                <a:gd name="T31" fmla="*/ 390 h 952"/>
                <a:gd name="T32" fmla="*/ 4357 w 9280"/>
                <a:gd name="T33" fmla="*/ 205 h 952"/>
                <a:gd name="T34" fmla="*/ 807 w 9280"/>
                <a:gd name="T35" fmla="*/ 341 h 952"/>
                <a:gd name="T36" fmla="*/ 920 w 9280"/>
                <a:gd name="T37" fmla="*/ 484 h 952"/>
                <a:gd name="T38" fmla="*/ 990 w 9280"/>
                <a:gd name="T39" fmla="*/ 520 h 952"/>
                <a:gd name="T40" fmla="*/ 807 w 9280"/>
                <a:gd name="T41" fmla="*/ 341 h 952"/>
                <a:gd name="T42" fmla="*/ 594 w 9280"/>
                <a:gd name="T43" fmla="*/ 199 h 952"/>
                <a:gd name="T44" fmla="*/ 379 w 9280"/>
                <a:gd name="T45" fmla="*/ 62 h 952"/>
                <a:gd name="T46" fmla="*/ 1856 w 9280"/>
                <a:gd name="T47" fmla="*/ 928 h 952"/>
                <a:gd name="T48" fmla="*/ 1623 w 9280"/>
                <a:gd name="T49" fmla="*/ 930 h 952"/>
                <a:gd name="T50" fmla="*/ 1879 w 9280"/>
                <a:gd name="T51" fmla="*/ 952 h 952"/>
                <a:gd name="T52" fmla="*/ 1856 w 9280"/>
                <a:gd name="T53" fmla="*/ 928 h 952"/>
                <a:gd name="T54" fmla="*/ 1379 w 9280"/>
                <a:gd name="T55" fmla="*/ 849 h 952"/>
                <a:gd name="T56" fmla="*/ 1177 w 9280"/>
                <a:gd name="T57" fmla="*/ 691 h 952"/>
                <a:gd name="T58" fmla="*/ 7877 w 9280"/>
                <a:gd name="T59" fmla="*/ 119 h 952"/>
                <a:gd name="T60" fmla="*/ 8106 w 9280"/>
                <a:gd name="T61" fmla="*/ 233 h 952"/>
                <a:gd name="T62" fmla="*/ 7877 w 9280"/>
                <a:gd name="T63" fmla="*/ 119 h 952"/>
                <a:gd name="T64" fmla="*/ 7387 w 9280"/>
                <a:gd name="T65" fmla="*/ 25 h 952"/>
                <a:gd name="T66" fmla="*/ 7638 w 9280"/>
                <a:gd name="T67" fmla="*/ 43 h 952"/>
                <a:gd name="T68" fmla="*/ 7424 w 9280"/>
                <a:gd name="T69" fmla="*/ 0 h 952"/>
                <a:gd name="T70" fmla="*/ 8297 w 9280"/>
                <a:gd name="T71" fmla="*/ 404 h 952"/>
                <a:gd name="T72" fmla="*/ 8343 w 9280"/>
                <a:gd name="T73" fmla="*/ 485 h 952"/>
                <a:gd name="T74" fmla="*/ 8478 w 9280"/>
                <a:gd name="T75" fmla="*/ 583 h 952"/>
                <a:gd name="T76" fmla="*/ 8297 w 9280"/>
                <a:gd name="T77" fmla="*/ 404 h 952"/>
                <a:gd name="T78" fmla="*/ 6905 w 9280"/>
                <a:gd name="T79" fmla="*/ 152 h 952"/>
                <a:gd name="T80" fmla="*/ 7132 w 9280"/>
                <a:gd name="T81" fmla="*/ 35 h 952"/>
                <a:gd name="T82" fmla="*/ 8660 w 9280"/>
                <a:gd name="T83" fmla="*/ 765 h 952"/>
                <a:gd name="T84" fmla="*/ 8895 w 9280"/>
                <a:gd name="T85" fmla="*/ 863 h 952"/>
                <a:gd name="T86" fmla="*/ 8660 w 9280"/>
                <a:gd name="T87" fmla="*/ 765 h 952"/>
                <a:gd name="T88" fmla="*/ 6515 w 9280"/>
                <a:gd name="T89" fmla="*/ 474 h 952"/>
                <a:gd name="T90" fmla="*/ 6684 w 9280"/>
                <a:gd name="T91" fmla="*/ 281 h 952"/>
                <a:gd name="T92" fmla="*/ 4717 w 9280"/>
                <a:gd name="T93" fmla="*/ 569 h 952"/>
                <a:gd name="T94" fmla="*/ 4925 w 9280"/>
                <a:gd name="T95" fmla="*/ 719 h 952"/>
                <a:gd name="T96" fmla="*/ 4717 w 9280"/>
                <a:gd name="T97" fmla="*/ 569 h 952"/>
                <a:gd name="T98" fmla="*/ 5636 w 9280"/>
                <a:gd name="T99" fmla="*/ 950 h 952"/>
                <a:gd name="T100" fmla="*/ 5883 w 9280"/>
                <a:gd name="T101" fmla="*/ 886 h 952"/>
                <a:gd name="T102" fmla="*/ 5132 w 9280"/>
                <a:gd name="T103" fmla="*/ 868 h 952"/>
                <a:gd name="T104" fmla="*/ 5383 w 9280"/>
                <a:gd name="T105" fmla="*/ 914 h 952"/>
                <a:gd name="T106" fmla="*/ 5132 w 9280"/>
                <a:gd name="T107" fmla="*/ 868 h 952"/>
                <a:gd name="T108" fmla="*/ 6125 w 9280"/>
                <a:gd name="T109" fmla="*/ 805 h 952"/>
                <a:gd name="T110" fmla="*/ 6315 w 9280"/>
                <a:gd name="T111" fmla="*/ 633 h 952"/>
                <a:gd name="T112" fmla="*/ 9155 w 9280"/>
                <a:gd name="T113" fmla="*/ 922 h 952"/>
                <a:gd name="T114" fmla="*/ 9280 w 9280"/>
                <a:gd name="T115" fmla="*/ 952 h 952"/>
                <a:gd name="T116" fmla="*/ 9155 w 9280"/>
                <a:gd name="T117" fmla="*/ 922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80" h="952">
                  <a:moveTo>
                    <a:pt x="0" y="0"/>
                  </a:moveTo>
                  <a:cubicBezTo>
                    <a:pt x="44" y="0"/>
                    <a:pt x="86" y="2"/>
                    <a:pt x="127" y="6"/>
                  </a:cubicBezTo>
                  <a:cubicBezTo>
                    <a:pt x="125" y="30"/>
                    <a:pt x="125" y="30"/>
                    <a:pt x="125" y="30"/>
                  </a:cubicBezTo>
                  <a:cubicBezTo>
                    <a:pt x="85" y="26"/>
                    <a:pt x="43" y="24"/>
                    <a:pt x="0" y="24"/>
                  </a:cubicBezTo>
                  <a:lnTo>
                    <a:pt x="0" y="0"/>
                  </a:lnTo>
                  <a:close/>
                  <a:moveTo>
                    <a:pt x="2938" y="311"/>
                  </a:moveTo>
                  <a:cubicBezTo>
                    <a:pt x="2954" y="328"/>
                    <a:pt x="2954" y="328"/>
                    <a:pt x="2954" y="328"/>
                  </a:cubicBezTo>
                  <a:cubicBezTo>
                    <a:pt x="3025" y="264"/>
                    <a:pt x="3089" y="215"/>
                    <a:pt x="3155" y="175"/>
                  </a:cubicBezTo>
                  <a:cubicBezTo>
                    <a:pt x="3142" y="154"/>
                    <a:pt x="3142" y="154"/>
                    <a:pt x="3142" y="154"/>
                  </a:cubicBezTo>
                  <a:cubicBezTo>
                    <a:pt x="3075" y="196"/>
                    <a:pt x="3010" y="245"/>
                    <a:pt x="2938" y="311"/>
                  </a:cubicBezTo>
                  <a:close/>
                  <a:moveTo>
                    <a:pt x="3882" y="35"/>
                  </a:moveTo>
                  <a:cubicBezTo>
                    <a:pt x="3969" y="48"/>
                    <a:pt x="4048" y="69"/>
                    <a:pt x="4125" y="101"/>
                  </a:cubicBezTo>
                  <a:cubicBezTo>
                    <a:pt x="4134" y="78"/>
                    <a:pt x="4134" y="78"/>
                    <a:pt x="4134" y="78"/>
                  </a:cubicBezTo>
                  <a:cubicBezTo>
                    <a:pt x="4055" y="46"/>
                    <a:pt x="3974" y="24"/>
                    <a:pt x="3886" y="12"/>
                  </a:cubicBezTo>
                  <a:lnTo>
                    <a:pt x="3882" y="35"/>
                  </a:lnTo>
                  <a:close/>
                  <a:moveTo>
                    <a:pt x="2569" y="663"/>
                  </a:moveTo>
                  <a:cubicBezTo>
                    <a:pt x="2585" y="681"/>
                    <a:pt x="2585" y="681"/>
                    <a:pt x="2585" y="681"/>
                  </a:cubicBezTo>
                  <a:cubicBezTo>
                    <a:pt x="2651" y="625"/>
                    <a:pt x="2713" y="564"/>
                    <a:pt x="2771" y="506"/>
                  </a:cubicBezTo>
                  <a:cubicBezTo>
                    <a:pt x="2754" y="489"/>
                    <a:pt x="2754" y="489"/>
                    <a:pt x="2754" y="489"/>
                  </a:cubicBezTo>
                  <a:cubicBezTo>
                    <a:pt x="2697" y="546"/>
                    <a:pt x="2635" y="607"/>
                    <a:pt x="2569" y="663"/>
                  </a:cubicBezTo>
                  <a:close/>
                  <a:moveTo>
                    <a:pt x="3376" y="48"/>
                  </a:moveTo>
                  <a:cubicBezTo>
                    <a:pt x="3383" y="70"/>
                    <a:pt x="3383" y="70"/>
                    <a:pt x="3383" y="70"/>
                  </a:cubicBezTo>
                  <a:cubicBezTo>
                    <a:pt x="3460" y="47"/>
                    <a:pt x="3543" y="32"/>
                    <a:pt x="3630" y="27"/>
                  </a:cubicBezTo>
                  <a:cubicBezTo>
                    <a:pt x="3629" y="3"/>
                    <a:pt x="3629" y="3"/>
                    <a:pt x="3629" y="3"/>
                  </a:cubicBezTo>
                  <a:cubicBezTo>
                    <a:pt x="3540" y="8"/>
                    <a:pt x="3455" y="23"/>
                    <a:pt x="3376" y="48"/>
                  </a:cubicBezTo>
                  <a:close/>
                  <a:moveTo>
                    <a:pt x="2128" y="897"/>
                  </a:moveTo>
                  <a:cubicBezTo>
                    <a:pt x="2134" y="920"/>
                    <a:pt x="2134" y="920"/>
                    <a:pt x="2134" y="920"/>
                  </a:cubicBezTo>
                  <a:cubicBezTo>
                    <a:pt x="2218" y="900"/>
                    <a:pt x="2297" y="870"/>
                    <a:pt x="2374" y="828"/>
                  </a:cubicBezTo>
                  <a:cubicBezTo>
                    <a:pt x="2362" y="807"/>
                    <a:pt x="2362" y="807"/>
                    <a:pt x="2362" y="807"/>
                  </a:cubicBezTo>
                  <a:cubicBezTo>
                    <a:pt x="2287" y="848"/>
                    <a:pt x="2211" y="877"/>
                    <a:pt x="2128" y="897"/>
                  </a:cubicBezTo>
                  <a:close/>
                  <a:moveTo>
                    <a:pt x="4343" y="225"/>
                  </a:moveTo>
                  <a:cubicBezTo>
                    <a:pt x="4403" y="268"/>
                    <a:pt x="4462" y="319"/>
                    <a:pt x="4536" y="390"/>
                  </a:cubicBezTo>
                  <a:cubicBezTo>
                    <a:pt x="4552" y="372"/>
                    <a:pt x="4552" y="372"/>
                    <a:pt x="4552" y="372"/>
                  </a:cubicBezTo>
                  <a:cubicBezTo>
                    <a:pt x="4478" y="301"/>
                    <a:pt x="4418" y="250"/>
                    <a:pt x="4357" y="205"/>
                  </a:cubicBezTo>
                  <a:lnTo>
                    <a:pt x="4343" y="225"/>
                  </a:lnTo>
                  <a:close/>
                  <a:moveTo>
                    <a:pt x="807" y="341"/>
                  </a:moveTo>
                  <a:cubicBezTo>
                    <a:pt x="791" y="359"/>
                    <a:pt x="791" y="359"/>
                    <a:pt x="791" y="359"/>
                  </a:cubicBezTo>
                  <a:cubicBezTo>
                    <a:pt x="835" y="399"/>
                    <a:pt x="878" y="443"/>
                    <a:pt x="920" y="484"/>
                  </a:cubicBezTo>
                  <a:cubicBezTo>
                    <a:pt x="937" y="502"/>
                    <a:pt x="955" y="520"/>
                    <a:pt x="973" y="537"/>
                  </a:cubicBezTo>
                  <a:cubicBezTo>
                    <a:pt x="990" y="520"/>
                    <a:pt x="990" y="520"/>
                    <a:pt x="990" y="520"/>
                  </a:cubicBezTo>
                  <a:cubicBezTo>
                    <a:pt x="972" y="503"/>
                    <a:pt x="954" y="485"/>
                    <a:pt x="937" y="467"/>
                  </a:cubicBezTo>
                  <a:cubicBezTo>
                    <a:pt x="895" y="426"/>
                    <a:pt x="851" y="382"/>
                    <a:pt x="807" y="341"/>
                  </a:cubicBezTo>
                  <a:close/>
                  <a:moveTo>
                    <a:pt x="371" y="84"/>
                  </a:moveTo>
                  <a:cubicBezTo>
                    <a:pt x="448" y="112"/>
                    <a:pt x="522" y="150"/>
                    <a:pt x="594" y="199"/>
                  </a:cubicBezTo>
                  <a:cubicBezTo>
                    <a:pt x="608" y="179"/>
                    <a:pt x="608" y="179"/>
                    <a:pt x="608" y="179"/>
                  </a:cubicBezTo>
                  <a:cubicBezTo>
                    <a:pt x="533" y="129"/>
                    <a:pt x="458" y="90"/>
                    <a:pt x="379" y="62"/>
                  </a:cubicBezTo>
                  <a:lnTo>
                    <a:pt x="371" y="84"/>
                  </a:lnTo>
                  <a:close/>
                  <a:moveTo>
                    <a:pt x="1856" y="928"/>
                  </a:moveTo>
                  <a:cubicBezTo>
                    <a:pt x="1776" y="928"/>
                    <a:pt x="1699" y="921"/>
                    <a:pt x="1627" y="907"/>
                  </a:cubicBezTo>
                  <a:cubicBezTo>
                    <a:pt x="1623" y="930"/>
                    <a:pt x="1623" y="930"/>
                    <a:pt x="1623" y="930"/>
                  </a:cubicBezTo>
                  <a:cubicBezTo>
                    <a:pt x="1696" y="945"/>
                    <a:pt x="1774" y="952"/>
                    <a:pt x="1856" y="952"/>
                  </a:cubicBezTo>
                  <a:cubicBezTo>
                    <a:pt x="1864" y="952"/>
                    <a:pt x="1871" y="952"/>
                    <a:pt x="1879" y="952"/>
                  </a:cubicBezTo>
                  <a:cubicBezTo>
                    <a:pt x="1879" y="928"/>
                    <a:pt x="1879" y="928"/>
                    <a:pt x="1879" y="928"/>
                  </a:cubicBezTo>
                  <a:cubicBezTo>
                    <a:pt x="1871" y="928"/>
                    <a:pt x="1864" y="928"/>
                    <a:pt x="1856" y="928"/>
                  </a:cubicBezTo>
                  <a:close/>
                  <a:moveTo>
                    <a:pt x="1162" y="710"/>
                  </a:moveTo>
                  <a:cubicBezTo>
                    <a:pt x="1235" y="768"/>
                    <a:pt x="1306" y="813"/>
                    <a:pt x="1379" y="849"/>
                  </a:cubicBezTo>
                  <a:cubicBezTo>
                    <a:pt x="1389" y="827"/>
                    <a:pt x="1389" y="827"/>
                    <a:pt x="1389" y="827"/>
                  </a:cubicBezTo>
                  <a:cubicBezTo>
                    <a:pt x="1318" y="792"/>
                    <a:pt x="1248" y="748"/>
                    <a:pt x="1177" y="691"/>
                  </a:cubicBezTo>
                  <a:lnTo>
                    <a:pt x="1162" y="710"/>
                  </a:lnTo>
                  <a:close/>
                  <a:moveTo>
                    <a:pt x="7877" y="119"/>
                  </a:moveTo>
                  <a:cubicBezTo>
                    <a:pt x="7950" y="153"/>
                    <a:pt x="8020" y="196"/>
                    <a:pt x="8091" y="252"/>
                  </a:cubicBezTo>
                  <a:cubicBezTo>
                    <a:pt x="8106" y="233"/>
                    <a:pt x="8106" y="233"/>
                    <a:pt x="8106" y="233"/>
                  </a:cubicBezTo>
                  <a:cubicBezTo>
                    <a:pt x="8033" y="176"/>
                    <a:pt x="7962" y="132"/>
                    <a:pt x="7888" y="97"/>
                  </a:cubicBezTo>
                  <a:lnTo>
                    <a:pt x="7877" y="119"/>
                  </a:lnTo>
                  <a:close/>
                  <a:moveTo>
                    <a:pt x="7386" y="1"/>
                  </a:moveTo>
                  <a:cubicBezTo>
                    <a:pt x="7387" y="25"/>
                    <a:pt x="7387" y="25"/>
                    <a:pt x="7387" y="25"/>
                  </a:cubicBezTo>
                  <a:cubicBezTo>
                    <a:pt x="7399" y="24"/>
                    <a:pt x="7411" y="24"/>
                    <a:pt x="7424" y="24"/>
                  </a:cubicBezTo>
                  <a:cubicBezTo>
                    <a:pt x="7499" y="24"/>
                    <a:pt x="7571" y="30"/>
                    <a:pt x="7638" y="43"/>
                  </a:cubicBezTo>
                  <a:cubicBezTo>
                    <a:pt x="7642" y="19"/>
                    <a:pt x="7642" y="19"/>
                    <a:pt x="7642" y="19"/>
                  </a:cubicBezTo>
                  <a:cubicBezTo>
                    <a:pt x="7574" y="6"/>
                    <a:pt x="7500" y="0"/>
                    <a:pt x="7424" y="0"/>
                  </a:cubicBezTo>
                  <a:cubicBezTo>
                    <a:pt x="7411" y="0"/>
                    <a:pt x="7399" y="0"/>
                    <a:pt x="7386" y="1"/>
                  </a:cubicBezTo>
                  <a:close/>
                  <a:moveTo>
                    <a:pt x="8297" y="404"/>
                  </a:moveTo>
                  <a:cubicBezTo>
                    <a:pt x="8280" y="421"/>
                    <a:pt x="8280" y="421"/>
                    <a:pt x="8280" y="421"/>
                  </a:cubicBezTo>
                  <a:cubicBezTo>
                    <a:pt x="8301" y="442"/>
                    <a:pt x="8323" y="464"/>
                    <a:pt x="8343" y="485"/>
                  </a:cubicBezTo>
                  <a:cubicBezTo>
                    <a:pt x="8382" y="523"/>
                    <a:pt x="8422" y="563"/>
                    <a:pt x="8462" y="601"/>
                  </a:cubicBezTo>
                  <a:cubicBezTo>
                    <a:pt x="8478" y="583"/>
                    <a:pt x="8478" y="583"/>
                    <a:pt x="8478" y="583"/>
                  </a:cubicBezTo>
                  <a:cubicBezTo>
                    <a:pt x="8438" y="546"/>
                    <a:pt x="8399" y="506"/>
                    <a:pt x="8360" y="468"/>
                  </a:cubicBezTo>
                  <a:cubicBezTo>
                    <a:pt x="8340" y="447"/>
                    <a:pt x="8318" y="425"/>
                    <a:pt x="8297" y="404"/>
                  </a:cubicBezTo>
                  <a:close/>
                  <a:moveTo>
                    <a:pt x="6893" y="131"/>
                  </a:moveTo>
                  <a:cubicBezTo>
                    <a:pt x="6905" y="152"/>
                    <a:pt x="6905" y="152"/>
                    <a:pt x="6905" y="152"/>
                  </a:cubicBezTo>
                  <a:cubicBezTo>
                    <a:pt x="6980" y="110"/>
                    <a:pt x="7056" y="80"/>
                    <a:pt x="7138" y="58"/>
                  </a:cubicBezTo>
                  <a:cubicBezTo>
                    <a:pt x="7132" y="35"/>
                    <a:pt x="7132" y="35"/>
                    <a:pt x="7132" y="35"/>
                  </a:cubicBezTo>
                  <a:cubicBezTo>
                    <a:pt x="7048" y="57"/>
                    <a:pt x="6970" y="88"/>
                    <a:pt x="6893" y="131"/>
                  </a:cubicBezTo>
                  <a:close/>
                  <a:moveTo>
                    <a:pt x="8660" y="765"/>
                  </a:moveTo>
                  <a:cubicBezTo>
                    <a:pt x="8734" y="816"/>
                    <a:pt x="8808" y="855"/>
                    <a:pt x="8887" y="885"/>
                  </a:cubicBezTo>
                  <a:cubicBezTo>
                    <a:pt x="8895" y="863"/>
                    <a:pt x="8895" y="863"/>
                    <a:pt x="8895" y="863"/>
                  </a:cubicBezTo>
                  <a:cubicBezTo>
                    <a:pt x="8819" y="834"/>
                    <a:pt x="8746" y="795"/>
                    <a:pt x="8673" y="745"/>
                  </a:cubicBezTo>
                  <a:lnTo>
                    <a:pt x="8660" y="765"/>
                  </a:lnTo>
                  <a:close/>
                  <a:moveTo>
                    <a:pt x="6498" y="457"/>
                  </a:moveTo>
                  <a:cubicBezTo>
                    <a:pt x="6515" y="474"/>
                    <a:pt x="6515" y="474"/>
                    <a:pt x="6515" y="474"/>
                  </a:cubicBezTo>
                  <a:cubicBezTo>
                    <a:pt x="6579" y="410"/>
                    <a:pt x="6637" y="353"/>
                    <a:pt x="6700" y="299"/>
                  </a:cubicBezTo>
                  <a:cubicBezTo>
                    <a:pt x="6684" y="281"/>
                    <a:pt x="6684" y="281"/>
                    <a:pt x="6684" y="281"/>
                  </a:cubicBezTo>
                  <a:cubicBezTo>
                    <a:pt x="6621" y="335"/>
                    <a:pt x="6562" y="393"/>
                    <a:pt x="6498" y="457"/>
                  </a:cubicBezTo>
                  <a:close/>
                  <a:moveTo>
                    <a:pt x="4717" y="569"/>
                  </a:moveTo>
                  <a:cubicBezTo>
                    <a:pt x="4767" y="618"/>
                    <a:pt x="4834" y="681"/>
                    <a:pt x="4911" y="738"/>
                  </a:cubicBezTo>
                  <a:cubicBezTo>
                    <a:pt x="4925" y="719"/>
                    <a:pt x="4925" y="719"/>
                    <a:pt x="4925" y="719"/>
                  </a:cubicBezTo>
                  <a:cubicBezTo>
                    <a:pt x="4850" y="663"/>
                    <a:pt x="4783" y="600"/>
                    <a:pt x="4734" y="552"/>
                  </a:cubicBezTo>
                  <a:lnTo>
                    <a:pt x="4717" y="569"/>
                  </a:lnTo>
                  <a:close/>
                  <a:moveTo>
                    <a:pt x="5635" y="926"/>
                  </a:moveTo>
                  <a:cubicBezTo>
                    <a:pt x="5636" y="950"/>
                    <a:pt x="5636" y="950"/>
                    <a:pt x="5636" y="950"/>
                  </a:cubicBezTo>
                  <a:cubicBezTo>
                    <a:pt x="5725" y="946"/>
                    <a:pt x="5811" y="932"/>
                    <a:pt x="5890" y="909"/>
                  </a:cubicBezTo>
                  <a:cubicBezTo>
                    <a:pt x="5883" y="886"/>
                    <a:pt x="5883" y="886"/>
                    <a:pt x="5883" y="886"/>
                  </a:cubicBezTo>
                  <a:cubicBezTo>
                    <a:pt x="5806" y="908"/>
                    <a:pt x="5722" y="922"/>
                    <a:pt x="5635" y="926"/>
                  </a:cubicBezTo>
                  <a:close/>
                  <a:moveTo>
                    <a:pt x="5132" y="868"/>
                  </a:moveTo>
                  <a:cubicBezTo>
                    <a:pt x="5211" y="902"/>
                    <a:pt x="5292" y="925"/>
                    <a:pt x="5380" y="938"/>
                  </a:cubicBezTo>
                  <a:cubicBezTo>
                    <a:pt x="5383" y="914"/>
                    <a:pt x="5383" y="914"/>
                    <a:pt x="5383" y="914"/>
                  </a:cubicBezTo>
                  <a:cubicBezTo>
                    <a:pt x="5297" y="901"/>
                    <a:pt x="5219" y="879"/>
                    <a:pt x="5142" y="846"/>
                  </a:cubicBezTo>
                  <a:lnTo>
                    <a:pt x="5132" y="868"/>
                  </a:lnTo>
                  <a:close/>
                  <a:moveTo>
                    <a:pt x="6113" y="785"/>
                  </a:moveTo>
                  <a:cubicBezTo>
                    <a:pt x="6125" y="805"/>
                    <a:pt x="6125" y="805"/>
                    <a:pt x="6125" y="805"/>
                  </a:cubicBezTo>
                  <a:cubicBezTo>
                    <a:pt x="6193" y="765"/>
                    <a:pt x="6258" y="716"/>
                    <a:pt x="6331" y="651"/>
                  </a:cubicBezTo>
                  <a:cubicBezTo>
                    <a:pt x="6315" y="633"/>
                    <a:pt x="6315" y="633"/>
                    <a:pt x="6315" y="633"/>
                  </a:cubicBezTo>
                  <a:cubicBezTo>
                    <a:pt x="6244" y="697"/>
                    <a:pt x="6179" y="745"/>
                    <a:pt x="6113" y="785"/>
                  </a:cubicBezTo>
                  <a:close/>
                  <a:moveTo>
                    <a:pt x="9155" y="922"/>
                  </a:moveTo>
                  <a:cubicBezTo>
                    <a:pt x="9153" y="946"/>
                    <a:pt x="9153" y="946"/>
                    <a:pt x="9153" y="946"/>
                  </a:cubicBezTo>
                  <a:cubicBezTo>
                    <a:pt x="9194" y="950"/>
                    <a:pt x="9236" y="952"/>
                    <a:pt x="9280" y="952"/>
                  </a:cubicBezTo>
                  <a:cubicBezTo>
                    <a:pt x="9280" y="928"/>
                    <a:pt x="9280" y="928"/>
                    <a:pt x="9280" y="928"/>
                  </a:cubicBezTo>
                  <a:cubicBezTo>
                    <a:pt x="9237" y="928"/>
                    <a:pt x="9195" y="926"/>
                    <a:pt x="9155" y="92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grpSp>
      <p:grpSp>
        <p:nvGrpSpPr>
          <p:cNvPr id="23" name="Group 22">
            <a:extLst>
              <a:ext uri="{FF2B5EF4-FFF2-40B4-BE49-F238E27FC236}">
                <a16:creationId xmlns:a16="http://schemas.microsoft.com/office/drawing/2014/main" id="{2B818A1C-8E8C-4777-9DAB-C07C9BBDA63C}"/>
              </a:ext>
            </a:extLst>
          </p:cNvPr>
          <p:cNvGrpSpPr/>
          <p:nvPr/>
        </p:nvGrpSpPr>
        <p:grpSpPr>
          <a:xfrm>
            <a:off x="3455668" y="2339224"/>
            <a:ext cx="403862" cy="403862"/>
            <a:chOff x="3455668" y="2420504"/>
            <a:chExt cx="403862" cy="403862"/>
          </a:xfrm>
        </p:grpSpPr>
        <p:sp>
          <p:nvSpPr>
            <p:cNvPr id="13" name="Oval 150"/>
            <p:cNvSpPr>
              <a:spLocks noChangeArrowheads="1"/>
            </p:cNvSpPr>
            <p:nvPr/>
          </p:nvSpPr>
          <p:spPr bwMode="auto">
            <a:xfrm>
              <a:off x="3455668" y="2420504"/>
              <a:ext cx="403862" cy="403862"/>
            </a:xfrm>
            <a:prstGeom prst="ellipse">
              <a:avLst/>
            </a:pr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4" name="Oval 150"/>
            <p:cNvSpPr>
              <a:spLocks noChangeArrowheads="1"/>
            </p:cNvSpPr>
            <p:nvPr/>
          </p:nvSpPr>
          <p:spPr bwMode="auto">
            <a:xfrm>
              <a:off x="3540737" y="2505574"/>
              <a:ext cx="233726" cy="233724"/>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1350" b="1" dirty="0"/>
                <a:t>2</a:t>
              </a:r>
            </a:p>
          </p:txBody>
        </p:sp>
      </p:grpSp>
      <p:grpSp>
        <p:nvGrpSpPr>
          <p:cNvPr id="20" name="Group 19">
            <a:extLst>
              <a:ext uri="{FF2B5EF4-FFF2-40B4-BE49-F238E27FC236}">
                <a16:creationId xmlns:a16="http://schemas.microsoft.com/office/drawing/2014/main" id="{3EF6BA65-747F-4CA2-929B-1C3BD9C9CD7E}"/>
              </a:ext>
            </a:extLst>
          </p:cNvPr>
          <p:cNvGrpSpPr/>
          <p:nvPr/>
        </p:nvGrpSpPr>
        <p:grpSpPr>
          <a:xfrm>
            <a:off x="7136128" y="2339224"/>
            <a:ext cx="403862" cy="403862"/>
            <a:chOff x="7136128" y="2420504"/>
            <a:chExt cx="403862" cy="403862"/>
          </a:xfrm>
        </p:grpSpPr>
        <p:sp>
          <p:nvSpPr>
            <p:cNvPr id="32" name="Oval 150"/>
            <p:cNvSpPr>
              <a:spLocks noChangeArrowheads="1"/>
            </p:cNvSpPr>
            <p:nvPr/>
          </p:nvSpPr>
          <p:spPr bwMode="auto">
            <a:xfrm>
              <a:off x="7136128" y="2420504"/>
              <a:ext cx="403862" cy="403862"/>
            </a:xfrm>
            <a:prstGeom prst="ellipse">
              <a:avLst/>
            </a:pr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3" name="Oval 150"/>
            <p:cNvSpPr>
              <a:spLocks noChangeArrowheads="1"/>
            </p:cNvSpPr>
            <p:nvPr/>
          </p:nvSpPr>
          <p:spPr bwMode="auto">
            <a:xfrm>
              <a:off x="7221197" y="2505574"/>
              <a:ext cx="233726" cy="233724"/>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1350" b="1" dirty="0"/>
                <a:t>4</a:t>
              </a:r>
            </a:p>
          </p:txBody>
        </p:sp>
      </p:grpSp>
      <p:sp>
        <p:nvSpPr>
          <p:cNvPr id="21" name="Freeform 20">
            <a:extLst>
              <a:ext uri="{FF2B5EF4-FFF2-40B4-BE49-F238E27FC236}">
                <a16:creationId xmlns:a16="http://schemas.microsoft.com/office/drawing/2014/main" id="{C6B3FCEB-2FEC-4A1B-B328-42E6C40777C9}"/>
              </a:ext>
            </a:extLst>
          </p:cNvPr>
          <p:cNvSpPr/>
          <p:nvPr/>
        </p:nvSpPr>
        <p:spPr>
          <a:xfrm>
            <a:off x="2975933" y="3449221"/>
            <a:ext cx="1363332" cy="1196556"/>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525" dirty="0">
              <a:solidFill>
                <a:schemeClr val="tx1">
                  <a:lumMod val="75000"/>
                  <a:lumOff val="25000"/>
                </a:schemeClr>
              </a:solidFill>
            </a:endParaRPr>
          </a:p>
        </p:txBody>
      </p:sp>
      <p:sp>
        <p:nvSpPr>
          <p:cNvPr id="19" name="Rectangle 18"/>
          <p:cNvSpPr/>
          <p:nvPr/>
        </p:nvSpPr>
        <p:spPr>
          <a:xfrm>
            <a:off x="3044941" y="3523160"/>
            <a:ext cx="1225317" cy="3476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2023</a:t>
            </a:r>
          </a:p>
        </p:txBody>
      </p:sp>
      <p:sp>
        <p:nvSpPr>
          <p:cNvPr id="24" name="Rectangle 23"/>
          <p:cNvSpPr/>
          <p:nvPr/>
        </p:nvSpPr>
        <p:spPr>
          <a:xfrm flipH="1">
            <a:off x="3066096" y="3963636"/>
            <a:ext cx="1183007" cy="599780"/>
          </a:xfrm>
          <a:prstGeom prst="rect">
            <a:avLst/>
          </a:prstGeom>
        </p:spPr>
        <p:txBody>
          <a:bodyPr wrap="square" lIns="0" tIns="0" rIns="0" bIns="0" anchor="ctr">
            <a:spAutoFit/>
          </a:bodyPr>
          <a:lstStyle/>
          <a:p>
            <a:pPr algn="ctr">
              <a:lnSpc>
                <a:spcPct val="110000"/>
              </a:lnSpc>
              <a:spcBef>
                <a:spcPts val="300"/>
              </a:spcBef>
            </a:pPr>
            <a:r>
              <a:rPr lang="en-US" sz="900" dirty="0">
                <a:solidFill>
                  <a:schemeClr val="tx1">
                    <a:lumMod val="75000"/>
                    <a:lumOff val="25000"/>
                  </a:schemeClr>
                </a:solidFill>
                <a:latin typeface="Roboto (Body)"/>
              </a:rPr>
              <a:t>This is a sample text. You simply add your own text and description here.</a:t>
            </a:r>
          </a:p>
        </p:txBody>
      </p:sp>
      <p:cxnSp>
        <p:nvCxnSpPr>
          <p:cNvPr id="12" name="Straight Connector 11"/>
          <p:cNvCxnSpPr/>
          <p:nvPr/>
        </p:nvCxnSpPr>
        <p:spPr>
          <a:xfrm>
            <a:off x="3657599" y="2933055"/>
            <a:ext cx="0" cy="358786"/>
          </a:xfrm>
          <a:prstGeom prst="line">
            <a:avLst/>
          </a:prstGeom>
          <a:ln w="19050" cap="rnd">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7338059" y="2933055"/>
            <a:ext cx="0" cy="358786"/>
          </a:xfrm>
          <a:prstGeom prst="line">
            <a:avLst/>
          </a:prstGeom>
          <a:ln w="19050" cap="rnd">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9" name="Freeform 28">
            <a:extLst>
              <a:ext uri="{FF2B5EF4-FFF2-40B4-BE49-F238E27FC236}">
                <a16:creationId xmlns:a16="http://schemas.microsoft.com/office/drawing/2014/main" id="{C6B3FCEB-2FEC-4A1B-B328-42E6C40777C9}"/>
              </a:ext>
            </a:extLst>
          </p:cNvPr>
          <p:cNvSpPr/>
          <p:nvPr/>
        </p:nvSpPr>
        <p:spPr>
          <a:xfrm>
            <a:off x="6656393" y="3449221"/>
            <a:ext cx="1363332" cy="1196556"/>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525" dirty="0">
              <a:solidFill>
                <a:schemeClr val="tx1">
                  <a:lumMod val="75000"/>
                  <a:lumOff val="25000"/>
                </a:schemeClr>
              </a:solidFill>
            </a:endParaRPr>
          </a:p>
        </p:txBody>
      </p:sp>
      <p:sp>
        <p:nvSpPr>
          <p:cNvPr id="30" name="Rectangle 29"/>
          <p:cNvSpPr/>
          <p:nvPr/>
        </p:nvSpPr>
        <p:spPr>
          <a:xfrm>
            <a:off x="6725401" y="3523160"/>
            <a:ext cx="1225317" cy="3476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2025</a:t>
            </a:r>
          </a:p>
        </p:txBody>
      </p:sp>
      <p:sp>
        <p:nvSpPr>
          <p:cNvPr id="31" name="Rectangle 30"/>
          <p:cNvSpPr/>
          <p:nvPr/>
        </p:nvSpPr>
        <p:spPr>
          <a:xfrm flipH="1">
            <a:off x="6746556" y="3963636"/>
            <a:ext cx="1183007" cy="599780"/>
          </a:xfrm>
          <a:prstGeom prst="rect">
            <a:avLst/>
          </a:prstGeom>
        </p:spPr>
        <p:txBody>
          <a:bodyPr wrap="square" lIns="0" tIns="0" rIns="0" bIns="0" anchor="ctr">
            <a:spAutoFit/>
          </a:bodyPr>
          <a:lstStyle/>
          <a:p>
            <a:pPr algn="ctr">
              <a:lnSpc>
                <a:spcPct val="110000"/>
              </a:lnSpc>
              <a:spcBef>
                <a:spcPts val="300"/>
              </a:spcBef>
            </a:pPr>
            <a:r>
              <a:rPr lang="en-US" sz="900" dirty="0">
                <a:solidFill>
                  <a:schemeClr val="tx1">
                    <a:lumMod val="75000"/>
                    <a:lumOff val="25000"/>
                  </a:schemeClr>
                </a:solidFill>
                <a:latin typeface="Roboto (Body)"/>
              </a:rPr>
              <a:t>This is a sample text. You simply add your own text and description here.</a:t>
            </a:r>
          </a:p>
        </p:txBody>
      </p:sp>
      <p:grpSp>
        <p:nvGrpSpPr>
          <p:cNvPr id="22" name="Group 21">
            <a:extLst>
              <a:ext uri="{FF2B5EF4-FFF2-40B4-BE49-F238E27FC236}">
                <a16:creationId xmlns:a16="http://schemas.microsoft.com/office/drawing/2014/main" id="{E1F284E9-33CF-4F40-83B4-DE6E405905C4}"/>
              </a:ext>
            </a:extLst>
          </p:cNvPr>
          <p:cNvGrpSpPr/>
          <p:nvPr/>
        </p:nvGrpSpPr>
        <p:grpSpPr>
          <a:xfrm>
            <a:off x="5227318" y="3233535"/>
            <a:ext cx="403862" cy="403862"/>
            <a:chOff x="5227318" y="3314815"/>
            <a:chExt cx="403862" cy="403862"/>
          </a:xfrm>
        </p:grpSpPr>
        <p:sp>
          <p:nvSpPr>
            <p:cNvPr id="40" name="Oval 150"/>
            <p:cNvSpPr>
              <a:spLocks noChangeArrowheads="1"/>
            </p:cNvSpPr>
            <p:nvPr/>
          </p:nvSpPr>
          <p:spPr bwMode="auto">
            <a:xfrm>
              <a:off x="5227318" y="3314815"/>
              <a:ext cx="403862" cy="403862"/>
            </a:xfrm>
            <a:prstGeom prst="ellipse">
              <a:avLst/>
            </a:pr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1" name="Oval 150"/>
            <p:cNvSpPr>
              <a:spLocks noChangeArrowheads="1"/>
            </p:cNvSpPr>
            <p:nvPr/>
          </p:nvSpPr>
          <p:spPr bwMode="auto">
            <a:xfrm>
              <a:off x="5312387" y="3399885"/>
              <a:ext cx="233726" cy="233724"/>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1350" b="1" dirty="0"/>
                <a:t>3</a:t>
              </a:r>
            </a:p>
          </p:txBody>
        </p:sp>
      </p:grpSp>
      <p:grpSp>
        <p:nvGrpSpPr>
          <p:cNvPr id="25" name="Group 24">
            <a:extLst>
              <a:ext uri="{FF2B5EF4-FFF2-40B4-BE49-F238E27FC236}">
                <a16:creationId xmlns:a16="http://schemas.microsoft.com/office/drawing/2014/main" id="{511924FC-B0AC-4777-B7BF-E05D2A6CEA34}"/>
              </a:ext>
            </a:extLst>
          </p:cNvPr>
          <p:cNvGrpSpPr/>
          <p:nvPr/>
        </p:nvGrpSpPr>
        <p:grpSpPr>
          <a:xfrm>
            <a:off x="1546858" y="3233535"/>
            <a:ext cx="403862" cy="403862"/>
            <a:chOff x="1546858" y="3314815"/>
            <a:chExt cx="403862" cy="403862"/>
          </a:xfrm>
        </p:grpSpPr>
        <p:sp>
          <p:nvSpPr>
            <p:cNvPr id="48" name="Oval 150"/>
            <p:cNvSpPr>
              <a:spLocks noChangeArrowheads="1"/>
            </p:cNvSpPr>
            <p:nvPr/>
          </p:nvSpPr>
          <p:spPr bwMode="auto">
            <a:xfrm>
              <a:off x="1546858" y="3314815"/>
              <a:ext cx="403862" cy="403862"/>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49" name="Oval 150"/>
            <p:cNvSpPr>
              <a:spLocks noChangeArrowheads="1"/>
            </p:cNvSpPr>
            <p:nvPr/>
          </p:nvSpPr>
          <p:spPr bwMode="auto">
            <a:xfrm>
              <a:off x="1631927" y="3399885"/>
              <a:ext cx="233726" cy="233724"/>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1350" b="1" dirty="0"/>
                <a:t>1</a:t>
              </a:r>
            </a:p>
          </p:txBody>
        </p:sp>
      </p:grpSp>
      <p:sp>
        <p:nvSpPr>
          <p:cNvPr id="69" name="Freeform 20">
            <a:extLst>
              <a:ext uri="{FF2B5EF4-FFF2-40B4-BE49-F238E27FC236}">
                <a16:creationId xmlns:a16="http://schemas.microsoft.com/office/drawing/2014/main" id="{A06A35E9-1FC4-46DA-9CD0-8FD0B203C336}"/>
              </a:ext>
            </a:extLst>
          </p:cNvPr>
          <p:cNvSpPr/>
          <p:nvPr/>
        </p:nvSpPr>
        <p:spPr>
          <a:xfrm>
            <a:off x="4747583" y="1330845"/>
            <a:ext cx="1363332" cy="1196556"/>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525" dirty="0">
              <a:solidFill>
                <a:schemeClr val="tx1">
                  <a:lumMod val="75000"/>
                  <a:lumOff val="25000"/>
                </a:schemeClr>
              </a:solidFill>
            </a:endParaRPr>
          </a:p>
        </p:txBody>
      </p:sp>
      <p:sp>
        <p:nvSpPr>
          <p:cNvPr id="70" name="Rectangle 69">
            <a:extLst>
              <a:ext uri="{FF2B5EF4-FFF2-40B4-BE49-F238E27FC236}">
                <a16:creationId xmlns:a16="http://schemas.microsoft.com/office/drawing/2014/main" id="{CB124E73-443C-4CCC-8576-3E83A3A4BBAD}"/>
              </a:ext>
            </a:extLst>
          </p:cNvPr>
          <p:cNvSpPr/>
          <p:nvPr/>
        </p:nvSpPr>
        <p:spPr>
          <a:xfrm>
            <a:off x="4816590" y="2105799"/>
            <a:ext cx="1225317" cy="3476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2024</a:t>
            </a:r>
          </a:p>
        </p:txBody>
      </p:sp>
      <p:sp>
        <p:nvSpPr>
          <p:cNvPr id="71" name="Rectangle 70">
            <a:extLst>
              <a:ext uri="{FF2B5EF4-FFF2-40B4-BE49-F238E27FC236}">
                <a16:creationId xmlns:a16="http://schemas.microsoft.com/office/drawing/2014/main" id="{67472388-A205-4A89-AAD6-91BB36D9DC47}"/>
              </a:ext>
            </a:extLst>
          </p:cNvPr>
          <p:cNvSpPr/>
          <p:nvPr/>
        </p:nvSpPr>
        <p:spPr>
          <a:xfrm flipH="1">
            <a:off x="4837745" y="1413207"/>
            <a:ext cx="1183007" cy="599780"/>
          </a:xfrm>
          <a:prstGeom prst="rect">
            <a:avLst/>
          </a:prstGeom>
        </p:spPr>
        <p:txBody>
          <a:bodyPr wrap="square" lIns="0" tIns="0" rIns="0" bIns="0" anchor="ctr">
            <a:spAutoFit/>
          </a:bodyPr>
          <a:lstStyle/>
          <a:p>
            <a:pPr algn="ctr">
              <a:lnSpc>
                <a:spcPct val="110000"/>
              </a:lnSpc>
              <a:spcBef>
                <a:spcPts val="300"/>
              </a:spcBef>
            </a:pPr>
            <a:r>
              <a:rPr lang="en-US" sz="900" dirty="0">
                <a:solidFill>
                  <a:schemeClr val="tx1">
                    <a:lumMod val="75000"/>
                    <a:lumOff val="25000"/>
                  </a:schemeClr>
                </a:solidFill>
                <a:latin typeface="Roboto (Body)"/>
              </a:rPr>
              <a:t>This is a sample text. You simply add your own text and description here.</a:t>
            </a:r>
          </a:p>
        </p:txBody>
      </p:sp>
      <p:cxnSp>
        <p:nvCxnSpPr>
          <p:cNvPr id="76" name="Straight Connector 75">
            <a:extLst>
              <a:ext uri="{FF2B5EF4-FFF2-40B4-BE49-F238E27FC236}">
                <a16:creationId xmlns:a16="http://schemas.microsoft.com/office/drawing/2014/main" id="{0F5E34E9-28A6-4450-9B85-1035F843959E}"/>
              </a:ext>
            </a:extLst>
          </p:cNvPr>
          <p:cNvCxnSpPr/>
          <p:nvPr/>
        </p:nvCxnSpPr>
        <p:spPr>
          <a:xfrm rot="10800000">
            <a:off x="5429249" y="2684781"/>
            <a:ext cx="0" cy="358786"/>
          </a:xfrm>
          <a:prstGeom prst="line">
            <a:avLst/>
          </a:prstGeom>
          <a:ln w="19050" cap="rnd">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BFF0A8D3-C666-4AEC-A6FD-762CD5C6CD6E}"/>
              </a:ext>
            </a:extLst>
          </p:cNvPr>
          <p:cNvCxnSpPr/>
          <p:nvPr/>
        </p:nvCxnSpPr>
        <p:spPr>
          <a:xfrm rot="10800000">
            <a:off x="1748789" y="2684781"/>
            <a:ext cx="0" cy="358786"/>
          </a:xfrm>
          <a:prstGeom prst="line">
            <a:avLst/>
          </a:prstGeom>
          <a:ln w="19050" cap="rnd">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73" name="Freeform 28">
            <a:extLst>
              <a:ext uri="{FF2B5EF4-FFF2-40B4-BE49-F238E27FC236}">
                <a16:creationId xmlns:a16="http://schemas.microsoft.com/office/drawing/2014/main" id="{810B84C1-4E70-4E70-9EF3-73140A33EEDA}"/>
              </a:ext>
            </a:extLst>
          </p:cNvPr>
          <p:cNvSpPr/>
          <p:nvPr/>
        </p:nvSpPr>
        <p:spPr>
          <a:xfrm>
            <a:off x="1067123" y="1330845"/>
            <a:ext cx="1363332" cy="1196556"/>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525" dirty="0">
              <a:solidFill>
                <a:schemeClr val="tx1">
                  <a:lumMod val="75000"/>
                  <a:lumOff val="25000"/>
                </a:schemeClr>
              </a:solidFill>
            </a:endParaRPr>
          </a:p>
        </p:txBody>
      </p:sp>
      <p:sp>
        <p:nvSpPr>
          <p:cNvPr id="74" name="Rectangle 73">
            <a:extLst>
              <a:ext uri="{FF2B5EF4-FFF2-40B4-BE49-F238E27FC236}">
                <a16:creationId xmlns:a16="http://schemas.microsoft.com/office/drawing/2014/main" id="{5682B48B-C558-45B1-892F-95CBD485F5E4}"/>
              </a:ext>
            </a:extLst>
          </p:cNvPr>
          <p:cNvSpPr/>
          <p:nvPr/>
        </p:nvSpPr>
        <p:spPr>
          <a:xfrm>
            <a:off x="1136130" y="2105799"/>
            <a:ext cx="1225317" cy="3476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t>2022</a:t>
            </a:r>
          </a:p>
        </p:txBody>
      </p:sp>
      <p:sp>
        <p:nvSpPr>
          <p:cNvPr id="75" name="Rectangle 74">
            <a:extLst>
              <a:ext uri="{FF2B5EF4-FFF2-40B4-BE49-F238E27FC236}">
                <a16:creationId xmlns:a16="http://schemas.microsoft.com/office/drawing/2014/main" id="{BD2BB1F7-3982-4B86-B7A3-9BF0492EF3EC}"/>
              </a:ext>
            </a:extLst>
          </p:cNvPr>
          <p:cNvSpPr/>
          <p:nvPr/>
        </p:nvSpPr>
        <p:spPr>
          <a:xfrm flipH="1">
            <a:off x="1157285" y="1413207"/>
            <a:ext cx="1183007" cy="599780"/>
          </a:xfrm>
          <a:prstGeom prst="rect">
            <a:avLst/>
          </a:prstGeom>
        </p:spPr>
        <p:txBody>
          <a:bodyPr wrap="square" lIns="0" tIns="0" rIns="0" bIns="0" anchor="ctr">
            <a:spAutoFit/>
          </a:bodyPr>
          <a:lstStyle/>
          <a:p>
            <a:pPr algn="ctr">
              <a:lnSpc>
                <a:spcPct val="110000"/>
              </a:lnSpc>
              <a:spcBef>
                <a:spcPts val="300"/>
              </a:spcBef>
            </a:pPr>
            <a:r>
              <a:rPr lang="en-US" sz="900" dirty="0">
                <a:solidFill>
                  <a:schemeClr val="tx1">
                    <a:lumMod val="75000"/>
                    <a:lumOff val="25000"/>
                  </a:schemeClr>
                </a:solidFill>
                <a:latin typeface="Roboto (Body)"/>
              </a:rPr>
              <a:t>This is a sample text. You simply add your own text and description here.</a:t>
            </a:r>
          </a:p>
        </p:txBody>
      </p:sp>
    </p:spTree>
    <p:extLst>
      <p:ext uri="{BB962C8B-B14F-4D97-AF65-F5344CB8AC3E}">
        <p14:creationId xmlns:p14="http://schemas.microsoft.com/office/powerpoint/2010/main" val="27174501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56">
            <a:extLst>
              <a:ext uri="{FF2B5EF4-FFF2-40B4-BE49-F238E27FC236}">
                <a16:creationId xmlns:a16="http://schemas.microsoft.com/office/drawing/2014/main" id="{5199124E-C5FF-4890-8839-AABCF5F2FF80}"/>
              </a:ext>
            </a:extLst>
          </p:cNvPr>
          <p:cNvSpPr/>
          <p:nvPr/>
        </p:nvSpPr>
        <p:spPr bwMode="auto">
          <a:xfrm>
            <a:off x="0" y="3489960"/>
            <a:ext cx="9144000" cy="1653540"/>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sp>
        <p:nvSpPr>
          <p:cNvPr id="13" name="Text Placeholder 12"/>
          <p:cNvSpPr>
            <a:spLocks noGrp="1"/>
          </p:cNvSpPr>
          <p:nvPr>
            <p:ph type="body" sz="half" idx="2"/>
          </p:nvPr>
        </p:nvSpPr>
        <p:spPr/>
        <p:txBody>
          <a:bodyPr/>
          <a:lstStyle/>
          <a:p>
            <a:r>
              <a:rPr lang="en-US" dirty="0"/>
              <a:t>Enter your subhead line here</a:t>
            </a:r>
          </a:p>
        </p:txBody>
      </p:sp>
      <p:sp>
        <p:nvSpPr>
          <p:cNvPr id="12" name="Title 11"/>
          <p:cNvSpPr>
            <a:spLocks noGrp="1"/>
          </p:cNvSpPr>
          <p:nvPr>
            <p:ph type="title"/>
          </p:nvPr>
        </p:nvSpPr>
        <p:spPr/>
        <p:txBody>
          <a:bodyPr/>
          <a:lstStyle/>
          <a:p>
            <a:r>
              <a:rPr lang="en-US" dirty="0"/>
              <a:t>Roadmap Infographics</a:t>
            </a:r>
          </a:p>
        </p:txBody>
      </p:sp>
      <p:grpSp>
        <p:nvGrpSpPr>
          <p:cNvPr id="56" name="Group 55">
            <a:extLst>
              <a:ext uri="{FF2B5EF4-FFF2-40B4-BE49-F238E27FC236}">
                <a16:creationId xmlns:a16="http://schemas.microsoft.com/office/drawing/2014/main" id="{939B6917-9251-465A-8351-8F2621B62ABB}"/>
              </a:ext>
            </a:extLst>
          </p:cNvPr>
          <p:cNvGrpSpPr/>
          <p:nvPr/>
        </p:nvGrpSpPr>
        <p:grpSpPr>
          <a:xfrm>
            <a:off x="387818" y="2156402"/>
            <a:ext cx="8368363" cy="1692314"/>
            <a:chOff x="387818" y="2197042"/>
            <a:chExt cx="8368363" cy="1692314"/>
          </a:xfrm>
        </p:grpSpPr>
        <p:sp>
          <p:nvSpPr>
            <p:cNvPr id="51" name="Freeform: Shape 50">
              <a:extLst>
                <a:ext uri="{FF2B5EF4-FFF2-40B4-BE49-F238E27FC236}">
                  <a16:creationId xmlns:a16="http://schemas.microsoft.com/office/drawing/2014/main" id="{34032771-6FE2-4B70-B4E9-CE6C3D6FDFFA}"/>
                </a:ext>
              </a:extLst>
            </p:cNvPr>
            <p:cNvSpPr>
              <a:spLocks/>
            </p:cNvSpPr>
            <p:nvPr/>
          </p:nvSpPr>
          <p:spPr bwMode="auto">
            <a:xfrm>
              <a:off x="396867" y="2197042"/>
              <a:ext cx="8359314" cy="1692314"/>
            </a:xfrm>
            <a:custGeom>
              <a:avLst/>
              <a:gdLst>
                <a:gd name="connsiteX0" fmla="*/ 992855 w 8197448"/>
                <a:gd name="connsiteY0" fmla="*/ 0 h 1659545"/>
                <a:gd name="connsiteX1" fmla="*/ 2198789 w 8197448"/>
                <a:gd name="connsiteY1" fmla="*/ 0 h 1659545"/>
                <a:gd name="connsiteX2" fmla="*/ 2425468 w 8197448"/>
                <a:gd name="connsiteY2" fmla="*/ 226714 h 1659545"/>
                <a:gd name="connsiteX3" fmla="*/ 2425468 w 8197448"/>
                <a:gd name="connsiteY3" fmla="*/ 1251460 h 1659545"/>
                <a:gd name="connsiteX4" fmla="*/ 3268715 w 8197448"/>
                <a:gd name="connsiteY4" fmla="*/ 1251460 h 1659545"/>
                <a:gd name="connsiteX5" fmla="*/ 3268715 w 8197448"/>
                <a:gd name="connsiteY5" fmla="*/ 226714 h 1659545"/>
                <a:gd name="connsiteX6" fmla="*/ 3495395 w 8197448"/>
                <a:gd name="connsiteY6" fmla="*/ 0 h 1659545"/>
                <a:gd name="connsiteX7" fmla="*/ 4701328 w 8197448"/>
                <a:gd name="connsiteY7" fmla="*/ 0 h 1659545"/>
                <a:gd name="connsiteX8" fmla="*/ 4928007 w 8197448"/>
                <a:gd name="connsiteY8" fmla="*/ 226714 h 1659545"/>
                <a:gd name="connsiteX9" fmla="*/ 4928007 w 8197448"/>
                <a:gd name="connsiteY9" fmla="*/ 1251460 h 1659545"/>
                <a:gd name="connsiteX10" fmla="*/ 5771254 w 8197448"/>
                <a:gd name="connsiteY10" fmla="*/ 1251460 h 1659545"/>
                <a:gd name="connsiteX11" fmla="*/ 5771254 w 8197448"/>
                <a:gd name="connsiteY11" fmla="*/ 226714 h 1659545"/>
                <a:gd name="connsiteX12" fmla="*/ 5997933 w 8197448"/>
                <a:gd name="connsiteY12" fmla="*/ 0 h 1659545"/>
                <a:gd name="connsiteX13" fmla="*/ 7203867 w 8197448"/>
                <a:gd name="connsiteY13" fmla="*/ 0 h 1659545"/>
                <a:gd name="connsiteX14" fmla="*/ 7430546 w 8197448"/>
                <a:gd name="connsiteY14" fmla="*/ 226714 h 1659545"/>
                <a:gd name="connsiteX15" fmla="*/ 7430546 w 8197448"/>
                <a:gd name="connsiteY15" fmla="*/ 1251460 h 1659545"/>
                <a:gd name="connsiteX16" fmla="*/ 8168387 w 8197448"/>
                <a:gd name="connsiteY16" fmla="*/ 1251460 h 1659545"/>
                <a:gd name="connsiteX17" fmla="*/ 8197448 w 8197448"/>
                <a:gd name="connsiteY17" fmla="*/ 1251460 h 1659545"/>
                <a:gd name="connsiteX18" fmla="*/ 8197448 w 8197448"/>
                <a:gd name="connsiteY18" fmla="*/ 1659545 h 1659545"/>
                <a:gd name="connsiteX19" fmla="*/ 8057084 w 8197448"/>
                <a:gd name="connsiteY19" fmla="*/ 1659545 h 1659545"/>
                <a:gd name="connsiteX20" fmla="*/ 7249203 w 8197448"/>
                <a:gd name="connsiteY20" fmla="*/ 1659545 h 1659545"/>
                <a:gd name="connsiteX21" fmla="*/ 7022524 w 8197448"/>
                <a:gd name="connsiteY21" fmla="*/ 1432831 h 1659545"/>
                <a:gd name="connsiteX22" fmla="*/ 7022524 w 8197448"/>
                <a:gd name="connsiteY22" fmla="*/ 408085 h 1659545"/>
                <a:gd name="connsiteX23" fmla="*/ 6179277 w 8197448"/>
                <a:gd name="connsiteY23" fmla="*/ 408085 h 1659545"/>
                <a:gd name="connsiteX24" fmla="*/ 6179277 w 8197448"/>
                <a:gd name="connsiteY24" fmla="*/ 1432831 h 1659545"/>
                <a:gd name="connsiteX25" fmla="*/ 5952598 w 8197448"/>
                <a:gd name="connsiteY25" fmla="*/ 1659545 h 1659545"/>
                <a:gd name="connsiteX26" fmla="*/ 4746664 w 8197448"/>
                <a:gd name="connsiteY26" fmla="*/ 1659545 h 1659545"/>
                <a:gd name="connsiteX27" fmla="*/ 4519985 w 8197448"/>
                <a:gd name="connsiteY27" fmla="*/ 1432831 h 1659545"/>
                <a:gd name="connsiteX28" fmla="*/ 4519985 w 8197448"/>
                <a:gd name="connsiteY28" fmla="*/ 408085 h 1659545"/>
                <a:gd name="connsiteX29" fmla="*/ 3676738 w 8197448"/>
                <a:gd name="connsiteY29" fmla="*/ 408085 h 1659545"/>
                <a:gd name="connsiteX30" fmla="*/ 3676738 w 8197448"/>
                <a:gd name="connsiteY30" fmla="*/ 1432831 h 1659545"/>
                <a:gd name="connsiteX31" fmla="*/ 3450059 w 8197448"/>
                <a:gd name="connsiteY31" fmla="*/ 1659545 h 1659545"/>
                <a:gd name="connsiteX32" fmla="*/ 2244125 w 8197448"/>
                <a:gd name="connsiteY32" fmla="*/ 1659545 h 1659545"/>
                <a:gd name="connsiteX33" fmla="*/ 2017446 w 8197448"/>
                <a:gd name="connsiteY33" fmla="*/ 1432831 h 1659545"/>
                <a:gd name="connsiteX34" fmla="*/ 2017446 w 8197448"/>
                <a:gd name="connsiteY34" fmla="*/ 408085 h 1659545"/>
                <a:gd name="connsiteX35" fmla="*/ 1174199 w 8197448"/>
                <a:gd name="connsiteY35" fmla="*/ 408085 h 1659545"/>
                <a:gd name="connsiteX36" fmla="*/ 1174199 w 8197448"/>
                <a:gd name="connsiteY36" fmla="*/ 807101 h 1659545"/>
                <a:gd name="connsiteX37" fmla="*/ 947519 w 8197448"/>
                <a:gd name="connsiteY37" fmla="*/ 1033815 h 1659545"/>
                <a:gd name="connsiteX38" fmla="*/ 0 w 8197448"/>
                <a:gd name="connsiteY38" fmla="*/ 1033815 h 1659545"/>
                <a:gd name="connsiteX39" fmla="*/ 0 w 8197448"/>
                <a:gd name="connsiteY39" fmla="*/ 625730 h 1659545"/>
                <a:gd name="connsiteX40" fmla="*/ 766176 w 8197448"/>
                <a:gd name="connsiteY40" fmla="*/ 625730 h 1659545"/>
                <a:gd name="connsiteX41" fmla="*/ 766176 w 8197448"/>
                <a:gd name="connsiteY41" fmla="*/ 226714 h 1659545"/>
                <a:gd name="connsiteX42" fmla="*/ 992855 w 8197448"/>
                <a:gd name="connsiteY42" fmla="*/ 0 h 165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197448" h="1659545">
                  <a:moveTo>
                    <a:pt x="992855" y="0"/>
                  </a:moveTo>
                  <a:cubicBezTo>
                    <a:pt x="2198789" y="0"/>
                    <a:pt x="2198789" y="0"/>
                    <a:pt x="2198789" y="0"/>
                  </a:cubicBezTo>
                  <a:cubicBezTo>
                    <a:pt x="2324029" y="0"/>
                    <a:pt x="2425468" y="101455"/>
                    <a:pt x="2425468" y="226714"/>
                  </a:cubicBezTo>
                  <a:cubicBezTo>
                    <a:pt x="2425468" y="1251460"/>
                    <a:pt x="2425468" y="1251460"/>
                    <a:pt x="2425468" y="1251460"/>
                  </a:cubicBezTo>
                  <a:cubicBezTo>
                    <a:pt x="3268715" y="1251460"/>
                    <a:pt x="3268715" y="1251460"/>
                    <a:pt x="3268715" y="1251460"/>
                  </a:cubicBezTo>
                  <a:cubicBezTo>
                    <a:pt x="3268715" y="226714"/>
                    <a:pt x="3268715" y="226714"/>
                    <a:pt x="3268715" y="226714"/>
                  </a:cubicBezTo>
                  <a:cubicBezTo>
                    <a:pt x="3268715" y="101455"/>
                    <a:pt x="3370154" y="0"/>
                    <a:pt x="3495395" y="0"/>
                  </a:cubicBezTo>
                  <a:cubicBezTo>
                    <a:pt x="4701328" y="0"/>
                    <a:pt x="4701328" y="0"/>
                    <a:pt x="4701328" y="0"/>
                  </a:cubicBezTo>
                  <a:cubicBezTo>
                    <a:pt x="4826568" y="0"/>
                    <a:pt x="4928007" y="101455"/>
                    <a:pt x="4928007" y="226714"/>
                  </a:cubicBezTo>
                  <a:cubicBezTo>
                    <a:pt x="4928007" y="1251460"/>
                    <a:pt x="4928007" y="1251460"/>
                    <a:pt x="4928007" y="1251460"/>
                  </a:cubicBezTo>
                  <a:cubicBezTo>
                    <a:pt x="5771254" y="1251460"/>
                    <a:pt x="5771254" y="1251460"/>
                    <a:pt x="5771254" y="1251460"/>
                  </a:cubicBezTo>
                  <a:cubicBezTo>
                    <a:pt x="5771254" y="226714"/>
                    <a:pt x="5771254" y="226714"/>
                    <a:pt x="5771254" y="226714"/>
                  </a:cubicBezTo>
                  <a:cubicBezTo>
                    <a:pt x="5771254" y="101455"/>
                    <a:pt x="5872693" y="0"/>
                    <a:pt x="5997933" y="0"/>
                  </a:cubicBezTo>
                  <a:cubicBezTo>
                    <a:pt x="7203867" y="0"/>
                    <a:pt x="7203867" y="0"/>
                    <a:pt x="7203867" y="0"/>
                  </a:cubicBezTo>
                  <a:cubicBezTo>
                    <a:pt x="7329107" y="0"/>
                    <a:pt x="7430546" y="101455"/>
                    <a:pt x="7430546" y="226714"/>
                  </a:cubicBezTo>
                  <a:cubicBezTo>
                    <a:pt x="7430546" y="1251460"/>
                    <a:pt x="7430546" y="1251460"/>
                    <a:pt x="7430546" y="1251460"/>
                  </a:cubicBezTo>
                  <a:cubicBezTo>
                    <a:pt x="7852170" y="1251460"/>
                    <a:pt x="8062982" y="1251460"/>
                    <a:pt x="8168387" y="1251460"/>
                  </a:cubicBezTo>
                  <a:lnTo>
                    <a:pt x="8197448" y="1251460"/>
                  </a:lnTo>
                  <a:lnTo>
                    <a:pt x="8197448" y="1659545"/>
                  </a:lnTo>
                  <a:lnTo>
                    <a:pt x="8057084" y="1659545"/>
                  </a:lnTo>
                  <a:cubicBezTo>
                    <a:pt x="7249203" y="1659545"/>
                    <a:pt x="7249203" y="1659545"/>
                    <a:pt x="7249203" y="1659545"/>
                  </a:cubicBezTo>
                  <a:cubicBezTo>
                    <a:pt x="7123963" y="1659545"/>
                    <a:pt x="7022524" y="1558091"/>
                    <a:pt x="7022524" y="1432831"/>
                  </a:cubicBezTo>
                  <a:cubicBezTo>
                    <a:pt x="7022524" y="408085"/>
                    <a:pt x="7022524" y="408085"/>
                    <a:pt x="7022524" y="408085"/>
                  </a:cubicBezTo>
                  <a:cubicBezTo>
                    <a:pt x="6179277" y="408085"/>
                    <a:pt x="6179277" y="408085"/>
                    <a:pt x="6179277" y="408085"/>
                  </a:cubicBezTo>
                  <a:cubicBezTo>
                    <a:pt x="6179277" y="1432831"/>
                    <a:pt x="6179277" y="1432831"/>
                    <a:pt x="6179277" y="1432831"/>
                  </a:cubicBezTo>
                  <a:cubicBezTo>
                    <a:pt x="6179277" y="1558091"/>
                    <a:pt x="6077838" y="1659545"/>
                    <a:pt x="5952598" y="1659545"/>
                  </a:cubicBezTo>
                  <a:cubicBezTo>
                    <a:pt x="4746664" y="1659545"/>
                    <a:pt x="4746664" y="1659545"/>
                    <a:pt x="4746664" y="1659545"/>
                  </a:cubicBezTo>
                  <a:cubicBezTo>
                    <a:pt x="4621424" y="1659545"/>
                    <a:pt x="4519985" y="1558091"/>
                    <a:pt x="4519985" y="1432831"/>
                  </a:cubicBezTo>
                  <a:cubicBezTo>
                    <a:pt x="4519985" y="408085"/>
                    <a:pt x="4519985" y="408085"/>
                    <a:pt x="4519985" y="408085"/>
                  </a:cubicBezTo>
                  <a:cubicBezTo>
                    <a:pt x="3676738" y="408085"/>
                    <a:pt x="3676738" y="408085"/>
                    <a:pt x="3676738" y="408085"/>
                  </a:cubicBezTo>
                  <a:cubicBezTo>
                    <a:pt x="3676738" y="1432831"/>
                    <a:pt x="3676738" y="1432831"/>
                    <a:pt x="3676738" y="1432831"/>
                  </a:cubicBezTo>
                  <a:cubicBezTo>
                    <a:pt x="3676738" y="1558091"/>
                    <a:pt x="3575299" y="1659545"/>
                    <a:pt x="3450059" y="1659545"/>
                  </a:cubicBezTo>
                  <a:cubicBezTo>
                    <a:pt x="2244125" y="1659545"/>
                    <a:pt x="2244125" y="1659545"/>
                    <a:pt x="2244125" y="1659545"/>
                  </a:cubicBezTo>
                  <a:cubicBezTo>
                    <a:pt x="2118884" y="1659545"/>
                    <a:pt x="2017446" y="1558091"/>
                    <a:pt x="2017446" y="1432831"/>
                  </a:cubicBezTo>
                  <a:cubicBezTo>
                    <a:pt x="2017446" y="408085"/>
                    <a:pt x="2017446" y="408085"/>
                    <a:pt x="2017446" y="408085"/>
                  </a:cubicBezTo>
                  <a:cubicBezTo>
                    <a:pt x="1174199" y="408085"/>
                    <a:pt x="1174199" y="408085"/>
                    <a:pt x="1174199" y="408085"/>
                  </a:cubicBezTo>
                  <a:cubicBezTo>
                    <a:pt x="1174199" y="807101"/>
                    <a:pt x="1174199" y="807101"/>
                    <a:pt x="1174199" y="807101"/>
                  </a:cubicBezTo>
                  <a:cubicBezTo>
                    <a:pt x="1174199" y="932361"/>
                    <a:pt x="1072760" y="1033815"/>
                    <a:pt x="947519" y="1033815"/>
                  </a:cubicBezTo>
                  <a:cubicBezTo>
                    <a:pt x="0" y="1033815"/>
                    <a:pt x="0" y="1033815"/>
                    <a:pt x="0" y="1033815"/>
                  </a:cubicBezTo>
                  <a:cubicBezTo>
                    <a:pt x="0" y="625730"/>
                    <a:pt x="0" y="625730"/>
                    <a:pt x="0" y="625730"/>
                  </a:cubicBezTo>
                  <a:cubicBezTo>
                    <a:pt x="766176" y="625730"/>
                    <a:pt x="766176" y="625730"/>
                    <a:pt x="766176" y="625730"/>
                  </a:cubicBezTo>
                  <a:cubicBezTo>
                    <a:pt x="766176" y="226714"/>
                    <a:pt x="766176" y="226714"/>
                    <a:pt x="766176" y="226714"/>
                  </a:cubicBezTo>
                  <a:cubicBezTo>
                    <a:pt x="766176" y="101455"/>
                    <a:pt x="867615" y="0"/>
                    <a:pt x="992855" y="0"/>
                  </a:cubicBezTo>
                  <a:close/>
                </a:path>
              </a:pathLst>
            </a:custGeom>
            <a:solidFill>
              <a:schemeClr val="tx2">
                <a:lumMod val="50000"/>
                <a:lumOff val="50000"/>
                <a:alpha val="37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53" name="Freeform: Shape 52">
              <a:extLst>
                <a:ext uri="{FF2B5EF4-FFF2-40B4-BE49-F238E27FC236}">
                  <a16:creationId xmlns:a16="http://schemas.microsoft.com/office/drawing/2014/main" id="{BECF5EA6-6AAD-48CE-8B6A-D065F9E17E70}"/>
                </a:ext>
              </a:extLst>
            </p:cNvPr>
            <p:cNvSpPr>
              <a:spLocks/>
            </p:cNvSpPr>
            <p:nvPr/>
          </p:nvSpPr>
          <p:spPr bwMode="auto">
            <a:xfrm>
              <a:off x="396867" y="2258189"/>
              <a:ext cx="8359314" cy="1570019"/>
            </a:xfrm>
            <a:custGeom>
              <a:avLst/>
              <a:gdLst>
                <a:gd name="connsiteX0" fmla="*/ 992855 w 8197448"/>
                <a:gd name="connsiteY0" fmla="*/ 0 h 1539618"/>
                <a:gd name="connsiteX1" fmla="*/ 2198789 w 8197448"/>
                <a:gd name="connsiteY1" fmla="*/ 0 h 1539618"/>
                <a:gd name="connsiteX2" fmla="*/ 2365398 w 8197448"/>
                <a:gd name="connsiteY2" fmla="*/ 166660 h 1539618"/>
                <a:gd name="connsiteX3" fmla="*/ 2365398 w 8197448"/>
                <a:gd name="connsiteY3" fmla="*/ 1251648 h 1539618"/>
                <a:gd name="connsiteX4" fmla="*/ 3328785 w 8197448"/>
                <a:gd name="connsiteY4" fmla="*/ 1251648 h 1539618"/>
                <a:gd name="connsiteX5" fmla="*/ 3328785 w 8197448"/>
                <a:gd name="connsiteY5" fmla="*/ 166660 h 1539618"/>
                <a:gd name="connsiteX6" fmla="*/ 3495395 w 8197448"/>
                <a:gd name="connsiteY6" fmla="*/ 0 h 1539618"/>
                <a:gd name="connsiteX7" fmla="*/ 4701328 w 8197448"/>
                <a:gd name="connsiteY7" fmla="*/ 0 h 1539618"/>
                <a:gd name="connsiteX8" fmla="*/ 4867937 w 8197448"/>
                <a:gd name="connsiteY8" fmla="*/ 166660 h 1539618"/>
                <a:gd name="connsiteX9" fmla="*/ 4867937 w 8197448"/>
                <a:gd name="connsiteY9" fmla="*/ 1251648 h 1539618"/>
                <a:gd name="connsiteX10" fmla="*/ 5831324 w 8197448"/>
                <a:gd name="connsiteY10" fmla="*/ 1251648 h 1539618"/>
                <a:gd name="connsiteX11" fmla="*/ 5831324 w 8197448"/>
                <a:gd name="connsiteY11" fmla="*/ 166660 h 1539618"/>
                <a:gd name="connsiteX12" fmla="*/ 5997933 w 8197448"/>
                <a:gd name="connsiteY12" fmla="*/ 0 h 1539618"/>
                <a:gd name="connsiteX13" fmla="*/ 7203867 w 8197448"/>
                <a:gd name="connsiteY13" fmla="*/ 0 h 1539618"/>
                <a:gd name="connsiteX14" fmla="*/ 7370476 w 8197448"/>
                <a:gd name="connsiteY14" fmla="*/ 166660 h 1539618"/>
                <a:gd name="connsiteX15" fmla="*/ 7370476 w 8197448"/>
                <a:gd name="connsiteY15" fmla="*/ 1251648 h 1539618"/>
                <a:gd name="connsiteX16" fmla="*/ 8098661 w 8197448"/>
                <a:gd name="connsiteY16" fmla="*/ 1251648 h 1539618"/>
                <a:gd name="connsiteX17" fmla="*/ 8197448 w 8197448"/>
                <a:gd name="connsiteY17" fmla="*/ 1251648 h 1539618"/>
                <a:gd name="connsiteX18" fmla="*/ 8197448 w 8197448"/>
                <a:gd name="connsiteY18" fmla="*/ 1539618 h 1539618"/>
                <a:gd name="connsiteX19" fmla="*/ 8057084 w 8197448"/>
                <a:gd name="connsiteY19" fmla="*/ 1539618 h 1539618"/>
                <a:gd name="connsiteX20" fmla="*/ 7249203 w 8197448"/>
                <a:gd name="connsiteY20" fmla="*/ 1539618 h 1539618"/>
                <a:gd name="connsiteX21" fmla="*/ 7082594 w 8197448"/>
                <a:gd name="connsiteY21" fmla="*/ 1372959 h 1539618"/>
                <a:gd name="connsiteX22" fmla="*/ 7082594 w 8197448"/>
                <a:gd name="connsiteY22" fmla="*/ 287970 h 1539618"/>
                <a:gd name="connsiteX23" fmla="*/ 6119207 w 8197448"/>
                <a:gd name="connsiteY23" fmla="*/ 287970 h 1539618"/>
                <a:gd name="connsiteX24" fmla="*/ 6119207 w 8197448"/>
                <a:gd name="connsiteY24" fmla="*/ 1372959 h 1539618"/>
                <a:gd name="connsiteX25" fmla="*/ 5952598 w 8197448"/>
                <a:gd name="connsiteY25" fmla="*/ 1539618 h 1539618"/>
                <a:gd name="connsiteX26" fmla="*/ 4746664 w 8197448"/>
                <a:gd name="connsiteY26" fmla="*/ 1539618 h 1539618"/>
                <a:gd name="connsiteX27" fmla="*/ 4580055 w 8197448"/>
                <a:gd name="connsiteY27" fmla="*/ 1372959 h 1539618"/>
                <a:gd name="connsiteX28" fmla="*/ 4580055 w 8197448"/>
                <a:gd name="connsiteY28" fmla="*/ 287970 h 1539618"/>
                <a:gd name="connsiteX29" fmla="*/ 3616668 w 8197448"/>
                <a:gd name="connsiteY29" fmla="*/ 287970 h 1539618"/>
                <a:gd name="connsiteX30" fmla="*/ 3616668 w 8197448"/>
                <a:gd name="connsiteY30" fmla="*/ 1372959 h 1539618"/>
                <a:gd name="connsiteX31" fmla="*/ 3450059 w 8197448"/>
                <a:gd name="connsiteY31" fmla="*/ 1539618 h 1539618"/>
                <a:gd name="connsiteX32" fmla="*/ 2244125 w 8197448"/>
                <a:gd name="connsiteY32" fmla="*/ 1539618 h 1539618"/>
                <a:gd name="connsiteX33" fmla="*/ 2077516 w 8197448"/>
                <a:gd name="connsiteY33" fmla="*/ 1372959 h 1539618"/>
                <a:gd name="connsiteX34" fmla="*/ 2077516 w 8197448"/>
                <a:gd name="connsiteY34" fmla="*/ 287970 h 1539618"/>
                <a:gd name="connsiteX35" fmla="*/ 1114129 w 8197448"/>
                <a:gd name="connsiteY35" fmla="*/ 287970 h 1539618"/>
                <a:gd name="connsiteX36" fmla="*/ 1114129 w 8197448"/>
                <a:gd name="connsiteY36" fmla="*/ 747134 h 1539618"/>
                <a:gd name="connsiteX37" fmla="*/ 947519 w 8197448"/>
                <a:gd name="connsiteY37" fmla="*/ 913794 h 1539618"/>
                <a:gd name="connsiteX38" fmla="*/ 0 w 8197448"/>
                <a:gd name="connsiteY38" fmla="*/ 913794 h 1539618"/>
                <a:gd name="connsiteX39" fmla="*/ 0 w 8197448"/>
                <a:gd name="connsiteY39" fmla="*/ 625824 h 1539618"/>
                <a:gd name="connsiteX40" fmla="*/ 826246 w 8197448"/>
                <a:gd name="connsiteY40" fmla="*/ 625824 h 1539618"/>
                <a:gd name="connsiteX41" fmla="*/ 826246 w 8197448"/>
                <a:gd name="connsiteY41" fmla="*/ 166660 h 1539618"/>
                <a:gd name="connsiteX42" fmla="*/ 992855 w 8197448"/>
                <a:gd name="connsiteY42" fmla="*/ 0 h 1539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197448" h="1539618">
                  <a:moveTo>
                    <a:pt x="992855" y="0"/>
                  </a:moveTo>
                  <a:cubicBezTo>
                    <a:pt x="2198789" y="0"/>
                    <a:pt x="2198789" y="0"/>
                    <a:pt x="2198789" y="0"/>
                  </a:cubicBezTo>
                  <a:cubicBezTo>
                    <a:pt x="2290594" y="0"/>
                    <a:pt x="2365398" y="74827"/>
                    <a:pt x="2365398" y="166660"/>
                  </a:cubicBezTo>
                  <a:cubicBezTo>
                    <a:pt x="2365398" y="1251648"/>
                    <a:pt x="2365398" y="1251648"/>
                    <a:pt x="2365398" y="1251648"/>
                  </a:cubicBezTo>
                  <a:cubicBezTo>
                    <a:pt x="3328785" y="1251648"/>
                    <a:pt x="3328785" y="1251648"/>
                    <a:pt x="3328785" y="1251648"/>
                  </a:cubicBezTo>
                  <a:cubicBezTo>
                    <a:pt x="3328785" y="166660"/>
                    <a:pt x="3328785" y="166660"/>
                    <a:pt x="3328785" y="166660"/>
                  </a:cubicBezTo>
                  <a:cubicBezTo>
                    <a:pt x="3328785" y="74827"/>
                    <a:pt x="3403589" y="0"/>
                    <a:pt x="3495395" y="0"/>
                  </a:cubicBezTo>
                  <a:cubicBezTo>
                    <a:pt x="4701328" y="0"/>
                    <a:pt x="4701328" y="0"/>
                    <a:pt x="4701328" y="0"/>
                  </a:cubicBezTo>
                  <a:cubicBezTo>
                    <a:pt x="4793133" y="0"/>
                    <a:pt x="4867937" y="74827"/>
                    <a:pt x="4867937" y="166660"/>
                  </a:cubicBezTo>
                  <a:cubicBezTo>
                    <a:pt x="4867937" y="1251648"/>
                    <a:pt x="4867937" y="1251648"/>
                    <a:pt x="4867937" y="1251648"/>
                  </a:cubicBezTo>
                  <a:cubicBezTo>
                    <a:pt x="5831324" y="1251648"/>
                    <a:pt x="5831324" y="1251648"/>
                    <a:pt x="5831324" y="1251648"/>
                  </a:cubicBezTo>
                  <a:cubicBezTo>
                    <a:pt x="5831324" y="166660"/>
                    <a:pt x="5831324" y="166660"/>
                    <a:pt x="5831324" y="166660"/>
                  </a:cubicBezTo>
                  <a:cubicBezTo>
                    <a:pt x="5831324" y="74827"/>
                    <a:pt x="5906128" y="0"/>
                    <a:pt x="5997933" y="0"/>
                  </a:cubicBezTo>
                  <a:cubicBezTo>
                    <a:pt x="7203867" y="0"/>
                    <a:pt x="7203867" y="0"/>
                    <a:pt x="7203867" y="0"/>
                  </a:cubicBezTo>
                  <a:cubicBezTo>
                    <a:pt x="7295672" y="0"/>
                    <a:pt x="7370476" y="74827"/>
                    <a:pt x="7370476" y="166660"/>
                  </a:cubicBezTo>
                  <a:cubicBezTo>
                    <a:pt x="7370476" y="1251648"/>
                    <a:pt x="7370476" y="1251648"/>
                    <a:pt x="7370476" y="1251648"/>
                  </a:cubicBezTo>
                  <a:cubicBezTo>
                    <a:pt x="7731746" y="1251648"/>
                    <a:pt x="7957540" y="1251648"/>
                    <a:pt x="8098661" y="1251648"/>
                  </a:cubicBezTo>
                  <a:lnTo>
                    <a:pt x="8197448" y="1251648"/>
                  </a:lnTo>
                  <a:lnTo>
                    <a:pt x="8197448" y="1539618"/>
                  </a:lnTo>
                  <a:lnTo>
                    <a:pt x="8057084" y="1539618"/>
                  </a:lnTo>
                  <a:cubicBezTo>
                    <a:pt x="7249203" y="1539618"/>
                    <a:pt x="7249203" y="1539618"/>
                    <a:pt x="7249203" y="1539618"/>
                  </a:cubicBezTo>
                  <a:cubicBezTo>
                    <a:pt x="7157398" y="1539618"/>
                    <a:pt x="7082594" y="1464791"/>
                    <a:pt x="7082594" y="1372959"/>
                  </a:cubicBezTo>
                  <a:cubicBezTo>
                    <a:pt x="7082594" y="287970"/>
                    <a:pt x="7082594" y="287970"/>
                    <a:pt x="7082594" y="287970"/>
                  </a:cubicBezTo>
                  <a:cubicBezTo>
                    <a:pt x="6119207" y="287970"/>
                    <a:pt x="6119207" y="287970"/>
                    <a:pt x="6119207" y="287970"/>
                  </a:cubicBezTo>
                  <a:cubicBezTo>
                    <a:pt x="6119207" y="1372959"/>
                    <a:pt x="6119207" y="1372959"/>
                    <a:pt x="6119207" y="1372959"/>
                  </a:cubicBezTo>
                  <a:cubicBezTo>
                    <a:pt x="6119207" y="1464791"/>
                    <a:pt x="6044403" y="1539618"/>
                    <a:pt x="5952598" y="1539618"/>
                  </a:cubicBezTo>
                  <a:cubicBezTo>
                    <a:pt x="4746664" y="1539618"/>
                    <a:pt x="4746664" y="1539618"/>
                    <a:pt x="4746664" y="1539618"/>
                  </a:cubicBezTo>
                  <a:cubicBezTo>
                    <a:pt x="4654859" y="1539618"/>
                    <a:pt x="4580055" y="1464791"/>
                    <a:pt x="4580055" y="1372959"/>
                  </a:cubicBezTo>
                  <a:cubicBezTo>
                    <a:pt x="4580055" y="287970"/>
                    <a:pt x="4580055" y="287970"/>
                    <a:pt x="4580055" y="287970"/>
                  </a:cubicBezTo>
                  <a:cubicBezTo>
                    <a:pt x="3616668" y="287970"/>
                    <a:pt x="3616668" y="287970"/>
                    <a:pt x="3616668" y="287970"/>
                  </a:cubicBezTo>
                  <a:cubicBezTo>
                    <a:pt x="3616668" y="1372959"/>
                    <a:pt x="3616668" y="1372959"/>
                    <a:pt x="3616668" y="1372959"/>
                  </a:cubicBezTo>
                  <a:cubicBezTo>
                    <a:pt x="3616668" y="1464791"/>
                    <a:pt x="3541864" y="1539618"/>
                    <a:pt x="3450059" y="1539618"/>
                  </a:cubicBezTo>
                  <a:cubicBezTo>
                    <a:pt x="2244125" y="1539618"/>
                    <a:pt x="2244125" y="1539618"/>
                    <a:pt x="2244125" y="1539618"/>
                  </a:cubicBezTo>
                  <a:cubicBezTo>
                    <a:pt x="2152320" y="1539618"/>
                    <a:pt x="2077516" y="1464791"/>
                    <a:pt x="2077516" y="1372959"/>
                  </a:cubicBezTo>
                  <a:cubicBezTo>
                    <a:pt x="2077516" y="287970"/>
                    <a:pt x="2077516" y="287970"/>
                    <a:pt x="2077516" y="287970"/>
                  </a:cubicBezTo>
                  <a:cubicBezTo>
                    <a:pt x="1114129" y="287970"/>
                    <a:pt x="1114129" y="287970"/>
                    <a:pt x="1114129" y="287970"/>
                  </a:cubicBezTo>
                  <a:cubicBezTo>
                    <a:pt x="1114129" y="747134"/>
                    <a:pt x="1114129" y="747134"/>
                    <a:pt x="1114129" y="747134"/>
                  </a:cubicBezTo>
                  <a:cubicBezTo>
                    <a:pt x="1114129" y="838967"/>
                    <a:pt x="1039324" y="913794"/>
                    <a:pt x="947519" y="913794"/>
                  </a:cubicBezTo>
                  <a:cubicBezTo>
                    <a:pt x="0" y="913794"/>
                    <a:pt x="0" y="913794"/>
                    <a:pt x="0" y="913794"/>
                  </a:cubicBezTo>
                  <a:cubicBezTo>
                    <a:pt x="0" y="625824"/>
                    <a:pt x="0" y="625824"/>
                    <a:pt x="0" y="625824"/>
                  </a:cubicBezTo>
                  <a:cubicBezTo>
                    <a:pt x="826246" y="625824"/>
                    <a:pt x="826246" y="625824"/>
                    <a:pt x="826246" y="625824"/>
                  </a:cubicBezTo>
                  <a:cubicBezTo>
                    <a:pt x="826246" y="166660"/>
                    <a:pt x="826246" y="166660"/>
                    <a:pt x="826246" y="166660"/>
                  </a:cubicBezTo>
                  <a:cubicBezTo>
                    <a:pt x="826246" y="74827"/>
                    <a:pt x="901050" y="0"/>
                    <a:pt x="992855" y="0"/>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89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sp>
          <p:nvSpPr>
            <p:cNvPr id="55" name="Freeform: Shape 54">
              <a:extLst>
                <a:ext uri="{FF2B5EF4-FFF2-40B4-BE49-F238E27FC236}">
                  <a16:creationId xmlns:a16="http://schemas.microsoft.com/office/drawing/2014/main" id="{A0A88BB4-D4F4-469C-BDEB-45DF20611EAA}"/>
                </a:ext>
              </a:extLst>
            </p:cNvPr>
            <p:cNvSpPr>
              <a:spLocks/>
            </p:cNvSpPr>
            <p:nvPr/>
          </p:nvSpPr>
          <p:spPr bwMode="auto">
            <a:xfrm>
              <a:off x="387818" y="2395893"/>
              <a:ext cx="8368363" cy="1294611"/>
            </a:xfrm>
            <a:custGeom>
              <a:avLst/>
              <a:gdLst>
                <a:gd name="connsiteX0" fmla="*/ 8206322 w 8206322"/>
                <a:gd name="connsiteY0" fmla="*/ 1258524 h 1269543"/>
                <a:gd name="connsiteX1" fmla="*/ 8206322 w 8206322"/>
                <a:gd name="connsiteY1" fmla="*/ 1262333 h 1269543"/>
                <a:gd name="connsiteX2" fmla="*/ 8204424 w 8206322"/>
                <a:gd name="connsiteY2" fmla="*/ 1260429 h 1269543"/>
                <a:gd name="connsiteX3" fmla="*/ 8095714 w 8206322"/>
                <a:gd name="connsiteY3" fmla="*/ 1251314 h 1269543"/>
                <a:gd name="connsiteX4" fmla="*/ 8154591 w 8206322"/>
                <a:gd name="connsiteY4" fmla="*/ 1251314 h 1269543"/>
                <a:gd name="connsiteX5" fmla="*/ 8163649 w 8206322"/>
                <a:gd name="connsiteY5" fmla="*/ 1260429 h 1269543"/>
                <a:gd name="connsiteX6" fmla="*/ 8154591 w 8206322"/>
                <a:gd name="connsiteY6" fmla="*/ 1269543 h 1269543"/>
                <a:gd name="connsiteX7" fmla="*/ 8095714 w 8206322"/>
                <a:gd name="connsiteY7" fmla="*/ 1269543 h 1269543"/>
                <a:gd name="connsiteX8" fmla="*/ 8086656 w 8206322"/>
                <a:gd name="connsiteY8" fmla="*/ 1260429 h 1269543"/>
                <a:gd name="connsiteX9" fmla="*/ 8095714 w 8206322"/>
                <a:gd name="connsiteY9" fmla="*/ 1251314 h 1269543"/>
                <a:gd name="connsiteX10" fmla="*/ 7977946 w 8206322"/>
                <a:gd name="connsiteY10" fmla="*/ 1251314 h 1269543"/>
                <a:gd name="connsiteX11" fmla="*/ 8036823 w 8206322"/>
                <a:gd name="connsiteY11" fmla="*/ 1251314 h 1269543"/>
                <a:gd name="connsiteX12" fmla="*/ 8045881 w 8206322"/>
                <a:gd name="connsiteY12" fmla="*/ 1260429 h 1269543"/>
                <a:gd name="connsiteX13" fmla="*/ 8036823 w 8206322"/>
                <a:gd name="connsiteY13" fmla="*/ 1269543 h 1269543"/>
                <a:gd name="connsiteX14" fmla="*/ 7977946 w 8206322"/>
                <a:gd name="connsiteY14" fmla="*/ 1269543 h 1269543"/>
                <a:gd name="connsiteX15" fmla="*/ 7968888 w 8206322"/>
                <a:gd name="connsiteY15" fmla="*/ 1260429 h 1269543"/>
                <a:gd name="connsiteX16" fmla="*/ 7977946 w 8206322"/>
                <a:gd name="connsiteY16" fmla="*/ 1251314 h 1269543"/>
                <a:gd name="connsiteX17" fmla="*/ 7859938 w 8206322"/>
                <a:gd name="connsiteY17" fmla="*/ 1251314 h 1269543"/>
                <a:gd name="connsiteX18" fmla="*/ 7918815 w 8206322"/>
                <a:gd name="connsiteY18" fmla="*/ 1251314 h 1269543"/>
                <a:gd name="connsiteX19" fmla="*/ 7927874 w 8206322"/>
                <a:gd name="connsiteY19" fmla="*/ 1260429 h 1269543"/>
                <a:gd name="connsiteX20" fmla="*/ 7918815 w 8206322"/>
                <a:gd name="connsiteY20" fmla="*/ 1269543 h 1269543"/>
                <a:gd name="connsiteX21" fmla="*/ 7859938 w 8206322"/>
                <a:gd name="connsiteY21" fmla="*/ 1269543 h 1269543"/>
                <a:gd name="connsiteX22" fmla="*/ 7850881 w 8206322"/>
                <a:gd name="connsiteY22" fmla="*/ 1260429 h 1269543"/>
                <a:gd name="connsiteX23" fmla="*/ 7859938 w 8206322"/>
                <a:gd name="connsiteY23" fmla="*/ 1251314 h 1269543"/>
                <a:gd name="connsiteX24" fmla="*/ 7742170 w 8206322"/>
                <a:gd name="connsiteY24" fmla="*/ 1251314 h 1269543"/>
                <a:gd name="connsiteX25" fmla="*/ 7801047 w 8206322"/>
                <a:gd name="connsiteY25" fmla="*/ 1251314 h 1269543"/>
                <a:gd name="connsiteX26" fmla="*/ 7810105 w 8206322"/>
                <a:gd name="connsiteY26" fmla="*/ 1260429 h 1269543"/>
                <a:gd name="connsiteX27" fmla="*/ 7801047 w 8206322"/>
                <a:gd name="connsiteY27" fmla="*/ 1269543 h 1269543"/>
                <a:gd name="connsiteX28" fmla="*/ 7742170 w 8206322"/>
                <a:gd name="connsiteY28" fmla="*/ 1269543 h 1269543"/>
                <a:gd name="connsiteX29" fmla="*/ 7733112 w 8206322"/>
                <a:gd name="connsiteY29" fmla="*/ 1260429 h 1269543"/>
                <a:gd name="connsiteX30" fmla="*/ 7742170 w 8206322"/>
                <a:gd name="connsiteY30" fmla="*/ 1251314 h 1269543"/>
                <a:gd name="connsiteX31" fmla="*/ 7624191 w 8206322"/>
                <a:gd name="connsiteY31" fmla="*/ 1251314 h 1269543"/>
                <a:gd name="connsiteX32" fmla="*/ 7683251 w 8206322"/>
                <a:gd name="connsiteY32" fmla="*/ 1251314 h 1269543"/>
                <a:gd name="connsiteX33" fmla="*/ 7692337 w 8206322"/>
                <a:gd name="connsiteY33" fmla="*/ 1260429 h 1269543"/>
                <a:gd name="connsiteX34" fmla="*/ 7683251 w 8206322"/>
                <a:gd name="connsiteY34" fmla="*/ 1269543 h 1269543"/>
                <a:gd name="connsiteX35" fmla="*/ 7624191 w 8206322"/>
                <a:gd name="connsiteY35" fmla="*/ 1269543 h 1269543"/>
                <a:gd name="connsiteX36" fmla="*/ 7615104 w 8206322"/>
                <a:gd name="connsiteY36" fmla="*/ 1260429 h 1269543"/>
                <a:gd name="connsiteX37" fmla="*/ 7624191 w 8206322"/>
                <a:gd name="connsiteY37" fmla="*/ 1251314 h 1269543"/>
                <a:gd name="connsiteX38" fmla="*/ 7506395 w 8206322"/>
                <a:gd name="connsiteY38" fmla="*/ 1251314 h 1269543"/>
                <a:gd name="connsiteX39" fmla="*/ 7565271 w 8206322"/>
                <a:gd name="connsiteY39" fmla="*/ 1251314 h 1269543"/>
                <a:gd name="connsiteX40" fmla="*/ 7574330 w 8206322"/>
                <a:gd name="connsiteY40" fmla="*/ 1260429 h 1269543"/>
                <a:gd name="connsiteX41" fmla="*/ 7565271 w 8206322"/>
                <a:gd name="connsiteY41" fmla="*/ 1269543 h 1269543"/>
                <a:gd name="connsiteX42" fmla="*/ 7506395 w 8206322"/>
                <a:gd name="connsiteY42" fmla="*/ 1269543 h 1269543"/>
                <a:gd name="connsiteX43" fmla="*/ 7497337 w 8206322"/>
                <a:gd name="connsiteY43" fmla="*/ 1260429 h 1269543"/>
                <a:gd name="connsiteX44" fmla="*/ 7506395 w 8206322"/>
                <a:gd name="connsiteY44" fmla="*/ 1251314 h 1269543"/>
                <a:gd name="connsiteX45" fmla="*/ 7388415 w 8206322"/>
                <a:gd name="connsiteY45" fmla="*/ 1251314 h 1269543"/>
                <a:gd name="connsiteX46" fmla="*/ 7447475 w 8206322"/>
                <a:gd name="connsiteY46" fmla="*/ 1251314 h 1269543"/>
                <a:gd name="connsiteX47" fmla="*/ 7456561 w 8206322"/>
                <a:gd name="connsiteY47" fmla="*/ 1260429 h 1269543"/>
                <a:gd name="connsiteX48" fmla="*/ 7447475 w 8206322"/>
                <a:gd name="connsiteY48" fmla="*/ 1269543 h 1269543"/>
                <a:gd name="connsiteX49" fmla="*/ 7388415 w 8206322"/>
                <a:gd name="connsiteY49" fmla="*/ 1269543 h 1269543"/>
                <a:gd name="connsiteX50" fmla="*/ 7379328 w 8206322"/>
                <a:gd name="connsiteY50" fmla="*/ 1260429 h 1269543"/>
                <a:gd name="connsiteX51" fmla="*/ 7388415 w 8206322"/>
                <a:gd name="connsiteY51" fmla="*/ 1251314 h 1269543"/>
                <a:gd name="connsiteX52" fmla="*/ 7270618 w 8206322"/>
                <a:gd name="connsiteY52" fmla="*/ 1251314 h 1269543"/>
                <a:gd name="connsiteX53" fmla="*/ 7329496 w 8206322"/>
                <a:gd name="connsiteY53" fmla="*/ 1251314 h 1269543"/>
                <a:gd name="connsiteX54" fmla="*/ 7338554 w 8206322"/>
                <a:gd name="connsiteY54" fmla="*/ 1260429 h 1269543"/>
                <a:gd name="connsiteX55" fmla="*/ 7329496 w 8206322"/>
                <a:gd name="connsiteY55" fmla="*/ 1269543 h 1269543"/>
                <a:gd name="connsiteX56" fmla="*/ 7270618 w 8206322"/>
                <a:gd name="connsiteY56" fmla="*/ 1269543 h 1269543"/>
                <a:gd name="connsiteX57" fmla="*/ 7261561 w 8206322"/>
                <a:gd name="connsiteY57" fmla="*/ 1260429 h 1269543"/>
                <a:gd name="connsiteX58" fmla="*/ 7270618 w 8206322"/>
                <a:gd name="connsiteY58" fmla="*/ 1251314 h 1269543"/>
                <a:gd name="connsiteX59" fmla="*/ 5844211 w 8206322"/>
                <a:gd name="connsiteY59" fmla="*/ 1251314 h 1269543"/>
                <a:gd name="connsiteX60" fmla="*/ 5903087 w 8206322"/>
                <a:gd name="connsiteY60" fmla="*/ 1251314 h 1269543"/>
                <a:gd name="connsiteX61" fmla="*/ 5912145 w 8206322"/>
                <a:gd name="connsiteY61" fmla="*/ 1260429 h 1269543"/>
                <a:gd name="connsiteX62" fmla="*/ 5903087 w 8206322"/>
                <a:gd name="connsiteY62" fmla="*/ 1269543 h 1269543"/>
                <a:gd name="connsiteX63" fmla="*/ 5844211 w 8206322"/>
                <a:gd name="connsiteY63" fmla="*/ 1269543 h 1269543"/>
                <a:gd name="connsiteX64" fmla="*/ 5835152 w 8206322"/>
                <a:gd name="connsiteY64" fmla="*/ 1260429 h 1269543"/>
                <a:gd name="connsiteX65" fmla="*/ 5844211 w 8206322"/>
                <a:gd name="connsiteY65" fmla="*/ 1251314 h 1269543"/>
                <a:gd name="connsiteX66" fmla="*/ 5726442 w 8206322"/>
                <a:gd name="connsiteY66" fmla="*/ 1251314 h 1269543"/>
                <a:gd name="connsiteX67" fmla="*/ 5785319 w 8206322"/>
                <a:gd name="connsiteY67" fmla="*/ 1251314 h 1269543"/>
                <a:gd name="connsiteX68" fmla="*/ 5794377 w 8206322"/>
                <a:gd name="connsiteY68" fmla="*/ 1260429 h 1269543"/>
                <a:gd name="connsiteX69" fmla="*/ 5785319 w 8206322"/>
                <a:gd name="connsiteY69" fmla="*/ 1269543 h 1269543"/>
                <a:gd name="connsiteX70" fmla="*/ 5726442 w 8206322"/>
                <a:gd name="connsiteY70" fmla="*/ 1269543 h 1269543"/>
                <a:gd name="connsiteX71" fmla="*/ 5717384 w 8206322"/>
                <a:gd name="connsiteY71" fmla="*/ 1260429 h 1269543"/>
                <a:gd name="connsiteX72" fmla="*/ 5726442 w 8206322"/>
                <a:gd name="connsiteY72" fmla="*/ 1251314 h 1269543"/>
                <a:gd name="connsiteX73" fmla="*/ 5608463 w 8206322"/>
                <a:gd name="connsiteY73" fmla="*/ 1251314 h 1269543"/>
                <a:gd name="connsiteX74" fmla="*/ 5667523 w 8206322"/>
                <a:gd name="connsiteY74" fmla="*/ 1251314 h 1269543"/>
                <a:gd name="connsiteX75" fmla="*/ 5676610 w 8206322"/>
                <a:gd name="connsiteY75" fmla="*/ 1260429 h 1269543"/>
                <a:gd name="connsiteX76" fmla="*/ 5667523 w 8206322"/>
                <a:gd name="connsiteY76" fmla="*/ 1269543 h 1269543"/>
                <a:gd name="connsiteX77" fmla="*/ 5608463 w 8206322"/>
                <a:gd name="connsiteY77" fmla="*/ 1269543 h 1269543"/>
                <a:gd name="connsiteX78" fmla="*/ 5599377 w 8206322"/>
                <a:gd name="connsiteY78" fmla="*/ 1260429 h 1269543"/>
                <a:gd name="connsiteX79" fmla="*/ 5608463 w 8206322"/>
                <a:gd name="connsiteY79" fmla="*/ 1251314 h 1269543"/>
                <a:gd name="connsiteX80" fmla="*/ 5490667 w 8206322"/>
                <a:gd name="connsiteY80" fmla="*/ 1251314 h 1269543"/>
                <a:gd name="connsiteX81" fmla="*/ 5549543 w 8206322"/>
                <a:gd name="connsiteY81" fmla="*/ 1251314 h 1269543"/>
                <a:gd name="connsiteX82" fmla="*/ 5558601 w 8206322"/>
                <a:gd name="connsiteY82" fmla="*/ 1260429 h 1269543"/>
                <a:gd name="connsiteX83" fmla="*/ 5549543 w 8206322"/>
                <a:gd name="connsiteY83" fmla="*/ 1269543 h 1269543"/>
                <a:gd name="connsiteX84" fmla="*/ 5490667 w 8206322"/>
                <a:gd name="connsiteY84" fmla="*/ 1269543 h 1269543"/>
                <a:gd name="connsiteX85" fmla="*/ 5481608 w 8206322"/>
                <a:gd name="connsiteY85" fmla="*/ 1260429 h 1269543"/>
                <a:gd name="connsiteX86" fmla="*/ 5490667 w 8206322"/>
                <a:gd name="connsiteY86" fmla="*/ 1251314 h 1269543"/>
                <a:gd name="connsiteX87" fmla="*/ 5372687 w 8206322"/>
                <a:gd name="connsiteY87" fmla="*/ 1251314 h 1269543"/>
                <a:gd name="connsiteX88" fmla="*/ 5431747 w 8206322"/>
                <a:gd name="connsiteY88" fmla="*/ 1251314 h 1269543"/>
                <a:gd name="connsiteX89" fmla="*/ 5440834 w 8206322"/>
                <a:gd name="connsiteY89" fmla="*/ 1260429 h 1269543"/>
                <a:gd name="connsiteX90" fmla="*/ 5431747 w 8206322"/>
                <a:gd name="connsiteY90" fmla="*/ 1269543 h 1269543"/>
                <a:gd name="connsiteX91" fmla="*/ 5372687 w 8206322"/>
                <a:gd name="connsiteY91" fmla="*/ 1269543 h 1269543"/>
                <a:gd name="connsiteX92" fmla="*/ 5363601 w 8206322"/>
                <a:gd name="connsiteY92" fmla="*/ 1260429 h 1269543"/>
                <a:gd name="connsiteX93" fmla="*/ 5372687 w 8206322"/>
                <a:gd name="connsiteY93" fmla="*/ 1251314 h 1269543"/>
                <a:gd name="connsiteX94" fmla="*/ 5254891 w 8206322"/>
                <a:gd name="connsiteY94" fmla="*/ 1251314 h 1269543"/>
                <a:gd name="connsiteX95" fmla="*/ 5313768 w 8206322"/>
                <a:gd name="connsiteY95" fmla="*/ 1251314 h 1269543"/>
                <a:gd name="connsiteX96" fmla="*/ 5322826 w 8206322"/>
                <a:gd name="connsiteY96" fmla="*/ 1260429 h 1269543"/>
                <a:gd name="connsiteX97" fmla="*/ 5313768 w 8206322"/>
                <a:gd name="connsiteY97" fmla="*/ 1269543 h 1269543"/>
                <a:gd name="connsiteX98" fmla="*/ 5254891 w 8206322"/>
                <a:gd name="connsiteY98" fmla="*/ 1269543 h 1269543"/>
                <a:gd name="connsiteX99" fmla="*/ 5245833 w 8206322"/>
                <a:gd name="connsiteY99" fmla="*/ 1260429 h 1269543"/>
                <a:gd name="connsiteX100" fmla="*/ 5254891 w 8206322"/>
                <a:gd name="connsiteY100" fmla="*/ 1251314 h 1269543"/>
                <a:gd name="connsiteX101" fmla="*/ 5136911 w 8206322"/>
                <a:gd name="connsiteY101" fmla="*/ 1251314 h 1269543"/>
                <a:gd name="connsiteX102" fmla="*/ 5195972 w 8206322"/>
                <a:gd name="connsiteY102" fmla="*/ 1251314 h 1269543"/>
                <a:gd name="connsiteX103" fmla="*/ 5205057 w 8206322"/>
                <a:gd name="connsiteY103" fmla="*/ 1260429 h 1269543"/>
                <a:gd name="connsiteX104" fmla="*/ 5195972 w 8206322"/>
                <a:gd name="connsiteY104" fmla="*/ 1269543 h 1269543"/>
                <a:gd name="connsiteX105" fmla="*/ 5136911 w 8206322"/>
                <a:gd name="connsiteY105" fmla="*/ 1269543 h 1269543"/>
                <a:gd name="connsiteX106" fmla="*/ 5127825 w 8206322"/>
                <a:gd name="connsiteY106" fmla="*/ 1260429 h 1269543"/>
                <a:gd name="connsiteX107" fmla="*/ 5136911 w 8206322"/>
                <a:gd name="connsiteY107" fmla="*/ 1251314 h 1269543"/>
                <a:gd name="connsiteX108" fmla="*/ 5019115 w 8206322"/>
                <a:gd name="connsiteY108" fmla="*/ 1251314 h 1269543"/>
                <a:gd name="connsiteX109" fmla="*/ 5077992 w 8206322"/>
                <a:gd name="connsiteY109" fmla="*/ 1251314 h 1269543"/>
                <a:gd name="connsiteX110" fmla="*/ 5087050 w 8206322"/>
                <a:gd name="connsiteY110" fmla="*/ 1260429 h 1269543"/>
                <a:gd name="connsiteX111" fmla="*/ 5077992 w 8206322"/>
                <a:gd name="connsiteY111" fmla="*/ 1269543 h 1269543"/>
                <a:gd name="connsiteX112" fmla="*/ 5019115 w 8206322"/>
                <a:gd name="connsiteY112" fmla="*/ 1269543 h 1269543"/>
                <a:gd name="connsiteX113" fmla="*/ 5010057 w 8206322"/>
                <a:gd name="connsiteY113" fmla="*/ 1260429 h 1269543"/>
                <a:gd name="connsiteX114" fmla="*/ 5019115 w 8206322"/>
                <a:gd name="connsiteY114" fmla="*/ 1251314 h 1269543"/>
                <a:gd name="connsiteX115" fmla="*/ 4901347 w 8206322"/>
                <a:gd name="connsiteY115" fmla="*/ 1251314 h 1269543"/>
                <a:gd name="connsiteX116" fmla="*/ 4960224 w 8206322"/>
                <a:gd name="connsiteY116" fmla="*/ 1251314 h 1269543"/>
                <a:gd name="connsiteX117" fmla="*/ 4969282 w 8206322"/>
                <a:gd name="connsiteY117" fmla="*/ 1260429 h 1269543"/>
                <a:gd name="connsiteX118" fmla="*/ 4960224 w 8206322"/>
                <a:gd name="connsiteY118" fmla="*/ 1269543 h 1269543"/>
                <a:gd name="connsiteX119" fmla="*/ 4901347 w 8206322"/>
                <a:gd name="connsiteY119" fmla="*/ 1269543 h 1269543"/>
                <a:gd name="connsiteX120" fmla="*/ 4892289 w 8206322"/>
                <a:gd name="connsiteY120" fmla="*/ 1260429 h 1269543"/>
                <a:gd name="connsiteX121" fmla="*/ 4901347 w 8206322"/>
                <a:gd name="connsiteY121" fmla="*/ 1251314 h 1269543"/>
                <a:gd name="connsiteX122" fmla="*/ 4783339 w 8206322"/>
                <a:gd name="connsiteY122" fmla="*/ 1251314 h 1269543"/>
                <a:gd name="connsiteX123" fmla="*/ 4842216 w 8206322"/>
                <a:gd name="connsiteY123" fmla="*/ 1251314 h 1269543"/>
                <a:gd name="connsiteX124" fmla="*/ 4851274 w 8206322"/>
                <a:gd name="connsiteY124" fmla="*/ 1260429 h 1269543"/>
                <a:gd name="connsiteX125" fmla="*/ 4842216 w 8206322"/>
                <a:gd name="connsiteY125" fmla="*/ 1269543 h 1269543"/>
                <a:gd name="connsiteX126" fmla="*/ 4783339 w 8206322"/>
                <a:gd name="connsiteY126" fmla="*/ 1269543 h 1269543"/>
                <a:gd name="connsiteX127" fmla="*/ 4774281 w 8206322"/>
                <a:gd name="connsiteY127" fmla="*/ 1260429 h 1269543"/>
                <a:gd name="connsiteX128" fmla="*/ 4783339 w 8206322"/>
                <a:gd name="connsiteY128" fmla="*/ 1251314 h 1269543"/>
                <a:gd name="connsiteX129" fmla="*/ 3357662 w 8206322"/>
                <a:gd name="connsiteY129" fmla="*/ 1251314 h 1269543"/>
                <a:gd name="connsiteX130" fmla="*/ 3416539 w 8206322"/>
                <a:gd name="connsiteY130" fmla="*/ 1251314 h 1269543"/>
                <a:gd name="connsiteX131" fmla="*/ 3425597 w 8206322"/>
                <a:gd name="connsiteY131" fmla="*/ 1260429 h 1269543"/>
                <a:gd name="connsiteX132" fmla="*/ 3416539 w 8206322"/>
                <a:gd name="connsiteY132" fmla="*/ 1269543 h 1269543"/>
                <a:gd name="connsiteX133" fmla="*/ 3357662 w 8206322"/>
                <a:gd name="connsiteY133" fmla="*/ 1269543 h 1269543"/>
                <a:gd name="connsiteX134" fmla="*/ 3348604 w 8206322"/>
                <a:gd name="connsiteY134" fmla="*/ 1260429 h 1269543"/>
                <a:gd name="connsiteX135" fmla="*/ 3357662 w 8206322"/>
                <a:gd name="connsiteY135" fmla="*/ 1251314 h 1269543"/>
                <a:gd name="connsiteX136" fmla="*/ 3239682 w 8206322"/>
                <a:gd name="connsiteY136" fmla="*/ 1251314 h 1269543"/>
                <a:gd name="connsiteX137" fmla="*/ 3298742 w 8206322"/>
                <a:gd name="connsiteY137" fmla="*/ 1251314 h 1269543"/>
                <a:gd name="connsiteX138" fmla="*/ 3307829 w 8206322"/>
                <a:gd name="connsiteY138" fmla="*/ 1260429 h 1269543"/>
                <a:gd name="connsiteX139" fmla="*/ 3298742 w 8206322"/>
                <a:gd name="connsiteY139" fmla="*/ 1269543 h 1269543"/>
                <a:gd name="connsiteX140" fmla="*/ 3239682 w 8206322"/>
                <a:gd name="connsiteY140" fmla="*/ 1269543 h 1269543"/>
                <a:gd name="connsiteX141" fmla="*/ 3230595 w 8206322"/>
                <a:gd name="connsiteY141" fmla="*/ 1260429 h 1269543"/>
                <a:gd name="connsiteX142" fmla="*/ 3239682 w 8206322"/>
                <a:gd name="connsiteY142" fmla="*/ 1251314 h 1269543"/>
                <a:gd name="connsiteX143" fmla="*/ 3121886 w 8206322"/>
                <a:gd name="connsiteY143" fmla="*/ 1251314 h 1269543"/>
                <a:gd name="connsiteX144" fmla="*/ 3180762 w 8206322"/>
                <a:gd name="connsiteY144" fmla="*/ 1251314 h 1269543"/>
                <a:gd name="connsiteX145" fmla="*/ 3189821 w 8206322"/>
                <a:gd name="connsiteY145" fmla="*/ 1260429 h 1269543"/>
                <a:gd name="connsiteX146" fmla="*/ 3180762 w 8206322"/>
                <a:gd name="connsiteY146" fmla="*/ 1269543 h 1269543"/>
                <a:gd name="connsiteX147" fmla="*/ 3121886 w 8206322"/>
                <a:gd name="connsiteY147" fmla="*/ 1269543 h 1269543"/>
                <a:gd name="connsiteX148" fmla="*/ 3112828 w 8206322"/>
                <a:gd name="connsiteY148" fmla="*/ 1260429 h 1269543"/>
                <a:gd name="connsiteX149" fmla="*/ 3121886 w 8206322"/>
                <a:gd name="connsiteY149" fmla="*/ 1251314 h 1269543"/>
                <a:gd name="connsiteX150" fmla="*/ 3003905 w 8206322"/>
                <a:gd name="connsiteY150" fmla="*/ 1251314 h 1269543"/>
                <a:gd name="connsiteX151" fmla="*/ 3062966 w 8206322"/>
                <a:gd name="connsiteY151" fmla="*/ 1251314 h 1269543"/>
                <a:gd name="connsiteX152" fmla="*/ 3072052 w 8206322"/>
                <a:gd name="connsiteY152" fmla="*/ 1260429 h 1269543"/>
                <a:gd name="connsiteX153" fmla="*/ 3062966 w 8206322"/>
                <a:gd name="connsiteY153" fmla="*/ 1269543 h 1269543"/>
                <a:gd name="connsiteX154" fmla="*/ 3003905 w 8206322"/>
                <a:gd name="connsiteY154" fmla="*/ 1269543 h 1269543"/>
                <a:gd name="connsiteX155" fmla="*/ 2994822 w 8206322"/>
                <a:gd name="connsiteY155" fmla="*/ 1260429 h 1269543"/>
                <a:gd name="connsiteX156" fmla="*/ 3003905 w 8206322"/>
                <a:gd name="connsiteY156" fmla="*/ 1251314 h 1269543"/>
                <a:gd name="connsiteX157" fmla="*/ 2886111 w 8206322"/>
                <a:gd name="connsiteY157" fmla="*/ 1251314 h 1269543"/>
                <a:gd name="connsiteX158" fmla="*/ 2944988 w 8206322"/>
                <a:gd name="connsiteY158" fmla="*/ 1251314 h 1269543"/>
                <a:gd name="connsiteX159" fmla="*/ 2954047 w 8206322"/>
                <a:gd name="connsiteY159" fmla="*/ 1260429 h 1269543"/>
                <a:gd name="connsiteX160" fmla="*/ 2944988 w 8206322"/>
                <a:gd name="connsiteY160" fmla="*/ 1269543 h 1269543"/>
                <a:gd name="connsiteX161" fmla="*/ 2886111 w 8206322"/>
                <a:gd name="connsiteY161" fmla="*/ 1269543 h 1269543"/>
                <a:gd name="connsiteX162" fmla="*/ 2877053 w 8206322"/>
                <a:gd name="connsiteY162" fmla="*/ 1260429 h 1269543"/>
                <a:gd name="connsiteX163" fmla="*/ 2886111 w 8206322"/>
                <a:gd name="connsiteY163" fmla="*/ 1251314 h 1269543"/>
                <a:gd name="connsiteX164" fmla="*/ 2768132 w 8206322"/>
                <a:gd name="connsiteY164" fmla="*/ 1251314 h 1269543"/>
                <a:gd name="connsiteX165" fmla="*/ 2827192 w 8206322"/>
                <a:gd name="connsiteY165" fmla="*/ 1251314 h 1269543"/>
                <a:gd name="connsiteX166" fmla="*/ 2836278 w 8206322"/>
                <a:gd name="connsiteY166" fmla="*/ 1260429 h 1269543"/>
                <a:gd name="connsiteX167" fmla="*/ 2827192 w 8206322"/>
                <a:gd name="connsiteY167" fmla="*/ 1269543 h 1269543"/>
                <a:gd name="connsiteX168" fmla="*/ 2768132 w 8206322"/>
                <a:gd name="connsiteY168" fmla="*/ 1269543 h 1269543"/>
                <a:gd name="connsiteX169" fmla="*/ 2759045 w 8206322"/>
                <a:gd name="connsiteY169" fmla="*/ 1260429 h 1269543"/>
                <a:gd name="connsiteX170" fmla="*/ 2768132 w 8206322"/>
                <a:gd name="connsiteY170" fmla="*/ 1251314 h 1269543"/>
                <a:gd name="connsiteX171" fmla="*/ 2650336 w 8206322"/>
                <a:gd name="connsiteY171" fmla="*/ 1251314 h 1269543"/>
                <a:gd name="connsiteX172" fmla="*/ 2709212 w 8206322"/>
                <a:gd name="connsiteY172" fmla="*/ 1251314 h 1269543"/>
                <a:gd name="connsiteX173" fmla="*/ 2718271 w 8206322"/>
                <a:gd name="connsiteY173" fmla="*/ 1260429 h 1269543"/>
                <a:gd name="connsiteX174" fmla="*/ 2709212 w 8206322"/>
                <a:gd name="connsiteY174" fmla="*/ 1269543 h 1269543"/>
                <a:gd name="connsiteX175" fmla="*/ 2650336 w 8206322"/>
                <a:gd name="connsiteY175" fmla="*/ 1269543 h 1269543"/>
                <a:gd name="connsiteX176" fmla="*/ 2641277 w 8206322"/>
                <a:gd name="connsiteY176" fmla="*/ 1260429 h 1269543"/>
                <a:gd name="connsiteX177" fmla="*/ 2650336 w 8206322"/>
                <a:gd name="connsiteY177" fmla="*/ 1251314 h 1269543"/>
                <a:gd name="connsiteX178" fmla="*/ 2532567 w 8206322"/>
                <a:gd name="connsiteY178" fmla="*/ 1251314 h 1269543"/>
                <a:gd name="connsiteX179" fmla="*/ 2591444 w 8206322"/>
                <a:gd name="connsiteY179" fmla="*/ 1251314 h 1269543"/>
                <a:gd name="connsiteX180" fmla="*/ 2600503 w 8206322"/>
                <a:gd name="connsiteY180" fmla="*/ 1260429 h 1269543"/>
                <a:gd name="connsiteX181" fmla="*/ 2591444 w 8206322"/>
                <a:gd name="connsiteY181" fmla="*/ 1269543 h 1269543"/>
                <a:gd name="connsiteX182" fmla="*/ 2532567 w 8206322"/>
                <a:gd name="connsiteY182" fmla="*/ 1269543 h 1269543"/>
                <a:gd name="connsiteX183" fmla="*/ 2523510 w 8206322"/>
                <a:gd name="connsiteY183" fmla="*/ 1260429 h 1269543"/>
                <a:gd name="connsiteX184" fmla="*/ 2532567 w 8206322"/>
                <a:gd name="connsiteY184" fmla="*/ 1251314 h 1269543"/>
                <a:gd name="connsiteX185" fmla="*/ 2414559 w 8206322"/>
                <a:gd name="connsiteY185" fmla="*/ 1251314 h 1269543"/>
                <a:gd name="connsiteX186" fmla="*/ 2473437 w 8206322"/>
                <a:gd name="connsiteY186" fmla="*/ 1251314 h 1269543"/>
                <a:gd name="connsiteX187" fmla="*/ 2482495 w 8206322"/>
                <a:gd name="connsiteY187" fmla="*/ 1260429 h 1269543"/>
                <a:gd name="connsiteX188" fmla="*/ 2473437 w 8206322"/>
                <a:gd name="connsiteY188" fmla="*/ 1269543 h 1269543"/>
                <a:gd name="connsiteX189" fmla="*/ 2414559 w 8206322"/>
                <a:gd name="connsiteY189" fmla="*/ 1269543 h 1269543"/>
                <a:gd name="connsiteX190" fmla="*/ 2405501 w 8206322"/>
                <a:gd name="connsiteY190" fmla="*/ 1260429 h 1269543"/>
                <a:gd name="connsiteX191" fmla="*/ 2414559 w 8206322"/>
                <a:gd name="connsiteY191" fmla="*/ 1251314 h 1269543"/>
                <a:gd name="connsiteX192" fmla="*/ 2296785 w 8206322"/>
                <a:gd name="connsiteY192" fmla="*/ 1251314 h 1269543"/>
                <a:gd name="connsiteX193" fmla="*/ 2355660 w 8206322"/>
                <a:gd name="connsiteY193" fmla="*/ 1251314 h 1269543"/>
                <a:gd name="connsiteX194" fmla="*/ 2364717 w 8206322"/>
                <a:gd name="connsiteY194" fmla="*/ 1260429 h 1269543"/>
                <a:gd name="connsiteX195" fmla="*/ 2355660 w 8206322"/>
                <a:gd name="connsiteY195" fmla="*/ 1269543 h 1269543"/>
                <a:gd name="connsiteX196" fmla="*/ 2296785 w 8206322"/>
                <a:gd name="connsiteY196" fmla="*/ 1269543 h 1269543"/>
                <a:gd name="connsiteX197" fmla="*/ 2287725 w 8206322"/>
                <a:gd name="connsiteY197" fmla="*/ 1260429 h 1269543"/>
                <a:gd name="connsiteX198" fmla="*/ 2296785 w 8206322"/>
                <a:gd name="connsiteY198" fmla="*/ 1251314 h 1269543"/>
                <a:gd name="connsiteX199" fmla="*/ 5984189 w 8206322"/>
                <a:gd name="connsiteY199" fmla="*/ 1204303 h 1269543"/>
                <a:gd name="connsiteX200" fmla="*/ 5993216 w 8206322"/>
                <a:gd name="connsiteY200" fmla="*/ 1213380 h 1269543"/>
                <a:gd name="connsiteX201" fmla="*/ 5993216 w 8206322"/>
                <a:gd name="connsiteY201" fmla="*/ 1237774 h 1269543"/>
                <a:gd name="connsiteX202" fmla="*/ 5962751 w 8206322"/>
                <a:gd name="connsiteY202" fmla="*/ 1269543 h 1269543"/>
                <a:gd name="connsiteX203" fmla="*/ 5962187 w 8206322"/>
                <a:gd name="connsiteY203" fmla="*/ 1269543 h 1269543"/>
                <a:gd name="connsiteX204" fmla="*/ 5953160 w 8206322"/>
                <a:gd name="connsiteY204" fmla="*/ 1261034 h 1269543"/>
                <a:gd name="connsiteX205" fmla="*/ 5962187 w 8206322"/>
                <a:gd name="connsiteY205" fmla="*/ 1251389 h 1269543"/>
                <a:gd name="connsiteX206" fmla="*/ 5975163 w 8206322"/>
                <a:gd name="connsiteY206" fmla="*/ 1237774 h 1269543"/>
                <a:gd name="connsiteX207" fmla="*/ 5975163 w 8206322"/>
                <a:gd name="connsiteY207" fmla="*/ 1213380 h 1269543"/>
                <a:gd name="connsiteX208" fmla="*/ 5984189 w 8206322"/>
                <a:gd name="connsiteY208" fmla="*/ 1204303 h 1269543"/>
                <a:gd name="connsiteX209" fmla="*/ 2230369 w 8206322"/>
                <a:gd name="connsiteY209" fmla="*/ 1190152 h 1269543"/>
                <a:gd name="connsiteX210" fmla="*/ 2239456 w 8206322"/>
                <a:gd name="connsiteY210" fmla="*/ 1199233 h 1269543"/>
                <a:gd name="connsiteX211" fmla="*/ 2239456 w 8206322"/>
                <a:gd name="connsiteY211" fmla="*/ 1237830 h 1269543"/>
                <a:gd name="connsiteX212" fmla="*/ 2244567 w 8206322"/>
                <a:gd name="connsiteY212" fmla="*/ 1248614 h 1269543"/>
                <a:gd name="connsiteX213" fmla="*/ 2245700 w 8206322"/>
                <a:gd name="connsiteY213" fmla="*/ 1261101 h 1269543"/>
                <a:gd name="connsiteX214" fmla="*/ 2238886 w 8206322"/>
                <a:gd name="connsiteY214" fmla="*/ 1264506 h 1269543"/>
                <a:gd name="connsiteX215" fmla="*/ 2233209 w 8206322"/>
                <a:gd name="connsiteY215" fmla="*/ 1262236 h 1269543"/>
                <a:gd name="connsiteX216" fmla="*/ 2221285 w 8206322"/>
                <a:gd name="connsiteY216" fmla="*/ 1237830 h 1269543"/>
                <a:gd name="connsiteX217" fmla="*/ 2221285 w 8206322"/>
                <a:gd name="connsiteY217" fmla="*/ 1199233 h 1269543"/>
                <a:gd name="connsiteX218" fmla="*/ 2230369 w 8206322"/>
                <a:gd name="connsiteY218" fmla="*/ 1190152 h 1269543"/>
                <a:gd name="connsiteX219" fmla="*/ 3481722 w 8206322"/>
                <a:gd name="connsiteY219" fmla="*/ 1189192 h 1269543"/>
                <a:gd name="connsiteX220" fmla="*/ 3490836 w 8206322"/>
                <a:gd name="connsiteY220" fmla="*/ 1198234 h 1269543"/>
                <a:gd name="connsiteX221" fmla="*/ 3490836 w 8206322"/>
                <a:gd name="connsiteY221" fmla="*/ 1237792 h 1269543"/>
                <a:gd name="connsiteX222" fmla="*/ 3480013 w 8206322"/>
                <a:gd name="connsiteY222" fmla="*/ 1261526 h 1269543"/>
                <a:gd name="connsiteX223" fmla="*/ 3473747 w 8206322"/>
                <a:gd name="connsiteY223" fmla="*/ 1263787 h 1269543"/>
                <a:gd name="connsiteX224" fmla="*/ 3466912 w 8206322"/>
                <a:gd name="connsiteY224" fmla="*/ 1260961 h 1269543"/>
                <a:gd name="connsiteX225" fmla="*/ 3468050 w 8206322"/>
                <a:gd name="connsiteY225" fmla="*/ 1247964 h 1269543"/>
                <a:gd name="connsiteX226" fmla="*/ 3472608 w 8206322"/>
                <a:gd name="connsiteY226" fmla="*/ 1237792 h 1269543"/>
                <a:gd name="connsiteX227" fmla="*/ 3472608 w 8206322"/>
                <a:gd name="connsiteY227" fmla="*/ 1198234 h 1269543"/>
                <a:gd name="connsiteX228" fmla="*/ 3481722 w 8206322"/>
                <a:gd name="connsiteY228" fmla="*/ 1189192 h 1269543"/>
                <a:gd name="connsiteX229" fmla="*/ 4732941 w 8206322"/>
                <a:gd name="connsiteY229" fmla="*/ 1174322 h 1269543"/>
                <a:gd name="connsiteX230" fmla="*/ 4741971 w 8206322"/>
                <a:gd name="connsiteY230" fmla="*/ 1183380 h 1269543"/>
                <a:gd name="connsiteX231" fmla="*/ 4741971 w 8206322"/>
                <a:gd name="connsiteY231" fmla="*/ 1237728 h 1269543"/>
                <a:gd name="connsiteX232" fmla="*/ 4742536 w 8206322"/>
                <a:gd name="connsiteY232" fmla="*/ 1240558 h 1269543"/>
                <a:gd name="connsiteX233" fmla="*/ 4735199 w 8206322"/>
                <a:gd name="connsiteY233" fmla="*/ 1251314 h 1269543"/>
                <a:gd name="connsiteX234" fmla="*/ 4733506 w 8206322"/>
                <a:gd name="connsiteY234" fmla="*/ 1251314 h 1269543"/>
                <a:gd name="connsiteX235" fmla="*/ 4724476 w 8206322"/>
                <a:gd name="connsiteY235" fmla="*/ 1244521 h 1269543"/>
                <a:gd name="connsiteX236" fmla="*/ 4723912 w 8206322"/>
                <a:gd name="connsiteY236" fmla="*/ 1237728 h 1269543"/>
                <a:gd name="connsiteX237" fmla="*/ 4723912 w 8206322"/>
                <a:gd name="connsiteY237" fmla="*/ 1183380 h 1269543"/>
                <a:gd name="connsiteX238" fmla="*/ 4732941 w 8206322"/>
                <a:gd name="connsiteY238" fmla="*/ 1174322 h 1269543"/>
                <a:gd name="connsiteX239" fmla="*/ 7235416 w 8206322"/>
                <a:gd name="connsiteY239" fmla="*/ 1158971 h 1269543"/>
                <a:gd name="connsiteX240" fmla="*/ 7244531 w 8206322"/>
                <a:gd name="connsiteY240" fmla="*/ 1168057 h 1269543"/>
                <a:gd name="connsiteX241" fmla="*/ 7244531 w 8206322"/>
                <a:gd name="connsiteY241" fmla="*/ 1227117 h 1269543"/>
                <a:gd name="connsiteX242" fmla="*/ 7235416 w 8206322"/>
                <a:gd name="connsiteY242" fmla="*/ 1236204 h 1269543"/>
                <a:gd name="connsiteX243" fmla="*/ 7226302 w 8206322"/>
                <a:gd name="connsiteY243" fmla="*/ 1227117 h 1269543"/>
                <a:gd name="connsiteX244" fmla="*/ 7226302 w 8206322"/>
                <a:gd name="connsiteY244" fmla="*/ 1168057 h 1269543"/>
                <a:gd name="connsiteX245" fmla="*/ 7235416 w 8206322"/>
                <a:gd name="connsiteY245" fmla="*/ 1158971 h 1269543"/>
                <a:gd name="connsiteX246" fmla="*/ 5984221 w 8206322"/>
                <a:gd name="connsiteY246" fmla="*/ 1086535 h 1269543"/>
                <a:gd name="connsiteX247" fmla="*/ 5993216 w 8206322"/>
                <a:gd name="connsiteY247" fmla="*/ 1095593 h 1269543"/>
                <a:gd name="connsiteX248" fmla="*/ 5993216 w 8206322"/>
                <a:gd name="connsiteY248" fmla="*/ 1154470 h 1269543"/>
                <a:gd name="connsiteX249" fmla="*/ 5984221 w 8206322"/>
                <a:gd name="connsiteY249" fmla="*/ 1163528 h 1269543"/>
                <a:gd name="connsiteX250" fmla="*/ 5975227 w 8206322"/>
                <a:gd name="connsiteY250" fmla="*/ 1154470 h 1269543"/>
                <a:gd name="connsiteX251" fmla="*/ 5975227 w 8206322"/>
                <a:gd name="connsiteY251" fmla="*/ 1095593 h 1269543"/>
                <a:gd name="connsiteX252" fmla="*/ 5984221 w 8206322"/>
                <a:gd name="connsiteY252" fmla="*/ 1086535 h 1269543"/>
                <a:gd name="connsiteX253" fmla="*/ 2230397 w 8206322"/>
                <a:gd name="connsiteY253" fmla="*/ 1072384 h 1269543"/>
                <a:gd name="connsiteX254" fmla="*/ 2239515 w 8206322"/>
                <a:gd name="connsiteY254" fmla="*/ 1081442 h 1269543"/>
                <a:gd name="connsiteX255" fmla="*/ 2239515 w 8206322"/>
                <a:gd name="connsiteY255" fmla="*/ 1140319 h 1269543"/>
                <a:gd name="connsiteX256" fmla="*/ 2230397 w 8206322"/>
                <a:gd name="connsiteY256" fmla="*/ 1149377 h 1269543"/>
                <a:gd name="connsiteX257" fmla="*/ 2221285 w 8206322"/>
                <a:gd name="connsiteY257" fmla="*/ 1140319 h 1269543"/>
                <a:gd name="connsiteX258" fmla="*/ 2221285 w 8206322"/>
                <a:gd name="connsiteY258" fmla="*/ 1081442 h 1269543"/>
                <a:gd name="connsiteX259" fmla="*/ 2230397 w 8206322"/>
                <a:gd name="connsiteY259" fmla="*/ 1072384 h 1269543"/>
                <a:gd name="connsiteX260" fmla="*/ 3481722 w 8206322"/>
                <a:gd name="connsiteY260" fmla="*/ 1071185 h 1269543"/>
                <a:gd name="connsiteX261" fmla="*/ 3490836 w 8206322"/>
                <a:gd name="connsiteY261" fmla="*/ 1080243 h 1269543"/>
                <a:gd name="connsiteX262" fmla="*/ 3490836 w 8206322"/>
                <a:gd name="connsiteY262" fmla="*/ 1139120 h 1269543"/>
                <a:gd name="connsiteX263" fmla="*/ 3481722 w 8206322"/>
                <a:gd name="connsiteY263" fmla="*/ 1148178 h 1269543"/>
                <a:gd name="connsiteX264" fmla="*/ 3472608 w 8206322"/>
                <a:gd name="connsiteY264" fmla="*/ 1139120 h 1269543"/>
                <a:gd name="connsiteX265" fmla="*/ 3472608 w 8206322"/>
                <a:gd name="connsiteY265" fmla="*/ 1080243 h 1269543"/>
                <a:gd name="connsiteX266" fmla="*/ 3481722 w 8206322"/>
                <a:gd name="connsiteY266" fmla="*/ 1071185 h 1269543"/>
                <a:gd name="connsiteX267" fmla="*/ 4732906 w 8206322"/>
                <a:gd name="connsiteY267" fmla="*/ 1056554 h 1269543"/>
                <a:gd name="connsiteX268" fmla="*/ 4741901 w 8206322"/>
                <a:gd name="connsiteY268" fmla="*/ 1065612 h 1269543"/>
                <a:gd name="connsiteX269" fmla="*/ 4741901 w 8206322"/>
                <a:gd name="connsiteY269" fmla="*/ 1124488 h 1269543"/>
                <a:gd name="connsiteX270" fmla="*/ 4732906 w 8206322"/>
                <a:gd name="connsiteY270" fmla="*/ 1133546 h 1269543"/>
                <a:gd name="connsiteX271" fmla="*/ 4723912 w 8206322"/>
                <a:gd name="connsiteY271" fmla="*/ 1124488 h 1269543"/>
                <a:gd name="connsiteX272" fmla="*/ 4723912 w 8206322"/>
                <a:gd name="connsiteY272" fmla="*/ 1065612 h 1269543"/>
                <a:gd name="connsiteX273" fmla="*/ 4732906 w 8206322"/>
                <a:gd name="connsiteY273" fmla="*/ 1056554 h 1269543"/>
                <a:gd name="connsiteX274" fmla="*/ 7235416 w 8206322"/>
                <a:gd name="connsiteY274" fmla="*/ 1041203 h 1269543"/>
                <a:gd name="connsiteX275" fmla="*/ 7244531 w 8206322"/>
                <a:gd name="connsiteY275" fmla="*/ 1050261 h 1269543"/>
                <a:gd name="connsiteX276" fmla="*/ 7244531 w 8206322"/>
                <a:gd name="connsiteY276" fmla="*/ 1109138 h 1269543"/>
                <a:gd name="connsiteX277" fmla="*/ 7235416 w 8206322"/>
                <a:gd name="connsiteY277" fmla="*/ 1118196 h 1269543"/>
                <a:gd name="connsiteX278" fmla="*/ 7226302 w 8206322"/>
                <a:gd name="connsiteY278" fmla="*/ 1109138 h 1269543"/>
                <a:gd name="connsiteX279" fmla="*/ 7226302 w 8206322"/>
                <a:gd name="connsiteY279" fmla="*/ 1050261 h 1269543"/>
                <a:gd name="connsiteX280" fmla="*/ 7235416 w 8206322"/>
                <a:gd name="connsiteY280" fmla="*/ 1041203 h 1269543"/>
                <a:gd name="connsiteX281" fmla="*/ 5984221 w 8206322"/>
                <a:gd name="connsiteY281" fmla="*/ 968527 h 1269543"/>
                <a:gd name="connsiteX282" fmla="*/ 5993216 w 8206322"/>
                <a:gd name="connsiteY282" fmla="*/ 977614 h 1269543"/>
                <a:gd name="connsiteX283" fmla="*/ 5993216 w 8206322"/>
                <a:gd name="connsiteY283" fmla="*/ 1036674 h 1269543"/>
                <a:gd name="connsiteX284" fmla="*/ 5984221 w 8206322"/>
                <a:gd name="connsiteY284" fmla="*/ 1045760 h 1269543"/>
                <a:gd name="connsiteX285" fmla="*/ 5975227 w 8206322"/>
                <a:gd name="connsiteY285" fmla="*/ 1036674 h 1269543"/>
                <a:gd name="connsiteX286" fmla="*/ 5975227 w 8206322"/>
                <a:gd name="connsiteY286" fmla="*/ 977614 h 1269543"/>
                <a:gd name="connsiteX287" fmla="*/ 5984221 w 8206322"/>
                <a:gd name="connsiteY287" fmla="*/ 968527 h 1269543"/>
                <a:gd name="connsiteX288" fmla="*/ 2230397 w 8206322"/>
                <a:gd name="connsiteY288" fmla="*/ 954376 h 1269543"/>
                <a:gd name="connsiteX289" fmla="*/ 2239515 w 8206322"/>
                <a:gd name="connsiteY289" fmla="*/ 963462 h 1269543"/>
                <a:gd name="connsiteX290" fmla="*/ 2239515 w 8206322"/>
                <a:gd name="connsiteY290" fmla="*/ 1022523 h 1269543"/>
                <a:gd name="connsiteX291" fmla="*/ 2230397 w 8206322"/>
                <a:gd name="connsiteY291" fmla="*/ 1031609 h 1269543"/>
                <a:gd name="connsiteX292" fmla="*/ 2221285 w 8206322"/>
                <a:gd name="connsiteY292" fmla="*/ 1022523 h 1269543"/>
                <a:gd name="connsiteX293" fmla="*/ 2221285 w 8206322"/>
                <a:gd name="connsiteY293" fmla="*/ 963462 h 1269543"/>
                <a:gd name="connsiteX294" fmla="*/ 2230397 w 8206322"/>
                <a:gd name="connsiteY294" fmla="*/ 954376 h 1269543"/>
                <a:gd name="connsiteX295" fmla="*/ 3481722 w 8206322"/>
                <a:gd name="connsiteY295" fmla="*/ 953177 h 1269543"/>
                <a:gd name="connsiteX296" fmla="*/ 3490836 w 8206322"/>
                <a:gd name="connsiteY296" fmla="*/ 962263 h 1269543"/>
                <a:gd name="connsiteX297" fmla="*/ 3490836 w 8206322"/>
                <a:gd name="connsiteY297" fmla="*/ 1021323 h 1269543"/>
                <a:gd name="connsiteX298" fmla="*/ 3481722 w 8206322"/>
                <a:gd name="connsiteY298" fmla="*/ 1030410 h 1269543"/>
                <a:gd name="connsiteX299" fmla="*/ 3472608 w 8206322"/>
                <a:gd name="connsiteY299" fmla="*/ 1021323 h 1269543"/>
                <a:gd name="connsiteX300" fmla="*/ 3472608 w 8206322"/>
                <a:gd name="connsiteY300" fmla="*/ 962263 h 1269543"/>
                <a:gd name="connsiteX301" fmla="*/ 3481722 w 8206322"/>
                <a:gd name="connsiteY301" fmla="*/ 953177 h 1269543"/>
                <a:gd name="connsiteX302" fmla="*/ 4732906 w 8206322"/>
                <a:gd name="connsiteY302" fmla="*/ 938546 h 1269543"/>
                <a:gd name="connsiteX303" fmla="*/ 4741901 w 8206322"/>
                <a:gd name="connsiteY303" fmla="*/ 947604 h 1269543"/>
                <a:gd name="connsiteX304" fmla="*/ 4741901 w 8206322"/>
                <a:gd name="connsiteY304" fmla="*/ 1006481 h 1269543"/>
                <a:gd name="connsiteX305" fmla="*/ 4732906 w 8206322"/>
                <a:gd name="connsiteY305" fmla="*/ 1015539 h 1269543"/>
                <a:gd name="connsiteX306" fmla="*/ 4723912 w 8206322"/>
                <a:gd name="connsiteY306" fmla="*/ 1006481 h 1269543"/>
                <a:gd name="connsiteX307" fmla="*/ 4723912 w 8206322"/>
                <a:gd name="connsiteY307" fmla="*/ 947604 h 1269543"/>
                <a:gd name="connsiteX308" fmla="*/ 4732906 w 8206322"/>
                <a:gd name="connsiteY308" fmla="*/ 938546 h 1269543"/>
                <a:gd name="connsiteX309" fmla="*/ 7235416 w 8206322"/>
                <a:gd name="connsiteY309" fmla="*/ 923195 h 1269543"/>
                <a:gd name="connsiteX310" fmla="*/ 7244531 w 8206322"/>
                <a:gd name="connsiteY310" fmla="*/ 932281 h 1269543"/>
                <a:gd name="connsiteX311" fmla="*/ 7244531 w 8206322"/>
                <a:gd name="connsiteY311" fmla="*/ 991342 h 1269543"/>
                <a:gd name="connsiteX312" fmla="*/ 7235416 w 8206322"/>
                <a:gd name="connsiteY312" fmla="*/ 1000428 h 1269543"/>
                <a:gd name="connsiteX313" fmla="*/ 7226302 w 8206322"/>
                <a:gd name="connsiteY313" fmla="*/ 991342 h 1269543"/>
                <a:gd name="connsiteX314" fmla="*/ 7226302 w 8206322"/>
                <a:gd name="connsiteY314" fmla="*/ 932281 h 1269543"/>
                <a:gd name="connsiteX315" fmla="*/ 7235416 w 8206322"/>
                <a:gd name="connsiteY315" fmla="*/ 923195 h 1269543"/>
                <a:gd name="connsiteX316" fmla="*/ 5984221 w 8206322"/>
                <a:gd name="connsiteY316" fmla="*/ 850759 h 1269543"/>
                <a:gd name="connsiteX317" fmla="*/ 5993216 w 8206322"/>
                <a:gd name="connsiteY317" fmla="*/ 859818 h 1269543"/>
                <a:gd name="connsiteX318" fmla="*/ 5993216 w 8206322"/>
                <a:gd name="connsiteY318" fmla="*/ 918694 h 1269543"/>
                <a:gd name="connsiteX319" fmla="*/ 5984221 w 8206322"/>
                <a:gd name="connsiteY319" fmla="*/ 927752 h 1269543"/>
                <a:gd name="connsiteX320" fmla="*/ 5975227 w 8206322"/>
                <a:gd name="connsiteY320" fmla="*/ 918694 h 1269543"/>
                <a:gd name="connsiteX321" fmla="*/ 5975227 w 8206322"/>
                <a:gd name="connsiteY321" fmla="*/ 859818 h 1269543"/>
                <a:gd name="connsiteX322" fmla="*/ 5984221 w 8206322"/>
                <a:gd name="connsiteY322" fmla="*/ 850759 h 1269543"/>
                <a:gd name="connsiteX323" fmla="*/ 2230397 w 8206322"/>
                <a:gd name="connsiteY323" fmla="*/ 836608 h 1269543"/>
                <a:gd name="connsiteX324" fmla="*/ 2239515 w 8206322"/>
                <a:gd name="connsiteY324" fmla="*/ 845666 h 1269543"/>
                <a:gd name="connsiteX325" fmla="*/ 2239515 w 8206322"/>
                <a:gd name="connsiteY325" fmla="*/ 904543 h 1269543"/>
                <a:gd name="connsiteX326" fmla="*/ 2230397 w 8206322"/>
                <a:gd name="connsiteY326" fmla="*/ 913601 h 1269543"/>
                <a:gd name="connsiteX327" fmla="*/ 2221285 w 8206322"/>
                <a:gd name="connsiteY327" fmla="*/ 904543 h 1269543"/>
                <a:gd name="connsiteX328" fmla="*/ 2221285 w 8206322"/>
                <a:gd name="connsiteY328" fmla="*/ 845666 h 1269543"/>
                <a:gd name="connsiteX329" fmla="*/ 2230397 w 8206322"/>
                <a:gd name="connsiteY329" fmla="*/ 836608 h 1269543"/>
                <a:gd name="connsiteX330" fmla="*/ 3481722 w 8206322"/>
                <a:gd name="connsiteY330" fmla="*/ 835409 h 1269543"/>
                <a:gd name="connsiteX331" fmla="*/ 3490836 w 8206322"/>
                <a:gd name="connsiteY331" fmla="*/ 844467 h 1269543"/>
                <a:gd name="connsiteX332" fmla="*/ 3490836 w 8206322"/>
                <a:gd name="connsiteY332" fmla="*/ 903344 h 1269543"/>
                <a:gd name="connsiteX333" fmla="*/ 3481722 w 8206322"/>
                <a:gd name="connsiteY333" fmla="*/ 912402 h 1269543"/>
                <a:gd name="connsiteX334" fmla="*/ 3472607 w 8206322"/>
                <a:gd name="connsiteY334" fmla="*/ 903344 h 1269543"/>
                <a:gd name="connsiteX335" fmla="*/ 3472607 w 8206322"/>
                <a:gd name="connsiteY335" fmla="*/ 844467 h 1269543"/>
                <a:gd name="connsiteX336" fmla="*/ 3481722 w 8206322"/>
                <a:gd name="connsiteY336" fmla="*/ 835409 h 1269543"/>
                <a:gd name="connsiteX337" fmla="*/ 4732906 w 8206322"/>
                <a:gd name="connsiteY337" fmla="*/ 820538 h 1269543"/>
                <a:gd name="connsiteX338" fmla="*/ 4741901 w 8206322"/>
                <a:gd name="connsiteY338" fmla="*/ 829624 h 1269543"/>
                <a:gd name="connsiteX339" fmla="*/ 4741901 w 8206322"/>
                <a:gd name="connsiteY339" fmla="*/ 888685 h 1269543"/>
                <a:gd name="connsiteX340" fmla="*/ 4732906 w 8206322"/>
                <a:gd name="connsiteY340" fmla="*/ 897771 h 1269543"/>
                <a:gd name="connsiteX341" fmla="*/ 4723912 w 8206322"/>
                <a:gd name="connsiteY341" fmla="*/ 888685 h 1269543"/>
                <a:gd name="connsiteX342" fmla="*/ 4723912 w 8206322"/>
                <a:gd name="connsiteY342" fmla="*/ 829624 h 1269543"/>
                <a:gd name="connsiteX343" fmla="*/ 4732906 w 8206322"/>
                <a:gd name="connsiteY343" fmla="*/ 820538 h 1269543"/>
                <a:gd name="connsiteX344" fmla="*/ 7235416 w 8206322"/>
                <a:gd name="connsiteY344" fmla="*/ 805427 h 1269543"/>
                <a:gd name="connsiteX345" fmla="*/ 7244531 w 8206322"/>
                <a:gd name="connsiteY345" fmla="*/ 814485 h 1269543"/>
                <a:gd name="connsiteX346" fmla="*/ 7244531 w 8206322"/>
                <a:gd name="connsiteY346" fmla="*/ 873362 h 1269543"/>
                <a:gd name="connsiteX347" fmla="*/ 7235416 w 8206322"/>
                <a:gd name="connsiteY347" fmla="*/ 882420 h 1269543"/>
                <a:gd name="connsiteX348" fmla="*/ 7226302 w 8206322"/>
                <a:gd name="connsiteY348" fmla="*/ 873362 h 1269543"/>
                <a:gd name="connsiteX349" fmla="*/ 7226302 w 8206322"/>
                <a:gd name="connsiteY349" fmla="*/ 814485 h 1269543"/>
                <a:gd name="connsiteX350" fmla="*/ 7235416 w 8206322"/>
                <a:gd name="connsiteY350" fmla="*/ 805427 h 1269543"/>
                <a:gd name="connsiteX351" fmla="*/ 5984221 w 8206322"/>
                <a:gd name="connsiteY351" fmla="*/ 732752 h 1269543"/>
                <a:gd name="connsiteX352" fmla="*/ 5993216 w 8206322"/>
                <a:gd name="connsiteY352" fmla="*/ 741838 h 1269543"/>
                <a:gd name="connsiteX353" fmla="*/ 5993216 w 8206322"/>
                <a:gd name="connsiteY353" fmla="*/ 800898 h 1269543"/>
                <a:gd name="connsiteX354" fmla="*/ 5984221 w 8206322"/>
                <a:gd name="connsiteY354" fmla="*/ 809984 h 1269543"/>
                <a:gd name="connsiteX355" fmla="*/ 5975227 w 8206322"/>
                <a:gd name="connsiteY355" fmla="*/ 800898 h 1269543"/>
                <a:gd name="connsiteX356" fmla="*/ 5975227 w 8206322"/>
                <a:gd name="connsiteY356" fmla="*/ 741838 h 1269543"/>
                <a:gd name="connsiteX357" fmla="*/ 5984221 w 8206322"/>
                <a:gd name="connsiteY357" fmla="*/ 732752 h 1269543"/>
                <a:gd name="connsiteX358" fmla="*/ 2230397 w 8206322"/>
                <a:gd name="connsiteY358" fmla="*/ 718600 h 1269543"/>
                <a:gd name="connsiteX359" fmla="*/ 2239515 w 8206322"/>
                <a:gd name="connsiteY359" fmla="*/ 727658 h 1269543"/>
                <a:gd name="connsiteX360" fmla="*/ 2239515 w 8206322"/>
                <a:gd name="connsiteY360" fmla="*/ 786535 h 1269543"/>
                <a:gd name="connsiteX361" fmla="*/ 2230397 w 8206322"/>
                <a:gd name="connsiteY361" fmla="*/ 795593 h 1269543"/>
                <a:gd name="connsiteX362" fmla="*/ 2221285 w 8206322"/>
                <a:gd name="connsiteY362" fmla="*/ 786535 h 1269543"/>
                <a:gd name="connsiteX363" fmla="*/ 2221285 w 8206322"/>
                <a:gd name="connsiteY363" fmla="*/ 727658 h 1269543"/>
                <a:gd name="connsiteX364" fmla="*/ 2230397 w 8206322"/>
                <a:gd name="connsiteY364" fmla="*/ 718600 h 1269543"/>
                <a:gd name="connsiteX365" fmla="*/ 3481722 w 8206322"/>
                <a:gd name="connsiteY365" fmla="*/ 717401 h 1269543"/>
                <a:gd name="connsiteX366" fmla="*/ 3490836 w 8206322"/>
                <a:gd name="connsiteY366" fmla="*/ 726487 h 1269543"/>
                <a:gd name="connsiteX367" fmla="*/ 3490836 w 8206322"/>
                <a:gd name="connsiteY367" fmla="*/ 785548 h 1269543"/>
                <a:gd name="connsiteX368" fmla="*/ 3481722 w 8206322"/>
                <a:gd name="connsiteY368" fmla="*/ 794634 h 1269543"/>
                <a:gd name="connsiteX369" fmla="*/ 3472608 w 8206322"/>
                <a:gd name="connsiteY369" fmla="*/ 785548 h 1269543"/>
                <a:gd name="connsiteX370" fmla="*/ 3472608 w 8206322"/>
                <a:gd name="connsiteY370" fmla="*/ 726487 h 1269543"/>
                <a:gd name="connsiteX371" fmla="*/ 3481722 w 8206322"/>
                <a:gd name="connsiteY371" fmla="*/ 717401 h 1269543"/>
                <a:gd name="connsiteX372" fmla="*/ 4732906 w 8206322"/>
                <a:gd name="connsiteY372" fmla="*/ 702770 h 1269543"/>
                <a:gd name="connsiteX373" fmla="*/ 4741901 w 8206322"/>
                <a:gd name="connsiteY373" fmla="*/ 711828 h 1269543"/>
                <a:gd name="connsiteX374" fmla="*/ 4741901 w 8206322"/>
                <a:gd name="connsiteY374" fmla="*/ 770705 h 1269543"/>
                <a:gd name="connsiteX375" fmla="*/ 4732906 w 8206322"/>
                <a:gd name="connsiteY375" fmla="*/ 779763 h 1269543"/>
                <a:gd name="connsiteX376" fmla="*/ 4723912 w 8206322"/>
                <a:gd name="connsiteY376" fmla="*/ 770705 h 1269543"/>
                <a:gd name="connsiteX377" fmla="*/ 4723912 w 8206322"/>
                <a:gd name="connsiteY377" fmla="*/ 711828 h 1269543"/>
                <a:gd name="connsiteX378" fmla="*/ 4732906 w 8206322"/>
                <a:gd name="connsiteY378" fmla="*/ 702770 h 1269543"/>
                <a:gd name="connsiteX379" fmla="*/ 7235416 w 8206322"/>
                <a:gd name="connsiteY379" fmla="*/ 687419 h 1269543"/>
                <a:gd name="connsiteX380" fmla="*/ 7244531 w 8206322"/>
                <a:gd name="connsiteY380" fmla="*/ 696478 h 1269543"/>
                <a:gd name="connsiteX381" fmla="*/ 7244531 w 8206322"/>
                <a:gd name="connsiteY381" fmla="*/ 755354 h 1269543"/>
                <a:gd name="connsiteX382" fmla="*/ 7235416 w 8206322"/>
                <a:gd name="connsiteY382" fmla="*/ 764412 h 1269543"/>
                <a:gd name="connsiteX383" fmla="*/ 7226302 w 8206322"/>
                <a:gd name="connsiteY383" fmla="*/ 755354 h 1269543"/>
                <a:gd name="connsiteX384" fmla="*/ 7226302 w 8206322"/>
                <a:gd name="connsiteY384" fmla="*/ 696478 h 1269543"/>
                <a:gd name="connsiteX385" fmla="*/ 7235416 w 8206322"/>
                <a:gd name="connsiteY385" fmla="*/ 687419 h 1269543"/>
                <a:gd name="connsiteX386" fmla="*/ 834154 w 8206322"/>
                <a:gd name="connsiteY386" fmla="*/ 625537 h 1269543"/>
                <a:gd name="connsiteX387" fmla="*/ 893030 w 8206322"/>
                <a:gd name="connsiteY387" fmla="*/ 625537 h 1269543"/>
                <a:gd name="connsiteX388" fmla="*/ 902089 w 8206322"/>
                <a:gd name="connsiteY388" fmla="*/ 634652 h 1269543"/>
                <a:gd name="connsiteX389" fmla="*/ 893030 w 8206322"/>
                <a:gd name="connsiteY389" fmla="*/ 643766 h 1269543"/>
                <a:gd name="connsiteX390" fmla="*/ 834154 w 8206322"/>
                <a:gd name="connsiteY390" fmla="*/ 643766 h 1269543"/>
                <a:gd name="connsiteX391" fmla="*/ 825095 w 8206322"/>
                <a:gd name="connsiteY391" fmla="*/ 634652 h 1269543"/>
                <a:gd name="connsiteX392" fmla="*/ 834154 w 8206322"/>
                <a:gd name="connsiteY392" fmla="*/ 625537 h 1269543"/>
                <a:gd name="connsiteX393" fmla="*/ 716174 w 8206322"/>
                <a:gd name="connsiteY393" fmla="*/ 625537 h 1269543"/>
                <a:gd name="connsiteX394" fmla="*/ 775235 w 8206322"/>
                <a:gd name="connsiteY394" fmla="*/ 625537 h 1269543"/>
                <a:gd name="connsiteX395" fmla="*/ 784321 w 8206322"/>
                <a:gd name="connsiteY395" fmla="*/ 634652 h 1269543"/>
                <a:gd name="connsiteX396" fmla="*/ 775235 w 8206322"/>
                <a:gd name="connsiteY396" fmla="*/ 643766 h 1269543"/>
                <a:gd name="connsiteX397" fmla="*/ 716174 w 8206322"/>
                <a:gd name="connsiteY397" fmla="*/ 643766 h 1269543"/>
                <a:gd name="connsiteX398" fmla="*/ 707088 w 8206322"/>
                <a:gd name="connsiteY398" fmla="*/ 634652 h 1269543"/>
                <a:gd name="connsiteX399" fmla="*/ 716174 w 8206322"/>
                <a:gd name="connsiteY399" fmla="*/ 625537 h 1269543"/>
                <a:gd name="connsiteX400" fmla="*/ 598378 w 8206322"/>
                <a:gd name="connsiteY400" fmla="*/ 625537 h 1269543"/>
                <a:gd name="connsiteX401" fmla="*/ 657255 w 8206322"/>
                <a:gd name="connsiteY401" fmla="*/ 625537 h 1269543"/>
                <a:gd name="connsiteX402" fmla="*/ 666313 w 8206322"/>
                <a:gd name="connsiteY402" fmla="*/ 634652 h 1269543"/>
                <a:gd name="connsiteX403" fmla="*/ 657255 w 8206322"/>
                <a:gd name="connsiteY403" fmla="*/ 643766 h 1269543"/>
                <a:gd name="connsiteX404" fmla="*/ 598378 w 8206322"/>
                <a:gd name="connsiteY404" fmla="*/ 643766 h 1269543"/>
                <a:gd name="connsiteX405" fmla="*/ 589320 w 8206322"/>
                <a:gd name="connsiteY405" fmla="*/ 634652 h 1269543"/>
                <a:gd name="connsiteX406" fmla="*/ 598378 w 8206322"/>
                <a:gd name="connsiteY406" fmla="*/ 625537 h 1269543"/>
                <a:gd name="connsiteX407" fmla="*/ 480398 w 8206322"/>
                <a:gd name="connsiteY407" fmla="*/ 625537 h 1269543"/>
                <a:gd name="connsiteX408" fmla="*/ 539458 w 8206322"/>
                <a:gd name="connsiteY408" fmla="*/ 625537 h 1269543"/>
                <a:gd name="connsiteX409" fmla="*/ 548545 w 8206322"/>
                <a:gd name="connsiteY409" fmla="*/ 634652 h 1269543"/>
                <a:gd name="connsiteX410" fmla="*/ 539458 w 8206322"/>
                <a:gd name="connsiteY410" fmla="*/ 643766 h 1269543"/>
                <a:gd name="connsiteX411" fmla="*/ 480398 w 8206322"/>
                <a:gd name="connsiteY411" fmla="*/ 643766 h 1269543"/>
                <a:gd name="connsiteX412" fmla="*/ 471312 w 8206322"/>
                <a:gd name="connsiteY412" fmla="*/ 634652 h 1269543"/>
                <a:gd name="connsiteX413" fmla="*/ 480398 w 8206322"/>
                <a:gd name="connsiteY413" fmla="*/ 625537 h 1269543"/>
                <a:gd name="connsiteX414" fmla="*/ 362602 w 8206322"/>
                <a:gd name="connsiteY414" fmla="*/ 625537 h 1269543"/>
                <a:gd name="connsiteX415" fmla="*/ 421479 w 8206322"/>
                <a:gd name="connsiteY415" fmla="*/ 625537 h 1269543"/>
                <a:gd name="connsiteX416" fmla="*/ 430538 w 8206322"/>
                <a:gd name="connsiteY416" fmla="*/ 634652 h 1269543"/>
                <a:gd name="connsiteX417" fmla="*/ 421479 w 8206322"/>
                <a:gd name="connsiteY417" fmla="*/ 643766 h 1269543"/>
                <a:gd name="connsiteX418" fmla="*/ 362602 w 8206322"/>
                <a:gd name="connsiteY418" fmla="*/ 643766 h 1269543"/>
                <a:gd name="connsiteX419" fmla="*/ 353544 w 8206322"/>
                <a:gd name="connsiteY419" fmla="*/ 634652 h 1269543"/>
                <a:gd name="connsiteX420" fmla="*/ 362602 w 8206322"/>
                <a:gd name="connsiteY420" fmla="*/ 625537 h 1269543"/>
                <a:gd name="connsiteX421" fmla="*/ 244622 w 8206322"/>
                <a:gd name="connsiteY421" fmla="*/ 625537 h 1269543"/>
                <a:gd name="connsiteX422" fmla="*/ 303684 w 8206322"/>
                <a:gd name="connsiteY422" fmla="*/ 625537 h 1269543"/>
                <a:gd name="connsiteX423" fmla="*/ 312768 w 8206322"/>
                <a:gd name="connsiteY423" fmla="*/ 634652 h 1269543"/>
                <a:gd name="connsiteX424" fmla="*/ 303684 w 8206322"/>
                <a:gd name="connsiteY424" fmla="*/ 643766 h 1269543"/>
                <a:gd name="connsiteX425" fmla="*/ 244622 w 8206322"/>
                <a:gd name="connsiteY425" fmla="*/ 643766 h 1269543"/>
                <a:gd name="connsiteX426" fmla="*/ 235536 w 8206322"/>
                <a:gd name="connsiteY426" fmla="*/ 634652 h 1269543"/>
                <a:gd name="connsiteX427" fmla="*/ 244622 w 8206322"/>
                <a:gd name="connsiteY427" fmla="*/ 625537 h 1269543"/>
                <a:gd name="connsiteX428" fmla="*/ 126826 w 8206322"/>
                <a:gd name="connsiteY428" fmla="*/ 625537 h 1269543"/>
                <a:gd name="connsiteX429" fmla="*/ 185703 w 8206322"/>
                <a:gd name="connsiteY429" fmla="*/ 625537 h 1269543"/>
                <a:gd name="connsiteX430" fmla="*/ 194761 w 8206322"/>
                <a:gd name="connsiteY430" fmla="*/ 634652 h 1269543"/>
                <a:gd name="connsiteX431" fmla="*/ 185703 w 8206322"/>
                <a:gd name="connsiteY431" fmla="*/ 643766 h 1269543"/>
                <a:gd name="connsiteX432" fmla="*/ 126826 w 8206322"/>
                <a:gd name="connsiteY432" fmla="*/ 643766 h 1269543"/>
                <a:gd name="connsiteX433" fmla="*/ 117768 w 8206322"/>
                <a:gd name="connsiteY433" fmla="*/ 634652 h 1269543"/>
                <a:gd name="connsiteX434" fmla="*/ 126826 w 8206322"/>
                <a:gd name="connsiteY434" fmla="*/ 625537 h 1269543"/>
                <a:gd name="connsiteX435" fmla="*/ 9058 w 8206322"/>
                <a:gd name="connsiteY435" fmla="*/ 625537 h 1269543"/>
                <a:gd name="connsiteX436" fmla="*/ 67936 w 8206322"/>
                <a:gd name="connsiteY436" fmla="*/ 625537 h 1269543"/>
                <a:gd name="connsiteX437" fmla="*/ 76993 w 8206322"/>
                <a:gd name="connsiteY437" fmla="*/ 634652 h 1269543"/>
                <a:gd name="connsiteX438" fmla="*/ 67936 w 8206322"/>
                <a:gd name="connsiteY438" fmla="*/ 643766 h 1269543"/>
                <a:gd name="connsiteX439" fmla="*/ 9058 w 8206322"/>
                <a:gd name="connsiteY439" fmla="*/ 643766 h 1269543"/>
                <a:gd name="connsiteX440" fmla="*/ 0 w 8206322"/>
                <a:gd name="connsiteY440" fmla="*/ 634652 h 1269543"/>
                <a:gd name="connsiteX441" fmla="*/ 9058 w 8206322"/>
                <a:gd name="connsiteY441" fmla="*/ 625537 h 1269543"/>
                <a:gd name="connsiteX442" fmla="*/ 5984221 w 8206322"/>
                <a:gd name="connsiteY442" fmla="*/ 614984 h 1269543"/>
                <a:gd name="connsiteX443" fmla="*/ 5993216 w 8206322"/>
                <a:gd name="connsiteY443" fmla="*/ 624042 h 1269543"/>
                <a:gd name="connsiteX444" fmla="*/ 5993216 w 8206322"/>
                <a:gd name="connsiteY444" fmla="*/ 682919 h 1269543"/>
                <a:gd name="connsiteX445" fmla="*/ 5984221 w 8206322"/>
                <a:gd name="connsiteY445" fmla="*/ 691977 h 1269543"/>
                <a:gd name="connsiteX446" fmla="*/ 5975227 w 8206322"/>
                <a:gd name="connsiteY446" fmla="*/ 682919 h 1269543"/>
                <a:gd name="connsiteX447" fmla="*/ 5975227 w 8206322"/>
                <a:gd name="connsiteY447" fmla="*/ 624042 h 1269543"/>
                <a:gd name="connsiteX448" fmla="*/ 5984221 w 8206322"/>
                <a:gd name="connsiteY448" fmla="*/ 614984 h 1269543"/>
                <a:gd name="connsiteX449" fmla="*/ 2230397 w 8206322"/>
                <a:gd name="connsiteY449" fmla="*/ 600832 h 1269543"/>
                <a:gd name="connsiteX450" fmla="*/ 2239515 w 8206322"/>
                <a:gd name="connsiteY450" fmla="*/ 609890 h 1269543"/>
                <a:gd name="connsiteX451" fmla="*/ 2239515 w 8206322"/>
                <a:gd name="connsiteY451" fmla="*/ 668767 h 1269543"/>
                <a:gd name="connsiteX452" fmla="*/ 2230397 w 8206322"/>
                <a:gd name="connsiteY452" fmla="*/ 677825 h 1269543"/>
                <a:gd name="connsiteX453" fmla="*/ 2221285 w 8206322"/>
                <a:gd name="connsiteY453" fmla="*/ 668767 h 1269543"/>
                <a:gd name="connsiteX454" fmla="*/ 2221285 w 8206322"/>
                <a:gd name="connsiteY454" fmla="*/ 609890 h 1269543"/>
                <a:gd name="connsiteX455" fmla="*/ 2230397 w 8206322"/>
                <a:gd name="connsiteY455" fmla="*/ 600832 h 1269543"/>
                <a:gd name="connsiteX456" fmla="*/ 3481722 w 8206322"/>
                <a:gd name="connsiteY456" fmla="*/ 599633 h 1269543"/>
                <a:gd name="connsiteX457" fmla="*/ 3490836 w 8206322"/>
                <a:gd name="connsiteY457" fmla="*/ 608691 h 1269543"/>
                <a:gd name="connsiteX458" fmla="*/ 3490836 w 8206322"/>
                <a:gd name="connsiteY458" fmla="*/ 667568 h 1269543"/>
                <a:gd name="connsiteX459" fmla="*/ 3481722 w 8206322"/>
                <a:gd name="connsiteY459" fmla="*/ 676626 h 1269543"/>
                <a:gd name="connsiteX460" fmla="*/ 3472608 w 8206322"/>
                <a:gd name="connsiteY460" fmla="*/ 667568 h 1269543"/>
                <a:gd name="connsiteX461" fmla="*/ 3472608 w 8206322"/>
                <a:gd name="connsiteY461" fmla="*/ 608691 h 1269543"/>
                <a:gd name="connsiteX462" fmla="*/ 3481722 w 8206322"/>
                <a:gd name="connsiteY462" fmla="*/ 599633 h 1269543"/>
                <a:gd name="connsiteX463" fmla="*/ 4732906 w 8206322"/>
                <a:gd name="connsiteY463" fmla="*/ 584762 h 1269543"/>
                <a:gd name="connsiteX464" fmla="*/ 4741901 w 8206322"/>
                <a:gd name="connsiteY464" fmla="*/ 593848 h 1269543"/>
                <a:gd name="connsiteX465" fmla="*/ 4741901 w 8206322"/>
                <a:gd name="connsiteY465" fmla="*/ 652909 h 1269543"/>
                <a:gd name="connsiteX466" fmla="*/ 4732906 w 8206322"/>
                <a:gd name="connsiteY466" fmla="*/ 661995 h 1269543"/>
                <a:gd name="connsiteX467" fmla="*/ 4723912 w 8206322"/>
                <a:gd name="connsiteY467" fmla="*/ 652909 h 1269543"/>
                <a:gd name="connsiteX468" fmla="*/ 4723912 w 8206322"/>
                <a:gd name="connsiteY468" fmla="*/ 593848 h 1269543"/>
                <a:gd name="connsiteX469" fmla="*/ 4732906 w 8206322"/>
                <a:gd name="connsiteY469" fmla="*/ 584762 h 1269543"/>
                <a:gd name="connsiteX470" fmla="*/ 979130 w 8206322"/>
                <a:gd name="connsiteY470" fmla="*/ 584283 h 1269543"/>
                <a:gd name="connsiteX471" fmla="*/ 988196 w 8206322"/>
                <a:gd name="connsiteY471" fmla="*/ 593347 h 1269543"/>
                <a:gd name="connsiteX472" fmla="*/ 988196 w 8206322"/>
                <a:gd name="connsiteY472" fmla="*/ 612042 h 1269543"/>
                <a:gd name="connsiteX473" fmla="*/ 956464 w 8206322"/>
                <a:gd name="connsiteY473" fmla="*/ 643766 h 1269543"/>
                <a:gd name="connsiteX474" fmla="*/ 951931 w 8206322"/>
                <a:gd name="connsiteY474" fmla="*/ 643766 h 1269543"/>
                <a:gd name="connsiteX475" fmla="*/ 942865 w 8206322"/>
                <a:gd name="connsiteY475" fmla="*/ 634702 h 1269543"/>
                <a:gd name="connsiteX476" fmla="*/ 951931 w 8206322"/>
                <a:gd name="connsiteY476" fmla="*/ 625638 h 1269543"/>
                <a:gd name="connsiteX477" fmla="*/ 956464 w 8206322"/>
                <a:gd name="connsiteY477" fmla="*/ 625638 h 1269543"/>
                <a:gd name="connsiteX478" fmla="*/ 970063 w 8206322"/>
                <a:gd name="connsiteY478" fmla="*/ 612042 h 1269543"/>
                <a:gd name="connsiteX479" fmla="*/ 970063 w 8206322"/>
                <a:gd name="connsiteY479" fmla="*/ 593347 h 1269543"/>
                <a:gd name="connsiteX480" fmla="*/ 979130 w 8206322"/>
                <a:gd name="connsiteY480" fmla="*/ 584283 h 1269543"/>
                <a:gd name="connsiteX481" fmla="*/ 7235416 w 8206322"/>
                <a:gd name="connsiteY481" fmla="*/ 569651 h 1269543"/>
                <a:gd name="connsiteX482" fmla="*/ 7244531 w 8206322"/>
                <a:gd name="connsiteY482" fmla="*/ 578710 h 1269543"/>
                <a:gd name="connsiteX483" fmla="*/ 7244531 w 8206322"/>
                <a:gd name="connsiteY483" fmla="*/ 637586 h 1269543"/>
                <a:gd name="connsiteX484" fmla="*/ 7235416 w 8206322"/>
                <a:gd name="connsiteY484" fmla="*/ 646644 h 1269543"/>
                <a:gd name="connsiteX485" fmla="*/ 7226302 w 8206322"/>
                <a:gd name="connsiteY485" fmla="*/ 637586 h 1269543"/>
                <a:gd name="connsiteX486" fmla="*/ 7226302 w 8206322"/>
                <a:gd name="connsiteY486" fmla="*/ 578710 h 1269543"/>
                <a:gd name="connsiteX487" fmla="*/ 7235416 w 8206322"/>
                <a:gd name="connsiteY487" fmla="*/ 569651 h 1269543"/>
                <a:gd name="connsiteX488" fmla="*/ 5984221 w 8206322"/>
                <a:gd name="connsiteY488" fmla="*/ 496976 h 1269543"/>
                <a:gd name="connsiteX489" fmla="*/ 5993216 w 8206322"/>
                <a:gd name="connsiteY489" fmla="*/ 506034 h 1269543"/>
                <a:gd name="connsiteX490" fmla="*/ 5993216 w 8206322"/>
                <a:gd name="connsiteY490" fmla="*/ 564911 h 1269543"/>
                <a:gd name="connsiteX491" fmla="*/ 5984221 w 8206322"/>
                <a:gd name="connsiteY491" fmla="*/ 573969 h 1269543"/>
                <a:gd name="connsiteX492" fmla="*/ 5975227 w 8206322"/>
                <a:gd name="connsiteY492" fmla="*/ 564911 h 1269543"/>
                <a:gd name="connsiteX493" fmla="*/ 5975227 w 8206322"/>
                <a:gd name="connsiteY493" fmla="*/ 506034 h 1269543"/>
                <a:gd name="connsiteX494" fmla="*/ 5984221 w 8206322"/>
                <a:gd name="connsiteY494" fmla="*/ 496976 h 1269543"/>
                <a:gd name="connsiteX495" fmla="*/ 2230397 w 8206322"/>
                <a:gd name="connsiteY495" fmla="*/ 482825 h 1269543"/>
                <a:gd name="connsiteX496" fmla="*/ 2239515 w 8206322"/>
                <a:gd name="connsiteY496" fmla="*/ 491883 h 1269543"/>
                <a:gd name="connsiteX497" fmla="*/ 2239515 w 8206322"/>
                <a:gd name="connsiteY497" fmla="*/ 550759 h 1269543"/>
                <a:gd name="connsiteX498" fmla="*/ 2230397 w 8206322"/>
                <a:gd name="connsiteY498" fmla="*/ 559818 h 1269543"/>
                <a:gd name="connsiteX499" fmla="*/ 2221285 w 8206322"/>
                <a:gd name="connsiteY499" fmla="*/ 550759 h 1269543"/>
                <a:gd name="connsiteX500" fmla="*/ 2221285 w 8206322"/>
                <a:gd name="connsiteY500" fmla="*/ 491883 h 1269543"/>
                <a:gd name="connsiteX501" fmla="*/ 2230397 w 8206322"/>
                <a:gd name="connsiteY501" fmla="*/ 482825 h 1269543"/>
                <a:gd name="connsiteX502" fmla="*/ 3481721 w 8206322"/>
                <a:gd name="connsiteY502" fmla="*/ 481625 h 1269543"/>
                <a:gd name="connsiteX503" fmla="*/ 3490836 w 8206322"/>
                <a:gd name="connsiteY503" fmla="*/ 490712 h 1269543"/>
                <a:gd name="connsiteX504" fmla="*/ 3490836 w 8206322"/>
                <a:gd name="connsiteY504" fmla="*/ 549772 h 1269543"/>
                <a:gd name="connsiteX505" fmla="*/ 3481721 w 8206322"/>
                <a:gd name="connsiteY505" fmla="*/ 558858 h 1269543"/>
                <a:gd name="connsiteX506" fmla="*/ 3472607 w 8206322"/>
                <a:gd name="connsiteY506" fmla="*/ 549772 h 1269543"/>
                <a:gd name="connsiteX507" fmla="*/ 3472607 w 8206322"/>
                <a:gd name="connsiteY507" fmla="*/ 490712 h 1269543"/>
                <a:gd name="connsiteX508" fmla="*/ 3481721 w 8206322"/>
                <a:gd name="connsiteY508" fmla="*/ 481625 h 1269543"/>
                <a:gd name="connsiteX509" fmla="*/ 4732906 w 8206322"/>
                <a:gd name="connsiteY509" fmla="*/ 466994 h 1269543"/>
                <a:gd name="connsiteX510" fmla="*/ 4741901 w 8206322"/>
                <a:gd name="connsiteY510" fmla="*/ 476052 h 1269543"/>
                <a:gd name="connsiteX511" fmla="*/ 4741901 w 8206322"/>
                <a:gd name="connsiteY511" fmla="*/ 534929 h 1269543"/>
                <a:gd name="connsiteX512" fmla="*/ 4732906 w 8206322"/>
                <a:gd name="connsiteY512" fmla="*/ 543987 h 1269543"/>
                <a:gd name="connsiteX513" fmla="*/ 4723912 w 8206322"/>
                <a:gd name="connsiteY513" fmla="*/ 534929 h 1269543"/>
                <a:gd name="connsiteX514" fmla="*/ 4723912 w 8206322"/>
                <a:gd name="connsiteY514" fmla="*/ 476052 h 1269543"/>
                <a:gd name="connsiteX515" fmla="*/ 4732906 w 8206322"/>
                <a:gd name="connsiteY515" fmla="*/ 466994 h 1269543"/>
                <a:gd name="connsiteX516" fmla="*/ 979202 w 8206322"/>
                <a:gd name="connsiteY516" fmla="*/ 466275 h 1269543"/>
                <a:gd name="connsiteX517" fmla="*/ 988196 w 8206322"/>
                <a:gd name="connsiteY517" fmla="*/ 475361 h 1269543"/>
                <a:gd name="connsiteX518" fmla="*/ 988196 w 8206322"/>
                <a:gd name="connsiteY518" fmla="*/ 534421 h 1269543"/>
                <a:gd name="connsiteX519" fmla="*/ 979202 w 8206322"/>
                <a:gd name="connsiteY519" fmla="*/ 543508 h 1269543"/>
                <a:gd name="connsiteX520" fmla="*/ 970207 w 8206322"/>
                <a:gd name="connsiteY520" fmla="*/ 534421 h 1269543"/>
                <a:gd name="connsiteX521" fmla="*/ 970207 w 8206322"/>
                <a:gd name="connsiteY521" fmla="*/ 475361 h 1269543"/>
                <a:gd name="connsiteX522" fmla="*/ 979202 w 8206322"/>
                <a:gd name="connsiteY522" fmla="*/ 466275 h 1269543"/>
                <a:gd name="connsiteX523" fmla="*/ 7235416 w 8206322"/>
                <a:gd name="connsiteY523" fmla="*/ 451644 h 1269543"/>
                <a:gd name="connsiteX524" fmla="*/ 7244531 w 8206322"/>
                <a:gd name="connsiteY524" fmla="*/ 460702 h 1269543"/>
                <a:gd name="connsiteX525" fmla="*/ 7244531 w 8206322"/>
                <a:gd name="connsiteY525" fmla="*/ 519579 h 1269543"/>
                <a:gd name="connsiteX526" fmla="*/ 7235416 w 8206322"/>
                <a:gd name="connsiteY526" fmla="*/ 528637 h 1269543"/>
                <a:gd name="connsiteX527" fmla="*/ 7226302 w 8206322"/>
                <a:gd name="connsiteY527" fmla="*/ 519579 h 1269543"/>
                <a:gd name="connsiteX528" fmla="*/ 7226302 w 8206322"/>
                <a:gd name="connsiteY528" fmla="*/ 460702 h 1269543"/>
                <a:gd name="connsiteX529" fmla="*/ 7235416 w 8206322"/>
                <a:gd name="connsiteY529" fmla="*/ 451644 h 1269543"/>
                <a:gd name="connsiteX530" fmla="*/ 5984221 w 8206322"/>
                <a:gd name="connsiteY530" fmla="*/ 379208 h 1269543"/>
                <a:gd name="connsiteX531" fmla="*/ 5993216 w 8206322"/>
                <a:gd name="connsiteY531" fmla="*/ 388266 h 1269543"/>
                <a:gd name="connsiteX532" fmla="*/ 5993216 w 8206322"/>
                <a:gd name="connsiteY532" fmla="*/ 447143 h 1269543"/>
                <a:gd name="connsiteX533" fmla="*/ 5984221 w 8206322"/>
                <a:gd name="connsiteY533" fmla="*/ 456201 h 1269543"/>
                <a:gd name="connsiteX534" fmla="*/ 5975227 w 8206322"/>
                <a:gd name="connsiteY534" fmla="*/ 447143 h 1269543"/>
                <a:gd name="connsiteX535" fmla="*/ 5975227 w 8206322"/>
                <a:gd name="connsiteY535" fmla="*/ 388266 h 1269543"/>
                <a:gd name="connsiteX536" fmla="*/ 5984221 w 8206322"/>
                <a:gd name="connsiteY536" fmla="*/ 379208 h 1269543"/>
                <a:gd name="connsiteX537" fmla="*/ 2230397 w 8206322"/>
                <a:gd name="connsiteY537" fmla="*/ 364817 h 1269543"/>
                <a:gd name="connsiteX538" fmla="*/ 2239515 w 8206322"/>
                <a:gd name="connsiteY538" fmla="*/ 373903 h 1269543"/>
                <a:gd name="connsiteX539" fmla="*/ 2239515 w 8206322"/>
                <a:gd name="connsiteY539" fmla="*/ 432963 h 1269543"/>
                <a:gd name="connsiteX540" fmla="*/ 2230397 w 8206322"/>
                <a:gd name="connsiteY540" fmla="*/ 442050 h 1269543"/>
                <a:gd name="connsiteX541" fmla="*/ 2221285 w 8206322"/>
                <a:gd name="connsiteY541" fmla="*/ 432963 h 1269543"/>
                <a:gd name="connsiteX542" fmla="*/ 2221285 w 8206322"/>
                <a:gd name="connsiteY542" fmla="*/ 373903 h 1269543"/>
                <a:gd name="connsiteX543" fmla="*/ 2230397 w 8206322"/>
                <a:gd name="connsiteY543" fmla="*/ 364817 h 1269543"/>
                <a:gd name="connsiteX544" fmla="*/ 3481720 w 8206322"/>
                <a:gd name="connsiteY544" fmla="*/ 363857 h 1269543"/>
                <a:gd name="connsiteX545" fmla="*/ 3490835 w 8206322"/>
                <a:gd name="connsiteY545" fmla="*/ 372915 h 1269543"/>
                <a:gd name="connsiteX546" fmla="*/ 3490835 w 8206322"/>
                <a:gd name="connsiteY546" fmla="*/ 431792 h 1269543"/>
                <a:gd name="connsiteX547" fmla="*/ 3481720 w 8206322"/>
                <a:gd name="connsiteY547" fmla="*/ 440850 h 1269543"/>
                <a:gd name="connsiteX548" fmla="*/ 3472606 w 8206322"/>
                <a:gd name="connsiteY548" fmla="*/ 431792 h 1269543"/>
                <a:gd name="connsiteX549" fmla="*/ 3472606 w 8206322"/>
                <a:gd name="connsiteY549" fmla="*/ 372915 h 1269543"/>
                <a:gd name="connsiteX550" fmla="*/ 3481720 w 8206322"/>
                <a:gd name="connsiteY550" fmla="*/ 363857 h 1269543"/>
                <a:gd name="connsiteX551" fmla="*/ 4732906 w 8206322"/>
                <a:gd name="connsiteY551" fmla="*/ 348986 h 1269543"/>
                <a:gd name="connsiteX552" fmla="*/ 4741901 w 8206322"/>
                <a:gd name="connsiteY552" fmla="*/ 358073 h 1269543"/>
                <a:gd name="connsiteX553" fmla="*/ 4741901 w 8206322"/>
                <a:gd name="connsiteY553" fmla="*/ 417133 h 1269543"/>
                <a:gd name="connsiteX554" fmla="*/ 4732906 w 8206322"/>
                <a:gd name="connsiteY554" fmla="*/ 426219 h 1269543"/>
                <a:gd name="connsiteX555" fmla="*/ 4723912 w 8206322"/>
                <a:gd name="connsiteY555" fmla="*/ 417133 h 1269543"/>
                <a:gd name="connsiteX556" fmla="*/ 4723912 w 8206322"/>
                <a:gd name="connsiteY556" fmla="*/ 358073 h 1269543"/>
                <a:gd name="connsiteX557" fmla="*/ 4732906 w 8206322"/>
                <a:gd name="connsiteY557" fmla="*/ 348986 h 1269543"/>
                <a:gd name="connsiteX558" fmla="*/ 979202 w 8206322"/>
                <a:gd name="connsiteY558" fmla="*/ 348507 h 1269543"/>
                <a:gd name="connsiteX559" fmla="*/ 988196 w 8206322"/>
                <a:gd name="connsiteY559" fmla="*/ 357565 h 1269543"/>
                <a:gd name="connsiteX560" fmla="*/ 988196 w 8206322"/>
                <a:gd name="connsiteY560" fmla="*/ 416442 h 1269543"/>
                <a:gd name="connsiteX561" fmla="*/ 979202 w 8206322"/>
                <a:gd name="connsiteY561" fmla="*/ 425500 h 1269543"/>
                <a:gd name="connsiteX562" fmla="*/ 970207 w 8206322"/>
                <a:gd name="connsiteY562" fmla="*/ 416442 h 1269543"/>
                <a:gd name="connsiteX563" fmla="*/ 970207 w 8206322"/>
                <a:gd name="connsiteY563" fmla="*/ 357565 h 1269543"/>
                <a:gd name="connsiteX564" fmla="*/ 979202 w 8206322"/>
                <a:gd name="connsiteY564" fmla="*/ 348507 h 1269543"/>
                <a:gd name="connsiteX565" fmla="*/ 7235416 w 8206322"/>
                <a:gd name="connsiteY565" fmla="*/ 333636 h 1269543"/>
                <a:gd name="connsiteX566" fmla="*/ 7244531 w 8206322"/>
                <a:gd name="connsiteY566" fmla="*/ 342722 h 1269543"/>
                <a:gd name="connsiteX567" fmla="*/ 7244531 w 8206322"/>
                <a:gd name="connsiteY567" fmla="*/ 401782 h 1269543"/>
                <a:gd name="connsiteX568" fmla="*/ 7235416 w 8206322"/>
                <a:gd name="connsiteY568" fmla="*/ 410869 h 1269543"/>
                <a:gd name="connsiteX569" fmla="*/ 7226302 w 8206322"/>
                <a:gd name="connsiteY569" fmla="*/ 401782 h 1269543"/>
                <a:gd name="connsiteX570" fmla="*/ 7226302 w 8206322"/>
                <a:gd name="connsiteY570" fmla="*/ 342722 h 1269543"/>
                <a:gd name="connsiteX571" fmla="*/ 7235416 w 8206322"/>
                <a:gd name="connsiteY571" fmla="*/ 333636 h 1269543"/>
                <a:gd name="connsiteX572" fmla="*/ 5984221 w 8206322"/>
                <a:gd name="connsiteY572" fmla="*/ 261200 h 1269543"/>
                <a:gd name="connsiteX573" fmla="*/ 5993216 w 8206322"/>
                <a:gd name="connsiteY573" fmla="*/ 270258 h 1269543"/>
                <a:gd name="connsiteX574" fmla="*/ 5993216 w 8206322"/>
                <a:gd name="connsiteY574" fmla="*/ 329135 h 1269543"/>
                <a:gd name="connsiteX575" fmla="*/ 5984221 w 8206322"/>
                <a:gd name="connsiteY575" fmla="*/ 338193 h 1269543"/>
                <a:gd name="connsiteX576" fmla="*/ 5975227 w 8206322"/>
                <a:gd name="connsiteY576" fmla="*/ 329135 h 1269543"/>
                <a:gd name="connsiteX577" fmla="*/ 5975227 w 8206322"/>
                <a:gd name="connsiteY577" fmla="*/ 270258 h 1269543"/>
                <a:gd name="connsiteX578" fmla="*/ 5984221 w 8206322"/>
                <a:gd name="connsiteY578" fmla="*/ 261200 h 1269543"/>
                <a:gd name="connsiteX579" fmla="*/ 2230397 w 8206322"/>
                <a:gd name="connsiteY579" fmla="*/ 247049 h 1269543"/>
                <a:gd name="connsiteX580" fmla="*/ 2239515 w 8206322"/>
                <a:gd name="connsiteY580" fmla="*/ 256107 h 1269543"/>
                <a:gd name="connsiteX581" fmla="*/ 2239515 w 8206322"/>
                <a:gd name="connsiteY581" fmla="*/ 314984 h 1269543"/>
                <a:gd name="connsiteX582" fmla="*/ 2230397 w 8206322"/>
                <a:gd name="connsiteY582" fmla="*/ 324042 h 1269543"/>
                <a:gd name="connsiteX583" fmla="*/ 2221285 w 8206322"/>
                <a:gd name="connsiteY583" fmla="*/ 314984 h 1269543"/>
                <a:gd name="connsiteX584" fmla="*/ 2221285 w 8206322"/>
                <a:gd name="connsiteY584" fmla="*/ 256107 h 1269543"/>
                <a:gd name="connsiteX585" fmla="*/ 2230397 w 8206322"/>
                <a:gd name="connsiteY585" fmla="*/ 247049 h 1269543"/>
                <a:gd name="connsiteX586" fmla="*/ 3481721 w 8206322"/>
                <a:gd name="connsiteY586" fmla="*/ 245850 h 1269543"/>
                <a:gd name="connsiteX587" fmla="*/ 3490835 w 8206322"/>
                <a:gd name="connsiteY587" fmla="*/ 254936 h 1269543"/>
                <a:gd name="connsiteX588" fmla="*/ 3490835 w 8206322"/>
                <a:gd name="connsiteY588" fmla="*/ 313996 h 1269543"/>
                <a:gd name="connsiteX589" fmla="*/ 3481721 w 8206322"/>
                <a:gd name="connsiteY589" fmla="*/ 323082 h 1269543"/>
                <a:gd name="connsiteX590" fmla="*/ 3472606 w 8206322"/>
                <a:gd name="connsiteY590" fmla="*/ 313996 h 1269543"/>
                <a:gd name="connsiteX591" fmla="*/ 3472606 w 8206322"/>
                <a:gd name="connsiteY591" fmla="*/ 254936 h 1269543"/>
                <a:gd name="connsiteX592" fmla="*/ 3481721 w 8206322"/>
                <a:gd name="connsiteY592" fmla="*/ 245850 h 1269543"/>
                <a:gd name="connsiteX593" fmla="*/ 4732906 w 8206322"/>
                <a:gd name="connsiteY593" fmla="*/ 231219 h 1269543"/>
                <a:gd name="connsiteX594" fmla="*/ 4741901 w 8206322"/>
                <a:gd name="connsiteY594" fmla="*/ 240277 h 1269543"/>
                <a:gd name="connsiteX595" fmla="*/ 4741901 w 8206322"/>
                <a:gd name="connsiteY595" fmla="*/ 299154 h 1269543"/>
                <a:gd name="connsiteX596" fmla="*/ 4732906 w 8206322"/>
                <a:gd name="connsiteY596" fmla="*/ 308212 h 1269543"/>
                <a:gd name="connsiteX597" fmla="*/ 4723912 w 8206322"/>
                <a:gd name="connsiteY597" fmla="*/ 299154 h 1269543"/>
                <a:gd name="connsiteX598" fmla="*/ 4723912 w 8206322"/>
                <a:gd name="connsiteY598" fmla="*/ 240277 h 1269543"/>
                <a:gd name="connsiteX599" fmla="*/ 4732906 w 8206322"/>
                <a:gd name="connsiteY599" fmla="*/ 231219 h 1269543"/>
                <a:gd name="connsiteX600" fmla="*/ 979202 w 8206322"/>
                <a:gd name="connsiteY600" fmla="*/ 230499 h 1269543"/>
                <a:gd name="connsiteX601" fmla="*/ 988196 w 8206322"/>
                <a:gd name="connsiteY601" fmla="*/ 239585 h 1269543"/>
                <a:gd name="connsiteX602" fmla="*/ 988196 w 8206322"/>
                <a:gd name="connsiteY602" fmla="*/ 298646 h 1269543"/>
                <a:gd name="connsiteX603" fmla="*/ 979202 w 8206322"/>
                <a:gd name="connsiteY603" fmla="*/ 307732 h 1269543"/>
                <a:gd name="connsiteX604" fmla="*/ 970207 w 8206322"/>
                <a:gd name="connsiteY604" fmla="*/ 298646 h 1269543"/>
                <a:gd name="connsiteX605" fmla="*/ 970207 w 8206322"/>
                <a:gd name="connsiteY605" fmla="*/ 239585 h 1269543"/>
                <a:gd name="connsiteX606" fmla="*/ 979202 w 8206322"/>
                <a:gd name="connsiteY606" fmla="*/ 230499 h 1269543"/>
                <a:gd name="connsiteX607" fmla="*/ 7235416 w 8206322"/>
                <a:gd name="connsiteY607" fmla="*/ 215868 h 1269543"/>
                <a:gd name="connsiteX608" fmla="*/ 7244531 w 8206322"/>
                <a:gd name="connsiteY608" fmla="*/ 224926 h 1269543"/>
                <a:gd name="connsiteX609" fmla="*/ 7244531 w 8206322"/>
                <a:gd name="connsiteY609" fmla="*/ 283803 h 1269543"/>
                <a:gd name="connsiteX610" fmla="*/ 7235416 w 8206322"/>
                <a:gd name="connsiteY610" fmla="*/ 292861 h 1269543"/>
                <a:gd name="connsiteX611" fmla="*/ 7226302 w 8206322"/>
                <a:gd name="connsiteY611" fmla="*/ 283803 h 1269543"/>
                <a:gd name="connsiteX612" fmla="*/ 7226302 w 8206322"/>
                <a:gd name="connsiteY612" fmla="*/ 224926 h 1269543"/>
                <a:gd name="connsiteX613" fmla="*/ 7235416 w 8206322"/>
                <a:gd name="connsiteY613" fmla="*/ 215868 h 1269543"/>
                <a:gd name="connsiteX614" fmla="*/ 5984221 w 8206322"/>
                <a:gd name="connsiteY614" fmla="*/ 143192 h 1269543"/>
                <a:gd name="connsiteX615" fmla="*/ 5993216 w 8206322"/>
                <a:gd name="connsiteY615" fmla="*/ 152279 h 1269543"/>
                <a:gd name="connsiteX616" fmla="*/ 5993216 w 8206322"/>
                <a:gd name="connsiteY616" fmla="*/ 211339 h 1269543"/>
                <a:gd name="connsiteX617" fmla="*/ 5984221 w 8206322"/>
                <a:gd name="connsiteY617" fmla="*/ 220425 h 1269543"/>
                <a:gd name="connsiteX618" fmla="*/ 5975227 w 8206322"/>
                <a:gd name="connsiteY618" fmla="*/ 211339 h 1269543"/>
                <a:gd name="connsiteX619" fmla="*/ 5975227 w 8206322"/>
                <a:gd name="connsiteY619" fmla="*/ 152279 h 1269543"/>
                <a:gd name="connsiteX620" fmla="*/ 5984221 w 8206322"/>
                <a:gd name="connsiteY620" fmla="*/ 143192 h 1269543"/>
                <a:gd name="connsiteX621" fmla="*/ 2230397 w 8206322"/>
                <a:gd name="connsiteY621" fmla="*/ 129041 h 1269543"/>
                <a:gd name="connsiteX622" fmla="*/ 2239515 w 8206322"/>
                <a:gd name="connsiteY622" fmla="*/ 138127 h 1269543"/>
                <a:gd name="connsiteX623" fmla="*/ 2239515 w 8206322"/>
                <a:gd name="connsiteY623" fmla="*/ 197188 h 1269543"/>
                <a:gd name="connsiteX624" fmla="*/ 2230397 w 8206322"/>
                <a:gd name="connsiteY624" fmla="*/ 206274 h 1269543"/>
                <a:gd name="connsiteX625" fmla="*/ 2221285 w 8206322"/>
                <a:gd name="connsiteY625" fmla="*/ 197188 h 1269543"/>
                <a:gd name="connsiteX626" fmla="*/ 2221285 w 8206322"/>
                <a:gd name="connsiteY626" fmla="*/ 138127 h 1269543"/>
                <a:gd name="connsiteX627" fmla="*/ 2230397 w 8206322"/>
                <a:gd name="connsiteY627" fmla="*/ 129041 h 1269543"/>
                <a:gd name="connsiteX628" fmla="*/ 3481721 w 8206322"/>
                <a:gd name="connsiteY628" fmla="*/ 128082 h 1269543"/>
                <a:gd name="connsiteX629" fmla="*/ 3490835 w 8206322"/>
                <a:gd name="connsiteY629" fmla="*/ 137140 h 1269543"/>
                <a:gd name="connsiteX630" fmla="*/ 3490835 w 8206322"/>
                <a:gd name="connsiteY630" fmla="*/ 196017 h 1269543"/>
                <a:gd name="connsiteX631" fmla="*/ 3481721 w 8206322"/>
                <a:gd name="connsiteY631" fmla="*/ 205075 h 1269543"/>
                <a:gd name="connsiteX632" fmla="*/ 3472606 w 8206322"/>
                <a:gd name="connsiteY632" fmla="*/ 196017 h 1269543"/>
                <a:gd name="connsiteX633" fmla="*/ 3472606 w 8206322"/>
                <a:gd name="connsiteY633" fmla="*/ 137140 h 1269543"/>
                <a:gd name="connsiteX634" fmla="*/ 3481721 w 8206322"/>
                <a:gd name="connsiteY634" fmla="*/ 128082 h 1269543"/>
                <a:gd name="connsiteX635" fmla="*/ 4732906 w 8206322"/>
                <a:gd name="connsiteY635" fmla="*/ 113211 h 1269543"/>
                <a:gd name="connsiteX636" fmla="*/ 4741901 w 8206322"/>
                <a:gd name="connsiteY636" fmla="*/ 122297 h 1269543"/>
                <a:gd name="connsiteX637" fmla="*/ 4741901 w 8206322"/>
                <a:gd name="connsiteY637" fmla="*/ 181357 h 1269543"/>
                <a:gd name="connsiteX638" fmla="*/ 4732906 w 8206322"/>
                <a:gd name="connsiteY638" fmla="*/ 190444 h 1269543"/>
                <a:gd name="connsiteX639" fmla="*/ 4723912 w 8206322"/>
                <a:gd name="connsiteY639" fmla="*/ 181357 h 1269543"/>
                <a:gd name="connsiteX640" fmla="*/ 4723912 w 8206322"/>
                <a:gd name="connsiteY640" fmla="*/ 122297 h 1269543"/>
                <a:gd name="connsiteX641" fmla="*/ 4732906 w 8206322"/>
                <a:gd name="connsiteY641" fmla="*/ 113211 h 1269543"/>
                <a:gd name="connsiteX642" fmla="*/ 979202 w 8206322"/>
                <a:gd name="connsiteY642" fmla="*/ 112731 h 1269543"/>
                <a:gd name="connsiteX643" fmla="*/ 988196 w 8206322"/>
                <a:gd name="connsiteY643" fmla="*/ 121789 h 1269543"/>
                <a:gd name="connsiteX644" fmla="*/ 988196 w 8206322"/>
                <a:gd name="connsiteY644" fmla="*/ 180666 h 1269543"/>
                <a:gd name="connsiteX645" fmla="*/ 979202 w 8206322"/>
                <a:gd name="connsiteY645" fmla="*/ 189724 h 1269543"/>
                <a:gd name="connsiteX646" fmla="*/ 970207 w 8206322"/>
                <a:gd name="connsiteY646" fmla="*/ 180666 h 1269543"/>
                <a:gd name="connsiteX647" fmla="*/ 970207 w 8206322"/>
                <a:gd name="connsiteY647" fmla="*/ 121789 h 1269543"/>
                <a:gd name="connsiteX648" fmla="*/ 979202 w 8206322"/>
                <a:gd name="connsiteY648" fmla="*/ 112731 h 1269543"/>
                <a:gd name="connsiteX649" fmla="*/ 7235416 w 8206322"/>
                <a:gd name="connsiteY649" fmla="*/ 97860 h 1269543"/>
                <a:gd name="connsiteX650" fmla="*/ 7244531 w 8206322"/>
                <a:gd name="connsiteY650" fmla="*/ 106946 h 1269543"/>
                <a:gd name="connsiteX651" fmla="*/ 7244531 w 8206322"/>
                <a:gd name="connsiteY651" fmla="*/ 166007 h 1269543"/>
                <a:gd name="connsiteX652" fmla="*/ 7235416 w 8206322"/>
                <a:gd name="connsiteY652" fmla="*/ 175093 h 1269543"/>
                <a:gd name="connsiteX653" fmla="*/ 7226302 w 8206322"/>
                <a:gd name="connsiteY653" fmla="*/ 166007 h 1269543"/>
                <a:gd name="connsiteX654" fmla="*/ 7226302 w 8206322"/>
                <a:gd name="connsiteY654" fmla="*/ 106946 h 1269543"/>
                <a:gd name="connsiteX655" fmla="*/ 7235416 w 8206322"/>
                <a:gd name="connsiteY655" fmla="*/ 97860 h 1269543"/>
                <a:gd name="connsiteX656" fmla="*/ 5984221 w 8206322"/>
                <a:gd name="connsiteY656" fmla="*/ 25425 h 1269543"/>
                <a:gd name="connsiteX657" fmla="*/ 5993216 w 8206322"/>
                <a:gd name="connsiteY657" fmla="*/ 34482 h 1269543"/>
                <a:gd name="connsiteX658" fmla="*/ 5993216 w 8206322"/>
                <a:gd name="connsiteY658" fmla="*/ 93359 h 1269543"/>
                <a:gd name="connsiteX659" fmla="*/ 5984221 w 8206322"/>
                <a:gd name="connsiteY659" fmla="*/ 102418 h 1269543"/>
                <a:gd name="connsiteX660" fmla="*/ 5975227 w 8206322"/>
                <a:gd name="connsiteY660" fmla="*/ 93359 h 1269543"/>
                <a:gd name="connsiteX661" fmla="*/ 5975227 w 8206322"/>
                <a:gd name="connsiteY661" fmla="*/ 34482 h 1269543"/>
                <a:gd name="connsiteX662" fmla="*/ 5984221 w 8206322"/>
                <a:gd name="connsiteY662" fmla="*/ 25425 h 1269543"/>
                <a:gd name="connsiteX663" fmla="*/ 2226563 w 8206322"/>
                <a:gd name="connsiteY663" fmla="*/ 11606 h 1269543"/>
                <a:gd name="connsiteX664" fmla="*/ 2235554 w 8206322"/>
                <a:gd name="connsiteY664" fmla="*/ 16307 h 1269543"/>
                <a:gd name="connsiteX665" fmla="*/ 2239515 w 8206322"/>
                <a:gd name="connsiteY665" fmla="*/ 31605 h 1269543"/>
                <a:gd name="connsiteX666" fmla="*/ 2239515 w 8206322"/>
                <a:gd name="connsiteY666" fmla="*/ 79200 h 1269543"/>
                <a:gd name="connsiteX667" fmla="*/ 2230461 w 8206322"/>
                <a:gd name="connsiteY667" fmla="*/ 88266 h 1269543"/>
                <a:gd name="connsiteX668" fmla="*/ 2221407 w 8206322"/>
                <a:gd name="connsiteY668" fmla="*/ 79200 h 1269543"/>
                <a:gd name="connsiteX669" fmla="*/ 2221407 w 8206322"/>
                <a:gd name="connsiteY669" fmla="*/ 31605 h 1269543"/>
                <a:gd name="connsiteX670" fmla="*/ 2219710 w 8206322"/>
                <a:gd name="connsiteY670" fmla="*/ 24806 h 1269543"/>
                <a:gd name="connsiteX671" fmla="*/ 2223104 w 8206322"/>
                <a:gd name="connsiteY671" fmla="*/ 12907 h 1269543"/>
                <a:gd name="connsiteX672" fmla="*/ 2226563 w 8206322"/>
                <a:gd name="connsiteY672" fmla="*/ 11606 h 1269543"/>
                <a:gd name="connsiteX673" fmla="*/ 3486456 w 8206322"/>
                <a:gd name="connsiteY673" fmla="*/ 11034 h 1269543"/>
                <a:gd name="connsiteX674" fmla="*/ 3489696 w 8206322"/>
                <a:gd name="connsiteY674" fmla="*/ 12422 h 1269543"/>
                <a:gd name="connsiteX675" fmla="*/ 3493114 w 8206322"/>
                <a:gd name="connsiteY675" fmla="*/ 24863 h 1269543"/>
                <a:gd name="connsiteX676" fmla="*/ 3490835 w 8206322"/>
                <a:gd name="connsiteY676" fmla="*/ 31649 h 1269543"/>
                <a:gd name="connsiteX677" fmla="*/ 3490835 w 8206322"/>
                <a:gd name="connsiteY677" fmla="*/ 78019 h 1269543"/>
                <a:gd name="connsiteX678" fmla="*/ 3481721 w 8206322"/>
                <a:gd name="connsiteY678" fmla="*/ 87067 h 1269543"/>
                <a:gd name="connsiteX679" fmla="*/ 3472606 w 8206322"/>
                <a:gd name="connsiteY679" fmla="*/ 78019 h 1269543"/>
                <a:gd name="connsiteX680" fmla="*/ 3472606 w 8206322"/>
                <a:gd name="connsiteY680" fmla="*/ 31649 h 1269543"/>
                <a:gd name="connsiteX681" fmla="*/ 3477164 w 8206322"/>
                <a:gd name="connsiteY681" fmla="*/ 15249 h 1269543"/>
                <a:gd name="connsiteX682" fmla="*/ 3486456 w 8206322"/>
                <a:gd name="connsiteY682" fmla="*/ 11034 h 1269543"/>
                <a:gd name="connsiteX683" fmla="*/ 4718361 w 8206322"/>
                <a:gd name="connsiteY683" fmla="*/ 1622 h 1269543"/>
                <a:gd name="connsiteX684" fmla="*/ 4722123 w 8206322"/>
                <a:gd name="connsiteY684" fmla="*/ 2180 h 1269543"/>
                <a:gd name="connsiteX685" fmla="*/ 4741901 w 8206322"/>
                <a:gd name="connsiteY685" fmla="*/ 31642 h 1269543"/>
                <a:gd name="connsiteX686" fmla="*/ 4741901 w 8206322"/>
                <a:gd name="connsiteY686" fmla="*/ 63370 h 1269543"/>
                <a:gd name="connsiteX687" fmla="*/ 4732859 w 8206322"/>
                <a:gd name="connsiteY687" fmla="*/ 72436 h 1269543"/>
                <a:gd name="connsiteX688" fmla="*/ 4723818 w 8206322"/>
                <a:gd name="connsiteY688" fmla="*/ 63370 h 1269543"/>
                <a:gd name="connsiteX689" fmla="*/ 4723818 w 8206322"/>
                <a:gd name="connsiteY689" fmla="*/ 31642 h 1269543"/>
                <a:gd name="connsiteX690" fmla="*/ 4715342 w 8206322"/>
                <a:gd name="connsiteY690" fmla="*/ 19177 h 1269543"/>
                <a:gd name="connsiteX691" fmla="*/ 4710256 w 8206322"/>
                <a:gd name="connsiteY691" fmla="*/ 7279 h 1269543"/>
                <a:gd name="connsiteX692" fmla="*/ 4718361 w 8206322"/>
                <a:gd name="connsiteY692" fmla="*/ 1622 h 1269543"/>
                <a:gd name="connsiteX693" fmla="*/ 994926 w 8206322"/>
                <a:gd name="connsiteY693" fmla="*/ 1231 h 1269543"/>
                <a:gd name="connsiteX694" fmla="*/ 1003049 w 8206322"/>
                <a:gd name="connsiteY694" fmla="*/ 7366 h 1269543"/>
                <a:gd name="connsiteX695" fmla="*/ 997385 w 8206322"/>
                <a:gd name="connsiteY695" fmla="*/ 18697 h 1269543"/>
                <a:gd name="connsiteX696" fmla="*/ 988327 w 8206322"/>
                <a:gd name="connsiteY696" fmla="*/ 31729 h 1269543"/>
                <a:gd name="connsiteX697" fmla="*/ 988327 w 8206322"/>
                <a:gd name="connsiteY697" fmla="*/ 62891 h 1269543"/>
                <a:gd name="connsiteX698" fmla="*/ 979267 w 8206322"/>
                <a:gd name="connsiteY698" fmla="*/ 71956 h 1269543"/>
                <a:gd name="connsiteX699" fmla="*/ 970207 w 8206322"/>
                <a:gd name="connsiteY699" fmla="*/ 62891 h 1269543"/>
                <a:gd name="connsiteX700" fmla="*/ 970207 w 8206322"/>
                <a:gd name="connsiteY700" fmla="*/ 31729 h 1269543"/>
                <a:gd name="connsiteX701" fmla="*/ 991157 w 8206322"/>
                <a:gd name="connsiteY701" fmla="*/ 1700 h 1269543"/>
                <a:gd name="connsiteX702" fmla="*/ 994926 w 8206322"/>
                <a:gd name="connsiteY702" fmla="*/ 1231 h 1269543"/>
                <a:gd name="connsiteX703" fmla="*/ 7206086 w 8206322"/>
                <a:gd name="connsiteY703" fmla="*/ 0 h 1269543"/>
                <a:gd name="connsiteX704" fmla="*/ 7212870 w 8206322"/>
                <a:gd name="connsiteY704" fmla="*/ 0 h 1269543"/>
                <a:gd name="connsiteX705" fmla="*/ 7244531 w 8206322"/>
                <a:gd name="connsiteY705" fmla="*/ 31651 h 1269543"/>
                <a:gd name="connsiteX706" fmla="*/ 7244531 w 8206322"/>
                <a:gd name="connsiteY706" fmla="*/ 48042 h 1269543"/>
                <a:gd name="connsiteX707" fmla="*/ 7235485 w 8206322"/>
                <a:gd name="connsiteY707" fmla="*/ 57085 h 1269543"/>
                <a:gd name="connsiteX708" fmla="*/ 7226439 w 8206322"/>
                <a:gd name="connsiteY708" fmla="*/ 48042 h 1269543"/>
                <a:gd name="connsiteX709" fmla="*/ 7226439 w 8206322"/>
                <a:gd name="connsiteY709" fmla="*/ 31651 h 1269543"/>
                <a:gd name="connsiteX710" fmla="*/ 7212870 w 8206322"/>
                <a:gd name="connsiteY710" fmla="*/ 18086 h 1269543"/>
                <a:gd name="connsiteX711" fmla="*/ 7206086 w 8206322"/>
                <a:gd name="connsiteY711" fmla="*/ 18086 h 1269543"/>
                <a:gd name="connsiteX712" fmla="*/ 7197040 w 8206322"/>
                <a:gd name="connsiteY712" fmla="*/ 9043 h 1269543"/>
                <a:gd name="connsiteX713" fmla="*/ 7206086 w 8206322"/>
                <a:gd name="connsiteY713" fmla="*/ 0 h 1269543"/>
                <a:gd name="connsiteX714" fmla="*/ 7088090 w 8206322"/>
                <a:gd name="connsiteY714" fmla="*/ 0 h 1269543"/>
                <a:gd name="connsiteX715" fmla="*/ 7146967 w 8206322"/>
                <a:gd name="connsiteY715" fmla="*/ 0 h 1269543"/>
                <a:gd name="connsiteX716" fmla="*/ 7156025 w 8206322"/>
                <a:gd name="connsiteY716" fmla="*/ 8995 h 1269543"/>
                <a:gd name="connsiteX717" fmla="*/ 7146967 w 8206322"/>
                <a:gd name="connsiteY717" fmla="*/ 17989 h 1269543"/>
                <a:gd name="connsiteX718" fmla="*/ 7088090 w 8206322"/>
                <a:gd name="connsiteY718" fmla="*/ 17989 h 1269543"/>
                <a:gd name="connsiteX719" fmla="*/ 7079032 w 8206322"/>
                <a:gd name="connsiteY719" fmla="*/ 8995 h 1269543"/>
                <a:gd name="connsiteX720" fmla="*/ 7088090 w 8206322"/>
                <a:gd name="connsiteY720" fmla="*/ 0 h 1269543"/>
                <a:gd name="connsiteX721" fmla="*/ 6970322 w 8206322"/>
                <a:gd name="connsiteY721" fmla="*/ 0 h 1269543"/>
                <a:gd name="connsiteX722" fmla="*/ 7029199 w 8206322"/>
                <a:gd name="connsiteY722" fmla="*/ 0 h 1269543"/>
                <a:gd name="connsiteX723" fmla="*/ 7038257 w 8206322"/>
                <a:gd name="connsiteY723" fmla="*/ 8995 h 1269543"/>
                <a:gd name="connsiteX724" fmla="*/ 7029199 w 8206322"/>
                <a:gd name="connsiteY724" fmla="*/ 17989 h 1269543"/>
                <a:gd name="connsiteX725" fmla="*/ 6970322 w 8206322"/>
                <a:gd name="connsiteY725" fmla="*/ 17989 h 1269543"/>
                <a:gd name="connsiteX726" fmla="*/ 6961264 w 8206322"/>
                <a:gd name="connsiteY726" fmla="*/ 8995 h 1269543"/>
                <a:gd name="connsiteX727" fmla="*/ 6970322 w 8206322"/>
                <a:gd name="connsiteY727" fmla="*/ 0 h 1269543"/>
                <a:gd name="connsiteX728" fmla="*/ 6852342 w 8206322"/>
                <a:gd name="connsiteY728" fmla="*/ 0 h 1269543"/>
                <a:gd name="connsiteX729" fmla="*/ 6911403 w 8206322"/>
                <a:gd name="connsiteY729" fmla="*/ 0 h 1269543"/>
                <a:gd name="connsiteX730" fmla="*/ 6920489 w 8206322"/>
                <a:gd name="connsiteY730" fmla="*/ 8995 h 1269543"/>
                <a:gd name="connsiteX731" fmla="*/ 6911403 w 8206322"/>
                <a:gd name="connsiteY731" fmla="*/ 17989 h 1269543"/>
                <a:gd name="connsiteX732" fmla="*/ 6852342 w 8206322"/>
                <a:gd name="connsiteY732" fmla="*/ 17989 h 1269543"/>
                <a:gd name="connsiteX733" fmla="*/ 6843256 w 8206322"/>
                <a:gd name="connsiteY733" fmla="*/ 8995 h 1269543"/>
                <a:gd name="connsiteX734" fmla="*/ 6852342 w 8206322"/>
                <a:gd name="connsiteY734" fmla="*/ 0 h 1269543"/>
                <a:gd name="connsiteX735" fmla="*/ 6734546 w 8206322"/>
                <a:gd name="connsiteY735" fmla="*/ 0 h 1269543"/>
                <a:gd name="connsiteX736" fmla="*/ 6793423 w 8206322"/>
                <a:gd name="connsiteY736" fmla="*/ 0 h 1269543"/>
                <a:gd name="connsiteX737" fmla="*/ 6802481 w 8206322"/>
                <a:gd name="connsiteY737" fmla="*/ 8995 h 1269543"/>
                <a:gd name="connsiteX738" fmla="*/ 6793423 w 8206322"/>
                <a:gd name="connsiteY738" fmla="*/ 17989 h 1269543"/>
                <a:gd name="connsiteX739" fmla="*/ 6734546 w 8206322"/>
                <a:gd name="connsiteY739" fmla="*/ 17989 h 1269543"/>
                <a:gd name="connsiteX740" fmla="*/ 6725488 w 8206322"/>
                <a:gd name="connsiteY740" fmla="*/ 8995 h 1269543"/>
                <a:gd name="connsiteX741" fmla="*/ 6734546 w 8206322"/>
                <a:gd name="connsiteY741" fmla="*/ 0 h 1269543"/>
                <a:gd name="connsiteX742" fmla="*/ 6616567 w 8206322"/>
                <a:gd name="connsiteY742" fmla="*/ 0 h 1269543"/>
                <a:gd name="connsiteX743" fmla="*/ 6675627 w 8206322"/>
                <a:gd name="connsiteY743" fmla="*/ 0 h 1269543"/>
                <a:gd name="connsiteX744" fmla="*/ 6684713 w 8206322"/>
                <a:gd name="connsiteY744" fmla="*/ 8995 h 1269543"/>
                <a:gd name="connsiteX745" fmla="*/ 6675627 w 8206322"/>
                <a:gd name="connsiteY745" fmla="*/ 17989 h 1269543"/>
                <a:gd name="connsiteX746" fmla="*/ 6616567 w 8206322"/>
                <a:gd name="connsiteY746" fmla="*/ 17989 h 1269543"/>
                <a:gd name="connsiteX747" fmla="*/ 6607481 w 8206322"/>
                <a:gd name="connsiteY747" fmla="*/ 8995 h 1269543"/>
                <a:gd name="connsiteX748" fmla="*/ 6616567 w 8206322"/>
                <a:gd name="connsiteY748" fmla="*/ 0 h 1269543"/>
                <a:gd name="connsiteX749" fmla="*/ 6498770 w 8206322"/>
                <a:gd name="connsiteY749" fmla="*/ 0 h 1269543"/>
                <a:gd name="connsiteX750" fmla="*/ 6557647 w 8206322"/>
                <a:gd name="connsiteY750" fmla="*/ 0 h 1269543"/>
                <a:gd name="connsiteX751" fmla="*/ 6566705 w 8206322"/>
                <a:gd name="connsiteY751" fmla="*/ 8995 h 1269543"/>
                <a:gd name="connsiteX752" fmla="*/ 6557647 w 8206322"/>
                <a:gd name="connsiteY752" fmla="*/ 17989 h 1269543"/>
                <a:gd name="connsiteX753" fmla="*/ 6498770 w 8206322"/>
                <a:gd name="connsiteY753" fmla="*/ 17989 h 1269543"/>
                <a:gd name="connsiteX754" fmla="*/ 6489712 w 8206322"/>
                <a:gd name="connsiteY754" fmla="*/ 8995 h 1269543"/>
                <a:gd name="connsiteX755" fmla="*/ 6498770 w 8206322"/>
                <a:gd name="connsiteY755" fmla="*/ 0 h 1269543"/>
                <a:gd name="connsiteX756" fmla="*/ 6381002 w 8206322"/>
                <a:gd name="connsiteY756" fmla="*/ 0 h 1269543"/>
                <a:gd name="connsiteX757" fmla="*/ 6439879 w 8206322"/>
                <a:gd name="connsiteY757" fmla="*/ 0 h 1269543"/>
                <a:gd name="connsiteX758" fmla="*/ 6448937 w 8206322"/>
                <a:gd name="connsiteY758" fmla="*/ 8995 h 1269543"/>
                <a:gd name="connsiteX759" fmla="*/ 6439879 w 8206322"/>
                <a:gd name="connsiteY759" fmla="*/ 17989 h 1269543"/>
                <a:gd name="connsiteX760" fmla="*/ 6381002 w 8206322"/>
                <a:gd name="connsiteY760" fmla="*/ 17989 h 1269543"/>
                <a:gd name="connsiteX761" fmla="*/ 6371944 w 8206322"/>
                <a:gd name="connsiteY761" fmla="*/ 8995 h 1269543"/>
                <a:gd name="connsiteX762" fmla="*/ 6381002 w 8206322"/>
                <a:gd name="connsiteY762" fmla="*/ 0 h 1269543"/>
                <a:gd name="connsiteX763" fmla="*/ 6262995 w 8206322"/>
                <a:gd name="connsiteY763" fmla="*/ 0 h 1269543"/>
                <a:gd name="connsiteX764" fmla="*/ 6321872 w 8206322"/>
                <a:gd name="connsiteY764" fmla="*/ 0 h 1269543"/>
                <a:gd name="connsiteX765" fmla="*/ 6330930 w 8206322"/>
                <a:gd name="connsiteY765" fmla="*/ 8995 h 1269543"/>
                <a:gd name="connsiteX766" fmla="*/ 6321872 w 8206322"/>
                <a:gd name="connsiteY766" fmla="*/ 17989 h 1269543"/>
                <a:gd name="connsiteX767" fmla="*/ 6262995 w 8206322"/>
                <a:gd name="connsiteY767" fmla="*/ 17989 h 1269543"/>
                <a:gd name="connsiteX768" fmla="*/ 6253937 w 8206322"/>
                <a:gd name="connsiteY768" fmla="*/ 8995 h 1269543"/>
                <a:gd name="connsiteX769" fmla="*/ 6262995 w 8206322"/>
                <a:gd name="connsiteY769" fmla="*/ 0 h 1269543"/>
                <a:gd name="connsiteX770" fmla="*/ 6145226 w 8206322"/>
                <a:gd name="connsiteY770" fmla="*/ 0 h 1269543"/>
                <a:gd name="connsiteX771" fmla="*/ 6204103 w 8206322"/>
                <a:gd name="connsiteY771" fmla="*/ 0 h 1269543"/>
                <a:gd name="connsiteX772" fmla="*/ 6213161 w 8206322"/>
                <a:gd name="connsiteY772" fmla="*/ 8995 h 1269543"/>
                <a:gd name="connsiteX773" fmla="*/ 6204103 w 8206322"/>
                <a:gd name="connsiteY773" fmla="*/ 17989 h 1269543"/>
                <a:gd name="connsiteX774" fmla="*/ 6145226 w 8206322"/>
                <a:gd name="connsiteY774" fmla="*/ 17989 h 1269543"/>
                <a:gd name="connsiteX775" fmla="*/ 6136168 w 8206322"/>
                <a:gd name="connsiteY775" fmla="*/ 8995 h 1269543"/>
                <a:gd name="connsiteX776" fmla="*/ 6145226 w 8206322"/>
                <a:gd name="connsiteY776" fmla="*/ 0 h 1269543"/>
                <a:gd name="connsiteX777" fmla="*/ 6027247 w 8206322"/>
                <a:gd name="connsiteY777" fmla="*/ 0 h 1269543"/>
                <a:gd name="connsiteX778" fmla="*/ 6086307 w 8206322"/>
                <a:gd name="connsiteY778" fmla="*/ 0 h 1269543"/>
                <a:gd name="connsiteX779" fmla="*/ 6095393 w 8206322"/>
                <a:gd name="connsiteY779" fmla="*/ 8995 h 1269543"/>
                <a:gd name="connsiteX780" fmla="*/ 6086307 w 8206322"/>
                <a:gd name="connsiteY780" fmla="*/ 17989 h 1269543"/>
                <a:gd name="connsiteX781" fmla="*/ 6027247 w 8206322"/>
                <a:gd name="connsiteY781" fmla="*/ 17989 h 1269543"/>
                <a:gd name="connsiteX782" fmla="*/ 6018161 w 8206322"/>
                <a:gd name="connsiteY782" fmla="*/ 8995 h 1269543"/>
                <a:gd name="connsiteX783" fmla="*/ 6027247 w 8206322"/>
                <a:gd name="connsiteY783" fmla="*/ 0 h 1269543"/>
                <a:gd name="connsiteX784" fmla="*/ 4600838 w 8206322"/>
                <a:gd name="connsiteY784" fmla="*/ 0 h 1269543"/>
                <a:gd name="connsiteX785" fmla="*/ 4659899 w 8206322"/>
                <a:gd name="connsiteY785" fmla="*/ 0 h 1269543"/>
                <a:gd name="connsiteX786" fmla="*/ 4668985 w 8206322"/>
                <a:gd name="connsiteY786" fmla="*/ 8995 h 1269543"/>
                <a:gd name="connsiteX787" fmla="*/ 4659899 w 8206322"/>
                <a:gd name="connsiteY787" fmla="*/ 17989 h 1269543"/>
                <a:gd name="connsiteX788" fmla="*/ 4600838 w 8206322"/>
                <a:gd name="connsiteY788" fmla="*/ 17989 h 1269543"/>
                <a:gd name="connsiteX789" fmla="*/ 4591753 w 8206322"/>
                <a:gd name="connsiteY789" fmla="*/ 8995 h 1269543"/>
                <a:gd name="connsiteX790" fmla="*/ 4600838 w 8206322"/>
                <a:gd name="connsiteY790" fmla="*/ 0 h 1269543"/>
                <a:gd name="connsiteX791" fmla="*/ 4483048 w 8206322"/>
                <a:gd name="connsiteY791" fmla="*/ 0 h 1269543"/>
                <a:gd name="connsiteX792" fmla="*/ 4541926 w 8206322"/>
                <a:gd name="connsiteY792" fmla="*/ 0 h 1269543"/>
                <a:gd name="connsiteX793" fmla="*/ 4550983 w 8206322"/>
                <a:gd name="connsiteY793" fmla="*/ 8995 h 1269543"/>
                <a:gd name="connsiteX794" fmla="*/ 4541926 w 8206322"/>
                <a:gd name="connsiteY794" fmla="*/ 17989 h 1269543"/>
                <a:gd name="connsiteX795" fmla="*/ 4483048 w 8206322"/>
                <a:gd name="connsiteY795" fmla="*/ 17989 h 1269543"/>
                <a:gd name="connsiteX796" fmla="*/ 4473991 w 8206322"/>
                <a:gd name="connsiteY796" fmla="*/ 8995 h 1269543"/>
                <a:gd name="connsiteX797" fmla="*/ 4483048 w 8206322"/>
                <a:gd name="connsiteY797" fmla="*/ 0 h 1269543"/>
                <a:gd name="connsiteX798" fmla="*/ 4365070 w 8206322"/>
                <a:gd name="connsiteY798" fmla="*/ 0 h 1269543"/>
                <a:gd name="connsiteX799" fmla="*/ 4424130 w 8206322"/>
                <a:gd name="connsiteY799" fmla="*/ 0 h 1269543"/>
                <a:gd name="connsiteX800" fmla="*/ 4433215 w 8206322"/>
                <a:gd name="connsiteY800" fmla="*/ 8995 h 1269543"/>
                <a:gd name="connsiteX801" fmla="*/ 4424130 w 8206322"/>
                <a:gd name="connsiteY801" fmla="*/ 17989 h 1269543"/>
                <a:gd name="connsiteX802" fmla="*/ 4365070 w 8206322"/>
                <a:gd name="connsiteY802" fmla="*/ 17989 h 1269543"/>
                <a:gd name="connsiteX803" fmla="*/ 4355983 w 8206322"/>
                <a:gd name="connsiteY803" fmla="*/ 8995 h 1269543"/>
                <a:gd name="connsiteX804" fmla="*/ 4365070 w 8206322"/>
                <a:gd name="connsiteY804" fmla="*/ 0 h 1269543"/>
                <a:gd name="connsiteX805" fmla="*/ 4247273 w 8206322"/>
                <a:gd name="connsiteY805" fmla="*/ 0 h 1269543"/>
                <a:gd name="connsiteX806" fmla="*/ 4306150 w 8206322"/>
                <a:gd name="connsiteY806" fmla="*/ 0 h 1269543"/>
                <a:gd name="connsiteX807" fmla="*/ 4315208 w 8206322"/>
                <a:gd name="connsiteY807" fmla="*/ 8995 h 1269543"/>
                <a:gd name="connsiteX808" fmla="*/ 4306150 w 8206322"/>
                <a:gd name="connsiteY808" fmla="*/ 17989 h 1269543"/>
                <a:gd name="connsiteX809" fmla="*/ 4247273 w 8206322"/>
                <a:gd name="connsiteY809" fmla="*/ 17989 h 1269543"/>
                <a:gd name="connsiteX810" fmla="*/ 4238215 w 8206322"/>
                <a:gd name="connsiteY810" fmla="*/ 8995 h 1269543"/>
                <a:gd name="connsiteX811" fmla="*/ 4247273 w 8206322"/>
                <a:gd name="connsiteY811" fmla="*/ 0 h 1269543"/>
                <a:gd name="connsiteX812" fmla="*/ 4129506 w 8206322"/>
                <a:gd name="connsiteY812" fmla="*/ 0 h 1269543"/>
                <a:gd name="connsiteX813" fmla="*/ 4188382 w 8206322"/>
                <a:gd name="connsiteY813" fmla="*/ 0 h 1269543"/>
                <a:gd name="connsiteX814" fmla="*/ 4197441 w 8206322"/>
                <a:gd name="connsiteY814" fmla="*/ 8995 h 1269543"/>
                <a:gd name="connsiteX815" fmla="*/ 4188382 w 8206322"/>
                <a:gd name="connsiteY815" fmla="*/ 17989 h 1269543"/>
                <a:gd name="connsiteX816" fmla="*/ 4129506 w 8206322"/>
                <a:gd name="connsiteY816" fmla="*/ 17989 h 1269543"/>
                <a:gd name="connsiteX817" fmla="*/ 4120448 w 8206322"/>
                <a:gd name="connsiteY817" fmla="*/ 8995 h 1269543"/>
                <a:gd name="connsiteX818" fmla="*/ 4129506 w 8206322"/>
                <a:gd name="connsiteY818" fmla="*/ 0 h 1269543"/>
                <a:gd name="connsiteX819" fmla="*/ 4011526 w 8206322"/>
                <a:gd name="connsiteY819" fmla="*/ 0 h 1269543"/>
                <a:gd name="connsiteX820" fmla="*/ 4070587 w 8206322"/>
                <a:gd name="connsiteY820" fmla="*/ 0 h 1269543"/>
                <a:gd name="connsiteX821" fmla="*/ 4079673 w 8206322"/>
                <a:gd name="connsiteY821" fmla="*/ 8995 h 1269543"/>
                <a:gd name="connsiteX822" fmla="*/ 4070587 w 8206322"/>
                <a:gd name="connsiteY822" fmla="*/ 17989 h 1269543"/>
                <a:gd name="connsiteX823" fmla="*/ 4011526 w 8206322"/>
                <a:gd name="connsiteY823" fmla="*/ 17989 h 1269543"/>
                <a:gd name="connsiteX824" fmla="*/ 4002440 w 8206322"/>
                <a:gd name="connsiteY824" fmla="*/ 8995 h 1269543"/>
                <a:gd name="connsiteX825" fmla="*/ 4011526 w 8206322"/>
                <a:gd name="connsiteY825" fmla="*/ 0 h 1269543"/>
                <a:gd name="connsiteX826" fmla="*/ 3893732 w 8206322"/>
                <a:gd name="connsiteY826" fmla="*/ 0 h 1269543"/>
                <a:gd name="connsiteX827" fmla="*/ 3952607 w 8206322"/>
                <a:gd name="connsiteY827" fmla="*/ 0 h 1269543"/>
                <a:gd name="connsiteX828" fmla="*/ 3961665 w 8206322"/>
                <a:gd name="connsiteY828" fmla="*/ 8995 h 1269543"/>
                <a:gd name="connsiteX829" fmla="*/ 3952607 w 8206322"/>
                <a:gd name="connsiteY829" fmla="*/ 17989 h 1269543"/>
                <a:gd name="connsiteX830" fmla="*/ 3893732 w 8206322"/>
                <a:gd name="connsiteY830" fmla="*/ 17989 h 1269543"/>
                <a:gd name="connsiteX831" fmla="*/ 3884673 w 8206322"/>
                <a:gd name="connsiteY831" fmla="*/ 8995 h 1269543"/>
                <a:gd name="connsiteX832" fmla="*/ 3893732 w 8206322"/>
                <a:gd name="connsiteY832" fmla="*/ 0 h 1269543"/>
                <a:gd name="connsiteX833" fmla="*/ 3775752 w 8206322"/>
                <a:gd name="connsiteY833" fmla="*/ 0 h 1269543"/>
                <a:gd name="connsiteX834" fmla="*/ 3834812 w 8206322"/>
                <a:gd name="connsiteY834" fmla="*/ 0 h 1269543"/>
                <a:gd name="connsiteX835" fmla="*/ 3843899 w 8206322"/>
                <a:gd name="connsiteY835" fmla="*/ 8995 h 1269543"/>
                <a:gd name="connsiteX836" fmla="*/ 3834812 w 8206322"/>
                <a:gd name="connsiteY836" fmla="*/ 17989 h 1269543"/>
                <a:gd name="connsiteX837" fmla="*/ 3775752 w 8206322"/>
                <a:gd name="connsiteY837" fmla="*/ 17989 h 1269543"/>
                <a:gd name="connsiteX838" fmla="*/ 3766666 w 8206322"/>
                <a:gd name="connsiteY838" fmla="*/ 8995 h 1269543"/>
                <a:gd name="connsiteX839" fmla="*/ 3775752 w 8206322"/>
                <a:gd name="connsiteY839" fmla="*/ 0 h 1269543"/>
                <a:gd name="connsiteX840" fmla="*/ 3657956 w 8206322"/>
                <a:gd name="connsiteY840" fmla="*/ 0 h 1269543"/>
                <a:gd name="connsiteX841" fmla="*/ 3716833 w 8206322"/>
                <a:gd name="connsiteY841" fmla="*/ 0 h 1269543"/>
                <a:gd name="connsiteX842" fmla="*/ 3725891 w 8206322"/>
                <a:gd name="connsiteY842" fmla="*/ 8995 h 1269543"/>
                <a:gd name="connsiteX843" fmla="*/ 3716833 w 8206322"/>
                <a:gd name="connsiteY843" fmla="*/ 17989 h 1269543"/>
                <a:gd name="connsiteX844" fmla="*/ 3657956 w 8206322"/>
                <a:gd name="connsiteY844" fmla="*/ 17989 h 1269543"/>
                <a:gd name="connsiteX845" fmla="*/ 3648898 w 8206322"/>
                <a:gd name="connsiteY845" fmla="*/ 8995 h 1269543"/>
                <a:gd name="connsiteX846" fmla="*/ 3657956 w 8206322"/>
                <a:gd name="connsiteY846" fmla="*/ 0 h 1269543"/>
                <a:gd name="connsiteX847" fmla="*/ 3539977 w 8206322"/>
                <a:gd name="connsiteY847" fmla="*/ 0 h 1269543"/>
                <a:gd name="connsiteX848" fmla="*/ 3599037 w 8206322"/>
                <a:gd name="connsiteY848" fmla="*/ 0 h 1269543"/>
                <a:gd name="connsiteX849" fmla="*/ 3608123 w 8206322"/>
                <a:gd name="connsiteY849" fmla="*/ 8995 h 1269543"/>
                <a:gd name="connsiteX850" fmla="*/ 3599037 w 8206322"/>
                <a:gd name="connsiteY850" fmla="*/ 17989 h 1269543"/>
                <a:gd name="connsiteX851" fmla="*/ 3539977 w 8206322"/>
                <a:gd name="connsiteY851" fmla="*/ 17989 h 1269543"/>
                <a:gd name="connsiteX852" fmla="*/ 3530890 w 8206322"/>
                <a:gd name="connsiteY852" fmla="*/ 8995 h 1269543"/>
                <a:gd name="connsiteX853" fmla="*/ 3539977 w 8206322"/>
                <a:gd name="connsiteY853" fmla="*/ 0 h 1269543"/>
                <a:gd name="connsiteX854" fmla="*/ 2113775 w 8206322"/>
                <a:gd name="connsiteY854" fmla="*/ 0 h 1269543"/>
                <a:gd name="connsiteX855" fmla="*/ 2172650 w 8206322"/>
                <a:gd name="connsiteY855" fmla="*/ 0 h 1269543"/>
                <a:gd name="connsiteX856" fmla="*/ 2181708 w 8206322"/>
                <a:gd name="connsiteY856" fmla="*/ 8995 h 1269543"/>
                <a:gd name="connsiteX857" fmla="*/ 2172650 w 8206322"/>
                <a:gd name="connsiteY857" fmla="*/ 17989 h 1269543"/>
                <a:gd name="connsiteX858" fmla="*/ 2113775 w 8206322"/>
                <a:gd name="connsiteY858" fmla="*/ 17989 h 1269543"/>
                <a:gd name="connsiteX859" fmla="*/ 2104715 w 8206322"/>
                <a:gd name="connsiteY859" fmla="*/ 8995 h 1269543"/>
                <a:gd name="connsiteX860" fmla="*/ 2113775 w 8206322"/>
                <a:gd name="connsiteY860" fmla="*/ 0 h 1269543"/>
                <a:gd name="connsiteX861" fmla="*/ 1995767 w 8206322"/>
                <a:gd name="connsiteY861" fmla="*/ 0 h 1269543"/>
                <a:gd name="connsiteX862" fmla="*/ 2054642 w 8206322"/>
                <a:gd name="connsiteY862" fmla="*/ 0 h 1269543"/>
                <a:gd name="connsiteX863" fmla="*/ 2063703 w 8206322"/>
                <a:gd name="connsiteY863" fmla="*/ 8995 h 1269543"/>
                <a:gd name="connsiteX864" fmla="*/ 2054642 w 8206322"/>
                <a:gd name="connsiteY864" fmla="*/ 17989 h 1269543"/>
                <a:gd name="connsiteX865" fmla="*/ 1995767 w 8206322"/>
                <a:gd name="connsiteY865" fmla="*/ 17989 h 1269543"/>
                <a:gd name="connsiteX866" fmla="*/ 1986710 w 8206322"/>
                <a:gd name="connsiteY866" fmla="*/ 8995 h 1269543"/>
                <a:gd name="connsiteX867" fmla="*/ 1995767 w 8206322"/>
                <a:gd name="connsiteY867" fmla="*/ 0 h 1269543"/>
                <a:gd name="connsiteX868" fmla="*/ 1877998 w 8206322"/>
                <a:gd name="connsiteY868" fmla="*/ 0 h 1269543"/>
                <a:gd name="connsiteX869" fmla="*/ 1936876 w 8206322"/>
                <a:gd name="connsiteY869" fmla="*/ 0 h 1269543"/>
                <a:gd name="connsiteX870" fmla="*/ 1945933 w 8206322"/>
                <a:gd name="connsiteY870" fmla="*/ 8995 h 1269543"/>
                <a:gd name="connsiteX871" fmla="*/ 1936876 w 8206322"/>
                <a:gd name="connsiteY871" fmla="*/ 17989 h 1269543"/>
                <a:gd name="connsiteX872" fmla="*/ 1877998 w 8206322"/>
                <a:gd name="connsiteY872" fmla="*/ 17989 h 1269543"/>
                <a:gd name="connsiteX873" fmla="*/ 1868938 w 8206322"/>
                <a:gd name="connsiteY873" fmla="*/ 8995 h 1269543"/>
                <a:gd name="connsiteX874" fmla="*/ 1877998 w 8206322"/>
                <a:gd name="connsiteY874" fmla="*/ 0 h 1269543"/>
                <a:gd name="connsiteX875" fmla="*/ 1760017 w 8206322"/>
                <a:gd name="connsiteY875" fmla="*/ 0 h 1269543"/>
                <a:gd name="connsiteX876" fmla="*/ 1819080 w 8206322"/>
                <a:gd name="connsiteY876" fmla="*/ 0 h 1269543"/>
                <a:gd name="connsiteX877" fmla="*/ 1828164 w 8206322"/>
                <a:gd name="connsiteY877" fmla="*/ 8995 h 1269543"/>
                <a:gd name="connsiteX878" fmla="*/ 1819080 w 8206322"/>
                <a:gd name="connsiteY878" fmla="*/ 17989 h 1269543"/>
                <a:gd name="connsiteX879" fmla="*/ 1760017 w 8206322"/>
                <a:gd name="connsiteY879" fmla="*/ 17989 h 1269543"/>
                <a:gd name="connsiteX880" fmla="*/ 1750933 w 8206322"/>
                <a:gd name="connsiteY880" fmla="*/ 8995 h 1269543"/>
                <a:gd name="connsiteX881" fmla="*/ 1760017 w 8206322"/>
                <a:gd name="connsiteY881" fmla="*/ 0 h 1269543"/>
                <a:gd name="connsiteX882" fmla="*/ 1642224 w 8206322"/>
                <a:gd name="connsiteY882" fmla="*/ 0 h 1269543"/>
                <a:gd name="connsiteX883" fmla="*/ 1701097 w 8206322"/>
                <a:gd name="connsiteY883" fmla="*/ 0 h 1269543"/>
                <a:gd name="connsiteX884" fmla="*/ 1710158 w 8206322"/>
                <a:gd name="connsiteY884" fmla="*/ 8995 h 1269543"/>
                <a:gd name="connsiteX885" fmla="*/ 1701097 w 8206322"/>
                <a:gd name="connsiteY885" fmla="*/ 17989 h 1269543"/>
                <a:gd name="connsiteX886" fmla="*/ 1642224 w 8206322"/>
                <a:gd name="connsiteY886" fmla="*/ 17989 h 1269543"/>
                <a:gd name="connsiteX887" fmla="*/ 1633164 w 8206322"/>
                <a:gd name="connsiteY887" fmla="*/ 8995 h 1269543"/>
                <a:gd name="connsiteX888" fmla="*/ 1642224 w 8206322"/>
                <a:gd name="connsiteY888" fmla="*/ 0 h 1269543"/>
                <a:gd name="connsiteX889" fmla="*/ 1524242 w 8206322"/>
                <a:gd name="connsiteY889" fmla="*/ 0 h 1269543"/>
                <a:gd name="connsiteX890" fmla="*/ 1583301 w 8206322"/>
                <a:gd name="connsiteY890" fmla="*/ 0 h 1269543"/>
                <a:gd name="connsiteX891" fmla="*/ 1592388 w 8206322"/>
                <a:gd name="connsiteY891" fmla="*/ 8995 h 1269543"/>
                <a:gd name="connsiteX892" fmla="*/ 1583301 w 8206322"/>
                <a:gd name="connsiteY892" fmla="*/ 17989 h 1269543"/>
                <a:gd name="connsiteX893" fmla="*/ 1524242 w 8206322"/>
                <a:gd name="connsiteY893" fmla="*/ 17989 h 1269543"/>
                <a:gd name="connsiteX894" fmla="*/ 1515157 w 8206322"/>
                <a:gd name="connsiteY894" fmla="*/ 8995 h 1269543"/>
                <a:gd name="connsiteX895" fmla="*/ 1524242 w 8206322"/>
                <a:gd name="connsiteY895" fmla="*/ 0 h 1269543"/>
                <a:gd name="connsiteX896" fmla="*/ 1406445 w 8206322"/>
                <a:gd name="connsiteY896" fmla="*/ 0 h 1269543"/>
                <a:gd name="connsiteX897" fmla="*/ 1465324 w 8206322"/>
                <a:gd name="connsiteY897" fmla="*/ 0 h 1269543"/>
                <a:gd name="connsiteX898" fmla="*/ 1474380 w 8206322"/>
                <a:gd name="connsiteY898" fmla="*/ 8995 h 1269543"/>
                <a:gd name="connsiteX899" fmla="*/ 1465324 w 8206322"/>
                <a:gd name="connsiteY899" fmla="*/ 17989 h 1269543"/>
                <a:gd name="connsiteX900" fmla="*/ 1406445 w 8206322"/>
                <a:gd name="connsiteY900" fmla="*/ 17989 h 1269543"/>
                <a:gd name="connsiteX901" fmla="*/ 1397391 w 8206322"/>
                <a:gd name="connsiteY901" fmla="*/ 8995 h 1269543"/>
                <a:gd name="connsiteX902" fmla="*/ 1406445 w 8206322"/>
                <a:gd name="connsiteY902" fmla="*/ 0 h 1269543"/>
                <a:gd name="connsiteX903" fmla="*/ 1288679 w 8206322"/>
                <a:gd name="connsiteY903" fmla="*/ 0 h 1269543"/>
                <a:gd name="connsiteX904" fmla="*/ 1347557 w 8206322"/>
                <a:gd name="connsiteY904" fmla="*/ 0 h 1269543"/>
                <a:gd name="connsiteX905" fmla="*/ 1356614 w 8206322"/>
                <a:gd name="connsiteY905" fmla="*/ 8995 h 1269543"/>
                <a:gd name="connsiteX906" fmla="*/ 1347557 w 8206322"/>
                <a:gd name="connsiteY906" fmla="*/ 17989 h 1269543"/>
                <a:gd name="connsiteX907" fmla="*/ 1288679 w 8206322"/>
                <a:gd name="connsiteY907" fmla="*/ 17989 h 1269543"/>
                <a:gd name="connsiteX908" fmla="*/ 1279620 w 8206322"/>
                <a:gd name="connsiteY908" fmla="*/ 8995 h 1269543"/>
                <a:gd name="connsiteX909" fmla="*/ 1288679 w 8206322"/>
                <a:gd name="connsiteY909" fmla="*/ 0 h 1269543"/>
                <a:gd name="connsiteX910" fmla="*/ 1170671 w 8206322"/>
                <a:gd name="connsiteY910" fmla="*/ 0 h 1269543"/>
                <a:gd name="connsiteX911" fmla="*/ 1229549 w 8206322"/>
                <a:gd name="connsiteY911" fmla="*/ 0 h 1269543"/>
                <a:gd name="connsiteX912" fmla="*/ 1238606 w 8206322"/>
                <a:gd name="connsiteY912" fmla="*/ 8995 h 1269543"/>
                <a:gd name="connsiteX913" fmla="*/ 1229549 w 8206322"/>
                <a:gd name="connsiteY913" fmla="*/ 17989 h 1269543"/>
                <a:gd name="connsiteX914" fmla="*/ 1170671 w 8206322"/>
                <a:gd name="connsiteY914" fmla="*/ 17989 h 1269543"/>
                <a:gd name="connsiteX915" fmla="*/ 1161614 w 8206322"/>
                <a:gd name="connsiteY915" fmla="*/ 8995 h 1269543"/>
                <a:gd name="connsiteX916" fmla="*/ 1170671 w 8206322"/>
                <a:gd name="connsiteY916" fmla="*/ 0 h 1269543"/>
                <a:gd name="connsiteX917" fmla="*/ 1052900 w 8206322"/>
                <a:gd name="connsiteY917" fmla="*/ 0 h 1269543"/>
                <a:gd name="connsiteX918" fmla="*/ 1111778 w 8206322"/>
                <a:gd name="connsiteY918" fmla="*/ 0 h 1269543"/>
                <a:gd name="connsiteX919" fmla="*/ 1120836 w 8206322"/>
                <a:gd name="connsiteY919" fmla="*/ 8995 h 1269543"/>
                <a:gd name="connsiteX920" fmla="*/ 1111778 w 8206322"/>
                <a:gd name="connsiteY920" fmla="*/ 17989 h 1269543"/>
                <a:gd name="connsiteX921" fmla="*/ 1052900 w 8206322"/>
                <a:gd name="connsiteY921" fmla="*/ 17989 h 1269543"/>
                <a:gd name="connsiteX922" fmla="*/ 1043843 w 8206322"/>
                <a:gd name="connsiteY922" fmla="*/ 8995 h 1269543"/>
                <a:gd name="connsiteX923" fmla="*/ 1052900 w 8206322"/>
                <a:gd name="connsiteY923" fmla="*/ 0 h 126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Lst>
              <a:rect l="l" t="t" r="r" b="b"/>
              <a:pathLst>
                <a:path w="8206322" h="1269543">
                  <a:moveTo>
                    <a:pt x="8206322" y="1258524"/>
                  </a:moveTo>
                  <a:lnTo>
                    <a:pt x="8206322" y="1262333"/>
                  </a:lnTo>
                  <a:lnTo>
                    <a:pt x="8204424" y="1260429"/>
                  </a:lnTo>
                  <a:close/>
                  <a:moveTo>
                    <a:pt x="8095714" y="1251314"/>
                  </a:moveTo>
                  <a:cubicBezTo>
                    <a:pt x="8095714" y="1251314"/>
                    <a:pt x="8095714" y="1251314"/>
                    <a:pt x="8154591" y="1251314"/>
                  </a:cubicBezTo>
                  <a:cubicBezTo>
                    <a:pt x="8159686" y="1251314"/>
                    <a:pt x="8163649" y="1255302"/>
                    <a:pt x="8163649" y="1260429"/>
                  </a:cubicBezTo>
                  <a:cubicBezTo>
                    <a:pt x="8163649" y="1265556"/>
                    <a:pt x="8159686" y="1269543"/>
                    <a:pt x="8154591" y="1269543"/>
                  </a:cubicBezTo>
                  <a:cubicBezTo>
                    <a:pt x="8154591" y="1269543"/>
                    <a:pt x="8154591" y="1269543"/>
                    <a:pt x="8095714" y="1269543"/>
                  </a:cubicBezTo>
                  <a:cubicBezTo>
                    <a:pt x="8090619" y="1269543"/>
                    <a:pt x="8086656" y="1265556"/>
                    <a:pt x="8086656" y="1260429"/>
                  </a:cubicBezTo>
                  <a:cubicBezTo>
                    <a:pt x="8086656" y="1255302"/>
                    <a:pt x="8090619" y="1251314"/>
                    <a:pt x="8095714" y="1251314"/>
                  </a:cubicBezTo>
                  <a:close/>
                  <a:moveTo>
                    <a:pt x="7977946" y="1251314"/>
                  </a:moveTo>
                  <a:cubicBezTo>
                    <a:pt x="7977946" y="1251314"/>
                    <a:pt x="7977946" y="1251314"/>
                    <a:pt x="8036823" y="1251314"/>
                  </a:cubicBezTo>
                  <a:cubicBezTo>
                    <a:pt x="8041918" y="1251314"/>
                    <a:pt x="8045881" y="1255302"/>
                    <a:pt x="8045881" y="1260429"/>
                  </a:cubicBezTo>
                  <a:cubicBezTo>
                    <a:pt x="8045881" y="1265556"/>
                    <a:pt x="8041918" y="1269543"/>
                    <a:pt x="8036823" y="1269543"/>
                  </a:cubicBezTo>
                  <a:cubicBezTo>
                    <a:pt x="8036823" y="1269543"/>
                    <a:pt x="8036823" y="1269543"/>
                    <a:pt x="7977946" y="1269543"/>
                  </a:cubicBezTo>
                  <a:cubicBezTo>
                    <a:pt x="7972851" y="1269543"/>
                    <a:pt x="7968888" y="1265556"/>
                    <a:pt x="7968888" y="1260429"/>
                  </a:cubicBezTo>
                  <a:cubicBezTo>
                    <a:pt x="7968888" y="1255302"/>
                    <a:pt x="7972851" y="1251314"/>
                    <a:pt x="7977946" y="1251314"/>
                  </a:cubicBezTo>
                  <a:close/>
                  <a:moveTo>
                    <a:pt x="7859938" y="1251314"/>
                  </a:moveTo>
                  <a:cubicBezTo>
                    <a:pt x="7859938" y="1251314"/>
                    <a:pt x="7859938" y="1251314"/>
                    <a:pt x="7918815" y="1251314"/>
                  </a:cubicBezTo>
                  <a:cubicBezTo>
                    <a:pt x="7923910" y="1251314"/>
                    <a:pt x="7927874" y="1255302"/>
                    <a:pt x="7927874" y="1260429"/>
                  </a:cubicBezTo>
                  <a:cubicBezTo>
                    <a:pt x="7927874" y="1265556"/>
                    <a:pt x="7923910" y="1269543"/>
                    <a:pt x="7918815" y="1269543"/>
                  </a:cubicBezTo>
                  <a:cubicBezTo>
                    <a:pt x="7918815" y="1269543"/>
                    <a:pt x="7918815" y="1269543"/>
                    <a:pt x="7859938" y="1269543"/>
                  </a:cubicBezTo>
                  <a:cubicBezTo>
                    <a:pt x="7854843" y="1269543"/>
                    <a:pt x="7850881" y="1265556"/>
                    <a:pt x="7850881" y="1260429"/>
                  </a:cubicBezTo>
                  <a:cubicBezTo>
                    <a:pt x="7850881" y="1255302"/>
                    <a:pt x="7854843" y="1251314"/>
                    <a:pt x="7859938" y="1251314"/>
                  </a:cubicBezTo>
                  <a:close/>
                  <a:moveTo>
                    <a:pt x="7742170" y="1251314"/>
                  </a:moveTo>
                  <a:cubicBezTo>
                    <a:pt x="7742170" y="1251314"/>
                    <a:pt x="7742170" y="1251314"/>
                    <a:pt x="7801047" y="1251314"/>
                  </a:cubicBezTo>
                  <a:cubicBezTo>
                    <a:pt x="7806143" y="1251314"/>
                    <a:pt x="7810105" y="1255302"/>
                    <a:pt x="7810105" y="1260429"/>
                  </a:cubicBezTo>
                  <a:cubicBezTo>
                    <a:pt x="7810105" y="1265556"/>
                    <a:pt x="7806143" y="1269543"/>
                    <a:pt x="7801047" y="1269543"/>
                  </a:cubicBezTo>
                  <a:cubicBezTo>
                    <a:pt x="7801047" y="1269543"/>
                    <a:pt x="7801047" y="1269543"/>
                    <a:pt x="7742170" y="1269543"/>
                  </a:cubicBezTo>
                  <a:cubicBezTo>
                    <a:pt x="7737075" y="1269543"/>
                    <a:pt x="7733112" y="1265556"/>
                    <a:pt x="7733112" y="1260429"/>
                  </a:cubicBezTo>
                  <a:cubicBezTo>
                    <a:pt x="7733112" y="1255302"/>
                    <a:pt x="7737075" y="1251314"/>
                    <a:pt x="7742170" y="1251314"/>
                  </a:cubicBezTo>
                  <a:close/>
                  <a:moveTo>
                    <a:pt x="7624191" y="1251314"/>
                  </a:moveTo>
                  <a:cubicBezTo>
                    <a:pt x="7624191" y="1251314"/>
                    <a:pt x="7624191" y="1251314"/>
                    <a:pt x="7683251" y="1251314"/>
                  </a:cubicBezTo>
                  <a:cubicBezTo>
                    <a:pt x="7688362" y="1251314"/>
                    <a:pt x="7692337" y="1255302"/>
                    <a:pt x="7692337" y="1260429"/>
                  </a:cubicBezTo>
                  <a:cubicBezTo>
                    <a:pt x="7692337" y="1265556"/>
                    <a:pt x="7688362" y="1269543"/>
                    <a:pt x="7683251" y="1269543"/>
                  </a:cubicBezTo>
                  <a:cubicBezTo>
                    <a:pt x="7683251" y="1269543"/>
                    <a:pt x="7683251" y="1269543"/>
                    <a:pt x="7624191" y="1269543"/>
                  </a:cubicBezTo>
                  <a:cubicBezTo>
                    <a:pt x="7619080" y="1269543"/>
                    <a:pt x="7615104" y="1265556"/>
                    <a:pt x="7615104" y="1260429"/>
                  </a:cubicBezTo>
                  <a:cubicBezTo>
                    <a:pt x="7615104" y="1255302"/>
                    <a:pt x="7619080" y="1251314"/>
                    <a:pt x="7624191" y="1251314"/>
                  </a:cubicBezTo>
                  <a:close/>
                  <a:moveTo>
                    <a:pt x="7506395" y="1251314"/>
                  </a:moveTo>
                  <a:cubicBezTo>
                    <a:pt x="7506395" y="1251314"/>
                    <a:pt x="7506395" y="1251314"/>
                    <a:pt x="7565271" y="1251314"/>
                  </a:cubicBezTo>
                  <a:cubicBezTo>
                    <a:pt x="7570367" y="1251314"/>
                    <a:pt x="7574330" y="1255302"/>
                    <a:pt x="7574330" y="1260429"/>
                  </a:cubicBezTo>
                  <a:cubicBezTo>
                    <a:pt x="7574330" y="1265556"/>
                    <a:pt x="7570367" y="1269543"/>
                    <a:pt x="7565271" y="1269543"/>
                  </a:cubicBezTo>
                  <a:cubicBezTo>
                    <a:pt x="7565271" y="1269543"/>
                    <a:pt x="7565271" y="1269543"/>
                    <a:pt x="7506395" y="1269543"/>
                  </a:cubicBezTo>
                  <a:cubicBezTo>
                    <a:pt x="7501299" y="1269543"/>
                    <a:pt x="7497337" y="1265556"/>
                    <a:pt x="7497337" y="1260429"/>
                  </a:cubicBezTo>
                  <a:cubicBezTo>
                    <a:pt x="7497337" y="1255302"/>
                    <a:pt x="7501299" y="1251314"/>
                    <a:pt x="7506395" y="1251314"/>
                  </a:cubicBezTo>
                  <a:close/>
                  <a:moveTo>
                    <a:pt x="7388415" y="1251314"/>
                  </a:moveTo>
                  <a:cubicBezTo>
                    <a:pt x="7388415" y="1251314"/>
                    <a:pt x="7388415" y="1251314"/>
                    <a:pt x="7447475" y="1251314"/>
                  </a:cubicBezTo>
                  <a:cubicBezTo>
                    <a:pt x="7452586" y="1251314"/>
                    <a:pt x="7456561" y="1255302"/>
                    <a:pt x="7456561" y="1260429"/>
                  </a:cubicBezTo>
                  <a:cubicBezTo>
                    <a:pt x="7456561" y="1265556"/>
                    <a:pt x="7452586" y="1269543"/>
                    <a:pt x="7447475" y="1269543"/>
                  </a:cubicBezTo>
                  <a:cubicBezTo>
                    <a:pt x="7447475" y="1269543"/>
                    <a:pt x="7447475" y="1269543"/>
                    <a:pt x="7388415" y="1269543"/>
                  </a:cubicBezTo>
                  <a:cubicBezTo>
                    <a:pt x="7383304" y="1269543"/>
                    <a:pt x="7379328" y="1265556"/>
                    <a:pt x="7379328" y="1260429"/>
                  </a:cubicBezTo>
                  <a:cubicBezTo>
                    <a:pt x="7379328" y="1255302"/>
                    <a:pt x="7383304" y="1251314"/>
                    <a:pt x="7388415" y="1251314"/>
                  </a:cubicBezTo>
                  <a:close/>
                  <a:moveTo>
                    <a:pt x="7270618" y="1251314"/>
                  </a:moveTo>
                  <a:cubicBezTo>
                    <a:pt x="7270618" y="1251314"/>
                    <a:pt x="7270618" y="1251314"/>
                    <a:pt x="7329496" y="1251314"/>
                  </a:cubicBezTo>
                  <a:cubicBezTo>
                    <a:pt x="7334590" y="1251314"/>
                    <a:pt x="7338554" y="1255302"/>
                    <a:pt x="7338554" y="1260429"/>
                  </a:cubicBezTo>
                  <a:cubicBezTo>
                    <a:pt x="7338554" y="1265556"/>
                    <a:pt x="7334590" y="1269543"/>
                    <a:pt x="7329496" y="1269543"/>
                  </a:cubicBezTo>
                  <a:cubicBezTo>
                    <a:pt x="7329496" y="1269543"/>
                    <a:pt x="7329496" y="1269543"/>
                    <a:pt x="7270618" y="1269543"/>
                  </a:cubicBezTo>
                  <a:cubicBezTo>
                    <a:pt x="7265523" y="1269543"/>
                    <a:pt x="7261561" y="1265556"/>
                    <a:pt x="7261561" y="1260429"/>
                  </a:cubicBezTo>
                  <a:cubicBezTo>
                    <a:pt x="7261561" y="1255302"/>
                    <a:pt x="7265523" y="1251314"/>
                    <a:pt x="7270618" y="1251314"/>
                  </a:cubicBezTo>
                  <a:close/>
                  <a:moveTo>
                    <a:pt x="5844211" y="1251314"/>
                  </a:moveTo>
                  <a:cubicBezTo>
                    <a:pt x="5844211" y="1251314"/>
                    <a:pt x="5844211" y="1251314"/>
                    <a:pt x="5903087" y="1251314"/>
                  </a:cubicBezTo>
                  <a:cubicBezTo>
                    <a:pt x="5908183" y="1251314"/>
                    <a:pt x="5912145" y="1255302"/>
                    <a:pt x="5912145" y="1260429"/>
                  </a:cubicBezTo>
                  <a:cubicBezTo>
                    <a:pt x="5912145" y="1265556"/>
                    <a:pt x="5908183" y="1269543"/>
                    <a:pt x="5903087" y="1269543"/>
                  </a:cubicBezTo>
                  <a:cubicBezTo>
                    <a:pt x="5903087" y="1269543"/>
                    <a:pt x="5903087" y="1269543"/>
                    <a:pt x="5844211" y="1269543"/>
                  </a:cubicBezTo>
                  <a:cubicBezTo>
                    <a:pt x="5839682" y="1269543"/>
                    <a:pt x="5835152" y="1265556"/>
                    <a:pt x="5835152" y="1260429"/>
                  </a:cubicBezTo>
                  <a:cubicBezTo>
                    <a:pt x="5835152" y="1255302"/>
                    <a:pt x="5839682" y="1251314"/>
                    <a:pt x="5844211" y="1251314"/>
                  </a:cubicBezTo>
                  <a:close/>
                  <a:moveTo>
                    <a:pt x="5726442" y="1251314"/>
                  </a:moveTo>
                  <a:cubicBezTo>
                    <a:pt x="5726442" y="1251314"/>
                    <a:pt x="5726442" y="1251314"/>
                    <a:pt x="5785319" y="1251314"/>
                  </a:cubicBezTo>
                  <a:cubicBezTo>
                    <a:pt x="5790415" y="1251314"/>
                    <a:pt x="5794377" y="1255302"/>
                    <a:pt x="5794377" y="1260429"/>
                  </a:cubicBezTo>
                  <a:cubicBezTo>
                    <a:pt x="5794377" y="1265556"/>
                    <a:pt x="5790415" y="1269543"/>
                    <a:pt x="5785319" y="1269543"/>
                  </a:cubicBezTo>
                  <a:cubicBezTo>
                    <a:pt x="5785319" y="1269543"/>
                    <a:pt x="5785319" y="1269543"/>
                    <a:pt x="5726442" y="1269543"/>
                  </a:cubicBezTo>
                  <a:cubicBezTo>
                    <a:pt x="5721913" y="1269543"/>
                    <a:pt x="5717384" y="1265556"/>
                    <a:pt x="5717384" y="1260429"/>
                  </a:cubicBezTo>
                  <a:cubicBezTo>
                    <a:pt x="5717384" y="1255302"/>
                    <a:pt x="5721913" y="1251314"/>
                    <a:pt x="5726442" y="1251314"/>
                  </a:cubicBezTo>
                  <a:close/>
                  <a:moveTo>
                    <a:pt x="5608463" y="1251314"/>
                  </a:moveTo>
                  <a:cubicBezTo>
                    <a:pt x="5608463" y="1251314"/>
                    <a:pt x="5608463" y="1251314"/>
                    <a:pt x="5667523" y="1251314"/>
                  </a:cubicBezTo>
                  <a:cubicBezTo>
                    <a:pt x="5672634" y="1251314"/>
                    <a:pt x="5676610" y="1255302"/>
                    <a:pt x="5676610" y="1260429"/>
                  </a:cubicBezTo>
                  <a:cubicBezTo>
                    <a:pt x="5676610" y="1265556"/>
                    <a:pt x="5672634" y="1269543"/>
                    <a:pt x="5667523" y="1269543"/>
                  </a:cubicBezTo>
                  <a:cubicBezTo>
                    <a:pt x="5667523" y="1269543"/>
                    <a:pt x="5667523" y="1269543"/>
                    <a:pt x="5608463" y="1269543"/>
                  </a:cubicBezTo>
                  <a:cubicBezTo>
                    <a:pt x="5603920" y="1269543"/>
                    <a:pt x="5599377" y="1265556"/>
                    <a:pt x="5599377" y="1260429"/>
                  </a:cubicBezTo>
                  <a:cubicBezTo>
                    <a:pt x="5599377" y="1255302"/>
                    <a:pt x="5603920" y="1251314"/>
                    <a:pt x="5608463" y="1251314"/>
                  </a:cubicBezTo>
                  <a:close/>
                  <a:moveTo>
                    <a:pt x="5490667" y="1251314"/>
                  </a:moveTo>
                  <a:cubicBezTo>
                    <a:pt x="5490667" y="1251314"/>
                    <a:pt x="5490667" y="1251314"/>
                    <a:pt x="5549543" y="1251314"/>
                  </a:cubicBezTo>
                  <a:cubicBezTo>
                    <a:pt x="5554639" y="1251314"/>
                    <a:pt x="5558601" y="1255302"/>
                    <a:pt x="5558601" y="1260429"/>
                  </a:cubicBezTo>
                  <a:cubicBezTo>
                    <a:pt x="5558601" y="1265556"/>
                    <a:pt x="5554639" y="1269543"/>
                    <a:pt x="5549543" y="1269543"/>
                  </a:cubicBezTo>
                  <a:cubicBezTo>
                    <a:pt x="5549543" y="1269543"/>
                    <a:pt x="5549543" y="1269543"/>
                    <a:pt x="5490667" y="1269543"/>
                  </a:cubicBezTo>
                  <a:cubicBezTo>
                    <a:pt x="5486137" y="1269543"/>
                    <a:pt x="5481608" y="1265556"/>
                    <a:pt x="5481608" y="1260429"/>
                  </a:cubicBezTo>
                  <a:cubicBezTo>
                    <a:pt x="5481608" y="1255302"/>
                    <a:pt x="5486137" y="1251314"/>
                    <a:pt x="5490667" y="1251314"/>
                  </a:cubicBezTo>
                  <a:close/>
                  <a:moveTo>
                    <a:pt x="5372687" y="1251314"/>
                  </a:moveTo>
                  <a:cubicBezTo>
                    <a:pt x="5372687" y="1251314"/>
                    <a:pt x="5372687" y="1251314"/>
                    <a:pt x="5431747" y="1251314"/>
                  </a:cubicBezTo>
                  <a:cubicBezTo>
                    <a:pt x="5436858" y="1251314"/>
                    <a:pt x="5440834" y="1255302"/>
                    <a:pt x="5440834" y="1260429"/>
                  </a:cubicBezTo>
                  <a:cubicBezTo>
                    <a:pt x="5440834" y="1265556"/>
                    <a:pt x="5436858" y="1269543"/>
                    <a:pt x="5431747" y="1269543"/>
                  </a:cubicBezTo>
                  <a:cubicBezTo>
                    <a:pt x="5431747" y="1269543"/>
                    <a:pt x="5431747" y="1269543"/>
                    <a:pt x="5372687" y="1269543"/>
                  </a:cubicBezTo>
                  <a:cubicBezTo>
                    <a:pt x="5368144" y="1269543"/>
                    <a:pt x="5363601" y="1265556"/>
                    <a:pt x="5363601" y="1260429"/>
                  </a:cubicBezTo>
                  <a:cubicBezTo>
                    <a:pt x="5363601" y="1255302"/>
                    <a:pt x="5368144" y="1251314"/>
                    <a:pt x="5372687" y="1251314"/>
                  </a:cubicBezTo>
                  <a:close/>
                  <a:moveTo>
                    <a:pt x="5254891" y="1251314"/>
                  </a:moveTo>
                  <a:cubicBezTo>
                    <a:pt x="5254891" y="1251314"/>
                    <a:pt x="5254891" y="1251314"/>
                    <a:pt x="5313768" y="1251314"/>
                  </a:cubicBezTo>
                  <a:cubicBezTo>
                    <a:pt x="5318863" y="1251314"/>
                    <a:pt x="5322826" y="1255302"/>
                    <a:pt x="5322826" y="1260429"/>
                  </a:cubicBezTo>
                  <a:cubicBezTo>
                    <a:pt x="5322826" y="1265556"/>
                    <a:pt x="5318863" y="1269543"/>
                    <a:pt x="5313768" y="1269543"/>
                  </a:cubicBezTo>
                  <a:cubicBezTo>
                    <a:pt x="5313768" y="1269543"/>
                    <a:pt x="5313768" y="1269543"/>
                    <a:pt x="5254891" y="1269543"/>
                  </a:cubicBezTo>
                  <a:cubicBezTo>
                    <a:pt x="5250362" y="1269543"/>
                    <a:pt x="5245833" y="1265556"/>
                    <a:pt x="5245833" y="1260429"/>
                  </a:cubicBezTo>
                  <a:cubicBezTo>
                    <a:pt x="5245833" y="1255302"/>
                    <a:pt x="5250362" y="1251314"/>
                    <a:pt x="5254891" y="1251314"/>
                  </a:cubicBezTo>
                  <a:close/>
                  <a:moveTo>
                    <a:pt x="5136911" y="1251314"/>
                  </a:moveTo>
                  <a:cubicBezTo>
                    <a:pt x="5136911" y="1251314"/>
                    <a:pt x="5136911" y="1251314"/>
                    <a:pt x="5195972" y="1251314"/>
                  </a:cubicBezTo>
                  <a:cubicBezTo>
                    <a:pt x="5201083" y="1251314"/>
                    <a:pt x="5205057" y="1255302"/>
                    <a:pt x="5205057" y="1260429"/>
                  </a:cubicBezTo>
                  <a:cubicBezTo>
                    <a:pt x="5205057" y="1265556"/>
                    <a:pt x="5201083" y="1269543"/>
                    <a:pt x="5195972" y="1269543"/>
                  </a:cubicBezTo>
                  <a:cubicBezTo>
                    <a:pt x="5195972" y="1269543"/>
                    <a:pt x="5195972" y="1269543"/>
                    <a:pt x="5136911" y="1269543"/>
                  </a:cubicBezTo>
                  <a:cubicBezTo>
                    <a:pt x="5132368" y="1269543"/>
                    <a:pt x="5127825" y="1265556"/>
                    <a:pt x="5127825" y="1260429"/>
                  </a:cubicBezTo>
                  <a:cubicBezTo>
                    <a:pt x="5127825" y="1255302"/>
                    <a:pt x="5132368" y="1251314"/>
                    <a:pt x="5136911" y="1251314"/>
                  </a:cubicBezTo>
                  <a:close/>
                  <a:moveTo>
                    <a:pt x="5019115" y="1251314"/>
                  </a:moveTo>
                  <a:cubicBezTo>
                    <a:pt x="5019115" y="1251314"/>
                    <a:pt x="5019115" y="1251314"/>
                    <a:pt x="5077992" y="1251314"/>
                  </a:cubicBezTo>
                  <a:cubicBezTo>
                    <a:pt x="5083087" y="1251314"/>
                    <a:pt x="5087050" y="1255302"/>
                    <a:pt x="5087050" y="1260429"/>
                  </a:cubicBezTo>
                  <a:cubicBezTo>
                    <a:pt x="5087050" y="1265556"/>
                    <a:pt x="5083087" y="1269543"/>
                    <a:pt x="5077992" y="1269543"/>
                  </a:cubicBezTo>
                  <a:cubicBezTo>
                    <a:pt x="5077992" y="1269543"/>
                    <a:pt x="5077992" y="1269543"/>
                    <a:pt x="5019115" y="1269543"/>
                  </a:cubicBezTo>
                  <a:cubicBezTo>
                    <a:pt x="5014586" y="1269543"/>
                    <a:pt x="5010057" y="1265556"/>
                    <a:pt x="5010057" y="1260429"/>
                  </a:cubicBezTo>
                  <a:cubicBezTo>
                    <a:pt x="5010057" y="1255302"/>
                    <a:pt x="5014586" y="1251314"/>
                    <a:pt x="5019115" y="1251314"/>
                  </a:cubicBezTo>
                  <a:close/>
                  <a:moveTo>
                    <a:pt x="4901347" y="1251314"/>
                  </a:moveTo>
                  <a:cubicBezTo>
                    <a:pt x="4901347" y="1251314"/>
                    <a:pt x="4901347" y="1251314"/>
                    <a:pt x="4960224" y="1251314"/>
                  </a:cubicBezTo>
                  <a:cubicBezTo>
                    <a:pt x="4965319" y="1251314"/>
                    <a:pt x="4969282" y="1255302"/>
                    <a:pt x="4969282" y="1260429"/>
                  </a:cubicBezTo>
                  <a:cubicBezTo>
                    <a:pt x="4969282" y="1265556"/>
                    <a:pt x="4965319" y="1269543"/>
                    <a:pt x="4960224" y="1269543"/>
                  </a:cubicBezTo>
                  <a:cubicBezTo>
                    <a:pt x="4960224" y="1269543"/>
                    <a:pt x="4960224" y="1269543"/>
                    <a:pt x="4901347" y="1269543"/>
                  </a:cubicBezTo>
                  <a:cubicBezTo>
                    <a:pt x="4896818" y="1269543"/>
                    <a:pt x="4892289" y="1265556"/>
                    <a:pt x="4892289" y="1260429"/>
                  </a:cubicBezTo>
                  <a:cubicBezTo>
                    <a:pt x="4892289" y="1255302"/>
                    <a:pt x="4896818" y="1251314"/>
                    <a:pt x="4901347" y="1251314"/>
                  </a:cubicBezTo>
                  <a:close/>
                  <a:moveTo>
                    <a:pt x="4783339" y="1251314"/>
                  </a:moveTo>
                  <a:cubicBezTo>
                    <a:pt x="4783339" y="1251314"/>
                    <a:pt x="4783339" y="1251314"/>
                    <a:pt x="4842216" y="1251314"/>
                  </a:cubicBezTo>
                  <a:cubicBezTo>
                    <a:pt x="4847311" y="1251314"/>
                    <a:pt x="4851274" y="1255302"/>
                    <a:pt x="4851274" y="1260429"/>
                  </a:cubicBezTo>
                  <a:cubicBezTo>
                    <a:pt x="4851274" y="1265556"/>
                    <a:pt x="4847311" y="1269543"/>
                    <a:pt x="4842216" y="1269543"/>
                  </a:cubicBezTo>
                  <a:cubicBezTo>
                    <a:pt x="4842216" y="1269543"/>
                    <a:pt x="4842216" y="1269543"/>
                    <a:pt x="4783339" y="1269543"/>
                  </a:cubicBezTo>
                  <a:cubicBezTo>
                    <a:pt x="4778810" y="1269543"/>
                    <a:pt x="4774281" y="1265556"/>
                    <a:pt x="4774281" y="1260429"/>
                  </a:cubicBezTo>
                  <a:cubicBezTo>
                    <a:pt x="4774281" y="1255302"/>
                    <a:pt x="4778810" y="1251314"/>
                    <a:pt x="4783339" y="1251314"/>
                  </a:cubicBezTo>
                  <a:close/>
                  <a:moveTo>
                    <a:pt x="3357662" y="1251314"/>
                  </a:moveTo>
                  <a:cubicBezTo>
                    <a:pt x="3357662" y="1251314"/>
                    <a:pt x="3357662" y="1251314"/>
                    <a:pt x="3416539" y="1251314"/>
                  </a:cubicBezTo>
                  <a:cubicBezTo>
                    <a:pt x="3421634" y="1251314"/>
                    <a:pt x="3425597" y="1255302"/>
                    <a:pt x="3425597" y="1260429"/>
                  </a:cubicBezTo>
                  <a:cubicBezTo>
                    <a:pt x="3425597" y="1265556"/>
                    <a:pt x="3421634" y="1269543"/>
                    <a:pt x="3416539" y="1269543"/>
                  </a:cubicBezTo>
                  <a:cubicBezTo>
                    <a:pt x="3416539" y="1269543"/>
                    <a:pt x="3416539" y="1269543"/>
                    <a:pt x="3357662" y="1269543"/>
                  </a:cubicBezTo>
                  <a:cubicBezTo>
                    <a:pt x="3352567" y="1269543"/>
                    <a:pt x="3348604" y="1265556"/>
                    <a:pt x="3348604" y="1260429"/>
                  </a:cubicBezTo>
                  <a:cubicBezTo>
                    <a:pt x="3348604" y="1255302"/>
                    <a:pt x="3352567" y="1251314"/>
                    <a:pt x="3357662" y="1251314"/>
                  </a:cubicBezTo>
                  <a:close/>
                  <a:moveTo>
                    <a:pt x="3239682" y="1251314"/>
                  </a:moveTo>
                  <a:cubicBezTo>
                    <a:pt x="3239682" y="1251314"/>
                    <a:pt x="3239682" y="1251314"/>
                    <a:pt x="3298742" y="1251314"/>
                  </a:cubicBezTo>
                  <a:cubicBezTo>
                    <a:pt x="3303853" y="1251314"/>
                    <a:pt x="3307829" y="1255302"/>
                    <a:pt x="3307829" y="1260429"/>
                  </a:cubicBezTo>
                  <a:cubicBezTo>
                    <a:pt x="3307829" y="1265556"/>
                    <a:pt x="3303853" y="1269543"/>
                    <a:pt x="3298742" y="1269543"/>
                  </a:cubicBezTo>
                  <a:cubicBezTo>
                    <a:pt x="3298742" y="1269543"/>
                    <a:pt x="3298742" y="1269543"/>
                    <a:pt x="3239682" y="1269543"/>
                  </a:cubicBezTo>
                  <a:cubicBezTo>
                    <a:pt x="3234571" y="1269543"/>
                    <a:pt x="3230595" y="1265556"/>
                    <a:pt x="3230595" y="1260429"/>
                  </a:cubicBezTo>
                  <a:cubicBezTo>
                    <a:pt x="3230595" y="1255302"/>
                    <a:pt x="3234571" y="1251314"/>
                    <a:pt x="3239682" y="1251314"/>
                  </a:cubicBezTo>
                  <a:close/>
                  <a:moveTo>
                    <a:pt x="3121886" y="1251314"/>
                  </a:moveTo>
                  <a:cubicBezTo>
                    <a:pt x="3121886" y="1251314"/>
                    <a:pt x="3121886" y="1251314"/>
                    <a:pt x="3180762" y="1251314"/>
                  </a:cubicBezTo>
                  <a:cubicBezTo>
                    <a:pt x="3185858" y="1251314"/>
                    <a:pt x="3189821" y="1255302"/>
                    <a:pt x="3189821" y="1260429"/>
                  </a:cubicBezTo>
                  <a:cubicBezTo>
                    <a:pt x="3189821" y="1265556"/>
                    <a:pt x="3185858" y="1269543"/>
                    <a:pt x="3180762" y="1269543"/>
                  </a:cubicBezTo>
                  <a:cubicBezTo>
                    <a:pt x="3180762" y="1269543"/>
                    <a:pt x="3180762" y="1269543"/>
                    <a:pt x="3121886" y="1269543"/>
                  </a:cubicBezTo>
                  <a:cubicBezTo>
                    <a:pt x="3116790" y="1269543"/>
                    <a:pt x="3112828" y="1265556"/>
                    <a:pt x="3112828" y="1260429"/>
                  </a:cubicBezTo>
                  <a:cubicBezTo>
                    <a:pt x="3112828" y="1255302"/>
                    <a:pt x="3116790" y="1251314"/>
                    <a:pt x="3121886" y="1251314"/>
                  </a:cubicBezTo>
                  <a:close/>
                  <a:moveTo>
                    <a:pt x="3003905" y="1251314"/>
                  </a:moveTo>
                  <a:cubicBezTo>
                    <a:pt x="3003905" y="1251314"/>
                    <a:pt x="3003905" y="1251314"/>
                    <a:pt x="3062966" y="1251314"/>
                  </a:cubicBezTo>
                  <a:cubicBezTo>
                    <a:pt x="3068077" y="1251314"/>
                    <a:pt x="3072052" y="1255302"/>
                    <a:pt x="3072052" y="1260429"/>
                  </a:cubicBezTo>
                  <a:cubicBezTo>
                    <a:pt x="3072052" y="1265556"/>
                    <a:pt x="3068077" y="1269543"/>
                    <a:pt x="3062966" y="1269543"/>
                  </a:cubicBezTo>
                  <a:cubicBezTo>
                    <a:pt x="3062966" y="1269543"/>
                    <a:pt x="3062966" y="1269543"/>
                    <a:pt x="3003905" y="1269543"/>
                  </a:cubicBezTo>
                  <a:cubicBezTo>
                    <a:pt x="2998794" y="1269543"/>
                    <a:pt x="2994822" y="1265556"/>
                    <a:pt x="2994822" y="1260429"/>
                  </a:cubicBezTo>
                  <a:cubicBezTo>
                    <a:pt x="2994822" y="1255302"/>
                    <a:pt x="2998794" y="1251314"/>
                    <a:pt x="3003905" y="1251314"/>
                  </a:cubicBezTo>
                  <a:close/>
                  <a:moveTo>
                    <a:pt x="2886111" y="1251314"/>
                  </a:moveTo>
                  <a:cubicBezTo>
                    <a:pt x="2886111" y="1251314"/>
                    <a:pt x="2886111" y="1251314"/>
                    <a:pt x="2944988" y="1251314"/>
                  </a:cubicBezTo>
                  <a:cubicBezTo>
                    <a:pt x="2950084" y="1251314"/>
                    <a:pt x="2954047" y="1255302"/>
                    <a:pt x="2954047" y="1260429"/>
                  </a:cubicBezTo>
                  <a:cubicBezTo>
                    <a:pt x="2954047" y="1265556"/>
                    <a:pt x="2950084" y="1269543"/>
                    <a:pt x="2944988" y="1269543"/>
                  </a:cubicBezTo>
                  <a:cubicBezTo>
                    <a:pt x="2944988" y="1269543"/>
                    <a:pt x="2944988" y="1269543"/>
                    <a:pt x="2886111" y="1269543"/>
                  </a:cubicBezTo>
                  <a:cubicBezTo>
                    <a:pt x="2881016" y="1269543"/>
                    <a:pt x="2877053" y="1265556"/>
                    <a:pt x="2877053" y="1260429"/>
                  </a:cubicBezTo>
                  <a:cubicBezTo>
                    <a:pt x="2877053" y="1255302"/>
                    <a:pt x="2881016" y="1251314"/>
                    <a:pt x="2886111" y="1251314"/>
                  </a:cubicBezTo>
                  <a:close/>
                  <a:moveTo>
                    <a:pt x="2768132" y="1251314"/>
                  </a:moveTo>
                  <a:cubicBezTo>
                    <a:pt x="2768132" y="1251314"/>
                    <a:pt x="2768132" y="1251314"/>
                    <a:pt x="2827192" y="1251314"/>
                  </a:cubicBezTo>
                  <a:cubicBezTo>
                    <a:pt x="2832303" y="1251314"/>
                    <a:pt x="2836278" y="1255302"/>
                    <a:pt x="2836278" y="1260429"/>
                  </a:cubicBezTo>
                  <a:cubicBezTo>
                    <a:pt x="2836278" y="1265556"/>
                    <a:pt x="2832303" y="1269543"/>
                    <a:pt x="2827192" y="1269543"/>
                  </a:cubicBezTo>
                  <a:cubicBezTo>
                    <a:pt x="2827192" y="1269543"/>
                    <a:pt x="2827192" y="1269543"/>
                    <a:pt x="2768132" y="1269543"/>
                  </a:cubicBezTo>
                  <a:cubicBezTo>
                    <a:pt x="2763021" y="1269543"/>
                    <a:pt x="2759045" y="1265556"/>
                    <a:pt x="2759045" y="1260429"/>
                  </a:cubicBezTo>
                  <a:cubicBezTo>
                    <a:pt x="2759045" y="1255302"/>
                    <a:pt x="2763021" y="1251314"/>
                    <a:pt x="2768132" y="1251314"/>
                  </a:cubicBezTo>
                  <a:close/>
                  <a:moveTo>
                    <a:pt x="2650336" y="1251314"/>
                  </a:moveTo>
                  <a:cubicBezTo>
                    <a:pt x="2650336" y="1251314"/>
                    <a:pt x="2650336" y="1251314"/>
                    <a:pt x="2709212" y="1251314"/>
                  </a:cubicBezTo>
                  <a:cubicBezTo>
                    <a:pt x="2714307" y="1251314"/>
                    <a:pt x="2718271" y="1255302"/>
                    <a:pt x="2718271" y="1260429"/>
                  </a:cubicBezTo>
                  <a:cubicBezTo>
                    <a:pt x="2718271" y="1265556"/>
                    <a:pt x="2714307" y="1269543"/>
                    <a:pt x="2709212" y="1269543"/>
                  </a:cubicBezTo>
                  <a:cubicBezTo>
                    <a:pt x="2709212" y="1269543"/>
                    <a:pt x="2709212" y="1269543"/>
                    <a:pt x="2650336" y="1269543"/>
                  </a:cubicBezTo>
                  <a:cubicBezTo>
                    <a:pt x="2645240" y="1269543"/>
                    <a:pt x="2641277" y="1265556"/>
                    <a:pt x="2641277" y="1260429"/>
                  </a:cubicBezTo>
                  <a:cubicBezTo>
                    <a:pt x="2641277" y="1255302"/>
                    <a:pt x="2645240" y="1251314"/>
                    <a:pt x="2650336" y="1251314"/>
                  </a:cubicBezTo>
                  <a:close/>
                  <a:moveTo>
                    <a:pt x="2532567" y="1251314"/>
                  </a:moveTo>
                  <a:cubicBezTo>
                    <a:pt x="2532567" y="1251314"/>
                    <a:pt x="2532567" y="1251314"/>
                    <a:pt x="2591444" y="1251314"/>
                  </a:cubicBezTo>
                  <a:cubicBezTo>
                    <a:pt x="2596540" y="1251314"/>
                    <a:pt x="2600503" y="1255302"/>
                    <a:pt x="2600503" y="1260429"/>
                  </a:cubicBezTo>
                  <a:cubicBezTo>
                    <a:pt x="2600503" y="1265556"/>
                    <a:pt x="2596540" y="1269543"/>
                    <a:pt x="2591444" y="1269543"/>
                  </a:cubicBezTo>
                  <a:cubicBezTo>
                    <a:pt x="2591444" y="1269543"/>
                    <a:pt x="2591444" y="1269543"/>
                    <a:pt x="2532567" y="1269543"/>
                  </a:cubicBezTo>
                  <a:cubicBezTo>
                    <a:pt x="2527473" y="1269543"/>
                    <a:pt x="2523510" y="1265556"/>
                    <a:pt x="2523510" y="1260429"/>
                  </a:cubicBezTo>
                  <a:cubicBezTo>
                    <a:pt x="2523510" y="1255302"/>
                    <a:pt x="2527473" y="1251314"/>
                    <a:pt x="2532567" y="1251314"/>
                  </a:cubicBezTo>
                  <a:close/>
                  <a:moveTo>
                    <a:pt x="2414559" y="1251314"/>
                  </a:moveTo>
                  <a:cubicBezTo>
                    <a:pt x="2414559" y="1251314"/>
                    <a:pt x="2414559" y="1251314"/>
                    <a:pt x="2473437" y="1251314"/>
                  </a:cubicBezTo>
                  <a:cubicBezTo>
                    <a:pt x="2478532" y="1251314"/>
                    <a:pt x="2482495" y="1255302"/>
                    <a:pt x="2482495" y="1260429"/>
                  </a:cubicBezTo>
                  <a:cubicBezTo>
                    <a:pt x="2482495" y="1265556"/>
                    <a:pt x="2478532" y="1269543"/>
                    <a:pt x="2473437" y="1269543"/>
                  </a:cubicBezTo>
                  <a:cubicBezTo>
                    <a:pt x="2473437" y="1269543"/>
                    <a:pt x="2473437" y="1269543"/>
                    <a:pt x="2414559" y="1269543"/>
                  </a:cubicBezTo>
                  <a:cubicBezTo>
                    <a:pt x="2409465" y="1269543"/>
                    <a:pt x="2405501" y="1265556"/>
                    <a:pt x="2405501" y="1260429"/>
                  </a:cubicBezTo>
                  <a:cubicBezTo>
                    <a:pt x="2405501" y="1255302"/>
                    <a:pt x="2409465" y="1251314"/>
                    <a:pt x="2414559" y="1251314"/>
                  </a:cubicBezTo>
                  <a:close/>
                  <a:moveTo>
                    <a:pt x="2296785" y="1251314"/>
                  </a:moveTo>
                  <a:cubicBezTo>
                    <a:pt x="2296785" y="1251314"/>
                    <a:pt x="2296785" y="1251314"/>
                    <a:pt x="2355660" y="1251314"/>
                  </a:cubicBezTo>
                  <a:cubicBezTo>
                    <a:pt x="2360756" y="1251314"/>
                    <a:pt x="2364717" y="1255302"/>
                    <a:pt x="2364717" y="1260429"/>
                  </a:cubicBezTo>
                  <a:cubicBezTo>
                    <a:pt x="2364717" y="1265556"/>
                    <a:pt x="2360756" y="1269543"/>
                    <a:pt x="2355660" y="1269543"/>
                  </a:cubicBezTo>
                  <a:cubicBezTo>
                    <a:pt x="2355660" y="1269543"/>
                    <a:pt x="2355660" y="1269543"/>
                    <a:pt x="2296785" y="1269543"/>
                  </a:cubicBezTo>
                  <a:cubicBezTo>
                    <a:pt x="2291689" y="1269543"/>
                    <a:pt x="2287725" y="1265556"/>
                    <a:pt x="2287725" y="1260429"/>
                  </a:cubicBezTo>
                  <a:cubicBezTo>
                    <a:pt x="2287725" y="1255302"/>
                    <a:pt x="2291689" y="1251314"/>
                    <a:pt x="2296785" y="1251314"/>
                  </a:cubicBezTo>
                  <a:close/>
                  <a:moveTo>
                    <a:pt x="5984189" y="1204303"/>
                  </a:moveTo>
                  <a:cubicBezTo>
                    <a:pt x="5989267" y="1204303"/>
                    <a:pt x="5993216" y="1208842"/>
                    <a:pt x="5993216" y="1213380"/>
                  </a:cubicBezTo>
                  <a:cubicBezTo>
                    <a:pt x="5993216" y="1213380"/>
                    <a:pt x="5993216" y="1213380"/>
                    <a:pt x="5993216" y="1237774"/>
                  </a:cubicBezTo>
                  <a:cubicBezTo>
                    <a:pt x="5993216" y="1254793"/>
                    <a:pt x="5979676" y="1268976"/>
                    <a:pt x="5962751" y="1269543"/>
                  </a:cubicBezTo>
                  <a:cubicBezTo>
                    <a:pt x="5962751" y="1269543"/>
                    <a:pt x="5962751" y="1269543"/>
                    <a:pt x="5962187" y="1269543"/>
                  </a:cubicBezTo>
                  <a:cubicBezTo>
                    <a:pt x="5957673" y="1269543"/>
                    <a:pt x="5953725" y="1265572"/>
                    <a:pt x="5953160" y="1261034"/>
                  </a:cubicBezTo>
                  <a:cubicBezTo>
                    <a:pt x="5953160" y="1255928"/>
                    <a:pt x="5957109" y="1251389"/>
                    <a:pt x="5962187" y="1251389"/>
                  </a:cubicBezTo>
                  <a:cubicBezTo>
                    <a:pt x="5969521" y="1251389"/>
                    <a:pt x="5975163" y="1245149"/>
                    <a:pt x="5975163" y="1237774"/>
                  </a:cubicBezTo>
                  <a:cubicBezTo>
                    <a:pt x="5975163" y="1237774"/>
                    <a:pt x="5975163" y="1237774"/>
                    <a:pt x="5975163" y="1213380"/>
                  </a:cubicBezTo>
                  <a:cubicBezTo>
                    <a:pt x="5975163" y="1208842"/>
                    <a:pt x="5979112" y="1204303"/>
                    <a:pt x="5984189" y="1204303"/>
                  </a:cubicBezTo>
                  <a:close/>
                  <a:moveTo>
                    <a:pt x="2230369" y="1190152"/>
                  </a:moveTo>
                  <a:cubicBezTo>
                    <a:pt x="2235479" y="1190152"/>
                    <a:pt x="2239456" y="1194125"/>
                    <a:pt x="2239456" y="1199233"/>
                  </a:cubicBezTo>
                  <a:cubicBezTo>
                    <a:pt x="2239456" y="1199233"/>
                    <a:pt x="2239456" y="1199233"/>
                    <a:pt x="2239456" y="1237830"/>
                  </a:cubicBezTo>
                  <a:cubicBezTo>
                    <a:pt x="2239456" y="1241803"/>
                    <a:pt x="2241160" y="1245776"/>
                    <a:pt x="2244567" y="1248614"/>
                  </a:cubicBezTo>
                  <a:cubicBezTo>
                    <a:pt x="2248541" y="1251452"/>
                    <a:pt x="2249108" y="1257128"/>
                    <a:pt x="2245700" y="1261101"/>
                  </a:cubicBezTo>
                  <a:cubicBezTo>
                    <a:pt x="2243997" y="1263371"/>
                    <a:pt x="2241160" y="1264506"/>
                    <a:pt x="2238886" y="1264506"/>
                  </a:cubicBezTo>
                  <a:cubicBezTo>
                    <a:pt x="2236616" y="1264506"/>
                    <a:pt x="2234913" y="1263939"/>
                    <a:pt x="2233209" y="1262236"/>
                  </a:cubicBezTo>
                  <a:cubicBezTo>
                    <a:pt x="2225828" y="1256560"/>
                    <a:pt x="2221285" y="1247479"/>
                    <a:pt x="2221285" y="1237830"/>
                  </a:cubicBezTo>
                  <a:cubicBezTo>
                    <a:pt x="2221285" y="1237830"/>
                    <a:pt x="2221285" y="1237830"/>
                    <a:pt x="2221285" y="1199233"/>
                  </a:cubicBezTo>
                  <a:cubicBezTo>
                    <a:pt x="2221285" y="1194125"/>
                    <a:pt x="2225258" y="1190152"/>
                    <a:pt x="2230369" y="1190152"/>
                  </a:cubicBezTo>
                  <a:close/>
                  <a:moveTo>
                    <a:pt x="3481722" y="1189192"/>
                  </a:moveTo>
                  <a:cubicBezTo>
                    <a:pt x="3486849" y="1189192"/>
                    <a:pt x="3490836" y="1193148"/>
                    <a:pt x="3490836" y="1198234"/>
                  </a:cubicBezTo>
                  <a:cubicBezTo>
                    <a:pt x="3490836" y="1198234"/>
                    <a:pt x="3490836" y="1198234"/>
                    <a:pt x="3490836" y="1237792"/>
                  </a:cubicBezTo>
                  <a:cubicBezTo>
                    <a:pt x="3490836" y="1246834"/>
                    <a:pt x="3486849" y="1255310"/>
                    <a:pt x="3480013" y="1261526"/>
                  </a:cubicBezTo>
                  <a:cubicBezTo>
                    <a:pt x="3478304" y="1263222"/>
                    <a:pt x="3476025" y="1263787"/>
                    <a:pt x="3473747" y="1263787"/>
                  </a:cubicBezTo>
                  <a:cubicBezTo>
                    <a:pt x="3471468" y="1263787"/>
                    <a:pt x="3468620" y="1262657"/>
                    <a:pt x="3466912" y="1260961"/>
                  </a:cubicBezTo>
                  <a:cubicBezTo>
                    <a:pt x="3463494" y="1257006"/>
                    <a:pt x="3464063" y="1251354"/>
                    <a:pt x="3468050" y="1247964"/>
                  </a:cubicBezTo>
                  <a:cubicBezTo>
                    <a:pt x="3470898" y="1245138"/>
                    <a:pt x="3472608" y="1241748"/>
                    <a:pt x="3472608" y="1237792"/>
                  </a:cubicBezTo>
                  <a:cubicBezTo>
                    <a:pt x="3472608" y="1237792"/>
                    <a:pt x="3472608" y="1237792"/>
                    <a:pt x="3472608" y="1198234"/>
                  </a:cubicBezTo>
                  <a:cubicBezTo>
                    <a:pt x="3472608" y="1193148"/>
                    <a:pt x="3476595" y="1189192"/>
                    <a:pt x="3481722" y="1189192"/>
                  </a:cubicBezTo>
                  <a:close/>
                  <a:moveTo>
                    <a:pt x="4732941" y="1174322"/>
                  </a:moveTo>
                  <a:cubicBezTo>
                    <a:pt x="4738021" y="1174322"/>
                    <a:pt x="4741971" y="1178284"/>
                    <a:pt x="4741971" y="1183380"/>
                  </a:cubicBezTo>
                  <a:cubicBezTo>
                    <a:pt x="4741971" y="1183380"/>
                    <a:pt x="4741971" y="1183380"/>
                    <a:pt x="4741971" y="1237728"/>
                  </a:cubicBezTo>
                  <a:cubicBezTo>
                    <a:pt x="4741971" y="1238860"/>
                    <a:pt x="4741971" y="1239426"/>
                    <a:pt x="4742536" y="1240558"/>
                  </a:cubicBezTo>
                  <a:cubicBezTo>
                    <a:pt x="4743100" y="1245653"/>
                    <a:pt x="4740278" y="1250182"/>
                    <a:pt x="4735199" y="1251314"/>
                  </a:cubicBezTo>
                  <a:cubicBezTo>
                    <a:pt x="4734635" y="1251314"/>
                    <a:pt x="4734070" y="1251314"/>
                    <a:pt x="4733506" y="1251314"/>
                  </a:cubicBezTo>
                  <a:cubicBezTo>
                    <a:pt x="4728991" y="1251314"/>
                    <a:pt x="4725605" y="1248484"/>
                    <a:pt x="4724476" y="1244521"/>
                  </a:cubicBezTo>
                  <a:cubicBezTo>
                    <a:pt x="4723912" y="1242256"/>
                    <a:pt x="4723912" y="1239992"/>
                    <a:pt x="4723912" y="1237728"/>
                  </a:cubicBezTo>
                  <a:cubicBezTo>
                    <a:pt x="4723912" y="1237728"/>
                    <a:pt x="4723912" y="1237728"/>
                    <a:pt x="4723912" y="1183380"/>
                  </a:cubicBezTo>
                  <a:cubicBezTo>
                    <a:pt x="4723912" y="1178284"/>
                    <a:pt x="4727862" y="1174322"/>
                    <a:pt x="4732941" y="1174322"/>
                  </a:cubicBezTo>
                  <a:close/>
                  <a:moveTo>
                    <a:pt x="7235416" y="1158971"/>
                  </a:moveTo>
                  <a:cubicBezTo>
                    <a:pt x="7240543" y="1158971"/>
                    <a:pt x="7244531" y="1162946"/>
                    <a:pt x="7244531" y="1168057"/>
                  </a:cubicBezTo>
                  <a:cubicBezTo>
                    <a:pt x="7244531" y="1168057"/>
                    <a:pt x="7244531" y="1168057"/>
                    <a:pt x="7244531" y="1227117"/>
                  </a:cubicBezTo>
                  <a:cubicBezTo>
                    <a:pt x="7244531" y="1232229"/>
                    <a:pt x="7240543" y="1236204"/>
                    <a:pt x="7235416" y="1236204"/>
                  </a:cubicBezTo>
                  <a:cubicBezTo>
                    <a:pt x="7230290" y="1236204"/>
                    <a:pt x="7226302" y="1232229"/>
                    <a:pt x="7226302" y="1227117"/>
                  </a:cubicBezTo>
                  <a:cubicBezTo>
                    <a:pt x="7226302" y="1227117"/>
                    <a:pt x="7226302" y="1227117"/>
                    <a:pt x="7226302" y="1168057"/>
                  </a:cubicBezTo>
                  <a:cubicBezTo>
                    <a:pt x="7226302" y="1162946"/>
                    <a:pt x="7230290" y="1158971"/>
                    <a:pt x="7235416" y="1158971"/>
                  </a:cubicBezTo>
                  <a:close/>
                  <a:moveTo>
                    <a:pt x="5984221" y="1086535"/>
                  </a:moveTo>
                  <a:cubicBezTo>
                    <a:pt x="5989281" y="1086535"/>
                    <a:pt x="5993216" y="1091064"/>
                    <a:pt x="5993216" y="1095593"/>
                  </a:cubicBezTo>
                  <a:cubicBezTo>
                    <a:pt x="5993216" y="1095593"/>
                    <a:pt x="5993216" y="1095593"/>
                    <a:pt x="5993216" y="1154470"/>
                  </a:cubicBezTo>
                  <a:cubicBezTo>
                    <a:pt x="5993216" y="1159565"/>
                    <a:pt x="5989281" y="1163528"/>
                    <a:pt x="5984221" y="1163528"/>
                  </a:cubicBezTo>
                  <a:cubicBezTo>
                    <a:pt x="5979162" y="1163528"/>
                    <a:pt x="5975227" y="1159565"/>
                    <a:pt x="5975227" y="1154470"/>
                  </a:cubicBezTo>
                  <a:cubicBezTo>
                    <a:pt x="5975227" y="1154470"/>
                    <a:pt x="5975227" y="1154470"/>
                    <a:pt x="5975227" y="1095593"/>
                  </a:cubicBezTo>
                  <a:cubicBezTo>
                    <a:pt x="5975227" y="1091064"/>
                    <a:pt x="5979162" y="1086535"/>
                    <a:pt x="5984221" y="1086535"/>
                  </a:cubicBezTo>
                  <a:close/>
                  <a:moveTo>
                    <a:pt x="2230397" y="1072384"/>
                  </a:moveTo>
                  <a:cubicBezTo>
                    <a:pt x="2235527" y="1072384"/>
                    <a:pt x="2239515" y="1076347"/>
                    <a:pt x="2239515" y="1081442"/>
                  </a:cubicBezTo>
                  <a:cubicBezTo>
                    <a:pt x="2239515" y="1081442"/>
                    <a:pt x="2239515" y="1081442"/>
                    <a:pt x="2239515" y="1140319"/>
                  </a:cubicBezTo>
                  <a:cubicBezTo>
                    <a:pt x="2239515" y="1144848"/>
                    <a:pt x="2235527" y="1149377"/>
                    <a:pt x="2230397" y="1149377"/>
                  </a:cubicBezTo>
                  <a:cubicBezTo>
                    <a:pt x="2225273" y="1149377"/>
                    <a:pt x="2221285" y="1144848"/>
                    <a:pt x="2221285" y="1140319"/>
                  </a:cubicBezTo>
                  <a:cubicBezTo>
                    <a:pt x="2221285" y="1140319"/>
                    <a:pt x="2221285" y="1140319"/>
                    <a:pt x="2221285" y="1081442"/>
                  </a:cubicBezTo>
                  <a:cubicBezTo>
                    <a:pt x="2221285" y="1076347"/>
                    <a:pt x="2225273" y="1072384"/>
                    <a:pt x="2230397" y="1072384"/>
                  </a:cubicBezTo>
                  <a:close/>
                  <a:moveTo>
                    <a:pt x="3481722" y="1071185"/>
                  </a:moveTo>
                  <a:cubicBezTo>
                    <a:pt x="3486849" y="1071185"/>
                    <a:pt x="3490836" y="1075148"/>
                    <a:pt x="3490836" y="1080243"/>
                  </a:cubicBezTo>
                  <a:cubicBezTo>
                    <a:pt x="3490836" y="1080243"/>
                    <a:pt x="3490836" y="1080243"/>
                    <a:pt x="3490836" y="1139120"/>
                  </a:cubicBezTo>
                  <a:cubicBezTo>
                    <a:pt x="3490836" y="1144215"/>
                    <a:pt x="3486849" y="1148178"/>
                    <a:pt x="3481722" y="1148178"/>
                  </a:cubicBezTo>
                  <a:cubicBezTo>
                    <a:pt x="3476595" y="1148178"/>
                    <a:pt x="3472608" y="1144215"/>
                    <a:pt x="3472608" y="1139120"/>
                  </a:cubicBezTo>
                  <a:cubicBezTo>
                    <a:pt x="3472608" y="1139120"/>
                    <a:pt x="3472608" y="1139120"/>
                    <a:pt x="3472608" y="1080243"/>
                  </a:cubicBezTo>
                  <a:cubicBezTo>
                    <a:pt x="3472608" y="1075148"/>
                    <a:pt x="3476595" y="1071185"/>
                    <a:pt x="3481722" y="1071185"/>
                  </a:cubicBezTo>
                  <a:close/>
                  <a:moveTo>
                    <a:pt x="4732906" y="1056554"/>
                  </a:moveTo>
                  <a:cubicBezTo>
                    <a:pt x="4737965" y="1056554"/>
                    <a:pt x="4741901" y="1060516"/>
                    <a:pt x="4741901" y="1065612"/>
                  </a:cubicBezTo>
                  <a:cubicBezTo>
                    <a:pt x="4741901" y="1065612"/>
                    <a:pt x="4741901" y="1065612"/>
                    <a:pt x="4741901" y="1124488"/>
                  </a:cubicBezTo>
                  <a:cubicBezTo>
                    <a:pt x="4741901" y="1129584"/>
                    <a:pt x="4737965" y="1133546"/>
                    <a:pt x="4732906" y="1133546"/>
                  </a:cubicBezTo>
                  <a:cubicBezTo>
                    <a:pt x="4727847" y="1133546"/>
                    <a:pt x="4723912" y="1129584"/>
                    <a:pt x="4723912" y="1124488"/>
                  </a:cubicBezTo>
                  <a:cubicBezTo>
                    <a:pt x="4723912" y="1124488"/>
                    <a:pt x="4723912" y="1124488"/>
                    <a:pt x="4723912" y="1065612"/>
                  </a:cubicBezTo>
                  <a:cubicBezTo>
                    <a:pt x="4723912" y="1060516"/>
                    <a:pt x="4727847" y="1056554"/>
                    <a:pt x="4732906" y="1056554"/>
                  </a:cubicBezTo>
                  <a:close/>
                  <a:moveTo>
                    <a:pt x="7235416" y="1041203"/>
                  </a:moveTo>
                  <a:cubicBezTo>
                    <a:pt x="7240543" y="1041203"/>
                    <a:pt x="7244531" y="1045166"/>
                    <a:pt x="7244531" y="1050261"/>
                  </a:cubicBezTo>
                  <a:cubicBezTo>
                    <a:pt x="7244531" y="1050261"/>
                    <a:pt x="7244531" y="1050261"/>
                    <a:pt x="7244531" y="1109138"/>
                  </a:cubicBezTo>
                  <a:cubicBezTo>
                    <a:pt x="7244531" y="1114233"/>
                    <a:pt x="7240543" y="1118196"/>
                    <a:pt x="7235416" y="1118196"/>
                  </a:cubicBezTo>
                  <a:cubicBezTo>
                    <a:pt x="7230290" y="1118196"/>
                    <a:pt x="7226302" y="1114233"/>
                    <a:pt x="7226302" y="1109138"/>
                  </a:cubicBezTo>
                  <a:cubicBezTo>
                    <a:pt x="7226302" y="1109138"/>
                    <a:pt x="7226302" y="1109138"/>
                    <a:pt x="7226302" y="1050261"/>
                  </a:cubicBezTo>
                  <a:cubicBezTo>
                    <a:pt x="7226302" y="1045166"/>
                    <a:pt x="7230290" y="1041203"/>
                    <a:pt x="7235416" y="1041203"/>
                  </a:cubicBezTo>
                  <a:close/>
                  <a:moveTo>
                    <a:pt x="5984221" y="968527"/>
                  </a:moveTo>
                  <a:cubicBezTo>
                    <a:pt x="5989281" y="968527"/>
                    <a:pt x="5993216" y="973071"/>
                    <a:pt x="5993216" y="977614"/>
                  </a:cubicBezTo>
                  <a:cubicBezTo>
                    <a:pt x="5993216" y="977614"/>
                    <a:pt x="5993216" y="977614"/>
                    <a:pt x="5993216" y="1036674"/>
                  </a:cubicBezTo>
                  <a:cubicBezTo>
                    <a:pt x="5993216" y="1041785"/>
                    <a:pt x="5989281" y="1045760"/>
                    <a:pt x="5984221" y="1045760"/>
                  </a:cubicBezTo>
                  <a:cubicBezTo>
                    <a:pt x="5979162" y="1045760"/>
                    <a:pt x="5975227" y="1041785"/>
                    <a:pt x="5975227" y="1036674"/>
                  </a:cubicBezTo>
                  <a:cubicBezTo>
                    <a:pt x="5975227" y="1036674"/>
                    <a:pt x="5975227" y="1036674"/>
                    <a:pt x="5975227" y="977614"/>
                  </a:cubicBezTo>
                  <a:cubicBezTo>
                    <a:pt x="5975227" y="973071"/>
                    <a:pt x="5979162" y="968527"/>
                    <a:pt x="5984221" y="968527"/>
                  </a:cubicBezTo>
                  <a:close/>
                  <a:moveTo>
                    <a:pt x="2230397" y="954376"/>
                  </a:moveTo>
                  <a:cubicBezTo>
                    <a:pt x="2235527" y="954376"/>
                    <a:pt x="2239515" y="958351"/>
                    <a:pt x="2239515" y="963462"/>
                  </a:cubicBezTo>
                  <a:lnTo>
                    <a:pt x="2239515" y="1022523"/>
                  </a:lnTo>
                  <a:cubicBezTo>
                    <a:pt x="2239515" y="1027066"/>
                    <a:pt x="2235527" y="1031609"/>
                    <a:pt x="2230397" y="1031609"/>
                  </a:cubicBezTo>
                  <a:cubicBezTo>
                    <a:pt x="2225273" y="1031609"/>
                    <a:pt x="2221285" y="1027066"/>
                    <a:pt x="2221285" y="1022523"/>
                  </a:cubicBezTo>
                  <a:cubicBezTo>
                    <a:pt x="2221285" y="1022523"/>
                    <a:pt x="2221285" y="1022523"/>
                    <a:pt x="2221285" y="963462"/>
                  </a:cubicBezTo>
                  <a:cubicBezTo>
                    <a:pt x="2221285" y="958351"/>
                    <a:pt x="2225273" y="954376"/>
                    <a:pt x="2230397" y="954376"/>
                  </a:cubicBezTo>
                  <a:close/>
                  <a:moveTo>
                    <a:pt x="3481722" y="953177"/>
                  </a:moveTo>
                  <a:cubicBezTo>
                    <a:pt x="3486849" y="953177"/>
                    <a:pt x="3490836" y="957152"/>
                    <a:pt x="3490836" y="962263"/>
                  </a:cubicBezTo>
                  <a:cubicBezTo>
                    <a:pt x="3490836" y="962263"/>
                    <a:pt x="3490836" y="962263"/>
                    <a:pt x="3490836" y="1021323"/>
                  </a:cubicBezTo>
                  <a:cubicBezTo>
                    <a:pt x="3490836" y="1026434"/>
                    <a:pt x="3486849" y="1030410"/>
                    <a:pt x="3481722" y="1030410"/>
                  </a:cubicBezTo>
                  <a:cubicBezTo>
                    <a:pt x="3476595" y="1030410"/>
                    <a:pt x="3472608" y="1026434"/>
                    <a:pt x="3472608" y="1021323"/>
                  </a:cubicBezTo>
                  <a:cubicBezTo>
                    <a:pt x="3472608" y="1021323"/>
                    <a:pt x="3472608" y="1021323"/>
                    <a:pt x="3472608" y="962263"/>
                  </a:cubicBezTo>
                  <a:cubicBezTo>
                    <a:pt x="3472608" y="957152"/>
                    <a:pt x="3476595" y="953177"/>
                    <a:pt x="3481722" y="953177"/>
                  </a:cubicBezTo>
                  <a:close/>
                  <a:moveTo>
                    <a:pt x="4732906" y="938546"/>
                  </a:moveTo>
                  <a:cubicBezTo>
                    <a:pt x="4737965" y="938546"/>
                    <a:pt x="4741901" y="942509"/>
                    <a:pt x="4741901" y="947604"/>
                  </a:cubicBezTo>
                  <a:lnTo>
                    <a:pt x="4741901" y="1006481"/>
                  </a:lnTo>
                  <a:cubicBezTo>
                    <a:pt x="4741901" y="1011576"/>
                    <a:pt x="4737965" y="1015539"/>
                    <a:pt x="4732906" y="1015539"/>
                  </a:cubicBezTo>
                  <a:cubicBezTo>
                    <a:pt x="4727847" y="1015539"/>
                    <a:pt x="4723912" y="1011576"/>
                    <a:pt x="4723912" y="1006481"/>
                  </a:cubicBezTo>
                  <a:cubicBezTo>
                    <a:pt x="4723912" y="1006481"/>
                    <a:pt x="4723912" y="1006481"/>
                    <a:pt x="4723912" y="947604"/>
                  </a:cubicBezTo>
                  <a:cubicBezTo>
                    <a:pt x="4723912" y="942509"/>
                    <a:pt x="4727847" y="938546"/>
                    <a:pt x="4732906" y="938546"/>
                  </a:cubicBezTo>
                  <a:close/>
                  <a:moveTo>
                    <a:pt x="7235416" y="923195"/>
                  </a:moveTo>
                  <a:cubicBezTo>
                    <a:pt x="7240543" y="923195"/>
                    <a:pt x="7244531" y="927170"/>
                    <a:pt x="7244531" y="932281"/>
                  </a:cubicBezTo>
                  <a:cubicBezTo>
                    <a:pt x="7244531" y="932281"/>
                    <a:pt x="7244531" y="932281"/>
                    <a:pt x="7244531" y="991342"/>
                  </a:cubicBezTo>
                  <a:cubicBezTo>
                    <a:pt x="7244531" y="996453"/>
                    <a:pt x="7240543" y="1000428"/>
                    <a:pt x="7235416" y="1000428"/>
                  </a:cubicBezTo>
                  <a:cubicBezTo>
                    <a:pt x="7230290" y="1000428"/>
                    <a:pt x="7226302" y="996453"/>
                    <a:pt x="7226302" y="991342"/>
                  </a:cubicBezTo>
                  <a:cubicBezTo>
                    <a:pt x="7226302" y="991342"/>
                    <a:pt x="7226302" y="991342"/>
                    <a:pt x="7226302" y="932281"/>
                  </a:cubicBezTo>
                  <a:cubicBezTo>
                    <a:pt x="7226302" y="927170"/>
                    <a:pt x="7230290" y="923195"/>
                    <a:pt x="7235416" y="923195"/>
                  </a:cubicBezTo>
                  <a:close/>
                  <a:moveTo>
                    <a:pt x="5984221" y="850759"/>
                  </a:moveTo>
                  <a:cubicBezTo>
                    <a:pt x="5989281" y="850759"/>
                    <a:pt x="5993216" y="855288"/>
                    <a:pt x="5993216" y="859818"/>
                  </a:cubicBezTo>
                  <a:cubicBezTo>
                    <a:pt x="5993216" y="859818"/>
                    <a:pt x="5993216" y="859818"/>
                    <a:pt x="5993216" y="918694"/>
                  </a:cubicBezTo>
                  <a:cubicBezTo>
                    <a:pt x="5993216" y="923789"/>
                    <a:pt x="5989281" y="927752"/>
                    <a:pt x="5984221" y="927752"/>
                  </a:cubicBezTo>
                  <a:cubicBezTo>
                    <a:pt x="5979162" y="927752"/>
                    <a:pt x="5975227" y="923789"/>
                    <a:pt x="5975227" y="918694"/>
                  </a:cubicBezTo>
                  <a:cubicBezTo>
                    <a:pt x="5975227" y="918694"/>
                    <a:pt x="5975227" y="918694"/>
                    <a:pt x="5975227" y="859818"/>
                  </a:cubicBezTo>
                  <a:cubicBezTo>
                    <a:pt x="5975227" y="855288"/>
                    <a:pt x="5979162" y="850759"/>
                    <a:pt x="5984221" y="850759"/>
                  </a:cubicBezTo>
                  <a:close/>
                  <a:moveTo>
                    <a:pt x="2230397" y="836608"/>
                  </a:moveTo>
                  <a:cubicBezTo>
                    <a:pt x="2235527" y="836608"/>
                    <a:pt x="2239515" y="840571"/>
                    <a:pt x="2239515" y="845666"/>
                  </a:cubicBezTo>
                  <a:lnTo>
                    <a:pt x="2239515" y="904543"/>
                  </a:lnTo>
                  <a:cubicBezTo>
                    <a:pt x="2239515" y="909072"/>
                    <a:pt x="2235527" y="913601"/>
                    <a:pt x="2230397" y="913601"/>
                  </a:cubicBezTo>
                  <a:cubicBezTo>
                    <a:pt x="2225273" y="913601"/>
                    <a:pt x="2221285" y="909072"/>
                    <a:pt x="2221285" y="904543"/>
                  </a:cubicBezTo>
                  <a:cubicBezTo>
                    <a:pt x="2221285" y="904543"/>
                    <a:pt x="2221285" y="904543"/>
                    <a:pt x="2221285" y="845666"/>
                  </a:cubicBezTo>
                  <a:cubicBezTo>
                    <a:pt x="2221285" y="840571"/>
                    <a:pt x="2225273" y="836608"/>
                    <a:pt x="2230397" y="836608"/>
                  </a:cubicBezTo>
                  <a:close/>
                  <a:moveTo>
                    <a:pt x="3481722" y="835409"/>
                  </a:moveTo>
                  <a:cubicBezTo>
                    <a:pt x="3486849" y="835409"/>
                    <a:pt x="3490836" y="839372"/>
                    <a:pt x="3490836" y="844467"/>
                  </a:cubicBezTo>
                  <a:cubicBezTo>
                    <a:pt x="3490836" y="844467"/>
                    <a:pt x="3490836" y="844467"/>
                    <a:pt x="3490836" y="903344"/>
                  </a:cubicBezTo>
                  <a:cubicBezTo>
                    <a:pt x="3490836" y="908439"/>
                    <a:pt x="3486849" y="912402"/>
                    <a:pt x="3481722" y="912402"/>
                  </a:cubicBezTo>
                  <a:cubicBezTo>
                    <a:pt x="3476595" y="912402"/>
                    <a:pt x="3472607" y="908439"/>
                    <a:pt x="3472607" y="903344"/>
                  </a:cubicBezTo>
                  <a:cubicBezTo>
                    <a:pt x="3472607" y="903344"/>
                    <a:pt x="3472607" y="903344"/>
                    <a:pt x="3472607" y="844467"/>
                  </a:cubicBezTo>
                  <a:cubicBezTo>
                    <a:pt x="3472607" y="839372"/>
                    <a:pt x="3476595" y="835409"/>
                    <a:pt x="3481722" y="835409"/>
                  </a:cubicBezTo>
                  <a:close/>
                  <a:moveTo>
                    <a:pt x="4732906" y="820538"/>
                  </a:moveTo>
                  <a:cubicBezTo>
                    <a:pt x="4737965" y="820538"/>
                    <a:pt x="4741901" y="824513"/>
                    <a:pt x="4741901" y="829624"/>
                  </a:cubicBezTo>
                  <a:lnTo>
                    <a:pt x="4741901" y="888685"/>
                  </a:lnTo>
                  <a:cubicBezTo>
                    <a:pt x="4741901" y="893796"/>
                    <a:pt x="4737965" y="897771"/>
                    <a:pt x="4732906" y="897771"/>
                  </a:cubicBezTo>
                  <a:cubicBezTo>
                    <a:pt x="4727847" y="897771"/>
                    <a:pt x="4723912" y="893796"/>
                    <a:pt x="4723912" y="888685"/>
                  </a:cubicBezTo>
                  <a:cubicBezTo>
                    <a:pt x="4723912" y="888685"/>
                    <a:pt x="4723912" y="888685"/>
                    <a:pt x="4723912" y="829624"/>
                  </a:cubicBezTo>
                  <a:cubicBezTo>
                    <a:pt x="4723912" y="824513"/>
                    <a:pt x="4727847" y="820538"/>
                    <a:pt x="4732906" y="820538"/>
                  </a:cubicBezTo>
                  <a:close/>
                  <a:moveTo>
                    <a:pt x="7235416" y="805427"/>
                  </a:moveTo>
                  <a:cubicBezTo>
                    <a:pt x="7240543" y="805427"/>
                    <a:pt x="7244531" y="809390"/>
                    <a:pt x="7244531" y="814485"/>
                  </a:cubicBezTo>
                  <a:cubicBezTo>
                    <a:pt x="7244531" y="814485"/>
                    <a:pt x="7244531" y="814485"/>
                    <a:pt x="7244531" y="873362"/>
                  </a:cubicBezTo>
                  <a:cubicBezTo>
                    <a:pt x="7244531" y="878457"/>
                    <a:pt x="7240543" y="882420"/>
                    <a:pt x="7235416" y="882420"/>
                  </a:cubicBezTo>
                  <a:cubicBezTo>
                    <a:pt x="7230290" y="882420"/>
                    <a:pt x="7226302" y="878457"/>
                    <a:pt x="7226302" y="873362"/>
                  </a:cubicBezTo>
                  <a:cubicBezTo>
                    <a:pt x="7226302" y="873362"/>
                    <a:pt x="7226302" y="873362"/>
                    <a:pt x="7226302" y="814485"/>
                  </a:cubicBezTo>
                  <a:cubicBezTo>
                    <a:pt x="7226302" y="809390"/>
                    <a:pt x="7230290" y="805427"/>
                    <a:pt x="7235416" y="805427"/>
                  </a:cubicBezTo>
                  <a:close/>
                  <a:moveTo>
                    <a:pt x="5984221" y="732752"/>
                  </a:moveTo>
                  <a:cubicBezTo>
                    <a:pt x="5989281" y="732752"/>
                    <a:pt x="5993216" y="737295"/>
                    <a:pt x="5993216" y="741838"/>
                  </a:cubicBezTo>
                  <a:cubicBezTo>
                    <a:pt x="5993216" y="741838"/>
                    <a:pt x="5993216" y="741838"/>
                    <a:pt x="5993216" y="800898"/>
                  </a:cubicBezTo>
                  <a:cubicBezTo>
                    <a:pt x="5993216" y="806009"/>
                    <a:pt x="5989281" y="809984"/>
                    <a:pt x="5984221" y="809984"/>
                  </a:cubicBezTo>
                  <a:cubicBezTo>
                    <a:pt x="5979162" y="809984"/>
                    <a:pt x="5975227" y="806009"/>
                    <a:pt x="5975227" y="800898"/>
                  </a:cubicBezTo>
                  <a:cubicBezTo>
                    <a:pt x="5975227" y="800898"/>
                    <a:pt x="5975227" y="800898"/>
                    <a:pt x="5975227" y="741838"/>
                  </a:cubicBezTo>
                  <a:cubicBezTo>
                    <a:pt x="5975227" y="737295"/>
                    <a:pt x="5979162" y="732752"/>
                    <a:pt x="5984221" y="732752"/>
                  </a:cubicBezTo>
                  <a:close/>
                  <a:moveTo>
                    <a:pt x="2230397" y="718600"/>
                  </a:moveTo>
                  <a:cubicBezTo>
                    <a:pt x="2235527" y="718600"/>
                    <a:pt x="2239515" y="722563"/>
                    <a:pt x="2239515" y="727658"/>
                  </a:cubicBezTo>
                  <a:lnTo>
                    <a:pt x="2239515" y="786535"/>
                  </a:lnTo>
                  <a:cubicBezTo>
                    <a:pt x="2239515" y="791064"/>
                    <a:pt x="2235527" y="795593"/>
                    <a:pt x="2230397" y="795593"/>
                  </a:cubicBezTo>
                  <a:cubicBezTo>
                    <a:pt x="2225273" y="795593"/>
                    <a:pt x="2221285" y="791064"/>
                    <a:pt x="2221285" y="786535"/>
                  </a:cubicBezTo>
                  <a:cubicBezTo>
                    <a:pt x="2221285" y="786535"/>
                    <a:pt x="2221285" y="786535"/>
                    <a:pt x="2221285" y="727658"/>
                  </a:cubicBezTo>
                  <a:cubicBezTo>
                    <a:pt x="2221285" y="722563"/>
                    <a:pt x="2225273" y="718600"/>
                    <a:pt x="2230397" y="718600"/>
                  </a:cubicBezTo>
                  <a:close/>
                  <a:moveTo>
                    <a:pt x="3481722" y="717401"/>
                  </a:moveTo>
                  <a:cubicBezTo>
                    <a:pt x="3486849" y="717401"/>
                    <a:pt x="3490836" y="721376"/>
                    <a:pt x="3490836" y="726487"/>
                  </a:cubicBezTo>
                  <a:cubicBezTo>
                    <a:pt x="3490836" y="726487"/>
                    <a:pt x="3490836" y="726487"/>
                    <a:pt x="3490836" y="785548"/>
                  </a:cubicBezTo>
                  <a:cubicBezTo>
                    <a:pt x="3490836" y="790659"/>
                    <a:pt x="3486849" y="794634"/>
                    <a:pt x="3481722" y="794634"/>
                  </a:cubicBezTo>
                  <a:cubicBezTo>
                    <a:pt x="3476595" y="794634"/>
                    <a:pt x="3472608" y="790659"/>
                    <a:pt x="3472608" y="785548"/>
                  </a:cubicBezTo>
                  <a:cubicBezTo>
                    <a:pt x="3472608" y="785548"/>
                    <a:pt x="3472608" y="785548"/>
                    <a:pt x="3472608" y="726487"/>
                  </a:cubicBezTo>
                  <a:cubicBezTo>
                    <a:pt x="3472608" y="721376"/>
                    <a:pt x="3476595" y="717401"/>
                    <a:pt x="3481722" y="717401"/>
                  </a:cubicBezTo>
                  <a:close/>
                  <a:moveTo>
                    <a:pt x="4732906" y="702770"/>
                  </a:moveTo>
                  <a:cubicBezTo>
                    <a:pt x="4737965" y="702770"/>
                    <a:pt x="4741901" y="706733"/>
                    <a:pt x="4741901" y="711828"/>
                  </a:cubicBezTo>
                  <a:lnTo>
                    <a:pt x="4741901" y="770705"/>
                  </a:lnTo>
                  <a:cubicBezTo>
                    <a:pt x="4741901" y="775800"/>
                    <a:pt x="4737965" y="779763"/>
                    <a:pt x="4732906" y="779763"/>
                  </a:cubicBezTo>
                  <a:cubicBezTo>
                    <a:pt x="4727847" y="779763"/>
                    <a:pt x="4723912" y="775800"/>
                    <a:pt x="4723912" y="770705"/>
                  </a:cubicBezTo>
                  <a:cubicBezTo>
                    <a:pt x="4723912" y="770705"/>
                    <a:pt x="4723912" y="770705"/>
                    <a:pt x="4723912" y="711828"/>
                  </a:cubicBezTo>
                  <a:cubicBezTo>
                    <a:pt x="4723912" y="706733"/>
                    <a:pt x="4727847" y="702770"/>
                    <a:pt x="4732906" y="702770"/>
                  </a:cubicBezTo>
                  <a:close/>
                  <a:moveTo>
                    <a:pt x="7235416" y="687419"/>
                  </a:moveTo>
                  <a:cubicBezTo>
                    <a:pt x="7240543" y="687419"/>
                    <a:pt x="7244531" y="691382"/>
                    <a:pt x="7244531" y="696478"/>
                  </a:cubicBezTo>
                  <a:cubicBezTo>
                    <a:pt x="7244531" y="696478"/>
                    <a:pt x="7244531" y="696478"/>
                    <a:pt x="7244531" y="755354"/>
                  </a:cubicBezTo>
                  <a:cubicBezTo>
                    <a:pt x="7244531" y="760450"/>
                    <a:pt x="7240543" y="764412"/>
                    <a:pt x="7235416" y="764412"/>
                  </a:cubicBezTo>
                  <a:cubicBezTo>
                    <a:pt x="7230290" y="764412"/>
                    <a:pt x="7226302" y="760450"/>
                    <a:pt x="7226302" y="755354"/>
                  </a:cubicBezTo>
                  <a:cubicBezTo>
                    <a:pt x="7226302" y="755354"/>
                    <a:pt x="7226302" y="755354"/>
                    <a:pt x="7226302" y="696478"/>
                  </a:cubicBezTo>
                  <a:cubicBezTo>
                    <a:pt x="7226302" y="691382"/>
                    <a:pt x="7230290" y="687419"/>
                    <a:pt x="7235416" y="687419"/>
                  </a:cubicBezTo>
                  <a:close/>
                  <a:moveTo>
                    <a:pt x="834154" y="625537"/>
                  </a:moveTo>
                  <a:cubicBezTo>
                    <a:pt x="834154" y="625537"/>
                    <a:pt x="834154" y="625537"/>
                    <a:pt x="893030" y="625537"/>
                  </a:cubicBezTo>
                  <a:cubicBezTo>
                    <a:pt x="898125" y="625537"/>
                    <a:pt x="902089" y="629525"/>
                    <a:pt x="902089" y="634652"/>
                  </a:cubicBezTo>
                  <a:cubicBezTo>
                    <a:pt x="902089" y="639779"/>
                    <a:pt x="898125" y="643766"/>
                    <a:pt x="893030" y="643766"/>
                  </a:cubicBezTo>
                  <a:cubicBezTo>
                    <a:pt x="893030" y="643766"/>
                    <a:pt x="893030" y="643766"/>
                    <a:pt x="834154" y="643766"/>
                  </a:cubicBezTo>
                  <a:cubicBezTo>
                    <a:pt x="829059" y="643766"/>
                    <a:pt x="825095" y="639779"/>
                    <a:pt x="825095" y="634652"/>
                  </a:cubicBezTo>
                  <a:cubicBezTo>
                    <a:pt x="825095" y="629525"/>
                    <a:pt x="829059" y="625537"/>
                    <a:pt x="834154" y="625537"/>
                  </a:cubicBezTo>
                  <a:close/>
                  <a:moveTo>
                    <a:pt x="716174" y="625537"/>
                  </a:moveTo>
                  <a:cubicBezTo>
                    <a:pt x="716174" y="625537"/>
                    <a:pt x="716174" y="625537"/>
                    <a:pt x="775235" y="625537"/>
                  </a:cubicBezTo>
                  <a:cubicBezTo>
                    <a:pt x="780346" y="625537"/>
                    <a:pt x="784321" y="629525"/>
                    <a:pt x="784321" y="634652"/>
                  </a:cubicBezTo>
                  <a:cubicBezTo>
                    <a:pt x="784321" y="639779"/>
                    <a:pt x="780346" y="643766"/>
                    <a:pt x="775235" y="643766"/>
                  </a:cubicBezTo>
                  <a:cubicBezTo>
                    <a:pt x="775235" y="643766"/>
                    <a:pt x="775235" y="643766"/>
                    <a:pt x="716174" y="643766"/>
                  </a:cubicBezTo>
                  <a:cubicBezTo>
                    <a:pt x="711064" y="643766"/>
                    <a:pt x="707088" y="639779"/>
                    <a:pt x="707088" y="634652"/>
                  </a:cubicBezTo>
                  <a:cubicBezTo>
                    <a:pt x="707088" y="629525"/>
                    <a:pt x="711064" y="625537"/>
                    <a:pt x="716174" y="625537"/>
                  </a:cubicBezTo>
                  <a:close/>
                  <a:moveTo>
                    <a:pt x="598378" y="625537"/>
                  </a:moveTo>
                  <a:cubicBezTo>
                    <a:pt x="598378" y="625537"/>
                    <a:pt x="598378" y="625537"/>
                    <a:pt x="657255" y="625537"/>
                  </a:cubicBezTo>
                  <a:cubicBezTo>
                    <a:pt x="662351" y="625537"/>
                    <a:pt x="666313" y="629525"/>
                    <a:pt x="666313" y="634652"/>
                  </a:cubicBezTo>
                  <a:cubicBezTo>
                    <a:pt x="666313" y="639779"/>
                    <a:pt x="662351" y="643766"/>
                    <a:pt x="657255" y="643766"/>
                  </a:cubicBezTo>
                  <a:cubicBezTo>
                    <a:pt x="657255" y="643766"/>
                    <a:pt x="657255" y="643766"/>
                    <a:pt x="598378" y="643766"/>
                  </a:cubicBezTo>
                  <a:cubicBezTo>
                    <a:pt x="593283" y="643766"/>
                    <a:pt x="589320" y="639779"/>
                    <a:pt x="589320" y="634652"/>
                  </a:cubicBezTo>
                  <a:cubicBezTo>
                    <a:pt x="589320" y="629525"/>
                    <a:pt x="593283" y="625537"/>
                    <a:pt x="598378" y="625537"/>
                  </a:cubicBezTo>
                  <a:close/>
                  <a:moveTo>
                    <a:pt x="480398" y="625537"/>
                  </a:moveTo>
                  <a:cubicBezTo>
                    <a:pt x="480398" y="625537"/>
                    <a:pt x="480398" y="625537"/>
                    <a:pt x="539458" y="625537"/>
                  </a:cubicBezTo>
                  <a:cubicBezTo>
                    <a:pt x="544570" y="625537"/>
                    <a:pt x="548545" y="629525"/>
                    <a:pt x="548545" y="634652"/>
                  </a:cubicBezTo>
                  <a:cubicBezTo>
                    <a:pt x="548545" y="639779"/>
                    <a:pt x="544570" y="643766"/>
                    <a:pt x="539458" y="643766"/>
                  </a:cubicBezTo>
                  <a:cubicBezTo>
                    <a:pt x="539458" y="643766"/>
                    <a:pt x="539458" y="643766"/>
                    <a:pt x="480398" y="643766"/>
                  </a:cubicBezTo>
                  <a:cubicBezTo>
                    <a:pt x="475287" y="643766"/>
                    <a:pt x="471312" y="639779"/>
                    <a:pt x="471312" y="634652"/>
                  </a:cubicBezTo>
                  <a:cubicBezTo>
                    <a:pt x="471312" y="629525"/>
                    <a:pt x="475287" y="625537"/>
                    <a:pt x="480398" y="625537"/>
                  </a:cubicBezTo>
                  <a:close/>
                  <a:moveTo>
                    <a:pt x="362602" y="625537"/>
                  </a:moveTo>
                  <a:cubicBezTo>
                    <a:pt x="362602" y="625537"/>
                    <a:pt x="362602" y="625537"/>
                    <a:pt x="421479" y="625537"/>
                  </a:cubicBezTo>
                  <a:cubicBezTo>
                    <a:pt x="426575" y="625537"/>
                    <a:pt x="430538" y="629525"/>
                    <a:pt x="430538" y="634652"/>
                  </a:cubicBezTo>
                  <a:cubicBezTo>
                    <a:pt x="430538" y="639779"/>
                    <a:pt x="426575" y="643766"/>
                    <a:pt x="421479" y="643766"/>
                  </a:cubicBezTo>
                  <a:cubicBezTo>
                    <a:pt x="421479" y="643766"/>
                    <a:pt x="421479" y="643766"/>
                    <a:pt x="362602" y="643766"/>
                  </a:cubicBezTo>
                  <a:cubicBezTo>
                    <a:pt x="357508" y="643766"/>
                    <a:pt x="353544" y="639779"/>
                    <a:pt x="353544" y="634652"/>
                  </a:cubicBezTo>
                  <a:cubicBezTo>
                    <a:pt x="353544" y="629525"/>
                    <a:pt x="357508" y="625537"/>
                    <a:pt x="362602" y="625537"/>
                  </a:cubicBezTo>
                  <a:close/>
                  <a:moveTo>
                    <a:pt x="244622" y="625537"/>
                  </a:moveTo>
                  <a:cubicBezTo>
                    <a:pt x="244622" y="625537"/>
                    <a:pt x="244622" y="625537"/>
                    <a:pt x="303684" y="625537"/>
                  </a:cubicBezTo>
                  <a:cubicBezTo>
                    <a:pt x="308794" y="625537"/>
                    <a:pt x="312768" y="629525"/>
                    <a:pt x="312768" y="634652"/>
                  </a:cubicBezTo>
                  <a:cubicBezTo>
                    <a:pt x="312768" y="639779"/>
                    <a:pt x="308794" y="643766"/>
                    <a:pt x="303684" y="643766"/>
                  </a:cubicBezTo>
                  <a:cubicBezTo>
                    <a:pt x="303684" y="643766"/>
                    <a:pt x="303684" y="643766"/>
                    <a:pt x="244622" y="643766"/>
                  </a:cubicBezTo>
                  <a:cubicBezTo>
                    <a:pt x="239512" y="643766"/>
                    <a:pt x="235536" y="639779"/>
                    <a:pt x="235536" y="634652"/>
                  </a:cubicBezTo>
                  <a:cubicBezTo>
                    <a:pt x="235536" y="629525"/>
                    <a:pt x="239512" y="625537"/>
                    <a:pt x="244622" y="625537"/>
                  </a:cubicBezTo>
                  <a:close/>
                  <a:moveTo>
                    <a:pt x="126826" y="625537"/>
                  </a:moveTo>
                  <a:cubicBezTo>
                    <a:pt x="126826" y="625537"/>
                    <a:pt x="126826" y="625537"/>
                    <a:pt x="185703" y="625537"/>
                  </a:cubicBezTo>
                  <a:cubicBezTo>
                    <a:pt x="190798" y="625537"/>
                    <a:pt x="194761" y="629525"/>
                    <a:pt x="194761" y="634652"/>
                  </a:cubicBezTo>
                  <a:cubicBezTo>
                    <a:pt x="194761" y="639779"/>
                    <a:pt x="190798" y="643766"/>
                    <a:pt x="185703" y="643766"/>
                  </a:cubicBezTo>
                  <a:cubicBezTo>
                    <a:pt x="185703" y="643766"/>
                    <a:pt x="185703" y="643766"/>
                    <a:pt x="126826" y="643766"/>
                  </a:cubicBezTo>
                  <a:cubicBezTo>
                    <a:pt x="121731" y="643766"/>
                    <a:pt x="117768" y="639779"/>
                    <a:pt x="117768" y="634652"/>
                  </a:cubicBezTo>
                  <a:cubicBezTo>
                    <a:pt x="117768" y="629525"/>
                    <a:pt x="121731" y="625537"/>
                    <a:pt x="126826" y="625537"/>
                  </a:cubicBezTo>
                  <a:close/>
                  <a:moveTo>
                    <a:pt x="9058" y="625537"/>
                  </a:moveTo>
                  <a:cubicBezTo>
                    <a:pt x="9058" y="625537"/>
                    <a:pt x="9058" y="625537"/>
                    <a:pt x="67936" y="625537"/>
                  </a:cubicBezTo>
                  <a:cubicBezTo>
                    <a:pt x="73030" y="625537"/>
                    <a:pt x="76993" y="629525"/>
                    <a:pt x="76993" y="634652"/>
                  </a:cubicBezTo>
                  <a:cubicBezTo>
                    <a:pt x="76993" y="639779"/>
                    <a:pt x="73030" y="643766"/>
                    <a:pt x="67936" y="643766"/>
                  </a:cubicBezTo>
                  <a:cubicBezTo>
                    <a:pt x="67936" y="643766"/>
                    <a:pt x="67936" y="643766"/>
                    <a:pt x="9058" y="643766"/>
                  </a:cubicBezTo>
                  <a:cubicBezTo>
                    <a:pt x="3963" y="643766"/>
                    <a:pt x="0" y="639779"/>
                    <a:pt x="0" y="634652"/>
                  </a:cubicBezTo>
                  <a:cubicBezTo>
                    <a:pt x="0" y="629525"/>
                    <a:pt x="3963" y="625537"/>
                    <a:pt x="9058" y="625537"/>
                  </a:cubicBezTo>
                  <a:close/>
                  <a:moveTo>
                    <a:pt x="5984221" y="614984"/>
                  </a:moveTo>
                  <a:cubicBezTo>
                    <a:pt x="5989281" y="614984"/>
                    <a:pt x="5993216" y="619513"/>
                    <a:pt x="5993216" y="624042"/>
                  </a:cubicBezTo>
                  <a:cubicBezTo>
                    <a:pt x="5993216" y="624042"/>
                    <a:pt x="5993216" y="624042"/>
                    <a:pt x="5993216" y="682919"/>
                  </a:cubicBezTo>
                  <a:cubicBezTo>
                    <a:pt x="5993216" y="688014"/>
                    <a:pt x="5989281" y="691977"/>
                    <a:pt x="5984221" y="691977"/>
                  </a:cubicBezTo>
                  <a:cubicBezTo>
                    <a:pt x="5979162" y="691977"/>
                    <a:pt x="5975227" y="688014"/>
                    <a:pt x="5975227" y="682919"/>
                  </a:cubicBezTo>
                  <a:cubicBezTo>
                    <a:pt x="5975227" y="682919"/>
                    <a:pt x="5975227" y="682919"/>
                    <a:pt x="5975227" y="624042"/>
                  </a:cubicBezTo>
                  <a:cubicBezTo>
                    <a:pt x="5975227" y="619513"/>
                    <a:pt x="5979162" y="614984"/>
                    <a:pt x="5984221" y="614984"/>
                  </a:cubicBezTo>
                  <a:close/>
                  <a:moveTo>
                    <a:pt x="2230397" y="600832"/>
                  </a:moveTo>
                  <a:cubicBezTo>
                    <a:pt x="2235527" y="600832"/>
                    <a:pt x="2239515" y="604795"/>
                    <a:pt x="2239515" y="609890"/>
                  </a:cubicBezTo>
                  <a:lnTo>
                    <a:pt x="2239515" y="668767"/>
                  </a:lnTo>
                  <a:cubicBezTo>
                    <a:pt x="2239515" y="673296"/>
                    <a:pt x="2235527" y="677825"/>
                    <a:pt x="2230397" y="677825"/>
                  </a:cubicBezTo>
                  <a:cubicBezTo>
                    <a:pt x="2225273" y="677825"/>
                    <a:pt x="2221285" y="673296"/>
                    <a:pt x="2221285" y="668767"/>
                  </a:cubicBezTo>
                  <a:cubicBezTo>
                    <a:pt x="2221285" y="668767"/>
                    <a:pt x="2221285" y="668767"/>
                    <a:pt x="2221285" y="609890"/>
                  </a:cubicBezTo>
                  <a:cubicBezTo>
                    <a:pt x="2221285" y="604795"/>
                    <a:pt x="2225273" y="600832"/>
                    <a:pt x="2230397" y="600832"/>
                  </a:cubicBezTo>
                  <a:close/>
                  <a:moveTo>
                    <a:pt x="3481722" y="599633"/>
                  </a:moveTo>
                  <a:cubicBezTo>
                    <a:pt x="3486849" y="599633"/>
                    <a:pt x="3490836" y="603596"/>
                    <a:pt x="3490836" y="608691"/>
                  </a:cubicBezTo>
                  <a:cubicBezTo>
                    <a:pt x="3490836" y="608691"/>
                    <a:pt x="3490836" y="608691"/>
                    <a:pt x="3490836" y="667568"/>
                  </a:cubicBezTo>
                  <a:cubicBezTo>
                    <a:pt x="3490836" y="672663"/>
                    <a:pt x="3486849" y="676626"/>
                    <a:pt x="3481722" y="676626"/>
                  </a:cubicBezTo>
                  <a:cubicBezTo>
                    <a:pt x="3476595" y="676626"/>
                    <a:pt x="3472608" y="672663"/>
                    <a:pt x="3472608" y="667568"/>
                  </a:cubicBezTo>
                  <a:cubicBezTo>
                    <a:pt x="3472608" y="667568"/>
                    <a:pt x="3472608" y="667568"/>
                    <a:pt x="3472608" y="608691"/>
                  </a:cubicBezTo>
                  <a:cubicBezTo>
                    <a:pt x="3472608" y="603596"/>
                    <a:pt x="3476595" y="599633"/>
                    <a:pt x="3481722" y="599633"/>
                  </a:cubicBezTo>
                  <a:close/>
                  <a:moveTo>
                    <a:pt x="4732906" y="584762"/>
                  </a:moveTo>
                  <a:cubicBezTo>
                    <a:pt x="4737966" y="584762"/>
                    <a:pt x="4741901" y="588737"/>
                    <a:pt x="4741901" y="593848"/>
                  </a:cubicBezTo>
                  <a:lnTo>
                    <a:pt x="4741901" y="652909"/>
                  </a:lnTo>
                  <a:cubicBezTo>
                    <a:pt x="4741901" y="658020"/>
                    <a:pt x="4737966" y="661995"/>
                    <a:pt x="4732906" y="661995"/>
                  </a:cubicBezTo>
                  <a:cubicBezTo>
                    <a:pt x="4727847" y="661995"/>
                    <a:pt x="4723912" y="658020"/>
                    <a:pt x="4723912" y="652909"/>
                  </a:cubicBezTo>
                  <a:cubicBezTo>
                    <a:pt x="4723912" y="652909"/>
                    <a:pt x="4723912" y="652909"/>
                    <a:pt x="4723912" y="593848"/>
                  </a:cubicBezTo>
                  <a:cubicBezTo>
                    <a:pt x="4723912" y="588737"/>
                    <a:pt x="4727847" y="584762"/>
                    <a:pt x="4732906" y="584762"/>
                  </a:cubicBezTo>
                  <a:close/>
                  <a:moveTo>
                    <a:pt x="979130" y="584283"/>
                  </a:moveTo>
                  <a:cubicBezTo>
                    <a:pt x="984230" y="584283"/>
                    <a:pt x="988196" y="588248"/>
                    <a:pt x="988196" y="593347"/>
                  </a:cubicBezTo>
                  <a:cubicBezTo>
                    <a:pt x="988196" y="593347"/>
                    <a:pt x="988196" y="593347"/>
                    <a:pt x="988196" y="612042"/>
                  </a:cubicBezTo>
                  <a:cubicBezTo>
                    <a:pt x="988196" y="629603"/>
                    <a:pt x="974031" y="643766"/>
                    <a:pt x="956464" y="643766"/>
                  </a:cubicBezTo>
                  <a:cubicBezTo>
                    <a:pt x="956464" y="643766"/>
                    <a:pt x="956464" y="643766"/>
                    <a:pt x="951931" y="643766"/>
                  </a:cubicBezTo>
                  <a:cubicBezTo>
                    <a:pt x="946831" y="643766"/>
                    <a:pt x="942865" y="639801"/>
                    <a:pt x="942865" y="634702"/>
                  </a:cubicBezTo>
                  <a:cubicBezTo>
                    <a:pt x="942865" y="629603"/>
                    <a:pt x="946831" y="625638"/>
                    <a:pt x="951931" y="625638"/>
                  </a:cubicBezTo>
                  <a:cubicBezTo>
                    <a:pt x="951931" y="625638"/>
                    <a:pt x="951931" y="625638"/>
                    <a:pt x="956464" y="625638"/>
                  </a:cubicBezTo>
                  <a:cubicBezTo>
                    <a:pt x="963830" y="625638"/>
                    <a:pt x="970063" y="619406"/>
                    <a:pt x="970063" y="612042"/>
                  </a:cubicBezTo>
                  <a:cubicBezTo>
                    <a:pt x="970063" y="612042"/>
                    <a:pt x="970063" y="612042"/>
                    <a:pt x="970063" y="593347"/>
                  </a:cubicBezTo>
                  <a:cubicBezTo>
                    <a:pt x="970063" y="588248"/>
                    <a:pt x="974031" y="584283"/>
                    <a:pt x="979130" y="584283"/>
                  </a:cubicBezTo>
                  <a:close/>
                  <a:moveTo>
                    <a:pt x="7235416" y="569651"/>
                  </a:moveTo>
                  <a:cubicBezTo>
                    <a:pt x="7240543" y="569651"/>
                    <a:pt x="7244531" y="573614"/>
                    <a:pt x="7244531" y="578710"/>
                  </a:cubicBezTo>
                  <a:cubicBezTo>
                    <a:pt x="7244531" y="578710"/>
                    <a:pt x="7244531" y="578710"/>
                    <a:pt x="7244531" y="637586"/>
                  </a:cubicBezTo>
                  <a:cubicBezTo>
                    <a:pt x="7244531" y="642682"/>
                    <a:pt x="7240543" y="646644"/>
                    <a:pt x="7235416" y="646644"/>
                  </a:cubicBezTo>
                  <a:cubicBezTo>
                    <a:pt x="7230290" y="646644"/>
                    <a:pt x="7226302" y="642682"/>
                    <a:pt x="7226302" y="637586"/>
                  </a:cubicBezTo>
                  <a:cubicBezTo>
                    <a:pt x="7226302" y="637586"/>
                    <a:pt x="7226302" y="637586"/>
                    <a:pt x="7226302" y="578710"/>
                  </a:cubicBezTo>
                  <a:cubicBezTo>
                    <a:pt x="7226302" y="573614"/>
                    <a:pt x="7230290" y="569651"/>
                    <a:pt x="7235416" y="569651"/>
                  </a:cubicBezTo>
                  <a:close/>
                  <a:moveTo>
                    <a:pt x="5984221" y="496976"/>
                  </a:moveTo>
                  <a:cubicBezTo>
                    <a:pt x="5989281" y="496976"/>
                    <a:pt x="5993216" y="501505"/>
                    <a:pt x="5993216" y="506034"/>
                  </a:cubicBezTo>
                  <a:cubicBezTo>
                    <a:pt x="5993216" y="506034"/>
                    <a:pt x="5993216" y="506034"/>
                    <a:pt x="5993216" y="564911"/>
                  </a:cubicBezTo>
                  <a:cubicBezTo>
                    <a:pt x="5993216" y="570006"/>
                    <a:pt x="5989281" y="573969"/>
                    <a:pt x="5984221" y="573969"/>
                  </a:cubicBezTo>
                  <a:cubicBezTo>
                    <a:pt x="5979162" y="573969"/>
                    <a:pt x="5975227" y="570006"/>
                    <a:pt x="5975227" y="564911"/>
                  </a:cubicBezTo>
                  <a:cubicBezTo>
                    <a:pt x="5975227" y="564911"/>
                    <a:pt x="5975227" y="564911"/>
                    <a:pt x="5975227" y="506034"/>
                  </a:cubicBezTo>
                  <a:cubicBezTo>
                    <a:pt x="5975227" y="501505"/>
                    <a:pt x="5979162" y="496976"/>
                    <a:pt x="5984221" y="496976"/>
                  </a:cubicBezTo>
                  <a:close/>
                  <a:moveTo>
                    <a:pt x="2230397" y="482825"/>
                  </a:moveTo>
                  <a:cubicBezTo>
                    <a:pt x="2235527" y="482825"/>
                    <a:pt x="2239515" y="486787"/>
                    <a:pt x="2239515" y="491883"/>
                  </a:cubicBezTo>
                  <a:lnTo>
                    <a:pt x="2239515" y="550759"/>
                  </a:lnTo>
                  <a:cubicBezTo>
                    <a:pt x="2239515" y="555289"/>
                    <a:pt x="2235527" y="559818"/>
                    <a:pt x="2230397" y="559818"/>
                  </a:cubicBezTo>
                  <a:cubicBezTo>
                    <a:pt x="2225273" y="559818"/>
                    <a:pt x="2221285" y="555289"/>
                    <a:pt x="2221285" y="550759"/>
                  </a:cubicBezTo>
                  <a:cubicBezTo>
                    <a:pt x="2221285" y="550759"/>
                    <a:pt x="2221285" y="550759"/>
                    <a:pt x="2221285" y="491883"/>
                  </a:cubicBezTo>
                  <a:cubicBezTo>
                    <a:pt x="2221285" y="486787"/>
                    <a:pt x="2225273" y="482825"/>
                    <a:pt x="2230397" y="482825"/>
                  </a:cubicBezTo>
                  <a:close/>
                  <a:moveTo>
                    <a:pt x="3481721" y="481625"/>
                  </a:moveTo>
                  <a:cubicBezTo>
                    <a:pt x="3486848" y="481625"/>
                    <a:pt x="3490836" y="485601"/>
                    <a:pt x="3490836" y="490712"/>
                  </a:cubicBezTo>
                  <a:cubicBezTo>
                    <a:pt x="3490836" y="490712"/>
                    <a:pt x="3490836" y="490712"/>
                    <a:pt x="3490836" y="549772"/>
                  </a:cubicBezTo>
                  <a:cubicBezTo>
                    <a:pt x="3490836" y="554883"/>
                    <a:pt x="3486848" y="558858"/>
                    <a:pt x="3481721" y="558858"/>
                  </a:cubicBezTo>
                  <a:cubicBezTo>
                    <a:pt x="3476595" y="558858"/>
                    <a:pt x="3472607" y="554883"/>
                    <a:pt x="3472607" y="549772"/>
                  </a:cubicBezTo>
                  <a:cubicBezTo>
                    <a:pt x="3472607" y="549772"/>
                    <a:pt x="3472607" y="549772"/>
                    <a:pt x="3472607" y="490712"/>
                  </a:cubicBezTo>
                  <a:cubicBezTo>
                    <a:pt x="3472607" y="485601"/>
                    <a:pt x="3476595" y="481625"/>
                    <a:pt x="3481721" y="481625"/>
                  </a:cubicBezTo>
                  <a:close/>
                  <a:moveTo>
                    <a:pt x="4732906" y="466994"/>
                  </a:moveTo>
                  <a:cubicBezTo>
                    <a:pt x="4737966" y="466994"/>
                    <a:pt x="4741901" y="470957"/>
                    <a:pt x="4741901" y="476052"/>
                  </a:cubicBezTo>
                  <a:lnTo>
                    <a:pt x="4741901" y="534929"/>
                  </a:lnTo>
                  <a:cubicBezTo>
                    <a:pt x="4741901" y="540024"/>
                    <a:pt x="4737966" y="543987"/>
                    <a:pt x="4732906" y="543987"/>
                  </a:cubicBezTo>
                  <a:cubicBezTo>
                    <a:pt x="4727847" y="543987"/>
                    <a:pt x="4723912" y="540024"/>
                    <a:pt x="4723912" y="534929"/>
                  </a:cubicBezTo>
                  <a:cubicBezTo>
                    <a:pt x="4723912" y="534929"/>
                    <a:pt x="4723912" y="534929"/>
                    <a:pt x="4723912" y="476052"/>
                  </a:cubicBezTo>
                  <a:cubicBezTo>
                    <a:pt x="4723912" y="470957"/>
                    <a:pt x="4727847" y="466994"/>
                    <a:pt x="4732906" y="466994"/>
                  </a:cubicBezTo>
                  <a:close/>
                  <a:moveTo>
                    <a:pt x="979202" y="466275"/>
                  </a:moveTo>
                  <a:cubicBezTo>
                    <a:pt x="984261" y="466275"/>
                    <a:pt x="988196" y="470250"/>
                    <a:pt x="988196" y="475361"/>
                  </a:cubicBezTo>
                  <a:cubicBezTo>
                    <a:pt x="988196" y="475361"/>
                    <a:pt x="988196" y="475361"/>
                    <a:pt x="988196" y="534421"/>
                  </a:cubicBezTo>
                  <a:cubicBezTo>
                    <a:pt x="988196" y="539532"/>
                    <a:pt x="984261" y="543508"/>
                    <a:pt x="979202" y="543508"/>
                  </a:cubicBezTo>
                  <a:cubicBezTo>
                    <a:pt x="974142" y="543508"/>
                    <a:pt x="970207" y="539532"/>
                    <a:pt x="970207" y="534421"/>
                  </a:cubicBezTo>
                  <a:cubicBezTo>
                    <a:pt x="970207" y="534421"/>
                    <a:pt x="970207" y="534421"/>
                    <a:pt x="970207" y="475361"/>
                  </a:cubicBezTo>
                  <a:cubicBezTo>
                    <a:pt x="970207" y="470250"/>
                    <a:pt x="974142" y="466275"/>
                    <a:pt x="979202" y="466275"/>
                  </a:cubicBezTo>
                  <a:close/>
                  <a:moveTo>
                    <a:pt x="7235416" y="451644"/>
                  </a:moveTo>
                  <a:cubicBezTo>
                    <a:pt x="7240543" y="451644"/>
                    <a:pt x="7244531" y="455607"/>
                    <a:pt x="7244531" y="460702"/>
                  </a:cubicBezTo>
                  <a:cubicBezTo>
                    <a:pt x="7244531" y="460702"/>
                    <a:pt x="7244531" y="460702"/>
                    <a:pt x="7244531" y="519579"/>
                  </a:cubicBezTo>
                  <a:cubicBezTo>
                    <a:pt x="7244531" y="524674"/>
                    <a:pt x="7240543" y="528637"/>
                    <a:pt x="7235416" y="528637"/>
                  </a:cubicBezTo>
                  <a:cubicBezTo>
                    <a:pt x="7230290" y="528637"/>
                    <a:pt x="7226302" y="524674"/>
                    <a:pt x="7226302" y="519579"/>
                  </a:cubicBezTo>
                  <a:cubicBezTo>
                    <a:pt x="7226302" y="519579"/>
                    <a:pt x="7226302" y="519579"/>
                    <a:pt x="7226302" y="460702"/>
                  </a:cubicBezTo>
                  <a:cubicBezTo>
                    <a:pt x="7226302" y="455607"/>
                    <a:pt x="7230290" y="451644"/>
                    <a:pt x="7235416" y="451644"/>
                  </a:cubicBezTo>
                  <a:close/>
                  <a:moveTo>
                    <a:pt x="5984221" y="379208"/>
                  </a:moveTo>
                  <a:cubicBezTo>
                    <a:pt x="5989281" y="379208"/>
                    <a:pt x="5993216" y="383737"/>
                    <a:pt x="5993216" y="388266"/>
                  </a:cubicBezTo>
                  <a:cubicBezTo>
                    <a:pt x="5993216" y="388266"/>
                    <a:pt x="5993216" y="388266"/>
                    <a:pt x="5993216" y="447143"/>
                  </a:cubicBezTo>
                  <a:cubicBezTo>
                    <a:pt x="5993216" y="452238"/>
                    <a:pt x="5989281" y="456201"/>
                    <a:pt x="5984221" y="456201"/>
                  </a:cubicBezTo>
                  <a:cubicBezTo>
                    <a:pt x="5979162" y="456201"/>
                    <a:pt x="5975227" y="452238"/>
                    <a:pt x="5975227" y="447143"/>
                  </a:cubicBezTo>
                  <a:cubicBezTo>
                    <a:pt x="5975227" y="447143"/>
                    <a:pt x="5975227" y="447143"/>
                    <a:pt x="5975227" y="388266"/>
                  </a:cubicBezTo>
                  <a:cubicBezTo>
                    <a:pt x="5975227" y="383737"/>
                    <a:pt x="5979162" y="379208"/>
                    <a:pt x="5984221" y="379208"/>
                  </a:cubicBezTo>
                  <a:close/>
                  <a:moveTo>
                    <a:pt x="2230397" y="364817"/>
                  </a:moveTo>
                  <a:cubicBezTo>
                    <a:pt x="2235527" y="364817"/>
                    <a:pt x="2239515" y="368792"/>
                    <a:pt x="2239515" y="373903"/>
                  </a:cubicBezTo>
                  <a:lnTo>
                    <a:pt x="2239515" y="432963"/>
                  </a:lnTo>
                  <a:cubicBezTo>
                    <a:pt x="2239515" y="437506"/>
                    <a:pt x="2235527" y="442050"/>
                    <a:pt x="2230397" y="442050"/>
                  </a:cubicBezTo>
                  <a:cubicBezTo>
                    <a:pt x="2225273" y="442050"/>
                    <a:pt x="2221285" y="437506"/>
                    <a:pt x="2221285" y="432963"/>
                  </a:cubicBezTo>
                  <a:cubicBezTo>
                    <a:pt x="2221285" y="432963"/>
                    <a:pt x="2221285" y="432963"/>
                    <a:pt x="2221285" y="373903"/>
                  </a:cubicBezTo>
                  <a:cubicBezTo>
                    <a:pt x="2221285" y="368792"/>
                    <a:pt x="2225273" y="364817"/>
                    <a:pt x="2230397" y="364817"/>
                  </a:cubicBezTo>
                  <a:close/>
                  <a:moveTo>
                    <a:pt x="3481720" y="363857"/>
                  </a:moveTo>
                  <a:cubicBezTo>
                    <a:pt x="3486847" y="363857"/>
                    <a:pt x="3490835" y="367820"/>
                    <a:pt x="3490835" y="372915"/>
                  </a:cubicBezTo>
                  <a:cubicBezTo>
                    <a:pt x="3490835" y="372915"/>
                    <a:pt x="3490835" y="372915"/>
                    <a:pt x="3490835" y="431792"/>
                  </a:cubicBezTo>
                  <a:cubicBezTo>
                    <a:pt x="3490835" y="436887"/>
                    <a:pt x="3486847" y="440850"/>
                    <a:pt x="3481720" y="440850"/>
                  </a:cubicBezTo>
                  <a:cubicBezTo>
                    <a:pt x="3476594" y="440850"/>
                    <a:pt x="3472606" y="436887"/>
                    <a:pt x="3472606" y="431792"/>
                  </a:cubicBezTo>
                  <a:cubicBezTo>
                    <a:pt x="3472606" y="431792"/>
                    <a:pt x="3472606" y="431792"/>
                    <a:pt x="3472606" y="372915"/>
                  </a:cubicBezTo>
                  <a:cubicBezTo>
                    <a:pt x="3472606" y="367820"/>
                    <a:pt x="3476594" y="363857"/>
                    <a:pt x="3481720" y="363857"/>
                  </a:cubicBezTo>
                  <a:close/>
                  <a:moveTo>
                    <a:pt x="4732906" y="348986"/>
                  </a:moveTo>
                  <a:cubicBezTo>
                    <a:pt x="4737966" y="348986"/>
                    <a:pt x="4741901" y="352962"/>
                    <a:pt x="4741901" y="358073"/>
                  </a:cubicBezTo>
                  <a:lnTo>
                    <a:pt x="4741901" y="417133"/>
                  </a:lnTo>
                  <a:cubicBezTo>
                    <a:pt x="4741901" y="422244"/>
                    <a:pt x="4737966" y="426219"/>
                    <a:pt x="4732906" y="426219"/>
                  </a:cubicBezTo>
                  <a:cubicBezTo>
                    <a:pt x="4727847" y="426219"/>
                    <a:pt x="4723912" y="422244"/>
                    <a:pt x="4723912" y="417133"/>
                  </a:cubicBezTo>
                  <a:cubicBezTo>
                    <a:pt x="4723912" y="417133"/>
                    <a:pt x="4723912" y="417133"/>
                    <a:pt x="4723912" y="358073"/>
                  </a:cubicBezTo>
                  <a:cubicBezTo>
                    <a:pt x="4723912" y="352962"/>
                    <a:pt x="4727847" y="348986"/>
                    <a:pt x="4732906" y="348986"/>
                  </a:cubicBezTo>
                  <a:close/>
                  <a:moveTo>
                    <a:pt x="979202" y="348507"/>
                  </a:moveTo>
                  <a:cubicBezTo>
                    <a:pt x="984261" y="348507"/>
                    <a:pt x="988196" y="352470"/>
                    <a:pt x="988196" y="357565"/>
                  </a:cubicBezTo>
                  <a:cubicBezTo>
                    <a:pt x="988196" y="357565"/>
                    <a:pt x="988196" y="357565"/>
                    <a:pt x="988196" y="416442"/>
                  </a:cubicBezTo>
                  <a:cubicBezTo>
                    <a:pt x="988196" y="421537"/>
                    <a:pt x="984261" y="425500"/>
                    <a:pt x="979202" y="425500"/>
                  </a:cubicBezTo>
                  <a:cubicBezTo>
                    <a:pt x="974142" y="425500"/>
                    <a:pt x="970207" y="421537"/>
                    <a:pt x="970207" y="416442"/>
                  </a:cubicBezTo>
                  <a:cubicBezTo>
                    <a:pt x="970207" y="416442"/>
                    <a:pt x="970207" y="416442"/>
                    <a:pt x="970207" y="357565"/>
                  </a:cubicBezTo>
                  <a:cubicBezTo>
                    <a:pt x="970207" y="352470"/>
                    <a:pt x="974142" y="348507"/>
                    <a:pt x="979202" y="348507"/>
                  </a:cubicBezTo>
                  <a:close/>
                  <a:moveTo>
                    <a:pt x="7235416" y="333636"/>
                  </a:moveTo>
                  <a:cubicBezTo>
                    <a:pt x="7240543" y="333636"/>
                    <a:pt x="7244531" y="337611"/>
                    <a:pt x="7244531" y="342722"/>
                  </a:cubicBezTo>
                  <a:cubicBezTo>
                    <a:pt x="7244531" y="342722"/>
                    <a:pt x="7244531" y="342722"/>
                    <a:pt x="7244531" y="401782"/>
                  </a:cubicBezTo>
                  <a:cubicBezTo>
                    <a:pt x="7244531" y="406893"/>
                    <a:pt x="7240543" y="410869"/>
                    <a:pt x="7235416" y="410869"/>
                  </a:cubicBezTo>
                  <a:cubicBezTo>
                    <a:pt x="7230290" y="410869"/>
                    <a:pt x="7226302" y="406893"/>
                    <a:pt x="7226302" y="401782"/>
                  </a:cubicBezTo>
                  <a:cubicBezTo>
                    <a:pt x="7226302" y="401782"/>
                    <a:pt x="7226302" y="401782"/>
                    <a:pt x="7226302" y="342722"/>
                  </a:cubicBezTo>
                  <a:cubicBezTo>
                    <a:pt x="7226302" y="337611"/>
                    <a:pt x="7230290" y="333636"/>
                    <a:pt x="7235416" y="333636"/>
                  </a:cubicBezTo>
                  <a:close/>
                  <a:moveTo>
                    <a:pt x="5984221" y="261200"/>
                  </a:moveTo>
                  <a:cubicBezTo>
                    <a:pt x="5989281" y="261200"/>
                    <a:pt x="5993216" y="265729"/>
                    <a:pt x="5993216" y="270258"/>
                  </a:cubicBezTo>
                  <a:cubicBezTo>
                    <a:pt x="5993216" y="270258"/>
                    <a:pt x="5993216" y="270258"/>
                    <a:pt x="5993216" y="329135"/>
                  </a:cubicBezTo>
                  <a:cubicBezTo>
                    <a:pt x="5993216" y="334230"/>
                    <a:pt x="5989281" y="338193"/>
                    <a:pt x="5984221" y="338193"/>
                  </a:cubicBezTo>
                  <a:cubicBezTo>
                    <a:pt x="5979162" y="338193"/>
                    <a:pt x="5975227" y="334230"/>
                    <a:pt x="5975227" y="329135"/>
                  </a:cubicBezTo>
                  <a:cubicBezTo>
                    <a:pt x="5975227" y="329135"/>
                    <a:pt x="5975227" y="329135"/>
                    <a:pt x="5975227" y="270258"/>
                  </a:cubicBezTo>
                  <a:cubicBezTo>
                    <a:pt x="5975227" y="265729"/>
                    <a:pt x="5979162" y="261200"/>
                    <a:pt x="5984221" y="261200"/>
                  </a:cubicBezTo>
                  <a:close/>
                  <a:moveTo>
                    <a:pt x="2230397" y="247049"/>
                  </a:moveTo>
                  <a:cubicBezTo>
                    <a:pt x="2235527" y="247049"/>
                    <a:pt x="2239515" y="251012"/>
                    <a:pt x="2239515" y="256107"/>
                  </a:cubicBezTo>
                  <a:lnTo>
                    <a:pt x="2239515" y="314984"/>
                  </a:lnTo>
                  <a:cubicBezTo>
                    <a:pt x="2239515" y="319513"/>
                    <a:pt x="2235527" y="324042"/>
                    <a:pt x="2230397" y="324042"/>
                  </a:cubicBezTo>
                  <a:cubicBezTo>
                    <a:pt x="2225273" y="324042"/>
                    <a:pt x="2221285" y="319513"/>
                    <a:pt x="2221285" y="314984"/>
                  </a:cubicBezTo>
                  <a:cubicBezTo>
                    <a:pt x="2221285" y="314984"/>
                    <a:pt x="2221285" y="314984"/>
                    <a:pt x="2221285" y="256107"/>
                  </a:cubicBezTo>
                  <a:cubicBezTo>
                    <a:pt x="2221285" y="251012"/>
                    <a:pt x="2225273" y="247049"/>
                    <a:pt x="2230397" y="247049"/>
                  </a:cubicBezTo>
                  <a:close/>
                  <a:moveTo>
                    <a:pt x="3481721" y="245850"/>
                  </a:moveTo>
                  <a:cubicBezTo>
                    <a:pt x="3486847" y="245850"/>
                    <a:pt x="3490835" y="249825"/>
                    <a:pt x="3490835" y="254936"/>
                  </a:cubicBezTo>
                  <a:cubicBezTo>
                    <a:pt x="3490835" y="254936"/>
                    <a:pt x="3490835" y="254936"/>
                    <a:pt x="3490835" y="313996"/>
                  </a:cubicBezTo>
                  <a:cubicBezTo>
                    <a:pt x="3490835" y="319107"/>
                    <a:pt x="3486847" y="323082"/>
                    <a:pt x="3481721" y="323082"/>
                  </a:cubicBezTo>
                  <a:cubicBezTo>
                    <a:pt x="3476594" y="323082"/>
                    <a:pt x="3472606" y="319107"/>
                    <a:pt x="3472606" y="313996"/>
                  </a:cubicBezTo>
                  <a:cubicBezTo>
                    <a:pt x="3472606" y="313996"/>
                    <a:pt x="3472606" y="313996"/>
                    <a:pt x="3472606" y="254936"/>
                  </a:cubicBezTo>
                  <a:cubicBezTo>
                    <a:pt x="3472606" y="249825"/>
                    <a:pt x="3476594" y="245850"/>
                    <a:pt x="3481721" y="245850"/>
                  </a:cubicBezTo>
                  <a:close/>
                  <a:moveTo>
                    <a:pt x="4732906" y="231219"/>
                  </a:moveTo>
                  <a:cubicBezTo>
                    <a:pt x="4737966" y="231219"/>
                    <a:pt x="4741901" y="235182"/>
                    <a:pt x="4741901" y="240277"/>
                  </a:cubicBezTo>
                  <a:lnTo>
                    <a:pt x="4741901" y="299154"/>
                  </a:lnTo>
                  <a:cubicBezTo>
                    <a:pt x="4741901" y="304249"/>
                    <a:pt x="4737966" y="308212"/>
                    <a:pt x="4732906" y="308212"/>
                  </a:cubicBezTo>
                  <a:cubicBezTo>
                    <a:pt x="4727847" y="308212"/>
                    <a:pt x="4723912" y="304249"/>
                    <a:pt x="4723912" y="299154"/>
                  </a:cubicBezTo>
                  <a:cubicBezTo>
                    <a:pt x="4723912" y="299154"/>
                    <a:pt x="4723912" y="299154"/>
                    <a:pt x="4723912" y="240277"/>
                  </a:cubicBezTo>
                  <a:cubicBezTo>
                    <a:pt x="4723912" y="235182"/>
                    <a:pt x="4727847" y="231219"/>
                    <a:pt x="4732906" y="231219"/>
                  </a:cubicBezTo>
                  <a:close/>
                  <a:moveTo>
                    <a:pt x="979202" y="230499"/>
                  </a:moveTo>
                  <a:cubicBezTo>
                    <a:pt x="984261" y="230499"/>
                    <a:pt x="988196" y="234474"/>
                    <a:pt x="988196" y="239585"/>
                  </a:cubicBezTo>
                  <a:cubicBezTo>
                    <a:pt x="988196" y="239585"/>
                    <a:pt x="988196" y="239585"/>
                    <a:pt x="988196" y="298646"/>
                  </a:cubicBezTo>
                  <a:cubicBezTo>
                    <a:pt x="988196" y="303756"/>
                    <a:pt x="984261" y="307732"/>
                    <a:pt x="979202" y="307732"/>
                  </a:cubicBezTo>
                  <a:cubicBezTo>
                    <a:pt x="974142" y="307732"/>
                    <a:pt x="970207" y="303756"/>
                    <a:pt x="970207" y="298646"/>
                  </a:cubicBezTo>
                  <a:cubicBezTo>
                    <a:pt x="970207" y="298646"/>
                    <a:pt x="970207" y="298646"/>
                    <a:pt x="970207" y="239585"/>
                  </a:cubicBezTo>
                  <a:cubicBezTo>
                    <a:pt x="970207" y="234474"/>
                    <a:pt x="974142" y="230499"/>
                    <a:pt x="979202" y="230499"/>
                  </a:cubicBezTo>
                  <a:close/>
                  <a:moveTo>
                    <a:pt x="7235416" y="215868"/>
                  </a:moveTo>
                  <a:cubicBezTo>
                    <a:pt x="7240543" y="215868"/>
                    <a:pt x="7244531" y="219831"/>
                    <a:pt x="7244531" y="224926"/>
                  </a:cubicBezTo>
                  <a:cubicBezTo>
                    <a:pt x="7244531" y="224926"/>
                    <a:pt x="7244531" y="224926"/>
                    <a:pt x="7244531" y="283803"/>
                  </a:cubicBezTo>
                  <a:cubicBezTo>
                    <a:pt x="7244531" y="288898"/>
                    <a:pt x="7240543" y="292861"/>
                    <a:pt x="7235416" y="292861"/>
                  </a:cubicBezTo>
                  <a:cubicBezTo>
                    <a:pt x="7230290" y="292861"/>
                    <a:pt x="7226302" y="288898"/>
                    <a:pt x="7226302" y="283803"/>
                  </a:cubicBezTo>
                  <a:cubicBezTo>
                    <a:pt x="7226302" y="283803"/>
                    <a:pt x="7226302" y="283803"/>
                    <a:pt x="7226302" y="224926"/>
                  </a:cubicBezTo>
                  <a:cubicBezTo>
                    <a:pt x="7226302" y="219831"/>
                    <a:pt x="7230290" y="215868"/>
                    <a:pt x="7235416" y="215868"/>
                  </a:cubicBezTo>
                  <a:close/>
                  <a:moveTo>
                    <a:pt x="5984221" y="143192"/>
                  </a:moveTo>
                  <a:cubicBezTo>
                    <a:pt x="5989281" y="143192"/>
                    <a:pt x="5993216" y="147736"/>
                    <a:pt x="5993216" y="152279"/>
                  </a:cubicBezTo>
                  <a:cubicBezTo>
                    <a:pt x="5993216" y="152279"/>
                    <a:pt x="5993216" y="152279"/>
                    <a:pt x="5993216" y="211339"/>
                  </a:cubicBezTo>
                  <a:cubicBezTo>
                    <a:pt x="5993216" y="216450"/>
                    <a:pt x="5989281" y="220425"/>
                    <a:pt x="5984221" y="220425"/>
                  </a:cubicBezTo>
                  <a:cubicBezTo>
                    <a:pt x="5979162" y="220425"/>
                    <a:pt x="5975227" y="216450"/>
                    <a:pt x="5975227" y="211339"/>
                  </a:cubicBezTo>
                  <a:cubicBezTo>
                    <a:pt x="5975227" y="211339"/>
                    <a:pt x="5975227" y="211339"/>
                    <a:pt x="5975227" y="152279"/>
                  </a:cubicBezTo>
                  <a:cubicBezTo>
                    <a:pt x="5975227" y="147736"/>
                    <a:pt x="5979162" y="143192"/>
                    <a:pt x="5984221" y="143192"/>
                  </a:cubicBezTo>
                  <a:close/>
                  <a:moveTo>
                    <a:pt x="2230397" y="129041"/>
                  </a:moveTo>
                  <a:cubicBezTo>
                    <a:pt x="2235527" y="129041"/>
                    <a:pt x="2239515" y="133016"/>
                    <a:pt x="2239515" y="138127"/>
                  </a:cubicBezTo>
                  <a:lnTo>
                    <a:pt x="2239515" y="197188"/>
                  </a:lnTo>
                  <a:cubicBezTo>
                    <a:pt x="2239515" y="201731"/>
                    <a:pt x="2235527" y="206274"/>
                    <a:pt x="2230397" y="206274"/>
                  </a:cubicBezTo>
                  <a:cubicBezTo>
                    <a:pt x="2225273" y="206274"/>
                    <a:pt x="2221285" y="201731"/>
                    <a:pt x="2221285" y="197188"/>
                  </a:cubicBezTo>
                  <a:cubicBezTo>
                    <a:pt x="2221285" y="197188"/>
                    <a:pt x="2221285" y="197188"/>
                    <a:pt x="2221285" y="138127"/>
                  </a:cubicBezTo>
                  <a:cubicBezTo>
                    <a:pt x="2221285" y="133016"/>
                    <a:pt x="2225273" y="129041"/>
                    <a:pt x="2230397" y="129041"/>
                  </a:cubicBezTo>
                  <a:close/>
                  <a:moveTo>
                    <a:pt x="3481721" y="128082"/>
                  </a:moveTo>
                  <a:cubicBezTo>
                    <a:pt x="3486847" y="128082"/>
                    <a:pt x="3490835" y="132045"/>
                    <a:pt x="3490835" y="137140"/>
                  </a:cubicBezTo>
                  <a:cubicBezTo>
                    <a:pt x="3490835" y="137140"/>
                    <a:pt x="3490835" y="137140"/>
                    <a:pt x="3490835" y="196017"/>
                  </a:cubicBezTo>
                  <a:cubicBezTo>
                    <a:pt x="3490835" y="201112"/>
                    <a:pt x="3486847" y="205075"/>
                    <a:pt x="3481721" y="205075"/>
                  </a:cubicBezTo>
                  <a:cubicBezTo>
                    <a:pt x="3476594" y="205075"/>
                    <a:pt x="3472606" y="201112"/>
                    <a:pt x="3472606" y="196017"/>
                  </a:cubicBezTo>
                  <a:cubicBezTo>
                    <a:pt x="3472606" y="196017"/>
                    <a:pt x="3472606" y="196017"/>
                    <a:pt x="3472606" y="137140"/>
                  </a:cubicBezTo>
                  <a:cubicBezTo>
                    <a:pt x="3472606" y="132045"/>
                    <a:pt x="3476594" y="128082"/>
                    <a:pt x="3481721" y="128082"/>
                  </a:cubicBezTo>
                  <a:close/>
                  <a:moveTo>
                    <a:pt x="4732906" y="113211"/>
                  </a:moveTo>
                  <a:cubicBezTo>
                    <a:pt x="4737966" y="113211"/>
                    <a:pt x="4741901" y="117186"/>
                    <a:pt x="4741901" y="122297"/>
                  </a:cubicBezTo>
                  <a:lnTo>
                    <a:pt x="4741901" y="181357"/>
                  </a:lnTo>
                  <a:cubicBezTo>
                    <a:pt x="4741901" y="186468"/>
                    <a:pt x="4737966" y="190444"/>
                    <a:pt x="4732906" y="190444"/>
                  </a:cubicBezTo>
                  <a:cubicBezTo>
                    <a:pt x="4727847" y="190444"/>
                    <a:pt x="4723912" y="186468"/>
                    <a:pt x="4723912" y="181357"/>
                  </a:cubicBezTo>
                  <a:cubicBezTo>
                    <a:pt x="4723912" y="181357"/>
                    <a:pt x="4723912" y="181357"/>
                    <a:pt x="4723912" y="122297"/>
                  </a:cubicBezTo>
                  <a:cubicBezTo>
                    <a:pt x="4723912" y="117186"/>
                    <a:pt x="4727847" y="113211"/>
                    <a:pt x="4732906" y="113211"/>
                  </a:cubicBezTo>
                  <a:close/>
                  <a:moveTo>
                    <a:pt x="979202" y="112731"/>
                  </a:moveTo>
                  <a:cubicBezTo>
                    <a:pt x="984261" y="112731"/>
                    <a:pt x="988196" y="116694"/>
                    <a:pt x="988196" y="121789"/>
                  </a:cubicBezTo>
                  <a:cubicBezTo>
                    <a:pt x="988196" y="121789"/>
                    <a:pt x="988196" y="121789"/>
                    <a:pt x="988196" y="180666"/>
                  </a:cubicBezTo>
                  <a:cubicBezTo>
                    <a:pt x="988196" y="185761"/>
                    <a:pt x="984261" y="189724"/>
                    <a:pt x="979202" y="189724"/>
                  </a:cubicBezTo>
                  <a:cubicBezTo>
                    <a:pt x="974142" y="189724"/>
                    <a:pt x="970207" y="185761"/>
                    <a:pt x="970207" y="180666"/>
                  </a:cubicBezTo>
                  <a:cubicBezTo>
                    <a:pt x="970207" y="180666"/>
                    <a:pt x="970207" y="180666"/>
                    <a:pt x="970207" y="121789"/>
                  </a:cubicBezTo>
                  <a:cubicBezTo>
                    <a:pt x="970207" y="116694"/>
                    <a:pt x="974142" y="112731"/>
                    <a:pt x="979202" y="112731"/>
                  </a:cubicBezTo>
                  <a:close/>
                  <a:moveTo>
                    <a:pt x="7235416" y="97860"/>
                  </a:moveTo>
                  <a:cubicBezTo>
                    <a:pt x="7240543" y="97860"/>
                    <a:pt x="7244531" y="101835"/>
                    <a:pt x="7244531" y="106946"/>
                  </a:cubicBezTo>
                  <a:cubicBezTo>
                    <a:pt x="7244531" y="106946"/>
                    <a:pt x="7244531" y="106946"/>
                    <a:pt x="7244531" y="166007"/>
                  </a:cubicBezTo>
                  <a:cubicBezTo>
                    <a:pt x="7244531" y="171118"/>
                    <a:pt x="7240543" y="175093"/>
                    <a:pt x="7235416" y="175093"/>
                  </a:cubicBezTo>
                  <a:cubicBezTo>
                    <a:pt x="7230290" y="175093"/>
                    <a:pt x="7226302" y="171118"/>
                    <a:pt x="7226302" y="166007"/>
                  </a:cubicBezTo>
                  <a:cubicBezTo>
                    <a:pt x="7226302" y="166007"/>
                    <a:pt x="7226302" y="166007"/>
                    <a:pt x="7226302" y="106946"/>
                  </a:cubicBezTo>
                  <a:cubicBezTo>
                    <a:pt x="7226302" y="101835"/>
                    <a:pt x="7230290" y="97860"/>
                    <a:pt x="7235416" y="97860"/>
                  </a:cubicBezTo>
                  <a:close/>
                  <a:moveTo>
                    <a:pt x="5984221" y="25425"/>
                  </a:moveTo>
                  <a:cubicBezTo>
                    <a:pt x="5989281" y="25425"/>
                    <a:pt x="5993216" y="29954"/>
                    <a:pt x="5993216" y="34482"/>
                  </a:cubicBezTo>
                  <a:cubicBezTo>
                    <a:pt x="5993216" y="34482"/>
                    <a:pt x="5993216" y="34482"/>
                    <a:pt x="5993216" y="93359"/>
                  </a:cubicBezTo>
                  <a:cubicBezTo>
                    <a:pt x="5993216" y="98455"/>
                    <a:pt x="5989281" y="102418"/>
                    <a:pt x="5984221" y="102418"/>
                  </a:cubicBezTo>
                  <a:cubicBezTo>
                    <a:pt x="5979162" y="102418"/>
                    <a:pt x="5975227" y="98455"/>
                    <a:pt x="5975227" y="93359"/>
                  </a:cubicBezTo>
                  <a:cubicBezTo>
                    <a:pt x="5975227" y="93359"/>
                    <a:pt x="5975227" y="93359"/>
                    <a:pt x="5975227" y="34482"/>
                  </a:cubicBezTo>
                  <a:cubicBezTo>
                    <a:pt x="5975227" y="29954"/>
                    <a:pt x="5979162" y="25425"/>
                    <a:pt x="5984221" y="25425"/>
                  </a:cubicBezTo>
                  <a:close/>
                  <a:moveTo>
                    <a:pt x="2226563" y="11606"/>
                  </a:moveTo>
                  <a:cubicBezTo>
                    <a:pt x="2230036" y="11101"/>
                    <a:pt x="2233432" y="12907"/>
                    <a:pt x="2235554" y="16307"/>
                  </a:cubicBezTo>
                  <a:cubicBezTo>
                    <a:pt x="2238383" y="20839"/>
                    <a:pt x="2239515" y="25939"/>
                    <a:pt x="2239515" y="31605"/>
                  </a:cubicBezTo>
                  <a:cubicBezTo>
                    <a:pt x="2239515" y="31605"/>
                    <a:pt x="2239515" y="31605"/>
                    <a:pt x="2239515" y="79200"/>
                  </a:cubicBezTo>
                  <a:cubicBezTo>
                    <a:pt x="2239515" y="83733"/>
                    <a:pt x="2235554" y="88266"/>
                    <a:pt x="2230461" y="88266"/>
                  </a:cubicBezTo>
                  <a:cubicBezTo>
                    <a:pt x="2225369" y="88266"/>
                    <a:pt x="2221407" y="83733"/>
                    <a:pt x="2221407" y="79200"/>
                  </a:cubicBezTo>
                  <a:lnTo>
                    <a:pt x="2221407" y="31605"/>
                  </a:lnTo>
                  <a:cubicBezTo>
                    <a:pt x="2221407" y="29339"/>
                    <a:pt x="2220841" y="27072"/>
                    <a:pt x="2219710" y="24806"/>
                  </a:cubicBezTo>
                  <a:cubicBezTo>
                    <a:pt x="2217449" y="20839"/>
                    <a:pt x="2218580" y="15173"/>
                    <a:pt x="2223104" y="12907"/>
                  </a:cubicBezTo>
                  <a:cubicBezTo>
                    <a:pt x="2224238" y="12199"/>
                    <a:pt x="2225405" y="11774"/>
                    <a:pt x="2226563" y="11606"/>
                  </a:cubicBezTo>
                  <a:close/>
                  <a:moveTo>
                    <a:pt x="3486456" y="11034"/>
                  </a:moveTo>
                  <a:cubicBezTo>
                    <a:pt x="3487595" y="11255"/>
                    <a:pt x="3488699" y="11715"/>
                    <a:pt x="3489696" y="12422"/>
                  </a:cubicBezTo>
                  <a:cubicBezTo>
                    <a:pt x="3494253" y="14684"/>
                    <a:pt x="3495392" y="20339"/>
                    <a:pt x="3493114" y="24863"/>
                  </a:cubicBezTo>
                  <a:cubicBezTo>
                    <a:pt x="3491405" y="26559"/>
                    <a:pt x="3490835" y="29387"/>
                    <a:pt x="3490835" y="31649"/>
                  </a:cubicBezTo>
                  <a:cubicBezTo>
                    <a:pt x="3490835" y="31649"/>
                    <a:pt x="3490835" y="31649"/>
                    <a:pt x="3490835" y="78019"/>
                  </a:cubicBezTo>
                  <a:cubicBezTo>
                    <a:pt x="3490835" y="83108"/>
                    <a:pt x="3486847" y="87067"/>
                    <a:pt x="3481721" y="87067"/>
                  </a:cubicBezTo>
                  <a:cubicBezTo>
                    <a:pt x="3476594" y="87067"/>
                    <a:pt x="3472606" y="83108"/>
                    <a:pt x="3472606" y="78019"/>
                  </a:cubicBezTo>
                  <a:cubicBezTo>
                    <a:pt x="3472606" y="78019"/>
                    <a:pt x="3472606" y="78019"/>
                    <a:pt x="3472606" y="31649"/>
                  </a:cubicBezTo>
                  <a:cubicBezTo>
                    <a:pt x="3472606" y="25994"/>
                    <a:pt x="3474315" y="20339"/>
                    <a:pt x="3477164" y="15249"/>
                  </a:cubicBezTo>
                  <a:cubicBezTo>
                    <a:pt x="3479300" y="11856"/>
                    <a:pt x="3483038" y="10372"/>
                    <a:pt x="3486456" y="11034"/>
                  </a:cubicBezTo>
                  <a:close/>
                  <a:moveTo>
                    <a:pt x="4718361" y="1622"/>
                  </a:moveTo>
                  <a:cubicBezTo>
                    <a:pt x="4719580" y="1578"/>
                    <a:pt x="4720851" y="1755"/>
                    <a:pt x="4722123" y="2180"/>
                  </a:cubicBezTo>
                  <a:cubicBezTo>
                    <a:pt x="4733989" y="7279"/>
                    <a:pt x="4741901" y="18610"/>
                    <a:pt x="4741901" y="31642"/>
                  </a:cubicBezTo>
                  <a:cubicBezTo>
                    <a:pt x="4741901" y="31642"/>
                    <a:pt x="4741901" y="31642"/>
                    <a:pt x="4741901" y="63370"/>
                  </a:cubicBezTo>
                  <a:cubicBezTo>
                    <a:pt x="4741901" y="68470"/>
                    <a:pt x="4737945" y="72436"/>
                    <a:pt x="4732859" y="72436"/>
                  </a:cubicBezTo>
                  <a:cubicBezTo>
                    <a:pt x="4727774" y="72436"/>
                    <a:pt x="4723818" y="68470"/>
                    <a:pt x="4723818" y="63370"/>
                  </a:cubicBezTo>
                  <a:lnTo>
                    <a:pt x="4723818" y="31642"/>
                  </a:lnTo>
                  <a:cubicBezTo>
                    <a:pt x="4723818" y="25976"/>
                    <a:pt x="4720428" y="20877"/>
                    <a:pt x="4715342" y="19177"/>
                  </a:cubicBezTo>
                  <a:cubicBezTo>
                    <a:pt x="4710821" y="16911"/>
                    <a:pt x="4708561" y="11811"/>
                    <a:pt x="4710256" y="7279"/>
                  </a:cubicBezTo>
                  <a:cubicBezTo>
                    <a:pt x="4711528" y="3879"/>
                    <a:pt x="4714706" y="1755"/>
                    <a:pt x="4718361" y="1622"/>
                  </a:cubicBezTo>
                  <a:close/>
                  <a:moveTo>
                    <a:pt x="994926" y="1231"/>
                  </a:moveTo>
                  <a:cubicBezTo>
                    <a:pt x="998588" y="1523"/>
                    <a:pt x="1001774" y="3966"/>
                    <a:pt x="1003049" y="7366"/>
                  </a:cubicBezTo>
                  <a:cubicBezTo>
                    <a:pt x="1004746" y="11898"/>
                    <a:pt x="1001915" y="16998"/>
                    <a:pt x="997385" y="18697"/>
                  </a:cubicBezTo>
                  <a:cubicBezTo>
                    <a:pt x="991724" y="20964"/>
                    <a:pt x="988327" y="26063"/>
                    <a:pt x="988327" y="31729"/>
                  </a:cubicBezTo>
                  <a:cubicBezTo>
                    <a:pt x="988327" y="31729"/>
                    <a:pt x="988327" y="31729"/>
                    <a:pt x="988327" y="62891"/>
                  </a:cubicBezTo>
                  <a:cubicBezTo>
                    <a:pt x="988327" y="67990"/>
                    <a:pt x="984363" y="71956"/>
                    <a:pt x="979267" y="71956"/>
                  </a:cubicBezTo>
                  <a:cubicBezTo>
                    <a:pt x="974171" y="71956"/>
                    <a:pt x="970207" y="67990"/>
                    <a:pt x="970207" y="62891"/>
                  </a:cubicBezTo>
                  <a:cubicBezTo>
                    <a:pt x="970207" y="62891"/>
                    <a:pt x="970207" y="62891"/>
                    <a:pt x="970207" y="31729"/>
                  </a:cubicBezTo>
                  <a:cubicBezTo>
                    <a:pt x="970207" y="18131"/>
                    <a:pt x="978701" y="6233"/>
                    <a:pt x="991157" y="1700"/>
                  </a:cubicBezTo>
                  <a:cubicBezTo>
                    <a:pt x="992431" y="1275"/>
                    <a:pt x="993705" y="1133"/>
                    <a:pt x="994926" y="1231"/>
                  </a:cubicBezTo>
                  <a:close/>
                  <a:moveTo>
                    <a:pt x="7206086" y="0"/>
                  </a:moveTo>
                  <a:cubicBezTo>
                    <a:pt x="7206086" y="0"/>
                    <a:pt x="7206086" y="0"/>
                    <a:pt x="7212870" y="0"/>
                  </a:cubicBezTo>
                  <a:cubicBezTo>
                    <a:pt x="7230397" y="0"/>
                    <a:pt x="7244531" y="14130"/>
                    <a:pt x="7244531" y="31651"/>
                  </a:cubicBezTo>
                  <a:cubicBezTo>
                    <a:pt x="7244531" y="31651"/>
                    <a:pt x="7244531" y="31651"/>
                    <a:pt x="7244531" y="48042"/>
                  </a:cubicBezTo>
                  <a:cubicBezTo>
                    <a:pt x="7244531" y="53129"/>
                    <a:pt x="7240573" y="57085"/>
                    <a:pt x="7235485" y="57085"/>
                  </a:cubicBezTo>
                  <a:cubicBezTo>
                    <a:pt x="7230397" y="57085"/>
                    <a:pt x="7226439" y="53129"/>
                    <a:pt x="7226439" y="48042"/>
                  </a:cubicBezTo>
                  <a:cubicBezTo>
                    <a:pt x="7226439" y="48042"/>
                    <a:pt x="7226439" y="48042"/>
                    <a:pt x="7226439" y="31651"/>
                  </a:cubicBezTo>
                  <a:cubicBezTo>
                    <a:pt x="7226439" y="24304"/>
                    <a:pt x="7220220" y="18086"/>
                    <a:pt x="7212870" y="18086"/>
                  </a:cubicBezTo>
                  <a:cubicBezTo>
                    <a:pt x="7212870" y="18086"/>
                    <a:pt x="7212870" y="18086"/>
                    <a:pt x="7206086" y="18086"/>
                  </a:cubicBezTo>
                  <a:cubicBezTo>
                    <a:pt x="7200998" y="18086"/>
                    <a:pt x="7197040" y="14130"/>
                    <a:pt x="7197040" y="9043"/>
                  </a:cubicBezTo>
                  <a:cubicBezTo>
                    <a:pt x="7197040" y="3957"/>
                    <a:pt x="7200998" y="0"/>
                    <a:pt x="7206086" y="0"/>
                  </a:cubicBezTo>
                  <a:close/>
                  <a:moveTo>
                    <a:pt x="7088090" y="0"/>
                  </a:moveTo>
                  <a:cubicBezTo>
                    <a:pt x="7088090" y="0"/>
                    <a:pt x="7088090" y="0"/>
                    <a:pt x="7146967" y="0"/>
                  </a:cubicBezTo>
                  <a:cubicBezTo>
                    <a:pt x="7152062" y="0"/>
                    <a:pt x="7156025" y="3935"/>
                    <a:pt x="7156025" y="8995"/>
                  </a:cubicBezTo>
                  <a:cubicBezTo>
                    <a:pt x="7156025" y="14054"/>
                    <a:pt x="7152062" y="17989"/>
                    <a:pt x="7146967" y="17989"/>
                  </a:cubicBezTo>
                  <a:cubicBezTo>
                    <a:pt x="7146967" y="17989"/>
                    <a:pt x="7146967" y="17989"/>
                    <a:pt x="7088090" y="17989"/>
                  </a:cubicBezTo>
                  <a:cubicBezTo>
                    <a:pt x="7082995" y="17989"/>
                    <a:pt x="7079032" y="14054"/>
                    <a:pt x="7079032" y="8995"/>
                  </a:cubicBezTo>
                  <a:cubicBezTo>
                    <a:pt x="7079032" y="3935"/>
                    <a:pt x="7082995" y="0"/>
                    <a:pt x="7088090" y="0"/>
                  </a:cubicBezTo>
                  <a:close/>
                  <a:moveTo>
                    <a:pt x="6970322" y="0"/>
                  </a:moveTo>
                  <a:cubicBezTo>
                    <a:pt x="6970322" y="0"/>
                    <a:pt x="6970322" y="0"/>
                    <a:pt x="7029199" y="0"/>
                  </a:cubicBezTo>
                  <a:cubicBezTo>
                    <a:pt x="7034294" y="0"/>
                    <a:pt x="7038257" y="3935"/>
                    <a:pt x="7038257" y="8995"/>
                  </a:cubicBezTo>
                  <a:cubicBezTo>
                    <a:pt x="7038257" y="14054"/>
                    <a:pt x="7034294" y="17989"/>
                    <a:pt x="7029199" y="17989"/>
                  </a:cubicBezTo>
                  <a:cubicBezTo>
                    <a:pt x="7029199" y="17989"/>
                    <a:pt x="7029199" y="17989"/>
                    <a:pt x="6970322" y="17989"/>
                  </a:cubicBezTo>
                  <a:cubicBezTo>
                    <a:pt x="6965227" y="17989"/>
                    <a:pt x="6961264" y="14054"/>
                    <a:pt x="6961264" y="8995"/>
                  </a:cubicBezTo>
                  <a:cubicBezTo>
                    <a:pt x="6961264" y="3935"/>
                    <a:pt x="6965227" y="0"/>
                    <a:pt x="6970322" y="0"/>
                  </a:cubicBezTo>
                  <a:close/>
                  <a:moveTo>
                    <a:pt x="6852342" y="0"/>
                  </a:moveTo>
                  <a:cubicBezTo>
                    <a:pt x="6852342" y="0"/>
                    <a:pt x="6852342" y="0"/>
                    <a:pt x="6911403" y="0"/>
                  </a:cubicBezTo>
                  <a:cubicBezTo>
                    <a:pt x="6916514" y="0"/>
                    <a:pt x="6920489" y="3935"/>
                    <a:pt x="6920489" y="8995"/>
                  </a:cubicBezTo>
                  <a:cubicBezTo>
                    <a:pt x="6920489" y="14054"/>
                    <a:pt x="6916514" y="17989"/>
                    <a:pt x="6911403" y="17989"/>
                  </a:cubicBezTo>
                  <a:cubicBezTo>
                    <a:pt x="6911403" y="17989"/>
                    <a:pt x="6911403" y="17989"/>
                    <a:pt x="6852342" y="17989"/>
                  </a:cubicBezTo>
                  <a:cubicBezTo>
                    <a:pt x="6847231" y="17989"/>
                    <a:pt x="6843256" y="14054"/>
                    <a:pt x="6843256" y="8995"/>
                  </a:cubicBezTo>
                  <a:cubicBezTo>
                    <a:pt x="6843256" y="3935"/>
                    <a:pt x="6847231" y="0"/>
                    <a:pt x="6852342" y="0"/>
                  </a:cubicBezTo>
                  <a:close/>
                  <a:moveTo>
                    <a:pt x="6734546" y="0"/>
                  </a:moveTo>
                  <a:cubicBezTo>
                    <a:pt x="6734546" y="0"/>
                    <a:pt x="6734546" y="0"/>
                    <a:pt x="6793423" y="0"/>
                  </a:cubicBezTo>
                  <a:cubicBezTo>
                    <a:pt x="6798518" y="0"/>
                    <a:pt x="6802481" y="3935"/>
                    <a:pt x="6802481" y="8995"/>
                  </a:cubicBezTo>
                  <a:cubicBezTo>
                    <a:pt x="6802481" y="14054"/>
                    <a:pt x="6798518" y="17989"/>
                    <a:pt x="6793423" y="17989"/>
                  </a:cubicBezTo>
                  <a:cubicBezTo>
                    <a:pt x="6793423" y="17989"/>
                    <a:pt x="6793423" y="17989"/>
                    <a:pt x="6734546" y="17989"/>
                  </a:cubicBezTo>
                  <a:cubicBezTo>
                    <a:pt x="6729451" y="17989"/>
                    <a:pt x="6725488" y="14054"/>
                    <a:pt x="6725488" y="8995"/>
                  </a:cubicBezTo>
                  <a:cubicBezTo>
                    <a:pt x="6725488" y="3935"/>
                    <a:pt x="6729451" y="0"/>
                    <a:pt x="6734546" y="0"/>
                  </a:cubicBezTo>
                  <a:close/>
                  <a:moveTo>
                    <a:pt x="6616567" y="0"/>
                  </a:moveTo>
                  <a:cubicBezTo>
                    <a:pt x="6616567" y="0"/>
                    <a:pt x="6616567" y="0"/>
                    <a:pt x="6675627" y="0"/>
                  </a:cubicBezTo>
                  <a:cubicBezTo>
                    <a:pt x="6680738" y="0"/>
                    <a:pt x="6684713" y="3935"/>
                    <a:pt x="6684713" y="8995"/>
                  </a:cubicBezTo>
                  <a:cubicBezTo>
                    <a:pt x="6684713" y="14054"/>
                    <a:pt x="6680738" y="17989"/>
                    <a:pt x="6675627" y="17989"/>
                  </a:cubicBezTo>
                  <a:cubicBezTo>
                    <a:pt x="6675627" y="17989"/>
                    <a:pt x="6675627" y="17989"/>
                    <a:pt x="6616567" y="17989"/>
                  </a:cubicBezTo>
                  <a:cubicBezTo>
                    <a:pt x="6611455" y="17989"/>
                    <a:pt x="6607481" y="14054"/>
                    <a:pt x="6607481" y="8995"/>
                  </a:cubicBezTo>
                  <a:cubicBezTo>
                    <a:pt x="6607481" y="3935"/>
                    <a:pt x="6611455" y="0"/>
                    <a:pt x="6616567" y="0"/>
                  </a:cubicBezTo>
                  <a:close/>
                  <a:moveTo>
                    <a:pt x="6498770" y="0"/>
                  </a:moveTo>
                  <a:cubicBezTo>
                    <a:pt x="6498770" y="0"/>
                    <a:pt x="6498770" y="0"/>
                    <a:pt x="6557647" y="0"/>
                  </a:cubicBezTo>
                  <a:cubicBezTo>
                    <a:pt x="6562743" y="0"/>
                    <a:pt x="6566705" y="3935"/>
                    <a:pt x="6566705" y="8995"/>
                  </a:cubicBezTo>
                  <a:cubicBezTo>
                    <a:pt x="6566705" y="14054"/>
                    <a:pt x="6562743" y="17989"/>
                    <a:pt x="6557647" y="17989"/>
                  </a:cubicBezTo>
                  <a:cubicBezTo>
                    <a:pt x="6557647" y="17989"/>
                    <a:pt x="6557647" y="17989"/>
                    <a:pt x="6498770" y="17989"/>
                  </a:cubicBezTo>
                  <a:cubicBezTo>
                    <a:pt x="6493675" y="17989"/>
                    <a:pt x="6489712" y="14054"/>
                    <a:pt x="6489712" y="8995"/>
                  </a:cubicBezTo>
                  <a:cubicBezTo>
                    <a:pt x="6489712" y="3935"/>
                    <a:pt x="6493675" y="0"/>
                    <a:pt x="6498770" y="0"/>
                  </a:cubicBezTo>
                  <a:close/>
                  <a:moveTo>
                    <a:pt x="6381002" y="0"/>
                  </a:moveTo>
                  <a:cubicBezTo>
                    <a:pt x="6381002" y="0"/>
                    <a:pt x="6381002" y="0"/>
                    <a:pt x="6439879" y="0"/>
                  </a:cubicBezTo>
                  <a:cubicBezTo>
                    <a:pt x="6444974" y="0"/>
                    <a:pt x="6448937" y="3935"/>
                    <a:pt x="6448937" y="8995"/>
                  </a:cubicBezTo>
                  <a:cubicBezTo>
                    <a:pt x="6448937" y="14054"/>
                    <a:pt x="6444974" y="17989"/>
                    <a:pt x="6439879" y="17989"/>
                  </a:cubicBezTo>
                  <a:cubicBezTo>
                    <a:pt x="6439879" y="17989"/>
                    <a:pt x="6439879" y="17989"/>
                    <a:pt x="6381002" y="17989"/>
                  </a:cubicBezTo>
                  <a:cubicBezTo>
                    <a:pt x="6375907" y="17989"/>
                    <a:pt x="6371944" y="14054"/>
                    <a:pt x="6371944" y="8995"/>
                  </a:cubicBezTo>
                  <a:cubicBezTo>
                    <a:pt x="6371944" y="3935"/>
                    <a:pt x="6375907" y="0"/>
                    <a:pt x="6381002" y="0"/>
                  </a:cubicBezTo>
                  <a:close/>
                  <a:moveTo>
                    <a:pt x="6262995" y="0"/>
                  </a:moveTo>
                  <a:cubicBezTo>
                    <a:pt x="6262995" y="0"/>
                    <a:pt x="6262995" y="0"/>
                    <a:pt x="6321872" y="0"/>
                  </a:cubicBezTo>
                  <a:cubicBezTo>
                    <a:pt x="6326967" y="0"/>
                    <a:pt x="6330930" y="3935"/>
                    <a:pt x="6330930" y="8995"/>
                  </a:cubicBezTo>
                  <a:cubicBezTo>
                    <a:pt x="6330930" y="14054"/>
                    <a:pt x="6326967" y="17989"/>
                    <a:pt x="6321872" y="17989"/>
                  </a:cubicBezTo>
                  <a:cubicBezTo>
                    <a:pt x="6321872" y="17989"/>
                    <a:pt x="6321872" y="17989"/>
                    <a:pt x="6262995" y="17989"/>
                  </a:cubicBezTo>
                  <a:cubicBezTo>
                    <a:pt x="6257899" y="17989"/>
                    <a:pt x="6253937" y="14054"/>
                    <a:pt x="6253937" y="8995"/>
                  </a:cubicBezTo>
                  <a:cubicBezTo>
                    <a:pt x="6253937" y="3935"/>
                    <a:pt x="6257899" y="0"/>
                    <a:pt x="6262995" y="0"/>
                  </a:cubicBezTo>
                  <a:close/>
                  <a:moveTo>
                    <a:pt x="6145226" y="0"/>
                  </a:moveTo>
                  <a:cubicBezTo>
                    <a:pt x="6145226" y="0"/>
                    <a:pt x="6145226" y="0"/>
                    <a:pt x="6204103" y="0"/>
                  </a:cubicBezTo>
                  <a:cubicBezTo>
                    <a:pt x="6209199" y="0"/>
                    <a:pt x="6213161" y="3935"/>
                    <a:pt x="6213161" y="8995"/>
                  </a:cubicBezTo>
                  <a:cubicBezTo>
                    <a:pt x="6213161" y="14054"/>
                    <a:pt x="6209199" y="17989"/>
                    <a:pt x="6204103" y="17989"/>
                  </a:cubicBezTo>
                  <a:cubicBezTo>
                    <a:pt x="6204103" y="17989"/>
                    <a:pt x="6204103" y="17989"/>
                    <a:pt x="6145226" y="17989"/>
                  </a:cubicBezTo>
                  <a:cubicBezTo>
                    <a:pt x="6140131" y="17989"/>
                    <a:pt x="6136168" y="14054"/>
                    <a:pt x="6136168" y="8995"/>
                  </a:cubicBezTo>
                  <a:cubicBezTo>
                    <a:pt x="6136168" y="3935"/>
                    <a:pt x="6140131" y="0"/>
                    <a:pt x="6145226" y="0"/>
                  </a:cubicBezTo>
                  <a:close/>
                  <a:moveTo>
                    <a:pt x="6027247" y="0"/>
                  </a:moveTo>
                  <a:cubicBezTo>
                    <a:pt x="6027247" y="0"/>
                    <a:pt x="6027247" y="0"/>
                    <a:pt x="6086307" y="0"/>
                  </a:cubicBezTo>
                  <a:cubicBezTo>
                    <a:pt x="6091418" y="0"/>
                    <a:pt x="6095393" y="3935"/>
                    <a:pt x="6095393" y="8995"/>
                  </a:cubicBezTo>
                  <a:cubicBezTo>
                    <a:pt x="6095393" y="14054"/>
                    <a:pt x="6091418" y="17989"/>
                    <a:pt x="6086307" y="17989"/>
                  </a:cubicBezTo>
                  <a:cubicBezTo>
                    <a:pt x="6086307" y="17989"/>
                    <a:pt x="6086307" y="17989"/>
                    <a:pt x="6027247" y="17989"/>
                  </a:cubicBezTo>
                  <a:cubicBezTo>
                    <a:pt x="6022136" y="17989"/>
                    <a:pt x="6018161" y="14054"/>
                    <a:pt x="6018161" y="8995"/>
                  </a:cubicBezTo>
                  <a:cubicBezTo>
                    <a:pt x="6018161" y="3935"/>
                    <a:pt x="6022136" y="0"/>
                    <a:pt x="6027247" y="0"/>
                  </a:cubicBezTo>
                  <a:close/>
                  <a:moveTo>
                    <a:pt x="4600838" y="0"/>
                  </a:moveTo>
                  <a:cubicBezTo>
                    <a:pt x="4600838" y="0"/>
                    <a:pt x="4600838" y="0"/>
                    <a:pt x="4659899" y="0"/>
                  </a:cubicBezTo>
                  <a:cubicBezTo>
                    <a:pt x="4665010" y="0"/>
                    <a:pt x="4668985" y="3935"/>
                    <a:pt x="4668985" y="8995"/>
                  </a:cubicBezTo>
                  <a:cubicBezTo>
                    <a:pt x="4668985" y="14054"/>
                    <a:pt x="4665010" y="17989"/>
                    <a:pt x="4659899" y="17989"/>
                  </a:cubicBezTo>
                  <a:cubicBezTo>
                    <a:pt x="4659899" y="17989"/>
                    <a:pt x="4659899" y="17989"/>
                    <a:pt x="4600838" y="17989"/>
                  </a:cubicBezTo>
                  <a:cubicBezTo>
                    <a:pt x="4595728" y="17989"/>
                    <a:pt x="4591753" y="14054"/>
                    <a:pt x="4591753" y="8995"/>
                  </a:cubicBezTo>
                  <a:cubicBezTo>
                    <a:pt x="4591753" y="3935"/>
                    <a:pt x="4595728" y="0"/>
                    <a:pt x="4600838" y="0"/>
                  </a:cubicBezTo>
                  <a:close/>
                  <a:moveTo>
                    <a:pt x="4483048" y="0"/>
                  </a:moveTo>
                  <a:cubicBezTo>
                    <a:pt x="4483048" y="0"/>
                    <a:pt x="4483048" y="0"/>
                    <a:pt x="4541926" y="0"/>
                  </a:cubicBezTo>
                  <a:cubicBezTo>
                    <a:pt x="4547021" y="0"/>
                    <a:pt x="4550983" y="3935"/>
                    <a:pt x="4550983" y="8995"/>
                  </a:cubicBezTo>
                  <a:cubicBezTo>
                    <a:pt x="4550983" y="14054"/>
                    <a:pt x="4547021" y="17989"/>
                    <a:pt x="4541926" y="17989"/>
                  </a:cubicBezTo>
                  <a:cubicBezTo>
                    <a:pt x="4541926" y="17989"/>
                    <a:pt x="4541926" y="17989"/>
                    <a:pt x="4483048" y="17989"/>
                  </a:cubicBezTo>
                  <a:cubicBezTo>
                    <a:pt x="4477954" y="17989"/>
                    <a:pt x="4473991" y="14054"/>
                    <a:pt x="4473991" y="8995"/>
                  </a:cubicBezTo>
                  <a:cubicBezTo>
                    <a:pt x="4473991" y="3935"/>
                    <a:pt x="4477954" y="0"/>
                    <a:pt x="4483048" y="0"/>
                  </a:cubicBezTo>
                  <a:close/>
                  <a:moveTo>
                    <a:pt x="4365070" y="0"/>
                  </a:moveTo>
                  <a:cubicBezTo>
                    <a:pt x="4365070" y="0"/>
                    <a:pt x="4365070" y="0"/>
                    <a:pt x="4424130" y="0"/>
                  </a:cubicBezTo>
                  <a:cubicBezTo>
                    <a:pt x="4429240" y="0"/>
                    <a:pt x="4433215" y="3935"/>
                    <a:pt x="4433215" y="8995"/>
                  </a:cubicBezTo>
                  <a:cubicBezTo>
                    <a:pt x="4433215" y="14054"/>
                    <a:pt x="4429240" y="17989"/>
                    <a:pt x="4424130" y="17989"/>
                  </a:cubicBezTo>
                  <a:cubicBezTo>
                    <a:pt x="4424130" y="17989"/>
                    <a:pt x="4424130" y="17989"/>
                    <a:pt x="4365070" y="17989"/>
                  </a:cubicBezTo>
                  <a:cubicBezTo>
                    <a:pt x="4359959" y="17989"/>
                    <a:pt x="4355983" y="14054"/>
                    <a:pt x="4355983" y="8995"/>
                  </a:cubicBezTo>
                  <a:cubicBezTo>
                    <a:pt x="4355983" y="3935"/>
                    <a:pt x="4359959" y="0"/>
                    <a:pt x="4365070" y="0"/>
                  </a:cubicBezTo>
                  <a:close/>
                  <a:moveTo>
                    <a:pt x="4247273" y="0"/>
                  </a:moveTo>
                  <a:cubicBezTo>
                    <a:pt x="4247273" y="0"/>
                    <a:pt x="4247273" y="0"/>
                    <a:pt x="4306150" y="0"/>
                  </a:cubicBezTo>
                  <a:cubicBezTo>
                    <a:pt x="4311245" y="0"/>
                    <a:pt x="4315208" y="3935"/>
                    <a:pt x="4315208" y="8995"/>
                  </a:cubicBezTo>
                  <a:cubicBezTo>
                    <a:pt x="4315208" y="14054"/>
                    <a:pt x="4311245" y="17989"/>
                    <a:pt x="4306150" y="17989"/>
                  </a:cubicBezTo>
                  <a:cubicBezTo>
                    <a:pt x="4306150" y="17989"/>
                    <a:pt x="4306150" y="17989"/>
                    <a:pt x="4247273" y="17989"/>
                  </a:cubicBezTo>
                  <a:cubicBezTo>
                    <a:pt x="4242179" y="17989"/>
                    <a:pt x="4238215" y="14054"/>
                    <a:pt x="4238215" y="8995"/>
                  </a:cubicBezTo>
                  <a:cubicBezTo>
                    <a:pt x="4238215" y="3935"/>
                    <a:pt x="4242179" y="0"/>
                    <a:pt x="4247273" y="0"/>
                  </a:cubicBezTo>
                  <a:close/>
                  <a:moveTo>
                    <a:pt x="4129506" y="0"/>
                  </a:moveTo>
                  <a:cubicBezTo>
                    <a:pt x="4129506" y="0"/>
                    <a:pt x="4129506" y="0"/>
                    <a:pt x="4188382" y="0"/>
                  </a:cubicBezTo>
                  <a:cubicBezTo>
                    <a:pt x="4193477" y="0"/>
                    <a:pt x="4197441" y="3935"/>
                    <a:pt x="4197441" y="8995"/>
                  </a:cubicBezTo>
                  <a:cubicBezTo>
                    <a:pt x="4197441" y="14054"/>
                    <a:pt x="4193477" y="17989"/>
                    <a:pt x="4188382" y="17989"/>
                  </a:cubicBezTo>
                  <a:cubicBezTo>
                    <a:pt x="4188382" y="17989"/>
                    <a:pt x="4188382" y="17989"/>
                    <a:pt x="4129506" y="17989"/>
                  </a:cubicBezTo>
                  <a:cubicBezTo>
                    <a:pt x="4124411" y="17989"/>
                    <a:pt x="4120448" y="14054"/>
                    <a:pt x="4120448" y="8995"/>
                  </a:cubicBezTo>
                  <a:cubicBezTo>
                    <a:pt x="4120448" y="3935"/>
                    <a:pt x="4124411" y="0"/>
                    <a:pt x="4129506" y="0"/>
                  </a:cubicBezTo>
                  <a:close/>
                  <a:moveTo>
                    <a:pt x="4011526" y="0"/>
                  </a:moveTo>
                  <a:cubicBezTo>
                    <a:pt x="4011526" y="0"/>
                    <a:pt x="4011526" y="0"/>
                    <a:pt x="4070587" y="0"/>
                  </a:cubicBezTo>
                  <a:cubicBezTo>
                    <a:pt x="4075698" y="0"/>
                    <a:pt x="4079673" y="3935"/>
                    <a:pt x="4079673" y="8995"/>
                  </a:cubicBezTo>
                  <a:cubicBezTo>
                    <a:pt x="4079673" y="14054"/>
                    <a:pt x="4075698" y="17989"/>
                    <a:pt x="4070587" y="17989"/>
                  </a:cubicBezTo>
                  <a:cubicBezTo>
                    <a:pt x="4070587" y="17989"/>
                    <a:pt x="4070587" y="17989"/>
                    <a:pt x="4011526" y="17989"/>
                  </a:cubicBezTo>
                  <a:cubicBezTo>
                    <a:pt x="4006416" y="17989"/>
                    <a:pt x="4002440" y="14054"/>
                    <a:pt x="4002440" y="8995"/>
                  </a:cubicBezTo>
                  <a:cubicBezTo>
                    <a:pt x="4002440" y="3935"/>
                    <a:pt x="4006416" y="0"/>
                    <a:pt x="4011526" y="0"/>
                  </a:cubicBezTo>
                  <a:close/>
                  <a:moveTo>
                    <a:pt x="3893732" y="0"/>
                  </a:moveTo>
                  <a:cubicBezTo>
                    <a:pt x="3893732" y="0"/>
                    <a:pt x="3893732" y="0"/>
                    <a:pt x="3952607" y="0"/>
                  </a:cubicBezTo>
                  <a:cubicBezTo>
                    <a:pt x="3957702" y="0"/>
                    <a:pt x="3961665" y="3935"/>
                    <a:pt x="3961665" y="8995"/>
                  </a:cubicBezTo>
                  <a:cubicBezTo>
                    <a:pt x="3961665" y="14054"/>
                    <a:pt x="3957702" y="17989"/>
                    <a:pt x="3952607" y="17989"/>
                  </a:cubicBezTo>
                  <a:cubicBezTo>
                    <a:pt x="3952607" y="17989"/>
                    <a:pt x="3952607" y="17989"/>
                    <a:pt x="3893732" y="17989"/>
                  </a:cubicBezTo>
                  <a:cubicBezTo>
                    <a:pt x="3888637" y="17989"/>
                    <a:pt x="3884673" y="14054"/>
                    <a:pt x="3884673" y="8995"/>
                  </a:cubicBezTo>
                  <a:cubicBezTo>
                    <a:pt x="3884673" y="3935"/>
                    <a:pt x="3888637" y="0"/>
                    <a:pt x="3893732" y="0"/>
                  </a:cubicBezTo>
                  <a:close/>
                  <a:moveTo>
                    <a:pt x="3775752" y="0"/>
                  </a:moveTo>
                  <a:cubicBezTo>
                    <a:pt x="3775752" y="0"/>
                    <a:pt x="3775752" y="0"/>
                    <a:pt x="3834812" y="0"/>
                  </a:cubicBezTo>
                  <a:cubicBezTo>
                    <a:pt x="3839923" y="0"/>
                    <a:pt x="3843899" y="3935"/>
                    <a:pt x="3843899" y="8995"/>
                  </a:cubicBezTo>
                  <a:cubicBezTo>
                    <a:pt x="3843899" y="14054"/>
                    <a:pt x="3839923" y="17989"/>
                    <a:pt x="3834812" y="17989"/>
                  </a:cubicBezTo>
                  <a:cubicBezTo>
                    <a:pt x="3834812" y="17989"/>
                    <a:pt x="3834812" y="17989"/>
                    <a:pt x="3775752" y="17989"/>
                  </a:cubicBezTo>
                  <a:cubicBezTo>
                    <a:pt x="3770641" y="17989"/>
                    <a:pt x="3766666" y="14054"/>
                    <a:pt x="3766666" y="8995"/>
                  </a:cubicBezTo>
                  <a:cubicBezTo>
                    <a:pt x="3766666" y="3935"/>
                    <a:pt x="3770641" y="0"/>
                    <a:pt x="3775752" y="0"/>
                  </a:cubicBezTo>
                  <a:close/>
                  <a:moveTo>
                    <a:pt x="3657956" y="0"/>
                  </a:moveTo>
                  <a:cubicBezTo>
                    <a:pt x="3657956" y="0"/>
                    <a:pt x="3657956" y="0"/>
                    <a:pt x="3716833" y="0"/>
                  </a:cubicBezTo>
                  <a:cubicBezTo>
                    <a:pt x="3721928" y="0"/>
                    <a:pt x="3725891" y="3935"/>
                    <a:pt x="3725891" y="8995"/>
                  </a:cubicBezTo>
                  <a:cubicBezTo>
                    <a:pt x="3725891" y="14054"/>
                    <a:pt x="3721928" y="17989"/>
                    <a:pt x="3716833" y="17989"/>
                  </a:cubicBezTo>
                  <a:cubicBezTo>
                    <a:pt x="3716833" y="17989"/>
                    <a:pt x="3716833" y="17989"/>
                    <a:pt x="3657956" y="17989"/>
                  </a:cubicBezTo>
                  <a:cubicBezTo>
                    <a:pt x="3652861" y="17989"/>
                    <a:pt x="3648898" y="14054"/>
                    <a:pt x="3648898" y="8995"/>
                  </a:cubicBezTo>
                  <a:cubicBezTo>
                    <a:pt x="3648898" y="3935"/>
                    <a:pt x="3652861" y="0"/>
                    <a:pt x="3657956" y="0"/>
                  </a:cubicBezTo>
                  <a:close/>
                  <a:moveTo>
                    <a:pt x="3539977" y="0"/>
                  </a:moveTo>
                  <a:cubicBezTo>
                    <a:pt x="3539977" y="0"/>
                    <a:pt x="3539977" y="0"/>
                    <a:pt x="3599037" y="0"/>
                  </a:cubicBezTo>
                  <a:cubicBezTo>
                    <a:pt x="3604148" y="0"/>
                    <a:pt x="3608123" y="3935"/>
                    <a:pt x="3608123" y="8995"/>
                  </a:cubicBezTo>
                  <a:cubicBezTo>
                    <a:pt x="3608123" y="14054"/>
                    <a:pt x="3604148" y="17989"/>
                    <a:pt x="3599037" y="17989"/>
                  </a:cubicBezTo>
                  <a:cubicBezTo>
                    <a:pt x="3599037" y="17989"/>
                    <a:pt x="3599037" y="17989"/>
                    <a:pt x="3539977" y="17989"/>
                  </a:cubicBezTo>
                  <a:cubicBezTo>
                    <a:pt x="3534866" y="17989"/>
                    <a:pt x="3530890" y="14054"/>
                    <a:pt x="3530890" y="8995"/>
                  </a:cubicBezTo>
                  <a:cubicBezTo>
                    <a:pt x="3530890" y="3935"/>
                    <a:pt x="3534866" y="0"/>
                    <a:pt x="3539977" y="0"/>
                  </a:cubicBezTo>
                  <a:close/>
                  <a:moveTo>
                    <a:pt x="2113775" y="0"/>
                  </a:moveTo>
                  <a:cubicBezTo>
                    <a:pt x="2113775" y="0"/>
                    <a:pt x="2113775" y="0"/>
                    <a:pt x="2172650" y="0"/>
                  </a:cubicBezTo>
                  <a:cubicBezTo>
                    <a:pt x="2177749" y="0"/>
                    <a:pt x="2181708" y="3935"/>
                    <a:pt x="2181708" y="8995"/>
                  </a:cubicBezTo>
                  <a:cubicBezTo>
                    <a:pt x="2181708" y="14054"/>
                    <a:pt x="2177749" y="17989"/>
                    <a:pt x="2172650" y="17989"/>
                  </a:cubicBezTo>
                  <a:cubicBezTo>
                    <a:pt x="2172650" y="17989"/>
                    <a:pt x="2172650" y="17989"/>
                    <a:pt x="2113775" y="17989"/>
                  </a:cubicBezTo>
                  <a:cubicBezTo>
                    <a:pt x="2109246" y="17989"/>
                    <a:pt x="2104715" y="14054"/>
                    <a:pt x="2104715" y="8995"/>
                  </a:cubicBezTo>
                  <a:cubicBezTo>
                    <a:pt x="2104715" y="3935"/>
                    <a:pt x="2109246" y="0"/>
                    <a:pt x="2113775" y="0"/>
                  </a:cubicBezTo>
                  <a:close/>
                  <a:moveTo>
                    <a:pt x="1995767" y="0"/>
                  </a:moveTo>
                  <a:cubicBezTo>
                    <a:pt x="1995767" y="0"/>
                    <a:pt x="1995767" y="0"/>
                    <a:pt x="2054642" y="0"/>
                  </a:cubicBezTo>
                  <a:cubicBezTo>
                    <a:pt x="2059739" y="0"/>
                    <a:pt x="2063703" y="3935"/>
                    <a:pt x="2063703" y="8995"/>
                  </a:cubicBezTo>
                  <a:cubicBezTo>
                    <a:pt x="2063703" y="14054"/>
                    <a:pt x="2059739" y="17989"/>
                    <a:pt x="2054642" y="17989"/>
                  </a:cubicBezTo>
                  <a:cubicBezTo>
                    <a:pt x="2054642" y="17989"/>
                    <a:pt x="2054642" y="17989"/>
                    <a:pt x="1995767" y="17989"/>
                  </a:cubicBezTo>
                  <a:cubicBezTo>
                    <a:pt x="1991238" y="17989"/>
                    <a:pt x="1986710" y="14054"/>
                    <a:pt x="1986710" y="8995"/>
                  </a:cubicBezTo>
                  <a:cubicBezTo>
                    <a:pt x="1986710" y="3935"/>
                    <a:pt x="1991238" y="0"/>
                    <a:pt x="1995767" y="0"/>
                  </a:cubicBezTo>
                  <a:close/>
                  <a:moveTo>
                    <a:pt x="1877998" y="0"/>
                  </a:moveTo>
                  <a:cubicBezTo>
                    <a:pt x="1877998" y="0"/>
                    <a:pt x="1877998" y="0"/>
                    <a:pt x="1936876" y="0"/>
                  </a:cubicBezTo>
                  <a:cubicBezTo>
                    <a:pt x="1941969" y="0"/>
                    <a:pt x="1945933" y="3935"/>
                    <a:pt x="1945933" y="8995"/>
                  </a:cubicBezTo>
                  <a:cubicBezTo>
                    <a:pt x="1945933" y="14054"/>
                    <a:pt x="1941969" y="17989"/>
                    <a:pt x="1936876" y="17989"/>
                  </a:cubicBezTo>
                  <a:cubicBezTo>
                    <a:pt x="1936876" y="17989"/>
                    <a:pt x="1936876" y="17989"/>
                    <a:pt x="1877998" y="17989"/>
                  </a:cubicBezTo>
                  <a:cubicBezTo>
                    <a:pt x="1873469" y="17989"/>
                    <a:pt x="1868938" y="14054"/>
                    <a:pt x="1868938" y="8995"/>
                  </a:cubicBezTo>
                  <a:cubicBezTo>
                    <a:pt x="1868938" y="3935"/>
                    <a:pt x="1873469" y="0"/>
                    <a:pt x="1877998" y="0"/>
                  </a:cubicBezTo>
                  <a:close/>
                  <a:moveTo>
                    <a:pt x="1760017" y="0"/>
                  </a:moveTo>
                  <a:cubicBezTo>
                    <a:pt x="1760017" y="0"/>
                    <a:pt x="1760017" y="0"/>
                    <a:pt x="1819080" y="0"/>
                  </a:cubicBezTo>
                  <a:cubicBezTo>
                    <a:pt x="1824190" y="0"/>
                    <a:pt x="1828164" y="3935"/>
                    <a:pt x="1828164" y="8995"/>
                  </a:cubicBezTo>
                  <a:cubicBezTo>
                    <a:pt x="1828164" y="14054"/>
                    <a:pt x="1824190" y="17989"/>
                    <a:pt x="1819080" y="17989"/>
                  </a:cubicBezTo>
                  <a:cubicBezTo>
                    <a:pt x="1819080" y="17989"/>
                    <a:pt x="1819080" y="17989"/>
                    <a:pt x="1760017" y="17989"/>
                  </a:cubicBezTo>
                  <a:cubicBezTo>
                    <a:pt x="1755477" y="17989"/>
                    <a:pt x="1750933" y="14054"/>
                    <a:pt x="1750933" y="8995"/>
                  </a:cubicBezTo>
                  <a:cubicBezTo>
                    <a:pt x="1750933" y="3935"/>
                    <a:pt x="1755477" y="0"/>
                    <a:pt x="1760017" y="0"/>
                  </a:cubicBezTo>
                  <a:close/>
                  <a:moveTo>
                    <a:pt x="1642224" y="0"/>
                  </a:moveTo>
                  <a:cubicBezTo>
                    <a:pt x="1642224" y="0"/>
                    <a:pt x="1642224" y="0"/>
                    <a:pt x="1701097" y="0"/>
                  </a:cubicBezTo>
                  <a:cubicBezTo>
                    <a:pt x="1706195" y="0"/>
                    <a:pt x="1710158" y="3935"/>
                    <a:pt x="1710158" y="8995"/>
                  </a:cubicBezTo>
                  <a:cubicBezTo>
                    <a:pt x="1710158" y="14054"/>
                    <a:pt x="1706195" y="17989"/>
                    <a:pt x="1701097" y="17989"/>
                  </a:cubicBezTo>
                  <a:cubicBezTo>
                    <a:pt x="1701097" y="17989"/>
                    <a:pt x="1701097" y="17989"/>
                    <a:pt x="1642224" y="17989"/>
                  </a:cubicBezTo>
                  <a:cubicBezTo>
                    <a:pt x="1637693" y="17989"/>
                    <a:pt x="1633164" y="14054"/>
                    <a:pt x="1633164" y="8995"/>
                  </a:cubicBezTo>
                  <a:cubicBezTo>
                    <a:pt x="1633164" y="3935"/>
                    <a:pt x="1637693" y="0"/>
                    <a:pt x="1642224" y="0"/>
                  </a:cubicBezTo>
                  <a:close/>
                  <a:moveTo>
                    <a:pt x="1524242" y="0"/>
                  </a:moveTo>
                  <a:cubicBezTo>
                    <a:pt x="1524242" y="0"/>
                    <a:pt x="1524242" y="0"/>
                    <a:pt x="1583301" y="0"/>
                  </a:cubicBezTo>
                  <a:cubicBezTo>
                    <a:pt x="1588415" y="0"/>
                    <a:pt x="1592388" y="3935"/>
                    <a:pt x="1592388" y="8995"/>
                  </a:cubicBezTo>
                  <a:cubicBezTo>
                    <a:pt x="1592388" y="14054"/>
                    <a:pt x="1588415" y="17989"/>
                    <a:pt x="1583301" y="17989"/>
                  </a:cubicBezTo>
                  <a:cubicBezTo>
                    <a:pt x="1583301" y="17989"/>
                    <a:pt x="1583301" y="17989"/>
                    <a:pt x="1524242" y="17989"/>
                  </a:cubicBezTo>
                  <a:cubicBezTo>
                    <a:pt x="1519701" y="17989"/>
                    <a:pt x="1515157" y="14054"/>
                    <a:pt x="1515157" y="8995"/>
                  </a:cubicBezTo>
                  <a:cubicBezTo>
                    <a:pt x="1515157" y="3935"/>
                    <a:pt x="1519701" y="0"/>
                    <a:pt x="1524242" y="0"/>
                  </a:cubicBezTo>
                  <a:close/>
                  <a:moveTo>
                    <a:pt x="1406445" y="0"/>
                  </a:moveTo>
                  <a:cubicBezTo>
                    <a:pt x="1406445" y="0"/>
                    <a:pt x="1406445" y="0"/>
                    <a:pt x="1465324" y="0"/>
                  </a:cubicBezTo>
                  <a:cubicBezTo>
                    <a:pt x="1470418" y="0"/>
                    <a:pt x="1474380" y="3935"/>
                    <a:pt x="1474380" y="8995"/>
                  </a:cubicBezTo>
                  <a:cubicBezTo>
                    <a:pt x="1474380" y="14054"/>
                    <a:pt x="1470418" y="17989"/>
                    <a:pt x="1465324" y="17989"/>
                  </a:cubicBezTo>
                  <a:cubicBezTo>
                    <a:pt x="1465324" y="17989"/>
                    <a:pt x="1465324" y="17989"/>
                    <a:pt x="1406445" y="17989"/>
                  </a:cubicBezTo>
                  <a:cubicBezTo>
                    <a:pt x="1401916" y="17989"/>
                    <a:pt x="1397391" y="14054"/>
                    <a:pt x="1397391" y="8995"/>
                  </a:cubicBezTo>
                  <a:cubicBezTo>
                    <a:pt x="1397391" y="3935"/>
                    <a:pt x="1401916" y="0"/>
                    <a:pt x="1406445" y="0"/>
                  </a:cubicBezTo>
                  <a:close/>
                  <a:moveTo>
                    <a:pt x="1288679" y="0"/>
                  </a:moveTo>
                  <a:cubicBezTo>
                    <a:pt x="1288679" y="0"/>
                    <a:pt x="1288679" y="0"/>
                    <a:pt x="1347557" y="0"/>
                  </a:cubicBezTo>
                  <a:cubicBezTo>
                    <a:pt x="1352652" y="0"/>
                    <a:pt x="1356614" y="3935"/>
                    <a:pt x="1356614" y="8995"/>
                  </a:cubicBezTo>
                  <a:cubicBezTo>
                    <a:pt x="1356614" y="14054"/>
                    <a:pt x="1352652" y="17989"/>
                    <a:pt x="1347557" y="17989"/>
                  </a:cubicBezTo>
                  <a:cubicBezTo>
                    <a:pt x="1347557" y="17989"/>
                    <a:pt x="1347557" y="17989"/>
                    <a:pt x="1288679" y="17989"/>
                  </a:cubicBezTo>
                  <a:cubicBezTo>
                    <a:pt x="1284150" y="17989"/>
                    <a:pt x="1279620" y="14054"/>
                    <a:pt x="1279620" y="8995"/>
                  </a:cubicBezTo>
                  <a:cubicBezTo>
                    <a:pt x="1279620" y="3935"/>
                    <a:pt x="1284150" y="0"/>
                    <a:pt x="1288679" y="0"/>
                  </a:cubicBezTo>
                  <a:close/>
                  <a:moveTo>
                    <a:pt x="1170671" y="0"/>
                  </a:moveTo>
                  <a:cubicBezTo>
                    <a:pt x="1170671" y="0"/>
                    <a:pt x="1170671" y="0"/>
                    <a:pt x="1229549" y="0"/>
                  </a:cubicBezTo>
                  <a:cubicBezTo>
                    <a:pt x="1234642" y="0"/>
                    <a:pt x="1238606" y="3935"/>
                    <a:pt x="1238606" y="8995"/>
                  </a:cubicBezTo>
                  <a:cubicBezTo>
                    <a:pt x="1238606" y="14054"/>
                    <a:pt x="1234642" y="17989"/>
                    <a:pt x="1229549" y="17989"/>
                  </a:cubicBezTo>
                  <a:cubicBezTo>
                    <a:pt x="1229549" y="17989"/>
                    <a:pt x="1229549" y="17989"/>
                    <a:pt x="1170671" y="17989"/>
                  </a:cubicBezTo>
                  <a:cubicBezTo>
                    <a:pt x="1166142" y="17989"/>
                    <a:pt x="1161614" y="14054"/>
                    <a:pt x="1161614" y="8995"/>
                  </a:cubicBezTo>
                  <a:cubicBezTo>
                    <a:pt x="1161614" y="3935"/>
                    <a:pt x="1166142" y="0"/>
                    <a:pt x="1170671" y="0"/>
                  </a:cubicBezTo>
                  <a:close/>
                  <a:moveTo>
                    <a:pt x="1052900" y="0"/>
                  </a:moveTo>
                  <a:cubicBezTo>
                    <a:pt x="1052900" y="0"/>
                    <a:pt x="1052900" y="0"/>
                    <a:pt x="1111778" y="0"/>
                  </a:cubicBezTo>
                  <a:cubicBezTo>
                    <a:pt x="1116872" y="0"/>
                    <a:pt x="1120836" y="3935"/>
                    <a:pt x="1120836" y="8995"/>
                  </a:cubicBezTo>
                  <a:cubicBezTo>
                    <a:pt x="1120836" y="14054"/>
                    <a:pt x="1116872" y="17989"/>
                    <a:pt x="1111778" y="17989"/>
                  </a:cubicBezTo>
                  <a:cubicBezTo>
                    <a:pt x="1111778" y="17989"/>
                    <a:pt x="1111778" y="17989"/>
                    <a:pt x="1052900" y="17989"/>
                  </a:cubicBezTo>
                  <a:cubicBezTo>
                    <a:pt x="1048372" y="17989"/>
                    <a:pt x="1043843" y="14054"/>
                    <a:pt x="1043843" y="8995"/>
                  </a:cubicBezTo>
                  <a:cubicBezTo>
                    <a:pt x="1043843" y="3935"/>
                    <a:pt x="1048372" y="0"/>
                    <a:pt x="105290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noAutofit/>
            </a:bodyPr>
            <a:lstStyle/>
            <a:p>
              <a:endParaRPr lang="en-US" sz="1350"/>
            </a:p>
          </p:txBody>
        </p:sp>
      </p:grpSp>
      <p:sp>
        <p:nvSpPr>
          <p:cNvPr id="14" name="Oval 150"/>
          <p:cNvSpPr>
            <a:spLocks noChangeArrowheads="1"/>
          </p:cNvSpPr>
          <p:nvPr/>
        </p:nvSpPr>
        <p:spPr bwMode="auto">
          <a:xfrm>
            <a:off x="1850816" y="2260899"/>
            <a:ext cx="208845" cy="20884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900"/>
          </a:p>
        </p:txBody>
      </p:sp>
      <p:sp>
        <p:nvSpPr>
          <p:cNvPr id="15" name="Oval 150"/>
          <p:cNvSpPr>
            <a:spLocks noChangeArrowheads="1"/>
          </p:cNvSpPr>
          <p:nvPr/>
        </p:nvSpPr>
        <p:spPr bwMode="auto">
          <a:xfrm>
            <a:off x="1894767" y="2304851"/>
            <a:ext cx="120943" cy="120942"/>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675" b="1" dirty="0"/>
              <a:t>1</a:t>
            </a:r>
          </a:p>
        </p:txBody>
      </p:sp>
      <p:sp>
        <p:nvSpPr>
          <p:cNvPr id="16" name="Freeform 15">
            <a:extLst>
              <a:ext uri="{FF2B5EF4-FFF2-40B4-BE49-F238E27FC236}">
                <a16:creationId xmlns:a16="http://schemas.microsoft.com/office/drawing/2014/main" id="{C6B3FCEB-2FEC-4A1B-B328-42E6C40777C9}"/>
              </a:ext>
            </a:extLst>
          </p:cNvPr>
          <p:cNvSpPr/>
          <p:nvPr/>
        </p:nvSpPr>
        <p:spPr>
          <a:xfrm>
            <a:off x="1449665" y="1142070"/>
            <a:ext cx="1011145" cy="831304"/>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75" dirty="0">
              <a:solidFill>
                <a:schemeClr val="tx1">
                  <a:lumMod val="75000"/>
                  <a:lumOff val="25000"/>
                </a:schemeClr>
              </a:solidFill>
            </a:endParaRPr>
          </a:p>
        </p:txBody>
      </p:sp>
      <p:sp>
        <p:nvSpPr>
          <p:cNvPr id="17" name="Rectangle 16"/>
          <p:cNvSpPr/>
          <p:nvPr/>
        </p:nvSpPr>
        <p:spPr>
          <a:xfrm>
            <a:off x="1494345" y="1724855"/>
            <a:ext cx="921785" cy="1863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t>2021</a:t>
            </a:r>
          </a:p>
        </p:txBody>
      </p:sp>
      <p:sp>
        <p:nvSpPr>
          <p:cNvPr id="18" name="Rectangle 17"/>
          <p:cNvSpPr/>
          <p:nvPr/>
        </p:nvSpPr>
        <p:spPr>
          <a:xfrm flipH="1">
            <a:off x="1525427" y="1198002"/>
            <a:ext cx="859621" cy="475685"/>
          </a:xfrm>
          <a:prstGeom prst="rect">
            <a:avLst/>
          </a:prstGeom>
        </p:spPr>
        <p:txBody>
          <a:bodyPr wrap="square" lIns="0" tIns="0" rIns="0" bIns="0" anchor="ctr">
            <a:spAutoFit/>
          </a:bodyPr>
          <a:lstStyle/>
          <a:p>
            <a:pPr algn="ctr">
              <a:lnSpc>
                <a:spcPct val="110000"/>
              </a:lnSpc>
              <a:spcBef>
                <a:spcPts val="300"/>
              </a:spcBef>
            </a:pPr>
            <a:r>
              <a:rPr lang="en-US" sz="700" dirty="0">
                <a:solidFill>
                  <a:schemeClr val="tx1">
                    <a:lumMod val="75000"/>
                    <a:lumOff val="25000"/>
                  </a:schemeClr>
                </a:solidFill>
                <a:latin typeface="Roboto (Body)"/>
              </a:rPr>
              <a:t>This is a sample text. You simply add your own text and description here.</a:t>
            </a:r>
          </a:p>
        </p:txBody>
      </p:sp>
      <p:sp>
        <p:nvSpPr>
          <p:cNvPr id="19" name="Isosceles Triangle 18"/>
          <p:cNvSpPr/>
          <p:nvPr/>
        </p:nvSpPr>
        <p:spPr>
          <a:xfrm>
            <a:off x="1838681" y="2030369"/>
            <a:ext cx="233114" cy="78676"/>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0" name="Oval 150"/>
          <p:cNvSpPr>
            <a:spLocks noChangeArrowheads="1"/>
          </p:cNvSpPr>
          <p:nvPr/>
        </p:nvSpPr>
        <p:spPr bwMode="auto">
          <a:xfrm>
            <a:off x="7014289" y="2260899"/>
            <a:ext cx="208845" cy="208845"/>
          </a:xfrm>
          <a:prstGeom prst="ellipse">
            <a:avLst/>
          </a:pr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900"/>
          </a:p>
        </p:txBody>
      </p:sp>
      <p:sp>
        <p:nvSpPr>
          <p:cNvPr id="21" name="Oval 150"/>
          <p:cNvSpPr>
            <a:spLocks noChangeArrowheads="1"/>
          </p:cNvSpPr>
          <p:nvPr/>
        </p:nvSpPr>
        <p:spPr bwMode="auto">
          <a:xfrm>
            <a:off x="7058240" y="2304851"/>
            <a:ext cx="120943" cy="120942"/>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675" b="1" dirty="0"/>
              <a:t>5</a:t>
            </a:r>
          </a:p>
        </p:txBody>
      </p:sp>
      <p:sp>
        <p:nvSpPr>
          <p:cNvPr id="22" name="Freeform 21">
            <a:extLst>
              <a:ext uri="{FF2B5EF4-FFF2-40B4-BE49-F238E27FC236}">
                <a16:creationId xmlns:a16="http://schemas.microsoft.com/office/drawing/2014/main" id="{C6B3FCEB-2FEC-4A1B-B328-42E6C40777C9}"/>
              </a:ext>
            </a:extLst>
          </p:cNvPr>
          <p:cNvSpPr/>
          <p:nvPr/>
        </p:nvSpPr>
        <p:spPr>
          <a:xfrm>
            <a:off x="6613138" y="1142070"/>
            <a:ext cx="1011145" cy="831304"/>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75" dirty="0">
              <a:solidFill>
                <a:schemeClr val="tx1">
                  <a:lumMod val="75000"/>
                  <a:lumOff val="25000"/>
                </a:schemeClr>
              </a:solidFill>
            </a:endParaRPr>
          </a:p>
        </p:txBody>
      </p:sp>
      <p:sp>
        <p:nvSpPr>
          <p:cNvPr id="23" name="Rectangle 22"/>
          <p:cNvSpPr/>
          <p:nvPr/>
        </p:nvSpPr>
        <p:spPr>
          <a:xfrm>
            <a:off x="6657818" y="1724855"/>
            <a:ext cx="921785" cy="18630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t>2025</a:t>
            </a:r>
          </a:p>
        </p:txBody>
      </p:sp>
      <p:sp>
        <p:nvSpPr>
          <p:cNvPr id="24" name="Rectangle 23"/>
          <p:cNvSpPr/>
          <p:nvPr/>
        </p:nvSpPr>
        <p:spPr>
          <a:xfrm flipH="1">
            <a:off x="6688900" y="1198002"/>
            <a:ext cx="859621" cy="475685"/>
          </a:xfrm>
          <a:prstGeom prst="rect">
            <a:avLst/>
          </a:prstGeom>
        </p:spPr>
        <p:txBody>
          <a:bodyPr wrap="square" lIns="0" tIns="0" rIns="0" bIns="0" anchor="ctr">
            <a:spAutoFit/>
          </a:bodyPr>
          <a:lstStyle/>
          <a:p>
            <a:pPr algn="ctr">
              <a:lnSpc>
                <a:spcPct val="110000"/>
              </a:lnSpc>
              <a:spcBef>
                <a:spcPts val="300"/>
              </a:spcBef>
            </a:pPr>
            <a:r>
              <a:rPr lang="en-US" sz="700" dirty="0">
                <a:solidFill>
                  <a:schemeClr val="tx1">
                    <a:lumMod val="75000"/>
                    <a:lumOff val="25000"/>
                  </a:schemeClr>
                </a:solidFill>
                <a:latin typeface="Roboto (Body)"/>
              </a:rPr>
              <a:t>This is a sample text. You simply add your own text and description here.</a:t>
            </a:r>
          </a:p>
        </p:txBody>
      </p:sp>
      <p:sp>
        <p:nvSpPr>
          <p:cNvPr id="25" name="Isosceles Triangle 24"/>
          <p:cNvSpPr/>
          <p:nvPr/>
        </p:nvSpPr>
        <p:spPr>
          <a:xfrm>
            <a:off x="7002154" y="2030369"/>
            <a:ext cx="233114" cy="78676"/>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6" name="Oval 150"/>
          <p:cNvSpPr>
            <a:spLocks noChangeArrowheads="1"/>
          </p:cNvSpPr>
          <p:nvPr/>
        </p:nvSpPr>
        <p:spPr bwMode="auto">
          <a:xfrm>
            <a:off x="5739933" y="3535372"/>
            <a:ext cx="208845" cy="208845"/>
          </a:xfrm>
          <a:prstGeom prst="ellipse">
            <a:avLst/>
          </a:pr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900"/>
          </a:p>
        </p:txBody>
      </p:sp>
      <p:sp>
        <p:nvSpPr>
          <p:cNvPr id="27" name="Oval 150"/>
          <p:cNvSpPr>
            <a:spLocks noChangeArrowheads="1"/>
          </p:cNvSpPr>
          <p:nvPr/>
        </p:nvSpPr>
        <p:spPr bwMode="auto">
          <a:xfrm>
            <a:off x="5783884" y="3579324"/>
            <a:ext cx="120943" cy="120942"/>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675" b="1" dirty="0"/>
              <a:t>4</a:t>
            </a:r>
          </a:p>
        </p:txBody>
      </p:sp>
      <p:sp>
        <p:nvSpPr>
          <p:cNvPr id="28" name="Freeform 27">
            <a:extLst>
              <a:ext uri="{FF2B5EF4-FFF2-40B4-BE49-F238E27FC236}">
                <a16:creationId xmlns:a16="http://schemas.microsoft.com/office/drawing/2014/main" id="{C6B3FCEB-2FEC-4A1B-B328-42E6C40777C9}"/>
              </a:ext>
            </a:extLst>
          </p:cNvPr>
          <p:cNvSpPr/>
          <p:nvPr/>
        </p:nvSpPr>
        <p:spPr>
          <a:xfrm>
            <a:off x="5338782" y="4031743"/>
            <a:ext cx="1011145" cy="831304"/>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75" dirty="0">
              <a:solidFill>
                <a:schemeClr val="tx1">
                  <a:lumMod val="75000"/>
                  <a:lumOff val="25000"/>
                </a:schemeClr>
              </a:solidFill>
            </a:endParaRPr>
          </a:p>
        </p:txBody>
      </p:sp>
      <p:sp>
        <p:nvSpPr>
          <p:cNvPr id="29" name="Rectangle 28"/>
          <p:cNvSpPr/>
          <p:nvPr/>
        </p:nvSpPr>
        <p:spPr>
          <a:xfrm>
            <a:off x="5383462" y="4093956"/>
            <a:ext cx="921785" cy="1863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t>2024</a:t>
            </a:r>
          </a:p>
        </p:txBody>
      </p:sp>
      <p:sp>
        <p:nvSpPr>
          <p:cNvPr id="30" name="Rectangle 29"/>
          <p:cNvSpPr/>
          <p:nvPr/>
        </p:nvSpPr>
        <p:spPr>
          <a:xfrm flipH="1">
            <a:off x="5414544" y="4331431"/>
            <a:ext cx="859621" cy="475685"/>
          </a:xfrm>
          <a:prstGeom prst="rect">
            <a:avLst/>
          </a:prstGeom>
        </p:spPr>
        <p:txBody>
          <a:bodyPr wrap="square" lIns="0" tIns="0" rIns="0" bIns="0" anchor="ctr">
            <a:spAutoFit/>
          </a:bodyPr>
          <a:lstStyle/>
          <a:p>
            <a:pPr algn="ctr">
              <a:lnSpc>
                <a:spcPct val="110000"/>
              </a:lnSpc>
              <a:spcBef>
                <a:spcPts val="300"/>
              </a:spcBef>
            </a:pPr>
            <a:r>
              <a:rPr lang="en-US" sz="700" dirty="0">
                <a:solidFill>
                  <a:schemeClr val="tx1">
                    <a:lumMod val="75000"/>
                    <a:lumOff val="25000"/>
                  </a:schemeClr>
                </a:solidFill>
                <a:latin typeface="Roboto (Body)"/>
              </a:rPr>
              <a:t>This is a sample text. You simply add your own text and description here.</a:t>
            </a:r>
          </a:p>
        </p:txBody>
      </p:sp>
      <p:sp>
        <p:nvSpPr>
          <p:cNvPr id="31" name="Isosceles Triangle 30"/>
          <p:cNvSpPr/>
          <p:nvPr/>
        </p:nvSpPr>
        <p:spPr>
          <a:xfrm>
            <a:off x="5727798" y="3896071"/>
            <a:ext cx="233114" cy="7867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 name="Oval 150"/>
          <p:cNvSpPr>
            <a:spLocks noChangeArrowheads="1"/>
          </p:cNvSpPr>
          <p:nvPr/>
        </p:nvSpPr>
        <p:spPr bwMode="auto">
          <a:xfrm>
            <a:off x="3161124" y="3535372"/>
            <a:ext cx="208845" cy="208845"/>
          </a:xfrm>
          <a:prstGeom prst="ellipse">
            <a:avLst/>
          </a:pr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900"/>
          </a:p>
        </p:txBody>
      </p:sp>
      <p:sp>
        <p:nvSpPr>
          <p:cNvPr id="33" name="Oval 150"/>
          <p:cNvSpPr>
            <a:spLocks noChangeArrowheads="1"/>
          </p:cNvSpPr>
          <p:nvPr/>
        </p:nvSpPr>
        <p:spPr bwMode="auto">
          <a:xfrm>
            <a:off x="3205075" y="3579324"/>
            <a:ext cx="120943" cy="120942"/>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675" b="1" dirty="0"/>
              <a:t>2</a:t>
            </a:r>
          </a:p>
        </p:txBody>
      </p:sp>
      <p:sp>
        <p:nvSpPr>
          <p:cNvPr id="34" name="Freeform 33">
            <a:extLst>
              <a:ext uri="{FF2B5EF4-FFF2-40B4-BE49-F238E27FC236}">
                <a16:creationId xmlns:a16="http://schemas.microsoft.com/office/drawing/2014/main" id="{C6B3FCEB-2FEC-4A1B-B328-42E6C40777C9}"/>
              </a:ext>
            </a:extLst>
          </p:cNvPr>
          <p:cNvSpPr/>
          <p:nvPr/>
        </p:nvSpPr>
        <p:spPr>
          <a:xfrm>
            <a:off x="2759973" y="4031743"/>
            <a:ext cx="1011145" cy="831304"/>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75" dirty="0">
              <a:solidFill>
                <a:schemeClr val="tx1">
                  <a:lumMod val="75000"/>
                  <a:lumOff val="25000"/>
                </a:schemeClr>
              </a:solidFill>
            </a:endParaRPr>
          </a:p>
        </p:txBody>
      </p:sp>
      <p:sp>
        <p:nvSpPr>
          <p:cNvPr id="35" name="Rectangle 34"/>
          <p:cNvSpPr/>
          <p:nvPr/>
        </p:nvSpPr>
        <p:spPr>
          <a:xfrm>
            <a:off x="2804653" y="4093956"/>
            <a:ext cx="921785" cy="18630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t>2022</a:t>
            </a:r>
          </a:p>
        </p:txBody>
      </p:sp>
      <p:sp>
        <p:nvSpPr>
          <p:cNvPr id="36" name="Rectangle 35"/>
          <p:cNvSpPr/>
          <p:nvPr/>
        </p:nvSpPr>
        <p:spPr>
          <a:xfrm flipH="1">
            <a:off x="2835735" y="4331431"/>
            <a:ext cx="859621" cy="475685"/>
          </a:xfrm>
          <a:prstGeom prst="rect">
            <a:avLst/>
          </a:prstGeom>
        </p:spPr>
        <p:txBody>
          <a:bodyPr wrap="square" lIns="0" tIns="0" rIns="0" bIns="0" anchor="ctr">
            <a:spAutoFit/>
          </a:bodyPr>
          <a:lstStyle/>
          <a:p>
            <a:pPr algn="ctr">
              <a:lnSpc>
                <a:spcPct val="110000"/>
              </a:lnSpc>
              <a:spcBef>
                <a:spcPts val="300"/>
              </a:spcBef>
            </a:pPr>
            <a:r>
              <a:rPr lang="en-US" sz="700" dirty="0">
                <a:solidFill>
                  <a:schemeClr val="tx1">
                    <a:lumMod val="75000"/>
                    <a:lumOff val="25000"/>
                  </a:schemeClr>
                </a:solidFill>
                <a:latin typeface="Roboto (Body)"/>
              </a:rPr>
              <a:t>This is a sample text. You simply add your own text and description here.</a:t>
            </a:r>
          </a:p>
        </p:txBody>
      </p:sp>
      <p:sp>
        <p:nvSpPr>
          <p:cNvPr id="37" name="Isosceles Triangle 36"/>
          <p:cNvSpPr/>
          <p:nvPr/>
        </p:nvSpPr>
        <p:spPr>
          <a:xfrm>
            <a:off x="3148989" y="3896071"/>
            <a:ext cx="233114" cy="78676"/>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8" name="Oval 150"/>
          <p:cNvSpPr>
            <a:spLocks noChangeArrowheads="1"/>
          </p:cNvSpPr>
          <p:nvPr/>
        </p:nvSpPr>
        <p:spPr bwMode="auto">
          <a:xfrm>
            <a:off x="4465577" y="2260899"/>
            <a:ext cx="208845" cy="208845"/>
          </a:xfrm>
          <a:prstGeom prst="ellipse">
            <a:avLst/>
          </a:pr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900"/>
          </a:p>
        </p:txBody>
      </p:sp>
      <p:sp>
        <p:nvSpPr>
          <p:cNvPr id="39" name="Oval 150"/>
          <p:cNvSpPr>
            <a:spLocks noChangeArrowheads="1"/>
          </p:cNvSpPr>
          <p:nvPr/>
        </p:nvSpPr>
        <p:spPr bwMode="auto">
          <a:xfrm>
            <a:off x="4509528" y="2304851"/>
            <a:ext cx="120943" cy="120942"/>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675" b="1" dirty="0"/>
              <a:t>3</a:t>
            </a:r>
          </a:p>
        </p:txBody>
      </p:sp>
      <p:sp>
        <p:nvSpPr>
          <p:cNvPr id="40" name="Freeform 39">
            <a:extLst>
              <a:ext uri="{FF2B5EF4-FFF2-40B4-BE49-F238E27FC236}">
                <a16:creationId xmlns:a16="http://schemas.microsoft.com/office/drawing/2014/main" id="{C6B3FCEB-2FEC-4A1B-B328-42E6C40777C9}"/>
              </a:ext>
            </a:extLst>
          </p:cNvPr>
          <p:cNvSpPr/>
          <p:nvPr/>
        </p:nvSpPr>
        <p:spPr>
          <a:xfrm>
            <a:off x="4064426" y="1142070"/>
            <a:ext cx="1011145" cy="831304"/>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75" dirty="0">
              <a:solidFill>
                <a:schemeClr val="tx1">
                  <a:lumMod val="75000"/>
                  <a:lumOff val="25000"/>
                </a:schemeClr>
              </a:solidFill>
            </a:endParaRPr>
          </a:p>
        </p:txBody>
      </p:sp>
      <p:sp>
        <p:nvSpPr>
          <p:cNvPr id="41" name="Rectangle 40"/>
          <p:cNvSpPr/>
          <p:nvPr/>
        </p:nvSpPr>
        <p:spPr>
          <a:xfrm>
            <a:off x="4109106" y="1724855"/>
            <a:ext cx="921785" cy="18630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t>2023</a:t>
            </a:r>
          </a:p>
        </p:txBody>
      </p:sp>
      <p:sp>
        <p:nvSpPr>
          <p:cNvPr id="42" name="Rectangle 41"/>
          <p:cNvSpPr/>
          <p:nvPr/>
        </p:nvSpPr>
        <p:spPr>
          <a:xfrm flipH="1">
            <a:off x="4140188" y="1198002"/>
            <a:ext cx="859621" cy="475685"/>
          </a:xfrm>
          <a:prstGeom prst="rect">
            <a:avLst/>
          </a:prstGeom>
        </p:spPr>
        <p:txBody>
          <a:bodyPr wrap="square" lIns="0" tIns="0" rIns="0" bIns="0" anchor="ctr">
            <a:spAutoFit/>
          </a:bodyPr>
          <a:lstStyle/>
          <a:p>
            <a:pPr algn="ctr">
              <a:lnSpc>
                <a:spcPct val="110000"/>
              </a:lnSpc>
              <a:spcBef>
                <a:spcPts val="300"/>
              </a:spcBef>
            </a:pPr>
            <a:r>
              <a:rPr lang="en-US" sz="700" dirty="0">
                <a:solidFill>
                  <a:schemeClr val="tx1">
                    <a:lumMod val="75000"/>
                    <a:lumOff val="25000"/>
                  </a:schemeClr>
                </a:solidFill>
                <a:latin typeface="Roboto (Body)"/>
              </a:rPr>
              <a:t>This is a sample text. You simply add your own text and description here.</a:t>
            </a:r>
          </a:p>
        </p:txBody>
      </p:sp>
      <p:sp>
        <p:nvSpPr>
          <p:cNvPr id="43" name="Isosceles Triangle 42"/>
          <p:cNvSpPr/>
          <p:nvPr/>
        </p:nvSpPr>
        <p:spPr>
          <a:xfrm>
            <a:off x="4453442" y="2030369"/>
            <a:ext cx="233114" cy="78676"/>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Tree>
    <p:extLst>
      <p:ext uri="{BB962C8B-B14F-4D97-AF65-F5344CB8AC3E}">
        <p14:creationId xmlns:p14="http://schemas.microsoft.com/office/powerpoint/2010/main" val="15478057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a:extLst>
              <a:ext uri="{FF2B5EF4-FFF2-40B4-BE49-F238E27FC236}">
                <a16:creationId xmlns:a16="http://schemas.microsoft.com/office/drawing/2014/main" id="{8AD7C00D-0BCC-42AD-BAB2-D8DDA8D0CF6A}"/>
              </a:ext>
            </a:extLst>
          </p:cNvPr>
          <p:cNvSpPr/>
          <p:nvPr/>
        </p:nvSpPr>
        <p:spPr bwMode="auto">
          <a:xfrm>
            <a:off x="0" y="3489960"/>
            <a:ext cx="9144000" cy="1653540"/>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a:p>
        </p:txBody>
      </p:sp>
      <p:cxnSp>
        <p:nvCxnSpPr>
          <p:cNvPr id="88" name="Straight Connector 87"/>
          <p:cNvCxnSpPr>
            <a:endCxn id="78" idx="0"/>
          </p:cNvCxnSpPr>
          <p:nvPr/>
        </p:nvCxnSpPr>
        <p:spPr>
          <a:xfrm>
            <a:off x="4581082" y="3397022"/>
            <a:ext cx="1" cy="53423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6570659" y="2122325"/>
            <a:ext cx="0" cy="1361229"/>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flipV="1">
            <a:off x="2298379" y="829465"/>
            <a:ext cx="0" cy="1361229"/>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154E2C2D-2A16-4DF6-89D2-F866A402F3E9}"/>
              </a:ext>
            </a:extLst>
          </p:cNvPr>
          <p:cNvGrpSpPr/>
          <p:nvPr/>
        </p:nvGrpSpPr>
        <p:grpSpPr>
          <a:xfrm>
            <a:off x="0" y="436461"/>
            <a:ext cx="9144000" cy="4270579"/>
            <a:chOff x="0" y="1269456"/>
            <a:chExt cx="7416800" cy="3463914"/>
          </a:xfrm>
        </p:grpSpPr>
        <p:sp>
          <p:nvSpPr>
            <p:cNvPr id="36" name="Freeform: Shape 35">
              <a:extLst>
                <a:ext uri="{FF2B5EF4-FFF2-40B4-BE49-F238E27FC236}">
                  <a16:creationId xmlns:a16="http://schemas.microsoft.com/office/drawing/2014/main" id="{F5C9DA4D-8AD2-4351-8AAA-4418F2982B59}"/>
                </a:ext>
              </a:extLst>
            </p:cNvPr>
            <p:cNvSpPr>
              <a:spLocks/>
            </p:cNvSpPr>
            <p:nvPr/>
          </p:nvSpPr>
          <p:spPr bwMode="auto">
            <a:xfrm>
              <a:off x="0" y="1269456"/>
              <a:ext cx="7416800" cy="3463914"/>
            </a:xfrm>
            <a:custGeom>
              <a:avLst/>
              <a:gdLst>
                <a:gd name="connsiteX0" fmla="*/ 1682100 w 7416800"/>
                <a:gd name="connsiteY0" fmla="*/ 0 h 3463914"/>
                <a:gd name="connsiteX1" fmla="*/ 2178306 w 7416800"/>
                <a:gd name="connsiteY1" fmla="*/ 0 h 3463914"/>
                <a:gd name="connsiteX2" fmla="*/ 2526372 w 7416800"/>
                <a:gd name="connsiteY2" fmla="*/ 71086 h 3463914"/>
                <a:gd name="connsiteX3" fmla="*/ 2811208 w 7416800"/>
                <a:gd name="connsiteY3" fmla="*/ 263258 h 3463914"/>
                <a:gd name="connsiteX4" fmla="*/ 3003307 w 7416800"/>
                <a:gd name="connsiteY4" fmla="*/ 547600 h 3463914"/>
                <a:gd name="connsiteX5" fmla="*/ 3073764 w 7416800"/>
                <a:gd name="connsiteY5" fmla="*/ 896401 h 3463914"/>
                <a:gd name="connsiteX6" fmla="*/ 3073764 w 7416800"/>
                <a:gd name="connsiteY6" fmla="*/ 2331968 h 3463914"/>
                <a:gd name="connsiteX7" fmla="*/ 3502524 w 7416800"/>
                <a:gd name="connsiteY7" fmla="*/ 2760890 h 3463914"/>
                <a:gd name="connsiteX8" fmla="*/ 3896357 w 7416800"/>
                <a:gd name="connsiteY8" fmla="*/ 2760890 h 3463914"/>
                <a:gd name="connsiteX9" fmla="*/ 4325116 w 7416800"/>
                <a:gd name="connsiteY9" fmla="*/ 2331968 h 3463914"/>
                <a:gd name="connsiteX10" fmla="*/ 4325116 w 7416800"/>
                <a:gd name="connsiteY10" fmla="*/ 1921719 h 3463914"/>
                <a:gd name="connsiteX11" fmla="*/ 4396175 w 7416800"/>
                <a:gd name="connsiteY11" fmla="*/ 1572918 h 3463914"/>
                <a:gd name="connsiteX12" fmla="*/ 4588274 w 7416800"/>
                <a:gd name="connsiteY12" fmla="*/ 1288577 h 3463914"/>
                <a:gd name="connsiteX13" fmla="*/ 4872508 w 7416800"/>
                <a:gd name="connsiteY13" fmla="*/ 1096404 h 3463914"/>
                <a:gd name="connsiteX14" fmla="*/ 5221176 w 7416800"/>
                <a:gd name="connsiteY14" fmla="*/ 1025319 h 3463914"/>
                <a:gd name="connsiteX15" fmla="*/ 5404243 w 7416800"/>
                <a:gd name="connsiteY15" fmla="*/ 1025319 h 3463914"/>
                <a:gd name="connsiteX16" fmla="*/ 5752911 w 7416800"/>
                <a:gd name="connsiteY16" fmla="*/ 1096404 h 3463914"/>
                <a:gd name="connsiteX17" fmla="*/ 6037145 w 7416800"/>
                <a:gd name="connsiteY17" fmla="*/ 1288577 h 3463914"/>
                <a:gd name="connsiteX18" fmla="*/ 6229244 w 7416800"/>
                <a:gd name="connsiteY18" fmla="*/ 1572918 h 3463914"/>
                <a:gd name="connsiteX19" fmla="*/ 6300302 w 7416800"/>
                <a:gd name="connsiteY19" fmla="*/ 1921719 h 3463914"/>
                <a:gd name="connsiteX20" fmla="*/ 6300302 w 7416800"/>
                <a:gd name="connsiteY20" fmla="*/ 2567513 h 3463914"/>
                <a:gd name="connsiteX21" fmla="*/ 6729062 w 7416800"/>
                <a:gd name="connsiteY21" fmla="*/ 2996436 h 3463914"/>
                <a:gd name="connsiteX22" fmla="*/ 7329353 w 7416800"/>
                <a:gd name="connsiteY22" fmla="*/ 2996436 h 3463914"/>
                <a:gd name="connsiteX23" fmla="*/ 7416800 w 7416800"/>
                <a:gd name="connsiteY23" fmla="*/ 2996436 h 3463914"/>
                <a:gd name="connsiteX24" fmla="*/ 7416800 w 7416800"/>
                <a:gd name="connsiteY24" fmla="*/ 3463914 h 3463914"/>
                <a:gd name="connsiteX25" fmla="*/ 7406358 w 7416800"/>
                <a:gd name="connsiteY25" fmla="*/ 3463914 h 3463914"/>
                <a:gd name="connsiteX26" fmla="*/ 6729062 w 7416800"/>
                <a:gd name="connsiteY26" fmla="*/ 3463914 h 3463914"/>
                <a:gd name="connsiteX27" fmla="*/ 6380394 w 7416800"/>
                <a:gd name="connsiteY27" fmla="*/ 3392829 h 3463914"/>
                <a:gd name="connsiteX28" fmla="*/ 6096160 w 7416800"/>
                <a:gd name="connsiteY28" fmla="*/ 3200657 h 3463914"/>
                <a:gd name="connsiteX29" fmla="*/ 5904061 w 7416800"/>
                <a:gd name="connsiteY29" fmla="*/ 2916314 h 3463914"/>
                <a:gd name="connsiteX30" fmla="*/ 5833003 w 7416800"/>
                <a:gd name="connsiteY30" fmla="*/ 2567513 h 3463914"/>
                <a:gd name="connsiteX31" fmla="*/ 5833003 w 7416800"/>
                <a:gd name="connsiteY31" fmla="*/ 1921719 h 3463914"/>
                <a:gd name="connsiteX32" fmla="*/ 5404243 w 7416800"/>
                <a:gd name="connsiteY32" fmla="*/ 1492796 h 3463914"/>
                <a:gd name="connsiteX33" fmla="*/ 5221176 w 7416800"/>
                <a:gd name="connsiteY33" fmla="*/ 1492796 h 3463914"/>
                <a:gd name="connsiteX34" fmla="*/ 4792417 w 7416800"/>
                <a:gd name="connsiteY34" fmla="*/ 1921719 h 3463914"/>
                <a:gd name="connsiteX35" fmla="*/ 4792417 w 7416800"/>
                <a:gd name="connsiteY35" fmla="*/ 2331968 h 3463914"/>
                <a:gd name="connsiteX36" fmla="*/ 4721358 w 7416800"/>
                <a:gd name="connsiteY36" fmla="*/ 2680769 h 3463914"/>
                <a:gd name="connsiteX37" fmla="*/ 4529259 w 7416800"/>
                <a:gd name="connsiteY37" fmla="*/ 2965111 h 3463914"/>
                <a:gd name="connsiteX38" fmla="*/ 4245025 w 7416800"/>
                <a:gd name="connsiteY38" fmla="*/ 3157283 h 3463914"/>
                <a:gd name="connsiteX39" fmla="*/ 3896357 w 7416800"/>
                <a:gd name="connsiteY39" fmla="*/ 3228368 h 3463914"/>
                <a:gd name="connsiteX40" fmla="*/ 3502524 w 7416800"/>
                <a:gd name="connsiteY40" fmla="*/ 3228368 h 3463914"/>
                <a:gd name="connsiteX41" fmla="*/ 3154458 w 7416800"/>
                <a:gd name="connsiteY41" fmla="*/ 3157283 h 3463914"/>
                <a:gd name="connsiteX42" fmla="*/ 2869620 w 7416800"/>
                <a:gd name="connsiteY42" fmla="*/ 2965111 h 3463914"/>
                <a:gd name="connsiteX43" fmla="*/ 2677522 w 7416800"/>
                <a:gd name="connsiteY43" fmla="*/ 2680769 h 3463914"/>
                <a:gd name="connsiteX44" fmla="*/ 2606463 w 7416800"/>
                <a:gd name="connsiteY44" fmla="*/ 2331968 h 3463914"/>
                <a:gd name="connsiteX45" fmla="*/ 2606463 w 7416800"/>
                <a:gd name="connsiteY45" fmla="*/ 896401 h 3463914"/>
                <a:gd name="connsiteX46" fmla="*/ 2178306 w 7416800"/>
                <a:gd name="connsiteY46" fmla="*/ 467478 h 3463914"/>
                <a:gd name="connsiteX47" fmla="*/ 1682100 w 7416800"/>
                <a:gd name="connsiteY47" fmla="*/ 467478 h 3463914"/>
                <a:gd name="connsiteX48" fmla="*/ 1253340 w 7416800"/>
                <a:gd name="connsiteY48" fmla="*/ 896401 h 3463914"/>
                <a:gd name="connsiteX49" fmla="*/ 1253340 w 7416800"/>
                <a:gd name="connsiteY49" fmla="*/ 930137 h 3463914"/>
                <a:gd name="connsiteX50" fmla="*/ 434360 w 7416800"/>
                <a:gd name="connsiteY50" fmla="*/ 1825934 h 3463914"/>
                <a:gd name="connsiteX51" fmla="*/ 42234 w 7416800"/>
                <a:gd name="connsiteY51" fmla="*/ 1825934 h 3463914"/>
                <a:gd name="connsiteX52" fmla="*/ 0 w 7416800"/>
                <a:gd name="connsiteY52" fmla="*/ 1825934 h 3463914"/>
                <a:gd name="connsiteX53" fmla="*/ 0 w 7416800"/>
                <a:gd name="connsiteY53" fmla="*/ 1358457 h 3463914"/>
                <a:gd name="connsiteX54" fmla="*/ 95966 w 7416800"/>
                <a:gd name="connsiteY54" fmla="*/ 1358457 h 3463914"/>
                <a:gd name="connsiteX55" fmla="*/ 434360 w 7416800"/>
                <a:gd name="connsiteY55" fmla="*/ 1358457 h 3463914"/>
                <a:gd name="connsiteX56" fmla="*/ 786039 w 7416800"/>
                <a:gd name="connsiteY56" fmla="*/ 930137 h 3463914"/>
                <a:gd name="connsiteX57" fmla="*/ 786039 w 7416800"/>
                <a:gd name="connsiteY57" fmla="*/ 896401 h 3463914"/>
                <a:gd name="connsiteX58" fmla="*/ 857098 w 7416800"/>
                <a:gd name="connsiteY58" fmla="*/ 547600 h 3463914"/>
                <a:gd name="connsiteX59" fmla="*/ 1049197 w 7416800"/>
                <a:gd name="connsiteY59" fmla="*/ 263258 h 3463914"/>
                <a:gd name="connsiteX60" fmla="*/ 1333431 w 7416800"/>
                <a:gd name="connsiteY60" fmla="*/ 71086 h 3463914"/>
                <a:gd name="connsiteX61" fmla="*/ 1682100 w 7416800"/>
                <a:gd name="connsiteY61" fmla="*/ 0 h 34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7416800" h="3463914">
                  <a:moveTo>
                    <a:pt x="1682100" y="0"/>
                  </a:moveTo>
                  <a:cubicBezTo>
                    <a:pt x="1682100" y="0"/>
                    <a:pt x="1682100" y="0"/>
                    <a:pt x="2178306" y="0"/>
                  </a:cubicBezTo>
                  <a:cubicBezTo>
                    <a:pt x="2298744" y="0"/>
                    <a:pt x="2416171" y="23495"/>
                    <a:pt x="2526372" y="71086"/>
                  </a:cubicBezTo>
                  <a:cubicBezTo>
                    <a:pt x="2632959" y="116267"/>
                    <a:pt x="2728708" y="180726"/>
                    <a:pt x="2811208" y="263258"/>
                  </a:cubicBezTo>
                  <a:cubicBezTo>
                    <a:pt x="2893106" y="345187"/>
                    <a:pt x="2958143" y="440972"/>
                    <a:pt x="3003307" y="547600"/>
                  </a:cubicBezTo>
                  <a:cubicBezTo>
                    <a:pt x="3050278" y="658445"/>
                    <a:pt x="3073764" y="775315"/>
                    <a:pt x="3073764" y="896401"/>
                  </a:cubicBezTo>
                  <a:cubicBezTo>
                    <a:pt x="3073764" y="896401"/>
                    <a:pt x="3073764" y="896401"/>
                    <a:pt x="3073764" y="2331968"/>
                  </a:cubicBezTo>
                  <a:cubicBezTo>
                    <a:pt x="3073764" y="2568719"/>
                    <a:pt x="3266464" y="2760890"/>
                    <a:pt x="3502524" y="2760890"/>
                  </a:cubicBezTo>
                  <a:cubicBezTo>
                    <a:pt x="3502524" y="2760890"/>
                    <a:pt x="3502524" y="2760890"/>
                    <a:pt x="3896357" y="2760890"/>
                  </a:cubicBezTo>
                  <a:cubicBezTo>
                    <a:pt x="4133018" y="2760890"/>
                    <a:pt x="4325116" y="2568719"/>
                    <a:pt x="4325116" y="2331968"/>
                  </a:cubicBezTo>
                  <a:cubicBezTo>
                    <a:pt x="4325116" y="2331968"/>
                    <a:pt x="4325116" y="2331968"/>
                    <a:pt x="4325116" y="1921719"/>
                  </a:cubicBezTo>
                  <a:cubicBezTo>
                    <a:pt x="4325116" y="1801235"/>
                    <a:pt x="4349204" y="1683764"/>
                    <a:pt x="4396175" y="1572918"/>
                  </a:cubicBezTo>
                  <a:cubicBezTo>
                    <a:pt x="4441339" y="1466290"/>
                    <a:pt x="4505774" y="1370505"/>
                    <a:pt x="4588274" y="1288577"/>
                  </a:cubicBezTo>
                  <a:cubicBezTo>
                    <a:pt x="4670171" y="1206045"/>
                    <a:pt x="4765920" y="1141586"/>
                    <a:pt x="4872508" y="1096404"/>
                  </a:cubicBezTo>
                  <a:cubicBezTo>
                    <a:pt x="4983311" y="1049416"/>
                    <a:pt x="5100738" y="1025319"/>
                    <a:pt x="5221176" y="1025319"/>
                  </a:cubicBezTo>
                  <a:cubicBezTo>
                    <a:pt x="5221176" y="1025319"/>
                    <a:pt x="5221176" y="1025319"/>
                    <a:pt x="5404243" y="1025319"/>
                  </a:cubicBezTo>
                  <a:cubicBezTo>
                    <a:pt x="5524681" y="1025319"/>
                    <a:pt x="5642108" y="1049416"/>
                    <a:pt x="5752911" y="1096404"/>
                  </a:cubicBezTo>
                  <a:cubicBezTo>
                    <a:pt x="5859499" y="1141586"/>
                    <a:pt x="5955248" y="1206045"/>
                    <a:pt x="6037145" y="1288577"/>
                  </a:cubicBezTo>
                  <a:cubicBezTo>
                    <a:pt x="6119645" y="1370505"/>
                    <a:pt x="6184080" y="1466290"/>
                    <a:pt x="6229244" y="1572918"/>
                  </a:cubicBezTo>
                  <a:cubicBezTo>
                    <a:pt x="6276215" y="1683764"/>
                    <a:pt x="6300302" y="1801235"/>
                    <a:pt x="6300302" y="1921719"/>
                  </a:cubicBezTo>
                  <a:cubicBezTo>
                    <a:pt x="6300302" y="1921719"/>
                    <a:pt x="6300302" y="1921719"/>
                    <a:pt x="6300302" y="2567513"/>
                  </a:cubicBezTo>
                  <a:cubicBezTo>
                    <a:pt x="6300302" y="2804264"/>
                    <a:pt x="6492401" y="2996436"/>
                    <a:pt x="6729062" y="2996436"/>
                  </a:cubicBezTo>
                  <a:cubicBezTo>
                    <a:pt x="6729062" y="2996436"/>
                    <a:pt x="6729062" y="2996436"/>
                    <a:pt x="7329353" y="2996436"/>
                  </a:cubicBezTo>
                  <a:lnTo>
                    <a:pt x="7416800" y="2996436"/>
                  </a:lnTo>
                  <a:lnTo>
                    <a:pt x="7416800" y="3463914"/>
                  </a:lnTo>
                  <a:lnTo>
                    <a:pt x="7406358" y="3463914"/>
                  </a:lnTo>
                  <a:cubicBezTo>
                    <a:pt x="7275099" y="3463914"/>
                    <a:pt x="7065085" y="3463914"/>
                    <a:pt x="6729062" y="3463914"/>
                  </a:cubicBezTo>
                  <a:cubicBezTo>
                    <a:pt x="6608624" y="3463914"/>
                    <a:pt x="6491197" y="3439817"/>
                    <a:pt x="6380394" y="3392829"/>
                  </a:cubicBezTo>
                  <a:cubicBezTo>
                    <a:pt x="6273806" y="3347648"/>
                    <a:pt x="6178058" y="3283188"/>
                    <a:pt x="6096160" y="3200657"/>
                  </a:cubicBezTo>
                  <a:cubicBezTo>
                    <a:pt x="6013660" y="3118727"/>
                    <a:pt x="5949225" y="3022943"/>
                    <a:pt x="5904061" y="2916314"/>
                  </a:cubicBezTo>
                  <a:cubicBezTo>
                    <a:pt x="5857090" y="2805470"/>
                    <a:pt x="5833003" y="2687997"/>
                    <a:pt x="5833003" y="2567513"/>
                  </a:cubicBezTo>
                  <a:cubicBezTo>
                    <a:pt x="5833003" y="2567513"/>
                    <a:pt x="5833003" y="2567513"/>
                    <a:pt x="5833003" y="1921719"/>
                  </a:cubicBezTo>
                  <a:cubicBezTo>
                    <a:pt x="5833003" y="1684968"/>
                    <a:pt x="5640904" y="1492796"/>
                    <a:pt x="5404243" y="1492796"/>
                  </a:cubicBezTo>
                  <a:cubicBezTo>
                    <a:pt x="5404243" y="1492796"/>
                    <a:pt x="5404243" y="1492796"/>
                    <a:pt x="5221176" y="1492796"/>
                  </a:cubicBezTo>
                  <a:cubicBezTo>
                    <a:pt x="4984515" y="1492796"/>
                    <a:pt x="4792417" y="1684968"/>
                    <a:pt x="4792417" y="1921719"/>
                  </a:cubicBezTo>
                  <a:cubicBezTo>
                    <a:pt x="4792417" y="1921719"/>
                    <a:pt x="4792417" y="1921719"/>
                    <a:pt x="4792417" y="2331968"/>
                  </a:cubicBezTo>
                  <a:cubicBezTo>
                    <a:pt x="4792417" y="2452451"/>
                    <a:pt x="4768328" y="2569923"/>
                    <a:pt x="4721358" y="2680769"/>
                  </a:cubicBezTo>
                  <a:cubicBezTo>
                    <a:pt x="4676194" y="2787397"/>
                    <a:pt x="4611759" y="2883182"/>
                    <a:pt x="4529259" y="2965111"/>
                  </a:cubicBezTo>
                  <a:cubicBezTo>
                    <a:pt x="4447361" y="3047642"/>
                    <a:pt x="4351613" y="3112101"/>
                    <a:pt x="4245025" y="3157283"/>
                  </a:cubicBezTo>
                  <a:cubicBezTo>
                    <a:pt x="4134222" y="3204272"/>
                    <a:pt x="4016795" y="3228368"/>
                    <a:pt x="3896357" y="3228368"/>
                  </a:cubicBezTo>
                  <a:cubicBezTo>
                    <a:pt x="3896357" y="3228368"/>
                    <a:pt x="3896357" y="3228368"/>
                    <a:pt x="3502524" y="3228368"/>
                  </a:cubicBezTo>
                  <a:cubicBezTo>
                    <a:pt x="3382085" y="3228368"/>
                    <a:pt x="3264659" y="3204272"/>
                    <a:pt x="3154458" y="3157283"/>
                  </a:cubicBezTo>
                  <a:cubicBezTo>
                    <a:pt x="3047869" y="3112101"/>
                    <a:pt x="2952121" y="3047642"/>
                    <a:pt x="2869620" y="2965111"/>
                  </a:cubicBezTo>
                  <a:cubicBezTo>
                    <a:pt x="2787723" y="2883182"/>
                    <a:pt x="2722686" y="2787397"/>
                    <a:pt x="2677522" y="2680769"/>
                  </a:cubicBezTo>
                  <a:cubicBezTo>
                    <a:pt x="2630551" y="2569923"/>
                    <a:pt x="2606463" y="2452451"/>
                    <a:pt x="2606463" y="2331968"/>
                  </a:cubicBezTo>
                  <a:cubicBezTo>
                    <a:pt x="2606463" y="2331968"/>
                    <a:pt x="2606463" y="2331968"/>
                    <a:pt x="2606463" y="896401"/>
                  </a:cubicBezTo>
                  <a:cubicBezTo>
                    <a:pt x="2606463" y="659650"/>
                    <a:pt x="2414364" y="467478"/>
                    <a:pt x="2178306" y="467478"/>
                  </a:cubicBezTo>
                  <a:cubicBezTo>
                    <a:pt x="2178306" y="467478"/>
                    <a:pt x="2178306" y="467478"/>
                    <a:pt x="1682100" y="467478"/>
                  </a:cubicBezTo>
                  <a:cubicBezTo>
                    <a:pt x="1445438" y="467478"/>
                    <a:pt x="1253340" y="659650"/>
                    <a:pt x="1253340" y="896401"/>
                  </a:cubicBezTo>
                  <a:cubicBezTo>
                    <a:pt x="1253340" y="896401"/>
                    <a:pt x="1253340" y="896401"/>
                    <a:pt x="1253340" y="930137"/>
                  </a:cubicBezTo>
                  <a:cubicBezTo>
                    <a:pt x="1253340" y="1424120"/>
                    <a:pt x="886003" y="1825934"/>
                    <a:pt x="434360" y="1825934"/>
                  </a:cubicBezTo>
                  <a:cubicBezTo>
                    <a:pt x="434360" y="1825934"/>
                    <a:pt x="434360" y="1825934"/>
                    <a:pt x="42234" y="1825934"/>
                  </a:cubicBezTo>
                  <a:lnTo>
                    <a:pt x="0" y="1825934"/>
                  </a:lnTo>
                  <a:lnTo>
                    <a:pt x="0" y="1358457"/>
                  </a:lnTo>
                  <a:lnTo>
                    <a:pt x="95966" y="1358457"/>
                  </a:lnTo>
                  <a:cubicBezTo>
                    <a:pt x="178278" y="1358457"/>
                    <a:pt x="288027" y="1358457"/>
                    <a:pt x="434360" y="1358457"/>
                  </a:cubicBezTo>
                  <a:cubicBezTo>
                    <a:pt x="625254" y="1358457"/>
                    <a:pt x="786039" y="1162068"/>
                    <a:pt x="786039" y="930137"/>
                  </a:cubicBezTo>
                  <a:cubicBezTo>
                    <a:pt x="786039" y="930137"/>
                    <a:pt x="786039" y="930137"/>
                    <a:pt x="786039" y="896401"/>
                  </a:cubicBezTo>
                  <a:cubicBezTo>
                    <a:pt x="786039" y="775315"/>
                    <a:pt x="810127" y="658445"/>
                    <a:pt x="857098" y="547600"/>
                  </a:cubicBezTo>
                  <a:cubicBezTo>
                    <a:pt x="902262" y="440972"/>
                    <a:pt x="966697" y="345187"/>
                    <a:pt x="1049197" y="263258"/>
                  </a:cubicBezTo>
                  <a:cubicBezTo>
                    <a:pt x="1131095" y="180726"/>
                    <a:pt x="1226843" y="116267"/>
                    <a:pt x="1333431" y="71086"/>
                  </a:cubicBezTo>
                  <a:cubicBezTo>
                    <a:pt x="1444235" y="23495"/>
                    <a:pt x="1561662" y="0"/>
                    <a:pt x="1682100" y="0"/>
                  </a:cubicBezTo>
                  <a:close/>
                </a:path>
              </a:pathLst>
            </a:custGeom>
            <a:solidFill>
              <a:schemeClr val="bg1">
                <a:lumMod val="75000"/>
              </a:schemeClr>
            </a:solidFill>
            <a:ln>
              <a:noFill/>
            </a:ln>
          </p:spPr>
          <p:txBody>
            <a:bodyPr vert="horz" wrap="square" lIns="68580" tIns="34290" rIns="68580" bIns="34290" numCol="1" anchor="t" anchorCtr="0" compatLnSpc="1">
              <a:prstTxWarp prst="textNoShape">
                <a:avLst/>
              </a:prstTxWarp>
              <a:noAutofit/>
            </a:bodyPr>
            <a:lstStyle/>
            <a:p>
              <a:endParaRPr lang="en-US" sz="1350"/>
            </a:p>
          </p:txBody>
        </p:sp>
        <p:sp>
          <p:nvSpPr>
            <p:cNvPr id="38" name="Freeform: Shape 37">
              <a:extLst>
                <a:ext uri="{FF2B5EF4-FFF2-40B4-BE49-F238E27FC236}">
                  <a16:creationId xmlns:a16="http://schemas.microsoft.com/office/drawing/2014/main" id="{8E357F9B-DD51-434F-B645-58C9516878E5}"/>
                </a:ext>
              </a:extLst>
            </p:cNvPr>
            <p:cNvSpPr>
              <a:spLocks/>
            </p:cNvSpPr>
            <p:nvPr/>
          </p:nvSpPr>
          <p:spPr bwMode="auto">
            <a:xfrm>
              <a:off x="0" y="1327316"/>
              <a:ext cx="7416800" cy="3348450"/>
            </a:xfrm>
            <a:custGeom>
              <a:avLst/>
              <a:gdLst>
                <a:gd name="connsiteX0" fmla="*/ 1682117 w 7416800"/>
                <a:gd name="connsiteY0" fmla="*/ 0 h 3348450"/>
                <a:gd name="connsiteX1" fmla="*/ 2178328 w 7416800"/>
                <a:gd name="connsiteY1" fmla="*/ 0 h 3348450"/>
                <a:gd name="connsiteX2" fmla="*/ 2504117 w 7416800"/>
                <a:gd name="connsiteY2" fmla="*/ 66270 h 3348450"/>
                <a:gd name="connsiteX3" fmla="*/ 2770288 w 7416800"/>
                <a:gd name="connsiteY3" fmla="*/ 245802 h 3348450"/>
                <a:gd name="connsiteX4" fmla="*/ 2949742 w 7416800"/>
                <a:gd name="connsiteY4" fmla="*/ 512088 h 3348450"/>
                <a:gd name="connsiteX5" fmla="*/ 3015984 w 7416800"/>
                <a:gd name="connsiteY5" fmla="*/ 838619 h 3348450"/>
                <a:gd name="connsiteX6" fmla="*/ 3015984 w 7416800"/>
                <a:gd name="connsiteY6" fmla="*/ 2274272 h 3348450"/>
                <a:gd name="connsiteX7" fmla="*/ 3502559 w 7416800"/>
                <a:gd name="connsiteY7" fmla="*/ 2761055 h 3348450"/>
                <a:gd name="connsiteX8" fmla="*/ 3896396 w 7416800"/>
                <a:gd name="connsiteY8" fmla="*/ 2761055 h 3348450"/>
                <a:gd name="connsiteX9" fmla="*/ 4382971 w 7416800"/>
                <a:gd name="connsiteY9" fmla="*/ 2274272 h 3348450"/>
                <a:gd name="connsiteX10" fmla="*/ 4382971 w 7416800"/>
                <a:gd name="connsiteY10" fmla="*/ 1863999 h 3348450"/>
                <a:gd name="connsiteX11" fmla="*/ 4449212 w 7416800"/>
                <a:gd name="connsiteY11" fmla="*/ 1538070 h 3348450"/>
                <a:gd name="connsiteX12" fmla="*/ 4629269 w 7416800"/>
                <a:gd name="connsiteY12" fmla="*/ 1271785 h 3348450"/>
                <a:gd name="connsiteX13" fmla="*/ 4895441 w 7416800"/>
                <a:gd name="connsiteY13" fmla="*/ 1091651 h 3348450"/>
                <a:gd name="connsiteX14" fmla="*/ 5221229 w 7416800"/>
                <a:gd name="connsiteY14" fmla="*/ 1025380 h 3348450"/>
                <a:gd name="connsiteX15" fmla="*/ 5404297 w 7416800"/>
                <a:gd name="connsiteY15" fmla="*/ 1025380 h 3348450"/>
                <a:gd name="connsiteX16" fmla="*/ 5730086 w 7416800"/>
                <a:gd name="connsiteY16" fmla="*/ 1091651 h 3348450"/>
                <a:gd name="connsiteX17" fmla="*/ 5996256 w 7416800"/>
                <a:gd name="connsiteY17" fmla="*/ 1271785 h 3348450"/>
                <a:gd name="connsiteX18" fmla="*/ 6176313 w 7416800"/>
                <a:gd name="connsiteY18" fmla="*/ 1538070 h 3348450"/>
                <a:gd name="connsiteX19" fmla="*/ 6242555 w 7416800"/>
                <a:gd name="connsiteY19" fmla="*/ 1863999 h 3348450"/>
                <a:gd name="connsiteX20" fmla="*/ 6242555 w 7416800"/>
                <a:gd name="connsiteY20" fmla="*/ 2509832 h 3348450"/>
                <a:gd name="connsiteX21" fmla="*/ 6729130 w 7416800"/>
                <a:gd name="connsiteY21" fmla="*/ 2996616 h 3348450"/>
                <a:gd name="connsiteX22" fmla="*/ 7329426 w 7416800"/>
                <a:gd name="connsiteY22" fmla="*/ 2996616 h 3348450"/>
                <a:gd name="connsiteX23" fmla="*/ 7416800 w 7416800"/>
                <a:gd name="connsiteY23" fmla="*/ 2996616 h 3348450"/>
                <a:gd name="connsiteX24" fmla="*/ 7416800 w 7416800"/>
                <a:gd name="connsiteY24" fmla="*/ 3348450 h 3348450"/>
                <a:gd name="connsiteX25" fmla="*/ 7406432 w 7416800"/>
                <a:gd name="connsiteY25" fmla="*/ 3348450 h 3348450"/>
                <a:gd name="connsiteX26" fmla="*/ 6729130 w 7416800"/>
                <a:gd name="connsiteY26" fmla="*/ 3348450 h 3348450"/>
                <a:gd name="connsiteX27" fmla="*/ 6403341 w 7416800"/>
                <a:gd name="connsiteY27" fmla="*/ 3282180 h 3348450"/>
                <a:gd name="connsiteX28" fmla="*/ 6137171 w 7416800"/>
                <a:gd name="connsiteY28" fmla="*/ 3102046 h 3348450"/>
                <a:gd name="connsiteX29" fmla="*/ 5957114 w 7416800"/>
                <a:gd name="connsiteY29" fmla="*/ 2835760 h 3348450"/>
                <a:gd name="connsiteX30" fmla="*/ 5890872 w 7416800"/>
                <a:gd name="connsiteY30" fmla="*/ 2509832 h 3348450"/>
                <a:gd name="connsiteX31" fmla="*/ 5890872 w 7416800"/>
                <a:gd name="connsiteY31" fmla="*/ 1863999 h 3348450"/>
                <a:gd name="connsiteX32" fmla="*/ 5404297 w 7416800"/>
                <a:gd name="connsiteY32" fmla="*/ 1377215 h 3348450"/>
                <a:gd name="connsiteX33" fmla="*/ 5221229 w 7416800"/>
                <a:gd name="connsiteY33" fmla="*/ 1377215 h 3348450"/>
                <a:gd name="connsiteX34" fmla="*/ 4734653 w 7416800"/>
                <a:gd name="connsiteY34" fmla="*/ 1863999 h 3348450"/>
                <a:gd name="connsiteX35" fmla="*/ 4734653 w 7416800"/>
                <a:gd name="connsiteY35" fmla="*/ 2274272 h 3348450"/>
                <a:gd name="connsiteX36" fmla="*/ 4668413 w 7416800"/>
                <a:gd name="connsiteY36" fmla="*/ 2600200 h 3348450"/>
                <a:gd name="connsiteX37" fmla="*/ 4488356 w 7416800"/>
                <a:gd name="connsiteY37" fmla="*/ 2866485 h 3348450"/>
                <a:gd name="connsiteX38" fmla="*/ 4222184 w 7416800"/>
                <a:gd name="connsiteY38" fmla="*/ 3046620 h 3348450"/>
                <a:gd name="connsiteX39" fmla="*/ 3896396 w 7416800"/>
                <a:gd name="connsiteY39" fmla="*/ 3112890 h 3348450"/>
                <a:gd name="connsiteX40" fmla="*/ 3502559 w 7416800"/>
                <a:gd name="connsiteY40" fmla="*/ 3112890 h 3348450"/>
                <a:gd name="connsiteX41" fmla="*/ 3176770 w 7416800"/>
                <a:gd name="connsiteY41" fmla="*/ 3046620 h 3348450"/>
                <a:gd name="connsiteX42" fmla="*/ 2910600 w 7416800"/>
                <a:gd name="connsiteY42" fmla="*/ 2866485 h 3348450"/>
                <a:gd name="connsiteX43" fmla="*/ 2730543 w 7416800"/>
                <a:gd name="connsiteY43" fmla="*/ 2600200 h 3348450"/>
                <a:gd name="connsiteX44" fmla="*/ 2664301 w 7416800"/>
                <a:gd name="connsiteY44" fmla="*/ 2274272 h 3348450"/>
                <a:gd name="connsiteX45" fmla="*/ 2664301 w 7416800"/>
                <a:gd name="connsiteY45" fmla="*/ 838619 h 3348450"/>
                <a:gd name="connsiteX46" fmla="*/ 2178328 w 7416800"/>
                <a:gd name="connsiteY46" fmla="*/ 351835 h 3348450"/>
                <a:gd name="connsiteX47" fmla="*/ 1682117 w 7416800"/>
                <a:gd name="connsiteY47" fmla="*/ 351835 h 3348450"/>
                <a:gd name="connsiteX48" fmla="*/ 1195542 w 7416800"/>
                <a:gd name="connsiteY48" fmla="*/ 838619 h 3348450"/>
                <a:gd name="connsiteX49" fmla="*/ 1195542 w 7416800"/>
                <a:gd name="connsiteY49" fmla="*/ 872357 h 3348450"/>
                <a:gd name="connsiteX50" fmla="*/ 434366 w 7416800"/>
                <a:gd name="connsiteY50" fmla="*/ 1710373 h 3348450"/>
                <a:gd name="connsiteX51" fmla="*/ 42236 w 7416800"/>
                <a:gd name="connsiteY51" fmla="*/ 1710373 h 3348450"/>
                <a:gd name="connsiteX52" fmla="*/ 0 w 7416800"/>
                <a:gd name="connsiteY52" fmla="*/ 1710373 h 3348450"/>
                <a:gd name="connsiteX53" fmla="*/ 0 w 7416800"/>
                <a:gd name="connsiteY53" fmla="*/ 1358538 h 3348450"/>
                <a:gd name="connsiteX54" fmla="*/ 95969 w 7416800"/>
                <a:gd name="connsiteY54" fmla="*/ 1358538 h 3348450"/>
                <a:gd name="connsiteX55" fmla="*/ 434366 w 7416800"/>
                <a:gd name="connsiteY55" fmla="*/ 1358538 h 3348450"/>
                <a:gd name="connsiteX56" fmla="*/ 843860 w 7416800"/>
                <a:gd name="connsiteY56" fmla="*/ 872357 h 3348450"/>
                <a:gd name="connsiteX57" fmla="*/ 843860 w 7416800"/>
                <a:gd name="connsiteY57" fmla="*/ 838619 h 3348450"/>
                <a:gd name="connsiteX58" fmla="*/ 910101 w 7416800"/>
                <a:gd name="connsiteY58" fmla="*/ 512088 h 3348450"/>
                <a:gd name="connsiteX59" fmla="*/ 1090158 w 7416800"/>
                <a:gd name="connsiteY59" fmla="*/ 245802 h 3348450"/>
                <a:gd name="connsiteX60" fmla="*/ 1356329 w 7416800"/>
                <a:gd name="connsiteY60" fmla="*/ 66270 h 3348450"/>
                <a:gd name="connsiteX61" fmla="*/ 1682117 w 7416800"/>
                <a:gd name="connsiteY61" fmla="*/ 0 h 334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7416800" h="3348450">
                  <a:moveTo>
                    <a:pt x="1682117" y="0"/>
                  </a:moveTo>
                  <a:cubicBezTo>
                    <a:pt x="1682117" y="0"/>
                    <a:pt x="1682117" y="0"/>
                    <a:pt x="2178328" y="0"/>
                  </a:cubicBezTo>
                  <a:cubicBezTo>
                    <a:pt x="2290939" y="0"/>
                    <a:pt x="2400539" y="22291"/>
                    <a:pt x="2504117" y="66270"/>
                  </a:cubicBezTo>
                  <a:cubicBezTo>
                    <a:pt x="2603479" y="108443"/>
                    <a:pt x="2693207" y="169290"/>
                    <a:pt x="2770288" y="245802"/>
                  </a:cubicBezTo>
                  <a:cubicBezTo>
                    <a:pt x="2847369" y="322916"/>
                    <a:pt x="2907588" y="412682"/>
                    <a:pt x="2949742" y="512088"/>
                  </a:cubicBezTo>
                  <a:cubicBezTo>
                    <a:pt x="2993703" y="615710"/>
                    <a:pt x="3015984" y="725357"/>
                    <a:pt x="3015984" y="838619"/>
                  </a:cubicBezTo>
                  <a:cubicBezTo>
                    <a:pt x="3015984" y="838619"/>
                    <a:pt x="3015984" y="838619"/>
                    <a:pt x="3015984" y="2274272"/>
                  </a:cubicBezTo>
                  <a:cubicBezTo>
                    <a:pt x="3015984" y="2542967"/>
                    <a:pt x="3234582" y="2761055"/>
                    <a:pt x="3502559" y="2761055"/>
                  </a:cubicBezTo>
                  <a:cubicBezTo>
                    <a:pt x="3502559" y="2761055"/>
                    <a:pt x="3502559" y="2761055"/>
                    <a:pt x="3896396" y="2761055"/>
                  </a:cubicBezTo>
                  <a:cubicBezTo>
                    <a:pt x="4164975" y="2761055"/>
                    <a:pt x="4382971" y="2542967"/>
                    <a:pt x="4382971" y="2274272"/>
                  </a:cubicBezTo>
                  <a:cubicBezTo>
                    <a:pt x="4382971" y="2274272"/>
                    <a:pt x="4382971" y="2274272"/>
                    <a:pt x="4382971" y="1863999"/>
                  </a:cubicBezTo>
                  <a:cubicBezTo>
                    <a:pt x="4382971" y="1751339"/>
                    <a:pt x="4405253" y="1641090"/>
                    <a:pt x="4449212" y="1538070"/>
                  </a:cubicBezTo>
                  <a:cubicBezTo>
                    <a:pt x="4491366" y="1438063"/>
                    <a:pt x="4552188" y="1348297"/>
                    <a:pt x="4629269" y="1271785"/>
                  </a:cubicBezTo>
                  <a:cubicBezTo>
                    <a:pt x="4705748" y="1194671"/>
                    <a:pt x="4795475" y="1133822"/>
                    <a:pt x="4895441" y="1091651"/>
                  </a:cubicBezTo>
                  <a:cubicBezTo>
                    <a:pt x="4998416" y="1047671"/>
                    <a:pt x="5108618" y="1025380"/>
                    <a:pt x="5221229" y="1025380"/>
                  </a:cubicBezTo>
                  <a:cubicBezTo>
                    <a:pt x="5221229" y="1025380"/>
                    <a:pt x="5221229" y="1025380"/>
                    <a:pt x="5404297" y="1025380"/>
                  </a:cubicBezTo>
                  <a:cubicBezTo>
                    <a:pt x="5516908" y="1025380"/>
                    <a:pt x="5627110" y="1047671"/>
                    <a:pt x="5730086" y="1091651"/>
                  </a:cubicBezTo>
                  <a:cubicBezTo>
                    <a:pt x="5830050" y="1133822"/>
                    <a:pt x="5919777" y="1194671"/>
                    <a:pt x="5996256" y="1271785"/>
                  </a:cubicBezTo>
                  <a:cubicBezTo>
                    <a:pt x="6073337" y="1348297"/>
                    <a:pt x="6134159" y="1438063"/>
                    <a:pt x="6176313" y="1538070"/>
                  </a:cubicBezTo>
                  <a:cubicBezTo>
                    <a:pt x="6220274" y="1641090"/>
                    <a:pt x="6242555" y="1751339"/>
                    <a:pt x="6242555" y="1863999"/>
                  </a:cubicBezTo>
                  <a:cubicBezTo>
                    <a:pt x="6242555" y="1863999"/>
                    <a:pt x="6242555" y="1863999"/>
                    <a:pt x="6242555" y="2509832"/>
                  </a:cubicBezTo>
                  <a:cubicBezTo>
                    <a:pt x="6242555" y="2778527"/>
                    <a:pt x="6460550" y="2996616"/>
                    <a:pt x="6729130" y="2996616"/>
                  </a:cubicBezTo>
                  <a:cubicBezTo>
                    <a:pt x="6729130" y="2996616"/>
                    <a:pt x="6729130" y="2996616"/>
                    <a:pt x="7329426" y="2996616"/>
                  </a:cubicBezTo>
                  <a:lnTo>
                    <a:pt x="7416800" y="2996616"/>
                  </a:lnTo>
                  <a:lnTo>
                    <a:pt x="7416800" y="3348450"/>
                  </a:lnTo>
                  <a:lnTo>
                    <a:pt x="7406432" y="3348450"/>
                  </a:lnTo>
                  <a:cubicBezTo>
                    <a:pt x="7275172" y="3348450"/>
                    <a:pt x="7065156" y="3348450"/>
                    <a:pt x="6729130" y="3348450"/>
                  </a:cubicBezTo>
                  <a:cubicBezTo>
                    <a:pt x="6616519" y="3348450"/>
                    <a:pt x="6506317" y="3326159"/>
                    <a:pt x="6403341" y="3282180"/>
                  </a:cubicBezTo>
                  <a:cubicBezTo>
                    <a:pt x="6303377" y="3240008"/>
                    <a:pt x="6213650" y="3179160"/>
                    <a:pt x="6137171" y="3102046"/>
                  </a:cubicBezTo>
                  <a:cubicBezTo>
                    <a:pt x="6060089" y="3025534"/>
                    <a:pt x="5999267" y="2935768"/>
                    <a:pt x="5957114" y="2835760"/>
                  </a:cubicBezTo>
                  <a:cubicBezTo>
                    <a:pt x="5913153" y="2732741"/>
                    <a:pt x="5890872" y="2622491"/>
                    <a:pt x="5890872" y="2509832"/>
                  </a:cubicBezTo>
                  <a:cubicBezTo>
                    <a:pt x="5890872" y="2509832"/>
                    <a:pt x="5890872" y="2509832"/>
                    <a:pt x="5890872" y="1863999"/>
                  </a:cubicBezTo>
                  <a:cubicBezTo>
                    <a:pt x="5890872" y="1595303"/>
                    <a:pt x="5672876" y="1377215"/>
                    <a:pt x="5404297" y="1377215"/>
                  </a:cubicBezTo>
                  <a:cubicBezTo>
                    <a:pt x="5404297" y="1377215"/>
                    <a:pt x="5404297" y="1377215"/>
                    <a:pt x="5221229" y="1377215"/>
                  </a:cubicBezTo>
                  <a:cubicBezTo>
                    <a:pt x="4952649" y="1377215"/>
                    <a:pt x="4734653" y="1595303"/>
                    <a:pt x="4734653" y="1863999"/>
                  </a:cubicBezTo>
                  <a:cubicBezTo>
                    <a:pt x="4734653" y="1863999"/>
                    <a:pt x="4734653" y="1863999"/>
                    <a:pt x="4734653" y="2274272"/>
                  </a:cubicBezTo>
                  <a:cubicBezTo>
                    <a:pt x="4734653" y="2386931"/>
                    <a:pt x="4712372" y="2496578"/>
                    <a:pt x="4668413" y="2600200"/>
                  </a:cubicBezTo>
                  <a:cubicBezTo>
                    <a:pt x="4626258" y="2700208"/>
                    <a:pt x="4565436" y="2789371"/>
                    <a:pt x="4488356" y="2866485"/>
                  </a:cubicBezTo>
                  <a:cubicBezTo>
                    <a:pt x="4411877" y="2943600"/>
                    <a:pt x="4322149" y="3004448"/>
                    <a:pt x="4222184" y="3046620"/>
                  </a:cubicBezTo>
                  <a:cubicBezTo>
                    <a:pt x="4119209" y="3090599"/>
                    <a:pt x="4009007" y="3112890"/>
                    <a:pt x="3896396" y="3112890"/>
                  </a:cubicBezTo>
                  <a:cubicBezTo>
                    <a:pt x="3896396" y="3112890"/>
                    <a:pt x="3896396" y="3112890"/>
                    <a:pt x="3502559" y="3112890"/>
                  </a:cubicBezTo>
                  <a:cubicBezTo>
                    <a:pt x="3389948" y="3112890"/>
                    <a:pt x="3280348" y="3090599"/>
                    <a:pt x="3176770" y="3046620"/>
                  </a:cubicBezTo>
                  <a:cubicBezTo>
                    <a:pt x="3077409" y="3004448"/>
                    <a:pt x="2987681" y="2943600"/>
                    <a:pt x="2910600" y="2866485"/>
                  </a:cubicBezTo>
                  <a:cubicBezTo>
                    <a:pt x="2833518" y="2789371"/>
                    <a:pt x="2773299" y="2700208"/>
                    <a:pt x="2730543" y="2600200"/>
                  </a:cubicBezTo>
                  <a:cubicBezTo>
                    <a:pt x="2686582" y="2496578"/>
                    <a:pt x="2664301" y="2386931"/>
                    <a:pt x="2664301" y="2274272"/>
                  </a:cubicBezTo>
                  <a:cubicBezTo>
                    <a:pt x="2664301" y="2274272"/>
                    <a:pt x="2664301" y="2274272"/>
                    <a:pt x="2664301" y="838619"/>
                  </a:cubicBezTo>
                  <a:cubicBezTo>
                    <a:pt x="2664301" y="569924"/>
                    <a:pt x="2446306" y="351835"/>
                    <a:pt x="2178328" y="351835"/>
                  </a:cubicBezTo>
                  <a:cubicBezTo>
                    <a:pt x="2178328" y="351835"/>
                    <a:pt x="2178328" y="351835"/>
                    <a:pt x="1682117" y="351835"/>
                  </a:cubicBezTo>
                  <a:cubicBezTo>
                    <a:pt x="1413538" y="351835"/>
                    <a:pt x="1195542" y="569924"/>
                    <a:pt x="1195542" y="838619"/>
                  </a:cubicBezTo>
                  <a:cubicBezTo>
                    <a:pt x="1195542" y="838619"/>
                    <a:pt x="1195542" y="838619"/>
                    <a:pt x="1195542" y="872357"/>
                  </a:cubicBezTo>
                  <a:cubicBezTo>
                    <a:pt x="1195542" y="1334440"/>
                    <a:pt x="854096" y="1710373"/>
                    <a:pt x="434366" y="1710373"/>
                  </a:cubicBezTo>
                  <a:cubicBezTo>
                    <a:pt x="434366" y="1710373"/>
                    <a:pt x="434366" y="1710373"/>
                    <a:pt x="42236" y="1710373"/>
                  </a:cubicBezTo>
                  <a:lnTo>
                    <a:pt x="0" y="1710373"/>
                  </a:lnTo>
                  <a:lnTo>
                    <a:pt x="0" y="1358538"/>
                  </a:lnTo>
                  <a:lnTo>
                    <a:pt x="95969" y="1358538"/>
                  </a:lnTo>
                  <a:cubicBezTo>
                    <a:pt x="178281" y="1358538"/>
                    <a:pt x="288032" y="1358538"/>
                    <a:pt x="434366" y="1358538"/>
                  </a:cubicBezTo>
                  <a:cubicBezTo>
                    <a:pt x="660189" y="1358538"/>
                    <a:pt x="843860" y="1140449"/>
                    <a:pt x="843860" y="872357"/>
                  </a:cubicBezTo>
                  <a:cubicBezTo>
                    <a:pt x="843860" y="872357"/>
                    <a:pt x="843860" y="872357"/>
                    <a:pt x="843860" y="838619"/>
                  </a:cubicBezTo>
                  <a:cubicBezTo>
                    <a:pt x="843860" y="725357"/>
                    <a:pt x="866141" y="615710"/>
                    <a:pt x="910101" y="512088"/>
                  </a:cubicBezTo>
                  <a:cubicBezTo>
                    <a:pt x="952255" y="412682"/>
                    <a:pt x="1013077" y="322916"/>
                    <a:pt x="1090158" y="245802"/>
                  </a:cubicBezTo>
                  <a:cubicBezTo>
                    <a:pt x="1166637" y="169290"/>
                    <a:pt x="1256364" y="108443"/>
                    <a:pt x="1356329" y="66270"/>
                  </a:cubicBezTo>
                  <a:cubicBezTo>
                    <a:pt x="1459907" y="22291"/>
                    <a:pt x="1569507" y="0"/>
                    <a:pt x="1682117" y="0"/>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0" scaled="1"/>
              <a:tileRect/>
            </a:gradFill>
            <a:ln>
              <a:noFill/>
            </a:ln>
          </p:spPr>
          <p:txBody>
            <a:bodyPr vert="horz" wrap="square" lIns="68580" tIns="34290" rIns="68580" bIns="34290" numCol="1" anchor="t" anchorCtr="0" compatLnSpc="1">
              <a:prstTxWarp prst="textNoShape">
                <a:avLst/>
              </a:prstTxWarp>
              <a:noAutofit/>
            </a:bodyPr>
            <a:lstStyle/>
            <a:p>
              <a:endParaRPr lang="en-US" sz="1350"/>
            </a:p>
          </p:txBody>
        </p:sp>
        <p:sp>
          <p:nvSpPr>
            <p:cNvPr id="40" name="Freeform: Shape 39">
              <a:extLst>
                <a:ext uri="{FF2B5EF4-FFF2-40B4-BE49-F238E27FC236}">
                  <a16:creationId xmlns:a16="http://schemas.microsoft.com/office/drawing/2014/main" id="{24872E59-91DC-4273-A35D-5865528F3F3F}"/>
                </a:ext>
              </a:extLst>
            </p:cNvPr>
            <p:cNvSpPr>
              <a:spLocks noChangeArrowheads="1"/>
            </p:cNvSpPr>
            <p:nvPr/>
          </p:nvSpPr>
          <p:spPr bwMode="auto">
            <a:xfrm>
              <a:off x="29496" y="1485089"/>
              <a:ext cx="7292054" cy="3032646"/>
            </a:xfrm>
            <a:custGeom>
              <a:avLst/>
              <a:gdLst>
                <a:gd name="connsiteX0" fmla="*/ 7172257 w 7292054"/>
                <a:gd name="connsiteY0" fmla="*/ 2996452 h 3032646"/>
                <a:gd name="connsiteX1" fmla="*/ 7292054 w 7292054"/>
                <a:gd name="connsiteY1" fmla="*/ 2996452 h 3032646"/>
                <a:gd name="connsiteX2" fmla="*/ 7292054 w 7292054"/>
                <a:gd name="connsiteY2" fmla="*/ 3032646 h 3032646"/>
                <a:gd name="connsiteX3" fmla="*/ 7172257 w 7292054"/>
                <a:gd name="connsiteY3" fmla="*/ 3032646 h 3032646"/>
                <a:gd name="connsiteX4" fmla="*/ 6931899 w 7292054"/>
                <a:gd name="connsiteY4" fmla="*/ 2996452 h 3032646"/>
                <a:gd name="connsiteX5" fmla="*/ 7051950 w 7292054"/>
                <a:gd name="connsiteY5" fmla="*/ 2996452 h 3032646"/>
                <a:gd name="connsiteX6" fmla="*/ 7051950 w 7292054"/>
                <a:gd name="connsiteY6" fmla="*/ 3032646 h 3032646"/>
                <a:gd name="connsiteX7" fmla="*/ 6931899 w 7292054"/>
                <a:gd name="connsiteY7" fmla="*/ 3032646 h 3032646"/>
                <a:gd name="connsiteX8" fmla="*/ 6691634 w 7292054"/>
                <a:gd name="connsiteY8" fmla="*/ 2996452 h 3032646"/>
                <a:gd name="connsiteX9" fmla="*/ 6699470 w 7292054"/>
                <a:gd name="connsiteY9" fmla="*/ 2996452 h 3032646"/>
                <a:gd name="connsiteX10" fmla="*/ 6811593 w 7292054"/>
                <a:gd name="connsiteY10" fmla="*/ 2996452 h 3032646"/>
                <a:gd name="connsiteX11" fmla="*/ 6811593 w 7292054"/>
                <a:gd name="connsiteY11" fmla="*/ 3032646 h 3032646"/>
                <a:gd name="connsiteX12" fmla="*/ 6699470 w 7292054"/>
                <a:gd name="connsiteY12" fmla="*/ 3032646 h 3032646"/>
                <a:gd name="connsiteX13" fmla="*/ 6691031 w 7292054"/>
                <a:gd name="connsiteY13" fmla="*/ 3032646 h 3032646"/>
                <a:gd name="connsiteX14" fmla="*/ 6691634 w 7292054"/>
                <a:gd name="connsiteY14" fmla="*/ 2996452 h 3032646"/>
                <a:gd name="connsiteX15" fmla="*/ 6464029 w 7292054"/>
                <a:gd name="connsiteY15" fmla="*/ 2951336 h 3032646"/>
                <a:gd name="connsiteX16" fmla="*/ 6575567 w 7292054"/>
                <a:gd name="connsiteY16" fmla="*/ 2984539 h 3032646"/>
                <a:gd name="connsiteX17" fmla="*/ 6568935 w 7292054"/>
                <a:gd name="connsiteY17" fmla="*/ 3020156 h 3032646"/>
                <a:gd name="connsiteX18" fmla="*/ 6450162 w 7292054"/>
                <a:gd name="connsiteY18" fmla="*/ 2985143 h 3032646"/>
                <a:gd name="connsiteX19" fmla="*/ 6266533 w 7292054"/>
                <a:gd name="connsiteY19" fmla="*/ 2828481 h 3032646"/>
                <a:gd name="connsiteX20" fmla="*/ 6359933 w 7292054"/>
                <a:gd name="connsiteY20" fmla="*/ 2898953 h 3032646"/>
                <a:gd name="connsiteX21" fmla="*/ 6340650 w 7292054"/>
                <a:gd name="connsiteY21" fmla="*/ 2929671 h 3032646"/>
                <a:gd name="connsiteX22" fmla="*/ 6242430 w 7292054"/>
                <a:gd name="connsiteY22" fmla="*/ 2854983 h 3032646"/>
                <a:gd name="connsiteX23" fmla="*/ 3731288 w 7292054"/>
                <a:gd name="connsiteY23" fmla="*/ 2760936 h 3032646"/>
                <a:gd name="connsiteX24" fmla="*/ 3851852 w 7292054"/>
                <a:gd name="connsiteY24" fmla="*/ 2760936 h 3032646"/>
                <a:gd name="connsiteX25" fmla="*/ 3851852 w 7292054"/>
                <a:gd name="connsiteY25" fmla="*/ 2797130 h 3032646"/>
                <a:gd name="connsiteX26" fmla="*/ 3731288 w 7292054"/>
                <a:gd name="connsiteY26" fmla="*/ 2797130 h 3032646"/>
                <a:gd name="connsiteX27" fmla="*/ 3490929 w 7292054"/>
                <a:gd name="connsiteY27" fmla="*/ 2760936 h 3032646"/>
                <a:gd name="connsiteX28" fmla="*/ 3611488 w 7292054"/>
                <a:gd name="connsiteY28" fmla="*/ 2760936 h 3032646"/>
                <a:gd name="connsiteX29" fmla="*/ 3611488 w 7292054"/>
                <a:gd name="connsiteY29" fmla="*/ 2797130 h 3032646"/>
                <a:gd name="connsiteX30" fmla="*/ 3490929 w 7292054"/>
                <a:gd name="connsiteY30" fmla="*/ 2797130 h 3032646"/>
                <a:gd name="connsiteX31" fmla="*/ 3261076 w 7292054"/>
                <a:gd name="connsiteY31" fmla="*/ 2724743 h 3032646"/>
                <a:gd name="connsiteX32" fmla="*/ 3374192 w 7292054"/>
                <a:gd name="connsiteY32" fmla="*/ 2753069 h 3032646"/>
                <a:gd name="connsiteX33" fmla="*/ 3368776 w 7292054"/>
                <a:gd name="connsiteY33" fmla="*/ 2789229 h 3032646"/>
                <a:gd name="connsiteX34" fmla="*/ 3249041 w 7292054"/>
                <a:gd name="connsiteY34" fmla="*/ 2759096 h 3032646"/>
                <a:gd name="connsiteX35" fmla="*/ 4081102 w 7292054"/>
                <a:gd name="connsiteY35" fmla="*/ 2724233 h 3032646"/>
                <a:gd name="connsiteX36" fmla="*/ 4093737 w 7292054"/>
                <a:gd name="connsiteY36" fmla="*/ 2757983 h 3032646"/>
                <a:gd name="connsiteX37" fmla="*/ 3974003 w 7292054"/>
                <a:gd name="connsiteY37" fmla="*/ 2788719 h 3032646"/>
                <a:gd name="connsiteX38" fmla="*/ 3968589 w 7292054"/>
                <a:gd name="connsiteY38" fmla="*/ 2753162 h 3032646"/>
                <a:gd name="connsiteX39" fmla="*/ 4081102 w 7292054"/>
                <a:gd name="connsiteY39" fmla="*/ 2724233 h 3032646"/>
                <a:gd name="connsiteX40" fmla="*/ 6125591 w 7292054"/>
                <a:gd name="connsiteY40" fmla="*/ 2643434 h 3032646"/>
                <a:gd name="connsiteX41" fmla="*/ 6187629 w 7292054"/>
                <a:gd name="connsiteY41" fmla="*/ 2742218 h 3032646"/>
                <a:gd name="connsiteX42" fmla="*/ 6158718 w 7292054"/>
                <a:gd name="connsiteY42" fmla="*/ 2764505 h 3032646"/>
                <a:gd name="connsiteX43" fmla="*/ 6093066 w 7292054"/>
                <a:gd name="connsiteY43" fmla="*/ 2660300 h 3032646"/>
                <a:gd name="connsiteX44" fmla="*/ 3059198 w 7292054"/>
                <a:gd name="connsiteY44" fmla="*/ 2609279 h 3032646"/>
                <a:gd name="connsiteX45" fmla="*/ 3154986 w 7292054"/>
                <a:gd name="connsiteY45" fmla="*/ 2676104 h 3032646"/>
                <a:gd name="connsiteX46" fmla="*/ 3136914 w 7292054"/>
                <a:gd name="connsiteY46" fmla="*/ 2707410 h 3032646"/>
                <a:gd name="connsiteX47" fmla="*/ 3035703 w 7292054"/>
                <a:gd name="connsiteY47" fmla="*/ 2636972 h 3032646"/>
                <a:gd name="connsiteX48" fmla="*/ 4282866 w 7292054"/>
                <a:gd name="connsiteY48" fmla="*/ 2607494 h 3032646"/>
                <a:gd name="connsiteX49" fmla="*/ 4306311 w 7292054"/>
                <a:gd name="connsiteY49" fmla="*/ 2635163 h 3032646"/>
                <a:gd name="connsiteX50" fmla="*/ 4205314 w 7292054"/>
                <a:gd name="connsiteY50" fmla="*/ 2706136 h 3032646"/>
                <a:gd name="connsiteX51" fmla="*/ 4187280 w 7292054"/>
                <a:gd name="connsiteY51" fmla="*/ 2674859 h 3032646"/>
                <a:gd name="connsiteX52" fmla="*/ 4282866 w 7292054"/>
                <a:gd name="connsiteY52" fmla="*/ 2607494 h 3032646"/>
                <a:gd name="connsiteX53" fmla="*/ 2911112 w 7292054"/>
                <a:gd name="connsiteY53" fmla="*/ 2430348 h 3032646"/>
                <a:gd name="connsiteX54" fmla="*/ 2977336 w 7292054"/>
                <a:gd name="connsiteY54" fmla="*/ 2526742 h 3032646"/>
                <a:gd name="connsiteX55" fmla="*/ 2949038 w 7292054"/>
                <a:gd name="connsiteY55" fmla="*/ 2549635 h 3032646"/>
                <a:gd name="connsiteX56" fmla="*/ 2879204 w 7292054"/>
                <a:gd name="connsiteY56" fmla="*/ 2447819 h 3032646"/>
                <a:gd name="connsiteX57" fmla="*/ 4430508 w 7292054"/>
                <a:gd name="connsiteY57" fmla="*/ 2427799 h 3032646"/>
                <a:gd name="connsiteX58" fmla="*/ 4461789 w 7292054"/>
                <a:gd name="connsiteY58" fmla="*/ 2445270 h 3032646"/>
                <a:gd name="connsiteX59" fmla="*/ 4392609 w 7292054"/>
                <a:gd name="connsiteY59" fmla="*/ 2547086 h 3032646"/>
                <a:gd name="connsiteX60" fmla="*/ 4364934 w 7292054"/>
                <a:gd name="connsiteY60" fmla="*/ 2524193 h 3032646"/>
                <a:gd name="connsiteX61" fmla="*/ 4430508 w 7292054"/>
                <a:gd name="connsiteY61" fmla="*/ 2427799 h 3032646"/>
                <a:gd name="connsiteX62" fmla="*/ 6058766 w 7292054"/>
                <a:gd name="connsiteY62" fmla="*/ 2421172 h 3032646"/>
                <a:gd name="connsiteX63" fmla="*/ 6081596 w 7292054"/>
                <a:gd name="connsiteY63" fmla="*/ 2534973 h 3032646"/>
                <a:gd name="connsiteX64" fmla="*/ 6047350 w 7292054"/>
                <a:gd name="connsiteY64" fmla="*/ 2545811 h 3032646"/>
                <a:gd name="connsiteX65" fmla="*/ 6022717 w 7292054"/>
                <a:gd name="connsiteY65" fmla="*/ 2424785 h 3032646"/>
                <a:gd name="connsiteX66" fmla="*/ 2835893 w 7292054"/>
                <a:gd name="connsiteY66" fmla="*/ 2210381 h 3032646"/>
                <a:gd name="connsiteX67" fmla="*/ 2863655 w 7292054"/>
                <a:gd name="connsiteY67" fmla="*/ 2323727 h 3032646"/>
                <a:gd name="connsiteX68" fmla="*/ 2829255 w 7292054"/>
                <a:gd name="connsiteY68" fmla="*/ 2335785 h 3032646"/>
                <a:gd name="connsiteX69" fmla="*/ 2799681 w 7292054"/>
                <a:gd name="connsiteY69" fmla="*/ 2215807 h 3032646"/>
                <a:gd name="connsiteX70" fmla="*/ 4504429 w 7292054"/>
                <a:gd name="connsiteY70" fmla="*/ 2207831 h 3032646"/>
                <a:gd name="connsiteX71" fmla="*/ 4540551 w 7292054"/>
                <a:gd name="connsiteY71" fmla="*/ 2212658 h 3032646"/>
                <a:gd name="connsiteX72" fmla="*/ 4511653 w 7292054"/>
                <a:gd name="connsiteY72" fmla="*/ 2332726 h 3032646"/>
                <a:gd name="connsiteX73" fmla="*/ 4477339 w 7292054"/>
                <a:gd name="connsiteY73" fmla="*/ 2321262 h 3032646"/>
                <a:gd name="connsiteX74" fmla="*/ 4504429 w 7292054"/>
                <a:gd name="connsiteY74" fmla="*/ 2207831 h 3032646"/>
                <a:gd name="connsiteX75" fmla="*/ 6019149 w 7292054"/>
                <a:gd name="connsiteY75" fmla="*/ 2182598 h 3032646"/>
                <a:gd name="connsiteX76" fmla="*/ 6055088 w 7292054"/>
                <a:gd name="connsiteY76" fmla="*/ 2182598 h 3032646"/>
                <a:gd name="connsiteX77" fmla="*/ 6055088 w 7292054"/>
                <a:gd name="connsiteY77" fmla="*/ 2302649 h 3032646"/>
                <a:gd name="connsiteX78" fmla="*/ 6019149 w 7292054"/>
                <a:gd name="connsiteY78" fmla="*/ 2302649 h 3032646"/>
                <a:gd name="connsiteX79" fmla="*/ 2792544 w 7292054"/>
                <a:gd name="connsiteY79" fmla="*/ 1973081 h 3032646"/>
                <a:gd name="connsiteX80" fmla="*/ 2828737 w 7292054"/>
                <a:gd name="connsiteY80" fmla="*/ 1973081 h 3032646"/>
                <a:gd name="connsiteX81" fmla="*/ 2828737 w 7292054"/>
                <a:gd name="connsiteY81" fmla="*/ 2092877 h 3032646"/>
                <a:gd name="connsiteX82" fmla="*/ 2792544 w 7292054"/>
                <a:gd name="connsiteY82" fmla="*/ 2092877 h 3032646"/>
                <a:gd name="connsiteX83" fmla="*/ 4511238 w 7292054"/>
                <a:gd name="connsiteY83" fmla="*/ 1970022 h 3032646"/>
                <a:gd name="connsiteX84" fmla="*/ 4547178 w 7292054"/>
                <a:gd name="connsiteY84" fmla="*/ 1970022 h 3032646"/>
                <a:gd name="connsiteX85" fmla="*/ 4547178 w 7292054"/>
                <a:gd name="connsiteY85" fmla="*/ 2090584 h 3032646"/>
                <a:gd name="connsiteX86" fmla="*/ 4511238 w 7292054"/>
                <a:gd name="connsiteY86" fmla="*/ 2090584 h 3032646"/>
                <a:gd name="connsiteX87" fmla="*/ 6019149 w 7292054"/>
                <a:gd name="connsiteY87" fmla="*/ 1942239 h 3032646"/>
                <a:gd name="connsiteX88" fmla="*/ 6055088 w 7292054"/>
                <a:gd name="connsiteY88" fmla="*/ 1942239 h 3032646"/>
                <a:gd name="connsiteX89" fmla="*/ 6055088 w 7292054"/>
                <a:gd name="connsiteY89" fmla="*/ 2062036 h 3032646"/>
                <a:gd name="connsiteX90" fmla="*/ 6019149 w 7292054"/>
                <a:gd name="connsiteY90" fmla="*/ 2062036 h 3032646"/>
                <a:gd name="connsiteX91" fmla="*/ 2792542 w 7292054"/>
                <a:gd name="connsiteY91" fmla="*/ 1732722 h 3032646"/>
                <a:gd name="connsiteX92" fmla="*/ 2828736 w 7292054"/>
                <a:gd name="connsiteY92" fmla="*/ 1732722 h 3032646"/>
                <a:gd name="connsiteX93" fmla="*/ 2828736 w 7292054"/>
                <a:gd name="connsiteY93" fmla="*/ 1852519 h 3032646"/>
                <a:gd name="connsiteX94" fmla="*/ 2792542 w 7292054"/>
                <a:gd name="connsiteY94" fmla="*/ 1852519 h 3032646"/>
                <a:gd name="connsiteX95" fmla="*/ 4511238 w 7292054"/>
                <a:gd name="connsiteY95" fmla="*/ 1729664 h 3032646"/>
                <a:gd name="connsiteX96" fmla="*/ 4547178 w 7292054"/>
                <a:gd name="connsiteY96" fmla="*/ 1729664 h 3032646"/>
                <a:gd name="connsiteX97" fmla="*/ 4547178 w 7292054"/>
                <a:gd name="connsiteY97" fmla="*/ 1850225 h 3032646"/>
                <a:gd name="connsiteX98" fmla="*/ 4511238 w 7292054"/>
                <a:gd name="connsiteY98" fmla="*/ 1850225 h 3032646"/>
                <a:gd name="connsiteX99" fmla="*/ 6019149 w 7292054"/>
                <a:gd name="connsiteY99" fmla="*/ 1701881 h 3032646"/>
                <a:gd name="connsiteX100" fmla="*/ 6055088 w 7292054"/>
                <a:gd name="connsiteY100" fmla="*/ 1701881 h 3032646"/>
                <a:gd name="connsiteX101" fmla="*/ 6055088 w 7292054"/>
                <a:gd name="connsiteY101" fmla="*/ 1706095 h 3032646"/>
                <a:gd name="connsiteX102" fmla="*/ 6055088 w 7292054"/>
                <a:gd name="connsiteY102" fmla="*/ 1821677 h 3032646"/>
                <a:gd name="connsiteX103" fmla="*/ 6019149 w 7292054"/>
                <a:gd name="connsiteY103" fmla="*/ 1821677 h 3032646"/>
                <a:gd name="connsiteX104" fmla="*/ 6019149 w 7292054"/>
                <a:gd name="connsiteY104" fmla="*/ 1706095 h 3032646"/>
                <a:gd name="connsiteX105" fmla="*/ 6019149 w 7292054"/>
                <a:gd name="connsiteY105" fmla="*/ 1701881 h 3032646"/>
                <a:gd name="connsiteX106" fmla="*/ 2792542 w 7292054"/>
                <a:gd name="connsiteY106" fmla="*/ 1492364 h 3032646"/>
                <a:gd name="connsiteX107" fmla="*/ 2828736 w 7292054"/>
                <a:gd name="connsiteY107" fmla="*/ 1492364 h 3032646"/>
                <a:gd name="connsiteX108" fmla="*/ 2828736 w 7292054"/>
                <a:gd name="connsiteY108" fmla="*/ 1612160 h 3032646"/>
                <a:gd name="connsiteX109" fmla="*/ 2792542 w 7292054"/>
                <a:gd name="connsiteY109" fmla="*/ 1612160 h 3032646"/>
                <a:gd name="connsiteX110" fmla="*/ 4547272 w 7292054"/>
                <a:gd name="connsiteY110" fmla="*/ 1487521 h 3032646"/>
                <a:gd name="connsiteX111" fmla="*/ 4581587 w 7292054"/>
                <a:gd name="connsiteY111" fmla="*/ 1498953 h 3032646"/>
                <a:gd name="connsiteX112" fmla="*/ 4553894 w 7292054"/>
                <a:gd name="connsiteY112" fmla="*/ 1612670 h 3032646"/>
                <a:gd name="connsiteX113" fmla="*/ 4518375 w 7292054"/>
                <a:gd name="connsiteY113" fmla="*/ 1607255 h 3032646"/>
                <a:gd name="connsiteX114" fmla="*/ 4547272 w 7292054"/>
                <a:gd name="connsiteY114" fmla="*/ 1487521 h 3032646"/>
                <a:gd name="connsiteX115" fmla="*/ 6009463 w 7292054"/>
                <a:gd name="connsiteY115" fmla="*/ 1460248 h 3032646"/>
                <a:gd name="connsiteX116" fmla="*/ 6043108 w 7292054"/>
                <a:gd name="connsiteY116" fmla="*/ 1579021 h 3032646"/>
                <a:gd name="connsiteX117" fmla="*/ 6007661 w 7292054"/>
                <a:gd name="connsiteY117" fmla="*/ 1585652 h 3032646"/>
                <a:gd name="connsiteX118" fmla="*/ 5975818 w 7292054"/>
                <a:gd name="connsiteY118" fmla="*/ 1473512 h 3032646"/>
                <a:gd name="connsiteX119" fmla="*/ 6009463 w 7292054"/>
                <a:gd name="connsiteY119" fmla="*/ 1460248 h 3032646"/>
                <a:gd name="connsiteX120" fmla="*/ 240359 w 7292054"/>
                <a:gd name="connsiteY120" fmla="*/ 1358548 h 3032646"/>
                <a:gd name="connsiteX121" fmla="*/ 360920 w 7292054"/>
                <a:gd name="connsiteY121" fmla="*/ 1358548 h 3032646"/>
                <a:gd name="connsiteX122" fmla="*/ 360920 w 7292054"/>
                <a:gd name="connsiteY122" fmla="*/ 1394742 h 3032646"/>
                <a:gd name="connsiteX123" fmla="*/ 240359 w 7292054"/>
                <a:gd name="connsiteY123" fmla="*/ 1394742 h 3032646"/>
                <a:gd name="connsiteX124" fmla="*/ 0 w 7292054"/>
                <a:gd name="connsiteY124" fmla="*/ 1358548 h 3032646"/>
                <a:gd name="connsiteX125" fmla="*/ 120562 w 7292054"/>
                <a:gd name="connsiteY125" fmla="*/ 1358548 h 3032646"/>
                <a:gd name="connsiteX126" fmla="*/ 120562 w 7292054"/>
                <a:gd name="connsiteY126" fmla="*/ 1394742 h 3032646"/>
                <a:gd name="connsiteX127" fmla="*/ 0 w 7292054"/>
                <a:gd name="connsiteY127" fmla="*/ 1394742 h 3032646"/>
                <a:gd name="connsiteX128" fmla="*/ 589571 w 7292054"/>
                <a:gd name="connsiteY128" fmla="*/ 1323629 h 3032646"/>
                <a:gd name="connsiteX129" fmla="*/ 602807 w 7292054"/>
                <a:gd name="connsiteY129" fmla="*/ 1357283 h 3032646"/>
                <a:gd name="connsiteX130" fmla="*/ 483073 w 7292054"/>
                <a:gd name="connsiteY130" fmla="*/ 1389134 h 3032646"/>
                <a:gd name="connsiteX131" fmla="*/ 477658 w 7292054"/>
                <a:gd name="connsiteY131" fmla="*/ 1353677 h 3032646"/>
                <a:gd name="connsiteX132" fmla="*/ 589571 w 7292054"/>
                <a:gd name="connsiteY132" fmla="*/ 1323629 h 3032646"/>
                <a:gd name="connsiteX133" fmla="*/ 4667199 w 7292054"/>
                <a:gd name="connsiteY133" fmla="*/ 1272906 h 3032646"/>
                <a:gd name="connsiteX134" fmla="*/ 4695521 w 7292054"/>
                <a:gd name="connsiteY134" fmla="*/ 1296434 h 3032646"/>
                <a:gd name="connsiteX135" fmla="*/ 4629235 w 7292054"/>
                <a:gd name="connsiteY135" fmla="*/ 1392958 h 3032646"/>
                <a:gd name="connsiteX136" fmla="*/ 4597899 w 7292054"/>
                <a:gd name="connsiteY136" fmla="*/ 1374860 h 3032646"/>
                <a:gd name="connsiteX137" fmla="*/ 4667199 w 7292054"/>
                <a:gd name="connsiteY137" fmla="*/ 1272906 h 3032646"/>
                <a:gd name="connsiteX138" fmla="*/ 2792542 w 7292054"/>
                <a:gd name="connsiteY138" fmla="*/ 1251750 h 3032646"/>
                <a:gd name="connsiteX139" fmla="*/ 2828736 w 7292054"/>
                <a:gd name="connsiteY139" fmla="*/ 1251750 h 3032646"/>
                <a:gd name="connsiteX140" fmla="*/ 2828736 w 7292054"/>
                <a:gd name="connsiteY140" fmla="*/ 1371802 h 3032646"/>
                <a:gd name="connsiteX141" fmla="*/ 2792542 w 7292054"/>
                <a:gd name="connsiteY141" fmla="*/ 1371802 h 3032646"/>
                <a:gd name="connsiteX142" fmla="*/ 5879932 w 7292054"/>
                <a:gd name="connsiteY142" fmla="*/ 1251241 h 3032646"/>
                <a:gd name="connsiteX143" fmla="*/ 5953898 w 7292054"/>
                <a:gd name="connsiteY143" fmla="*/ 1349986 h 3032646"/>
                <a:gd name="connsiteX144" fmla="*/ 5923229 w 7292054"/>
                <a:gd name="connsiteY144" fmla="*/ 1369253 h 3032646"/>
                <a:gd name="connsiteX145" fmla="*/ 5853472 w 7292054"/>
                <a:gd name="connsiteY145" fmla="*/ 1275927 h 3032646"/>
                <a:gd name="connsiteX146" fmla="*/ 781694 w 7292054"/>
                <a:gd name="connsiteY146" fmla="*/ 1194656 h 3032646"/>
                <a:gd name="connsiteX147" fmla="*/ 806972 w 7292054"/>
                <a:gd name="connsiteY147" fmla="*/ 1220544 h 3032646"/>
                <a:gd name="connsiteX148" fmla="*/ 712481 w 7292054"/>
                <a:gd name="connsiteY148" fmla="*/ 1299414 h 3032646"/>
                <a:gd name="connsiteX149" fmla="*/ 692018 w 7292054"/>
                <a:gd name="connsiteY149" fmla="*/ 1269311 h 3032646"/>
                <a:gd name="connsiteX150" fmla="*/ 781694 w 7292054"/>
                <a:gd name="connsiteY150" fmla="*/ 1194656 h 3032646"/>
                <a:gd name="connsiteX151" fmla="*/ 4855103 w 7292054"/>
                <a:gd name="connsiteY151" fmla="*/ 1115131 h 3032646"/>
                <a:gd name="connsiteX152" fmla="*/ 4873176 w 7292054"/>
                <a:gd name="connsiteY152" fmla="*/ 1146437 h 3032646"/>
                <a:gd name="connsiteX153" fmla="*/ 4777386 w 7292054"/>
                <a:gd name="connsiteY153" fmla="*/ 1213262 h 3032646"/>
                <a:gd name="connsiteX154" fmla="*/ 4753890 w 7292054"/>
                <a:gd name="connsiteY154" fmla="*/ 1185569 h 3032646"/>
                <a:gd name="connsiteX155" fmla="*/ 4855103 w 7292054"/>
                <a:gd name="connsiteY155" fmla="*/ 1115131 h 3032646"/>
                <a:gd name="connsiteX156" fmla="*/ 5686055 w 7292054"/>
                <a:gd name="connsiteY156" fmla="*/ 1101367 h 3032646"/>
                <a:gd name="connsiteX157" fmla="*/ 5790260 w 7292054"/>
                <a:gd name="connsiteY157" fmla="*/ 1167557 h 3032646"/>
                <a:gd name="connsiteX158" fmla="*/ 5767974 w 7292054"/>
                <a:gd name="connsiteY158" fmla="*/ 1196440 h 3032646"/>
                <a:gd name="connsiteX159" fmla="*/ 5669189 w 7292054"/>
                <a:gd name="connsiteY159" fmla="*/ 1133258 h 3032646"/>
                <a:gd name="connsiteX160" fmla="*/ 5086953 w 7292054"/>
                <a:gd name="connsiteY160" fmla="*/ 1033822 h 3032646"/>
                <a:gd name="connsiteX161" fmla="*/ 5092380 w 7292054"/>
                <a:gd name="connsiteY161" fmla="*/ 1069289 h 3032646"/>
                <a:gd name="connsiteX162" fmla="*/ 4979034 w 7292054"/>
                <a:gd name="connsiteY162" fmla="*/ 1097543 h 3032646"/>
                <a:gd name="connsiteX163" fmla="*/ 4966975 w 7292054"/>
                <a:gd name="connsiteY163" fmla="*/ 1063879 h 3032646"/>
                <a:gd name="connsiteX164" fmla="*/ 5086953 w 7292054"/>
                <a:gd name="connsiteY164" fmla="*/ 1033822 h 3032646"/>
                <a:gd name="connsiteX165" fmla="*/ 5451147 w 7292054"/>
                <a:gd name="connsiteY165" fmla="*/ 1029489 h 3032646"/>
                <a:gd name="connsiteX166" fmla="*/ 5572332 w 7292054"/>
                <a:gd name="connsiteY166" fmla="*/ 1054793 h 3032646"/>
                <a:gd name="connsiteX167" fmla="*/ 5561479 w 7292054"/>
                <a:gd name="connsiteY167" fmla="*/ 1089133 h 3032646"/>
                <a:gd name="connsiteX168" fmla="*/ 5446927 w 7292054"/>
                <a:gd name="connsiteY168" fmla="*/ 1065637 h 3032646"/>
                <a:gd name="connsiteX169" fmla="*/ 5209118 w 7292054"/>
                <a:gd name="connsiteY169" fmla="*/ 1025411 h 3032646"/>
                <a:gd name="connsiteX170" fmla="*/ 5329425 w 7292054"/>
                <a:gd name="connsiteY170" fmla="*/ 1025411 h 3032646"/>
                <a:gd name="connsiteX171" fmla="*/ 5329425 w 7292054"/>
                <a:gd name="connsiteY171" fmla="*/ 1061605 h 3032646"/>
                <a:gd name="connsiteX172" fmla="*/ 5209118 w 7292054"/>
                <a:gd name="connsiteY172" fmla="*/ 1061605 h 3032646"/>
                <a:gd name="connsiteX173" fmla="*/ 2792542 w 7292054"/>
                <a:gd name="connsiteY173" fmla="*/ 1011392 h 3032646"/>
                <a:gd name="connsiteX174" fmla="*/ 2828736 w 7292054"/>
                <a:gd name="connsiteY174" fmla="*/ 1011392 h 3032646"/>
                <a:gd name="connsiteX175" fmla="*/ 2828736 w 7292054"/>
                <a:gd name="connsiteY175" fmla="*/ 1131443 h 3032646"/>
                <a:gd name="connsiteX176" fmla="*/ 2792542 w 7292054"/>
                <a:gd name="connsiteY176" fmla="*/ 1131443 h 3032646"/>
                <a:gd name="connsiteX177" fmla="*/ 911746 w 7292054"/>
                <a:gd name="connsiteY177" fmla="*/ 1002471 h 3032646"/>
                <a:gd name="connsiteX178" fmla="*/ 944864 w 7292054"/>
                <a:gd name="connsiteY178" fmla="*/ 1016936 h 3032646"/>
                <a:gd name="connsiteX179" fmla="*/ 885251 w 7292054"/>
                <a:gd name="connsiteY179" fmla="*/ 1124817 h 3032646"/>
                <a:gd name="connsiteX180" fmla="*/ 855143 w 7292054"/>
                <a:gd name="connsiteY180" fmla="*/ 1104326 h 3032646"/>
                <a:gd name="connsiteX181" fmla="*/ 911746 w 7292054"/>
                <a:gd name="connsiteY181" fmla="*/ 1002471 h 3032646"/>
                <a:gd name="connsiteX182" fmla="*/ 969638 w 7292054"/>
                <a:gd name="connsiteY182" fmla="*/ 775877 h 3032646"/>
                <a:gd name="connsiteX183" fmla="*/ 1005273 w 7292054"/>
                <a:gd name="connsiteY183" fmla="*/ 779489 h 3032646"/>
                <a:gd name="connsiteX184" fmla="*/ 985342 w 7292054"/>
                <a:gd name="connsiteY184" fmla="*/ 900516 h 3032646"/>
                <a:gd name="connsiteX185" fmla="*/ 949708 w 7292054"/>
                <a:gd name="connsiteY185" fmla="*/ 891484 h 3032646"/>
                <a:gd name="connsiteX186" fmla="*/ 969638 w 7292054"/>
                <a:gd name="connsiteY186" fmla="*/ 775877 h 3032646"/>
                <a:gd name="connsiteX187" fmla="*/ 2792542 w 7292054"/>
                <a:gd name="connsiteY187" fmla="*/ 770524 h 3032646"/>
                <a:gd name="connsiteX188" fmla="*/ 2828737 w 7292054"/>
                <a:gd name="connsiteY188" fmla="*/ 770524 h 3032646"/>
                <a:gd name="connsiteX189" fmla="*/ 2828737 w 7292054"/>
                <a:gd name="connsiteY189" fmla="*/ 891086 h 3032646"/>
                <a:gd name="connsiteX190" fmla="*/ 2792542 w 7292054"/>
                <a:gd name="connsiteY190" fmla="*/ 891086 h 3032646"/>
                <a:gd name="connsiteX191" fmla="*/ 987743 w 7292054"/>
                <a:gd name="connsiteY191" fmla="*/ 535008 h 3032646"/>
                <a:gd name="connsiteX192" fmla="*/ 1023370 w 7292054"/>
                <a:gd name="connsiteY192" fmla="*/ 542229 h 3032646"/>
                <a:gd name="connsiteX193" fmla="*/ 1008877 w 7292054"/>
                <a:gd name="connsiteY193" fmla="*/ 658373 h 3032646"/>
                <a:gd name="connsiteX194" fmla="*/ 972647 w 7292054"/>
                <a:gd name="connsiteY194" fmla="*/ 657170 h 3032646"/>
                <a:gd name="connsiteX195" fmla="*/ 987743 w 7292054"/>
                <a:gd name="connsiteY195" fmla="*/ 535008 h 3032646"/>
                <a:gd name="connsiteX196" fmla="*/ 2811729 w 7292054"/>
                <a:gd name="connsiteY196" fmla="*/ 527617 h 3032646"/>
                <a:gd name="connsiteX197" fmla="*/ 2827974 w 7292054"/>
                <a:gd name="connsiteY197" fmla="*/ 650031 h 3032646"/>
                <a:gd name="connsiteX198" fmla="*/ 2791876 w 7292054"/>
                <a:gd name="connsiteY198" fmla="*/ 651237 h 3032646"/>
                <a:gd name="connsiteX199" fmla="*/ 2776233 w 7292054"/>
                <a:gd name="connsiteY199" fmla="*/ 535456 h 3032646"/>
                <a:gd name="connsiteX200" fmla="*/ 2811729 w 7292054"/>
                <a:gd name="connsiteY200" fmla="*/ 527617 h 3032646"/>
                <a:gd name="connsiteX201" fmla="*/ 1083485 w 7292054"/>
                <a:gd name="connsiteY201" fmla="*/ 308414 h 3032646"/>
                <a:gd name="connsiteX202" fmla="*/ 1113600 w 7292054"/>
                <a:gd name="connsiteY202" fmla="*/ 328287 h 3032646"/>
                <a:gd name="connsiteX203" fmla="*/ 1058791 w 7292054"/>
                <a:gd name="connsiteY203" fmla="*/ 431269 h 3032646"/>
                <a:gd name="connsiteX204" fmla="*/ 1025664 w 7292054"/>
                <a:gd name="connsiteY204" fmla="*/ 416816 h 3032646"/>
                <a:gd name="connsiteX205" fmla="*/ 1083485 w 7292054"/>
                <a:gd name="connsiteY205" fmla="*/ 308414 h 3032646"/>
                <a:gd name="connsiteX206" fmla="*/ 2713591 w 7292054"/>
                <a:gd name="connsiteY206" fmla="*/ 302297 h 3032646"/>
                <a:gd name="connsiteX207" fmla="*/ 2772665 w 7292054"/>
                <a:gd name="connsiteY207" fmla="*/ 410781 h 3032646"/>
                <a:gd name="connsiteX208" fmla="*/ 2739511 w 7292054"/>
                <a:gd name="connsiteY208" fmla="*/ 424643 h 3032646"/>
                <a:gd name="connsiteX209" fmla="*/ 2683452 w 7292054"/>
                <a:gd name="connsiteY209" fmla="*/ 322788 h 3032646"/>
                <a:gd name="connsiteX210" fmla="*/ 1252617 w 7292054"/>
                <a:gd name="connsiteY210" fmla="*/ 130757 h 3032646"/>
                <a:gd name="connsiteX211" fmla="*/ 1273668 w 7292054"/>
                <a:gd name="connsiteY211" fmla="*/ 159675 h 3032646"/>
                <a:gd name="connsiteX212" fmla="*/ 1186454 w 7292054"/>
                <a:gd name="connsiteY212" fmla="*/ 236791 h 3032646"/>
                <a:gd name="connsiteX213" fmla="*/ 1159989 w 7292054"/>
                <a:gd name="connsiteY213" fmla="*/ 212090 h 3032646"/>
                <a:gd name="connsiteX214" fmla="*/ 1252617 w 7292054"/>
                <a:gd name="connsiteY214" fmla="*/ 130757 h 3032646"/>
                <a:gd name="connsiteX215" fmla="*/ 2542680 w 7292054"/>
                <a:gd name="connsiteY215" fmla="*/ 126425 h 3032646"/>
                <a:gd name="connsiteX216" fmla="*/ 2636043 w 7292054"/>
                <a:gd name="connsiteY216" fmla="*/ 206623 h 3032646"/>
                <a:gd name="connsiteX217" fmla="*/ 2610142 w 7292054"/>
                <a:gd name="connsiteY217" fmla="*/ 231948 h 3032646"/>
                <a:gd name="connsiteX218" fmla="*/ 2521598 w 7292054"/>
                <a:gd name="connsiteY218" fmla="*/ 155972 h 3032646"/>
                <a:gd name="connsiteX219" fmla="*/ 2542680 w 7292054"/>
                <a:gd name="connsiteY219" fmla="*/ 126425 h 3032646"/>
                <a:gd name="connsiteX220" fmla="*/ 1473788 w 7292054"/>
                <a:gd name="connsiteY220" fmla="*/ 23960 h 3032646"/>
                <a:gd name="connsiteX221" fmla="*/ 1483441 w 7292054"/>
                <a:gd name="connsiteY221" fmla="*/ 58321 h 3032646"/>
                <a:gd name="connsiteX222" fmla="*/ 1374234 w 7292054"/>
                <a:gd name="connsiteY222" fmla="*/ 99917 h 3032646"/>
                <a:gd name="connsiteX223" fmla="*/ 1358546 w 7292054"/>
                <a:gd name="connsiteY223" fmla="*/ 66761 h 3032646"/>
                <a:gd name="connsiteX224" fmla="*/ 1473788 w 7292054"/>
                <a:gd name="connsiteY224" fmla="*/ 23960 h 3032646"/>
                <a:gd name="connsiteX225" fmla="*/ 2320349 w 7292054"/>
                <a:gd name="connsiteY225" fmla="*/ 22175 h 3032646"/>
                <a:gd name="connsiteX226" fmla="*/ 2435958 w 7292054"/>
                <a:gd name="connsiteY226" fmla="*/ 63733 h 3032646"/>
                <a:gd name="connsiteX227" fmla="*/ 2420903 w 7292054"/>
                <a:gd name="connsiteY227" fmla="*/ 96857 h 3032646"/>
                <a:gd name="connsiteX228" fmla="*/ 2311317 w 7292054"/>
                <a:gd name="connsiteY228" fmla="*/ 57107 h 3032646"/>
                <a:gd name="connsiteX229" fmla="*/ 2077076 w 7292054"/>
                <a:gd name="connsiteY229" fmla="*/ 0 h 3032646"/>
                <a:gd name="connsiteX230" fmla="*/ 2148702 w 7292054"/>
                <a:gd name="connsiteY230" fmla="*/ 0 h 3032646"/>
                <a:gd name="connsiteX231" fmla="*/ 2198658 w 7292054"/>
                <a:gd name="connsiteY231" fmla="*/ 1809 h 3032646"/>
                <a:gd name="connsiteX232" fmla="*/ 2195648 w 7292054"/>
                <a:gd name="connsiteY232" fmla="*/ 37979 h 3032646"/>
                <a:gd name="connsiteX233" fmla="*/ 2148702 w 7292054"/>
                <a:gd name="connsiteY233" fmla="*/ 36170 h 3032646"/>
                <a:gd name="connsiteX234" fmla="*/ 2077076 w 7292054"/>
                <a:gd name="connsiteY234" fmla="*/ 36170 h 3032646"/>
                <a:gd name="connsiteX235" fmla="*/ 2077076 w 7292054"/>
                <a:gd name="connsiteY235" fmla="*/ 0 h 3032646"/>
                <a:gd name="connsiteX236" fmla="*/ 1836718 w 7292054"/>
                <a:gd name="connsiteY236" fmla="*/ 0 h 3032646"/>
                <a:gd name="connsiteX237" fmla="*/ 1957280 w 7292054"/>
                <a:gd name="connsiteY237" fmla="*/ 0 h 3032646"/>
                <a:gd name="connsiteX238" fmla="*/ 1957280 w 7292054"/>
                <a:gd name="connsiteY238" fmla="*/ 36194 h 3032646"/>
                <a:gd name="connsiteX239" fmla="*/ 1836718 w 7292054"/>
                <a:gd name="connsiteY239" fmla="*/ 36194 h 3032646"/>
                <a:gd name="connsiteX240" fmla="*/ 1652517 w 7292054"/>
                <a:gd name="connsiteY240" fmla="*/ 0 h 3032646"/>
                <a:gd name="connsiteX241" fmla="*/ 1716918 w 7292054"/>
                <a:gd name="connsiteY241" fmla="*/ 0 h 3032646"/>
                <a:gd name="connsiteX242" fmla="*/ 1716918 w 7292054"/>
                <a:gd name="connsiteY242" fmla="*/ 36083 h 3032646"/>
                <a:gd name="connsiteX243" fmla="*/ 1652517 w 7292054"/>
                <a:gd name="connsiteY243" fmla="*/ 36083 h 3032646"/>
                <a:gd name="connsiteX244" fmla="*/ 1598347 w 7292054"/>
                <a:gd name="connsiteY244" fmla="*/ 38489 h 3032646"/>
                <a:gd name="connsiteX245" fmla="*/ 1595337 w 7292054"/>
                <a:gd name="connsiteY245" fmla="*/ 2406 h 3032646"/>
                <a:gd name="connsiteX246" fmla="*/ 1652517 w 7292054"/>
                <a:gd name="connsiteY246" fmla="*/ 0 h 3032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7292054" h="3032646">
                  <a:moveTo>
                    <a:pt x="7172257" y="2996452"/>
                  </a:moveTo>
                  <a:lnTo>
                    <a:pt x="7292054" y="2996452"/>
                  </a:lnTo>
                  <a:lnTo>
                    <a:pt x="7292054" y="3032646"/>
                  </a:lnTo>
                  <a:lnTo>
                    <a:pt x="7172257" y="3032646"/>
                  </a:lnTo>
                  <a:close/>
                  <a:moveTo>
                    <a:pt x="6931899" y="2996452"/>
                  </a:moveTo>
                  <a:lnTo>
                    <a:pt x="7051950" y="2996452"/>
                  </a:lnTo>
                  <a:lnTo>
                    <a:pt x="7051950" y="3032646"/>
                  </a:lnTo>
                  <a:lnTo>
                    <a:pt x="6931899" y="3032646"/>
                  </a:lnTo>
                  <a:close/>
                  <a:moveTo>
                    <a:pt x="6691634" y="2996452"/>
                  </a:moveTo>
                  <a:cubicBezTo>
                    <a:pt x="6694045" y="2996452"/>
                    <a:pt x="6697059" y="2996452"/>
                    <a:pt x="6699470" y="2996452"/>
                  </a:cubicBezTo>
                  <a:cubicBezTo>
                    <a:pt x="6699470" y="2996452"/>
                    <a:pt x="6699470" y="2996452"/>
                    <a:pt x="6811593" y="2996452"/>
                  </a:cubicBezTo>
                  <a:cubicBezTo>
                    <a:pt x="6811593" y="2996452"/>
                    <a:pt x="6811593" y="2996452"/>
                    <a:pt x="6811593" y="3032646"/>
                  </a:cubicBezTo>
                  <a:cubicBezTo>
                    <a:pt x="6811593" y="3032646"/>
                    <a:pt x="6811593" y="3032646"/>
                    <a:pt x="6699470" y="3032646"/>
                  </a:cubicBezTo>
                  <a:cubicBezTo>
                    <a:pt x="6696456" y="3032646"/>
                    <a:pt x="6694045" y="3032646"/>
                    <a:pt x="6691031" y="3032646"/>
                  </a:cubicBezTo>
                  <a:cubicBezTo>
                    <a:pt x="6691031" y="3032646"/>
                    <a:pt x="6691031" y="3032646"/>
                    <a:pt x="6691634" y="2996452"/>
                  </a:cubicBezTo>
                  <a:close/>
                  <a:moveTo>
                    <a:pt x="6464029" y="2951336"/>
                  </a:moveTo>
                  <a:cubicBezTo>
                    <a:pt x="6500204" y="2965825"/>
                    <a:pt x="6537584" y="2977295"/>
                    <a:pt x="6575567" y="2984539"/>
                  </a:cubicBezTo>
                  <a:cubicBezTo>
                    <a:pt x="6575567" y="2984539"/>
                    <a:pt x="6575567" y="2984539"/>
                    <a:pt x="6568935" y="3020156"/>
                  </a:cubicBezTo>
                  <a:cubicBezTo>
                    <a:pt x="6528540" y="3012308"/>
                    <a:pt x="6488748" y="3000234"/>
                    <a:pt x="6450162" y="2985143"/>
                  </a:cubicBezTo>
                  <a:close/>
                  <a:moveTo>
                    <a:pt x="6266533" y="2828481"/>
                  </a:moveTo>
                  <a:cubicBezTo>
                    <a:pt x="6295457" y="2854381"/>
                    <a:pt x="6326791" y="2878474"/>
                    <a:pt x="6359933" y="2898953"/>
                  </a:cubicBezTo>
                  <a:cubicBezTo>
                    <a:pt x="6359933" y="2898953"/>
                    <a:pt x="6359933" y="2898953"/>
                    <a:pt x="6340650" y="2929671"/>
                  </a:cubicBezTo>
                  <a:cubicBezTo>
                    <a:pt x="6305700" y="2907988"/>
                    <a:pt x="6272559" y="2882690"/>
                    <a:pt x="6242430" y="2854983"/>
                  </a:cubicBezTo>
                  <a:close/>
                  <a:moveTo>
                    <a:pt x="3731288" y="2760936"/>
                  </a:moveTo>
                  <a:lnTo>
                    <a:pt x="3851852" y="2760936"/>
                  </a:lnTo>
                  <a:lnTo>
                    <a:pt x="3851852" y="2797130"/>
                  </a:lnTo>
                  <a:lnTo>
                    <a:pt x="3731288" y="2797130"/>
                  </a:lnTo>
                  <a:close/>
                  <a:moveTo>
                    <a:pt x="3490929" y="2760936"/>
                  </a:moveTo>
                  <a:lnTo>
                    <a:pt x="3611488" y="2760936"/>
                  </a:lnTo>
                  <a:lnTo>
                    <a:pt x="3611488" y="2797130"/>
                  </a:lnTo>
                  <a:lnTo>
                    <a:pt x="3490929" y="2797130"/>
                  </a:lnTo>
                  <a:close/>
                  <a:moveTo>
                    <a:pt x="3261076" y="2724743"/>
                  </a:moveTo>
                  <a:cubicBezTo>
                    <a:pt x="3297779" y="2737399"/>
                    <a:pt x="3335685" y="2747042"/>
                    <a:pt x="3374192" y="2753069"/>
                  </a:cubicBezTo>
                  <a:cubicBezTo>
                    <a:pt x="3374192" y="2753069"/>
                    <a:pt x="3374192" y="2753069"/>
                    <a:pt x="3368776" y="2789229"/>
                  </a:cubicBezTo>
                  <a:cubicBezTo>
                    <a:pt x="3327862" y="2782600"/>
                    <a:pt x="3288150" y="2772354"/>
                    <a:pt x="3249041" y="2759096"/>
                  </a:cubicBezTo>
                  <a:close/>
                  <a:moveTo>
                    <a:pt x="4081102" y="2724233"/>
                  </a:moveTo>
                  <a:cubicBezTo>
                    <a:pt x="4081102" y="2724233"/>
                    <a:pt x="4081102" y="2724233"/>
                    <a:pt x="4093737" y="2757983"/>
                  </a:cubicBezTo>
                  <a:cubicBezTo>
                    <a:pt x="4054629" y="2771844"/>
                    <a:pt x="4014918" y="2782090"/>
                    <a:pt x="3974003" y="2788719"/>
                  </a:cubicBezTo>
                  <a:cubicBezTo>
                    <a:pt x="3974003" y="2788719"/>
                    <a:pt x="3974003" y="2788719"/>
                    <a:pt x="3968589" y="2753162"/>
                  </a:cubicBezTo>
                  <a:cubicBezTo>
                    <a:pt x="4006495" y="2746532"/>
                    <a:pt x="4045002" y="2736889"/>
                    <a:pt x="4081102" y="2724233"/>
                  </a:cubicBezTo>
                  <a:close/>
                  <a:moveTo>
                    <a:pt x="6125591" y="2643434"/>
                  </a:moveTo>
                  <a:cubicBezTo>
                    <a:pt x="6143058" y="2678370"/>
                    <a:pt x="6164139" y="2711499"/>
                    <a:pt x="6187629" y="2742218"/>
                  </a:cubicBezTo>
                  <a:cubicBezTo>
                    <a:pt x="6187629" y="2742218"/>
                    <a:pt x="6187629" y="2742218"/>
                    <a:pt x="6158718" y="2764505"/>
                  </a:cubicBezTo>
                  <a:cubicBezTo>
                    <a:pt x="6134022" y="2731376"/>
                    <a:pt x="6111737" y="2696441"/>
                    <a:pt x="6093066" y="2660300"/>
                  </a:cubicBezTo>
                  <a:close/>
                  <a:moveTo>
                    <a:pt x="3059198" y="2609279"/>
                  </a:moveTo>
                  <a:cubicBezTo>
                    <a:pt x="3089322" y="2634564"/>
                    <a:pt x="3121248" y="2656839"/>
                    <a:pt x="3154986" y="2676104"/>
                  </a:cubicBezTo>
                  <a:cubicBezTo>
                    <a:pt x="3154986" y="2676104"/>
                    <a:pt x="3154986" y="2676104"/>
                    <a:pt x="3136914" y="2707410"/>
                  </a:cubicBezTo>
                  <a:cubicBezTo>
                    <a:pt x="3101370" y="2687543"/>
                    <a:pt x="3067632" y="2663462"/>
                    <a:pt x="3035703" y="2636972"/>
                  </a:cubicBezTo>
                  <a:close/>
                  <a:moveTo>
                    <a:pt x="4282866" y="2607494"/>
                  </a:moveTo>
                  <a:cubicBezTo>
                    <a:pt x="4282866" y="2607494"/>
                    <a:pt x="4282866" y="2607494"/>
                    <a:pt x="4306311" y="2635163"/>
                  </a:cubicBezTo>
                  <a:cubicBezTo>
                    <a:pt x="4275051" y="2661627"/>
                    <a:pt x="4240783" y="2685686"/>
                    <a:pt x="4205314" y="2706136"/>
                  </a:cubicBezTo>
                  <a:cubicBezTo>
                    <a:pt x="4205314" y="2706136"/>
                    <a:pt x="4205314" y="2706136"/>
                    <a:pt x="4187280" y="2674859"/>
                  </a:cubicBezTo>
                  <a:cubicBezTo>
                    <a:pt x="4220944" y="2655612"/>
                    <a:pt x="4252806" y="2632757"/>
                    <a:pt x="4282866" y="2607494"/>
                  </a:cubicBezTo>
                  <a:close/>
                  <a:moveTo>
                    <a:pt x="2911112" y="2430348"/>
                  </a:moveTo>
                  <a:cubicBezTo>
                    <a:pt x="2929774" y="2464086"/>
                    <a:pt x="2952049" y="2496619"/>
                    <a:pt x="2977336" y="2526742"/>
                  </a:cubicBezTo>
                  <a:cubicBezTo>
                    <a:pt x="2977336" y="2526742"/>
                    <a:pt x="2977336" y="2526742"/>
                    <a:pt x="2949038" y="2549635"/>
                  </a:cubicBezTo>
                  <a:cubicBezTo>
                    <a:pt x="2923152" y="2517705"/>
                    <a:pt x="2899672" y="2483967"/>
                    <a:pt x="2879204" y="2447819"/>
                  </a:cubicBezTo>
                  <a:close/>
                  <a:moveTo>
                    <a:pt x="4430508" y="2427799"/>
                  </a:moveTo>
                  <a:cubicBezTo>
                    <a:pt x="4430508" y="2427799"/>
                    <a:pt x="4430508" y="2427799"/>
                    <a:pt x="4461789" y="2445270"/>
                  </a:cubicBezTo>
                  <a:cubicBezTo>
                    <a:pt x="4441938" y="2481418"/>
                    <a:pt x="4418475" y="2515758"/>
                    <a:pt x="4392609" y="2547086"/>
                  </a:cubicBezTo>
                  <a:cubicBezTo>
                    <a:pt x="4392609" y="2547086"/>
                    <a:pt x="4392609" y="2547086"/>
                    <a:pt x="4364934" y="2524193"/>
                  </a:cubicBezTo>
                  <a:cubicBezTo>
                    <a:pt x="4389600" y="2494070"/>
                    <a:pt x="4411859" y="2461537"/>
                    <a:pt x="4430508" y="2427799"/>
                  </a:cubicBezTo>
                  <a:close/>
                  <a:moveTo>
                    <a:pt x="6058766" y="2421172"/>
                  </a:moveTo>
                  <a:cubicBezTo>
                    <a:pt x="6062971" y="2459708"/>
                    <a:pt x="6070782" y="2498244"/>
                    <a:pt x="6081596" y="2534973"/>
                  </a:cubicBezTo>
                  <a:cubicBezTo>
                    <a:pt x="6081596" y="2534973"/>
                    <a:pt x="6081596" y="2534973"/>
                    <a:pt x="6047350" y="2545811"/>
                  </a:cubicBezTo>
                  <a:cubicBezTo>
                    <a:pt x="6035334" y="2506071"/>
                    <a:pt x="6027524" y="2465729"/>
                    <a:pt x="6022717" y="2424785"/>
                  </a:cubicBezTo>
                  <a:close/>
                  <a:moveTo>
                    <a:pt x="2835893" y="2210381"/>
                  </a:moveTo>
                  <a:cubicBezTo>
                    <a:pt x="2841326" y="2248967"/>
                    <a:pt x="2850981" y="2286950"/>
                    <a:pt x="2863655" y="2323727"/>
                  </a:cubicBezTo>
                  <a:cubicBezTo>
                    <a:pt x="2863655" y="2323727"/>
                    <a:pt x="2863655" y="2323727"/>
                    <a:pt x="2829255" y="2335785"/>
                  </a:cubicBezTo>
                  <a:cubicBezTo>
                    <a:pt x="2815977" y="2296596"/>
                    <a:pt x="2805716" y="2256202"/>
                    <a:pt x="2799681" y="2215807"/>
                  </a:cubicBezTo>
                  <a:close/>
                  <a:moveTo>
                    <a:pt x="4504429" y="2207831"/>
                  </a:moveTo>
                  <a:cubicBezTo>
                    <a:pt x="4504429" y="2207831"/>
                    <a:pt x="4504429" y="2207831"/>
                    <a:pt x="4540551" y="2212658"/>
                  </a:cubicBezTo>
                  <a:cubicBezTo>
                    <a:pt x="4534530" y="2253686"/>
                    <a:pt x="4524897" y="2294111"/>
                    <a:pt x="4511653" y="2332726"/>
                  </a:cubicBezTo>
                  <a:cubicBezTo>
                    <a:pt x="4511653" y="2332726"/>
                    <a:pt x="4511653" y="2332726"/>
                    <a:pt x="4477339" y="2321262"/>
                  </a:cubicBezTo>
                  <a:cubicBezTo>
                    <a:pt x="4489980" y="2284457"/>
                    <a:pt x="4499010" y="2245843"/>
                    <a:pt x="4504429" y="2207831"/>
                  </a:cubicBezTo>
                  <a:close/>
                  <a:moveTo>
                    <a:pt x="6019149" y="2182598"/>
                  </a:moveTo>
                  <a:lnTo>
                    <a:pt x="6055088" y="2182598"/>
                  </a:lnTo>
                  <a:lnTo>
                    <a:pt x="6055088" y="2302649"/>
                  </a:lnTo>
                  <a:lnTo>
                    <a:pt x="6019149" y="2302649"/>
                  </a:lnTo>
                  <a:close/>
                  <a:moveTo>
                    <a:pt x="2792544" y="1973081"/>
                  </a:moveTo>
                  <a:lnTo>
                    <a:pt x="2828737" y="1973081"/>
                  </a:lnTo>
                  <a:lnTo>
                    <a:pt x="2828737" y="2092877"/>
                  </a:lnTo>
                  <a:lnTo>
                    <a:pt x="2792544" y="2092877"/>
                  </a:lnTo>
                  <a:close/>
                  <a:moveTo>
                    <a:pt x="4511238" y="1970022"/>
                  </a:moveTo>
                  <a:lnTo>
                    <a:pt x="4547178" y="1970022"/>
                  </a:lnTo>
                  <a:lnTo>
                    <a:pt x="4547178" y="2090584"/>
                  </a:lnTo>
                  <a:lnTo>
                    <a:pt x="4511238" y="2090584"/>
                  </a:lnTo>
                  <a:close/>
                  <a:moveTo>
                    <a:pt x="6019149" y="1942239"/>
                  </a:moveTo>
                  <a:lnTo>
                    <a:pt x="6055088" y="1942239"/>
                  </a:lnTo>
                  <a:lnTo>
                    <a:pt x="6055088" y="2062036"/>
                  </a:lnTo>
                  <a:lnTo>
                    <a:pt x="6019149" y="2062036"/>
                  </a:lnTo>
                  <a:close/>
                  <a:moveTo>
                    <a:pt x="2792542" y="1732722"/>
                  </a:moveTo>
                  <a:lnTo>
                    <a:pt x="2828736" y="1732722"/>
                  </a:lnTo>
                  <a:lnTo>
                    <a:pt x="2828736" y="1852519"/>
                  </a:lnTo>
                  <a:lnTo>
                    <a:pt x="2792542" y="1852519"/>
                  </a:lnTo>
                  <a:close/>
                  <a:moveTo>
                    <a:pt x="4511238" y="1729664"/>
                  </a:moveTo>
                  <a:lnTo>
                    <a:pt x="4547178" y="1729664"/>
                  </a:lnTo>
                  <a:lnTo>
                    <a:pt x="4547178" y="1850225"/>
                  </a:lnTo>
                  <a:lnTo>
                    <a:pt x="4511238" y="1850225"/>
                  </a:lnTo>
                  <a:close/>
                  <a:moveTo>
                    <a:pt x="6019149" y="1701881"/>
                  </a:moveTo>
                  <a:cubicBezTo>
                    <a:pt x="6019149" y="1701881"/>
                    <a:pt x="6019149" y="1701881"/>
                    <a:pt x="6055088" y="1701881"/>
                  </a:cubicBezTo>
                  <a:cubicBezTo>
                    <a:pt x="6055088" y="1703084"/>
                    <a:pt x="6055088" y="1704289"/>
                    <a:pt x="6055088" y="1706095"/>
                  </a:cubicBezTo>
                  <a:cubicBezTo>
                    <a:pt x="6055088" y="1706095"/>
                    <a:pt x="6055088" y="1706095"/>
                    <a:pt x="6055088" y="1821677"/>
                  </a:cubicBezTo>
                  <a:cubicBezTo>
                    <a:pt x="6055088" y="1821677"/>
                    <a:pt x="6055088" y="1821677"/>
                    <a:pt x="6019149" y="1821677"/>
                  </a:cubicBezTo>
                  <a:lnTo>
                    <a:pt x="6019149" y="1706095"/>
                  </a:lnTo>
                  <a:cubicBezTo>
                    <a:pt x="6019149" y="1704890"/>
                    <a:pt x="6019149" y="1703084"/>
                    <a:pt x="6019149" y="1701881"/>
                  </a:cubicBezTo>
                  <a:close/>
                  <a:moveTo>
                    <a:pt x="2792542" y="1492364"/>
                  </a:moveTo>
                  <a:lnTo>
                    <a:pt x="2828736" y="1492364"/>
                  </a:lnTo>
                  <a:lnTo>
                    <a:pt x="2828736" y="1612160"/>
                  </a:lnTo>
                  <a:lnTo>
                    <a:pt x="2792542" y="1612160"/>
                  </a:lnTo>
                  <a:close/>
                  <a:moveTo>
                    <a:pt x="4547272" y="1487521"/>
                  </a:moveTo>
                  <a:cubicBezTo>
                    <a:pt x="4547272" y="1487521"/>
                    <a:pt x="4547272" y="1487521"/>
                    <a:pt x="4581587" y="1498953"/>
                  </a:cubicBezTo>
                  <a:cubicBezTo>
                    <a:pt x="4568946" y="1536257"/>
                    <a:pt x="4559915" y="1574163"/>
                    <a:pt x="4553894" y="1612670"/>
                  </a:cubicBezTo>
                  <a:cubicBezTo>
                    <a:pt x="4553894" y="1612670"/>
                    <a:pt x="4553894" y="1612670"/>
                    <a:pt x="4518375" y="1607255"/>
                  </a:cubicBezTo>
                  <a:cubicBezTo>
                    <a:pt x="4524396" y="1566943"/>
                    <a:pt x="4534028" y="1526630"/>
                    <a:pt x="4547272" y="1487521"/>
                  </a:cubicBezTo>
                  <a:close/>
                  <a:moveTo>
                    <a:pt x="6009463" y="1460248"/>
                  </a:moveTo>
                  <a:cubicBezTo>
                    <a:pt x="6023883" y="1498834"/>
                    <a:pt x="6035298" y="1538626"/>
                    <a:pt x="6043108" y="1579021"/>
                  </a:cubicBezTo>
                  <a:cubicBezTo>
                    <a:pt x="6043108" y="1579021"/>
                    <a:pt x="6043108" y="1579021"/>
                    <a:pt x="6007661" y="1585652"/>
                  </a:cubicBezTo>
                  <a:cubicBezTo>
                    <a:pt x="6000451" y="1547669"/>
                    <a:pt x="5989637" y="1509686"/>
                    <a:pt x="5975818" y="1473512"/>
                  </a:cubicBezTo>
                  <a:cubicBezTo>
                    <a:pt x="5975818" y="1473512"/>
                    <a:pt x="5975818" y="1473512"/>
                    <a:pt x="6009463" y="1460248"/>
                  </a:cubicBezTo>
                  <a:close/>
                  <a:moveTo>
                    <a:pt x="240359" y="1358548"/>
                  </a:moveTo>
                  <a:lnTo>
                    <a:pt x="360920" y="1358548"/>
                  </a:lnTo>
                  <a:lnTo>
                    <a:pt x="360920" y="1394742"/>
                  </a:lnTo>
                  <a:lnTo>
                    <a:pt x="240359" y="1394742"/>
                  </a:lnTo>
                  <a:close/>
                  <a:moveTo>
                    <a:pt x="0" y="1358548"/>
                  </a:moveTo>
                  <a:lnTo>
                    <a:pt x="120562" y="1358548"/>
                  </a:lnTo>
                  <a:lnTo>
                    <a:pt x="120562" y="1394742"/>
                  </a:lnTo>
                  <a:lnTo>
                    <a:pt x="0" y="1394742"/>
                  </a:lnTo>
                  <a:close/>
                  <a:moveTo>
                    <a:pt x="589571" y="1323629"/>
                  </a:moveTo>
                  <a:cubicBezTo>
                    <a:pt x="589571" y="1323629"/>
                    <a:pt x="589571" y="1323629"/>
                    <a:pt x="602807" y="1357283"/>
                  </a:cubicBezTo>
                  <a:cubicBezTo>
                    <a:pt x="564300" y="1372307"/>
                    <a:pt x="523987" y="1383125"/>
                    <a:pt x="483073" y="1389134"/>
                  </a:cubicBezTo>
                  <a:cubicBezTo>
                    <a:pt x="483073" y="1389134"/>
                    <a:pt x="483073" y="1389134"/>
                    <a:pt x="477658" y="1353677"/>
                  </a:cubicBezTo>
                  <a:cubicBezTo>
                    <a:pt x="515564" y="1347668"/>
                    <a:pt x="553470" y="1337451"/>
                    <a:pt x="589571" y="1323629"/>
                  </a:cubicBezTo>
                  <a:close/>
                  <a:moveTo>
                    <a:pt x="4667199" y="1272906"/>
                  </a:moveTo>
                  <a:cubicBezTo>
                    <a:pt x="4667199" y="1272906"/>
                    <a:pt x="4667199" y="1272906"/>
                    <a:pt x="4695521" y="1296434"/>
                  </a:cubicBezTo>
                  <a:cubicBezTo>
                    <a:pt x="4670212" y="1326598"/>
                    <a:pt x="4648518" y="1358571"/>
                    <a:pt x="4629235" y="1392958"/>
                  </a:cubicBezTo>
                  <a:cubicBezTo>
                    <a:pt x="4629235" y="1392958"/>
                    <a:pt x="4629235" y="1392958"/>
                    <a:pt x="4597899" y="1374860"/>
                  </a:cubicBezTo>
                  <a:cubicBezTo>
                    <a:pt x="4617786" y="1339266"/>
                    <a:pt x="4641287" y="1304879"/>
                    <a:pt x="4667199" y="1272906"/>
                  </a:cubicBezTo>
                  <a:close/>
                  <a:moveTo>
                    <a:pt x="2792542" y="1251750"/>
                  </a:moveTo>
                  <a:lnTo>
                    <a:pt x="2828736" y="1251750"/>
                  </a:lnTo>
                  <a:lnTo>
                    <a:pt x="2828736" y="1371802"/>
                  </a:lnTo>
                  <a:lnTo>
                    <a:pt x="2792542" y="1371802"/>
                  </a:lnTo>
                  <a:close/>
                  <a:moveTo>
                    <a:pt x="5879932" y="1251241"/>
                  </a:moveTo>
                  <a:cubicBezTo>
                    <a:pt x="5907594" y="1281948"/>
                    <a:pt x="5932249" y="1315064"/>
                    <a:pt x="5953898" y="1349986"/>
                  </a:cubicBezTo>
                  <a:cubicBezTo>
                    <a:pt x="5953898" y="1349986"/>
                    <a:pt x="5953898" y="1349986"/>
                    <a:pt x="5923229" y="1369253"/>
                  </a:cubicBezTo>
                  <a:cubicBezTo>
                    <a:pt x="5902783" y="1336138"/>
                    <a:pt x="5879331" y="1304828"/>
                    <a:pt x="5853472" y="1275927"/>
                  </a:cubicBezTo>
                  <a:close/>
                  <a:moveTo>
                    <a:pt x="781694" y="1194656"/>
                  </a:moveTo>
                  <a:cubicBezTo>
                    <a:pt x="781694" y="1194656"/>
                    <a:pt x="781694" y="1194656"/>
                    <a:pt x="806972" y="1220544"/>
                  </a:cubicBezTo>
                  <a:cubicBezTo>
                    <a:pt x="778082" y="1250045"/>
                    <a:pt x="746183" y="1276535"/>
                    <a:pt x="712481" y="1299414"/>
                  </a:cubicBezTo>
                  <a:cubicBezTo>
                    <a:pt x="712481" y="1299414"/>
                    <a:pt x="712481" y="1299414"/>
                    <a:pt x="692018" y="1269311"/>
                  </a:cubicBezTo>
                  <a:cubicBezTo>
                    <a:pt x="723915" y="1248239"/>
                    <a:pt x="754007" y="1222952"/>
                    <a:pt x="781694" y="1194656"/>
                  </a:cubicBezTo>
                  <a:close/>
                  <a:moveTo>
                    <a:pt x="4855103" y="1115131"/>
                  </a:moveTo>
                  <a:cubicBezTo>
                    <a:pt x="4855103" y="1115131"/>
                    <a:pt x="4855103" y="1115131"/>
                    <a:pt x="4873176" y="1146437"/>
                  </a:cubicBezTo>
                  <a:cubicBezTo>
                    <a:pt x="4839439" y="1165702"/>
                    <a:pt x="4807509" y="1187977"/>
                    <a:pt x="4777386" y="1213262"/>
                  </a:cubicBezTo>
                  <a:cubicBezTo>
                    <a:pt x="4777386" y="1213262"/>
                    <a:pt x="4777386" y="1213262"/>
                    <a:pt x="4753890" y="1185569"/>
                  </a:cubicBezTo>
                  <a:cubicBezTo>
                    <a:pt x="4785820" y="1159079"/>
                    <a:pt x="4819558" y="1135600"/>
                    <a:pt x="4855103" y="1115131"/>
                  </a:cubicBezTo>
                  <a:close/>
                  <a:moveTo>
                    <a:pt x="5686055" y="1101367"/>
                  </a:moveTo>
                  <a:cubicBezTo>
                    <a:pt x="5722797" y="1120020"/>
                    <a:pt x="5757734" y="1142285"/>
                    <a:pt x="5790260" y="1167557"/>
                  </a:cubicBezTo>
                  <a:cubicBezTo>
                    <a:pt x="5790260" y="1167557"/>
                    <a:pt x="5790260" y="1167557"/>
                    <a:pt x="5767974" y="1196440"/>
                  </a:cubicBezTo>
                  <a:cubicBezTo>
                    <a:pt x="5737254" y="1172371"/>
                    <a:pt x="5704125" y="1151310"/>
                    <a:pt x="5669189" y="1133258"/>
                  </a:cubicBezTo>
                  <a:close/>
                  <a:moveTo>
                    <a:pt x="5086953" y="1033822"/>
                  </a:moveTo>
                  <a:cubicBezTo>
                    <a:pt x="5086953" y="1033822"/>
                    <a:pt x="5086953" y="1033822"/>
                    <a:pt x="5092380" y="1069289"/>
                  </a:cubicBezTo>
                  <a:cubicBezTo>
                    <a:pt x="5053794" y="1075301"/>
                    <a:pt x="5015811" y="1084919"/>
                    <a:pt x="4979034" y="1097543"/>
                  </a:cubicBezTo>
                  <a:cubicBezTo>
                    <a:pt x="4979034" y="1097543"/>
                    <a:pt x="4979034" y="1097543"/>
                    <a:pt x="4966975" y="1063879"/>
                  </a:cubicBezTo>
                  <a:cubicBezTo>
                    <a:pt x="5005561" y="1050053"/>
                    <a:pt x="5045956" y="1039833"/>
                    <a:pt x="5086953" y="1033822"/>
                  </a:cubicBezTo>
                  <a:close/>
                  <a:moveTo>
                    <a:pt x="5451147" y="1029489"/>
                  </a:moveTo>
                  <a:cubicBezTo>
                    <a:pt x="5492145" y="1034309"/>
                    <a:pt x="5532540" y="1042743"/>
                    <a:pt x="5572332" y="1054793"/>
                  </a:cubicBezTo>
                  <a:cubicBezTo>
                    <a:pt x="5572332" y="1054793"/>
                    <a:pt x="5572332" y="1054793"/>
                    <a:pt x="5561479" y="1089133"/>
                  </a:cubicBezTo>
                  <a:cubicBezTo>
                    <a:pt x="5524099" y="1077686"/>
                    <a:pt x="5486116" y="1069854"/>
                    <a:pt x="5446927" y="1065637"/>
                  </a:cubicBezTo>
                  <a:close/>
                  <a:moveTo>
                    <a:pt x="5209118" y="1025411"/>
                  </a:moveTo>
                  <a:lnTo>
                    <a:pt x="5329425" y="1025411"/>
                  </a:lnTo>
                  <a:lnTo>
                    <a:pt x="5329425" y="1061605"/>
                  </a:lnTo>
                  <a:lnTo>
                    <a:pt x="5209118" y="1061605"/>
                  </a:lnTo>
                  <a:close/>
                  <a:moveTo>
                    <a:pt x="2792542" y="1011392"/>
                  </a:moveTo>
                  <a:lnTo>
                    <a:pt x="2828736" y="1011392"/>
                  </a:lnTo>
                  <a:lnTo>
                    <a:pt x="2828736" y="1131443"/>
                  </a:lnTo>
                  <a:lnTo>
                    <a:pt x="2792542" y="1131443"/>
                  </a:lnTo>
                  <a:close/>
                  <a:moveTo>
                    <a:pt x="911746" y="1002471"/>
                  </a:moveTo>
                  <a:cubicBezTo>
                    <a:pt x="911746" y="1002471"/>
                    <a:pt x="911746" y="1002471"/>
                    <a:pt x="944864" y="1016936"/>
                  </a:cubicBezTo>
                  <a:cubicBezTo>
                    <a:pt x="928004" y="1054905"/>
                    <a:pt x="908133" y="1091066"/>
                    <a:pt x="885251" y="1124817"/>
                  </a:cubicBezTo>
                  <a:cubicBezTo>
                    <a:pt x="885251" y="1124817"/>
                    <a:pt x="885251" y="1124817"/>
                    <a:pt x="855143" y="1104326"/>
                  </a:cubicBezTo>
                  <a:cubicBezTo>
                    <a:pt x="876821" y="1072383"/>
                    <a:pt x="896090" y="1038029"/>
                    <a:pt x="911746" y="1002471"/>
                  </a:cubicBezTo>
                  <a:close/>
                  <a:moveTo>
                    <a:pt x="969638" y="775877"/>
                  </a:moveTo>
                  <a:cubicBezTo>
                    <a:pt x="969638" y="775877"/>
                    <a:pt x="969638" y="775877"/>
                    <a:pt x="1005273" y="779489"/>
                  </a:cubicBezTo>
                  <a:cubicBezTo>
                    <a:pt x="1002253" y="820433"/>
                    <a:pt x="995005" y="860776"/>
                    <a:pt x="985342" y="900516"/>
                  </a:cubicBezTo>
                  <a:cubicBezTo>
                    <a:pt x="985342" y="900516"/>
                    <a:pt x="985342" y="900516"/>
                    <a:pt x="949708" y="891484"/>
                  </a:cubicBezTo>
                  <a:cubicBezTo>
                    <a:pt x="959371" y="854153"/>
                    <a:pt x="966015" y="815015"/>
                    <a:pt x="969638" y="775877"/>
                  </a:cubicBezTo>
                  <a:close/>
                  <a:moveTo>
                    <a:pt x="2792542" y="770524"/>
                  </a:moveTo>
                  <a:lnTo>
                    <a:pt x="2828737" y="770524"/>
                  </a:lnTo>
                  <a:lnTo>
                    <a:pt x="2828737" y="891086"/>
                  </a:lnTo>
                  <a:lnTo>
                    <a:pt x="2792542" y="891086"/>
                  </a:lnTo>
                  <a:close/>
                  <a:moveTo>
                    <a:pt x="987743" y="535008"/>
                  </a:moveTo>
                  <a:cubicBezTo>
                    <a:pt x="987743" y="535008"/>
                    <a:pt x="987743" y="535008"/>
                    <a:pt x="1023370" y="542229"/>
                  </a:cubicBezTo>
                  <a:cubicBezTo>
                    <a:pt x="1014915" y="580142"/>
                    <a:pt x="1010084" y="619257"/>
                    <a:pt x="1008877" y="658373"/>
                  </a:cubicBezTo>
                  <a:cubicBezTo>
                    <a:pt x="1008877" y="658373"/>
                    <a:pt x="1008877" y="658373"/>
                    <a:pt x="972647" y="657170"/>
                  </a:cubicBezTo>
                  <a:cubicBezTo>
                    <a:pt x="973854" y="615647"/>
                    <a:pt x="979289" y="574726"/>
                    <a:pt x="987743" y="535008"/>
                  </a:cubicBezTo>
                  <a:close/>
                  <a:moveTo>
                    <a:pt x="2811729" y="527617"/>
                  </a:moveTo>
                  <a:cubicBezTo>
                    <a:pt x="2820753" y="567416"/>
                    <a:pt x="2826169" y="608422"/>
                    <a:pt x="2827974" y="650031"/>
                  </a:cubicBezTo>
                  <a:cubicBezTo>
                    <a:pt x="2827974" y="650031"/>
                    <a:pt x="2827974" y="650031"/>
                    <a:pt x="2791876" y="651237"/>
                  </a:cubicBezTo>
                  <a:cubicBezTo>
                    <a:pt x="2790070" y="612644"/>
                    <a:pt x="2785258" y="573446"/>
                    <a:pt x="2776233" y="535456"/>
                  </a:cubicBezTo>
                  <a:cubicBezTo>
                    <a:pt x="2776233" y="535456"/>
                    <a:pt x="2776233" y="535456"/>
                    <a:pt x="2811729" y="527617"/>
                  </a:cubicBezTo>
                  <a:close/>
                  <a:moveTo>
                    <a:pt x="1083485" y="308414"/>
                  </a:moveTo>
                  <a:cubicBezTo>
                    <a:pt x="1083485" y="308414"/>
                    <a:pt x="1083485" y="308414"/>
                    <a:pt x="1113600" y="328287"/>
                  </a:cubicBezTo>
                  <a:cubicBezTo>
                    <a:pt x="1092519" y="360808"/>
                    <a:pt x="1073849" y="395737"/>
                    <a:pt x="1058791" y="431269"/>
                  </a:cubicBezTo>
                  <a:cubicBezTo>
                    <a:pt x="1058791" y="431269"/>
                    <a:pt x="1058791" y="431269"/>
                    <a:pt x="1025664" y="416816"/>
                  </a:cubicBezTo>
                  <a:cubicBezTo>
                    <a:pt x="1041324" y="379477"/>
                    <a:pt x="1061200" y="342741"/>
                    <a:pt x="1083485" y="308414"/>
                  </a:cubicBezTo>
                  <a:close/>
                  <a:moveTo>
                    <a:pt x="2713591" y="302297"/>
                  </a:moveTo>
                  <a:cubicBezTo>
                    <a:pt x="2736497" y="336650"/>
                    <a:pt x="2756390" y="372812"/>
                    <a:pt x="2772665" y="410781"/>
                  </a:cubicBezTo>
                  <a:cubicBezTo>
                    <a:pt x="2772665" y="410781"/>
                    <a:pt x="2772665" y="410781"/>
                    <a:pt x="2739511" y="424643"/>
                  </a:cubicBezTo>
                  <a:cubicBezTo>
                    <a:pt x="2724442" y="389084"/>
                    <a:pt x="2705153" y="354731"/>
                    <a:pt x="2683452" y="322788"/>
                  </a:cubicBezTo>
                  <a:close/>
                  <a:moveTo>
                    <a:pt x="1252617" y="130757"/>
                  </a:moveTo>
                  <a:cubicBezTo>
                    <a:pt x="1252617" y="130757"/>
                    <a:pt x="1252617" y="130757"/>
                    <a:pt x="1273668" y="159675"/>
                  </a:cubicBezTo>
                  <a:cubicBezTo>
                    <a:pt x="1242392" y="182569"/>
                    <a:pt x="1212919" y="208475"/>
                    <a:pt x="1186454" y="236791"/>
                  </a:cubicBezTo>
                  <a:cubicBezTo>
                    <a:pt x="1186454" y="236791"/>
                    <a:pt x="1186454" y="236791"/>
                    <a:pt x="1159989" y="212090"/>
                  </a:cubicBezTo>
                  <a:cubicBezTo>
                    <a:pt x="1188258" y="181967"/>
                    <a:pt x="1219535" y="154856"/>
                    <a:pt x="1252617" y="130757"/>
                  </a:cubicBezTo>
                  <a:close/>
                  <a:moveTo>
                    <a:pt x="2542680" y="126425"/>
                  </a:moveTo>
                  <a:cubicBezTo>
                    <a:pt x="2575809" y="149942"/>
                    <a:pt x="2607131" y="177076"/>
                    <a:pt x="2636043" y="206623"/>
                  </a:cubicBezTo>
                  <a:cubicBezTo>
                    <a:pt x="2636043" y="206623"/>
                    <a:pt x="2636043" y="206623"/>
                    <a:pt x="2610142" y="231948"/>
                  </a:cubicBezTo>
                  <a:cubicBezTo>
                    <a:pt x="2583037" y="204211"/>
                    <a:pt x="2552920" y="178282"/>
                    <a:pt x="2521598" y="155972"/>
                  </a:cubicBezTo>
                  <a:cubicBezTo>
                    <a:pt x="2521598" y="155972"/>
                    <a:pt x="2521598" y="155972"/>
                    <a:pt x="2542680" y="126425"/>
                  </a:cubicBezTo>
                  <a:close/>
                  <a:moveTo>
                    <a:pt x="1473788" y="23960"/>
                  </a:moveTo>
                  <a:cubicBezTo>
                    <a:pt x="1473788" y="23960"/>
                    <a:pt x="1473788" y="23960"/>
                    <a:pt x="1483441" y="58321"/>
                  </a:cubicBezTo>
                  <a:cubicBezTo>
                    <a:pt x="1446033" y="69172"/>
                    <a:pt x="1409229" y="82434"/>
                    <a:pt x="1374234" y="99917"/>
                  </a:cubicBezTo>
                  <a:cubicBezTo>
                    <a:pt x="1374234" y="99917"/>
                    <a:pt x="1374234" y="99917"/>
                    <a:pt x="1358546" y="66761"/>
                  </a:cubicBezTo>
                  <a:cubicBezTo>
                    <a:pt x="1395351" y="49279"/>
                    <a:pt x="1434570" y="34811"/>
                    <a:pt x="1473788" y="23960"/>
                  </a:cubicBezTo>
                  <a:close/>
                  <a:moveTo>
                    <a:pt x="2320349" y="22175"/>
                  </a:moveTo>
                  <a:cubicBezTo>
                    <a:pt x="2360088" y="32414"/>
                    <a:pt x="2398626" y="46267"/>
                    <a:pt x="2435958" y="63733"/>
                  </a:cubicBezTo>
                  <a:cubicBezTo>
                    <a:pt x="2435958" y="63733"/>
                    <a:pt x="2435958" y="63733"/>
                    <a:pt x="2420903" y="96857"/>
                  </a:cubicBezTo>
                  <a:cubicBezTo>
                    <a:pt x="2385378" y="79994"/>
                    <a:pt x="2348649" y="66744"/>
                    <a:pt x="2311317" y="57107"/>
                  </a:cubicBezTo>
                  <a:close/>
                  <a:moveTo>
                    <a:pt x="2077076" y="0"/>
                  </a:moveTo>
                  <a:lnTo>
                    <a:pt x="2148702" y="0"/>
                  </a:lnTo>
                  <a:cubicBezTo>
                    <a:pt x="2164952" y="0"/>
                    <a:pt x="2181804" y="603"/>
                    <a:pt x="2198658" y="1809"/>
                  </a:cubicBezTo>
                  <a:cubicBezTo>
                    <a:pt x="2198658" y="1809"/>
                    <a:pt x="2198658" y="1809"/>
                    <a:pt x="2195648" y="37979"/>
                  </a:cubicBezTo>
                  <a:cubicBezTo>
                    <a:pt x="2179999" y="36774"/>
                    <a:pt x="2164350" y="36170"/>
                    <a:pt x="2148702" y="36170"/>
                  </a:cubicBezTo>
                  <a:cubicBezTo>
                    <a:pt x="2148702" y="36170"/>
                    <a:pt x="2148702" y="36170"/>
                    <a:pt x="2077076" y="36170"/>
                  </a:cubicBezTo>
                  <a:cubicBezTo>
                    <a:pt x="2077076" y="36170"/>
                    <a:pt x="2077076" y="36170"/>
                    <a:pt x="2077076" y="0"/>
                  </a:cubicBezTo>
                  <a:close/>
                  <a:moveTo>
                    <a:pt x="1836718" y="0"/>
                  </a:moveTo>
                  <a:lnTo>
                    <a:pt x="1957280" y="0"/>
                  </a:lnTo>
                  <a:lnTo>
                    <a:pt x="1957280" y="36194"/>
                  </a:lnTo>
                  <a:lnTo>
                    <a:pt x="1836718" y="36194"/>
                  </a:lnTo>
                  <a:close/>
                  <a:moveTo>
                    <a:pt x="1652517" y="0"/>
                  </a:moveTo>
                  <a:cubicBezTo>
                    <a:pt x="1652517" y="0"/>
                    <a:pt x="1652517" y="0"/>
                    <a:pt x="1716918" y="0"/>
                  </a:cubicBezTo>
                  <a:cubicBezTo>
                    <a:pt x="1716918" y="0"/>
                    <a:pt x="1716918" y="0"/>
                    <a:pt x="1716918" y="36083"/>
                  </a:cubicBezTo>
                  <a:cubicBezTo>
                    <a:pt x="1716918" y="36083"/>
                    <a:pt x="1716918" y="36083"/>
                    <a:pt x="1652517" y="36083"/>
                  </a:cubicBezTo>
                  <a:cubicBezTo>
                    <a:pt x="1634459" y="36083"/>
                    <a:pt x="1616403" y="36683"/>
                    <a:pt x="1598347" y="38489"/>
                  </a:cubicBezTo>
                  <a:cubicBezTo>
                    <a:pt x="1598347" y="38489"/>
                    <a:pt x="1598347" y="38489"/>
                    <a:pt x="1595337" y="2406"/>
                  </a:cubicBezTo>
                  <a:cubicBezTo>
                    <a:pt x="1613996" y="602"/>
                    <a:pt x="1633256" y="0"/>
                    <a:pt x="1652517" y="0"/>
                  </a:cubicBezTo>
                  <a:close/>
                </a:path>
              </a:pathLst>
            </a:custGeom>
            <a:solidFill>
              <a:schemeClr val="bg1"/>
            </a:solidFill>
            <a:ln>
              <a:noFill/>
            </a:ln>
          </p:spPr>
          <p:txBody>
            <a:bodyPr vert="horz" wrap="square" lIns="68580" tIns="34290" rIns="68580" bIns="34290" numCol="1" anchor="t" anchorCtr="0" compatLnSpc="1">
              <a:prstTxWarp prst="textNoShape">
                <a:avLst/>
              </a:prstTxWarp>
              <a:noAutofit/>
            </a:bodyPr>
            <a:lstStyle/>
            <a:p>
              <a:endParaRPr lang="en-US" sz="1350"/>
            </a:p>
          </p:txBody>
        </p:sp>
      </p:grpSp>
      <p:grpSp>
        <p:nvGrpSpPr>
          <p:cNvPr id="7" name="Group 6">
            <a:extLst>
              <a:ext uri="{FF2B5EF4-FFF2-40B4-BE49-F238E27FC236}">
                <a16:creationId xmlns:a16="http://schemas.microsoft.com/office/drawing/2014/main" id="{EB664ACD-D0C4-4C51-8BBB-7947A63FB767}"/>
              </a:ext>
            </a:extLst>
          </p:cNvPr>
          <p:cNvGrpSpPr/>
          <p:nvPr/>
        </p:nvGrpSpPr>
        <p:grpSpPr>
          <a:xfrm>
            <a:off x="4382337" y="3931252"/>
            <a:ext cx="397492" cy="397490"/>
            <a:chOff x="4441061" y="3967116"/>
            <a:chExt cx="280044" cy="280042"/>
          </a:xfrm>
        </p:grpSpPr>
        <p:sp>
          <p:nvSpPr>
            <p:cNvPr id="78" name="Oval 150"/>
            <p:cNvSpPr>
              <a:spLocks noChangeArrowheads="1"/>
            </p:cNvSpPr>
            <p:nvPr/>
          </p:nvSpPr>
          <p:spPr bwMode="auto">
            <a:xfrm>
              <a:off x="4441061" y="3967116"/>
              <a:ext cx="280044" cy="280042"/>
            </a:xfrm>
            <a:prstGeom prst="ellipse">
              <a:avLst/>
            </a:prstGeom>
            <a:solidFill>
              <a:schemeClr val="accent2"/>
            </a:solidFill>
            <a:ln>
              <a:noFill/>
            </a:ln>
          </p:spPr>
          <p:txBody>
            <a:bodyPr vert="horz" wrap="square" lIns="68580" tIns="34290" rIns="68580" bIns="34290" numCol="1" anchor="ctr" anchorCtr="0" compatLnSpc="1">
              <a:prstTxWarp prst="textNoShape">
                <a:avLst/>
              </a:prstTxWarp>
            </a:bodyPr>
            <a:lstStyle/>
            <a:p>
              <a:endParaRPr lang="en-US" sz="1200" b="1"/>
            </a:p>
          </p:txBody>
        </p:sp>
        <p:sp>
          <p:nvSpPr>
            <p:cNvPr id="79" name="Oval 150"/>
            <p:cNvSpPr>
              <a:spLocks noChangeArrowheads="1"/>
            </p:cNvSpPr>
            <p:nvPr/>
          </p:nvSpPr>
          <p:spPr bwMode="auto">
            <a:xfrm>
              <a:off x="4499996" y="4026051"/>
              <a:ext cx="162174" cy="162172"/>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1050" b="1" dirty="0"/>
                <a:t>2</a:t>
              </a:r>
            </a:p>
          </p:txBody>
        </p:sp>
      </p:grpSp>
      <p:sp>
        <p:nvSpPr>
          <p:cNvPr id="80" name="Freeform 79">
            <a:extLst>
              <a:ext uri="{FF2B5EF4-FFF2-40B4-BE49-F238E27FC236}">
                <a16:creationId xmlns:a16="http://schemas.microsoft.com/office/drawing/2014/main" id="{C6B3FCEB-2FEC-4A1B-B328-42E6C40777C9}"/>
              </a:ext>
            </a:extLst>
          </p:cNvPr>
          <p:cNvSpPr/>
          <p:nvPr/>
        </p:nvSpPr>
        <p:spPr>
          <a:xfrm>
            <a:off x="4080381" y="2482015"/>
            <a:ext cx="1001402" cy="969088"/>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75" dirty="0">
              <a:solidFill>
                <a:schemeClr val="tx1">
                  <a:lumMod val="75000"/>
                  <a:lumOff val="25000"/>
                </a:schemeClr>
              </a:solidFill>
            </a:endParaRPr>
          </a:p>
        </p:txBody>
      </p:sp>
      <p:sp>
        <p:nvSpPr>
          <p:cNvPr id="81" name="Rectangle 80"/>
          <p:cNvSpPr/>
          <p:nvPr/>
        </p:nvSpPr>
        <p:spPr>
          <a:xfrm>
            <a:off x="4124630" y="3155884"/>
            <a:ext cx="912904" cy="2171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t>PHASE 02</a:t>
            </a:r>
          </a:p>
        </p:txBody>
      </p:sp>
      <p:sp>
        <p:nvSpPr>
          <p:cNvPr id="82" name="Rectangle 81"/>
          <p:cNvSpPr/>
          <p:nvPr/>
        </p:nvSpPr>
        <p:spPr>
          <a:xfrm flipH="1">
            <a:off x="4124630" y="2613804"/>
            <a:ext cx="912904" cy="466474"/>
          </a:xfrm>
          <a:prstGeom prst="rect">
            <a:avLst/>
          </a:prstGeom>
        </p:spPr>
        <p:txBody>
          <a:bodyPr wrap="square" lIns="0" tIns="0" rIns="0" bIns="0" anchor="ctr">
            <a:spAutoFit/>
          </a:bodyPr>
          <a:lstStyle/>
          <a:p>
            <a:pPr algn="ctr">
              <a:lnSpc>
                <a:spcPct val="110000"/>
              </a:lnSpc>
              <a:spcBef>
                <a:spcPts val="300"/>
              </a:spcBef>
            </a:pPr>
            <a:r>
              <a:rPr lang="en-US" sz="700" dirty="0">
                <a:solidFill>
                  <a:schemeClr val="tx1">
                    <a:lumMod val="75000"/>
                    <a:lumOff val="25000"/>
                  </a:schemeClr>
                </a:solidFill>
                <a:latin typeface="Roboto (Body)"/>
              </a:rPr>
              <a:t>This is a sample text. You simply add your own text and description here.</a:t>
            </a:r>
          </a:p>
        </p:txBody>
      </p:sp>
      <p:sp>
        <p:nvSpPr>
          <p:cNvPr id="104" name="Freeform 103">
            <a:extLst>
              <a:ext uri="{FF2B5EF4-FFF2-40B4-BE49-F238E27FC236}">
                <a16:creationId xmlns:a16="http://schemas.microsoft.com/office/drawing/2014/main" id="{C6B3FCEB-2FEC-4A1B-B328-42E6C40777C9}"/>
              </a:ext>
            </a:extLst>
          </p:cNvPr>
          <p:cNvSpPr/>
          <p:nvPr/>
        </p:nvSpPr>
        <p:spPr>
          <a:xfrm>
            <a:off x="6069958" y="3405533"/>
            <a:ext cx="1001402" cy="969088"/>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75" dirty="0">
              <a:solidFill>
                <a:schemeClr val="tx1">
                  <a:lumMod val="75000"/>
                  <a:lumOff val="25000"/>
                </a:schemeClr>
              </a:solidFill>
            </a:endParaRPr>
          </a:p>
        </p:txBody>
      </p:sp>
      <p:sp>
        <p:nvSpPr>
          <p:cNvPr id="105" name="Rectangle 104"/>
          <p:cNvSpPr/>
          <p:nvPr/>
        </p:nvSpPr>
        <p:spPr>
          <a:xfrm>
            <a:off x="6114207" y="4079402"/>
            <a:ext cx="912904" cy="2171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t>PHASE 03</a:t>
            </a:r>
          </a:p>
        </p:txBody>
      </p:sp>
      <p:sp>
        <p:nvSpPr>
          <p:cNvPr id="106" name="Rectangle 105"/>
          <p:cNvSpPr/>
          <p:nvPr/>
        </p:nvSpPr>
        <p:spPr>
          <a:xfrm flipH="1">
            <a:off x="6114207" y="3537323"/>
            <a:ext cx="912904" cy="466474"/>
          </a:xfrm>
          <a:prstGeom prst="rect">
            <a:avLst/>
          </a:prstGeom>
        </p:spPr>
        <p:txBody>
          <a:bodyPr wrap="square" lIns="0" tIns="0" rIns="0" bIns="0" anchor="ctr">
            <a:spAutoFit/>
          </a:bodyPr>
          <a:lstStyle/>
          <a:p>
            <a:pPr algn="ctr">
              <a:lnSpc>
                <a:spcPct val="110000"/>
              </a:lnSpc>
              <a:spcBef>
                <a:spcPts val="300"/>
              </a:spcBef>
            </a:pPr>
            <a:r>
              <a:rPr lang="en-US" sz="700" dirty="0">
                <a:solidFill>
                  <a:schemeClr val="tx1">
                    <a:lumMod val="75000"/>
                    <a:lumOff val="25000"/>
                  </a:schemeClr>
                </a:solidFill>
                <a:latin typeface="Roboto (Body)"/>
              </a:rPr>
              <a:t>This is a sample text. You simply add your own text and description here.</a:t>
            </a:r>
          </a:p>
        </p:txBody>
      </p:sp>
      <p:grpSp>
        <p:nvGrpSpPr>
          <p:cNvPr id="8" name="Group 7">
            <a:extLst>
              <a:ext uri="{FF2B5EF4-FFF2-40B4-BE49-F238E27FC236}">
                <a16:creationId xmlns:a16="http://schemas.microsoft.com/office/drawing/2014/main" id="{2442FDE9-4DAC-4F94-B0FC-49A6603571E0}"/>
              </a:ext>
            </a:extLst>
          </p:cNvPr>
          <p:cNvGrpSpPr/>
          <p:nvPr/>
        </p:nvGrpSpPr>
        <p:grpSpPr>
          <a:xfrm>
            <a:off x="6371913" y="1790700"/>
            <a:ext cx="397492" cy="397490"/>
            <a:chOff x="6430637" y="1879904"/>
            <a:chExt cx="280044" cy="280042"/>
          </a:xfrm>
        </p:grpSpPr>
        <p:sp>
          <p:nvSpPr>
            <p:cNvPr id="111" name="Oval 150"/>
            <p:cNvSpPr>
              <a:spLocks noChangeArrowheads="1"/>
            </p:cNvSpPr>
            <p:nvPr/>
          </p:nvSpPr>
          <p:spPr bwMode="auto">
            <a:xfrm>
              <a:off x="6430637" y="1879904"/>
              <a:ext cx="280044" cy="280042"/>
            </a:xfrm>
            <a:prstGeom prst="ellipse">
              <a:avLst/>
            </a:prstGeom>
            <a:solidFill>
              <a:schemeClr val="accent3"/>
            </a:solidFill>
            <a:ln>
              <a:noFill/>
            </a:ln>
          </p:spPr>
          <p:txBody>
            <a:bodyPr vert="horz" wrap="square" lIns="68580" tIns="34290" rIns="68580" bIns="34290" numCol="1" anchor="ctr" anchorCtr="0" compatLnSpc="1">
              <a:prstTxWarp prst="textNoShape">
                <a:avLst/>
              </a:prstTxWarp>
            </a:bodyPr>
            <a:lstStyle/>
            <a:p>
              <a:endParaRPr lang="en-US" sz="1200" b="1"/>
            </a:p>
          </p:txBody>
        </p:sp>
        <p:sp>
          <p:nvSpPr>
            <p:cNvPr id="112" name="Oval 150"/>
            <p:cNvSpPr>
              <a:spLocks noChangeArrowheads="1"/>
            </p:cNvSpPr>
            <p:nvPr/>
          </p:nvSpPr>
          <p:spPr bwMode="auto">
            <a:xfrm>
              <a:off x="6489572" y="1938839"/>
              <a:ext cx="162174" cy="162172"/>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1050" b="1" dirty="0"/>
                <a:t>3</a:t>
              </a:r>
            </a:p>
          </p:txBody>
        </p:sp>
      </p:grpSp>
      <p:sp>
        <p:nvSpPr>
          <p:cNvPr id="120" name="Freeform 119">
            <a:extLst>
              <a:ext uri="{FF2B5EF4-FFF2-40B4-BE49-F238E27FC236}">
                <a16:creationId xmlns:a16="http://schemas.microsoft.com/office/drawing/2014/main" id="{C6B3FCEB-2FEC-4A1B-B328-42E6C40777C9}"/>
              </a:ext>
            </a:extLst>
          </p:cNvPr>
          <p:cNvSpPr/>
          <p:nvPr/>
        </p:nvSpPr>
        <p:spPr>
          <a:xfrm>
            <a:off x="1797678" y="2112673"/>
            <a:ext cx="1001402" cy="969088"/>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75" dirty="0">
              <a:solidFill>
                <a:schemeClr val="tx1">
                  <a:lumMod val="75000"/>
                  <a:lumOff val="25000"/>
                </a:schemeClr>
              </a:solidFill>
            </a:endParaRPr>
          </a:p>
        </p:txBody>
      </p:sp>
      <p:sp>
        <p:nvSpPr>
          <p:cNvPr id="121" name="Rectangle 120"/>
          <p:cNvSpPr/>
          <p:nvPr/>
        </p:nvSpPr>
        <p:spPr>
          <a:xfrm>
            <a:off x="1841927" y="2786542"/>
            <a:ext cx="912904" cy="2171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b="1" dirty="0"/>
              <a:t>PHASE 01</a:t>
            </a:r>
          </a:p>
        </p:txBody>
      </p:sp>
      <p:sp>
        <p:nvSpPr>
          <p:cNvPr id="122" name="Rectangle 121"/>
          <p:cNvSpPr/>
          <p:nvPr/>
        </p:nvSpPr>
        <p:spPr>
          <a:xfrm flipH="1">
            <a:off x="1841927" y="2244463"/>
            <a:ext cx="912904" cy="466474"/>
          </a:xfrm>
          <a:prstGeom prst="rect">
            <a:avLst/>
          </a:prstGeom>
        </p:spPr>
        <p:txBody>
          <a:bodyPr wrap="square" lIns="0" tIns="0" rIns="0" bIns="0" anchor="ctr">
            <a:spAutoFit/>
          </a:bodyPr>
          <a:lstStyle/>
          <a:p>
            <a:pPr algn="ctr">
              <a:lnSpc>
                <a:spcPct val="110000"/>
              </a:lnSpc>
              <a:spcBef>
                <a:spcPts val="300"/>
              </a:spcBef>
            </a:pPr>
            <a:r>
              <a:rPr lang="en-US" sz="700" dirty="0">
                <a:solidFill>
                  <a:schemeClr val="tx1">
                    <a:lumMod val="75000"/>
                    <a:lumOff val="25000"/>
                  </a:schemeClr>
                </a:solidFill>
                <a:latin typeface="Roboto (Body)"/>
              </a:rPr>
              <a:t>This is a sample text. You simply add your own text and description here.</a:t>
            </a:r>
          </a:p>
        </p:txBody>
      </p:sp>
      <p:grpSp>
        <p:nvGrpSpPr>
          <p:cNvPr id="117" name="Group 116"/>
          <p:cNvGrpSpPr/>
          <p:nvPr/>
        </p:nvGrpSpPr>
        <p:grpSpPr>
          <a:xfrm>
            <a:off x="2099633" y="524510"/>
            <a:ext cx="397492" cy="397490"/>
            <a:chOff x="4806562" y="4491597"/>
            <a:chExt cx="273068" cy="273068"/>
          </a:xfrm>
        </p:grpSpPr>
        <p:sp>
          <p:nvSpPr>
            <p:cNvPr id="118" name="Oval 150"/>
            <p:cNvSpPr>
              <a:spLocks noChangeArrowheads="1"/>
            </p:cNvSpPr>
            <p:nvPr/>
          </p:nvSpPr>
          <p:spPr bwMode="auto">
            <a:xfrm>
              <a:off x="4806562" y="4491597"/>
              <a:ext cx="273068" cy="27306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ctr" anchorCtr="0" compatLnSpc="1">
              <a:prstTxWarp prst="textNoShape">
                <a:avLst/>
              </a:prstTxWarp>
            </a:bodyPr>
            <a:lstStyle/>
            <a:p>
              <a:endParaRPr lang="en-US" sz="1200" b="1"/>
            </a:p>
          </p:txBody>
        </p:sp>
        <p:sp>
          <p:nvSpPr>
            <p:cNvPr id="119" name="Oval 150"/>
            <p:cNvSpPr>
              <a:spLocks noChangeArrowheads="1"/>
            </p:cNvSpPr>
            <p:nvPr/>
          </p:nvSpPr>
          <p:spPr bwMode="auto">
            <a:xfrm>
              <a:off x="4864029" y="4549065"/>
              <a:ext cx="158134" cy="158133"/>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68580" tIns="34290" rIns="68580" bIns="34290" numCol="1" anchor="ctr" anchorCtr="0" compatLnSpc="1">
              <a:prstTxWarp prst="textNoShape">
                <a:avLst/>
              </a:prstTxWarp>
            </a:bodyPr>
            <a:lstStyle/>
            <a:p>
              <a:pPr algn="ctr"/>
              <a:r>
                <a:rPr lang="en-US" sz="1050" b="1" dirty="0"/>
                <a:t>1</a:t>
              </a:r>
            </a:p>
          </p:txBody>
        </p:sp>
      </p:grpSp>
    </p:spTree>
    <p:extLst>
      <p:ext uri="{BB962C8B-B14F-4D97-AF65-F5344CB8AC3E}">
        <p14:creationId xmlns:p14="http://schemas.microsoft.com/office/powerpoint/2010/main" val="24541471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p:cNvSpPr/>
          <p:nvPr/>
        </p:nvSpPr>
        <p:spPr>
          <a:xfrm rot="16200000">
            <a:off x="-773840" y="773843"/>
            <a:ext cx="5143500" cy="359581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4" name="Rectangle 3"/>
          <p:cNvSpPr/>
          <p:nvPr/>
        </p:nvSpPr>
        <p:spPr>
          <a:xfrm>
            <a:off x="5247595" y="1774740"/>
            <a:ext cx="3059236" cy="159402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11" name="3">
            <a:extLst>
              <a:ext uri="{FF2B5EF4-FFF2-40B4-BE49-F238E27FC236}">
                <a16:creationId xmlns:a16="http://schemas.microsoft.com/office/drawing/2014/main" id="{ED6BEFEA-521F-4552-A068-7A8476AD49BE}"/>
              </a:ext>
            </a:extLst>
          </p:cNvPr>
          <p:cNvSpPr txBox="1"/>
          <p:nvPr/>
        </p:nvSpPr>
        <p:spPr>
          <a:xfrm>
            <a:off x="5418828" y="2033143"/>
            <a:ext cx="2683450" cy="1077218"/>
          </a:xfrm>
          <a:prstGeom prst="rect">
            <a:avLst/>
          </a:prstGeom>
          <a:noFill/>
        </p:spPr>
        <p:txBody>
          <a:bodyPr wrap="square" rtlCol="0" anchor="ctr">
            <a:spAutoFit/>
          </a:bodyPr>
          <a:lstStyle/>
          <a:p>
            <a:pPr fontAlgn="base"/>
            <a:r>
              <a:rPr lang="en-US" sz="3200" b="1" dirty="0">
                <a:solidFill>
                  <a:schemeClr val="bg1"/>
                </a:solidFill>
                <a:latin typeface="+mj-lt"/>
                <a:ea typeface="Roboto Th" pitchFamily="2" charset="0"/>
              </a:rPr>
              <a:t>BOARD OF DIRECTORS</a:t>
            </a:r>
          </a:p>
        </p:txBody>
      </p:sp>
      <p:sp>
        <p:nvSpPr>
          <p:cNvPr id="13" name="Freeform 5">
            <a:extLst>
              <a:ext uri="{FF2B5EF4-FFF2-40B4-BE49-F238E27FC236}">
                <a16:creationId xmlns:a16="http://schemas.microsoft.com/office/drawing/2014/main" id="{715BBA60-23EA-493E-899C-0C5044310A56}"/>
              </a:ext>
            </a:extLst>
          </p:cNvPr>
          <p:cNvSpPr>
            <a:spLocks noEditPoints="1"/>
          </p:cNvSpPr>
          <p:nvPr/>
        </p:nvSpPr>
        <p:spPr bwMode="auto">
          <a:xfrm>
            <a:off x="7215526" y="2631440"/>
            <a:ext cx="838474" cy="685888"/>
          </a:xfrm>
          <a:custGeom>
            <a:avLst/>
            <a:gdLst>
              <a:gd name="T0" fmla="*/ 1164 w 2048"/>
              <a:gd name="T1" fmla="*/ 1303 h 1674"/>
              <a:gd name="T2" fmla="*/ 1702 w 2048"/>
              <a:gd name="T3" fmla="*/ 464 h 1674"/>
              <a:gd name="T4" fmla="*/ 1583 w 2048"/>
              <a:gd name="T5" fmla="*/ 231 h 1674"/>
              <a:gd name="T6" fmla="*/ 320 w 2048"/>
              <a:gd name="T7" fmla="*/ 278 h 1674"/>
              <a:gd name="T8" fmla="*/ 993 w 2048"/>
              <a:gd name="T9" fmla="*/ 166 h 1674"/>
              <a:gd name="T10" fmla="*/ 977 w 2048"/>
              <a:gd name="T11" fmla="*/ 105 h 1674"/>
              <a:gd name="T12" fmla="*/ 563 w 2048"/>
              <a:gd name="T13" fmla="*/ 399 h 1674"/>
              <a:gd name="T14" fmla="*/ 772 w 2048"/>
              <a:gd name="T15" fmla="*/ 688 h 1674"/>
              <a:gd name="T16" fmla="*/ 1176 w 2048"/>
              <a:gd name="T17" fmla="*/ 98 h 1674"/>
              <a:gd name="T18" fmla="*/ 1377 w 2048"/>
              <a:gd name="T19" fmla="*/ 659 h 1674"/>
              <a:gd name="T20" fmla="*/ 1760 w 2048"/>
              <a:gd name="T21" fmla="*/ 200 h 1674"/>
              <a:gd name="T22" fmla="*/ 1938 w 2048"/>
              <a:gd name="T23" fmla="*/ 938 h 1674"/>
              <a:gd name="T24" fmla="*/ 1956 w 2048"/>
              <a:gd name="T25" fmla="*/ 1239 h 1674"/>
              <a:gd name="T26" fmla="*/ 1768 w 2048"/>
              <a:gd name="T27" fmla="*/ 1426 h 1674"/>
              <a:gd name="T28" fmla="*/ 1505 w 2048"/>
              <a:gd name="T29" fmla="*/ 1426 h 1674"/>
              <a:gd name="T30" fmla="*/ 1143 w 2048"/>
              <a:gd name="T31" fmla="*/ 1623 h 1674"/>
              <a:gd name="T32" fmla="*/ 784 w 2048"/>
              <a:gd name="T33" fmla="*/ 1515 h 1674"/>
              <a:gd name="T34" fmla="*/ 504 w 2048"/>
              <a:gd name="T35" fmla="*/ 1439 h 1674"/>
              <a:gd name="T36" fmla="*/ 318 w 2048"/>
              <a:gd name="T37" fmla="*/ 1439 h 1674"/>
              <a:gd name="T38" fmla="*/ 86 w 2048"/>
              <a:gd name="T39" fmla="*/ 1301 h 1674"/>
              <a:gd name="T40" fmla="*/ 13 w 2048"/>
              <a:gd name="T41" fmla="*/ 1027 h 1674"/>
              <a:gd name="T42" fmla="*/ 159 w 2048"/>
              <a:gd name="T43" fmla="*/ 618 h 1674"/>
              <a:gd name="T44" fmla="*/ 563 w 2048"/>
              <a:gd name="T45" fmla="*/ 308 h 1674"/>
              <a:gd name="T46" fmla="*/ 280 w 2048"/>
              <a:gd name="T47" fmla="*/ 789 h 1674"/>
              <a:gd name="T48" fmla="*/ 504 w 2048"/>
              <a:gd name="T49" fmla="*/ 776 h 1674"/>
              <a:gd name="T50" fmla="*/ 482 w 2048"/>
              <a:gd name="T51" fmla="*/ 533 h 1674"/>
              <a:gd name="T52" fmla="*/ 1487 w 2048"/>
              <a:gd name="T53" fmla="*/ 797 h 1674"/>
              <a:gd name="T54" fmla="*/ 1730 w 2048"/>
              <a:gd name="T55" fmla="*/ 741 h 1674"/>
              <a:gd name="T56" fmla="*/ 1095 w 2048"/>
              <a:gd name="T57" fmla="*/ 363 h 1674"/>
              <a:gd name="T58" fmla="*/ 920 w 2048"/>
              <a:gd name="T59" fmla="*/ 555 h 1674"/>
              <a:gd name="T60" fmla="*/ 1205 w 2048"/>
              <a:gd name="T61" fmla="*/ 670 h 1674"/>
              <a:gd name="T62" fmla="*/ 1757 w 2048"/>
              <a:gd name="T63" fmla="*/ 1107 h 1674"/>
              <a:gd name="T64" fmla="*/ 1502 w 2048"/>
              <a:gd name="T65" fmla="*/ 989 h 1674"/>
              <a:gd name="T66" fmla="*/ 1462 w 2048"/>
              <a:gd name="T67" fmla="*/ 1288 h 1674"/>
              <a:gd name="T68" fmla="*/ 1670 w 2048"/>
              <a:gd name="T69" fmla="*/ 1459 h 1674"/>
              <a:gd name="T70" fmla="*/ 1840 w 2048"/>
              <a:gd name="T71" fmla="*/ 1357 h 1674"/>
              <a:gd name="T72" fmla="*/ 1931 w 2048"/>
              <a:gd name="T73" fmla="*/ 1151 h 1674"/>
              <a:gd name="T74" fmla="*/ 1875 w 2048"/>
              <a:gd name="T75" fmla="*/ 931 h 1674"/>
              <a:gd name="T76" fmla="*/ 1680 w 2048"/>
              <a:gd name="T77" fmla="*/ 814 h 1674"/>
              <a:gd name="T78" fmla="*/ 1528 w 2048"/>
              <a:gd name="T79" fmla="*/ 844 h 1674"/>
              <a:gd name="T80" fmla="*/ 558 w 2048"/>
              <a:gd name="T81" fmla="*/ 863 h 1674"/>
              <a:gd name="T82" fmla="*/ 378 w 2048"/>
              <a:gd name="T83" fmla="*/ 784 h 1674"/>
              <a:gd name="T84" fmla="*/ 186 w 2048"/>
              <a:gd name="T85" fmla="*/ 836 h 1674"/>
              <a:gd name="T86" fmla="*/ 60 w 2048"/>
              <a:gd name="T87" fmla="*/ 1140 h 1674"/>
              <a:gd name="T88" fmla="*/ 186 w 2048"/>
              <a:gd name="T89" fmla="*/ 1379 h 1674"/>
              <a:gd name="T90" fmla="*/ 444 w 2048"/>
              <a:gd name="T91" fmla="*/ 1459 h 1674"/>
              <a:gd name="T92" fmla="*/ 610 w 2048"/>
              <a:gd name="T93" fmla="*/ 1354 h 1674"/>
              <a:gd name="T94" fmla="*/ 411 w 2048"/>
              <a:gd name="T95" fmla="*/ 928 h 1674"/>
              <a:gd name="T96" fmla="*/ 327 w 2048"/>
              <a:gd name="T97" fmla="*/ 1023 h 1674"/>
              <a:gd name="T98" fmla="*/ 471 w 2048"/>
              <a:gd name="T99" fmla="*/ 1004 h 1674"/>
              <a:gd name="T100" fmla="*/ 602 w 2048"/>
              <a:gd name="T101" fmla="*/ 1036 h 1674"/>
              <a:gd name="T102" fmla="*/ 677 w 2048"/>
              <a:gd name="T103" fmla="*/ 1354 h 1674"/>
              <a:gd name="T104" fmla="*/ 923 w 2048"/>
              <a:gd name="T105" fmla="*/ 1508 h 1674"/>
              <a:gd name="T106" fmla="*/ 1124 w 2048"/>
              <a:gd name="T107" fmla="*/ 1509 h 1674"/>
              <a:gd name="T108" fmla="*/ 1388 w 2048"/>
              <a:gd name="T109" fmla="*/ 1388 h 1674"/>
              <a:gd name="T110" fmla="*/ 1479 w 2048"/>
              <a:gd name="T111" fmla="*/ 1049 h 1674"/>
              <a:gd name="T112" fmla="*/ 1394 w 2048"/>
              <a:gd name="T113" fmla="*/ 760 h 1674"/>
              <a:gd name="T114" fmla="*/ 1083 w 2048"/>
              <a:gd name="T115" fmla="*/ 652 h 1674"/>
              <a:gd name="T116" fmla="*/ 818 w 2048"/>
              <a:gd name="T117" fmla="*/ 749 h 1674"/>
              <a:gd name="T118" fmla="*/ 1024 w 2048"/>
              <a:gd name="T119" fmla="*/ 927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8" h="1674">
                <a:moveTo>
                  <a:pt x="796" y="1184"/>
                </a:moveTo>
                <a:cubicBezTo>
                  <a:pt x="791" y="1168"/>
                  <a:pt x="799" y="1151"/>
                  <a:pt x="815" y="1146"/>
                </a:cubicBezTo>
                <a:cubicBezTo>
                  <a:pt x="830" y="1141"/>
                  <a:pt x="847" y="1149"/>
                  <a:pt x="852" y="1165"/>
                </a:cubicBezTo>
                <a:cubicBezTo>
                  <a:pt x="865" y="1201"/>
                  <a:pt x="888" y="1232"/>
                  <a:pt x="919" y="1254"/>
                </a:cubicBezTo>
                <a:cubicBezTo>
                  <a:pt x="948" y="1276"/>
                  <a:pt x="985" y="1288"/>
                  <a:pt x="1024" y="1288"/>
                </a:cubicBezTo>
                <a:cubicBezTo>
                  <a:pt x="1063" y="1288"/>
                  <a:pt x="1100" y="1276"/>
                  <a:pt x="1129" y="1254"/>
                </a:cubicBezTo>
                <a:cubicBezTo>
                  <a:pt x="1160" y="1232"/>
                  <a:pt x="1183" y="1201"/>
                  <a:pt x="1196" y="1165"/>
                </a:cubicBezTo>
                <a:cubicBezTo>
                  <a:pt x="1201" y="1149"/>
                  <a:pt x="1218" y="1141"/>
                  <a:pt x="1233" y="1146"/>
                </a:cubicBezTo>
                <a:cubicBezTo>
                  <a:pt x="1249" y="1151"/>
                  <a:pt x="1258" y="1168"/>
                  <a:pt x="1252" y="1184"/>
                </a:cubicBezTo>
                <a:cubicBezTo>
                  <a:pt x="1236" y="1232"/>
                  <a:pt x="1205" y="1274"/>
                  <a:pt x="1164" y="1303"/>
                </a:cubicBezTo>
                <a:cubicBezTo>
                  <a:pt x="1125" y="1331"/>
                  <a:pt x="1076" y="1348"/>
                  <a:pt x="1024" y="1348"/>
                </a:cubicBezTo>
                <a:cubicBezTo>
                  <a:pt x="972" y="1348"/>
                  <a:pt x="923" y="1331"/>
                  <a:pt x="884" y="1303"/>
                </a:cubicBezTo>
                <a:cubicBezTo>
                  <a:pt x="843" y="1274"/>
                  <a:pt x="812" y="1232"/>
                  <a:pt x="796" y="1184"/>
                </a:cubicBezTo>
                <a:close/>
                <a:moveTo>
                  <a:pt x="1728" y="370"/>
                </a:moveTo>
                <a:cubicBezTo>
                  <a:pt x="1617" y="332"/>
                  <a:pt x="1617" y="332"/>
                  <a:pt x="1617" y="332"/>
                </a:cubicBezTo>
                <a:cubicBezTo>
                  <a:pt x="1545" y="367"/>
                  <a:pt x="1545" y="367"/>
                  <a:pt x="1545" y="367"/>
                </a:cubicBezTo>
                <a:cubicBezTo>
                  <a:pt x="1545" y="399"/>
                  <a:pt x="1545" y="399"/>
                  <a:pt x="1545" y="399"/>
                </a:cubicBezTo>
                <a:cubicBezTo>
                  <a:pt x="1545" y="424"/>
                  <a:pt x="1555" y="447"/>
                  <a:pt x="1572" y="464"/>
                </a:cubicBezTo>
                <a:cubicBezTo>
                  <a:pt x="1589" y="481"/>
                  <a:pt x="1612" y="491"/>
                  <a:pt x="1637" y="491"/>
                </a:cubicBezTo>
                <a:cubicBezTo>
                  <a:pt x="1662" y="491"/>
                  <a:pt x="1685" y="481"/>
                  <a:pt x="1702" y="464"/>
                </a:cubicBezTo>
                <a:cubicBezTo>
                  <a:pt x="1718" y="447"/>
                  <a:pt x="1728" y="424"/>
                  <a:pt x="1728" y="399"/>
                </a:cubicBezTo>
                <a:lnTo>
                  <a:pt x="1728" y="370"/>
                </a:lnTo>
                <a:close/>
                <a:moveTo>
                  <a:pt x="1545" y="301"/>
                </a:moveTo>
                <a:cubicBezTo>
                  <a:pt x="1600" y="274"/>
                  <a:pt x="1600" y="274"/>
                  <a:pt x="1600" y="274"/>
                </a:cubicBezTo>
                <a:cubicBezTo>
                  <a:pt x="1607" y="270"/>
                  <a:pt x="1616" y="269"/>
                  <a:pt x="1624" y="272"/>
                </a:cubicBezTo>
                <a:cubicBezTo>
                  <a:pt x="1728" y="307"/>
                  <a:pt x="1728" y="307"/>
                  <a:pt x="1728" y="307"/>
                </a:cubicBezTo>
                <a:cubicBezTo>
                  <a:pt x="1728" y="269"/>
                  <a:pt x="1728" y="269"/>
                  <a:pt x="1728" y="269"/>
                </a:cubicBezTo>
                <a:cubicBezTo>
                  <a:pt x="1728" y="258"/>
                  <a:pt x="1724" y="249"/>
                  <a:pt x="1717" y="242"/>
                </a:cubicBezTo>
                <a:cubicBezTo>
                  <a:pt x="1710" y="235"/>
                  <a:pt x="1701" y="231"/>
                  <a:pt x="1690" y="231"/>
                </a:cubicBezTo>
                <a:cubicBezTo>
                  <a:pt x="1583" y="231"/>
                  <a:pt x="1583" y="231"/>
                  <a:pt x="1583" y="231"/>
                </a:cubicBezTo>
                <a:cubicBezTo>
                  <a:pt x="1573" y="231"/>
                  <a:pt x="1563" y="235"/>
                  <a:pt x="1556" y="242"/>
                </a:cubicBezTo>
                <a:cubicBezTo>
                  <a:pt x="1549" y="249"/>
                  <a:pt x="1545" y="258"/>
                  <a:pt x="1545" y="269"/>
                </a:cubicBezTo>
                <a:cubicBezTo>
                  <a:pt x="1545" y="301"/>
                  <a:pt x="1545" y="301"/>
                  <a:pt x="1545" y="301"/>
                </a:cubicBezTo>
                <a:close/>
                <a:moveTo>
                  <a:pt x="320" y="278"/>
                </a:moveTo>
                <a:cubicBezTo>
                  <a:pt x="503" y="278"/>
                  <a:pt x="503" y="278"/>
                  <a:pt x="503" y="278"/>
                </a:cubicBezTo>
                <a:cubicBezTo>
                  <a:pt x="503" y="231"/>
                  <a:pt x="503" y="231"/>
                  <a:pt x="503" y="231"/>
                </a:cubicBezTo>
                <a:cubicBezTo>
                  <a:pt x="358" y="231"/>
                  <a:pt x="358" y="231"/>
                  <a:pt x="358" y="231"/>
                </a:cubicBezTo>
                <a:cubicBezTo>
                  <a:pt x="347" y="231"/>
                  <a:pt x="338" y="235"/>
                  <a:pt x="331" y="242"/>
                </a:cubicBezTo>
                <a:cubicBezTo>
                  <a:pt x="324" y="249"/>
                  <a:pt x="320" y="258"/>
                  <a:pt x="320" y="269"/>
                </a:cubicBezTo>
                <a:cubicBezTo>
                  <a:pt x="320" y="278"/>
                  <a:pt x="320" y="278"/>
                  <a:pt x="320" y="278"/>
                </a:cubicBezTo>
                <a:close/>
                <a:moveTo>
                  <a:pt x="503" y="338"/>
                </a:moveTo>
                <a:cubicBezTo>
                  <a:pt x="320" y="338"/>
                  <a:pt x="320" y="338"/>
                  <a:pt x="320" y="338"/>
                </a:cubicBezTo>
                <a:cubicBezTo>
                  <a:pt x="320" y="399"/>
                  <a:pt x="320" y="399"/>
                  <a:pt x="320" y="399"/>
                </a:cubicBezTo>
                <a:cubicBezTo>
                  <a:pt x="320" y="424"/>
                  <a:pt x="330" y="447"/>
                  <a:pt x="347" y="464"/>
                </a:cubicBezTo>
                <a:cubicBezTo>
                  <a:pt x="363" y="481"/>
                  <a:pt x="386" y="491"/>
                  <a:pt x="411" y="491"/>
                </a:cubicBezTo>
                <a:cubicBezTo>
                  <a:pt x="436" y="491"/>
                  <a:pt x="459" y="481"/>
                  <a:pt x="476" y="464"/>
                </a:cubicBezTo>
                <a:cubicBezTo>
                  <a:pt x="493" y="447"/>
                  <a:pt x="503" y="424"/>
                  <a:pt x="503" y="399"/>
                </a:cubicBezTo>
                <a:cubicBezTo>
                  <a:pt x="503" y="338"/>
                  <a:pt x="503" y="338"/>
                  <a:pt x="503" y="338"/>
                </a:cubicBezTo>
                <a:close/>
                <a:moveTo>
                  <a:pt x="1116" y="200"/>
                </a:moveTo>
                <a:cubicBezTo>
                  <a:pt x="1083" y="203"/>
                  <a:pt x="1035" y="200"/>
                  <a:pt x="993" y="166"/>
                </a:cubicBezTo>
                <a:cubicBezTo>
                  <a:pt x="978" y="174"/>
                  <a:pt x="957" y="181"/>
                  <a:pt x="932" y="181"/>
                </a:cubicBezTo>
                <a:cubicBezTo>
                  <a:pt x="932" y="228"/>
                  <a:pt x="932" y="228"/>
                  <a:pt x="932" y="228"/>
                </a:cubicBezTo>
                <a:cubicBezTo>
                  <a:pt x="932" y="254"/>
                  <a:pt x="943" y="277"/>
                  <a:pt x="959" y="293"/>
                </a:cubicBezTo>
                <a:cubicBezTo>
                  <a:pt x="976" y="310"/>
                  <a:pt x="999" y="320"/>
                  <a:pt x="1024" y="320"/>
                </a:cubicBezTo>
                <a:cubicBezTo>
                  <a:pt x="1049" y="320"/>
                  <a:pt x="1072" y="310"/>
                  <a:pt x="1089" y="293"/>
                </a:cubicBezTo>
                <a:cubicBezTo>
                  <a:pt x="1105" y="277"/>
                  <a:pt x="1116" y="254"/>
                  <a:pt x="1116" y="228"/>
                </a:cubicBezTo>
                <a:cubicBezTo>
                  <a:pt x="1116" y="200"/>
                  <a:pt x="1116" y="200"/>
                  <a:pt x="1116" y="200"/>
                </a:cubicBezTo>
                <a:close/>
                <a:moveTo>
                  <a:pt x="932" y="121"/>
                </a:moveTo>
                <a:cubicBezTo>
                  <a:pt x="958" y="122"/>
                  <a:pt x="976" y="106"/>
                  <a:pt x="976" y="105"/>
                </a:cubicBezTo>
                <a:cubicBezTo>
                  <a:pt x="977" y="105"/>
                  <a:pt x="977" y="105"/>
                  <a:pt x="977" y="105"/>
                </a:cubicBezTo>
                <a:cubicBezTo>
                  <a:pt x="990" y="94"/>
                  <a:pt x="1008" y="96"/>
                  <a:pt x="1019" y="108"/>
                </a:cubicBezTo>
                <a:cubicBezTo>
                  <a:pt x="1050" y="143"/>
                  <a:pt x="1091" y="143"/>
                  <a:pt x="1116" y="140"/>
                </a:cubicBezTo>
                <a:cubicBezTo>
                  <a:pt x="1116" y="98"/>
                  <a:pt x="1116" y="98"/>
                  <a:pt x="1116" y="98"/>
                </a:cubicBezTo>
                <a:cubicBezTo>
                  <a:pt x="1116" y="88"/>
                  <a:pt x="1111" y="78"/>
                  <a:pt x="1105" y="71"/>
                </a:cubicBezTo>
                <a:cubicBezTo>
                  <a:pt x="1098" y="64"/>
                  <a:pt x="1088" y="60"/>
                  <a:pt x="1078" y="60"/>
                </a:cubicBezTo>
                <a:cubicBezTo>
                  <a:pt x="970" y="60"/>
                  <a:pt x="970" y="60"/>
                  <a:pt x="970" y="60"/>
                </a:cubicBezTo>
                <a:cubicBezTo>
                  <a:pt x="960" y="60"/>
                  <a:pt x="951" y="64"/>
                  <a:pt x="944" y="71"/>
                </a:cubicBezTo>
                <a:cubicBezTo>
                  <a:pt x="937" y="78"/>
                  <a:pt x="932" y="88"/>
                  <a:pt x="932" y="98"/>
                </a:cubicBezTo>
                <a:lnTo>
                  <a:pt x="932" y="121"/>
                </a:lnTo>
                <a:close/>
                <a:moveTo>
                  <a:pt x="563" y="399"/>
                </a:moveTo>
                <a:cubicBezTo>
                  <a:pt x="563" y="427"/>
                  <a:pt x="555" y="453"/>
                  <a:pt x="542" y="475"/>
                </a:cubicBezTo>
                <a:cubicBezTo>
                  <a:pt x="573" y="480"/>
                  <a:pt x="600" y="495"/>
                  <a:pt x="621" y="516"/>
                </a:cubicBezTo>
                <a:cubicBezTo>
                  <a:pt x="647" y="542"/>
                  <a:pt x="663" y="578"/>
                  <a:pt x="663" y="618"/>
                </a:cubicBezTo>
                <a:cubicBezTo>
                  <a:pt x="663" y="667"/>
                  <a:pt x="663" y="667"/>
                  <a:pt x="663" y="667"/>
                </a:cubicBezTo>
                <a:cubicBezTo>
                  <a:pt x="671" y="659"/>
                  <a:pt x="671" y="659"/>
                  <a:pt x="671" y="659"/>
                </a:cubicBezTo>
                <a:cubicBezTo>
                  <a:pt x="673" y="657"/>
                  <a:pt x="674" y="656"/>
                  <a:pt x="675" y="655"/>
                </a:cubicBezTo>
                <a:cubicBezTo>
                  <a:pt x="685" y="648"/>
                  <a:pt x="696" y="644"/>
                  <a:pt x="707" y="644"/>
                </a:cubicBezTo>
                <a:cubicBezTo>
                  <a:pt x="720" y="643"/>
                  <a:pt x="731" y="648"/>
                  <a:pt x="742" y="658"/>
                </a:cubicBezTo>
                <a:cubicBezTo>
                  <a:pt x="742" y="658"/>
                  <a:pt x="743" y="658"/>
                  <a:pt x="743" y="659"/>
                </a:cubicBezTo>
                <a:cubicBezTo>
                  <a:pt x="772" y="688"/>
                  <a:pt x="772" y="688"/>
                  <a:pt x="772" y="688"/>
                </a:cubicBezTo>
                <a:cubicBezTo>
                  <a:pt x="772" y="447"/>
                  <a:pt x="772" y="447"/>
                  <a:pt x="772" y="447"/>
                </a:cubicBezTo>
                <a:cubicBezTo>
                  <a:pt x="772" y="407"/>
                  <a:pt x="788" y="371"/>
                  <a:pt x="815" y="345"/>
                </a:cubicBezTo>
                <a:cubicBezTo>
                  <a:pt x="836" y="324"/>
                  <a:pt x="863" y="310"/>
                  <a:pt x="893" y="305"/>
                </a:cubicBezTo>
                <a:cubicBezTo>
                  <a:pt x="880" y="282"/>
                  <a:pt x="872" y="256"/>
                  <a:pt x="872" y="228"/>
                </a:cubicBezTo>
                <a:cubicBezTo>
                  <a:pt x="872" y="98"/>
                  <a:pt x="872" y="98"/>
                  <a:pt x="872" y="98"/>
                </a:cubicBezTo>
                <a:cubicBezTo>
                  <a:pt x="872" y="71"/>
                  <a:pt x="883" y="46"/>
                  <a:pt x="901" y="29"/>
                </a:cubicBezTo>
                <a:cubicBezTo>
                  <a:pt x="919" y="11"/>
                  <a:pt x="943" y="0"/>
                  <a:pt x="970" y="0"/>
                </a:cubicBezTo>
                <a:cubicBezTo>
                  <a:pt x="1078" y="0"/>
                  <a:pt x="1078" y="0"/>
                  <a:pt x="1078" y="0"/>
                </a:cubicBezTo>
                <a:cubicBezTo>
                  <a:pt x="1105" y="0"/>
                  <a:pt x="1129" y="11"/>
                  <a:pt x="1147" y="29"/>
                </a:cubicBezTo>
                <a:cubicBezTo>
                  <a:pt x="1165" y="46"/>
                  <a:pt x="1176" y="71"/>
                  <a:pt x="1176" y="98"/>
                </a:cubicBezTo>
                <a:cubicBezTo>
                  <a:pt x="1176" y="228"/>
                  <a:pt x="1176" y="228"/>
                  <a:pt x="1176" y="228"/>
                </a:cubicBezTo>
                <a:cubicBezTo>
                  <a:pt x="1176" y="256"/>
                  <a:pt x="1168" y="282"/>
                  <a:pt x="1155" y="305"/>
                </a:cubicBezTo>
                <a:cubicBezTo>
                  <a:pt x="1185" y="310"/>
                  <a:pt x="1213" y="324"/>
                  <a:pt x="1233" y="345"/>
                </a:cubicBezTo>
                <a:cubicBezTo>
                  <a:pt x="1260" y="371"/>
                  <a:pt x="1276" y="407"/>
                  <a:pt x="1276" y="447"/>
                </a:cubicBezTo>
                <a:cubicBezTo>
                  <a:pt x="1276" y="688"/>
                  <a:pt x="1276" y="688"/>
                  <a:pt x="1276" y="688"/>
                </a:cubicBezTo>
                <a:cubicBezTo>
                  <a:pt x="1305" y="659"/>
                  <a:pt x="1305" y="659"/>
                  <a:pt x="1305" y="659"/>
                </a:cubicBezTo>
                <a:cubicBezTo>
                  <a:pt x="1306" y="657"/>
                  <a:pt x="1308" y="656"/>
                  <a:pt x="1309" y="655"/>
                </a:cubicBezTo>
                <a:cubicBezTo>
                  <a:pt x="1319" y="647"/>
                  <a:pt x="1330" y="643"/>
                  <a:pt x="1341" y="644"/>
                </a:cubicBezTo>
                <a:cubicBezTo>
                  <a:pt x="1353" y="644"/>
                  <a:pt x="1365" y="648"/>
                  <a:pt x="1375" y="657"/>
                </a:cubicBezTo>
                <a:cubicBezTo>
                  <a:pt x="1376" y="658"/>
                  <a:pt x="1376" y="658"/>
                  <a:pt x="1377" y="659"/>
                </a:cubicBezTo>
                <a:cubicBezTo>
                  <a:pt x="1385" y="667"/>
                  <a:pt x="1385" y="667"/>
                  <a:pt x="1385" y="667"/>
                </a:cubicBezTo>
                <a:cubicBezTo>
                  <a:pt x="1385" y="618"/>
                  <a:pt x="1385" y="618"/>
                  <a:pt x="1385" y="618"/>
                </a:cubicBezTo>
                <a:cubicBezTo>
                  <a:pt x="1385" y="578"/>
                  <a:pt x="1401" y="542"/>
                  <a:pt x="1427" y="516"/>
                </a:cubicBezTo>
                <a:cubicBezTo>
                  <a:pt x="1448" y="495"/>
                  <a:pt x="1476" y="480"/>
                  <a:pt x="1506" y="475"/>
                </a:cubicBezTo>
                <a:cubicBezTo>
                  <a:pt x="1493" y="453"/>
                  <a:pt x="1485" y="427"/>
                  <a:pt x="1485" y="399"/>
                </a:cubicBezTo>
                <a:cubicBezTo>
                  <a:pt x="1485" y="269"/>
                  <a:pt x="1485" y="269"/>
                  <a:pt x="1485" y="269"/>
                </a:cubicBezTo>
                <a:cubicBezTo>
                  <a:pt x="1485" y="242"/>
                  <a:pt x="1496" y="217"/>
                  <a:pt x="1514" y="200"/>
                </a:cubicBezTo>
                <a:cubicBezTo>
                  <a:pt x="1532" y="182"/>
                  <a:pt x="1556" y="171"/>
                  <a:pt x="1583" y="171"/>
                </a:cubicBezTo>
                <a:cubicBezTo>
                  <a:pt x="1690" y="171"/>
                  <a:pt x="1690" y="171"/>
                  <a:pt x="1690" y="171"/>
                </a:cubicBezTo>
                <a:cubicBezTo>
                  <a:pt x="1717" y="171"/>
                  <a:pt x="1742" y="182"/>
                  <a:pt x="1760" y="200"/>
                </a:cubicBezTo>
                <a:cubicBezTo>
                  <a:pt x="1777" y="217"/>
                  <a:pt x="1789" y="242"/>
                  <a:pt x="1789" y="269"/>
                </a:cubicBezTo>
                <a:cubicBezTo>
                  <a:pt x="1789" y="399"/>
                  <a:pt x="1789" y="399"/>
                  <a:pt x="1789" y="399"/>
                </a:cubicBezTo>
                <a:cubicBezTo>
                  <a:pt x="1789" y="427"/>
                  <a:pt x="1781" y="453"/>
                  <a:pt x="1768" y="475"/>
                </a:cubicBezTo>
                <a:cubicBezTo>
                  <a:pt x="1798" y="480"/>
                  <a:pt x="1825" y="495"/>
                  <a:pt x="1846" y="516"/>
                </a:cubicBezTo>
                <a:cubicBezTo>
                  <a:pt x="1872" y="542"/>
                  <a:pt x="1889" y="578"/>
                  <a:pt x="1889" y="618"/>
                </a:cubicBezTo>
                <a:cubicBezTo>
                  <a:pt x="1889" y="779"/>
                  <a:pt x="1889" y="779"/>
                  <a:pt x="1889" y="779"/>
                </a:cubicBezTo>
                <a:cubicBezTo>
                  <a:pt x="1912" y="797"/>
                  <a:pt x="1940" y="829"/>
                  <a:pt x="1962" y="851"/>
                </a:cubicBezTo>
                <a:cubicBezTo>
                  <a:pt x="1970" y="859"/>
                  <a:pt x="1974" y="870"/>
                  <a:pt x="1974" y="882"/>
                </a:cubicBezTo>
                <a:cubicBezTo>
                  <a:pt x="1974" y="893"/>
                  <a:pt x="1969" y="906"/>
                  <a:pt x="1961" y="915"/>
                </a:cubicBezTo>
                <a:cubicBezTo>
                  <a:pt x="1938" y="938"/>
                  <a:pt x="1938" y="938"/>
                  <a:pt x="1938" y="938"/>
                </a:cubicBezTo>
                <a:cubicBezTo>
                  <a:pt x="1944" y="950"/>
                  <a:pt x="1950" y="963"/>
                  <a:pt x="1956" y="976"/>
                </a:cubicBezTo>
                <a:cubicBezTo>
                  <a:pt x="1961" y="989"/>
                  <a:pt x="1965" y="1002"/>
                  <a:pt x="1969" y="1014"/>
                </a:cubicBezTo>
                <a:cubicBezTo>
                  <a:pt x="2003" y="1014"/>
                  <a:pt x="2003" y="1014"/>
                  <a:pt x="2003" y="1014"/>
                </a:cubicBezTo>
                <a:cubicBezTo>
                  <a:pt x="2015" y="1014"/>
                  <a:pt x="2027" y="1019"/>
                  <a:pt x="2035" y="1027"/>
                </a:cubicBezTo>
                <a:cubicBezTo>
                  <a:pt x="2044" y="1036"/>
                  <a:pt x="2048" y="1048"/>
                  <a:pt x="2048" y="1060"/>
                </a:cubicBezTo>
                <a:cubicBezTo>
                  <a:pt x="2048" y="1156"/>
                  <a:pt x="2048" y="1156"/>
                  <a:pt x="2048" y="1156"/>
                </a:cubicBezTo>
                <a:cubicBezTo>
                  <a:pt x="2048" y="1168"/>
                  <a:pt x="2044" y="1179"/>
                  <a:pt x="2035" y="1188"/>
                </a:cubicBezTo>
                <a:cubicBezTo>
                  <a:pt x="2026" y="1197"/>
                  <a:pt x="2014" y="1200"/>
                  <a:pt x="2002" y="1200"/>
                </a:cubicBezTo>
                <a:cubicBezTo>
                  <a:pt x="1969" y="1200"/>
                  <a:pt x="1969" y="1200"/>
                  <a:pt x="1969" y="1200"/>
                </a:cubicBezTo>
                <a:cubicBezTo>
                  <a:pt x="1965" y="1213"/>
                  <a:pt x="1961" y="1226"/>
                  <a:pt x="1956" y="1239"/>
                </a:cubicBezTo>
                <a:cubicBezTo>
                  <a:pt x="1950" y="1252"/>
                  <a:pt x="1944" y="1265"/>
                  <a:pt x="1938" y="1277"/>
                </a:cubicBezTo>
                <a:cubicBezTo>
                  <a:pt x="1962" y="1301"/>
                  <a:pt x="1962" y="1301"/>
                  <a:pt x="1962" y="1301"/>
                </a:cubicBezTo>
                <a:cubicBezTo>
                  <a:pt x="1970" y="1309"/>
                  <a:pt x="1974" y="1322"/>
                  <a:pt x="1974" y="1333"/>
                </a:cubicBezTo>
                <a:cubicBezTo>
                  <a:pt x="1974" y="1344"/>
                  <a:pt x="1971" y="1354"/>
                  <a:pt x="1963" y="1363"/>
                </a:cubicBezTo>
                <a:cubicBezTo>
                  <a:pt x="1963" y="1363"/>
                  <a:pt x="1962" y="1364"/>
                  <a:pt x="1962" y="1364"/>
                </a:cubicBezTo>
                <a:cubicBezTo>
                  <a:pt x="1962" y="1364"/>
                  <a:pt x="1962" y="1364"/>
                  <a:pt x="1962" y="1364"/>
                </a:cubicBezTo>
                <a:cubicBezTo>
                  <a:pt x="1893" y="1432"/>
                  <a:pt x="1893" y="1432"/>
                  <a:pt x="1893" y="1432"/>
                </a:cubicBezTo>
                <a:cubicBezTo>
                  <a:pt x="1874" y="1452"/>
                  <a:pt x="1849" y="1451"/>
                  <a:pt x="1830" y="1432"/>
                </a:cubicBezTo>
                <a:cubicBezTo>
                  <a:pt x="1806" y="1408"/>
                  <a:pt x="1806" y="1408"/>
                  <a:pt x="1806" y="1408"/>
                </a:cubicBezTo>
                <a:cubicBezTo>
                  <a:pt x="1793" y="1415"/>
                  <a:pt x="1781" y="1421"/>
                  <a:pt x="1768" y="1426"/>
                </a:cubicBezTo>
                <a:cubicBezTo>
                  <a:pt x="1756" y="1431"/>
                  <a:pt x="1744" y="1435"/>
                  <a:pt x="1730" y="1439"/>
                </a:cubicBezTo>
                <a:cubicBezTo>
                  <a:pt x="1730" y="1474"/>
                  <a:pt x="1730" y="1474"/>
                  <a:pt x="1730" y="1474"/>
                </a:cubicBezTo>
                <a:cubicBezTo>
                  <a:pt x="1730" y="1486"/>
                  <a:pt x="1726" y="1498"/>
                  <a:pt x="1717" y="1506"/>
                </a:cubicBezTo>
                <a:cubicBezTo>
                  <a:pt x="1709" y="1514"/>
                  <a:pt x="1698" y="1519"/>
                  <a:pt x="1685" y="1518"/>
                </a:cubicBezTo>
                <a:cubicBezTo>
                  <a:pt x="1685" y="1519"/>
                  <a:pt x="1685" y="1519"/>
                  <a:pt x="1685" y="1519"/>
                </a:cubicBezTo>
                <a:cubicBezTo>
                  <a:pt x="1589" y="1519"/>
                  <a:pt x="1589" y="1519"/>
                  <a:pt x="1589" y="1519"/>
                </a:cubicBezTo>
                <a:cubicBezTo>
                  <a:pt x="1577" y="1519"/>
                  <a:pt x="1565" y="1515"/>
                  <a:pt x="1556" y="1506"/>
                </a:cubicBezTo>
                <a:cubicBezTo>
                  <a:pt x="1548" y="1497"/>
                  <a:pt x="1544" y="1485"/>
                  <a:pt x="1544" y="1473"/>
                </a:cubicBezTo>
                <a:cubicBezTo>
                  <a:pt x="1544" y="1439"/>
                  <a:pt x="1544" y="1439"/>
                  <a:pt x="1544" y="1439"/>
                </a:cubicBezTo>
                <a:cubicBezTo>
                  <a:pt x="1530" y="1435"/>
                  <a:pt x="1518" y="1431"/>
                  <a:pt x="1505" y="1426"/>
                </a:cubicBezTo>
                <a:cubicBezTo>
                  <a:pt x="1499" y="1423"/>
                  <a:pt x="1493" y="1421"/>
                  <a:pt x="1487" y="1418"/>
                </a:cubicBezTo>
                <a:cubicBezTo>
                  <a:pt x="1487" y="1420"/>
                  <a:pt x="1487" y="1423"/>
                  <a:pt x="1487" y="1425"/>
                </a:cubicBezTo>
                <a:cubicBezTo>
                  <a:pt x="1487" y="1438"/>
                  <a:pt x="1482" y="1451"/>
                  <a:pt x="1472" y="1460"/>
                </a:cubicBezTo>
                <a:cubicBezTo>
                  <a:pt x="1377" y="1556"/>
                  <a:pt x="1377" y="1556"/>
                  <a:pt x="1377" y="1556"/>
                </a:cubicBezTo>
                <a:cubicBezTo>
                  <a:pt x="1368" y="1565"/>
                  <a:pt x="1354" y="1571"/>
                  <a:pt x="1341" y="1571"/>
                </a:cubicBezTo>
                <a:cubicBezTo>
                  <a:pt x="1327" y="1571"/>
                  <a:pt x="1314" y="1565"/>
                  <a:pt x="1304" y="1556"/>
                </a:cubicBezTo>
                <a:cubicBezTo>
                  <a:pt x="1264" y="1515"/>
                  <a:pt x="1264" y="1515"/>
                  <a:pt x="1264" y="1515"/>
                </a:cubicBezTo>
                <a:cubicBezTo>
                  <a:pt x="1243" y="1528"/>
                  <a:pt x="1224" y="1537"/>
                  <a:pt x="1205" y="1545"/>
                </a:cubicBezTo>
                <a:cubicBezTo>
                  <a:pt x="1185" y="1552"/>
                  <a:pt x="1166" y="1558"/>
                  <a:pt x="1143" y="1566"/>
                </a:cubicBezTo>
                <a:cubicBezTo>
                  <a:pt x="1143" y="1623"/>
                  <a:pt x="1143" y="1623"/>
                  <a:pt x="1143" y="1623"/>
                </a:cubicBezTo>
                <a:cubicBezTo>
                  <a:pt x="1143" y="1637"/>
                  <a:pt x="1138" y="1651"/>
                  <a:pt x="1128" y="1660"/>
                </a:cubicBezTo>
                <a:cubicBezTo>
                  <a:pt x="1119" y="1669"/>
                  <a:pt x="1107" y="1674"/>
                  <a:pt x="1092" y="1674"/>
                </a:cubicBezTo>
                <a:cubicBezTo>
                  <a:pt x="1092" y="1674"/>
                  <a:pt x="1092" y="1674"/>
                  <a:pt x="1092" y="1674"/>
                </a:cubicBezTo>
                <a:cubicBezTo>
                  <a:pt x="956" y="1674"/>
                  <a:pt x="956" y="1674"/>
                  <a:pt x="956" y="1674"/>
                </a:cubicBezTo>
                <a:cubicBezTo>
                  <a:pt x="943" y="1674"/>
                  <a:pt x="929" y="1670"/>
                  <a:pt x="920" y="1660"/>
                </a:cubicBezTo>
                <a:cubicBezTo>
                  <a:pt x="910" y="1651"/>
                  <a:pt x="905" y="1636"/>
                  <a:pt x="905" y="1623"/>
                </a:cubicBezTo>
                <a:cubicBezTo>
                  <a:pt x="905" y="1566"/>
                  <a:pt x="905" y="1566"/>
                  <a:pt x="905" y="1566"/>
                </a:cubicBezTo>
                <a:cubicBezTo>
                  <a:pt x="905" y="1566"/>
                  <a:pt x="905" y="1566"/>
                  <a:pt x="905" y="1566"/>
                </a:cubicBezTo>
                <a:cubicBezTo>
                  <a:pt x="882" y="1558"/>
                  <a:pt x="863" y="1552"/>
                  <a:pt x="844" y="1545"/>
                </a:cubicBezTo>
                <a:cubicBezTo>
                  <a:pt x="824" y="1537"/>
                  <a:pt x="805" y="1528"/>
                  <a:pt x="784" y="1515"/>
                </a:cubicBezTo>
                <a:cubicBezTo>
                  <a:pt x="743" y="1556"/>
                  <a:pt x="743" y="1556"/>
                  <a:pt x="743" y="1556"/>
                </a:cubicBezTo>
                <a:cubicBezTo>
                  <a:pt x="734" y="1565"/>
                  <a:pt x="720" y="1571"/>
                  <a:pt x="707" y="1571"/>
                </a:cubicBezTo>
                <a:cubicBezTo>
                  <a:pt x="695" y="1571"/>
                  <a:pt x="683" y="1567"/>
                  <a:pt x="673" y="1558"/>
                </a:cubicBezTo>
                <a:cubicBezTo>
                  <a:pt x="672" y="1557"/>
                  <a:pt x="672" y="1557"/>
                  <a:pt x="671" y="1556"/>
                </a:cubicBezTo>
                <a:cubicBezTo>
                  <a:pt x="671" y="1556"/>
                  <a:pt x="671" y="1556"/>
                  <a:pt x="671" y="1556"/>
                </a:cubicBezTo>
                <a:cubicBezTo>
                  <a:pt x="575" y="1460"/>
                  <a:pt x="575" y="1460"/>
                  <a:pt x="575" y="1460"/>
                </a:cubicBezTo>
                <a:cubicBezTo>
                  <a:pt x="566" y="1451"/>
                  <a:pt x="561" y="1438"/>
                  <a:pt x="561" y="1425"/>
                </a:cubicBezTo>
                <a:cubicBezTo>
                  <a:pt x="561" y="1423"/>
                  <a:pt x="561" y="1420"/>
                  <a:pt x="562" y="1418"/>
                </a:cubicBezTo>
                <a:cubicBezTo>
                  <a:pt x="555" y="1421"/>
                  <a:pt x="549" y="1423"/>
                  <a:pt x="543" y="1426"/>
                </a:cubicBezTo>
                <a:cubicBezTo>
                  <a:pt x="531" y="1431"/>
                  <a:pt x="518" y="1435"/>
                  <a:pt x="504" y="1439"/>
                </a:cubicBezTo>
                <a:cubicBezTo>
                  <a:pt x="504" y="1474"/>
                  <a:pt x="504" y="1474"/>
                  <a:pt x="504" y="1474"/>
                </a:cubicBezTo>
                <a:cubicBezTo>
                  <a:pt x="504" y="1486"/>
                  <a:pt x="500" y="1498"/>
                  <a:pt x="492" y="1506"/>
                </a:cubicBezTo>
                <a:cubicBezTo>
                  <a:pt x="483" y="1514"/>
                  <a:pt x="473" y="1519"/>
                  <a:pt x="459" y="1518"/>
                </a:cubicBezTo>
                <a:cubicBezTo>
                  <a:pt x="459" y="1519"/>
                  <a:pt x="459" y="1519"/>
                  <a:pt x="459" y="1519"/>
                </a:cubicBezTo>
                <a:cubicBezTo>
                  <a:pt x="363" y="1519"/>
                  <a:pt x="363" y="1519"/>
                  <a:pt x="363" y="1519"/>
                </a:cubicBezTo>
                <a:cubicBezTo>
                  <a:pt x="351" y="1519"/>
                  <a:pt x="340" y="1515"/>
                  <a:pt x="331" y="1506"/>
                </a:cubicBezTo>
                <a:cubicBezTo>
                  <a:pt x="323" y="1498"/>
                  <a:pt x="319" y="1487"/>
                  <a:pt x="318" y="1474"/>
                </a:cubicBezTo>
                <a:cubicBezTo>
                  <a:pt x="318" y="1474"/>
                  <a:pt x="318" y="1474"/>
                  <a:pt x="318" y="1474"/>
                </a:cubicBezTo>
                <a:cubicBezTo>
                  <a:pt x="318" y="1474"/>
                  <a:pt x="318" y="1474"/>
                  <a:pt x="318" y="1474"/>
                </a:cubicBezTo>
                <a:cubicBezTo>
                  <a:pt x="318" y="1439"/>
                  <a:pt x="318" y="1439"/>
                  <a:pt x="318" y="1439"/>
                </a:cubicBezTo>
                <a:cubicBezTo>
                  <a:pt x="304" y="1435"/>
                  <a:pt x="292" y="1431"/>
                  <a:pt x="280" y="1426"/>
                </a:cubicBezTo>
                <a:cubicBezTo>
                  <a:pt x="267" y="1421"/>
                  <a:pt x="255" y="1415"/>
                  <a:pt x="242" y="1408"/>
                </a:cubicBezTo>
                <a:cubicBezTo>
                  <a:pt x="218" y="1432"/>
                  <a:pt x="218" y="1432"/>
                  <a:pt x="218" y="1432"/>
                </a:cubicBezTo>
                <a:cubicBezTo>
                  <a:pt x="199" y="1451"/>
                  <a:pt x="176" y="1451"/>
                  <a:pt x="156" y="1434"/>
                </a:cubicBezTo>
                <a:cubicBezTo>
                  <a:pt x="156" y="1433"/>
                  <a:pt x="155" y="1433"/>
                  <a:pt x="155" y="1432"/>
                </a:cubicBezTo>
                <a:cubicBezTo>
                  <a:pt x="155" y="1432"/>
                  <a:pt x="155" y="1432"/>
                  <a:pt x="155" y="1432"/>
                </a:cubicBezTo>
                <a:cubicBezTo>
                  <a:pt x="86" y="1364"/>
                  <a:pt x="86" y="1364"/>
                  <a:pt x="86" y="1364"/>
                </a:cubicBezTo>
                <a:cubicBezTo>
                  <a:pt x="78" y="1356"/>
                  <a:pt x="74" y="1345"/>
                  <a:pt x="74" y="1333"/>
                </a:cubicBezTo>
                <a:cubicBezTo>
                  <a:pt x="74" y="1323"/>
                  <a:pt x="77" y="1314"/>
                  <a:pt x="83" y="1305"/>
                </a:cubicBezTo>
                <a:cubicBezTo>
                  <a:pt x="84" y="1304"/>
                  <a:pt x="85" y="1302"/>
                  <a:pt x="86" y="1301"/>
                </a:cubicBezTo>
                <a:cubicBezTo>
                  <a:pt x="110" y="1277"/>
                  <a:pt x="110" y="1277"/>
                  <a:pt x="110" y="1277"/>
                </a:cubicBezTo>
                <a:cubicBezTo>
                  <a:pt x="104" y="1265"/>
                  <a:pt x="98" y="1252"/>
                  <a:pt x="92" y="1239"/>
                </a:cubicBezTo>
                <a:cubicBezTo>
                  <a:pt x="87" y="1226"/>
                  <a:pt x="83" y="1213"/>
                  <a:pt x="79" y="1200"/>
                </a:cubicBezTo>
                <a:cubicBezTo>
                  <a:pt x="45" y="1200"/>
                  <a:pt x="45" y="1200"/>
                  <a:pt x="45" y="1200"/>
                </a:cubicBezTo>
                <a:cubicBezTo>
                  <a:pt x="33" y="1200"/>
                  <a:pt x="21" y="1196"/>
                  <a:pt x="13" y="1188"/>
                </a:cubicBezTo>
                <a:cubicBezTo>
                  <a:pt x="5" y="1180"/>
                  <a:pt x="0" y="1169"/>
                  <a:pt x="0" y="1156"/>
                </a:cubicBezTo>
                <a:cubicBezTo>
                  <a:pt x="0" y="1156"/>
                  <a:pt x="0" y="1156"/>
                  <a:pt x="0" y="1156"/>
                </a:cubicBezTo>
                <a:cubicBezTo>
                  <a:pt x="0" y="1156"/>
                  <a:pt x="0" y="1156"/>
                  <a:pt x="0" y="1156"/>
                </a:cubicBezTo>
                <a:cubicBezTo>
                  <a:pt x="0" y="1059"/>
                  <a:pt x="0" y="1059"/>
                  <a:pt x="0" y="1059"/>
                </a:cubicBezTo>
                <a:cubicBezTo>
                  <a:pt x="0" y="1047"/>
                  <a:pt x="4" y="1036"/>
                  <a:pt x="13" y="1027"/>
                </a:cubicBezTo>
                <a:cubicBezTo>
                  <a:pt x="21" y="1019"/>
                  <a:pt x="33" y="1014"/>
                  <a:pt x="45" y="1014"/>
                </a:cubicBezTo>
                <a:cubicBezTo>
                  <a:pt x="79" y="1014"/>
                  <a:pt x="79" y="1014"/>
                  <a:pt x="79" y="1014"/>
                </a:cubicBezTo>
                <a:cubicBezTo>
                  <a:pt x="83" y="1002"/>
                  <a:pt x="87" y="989"/>
                  <a:pt x="92" y="976"/>
                </a:cubicBezTo>
                <a:cubicBezTo>
                  <a:pt x="98" y="963"/>
                  <a:pt x="104" y="950"/>
                  <a:pt x="110" y="938"/>
                </a:cubicBezTo>
                <a:cubicBezTo>
                  <a:pt x="86" y="914"/>
                  <a:pt x="86" y="914"/>
                  <a:pt x="86" y="914"/>
                </a:cubicBezTo>
                <a:cubicBezTo>
                  <a:pt x="79" y="906"/>
                  <a:pt x="74" y="892"/>
                  <a:pt x="74" y="882"/>
                </a:cubicBezTo>
                <a:cubicBezTo>
                  <a:pt x="74" y="870"/>
                  <a:pt x="78" y="859"/>
                  <a:pt x="87" y="851"/>
                </a:cubicBezTo>
                <a:cubicBezTo>
                  <a:pt x="155" y="783"/>
                  <a:pt x="155" y="783"/>
                  <a:pt x="155" y="783"/>
                </a:cubicBezTo>
                <a:cubicBezTo>
                  <a:pt x="156" y="781"/>
                  <a:pt x="158" y="780"/>
                  <a:pt x="159" y="779"/>
                </a:cubicBezTo>
                <a:cubicBezTo>
                  <a:pt x="159" y="618"/>
                  <a:pt x="159" y="618"/>
                  <a:pt x="159" y="618"/>
                </a:cubicBezTo>
                <a:cubicBezTo>
                  <a:pt x="159" y="578"/>
                  <a:pt x="176" y="542"/>
                  <a:pt x="202" y="516"/>
                </a:cubicBezTo>
                <a:cubicBezTo>
                  <a:pt x="223" y="495"/>
                  <a:pt x="250" y="480"/>
                  <a:pt x="280" y="475"/>
                </a:cubicBezTo>
                <a:cubicBezTo>
                  <a:pt x="267" y="453"/>
                  <a:pt x="260" y="427"/>
                  <a:pt x="260" y="399"/>
                </a:cubicBezTo>
                <a:cubicBezTo>
                  <a:pt x="260" y="308"/>
                  <a:pt x="260" y="308"/>
                  <a:pt x="260" y="308"/>
                </a:cubicBezTo>
                <a:cubicBezTo>
                  <a:pt x="260" y="269"/>
                  <a:pt x="260" y="269"/>
                  <a:pt x="260" y="269"/>
                </a:cubicBezTo>
                <a:cubicBezTo>
                  <a:pt x="260" y="242"/>
                  <a:pt x="271" y="217"/>
                  <a:pt x="288" y="200"/>
                </a:cubicBezTo>
                <a:cubicBezTo>
                  <a:pt x="306" y="182"/>
                  <a:pt x="331" y="171"/>
                  <a:pt x="358" y="171"/>
                </a:cubicBezTo>
                <a:cubicBezTo>
                  <a:pt x="533" y="171"/>
                  <a:pt x="533" y="171"/>
                  <a:pt x="533" y="171"/>
                </a:cubicBezTo>
                <a:cubicBezTo>
                  <a:pt x="549" y="171"/>
                  <a:pt x="563" y="184"/>
                  <a:pt x="563" y="201"/>
                </a:cubicBezTo>
                <a:cubicBezTo>
                  <a:pt x="563" y="308"/>
                  <a:pt x="563" y="308"/>
                  <a:pt x="563" y="308"/>
                </a:cubicBezTo>
                <a:cubicBezTo>
                  <a:pt x="563" y="399"/>
                  <a:pt x="563" y="399"/>
                  <a:pt x="563" y="399"/>
                </a:cubicBezTo>
                <a:close/>
                <a:moveTo>
                  <a:pt x="482" y="533"/>
                </a:moveTo>
                <a:cubicBezTo>
                  <a:pt x="461" y="545"/>
                  <a:pt x="437" y="551"/>
                  <a:pt x="411" y="551"/>
                </a:cubicBezTo>
                <a:cubicBezTo>
                  <a:pt x="386" y="551"/>
                  <a:pt x="362" y="545"/>
                  <a:pt x="341" y="533"/>
                </a:cubicBezTo>
                <a:cubicBezTo>
                  <a:pt x="304" y="533"/>
                  <a:pt x="304" y="533"/>
                  <a:pt x="304" y="533"/>
                </a:cubicBezTo>
                <a:cubicBezTo>
                  <a:pt x="281" y="533"/>
                  <a:pt x="260" y="543"/>
                  <a:pt x="244" y="558"/>
                </a:cubicBezTo>
                <a:cubicBezTo>
                  <a:pt x="229" y="574"/>
                  <a:pt x="219" y="595"/>
                  <a:pt x="219" y="618"/>
                </a:cubicBezTo>
                <a:cubicBezTo>
                  <a:pt x="219" y="784"/>
                  <a:pt x="219" y="784"/>
                  <a:pt x="219" y="784"/>
                </a:cubicBezTo>
                <a:cubicBezTo>
                  <a:pt x="242" y="807"/>
                  <a:pt x="242" y="807"/>
                  <a:pt x="242" y="807"/>
                </a:cubicBezTo>
                <a:cubicBezTo>
                  <a:pt x="255" y="800"/>
                  <a:pt x="267" y="794"/>
                  <a:pt x="280" y="789"/>
                </a:cubicBezTo>
                <a:cubicBezTo>
                  <a:pt x="292" y="784"/>
                  <a:pt x="304" y="780"/>
                  <a:pt x="318" y="776"/>
                </a:cubicBezTo>
                <a:cubicBezTo>
                  <a:pt x="318" y="741"/>
                  <a:pt x="318" y="741"/>
                  <a:pt x="318" y="741"/>
                </a:cubicBezTo>
                <a:cubicBezTo>
                  <a:pt x="318" y="739"/>
                  <a:pt x="318" y="738"/>
                  <a:pt x="319" y="737"/>
                </a:cubicBezTo>
                <a:cubicBezTo>
                  <a:pt x="320" y="725"/>
                  <a:pt x="324" y="716"/>
                  <a:pt x="331" y="709"/>
                </a:cubicBezTo>
                <a:cubicBezTo>
                  <a:pt x="339" y="700"/>
                  <a:pt x="350" y="696"/>
                  <a:pt x="363" y="696"/>
                </a:cubicBezTo>
                <a:cubicBezTo>
                  <a:pt x="363" y="696"/>
                  <a:pt x="363" y="696"/>
                  <a:pt x="363" y="696"/>
                </a:cubicBezTo>
                <a:cubicBezTo>
                  <a:pt x="459" y="696"/>
                  <a:pt x="459" y="696"/>
                  <a:pt x="459" y="696"/>
                </a:cubicBezTo>
                <a:cubicBezTo>
                  <a:pt x="471" y="696"/>
                  <a:pt x="483" y="700"/>
                  <a:pt x="492" y="709"/>
                </a:cubicBezTo>
                <a:cubicBezTo>
                  <a:pt x="500" y="717"/>
                  <a:pt x="504" y="730"/>
                  <a:pt x="504" y="742"/>
                </a:cubicBezTo>
                <a:cubicBezTo>
                  <a:pt x="504" y="776"/>
                  <a:pt x="504" y="776"/>
                  <a:pt x="504" y="776"/>
                </a:cubicBezTo>
                <a:cubicBezTo>
                  <a:pt x="518" y="780"/>
                  <a:pt x="531" y="784"/>
                  <a:pt x="543" y="789"/>
                </a:cubicBezTo>
                <a:cubicBezTo>
                  <a:pt x="549" y="792"/>
                  <a:pt x="555" y="794"/>
                  <a:pt x="562" y="797"/>
                </a:cubicBezTo>
                <a:cubicBezTo>
                  <a:pt x="561" y="795"/>
                  <a:pt x="561" y="792"/>
                  <a:pt x="561" y="790"/>
                </a:cubicBezTo>
                <a:cubicBezTo>
                  <a:pt x="561" y="777"/>
                  <a:pt x="565" y="766"/>
                  <a:pt x="574" y="756"/>
                </a:cubicBezTo>
                <a:cubicBezTo>
                  <a:pt x="575" y="756"/>
                  <a:pt x="575" y="755"/>
                  <a:pt x="575" y="755"/>
                </a:cubicBezTo>
                <a:cubicBezTo>
                  <a:pt x="603" y="727"/>
                  <a:pt x="603" y="727"/>
                  <a:pt x="603" y="727"/>
                </a:cubicBezTo>
                <a:cubicBezTo>
                  <a:pt x="603" y="618"/>
                  <a:pt x="603" y="618"/>
                  <a:pt x="603" y="618"/>
                </a:cubicBezTo>
                <a:cubicBezTo>
                  <a:pt x="603" y="595"/>
                  <a:pt x="594" y="574"/>
                  <a:pt x="578" y="558"/>
                </a:cubicBezTo>
                <a:cubicBezTo>
                  <a:pt x="563" y="543"/>
                  <a:pt x="542" y="533"/>
                  <a:pt x="518" y="533"/>
                </a:cubicBezTo>
                <a:cubicBezTo>
                  <a:pt x="482" y="533"/>
                  <a:pt x="482" y="533"/>
                  <a:pt x="482" y="533"/>
                </a:cubicBezTo>
                <a:close/>
                <a:moveTo>
                  <a:pt x="1708" y="533"/>
                </a:moveTo>
                <a:cubicBezTo>
                  <a:pt x="1686" y="545"/>
                  <a:pt x="1662" y="551"/>
                  <a:pt x="1637" y="551"/>
                </a:cubicBezTo>
                <a:cubicBezTo>
                  <a:pt x="1611" y="551"/>
                  <a:pt x="1587" y="545"/>
                  <a:pt x="1566" y="533"/>
                </a:cubicBezTo>
                <a:cubicBezTo>
                  <a:pt x="1530" y="533"/>
                  <a:pt x="1530" y="533"/>
                  <a:pt x="1530" y="533"/>
                </a:cubicBezTo>
                <a:cubicBezTo>
                  <a:pt x="1506" y="533"/>
                  <a:pt x="1485" y="543"/>
                  <a:pt x="1470" y="558"/>
                </a:cubicBezTo>
                <a:cubicBezTo>
                  <a:pt x="1455" y="574"/>
                  <a:pt x="1445" y="595"/>
                  <a:pt x="1445" y="618"/>
                </a:cubicBezTo>
                <a:cubicBezTo>
                  <a:pt x="1445" y="727"/>
                  <a:pt x="1445" y="727"/>
                  <a:pt x="1445" y="727"/>
                </a:cubicBezTo>
                <a:cubicBezTo>
                  <a:pt x="1473" y="755"/>
                  <a:pt x="1473" y="755"/>
                  <a:pt x="1473" y="755"/>
                </a:cubicBezTo>
                <a:cubicBezTo>
                  <a:pt x="1482" y="764"/>
                  <a:pt x="1487" y="777"/>
                  <a:pt x="1487" y="790"/>
                </a:cubicBezTo>
                <a:cubicBezTo>
                  <a:pt x="1487" y="792"/>
                  <a:pt x="1487" y="795"/>
                  <a:pt x="1487" y="797"/>
                </a:cubicBezTo>
                <a:cubicBezTo>
                  <a:pt x="1493" y="794"/>
                  <a:pt x="1499" y="792"/>
                  <a:pt x="1505" y="789"/>
                </a:cubicBezTo>
                <a:cubicBezTo>
                  <a:pt x="1518" y="784"/>
                  <a:pt x="1530" y="780"/>
                  <a:pt x="1544" y="776"/>
                </a:cubicBezTo>
                <a:cubicBezTo>
                  <a:pt x="1544" y="764"/>
                  <a:pt x="1543" y="747"/>
                  <a:pt x="1544" y="737"/>
                </a:cubicBezTo>
                <a:cubicBezTo>
                  <a:pt x="1545" y="725"/>
                  <a:pt x="1549" y="716"/>
                  <a:pt x="1556" y="709"/>
                </a:cubicBezTo>
                <a:cubicBezTo>
                  <a:pt x="1565" y="700"/>
                  <a:pt x="1576" y="696"/>
                  <a:pt x="1589" y="696"/>
                </a:cubicBezTo>
                <a:cubicBezTo>
                  <a:pt x="1589" y="696"/>
                  <a:pt x="1589" y="696"/>
                  <a:pt x="1589" y="696"/>
                </a:cubicBezTo>
                <a:cubicBezTo>
                  <a:pt x="1685" y="696"/>
                  <a:pt x="1685" y="696"/>
                  <a:pt x="1685" y="696"/>
                </a:cubicBezTo>
                <a:cubicBezTo>
                  <a:pt x="1697" y="696"/>
                  <a:pt x="1709" y="700"/>
                  <a:pt x="1717" y="709"/>
                </a:cubicBezTo>
                <a:cubicBezTo>
                  <a:pt x="1725" y="717"/>
                  <a:pt x="1729" y="727"/>
                  <a:pt x="1730" y="741"/>
                </a:cubicBezTo>
                <a:cubicBezTo>
                  <a:pt x="1730" y="741"/>
                  <a:pt x="1730" y="741"/>
                  <a:pt x="1730" y="741"/>
                </a:cubicBezTo>
                <a:cubicBezTo>
                  <a:pt x="1730" y="741"/>
                  <a:pt x="1730" y="741"/>
                  <a:pt x="1730" y="741"/>
                </a:cubicBezTo>
                <a:cubicBezTo>
                  <a:pt x="1730" y="776"/>
                  <a:pt x="1730" y="776"/>
                  <a:pt x="1730" y="776"/>
                </a:cubicBezTo>
                <a:cubicBezTo>
                  <a:pt x="1744" y="780"/>
                  <a:pt x="1756" y="784"/>
                  <a:pt x="1768" y="789"/>
                </a:cubicBezTo>
                <a:cubicBezTo>
                  <a:pt x="1781" y="794"/>
                  <a:pt x="1793" y="800"/>
                  <a:pt x="1806" y="807"/>
                </a:cubicBezTo>
                <a:cubicBezTo>
                  <a:pt x="1829" y="784"/>
                  <a:pt x="1829" y="784"/>
                  <a:pt x="1829" y="784"/>
                </a:cubicBezTo>
                <a:cubicBezTo>
                  <a:pt x="1829" y="618"/>
                  <a:pt x="1829" y="618"/>
                  <a:pt x="1829" y="618"/>
                </a:cubicBezTo>
                <a:cubicBezTo>
                  <a:pt x="1829" y="595"/>
                  <a:pt x="1819" y="574"/>
                  <a:pt x="1804" y="558"/>
                </a:cubicBezTo>
                <a:cubicBezTo>
                  <a:pt x="1788" y="543"/>
                  <a:pt x="1767" y="533"/>
                  <a:pt x="1744" y="533"/>
                </a:cubicBezTo>
                <a:cubicBezTo>
                  <a:pt x="1708" y="533"/>
                  <a:pt x="1708" y="533"/>
                  <a:pt x="1708" y="533"/>
                </a:cubicBezTo>
                <a:close/>
                <a:moveTo>
                  <a:pt x="1095" y="363"/>
                </a:moveTo>
                <a:cubicBezTo>
                  <a:pt x="1074" y="374"/>
                  <a:pt x="1050" y="380"/>
                  <a:pt x="1024" y="380"/>
                </a:cubicBezTo>
                <a:cubicBezTo>
                  <a:pt x="998" y="380"/>
                  <a:pt x="974" y="374"/>
                  <a:pt x="953" y="362"/>
                </a:cubicBezTo>
                <a:cubicBezTo>
                  <a:pt x="917" y="363"/>
                  <a:pt x="917" y="363"/>
                  <a:pt x="917" y="363"/>
                </a:cubicBezTo>
                <a:cubicBezTo>
                  <a:pt x="894" y="363"/>
                  <a:pt x="872" y="372"/>
                  <a:pt x="857" y="387"/>
                </a:cubicBezTo>
                <a:cubicBezTo>
                  <a:pt x="842" y="403"/>
                  <a:pt x="832" y="424"/>
                  <a:pt x="832" y="447"/>
                </a:cubicBezTo>
                <a:cubicBezTo>
                  <a:pt x="832" y="675"/>
                  <a:pt x="832" y="675"/>
                  <a:pt x="832" y="675"/>
                </a:cubicBezTo>
                <a:cubicBezTo>
                  <a:pt x="836" y="673"/>
                  <a:pt x="840" y="672"/>
                  <a:pt x="844" y="670"/>
                </a:cubicBezTo>
                <a:cubicBezTo>
                  <a:pt x="863" y="663"/>
                  <a:pt x="882" y="656"/>
                  <a:pt x="905" y="649"/>
                </a:cubicBezTo>
                <a:cubicBezTo>
                  <a:pt x="905" y="591"/>
                  <a:pt x="905" y="591"/>
                  <a:pt x="905" y="591"/>
                </a:cubicBezTo>
                <a:cubicBezTo>
                  <a:pt x="905" y="578"/>
                  <a:pt x="910" y="564"/>
                  <a:pt x="920" y="555"/>
                </a:cubicBezTo>
                <a:cubicBezTo>
                  <a:pt x="929" y="545"/>
                  <a:pt x="941" y="541"/>
                  <a:pt x="956" y="541"/>
                </a:cubicBezTo>
                <a:cubicBezTo>
                  <a:pt x="956" y="541"/>
                  <a:pt x="956" y="541"/>
                  <a:pt x="956" y="541"/>
                </a:cubicBezTo>
                <a:cubicBezTo>
                  <a:pt x="1092" y="541"/>
                  <a:pt x="1092" y="541"/>
                  <a:pt x="1092" y="541"/>
                </a:cubicBezTo>
                <a:cubicBezTo>
                  <a:pt x="1105" y="541"/>
                  <a:pt x="1119" y="545"/>
                  <a:pt x="1128" y="555"/>
                </a:cubicBezTo>
                <a:cubicBezTo>
                  <a:pt x="1138" y="564"/>
                  <a:pt x="1142" y="576"/>
                  <a:pt x="1142" y="591"/>
                </a:cubicBezTo>
                <a:cubicBezTo>
                  <a:pt x="1142" y="591"/>
                  <a:pt x="1142" y="591"/>
                  <a:pt x="1142" y="591"/>
                </a:cubicBezTo>
                <a:cubicBezTo>
                  <a:pt x="1143" y="591"/>
                  <a:pt x="1143" y="591"/>
                  <a:pt x="1143" y="591"/>
                </a:cubicBezTo>
                <a:cubicBezTo>
                  <a:pt x="1143" y="649"/>
                  <a:pt x="1143" y="649"/>
                  <a:pt x="1143" y="649"/>
                </a:cubicBezTo>
                <a:cubicBezTo>
                  <a:pt x="1143" y="649"/>
                  <a:pt x="1143" y="649"/>
                  <a:pt x="1143" y="649"/>
                </a:cubicBezTo>
                <a:cubicBezTo>
                  <a:pt x="1166" y="656"/>
                  <a:pt x="1186" y="663"/>
                  <a:pt x="1205" y="670"/>
                </a:cubicBezTo>
                <a:cubicBezTo>
                  <a:pt x="1208" y="672"/>
                  <a:pt x="1212" y="673"/>
                  <a:pt x="1216" y="675"/>
                </a:cubicBezTo>
                <a:cubicBezTo>
                  <a:pt x="1216" y="447"/>
                  <a:pt x="1216" y="447"/>
                  <a:pt x="1216" y="447"/>
                </a:cubicBezTo>
                <a:cubicBezTo>
                  <a:pt x="1216" y="424"/>
                  <a:pt x="1206" y="403"/>
                  <a:pt x="1191" y="387"/>
                </a:cubicBezTo>
                <a:cubicBezTo>
                  <a:pt x="1176" y="372"/>
                  <a:pt x="1154" y="363"/>
                  <a:pt x="1131" y="363"/>
                </a:cubicBezTo>
                <a:lnTo>
                  <a:pt x="1095" y="363"/>
                </a:lnTo>
                <a:close/>
                <a:moveTo>
                  <a:pt x="1577" y="1211"/>
                </a:moveTo>
                <a:cubicBezTo>
                  <a:pt x="1580" y="1213"/>
                  <a:pt x="1582" y="1214"/>
                  <a:pt x="1585" y="1215"/>
                </a:cubicBezTo>
                <a:cubicBezTo>
                  <a:pt x="1601" y="1223"/>
                  <a:pt x="1618" y="1227"/>
                  <a:pt x="1637" y="1227"/>
                </a:cubicBezTo>
                <a:cubicBezTo>
                  <a:pt x="1670" y="1227"/>
                  <a:pt x="1700" y="1214"/>
                  <a:pt x="1721" y="1192"/>
                </a:cubicBezTo>
                <a:cubicBezTo>
                  <a:pt x="1743" y="1170"/>
                  <a:pt x="1757" y="1141"/>
                  <a:pt x="1757" y="1107"/>
                </a:cubicBezTo>
                <a:cubicBezTo>
                  <a:pt x="1757" y="1074"/>
                  <a:pt x="1743" y="1044"/>
                  <a:pt x="1721" y="1023"/>
                </a:cubicBezTo>
                <a:cubicBezTo>
                  <a:pt x="1700" y="1001"/>
                  <a:pt x="1670" y="988"/>
                  <a:pt x="1637" y="988"/>
                </a:cubicBezTo>
                <a:cubicBezTo>
                  <a:pt x="1618" y="988"/>
                  <a:pt x="1601" y="992"/>
                  <a:pt x="1585" y="999"/>
                </a:cubicBezTo>
                <a:cubicBezTo>
                  <a:pt x="1582" y="1001"/>
                  <a:pt x="1580" y="1002"/>
                  <a:pt x="1577" y="1004"/>
                </a:cubicBezTo>
                <a:cubicBezTo>
                  <a:pt x="1586" y="1013"/>
                  <a:pt x="1590" y="1024"/>
                  <a:pt x="1591" y="1039"/>
                </a:cubicBezTo>
                <a:cubicBezTo>
                  <a:pt x="1591" y="1040"/>
                  <a:pt x="1591" y="1040"/>
                  <a:pt x="1591" y="1040"/>
                </a:cubicBezTo>
                <a:cubicBezTo>
                  <a:pt x="1591" y="1040"/>
                  <a:pt x="1591" y="1040"/>
                  <a:pt x="1591" y="1040"/>
                </a:cubicBezTo>
                <a:cubicBezTo>
                  <a:pt x="1591" y="1175"/>
                  <a:pt x="1591" y="1175"/>
                  <a:pt x="1591" y="1175"/>
                </a:cubicBezTo>
                <a:cubicBezTo>
                  <a:pt x="1591" y="1188"/>
                  <a:pt x="1586" y="1202"/>
                  <a:pt x="1577" y="1211"/>
                </a:cubicBezTo>
                <a:close/>
                <a:moveTo>
                  <a:pt x="1502" y="989"/>
                </a:moveTo>
                <a:cubicBezTo>
                  <a:pt x="1518" y="971"/>
                  <a:pt x="1537" y="956"/>
                  <a:pt x="1559" y="946"/>
                </a:cubicBezTo>
                <a:cubicBezTo>
                  <a:pt x="1583" y="934"/>
                  <a:pt x="1609" y="928"/>
                  <a:pt x="1637" y="928"/>
                </a:cubicBezTo>
                <a:cubicBezTo>
                  <a:pt x="1686" y="928"/>
                  <a:pt x="1731" y="948"/>
                  <a:pt x="1764" y="980"/>
                </a:cubicBezTo>
                <a:cubicBezTo>
                  <a:pt x="1796" y="1013"/>
                  <a:pt x="1817" y="1058"/>
                  <a:pt x="1817" y="1107"/>
                </a:cubicBezTo>
                <a:cubicBezTo>
                  <a:pt x="1817" y="1157"/>
                  <a:pt x="1796" y="1202"/>
                  <a:pt x="1764" y="1235"/>
                </a:cubicBezTo>
                <a:cubicBezTo>
                  <a:pt x="1731" y="1267"/>
                  <a:pt x="1686" y="1287"/>
                  <a:pt x="1637" y="1287"/>
                </a:cubicBezTo>
                <a:cubicBezTo>
                  <a:pt x="1609" y="1287"/>
                  <a:pt x="1583" y="1281"/>
                  <a:pt x="1559" y="1269"/>
                </a:cubicBezTo>
                <a:cubicBezTo>
                  <a:pt x="1537" y="1259"/>
                  <a:pt x="1518" y="1244"/>
                  <a:pt x="1502" y="1226"/>
                </a:cubicBezTo>
                <a:cubicBezTo>
                  <a:pt x="1482" y="1226"/>
                  <a:pt x="1482" y="1226"/>
                  <a:pt x="1482" y="1226"/>
                </a:cubicBezTo>
                <a:cubicBezTo>
                  <a:pt x="1477" y="1246"/>
                  <a:pt x="1470" y="1267"/>
                  <a:pt x="1462" y="1288"/>
                </a:cubicBezTo>
                <a:cubicBezTo>
                  <a:pt x="1453" y="1309"/>
                  <a:pt x="1443" y="1329"/>
                  <a:pt x="1432" y="1348"/>
                </a:cubicBezTo>
                <a:cubicBezTo>
                  <a:pt x="1438" y="1354"/>
                  <a:pt x="1438" y="1354"/>
                  <a:pt x="1438" y="1354"/>
                </a:cubicBezTo>
                <a:cubicBezTo>
                  <a:pt x="1445" y="1349"/>
                  <a:pt x="1452" y="1347"/>
                  <a:pt x="1460" y="1346"/>
                </a:cubicBezTo>
                <a:cubicBezTo>
                  <a:pt x="1470" y="1345"/>
                  <a:pt x="1481" y="1347"/>
                  <a:pt x="1490" y="1352"/>
                </a:cubicBezTo>
                <a:cubicBezTo>
                  <a:pt x="1504" y="1360"/>
                  <a:pt x="1516" y="1366"/>
                  <a:pt x="1528" y="1370"/>
                </a:cubicBezTo>
                <a:cubicBezTo>
                  <a:pt x="1540" y="1375"/>
                  <a:pt x="1552" y="1379"/>
                  <a:pt x="1567" y="1384"/>
                </a:cubicBezTo>
                <a:cubicBezTo>
                  <a:pt x="1577" y="1386"/>
                  <a:pt x="1587" y="1393"/>
                  <a:pt x="1594" y="1401"/>
                </a:cubicBezTo>
                <a:cubicBezTo>
                  <a:pt x="1600" y="1410"/>
                  <a:pt x="1604" y="1420"/>
                  <a:pt x="1604" y="1431"/>
                </a:cubicBezTo>
                <a:cubicBezTo>
                  <a:pt x="1604" y="1459"/>
                  <a:pt x="1604" y="1459"/>
                  <a:pt x="1604" y="1459"/>
                </a:cubicBezTo>
                <a:cubicBezTo>
                  <a:pt x="1670" y="1459"/>
                  <a:pt x="1670" y="1459"/>
                  <a:pt x="1670" y="1459"/>
                </a:cubicBezTo>
                <a:cubicBezTo>
                  <a:pt x="1670" y="1431"/>
                  <a:pt x="1670" y="1431"/>
                  <a:pt x="1670" y="1431"/>
                </a:cubicBezTo>
                <a:cubicBezTo>
                  <a:pt x="1670" y="1431"/>
                  <a:pt x="1670" y="1431"/>
                  <a:pt x="1670" y="1431"/>
                </a:cubicBezTo>
                <a:cubicBezTo>
                  <a:pt x="1670" y="1419"/>
                  <a:pt x="1674" y="1409"/>
                  <a:pt x="1680" y="1401"/>
                </a:cubicBezTo>
                <a:cubicBezTo>
                  <a:pt x="1687" y="1393"/>
                  <a:pt x="1696" y="1387"/>
                  <a:pt x="1705" y="1384"/>
                </a:cubicBezTo>
                <a:cubicBezTo>
                  <a:pt x="1705" y="1384"/>
                  <a:pt x="1705" y="1384"/>
                  <a:pt x="1705" y="1384"/>
                </a:cubicBezTo>
                <a:cubicBezTo>
                  <a:pt x="1705" y="1384"/>
                  <a:pt x="1705" y="1384"/>
                  <a:pt x="1705" y="1384"/>
                </a:cubicBezTo>
                <a:cubicBezTo>
                  <a:pt x="1721" y="1379"/>
                  <a:pt x="1734" y="1375"/>
                  <a:pt x="1746" y="1370"/>
                </a:cubicBezTo>
                <a:cubicBezTo>
                  <a:pt x="1758" y="1366"/>
                  <a:pt x="1769" y="1360"/>
                  <a:pt x="1783" y="1352"/>
                </a:cubicBezTo>
                <a:cubicBezTo>
                  <a:pt x="1793" y="1347"/>
                  <a:pt x="1803" y="1345"/>
                  <a:pt x="1814" y="1346"/>
                </a:cubicBezTo>
                <a:cubicBezTo>
                  <a:pt x="1823" y="1347"/>
                  <a:pt x="1832" y="1351"/>
                  <a:pt x="1840" y="1357"/>
                </a:cubicBezTo>
                <a:cubicBezTo>
                  <a:pt x="1841" y="1358"/>
                  <a:pt x="1842" y="1359"/>
                  <a:pt x="1842" y="1359"/>
                </a:cubicBezTo>
                <a:cubicBezTo>
                  <a:pt x="1862" y="1379"/>
                  <a:pt x="1862" y="1379"/>
                  <a:pt x="1862" y="1379"/>
                </a:cubicBezTo>
                <a:cubicBezTo>
                  <a:pt x="1908" y="1332"/>
                  <a:pt x="1908" y="1332"/>
                  <a:pt x="1908" y="1332"/>
                </a:cubicBezTo>
                <a:cubicBezTo>
                  <a:pt x="1889" y="1313"/>
                  <a:pt x="1889" y="1313"/>
                  <a:pt x="1889" y="1313"/>
                </a:cubicBezTo>
                <a:cubicBezTo>
                  <a:pt x="1889" y="1313"/>
                  <a:pt x="1889" y="1313"/>
                  <a:pt x="1889" y="1313"/>
                </a:cubicBezTo>
                <a:cubicBezTo>
                  <a:pt x="1881" y="1305"/>
                  <a:pt x="1876" y="1295"/>
                  <a:pt x="1875" y="1284"/>
                </a:cubicBezTo>
                <a:cubicBezTo>
                  <a:pt x="1874" y="1274"/>
                  <a:pt x="1876" y="1263"/>
                  <a:pt x="1882" y="1253"/>
                </a:cubicBezTo>
                <a:cubicBezTo>
                  <a:pt x="1889" y="1242"/>
                  <a:pt x="1895" y="1230"/>
                  <a:pt x="1900" y="1217"/>
                </a:cubicBezTo>
                <a:cubicBezTo>
                  <a:pt x="1905" y="1204"/>
                  <a:pt x="1910" y="1190"/>
                  <a:pt x="1913" y="1177"/>
                </a:cubicBezTo>
                <a:cubicBezTo>
                  <a:pt x="1916" y="1168"/>
                  <a:pt x="1922" y="1158"/>
                  <a:pt x="1931" y="1151"/>
                </a:cubicBezTo>
                <a:cubicBezTo>
                  <a:pt x="1939" y="1145"/>
                  <a:pt x="1950" y="1140"/>
                  <a:pt x="1960" y="1140"/>
                </a:cubicBezTo>
                <a:cubicBezTo>
                  <a:pt x="1988" y="1140"/>
                  <a:pt x="1988" y="1140"/>
                  <a:pt x="1988" y="1140"/>
                </a:cubicBezTo>
                <a:cubicBezTo>
                  <a:pt x="1988" y="1074"/>
                  <a:pt x="1988" y="1074"/>
                  <a:pt x="1988" y="1074"/>
                </a:cubicBezTo>
                <a:cubicBezTo>
                  <a:pt x="1960" y="1074"/>
                  <a:pt x="1960" y="1074"/>
                  <a:pt x="1960" y="1074"/>
                </a:cubicBezTo>
                <a:cubicBezTo>
                  <a:pt x="1960" y="1074"/>
                  <a:pt x="1960" y="1074"/>
                  <a:pt x="1960" y="1074"/>
                </a:cubicBezTo>
                <a:cubicBezTo>
                  <a:pt x="1949" y="1074"/>
                  <a:pt x="1939" y="1070"/>
                  <a:pt x="1931" y="1064"/>
                </a:cubicBezTo>
                <a:cubicBezTo>
                  <a:pt x="1922" y="1057"/>
                  <a:pt x="1916" y="1047"/>
                  <a:pt x="1913" y="1038"/>
                </a:cubicBezTo>
                <a:cubicBezTo>
                  <a:pt x="1910" y="1025"/>
                  <a:pt x="1905" y="1011"/>
                  <a:pt x="1900" y="998"/>
                </a:cubicBezTo>
                <a:cubicBezTo>
                  <a:pt x="1895" y="985"/>
                  <a:pt x="1889" y="973"/>
                  <a:pt x="1882" y="962"/>
                </a:cubicBezTo>
                <a:cubicBezTo>
                  <a:pt x="1876" y="952"/>
                  <a:pt x="1874" y="941"/>
                  <a:pt x="1875" y="931"/>
                </a:cubicBezTo>
                <a:cubicBezTo>
                  <a:pt x="1876" y="920"/>
                  <a:pt x="1881" y="910"/>
                  <a:pt x="1889" y="902"/>
                </a:cubicBezTo>
                <a:cubicBezTo>
                  <a:pt x="1908" y="882"/>
                  <a:pt x="1908" y="882"/>
                  <a:pt x="1908" y="882"/>
                </a:cubicBezTo>
                <a:cubicBezTo>
                  <a:pt x="1862" y="836"/>
                  <a:pt x="1862" y="836"/>
                  <a:pt x="1862" y="836"/>
                </a:cubicBezTo>
                <a:cubicBezTo>
                  <a:pt x="1842" y="855"/>
                  <a:pt x="1842" y="855"/>
                  <a:pt x="1842" y="855"/>
                </a:cubicBezTo>
                <a:cubicBezTo>
                  <a:pt x="1842" y="855"/>
                  <a:pt x="1842" y="855"/>
                  <a:pt x="1842" y="855"/>
                </a:cubicBezTo>
                <a:cubicBezTo>
                  <a:pt x="1834" y="863"/>
                  <a:pt x="1824" y="868"/>
                  <a:pt x="1814" y="869"/>
                </a:cubicBezTo>
                <a:cubicBezTo>
                  <a:pt x="1803" y="870"/>
                  <a:pt x="1793" y="868"/>
                  <a:pt x="1783" y="863"/>
                </a:cubicBezTo>
                <a:cubicBezTo>
                  <a:pt x="1769" y="855"/>
                  <a:pt x="1758" y="849"/>
                  <a:pt x="1746" y="844"/>
                </a:cubicBezTo>
                <a:cubicBezTo>
                  <a:pt x="1734" y="840"/>
                  <a:pt x="1722" y="836"/>
                  <a:pt x="1707" y="831"/>
                </a:cubicBezTo>
                <a:cubicBezTo>
                  <a:pt x="1697" y="828"/>
                  <a:pt x="1687" y="822"/>
                  <a:pt x="1680" y="814"/>
                </a:cubicBezTo>
                <a:cubicBezTo>
                  <a:pt x="1673" y="805"/>
                  <a:pt x="1670" y="795"/>
                  <a:pt x="1670" y="784"/>
                </a:cubicBezTo>
                <a:cubicBezTo>
                  <a:pt x="1670" y="756"/>
                  <a:pt x="1670" y="756"/>
                  <a:pt x="1670" y="756"/>
                </a:cubicBezTo>
                <a:cubicBezTo>
                  <a:pt x="1604" y="756"/>
                  <a:pt x="1604" y="756"/>
                  <a:pt x="1604" y="756"/>
                </a:cubicBezTo>
                <a:cubicBezTo>
                  <a:pt x="1604" y="784"/>
                  <a:pt x="1604" y="784"/>
                  <a:pt x="1604" y="784"/>
                </a:cubicBezTo>
                <a:cubicBezTo>
                  <a:pt x="1604" y="784"/>
                  <a:pt x="1604" y="784"/>
                  <a:pt x="1604" y="784"/>
                </a:cubicBezTo>
                <a:cubicBezTo>
                  <a:pt x="1604" y="796"/>
                  <a:pt x="1600" y="806"/>
                  <a:pt x="1594" y="814"/>
                </a:cubicBezTo>
                <a:cubicBezTo>
                  <a:pt x="1587" y="822"/>
                  <a:pt x="1578" y="828"/>
                  <a:pt x="1568" y="831"/>
                </a:cubicBezTo>
                <a:cubicBezTo>
                  <a:pt x="1568" y="831"/>
                  <a:pt x="1568" y="831"/>
                  <a:pt x="1568" y="831"/>
                </a:cubicBezTo>
                <a:cubicBezTo>
                  <a:pt x="1568" y="831"/>
                  <a:pt x="1568" y="831"/>
                  <a:pt x="1568" y="831"/>
                </a:cubicBezTo>
                <a:cubicBezTo>
                  <a:pt x="1553" y="835"/>
                  <a:pt x="1540" y="840"/>
                  <a:pt x="1528" y="844"/>
                </a:cubicBezTo>
                <a:cubicBezTo>
                  <a:pt x="1516" y="849"/>
                  <a:pt x="1504" y="855"/>
                  <a:pt x="1490" y="863"/>
                </a:cubicBezTo>
                <a:cubicBezTo>
                  <a:pt x="1481" y="868"/>
                  <a:pt x="1470" y="870"/>
                  <a:pt x="1460" y="869"/>
                </a:cubicBezTo>
                <a:cubicBezTo>
                  <a:pt x="1452" y="868"/>
                  <a:pt x="1445" y="866"/>
                  <a:pt x="1438" y="861"/>
                </a:cubicBezTo>
                <a:cubicBezTo>
                  <a:pt x="1432" y="867"/>
                  <a:pt x="1432" y="867"/>
                  <a:pt x="1432" y="867"/>
                </a:cubicBezTo>
                <a:cubicBezTo>
                  <a:pt x="1443" y="885"/>
                  <a:pt x="1453" y="906"/>
                  <a:pt x="1462" y="927"/>
                </a:cubicBezTo>
                <a:cubicBezTo>
                  <a:pt x="1470" y="948"/>
                  <a:pt x="1477" y="969"/>
                  <a:pt x="1482" y="989"/>
                </a:cubicBezTo>
                <a:cubicBezTo>
                  <a:pt x="1502" y="989"/>
                  <a:pt x="1502" y="989"/>
                  <a:pt x="1502" y="989"/>
                </a:cubicBezTo>
                <a:close/>
                <a:moveTo>
                  <a:pt x="610" y="861"/>
                </a:moveTo>
                <a:cubicBezTo>
                  <a:pt x="603" y="866"/>
                  <a:pt x="596" y="868"/>
                  <a:pt x="588" y="869"/>
                </a:cubicBezTo>
                <a:cubicBezTo>
                  <a:pt x="578" y="870"/>
                  <a:pt x="567" y="868"/>
                  <a:pt x="558" y="863"/>
                </a:cubicBezTo>
                <a:cubicBezTo>
                  <a:pt x="544" y="855"/>
                  <a:pt x="532" y="849"/>
                  <a:pt x="520" y="844"/>
                </a:cubicBezTo>
                <a:cubicBezTo>
                  <a:pt x="508" y="840"/>
                  <a:pt x="496" y="836"/>
                  <a:pt x="481" y="831"/>
                </a:cubicBezTo>
                <a:cubicBezTo>
                  <a:pt x="481" y="831"/>
                  <a:pt x="480" y="831"/>
                  <a:pt x="480" y="831"/>
                </a:cubicBezTo>
                <a:cubicBezTo>
                  <a:pt x="470" y="828"/>
                  <a:pt x="461" y="822"/>
                  <a:pt x="454" y="814"/>
                </a:cubicBezTo>
                <a:cubicBezTo>
                  <a:pt x="449" y="806"/>
                  <a:pt x="445" y="797"/>
                  <a:pt x="444" y="787"/>
                </a:cubicBezTo>
                <a:cubicBezTo>
                  <a:pt x="444" y="786"/>
                  <a:pt x="444" y="785"/>
                  <a:pt x="444" y="784"/>
                </a:cubicBezTo>
                <a:cubicBezTo>
                  <a:pt x="444" y="756"/>
                  <a:pt x="444" y="756"/>
                  <a:pt x="444" y="756"/>
                </a:cubicBezTo>
                <a:cubicBezTo>
                  <a:pt x="378" y="756"/>
                  <a:pt x="378" y="756"/>
                  <a:pt x="378" y="756"/>
                </a:cubicBezTo>
                <a:cubicBezTo>
                  <a:pt x="378" y="784"/>
                  <a:pt x="378" y="784"/>
                  <a:pt x="378" y="784"/>
                </a:cubicBezTo>
                <a:cubicBezTo>
                  <a:pt x="378" y="784"/>
                  <a:pt x="378" y="784"/>
                  <a:pt x="378" y="784"/>
                </a:cubicBezTo>
                <a:cubicBezTo>
                  <a:pt x="378" y="796"/>
                  <a:pt x="374" y="806"/>
                  <a:pt x="368" y="814"/>
                </a:cubicBezTo>
                <a:cubicBezTo>
                  <a:pt x="361" y="822"/>
                  <a:pt x="352" y="828"/>
                  <a:pt x="343" y="831"/>
                </a:cubicBezTo>
                <a:cubicBezTo>
                  <a:pt x="343" y="831"/>
                  <a:pt x="343" y="831"/>
                  <a:pt x="343" y="831"/>
                </a:cubicBezTo>
                <a:cubicBezTo>
                  <a:pt x="343" y="831"/>
                  <a:pt x="343" y="831"/>
                  <a:pt x="343" y="831"/>
                </a:cubicBezTo>
                <a:cubicBezTo>
                  <a:pt x="327" y="835"/>
                  <a:pt x="314" y="840"/>
                  <a:pt x="302" y="844"/>
                </a:cubicBezTo>
                <a:cubicBezTo>
                  <a:pt x="291" y="849"/>
                  <a:pt x="279" y="855"/>
                  <a:pt x="265" y="863"/>
                </a:cubicBezTo>
                <a:cubicBezTo>
                  <a:pt x="255" y="868"/>
                  <a:pt x="245" y="870"/>
                  <a:pt x="234" y="869"/>
                </a:cubicBezTo>
                <a:cubicBezTo>
                  <a:pt x="225" y="868"/>
                  <a:pt x="216" y="864"/>
                  <a:pt x="208" y="858"/>
                </a:cubicBezTo>
                <a:cubicBezTo>
                  <a:pt x="207" y="857"/>
                  <a:pt x="207" y="856"/>
                  <a:pt x="206" y="855"/>
                </a:cubicBezTo>
                <a:cubicBezTo>
                  <a:pt x="186" y="836"/>
                  <a:pt x="186" y="836"/>
                  <a:pt x="186" y="836"/>
                </a:cubicBezTo>
                <a:cubicBezTo>
                  <a:pt x="140" y="882"/>
                  <a:pt x="140" y="882"/>
                  <a:pt x="140" y="882"/>
                </a:cubicBezTo>
                <a:cubicBezTo>
                  <a:pt x="159" y="902"/>
                  <a:pt x="159" y="902"/>
                  <a:pt x="159" y="902"/>
                </a:cubicBezTo>
                <a:cubicBezTo>
                  <a:pt x="167" y="909"/>
                  <a:pt x="172" y="920"/>
                  <a:pt x="173" y="931"/>
                </a:cubicBezTo>
                <a:cubicBezTo>
                  <a:pt x="174" y="941"/>
                  <a:pt x="172" y="952"/>
                  <a:pt x="166" y="962"/>
                </a:cubicBezTo>
                <a:cubicBezTo>
                  <a:pt x="159" y="973"/>
                  <a:pt x="153" y="985"/>
                  <a:pt x="148" y="998"/>
                </a:cubicBezTo>
                <a:cubicBezTo>
                  <a:pt x="143" y="1011"/>
                  <a:pt x="138" y="1025"/>
                  <a:pt x="135" y="1038"/>
                </a:cubicBezTo>
                <a:cubicBezTo>
                  <a:pt x="132" y="1047"/>
                  <a:pt x="126" y="1057"/>
                  <a:pt x="117" y="1064"/>
                </a:cubicBezTo>
                <a:cubicBezTo>
                  <a:pt x="109" y="1070"/>
                  <a:pt x="98" y="1074"/>
                  <a:pt x="88" y="1074"/>
                </a:cubicBezTo>
                <a:cubicBezTo>
                  <a:pt x="60" y="1074"/>
                  <a:pt x="60" y="1074"/>
                  <a:pt x="60" y="1074"/>
                </a:cubicBezTo>
                <a:cubicBezTo>
                  <a:pt x="60" y="1140"/>
                  <a:pt x="60" y="1140"/>
                  <a:pt x="60" y="1140"/>
                </a:cubicBezTo>
                <a:cubicBezTo>
                  <a:pt x="88" y="1140"/>
                  <a:pt x="88" y="1140"/>
                  <a:pt x="88" y="1140"/>
                </a:cubicBezTo>
                <a:cubicBezTo>
                  <a:pt x="88" y="1141"/>
                  <a:pt x="88" y="1141"/>
                  <a:pt x="88" y="1141"/>
                </a:cubicBezTo>
                <a:cubicBezTo>
                  <a:pt x="99" y="1140"/>
                  <a:pt x="109" y="1145"/>
                  <a:pt x="117" y="1151"/>
                </a:cubicBezTo>
                <a:cubicBezTo>
                  <a:pt x="126" y="1158"/>
                  <a:pt x="132" y="1168"/>
                  <a:pt x="135" y="1177"/>
                </a:cubicBezTo>
                <a:cubicBezTo>
                  <a:pt x="138" y="1190"/>
                  <a:pt x="143" y="1204"/>
                  <a:pt x="148" y="1217"/>
                </a:cubicBezTo>
                <a:cubicBezTo>
                  <a:pt x="153" y="1230"/>
                  <a:pt x="159" y="1242"/>
                  <a:pt x="166" y="1253"/>
                </a:cubicBezTo>
                <a:cubicBezTo>
                  <a:pt x="172" y="1263"/>
                  <a:pt x="174" y="1274"/>
                  <a:pt x="173" y="1284"/>
                </a:cubicBezTo>
                <a:cubicBezTo>
                  <a:pt x="172" y="1294"/>
                  <a:pt x="167" y="1305"/>
                  <a:pt x="159" y="1313"/>
                </a:cubicBezTo>
                <a:cubicBezTo>
                  <a:pt x="140" y="1332"/>
                  <a:pt x="140" y="1332"/>
                  <a:pt x="140" y="1332"/>
                </a:cubicBezTo>
                <a:cubicBezTo>
                  <a:pt x="186" y="1379"/>
                  <a:pt x="186" y="1379"/>
                  <a:pt x="186" y="1379"/>
                </a:cubicBezTo>
                <a:cubicBezTo>
                  <a:pt x="206" y="1359"/>
                  <a:pt x="206" y="1359"/>
                  <a:pt x="206" y="1359"/>
                </a:cubicBezTo>
                <a:cubicBezTo>
                  <a:pt x="206" y="1359"/>
                  <a:pt x="206" y="1359"/>
                  <a:pt x="206" y="1359"/>
                </a:cubicBezTo>
                <a:cubicBezTo>
                  <a:pt x="214" y="1352"/>
                  <a:pt x="224" y="1347"/>
                  <a:pt x="234" y="1346"/>
                </a:cubicBezTo>
                <a:cubicBezTo>
                  <a:pt x="245" y="1345"/>
                  <a:pt x="255" y="1347"/>
                  <a:pt x="265" y="1352"/>
                </a:cubicBezTo>
                <a:cubicBezTo>
                  <a:pt x="279" y="1360"/>
                  <a:pt x="291" y="1366"/>
                  <a:pt x="302" y="1370"/>
                </a:cubicBezTo>
                <a:cubicBezTo>
                  <a:pt x="314" y="1375"/>
                  <a:pt x="326" y="1379"/>
                  <a:pt x="341" y="1384"/>
                </a:cubicBezTo>
                <a:cubicBezTo>
                  <a:pt x="351" y="1386"/>
                  <a:pt x="362" y="1393"/>
                  <a:pt x="368" y="1401"/>
                </a:cubicBezTo>
                <a:cubicBezTo>
                  <a:pt x="375" y="1410"/>
                  <a:pt x="378" y="1420"/>
                  <a:pt x="378" y="1431"/>
                </a:cubicBezTo>
                <a:cubicBezTo>
                  <a:pt x="378" y="1459"/>
                  <a:pt x="378" y="1459"/>
                  <a:pt x="378" y="1459"/>
                </a:cubicBezTo>
                <a:cubicBezTo>
                  <a:pt x="444" y="1459"/>
                  <a:pt x="444" y="1459"/>
                  <a:pt x="444" y="1459"/>
                </a:cubicBezTo>
                <a:cubicBezTo>
                  <a:pt x="444" y="1431"/>
                  <a:pt x="444" y="1431"/>
                  <a:pt x="444" y="1431"/>
                </a:cubicBezTo>
                <a:cubicBezTo>
                  <a:pt x="444" y="1431"/>
                  <a:pt x="444" y="1431"/>
                  <a:pt x="444" y="1431"/>
                </a:cubicBezTo>
                <a:cubicBezTo>
                  <a:pt x="444" y="1419"/>
                  <a:pt x="448" y="1409"/>
                  <a:pt x="454" y="1401"/>
                </a:cubicBezTo>
                <a:cubicBezTo>
                  <a:pt x="461" y="1393"/>
                  <a:pt x="470" y="1387"/>
                  <a:pt x="480" y="1384"/>
                </a:cubicBezTo>
                <a:cubicBezTo>
                  <a:pt x="480" y="1384"/>
                  <a:pt x="480" y="1384"/>
                  <a:pt x="480" y="1384"/>
                </a:cubicBezTo>
                <a:cubicBezTo>
                  <a:pt x="480" y="1384"/>
                  <a:pt x="480" y="1384"/>
                  <a:pt x="480" y="1384"/>
                </a:cubicBezTo>
                <a:cubicBezTo>
                  <a:pt x="495" y="1379"/>
                  <a:pt x="508" y="1375"/>
                  <a:pt x="520" y="1370"/>
                </a:cubicBezTo>
                <a:cubicBezTo>
                  <a:pt x="532" y="1366"/>
                  <a:pt x="544" y="1360"/>
                  <a:pt x="558" y="1352"/>
                </a:cubicBezTo>
                <a:cubicBezTo>
                  <a:pt x="567" y="1347"/>
                  <a:pt x="578" y="1345"/>
                  <a:pt x="588" y="1346"/>
                </a:cubicBezTo>
                <a:cubicBezTo>
                  <a:pt x="596" y="1347"/>
                  <a:pt x="603" y="1349"/>
                  <a:pt x="610" y="1354"/>
                </a:cubicBezTo>
                <a:cubicBezTo>
                  <a:pt x="616" y="1348"/>
                  <a:pt x="616" y="1348"/>
                  <a:pt x="616" y="1348"/>
                </a:cubicBezTo>
                <a:cubicBezTo>
                  <a:pt x="605" y="1329"/>
                  <a:pt x="595" y="1309"/>
                  <a:pt x="587" y="1288"/>
                </a:cubicBezTo>
                <a:cubicBezTo>
                  <a:pt x="578" y="1267"/>
                  <a:pt x="571" y="1246"/>
                  <a:pt x="566" y="1226"/>
                </a:cubicBezTo>
                <a:cubicBezTo>
                  <a:pt x="546" y="1226"/>
                  <a:pt x="546" y="1226"/>
                  <a:pt x="546" y="1226"/>
                </a:cubicBezTo>
                <a:cubicBezTo>
                  <a:pt x="530" y="1244"/>
                  <a:pt x="510" y="1259"/>
                  <a:pt x="488" y="1270"/>
                </a:cubicBezTo>
                <a:cubicBezTo>
                  <a:pt x="464" y="1281"/>
                  <a:pt x="438" y="1287"/>
                  <a:pt x="411" y="1287"/>
                </a:cubicBezTo>
                <a:cubicBezTo>
                  <a:pt x="362" y="1287"/>
                  <a:pt x="317" y="1267"/>
                  <a:pt x="284" y="1235"/>
                </a:cubicBezTo>
                <a:cubicBezTo>
                  <a:pt x="252" y="1202"/>
                  <a:pt x="232" y="1157"/>
                  <a:pt x="232" y="1107"/>
                </a:cubicBezTo>
                <a:cubicBezTo>
                  <a:pt x="232" y="1058"/>
                  <a:pt x="252" y="1013"/>
                  <a:pt x="284" y="980"/>
                </a:cubicBezTo>
                <a:cubicBezTo>
                  <a:pt x="317" y="948"/>
                  <a:pt x="362" y="928"/>
                  <a:pt x="411" y="928"/>
                </a:cubicBezTo>
                <a:cubicBezTo>
                  <a:pt x="438" y="928"/>
                  <a:pt x="464" y="934"/>
                  <a:pt x="488" y="945"/>
                </a:cubicBezTo>
                <a:cubicBezTo>
                  <a:pt x="510" y="955"/>
                  <a:pt x="530" y="970"/>
                  <a:pt x="546" y="989"/>
                </a:cubicBezTo>
                <a:cubicBezTo>
                  <a:pt x="566" y="989"/>
                  <a:pt x="566" y="989"/>
                  <a:pt x="566" y="989"/>
                </a:cubicBezTo>
                <a:cubicBezTo>
                  <a:pt x="571" y="969"/>
                  <a:pt x="578" y="948"/>
                  <a:pt x="587" y="927"/>
                </a:cubicBezTo>
                <a:cubicBezTo>
                  <a:pt x="595" y="906"/>
                  <a:pt x="605" y="885"/>
                  <a:pt x="616" y="867"/>
                </a:cubicBezTo>
                <a:lnTo>
                  <a:pt x="610" y="861"/>
                </a:lnTo>
                <a:close/>
                <a:moveTo>
                  <a:pt x="471" y="1004"/>
                </a:moveTo>
                <a:cubicBezTo>
                  <a:pt x="468" y="1002"/>
                  <a:pt x="465" y="1000"/>
                  <a:pt x="462" y="999"/>
                </a:cubicBezTo>
                <a:cubicBezTo>
                  <a:pt x="447" y="992"/>
                  <a:pt x="430" y="988"/>
                  <a:pt x="411" y="988"/>
                </a:cubicBezTo>
                <a:cubicBezTo>
                  <a:pt x="378" y="988"/>
                  <a:pt x="348" y="1001"/>
                  <a:pt x="327" y="1023"/>
                </a:cubicBezTo>
                <a:cubicBezTo>
                  <a:pt x="305" y="1044"/>
                  <a:pt x="292" y="1074"/>
                  <a:pt x="292" y="1107"/>
                </a:cubicBezTo>
                <a:cubicBezTo>
                  <a:pt x="292" y="1141"/>
                  <a:pt x="305" y="1170"/>
                  <a:pt x="327" y="1192"/>
                </a:cubicBezTo>
                <a:cubicBezTo>
                  <a:pt x="348" y="1214"/>
                  <a:pt x="378" y="1227"/>
                  <a:pt x="411" y="1227"/>
                </a:cubicBezTo>
                <a:cubicBezTo>
                  <a:pt x="430" y="1227"/>
                  <a:pt x="447" y="1223"/>
                  <a:pt x="462" y="1216"/>
                </a:cubicBezTo>
                <a:cubicBezTo>
                  <a:pt x="465" y="1214"/>
                  <a:pt x="468" y="1213"/>
                  <a:pt x="471" y="1211"/>
                </a:cubicBezTo>
                <a:cubicBezTo>
                  <a:pt x="462" y="1202"/>
                  <a:pt x="458" y="1191"/>
                  <a:pt x="457" y="1176"/>
                </a:cubicBezTo>
                <a:cubicBezTo>
                  <a:pt x="457" y="1175"/>
                  <a:pt x="457" y="1175"/>
                  <a:pt x="457" y="1175"/>
                </a:cubicBezTo>
                <a:cubicBezTo>
                  <a:pt x="457" y="1175"/>
                  <a:pt x="457" y="1175"/>
                  <a:pt x="457" y="1175"/>
                </a:cubicBezTo>
                <a:cubicBezTo>
                  <a:pt x="457" y="1040"/>
                  <a:pt x="457" y="1040"/>
                  <a:pt x="457" y="1040"/>
                </a:cubicBezTo>
                <a:cubicBezTo>
                  <a:pt x="457" y="1026"/>
                  <a:pt x="462" y="1013"/>
                  <a:pt x="471" y="1004"/>
                </a:cubicBezTo>
                <a:close/>
                <a:moveTo>
                  <a:pt x="654" y="760"/>
                </a:moveTo>
                <a:cubicBezTo>
                  <a:pt x="654" y="761"/>
                  <a:pt x="654" y="761"/>
                  <a:pt x="654" y="761"/>
                </a:cubicBezTo>
                <a:cubicBezTo>
                  <a:pt x="624" y="791"/>
                  <a:pt x="624" y="791"/>
                  <a:pt x="624" y="791"/>
                </a:cubicBezTo>
                <a:cubicBezTo>
                  <a:pt x="661" y="827"/>
                  <a:pt x="661" y="827"/>
                  <a:pt x="661" y="827"/>
                </a:cubicBezTo>
                <a:cubicBezTo>
                  <a:pt x="660" y="827"/>
                  <a:pt x="660" y="827"/>
                  <a:pt x="660" y="827"/>
                </a:cubicBezTo>
                <a:cubicBezTo>
                  <a:pt x="669" y="836"/>
                  <a:pt x="675" y="847"/>
                  <a:pt x="677" y="860"/>
                </a:cubicBezTo>
                <a:cubicBezTo>
                  <a:pt x="678" y="872"/>
                  <a:pt x="676" y="885"/>
                  <a:pt x="668" y="896"/>
                </a:cubicBezTo>
                <a:cubicBezTo>
                  <a:pt x="658" y="912"/>
                  <a:pt x="649" y="930"/>
                  <a:pt x="642" y="949"/>
                </a:cubicBezTo>
                <a:cubicBezTo>
                  <a:pt x="635" y="968"/>
                  <a:pt x="628" y="987"/>
                  <a:pt x="623" y="1007"/>
                </a:cubicBezTo>
                <a:cubicBezTo>
                  <a:pt x="620" y="1017"/>
                  <a:pt x="612" y="1029"/>
                  <a:pt x="602" y="1036"/>
                </a:cubicBezTo>
                <a:cubicBezTo>
                  <a:pt x="593" y="1044"/>
                  <a:pt x="581" y="1049"/>
                  <a:pt x="569" y="1049"/>
                </a:cubicBezTo>
                <a:cubicBezTo>
                  <a:pt x="517" y="1049"/>
                  <a:pt x="517" y="1049"/>
                  <a:pt x="517" y="1049"/>
                </a:cubicBezTo>
                <a:cubicBezTo>
                  <a:pt x="517" y="1166"/>
                  <a:pt x="517" y="1166"/>
                  <a:pt x="517" y="1166"/>
                </a:cubicBezTo>
                <a:cubicBezTo>
                  <a:pt x="569" y="1166"/>
                  <a:pt x="569" y="1166"/>
                  <a:pt x="569" y="1166"/>
                </a:cubicBezTo>
                <a:cubicBezTo>
                  <a:pt x="569" y="1166"/>
                  <a:pt x="569" y="1166"/>
                  <a:pt x="569" y="1166"/>
                </a:cubicBezTo>
                <a:cubicBezTo>
                  <a:pt x="582" y="1166"/>
                  <a:pt x="593" y="1171"/>
                  <a:pt x="602" y="1179"/>
                </a:cubicBezTo>
                <a:cubicBezTo>
                  <a:pt x="612" y="1186"/>
                  <a:pt x="620" y="1198"/>
                  <a:pt x="623" y="1208"/>
                </a:cubicBezTo>
                <a:cubicBezTo>
                  <a:pt x="628" y="1227"/>
                  <a:pt x="635" y="1247"/>
                  <a:pt x="642" y="1266"/>
                </a:cubicBezTo>
                <a:cubicBezTo>
                  <a:pt x="649" y="1285"/>
                  <a:pt x="658" y="1303"/>
                  <a:pt x="668" y="1318"/>
                </a:cubicBezTo>
                <a:cubicBezTo>
                  <a:pt x="676" y="1330"/>
                  <a:pt x="678" y="1343"/>
                  <a:pt x="677" y="1354"/>
                </a:cubicBezTo>
                <a:cubicBezTo>
                  <a:pt x="675" y="1366"/>
                  <a:pt x="670" y="1378"/>
                  <a:pt x="662" y="1386"/>
                </a:cubicBezTo>
                <a:cubicBezTo>
                  <a:pt x="662" y="1387"/>
                  <a:pt x="661" y="1387"/>
                  <a:pt x="661" y="1388"/>
                </a:cubicBezTo>
                <a:cubicBezTo>
                  <a:pt x="624" y="1424"/>
                  <a:pt x="624" y="1424"/>
                  <a:pt x="624" y="1424"/>
                </a:cubicBezTo>
                <a:cubicBezTo>
                  <a:pt x="707" y="1507"/>
                  <a:pt x="707" y="1507"/>
                  <a:pt x="707" y="1507"/>
                </a:cubicBezTo>
                <a:cubicBezTo>
                  <a:pt x="743" y="1471"/>
                  <a:pt x="743" y="1471"/>
                  <a:pt x="743" y="1471"/>
                </a:cubicBezTo>
                <a:cubicBezTo>
                  <a:pt x="744" y="1471"/>
                  <a:pt x="744" y="1471"/>
                  <a:pt x="744" y="1471"/>
                </a:cubicBezTo>
                <a:cubicBezTo>
                  <a:pt x="753" y="1462"/>
                  <a:pt x="764" y="1456"/>
                  <a:pt x="776" y="1455"/>
                </a:cubicBezTo>
                <a:cubicBezTo>
                  <a:pt x="788" y="1454"/>
                  <a:pt x="801" y="1456"/>
                  <a:pt x="812" y="1462"/>
                </a:cubicBezTo>
                <a:cubicBezTo>
                  <a:pt x="832" y="1474"/>
                  <a:pt x="849" y="1482"/>
                  <a:pt x="866" y="1489"/>
                </a:cubicBezTo>
                <a:cubicBezTo>
                  <a:pt x="883" y="1496"/>
                  <a:pt x="901" y="1502"/>
                  <a:pt x="923" y="1508"/>
                </a:cubicBezTo>
                <a:cubicBezTo>
                  <a:pt x="923" y="1509"/>
                  <a:pt x="924" y="1509"/>
                  <a:pt x="924" y="1509"/>
                </a:cubicBezTo>
                <a:cubicBezTo>
                  <a:pt x="935" y="1512"/>
                  <a:pt x="946" y="1519"/>
                  <a:pt x="954" y="1529"/>
                </a:cubicBezTo>
                <a:cubicBezTo>
                  <a:pt x="961" y="1537"/>
                  <a:pt x="965" y="1548"/>
                  <a:pt x="965" y="1560"/>
                </a:cubicBezTo>
                <a:cubicBezTo>
                  <a:pt x="965" y="1561"/>
                  <a:pt x="965" y="1562"/>
                  <a:pt x="965" y="1563"/>
                </a:cubicBezTo>
                <a:cubicBezTo>
                  <a:pt x="965" y="1614"/>
                  <a:pt x="965" y="1614"/>
                  <a:pt x="965" y="1614"/>
                </a:cubicBezTo>
                <a:cubicBezTo>
                  <a:pt x="1083" y="1614"/>
                  <a:pt x="1083" y="1614"/>
                  <a:pt x="1083" y="1614"/>
                </a:cubicBezTo>
                <a:cubicBezTo>
                  <a:pt x="1083" y="1563"/>
                  <a:pt x="1083" y="1563"/>
                  <a:pt x="1083" y="1563"/>
                </a:cubicBezTo>
                <a:cubicBezTo>
                  <a:pt x="1083" y="1563"/>
                  <a:pt x="1083" y="1563"/>
                  <a:pt x="1083" y="1563"/>
                </a:cubicBezTo>
                <a:cubicBezTo>
                  <a:pt x="1083" y="1550"/>
                  <a:pt x="1087" y="1538"/>
                  <a:pt x="1094" y="1529"/>
                </a:cubicBezTo>
                <a:cubicBezTo>
                  <a:pt x="1102" y="1519"/>
                  <a:pt x="1113" y="1512"/>
                  <a:pt x="1124" y="1509"/>
                </a:cubicBezTo>
                <a:cubicBezTo>
                  <a:pt x="1124" y="1509"/>
                  <a:pt x="1124" y="1509"/>
                  <a:pt x="1124" y="1509"/>
                </a:cubicBezTo>
                <a:cubicBezTo>
                  <a:pt x="1146" y="1502"/>
                  <a:pt x="1165" y="1496"/>
                  <a:pt x="1182" y="1489"/>
                </a:cubicBezTo>
                <a:cubicBezTo>
                  <a:pt x="1199" y="1482"/>
                  <a:pt x="1216" y="1474"/>
                  <a:pt x="1236" y="1462"/>
                </a:cubicBezTo>
                <a:cubicBezTo>
                  <a:pt x="1247" y="1456"/>
                  <a:pt x="1260" y="1454"/>
                  <a:pt x="1272" y="1455"/>
                </a:cubicBezTo>
                <a:cubicBezTo>
                  <a:pt x="1283" y="1456"/>
                  <a:pt x="1294" y="1461"/>
                  <a:pt x="1302" y="1469"/>
                </a:cubicBezTo>
                <a:cubicBezTo>
                  <a:pt x="1303" y="1470"/>
                  <a:pt x="1304" y="1470"/>
                  <a:pt x="1305" y="1471"/>
                </a:cubicBezTo>
                <a:cubicBezTo>
                  <a:pt x="1341" y="1507"/>
                  <a:pt x="1341" y="1507"/>
                  <a:pt x="1341" y="1507"/>
                </a:cubicBezTo>
                <a:cubicBezTo>
                  <a:pt x="1424" y="1424"/>
                  <a:pt x="1424" y="1424"/>
                  <a:pt x="1424" y="1424"/>
                </a:cubicBezTo>
                <a:cubicBezTo>
                  <a:pt x="1416" y="1417"/>
                  <a:pt x="1416" y="1417"/>
                  <a:pt x="1416" y="1417"/>
                </a:cubicBezTo>
                <a:cubicBezTo>
                  <a:pt x="1388" y="1388"/>
                  <a:pt x="1388" y="1388"/>
                  <a:pt x="1388" y="1388"/>
                </a:cubicBezTo>
                <a:cubicBezTo>
                  <a:pt x="1379" y="1379"/>
                  <a:pt x="1373" y="1367"/>
                  <a:pt x="1371" y="1354"/>
                </a:cubicBezTo>
                <a:cubicBezTo>
                  <a:pt x="1370" y="1343"/>
                  <a:pt x="1372" y="1330"/>
                  <a:pt x="1380" y="1318"/>
                </a:cubicBezTo>
                <a:cubicBezTo>
                  <a:pt x="1390" y="1303"/>
                  <a:pt x="1399" y="1285"/>
                  <a:pt x="1406" y="1266"/>
                </a:cubicBezTo>
                <a:cubicBezTo>
                  <a:pt x="1413" y="1247"/>
                  <a:pt x="1420" y="1227"/>
                  <a:pt x="1425" y="1208"/>
                </a:cubicBezTo>
                <a:cubicBezTo>
                  <a:pt x="1428" y="1198"/>
                  <a:pt x="1436" y="1186"/>
                  <a:pt x="1446" y="1179"/>
                </a:cubicBezTo>
                <a:cubicBezTo>
                  <a:pt x="1455" y="1171"/>
                  <a:pt x="1467" y="1166"/>
                  <a:pt x="1479" y="1166"/>
                </a:cubicBezTo>
                <a:cubicBezTo>
                  <a:pt x="1531" y="1166"/>
                  <a:pt x="1531" y="1166"/>
                  <a:pt x="1531" y="1166"/>
                </a:cubicBezTo>
                <a:cubicBezTo>
                  <a:pt x="1531" y="1049"/>
                  <a:pt x="1531" y="1049"/>
                  <a:pt x="1531" y="1049"/>
                </a:cubicBezTo>
                <a:cubicBezTo>
                  <a:pt x="1479" y="1049"/>
                  <a:pt x="1479" y="1049"/>
                  <a:pt x="1479" y="1049"/>
                </a:cubicBezTo>
                <a:cubicBezTo>
                  <a:pt x="1479" y="1049"/>
                  <a:pt x="1479" y="1049"/>
                  <a:pt x="1479" y="1049"/>
                </a:cubicBezTo>
                <a:cubicBezTo>
                  <a:pt x="1467" y="1049"/>
                  <a:pt x="1455" y="1044"/>
                  <a:pt x="1446" y="1036"/>
                </a:cubicBezTo>
                <a:cubicBezTo>
                  <a:pt x="1436" y="1029"/>
                  <a:pt x="1428" y="1017"/>
                  <a:pt x="1425" y="1007"/>
                </a:cubicBezTo>
                <a:cubicBezTo>
                  <a:pt x="1420" y="987"/>
                  <a:pt x="1413" y="968"/>
                  <a:pt x="1406" y="949"/>
                </a:cubicBezTo>
                <a:cubicBezTo>
                  <a:pt x="1399" y="930"/>
                  <a:pt x="1390" y="912"/>
                  <a:pt x="1380" y="896"/>
                </a:cubicBezTo>
                <a:cubicBezTo>
                  <a:pt x="1372" y="885"/>
                  <a:pt x="1370" y="872"/>
                  <a:pt x="1371" y="860"/>
                </a:cubicBezTo>
                <a:cubicBezTo>
                  <a:pt x="1373" y="848"/>
                  <a:pt x="1378" y="837"/>
                  <a:pt x="1386" y="829"/>
                </a:cubicBezTo>
                <a:cubicBezTo>
                  <a:pt x="1386" y="828"/>
                  <a:pt x="1387" y="828"/>
                  <a:pt x="1388" y="827"/>
                </a:cubicBezTo>
                <a:cubicBezTo>
                  <a:pt x="1424" y="791"/>
                  <a:pt x="1424" y="791"/>
                  <a:pt x="1424" y="791"/>
                </a:cubicBezTo>
                <a:cubicBezTo>
                  <a:pt x="1394" y="761"/>
                  <a:pt x="1394" y="761"/>
                  <a:pt x="1394" y="761"/>
                </a:cubicBezTo>
                <a:cubicBezTo>
                  <a:pt x="1394" y="760"/>
                  <a:pt x="1394" y="760"/>
                  <a:pt x="1394" y="760"/>
                </a:cubicBezTo>
                <a:cubicBezTo>
                  <a:pt x="1341" y="708"/>
                  <a:pt x="1341" y="708"/>
                  <a:pt x="1341" y="708"/>
                </a:cubicBezTo>
                <a:cubicBezTo>
                  <a:pt x="1305" y="744"/>
                  <a:pt x="1305" y="744"/>
                  <a:pt x="1305" y="744"/>
                </a:cubicBezTo>
                <a:cubicBezTo>
                  <a:pt x="1305" y="744"/>
                  <a:pt x="1305" y="744"/>
                  <a:pt x="1305" y="744"/>
                </a:cubicBezTo>
                <a:cubicBezTo>
                  <a:pt x="1295" y="753"/>
                  <a:pt x="1284" y="758"/>
                  <a:pt x="1272" y="760"/>
                </a:cubicBezTo>
                <a:cubicBezTo>
                  <a:pt x="1256" y="761"/>
                  <a:pt x="1245" y="758"/>
                  <a:pt x="1233" y="750"/>
                </a:cubicBezTo>
                <a:cubicBezTo>
                  <a:pt x="1215" y="742"/>
                  <a:pt x="1201" y="733"/>
                  <a:pt x="1182" y="726"/>
                </a:cubicBezTo>
                <a:cubicBezTo>
                  <a:pt x="1165" y="719"/>
                  <a:pt x="1147" y="713"/>
                  <a:pt x="1125" y="706"/>
                </a:cubicBezTo>
                <a:cubicBezTo>
                  <a:pt x="1114" y="703"/>
                  <a:pt x="1102" y="695"/>
                  <a:pt x="1094" y="686"/>
                </a:cubicBezTo>
                <a:cubicBezTo>
                  <a:pt x="1087" y="677"/>
                  <a:pt x="1083" y="667"/>
                  <a:pt x="1083" y="655"/>
                </a:cubicBezTo>
                <a:cubicBezTo>
                  <a:pt x="1083" y="654"/>
                  <a:pt x="1083" y="653"/>
                  <a:pt x="1083" y="652"/>
                </a:cubicBezTo>
                <a:cubicBezTo>
                  <a:pt x="1083" y="601"/>
                  <a:pt x="1083" y="601"/>
                  <a:pt x="1083" y="601"/>
                </a:cubicBezTo>
                <a:cubicBezTo>
                  <a:pt x="965" y="601"/>
                  <a:pt x="965" y="601"/>
                  <a:pt x="965" y="601"/>
                </a:cubicBezTo>
                <a:cubicBezTo>
                  <a:pt x="965" y="652"/>
                  <a:pt x="965" y="652"/>
                  <a:pt x="965" y="652"/>
                </a:cubicBezTo>
                <a:cubicBezTo>
                  <a:pt x="965" y="652"/>
                  <a:pt x="965" y="652"/>
                  <a:pt x="965" y="652"/>
                </a:cubicBezTo>
                <a:cubicBezTo>
                  <a:pt x="965" y="665"/>
                  <a:pt x="961" y="677"/>
                  <a:pt x="954" y="686"/>
                </a:cubicBezTo>
                <a:cubicBezTo>
                  <a:pt x="946" y="696"/>
                  <a:pt x="935" y="703"/>
                  <a:pt x="924" y="706"/>
                </a:cubicBezTo>
                <a:cubicBezTo>
                  <a:pt x="924" y="706"/>
                  <a:pt x="924" y="706"/>
                  <a:pt x="924" y="706"/>
                </a:cubicBezTo>
                <a:cubicBezTo>
                  <a:pt x="924" y="706"/>
                  <a:pt x="924" y="706"/>
                  <a:pt x="924" y="706"/>
                </a:cubicBezTo>
                <a:cubicBezTo>
                  <a:pt x="902" y="713"/>
                  <a:pt x="883" y="719"/>
                  <a:pt x="866" y="726"/>
                </a:cubicBezTo>
                <a:cubicBezTo>
                  <a:pt x="851" y="732"/>
                  <a:pt x="835" y="739"/>
                  <a:pt x="818" y="749"/>
                </a:cubicBezTo>
                <a:cubicBezTo>
                  <a:pt x="805" y="757"/>
                  <a:pt x="792" y="761"/>
                  <a:pt x="776" y="760"/>
                </a:cubicBezTo>
                <a:cubicBezTo>
                  <a:pt x="765" y="759"/>
                  <a:pt x="754" y="754"/>
                  <a:pt x="746" y="746"/>
                </a:cubicBezTo>
                <a:cubicBezTo>
                  <a:pt x="745" y="745"/>
                  <a:pt x="744" y="745"/>
                  <a:pt x="743" y="744"/>
                </a:cubicBezTo>
                <a:cubicBezTo>
                  <a:pt x="707" y="708"/>
                  <a:pt x="707" y="708"/>
                  <a:pt x="707" y="708"/>
                </a:cubicBezTo>
                <a:lnTo>
                  <a:pt x="654" y="760"/>
                </a:lnTo>
                <a:close/>
                <a:moveTo>
                  <a:pt x="1252" y="1031"/>
                </a:moveTo>
                <a:cubicBezTo>
                  <a:pt x="1258" y="1047"/>
                  <a:pt x="1249" y="1063"/>
                  <a:pt x="1233" y="1069"/>
                </a:cubicBezTo>
                <a:cubicBezTo>
                  <a:pt x="1218" y="1074"/>
                  <a:pt x="1201" y="1065"/>
                  <a:pt x="1196" y="1050"/>
                </a:cubicBezTo>
                <a:cubicBezTo>
                  <a:pt x="1183" y="1014"/>
                  <a:pt x="1160" y="982"/>
                  <a:pt x="1129" y="960"/>
                </a:cubicBezTo>
                <a:cubicBezTo>
                  <a:pt x="1100" y="939"/>
                  <a:pt x="1063" y="927"/>
                  <a:pt x="1024" y="927"/>
                </a:cubicBezTo>
                <a:cubicBezTo>
                  <a:pt x="985" y="927"/>
                  <a:pt x="948" y="939"/>
                  <a:pt x="919" y="960"/>
                </a:cubicBezTo>
                <a:cubicBezTo>
                  <a:pt x="888" y="982"/>
                  <a:pt x="865" y="1014"/>
                  <a:pt x="852" y="1050"/>
                </a:cubicBezTo>
                <a:cubicBezTo>
                  <a:pt x="847" y="1065"/>
                  <a:pt x="830" y="1074"/>
                  <a:pt x="815" y="1069"/>
                </a:cubicBezTo>
                <a:cubicBezTo>
                  <a:pt x="799" y="1063"/>
                  <a:pt x="791" y="1047"/>
                  <a:pt x="796" y="1031"/>
                </a:cubicBezTo>
                <a:cubicBezTo>
                  <a:pt x="812" y="983"/>
                  <a:pt x="843" y="941"/>
                  <a:pt x="884" y="912"/>
                </a:cubicBezTo>
                <a:cubicBezTo>
                  <a:pt x="923" y="883"/>
                  <a:pt x="972" y="867"/>
                  <a:pt x="1024" y="867"/>
                </a:cubicBezTo>
                <a:cubicBezTo>
                  <a:pt x="1076" y="867"/>
                  <a:pt x="1125" y="883"/>
                  <a:pt x="1164" y="912"/>
                </a:cubicBezTo>
                <a:cubicBezTo>
                  <a:pt x="1205" y="941"/>
                  <a:pt x="1236" y="983"/>
                  <a:pt x="1252" y="1031"/>
                </a:cubicBezTo>
                <a:close/>
              </a:path>
            </a:pathLst>
          </a:custGeom>
          <a:solidFill>
            <a:schemeClr val="bg1">
              <a:alpha val="25000"/>
            </a:schemeClr>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 name="Picture Placeholder 2">
            <a:extLst>
              <a:ext uri="{FF2B5EF4-FFF2-40B4-BE49-F238E27FC236}">
                <a16:creationId xmlns:a16="http://schemas.microsoft.com/office/drawing/2014/main" id="{9FF5E865-1424-42C6-AF2A-9D9064B71167}"/>
              </a:ext>
            </a:extLst>
          </p:cNvPr>
          <p:cNvSpPr>
            <a:spLocks noGrp="1"/>
          </p:cNvSpPr>
          <p:nvPr>
            <p:ph type="pic" sz="quarter" idx="10"/>
          </p:nvPr>
        </p:nvSpPr>
        <p:spPr/>
      </p:sp>
    </p:spTree>
    <p:extLst>
      <p:ext uri="{BB962C8B-B14F-4D97-AF65-F5344CB8AC3E}">
        <p14:creationId xmlns:p14="http://schemas.microsoft.com/office/powerpoint/2010/main" val="21378215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8460874" y="781829"/>
            <a:ext cx="194598" cy="908097"/>
            <a:chOff x="8591503" y="2177515"/>
            <a:chExt cx="194598" cy="908097"/>
          </a:xfrm>
        </p:grpSpPr>
        <p:grpSp>
          <p:nvGrpSpPr>
            <p:cNvPr id="31" name="Group 30"/>
            <p:cNvGrpSpPr/>
            <p:nvPr userDrawn="1"/>
          </p:nvGrpSpPr>
          <p:grpSpPr>
            <a:xfrm>
              <a:off x="8591503" y="2177515"/>
              <a:ext cx="194598" cy="194598"/>
              <a:chOff x="2818317" y="3377514"/>
              <a:chExt cx="303502" cy="303502"/>
            </a:xfrm>
          </p:grpSpPr>
          <p:sp>
            <p:nvSpPr>
              <p:cNvPr id="60" name="Oval 59"/>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62"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32" name="Group 31"/>
            <p:cNvGrpSpPr/>
            <p:nvPr userDrawn="1"/>
          </p:nvGrpSpPr>
          <p:grpSpPr>
            <a:xfrm>
              <a:off x="8591503" y="2534264"/>
              <a:ext cx="194598" cy="194598"/>
              <a:chOff x="3300598" y="3377514"/>
              <a:chExt cx="303502" cy="303502"/>
            </a:xfrm>
          </p:grpSpPr>
          <p:sp>
            <p:nvSpPr>
              <p:cNvPr id="54" name="Oval 53"/>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55"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33" name="Group 32"/>
            <p:cNvGrpSpPr/>
            <p:nvPr userDrawn="1"/>
          </p:nvGrpSpPr>
          <p:grpSpPr>
            <a:xfrm>
              <a:off x="8591503" y="2891014"/>
              <a:ext cx="194598" cy="194598"/>
              <a:chOff x="3829280" y="3377514"/>
              <a:chExt cx="303502" cy="303502"/>
            </a:xfrm>
          </p:grpSpPr>
          <p:sp>
            <p:nvSpPr>
              <p:cNvPr id="34" name="Oval 33"/>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35"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45" name="TextBox 44"/>
          <p:cNvSpPr txBox="1"/>
          <p:nvPr/>
        </p:nvSpPr>
        <p:spPr>
          <a:xfrm>
            <a:off x="381857" y="1834936"/>
            <a:ext cx="3860484" cy="894797"/>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
        <p:nvSpPr>
          <p:cNvPr id="46" name="Rectangle 45"/>
          <p:cNvSpPr/>
          <p:nvPr/>
        </p:nvSpPr>
        <p:spPr>
          <a:xfrm>
            <a:off x="381858" y="1099390"/>
            <a:ext cx="3860483" cy="492443"/>
          </a:xfrm>
          <a:prstGeom prst="rect">
            <a:avLst/>
          </a:prstGeom>
        </p:spPr>
        <p:txBody>
          <a:bodyPr wrap="square" lIns="0" tIns="0" rIns="0" bIns="0" anchor="ctr">
            <a:spAutoFit/>
          </a:bodyPr>
          <a:lstStyle/>
          <a:p>
            <a:r>
              <a:rPr lang="en-US" sz="3200" dirty="0">
                <a:solidFill>
                  <a:schemeClr val="tx1">
                    <a:lumMod val="75000"/>
                    <a:lumOff val="25000"/>
                  </a:schemeClr>
                </a:solidFill>
              </a:rPr>
              <a:t>Board Of </a:t>
            </a:r>
            <a:r>
              <a:rPr lang="en-US" sz="3200" b="1" dirty="0">
                <a:solidFill>
                  <a:schemeClr val="accent1"/>
                </a:solidFill>
              </a:rPr>
              <a:t>Directors</a:t>
            </a:r>
          </a:p>
        </p:txBody>
      </p:sp>
      <p:sp>
        <p:nvSpPr>
          <p:cNvPr id="47" name="3">
            <a:extLst>
              <a:ext uri="{FF2B5EF4-FFF2-40B4-BE49-F238E27FC236}">
                <a16:creationId xmlns:a16="http://schemas.microsoft.com/office/drawing/2014/main" id="{D7AC1464-9E86-44A2-ABB9-20E60AEF7C6C}"/>
              </a:ext>
            </a:extLst>
          </p:cNvPr>
          <p:cNvSpPr txBox="1"/>
          <p:nvPr/>
        </p:nvSpPr>
        <p:spPr>
          <a:xfrm>
            <a:off x="372333" y="874774"/>
            <a:ext cx="3512820" cy="184666"/>
          </a:xfrm>
          <a:prstGeom prst="rect">
            <a:avLst/>
          </a:prstGeom>
          <a:noFill/>
        </p:spPr>
        <p:txBody>
          <a:bodyPr wrap="square" lIns="0" tIns="0" rIns="0" bIns="0" rtlCol="0" anchor="ctr">
            <a:spAutoFit/>
          </a:bodyPr>
          <a:lstStyle/>
          <a:p>
            <a:r>
              <a:rPr lang="en-US" sz="1200" dirty="0">
                <a:solidFill>
                  <a:schemeClr val="tx1">
                    <a:lumMod val="75000"/>
                    <a:lumOff val="25000"/>
                  </a:schemeClr>
                </a:solidFill>
              </a:rPr>
              <a:t>BUSINESS PRESENTATION TEMPLATE</a:t>
            </a:r>
          </a:p>
        </p:txBody>
      </p:sp>
      <p:grpSp>
        <p:nvGrpSpPr>
          <p:cNvPr id="48" name="Group 47"/>
          <p:cNvGrpSpPr/>
          <p:nvPr/>
        </p:nvGrpSpPr>
        <p:grpSpPr>
          <a:xfrm>
            <a:off x="381858" y="1693622"/>
            <a:ext cx="945826" cy="39525"/>
            <a:chOff x="5454974" y="1391277"/>
            <a:chExt cx="945826" cy="39525"/>
          </a:xfrm>
        </p:grpSpPr>
        <p:sp>
          <p:nvSpPr>
            <p:cNvPr id="4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5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grpSp>
      <p:sp>
        <p:nvSpPr>
          <p:cNvPr id="65" name="Oval 102"/>
          <p:cNvSpPr/>
          <p:nvPr/>
        </p:nvSpPr>
        <p:spPr bwMode="auto">
          <a:xfrm>
            <a:off x="148631" y="2966081"/>
            <a:ext cx="239550" cy="203579"/>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6" name="Oval 103"/>
          <p:cNvSpPr/>
          <p:nvPr/>
        </p:nvSpPr>
        <p:spPr bwMode="auto">
          <a:xfrm>
            <a:off x="148631" y="3332436"/>
            <a:ext cx="239550" cy="203579"/>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7" name="Oval 104"/>
          <p:cNvSpPr/>
          <p:nvPr/>
        </p:nvSpPr>
        <p:spPr bwMode="auto">
          <a:xfrm>
            <a:off x="148631" y="3698792"/>
            <a:ext cx="239550" cy="203579"/>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8" name="Oval 105"/>
          <p:cNvSpPr/>
          <p:nvPr/>
        </p:nvSpPr>
        <p:spPr bwMode="auto">
          <a:xfrm>
            <a:off x="148631" y="4065148"/>
            <a:ext cx="239550" cy="203579"/>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cxnSp>
        <p:nvCxnSpPr>
          <p:cNvPr id="69" name="Straight Connector 68"/>
          <p:cNvCxnSpPr/>
          <p:nvPr/>
        </p:nvCxnSpPr>
        <p:spPr>
          <a:xfrm>
            <a:off x="388181" y="3067871"/>
            <a:ext cx="3471066"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388181" y="3434226"/>
            <a:ext cx="3471066"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88181" y="3800581"/>
            <a:ext cx="3471066"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388181" y="4166937"/>
            <a:ext cx="3471066"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a:stCxn id="65" idx="3"/>
            <a:endCxn id="74" idx="2"/>
          </p:cNvCxnSpPr>
          <p:nvPr/>
        </p:nvCxnSpPr>
        <p:spPr>
          <a:xfrm>
            <a:off x="388181" y="3067871"/>
            <a:ext cx="2036915" cy="0"/>
          </a:xfrm>
          <a:prstGeom prst="line">
            <a:avLst/>
          </a:prstGeom>
          <a:ln w="57150" cap="rnd"/>
        </p:spPr>
        <p:style>
          <a:lnRef idx="1">
            <a:schemeClr val="accent1"/>
          </a:lnRef>
          <a:fillRef idx="0">
            <a:schemeClr val="accent1"/>
          </a:fillRef>
          <a:effectRef idx="0">
            <a:schemeClr val="accent1"/>
          </a:effectRef>
          <a:fontRef idx="minor">
            <a:schemeClr val="tx1"/>
          </a:fontRef>
        </p:style>
      </p:cxnSp>
      <p:sp>
        <p:nvSpPr>
          <p:cNvPr id="74" name="Oval 73"/>
          <p:cNvSpPr/>
          <p:nvPr/>
        </p:nvSpPr>
        <p:spPr bwMode="auto">
          <a:xfrm>
            <a:off x="2425096" y="2966081"/>
            <a:ext cx="203585" cy="203579"/>
          </a:xfrm>
          <a:prstGeom prst="ellipse">
            <a:avLst/>
          </a:prstGeom>
          <a:solidFill>
            <a:schemeClr val="bg1"/>
          </a:solidFill>
          <a:ln w="28575">
            <a:solidFill>
              <a:schemeClr val="accent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5" name="TextBox 74"/>
          <p:cNvSpPr txBox="1"/>
          <p:nvPr/>
        </p:nvSpPr>
        <p:spPr>
          <a:xfrm>
            <a:off x="3923960" y="2989532"/>
            <a:ext cx="399409" cy="156678"/>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70%</a:t>
            </a:r>
          </a:p>
        </p:txBody>
      </p:sp>
      <p:cxnSp>
        <p:nvCxnSpPr>
          <p:cNvPr id="76" name="Straight Connector 75"/>
          <p:cNvCxnSpPr>
            <a:stCxn id="66" idx="3"/>
            <a:endCxn id="77" idx="2"/>
          </p:cNvCxnSpPr>
          <p:nvPr/>
        </p:nvCxnSpPr>
        <p:spPr>
          <a:xfrm>
            <a:off x="388181" y="3434226"/>
            <a:ext cx="651993" cy="0"/>
          </a:xfrm>
          <a:prstGeom prst="line">
            <a:avLst/>
          </a:prstGeom>
          <a:ln w="57150"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77" name="Oval 76"/>
          <p:cNvSpPr/>
          <p:nvPr/>
        </p:nvSpPr>
        <p:spPr bwMode="auto">
          <a:xfrm>
            <a:off x="1040174" y="3332436"/>
            <a:ext cx="203585" cy="203579"/>
          </a:xfrm>
          <a:prstGeom prst="ellipse">
            <a:avLst/>
          </a:prstGeom>
          <a:solidFill>
            <a:schemeClr val="bg1"/>
          </a:solidFill>
          <a:ln w="28575">
            <a:solidFill>
              <a:schemeClr val="accent2"/>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8" name="TextBox 77"/>
          <p:cNvSpPr txBox="1"/>
          <p:nvPr/>
        </p:nvSpPr>
        <p:spPr>
          <a:xfrm>
            <a:off x="3923960" y="3355887"/>
            <a:ext cx="399409" cy="156678"/>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25%</a:t>
            </a:r>
          </a:p>
        </p:txBody>
      </p:sp>
      <p:cxnSp>
        <p:nvCxnSpPr>
          <p:cNvPr id="79" name="Straight Connector 78"/>
          <p:cNvCxnSpPr>
            <a:stCxn id="67" idx="3"/>
            <a:endCxn id="80" idx="2"/>
          </p:cNvCxnSpPr>
          <p:nvPr/>
        </p:nvCxnSpPr>
        <p:spPr>
          <a:xfrm>
            <a:off x="388181" y="3800581"/>
            <a:ext cx="2617464" cy="0"/>
          </a:xfrm>
          <a:prstGeom prst="line">
            <a:avLst/>
          </a:prstGeom>
          <a:ln w="57150" cap="rnd">
            <a:solidFill>
              <a:schemeClr val="accent3"/>
            </a:solidFill>
          </a:ln>
        </p:spPr>
        <p:style>
          <a:lnRef idx="1">
            <a:schemeClr val="accent1"/>
          </a:lnRef>
          <a:fillRef idx="0">
            <a:schemeClr val="accent1"/>
          </a:fillRef>
          <a:effectRef idx="0">
            <a:schemeClr val="accent1"/>
          </a:effectRef>
          <a:fontRef idx="minor">
            <a:schemeClr val="tx1"/>
          </a:fontRef>
        </p:style>
      </p:cxnSp>
      <p:sp>
        <p:nvSpPr>
          <p:cNvPr id="80" name="Oval 79"/>
          <p:cNvSpPr/>
          <p:nvPr/>
        </p:nvSpPr>
        <p:spPr bwMode="auto">
          <a:xfrm>
            <a:off x="3005644" y="3698792"/>
            <a:ext cx="203585" cy="203579"/>
          </a:xfrm>
          <a:prstGeom prst="ellipse">
            <a:avLst/>
          </a:prstGeom>
          <a:solidFill>
            <a:schemeClr val="bg1"/>
          </a:solidFill>
          <a:ln w="28575">
            <a:solidFill>
              <a:schemeClr val="accent3"/>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1" name="TextBox 80"/>
          <p:cNvSpPr txBox="1"/>
          <p:nvPr/>
        </p:nvSpPr>
        <p:spPr>
          <a:xfrm>
            <a:off x="3923960" y="3722243"/>
            <a:ext cx="399409" cy="156678"/>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80%</a:t>
            </a:r>
          </a:p>
        </p:txBody>
      </p:sp>
      <p:cxnSp>
        <p:nvCxnSpPr>
          <p:cNvPr id="82" name="Straight Connector 81"/>
          <p:cNvCxnSpPr>
            <a:stCxn id="68" idx="3"/>
            <a:endCxn id="83" idx="2"/>
          </p:cNvCxnSpPr>
          <p:nvPr/>
        </p:nvCxnSpPr>
        <p:spPr>
          <a:xfrm>
            <a:off x="388181" y="4166937"/>
            <a:ext cx="2986722" cy="0"/>
          </a:xfrm>
          <a:prstGeom prst="line">
            <a:avLst/>
          </a:prstGeom>
          <a:ln w="57150" cap="rnd">
            <a:solidFill>
              <a:schemeClr val="accent4"/>
            </a:solidFill>
          </a:ln>
        </p:spPr>
        <p:style>
          <a:lnRef idx="1">
            <a:schemeClr val="accent1"/>
          </a:lnRef>
          <a:fillRef idx="0">
            <a:schemeClr val="accent1"/>
          </a:fillRef>
          <a:effectRef idx="0">
            <a:schemeClr val="accent1"/>
          </a:effectRef>
          <a:fontRef idx="minor">
            <a:schemeClr val="tx1"/>
          </a:fontRef>
        </p:style>
      </p:cxnSp>
      <p:sp>
        <p:nvSpPr>
          <p:cNvPr id="83" name="Oval 82"/>
          <p:cNvSpPr/>
          <p:nvPr/>
        </p:nvSpPr>
        <p:spPr bwMode="auto">
          <a:xfrm>
            <a:off x="3374903" y="4065148"/>
            <a:ext cx="203585" cy="203579"/>
          </a:xfrm>
          <a:prstGeom prst="ellipse">
            <a:avLst/>
          </a:prstGeom>
          <a:solidFill>
            <a:schemeClr val="bg1"/>
          </a:solidFill>
          <a:ln w="28575">
            <a:solidFill>
              <a:schemeClr val="accent4"/>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4" name="TextBox 83"/>
          <p:cNvSpPr txBox="1"/>
          <p:nvPr/>
        </p:nvSpPr>
        <p:spPr>
          <a:xfrm>
            <a:off x="3923960" y="4088599"/>
            <a:ext cx="399409" cy="156678"/>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90%</a:t>
            </a:r>
          </a:p>
        </p:txBody>
      </p:sp>
      <p:cxnSp>
        <p:nvCxnSpPr>
          <p:cNvPr id="10" name="Straight Connector 9"/>
          <p:cNvCxnSpPr/>
          <p:nvPr/>
        </p:nvCxnSpPr>
        <p:spPr>
          <a:xfrm>
            <a:off x="8558173" y="1952171"/>
            <a:ext cx="0" cy="318588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8558173" y="-7257"/>
            <a:ext cx="0" cy="55154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 name="Picture Placeholder 2">
            <a:extLst>
              <a:ext uri="{FF2B5EF4-FFF2-40B4-BE49-F238E27FC236}">
                <a16:creationId xmlns:a16="http://schemas.microsoft.com/office/drawing/2014/main" id="{4772C970-DF17-4500-AD74-D155281F64DE}"/>
              </a:ext>
            </a:extLst>
          </p:cNvPr>
          <p:cNvSpPr>
            <a:spLocks noGrp="1"/>
          </p:cNvSpPr>
          <p:nvPr>
            <p:ph type="pic" sz="quarter" idx="134"/>
          </p:nvPr>
        </p:nvSpPr>
        <p:spPr/>
      </p:sp>
      <p:sp>
        <p:nvSpPr>
          <p:cNvPr id="56" name="Rectangle 55">
            <a:extLst>
              <a:ext uri="{FF2B5EF4-FFF2-40B4-BE49-F238E27FC236}">
                <a16:creationId xmlns:a16="http://schemas.microsoft.com/office/drawing/2014/main" id="{B733376B-2662-49A9-A9E1-82EE1ABFE678}"/>
              </a:ext>
            </a:extLst>
          </p:cNvPr>
          <p:cNvSpPr/>
          <p:nvPr/>
        </p:nvSpPr>
        <p:spPr bwMode="auto">
          <a:xfrm>
            <a:off x="6512479" y="3972560"/>
            <a:ext cx="2384778" cy="920390"/>
          </a:xfrm>
          <a:prstGeom prst="rect">
            <a:avLst/>
          </a:prstGeom>
          <a:solidFill>
            <a:schemeClr val="accent1"/>
          </a:solidFill>
          <a:ln w="9525">
            <a:noFill/>
            <a:round/>
            <a:headEnd/>
            <a:tailEnd/>
          </a:ln>
        </p:spPr>
        <p:txBody>
          <a:bodyPr vert="horz" wrap="square" lIns="0" tIns="0" rIns="0" bIns="0" numCol="1" rtlCol="0" anchor="ctr" anchorCtr="0" compatLnSpc="1">
            <a:prstTxWarp prst="textNoShape">
              <a:avLst/>
            </a:prstTxWarp>
          </a:bodyPr>
          <a:lstStyle/>
          <a:p>
            <a:pPr lvl="0" algn="ctr"/>
            <a:r>
              <a:rPr lang="en-US" b="1" dirty="0">
                <a:solidFill>
                  <a:schemeClr val="bg1"/>
                </a:solidFill>
                <a:latin typeface="+mn-lt"/>
              </a:rPr>
              <a:t>Example Name</a:t>
            </a:r>
          </a:p>
          <a:p>
            <a:pPr lvl="0" algn="ctr"/>
            <a:r>
              <a:rPr lang="en-US" sz="1400" dirty="0">
                <a:solidFill>
                  <a:schemeClr val="bg1"/>
                </a:solidFill>
                <a:latin typeface="+mn-lt"/>
              </a:rPr>
              <a:t>Administrative</a:t>
            </a:r>
            <a:endParaRPr lang="en-US" sz="2000" dirty="0">
              <a:solidFill>
                <a:schemeClr val="bg1"/>
              </a:solidFill>
              <a:latin typeface="+mn-lt"/>
            </a:endParaRPr>
          </a:p>
        </p:txBody>
      </p:sp>
    </p:spTree>
    <p:extLst>
      <p:ext uri="{BB962C8B-B14F-4D97-AF65-F5344CB8AC3E}">
        <p14:creationId xmlns:p14="http://schemas.microsoft.com/office/powerpoint/2010/main" val="4664400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Text Placeholder 30"/>
          <p:cNvSpPr>
            <a:spLocks noGrp="1"/>
          </p:cNvSpPr>
          <p:nvPr>
            <p:ph type="body" sz="half" idx="2"/>
          </p:nvPr>
        </p:nvSpPr>
        <p:spPr/>
        <p:txBody>
          <a:bodyPr/>
          <a:lstStyle/>
          <a:p>
            <a:r>
              <a:rPr lang="en-US" dirty="0"/>
              <a:t>Enter your subhead line here</a:t>
            </a:r>
          </a:p>
        </p:txBody>
      </p:sp>
      <p:sp>
        <p:nvSpPr>
          <p:cNvPr id="30" name="Title 29"/>
          <p:cNvSpPr>
            <a:spLocks noGrp="1"/>
          </p:cNvSpPr>
          <p:nvPr>
            <p:ph type="title"/>
          </p:nvPr>
        </p:nvSpPr>
        <p:spPr>
          <a:xfrm>
            <a:off x="387819" y="394371"/>
            <a:ext cx="8368363" cy="409459"/>
          </a:xfrm>
        </p:spPr>
        <p:txBody>
          <a:bodyPr/>
          <a:lstStyle/>
          <a:p>
            <a:r>
              <a:rPr lang="en-US" dirty="0"/>
              <a:t>COMPANY PHILOSOPHY</a:t>
            </a:r>
          </a:p>
        </p:txBody>
      </p:sp>
      <p:sp>
        <p:nvSpPr>
          <p:cNvPr id="63" name="Freeform 62"/>
          <p:cNvSpPr/>
          <p:nvPr/>
        </p:nvSpPr>
        <p:spPr bwMode="auto">
          <a:xfrm>
            <a:off x="596132" y="1265620"/>
            <a:ext cx="3587780" cy="1030915"/>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 name="Rectangle 6"/>
          <p:cNvSpPr/>
          <p:nvPr/>
        </p:nvSpPr>
        <p:spPr bwMode="auto">
          <a:xfrm>
            <a:off x="389591" y="1265620"/>
            <a:ext cx="1136181" cy="4572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4" name="Rectangle 33"/>
          <p:cNvSpPr/>
          <p:nvPr/>
        </p:nvSpPr>
        <p:spPr>
          <a:xfrm>
            <a:off x="1658429" y="1426011"/>
            <a:ext cx="2371559" cy="710131"/>
          </a:xfrm>
          <a:prstGeom prst="rect">
            <a:avLst/>
          </a:prstGeom>
        </p:spPr>
        <p:txBody>
          <a:bodyPr wrap="square" lIns="0" tIns="0" rIns="0" bIns="0" anchor="ctr">
            <a:spAutoFit/>
          </a:bodyPr>
          <a:lstStyle/>
          <a:p>
            <a:pPr>
              <a:lnSpc>
                <a:spcPct val="150000"/>
              </a:lnSpc>
            </a:pPr>
            <a:r>
              <a:rPr lang="en-US" sz="1200" b="1" dirty="0">
                <a:solidFill>
                  <a:schemeClr val="accent1"/>
                </a:solidFill>
              </a:rPr>
              <a:t>Description here</a:t>
            </a:r>
            <a:endParaRPr lang="ar-SA" sz="1200" b="1" dirty="0">
              <a:solidFill>
                <a:schemeClr val="accent1"/>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66" name="Freeform 65"/>
          <p:cNvSpPr/>
          <p:nvPr/>
        </p:nvSpPr>
        <p:spPr bwMode="auto">
          <a:xfrm>
            <a:off x="596132" y="2477485"/>
            <a:ext cx="3587780" cy="1030915"/>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7" name="Rectangle 66"/>
          <p:cNvSpPr/>
          <p:nvPr/>
        </p:nvSpPr>
        <p:spPr bwMode="auto">
          <a:xfrm>
            <a:off x="389591" y="2477485"/>
            <a:ext cx="1136181" cy="45720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8" name="Rectangle 67"/>
          <p:cNvSpPr/>
          <p:nvPr/>
        </p:nvSpPr>
        <p:spPr>
          <a:xfrm>
            <a:off x="1658429" y="2637876"/>
            <a:ext cx="2371559" cy="710131"/>
          </a:xfrm>
          <a:prstGeom prst="rect">
            <a:avLst/>
          </a:prstGeom>
        </p:spPr>
        <p:txBody>
          <a:bodyPr wrap="square" lIns="0" tIns="0" rIns="0" bIns="0" anchor="ctr">
            <a:spAutoFit/>
          </a:bodyPr>
          <a:lstStyle/>
          <a:p>
            <a:pPr>
              <a:lnSpc>
                <a:spcPct val="150000"/>
              </a:lnSpc>
            </a:pPr>
            <a:r>
              <a:rPr lang="en-US" sz="1200" b="1" dirty="0">
                <a:solidFill>
                  <a:schemeClr val="accent2"/>
                </a:solidFill>
              </a:rPr>
              <a:t>Description here</a:t>
            </a:r>
            <a:endParaRPr lang="ar-SA" sz="1200" b="1" dirty="0">
              <a:solidFill>
                <a:schemeClr val="accent2"/>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70" name="Freeform 69"/>
          <p:cNvSpPr/>
          <p:nvPr/>
        </p:nvSpPr>
        <p:spPr bwMode="auto">
          <a:xfrm>
            <a:off x="596132" y="3689350"/>
            <a:ext cx="3587780" cy="1030915"/>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1" name="Rectangle 70"/>
          <p:cNvSpPr/>
          <p:nvPr/>
        </p:nvSpPr>
        <p:spPr bwMode="auto">
          <a:xfrm>
            <a:off x="389591" y="3689350"/>
            <a:ext cx="1136181" cy="45720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2" name="Rectangle 71"/>
          <p:cNvSpPr/>
          <p:nvPr/>
        </p:nvSpPr>
        <p:spPr>
          <a:xfrm>
            <a:off x="1658429" y="3849741"/>
            <a:ext cx="2371559" cy="710131"/>
          </a:xfrm>
          <a:prstGeom prst="rect">
            <a:avLst/>
          </a:prstGeom>
        </p:spPr>
        <p:txBody>
          <a:bodyPr wrap="square" lIns="0" tIns="0" rIns="0" bIns="0" anchor="ctr">
            <a:spAutoFit/>
          </a:bodyPr>
          <a:lstStyle/>
          <a:p>
            <a:pPr>
              <a:lnSpc>
                <a:spcPct val="150000"/>
              </a:lnSpc>
            </a:pPr>
            <a:r>
              <a:rPr lang="en-US" sz="1200" b="1" dirty="0">
                <a:solidFill>
                  <a:schemeClr val="accent3"/>
                </a:solidFill>
              </a:rPr>
              <a:t>Description here</a:t>
            </a:r>
            <a:endParaRPr lang="ar-SA" sz="1200" b="1" dirty="0">
              <a:solidFill>
                <a:schemeClr val="accent3"/>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84" name="Freeform 83"/>
          <p:cNvSpPr/>
          <p:nvPr/>
        </p:nvSpPr>
        <p:spPr bwMode="auto">
          <a:xfrm>
            <a:off x="5168402" y="1265620"/>
            <a:ext cx="3587780" cy="1030915"/>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5" name="Rectangle 84"/>
          <p:cNvSpPr/>
          <p:nvPr/>
        </p:nvSpPr>
        <p:spPr bwMode="auto">
          <a:xfrm>
            <a:off x="4961861" y="1265620"/>
            <a:ext cx="1136181" cy="457200"/>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6" name="Rectangle 85"/>
          <p:cNvSpPr/>
          <p:nvPr/>
        </p:nvSpPr>
        <p:spPr>
          <a:xfrm>
            <a:off x="6230699" y="1426011"/>
            <a:ext cx="2371559" cy="710131"/>
          </a:xfrm>
          <a:prstGeom prst="rect">
            <a:avLst/>
          </a:prstGeom>
        </p:spPr>
        <p:txBody>
          <a:bodyPr wrap="square" lIns="0" tIns="0" rIns="0" bIns="0" anchor="ctr">
            <a:spAutoFit/>
          </a:bodyPr>
          <a:lstStyle/>
          <a:p>
            <a:pPr>
              <a:lnSpc>
                <a:spcPct val="150000"/>
              </a:lnSpc>
            </a:pPr>
            <a:r>
              <a:rPr lang="en-US" sz="1200" b="1" dirty="0">
                <a:solidFill>
                  <a:schemeClr val="accent4"/>
                </a:solidFill>
              </a:rPr>
              <a:t>Description here</a:t>
            </a:r>
            <a:endParaRPr lang="ar-SA" sz="1200" b="1" dirty="0">
              <a:solidFill>
                <a:schemeClr val="accent4"/>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81" name="Freeform 80"/>
          <p:cNvSpPr/>
          <p:nvPr/>
        </p:nvSpPr>
        <p:spPr bwMode="auto">
          <a:xfrm>
            <a:off x="5168402" y="2477485"/>
            <a:ext cx="3587780" cy="1030915"/>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2" name="Rectangle 81"/>
          <p:cNvSpPr/>
          <p:nvPr/>
        </p:nvSpPr>
        <p:spPr bwMode="auto">
          <a:xfrm>
            <a:off x="4961861" y="2477485"/>
            <a:ext cx="1136181" cy="457200"/>
          </a:xfrm>
          <a:prstGeom prst="rect">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3" name="Rectangle 82"/>
          <p:cNvSpPr/>
          <p:nvPr/>
        </p:nvSpPr>
        <p:spPr>
          <a:xfrm>
            <a:off x="6230699" y="2637876"/>
            <a:ext cx="2371559" cy="710131"/>
          </a:xfrm>
          <a:prstGeom prst="rect">
            <a:avLst/>
          </a:prstGeom>
        </p:spPr>
        <p:txBody>
          <a:bodyPr wrap="square" lIns="0" tIns="0" rIns="0" bIns="0" anchor="ctr">
            <a:spAutoFit/>
          </a:bodyPr>
          <a:lstStyle/>
          <a:p>
            <a:pPr>
              <a:lnSpc>
                <a:spcPct val="150000"/>
              </a:lnSpc>
            </a:pPr>
            <a:r>
              <a:rPr lang="en-US" sz="1200" b="1" dirty="0">
                <a:solidFill>
                  <a:schemeClr val="accent5"/>
                </a:solidFill>
              </a:rPr>
              <a:t>Description here</a:t>
            </a:r>
            <a:endParaRPr lang="ar-SA" sz="1200" b="1" dirty="0">
              <a:solidFill>
                <a:schemeClr val="accent5"/>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78" name="Freeform 77"/>
          <p:cNvSpPr/>
          <p:nvPr/>
        </p:nvSpPr>
        <p:spPr bwMode="auto">
          <a:xfrm>
            <a:off x="5168402" y="3689350"/>
            <a:ext cx="3587780" cy="1030915"/>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9" name="Rectangle 78"/>
          <p:cNvSpPr/>
          <p:nvPr/>
        </p:nvSpPr>
        <p:spPr bwMode="auto">
          <a:xfrm>
            <a:off x="4961861" y="3689350"/>
            <a:ext cx="1136181" cy="457200"/>
          </a:xfrm>
          <a:prstGeom prst="rect">
            <a:avLst/>
          </a:prstGeom>
          <a:solidFill>
            <a:schemeClr val="accent6"/>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0" name="Rectangle 79"/>
          <p:cNvSpPr/>
          <p:nvPr/>
        </p:nvSpPr>
        <p:spPr>
          <a:xfrm>
            <a:off x="6230699" y="3849741"/>
            <a:ext cx="2371559" cy="710131"/>
          </a:xfrm>
          <a:prstGeom prst="rect">
            <a:avLst/>
          </a:prstGeom>
        </p:spPr>
        <p:txBody>
          <a:bodyPr wrap="square" lIns="0" tIns="0" rIns="0" bIns="0" anchor="ctr">
            <a:spAutoFit/>
          </a:bodyPr>
          <a:lstStyle/>
          <a:p>
            <a:pPr>
              <a:lnSpc>
                <a:spcPct val="150000"/>
              </a:lnSpc>
            </a:pPr>
            <a:r>
              <a:rPr lang="en-US" sz="1200" b="1" dirty="0">
                <a:solidFill>
                  <a:schemeClr val="accent6"/>
                </a:solidFill>
              </a:rPr>
              <a:t>Description here</a:t>
            </a:r>
            <a:endParaRPr lang="ar-SA" sz="1200" b="1" dirty="0">
              <a:solidFill>
                <a:schemeClr val="accent6"/>
              </a:solidFill>
            </a:endParaRPr>
          </a:p>
          <a:p>
            <a:pPr>
              <a:lnSpc>
                <a:spcPct val="150000"/>
              </a:lnSpc>
            </a:pPr>
            <a:r>
              <a:rPr lang="en-US" sz="1000" dirty="0">
                <a:solidFill>
                  <a:schemeClr val="tx1">
                    <a:lumMod val="75000"/>
                    <a:lumOff val="25000"/>
                  </a:schemeClr>
                </a:solidFill>
                <a:latin typeface="Roboto (Body)"/>
              </a:rPr>
              <a:t>This is a sample text. You simply add your own text and description here. </a:t>
            </a:r>
          </a:p>
        </p:txBody>
      </p:sp>
      <p:grpSp>
        <p:nvGrpSpPr>
          <p:cNvPr id="90" name="Group 89"/>
          <p:cNvGrpSpPr/>
          <p:nvPr/>
        </p:nvGrpSpPr>
        <p:grpSpPr>
          <a:xfrm>
            <a:off x="810462" y="3771180"/>
            <a:ext cx="294438" cy="293540"/>
            <a:chOff x="6169025" y="4719638"/>
            <a:chExt cx="519113" cy="517526"/>
          </a:xfrm>
          <a:solidFill>
            <a:schemeClr val="bg1"/>
          </a:solidFill>
        </p:grpSpPr>
        <p:sp>
          <p:nvSpPr>
            <p:cNvPr id="91" name="Rectangle 20"/>
            <p:cNvSpPr>
              <a:spLocks noChangeArrowheads="1"/>
            </p:cNvSpPr>
            <p:nvPr/>
          </p:nvSpPr>
          <p:spPr bwMode="auto">
            <a:xfrm>
              <a:off x="6492875" y="4881563"/>
              <a:ext cx="444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 name="Rectangle 21"/>
            <p:cNvSpPr>
              <a:spLocks noChangeArrowheads="1"/>
            </p:cNvSpPr>
            <p:nvPr/>
          </p:nvSpPr>
          <p:spPr bwMode="auto">
            <a:xfrm>
              <a:off x="6353175" y="4881563"/>
              <a:ext cx="428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Freeform 22"/>
            <p:cNvSpPr>
              <a:spLocks/>
            </p:cNvSpPr>
            <p:nvPr/>
          </p:nvSpPr>
          <p:spPr bwMode="auto">
            <a:xfrm>
              <a:off x="6169025" y="4805363"/>
              <a:ext cx="519113" cy="173038"/>
            </a:xfrm>
            <a:custGeom>
              <a:avLst/>
              <a:gdLst>
                <a:gd name="T0" fmla="*/ 1920 w 2048"/>
                <a:gd name="T1" fmla="*/ 683 h 683"/>
                <a:gd name="T2" fmla="*/ 1408 w 2048"/>
                <a:gd name="T3" fmla="*/ 683 h 683"/>
                <a:gd name="T4" fmla="*/ 1408 w 2048"/>
                <a:gd name="T5" fmla="*/ 597 h 683"/>
                <a:gd name="T6" fmla="*/ 1920 w 2048"/>
                <a:gd name="T7" fmla="*/ 597 h 683"/>
                <a:gd name="T8" fmla="*/ 1963 w 2048"/>
                <a:gd name="T9" fmla="*/ 555 h 683"/>
                <a:gd name="T10" fmla="*/ 1963 w 2048"/>
                <a:gd name="T11" fmla="*/ 128 h 683"/>
                <a:gd name="T12" fmla="*/ 1920 w 2048"/>
                <a:gd name="T13" fmla="*/ 85 h 683"/>
                <a:gd name="T14" fmla="*/ 128 w 2048"/>
                <a:gd name="T15" fmla="*/ 85 h 683"/>
                <a:gd name="T16" fmla="*/ 85 w 2048"/>
                <a:gd name="T17" fmla="*/ 128 h 683"/>
                <a:gd name="T18" fmla="*/ 85 w 2048"/>
                <a:gd name="T19" fmla="*/ 555 h 683"/>
                <a:gd name="T20" fmla="*/ 128 w 2048"/>
                <a:gd name="T21" fmla="*/ 597 h 683"/>
                <a:gd name="T22" fmla="*/ 640 w 2048"/>
                <a:gd name="T23" fmla="*/ 597 h 683"/>
                <a:gd name="T24" fmla="*/ 640 w 2048"/>
                <a:gd name="T25" fmla="*/ 683 h 683"/>
                <a:gd name="T26" fmla="*/ 128 w 2048"/>
                <a:gd name="T27" fmla="*/ 683 h 683"/>
                <a:gd name="T28" fmla="*/ 0 w 2048"/>
                <a:gd name="T29" fmla="*/ 555 h 683"/>
                <a:gd name="T30" fmla="*/ 0 w 2048"/>
                <a:gd name="T31" fmla="*/ 128 h 683"/>
                <a:gd name="T32" fmla="*/ 128 w 2048"/>
                <a:gd name="T33" fmla="*/ 0 h 683"/>
                <a:gd name="T34" fmla="*/ 1920 w 2048"/>
                <a:gd name="T35" fmla="*/ 0 h 683"/>
                <a:gd name="T36" fmla="*/ 2048 w 2048"/>
                <a:gd name="T37" fmla="*/ 128 h 683"/>
                <a:gd name="T38" fmla="*/ 2048 w 2048"/>
                <a:gd name="T39" fmla="*/ 555 h 683"/>
                <a:gd name="T40" fmla="*/ 1920 w 2048"/>
                <a:gd name="T41" fmla="*/ 683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8" h="683">
                  <a:moveTo>
                    <a:pt x="1920" y="683"/>
                  </a:moveTo>
                  <a:cubicBezTo>
                    <a:pt x="1408" y="683"/>
                    <a:pt x="1408" y="683"/>
                    <a:pt x="1408" y="683"/>
                  </a:cubicBezTo>
                  <a:cubicBezTo>
                    <a:pt x="1408" y="597"/>
                    <a:pt x="1408" y="597"/>
                    <a:pt x="1408" y="597"/>
                  </a:cubicBezTo>
                  <a:cubicBezTo>
                    <a:pt x="1920" y="597"/>
                    <a:pt x="1920" y="597"/>
                    <a:pt x="1920" y="597"/>
                  </a:cubicBezTo>
                  <a:cubicBezTo>
                    <a:pt x="1944" y="597"/>
                    <a:pt x="1963" y="578"/>
                    <a:pt x="1963" y="555"/>
                  </a:cubicBezTo>
                  <a:cubicBezTo>
                    <a:pt x="1963" y="128"/>
                    <a:pt x="1963" y="128"/>
                    <a:pt x="1963" y="128"/>
                  </a:cubicBezTo>
                  <a:cubicBezTo>
                    <a:pt x="1963" y="104"/>
                    <a:pt x="1944" y="85"/>
                    <a:pt x="1920" y="85"/>
                  </a:cubicBezTo>
                  <a:cubicBezTo>
                    <a:pt x="128" y="85"/>
                    <a:pt x="128" y="85"/>
                    <a:pt x="128" y="85"/>
                  </a:cubicBezTo>
                  <a:cubicBezTo>
                    <a:pt x="104" y="85"/>
                    <a:pt x="85" y="104"/>
                    <a:pt x="85" y="128"/>
                  </a:cubicBezTo>
                  <a:cubicBezTo>
                    <a:pt x="85" y="555"/>
                    <a:pt x="85" y="555"/>
                    <a:pt x="85" y="555"/>
                  </a:cubicBezTo>
                  <a:cubicBezTo>
                    <a:pt x="85" y="578"/>
                    <a:pt x="104" y="597"/>
                    <a:pt x="128" y="597"/>
                  </a:cubicBezTo>
                  <a:cubicBezTo>
                    <a:pt x="640" y="597"/>
                    <a:pt x="640" y="597"/>
                    <a:pt x="640" y="597"/>
                  </a:cubicBezTo>
                  <a:cubicBezTo>
                    <a:pt x="640" y="683"/>
                    <a:pt x="640" y="683"/>
                    <a:pt x="640" y="683"/>
                  </a:cubicBezTo>
                  <a:cubicBezTo>
                    <a:pt x="128" y="683"/>
                    <a:pt x="128" y="683"/>
                    <a:pt x="128" y="683"/>
                  </a:cubicBezTo>
                  <a:cubicBezTo>
                    <a:pt x="57" y="683"/>
                    <a:pt x="0" y="625"/>
                    <a:pt x="0" y="555"/>
                  </a:cubicBezTo>
                  <a:cubicBezTo>
                    <a:pt x="0" y="128"/>
                    <a:pt x="0" y="128"/>
                    <a:pt x="0" y="128"/>
                  </a:cubicBezTo>
                  <a:cubicBezTo>
                    <a:pt x="0" y="57"/>
                    <a:pt x="57" y="0"/>
                    <a:pt x="128" y="0"/>
                  </a:cubicBezTo>
                  <a:cubicBezTo>
                    <a:pt x="1920" y="0"/>
                    <a:pt x="1920" y="0"/>
                    <a:pt x="1920" y="0"/>
                  </a:cubicBezTo>
                  <a:cubicBezTo>
                    <a:pt x="1991" y="0"/>
                    <a:pt x="2048" y="57"/>
                    <a:pt x="2048" y="128"/>
                  </a:cubicBezTo>
                  <a:cubicBezTo>
                    <a:pt x="2048" y="555"/>
                    <a:pt x="2048" y="555"/>
                    <a:pt x="2048" y="555"/>
                  </a:cubicBezTo>
                  <a:cubicBezTo>
                    <a:pt x="2048" y="625"/>
                    <a:pt x="1991" y="683"/>
                    <a:pt x="1920" y="6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 name="Freeform 23"/>
            <p:cNvSpPr>
              <a:spLocks/>
            </p:cNvSpPr>
            <p:nvPr/>
          </p:nvSpPr>
          <p:spPr bwMode="auto">
            <a:xfrm>
              <a:off x="6191250" y="5000626"/>
              <a:ext cx="474663" cy="236538"/>
            </a:xfrm>
            <a:custGeom>
              <a:avLst/>
              <a:gdLst>
                <a:gd name="T0" fmla="*/ 1750 w 1878"/>
                <a:gd name="T1" fmla="*/ 939 h 939"/>
                <a:gd name="T2" fmla="*/ 128 w 1878"/>
                <a:gd name="T3" fmla="*/ 939 h 939"/>
                <a:gd name="T4" fmla="*/ 0 w 1878"/>
                <a:gd name="T5" fmla="*/ 811 h 939"/>
                <a:gd name="T6" fmla="*/ 0 w 1878"/>
                <a:gd name="T7" fmla="*/ 0 h 939"/>
                <a:gd name="T8" fmla="*/ 86 w 1878"/>
                <a:gd name="T9" fmla="*/ 0 h 939"/>
                <a:gd name="T10" fmla="*/ 86 w 1878"/>
                <a:gd name="T11" fmla="*/ 811 h 939"/>
                <a:gd name="T12" fmla="*/ 128 w 1878"/>
                <a:gd name="T13" fmla="*/ 853 h 939"/>
                <a:gd name="T14" fmla="*/ 1750 w 1878"/>
                <a:gd name="T15" fmla="*/ 853 h 939"/>
                <a:gd name="T16" fmla="*/ 1792 w 1878"/>
                <a:gd name="T17" fmla="*/ 811 h 939"/>
                <a:gd name="T18" fmla="*/ 1792 w 1878"/>
                <a:gd name="T19" fmla="*/ 0 h 939"/>
                <a:gd name="T20" fmla="*/ 1878 w 1878"/>
                <a:gd name="T21" fmla="*/ 0 h 939"/>
                <a:gd name="T22" fmla="*/ 1878 w 1878"/>
                <a:gd name="T23" fmla="*/ 811 h 939"/>
                <a:gd name="T24" fmla="*/ 1750 w 1878"/>
                <a:gd name="T2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8" h="939">
                  <a:moveTo>
                    <a:pt x="1750" y="939"/>
                  </a:moveTo>
                  <a:cubicBezTo>
                    <a:pt x="128" y="939"/>
                    <a:pt x="128" y="939"/>
                    <a:pt x="128" y="939"/>
                  </a:cubicBezTo>
                  <a:cubicBezTo>
                    <a:pt x="58" y="939"/>
                    <a:pt x="0" y="881"/>
                    <a:pt x="0" y="811"/>
                  </a:cubicBezTo>
                  <a:cubicBezTo>
                    <a:pt x="0" y="0"/>
                    <a:pt x="0" y="0"/>
                    <a:pt x="0" y="0"/>
                  </a:cubicBezTo>
                  <a:cubicBezTo>
                    <a:pt x="86" y="0"/>
                    <a:pt x="86" y="0"/>
                    <a:pt x="86" y="0"/>
                  </a:cubicBezTo>
                  <a:cubicBezTo>
                    <a:pt x="86" y="811"/>
                    <a:pt x="86" y="811"/>
                    <a:pt x="86" y="811"/>
                  </a:cubicBezTo>
                  <a:cubicBezTo>
                    <a:pt x="86" y="834"/>
                    <a:pt x="105" y="853"/>
                    <a:pt x="128" y="853"/>
                  </a:cubicBezTo>
                  <a:cubicBezTo>
                    <a:pt x="1750" y="853"/>
                    <a:pt x="1750" y="853"/>
                    <a:pt x="1750" y="853"/>
                  </a:cubicBezTo>
                  <a:cubicBezTo>
                    <a:pt x="1773" y="853"/>
                    <a:pt x="1792" y="834"/>
                    <a:pt x="1792" y="811"/>
                  </a:cubicBezTo>
                  <a:cubicBezTo>
                    <a:pt x="1792" y="0"/>
                    <a:pt x="1792" y="0"/>
                    <a:pt x="1792" y="0"/>
                  </a:cubicBezTo>
                  <a:cubicBezTo>
                    <a:pt x="1878" y="0"/>
                    <a:pt x="1878" y="0"/>
                    <a:pt x="1878" y="0"/>
                  </a:cubicBezTo>
                  <a:cubicBezTo>
                    <a:pt x="1878" y="811"/>
                    <a:pt x="1878" y="811"/>
                    <a:pt x="1878" y="811"/>
                  </a:cubicBezTo>
                  <a:cubicBezTo>
                    <a:pt x="1878" y="881"/>
                    <a:pt x="1820" y="939"/>
                    <a:pt x="1750" y="9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5" name="Freeform 24"/>
            <p:cNvSpPr>
              <a:spLocks noEditPoints="1"/>
            </p:cNvSpPr>
            <p:nvPr/>
          </p:nvSpPr>
          <p:spPr bwMode="auto">
            <a:xfrm>
              <a:off x="6299200" y="4719638"/>
              <a:ext cx="258763" cy="53975"/>
            </a:xfrm>
            <a:custGeom>
              <a:avLst/>
              <a:gdLst>
                <a:gd name="T0" fmla="*/ 982 w 1025"/>
                <a:gd name="T1" fmla="*/ 214 h 214"/>
                <a:gd name="T2" fmla="*/ 44 w 1025"/>
                <a:gd name="T3" fmla="*/ 214 h 214"/>
                <a:gd name="T4" fmla="*/ 1 w 1025"/>
                <a:gd name="T5" fmla="*/ 171 h 214"/>
                <a:gd name="T6" fmla="*/ 1 w 1025"/>
                <a:gd name="T7" fmla="*/ 86 h 214"/>
                <a:gd name="T8" fmla="*/ 83 w 1025"/>
                <a:gd name="T9" fmla="*/ 1 h 214"/>
                <a:gd name="T10" fmla="*/ 86 w 1025"/>
                <a:gd name="T11" fmla="*/ 1 h 214"/>
                <a:gd name="T12" fmla="*/ 940 w 1025"/>
                <a:gd name="T13" fmla="*/ 1 h 214"/>
                <a:gd name="T14" fmla="*/ 1025 w 1025"/>
                <a:gd name="T15" fmla="*/ 82 h 214"/>
                <a:gd name="T16" fmla="*/ 1025 w 1025"/>
                <a:gd name="T17" fmla="*/ 86 h 214"/>
                <a:gd name="T18" fmla="*/ 1025 w 1025"/>
                <a:gd name="T19" fmla="*/ 171 h 214"/>
                <a:gd name="T20" fmla="*/ 982 w 1025"/>
                <a:gd name="T21" fmla="*/ 214 h 214"/>
                <a:gd name="T22" fmla="*/ 86 w 1025"/>
                <a:gd name="T23" fmla="*/ 129 h 214"/>
                <a:gd name="T24" fmla="*/ 940 w 1025"/>
                <a:gd name="T25" fmla="*/ 129 h 214"/>
                <a:gd name="T26" fmla="*/ 940 w 1025"/>
                <a:gd name="T27" fmla="*/ 86 h 214"/>
                <a:gd name="T28" fmla="*/ 939 w 1025"/>
                <a:gd name="T29" fmla="*/ 84 h 214"/>
                <a:gd name="T30" fmla="*/ 86 w 1025"/>
                <a:gd name="T31" fmla="*/ 86 h 214"/>
                <a:gd name="T32" fmla="*/ 86 w 1025"/>
                <a:gd name="T33" fmla="*/ 129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5" h="214">
                  <a:moveTo>
                    <a:pt x="982" y="214"/>
                  </a:moveTo>
                  <a:cubicBezTo>
                    <a:pt x="44" y="214"/>
                    <a:pt x="44" y="214"/>
                    <a:pt x="44" y="214"/>
                  </a:cubicBezTo>
                  <a:cubicBezTo>
                    <a:pt x="20" y="214"/>
                    <a:pt x="1" y="195"/>
                    <a:pt x="1" y="171"/>
                  </a:cubicBezTo>
                  <a:cubicBezTo>
                    <a:pt x="1" y="86"/>
                    <a:pt x="1" y="86"/>
                    <a:pt x="1" y="86"/>
                  </a:cubicBezTo>
                  <a:cubicBezTo>
                    <a:pt x="0" y="40"/>
                    <a:pt x="37" y="2"/>
                    <a:pt x="83" y="1"/>
                  </a:cubicBezTo>
                  <a:cubicBezTo>
                    <a:pt x="84" y="1"/>
                    <a:pt x="85" y="1"/>
                    <a:pt x="86" y="1"/>
                  </a:cubicBezTo>
                  <a:cubicBezTo>
                    <a:pt x="940" y="1"/>
                    <a:pt x="940" y="1"/>
                    <a:pt x="940" y="1"/>
                  </a:cubicBezTo>
                  <a:cubicBezTo>
                    <a:pt x="986" y="0"/>
                    <a:pt x="1024" y="36"/>
                    <a:pt x="1025" y="82"/>
                  </a:cubicBezTo>
                  <a:cubicBezTo>
                    <a:pt x="1025" y="84"/>
                    <a:pt x="1025" y="85"/>
                    <a:pt x="1025" y="86"/>
                  </a:cubicBezTo>
                  <a:cubicBezTo>
                    <a:pt x="1025" y="171"/>
                    <a:pt x="1025" y="171"/>
                    <a:pt x="1025" y="171"/>
                  </a:cubicBezTo>
                  <a:cubicBezTo>
                    <a:pt x="1025" y="195"/>
                    <a:pt x="1006" y="214"/>
                    <a:pt x="982" y="214"/>
                  </a:cubicBezTo>
                  <a:moveTo>
                    <a:pt x="86" y="129"/>
                  </a:moveTo>
                  <a:cubicBezTo>
                    <a:pt x="940" y="129"/>
                    <a:pt x="940" y="129"/>
                    <a:pt x="940" y="129"/>
                  </a:cubicBezTo>
                  <a:cubicBezTo>
                    <a:pt x="940" y="86"/>
                    <a:pt x="940" y="86"/>
                    <a:pt x="940" y="86"/>
                  </a:cubicBezTo>
                  <a:cubicBezTo>
                    <a:pt x="940" y="85"/>
                    <a:pt x="940" y="84"/>
                    <a:pt x="939" y="84"/>
                  </a:cubicBezTo>
                  <a:cubicBezTo>
                    <a:pt x="86" y="86"/>
                    <a:pt x="86" y="86"/>
                    <a:pt x="86" y="86"/>
                  </a:cubicBezTo>
                  <a:lnTo>
                    <a:pt x="8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6" name="Rectangle 25"/>
            <p:cNvSpPr>
              <a:spLocks noChangeArrowheads="1"/>
            </p:cNvSpPr>
            <p:nvPr/>
          </p:nvSpPr>
          <p:spPr bwMode="auto">
            <a:xfrm>
              <a:off x="6342063"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Rectangle 26"/>
            <p:cNvSpPr>
              <a:spLocks noChangeArrowheads="1"/>
            </p:cNvSpPr>
            <p:nvPr/>
          </p:nvSpPr>
          <p:spPr bwMode="auto">
            <a:xfrm>
              <a:off x="6492875"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8" name="Freeform 27"/>
            <p:cNvSpPr>
              <a:spLocks/>
            </p:cNvSpPr>
            <p:nvPr/>
          </p:nvSpPr>
          <p:spPr bwMode="auto">
            <a:xfrm>
              <a:off x="6351588" y="4922838"/>
              <a:ext cx="153988" cy="249238"/>
            </a:xfrm>
            <a:custGeom>
              <a:avLst/>
              <a:gdLst>
                <a:gd name="T0" fmla="*/ 474 w 606"/>
                <a:gd name="T1" fmla="*/ 986 h 986"/>
                <a:gd name="T2" fmla="*/ 388 w 606"/>
                <a:gd name="T3" fmla="*/ 986 h 986"/>
                <a:gd name="T4" fmla="*/ 388 w 606"/>
                <a:gd name="T5" fmla="*/ 516 h 986"/>
                <a:gd name="T6" fmla="*/ 401 w 606"/>
                <a:gd name="T7" fmla="*/ 486 h 986"/>
                <a:gd name="T8" fmla="*/ 503 w 606"/>
                <a:gd name="T9" fmla="*/ 384 h 986"/>
                <a:gd name="T10" fmla="*/ 303 w 606"/>
                <a:gd name="T11" fmla="*/ 118 h 986"/>
                <a:gd name="T12" fmla="*/ 103 w 606"/>
                <a:gd name="T13" fmla="*/ 384 h 986"/>
                <a:gd name="T14" fmla="*/ 205 w 606"/>
                <a:gd name="T15" fmla="*/ 486 h 986"/>
                <a:gd name="T16" fmla="*/ 218 w 606"/>
                <a:gd name="T17" fmla="*/ 516 h 986"/>
                <a:gd name="T18" fmla="*/ 218 w 606"/>
                <a:gd name="T19" fmla="*/ 986 h 986"/>
                <a:gd name="T20" fmla="*/ 132 w 606"/>
                <a:gd name="T21" fmla="*/ 986 h 986"/>
                <a:gd name="T22" fmla="*/ 132 w 606"/>
                <a:gd name="T23" fmla="*/ 534 h 986"/>
                <a:gd name="T24" fmla="*/ 17 w 606"/>
                <a:gd name="T25" fmla="*/ 418 h 986"/>
                <a:gd name="T26" fmla="*/ 13 w 606"/>
                <a:gd name="T27" fmla="*/ 363 h 986"/>
                <a:gd name="T28" fmla="*/ 269 w 606"/>
                <a:gd name="T29" fmla="*/ 21 h 986"/>
                <a:gd name="T30" fmla="*/ 331 w 606"/>
                <a:gd name="T31" fmla="*/ 15 h 986"/>
                <a:gd name="T32" fmla="*/ 337 w 606"/>
                <a:gd name="T33" fmla="*/ 21 h 986"/>
                <a:gd name="T34" fmla="*/ 593 w 606"/>
                <a:gd name="T35" fmla="*/ 363 h 986"/>
                <a:gd name="T36" fmla="*/ 589 w 606"/>
                <a:gd name="T37" fmla="*/ 418 h 986"/>
                <a:gd name="T38" fmla="*/ 474 w 606"/>
                <a:gd name="T39" fmla="*/ 534 h 986"/>
                <a:gd name="T40" fmla="*/ 474 w 606"/>
                <a:gd name="T41" fmla="*/ 986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6" h="986">
                  <a:moveTo>
                    <a:pt x="474" y="986"/>
                  </a:moveTo>
                  <a:cubicBezTo>
                    <a:pt x="388" y="986"/>
                    <a:pt x="388" y="986"/>
                    <a:pt x="388" y="986"/>
                  </a:cubicBezTo>
                  <a:cubicBezTo>
                    <a:pt x="388" y="516"/>
                    <a:pt x="388" y="516"/>
                    <a:pt x="388" y="516"/>
                  </a:cubicBezTo>
                  <a:cubicBezTo>
                    <a:pt x="388" y="505"/>
                    <a:pt x="393" y="494"/>
                    <a:pt x="401" y="486"/>
                  </a:cubicBezTo>
                  <a:cubicBezTo>
                    <a:pt x="503" y="384"/>
                    <a:pt x="503" y="384"/>
                    <a:pt x="503" y="384"/>
                  </a:cubicBezTo>
                  <a:cubicBezTo>
                    <a:pt x="303" y="118"/>
                    <a:pt x="303" y="118"/>
                    <a:pt x="303" y="118"/>
                  </a:cubicBezTo>
                  <a:cubicBezTo>
                    <a:pt x="103" y="384"/>
                    <a:pt x="103" y="384"/>
                    <a:pt x="103" y="384"/>
                  </a:cubicBezTo>
                  <a:cubicBezTo>
                    <a:pt x="205" y="486"/>
                    <a:pt x="205" y="486"/>
                    <a:pt x="205" y="486"/>
                  </a:cubicBezTo>
                  <a:cubicBezTo>
                    <a:pt x="213" y="494"/>
                    <a:pt x="218" y="505"/>
                    <a:pt x="218" y="516"/>
                  </a:cubicBezTo>
                  <a:cubicBezTo>
                    <a:pt x="218" y="986"/>
                    <a:pt x="218" y="986"/>
                    <a:pt x="218" y="986"/>
                  </a:cubicBezTo>
                  <a:cubicBezTo>
                    <a:pt x="132" y="986"/>
                    <a:pt x="132" y="986"/>
                    <a:pt x="132" y="986"/>
                  </a:cubicBezTo>
                  <a:cubicBezTo>
                    <a:pt x="132" y="534"/>
                    <a:pt x="132" y="534"/>
                    <a:pt x="132" y="534"/>
                  </a:cubicBezTo>
                  <a:cubicBezTo>
                    <a:pt x="17" y="418"/>
                    <a:pt x="17" y="418"/>
                    <a:pt x="17" y="418"/>
                  </a:cubicBezTo>
                  <a:cubicBezTo>
                    <a:pt x="2" y="403"/>
                    <a:pt x="0" y="380"/>
                    <a:pt x="13" y="363"/>
                  </a:cubicBezTo>
                  <a:cubicBezTo>
                    <a:pt x="269" y="21"/>
                    <a:pt x="269" y="21"/>
                    <a:pt x="269" y="21"/>
                  </a:cubicBezTo>
                  <a:cubicBezTo>
                    <a:pt x="284" y="2"/>
                    <a:pt x="312" y="0"/>
                    <a:pt x="331" y="15"/>
                  </a:cubicBezTo>
                  <a:cubicBezTo>
                    <a:pt x="333" y="17"/>
                    <a:pt x="335" y="19"/>
                    <a:pt x="337" y="21"/>
                  </a:cubicBezTo>
                  <a:cubicBezTo>
                    <a:pt x="593" y="363"/>
                    <a:pt x="593" y="363"/>
                    <a:pt x="593" y="363"/>
                  </a:cubicBezTo>
                  <a:cubicBezTo>
                    <a:pt x="606" y="380"/>
                    <a:pt x="604" y="403"/>
                    <a:pt x="589" y="418"/>
                  </a:cubicBezTo>
                  <a:cubicBezTo>
                    <a:pt x="474" y="534"/>
                    <a:pt x="474" y="534"/>
                    <a:pt x="474" y="534"/>
                  </a:cubicBezTo>
                  <a:lnTo>
                    <a:pt x="474" y="9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9" name="Rectangle 28"/>
            <p:cNvSpPr>
              <a:spLocks noChangeArrowheads="1"/>
            </p:cNvSpPr>
            <p:nvPr/>
          </p:nvSpPr>
          <p:spPr bwMode="auto">
            <a:xfrm>
              <a:off x="6364288" y="5075238"/>
              <a:ext cx="128588"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 name="Rectangle 29"/>
            <p:cNvSpPr>
              <a:spLocks noChangeArrowheads="1"/>
            </p:cNvSpPr>
            <p:nvPr/>
          </p:nvSpPr>
          <p:spPr bwMode="auto">
            <a:xfrm>
              <a:off x="6418263" y="4935538"/>
              <a:ext cx="20638"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 name="Freeform 30"/>
            <p:cNvSpPr>
              <a:spLocks/>
            </p:cNvSpPr>
            <p:nvPr/>
          </p:nvSpPr>
          <p:spPr bwMode="auto">
            <a:xfrm>
              <a:off x="6384925" y="4849813"/>
              <a:ext cx="87313" cy="63500"/>
            </a:xfrm>
            <a:custGeom>
              <a:avLst/>
              <a:gdLst>
                <a:gd name="T0" fmla="*/ 342 w 342"/>
                <a:gd name="T1" fmla="*/ 256 h 256"/>
                <a:gd name="T2" fmla="*/ 256 w 342"/>
                <a:gd name="T3" fmla="*/ 256 h 256"/>
                <a:gd name="T4" fmla="*/ 256 w 342"/>
                <a:gd name="T5" fmla="*/ 85 h 256"/>
                <a:gd name="T6" fmla="*/ 86 w 342"/>
                <a:gd name="T7" fmla="*/ 85 h 256"/>
                <a:gd name="T8" fmla="*/ 86 w 342"/>
                <a:gd name="T9" fmla="*/ 256 h 256"/>
                <a:gd name="T10" fmla="*/ 0 w 342"/>
                <a:gd name="T11" fmla="*/ 256 h 256"/>
                <a:gd name="T12" fmla="*/ 0 w 342"/>
                <a:gd name="T13" fmla="*/ 85 h 256"/>
                <a:gd name="T14" fmla="*/ 86 w 342"/>
                <a:gd name="T15" fmla="*/ 0 h 256"/>
                <a:gd name="T16" fmla="*/ 256 w 342"/>
                <a:gd name="T17" fmla="*/ 0 h 256"/>
                <a:gd name="T18" fmla="*/ 342 w 342"/>
                <a:gd name="T19" fmla="*/ 85 h 256"/>
                <a:gd name="T20" fmla="*/ 342 w 342"/>
                <a:gd name="T21"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256">
                  <a:moveTo>
                    <a:pt x="342" y="256"/>
                  </a:moveTo>
                  <a:cubicBezTo>
                    <a:pt x="256" y="256"/>
                    <a:pt x="256" y="256"/>
                    <a:pt x="256" y="256"/>
                  </a:cubicBezTo>
                  <a:cubicBezTo>
                    <a:pt x="256" y="85"/>
                    <a:pt x="256" y="85"/>
                    <a:pt x="256" y="85"/>
                  </a:cubicBezTo>
                  <a:cubicBezTo>
                    <a:pt x="86" y="85"/>
                    <a:pt x="86" y="85"/>
                    <a:pt x="86" y="85"/>
                  </a:cubicBezTo>
                  <a:cubicBezTo>
                    <a:pt x="86" y="256"/>
                    <a:pt x="86" y="256"/>
                    <a:pt x="86" y="256"/>
                  </a:cubicBezTo>
                  <a:cubicBezTo>
                    <a:pt x="0" y="256"/>
                    <a:pt x="0" y="256"/>
                    <a:pt x="0" y="256"/>
                  </a:cubicBezTo>
                  <a:cubicBezTo>
                    <a:pt x="0" y="85"/>
                    <a:pt x="0" y="85"/>
                    <a:pt x="0" y="85"/>
                  </a:cubicBezTo>
                  <a:cubicBezTo>
                    <a:pt x="0" y="38"/>
                    <a:pt x="39" y="0"/>
                    <a:pt x="86" y="0"/>
                  </a:cubicBezTo>
                  <a:cubicBezTo>
                    <a:pt x="256" y="0"/>
                    <a:pt x="256" y="0"/>
                    <a:pt x="256" y="0"/>
                  </a:cubicBezTo>
                  <a:cubicBezTo>
                    <a:pt x="303" y="0"/>
                    <a:pt x="342" y="38"/>
                    <a:pt x="342" y="85"/>
                  </a:cubicBezTo>
                  <a:lnTo>
                    <a:pt x="342"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 name="Freeform 31"/>
            <p:cNvSpPr>
              <a:spLocks noEditPoints="1"/>
            </p:cNvSpPr>
            <p:nvPr/>
          </p:nvSpPr>
          <p:spPr bwMode="auto">
            <a:xfrm>
              <a:off x="6245225"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 name="Freeform 32"/>
            <p:cNvSpPr>
              <a:spLocks noEditPoints="1"/>
            </p:cNvSpPr>
            <p:nvPr/>
          </p:nvSpPr>
          <p:spPr bwMode="auto">
            <a:xfrm>
              <a:off x="6526213"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 name="Rectangle 33"/>
            <p:cNvSpPr>
              <a:spLocks noChangeArrowheads="1"/>
            </p:cNvSpPr>
            <p:nvPr/>
          </p:nvSpPr>
          <p:spPr bwMode="auto">
            <a:xfrm>
              <a:off x="6353175" y="5160963"/>
              <a:ext cx="15081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5" name="Group 104"/>
          <p:cNvGrpSpPr/>
          <p:nvPr/>
        </p:nvGrpSpPr>
        <p:grpSpPr>
          <a:xfrm>
            <a:off x="796055" y="1332143"/>
            <a:ext cx="323252" cy="324154"/>
            <a:chOff x="1589088" y="4646613"/>
            <a:chExt cx="569912" cy="571500"/>
          </a:xfrm>
          <a:solidFill>
            <a:schemeClr val="bg1"/>
          </a:solidFill>
        </p:grpSpPr>
        <p:sp>
          <p:nvSpPr>
            <p:cNvPr id="106" name="Freeform 42"/>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Freeform 43"/>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8" name="Freeform 44"/>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9" name="Freeform 45"/>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Freeform 46"/>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47"/>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12" name="Group 111"/>
          <p:cNvGrpSpPr/>
          <p:nvPr/>
        </p:nvGrpSpPr>
        <p:grpSpPr>
          <a:xfrm>
            <a:off x="796506" y="2544460"/>
            <a:ext cx="322352" cy="323250"/>
            <a:chOff x="2570163" y="4646613"/>
            <a:chExt cx="568325" cy="569912"/>
          </a:xfrm>
          <a:solidFill>
            <a:schemeClr val="bg1"/>
          </a:solidFill>
        </p:grpSpPr>
        <p:sp>
          <p:nvSpPr>
            <p:cNvPr id="113" name="Freeform 51"/>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52"/>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53"/>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54"/>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7" name="Freeform 55"/>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8" name="Freeform 56"/>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57"/>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58"/>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59"/>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60"/>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61"/>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4" name="Freeform 62"/>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5" name="Freeform 63"/>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64"/>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65"/>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8" name="Freeform 66"/>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29" name="Group 128"/>
          <p:cNvGrpSpPr/>
          <p:nvPr/>
        </p:nvGrpSpPr>
        <p:grpSpPr>
          <a:xfrm>
            <a:off x="5383002" y="2559137"/>
            <a:ext cx="293898" cy="293898"/>
            <a:chOff x="3473450" y="4676775"/>
            <a:chExt cx="533400" cy="533400"/>
          </a:xfrm>
          <a:solidFill>
            <a:schemeClr val="bg1"/>
          </a:solidFill>
        </p:grpSpPr>
        <p:sp>
          <p:nvSpPr>
            <p:cNvPr id="130" name="Freeform 70"/>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1" name="Freeform 71"/>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Freeform 72"/>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 name="Freeform 73"/>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4" name="Freeform 74"/>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5" name="Freeform 75"/>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6" name="Freeform 76"/>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7" name="Freeform 77"/>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8" name="Freeform 78"/>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9" name="Freeform 79"/>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0" name="Freeform 80"/>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41" name="Group 140"/>
          <p:cNvGrpSpPr/>
          <p:nvPr/>
        </p:nvGrpSpPr>
        <p:grpSpPr>
          <a:xfrm>
            <a:off x="5357232" y="1320725"/>
            <a:ext cx="345440" cy="346990"/>
            <a:chOff x="7031038" y="5875338"/>
            <a:chExt cx="708025" cy="711200"/>
          </a:xfrm>
          <a:solidFill>
            <a:schemeClr val="bg1"/>
          </a:solidFill>
        </p:grpSpPr>
        <p:sp>
          <p:nvSpPr>
            <p:cNvPr id="142" name="Freeform 151"/>
            <p:cNvSpPr>
              <a:spLocks noEditPoints="1"/>
            </p:cNvSpPr>
            <p:nvPr/>
          </p:nvSpPr>
          <p:spPr bwMode="auto">
            <a:xfrm>
              <a:off x="7031038" y="5875338"/>
              <a:ext cx="708025" cy="711200"/>
            </a:xfrm>
            <a:custGeom>
              <a:avLst/>
              <a:gdLst>
                <a:gd name="T0" fmla="*/ 1786 w 2382"/>
                <a:gd name="T1" fmla="*/ 52 h 2395"/>
                <a:gd name="T2" fmla="*/ 1006 w 2382"/>
                <a:gd name="T3" fmla="*/ 371 h 2395"/>
                <a:gd name="T4" fmla="*/ 0 w 2382"/>
                <a:gd name="T5" fmla="*/ 1879 h 2395"/>
                <a:gd name="T6" fmla="*/ 834 w 2382"/>
                <a:gd name="T7" fmla="*/ 2156 h 2395"/>
                <a:gd name="T8" fmla="*/ 516 w 2382"/>
                <a:gd name="T9" fmla="*/ 2355 h 2395"/>
                <a:gd name="T10" fmla="*/ 1866 w 2382"/>
                <a:gd name="T11" fmla="*/ 2355 h 2395"/>
                <a:gd name="T12" fmla="*/ 1548 w 2382"/>
                <a:gd name="T13" fmla="*/ 2156 h 2395"/>
                <a:gd name="T14" fmla="*/ 2382 w 2382"/>
                <a:gd name="T15" fmla="*/ 1879 h 2395"/>
                <a:gd name="T16" fmla="*/ 1707 w 2382"/>
                <a:gd name="T17" fmla="*/ 93 h 2395"/>
                <a:gd name="T18" fmla="*/ 1650 w 2382"/>
                <a:gd name="T19" fmla="*/ 396 h 2395"/>
                <a:gd name="T20" fmla="*/ 1707 w 2382"/>
                <a:gd name="T21" fmla="*/ 93 h 2395"/>
                <a:gd name="T22" fmla="*/ 908 w 2382"/>
                <a:gd name="T23" fmla="*/ 1167 h 2395"/>
                <a:gd name="T24" fmla="*/ 1542 w 2382"/>
                <a:gd name="T25" fmla="*/ 1328 h 2395"/>
                <a:gd name="T26" fmla="*/ 1686 w 2382"/>
                <a:gd name="T27" fmla="*/ 1240 h 2395"/>
                <a:gd name="T28" fmla="*/ 2024 w 2382"/>
                <a:gd name="T29" fmla="*/ 1423 h 2395"/>
                <a:gd name="T30" fmla="*/ 1943 w 2382"/>
                <a:gd name="T31" fmla="*/ 1571 h 2395"/>
                <a:gd name="T32" fmla="*/ 2124 w 2382"/>
                <a:gd name="T33" fmla="*/ 1482 h 2395"/>
                <a:gd name="T34" fmla="*/ 856 w 2382"/>
                <a:gd name="T35" fmla="*/ 1680 h 2395"/>
                <a:gd name="T36" fmla="*/ 1233 w 2382"/>
                <a:gd name="T37" fmla="*/ 1203 h 2395"/>
                <a:gd name="T38" fmla="*/ 1619 w 2382"/>
                <a:gd name="T39" fmla="*/ 1191 h 2395"/>
                <a:gd name="T40" fmla="*/ 384 w 2382"/>
                <a:gd name="T41" fmla="*/ 1240 h 2395"/>
                <a:gd name="T42" fmla="*/ 531 w 2382"/>
                <a:gd name="T43" fmla="*/ 1384 h 2395"/>
                <a:gd name="T44" fmla="*/ 461 w 2382"/>
                <a:gd name="T45" fmla="*/ 1428 h 2395"/>
                <a:gd name="T46" fmla="*/ 340 w 2382"/>
                <a:gd name="T47" fmla="*/ 1308 h 2395"/>
                <a:gd name="T48" fmla="*/ 138 w 2382"/>
                <a:gd name="T49" fmla="*/ 979 h 2395"/>
                <a:gd name="T50" fmla="*/ 383 w 2382"/>
                <a:gd name="T51" fmla="*/ 979 h 2395"/>
                <a:gd name="T52" fmla="*/ 851 w 2382"/>
                <a:gd name="T53" fmla="*/ 1223 h 2395"/>
                <a:gd name="T54" fmla="*/ 798 w 2382"/>
                <a:gd name="T55" fmla="*/ 1386 h 2395"/>
                <a:gd name="T56" fmla="*/ 1157 w 2382"/>
                <a:gd name="T57" fmla="*/ 1179 h 2395"/>
                <a:gd name="T58" fmla="*/ 798 w 2382"/>
                <a:gd name="T59" fmla="*/ 1626 h 2395"/>
                <a:gd name="T60" fmla="*/ 199 w 2382"/>
                <a:gd name="T61" fmla="*/ 450 h 2395"/>
                <a:gd name="T62" fmla="*/ 454 w 2382"/>
                <a:gd name="T63" fmla="*/ 570 h 2395"/>
                <a:gd name="T64" fmla="*/ 80 w 2382"/>
                <a:gd name="T65" fmla="*/ 569 h 2395"/>
                <a:gd name="T66" fmla="*/ 303 w 2382"/>
                <a:gd name="T67" fmla="*/ 1236 h 2395"/>
                <a:gd name="T68" fmla="*/ 189 w 2382"/>
                <a:gd name="T69" fmla="*/ 1570 h 2395"/>
                <a:gd name="T70" fmla="*/ 517 w 2382"/>
                <a:gd name="T71" fmla="*/ 1485 h 2395"/>
                <a:gd name="T72" fmla="*/ 719 w 2382"/>
                <a:gd name="T73" fmla="*/ 1680 h 2395"/>
                <a:gd name="T74" fmla="*/ 1786 w 2382"/>
                <a:gd name="T75" fmla="*/ 2236 h 2395"/>
                <a:gd name="T76" fmla="*/ 596 w 2382"/>
                <a:gd name="T77" fmla="*/ 2236 h 2395"/>
                <a:gd name="T78" fmla="*/ 913 w 2382"/>
                <a:gd name="T79" fmla="*/ 2077 h 2395"/>
                <a:gd name="T80" fmla="*/ 913 w 2382"/>
                <a:gd name="T81" fmla="*/ 2156 h 2395"/>
                <a:gd name="T82" fmla="*/ 199 w 2382"/>
                <a:gd name="T83" fmla="*/ 1998 h 2395"/>
                <a:gd name="T84" fmla="*/ 2302 w 2382"/>
                <a:gd name="T85" fmla="*/ 1760 h 2395"/>
                <a:gd name="T86" fmla="*/ 2124 w 2382"/>
                <a:gd name="T87" fmla="*/ 1402 h 2395"/>
                <a:gd name="T88" fmla="*/ 1690 w 2382"/>
                <a:gd name="T89" fmla="*/ 1149 h 2395"/>
                <a:gd name="T90" fmla="*/ 1275 w 2382"/>
                <a:gd name="T91" fmla="*/ 920 h 2395"/>
                <a:gd name="T92" fmla="*/ 2183 w 2382"/>
                <a:gd name="T93" fmla="*/ 450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2" h="2395">
                  <a:moveTo>
                    <a:pt x="2183" y="371"/>
                  </a:moveTo>
                  <a:cubicBezTo>
                    <a:pt x="1744" y="371"/>
                    <a:pt x="1744" y="371"/>
                    <a:pt x="1744" y="371"/>
                  </a:cubicBezTo>
                  <a:cubicBezTo>
                    <a:pt x="1774" y="267"/>
                    <a:pt x="1789" y="160"/>
                    <a:pt x="1786" y="52"/>
                  </a:cubicBezTo>
                  <a:cubicBezTo>
                    <a:pt x="1785" y="31"/>
                    <a:pt x="1768" y="15"/>
                    <a:pt x="1748" y="14"/>
                  </a:cubicBezTo>
                  <a:cubicBezTo>
                    <a:pt x="1733" y="13"/>
                    <a:pt x="1385" y="0"/>
                    <a:pt x="1210" y="171"/>
                  </a:cubicBezTo>
                  <a:cubicBezTo>
                    <a:pt x="1006" y="371"/>
                    <a:pt x="1006" y="371"/>
                    <a:pt x="1006" y="371"/>
                  </a:cubicBezTo>
                  <a:cubicBezTo>
                    <a:pt x="199" y="371"/>
                    <a:pt x="199" y="371"/>
                    <a:pt x="199" y="371"/>
                  </a:cubicBezTo>
                  <a:cubicBezTo>
                    <a:pt x="89" y="371"/>
                    <a:pt x="1" y="460"/>
                    <a:pt x="0" y="569"/>
                  </a:cubicBezTo>
                  <a:cubicBezTo>
                    <a:pt x="0" y="1879"/>
                    <a:pt x="0" y="1879"/>
                    <a:pt x="0" y="1879"/>
                  </a:cubicBezTo>
                  <a:cubicBezTo>
                    <a:pt x="1" y="1988"/>
                    <a:pt x="89" y="2077"/>
                    <a:pt x="199" y="2077"/>
                  </a:cubicBezTo>
                  <a:cubicBezTo>
                    <a:pt x="834" y="2077"/>
                    <a:pt x="834" y="2077"/>
                    <a:pt x="834" y="2077"/>
                  </a:cubicBezTo>
                  <a:cubicBezTo>
                    <a:pt x="834" y="2156"/>
                    <a:pt x="834" y="2156"/>
                    <a:pt x="834" y="2156"/>
                  </a:cubicBezTo>
                  <a:cubicBezTo>
                    <a:pt x="556" y="2156"/>
                    <a:pt x="556" y="2156"/>
                    <a:pt x="556" y="2156"/>
                  </a:cubicBezTo>
                  <a:cubicBezTo>
                    <a:pt x="534" y="2156"/>
                    <a:pt x="516" y="2174"/>
                    <a:pt x="516" y="2196"/>
                  </a:cubicBezTo>
                  <a:cubicBezTo>
                    <a:pt x="516" y="2355"/>
                    <a:pt x="516" y="2355"/>
                    <a:pt x="516" y="2355"/>
                  </a:cubicBezTo>
                  <a:cubicBezTo>
                    <a:pt x="516" y="2377"/>
                    <a:pt x="534" y="2395"/>
                    <a:pt x="556" y="2395"/>
                  </a:cubicBezTo>
                  <a:cubicBezTo>
                    <a:pt x="1826" y="2395"/>
                    <a:pt x="1826" y="2395"/>
                    <a:pt x="1826" y="2395"/>
                  </a:cubicBezTo>
                  <a:cubicBezTo>
                    <a:pt x="1848" y="2395"/>
                    <a:pt x="1866" y="2377"/>
                    <a:pt x="1866" y="2355"/>
                  </a:cubicBezTo>
                  <a:cubicBezTo>
                    <a:pt x="1866" y="2196"/>
                    <a:pt x="1866" y="2196"/>
                    <a:pt x="1866" y="2196"/>
                  </a:cubicBezTo>
                  <a:cubicBezTo>
                    <a:pt x="1866" y="2174"/>
                    <a:pt x="1848" y="2156"/>
                    <a:pt x="1826" y="2156"/>
                  </a:cubicBezTo>
                  <a:cubicBezTo>
                    <a:pt x="1548" y="2156"/>
                    <a:pt x="1548" y="2156"/>
                    <a:pt x="1548" y="2156"/>
                  </a:cubicBezTo>
                  <a:cubicBezTo>
                    <a:pt x="1548" y="2077"/>
                    <a:pt x="1548" y="2077"/>
                    <a:pt x="1548" y="2077"/>
                  </a:cubicBezTo>
                  <a:cubicBezTo>
                    <a:pt x="2183" y="2077"/>
                    <a:pt x="2183" y="2077"/>
                    <a:pt x="2183" y="2077"/>
                  </a:cubicBezTo>
                  <a:cubicBezTo>
                    <a:pt x="2293" y="2077"/>
                    <a:pt x="2381" y="1988"/>
                    <a:pt x="2382" y="1879"/>
                  </a:cubicBezTo>
                  <a:cubicBezTo>
                    <a:pt x="2382" y="569"/>
                    <a:pt x="2382" y="569"/>
                    <a:pt x="2382" y="569"/>
                  </a:cubicBezTo>
                  <a:cubicBezTo>
                    <a:pt x="2381" y="460"/>
                    <a:pt x="2293" y="371"/>
                    <a:pt x="2183" y="371"/>
                  </a:cubicBezTo>
                  <a:close/>
                  <a:moveTo>
                    <a:pt x="1707" y="93"/>
                  </a:moveTo>
                  <a:cubicBezTo>
                    <a:pt x="1706" y="196"/>
                    <a:pt x="1687" y="298"/>
                    <a:pt x="1651" y="394"/>
                  </a:cubicBezTo>
                  <a:cubicBezTo>
                    <a:pt x="1651" y="394"/>
                    <a:pt x="1651" y="394"/>
                    <a:pt x="1651" y="394"/>
                  </a:cubicBezTo>
                  <a:cubicBezTo>
                    <a:pt x="1651" y="395"/>
                    <a:pt x="1651" y="395"/>
                    <a:pt x="1650" y="396"/>
                  </a:cubicBezTo>
                  <a:cubicBezTo>
                    <a:pt x="1636" y="431"/>
                    <a:pt x="1617" y="463"/>
                    <a:pt x="1595" y="493"/>
                  </a:cubicBezTo>
                  <a:cubicBezTo>
                    <a:pt x="1296" y="202"/>
                    <a:pt x="1296" y="202"/>
                    <a:pt x="1296" y="202"/>
                  </a:cubicBezTo>
                  <a:cubicBezTo>
                    <a:pt x="1422" y="108"/>
                    <a:pt x="1623" y="95"/>
                    <a:pt x="1707" y="93"/>
                  </a:cubicBezTo>
                  <a:close/>
                  <a:moveTo>
                    <a:pt x="1237" y="255"/>
                  </a:moveTo>
                  <a:cubicBezTo>
                    <a:pt x="1540" y="551"/>
                    <a:pt x="1540" y="551"/>
                    <a:pt x="1540" y="551"/>
                  </a:cubicBezTo>
                  <a:cubicBezTo>
                    <a:pt x="908" y="1167"/>
                    <a:pt x="908" y="1167"/>
                    <a:pt x="908" y="1167"/>
                  </a:cubicBezTo>
                  <a:cubicBezTo>
                    <a:pt x="606" y="872"/>
                    <a:pt x="606" y="872"/>
                    <a:pt x="606" y="872"/>
                  </a:cubicBezTo>
                  <a:lnTo>
                    <a:pt x="1237" y="255"/>
                  </a:lnTo>
                  <a:close/>
                  <a:moveTo>
                    <a:pt x="1542" y="1328"/>
                  </a:moveTo>
                  <a:cubicBezTo>
                    <a:pt x="1550" y="1340"/>
                    <a:pt x="1563" y="1347"/>
                    <a:pt x="1578" y="1346"/>
                  </a:cubicBezTo>
                  <a:cubicBezTo>
                    <a:pt x="1592" y="1345"/>
                    <a:pt x="1604" y="1337"/>
                    <a:pt x="1611" y="1324"/>
                  </a:cubicBezTo>
                  <a:cubicBezTo>
                    <a:pt x="1628" y="1290"/>
                    <a:pt x="1654" y="1261"/>
                    <a:pt x="1686" y="1240"/>
                  </a:cubicBezTo>
                  <a:cubicBezTo>
                    <a:pt x="1753" y="1196"/>
                    <a:pt x="1839" y="1192"/>
                    <a:pt x="1909" y="1230"/>
                  </a:cubicBezTo>
                  <a:cubicBezTo>
                    <a:pt x="1980" y="1268"/>
                    <a:pt x="2024" y="1342"/>
                    <a:pt x="2024" y="1422"/>
                  </a:cubicBezTo>
                  <a:cubicBezTo>
                    <a:pt x="2024" y="1423"/>
                    <a:pt x="2024" y="1423"/>
                    <a:pt x="2024" y="1423"/>
                  </a:cubicBezTo>
                  <a:cubicBezTo>
                    <a:pt x="1981" y="1441"/>
                    <a:pt x="1944" y="1470"/>
                    <a:pt x="1916" y="1507"/>
                  </a:cubicBezTo>
                  <a:cubicBezTo>
                    <a:pt x="1907" y="1519"/>
                    <a:pt x="1906" y="1534"/>
                    <a:pt x="1911" y="1547"/>
                  </a:cubicBezTo>
                  <a:cubicBezTo>
                    <a:pt x="1917" y="1560"/>
                    <a:pt x="1929" y="1569"/>
                    <a:pt x="1943" y="1571"/>
                  </a:cubicBezTo>
                  <a:cubicBezTo>
                    <a:pt x="1957" y="1572"/>
                    <a:pt x="1971" y="1566"/>
                    <a:pt x="1980" y="1555"/>
                  </a:cubicBezTo>
                  <a:cubicBezTo>
                    <a:pt x="2003" y="1523"/>
                    <a:pt x="2036" y="1500"/>
                    <a:pt x="2073" y="1489"/>
                  </a:cubicBezTo>
                  <a:cubicBezTo>
                    <a:pt x="2090" y="1484"/>
                    <a:pt x="2107" y="1482"/>
                    <a:pt x="2124" y="1482"/>
                  </a:cubicBezTo>
                  <a:cubicBezTo>
                    <a:pt x="2175" y="1481"/>
                    <a:pt x="2223" y="1503"/>
                    <a:pt x="2257" y="1541"/>
                  </a:cubicBezTo>
                  <a:cubicBezTo>
                    <a:pt x="2291" y="1579"/>
                    <a:pt x="2307" y="1630"/>
                    <a:pt x="2301" y="1680"/>
                  </a:cubicBezTo>
                  <a:cubicBezTo>
                    <a:pt x="856" y="1680"/>
                    <a:pt x="856" y="1680"/>
                    <a:pt x="856" y="1680"/>
                  </a:cubicBezTo>
                  <a:cubicBezTo>
                    <a:pt x="1205" y="1339"/>
                    <a:pt x="1205" y="1339"/>
                    <a:pt x="1205" y="1339"/>
                  </a:cubicBezTo>
                  <a:cubicBezTo>
                    <a:pt x="1211" y="1333"/>
                    <a:pt x="1216" y="1325"/>
                    <a:pt x="1217" y="1316"/>
                  </a:cubicBezTo>
                  <a:cubicBezTo>
                    <a:pt x="1233" y="1203"/>
                    <a:pt x="1233" y="1203"/>
                    <a:pt x="1233" y="1203"/>
                  </a:cubicBezTo>
                  <a:cubicBezTo>
                    <a:pt x="1235" y="1200"/>
                    <a:pt x="1236" y="1198"/>
                    <a:pt x="1237" y="1196"/>
                  </a:cubicBezTo>
                  <a:cubicBezTo>
                    <a:pt x="1258" y="1108"/>
                    <a:pt x="1336" y="1046"/>
                    <a:pt x="1426" y="1045"/>
                  </a:cubicBezTo>
                  <a:cubicBezTo>
                    <a:pt x="1516" y="1044"/>
                    <a:pt x="1596" y="1104"/>
                    <a:pt x="1619" y="1191"/>
                  </a:cubicBezTo>
                  <a:cubicBezTo>
                    <a:pt x="1587" y="1218"/>
                    <a:pt x="1560" y="1251"/>
                    <a:pt x="1540" y="1288"/>
                  </a:cubicBezTo>
                  <a:cubicBezTo>
                    <a:pt x="1534" y="1301"/>
                    <a:pt x="1534" y="1316"/>
                    <a:pt x="1542" y="1328"/>
                  </a:cubicBezTo>
                  <a:close/>
                  <a:moveTo>
                    <a:pt x="384" y="1240"/>
                  </a:moveTo>
                  <a:cubicBezTo>
                    <a:pt x="421" y="1095"/>
                    <a:pt x="421" y="1095"/>
                    <a:pt x="421" y="1095"/>
                  </a:cubicBezTo>
                  <a:cubicBezTo>
                    <a:pt x="680" y="1348"/>
                    <a:pt x="680" y="1348"/>
                    <a:pt x="680" y="1348"/>
                  </a:cubicBezTo>
                  <a:cubicBezTo>
                    <a:pt x="531" y="1384"/>
                    <a:pt x="531" y="1384"/>
                    <a:pt x="531" y="1384"/>
                  </a:cubicBezTo>
                  <a:lnTo>
                    <a:pt x="384" y="1240"/>
                  </a:lnTo>
                  <a:close/>
                  <a:moveTo>
                    <a:pt x="462" y="1428"/>
                  </a:moveTo>
                  <a:cubicBezTo>
                    <a:pt x="462" y="1428"/>
                    <a:pt x="462" y="1428"/>
                    <a:pt x="461" y="1428"/>
                  </a:cubicBezTo>
                  <a:cubicBezTo>
                    <a:pt x="441" y="1448"/>
                    <a:pt x="356" y="1475"/>
                    <a:pt x="271" y="1494"/>
                  </a:cubicBezTo>
                  <a:cubicBezTo>
                    <a:pt x="290" y="1412"/>
                    <a:pt x="317" y="1330"/>
                    <a:pt x="337" y="1310"/>
                  </a:cubicBezTo>
                  <a:cubicBezTo>
                    <a:pt x="338" y="1309"/>
                    <a:pt x="339" y="1309"/>
                    <a:pt x="340" y="1308"/>
                  </a:cubicBezTo>
                  <a:lnTo>
                    <a:pt x="462" y="1428"/>
                  </a:lnTo>
                  <a:close/>
                  <a:moveTo>
                    <a:pt x="383" y="979"/>
                  </a:moveTo>
                  <a:cubicBezTo>
                    <a:pt x="138" y="979"/>
                    <a:pt x="138" y="979"/>
                    <a:pt x="138" y="979"/>
                  </a:cubicBezTo>
                  <a:cubicBezTo>
                    <a:pt x="478" y="646"/>
                    <a:pt x="478" y="646"/>
                    <a:pt x="478" y="646"/>
                  </a:cubicBezTo>
                  <a:cubicBezTo>
                    <a:pt x="764" y="607"/>
                    <a:pt x="764" y="607"/>
                    <a:pt x="764" y="607"/>
                  </a:cubicBezTo>
                  <a:lnTo>
                    <a:pt x="383" y="979"/>
                  </a:lnTo>
                  <a:close/>
                  <a:moveTo>
                    <a:pt x="456" y="1018"/>
                  </a:moveTo>
                  <a:cubicBezTo>
                    <a:pt x="549" y="928"/>
                    <a:pt x="549" y="928"/>
                    <a:pt x="549" y="928"/>
                  </a:cubicBezTo>
                  <a:cubicBezTo>
                    <a:pt x="851" y="1223"/>
                    <a:pt x="851" y="1223"/>
                    <a:pt x="851" y="1223"/>
                  </a:cubicBezTo>
                  <a:cubicBezTo>
                    <a:pt x="758" y="1314"/>
                    <a:pt x="758" y="1314"/>
                    <a:pt x="758" y="1314"/>
                  </a:cubicBezTo>
                  <a:lnTo>
                    <a:pt x="456" y="1018"/>
                  </a:lnTo>
                  <a:close/>
                  <a:moveTo>
                    <a:pt x="798" y="1386"/>
                  </a:moveTo>
                  <a:cubicBezTo>
                    <a:pt x="1181" y="1012"/>
                    <a:pt x="1181" y="1012"/>
                    <a:pt x="1181" y="1012"/>
                  </a:cubicBezTo>
                  <a:cubicBezTo>
                    <a:pt x="1157" y="1179"/>
                    <a:pt x="1157" y="1179"/>
                    <a:pt x="1157" y="1179"/>
                  </a:cubicBezTo>
                  <a:cubicBezTo>
                    <a:pt x="1157" y="1179"/>
                    <a:pt x="1157" y="1179"/>
                    <a:pt x="1157" y="1179"/>
                  </a:cubicBezTo>
                  <a:cubicBezTo>
                    <a:pt x="1157" y="1179"/>
                    <a:pt x="1157" y="1179"/>
                    <a:pt x="1157" y="1179"/>
                  </a:cubicBezTo>
                  <a:cubicBezTo>
                    <a:pt x="1140" y="1292"/>
                    <a:pt x="1140" y="1292"/>
                    <a:pt x="1140" y="1292"/>
                  </a:cubicBezTo>
                  <a:cubicBezTo>
                    <a:pt x="798" y="1626"/>
                    <a:pt x="798" y="1626"/>
                    <a:pt x="798" y="1626"/>
                  </a:cubicBezTo>
                  <a:cubicBezTo>
                    <a:pt x="798" y="1386"/>
                    <a:pt x="798" y="1386"/>
                    <a:pt x="798" y="1386"/>
                  </a:cubicBezTo>
                  <a:close/>
                  <a:moveTo>
                    <a:pt x="80" y="569"/>
                  </a:moveTo>
                  <a:cubicBezTo>
                    <a:pt x="80" y="503"/>
                    <a:pt x="133" y="450"/>
                    <a:pt x="199" y="450"/>
                  </a:cubicBezTo>
                  <a:cubicBezTo>
                    <a:pt x="924" y="450"/>
                    <a:pt x="924" y="450"/>
                    <a:pt x="924" y="450"/>
                  </a:cubicBezTo>
                  <a:cubicBezTo>
                    <a:pt x="860" y="513"/>
                    <a:pt x="860" y="513"/>
                    <a:pt x="860" y="513"/>
                  </a:cubicBezTo>
                  <a:cubicBezTo>
                    <a:pt x="454" y="570"/>
                    <a:pt x="454" y="570"/>
                    <a:pt x="454" y="570"/>
                  </a:cubicBezTo>
                  <a:cubicBezTo>
                    <a:pt x="445" y="571"/>
                    <a:pt x="438" y="575"/>
                    <a:pt x="431" y="581"/>
                  </a:cubicBezTo>
                  <a:cubicBezTo>
                    <a:pt x="80" y="924"/>
                    <a:pt x="80" y="924"/>
                    <a:pt x="80" y="924"/>
                  </a:cubicBezTo>
                  <a:cubicBezTo>
                    <a:pt x="80" y="569"/>
                    <a:pt x="80" y="569"/>
                    <a:pt x="80" y="569"/>
                  </a:cubicBezTo>
                  <a:close/>
                  <a:moveTo>
                    <a:pt x="80" y="1058"/>
                  </a:moveTo>
                  <a:cubicBezTo>
                    <a:pt x="348" y="1058"/>
                    <a:pt x="348" y="1058"/>
                    <a:pt x="348" y="1058"/>
                  </a:cubicBezTo>
                  <a:cubicBezTo>
                    <a:pt x="303" y="1236"/>
                    <a:pt x="303" y="1236"/>
                    <a:pt x="303" y="1236"/>
                  </a:cubicBezTo>
                  <a:cubicBezTo>
                    <a:pt x="295" y="1241"/>
                    <a:pt x="288" y="1247"/>
                    <a:pt x="282" y="1253"/>
                  </a:cubicBezTo>
                  <a:cubicBezTo>
                    <a:pt x="226" y="1308"/>
                    <a:pt x="188" y="1499"/>
                    <a:pt x="181" y="1537"/>
                  </a:cubicBezTo>
                  <a:cubicBezTo>
                    <a:pt x="179" y="1549"/>
                    <a:pt x="182" y="1561"/>
                    <a:pt x="189" y="1570"/>
                  </a:cubicBezTo>
                  <a:cubicBezTo>
                    <a:pt x="197" y="1579"/>
                    <a:pt x="208" y="1584"/>
                    <a:pt x="220" y="1584"/>
                  </a:cubicBezTo>
                  <a:cubicBezTo>
                    <a:pt x="222" y="1584"/>
                    <a:pt x="224" y="1584"/>
                    <a:pt x="227" y="1584"/>
                  </a:cubicBezTo>
                  <a:cubicBezTo>
                    <a:pt x="265" y="1577"/>
                    <a:pt x="461" y="1540"/>
                    <a:pt x="517" y="1485"/>
                  </a:cubicBezTo>
                  <a:cubicBezTo>
                    <a:pt x="523" y="1479"/>
                    <a:pt x="529" y="1472"/>
                    <a:pt x="534" y="1465"/>
                  </a:cubicBezTo>
                  <a:cubicBezTo>
                    <a:pt x="719" y="1420"/>
                    <a:pt x="719" y="1420"/>
                    <a:pt x="719" y="1420"/>
                  </a:cubicBezTo>
                  <a:cubicBezTo>
                    <a:pt x="719" y="1680"/>
                    <a:pt x="719" y="1680"/>
                    <a:pt x="719" y="1680"/>
                  </a:cubicBezTo>
                  <a:cubicBezTo>
                    <a:pt x="80" y="1680"/>
                    <a:pt x="80" y="1680"/>
                    <a:pt x="80" y="1680"/>
                  </a:cubicBezTo>
                  <a:lnTo>
                    <a:pt x="80" y="1058"/>
                  </a:lnTo>
                  <a:close/>
                  <a:moveTo>
                    <a:pt x="1786" y="2236"/>
                  </a:moveTo>
                  <a:cubicBezTo>
                    <a:pt x="1786" y="2315"/>
                    <a:pt x="1786" y="2315"/>
                    <a:pt x="1786" y="2315"/>
                  </a:cubicBezTo>
                  <a:cubicBezTo>
                    <a:pt x="596" y="2315"/>
                    <a:pt x="596" y="2315"/>
                    <a:pt x="596" y="2315"/>
                  </a:cubicBezTo>
                  <a:cubicBezTo>
                    <a:pt x="596" y="2236"/>
                    <a:pt x="596" y="2236"/>
                    <a:pt x="596" y="2236"/>
                  </a:cubicBezTo>
                  <a:lnTo>
                    <a:pt x="1786" y="2236"/>
                  </a:lnTo>
                  <a:close/>
                  <a:moveTo>
                    <a:pt x="913" y="2156"/>
                  </a:moveTo>
                  <a:cubicBezTo>
                    <a:pt x="913" y="2077"/>
                    <a:pt x="913" y="2077"/>
                    <a:pt x="913" y="2077"/>
                  </a:cubicBezTo>
                  <a:cubicBezTo>
                    <a:pt x="1469" y="2077"/>
                    <a:pt x="1469" y="2077"/>
                    <a:pt x="1469" y="2077"/>
                  </a:cubicBezTo>
                  <a:cubicBezTo>
                    <a:pt x="1469" y="2156"/>
                    <a:pt x="1469" y="2156"/>
                    <a:pt x="1469" y="2156"/>
                  </a:cubicBezTo>
                  <a:lnTo>
                    <a:pt x="913" y="2156"/>
                  </a:lnTo>
                  <a:close/>
                  <a:moveTo>
                    <a:pt x="2302" y="1879"/>
                  </a:moveTo>
                  <a:cubicBezTo>
                    <a:pt x="2302" y="1944"/>
                    <a:pt x="2249" y="1998"/>
                    <a:pt x="2183" y="1998"/>
                  </a:cubicBezTo>
                  <a:cubicBezTo>
                    <a:pt x="199" y="1998"/>
                    <a:pt x="199" y="1998"/>
                    <a:pt x="199" y="1998"/>
                  </a:cubicBezTo>
                  <a:cubicBezTo>
                    <a:pt x="133" y="1998"/>
                    <a:pt x="80" y="1944"/>
                    <a:pt x="80" y="1879"/>
                  </a:cubicBezTo>
                  <a:cubicBezTo>
                    <a:pt x="80" y="1760"/>
                    <a:pt x="80" y="1760"/>
                    <a:pt x="80" y="1760"/>
                  </a:cubicBezTo>
                  <a:cubicBezTo>
                    <a:pt x="2302" y="1760"/>
                    <a:pt x="2302" y="1760"/>
                    <a:pt x="2302" y="1760"/>
                  </a:cubicBezTo>
                  <a:cubicBezTo>
                    <a:pt x="2302" y="1879"/>
                    <a:pt x="2302" y="1879"/>
                    <a:pt x="2302" y="1879"/>
                  </a:cubicBezTo>
                  <a:close/>
                  <a:moveTo>
                    <a:pt x="2302" y="1475"/>
                  </a:moveTo>
                  <a:cubicBezTo>
                    <a:pt x="2254" y="1428"/>
                    <a:pt x="2190" y="1402"/>
                    <a:pt x="2124" y="1402"/>
                  </a:cubicBezTo>
                  <a:cubicBezTo>
                    <a:pt x="2117" y="1402"/>
                    <a:pt x="2110" y="1403"/>
                    <a:pt x="2103" y="1404"/>
                  </a:cubicBezTo>
                  <a:cubicBezTo>
                    <a:pt x="2097" y="1307"/>
                    <a:pt x="2045" y="1220"/>
                    <a:pt x="1963" y="1169"/>
                  </a:cubicBezTo>
                  <a:cubicBezTo>
                    <a:pt x="1880" y="1118"/>
                    <a:pt x="1779" y="1111"/>
                    <a:pt x="1690" y="1149"/>
                  </a:cubicBezTo>
                  <a:cubicBezTo>
                    <a:pt x="1660" y="1066"/>
                    <a:pt x="1592" y="1002"/>
                    <a:pt x="1507" y="977"/>
                  </a:cubicBezTo>
                  <a:cubicBezTo>
                    <a:pt x="1421" y="952"/>
                    <a:pt x="1330" y="970"/>
                    <a:pt x="1260" y="1024"/>
                  </a:cubicBezTo>
                  <a:cubicBezTo>
                    <a:pt x="1275" y="920"/>
                    <a:pt x="1275" y="920"/>
                    <a:pt x="1275" y="920"/>
                  </a:cubicBezTo>
                  <a:cubicBezTo>
                    <a:pt x="1624" y="579"/>
                    <a:pt x="1624" y="579"/>
                    <a:pt x="1624" y="579"/>
                  </a:cubicBezTo>
                  <a:cubicBezTo>
                    <a:pt x="1661" y="542"/>
                    <a:pt x="1691" y="498"/>
                    <a:pt x="1713" y="450"/>
                  </a:cubicBezTo>
                  <a:cubicBezTo>
                    <a:pt x="2183" y="450"/>
                    <a:pt x="2183" y="450"/>
                    <a:pt x="2183" y="450"/>
                  </a:cubicBezTo>
                  <a:cubicBezTo>
                    <a:pt x="2249" y="450"/>
                    <a:pt x="2302" y="503"/>
                    <a:pt x="2302" y="569"/>
                  </a:cubicBezTo>
                  <a:lnTo>
                    <a:pt x="2302" y="14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3" name="Freeform 152"/>
            <p:cNvSpPr>
              <a:spLocks noEditPoints="1"/>
            </p:cNvSpPr>
            <p:nvPr/>
          </p:nvSpPr>
          <p:spPr bwMode="auto">
            <a:xfrm>
              <a:off x="7313613" y="6019801"/>
              <a:ext cx="98425" cy="106363"/>
            </a:xfrm>
            <a:custGeom>
              <a:avLst/>
              <a:gdLst>
                <a:gd name="T0" fmla="*/ 49 w 333"/>
                <a:gd name="T1" fmla="*/ 296 h 359"/>
                <a:gd name="T2" fmla="*/ 284 w 333"/>
                <a:gd name="T3" fmla="*/ 296 h 359"/>
                <a:gd name="T4" fmla="*/ 333 w 333"/>
                <a:gd name="T5" fmla="*/ 179 h 359"/>
                <a:gd name="T6" fmla="*/ 284 w 333"/>
                <a:gd name="T7" fmla="*/ 63 h 359"/>
                <a:gd name="T8" fmla="*/ 49 w 333"/>
                <a:gd name="T9" fmla="*/ 63 h 359"/>
                <a:gd name="T10" fmla="*/ 0 w 333"/>
                <a:gd name="T11" fmla="*/ 179 h 359"/>
                <a:gd name="T12" fmla="*/ 49 w 333"/>
                <a:gd name="T13" fmla="*/ 296 h 359"/>
                <a:gd name="T14" fmla="*/ 105 w 333"/>
                <a:gd name="T15" fmla="*/ 120 h 359"/>
                <a:gd name="T16" fmla="*/ 229 w 333"/>
                <a:gd name="T17" fmla="*/ 120 h 359"/>
                <a:gd name="T18" fmla="*/ 254 w 333"/>
                <a:gd name="T19" fmla="*/ 179 h 359"/>
                <a:gd name="T20" fmla="*/ 229 w 333"/>
                <a:gd name="T21" fmla="*/ 239 h 359"/>
                <a:gd name="T22" fmla="*/ 105 w 333"/>
                <a:gd name="T23" fmla="*/ 239 h 359"/>
                <a:gd name="T24" fmla="*/ 79 w 333"/>
                <a:gd name="T25" fmla="*/ 179 h 359"/>
                <a:gd name="T26" fmla="*/ 105 w 333"/>
                <a:gd name="T27" fmla="*/ 12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359">
                  <a:moveTo>
                    <a:pt x="49" y="296"/>
                  </a:moveTo>
                  <a:cubicBezTo>
                    <a:pt x="115" y="359"/>
                    <a:pt x="219" y="359"/>
                    <a:pt x="284" y="296"/>
                  </a:cubicBezTo>
                  <a:cubicBezTo>
                    <a:pt x="316" y="265"/>
                    <a:pt x="333" y="223"/>
                    <a:pt x="333" y="179"/>
                  </a:cubicBezTo>
                  <a:cubicBezTo>
                    <a:pt x="333" y="136"/>
                    <a:pt x="316" y="94"/>
                    <a:pt x="284" y="63"/>
                  </a:cubicBezTo>
                  <a:cubicBezTo>
                    <a:pt x="219" y="0"/>
                    <a:pt x="115" y="0"/>
                    <a:pt x="49" y="63"/>
                  </a:cubicBezTo>
                  <a:cubicBezTo>
                    <a:pt x="18" y="94"/>
                    <a:pt x="0" y="136"/>
                    <a:pt x="0" y="179"/>
                  </a:cubicBezTo>
                  <a:cubicBezTo>
                    <a:pt x="0" y="223"/>
                    <a:pt x="18" y="265"/>
                    <a:pt x="49" y="296"/>
                  </a:cubicBezTo>
                  <a:close/>
                  <a:moveTo>
                    <a:pt x="105" y="120"/>
                  </a:moveTo>
                  <a:cubicBezTo>
                    <a:pt x="139" y="87"/>
                    <a:pt x="194" y="87"/>
                    <a:pt x="229" y="120"/>
                  </a:cubicBezTo>
                  <a:cubicBezTo>
                    <a:pt x="245" y="136"/>
                    <a:pt x="254" y="157"/>
                    <a:pt x="254" y="179"/>
                  </a:cubicBezTo>
                  <a:cubicBezTo>
                    <a:pt x="254" y="202"/>
                    <a:pt x="245" y="223"/>
                    <a:pt x="229" y="239"/>
                  </a:cubicBezTo>
                  <a:cubicBezTo>
                    <a:pt x="194" y="272"/>
                    <a:pt x="139" y="272"/>
                    <a:pt x="105" y="239"/>
                  </a:cubicBezTo>
                  <a:cubicBezTo>
                    <a:pt x="88" y="223"/>
                    <a:pt x="79" y="202"/>
                    <a:pt x="79" y="179"/>
                  </a:cubicBezTo>
                  <a:cubicBezTo>
                    <a:pt x="79" y="157"/>
                    <a:pt x="88" y="136"/>
                    <a:pt x="105"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44" name="Group 143"/>
          <p:cNvGrpSpPr/>
          <p:nvPr/>
        </p:nvGrpSpPr>
        <p:grpSpPr>
          <a:xfrm>
            <a:off x="5356844" y="3745230"/>
            <a:ext cx="346214" cy="345440"/>
            <a:chOff x="7904163" y="5878513"/>
            <a:chExt cx="709612" cy="708025"/>
          </a:xfrm>
          <a:solidFill>
            <a:schemeClr val="bg1"/>
          </a:solidFill>
        </p:grpSpPr>
        <p:sp>
          <p:nvSpPr>
            <p:cNvPr id="145" name="Freeform 156"/>
            <p:cNvSpPr>
              <a:spLocks noEditPoints="1"/>
            </p:cNvSpPr>
            <p:nvPr/>
          </p:nvSpPr>
          <p:spPr bwMode="auto">
            <a:xfrm>
              <a:off x="7904163" y="5878513"/>
              <a:ext cx="709612" cy="708025"/>
            </a:xfrm>
            <a:custGeom>
              <a:avLst/>
              <a:gdLst>
                <a:gd name="T0" fmla="*/ 1877 w 2382"/>
                <a:gd name="T1" fmla="*/ 336 h 2385"/>
                <a:gd name="T2" fmla="*/ 1677 w 2382"/>
                <a:gd name="T3" fmla="*/ 353 h 2385"/>
                <a:gd name="T4" fmla="*/ 1515 w 2382"/>
                <a:gd name="T5" fmla="*/ 66 h 2385"/>
                <a:gd name="T6" fmla="*/ 1350 w 2382"/>
                <a:gd name="T7" fmla="*/ 180 h 2385"/>
                <a:gd name="T8" fmla="*/ 1066 w 2382"/>
                <a:gd name="T9" fmla="*/ 13 h 2385"/>
                <a:gd name="T10" fmla="*/ 980 w 2382"/>
                <a:gd name="T11" fmla="*/ 194 h 2385"/>
                <a:gd name="T12" fmla="*/ 651 w 2382"/>
                <a:gd name="T13" fmla="*/ 191 h 2385"/>
                <a:gd name="T14" fmla="*/ 667 w 2382"/>
                <a:gd name="T15" fmla="*/ 391 h 2385"/>
                <a:gd name="T16" fmla="*/ 487 w 2382"/>
                <a:gd name="T17" fmla="*/ 361 h 2385"/>
                <a:gd name="T18" fmla="*/ 0 w 2382"/>
                <a:gd name="T19" fmla="*/ 1869 h 2385"/>
                <a:gd name="T20" fmla="*/ 834 w 2382"/>
                <a:gd name="T21" fmla="*/ 2146 h 2385"/>
                <a:gd name="T22" fmla="*/ 516 w 2382"/>
                <a:gd name="T23" fmla="*/ 2345 h 2385"/>
                <a:gd name="T24" fmla="*/ 1866 w 2382"/>
                <a:gd name="T25" fmla="*/ 2345 h 2385"/>
                <a:gd name="T26" fmla="*/ 1548 w 2382"/>
                <a:gd name="T27" fmla="*/ 2146 h 2385"/>
                <a:gd name="T28" fmla="*/ 2382 w 2382"/>
                <a:gd name="T29" fmla="*/ 1869 h 2385"/>
                <a:gd name="T30" fmla="*/ 547 w 2382"/>
                <a:gd name="T31" fmla="*/ 413 h 2385"/>
                <a:gd name="T32" fmla="*/ 782 w 2382"/>
                <a:gd name="T33" fmla="*/ 391 h 2385"/>
                <a:gd name="T34" fmla="*/ 865 w 2382"/>
                <a:gd name="T35" fmla="*/ 153 h 2385"/>
                <a:gd name="T36" fmla="*/ 1079 w 2382"/>
                <a:gd name="T37" fmla="*/ 252 h 2385"/>
                <a:gd name="T38" fmla="*/ 1270 w 2382"/>
                <a:gd name="T39" fmla="*/ 87 h 2385"/>
                <a:gd name="T40" fmla="*/ 1407 w 2382"/>
                <a:gd name="T41" fmla="*/ 279 h 2385"/>
                <a:gd name="T42" fmla="*/ 1655 w 2382"/>
                <a:gd name="T43" fmla="*/ 232 h 2385"/>
                <a:gd name="T44" fmla="*/ 1676 w 2382"/>
                <a:gd name="T45" fmla="*/ 467 h 2385"/>
                <a:gd name="T46" fmla="*/ 1915 w 2382"/>
                <a:gd name="T47" fmla="*/ 550 h 2385"/>
                <a:gd name="T48" fmla="*/ 1816 w 2382"/>
                <a:gd name="T49" fmla="*/ 764 h 2385"/>
                <a:gd name="T50" fmla="*/ 1983 w 2382"/>
                <a:gd name="T51" fmla="*/ 837 h 2385"/>
                <a:gd name="T52" fmla="*/ 637 w 2382"/>
                <a:gd name="T53" fmla="*/ 837 h 2385"/>
                <a:gd name="T54" fmla="*/ 527 w 2382"/>
                <a:gd name="T55" fmla="*/ 797 h 2385"/>
                <a:gd name="T56" fmla="*/ 576 w 2382"/>
                <a:gd name="T57" fmla="*/ 613 h 2385"/>
                <a:gd name="T58" fmla="*/ 1665 w 2382"/>
                <a:gd name="T59" fmla="*/ 837 h 2385"/>
                <a:gd name="T60" fmla="*/ 1665 w 2382"/>
                <a:gd name="T61" fmla="*/ 837 h 2385"/>
                <a:gd name="T62" fmla="*/ 596 w 2382"/>
                <a:gd name="T63" fmla="*/ 2305 h 2385"/>
                <a:gd name="T64" fmla="*/ 913 w 2382"/>
                <a:gd name="T65" fmla="*/ 2146 h 2385"/>
                <a:gd name="T66" fmla="*/ 1469 w 2382"/>
                <a:gd name="T67" fmla="*/ 2146 h 2385"/>
                <a:gd name="T68" fmla="*/ 2183 w 2382"/>
                <a:gd name="T69" fmla="*/ 1988 h 2385"/>
                <a:gd name="T70" fmla="*/ 80 w 2382"/>
                <a:gd name="T71" fmla="*/ 1750 h 2385"/>
                <a:gd name="T72" fmla="*/ 2302 w 2382"/>
                <a:gd name="T73" fmla="*/ 1670 h 2385"/>
                <a:gd name="T74" fmla="*/ 199 w 2382"/>
                <a:gd name="T75" fmla="*/ 440 h 2385"/>
                <a:gd name="T76" fmla="*/ 397 w 2382"/>
                <a:gd name="T77" fmla="*/ 601 h 2385"/>
                <a:gd name="T78" fmla="*/ 366 w 2382"/>
                <a:gd name="T79" fmla="*/ 718 h 2385"/>
                <a:gd name="T80" fmla="*/ 278 w 2382"/>
                <a:gd name="T81" fmla="*/ 837 h 2385"/>
                <a:gd name="T82" fmla="*/ 2104 w 2382"/>
                <a:gd name="T83" fmla="*/ 916 h 2385"/>
                <a:gd name="T84" fmla="*/ 2063 w 2382"/>
                <a:gd name="T85" fmla="*/ 837 h 2385"/>
                <a:gd name="T86" fmla="*/ 1888 w 2382"/>
                <a:gd name="T87" fmla="*/ 718 h 2385"/>
                <a:gd name="T88" fmla="*/ 2002 w 2382"/>
                <a:gd name="T89" fmla="*/ 552 h 2385"/>
                <a:gd name="T90" fmla="*/ 2302 w 2382"/>
                <a:gd name="T91" fmla="*/ 559 h 2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82" h="2385">
                  <a:moveTo>
                    <a:pt x="2183" y="361"/>
                  </a:moveTo>
                  <a:cubicBezTo>
                    <a:pt x="1895" y="361"/>
                    <a:pt x="1895" y="361"/>
                    <a:pt x="1895" y="361"/>
                  </a:cubicBezTo>
                  <a:cubicBezTo>
                    <a:pt x="1889" y="352"/>
                    <a:pt x="1883" y="344"/>
                    <a:pt x="1877" y="336"/>
                  </a:cubicBezTo>
                  <a:cubicBezTo>
                    <a:pt x="1865" y="321"/>
                    <a:pt x="1843" y="317"/>
                    <a:pt x="1826" y="327"/>
                  </a:cubicBezTo>
                  <a:cubicBezTo>
                    <a:pt x="1715" y="391"/>
                    <a:pt x="1715" y="391"/>
                    <a:pt x="1715" y="391"/>
                  </a:cubicBezTo>
                  <a:cubicBezTo>
                    <a:pt x="1703" y="378"/>
                    <a:pt x="1690" y="365"/>
                    <a:pt x="1677" y="353"/>
                  </a:cubicBezTo>
                  <a:cubicBezTo>
                    <a:pt x="1741" y="242"/>
                    <a:pt x="1741" y="242"/>
                    <a:pt x="1741" y="242"/>
                  </a:cubicBezTo>
                  <a:cubicBezTo>
                    <a:pt x="1751" y="225"/>
                    <a:pt x="1747" y="203"/>
                    <a:pt x="1731" y="191"/>
                  </a:cubicBezTo>
                  <a:cubicBezTo>
                    <a:pt x="1666" y="139"/>
                    <a:pt x="1593" y="97"/>
                    <a:pt x="1515" y="66"/>
                  </a:cubicBezTo>
                  <a:cubicBezTo>
                    <a:pt x="1497" y="58"/>
                    <a:pt x="1476" y="66"/>
                    <a:pt x="1466" y="83"/>
                  </a:cubicBezTo>
                  <a:cubicBezTo>
                    <a:pt x="1402" y="194"/>
                    <a:pt x="1402" y="194"/>
                    <a:pt x="1402" y="194"/>
                  </a:cubicBezTo>
                  <a:cubicBezTo>
                    <a:pt x="1385" y="188"/>
                    <a:pt x="1367" y="184"/>
                    <a:pt x="1350" y="180"/>
                  </a:cubicBezTo>
                  <a:cubicBezTo>
                    <a:pt x="1350" y="52"/>
                    <a:pt x="1350" y="52"/>
                    <a:pt x="1350" y="52"/>
                  </a:cubicBezTo>
                  <a:cubicBezTo>
                    <a:pt x="1350" y="32"/>
                    <a:pt x="1335" y="16"/>
                    <a:pt x="1316" y="13"/>
                  </a:cubicBezTo>
                  <a:cubicBezTo>
                    <a:pt x="1233" y="0"/>
                    <a:pt x="1149" y="0"/>
                    <a:pt x="1066" y="13"/>
                  </a:cubicBezTo>
                  <a:cubicBezTo>
                    <a:pt x="1047" y="16"/>
                    <a:pt x="1032" y="32"/>
                    <a:pt x="1032" y="52"/>
                  </a:cubicBezTo>
                  <a:cubicBezTo>
                    <a:pt x="1032" y="180"/>
                    <a:pt x="1032" y="180"/>
                    <a:pt x="1032" y="180"/>
                  </a:cubicBezTo>
                  <a:cubicBezTo>
                    <a:pt x="1015" y="184"/>
                    <a:pt x="997" y="188"/>
                    <a:pt x="980" y="194"/>
                  </a:cubicBezTo>
                  <a:cubicBezTo>
                    <a:pt x="916" y="83"/>
                    <a:pt x="916" y="83"/>
                    <a:pt x="916" y="83"/>
                  </a:cubicBezTo>
                  <a:cubicBezTo>
                    <a:pt x="906" y="66"/>
                    <a:pt x="885" y="58"/>
                    <a:pt x="867" y="66"/>
                  </a:cubicBezTo>
                  <a:cubicBezTo>
                    <a:pt x="789" y="97"/>
                    <a:pt x="716" y="139"/>
                    <a:pt x="651" y="191"/>
                  </a:cubicBezTo>
                  <a:cubicBezTo>
                    <a:pt x="635" y="203"/>
                    <a:pt x="631" y="225"/>
                    <a:pt x="641" y="242"/>
                  </a:cubicBezTo>
                  <a:cubicBezTo>
                    <a:pt x="705" y="353"/>
                    <a:pt x="705" y="353"/>
                    <a:pt x="705" y="353"/>
                  </a:cubicBezTo>
                  <a:cubicBezTo>
                    <a:pt x="692" y="365"/>
                    <a:pt x="679" y="378"/>
                    <a:pt x="667" y="391"/>
                  </a:cubicBezTo>
                  <a:cubicBezTo>
                    <a:pt x="556" y="327"/>
                    <a:pt x="556" y="327"/>
                    <a:pt x="556" y="327"/>
                  </a:cubicBezTo>
                  <a:cubicBezTo>
                    <a:pt x="539" y="317"/>
                    <a:pt x="517" y="321"/>
                    <a:pt x="505" y="336"/>
                  </a:cubicBezTo>
                  <a:cubicBezTo>
                    <a:pt x="499" y="344"/>
                    <a:pt x="493" y="352"/>
                    <a:pt x="487" y="361"/>
                  </a:cubicBezTo>
                  <a:cubicBezTo>
                    <a:pt x="199" y="361"/>
                    <a:pt x="199" y="361"/>
                    <a:pt x="199" y="361"/>
                  </a:cubicBezTo>
                  <a:cubicBezTo>
                    <a:pt x="89" y="361"/>
                    <a:pt x="1" y="449"/>
                    <a:pt x="0" y="559"/>
                  </a:cubicBezTo>
                  <a:cubicBezTo>
                    <a:pt x="0" y="1869"/>
                    <a:pt x="0" y="1869"/>
                    <a:pt x="0" y="1869"/>
                  </a:cubicBezTo>
                  <a:cubicBezTo>
                    <a:pt x="1" y="1978"/>
                    <a:pt x="89" y="2067"/>
                    <a:pt x="199" y="2067"/>
                  </a:cubicBezTo>
                  <a:cubicBezTo>
                    <a:pt x="834" y="2067"/>
                    <a:pt x="834" y="2067"/>
                    <a:pt x="834" y="2067"/>
                  </a:cubicBezTo>
                  <a:cubicBezTo>
                    <a:pt x="834" y="2146"/>
                    <a:pt x="834" y="2146"/>
                    <a:pt x="834" y="2146"/>
                  </a:cubicBezTo>
                  <a:cubicBezTo>
                    <a:pt x="556" y="2146"/>
                    <a:pt x="556" y="2146"/>
                    <a:pt x="556" y="2146"/>
                  </a:cubicBezTo>
                  <a:cubicBezTo>
                    <a:pt x="534" y="2146"/>
                    <a:pt x="516" y="2164"/>
                    <a:pt x="516" y="2186"/>
                  </a:cubicBezTo>
                  <a:cubicBezTo>
                    <a:pt x="516" y="2345"/>
                    <a:pt x="516" y="2345"/>
                    <a:pt x="516" y="2345"/>
                  </a:cubicBezTo>
                  <a:cubicBezTo>
                    <a:pt x="516" y="2367"/>
                    <a:pt x="534" y="2385"/>
                    <a:pt x="556" y="2385"/>
                  </a:cubicBezTo>
                  <a:cubicBezTo>
                    <a:pt x="1826" y="2385"/>
                    <a:pt x="1826" y="2385"/>
                    <a:pt x="1826" y="2385"/>
                  </a:cubicBezTo>
                  <a:cubicBezTo>
                    <a:pt x="1848" y="2385"/>
                    <a:pt x="1866" y="2367"/>
                    <a:pt x="1866" y="2345"/>
                  </a:cubicBezTo>
                  <a:cubicBezTo>
                    <a:pt x="1866" y="2186"/>
                    <a:pt x="1866" y="2186"/>
                    <a:pt x="1866" y="2186"/>
                  </a:cubicBezTo>
                  <a:cubicBezTo>
                    <a:pt x="1866" y="2164"/>
                    <a:pt x="1848" y="2146"/>
                    <a:pt x="1826" y="2146"/>
                  </a:cubicBezTo>
                  <a:cubicBezTo>
                    <a:pt x="1548" y="2146"/>
                    <a:pt x="1548" y="2146"/>
                    <a:pt x="1548" y="2146"/>
                  </a:cubicBezTo>
                  <a:cubicBezTo>
                    <a:pt x="1548" y="2067"/>
                    <a:pt x="1548" y="2067"/>
                    <a:pt x="1548" y="2067"/>
                  </a:cubicBezTo>
                  <a:cubicBezTo>
                    <a:pt x="2183" y="2067"/>
                    <a:pt x="2183" y="2067"/>
                    <a:pt x="2183" y="2067"/>
                  </a:cubicBezTo>
                  <a:cubicBezTo>
                    <a:pt x="2293" y="2067"/>
                    <a:pt x="2381" y="1978"/>
                    <a:pt x="2382" y="1869"/>
                  </a:cubicBezTo>
                  <a:cubicBezTo>
                    <a:pt x="2382" y="559"/>
                    <a:pt x="2382" y="559"/>
                    <a:pt x="2382" y="559"/>
                  </a:cubicBezTo>
                  <a:cubicBezTo>
                    <a:pt x="2381" y="449"/>
                    <a:pt x="2293" y="361"/>
                    <a:pt x="2183" y="361"/>
                  </a:cubicBezTo>
                  <a:close/>
                  <a:moveTo>
                    <a:pt x="547" y="413"/>
                  </a:moveTo>
                  <a:cubicBezTo>
                    <a:pt x="656" y="476"/>
                    <a:pt x="656" y="476"/>
                    <a:pt x="656" y="476"/>
                  </a:cubicBezTo>
                  <a:cubicBezTo>
                    <a:pt x="672" y="486"/>
                    <a:pt x="694" y="482"/>
                    <a:pt x="706" y="467"/>
                  </a:cubicBezTo>
                  <a:cubicBezTo>
                    <a:pt x="729" y="440"/>
                    <a:pt x="754" y="414"/>
                    <a:pt x="782" y="391"/>
                  </a:cubicBezTo>
                  <a:cubicBezTo>
                    <a:pt x="796" y="379"/>
                    <a:pt x="800" y="358"/>
                    <a:pt x="790" y="341"/>
                  </a:cubicBezTo>
                  <a:cubicBezTo>
                    <a:pt x="727" y="232"/>
                    <a:pt x="727" y="232"/>
                    <a:pt x="727" y="232"/>
                  </a:cubicBezTo>
                  <a:cubicBezTo>
                    <a:pt x="770" y="201"/>
                    <a:pt x="816" y="174"/>
                    <a:pt x="865" y="153"/>
                  </a:cubicBezTo>
                  <a:cubicBezTo>
                    <a:pt x="928" y="261"/>
                    <a:pt x="928" y="261"/>
                    <a:pt x="928" y="261"/>
                  </a:cubicBezTo>
                  <a:cubicBezTo>
                    <a:pt x="937" y="278"/>
                    <a:pt x="957" y="285"/>
                    <a:pt x="975" y="279"/>
                  </a:cubicBezTo>
                  <a:cubicBezTo>
                    <a:pt x="1009" y="267"/>
                    <a:pt x="1043" y="258"/>
                    <a:pt x="1079" y="252"/>
                  </a:cubicBezTo>
                  <a:cubicBezTo>
                    <a:pt x="1098" y="248"/>
                    <a:pt x="1112" y="232"/>
                    <a:pt x="1112" y="213"/>
                  </a:cubicBezTo>
                  <a:cubicBezTo>
                    <a:pt x="1112" y="87"/>
                    <a:pt x="1112" y="87"/>
                    <a:pt x="1112" y="87"/>
                  </a:cubicBezTo>
                  <a:cubicBezTo>
                    <a:pt x="1164" y="81"/>
                    <a:pt x="1218" y="81"/>
                    <a:pt x="1270" y="87"/>
                  </a:cubicBezTo>
                  <a:cubicBezTo>
                    <a:pt x="1270" y="213"/>
                    <a:pt x="1270" y="213"/>
                    <a:pt x="1270" y="213"/>
                  </a:cubicBezTo>
                  <a:cubicBezTo>
                    <a:pt x="1270" y="232"/>
                    <a:pt x="1284" y="248"/>
                    <a:pt x="1303" y="252"/>
                  </a:cubicBezTo>
                  <a:cubicBezTo>
                    <a:pt x="1339" y="258"/>
                    <a:pt x="1373" y="267"/>
                    <a:pt x="1407" y="279"/>
                  </a:cubicBezTo>
                  <a:cubicBezTo>
                    <a:pt x="1425" y="285"/>
                    <a:pt x="1445" y="278"/>
                    <a:pt x="1454" y="261"/>
                  </a:cubicBezTo>
                  <a:cubicBezTo>
                    <a:pt x="1517" y="153"/>
                    <a:pt x="1517" y="153"/>
                    <a:pt x="1517" y="153"/>
                  </a:cubicBezTo>
                  <a:cubicBezTo>
                    <a:pt x="1566" y="174"/>
                    <a:pt x="1612" y="201"/>
                    <a:pt x="1655" y="232"/>
                  </a:cubicBezTo>
                  <a:cubicBezTo>
                    <a:pt x="1592" y="341"/>
                    <a:pt x="1592" y="341"/>
                    <a:pt x="1592" y="341"/>
                  </a:cubicBezTo>
                  <a:cubicBezTo>
                    <a:pt x="1582" y="358"/>
                    <a:pt x="1586" y="379"/>
                    <a:pt x="1600" y="391"/>
                  </a:cubicBezTo>
                  <a:cubicBezTo>
                    <a:pt x="1628" y="414"/>
                    <a:pt x="1653" y="440"/>
                    <a:pt x="1676" y="467"/>
                  </a:cubicBezTo>
                  <a:cubicBezTo>
                    <a:pt x="1688" y="482"/>
                    <a:pt x="1710" y="486"/>
                    <a:pt x="1726" y="476"/>
                  </a:cubicBezTo>
                  <a:cubicBezTo>
                    <a:pt x="1835" y="413"/>
                    <a:pt x="1835" y="413"/>
                    <a:pt x="1835" y="413"/>
                  </a:cubicBezTo>
                  <a:cubicBezTo>
                    <a:pt x="1866" y="456"/>
                    <a:pt x="1893" y="502"/>
                    <a:pt x="1915" y="550"/>
                  </a:cubicBezTo>
                  <a:cubicBezTo>
                    <a:pt x="1806" y="613"/>
                    <a:pt x="1806" y="613"/>
                    <a:pt x="1806" y="613"/>
                  </a:cubicBezTo>
                  <a:cubicBezTo>
                    <a:pt x="1789" y="623"/>
                    <a:pt x="1782" y="643"/>
                    <a:pt x="1789" y="661"/>
                  </a:cubicBezTo>
                  <a:cubicBezTo>
                    <a:pt x="1801" y="694"/>
                    <a:pt x="1810" y="729"/>
                    <a:pt x="1816" y="764"/>
                  </a:cubicBezTo>
                  <a:cubicBezTo>
                    <a:pt x="1819" y="783"/>
                    <a:pt x="1836" y="797"/>
                    <a:pt x="1855" y="797"/>
                  </a:cubicBezTo>
                  <a:cubicBezTo>
                    <a:pt x="1981" y="797"/>
                    <a:pt x="1981" y="797"/>
                    <a:pt x="1981" y="797"/>
                  </a:cubicBezTo>
                  <a:cubicBezTo>
                    <a:pt x="1982" y="810"/>
                    <a:pt x="1982" y="824"/>
                    <a:pt x="1983" y="837"/>
                  </a:cubicBezTo>
                  <a:cubicBezTo>
                    <a:pt x="1745" y="837"/>
                    <a:pt x="1745" y="837"/>
                    <a:pt x="1745" y="837"/>
                  </a:cubicBezTo>
                  <a:cubicBezTo>
                    <a:pt x="1724" y="546"/>
                    <a:pt x="1482" y="321"/>
                    <a:pt x="1191" y="321"/>
                  </a:cubicBezTo>
                  <a:cubicBezTo>
                    <a:pt x="900" y="321"/>
                    <a:pt x="658" y="546"/>
                    <a:pt x="637" y="837"/>
                  </a:cubicBezTo>
                  <a:cubicBezTo>
                    <a:pt x="399" y="837"/>
                    <a:pt x="399" y="837"/>
                    <a:pt x="399" y="837"/>
                  </a:cubicBezTo>
                  <a:cubicBezTo>
                    <a:pt x="400" y="824"/>
                    <a:pt x="400" y="810"/>
                    <a:pt x="401" y="797"/>
                  </a:cubicBezTo>
                  <a:cubicBezTo>
                    <a:pt x="527" y="797"/>
                    <a:pt x="527" y="797"/>
                    <a:pt x="527" y="797"/>
                  </a:cubicBezTo>
                  <a:cubicBezTo>
                    <a:pt x="546" y="797"/>
                    <a:pt x="563" y="783"/>
                    <a:pt x="566" y="764"/>
                  </a:cubicBezTo>
                  <a:cubicBezTo>
                    <a:pt x="572" y="729"/>
                    <a:pt x="581" y="694"/>
                    <a:pt x="593" y="661"/>
                  </a:cubicBezTo>
                  <a:cubicBezTo>
                    <a:pt x="600" y="643"/>
                    <a:pt x="593" y="623"/>
                    <a:pt x="576" y="613"/>
                  </a:cubicBezTo>
                  <a:cubicBezTo>
                    <a:pt x="467" y="550"/>
                    <a:pt x="467" y="550"/>
                    <a:pt x="467" y="550"/>
                  </a:cubicBezTo>
                  <a:cubicBezTo>
                    <a:pt x="489" y="502"/>
                    <a:pt x="516" y="456"/>
                    <a:pt x="547" y="413"/>
                  </a:cubicBezTo>
                  <a:close/>
                  <a:moveTo>
                    <a:pt x="1665" y="837"/>
                  </a:moveTo>
                  <a:cubicBezTo>
                    <a:pt x="717" y="837"/>
                    <a:pt x="717" y="837"/>
                    <a:pt x="717" y="837"/>
                  </a:cubicBezTo>
                  <a:cubicBezTo>
                    <a:pt x="737" y="590"/>
                    <a:pt x="943" y="400"/>
                    <a:pt x="1191" y="400"/>
                  </a:cubicBezTo>
                  <a:cubicBezTo>
                    <a:pt x="1439" y="400"/>
                    <a:pt x="1645" y="590"/>
                    <a:pt x="1665" y="837"/>
                  </a:cubicBezTo>
                  <a:close/>
                  <a:moveTo>
                    <a:pt x="1786" y="2226"/>
                  </a:moveTo>
                  <a:cubicBezTo>
                    <a:pt x="1786" y="2305"/>
                    <a:pt x="1786" y="2305"/>
                    <a:pt x="1786" y="2305"/>
                  </a:cubicBezTo>
                  <a:cubicBezTo>
                    <a:pt x="596" y="2305"/>
                    <a:pt x="596" y="2305"/>
                    <a:pt x="596" y="2305"/>
                  </a:cubicBezTo>
                  <a:cubicBezTo>
                    <a:pt x="596" y="2226"/>
                    <a:pt x="596" y="2226"/>
                    <a:pt x="596" y="2226"/>
                  </a:cubicBezTo>
                  <a:lnTo>
                    <a:pt x="1786" y="2226"/>
                  </a:lnTo>
                  <a:close/>
                  <a:moveTo>
                    <a:pt x="913" y="2146"/>
                  </a:moveTo>
                  <a:cubicBezTo>
                    <a:pt x="913" y="2067"/>
                    <a:pt x="913" y="2067"/>
                    <a:pt x="913" y="2067"/>
                  </a:cubicBezTo>
                  <a:cubicBezTo>
                    <a:pt x="1469" y="2067"/>
                    <a:pt x="1469" y="2067"/>
                    <a:pt x="1469" y="2067"/>
                  </a:cubicBezTo>
                  <a:cubicBezTo>
                    <a:pt x="1469" y="2146"/>
                    <a:pt x="1469" y="2146"/>
                    <a:pt x="1469" y="2146"/>
                  </a:cubicBezTo>
                  <a:lnTo>
                    <a:pt x="913" y="2146"/>
                  </a:lnTo>
                  <a:close/>
                  <a:moveTo>
                    <a:pt x="2302" y="1869"/>
                  </a:moveTo>
                  <a:cubicBezTo>
                    <a:pt x="2302" y="1934"/>
                    <a:pt x="2249" y="1988"/>
                    <a:pt x="2183" y="1988"/>
                  </a:cubicBezTo>
                  <a:cubicBezTo>
                    <a:pt x="199" y="1988"/>
                    <a:pt x="199" y="1988"/>
                    <a:pt x="199" y="1988"/>
                  </a:cubicBezTo>
                  <a:cubicBezTo>
                    <a:pt x="133" y="1988"/>
                    <a:pt x="80" y="1934"/>
                    <a:pt x="80" y="1869"/>
                  </a:cubicBezTo>
                  <a:cubicBezTo>
                    <a:pt x="80" y="1750"/>
                    <a:pt x="80" y="1750"/>
                    <a:pt x="80" y="1750"/>
                  </a:cubicBezTo>
                  <a:cubicBezTo>
                    <a:pt x="2302" y="1750"/>
                    <a:pt x="2302" y="1750"/>
                    <a:pt x="2302" y="1750"/>
                  </a:cubicBezTo>
                  <a:cubicBezTo>
                    <a:pt x="2302" y="1869"/>
                    <a:pt x="2302" y="1869"/>
                    <a:pt x="2302" y="1869"/>
                  </a:cubicBezTo>
                  <a:close/>
                  <a:moveTo>
                    <a:pt x="2302" y="1670"/>
                  </a:moveTo>
                  <a:cubicBezTo>
                    <a:pt x="80" y="1670"/>
                    <a:pt x="80" y="1670"/>
                    <a:pt x="80" y="1670"/>
                  </a:cubicBezTo>
                  <a:cubicBezTo>
                    <a:pt x="80" y="559"/>
                    <a:pt x="80" y="559"/>
                    <a:pt x="80" y="559"/>
                  </a:cubicBezTo>
                  <a:cubicBezTo>
                    <a:pt x="80" y="493"/>
                    <a:pt x="133" y="440"/>
                    <a:pt x="199" y="440"/>
                  </a:cubicBezTo>
                  <a:cubicBezTo>
                    <a:pt x="435" y="440"/>
                    <a:pt x="435" y="440"/>
                    <a:pt x="435" y="440"/>
                  </a:cubicBezTo>
                  <a:cubicBezTo>
                    <a:pt x="414" y="476"/>
                    <a:pt x="396" y="514"/>
                    <a:pt x="380" y="552"/>
                  </a:cubicBezTo>
                  <a:cubicBezTo>
                    <a:pt x="373" y="571"/>
                    <a:pt x="380" y="591"/>
                    <a:pt x="397" y="601"/>
                  </a:cubicBezTo>
                  <a:cubicBezTo>
                    <a:pt x="508" y="666"/>
                    <a:pt x="508" y="666"/>
                    <a:pt x="508" y="666"/>
                  </a:cubicBezTo>
                  <a:cubicBezTo>
                    <a:pt x="503" y="683"/>
                    <a:pt x="498" y="700"/>
                    <a:pt x="494" y="718"/>
                  </a:cubicBezTo>
                  <a:cubicBezTo>
                    <a:pt x="366" y="718"/>
                    <a:pt x="366" y="718"/>
                    <a:pt x="366" y="718"/>
                  </a:cubicBezTo>
                  <a:cubicBezTo>
                    <a:pt x="347" y="718"/>
                    <a:pt x="330" y="732"/>
                    <a:pt x="327" y="751"/>
                  </a:cubicBezTo>
                  <a:cubicBezTo>
                    <a:pt x="323" y="780"/>
                    <a:pt x="320" y="808"/>
                    <a:pt x="319" y="837"/>
                  </a:cubicBezTo>
                  <a:cubicBezTo>
                    <a:pt x="278" y="837"/>
                    <a:pt x="278" y="837"/>
                    <a:pt x="278" y="837"/>
                  </a:cubicBezTo>
                  <a:cubicBezTo>
                    <a:pt x="256" y="837"/>
                    <a:pt x="239" y="855"/>
                    <a:pt x="239" y="876"/>
                  </a:cubicBezTo>
                  <a:cubicBezTo>
                    <a:pt x="239" y="898"/>
                    <a:pt x="256" y="916"/>
                    <a:pt x="278" y="916"/>
                  </a:cubicBezTo>
                  <a:cubicBezTo>
                    <a:pt x="2104" y="916"/>
                    <a:pt x="2104" y="916"/>
                    <a:pt x="2104" y="916"/>
                  </a:cubicBezTo>
                  <a:cubicBezTo>
                    <a:pt x="2126" y="916"/>
                    <a:pt x="2143" y="898"/>
                    <a:pt x="2143" y="876"/>
                  </a:cubicBezTo>
                  <a:cubicBezTo>
                    <a:pt x="2143" y="855"/>
                    <a:pt x="2126" y="837"/>
                    <a:pt x="2104" y="837"/>
                  </a:cubicBezTo>
                  <a:cubicBezTo>
                    <a:pt x="2063" y="837"/>
                    <a:pt x="2063" y="837"/>
                    <a:pt x="2063" y="837"/>
                  </a:cubicBezTo>
                  <a:cubicBezTo>
                    <a:pt x="2062" y="808"/>
                    <a:pt x="2059" y="780"/>
                    <a:pt x="2055" y="751"/>
                  </a:cubicBezTo>
                  <a:cubicBezTo>
                    <a:pt x="2052" y="732"/>
                    <a:pt x="2035" y="718"/>
                    <a:pt x="2016" y="718"/>
                  </a:cubicBezTo>
                  <a:cubicBezTo>
                    <a:pt x="1888" y="718"/>
                    <a:pt x="1888" y="718"/>
                    <a:pt x="1888" y="718"/>
                  </a:cubicBezTo>
                  <a:cubicBezTo>
                    <a:pt x="1884" y="700"/>
                    <a:pt x="1879" y="683"/>
                    <a:pt x="1874" y="666"/>
                  </a:cubicBezTo>
                  <a:cubicBezTo>
                    <a:pt x="1985" y="601"/>
                    <a:pt x="1985" y="601"/>
                    <a:pt x="1985" y="601"/>
                  </a:cubicBezTo>
                  <a:cubicBezTo>
                    <a:pt x="2002" y="591"/>
                    <a:pt x="2009" y="571"/>
                    <a:pt x="2002" y="552"/>
                  </a:cubicBezTo>
                  <a:cubicBezTo>
                    <a:pt x="1986" y="514"/>
                    <a:pt x="1968" y="476"/>
                    <a:pt x="1947" y="440"/>
                  </a:cubicBezTo>
                  <a:cubicBezTo>
                    <a:pt x="2183" y="440"/>
                    <a:pt x="2183" y="440"/>
                    <a:pt x="2183" y="440"/>
                  </a:cubicBezTo>
                  <a:cubicBezTo>
                    <a:pt x="2249" y="440"/>
                    <a:pt x="2302" y="493"/>
                    <a:pt x="2302" y="559"/>
                  </a:cubicBezTo>
                  <a:cubicBezTo>
                    <a:pt x="2302" y="1670"/>
                    <a:pt x="2302" y="1670"/>
                    <a:pt x="2302" y="16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6" name="Freeform 157"/>
            <p:cNvSpPr>
              <a:spLocks noEditPoints="1"/>
            </p:cNvSpPr>
            <p:nvPr/>
          </p:nvSpPr>
          <p:spPr bwMode="auto">
            <a:xfrm>
              <a:off x="7967663" y="6183313"/>
              <a:ext cx="177800" cy="173038"/>
            </a:xfrm>
            <a:custGeom>
              <a:avLst/>
              <a:gdLst>
                <a:gd name="T0" fmla="*/ 578 w 597"/>
                <a:gd name="T1" fmla="*/ 242 h 582"/>
                <a:gd name="T2" fmla="*/ 578 w 597"/>
                <a:gd name="T3" fmla="*/ 242 h 582"/>
                <a:gd name="T4" fmla="*/ 328 w 597"/>
                <a:gd name="T5" fmla="*/ 11 h 582"/>
                <a:gd name="T6" fmla="*/ 42 w 597"/>
                <a:gd name="T7" fmla="*/ 196 h 582"/>
                <a:gd name="T8" fmla="*/ 150 w 597"/>
                <a:gd name="T9" fmla="*/ 519 h 582"/>
                <a:gd name="T10" fmla="*/ 150 w 597"/>
                <a:gd name="T11" fmla="*/ 519 h 582"/>
                <a:gd name="T12" fmla="*/ 151 w 597"/>
                <a:gd name="T13" fmla="*/ 520 h 582"/>
                <a:gd name="T14" fmla="*/ 456 w 597"/>
                <a:gd name="T15" fmla="*/ 522 h 582"/>
                <a:gd name="T16" fmla="*/ 578 w 597"/>
                <a:gd name="T17" fmla="*/ 242 h 582"/>
                <a:gd name="T18" fmla="*/ 578 w 597"/>
                <a:gd name="T19" fmla="*/ 242 h 582"/>
                <a:gd name="T20" fmla="*/ 344 w 597"/>
                <a:gd name="T21" fmla="*/ 94 h 582"/>
                <a:gd name="T22" fmla="*/ 489 w 597"/>
                <a:gd name="T23" fmla="*/ 217 h 582"/>
                <a:gd name="T24" fmla="*/ 344 w 597"/>
                <a:gd name="T25" fmla="*/ 241 h 582"/>
                <a:gd name="T26" fmla="*/ 344 w 597"/>
                <a:gd name="T27" fmla="*/ 94 h 582"/>
                <a:gd name="T28" fmla="*/ 114 w 597"/>
                <a:gd name="T29" fmla="*/ 230 h 582"/>
                <a:gd name="T30" fmla="*/ 265 w 597"/>
                <a:gd name="T31" fmla="*/ 94 h 582"/>
                <a:gd name="T32" fmla="*/ 265 w 597"/>
                <a:gd name="T33" fmla="*/ 276 h 582"/>
                <a:gd name="T34" fmla="*/ 164 w 597"/>
                <a:gd name="T35" fmla="*/ 428 h 582"/>
                <a:gd name="T36" fmla="*/ 114 w 597"/>
                <a:gd name="T37" fmla="*/ 230 h 582"/>
                <a:gd name="T38" fmla="*/ 304 w 597"/>
                <a:gd name="T39" fmla="*/ 486 h 582"/>
                <a:gd name="T40" fmla="*/ 230 w 597"/>
                <a:gd name="T41" fmla="*/ 472 h 582"/>
                <a:gd name="T42" fmla="*/ 328 w 597"/>
                <a:gd name="T43" fmla="*/ 324 h 582"/>
                <a:gd name="T44" fmla="*/ 502 w 597"/>
                <a:gd name="T45" fmla="*/ 295 h 582"/>
                <a:gd name="T46" fmla="*/ 304 w 597"/>
                <a:gd name="T47" fmla="*/ 486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7" h="582">
                  <a:moveTo>
                    <a:pt x="578" y="242"/>
                  </a:moveTo>
                  <a:cubicBezTo>
                    <a:pt x="578" y="242"/>
                    <a:pt x="578" y="242"/>
                    <a:pt x="578" y="242"/>
                  </a:cubicBezTo>
                  <a:cubicBezTo>
                    <a:pt x="557" y="117"/>
                    <a:pt x="454" y="22"/>
                    <a:pt x="328" y="11"/>
                  </a:cubicBezTo>
                  <a:cubicBezTo>
                    <a:pt x="202" y="0"/>
                    <a:pt x="84" y="76"/>
                    <a:pt x="42" y="196"/>
                  </a:cubicBezTo>
                  <a:cubicBezTo>
                    <a:pt x="0" y="315"/>
                    <a:pt x="45" y="448"/>
                    <a:pt x="150" y="519"/>
                  </a:cubicBezTo>
                  <a:cubicBezTo>
                    <a:pt x="150" y="519"/>
                    <a:pt x="150" y="519"/>
                    <a:pt x="150" y="519"/>
                  </a:cubicBezTo>
                  <a:cubicBezTo>
                    <a:pt x="150" y="519"/>
                    <a:pt x="151" y="519"/>
                    <a:pt x="151" y="520"/>
                  </a:cubicBezTo>
                  <a:cubicBezTo>
                    <a:pt x="243" y="581"/>
                    <a:pt x="363" y="582"/>
                    <a:pt x="456" y="522"/>
                  </a:cubicBezTo>
                  <a:cubicBezTo>
                    <a:pt x="549" y="461"/>
                    <a:pt x="597" y="351"/>
                    <a:pt x="578" y="242"/>
                  </a:cubicBezTo>
                  <a:cubicBezTo>
                    <a:pt x="578" y="242"/>
                    <a:pt x="578" y="242"/>
                    <a:pt x="578" y="242"/>
                  </a:cubicBezTo>
                  <a:close/>
                  <a:moveTo>
                    <a:pt x="344" y="94"/>
                  </a:moveTo>
                  <a:cubicBezTo>
                    <a:pt x="410" y="107"/>
                    <a:pt x="465" y="154"/>
                    <a:pt x="489" y="217"/>
                  </a:cubicBezTo>
                  <a:cubicBezTo>
                    <a:pt x="344" y="241"/>
                    <a:pt x="344" y="241"/>
                    <a:pt x="344" y="241"/>
                  </a:cubicBezTo>
                  <a:cubicBezTo>
                    <a:pt x="344" y="94"/>
                    <a:pt x="344" y="94"/>
                    <a:pt x="344" y="94"/>
                  </a:cubicBezTo>
                  <a:close/>
                  <a:moveTo>
                    <a:pt x="114" y="230"/>
                  </a:moveTo>
                  <a:cubicBezTo>
                    <a:pt x="136" y="161"/>
                    <a:pt x="193" y="108"/>
                    <a:pt x="265" y="94"/>
                  </a:cubicBezTo>
                  <a:cubicBezTo>
                    <a:pt x="265" y="276"/>
                    <a:pt x="265" y="276"/>
                    <a:pt x="265" y="276"/>
                  </a:cubicBezTo>
                  <a:cubicBezTo>
                    <a:pt x="164" y="428"/>
                    <a:pt x="164" y="428"/>
                    <a:pt x="164" y="428"/>
                  </a:cubicBezTo>
                  <a:cubicBezTo>
                    <a:pt x="112" y="376"/>
                    <a:pt x="93" y="300"/>
                    <a:pt x="114" y="230"/>
                  </a:cubicBezTo>
                  <a:close/>
                  <a:moveTo>
                    <a:pt x="304" y="486"/>
                  </a:moveTo>
                  <a:cubicBezTo>
                    <a:pt x="279" y="486"/>
                    <a:pt x="253" y="481"/>
                    <a:pt x="230" y="472"/>
                  </a:cubicBezTo>
                  <a:cubicBezTo>
                    <a:pt x="328" y="324"/>
                    <a:pt x="328" y="324"/>
                    <a:pt x="328" y="324"/>
                  </a:cubicBezTo>
                  <a:cubicBezTo>
                    <a:pt x="502" y="295"/>
                    <a:pt x="502" y="295"/>
                    <a:pt x="502" y="295"/>
                  </a:cubicBezTo>
                  <a:cubicBezTo>
                    <a:pt x="498" y="402"/>
                    <a:pt x="411" y="486"/>
                    <a:pt x="304" y="4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7" name="Freeform 158"/>
            <p:cNvSpPr>
              <a:spLocks noEditPoints="1"/>
            </p:cNvSpPr>
            <p:nvPr/>
          </p:nvSpPr>
          <p:spPr bwMode="auto">
            <a:xfrm>
              <a:off x="8175625" y="6184901"/>
              <a:ext cx="366712" cy="166688"/>
            </a:xfrm>
            <a:custGeom>
              <a:avLst/>
              <a:gdLst>
                <a:gd name="T0" fmla="*/ 1191 w 1230"/>
                <a:gd name="T1" fmla="*/ 0 h 556"/>
                <a:gd name="T2" fmla="*/ 40 w 1230"/>
                <a:gd name="T3" fmla="*/ 0 h 556"/>
                <a:gd name="T4" fmla="*/ 0 w 1230"/>
                <a:gd name="T5" fmla="*/ 40 h 556"/>
                <a:gd name="T6" fmla="*/ 0 w 1230"/>
                <a:gd name="T7" fmla="*/ 516 h 556"/>
                <a:gd name="T8" fmla="*/ 40 w 1230"/>
                <a:gd name="T9" fmla="*/ 556 h 556"/>
                <a:gd name="T10" fmla="*/ 1191 w 1230"/>
                <a:gd name="T11" fmla="*/ 556 h 556"/>
                <a:gd name="T12" fmla="*/ 1230 w 1230"/>
                <a:gd name="T13" fmla="*/ 516 h 556"/>
                <a:gd name="T14" fmla="*/ 1230 w 1230"/>
                <a:gd name="T15" fmla="*/ 40 h 556"/>
                <a:gd name="T16" fmla="*/ 1191 w 1230"/>
                <a:gd name="T17" fmla="*/ 0 h 556"/>
                <a:gd name="T18" fmla="*/ 278 w 1230"/>
                <a:gd name="T19" fmla="*/ 476 h 556"/>
                <a:gd name="T20" fmla="*/ 80 w 1230"/>
                <a:gd name="T21" fmla="*/ 476 h 556"/>
                <a:gd name="T22" fmla="*/ 80 w 1230"/>
                <a:gd name="T23" fmla="*/ 238 h 556"/>
                <a:gd name="T24" fmla="*/ 278 w 1230"/>
                <a:gd name="T25" fmla="*/ 238 h 556"/>
                <a:gd name="T26" fmla="*/ 278 w 1230"/>
                <a:gd name="T27" fmla="*/ 476 h 556"/>
                <a:gd name="T28" fmla="*/ 278 w 1230"/>
                <a:gd name="T29" fmla="*/ 159 h 556"/>
                <a:gd name="T30" fmla="*/ 80 w 1230"/>
                <a:gd name="T31" fmla="*/ 159 h 556"/>
                <a:gd name="T32" fmla="*/ 80 w 1230"/>
                <a:gd name="T33" fmla="*/ 80 h 556"/>
                <a:gd name="T34" fmla="*/ 278 w 1230"/>
                <a:gd name="T35" fmla="*/ 80 h 556"/>
                <a:gd name="T36" fmla="*/ 278 w 1230"/>
                <a:gd name="T37" fmla="*/ 159 h 556"/>
                <a:gd name="T38" fmla="*/ 1151 w 1230"/>
                <a:gd name="T39" fmla="*/ 476 h 556"/>
                <a:gd name="T40" fmla="*/ 357 w 1230"/>
                <a:gd name="T41" fmla="*/ 476 h 556"/>
                <a:gd name="T42" fmla="*/ 357 w 1230"/>
                <a:gd name="T43" fmla="*/ 238 h 556"/>
                <a:gd name="T44" fmla="*/ 1151 w 1230"/>
                <a:gd name="T45" fmla="*/ 238 h 556"/>
                <a:gd name="T46" fmla="*/ 1151 w 1230"/>
                <a:gd name="T47" fmla="*/ 476 h 556"/>
                <a:gd name="T48" fmla="*/ 1151 w 1230"/>
                <a:gd name="T49" fmla="*/ 159 h 556"/>
                <a:gd name="T50" fmla="*/ 357 w 1230"/>
                <a:gd name="T51" fmla="*/ 159 h 556"/>
                <a:gd name="T52" fmla="*/ 357 w 1230"/>
                <a:gd name="T53" fmla="*/ 80 h 556"/>
                <a:gd name="T54" fmla="*/ 1151 w 1230"/>
                <a:gd name="T55" fmla="*/ 80 h 556"/>
                <a:gd name="T56" fmla="*/ 1151 w 1230"/>
                <a:gd name="T57" fmla="*/ 159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30" h="556">
                  <a:moveTo>
                    <a:pt x="1191" y="0"/>
                  </a:moveTo>
                  <a:cubicBezTo>
                    <a:pt x="40" y="0"/>
                    <a:pt x="40" y="0"/>
                    <a:pt x="40" y="0"/>
                  </a:cubicBezTo>
                  <a:cubicBezTo>
                    <a:pt x="18" y="0"/>
                    <a:pt x="0" y="18"/>
                    <a:pt x="0" y="40"/>
                  </a:cubicBezTo>
                  <a:cubicBezTo>
                    <a:pt x="0" y="516"/>
                    <a:pt x="0" y="516"/>
                    <a:pt x="0" y="516"/>
                  </a:cubicBezTo>
                  <a:cubicBezTo>
                    <a:pt x="0" y="538"/>
                    <a:pt x="18" y="556"/>
                    <a:pt x="40" y="556"/>
                  </a:cubicBezTo>
                  <a:cubicBezTo>
                    <a:pt x="1191" y="556"/>
                    <a:pt x="1191" y="556"/>
                    <a:pt x="1191" y="556"/>
                  </a:cubicBezTo>
                  <a:cubicBezTo>
                    <a:pt x="1213" y="556"/>
                    <a:pt x="1230" y="538"/>
                    <a:pt x="1230" y="516"/>
                  </a:cubicBezTo>
                  <a:cubicBezTo>
                    <a:pt x="1230" y="40"/>
                    <a:pt x="1230" y="40"/>
                    <a:pt x="1230" y="40"/>
                  </a:cubicBezTo>
                  <a:cubicBezTo>
                    <a:pt x="1230" y="18"/>
                    <a:pt x="1213" y="0"/>
                    <a:pt x="1191" y="0"/>
                  </a:cubicBezTo>
                  <a:close/>
                  <a:moveTo>
                    <a:pt x="278" y="476"/>
                  </a:moveTo>
                  <a:cubicBezTo>
                    <a:pt x="80" y="476"/>
                    <a:pt x="80" y="476"/>
                    <a:pt x="80" y="476"/>
                  </a:cubicBezTo>
                  <a:cubicBezTo>
                    <a:pt x="80" y="238"/>
                    <a:pt x="80" y="238"/>
                    <a:pt x="80" y="238"/>
                  </a:cubicBezTo>
                  <a:cubicBezTo>
                    <a:pt x="278" y="238"/>
                    <a:pt x="278" y="238"/>
                    <a:pt x="278" y="238"/>
                  </a:cubicBezTo>
                  <a:lnTo>
                    <a:pt x="278" y="476"/>
                  </a:lnTo>
                  <a:close/>
                  <a:moveTo>
                    <a:pt x="278" y="159"/>
                  </a:moveTo>
                  <a:cubicBezTo>
                    <a:pt x="80" y="159"/>
                    <a:pt x="80" y="159"/>
                    <a:pt x="80" y="159"/>
                  </a:cubicBezTo>
                  <a:cubicBezTo>
                    <a:pt x="80" y="80"/>
                    <a:pt x="80" y="80"/>
                    <a:pt x="80" y="80"/>
                  </a:cubicBezTo>
                  <a:cubicBezTo>
                    <a:pt x="278" y="80"/>
                    <a:pt x="278" y="80"/>
                    <a:pt x="278" y="80"/>
                  </a:cubicBezTo>
                  <a:lnTo>
                    <a:pt x="278" y="159"/>
                  </a:lnTo>
                  <a:close/>
                  <a:moveTo>
                    <a:pt x="1151" y="476"/>
                  </a:moveTo>
                  <a:cubicBezTo>
                    <a:pt x="357" y="476"/>
                    <a:pt x="357" y="476"/>
                    <a:pt x="357" y="476"/>
                  </a:cubicBezTo>
                  <a:cubicBezTo>
                    <a:pt x="357" y="238"/>
                    <a:pt x="357" y="238"/>
                    <a:pt x="357" y="238"/>
                  </a:cubicBezTo>
                  <a:cubicBezTo>
                    <a:pt x="1151" y="238"/>
                    <a:pt x="1151" y="238"/>
                    <a:pt x="1151" y="238"/>
                  </a:cubicBezTo>
                  <a:cubicBezTo>
                    <a:pt x="1151" y="476"/>
                    <a:pt x="1151" y="476"/>
                    <a:pt x="1151" y="476"/>
                  </a:cubicBezTo>
                  <a:close/>
                  <a:moveTo>
                    <a:pt x="1151" y="159"/>
                  </a:moveTo>
                  <a:cubicBezTo>
                    <a:pt x="357" y="159"/>
                    <a:pt x="357" y="159"/>
                    <a:pt x="357" y="159"/>
                  </a:cubicBezTo>
                  <a:cubicBezTo>
                    <a:pt x="357" y="80"/>
                    <a:pt x="357" y="80"/>
                    <a:pt x="357" y="80"/>
                  </a:cubicBezTo>
                  <a:cubicBezTo>
                    <a:pt x="1151" y="80"/>
                    <a:pt x="1151" y="80"/>
                    <a:pt x="1151" y="80"/>
                  </a:cubicBezTo>
                  <a:cubicBezTo>
                    <a:pt x="1151" y="159"/>
                    <a:pt x="1151" y="159"/>
                    <a:pt x="1151"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8" name="Freeform 159"/>
            <p:cNvSpPr>
              <a:spLocks/>
            </p:cNvSpPr>
            <p:nvPr/>
          </p:nvSpPr>
          <p:spPr bwMode="auto">
            <a:xfrm>
              <a:off x="8305800" y="6280151"/>
              <a:ext cx="47625" cy="23813"/>
            </a:xfrm>
            <a:custGeom>
              <a:avLst/>
              <a:gdLst>
                <a:gd name="T0" fmla="*/ 39 w 158"/>
                <a:gd name="T1" fmla="*/ 79 h 79"/>
                <a:gd name="T2" fmla="*/ 119 w 158"/>
                <a:gd name="T3" fmla="*/ 79 h 79"/>
                <a:gd name="T4" fmla="*/ 158 w 158"/>
                <a:gd name="T5" fmla="*/ 39 h 79"/>
                <a:gd name="T6" fmla="*/ 119 w 158"/>
                <a:gd name="T7" fmla="*/ 0 h 79"/>
                <a:gd name="T8" fmla="*/ 39 w 158"/>
                <a:gd name="T9" fmla="*/ 0 h 79"/>
                <a:gd name="T10" fmla="*/ 0 w 158"/>
                <a:gd name="T11" fmla="*/ 39 h 79"/>
                <a:gd name="T12" fmla="*/ 39 w 15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8" h="79">
                  <a:moveTo>
                    <a:pt x="39" y="79"/>
                  </a:moveTo>
                  <a:cubicBezTo>
                    <a:pt x="119" y="79"/>
                    <a:pt x="119" y="79"/>
                    <a:pt x="119" y="79"/>
                  </a:cubicBezTo>
                  <a:cubicBezTo>
                    <a:pt x="141" y="79"/>
                    <a:pt x="158" y="61"/>
                    <a:pt x="158" y="39"/>
                  </a:cubicBezTo>
                  <a:cubicBezTo>
                    <a:pt x="158" y="17"/>
                    <a:pt x="141" y="0"/>
                    <a:pt x="119"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49" name="Freeform 160"/>
            <p:cNvSpPr>
              <a:spLocks/>
            </p:cNvSpPr>
            <p:nvPr/>
          </p:nvSpPr>
          <p:spPr bwMode="auto">
            <a:xfrm>
              <a:off x="837723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50" name="Freeform 161"/>
            <p:cNvSpPr>
              <a:spLocks/>
            </p:cNvSpPr>
            <p:nvPr/>
          </p:nvSpPr>
          <p:spPr bwMode="auto">
            <a:xfrm>
              <a:off x="844708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7910329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Text Placeholder 68"/>
          <p:cNvSpPr>
            <a:spLocks noGrp="1"/>
          </p:cNvSpPr>
          <p:nvPr>
            <p:ph type="body" sz="half" idx="2"/>
          </p:nvPr>
        </p:nvSpPr>
        <p:spPr/>
        <p:txBody>
          <a:bodyPr/>
          <a:lstStyle/>
          <a:p>
            <a:r>
              <a:rPr lang="en-US" dirty="0"/>
              <a:t>Enter your subhead line here</a:t>
            </a:r>
          </a:p>
        </p:txBody>
      </p:sp>
      <p:sp>
        <p:nvSpPr>
          <p:cNvPr id="68" name="Title 67"/>
          <p:cNvSpPr>
            <a:spLocks noGrp="1"/>
          </p:cNvSpPr>
          <p:nvPr>
            <p:ph type="title"/>
          </p:nvPr>
        </p:nvSpPr>
        <p:spPr/>
        <p:txBody>
          <a:bodyPr/>
          <a:lstStyle/>
          <a:p>
            <a:r>
              <a:rPr lang="en-US" dirty="0"/>
              <a:t>Board Of Directors</a:t>
            </a:r>
          </a:p>
        </p:txBody>
      </p:sp>
      <p:sp>
        <p:nvSpPr>
          <p:cNvPr id="8" name="Rectangle 7"/>
          <p:cNvSpPr/>
          <p:nvPr/>
        </p:nvSpPr>
        <p:spPr bwMode="auto">
          <a:xfrm>
            <a:off x="692619" y="3580943"/>
            <a:ext cx="2431581" cy="1121375"/>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 name="Rectangle 25"/>
          <p:cNvSpPr>
            <a:spLocks noChangeArrowheads="1"/>
          </p:cNvSpPr>
          <p:nvPr/>
        </p:nvSpPr>
        <p:spPr bwMode="auto">
          <a:xfrm>
            <a:off x="994009" y="3723053"/>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10" name="Group 9"/>
          <p:cNvGrpSpPr/>
          <p:nvPr/>
        </p:nvGrpSpPr>
        <p:grpSpPr>
          <a:xfrm>
            <a:off x="1456644" y="4323258"/>
            <a:ext cx="903532" cy="236950"/>
            <a:chOff x="3168356" y="3288614"/>
            <a:chExt cx="1157307" cy="303502"/>
          </a:xfrm>
        </p:grpSpPr>
        <p:grpSp>
          <p:nvGrpSpPr>
            <p:cNvPr id="11" name="Group 10"/>
            <p:cNvGrpSpPr/>
            <p:nvPr userDrawn="1"/>
          </p:nvGrpSpPr>
          <p:grpSpPr>
            <a:xfrm>
              <a:off x="3168356" y="3288614"/>
              <a:ext cx="303502" cy="303502"/>
              <a:chOff x="2818317" y="3377514"/>
              <a:chExt cx="303502" cy="303502"/>
            </a:xfrm>
          </p:grpSpPr>
          <p:sp>
            <p:nvSpPr>
              <p:cNvPr id="18" name="Oval 17"/>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19"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12" name="Group 11"/>
            <p:cNvGrpSpPr/>
            <p:nvPr userDrawn="1"/>
          </p:nvGrpSpPr>
          <p:grpSpPr>
            <a:xfrm>
              <a:off x="3595256" y="3288614"/>
              <a:ext cx="303502" cy="303502"/>
              <a:chOff x="3300598" y="3377514"/>
              <a:chExt cx="303502" cy="303502"/>
            </a:xfrm>
          </p:grpSpPr>
          <p:sp>
            <p:nvSpPr>
              <p:cNvPr id="16" name="Oval 15"/>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7"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13" name="Group 12"/>
            <p:cNvGrpSpPr/>
            <p:nvPr userDrawn="1"/>
          </p:nvGrpSpPr>
          <p:grpSpPr>
            <a:xfrm>
              <a:off x="4022161" y="3288614"/>
              <a:ext cx="303502" cy="303502"/>
              <a:chOff x="3829280" y="3377514"/>
              <a:chExt cx="303502" cy="303502"/>
            </a:xfrm>
          </p:grpSpPr>
          <p:sp>
            <p:nvSpPr>
              <p:cNvPr id="14" name="Oval 13"/>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5"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24" name="Rectangle 23"/>
          <p:cNvSpPr/>
          <p:nvPr/>
        </p:nvSpPr>
        <p:spPr bwMode="auto">
          <a:xfrm>
            <a:off x="3356210" y="3580943"/>
            <a:ext cx="2431581" cy="1121375"/>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6" name="Rectangle 25"/>
          <p:cNvSpPr>
            <a:spLocks noChangeArrowheads="1"/>
          </p:cNvSpPr>
          <p:nvPr/>
        </p:nvSpPr>
        <p:spPr bwMode="auto">
          <a:xfrm>
            <a:off x="3657600" y="3723053"/>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27" name="Group 26"/>
          <p:cNvGrpSpPr/>
          <p:nvPr/>
        </p:nvGrpSpPr>
        <p:grpSpPr>
          <a:xfrm>
            <a:off x="4120235" y="4323258"/>
            <a:ext cx="903532" cy="236950"/>
            <a:chOff x="3168356" y="3288614"/>
            <a:chExt cx="1157307" cy="303502"/>
          </a:xfrm>
        </p:grpSpPr>
        <p:grpSp>
          <p:nvGrpSpPr>
            <p:cNvPr id="28" name="Group 27"/>
            <p:cNvGrpSpPr/>
            <p:nvPr userDrawn="1"/>
          </p:nvGrpSpPr>
          <p:grpSpPr>
            <a:xfrm>
              <a:off x="3168356" y="3288614"/>
              <a:ext cx="303502" cy="303502"/>
              <a:chOff x="2818317" y="3377514"/>
              <a:chExt cx="303502" cy="303502"/>
            </a:xfrm>
          </p:grpSpPr>
          <p:sp>
            <p:nvSpPr>
              <p:cNvPr id="35" name="Oval 34"/>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36"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29" name="Group 28"/>
            <p:cNvGrpSpPr/>
            <p:nvPr userDrawn="1"/>
          </p:nvGrpSpPr>
          <p:grpSpPr>
            <a:xfrm>
              <a:off x="3595256" y="3288614"/>
              <a:ext cx="303502" cy="303502"/>
              <a:chOff x="3300598" y="3377514"/>
              <a:chExt cx="303502" cy="303502"/>
            </a:xfrm>
          </p:grpSpPr>
          <p:sp>
            <p:nvSpPr>
              <p:cNvPr id="33" name="Oval 32"/>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34"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30" name="Group 29"/>
            <p:cNvGrpSpPr/>
            <p:nvPr userDrawn="1"/>
          </p:nvGrpSpPr>
          <p:grpSpPr>
            <a:xfrm>
              <a:off x="4022161" y="3288614"/>
              <a:ext cx="303502" cy="303502"/>
              <a:chOff x="3829280" y="3377514"/>
              <a:chExt cx="303502" cy="303502"/>
            </a:xfrm>
          </p:grpSpPr>
          <p:sp>
            <p:nvSpPr>
              <p:cNvPr id="31" name="Oval 30"/>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32"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39" name="Rectangle 38"/>
          <p:cNvSpPr/>
          <p:nvPr/>
        </p:nvSpPr>
        <p:spPr bwMode="auto">
          <a:xfrm>
            <a:off x="6019800" y="3580943"/>
            <a:ext cx="2431581" cy="1121375"/>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1" name="Rectangle 40"/>
          <p:cNvSpPr>
            <a:spLocks noChangeArrowheads="1"/>
          </p:cNvSpPr>
          <p:nvPr/>
        </p:nvSpPr>
        <p:spPr bwMode="auto">
          <a:xfrm>
            <a:off x="6321190" y="3723053"/>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42" name="Group 41"/>
          <p:cNvGrpSpPr/>
          <p:nvPr/>
        </p:nvGrpSpPr>
        <p:grpSpPr>
          <a:xfrm>
            <a:off x="6783825" y="4323258"/>
            <a:ext cx="903532" cy="236950"/>
            <a:chOff x="3168356" y="3288614"/>
            <a:chExt cx="1157307" cy="303502"/>
          </a:xfrm>
        </p:grpSpPr>
        <p:grpSp>
          <p:nvGrpSpPr>
            <p:cNvPr id="43" name="Group 42"/>
            <p:cNvGrpSpPr/>
            <p:nvPr userDrawn="1"/>
          </p:nvGrpSpPr>
          <p:grpSpPr>
            <a:xfrm>
              <a:off x="3168356" y="3288614"/>
              <a:ext cx="303502" cy="303502"/>
              <a:chOff x="2818317" y="3377514"/>
              <a:chExt cx="303502" cy="303502"/>
            </a:xfrm>
          </p:grpSpPr>
          <p:sp>
            <p:nvSpPr>
              <p:cNvPr id="50" name="Oval 49"/>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51"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44" name="Group 43"/>
            <p:cNvGrpSpPr/>
            <p:nvPr userDrawn="1"/>
          </p:nvGrpSpPr>
          <p:grpSpPr>
            <a:xfrm>
              <a:off x="3595256" y="3288614"/>
              <a:ext cx="303502" cy="303502"/>
              <a:chOff x="3300598" y="3377514"/>
              <a:chExt cx="303502" cy="303502"/>
            </a:xfrm>
          </p:grpSpPr>
          <p:sp>
            <p:nvSpPr>
              <p:cNvPr id="48" name="Oval 47"/>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49"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45" name="Group 44"/>
            <p:cNvGrpSpPr/>
            <p:nvPr userDrawn="1"/>
          </p:nvGrpSpPr>
          <p:grpSpPr>
            <a:xfrm>
              <a:off x="4022161" y="3288614"/>
              <a:ext cx="303502" cy="303502"/>
              <a:chOff x="3829280" y="3377514"/>
              <a:chExt cx="303502" cy="303502"/>
            </a:xfrm>
          </p:grpSpPr>
          <p:sp>
            <p:nvSpPr>
              <p:cNvPr id="46" name="Oval 45"/>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47"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3" name="Picture Placeholder 2">
            <a:extLst>
              <a:ext uri="{FF2B5EF4-FFF2-40B4-BE49-F238E27FC236}">
                <a16:creationId xmlns:a16="http://schemas.microsoft.com/office/drawing/2014/main" id="{399B05E9-57C2-476D-A089-0C39AA766973}"/>
              </a:ext>
            </a:extLst>
          </p:cNvPr>
          <p:cNvSpPr>
            <a:spLocks noGrp="1"/>
          </p:cNvSpPr>
          <p:nvPr>
            <p:ph type="pic" sz="quarter" idx="116"/>
          </p:nvPr>
        </p:nvSpPr>
        <p:spPr/>
      </p:sp>
      <p:sp>
        <p:nvSpPr>
          <p:cNvPr id="5" name="Picture Placeholder 4">
            <a:extLst>
              <a:ext uri="{FF2B5EF4-FFF2-40B4-BE49-F238E27FC236}">
                <a16:creationId xmlns:a16="http://schemas.microsoft.com/office/drawing/2014/main" id="{2E98791F-4B48-488C-95DF-9A27D119D449}"/>
              </a:ext>
            </a:extLst>
          </p:cNvPr>
          <p:cNvSpPr>
            <a:spLocks noGrp="1"/>
          </p:cNvSpPr>
          <p:nvPr>
            <p:ph type="pic" sz="quarter" idx="115"/>
          </p:nvPr>
        </p:nvSpPr>
        <p:spPr/>
      </p:sp>
      <p:sp>
        <p:nvSpPr>
          <p:cNvPr id="7" name="Picture Placeholder 6">
            <a:extLst>
              <a:ext uri="{FF2B5EF4-FFF2-40B4-BE49-F238E27FC236}">
                <a16:creationId xmlns:a16="http://schemas.microsoft.com/office/drawing/2014/main" id="{A3095756-6B1A-4D58-98EF-EB999E52FFA8}"/>
              </a:ext>
            </a:extLst>
          </p:cNvPr>
          <p:cNvSpPr>
            <a:spLocks noGrp="1"/>
          </p:cNvSpPr>
          <p:nvPr>
            <p:ph type="pic" sz="quarter" idx="117"/>
          </p:nvPr>
        </p:nvSpPr>
        <p:spPr/>
      </p:sp>
    </p:spTree>
    <p:extLst>
      <p:ext uri="{BB962C8B-B14F-4D97-AF65-F5344CB8AC3E}">
        <p14:creationId xmlns:p14="http://schemas.microsoft.com/office/powerpoint/2010/main" val="24546120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bwMode="auto">
          <a:xfrm>
            <a:off x="6345062" y="1376045"/>
            <a:ext cx="2411120" cy="3248025"/>
          </a:xfrm>
          <a:prstGeom prst="rect">
            <a:avLst/>
          </a:prstGeom>
          <a:solidFill>
            <a:schemeClr val="bg1"/>
          </a:solidFill>
          <a:ln w="9525">
            <a:noFill/>
            <a:round/>
            <a:headEnd/>
            <a:tailEnd/>
          </a:ln>
          <a:effectLst>
            <a:outerShdw blurRad="241300" dist="38100" dir="3000000" algn="t" rotWithShape="0">
              <a:prstClr val="black">
                <a:alpha val="33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2" name="Rectangle 1"/>
          <p:cNvSpPr/>
          <p:nvPr/>
        </p:nvSpPr>
        <p:spPr bwMode="auto">
          <a:xfrm>
            <a:off x="387818" y="1376045"/>
            <a:ext cx="2411120" cy="3248025"/>
          </a:xfrm>
          <a:prstGeom prst="rect">
            <a:avLst/>
          </a:prstGeom>
          <a:solidFill>
            <a:schemeClr val="bg1"/>
          </a:solidFill>
          <a:ln w="9525">
            <a:noFill/>
            <a:round/>
            <a:headEnd/>
            <a:tailEnd/>
          </a:ln>
          <a:effectLst>
            <a:outerShdw blurRad="241300" dist="38100" dir="3000000" algn="t" rotWithShape="0">
              <a:prstClr val="black">
                <a:alpha val="33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17" name="Rectangle 16"/>
          <p:cNvSpPr/>
          <p:nvPr/>
        </p:nvSpPr>
        <p:spPr bwMode="auto">
          <a:xfrm>
            <a:off x="3366440" y="1376045"/>
            <a:ext cx="2411120" cy="3248025"/>
          </a:xfrm>
          <a:prstGeom prst="rect">
            <a:avLst/>
          </a:prstGeom>
          <a:solidFill>
            <a:schemeClr val="bg1"/>
          </a:solidFill>
          <a:ln w="9525">
            <a:noFill/>
            <a:round/>
            <a:headEnd/>
            <a:tailEnd/>
          </a:ln>
          <a:effectLst>
            <a:outerShdw blurRad="241300" dist="38100" dir="3000000" algn="t" rotWithShape="0">
              <a:prstClr val="black">
                <a:alpha val="33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26" name="Text Placeholder 25"/>
          <p:cNvSpPr>
            <a:spLocks noGrp="1"/>
          </p:cNvSpPr>
          <p:nvPr>
            <p:ph type="body" sz="half" idx="2"/>
          </p:nvPr>
        </p:nvSpPr>
        <p:spPr/>
        <p:txBody>
          <a:bodyPr/>
          <a:lstStyle/>
          <a:p>
            <a:r>
              <a:rPr lang="en-US" dirty="0"/>
              <a:t>Enter your subhead line here</a:t>
            </a:r>
          </a:p>
        </p:txBody>
      </p:sp>
      <p:sp>
        <p:nvSpPr>
          <p:cNvPr id="25" name="Title 24"/>
          <p:cNvSpPr>
            <a:spLocks noGrp="1"/>
          </p:cNvSpPr>
          <p:nvPr>
            <p:ph type="title"/>
          </p:nvPr>
        </p:nvSpPr>
        <p:spPr/>
        <p:txBody>
          <a:bodyPr/>
          <a:lstStyle/>
          <a:p>
            <a:r>
              <a:rPr lang="en-US" dirty="0"/>
              <a:t>Board Of Directors</a:t>
            </a:r>
          </a:p>
        </p:txBody>
      </p:sp>
      <p:sp>
        <p:nvSpPr>
          <p:cNvPr id="4" name="Picture Placeholder 3">
            <a:extLst>
              <a:ext uri="{FF2B5EF4-FFF2-40B4-BE49-F238E27FC236}">
                <a16:creationId xmlns:a16="http://schemas.microsoft.com/office/drawing/2014/main" id="{708285F5-0E17-4392-90AB-FD30501AD9F8}"/>
              </a:ext>
            </a:extLst>
          </p:cNvPr>
          <p:cNvSpPr>
            <a:spLocks noGrp="1"/>
          </p:cNvSpPr>
          <p:nvPr>
            <p:ph type="pic" sz="quarter" idx="117"/>
          </p:nvPr>
        </p:nvSpPr>
        <p:spPr/>
      </p:sp>
      <p:sp>
        <p:nvSpPr>
          <p:cNvPr id="6" name="Picture Placeholder 5">
            <a:extLst>
              <a:ext uri="{FF2B5EF4-FFF2-40B4-BE49-F238E27FC236}">
                <a16:creationId xmlns:a16="http://schemas.microsoft.com/office/drawing/2014/main" id="{94A39D56-B1A3-42C5-B618-7B4187454575}"/>
              </a:ext>
            </a:extLst>
          </p:cNvPr>
          <p:cNvSpPr>
            <a:spLocks noGrp="1"/>
          </p:cNvSpPr>
          <p:nvPr>
            <p:ph type="pic" sz="quarter" idx="116"/>
          </p:nvPr>
        </p:nvSpPr>
        <p:spPr/>
      </p:sp>
      <p:sp>
        <p:nvSpPr>
          <p:cNvPr id="8" name="Picture Placeholder 7">
            <a:extLst>
              <a:ext uri="{FF2B5EF4-FFF2-40B4-BE49-F238E27FC236}">
                <a16:creationId xmlns:a16="http://schemas.microsoft.com/office/drawing/2014/main" id="{12FB80E1-C63C-4838-9805-4F37B2C019D8}"/>
              </a:ext>
            </a:extLst>
          </p:cNvPr>
          <p:cNvSpPr>
            <a:spLocks noGrp="1"/>
          </p:cNvSpPr>
          <p:nvPr>
            <p:ph type="pic" sz="quarter" idx="115"/>
          </p:nvPr>
        </p:nvSpPr>
        <p:spPr/>
      </p:sp>
      <p:sp>
        <p:nvSpPr>
          <p:cNvPr id="52" name="Rectangle 25">
            <a:extLst>
              <a:ext uri="{FF2B5EF4-FFF2-40B4-BE49-F238E27FC236}">
                <a16:creationId xmlns:a16="http://schemas.microsoft.com/office/drawing/2014/main" id="{85A8C80B-9035-4D0A-9A08-64F3D88A81F4}"/>
              </a:ext>
            </a:extLst>
          </p:cNvPr>
          <p:cNvSpPr>
            <a:spLocks noChangeArrowheads="1"/>
          </p:cNvSpPr>
          <p:nvPr/>
        </p:nvSpPr>
        <p:spPr bwMode="auto">
          <a:xfrm>
            <a:off x="869478" y="3925516"/>
            <a:ext cx="1447800" cy="484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1"/>
                </a:solidFill>
                <a:latin typeface="+mn-lt"/>
              </a:rPr>
              <a:t>Example Name</a:t>
            </a:r>
          </a:p>
          <a:p>
            <a:pPr lvl="0" algn="ctr"/>
            <a:r>
              <a:rPr lang="en-US" sz="1050" dirty="0">
                <a:solidFill>
                  <a:schemeClr val="bg1">
                    <a:lumMod val="50000"/>
                  </a:schemeClr>
                </a:solidFill>
                <a:latin typeface="+mn-lt"/>
              </a:rPr>
              <a:t>Administrative</a:t>
            </a:r>
            <a:endParaRPr lang="en-US" sz="1400" dirty="0">
              <a:solidFill>
                <a:schemeClr val="bg1">
                  <a:lumMod val="50000"/>
                </a:schemeClr>
              </a:solidFill>
              <a:latin typeface="+mn-lt"/>
            </a:endParaRPr>
          </a:p>
        </p:txBody>
      </p:sp>
      <p:sp>
        <p:nvSpPr>
          <p:cNvPr id="53" name="Rectangle 25">
            <a:extLst>
              <a:ext uri="{FF2B5EF4-FFF2-40B4-BE49-F238E27FC236}">
                <a16:creationId xmlns:a16="http://schemas.microsoft.com/office/drawing/2014/main" id="{75C052E9-4BEE-4977-985A-E64197211A52}"/>
              </a:ext>
            </a:extLst>
          </p:cNvPr>
          <p:cNvSpPr>
            <a:spLocks noChangeArrowheads="1"/>
          </p:cNvSpPr>
          <p:nvPr/>
        </p:nvSpPr>
        <p:spPr bwMode="auto">
          <a:xfrm>
            <a:off x="3848100" y="3925516"/>
            <a:ext cx="1447800" cy="484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2"/>
                </a:solidFill>
                <a:latin typeface="+mn-lt"/>
              </a:rPr>
              <a:t>Example Name</a:t>
            </a:r>
          </a:p>
          <a:p>
            <a:pPr lvl="0" algn="ctr"/>
            <a:r>
              <a:rPr lang="en-US" sz="1050" dirty="0">
                <a:solidFill>
                  <a:schemeClr val="bg1">
                    <a:lumMod val="50000"/>
                  </a:schemeClr>
                </a:solidFill>
                <a:latin typeface="+mn-lt"/>
              </a:rPr>
              <a:t>Administrative</a:t>
            </a:r>
            <a:endParaRPr lang="en-US" sz="1400" dirty="0">
              <a:solidFill>
                <a:schemeClr val="bg1">
                  <a:lumMod val="50000"/>
                </a:schemeClr>
              </a:solidFill>
              <a:latin typeface="+mn-lt"/>
            </a:endParaRPr>
          </a:p>
        </p:txBody>
      </p:sp>
      <p:sp>
        <p:nvSpPr>
          <p:cNvPr id="54" name="Rectangle 25">
            <a:extLst>
              <a:ext uri="{FF2B5EF4-FFF2-40B4-BE49-F238E27FC236}">
                <a16:creationId xmlns:a16="http://schemas.microsoft.com/office/drawing/2014/main" id="{46F6DAA7-61FF-456C-ADD2-69155DC5F742}"/>
              </a:ext>
            </a:extLst>
          </p:cNvPr>
          <p:cNvSpPr>
            <a:spLocks noChangeArrowheads="1"/>
          </p:cNvSpPr>
          <p:nvPr/>
        </p:nvSpPr>
        <p:spPr bwMode="auto">
          <a:xfrm>
            <a:off x="6826722" y="3925516"/>
            <a:ext cx="1447800" cy="4847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3"/>
                </a:solidFill>
                <a:latin typeface="+mn-lt"/>
              </a:rPr>
              <a:t>Example Name</a:t>
            </a:r>
          </a:p>
          <a:p>
            <a:pPr lvl="0" algn="ctr"/>
            <a:r>
              <a:rPr lang="en-US" sz="1050" dirty="0">
                <a:solidFill>
                  <a:schemeClr val="bg1">
                    <a:lumMod val="50000"/>
                  </a:schemeClr>
                </a:solidFill>
                <a:latin typeface="+mn-lt"/>
              </a:rPr>
              <a:t>Administrative</a:t>
            </a:r>
            <a:endParaRPr lang="en-US" sz="1400" dirty="0">
              <a:solidFill>
                <a:schemeClr val="bg1">
                  <a:lumMod val="50000"/>
                </a:schemeClr>
              </a:solidFill>
              <a:latin typeface="+mn-lt"/>
            </a:endParaRPr>
          </a:p>
        </p:txBody>
      </p:sp>
      <p:sp>
        <p:nvSpPr>
          <p:cNvPr id="55" name="Rectangle 54">
            <a:extLst>
              <a:ext uri="{FF2B5EF4-FFF2-40B4-BE49-F238E27FC236}">
                <a16:creationId xmlns:a16="http://schemas.microsoft.com/office/drawing/2014/main" id="{0AFDE33A-97F7-44CA-B84A-425E74D9392C}"/>
              </a:ext>
            </a:extLst>
          </p:cNvPr>
          <p:cNvSpPr/>
          <p:nvPr/>
        </p:nvSpPr>
        <p:spPr bwMode="auto">
          <a:xfrm>
            <a:off x="567158" y="3376295"/>
            <a:ext cx="1221059" cy="304854"/>
          </a:xfrm>
          <a:prstGeom prst="rect">
            <a:avLst/>
          </a:prstGeom>
          <a:solidFill>
            <a:schemeClr val="tx1">
              <a:lumMod val="25000"/>
              <a:lumOff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6" name="Rectangle 55">
            <a:extLst>
              <a:ext uri="{FF2B5EF4-FFF2-40B4-BE49-F238E27FC236}">
                <a16:creationId xmlns:a16="http://schemas.microsoft.com/office/drawing/2014/main" id="{5E9D8E65-E688-49A9-8E7F-972171C31C22}"/>
              </a:ext>
            </a:extLst>
          </p:cNvPr>
          <p:cNvSpPr/>
          <p:nvPr/>
        </p:nvSpPr>
        <p:spPr bwMode="auto">
          <a:xfrm>
            <a:off x="3545780" y="3376295"/>
            <a:ext cx="1221059" cy="304854"/>
          </a:xfrm>
          <a:prstGeom prst="rect">
            <a:avLst/>
          </a:prstGeom>
          <a:solidFill>
            <a:schemeClr val="tx1">
              <a:lumMod val="25000"/>
              <a:lumOff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7" name="Rectangle 56">
            <a:extLst>
              <a:ext uri="{FF2B5EF4-FFF2-40B4-BE49-F238E27FC236}">
                <a16:creationId xmlns:a16="http://schemas.microsoft.com/office/drawing/2014/main" id="{D84BC280-E4AD-42A0-9DC7-196C41F59E49}"/>
              </a:ext>
            </a:extLst>
          </p:cNvPr>
          <p:cNvSpPr/>
          <p:nvPr/>
        </p:nvSpPr>
        <p:spPr bwMode="auto">
          <a:xfrm>
            <a:off x="6524402" y="3376295"/>
            <a:ext cx="1221059" cy="304854"/>
          </a:xfrm>
          <a:prstGeom prst="rect">
            <a:avLst/>
          </a:prstGeom>
          <a:solidFill>
            <a:schemeClr val="tx1">
              <a:lumMod val="25000"/>
              <a:lumOff val="7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58" name="Group 57">
            <a:extLst>
              <a:ext uri="{FF2B5EF4-FFF2-40B4-BE49-F238E27FC236}">
                <a16:creationId xmlns:a16="http://schemas.microsoft.com/office/drawing/2014/main" id="{88662279-0EC0-4EC7-BFC7-013D9B6FAF4D}"/>
              </a:ext>
            </a:extLst>
          </p:cNvPr>
          <p:cNvGrpSpPr/>
          <p:nvPr/>
        </p:nvGrpSpPr>
        <p:grpSpPr>
          <a:xfrm>
            <a:off x="3704545" y="3410247"/>
            <a:ext cx="903528" cy="236950"/>
            <a:chOff x="3168360" y="3288614"/>
            <a:chExt cx="1157303" cy="303502"/>
          </a:xfrm>
        </p:grpSpPr>
        <p:grpSp>
          <p:nvGrpSpPr>
            <p:cNvPr id="59" name="Group 58">
              <a:extLst>
                <a:ext uri="{FF2B5EF4-FFF2-40B4-BE49-F238E27FC236}">
                  <a16:creationId xmlns:a16="http://schemas.microsoft.com/office/drawing/2014/main" id="{FF559560-96FF-4A26-B8A7-880E1A4D0BE4}"/>
                </a:ext>
              </a:extLst>
            </p:cNvPr>
            <p:cNvGrpSpPr/>
            <p:nvPr userDrawn="1"/>
          </p:nvGrpSpPr>
          <p:grpSpPr>
            <a:xfrm>
              <a:off x="3168360" y="3288614"/>
              <a:ext cx="303502" cy="303502"/>
              <a:chOff x="2818317" y="3377514"/>
              <a:chExt cx="303502" cy="303502"/>
            </a:xfrm>
          </p:grpSpPr>
          <p:sp>
            <p:nvSpPr>
              <p:cNvPr id="66" name="Oval 65">
                <a:extLst>
                  <a:ext uri="{FF2B5EF4-FFF2-40B4-BE49-F238E27FC236}">
                    <a16:creationId xmlns:a16="http://schemas.microsoft.com/office/drawing/2014/main" id="{75EDE297-AD72-4237-9890-8AA63CBB7CB0}"/>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400"/>
              </a:p>
            </p:txBody>
          </p:sp>
          <p:sp>
            <p:nvSpPr>
              <p:cNvPr id="67" name="Freeform 46">
                <a:extLst>
                  <a:ext uri="{FF2B5EF4-FFF2-40B4-BE49-F238E27FC236}">
                    <a16:creationId xmlns:a16="http://schemas.microsoft.com/office/drawing/2014/main" id="{F28B647E-F193-42DA-B3B6-BF9A7240A005}"/>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ctr" anchorCtr="0" compatLnSpc="1">
                <a:prstTxWarp prst="textNoShape">
                  <a:avLst/>
                </a:prstTxWarp>
              </a:bodyPr>
              <a:lstStyle/>
              <a:p>
                <a:endParaRPr lang="en-US" sz="1100" dirty="0">
                  <a:solidFill>
                    <a:schemeClr val="bg1"/>
                  </a:solidFill>
                </a:endParaRPr>
              </a:p>
            </p:txBody>
          </p:sp>
        </p:grpSp>
        <p:grpSp>
          <p:nvGrpSpPr>
            <p:cNvPr id="60" name="Group 59">
              <a:extLst>
                <a:ext uri="{FF2B5EF4-FFF2-40B4-BE49-F238E27FC236}">
                  <a16:creationId xmlns:a16="http://schemas.microsoft.com/office/drawing/2014/main" id="{289A0697-2EEE-4828-B0E6-D96B6EFB3CDF}"/>
                </a:ext>
              </a:extLst>
            </p:cNvPr>
            <p:cNvGrpSpPr/>
            <p:nvPr userDrawn="1"/>
          </p:nvGrpSpPr>
          <p:grpSpPr>
            <a:xfrm>
              <a:off x="3595261" y="3288614"/>
              <a:ext cx="303502" cy="303502"/>
              <a:chOff x="3300598" y="3377514"/>
              <a:chExt cx="303502" cy="303502"/>
            </a:xfrm>
          </p:grpSpPr>
          <p:sp>
            <p:nvSpPr>
              <p:cNvPr id="64" name="Oval 63">
                <a:extLst>
                  <a:ext uri="{FF2B5EF4-FFF2-40B4-BE49-F238E27FC236}">
                    <a16:creationId xmlns:a16="http://schemas.microsoft.com/office/drawing/2014/main" id="{9ABD9B9C-9C15-4992-A3F2-59F81D0EB9BA}"/>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400" dirty="0"/>
              </a:p>
            </p:txBody>
          </p:sp>
          <p:sp>
            <p:nvSpPr>
              <p:cNvPr id="65" name="Freeform 4">
                <a:extLst>
                  <a:ext uri="{FF2B5EF4-FFF2-40B4-BE49-F238E27FC236}">
                    <a16:creationId xmlns:a16="http://schemas.microsoft.com/office/drawing/2014/main" id="{20ADC75D-AE47-482E-9B99-6BF1EF2F086E}"/>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100" dirty="0">
                  <a:solidFill>
                    <a:schemeClr val="bg1"/>
                  </a:solidFill>
                </a:endParaRPr>
              </a:p>
            </p:txBody>
          </p:sp>
        </p:grpSp>
        <p:grpSp>
          <p:nvGrpSpPr>
            <p:cNvPr id="61" name="Group 60">
              <a:extLst>
                <a:ext uri="{FF2B5EF4-FFF2-40B4-BE49-F238E27FC236}">
                  <a16:creationId xmlns:a16="http://schemas.microsoft.com/office/drawing/2014/main" id="{12E3117E-519F-4F03-A0FE-96FAB95E3DA1}"/>
                </a:ext>
              </a:extLst>
            </p:cNvPr>
            <p:cNvGrpSpPr/>
            <p:nvPr userDrawn="1"/>
          </p:nvGrpSpPr>
          <p:grpSpPr>
            <a:xfrm>
              <a:off x="4022161" y="3288614"/>
              <a:ext cx="303502" cy="303502"/>
              <a:chOff x="3829280" y="3377514"/>
              <a:chExt cx="303502" cy="303502"/>
            </a:xfrm>
          </p:grpSpPr>
          <p:sp>
            <p:nvSpPr>
              <p:cNvPr id="62" name="Oval 61">
                <a:extLst>
                  <a:ext uri="{FF2B5EF4-FFF2-40B4-BE49-F238E27FC236}">
                    <a16:creationId xmlns:a16="http://schemas.microsoft.com/office/drawing/2014/main" id="{D2E21788-75C6-4E4D-ACE9-E88DF71387E7}"/>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400" dirty="0"/>
              </a:p>
            </p:txBody>
          </p:sp>
          <p:sp>
            <p:nvSpPr>
              <p:cNvPr id="63" name="Freeform 117">
                <a:extLst>
                  <a:ext uri="{FF2B5EF4-FFF2-40B4-BE49-F238E27FC236}">
                    <a16:creationId xmlns:a16="http://schemas.microsoft.com/office/drawing/2014/main" id="{7F256526-42E0-4975-AB71-F3310CF5C1F3}"/>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ctr" anchorCtr="0" compatLnSpc="1">
                <a:prstTxWarp prst="textNoShape">
                  <a:avLst/>
                </a:prstTxWarp>
              </a:bodyPr>
              <a:lstStyle/>
              <a:p>
                <a:endParaRPr lang="en-US" sz="1100" dirty="0">
                  <a:solidFill>
                    <a:schemeClr val="bg1"/>
                  </a:solidFill>
                </a:endParaRPr>
              </a:p>
            </p:txBody>
          </p:sp>
        </p:grpSp>
      </p:grpSp>
      <p:grpSp>
        <p:nvGrpSpPr>
          <p:cNvPr id="68" name="Group 67">
            <a:extLst>
              <a:ext uri="{FF2B5EF4-FFF2-40B4-BE49-F238E27FC236}">
                <a16:creationId xmlns:a16="http://schemas.microsoft.com/office/drawing/2014/main" id="{06E5B98A-8938-4FBD-973C-50FEE0A8C198}"/>
              </a:ext>
            </a:extLst>
          </p:cNvPr>
          <p:cNvGrpSpPr/>
          <p:nvPr/>
        </p:nvGrpSpPr>
        <p:grpSpPr>
          <a:xfrm>
            <a:off x="727687" y="3410247"/>
            <a:ext cx="903528" cy="236950"/>
            <a:chOff x="3168360" y="3288614"/>
            <a:chExt cx="1157303" cy="303502"/>
          </a:xfrm>
        </p:grpSpPr>
        <p:grpSp>
          <p:nvGrpSpPr>
            <p:cNvPr id="69" name="Group 68">
              <a:extLst>
                <a:ext uri="{FF2B5EF4-FFF2-40B4-BE49-F238E27FC236}">
                  <a16:creationId xmlns:a16="http://schemas.microsoft.com/office/drawing/2014/main" id="{F9DA71D0-11EC-4DA7-A56B-5BB1F0DD4F89}"/>
                </a:ext>
              </a:extLst>
            </p:cNvPr>
            <p:cNvGrpSpPr/>
            <p:nvPr userDrawn="1"/>
          </p:nvGrpSpPr>
          <p:grpSpPr>
            <a:xfrm>
              <a:off x="3168360" y="3288614"/>
              <a:ext cx="303502" cy="303502"/>
              <a:chOff x="2818317" y="3377514"/>
              <a:chExt cx="303502" cy="303502"/>
            </a:xfrm>
          </p:grpSpPr>
          <p:sp>
            <p:nvSpPr>
              <p:cNvPr id="76" name="Oval 75">
                <a:extLst>
                  <a:ext uri="{FF2B5EF4-FFF2-40B4-BE49-F238E27FC236}">
                    <a16:creationId xmlns:a16="http://schemas.microsoft.com/office/drawing/2014/main" id="{EC5F30FF-CF8D-49BC-AA6A-BFFE21440425}"/>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400"/>
              </a:p>
            </p:txBody>
          </p:sp>
          <p:sp>
            <p:nvSpPr>
              <p:cNvPr id="77" name="Freeform 56">
                <a:extLst>
                  <a:ext uri="{FF2B5EF4-FFF2-40B4-BE49-F238E27FC236}">
                    <a16:creationId xmlns:a16="http://schemas.microsoft.com/office/drawing/2014/main" id="{82910D29-B702-4D1D-B41F-2D7EEE160C97}"/>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ctr" anchorCtr="0" compatLnSpc="1">
                <a:prstTxWarp prst="textNoShape">
                  <a:avLst/>
                </a:prstTxWarp>
              </a:bodyPr>
              <a:lstStyle/>
              <a:p>
                <a:endParaRPr lang="en-US" sz="1100" dirty="0">
                  <a:solidFill>
                    <a:schemeClr val="bg1"/>
                  </a:solidFill>
                </a:endParaRPr>
              </a:p>
            </p:txBody>
          </p:sp>
        </p:grpSp>
        <p:grpSp>
          <p:nvGrpSpPr>
            <p:cNvPr id="70" name="Group 69">
              <a:extLst>
                <a:ext uri="{FF2B5EF4-FFF2-40B4-BE49-F238E27FC236}">
                  <a16:creationId xmlns:a16="http://schemas.microsoft.com/office/drawing/2014/main" id="{15D860E9-CBA3-4E54-A9D4-24DD6DD34576}"/>
                </a:ext>
              </a:extLst>
            </p:cNvPr>
            <p:cNvGrpSpPr/>
            <p:nvPr userDrawn="1"/>
          </p:nvGrpSpPr>
          <p:grpSpPr>
            <a:xfrm>
              <a:off x="3595261" y="3288614"/>
              <a:ext cx="303502" cy="303502"/>
              <a:chOff x="3300598" y="3377514"/>
              <a:chExt cx="303502" cy="303502"/>
            </a:xfrm>
          </p:grpSpPr>
          <p:sp>
            <p:nvSpPr>
              <p:cNvPr id="74" name="Oval 73">
                <a:extLst>
                  <a:ext uri="{FF2B5EF4-FFF2-40B4-BE49-F238E27FC236}">
                    <a16:creationId xmlns:a16="http://schemas.microsoft.com/office/drawing/2014/main" id="{63FE59FC-78CD-433D-90D4-B0495BB3C863}"/>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400" dirty="0"/>
              </a:p>
            </p:txBody>
          </p:sp>
          <p:sp>
            <p:nvSpPr>
              <p:cNvPr id="75" name="Freeform 4">
                <a:extLst>
                  <a:ext uri="{FF2B5EF4-FFF2-40B4-BE49-F238E27FC236}">
                    <a16:creationId xmlns:a16="http://schemas.microsoft.com/office/drawing/2014/main" id="{5E1D1322-4AE0-4A23-A9C6-B78DC97F0937}"/>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100" dirty="0">
                  <a:solidFill>
                    <a:schemeClr val="bg1"/>
                  </a:solidFill>
                </a:endParaRPr>
              </a:p>
            </p:txBody>
          </p:sp>
        </p:grpSp>
        <p:grpSp>
          <p:nvGrpSpPr>
            <p:cNvPr id="71" name="Group 70">
              <a:extLst>
                <a:ext uri="{FF2B5EF4-FFF2-40B4-BE49-F238E27FC236}">
                  <a16:creationId xmlns:a16="http://schemas.microsoft.com/office/drawing/2014/main" id="{8BACC83D-D7D1-4F45-B42F-829CB0A8508A}"/>
                </a:ext>
              </a:extLst>
            </p:cNvPr>
            <p:cNvGrpSpPr/>
            <p:nvPr userDrawn="1"/>
          </p:nvGrpSpPr>
          <p:grpSpPr>
            <a:xfrm>
              <a:off x="4022161" y="3288614"/>
              <a:ext cx="303502" cy="303502"/>
              <a:chOff x="3829280" y="3377514"/>
              <a:chExt cx="303502" cy="303502"/>
            </a:xfrm>
          </p:grpSpPr>
          <p:sp>
            <p:nvSpPr>
              <p:cNvPr id="72" name="Oval 71">
                <a:extLst>
                  <a:ext uri="{FF2B5EF4-FFF2-40B4-BE49-F238E27FC236}">
                    <a16:creationId xmlns:a16="http://schemas.microsoft.com/office/drawing/2014/main" id="{D4D97894-8CD2-4370-9937-C23213983CA2}"/>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400" dirty="0"/>
              </a:p>
            </p:txBody>
          </p:sp>
          <p:sp>
            <p:nvSpPr>
              <p:cNvPr id="73" name="Freeform 117">
                <a:extLst>
                  <a:ext uri="{FF2B5EF4-FFF2-40B4-BE49-F238E27FC236}">
                    <a16:creationId xmlns:a16="http://schemas.microsoft.com/office/drawing/2014/main" id="{FD52FBA5-C92E-4464-8050-BB6773F0D594}"/>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ctr" anchorCtr="0" compatLnSpc="1">
                <a:prstTxWarp prst="textNoShape">
                  <a:avLst/>
                </a:prstTxWarp>
              </a:bodyPr>
              <a:lstStyle/>
              <a:p>
                <a:endParaRPr lang="en-US" sz="1100" dirty="0">
                  <a:solidFill>
                    <a:schemeClr val="bg1"/>
                  </a:solidFill>
                </a:endParaRPr>
              </a:p>
            </p:txBody>
          </p:sp>
        </p:grpSp>
      </p:grpSp>
      <p:grpSp>
        <p:nvGrpSpPr>
          <p:cNvPr id="78" name="Group 77">
            <a:extLst>
              <a:ext uri="{FF2B5EF4-FFF2-40B4-BE49-F238E27FC236}">
                <a16:creationId xmlns:a16="http://schemas.microsoft.com/office/drawing/2014/main" id="{E24E54D7-4E64-4ACB-8911-03E6686776A8}"/>
              </a:ext>
            </a:extLst>
          </p:cNvPr>
          <p:cNvGrpSpPr/>
          <p:nvPr/>
        </p:nvGrpSpPr>
        <p:grpSpPr>
          <a:xfrm>
            <a:off x="6683167" y="3410247"/>
            <a:ext cx="903528" cy="236950"/>
            <a:chOff x="3168360" y="3288614"/>
            <a:chExt cx="1157303" cy="303502"/>
          </a:xfrm>
        </p:grpSpPr>
        <p:grpSp>
          <p:nvGrpSpPr>
            <p:cNvPr id="79" name="Group 78">
              <a:extLst>
                <a:ext uri="{FF2B5EF4-FFF2-40B4-BE49-F238E27FC236}">
                  <a16:creationId xmlns:a16="http://schemas.microsoft.com/office/drawing/2014/main" id="{AB51F86B-FAD7-4AD5-9AE2-CEBCA650C79F}"/>
                </a:ext>
              </a:extLst>
            </p:cNvPr>
            <p:cNvGrpSpPr/>
            <p:nvPr userDrawn="1"/>
          </p:nvGrpSpPr>
          <p:grpSpPr>
            <a:xfrm>
              <a:off x="3168360" y="3288614"/>
              <a:ext cx="303502" cy="303502"/>
              <a:chOff x="2818317" y="3377514"/>
              <a:chExt cx="303502" cy="303502"/>
            </a:xfrm>
          </p:grpSpPr>
          <p:sp>
            <p:nvSpPr>
              <p:cNvPr id="86" name="Oval 85">
                <a:extLst>
                  <a:ext uri="{FF2B5EF4-FFF2-40B4-BE49-F238E27FC236}">
                    <a16:creationId xmlns:a16="http://schemas.microsoft.com/office/drawing/2014/main" id="{0680BA80-239B-4CE0-83E7-514974ED9F54}"/>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400"/>
              </a:p>
            </p:txBody>
          </p:sp>
          <p:sp>
            <p:nvSpPr>
              <p:cNvPr id="87" name="Freeform 66">
                <a:extLst>
                  <a:ext uri="{FF2B5EF4-FFF2-40B4-BE49-F238E27FC236}">
                    <a16:creationId xmlns:a16="http://schemas.microsoft.com/office/drawing/2014/main" id="{29E8AFBC-57C0-46EC-9497-091051A1B08E}"/>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ctr" anchorCtr="0" compatLnSpc="1">
                <a:prstTxWarp prst="textNoShape">
                  <a:avLst/>
                </a:prstTxWarp>
              </a:bodyPr>
              <a:lstStyle/>
              <a:p>
                <a:endParaRPr lang="en-US" sz="1100" dirty="0">
                  <a:solidFill>
                    <a:schemeClr val="bg1"/>
                  </a:solidFill>
                </a:endParaRPr>
              </a:p>
            </p:txBody>
          </p:sp>
        </p:grpSp>
        <p:grpSp>
          <p:nvGrpSpPr>
            <p:cNvPr id="80" name="Group 79">
              <a:extLst>
                <a:ext uri="{FF2B5EF4-FFF2-40B4-BE49-F238E27FC236}">
                  <a16:creationId xmlns:a16="http://schemas.microsoft.com/office/drawing/2014/main" id="{28E418C7-169D-4E4F-AE67-EA1A1E00A319}"/>
                </a:ext>
              </a:extLst>
            </p:cNvPr>
            <p:cNvGrpSpPr/>
            <p:nvPr userDrawn="1"/>
          </p:nvGrpSpPr>
          <p:grpSpPr>
            <a:xfrm>
              <a:off x="3595261" y="3288614"/>
              <a:ext cx="303502" cy="303502"/>
              <a:chOff x="3300598" y="3377514"/>
              <a:chExt cx="303502" cy="303502"/>
            </a:xfrm>
          </p:grpSpPr>
          <p:sp>
            <p:nvSpPr>
              <p:cNvPr id="84" name="Oval 83">
                <a:extLst>
                  <a:ext uri="{FF2B5EF4-FFF2-40B4-BE49-F238E27FC236}">
                    <a16:creationId xmlns:a16="http://schemas.microsoft.com/office/drawing/2014/main" id="{C414E264-355F-4390-A899-BDB3533E8E4A}"/>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400" dirty="0"/>
              </a:p>
            </p:txBody>
          </p:sp>
          <p:sp>
            <p:nvSpPr>
              <p:cNvPr id="85" name="Freeform 4">
                <a:extLst>
                  <a:ext uri="{FF2B5EF4-FFF2-40B4-BE49-F238E27FC236}">
                    <a16:creationId xmlns:a16="http://schemas.microsoft.com/office/drawing/2014/main" id="{EB9B759A-2709-4FB7-BB38-298605CC76EB}"/>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100" dirty="0">
                  <a:solidFill>
                    <a:schemeClr val="bg1"/>
                  </a:solidFill>
                </a:endParaRPr>
              </a:p>
            </p:txBody>
          </p:sp>
        </p:grpSp>
        <p:grpSp>
          <p:nvGrpSpPr>
            <p:cNvPr id="81" name="Group 80">
              <a:extLst>
                <a:ext uri="{FF2B5EF4-FFF2-40B4-BE49-F238E27FC236}">
                  <a16:creationId xmlns:a16="http://schemas.microsoft.com/office/drawing/2014/main" id="{A2DA5DD6-7A07-4276-BC2A-DCEBD8CC9C6C}"/>
                </a:ext>
              </a:extLst>
            </p:cNvPr>
            <p:cNvGrpSpPr/>
            <p:nvPr userDrawn="1"/>
          </p:nvGrpSpPr>
          <p:grpSpPr>
            <a:xfrm>
              <a:off x="4022161" y="3288614"/>
              <a:ext cx="303502" cy="303502"/>
              <a:chOff x="3829280" y="3377514"/>
              <a:chExt cx="303502" cy="303502"/>
            </a:xfrm>
          </p:grpSpPr>
          <p:sp>
            <p:nvSpPr>
              <p:cNvPr id="82" name="Oval 81">
                <a:extLst>
                  <a:ext uri="{FF2B5EF4-FFF2-40B4-BE49-F238E27FC236}">
                    <a16:creationId xmlns:a16="http://schemas.microsoft.com/office/drawing/2014/main" id="{99064568-A31A-454C-87A8-F8905DEA70D9}"/>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400" dirty="0"/>
              </a:p>
            </p:txBody>
          </p:sp>
          <p:sp>
            <p:nvSpPr>
              <p:cNvPr id="83" name="Freeform 117">
                <a:extLst>
                  <a:ext uri="{FF2B5EF4-FFF2-40B4-BE49-F238E27FC236}">
                    <a16:creationId xmlns:a16="http://schemas.microsoft.com/office/drawing/2014/main" id="{D34A9829-7F46-43D4-9867-BD3A984D1E0D}"/>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ctr" anchorCtr="0" compatLnSpc="1">
                <a:prstTxWarp prst="textNoShape">
                  <a:avLst/>
                </a:prstTxWarp>
              </a:bodyPr>
              <a:lstStyle/>
              <a:p>
                <a:endParaRPr lang="en-US" sz="1100" dirty="0">
                  <a:solidFill>
                    <a:schemeClr val="bg1"/>
                  </a:solidFill>
                </a:endParaRPr>
              </a:p>
            </p:txBody>
          </p:sp>
        </p:grpSp>
      </p:grpSp>
    </p:spTree>
    <p:extLst>
      <p:ext uri="{BB962C8B-B14F-4D97-AF65-F5344CB8AC3E}">
        <p14:creationId xmlns:p14="http://schemas.microsoft.com/office/powerpoint/2010/main" val="22636673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xt Placeholder 70"/>
          <p:cNvSpPr>
            <a:spLocks noGrp="1"/>
          </p:cNvSpPr>
          <p:nvPr>
            <p:ph type="body" sz="half" idx="2"/>
          </p:nvPr>
        </p:nvSpPr>
        <p:spPr>
          <a:xfrm>
            <a:off x="387350" y="730250"/>
            <a:ext cx="8369300" cy="173038"/>
          </a:xfrm>
        </p:spPr>
        <p:txBody>
          <a:bodyPr/>
          <a:lstStyle/>
          <a:p>
            <a:r>
              <a:rPr lang="en-US" dirty="0"/>
              <a:t>Enter your subhead line here</a:t>
            </a:r>
          </a:p>
        </p:txBody>
      </p:sp>
      <p:sp>
        <p:nvSpPr>
          <p:cNvPr id="2" name="Title 1"/>
          <p:cNvSpPr>
            <a:spLocks noGrp="1"/>
          </p:cNvSpPr>
          <p:nvPr>
            <p:ph type="title"/>
          </p:nvPr>
        </p:nvSpPr>
        <p:spPr/>
        <p:txBody>
          <a:bodyPr/>
          <a:lstStyle/>
          <a:p>
            <a:r>
              <a:rPr lang="en-US" dirty="0"/>
              <a:t>Board Of Directors</a:t>
            </a:r>
          </a:p>
        </p:txBody>
      </p:sp>
      <p:sp>
        <p:nvSpPr>
          <p:cNvPr id="4" name="Picture Placeholder 3">
            <a:extLst>
              <a:ext uri="{FF2B5EF4-FFF2-40B4-BE49-F238E27FC236}">
                <a16:creationId xmlns:a16="http://schemas.microsoft.com/office/drawing/2014/main" id="{F27039D7-0813-44A4-A466-CF1849E138A7}"/>
              </a:ext>
            </a:extLst>
          </p:cNvPr>
          <p:cNvSpPr>
            <a:spLocks noGrp="1"/>
          </p:cNvSpPr>
          <p:nvPr>
            <p:ph type="pic" sz="quarter" idx="108"/>
          </p:nvPr>
        </p:nvSpPr>
        <p:spPr/>
      </p:sp>
      <p:sp>
        <p:nvSpPr>
          <p:cNvPr id="6" name="Picture Placeholder 5">
            <a:extLst>
              <a:ext uri="{FF2B5EF4-FFF2-40B4-BE49-F238E27FC236}">
                <a16:creationId xmlns:a16="http://schemas.microsoft.com/office/drawing/2014/main" id="{BA211FE8-701F-465E-92D7-06E369276001}"/>
              </a:ext>
            </a:extLst>
          </p:cNvPr>
          <p:cNvSpPr>
            <a:spLocks noGrp="1"/>
          </p:cNvSpPr>
          <p:nvPr>
            <p:ph type="pic" sz="quarter" idx="109"/>
          </p:nvPr>
        </p:nvSpPr>
        <p:spPr/>
      </p:sp>
      <p:sp>
        <p:nvSpPr>
          <p:cNvPr id="8" name="Picture Placeholder 7">
            <a:extLst>
              <a:ext uri="{FF2B5EF4-FFF2-40B4-BE49-F238E27FC236}">
                <a16:creationId xmlns:a16="http://schemas.microsoft.com/office/drawing/2014/main" id="{A8FB93FE-F692-4F47-9A6E-6682F088C6F5}"/>
              </a:ext>
            </a:extLst>
          </p:cNvPr>
          <p:cNvSpPr>
            <a:spLocks noGrp="1"/>
          </p:cNvSpPr>
          <p:nvPr>
            <p:ph type="pic" sz="quarter" idx="110"/>
          </p:nvPr>
        </p:nvSpPr>
        <p:spPr/>
      </p:sp>
      <p:sp>
        <p:nvSpPr>
          <p:cNvPr id="11" name="Picture Placeholder 10">
            <a:extLst>
              <a:ext uri="{FF2B5EF4-FFF2-40B4-BE49-F238E27FC236}">
                <a16:creationId xmlns:a16="http://schemas.microsoft.com/office/drawing/2014/main" id="{96DB3403-F3D3-4F8B-97BD-AEEE3B460F06}"/>
              </a:ext>
            </a:extLst>
          </p:cNvPr>
          <p:cNvSpPr>
            <a:spLocks noGrp="1"/>
          </p:cNvSpPr>
          <p:nvPr>
            <p:ph type="pic" sz="quarter" idx="111"/>
          </p:nvPr>
        </p:nvSpPr>
        <p:spPr/>
      </p:sp>
      <p:sp>
        <p:nvSpPr>
          <p:cNvPr id="76" name="Rectangle 75">
            <a:extLst>
              <a:ext uri="{FF2B5EF4-FFF2-40B4-BE49-F238E27FC236}">
                <a16:creationId xmlns:a16="http://schemas.microsoft.com/office/drawing/2014/main" id="{59375A15-7ECF-4ABE-96FD-4DE1127F1EF1}"/>
              </a:ext>
            </a:extLst>
          </p:cNvPr>
          <p:cNvSpPr/>
          <p:nvPr/>
        </p:nvSpPr>
        <p:spPr bwMode="auto">
          <a:xfrm>
            <a:off x="381001" y="3928110"/>
            <a:ext cx="1905000" cy="6858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sp>
        <p:nvSpPr>
          <p:cNvPr id="77" name="Rectangle 76">
            <a:extLst>
              <a:ext uri="{FF2B5EF4-FFF2-40B4-BE49-F238E27FC236}">
                <a16:creationId xmlns:a16="http://schemas.microsoft.com/office/drawing/2014/main" id="{AACA617A-AFE7-419E-94ED-0DA183F145CA}"/>
              </a:ext>
            </a:extLst>
          </p:cNvPr>
          <p:cNvSpPr/>
          <p:nvPr/>
        </p:nvSpPr>
        <p:spPr bwMode="auto">
          <a:xfrm>
            <a:off x="381001" y="1413510"/>
            <a:ext cx="1142999" cy="381000"/>
          </a:xfrm>
          <a:prstGeom prst="rect">
            <a:avLst/>
          </a:prstGeom>
          <a:solidFill>
            <a:schemeClr val="bg1">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8" name="Rectangle 25">
            <a:extLst>
              <a:ext uri="{FF2B5EF4-FFF2-40B4-BE49-F238E27FC236}">
                <a16:creationId xmlns:a16="http://schemas.microsoft.com/office/drawing/2014/main" id="{C717F17A-EAEE-4639-921C-6B09E6A35980}"/>
              </a:ext>
            </a:extLst>
          </p:cNvPr>
          <p:cNvSpPr>
            <a:spLocks noChangeArrowheads="1"/>
          </p:cNvSpPr>
          <p:nvPr/>
        </p:nvSpPr>
        <p:spPr bwMode="auto">
          <a:xfrm>
            <a:off x="419101" y="4024789"/>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79" name="Group 78">
            <a:extLst>
              <a:ext uri="{FF2B5EF4-FFF2-40B4-BE49-F238E27FC236}">
                <a16:creationId xmlns:a16="http://schemas.microsoft.com/office/drawing/2014/main" id="{7F07395E-6625-428E-A413-8EF68F051007}"/>
              </a:ext>
            </a:extLst>
          </p:cNvPr>
          <p:cNvGrpSpPr/>
          <p:nvPr/>
        </p:nvGrpSpPr>
        <p:grpSpPr>
          <a:xfrm>
            <a:off x="500736" y="1485535"/>
            <a:ext cx="903528" cy="236950"/>
            <a:chOff x="3168360" y="3288614"/>
            <a:chExt cx="1157303" cy="303502"/>
          </a:xfrm>
        </p:grpSpPr>
        <p:grpSp>
          <p:nvGrpSpPr>
            <p:cNvPr id="80" name="Group 79">
              <a:extLst>
                <a:ext uri="{FF2B5EF4-FFF2-40B4-BE49-F238E27FC236}">
                  <a16:creationId xmlns:a16="http://schemas.microsoft.com/office/drawing/2014/main" id="{E6661E8C-E512-4FEE-BF8E-A4BB1770C54C}"/>
                </a:ext>
              </a:extLst>
            </p:cNvPr>
            <p:cNvGrpSpPr/>
            <p:nvPr userDrawn="1"/>
          </p:nvGrpSpPr>
          <p:grpSpPr>
            <a:xfrm>
              <a:off x="3168360" y="3288614"/>
              <a:ext cx="303502" cy="303502"/>
              <a:chOff x="2818317" y="3377514"/>
              <a:chExt cx="303502" cy="303502"/>
            </a:xfrm>
          </p:grpSpPr>
          <p:sp>
            <p:nvSpPr>
              <p:cNvPr id="87" name="Oval 86">
                <a:extLst>
                  <a:ext uri="{FF2B5EF4-FFF2-40B4-BE49-F238E27FC236}">
                    <a16:creationId xmlns:a16="http://schemas.microsoft.com/office/drawing/2014/main" id="{96B3431B-5160-4F88-AC22-424FA8AFD2FB}"/>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88" name="Freeform 65">
                <a:extLst>
                  <a:ext uri="{FF2B5EF4-FFF2-40B4-BE49-F238E27FC236}">
                    <a16:creationId xmlns:a16="http://schemas.microsoft.com/office/drawing/2014/main" id="{5F68A044-F8A6-4305-B17E-6D13A23E9A77}"/>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81" name="Group 80">
              <a:extLst>
                <a:ext uri="{FF2B5EF4-FFF2-40B4-BE49-F238E27FC236}">
                  <a16:creationId xmlns:a16="http://schemas.microsoft.com/office/drawing/2014/main" id="{2CD7B2A7-66E5-4067-B656-74F898A8DEFA}"/>
                </a:ext>
              </a:extLst>
            </p:cNvPr>
            <p:cNvGrpSpPr/>
            <p:nvPr userDrawn="1"/>
          </p:nvGrpSpPr>
          <p:grpSpPr>
            <a:xfrm>
              <a:off x="3595261" y="3288614"/>
              <a:ext cx="303502" cy="303502"/>
              <a:chOff x="3300598" y="3377514"/>
              <a:chExt cx="303502" cy="303502"/>
            </a:xfrm>
          </p:grpSpPr>
          <p:sp>
            <p:nvSpPr>
              <p:cNvPr id="85" name="Oval 84">
                <a:extLst>
                  <a:ext uri="{FF2B5EF4-FFF2-40B4-BE49-F238E27FC236}">
                    <a16:creationId xmlns:a16="http://schemas.microsoft.com/office/drawing/2014/main" id="{67C522C8-1B6B-4488-9422-3F4FED8868F9}"/>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86" name="Freeform 4">
                <a:extLst>
                  <a:ext uri="{FF2B5EF4-FFF2-40B4-BE49-F238E27FC236}">
                    <a16:creationId xmlns:a16="http://schemas.microsoft.com/office/drawing/2014/main" id="{9A44A3C7-B5DC-49D1-9FC3-F27E48B87367}"/>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82" name="Group 81">
              <a:extLst>
                <a:ext uri="{FF2B5EF4-FFF2-40B4-BE49-F238E27FC236}">
                  <a16:creationId xmlns:a16="http://schemas.microsoft.com/office/drawing/2014/main" id="{CA466921-41EF-40D5-A46F-E6256F4B8C52}"/>
                </a:ext>
              </a:extLst>
            </p:cNvPr>
            <p:cNvGrpSpPr/>
            <p:nvPr userDrawn="1"/>
          </p:nvGrpSpPr>
          <p:grpSpPr>
            <a:xfrm>
              <a:off x="4022161" y="3288614"/>
              <a:ext cx="303502" cy="303502"/>
              <a:chOff x="3829280" y="3377514"/>
              <a:chExt cx="303502" cy="303502"/>
            </a:xfrm>
          </p:grpSpPr>
          <p:sp>
            <p:nvSpPr>
              <p:cNvPr id="83" name="Oval 82">
                <a:extLst>
                  <a:ext uri="{FF2B5EF4-FFF2-40B4-BE49-F238E27FC236}">
                    <a16:creationId xmlns:a16="http://schemas.microsoft.com/office/drawing/2014/main" id="{B58A0236-F8A1-4A88-9567-9EA09FD5AF89}"/>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84" name="Freeform 117">
                <a:extLst>
                  <a:ext uri="{FF2B5EF4-FFF2-40B4-BE49-F238E27FC236}">
                    <a16:creationId xmlns:a16="http://schemas.microsoft.com/office/drawing/2014/main" id="{C47927F5-DFD6-4556-AE66-017F10FA6768}"/>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89" name="Rectangle 88">
            <a:extLst>
              <a:ext uri="{FF2B5EF4-FFF2-40B4-BE49-F238E27FC236}">
                <a16:creationId xmlns:a16="http://schemas.microsoft.com/office/drawing/2014/main" id="{14A74CC0-5988-46B2-8602-353EC755DFC3}"/>
              </a:ext>
            </a:extLst>
          </p:cNvPr>
          <p:cNvSpPr/>
          <p:nvPr/>
        </p:nvSpPr>
        <p:spPr bwMode="auto">
          <a:xfrm>
            <a:off x="2535455" y="3928110"/>
            <a:ext cx="1905000" cy="68580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sp>
        <p:nvSpPr>
          <p:cNvPr id="90" name="Rectangle 89">
            <a:extLst>
              <a:ext uri="{FF2B5EF4-FFF2-40B4-BE49-F238E27FC236}">
                <a16:creationId xmlns:a16="http://schemas.microsoft.com/office/drawing/2014/main" id="{E52FC613-CCB4-43F9-B093-BED6AE9A5A76}"/>
              </a:ext>
            </a:extLst>
          </p:cNvPr>
          <p:cNvSpPr/>
          <p:nvPr/>
        </p:nvSpPr>
        <p:spPr bwMode="auto">
          <a:xfrm>
            <a:off x="2535455" y="1413510"/>
            <a:ext cx="1142999" cy="381000"/>
          </a:xfrm>
          <a:prstGeom prst="rect">
            <a:avLst/>
          </a:prstGeom>
          <a:solidFill>
            <a:schemeClr val="bg1">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1" name="Rectangle 25">
            <a:extLst>
              <a:ext uri="{FF2B5EF4-FFF2-40B4-BE49-F238E27FC236}">
                <a16:creationId xmlns:a16="http://schemas.microsoft.com/office/drawing/2014/main" id="{4DB9FCFB-189E-4062-AAD3-FB53DB2AA223}"/>
              </a:ext>
            </a:extLst>
          </p:cNvPr>
          <p:cNvSpPr>
            <a:spLocks noChangeArrowheads="1"/>
          </p:cNvSpPr>
          <p:nvPr/>
        </p:nvSpPr>
        <p:spPr bwMode="auto">
          <a:xfrm>
            <a:off x="2573555" y="4024789"/>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92" name="Group 91">
            <a:extLst>
              <a:ext uri="{FF2B5EF4-FFF2-40B4-BE49-F238E27FC236}">
                <a16:creationId xmlns:a16="http://schemas.microsoft.com/office/drawing/2014/main" id="{2F4DC22D-42D3-4E42-990E-3B67A1CE2F9A}"/>
              </a:ext>
            </a:extLst>
          </p:cNvPr>
          <p:cNvGrpSpPr/>
          <p:nvPr/>
        </p:nvGrpSpPr>
        <p:grpSpPr>
          <a:xfrm>
            <a:off x="2655190" y="1485535"/>
            <a:ext cx="903528" cy="236950"/>
            <a:chOff x="3168360" y="3288614"/>
            <a:chExt cx="1157303" cy="303502"/>
          </a:xfrm>
        </p:grpSpPr>
        <p:grpSp>
          <p:nvGrpSpPr>
            <p:cNvPr id="93" name="Group 92">
              <a:extLst>
                <a:ext uri="{FF2B5EF4-FFF2-40B4-BE49-F238E27FC236}">
                  <a16:creationId xmlns:a16="http://schemas.microsoft.com/office/drawing/2014/main" id="{54F7E55A-886C-459B-B05B-6D6941BAB3D3}"/>
                </a:ext>
              </a:extLst>
            </p:cNvPr>
            <p:cNvGrpSpPr/>
            <p:nvPr userDrawn="1"/>
          </p:nvGrpSpPr>
          <p:grpSpPr>
            <a:xfrm>
              <a:off x="3168360" y="3288614"/>
              <a:ext cx="303502" cy="303502"/>
              <a:chOff x="2818317" y="3377514"/>
              <a:chExt cx="303502" cy="303502"/>
            </a:xfrm>
          </p:grpSpPr>
          <p:sp>
            <p:nvSpPr>
              <p:cNvPr id="100" name="Oval 99">
                <a:extLst>
                  <a:ext uri="{FF2B5EF4-FFF2-40B4-BE49-F238E27FC236}">
                    <a16:creationId xmlns:a16="http://schemas.microsoft.com/office/drawing/2014/main" id="{6984911E-154E-4C29-8344-92C15AE3EE60}"/>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101" name="Freeform 65">
                <a:extLst>
                  <a:ext uri="{FF2B5EF4-FFF2-40B4-BE49-F238E27FC236}">
                    <a16:creationId xmlns:a16="http://schemas.microsoft.com/office/drawing/2014/main" id="{77D7F339-3098-49C7-8AB0-095829F5001E}"/>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94" name="Group 93">
              <a:extLst>
                <a:ext uri="{FF2B5EF4-FFF2-40B4-BE49-F238E27FC236}">
                  <a16:creationId xmlns:a16="http://schemas.microsoft.com/office/drawing/2014/main" id="{43ABF8E0-8832-49B2-874F-470258086ED0}"/>
                </a:ext>
              </a:extLst>
            </p:cNvPr>
            <p:cNvGrpSpPr/>
            <p:nvPr userDrawn="1"/>
          </p:nvGrpSpPr>
          <p:grpSpPr>
            <a:xfrm>
              <a:off x="3595261" y="3288614"/>
              <a:ext cx="303502" cy="303502"/>
              <a:chOff x="3300598" y="3377514"/>
              <a:chExt cx="303502" cy="303502"/>
            </a:xfrm>
          </p:grpSpPr>
          <p:sp>
            <p:nvSpPr>
              <p:cNvPr id="98" name="Oval 97">
                <a:extLst>
                  <a:ext uri="{FF2B5EF4-FFF2-40B4-BE49-F238E27FC236}">
                    <a16:creationId xmlns:a16="http://schemas.microsoft.com/office/drawing/2014/main" id="{8CD06EDD-93B4-40D1-A98B-010D561A21B1}"/>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99" name="Freeform 4">
                <a:extLst>
                  <a:ext uri="{FF2B5EF4-FFF2-40B4-BE49-F238E27FC236}">
                    <a16:creationId xmlns:a16="http://schemas.microsoft.com/office/drawing/2014/main" id="{35E36D58-CFEC-400B-837E-16D7A53B0E7C}"/>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95" name="Group 94">
              <a:extLst>
                <a:ext uri="{FF2B5EF4-FFF2-40B4-BE49-F238E27FC236}">
                  <a16:creationId xmlns:a16="http://schemas.microsoft.com/office/drawing/2014/main" id="{D6D85DFB-C7CC-45A0-86DE-E9FABB089A9F}"/>
                </a:ext>
              </a:extLst>
            </p:cNvPr>
            <p:cNvGrpSpPr/>
            <p:nvPr userDrawn="1"/>
          </p:nvGrpSpPr>
          <p:grpSpPr>
            <a:xfrm>
              <a:off x="4022161" y="3288614"/>
              <a:ext cx="303502" cy="303502"/>
              <a:chOff x="3829280" y="3377514"/>
              <a:chExt cx="303502" cy="303502"/>
            </a:xfrm>
          </p:grpSpPr>
          <p:sp>
            <p:nvSpPr>
              <p:cNvPr id="96" name="Oval 95">
                <a:extLst>
                  <a:ext uri="{FF2B5EF4-FFF2-40B4-BE49-F238E27FC236}">
                    <a16:creationId xmlns:a16="http://schemas.microsoft.com/office/drawing/2014/main" id="{96DB1997-2564-49F4-84BC-6EE20098E34E}"/>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97" name="Freeform 117">
                <a:extLst>
                  <a:ext uri="{FF2B5EF4-FFF2-40B4-BE49-F238E27FC236}">
                    <a16:creationId xmlns:a16="http://schemas.microsoft.com/office/drawing/2014/main" id="{5A369C3F-21E6-4659-8338-C6041E6CE068}"/>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102" name="Rectangle 101">
            <a:extLst>
              <a:ext uri="{FF2B5EF4-FFF2-40B4-BE49-F238E27FC236}">
                <a16:creationId xmlns:a16="http://schemas.microsoft.com/office/drawing/2014/main" id="{1350F3A3-2306-4EBF-990F-8BDD70CA196D}"/>
              </a:ext>
            </a:extLst>
          </p:cNvPr>
          <p:cNvSpPr/>
          <p:nvPr/>
        </p:nvSpPr>
        <p:spPr bwMode="auto">
          <a:xfrm>
            <a:off x="4689909" y="3928110"/>
            <a:ext cx="1905000" cy="68580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sp>
        <p:nvSpPr>
          <p:cNvPr id="103" name="Rectangle 102">
            <a:extLst>
              <a:ext uri="{FF2B5EF4-FFF2-40B4-BE49-F238E27FC236}">
                <a16:creationId xmlns:a16="http://schemas.microsoft.com/office/drawing/2014/main" id="{A4641BA6-B087-4EE9-A491-D2AE79006E41}"/>
              </a:ext>
            </a:extLst>
          </p:cNvPr>
          <p:cNvSpPr/>
          <p:nvPr/>
        </p:nvSpPr>
        <p:spPr bwMode="auto">
          <a:xfrm>
            <a:off x="4689909" y="1413510"/>
            <a:ext cx="1142999" cy="381000"/>
          </a:xfrm>
          <a:prstGeom prst="rect">
            <a:avLst/>
          </a:prstGeom>
          <a:solidFill>
            <a:schemeClr val="bg1">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4" name="Rectangle 25">
            <a:extLst>
              <a:ext uri="{FF2B5EF4-FFF2-40B4-BE49-F238E27FC236}">
                <a16:creationId xmlns:a16="http://schemas.microsoft.com/office/drawing/2014/main" id="{AC070618-0AA0-45E6-AC0F-66D0A5C91002}"/>
              </a:ext>
            </a:extLst>
          </p:cNvPr>
          <p:cNvSpPr>
            <a:spLocks noChangeArrowheads="1"/>
          </p:cNvSpPr>
          <p:nvPr/>
        </p:nvSpPr>
        <p:spPr bwMode="auto">
          <a:xfrm>
            <a:off x="4728009" y="4024789"/>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105" name="Group 104">
            <a:extLst>
              <a:ext uri="{FF2B5EF4-FFF2-40B4-BE49-F238E27FC236}">
                <a16:creationId xmlns:a16="http://schemas.microsoft.com/office/drawing/2014/main" id="{F2912483-7492-4018-8453-6EAB76FE9EC5}"/>
              </a:ext>
            </a:extLst>
          </p:cNvPr>
          <p:cNvGrpSpPr/>
          <p:nvPr/>
        </p:nvGrpSpPr>
        <p:grpSpPr>
          <a:xfrm>
            <a:off x="4809644" y="1485535"/>
            <a:ext cx="903528" cy="236950"/>
            <a:chOff x="3168360" y="3288614"/>
            <a:chExt cx="1157303" cy="303502"/>
          </a:xfrm>
        </p:grpSpPr>
        <p:grpSp>
          <p:nvGrpSpPr>
            <p:cNvPr id="106" name="Group 105">
              <a:extLst>
                <a:ext uri="{FF2B5EF4-FFF2-40B4-BE49-F238E27FC236}">
                  <a16:creationId xmlns:a16="http://schemas.microsoft.com/office/drawing/2014/main" id="{0BE2F8FD-8EEF-49E8-83E0-AD408D0AE60A}"/>
                </a:ext>
              </a:extLst>
            </p:cNvPr>
            <p:cNvGrpSpPr/>
            <p:nvPr userDrawn="1"/>
          </p:nvGrpSpPr>
          <p:grpSpPr>
            <a:xfrm>
              <a:off x="3168360" y="3288614"/>
              <a:ext cx="303502" cy="303502"/>
              <a:chOff x="2818317" y="3377514"/>
              <a:chExt cx="303502" cy="303502"/>
            </a:xfrm>
          </p:grpSpPr>
          <p:sp>
            <p:nvSpPr>
              <p:cNvPr id="113" name="Oval 112">
                <a:extLst>
                  <a:ext uri="{FF2B5EF4-FFF2-40B4-BE49-F238E27FC236}">
                    <a16:creationId xmlns:a16="http://schemas.microsoft.com/office/drawing/2014/main" id="{F25802AE-B2F5-42A1-AD18-5EDACF40DD45}"/>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114" name="Freeform 65">
                <a:extLst>
                  <a:ext uri="{FF2B5EF4-FFF2-40B4-BE49-F238E27FC236}">
                    <a16:creationId xmlns:a16="http://schemas.microsoft.com/office/drawing/2014/main" id="{7B3FC19F-8F1F-448D-82C0-CC168F322949}"/>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107" name="Group 106">
              <a:extLst>
                <a:ext uri="{FF2B5EF4-FFF2-40B4-BE49-F238E27FC236}">
                  <a16:creationId xmlns:a16="http://schemas.microsoft.com/office/drawing/2014/main" id="{A5E2CD56-AFC7-438F-AA57-37CC7385784C}"/>
                </a:ext>
              </a:extLst>
            </p:cNvPr>
            <p:cNvGrpSpPr/>
            <p:nvPr userDrawn="1"/>
          </p:nvGrpSpPr>
          <p:grpSpPr>
            <a:xfrm>
              <a:off x="3595261" y="3288614"/>
              <a:ext cx="303502" cy="303502"/>
              <a:chOff x="3300598" y="3377514"/>
              <a:chExt cx="303502" cy="303502"/>
            </a:xfrm>
          </p:grpSpPr>
          <p:sp>
            <p:nvSpPr>
              <p:cNvPr id="111" name="Oval 110">
                <a:extLst>
                  <a:ext uri="{FF2B5EF4-FFF2-40B4-BE49-F238E27FC236}">
                    <a16:creationId xmlns:a16="http://schemas.microsoft.com/office/drawing/2014/main" id="{C4784834-BEA3-43AD-9E81-2BE8D0C6BF38}"/>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12" name="Freeform 4">
                <a:extLst>
                  <a:ext uri="{FF2B5EF4-FFF2-40B4-BE49-F238E27FC236}">
                    <a16:creationId xmlns:a16="http://schemas.microsoft.com/office/drawing/2014/main" id="{17A26533-CC14-404E-AE4B-0847114D8294}"/>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108" name="Group 107">
              <a:extLst>
                <a:ext uri="{FF2B5EF4-FFF2-40B4-BE49-F238E27FC236}">
                  <a16:creationId xmlns:a16="http://schemas.microsoft.com/office/drawing/2014/main" id="{35C3C775-9AC6-4BA5-ACEC-F9B448F08C84}"/>
                </a:ext>
              </a:extLst>
            </p:cNvPr>
            <p:cNvGrpSpPr/>
            <p:nvPr userDrawn="1"/>
          </p:nvGrpSpPr>
          <p:grpSpPr>
            <a:xfrm>
              <a:off x="4022161" y="3288614"/>
              <a:ext cx="303502" cy="303502"/>
              <a:chOff x="3829280" y="3377514"/>
              <a:chExt cx="303502" cy="303502"/>
            </a:xfrm>
          </p:grpSpPr>
          <p:sp>
            <p:nvSpPr>
              <p:cNvPr id="109" name="Oval 108">
                <a:extLst>
                  <a:ext uri="{FF2B5EF4-FFF2-40B4-BE49-F238E27FC236}">
                    <a16:creationId xmlns:a16="http://schemas.microsoft.com/office/drawing/2014/main" id="{9E0CA9E1-F054-40C1-B5C9-53BD70972837}"/>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10" name="Freeform 117">
                <a:extLst>
                  <a:ext uri="{FF2B5EF4-FFF2-40B4-BE49-F238E27FC236}">
                    <a16:creationId xmlns:a16="http://schemas.microsoft.com/office/drawing/2014/main" id="{25C60ACE-0B88-471E-ADB7-2B20D3F62C28}"/>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115" name="Rectangle 114">
            <a:extLst>
              <a:ext uri="{FF2B5EF4-FFF2-40B4-BE49-F238E27FC236}">
                <a16:creationId xmlns:a16="http://schemas.microsoft.com/office/drawing/2014/main" id="{6A2F268B-840E-4AC5-900A-3B3CB7EA2740}"/>
              </a:ext>
            </a:extLst>
          </p:cNvPr>
          <p:cNvSpPr/>
          <p:nvPr/>
        </p:nvSpPr>
        <p:spPr bwMode="auto">
          <a:xfrm>
            <a:off x="6844364" y="3928110"/>
            <a:ext cx="1905000" cy="685800"/>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solidFill>
                <a:schemeClr val="bg1"/>
              </a:solidFill>
            </a:endParaRPr>
          </a:p>
        </p:txBody>
      </p:sp>
      <p:sp>
        <p:nvSpPr>
          <p:cNvPr id="116" name="Rectangle 115">
            <a:extLst>
              <a:ext uri="{FF2B5EF4-FFF2-40B4-BE49-F238E27FC236}">
                <a16:creationId xmlns:a16="http://schemas.microsoft.com/office/drawing/2014/main" id="{A0F8BC5C-82AF-4035-8D37-3B54AE1493D3}"/>
              </a:ext>
            </a:extLst>
          </p:cNvPr>
          <p:cNvSpPr/>
          <p:nvPr/>
        </p:nvSpPr>
        <p:spPr bwMode="auto">
          <a:xfrm>
            <a:off x="6844364" y="1413510"/>
            <a:ext cx="1142999" cy="381000"/>
          </a:xfrm>
          <a:prstGeom prst="rect">
            <a:avLst/>
          </a:prstGeom>
          <a:solidFill>
            <a:schemeClr val="bg1">
              <a:lumMod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17" name="Rectangle 25">
            <a:extLst>
              <a:ext uri="{FF2B5EF4-FFF2-40B4-BE49-F238E27FC236}">
                <a16:creationId xmlns:a16="http://schemas.microsoft.com/office/drawing/2014/main" id="{9D3CC470-D6A6-4D98-9B44-6064D09317AB}"/>
              </a:ext>
            </a:extLst>
          </p:cNvPr>
          <p:cNvSpPr>
            <a:spLocks noChangeArrowheads="1"/>
          </p:cNvSpPr>
          <p:nvPr/>
        </p:nvSpPr>
        <p:spPr bwMode="auto">
          <a:xfrm>
            <a:off x="6882464" y="4024789"/>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118" name="Group 117">
            <a:extLst>
              <a:ext uri="{FF2B5EF4-FFF2-40B4-BE49-F238E27FC236}">
                <a16:creationId xmlns:a16="http://schemas.microsoft.com/office/drawing/2014/main" id="{CC14ABF4-FF39-453A-867E-C1089DF78F65}"/>
              </a:ext>
            </a:extLst>
          </p:cNvPr>
          <p:cNvGrpSpPr/>
          <p:nvPr/>
        </p:nvGrpSpPr>
        <p:grpSpPr>
          <a:xfrm>
            <a:off x="6964099" y="1485535"/>
            <a:ext cx="903528" cy="236950"/>
            <a:chOff x="3168360" y="3288614"/>
            <a:chExt cx="1157303" cy="303502"/>
          </a:xfrm>
        </p:grpSpPr>
        <p:grpSp>
          <p:nvGrpSpPr>
            <p:cNvPr id="119" name="Group 118">
              <a:extLst>
                <a:ext uri="{FF2B5EF4-FFF2-40B4-BE49-F238E27FC236}">
                  <a16:creationId xmlns:a16="http://schemas.microsoft.com/office/drawing/2014/main" id="{7B519428-21FC-4BC6-AE1A-4118C83A34BB}"/>
                </a:ext>
              </a:extLst>
            </p:cNvPr>
            <p:cNvGrpSpPr/>
            <p:nvPr userDrawn="1"/>
          </p:nvGrpSpPr>
          <p:grpSpPr>
            <a:xfrm>
              <a:off x="3168360" y="3288614"/>
              <a:ext cx="303502" cy="303502"/>
              <a:chOff x="2818317" y="3377514"/>
              <a:chExt cx="303502" cy="303502"/>
            </a:xfrm>
          </p:grpSpPr>
          <p:sp>
            <p:nvSpPr>
              <p:cNvPr id="126" name="Oval 125">
                <a:extLst>
                  <a:ext uri="{FF2B5EF4-FFF2-40B4-BE49-F238E27FC236}">
                    <a16:creationId xmlns:a16="http://schemas.microsoft.com/office/drawing/2014/main" id="{C3DEEE1A-C89D-4763-AE5C-65BCC7623D62}"/>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127" name="Freeform 65">
                <a:extLst>
                  <a:ext uri="{FF2B5EF4-FFF2-40B4-BE49-F238E27FC236}">
                    <a16:creationId xmlns:a16="http://schemas.microsoft.com/office/drawing/2014/main" id="{5FC88BAF-A684-473F-8FE7-CED0A6830876}"/>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120" name="Group 119">
              <a:extLst>
                <a:ext uri="{FF2B5EF4-FFF2-40B4-BE49-F238E27FC236}">
                  <a16:creationId xmlns:a16="http://schemas.microsoft.com/office/drawing/2014/main" id="{5CF720F8-C85B-4879-87F2-CA61C0AD3B21}"/>
                </a:ext>
              </a:extLst>
            </p:cNvPr>
            <p:cNvGrpSpPr/>
            <p:nvPr userDrawn="1"/>
          </p:nvGrpSpPr>
          <p:grpSpPr>
            <a:xfrm>
              <a:off x="3595261" y="3288614"/>
              <a:ext cx="303502" cy="303502"/>
              <a:chOff x="3300598" y="3377514"/>
              <a:chExt cx="303502" cy="303502"/>
            </a:xfrm>
          </p:grpSpPr>
          <p:sp>
            <p:nvSpPr>
              <p:cNvPr id="124" name="Oval 123">
                <a:extLst>
                  <a:ext uri="{FF2B5EF4-FFF2-40B4-BE49-F238E27FC236}">
                    <a16:creationId xmlns:a16="http://schemas.microsoft.com/office/drawing/2014/main" id="{A42F1093-CE1E-44A0-A146-6409C778CAB9}"/>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25" name="Freeform 4">
                <a:extLst>
                  <a:ext uri="{FF2B5EF4-FFF2-40B4-BE49-F238E27FC236}">
                    <a16:creationId xmlns:a16="http://schemas.microsoft.com/office/drawing/2014/main" id="{CF3EB7EF-2C2D-4C95-9F34-B9FFE5601332}"/>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121" name="Group 120">
              <a:extLst>
                <a:ext uri="{FF2B5EF4-FFF2-40B4-BE49-F238E27FC236}">
                  <a16:creationId xmlns:a16="http://schemas.microsoft.com/office/drawing/2014/main" id="{056C0671-67FF-4710-A97D-466F786EC3C0}"/>
                </a:ext>
              </a:extLst>
            </p:cNvPr>
            <p:cNvGrpSpPr/>
            <p:nvPr userDrawn="1"/>
          </p:nvGrpSpPr>
          <p:grpSpPr>
            <a:xfrm>
              <a:off x="4022161" y="3288614"/>
              <a:ext cx="303502" cy="303502"/>
              <a:chOff x="3829280" y="3377514"/>
              <a:chExt cx="303502" cy="303502"/>
            </a:xfrm>
          </p:grpSpPr>
          <p:sp>
            <p:nvSpPr>
              <p:cNvPr id="122" name="Oval 121">
                <a:extLst>
                  <a:ext uri="{FF2B5EF4-FFF2-40B4-BE49-F238E27FC236}">
                    <a16:creationId xmlns:a16="http://schemas.microsoft.com/office/drawing/2014/main" id="{45214BCA-0623-46A8-9B7E-203EA9C8CF29}"/>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23" name="Freeform 117">
                <a:extLst>
                  <a:ext uri="{FF2B5EF4-FFF2-40B4-BE49-F238E27FC236}">
                    <a16:creationId xmlns:a16="http://schemas.microsoft.com/office/drawing/2014/main" id="{662121DE-6E5B-4B40-BFCB-7B5E08650887}"/>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Tree>
    <p:extLst>
      <p:ext uri="{BB962C8B-B14F-4D97-AF65-F5344CB8AC3E}">
        <p14:creationId xmlns:p14="http://schemas.microsoft.com/office/powerpoint/2010/main" val="2279016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FA7C8BCB-50B8-41B8-9864-216BCF0827A5}"/>
              </a:ext>
            </a:extLst>
          </p:cNvPr>
          <p:cNvSpPr>
            <a:spLocks noGrp="1"/>
          </p:cNvSpPr>
          <p:nvPr>
            <p:ph type="pic" sz="quarter" idx="108"/>
          </p:nvPr>
        </p:nvSpPr>
        <p:spPr/>
      </p:sp>
      <p:sp>
        <p:nvSpPr>
          <p:cNvPr id="48" name="Freeform 47"/>
          <p:cNvSpPr/>
          <p:nvPr/>
        </p:nvSpPr>
        <p:spPr bwMode="auto">
          <a:xfrm>
            <a:off x="0" y="-1"/>
            <a:ext cx="9144000" cy="2743200"/>
          </a:xfrm>
          <a:custGeom>
            <a:avLst/>
            <a:gdLst>
              <a:gd name="connsiteX0" fmla="*/ 0 w 9144000"/>
              <a:gd name="connsiteY0" fmla="*/ 0 h 2743200"/>
              <a:gd name="connsiteX1" fmla="*/ 9144000 w 9144000"/>
              <a:gd name="connsiteY1" fmla="*/ 0 h 2743200"/>
              <a:gd name="connsiteX2" fmla="*/ 9144000 w 9144000"/>
              <a:gd name="connsiteY2" fmla="*/ 2743200 h 2743200"/>
              <a:gd name="connsiteX3" fmla="*/ 0 w 9144000"/>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9144000" h="2743200">
                <a:moveTo>
                  <a:pt x="0" y="0"/>
                </a:moveTo>
                <a:lnTo>
                  <a:pt x="9144000" y="0"/>
                </a:lnTo>
                <a:lnTo>
                  <a:pt x="9144000" y="2743200"/>
                </a:lnTo>
                <a:lnTo>
                  <a:pt x="0" y="2743200"/>
                </a:lnTo>
                <a:close/>
              </a:path>
            </a:pathLst>
          </a:custGeom>
          <a:solidFill>
            <a:schemeClr val="accent1">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4" name="Text Placeholder 53"/>
          <p:cNvSpPr>
            <a:spLocks noGrp="1"/>
          </p:cNvSpPr>
          <p:nvPr>
            <p:ph type="body" sz="half" idx="2"/>
          </p:nvPr>
        </p:nvSpPr>
        <p:spPr/>
        <p:txBody>
          <a:bodyPr/>
          <a:lstStyle/>
          <a:p>
            <a:r>
              <a:rPr lang="en-US" dirty="0">
                <a:solidFill>
                  <a:schemeClr val="bg1"/>
                </a:solidFill>
              </a:rPr>
              <a:t>Enter your subhead line here</a:t>
            </a:r>
          </a:p>
        </p:txBody>
      </p:sp>
      <p:sp>
        <p:nvSpPr>
          <p:cNvPr id="53" name="Title 52"/>
          <p:cNvSpPr>
            <a:spLocks noGrp="1"/>
          </p:cNvSpPr>
          <p:nvPr>
            <p:ph type="title"/>
          </p:nvPr>
        </p:nvSpPr>
        <p:spPr/>
        <p:txBody>
          <a:bodyPr/>
          <a:lstStyle/>
          <a:p>
            <a:r>
              <a:rPr lang="en-US" dirty="0">
                <a:solidFill>
                  <a:schemeClr val="bg1"/>
                </a:solidFill>
              </a:rPr>
              <a:t>Board Of Directors</a:t>
            </a:r>
          </a:p>
        </p:txBody>
      </p:sp>
      <p:sp>
        <p:nvSpPr>
          <p:cNvPr id="16" name="Rectangle 25"/>
          <p:cNvSpPr>
            <a:spLocks noChangeArrowheads="1"/>
          </p:cNvSpPr>
          <p:nvPr/>
        </p:nvSpPr>
        <p:spPr bwMode="auto">
          <a:xfrm>
            <a:off x="400050" y="4019550"/>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1"/>
                </a:solidFill>
                <a:latin typeface="+mn-lt"/>
              </a:rPr>
              <a:t>Example Name</a:t>
            </a:r>
          </a:p>
          <a:p>
            <a:pPr lvl="0" algn="ctr"/>
            <a:r>
              <a:rPr lang="en-US" sz="1100" dirty="0">
                <a:solidFill>
                  <a:schemeClr val="bg1">
                    <a:lumMod val="50000"/>
                  </a:schemeClr>
                </a:solidFill>
                <a:latin typeface="+mn-lt"/>
              </a:rPr>
              <a:t>Administrative</a:t>
            </a:r>
            <a:endParaRPr lang="en-US" sz="1600" dirty="0">
              <a:solidFill>
                <a:schemeClr val="bg1">
                  <a:lumMod val="50000"/>
                </a:schemeClr>
              </a:solidFill>
              <a:latin typeface="+mn-lt"/>
            </a:endParaRPr>
          </a:p>
        </p:txBody>
      </p:sp>
      <p:sp>
        <p:nvSpPr>
          <p:cNvPr id="17" name="Rectangle 25"/>
          <p:cNvSpPr>
            <a:spLocks noChangeArrowheads="1"/>
          </p:cNvSpPr>
          <p:nvPr/>
        </p:nvSpPr>
        <p:spPr bwMode="auto">
          <a:xfrm>
            <a:off x="6915150" y="4019550"/>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4"/>
                </a:solidFill>
                <a:latin typeface="+mn-lt"/>
              </a:rPr>
              <a:t>Example Name</a:t>
            </a:r>
          </a:p>
          <a:p>
            <a:pPr lvl="0" algn="ctr"/>
            <a:r>
              <a:rPr lang="en-US" sz="1100" dirty="0">
                <a:solidFill>
                  <a:schemeClr val="bg1">
                    <a:lumMod val="50000"/>
                  </a:schemeClr>
                </a:solidFill>
                <a:latin typeface="+mn-lt"/>
              </a:rPr>
              <a:t>Administrative</a:t>
            </a:r>
            <a:endParaRPr lang="en-US" sz="1600" dirty="0">
              <a:solidFill>
                <a:schemeClr val="bg1">
                  <a:lumMod val="50000"/>
                </a:schemeClr>
              </a:solidFill>
              <a:latin typeface="+mn-lt"/>
            </a:endParaRPr>
          </a:p>
        </p:txBody>
      </p:sp>
      <p:sp>
        <p:nvSpPr>
          <p:cNvPr id="18" name="Rectangle 25"/>
          <p:cNvSpPr>
            <a:spLocks noChangeArrowheads="1"/>
          </p:cNvSpPr>
          <p:nvPr/>
        </p:nvSpPr>
        <p:spPr bwMode="auto">
          <a:xfrm>
            <a:off x="4743450" y="4019550"/>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3"/>
                </a:solidFill>
                <a:latin typeface="+mn-lt"/>
              </a:rPr>
              <a:t>Example Name</a:t>
            </a:r>
          </a:p>
          <a:p>
            <a:pPr lvl="0" algn="ctr"/>
            <a:r>
              <a:rPr lang="en-US" sz="1100" dirty="0">
                <a:solidFill>
                  <a:schemeClr val="bg1">
                    <a:lumMod val="50000"/>
                  </a:schemeClr>
                </a:solidFill>
                <a:latin typeface="+mn-lt"/>
              </a:rPr>
              <a:t>Administrative</a:t>
            </a:r>
            <a:endParaRPr lang="en-US" sz="1600" dirty="0">
              <a:solidFill>
                <a:schemeClr val="bg1">
                  <a:lumMod val="50000"/>
                </a:schemeClr>
              </a:solidFill>
              <a:latin typeface="+mn-lt"/>
            </a:endParaRPr>
          </a:p>
        </p:txBody>
      </p:sp>
      <p:sp>
        <p:nvSpPr>
          <p:cNvPr id="19" name="Rectangle 25"/>
          <p:cNvSpPr>
            <a:spLocks noChangeArrowheads="1"/>
          </p:cNvSpPr>
          <p:nvPr/>
        </p:nvSpPr>
        <p:spPr bwMode="auto">
          <a:xfrm>
            <a:off x="2571750" y="4019550"/>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2"/>
                </a:solidFill>
                <a:latin typeface="+mn-lt"/>
              </a:rPr>
              <a:t>Example Name</a:t>
            </a:r>
          </a:p>
          <a:p>
            <a:pPr lvl="0" algn="ctr"/>
            <a:r>
              <a:rPr lang="en-US" sz="1100" dirty="0">
                <a:solidFill>
                  <a:schemeClr val="bg1">
                    <a:lumMod val="50000"/>
                  </a:schemeClr>
                </a:solidFill>
                <a:latin typeface="+mn-lt"/>
              </a:rPr>
              <a:t>Administrative</a:t>
            </a:r>
            <a:endParaRPr lang="en-US" sz="1600" dirty="0">
              <a:solidFill>
                <a:schemeClr val="bg1">
                  <a:lumMod val="50000"/>
                </a:schemeClr>
              </a:solidFill>
              <a:latin typeface="+mn-lt"/>
            </a:endParaRPr>
          </a:p>
        </p:txBody>
      </p:sp>
      <p:sp>
        <p:nvSpPr>
          <p:cNvPr id="3" name="Picture Placeholder 2">
            <a:extLst>
              <a:ext uri="{FF2B5EF4-FFF2-40B4-BE49-F238E27FC236}">
                <a16:creationId xmlns:a16="http://schemas.microsoft.com/office/drawing/2014/main" id="{1036586F-9B2C-4DA4-9197-4BAC11F29E74}"/>
              </a:ext>
            </a:extLst>
          </p:cNvPr>
          <p:cNvSpPr>
            <a:spLocks noGrp="1"/>
          </p:cNvSpPr>
          <p:nvPr>
            <p:ph type="pic" sz="quarter" idx="112"/>
          </p:nvPr>
        </p:nvSpPr>
        <p:spPr/>
      </p:sp>
      <p:sp>
        <p:nvSpPr>
          <p:cNvPr id="5" name="Picture Placeholder 4">
            <a:extLst>
              <a:ext uri="{FF2B5EF4-FFF2-40B4-BE49-F238E27FC236}">
                <a16:creationId xmlns:a16="http://schemas.microsoft.com/office/drawing/2014/main" id="{F377DDC6-A6EA-44FA-A0EF-68D66C6286E1}"/>
              </a:ext>
            </a:extLst>
          </p:cNvPr>
          <p:cNvSpPr>
            <a:spLocks noGrp="1"/>
          </p:cNvSpPr>
          <p:nvPr>
            <p:ph type="pic" sz="quarter" idx="111"/>
          </p:nvPr>
        </p:nvSpPr>
        <p:spPr/>
      </p:sp>
      <p:sp>
        <p:nvSpPr>
          <p:cNvPr id="7" name="Picture Placeholder 6">
            <a:extLst>
              <a:ext uri="{FF2B5EF4-FFF2-40B4-BE49-F238E27FC236}">
                <a16:creationId xmlns:a16="http://schemas.microsoft.com/office/drawing/2014/main" id="{F878CEEC-A103-4E07-9AEC-7B4EF8C51509}"/>
              </a:ext>
            </a:extLst>
          </p:cNvPr>
          <p:cNvSpPr>
            <a:spLocks noGrp="1"/>
          </p:cNvSpPr>
          <p:nvPr>
            <p:ph type="pic" sz="quarter" idx="109"/>
          </p:nvPr>
        </p:nvSpPr>
        <p:spPr/>
      </p:sp>
      <p:sp>
        <p:nvSpPr>
          <p:cNvPr id="9" name="Picture Placeholder 8">
            <a:extLst>
              <a:ext uri="{FF2B5EF4-FFF2-40B4-BE49-F238E27FC236}">
                <a16:creationId xmlns:a16="http://schemas.microsoft.com/office/drawing/2014/main" id="{9BE93F44-9151-40B9-BD50-077D4D51E3AC}"/>
              </a:ext>
            </a:extLst>
          </p:cNvPr>
          <p:cNvSpPr>
            <a:spLocks noGrp="1"/>
          </p:cNvSpPr>
          <p:nvPr>
            <p:ph type="pic" sz="quarter" idx="110"/>
          </p:nvPr>
        </p:nvSpPr>
        <p:spPr/>
      </p:sp>
    </p:spTree>
    <p:extLst>
      <p:ext uri="{BB962C8B-B14F-4D97-AF65-F5344CB8AC3E}">
        <p14:creationId xmlns:p14="http://schemas.microsoft.com/office/powerpoint/2010/main" val="34751233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bwMode="auto">
          <a:xfrm>
            <a:off x="1" y="0"/>
            <a:ext cx="1066800" cy="51435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3" name="Rectangle 12"/>
          <p:cNvSpPr/>
          <p:nvPr/>
        </p:nvSpPr>
        <p:spPr>
          <a:xfrm rot="16200000">
            <a:off x="-946798" y="1948230"/>
            <a:ext cx="2960400" cy="461665"/>
          </a:xfrm>
          <a:prstGeom prst="rect">
            <a:avLst/>
          </a:prstGeom>
        </p:spPr>
        <p:txBody>
          <a:bodyPr wrap="square" anchor="ctr">
            <a:spAutoFit/>
          </a:bodyPr>
          <a:lstStyle/>
          <a:p>
            <a:pPr algn="ctr"/>
            <a:r>
              <a:rPr lang="en-US" sz="2400" dirty="0">
                <a:solidFill>
                  <a:schemeClr val="bg1"/>
                </a:solidFill>
              </a:rPr>
              <a:t>Board Of Directors</a:t>
            </a:r>
          </a:p>
        </p:txBody>
      </p:sp>
      <p:sp>
        <p:nvSpPr>
          <p:cNvPr id="3" name="Picture Placeholder 2">
            <a:extLst>
              <a:ext uri="{FF2B5EF4-FFF2-40B4-BE49-F238E27FC236}">
                <a16:creationId xmlns:a16="http://schemas.microsoft.com/office/drawing/2014/main" id="{5D874A73-B911-4CE3-AE64-24F13EEEB9EB}"/>
              </a:ext>
            </a:extLst>
          </p:cNvPr>
          <p:cNvSpPr>
            <a:spLocks noGrp="1"/>
          </p:cNvSpPr>
          <p:nvPr>
            <p:ph type="pic" sz="quarter" idx="108"/>
          </p:nvPr>
        </p:nvSpPr>
        <p:spPr/>
      </p:sp>
      <p:sp>
        <p:nvSpPr>
          <p:cNvPr id="7" name="Picture Placeholder 6">
            <a:extLst>
              <a:ext uri="{FF2B5EF4-FFF2-40B4-BE49-F238E27FC236}">
                <a16:creationId xmlns:a16="http://schemas.microsoft.com/office/drawing/2014/main" id="{154C3FBE-6D06-4659-96A3-1DBA7B1E9D3F}"/>
              </a:ext>
            </a:extLst>
          </p:cNvPr>
          <p:cNvSpPr>
            <a:spLocks noGrp="1"/>
          </p:cNvSpPr>
          <p:nvPr>
            <p:ph type="pic" sz="quarter" idx="109"/>
          </p:nvPr>
        </p:nvSpPr>
        <p:spPr/>
      </p:sp>
      <p:sp>
        <p:nvSpPr>
          <p:cNvPr id="43" name="Rectangle 42">
            <a:extLst>
              <a:ext uri="{FF2B5EF4-FFF2-40B4-BE49-F238E27FC236}">
                <a16:creationId xmlns:a16="http://schemas.microsoft.com/office/drawing/2014/main" id="{B0EAF845-D8D2-4355-B881-83AC910C676A}"/>
              </a:ext>
            </a:extLst>
          </p:cNvPr>
          <p:cNvSpPr/>
          <p:nvPr/>
        </p:nvSpPr>
        <p:spPr bwMode="auto">
          <a:xfrm>
            <a:off x="2962274" y="2419350"/>
            <a:ext cx="2066925" cy="914400"/>
          </a:xfrm>
          <a:prstGeom prst="rect">
            <a:avLst/>
          </a:prstGeom>
          <a:solidFill>
            <a:schemeClr val="tx1">
              <a:lumMod val="10000"/>
              <a:lumOff val="9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5" name="Rectangle 25">
            <a:extLst>
              <a:ext uri="{FF2B5EF4-FFF2-40B4-BE49-F238E27FC236}">
                <a16:creationId xmlns:a16="http://schemas.microsoft.com/office/drawing/2014/main" id="{A7005B7E-E140-4464-98EE-C451EA341CFE}"/>
              </a:ext>
            </a:extLst>
          </p:cNvPr>
          <p:cNvSpPr>
            <a:spLocks noChangeArrowheads="1"/>
          </p:cNvSpPr>
          <p:nvPr/>
        </p:nvSpPr>
        <p:spPr bwMode="auto">
          <a:xfrm>
            <a:off x="3081336" y="2630329"/>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tx1">
                    <a:lumMod val="75000"/>
                    <a:lumOff val="25000"/>
                  </a:schemeClr>
                </a:solidFill>
                <a:latin typeface="+mn-lt"/>
              </a:rPr>
              <a:t>Example Name</a:t>
            </a:r>
          </a:p>
          <a:p>
            <a:pPr lvl="0" algn="ctr"/>
            <a:r>
              <a:rPr lang="en-US" sz="1100" dirty="0">
                <a:solidFill>
                  <a:schemeClr val="accent6"/>
                </a:solidFill>
                <a:latin typeface="+mn-lt"/>
              </a:rPr>
              <a:t>Administrative</a:t>
            </a:r>
            <a:endParaRPr lang="en-US" sz="1600" dirty="0">
              <a:solidFill>
                <a:schemeClr val="accent6"/>
              </a:solidFill>
              <a:latin typeface="+mn-lt"/>
            </a:endParaRPr>
          </a:p>
        </p:txBody>
      </p:sp>
      <p:sp>
        <p:nvSpPr>
          <p:cNvPr id="46" name="Rectangle 45">
            <a:extLst>
              <a:ext uri="{FF2B5EF4-FFF2-40B4-BE49-F238E27FC236}">
                <a16:creationId xmlns:a16="http://schemas.microsoft.com/office/drawing/2014/main" id="{5A287A57-184E-433C-A785-AE78911ED3FA}"/>
              </a:ext>
            </a:extLst>
          </p:cNvPr>
          <p:cNvSpPr/>
          <p:nvPr/>
        </p:nvSpPr>
        <p:spPr bwMode="auto">
          <a:xfrm>
            <a:off x="7077074" y="2419350"/>
            <a:ext cx="2066925" cy="914400"/>
          </a:xfrm>
          <a:prstGeom prst="rect">
            <a:avLst/>
          </a:prstGeom>
          <a:solidFill>
            <a:schemeClr val="tx1">
              <a:lumMod val="10000"/>
              <a:lumOff val="9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0" name="Rectangle 25">
            <a:extLst>
              <a:ext uri="{FF2B5EF4-FFF2-40B4-BE49-F238E27FC236}">
                <a16:creationId xmlns:a16="http://schemas.microsoft.com/office/drawing/2014/main" id="{623CDA08-B061-4817-B08F-633E5C373AF7}"/>
              </a:ext>
            </a:extLst>
          </p:cNvPr>
          <p:cNvSpPr>
            <a:spLocks noChangeArrowheads="1"/>
          </p:cNvSpPr>
          <p:nvPr/>
        </p:nvSpPr>
        <p:spPr bwMode="auto">
          <a:xfrm>
            <a:off x="7196136" y="2630329"/>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tx1">
                    <a:lumMod val="75000"/>
                    <a:lumOff val="25000"/>
                  </a:schemeClr>
                </a:solidFill>
                <a:latin typeface="+mn-lt"/>
              </a:rPr>
              <a:t>Example Name</a:t>
            </a:r>
          </a:p>
          <a:p>
            <a:pPr lvl="0" algn="ctr"/>
            <a:r>
              <a:rPr lang="en-US" sz="1100" dirty="0">
                <a:solidFill>
                  <a:schemeClr val="accent6"/>
                </a:solidFill>
                <a:latin typeface="+mn-lt"/>
              </a:rPr>
              <a:t>Administrative</a:t>
            </a:r>
            <a:endParaRPr lang="en-US" sz="1600" dirty="0">
              <a:solidFill>
                <a:schemeClr val="accent6"/>
              </a:solidFill>
              <a:latin typeface="+mn-lt"/>
            </a:endParaRPr>
          </a:p>
        </p:txBody>
      </p:sp>
      <p:grpSp>
        <p:nvGrpSpPr>
          <p:cNvPr id="51" name="Group 50">
            <a:extLst>
              <a:ext uri="{FF2B5EF4-FFF2-40B4-BE49-F238E27FC236}">
                <a16:creationId xmlns:a16="http://schemas.microsoft.com/office/drawing/2014/main" id="{1D7344EC-FAD5-4D6A-99B2-42D0532C9816}"/>
              </a:ext>
            </a:extLst>
          </p:cNvPr>
          <p:cNvGrpSpPr/>
          <p:nvPr/>
        </p:nvGrpSpPr>
        <p:grpSpPr>
          <a:xfrm>
            <a:off x="442917" y="3754411"/>
            <a:ext cx="180968" cy="690226"/>
            <a:chOff x="442917" y="4059158"/>
            <a:chExt cx="180968" cy="690226"/>
          </a:xfrm>
        </p:grpSpPr>
        <p:grpSp>
          <p:nvGrpSpPr>
            <p:cNvPr id="59" name="Group 58">
              <a:extLst>
                <a:ext uri="{FF2B5EF4-FFF2-40B4-BE49-F238E27FC236}">
                  <a16:creationId xmlns:a16="http://schemas.microsoft.com/office/drawing/2014/main" id="{CA4EBEDF-BFD9-4EEB-9DB3-4BB81698E3E1}"/>
                </a:ext>
              </a:extLst>
            </p:cNvPr>
            <p:cNvGrpSpPr/>
            <p:nvPr userDrawn="1"/>
          </p:nvGrpSpPr>
          <p:grpSpPr>
            <a:xfrm>
              <a:off x="442917" y="4568416"/>
              <a:ext cx="180968" cy="180968"/>
              <a:chOff x="2818317" y="3377514"/>
              <a:chExt cx="303502" cy="303502"/>
            </a:xfrm>
          </p:grpSpPr>
          <p:sp>
            <p:nvSpPr>
              <p:cNvPr id="66" name="Oval 65">
                <a:extLst>
                  <a:ext uri="{FF2B5EF4-FFF2-40B4-BE49-F238E27FC236}">
                    <a16:creationId xmlns:a16="http://schemas.microsoft.com/office/drawing/2014/main" id="{0184A772-EE9B-44FA-AA63-1D3088BEEFFC}"/>
                  </a:ext>
                </a:extLst>
              </p:cNvPr>
              <p:cNvSpPr/>
              <p:nvPr/>
            </p:nvSpPr>
            <p:spPr>
              <a:xfrm>
                <a:off x="2818317" y="3377514"/>
                <a:ext cx="303502" cy="30350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67" name="Freeform 65">
                <a:extLst>
                  <a:ext uri="{FF2B5EF4-FFF2-40B4-BE49-F238E27FC236}">
                    <a16:creationId xmlns:a16="http://schemas.microsoft.com/office/drawing/2014/main" id="{2E55A05D-A8E0-4E61-8BE3-EBDE29A22339}"/>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60" name="Group 59">
              <a:extLst>
                <a:ext uri="{FF2B5EF4-FFF2-40B4-BE49-F238E27FC236}">
                  <a16:creationId xmlns:a16="http://schemas.microsoft.com/office/drawing/2014/main" id="{EEE1A512-534E-47AE-8F3A-40979AA6E3BB}"/>
                </a:ext>
              </a:extLst>
            </p:cNvPr>
            <p:cNvGrpSpPr/>
            <p:nvPr userDrawn="1"/>
          </p:nvGrpSpPr>
          <p:grpSpPr>
            <a:xfrm>
              <a:off x="442917" y="4059158"/>
              <a:ext cx="180968" cy="180968"/>
              <a:chOff x="3300598" y="3377514"/>
              <a:chExt cx="303502" cy="303502"/>
            </a:xfrm>
          </p:grpSpPr>
          <p:sp>
            <p:nvSpPr>
              <p:cNvPr id="64" name="Oval 63">
                <a:extLst>
                  <a:ext uri="{FF2B5EF4-FFF2-40B4-BE49-F238E27FC236}">
                    <a16:creationId xmlns:a16="http://schemas.microsoft.com/office/drawing/2014/main" id="{613DD6EE-CE0A-47EB-B7BC-8F4DECBCF864}"/>
                  </a:ext>
                </a:extLst>
              </p:cNvPr>
              <p:cNvSpPr/>
              <p:nvPr/>
            </p:nvSpPr>
            <p:spPr>
              <a:xfrm>
                <a:off x="3300598" y="3377514"/>
                <a:ext cx="303502" cy="30350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65" name="Freeform 4">
                <a:extLst>
                  <a:ext uri="{FF2B5EF4-FFF2-40B4-BE49-F238E27FC236}">
                    <a16:creationId xmlns:a16="http://schemas.microsoft.com/office/drawing/2014/main" id="{79490FB9-B9E8-48E4-ABF5-DC1C704D82FF}"/>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61" name="Group 60">
              <a:extLst>
                <a:ext uri="{FF2B5EF4-FFF2-40B4-BE49-F238E27FC236}">
                  <a16:creationId xmlns:a16="http://schemas.microsoft.com/office/drawing/2014/main" id="{802E585F-CEF6-40E0-8575-6B4C00F4196F}"/>
                </a:ext>
              </a:extLst>
            </p:cNvPr>
            <p:cNvGrpSpPr/>
            <p:nvPr userDrawn="1"/>
          </p:nvGrpSpPr>
          <p:grpSpPr>
            <a:xfrm>
              <a:off x="442917" y="4313787"/>
              <a:ext cx="180968" cy="180968"/>
              <a:chOff x="3829280" y="3377514"/>
              <a:chExt cx="303502" cy="303502"/>
            </a:xfrm>
          </p:grpSpPr>
          <p:sp>
            <p:nvSpPr>
              <p:cNvPr id="62" name="Oval 61">
                <a:extLst>
                  <a:ext uri="{FF2B5EF4-FFF2-40B4-BE49-F238E27FC236}">
                    <a16:creationId xmlns:a16="http://schemas.microsoft.com/office/drawing/2014/main" id="{3F69F76D-DF73-4F1F-9241-3AE4DF207F55}"/>
                  </a:ext>
                </a:extLst>
              </p:cNvPr>
              <p:cNvSpPr/>
              <p:nvPr/>
            </p:nvSpPr>
            <p:spPr>
              <a:xfrm>
                <a:off x="3829280" y="3377514"/>
                <a:ext cx="303502" cy="30350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63" name="Freeform 117">
                <a:extLst>
                  <a:ext uri="{FF2B5EF4-FFF2-40B4-BE49-F238E27FC236}">
                    <a16:creationId xmlns:a16="http://schemas.microsoft.com/office/drawing/2014/main" id="{34C58C4F-9919-4C04-A79D-D4F1C097D2AE}"/>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68" name="Rectangle 67">
            <a:extLst>
              <a:ext uri="{FF2B5EF4-FFF2-40B4-BE49-F238E27FC236}">
                <a16:creationId xmlns:a16="http://schemas.microsoft.com/office/drawing/2014/main" id="{395B1E87-33C4-49CC-A1AE-29D615F071E2}"/>
              </a:ext>
            </a:extLst>
          </p:cNvPr>
          <p:cNvSpPr/>
          <p:nvPr/>
        </p:nvSpPr>
        <p:spPr>
          <a:xfrm>
            <a:off x="1370485" y="4354153"/>
            <a:ext cx="2970801" cy="143945"/>
          </a:xfrm>
          <a:prstGeom prst="rect">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solidFill>
                <a:schemeClr val="bg1"/>
              </a:solidFill>
            </a:endParaRPr>
          </a:p>
        </p:txBody>
      </p:sp>
      <p:sp>
        <p:nvSpPr>
          <p:cNvPr id="69" name="Rectangle 68">
            <a:extLst>
              <a:ext uri="{FF2B5EF4-FFF2-40B4-BE49-F238E27FC236}">
                <a16:creationId xmlns:a16="http://schemas.microsoft.com/office/drawing/2014/main" id="{E891060A-E126-44FD-AF9B-42D4698E2C9C}"/>
              </a:ext>
            </a:extLst>
          </p:cNvPr>
          <p:cNvSpPr/>
          <p:nvPr/>
        </p:nvSpPr>
        <p:spPr>
          <a:xfrm>
            <a:off x="1370485" y="4354153"/>
            <a:ext cx="2682038" cy="1439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750" dirty="0">
                <a:solidFill>
                  <a:schemeClr val="bg1"/>
                </a:solidFill>
              </a:rPr>
              <a:t>Heading 01</a:t>
            </a:r>
          </a:p>
        </p:txBody>
      </p:sp>
      <p:sp>
        <p:nvSpPr>
          <p:cNvPr id="70" name="TextBox 69">
            <a:extLst>
              <a:ext uri="{FF2B5EF4-FFF2-40B4-BE49-F238E27FC236}">
                <a16:creationId xmlns:a16="http://schemas.microsoft.com/office/drawing/2014/main" id="{4DD3D59D-DF5C-46F0-9410-1BC09A95FC23}"/>
              </a:ext>
            </a:extLst>
          </p:cNvPr>
          <p:cNvSpPr txBox="1"/>
          <p:nvPr/>
        </p:nvSpPr>
        <p:spPr>
          <a:xfrm>
            <a:off x="4399246" y="4367135"/>
            <a:ext cx="326270" cy="132322"/>
          </a:xfrm>
          <a:prstGeom prst="rect">
            <a:avLst/>
          </a:prstGeom>
          <a:noFill/>
        </p:spPr>
        <p:txBody>
          <a:bodyPr wrap="none" rtlCol="0" anchor="ctr">
            <a:spAutoFit/>
          </a:bodyPr>
          <a:lstStyle/>
          <a:p>
            <a:r>
              <a:rPr lang="en-US" sz="788" b="1" dirty="0">
                <a:solidFill>
                  <a:schemeClr val="accent1"/>
                </a:solidFill>
              </a:rPr>
              <a:t>95%</a:t>
            </a:r>
          </a:p>
        </p:txBody>
      </p:sp>
      <p:sp>
        <p:nvSpPr>
          <p:cNvPr id="71" name="TextBox 70">
            <a:extLst>
              <a:ext uri="{FF2B5EF4-FFF2-40B4-BE49-F238E27FC236}">
                <a16:creationId xmlns:a16="http://schemas.microsoft.com/office/drawing/2014/main" id="{E52881F2-F265-43B7-8AD0-C15EDC68D010}"/>
              </a:ext>
            </a:extLst>
          </p:cNvPr>
          <p:cNvSpPr txBox="1"/>
          <p:nvPr/>
        </p:nvSpPr>
        <p:spPr>
          <a:xfrm>
            <a:off x="1370485" y="3544300"/>
            <a:ext cx="3355031" cy="692497"/>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p>
        </p:txBody>
      </p:sp>
      <p:sp>
        <p:nvSpPr>
          <p:cNvPr id="72" name="Rectangle 71">
            <a:extLst>
              <a:ext uri="{FF2B5EF4-FFF2-40B4-BE49-F238E27FC236}">
                <a16:creationId xmlns:a16="http://schemas.microsoft.com/office/drawing/2014/main" id="{CB0A3146-177C-470F-8FE2-70CB492BB7E5}"/>
              </a:ext>
            </a:extLst>
          </p:cNvPr>
          <p:cNvSpPr/>
          <p:nvPr/>
        </p:nvSpPr>
        <p:spPr>
          <a:xfrm>
            <a:off x="1370485" y="4629150"/>
            <a:ext cx="2970801" cy="143945"/>
          </a:xfrm>
          <a:prstGeom prst="rect">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solidFill>
                <a:schemeClr val="bg1"/>
              </a:solidFill>
            </a:endParaRPr>
          </a:p>
        </p:txBody>
      </p:sp>
      <p:sp>
        <p:nvSpPr>
          <p:cNvPr id="73" name="Rectangle 72">
            <a:extLst>
              <a:ext uri="{FF2B5EF4-FFF2-40B4-BE49-F238E27FC236}">
                <a16:creationId xmlns:a16="http://schemas.microsoft.com/office/drawing/2014/main" id="{5C91FCD5-48C4-4E11-AF03-F0AB25AE4793}"/>
              </a:ext>
            </a:extLst>
          </p:cNvPr>
          <p:cNvSpPr/>
          <p:nvPr/>
        </p:nvSpPr>
        <p:spPr>
          <a:xfrm>
            <a:off x="1370485" y="4629150"/>
            <a:ext cx="1448915" cy="1439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750" dirty="0">
                <a:solidFill>
                  <a:schemeClr val="bg1"/>
                </a:solidFill>
              </a:rPr>
              <a:t>Heading 02</a:t>
            </a:r>
          </a:p>
        </p:txBody>
      </p:sp>
      <p:sp>
        <p:nvSpPr>
          <p:cNvPr id="74" name="TextBox 73">
            <a:extLst>
              <a:ext uri="{FF2B5EF4-FFF2-40B4-BE49-F238E27FC236}">
                <a16:creationId xmlns:a16="http://schemas.microsoft.com/office/drawing/2014/main" id="{8319D6DA-8208-4854-B7A6-521698F86288}"/>
              </a:ext>
            </a:extLst>
          </p:cNvPr>
          <p:cNvSpPr txBox="1"/>
          <p:nvPr/>
        </p:nvSpPr>
        <p:spPr>
          <a:xfrm>
            <a:off x="4399246" y="4601501"/>
            <a:ext cx="386644" cy="213585"/>
          </a:xfrm>
          <a:prstGeom prst="rect">
            <a:avLst/>
          </a:prstGeom>
          <a:noFill/>
        </p:spPr>
        <p:txBody>
          <a:bodyPr wrap="none" rtlCol="0" anchor="ctr">
            <a:spAutoFit/>
          </a:bodyPr>
          <a:lstStyle/>
          <a:p>
            <a:r>
              <a:rPr lang="en-US" sz="788" b="1" dirty="0">
                <a:solidFill>
                  <a:schemeClr val="accent2"/>
                </a:solidFill>
              </a:rPr>
              <a:t>50%</a:t>
            </a:r>
          </a:p>
        </p:txBody>
      </p:sp>
      <p:sp>
        <p:nvSpPr>
          <p:cNvPr id="75" name="Rectangle 74">
            <a:extLst>
              <a:ext uri="{FF2B5EF4-FFF2-40B4-BE49-F238E27FC236}">
                <a16:creationId xmlns:a16="http://schemas.microsoft.com/office/drawing/2014/main" id="{D68FAFB2-5F8B-4A00-9559-5ED6A7EA63AA}"/>
              </a:ext>
            </a:extLst>
          </p:cNvPr>
          <p:cNvSpPr/>
          <p:nvPr/>
        </p:nvSpPr>
        <p:spPr>
          <a:xfrm>
            <a:off x="5455098" y="4354153"/>
            <a:ext cx="2970801" cy="143945"/>
          </a:xfrm>
          <a:prstGeom prst="rect">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solidFill>
                <a:schemeClr val="bg1"/>
              </a:solidFill>
            </a:endParaRPr>
          </a:p>
        </p:txBody>
      </p:sp>
      <p:sp>
        <p:nvSpPr>
          <p:cNvPr id="76" name="Rectangle 75">
            <a:extLst>
              <a:ext uri="{FF2B5EF4-FFF2-40B4-BE49-F238E27FC236}">
                <a16:creationId xmlns:a16="http://schemas.microsoft.com/office/drawing/2014/main" id="{FDF57521-8E02-4BAB-BF9D-15BE17C591D1}"/>
              </a:ext>
            </a:extLst>
          </p:cNvPr>
          <p:cNvSpPr/>
          <p:nvPr/>
        </p:nvSpPr>
        <p:spPr>
          <a:xfrm>
            <a:off x="5455098" y="4354153"/>
            <a:ext cx="2682038" cy="14394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750" dirty="0">
                <a:solidFill>
                  <a:schemeClr val="bg1"/>
                </a:solidFill>
              </a:rPr>
              <a:t>Heading 01</a:t>
            </a:r>
          </a:p>
        </p:txBody>
      </p:sp>
      <p:sp>
        <p:nvSpPr>
          <p:cNvPr id="77" name="TextBox 76">
            <a:extLst>
              <a:ext uri="{FF2B5EF4-FFF2-40B4-BE49-F238E27FC236}">
                <a16:creationId xmlns:a16="http://schemas.microsoft.com/office/drawing/2014/main" id="{420609F1-7773-41BD-84FB-2C1B0E1863DA}"/>
              </a:ext>
            </a:extLst>
          </p:cNvPr>
          <p:cNvSpPr txBox="1"/>
          <p:nvPr/>
        </p:nvSpPr>
        <p:spPr>
          <a:xfrm>
            <a:off x="8483859" y="4367135"/>
            <a:ext cx="326270" cy="132322"/>
          </a:xfrm>
          <a:prstGeom prst="rect">
            <a:avLst/>
          </a:prstGeom>
          <a:noFill/>
        </p:spPr>
        <p:txBody>
          <a:bodyPr wrap="none" rtlCol="0" anchor="ctr">
            <a:spAutoFit/>
          </a:bodyPr>
          <a:lstStyle/>
          <a:p>
            <a:r>
              <a:rPr lang="en-US" sz="788" b="1" dirty="0">
                <a:solidFill>
                  <a:schemeClr val="accent1"/>
                </a:solidFill>
              </a:rPr>
              <a:t>95%</a:t>
            </a:r>
          </a:p>
        </p:txBody>
      </p:sp>
      <p:sp>
        <p:nvSpPr>
          <p:cNvPr id="78" name="TextBox 77">
            <a:extLst>
              <a:ext uri="{FF2B5EF4-FFF2-40B4-BE49-F238E27FC236}">
                <a16:creationId xmlns:a16="http://schemas.microsoft.com/office/drawing/2014/main" id="{0ED2E5EB-DCFF-4745-919B-A6EC9EC10D8B}"/>
              </a:ext>
            </a:extLst>
          </p:cNvPr>
          <p:cNvSpPr txBox="1"/>
          <p:nvPr/>
        </p:nvSpPr>
        <p:spPr>
          <a:xfrm>
            <a:off x="5455098" y="3544300"/>
            <a:ext cx="3355031" cy="692497"/>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a:t>
            </a:r>
          </a:p>
        </p:txBody>
      </p:sp>
      <p:sp>
        <p:nvSpPr>
          <p:cNvPr id="79" name="Rectangle 78">
            <a:extLst>
              <a:ext uri="{FF2B5EF4-FFF2-40B4-BE49-F238E27FC236}">
                <a16:creationId xmlns:a16="http://schemas.microsoft.com/office/drawing/2014/main" id="{E3704952-53C0-430A-9F17-2BE8AC6D9079}"/>
              </a:ext>
            </a:extLst>
          </p:cNvPr>
          <p:cNvSpPr/>
          <p:nvPr/>
        </p:nvSpPr>
        <p:spPr>
          <a:xfrm>
            <a:off x="5455098" y="4629150"/>
            <a:ext cx="2970801" cy="143945"/>
          </a:xfrm>
          <a:prstGeom prst="rect">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solidFill>
                <a:schemeClr val="bg1"/>
              </a:solidFill>
            </a:endParaRPr>
          </a:p>
        </p:txBody>
      </p:sp>
      <p:sp>
        <p:nvSpPr>
          <p:cNvPr id="80" name="Rectangle 79">
            <a:extLst>
              <a:ext uri="{FF2B5EF4-FFF2-40B4-BE49-F238E27FC236}">
                <a16:creationId xmlns:a16="http://schemas.microsoft.com/office/drawing/2014/main" id="{5FBA1874-54A3-46D0-927B-A97FF705A671}"/>
              </a:ext>
            </a:extLst>
          </p:cNvPr>
          <p:cNvSpPr/>
          <p:nvPr/>
        </p:nvSpPr>
        <p:spPr>
          <a:xfrm>
            <a:off x="5455098" y="4629150"/>
            <a:ext cx="1448915" cy="1439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750" dirty="0">
                <a:solidFill>
                  <a:schemeClr val="bg1"/>
                </a:solidFill>
              </a:rPr>
              <a:t>Heading 02</a:t>
            </a:r>
          </a:p>
        </p:txBody>
      </p:sp>
      <p:sp>
        <p:nvSpPr>
          <p:cNvPr id="81" name="TextBox 80">
            <a:extLst>
              <a:ext uri="{FF2B5EF4-FFF2-40B4-BE49-F238E27FC236}">
                <a16:creationId xmlns:a16="http://schemas.microsoft.com/office/drawing/2014/main" id="{216C4EDF-FBA0-40EF-9174-102335C44FAC}"/>
              </a:ext>
            </a:extLst>
          </p:cNvPr>
          <p:cNvSpPr txBox="1"/>
          <p:nvPr/>
        </p:nvSpPr>
        <p:spPr>
          <a:xfrm>
            <a:off x="8483859" y="4601501"/>
            <a:ext cx="386644" cy="213585"/>
          </a:xfrm>
          <a:prstGeom prst="rect">
            <a:avLst/>
          </a:prstGeom>
          <a:noFill/>
        </p:spPr>
        <p:txBody>
          <a:bodyPr wrap="none" rtlCol="0" anchor="ctr">
            <a:spAutoFit/>
          </a:bodyPr>
          <a:lstStyle/>
          <a:p>
            <a:r>
              <a:rPr lang="en-US" sz="788" b="1" dirty="0">
                <a:solidFill>
                  <a:schemeClr val="accent2"/>
                </a:solidFill>
              </a:rPr>
              <a:t>50%</a:t>
            </a:r>
          </a:p>
        </p:txBody>
      </p:sp>
    </p:spTree>
    <p:extLst>
      <p:ext uri="{BB962C8B-B14F-4D97-AF65-F5344CB8AC3E}">
        <p14:creationId xmlns:p14="http://schemas.microsoft.com/office/powerpoint/2010/main" val="2611638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88AC4D3D-DCA4-4941-9473-D35316B62061}"/>
              </a:ext>
            </a:extLst>
          </p:cNvPr>
          <p:cNvSpPr>
            <a:spLocks noGrp="1"/>
          </p:cNvSpPr>
          <p:nvPr>
            <p:ph type="pic" sz="quarter" idx="110"/>
          </p:nvPr>
        </p:nvSpPr>
        <p:spPr/>
      </p:sp>
      <p:sp>
        <p:nvSpPr>
          <p:cNvPr id="5" name="Picture Placeholder 4">
            <a:extLst>
              <a:ext uri="{FF2B5EF4-FFF2-40B4-BE49-F238E27FC236}">
                <a16:creationId xmlns:a16="http://schemas.microsoft.com/office/drawing/2014/main" id="{19434909-E630-4122-97FA-1144B740A27C}"/>
              </a:ext>
            </a:extLst>
          </p:cNvPr>
          <p:cNvSpPr>
            <a:spLocks noGrp="1"/>
          </p:cNvSpPr>
          <p:nvPr>
            <p:ph type="pic" sz="quarter" idx="109"/>
          </p:nvPr>
        </p:nvSpPr>
        <p:spPr/>
      </p:sp>
      <p:sp>
        <p:nvSpPr>
          <p:cNvPr id="19" name="Picture Placeholder 18">
            <a:extLst>
              <a:ext uri="{FF2B5EF4-FFF2-40B4-BE49-F238E27FC236}">
                <a16:creationId xmlns:a16="http://schemas.microsoft.com/office/drawing/2014/main" id="{426107CD-11C6-411B-B10B-6432DCABA50E}"/>
              </a:ext>
            </a:extLst>
          </p:cNvPr>
          <p:cNvSpPr>
            <a:spLocks noGrp="1"/>
          </p:cNvSpPr>
          <p:nvPr>
            <p:ph type="pic" sz="quarter" idx="108"/>
          </p:nvPr>
        </p:nvSpPr>
        <p:spPr/>
      </p:sp>
      <p:sp>
        <p:nvSpPr>
          <p:cNvPr id="57" name="Rectangle 56">
            <a:extLst>
              <a:ext uri="{FF2B5EF4-FFF2-40B4-BE49-F238E27FC236}">
                <a16:creationId xmlns:a16="http://schemas.microsoft.com/office/drawing/2014/main" id="{2DE830F1-2BC9-40E5-8180-A692060457F1}"/>
              </a:ext>
            </a:extLst>
          </p:cNvPr>
          <p:cNvSpPr/>
          <p:nvPr/>
        </p:nvSpPr>
        <p:spPr bwMode="auto">
          <a:xfrm>
            <a:off x="0" y="2543743"/>
            <a:ext cx="3056092" cy="971550"/>
          </a:xfrm>
          <a:prstGeom prst="rect">
            <a:avLst/>
          </a:prstGeom>
          <a:solidFill>
            <a:schemeClr val="tx1">
              <a:lumMod val="10000"/>
              <a:lumOff val="90000"/>
              <a:alpha val="9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8" name="Rectangle 57">
            <a:extLst>
              <a:ext uri="{FF2B5EF4-FFF2-40B4-BE49-F238E27FC236}">
                <a16:creationId xmlns:a16="http://schemas.microsoft.com/office/drawing/2014/main" id="{8CF1C34E-C929-4133-972F-447CA41FC7F1}"/>
              </a:ext>
            </a:extLst>
          </p:cNvPr>
          <p:cNvSpPr/>
          <p:nvPr/>
        </p:nvSpPr>
        <p:spPr bwMode="auto">
          <a:xfrm>
            <a:off x="3043954" y="2543743"/>
            <a:ext cx="3056092" cy="971550"/>
          </a:xfrm>
          <a:prstGeom prst="rect">
            <a:avLst/>
          </a:prstGeom>
          <a:solidFill>
            <a:schemeClr val="tx1">
              <a:lumMod val="10000"/>
              <a:lumOff val="90000"/>
              <a:alpha val="9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9" name="Rectangle 58">
            <a:extLst>
              <a:ext uri="{FF2B5EF4-FFF2-40B4-BE49-F238E27FC236}">
                <a16:creationId xmlns:a16="http://schemas.microsoft.com/office/drawing/2014/main" id="{E98BC52B-BD45-49D9-A573-FBCE45D17FCD}"/>
              </a:ext>
            </a:extLst>
          </p:cNvPr>
          <p:cNvSpPr/>
          <p:nvPr/>
        </p:nvSpPr>
        <p:spPr bwMode="auto">
          <a:xfrm>
            <a:off x="6087908" y="2543743"/>
            <a:ext cx="3056092" cy="971550"/>
          </a:xfrm>
          <a:prstGeom prst="rect">
            <a:avLst/>
          </a:prstGeom>
          <a:solidFill>
            <a:schemeClr val="tx1">
              <a:lumMod val="10000"/>
              <a:lumOff val="90000"/>
              <a:alpha val="9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0" name="Rectangle 25">
            <a:extLst>
              <a:ext uri="{FF2B5EF4-FFF2-40B4-BE49-F238E27FC236}">
                <a16:creationId xmlns:a16="http://schemas.microsoft.com/office/drawing/2014/main" id="{C4A8FC48-80FC-4A88-92B6-23596E65023B}"/>
              </a:ext>
            </a:extLst>
          </p:cNvPr>
          <p:cNvSpPr>
            <a:spLocks noChangeArrowheads="1"/>
          </p:cNvSpPr>
          <p:nvPr/>
        </p:nvSpPr>
        <p:spPr bwMode="auto">
          <a:xfrm>
            <a:off x="737928" y="2656454"/>
            <a:ext cx="1580236"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tx1">
                    <a:lumMod val="75000"/>
                    <a:lumOff val="25000"/>
                  </a:schemeClr>
                </a:solidFill>
                <a:latin typeface="+mn-lt"/>
              </a:rPr>
              <a:t>Example Name</a:t>
            </a:r>
          </a:p>
          <a:p>
            <a:pPr lvl="0" algn="ctr"/>
            <a:r>
              <a:rPr lang="en-US" sz="1100" dirty="0">
                <a:solidFill>
                  <a:schemeClr val="tx1">
                    <a:lumMod val="75000"/>
                    <a:lumOff val="25000"/>
                  </a:schemeClr>
                </a:solidFill>
                <a:latin typeface="+mn-lt"/>
              </a:rPr>
              <a:t>Administrative</a:t>
            </a:r>
            <a:endParaRPr lang="en-US" sz="1600" dirty="0">
              <a:solidFill>
                <a:schemeClr val="tx1">
                  <a:lumMod val="75000"/>
                  <a:lumOff val="25000"/>
                </a:schemeClr>
              </a:solidFill>
              <a:latin typeface="+mn-lt"/>
            </a:endParaRPr>
          </a:p>
        </p:txBody>
      </p:sp>
      <p:grpSp>
        <p:nvGrpSpPr>
          <p:cNvPr id="62" name="Group 61">
            <a:extLst>
              <a:ext uri="{FF2B5EF4-FFF2-40B4-BE49-F238E27FC236}">
                <a16:creationId xmlns:a16="http://schemas.microsoft.com/office/drawing/2014/main" id="{7100F426-3237-4405-AB39-1E48BA29B81E}"/>
              </a:ext>
            </a:extLst>
          </p:cNvPr>
          <p:cNvGrpSpPr/>
          <p:nvPr/>
        </p:nvGrpSpPr>
        <p:grpSpPr>
          <a:xfrm>
            <a:off x="1157028" y="3207985"/>
            <a:ext cx="742036" cy="194598"/>
            <a:chOff x="3168356" y="3288614"/>
            <a:chExt cx="1157307" cy="303502"/>
          </a:xfrm>
        </p:grpSpPr>
        <p:grpSp>
          <p:nvGrpSpPr>
            <p:cNvPr id="63" name="Group 62">
              <a:extLst>
                <a:ext uri="{FF2B5EF4-FFF2-40B4-BE49-F238E27FC236}">
                  <a16:creationId xmlns:a16="http://schemas.microsoft.com/office/drawing/2014/main" id="{81EB1F12-91FA-4921-AA69-DA0F0757CD7C}"/>
                </a:ext>
              </a:extLst>
            </p:cNvPr>
            <p:cNvGrpSpPr/>
            <p:nvPr userDrawn="1"/>
          </p:nvGrpSpPr>
          <p:grpSpPr>
            <a:xfrm>
              <a:off x="3168356" y="3288614"/>
              <a:ext cx="303502" cy="303502"/>
              <a:chOff x="2818317" y="3377514"/>
              <a:chExt cx="303502" cy="303502"/>
            </a:xfrm>
          </p:grpSpPr>
          <p:sp>
            <p:nvSpPr>
              <p:cNvPr id="70" name="Oval 69">
                <a:extLst>
                  <a:ext uri="{FF2B5EF4-FFF2-40B4-BE49-F238E27FC236}">
                    <a16:creationId xmlns:a16="http://schemas.microsoft.com/office/drawing/2014/main" id="{A4BA0431-2E3F-4A0C-B323-B747FE04C263}"/>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71" name="Freeform 65">
                <a:extLst>
                  <a:ext uri="{FF2B5EF4-FFF2-40B4-BE49-F238E27FC236}">
                    <a16:creationId xmlns:a16="http://schemas.microsoft.com/office/drawing/2014/main" id="{D298EB06-060D-4764-BB55-1CA64D1DF8F1}"/>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64" name="Group 63">
              <a:extLst>
                <a:ext uri="{FF2B5EF4-FFF2-40B4-BE49-F238E27FC236}">
                  <a16:creationId xmlns:a16="http://schemas.microsoft.com/office/drawing/2014/main" id="{C06EE3D8-15ED-4C82-93CE-2F2A42E12C16}"/>
                </a:ext>
              </a:extLst>
            </p:cNvPr>
            <p:cNvGrpSpPr/>
            <p:nvPr userDrawn="1"/>
          </p:nvGrpSpPr>
          <p:grpSpPr>
            <a:xfrm>
              <a:off x="3595256" y="3288614"/>
              <a:ext cx="303502" cy="303502"/>
              <a:chOff x="3300598" y="3377514"/>
              <a:chExt cx="303502" cy="303502"/>
            </a:xfrm>
          </p:grpSpPr>
          <p:sp>
            <p:nvSpPr>
              <p:cNvPr id="68" name="Oval 67">
                <a:extLst>
                  <a:ext uri="{FF2B5EF4-FFF2-40B4-BE49-F238E27FC236}">
                    <a16:creationId xmlns:a16="http://schemas.microsoft.com/office/drawing/2014/main" id="{414BE890-A0DF-4A31-A35B-47F5057A64FE}"/>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69" name="Freeform 4">
                <a:extLst>
                  <a:ext uri="{FF2B5EF4-FFF2-40B4-BE49-F238E27FC236}">
                    <a16:creationId xmlns:a16="http://schemas.microsoft.com/office/drawing/2014/main" id="{4445D1BC-03A8-4CD1-848C-C152DF66BBF2}"/>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65" name="Group 64">
              <a:extLst>
                <a:ext uri="{FF2B5EF4-FFF2-40B4-BE49-F238E27FC236}">
                  <a16:creationId xmlns:a16="http://schemas.microsoft.com/office/drawing/2014/main" id="{71F0D7A5-3E34-4820-B118-D98DB00DD039}"/>
                </a:ext>
              </a:extLst>
            </p:cNvPr>
            <p:cNvGrpSpPr/>
            <p:nvPr userDrawn="1"/>
          </p:nvGrpSpPr>
          <p:grpSpPr>
            <a:xfrm>
              <a:off x="4022161" y="3288614"/>
              <a:ext cx="303502" cy="303502"/>
              <a:chOff x="3829280" y="3377514"/>
              <a:chExt cx="303502" cy="303502"/>
            </a:xfrm>
          </p:grpSpPr>
          <p:sp>
            <p:nvSpPr>
              <p:cNvPr id="66" name="Oval 65">
                <a:extLst>
                  <a:ext uri="{FF2B5EF4-FFF2-40B4-BE49-F238E27FC236}">
                    <a16:creationId xmlns:a16="http://schemas.microsoft.com/office/drawing/2014/main" id="{3BFD5A43-155D-4350-915D-F151B33C8FE7}"/>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67" name="Freeform 117">
                <a:extLst>
                  <a:ext uri="{FF2B5EF4-FFF2-40B4-BE49-F238E27FC236}">
                    <a16:creationId xmlns:a16="http://schemas.microsoft.com/office/drawing/2014/main" id="{B533C7C4-6F67-4A0A-A172-A2D1FB88F391}"/>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72" name="Rectangle 25">
            <a:extLst>
              <a:ext uri="{FF2B5EF4-FFF2-40B4-BE49-F238E27FC236}">
                <a16:creationId xmlns:a16="http://schemas.microsoft.com/office/drawing/2014/main" id="{2AA6B842-4486-4848-AA02-F0D3B76EB0FA}"/>
              </a:ext>
            </a:extLst>
          </p:cNvPr>
          <p:cNvSpPr>
            <a:spLocks noChangeArrowheads="1"/>
          </p:cNvSpPr>
          <p:nvPr/>
        </p:nvSpPr>
        <p:spPr bwMode="auto">
          <a:xfrm>
            <a:off x="3785928" y="2656454"/>
            <a:ext cx="1580236"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tx1">
                    <a:lumMod val="75000"/>
                    <a:lumOff val="25000"/>
                  </a:schemeClr>
                </a:solidFill>
                <a:latin typeface="+mn-lt"/>
              </a:rPr>
              <a:t>Example Name</a:t>
            </a:r>
          </a:p>
          <a:p>
            <a:pPr lvl="0" algn="ctr"/>
            <a:r>
              <a:rPr lang="en-US" sz="1100" dirty="0">
                <a:solidFill>
                  <a:schemeClr val="tx1">
                    <a:lumMod val="75000"/>
                    <a:lumOff val="25000"/>
                  </a:schemeClr>
                </a:solidFill>
                <a:latin typeface="+mn-lt"/>
              </a:rPr>
              <a:t>Administrative</a:t>
            </a:r>
            <a:endParaRPr lang="en-US" sz="1600" dirty="0">
              <a:solidFill>
                <a:schemeClr val="tx1">
                  <a:lumMod val="75000"/>
                  <a:lumOff val="25000"/>
                </a:schemeClr>
              </a:solidFill>
              <a:latin typeface="+mn-lt"/>
            </a:endParaRPr>
          </a:p>
        </p:txBody>
      </p:sp>
      <p:grpSp>
        <p:nvGrpSpPr>
          <p:cNvPr id="73" name="Group 72">
            <a:extLst>
              <a:ext uri="{FF2B5EF4-FFF2-40B4-BE49-F238E27FC236}">
                <a16:creationId xmlns:a16="http://schemas.microsoft.com/office/drawing/2014/main" id="{80B13B0A-1B67-4230-96AF-79F2D573E265}"/>
              </a:ext>
            </a:extLst>
          </p:cNvPr>
          <p:cNvGrpSpPr/>
          <p:nvPr/>
        </p:nvGrpSpPr>
        <p:grpSpPr>
          <a:xfrm>
            <a:off x="4205028" y="3207985"/>
            <a:ext cx="742036" cy="194598"/>
            <a:chOff x="3168356" y="3288614"/>
            <a:chExt cx="1157307" cy="303502"/>
          </a:xfrm>
        </p:grpSpPr>
        <p:grpSp>
          <p:nvGrpSpPr>
            <p:cNvPr id="74" name="Group 73">
              <a:extLst>
                <a:ext uri="{FF2B5EF4-FFF2-40B4-BE49-F238E27FC236}">
                  <a16:creationId xmlns:a16="http://schemas.microsoft.com/office/drawing/2014/main" id="{454749C5-349A-49E8-B586-D4660E05850A}"/>
                </a:ext>
              </a:extLst>
            </p:cNvPr>
            <p:cNvGrpSpPr/>
            <p:nvPr userDrawn="1"/>
          </p:nvGrpSpPr>
          <p:grpSpPr>
            <a:xfrm>
              <a:off x="3168356" y="3288614"/>
              <a:ext cx="303502" cy="303502"/>
              <a:chOff x="2818317" y="3377514"/>
              <a:chExt cx="303502" cy="303502"/>
            </a:xfrm>
          </p:grpSpPr>
          <p:sp>
            <p:nvSpPr>
              <p:cNvPr id="81" name="Oval 80">
                <a:extLst>
                  <a:ext uri="{FF2B5EF4-FFF2-40B4-BE49-F238E27FC236}">
                    <a16:creationId xmlns:a16="http://schemas.microsoft.com/office/drawing/2014/main" id="{467B2576-0C72-431A-A511-C15DD7383866}"/>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82" name="Freeform 65">
                <a:extLst>
                  <a:ext uri="{FF2B5EF4-FFF2-40B4-BE49-F238E27FC236}">
                    <a16:creationId xmlns:a16="http://schemas.microsoft.com/office/drawing/2014/main" id="{B23D5BB7-52CA-488A-9F1D-37C22BA5AD43}"/>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75" name="Group 74">
              <a:extLst>
                <a:ext uri="{FF2B5EF4-FFF2-40B4-BE49-F238E27FC236}">
                  <a16:creationId xmlns:a16="http://schemas.microsoft.com/office/drawing/2014/main" id="{50023415-5F72-4C7A-B46A-92C1FABDF3FC}"/>
                </a:ext>
              </a:extLst>
            </p:cNvPr>
            <p:cNvGrpSpPr/>
            <p:nvPr userDrawn="1"/>
          </p:nvGrpSpPr>
          <p:grpSpPr>
            <a:xfrm>
              <a:off x="3595256" y="3288614"/>
              <a:ext cx="303502" cy="303502"/>
              <a:chOff x="3300598" y="3377514"/>
              <a:chExt cx="303502" cy="303502"/>
            </a:xfrm>
          </p:grpSpPr>
          <p:sp>
            <p:nvSpPr>
              <p:cNvPr id="79" name="Oval 78">
                <a:extLst>
                  <a:ext uri="{FF2B5EF4-FFF2-40B4-BE49-F238E27FC236}">
                    <a16:creationId xmlns:a16="http://schemas.microsoft.com/office/drawing/2014/main" id="{15BFBC14-9BC2-4DF3-9F7A-94F9FA1940E9}"/>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80" name="Freeform 4">
                <a:extLst>
                  <a:ext uri="{FF2B5EF4-FFF2-40B4-BE49-F238E27FC236}">
                    <a16:creationId xmlns:a16="http://schemas.microsoft.com/office/drawing/2014/main" id="{CFB901C9-9065-4AB5-9098-D2A98A5490F5}"/>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76" name="Group 75">
              <a:extLst>
                <a:ext uri="{FF2B5EF4-FFF2-40B4-BE49-F238E27FC236}">
                  <a16:creationId xmlns:a16="http://schemas.microsoft.com/office/drawing/2014/main" id="{CAC22D7E-D03D-4740-8857-E18F640E21C9}"/>
                </a:ext>
              </a:extLst>
            </p:cNvPr>
            <p:cNvGrpSpPr/>
            <p:nvPr userDrawn="1"/>
          </p:nvGrpSpPr>
          <p:grpSpPr>
            <a:xfrm>
              <a:off x="4022161" y="3288614"/>
              <a:ext cx="303502" cy="303502"/>
              <a:chOff x="3829280" y="3377514"/>
              <a:chExt cx="303502" cy="303502"/>
            </a:xfrm>
          </p:grpSpPr>
          <p:sp>
            <p:nvSpPr>
              <p:cNvPr id="77" name="Oval 76">
                <a:extLst>
                  <a:ext uri="{FF2B5EF4-FFF2-40B4-BE49-F238E27FC236}">
                    <a16:creationId xmlns:a16="http://schemas.microsoft.com/office/drawing/2014/main" id="{7977C4B2-A235-4E6F-AF00-B95FCCD9B643}"/>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78" name="Freeform 117">
                <a:extLst>
                  <a:ext uri="{FF2B5EF4-FFF2-40B4-BE49-F238E27FC236}">
                    <a16:creationId xmlns:a16="http://schemas.microsoft.com/office/drawing/2014/main" id="{C818C30D-FD78-4812-8E3C-7FFE2B1716C2}"/>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83" name="Rectangle 25">
            <a:extLst>
              <a:ext uri="{FF2B5EF4-FFF2-40B4-BE49-F238E27FC236}">
                <a16:creationId xmlns:a16="http://schemas.microsoft.com/office/drawing/2014/main" id="{DD13A7E5-5A92-4FDC-9794-D46A95103236}"/>
              </a:ext>
            </a:extLst>
          </p:cNvPr>
          <p:cNvSpPr>
            <a:spLocks noChangeArrowheads="1"/>
          </p:cNvSpPr>
          <p:nvPr/>
        </p:nvSpPr>
        <p:spPr bwMode="auto">
          <a:xfrm>
            <a:off x="6825836" y="2656454"/>
            <a:ext cx="1580236"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tx1">
                    <a:lumMod val="75000"/>
                    <a:lumOff val="25000"/>
                  </a:schemeClr>
                </a:solidFill>
                <a:latin typeface="+mn-lt"/>
              </a:rPr>
              <a:t>Example Name</a:t>
            </a:r>
          </a:p>
          <a:p>
            <a:pPr lvl="0" algn="ctr"/>
            <a:r>
              <a:rPr lang="en-US" sz="1100" dirty="0">
                <a:solidFill>
                  <a:schemeClr val="tx1">
                    <a:lumMod val="75000"/>
                    <a:lumOff val="25000"/>
                  </a:schemeClr>
                </a:solidFill>
                <a:latin typeface="+mn-lt"/>
              </a:rPr>
              <a:t>Administrative</a:t>
            </a:r>
            <a:endParaRPr lang="en-US" sz="1600" dirty="0">
              <a:solidFill>
                <a:schemeClr val="tx1">
                  <a:lumMod val="75000"/>
                  <a:lumOff val="25000"/>
                </a:schemeClr>
              </a:solidFill>
              <a:latin typeface="+mn-lt"/>
            </a:endParaRPr>
          </a:p>
        </p:txBody>
      </p:sp>
      <p:grpSp>
        <p:nvGrpSpPr>
          <p:cNvPr id="84" name="Group 83">
            <a:extLst>
              <a:ext uri="{FF2B5EF4-FFF2-40B4-BE49-F238E27FC236}">
                <a16:creationId xmlns:a16="http://schemas.microsoft.com/office/drawing/2014/main" id="{6A5C8897-FF97-4D3A-8585-F9770DFB3A0D}"/>
              </a:ext>
            </a:extLst>
          </p:cNvPr>
          <p:cNvGrpSpPr/>
          <p:nvPr/>
        </p:nvGrpSpPr>
        <p:grpSpPr>
          <a:xfrm>
            <a:off x="7244936" y="3207985"/>
            <a:ext cx="742036" cy="194598"/>
            <a:chOff x="3168356" y="3288614"/>
            <a:chExt cx="1157307" cy="303502"/>
          </a:xfrm>
        </p:grpSpPr>
        <p:grpSp>
          <p:nvGrpSpPr>
            <p:cNvPr id="85" name="Group 84">
              <a:extLst>
                <a:ext uri="{FF2B5EF4-FFF2-40B4-BE49-F238E27FC236}">
                  <a16:creationId xmlns:a16="http://schemas.microsoft.com/office/drawing/2014/main" id="{60A132B4-9D2D-4F7E-A1C4-C6D2FFB4A0C2}"/>
                </a:ext>
              </a:extLst>
            </p:cNvPr>
            <p:cNvGrpSpPr/>
            <p:nvPr userDrawn="1"/>
          </p:nvGrpSpPr>
          <p:grpSpPr>
            <a:xfrm>
              <a:off x="3168356" y="3288614"/>
              <a:ext cx="303502" cy="303502"/>
              <a:chOff x="2818317" y="3377514"/>
              <a:chExt cx="303502" cy="303502"/>
            </a:xfrm>
          </p:grpSpPr>
          <p:sp>
            <p:nvSpPr>
              <p:cNvPr id="92" name="Oval 91">
                <a:extLst>
                  <a:ext uri="{FF2B5EF4-FFF2-40B4-BE49-F238E27FC236}">
                    <a16:creationId xmlns:a16="http://schemas.microsoft.com/office/drawing/2014/main" id="{BDF5F8B6-261F-4B33-92F0-12A712CC0303}"/>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93" name="Freeform 65">
                <a:extLst>
                  <a:ext uri="{FF2B5EF4-FFF2-40B4-BE49-F238E27FC236}">
                    <a16:creationId xmlns:a16="http://schemas.microsoft.com/office/drawing/2014/main" id="{4AC32C6B-E498-4699-B68F-08A27C48BA2B}"/>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86" name="Group 85">
              <a:extLst>
                <a:ext uri="{FF2B5EF4-FFF2-40B4-BE49-F238E27FC236}">
                  <a16:creationId xmlns:a16="http://schemas.microsoft.com/office/drawing/2014/main" id="{34F0C128-9CCD-4BF5-81A9-BBEA76386348}"/>
                </a:ext>
              </a:extLst>
            </p:cNvPr>
            <p:cNvGrpSpPr/>
            <p:nvPr userDrawn="1"/>
          </p:nvGrpSpPr>
          <p:grpSpPr>
            <a:xfrm>
              <a:off x="3595256" y="3288614"/>
              <a:ext cx="303502" cy="303502"/>
              <a:chOff x="3300598" y="3377514"/>
              <a:chExt cx="303502" cy="303502"/>
            </a:xfrm>
          </p:grpSpPr>
          <p:sp>
            <p:nvSpPr>
              <p:cNvPr id="90" name="Oval 89">
                <a:extLst>
                  <a:ext uri="{FF2B5EF4-FFF2-40B4-BE49-F238E27FC236}">
                    <a16:creationId xmlns:a16="http://schemas.microsoft.com/office/drawing/2014/main" id="{ADAA6234-97A6-41BA-A00D-2C2B5B553426}"/>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91" name="Freeform 4">
                <a:extLst>
                  <a:ext uri="{FF2B5EF4-FFF2-40B4-BE49-F238E27FC236}">
                    <a16:creationId xmlns:a16="http://schemas.microsoft.com/office/drawing/2014/main" id="{758BB5D8-493A-44D3-B12E-6DF1397FE75D}"/>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87" name="Group 86">
              <a:extLst>
                <a:ext uri="{FF2B5EF4-FFF2-40B4-BE49-F238E27FC236}">
                  <a16:creationId xmlns:a16="http://schemas.microsoft.com/office/drawing/2014/main" id="{75942857-F956-4914-8849-6AC7072F30A3}"/>
                </a:ext>
              </a:extLst>
            </p:cNvPr>
            <p:cNvGrpSpPr/>
            <p:nvPr userDrawn="1"/>
          </p:nvGrpSpPr>
          <p:grpSpPr>
            <a:xfrm>
              <a:off x="4022161" y="3288614"/>
              <a:ext cx="303502" cy="303502"/>
              <a:chOff x="3829280" y="3377514"/>
              <a:chExt cx="303502" cy="303502"/>
            </a:xfrm>
          </p:grpSpPr>
          <p:sp>
            <p:nvSpPr>
              <p:cNvPr id="88" name="Oval 87">
                <a:extLst>
                  <a:ext uri="{FF2B5EF4-FFF2-40B4-BE49-F238E27FC236}">
                    <a16:creationId xmlns:a16="http://schemas.microsoft.com/office/drawing/2014/main" id="{55E41927-904C-421E-9CB3-EE46DEAC80B8}"/>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89" name="Freeform 117">
                <a:extLst>
                  <a:ext uri="{FF2B5EF4-FFF2-40B4-BE49-F238E27FC236}">
                    <a16:creationId xmlns:a16="http://schemas.microsoft.com/office/drawing/2014/main" id="{10117F67-017B-475A-9E55-A37F5B1AD339}"/>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94" name="Rectangle 93">
            <a:extLst>
              <a:ext uri="{FF2B5EF4-FFF2-40B4-BE49-F238E27FC236}">
                <a16:creationId xmlns:a16="http://schemas.microsoft.com/office/drawing/2014/main" id="{853A0004-0A8B-488B-B560-6B740EF244E1}"/>
              </a:ext>
            </a:extLst>
          </p:cNvPr>
          <p:cNvSpPr/>
          <p:nvPr/>
        </p:nvSpPr>
        <p:spPr>
          <a:xfrm>
            <a:off x="737928" y="3850256"/>
            <a:ext cx="2010667" cy="954107"/>
          </a:xfrm>
          <a:prstGeom prst="rect">
            <a:avLst/>
          </a:prstGeom>
        </p:spPr>
        <p:txBody>
          <a:bodyPr wrap="square">
            <a:spAutoFit/>
          </a:bodyPr>
          <a:lstStyle/>
          <a:p>
            <a:r>
              <a:rPr lang="en-US" sz="2800" dirty="0">
                <a:solidFill>
                  <a:schemeClr val="tx1">
                    <a:lumMod val="75000"/>
                    <a:lumOff val="25000"/>
                  </a:schemeClr>
                </a:solidFill>
              </a:rPr>
              <a:t>Board Of </a:t>
            </a:r>
            <a:r>
              <a:rPr lang="en-US" sz="2800" b="1" dirty="0">
                <a:solidFill>
                  <a:schemeClr val="accent1"/>
                </a:solidFill>
              </a:rPr>
              <a:t>Directors</a:t>
            </a:r>
          </a:p>
        </p:txBody>
      </p:sp>
      <p:sp>
        <p:nvSpPr>
          <p:cNvPr id="95" name="ZoneTexte 13">
            <a:extLst>
              <a:ext uri="{FF2B5EF4-FFF2-40B4-BE49-F238E27FC236}">
                <a16:creationId xmlns:a16="http://schemas.microsoft.com/office/drawing/2014/main" id="{373EE99A-FFB9-425F-A06F-69FE904136D9}"/>
              </a:ext>
            </a:extLst>
          </p:cNvPr>
          <p:cNvSpPr txBox="1"/>
          <p:nvPr/>
        </p:nvSpPr>
        <p:spPr>
          <a:xfrm>
            <a:off x="3010912" y="3981061"/>
            <a:ext cx="5395160" cy="663964"/>
          </a:xfrm>
          <a:prstGeom prst="rect">
            <a:avLst/>
          </a:prstGeom>
          <a:noFill/>
        </p:spPr>
        <p:txBody>
          <a:bodyPr wrap="square" lIns="0" tIns="0" rIns="0" bIns="0" rtlCol="0">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
        <p:nvSpPr>
          <p:cNvPr id="96" name="Rectangle 95">
            <a:extLst>
              <a:ext uri="{FF2B5EF4-FFF2-40B4-BE49-F238E27FC236}">
                <a16:creationId xmlns:a16="http://schemas.microsoft.com/office/drawing/2014/main" id="{C20C4434-BB8A-417B-B622-2C5285227A3C}"/>
              </a:ext>
            </a:extLst>
          </p:cNvPr>
          <p:cNvSpPr/>
          <p:nvPr/>
        </p:nvSpPr>
        <p:spPr bwMode="auto">
          <a:xfrm>
            <a:off x="8721751" y="4581525"/>
            <a:ext cx="422249" cy="561975"/>
          </a:xfrm>
          <a:prstGeom prst="rect">
            <a:avLst/>
          </a:prstGeom>
          <a:solidFill>
            <a:schemeClr val="accent1">
              <a:alpha val="6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Tree>
    <p:extLst>
      <p:ext uri="{BB962C8B-B14F-4D97-AF65-F5344CB8AC3E}">
        <p14:creationId xmlns:p14="http://schemas.microsoft.com/office/powerpoint/2010/main" val="31001499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F4BDC7AC-234B-4182-8BD2-116AAF613B55}"/>
              </a:ext>
            </a:extLst>
          </p:cNvPr>
          <p:cNvSpPr>
            <a:spLocks noGrp="1"/>
          </p:cNvSpPr>
          <p:nvPr>
            <p:ph type="pic" sz="quarter" idx="122"/>
          </p:nvPr>
        </p:nvSpPr>
        <p:spPr/>
      </p:sp>
      <p:sp>
        <p:nvSpPr>
          <p:cNvPr id="65" name="Freeform 64"/>
          <p:cNvSpPr/>
          <p:nvPr/>
        </p:nvSpPr>
        <p:spPr bwMode="auto">
          <a:xfrm>
            <a:off x="0" y="-1"/>
            <a:ext cx="9144000" cy="2343150"/>
          </a:xfrm>
          <a:custGeom>
            <a:avLst/>
            <a:gdLst>
              <a:gd name="connsiteX0" fmla="*/ 0 w 9144000"/>
              <a:gd name="connsiteY0" fmla="*/ 0 h 2343150"/>
              <a:gd name="connsiteX1" fmla="*/ 9144000 w 9144000"/>
              <a:gd name="connsiteY1" fmla="*/ 0 h 2343150"/>
              <a:gd name="connsiteX2" fmla="*/ 9144000 w 9144000"/>
              <a:gd name="connsiteY2" fmla="*/ 2343150 h 2343150"/>
              <a:gd name="connsiteX3" fmla="*/ 0 w 9144000"/>
              <a:gd name="connsiteY3" fmla="*/ 2343150 h 2343150"/>
            </a:gdLst>
            <a:ahLst/>
            <a:cxnLst>
              <a:cxn ang="0">
                <a:pos x="connsiteX0" y="connsiteY0"/>
              </a:cxn>
              <a:cxn ang="0">
                <a:pos x="connsiteX1" y="connsiteY1"/>
              </a:cxn>
              <a:cxn ang="0">
                <a:pos x="connsiteX2" y="connsiteY2"/>
              </a:cxn>
              <a:cxn ang="0">
                <a:pos x="connsiteX3" y="connsiteY3"/>
              </a:cxn>
            </a:cxnLst>
            <a:rect l="l" t="t" r="r" b="b"/>
            <a:pathLst>
              <a:path w="9144000" h="2343150">
                <a:moveTo>
                  <a:pt x="0" y="0"/>
                </a:moveTo>
                <a:lnTo>
                  <a:pt x="9144000" y="0"/>
                </a:lnTo>
                <a:lnTo>
                  <a:pt x="9144000" y="2343150"/>
                </a:lnTo>
                <a:lnTo>
                  <a:pt x="0" y="2343150"/>
                </a:lnTo>
                <a:close/>
              </a:path>
            </a:pathLst>
          </a:custGeom>
          <a:solidFill>
            <a:schemeClr val="accent1">
              <a:alpha val="8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9" name="Freeform 48"/>
          <p:cNvSpPr/>
          <p:nvPr/>
        </p:nvSpPr>
        <p:spPr bwMode="auto">
          <a:xfrm>
            <a:off x="495300" y="4178700"/>
            <a:ext cx="1447800" cy="46863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800" dirty="0">
                <a:solidFill>
                  <a:schemeClr val="bg1"/>
                </a:solidFill>
              </a:rPr>
              <a:t>Administrative</a:t>
            </a:r>
            <a:endParaRPr lang="en-US" sz="1050" dirty="0">
              <a:solidFill>
                <a:schemeClr val="bg1"/>
              </a:solidFill>
            </a:endParaRPr>
          </a:p>
        </p:txBody>
      </p:sp>
      <p:sp>
        <p:nvSpPr>
          <p:cNvPr id="52" name="Freeform 51"/>
          <p:cNvSpPr/>
          <p:nvPr/>
        </p:nvSpPr>
        <p:spPr bwMode="auto">
          <a:xfrm>
            <a:off x="2171700" y="4178700"/>
            <a:ext cx="1447800" cy="46863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800" dirty="0">
                <a:solidFill>
                  <a:schemeClr val="bg1"/>
                </a:solidFill>
              </a:rPr>
              <a:t>Administrative</a:t>
            </a:r>
            <a:endParaRPr lang="en-US" sz="1050" dirty="0">
              <a:solidFill>
                <a:schemeClr val="bg1"/>
              </a:solidFill>
            </a:endParaRPr>
          </a:p>
        </p:txBody>
      </p:sp>
      <p:sp>
        <p:nvSpPr>
          <p:cNvPr id="55" name="Freeform 54"/>
          <p:cNvSpPr/>
          <p:nvPr/>
        </p:nvSpPr>
        <p:spPr bwMode="auto">
          <a:xfrm>
            <a:off x="3848100" y="4178700"/>
            <a:ext cx="1447800" cy="46863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800" dirty="0">
                <a:solidFill>
                  <a:schemeClr val="bg1"/>
                </a:solidFill>
              </a:rPr>
              <a:t>Administrative</a:t>
            </a:r>
            <a:endParaRPr lang="en-US" sz="1050" dirty="0">
              <a:solidFill>
                <a:schemeClr val="bg1"/>
              </a:solidFill>
            </a:endParaRPr>
          </a:p>
        </p:txBody>
      </p:sp>
      <p:sp>
        <p:nvSpPr>
          <p:cNvPr id="58" name="Freeform 57"/>
          <p:cNvSpPr/>
          <p:nvPr/>
        </p:nvSpPr>
        <p:spPr bwMode="auto">
          <a:xfrm>
            <a:off x="5524500" y="4178700"/>
            <a:ext cx="1447800" cy="46863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800" dirty="0">
                <a:solidFill>
                  <a:schemeClr val="bg1"/>
                </a:solidFill>
              </a:rPr>
              <a:t>Administrative</a:t>
            </a:r>
            <a:endParaRPr lang="en-US" sz="1050" dirty="0">
              <a:solidFill>
                <a:schemeClr val="bg1"/>
              </a:solidFill>
            </a:endParaRPr>
          </a:p>
        </p:txBody>
      </p:sp>
      <p:sp>
        <p:nvSpPr>
          <p:cNvPr id="61" name="Freeform 60"/>
          <p:cNvSpPr/>
          <p:nvPr/>
        </p:nvSpPr>
        <p:spPr bwMode="auto">
          <a:xfrm>
            <a:off x="7200900" y="4178700"/>
            <a:ext cx="1447800" cy="46863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accent5"/>
          </a:solidFill>
          <a:ln w="9525">
            <a:noFill/>
            <a:round/>
            <a:headEnd/>
            <a:tailEnd/>
          </a:ln>
        </p:spPr>
        <p:txBody>
          <a:bodyPr vert="horz" wrap="square" lIns="91440" tIns="45720" rIns="91440" bIns="4572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800" dirty="0">
                <a:solidFill>
                  <a:schemeClr val="bg1"/>
                </a:solidFill>
              </a:rPr>
              <a:t>Administrative</a:t>
            </a:r>
            <a:endParaRPr lang="en-US" sz="1050" dirty="0">
              <a:solidFill>
                <a:schemeClr val="bg1"/>
              </a:solidFill>
            </a:endParaRPr>
          </a:p>
        </p:txBody>
      </p:sp>
      <p:sp>
        <p:nvSpPr>
          <p:cNvPr id="94" name="Rectangle 93"/>
          <p:cNvSpPr/>
          <p:nvPr/>
        </p:nvSpPr>
        <p:spPr>
          <a:xfrm>
            <a:off x="1562101" y="987325"/>
            <a:ext cx="6019798" cy="769441"/>
          </a:xfrm>
          <a:prstGeom prst="rect">
            <a:avLst/>
          </a:prstGeom>
        </p:spPr>
        <p:txBody>
          <a:bodyPr wrap="square">
            <a:spAutoFit/>
          </a:bodyPr>
          <a:lstStyle/>
          <a:p>
            <a:pPr algn="ctr"/>
            <a:r>
              <a:rPr lang="en-US" sz="4400" dirty="0">
                <a:solidFill>
                  <a:schemeClr val="bg1"/>
                </a:solidFill>
              </a:rPr>
              <a:t>Board Of </a:t>
            </a:r>
            <a:r>
              <a:rPr lang="en-US" sz="4400" b="1" dirty="0">
                <a:solidFill>
                  <a:schemeClr val="bg1"/>
                </a:solidFill>
              </a:rPr>
              <a:t>Directors</a:t>
            </a:r>
          </a:p>
        </p:txBody>
      </p:sp>
      <p:sp>
        <p:nvSpPr>
          <p:cNvPr id="95" name="3">
            <a:extLst>
              <a:ext uri="{FF2B5EF4-FFF2-40B4-BE49-F238E27FC236}">
                <a16:creationId xmlns:a16="http://schemas.microsoft.com/office/drawing/2014/main" id="{D7AC1464-9E86-44A2-ABB9-20E60AEF7C6C}"/>
              </a:ext>
            </a:extLst>
          </p:cNvPr>
          <p:cNvSpPr txBox="1"/>
          <p:nvPr/>
        </p:nvSpPr>
        <p:spPr>
          <a:xfrm>
            <a:off x="2661920" y="586382"/>
            <a:ext cx="3820158" cy="389513"/>
          </a:xfrm>
          <a:prstGeom prst="roundRect">
            <a:avLst>
              <a:gd name="adj" fmla="val 50000"/>
            </a:avLst>
          </a:prstGeom>
          <a:solidFill>
            <a:schemeClr val="bg1"/>
          </a:solidFill>
          <a:ln>
            <a:noFill/>
          </a:ln>
        </p:spPr>
        <p:txBody>
          <a:bodyPr wrap="square" rtlCol="0" anchor="ctr">
            <a:spAutoFit/>
          </a:bodyPr>
          <a:lstStyle/>
          <a:p>
            <a:pPr algn="ctr"/>
            <a:r>
              <a:rPr lang="en-US" sz="1200" dirty="0">
                <a:solidFill>
                  <a:schemeClr val="accent1"/>
                </a:solidFill>
              </a:rPr>
              <a:t>Let Your Presentation Template Stand Out</a:t>
            </a:r>
          </a:p>
        </p:txBody>
      </p:sp>
      <p:sp>
        <p:nvSpPr>
          <p:cNvPr id="3" name="Picture Placeholder 2">
            <a:extLst>
              <a:ext uri="{FF2B5EF4-FFF2-40B4-BE49-F238E27FC236}">
                <a16:creationId xmlns:a16="http://schemas.microsoft.com/office/drawing/2014/main" id="{27B8B29F-019C-42DA-9D76-15B70C79FDCE}"/>
              </a:ext>
            </a:extLst>
          </p:cNvPr>
          <p:cNvSpPr>
            <a:spLocks noGrp="1"/>
          </p:cNvSpPr>
          <p:nvPr>
            <p:ph type="pic" sz="quarter" idx="117"/>
          </p:nvPr>
        </p:nvSpPr>
        <p:spPr/>
      </p:sp>
      <p:sp>
        <p:nvSpPr>
          <p:cNvPr id="5" name="Picture Placeholder 4">
            <a:extLst>
              <a:ext uri="{FF2B5EF4-FFF2-40B4-BE49-F238E27FC236}">
                <a16:creationId xmlns:a16="http://schemas.microsoft.com/office/drawing/2014/main" id="{566BF2BF-5B2B-49E4-9C08-C99D69860C58}"/>
              </a:ext>
            </a:extLst>
          </p:cNvPr>
          <p:cNvSpPr>
            <a:spLocks noGrp="1"/>
          </p:cNvSpPr>
          <p:nvPr>
            <p:ph type="pic" sz="quarter" idx="118"/>
          </p:nvPr>
        </p:nvSpPr>
        <p:spPr/>
      </p:sp>
      <p:sp>
        <p:nvSpPr>
          <p:cNvPr id="7" name="Picture Placeholder 6">
            <a:extLst>
              <a:ext uri="{FF2B5EF4-FFF2-40B4-BE49-F238E27FC236}">
                <a16:creationId xmlns:a16="http://schemas.microsoft.com/office/drawing/2014/main" id="{9ABB9C62-3CE4-4E66-B746-05DE701349AD}"/>
              </a:ext>
            </a:extLst>
          </p:cNvPr>
          <p:cNvSpPr>
            <a:spLocks noGrp="1"/>
          </p:cNvSpPr>
          <p:nvPr>
            <p:ph type="pic" sz="quarter" idx="119"/>
          </p:nvPr>
        </p:nvSpPr>
        <p:spPr/>
      </p:sp>
      <p:sp>
        <p:nvSpPr>
          <p:cNvPr id="9" name="Picture Placeholder 8">
            <a:extLst>
              <a:ext uri="{FF2B5EF4-FFF2-40B4-BE49-F238E27FC236}">
                <a16:creationId xmlns:a16="http://schemas.microsoft.com/office/drawing/2014/main" id="{036F239A-FEEF-4AAC-A02F-ACF5E1477751}"/>
              </a:ext>
            </a:extLst>
          </p:cNvPr>
          <p:cNvSpPr>
            <a:spLocks noGrp="1"/>
          </p:cNvSpPr>
          <p:nvPr>
            <p:ph type="pic" sz="quarter" idx="120"/>
          </p:nvPr>
        </p:nvSpPr>
        <p:spPr/>
      </p:sp>
      <p:sp>
        <p:nvSpPr>
          <p:cNvPr id="11" name="Picture Placeholder 10">
            <a:extLst>
              <a:ext uri="{FF2B5EF4-FFF2-40B4-BE49-F238E27FC236}">
                <a16:creationId xmlns:a16="http://schemas.microsoft.com/office/drawing/2014/main" id="{8AF4EBDC-15C6-4258-8838-C2DD7C1D1CDF}"/>
              </a:ext>
            </a:extLst>
          </p:cNvPr>
          <p:cNvSpPr>
            <a:spLocks noGrp="1"/>
          </p:cNvSpPr>
          <p:nvPr>
            <p:ph type="pic" sz="quarter" idx="121"/>
          </p:nvPr>
        </p:nvSpPr>
        <p:spPr/>
      </p:sp>
    </p:spTree>
    <p:extLst>
      <p:ext uri="{BB962C8B-B14F-4D97-AF65-F5344CB8AC3E}">
        <p14:creationId xmlns:p14="http://schemas.microsoft.com/office/powerpoint/2010/main" val="42800057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a:extLst>
              <a:ext uri="{FF2B5EF4-FFF2-40B4-BE49-F238E27FC236}">
                <a16:creationId xmlns:a16="http://schemas.microsoft.com/office/drawing/2014/main" id="{D7AC1464-9E86-44A2-ABB9-20E60AEF7C6C}"/>
              </a:ext>
            </a:extLst>
          </p:cNvPr>
          <p:cNvSpPr txBox="1"/>
          <p:nvPr/>
        </p:nvSpPr>
        <p:spPr>
          <a:xfrm>
            <a:off x="4850265" y="768544"/>
            <a:ext cx="2857745" cy="161583"/>
          </a:xfrm>
          <a:prstGeom prst="rect">
            <a:avLst/>
          </a:prstGeom>
          <a:noFill/>
        </p:spPr>
        <p:txBody>
          <a:bodyPr wrap="square" lIns="0" tIns="0" rIns="0" bIns="0" rtlCol="0" anchor="ctr">
            <a:spAutoFit/>
          </a:bodyPr>
          <a:lstStyle/>
          <a:p>
            <a:r>
              <a:rPr lang="en-US" sz="1050" dirty="0">
                <a:solidFill>
                  <a:schemeClr val="accent1"/>
                </a:solidFill>
              </a:rPr>
              <a:t>BUSINESS PRESENTATION TEMPLATE</a:t>
            </a:r>
          </a:p>
        </p:txBody>
      </p:sp>
      <p:sp>
        <p:nvSpPr>
          <p:cNvPr id="42" name="Rectangle 41"/>
          <p:cNvSpPr/>
          <p:nvPr/>
        </p:nvSpPr>
        <p:spPr>
          <a:xfrm>
            <a:off x="4850265" y="948501"/>
            <a:ext cx="3769250" cy="492443"/>
          </a:xfrm>
          <a:prstGeom prst="rect">
            <a:avLst/>
          </a:prstGeom>
        </p:spPr>
        <p:txBody>
          <a:bodyPr wrap="square" lIns="0" tIns="0" rIns="0" bIns="0" anchor="ctr">
            <a:spAutoFit/>
          </a:bodyPr>
          <a:lstStyle/>
          <a:p>
            <a:r>
              <a:rPr lang="en-US" sz="3200" dirty="0">
                <a:solidFill>
                  <a:schemeClr val="tx1">
                    <a:lumMod val="75000"/>
                    <a:lumOff val="25000"/>
                  </a:schemeClr>
                </a:solidFill>
              </a:rPr>
              <a:t>Board Of </a:t>
            </a:r>
            <a:r>
              <a:rPr lang="en-US" sz="3200" b="1" dirty="0">
                <a:solidFill>
                  <a:schemeClr val="tx1">
                    <a:lumMod val="75000"/>
                    <a:lumOff val="25000"/>
                  </a:schemeClr>
                </a:solidFill>
              </a:rPr>
              <a:t>Directors</a:t>
            </a:r>
          </a:p>
        </p:txBody>
      </p:sp>
      <p:sp>
        <p:nvSpPr>
          <p:cNvPr id="44" name="Rectangle 11"/>
          <p:cNvSpPr>
            <a:spLocks noChangeArrowheads="1"/>
          </p:cNvSpPr>
          <p:nvPr/>
        </p:nvSpPr>
        <p:spPr bwMode="auto">
          <a:xfrm rot="16200000">
            <a:off x="5088854" y="1438094"/>
            <a:ext cx="36206" cy="160368"/>
          </a:xfrm>
          <a:prstGeom prst="roundRect">
            <a:avLst/>
          </a:prstGeom>
          <a:solidFill>
            <a:schemeClr val="accent2"/>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5" name="Rectangle 11"/>
          <p:cNvSpPr>
            <a:spLocks noChangeArrowheads="1"/>
          </p:cNvSpPr>
          <p:nvPr/>
        </p:nvSpPr>
        <p:spPr bwMode="auto">
          <a:xfrm rot="16200000">
            <a:off x="5265361" y="1438094"/>
            <a:ext cx="36206" cy="160368"/>
          </a:xfrm>
          <a:prstGeom prst="roundRect">
            <a:avLst/>
          </a:prstGeom>
          <a:solidFill>
            <a:schemeClr val="accent3"/>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6" name="Rectangle 11"/>
          <p:cNvSpPr>
            <a:spLocks noChangeArrowheads="1"/>
          </p:cNvSpPr>
          <p:nvPr/>
        </p:nvSpPr>
        <p:spPr bwMode="auto">
          <a:xfrm rot="16200000">
            <a:off x="5441868" y="1438094"/>
            <a:ext cx="36206" cy="160368"/>
          </a:xfrm>
          <a:prstGeom prst="roundRect">
            <a:avLst/>
          </a:prstGeom>
          <a:solidFill>
            <a:schemeClr val="accent4"/>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7" name="Rectangle 11"/>
          <p:cNvSpPr>
            <a:spLocks noChangeArrowheads="1"/>
          </p:cNvSpPr>
          <p:nvPr/>
        </p:nvSpPr>
        <p:spPr bwMode="auto">
          <a:xfrm rot="16200000">
            <a:off x="5618376" y="1438094"/>
            <a:ext cx="36206" cy="160368"/>
          </a:xfrm>
          <a:prstGeom prst="roundRect">
            <a:avLst/>
          </a:prstGeom>
          <a:solidFill>
            <a:schemeClr val="accent5"/>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48" name="TextBox 47"/>
          <p:cNvSpPr txBox="1"/>
          <p:nvPr/>
        </p:nvSpPr>
        <p:spPr>
          <a:xfrm>
            <a:off x="4850264" y="1628989"/>
            <a:ext cx="3894593" cy="923330"/>
          </a:xfrm>
          <a:prstGeom prst="rect">
            <a:avLst/>
          </a:prstGeom>
          <a:noFill/>
        </p:spPr>
        <p:txBody>
          <a:bodyPr wrap="square" lIns="0" tIns="0" rIns="0" bIns="0" rtlCol="0" anchor="t">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text and description here. This is a sample text. </a:t>
            </a:r>
          </a:p>
        </p:txBody>
      </p:sp>
      <p:sp>
        <p:nvSpPr>
          <p:cNvPr id="33" name="Oval 102"/>
          <p:cNvSpPr/>
          <p:nvPr/>
        </p:nvSpPr>
        <p:spPr bwMode="auto">
          <a:xfrm>
            <a:off x="4613185" y="2730814"/>
            <a:ext cx="237079" cy="201479"/>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65" name="Group 64"/>
          <p:cNvGrpSpPr/>
          <p:nvPr/>
        </p:nvGrpSpPr>
        <p:grpSpPr>
          <a:xfrm>
            <a:off x="4850264" y="2730814"/>
            <a:ext cx="3894593" cy="201479"/>
            <a:chOff x="4850264" y="3180564"/>
            <a:chExt cx="3894593" cy="201479"/>
          </a:xfrm>
        </p:grpSpPr>
        <p:cxnSp>
          <p:nvCxnSpPr>
            <p:cNvPr id="37" name="Straight Connector 36"/>
            <p:cNvCxnSpPr/>
            <p:nvPr/>
          </p:nvCxnSpPr>
          <p:spPr>
            <a:xfrm>
              <a:off x="4850264" y="3281304"/>
              <a:ext cx="3435259"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a:stCxn id="33" idx="3"/>
              <a:endCxn id="50" idx="2"/>
            </p:cNvCxnSpPr>
            <p:nvPr/>
          </p:nvCxnSpPr>
          <p:spPr>
            <a:xfrm>
              <a:off x="4850264" y="3281304"/>
              <a:ext cx="2015903" cy="0"/>
            </a:xfrm>
            <a:prstGeom prst="line">
              <a:avLst/>
            </a:prstGeom>
            <a:ln w="57150" cap="rnd"/>
          </p:spPr>
          <p:style>
            <a:lnRef idx="1">
              <a:schemeClr val="accent1"/>
            </a:lnRef>
            <a:fillRef idx="0">
              <a:schemeClr val="accent1"/>
            </a:fillRef>
            <a:effectRef idx="0">
              <a:schemeClr val="accent1"/>
            </a:effectRef>
            <a:fontRef idx="minor">
              <a:schemeClr val="tx1"/>
            </a:fontRef>
          </p:style>
        </p:cxnSp>
        <p:sp>
          <p:nvSpPr>
            <p:cNvPr id="50" name="Oval 49"/>
            <p:cNvSpPr/>
            <p:nvPr/>
          </p:nvSpPr>
          <p:spPr bwMode="auto">
            <a:xfrm>
              <a:off x="6866166" y="3180564"/>
              <a:ext cx="201485" cy="201479"/>
            </a:xfrm>
            <a:prstGeom prst="ellipse">
              <a:avLst/>
            </a:prstGeom>
            <a:solidFill>
              <a:schemeClr val="bg1"/>
            </a:solidFill>
            <a:ln w="28575">
              <a:solidFill>
                <a:schemeClr val="accent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1" name="TextBox 50"/>
            <p:cNvSpPr txBox="1"/>
            <p:nvPr/>
          </p:nvSpPr>
          <p:spPr>
            <a:xfrm>
              <a:off x="8349569" y="3196666"/>
              <a:ext cx="395288" cy="169277"/>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70%</a:t>
              </a:r>
            </a:p>
          </p:txBody>
        </p:sp>
      </p:grpSp>
      <p:sp>
        <p:nvSpPr>
          <p:cNvPr id="34" name="Oval 103"/>
          <p:cNvSpPr/>
          <p:nvPr/>
        </p:nvSpPr>
        <p:spPr bwMode="auto">
          <a:xfrm>
            <a:off x="4613185" y="3209440"/>
            <a:ext cx="237079" cy="201479"/>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cxnSp>
        <p:nvCxnSpPr>
          <p:cNvPr id="38" name="Straight Connector 37"/>
          <p:cNvCxnSpPr/>
          <p:nvPr/>
        </p:nvCxnSpPr>
        <p:spPr>
          <a:xfrm>
            <a:off x="4850264" y="3310180"/>
            <a:ext cx="3435259"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a:stCxn id="34" idx="3"/>
            <a:endCxn id="53" idx="2"/>
          </p:cNvCxnSpPr>
          <p:nvPr/>
        </p:nvCxnSpPr>
        <p:spPr>
          <a:xfrm>
            <a:off x="4850264" y="3310180"/>
            <a:ext cx="645267" cy="0"/>
          </a:xfrm>
          <a:prstGeom prst="line">
            <a:avLst/>
          </a:prstGeom>
          <a:ln w="57150"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53" name="Oval 52"/>
          <p:cNvSpPr/>
          <p:nvPr/>
        </p:nvSpPr>
        <p:spPr bwMode="auto">
          <a:xfrm>
            <a:off x="5495531" y="3209440"/>
            <a:ext cx="201485" cy="201479"/>
          </a:xfrm>
          <a:prstGeom prst="ellipse">
            <a:avLst/>
          </a:prstGeom>
          <a:solidFill>
            <a:schemeClr val="bg1"/>
          </a:solidFill>
          <a:ln w="28575">
            <a:solidFill>
              <a:schemeClr val="accent2"/>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4" name="TextBox 53"/>
          <p:cNvSpPr txBox="1"/>
          <p:nvPr/>
        </p:nvSpPr>
        <p:spPr>
          <a:xfrm>
            <a:off x="8349569" y="3225543"/>
            <a:ext cx="395288" cy="169277"/>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25%</a:t>
            </a:r>
          </a:p>
        </p:txBody>
      </p:sp>
      <p:sp>
        <p:nvSpPr>
          <p:cNvPr id="35" name="Oval 104"/>
          <p:cNvSpPr/>
          <p:nvPr/>
        </p:nvSpPr>
        <p:spPr bwMode="auto">
          <a:xfrm>
            <a:off x="4613185" y="3688066"/>
            <a:ext cx="237079" cy="201479"/>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cxnSp>
        <p:nvCxnSpPr>
          <p:cNvPr id="39" name="Straight Connector 38"/>
          <p:cNvCxnSpPr/>
          <p:nvPr/>
        </p:nvCxnSpPr>
        <p:spPr>
          <a:xfrm>
            <a:off x="4850264" y="3788805"/>
            <a:ext cx="3435259"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a:stCxn id="35" idx="3"/>
            <a:endCxn id="56" idx="2"/>
          </p:cNvCxnSpPr>
          <p:nvPr/>
        </p:nvCxnSpPr>
        <p:spPr>
          <a:xfrm>
            <a:off x="4850264" y="3788805"/>
            <a:ext cx="2590462" cy="0"/>
          </a:xfrm>
          <a:prstGeom prst="line">
            <a:avLst/>
          </a:prstGeom>
          <a:ln w="57150" cap="rnd">
            <a:solidFill>
              <a:schemeClr val="accent3"/>
            </a:solidFill>
          </a:ln>
        </p:spPr>
        <p:style>
          <a:lnRef idx="1">
            <a:schemeClr val="accent1"/>
          </a:lnRef>
          <a:fillRef idx="0">
            <a:schemeClr val="accent1"/>
          </a:fillRef>
          <a:effectRef idx="0">
            <a:schemeClr val="accent1"/>
          </a:effectRef>
          <a:fontRef idx="minor">
            <a:schemeClr val="tx1"/>
          </a:fontRef>
        </p:style>
      </p:cxnSp>
      <p:sp>
        <p:nvSpPr>
          <p:cNvPr id="56" name="Oval 55"/>
          <p:cNvSpPr/>
          <p:nvPr/>
        </p:nvSpPr>
        <p:spPr bwMode="auto">
          <a:xfrm>
            <a:off x="7440726" y="3688066"/>
            <a:ext cx="201485" cy="201479"/>
          </a:xfrm>
          <a:prstGeom prst="ellipse">
            <a:avLst/>
          </a:prstGeom>
          <a:solidFill>
            <a:schemeClr val="bg1"/>
          </a:solidFill>
          <a:ln w="28575">
            <a:solidFill>
              <a:schemeClr val="accent3"/>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7" name="TextBox 56"/>
          <p:cNvSpPr txBox="1"/>
          <p:nvPr/>
        </p:nvSpPr>
        <p:spPr>
          <a:xfrm>
            <a:off x="8349569" y="3704168"/>
            <a:ext cx="395288" cy="169277"/>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80%</a:t>
            </a:r>
          </a:p>
        </p:txBody>
      </p:sp>
      <p:sp>
        <p:nvSpPr>
          <p:cNvPr id="36" name="Oval 105"/>
          <p:cNvSpPr/>
          <p:nvPr/>
        </p:nvSpPr>
        <p:spPr bwMode="auto">
          <a:xfrm>
            <a:off x="4613185" y="4166693"/>
            <a:ext cx="237079" cy="201479"/>
          </a:xfrm>
          <a:prstGeom prst="rect">
            <a:avLst/>
          </a:prstGeom>
          <a:solidFill>
            <a:schemeClr val="bg1"/>
          </a:solidFill>
          <a:ln w="2857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cxnSp>
        <p:nvCxnSpPr>
          <p:cNvPr id="40" name="Straight Connector 39"/>
          <p:cNvCxnSpPr/>
          <p:nvPr/>
        </p:nvCxnSpPr>
        <p:spPr>
          <a:xfrm>
            <a:off x="4850264" y="4267432"/>
            <a:ext cx="3435259"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a:stCxn id="36" idx="3"/>
            <a:endCxn id="59" idx="2"/>
          </p:cNvCxnSpPr>
          <p:nvPr/>
        </p:nvCxnSpPr>
        <p:spPr>
          <a:xfrm>
            <a:off x="4850264" y="4267432"/>
            <a:ext cx="2955911" cy="0"/>
          </a:xfrm>
          <a:prstGeom prst="line">
            <a:avLst/>
          </a:prstGeom>
          <a:ln w="57150" cap="rnd">
            <a:solidFill>
              <a:schemeClr val="accent4"/>
            </a:solidFill>
          </a:ln>
        </p:spPr>
        <p:style>
          <a:lnRef idx="1">
            <a:schemeClr val="accent1"/>
          </a:lnRef>
          <a:fillRef idx="0">
            <a:schemeClr val="accent1"/>
          </a:fillRef>
          <a:effectRef idx="0">
            <a:schemeClr val="accent1"/>
          </a:effectRef>
          <a:fontRef idx="minor">
            <a:schemeClr val="tx1"/>
          </a:fontRef>
        </p:style>
      </p:cxnSp>
      <p:sp>
        <p:nvSpPr>
          <p:cNvPr id="59" name="Oval 58"/>
          <p:cNvSpPr/>
          <p:nvPr/>
        </p:nvSpPr>
        <p:spPr bwMode="auto">
          <a:xfrm>
            <a:off x="7806175" y="4166693"/>
            <a:ext cx="201485" cy="201479"/>
          </a:xfrm>
          <a:prstGeom prst="ellipse">
            <a:avLst/>
          </a:prstGeom>
          <a:solidFill>
            <a:schemeClr val="bg1"/>
          </a:solidFill>
          <a:ln w="28575">
            <a:solidFill>
              <a:schemeClr val="accent4"/>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0" name="TextBox 59"/>
          <p:cNvSpPr txBox="1"/>
          <p:nvPr/>
        </p:nvSpPr>
        <p:spPr>
          <a:xfrm>
            <a:off x="8349569" y="4182795"/>
            <a:ext cx="395288" cy="169277"/>
          </a:xfrm>
          <a:prstGeom prst="rect">
            <a:avLst/>
          </a:prstGeom>
          <a:noFill/>
        </p:spPr>
        <p:txBody>
          <a:bodyPr wrap="square" lIns="0" tIns="0" rIns="0" bIns="0" rtlCol="0" anchor="ctr">
            <a:spAutoFit/>
          </a:bodyPr>
          <a:lstStyle/>
          <a:p>
            <a:pPr algn="r"/>
            <a:r>
              <a:rPr lang="en-US" sz="1100" dirty="0">
                <a:solidFill>
                  <a:schemeClr val="tx1">
                    <a:lumMod val="75000"/>
                    <a:lumOff val="25000"/>
                  </a:schemeClr>
                </a:solidFill>
              </a:rPr>
              <a:t>90%</a:t>
            </a:r>
          </a:p>
        </p:txBody>
      </p:sp>
      <p:sp>
        <p:nvSpPr>
          <p:cNvPr id="4" name="Picture Placeholder 3">
            <a:extLst>
              <a:ext uri="{FF2B5EF4-FFF2-40B4-BE49-F238E27FC236}">
                <a16:creationId xmlns:a16="http://schemas.microsoft.com/office/drawing/2014/main" id="{C7E9CF49-43A1-4E00-9B34-7DCDCE25239D}"/>
              </a:ext>
            </a:extLst>
          </p:cNvPr>
          <p:cNvSpPr>
            <a:spLocks noGrp="1"/>
          </p:cNvSpPr>
          <p:nvPr>
            <p:ph type="pic" sz="quarter" idx="140"/>
          </p:nvPr>
        </p:nvSpPr>
        <p:spPr/>
      </p:sp>
      <p:sp>
        <p:nvSpPr>
          <p:cNvPr id="6" name="Picture Placeholder 5">
            <a:extLst>
              <a:ext uri="{FF2B5EF4-FFF2-40B4-BE49-F238E27FC236}">
                <a16:creationId xmlns:a16="http://schemas.microsoft.com/office/drawing/2014/main" id="{41F73D03-0C6B-4BF5-AD5A-C34432CDAD53}"/>
              </a:ext>
            </a:extLst>
          </p:cNvPr>
          <p:cNvSpPr>
            <a:spLocks noGrp="1"/>
          </p:cNvSpPr>
          <p:nvPr>
            <p:ph type="pic" sz="quarter" idx="139"/>
          </p:nvPr>
        </p:nvSpPr>
        <p:spPr/>
      </p:sp>
      <p:sp>
        <p:nvSpPr>
          <p:cNvPr id="9" name="Picture Placeholder 8">
            <a:extLst>
              <a:ext uri="{FF2B5EF4-FFF2-40B4-BE49-F238E27FC236}">
                <a16:creationId xmlns:a16="http://schemas.microsoft.com/office/drawing/2014/main" id="{BA1DC202-94D4-404F-AD99-E8377476E9C1}"/>
              </a:ext>
            </a:extLst>
          </p:cNvPr>
          <p:cNvSpPr>
            <a:spLocks noGrp="1"/>
          </p:cNvSpPr>
          <p:nvPr>
            <p:ph type="pic" sz="quarter" idx="138"/>
          </p:nvPr>
        </p:nvSpPr>
        <p:spPr/>
      </p:sp>
      <p:sp>
        <p:nvSpPr>
          <p:cNvPr id="12" name="Picture Placeholder 11">
            <a:extLst>
              <a:ext uri="{FF2B5EF4-FFF2-40B4-BE49-F238E27FC236}">
                <a16:creationId xmlns:a16="http://schemas.microsoft.com/office/drawing/2014/main" id="{012EF9CA-0831-44A8-9F81-4B39C37DC698}"/>
              </a:ext>
            </a:extLst>
          </p:cNvPr>
          <p:cNvSpPr>
            <a:spLocks noGrp="1"/>
          </p:cNvSpPr>
          <p:nvPr>
            <p:ph type="pic" sz="quarter" idx="137"/>
          </p:nvPr>
        </p:nvSpPr>
        <p:spPr/>
      </p:sp>
      <p:sp>
        <p:nvSpPr>
          <p:cNvPr id="14" name="Picture Placeholder 13">
            <a:extLst>
              <a:ext uri="{FF2B5EF4-FFF2-40B4-BE49-F238E27FC236}">
                <a16:creationId xmlns:a16="http://schemas.microsoft.com/office/drawing/2014/main" id="{8032D0E7-DF1D-4B71-AD80-BE4934E99A29}"/>
              </a:ext>
            </a:extLst>
          </p:cNvPr>
          <p:cNvSpPr>
            <a:spLocks noGrp="1"/>
          </p:cNvSpPr>
          <p:nvPr>
            <p:ph type="pic" sz="quarter" idx="136"/>
          </p:nvPr>
        </p:nvSpPr>
        <p:spPr/>
      </p:sp>
      <p:sp>
        <p:nvSpPr>
          <p:cNvPr id="16" name="Picture Placeholder 15">
            <a:extLst>
              <a:ext uri="{FF2B5EF4-FFF2-40B4-BE49-F238E27FC236}">
                <a16:creationId xmlns:a16="http://schemas.microsoft.com/office/drawing/2014/main" id="{31F1E9E7-E98C-4339-97EA-CD68446CBEED}"/>
              </a:ext>
            </a:extLst>
          </p:cNvPr>
          <p:cNvSpPr>
            <a:spLocks noGrp="1"/>
          </p:cNvSpPr>
          <p:nvPr>
            <p:ph type="pic" sz="quarter" idx="135"/>
          </p:nvPr>
        </p:nvSpPr>
        <p:spPr/>
      </p:sp>
      <p:sp>
        <p:nvSpPr>
          <p:cNvPr id="61" name="Rectangle 60">
            <a:extLst>
              <a:ext uri="{FF2B5EF4-FFF2-40B4-BE49-F238E27FC236}">
                <a16:creationId xmlns:a16="http://schemas.microsoft.com/office/drawing/2014/main" id="{0E49EE33-7858-4F4F-9844-0A134BCE0CF7}"/>
              </a:ext>
            </a:extLst>
          </p:cNvPr>
          <p:cNvSpPr/>
          <p:nvPr/>
        </p:nvSpPr>
        <p:spPr bwMode="auto">
          <a:xfrm>
            <a:off x="431800" y="1474842"/>
            <a:ext cx="1285475" cy="314094"/>
          </a:xfrm>
          <a:prstGeom prst="rect">
            <a:avLst/>
          </a:prstGeom>
          <a:solidFill>
            <a:schemeClr val="accent1"/>
          </a:solid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100" b="1" dirty="0">
                <a:solidFill>
                  <a:schemeClr val="bg1"/>
                </a:solidFill>
              </a:rPr>
              <a:t>Example Name</a:t>
            </a:r>
          </a:p>
        </p:txBody>
      </p:sp>
      <p:sp>
        <p:nvSpPr>
          <p:cNvPr id="66" name="Rectangle 65">
            <a:extLst>
              <a:ext uri="{FF2B5EF4-FFF2-40B4-BE49-F238E27FC236}">
                <a16:creationId xmlns:a16="http://schemas.microsoft.com/office/drawing/2014/main" id="{5D8D85FA-FCFC-4B38-87A5-D088331B89EC}"/>
              </a:ext>
            </a:extLst>
          </p:cNvPr>
          <p:cNvSpPr/>
          <p:nvPr/>
        </p:nvSpPr>
        <p:spPr bwMode="auto">
          <a:xfrm>
            <a:off x="1775706" y="1474842"/>
            <a:ext cx="1285475" cy="314094"/>
          </a:xfrm>
          <a:prstGeom prst="rect">
            <a:avLst/>
          </a:prstGeom>
          <a:solidFill>
            <a:schemeClr val="accent2"/>
          </a:solid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100" b="1" dirty="0">
                <a:solidFill>
                  <a:schemeClr val="bg1"/>
                </a:solidFill>
              </a:rPr>
              <a:t>Example Name</a:t>
            </a:r>
          </a:p>
        </p:txBody>
      </p:sp>
      <p:sp>
        <p:nvSpPr>
          <p:cNvPr id="70" name="Rectangle 69">
            <a:extLst>
              <a:ext uri="{FF2B5EF4-FFF2-40B4-BE49-F238E27FC236}">
                <a16:creationId xmlns:a16="http://schemas.microsoft.com/office/drawing/2014/main" id="{F19306C5-2F00-4A80-915A-F90CA32FA256}"/>
              </a:ext>
            </a:extLst>
          </p:cNvPr>
          <p:cNvSpPr/>
          <p:nvPr/>
        </p:nvSpPr>
        <p:spPr bwMode="auto">
          <a:xfrm>
            <a:off x="3119611" y="1474842"/>
            <a:ext cx="1285475" cy="314094"/>
          </a:xfrm>
          <a:prstGeom prst="rect">
            <a:avLst/>
          </a:prstGeom>
          <a:solidFill>
            <a:schemeClr val="accent3"/>
          </a:solid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100" b="1" dirty="0">
                <a:solidFill>
                  <a:schemeClr val="bg1"/>
                </a:solidFill>
              </a:rPr>
              <a:t>Example Name</a:t>
            </a:r>
          </a:p>
        </p:txBody>
      </p:sp>
      <p:sp>
        <p:nvSpPr>
          <p:cNvPr id="71" name="Rectangle 11">
            <a:extLst>
              <a:ext uri="{FF2B5EF4-FFF2-40B4-BE49-F238E27FC236}">
                <a16:creationId xmlns:a16="http://schemas.microsoft.com/office/drawing/2014/main" id="{D7C1393C-79B2-42D4-A407-F1A23318B288}"/>
              </a:ext>
            </a:extLst>
          </p:cNvPr>
          <p:cNvSpPr>
            <a:spLocks noChangeArrowheads="1"/>
          </p:cNvSpPr>
          <p:nvPr/>
        </p:nvSpPr>
        <p:spPr bwMode="auto">
          <a:xfrm rot="16200000">
            <a:off x="4912346" y="1438094"/>
            <a:ext cx="36206" cy="160368"/>
          </a:xfrm>
          <a:prstGeom prst="roundRect">
            <a:avLst/>
          </a:prstGeom>
          <a:solidFill>
            <a:schemeClr val="accent1"/>
          </a:solidFill>
          <a:ln w="9525">
            <a:noFill/>
            <a:miter lim="800000"/>
            <a:headEnd/>
            <a:tailEnd/>
          </a:ln>
        </p:spPr>
        <p:txBody>
          <a:bodyPr vert="horz" wrap="square" lIns="91440" tIns="45720" rIns="91440" bIns="45720" numCol="1" anchor="ctr" anchorCtr="0" compatLnSpc="1">
            <a:prstTxWarp prst="textNoShape">
              <a:avLst/>
            </a:prstTxWarp>
          </a:bodyPr>
          <a:lstStyle/>
          <a:p>
            <a:pPr algn="ctr">
              <a:lnSpc>
                <a:spcPct val="150000"/>
              </a:lnSpc>
            </a:pPr>
            <a:endParaRPr lang="en-US" sz="1200" b="1" dirty="0">
              <a:solidFill>
                <a:schemeClr val="bg1"/>
              </a:solidFill>
            </a:endParaRPr>
          </a:p>
        </p:txBody>
      </p:sp>
      <p:sp>
        <p:nvSpPr>
          <p:cNvPr id="72" name="Rectangle 71">
            <a:extLst>
              <a:ext uri="{FF2B5EF4-FFF2-40B4-BE49-F238E27FC236}">
                <a16:creationId xmlns:a16="http://schemas.microsoft.com/office/drawing/2014/main" id="{6ADB8949-BE58-48AF-A489-00083B066F86}"/>
              </a:ext>
            </a:extLst>
          </p:cNvPr>
          <p:cNvSpPr/>
          <p:nvPr/>
        </p:nvSpPr>
        <p:spPr bwMode="auto">
          <a:xfrm>
            <a:off x="431800" y="2965713"/>
            <a:ext cx="1285475" cy="314094"/>
          </a:xfrm>
          <a:prstGeom prst="rect">
            <a:avLst/>
          </a:prstGeom>
          <a:solidFill>
            <a:schemeClr val="accent4"/>
          </a:solid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100" b="1" dirty="0">
                <a:solidFill>
                  <a:schemeClr val="bg1"/>
                </a:solidFill>
              </a:rPr>
              <a:t>Example Name</a:t>
            </a:r>
          </a:p>
        </p:txBody>
      </p:sp>
      <p:sp>
        <p:nvSpPr>
          <p:cNvPr id="73" name="Rectangle 72">
            <a:extLst>
              <a:ext uri="{FF2B5EF4-FFF2-40B4-BE49-F238E27FC236}">
                <a16:creationId xmlns:a16="http://schemas.microsoft.com/office/drawing/2014/main" id="{BA851E49-C60F-4D14-A5DA-1F4D776DFD6F}"/>
              </a:ext>
            </a:extLst>
          </p:cNvPr>
          <p:cNvSpPr/>
          <p:nvPr/>
        </p:nvSpPr>
        <p:spPr bwMode="auto">
          <a:xfrm>
            <a:off x="431800" y="4456583"/>
            <a:ext cx="1285475" cy="314094"/>
          </a:xfrm>
          <a:prstGeom prst="rect">
            <a:avLst/>
          </a:prstGeom>
          <a:solidFill>
            <a:schemeClr val="accent5"/>
          </a:solidFill>
          <a:ln w="9525">
            <a:noFill/>
            <a:round/>
            <a:headEnd/>
            <a:tailEnd/>
          </a:ln>
        </p:spPr>
        <p:txBody>
          <a:bodyPr vert="horz" wrap="square" lIns="91440" tIns="45720" rIns="91440" bIns="45720" numCol="1" rtlCol="0" anchor="ctr" anchorCtr="0" compatLnSpc="1">
            <a:prstTxWarp prst="textNoShape">
              <a:avLst/>
            </a:prstTxWarp>
          </a:bodyPr>
          <a:lstStyle/>
          <a:p>
            <a:pPr lvl="0" algn="ctr"/>
            <a:r>
              <a:rPr lang="en-US" sz="1100" b="1" dirty="0">
                <a:solidFill>
                  <a:schemeClr val="bg1"/>
                </a:solidFill>
              </a:rPr>
              <a:t>Example Name</a:t>
            </a:r>
          </a:p>
        </p:txBody>
      </p:sp>
    </p:spTree>
    <p:extLst>
      <p:ext uri="{BB962C8B-B14F-4D97-AF65-F5344CB8AC3E}">
        <p14:creationId xmlns:p14="http://schemas.microsoft.com/office/powerpoint/2010/main" val="28784641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bwMode="auto">
          <a:xfrm>
            <a:off x="1078402" y="1554652"/>
            <a:ext cx="2034196" cy="2034196"/>
          </a:xfrm>
          <a:prstGeom prst="ellipse">
            <a:avLst/>
          </a:prstGeom>
          <a:solidFill>
            <a:schemeClr val="accent1"/>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3" name="Oval 2"/>
          <p:cNvSpPr/>
          <p:nvPr/>
        </p:nvSpPr>
        <p:spPr bwMode="auto">
          <a:xfrm>
            <a:off x="3647610" y="1554652"/>
            <a:ext cx="2034196" cy="2034196"/>
          </a:xfrm>
          <a:prstGeom prst="ellipse">
            <a:avLst/>
          </a:prstGeom>
          <a:solidFill>
            <a:schemeClr val="accent2"/>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4" name="Oval 3"/>
          <p:cNvSpPr/>
          <p:nvPr/>
        </p:nvSpPr>
        <p:spPr bwMode="auto">
          <a:xfrm>
            <a:off x="6216817" y="1554652"/>
            <a:ext cx="2034196" cy="2034196"/>
          </a:xfrm>
          <a:prstGeom prst="ellipse">
            <a:avLst/>
          </a:prstGeom>
          <a:solidFill>
            <a:schemeClr val="accent3"/>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10" name="Rectangle 25"/>
          <p:cNvSpPr>
            <a:spLocks noChangeArrowheads="1"/>
          </p:cNvSpPr>
          <p:nvPr/>
        </p:nvSpPr>
        <p:spPr bwMode="auto">
          <a:xfrm>
            <a:off x="990600" y="4049281"/>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1"/>
                </a:solidFill>
                <a:latin typeface="+mn-lt"/>
              </a:rPr>
              <a:t>Example Name</a:t>
            </a:r>
          </a:p>
          <a:p>
            <a:pPr lvl="0" algn="ctr"/>
            <a:r>
              <a:rPr lang="en-US" sz="1100" dirty="0">
                <a:solidFill>
                  <a:schemeClr val="bg1">
                    <a:lumMod val="50000"/>
                  </a:schemeClr>
                </a:solidFill>
                <a:latin typeface="+mn-lt"/>
              </a:rPr>
              <a:t>Administrative</a:t>
            </a:r>
            <a:endParaRPr lang="en-US" sz="1600" dirty="0">
              <a:solidFill>
                <a:schemeClr val="bg1">
                  <a:lumMod val="50000"/>
                </a:schemeClr>
              </a:solidFill>
              <a:latin typeface="+mn-lt"/>
            </a:endParaRPr>
          </a:p>
        </p:txBody>
      </p:sp>
      <p:sp>
        <p:nvSpPr>
          <p:cNvPr id="11" name="Rectangle 25"/>
          <p:cNvSpPr>
            <a:spLocks noChangeArrowheads="1"/>
          </p:cNvSpPr>
          <p:nvPr/>
        </p:nvSpPr>
        <p:spPr bwMode="auto">
          <a:xfrm>
            <a:off x="6134100" y="4049281"/>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3"/>
                </a:solidFill>
                <a:latin typeface="+mn-lt"/>
              </a:rPr>
              <a:t>Example Name</a:t>
            </a:r>
          </a:p>
          <a:p>
            <a:pPr lvl="0" algn="ctr"/>
            <a:r>
              <a:rPr lang="en-US" sz="1100" dirty="0">
                <a:solidFill>
                  <a:schemeClr val="bg1">
                    <a:lumMod val="50000"/>
                  </a:schemeClr>
                </a:solidFill>
                <a:latin typeface="+mn-lt"/>
              </a:rPr>
              <a:t>Administrative</a:t>
            </a:r>
            <a:endParaRPr lang="en-US" sz="1600" dirty="0">
              <a:solidFill>
                <a:schemeClr val="bg1">
                  <a:lumMod val="50000"/>
                </a:schemeClr>
              </a:solidFill>
              <a:latin typeface="+mn-lt"/>
            </a:endParaRPr>
          </a:p>
        </p:txBody>
      </p:sp>
      <p:sp>
        <p:nvSpPr>
          <p:cNvPr id="12" name="Rectangle 25"/>
          <p:cNvSpPr>
            <a:spLocks noChangeArrowheads="1"/>
          </p:cNvSpPr>
          <p:nvPr/>
        </p:nvSpPr>
        <p:spPr bwMode="auto">
          <a:xfrm>
            <a:off x="3562350" y="4049281"/>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2"/>
                </a:solidFill>
                <a:latin typeface="+mn-lt"/>
              </a:rPr>
              <a:t>Example Name</a:t>
            </a:r>
          </a:p>
          <a:p>
            <a:pPr lvl="0" algn="ctr"/>
            <a:r>
              <a:rPr lang="en-US" sz="1100" dirty="0">
                <a:solidFill>
                  <a:schemeClr val="bg1">
                    <a:lumMod val="50000"/>
                  </a:schemeClr>
                </a:solidFill>
                <a:latin typeface="+mn-lt"/>
              </a:rPr>
              <a:t>Administrative</a:t>
            </a:r>
            <a:endParaRPr lang="en-US" sz="1600" dirty="0">
              <a:solidFill>
                <a:schemeClr val="bg1">
                  <a:lumMod val="50000"/>
                </a:schemeClr>
              </a:solidFill>
              <a:latin typeface="+mn-lt"/>
            </a:endParaRPr>
          </a:p>
        </p:txBody>
      </p:sp>
      <p:sp>
        <p:nvSpPr>
          <p:cNvPr id="21" name="Rectangle 20"/>
          <p:cNvSpPr/>
          <p:nvPr/>
        </p:nvSpPr>
        <p:spPr>
          <a:xfrm>
            <a:off x="1588164" y="514350"/>
            <a:ext cx="5967672" cy="523220"/>
          </a:xfrm>
          <a:prstGeom prst="rect">
            <a:avLst/>
          </a:prstGeom>
        </p:spPr>
        <p:txBody>
          <a:bodyPr wrap="square">
            <a:spAutoFit/>
          </a:bodyPr>
          <a:lstStyle/>
          <a:p>
            <a:pPr algn="ctr"/>
            <a:r>
              <a:rPr lang="en-US" sz="2800" dirty="0">
                <a:solidFill>
                  <a:schemeClr val="tx1">
                    <a:lumMod val="75000"/>
                    <a:lumOff val="25000"/>
                  </a:schemeClr>
                </a:solidFill>
              </a:rPr>
              <a:t>Board Of </a:t>
            </a:r>
            <a:r>
              <a:rPr lang="en-US" sz="2800" b="1" dirty="0">
                <a:solidFill>
                  <a:schemeClr val="accent1"/>
                </a:solidFill>
              </a:rPr>
              <a:t>Directors</a:t>
            </a:r>
          </a:p>
        </p:txBody>
      </p:sp>
      <p:sp>
        <p:nvSpPr>
          <p:cNvPr id="6" name="Picture Placeholder 5">
            <a:extLst>
              <a:ext uri="{FF2B5EF4-FFF2-40B4-BE49-F238E27FC236}">
                <a16:creationId xmlns:a16="http://schemas.microsoft.com/office/drawing/2014/main" id="{9EBCE125-F899-48FD-96DF-DA247F85C2B5}"/>
              </a:ext>
            </a:extLst>
          </p:cNvPr>
          <p:cNvSpPr>
            <a:spLocks noGrp="1"/>
          </p:cNvSpPr>
          <p:nvPr>
            <p:ph type="pic" sz="quarter" idx="108"/>
          </p:nvPr>
        </p:nvSpPr>
        <p:spPr/>
      </p:sp>
      <p:sp>
        <p:nvSpPr>
          <p:cNvPr id="8" name="Picture Placeholder 7">
            <a:extLst>
              <a:ext uri="{FF2B5EF4-FFF2-40B4-BE49-F238E27FC236}">
                <a16:creationId xmlns:a16="http://schemas.microsoft.com/office/drawing/2014/main" id="{02EA3724-B192-4908-ACC1-07B179947FA7}"/>
              </a:ext>
            </a:extLst>
          </p:cNvPr>
          <p:cNvSpPr>
            <a:spLocks noGrp="1"/>
          </p:cNvSpPr>
          <p:nvPr>
            <p:ph type="pic" sz="quarter" idx="109"/>
          </p:nvPr>
        </p:nvSpPr>
        <p:spPr/>
      </p:sp>
      <p:sp>
        <p:nvSpPr>
          <p:cNvPr id="13" name="Picture Placeholder 12">
            <a:extLst>
              <a:ext uri="{FF2B5EF4-FFF2-40B4-BE49-F238E27FC236}">
                <a16:creationId xmlns:a16="http://schemas.microsoft.com/office/drawing/2014/main" id="{BFC2FA97-FC88-49F1-A568-4B53E7B2A0AE}"/>
              </a:ext>
            </a:extLst>
          </p:cNvPr>
          <p:cNvSpPr>
            <a:spLocks noGrp="1"/>
          </p:cNvSpPr>
          <p:nvPr>
            <p:ph type="pic" sz="quarter" idx="110"/>
          </p:nvPr>
        </p:nvSpPr>
        <p:spPr/>
      </p:sp>
    </p:spTree>
    <p:extLst>
      <p:ext uri="{BB962C8B-B14F-4D97-AF65-F5344CB8AC3E}">
        <p14:creationId xmlns:p14="http://schemas.microsoft.com/office/powerpoint/2010/main" val="2366390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bwMode="auto">
          <a:xfrm>
            <a:off x="993971" y="1228725"/>
            <a:ext cx="1901001" cy="2604300"/>
          </a:xfrm>
          <a:prstGeom prst="rect">
            <a:avLst/>
          </a:prstGeom>
          <a:solidFill>
            <a:schemeClr val="accent1"/>
          </a:solidFill>
          <a:ln>
            <a:headEnd/>
            <a:tailEnd/>
          </a:ln>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rtlCol="0" anchor="t" anchorCtr="0" compatLnSpc="1">
            <a:prstTxWarp prst="textNoShape">
              <a:avLst/>
            </a:prstTxWarp>
          </a:bodyPr>
          <a:lstStyle/>
          <a:p>
            <a:pPr algn="ctr"/>
            <a:endParaRPr lang="en-US" dirty="0"/>
          </a:p>
        </p:txBody>
      </p:sp>
      <p:sp>
        <p:nvSpPr>
          <p:cNvPr id="14" name="Rectangle 13"/>
          <p:cNvSpPr/>
          <p:nvPr/>
        </p:nvSpPr>
        <p:spPr bwMode="auto">
          <a:xfrm>
            <a:off x="3823210" y="1228725"/>
            <a:ext cx="1901001" cy="2604300"/>
          </a:xfrm>
          <a:prstGeom prst="rect">
            <a:avLst/>
          </a:prstGeom>
          <a:solidFill>
            <a:schemeClr val="accent2"/>
          </a:solidFill>
          <a:ln>
            <a:headEnd/>
            <a:tailEn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algn="ctr"/>
            <a:endParaRPr lang="en-US" dirty="0"/>
          </a:p>
        </p:txBody>
      </p:sp>
      <p:sp>
        <p:nvSpPr>
          <p:cNvPr id="17" name="Rectangle 16"/>
          <p:cNvSpPr/>
          <p:nvPr/>
        </p:nvSpPr>
        <p:spPr bwMode="auto">
          <a:xfrm>
            <a:off x="6652449" y="1228725"/>
            <a:ext cx="1901001" cy="2604300"/>
          </a:xfrm>
          <a:prstGeom prst="rect">
            <a:avLst/>
          </a:prstGeom>
          <a:solidFill>
            <a:schemeClr val="accent3"/>
          </a:solidFill>
          <a:ln>
            <a:headEnd/>
            <a:tailEn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bodyPr>
          <a:lstStyle/>
          <a:p>
            <a:pPr algn="ctr"/>
            <a:endParaRPr lang="en-US" dirty="0"/>
          </a:p>
        </p:txBody>
      </p:sp>
      <p:sp>
        <p:nvSpPr>
          <p:cNvPr id="101" name="Rectangle 100"/>
          <p:cNvSpPr/>
          <p:nvPr/>
        </p:nvSpPr>
        <p:spPr bwMode="auto">
          <a:xfrm>
            <a:off x="2773842" y="2044700"/>
            <a:ext cx="233003" cy="972350"/>
          </a:xfrm>
          <a:prstGeom prst="rect">
            <a:avLst/>
          </a:prstGeom>
          <a:ln w="12700">
            <a:solidFill>
              <a:schemeClr val="accent1"/>
            </a:solidFill>
            <a:headEnd/>
            <a:tailEnd/>
          </a:ln>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rtlCol="0" anchor="t" anchorCtr="0" compatLnSpc="1">
            <a:prstTxWarp prst="textNoShape">
              <a:avLst/>
            </a:prstTxWarp>
          </a:bodyPr>
          <a:lstStyle/>
          <a:p>
            <a:pPr algn="ctr"/>
            <a:endParaRPr lang="en-US" dirty="0"/>
          </a:p>
        </p:txBody>
      </p:sp>
      <p:sp>
        <p:nvSpPr>
          <p:cNvPr id="102" name="Rectangle 101"/>
          <p:cNvSpPr/>
          <p:nvPr/>
        </p:nvSpPr>
        <p:spPr bwMode="auto">
          <a:xfrm>
            <a:off x="5603081" y="2044700"/>
            <a:ext cx="233003" cy="972350"/>
          </a:xfrm>
          <a:prstGeom prst="rect">
            <a:avLst/>
          </a:prstGeom>
          <a:ln w="12700">
            <a:solidFill>
              <a:schemeClr val="accent2"/>
            </a:solidFill>
            <a:headEnd/>
            <a:tailEnd/>
          </a:ln>
        </p:spPr>
        <p:style>
          <a:lnRef idx="2">
            <a:schemeClr val="accent2"/>
          </a:lnRef>
          <a:fillRef idx="1">
            <a:schemeClr val="lt1"/>
          </a:fillRef>
          <a:effectRef idx="0">
            <a:schemeClr val="accent2"/>
          </a:effectRef>
          <a:fontRef idx="minor">
            <a:schemeClr val="dk1"/>
          </a:fontRef>
        </p:style>
        <p:txBody>
          <a:bodyPr vert="horz" wrap="square" lIns="91440" tIns="45720" rIns="91440" bIns="45720" numCol="1" rtlCol="0" anchor="t" anchorCtr="0" compatLnSpc="1">
            <a:prstTxWarp prst="textNoShape">
              <a:avLst/>
            </a:prstTxWarp>
          </a:bodyPr>
          <a:lstStyle/>
          <a:p>
            <a:pPr algn="ctr"/>
            <a:endParaRPr lang="en-US" dirty="0"/>
          </a:p>
        </p:txBody>
      </p:sp>
      <p:sp>
        <p:nvSpPr>
          <p:cNvPr id="103" name="Rectangle 102"/>
          <p:cNvSpPr/>
          <p:nvPr/>
        </p:nvSpPr>
        <p:spPr bwMode="auto">
          <a:xfrm>
            <a:off x="8432320" y="2044700"/>
            <a:ext cx="233003" cy="972350"/>
          </a:xfrm>
          <a:prstGeom prst="rect">
            <a:avLst/>
          </a:prstGeom>
          <a:ln w="12700">
            <a:solidFill>
              <a:schemeClr val="accent3"/>
            </a:solidFill>
            <a:headEnd/>
            <a:tailEnd/>
          </a:ln>
        </p:spPr>
        <p:style>
          <a:lnRef idx="2">
            <a:schemeClr val="accent3"/>
          </a:lnRef>
          <a:fillRef idx="1">
            <a:schemeClr val="lt1"/>
          </a:fillRef>
          <a:effectRef idx="0">
            <a:schemeClr val="accent3"/>
          </a:effectRef>
          <a:fontRef idx="minor">
            <a:schemeClr val="dk1"/>
          </a:fontRef>
        </p:style>
        <p:txBody>
          <a:bodyPr vert="horz" wrap="square" lIns="91440" tIns="45720" rIns="91440" bIns="45720" numCol="1" rtlCol="0" anchor="t" anchorCtr="0" compatLnSpc="1">
            <a:prstTxWarp prst="textNoShape">
              <a:avLst/>
            </a:prstTxWarp>
          </a:bodyPr>
          <a:lstStyle/>
          <a:p>
            <a:pPr algn="ctr"/>
            <a:endParaRPr lang="en-US" dirty="0"/>
          </a:p>
        </p:txBody>
      </p:sp>
      <p:sp>
        <p:nvSpPr>
          <p:cNvPr id="26" name="Text Placeholder 25"/>
          <p:cNvSpPr>
            <a:spLocks noGrp="1"/>
          </p:cNvSpPr>
          <p:nvPr>
            <p:ph type="body" sz="half" idx="2"/>
          </p:nvPr>
        </p:nvSpPr>
        <p:spPr/>
        <p:txBody>
          <a:bodyPr/>
          <a:lstStyle/>
          <a:p>
            <a:r>
              <a:rPr lang="en-US" dirty="0"/>
              <a:t>Enter your subhead line here</a:t>
            </a:r>
          </a:p>
        </p:txBody>
      </p:sp>
      <p:sp>
        <p:nvSpPr>
          <p:cNvPr id="25" name="Title 24"/>
          <p:cNvSpPr>
            <a:spLocks noGrp="1"/>
          </p:cNvSpPr>
          <p:nvPr>
            <p:ph type="title"/>
          </p:nvPr>
        </p:nvSpPr>
        <p:spPr/>
        <p:txBody>
          <a:bodyPr/>
          <a:lstStyle/>
          <a:p>
            <a:r>
              <a:rPr lang="en-US" dirty="0"/>
              <a:t>Board Of Directors</a:t>
            </a:r>
          </a:p>
        </p:txBody>
      </p:sp>
      <p:sp>
        <p:nvSpPr>
          <p:cNvPr id="30" name="Rectangle 25"/>
          <p:cNvSpPr>
            <a:spLocks noChangeArrowheads="1"/>
          </p:cNvSpPr>
          <p:nvPr/>
        </p:nvSpPr>
        <p:spPr bwMode="auto">
          <a:xfrm>
            <a:off x="695011" y="4213175"/>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1"/>
                </a:solidFill>
                <a:latin typeface="+mn-lt"/>
              </a:rPr>
              <a:t>Example Name</a:t>
            </a:r>
          </a:p>
          <a:p>
            <a:pPr lvl="0" algn="ctr"/>
            <a:r>
              <a:rPr lang="en-US" sz="1100" dirty="0">
                <a:solidFill>
                  <a:schemeClr val="bg1">
                    <a:lumMod val="50000"/>
                  </a:schemeClr>
                </a:solidFill>
                <a:latin typeface="+mn-lt"/>
              </a:rPr>
              <a:t>Administrative</a:t>
            </a:r>
            <a:endParaRPr lang="en-US" sz="1600" dirty="0">
              <a:solidFill>
                <a:schemeClr val="bg1">
                  <a:lumMod val="50000"/>
                </a:schemeClr>
              </a:solidFill>
              <a:latin typeface="+mn-lt"/>
            </a:endParaRPr>
          </a:p>
        </p:txBody>
      </p:sp>
      <p:sp>
        <p:nvSpPr>
          <p:cNvPr id="31" name="Rectangle 25"/>
          <p:cNvSpPr>
            <a:spLocks noChangeArrowheads="1"/>
          </p:cNvSpPr>
          <p:nvPr/>
        </p:nvSpPr>
        <p:spPr bwMode="auto">
          <a:xfrm>
            <a:off x="3524250" y="4213175"/>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2"/>
                </a:solidFill>
                <a:latin typeface="+mn-lt"/>
              </a:rPr>
              <a:t>Example Name</a:t>
            </a:r>
          </a:p>
          <a:p>
            <a:pPr lvl="0" algn="ctr"/>
            <a:r>
              <a:rPr lang="en-US" sz="1100" dirty="0">
                <a:solidFill>
                  <a:schemeClr val="bg1">
                    <a:lumMod val="50000"/>
                  </a:schemeClr>
                </a:solidFill>
                <a:latin typeface="+mn-lt"/>
              </a:rPr>
              <a:t>Administrative</a:t>
            </a:r>
            <a:endParaRPr lang="en-US" sz="1600" dirty="0">
              <a:solidFill>
                <a:schemeClr val="bg1">
                  <a:lumMod val="50000"/>
                </a:schemeClr>
              </a:solidFill>
              <a:latin typeface="+mn-lt"/>
            </a:endParaRPr>
          </a:p>
        </p:txBody>
      </p:sp>
      <p:sp>
        <p:nvSpPr>
          <p:cNvPr id="32" name="Rectangle 25"/>
          <p:cNvSpPr>
            <a:spLocks noChangeArrowheads="1"/>
          </p:cNvSpPr>
          <p:nvPr/>
        </p:nvSpPr>
        <p:spPr bwMode="auto">
          <a:xfrm>
            <a:off x="6353489" y="4213175"/>
            <a:ext cx="1828800"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accent3"/>
                </a:solidFill>
                <a:latin typeface="+mn-lt"/>
              </a:rPr>
              <a:t>Example Name</a:t>
            </a:r>
          </a:p>
          <a:p>
            <a:pPr lvl="0" algn="ctr"/>
            <a:r>
              <a:rPr lang="en-US" sz="1100" dirty="0">
                <a:solidFill>
                  <a:schemeClr val="bg1">
                    <a:lumMod val="50000"/>
                  </a:schemeClr>
                </a:solidFill>
                <a:latin typeface="+mn-lt"/>
              </a:rPr>
              <a:t>Administrative</a:t>
            </a:r>
            <a:endParaRPr lang="en-US" sz="1600" dirty="0">
              <a:solidFill>
                <a:schemeClr val="bg1">
                  <a:lumMod val="50000"/>
                </a:schemeClr>
              </a:solidFill>
              <a:latin typeface="+mn-lt"/>
            </a:endParaRPr>
          </a:p>
        </p:txBody>
      </p:sp>
      <p:grpSp>
        <p:nvGrpSpPr>
          <p:cNvPr id="34" name="Group 33"/>
          <p:cNvGrpSpPr/>
          <p:nvPr/>
        </p:nvGrpSpPr>
        <p:grpSpPr>
          <a:xfrm>
            <a:off x="8478600" y="2185989"/>
            <a:ext cx="140748" cy="656802"/>
            <a:chOff x="8591503" y="2177515"/>
            <a:chExt cx="194598" cy="908097"/>
          </a:xfrm>
        </p:grpSpPr>
        <p:grpSp>
          <p:nvGrpSpPr>
            <p:cNvPr id="35" name="Group 34"/>
            <p:cNvGrpSpPr/>
            <p:nvPr userDrawn="1"/>
          </p:nvGrpSpPr>
          <p:grpSpPr>
            <a:xfrm>
              <a:off x="8591503" y="2177515"/>
              <a:ext cx="194598" cy="194598"/>
              <a:chOff x="2818317" y="3377514"/>
              <a:chExt cx="303502" cy="303502"/>
            </a:xfrm>
          </p:grpSpPr>
          <p:sp>
            <p:nvSpPr>
              <p:cNvPr id="42" name="Oval 41"/>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43"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36" name="Group 35"/>
            <p:cNvGrpSpPr/>
            <p:nvPr userDrawn="1"/>
          </p:nvGrpSpPr>
          <p:grpSpPr>
            <a:xfrm>
              <a:off x="8591503" y="2534264"/>
              <a:ext cx="194598" cy="194598"/>
              <a:chOff x="3300598" y="3377514"/>
              <a:chExt cx="303502" cy="303502"/>
            </a:xfrm>
          </p:grpSpPr>
          <p:sp>
            <p:nvSpPr>
              <p:cNvPr id="40" name="Oval 39"/>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41"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37" name="Group 36"/>
            <p:cNvGrpSpPr/>
            <p:nvPr userDrawn="1"/>
          </p:nvGrpSpPr>
          <p:grpSpPr>
            <a:xfrm>
              <a:off x="8591503" y="2891014"/>
              <a:ext cx="194598" cy="194598"/>
              <a:chOff x="3829280" y="3377514"/>
              <a:chExt cx="303502" cy="303502"/>
            </a:xfrm>
          </p:grpSpPr>
          <p:sp>
            <p:nvSpPr>
              <p:cNvPr id="38" name="Oval 37"/>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39"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grpSp>
        <p:nvGrpSpPr>
          <p:cNvPr id="55" name="Group 54"/>
          <p:cNvGrpSpPr/>
          <p:nvPr/>
        </p:nvGrpSpPr>
        <p:grpSpPr>
          <a:xfrm>
            <a:off x="5651144" y="2185989"/>
            <a:ext cx="140748" cy="656802"/>
            <a:chOff x="8591503" y="2177515"/>
            <a:chExt cx="194598" cy="908097"/>
          </a:xfrm>
        </p:grpSpPr>
        <p:grpSp>
          <p:nvGrpSpPr>
            <p:cNvPr id="56" name="Group 55"/>
            <p:cNvGrpSpPr/>
            <p:nvPr userDrawn="1"/>
          </p:nvGrpSpPr>
          <p:grpSpPr>
            <a:xfrm>
              <a:off x="8591503" y="2177515"/>
              <a:ext cx="194598" cy="194598"/>
              <a:chOff x="2818317" y="3377514"/>
              <a:chExt cx="303502" cy="303502"/>
            </a:xfrm>
          </p:grpSpPr>
          <p:sp>
            <p:nvSpPr>
              <p:cNvPr id="63" name="Oval 62"/>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64"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57" name="Group 56"/>
            <p:cNvGrpSpPr/>
            <p:nvPr userDrawn="1"/>
          </p:nvGrpSpPr>
          <p:grpSpPr>
            <a:xfrm>
              <a:off x="8591503" y="2534264"/>
              <a:ext cx="194598" cy="194598"/>
              <a:chOff x="3300598" y="3377514"/>
              <a:chExt cx="303502" cy="303502"/>
            </a:xfrm>
          </p:grpSpPr>
          <p:sp>
            <p:nvSpPr>
              <p:cNvPr id="61" name="Oval 60"/>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62"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58" name="Group 57"/>
            <p:cNvGrpSpPr/>
            <p:nvPr userDrawn="1"/>
          </p:nvGrpSpPr>
          <p:grpSpPr>
            <a:xfrm>
              <a:off x="8591503" y="2891014"/>
              <a:ext cx="194598" cy="194598"/>
              <a:chOff x="3829280" y="3377514"/>
              <a:chExt cx="303502" cy="303502"/>
            </a:xfrm>
          </p:grpSpPr>
          <p:sp>
            <p:nvSpPr>
              <p:cNvPr id="59" name="Oval 58"/>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60"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grpSp>
        <p:nvGrpSpPr>
          <p:cNvPr id="76" name="Group 75"/>
          <p:cNvGrpSpPr/>
          <p:nvPr/>
        </p:nvGrpSpPr>
        <p:grpSpPr>
          <a:xfrm>
            <a:off x="2813639" y="2185989"/>
            <a:ext cx="140748" cy="656802"/>
            <a:chOff x="8591503" y="2177515"/>
            <a:chExt cx="194598" cy="908097"/>
          </a:xfrm>
        </p:grpSpPr>
        <p:grpSp>
          <p:nvGrpSpPr>
            <p:cNvPr id="77" name="Group 76"/>
            <p:cNvGrpSpPr/>
            <p:nvPr userDrawn="1"/>
          </p:nvGrpSpPr>
          <p:grpSpPr>
            <a:xfrm>
              <a:off x="8591503" y="2177515"/>
              <a:ext cx="194598" cy="194598"/>
              <a:chOff x="2818317" y="3377514"/>
              <a:chExt cx="303502" cy="303502"/>
            </a:xfrm>
          </p:grpSpPr>
          <p:sp>
            <p:nvSpPr>
              <p:cNvPr id="84" name="Oval 83"/>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85"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78" name="Group 77"/>
            <p:cNvGrpSpPr/>
            <p:nvPr userDrawn="1"/>
          </p:nvGrpSpPr>
          <p:grpSpPr>
            <a:xfrm>
              <a:off x="8591503" y="2534264"/>
              <a:ext cx="194598" cy="194598"/>
              <a:chOff x="3300598" y="3377514"/>
              <a:chExt cx="303502" cy="303502"/>
            </a:xfrm>
          </p:grpSpPr>
          <p:sp>
            <p:nvSpPr>
              <p:cNvPr id="82" name="Oval 81"/>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83"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79" name="Group 78"/>
            <p:cNvGrpSpPr/>
            <p:nvPr userDrawn="1"/>
          </p:nvGrpSpPr>
          <p:grpSpPr>
            <a:xfrm>
              <a:off x="8591503" y="2891014"/>
              <a:ext cx="194598" cy="194598"/>
              <a:chOff x="3829280" y="3377514"/>
              <a:chExt cx="303502" cy="303502"/>
            </a:xfrm>
          </p:grpSpPr>
          <p:sp>
            <p:nvSpPr>
              <p:cNvPr id="80" name="Oval 79"/>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81"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3" name="Picture Placeholder 2">
            <a:extLst>
              <a:ext uri="{FF2B5EF4-FFF2-40B4-BE49-F238E27FC236}">
                <a16:creationId xmlns:a16="http://schemas.microsoft.com/office/drawing/2014/main" id="{33B05CF9-79AE-433F-8782-3005DD2F8A2E}"/>
              </a:ext>
            </a:extLst>
          </p:cNvPr>
          <p:cNvSpPr>
            <a:spLocks noGrp="1"/>
          </p:cNvSpPr>
          <p:nvPr>
            <p:ph type="pic" sz="quarter" idx="108"/>
          </p:nvPr>
        </p:nvSpPr>
        <p:spPr/>
      </p:sp>
      <p:sp>
        <p:nvSpPr>
          <p:cNvPr id="5" name="Picture Placeholder 4">
            <a:extLst>
              <a:ext uri="{FF2B5EF4-FFF2-40B4-BE49-F238E27FC236}">
                <a16:creationId xmlns:a16="http://schemas.microsoft.com/office/drawing/2014/main" id="{81AA2E0B-46E3-471A-8049-E200FDB047AC}"/>
              </a:ext>
            </a:extLst>
          </p:cNvPr>
          <p:cNvSpPr>
            <a:spLocks noGrp="1"/>
          </p:cNvSpPr>
          <p:nvPr>
            <p:ph type="pic" sz="quarter" idx="109"/>
          </p:nvPr>
        </p:nvSpPr>
        <p:spPr/>
      </p:sp>
      <p:sp>
        <p:nvSpPr>
          <p:cNvPr id="7" name="Picture Placeholder 6">
            <a:extLst>
              <a:ext uri="{FF2B5EF4-FFF2-40B4-BE49-F238E27FC236}">
                <a16:creationId xmlns:a16="http://schemas.microsoft.com/office/drawing/2014/main" id="{11CAC9AB-B30A-4613-9C68-9AB3369DFC58}"/>
              </a:ext>
            </a:extLst>
          </p:cNvPr>
          <p:cNvSpPr>
            <a:spLocks noGrp="1"/>
          </p:cNvSpPr>
          <p:nvPr>
            <p:ph type="pic" sz="quarter" idx="110"/>
          </p:nvPr>
        </p:nvSpPr>
        <p:spPr/>
      </p:sp>
    </p:spTree>
    <p:extLst>
      <p:ext uri="{BB962C8B-B14F-4D97-AF65-F5344CB8AC3E}">
        <p14:creationId xmlns:p14="http://schemas.microsoft.com/office/powerpoint/2010/main" val="7505848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a:xfrm>
            <a:off x="387819" y="394371"/>
            <a:ext cx="8368363" cy="409459"/>
          </a:xfrm>
        </p:spPr>
        <p:txBody>
          <a:bodyPr/>
          <a:lstStyle/>
          <a:p>
            <a:r>
              <a:rPr lang="en-US" dirty="0"/>
              <a:t>COMPANY VALUES</a:t>
            </a:r>
          </a:p>
        </p:txBody>
      </p:sp>
      <p:sp>
        <p:nvSpPr>
          <p:cNvPr id="48" name="Rectangle 47"/>
          <p:cNvSpPr/>
          <p:nvPr/>
        </p:nvSpPr>
        <p:spPr bwMode="auto">
          <a:xfrm>
            <a:off x="3238501" y="1693711"/>
            <a:ext cx="2667000" cy="1247246"/>
          </a:xfrm>
          <a:prstGeom prst="rect">
            <a:avLst/>
          </a:prstGeom>
          <a:solidFill>
            <a:schemeClr val="bg1"/>
          </a:solidFill>
          <a:ln w="9525">
            <a:noFill/>
            <a:round/>
            <a:headEnd/>
            <a:tailEnd/>
          </a:ln>
          <a:effectLst>
            <a:outerShdw blurRad="63500" sx="105000" sy="105000" algn="ctr" rotWithShape="0">
              <a:prstClr val="black">
                <a:alpha val="14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50" name="Oval 49"/>
          <p:cNvSpPr/>
          <p:nvPr/>
        </p:nvSpPr>
        <p:spPr bwMode="auto">
          <a:xfrm>
            <a:off x="4152100" y="1281430"/>
            <a:ext cx="809322" cy="809322"/>
          </a:xfrm>
          <a:prstGeom prst="ellipse">
            <a:avLst/>
          </a:prstGeom>
          <a:solidFill>
            <a:schemeClr val="accent2"/>
          </a:solidFill>
          <a:ln w="28575">
            <a:solidFill>
              <a:schemeClr val="accent2"/>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6" name="Rectangle 65"/>
          <p:cNvSpPr/>
          <p:nvPr/>
        </p:nvSpPr>
        <p:spPr bwMode="auto">
          <a:xfrm>
            <a:off x="387819" y="3453931"/>
            <a:ext cx="2667000" cy="1247246"/>
          </a:xfrm>
          <a:prstGeom prst="rect">
            <a:avLst/>
          </a:prstGeom>
          <a:solidFill>
            <a:schemeClr val="bg1"/>
          </a:solidFill>
          <a:ln w="9525">
            <a:noFill/>
            <a:round/>
            <a:headEnd/>
            <a:tailEnd/>
          </a:ln>
          <a:effectLst>
            <a:outerShdw blurRad="63500" sx="105000" sy="105000" algn="ctr" rotWithShape="0">
              <a:prstClr val="black">
                <a:alpha val="14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68" name="Oval 67"/>
          <p:cNvSpPr/>
          <p:nvPr/>
        </p:nvSpPr>
        <p:spPr bwMode="auto">
          <a:xfrm>
            <a:off x="1301418" y="3041650"/>
            <a:ext cx="809322" cy="809322"/>
          </a:xfrm>
          <a:prstGeom prst="ellipse">
            <a:avLst/>
          </a:prstGeom>
          <a:solidFill>
            <a:schemeClr val="accent4"/>
          </a:solidFill>
          <a:ln w="28575">
            <a:solidFill>
              <a:schemeClr val="accent4"/>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0" name="Rectangle 59"/>
          <p:cNvSpPr/>
          <p:nvPr/>
        </p:nvSpPr>
        <p:spPr bwMode="auto">
          <a:xfrm>
            <a:off x="6089182" y="3453931"/>
            <a:ext cx="2667000" cy="1247246"/>
          </a:xfrm>
          <a:prstGeom prst="rect">
            <a:avLst/>
          </a:prstGeom>
          <a:solidFill>
            <a:schemeClr val="bg1"/>
          </a:solidFill>
          <a:ln w="9525">
            <a:noFill/>
            <a:round/>
            <a:headEnd/>
            <a:tailEnd/>
          </a:ln>
          <a:effectLst>
            <a:outerShdw blurRad="63500" sx="105000" sy="105000" algn="ctr" rotWithShape="0">
              <a:prstClr val="black">
                <a:alpha val="14000"/>
              </a:prstClr>
            </a:outerShdw>
          </a:effectLst>
        </p:spPr>
        <p:txBody>
          <a:bodyPr vert="horz" wrap="square" lIns="91440" tIns="45720" rIns="91440" bIns="45720" numCol="1" rtlCol="0" anchor="t" anchorCtr="0" compatLnSpc="1">
            <a:prstTxWarp prst="textNoShape">
              <a:avLst/>
            </a:prstTxWarp>
          </a:bodyPr>
          <a:lstStyle/>
          <a:p>
            <a:pPr algn="ctr"/>
            <a:endParaRPr lang="en-US" dirty="0"/>
          </a:p>
        </p:txBody>
      </p:sp>
      <p:sp>
        <p:nvSpPr>
          <p:cNvPr id="62" name="Oval 61"/>
          <p:cNvSpPr/>
          <p:nvPr/>
        </p:nvSpPr>
        <p:spPr bwMode="auto">
          <a:xfrm>
            <a:off x="7002781" y="3041650"/>
            <a:ext cx="809322" cy="809322"/>
          </a:xfrm>
          <a:prstGeom prst="ellipse">
            <a:avLst/>
          </a:prstGeom>
          <a:solidFill>
            <a:schemeClr val="accent6"/>
          </a:solidFill>
          <a:ln w="28575">
            <a:solidFill>
              <a:schemeClr val="accent6"/>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 name="Rectangle 4"/>
          <p:cNvSpPr/>
          <p:nvPr/>
        </p:nvSpPr>
        <p:spPr bwMode="auto">
          <a:xfrm>
            <a:off x="387819" y="1693711"/>
            <a:ext cx="2667000" cy="1247246"/>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7" name="Rectangle 6"/>
          <p:cNvSpPr/>
          <p:nvPr/>
        </p:nvSpPr>
        <p:spPr>
          <a:xfrm>
            <a:off x="628106" y="2216063"/>
            <a:ext cx="2186426" cy="573940"/>
          </a:xfrm>
          <a:prstGeom prst="rect">
            <a:avLst/>
          </a:prstGeom>
        </p:spPr>
        <p:txBody>
          <a:bodyPr wrap="square" lIns="0" tIns="0" rIns="0" bIns="0" anchor="ctr">
            <a:spAutoFit/>
          </a:bodyPr>
          <a:lstStyle/>
          <a:p>
            <a:pPr algn="ctr">
              <a:lnSpc>
                <a:spcPct val="120000"/>
              </a:lnSpc>
            </a:pPr>
            <a:r>
              <a:rPr lang="en-US" sz="1200" b="1" dirty="0">
                <a:solidFill>
                  <a:schemeClr val="bg1"/>
                </a:solidFill>
              </a:rPr>
              <a:t>Description here</a:t>
            </a:r>
            <a:endParaRPr lang="ar-SA" sz="1200" b="1" dirty="0">
              <a:solidFill>
                <a:schemeClr val="bg1"/>
              </a:solidFill>
            </a:endParaRPr>
          </a:p>
          <a:p>
            <a:pPr algn="ctr">
              <a:lnSpc>
                <a:spcPct val="120000"/>
              </a:lnSpc>
            </a:pPr>
            <a:r>
              <a:rPr lang="en-US" sz="1000" dirty="0">
                <a:solidFill>
                  <a:schemeClr val="bg1"/>
                </a:solidFill>
                <a:latin typeface="Roboto (Body)"/>
              </a:rPr>
              <a:t>This is a sample text. You simply add your own text and description here. </a:t>
            </a:r>
          </a:p>
        </p:txBody>
      </p:sp>
      <p:sp>
        <p:nvSpPr>
          <p:cNvPr id="40" name="Oval 39"/>
          <p:cNvSpPr/>
          <p:nvPr/>
        </p:nvSpPr>
        <p:spPr bwMode="auto">
          <a:xfrm>
            <a:off x="1301418" y="1281430"/>
            <a:ext cx="809322" cy="809322"/>
          </a:xfrm>
          <a:prstGeom prst="ellipse">
            <a:avLst/>
          </a:prstGeom>
          <a:solidFill>
            <a:schemeClr val="bg1"/>
          </a:solidFill>
          <a:ln w="28575">
            <a:solidFill>
              <a:schemeClr val="accent1"/>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49" name="Rectangle 48"/>
          <p:cNvSpPr/>
          <p:nvPr/>
        </p:nvSpPr>
        <p:spPr>
          <a:xfrm>
            <a:off x="3478788" y="2207568"/>
            <a:ext cx="2186426" cy="590931"/>
          </a:xfrm>
          <a:prstGeom prst="rect">
            <a:avLst/>
          </a:prstGeom>
        </p:spPr>
        <p:txBody>
          <a:bodyPr wrap="square" lIns="0" tIns="0" rIns="0" bIns="0" anchor="ctr">
            <a:spAutoFit/>
          </a:bodyPr>
          <a:lstStyle/>
          <a:p>
            <a:pPr algn="ctr">
              <a:lnSpc>
                <a:spcPct val="120000"/>
              </a:lnSpc>
            </a:pPr>
            <a:r>
              <a:rPr lang="en-US" sz="1200" b="1" dirty="0">
                <a:solidFill>
                  <a:schemeClr val="accent2"/>
                </a:solidFill>
              </a:rPr>
              <a:t>Description here</a:t>
            </a:r>
            <a:endParaRPr lang="ar-SA" sz="1200" b="1" dirty="0">
              <a:solidFill>
                <a:schemeClr val="accent2"/>
              </a:solidFill>
            </a:endParaRPr>
          </a:p>
          <a:p>
            <a:pPr algn="ctr">
              <a:lnSpc>
                <a:spcPct val="12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52" name="Rectangle 51"/>
          <p:cNvSpPr/>
          <p:nvPr/>
        </p:nvSpPr>
        <p:spPr bwMode="auto">
          <a:xfrm>
            <a:off x="6089182" y="1693711"/>
            <a:ext cx="2667000" cy="1247246"/>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53" name="Rectangle 52"/>
          <p:cNvSpPr/>
          <p:nvPr/>
        </p:nvSpPr>
        <p:spPr>
          <a:xfrm>
            <a:off x="6329469" y="2216063"/>
            <a:ext cx="2186426" cy="573940"/>
          </a:xfrm>
          <a:prstGeom prst="rect">
            <a:avLst/>
          </a:prstGeom>
        </p:spPr>
        <p:txBody>
          <a:bodyPr wrap="square" lIns="0" tIns="0" rIns="0" bIns="0" anchor="ctr">
            <a:spAutoFit/>
          </a:bodyPr>
          <a:lstStyle/>
          <a:p>
            <a:pPr algn="ctr">
              <a:lnSpc>
                <a:spcPct val="120000"/>
              </a:lnSpc>
            </a:pPr>
            <a:r>
              <a:rPr lang="en-US" sz="1200" b="1" dirty="0">
                <a:solidFill>
                  <a:schemeClr val="bg1"/>
                </a:solidFill>
              </a:rPr>
              <a:t>Description here</a:t>
            </a:r>
            <a:endParaRPr lang="ar-SA" sz="1200" b="1" dirty="0">
              <a:solidFill>
                <a:schemeClr val="bg1"/>
              </a:solidFill>
            </a:endParaRPr>
          </a:p>
          <a:p>
            <a:pPr algn="ctr">
              <a:lnSpc>
                <a:spcPct val="120000"/>
              </a:lnSpc>
            </a:pPr>
            <a:r>
              <a:rPr lang="en-US" sz="1000" dirty="0">
                <a:solidFill>
                  <a:schemeClr val="bg1"/>
                </a:solidFill>
                <a:latin typeface="Roboto (Body)"/>
              </a:rPr>
              <a:t>This is a sample text. You simply add your own text and description here. </a:t>
            </a:r>
          </a:p>
        </p:txBody>
      </p:sp>
      <p:sp>
        <p:nvSpPr>
          <p:cNvPr id="54" name="Oval 53"/>
          <p:cNvSpPr/>
          <p:nvPr/>
        </p:nvSpPr>
        <p:spPr bwMode="auto">
          <a:xfrm>
            <a:off x="7002781" y="1281430"/>
            <a:ext cx="809322" cy="809322"/>
          </a:xfrm>
          <a:prstGeom prst="ellipse">
            <a:avLst/>
          </a:prstGeom>
          <a:solidFill>
            <a:schemeClr val="bg1"/>
          </a:solidFill>
          <a:ln w="28575">
            <a:solidFill>
              <a:schemeClr val="accent3"/>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7" name="Rectangle 66"/>
          <p:cNvSpPr/>
          <p:nvPr/>
        </p:nvSpPr>
        <p:spPr>
          <a:xfrm>
            <a:off x="628106" y="3967788"/>
            <a:ext cx="2186426" cy="590931"/>
          </a:xfrm>
          <a:prstGeom prst="rect">
            <a:avLst/>
          </a:prstGeom>
        </p:spPr>
        <p:txBody>
          <a:bodyPr wrap="square" lIns="0" tIns="0" rIns="0" bIns="0" anchor="ctr">
            <a:spAutoFit/>
          </a:bodyPr>
          <a:lstStyle/>
          <a:p>
            <a:pPr algn="ctr">
              <a:lnSpc>
                <a:spcPct val="120000"/>
              </a:lnSpc>
            </a:pPr>
            <a:r>
              <a:rPr lang="en-US" sz="1200" b="1" dirty="0">
                <a:solidFill>
                  <a:schemeClr val="accent4"/>
                </a:solidFill>
              </a:rPr>
              <a:t>Description here</a:t>
            </a:r>
            <a:endParaRPr lang="ar-SA" sz="1200" b="1" dirty="0">
              <a:solidFill>
                <a:schemeClr val="accent4"/>
              </a:solidFill>
            </a:endParaRPr>
          </a:p>
          <a:p>
            <a:pPr algn="ctr">
              <a:lnSpc>
                <a:spcPct val="120000"/>
              </a:lnSpc>
            </a:pPr>
            <a:r>
              <a:rPr lang="en-US" sz="1000" dirty="0">
                <a:solidFill>
                  <a:schemeClr val="tx1">
                    <a:lumMod val="75000"/>
                    <a:lumOff val="25000"/>
                  </a:schemeClr>
                </a:solidFill>
                <a:latin typeface="Roboto (Body)"/>
              </a:rPr>
              <a:t>This is a sample text. You simply add your own text and description here. </a:t>
            </a:r>
          </a:p>
        </p:txBody>
      </p:sp>
      <p:sp>
        <p:nvSpPr>
          <p:cNvPr id="63" name="Rectangle 62"/>
          <p:cNvSpPr/>
          <p:nvPr/>
        </p:nvSpPr>
        <p:spPr bwMode="auto">
          <a:xfrm>
            <a:off x="3238501" y="3453931"/>
            <a:ext cx="2667000" cy="1247246"/>
          </a:xfrm>
          <a:prstGeom prst="rect">
            <a:avLst/>
          </a:prstGeom>
          <a:solidFill>
            <a:schemeClr val="accent5"/>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4" name="Rectangle 63"/>
          <p:cNvSpPr/>
          <p:nvPr/>
        </p:nvSpPr>
        <p:spPr>
          <a:xfrm>
            <a:off x="3478788" y="3976283"/>
            <a:ext cx="2186426" cy="573940"/>
          </a:xfrm>
          <a:prstGeom prst="rect">
            <a:avLst/>
          </a:prstGeom>
        </p:spPr>
        <p:txBody>
          <a:bodyPr wrap="square" lIns="0" tIns="0" rIns="0" bIns="0" anchor="ctr">
            <a:spAutoFit/>
          </a:bodyPr>
          <a:lstStyle/>
          <a:p>
            <a:pPr algn="ctr">
              <a:lnSpc>
                <a:spcPct val="120000"/>
              </a:lnSpc>
            </a:pPr>
            <a:r>
              <a:rPr lang="en-US" sz="1200" b="1" dirty="0">
                <a:solidFill>
                  <a:schemeClr val="bg1"/>
                </a:solidFill>
              </a:rPr>
              <a:t>Description here</a:t>
            </a:r>
            <a:endParaRPr lang="ar-SA" sz="1200" b="1" dirty="0">
              <a:solidFill>
                <a:schemeClr val="bg1"/>
              </a:solidFill>
            </a:endParaRPr>
          </a:p>
          <a:p>
            <a:pPr algn="ctr">
              <a:lnSpc>
                <a:spcPct val="120000"/>
              </a:lnSpc>
            </a:pPr>
            <a:r>
              <a:rPr lang="en-US" sz="1000" dirty="0">
                <a:solidFill>
                  <a:schemeClr val="bg1"/>
                </a:solidFill>
                <a:latin typeface="Roboto (Body)"/>
              </a:rPr>
              <a:t>This is a sample text. You simply add your own text and description here. </a:t>
            </a:r>
          </a:p>
        </p:txBody>
      </p:sp>
      <p:sp>
        <p:nvSpPr>
          <p:cNvPr id="65" name="Oval 64"/>
          <p:cNvSpPr/>
          <p:nvPr/>
        </p:nvSpPr>
        <p:spPr bwMode="auto">
          <a:xfrm>
            <a:off x="4152100" y="3041650"/>
            <a:ext cx="809322" cy="809322"/>
          </a:xfrm>
          <a:prstGeom prst="ellipse">
            <a:avLst/>
          </a:prstGeom>
          <a:solidFill>
            <a:schemeClr val="bg1"/>
          </a:solidFill>
          <a:ln w="28575">
            <a:solidFill>
              <a:schemeClr val="accent5"/>
            </a:solid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61" name="Rectangle 60"/>
          <p:cNvSpPr/>
          <p:nvPr/>
        </p:nvSpPr>
        <p:spPr>
          <a:xfrm>
            <a:off x="6329469" y="3967788"/>
            <a:ext cx="2186426" cy="590931"/>
          </a:xfrm>
          <a:prstGeom prst="rect">
            <a:avLst/>
          </a:prstGeom>
        </p:spPr>
        <p:txBody>
          <a:bodyPr wrap="square" lIns="0" tIns="0" rIns="0" bIns="0" anchor="ctr">
            <a:spAutoFit/>
          </a:bodyPr>
          <a:lstStyle/>
          <a:p>
            <a:pPr algn="ctr">
              <a:lnSpc>
                <a:spcPct val="120000"/>
              </a:lnSpc>
            </a:pPr>
            <a:r>
              <a:rPr lang="en-US" sz="1200" b="1" dirty="0">
                <a:solidFill>
                  <a:schemeClr val="accent6"/>
                </a:solidFill>
              </a:rPr>
              <a:t>Description here</a:t>
            </a:r>
            <a:endParaRPr lang="ar-SA" sz="1200" b="1" dirty="0">
              <a:solidFill>
                <a:schemeClr val="accent6"/>
              </a:solidFill>
            </a:endParaRPr>
          </a:p>
          <a:p>
            <a:pPr algn="ctr">
              <a:lnSpc>
                <a:spcPct val="120000"/>
              </a:lnSpc>
            </a:pPr>
            <a:r>
              <a:rPr lang="en-US" sz="1000" dirty="0">
                <a:solidFill>
                  <a:schemeClr val="tx1">
                    <a:lumMod val="75000"/>
                    <a:lumOff val="25000"/>
                  </a:schemeClr>
                </a:solidFill>
                <a:latin typeface="Roboto (Body)"/>
              </a:rPr>
              <a:t>This is a sample text. You simply add your own text and description here. </a:t>
            </a:r>
          </a:p>
        </p:txBody>
      </p:sp>
      <p:grpSp>
        <p:nvGrpSpPr>
          <p:cNvPr id="81" name="Group 80"/>
          <p:cNvGrpSpPr/>
          <p:nvPr/>
        </p:nvGrpSpPr>
        <p:grpSpPr>
          <a:xfrm>
            <a:off x="7234128" y="1512776"/>
            <a:ext cx="346628" cy="346630"/>
            <a:chOff x="7329488" y="4406900"/>
            <a:chExt cx="611187" cy="611188"/>
          </a:xfrm>
          <a:solidFill>
            <a:schemeClr val="accent3"/>
          </a:solidFill>
        </p:grpSpPr>
        <p:sp>
          <p:nvSpPr>
            <p:cNvPr id="82" name="Freeform 26"/>
            <p:cNvSpPr>
              <a:spLocks/>
            </p:cNvSpPr>
            <p:nvPr/>
          </p:nvSpPr>
          <p:spPr bwMode="auto">
            <a:xfrm>
              <a:off x="7381875" y="4406900"/>
              <a:ext cx="504825" cy="160338"/>
            </a:xfrm>
            <a:custGeom>
              <a:avLst/>
              <a:gdLst>
                <a:gd name="T0" fmla="*/ 40 w 1692"/>
                <a:gd name="T1" fmla="*/ 481 h 539"/>
                <a:gd name="T2" fmla="*/ 80 w 1692"/>
                <a:gd name="T3" fmla="*/ 441 h 539"/>
                <a:gd name="T4" fmla="*/ 80 w 1692"/>
                <a:gd name="T5" fmla="*/ 200 h 539"/>
                <a:gd name="T6" fmla="*/ 200 w 1692"/>
                <a:gd name="T7" fmla="*/ 80 h 539"/>
                <a:gd name="T8" fmla="*/ 1328 w 1692"/>
                <a:gd name="T9" fmla="*/ 80 h 539"/>
                <a:gd name="T10" fmla="*/ 1288 w 1692"/>
                <a:gd name="T11" fmla="*/ 200 h 539"/>
                <a:gd name="T12" fmla="*/ 1288 w 1692"/>
                <a:gd name="T13" fmla="*/ 499 h 539"/>
                <a:gd name="T14" fmla="*/ 1328 w 1692"/>
                <a:gd name="T15" fmla="*/ 539 h 539"/>
                <a:gd name="T16" fmla="*/ 1368 w 1692"/>
                <a:gd name="T17" fmla="*/ 499 h 539"/>
                <a:gd name="T18" fmla="*/ 1368 w 1692"/>
                <a:gd name="T19" fmla="*/ 200 h 539"/>
                <a:gd name="T20" fmla="*/ 1488 w 1692"/>
                <a:gd name="T21" fmla="*/ 80 h 539"/>
                <a:gd name="T22" fmla="*/ 1492 w 1692"/>
                <a:gd name="T23" fmla="*/ 80 h 539"/>
                <a:gd name="T24" fmla="*/ 1612 w 1692"/>
                <a:gd name="T25" fmla="*/ 200 h 539"/>
                <a:gd name="T26" fmla="*/ 1612 w 1692"/>
                <a:gd name="T27" fmla="*/ 368 h 539"/>
                <a:gd name="T28" fmla="*/ 1490 w 1692"/>
                <a:gd name="T29" fmla="*/ 368 h 539"/>
                <a:gd name="T30" fmla="*/ 1450 w 1692"/>
                <a:gd name="T31" fmla="*/ 408 h 539"/>
                <a:gd name="T32" fmla="*/ 1490 w 1692"/>
                <a:gd name="T33" fmla="*/ 448 h 539"/>
                <a:gd name="T34" fmla="*/ 1652 w 1692"/>
                <a:gd name="T35" fmla="*/ 448 h 539"/>
                <a:gd name="T36" fmla="*/ 1692 w 1692"/>
                <a:gd name="T37" fmla="*/ 408 h 539"/>
                <a:gd name="T38" fmla="*/ 1692 w 1692"/>
                <a:gd name="T39" fmla="*/ 200 h 539"/>
                <a:gd name="T40" fmla="*/ 1511 w 1692"/>
                <a:gd name="T41" fmla="*/ 0 h 539"/>
                <a:gd name="T42" fmla="*/ 1502 w 1692"/>
                <a:gd name="T43" fmla="*/ 0 h 539"/>
                <a:gd name="T44" fmla="*/ 200 w 1692"/>
                <a:gd name="T45" fmla="*/ 0 h 539"/>
                <a:gd name="T46" fmla="*/ 0 w 1692"/>
                <a:gd name="T47" fmla="*/ 200 h 539"/>
                <a:gd name="T48" fmla="*/ 0 w 1692"/>
                <a:gd name="T49" fmla="*/ 441 h 539"/>
                <a:gd name="T50" fmla="*/ 40 w 1692"/>
                <a:gd name="T51" fmla="*/ 481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2" h="539">
                  <a:moveTo>
                    <a:pt x="40" y="481"/>
                  </a:moveTo>
                  <a:cubicBezTo>
                    <a:pt x="62" y="481"/>
                    <a:pt x="80" y="463"/>
                    <a:pt x="80" y="441"/>
                  </a:cubicBezTo>
                  <a:cubicBezTo>
                    <a:pt x="80" y="200"/>
                    <a:pt x="80" y="200"/>
                    <a:pt x="80" y="200"/>
                  </a:cubicBezTo>
                  <a:cubicBezTo>
                    <a:pt x="80" y="133"/>
                    <a:pt x="134" y="80"/>
                    <a:pt x="200" y="80"/>
                  </a:cubicBezTo>
                  <a:cubicBezTo>
                    <a:pt x="1328" y="80"/>
                    <a:pt x="1328" y="80"/>
                    <a:pt x="1328" y="80"/>
                  </a:cubicBezTo>
                  <a:cubicBezTo>
                    <a:pt x="1303" y="113"/>
                    <a:pt x="1288" y="155"/>
                    <a:pt x="1288" y="200"/>
                  </a:cubicBezTo>
                  <a:cubicBezTo>
                    <a:pt x="1288" y="499"/>
                    <a:pt x="1288" y="499"/>
                    <a:pt x="1288" y="499"/>
                  </a:cubicBezTo>
                  <a:cubicBezTo>
                    <a:pt x="1288" y="521"/>
                    <a:pt x="1306" y="539"/>
                    <a:pt x="1328" y="539"/>
                  </a:cubicBezTo>
                  <a:cubicBezTo>
                    <a:pt x="1350" y="539"/>
                    <a:pt x="1368" y="521"/>
                    <a:pt x="1368" y="499"/>
                  </a:cubicBezTo>
                  <a:cubicBezTo>
                    <a:pt x="1368" y="200"/>
                    <a:pt x="1368" y="200"/>
                    <a:pt x="1368" y="200"/>
                  </a:cubicBezTo>
                  <a:cubicBezTo>
                    <a:pt x="1368" y="133"/>
                    <a:pt x="1422" y="80"/>
                    <a:pt x="1488" y="80"/>
                  </a:cubicBezTo>
                  <a:cubicBezTo>
                    <a:pt x="1492" y="80"/>
                    <a:pt x="1492" y="80"/>
                    <a:pt x="1492" y="80"/>
                  </a:cubicBezTo>
                  <a:cubicBezTo>
                    <a:pt x="1558" y="80"/>
                    <a:pt x="1612" y="133"/>
                    <a:pt x="1612" y="200"/>
                  </a:cubicBezTo>
                  <a:cubicBezTo>
                    <a:pt x="1612" y="368"/>
                    <a:pt x="1612" y="368"/>
                    <a:pt x="1612" y="368"/>
                  </a:cubicBezTo>
                  <a:cubicBezTo>
                    <a:pt x="1490" y="368"/>
                    <a:pt x="1490" y="368"/>
                    <a:pt x="1490" y="368"/>
                  </a:cubicBezTo>
                  <a:cubicBezTo>
                    <a:pt x="1468" y="368"/>
                    <a:pt x="1450" y="385"/>
                    <a:pt x="1450" y="408"/>
                  </a:cubicBezTo>
                  <a:cubicBezTo>
                    <a:pt x="1450" y="430"/>
                    <a:pt x="1468" y="448"/>
                    <a:pt x="1490" y="448"/>
                  </a:cubicBezTo>
                  <a:cubicBezTo>
                    <a:pt x="1652" y="448"/>
                    <a:pt x="1652" y="448"/>
                    <a:pt x="1652" y="448"/>
                  </a:cubicBezTo>
                  <a:cubicBezTo>
                    <a:pt x="1674" y="448"/>
                    <a:pt x="1692" y="430"/>
                    <a:pt x="1692" y="408"/>
                  </a:cubicBezTo>
                  <a:cubicBezTo>
                    <a:pt x="1692" y="200"/>
                    <a:pt x="1692" y="200"/>
                    <a:pt x="1692" y="200"/>
                  </a:cubicBezTo>
                  <a:cubicBezTo>
                    <a:pt x="1692" y="96"/>
                    <a:pt x="1612" y="10"/>
                    <a:pt x="1511" y="0"/>
                  </a:cubicBezTo>
                  <a:cubicBezTo>
                    <a:pt x="1508" y="0"/>
                    <a:pt x="1505" y="0"/>
                    <a:pt x="1502" y="0"/>
                  </a:cubicBezTo>
                  <a:cubicBezTo>
                    <a:pt x="200" y="0"/>
                    <a:pt x="200" y="0"/>
                    <a:pt x="200" y="0"/>
                  </a:cubicBezTo>
                  <a:cubicBezTo>
                    <a:pt x="90" y="0"/>
                    <a:pt x="0" y="89"/>
                    <a:pt x="0" y="200"/>
                  </a:cubicBezTo>
                  <a:cubicBezTo>
                    <a:pt x="0" y="441"/>
                    <a:pt x="0" y="441"/>
                    <a:pt x="0" y="441"/>
                  </a:cubicBezTo>
                  <a:cubicBezTo>
                    <a:pt x="0" y="463"/>
                    <a:pt x="18" y="481"/>
                    <a:pt x="40" y="48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3" name="Freeform 27"/>
            <p:cNvSpPr>
              <a:spLocks/>
            </p:cNvSpPr>
            <p:nvPr/>
          </p:nvSpPr>
          <p:spPr bwMode="auto">
            <a:xfrm>
              <a:off x="7381875" y="4573588"/>
              <a:ext cx="23812" cy="23813"/>
            </a:xfrm>
            <a:custGeom>
              <a:avLst/>
              <a:gdLst>
                <a:gd name="T0" fmla="*/ 40 w 80"/>
                <a:gd name="T1" fmla="*/ 80 h 80"/>
                <a:gd name="T2" fmla="*/ 68 w 80"/>
                <a:gd name="T3" fmla="*/ 68 h 80"/>
                <a:gd name="T4" fmla="*/ 80 w 80"/>
                <a:gd name="T5" fmla="*/ 40 h 80"/>
                <a:gd name="T6" fmla="*/ 68 w 80"/>
                <a:gd name="T7" fmla="*/ 12 h 80"/>
                <a:gd name="T8" fmla="*/ 40 w 80"/>
                <a:gd name="T9" fmla="*/ 0 h 80"/>
                <a:gd name="T10" fmla="*/ 12 w 80"/>
                <a:gd name="T11" fmla="*/ 12 h 80"/>
                <a:gd name="T12" fmla="*/ 0 w 80"/>
                <a:gd name="T13" fmla="*/ 40 h 80"/>
                <a:gd name="T14" fmla="*/ 12 w 80"/>
                <a:gd name="T15" fmla="*/ 68 h 80"/>
                <a:gd name="T16" fmla="*/ 40 w 80"/>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80"/>
                  </a:moveTo>
                  <a:cubicBezTo>
                    <a:pt x="51" y="80"/>
                    <a:pt x="61" y="76"/>
                    <a:pt x="68" y="68"/>
                  </a:cubicBezTo>
                  <a:cubicBezTo>
                    <a:pt x="76" y="61"/>
                    <a:pt x="80" y="51"/>
                    <a:pt x="80" y="40"/>
                  </a:cubicBezTo>
                  <a:cubicBezTo>
                    <a:pt x="80" y="30"/>
                    <a:pt x="76" y="19"/>
                    <a:pt x="68" y="12"/>
                  </a:cubicBezTo>
                  <a:cubicBezTo>
                    <a:pt x="61" y="4"/>
                    <a:pt x="51" y="0"/>
                    <a:pt x="40" y="0"/>
                  </a:cubicBezTo>
                  <a:cubicBezTo>
                    <a:pt x="29" y="0"/>
                    <a:pt x="19" y="4"/>
                    <a:pt x="12" y="12"/>
                  </a:cubicBezTo>
                  <a:cubicBezTo>
                    <a:pt x="4" y="19"/>
                    <a:pt x="0" y="30"/>
                    <a:pt x="0" y="40"/>
                  </a:cubicBezTo>
                  <a:cubicBezTo>
                    <a:pt x="0" y="51"/>
                    <a:pt x="4" y="61"/>
                    <a:pt x="12" y="68"/>
                  </a:cubicBezTo>
                  <a:cubicBezTo>
                    <a:pt x="19" y="76"/>
                    <a:pt x="29" y="80"/>
                    <a:pt x="40"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4" name="Freeform 28"/>
            <p:cNvSpPr>
              <a:spLocks noEditPoints="1"/>
            </p:cNvSpPr>
            <p:nvPr/>
          </p:nvSpPr>
          <p:spPr bwMode="auto">
            <a:xfrm>
              <a:off x="7329488" y="4573588"/>
              <a:ext cx="611187" cy="444500"/>
            </a:xfrm>
            <a:custGeom>
              <a:avLst/>
              <a:gdLst>
                <a:gd name="T0" fmla="*/ 1912 w 2048"/>
                <a:gd name="T1" fmla="*/ 569 h 1492"/>
                <a:gd name="T2" fmla="*/ 1343 w 2048"/>
                <a:gd name="T3" fmla="*/ 0 h 1492"/>
                <a:gd name="T4" fmla="*/ 1266 w 2048"/>
                <a:gd name="T5" fmla="*/ 40 h 1492"/>
                <a:gd name="T6" fmla="*/ 972 w 2048"/>
                <a:gd name="T7" fmla="*/ 597 h 1492"/>
                <a:gd name="T8" fmla="*/ 1109 w 2048"/>
                <a:gd name="T9" fmla="*/ 783 h 1492"/>
                <a:gd name="T10" fmla="*/ 1262 w 2048"/>
                <a:gd name="T11" fmla="*/ 722 h 1492"/>
                <a:gd name="T12" fmla="*/ 1339 w 2048"/>
                <a:gd name="T13" fmla="*/ 821 h 1492"/>
                <a:gd name="T14" fmla="*/ 1216 w 2048"/>
                <a:gd name="T15" fmla="*/ 1053 h 1492"/>
                <a:gd name="T16" fmla="*/ 1060 w 2048"/>
                <a:gd name="T17" fmla="*/ 1387 h 1492"/>
                <a:gd name="T18" fmla="*/ 256 w 2048"/>
                <a:gd name="T19" fmla="*/ 1412 h 1492"/>
                <a:gd name="T20" fmla="*/ 947 w 2048"/>
                <a:gd name="T21" fmla="*/ 1276 h 1492"/>
                <a:gd name="T22" fmla="*/ 947 w 2048"/>
                <a:gd name="T23" fmla="*/ 1196 h 1492"/>
                <a:gd name="T24" fmla="*/ 256 w 2048"/>
                <a:gd name="T25" fmla="*/ 181 h 1492"/>
                <a:gd name="T26" fmla="*/ 176 w 2048"/>
                <a:gd name="T27" fmla="*/ 181 h 1492"/>
                <a:gd name="T28" fmla="*/ 40 w 2048"/>
                <a:gd name="T29" fmla="*/ 1196 h 1492"/>
                <a:gd name="T30" fmla="*/ 256 w 2048"/>
                <a:gd name="T31" fmla="*/ 1492 h 1492"/>
                <a:gd name="T32" fmla="*/ 2048 w 2048"/>
                <a:gd name="T33" fmla="*/ 1452 h 1492"/>
                <a:gd name="T34" fmla="*/ 1912 w 2048"/>
                <a:gd name="T35" fmla="*/ 1216 h 1492"/>
                <a:gd name="T36" fmla="*/ 1419 w 2048"/>
                <a:gd name="T37" fmla="*/ 716 h 1492"/>
                <a:gd name="T38" fmla="*/ 1560 w 2048"/>
                <a:gd name="T39" fmla="*/ 535 h 1492"/>
                <a:gd name="T40" fmla="*/ 1520 w 2048"/>
                <a:gd name="T41" fmla="*/ 474 h 1492"/>
                <a:gd name="T42" fmla="*/ 1480 w 2048"/>
                <a:gd name="T43" fmla="*/ 535 h 1492"/>
                <a:gd name="T44" fmla="*/ 1373 w 2048"/>
                <a:gd name="T45" fmla="*/ 642 h 1492"/>
                <a:gd name="T46" fmla="*/ 1229 w 2048"/>
                <a:gd name="T47" fmla="*/ 648 h 1492"/>
                <a:gd name="T48" fmla="*/ 1057 w 2048"/>
                <a:gd name="T49" fmla="*/ 618 h 1492"/>
                <a:gd name="T50" fmla="*/ 1346 w 2048"/>
                <a:gd name="T51" fmla="*/ 228 h 1492"/>
                <a:gd name="T52" fmla="*/ 1444 w 2048"/>
                <a:gd name="T53" fmla="*/ 181 h 1492"/>
                <a:gd name="T54" fmla="*/ 1488 w 2048"/>
                <a:gd name="T55" fmla="*/ 221 h 1492"/>
                <a:gd name="T56" fmla="*/ 1832 w 2048"/>
                <a:gd name="T57" fmla="*/ 1211 h 1492"/>
                <a:gd name="T58" fmla="*/ 1752 w 2048"/>
                <a:gd name="T59" fmla="*/ 988 h 1492"/>
                <a:gd name="T60" fmla="*/ 1672 w 2048"/>
                <a:gd name="T61" fmla="*/ 988 h 1492"/>
                <a:gd name="T62" fmla="*/ 1296 w 2048"/>
                <a:gd name="T63" fmla="*/ 1211 h 1492"/>
                <a:gd name="T64" fmla="*/ 1419 w 2048"/>
                <a:gd name="T65" fmla="*/ 821 h 1492"/>
                <a:gd name="T66" fmla="*/ 1296 w 2048"/>
                <a:gd name="T67" fmla="*/ 1412 h 1492"/>
                <a:gd name="T68" fmla="*/ 1140 w 2048"/>
                <a:gd name="T69" fmla="*/ 1387 h 1492"/>
                <a:gd name="T70" fmla="*/ 1872 w 2048"/>
                <a:gd name="T71" fmla="*/ 1291 h 1492"/>
                <a:gd name="T72" fmla="*/ 1968 w 2048"/>
                <a:gd name="T73" fmla="*/ 1412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8" h="1492">
                  <a:moveTo>
                    <a:pt x="1912" y="1216"/>
                  </a:moveTo>
                  <a:cubicBezTo>
                    <a:pt x="1912" y="569"/>
                    <a:pt x="1912" y="569"/>
                    <a:pt x="1912" y="569"/>
                  </a:cubicBezTo>
                  <a:cubicBezTo>
                    <a:pt x="1912" y="345"/>
                    <a:pt x="1739" y="161"/>
                    <a:pt x="1520" y="142"/>
                  </a:cubicBezTo>
                  <a:cubicBezTo>
                    <a:pt x="1502" y="61"/>
                    <a:pt x="1429" y="0"/>
                    <a:pt x="1343" y="0"/>
                  </a:cubicBezTo>
                  <a:cubicBezTo>
                    <a:pt x="1306" y="0"/>
                    <a:pt x="1306" y="0"/>
                    <a:pt x="1306" y="0"/>
                  </a:cubicBezTo>
                  <a:cubicBezTo>
                    <a:pt x="1284" y="0"/>
                    <a:pt x="1266" y="18"/>
                    <a:pt x="1266" y="40"/>
                  </a:cubicBezTo>
                  <a:cubicBezTo>
                    <a:pt x="1266" y="214"/>
                    <a:pt x="1266" y="214"/>
                    <a:pt x="1266" y="214"/>
                  </a:cubicBezTo>
                  <a:cubicBezTo>
                    <a:pt x="972" y="597"/>
                    <a:pt x="972" y="597"/>
                    <a:pt x="972" y="597"/>
                  </a:cubicBezTo>
                  <a:cubicBezTo>
                    <a:pt x="960" y="613"/>
                    <a:pt x="961" y="636"/>
                    <a:pt x="975" y="650"/>
                  </a:cubicBezTo>
                  <a:cubicBezTo>
                    <a:pt x="1109" y="783"/>
                    <a:pt x="1109" y="783"/>
                    <a:pt x="1109" y="783"/>
                  </a:cubicBezTo>
                  <a:cubicBezTo>
                    <a:pt x="1122" y="797"/>
                    <a:pt x="1143" y="799"/>
                    <a:pt x="1159" y="789"/>
                  </a:cubicBezTo>
                  <a:cubicBezTo>
                    <a:pt x="1262" y="722"/>
                    <a:pt x="1262" y="722"/>
                    <a:pt x="1262" y="722"/>
                  </a:cubicBezTo>
                  <a:cubicBezTo>
                    <a:pt x="1339" y="722"/>
                    <a:pt x="1339" y="722"/>
                    <a:pt x="1339" y="722"/>
                  </a:cubicBezTo>
                  <a:cubicBezTo>
                    <a:pt x="1339" y="821"/>
                    <a:pt x="1339" y="821"/>
                    <a:pt x="1339" y="821"/>
                  </a:cubicBezTo>
                  <a:cubicBezTo>
                    <a:pt x="1339" y="901"/>
                    <a:pt x="1300" y="975"/>
                    <a:pt x="1233" y="1020"/>
                  </a:cubicBezTo>
                  <a:cubicBezTo>
                    <a:pt x="1222" y="1027"/>
                    <a:pt x="1216" y="1039"/>
                    <a:pt x="1216" y="1053"/>
                  </a:cubicBezTo>
                  <a:cubicBezTo>
                    <a:pt x="1216" y="1212"/>
                    <a:pt x="1216" y="1212"/>
                    <a:pt x="1216" y="1212"/>
                  </a:cubicBezTo>
                  <a:cubicBezTo>
                    <a:pt x="1128" y="1223"/>
                    <a:pt x="1060" y="1297"/>
                    <a:pt x="1060" y="1387"/>
                  </a:cubicBezTo>
                  <a:cubicBezTo>
                    <a:pt x="1060" y="1412"/>
                    <a:pt x="1060" y="1412"/>
                    <a:pt x="1060" y="1412"/>
                  </a:cubicBezTo>
                  <a:cubicBezTo>
                    <a:pt x="256" y="1412"/>
                    <a:pt x="256" y="1412"/>
                    <a:pt x="256" y="1412"/>
                  </a:cubicBezTo>
                  <a:cubicBezTo>
                    <a:pt x="173" y="1412"/>
                    <a:pt x="103" y="1353"/>
                    <a:pt x="85" y="1276"/>
                  </a:cubicBezTo>
                  <a:cubicBezTo>
                    <a:pt x="947" y="1276"/>
                    <a:pt x="947" y="1276"/>
                    <a:pt x="947" y="1276"/>
                  </a:cubicBezTo>
                  <a:cubicBezTo>
                    <a:pt x="969" y="1276"/>
                    <a:pt x="987" y="1258"/>
                    <a:pt x="987" y="1236"/>
                  </a:cubicBezTo>
                  <a:cubicBezTo>
                    <a:pt x="987" y="1213"/>
                    <a:pt x="969" y="1196"/>
                    <a:pt x="947" y="1196"/>
                  </a:cubicBezTo>
                  <a:cubicBezTo>
                    <a:pt x="256" y="1196"/>
                    <a:pt x="256" y="1196"/>
                    <a:pt x="256" y="1196"/>
                  </a:cubicBezTo>
                  <a:cubicBezTo>
                    <a:pt x="256" y="181"/>
                    <a:pt x="256" y="181"/>
                    <a:pt x="256" y="181"/>
                  </a:cubicBezTo>
                  <a:cubicBezTo>
                    <a:pt x="256" y="159"/>
                    <a:pt x="238" y="141"/>
                    <a:pt x="216" y="141"/>
                  </a:cubicBezTo>
                  <a:cubicBezTo>
                    <a:pt x="194" y="141"/>
                    <a:pt x="176" y="159"/>
                    <a:pt x="176" y="181"/>
                  </a:cubicBezTo>
                  <a:cubicBezTo>
                    <a:pt x="176" y="1196"/>
                    <a:pt x="176" y="1196"/>
                    <a:pt x="176" y="1196"/>
                  </a:cubicBezTo>
                  <a:cubicBezTo>
                    <a:pt x="40" y="1196"/>
                    <a:pt x="40" y="1196"/>
                    <a:pt x="40" y="1196"/>
                  </a:cubicBezTo>
                  <a:cubicBezTo>
                    <a:pt x="18" y="1196"/>
                    <a:pt x="0" y="1213"/>
                    <a:pt x="0" y="1236"/>
                  </a:cubicBezTo>
                  <a:cubicBezTo>
                    <a:pt x="0" y="1377"/>
                    <a:pt x="115" y="1492"/>
                    <a:pt x="256" y="1492"/>
                  </a:cubicBezTo>
                  <a:cubicBezTo>
                    <a:pt x="2008" y="1492"/>
                    <a:pt x="2008" y="1492"/>
                    <a:pt x="2008" y="1492"/>
                  </a:cubicBezTo>
                  <a:cubicBezTo>
                    <a:pt x="2030" y="1492"/>
                    <a:pt x="2048" y="1474"/>
                    <a:pt x="2048" y="1452"/>
                  </a:cubicBezTo>
                  <a:cubicBezTo>
                    <a:pt x="2048" y="1387"/>
                    <a:pt x="2048" y="1387"/>
                    <a:pt x="2048" y="1387"/>
                  </a:cubicBezTo>
                  <a:cubicBezTo>
                    <a:pt x="2048" y="1304"/>
                    <a:pt x="1990" y="1234"/>
                    <a:pt x="1912" y="1216"/>
                  </a:cubicBezTo>
                  <a:moveTo>
                    <a:pt x="1419" y="821"/>
                  </a:moveTo>
                  <a:cubicBezTo>
                    <a:pt x="1419" y="716"/>
                    <a:pt x="1419" y="716"/>
                    <a:pt x="1419" y="716"/>
                  </a:cubicBezTo>
                  <a:cubicBezTo>
                    <a:pt x="1434" y="712"/>
                    <a:pt x="1449" y="707"/>
                    <a:pt x="1462" y="699"/>
                  </a:cubicBezTo>
                  <a:cubicBezTo>
                    <a:pt x="1523" y="666"/>
                    <a:pt x="1560" y="603"/>
                    <a:pt x="1560" y="535"/>
                  </a:cubicBezTo>
                  <a:cubicBezTo>
                    <a:pt x="1560" y="514"/>
                    <a:pt x="1560" y="514"/>
                    <a:pt x="1560" y="514"/>
                  </a:cubicBezTo>
                  <a:cubicBezTo>
                    <a:pt x="1560" y="492"/>
                    <a:pt x="1542" y="474"/>
                    <a:pt x="1520" y="474"/>
                  </a:cubicBezTo>
                  <a:cubicBezTo>
                    <a:pt x="1498" y="474"/>
                    <a:pt x="1480" y="492"/>
                    <a:pt x="1480" y="514"/>
                  </a:cubicBezTo>
                  <a:cubicBezTo>
                    <a:pt x="1480" y="535"/>
                    <a:pt x="1480" y="535"/>
                    <a:pt x="1480" y="535"/>
                  </a:cubicBezTo>
                  <a:cubicBezTo>
                    <a:pt x="1480" y="574"/>
                    <a:pt x="1459" y="610"/>
                    <a:pt x="1424" y="629"/>
                  </a:cubicBezTo>
                  <a:cubicBezTo>
                    <a:pt x="1408" y="638"/>
                    <a:pt x="1391" y="642"/>
                    <a:pt x="1373" y="642"/>
                  </a:cubicBezTo>
                  <a:cubicBezTo>
                    <a:pt x="1251" y="642"/>
                    <a:pt x="1251" y="642"/>
                    <a:pt x="1251" y="642"/>
                  </a:cubicBezTo>
                  <a:cubicBezTo>
                    <a:pt x="1243" y="642"/>
                    <a:pt x="1235" y="644"/>
                    <a:pt x="1229" y="648"/>
                  </a:cubicBezTo>
                  <a:cubicBezTo>
                    <a:pt x="1142" y="704"/>
                    <a:pt x="1142" y="704"/>
                    <a:pt x="1142" y="704"/>
                  </a:cubicBezTo>
                  <a:cubicBezTo>
                    <a:pt x="1057" y="618"/>
                    <a:pt x="1057" y="618"/>
                    <a:pt x="1057" y="618"/>
                  </a:cubicBezTo>
                  <a:cubicBezTo>
                    <a:pt x="1338" y="252"/>
                    <a:pt x="1338" y="252"/>
                    <a:pt x="1338" y="252"/>
                  </a:cubicBezTo>
                  <a:cubicBezTo>
                    <a:pt x="1343" y="245"/>
                    <a:pt x="1346" y="237"/>
                    <a:pt x="1346" y="228"/>
                  </a:cubicBezTo>
                  <a:cubicBezTo>
                    <a:pt x="1346" y="80"/>
                    <a:pt x="1346" y="80"/>
                    <a:pt x="1346" y="80"/>
                  </a:cubicBezTo>
                  <a:cubicBezTo>
                    <a:pt x="1400" y="82"/>
                    <a:pt x="1444" y="126"/>
                    <a:pt x="1444" y="181"/>
                  </a:cubicBezTo>
                  <a:cubicBezTo>
                    <a:pt x="1444" y="203"/>
                    <a:pt x="1462" y="221"/>
                    <a:pt x="1484" y="221"/>
                  </a:cubicBezTo>
                  <a:cubicBezTo>
                    <a:pt x="1485" y="221"/>
                    <a:pt x="1487" y="221"/>
                    <a:pt x="1488" y="221"/>
                  </a:cubicBezTo>
                  <a:cubicBezTo>
                    <a:pt x="1678" y="223"/>
                    <a:pt x="1832" y="378"/>
                    <a:pt x="1832" y="569"/>
                  </a:cubicBezTo>
                  <a:cubicBezTo>
                    <a:pt x="1832" y="1211"/>
                    <a:pt x="1832" y="1211"/>
                    <a:pt x="1832" y="1211"/>
                  </a:cubicBezTo>
                  <a:cubicBezTo>
                    <a:pt x="1752" y="1211"/>
                    <a:pt x="1752" y="1211"/>
                    <a:pt x="1752" y="1211"/>
                  </a:cubicBezTo>
                  <a:cubicBezTo>
                    <a:pt x="1752" y="988"/>
                    <a:pt x="1752" y="988"/>
                    <a:pt x="1752" y="988"/>
                  </a:cubicBezTo>
                  <a:cubicBezTo>
                    <a:pt x="1752" y="965"/>
                    <a:pt x="1734" y="948"/>
                    <a:pt x="1712" y="948"/>
                  </a:cubicBezTo>
                  <a:cubicBezTo>
                    <a:pt x="1690" y="948"/>
                    <a:pt x="1672" y="965"/>
                    <a:pt x="1672" y="988"/>
                  </a:cubicBezTo>
                  <a:cubicBezTo>
                    <a:pt x="1672" y="1211"/>
                    <a:pt x="1672" y="1211"/>
                    <a:pt x="1672" y="1211"/>
                  </a:cubicBezTo>
                  <a:cubicBezTo>
                    <a:pt x="1296" y="1211"/>
                    <a:pt x="1296" y="1211"/>
                    <a:pt x="1296" y="1211"/>
                  </a:cubicBezTo>
                  <a:cubicBezTo>
                    <a:pt x="1296" y="1073"/>
                    <a:pt x="1296" y="1073"/>
                    <a:pt x="1296" y="1073"/>
                  </a:cubicBezTo>
                  <a:cubicBezTo>
                    <a:pt x="1373" y="1013"/>
                    <a:pt x="1419" y="920"/>
                    <a:pt x="1419" y="821"/>
                  </a:cubicBezTo>
                  <a:moveTo>
                    <a:pt x="1968" y="1412"/>
                  </a:moveTo>
                  <a:cubicBezTo>
                    <a:pt x="1296" y="1412"/>
                    <a:pt x="1296" y="1412"/>
                    <a:pt x="1296" y="1412"/>
                  </a:cubicBezTo>
                  <a:cubicBezTo>
                    <a:pt x="1140" y="1412"/>
                    <a:pt x="1140" y="1412"/>
                    <a:pt x="1140" y="1412"/>
                  </a:cubicBezTo>
                  <a:cubicBezTo>
                    <a:pt x="1140" y="1387"/>
                    <a:pt x="1140" y="1387"/>
                    <a:pt x="1140" y="1387"/>
                  </a:cubicBezTo>
                  <a:cubicBezTo>
                    <a:pt x="1140" y="1334"/>
                    <a:pt x="1183" y="1291"/>
                    <a:pt x="1236" y="1291"/>
                  </a:cubicBezTo>
                  <a:cubicBezTo>
                    <a:pt x="1872" y="1291"/>
                    <a:pt x="1872" y="1291"/>
                    <a:pt x="1872" y="1291"/>
                  </a:cubicBezTo>
                  <a:cubicBezTo>
                    <a:pt x="1925" y="1291"/>
                    <a:pt x="1968" y="1334"/>
                    <a:pt x="1968" y="1387"/>
                  </a:cubicBezTo>
                  <a:cubicBezTo>
                    <a:pt x="1968" y="1412"/>
                    <a:pt x="1968" y="1412"/>
                    <a:pt x="1968" y="14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5" name="Freeform 29"/>
            <p:cNvSpPr>
              <a:spLocks/>
            </p:cNvSpPr>
            <p:nvPr/>
          </p:nvSpPr>
          <p:spPr bwMode="auto">
            <a:xfrm>
              <a:off x="7729538" y="4684713"/>
              <a:ext cx="23812" cy="23813"/>
            </a:xfrm>
            <a:custGeom>
              <a:avLst/>
              <a:gdLst>
                <a:gd name="T0" fmla="*/ 40 w 80"/>
                <a:gd name="T1" fmla="*/ 0 h 80"/>
                <a:gd name="T2" fmla="*/ 12 w 80"/>
                <a:gd name="T3" fmla="*/ 12 h 80"/>
                <a:gd name="T4" fmla="*/ 0 w 80"/>
                <a:gd name="T5" fmla="*/ 40 h 80"/>
                <a:gd name="T6" fmla="*/ 12 w 80"/>
                <a:gd name="T7" fmla="*/ 69 h 80"/>
                <a:gd name="T8" fmla="*/ 40 w 80"/>
                <a:gd name="T9" fmla="*/ 80 h 80"/>
                <a:gd name="T10" fmla="*/ 68 w 80"/>
                <a:gd name="T11" fmla="*/ 69 h 80"/>
                <a:gd name="T12" fmla="*/ 80 w 80"/>
                <a:gd name="T13" fmla="*/ 40 h 80"/>
                <a:gd name="T14" fmla="*/ 68 w 80"/>
                <a:gd name="T15" fmla="*/ 12 h 80"/>
                <a:gd name="T16" fmla="*/ 40 w 80"/>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0"/>
                  </a:moveTo>
                  <a:cubicBezTo>
                    <a:pt x="30" y="0"/>
                    <a:pt x="19" y="5"/>
                    <a:pt x="12" y="12"/>
                  </a:cubicBezTo>
                  <a:cubicBezTo>
                    <a:pt x="4" y="19"/>
                    <a:pt x="0" y="30"/>
                    <a:pt x="0" y="40"/>
                  </a:cubicBezTo>
                  <a:cubicBezTo>
                    <a:pt x="0" y="51"/>
                    <a:pt x="4" y="61"/>
                    <a:pt x="12" y="69"/>
                  </a:cubicBezTo>
                  <a:cubicBezTo>
                    <a:pt x="19" y="76"/>
                    <a:pt x="30" y="80"/>
                    <a:pt x="40" y="80"/>
                  </a:cubicBezTo>
                  <a:cubicBezTo>
                    <a:pt x="51" y="80"/>
                    <a:pt x="61" y="76"/>
                    <a:pt x="68" y="69"/>
                  </a:cubicBezTo>
                  <a:cubicBezTo>
                    <a:pt x="76" y="61"/>
                    <a:pt x="80" y="51"/>
                    <a:pt x="80" y="40"/>
                  </a:cubicBezTo>
                  <a:cubicBezTo>
                    <a:pt x="80" y="30"/>
                    <a:pt x="76" y="19"/>
                    <a:pt x="68" y="12"/>
                  </a:cubicBezTo>
                  <a:cubicBezTo>
                    <a:pt x="61" y="5"/>
                    <a:pt x="51"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6" name="Freeform 30"/>
            <p:cNvSpPr>
              <a:spLocks noEditPoints="1"/>
            </p:cNvSpPr>
            <p:nvPr/>
          </p:nvSpPr>
          <p:spPr bwMode="auto">
            <a:xfrm>
              <a:off x="7439025" y="4471988"/>
              <a:ext cx="80962" cy="80963"/>
            </a:xfrm>
            <a:custGeom>
              <a:avLst/>
              <a:gdLst>
                <a:gd name="T0" fmla="*/ 272 w 272"/>
                <a:gd name="T1" fmla="*/ 40 h 272"/>
                <a:gd name="T2" fmla="*/ 232 w 272"/>
                <a:gd name="T3" fmla="*/ 0 h 272"/>
                <a:gd name="T4" fmla="*/ 40 w 272"/>
                <a:gd name="T5" fmla="*/ 0 h 272"/>
                <a:gd name="T6" fmla="*/ 0 w 272"/>
                <a:gd name="T7" fmla="*/ 40 h 272"/>
                <a:gd name="T8" fmla="*/ 0 w 272"/>
                <a:gd name="T9" fmla="*/ 232 h 272"/>
                <a:gd name="T10" fmla="*/ 40 w 272"/>
                <a:gd name="T11" fmla="*/ 272 h 272"/>
                <a:gd name="T12" fmla="*/ 232 w 272"/>
                <a:gd name="T13" fmla="*/ 272 h 272"/>
                <a:gd name="T14" fmla="*/ 272 w 272"/>
                <a:gd name="T15" fmla="*/ 232 h 272"/>
                <a:gd name="T16" fmla="*/ 272 w 272"/>
                <a:gd name="T17" fmla="*/ 40 h 272"/>
                <a:gd name="T18" fmla="*/ 192 w 272"/>
                <a:gd name="T19" fmla="*/ 192 h 272"/>
                <a:gd name="T20" fmla="*/ 80 w 272"/>
                <a:gd name="T21" fmla="*/ 192 h 272"/>
                <a:gd name="T22" fmla="*/ 80 w 272"/>
                <a:gd name="T23" fmla="*/ 80 h 272"/>
                <a:gd name="T24" fmla="*/ 192 w 272"/>
                <a:gd name="T25" fmla="*/ 80 h 272"/>
                <a:gd name="T26" fmla="*/ 192 w 272"/>
                <a:gd name="T27" fmla="*/ 19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2" h="272">
                  <a:moveTo>
                    <a:pt x="272" y="40"/>
                  </a:moveTo>
                  <a:cubicBezTo>
                    <a:pt x="272" y="17"/>
                    <a:pt x="254" y="0"/>
                    <a:pt x="232" y="0"/>
                  </a:cubicBezTo>
                  <a:cubicBezTo>
                    <a:pt x="40" y="0"/>
                    <a:pt x="40" y="0"/>
                    <a:pt x="40" y="0"/>
                  </a:cubicBezTo>
                  <a:cubicBezTo>
                    <a:pt x="18" y="0"/>
                    <a:pt x="0" y="17"/>
                    <a:pt x="0" y="40"/>
                  </a:cubicBezTo>
                  <a:cubicBezTo>
                    <a:pt x="0" y="232"/>
                    <a:pt x="0" y="232"/>
                    <a:pt x="0" y="232"/>
                  </a:cubicBezTo>
                  <a:cubicBezTo>
                    <a:pt x="0" y="254"/>
                    <a:pt x="18" y="272"/>
                    <a:pt x="40" y="272"/>
                  </a:cubicBezTo>
                  <a:cubicBezTo>
                    <a:pt x="232" y="272"/>
                    <a:pt x="232" y="272"/>
                    <a:pt x="232" y="272"/>
                  </a:cubicBezTo>
                  <a:cubicBezTo>
                    <a:pt x="254" y="272"/>
                    <a:pt x="272" y="254"/>
                    <a:pt x="272" y="232"/>
                  </a:cubicBezTo>
                  <a:lnTo>
                    <a:pt x="272" y="40"/>
                  </a:lnTo>
                  <a:close/>
                  <a:moveTo>
                    <a:pt x="192" y="192"/>
                  </a:moveTo>
                  <a:cubicBezTo>
                    <a:pt x="80" y="192"/>
                    <a:pt x="80" y="192"/>
                    <a:pt x="80" y="192"/>
                  </a:cubicBezTo>
                  <a:cubicBezTo>
                    <a:pt x="80" y="80"/>
                    <a:pt x="80" y="80"/>
                    <a:pt x="80" y="80"/>
                  </a:cubicBezTo>
                  <a:cubicBezTo>
                    <a:pt x="192" y="80"/>
                    <a:pt x="192" y="80"/>
                    <a:pt x="192" y="80"/>
                  </a:cubicBezTo>
                  <a:lnTo>
                    <a:pt x="19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7" name="Freeform 31"/>
            <p:cNvSpPr>
              <a:spLocks/>
            </p:cNvSpPr>
            <p:nvPr/>
          </p:nvSpPr>
          <p:spPr bwMode="auto">
            <a:xfrm>
              <a:off x="7545388" y="4500563"/>
              <a:ext cx="120650" cy="23813"/>
            </a:xfrm>
            <a:custGeom>
              <a:avLst/>
              <a:gdLst>
                <a:gd name="T0" fmla="*/ 368 w 408"/>
                <a:gd name="T1" fmla="*/ 0 h 80"/>
                <a:gd name="T2" fmla="*/ 40 w 408"/>
                <a:gd name="T3" fmla="*/ 0 h 80"/>
                <a:gd name="T4" fmla="*/ 0 w 408"/>
                <a:gd name="T5" fmla="*/ 40 h 80"/>
                <a:gd name="T6" fmla="*/ 40 w 408"/>
                <a:gd name="T7" fmla="*/ 80 h 80"/>
                <a:gd name="T8" fmla="*/ 368 w 408"/>
                <a:gd name="T9" fmla="*/ 80 h 80"/>
                <a:gd name="T10" fmla="*/ 408 w 408"/>
                <a:gd name="T11" fmla="*/ 40 h 80"/>
                <a:gd name="T12" fmla="*/ 368 w 40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408" h="80">
                  <a:moveTo>
                    <a:pt x="368" y="0"/>
                  </a:moveTo>
                  <a:cubicBezTo>
                    <a:pt x="40" y="0"/>
                    <a:pt x="40" y="0"/>
                    <a:pt x="40" y="0"/>
                  </a:cubicBezTo>
                  <a:cubicBezTo>
                    <a:pt x="18" y="0"/>
                    <a:pt x="0" y="17"/>
                    <a:pt x="0" y="40"/>
                  </a:cubicBezTo>
                  <a:cubicBezTo>
                    <a:pt x="0" y="62"/>
                    <a:pt x="18" y="80"/>
                    <a:pt x="40" y="80"/>
                  </a:cubicBezTo>
                  <a:cubicBezTo>
                    <a:pt x="368" y="80"/>
                    <a:pt x="368" y="80"/>
                    <a:pt x="368" y="80"/>
                  </a:cubicBezTo>
                  <a:cubicBezTo>
                    <a:pt x="390" y="80"/>
                    <a:pt x="408" y="62"/>
                    <a:pt x="408" y="40"/>
                  </a:cubicBezTo>
                  <a:cubicBezTo>
                    <a:pt x="408" y="17"/>
                    <a:pt x="390" y="0"/>
                    <a:pt x="36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8" name="Freeform 32"/>
            <p:cNvSpPr>
              <a:spLocks noEditPoints="1"/>
            </p:cNvSpPr>
            <p:nvPr/>
          </p:nvSpPr>
          <p:spPr bwMode="auto">
            <a:xfrm>
              <a:off x="7439025" y="4586288"/>
              <a:ext cx="80962" cy="80963"/>
            </a:xfrm>
            <a:custGeom>
              <a:avLst/>
              <a:gdLst>
                <a:gd name="T0" fmla="*/ 272 w 272"/>
                <a:gd name="T1" fmla="*/ 40 h 272"/>
                <a:gd name="T2" fmla="*/ 232 w 272"/>
                <a:gd name="T3" fmla="*/ 0 h 272"/>
                <a:gd name="T4" fmla="*/ 40 w 272"/>
                <a:gd name="T5" fmla="*/ 0 h 272"/>
                <a:gd name="T6" fmla="*/ 0 w 272"/>
                <a:gd name="T7" fmla="*/ 40 h 272"/>
                <a:gd name="T8" fmla="*/ 0 w 272"/>
                <a:gd name="T9" fmla="*/ 232 h 272"/>
                <a:gd name="T10" fmla="*/ 40 w 272"/>
                <a:gd name="T11" fmla="*/ 272 h 272"/>
                <a:gd name="T12" fmla="*/ 232 w 272"/>
                <a:gd name="T13" fmla="*/ 272 h 272"/>
                <a:gd name="T14" fmla="*/ 272 w 272"/>
                <a:gd name="T15" fmla="*/ 232 h 272"/>
                <a:gd name="T16" fmla="*/ 272 w 272"/>
                <a:gd name="T17" fmla="*/ 40 h 272"/>
                <a:gd name="T18" fmla="*/ 192 w 272"/>
                <a:gd name="T19" fmla="*/ 192 h 272"/>
                <a:gd name="T20" fmla="*/ 80 w 272"/>
                <a:gd name="T21" fmla="*/ 192 h 272"/>
                <a:gd name="T22" fmla="*/ 80 w 272"/>
                <a:gd name="T23" fmla="*/ 80 h 272"/>
                <a:gd name="T24" fmla="*/ 192 w 272"/>
                <a:gd name="T25" fmla="*/ 80 h 272"/>
                <a:gd name="T26" fmla="*/ 192 w 272"/>
                <a:gd name="T27" fmla="*/ 19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2" h="272">
                  <a:moveTo>
                    <a:pt x="272" y="40"/>
                  </a:moveTo>
                  <a:cubicBezTo>
                    <a:pt x="272" y="17"/>
                    <a:pt x="254" y="0"/>
                    <a:pt x="232" y="0"/>
                  </a:cubicBezTo>
                  <a:cubicBezTo>
                    <a:pt x="40" y="0"/>
                    <a:pt x="40" y="0"/>
                    <a:pt x="40" y="0"/>
                  </a:cubicBezTo>
                  <a:cubicBezTo>
                    <a:pt x="18" y="0"/>
                    <a:pt x="0" y="17"/>
                    <a:pt x="0" y="40"/>
                  </a:cubicBezTo>
                  <a:cubicBezTo>
                    <a:pt x="0" y="232"/>
                    <a:pt x="0" y="232"/>
                    <a:pt x="0" y="232"/>
                  </a:cubicBezTo>
                  <a:cubicBezTo>
                    <a:pt x="0" y="254"/>
                    <a:pt x="18" y="272"/>
                    <a:pt x="40" y="272"/>
                  </a:cubicBezTo>
                  <a:cubicBezTo>
                    <a:pt x="232" y="272"/>
                    <a:pt x="232" y="272"/>
                    <a:pt x="232" y="272"/>
                  </a:cubicBezTo>
                  <a:cubicBezTo>
                    <a:pt x="254" y="272"/>
                    <a:pt x="272" y="254"/>
                    <a:pt x="272" y="232"/>
                  </a:cubicBezTo>
                  <a:lnTo>
                    <a:pt x="272" y="40"/>
                  </a:lnTo>
                  <a:close/>
                  <a:moveTo>
                    <a:pt x="192" y="192"/>
                  </a:moveTo>
                  <a:cubicBezTo>
                    <a:pt x="80" y="192"/>
                    <a:pt x="80" y="192"/>
                    <a:pt x="80" y="192"/>
                  </a:cubicBezTo>
                  <a:cubicBezTo>
                    <a:pt x="80" y="80"/>
                    <a:pt x="80" y="80"/>
                    <a:pt x="80" y="80"/>
                  </a:cubicBezTo>
                  <a:cubicBezTo>
                    <a:pt x="192" y="80"/>
                    <a:pt x="192" y="80"/>
                    <a:pt x="192" y="80"/>
                  </a:cubicBezTo>
                  <a:lnTo>
                    <a:pt x="19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89" name="Freeform 33"/>
            <p:cNvSpPr>
              <a:spLocks/>
            </p:cNvSpPr>
            <p:nvPr/>
          </p:nvSpPr>
          <p:spPr bwMode="auto">
            <a:xfrm>
              <a:off x="7545388" y="4614863"/>
              <a:ext cx="120650" cy="23813"/>
            </a:xfrm>
            <a:custGeom>
              <a:avLst/>
              <a:gdLst>
                <a:gd name="T0" fmla="*/ 408 w 408"/>
                <a:gd name="T1" fmla="*/ 40 h 80"/>
                <a:gd name="T2" fmla="*/ 368 w 408"/>
                <a:gd name="T3" fmla="*/ 0 h 80"/>
                <a:gd name="T4" fmla="*/ 40 w 408"/>
                <a:gd name="T5" fmla="*/ 0 h 80"/>
                <a:gd name="T6" fmla="*/ 0 w 408"/>
                <a:gd name="T7" fmla="*/ 40 h 80"/>
                <a:gd name="T8" fmla="*/ 40 w 408"/>
                <a:gd name="T9" fmla="*/ 80 h 80"/>
                <a:gd name="T10" fmla="*/ 368 w 408"/>
                <a:gd name="T11" fmla="*/ 80 h 80"/>
                <a:gd name="T12" fmla="*/ 408 w 40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408" h="80">
                  <a:moveTo>
                    <a:pt x="408" y="40"/>
                  </a:moveTo>
                  <a:cubicBezTo>
                    <a:pt x="408" y="17"/>
                    <a:pt x="390" y="0"/>
                    <a:pt x="368" y="0"/>
                  </a:cubicBezTo>
                  <a:cubicBezTo>
                    <a:pt x="40" y="0"/>
                    <a:pt x="40" y="0"/>
                    <a:pt x="40" y="0"/>
                  </a:cubicBezTo>
                  <a:cubicBezTo>
                    <a:pt x="18" y="0"/>
                    <a:pt x="0" y="17"/>
                    <a:pt x="0" y="40"/>
                  </a:cubicBezTo>
                  <a:cubicBezTo>
                    <a:pt x="0" y="62"/>
                    <a:pt x="18" y="80"/>
                    <a:pt x="40" y="80"/>
                  </a:cubicBezTo>
                  <a:cubicBezTo>
                    <a:pt x="368" y="80"/>
                    <a:pt x="368" y="80"/>
                    <a:pt x="368" y="80"/>
                  </a:cubicBezTo>
                  <a:cubicBezTo>
                    <a:pt x="390" y="80"/>
                    <a:pt x="408" y="62"/>
                    <a:pt x="408"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0" name="Freeform 34"/>
            <p:cNvSpPr>
              <a:spLocks noEditPoints="1"/>
            </p:cNvSpPr>
            <p:nvPr/>
          </p:nvSpPr>
          <p:spPr bwMode="auto">
            <a:xfrm>
              <a:off x="7439025" y="4700588"/>
              <a:ext cx="80962" cy="80963"/>
            </a:xfrm>
            <a:custGeom>
              <a:avLst/>
              <a:gdLst>
                <a:gd name="T0" fmla="*/ 272 w 272"/>
                <a:gd name="T1" fmla="*/ 40 h 272"/>
                <a:gd name="T2" fmla="*/ 232 w 272"/>
                <a:gd name="T3" fmla="*/ 0 h 272"/>
                <a:gd name="T4" fmla="*/ 40 w 272"/>
                <a:gd name="T5" fmla="*/ 0 h 272"/>
                <a:gd name="T6" fmla="*/ 0 w 272"/>
                <a:gd name="T7" fmla="*/ 40 h 272"/>
                <a:gd name="T8" fmla="*/ 0 w 272"/>
                <a:gd name="T9" fmla="*/ 232 h 272"/>
                <a:gd name="T10" fmla="*/ 40 w 272"/>
                <a:gd name="T11" fmla="*/ 272 h 272"/>
                <a:gd name="T12" fmla="*/ 232 w 272"/>
                <a:gd name="T13" fmla="*/ 272 h 272"/>
                <a:gd name="T14" fmla="*/ 272 w 272"/>
                <a:gd name="T15" fmla="*/ 232 h 272"/>
                <a:gd name="T16" fmla="*/ 272 w 272"/>
                <a:gd name="T17" fmla="*/ 40 h 272"/>
                <a:gd name="T18" fmla="*/ 192 w 272"/>
                <a:gd name="T19" fmla="*/ 192 h 272"/>
                <a:gd name="T20" fmla="*/ 80 w 272"/>
                <a:gd name="T21" fmla="*/ 192 h 272"/>
                <a:gd name="T22" fmla="*/ 80 w 272"/>
                <a:gd name="T23" fmla="*/ 80 h 272"/>
                <a:gd name="T24" fmla="*/ 192 w 272"/>
                <a:gd name="T25" fmla="*/ 80 h 272"/>
                <a:gd name="T26" fmla="*/ 192 w 272"/>
                <a:gd name="T27" fmla="*/ 19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2" h="272">
                  <a:moveTo>
                    <a:pt x="272" y="40"/>
                  </a:moveTo>
                  <a:cubicBezTo>
                    <a:pt x="272" y="17"/>
                    <a:pt x="254" y="0"/>
                    <a:pt x="232" y="0"/>
                  </a:cubicBezTo>
                  <a:cubicBezTo>
                    <a:pt x="40" y="0"/>
                    <a:pt x="40" y="0"/>
                    <a:pt x="40" y="0"/>
                  </a:cubicBezTo>
                  <a:cubicBezTo>
                    <a:pt x="18" y="0"/>
                    <a:pt x="0" y="17"/>
                    <a:pt x="0" y="40"/>
                  </a:cubicBezTo>
                  <a:cubicBezTo>
                    <a:pt x="0" y="232"/>
                    <a:pt x="0" y="232"/>
                    <a:pt x="0" y="232"/>
                  </a:cubicBezTo>
                  <a:cubicBezTo>
                    <a:pt x="0" y="254"/>
                    <a:pt x="18" y="272"/>
                    <a:pt x="40" y="272"/>
                  </a:cubicBezTo>
                  <a:cubicBezTo>
                    <a:pt x="232" y="272"/>
                    <a:pt x="232" y="272"/>
                    <a:pt x="232" y="272"/>
                  </a:cubicBezTo>
                  <a:cubicBezTo>
                    <a:pt x="254" y="272"/>
                    <a:pt x="272" y="254"/>
                    <a:pt x="272" y="232"/>
                  </a:cubicBezTo>
                  <a:lnTo>
                    <a:pt x="272" y="40"/>
                  </a:lnTo>
                  <a:close/>
                  <a:moveTo>
                    <a:pt x="192" y="192"/>
                  </a:moveTo>
                  <a:cubicBezTo>
                    <a:pt x="80" y="192"/>
                    <a:pt x="80" y="192"/>
                    <a:pt x="80" y="192"/>
                  </a:cubicBezTo>
                  <a:cubicBezTo>
                    <a:pt x="80" y="80"/>
                    <a:pt x="80" y="80"/>
                    <a:pt x="80" y="80"/>
                  </a:cubicBezTo>
                  <a:cubicBezTo>
                    <a:pt x="192" y="80"/>
                    <a:pt x="192" y="80"/>
                    <a:pt x="192" y="80"/>
                  </a:cubicBezTo>
                  <a:lnTo>
                    <a:pt x="19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1" name="Freeform 35"/>
            <p:cNvSpPr>
              <a:spLocks/>
            </p:cNvSpPr>
            <p:nvPr/>
          </p:nvSpPr>
          <p:spPr bwMode="auto">
            <a:xfrm>
              <a:off x="7545388" y="4729163"/>
              <a:ext cx="44450" cy="23813"/>
            </a:xfrm>
            <a:custGeom>
              <a:avLst/>
              <a:gdLst>
                <a:gd name="T0" fmla="*/ 110 w 150"/>
                <a:gd name="T1" fmla="*/ 0 h 80"/>
                <a:gd name="T2" fmla="*/ 40 w 150"/>
                <a:gd name="T3" fmla="*/ 0 h 80"/>
                <a:gd name="T4" fmla="*/ 0 w 150"/>
                <a:gd name="T5" fmla="*/ 40 h 80"/>
                <a:gd name="T6" fmla="*/ 40 w 150"/>
                <a:gd name="T7" fmla="*/ 80 h 80"/>
                <a:gd name="T8" fmla="*/ 110 w 150"/>
                <a:gd name="T9" fmla="*/ 80 h 80"/>
                <a:gd name="T10" fmla="*/ 150 w 150"/>
                <a:gd name="T11" fmla="*/ 40 h 80"/>
                <a:gd name="T12" fmla="*/ 110 w 150"/>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150" h="80">
                  <a:moveTo>
                    <a:pt x="110" y="0"/>
                  </a:moveTo>
                  <a:cubicBezTo>
                    <a:pt x="40" y="0"/>
                    <a:pt x="40" y="0"/>
                    <a:pt x="40" y="0"/>
                  </a:cubicBezTo>
                  <a:cubicBezTo>
                    <a:pt x="18" y="0"/>
                    <a:pt x="0" y="17"/>
                    <a:pt x="0" y="40"/>
                  </a:cubicBezTo>
                  <a:cubicBezTo>
                    <a:pt x="0" y="62"/>
                    <a:pt x="18" y="80"/>
                    <a:pt x="40" y="80"/>
                  </a:cubicBezTo>
                  <a:cubicBezTo>
                    <a:pt x="110" y="80"/>
                    <a:pt x="110" y="80"/>
                    <a:pt x="110" y="80"/>
                  </a:cubicBezTo>
                  <a:cubicBezTo>
                    <a:pt x="132" y="80"/>
                    <a:pt x="150" y="62"/>
                    <a:pt x="150" y="40"/>
                  </a:cubicBezTo>
                  <a:cubicBezTo>
                    <a:pt x="150" y="17"/>
                    <a:pt x="132"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2" name="Freeform 36"/>
            <p:cNvSpPr>
              <a:spLocks noEditPoints="1"/>
            </p:cNvSpPr>
            <p:nvPr/>
          </p:nvSpPr>
          <p:spPr bwMode="auto">
            <a:xfrm>
              <a:off x="7439025" y="4814888"/>
              <a:ext cx="80962" cy="80963"/>
            </a:xfrm>
            <a:custGeom>
              <a:avLst/>
              <a:gdLst>
                <a:gd name="T0" fmla="*/ 232 w 272"/>
                <a:gd name="T1" fmla="*/ 0 h 272"/>
                <a:gd name="T2" fmla="*/ 40 w 272"/>
                <a:gd name="T3" fmla="*/ 0 h 272"/>
                <a:gd name="T4" fmla="*/ 0 w 272"/>
                <a:gd name="T5" fmla="*/ 40 h 272"/>
                <a:gd name="T6" fmla="*/ 0 w 272"/>
                <a:gd name="T7" fmla="*/ 232 h 272"/>
                <a:gd name="T8" fmla="*/ 40 w 272"/>
                <a:gd name="T9" fmla="*/ 272 h 272"/>
                <a:gd name="T10" fmla="*/ 232 w 272"/>
                <a:gd name="T11" fmla="*/ 272 h 272"/>
                <a:gd name="T12" fmla="*/ 272 w 272"/>
                <a:gd name="T13" fmla="*/ 232 h 272"/>
                <a:gd name="T14" fmla="*/ 272 w 272"/>
                <a:gd name="T15" fmla="*/ 40 h 272"/>
                <a:gd name="T16" fmla="*/ 232 w 272"/>
                <a:gd name="T17" fmla="*/ 0 h 272"/>
                <a:gd name="T18" fmla="*/ 192 w 272"/>
                <a:gd name="T19" fmla="*/ 192 h 272"/>
                <a:gd name="T20" fmla="*/ 80 w 272"/>
                <a:gd name="T21" fmla="*/ 192 h 272"/>
                <a:gd name="T22" fmla="*/ 80 w 272"/>
                <a:gd name="T23" fmla="*/ 80 h 272"/>
                <a:gd name="T24" fmla="*/ 192 w 272"/>
                <a:gd name="T25" fmla="*/ 80 h 272"/>
                <a:gd name="T26" fmla="*/ 192 w 272"/>
                <a:gd name="T27" fmla="*/ 19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2" h="272">
                  <a:moveTo>
                    <a:pt x="232" y="0"/>
                  </a:moveTo>
                  <a:cubicBezTo>
                    <a:pt x="40" y="0"/>
                    <a:pt x="40" y="0"/>
                    <a:pt x="40" y="0"/>
                  </a:cubicBezTo>
                  <a:cubicBezTo>
                    <a:pt x="18" y="0"/>
                    <a:pt x="0" y="18"/>
                    <a:pt x="0" y="40"/>
                  </a:cubicBezTo>
                  <a:cubicBezTo>
                    <a:pt x="0" y="232"/>
                    <a:pt x="0" y="232"/>
                    <a:pt x="0" y="232"/>
                  </a:cubicBezTo>
                  <a:cubicBezTo>
                    <a:pt x="0" y="254"/>
                    <a:pt x="18" y="272"/>
                    <a:pt x="40" y="272"/>
                  </a:cubicBezTo>
                  <a:cubicBezTo>
                    <a:pt x="232" y="272"/>
                    <a:pt x="232" y="272"/>
                    <a:pt x="232" y="272"/>
                  </a:cubicBezTo>
                  <a:cubicBezTo>
                    <a:pt x="254" y="272"/>
                    <a:pt x="272" y="254"/>
                    <a:pt x="272" y="232"/>
                  </a:cubicBezTo>
                  <a:cubicBezTo>
                    <a:pt x="272" y="40"/>
                    <a:pt x="272" y="40"/>
                    <a:pt x="272" y="40"/>
                  </a:cubicBezTo>
                  <a:cubicBezTo>
                    <a:pt x="272" y="18"/>
                    <a:pt x="254" y="0"/>
                    <a:pt x="232" y="0"/>
                  </a:cubicBezTo>
                  <a:moveTo>
                    <a:pt x="192" y="192"/>
                  </a:moveTo>
                  <a:cubicBezTo>
                    <a:pt x="80" y="192"/>
                    <a:pt x="80" y="192"/>
                    <a:pt x="80" y="192"/>
                  </a:cubicBezTo>
                  <a:cubicBezTo>
                    <a:pt x="80" y="80"/>
                    <a:pt x="80" y="80"/>
                    <a:pt x="80" y="80"/>
                  </a:cubicBezTo>
                  <a:cubicBezTo>
                    <a:pt x="192" y="80"/>
                    <a:pt x="192" y="80"/>
                    <a:pt x="192" y="80"/>
                  </a:cubicBezTo>
                  <a:lnTo>
                    <a:pt x="19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3" name="Freeform 37"/>
            <p:cNvSpPr>
              <a:spLocks/>
            </p:cNvSpPr>
            <p:nvPr/>
          </p:nvSpPr>
          <p:spPr bwMode="auto">
            <a:xfrm>
              <a:off x="7545388" y="4843463"/>
              <a:ext cx="101600" cy="23813"/>
            </a:xfrm>
            <a:custGeom>
              <a:avLst/>
              <a:gdLst>
                <a:gd name="T0" fmla="*/ 0 w 344"/>
                <a:gd name="T1" fmla="*/ 40 h 80"/>
                <a:gd name="T2" fmla="*/ 40 w 344"/>
                <a:gd name="T3" fmla="*/ 80 h 80"/>
                <a:gd name="T4" fmla="*/ 304 w 344"/>
                <a:gd name="T5" fmla="*/ 80 h 80"/>
                <a:gd name="T6" fmla="*/ 344 w 344"/>
                <a:gd name="T7" fmla="*/ 40 h 80"/>
                <a:gd name="T8" fmla="*/ 304 w 344"/>
                <a:gd name="T9" fmla="*/ 0 h 80"/>
                <a:gd name="T10" fmla="*/ 40 w 344"/>
                <a:gd name="T11" fmla="*/ 0 h 80"/>
                <a:gd name="T12" fmla="*/ 0 w 344"/>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344" h="80">
                  <a:moveTo>
                    <a:pt x="0" y="40"/>
                  </a:moveTo>
                  <a:cubicBezTo>
                    <a:pt x="0" y="62"/>
                    <a:pt x="18" y="80"/>
                    <a:pt x="40" y="80"/>
                  </a:cubicBezTo>
                  <a:cubicBezTo>
                    <a:pt x="304" y="80"/>
                    <a:pt x="304" y="80"/>
                    <a:pt x="304" y="80"/>
                  </a:cubicBezTo>
                  <a:cubicBezTo>
                    <a:pt x="326" y="80"/>
                    <a:pt x="344" y="62"/>
                    <a:pt x="344" y="40"/>
                  </a:cubicBezTo>
                  <a:cubicBezTo>
                    <a:pt x="344" y="18"/>
                    <a:pt x="326" y="0"/>
                    <a:pt x="304" y="0"/>
                  </a:cubicBezTo>
                  <a:cubicBezTo>
                    <a:pt x="40" y="0"/>
                    <a:pt x="40" y="0"/>
                    <a:pt x="40" y="0"/>
                  </a:cubicBezTo>
                  <a:cubicBezTo>
                    <a:pt x="18" y="0"/>
                    <a:pt x="0" y="18"/>
                    <a:pt x="0"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4" name="Freeform 38"/>
            <p:cNvSpPr>
              <a:spLocks/>
            </p:cNvSpPr>
            <p:nvPr/>
          </p:nvSpPr>
          <p:spPr bwMode="auto">
            <a:xfrm>
              <a:off x="7827963" y="4810125"/>
              <a:ext cx="23812" cy="23813"/>
            </a:xfrm>
            <a:custGeom>
              <a:avLst/>
              <a:gdLst>
                <a:gd name="T0" fmla="*/ 40 w 80"/>
                <a:gd name="T1" fmla="*/ 80 h 80"/>
                <a:gd name="T2" fmla="*/ 68 w 80"/>
                <a:gd name="T3" fmla="*/ 68 h 80"/>
                <a:gd name="T4" fmla="*/ 80 w 80"/>
                <a:gd name="T5" fmla="*/ 40 h 80"/>
                <a:gd name="T6" fmla="*/ 68 w 80"/>
                <a:gd name="T7" fmla="*/ 11 h 80"/>
                <a:gd name="T8" fmla="*/ 40 w 80"/>
                <a:gd name="T9" fmla="*/ 0 h 80"/>
                <a:gd name="T10" fmla="*/ 12 w 80"/>
                <a:gd name="T11" fmla="*/ 11 h 80"/>
                <a:gd name="T12" fmla="*/ 0 w 80"/>
                <a:gd name="T13" fmla="*/ 40 h 80"/>
                <a:gd name="T14" fmla="*/ 12 w 80"/>
                <a:gd name="T15" fmla="*/ 68 h 80"/>
                <a:gd name="T16" fmla="*/ 40 w 80"/>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80"/>
                  </a:moveTo>
                  <a:cubicBezTo>
                    <a:pt x="51" y="80"/>
                    <a:pt x="61" y="75"/>
                    <a:pt x="68" y="68"/>
                  </a:cubicBezTo>
                  <a:cubicBezTo>
                    <a:pt x="76" y="60"/>
                    <a:pt x="80" y="50"/>
                    <a:pt x="80" y="40"/>
                  </a:cubicBezTo>
                  <a:cubicBezTo>
                    <a:pt x="80" y="29"/>
                    <a:pt x="76" y="19"/>
                    <a:pt x="68" y="11"/>
                  </a:cubicBezTo>
                  <a:cubicBezTo>
                    <a:pt x="61" y="4"/>
                    <a:pt x="51" y="0"/>
                    <a:pt x="40" y="0"/>
                  </a:cubicBezTo>
                  <a:cubicBezTo>
                    <a:pt x="29" y="0"/>
                    <a:pt x="19" y="4"/>
                    <a:pt x="12" y="11"/>
                  </a:cubicBezTo>
                  <a:cubicBezTo>
                    <a:pt x="4" y="19"/>
                    <a:pt x="0" y="29"/>
                    <a:pt x="0" y="40"/>
                  </a:cubicBezTo>
                  <a:cubicBezTo>
                    <a:pt x="0" y="50"/>
                    <a:pt x="4" y="60"/>
                    <a:pt x="12" y="68"/>
                  </a:cubicBezTo>
                  <a:cubicBezTo>
                    <a:pt x="19" y="75"/>
                    <a:pt x="29" y="80"/>
                    <a:pt x="40"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5" name="Group 94"/>
          <p:cNvGrpSpPr/>
          <p:nvPr/>
        </p:nvGrpSpPr>
        <p:grpSpPr>
          <a:xfrm>
            <a:off x="1499085" y="3235960"/>
            <a:ext cx="413988" cy="420702"/>
            <a:chOff x="9424988" y="4519613"/>
            <a:chExt cx="587375" cy="596899"/>
          </a:xfrm>
          <a:solidFill>
            <a:schemeClr val="bg2"/>
          </a:solidFill>
        </p:grpSpPr>
        <p:sp>
          <p:nvSpPr>
            <p:cNvPr id="96" name="Freeform 46"/>
            <p:cNvSpPr>
              <a:spLocks noEditPoints="1"/>
            </p:cNvSpPr>
            <p:nvPr/>
          </p:nvSpPr>
          <p:spPr bwMode="auto">
            <a:xfrm>
              <a:off x="9424988" y="4519613"/>
              <a:ext cx="490538" cy="487362"/>
            </a:xfrm>
            <a:custGeom>
              <a:avLst/>
              <a:gdLst>
                <a:gd name="T0" fmla="*/ 544 w 1600"/>
                <a:gd name="T1" fmla="*/ 1214 h 1598"/>
                <a:gd name="T2" fmla="*/ 685 w 1600"/>
                <a:gd name="T3" fmla="*/ 1331 h 1598"/>
                <a:gd name="T4" fmla="*/ 736 w 1600"/>
                <a:gd name="T5" fmla="*/ 1086 h 1598"/>
                <a:gd name="T6" fmla="*/ 829 w 1600"/>
                <a:gd name="T7" fmla="*/ 1080 h 1598"/>
                <a:gd name="T8" fmla="*/ 832 w 1600"/>
                <a:gd name="T9" fmla="*/ 832 h 1598"/>
                <a:gd name="T10" fmla="*/ 992 w 1600"/>
                <a:gd name="T11" fmla="*/ 864 h 1598"/>
                <a:gd name="T12" fmla="*/ 1158 w 1600"/>
                <a:gd name="T13" fmla="*/ 990 h 1598"/>
                <a:gd name="T14" fmla="*/ 1067 w 1600"/>
                <a:gd name="T15" fmla="*/ 813 h 1598"/>
                <a:gd name="T16" fmla="*/ 1038 w 1600"/>
                <a:gd name="T17" fmla="*/ 768 h 1598"/>
                <a:gd name="T18" fmla="*/ 832 w 1600"/>
                <a:gd name="T19" fmla="*/ 606 h 1598"/>
                <a:gd name="T20" fmla="*/ 1056 w 1600"/>
                <a:gd name="T21" fmla="*/ 416 h 1598"/>
                <a:gd name="T22" fmla="*/ 832 w 1600"/>
                <a:gd name="T23" fmla="*/ 227 h 1598"/>
                <a:gd name="T24" fmla="*/ 1376 w 1600"/>
                <a:gd name="T25" fmla="*/ 64 h 1598"/>
                <a:gd name="T26" fmla="*/ 1536 w 1600"/>
                <a:gd name="T27" fmla="*/ 768 h 1598"/>
                <a:gd name="T28" fmla="*/ 1299 w 1600"/>
                <a:gd name="T29" fmla="*/ 800 h 1598"/>
                <a:gd name="T30" fmla="*/ 1312 w 1600"/>
                <a:gd name="T31" fmla="*/ 864 h 1598"/>
                <a:gd name="T32" fmla="*/ 1373 w 1600"/>
                <a:gd name="T33" fmla="*/ 832 h 1598"/>
                <a:gd name="T34" fmla="*/ 1600 w 1600"/>
                <a:gd name="T35" fmla="*/ 800 h 1598"/>
                <a:gd name="T36" fmla="*/ 1376 w 1600"/>
                <a:gd name="T37" fmla="*/ 0 h 1598"/>
                <a:gd name="T38" fmla="*/ 0 w 1600"/>
                <a:gd name="T39" fmla="*/ 224 h 1598"/>
                <a:gd name="T40" fmla="*/ 224 w 1600"/>
                <a:gd name="T41" fmla="*/ 1598 h 1598"/>
                <a:gd name="T42" fmla="*/ 576 w 1600"/>
                <a:gd name="T43" fmla="*/ 1534 h 1598"/>
                <a:gd name="T44" fmla="*/ 64 w 1600"/>
                <a:gd name="T45" fmla="*/ 1374 h 1598"/>
                <a:gd name="T46" fmla="*/ 270 w 1600"/>
                <a:gd name="T47" fmla="*/ 832 h 1598"/>
                <a:gd name="T48" fmla="*/ 299 w 1600"/>
                <a:gd name="T49" fmla="*/ 785 h 1598"/>
                <a:gd name="T50" fmla="*/ 533 w 1600"/>
                <a:gd name="T51" fmla="*/ 682 h 1598"/>
                <a:gd name="T52" fmla="*/ 549 w 1600"/>
                <a:gd name="T53" fmla="*/ 829 h 1598"/>
                <a:gd name="T54" fmla="*/ 768 w 1600"/>
                <a:gd name="T55" fmla="*/ 832 h 1598"/>
                <a:gd name="T56" fmla="*/ 736 w 1600"/>
                <a:gd name="T57" fmla="*/ 1022 h 1598"/>
                <a:gd name="T58" fmla="*/ 768 w 1600"/>
                <a:gd name="T59" fmla="*/ 64 h 1598"/>
                <a:gd name="T60" fmla="*/ 800 w 1600"/>
                <a:gd name="T61" fmla="*/ 302 h 1598"/>
                <a:gd name="T62" fmla="*/ 864 w 1600"/>
                <a:gd name="T63" fmla="*/ 288 h 1598"/>
                <a:gd name="T64" fmla="*/ 864 w 1600"/>
                <a:gd name="T65" fmla="*/ 544 h 1598"/>
                <a:gd name="T66" fmla="*/ 771 w 1600"/>
                <a:gd name="T67" fmla="*/ 550 h 1598"/>
                <a:gd name="T68" fmla="*/ 768 w 1600"/>
                <a:gd name="T69" fmla="*/ 766 h 1598"/>
                <a:gd name="T70" fmla="*/ 608 w 1600"/>
                <a:gd name="T71" fmla="*/ 736 h 1598"/>
                <a:gd name="T72" fmla="*/ 608 w 1600"/>
                <a:gd name="T73" fmla="*/ 734 h 1598"/>
                <a:gd name="T74" fmla="*/ 224 w 1600"/>
                <a:gd name="T75" fmla="*/ 734 h 1598"/>
                <a:gd name="T76" fmla="*/ 224 w 1600"/>
                <a:gd name="T77" fmla="*/ 736 h 1598"/>
                <a:gd name="T78" fmla="*/ 64 w 1600"/>
                <a:gd name="T79" fmla="*/ 766 h 1598"/>
                <a:gd name="T80" fmla="*/ 224 w 1600"/>
                <a:gd name="T81" fmla="*/ 64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0" h="1598">
                  <a:moveTo>
                    <a:pt x="736" y="1022"/>
                  </a:moveTo>
                  <a:cubicBezTo>
                    <a:pt x="630" y="1022"/>
                    <a:pt x="544" y="1108"/>
                    <a:pt x="544" y="1214"/>
                  </a:cubicBezTo>
                  <a:cubicBezTo>
                    <a:pt x="544" y="1290"/>
                    <a:pt x="589" y="1359"/>
                    <a:pt x="659" y="1390"/>
                  </a:cubicBezTo>
                  <a:cubicBezTo>
                    <a:pt x="685" y="1331"/>
                    <a:pt x="685" y="1331"/>
                    <a:pt x="685" y="1331"/>
                  </a:cubicBezTo>
                  <a:cubicBezTo>
                    <a:pt x="620" y="1303"/>
                    <a:pt x="590" y="1227"/>
                    <a:pt x="618" y="1163"/>
                  </a:cubicBezTo>
                  <a:cubicBezTo>
                    <a:pt x="639" y="1116"/>
                    <a:pt x="685" y="1086"/>
                    <a:pt x="736" y="1086"/>
                  </a:cubicBezTo>
                  <a:cubicBezTo>
                    <a:pt x="754" y="1086"/>
                    <a:pt x="771" y="1089"/>
                    <a:pt x="787" y="1096"/>
                  </a:cubicBezTo>
                  <a:cubicBezTo>
                    <a:pt x="803" y="1104"/>
                    <a:pt x="822" y="1096"/>
                    <a:pt x="829" y="1080"/>
                  </a:cubicBezTo>
                  <a:cubicBezTo>
                    <a:pt x="831" y="1076"/>
                    <a:pt x="832" y="1072"/>
                    <a:pt x="832" y="1067"/>
                  </a:cubicBezTo>
                  <a:cubicBezTo>
                    <a:pt x="832" y="832"/>
                    <a:pt x="832" y="832"/>
                    <a:pt x="832" y="832"/>
                  </a:cubicBezTo>
                  <a:cubicBezTo>
                    <a:pt x="995" y="832"/>
                    <a:pt x="995" y="832"/>
                    <a:pt x="995" y="832"/>
                  </a:cubicBezTo>
                  <a:cubicBezTo>
                    <a:pt x="993" y="843"/>
                    <a:pt x="992" y="854"/>
                    <a:pt x="992" y="864"/>
                  </a:cubicBezTo>
                  <a:cubicBezTo>
                    <a:pt x="992" y="955"/>
                    <a:pt x="1056" y="1034"/>
                    <a:pt x="1146" y="1052"/>
                  </a:cubicBezTo>
                  <a:cubicBezTo>
                    <a:pt x="1158" y="990"/>
                    <a:pt x="1158" y="990"/>
                    <a:pt x="1158" y="990"/>
                  </a:cubicBezTo>
                  <a:cubicBezTo>
                    <a:pt x="1099" y="977"/>
                    <a:pt x="1056" y="925"/>
                    <a:pt x="1056" y="864"/>
                  </a:cubicBezTo>
                  <a:cubicBezTo>
                    <a:pt x="1056" y="847"/>
                    <a:pt x="1060" y="829"/>
                    <a:pt x="1067" y="813"/>
                  </a:cubicBezTo>
                  <a:cubicBezTo>
                    <a:pt x="1074" y="797"/>
                    <a:pt x="1066" y="778"/>
                    <a:pt x="1050" y="771"/>
                  </a:cubicBezTo>
                  <a:cubicBezTo>
                    <a:pt x="1046" y="769"/>
                    <a:pt x="1042" y="768"/>
                    <a:pt x="1038" y="768"/>
                  </a:cubicBezTo>
                  <a:cubicBezTo>
                    <a:pt x="832" y="768"/>
                    <a:pt x="832" y="768"/>
                    <a:pt x="832" y="768"/>
                  </a:cubicBezTo>
                  <a:cubicBezTo>
                    <a:pt x="832" y="606"/>
                    <a:pt x="832" y="606"/>
                    <a:pt x="832" y="606"/>
                  </a:cubicBezTo>
                  <a:cubicBezTo>
                    <a:pt x="843" y="607"/>
                    <a:pt x="853" y="608"/>
                    <a:pt x="864" y="608"/>
                  </a:cubicBezTo>
                  <a:cubicBezTo>
                    <a:pt x="970" y="608"/>
                    <a:pt x="1056" y="522"/>
                    <a:pt x="1056" y="416"/>
                  </a:cubicBezTo>
                  <a:cubicBezTo>
                    <a:pt x="1056" y="310"/>
                    <a:pt x="970" y="224"/>
                    <a:pt x="864" y="224"/>
                  </a:cubicBezTo>
                  <a:cubicBezTo>
                    <a:pt x="853" y="224"/>
                    <a:pt x="843" y="225"/>
                    <a:pt x="832" y="227"/>
                  </a:cubicBezTo>
                  <a:cubicBezTo>
                    <a:pt x="832" y="64"/>
                    <a:pt x="832" y="64"/>
                    <a:pt x="832" y="64"/>
                  </a:cubicBezTo>
                  <a:cubicBezTo>
                    <a:pt x="1376" y="64"/>
                    <a:pt x="1376" y="64"/>
                    <a:pt x="1376" y="64"/>
                  </a:cubicBezTo>
                  <a:cubicBezTo>
                    <a:pt x="1464" y="64"/>
                    <a:pt x="1536" y="136"/>
                    <a:pt x="1536" y="224"/>
                  </a:cubicBezTo>
                  <a:cubicBezTo>
                    <a:pt x="1536" y="768"/>
                    <a:pt x="1536" y="768"/>
                    <a:pt x="1536" y="768"/>
                  </a:cubicBezTo>
                  <a:cubicBezTo>
                    <a:pt x="1330" y="768"/>
                    <a:pt x="1330" y="768"/>
                    <a:pt x="1330" y="768"/>
                  </a:cubicBezTo>
                  <a:cubicBezTo>
                    <a:pt x="1313" y="768"/>
                    <a:pt x="1299" y="783"/>
                    <a:pt x="1299" y="800"/>
                  </a:cubicBezTo>
                  <a:cubicBezTo>
                    <a:pt x="1299" y="805"/>
                    <a:pt x="1299" y="809"/>
                    <a:pt x="1301" y="813"/>
                  </a:cubicBezTo>
                  <a:cubicBezTo>
                    <a:pt x="1308" y="829"/>
                    <a:pt x="1312" y="847"/>
                    <a:pt x="1312" y="864"/>
                  </a:cubicBezTo>
                  <a:cubicBezTo>
                    <a:pt x="1376" y="864"/>
                    <a:pt x="1376" y="864"/>
                    <a:pt x="1376" y="864"/>
                  </a:cubicBezTo>
                  <a:cubicBezTo>
                    <a:pt x="1376" y="854"/>
                    <a:pt x="1375" y="843"/>
                    <a:pt x="1373" y="832"/>
                  </a:cubicBezTo>
                  <a:cubicBezTo>
                    <a:pt x="1568" y="832"/>
                    <a:pt x="1568" y="832"/>
                    <a:pt x="1568" y="832"/>
                  </a:cubicBezTo>
                  <a:cubicBezTo>
                    <a:pt x="1586" y="832"/>
                    <a:pt x="1600" y="818"/>
                    <a:pt x="1600" y="800"/>
                  </a:cubicBezTo>
                  <a:cubicBezTo>
                    <a:pt x="1600" y="224"/>
                    <a:pt x="1600" y="224"/>
                    <a:pt x="1600" y="224"/>
                  </a:cubicBezTo>
                  <a:cubicBezTo>
                    <a:pt x="1600" y="101"/>
                    <a:pt x="1500" y="0"/>
                    <a:pt x="1376" y="0"/>
                  </a:cubicBezTo>
                  <a:cubicBezTo>
                    <a:pt x="224" y="0"/>
                    <a:pt x="224" y="0"/>
                    <a:pt x="224" y="0"/>
                  </a:cubicBezTo>
                  <a:cubicBezTo>
                    <a:pt x="100" y="0"/>
                    <a:pt x="0" y="101"/>
                    <a:pt x="0" y="224"/>
                  </a:cubicBezTo>
                  <a:cubicBezTo>
                    <a:pt x="0" y="1374"/>
                    <a:pt x="0" y="1374"/>
                    <a:pt x="0" y="1374"/>
                  </a:cubicBezTo>
                  <a:cubicBezTo>
                    <a:pt x="0" y="1497"/>
                    <a:pt x="100" y="1597"/>
                    <a:pt x="224" y="1598"/>
                  </a:cubicBezTo>
                  <a:cubicBezTo>
                    <a:pt x="576" y="1598"/>
                    <a:pt x="576" y="1598"/>
                    <a:pt x="576" y="1598"/>
                  </a:cubicBezTo>
                  <a:cubicBezTo>
                    <a:pt x="576" y="1534"/>
                    <a:pt x="576" y="1534"/>
                    <a:pt x="576" y="1534"/>
                  </a:cubicBezTo>
                  <a:cubicBezTo>
                    <a:pt x="224" y="1534"/>
                    <a:pt x="224" y="1534"/>
                    <a:pt x="224" y="1534"/>
                  </a:cubicBezTo>
                  <a:cubicBezTo>
                    <a:pt x="136" y="1534"/>
                    <a:pt x="64" y="1462"/>
                    <a:pt x="64" y="1374"/>
                  </a:cubicBezTo>
                  <a:cubicBezTo>
                    <a:pt x="64" y="832"/>
                    <a:pt x="64" y="832"/>
                    <a:pt x="64" y="832"/>
                  </a:cubicBezTo>
                  <a:cubicBezTo>
                    <a:pt x="270" y="832"/>
                    <a:pt x="270" y="832"/>
                    <a:pt x="270" y="832"/>
                  </a:cubicBezTo>
                  <a:cubicBezTo>
                    <a:pt x="288" y="831"/>
                    <a:pt x="303" y="814"/>
                    <a:pt x="301" y="795"/>
                  </a:cubicBezTo>
                  <a:cubicBezTo>
                    <a:pt x="301" y="792"/>
                    <a:pt x="300" y="788"/>
                    <a:pt x="299" y="785"/>
                  </a:cubicBezTo>
                  <a:cubicBezTo>
                    <a:pt x="270" y="720"/>
                    <a:pt x="300" y="645"/>
                    <a:pt x="365" y="616"/>
                  </a:cubicBezTo>
                  <a:cubicBezTo>
                    <a:pt x="429" y="588"/>
                    <a:pt x="505" y="617"/>
                    <a:pt x="533" y="682"/>
                  </a:cubicBezTo>
                  <a:cubicBezTo>
                    <a:pt x="548" y="715"/>
                    <a:pt x="548" y="752"/>
                    <a:pt x="533" y="785"/>
                  </a:cubicBezTo>
                  <a:cubicBezTo>
                    <a:pt x="525" y="801"/>
                    <a:pt x="532" y="821"/>
                    <a:pt x="549" y="829"/>
                  </a:cubicBezTo>
                  <a:cubicBezTo>
                    <a:pt x="553" y="831"/>
                    <a:pt x="558" y="832"/>
                    <a:pt x="562" y="832"/>
                  </a:cubicBezTo>
                  <a:cubicBezTo>
                    <a:pt x="768" y="832"/>
                    <a:pt x="768" y="832"/>
                    <a:pt x="768" y="832"/>
                  </a:cubicBezTo>
                  <a:cubicBezTo>
                    <a:pt x="768" y="1024"/>
                    <a:pt x="768" y="1024"/>
                    <a:pt x="768" y="1024"/>
                  </a:cubicBezTo>
                  <a:cubicBezTo>
                    <a:pt x="757" y="1022"/>
                    <a:pt x="747" y="1022"/>
                    <a:pt x="736" y="1022"/>
                  </a:cubicBezTo>
                  <a:moveTo>
                    <a:pt x="224" y="64"/>
                  </a:moveTo>
                  <a:cubicBezTo>
                    <a:pt x="768" y="64"/>
                    <a:pt x="768" y="64"/>
                    <a:pt x="768" y="64"/>
                  </a:cubicBezTo>
                  <a:cubicBezTo>
                    <a:pt x="768" y="270"/>
                    <a:pt x="768" y="270"/>
                    <a:pt x="768" y="270"/>
                  </a:cubicBezTo>
                  <a:cubicBezTo>
                    <a:pt x="768" y="287"/>
                    <a:pt x="782" y="302"/>
                    <a:pt x="800" y="302"/>
                  </a:cubicBezTo>
                  <a:cubicBezTo>
                    <a:pt x="804" y="302"/>
                    <a:pt x="809" y="301"/>
                    <a:pt x="813" y="299"/>
                  </a:cubicBezTo>
                  <a:cubicBezTo>
                    <a:pt x="829" y="292"/>
                    <a:pt x="846" y="288"/>
                    <a:pt x="864" y="288"/>
                  </a:cubicBezTo>
                  <a:cubicBezTo>
                    <a:pt x="935" y="288"/>
                    <a:pt x="992" y="346"/>
                    <a:pt x="992" y="416"/>
                  </a:cubicBezTo>
                  <a:cubicBezTo>
                    <a:pt x="992" y="487"/>
                    <a:pt x="935" y="544"/>
                    <a:pt x="864" y="544"/>
                  </a:cubicBezTo>
                  <a:cubicBezTo>
                    <a:pt x="846" y="544"/>
                    <a:pt x="829" y="541"/>
                    <a:pt x="813" y="533"/>
                  </a:cubicBezTo>
                  <a:cubicBezTo>
                    <a:pt x="797" y="526"/>
                    <a:pt x="778" y="534"/>
                    <a:pt x="771" y="550"/>
                  </a:cubicBezTo>
                  <a:cubicBezTo>
                    <a:pt x="769" y="554"/>
                    <a:pt x="768" y="558"/>
                    <a:pt x="768" y="563"/>
                  </a:cubicBezTo>
                  <a:cubicBezTo>
                    <a:pt x="768" y="766"/>
                    <a:pt x="768" y="766"/>
                    <a:pt x="768" y="766"/>
                  </a:cubicBezTo>
                  <a:cubicBezTo>
                    <a:pt x="606" y="766"/>
                    <a:pt x="606" y="766"/>
                    <a:pt x="606" y="766"/>
                  </a:cubicBezTo>
                  <a:cubicBezTo>
                    <a:pt x="607" y="756"/>
                    <a:pt x="608" y="746"/>
                    <a:pt x="608" y="736"/>
                  </a:cubicBezTo>
                  <a:cubicBezTo>
                    <a:pt x="608" y="735"/>
                    <a:pt x="608" y="735"/>
                    <a:pt x="608" y="735"/>
                  </a:cubicBezTo>
                  <a:cubicBezTo>
                    <a:pt x="608" y="734"/>
                    <a:pt x="608" y="734"/>
                    <a:pt x="608" y="734"/>
                  </a:cubicBezTo>
                  <a:cubicBezTo>
                    <a:pt x="608" y="628"/>
                    <a:pt x="522" y="542"/>
                    <a:pt x="416" y="542"/>
                  </a:cubicBezTo>
                  <a:cubicBezTo>
                    <a:pt x="310" y="542"/>
                    <a:pt x="224" y="628"/>
                    <a:pt x="224" y="734"/>
                  </a:cubicBezTo>
                  <a:cubicBezTo>
                    <a:pt x="224" y="735"/>
                    <a:pt x="224" y="735"/>
                    <a:pt x="224" y="735"/>
                  </a:cubicBezTo>
                  <a:cubicBezTo>
                    <a:pt x="224" y="736"/>
                    <a:pt x="224" y="736"/>
                    <a:pt x="224" y="736"/>
                  </a:cubicBezTo>
                  <a:cubicBezTo>
                    <a:pt x="224" y="746"/>
                    <a:pt x="225" y="756"/>
                    <a:pt x="226" y="766"/>
                  </a:cubicBezTo>
                  <a:cubicBezTo>
                    <a:pt x="64" y="766"/>
                    <a:pt x="64" y="766"/>
                    <a:pt x="64" y="766"/>
                  </a:cubicBezTo>
                  <a:cubicBezTo>
                    <a:pt x="64" y="224"/>
                    <a:pt x="64" y="224"/>
                    <a:pt x="64" y="224"/>
                  </a:cubicBezTo>
                  <a:cubicBezTo>
                    <a:pt x="64" y="136"/>
                    <a:pt x="136" y="64"/>
                    <a:pt x="224" y="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97" name="Freeform 47"/>
            <p:cNvSpPr>
              <a:spLocks noEditPoints="1"/>
            </p:cNvSpPr>
            <p:nvPr/>
          </p:nvSpPr>
          <p:spPr bwMode="auto">
            <a:xfrm>
              <a:off x="9609138" y="4791075"/>
              <a:ext cx="403225" cy="325437"/>
            </a:xfrm>
            <a:custGeom>
              <a:avLst/>
              <a:gdLst>
                <a:gd name="T0" fmla="*/ 984 w 1321"/>
                <a:gd name="T1" fmla="*/ 301 h 1065"/>
                <a:gd name="T2" fmla="*/ 839 w 1321"/>
                <a:gd name="T3" fmla="*/ 7 h 1065"/>
                <a:gd name="T4" fmla="*/ 629 w 1321"/>
                <a:gd name="T5" fmla="*/ 99 h 1065"/>
                <a:gd name="T6" fmla="*/ 622 w 1321"/>
                <a:gd name="T7" fmla="*/ 163 h 1065"/>
                <a:gd name="T8" fmla="*/ 558 w 1321"/>
                <a:gd name="T9" fmla="*/ 352 h 1065"/>
                <a:gd name="T10" fmla="*/ 385 w 1321"/>
                <a:gd name="T11" fmla="*/ 225 h 1065"/>
                <a:gd name="T12" fmla="*/ 342 w 1321"/>
                <a:gd name="T13" fmla="*/ 194 h 1065"/>
                <a:gd name="T14" fmla="*/ 101 w 1321"/>
                <a:gd name="T15" fmla="*/ 319 h 1065"/>
                <a:gd name="T16" fmla="*/ 150 w 1321"/>
                <a:gd name="T17" fmla="*/ 540 h 1065"/>
                <a:gd name="T18" fmla="*/ 284 w 1321"/>
                <a:gd name="T19" fmla="*/ 901 h 1065"/>
                <a:gd name="T20" fmla="*/ 371 w 1321"/>
                <a:gd name="T21" fmla="*/ 1040 h 1065"/>
                <a:gd name="T22" fmla="*/ 412 w 1321"/>
                <a:gd name="T23" fmla="*/ 1058 h 1065"/>
                <a:gd name="T24" fmla="*/ 831 w 1321"/>
                <a:gd name="T25" fmla="*/ 1030 h 1065"/>
                <a:gd name="T26" fmla="*/ 790 w 1321"/>
                <a:gd name="T27" fmla="*/ 916 h 1065"/>
                <a:gd name="T28" fmla="*/ 1097 w 1321"/>
                <a:gd name="T29" fmla="*/ 1029 h 1065"/>
                <a:gd name="T30" fmla="*/ 937 w 1321"/>
                <a:gd name="T31" fmla="*/ 805 h 1065"/>
                <a:gd name="T32" fmla="*/ 816 w 1321"/>
                <a:gd name="T33" fmla="*/ 671 h 1065"/>
                <a:gd name="T34" fmla="*/ 846 w 1321"/>
                <a:gd name="T35" fmla="*/ 590 h 1065"/>
                <a:gd name="T36" fmla="*/ 1106 w 1321"/>
                <a:gd name="T37" fmla="*/ 827 h 1065"/>
                <a:gd name="T38" fmla="*/ 1086 w 1321"/>
                <a:gd name="T39" fmla="*/ 716 h 1065"/>
                <a:gd name="T40" fmla="*/ 1023 w 1321"/>
                <a:gd name="T41" fmla="*/ 406 h 1065"/>
                <a:gd name="T42" fmla="*/ 1257 w 1321"/>
                <a:gd name="T43" fmla="*/ 618 h 1065"/>
                <a:gd name="T44" fmla="*/ 1321 w 1321"/>
                <a:gd name="T45" fmla="*/ 1031 h 1065"/>
                <a:gd name="T46" fmla="*/ 1253 w 1321"/>
                <a:gd name="T47" fmla="*/ 487 h 1065"/>
                <a:gd name="T48" fmla="*/ 928 w 1321"/>
                <a:gd name="T49" fmla="*/ 559 h 1065"/>
                <a:gd name="T50" fmla="*/ 769 w 1321"/>
                <a:gd name="T51" fmla="*/ 714 h 1065"/>
                <a:gd name="T52" fmla="*/ 872 w 1321"/>
                <a:gd name="T53" fmla="*/ 817 h 1065"/>
                <a:gd name="T54" fmla="*/ 359 w 1321"/>
                <a:gd name="T55" fmla="*/ 824 h 1065"/>
                <a:gd name="T56" fmla="*/ 329 w 1321"/>
                <a:gd name="T57" fmla="*/ 804 h 1065"/>
                <a:gd name="T58" fmla="*/ 126 w 1321"/>
                <a:gd name="T59" fmla="*/ 808 h 1065"/>
                <a:gd name="T60" fmla="*/ 173 w 1321"/>
                <a:gd name="T61" fmla="*/ 600 h 1065"/>
                <a:gd name="T62" fmla="*/ 224 w 1321"/>
                <a:gd name="T63" fmla="*/ 592 h 1065"/>
                <a:gd name="T64" fmla="*/ 256 w 1321"/>
                <a:gd name="T65" fmla="*/ 549 h 1065"/>
                <a:gd name="T66" fmla="*/ 325 w 1321"/>
                <a:gd name="T67" fmla="*/ 269 h 1065"/>
                <a:gd name="T68" fmla="*/ 581 w 1321"/>
                <a:gd name="T69" fmla="*/ 412 h 1065"/>
                <a:gd name="T70" fmla="*/ 685 w 1321"/>
                <a:gd name="T71" fmla="*/ 145 h 1065"/>
                <a:gd name="T72" fmla="*/ 1023 w 1321"/>
                <a:gd name="T73" fmla="*/ 589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21" h="1065">
                  <a:moveTo>
                    <a:pt x="1253" y="487"/>
                  </a:moveTo>
                  <a:cubicBezTo>
                    <a:pt x="984" y="301"/>
                    <a:pt x="984" y="301"/>
                    <a:pt x="984" y="301"/>
                  </a:cubicBezTo>
                  <a:cubicBezTo>
                    <a:pt x="880" y="25"/>
                    <a:pt x="880" y="25"/>
                    <a:pt x="880" y="25"/>
                  </a:cubicBezTo>
                  <a:cubicBezTo>
                    <a:pt x="874" y="9"/>
                    <a:pt x="856" y="0"/>
                    <a:pt x="839" y="7"/>
                  </a:cubicBezTo>
                  <a:cubicBezTo>
                    <a:pt x="838" y="7"/>
                    <a:pt x="838" y="7"/>
                    <a:pt x="837" y="7"/>
                  </a:cubicBezTo>
                  <a:cubicBezTo>
                    <a:pt x="629" y="99"/>
                    <a:pt x="629" y="99"/>
                    <a:pt x="629" y="99"/>
                  </a:cubicBezTo>
                  <a:cubicBezTo>
                    <a:pt x="614" y="106"/>
                    <a:pt x="606" y="124"/>
                    <a:pt x="612" y="140"/>
                  </a:cubicBezTo>
                  <a:cubicBezTo>
                    <a:pt x="616" y="149"/>
                    <a:pt x="619" y="156"/>
                    <a:pt x="622" y="163"/>
                  </a:cubicBezTo>
                  <a:cubicBezTo>
                    <a:pt x="626" y="170"/>
                    <a:pt x="629" y="176"/>
                    <a:pt x="633" y="187"/>
                  </a:cubicBezTo>
                  <a:cubicBezTo>
                    <a:pt x="658" y="253"/>
                    <a:pt x="624" y="327"/>
                    <a:pt x="558" y="352"/>
                  </a:cubicBezTo>
                  <a:cubicBezTo>
                    <a:pt x="492" y="377"/>
                    <a:pt x="418" y="344"/>
                    <a:pt x="393" y="277"/>
                  </a:cubicBezTo>
                  <a:cubicBezTo>
                    <a:pt x="387" y="261"/>
                    <a:pt x="384" y="243"/>
                    <a:pt x="385" y="225"/>
                  </a:cubicBezTo>
                  <a:cubicBezTo>
                    <a:pt x="386" y="208"/>
                    <a:pt x="373" y="193"/>
                    <a:pt x="355" y="192"/>
                  </a:cubicBezTo>
                  <a:cubicBezTo>
                    <a:pt x="351" y="191"/>
                    <a:pt x="346" y="192"/>
                    <a:pt x="342" y="194"/>
                  </a:cubicBezTo>
                  <a:cubicBezTo>
                    <a:pt x="120" y="277"/>
                    <a:pt x="120" y="277"/>
                    <a:pt x="120" y="277"/>
                  </a:cubicBezTo>
                  <a:cubicBezTo>
                    <a:pt x="103" y="284"/>
                    <a:pt x="95" y="302"/>
                    <a:pt x="101" y="319"/>
                  </a:cubicBezTo>
                  <a:cubicBezTo>
                    <a:pt x="181" y="532"/>
                    <a:pt x="181" y="532"/>
                    <a:pt x="181" y="532"/>
                  </a:cubicBezTo>
                  <a:cubicBezTo>
                    <a:pt x="170" y="534"/>
                    <a:pt x="160" y="537"/>
                    <a:pt x="150" y="540"/>
                  </a:cubicBezTo>
                  <a:cubicBezTo>
                    <a:pt x="50" y="577"/>
                    <a:pt x="0" y="688"/>
                    <a:pt x="37" y="788"/>
                  </a:cubicBezTo>
                  <a:cubicBezTo>
                    <a:pt x="74" y="887"/>
                    <a:pt x="185" y="938"/>
                    <a:pt x="284" y="901"/>
                  </a:cubicBezTo>
                  <a:cubicBezTo>
                    <a:pt x="295" y="897"/>
                    <a:pt x="304" y="892"/>
                    <a:pt x="314" y="887"/>
                  </a:cubicBezTo>
                  <a:cubicBezTo>
                    <a:pt x="371" y="1040"/>
                    <a:pt x="371" y="1040"/>
                    <a:pt x="371" y="1040"/>
                  </a:cubicBezTo>
                  <a:cubicBezTo>
                    <a:pt x="377" y="1056"/>
                    <a:pt x="396" y="1065"/>
                    <a:pt x="412" y="1059"/>
                  </a:cubicBezTo>
                  <a:cubicBezTo>
                    <a:pt x="412" y="1059"/>
                    <a:pt x="412" y="1059"/>
                    <a:pt x="412" y="1058"/>
                  </a:cubicBezTo>
                  <a:cubicBezTo>
                    <a:pt x="729" y="939"/>
                    <a:pt x="729" y="939"/>
                    <a:pt x="729" y="939"/>
                  </a:cubicBezTo>
                  <a:cubicBezTo>
                    <a:pt x="749" y="982"/>
                    <a:pt x="786" y="1015"/>
                    <a:pt x="831" y="1030"/>
                  </a:cubicBezTo>
                  <a:cubicBezTo>
                    <a:pt x="851" y="969"/>
                    <a:pt x="851" y="969"/>
                    <a:pt x="851" y="969"/>
                  </a:cubicBezTo>
                  <a:cubicBezTo>
                    <a:pt x="825" y="960"/>
                    <a:pt x="803" y="941"/>
                    <a:pt x="790" y="916"/>
                  </a:cubicBezTo>
                  <a:cubicBezTo>
                    <a:pt x="886" y="880"/>
                    <a:pt x="886" y="880"/>
                    <a:pt x="886" y="880"/>
                  </a:cubicBezTo>
                  <a:cubicBezTo>
                    <a:pt x="918" y="969"/>
                    <a:pt x="1002" y="1029"/>
                    <a:pt x="1097" y="1029"/>
                  </a:cubicBezTo>
                  <a:cubicBezTo>
                    <a:pt x="1097" y="965"/>
                    <a:pt x="1097" y="965"/>
                    <a:pt x="1097" y="965"/>
                  </a:cubicBezTo>
                  <a:cubicBezTo>
                    <a:pt x="1009" y="964"/>
                    <a:pt x="938" y="893"/>
                    <a:pt x="937" y="805"/>
                  </a:cubicBezTo>
                  <a:cubicBezTo>
                    <a:pt x="937" y="796"/>
                    <a:pt x="934" y="788"/>
                    <a:pt x="928" y="782"/>
                  </a:cubicBezTo>
                  <a:cubicBezTo>
                    <a:pt x="816" y="671"/>
                    <a:pt x="816" y="671"/>
                    <a:pt x="816" y="671"/>
                  </a:cubicBezTo>
                  <a:cubicBezTo>
                    <a:pt x="800" y="654"/>
                    <a:pt x="798" y="628"/>
                    <a:pt x="812" y="609"/>
                  </a:cubicBezTo>
                  <a:cubicBezTo>
                    <a:pt x="820" y="598"/>
                    <a:pt x="833" y="591"/>
                    <a:pt x="846" y="590"/>
                  </a:cubicBezTo>
                  <a:cubicBezTo>
                    <a:pt x="860" y="589"/>
                    <a:pt x="873" y="594"/>
                    <a:pt x="883" y="604"/>
                  </a:cubicBezTo>
                  <a:cubicBezTo>
                    <a:pt x="1106" y="827"/>
                    <a:pt x="1106" y="827"/>
                    <a:pt x="1106" y="827"/>
                  </a:cubicBezTo>
                  <a:cubicBezTo>
                    <a:pt x="1152" y="782"/>
                    <a:pt x="1152" y="782"/>
                    <a:pt x="1152" y="782"/>
                  </a:cubicBezTo>
                  <a:cubicBezTo>
                    <a:pt x="1086" y="716"/>
                    <a:pt x="1086" y="716"/>
                    <a:pt x="1086" y="716"/>
                  </a:cubicBezTo>
                  <a:cubicBezTo>
                    <a:pt x="1102" y="667"/>
                    <a:pt x="1101" y="614"/>
                    <a:pt x="1083" y="566"/>
                  </a:cubicBezTo>
                  <a:cubicBezTo>
                    <a:pt x="1023" y="406"/>
                    <a:pt x="1023" y="406"/>
                    <a:pt x="1023" y="406"/>
                  </a:cubicBezTo>
                  <a:cubicBezTo>
                    <a:pt x="1216" y="539"/>
                    <a:pt x="1216" y="539"/>
                    <a:pt x="1216" y="539"/>
                  </a:cubicBezTo>
                  <a:cubicBezTo>
                    <a:pt x="1242" y="557"/>
                    <a:pt x="1257" y="587"/>
                    <a:pt x="1257" y="618"/>
                  </a:cubicBezTo>
                  <a:cubicBezTo>
                    <a:pt x="1257" y="1031"/>
                    <a:pt x="1257" y="1031"/>
                    <a:pt x="1257" y="1031"/>
                  </a:cubicBezTo>
                  <a:cubicBezTo>
                    <a:pt x="1321" y="1031"/>
                    <a:pt x="1321" y="1031"/>
                    <a:pt x="1321" y="1031"/>
                  </a:cubicBezTo>
                  <a:cubicBezTo>
                    <a:pt x="1321" y="618"/>
                    <a:pt x="1321" y="618"/>
                    <a:pt x="1321" y="618"/>
                  </a:cubicBezTo>
                  <a:cubicBezTo>
                    <a:pt x="1321" y="566"/>
                    <a:pt x="1295" y="517"/>
                    <a:pt x="1253" y="487"/>
                  </a:cubicBezTo>
                  <a:moveTo>
                    <a:pt x="1032" y="662"/>
                  </a:moveTo>
                  <a:cubicBezTo>
                    <a:pt x="928" y="559"/>
                    <a:pt x="928" y="559"/>
                    <a:pt x="928" y="559"/>
                  </a:cubicBezTo>
                  <a:cubicBezTo>
                    <a:pt x="885" y="515"/>
                    <a:pt x="815" y="514"/>
                    <a:pt x="771" y="557"/>
                  </a:cubicBezTo>
                  <a:cubicBezTo>
                    <a:pt x="727" y="599"/>
                    <a:pt x="726" y="670"/>
                    <a:pt x="769" y="714"/>
                  </a:cubicBezTo>
                  <a:cubicBezTo>
                    <a:pt x="770" y="715"/>
                    <a:pt x="770" y="715"/>
                    <a:pt x="771" y="716"/>
                  </a:cubicBezTo>
                  <a:cubicBezTo>
                    <a:pt x="872" y="817"/>
                    <a:pt x="872" y="817"/>
                    <a:pt x="872" y="817"/>
                  </a:cubicBezTo>
                  <a:cubicBezTo>
                    <a:pt x="420" y="987"/>
                    <a:pt x="420" y="987"/>
                    <a:pt x="420" y="987"/>
                  </a:cubicBezTo>
                  <a:cubicBezTo>
                    <a:pt x="359" y="824"/>
                    <a:pt x="359" y="824"/>
                    <a:pt x="359" y="824"/>
                  </a:cubicBezTo>
                  <a:cubicBezTo>
                    <a:pt x="355" y="814"/>
                    <a:pt x="347" y="807"/>
                    <a:pt x="336" y="804"/>
                  </a:cubicBezTo>
                  <a:cubicBezTo>
                    <a:pt x="334" y="804"/>
                    <a:pt x="331" y="804"/>
                    <a:pt x="329" y="804"/>
                  </a:cubicBezTo>
                  <a:cubicBezTo>
                    <a:pt x="321" y="804"/>
                    <a:pt x="313" y="807"/>
                    <a:pt x="307" y="813"/>
                  </a:cubicBezTo>
                  <a:cubicBezTo>
                    <a:pt x="255" y="861"/>
                    <a:pt x="174" y="859"/>
                    <a:pt x="126" y="808"/>
                  </a:cubicBezTo>
                  <a:cubicBezTo>
                    <a:pt x="77" y="756"/>
                    <a:pt x="79" y="675"/>
                    <a:pt x="131" y="627"/>
                  </a:cubicBezTo>
                  <a:cubicBezTo>
                    <a:pt x="143" y="615"/>
                    <a:pt x="157" y="606"/>
                    <a:pt x="173" y="600"/>
                  </a:cubicBezTo>
                  <a:cubicBezTo>
                    <a:pt x="183" y="597"/>
                    <a:pt x="193" y="594"/>
                    <a:pt x="204" y="593"/>
                  </a:cubicBezTo>
                  <a:cubicBezTo>
                    <a:pt x="211" y="592"/>
                    <a:pt x="218" y="592"/>
                    <a:pt x="224" y="592"/>
                  </a:cubicBezTo>
                  <a:cubicBezTo>
                    <a:pt x="242" y="593"/>
                    <a:pt x="257" y="580"/>
                    <a:pt x="258" y="562"/>
                  </a:cubicBezTo>
                  <a:cubicBezTo>
                    <a:pt x="258" y="558"/>
                    <a:pt x="257" y="553"/>
                    <a:pt x="256" y="549"/>
                  </a:cubicBezTo>
                  <a:cubicBezTo>
                    <a:pt x="172" y="326"/>
                    <a:pt x="172" y="326"/>
                    <a:pt x="172" y="326"/>
                  </a:cubicBezTo>
                  <a:cubicBezTo>
                    <a:pt x="325" y="269"/>
                    <a:pt x="325" y="269"/>
                    <a:pt x="325" y="269"/>
                  </a:cubicBezTo>
                  <a:cubicBezTo>
                    <a:pt x="345" y="373"/>
                    <a:pt x="445" y="441"/>
                    <a:pt x="550" y="421"/>
                  </a:cubicBezTo>
                  <a:cubicBezTo>
                    <a:pt x="560" y="419"/>
                    <a:pt x="571" y="416"/>
                    <a:pt x="581" y="412"/>
                  </a:cubicBezTo>
                  <a:cubicBezTo>
                    <a:pt x="680" y="375"/>
                    <a:pt x="730" y="264"/>
                    <a:pt x="693" y="165"/>
                  </a:cubicBezTo>
                  <a:cubicBezTo>
                    <a:pt x="690" y="157"/>
                    <a:pt x="687" y="150"/>
                    <a:pt x="685" y="145"/>
                  </a:cubicBezTo>
                  <a:cubicBezTo>
                    <a:pt x="832" y="80"/>
                    <a:pt x="832" y="80"/>
                    <a:pt x="832" y="80"/>
                  </a:cubicBezTo>
                  <a:cubicBezTo>
                    <a:pt x="1023" y="589"/>
                    <a:pt x="1023" y="589"/>
                    <a:pt x="1023" y="589"/>
                  </a:cubicBezTo>
                  <a:cubicBezTo>
                    <a:pt x="1032" y="612"/>
                    <a:pt x="1035" y="637"/>
                    <a:pt x="103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98" name="Group 97"/>
          <p:cNvGrpSpPr/>
          <p:nvPr/>
        </p:nvGrpSpPr>
        <p:grpSpPr>
          <a:xfrm>
            <a:off x="7215572" y="3251170"/>
            <a:ext cx="383740" cy="390282"/>
            <a:chOff x="9451975" y="5634038"/>
            <a:chExt cx="558800" cy="568325"/>
          </a:xfrm>
          <a:solidFill>
            <a:schemeClr val="bg1"/>
          </a:solidFill>
        </p:grpSpPr>
        <p:sp>
          <p:nvSpPr>
            <p:cNvPr id="99" name="Freeform 26"/>
            <p:cNvSpPr>
              <a:spLocks noEditPoints="1"/>
            </p:cNvSpPr>
            <p:nvPr/>
          </p:nvSpPr>
          <p:spPr bwMode="auto">
            <a:xfrm>
              <a:off x="9956800" y="6148388"/>
              <a:ext cx="53975" cy="53975"/>
            </a:xfrm>
            <a:custGeom>
              <a:avLst/>
              <a:gdLst>
                <a:gd name="T0" fmla="*/ 96 w 192"/>
                <a:gd name="T1" fmla="*/ 128 h 192"/>
                <a:gd name="T2" fmla="*/ 64 w 192"/>
                <a:gd name="T3" fmla="*/ 96 h 192"/>
                <a:gd name="T4" fmla="*/ 96 w 192"/>
                <a:gd name="T5" fmla="*/ 64 h 192"/>
                <a:gd name="T6" fmla="*/ 128 w 192"/>
                <a:gd name="T7" fmla="*/ 96 h 192"/>
                <a:gd name="T8" fmla="*/ 96 w 192"/>
                <a:gd name="T9" fmla="*/ 128 h 192"/>
                <a:gd name="T10" fmla="*/ 96 w 192"/>
                <a:gd name="T11" fmla="*/ 0 h 192"/>
                <a:gd name="T12" fmla="*/ 0 w 192"/>
                <a:gd name="T13" fmla="*/ 96 h 192"/>
                <a:gd name="T14" fmla="*/ 96 w 192"/>
                <a:gd name="T15" fmla="*/ 192 h 192"/>
                <a:gd name="T16" fmla="*/ 192 w 192"/>
                <a:gd name="T17" fmla="*/ 96 h 192"/>
                <a:gd name="T18" fmla="*/ 96 w 192"/>
                <a:gd name="T1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128"/>
                  </a:moveTo>
                  <a:cubicBezTo>
                    <a:pt x="78" y="128"/>
                    <a:pt x="64" y="113"/>
                    <a:pt x="64" y="96"/>
                  </a:cubicBezTo>
                  <a:cubicBezTo>
                    <a:pt x="64" y="78"/>
                    <a:pt x="78" y="64"/>
                    <a:pt x="96" y="64"/>
                  </a:cubicBezTo>
                  <a:cubicBezTo>
                    <a:pt x="114" y="64"/>
                    <a:pt x="128" y="78"/>
                    <a:pt x="128" y="96"/>
                  </a:cubicBezTo>
                  <a:cubicBezTo>
                    <a:pt x="128" y="113"/>
                    <a:pt x="114" y="128"/>
                    <a:pt x="96" y="128"/>
                  </a:cubicBezTo>
                  <a:moveTo>
                    <a:pt x="96" y="0"/>
                  </a:moveTo>
                  <a:cubicBezTo>
                    <a:pt x="43" y="0"/>
                    <a:pt x="0" y="43"/>
                    <a:pt x="0" y="96"/>
                  </a:cubicBezTo>
                  <a:cubicBezTo>
                    <a:pt x="0" y="148"/>
                    <a:pt x="43" y="192"/>
                    <a:pt x="96" y="192"/>
                  </a:cubicBezTo>
                  <a:cubicBezTo>
                    <a:pt x="149" y="192"/>
                    <a:pt x="192" y="148"/>
                    <a:pt x="192" y="96"/>
                  </a:cubicBezTo>
                  <a:cubicBezTo>
                    <a:pt x="192" y="43"/>
                    <a:pt x="149" y="0"/>
                    <a:pt x="9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0" name="Freeform 27"/>
            <p:cNvSpPr>
              <a:spLocks noEditPoints="1"/>
            </p:cNvSpPr>
            <p:nvPr/>
          </p:nvSpPr>
          <p:spPr bwMode="auto">
            <a:xfrm>
              <a:off x="9451975" y="5634038"/>
              <a:ext cx="53975" cy="53975"/>
            </a:xfrm>
            <a:custGeom>
              <a:avLst/>
              <a:gdLst>
                <a:gd name="T0" fmla="*/ 64 w 192"/>
                <a:gd name="T1" fmla="*/ 96 h 192"/>
                <a:gd name="T2" fmla="*/ 96 w 192"/>
                <a:gd name="T3" fmla="*/ 64 h 192"/>
                <a:gd name="T4" fmla="*/ 128 w 192"/>
                <a:gd name="T5" fmla="*/ 96 h 192"/>
                <a:gd name="T6" fmla="*/ 96 w 192"/>
                <a:gd name="T7" fmla="*/ 128 h 192"/>
                <a:gd name="T8" fmla="*/ 64 w 192"/>
                <a:gd name="T9" fmla="*/ 96 h 192"/>
                <a:gd name="T10" fmla="*/ 192 w 192"/>
                <a:gd name="T11" fmla="*/ 96 h 192"/>
                <a:gd name="T12" fmla="*/ 96 w 192"/>
                <a:gd name="T13" fmla="*/ 0 h 192"/>
                <a:gd name="T14" fmla="*/ 0 w 192"/>
                <a:gd name="T15" fmla="*/ 96 h 192"/>
                <a:gd name="T16" fmla="*/ 96 w 192"/>
                <a:gd name="T17" fmla="*/ 192 h 192"/>
                <a:gd name="T18" fmla="*/ 192 w 192"/>
                <a:gd name="T19"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64" y="96"/>
                  </a:moveTo>
                  <a:cubicBezTo>
                    <a:pt x="64" y="78"/>
                    <a:pt x="78" y="64"/>
                    <a:pt x="96" y="64"/>
                  </a:cubicBezTo>
                  <a:cubicBezTo>
                    <a:pt x="114" y="64"/>
                    <a:pt x="128" y="78"/>
                    <a:pt x="128" y="96"/>
                  </a:cubicBezTo>
                  <a:cubicBezTo>
                    <a:pt x="128" y="113"/>
                    <a:pt x="114" y="128"/>
                    <a:pt x="96" y="128"/>
                  </a:cubicBezTo>
                  <a:cubicBezTo>
                    <a:pt x="78" y="128"/>
                    <a:pt x="64" y="113"/>
                    <a:pt x="64" y="96"/>
                  </a:cubicBezTo>
                  <a:moveTo>
                    <a:pt x="192" y="96"/>
                  </a:moveTo>
                  <a:cubicBezTo>
                    <a:pt x="192" y="43"/>
                    <a:pt x="149" y="0"/>
                    <a:pt x="96" y="0"/>
                  </a:cubicBezTo>
                  <a:cubicBezTo>
                    <a:pt x="43" y="0"/>
                    <a:pt x="0" y="43"/>
                    <a:pt x="0" y="96"/>
                  </a:cubicBezTo>
                  <a:cubicBezTo>
                    <a:pt x="0" y="148"/>
                    <a:pt x="43" y="192"/>
                    <a:pt x="96" y="192"/>
                  </a:cubicBezTo>
                  <a:cubicBezTo>
                    <a:pt x="149" y="192"/>
                    <a:pt x="192" y="148"/>
                    <a:pt x="192"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1" name="Freeform 28"/>
            <p:cNvSpPr>
              <a:spLocks noEditPoints="1"/>
            </p:cNvSpPr>
            <p:nvPr/>
          </p:nvSpPr>
          <p:spPr bwMode="auto">
            <a:xfrm>
              <a:off x="9496425" y="5643563"/>
              <a:ext cx="469900" cy="558800"/>
            </a:xfrm>
            <a:custGeom>
              <a:avLst/>
              <a:gdLst>
                <a:gd name="T0" fmla="*/ 960 w 1664"/>
                <a:gd name="T1" fmla="*/ 1696 h 1984"/>
                <a:gd name="T2" fmla="*/ 864 w 1664"/>
                <a:gd name="T3" fmla="*/ 1920 h 1984"/>
                <a:gd name="T4" fmla="*/ 864 w 1664"/>
                <a:gd name="T5" fmla="*/ 1344 h 1984"/>
                <a:gd name="T6" fmla="*/ 864 w 1664"/>
                <a:gd name="T7" fmla="*/ 1600 h 1984"/>
                <a:gd name="T8" fmla="*/ 928 w 1664"/>
                <a:gd name="T9" fmla="*/ 1856 h 1984"/>
                <a:gd name="T10" fmla="*/ 224 w 1664"/>
                <a:gd name="T11" fmla="*/ 1664 h 1984"/>
                <a:gd name="T12" fmla="*/ 1088 w 1664"/>
                <a:gd name="T13" fmla="*/ 1184 h 1984"/>
                <a:gd name="T14" fmla="*/ 617 w 1664"/>
                <a:gd name="T15" fmla="*/ 1385 h 1984"/>
                <a:gd name="T16" fmla="*/ 589 w 1664"/>
                <a:gd name="T17" fmla="*/ 1760 h 1984"/>
                <a:gd name="T18" fmla="*/ 160 w 1664"/>
                <a:gd name="T19" fmla="*/ 1248 h 1984"/>
                <a:gd name="T20" fmla="*/ 960 w 1664"/>
                <a:gd name="T21" fmla="*/ 1440 h 1984"/>
                <a:gd name="T22" fmla="*/ 960 w 1664"/>
                <a:gd name="T23" fmla="*/ 1504 h 1984"/>
                <a:gd name="T24" fmla="*/ 960 w 1664"/>
                <a:gd name="T25" fmla="*/ 1376 h 1984"/>
                <a:gd name="T26" fmla="*/ 1312 w 1664"/>
                <a:gd name="T27" fmla="*/ 800 h 1984"/>
                <a:gd name="T28" fmla="*/ 564 w 1664"/>
                <a:gd name="T29" fmla="*/ 1214 h 1984"/>
                <a:gd name="T30" fmla="*/ 1182 w 1664"/>
                <a:gd name="T31" fmla="*/ 1200 h 1984"/>
                <a:gd name="T32" fmla="*/ 1120 w 1664"/>
                <a:gd name="T33" fmla="*/ 845 h 1984"/>
                <a:gd name="T34" fmla="*/ 928 w 1664"/>
                <a:gd name="T35" fmla="*/ 722 h 1984"/>
                <a:gd name="T36" fmla="*/ 800 w 1664"/>
                <a:gd name="T37" fmla="*/ 544 h 1984"/>
                <a:gd name="T38" fmla="*/ 736 w 1664"/>
                <a:gd name="T39" fmla="*/ 973 h 1984"/>
                <a:gd name="T40" fmla="*/ 480 w 1664"/>
                <a:gd name="T41" fmla="*/ 800 h 1984"/>
                <a:gd name="T42" fmla="*/ 992 w 1664"/>
                <a:gd name="T43" fmla="*/ 1120 h 1984"/>
                <a:gd name="T44" fmla="*/ 928 w 1664"/>
                <a:gd name="T45" fmla="*/ 1120 h 1984"/>
                <a:gd name="T46" fmla="*/ 941 w 1664"/>
                <a:gd name="T47" fmla="*/ 800 h 1984"/>
                <a:gd name="T48" fmla="*/ 1056 w 1664"/>
                <a:gd name="T49" fmla="*/ 818 h 1984"/>
                <a:gd name="T50" fmla="*/ 672 w 1664"/>
                <a:gd name="T51" fmla="*/ 672 h 1984"/>
                <a:gd name="T52" fmla="*/ 1248 w 1664"/>
                <a:gd name="T53" fmla="*/ 1600 h 1984"/>
                <a:gd name="T54" fmla="*/ 960 w 1664"/>
                <a:gd name="T55" fmla="*/ 1568 h 1984"/>
                <a:gd name="T56" fmla="*/ 254 w 1664"/>
                <a:gd name="T57" fmla="*/ 992 h 1984"/>
                <a:gd name="T58" fmla="*/ 249 w 1664"/>
                <a:gd name="T59" fmla="*/ 622 h 1984"/>
                <a:gd name="T60" fmla="*/ 247 w 1664"/>
                <a:gd name="T61" fmla="*/ 376 h 1984"/>
                <a:gd name="T62" fmla="*/ 671 w 1664"/>
                <a:gd name="T63" fmla="*/ 189 h 1984"/>
                <a:gd name="T64" fmla="*/ 1041 w 1664"/>
                <a:gd name="T65" fmla="*/ 184 h 1984"/>
                <a:gd name="T66" fmla="*/ 1288 w 1664"/>
                <a:gd name="T67" fmla="*/ 182 h 1984"/>
                <a:gd name="T68" fmla="*/ 1474 w 1664"/>
                <a:gd name="T69" fmla="*/ 607 h 1984"/>
                <a:gd name="T70" fmla="*/ 1479 w 1664"/>
                <a:gd name="T71" fmla="*/ 977 h 1984"/>
                <a:gd name="T72" fmla="*/ 1481 w 1664"/>
                <a:gd name="T73" fmla="*/ 1223 h 1984"/>
                <a:gd name="T74" fmla="*/ 1225 w 1664"/>
                <a:gd name="T75" fmla="*/ 1248 h 1984"/>
                <a:gd name="T76" fmla="*/ 502 w 1664"/>
                <a:gd name="T77" fmla="*/ 1248 h 1984"/>
                <a:gd name="T78" fmla="*/ 1559 w 1664"/>
                <a:gd name="T79" fmla="*/ 1236 h 1984"/>
                <a:gd name="T80" fmla="*/ 1664 w 1664"/>
                <a:gd name="T81" fmla="*/ 616 h 1984"/>
                <a:gd name="T82" fmla="*/ 1300 w 1664"/>
                <a:gd name="T83" fmla="*/ 104 h 1984"/>
                <a:gd name="T84" fmla="*/ 681 w 1664"/>
                <a:gd name="T85" fmla="*/ 0 h 1984"/>
                <a:gd name="T86" fmla="*/ 169 w 1664"/>
                <a:gd name="T87" fmla="*/ 363 h 1984"/>
                <a:gd name="T88" fmla="*/ 64 w 1664"/>
                <a:gd name="T89" fmla="*/ 983 h 1984"/>
                <a:gd name="T90" fmla="*/ 0 w 1664"/>
                <a:gd name="T91" fmla="*/ 1184 h 1984"/>
                <a:gd name="T92" fmla="*/ 467 w 1664"/>
                <a:gd name="T93" fmla="*/ 1728 h 1984"/>
                <a:gd name="T94" fmla="*/ 864 w 1664"/>
                <a:gd name="T95" fmla="*/ 1984 h 1984"/>
                <a:gd name="T96" fmla="*/ 1312 w 1664"/>
                <a:gd name="T97" fmla="*/ 1728 h 1984"/>
                <a:gd name="T98" fmla="*/ 1311 w 1664"/>
                <a:gd name="T99" fmla="*/ 14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4" h="1984">
                  <a:moveTo>
                    <a:pt x="1216" y="1760"/>
                  </a:moveTo>
                  <a:cubicBezTo>
                    <a:pt x="960" y="1760"/>
                    <a:pt x="960" y="1760"/>
                    <a:pt x="960" y="1760"/>
                  </a:cubicBezTo>
                  <a:cubicBezTo>
                    <a:pt x="942" y="1760"/>
                    <a:pt x="928" y="1745"/>
                    <a:pt x="928" y="1728"/>
                  </a:cubicBezTo>
                  <a:cubicBezTo>
                    <a:pt x="928" y="1710"/>
                    <a:pt x="942" y="1696"/>
                    <a:pt x="960" y="1696"/>
                  </a:cubicBezTo>
                  <a:cubicBezTo>
                    <a:pt x="1216" y="1696"/>
                    <a:pt x="1216" y="1696"/>
                    <a:pt x="1216" y="1696"/>
                  </a:cubicBezTo>
                  <a:cubicBezTo>
                    <a:pt x="1234" y="1696"/>
                    <a:pt x="1248" y="1710"/>
                    <a:pt x="1248" y="1728"/>
                  </a:cubicBezTo>
                  <a:cubicBezTo>
                    <a:pt x="1248" y="1745"/>
                    <a:pt x="1234" y="1760"/>
                    <a:pt x="1216" y="1760"/>
                  </a:cubicBezTo>
                  <a:moveTo>
                    <a:pt x="864" y="1920"/>
                  </a:moveTo>
                  <a:cubicBezTo>
                    <a:pt x="829" y="1920"/>
                    <a:pt x="800" y="1891"/>
                    <a:pt x="800" y="1856"/>
                  </a:cubicBezTo>
                  <a:cubicBezTo>
                    <a:pt x="800" y="1312"/>
                    <a:pt x="800" y="1312"/>
                    <a:pt x="800" y="1312"/>
                  </a:cubicBezTo>
                  <a:cubicBezTo>
                    <a:pt x="870" y="1312"/>
                    <a:pt x="870" y="1312"/>
                    <a:pt x="870" y="1312"/>
                  </a:cubicBezTo>
                  <a:cubicBezTo>
                    <a:pt x="866" y="1322"/>
                    <a:pt x="864" y="1332"/>
                    <a:pt x="864" y="1344"/>
                  </a:cubicBezTo>
                  <a:cubicBezTo>
                    <a:pt x="864" y="1368"/>
                    <a:pt x="874" y="1391"/>
                    <a:pt x="889" y="1408"/>
                  </a:cubicBezTo>
                  <a:cubicBezTo>
                    <a:pt x="874" y="1425"/>
                    <a:pt x="864" y="1447"/>
                    <a:pt x="864" y="1472"/>
                  </a:cubicBezTo>
                  <a:cubicBezTo>
                    <a:pt x="864" y="1496"/>
                    <a:pt x="874" y="1519"/>
                    <a:pt x="889" y="1536"/>
                  </a:cubicBezTo>
                  <a:cubicBezTo>
                    <a:pt x="874" y="1553"/>
                    <a:pt x="864" y="1575"/>
                    <a:pt x="864" y="1600"/>
                  </a:cubicBezTo>
                  <a:cubicBezTo>
                    <a:pt x="864" y="1624"/>
                    <a:pt x="874" y="1647"/>
                    <a:pt x="889" y="1664"/>
                  </a:cubicBezTo>
                  <a:cubicBezTo>
                    <a:pt x="874" y="1681"/>
                    <a:pt x="864" y="1703"/>
                    <a:pt x="864" y="1728"/>
                  </a:cubicBezTo>
                  <a:cubicBezTo>
                    <a:pt x="864" y="1769"/>
                    <a:pt x="891" y="1804"/>
                    <a:pt x="928" y="1818"/>
                  </a:cubicBezTo>
                  <a:cubicBezTo>
                    <a:pt x="928" y="1856"/>
                    <a:pt x="928" y="1856"/>
                    <a:pt x="928" y="1856"/>
                  </a:cubicBezTo>
                  <a:cubicBezTo>
                    <a:pt x="928" y="1891"/>
                    <a:pt x="899" y="1920"/>
                    <a:pt x="864" y="1920"/>
                  </a:cubicBezTo>
                  <a:moveTo>
                    <a:pt x="589" y="1760"/>
                  </a:moveTo>
                  <a:cubicBezTo>
                    <a:pt x="493" y="1664"/>
                    <a:pt x="493" y="1664"/>
                    <a:pt x="493" y="1664"/>
                  </a:cubicBezTo>
                  <a:cubicBezTo>
                    <a:pt x="224" y="1664"/>
                    <a:pt x="224" y="1664"/>
                    <a:pt x="224" y="1664"/>
                  </a:cubicBezTo>
                  <a:cubicBezTo>
                    <a:pt x="224" y="1312"/>
                    <a:pt x="224" y="1312"/>
                    <a:pt x="224" y="1312"/>
                  </a:cubicBezTo>
                  <a:cubicBezTo>
                    <a:pt x="557" y="1312"/>
                    <a:pt x="557" y="1312"/>
                    <a:pt x="557" y="1312"/>
                  </a:cubicBezTo>
                  <a:cubicBezTo>
                    <a:pt x="685" y="1184"/>
                    <a:pt x="685" y="1184"/>
                    <a:pt x="685" y="1184"/>
                  </a:cubicBezTo>
                  <a:cubicBezTo>
                    <a:pt x="1088" y="1184"/>
                    <a:pt x="1088" y="1184"/>
                    <a:pt x="1088" y="1184"/>
                  </a:cubicBezTo>
                  <a:cubicBezTo>
                    <a:pt x="1106" y="1184"/>
                    <a:pt x="1120" y="1198"/>
                    <a:pt x="1120" y="1216"/>
                  </a:cubicBezTo>
                  <a:cubicBezTo>
                    <a:pt x="1120" y="1233"/>
                    <a:pt x="1106" y="1248"/>
                    <a:pt x="1088" y="1248"/>
                  </a:cubicBezTo>
                  <a:cubicBezTo>
                    <a:pt x="755" y="1248"/>
                    <a:pt x="755" y="1248"/>
                    <a:pt x="755" y="1248"/>
                  </a:cubicBezTo>
                  <a:cubicBezTo>
                    <a:pt x="617" y="1385"/>
                    <a:pt x="617" y="1385"/>
                    <a:pt x="617" y="1385"/>
                  </a:cubicBezTo>
                  <a:cubicBezTo>
                    <a:pt x="663" y="1430"/>
                    <a:pt x="663" y="1430"/>
                    <a:pt x="663" y="1430"/>
                  </a:cubicBezTo>
                  <a:cubicBezTo>
                    <a:pt x="736" y="1357"/>
                    <a:pt x="736" y="1357"/>
                    <a:pt x="736" y="1357"/>
                  </a:cubicBezTo>
                  <a:cubicBezTo>
                    <a:pt x="736" y="1760"/>
                    <a:pt x="736" y="1760"/>
                    <a:pt x="736" y="1760"/>
                  </a:cubicBezTo>
                  <a:lnTo>
                    <a:pt x="589" y="1760"/>
                  </a:lnTo>
                  <a:close/>
                  <a:moveTo>
                    <a:pt x="160" y="1760"/>
                  </a:moveTo>
                  <a:cubicBezTo>
                    <a:pt x="64" y="1760"/>
                    <a:pt x="64" y="1760"/>
                    <a:pt x="64" y="1760"/>
                  </a:cubicBezTo>
                  <a:cubicBezTo>
                    <a:pt x="64" y="1248"/>
                    <a:pt x="64" y="1248"/>
                    <a:pt x="64" y="1248"/>
                  </a:cubicBezTo>
                  <a:cubicBezTo>
                    <a:pt x="160" y="1248"/>
                    <a:pt x="160" y="1248"/>
                    <a:pt x="160" y="1248"/>
                  </a:cubicBezTo>
                  <a:lnTo>
                    <a:pt x="160" y="1760"/>
                  </a:lnTo>
                  <a:close/>
                  <a:moveTo>
                    <a:pt x="960" y="1504"/>
                  </a:moveTo>
                  <a:cubicBezTo>
                    <a:pt x="942" y="1504"/>
                    <a:pt x="928" y="1489"/>
                    <a:pt x="928" y="1472"/>
                  </a:cubicBezTo>
                  <a:cubicBezTo>
                    <a:pt x="928" y="1454"/>
                    <a:pt x="942" y="1440"/>
                    <a:pt x="960" y="1440"/>
                  </a:cubicBezTo>
                  <a:cubicBezTo>
                    <a:pt x="1216" y="1440"/>
                    <a:pt x="1216" y="1440"/>
                    <a:pt x="1216" y="1440"/>
                  </a:cubicBezTo>
                  <a:cubicBezTo>
                    <a:pt x="1234" y="1440"/>
                    <a:pt x="1248" y="1454"/>
                    <a:pt x="1248" y="1472"/>
                  </a:cubicBezTo>
                  <a:cubicBezTo>
                    <a:pt x="1248" y="1489"/>
                    <a:pt x="1234" y="1504"/>
                    <a:pt x="1216" y="1504"/>
                  </a:cubicBezTo>
                  <a:lnTo>
                    <a:pt x="960" y="1504"/>
                  </a:lnTo>
                  <a:close/>
                  <a:moveTo>
                    <a:pt x="1216" y="1312"/>
                  </a:moveTo>
                  <a:cubicBezTo>
                    <a:pt x="1234" y="1312"/>
                    <a:pt x="1248" y="1326"/>
                    <a:pt x="1248" y="1344"/>
                  </a:cubicBezTo>
                  <a:cubicBezTo>
                    <a:pt x="1248" y="1361"/>
                    <a:pt x="1234" y="1376"/>
                    <a:pt x="1216" y="1376"/>
                  </a:cubicBezTo>
                  <a:cubicBezTo>
                    <a:pt x="960" y="1376"/>
                    <a:pt x="960" y="1376"/>
                    <a:pt x="960" y="1376"/>
                  </a:cubicBezTo>
                  <a:cubicBezTo>
                    <a:pt x="942" y="1376"/>
                    <a:pt x="928" y="1361"/>
                    <a:pt x="928" y="1344"/>
                  </a:cubicBezTo>
                  <a:cubicBezTo>
                    <a:pt x="928" y="1326"/>
                    <a:pt x="942" y="1312"/>
                    <a:pt x="960" y="1312"/>
                  </a:cubicBezTo>
                  <a:lnTo>
                    <a:pt x="1216" y="1312"/>
                  </a:lnTo>
                  <a:close/>
                  <a:moveTo>
                    <a:pt x="1312" y="800"/>
                  </a:moveTo>
                  <a:cubicBezTo>
                    <a:pt x="1312" y="553"/>
                    <a:pt x="1111" y="352"/>
                    <a:pt x="864" y="352"/>
                  </a:cubicBezTo>
                  <a:cubicBezTo>
                    <a:pt x="617" y="352"/>
                    <a:pt x="416" y="553"/>
                    <a:pt x="416" y="800"/>
                  </a:cubicBezTo>
                  <a:cubicBezTo>
                    <a:pt x="416" y="947"/>
                    <a:pt x="490" y="1085"/>
                    <a:pt x="610" y="1168"/>
                  </a:cubicBezTo>
                  <a:cubicBezTo>
                    <a:pt x="564" y="1214"/>
                    <a:pt x="564" y="1214"/>
                    <a:pt x="564" y="1214"/>
                  </a:cubicBezTo>
                  <a:cubicBezTo>
                    <a:pt x="431" y="1118"/>
                    <a:pt x="352" y="964"/>
                    <a:pt x="352" y="800"/>
                  </a:cubicBezTo>
                  <a:cubicBezTo>
                    <a:pt x="352" y="517"/>
                    <a:pt x="582" y="288"/>
                    <a:pt x="864" y="288"/>
                  </a:cubicBezTo>
                  <a:cubicBezTo>
                    <a:pt x="1146" y="288"/>
                    <a:pt x="1376" y="517"/>
                    <a:pt x="1376" y="800"/>
                  </a:cubicBezTo>
                  <a:cubicBezTo>
                    <a:pt x="1376" y="958"/>
                    <a:pt x="1305" y="1104"/>
                    <a:pt x="1182" y="1200"/>
                  </a:cubicBezTo>
                  <a:cubicBezTo>
                    <a:pt x="1179" y="1178"/>
                    <a:pt x="1167" y="1158"/>
                    <a:pt x="1151" y="1143"/>
                  </a:cubicBezTo>
                  <a:cubicBezTo>
                    <a:pt x="1253" y="1059"/>
                    <a:pt x="1312" y="934"/>
                    <a:pt x="1312" y="800"/>
                  </a:cubicBezTo>
                  <a:moveTo>
                    <a:pt x="992" y="973"/>
                  </a:moveTo>
                  <a:cubicBezTo>
                    <a:pt x="1120" y="845"/>
                    <a:pt x="1120" y="845"/>
                    <a:pt x="1120" y="845"/>
                  </a:cubicBezTo>
                  <a:cubicBezTo>
                    <a:pt x="1120" y="672"/>
                    <a:pt x="1120" y="672"/>
                    <a:pt x="1120" y="672"/>
                  </a:cubicBezTo>
                  <a:cubicBezTo>
                    <a:pt x="1120" y="601"/>
                    <a:pt x="1063" y="544"/>
                    <a:pt x="992" y="544"/>
                  </a:cubicBezTo>
                  <a:cubicBezTo>
                    <a:pt x="928" y="544"/>
                    <a:pt x="928" y="544"/>
                    <a:pt x="928" y="544"/>
                  </a:cubicBezTo>
                  <a:cubicBezTo>
                    <a:pt x="928" y="722"/>
                    <a:pt x="928" y="722"/>
                    <a:pt x="928" y="722"/>
                  </a:cubicBezTo>
                  <a:cubicBezTo>
                    <a:pt x="915" y="736"/>
                    <a:pt x="915" y="736"/>
                    <a:pt x="915" y="736"/>
                  </a:cubicBezTo>
                  <a:cubicBezTo>
                    <a:pt x="813" y="736"/>
                    <a:pt x="813" y="736"/>
                    <a:pt x="813" y="736"/>
                  </a:cubicBezTo>
                  <a:cubicBezTo>
                    <a:pt x="800" y="722"/>
                    <a:pt x="800" y="722"/>
                    <a:pt x="800" y="722"/>
                  </a:cubicBezTo>
                  <a:cubicBezTo>
                    <a:pt x="800" y="544"/>
                    <a:pt x="800" y="544"/>
                    <a:pt x="800" y="544"/>
                  </a:cubicBezTo>
                  <a:cubicBezTo>
                    <a:pt x="736" y="544"/>
                    <a:pt x="736" y="544"/>
                    <a:pt x="736" y="544"/>
                  </a:cubicBezTo>
                  <a:cubicBezTo>
                    <a:pt x="665" y="544"/>
                    <a:pt x="608" y="601"/>
                    <a:pt x="608" y="672"/>
                  </a:cubicBezTo>
                  <a:cubicBezTo>
                    <a:pt x="608" y="845"/>
                    <a:pt x="608" y="845"/>
                    <a:pt x="608" y="845"/>
                  </a:cubicBezTo>
                  <a:cubicBezTo>
                    <a:pt x="736" y="973"/>
                    <a:pt x="736" y="973"/>
                    <a:pt x="736" y="973"/>
                  </a:cubicBezTo>
                  <a:cubicBezTo>
                    <a:pt x="736" y="1120"/>
                    <a:pt x="736" y="1120"/>
                    <a:pt x="736" y="1120"/>
                  </a:cubicBezTo>
                  <a:cubicBezTo>
                    <a:pt x="659" y="1120"/>
                    <a:pt x="659" y="1120"/>
                    <a:pt x="659" y="1120"/>
                  </a:cubicBezTo>
                  <a:cubicBezTo>
                    <a:pt x="657" y="1122"/>
                    <a:pt x="657" y="1122"/>
                    <a:pt x="657" y="1122"/>
                  </a:cubicBezTo>
                  <a:cubicBezTo>
                    <a:pt x="547" y="1051"/>
                    <a:pt x="480" y="930"/>
                    <a:pt x="480" y="800"/>
                  </a:cubicBezTo>
                  <a:cubicBezTo>
                    <a:pt x="480" y="588"/>
                    <a:pt x="652" y="416"/>
                    <a:pt x="864" y="416"/>
                  </a:cubicBezTo>
                  <a:cubicBezTo>
                    <a:pt x="1076" y="416"/>
                    <a:pt x="1248" y="588"/>
                    <a:pt x="1248" y="800"/>
                  </a:cubicBezTo>
                  <a:cubicBezTo>
                    <a:pt x="1248" y="929"/>
                    <a:pt x="1183" y="1048"/>
                    <a:pt x="1075" y="1120"/>
                  </a:cubicBezTo>
                  <a:cubicBezTo>
                    <a:pt x="992" y="1120"/>
                    <a:pt x="992" y="1120"/>
                    <a:pt x="992" y="1120"/>
                  </a:cubicBezTo>
                  <a:lnTo>
                    <a:pt x="992" y="973"/>
                  </a:lnTo>
                  <a:close/>
                  <a:moveTo>
                    <a:pt x="800" y="992"/>
                  </a:moveTo>
                  <a:cubicBezTo>
                    <a:pt x="928" y="992"/>
                    <a:pt x="928" y="992"/>
                    <a:pt x="928" y="992"/>
                  </a:cubicBezTo>
                  <a:cubicBezTo>
                    <a:pt x="928" y="1120"/>
                    <a:pt x="928" y="1120"/>
                    <a:pt x="928" y="1120"/>
                  </a:cubicBezTo>
                  <a:cubicBezTo>
                    <a:pt x="800" y="1120"/>
                    <a:pt x="800" y="1120"/>
                    <a:pt x="800" y="1120"/>
                  </a:cubicBezTo>
                  <a:lnTo>
                    <a:pt x="800" y="992"/>
                  </a:lnTo>
                  <a:close/>
                  <a:moveTo>
                    <a:pt x="787" y="800"/>
                  </a:moveTo>
                  <a:cubicBezTo>
                    <a:pt x="941" y="800"/>
                    <a:pt x="941" y="800"/>
                    <a:pt x="941" y="800"/>
                  </a:cubicBezTo>
                  <a:cubicBezTo>
                    <a:pt x="992" y="749"/>
                    <a:pt x="992" y="749"/>
                    <a:pt x="992" y="749"/>
                  </a:cubicBezTo>
                  <a:cubicBezTo>
                    <a:pt x="992" y="608"/>
                    <a:pt x="992" y="608"/>
                    <a:pt x="992" y="608"/>
                  </a:cubicBezTo>
                  <a:cubicBezTo>
                    <a:pt x="1027" y="608"/>
                    <a:pt x="1056" y="636"/>
                    <a:pt x="1056" y="672"/>
                  </a:cubicBezTo>
                  <a:cubicBezTo>
                    <a:pt x="1056" y="818"/>
                    <a:pt x="1056" y="818"/>
                    <a:pt x="1056" y="818"/>
                  </a:cubicBezTo>
                  <a:cubicBezTo>
                    <a:pt x="947" y="928"/>
                    <a:pt x="947" y="928"/>
                    <a:pt x="947" y="928"/>
                  </a:cubicBezTo>
                  <a:cubicBezTo>
                    <a:pt x="781" y="928"/>
                    <a:pt x="781" y="928"/>
                    <a:pt x="781" y="928"/>
                  </a:cubicBezTo>
                  <a:cubicBezTo>
                    <a:pt x="672" y="818"/>
                    <a:pt x="672" y="818"/>
                    <a:pt x="672" y="818"/>
                  </a:cubicBezTo>
                  <a:cubicBezTo>
                    <a:pt x="672" y="672"/>
                    <a:pt x="672" y="672"/>
                    <a:pt x="672" y="672"/>
                  </a:cubicBezTo>
                  <a:cubicBezTo>
                    <a:pt x="672" y="636"/>
                    <a:pt x="701" y="608"/>
                    <a:pt x="736" y="608"/>
                  </a:cubicBezTo>
                  <a:cubicBezTo>
                    <a:pt x="736" y="749"/>
                    <a:pt x="736" y="749"/>
                    <a:pt x="736" y="749"/>
                  </a:cubicBezTo>
                  <a:lnTo>
                    <a:pt x="787" y="800"/>
                  </a:lnTo>
                  <a:close/>
                  <a:moveTo>
                    <a:pt x="1248" y="1600"/>
                  </a:moveTo>
                  <a:cubicBezTo>
                    <a:pt x="1248" y="1617"/>
                    <a:pt x="1234" y="1632"/>
                    <a:pt x="1216" y="1632"/>
                  </a:cubicBezTo>
                  <a:cubicBezTo>
                    <a:pt x="960" y="1632"/>
                    <a:pt x="960" y="1632"/>
                    <a:pt x="960" y="1632"/>
                  </a:cubicBezTo>
                  <a:cubicBezTo>
                    <a:pt x="942" y="1632"/>
                    <a:pt x="928" y="1617"/>
                    <a:pt x="928" y="1600"/>
                  </a:cubicBezTo>
                  <a:cubicBezTo>
                    <a:pt x="928" y="1582"/>
                    <a:pt x="942" y="1568"/>
                    <a:pt x="960" y="1568"/>
                  </a:cubicBezTo>
                  <a:cubicBezTo>
                    <a:pt x="1216" y="1568"/>
                    <a:pt x="1216" y="1568"/>
                    <a:pt x="1216" y="1568"/>
                  </a:cubicBezTo>
                  <a:cubicBezTo>
                    <a:pt x="1234" y="1568"/>
                    <a:pt x="1248" y="1582"/>
                    <a:pt x="1248" y="1600"/>
                  </a:cubicBezTo>
                  <a:moveTo>
                    <a:pt x="296" y="1094"/>
                  </a:moveTo>
                  <a:cubicBezTo>
                    <a:pt x="279" y="1061"/>
                    <a:pt x="264" y="1026"/>
                    <a:pt x="254" y="992"/>
                  </a:cubicBezTo>
                  <a:cubicBezTo>
                    <a:pt x="249" y="977"/>
                    <a:pt x="249" y="977"/>
                    <a:pt x="249" y="977"/>
                  </a:cubicBezTo>
                  <a:cubicBezTo>
                    <a:pt x="128" y="936"/>
                    <a:pt x="128" y="936"/>
                    <a:pt x="128" y="936"/>
                  </a:cubicBezTo>
                  <a:cubicBezTo>
                    <a:pt x="128" y="663"/>
                    <a:pt x="128" y="663"/>
                    <a:pt x="128" y="663"/>
                  </a:cubicBezTo>
                  <a:cubicBezTo>
                    <a:pt x="249" y="622"/>
                    <a:pt x="249" y="622"/>
                    <a:pt x="249" y="622"/>
                  </a:cubicBezTo>
                  <a:cubicBezTo>
                    <a:pt x="254" y="607"/>
                    <a:pt x="254" y="607"/>
                    <a:pt x="254" y="607"/>
                  </a:cubicBezTo>
                  <a:cubicBezTo>
                    <a:pt x="264" y="573"/>
                    <a:pt x="279" y="539"/>
                    <a:pt x="296" y="505"/>
                  </a:cubicBezTo>
                  <a:cubicBezTo>
                    <a:pt x="304" y="490"/>
                    <a:pt x="304" y="490"/>
                    <a:pt x="304" y="490"/>
                  </a:cubicBezTo>
                  <a:cubicBezTo>
                    <a:pt x="247" y="376"/>
                    <a:pt x="247" y="376"/>
                    <a:pt x="247" y="376"/>
                  </a:cubicBezTo>
                  <a:cubicBezTo>
                    <a:pt x="440" y="182"/>
                    <a:pt x="440" y="182"/>
                    <a:pt x="440" y="182"/>
                  </a:cubicBezTo>
                  <a:cubicBezTo>
                    <a:pt x="555" y="239"/>
                    <a:pt x="555" y="239"/>
                    <a:pt x="555" y="239"/>
                  </a:cubicBezTo>
                  <a:cubicBezTo>
                    <a:pt x="569" y="232"/>
                    <a:pt x="569" y="232"/>
                    <a:pt x="569" y="232"/>
                  </a:cubicBezTo>
                  <a:cubicBezTo>
                    <a:pt x="603" y="214"/>
                    <a:pt x="637" y="200"/>
                    <a:pt x="671" y="189"/>
                  </a:cubicBezTo>
                  <a:cubicBezTo>
                    <a:pt x="687" y="184"/>
                    <a:pt x="687" y="184"/>
                    <a:pt x="687" y="184"/>
                  </a:cubicBezTo>
                  <a:cubicBezTo>
                    <a:pt x="727" y="64"/>
                    <a:pt x="727" y="64"/>
                    <a:pt x="727" y="64"/>
                  </a:cubicBezTo>
                  <a:cubicBezTo>
                    <a:pt x="1001" y="64"/>
                    <a:pt x="1001" y="64"/>
                    <a:pt x="1001" y="64"/>
                  </a:cubicBezTo>
                  <a:cubicBezTo>
                    <a:pt x="1041" y="184"/>
                    <a:pt x="1041" y="184"/>
                    <a:pt x="1041" y="184"/>
                  </a:cubicBezTo>
                  <a:cubicBezTo>
                    <a:pt x="1057" y="189"/>
                    <a:pt x="1057" y="189"/>
                    <a:pt x="1057" y="189"/>
                  </a:cubicBezTo>
                  <a:cubicBezTo>
                    <a:pt x="1091" y="200"/>
                    <a:pt x="1125" y="214"/>
                    <a:pt x="1159" y="232"/>
                  </a:cubicBezTo>
                  <a:cubicBezTo>
                    <a:pt x="1173" y="239"/>
                    <a:pt x="1173" y="239"/>
                    <a:pt x="1173" y="239"/>
                  </a:cubicBezTo>
                  <a:cubicBezTo>
                    <a:pt x="1288" y="182"/>
                    <a:pt x="1288" y="182"/>
                    <a:pt x="1288" y="182"/>
                  </a:cubicBezTo>
                  <a:cubicBezTo>
                    <a:pt x="1481" y="376"/>
                    <a:pt x="1481" y="376"/>
                    <a:pt x="1481" y="376"/>
                  </a:cubicBezTo>
                  <a:cubicBezTo>
                    <a:pt x="1424" y="490"/>
                    <a:pt x="1424" y="490"/>
                    <a:pt x="1424" y="490"/>
                  </a:cubicBezTo>
                  <a:cubicBezTo>
                    <a:pt x="1432" y="505"/>
                    <a:pt x="1432" y="505"/>
                    <a:pt x="1432" y="505"/>
                  </a:cubicBezTo>
                  <a:cubicBezTo>
                    <a:pt x="1449" y="539"/>
                    <a:pt x="1464" y="573"/>
                    <a:pt x="1474" y="607"/>
                  </a:cubicBezTo>
                  <a:cubicBezTo>
                    <a:pt x="1479" y="622"/>
                    <a:pt x="1479" y="622"/>
                    <a:pt x="1479" y="622"/>
                  </a:cubicBezTo>
                  <a:cubicBezTo>
                    <a:pt x="1600" y="663"/>
                    <a:pt x="1600" y="663"/>
                    <a:pt x="1600" y="663"/>
                  </a:cubicBezTo>
                  <a:cubicBezTo>
                    <a:pt x="1600" y="937"/>
                    <a:pt x="1600" y="937"/>
                    <a:pt x="1600" y="937"/>
                  </a:cubicBezTo>
                  <a:cubicBezTo>
                    <a:pt x="1479" y="977"/>
                    <a:pt x="1479" y="977"/>
                    <a:pt x="1479" y="977"/>
                  </a:cubicBezTo>
                  <a:cubicBezTo>
                    <a:pt x="1474" y="992"/>
                    <a:pt x="1474" y="992"/>
                    <a:pt x="1474" y="992"/>
                  </a:cubicBezTo>
                  <a:cubicBezTo>
                    <a:pt x="1464" y="1026"/>
                    <a:pt x="1449" y="1061"/>
                    <a:pt x="1432" y="1094"/>
                  </a:cubicBezTo>
                  <a:cubicBezTo>
                    <a:pt x="1424" y="1109"/>
                    <a:pt x="1424" y="1109"/>
                    <a:pt x="1424" y="1109"/>
                  </a:cubicBezTo>
                  <a:cubicBezTo>
                    <a:pt x="1481" y="1223"/>
                    <a:pt x="1481" y="1223"/>
                    <a:pt x="1481" y="1223"/>
                  </a:cubicBezTo>
                  <a:cubicBezTo>
                    <a:pt x="1292" y="1414"/>
                    <a:pt x="1292" y="1414"/>
                    <a:pt x="1292" y="1414"/>
                  </a:cubicBezTo>
                  <a:cubicBezTo>
                    <a:pt x="1291" y="1412"/>
                    <a:pt x="1289" y="1410"/>
                    <a:pt x="1287" y="1408"/>
                  </a:cubicBezTo>
                  <a:cubicBezTo>
                    <a:pt x="1302" y="1391"/>
                    <a:pt x="1312" y="1368"/>
                    <a:pt x="1312" y="1344"/>
                  </a:cubicBezTo>
                  <a:cubicBezTo>
                    <a:pt x="1312" y="1294"/>
                    <a:pt x="1274" y="1253"/>
                    <a:pt x="1225" y="1248"/>
                  </a:cubicBezTo>
                  <a:cubicBezTo>
                    <a:pt x="1361" y="1140"/>
                    <a:pt x="1440" y="976"/>
                    <a:pt x="1440" y="800"/>
                  </a:cubicBezTo>
                  <a:cubicBezTo>
                    <a:pt x="1440" y="482"/>
                    <a:pt x="1182" y="224"/>
                    <a:pt x="864" y="224"/>
                  </a:cubicBezTo>
                  <a:cubicBezTo>
                    <a:pt x="546" y="224"/>
                    <a:pt x="288" y="482"/>
                    <a:pt x="288" y="800"/>
                  </a:cubicBezTo>
                  <a:cubicBezTo>
                    <a:pt x="288" y="974"/>
                    <a:pt x="367" y="1139"/>
                    <a:pt x="502" y="1248"/>
                  </a:cubicBezTo>
                  <a:cubicBezTo>
                    <a:pt x="229" y="1248"/>
                    <a:pt x="229" y="1248"/>
                    <a:pt x="229" y="1248"/>
                  </a:cubicBezTo>
                  <a:cubicBezTo>
                    <a:pt x="304" y="1110"/>
                    <a:pt x="304" y="1110"/>
                    <a:pt x="304" y="1110"/>
                  </a:cubicBezTo>
                  <a:lnTo>
                    <a:pt x="296" y="1094"/>
                  </a:lnTo>
                  <a:close/>
                  <a:moveTo>
                    <a:pt x="1559" y="1236"/>
                  </a:moveTo>
                  <a:cubicBezTo>
                    <a:pt x="1496" y="1109"/>
                    <a:pt x="1496" y="1109"/>
                    <a:pt x="1496" y="1109"/>
                  </a:cubicBezTo>
                  <a:cubicBezTo>
                    <a:pt x="1509" y="1082"/>
                    <a:pt x="1521" y="1055"/>
                    <a:pt x="1530" y="1027"/>
                  </a:cubicBezTo>
                  <a:cubicBezTo>
                    <a:pt x="1664" y="983"/>
                    <a:pt x="1664" y="983"/>
                    <a:pt x="1664" y="983"/>
                  </a:cubicBezTo>
                  <a:cubicBezTo>
                    <a:pt x="1664" y="616"/>
                    <a:pt x="1664" y="616"/>
                    <a:pt x="1664" y="616"/>
                  </a:cubicBezTo>
                  <a:cubicBezTo>
                    <a:pt x="1530" y="572"/>
                    <a:pt x="1530" y="572"/>
                    <a:pt x="1530" y="572"/>
                  </a:cubicBezTo>
                  <a:cubicBezTo>
                    <a:pt x="1521" y="545"/>
                    <a:pt x="1509" y="517"/>
                    <a:pt x="1496" y="490"/>
                  </a:cubicBezTo>
                  <a:cubicBezTo>
                    <a:pt x="1559" y="363"/>
                    <a:pt x="1559" y="363"/>
                    <a:pt x="1559" y="363"/>
                  </a:cubicBezTo>
                  <a:cubicBezTo>
                    <a:pt x="1300" y="104"/>
                    <a:pt x="1300" y="104"/>
                    <a:pt x="1300" y="104"/>
                  </a:cubicBezTo>
                  <a:cubicBezTo>
                    <a:pt x="1174" y="168"/>
                    <a:pt x="1174" y="168"/>
                    <a:pt x="1174" y="168"/>
                  </a:cubicBezTo>
                  <a:cubicBezTo>
                    <a:pt x="1147" y="154"/>
                    <a:pt x="1119" y="143"/>
                    <a:pt x="1092" y="133"/>
                  </a:cubicBezTo>
                  <a:cubicBezTo>
                    <a:pt x="1047" y="0"/>
                    <a:pt x="1047" y="0"/>
                    <a:pt x="1047" y="0"/>
                  </a:cubicBezTo>
                  <a:cubicBezTo>
                    <a:pt x="681" y="0"/>
                    <a:pt x="681" y="0"/>
                    <a:pt x="681" y="0"/>
                  </a:cubicBezTo>
                  <a:cubicBezTo>
                    <a:pt x="636" y="133"/>
                    <a:pt x="636" y="133"/>
                    <a:pt x="636" y="133"/>
                  </a:cubicBezTo>
                  <a:cubicBezTo>
                    <a:pt x="609" y="143"/>
                    <a:pt x="581" y="154"/>
                    <a:pt x="554" y="168"/>
                  </a:cubicBezTo>
                  <a:cubicBezTo>
                    <a:pt x="428" y="104"/>
                    <a:pt x="428" y="104"/>
                    <a:pt x="428" y="104"/>
                  </a:cubicBezTo>
                  <a:cubicBezTo>
                    <a:pt x="169" y="363"/>
                    <a:pt x="169" y="363"/>
                    <a:pt x="169" y="363"/>
                  </a:cubicBezTo>
                  <a:cubicBezTo>
                    <a:pt x="232" y="490"/>
                    <a:pt x="232" y="490"/>
                    <a:pt x="232" y="490"/>
                  </a:cubicBezTo>
                  <a:cubicBezTo>
                    <a:pt x="219" y="517"/>
                    <a:pt x="207" y="545"/>
                    <a:pt x="198" y="572"/>
                  </a:cubicBezTo>
                  <a:cubicBezTo>
                    <a:pt x="64" y="616"/>
                    <a:pt x="64" y="616"/>
                    <a:pt x="64" y="616"/>
                  </a:cubicBezTo>
                  <a:cubicBezTo>
                    <a:pt x="64" y="983"/>
                    <a:pt x="64" y="983"/>
                    <a:pt x="64" y="983"/>
                  </a:cubicBezTo>
                  <a:cubicBezTo>
                    <a:pt x="198" y="1027"/>
                    <a:pt x="198" y="1027"/>
                    <a:pt x="198" y="1027"/>
                  </a:cubicBezTo>
                  <a:cubicBezTo>
                    <a:pt x="207" y="1054"/>
                    <a:pt x="219" y="1082"/>
                    <a:pt x="232" y="1109"/>
                  </a:cubicBezTo>
                  <a:cubicBezTo>
                    <a:pt x="191" y="1184"/>
                    <a:pt x="191" y="1184"/>
                    <a:pt x="191" y="1184"/>
                  </a:cubicBezTo>
                  <a:cubicBezTo>
                    <a:pt x="0" y="1184"/>
                    <a:pt x="0" y="1184"/>
                    <a:pt x="0" y="1184"/>
                  </a:cubicBezTo>
                  <a:cubicBezTo>
                    <a:pt x="0" y="1824"/>
                    <a:pt x="0" y="1824"/>
                    <a:pt x="0" y="1824"/>
                  </a:cubicBezTo>
                  <a:cubicBezTo>
                    <a:pt x="224" y="1824"/>
                    <a:pt x="224" y="1824"/>
                    <a:pt x="224" y="1824"/>
                  </a:cubicBezTo>
                  <a:cubicBezTo>
                    <a:pt x="224" y="1728"/>
                    <a:pt x="224" y="1728"/>
                    <a:pt x="224" y="1728"/>
                  </a:cubicBezTo>
                  <a:cubicBezTo>
                    <a:pt x="467" y="1728"/>
                    <a:pt x="467" y="1728"/>
                    <a:pt x="467" y="1728"/>
                  </a:cubicBezTo>
                  <a:cubicBezTo>
                    <a:pt x="563" y="1824"/>
                    <a:pt x="563" y="1824"/>
                    <a:pt x="563" y="1824"/>
                  </a:cubicBezTo>
                  <a:cubicBezTo>
                    <a:pt x="736" y="1824"/>
                    <a:pt x="736" y="1824"/>
                    <a:pt x="736" y="1824"/>
                  </a:cubicBezTo>
                  <a:cubicBezTo>
                    <a:pt x="736" y="1856"/>
                    <a:pt x="736" y="1856"/>
                    <a:pt x="736" y="1856"/>
                  </a:cubicBezTo>
                  <a:cubicBezTo>
                    <a:pt x="736" y="1926"/>
                    <a:pt x="793" y="1984"/>
                    <a:pt x="864" y="1984"/>
                  </a:cubicBezTo>
                  <a:cubicBezTo>
                    <a:pt x="935" y="1984"/>
                    <a:pt x="992" y="1926"/>
                    <a:pt x="992" y="1856"/>
                  </a:cubicBezTo>
                  <a:cubicBezTo>
                    <a:pt x="992" y="1824"/>
                    <a:pt x="992" y="1824"/>
                    <a:pt x="992" y="1824"/>
                  </a:cubicBezTo>
                  <a:cubicBezTo>
                    <a:pt x="1216" y="1824"/>
                    <a:pt x="1216" y="1824"/>
                    <a:pt x="1216" y="1824"/>
                  </a:cubicBezTo>
                  <a:cubicBezTo>
                    <a:pt x="1269" y="1824"/>
                    <a:pt x="1312" y="1780"/>
                    <a:pt x="1312" y="1728"/>
                  </a:cubicBezTo>
                  <a:cubicBezTo>
                    <a:pt x="1312" y="1703"/>
                    <a:pt x="1302" y="1681"/>
                    <a:pt x="1287" y="1664"/>
                  </a:cubicBezTo>
                  <a:cubicBezTo>
                    <a:pt x="1302" y="1647"/>
                    <a:pt x="1312" y="1624"/>
                    <a:pt x="1312" y="1600"/>
                  </a:cubicBezTo>
                  <a:cubicBezTo>
                    <a:pt x="1312" y="1575"/>
                    <a:pt x="1302" y="1553"/>
                    <a:pt x="1287" y="1536"/>
                  </a:cubicBezTo>
                  <a:cubicBezTo>
                    <a:pt x="1299" y="1522"/>
                    <a:pt x="1308" y="1505"/>
                    <a:pt x="1311" y="1486"/>
                  </a:cubicBezTo>
                  <a:lnTo>
                    <a:pt x="1559" y="12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2" name="Rectangle 29"/>
            <p:cNvSpPr>
              <a:spLocks noChangeArrowheads="1"/>
            </p:cNvSpPr>
            <p:nvPr/>
          </p:nvSpPr>
          <p:spPr bwMode="auto">
            <a:xfrm>
              <a:off x="9469438" y="57150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3" name="Rectangle 30"/>
            <p:cNvSpPr>
              <a:spLocks noChangeArrowheads="1"/>
            </p:cNvSpPr>
            <p:nvPr/>
          </p:nvSpPr>
          <p:spPr bwMode="auto">
            <a:xfrm>
              <a:off x="9469438" y="57594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4" name="Rectangle 31"/>
            <p:cNvSpPr>
              <a:spLocks noChangeArrowheads="1"/>
            </p:cNvSpPr>
            <p:nvPr/>
          </p:nvSpPr>
          <p:spPr bwMode="auto">
            <a:xfrm>
              <a:off x="9469438" y="5805488"/>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5" name="Rectangle 32"/>
            <p:cNvSpPr>
              <a:spLocks noChangeArrowheads="1"/>
            </p:cNvSpPr>
            <p:nvPr/>
          </p:nvSpPr>
          <p:spPr bwMode="auto">
            <a:xfrm>
              <a:off x="9974263" y="601345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6" name="Rectangle 33"/>
            <p:cNvSpPr>
              <a:spLocks noChangeArrowheads="1"/>
            </p:cNvSpPr>
            <p:nvPr/>
          </p:nvSpPr>
          <p:spPr bwMode="auto">
            <a:xfrm>
              <a:off x="9974263" y="60579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07" name="Rectangle 34"/>
            <p:cNvSpPr>
              <a:spLocks noChangeArrowheads="1"/>
            </p:cNvSpPr>
            <p:nvPr/>
          </p:nvSpPr>
          <p:spPr bwMode="auto">
            <a:xfrm>
              <a:off x="9974263" y="61023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08" name="Group 107"/>
          <p:cNvGrpSpPr/>
          <p:nvPr/>
        </p:nvGrpSpPr>
        <p:grpSpPr>
          <a:xfrm>
            <a:off x="1511045" y="1490552"/>
            <a:ext cx="390068" cy="391078"/>
            <a:chOff x="4200525" y="4692651"/>
            <a:chExt cx="612775" cy="614363"/>
          </a:xfrm>
          <a:solidFill>
            <a:schemeClr val="accent1"/>
          </a:solidFill>
        </p:grpSpPr>
        <p:sp>
          <p:nvSpPr>
            <p:cNvPr id="109" name="Freeform 9"/>
            <p:cNvSpPr>
              <a:spLocks/>
            </p:cNvSpPr>
            <p:nvPr/>
          </p:nvSpPr>
          <p:spPr bwMode="auto">
            <a:xfrm>
              <a:off x="4200525" y="4759326"/>
              <a:ext cx="260350" cy="547688"/>
            </a:xfrm>
            <a:custGeom>
              <a:avLst/>
              <a:gdLst>
                <a:gd name="T0" fmla="*/ 844 w 1013"/>
                <a:gd name="T1" fmla="*/ 1384 h 2130"/>
                <a:gd name="T2" fmla="*/ 776 w 1013"/>
                <a:gd name="T3" fmla="*/ 1325 h 2130"/>
                <a:gd name="T4" fmla="*/ 623 w 1013"/>
                <a:gd name="T5" fmla="*/ 994 h 2130"/>
                <a:gd name="T6" fmla="*/ 623 w 1013"/>
                <a:gd name="T7" fmla="*/ 759 h 2130"/>
                <a:gd name="T8" fmla="*/ 446 w 1013"/>
                <a:gd name="T9" fmla="*/ 582 h 2130"/>
                <a:gd name="T10" fmla="*/ 269 w 1013"/>
                <a:gd name="T11" fmla="*/ 759 h 2130"/>
                <a:gd name="T12" fmla="*/ 269 w 1013"/>
                <a:gd name="T13" fmla="*/ 1223 h 2130"/>
                <a:gd name="T14" fmla="*/ 349 w 1013"/>
                <a:gd name="T15" fmla="*/ 1494 h 2130"/>
                <a:gd name="T16" fmla="*/ 416 w 1013"/>
                <a:gd name="T17" fmla="*/ 1597 h 2130"/>
                <a:gd name="T18" fmla="*/ 445 w 1013"/>
                <a:gd name="T19" fmla="*/ 1617 h 2130"/>
                <a:gd name="T20" fmla="*/ 448 w 1013"/>
                <a:gd name="T21" fmla="*/ 1617 h 2130"/>
                <a:gd name="T22" fmla="*/ 503 w 1013"/>
                <a:gd name="T23" fmla="*/ 1582 h 2130"/>
                <a:gd name="T24" fmla="*/ 488 w 1013"/>
                <a:gd name="T25" fmla="*/ 1536 h 2130"/>
                <a:gd name="T26" fmla="*/ 427 w 1013"/>
                <a:gd name="T27" fmla="*/ 1444 h 2130"/>
                <a:gd name="T28" fmla="*/ 362 w 1013"/>
                <a:gd name="T29" fmla="*/ 1223 h 2130"/>
                <a:gd name="T30" fmla="*/ 362 w 1013"/>
                <a:gd name="T31" fmla="*/ 759 h 2130"/>
                <a:gd name="T32" fmla="*/ 446 w 1013"/>
                <a:gd name="T33" fmla="*/ 675 h 2130"/>
                <a:gd name="T34" fmla="*/ 530 w 1013"/>
                <a:gd name="T35" fmla="*/ 759 h 2130"/>
                <a:gd name="T36" fmla="*/ 530 w 1013"/>
                <a:gd name="T37" fmla="*/ 994 h 2130"/>
                <a:gd name="T38" fmla="*/ 715 w 1013"/>
                <a:gd name="T39" fmla="*/ 1396 h 2130"/>
                <a:gd name="T40" fmla="*/ 784 w 1013"/>
                <a:gd name="T41" fmla="*/ 1455 h 2130"/>
                <a:gd name="T42" fmla="*/ 920 w 1013"/>
                <a:gd name="T43" fmla="*/ 1748 h 2130"/>
                <a:gd name="T44" fmla="*/ 920 w 1013"/>
                <a:gd name="T45" fmla="*/ 2037 h 2130"/>
                <a:gd name="T46" fmla="*/ 491 w 1013"/>
                <a:gd name="T47" fmla="*/ 2037 h 2130"/>
                <a:gd name="T48" fmla="*/ 262 w 1013"/>
                <a:gd name="T49" fmla="*/ 1742 h 2130"/>
                <a:gd name="T50" fmla="*/ 93 w 1013"/>
                <a:gd name="T51" fmla="*/ 1249 h 2130"/>
                <a:gd name="T52" fmla="*/ 93 w 1013"/>
                <a:gd name="T53" fmla="*/ 181 h 2130"/>
                <a:gd name="T54" fmla="*/ 181 w 1013"/>
                <a:gd name="T55" fmla="*/ 93 h 2130"/>
                <a:gd name="T56" fmla="*/ 243 w 1013"/>
                <a:gd name="T57" fmla="*/ 119 h 2130"/>
                <a:gd name="T58" fmla="*/ 269 w 1013"/>
                <a:gd name="T59" fmla="*/ 181 h 2130"/>
                <a:gd name="T60" fmla="*/ 269 w 1013"/>
                <a:gd name="T61" fmla="*/ 340 h 2130"/>
                <a:gd name="T62" fmla="*/ 316 w 1013"/>
                <a:gd name="T63" fmla="*/ 387 h 2130"/>
                <a:gd name="T64" fmla="*/ 362 w 1013"/>
                <a:gd name="T65" fmla="*/ 340 h 2130"/>
                <a:gd name="T66" fmla="*/ 362 w 1013"/>
                <a:gd name="T67" fmla="*/ 181 h 2130"/>
                <a:gd name="T68" fmla="*/ 309 w 1013"/>
                <a:gd name="T69" fmla="*/ 53 h 2130"/>
                <a:gd name="T70" fmla="*/ 181 w 1013"/>
                <a:gd name="T71" fmla="*/ 0 h 2130"/>
                <a:gd name="T72" fmla="*/ 0 w 1013"/>
                <a:gd name="T73" fmla="*/ 181 h 2130"/>
                <a:gd name="T74" fmla="*/ 0 w 1013"/>
                <a:gd name="T75" fmla="*/ 1249 h 2130"/>
                <a:gd name="T76" fmla="*/ 189 w 1013"/>
                <a:gd name="T77" fmla="*/ 1800 h 2130"/>
                <a:gd name="T78" fmla="*/ 432 w 1013"/>
                <a:gd name="T79" fmla="*/ 2112 h 2130"/>
                <a:gd name="T80" fmla="*/ 468 w 1013"/>
                <a:gd name="T81" fmla="*/ 2130 h 2130"/>
                <a:gd name="T82" fmla="*/ 966 w 1013"/>
                <a:gd name="T83" fmla="*/ 2130 h 2130"/>
                <a:gd name="T84" fmla="*/ 1013 w 1013"/>
                <a:gd name="T85" fmla="*/ 2083 h 2130"/>
                <a:gd name="T86" fmla="*/ 1013 w 1013"/>
                <a:gd name="T87" fmla="*/ 1748 h 2130"/>
                <a:gd name="T88" fmla="*/ 844 w 1013"/>
                <a:gd name="T89" fmla="*/ 138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3" h="2130">
                  <a:moveTo>
                    <a:pt x="844" y="1384"/>
                  </a:moveTo>
                  <a:cubicBezTo>
                    <a:pt x="776" y="1325"/>
                    <a:pt x="776" y="1325"/>
                    <a:pt x="776" y="1325"/>
                  </a:cubicBezTo>
                  <a:cubicBezTo>
                    <a:pt x="678" y="1243"/>
                    <a:pt x="623" y="1122"/>
                    <a:pt x="623" y="994"/>
                  </a:cubicBezTo>
                  <a:cubicBezTo>
                    <a:pt x="623" y="759"/>
                    <a:pt x="623" y="759"/>
                    <a:pt x="623" y="759"/>
                  </a:cubicBezTo>
                  <a:cubicBezTo>
                    <a:pt x="623" y="661"/>
                    <a:pt x="543" y="582"/>
                    <a:pt x="446" y="582"/>
                  </a:cubicBezTo>
                  <a:cubicBezTo>
                    <a:pt x="348" y="582"/>
                    <a:pt x="269" y="661"/>
                    <a:pt x="269" y="759"/>
                  </a:cubicBezTo>
                  <a:cubicBezTo>
                    <a:pt x="269" y="1223"/>
                    <a:pt x="269" y="1223"/>
                    <a:pt x="269" y="1223"/>
                  </a:cubicBezTo>
                  <a:cubicBezTo>
                    <a:pt x="269" y="1320"/>
                    <a:pt x="297" y="1414"/>
                    <a:pt x="349" y="1494"/>
                  </a:cubicBezTo>
                  <a:cubicBezTo>
                    <a:pt x="416" y="1597"/>
                    <a:pt x="416" y="1597"/>
                    <a:pt x="416" y="1597"/>
                  </a:cubicBezTo>
                  <a:cubicBezTo>
                    <a:pt x="423" y="1607"/>
                    <a:pt x="433" y="1614"/>
                    <a:pt x="445" y="1617"/>
                  </a:cubicBezTo>
                  <a:cubicBezTo>
                    <a:pt x="448" y="1617"/>
                    <a:pt x="448" y="1617"/>
                    <a:pt x="448" y="1617"/>
                  </a:cubicBezTo>
                  <a:cubicBezTo>
                    <a:pt x="473" y="1623"/>
                    <a:pt x="498" y="1607"/>
                    <a:pt x="503" y="1582"/>
                  </a:cubicBezTo>
                  <a:cubicBezTo>
                    <a:pt x="507" y="1564"/>
                    <a:pt x="500" y="1547"/>
                    <a:pt x="488" y="1536"/>
                  </a:cubicBezTo>
                  <a:cubicBezTo>
                    <a:pt x="427" y="1444"/>
                    <a:pt x="427" y="1444"/>
                    <a:pt x="427" y="1444"/>
                  </a:cubicBezTo>
                  <a:cubicBezTo>
                    <a:pt x="385" y="1378"/>
                    <a:pt x="362" y="1302"/>
                    <a:pt x="362" y="1223"/>
                  </a:cubicBezTo>
                  <a:cubicBezTo>
                    <a:pt x="362" y="759"/>
                    <a:pt x="362" y="759"/>
                    <a:pt x="362" y="759"/>
                  </a:cubicBezTo>
                  <a:cubicBezTo>
                    <a:pt x="362" y="712"/>
                    <a:pt x="400" y="675"/>
                    <a:pt x="446" y="675"/>
                  </a:cubicBezTo>
                  <a:cubicBezTo>
                    <a:pt x="492" y="675"/>
                    <a:pt x="530" y="712"/>
                    <a:pt x="530" y="759"/>
                  </a:cubicBezTo>
                  <a:cubicBezTo>
                    <a:pt x="530" y="994"/>
                    <a:pt x="530" y="994"/>
                    <a:pt x="530" y="994"/>
                  </a:cubicBezTo>
                  <a:cubicBezTo>
                    <a:pt x="530" y="1149"/>
                    <a:pt x="597" y="1296"/>
                    <a:pt x="715" y="1396"/>
                  </a:cubicBezTo>
                  <a:cubicBezTo>
                    <a:pt x="784" y="1455"/>
                    <a:pt x="784" y="1455"/>
                    <a:pt x="784" y="1455"/>
                  </a:cubicBezTo>
                  <a:cubicBezTo>
                    <a:pt x="870" y="1528"/>
                    <a:pt x="920" y="1635"/>
                    <a:pt x="920" y="1748"/>
                  </a:cubicBezTo>
                  <a:cubicBezTo>
                    <a:pt x="920" y="2037"/>
                    <a:pt x="920" y="2037"/>
                    <a:pt x="920" y="2037"/>
                  </a:cubicBezTo>
                  <a:cubicBezTo>
                    <a:pt x="491" y="2037"/>
                    <a:pt x="491" y="2037"/>
                    <a:pt x="491" y="2037"/>
                  </a:cubicBezTo>
                  <a:cubicBezTo>
                    <a:pt x="262" y="1742"/>
                    <a:pt x="262" y="1742"/>
                    <a:pt x="262" y="1742"/>
                  </a:cubicBezTo>
                  <a:cubicBezTo>
                    <a:pt x="153" y="1602"/>
                    <a:pt x="93" y="1427"/>
                    <a:pt x="93" y="1249"/>
                  </a:cubicBezTo>
                  <a:cubicBezTo>
                    <a:pt x="93" y="181"/>
                    <a:pt x="93" y="181"/>
                    <a:pt x="93" y="181"/>
                  </a:cubicBezTo>
                  <a:cubicBezTo>
                    <a:pt x="93" y="132"/>
                    <a:pt x="132" y="93"/>
                    <a:pt x="181" y="93"/>
                  </a:cubicBezTo>
                  <a:cubicBezTo>
                    <a:pt x="204" y="93"/>
                    <a:pt x="227" y="102"/>
                    <a:pt x="243" y="119"/>
                  </a:cubicBezTo>
                  <a:cubicBezTo>
                    <a:pt x="260" y="135"/>
                    <a:pt x="269" y="157"/>
                    <a:pt x="269" y="181"/>
                  </a:cubicBezTo>
                  <a:cubicBezTo>
                    <a:pt x="269" y="340"/>
                    <a:pt x="269" y="340"/>
                    <a:pt x="269" y="340"/>
                  </a:cubicBezTo>
                  <a:cubicBezTo>
                    <a:pt x="269" y="366"/>
                    <a:pt x="290" y="387"/>
                    <a:pt x="316" y="387"/>
                  </a:cubicBezTo>
                  <a:cubicBezTo>
                    <a:pt x="341" y="387"/>
                    <a:pt x="362" y="366"/>
                    <a:pt x="362" y="340"/>
                  </a:cubicBezTo>
                  <a:cubicBezTo>
                    <a:pt x="362" y="181"/>
                    <a:pt x="362" y="181"/>
                    <a:pt x="362" y="181"/>
                  </a:cubicBezTo>
                  <a:cubicBezTo>
                    <a:pt x="362" y="133"/>
                    <a:pt x="343" y="87"/>
                    <a:pt x="309" y="53"/>
                  </a:cubicBezTo>
                  <a:cubicBezTo>
                    <a:pt x="275" y="19"/>
                    <a:pt x="229" y="0"/>
                    <a:pt x="181" y="0"/>
                  </a:cubicBezTo>
                  <a:cubicBezTo>
                    <a:pt x="81" y="0"/>
                    <a:pt x="0" y="81"/>
                    <a:pt x="0" y="181"/>
                  </a:cubicBezTo>
                  <a:cubicBezTo>
                    <a:pt x="0" y="1249"/>
                    <a:pt x="0" y="1249"/>
                    <a:pt x="0" y="1249"/>
                  </a:cubicBezTo>
                  <a:cubicBezTo>
                    <a:pt x="0" y="1447"/>
                    <a:pt x="67" y="1643"/>
                    <a:pt x="189" y="1800"/>
                  </a:cubicBezTo>
                  <a:cubicBezTo>
                    <a:pt x="432" y="2112"/>
                    <a:pt x="432" y="2112"/>
                    <a:pt x="432" y="2112"/>
                  </a:cubicBezTo>
                  <a:cubicBezTo>
                    <a:pt x="441" y="2123"/>
                    <a:pt x="454" y="2130"/>
                    <a:pt x="468" y="2130"/>
                  </a:cubicBezTo>
                  <a:cubicBezTo>
                    <a:pt x="966" y="2130"/>
                    <a:pt x="966" y="2130"/>
                    <a:pt x="966" y="2130"/>
                  </a:cubicBezTo>
                  <a:cubicBezTo>
                    <a:pt x="992" y="2130"/>
                    <a:pt x="1013" y="2109"/>
                    <a:pt x="1013" y="2083"/>
                  </a:cubicBezTo>
                  <a:cubicBezTo>
                    <a:pt x="1013" y="1748"/>
                    <a:pt x="1013" y="1748"/>
                    <a:pt x="1013" y="1748"/>
                  </a:cubicBezTo>
                  <a:cubicBezTo>
                    <a:pt x="1013" y="1607"/>
                    <a:pt x="951" y="1475"/>
                    <a:pt x="844" y="13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0" name="Freeform 10"/>
            <p:cNvSpPr>
              <a:spLocks/>
            </p:cNvSpPr>
            <p:nvPr/>
          </p:nvSpPr>
          <p:spPr bwMode="auto">
            <a:xfrm>
              <a:off x="4552950" y="4759326"/>
              <a:ext cx="260350" cy="547688"/>
            </a:xfrm>
            <a:custGeom>
              <a:avLst/>
              <a:gdLst>
                <a:gd name="T0" fmla="*/ 832 w 1013"/>
                <a:gd name="T1" fmla="*/ 0 h 2130"/>
                <a:gd name="T2" fmla="*/ 832 w 1013"/>
                <a:gd name="T3" fmla="*/ 0 h 2130"/>
                <a:gd name="T4" fmla="*/ 704 w 1013"/>
                <a:gd name="T5" fmla="*/ 53 h 2130"/>
                <a:gd name="T6" fmla="*/ 651 w 1013"/>
                <a:gd name="T7" fmla="*/ 181 h 2130"/>
                <a:gd name="T8" fmla="*/ 651 w 1013"/>
                <a:gd name="T9" fmla="*/ 328 h 2130"/>
                <a:gd name="T10" fmla="*/ 697 w 1013"/>
                <a:gd name="T11" fmla="*/ 374 h 2130"/>
                <a:gd name="T12" fmla="*/ 744 w 1013"/>
                <a:gd name="T13" fmla="*/ 328 h 2130"/>
                <a:gd name="T14" fmla="*/ 744 w 1013"/>
                <a:gd name="T15" fmla="*/ 181 h 2130"/>
                <a:gd name="T16" fmla="*/ 770 w 1013"/>
                <a:gd name="T17" fmla="*/ 119 h 2130"/>
                <a:gd name="T18" fmla="*/ 832 w 1013"/>
                <a:gd name="T19" fmla="*/ 93 h 2130"/>
                <a:gd name="T20" fmla="*/ 832 w 1013"/>
                <a:gd name="T21" fmla="*/ 93 h 2130"/>
                <a:gd name="T22" fmla="*/ 920 w 1013"/>
                <a:gd name="T23" fmla="*/ 181 h 2130"/>
                <a:gd name="T24" fmla="*/ 920 w 1013"/>
                <a:gd name="T25" fmla="*/ 1249 h 2130"/>
                <a:gd name="T26" fmla="*/ 751 w 1013"/>
                <a:gd name="T27" fmla="*/ 1742 h 2130"/>
                <a:gd name="T28" fmla="*/ 522 w 1013"/>
                <a:gd name="T29" fmla="*/ 2037 h 2130"/>
                <a:gd name="T30" fmla="*/ 93 w 1013"/>
                <a:gd name="T31" fmla="*/ 2037 h 2130"/>
                <a:gd name="T32" fmla="*/ 93 w 1013"/>
                <a:gd name="T33" fmla="*/ 1748 h 2130"/>
                <a:gd name="T34" fmla="*/ 229 w 1013"/>
                <a:gd name="T35" fmla="*/ 1455 h 2130"/>
                <a:gd name="T36" fmla="*/ 298 w 1013"/>
                <a:gd name="T37" fmla="*/ 1396 h 2130"/>
                <a:gd name="T38" fmla="*/ 483 w 1013"/>
                <a:gd name="T39" fmla="*/ 994 h 2130"/>
                <a:gd name="T40" fmla="*/ 483 w 1013"/>
                <a:gd name="T41" fmla="*/ 759 h 2130"/>
                <a:gd name="T42" fmla="*/ 567 w 1013"/>
                <a:gd name="T43" fmla="*/ 675 h 2130"/>
                <a:gd name="T44" fmla="*/ 651 w 1013"/>
                <a:gd name="T45" fmla="*/ 759 h 2130"/>
                <a:gd name="T46" fmla="*/ 651 w 1013"/>
                <a:gd name="T47" fmla="*/ 1223 h 2130"/>
                <a:gd name="T48" fmla="*/ 586 w 1013"/>
                <a:gd name="T49" fmla="*/ 1444 h 2130"/>
                <a:gd name="T50" fmla="*/ 525 w 1013"/>
                <a:gd name="T51" fmla="*/ 1536 h 2130"/>
                <a:gd name="T52" fmla="*/ 510 w 1013"/>
                <a:gd name="T53" fmla="*/ 1582 h 2130"/>
                <a:gd name="T54" fmla="*/ 565 w 1013"/>
                <a:gd name="T55" fmla="*/ 1617 h 2130"/>
                <a:gd name="T56" fmla="*/ 568 w 1013"/>
                <a:gd name="T57" fmla="*/ 1617 h 2130"/>
                <a:gd name="T58" fmla="*/ 597 w 1013"/>
                <a:gd name="T59" fmla="*/ 1597 h 2130"/>
                <a:gd name="T60" fmla="*/ 664 w 1013"/>
                <a:gd name="T61" fmla="*/ 1494 h 2130"/>
                <a:gd name="T62" fmla="*/ 744 w 1013"/>
                <a:gd name="T63" fmla="*/ 1223 h 2130"/>
                <a:gd name="T64" fmla="*/ 744 w 1013"/>
                <a:gd name="T65" fmla="*/ 759 h 2130"/>
                <a:gd name="T66" fmla="*/ 567 w 1013"/>
                <a:gd name="T67" fmla="*/ 582 h 2130"/>
                <a:gd name="T68" fmla="*/ 390 w 1013"/>
                <a:gd name="T69" fmla="*/ 759 h 2130"/>
                <a:gd name="T70" fmla="*/ 390 w 1013"/>
                <a:gd name="T71" fmla="*/ 994 h 2130"/>
                <a:gd name="T72" fmla="*/ 237 w 1013"/>
                <a:gd name="T73" fmla="*/ 1325 h 2130"/>
                <a:gd name="T74" fmla="*/ 169 w 1013"/>
                <a:gd name="T75" fmla="*/ 1384 h 2130"/>
                <a:gd name="T76" fmla="*/ 0 w 1013"/>
                <a:gd name="T77" fmla="*/ 1748 h 2130"/>
                <a:gd name="T78" fmla="*/ 0 w 1013"/>
                <a:gd name="T79" fmla="*/ 2083 h 2130"/>
                <a:gd name="T80" fmla="*/ 47 w 1013"/>
                <a:gd name="T81" fmla="*/ 2130 h 2130"/>
                <a:gd name="T82" fmla="*/ 545 w 1013"/>
                <a:gd name="T83" fmla="*/ 2130 h 2130"/>
                <a:gd name="T84" fmla="*/ 581 w 1013"/>
                <a:gd name="T85" fmla="*/ 2112 h 2130"/>
                <a:gd name="T86" fmla="*/ 824 w 1013"/>
                <a:gd name="T87" fmla="*/ 1800 h 2130"/>
                <a:gd name="T88" fmla="*/ 1013 w 1013"/>
                <a:gd name="T89" fmla="*/ 1249 h 2130"/>
                <a:gd name="T90" fmla="*/ 1013 w 1013"/>
                <a:gd name="T91" fmla="*/ 181 h 2130"/>
                <a:gd name="T92" fmla="*/ 832 w 1013"/>
                <a:gd name="T93" fmla="*/ 0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13" h="2130">
                  <a:moveTo>
                    <a:pt x="832" y="0"/>
                  </a:moveTo>
                  <a:cubicBezTo>
                    <a:pt x="832" y="0"/>
                    <a:pt x="832" y="0"/>
                    <a:pt x="832" y="0"/>
                  </a:cubicBezTo>
                  <a:cubicBezTo>
                    <a:pt x="784" y="0"/>
                    <a:pt x="738" y="19"/>
                    <a:pt x="704" y="53"/>
                  </a:cubicBezTo>
                  <a:cubicBezTo>
                    <a:pt x="670" y="87"/>
                    <a:pt x="651" y="133"/>
                    <a:pt x="651" y="181"/>
                  </a:cubicBezTo>
                  <a:cubicBezTo>
                    <a:pt x="651" y="328"/>
                    <a:pt x="651" y="328"/>
                    <a:pt x="651" y="328"/>
                  </a:cubicBezTo>
                  <a:cubicBezTo>
                    <a:pt x="651" y="353"/>
                    <a:pt x="672" y="374"/>
                    <a:pt x="697" y="374"/>
                  </a:cubicBezTo>
                  <a:cubicBezTo>
                    <a:pt x="723" y="374"/>
                    <a:pt x="744" y="353"/>
                    <a:pt x="744" y="328"/>
                  </a:cubicBezTo>
                  <a:cubicBezTo>
                    <a:pt x="744" y="181"/>
                    <a:pt x="744" y="181"/>
                    <a:pt x="744" y="181"/>
                  </a:cubicBezTo>
                  <a:cubicBezTo>
                    <a:pt x="744" y="157"/>
                    <a:pt x="753" y="135"/>
                    <a:pt x="770" y="119"/>
                  </a:cubicBezTo>
                  <a:cubicBezTo>
                    <a:pt x="786" y="102"/>
                    <a:pt x="809" y="93"/>
                    <a:pt x="832" y="93"/>
                  </a:cubicBezTo>
                  <a:cubicBezTo>
                    <a:pt x="832" y="93"/>
                    <a:pt x="832" y="93"/>
                    <a:pt x="832" y="93"/>
                  </a:cubicBezTo>
                  <a:cubicBezTo>
                    <a:pt x="881" y="93"/>
                    <a:pt x="920" y="132"/>
                    <a:pt x="920" y="181"/>
                  </a:cubicBezTo>
                  <a:cubicBezTo>
                    <a:pt x="920" y="1249"/>
                    <a:pt x="920" y="1249"/>
                    <a:pt x="920" y="1249"/>
                  </a:cubicBezTo>
                  <a:cubicBezTo>
                    <a:pt x="920" y="1427"/>
                    <a:pt x="860" y="1602"/>
                    <a:pt x="751" y="1742"/>
                  </a:cubicBezTo>
                  <a:cubicBezTo>
                    <a:pt x="522" y="2037"/>
                    <a:pt x="522" y="2037"/>
                    <a:pt x="522" y="2037"/>
                  </a:cubicBezTo>
                  <a:cubicBezTo>
                    <a:pt x="93" y="2037"/>
                    <a:pt x="93" y="2037"/>
                    <a:pt x="93" y="2037"/>
                  </a:cubicBezTo>
                  <a:cubicBezTo>
                    <a:pt x="93" y="1748"/>
                    <a:pt x="93" y="1748"/>
                    <a:pt x="93" y="1748"/>
                  </a:cubicBezTo>
                  <a:cubicBezTo>
                    <a:pt x="93" y="1635"/>
                    <a:pt x="143" y="1528"/>
                    <a:pt x="229" y="1455"/>
                  </a:cubicBezTo>
                  <a:cubicBezTo>
                    <a:pt x="298" y="1396"/>
                    <a:pt x="298" y="1396"/>
                    <a:pt x="298" y="1396"/>
                  </a:cubicBezTo>
                  <a:cubicBezTo>
                    <a:pt x="416" y="1296"/>
                    <a:pt x="483" y="1149"/>
                    <a:pt x="483" y="994"/>
                  </a:cubicBezTo>
                  <a:cubicBezTo>
                    <a:pt x="483" y="759"/>
                    <a:pt x="483" y="759"/>
                    <a:pt x="483" y="759"/>
                  </a:cubicBezTo>
                  <a:cubicBezTo>
                    <a:pt x="483" y="712"/>
                    <a:pt x="521" y="675"/>
                    <a:pt x="567" y="675"/>
                  </a:cubicBezTo>
                  <a:cubicBezTo>
                    <a:pt x="613" y="675"/>
                    <a:pt x="651" y="712"/>
                    <a:pt x="651" y="759"/>
                  </a:cubicBezTo>
                  <a:cubicBezTo>
                    <a:pt x="651" y="1223"/>
                    <a:pt x="651" y="1223"/>
                    <a:pt x="651" y="1223"/>
                  </a:cubicBezTo>
                  <a:cubicBezTo>
                    <a:pt x="651" y="1302"/>
                    <a:pt x="628" y="1378"/>
                    <a:pt x="586" y="1444"/>
                  </a:cubicBezTo>
                  <a:cubicBezTo>
                    <a:pt x="525" y="1536"/>
                    <a:pt x="525" y="1536"/>
                    <a:pt x="525" y="1536"/>
                  </a:cubicBezTo>
                  <a:cubicBezTo>
                    <a:pt x="513" y="1547"/>
                    <a:pt x="506" y="1564"/>
                    <a:pt x="510" y="1582"/>
                  </a:cubicBezTo>
                  <a:cubicBezTo>
                    <a:pt x="515" y="1607"/>
                    <a:pt x="540" y="1623"/>
                    <a:pt x="565" y="1617"/>
                  </a:cubicBezTo>
                  <a:cubicBezTo>
                    <a:pt x="568" y="1617"/>
                    <a:pt x="568" y="1617"/>
                    <a:pt x="568" y="1617"/>
                  </a:cubicBezTo>
                  <a:cubicBezTo>
                    <a:pt x="580" y="1614"/>
                    <a:pt x="590" y="1607"/>
                    <a:pt x="597" y="1597"/>
                  </a:cubicBezTo>
                  <a:cubicBezTo>
                    <a:pt x="664" y="1494"/>
                    <a:pt x="664" y="1494"/>
                    <a:pt x="664" y="1494"/>
                  </a:cubicBezTo>
                  <a:cubicBezTo>
                    <a:pt x="716" y="1414"/>
                    <a:pt x="744" y="1320"/>
                    <a:pt x="744" y="1223"/>
                  </a:cubicBezTo>
                  <a:cubicBezTo>
                    <a:pt x="744" y="759"/>
                    <a:pt x="744" y="759"/>
                    <a:pt x="744" y="759"/>
                  </a:cubicBezTo>
                  <a:cubicBezTo>
                    <a:pt x="744" y="661"/>
                    <a:pt x="665" y="582"/>
                    <a:pt x="567" y="582"/>
                  </a:cubicBezTo>
                  <a:cubicBezTo>
                    <a:pt x="470" y="582"/>
                    <a:pt x="390" y="661"/>
                    <a:pt x="390" y="759"/>
                  </a:cubicBezTo>
                  <a:cubicBezTo>
                    <a:pt x="390" y="994"/>
                    <a:pt x="390" y="994"/>
                    <a:pt x="390" y="994"/>
                  </a:cubicBezTo>
                  <a:cubicBezTo>
                    <a:pt x="390" y="1122"/>
                    <a:pt x="335" y="1243"/>
                    <a:pt x="237" y="1325"/>
                  </a:cubicBezTo>
                  <a:cubicBezTo>
                    <a:pt x="169" y="1384"/>
                    <a:pt x="169" y="1384"/>
                    <a:pt x="169" y="1384"/>
                  </a:cubicBezTo>
                  <a:cubicBezTo>
                    <a:pt x="62" y="1475"/>
                    <a:pt x="0" y="1607"/>
                    <a:pt x="0" y="1748"/>
                  </a:cubicBezTo>
                  <a:cubicBezTo>
                    <a:pt x="0" y="2083"/>
                    <a:pt x="0" y="2083"/>
                    <a:pt x="0" y="2083"/>
                  </a:cubicBezTo>
                  <a:cubicBezTo>
                    <a:pt x="0" y="2109"/>
                    <a:pt x="21" y="2130"/>
                    <a:pt x="47" y="2130"/>
                  </a:cubicBezTo>
                  <a:cubicBezTo>
                    <a:pt x="545" y="2130"/>
                    <a:pt x="545" y="2130"/>
                    <a:pt x="545" y="2130"/>
                  </a:cubicBezTo>
                  <a:cubicBezTo>
                    <a:pt x="559" y="2130"/>
                    <a:pt x="572" y="2123"/>
                    <a:pt x="581" y="2112"/>
                  </a:cubicBezTo>
                  <a:cubicBezTo>
                    <a:pt x="824" y="1800"/>
                    <a:pt x="824" y="1800"/>
                    <a:pt x="824" y="1800"/>
                  </a:cubicBezTo>
                  <a:cubicBezTo>
                    <a:pt x="946" y="1643"/>
                    <a:pt x="1013" y="1447"/>
                    <a:pt x="1013" y="1249"/>
                  </a:cubicBezTo>
                  <a:cubicBezTo>
                    <a:pt x="1013" y="181"/>
                    <a:pt x="1013" y="181"/>
                    <a:pt x="1013" y="181"/>
                  </a:cubicBezTo>
                  <a:cubicBezTo>
                    <a:pt x="1013" y="81"/>
                    <a:pt x="932" y="0"/>
                    <a:pt x="8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1" name="Freeform 11"/>
            <p:cNvSpPr>
              <a:spLocks/>
            </p:cNvSpPr>
            <p:nvPr/>
          </p:nvSpPr>
          <p:spPr bwMode="auto">
            <a:xfrm>
              <a:off x="4719638" y="4872038"/>
              <a:ext cx="25400" cy="23813"/>
            </a:xfrm>
            <a:custGeom>
              <a:avLst/>
              <a:gdLst>
                <a:gd name="T0" fmla="*/ 79 w 93"/>
                <a:gd name="T1" fmla="*/ 14 h 93"/>
                <a:gd name="T2" fmla="*/ 46 w 93"/>
                <a:gd name="T3" fmla="*/ 0 h 93"/>
                <a:gd name="T4" fmla="*/ 13 w 93"/>
                <a:gd name="T5" fmla="*/ 14 h 93"/>
                <a:gd name="T6" fmla="*/ 0 w 93"/>
                <a:gd name="T7" fmla="*/ 47 h 93"/>
                <a:gd name="T8" fmla="*/ 13 w 93"/>
                <a:gd name="T9" fmla="*/ 80 h 93"/>
                <a:gd name="T10" fmla="*/ 46 w 93"/>
                <a:gd name="T11" fmla="*/ 93 h 93"/>
                <a:gd name="T12" fmla="*/ 79 w 93"/>
                <a:gd name="T13" fmla="*/ 80 h 93"/>
                <a:gd name="T14" fmla="*/ 93 w 93"/>
                <a:gd name="T15" fmla="*/ 47 h 93"/>
                <a:gd name="T16" fmla="*/ 79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79" y="14"/>
                  </a:moveTo>
                  <a:cubicBezTo>
                    <a:pt x="70" y="5"/>
                    <a:pt x="58" y="0"/>
                    <a:pt x="46" y="0"/>
                  </a:cubicBezTo>
                  <a:cubicBezTo>
                    <a:pt x="34" y="0"/>
                    <a:pt x="22" y="5"/>
                    <a:pt x="13" y="14"/>
                  </a:cubicBezTo>
                  <a:cubicBezTo>
                    <a:pt x="5" y="22"/>
                    <a:pt x="0" y="34"/>
                    <a:pt x="0" y="47"/>
                  </a:cubicBezTo>
                  <a:cubicBezTo>
                    <a:pt x="0" y="59"/>
                    <a:pt x="5" y="71"/>
                    <a:pt x="13" y="80"/>
                  </a:cubicBezTo>
                  <a:cubicBezTo>
                    <a:pt x="22" y="88"/>
                    <a:pt x="34" y="93"/>
                    <a:pt x="46" y="93"/>
                  </a:cubicBezTo>
                  <a:cubicBezTo>
                    <a:pt x="58" y="93"/>
                    <a:pt x="70" y="88"/>
                    <a:pt x="79" y="80"/>
                  </a:cubicBezTo>
                  <a:cubicBezTo>
                    <a:pt x="88" y="71"/>
                    <a:pt x="93" y="59"/>
                    <a:pt x="93" y="47"/>
                  </a:cubicBezTo>
                  <a:cubicBezTo>
                    <a:pt x="93" y="34"/>
                    <a:pt x="88" y="22"/>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2" name="Freeform 12"/>
            <p:cNvSpPr>
              <a:spLocks noEditPoints="1"/>
            </p:cNvSpPr>
            <p:nvPr/>
          </p:nvSpPr>
          <p:spPr bwMode="auto">
            <a:xfrm>
              <a:off x="4344988" y="4692651"/>
              <a:ext cx="323850" cy="323850"/>
            </a:xfrm>
            <a:custGeom>
              <a:avLst/>
              <a:gdLst>
                <a:gd name="T0" fmla="*/ 1213 w 1260"/>
                <a:gd name="T1" fmla="*/ 488 h 1259"/>
                <a:gd name="T2" fmla="*/ 1158 w 1260"/>
                <a:gd name="T3" fmla="*/ 421 h 1259"/>
                <a:gd name="T4" fmla="*/ 1078 w 1260"/>
                <a:gd name="T5" fmla="*/ 232 h 1259"/>
                <a:gd name="T6" fmla="*/ 999 w 1260"/>
                <a:gd name="T7" fmla="*/ 198 h 1259"/>
                <a:gd name="T8" fmla="*/ 840 w 1260"/>
                <a:gd name="T9" fmla="*/ 68 h 1259"/>
                <a:gd name="T10" fmla="*/ 755 w 1260"/>
                <a:gd name="T11" fmla="*/ 75 h 1259"/>
                <a:gd name="T12" fmla="*/ 554 w 1260"/>
                <a:gd name="T13" fmla="*/ 35 h 1259"/>
                <a:gd name="T14" fmla="*/ 482 w 1260"/>
                <a:gd name="T15" fmla="*/ 81 h 1259"/>
                <a:gd name="T16" fmla="*/ 287 w 1260"/>
                <a:gd name="T17" fmla="*/ 138 h 1259"/>
                <a:gd name="T18" fmla="*/ 244 w 1260"/>
                <a:gd name="T19" fmla="*/ 213 h 1259"/>
                <a:gd name="T20" fmla="*/ 97 w 1260"/>
                <a:gd name="T21" fmla="*/ 355 h 1259"/>
                <a:gd name="T22" fmla="*/ 94 w 1260"/>
                <a:gd name="T23" fmla="*/ 442 h 1259"/>
                <a:gd name="T24" fmla="*/ 29 w 1260"/>
                <a:gd name="T25" fmla="*/ 636 h 1259"/>
                <a:gd name="T26" fmla="*/ 66 w 1260"/>
                <a:gd name="T27" fmla="*/ 715 h 1259"/>
                <a:gd name="T28" fmla="*/ 99 w 1260"/>
                <a:gd name="T29" fmla="*/ 918 h 1259"/>
                <a:gd name="T30" fmla="*/ 168 w 1260"/>
                <a:gd name="T31" fmla="*/ 970 h 1259"/>
                <a:gd name="T32" fmla="*/ 291 w 1260"/>
                <a:gd name="T33" fmla="*/ 1134 h 1259"/>
                <a:gd name="T34" fmla="*/ 375 w 1260"/>
                <a:gd name="T35" fmla="*/ 1148 h 1259"/>
                <a:gd name="T36" fmla="*/ 510 w 1260"/>
                <a:gd name="T37" fmla="*/ 1246 h 1259"/>
                <a:gd name="T38" fmla="*/ 618 w 1260"/>
                <a:gd name="T39" fmla="*/ 1208 h 1259"/>
                <a:gd name="T40" fmla="*/ 699 w 1260"/>
                <a:gd name="T41" fmla="*/ 1235 h 1259"/>
                <a:gd name="T42" fmla="*/ 885 w 1260"/>
                <a:gd name="T43" fmla="*/ 1148 h 1259"/>
                <a:gd name="T44" fmla="*/ 969 w 1260"/>
                <a:gd name="T45" fmla="*/ 1134 h 1259"/>
                <a:gd name="T46" fmla="*/ 1092 w 1260"/>
                <a:gd name="T47" fmla="*/ 970 h 1259"/>
                <a:gd name="T48" fmla="*/ 1161 w 1260"/>
                <a:gd name="T49" fmla="*/ 918 h 1259"/>
                <a:gd name="T50" fmla="*/ 1194 w 1260"/>
                <a:gd name="T51" fmla="*/ 715 h 1259"/>
                <a:gd name="T52" fmla="*/ 1231 w 1260"/>
                <a:gd name="T53" fmla="*/ 636 h 1259"/>
                <a:gd name="T54" fmla="*/ 1117 w 1260"/>
                <a:gd name="T55" fmla="*/ 644 h 1259"/>
                <a:gd name="T56" fmla="*/ 1125 w 1260"/>
                <a:gd name="T57" fmla="*/ 806 h 1259"/>
                <a:gd name="T58" fmla="*/ 1058 w 1260"/>
                <a:gd name="T59" fmla="*/ 871 h 1259"/>
                <a:gd name="T60" fmla="*/ 990 w 1260"/>
                <a:gd name="T61" fmla="*/ 1018 h 1259"/>
                <a:gd name="T62" fmla="*/ 900 w 1260"/>
                <a:gd name="T63" fmla="*/ 1044 h 1259"/>
                <a:gd name="T64" fmla="*/ 772 w 1260"/>
                <a:gd name="T65" fmla="*/ 1142 h 1259"/>
                <a:gd name="T66" fmla="*/ 681 w 1260"/>
                <a:gd name="T67" fmla="*/ 1124 h 1259"/>
                <a:gd name="T68" fmla="*/ 579 w 1260"/>
                <a:gd name="T69" fmla="*/ 1124 h 1259"/>
                <a:gd name="T70" fmla="*/ 488 w 1260"/>
                <a:gd name="T71" fmla="*/ 1142 h 1259"/>
                <a:gd name="T72" fmla="*/ 360 w 1260"/>
                <a:gd name="T73" fmla="*/ 1044 h 1259"/>
                <a:gd name="T74" fmla="*/ 270 w 1260"/>
                <a:gd name="T75" fmla="*/ 1018 h 1259"/>
                <a:gd name="T76" fmla="*/ 202 w 1260"/>
                <a:gd name="T77" fmla="*/ 871 h 1259"/>
                <a:gd name="T78" fmla="*/ 135 w 1260"/>
                <a:gd name="T79" fmla="*/ 806 h 1259"/>
                <a:gd name="T80" fmla="*/ 143 w 1260"/>
                <a:gd name="T81" fmla="*/ 644 h 1259"/>
                <a:gd name="T82" fmla="*/ 112 w 1260"/>
                <a:gd name="T83" fmla="*/ 554 h 1259"/>
                <a:gd name="T84" fmla="*/ 194 w 1260"/>
                <a:gd name="T85" fmla="*/ 414 h 1259"/>
                <a:gd name="T86" fmla="*/ 209 w 1260"/>
                <a:gd name="T87" fmla="*/ 321 h 1259"/>
                <a:gd name="T88" fmla="*/ 346 w 1260"/>
                <a:gd name="T89" fmla="*/ 235 h 1259"/>
                <a:gd name="T90" fmla="*/ 397 w 1260"/>
                <a:gd name="T91" fmla="*/ 159 h 1259"/>
                <a:gd name="T92" fmla="*/ 465 w 1260"/>
                <a:gd name="T93" fmla="*/ 172 h 1259"/>
                <a:gd name="T94" fmla="*/ 613 w 1260"/>
                <a:gd name="T95" fmla="*/ 107 h 1259"/>
                <a:gd name="T96" fmla="*/ 697 w 1260"/>
                <a:gd name="T97" fmla="*/ 147 h 1259"/>
                <a:gd name="T98" fmla="*/ 858 w 1260"/>
                <a:gd name="T99" fmla="*/ 160 h 1259"/>
                <a:gd name="T100" fmla="*/ 914 w 1260"/>
                <a:gd name="T101" fmla="*/ 235 h 1259"/>
                <a:gd name="T102" fmla="*/ 1051 w 1260"/>
                <a:gd name="T103" fmla="*/ 321 h 1259"/>
                <a:gd name="T104" fmla="*/ 1066 w 1260"/>
                <a:gd name="T105" fmla="*/ 414 h 1259"/>
                <a:gd name="T106" fmla="*/ 1148 w 1260"/>
                <a:gd name="T107" fmla="*/ 554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60" h="1259">
                  <a:moveTo>
                    <a:pt x="1231" y="636"/>
                  </a:moveTo>
                  <a:cubicBezTo>
                    <a:pt x="1260" y="588"/>
                    <a:pt x="1253" y="527"/>
                    <a:pt x="1213" y="488"/>
                  </a:cubicBezTo>
                  <a:cubicBezTo>
                    <a:pt x="1166" y="442"/>
                    <a:pt x="1166" y="442"/>
                    <a:pt x="1166" y="442"/>
                  </a:cubicBezTo>
                  <a:cubicBezTo>
                    <a:pt x="1161" y="436"/>
                    <a:pt x="1158" y="429"/>
                    <a:pt x="1158" y="421"/>
                  </a:cubicBezTo>
                  <a:cubicBezTo>
                    <a:pt x="1163" y="355"/>
                    <a:pt x="1163" y="355"/>
                    <a:pt x="1163" y="355"/>
                  </a:cubicBezTo>
                  <a:cubicBezTo>
                    <a:pt x="1167" y="299"/>
                    <a:pt x="1132" y="248"/>
                    <a:pt x="1078" y="232"/>
                  </a:cubicBezTo>
                  <a:cubicBezTo>
                    <a:pt x="1016" y="213"/>
                    <a:pt x="1016" y="213"/>
                    <a:pt x="1016" y="213"/>
                  </a:cubicBezTo>
                  <a:cubicBezTo>
                    <a:pt x="1009" y="211"/>
                    <a:pt x="1002" y="205"/>
                    <a:pt x="999" y="198"/>
                  </a:cubicBezTo>
                  <a:cubicBezTo>
                    <a:pt x="973" y="139"/>
                    <a:pt x="973" y="139"/>
                    <a:pt x="973" y="139"/>
                  </a:cubicBezTo>
                  <a:cubicBezTo>
                    <a:pt x="951" y="87"/>
                    <a:pt x="895" y="58"/>
                    <a:pt x="840" y="68"/>
                  </a:cubicBezTo>
                  <a:cubicBezTo>
                    <a:pt x="778" y="81"/>
                    <a:pt x="778" y="81"/>
                    <a:pt x="778" y="81"/>
                  </a:cubicBezTo>
                  <a:cubicBezTo>
                    <a:pt x="770" y="82"/>
                    <a:pt x="761" y="80"/>
                    <a:pt x="755" y="75"/>
                  </a:cubicBezTo>
                  <a:cubicBezTo>
                    <a:pt x="706" y="35"/>
                    <a:pt x="706" y="35"/>
                    <a:pt x="706" y="35"/>
                  </a:cubicBezTo>
                  <a:cubicBezTo>
                    <a:pt x="662" y="0"/>
                    <a:pt x="598" y="0"/>
                    <a:pt x="554" y="35"/>
                  </a:cubicBezTo>
                  <a:cubicBezTo>
                    <a:pt x="505" y="75"/>
                    <a:pt x="505" y="75"/>
                    <a:pt x="505" y="75"/>
                  </a:cubicBezTo>
                  <a:cubicBezTo>
                    <a:pt x="498" y="80"/>
                    <a:pt x="490" y="82"/>
                    <a:pt x="482" y="81"/>
                  </a:cubicBezTo>
                  <a:cubicBezTo>
                    <a:pt x="420" y="68"/>
                    <a:pt x="420" y="68"/>
                    <a:pt x="420" y="68"/>
                  </a:cubicBezTo>
                  <a:cubicBezTo>
                    <a:pt x="365" y="58"/>
                    <a:pt x="309" y="87"/>
                    <a:pt x="287" y="138"/>
                  </a:cubicBezTo>
                  <a:cubicBezTo>
                    <a:pt x="261" y="198"/>
                    <a:pt x="261" y="198"/>
                    <a:pt x="261" y="198"/>
                  </a:cubicBezTo>
                  <a:cubicBezTo>
                    <a:pt x="258" y="205"/>
                    <a:pt x="251" y="211"/>
                    <a:pt x="244" y="213"/>
                  </a:cubicBezTo>
                  <a:cubicBezTo>
                    <a:pt x="182" y="232"/>
                    <a:pt x="182" y="232"/>
                    <a:pt x="182" y="232"/>
                  </a:cubicBezTo>
                  <a:cubicBezTo>
                    <a:pt x="128" y="248"/>
                    <a:pt x="93" y="299"/>
                    <a:pt x="97" y="355"/>
                  </a:cubicBezTo>
                  <a:cubicBezTo>
                    <a:pt x="102" y="421"/>
                    <a:pt x="102" y="421"/>
                    <a:pt x="102" y="421"/>
                  </a:cubicBezTo>
                  <a:cubicBezTo>
                    <a:pt x="102" y="429"/>
                    <a:pt x="99" y="436"/>
                    <a:pt x="94" y="442"/>
                  </a:cubicBezTo>
                  <a:cubicBezTo>
                    <a:pt x="47" y="488"/>
                    <a:pt x="47" y="488"/>
                    <a:pt x="47" y="488"/>
                  </a:cubicBezTo>
                  <a:cubicBezTo>
                    <a:pt x="7" y="527"/>
                    <a:pt x="0" y="588"/>
                    <a:pt x="29" y="636"/>
                  </a:cubicBezTo>
                  <a:cubicBezTo>
                    <a:pt x="63" y="692"/>
                    <a:pt x="63" y="692"/>
                    <a:pt x="63" y="692"/>
                  </a:cubicBezTo>
                  <a:cubicBezTo>
                    <a:pt x="68" y="699"/>
                    <a:pt x="69" y="707"/>
                    <a:pt x="66" y="715"/>
                  </a:cubicBezTo>
                  <a:cubicBezTo>
                    <a:pt x="46" y="777"/>
                    <a:pt x="46" y="777"/>
                    <a:pt x="46" y="777"/>
                  </a:cubicBezTo>
                  <a:cubicBezTo>
                    <a:pt x="29" y="831"/>
                    <a:pt x="51" y="889"/>
                    <a:pt x="99" y="918"/>
                  </a:cubicBezTo>
                  <a:cubicBezTo>
                    <a:pt x="155" y="951"/>
                    <a:pt x="155" y="951"/>
                    <a:pt x="155" y="951"/>
                  </a:cubicBezTo>
                  <a:cubicBezTo>
                    <a:pt x="162" y="955"/>
                    <a:pt x="166" y="962"/>
                    <a:pt x="168" y="970"/>
                  </a:cubicBezTo>
                  <a:cubicBezTo>
                    <a:pt x="179" y="1034"/>
                    <a:pt x="179" y="1034"/>
                    <a:pt x="179" y="1034"/>
                  </a:cubicBezTo>
                  <a:cubicBezTo>
                    <a:pt x="188" y="1090"/>
                    <a:pt x="235" y="1131"/>
                    <a:pt x="291" y="1134"/>
                  </a:cubicBezTo>
                  <a:cubicBezTo>
                    <a:pt x="355" y="1137"/>
                    <a:pt x="355" y="1137"/>
                    <a:pt x="355" y="1137"/>
                  </a:cubicBezTo>
                  <a:cubicBezTo>
                    <a:pt x="363" y="1137"/>
                    <a:pt x="370" y="1141"/>
                    <a:pt x="375" y="1148"/>
                  </a:cubicBezTo>
                  <a:cubicBezTo>
                    <a:pt x="414" y="1199"/>
                    <a:pt x="414" y="1199"/>
                    <a:pt x="414" y="1199"/>
                  </a:cubicBezTo>
                  <a:cubicBezTo>
                    <a:pt x="437" y="1229"/>
                    <a:pt x="474" y="1246"/>
                    <a:pt x="510" y="1246"/>
                  </a:cubicBezTo>
                  <a:cubicBezTo>
                    <a:pt x="527" y="1246"/>
                    <a:pt x="545" y="1242"/>
                    <a:pt x="561" y="1235"/>
                  </a:cubicBezTo>
                  <a:cubicBezTo>
                    <a:pt x="618" y="1208"/>
                    <a:pt x="618" y="1208"/>
                    <a:pt x="618" y="1208"/>
                  </a:cubicBezTo>
                  <a:cubicBezTo>
                    <a:pt x="626" y="1205"/>
                    <a:pt x="634" y="1205"/>
                    <a:pt x="642" y="1208"/>
                  </a:cubicBezTo>
                  <a:cubicBezTo>
                    <a:pt x="699" y="1235"/>
                    <a:pt x="699" y="1235"/>
                    <a:pt x="699" y="1235"/>
                  </a:cubicBezTo>
                  <a:cubicBezTo>
                    <a:pt x="750" y="1259"/>
                    <a:pt x="812" y="1243"/>
                    <a:pt x="846" y="1199"/>
                  </a:cubicBezTo>
                  <a:cubicBezTo>
                    <a:pt x="885" y="1148"/>
                    <a:pt x="885" y="1148"/>
                    <a:pt x="885" y="1148"/>
                  </a:cubicBezTo>
                  <a:cubicBezTo>
                    <a:pt x="889" y="1141"/>
                    <a:pt x="897" y="1137"/>
                    <a:pt x="905" y="1137"/>
                  </a:cubicBezTo>
                  <a:cubicBezTo>
                    <a:pt x="969" y="1134"/>
                    <a:pt x="969" y="1134"/>
                    <a:pt x="969" y="1134"/>
                  </a:cubicBezTo>
                  <a:cubicBezTo>
                    <a:pt x="1025" y="1131"/>
                    <a:pt x="1072" y="1090"/>
                    <a:pt x="1081" y="1034"/>
                  </a:cubicBezTo>
                  <a:cubicBezTo>
                    <a:pt x="1092" y="970"/>
                    <a:pt x="1092" y="970"/>
                    <a:pt x="1092" y="970"/>
                  </a:cubicBezTo>
                  <a:cubicBezTo>
                    <a:pt x="1094" y="962"/>
                    <a:pt x="1098" y="955"/>
                    <a:pt x="1105" y="951"/>
                  </a:cubicBezTo>
                  <a:cubicBezTo>
                    <a:pt x="1161" y="918"/>
                    <a:pt x="1161" y="918"/>
                    <a:pt x="1161" y="918"/>
                  </a:cubicBezTo>
                  <a:cubicBezTo>
                    <a:pt x="1209" y="889"/>
                    <a:pt x="1231" y="831"/>
                    <a:pt x="1214" y="777"/>
                  </a:cubicBezTo>
                  <a:cubicBezTo>
                    <a:pt x="1194" y="715"/>
                    <a:pt x="1194" y="715"/>
                    <a:pt x="1194" y="715"/>
                  </a:cubicBezTo>
                  <a:cubicBezTo>
                    <a:pt x="1191" y="707"/>
                    <a:pt x="1192" y="699"/>
                    <a:pt x="1197" y="692"/>
                  </a:cubicBezTo>
                  <a:lnTo>
                    <a:pt x="1231" y="636"/>
                  </a:lnTo>
                  <a:close/>
                  <a:moveTo>
                    <a:pt x="1152" y="588"/>
                  </a:moveTo>
                  <a:cubicBezTo>
                    <a:pt x="1117" y="644"/>
                    <a:pt x="1117" y="644"/>
                    <a:pt x="1117" y="644"/>
                  </a:cubicBezTo>
                  <a:cubicBezTo>
                    <a:pt x="1099" y="673"/>
                    <a:pt x="1095" y="710"/>
                    <a:pt x="1105" y="743"/>
                  </a:cubicBezTo>
                  <a:cubicBezTo>
                    <a:pt x="1125" y="806"/>
                    <a:pt x="1125" y="806"/>
                    <a:pt x="1125" y="806"/>
                  </a:cubicBezTo>
                  <a:cubicBezTo>
                    <a:pt x="1129" y="818"/>
                    <a:pt x="1124" y="831"/>
                    <a:pt x="1113" y="838"/>
                  </a:cubicBezTo>
                  <a:cubicBezTo>
                    <a:pt x="1058" y="871"/>
                    <a:pt x="1058" y="871"/>
                    <a:pt x="1058" y="871"/>
                  </a:cubicBezTo>
                  <a:cubicBezTo>
                    <a:pt x="1027" y="889"/>
                    <a:pt x="1007" y="919"/>
                    <a:pt x="1001" y="954"/>
                  </a:cubicBezTo>
                  <a:cubicBezTo>
                    <a:pt x="990" y="1018"/>
                    <a:pt x="990" y="1018"/>
                    <a:pt x="990" y="1018"/>
                  </a:cubicBezTo>
                  <a:cubicBezTo>
                    <a:pt x="987" y="1031"/>
                    <a:pt x="977" y="1040"/>
                    <a:pt x="964" y="1041"/>
                  </a:cubicBezTo>
                  <a:cubicBezTo>
                    <a:pt x="900" y="1044"/>
                    <a:pt x="900" y="1044"/>
                    <a:pt x="900" y="1044"/>
                  </a:cubicBezTo>
                  <a:cubicBezTo>
                    <a:pt x="865" y="1046"/>
                    <a:pt x="832" y="1063"/>
                    <a:pt x="811" y="1091"/>
                  </a:cubicBezTo>
                  <a:cubicBezTo>
                    <a:pt x="772" y="1142"/>
                    <a:pt x="772" y="1142"/>
                    <a:pt x="772" y="1142"/>
                  </a:cubicBezTo>
                  <a:cubicBezTo>
                    <a:pt x="764" y="1153"/>
                    <a:pt x="750" y="1156"/>
                    <a:pt x="739" y="1151"/>
                  </a:cubicBezTo>
                  <a:cubicBezTo>
                    <a:pt x="681" y="1124"/>
                    <a:pt x="681" y="1124"/>
                    <a:pt x="681" y="1124"/>
                  </a:cubicBezTo>
                  <a:cubicBezTo>
                    <a:pt x="649" y="1109"/>
                    <a:pt x="611" y="1109"/>
                    <a:pt x="579" y="1124"/>
                  </a:cubicBezTo>
                  <a:cubicBezTo>
                    <a:pt x="579" y="1124"/>
                    <a:pt x="579" y="1124"/>
                    <a:pt x="579" y="1124"/>
                  </a:cubicBezTo>
                  <a:cubicBezTo>
                    <a:pt x="521" y="1151"/>
                    <a:pt x="521" y="1151"/>
                    <a:pt x="521" y="1151"/>
                  </a:cubicBezTo>
                  <a:cubicBezTo>
                    <a:pt x="510" y="1156"/>
                    <a:pt x="496" y="1153"/>
                    <a:pt x="488" y="1142"/>
                  </a:cubicBezTo>
                  <a:cubicBezTo>
                    <a:pt x="449" y="1091"/>
                    <a:pt x="449" y="1091"/>
                    <a:pt x="449" y="1091"/>
                  </a:cubicBezTo>
                  <a:cubicBezTo>
                    <a:pt x="428" y="1063"/>
                    <a:pt x="395" y="1046"/>
                    <a:pt x="360" y="1044"/>
                  </a:cubicBezTo>
                  <a:cubicBezTo>
                    <a:pt x="296" y="1041"/>
                    <a:pt x="296" y="1041"/>
                    <a:pt x="296" y="1041"/>
                  </a:cubicBezTo>
                  <a:cubicBezTo>
                    <a:pt x="283" y="1040"/>
                    <a:pt x="273" y="1031"/>
                    <a:pt x="270" y="1018"/>
                  </a:cubicBezTo>
                  <a:cubicBezTo>
                    <a:pt x="259" y="954"/>
                    <a:pt x="259" y="954"/>
                    <a:pt x="259" y="954"/>
                  </a:cubicBezTo>
                  <a:cubicBezTo>
                    <a:pt x="253" y="919"/>
                    <a:pt x="233" y="889"/>
                    <a:pt x="202" y="871"/>
                  </a:cubicBezTo>
                  <a:cubicBezTo>
                    <a:pt x="147" y="838"/>
                    <a:pt x="147" y="838"/>
                    <a:pt x="147" y="838"/>
                  </a:cubicBezTo>
                  <a:cubicBezTo>
                    <a:pt x="136" y="831"/>
                    <a:pt x="131" y="818"/>
                    <a:pt x="135" y="806"/>
                  </a:cubicBezTo>
                  <a:cubicBezTo>
                    <a:pt x="155" y="743"/>
                    <a:pt x="155" y="743"/>
                    <a:pt x="155" y="743"/>
                  </a:cubicBezTo>
                  <a:cubicBezTo>
                    <a:pt x="165" y="710"/>
                    <a:pt x="161" y="673"/>
                    <a:pt x="143" y="644"/>
                  </a:cubicBezTo>
                  <a:cubicBezTo>
                    <a:pt x="108" y="588"/>
                    <a:pt x="108" y="588"/>
                    <a:pt x="108" y="588"/>
                  </a:cubicBezTo>
                  <a:cubicBezTo>
                    <a:pt x="102" y="577"/>
                    <a:pt x="103" y="563"/>
                    <a:pt x="112" y="554"/>
                  </a:cubicBezTo>
                  <a:cubicBezTo>
                    <a:pt x="159" y="508"/>
                    <a:pt x="159" y="508"/>
                    <a:pt x="159" y="508"/>
                  </a:cubicBezTo>
                  <a:cubicBezTo>
                    <a:pt x="184" y="484"/>
                    <a:pt x="197" y="449"/>
                    <a:pt x="194" y="414"/>
                  </a:cubicBezTo>
                  <a:cubicBezTo>
                    <a:pt x="190" y="349"/>
                    <a:pt x="190" y="349"/>
                    <a:pt x="190" y="349"/>
                  </a:cubicBezTo>
                  <a:cubicBezTo>
                    <a:pt x="189" y="336"/>
                    <a:pt x="197" y="324"/>
                    <a:pt x="209" y="321"/>
                  </a:cubicBezTo>
                  <a:cubicBezTo>
                    <a:pt x="271" y="302"/>
                    <a:pt x="271" y="302"/>
                    <a:pt x="271" y="302"/>
                  </a:cubicBezTo>
                  <a:cubicBezTo>
                    <a:pt x="304" y="292"/>
                    <a:pt x="332" y="267"/>
                    <a:pt x="346" y="235"/>
                  </a:cubicBezTo>
                  <a:cubicBezTo>
                    <a:pt x="372" y="175"/>
                    <a:pt x="372" y="175"/>
                    <a:pt x="372" y="175"/>
                  </a:cubicBezTo>
                  <a:cubicBezTo>
                    <a:pt x="376" y="165"/>
                    <a:pt x="386" y="159"/>
                    <a:pt x="397" y="159"/>
                  </a:cubicBezTo>
                  <a:cubicBezTo>
                    <a:pt x="399" y="159"/>
                    <a:pt x="400" y="159"/>
                    <a:pt x="402" y="160"/>
                  </a:cubicBezTo>
                  <a:cubicBezTo>
                    <a:pt x="465" y="172"/>
                    <a:pt x="465" y="172"/>
                    <a:pt x="465" y="172"/>
                  </a:cubicBezTo>
                  <a:cubicBezTo>
                    <a:pt x="500" y="179"/>
                    <a:pt x="535" y="170"/>
                    <a:pt x="563" y="147"/>
                  </a:cubicBezTo>
                  <a:cubicBezTo>
                    <a:pt x="613" y="107"/>
                    <a:pt x="613" y="107"/>
                    <a:pt x="613" y="107"/>
                  </a:cubicBezTo>
                  <a:cubicBezTo>
                    <a:pt x="623" y="99"/>
                    <a:pt x="637" y="99"/>
                    <a:pt x="647" y="107"/>
                  </a:cubicBezTo>
                  <a:cubicBezTo>
                    <a:pt x="697" y="147"/>
                    <a:pt x="697" y="147"/>
                    <a:pt x="697" y="147"/>
                  </a:cubicBezTo>
                  <a:cubicBezTo>
                    <a:pt x="725" y="170"/>
                    <a:pt x="761" y="179"/>
                    <a:pt x="795" y="172"/>
                  </a:cubicBezTo>
                  <a:cubicBezTo>
                    <a:pt x="858" y="160"/>
                    <a:pt x="858" y="160"/>
                    <a:pt x="858" y="160"/>
                  </a:cubicBezTo>
                  <a:cubicBezTo>
                    <a:pt x="870" y="157"/>
                    <a:pt x="883" y="164"/>
                    <a:pt x="888" y="175"/>
                  </a:cubicBezTo>
                  <a:cubicBezTo>
                    <a:pt x="914" y="235"/>
                    <a:pt x="914" y="235"/>
                    <a:pt x="914" y="235"/>
                  </a:cubicBezTo>
                  <a:cubicBezTo>
                    <a:pt x="928" y="267"/>
                    <a:pt x="956" y="292"/>
                    <a:pt x="989" y="302"/>
                  </a:cubicBezTo>
                  <a:cubicBezTo>
                    <a:pt x="1051" y="321"/>
                    <a:pt x="1051" y="321"/>
                    <a:pt x="1051" y="321"/>
                  </a:cubicBezTo>
                  <a:cubicBezTo>
                    <a:pt x="1063" y="324"/>
                    <a:pt x="1071" y="336"/>
                    <a:pt x="1070" y="349"/>
                  </a:cubicBezTo>
                  <a:cubicBezTo>
                    <a:pt x="1066" y="414"/>
                    <a:pt x="1066" y="414"/>
                    <a:pt x="1066" y="414"/>
                  </a:cubicBezTo>
                  <a:cubicBezTo>
                    <a:pt x="1063" y="449"/>
                    <a:pt x="1076" y="484"/>
                    <a:pt x="1101" y="508"/>
                  </a:cubicBezTo>
                  <a:cubicBezTo>
                    <a:pt x="1148" y="554"/>
                    <a:pt x="1148" y="554"/>
                    <a:pt x="1148" y="554"/>
                  </a:cubicBezTo>
                  <a:cubicBezTo>
                    <a:pt x="1157" y="563"/>
                    <a:pt x="1158" y="577"/>
                    <a:pt x="1152" y="5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3" name="Freeform 13"/>
            <p:cNvSpPr>
              <a:spLocks/>
            </p:cNvSpPr>
            <p:nvPr/>
          </p:nvSpPr>
          <p:spPr bwMode="auto">
            <a:xfrm>
              <a:off x="4459288" y="4795838"/>
              <a:ext cx="84138" cy="123825"/>
            </a:xfrm>
            <a:custGeom>
              <a:avLst/>
              <a:gdLst>
                <a:gd name="T0" fmla="*/ 292 w 322"/>
                <a:gd name="T1" fmla="*/ 13 h 482"/>
                <a:gd name="T2" fmla="*/ 228 w 322"/>
                <a:gd name="T3" fmla="*/ 30 h 482"/>
                <a:gd name="T4" fmla="*/ 13 w 322"/>
                <a:gd name="T5" fmla="*/ 412 h 482"/>
                <a:gd name="T6" fmla="*/ 30 w 322"/>
                <a:gd name="T7" fmla="*/ 476 h 482"/>
                <a:gd name="T8" fmla="*/ 53 w 322"/>
                <a:gd name="T9" fmla="*/ 482 h 482"/>
                <a:gd name="T10" fmla="*/ 94 w 322"/>
                <a:gd name="T11" fmla="*/ 458 h 482"/>
                <a:gd name="T12" fmla="*/ 309 w 322"/>
                <a:gd name="T13" fmla="*/ 76 h 482"/>
                <a:gd name="T14" fmla="*/ 292 w 322"/>
                <a:gd name="T15" fmla="*/ 13 h 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 h="482">
                  <a:moveTo>
                    <a:pt x="292" y="13"/>
                  </a:moveTo>
                  <a:cubicBezTo>
                    <a:pt x="269" y="0"/>
                    <a:pt x="241" y="8"/>
                    <a:pt x="228" y="30"/>
                  </a:cubicBezTo>
                  <a:cubicBezTo>
                    <a:pt x="13" y="412"/>
                    <a:pt x="13" y="412"/>
                    <a:pt x="13" y="412"/>
                  </a:cubicBezTo>
                  <a:cubicBezTo>
                    <a:pt x="0" y="435"/>
                    <a:pt x="8" y="463"/>
                    <a:pt x="30" y="476"/>
                  </a:cubicBezTo>
                  <a:cubicBezTo>
                    <a:pt x="37" y="480"/>
                    <a:pt x="45" y="482"/>
                    <a:pt x="53" y="482"/>
                  </a:cubicBezTo>
                  <a:cubicBezTo>
                    <a:pt x="69" y="482"/>
                    <a:pt x="85" y="473"/>
                    <a:pt x="94" y="458"/>
                  </a:cubicBezTo>
                  <a:cubicBezTo>
                    <a:pt x="309" y="76"/>
                    <a:pt x="309" y="76"/>
                    <a:pt x="309" y="76"/>
                  </a:cubicBezTo>
                  <a:cubicBezTo>
                    <a:pt x="322" y="54"/>
                    <a:pt x="314" y="25"/>
                    <a:pt x="29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4" name="Freeform 14"/>
            <p:cNvSpPr>
              <a:spLocks noEditPoints="1"/>
            </p:cNvSpPr>
            <p:nvPr/>
          </p:nvSpPr>
          <p:spPr bwMode="auto">
            <a:xfrm>
              <a:off x="4511675" y="4862513"/>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6" y="149"/>
                    <a:pt x="93" y="136"/>
                    <a:pt x="93" y="121"/>
                  </a:cubicBezTo>
                  <a:cubicBezTo>
                    <a:pt x="93" y="105"/>
                    <a:pt x="106" y="93"/>
                    <a:pt x="121" y="93"/>
                  </a:cubicBezTo>
                  <a:cubicBezTo>
                    <a:pt x="137" y="93"/>
                    <a:pt x="149" y="105"/>
                    <a:pt x="149" y="121"/>
                  </a:cubicBezTo>
                  <a:cubicBezTo>
                    <a:pt x="149" y="136"/>
                    <a:pt x="137"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5" name="Freeform 15"/>
            <p:cNvSpPr>
              <a:spLocks noEditPoints="1"/>
            </p:cNvSpPr>
            <p:nvPr/>
          </p:nvSpPr>
          <p:spPr bwMode="auto">
            <a:xfrm>
              <a:off x="4440238" y="4783138"/>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5" y="149"/>
                    <a:pt x="93" y="136"/>
                    <a:pt x="93" y="121"/>
                  </a:cubicBezTo>
                  <a:cubicBezTo>
                    <a:pt x="93" y="105"/>
                    <a:pt x="105" y="93"/>
                    <a:pt x="121" y="93"/>
                  </a:cubicBezTo>
                  <a:cubicBezTo>
                    <a:pt x="136" y="93"/>
                    <a:pt x="149" y="105"/>
                    <a:pt x="149" y="121"/>
                  </a:cubicBezTo>
                  <a:cubicBezTo>
                    <a:pt x="149" y="136"/>
                    <a:pt x="136"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6" name="Freeform 16"/>
            <p:cNvSpPr>
              <a:spLocks/>
            </p:cNvSpPr>
            <p:nvPr/>
          </p:nvSpPr>
          <p:spPr bwMode="auto">
            <a:xfrm>
              <a:off x="4270375" y="4879976"/>
              <a:ext cx="23813" cy="23813"/>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5" y="0"/>
                    <a:pt x="23" y="5"/>
                    <a:pt x="14" y="14"/>
                  </a:cubicBezTo>
                  <a:cubicBezTo>
                    <a:pt x="5" y="23"/>
                    <a:pt x="0" y="35"/>
                    <a:pt x="0" y="47"/>
                  </a:cubicBezTo>
                  <a:cubicBezTo>
                    <a:pt x="0" y="59"/>
                    <a:pt x="5" y="71"/>
                    <a:pt x="14" y="80"/>
                  </a:cubicBezTo>
                  <a:cubicBezTo>
                    <a:pt x="23" y="88"/>
                    <a:pt x="35"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17" name="Group 116"/>
          <p:cNvGrpSpPr/>
          <p:nvPr/>
        </p:nvGrpSpPr>
        <p:grpSpPr>
          <a:xfrm>
            <a:off x="4380130" y="3233182"/>
            <a:ext cx="383740" cy="426258"/>
            <a:chOff x="4281488" y="5916613"/>
            <a:chExt cx="558800" cy="620713"/>
          </a:xfrm>
          <a:solidFill>
            <a:schemeClr val="accent5"/>
          </a:solidFill>
        </p:grpSpPr>
        <p:sp>
          <p:nvSpPr>
            <p:cNvPr id="118" name="Freeform 119"/>
            <p:cNvSpPr>
              <a:spLocks noEditPoints="1"/>
            </p:cNvSpPr>
            <p:nvPr/>
          </p:nvSpPr>
          <p:spPr bwMode="auto">
            <a:xfrm>
              <a:off x="4281488" y="5916613"/>
              <a:ext cx="558800" cy="620713"/>
            </a:xfrm>
            <a:custGeom>
              <a:avLst/>
              <a:gdLst>
                <a:gd name="T0" fmla="*/ 939 w 1877"/>
                <a:gd name="T1" fmla="*/ 114 h 2083"/>
                <a:gd name="T2" fmla="*/ 17 w 1877"/>
                <a:gd name="T3" fmla="*/ 342 h 2083"/>
                <a:gd name="T4" fmla="*/ 17 w 1877"/>
                <a:gd name="T5" fmla="*/ 1025 h 2083"/>
                <a:gd name="T6" fmla="*/ 734 w 1877"/>
                <a:gd name="T7" fmla="*/ 1332 h 2083"/>
                <a:gd name="T8" fmla="*/ 597 w 1877"/>
                <a:gd name="T9" fmla="*/ 1736 h 2083"/>
                <a:gd name="T10" fmla="*/ 1246 w 1877"/>
                <a:gd name="T11" fmla="*/ 2083 h 2083"/>
                <a:gd name="T12" fmla="*/ 1122 w 1877"/>
                <a:gd name="T13" fmla="*/ 1541 h 2083"/>
                <a:gd name="T14" fmla="*/ 1348 w 1877"/>
                <a:gd name="T15" fmla="*/ 1254 h 2083"/>
                <a:gd name="T16" fmla="*/ 1808 w 1877"/>
                <a:gd name="T17" fmla="*/ 854 h 2083"/>
                <a:gd name="T18" fmla="*/ 1553 w 1877"/>
                <a:gd name="T19" fmla="*/ 35 h 2083"/>
                <a:gd name="T20" fmla="*/ 666 w 1877"/>
                <a:gd name="T21" fmla="*/ 1736 h 2083"/>
                <a:gd name="T22" fmla="*/ 836 w 1877"/>
                <a:gd name="T23" fmla="*/ 1878 h 2083"/>
                <a:gd name="T24" fmla="*/ 870 w 1877"/>
                <a:gd name="T25" fmla="*/ 1946 h 2083"/>
                <a:gd name="T26" fmla="*/ 973 w 1877"/>
                <a:gd name="T27" fmla="*/ 1708 h 2083"/>
                <a:gd name="T28" fmla="*/ 904 w 1877"/>
                <a:gd name="T29" fmla="*/ 1639 h 2083"/>
                <a:gd name="T30" fmla="*/ 973 w 1877"/>
                <a:gd name="T31" fmla="*/ 1639 h 2083"/>
                <a:gd name="T32" fmla="*/ 838 w 1877"/>
                <a:gd name="T33" fmla="*/ 1529 h 2083"/>
                <a:gd name="T34" fmla="*/ 956 w 1877"/>
                <a:gd name="T35" fmla="*/ 1196 h 2083"/>
                <a:gd name="T36" fmla="*/ 1075 w 1877"/>
                <a:gd name="T37" fmla="*/ 1287 h 2083"/>
                <a:gd name="T38" fmla="*/ 1007 w 1877"/>
                <a:gd name="T39" fmla="*/ 1503 h 2083"/>
                <a:gd name="T40" fmla="*/ 870 w 1877"/>
                <a:gd name="T41" fmla="*/ 1061 h 2083"/>
                <a:gd name="T42" fmla="*/ 1212 w 1877"/>
                <a:gd name="T43" fmla="*/ 1736 h 2083"/>
                <a:gd name="T44" fmla="*/ 1041 w 1877"/>
                <a:gd name="T45" fmla="*/ 1605 h 2083"/>
                <a:gd name="T46" fmla="*/ 1212 w 1877"/>
                <a:gd name="T47" fmla="*/ 1151 h 2083"/>
                <a:gd name="T48" fmla="*/ 1075 w 1877"/>
                <a:gd name="T49" fmla="*/ 1202 h 2083"/>
                <a:gd name="T50" fmla="*/ 939 w 1877"/>
                <a:gd name="T51" fmla="*/ 1127 h 2083"/>
                <a:gd name="T52" fmla="*/ 1061 w 1877"/>
                <a:gd name="T53" fmla="*/ 1059 h 2083"/>
                <a:gd name="T54" fmla="*/ 1739 w 1877"/>
                <a:gd name="T55" fmla="*/ 534 h 2083"/>
                <a:gd name="T56" fmla="*/ 1792 w 1877"/>
                <a:gd name="T57" fmla="*/ 1025 h 2083"/>
                <a:gd name="T58" fmla="*/ 1324 w 1877"/>
                <a:gd name="T59" fmla="*/ 1181 h 2083"/>
                <a:gd name="T60" fmla="*/ 1234 w 1877"/>
                <a:gd name="T61" fmla="*/ 1240 h 2083"/>
                <a:gd name="T62" fmla="*/ 1280 w 1877"/>
                <a:gd name="T63" fmla="*/ 991 h 2083"/>
                <a:gd name="T64" fmla="*/ 1177 w 1877"/>
                <a:gd name="T65" fmla="*/ 1011 h 2083"/>
                <a:gd name="T66" fmla="*/ 973 w 1877"/>
                <a:gd name="T67" fmla="*/ 987 h 2083"/>
                <a:gd name="T68" fmla="*/ 804 w 1877"/>
                <a:gd name="T69" fmla="*/ 991 h 2083"/>
                <a:gd name="T70" fmla="*/ 555 w 1877"/>
                <a:gd name="T71" fmla="*/ 1183 h 2083"/>
                <a:gd name="T72" fmla="*/ 167 w 1877"/>
                <a:gd name="T73" fmla="*/ 1205 h 2083"/>
                <a:gd name="T74" fmla="*/ 138 w 1877"/>
                <a:gd name="T75" fmla="*/ 833 h 2083"/>
                <a:gd name="T76" fmla="*/ 85 w 1877"/>
                <a:gd name="T77" fmla="*/ 342 h 2083"/>
                <a:gd name="T78" fmla="*/ 553 w 1877"/>
                <a:gd name="T79" fmla="*/ 186 h 2083"/>
                <a:gd name="T80" fmla="*/ 913 w 1877"/>
                <a:gd name="T81" fmla="*/ 185 h 2083"/>
                <a:gd name="T82" fmla="*/ 1300 w 1877"/>
                <a:gd name="T83" fmla="*/ 162 h 2083"/>
                <a:gd name="T84" fmla="*/ 1374 w 1877"/>
                <a:gd name="T85" fmla="*/ 185 h 2083"/>
                <a:gd name="T86" fmla="*/ 1739 w 1877"/>
                <a:gd name="T87" fmla="*/ 492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7" h="2083">
                  <a:moveTo>
                    <a:pt x="1553" y="35"/>
                  </a:moveTo>
                  <a:cubicBezTo>
                    <a:pt x="1477" y="35"/>
                    <a:pt x="1404" y="63"/>
                    <a:pt x="1348" y="114"/>
                  </a:cubicBezTo>
                  <a:cubicBezTo>
                    <a:pt x="1232" y="9"/>
                    <a:pt x="1055" y="9"/>
                    <a:pt x="939" y="114"/>
                  </a:cubicBezTo>
                  <a:cubicBezTo>
                    <a:pt x="822" y="9"/>
                    <a:pt x="645" y="9"/>
                    <a:pt x="529" y="114"/>
                  </a:cubicBezTo>
                  <a:cubicBezTo>
                    <a:pt x="403" y="0"/>
                    <a:pt x="209" y="11"/>
                    <a:pt x="96" y="137"/>
                  </a:cubicBezTo>
                  <a:cubicBezTo>
                    <a:pt x="45" y="193"/>
                    <a:pt x="17" y="266"/>
                    <a:pt x="17" y="342"/>
                  </a:cubicBezTo>
                  <a:cubicBezTo>
                    <a:pt x="17" y="403"/>
                    <a:pt x="35" y="463"/>
                    <a:pt x="69" y="513"/>
                  </a:cubicBezTo>
                  <a:cubicBezTo>
                    <a:pt x="0" y="616"/>
                    <a:pt x="0" y="751"/>
                    <a:pt x="69" y="854"/>
                  </a:cubicBezTo>
                  <a:cubicBezTo>
                    <a:pt x="35" y="905"/>
                    <a:pt x="17" y="964"/>
                    <a:pt x="17" y="1025"/>
                  </a:cubicBezTo>
                  <a:cubicBezTo>
                    <a:pt x="17" y="1194"/>
                    <a:pt x="154" y="1332"/>
                    <a:pt x="323" y="1332"/>
                  </a:cubicBezTo>
                  <a:cubicBezTo>
                    <a:pt x="399" y="1332"/>
                    <a:pt x="473" y="1304"/>
                    <a:pt x="529" y="1254"/>
                  </a:cubicBezTo>
                  <a:cubicBezTo>
                    <a:pt x="585" y="1304"/>
                    <a:pt x="658" y="1332"/>
                    <a:pt x="734" y="1332"/>
                  </a:cubicBezTo>
                  <a:cubicBezTo>
                    <a:pt x="734" y="1469"/>
                    <a:pt x="734" y="1469"/>
                    <a:pt x="734" y="1469"/>
                  </a:cubicBezTo>
                  <a:cubicBezTo>
                    <a:pt x="734" y="1495"/>
                    <a:pt x="741" y="1520"/>
                    <a:pt x="755" y="1541"/>
                  </a:cubicBezTo>
                  <a:cubicBezTo>
                    <a:pt x="663" y="1561"/>
                    <a:pt x="597" y="1642"/>
                    <a:pt x="597" y="1736"/>
                  </a:cubicBezTo>
                  <a:cubicBezTo>
                    <a:pt x="597" y="2049"/>
                    <a:pt x="597" y="2049"/>
                    <a:pt x="597" y="2049"/>
                  </a:cubicBezTo>
                  <a:cubicBezTo>
                    <a:pt x="597" y="2068"/>
                    <a:pt x="613" y="2083"/>
                    <a:pt x="631" y="2083"/>
                  </a:cubicBezTo>
                  <a:cubicBezTo>
                    <a:pt x="1246" y="2083"/>
                    <a:pt x="1246" y="2083"/>
                    <a:pt x="1246" y="2083"/>
                  </a:cubicBezTo>
                  <a:cubicBezTo>
                    <a:pt x="1265" y="2083"/>
                    <a:pt x="1280" y="2068"/>
                    <a:pt x="1280" y="2049"/>
                  </a:cubicBezTo>
                  <a:cubicBezTo>
                    <a:pt x="1280" y="1736"/>
                    <a:pt x="1280" y="1736"/>
                    <a:pt x="1280" y="1736"/>
                  </a:cubicBezTo>
                  <a:cubicBezTo>
                    <a:pt x="1280" y="1642"/>
                    <a:pt x="1214" y="1561"/>
                    <a:pt x="1122" y="1541"/>
                  </a:cubicBezTo>
                  <a:cubicBezTo>
                    <a:pt x="1136" y="1520"/>
                    <a:pt x="1143" y="1495"/>
                    <a:pt x="1143" y="1469"/>
                  </a:cubicBezTo>
                  <a:cubicBezTo>
                    <a:pt x="1143" y="1332"/>
                    <a:pt x="1143" y="1332"/>
                    <a:pt x="1143" y="1332"/>
                  </a:cubicBezTo>
                  <a:cubicBezTo>
                    <a:pt x="1219" y="1332"/>
                    <a:pt x="1292" y="1304"/>
                    <a:pt x="1348" y="1254"/>
                  </a:cubicBezTo>
                  <a:cubicBezTo>
                    <a:pt x="1474" y="1367"/>
                    <a:pt x="1668" y="1356"/>
                    <a:pt x="1782" y="1230"/>
                  </a:cubicBezTo>
                  <a:cubicBezTo>
                    <a:pt x="1832" y="1174"/>
                    <a:pt x="1860" y="1101"/>
                    <a:pt x="1860" y="1025"/>
                  </a:cubicBezTo>
                  <a:cubicBezTo>
                    <a:pt x="1860" y="964"/>
                    <a:pt x="1842" y="905"/>
                    <a:pt x="1808" y="854"/>
                  </a:cubicBezTo>
                  <a:cubicBezTo>
                    <a:pt x="1877" y="751"/>
                    <a:pt x="1877" y="616"/>
                    <a:pt x="1808" y="513"/>
                  </a:cubicBezTo>
                  <a:cubicBezTo>
                    <a:pt x="1842" y="463"/>
                    <a:pt x="1860" y="403"/>
                    <a:pt x="1860" y="342"/>
                  </a:cubicBezTo>
                  <a:cubicBezTo>
                    <a:pt x="1860" y="173"/>
                    <a:pt x="1723" y="35"/>
                    <a:pt x="1553" y="35"/>
                  </a:cubicBezTo>
                  <a:close/>
                  <a:moveTo>
                    <a:pt x="973" y="2015"/>
                  </a:moveTo>
                  <a:cubicBezTo>
                    <a:pt x="666" y="2015"/>
                    <a:pt x="666" y="2015"/>
                    <a:pt x="666" y="2015"/>
                  </a:cubicBezTo>
                  <a:cubicBezTo>
                    <a:pt x="666" y="1736"/>
                    <a:pt x="666" y="1736"/>
                    <a:pt x="666" y="1736"/>
                  </a:cubicBezTo>
                  <a:cubicBezTo>
                    <a:pt x="666" y="1664"/>
                    <a:pt x="724" y="1605"/>
                    <a:pt x="796" y="1605"/>
                  </a:cubicBezTo>
                  <a:cubicBezTo>
                    <a:pt x="836" y="1605"/>
                    <a:pt x="836" y="1605"/>
                    <a:pt x="836" y="1605"/>
                  </a:cubicBezTo>
                  <a:cubicBezTo>
                    <a:pt x="836" y="1878"/>
                    <a:pt x="836" y="1878"/>
                    <a:pt x="836" y="1878"/>
                  </a:cubicBezTo>
                  <a:cubicBezTo>
                    <a:pt x="734" y="1878"/>
                    <a:pt x="734" y="1878"/>
                    <a:pt x="734" y="1878"/>
                  </a:cubicBezTo>
                  <a:cubicBezTo>
                    <a:pt x="734" y="1946"/>
                    <a:pt x="734" y="1946"/>
                    <a:pt x="734" y="1946"/>
                  </a:cubicBezTo>
                  <a:cubicBezTo>
                    <a:pt x="870" y="1946"/>
                    <a:pt x="870" y="1946"/>
                    <a:pt x="870" y="1946"/>
                  </a:cubicBezTo>
                  <a:cubicBezTo>
                    <a:pt x="889" y="1946"/>
                    <a:pt x="904" y="1931"/>
                    <a:pt x="904" y="1912"/>
                  </a:cubicBezTo>
                  <a:cubicBezTo>
                    <a:pt x="904" y="1708"/>
                    <a:pt x="904" y="1708"/>
                    <a:pt x="904" y="1708"/>
                  </a:cubicBezTo>
                  <a:cubicBezTo>
                    <a:pt x="973" y="1708"/>
                    <a:pt x="973" y="1708"/>
                    <a:pt x="973" y="1708"/>
                  </a:cubicBezTo>
                  <a:lnTo>
                    <a:pt x="973" y="2015"/>
                  </a:lnTo>
                  <a:close/>
                  <a:moveTo>
                    <a:pt x="973" y="1639"/>
                  </a:moveTo>
                  <a:cubicBezTo>
                    <a:pt x="904" y="1639"/>
                    <a:pt x="904" y="1639"/>
                    <a:pt x="904" y="1639"/>
                  </a:cubicBezTo>
                  <a:cubicBezTo>
                    <a:pt x="904" y="1571"/>
                    <a:pt x="904" y="1571"/>
                    <a:pt x="904" y="1571"/>
                  </a:cubicBezTo>
                  <a:cubicBezTo>
                    <a:pt x="973" y="1571"/>
                    <a:pt x="973" y="1571"/>
                    <a:pt x="973" y="1571"/>
                  </a:cubicBezTo>
                  <a:lnTo>
                    <a:pt x="973" y="1639"/>
                  </a:lnTo>
                  <a:close/>
                  <a:moveTo>
                    <a:pt x="1007" y="1503"/>
                  </a:moveTo>
                  <a:cubicBezTo>
                    <a:pt x="870" y="1503"/>
                    <a:pt x="870" y="1503"/>
                    <a:pt x="870" y="1503"/>
                  </a:cubicBezTo>
                  <a:cubicBezTo>
                    <a:pt x="855" y="1503"/>
                    <a:pt x="841" y="1514"/>
                    <a:pt x="838" y="1529"/>
                  </a:cubicBezTo>
                  <a:cubicBezTo>
                    <a:pt x="816" y="1517"/>
                    <a:pt x="802" y="1494"/>
                    <a:pt x="802" y="1469"/>
                  </a:cubicBezTo>
                  <a:cubicBezTo>
                    <a:pt x="802" y="1196"/>
                    <a:pt x="802" y="1196"/>
                    <a:pt x="802" y="1196"/>
                  </a:cubicBezTo>
                  <a:cubicBezTo>
                    <a:pt x="956" y="1196"/>
                    <a:pt x="956" y="1196"/>
                    <a:pt x="956" y="1196"/>
                  </a:cubicBezTo>
                  <a:cubicBezTo>
                    <a:pt x="976" y="1196"/>
                    <a:pt x="995" y="1206"/>
                    <a:pt x="1007" y="1223"/>
                  </a:cubicBezTo>
                  <a:cubicBezTo>
                    <a:pt x="1018" y="1240"/>
                    <a:pt x="1018" y="1240"/>
                    <a:pt x="1018" y="1240"/>
                  </a:cubicBezTo>
                  <a:cubicBezTo>
                    <a:pt x="1032" y="1261"/>
                    <a:pt x="1052" y="1277"/>
                    <a:pt x="1075" y="1287"/>
                  </a:cubicBezTo>
                  <a:cubicBezTo>
                    <a:pt x="1075" y="1469"/>
                    <a:pt x="1075" y="1469"/>
                    <a:pt x="1075" y="1469"/>
                  </a:cubicBezTo>
                  <a:cubicBezTo>
                    <a:pt x="1075" y="1494"/>
                    <a:pt x="1061" y="1517"/>
                    <a:pt x="1039" y="1529"/>
                  </a:cubicBezTo>
                  <a:cubicBezTo>
                    <a:pt x="1036" y="1514"/>
                    <a:pt x="1022" y="1503"/>
                    <a:pt x="1007" y="1503"/>
                  </a:cubicBezTo>
                  <a:close/>
                  <a:moveTo>
                    <a:pt x="803" y="1127"/>
                  </a:moveTo>
                  <a:cubicBezTo>
                    <a:pt x="804" y="1059"/>
                    <a:pt x="804" y="1059"/>
                    <a:pt x="804" y="1059"/>
                  </a:cubicBezTo>
                  <a:cubicBezTo>
                    <a:pt x="870" y="1061"/>
                    <a:pt x="870" y="1061"/>
                    <a:pt x="870" y="1061"/>
                  </a:cubicBezTo>
                  <a:cubicBezTo>
                    <a:pt x="870" y="1127"/>
                    <a:pt x="870" y="1127"/>
                    <a:pt x="870" y="1127"/>
                  </a:cubicBezTo>
                  <a:lnTo>
                    <a:pt x="803" y="1127"/>
                  </a:lnTo>
                  <a:close/>
                  <a:moveTo>
                    <a:pt x="1212" y="1736"/>
                  </a:moveTo>
                  <a:cubicBezTo>
                    <a:pt x="1212" y="2015"/>
                    <a:pt x="1212" y="2015"/>
                    <a:pt x="1212" y="2015"/>
                  </a:cubicBezTo>
                  <a:cubicBezTo>
                    <a:pt x="1041" y="2015"/>
                    <a:pt x="1041" y="2015"/>
                    <a:pt x="1041" y="2015"/>
                  </a:cubicBezTo>
                  <a:cubicBezTo>
                    <a:pt x="1041" y="1605"/>
                    <a:pt x="1041" y="1605"/>
                    <a:pt x="1041" y="1605"/>
                  </a:cubicBezTo>
                  <a:cubicBezTo>
                    <a:pt x="1081" y="1605"/>
                    <a:pt x="1081" y="1605"/>
                    <a:pt x="1081" y="1605"/>
                  </a:cubicBezTo>
                  <a:cubicBezTo>
                    <a:pt x="1153" y="1605"/>
                    <a:pt x="1212" y="1664"/>
                    <a:pt x="1212" y="1736"/>
                  </a:cubicBezTo>
                  <a:close/>
                  <a:moveTo>
                    <a:pt x="1212" y="1151"/>
                  </a:moveTo>
                  <a:cubicBezTo>
                    <a:pt x="1177" y="1202"/>
                    <a:pt x="1177" y="1202"/>
                    <a:pt x="1177" y="1202"/>
                  </a:cubicBezTo>
                  <a:cubicBezTo>
                    <a:pt x="1159" y="1231"/>
                    <a:pt x="1121" y="1238"/>
                    <a:pt x="1092" y="1220"/>
                  </a:cubicBezTo>
                  <a:cubicBezTo>
                    <a:pt x="1085" y="1215"/>
                    <a:pt x="1080" y="1209"/>
                    <a:pt x="1075" y="1202"/>
                  </a:cubicBezTo>
                  <a:cubicBezTo>
                    <a:pt x="1064" y="1185"/>
                    <a:pt x="1064" y="1185"/>
                    <a:pt x="1064" y="1185"/>
                  </a:cubicBezTo>
                  <a:cubicBezTo>
                    <a:pt x="1040" y="1149"/>
                    <a:pt x="999" y="1127"/>
                    <a:pt x="956" y="1127"/>
                  </a:cubicBezTo>
                  <a:cubicBezTo>
                    <a:pt x="939" y="1127"/>
                    <a:pt x="939" y="1127"/>
                    <a:pt x="939" y="1127"/>
                  </a:cubicBezTo>
                  <a:cubicBezTo>
                    <a:pt x="939" y="1080"/>
                    <a:pt x="939" y="1080"/>
                    <a:pt x="939" y="1080"/>
                  </a:cubicBezTo>
                  <a:cubicBezTo>
                    <a:pt x="1003" y="1048"/>
                    <a:pt x="1003" y="1048"/>
                    <a:pt x="1003" y="1048"/>
                  </a:cubicBezTo>
                  <a:cubicBezTo>
                    <a:pt x="1023" y="1038"/>
                    <a:pt x="1046" y="1043"/>
                    <a:pt x="1061" y="1059"/>
                  </a:cubicBezTo>
                  <a:cubicBezTo>
                    <a:pt x="1102" y="1098"/>
                    <a:pt x="1165" y="1103"/>
                    <a:pt x="1212" y="1071"/>
                  </a:cubicBezTo>
                  <a:lnTo>
                    <a:pt x="1212" y="1151"/>
                  </a:lnTo>
                  <a:close/>
                  <a:moveTo>
                    <a:pt x="1739" y="534"/>
                  </a:moveTo>
                  <a:cubicBezTo>
                    <a:pt x="1809" y="621"/>
                    <a:pt x="1809" y="746"/>
                    <a:pt x="1739" y="833"/>
                  </a:cubicBezTo>
                  <a:cubicBezTo>
                    <a:pt x="1729" y="845"/>
                    <a:pt x="1729" y="863"/>
                    <a:pt x="1739" y="876"/>
                  </a:cubicBezTo>
                  <a:cubicBezTo>
                    <a:pt x="1773" y="918"/>
                    <a:pt x="1792" y="971"/>
                    <a:pt x="1792" y="1025"/>
                  </a:cubicBezTo>
                  <a:cubicBezTo>
                    <a:pt x="1792" y="1157"/>
                    <a:pt x="1685" y="1264"/>
                    <a:pt x="1553" y="1264"/>
                  </a:cubicBezTo>
                  <a:cubicBezTo>
                    <a:pt x="1485" y="1264"/>
                    <a:pt x="1419" y="1234"/>
                    <a:pt x="1374" y="1183"/>
                  </a:cubicBezTo>
                  <a:cubicBezTo>
                    <a:pt x="1360" y="1168"/>
                    <a:pt x="1338" y="1168"/>
                    <a:pt x="1324" y="1181"/>
                  </a:cubicBezTo>
                  <a:cubicBezTo>
                    <a:pt x="1323" y="1182"/>
                    <a:pt x="1323" y="1182"/>
                    <a:pt x="1323" y="1183"/>
                  </a:cubicBezTo>
                  <a:cubicBezTo>
                    <a:pt x="1297" y="1211"/>
                    <a:pt x="1265" y="1234"/>
                    <a:pt x="1229" y="1248"/>
                  </a:cubicBezTo>
                  <a:cubicBezTo>
                    <a:pt x="1231" y="1245"/>
                    <a:pt x="1233" y="1243"/>
                    <a:pt x="1234" y="1240"/>
                  </a:cubicBezTo>
                  <a:cubicBezTo>
                    <a:pt x="1274" y="1180"/>
                    <a:pt x="1274" y="1180"/>
                    <a:pt x="1274" y="1180"/>
                  </a:cubicBezTo>
                  <a:cubicBezTo>
                    <a:pt x="1278" y="1175"/>
                    <a:pt x="1280" y="1168"/>
                    <a:pt x="1280" y="1161"/>
                  </a:cubicBezTo>
                  <a:cubicBezTo>
                    <a:pt x="1280" y="991"/>
                    <a:pt x="1280" y="991"/>
                    <a:pt x="1280" y="991"/>
                  </a:cubicBezTo>
                  <a:cubicBezTo>
                    <a:pt x="1280" y="972"/>
                    <a:pt x="1265" y="957"/>
                    <a:pt x="1246" y="957"/>
                  </a:cubicBezTo>
                  <a:cubicBezTo>
                    <a:pt x="1237" y="957"/>
                    <a:pt x="1228" y="960"/>
                    <a:pt x="1222" y="967"/>
                  </a:cubicBezTo>
                  <a:cubicBezTo>
                    <a:pt x="1177" y="1011"/>
                    <a:pt x="1177" y="1011"/>
                    <a:pt x="1177" y="1011"/>
                  </a:cubicBezTo>
                  <a:cubicBezTo>
                    <a:pt x="1159" y="1030"/>
                    <a:pt x="1128" y="1030"/>
                    <a:pt x="1109" y="1011"/>
                  </a:cubicBezTo>
                  <a:cubicBezTo>
                    <a:pt x="1108" y="1010"/>
                    <a:pt x="1108" y="1009"/>
                    <a:pt x="1107" y="1009"/>
                  </a:cubicBezTo>
                  <a:cubicBezTo>
                    <a:pt x="1072" y="973"/>
                    <a:pt x="1018" y="964"/>
                    <a:pt x="973" y="987"/>
                  </a:cubicBezTo>
                  <a:cubicBezTo>
                    <a:pt x="920" y="1013"/>
                    <a:pt x="920" y="1013"/>
                    <a:pt x="920" y="1013"/>
                  </a:cubicBezTo>
                  <a:cubicBezTo>
                    <a:pt x="907" y="999"/>
                    <a:pt x="888" y="991"/>
                    <a:pt x="869" y="991"/>
                  </a:cubicBezTo>
                  <a:cubicBezTo>
                    <a:pt x="804" y="991"/>
                    <a:pt x="804" y="991"/>
                    <a:pt x="804" y="991"/>
                  </a:cubicBezTo>
                  <a:cubicBezTo>
                    <a:pt x="765" y="991"/>
                    <a:pt x="734" y="1022"/>
                    <a:pt x="734" y="1061"/>
                  </a:cubicBezTo>
                  <a:cubicBezTo>
                    <a:pt x="734" y="1264"/>
                    <a:pt x="734" y="1264"/>
                    <a:pt x="734" y="1264"/>
                  </a:cubicBezTo>
                  <a:cubicBezTo>
                    <a:pt x="665" y="1264"/>
                    <a:pt x="600" y="1234"/>
                    <a:pt x="555" y="1183"/>
                  </a:cubicBezTo>
                  <a:cubicBezTo>
                    <a:pt x="541" y="1168"/>
                    <a:pt x="519" y="1168"/>
                    <a:pt x="505" y="1181"/>
                  </a:cubicBezTo>
                  <a:cubicBezTo>
                    <a:pt x="504" y="1182"/>
                    <a:pt x="504" y="1182"/>
                    <a:pt x="503" y="1183"/>
                  </a:cubicBezTo>
                  <a:cubicBezTo>
                    <a:pt x="417" y="1282"/>
                    <a:pt x="266" y="1292"/>
                    <a:pt x="167" y="1205"/>
                  </a:cubicBezTo>
                  <a:cubicBezTo>
                    <a:pt x="115" y="1159"/>
                    <a:pt x="85" y="1094"/>
                    <a:pt x="85" y="1025"/>
                  </a:cubicBezTo>
                  <a:cubicBezTo>
                    <a:pt x="85" y="971"/>
                    <a:pt x="104" y="918"/>
                    <a:pt x="138" y="876"/>
                  </a:cubicBezTo>
                  <a:cubicBezTo>
                    <a:pt x="148" y="863"/>
                    <a:pt x="148" y="845"/>
                    <a:pt x="138" y="833"/>
                  </a:cubicBezTo>
                  <a:cubicBezTo>
                    <a:pt x="68" y="746"/>
                    <a:pt x="68" y="621"/>
                    <a:pt x="138" y="534"/>
                  </a:cubicBezTo>
                  <a:cubicBezTo>
                    <a:pt x="148" y="522"/>
                    <a:pt x="148" y="504"/>
                    <a:pt x="138" y="492"/>
                  </a:cubicBezTo>
                  <a:cubicBezTo>
                    <a:pt x="104" y="449"/>
                    <a:pt x="85" y="397"/>
                    <a:pt x="85" y="342"/>
                  </a:cubicBezTo>
                  <a:cubicBezTo>
                    <a:pt x="85" y="210"/>
                    <a:pt x="192" y="104"/>
                    <a:pt x="324" y="103"/>
                  </a:cubicBezTo>
                  <a:cubicBezTo>
                    <a:pt x="392" y="103"/>
                    <a:pt x="458" y="133"/>
                    <a:pt x="503" y="185"/>
                  </a:cubicBezTo>
                  <a:cubicBezTo>
                    <a:pt x="517" y="199"/>
                    <a:pt x="539" y="199"/>
                    <a:pt x="553" y="186"/>
                  </a:cubicBezTo>
                  <a:cubicBezTo>
                    <a:pt x="554" y="185"/>
                    <a:pt x="554" y="185"/>
                    <a:pt x="555" y="185"/>
                  </a:cubicBezTo>
                  <a:cubicBezTo>
                    <a:pt x="641" y="86"/>
                    <a:pt x="791" y="76"/>
                    <a:pt x="890" y="162"/>
                  </a:cubicBezTo>
                  <a:cubicBezTo>
                    <a:pt x="898" y="169"/>
                    <a:pt x="906" y="177"/>
                    <a:pt x="913" y="185"/>
                  </a:cubicBezTo>
                  <a:cubicBezTo>
                    <a:pt x="926" y="199"/>
                    <a:pt x="949" y="199"/>
                    <a:pt x="963" y="186"/>
                  </a:cubicBezTo>
                  <a:cubicBezTo>
                    <a:pt x="963" y="185"/>
                    <a:pt x="964" y="185"/>
                    <a:pt x="964" y="185"/>
                  </a:cubicBezTo>
                  <a:cubicBezTo>
                    <a:pt x="1051" y="86"/>
                    <a:pt x="1201" y="76"/>
                    <a:pt x="1300" y="162"/>
                  </a:cubicBezTo>
                  <a:cubicBezTo>
                    <a:pt x="1308" y="169"/>
                    <a:pt x="1316" y="177"/>
                    <a:pt x="1323" y="185"/>
                  </a:cubicBezTo>
                  <a:cubicBezTo>
                    <a:pt x="1336" y="199"/>
                    <a:pt x="1358" y="199"/>
                    <a:pt x="1372" y="186"/>
                  </a:cubicBezTo>
                  <a:cubicBezTo>
                    <a:pt x="1373" y="185"/>
                    <a:pt x="1373" y="185"/>
                    <a:pt x="1374" y="185"/>
                  </a:cubicBezTo>
                  <a:cubicBezTo>
                    <a:pt x="1461" y="86"/>
                    <a:pt x="1611" y="76"/>
                    <a:pt x="1710" y="162"/>
                  </a:cubicBezTo>
                  <a:cubicBezTo>
                    <a:pt x="1762" y="208"/>
                    <a:pt x="1792" y="273"/>
                    <a:pt x="1792" y="342"/>
                  </a:cubicBezTo>
                  <a:cubicBezTo>
                    <a:pt x="1792" y="397"/>
                    <a:pt x="1773" y="449"/>
                    <a:pt x="1739" y="492"/>
                  </a:cubicBezTo>
                  <a:cubicBezTo>
                    <a:pt x="1729" y="504"/>
                    <a:pt x="1729" y="522"/>
                    <a:pt x="1739"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9" name="Freeform 120"/>
            <p:cNvSpPr>
              <a:spLocks noEditPoints="1"/>
            </p:cNvSpPr>
            <p:nvPr/>
          </p:nvSpPr>
          <p:spPr bwMode="auto">
            <a:xfrm>
              <a:off x="4337050" y="6110288"/>
              <a:ext cx="163513" cy="133350"/>
            </a:xfrm>
            <a:custGeom>
              <a:avLst/>
              <a:gdLst>
                <a:gd name="T0" fmla="*/ 403 w 553"/>
                <a:gd name="T1" fmla="*/ 13 h 451"/>
                <a:gd name="T2" fmla="*/ 355 w 553"/>
                <a:gd name="T3" fmla="*/ 13 h 451"/>
                <a:gd name="T4" fmla="*/ 289 w 553"/>
                <a:gd name="T5" fmla="*/ 80 h 451"/>
                <a:gd name="T6" fmla="*/ 226 w 553"/>
                <a:gd name="T7" fmla="*/ 106 h 451"/>
                <a:gd name="T8" fmla="*/ 114 w 553"/>
                <a:gd name="T9" fmla="*/ 152 h 451"/>
                <a:gd name="T10" fmla="*/ 14 w 553"/>
                <a:gd name="T11" fmla="*/ 252 h 451"/>
                <a:gd name="T12" fmla="*/ 14 w 553"/>
                <a:gd name="T13" fmla="*/ 301 h 451"/>
                <a:gd name="T14" fmla="*/ 150 w 553"/>
                <a:gd name="T15" fmla="*/ 437 h 451"/>
                <a:gd name="T16" fmla="*/ 198 w 553"/>
                <a:gd name="T17" fmla="*/ 437 h 451"/>
                <a:gd name="T18" fmla="*/ 265 w 553"/>
                <a:gd name="T19" fmla="*/ 371 h 451"/>
                <a:gd name="T20" fmla="*/ 328 w 553"/>
                <a:gd name="T21" fmla="*/ 345 h 451"/>
                <a:gd name="T22" fmla="*/ 439 w 553"/>
                <a:gd name="T23" fmla="*/ 299 h 451"/>
                <a:gd name="T24" fmla="*/ 540 w 553"/>
                <a:gd name="T25" fmla="*/ 198 h 451"/>
                <a:gd name="T26" fmla="*/ 540 w 553"/>
                <a:gd name="T27" fmla="*/ 150 h 451"/>
                <a:gd name="T28" fmla="*/ 403 w 553"/>
                <a:gd name="T29" fmla="*/ 13 h 451"/>
                <a:gd name="T30" fmla="*/ 216 w 553"/>
                <a:gd name="T31" fmla="*/ 323 h 451"/>
                <a:gd name="T32" fmla="*/ 174 w 553"/>
                <a:gd name="T33" fmla="*/ 365 h 451"/>
                <a:gd name="T34" fmla="*/ 86 w 553"/>
                <a:gd name="T35" fmla="*/ 277 h 451"/>
                <a:gd name="T36" fmla="*/ 162 w 553"/>
                <a:gd name="T37" fmla="*/ 200 h 451"/>
                <a:gd name="T38" fmla="*/ 176 w 553"/>
                <a:gd name="T39" fmla="*/ 189 h 451"/>
                <a:gd name="T40" fmla="*/ 240 w 553"/>
                <a:gd name="T41" fmla="*/ 304 h 451"/>
                <a:gd name="T42" fmla="*/ 216 w 553"/>
                <a:gd name="T43" fmla="*/ 323 h 451"/>
                <a:gd name="T44" fmla="*/ 277 w 553"/>
                <a:gd name="T45" fmla="*/ 242 h 451"/>
                <a:gd name="T46" fmla="*/ 243 w 553"/>
                <a:gd name="T47" fmla="*/ 208 h 451"/>
                <a:gd name="T48" fmla="*/ 277 w 553"/>
                <a:gd name="T49" fmla="*/ 174 h 451"/>
                <a:gd name="T50" fmla="*/ 311 w 553"/>
                <a:gd name="T51" fmla="*/ 208 h 451"/>
                <a:gd name="T52" fmla="*/ 277 w 553"/>
                <a:gd name="T53" fmla="*/ 242 h 451"/>
                <a:gd name="T54" fmla="*/ 391 w 553"/>
                <a:gd name="T55" fmla="*/ 250 h 451"/>
                <a:gd name="T56" fmla="*/ 357 w 553"/>
                <a:gd name="T57" fmla="*/ 271 h 451"/>
                <a:gd name="T58" fmla="*/ 342 w 553"/>
                <a:gd name="T59" fmla="*/ 129 h 451"/>
                <a:gd name="T60" fmla="*/ 338 w 553"/>
                <a:gd name="T61" fmla="*/ 127 h 451"/>
                <a:gd name="T62" fmla="*/ 379 w 553"/>
                <a:gd name="T63" fmla="*/ 86 h 451"/>
                <a:gd name="T64" fmla="*/ 467 w 553"/>
                <a:gd name="T65" fmla="*/ 174 h 451"/>
                <a:gd name="T66" fmla="*/ 391 w 553"/>
                <a:gd name="T67" fmla="*/ 250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3" h="451">
                  <a:moveTo>
                    <a:pt x="403" y="13"/>
                  </a:moveTo>
                  <a:cubicBezTo>
                    <a:pt x="390" y="0"/>
                    <a:pt x="368" y="0"/>
                    <a:pt x="355" y="13"/>
                  </a:cubicBezTo>
                  <a:cubicBezTo>
                    <a:pt x="289" y="80"/>
                    <a:pt x="289" y="80"/>
                    <a:pt x="289" y="80"/>
                  </a:cubicBezTo>
                  <a:cubicBezTo>
                    <a:pt x="272" y="96"/>
                    <a:pt x="249" y="106"/>
                    <a:pt x="226" y="106"/>
                  </a:cubicBezTo>
                  <a:cubicBezTo>
                    <a:pt x="184" y="106"/>
                    <a:pt x="144" y="123"/>
                    <a:pt x="114" y="152"/>
                  </a:cubicBezTo>
                  <a:cubicBezTo>
                    <a:pt x="14" y="252"/>
                    <a:pt x="14" y="252"/>
                    <a:pt x="14" y="252"/>
                  </a:cubicBezTo>
                  <a:cubicBezTo>
                    <a:pt x="0" y="266"/>
                    <a:pt x="0" y="287"/>
                    <a:pt x="14" y="301"/>
                  </a:cubicBezTo>
                  <a:cubicBezTo>
                    <a:pt x="150" y="437"/>
                    <a:pt x="150" y="437"/>
                    <a:pt x="150" y="437"/>
                  </a:cubicBezTo>
                  <a:cubicBezTo>
                    <a:pt x="164" y="451"/>
                    <a:pt x="185" y="451"/>
                    <a:pt x="198" y="437"/>
                  </a:cubicBezTo>
                  <a:cubicBezTo>
                    <a:pt x="265" y="371"/>
                    <a:pt x="265" y="371"/>
                    <a:pt x="265" y="371"/>
                  </a:cubicBezTo>
                  <a:cubicBezTo>
                    <a:pt x="281" y="354"/>
                    <a:pt x="304" y="345"/>
                    <a:pt x="328" y="345"/>
                  </a:cubicBezTo>
                  <a:cubicBezTo>
                    <a:pt x="370" y="345"/>
                    <a:pt x="410" y="328"/>
                    <a:pt x="439" y="299"/>
                  </a:cubicBezTo>
                  <a:cubicBezTo>
                    <a:pt x="540" y="198"/>
                    <a:pt x="540" y="198"/>
                    <a:pt x="540" y="198"/>
                  </a:cubicBezTo>
                  <a:cubicBezTo>
                    <a:pt x="553" y="185"/>
                    <a:pt x="553" y="163"/>
                    <a:pt x="540" y="150"/>
                  </a:cubicBezTo>
                  <a:lnTo>
                    <a:pt x="403" y="13"/>
                  </a:lnTo>
                  <a:close/>
                  <a:moveTo>
                    <a:pt x="216" y="323"/>
                  </a:moveTo>
                  <a:cubicBezTo>
                    <a:pt x="174" y="365"/>
                    <a:pt x="174" y="365"/>
                    <a:pt x="174" y="365"/>
                  </a:cubicBezTo>
                  <a:cubicBezTo>
                    <a:pt x="86" y="277"/>
                    <a:pt x="86" y="277"/>
                    <a:pt x="86" y="277"/>
                  </a:cubicBezTo>
                  <a:cubicBezTo>
                    <a:pt x="162" y="200"/>
                    <a:pt x="162" y="200"/>
                    <a:pt x="162" y="200"/>
                  </a:cubicBezTo>
                  <a:cubicBezTo>
                    <a:pt x="167" y="196"/>
                    <a:pt x="171" y="192"/>
                    <a:pt x="176" y="189"/>
                  </a:cubicBezTo>
                  <a:cubicBezTo>
                    <a:pt x="167" y="238"/>
                    <a:pt x="194" y="286"/>
                    <a:pt x="240" y="304"/>
                  </a:cubicBezTo>
                  <a:cubicBezTo>
                    <a:pt x="231" y="309"/>
                    <a:pt x="224" y="316"/>
                    <a:pt x="216" y="323"/>
                  </a:cubicBezTo>
                  <a:close/>
                  <a:moveTo>
                    <a:pt x="277" y="242"/>
                  </a:moveTo>
                  <a:cubicBezTo>
                    <a:pt x="258" y="242"/>
                    <a:pt x="243" y="227"/>
                    <a:pt x="243" y="208"/>
                  </a:cubicBezTo>
                  <a:cubicBezTo>
                    <a:pt x="243" y="189"/>
                    <a:pt x="258" y="174"/>
                    <a:pt x="277" y="174"/>
                  </a:cubicBezTo>
                  <a:cubicBezTo>
                    <a:pt x="296" y="174"/>
                    <a:pt x="311" y="189"/>
                    <a:pt x="311" y="208"/>
                  </a:cubicBezTo>
                  <a:cubicBezTo>
                    <a:pt x="311" y="227"/>
                    <a:pt x="296" y="242"/>
                    <a:pt x="277" y="242"/>
                  </a:cubicBezTo>
                  <a:close/>
                  <a:moveTo>
                    <a:pt x="391" y="250"/>
                  </a:moveTo>
                  <a:cubicBezTo>
                    <a:pt x="381" y="260"/>
                    <a:pt x="370" y="267"/>
                    <a:pt x="357" y="271"/>
                  </a:cubicBezTo>
                  <a:cubicBezTo>
                    <a:pt x="392" y="228"/>
                    <a:pt x="385" y="164"/>
                    <a:pt x="342" y="129"/>
                  </a:cubicBezTo>
                  <a:cubicBezTo>
                    <a:pt x="340" y="129"/>
                    <a:pt x="339" y="128"/>
                    <a:pt x="338" y="127"/>
                  </a:cubicBezTo>
                  <a:cubicBezTo>
                    <a:pt x="379" y="86"/>
                    <a:pt x="379" y="86"/>
                    <a:pt x="379" y="86"/>
                  </a:cubicBezTo>
                  <a:cubicBezTo>
                    <a:pt x="467" y="174"/>
                    <a:pt x="467" y="174"/>
                    <a:pt x="467" y="174"/>
                  </a:cubicBezTo>
                  <a:lnTo>
                    <a:pt x="391" y="2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0" name="Freeform 121"/>
            <p:cNvSpPr>
              <a:spLocks noEditPoints="1"/>
            </p:cNvSpPr>
            <p:nvPr/>
          </p:nvSpPr>
          <p:spPr bwMode="auto">
            <a:xfrm>
              <a:off x="4492625" y="5997575"/>
              <a:ext cx="157163" cy="142875"/>
            </a:xfrm>
            <a:custGeom>
              <a:avLst/>
              <a:gdLst>
                <a:gd name="T0" fmla="*/ 287 w 526"/>
                <a:gd name="T1" fmla="*/ 13 h 481"/>
                <a:gd name="T2" fmla="*/ 239 w 526"/>
                <a:gd name="T3" fmla="*/ 13 h 481"/>
                <a:gd name="T4" fmla="*/ 0 w 526"/>
                <a:gd name="T5" fmla="*/ 252 h 481"/>
                <a:gd name="T6" fmla="*/ 48 w 526"/>
                <a:gd name="T7" fmla="*/ 300 h 481"/>
                <a:gd name="T8" fmla="*/ 92 w 526"/>
                <a:gd name="T9" fmla="*/ 256 h 481"/>
                <a:gd name="T10" fmla="*/ 92 w 526"/>
                <a:gd name="T11" fmla="*/ 447 h 481"/>
                <a:gd name="T12" fmla="*/ 126 w 526"/>
                <a:gd name="T13" fmla="*/ 481 h 481"/>
                <a:gd name="T14" fmla="*/ 399 w 526"/>
                <a:gd name="T15" fmla="*/ 481 h 481"/>
                <a:gd name="T16" fmla="*/ 433 w 526"/>
                <a:gd name="T17" fmla="*/ 447 h 481"/>
                <a:gd name="T18" fmla="*/ 433 w 526"/>
                <a:gd name="T19" fmla="*/ 256 h 481"/>
                <a:gd name="T20" fmla="*/ 477 w 526"/>
                <a:gd name="T21" fmla="*/ 300 h 481"/>
                <a:gd name="T22" fmla="*/ 526 w 526"/>
                <a:gd name="T23" fmla="*/ 252 h 481"/>
                <a:gd name="T24" fmla="*/ 287 w 526"/>
                <a:gd name="T25" fmla="*/ 13 h 481"/>
                <a:gd name="T26" fmla="*/ 365 w 526"/>
                <a:gd name="T27" fmla="*/ 413 h 481"/>
                <a:gd name="T28" fmla="*/ 160 w 526"/>
                <a:gd name="T29" fmla="*/ 413 h 481"/>
                <a:gd name="T30" fmla="*/ 160 w 526"/>
                <a:gd name="T31" fmla="*/ 188 h 481"/>
                <a:gd name="T32" fmla="*/ 263 w 526"/>
                <a:gd name="T33" fmla="*/ 85 h 481"/>
                <a:gd name="T34" fmla="*/ 365 w 526"/>
                <a:gd name="T35" fmla="*/ 188 h 481"/>
                <a:gd name="T36" fmla="*/ 365 w 526"/>
                <a:gd name="T37" fmla="*/ 41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6" h="481">
                  <a:moveTo>
                    <a:pt x="287" y="13"/>
                  </a:moveTo>
                  <a:cubicBezTo>
                    <a:pt x="273" y="0"/>
                    <a:pt x="252" y="0"/>
                    <a:pt x="239" y="13"/>
                  </a:cubicBezTo>
                  <a:cubicBezTo>
                    <a:pt x="0" y="252"/>
                    <a:pt x="0" y="252"/>
                    <a:pt x="0" y="252"/>
                  </a:cubicBezTo>
                  <a:cubicBezTo>
                    <a:pt x="48" y="300"/>
                    <a:pt x="48" y="300"/>
                    <a:pt x="48" y="300"/>
                  </a:cubicBezTo>
                  <a:cubicBezTo>
                    <a:pt x="92" y="256"/>
                    <a:pt x="92" y="256"/>
                    <a:pt x="92" y="256"/>
                  </a:cubicBezTo>
                  <a:cubicBezTo>
                    <a:pt x="92" y="447"/>
                    <a:pt x="92" y="447"/>
                    <a:pt x="92" y="447"/>
                  </a:cubicBezTo>
                  <a:cubicBezTo>
                    <a:pt x="92" y="466"/>
                    <a:pt x="107" y="481"/>
                    <a:pt x="126" y="481"/>
                  </a:cubicBezTo>
                  <a:cubicBezTo>
                    <a:pt x="399" y="481"/>
                    <a:pt x="399" y="481"/>
                    <a:pt x="399" y="481"/>
                  </a:cubicBezTo>
                  <a:cubicBezTo>
                    <a:pt x="418" y="481"/>
                    <a:pt x="433" y="466"/>
                    <a:pt x="433" y="447"/>
                  </a:cubicBezTo>
                  <a:cubicBezTo>
                    <a:pt x="433" y="256"/>
                    <a:pt x="433" y="256"/>
                    <a:pt x="433" y="256"/>
                  </a:cubicBezTo>
                  <a:cubicBezTo>
                    <a:pt x="477" y="300"/>
                    <a:pt x="477" y="300"/>
                    <a:pt x="477" y="300"/>
                  </a:cubicBezTo>
                  <a:cubicBezTo>
                    <a:pt x="526" y="252"/>
                    <a:pt x="526" y="252"/>
                    <a:pt x="526" y="252"/>
                  </a:cubicBezTo>
                  <a:lnTo>
                    <a:pt x="287" y="13"/>
                  </a:lnTo>
                  <a:close/>
                  <a:moveTo>
                    <a:pt x="365" y="413"/>
                  </a:moveTo>
                  <a:cubicBezTo>
                    <a:pt x="160" y="413"/>
                    <a:pt x="160" y="413"/>
                    <a:pt x="160" y="413"/>
                  </a:cubicBezTo>
                  <a:cubicBezTo>
                    <a:pt x="160" y="188"/>
                    <a:pt x="160" y="188"/>
                    <a:pt x="160" y="188"/>
                  </a:cubicBezTo>
                  <a:cubicBezTo>
                    <a:pt x="263" y="85"/>
                    <a:pt x="263" y="85"/>
                    <a:pt x="263" y="85"/>
                  </a:cubicBezTo>
                  <a:cubicBezTo>
                    <a:pt x="365" y="188"/>
                    <a:pt x="365" y="188"/>
                    <a:pt x="365" y="188"/>
                  </a:cubicBezTo>
                  <a:lnTo>
                    <a:pt x="365" y="4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1" name="Freeform 122"/>
            <p:cNvSpPr>
              <a:spLocks noEditPoints="1"/>
            </p:cNvSpPr>
            <p:nvPr/>
          </p:nvSpPr>
          <p:spPr bwMode="auto">
            <a:xfrm>
              <a:off x="4641850" y="6089650"/>
              <a:ext cx="131763" cy="122238"/>
            </a:xfrm>
            <a:custGeom>
              <a:avLst/>
              <a:gdLst>
                <a:gd name="T0" fmla="*/ 409 w 443"/>
                <a:gd name="T1" fmla="*/ 137 h 410"/>
                <a:gd name="T2" fmla="*/ 368 w 443"/>
                <a:gd name="T3" fmla="*/ 137 h 410"/>
                <a:gd name="T4" fmla="*/ 340 w 443"/>
                <a:gd name="T5" fmla="*/ 26 h 410"/>
                <a:gd name="T6" fmla="*/ 307 w 443"/>
                <a:gd name="T7" fmla="*/ 0 h 410"/>
                <a:gd name="T8" fmla="*/ 136 w 443"/>
                <a:gd name="T9" fmla="*/ 0 h 410"/>
                <a:gd name="T10" fmla="*/ 103 w 443"/>
                <a:gd name="T11" fmla="*/ 26 h 410"/>
                <a:gd name="T12" fmla="*/ 75 w 443"/>
                <a:gd name="T13" fmla="*/ 137 h 410"/>
                <a:gd name="T14" fmla="*/ 34 w 443"/>
                <a:gd name="T15" fmla="*/ 137 h 410"/>
                <a:gd name="T16" fmla="*/ 0 w 443"/>
                <a:gd name="T17" fmla="*/ 171 h 410"/>
                <a:gd name="T18" fmla="*/ 0 w 443"/>
                <a:gd name="T19" fmla="*/ 307 h 410"/>
                <a:gd name="T20" fmla="*/ 34 w 443"/>
                <a:gd name="T21" fmla="*/ 342 h 410"/>
                <a:gd name="T22" fmla="*/ 102 w 443"/>
                <a:gd name="T23" fmla="*/ 342 h 410"/>
                <a:gd name="T24" fmla="*/ 102 w 443"/>
                <a:gd name="T25" fmla="*/ 410 h 410"/>
                <a:gd name="T26" fmla="*/ 170 w 443"/>
                <a:gd name="T27" fmla="*/ 410 h 410"/>
                <a:gd name="T28" fmla="*/ 170 w 443"/>
                <a:gd name="T29" fmla="*/ 342 h 410"/>
                <a:gd name="T30" fmla="*/ 273 w 443"/>
                <a:gd name="T31" fmla="*/ 342 h 410"/>
                <a:gd name="T32" fmla="*/ 273 w 443"/>
                <a:gd name="T33" fmla="*/ 410 h 410"/>
                <a:gd name="T34" fmla="*/ 341 w 443"/>
                <a:gd name="T35" fmla="*/ 410 h 410"/>
                <a:gd name="T36" fmla="*/ 341 w 443"/>
                <a:gd name="T37" fmla="*/ 342 h 410"/>
                <a:gd name="T38" fmla="*/ 409 w 443"/>
                <a:gd name="T39" fmla="*/ 342 h 410"/>
                <a:gd name="T40" fmla="*/ 443 w 443"/>
                <a:gd name="T41" fmla="*/ 307 h 410"/>
                <a:gd name="T42" fmla="*/ 443 w 443"/>
                <a:gd name="T43" fmla="*/ 171 h 410"/>
                <a:gd name="T44" fmla="*/ 409 w 443"/>
                <a:gd name="T45" fmla="*/ 137 h 410"/>
                <a:gd name="T46" fmla="*/ 163 w 443"/>
                <a:gd name="T47" fmla="*/ 68 h 410"/>
                <a:gd name="T48" fmla="*/ 280 w 443"/>
                <a:gd name="T49" fmla="*/ 68 h 410"/>
                <a:gd name="T50" fmla="*/ 297 w 443"/>
                <a:gd name="T51" fmla="*/ 137 h 410"/>
                <a:gd name="T52" fmla="*/ 146 w 443"/>
                <a:gd name="T53" fmla="*/ 137 h 410"/>
                <a:gd name="T54" fmla="*/ 163 w 443"/>
                <a:gd name="T55" fmla="*/ 68 h 410"/>
                <a:gd name="T56" fmla="*/ 375 w 443"/>
                <a:gd name="T57" fmla="*/ 273 h 410"/>
                <a:gd name="T58" fmla="*/ 68 w 443"/>
                <a:gd name="T59" fmla="*/ 273 h 410"/>
                <a:gd name="T60" fmla="*/ 68 w 443"/>
                <a:gd name="T61" fmla="*/ 205 h 410"/>
                <a:gd name="T62" fmla="*/ 375 w 443"/>
                <a:gd name="T63" fmla="*/ 205 h 410"/>
                <a:gd name="T64" fmla="*/ 375 w 443"/>
                <a:gd name="T65" fmla="*/ 273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3" h="410">
                  <a:moveTo>
                    <a:pt x="409" y="137"/>
                  </a:moveTo>
                  <a:cubicBezTo>
                    <a:pt x="368" y="137"/>
                    <a:pt x="368" y="137"/>
                    <a:pt x="368" y="137"/>
                  </a:cubicBezTo>
                  <a:cubicBezTo>
                    <a:pt x="340" y="26"/>
                    <a:pt x="340" y="26"/>
                    <a:pt x="340" y="26"/>
                  </a:cubicBezTo>
                  <a:cubicBezTo>
                    <a:pt x="336" y="11"/>
                    <a:pt x="322" y="0"/>
                    <a:pt x="307" y="0"/>
                  </a:cubicBezTo>
                  <a:cubicBezTo>
                    <a:pt x="136" y="0"/>
                    <a:pt x="136" y="0"/>
                    <a:pt x="136" y="0"/>
                  </a:cubicBezTo>
                  <a:cubicBezTo>
                    <a:pt x="120" y="0"/>
                    <a:pt x="107" y="11"/>
                    <a:pt x="103" y="26"/>
                  </a:cubicBezTo>
                  <a:cubicBezTo>
                    <a:pt x="75" y="137"/>
                    <a:pt x="75" y="137"/>
                    <a:pt x="75" y="137"/>
                  </a:cubicBezTo>
                  <a:cubicBezTo>
                    <a:pt x="34" y="137"/>
                    <a:pt x="34" y="137"/>
                    <a:pt x="34" y="137"/>
                  </a:cubicBezTo>
                  <a:cubicBezTo>
                    <a:pt x="15" y="137"/>
                    <a:pt x="0" y="152"/>
                    <a:pt x="0" y="171"/>
                  </a:cubicBezTo>
                  <a:cubicBezTo>
                    <a:pt x="0" y="307"/>
                    <a:pt x="0" y="307"/>
                    <a:pt x="0" y="307"/>
                  </a:cubicBezTo>
                  <a:cubicBezTo>
                    <a:pt x="0" y="326"/>
                    <a:pt x="15" y="342"/>
                    <a:pt x="34" y="342"/>
                  </a:cubicBezTo>
                  <a:cubicBezTo>
                    <a:pt x="102" y="342"/>
                    <a:pt x="102" y="342"/>
                    <a:pt x="102" y="342"/>
                  </a:cubicBezTo>
                  <a:cubicBezTo>
                    <a:pt x="102" y="410"/>
                    <a:pt x="102" y="410"/>
                    <a:pt x="102" y="410"/>
                  </a:cubicBezTo>
                  <a:cubicBezTo>
                    <a:pt x="170" y="410"/>
                    <a:pt x="170" y="410"/>
                    <a:pt x="170" y="410"/>
                  </a:cubicBezTo>
                  <a:cubicBezTo>
                    <a:pt x="170" y="342"/>
                    <a:pt x="170" y="342"/>
                    <a:pt x="170" y="342"/>
                  </a:cubicBezTo>
                  <a:cubicBezTo>
                    <a:pt x="273" y="342"/>
                    <a:pt x="273" y="342"/>
                    <a:pt x="273" y="342"/>
                  </a:cubicBezTo>
                  <a:cubicBezTo>
                    <a:pt x="273" y="410"/>
                    <a:pt x="273" y="410"/>
                    <a:pt x="273" y="410"/>
                  </a:cubicBezTo>
                  <a:cubicBezTo>
                    <a:pt x="341" y="410"/>
                    <a:pt x="341" y="410"/>
                    <a:pt x="341" y="410"/>
                  </a:cubicBezTo>
                  <a:cubicBezTo>
                    <a:pt x="341" y="342"/>
                    <a:pt x="341" y="342"/>
                    <a:pt x="341" y="342"/>
                  </a:cubicBezTo>
                  <a:cubicBezTo>
                    <a:pt x="409" y="342"/>
                    <a:pt x="409" y="342"/>
                    <a:pt x="409" y="342"/>
                  </a:cubicBezTo>
                  <a:cubicBezTo>
                    <a:pt x="428" y="342"/>
                    <a:pt x="443" y="326"/>
                    <a:pt x="443" y="307"/>
                  </a:cubicBezTo>
                  <a:cubicBezTo>
                    <a:pt x="443" y="171"/>
                    <a:pt x="443" y="171"/>
                    <a:pt x="443" y="171"/>
                  </a:cubicBezTo>
                  <a:cubicBezTo>
                    <a:pt x="443" y="152"/>
                    <a:pt x="428" y="137"/>
                    <a:pt x="409" y="137"/>
                  </a:cubicBezTo>
                  <a:close/>
                  <a:moveTo>
                    <a:pt x="163" y="68"/>
                  </a:moveTo>
                  <a:cubicBezTo>
                    <a:pt x="280" y="68"/>
                    <a:pt x="280" y="68"/>
                    <a:pt x="280" y="68"/>
                  </a:cubicBezTo>
                  <a:cubicBezTo>
                    <a:pt x="297" y="137"/>
                    <a:pt x="297" y="137"/>
                    <a:pt x="297" y="137"/>
                  </a:cubicBezTo>
                  <a:cubicBezTo>
                    <a:pt x="146" y="137"/>
                    <a:pt x="146" y="137"/>
                    <a:pt x="146" y="137"/>
                  </a:cubicBezTo>
                  <a:lnTo>
                    <a:pt x="163" y="68"/>
                  </a:lnTo>
                  <a:close/>
                  <a:moveTo>
                    <a:pt x="375" y="273"/>
                  </a:moveTo>
                  <a:cubicBezTo>
                    <a:pt x="68" y="273"/>
                    <a:pt x="68" y="273"/>
                    <a:pt x="68" y="273"/>
                  </a:cubicBezTo>
                  <a:cubicBezTo>
                    <a:pt x="68" y="205"/>
                    <a:pt x="68" y="205"/>
                    <a:pt x="68" y="205"/>
                  </a:cubicBezTo>
                  <a:cubicBezTo>
                    <a:pt x="375" y="205"/>
                    <a:pt x="375" y="205"/>
                    <a:pt x="375" y="205"/>
                  </a:cubicBezTo>
                  <a:cubicBezTo>
                    <a:pt x="375" y="273"/>
                    <a:pt x="375" y="273"/>
                    <a:pt x="375" y="2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2" name="Freeform 123"/>
            <p:cNvSpPr>
              <a:spLocks noEditPoints="1"/>
            </p:cNvSpPr>
            <p:nvPr/>
          </p:nvSpPr>
          <p:spPr bwMode="auto">
            <a:xfrm>
              <a:off x="4357688" y="5999163"/>
              <a:ext cx="92075" cy="90488"/>
            </a:xfrm>
            <a:custGeom>
              <a:avLst/>
              <a:gdLst>
                <a:gd name="T0" fmla="*/ 102 w 307"/>
                <a:gd name="T1" fmla="*/ 307 h 307"/>
                <a:gd name="T2" fmla="*/ 273 w 307"/>
                <a:gd name="T3" fmla="*/ 307 h 307"/>
                <a:gd name="T4" fmla="*/ 307 w 307"/>
                <a:gd name="T5" fmla="*/ 273 h 307"/>
                <a:gd name="T6" fmla="*/ 307 w 307"/>
                <a:gd name="T7" fmla="*/ 102 h 307"/>
                <a:gd name="T8" fmla="*/ 205 w 307"/>
                <a:gd name="T9" fmla="*/ 0 h 307"/>
                <a:gd name="T10" fmla="*/ 102 w 307"/>
                <a:gd name="T11" fmla="*/ 102 h 307"/>
                <a:gd name="T12" fmla="*/ 0 w 307"/>
                <a:gd name="T13" fmla="*/ 205 h 307"/>
                <a:gd name="T14" fmla="*/ 102 w 307"/>
                <a:gd name="T15" fmla="*/ 307 h 307"/>
                <a:gd name="T16" fmla="*/ 102 w 307"/>
                <a:gd name="T17" fmla="*/ 171 h 307"/>
                <a:gd name="T18" fmla="*/ 136 w 307"/>
                <a:gd name="T19" fmla="*/ 171 h 307"/>
                <a:gd name="T20" fmla="*/ 171 w 307"/>
                <a:gd name="T21" fmla="*/ 137 h 307"/>
                <a:gd name="T22" fmla="*/ 171 w 307"/>
                <a:gd name="T23" fmla="*/ 102 h 307"/>
                <a:gd name="T24" fmla="*/ 205 w 307"/>
                <a:gd name="T25" fmla="*/ 68 h 307"/>
                <a:gd name="T26" fmla="*/ 239 w 307"/>
                <a:gd name="T27" fmla="*/ 102 h 307"/>
                <a:gd name="T28" fmla="*/ 239 w 307"/>
                <a:gd name="T29" fmla="*/ 239 h 307"/>
                <a:gd name="T30" fmla="*/ 102 w 307"/>
                <a:gd name="T31" fmla="*/ 239 h 307"/>
                <a:gd name="T32" fmla="*/ 68 w 307"/>
                <a:gd name="T33" fmla="*/ 205 h 307"/>
                <a:gd name="T34" fmla="*/ 102 w 307"/>
                <a:gd name="T35" fmla="*/ 17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7" h="307">
                  <a:moveTo>
                    <a:pt x="102" y="307"/>
                  </a:moveTo>
                  <a:cubicBezTo>
                    <a:pt x="273" y="307"/>
                    <a:pt x="273" y="307"/>
                    <a:pt x="273" y="307"/>
                  </a:cubicBezTo>
                  <a:cubicBezTo>
                    <a:pt x="292" y="307"/>
                    <a:pt x="307" y="292"/>
                    <a:pt x="307" y="273"/>
                  </a:cubicBezTo>
                  <a:cubicBezTo>
                    <a:pt x="307" y="102"/>
                    <a:pt x="307" y="102"/>
                    <a:pt x="307" y="102"/>
                  </a:cubicBezTo>
                  <a:cubicBezTo>
                    <a:pt x="307" y="46"/>
                    <a:pt x="261" y="0"/>
                    <a:pt x="205" y="0"/>
                  </a:cubicBezTo>
                  <a:cubicBezTo>
                    <a:pt x="148" y="0"/>
                    <a:pt x="102" y="46"/>
                    <a:pt x="102" y="102"/>
                  </a:cubicBezTo>
                  <a:cubicBezTo>
                    <a:pt x="46" y="102"/>
                    <a:pt x="0" y="148"/>
                    <a:pt x="0" y="205"/>
                  </a:cubicBezTo>
                  <a:cubicBezTo>
                    <a:pt x="0" y="261"/>
                    <a:pt x="46" y="307"/>
                    <a:pt x="102" y="307"/>
                  </a:cubicBezTo>
                  <a:close/>
                  <a:moveTo>
                    <a:pt x="102" y="171"/>
                  </a:moveTo>
                  <a:cubicBezTo>
                    <a:pt x="136" y="171"/>
                    <a:pt x="136" y="171"/>
                    <a:pt x="136" y="171"/>
                  </a:cubicBezTo>
                  <a:cubicBezTo>
                    <a:pt x="155" y="171"/>
                    <a:pt x="171" y="155"/>
                    <a:pt x="171" y="137"/>
                  </a:cubicBezTo>
                  <a:cubicBezTo>
                    <a:pt x="171" y="102"/>
                    <a:pt x="171" y="102"/>
                    <a:pt x="171" y="102"/>
                  </a:cubicBezTo>
                  <a:cubicBezTo>
                    <a:pt x="171" y="84"/>
                    <a:pt x="186" y="68"/>
                    <a:pt x="205" y="68"/>
                  </a:cubicBezTo>
                  <a:cubicBezTo>
                    <a:pt x="224" y="68"/>
                    <a:pt x="239" y="84"/>
                    <a:pt x="239" y="102"/>
                  </a:cubicBezTo>
                  <a:cubicBezTo>
                    <a:pt x="239" y="239"/>
                    <a:pt x="239" y="239"/>
                    <a:pt x="239" y="239"/>
                  </a:cubicBezTo>
                  <a:cubicBezTo>
                    <a:pt x="102" y="239"/>
                    <a:pt x="102" y="239"/>
                    <a:pt x="102" y="239"/>
                  </a:cubicBezTo>
                  <a:cubicBezTo>
                    <a:pt x="83" y="239"/>
                    <a:pt x="68" y="224"/>
                    <a:pt x="68" y="205"/>
                  </a:cubicBezTo>
                  <a:cubicBezTo>
                    <a:pt x="68" y="186"/>
                    <a:pt x="83" y="171"/>
                    <a:pt x="102" y="1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3" name="Freeform 124"/>
            <p:cNvSpPr>
              <a:spLocks noEditPoints="1"/>
            </p:cNvSpPr>
            <p:nvPr/>
          </p:nvSpPr>
          <p:spPr bwMode="auto">
            <a:xfrm>
              <a:off x="4692650" y="5978525"/>
              <a:ext cx="92075" cy="92075"/>
            </a:xfrm>
            <a:custGeom>
              <a:avLst/>
              <a:gdLst>
                <a:gd name="T0" fmla="*/ 205 w 307"/>
                <a:gd name="T1" fmla="*/ 102 h 307"/>
                <a:gd name="T2" fmla="*/ 103 w 307"/>
                <a:gd name="T3" fmla="*/ 0 h 307"/>
                <a:gd name="T4" fmla="*/ 0 w 307"/>
                <a:gd name="T5" fmla="*/ 102 h 307"/>
                <a:gd name="T6" fmla="*/ 0 w 307"/>
                <a:gd name="T7" fmla="*/ 273 h 307"/>
                <a:gd name="T8" fmla="*/ 34 w 307"/>
                <a:gd name="T9" fmla="*/ 307 h 307"/>
                <a:gd name="T10" fmla="*/ 205 w 307"/>
                <a:gd name="T11" fmla="*/ 307 h 307"/>
                <a:gd name="T12" fmla="*/ 307 w 307"/>
                <a:gd name="T13" fmla="*/ 205 h 307"/>
                <a:gd name="T14" fmla="*/ 205 w 307"/>
                <a:gd name="T15" fmla="*/ 102 h 307"/>
                <a:gd name="T16" fmla="*/ 205 w 307"/>
                <a:gd name="T17" fmla="*/ 239 h 307"/>
                <a:gd name="T18" fmla="*/ 69 w 307"/>
                <a:gd name="T19" fmla="*/ 239 h 307"/>
                <a:gd name="T20" fmla="*/ 69 w 307"/>
                <a:gd name="T21" fmla="*/ 102 h 307"/>
                <a:gd name="T22" fmla="*/ 103 w 307"/>
                <a:gd name="T23" fmla="*/ 68 h 307"/>
                <a:gd name="T24" fmla="*/ 137 w 307"/>
                <a:gd name="T25" fmla="*/ 102 h 307"/>
                <a:gd name="T26" fmla="*/ 137 w 307"/>
                <a:gd name="T27" fmla="*/ 136 h 307"/>
                <a:gd name="T28" fmla="*/ 171 w 307"/>
                <a:gd name="T29" fmla="*/ 170 h 307"/>
                <a:gd name="T30" fmla="*/ 205 w 307"/>
                <a:gd name="T31" fmla="*/ 170 h 307"/>
                <a:gd name="T32" fmla="*/ 239 w 307"/>
                <a:gd name="T33" fmla="*/ 205 h 307"/>
                <a:gd name="T34" fmla="*/ 205 w 307"/>
                <a:gd name="T35" fmla="*/ 239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7" h="307">
                  <a:moveTo>
                    <a:pt x="205" y="102"/>
                  </a:moveTo>
                  <a:cubicBezTo>
                    <a:pt x="205" y="46"/>
                    <a:pt x="159" y="0"/>
                    <a:pt x="103" y="0"/>
                  </a:cubicBezTo>
                  <a:cubicBezTo>
                    <a:pt x="46" y="0"/>
                    <a:pt x="0" y="46"/>
                    <a:pt x="0" y="102"/>
                  </a:cubicBezTo>
                  <a:cubicBezTo>
                    <a:pt x="0" y="273"/>
                    <a:pt x="0" y="273"/>
                    <a:pt x="0" y="273"/>
                  </a:cubicBezTo>
                  <a:cubicBezTo>
                    <a:pt x="0" y="292"/>
                    <a:pt x="16" y="307"/>
                    <a:pt x="34" y="307"/>
                  </a:cubicBezTo>
                  <a:cubicBezTo>
                    <a:pt x="205" y="307"/>
                    <a:pt x="205" y="307"/>
                    <a:pt x="205" y="307"/>
                  </a:cubicBezTo>
                  <a:cubicBezTo>
                    <a:pt x="262" y="307"/>
                    <a:pt x="307" y="261"/>
                    <a:pt x="307" y="205"/>
                  </a:cubicBezTo>
                  <a:cubicBezTo>
                    <a:pt x="307" y="148"/>
                    <a:pt x="262" y="102"/>
                    <a:pt x="205" y="102"/>
                  </a:cubicBezTo>
                  <a:close/>
                  <a:moveTo>
                    <a:pt x="205" y="239"/>
                  </a:moveTo>
                  <a:cubicBezTo>
                    <a:pt x="69" y="239"/>
                    <a:pt x="69" y="239"/>
                    <a:pt x="69" y="239"/>
                  </a:cubicBezTo>
                  <a:cubicBezTo>
                    <a:pt x="69" y="102"/>
                    <a:pt x="69" y="102"/>
                    <a:pt x="69" y="102"/>
                  </a:cubicBezTo>
                  <a:cubicBezTo>
                    <a:pt x="69" y="83"/>
                    <a:pt x="84" y="68"/>
                    <a:pt x="103" y="68"/>
                  </a:cubicBezTo>
                  <a:cubicBezTo>
                    <a:pt x="122" y="68"/>
                    <a:pt x="137" y="83"/>
                    <a:pt x="137" y="102"/>
                  </a:cubicBezTo>
                  <a:cubicBezTo>
                    <a:pt x="137" y="136"/>
                    <a:pt x="137" y="136"/>
                    <a:pt x="137" y="136"/>
                  </a:cubicBezTo>
                  <a:cubicBezTo>
                    <a:pt x="137" y="155"/>
                    <a:pt x="152" y="170"/>
                    <a:pt x="171" y="170"/>
                  </a:cubicBezTo>
                  <a:cubicBezTo>
                    <a:pt x="205" y="170"/>
                    <a:pt x="205" y="170"/>
                    <a:pt x="205" y="170"/>
                  </a:cubicBezTo>
                  <a:cubicBezTo>
                    <a:pt x="224" y="170"/>
                    <a:pt x="239" y="186"/>
                    <a:pt x="239" y="205"/>
                  </a:cubicBezTo>
                  <a:cubicBezTo>
                    <a:pt x="239" y="223"/>
                    <a:pt x="224" y="239"/>
                    <a:pt x="205" y="2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grpSp>
        <p:nvGrpSpPr>
          <p:cNvPr id="124" name="Group 123"/>
          <p:cNvGrpSpPr/>
          <p:nvPr/>
        </p:nvGrpSpPr>
        <p:grpSpPr>
          <a:xfrm>
            <a:off x="4371214" y="1500543"/>
            <a:ext cx="371094" cy="371096"/>
            <a:chOff x="9993313" y="5878513"/>
            <a:chExt cx="708025" cy="708026"/>
          </a:xfrm>
          <a:solidFill>
            <a:schemeClr val="bg2"/>
          </a:solidFill>
        </p:grpSpPr>
        <p:sp>
          <p:nvSpPr>
            <p:cNvPr id="125" name="Freeform 173"/>
            <p:cNvSpPr>
              <a:spLocks noEditPoints="1"/>
            </p:cNvSpPr>
            <p:nvPr/>
          </p:nvSpPr>
          <p:spPr bwMode="auto">
            <a:xfrm>
              <a:off x="10093326" y="5886451"/>
              <a:ext cx="504825" cy="700088"/>
            </a:xfrm>
            <a:custGeom>
              <a:avLst/>
              <a:gdLst>
                <a:gd name="T0" fmla="*/ 1087 w 1699"/>
                <a:gd name="T1" fmla="*/ 7 h 2356"/>
                <a:gd name="T2" fmla="*/ 1061 w 1699"/>
                <a:gd name="T3" fmla="*/ 97 h 2356"/>
                <a:gd name="T4" fmla="*/ 1373 w 1699"/>
                <a:gd name="T5" fmla="*/ 1366 h 2356"/>
                <a:gd name="T6" fmla="*/ 1170 w 1699"/>
                <a:gd name="T7" fmla="*/ 1848 h 2356"/>
                <a:gd name="T8" fmla="*/ 1120 w 1699"/>
                <a:gd name="T9" fmla="*/ 1891 h 2356"/>
                <a:gd name="T10" fmla="*/ 1073 w 1699"/>
                <a:gd name="T11" fmla="*/ 1324 h 2356"/>
                <a:gd name="T12" fmla="*/ 1238 w 1699"/>
                <a:gd name="T13" fmla="*/ 1191 h 2356"/>
                <a:gd name="T14" fmla="*/ 1005 w 1699"/>
                <a:gd name="T15" fmla="*/ 551 h 2356"/>
                <a:gd name="T16" fmla="*/ 1038 w 1699"/>
                <a:gd name="T17" fmla="*/ 411 h 2356"/>
                <a:gd name="T18" fmla="*/ 668 w 1699"/>
                <a:gd name="T19" fmla="*/ 411 h 2356"/>
                <a:gd name="T20" fmla="*/ 701 w 1699"/>
                <a:gd name="T21" fmla="*/ 551 h 2356"/>
                <a:gd name="T22" fmla="*/ 468 w 1699"/>
                <a:gd name="T23" fmla="*/ 1191 h 2356"/>
                <a:gd name="T24" fmla="*/ 634 w 1699"/>
                <a:gd name="T25" fmla="*/ 1324 h 2356"/>
                <a:gd name="T26" fmla="*/ 586 w 1699"/>
                <a:gd name="T27" fmla="*/ 1891 h 2356"/>
                <a:gd name="T28" fmla="*/ 537 w 1699"/>
                <a:gd name="T29" fmla="*/ 1848 h 2356"/>
                <a:gd name="T30" fmla="*/ 100 w 1699"/>
                <a:gd name="T31" fmla="*/ 834 h 2356"/>
                <a:gd name="T32" fmla="*/ 670 w 1699"/>
                <a:gd name="T33" fmla="*/ 41 h 2356"/>
                <a:gd name="T34" fmla="*/ 7 w 1699"/>
                <a:gd name="T35" fmla="*/ 836 h 2356"/>
                <a:gd name="T36" fmla="*/ 444 w 1699"/>
                <a:gd name="T37" fmla="*/ 1848 h 2356"/>
                <a:gd name="T38" fmla="*/ 539 w 1699"/>
                <a:gd name="T39" fmla="*/ 2200 h 2356"/>
                <a:gd name="T40" fmla="*/ 1011 w 1699"/>
                <a:gd name="T41" fmla="*/ 2356 h 2356"/>
                <a:gd name="T42" fmla="*/ 1167 w 1699"/>
                <a:gd name="T43" fmla="*/ 1978 h 2356"/>
                <a:gd name="T44" fmla="*/ 1263 w 1699"/>
                <a:gd name="T45" fmla="*/ 1847 h 2356"/>
                <a:gd name="T46" fmla="*/ 1699 w 1699"/>
                <a:gd name="T47" fmla="*/ 821 h 2356"/>
                <a:gd name="T48" fmla="*/ 761 w 1699"/>
                <a:gd name="T49" fmla="*/ 411 h 2356"/>
                <a:gd name="T50" fmla="*/ 945 w 1699"/>
                <a:gd name="T51" fmla="*/ 411 h 2356"/>
                <a:gd name="T52" fmla="*/ 853 w 1699"/>
                <a:gd name="T53" fmla="*/ 538 h 2356"/>
                <a:gd name="T54" fmla="*/ 761 w 1699"/>
                <a:gd name="T55" fmla="*/ 411 h 2356"/>
                <a:gd name="T56" fmla="*/ 634 w 1699"/>
                <a:gd name="T57" fmla="*/ 1231 h 2356"/>
                <a:gd name="T58" fmla="*/ 561 w 1699"/>
                <a:gd name="T59" fmla="*/ 1191 h 2356"/>
                <a:gd name="T60" fmla="*/ 792 w 1699"/>
                <a:gd name="T61" fmla="*/ 631 h 2356"/>
                <a:gd name="T62" fmla="*/ 1145 w 1699"/>
                <a:gd name="T63" fmla="*/ 862 h 2356"/>
                <a:gd name="T64" fmla="*/ 1104 w 1699"/>
                <a:gd name="T65" fmla="*/ 1231 h 2356"/>
                <a:gd name="T66" fmla="*/ 1073 w 1699"/>
                <a:gd name="T67" fmla="*/ 1052 h 2356"/>
                <a:gd name="T68" fmla="*/ 980 w 1699"/>
                <a:gd name="T69" fmla="*/ 1052 h 2356"/>
                <a:gd name="T70" fmla="*/ 727 w 1699"/>
                <a:gd name="T71" fmla="*/ 1085 h 2356"/>
                <a:gd name="T72" fmla="*/ 680 w 1699"/>
                <a:gd name="T73" fmla="*/ 832 h 2356"/>
                <a:gd name="T74" fmla="*/ 854 w 1699"/>
                <a:gd name="T75" fmla="*/ 1258 h 2356"/>
                <a:gd name="T76" fmla="*/ 807 w 1699"/>
                <a:gd name="T77" fmla="*/ 1408 h 2356"/>
                <a:gd name="T78" fmla="*/ 727 w 1699"/>
                <a:gd name="T79" fmla="*/ 1891 h 2356"/>
                <a:gd name="T80" fmla="*/ 980 w 1699"/>
                <a:gd name="T81" fmla="*/ 1178 h 2356"/>
                <a:gd name="T82" fmla="*/ 900 w 1699"/>
                <a:gd name="T83" fmla="*/ 1891 h 2356"/>
                <a:gd name="T84" fmla="*/ 900 w 1699"/>
                <a:gd name="T85" fmla="*/ 1304 h 2356"/>
                <a:gd name="T86" fmla="*/ 1074 w 1699"/>
                <a:gd name="T87" fmla="*/ 2200 h 2356"/>
                <a:gd name="T88" fmla="*/ 695 w 1699"/>
                <a:gd name="T89" fmla="*/ 2263 h 2356"/>
                <a:gd name="T90" fmla="*/ 632 w 1699"/>
                <a:gd name="T91" fmla="*/ 2170 h 2356"/>
                <a:gd name="T92" fmla="*/ 923 w 1699"/>
                <a:gd name="T93" fmla="*/ 2123 h 2356"/>
                <a:gd name="T94" fmla="*/ 632 w 1699"/>
                <a:gd name="T95" fmla="*/ 2077 h 2356"/>
                <a:gd name="T96" fmla="*/ 1074 w 1699"/>
                <a:gd name="T97" fmla="*/ 1984 h 2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9" h="2356">
                  <a:moveTo>
                    <a:pt x="1526" y="307"/>
                  </a:moveTo>
                  <a:cubicBezTo>
                    <a:pt x="1416" y="163"/>
                    <a:pt x="1260" y="57"/>
                    <a:pt x="1087" y="7"/>
                  </a:cubicBezTo>
                  <a:cubicBezTo>
                    <a:pt x="1062" y="0"/>
                    <a:pt x="1037" y="14"/>
                    <a:pt x="1029" y="39"/>
                  </a:cubicBezTo>
                  <a:cubicBezTo>
                    <a:pt x="1022" y="64"/>
                    <a:pt x="1037" y="90"/>
                    <a:pt x="1061" y="97"/>
                  </a:cubicBezTo>
                  <a:cubicBezTo>
                    <a:pt x="1382" y="189"/>
                    <a:pt x="1606" y="487"/>
                    <a:pt x="1606" y="821"/>
                  </a:cubicBezTo>
                  <a:cubicBezTo>
                    <a:pt x="1606" y="1029"/>
                    <a:pt x="1524" y="1222"/>
                    <a:pt x="1373" y="1366"/>
                  </a:cubicBezTo>
                  <a:cubicBezTo>
                    <a:pt x="1244" y="1489"/>
                    <a:pt x="1170" y="1664"/>
                    <a:pt x="1170" y="1847"/>
                  </a:cubicBezTo>
                  <a:cubicBezTo>
                    <a:pt x="1170" y="1848"/>
                    <a:pt x="1170" y="1848"/>
                    <a:pt x="1170" y="1848"/>
                  </a:cubicBezTo>
                  <a:cubicBezTo>
                    <a:pt x="1170" y="1871"/>
                    <a:pt x="1151" y="1891"/>
                    <a:pt x="1127" y="1891"/>
                  </a:cubicBezTo>
                  <a:cubicBezTo>
                    <a:pt x="1120" y="1891"/>
                    <a:pt x="1120" y="1891"/>
                    <a:pt x="1120" y="1891"/>
                  </a:cubicBezTo>
                  <a:cubicBezTo>
                    <a:pt x="1073" y="1891"/>
                    <a:pt x="1073" y="1891"/>
                    <a:pt x="1073" y="1891"/>
                  </a:cubicBezTo>
                  <a:cubicBezTo>
                    <a:pt x="1073" y="1324"/>
                    <a:pt x="1073" y="1324"/>
                    <a:pt x="1073" y="1324"/>
                  </a:cubicBezTo>
                  <a:cubicBezTo>
                    <a:pt x="1104" y="1324"/>
                    <a:pt x="1104" y="1324"/>
                    <a:pt x="1104" y="1324"/>
                  </a:cubicBezTo>
                  <a:cubicBezTo>
                    <a:pt x="1178" y="1324"/>
                    <a:pt x="1238" y="1265"/>
                    <a:pt x="1238" y="1191"/>
                  </a:cubicBezTo>
                  <a:cubicBezTo>
                    <a:pt x="1238" y="862"/>
                    <a:pt x="1238" y="862"/>
                    <a:pt x="1238" y="862"/>
                  </a:cubicBezTo>
                  <a:cubicBezTo>
                    <a:pt x="1238" y="715"/>
                    <a:pt x="1139" y="590"/>
                    <a:pt x="1005" y="551"/>
                  </a:cubicBezTo>
                  <a:cubicBezTo>
                    <a:pt x="1026" y="521"/>
                    <a:pt x="1038" y="485"/>
                    <a:pt x="1038" y="445"/>
                  </a:cubicBezTo>
                  <a:cubicBezTo>
                    <a:pt x="1038" y="411"/>
                    <a:pt x="1038" y="411"/>
                    <a:pt x="1038" y="411"/>
                  </a:cubicBezTo>
                  <a:cubicBezTo>
                    <a:pt x="1038" y="309"/>
                    <a:pt x="955" y="226"/>
                    <a:pt x="853" y="226"/>
                  </a:cubicBezTo>
                  <a:cubicBezTo>
                    <a:pt x="751" y="226"/>
                    <a:pt x="668" y="309"/>
                    <a:pt x="668" y="411"/>
                  </a:cubicBezTo>
                  <a:cubicBezTo>
                    <a:pt x="668" y="445"/>
                    <a:pt x="668" y="445"/>
                    <a:pt x="668" y="445"/>
                  </a:cubicBezTo>
                  <a:cubicBezTo>
                    <a:pt x="668" y="485"/>
                    <a:pt x="680" y="521"/>
                    <a:pt x="701" y="551"/>
                  </a:cubicBezTo>
                  <a:cubicBezTo>
                    <a:pt x="567" y="590"/>
                    <a:pt x="468" y="715"/>
                    <a:pt x="468" y="862"/>
                  </a:cubicBezTo>
                  <a:cubicBezTo>
                    <a:pt x="468" y="1191"/>
                    <a:pt x="468" y="1191"/>
                    <a:pt x="468" y="1191"/>
                  </a:cubicBezTo>
                  <a:cubicBezTo>
                    <a:pt x="468" y="1265"/>
                    <a:pt x="528" y="1324"/>
                    <a:pt x="602" y="1324"/>
                  </a:cubicBezTo>
                  <a:cubicBezTo>
                    <a:pt x="634" y="1324"/>
                    <a:pt x="634" y="1324"/>
                    <a:pt x="634" y="1324"/>
                  </a:cubicBezTo>
                  <a:cubicBezTo>
                    <a:pt x="634" y="1891"/>
                    <a:pt x="634" y="1891"/>
                    <a:pt x="634" y="1891"/>
                  </a:cubicBezTo>
                  <a:cubicBezTo>
                    <a:pt x="586" y="1891"/>
                    <a:pt x="586" y="1891"/>
                    <a:pt x="586" y="1891"/>
                  </a:cubicBezTo>
                  <a:cubicBezTo>
                    <a:pt x="580" y="1891"/>
                    <a:pt x="580" y="1891"/>
                    <a:pt x="580" y="1891"/>
                  </a:cubicBezTo>
                  <a:cubicBezTo>
                    <a:pt x="557" y="1891"/>
                    <a:pt x="537" y="1871"/>
                    <a:pt x="537" y="1848"/>
                  </a:cubicBezTo>
                  <a:cubicBezTo>
                    <a:pt x="537" y="1666"/>
                    <a:pt x="463" y="1490"/>
                    <a:pt x="333" y="1366"/>
                  </a:cubicBezTo>
                  <a:cubicBezTo>
                    <a:pt x="186" y="1226"/>
                    <a:pt x="103" y="1037"/>
                    <a:pt x="100" y="834"/>
                  </a:cubicBezTo>
                  <a:cubicBezTo>
                    <a:pt x="94" y="499"/>
                    <a:pt x="316" y="197"/>
                    <a:pt x="639" y="99"/>
                  </a:cubicBezTo>
                  <a:cubicBezTo>
                    <a:pt x="663" y="92"/>
                    <a:pt x="677" y="66"/>
                    <a:pt x="670" y="41"/>
                  </a:cubicBezTo>
                  <a:cubicBezTo>
                    <a:pt x="662" y="16"/>
                    <a:pt x="636" y="3"/>
                    <a:pt x="612" y="10"/>
                  </a:cubicBezTo>
                  <a:cubicBezTo>
                    <a:pt x="249" y="120"/>
                    <a:pt x="0" y="459"/>
                    <a:pt x="7" y="836"/>
                  </a:cubicBezTo>
                  <a:cubicBezTo>
                    <a:pt x="11" y="1063"/>
                    <a:pt x="104" y="1276"/>
                    <a:pt x="269" y="1433"/>
                  </a:cubicBezTo>
                  <a:cubicBezTo>
                    <a:pt x="380" y="1540"/>
                    <a:pt x="444" y="1691"/>
                    <a:pt x="444" y="1848"/>
                  </a:cubicBezTo>
                  <a:cubicBezTo>
                    <a:pt x="444" y="1908"/>
                    <a:pt x="484" y="1960"/>
                    <a:pt x="539" y="1977"/>
                  </a:cubicBezTo>
                  <a:cubicBezTo>
                    <a:pt x="539" y="2200"/>
                    <a:pt x="539" y="2200"/>
                    <a:pt x="539" y="2200"/>
                  </a:cubicBezTo>
                  <a:cubicBezTo>
                    <a:pt x="539" y="2286"/>
                    <a:pt x="609" y="2356"/>
                    <a:pt x="695" y="2356"/>
                  </a:cubicBezTo>
                  <a:cubicBezTo>
                    <a:pt x="1011" y="2356"/>
                    <a:pt x="1011" y="2356"/>
                    <a:pt x="1011" y="2356"/>
                  </a:cubicBezTo>
                  <a:cubicBezTo>
                    <a:pt x="1097" y="2356"/>
                    <a:pt x="1167" y="2286"/>
                    <a:pt x="1167" y="2200"/>
                  </a:cubicBezTo>
                  <a:cubicBezTo>
                    <a:pt x="1167" y="1978"/>
                    <a:pt x="1167" y="1978"/>
                    <a:pt x="1167" y="1978"/>
                  </a:cubicBezTo>
                  <a:cubicBezTo>
                    <a:pt x="1222" y="1960"/>
                    <a:pt x="1263" y="1909"/>
                    <a:pt x="1263" y="1848"/>
                  </a:cubicBezTo>
                  <a:cubicBezTo>
                    <a:pt x="1263" y="1847"/>
                    <a:pt x="1263" y="1847"/>
                    <a:pt x="1263" y="1847"/>
                  </a:cubicBezTo>
                  <a:cubicBezTo>
                    <a:pt x="1263" y="1690"/>
                    <a:pt x="1326" y="1539"/>
                    <a:pt x="1437" y="1433"/>
                  </a:cubicBezTo>
                  <a:cubicBezTo>
                    <a:pt x="1606" y="1272"/>
                    <a:pt x="1699" y="1054"/>
                    <a:pt x="1699" y="821"/>
                  </a:cubicBezTo>
                  <a:cubicBezTo>
                    <a:pt x="1699" y="633"/>
                    <a:pt x="1639" y="456"/>
                    <a:pt x="1526" y="307"/>
                  </a:cubicBezTo>
                  <a:close/>
                  <a:moveTo>
                    <a:pt x="761" y="411"/>
                  </a:moveTo>
                  <a:cubicBezTo>
                    <a:pt x="761" y="360"/>
                    <a:pt x="802" y="319"/>
                    <a:pt x="853" y="319"/>
                  </a:cubicBezTo>
                  <a:cubicBezTo>
                    <a:pt x="904" y="319"/>
                    <a:pt x="945" y="360"/>
                    <a:pt x="945" y="411"/>
                  </a:cubicBezTo>
                  <a:cubicBezTo>
                    <a:pt x="945" y="445"/>
                    <a:pt x="945" y="445"/>
                    <a:pt x="945" y="445"/>
                  </a:cubicBezTo>
                  <a:cubicBezTo>
                    <a:pt x="945" y="496"/>
                    <a:pt x="904" y="538"/>
                    <a:pt x="853" y="538"/>
                  </a:cubicBezTo>
                  <a:cubicBezTo>
                    <a:pt x="802" y="538"/>
                    <a:pt x="761" y="496"/>
                    <a:pt x="761" y="445"/>
                  </a:cubicBezTo>
                  <a:lnTo>
                    <a:pt x="761" y="411"/>
                  </a:lnTo>
                  <a:close/>
                  <a:moveTo>
                    <a:pt x="634" y="879"/>
                  </a:moveTo>
                  <a:cubicBezTo>
                    <a:pt x="634" y="1231"/>
                    <a:pt x="634" y="1231"/>
                    <a:pt x="634" y="1231"/>
                  </a:cubicBezTo>
                  <a:cubicBezTo>
                    <a:pt x="602" y="1231"/>
                    <a:pt x="602" y="1231"/>
                    <a:pt x="602" y="1231"/>
                  </a:cubicBezTo>
                  <a:cubicBezTo>
                    <a:pt x="579" y="1231"/>
                    <a:pt x="561" y="1213"/>
                    <a:pt x="561" y="1191"/>
                  </a:cubicBezTo>
                  <a:cubicBezTo>
                    <a:pt x="561" y="862"/>
                    <a:pt x="561" y="862"/>
                    <a:pt x="561" y="862"/>
                  </a:cubicBezTo>
                  <a:cubicBezTo>
                    <a:pt x="561" y="734"/>
                    <a:pt x="665" y="631"/>
                    <a:pt x="792" y="631"/>
                  </a:cubicBezTo>
                  <a:cubicBezTo>
                    <a:pt x="914" y="631"/>
                    <a:pt x="914" y="631"/>
                    <a:pt x="914" y="631"/>
                  </a:cubicBezTo>
                  <a:cubicBezTo>
                    <a:pt x="1041" y="631"/>
                    <a:pt x="1145" y="734"/>
                    <a:pt x="1145" y="862"/>
                  </a:cubicBezTo>
                  <a:cubicBezTo>
                    <a:pt x="1145" y="1191"/>
                    <a:pt x="1145" y="1191"/>
                    <a:pt x="1145" y="1191"/>
                  </a:cubicBezTo>
                  <a:cubicBezTo>
                    <a:pt x="1145" y="1213"/>
                    <a:pt x="1127" y="1231"/>
                    <a:pt x="1104" y="1231"/>
                  </a:cubicBezTo>
                  <a:cubicBezTo>
                    <a:pt x="1073" y="1231"/>
                    <a:pt x="1073" y="1231"/>
                    <a:pt x="1073" y="1231"/>
                  </a:cubicBezTo>
                  <a:cubicBezTo>
                    <a:pt x="1073" y="1052"/>
                    <a:pt x="1073" y="1052"/>
                    <a:pt x="1073" y="1052"/>
                  </a:cubicBezTo>
                  <a:cubicBezTo>
                    <a:pt x="1073" y="1026"/>
                    <a:pt x="1052" y="1005"/>
                    <a:pt x="1027" y="1005"/>
                  </a:cubicBezTo>
                  <a:cubicBezTo>
                    <a:pt x="1001" y="1005"/>
                    <a:pt x="980" y="1026"/>
                    <a:pt x="980" y="1052"/>
                  </a:cubicBezTo>
                  <a:cubicBezTo>
                    <a:pt x="980" y="1085"/>
                    <a:pt x="980" y="1085"/>
                    <a:pt x="980" y="1085"/>
                  </a:cubicBezTo>
                  <a:cubicBezTo>
                    <a:pt x="727" y="1085"/>
                    <a:pt x="727" y="1085"/>
                    <a:pt x="727" y="1085"/>
                  </a:cubicBezTo>
                  <a:cubicBezTo>
                    <a:pt x="727" y="879"/>
                    <a:pt x="727" y="879"/>
                    <a:pt x="727" y="879"/>
                  </a:cubicBezTo>
                  <a:cubicBezTo>
                    <a:pt x="727" y="853"/>
                    <a:pt x="706" y="832"/>
                    <a:pt x="680" y="832"/>
                  </a:cubicBezTo>
                  <a:cubicBezTo>
                    <a:pt x="655" y="832"/>
                    <a:pt x="634" y="853"/>
                    <a:pt x="634" y="879"/>
                  </a:cubicBezTo>
                  <a:close/>
                  <a:moveTo>
                    <a:pt x="854" y="1258"/>
                  </a:moveTo>
                  <a:cubicBezTo>
                    <a:pt x="828" y="1258"/>
                    <a:pt x="807" y="1279"/>
                    <a:pt x="807" y="1304"/>
                  </a:cubicBezTo>
                  <a:cubicBezTo>
                    <a:pt x="807" y="1408"/>
                    <a:pt x="807" y="1408"/>
                    <a:pt x="807" y="1408"/>
                  </a:cubicBezTo>
                  <a:cubicBezTo>
                    <a:pt x="807" y="1891"/>
                    <a:pt x="807" y="1891"/>
                    <a:pt x="807" y="1891"/>
                  </a:cubicBezTo>
                  <a:cubicBezTo>
                    <a:pt x="727" y="1891"/>
                    <a:pt x="727" y="1891"/>
                    <a:pt x="727" y="1891"/>
                  </a:cubicBezTo>
                  <a:cubicBezTo>
                    <a:pt x="727" y="1178"/>
                    <a:pt x="727" y="1178"/>
                    <a:pt x="727" y="1178"/>
                  </a:cubicBezTo>
                  <a:cubicBezTo>
                    <a:pt x="980" y="1178"/>
                    <a:pt x="980" y="1178"/>
                    <a:pt x="980" y="1178"/>
                  </a:cubicBezTo>
                  <a:cubicBezTo>
                    <a:pt x="980" y="1891"/>
                    <a:pt x="980" y="1891"/>
                    <a:pt x="980" y="1891"/>
                  </a:cubicBezTo>
                  <a:cubicBezTo>
                    <a:pt x="900" y="1891"/>
                    <a:pt x="900" y="1891"/>
                    <a:pt x="900" y="1891"/>
                  </a:cubicBezTo>
                  <a:cubicBezTo>
                    <a:pt x="900" y="1408"/>
                    <a:pt x="900" y="1408"/>
                    <a:pt x="900" y="1408"/>
                  </a:cubicBezTo>
                  <a:cubicBezTo>
                    <a:pt x="900" y="1304"/>
                    <a:pt x="900" y="1304"/>
                    <a:pt x="900" y="1304"/>
                  </a:cubicBezTo>
                  <a:cubicBezTo>
                    <a:pt x="900" y="1279"/>
                    <a:pt x="879" y="1258"/>
                    <a:pt x="854" y="1258"/>
                  </a:cubicBezTo>
                  <a:close/>
                  <a:moveTo>
                    <a:pt x="1074" y="2200"/>
                  </a:moveTo>
                  <a:cubicBezTo>
                    <a:pt x="1074" y="2234"/>
                    <a:pt x="1046" y="2263"/>
                    <a:pt x="1011" y="2263"/>
                  </a:cubicBezTo>
                  <a:cubicBezTo>
                    <a:pt x="695" y="2263"/>
                    <a:pt x="695" y="2263"/>
                    <a:pt x="695" y="2263"/>
                  </a:cubicBezTo>
                  <a:cubicBezTo>
                    <a:pt x="660" y="2263"/>
                    <a:pt x="632" y="2234"/>
                    <a:pt x="632" y="2200"/>
                  </a:cubicBezTo>
                  <a:cubicBezTo>
                    <a:pt x="632" y="2170"/>
                    <a:pt x="632" y="2170"/>
                    <a:pt x="632" y="2170"/>
                  </a:cubicBezTo>
                  <a:cubicBezTo>
                    <a:pt x="876" y="2170"/>
                    <a:pt x="876" y="2170"/>
                    <a:pt x="876" y="2170"/>
                  </a:cubicBezTo>
                  <a:cubicBezTo>
                    <a:pt x="902" y="2170"/>
                    <a:pt x="923" y="2149"/>
                    <a:pt x="923" y="2123"/>
                  </a:cubicBezTo>
                  <a:cubicBezTo>
                    <a:pt x="923" y="2097"/>
                    <a:pt x="902" y="2077"/>
                    <a:pt x="876" y="2077"/>
                  </a:cubicBezTo>
                  <a:cubicBezTo>
                    <a:pt x="632" y="2077"/>
                    <a:pt x="632" y="2077"/>
                    <a:pt x="632" y="2077"/>
                  </a:cubicBezTo>
                  <a:cubicBezTo>
                    <a:pt x="632" y="1984"/>
                    <a:pt x="632" y="1984"/>
                    <a:pt x="632" y="1984"/>
                  </a:cubicBezTo>
                  <a:cubicBezTo>
                    <a:pt x="1074" y="1984"/>
                    <a:pt x="1074" y="1984"/>
                    <a:pt x="1074" y="1984"/>
                  </a:cubicBezTo>
                  <a:cubicBezTo>
                    <a:pt x="1074" y="2200"/>
                    <a:pt x="1074" y="2200"/>
                    <a:pt x="1074" y="2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6" name="Freeform 174"/>
            <p:cNvSpPr>
              <a:spLocks/>
            </p:cNvSpPr>
            <p:nvPr/>
          </p:nvSpPr>
          <p:spPr bwMode="auto">
            <a:xfrm>
              <a:off x="10333038" y="5878513"/>
              <a:ext cx="28575" cy="28575"/>
            </a:xfrm>
            <a:custGeom>
              <a:avLst/>
              <a:gdLst>
                <a:gd name="T0" fmla="*/ 52 w 98"/>
                <a:gd name="T1" fmla="*/ 0 h 93"/>
                <a:gd name="T2" fmla="*/ 46 w 98"/>
                <a:gd name="T3" fmla="*/ 0 h 93"/>
                <a:gd name="T4" fmla="*/ 0 w 98"/>
                <a:gd name="T5" fmla="*/ 47 h 93"/>
                <a:gd name="T6" fmla="*/ 46 w 98"/>
                <a:gd name="T7" fmla="*/ 93 h 93"/>
                <a:gd name="T8" fmla="*/ 47 w 98"/>
                <a:gd name="T9" fmla="*/ 93 h 93"/>
                <a:gd name="T10" fmla="*/ 51 w 98"/>
                <a:gd name="T11" fmla="*/ 93 h 93"/>
                <a:gd name="T12" fmla="*/ 51 w 98"/>
                <a:gd name="T13" fmla="*/ 93 h 93"/>
                <a:gd name="T14" fmla="*/ 98 w 98"/>
                <a:gd name="T15" fmla="*/ 47 h 93"/>
                <a:gd name="T16" fmla="*/ 52 w 98"/>
                <a:gd name="T1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3">
                  <a:moveTo>
                    <a:pt x="52" y="0"/>
                  </a:moveTo>
                  <a:cubicBezTo>
                    <a:pt x="46" y="0"/>
                    <a:pt x="46" y="0"/>
                    <a:pt x="46" y="0"/>
                  </a:cubicBezTo>
                  <a:cubicBezTo>
                    <a:pt x="21" y="0"/>
                    <a:pt x="0" y="21"/>
                    <a:pt x="0" y="47"/>
                  </a:cubicBezTo>
                  <a:cubicBezTo>
                    <a:pt x="0" y="73"/>
                    <a:pt x="21" y="93"/>
                    <a:pt x="46" y="93"/>
                  </a:cubicBezTo>
                  <a:cubicBezTo>
                    <a:pt x="46" y="93"/>
                    <a:pt x="46" y="93"/>
                    <a:pt x="47" y="93"/>
                  </a:cubicBezTo>
                  <a:cubicBezTo>
                    <a:pt x="51" y="93"/>
                    <a:pt x="51" y="93"/>
                    <a:pt x="51" y="93"/>
                  </a:cubicBezTo>
                  <a:cubicBezTo>
                    <a:pt x="51" y="93"/>
                    <a:pt x="51" y="93"/>
                    <a:pt x="51" y="93"/>
                  </a:cubicBezTo>
                  <a:cubicBezTo>
                    <a:pt x="77" y="93"/>
                    <a:pt x="98" y="73"/>
                    <a:pt x="98" y="47"/>
                  </a:cubicBezTo>
                  <a:cubicBezTo>
                    <a:pt x="98" y="22"/>
                    <a:pt x="77" y="1"/>
                    <a:pt x="5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7" name="Freeform 175"/>
            <p:cNvSpPr>
              <a:spLocks/>
            </p:cNvSpPr>
            <p:nvPr/>
          </p:nvSpPr>
          <p:spPr bwMode="auto">
            <a:xfrm>
              <a:off x="10385426" y="6134101"/>
              <a:ext cx="26988" cy="26988"/>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4" y="0"/>
                    <a:pt x="22" y="5"/>
                    <a:pt x="14" y="14"/>
                  </a:cubicBezTo>
                  <a:cubicBezTo>
                    <a:pt x="5" y="23"/>
                    <a:pt x="0" y="35"/>
                    <a:pt x="0" y="47"/>
                  </a:cubicBezTo>
                  <a:cubicBezTo>
                    <a:pt x="0" y="59"/>
                    <a:pt x="5" y="71"/>
                    <a:pt x="14" y="80"/>
                  </a:cubicBezTo>
                  <a:cubicBezTo>
                    <a:pt x="22" y="88"/>
                    <a:pt x="34"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8" name="Freeform 176"/>
            <p:cNvSpPr>
              <a:spLocks/>
            </p:cNvSpPr>
            <p:nvPr/>
          </p:nvSpPr>
          <p:spPr bwMode="auto">
            <a:xfrm>
              <a:off x="10644188" y="6116638"/>
              <a:ext cx="57150" cy="28575"/>
            </a:xfrm>
            <a:custGeom>
              <a:avLst/>
              <a:gdLst>
                <a:gd name="T0" fmla="*/ 143 w 190"/>
                <a:gd name="T1" fmla="*/ 0 h 93"/>
                <a:gd name="T2" fmla="*/ 46 w 190"/>
                <a:gd name="T3" fmla="*/ 0 h 93"/>
                <a:gd name="T4" fmla="*/ 0 w 190"/>
                <a:gd name="T5" fmla="*/ 47 h 93"/>
                <a:gd name="T6" fmla="*/ 46 w 190"/>
                <a:gd name="T7" fmla="*/ 93 h 93"/>
                <a:gd name="T8" fmla="*/ 143 w 190"/>
                <a:gd name="T9" fmla="*/ 93 h 93"/>
                <a:gd name="T10" fmla="*/ 190 w 190"/>
                <a:gd name="T11" fmla="*/ 47 h 93"/>
                <a:gd name="T12" fmla="*/ 143 w 190"/>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190" h="93">
                  <a:moveTo>
                    <a:pt x="143" y="0"/>
                  </a:moveTo>
                  <a:cubicBezTo>
                    <a:pt x="46" y="0"/>
                    <a:pt x="46" y="0"/>
                    <a:pt x="46" y="0"/>
                  </a:cubicBezTo>
                  <a:cubicBezTo>
                    <a:pt x="21" y="0"/>
                    <a:pt x="0" y="21"/>
                    <a:pt x="0" y="47"/>
                  </a:cubicBezTo>
                  <a:cubicBezTo>
                    <a:pt x="0" y="73"/>
                    <a:pt x="21" y="93"/>
                    <a:pt x="46" y="93"/>
                  </a:cubicBezTo>
                  <a:cubicBezTo>
                    <a:pt x="143" y="93"/>
                    <a:pt x="143" y="93"/>
                    <a:pt x="143" y="93"/>
                  </a:cubicBezTo>
                  <a:cubicBezTo>
                    <a:pt x="169" y="93"/>
                    <a:pt x="190" y="73"/>
                    <a:pt x="190" y="47"/>
                  </a:cubicBezTo>
                  <a:cubicBezTo>
                    <a:pt x="190" y="21"/>
                    <a:pt x="169" y="0"/>
                    <a:pt x="1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29" name="Freeform 177"/>
            <p:cNvSpPr>
              <a:spLocks/>
            </p:cNvSpPr>
            <p:nvPr/>
          </p:nvSpPr>
          <p:spPr bwMode="auto">
            <a:xfrm>
              <a:off x="10625138" y="6207126"/>
              <a:ext cx="57150" cy="57150"/>
            </a:xfrm>
            <a:custGeom>
              <a:avLst/>
              <a:gdLst>
                <a:gd name="T0" fmla="*/ 175 w 193"/>
                <a:gd name="T1" fmla="*/ 109 h 189"/>
                <a:gd name="T2" fmla="*/ 84 w 193"/>
                <a:gd name="T3" fmla="*/ 19 h 189"/>
                <a:gd name="T4" fmla="*/ 18 w 193"/>
                <a:gd name="T5" fmla="*/ 19 h 189"/>
                <a:gd name="T6" fmla="*/ 18 w 193"/>
                <a:gd name="T7" fmla="*/ 84 h 189"/>
                <a:gd name="T8" fmla="*/ 109 w 193"/>
                <a:gd name="T9" fmla="*/ 175 h 189"/>
                <a:gd name="T10" fmla="*/ 142 w 193"/>
                <a:gd name="T11" fmla="*/ 189 h 189"/>
                <a:gd name="T12" fmla="*/ 175 w 193"/>
                <a:gd name="T13" fmla="*/ 175 h 189"/>
                <a:gd name="T14" fmla="*/ 175 w 193"/>
                <a:gd name="T15" fmla="*/ 109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189">
                  <a:moveTo>
                    <a:pt x="175" y="109"/>
                  </a:moveTo>
                  <a:cubicBezTo>
                    <a:pt x="84" y="19"/>
                    <a:pt x="84" y="19"/>
                    <a:pt x="84" y="19"/>
                  </a:cubicBezTo>
                  <a:cubicBezTo>
                    <a:pt x="66" y="0"/>
                    <a:pt x="36" y="0"/>
                    <a:pt x="18" y="19"/>
                  </a:cubicBezTo>
                  <a:cubicBezTo>
                    <a:pt x="0" y="37"/>
                    <a:pt x="0" y="66"/>
                    <a:pt x="18" y="84"/>
                  </a:cubicBezTo>
                  <a:cubicBezTo>
                    <a:pt x="109" y="175"/>
                    <a:pt x="109" y="175"/>
                    <a:pt x="109" y="175"/>
                  </a:cubicBezTo>
                  <a:cubicBezTo>
                    <a:pt x="118" y="184"/>
                    <a:pt x="130" y="189"/>
                    <a:pt x="142" y="189"/>
                  </a:cubicBezTo>
                  <a:cubicBezTo>
                    <a:pt x="154" y="189"/>
                    <a:pt x="166" y="184"/>
                    <a:pt x="175" y="175"/>
                  </a:cubicBezTo>
                  <a:cubicBezTo>
                    <a:pt x="193" y="157"/>
                    <a:pt x="193" y="128"/>
                    <a:pt x="17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0" name="Freeform 178"/>
            <p:cNvSpPr>
              <a:spLocks/>
            </p:cNvSpPr>
            <p:nvPr/>
          </p:nvSpPr>
          <p:spPr bwMode="auto">
            <a:xfrm>
              <a:off x="10625138" y="5995988"/>
              <a:ext cx="57150" cy="55563"/>
            </a:xfrm>
            <a:custGeom>
              <a:avLst/>
              <a:gdLst>
                <a:gd name="T0" fmla="*/ 176 w 194"/>
                <a:gd name="T1" fmla="*/ 19 h 190"/>
                <a:gd name="T2" fmla="*/ 110 w 194"/>
                <a:gd name="T3" fmla="*/ 19 h 190"/>
                <a:gd name="T4" fmla="*/ 18 w 194"/>
                <a:gd name="T5" fmla="*/ 110 h 190"/>
                <a:gd name="T6" fmla="*/ 18 w 194"/>
                <a:gd name="T7" fmla="*/ 176 h 190"/>
                <a:gd name="T8" fmla="*/ 51 w 194"/>
                <a:gd name="T9" fmla="*/ 190 h 190"/>
                <a:gd name="T10" fmla="*/ 84 w 194"/>
                <a:gd name="T11" fmla="*/ 176 h 190"/>
                <a:gd name="T12" fmla="*/ 176 w 194"/>
                <a:gd name="T13" fmla="*/ 84 h 190"/>
                <a:gd name="T14" fmla="*/ 176 w 194"/>
                <a:gd name="T15" fmla="*/ 19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90">
                  <a:moveTo>
                    <a:pt x="176" y="19"/>
                  </a:moveTo>
                  <a:cubicBezTo>
                    <a:pt x="158" y="0"/>
                    <a:pt x="128" y="0"/>
                    <a:pt x="110" y="19"/>
                  </a:cubicBezTo>
                  <a:cubicBezTo>
                    <a:pt x="18" y="110"/>
                    <a:pt x="18" y="110"/>
                    <a:pt x="18" y="110"/>
                  </a:cubicBezTo>
                  <a:cubicBezTo>
                    <a:pt x="0" y="128"/>
                    <a:pt x="0" y="158"/>
                    <a:pt x="18" y="176"/>
                  </a:cubicBezTo>
                  <a:cubicBezTo>
                    <a:pt x="28" y="185"/>
                    <a:pt x="39" y="190"/>
                    <a:pt x="51" y="190"/>
                  </a:cubicBezTo>
                  <a:cubicBezTo>
                    <a:pt x="63" y="190"/>
                    <a:pt x="75" y="185"/>
                    <a:pt x="84" y="176"/>
                  </a:cubicBezTo>
                  <a:cubicBezTo>
                    <a:pt x="176" y="84"/>
                    <a:pt x="176" y="84"/>
                    <a:pt x="176" y="84"/>
                  </a:cubicBezTo>
                  <a:cubicBezTo>
                    <a:pt x="194" y="66"/>
                    <a:pt x="194" y="37"/>
                    <a:pt x="17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1" name="Freeform 179"/>
            <p:cNvSpPr>
              <a:spLocks/>
            </p:cNvSpPr>
            <p:nvPr/>
          </p:nvSpPr>
          <p:spPr bwMode="auto">
            <a:xfrm>
              <a:off x="9993313" y="6116638"/>
              <a:ext cx="55563" cy="26988"/>
            </a:xfrm>
            <a:custGeom>
              <a:avLst/>
              <a:gdLst>
                <a:gd name="T0" fmla="*/ 144 w 190"/>
                <a:gd name="T1" fmla="*/ 0 h 93"/>
                <a:gd name="T2" fmla="*/ 47 w 190"/>
                <a:gd name="T3" fmla="*/ 0 h 93"/>
                <a:gd name="T4" fmla="*/ 0 w 190"/>
                <a:gd name="T5" fmla="*/ 47 h 93"/>
                <a:gd name="T6" fmla="*/ 47 w 190"/>
                <a:gd name="T7" fmla="*/ 93 h 93"/>
                <a:gd name="T8" fmla="*/ 144 w 190"/>
                <a:gd name="T9" fmla="*/ 93 h 93"/>
                <a:gd name="T10" fmla="*/ 190 w 190"/>
                <a:gd name="T11" fmla="*/ 47 h 93"/>
                <a:gd name="T12" fmla="*/ 144 w 190"/>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190" h="93">
                  <a:moveTo>
                    <a:pt x="144" y="0"/>
                  </a:moveTo>
                  <a:cubicBezTo>
                    <a:pt x="47" y="0"/>
                    <a:pt x="47" y="0"/>
                    <a:pt x="47" y="0"/>
                  </a:cubicBezTo>
                  <a:cubicBezTo>
                    <a:pt x="21" y="0"/>
                    <a:pt x="0" y="21"/>
                    <a:pt x="0" y="47"/>
                  </a:cubicBezTo>
                  <a:cubicBezTo>
                    <a:pt x="0" y="72"/>
                    <a:pt x="21" y="93"/>
                    <a:pt x="47" y="93"/>
                  </a:cubicBezTo>
                  <a:cubicBezTo>
                    <a:pt x="144" y="93"/>
                    <a:pt x="144" y="93"/>
                    <a:pt x="144" y="93"/>
                  </a:cubicBezTo>
                  <a:cubicBezTo>
                    <a:pt x="169" y="93"/>
                    <a:pt x="190" y="72"/>
                    <a:pt x="190" y="47"/>
                  </a:cubicBezTo>
                  <a:cubicBezTo>
                    <a:pt x="190" y="21"/>
                    <a:pt x="169" y="0"/>
                    <a:pt x="1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2" name="Freeform 180"/>
            <p:cNvSpPr>
              <a:spLocks/>
            </p:cNvSpPr>
            <p:nvPr/>
          </p:nvSpPr>
          <p:spPr bwMode="auto">
            <a:xfrm>
              <a:off x="10012363" y="5995988"/>
              <a:ext cx="57150" cy="55563"/>
            </a:xfrm>
            <a:custGeom>
              <a:avLst/>
              <a:gdLst>
                <a:gd name="T0" fmla="*/ 175 w 193"/>
                <a:gd name="T1" fmla="*/ 109 h 189"/>
                <a:gd name="T2" fmla="*/ 84 w 193"/>
                <a:gd name="T3" fmla="*/ 19 h 189"/>
                <a:gd name="T4" fmla="*/ 18 w 193"/>
                <a:gd name="T5" fmla="*/ 19 h 189"/>
                <a:gd name="T6" fmla="*/ 18 w 193"/>
                <a:gd name="T7" fmla="*/ 84 h 189"/>
                <a:gd name="T8" fmla="*/ 109 w 193"/>
                <a:gd name="T9" fmla="*/ 175 h 189"/>
                <a:gd name="T10" fmla="*/ 142 w 193"/>
                <a:gd name="T11" fmla="*/ 189 h 189"/>
                <a:gd name="T12" fmla="*/ 175 w 193"/>
                <a:gd name="T13" fmla="*/ 175 h 189"/>
                <a:gd name="T14" fmla="*/ 175 w 193"/>
                <a:gd name="T15" fmla="*/ 109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189">
                  <a:moveTo>
                    <a:pt x="175" y="109"/>
                  </a:moveTo>
                  <a:cubicBezTo>
                    <a:pt x="84" y="19"/>
                    <a:pt x="84" y="19"/>
                    <a:pt x="84" y="19"/>
                  </a:cubicBezTo>
                  <a:cubicBezTo>
                    <a:pt x="66" y="0"/>
                    <a:pt x="37" y="0"/>
                    <a:pt x="18" y="19"/>
                  </a:cubicBezTo>
                  <a:cubicBezTo>
                    <a:pt x="0" y="37"/>
                    <a:pt x="0" y="66"/>
                    <a:pt x="18" y="84"/>
                  </a:cubicBezTo>
                  <a:cubicBezTo>
                    <a:pt x="109" y="175"/>
                    <a:pt x="109" y="175"/>
                    <a:pt x="109" y="175"/>
                  </a:cubicBezTo>
                  <a:cubicBezTo>
                    <a:pt x="118" y="184"/>
                    <a:pt x="130" y="189"/>
                    <a:pt x="142" y="189"/>
                  </a:cubicBezTo>
                  <a:cubicBezTo>
                    <a:pt x="154" y="189"/>
                    <a:pt x="166" y="184"/>
                    <a:pt x="175" y="175"/>
                  </a:cubicBezTo>
                  <a:cubicBezTo>
                    <a:pt x="193" y="157"/>
                    <a:pt x="193" y="127"/>
                    <a:pt x="17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33" name="Freeform 181"/>
            <p:cNvSpPr>
              <a:spLocks/>
            </p:cNvSpPr>
            <p:nvPr/>
          </p:nvSpPr>
          <p:spPr bwMode="auto">
            <a:xfrm>
              <a:off x="10012363" y="6207126"/>
              <a:ext cx="57150" cy="57150"/>
            </a:xfrm>
            <a:custGeom>
              <a:avLst/>
              <a:gdLst>
                <a:gd name="T0" fmla="*/ 176 w 194"/>
                <a:gd name="T1" fmla="*/ 18 h 189"/>
                <a:gd name="T2" fmla="*/ 110 w 194"/>
                <a:gd name="T3" fmla="*/ 18 h 189"/>
                <a:gd name="T4" fmla="*/ 18 w 194"/>
                <a:gd name="T5" fmla="*/ 109 h 189"/>
                <a:gd name="T6" fmla="*/ 18 w 194"/>
                <a:gd name="T7" fmla="*/ 175 h 189"/>
                <a:gd name="T8" fmla="*/ 51 w 194"/>
                <a:gd name="T9" fmla="*/ 189 h 189"/>
                <a:gd name="T10" fmla="*/ 84 w 194"/>
                <a:gd name="T11" fmla="*/ 175 h 189"/>
                <a:gd name="T12" fmla="*/ 176 w 194"/>
                <a:gd name="T13" fmla="*/ 83 h 189"/>
                <a:gd name="T14" fmla="*/ 176 w 194"/>
                <a:gd name="T15" fmla="*/ 18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89">
                  <a:moveTo>
                    <a:pt x="176" y="18"/>
                  </a:moveTo>
                  <a:cubicBezTo>
                    <a:pt x="157" y="0"/>
                    <a:pt x="128" y="0"/>
                    <a:pt x="110" y="18"/>
                  </a:cubicBezTo>
                  <a:cubicBezTo>
                    <a:pt x="18" y="109"/>
                    <a:pt x="18" y="109"/>
                    <a:pt x="18" y="109"/>
                  </a:cubicBezTo>
                  <a:cubicBezTo>
                    <a:pt x="0" y="128"/>
                    <a:pt x="0" y="157"/>
                    <a:pt x="18" y="175"/>
                  </a:cubicBezTo>
                  <a:cubicBezTo>
                    <a:pt x="27" y="184"/>
                    <a:pt x="39" y="189"/>
                    <a:pt x="51" y="189"/>
                  </a:cubicBezTo>
                  <a:cubicBezTo>
                    <a:pt x="63" y="189"/>
                    <a:pt x="75" y="184"/>
                    <a:pt x="84" y="175"/>
                  </a:cubicBezTo>
                  <a:cubicBezTo>
                    <a:pt x="176" y="83"/>
                    <a:pt x="176" y="83"/>
                    <a:pt x="176" y="83"/>
                  </a:cubicBezTo>
                  <a:cubicBezTo>
                    <a:pt x="194" y="65"/>
                    <a:pt x="194" y="36"/>
                    <a:pt x="17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9393952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5"/>
          <p:cNvSpPr>
            <a:spLocks noChangeArrowheads="1"/>
          </p:cNvSpPr>
          <p:nvPr/>
        </p:nvSpPr>
        <p:spPr bwMode="auto">
          <a:xfrm>
            <a:off x="821728" y="4221637"/>
            <a:ext cx="1555021"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200" b="1" dirty="0">
                <a:solidFill>
                  <a:schemeClr val="accent1"/>
                </a:solidFill>
                <a:latin typeface="+mn-lt"/>
              </a:rPr>
              <a:t>Example Name</a:t>
            </a:r>
          </a:p>
          <a:p>
            <a:pPr lvl="0" algn="ctr"/>
            <a:r>
              <a:rPr lang="en-US" sz="1000" dirty="0">
                <a:solidFill>
                  <a:schemeClr val="bg1">
                    <a:lumMod val="50000"/>
                  </a:schemeClr>
                </a:solidFill>
                <a:latin typeface="+mn-lt"/>
              </a:rPr>
              <a:t>Administrative</a:t>
            </a:r>
            <a:endParaRPr lang="en-US" sz="1200" dirty="0">
              <a:solidFill>
                <a:schemeClr val="bg1">
                  <a:lumMod val="50000"/>
                </a:schemeClr>
              </a:solidFill>
              <a:latin typeface="+mn-lt"/>
            </a:endParaRPr>
          </a:p>
        </p:txBody>
      </p:sp>
      <p:sp>
        <p:nvSpPr>
          <p:cNvPr id="7" name="Rectangle 25"/>
          <p:cNvSpPr>
            <a:spLocks noChangeArrowheads="1"/>
          </p:cNvSpPr>
          <p:nvPr/>
        </p:nvSpPr>
        <p:spPr bwMode="auto">
          <a:xfrm>
            <a:off x="2802927" y="4221637"/>
            <a:ext cx="1555021"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200" b="1" dirty="0">
                <a:solidFill>
                  <a:schemeClr val="accent2"/>
                </a:solidFill>
                <a:latin typeface="+mn-lt"/>
              </a:rPr>
              <a:t>Example Name</a:t>
            </a:r>
          </a:p>
          <a:p>
            <a:pPr lvl="0" algn="ctr"/>
            <a:r>
              <a:rPr lang="en-US" sz="1000" dirty="0">
                <a:solidFill>
                  <a:schemeClr val="bg1">
                    <a:lumMod val="50000"/>
                  </a:schemeClr>
                </a:solidFill>
                <a:latin typeface="+mn-lt"/>
              </a:rPr>
              <a:t>Administrative</a:t>
            </a:r>
            <a:endParaRPr lang="en-US" sz="1200" dirty="0">
              <a:solidFill>
                <a:schemeClr val="bg1">
                  <a:lumMod val="50000"/>
                </a:schemeClr>
              </a:solidFill>
              <a:latin typeface="+mn-lt"/>
            </a:endParaRPr>
          </a:p>
        </p:txBody>
      </p:sp>
      <p:sp>
        <p:nvSpPr>
          <p:cNvPr id="8" name="Rectangle 25"/>
          <p:cNvSpPr>
            <a:spLocks noChangeArrowheads="1"/>
          </p:cNvSpPr>
          <p:nvPr/>
        </p:nvSpPr>
        <p:spPr bwMode="auto">
          <a:xfrm>
            <a:off x="4784127" y="4221637"/>
            <a:ext cx="1555021"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200" b="1" dirty="0">
                <a:solidFill>
                  <a:schemeClr val="accent3"/>
                </a:solidFill>
                <a:latin typeface="+mn-lt"/>
              </a:rPr>
              <a:t>Example Name</a:t>
            </a:r>
          </a:p>
          <a:p>
            <a:pPr lvl="0" algn="ctr"/>
            <a:r>
              <a:rPr lang="en-US" sz="1000" dirty="0">
                <a:solidFill>
                  <a:schemeClr val="bg1">
                    <a:lumMod val="50000"/>
                  </a:schemeClr>
                </a:solidFill>
                <a:latin typeface="+mn-lt"/>
              </a:rPr>
              <a:t>Administrative</a:t>
            </a:r>
            <a:endParaRPr lang="en-US" sz="1200" dirty="0">
              <a:solidFill>
                <a:schemeClr val="bg1">
                  <a:lumMod val="50000"/>
                </a:schemeClr>
              </a:solidFill>
              <a:latin typeface="+mn-lt"/>
            </a:endParaRPr>
          </a:p>
        </p:txBody>
      </p:sp>
      <p:sp>
        <p:nvSpPr>
          <p:cNvPr id="9" name="Rectangle 25"/>
          <p:cNvSpPr>
            <a:spLocks noChangeArrowheads="1"/>
          </p:cNvSpPr>
          <p:nvPr/>
        </p:nvSpPr>
        <p:spPr bwMode="auto">
          <a:xfrm>
            <a:off x="6765328" y="4221637"/>
            <a:ext cx="1555021"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200" b="1" dirty="0">
                <a:solidFill>
                  <a:schemeClr val="accent4"/>
                </a:solidFill>
                <a:latin typeface="+mn-lt"/>
              </a:rPr>
              <a:t>Example Name</a:t>
            </a:r>
          </a:p>
          <a:p>
            <a:pPr lvl="0" algn="ctr"/>
            <a:r>
              <a:rPr lang="en-US" sz="1000" dirty="0">
                <a:solidFill>
                  <a:schemeClr val="bg1">
                    <a:lumMod val="50000"/>
                  </a:schemeClr>
                </a:solidFill>
                <a:latin typeface="+mn-lt"/>
              </a:rPr>
              <a:t>Administrative</a:t>
            </a:r>
            <a:endParaRPr lang="en-US" sz="1200" dirty="0">
              <a:solidFill>
                <a:schemeClr val="bg1">
                  <a:lumMod val="50000"/>
                </a:schemeClr>
              </a:solidFill>
              <a:latin typeface="+mn-lt"/>
            </a:endParaRPr>
          </a:p>
        </p:txBody>
      </p:sp>
      <p:sp>
        <p:nvSpPr>
          <p:cNvPr id="10" name="Rectangle 9"/>
          <p:cNvSpPr/>
          <p:nvPr/>
        </p:nvSpPr>
        <p:spPr>
          <a:xfrm>
            <a:off x="702733" y="475587"/>
            <a:ext cx="3429001" cy="523220"/>
          </a:xfrm>
          <a:prstGeom prst="rect">
            <a:avLst/>
          </a:prstGeom>
        </p:spPr>
        <p:txBody>
          <a:bodyPr wrap="square" lIns="0" rIns="0">
            <a:spAutoFit/>
          </a:bodyPr>
          <a:lstStyle/>
          <a:p>
            <a:r>
              <a:rPr lang="en-US" sz="2800" dirty="0">
                <a:solidFill>
                  <a:schemeClr val="tx1">
                    <a:lumMod val="75000"/>
                    <a:lumOff val="25000"/>
                  </a:schemeClr>
                </a:solidFill>
              </a:rPr>
              <a:t>Board Of </a:t>
            </a:r>
            <a:r>
              <a:rPr lang="en-US" sz="2800" b="1" dirty="0">
                <a:solidFill>
                  <a:schemeClr val="tx1">
                    <a:lumMod val="75000"/>
                    <a:lumOff val="25000"/>
                  </a:schemeClr>
                </a:solidFill>
              </a:rPr>
              <a:t>Directors</a:t>
            </a:r>
          </a:p>
        </p:txBody>
      </p:sp>
      <p:sp>
        <p:nvSpPr>
          <p:cNvPr id="11" name="ZoneTexte 13"/>
          <p:cNvSpPr txBox="1"/>
          <p:nvPr/>
        </p:nvSpPr>
        <p:spPr>
          <a:xfrm>
            <a:off x="702733" y="1074527"/>
            <a:ext cx="7736613" cy="461665"/>
          </a:xfrm>
          <a:prstGeom prst="rect">
            <a:avLst/>
          </a:prstGeom>
          <a:noFill/>
        </p:spPr>
        <p:txBody>
          <a:bodyPr wrap="square" lIns="0" tIns="0" rIns="0" bIns="0" rtlCol="0">
            <a:spAutoFit/>
          </a:bodyPr>
          <a:lstStyle/>
          <a:p>
            <a:pP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
        <p:nvSpPr>
          <p:cNvPr id="3" name="Picture Placeholder 2">
            <a:extLst>
              <a:ext uri="{FF2B5EF4-FFF2-40B4-BE49-F238E27FC236}">
                <a16:creationId xmlns:a16="http://schemas.microsoft.com/office/drawing/2014/main" id="{59F6B274-E0CB-490D-B18B-592076EA9BBA}"/>
              </a:ext>
            </a:extLst>
          </p:cNvPr>
          <p:cNvSpPr>
            <a:spLocks noGrp="1"/>
          </p:cNvSpPr>
          <p:nvPr>
            <p:ph type="pic" sz="quarter" idx="109"/>
          </p:nvPr>
        </p:nvSpPr>
        <p:spPr/>
      </p:sp>
      <p:sp>
        <p:nvSpPr>
          <p:cNvPr id="5" name="Picture Placeholder 4">
            <a:extLst>
              <a:ext uri="{FF2B5EF4-FFF2-40B4-BE49-F238E27FC236}">
                <a16:creationId xmlns:a16="http://schemas.microsoft.com/office/drawing/2014/main" id="{C020ECEC-0726-47CE-8346-AE9ABFD113DA}"/>
              </a:ext>
            </a:extLst>
          </p:cNvPr>
          <p:cNvSpPr>
            <a:spLocks noGrp="1"/>
          </p:cNvSpPr>
          <p:nvPr>
            <p:ph type="pic" sz="quarter" idx="110"/>
          </p:nvPr>
        </p:nvSpPr>
        <p:spPr/>
      </p:sp>
      <p:sp>
        <p:nvSpPr>
          <p:cNvPr id="13" name="Picture Placeholder 12">
            <a:extLst>
              <a:ext uri="{FF2B5EF4-FFF2-40B4-BE49-F238E27FC236}">
                <a16:creationId xmlns:a16="http://schemas.microsoft.com/office/drawing/2014/main" id="{B6A33ACE-E671-4952-9853-02776A35DA1C}"/>
              </a:ext>
            </a:extLst>
          </p:cNvPr>
          <p:cNvSpPr>
            <a:spLocks noGrp="1"/>
          </p:cNvSpPr>
          <p:nvPr>
            <p:ph type="pic" sz="quarter" idx="111"/>
          </p:nvPr>
        </p:nvSpPr>
        <p:spPr/>
      </p:sp>
      <p:sp>
        <p:nvSpPr>
          <p:cNvPr id="15" name="Picture Placeholder 14">
            <a:extLst>
              <a:ext uri="{FF2B5EF4-FFF2-40B4-BE49-F238E27FC236}">
                <a16:creationId xmlns:a16="http://schemas.microsoft.com/office/drawing/2014/main" id="{64CA43DD-2341-4FDB-BF5A-BE9B309E265B}"/>
              </a:ext>
            </a:extLst>
          </p:cNvPr>
          <p:cNvSpPr>
            <a:spLocks noGrp="1"/>
          </p:cNvSpPr>
          <p:nvPr>
            <p:ph type="pic" sz="quarter" idx="112"/>
          </p:nvPr>
        </p:nvSpPr>
        <p:spPr/>
      </p:sp>
    </p:spTree>
    <p:extLst>
      <p:ext uri="{BB962C8B-B14F-4D97-AF65-F5344CB8AC3E}">
        <p14:creationId xmlns:p14="http://schemas.microsoft.com/office/powerpoint/2010/main" val="3988919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0"/>
            <a:ext cx="9144000" cy="2138183"/>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 name="Rectangle 2"/>
          <p:cNvSpPr/>
          <p:nvPr/>
        </p:nvSpPr>
        <p:spPr bwMode="auto">
          <a:xfrm>
            <a:off x="0" y="2138184"/>
            <a:ext cx="9144000" cy="728770"/>
          </a:xfrm>
          <a:prstGeom prst="rect">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 name="Rectangle 7"/>
          <p:cNvSpPr/>
          <p:nvPr/>
        </p:nvSpPr>
        <p:spPr bwMode="auto">
          <a:xfrm>
            <a:off x="412186" y="3105150"/>
            <a:ext cx="1925052" cy="566200"/>
          </a:xfrm>
          <a:prstGeom prst="rect">
            <a:avLst/>
          </a:prstGeom>
          <a:solidFill>
            <a:schemeClr val="accent1"/>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 name="Rectangle 8"/>
          <p:cNvSpPr/>
          <p:nvPr/>
        </p:nvSpPr>
        <p:spPr bwMode="auto">
          <a:xfrm>
            <a:off x="6806493" y="3105150"/>
            <a:ext cx="1925052" cy="566200"/>
          </a:xfrm>
          <a:prstGeom prst="rect">
            <a:avLst/>
          </a:prstGeom>
          <a:solidFill>
            <a:schemeClr val="accent4"/>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0" name="Rectangle 9"/>
          <p:cNvSpPr/>
          <p:nvPr/>
        </p:nvSpPr>
        <p:spPr bwMode="auto">
          <a:xfrm>
            <a:off x="4674914" y="3105150"/>
            <a:ext cx="1925052" cy="566200"/>
          </a:xfrm>
          <a:prstGeom prst="rect">
            <a:avLst/>
          </a:prstGeom>
          <a:solidFill>
            <a:schemeClr val="accent3"/>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1" name="Rectangle 10"/>
          <p:cNvSpPr/>
          <p:nvPr/>
        </p:nvSpPr>
        <p:spPr bwMode="auto">
          <a:xfrm>
            <a:off x="2543693" y="3105150"/>
            <a:ext cx="1925052" cy="566200"/>
          </a:xfrm>
          <a:prstGeom prst="rect">
            <a:avLst/>
          </a:prstGeom>
          <a:solidFill>
            <a:schemeClr val="accent2"/>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16" name="Rectangle 25"/>
          <p:cNvSpPr>
            <a:spLocks noChangeArrowheads="1"/>
          </p:cNvSpPr>
          <p:nvPr/>
        </p:nvSpPr>
        <p:spPr bwMode="auto">
          <a:xfrm>
            <a:off x="2728709" y="3165112"/>
            <a:ext cx="1555021"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200" b="1" dirty="0">
                <a:solidFill>
                  <a:schemeClr val="bg1"/>
                </a:solidFill>
                <a:latin typeface="+mn-lt"/>
              </a:rPr>
              <a:t>Example Name</a:t>
            </a:r>
          </a:p>
          <a:p>
            <a:pPr lvl="0" algn="ctr"/>
            <a:r>
              <a:rPr lang="en-US" sz="1000" dirty="0">
                <a:solidFill>
                  <a:schemeClr val="bg1"/>
                </a:solidFill>
                <a:latin typeface="+mn-lt"/>
              </a:rPr>
              <a:t>Administrative</a:t>
            </a:r>
            <a:endParaRPr lang="en-US" sz="1200" dirty="0">
              <a:solidFill>
                <a:schemeClr val="bg1"/>
              </a:solidFill>
              <a:latin typeface="+mn-lt"/>
            </a:endParaRPr>
          </a:p>
        </p:txBody>
      </p:sp>
      <p:sp>
        <p:nvSpPr>
          <p:cNvPr id="17" name="Rectangle 25"/>
          <p:cNvSpPr>
            <a:spLocks noChangeArrowheads="1"/>
          </p:cNvSpPr>
          <p:nvPr/>
        </p:nvSpPr>
        <p:spPr bwMode="auto">
          <a:xfrm>
            <a:off x="597202" y="3165112"/>
            <a:ext cx="1555021"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200" b="1" dirty="0">
                <a:solidFill>
                  <a:schemeClr val="bg1"/>
                </a:solidFill>
                <a:latin typeface="+mn-lt"/>
              </a:rPr>
              <a:t>Example Name</a:t>
            </a:r>
          </a:p>
          <a:p>
            <a:pPr lvl="0" algn="ctr"/>
            <a:r>
              <a:rPr lang="en-US" sz="1000" dirty="0">
                <a:solidFill>
                  <a:schemeClr val="bg1"/>
                </a:solidFill>
                <a:latin typeface="+mn-lt"/>
              </a:rPr>
              <a:t>Administrative</a:t>
            </a:r>
            <a:endParaRPr lang="en-US" sz="1200" dirty="0">
              <a:solidFill>
                <a:schemeClr val="bg1"/>
              </a:solidFill>
              <a:latin typeface="+mn-lt"/>
            </a:endParaRPr>
          </a:p>
        </p:txBody>
      </p:sp>
      <p:sp>
        <p:nvSpPr>
          <p:cNvPr id="18" name="Rectangle 25"/>
          <p:cNvSpPr>
            <a:spLocks noChangeArrowheads="1"/>
          </p:cNvSpPr>
          <p:nvPr/>
        </p:nvSpPr>
        <p:spPr bwMode="auto">
          <a:xfrm>
            <a:off x="4859930" y="3165112"/>
            <a:ext cx="1555021"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200" b="1" dirty="0">
                <a:solidFill>
                  <a:schemeClr val="bg1"/>
                </a:solidFill>
                <a:latin typeface="+mn-lt"/>
              </a:rPr>
              <a:t>Example Name</a:t>
            </a:r>
          </a:p>
          <a:p>
            <a:pPr lvl="0" algn="ctr"/>
            <a:r>
              <a:rPr lang="en-US" sz="1000" dirty="0">
                <a:solidFill>
                  <a:schemeClr val="bg1"/>
                </a:solidFill>
                <a:latin typeface="+mn-lt"/>
              </a:rPr>
              <a:t>Administrative</a:t>
            </a:r>
            <a:endParaRPr lang="en-US" sz="1200" dirty="0">
              <a:solidFill>
                <a:schemeClr val="bg1"/>
              </a:solidFill>
              <a:latin typeface="+mn-lt"/>
            </a:endParaRPr>
          </a:p>
        </p:txBody>
      </p:sp>
      <p:sp>
        <p:nvSpPr>
          <p:cNvPr id="19" name="Rectangle 25"/>
          <p:cNvSpPr>
            <a:spLocks noChangeArrowheads="1"/>
          </p:cNvSpPr>
          <p:nvPr/>
        </p:nvSpPr>
        <p:spPr bwMode="auto">
          <a:xfrm>
            <a:off x="6991509" y="3165112"/>
            <a:ext cx="1555021" cy="446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200" b="1" dirty="0">
                <a:solidFill>
                  <a:schemeClr val="bg1"/>
                </a:solidFill>
                <a:latin typeface="+mn-lt"/>
              </a:rPr>
              <a:t>Example Name</a:t>
            </a:r>
          </a:p>
          <a:p>
            <a:pPr lvl="0" algn="ctr"/>
            <a:r>
              <a:rPr lang="en-US" sz="1000" dirty="0">
                <a:solidFill>
                  <a:schemeClr val="bg1"/>
                </a:solidFill>
                <a:latin typeface="+mn-lt"/>
              </a:rPr>
              <a:t>Administrative</a:t>
            </a:r>
            <a:endParaRPr lang="en-US" sz="1200" dirty="0">
              <a:solidFill>
                <a:schemeClr val="bg1"/>
              </a:solidFill>
              <a:latin typeface="+mn-lt"/>
            </a:endParaRPr>
          </a:p>
        </p:txBody>
      </p:sp>
      <p:sp>
        <p:nvSpPr>
          <p:cNvPr id="20" name="Rectangle 19"/>
          <p:cNvSpPr/>
          <p:nvPr/>
        </p:nvSpPr>
        <p:spPr>
          <a:xfrm>
            <a:off x="1562101" y="215420"/>
            <a:ext cx="6019798" cy="923330"/>
          </a:xfrm>
          <a:prstGeom prst="rect">
            <a:avLst/>
          </a:prstGeom>
        </p:spPr>
        <p:txBody>
          <a:bodyPr wrap="square" anchor="ctr">
            <a:spAutoFit/>
          </a:bodyPr>
          <a:lstStyle/>
          <a:p>
            <a:pPr algn="ctr"/>
            <a:r>
              <a:rPr lang="en-US" sz="5400" dirty="0">
                <a:solidFill>
                  <a:schemeClr val="bg1"/>
                </a:solidFill>
              </a:rPr>
              <a:t>Board Of </a:t>
            </a:r>
            <a:r>
              <a:rPr lang="en-US" sz="4400" b="1" dirty="0">
                <a:solidFill>
                  <a:schemeClr val="bg1"/>
                </a:solidFill>
              </a:rPr>
              <a:t>Directors</a:t>
            </a:r>
            <a:endParaRPr lang="en-US" sz="5400" b="1" dirty="0">
              <a:solidFill>
                <a:schemeClr val="bg1"/>
              </a:solidFill>
            </a:endParaRPr>
          </a:p>
        </p:txBody>
      </p:sp>
      <p:sp>
        <p:nvSpPr>
          <p:cNvPr id="23" name="TextBox 22"/>
          <p:cNvSpPr txBox="1"/>
          <p:nvPr/>
        </p:nvSpPr>
        <p:spPr>
          <a:xfrm>
            <a:off x="412186" y="4177588"/>
            <a:ext cx="8320001" cy="461665"/>
          </a:xfrm>
          <a:prstGeom prst="rect">
            <a:avLst/>
          </a:prstGeom>
          <a:noFill/>
        </p:spPr>
        <p:txBody>
          <a:bodyPr wrap="square" lIns="0" tIns="0" rIns="0" bIns="0" rtlCol="0" anchor="t">
            <a:spAutoFit/>
          </a:bodyPr>
          <a:lstStyle/>
          <a:p>
            <a:pPr algn="ctr">
              <a:lnSpc>
                <a:spcPct val="150000"/>
              </a:lnSpc>
            </a:pPr>
            <a:r>
              <a:rPr lang="en-US" sz="10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a:t>
            </a:r>
          </a:p>
        </p:txBody>
      </p:sp>
      <p:sp>
        <p:nvSpPr>
          <p:cNvPr id="24" name="Rectangle 23"/>
          <p:cNvSpPr/>
          <p:nvPr/>
        </p:nvSpPr>
        <p:spPr bwMode="auto">
          <a:xfrm>
            <a:off x="412186" y="3671350"/>
            <a:ext cx="1925052" cy="323134"/>
          </a:xfrm>
          <a:prstGeom prst="rect">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8" name="Rectangle 27"/>
          <p:cNvSpPr/>
          <p:nvPr/>
        </p:nvSpPr>
        <p:spPr bwMode="auto">
          <a:xfrm>
            <a:off x="2543693" y="3671350"/>
            <a:ext cx="1925052" cy="323134"/>
          </a:xfrm>
          <a:prstGeom prst="rect">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29" name="Rectangle 28"/>
          <p:cNvSpPr/>
          <p:nvPr/>
        </p:nvSpPr>
        <p:spPr bwMode="auto">
          <a:xfrm>
            <a:off x="4674914" y="3671350"/>
            <a:ext cx="1925052" cy="323134"/>
          </a:xfrm>
          <a:prstGeom prst="rect">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30" name="Rectangle 29"/>
          <p:cNvSpPr/>
          <p:nvPr/>
        </p:nvSpPr>
        <p:spPr bwMode="auto">
          <a:xfrm>
            <a:off x="6806493" y="3671350"/>
            <a:ext cx="1925052" cy="323134"/>
          </a:xfrm>
          <a:prstGeom prst="rect">
            <a:avLst/>
          </a:prstGeom>
          <a:solidFill>
            <a:schemeClr val="bg1">
              <a:lumMod val="95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grpSp>
        <p:nvGrpSpPr>
          <p:cNvPr id="31" name="Group 30"/>
          <p:cNvGrpSpPr/>
          <p:nvPr/>
        </p:nvGrpSpPr>
        <p:grpSpPr>
          <a:xfrm>
            <a:off x="1106905" y="3762685"/>
            <a:ext cx="535614" cy="140464"/>
            <a:chOff x="3168356" y="3288614"/>
            <a:chExt cx="1157307" cy="303502"/>
          </a:xfrm>
        </p:grpSpPr>
        <p:grpSp>
          <p:nvGrpSpPr>
            <p:cNvPr id="32" name="Group 31"/>
            <p:cNvGrpSpPr/>
            <p:nvPr userDrawn="1"/>
          </p:nvGrpSpPr>
          <p:grpSpPr>
            <a:xfrm>
              <a:off x="3168356" y="3288614"/>
              <a:ext cx="303502" cy="303502"/>
              <a:chOff x="2818317" y="3377514"/>
              <a:chExt cx="303502" cy="303502"/>
            </a:xfrm>
          </p:grpSpPr>
          <p:sp>
            <p:nvSpPr>
              <p:cNvPr id="39" name="Oval 38"/>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40"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33" name="Group 32"/>
            <p:cNvGrpSpPr/>
            <p:nvPr userDrawn="1"/>
          </p:nvGrpSpPr>
          <p:grpSpPr>
            <a:xfrm>
              <a:off x="3595256" y="3288614"/>
              <a:ext cx="303502" cy="303502"/>
              <a:chOff x="3300598" y="3377514"/>
              <a:chExt cx="303502" cy="303502"/>
            </a:xfrm>
          </p:grpSpPr>
          <p:sp>
            <p:nvSpPr>
              <p:cNvPr id="37" name="Oval 36"/>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38"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34" name="Group 33"/>
            <p:cNvGrpSpPr/>
            <p:nvPr userDrawn="1"/>
          </p:nvGrpSpPr>
          <p:grpSpPr>
            <a:xfrm>
              <a:off x="4022161" y="3288614"/>
              <a:ext cx="303502" cy="303502"/>
              <a:chOff x="3829280" y="3377514"/>
              <a:chExt cx="303502" cy="303502"/>
            </a:xfrm>
          </p:grpSpPr>
          <p:sp>
            <p:nvSpPr>
              <p:cNvPr id="35" name="Oval 34"/>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36"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grpSp>
        <p:nvGrpSpPr>
          <p:cNvPr id="41" name="Group 40"/>
          <p:cNvGrpSpPr/>
          <p:nvPr/>
        </p:nvGrpSpPr>
        <p:grpSpPr>
          <a:xfrm>
            <a:off x="3238412" y="3762685"/>
            <a:ext cx="535614" cy="140464"/>
            <a:chOff x="3168356" y="3288614"/>
            <a:chExt cx="1157307" cy="303502"/>
          </a:xfrm>
        </p:grpSpPr>
        <p:grpSp>
          <p:nvGrpSpPr>
            <p:cNvPr id="42" name="Group 41"/>
            <p:cNvGrpSpPr/>
            <p:nvPr userDrawn="1"/>
          </p:nvGrpSpPr>
          <p:grpSpPr>
            <a:xfrm>
              <a:off x="3168356" y="3288614"/>
              <a:ext cx="303502" cy="303502"/>
              <a:chOff x="2818317" y="3377514"/>
              <a:chExt cx="303502" cy="303502"/>
            </a:xfrm>
          </p:grpSpPr>
          <p:sp>
            <p:nvSpPr>
              <p:cNvPr id="49" name="Oval 48"/>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50"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43" name="Group 42"/>
            <p:cNvGrpSpPr/>
            <p:nvPr userDrawn="1"/>
          </p:nvGrpSpPr>
          <p:grpSpPr>
            <a:xfrm>
              <a:off x="3595256" y="3288614"/>
              <a:ext cx="303502" cy="303502"/>
              <a:chOff x="3300598" y="3377514"/>
              <a:chExt cx="303502" cy="303502"/>
            </a:xfrm>
          </p:grpSpPr>
          <p:sp>
            <p:nvSpPr>
              <p:cNvPr id="47" name="Oval 46"/>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48"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44" name="Group 43"/>
            <p:cNvGrpSpPr/>
            <p:nvPr userDrawn="1"/>
          </p:nvGrpSpPr>
          <p:grpSpPr>
            <a:xfrm>
              <a:off x="4022161" y="3288614"/>
              <a:ext cx="303502" cy="303502"/>
              <a:chOff x="3829280" y="3377514"/>
              <a:chExt cx="303502" cy="303502"/>
            </a:xfrm>
          </p:grpSpPr>
          <p:sp>
            <p:nvSpPr>
              <p:cNvPr id="45" name="Oval 44"/>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46"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grpSp>
        <p:nvGrpSpPr>
          <p:cNvPr id="62" name="Group 61"/>
          <p:cNvGrpSpPr/>
          <p:nvPr/>
        </p:nvGrpSpPr>
        <p:grpSpPr>
          <a:xfrm>
            <a:off x="5369633" y="3762685"/>
            <a:ext cx="535614" cy="140464"/>
            <a:chOff x="3168356" y="3288614"/>
            <a:chExt cx="1157307" cy="303502"/>
          </a:xfrm>
        </p:grpSpPr>
        <p:grpSp>
          <p:nvGrpSpPr>
            <p:cNvPr id="63" name="Group 62"/>
            <p:cNvGrpSpPr/>
            <p:nvPr userDrawn="1"/>
          </p:nvGrpSpPr>
          <p:grpSpPr>
            <a:xfrm>
              <a:off x="3168356" y="3288614"/>
              <a:ext cx="303502" cy="303502"/>
              <a:chOff x="2818317" y="3377514"/>
              <a:chExt cx="303502" cy="303502"/>
            </a:xfrm>
          </p:grpSpPr>
          <p:sp>
            <p:nvSpPr>
              <p:cNvPr id="70" name="Oval 69"/>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71"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64" name="Group 63"/>
            <p:cNvGrpSpPr/>
            <p:nvPr userDrawn="1"/>
          </p:nvGrpSpPr>
          <p:grpSpPr>
            <a:xfrm>
              <a:off x="3595256" y="3288614"/>
              <a:ext cx="303502" cy="303502"/>
              <a:chOff x="3300598" y="3377514"/>
              <a:chExt cx="303502" cy="303502"/>
            </a:xfrm>
          </p:grpSpPr>
          <p:sp>
            <p:nvSpPr>
              <p:cNvPr id="68" name="Oval 67"/>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69"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65" name="Group 64"/>
            <p:cNvGrpSpPr/>
            <p:nvPr userDrawn="1"/>
          </p:nvGrpSpPr>
          <p:grpSpPr>
            <a:xfrm>
              <a:off x="4022161" y="3288614"/>
              <a:ext cx="303502" cy="303502"/>
              <a:chOff x="3829280" y="3377514"/>
              <a:chExt cx="303502" cy="303502"/>
            </a:xfrm>
          </p:grpSpPr>
          <p:sp>
            <p:nvSpPr>
              <p:cNvPr id="66" name="Oval 65"/>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67"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grpSp>
        <p:nvGrpSpPr>
          <p:cNvPr id="72" name="Group 71"/>
          <p:cNvGrpSpPr/>
          <p:nvPr/>
        </p:nvGrpSpPr>
        <p:grpSpPr>
          <a:xfrm>
            <a:off x="7501212" y="3762685"/>
            <a:ext cx="535614" cy="140464"/>
            <a:chOff x="3168356" y="3288614"/>
            <a:chExt cx="1157307" cy="303502"/>
          </a:xfrm>
        </p:grpSpPr>
        <p:grpSp>
          <p:nvGrpSpPr>
            <p:cNvPr id="73" name="Group 72"/>
            <p:cNvGrpSpPr/>
            <p:nvPr userDrawn="1"/>
          </p:nvGrpSpPr>
          <p:grpSpPr>
            <a:xfrm>
              <a:off x="3168356" y="3288614"/>
              <a:ext cx="303502" cy="303502"/>
              <a:chOff x="2818317" y="3377514"/>
              <a:chExt cx="303502" cy="303502"/>
            </a:xfrm>
          </p:grpSpPr>
          <p:sp>
            <p:nvSpPr>
              <p:cNvPr id="80" name="Oval 79"/>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81"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74" name="Group 73"/>
            <p:cNvGrpSpPr/>
            <p:nvPr userDrawn="1"/>
          </p:nvGrpSpPr>
          <p:grpSpPr>
            <a:xfrm>
              <a:off x="3595256" y="3288614"/>
              <a:ext cx="303502" cy="303502"/>
              <a:chOff x="3300598" y="3377514"/>
              <a:chExt cx="303502" cy="303502"/>
            </a:xfrm>
          </p:grpSpPr>
          <p:sp>
            <p:nvSpPr>
              <p:cNvPr id="78" name="Oval 77"/>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79"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75" name="Group 74"/>
            <p:cNvGrpSpPr/>
            <p:nvPr userDrawn="1"/>
          </p:nvGrpSpPr>
          <p:grpSpPr>
            <a:xfrm>
              <a:off x="4022161" y="3288614"/>
              <a:ext cx="303502" cy="303502"/>
              <a:chOff x="3829280" y="3377514"/>
              <a:chExt cx="303502" cy="303502"/>
            </a:xfrm>
          </p:grpSpPr>
          <p:sp>
            <p:nvSpPr>
              <p:cNvPr id="76" name="Oval 75"/>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77"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5" name="Picture Placeholder 4">
            <a:extLst>
              <a:ext uri="{FF2B5EF4-FFF2-40B4-BE49-F238E27FC236}">
                <a16:creationId xmlns:a16="http://schemas.microsoft.com/office/drawing/2014/main" id="{0AC008E8-8834-4814-921E-BCFBAEF83AF1}"/>
              </a:ext>
            </a:extLst>
          </p:cNvPr>
          <p:cNvSpPr>
            <a:spLocks noGrp="1"/>
          </p:cNvSpPr>
          <p:nvPr>
            <p:ph type="pic" sz="quarter" idx="112"/>
          </p:nvPr>
        </p:nvSpPr>
        <p:spPr/>
      </p:sp>
      <p:sp>
        <p:nvSpPr>
          <p:cNvPr id="7" name="Picture Placeholder 6">
            <a:extLst>
              <a:ext uri="{FF2B5EF4-FFF2-40B4-BE49-F238E27FC236}">
                <a16:creationId xmlns:a16="http://schemas.microsoft.com/office/drawing/2014/main" id="{7818034C-9FE7-40D2-8554-4EEEC6E667D0}"/>
              </a:ext>
            </a:extLst>
          </p:cNvPr>
          <p:cNvSpPr>
            <a:spLocks noGrp="1"/>
          </p:cNvSpPr>
          <p:nvPr>
            <p:ph type="pic" sz="quarter" idx="109"/>
          </p:nvPr>
        </p:nvSpPr>
        <p:spPr/>
      </p:sp>
      <p:sp>
        <p:nvSpPr>
          <p:cNvPr id="13" name="Picture Placeholder 12">
            <a:extLst>
              <a:ext uri="{FF2B5EF4-FFF2-40B4-BE49-F238E27FC236}">
                <a16:creationId xmlns:a16="http://schemas.microsoft.com/office/drawing/2014/main" id="{60F2E336-2CCC-4BCF-8D6F-92D328675237}"/>
              </a:ext>
            </a:extLst>
          </p:cNvPr>
          <p:cNvSpPr>
            <a:spLocks noGrp="1"/>
          </p:cNvSpPr>
          <p:nvPr>
            <p:ph type="pic" sz="quarter" idx="110"/>
          </p:nvPr>
        </p:nvSpPr>
        <p:spPr/>
      </p:sp>
      <p:sp>
        <p:nvSpPr>
          <p:cNvPr id="15" name="Picture Placeholder 14">
            <a:extLst>
              <a:ext uri="{FF2B5EF4-FFF2-40B4-BE49-F238E27FC236}">
                <a16:creationId xmlns:a16="http://schemas.microsoft.com/office/drawing/2014/main" id="{53F12559-620B-4668-8C59-F853379118E8}"/>
              </a:ext>
            </a:extLst>
          </p:cNvPr>
          <p:cNvSpPr>
            <a:spLocks noGrp="1"/>
          </p:cNvSpPr>
          <p:nvPr>
            <p:ph type="pic" sz="quarter" idx="111"/>
          </p:nvPr>
        </p:nvSpPr>
        <p:spPr/>
      </p:sp>
    </p:spTree>
    <p:extLst>
      <p:ext uri="{BB962C8B-B14F-4D97-AF65-F5344CB8AC3E}">
        <p14:creationId xmlns:p14="http://schemas.microsoft.com/office/powerpoint/2010/main" val="42185986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35EA67F-8D52-4ADA-8F94-59650D31BD50}"/>
              </a:ext>
            </a:extLst>
          </p:cNvPr>
          <p:cNvSpPr>
            <a:spLocks noGrp="1"/>
          </p:cNvSpPr>
          <p:nvPr>
            <p:ph type="pic" sz="quarter" idx="113"/>
          </p:nvPr>
        </p:nvSpPr>
        <p:spPr/>
      </p:sp>
      <p:sp>
        <p:nvSpPr>
          <p:cNvPr id="5" name="Picture Placeholder 4">
            <a:extLst>
              <a:ext uri="{FF2B5EF4-FFF2-40B4-BE49-F238E27FC236}">
                <a16:creationId xmlns:a16="http://schemas.microsoft.com/office/drawing/2014/main" id="{6ABF55C4-3C30-46E9-98E8-F7CE674D1B37}"/>
              </a:ext>
            </a:extLst>
          </p:cNvPr>
          <p:cNvSpPr>
            <a:spLocks noGrp="1"/>
          </p:cNvSpPr>
          <p:nvPr>
            <p:ph type="pic" sz="quarter" idx="111"/>
          </p:nvPr>
        </p:nvSpPr>
        <p:spPr/>
      </p:sp>
      <p:sp>
        <p:nvSpPr>
          <p:cNvPr id="7" name="Picture Placeholder 6">
            <a:extLst>
              <a:ext uri="{FF2B5EF4-FFF2-40B4-BE49-F238E27FC236}">
                <a16:creationId xmlns:a16="http://schemas.microsoft.com/office/drawing/2014/main" id="{6DFADE28-2421-49F1-9C37-12BBC1B0C66A}"/>
              </a:ext>
            </a:extLst>
          </p:cNvPr>
          <p:cNvSpPr>
            <a:spLocks noGrp="1"/>
          </p:cNvSpPr>
          <p:nvPr>
            <p:ph type="pic" sz="quarter" idx="110"/>
          </p:nvPr>
        </p:nvSpPr>
        <p:spPr/>
      </p:sp>
      <p:sp>
        <p:nvSpPr>
          <p:cNvPr id="9" name="Picture Placeholder 8">
            <a:extLst>
              <a:ext uri="{FF2B5EF4-FFF2-40B4-BE49-F238E27FC236}">
                <a16:creationId xmlns:a16="http://schemas.microsoft.com/office/drawing/2014/main" id="{CEDF03CD-66E6-4A2B-84DA-FC5C802BAEF0}"/>
              </a:ext>
            </a:extLst>
          </p:cNvPr>
          <p:cNvSpPr>
            <a:spLocks noGrp="1"/>
          </p:cNvSpPr>
          <p:nvPr>
            <p:ph type="pic" sz="quarter" idx="109"/>
          </p:nvPr>
        </p:nvSpPr>
        <p:spPr/>
      </p:sp>
      <p:sp>
        <p:nvSpPr>
          <p:cNvPr id="11" name="Picture Placeholder 10">
            <a:extLst>
              <a:ext uri="{FF2B5EF4-FFF2-40B4-BE49-F238E27FC236}">
                <a16:creationId xmlns:a16="http://schemas.microsoft.com/office/drawing/2014/main" id="{F75F9284-2AC5-4D40-B84F-19496384F6B0}"/>
              </a:ext>
            </a:extLst>
          </p:cNvPr>
          <p:cNvSpPr>
            <a:spLocks noGrp="1"/>
          </p:cNvSpPr>
          <p:nvPr>
            <p:ph type="pic" sz="quarter" idx="112"/>
          </p:nvPr>
        </p:nvSpPr>
        <p:spPr/>
      </p:sp>
      <p:sp>
        <p:nvSpPr>
          <p:cNvPr id="81" name="Rectangle 80">
            <a:extLst>
              <a:ext uri="{FF2B5EF4-FFF2-40B4-BE49-F238E27FC236}">
                <a16:creationId xmlns:a16="http://schemas.microsoft.com/office/drawing/2014/main" id="{F303E1C6-EA4D-4389-B3EA-C809E4C0081C}"/>
              </a:ext>
            </a:extLst>
          </p:cNvPr>
          <p:cNvSpPr/>
          <p:nvPr/>
        </p:nvSpPr>
        <p:spPr bwMode="auto">
          <a:xfrm>
            <a:off x="2351" y="3908612"/>
            <a:ext cx="1825979" cy="1234888"/>
          </a:xfrm>
          <a:prstGeom prst="rect">
            <a:avLst/>
          </a:prstGeom>
          <a:solidFill>
            <a:schemeClr val="accent1">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4" name="Rectangle 83">
            <a:extLst>
              <a:ext uri="{FF2B5EF4-FFF2-40B4-BE49-F238E27FC236}">
                <a16:creationId xmlns:a16="http://schemas.microsoft.com/office/drawing/2014/main" id="{AE56D8AD-6D36-4447-894C-7AFA0D1DE044}"/>
              </a:ext>
            </a:extLst>
          </p:cNvPr>
          <p:cNvSpPr/>
          <p:nvPr/>
        </p:nvSpPr>
        <p:spPr bwMode="auto">
          <a:xfrm>
            <a:off x="1831269" y="3908612"/>
            <a:ext cx="1825979" cy="1234888"/>
          </a:xfrm>
          <a:prstGeom prst="rect">
            <a:avLst/>
          </a:prstGeom>
          <a:solidFill>
            <a:schemeClr val="accent2">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87" name="Rectangle 86">
            <a:extLst>
              <a:ext uri="{FF2B5EF4-FFF2-40B4-BE49-F238E27FC236}">
                <a16:creationId xmlns:a16="http://schemas.microsoft.com/office/drawing/2014/main" id="{A795EA62-5CF1-4269-9847-3E96488C3F51}"/>
              </a:ext>
            </a:extLst>
          </p:cNvPr>
          <p:cNvSpPr/>
          <p:nvPr/>
        </p:nvSpPr>
        <p:spPr bwMode="auto">
          <a:xfrm>
            <a:off x="3660186" y="3908612"/>
            <a:ext cx="1825979" cy="1234888"/>
          </a:xfrm>
          <a:prstGeom prst="rect">
            <a:avLst/>
          </a:prstGeom>
          <a:solidFill>
            <a:schemeClr val="accent3">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0" name="Rectangle 89">
            <a:extLst>
              <a:ext uri="{FF2B5EF4-FFF2-40B4-BE49-F238E27FC236}">
                <a16:creationId xmlns:a16="http://schemas.microsoft.com/office/drawing/2014/main" id="{0F0E1A50-54F7-424F-98E5-8169F637115D}"/>
              </a:ext>
            </a:extLst>
          </p:cNvPr>
          <p:cNvSpPr/>
          <p:nvPr/>
        </p:nvSpPr>
        <p:spPr bwMode="auto">
          <a:xfrm>
            <a:off x="5489104" y="3908612"/>
            <a:ext cx="1825979" cy="1234888"/>
          </a:xfrm>
          <a:prstGeom prst="rect">
            <a:avLst/>
          </a:prstGeom>
          <a:solidFill>
            <a:schemeClr val="accent4">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2" name="Rectangle 91">
            <a:extLst>
              <a:ext uri="{FF2B5EF4-FFF2-40B4-BE49-F238E27FC236}">
                <a16:creationId xmlns:a16="http://schemas.microsoft.com/office/drawing/2014/main" id="{D3DC420A-080B-4847-8803-F3E954DB69F6}"/>
              </a:ext>
            </a:extLst>
          </p:cNvPr>
          <p:cNvSpPr/>
          <p:nvPr/>
        </p:nvSpPr>
        <p:spPr bwMode="auto">
          <a:xfrm>
            <a:off x="7318021" y="3908612"/>
            <a:ext cx="1825979" cy="1234888"/>
          </a:xfrm>
          <a:prstGeom prst="rect">
            <a:avLst/>
          </a:prstGeom>
          <a:solidFill>
            <a:schemeClr val="accent5">
              <a:alpha val="80000"/>
            </a:schemeClr>
          </a:solidFill>
          <a:ln w="9525">
            <a:noFill/>
            <a:round/>
            <a:headEnd/>
            <a:tailEnd/>
          </a:ln>
        </p:spPr>
        <p:txBody>
          <a:bodyPr vert="horz" wrap="square" lIns="91440" tIns="45720" rIns="91440" bIns="45720" numCol="1" rtlCol="0" anchor="t" anchorCtr="0" compatLnSpc="1">
            <a:prstTxWarp prst="textNoShape">
              <a:avLst/>
            </a:prstTxWarp>
          </a:bodyPr>
          <a:lstStyle/>
          <a:p>
            <a:pPr algn="ctr"/>
            <a:endParaRPr lang="en-US" dirty="0"/>
          </a:p>
        </p:txBody>
      </p:sp>
      <p:sp>
        <p:nvSpPr>
          <p:cNvPr id="93" name="Rectangle 25">
            <a:extLst>
              <a:ext uri="{FF2B5EF4-FFF2-40B4-BE49-F238E27FC236}">
                <a16:creationId xmlns:a16="http://schemas.microsoft.com/office/drawing/2014/main" id="{7ABD7E64-BC9B-42D8-9EA4-72A0E960B78C}"/>
              </a:ext>
            </a:extLst>
          </p:cNvPr>
          <p:cNvSpPr>
            <a:spLocks noChangeArrowheads="1"/>
          </p:cNvSpPr>
          <p:nvPr/>
        </p:nvSpPr>
        <p:spPr bwMode="auto">
          <a:xfrm>
            <a:off x="125222" y="4152992"/>
            <a:ext cx="1580236"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94" name="Group 93">
            <a:extLst>
              <a:ext uri="{FF2B5EF4-FFF2-40B4-BE49-F238E27FC236}">
                <a16:creationId xmlns:a16="http://schemas.microsoft.com/office/drawing/2014/main" id="{715AE6E0-7D91-4120-90E2-86D654EC5DD8}"/>
              </a:ext>
            </a:extLst>
          </p:cNvPr>
          <p:cNvGrpSpPr/>
          <p:nvPr/>
        </p:nvGrpSpPr>
        <p:grpSpPr>
          <a:xfrm>
            <a:off x="544322" y="4704523"/>
            <a:ext cx="742036" cy="194598"/>
            <a:chOff x="3168356" y="3288614"/>
            <a:chExt cx="1157307" cy="303502"/>
          </a:xfrm>
        </p:grpSpPr>
        <p:grpSp>
          <p:nvGrpSpPr>
            <p:cNvPr id="95" name="Group 94">
              <a:extLst>
                <a:ext uri="{FF2B5EF4-FFF2-40B4-BE49-F238E27FC236}">
                  <a16:creationId xmlns:a16="http://schemas.microsoft.com/office/drawing/2014/main" id="{41D49701-2F0F-48B3-8FDE-3B663DC5AF66}"/>
                </a:ext>
              </a:extLst>
            </p:cNvPr>
            <p:cNvGrpSpPr/>
            <p:nvPr userDrawn="1"/>
          </p:nvGrpSpPr>
          <p:grpSpPr>
            <a:xfrm>
              <a:off x="3168356" y="3288614"/>
              <a:ext cx="303502" cy="303502"/>
              <a:chOff x="2818317" y="3377514"/>
              <a:chExt cx="303502" cy="303502"/>
            </a:xfrm>
          </p:grpSpPr>
          <p:sp>
            <p:nvSpPr>
              <p:cNvPr id="102" name="Oval 101">
                <a:extLst>
                  <a:ext uri="{FF2B5EF4-FFF2-40B4-BE49-F238E27FC236}">
                    <a16:creationId xmlns:a16="http://schemas.microsoft.com/office/drawing/2014/main" id="{BF388CC0-2ED8-46F7-BEFB-1D402F3C7C19}"/>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105" name="Freeform 65">
                <a:extLst>
                  <a:ext uri="{FF2B5EF4-FFF2-40B4-BE49-F238E27FC236}">
                    <a16:creationId xmlns:a16="http://schemas.microsoft.com/office/drawing/2014/main" id="{1F8D80D4-F2A4-49B4-9D16-509BE4BF52E1}"/>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96" name="Group 95">
              <a:extLst>
                <a:ext uri="{FF2B5EF4-FFF2-40B4-BE49-F238E27FC236}">
                  <a16:creationId xmlns:a16="http://schemas.microsoft.com/office/drawing/2014/main" id="{35A9B900-05DD-412D-B584-2E834846F25F}"/>
                </a:ext>
              </a:extLst>
            </p:cNvPr>
            <p:cNvGrpSpPr/>
            <p:nvPr userDrawn="1"/>
          </p:nvGrpSpPr>
          <p:grpSpPr>
            <a:xfrm>
              <a:off x="3595256" y="3288614"/>
              <a:ext cx="303502" cy="303502"/>
              <a:chOff x="3300598" y="3377514"/>
              <a:chExt cx="303502" cy="303502"/>
            </a:xfrm>
          </p:grpSpPr>
          <p:sp>
            <p:nvSpPr>
              <p:cNvPr id="100" name="Oval 99">
                <a:extLst>
                  <a:ext uri="{FF2B5EF4-FFF2-40B4-BE49-F238E27FC236}">
                    <a16:creationId xmlns:a16="http://schemas.microsoft.com/office/drawing/2014/main" id="{F60C42A4-F5CB-4B2A-B522-62CCAFF03F15}"/>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01" name="Freeform 4">
                <a:extLst>
                  <a:ext uri="{FF2B5EF4-FFF2-40B4-BE49-F238E27FC236}">
                    <a16:creationId xmlns:a16="http://schemas.microsoft.com/office/drawing/2014/main" id="{A0F60010-A14D-4618-9FAB-6360569A9BCE}"/>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97" name="Group 96">
              <a:extLst>
                <a:ext uri="{FF2B5EF4-FFF2-40B4-BE49-F238E27FC236}">
                  <a16:creationId xmlns:a16="http://schemas.microsoft.com/office/drawing/2014/main" id="{CE69808B-A3EB-4333-9501-B894B51964A2}"/>
                </a:ext>
              </a:extLst>
            </p:cNvPr>
            <p:cNvGrpSpPr/>
            <p:nvPr userDrawn="1"/>
          </p:nvGrpSpPr>
          <p:grpSpPr>
            <a:xfrm>
              <a:off x="4022161" y="3288614"/>
              <a:ext cx="303502" cy="303502"/>
              <a:chOff x="3829280" y="3377514"/>
              <a:chExt cx="303502" cy="303502"/>
            </a:xfrm>
          </p:grpSpPr>
          <p:sp>
            <p:nvSpPr>
              <p:cNvPr id="98" name="Oval 97">
                <a:extLst>
                  <a:ext uri="{FF2B5EF4-FFF2-40B4-BE49-F238E27FC236}">
                    <a16:creationId xmlns:a16="http://schemas.microsoft.com/office/drawing/2014/main" id="{95920C96-DEB0-4DC7-B8E0-41BC7B679B3F}"/>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99" name="Freeform 117">
                <a:extLst>
                  <a:ext uri="{FF2B5EF4-FFF2-40B4-BE49-F238E27FC236}">
                    <a16:creationId xmlns:a16="http://schemas.microsoft.com/office/drawing/2014/main" id="{B06F1C55-74FB-4871-B653-920C2D1621FE}"/>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106" name="Rectangle 25">
            <a:extLst>
              <a:ext uri="{FF2B5EF4-FFF2-40B4-BE49-F238E27FC236}">
                <a16:creationId xmlns:a16="http://schemas.microsoft.com/office/drawing/2014/main" id="{E2DD06D8-EA51-413B-9103-B33889179DF3}"/>
              </a:ext>
            </a:extLst>
          </p:cNvPr>
          <p:cNvSpPr>
            <a:spLocks noChangeArrowheads="1"/>
          </p:cNvSpPr>
          <p:nvPr/>
        </p:nvSpPr>
        <p:spPr bwMode="auto">
          <a:xfrm>
            <a:off x="1954140" y="4152992"/>
            <a:ext cx="1580236"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107" name="Group 106">
            <a:extLst>
              <a:ext uri="{FF2B5EF4-FFF2-40B4-BE49-F238E27FC236}">
                <a16:creationId xmlns:a16="http://schemas.microsoft.com/office/drawing/2014/main" id="{2AFFEE49-FE0E-4668-AA48-92082F93A2DA}"/>
              </a:ext>
            </a:extLst>
          </p:cNvPr>
          <p:cNvGrpSpPr/>
          <p:nvPr/>
        </p:nvGrpSpPr>
        <p:grpSpPr>
          <a:xfrm>
            <a:off x="2373240" y="4704523"/>
            <a:ext cx="742036" cy="194598"/>
            <a:chOff x="3168356" y="3288614"/>
            <a:chExt cx="1157307" cy="303502"/>
          </a:xfrm>
        </p:grpSpPr>
        <p:grpSp>
          <p:nvGrpSpPr>
            <p:cNvPr id="108" name="Group 107">
              <a:extLst>
                <a:ext uri="{FF2B5EF4-FFF2-40B4-BE49-F238E27FC236}">
                  <a16:creationId xmlns:a16="http://schemas.microsoft.com/office/drawing/2014/main" id="{45B286D2-EEF4-4B68-A6B7-A3209E5A06E5}"/>
                </a:ext>
              </a:extLst>
            </p:cNvPr>
            <p:cNvGrpSpPr/>
            <p:nvPr userDrawn="1"/>
          </p:nvGrpSpPr>
          <p:grpSpPr>
            <a:xfrm>
              <a:off x="3168356" y="3288614"/>
              <a:ext cx="303502" cy="303502"/>
              <a:chOff x="2818317" y="3377514"/>
              <a:chExt cx="303502" cy="303502"/>
            </a:xfrm>
          </p:grpSpPr>
          <p:sp>
            <p:nvSpPr>
              <p:cNvPr id="115" name="Oval 114">
                <a:extLst>
                  <a:ext uri="{FF2B5EF4-FFF2-40B4-BE49-F238E27FC236}">
                    <a16:creationId xmlns:a16="http://schemas.microsoft.com/office/drawing/2014/main" id="{B503A8CF-14F7-423C-B050-375D1241FE84}"/>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117" name="Freeform 65">
                <a:extLst>
                  <a:ext uri="{FF2B5EF4-FFF2-40B4-BE49-F238E27FC236}">
                    <a16:creationId xmlns:a16="http://schemas.microsoft.com/office/drawing/2014/main" id="{0FE3FA96-50AD-4120-9180-BCACDC108AD2}"/>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109" name="Group 108">
              <a:extLst>
                <a:ext uri="{FF2B5EF4-FFF2-40B4-BE49-F238E27FC236}">
                  <a16:creationId xmlns:a16="http://schemas.microsoft.com/office/drawing/2014/main" id="{85D90011-58AC-412C-BF9F-3066F6E2150C}"/>
                </a:ext>
              </a:extLst>
            </p:cNvPr>
            <p:cNvGrpSpPr/>
            <p:nvPr userDrawn="1"/>
          </p:nvGrpSpPr>
          <p:grpSpPr>
            <a:xfrm>
              <a:off x="3595256" y="3288614"/>
              <a:ext cx="303502" cy="303502"/>
              <a:chOff x="3300598" y="3377514"/>
              <a:chExt cx="303502" cy="303502"/>
            </a:xfrm>
          </p:grpSpPr>
          <p:sp>
            <p:nvSpPr>
              <p:cNvPr id="113" name="Oval 112">
                <a:extLst>
                  <a:ext uri="{FF2B5EF4-FFF2-40B4-BE49-F238E27FC236}">
                    <a16:creationId xmlns:a16="http://schemas.microsoft.com/office/drawing/2014/main" id="{52C1A15F-A590-44E8-B986-4C2DDF03B8C6}"/>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14" name="Freeform 4">
                <a:extLst>
                  <a:ext uri="{FF2B5EF4-FFF2-40B4-BE49-F238E27FC236}">
                    <a16:creationId xmlns:a16="http://schemas.microsoft.com/office/drawing/2014/main" id="{E50F9FA7-9BFE-4F37-9BB4-707CB994D4E7}"/>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110" name="Group 109">
              <a:extLst>
                <a:ext uri="{FF2B5EF4-FFF2-40B4-BE49-F238E27FC236}">
                  <a16:creationId xmlns:a16="http://schemas.microsoft.com/office/drawing/2014/main" id="{CCFFC5A7-1B7D-440B-AC91-05DB5128DAA9}"/>
                </a:ext>
              </a:extLst>
            </p:cNvPr>
            <p:cNvGrpSpPr/>
            <p:nvPr userDrawn="1"/>
          </p:nvGrpSpPr>
          <p:grpSpPr>
            <a:xfrm>
              <a:off x="4022161" y="3288614"/>
              <a:ext cx="303502" cy="303502"/>
              <a:chOff x="3829280" y="3377514"/>
              <a:chExt cx="303502" cy="303502"/>
            </a:xfrm>
          </p:grpSpPr>
          <p:sp>
            <p:nvSpPr>
              <p:cNvPr id="111" name="Oval 110">
                <a:extLst>
                  <a:ext uri="{FF2B5EF4-FFF2-40B4-BE49-F238E27FC236}">
                    <a16:creationId xmlns:a16="http://schemas.microsoft.com/office/drawing/2014/main" id="{A1FDC1CF-01C0-414A-8E4B-E094CE6D0999}"/>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12" name="Freeform 117">
                <a:extLst>
                  <a:ext uri="{FF2B5EF4-FFF2-40B4-BE49-F238E27FC236}">
                    <a16:creationId xmlns:a16="http://schemas.microsoft.com/office/drawing/2014/main" id="{8EC917F0-0BCE-44A6-A273-14961DE3356A}"/>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118" name="Rectangle 25">
            <a:extLst>
              <a:ext uri="{FF2B5EF4-FFF2-40B4-BE49-F238E27FC236}">
                <a16:creationId xmlns:a16="http://schemas.microsoft.com/office/drawing/2014/main" id="{12CFBFDC-F283-4B30-9C4A-80A0ACD694A4}"/>
              </a:ext>
            </a:extLst>
          </p:cNvPr>
          <p:cNvSpPr>
            <a:spLocks noChangeArrowheads="1"/>
          </p:cNvSpPr>
          <p:nvPr/>
        </p:nvSpPr>
        <p:spPr bwMode="auto">
          <a:xfrm>
            <a:off x="3783057" y="4152992"/>
            <a:ext cx="1580236"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119" name="Group 118">
            <a:extLst>
              <a:ext uri="{FF2B5EF4-FFF2-40B4-BE49-F238E27FC236}">
                <a16:creationId xmlns:a16="http://schemas.microsoft.com/office/drawing/2014/main" id="{324E2AB2-EA79-4984-AA91-FFBE3D302074}"/>
              </a:ext>
            </a:extLst>
          </p:cNvPr>
          <p:cNvGrpSpPr/>
          <p:nvPr/>
        </p:nvGrpSpPr>
        <p:grpSpPr>
          <a:xfrm>
            <a:off x="4202157" y="4704523"/>
            <a:ext cx="742036" cy="194598"/>
            <a:chOff x="3168356" y="3288614"/>
            <a:chExt cx="1157307" cy="303502"/>
          </a:xfrm>
        </p:grpSpPr>
        <p:grpSp>
          <p:nvGrpSpPr>
            <p:cNvPr id="120" name="Group 119">
              <a:extLst>
                <a:ext uri="{FF2B5EF4-FFF2-40B4-BE49-F238E27FC236}">
                  <a16:creationId xmlns:a16="http://schemas.microsoft.com/office/drawing/2014/main" id="{70117F83-2775-464F-9D89-59B2DF83311F}"/>
                </a:ext>
              </a:extLst>
            </p:cNvPr>
            <p:cNvGrpSpPr/>
            <p:nvPr userDrawn="1"/>
          </p:nvGrpSpPr>
          <p:grpSpPr>
            <a:xfrm>
              <a:off x="3168356" y="3288614"/>
              <a:ext cx="303502" cy="303502"/>
              <a:chOff x="2818317" y="3377514"/>
              <a:chExt cx="303502" cy="303502"/>
            </a:xfrm>
          </p:grpSpPr>
          <p:sp>
            <p:nvSpPr>
              <p:cNvPr id="127" name="Oval 126">
                <a:extLst>
                  <a:ext uri="{FF2B5EF4-FFF2-40B4-BE49-F238E27FC236}">
                    <a16:creationId xmlns:a16="http://schemas.microsoft.com/office/drawing/2014/main" id="{4D0F9C16-DCF3-4217-8E85-2BB7AB090ED5}"/>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129" name="Freeform 65">
                <a:extLst>
                  <a:ext uri="{FF2B5EF4-FFF2-40B4-BE49-F238E27FC236}">
                    <a16:creationId xmlns:a16="http://schemas.microsoft.com/office/drawing/2014/main" id="{64AE6B8E-B934-4653-A8BC-D42F420832FD}"/>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121" name="Group 120">
              <a:extLst>
                <a:ext uri="{FF2B5EF4-FFF2-40B4-BE49-F238E27FC236}">
                  <a16:creationId xmlns:a16="http://schemas.microsoft.com/office/drawing/2014/main" id="{0F554B84-11C6-4F2C-B071-3243808B4332}"/>
                </a:ext>
              </a:extLst>
            </p:cNvPr>
            <p:cNvGrpSpPr/>
            <p:nvPr userDrawn="1"/>
          </p:nvGrpSpPr>
          <p:grpSpPr>
            <a:xfrm>
              <a:off x="3595256" y="3288614"/>
              <a:ext cx="303502" cy="303502"/>
              <a:chOff x="3300598" y="3377514"/>
              <a:chExt cx="303502" cy="303502"/>
            </a:xfrm>
          </p:grpSpPr>
          <p:sp>
            <p:nvSpPr>
              <p:cNvPr id="125" name="Oval 124">
                <a:extLst>
                  <a:ext uri="{FF2B5EF4-FFF2-40B4-BE49-F238E27FC236}">
                    <a16:creationId xmlns:a16="http://schemas.microsoft.com/office/drawing/2014/main" id="{5722BD32-9CB8-4098-B0AD-EBCFEDE285CD}"/>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26" name="Freeform 4">
                <a:extLst>
                  <a:ext uri="{FF2B5EF4-FFF2-40B4-BE49-F238E27FC236}">
                    <a16:creationId xmlns:a16="http://schemas.microsoft.com/office/drawing/2014/main" id="{9A906563-9DE4-4BA0-B0E7-6887DA933D5A}"/>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122" name="Group 121">
              <a:extLst>
                <a:ext uri="{FF2B5EF4-FFF2-40B4-BE49-F238E27FC236}">
                  <a16:creationId xmlns:a16="http://schemas.microsoft.com/office/drawing/2014/main" id="{3389B79A-C977-4871-ADD8-3FE4D40D3B21}"/>
                </a:ext>
              </a:extLst>
            </p:cNvPr>
            <p:cNvGrpSpPr/>
            <p:nvPr userDrawn="1"/>
          </p:nvGrpSpPr>
          <p:grpSpPr>
            <a:xfrm>
              <a:off x="4022161" y="3288614"/>
              <a:ext cx="303502" cy="303502"/>
              <a:chOff x="3829280" y="3377514"/>
              <a:chExt cx="303502" cy="303502"/>
            </a:xfrm>
          </p:grpSpPr>
          <p:sp>
            <p:nvSpPr>
              <p:cNvPr id="123" name="Oval 122">
                <a:extLst>
                  <a:ext uri="{FF2B5EF4-FFF2-40B4-BE49-F238E27FC236}">
                    <a16:creationId xmlns:a16="http://schemas.microsoft.com/office/drawing/2014/main" id="{3F7BD146-BCA3-4688-ADC5-99D8317BDCA0}"/>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24" name="Freeform 117">
                <a:extLst>
                  <a:ext uri="{FF2B5EF4-FFF2-40B4-BE49-F238E27FC236}">
                    <a16:creationId xmlns:a16="http://schemas.microsoft.com/office/drawing/2014/main" id="{BC54952A-441B-4D89-81DE-ADAB3AF9227B}"/>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130" name="Rectangle 25">
            <a:extLst>
              <a:ext uri="{FF2B5EF4-FFF2-40B4-BE49-F238E27FC236}">
                <a16:creationId xmlns:a16="http://schemas.microsoft.com/office/drawing/2014/main" id="{41780482-902D-46BF-B9AB-418AB7ACEA9F}"/>
              </a:ext>
            </a:extLst>
          </p:cNvPr>
          <p:cNvSpPr>
            <a:spLocks noChangeArrowheads="1"/>
          </p:cNvSpPr>
          <p:nvPr/>
        </p:nvSpPr>
        <p:spPr bwMode="auto">
          <a:xfrm>
            <a:off x="5609624" y="4152992"/>
            <a:ext cx="1580236"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131" name="Group 130">
            <a:extLst>
              <a:ext uri="{FF2B5EF4-FFF2-40B4-BE49-F238E27FC236}">
                <a16:creationId xmlns:a16="http://schemas.microsoft.com/office/drawing/2014/main" id="{77C705D4-052F-4B55-9719-201AC0A5BA50}"/>
              </a:ext>
            </a:extLst>
          </p:cNvPr>
          <p:cNvGrpSpPr/>
          <p:nvPr/>
        </p:nvGrpSpPr>
        <p:grpSpPr>
          <a:xfrm>
            <a:off x="6028724" y="4704523"/>
            <a:ext cx="742036" cy="194598"/>
            <a:chOff x="3168356" y="3288614"/>
            <a:chExt cx="1157307" cy="303502"/>
          </a:xfrm>
        </p:grpSpPr>
        <p:grpSp>
          <p:nvGrpSpPr>
            <p:cNvPr id="132" name="Group 131">
              <a:extLst>
                <a:ext uri="{FF2B5EF4-FFF2-40B4-BE49-F238E27FC236}">
                  <a16:creationId xmlns:a16="http://schemas.microsoft.com/office/drawing/2014/main" id="{3260D6A7-A520-4A8F-9D12-F47C0EBF06FE}"/>
                </a:ext>
              </a:extLst>
            </p:cNvPr>
            <p:cNvGrpSpPr/>
            <p:nvPr userDrawn="1"/>
          </p:nvGrpSpPr>
          <p:grpSpPr>
            <a:xfrm>
              <a:off x="3168356" y="3288614"/>
              <a:ext cx="303502" cy="303502"/>
              <a:chOff x="2818317" y="3377514"/>
              <a:chExt cx="303502" cy="303502"/>
            </a:xfrm>
          </p:grpSpPr>
          <p:sp>
            <p:nvSpPr>
              <p:cNvPr id="139" name="Oval 138">
                <a:extLst>
                  <a:ext uri="{FF2B5EF4-FFF2-40B4-BE49-F238E27FC236}">
                    <a16:creationId xmlns:a16="http://schemas.microsoft.com/office/drawing/2014/main" id="{8CA58CEE-6B2E-4C75-AE9F-378278EB7EDA}"/>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141" name="Freeform 65">
                <a:extLst>
                  <a:ext uri="{FF2B5EF4-FFF2-40B4-BE49-F238E27FC236}">
                    <a16:creationId xmlns:a16="http://schemas.microsoft.com/office/drawing/2014/main" id="{4C52C252-911F-4EF6-B553-964E32114993}"/>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133" name="Group 132">
              <a:extLst>
                <a:ext uri="{FF2B5EF4-FFF2-40B4-BE49-F238E27FC236}">
                  <a16:creationId xmlns:a16="http://schemas.microsoft.com/office/drawing/2014/main" id="{28020BA0-CCEA-4A07-8DEC-C743FDE16A77}"/>
                </a:ext>
              </a:extLst>
            </p:cNvPr>
            <p:cNvGrpSpPr/>
            <p:nvPr userDrawn="1"/>
          </p:nvGrpSpPr>
          <p:grpSpPr>
            <a:xfrm>
              <a:off x="3595256" y="3288614"/>
              <a:ext cx="303502" cy="303502"/>
              <a:chOff x="3300598" y="3377514"/>
              <a:chExt cx="303502" cy="303502"/>
            </a:xfrm>
          </p:grpSpPr>
          <p:sp>
            <p:nvSpPr>
              <p:cNvPr id="137" name="Oval 136">
                <a:extLst>
                  <a:ext uri="{FF2B5EF4-FFF2-40B4-BE49-F238E27FC236}">
                    <a16:creationId xmlns:a16="http://schemas.microsoft.com/office/drawing/2014/main" id="{0AC60953-7EAA-4A00-984D-690B20915B2D}"/>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38" name="Freeform 4">
                <a:extLst>
                  <a:ext uri="{FF2B5EF4-FFF2-40B4-BE49-F238E27FC236}">
                    <a16:creationId xmlns:a16="http://schemas.microsoft.com/office/drawing/2014/main" id="{71D5B18D-B7C5-4AB2-B2D0-5E064366864D}"/>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134" name="Group 133">
              <a:extLst>
                <a:ext uri="{FF2B5EF4-FFF2-40B4-BE49-F238E27FC236}">
                  <a16:creationId xmlns:a16="http://schemas.microsoft.com/office/drawing/2014/main" id="{DE6410F6-D9A1-40B7-BFF2-1A7248F60793}"/>
                </a:ext>
              </a:extLst>
            </p:cNvPr>
            <p:cNvGrpSpPr/>
            <p:nvPr userDrawn="1"/>
          </p:nvGrpSpPr>
          <p:grpSpPr>
            <a:xfrm>
              <a:off x="4022161" y="3288614"/>
              <a:ext cx="303502" cy="303502"/>
              <a:chOff x="3829280" y="3377514"/>
              <a:chExt cx="303502" cy="303502"/>
            </a:xfrm>
          </p:grpSpPr>
          <p:sp>
            <p:nvSpPr>
              <p:cNvPr id="135" name="Oval 134">
                <a:extLst>
                  <a:ext uri="{FF2B5EF4-FFF2-40B4-BE49-F238E27FC236}">
                    <a16:creationId xmlns:a16="http://schemas.microsoft.com/office/drawing/2014/main" id="{0FEC72C4-FB2E-4BA1-AA74-4F087F339671}"/>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36" name="Freeform 117">
                <a:extLst>
                  <a:ext uri="{FF2B5EF4-FFF2-40B4-BE49-F238E27FC236}">
                    <a16:creationId xmlns:a16="http://schemas.microsoft.com/office/drawing/2014/main" id="{E7C77FB1-3C88-4C69-AB64-5A151A6B54BF}"/>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
        <p:nvSpPr>
          <p:cNvPr id="142" name="Rectangle 25">
            <a:extLst>
              <a:ext uri="{FF2B5EF4-FFF2-40B4-BE49-F238E27FC236}">
                <a16:creationId xmlns:a16="http://schemas.microsoft.com/office/drawing/2014/main" id="{B9C6DD63-7953-4D12-B90A-E4C2CFBE787C}"/>
              </a:ext>
            </a:extLst>
          </p:cNvPr>
          <p:cNvSpPr>
            <a:spLocks noChangeArrowheads="1"/>
          </p:cNvSpPr>
          <p:nvPr/>
        </p:nvSpPr>
        <p:spPr bwMode="auto">
          <a:xfrm>
            <a:off x="7440892" y="4152992"/>
            <a:ext cx="1580236"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400" b="1" dirty="0">
                <a:solidFill>
                  <a:schemeClr val="bg1"/>
                </a:solidFill>
                <a:latin typeface="+mn-lt"/>
              </a:rPr>
              <a:t>Example Name</a:t>
            </a:r>
          </a:p>
          <a:p>
            <a:pPr lvl="0" algn="ctr"/>
            <a:r>
              <a:rPr lang="en-US" sz="1100" dirty="0">
                <a:solidFill>
                  <a:schemeClr val="bg1"/>
                </a:solidFill>
                <a:latin typeface="+mn-lt"/>
              </a:rPr>
              <a:t>Administrative</a:t>
            </a:r>
            <a:endParaRPr lang="en-US" sz="1600" dirty="0">
              <a:solidFill>
                <a:schemeClr val="bg1"/>
              </a:solidFill>
              <a:latin typeface="+mn-lt"/>
            </a:endParaRPr>
          </a:p>
        </p:txBody>
      </p:sp>
      <p:grpSp>
        <p:nvGrpSpPr>
          <p:cNvPr id="143" name="Group 142">
            <a:extLst>
              <a:ext uri="{FF2B5EF4-FFF2-40B4-BE49-F238E27FC236}">
                <a16:creationId xmlns:a16="http://schemas.microsoft.com/office/drawing/2014/main" id="{2B4DF348-3C40-4E1E-B557-F6B7D8DD44E9}"/>
              </a:ext>
            </a:extLst>
          </p:cNvPr>
          <p:cNvGrpSpPr/>
          <p:nvPr/>
        </p:nvGrpSpPr>
        <p:grpSpPr>
          <a:xfrm>
            <a:off x="7859992" y="4704523"/>
            <a:ext cx="742036" cy="194598"/>
            <a:chOff x="3168356" y="3288614"/>
            <a:chExt cx="1157307" cy="303502"/>
          </a:xfrm>
        </p:grpSpPr>
        <p:grpSp>
          <p:nvGrpSpPr>
            <p:cNvPr id="144" name="Group 143">
              <a:extLst>
                <a:ext uri="{FF2B5EF4-FFF2-40B4-BE49-F238E27FC236}">
                  <a16:creationId xmlns:a16="http://schemas.microsoft.com/office/drawing/2014/main" id="{BB42ADB5-57E9-4BEF-8678-F1E39D6572AB}"/>
                </a:ext>
              </a:extLst>
            </p:cNvPr>
            <p:cNvGrpSpPr/>
            <p:nvPr userDrawn="1"/>
          </p:nvGrpSpPr>
          <p:grpSpPr>
            <a:xfrm>
              <a:off x="3168356" y="3288614"/>
              <a:ext cx="303502" cy="303502"/>
              <a:chOff x="2818317" y="3377514"/>
              <a:chExt cx="303502" cy="303502"/>
            </a:xfrm>
          </p:grpSpPr>
          <p:sp>
            <p:nvSpPr>
              <p:cNvPr id="151" name="Oval 150">
                <a:extLst>
                  <a:ext uri="{FF2B5EF4-FFF2-40B4-BE49-F238E27FC236}">
                    <a16:creationId xmlns:a16="http://schemas.microsoft.com/office/drawing/2014/main" id="{8EE7104A-8DE6-4B17-8551-E147D44DC7FF}"/>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a:p>
            </p:txBody>
          </p:sp>
          <p:sp>
            <p:nvSpPr>
              <p:cNvPr id="161" name="Freeform 65">
                <a:extLst>
                  <a:ext uri="{FF2B5EF4-FFF2-40B4-BE49-F238E27FC236}">
                    <a16:creationId xmlns:a16="http://schemas.microsoft.com/office/drawing/2014/main" id="{0F958842-A04A-4541-B1B4-494BA8EF44A5}"/>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nvGrpSpPr>
            <p:cNvPr id="145" name="Group 144">
              <a:extLst>
                <a:ext uri="{FF2B5EF4-FFF2-40B4-BE49-F238E27FC236}">
                  <a16:creationId xmlns:a16="http://schemas.microsoft.com/office/drawing/2014/main" id="{CBF12C8F-9684-44A8-9656-CA5D4975EBFC}"/>
                </a:ext>
              </a:extLst>
            </p:cNvPr>
            <p:cNvGrpSpPr/>
            <p:nvPr userDrawn="1"/>
          </p:nvGrpSpPr>
          <p:grpSpPr>
            <a:xfrm>
              <a:off x="3595256" y="3288614"/>
              <a:ext cx="303502" cy="303502"/>
              <a:chOff x="3300598" y="3377514"/>
              <a:chExt cx="303502" cy="303502"/>
            </a:xfrm>
          </p:grpSpPr>
          <p:sp>
            <p:nvSpPr>
              <p:cNvPr id="149" name="Oval 148">
                <a:extLst>
                  <a:ext uri="{FF2B5EF4-FFF2-40B4-BE49-F238E27FC236}">
                    <a16:creationId xmlns:a16="http://schemas.microsoft.com/office/drawing/2014/main" id="{9501C4B5-C4B3-45F6-95A1-1D4028A9DBA0}"/>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50" name="Freeform 4">
                <a:extLst>
                  <a:ext uri="{FF2B5EF4-FFF2-40B4-BE49-F238E27FC236}">
                    <a16:creationId xmlns:a16="http://schemas.microsoft.com/office/drawing/2014/main" id="{A6983DB9-025D-42E4-907A-66571A90376A}"/>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solidFill>
                    <a:schemeClr val="bg1"/>
                  </a:solidFill>
                </a:endParaRPr>
              </a:p>
            </p:txBody>
          </p:sp>
        </p:grpSp>
        <p:grpSp>
          <p:nvGrpSpPr>
            <p:cNvPr id="146" name="Group 145">
              <a:extLst>
                <a:ext uri="{FF2B5EF4-FFF2-40B4-BE49-F238E27FC236}">
                  <a16:creationId xmlns:a16="http://schemas.microsoft.com/office/drawing/2014/main" id="{5E7715C9-8F5E-4E96-86F2-0948112FB29F}"/>
                </a:ext>
              </a:extLst>
            </p:cNvPr>
            <p:cNvGrpSpPr/>
            <p:nvPr userDrawn="1"/>
          </p:nvGrpSpPr>
          <p:grpSpPr>
            <a:xfrm>
              <a:off x="4022161" y="3288614"/>
              <a:ext cx="303502" cy="303502"/>
              <a:chOff x="3829280" y="3377514"/>
              <a:chExt cx="303502" cy="303502"/>
            </a:xfrm>
          </p:grpSpPr>
          <p:sp>
            <p:nvSpPr>
              <p:cNvPr id="147" name="Oval 146">
                <a:extLst>
                  <a:ext uri="{FF2B5EF4-FFF2-40B4-BE49-F238E27FC236}">
                    <a16:creationId xmlns:a16="http://schemas.microsoft.com/office/drawing/2014/main" id="{25CF4AA4-C6FC-402B-9901-C1C49E6B692B}"/>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dirty="0"/>
              </a:p>
            </p:txBody>
          </p:sp>
          <p:sp>
            <p:nvSpPr>
              <p:cNvPr id="148" name="Freeform 117">
                <a:extLst>
                  <a:ext uri="{FF2B5EF4-FFF2-40B4-BE49-F238E27FC236}">
                    <a16:creationId xmlns:a16="http://schemas.microsoft.com/office/drawing/2014/main" id="{3F4F1991-41A1-4338-AB98-07345FC2DEE9}"/>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grpSp>
    </p:spTree>
    <p:extLst>
      <p:ext uri="{BB962C8B-B14F-4D97-AF65-F5344CB8AC3E}">
        <p14:creationId xmlns:p14="http://schemas.microsoft.com/office/powerpoint/2010/main" val="41118696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0CF723F6-F93B-416C-9B98-64F8D77CD856}"/>
              </a:ext>
            </a:extLst>
          </p:cNvPr>
          <p:cNvSpPr>
            <a:spLocks noGrp="1"/>
          </p:cNvSpPr>
          <p:nvPr>
            <p:ph type="pic" sz="quarter" idx="115"/>
          </p:nvPr>
        </p:nvSpPr>
        <p:spPr/>
      </p:sp>
      <p:sp>
        <p:nvSpPr>
          <p:cNvPr id="19" name="Picture Placeholder 18">
            <a:extLst>
              <a:ext uri="{FF2B5EF4-FFF2-40B4-BE49-F238E27FC236}">
                <a16:creationId xmlns:a16="http://schemas.microsoft.com/office/drawing/2014/main" id="{158BCBD9-DFEA-42AC-B065-F88D85402763}"/>
              </a:ext>
            </a:extLst>
          </p:cNvPr>
          <p:cNvSpPr>
            <a:spLocks noGrp="1"/>
          </p:cNvSpPr>
          <p:nvPr>
            <p:ph type="pic" sz="quarter" idx="116"/>
          </p:nvPr>
        </p:nvSpPr>
        <p:spPr/>
      </p:sp>
      <p:sp>
        <p:nvSpPr>
          <p:cNvPr id="20" name="Picture Placeholder 19">
            <a:extLst>
              <a:ext uri="{FF2B5EF4-FFF2-40B4-BE49-F238E27FC236}">
                <a16:creationId xmlns:a16="http://schemas.microsoft.com/office/drawing/2014/main" id="{6B3EFDB9-2C18-4ED7-AD82-4DFEB4532C20}"/>
              </a:ext>
            </a:extLst>
          </p:cNvPr>
          <p:cNvSpPr>
            <a:spLocks noGrp="1"/>
          </p:cNvSpPr>
          <p:nvPr>
            <p:ph type="pic" sz="quarter" idx="117"/>
          </p:nvPr>
        </p:nvSpPr>
        <p:spPr/>
      </p:sp>
      <p:sp>
        <p:nvSpPr>
          <p:cNvPr id="21" name="Picture Placeholder 20">
            <a:extLst>
              <a:ext uri="{FF2B5EF4-FFF2-40B4-BE49-F238E27FC236}">
                <a16:creationId xmlns:a16="http://schemas.microsoft.com/office/drawing/2014/main" id="{B82EAD34-4B06-4844-B3D8-0763FB1C3D7B}"/>
              </a:ext>
            </a:extLst>
          </p:cNvPr>
          <p:cNvSpPr>
            <a:spLocks noGrp="1"/>
          </p:cNvSpPr>
          <p:nvPr>
            <p:ph type="pic" sz="quarter" idx="118"/>
          </p:nvPr>
        </p:nvSpPr>
        <p:spPr/>
      </p:sp>
      <p:sp>
        <p:nvSpPr>
          <p:cNvPr id="22" name="Picture Placeholder 21">
            <a:extLst>
              <a:ext uri="{FF2B5EF4-FFF2-40B4-BE49-F238E27FC236}">
                <a16:creationId xmlns:a16="http://schemas.microsoft.com/office/drawing/2014/main" id="{EDF007E7-936A-4045-9606-BF12C3493E8B}"/>
              </a:ext>
            </a:extLst>
          </p:cNvPr>
          <p:cNvSpPr>
            <a:spLocks noGrp="1"/>
          </p:cNvSpPr>
          <p:nvPr>
            <p:ph type="pic" sz="quarter" idx="119"/>
          </p:nvPr>
        </p:nvSpPr>
        <p:spPr/>
      </p:sp>
      <p:sp>
        <p:nvSpPr>
          <p:cNvPr id="23" name="Picture Placeholder 22">
            <a:extLst>
              <a:ext uri="{FF2B5EF4-FFF2-40B4-BE49-F238E27FC236}">
                <a16:creationId xmlns:a16="http://schemas.microsoft.com/office/drawing/2014/main" id="{754B5403-A3D1-46D5-B0E8-9B657C3920C4}"/>
              </a:ext>
            </a:extLst>
          </p:cNvPr>
          <p:cNvSpPr>
            <a:spLocks noGrp="1"/>
          </p:cNvSpPr>
          <p:nvPr>
            <p:ph type="pic" sz="quarter" idx="120"/>
          </p:nvPr>
        </p:nvSpPr>
        <p:spPr/>
      </p:sp>
      <p:sp>
        <p:nvSpPr>
          <p:cNvPr id="24" name="Picture Placeholder 23">
            <a:extLst>
              <a:ext uri="{FF2B5EF4-FFF2-40B4-BE49-F238E27FC236}">
                <a16:creationId xmlns:a16="http://schemas.microsoft.com/office/drawing/2014/main" id="{4289F982-F0F8-4D0D-B801-3D4B775BE604}"/>
              </a:ext>
            </a:extLst>
          </p:cNvPr>
          <p:cNvSpPr>
            <a:spLocks noGrp="1"/>
          </p:cNvSpPr>
          <p:nvPr>
            <p:ph type="pic" sz="quarter" idx="121"/>
          </p:nvPr>
        </p:nvSpPr>
        <p:spPr/>
      </p:sp>
      <p:sp>
        <p:nvSpPr>
          <p:cNvPr id="25" name="Picture Placeholder 24">
            <a:extLst>
              <a:ext uri="{FF2B5EF4-FFF2-40B4-BE49-F238E27FC236}">
                <a16:creationId xmlns:a16="http://schemas.microsoft.com/office/drawing/2014/main" id="{CCA5A6FB-603F-4294-9DAD-B407C000C13B}"/>
              </a:ext>
            </a:extLst>
          </p:cNvPr>
          <p:cNvSpPr>
            <a:spLocks noGrp="1"/>
          </p:cNvSpPr>
          <p:nvPr>
            <p:ph type="pic" sz="quarter" idx="122"/>
          </p:nvPr>
        </p:nvSpPr>
        <p:spPr/>
      </p:sp>
      <p:sp>
        <p:nvSpPr>
          <p:cNvPr id="38" name="Rectangle 37">
            <a:extLst>
              <a:ext uri="{FF2B5EF4-FFF2-40B4-BE49-F238E27FC236}">
                <a16:creationId xmlns:a16="http://schemas.microsoft.com/office/drawing/2014/main" id="{33F39408-5F47-488D-9D8A-C0FBB15B1EE0}"/>
              </a:ext>
            </a:extLst>
          </p:cNvPr>
          <p:cNvSpPr/>
          <p:nvPr/>
        </p:nvSpPr>
        <p:spPr bwMode="auto">
          <a:xfrm>
            <a:off x="2286000" y="1905000"/>
            <a:ext cx="2286000" cy="666750"/>
          </a:xfrm>
          <a:prstGeom prst="rect">
            <a:avLst/>
          </a:prstGeom>
          <a:solidFill>
            <a:schemeClr val="accent2">
              <a:alpha val="80000"/>
            </a:schemeClr>
          </a:solidFill>
          <a:ln w="9525">
            <a:noFill/>
            <a:round/>
            <a:headEnd/>
            <a:tailEnd/>
          </a:ln>
          <a:effectLst/>
        </p:spPr>
        <p:txBody>
          <a:bodyPr vert="horz" wrap="square" lIns="91440" tIns="45720" rIns="91440" bIns="45720" numCol="1" rtlCol="0" anchor="ctr" anchorCtr="0" compatLnSpc="1">
            <a:prstTxWarp prst="textNoShape">
              <a:avLst/>
            </a:prstTxWarp>
          </a:bodyPr>
          <a:lstStyle/>
          <a:p>
            <a:pPr lvl="0" algn="ctr">
              <a:lnSpc>
                <a:spcPct val="150000"/>
              </a:lnSpc>
            </a:pPr>
            <a:r>
              <a:rPr lang="en-US" sz="1400" b="1" dirty="0">
                <a:solidFill>
                  <a:schemeClr val="bg1"/>
                </a:solidFill>
              </a:rPr>
              <a:t>Example Name</a:t>
            </a:r>
          </a:p>
          <a:p>
            <a:pPr lvl="0" algn="ctr"/>
            <a:r>
              <a:rPr lang="en-US" sz="1050" dirty="0">
                <a:solidFill>
                  <a:schemeClr val="bg1"/>
                </a:solidFill>
              </a:rPr>
              <a:t>Administrative</a:t>
            </a:r>
            <a:endParaRPr lang="en-US" sz="1400" dirty="0">
              <a:solidFill>
                <a:schemeClr val="bg1"/>
              </a:solidFill>
            </a:endParaRPr>
          </a:p>
        </p:txBody>
      </p:sp>
      <p:sp>
        <p:nvSpPr>
          <p:cNvPr id="39" name="Rectangle 38">
            <a:extLst>
              <a:ext uri="{FF2B5EF4-FFF2-40B4-BE49-F238E27FC236}">
                <a16:creationId xmlns:a16="http://schemas.microsoft.com/office/drawing/2014/main" id="{6CC4457C-D2B1-4667-8D31-E587B477E91A}"/>
              </a:ext>
            </a:extLst>
          </p:cNvPr>
          <p:cNvSpPr/>
          <p:nvPr/>
        </p:nvSpPr>
        <p:spPr bwMode="auto">
          <a:xfrm>
            <a:off x="4572000" y="1905000"/>
            <a:ext cx="2286000" cy="666750"/>
          </a:xfrm>
          <a:prstGeom prst="rect">
            <a:avLst/>
          </a:prstGeom>
          <a:solidFill>
            <a:schemeClr val="accent3">
              <a:alpha val="80000"/>
            </a:schemeClr>
          </a:solidFill>
          <a:ln w="9525">
            <a:noFill/>
            <a:round/>
            <a:headEnd/>
            <a:tailEnd/>
          </a:ln>
          <a:effectLst/>
        </p:spPr>
        <p:txBody>
          <a:bodyPr vert="horz" wrap="square" lIns="91440" tIns="45720" rIns="91440" bIns="45720" numCol="1" rtlCol="0" anchor="ctr" anchorCtr="0" compatLnSpc="1">
            <a:prstTxWarp prst="textNoShape">
              <a:avLst/>
            </a:prstTxWarp>
          </a:bodyPr>
          <a:lstStyle/>
          <a:p>
            <a:pPr lvl="0" algn="ctr">
              <a:lnSpc>
                <a:spcPct val="150000"/>
              </a:lnSpc>
            </a:pPr>
            <a:r>
              <a:rPr lang="en-US" sz="1400" b="1" dirty="0">
                <a:solidFill>
                  <a:schemeClr val="bg1"/>
                </a:solidFill>
              </a:rPr>
              <a:t>Example Name</a:t>
            </a:r>
          </a:p>
          <a:p>
            <a:pPr lvl="0" algn="ctr"/>
            <a:r>
              <a:rPr lang="en-US" sz="1050" dirty="0">
                <a:solidFill>
                  <a:schemeClr val="bg1"/>
                </a:solidFill>
              </a:rPr>
              <a:t>Administrative</a:t>
            </a:r>
            <a:endParaRPr lang="en-US" sz="1400" dirty="0">
              <a:solidFill>
                <a:schemeClr val="bg1"/>
              </a:solidFill>
            </a:endParaRPr>
          </a:p>
        </p:txBody>
      </p:sp>
      <p:sp>
        <p:nvSpPr>
          <p:cNvPr id="40" name="Rectangle 39">
            <a:extLst>
              <a:ext uri="{FF2B5EF4-FFF2-40B4-BE49-F238E27FC236}">
                <a16:creationId xmlns:a16="http://schemas.microsoft.com/office/drawing/2014/main" id="{09E68A0F-A435-4423-9249-2F4DD8FF64AA}"/>
              </a:ext>
            </a:extLst>
          </p:cNvPr>
          <p:cNvSpPr/>
          <p:nvPr/>
        </p:nvSpPr>
        <p:spPr bwMode="auto">
          <a:xfrm>
            <a:off x="0" y="1905000"/>
            <a:ext cx="2286000" cy="666750"/>
          </a:xfrm>
          <a:prstGeom prst="rect">
            <a:avLst/>
          </a:prstGeom>
          <a:solidFill>
            <a:schemeClr val="accent1">
              <a:alpha val="80000"/>
            </a:schemeClr>
          </a:solidFill>
          <a:ln w="9525">
            <a:noFill/>
            <a:round/>
            <a:headEnd/>
            <a:tailEnd/>
          </a:ln>
          <a:effectLst/>
        </p:spPr>
        <p:txBody>
          <a:bodyPr vert="horz" wrap="square" lIns="91440" tIns="45720" rIns="91440" bIns="45720" numCol="1" rtlCol="0" anchor="ctr" anchorCtr="0" compatLnSpc="1">
            <a:prstTxWarp prst="textNoShape">
              <a:avLst/>
            </a:prstTxWarp>
          </a:bodyPr>
          <a:lstStyle/>
          <a:p>
            <a:pPr lvl="0" algn="ctr">
              <a:lnSpc>
                <a:spcPct val="150000"/>
              </a:lnSpc>
            </a:pPr>
            <a:r>
              <a:rPr lang="en-US" sz="1400" b="1" dirty="0">
                <a:solidFill>
                  <a:schemeClr val="bg1"/>
                </a:solidFill>
              </a:rPr>
              <a:t>Example Name</a:t>
            </a:r>
          </a:p>
          <a:p>
            <a:pPr lvl="0" algn="ctr"/>
            <a:r>
              <a:rPr lang="en-US" sz="1050" dirty="0">
                <a:solidFill>
                  <a:schemeClr val="bg1"/>
                </a:solidFill>
              </a:rPr>
              <a:t>Administrative</a:t>
            </a:r>
            <a:endParaRPr lang="en-US" sz="1400" dirty="0">
              <a:solidFill>
                <a:schemeClr val="bg1"/>
              </a:solidFill>
            </a:endParaRPr>
          </a:p>
        </p:txBody>
      </p:sp>
      <p:sp>
        <p:nvSpPr>
          <p:cNvPr id="41" name="Rectangle 40">
            <a:extLst>
              <a:ext uri="{FF2B5EF4-FFF2-40B4-BE49-F238E27FC236}">
                <a16:creationId xmlns:a16="http://schemas.microsoft.com/office/drawing/2014/main" id="{1BA2BD9A-A1C8-4F26-BD62-43A80F00A429}"/>
              </a:ext>
            </a:extLst>
          </p:cNvPr>
          <p:cNvSpPr/>
          <p:nvPr/>
        </p:nvSpPr>
        <p:spPr bwMode="auto">
          <a:xfrm>
            <a:off x="6858000" y="1905000"/>
            <a:ext cx="2286000" cy="666750"/>
          </a:xfrm>
          <a:prstGeom prst="rect">
            <a:avLst/>
          </a:prstGeom>
          <a:solidFill>
            <a:schemeClr val="accent4">
              <a:alpha val="80000"/>
            </a:schemeClr>
          </a:solidFill>
          <a:ln w="9525">
            <a:noFill/>
            <a:round/>
            <a:headEnd/>
            <a:tailEnd/>
          </a:ln>
          <a:effectLst/>
        </p:spPr>
        <p:txBody>
          <a:bodyPr vert="horz" wrap="square" lIns="91440" tIns="45720" rIns="91440" bIns="45720" numCol="1" rtlCol="0" anchor="ctr" anchorCtr="0" compatLnSpc="1">
            <a:prstTxWarp prst="textNoShape">
              <a:avLst/>
            </a:prstTxWarp>
          </a:bodyPr>
          <a:lstStyle/>
          <a:p>
            <a:pPr lvl="0" algn="ctr">
              <a:lnSpc>
                <a:spcPct val="150000"/>
              </a:lnSpc>
            </a:pPr>
            <a:r>
              <a:rPr lang="en-US" sz="1400" b="1" dirty="0">
                <a:solidFill>
                  <a:schemeClr val="bg1"/>
                </a:solidFill>
              </a:rPr>
              <a:t>Example Name</a:t>
            </a:r>
          </a:p>
          <a:p>
            <a:pPr lvl="0" algn="ctr"/>
            <a:r>
              <a:rPr lang="en-US" sz="1050" dirty="0">
                <a:solidFill>
                  <a:schemeClr val="bg1"/>
                </a:solidFill>
              </a:rPr>
              <a:t>Administrative</a:t>
            </a:r>
            <a:endParaRPr lang="en-US" sz="1400" dirty="0">
              <a:solidFill>
                <a:schemeClr val="bg1"/>
              </a:solidFill>
            </a:endParaRPr>
          </a:p>
        </p:txBody>
      </p:sp>
      <p:sp>
        <p:nvSpPr>
          <p:cNvPr id="45" name="Rectangle 44">
            <a:extLst>
              <a:ext uri="{FF2B5EF4-FFF2-40B4-BE49-F238E27FC236}">
                <a16:creationId xmlns:a16="http://schemas.microsoft.com/office/drawing/2014/main" id="{E82A7A25-0373-4E43-8F87-1CC95B433F22}"/>
              </a:ext>
            </a:extLst>
          </p:cNvPr>
          <p:cNvSpPr/>
          <p:nvPr/>
        </p:nvSpPr>
        <p:spPr bwMode="auto">
          <a:xfrm>
            <a:off x="2286000" y="4483100"/>
            <a:ext cx="2286000" cy="666750"/>
          </a:xfrm>
          <a:prstGeom prst="rect">
            <a:avLst/>
          </a:prstGeom>
          <a:solidFill>
            <a:schemeClr val="accent6">
              <a:alpha val="80000"/>
            </a:schemeClr>
          </a:solidFill>
          <a:ln w="9525">
            <a:noFill/>
            <a:round/>
            <a:headEnd/>
            <a:tailEnd/>
          </a:ln>
          <a:effectLst/>
        </p:spPr>
        <p:txBody>
          <a:bodyPr vert="horz" wrap="square" lIns="91440" tIns="45720" rIns="91440" bIns="45720" numCol="1" rtlCol="0" anchor="ctr" anchorCtr="0" compatLnSpc="1">
            <a:prstTxWarp prst="textNoShape">
              <a:avLst/>
            </a:prstTxWarp>
          </a:bodyPr>
          <a:lstStyle/>
          <a:p>
            <a:pPr lvl="0" algn="ctr">
              <a:lnSpc>
                <a:spcPct val="150000"/>
              </a:lnSpc>
            </a:pPr>
            <a:r>
              <a:rPr lang="en-US" sz="1400" b="1" dirty="0">
                <a:solidFill>
                  <a:schemeClr val="bg1"/>
                </a:solidFill>
              </a:rPr>
              <a:t>Example Name</a:t>
            </a:r>
          </a:p>
          <a:p>
            <a:pPr lvl="0" algn="ctr"/>
            <a:r>
              <a:rPr lang="en-US" sz="1050" dirty="0">
                <a:solidFill>
                  <a:schemeClr val="bg1"/>
                </a:solidFill>
              </a:rPr>
              <a:t>Administrative</a:t>
            </a:r>
            <a:endParaRPr lang="en-US" sz="1400" dirty="0">
              <a:solidFill>
                <a:schemeClr val="bg1"/>
              </a:solidFill>
            </a:endParaRPr>
          </a:p>
        </p:txBody>
      </p:sp>
      <p:sp>
        <p:nvSpPr>
          <p:cNvPr id="46" name="Rectangle 45">
            <a:extLst>
              <a:ext uri="{FF2B5EF4-FFF2-40B4-BE49-F238E27FC236}">
                <a16:creationId xmlns:a16="http://schemas.microsoft.com/office/drawing/2014/main" id="{26BD56DB-65ED-40DB-93A1-4BF0EA3E7328}"/>
              </a:ext>
            </a:extLst>
          </p:cNvPr>
          <p:cNvSpPr/>
          <p:nvPr/>
        </p:nvSpPr>
        <p:spPr bwMode="auto">
          <a:xfrm>
            <a:off x="4572000" y="4483100"/>
            <a:ext cx="2286000" cy="666750"/>
          </a:xfrm>
          <a:prstGeom prst="rect">
            <a:avLst/>
          </a:prstGeom>
          <a:solidFill>
            <a:schemeClr val="accent1">
              <a:alpha val="80000"/>
            </a:schemeClr>
          </a:solidFill>
          <a:ln w="9525">
            <a:noFill/>
            <a:round/>
            <a:headEnd/>
            <a:tailEnd/>
          </a:ln>
          <a:effectLst/>
        </p:spPr>
        <p:txBody>
          <a:bodyPr vert="horz" wrap="square" lIns="91440" tIns="45720" rIns="91440" bIns="45720" numCol="1" rtlCol="0" anchor="ctr" anchorCtr="0" compatLnSpc="1">
            <a:prstTxWarp prst="textNoShape">
              <a:avLst/>
            </a:prstTxWarp>
          </a:bodyPr>
          <a:lstStyle/>
          <a:p>
            <a:pPr lvl="0" algn="ctr">
              <a:lnSpc>
                <a:spcPct val="150000"/>
              </a:lnSpc>
            </a:pPr>
            <a:r>
              <a:rPr lang="en-US" sz="1400" b="1" dirty="0">
                <a:solidFill>
                  <a:schemeClr val="bg1"/>
                </a:solidFill>
              </a:rPr>
              <a:t>Example Name</a:t>
            </a:r>
          </a:p>
          <a:p>
            <a:pPr lvl="0" algn="ctr"/>
            <a:r>
              <a:rPr lang="en-US" sz="1050" dirty="0">
                <a:solidFill>
                  <a:schemeClr val="bg1"/>
                </a:solidFill>
              </a:rPr>
              <a:t>Administrative</a:t>
            </a:r>
            <a:endParaRPr lang="en-US" sz="1400" dirty="0">
              <a:solidFill>
                <a:schemeClr val="bg1"/>
              </a:solidFill>
            </a:endParaRPr>
          </a:p>
        </p:txBody>
      </p:sp>
      <p:sp>
        <p:nvSpPr>
          <p:cNvPr id="47" name="Rectangle 46">
            <a:extLst>
              <a:ext uri="{FF2B5EF4-FFF2-40B4-BE49-F238E27FC236}">
                <a16:creationId xmlns:a16="http://schemas.microsoft.com/office/drawing/2014/main" id="{DFBBBE6B-05E8-464D-BC24-0BE7566B55DA}"/>
              </a:ext>
            </a:extLst>
          </p:cNvPr>
          <p:cNvSpPr/>
          <p:nvPr/>
        </p:nvSpPr>
        <p:spPr bwMode="auto">
          <a:xfrm>
            <a:off x="0" y="4483100"/>
            <a:ext cx="2286000" cy="666750"/>
          </a:xfrm>
          <a:prstGeom prst="rect">
            <a:avLst/>
          </a:prstGeom>
          <a:solidFill>
            <a:schemeClr val="accent5">
              <a:alpha val="80000"/>
            </a:schemeClr>
          </a:solidFill>
          <a:ln w="9525">
            <a:noFill/>
            <a:round/>
            <a:headEnd/>
            <a:tailEnd/>
          </a:ln>
          <a:effectLst/>
        </p:spPr>
        <p:txBody>
          <a:bodyPr vert="horz" wrap="square" lIns="91440" tIns="45720" rIns="91440" bIns="45720" numCol="1" rtlCol="0" anchor="ctr" anchorCtr="0" compatLnSpc="1">
            <a:prstTxWarp prst="textNoShape">
              <a:avLst/>
            </a:prstTxWarp>
          </a:bodyPr>
          <a:lstStyle/>
          <a:p>
            <a:pPr lvl="0" algn="ctr">
              <a:lnSpc>
                <a:spcPct val="150000"/>
              </a:lnSpc>
            </a:pPr>
            <a:r>
              <a:rPr lang="en-US" sz="1400" b="1" dirty="0">
                <a:solidFill>
                  <a:schemeClr val="bg1"/>
                </a:solidFill>
              </a:rPr>
              <a:t>Example Name</a:t>
            </a:r>
          </a:p>
          <a:p>
            <a:pPr lvl="0" algn="ctr"/>
            <a:r>
              <a:rPr lang="en-US" sz="1050" dirty="0">
                <a:solidFill>
                  <a:schemeClr val="bg1"/>
                </a:solidFill>
              </a:rPr>
              <a:t>Administrative</a:t>
            </a:r>
            <a:endParaRPr lang="en-US" sz="1400" dirty="0">
              <a:solidFill>
                <a:schemeClr val="bg1"/>
              </a:solidFill>
            </a:endParaRPr>
          </a:p>
        </p:txBody>
      </p:sp>
      <p:sp>
        <p:nvSpPr>
          <p:cNvPr id="48" name="Rectangle 47">
            <a:extLst>
              <a:ext uri="{FF2B5EF4-FFF2-40B4-BE49-F238E27FC236}">
                <a16:creationId xmlns:a16="http://schemas.microsoft.com/office/drawing/2014/main" id="{5284C32E-50C5-41F6-B66C-76D2BDB0C08F}"/>
              </a:ext>
            </a:extLst>
          </p:cNvPr>
          <p:cNvSpPr/>
          <p:nvPr/>
        </p:nvSpPr>
        <p:spPr bwMode="auto">
          <a:xfrm>
            <a:off x="6858000" y="4483100"/>
            <a:ext cx="2286000" cy="666750"/>
          </a:xfrm>
          <a:prstGeom prst="rect">
            <a:avLst/>
          </a:prstGeom>
          <a:solidFill>
            <a:schemeClr val="accent2">
              <a:alpha val="80000"/>
            </a:schemeClr>
          </a:solidFill>
          <a:ln w="9525">
            <a:noFill/>
            <a:round/>
            <a:headEnd/>
            <a:tailEnd/>
          </a:ln>
          <a:effectLst/>
        </p:spPr>
        <p:txBody>
          <a:bodyPr vert="horz" wrap="square" lIns="91440" tIns="45720" rIns="91440" bIns="45720" numCol="1" rtlCol="0" anchor="ctr" anchorCtr="0" compatLnSpc="1">
            <a:prstTxWarp prst="textNoShape">
              <a:avLst/>
            </a:prstTxWarp>
          </a:bodyPr>
          <a:lstStyle/>
          <a:p>
            <a:pPr lvl="0" algn="ctr">
              <a:lnSpc>
                <a:spcPct val="150000"/>
              </a:lnSpc>
            </a:pPr>
            <a:r>
              <a:rPr lang="en-US" sz="1400" b="1" dirty="0">
                <a:solidFill>
                  <a:schemeClr val="bg1"/>
                </a:solidFill>
              </a:rPr>
              <a:t>Example Name</a:t>
            </a:r>
          </a:p>
          <a:p>
            <a:pPr lvl="0" algn="ctr"/>
            <a:r>
              <a:rPr lang="en-US" sz="1050" dirty="0">
                <a:solidFill>
                  <a:schemeClr val="bg1"/>
                </a:solidFill>
              </a:rPr>
              <a:t>Administrative</a:t>
            </a:r>
            <a:endParaRPr lang="en-US" sz="1400" dirty="0">
              <a:solidFill>
                <a:schemeClr val="bg1"/>
              </a:solidFill>
            </a:endParaRPr>
          </a:p>
        </p:txBody>
      </p:sp>
    </p:spTree>
    <p:extLst>
      <p:ext uri="{BB962C8B-B14F-4D97-AF65-F5344CB8AC3E}">
        <p14:creationId xmlns:p14="http://schemas.microsoft.com/office/powerpoint/2010/main" val="40198529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p:cNvSpPr/>
          <p:nvPr/>
        </p:nvSpPr>
        <p:spPr>
          <a:xfrm rot="16200000">
            <a:off x="-773840" y="773843"/>
            <a:ext cx="5143500" cy="359581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4" name="Rectangle 3"/>
          <p:cNvSpPr/>
          <p:nvPr/>
        </p:nvSpPr>
        <p:spPr>
          <a:xfrm>
            <a:off x="5247595" y="1774740"/>
            <a:ext cx="3059236" cy="159402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dirty="0"/>
          </a:p>
        </p:txBody>
      </p:sp>
      <p:sp>
        <p:nvSpPr>
          <p:cNvPr id="18" name="3">
            <a:extLst>
              <a:ext uri="{FF2B5EF4-FFF2-40B4-BE49-F238E27FC236}">
                <a16:creationId xmlns:a16="http://schemas.microsoft.com/office/drawing/2014/main" id="{EFB3D9F4-0E54-4815-B8BA-A0D046E4D889}"/>
              </a:ext>
            </a:extLst>
          </p:cNvPr>
          <p:cNvSpPr txBox="1"/>
          <p:nvPr/>
        </p:nvSpPr>
        <p:spPr>
          <a:xfrm>
            <a:off x="5418828" y="2156253"/>
            <a:ext cx="2683450" cy="830997"/>
          </a:xfrm>
          <a:prstGeom prst="rect">
            <a:avLst/>
          </a:prstGeom>
          <a:noFill/>
        </p:spPr>
        <p:txBody>
          <a:bodyPr wrap="square" rtlCol="0" anchor="ctr">
            <a:spAutoFit/>
          </a:bodyPr>
          <a:lstStyle/>
          <a:p>
            <a:pPr fontAlgn="base"/>
            <a:r>
              <a:rPr lang="en-US" sz="2400" b="1" dirty="0">
                <a:solidFill>
                  <a:schemeClr val="bg1"/>
                </a:solidFill>
                <a:latin typeface="+mj-lt"/>
                <a:ea typeface="Roboto Th" pitchFamily="2" charset="0"/>
              </a:rPr>
              <a:t>INFOGRAPHICS</a:t>
            </a:r>
          </a:p>
          <a:p>
            <a:pPr fontAlgn="base"/>
            <a:r>
              <a:rPr lang="en-US" sz="2400" b="1" dirty="0">
                <a:solidFill>
                  <a:schemeClr val="bg1"/>
                </a:solidFill>
                <a:latin typeface="+mj-lt"/>
                <a:ea typeface="Roboto Th" pitchFamily="2" charset="0"/>
              </a:rPr>
              <a:t>SLIDES</a:t>
            </a:r>
          </a:p>
        </p:txBody>
      </p:sp>
      <p:grpSp>
        <p:nvGrpSpPr>
          <p:cNvPr id="22" name="Group 21">
            <a:extLst>
              <a:ext uri="{FF2B5EF4-FFF2-40B4-BE49-F238E27FC236}">
                <a16:creationId xmlns:a16="http://schemas.microsoft.com/office/drawing/2014/main" id="{8F06B57C-A709-4C9F-A932-221403364EC7}"/>
              </a:ext>
            </a:extLst>
          </p:cNvPr>
          <p:cNvGrpSpPr/>
          <p:nvPr/>
        </p:nvGrpSpPr>
        <p:grpSpPr>
          <a:xfrm>
            <a:off x="7477173" y="2627454"/>
            <a:ext cx="610490" cy="606726"/>
            <a:chOff x="5843588" y="3703638"/>
            <a:chExt cx="1030288" cy="1023937"/>
          </a:xfrm>
          <a:solidFill>
            <a:schemeClr val="bg1">
              <a:alpha val="25000"/>
            </a:schemeClr>
          </a:solidFill>
        </p:grpSpPr>
        <p:sp>
          <p:nvSpPr>
            <p:cNvPr id="23" name="Freeform 5">
              <a:extLst>
                <a:ext uri="{FF2B5EF4-FFF2-40B4-BE49-F238E27FC236}">
                  <a16:creationId xmlns:a16="http://schemas.microsoft.com/office/drawing/2014/main" id="{08E0F968-CB0E-43CA-8915-E1A2024D4EA9}"/>
                </a:ext>
              </a:extLst>
            </p:cNvPr>
            <p:cNvSpPr>
              <a:spLocks noEditPoints="1"/>
            </p:cNvSpPr>
            <p:nvPr/>
          </p:nvSpPr>
          <p:spPr bwMode="auto">
            <a:xfrm>
              <a:off x="6143626" y="3703638"/>
              <a:ext cx="722313" cy="366712"/>
            </a:xfrm>
            <a:custGeom>
              <a:avLst/>
              <a:gdLst>
                <a:gd name="T0" fmla="*/ 3543 w 4008"/>
                <a:gd name="T1" fmla="*/ 0 h 2027"/>
                <a:gd name="T2" fmla="*/ 3455 w 4008"/>
                <a:gd name="T3" fmla="*/ 0 h 2027"/>
                <a:gd name="T4" fmla="*/ 111 w 4008"/>
                <a:gd name="T5" fmla="*/ 0 h 2027"/>
                <a:gd name="T6" fmla="*/ 0 w 4008"/>
                <a:gd name="T7" fmla="*/ 111 h 2027"/>
                <a:gd name="T8" fmla="*/ 111 w 4008"/>
                <a:gd name="T9" fmla="*/ 222 h 2027"/>
                <a:gd name="T10" fmla="*/ 3147 w 4008"/>
                <a:gd name="T11" fmla="*/ 222 h 2027"/>
                <a:gd name="T12" fmla="*/ 3078 w 4008"/>
                <a:gd name="T13" fmla="*/ 465 h 2027"/>
                <a:gd name="T14" fmla="*/ 3078 w 4008"/>
                <a:gd name="T15" fmla="*/ 1916 h 2027"/>
                <a:gd name="T16" fmla="*/ 3189 w 4008"/>
                <a:gd name="T17" fmla="*/ 2027 h 2027"/>
                <a:gd name="T18" fmla="*/ 3300 w 4008"/>
                <a:gd name="T19" fmla="*/ 1916 h 2027"/>
                <a:gd name="T20" fmla="*/ 3300 w 4008"/>
                <a:gd name="T21" fmla="*/ 1573 h 2027"/>
                <a:gd name="T22" fmla="*/ 3898 w 4008"/>
                <a:gd name="T23" fmla="*/ 1573 h 2027"/>
                <a:gd name="T24" fmla="*/ 4008 w 4008"/>
                <a:gd name="T25" fmla="*/ 1462 h 2027"/>
                <a:gd name="T26" fmla="*/ 4008 w 4008"/>
                <a:gd name="T27" fmla="*/ 465 h 2027"/>
                <a:gd name="T28" fmla="*/ 3543 w 4008"/>
                <a:gd name="T29" fmla="*/ 0 h 2027"/>
                <a:gd name="T30" fmla="*/ 3787 w 4008"/>
                <a:gd name="T31" fmla="*/ 1351 h 2027"/>
                <a:gd name="T32" fmla="*/ 3300 w 4008"/>
                <a:gd name="T33" fmla="*/ 1351 h 2027"/>
                <a:gd name="T34" fmla="*/ 3300 w 4008"/>
                <a:gd name="T35" fmla="*/ 465 h 2027"/>
                <a:gd name="T36" fmla="*/ 3543 w 4008"/>
                <a:gd name="T37" fmla="*/ 222 h 2027"/>
                <a:gd name="T38" fmla="*/ 3787 w 4008"/>
                <a:gd name="T39" fmla="*/ 465 h 2027"/>
                <a:gd name="T40" fmla="*/ 3787 w 4008"/>
                <a:gd name="T41" fmla="*/ 1351 h 2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08" h="2027">
                  <a:moveTo>
                    <a:pt x="3543" y="0"/>
                  </a:moveTo>
                  <a:cubicBezTo>
                    <a:pt x="3523" y="0"/>
                    <a:pt x="3465" y="0"/>
                    <a:pt x="3455" y="0"/>
                  </a:cubicBezTo>
                  <a:cubicBezTo>
                    <a:pt x="111" y="0"/>
                    <a:pt x="111" y="0"/>
                    <a:pt x="111" y="0"/>
                  </a:cubicBezTo>
                  <a:cubicBezTo>
                    <a:pt x="50" y="0"/>
                    <a:pt x="0" y="50"/>
                    <a:pt x="0" y="111"/>
                  </a:cubicBezTo>
                  <a:cubicBezTo>
                    <a:pt x="0" y="172"/>
                    <a:pt x="50" y="222"/>
                    <a:pt x="111" y="222"/>
                  </a:cubicBezTo>
                  <a:cubicBezTo>
                    <a:pt x="3147" y="222"/>
                    <a:pt x="3147" y="222"/>
                    <a:pt x="3147" y="222"/>
                  </a:cubicBezTo>
                  <a:cubicBezTo>
                    <a:pt x="3104" y="293"/>
                    <a:pt x="3078" y="376"/>
                    <a:pt x="3078" y="465"/>
                  </a:cubicBezTo>
                  <a:cubicBezTo>
                    <a:pt x="3078" y="1916"/>
                    <a:pt x="3078" y="1916"/>
                    <a:pt x="3078" y="1916"/>
                  </a:cubicBezTo>
                  <a:cubicBezTo>
                    <a:pt x="3078" y="1977"/>
                    <a:pt x="3128" y="2027"/>
                    <a:pt x="3189" y="2027"/>
                  </a:cubicBezTo>
                  <a:cubicBezTo>
                    <a:pt x="3250" y="2027"/>
                    <a:pt x="3300" y="1977"/>
                    <a:pt x="3300" y="1916"/>
                  </a:cubicBezTo>
                  <a:cubicBezTo>
                    <a:pt x="3300" y="1573"/>
                    <a:pt x="3300" y="1573"/>
                    <a:pt x="3300" y="1573"/>
                  </a:cubicBezTo>
                  <a:cubicBezTo>
                    <a:pt x="3898" y="1573"/>
                    <a:pt x="3898" y="1573"/>
                    <a:pt x="3898" y="1573"/>
                  </a:cubicBezTo>
                  <a:cubicBezTo>
                    <a:pt x="3959" y="1573"/>
                    <a:pt x="4008" y="1523"/>
                    <a:pt x="4008" y="1462"/>
                  </a:cubicBezTo>
                  <a:cubicBezTo>
                    <a:pt x="4008" y="465"/>
                    <a:pt x="4008" y="465"/>
                    <a:pt x="4008" y="465"/>
                  </a:cubicBezTo>
                  <a:cubicBezTo>
                    <a:pt x="4008" y="209"/>
                    <a:pt x="3800" y="0"/>
                    <a:pt x="3543" y="0"/>
                  </a:cubicBezTo>
                  <a:close/>
                  <a:moveTo>
                    <a:pt x="3787" y="1351"/>
                  </a:moveTo>
                  <a:cubicBezTo>
                    <a:pt x="3300" y="1351"/>
                    <a:pt x="3300" y="1351"/>
                    <a:pt x="3300" y="1351"/>
                  </a:cubicBezTo>
                  <a:cubicBezTo>
                    <a:pt x="3300" y="465"/>
                    <a:pt x="3300" y="465"/>
                    <a:pt x="3300" y="465"/>
                  </a:cubicBezTo>
                  <a:cubicBezTo>
                    <a:pt x="3300" y="331"/>
                    <a:pt x="3409" y="222"/>
                    <a:pt x="3543" y="222"/>
                  </a:cubicBezTo>
                  <a:cubicBezTo>
                    <a:pt x="3678" y="222"/>
                    <a:pt x="3787" y="331"/>
                    <a:pt x="3787" y="465"/>
                  </a:cubicBezTo>
                  <a:cubicBezTo>
                    <a:pt x="3787" y="1351"/>
                    <a:pt x="3787" y="1351"/>
                    <a:pt x="3787" y="13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6">
              <a:extLst>
                <a:ext uri="{FF2B5EF4-FFF2-40B4-BE49-F238E27FC236}">
                  <a16:creationId xmlns:a16="http://schemas.microsoft.com/office/drawing/2014/main" id="{C2C86E8C-7117-4F52-8E6E-B8A2DCFA25E6}"/>
                </a:ext>
              </a:extLst>
            </p:cNvPr>
            <p:cNvSpPr>
              <a:spLocks noEditPoints="1"/>
            </p:cNvSpPr>
            <p:nvPr/>
          </p:nvSpPr>
          <p:spPr bwMode="auto">
            <a:xfrm>
              <a:off x="5891213" y="4054475"/>
              <a:ext cx="982663" cy="673100"/>
            </a:xfrm>
            <a:custGeom>
              <a:avLst/>
              <a:gdLst>
                <a:gd name="T0" fmla="*/ 4563 w 5449"/>
                <a:gd name="T1" fmla="*/ 1848 h 3728"/>
                <a:gd name="T2" fmla="*/ 3409 w 5449"/>
                <a:gd name="T3" fmla="*/ 0 h 3728"/>
                <a:gd name="T4" fmla="*/ 2210 w 5449"/>
                <a:gd name="T5" fmla="*/ 1744 h 3728"/>
                <a:gd name="T6" fmla="*/ 1547 w 5449"/>
                <a:gd name="T7" fmla="*/ 1340 h 3728"/>
                <a:gd name="T8" fmla="*/ 1391 w 5449"/>
                <a:gd name="T9" fmla="*/ 1340 h 3728"/>
                <a:gd name="T10" fmla="*/ 1266 w 5449"/>
                <a:gd name="T11" fmla="*/ 454 h 3728"/>
                <a:gd name="T12" fmla="*/ 1045 w 5449"/>
                <a:gd name="T13" fmla="*/ 454 h 3728"/>
                <a:gd name="T14" fmla="*/ 44 w 5449"/>
                <a:gd name="T15" fmla="*/ 2688 h 3728"/>
                <a:gd name="T16" fmla="*/ 122 w 5449"/>
                <a:gd name="T17" fmla="*/ 2877 h 3728"/>
                <a:gd name="T18" fmla="*/ 1045 w 5449"/>
                <a:gd name="T19" fmla="*/ 2000 h 3728"/>
                <a:gd name="T20" fmla="*/ 558 w 5449"/>
                <a:gd name="T21" fmla="*/ 2797 h 3728"/>
                <a:gd name="T22" fmla="*/ 447 w 5449"/>
                <a:gd name="T23" fmla="*/ 3263 h 3728"/>
                <a:gd name="T24" fmla="*/ 4234 w 5449"/>
                <a:gd name="T25" fmla="*/ 3728 h 3728"/>
                <a:gd name="T26" fmla="*/ 4699 w 5449"/>
                <a:gd name="T27" fmla="*/ 3167 h 3728"/>
                <a:gd name="T28" fmla="*/ 4990 w 5449"/>
                <a:gd name="T29" fmla="*/ 3284 h 3728"/>
                <a:gd name="T30" fmla="*/ 5287 w 5449"/>
                <a:gd name="T31" fmla="*/ 2571 h 3728"/>
                <a:gd name="T32" fmla="*/ 4472 w 5449"/>
                <a:gd name="T33" fmla="*/ 1284 h 3728"/>
                <a:gd name="T34" fmla="*/ 2476 w 5449"/>
                <a:gd name="T35" fmla="*/ 1791 h 3728"/>
                <a:gd name="T36" fmla="*/ 3115 w 5449"/>
                <a:gd name="T37" fmla="*/ 1403 h 3728"/>
                <a:gd name="T38" fmla="*/ 3337 w 5449"/>
                <a:gd name="T39" fmla="*/ 1403 h 3728"/>
                <a:gd name="T40" fmla="*/ 3226 w 5449"/>
                <a:gd name="T41" fmla="*/ 761 h 3728"/>
                <a:gd name="T42" fmla="*/ 2584 w 5449"/>
                <a:gd name="T43" fmla="*/ 871 h 3728"/>
                <a:gd name="T44" fmla="*/ 2972 w 5449"/>
                <a:gd name="T45" fmla="*/ 982 h 3728"/>
                <a:gd name="T46" fmla="*/ 2346 w 5449"/>
                <a:gd name="T47" fmla="*/ 1284 h 3728"/>
                <a:gd name="T48" fmla="*/ 912 w 5449"/>
                <a:gd name="T49" fmla="*/ 3506 h 3728"/>
                <a:gd name="T50" fmla="*/ 668 w 5449"/>
                <a:gd name="T51" fmla="*/ 3019 h 3728"/>
                <a:gd name="T52" fmla="*/ 3769 w 5449"/>
                <a:gd name="T53" fmla="*/ 3152 h 3728"/>
                <a:gd name="T54" fmla="*/ 3769 w 5449"/>
                <a:gd name="T55" fmla="*/ 3173 h 3728"/>
                <a:gd name="T56" fmla="*/ 3838 w 5449"/>
                <a:gd name="T57" fmla="*/ 3506 h 3728"/>
                <a:gd name="T58" fmla="*/ 4477 w 5449"/>
                <a:gd name="T59" fmla="*/ 3262 h 3728"/>
                <a:gd name="T60" fmla="*/ 3990 w 5449"/>
                <a:gd name="T61" fmla="*/ 3262 h 3728"/>
                <a:gd name="T62" fmla="*/ 3990 w 5449"/>
                <a:gd name="T63" fmla="*/ 3162 h 3728"/>
                <a:gd name="T64" fmla="*/ 3990 w 5449"/>
                <a:gd name="T65" fmla="*/ 2908 h 3728"/>
                <a:gd name="T66" fmla="*/ 1266 w 5449"/>
                <a:gd name="T67" fmla="*/ 2797 h 3728"/>
                <a:gd name="T68" fmla="*/ 1469 w 5449"/>
                <a:gd name="T69" fmla="*/ 1575 h 3728"/>
                <a:gd name="T70" fmla="*/ 2080 w 5449"/>
                <a:gd name="T71" fmla="*/ 2141 h 3728"/>
                <a:gd name="T72" fmla="*/ 2314 w 5449"/>
                <a:gd name="T73" fmla="*/ 1953 h 3728"/>
                <a:gd name="T74" fmla="*/ 3970 w 5449"/>
                <a:gd name="T75" fmla="*/ 2439 h 3728"/>
                <a:gd name="T76" fmla="*/ 4477 w 5449"/>
                <a:gd name="T77" fmla="*/ 3262 h 3728"/>
                <a:gd name="T78" fmla="*/ 4988 w 5449"/>
                <a:gd name="T79" fmla="*/ 3062 h 3728"/>
                <a:gd name="T80" fmla="*/ 4851 w 5449"/>
                <a:gd name="T81" fmla="*/ 3007 h 3728"/>
                <a:gd name="T82" fmla="*/ 4445 w 5449"/>
                <a:gd name="T83" fmla="*/ 2043 h 3728"/>
                <a:gd name="T84" fmla="*/ 5128 w 5449"/>
                <a:gd name="T85" fmla="*/ 3004 h 3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49" h="3728">
                  <a:moveTo>
                    <a:pt x="5287" y="2571"/>
                  </a:moveTo>
                  <a:cubicBezTo>
                    <a:pt x="4563" y="1848"/>
                    <a:pt x="4563" y="1848"/>
                    <a:pt x="4563" y="1848"/>
                  </a:cubicBezTo>
                  <a:cubicBezTo>
                    <a:pt x="4647" y="1677"/>
                    <a:pt x="4694" y="1486"/>
                    <a:pt x="4694" y="1284"/>
                  </a:cubicBezTo>
                  <a:cubicBezTo>
                    <a:pt x="4694" y="576"/>
                    <a:pt x="4118" y="0"/>
                    <a:pt x="3409" y="0"/>
                  </a:cubicBezTo>
                  <a:cubicBezTo>
                    <a:pt x="2701" y="0"/>
                    <a:pt x="2125" y="576"/>
                    <a:pt x="2125" y="1284"/>
                  </a:cubicBezTo>
                  <a:cubicBezTo>
                    <a:pt x="2125" y="1446"/>
                    <a:pt x="2155" y="1601"/>
                    <a:pt x="2210" y="1744"/>
                  </a:cubicBezTo>
                  <a:cubicBezTo>
                    <a:pt x="2080" y="1873"/>
                    <a:pt x="2080" y="1873"/>
                    <a:pt x="2080" y="1873"/>
                  </a:cubicBezTo>
                  <a:cubicBezTo>
                    <a:pt x="1547" y="1340"/>
                    <a:pt x="1547" y="1340"/>
                    <a:pt x="1547" y="1340"/>
                  </a:cubicBezTo>
                  <a:cubicBezTo>
                    <a:pt x="1527" y="1319"/>
                    <a:pt x="1498" y="1308"/>
                    <a:pt x="1469" y="1308"/>
                  </a:cubicBezTo>
                  <a:cubicBezTo>
                    <a:pt x="1440" y="1308"/>
                    <a:pt x="1412" y="1319"/>
                    <a:pt x="1391" y="1340"/>
                  </a:cubicBezTo>
                  <a:cubicBezTo>
                    <a:pt x="1266" y="1465"/>
                    <a:pt x="1266" y="1465"/>
                    <a:pt x="1266" y="1465"/>
                  </a:cubicBezTo>
                  <a:cubicBezTo>
                    <a:pt x="1266" y="454"/>
                    <a:pt x="1266" y="454"/>
                    <a:pt x="1266" y="454"/>
                  </a:cubicBezTo>
                  <a:cubicBezTo>
                    <a:pt x="1266" y="393"/>
                    <a:pt x="1217" y="343"/>
                    <a:pt x="1155" y="343"/>
                  </a:cubicBezTo>
                  <a:cubicBezTo>
                    <a:pt x="1094" y="343"/>
                    <a:pt x="1045" y="393"/>
                    <a:pt x="1045" y="454"/>
                  </a:cubicBezTo>
                  <a:cubicBezTo>
                    <a:pt x="1045" y="1686"/>
                    <a:pt x="1045" y="1686"/>
                    <a:pt x="1045" y="1686"/>
                  </a:cubicBezTo>
                  <a:cubicBezTo>
                    <a:pt x="44" y="2688"/>
                    <a:pt x="44" y="2688"/>
                    <a:pt x="44" y="2688"/>
                  </a:cubicBezTo>
                  <a:cubicBezTo>
                    <a:pt x="0" y="2731"/>
                    <a:pt x="0" y="2801"/>
                    <a:pt x="44" y="2844"/>
                  </a:cubicBezTo>
                  <a:cubicBezTo>
                    <a:pt x="65" y="2866"/>
                    <a:pt x="94" y="2877"/>
                    <a:pt x="122" y="2877"/>
                  </a:cubicBezTo>
                  <a:cubicBezTo>
                    <a:pt x="150" y="2877"/>
                    <a:pt x="179" y="2866"/>
                    <a:pt x="200" y="2844"/>
                  </a:cubicBezTo>
                  <a:cubicBezTo>
                    <a:pt x="1045" y="2000"/>
                    <a:pt x="1045" y="2000"/>
                    <a:pt x="1045" y="2000"/>
                  </a:cubicBezTo>
                  <a:cubicBezTo>
                    <a:pt x="1045" y="2797"/>
                    <a:pt x="1045" y="2797"/>
                    <a:pt x="1045" y="2797"/>
                  </a:cubicBezTo>
                  <a:cubicBezTo>
                    <a:pt x="558" y="2797"/>
                    <a:pt x="558" y="2797"/>
                    <a:pt x="558" y="2797"/>
                  </a:cubicBezTo>
                  <a:cubicBezTo>
                    <a:pt x="496" y="2797"/>
                    <a:pt x="447" y="2847"/>
                    <a:pt x="447" y="2908"/>
                  </a:cubicBezTo>
                  <a:cubicBezTo>
                    <a:pt x="447" y="3263"/>
                    <a:pt x="447" y="3263"/>
                    <a:pt x="447" y="3263"/>
                  </a:cubicBezTo>
                  <a:cubicBezTo>
                    <a:pt x="447" y="3519"/>
                    <a:pt x="656" y="3728"/>
                    <a:pt x="912" y="3728"/>
                  </a:cubicBezTo>
                  <a:cubicBezTo>
                    <a:pt x="4234" y="3728"/>
                    <a:pt x="4234" y="3728"/>
                    <a:pt x="4234" y="3728"/>
                  </a:cubicBezTo>
                  <a:cubicBezTo>
                    <a:pt x="4490" y="3728"/>
                    <a:pt x="4699" y="3519"/>
                    <a:pt x="4699" y="3263"/>
                  </a:cubicBezTo>
                  <a:cubicBezTo>
                    <a:pt x="4699" y="3167"/>
                    <a:pt x="4699" y="3167"/>
                    <a:pt x="4699" y="3167"/>
                  </a:cubicBezTo>
                  <a:cubicBezTo>
                    <a:pt x="4776" y="3243"/>
                    <a:pt x="4878" y="3284"/>
                    <a:pt x="4987" y="3284"/>
                  </a:cubicBezTo>
                  <a:cubicBezTo>
                    <a:pt x="4988" y="3284"/>
                    <a:pt x="4989" y="3284"/>
                    <a:pt x="4990" y="3284"/>
                  </a:cubicBezTo>
                  <a:cubicBezTo>
                    <a:pt x="5101" y="3283"/>
                    <a:pt x="5206" y="3240"/>
                    <a:pt x="5285" y="3161"/>
                  </a:cubicBezTo>
                  <a:cubicBezTo>
                    <a:pt x="5448" y="2998"/>
                    <a:pt x="5449" y="2733"/>
                    <a:pt x="5287" y="2571"/>
                  </a:cubicBezTo>
                  <a:close/>
                  <a:moveTo>
                    <a:pt x="3409" y="221"/>
                  </a:moveTo>
                  <a:cubicBezTo>
                    <a:pt x="3995" y="221"/>
                    <a:pt x="4472" y="698"/>
                    <a:pt x="4472" y="1284"/>
                  </a:cubicBezTo>
                  <a:cubicBezTo>
                    <a:pt x="4472" y="1870"/>
                    <a:pt x="3995" y="2347"/>
                    <a:pt x="3409" y="2347"/>
                  </a:cubicBezTo>
                  <a:cubicBezTo>
                    <a:pt x="3007" y="2347"/>
                    <a:pt x="2656" y="2122"/>
                    <a:pt x="2476" y="1791"/>
                  </a:cubicBezTo>
                  <a:cubicBezTo>
                    <a:pt x="3115" y="1152"/>
                    <a:pt x="3115" y="1152"/>
                    <a:pt x="3115" y="1152"/>
                  </a:cubicBezTo>
                  <a:cubicBezTo>
                    <a:pt x="3115" y="1403"/>
                    <a:pt x="3115" y="1403"/>
                    <a:pt x="3115" y="1403"/>
                  </a:cubicBezTo>
                  <a:cubicBezTo>
                    <a:pt x="3115" y="1464"/>
                    <a:pt x="3165" y="1514"/>
                    <a:pt x="3226" y="1514"/>
                  </a:cubicBezTo>
                  <a:cubicBezTo>
                    <a:pt x="3287" y="1514"/>
                    <a:pt x="3337" y="1464"/>
                    <a:pt x="3337" y="1403"/>
                  </a:cubicBezTo>
                  <a:cubicBezTo>
                    <a:pt x="3337" y="871"/>
                    <a:pt x="3337" y="871"/>
                    <a:pt x="3337" y="871"/>
                  </a:cubicBezTo>
                  <a:cubicBezTo>
                    <a:pt x="3337" y="810"/>
                    <a:pt x="3287" y="761"/>
                    <a:pt x="3226" y="761"/>
                  </a:cubicBezTo>
                  <a:cubicBezTo>
                    <a:pt x="2695" y="761"/>
                    <a:pt x="2695" y="761"/>
                    <a:pt x="2695" y="761"/>
                  </a:cubicBezTo>
                  <a:cubicBezTo>
                    <a:pt x="2634" y="761"/>
                    <a:pt x="2584" y="810"/>
                    <a:pt x="2584" y="871"/>
                  </a:cubicBezTo>
                  <a:cubicBezTo>
                    <a:pt x="2584" y="933"/>
                    <a:pt x="2634" y="982"/>
                    <a:pt x="2695" y="982"/>
                  </a:cubicBezTo>
                  <a:cubicBezTo>
                    <a:pt x="2972" y="982"/>
                    <a:pt x="2972" y="982"/>
                    <a:pt x="2972" y="982"/>
                  </a:cubicBezTo>
                  <a:cubicBezTo>
                    <a:pt x="2385" y="1569"/>
                    <a:pt x="2385" y="1569"/>
                    <a:pt x="2385" y="1569"/>
                  </a:cubicBezTo>
                  <a:cubicBezTo>
                    <a:pt x="2360" y="1478"/>
                    <a:pt x="2346" y="1383"/>
                    <a:pt x="2346" y="1284"/>
                  </a:cubicBezTo>
                  <a:cubicBezTo>
                    <a:pt x="2346" y="698"/>
                    <a:pt x="2823" y="221"/>
                    <a:pt x="3409" y="221"/>
                  </a:cubicBezTo>
                  <a:close/>
                  <a:moveTo>
                    <a:pt x="912" y="3506"/>
                  </a:moveTo>
                  <a:cubicBezTo>
                    <a:pt x="778" y="3506"/>
                    <a:pt x="668" y="3397"/>
                    <a:pt x="668" y="3263"/>
                  </a:cubicBezTo>
                  <a:cubicBezTo>
                    <a:pt x="668" y="3019"/>
                    <a:pt x="668" y="3019"/>
                    <a:pt x="668" y="3019"/>
                  </a:cubicBezTo>
                  <a:cubicBezTo>
                    <a:pt x="3769" y="3019"/>
                    <a:pt x="3769" y="3019"/>
                    <a:pt x="3769" y="3019"/>
                  </a:cubicBezTo>
                  <a:cubicBezTo>
                    <a:pt x="3769" y="3152"/>
                    <a:pt x="3769" y="3152"/>
                    <a:pt x="3769" y="3152"/>
                  </a:cubicBezTo>
                  <a:cubicBezTo>
                    <a:pt x="3769" y="3155"/>
                    <a:pt x="3769" y="3159"/>
                    <a:pt x="3769" y="3163"/>
                  </a:cubicBezTo>
                  <a:cubicBezTo>
                    <a:pt x="3769" y="3166"/>
                    <a:pt x="3769" y="3170"/>
                    <a:pt x="3769" y="3173"/>
                  </a:cubicBezTo>
                  <a:cubicBezTo>
                    <a:pt x="3769" y="3263"/>
                    <a:pt x="3769" y="3263"/>
                    <a:pt x="3769" y="3263"/>
                  </a:cubicBezTo>
                  <a:cubicBezTo>
                    <a:pt x="3769" y="3352"/>
                    <a:pt x="3794" y="3435"/>
                    <a:pt x="3838" y="3506"/>
                  </a:cubicBezTo>
                  <a:cubicBezTo>
                    <a:pt x="912" y="3506"/>
                    <a:pt x="912" y="3506"/>
                    <a:pt x="912" y="3506"/>
                  </a:cubicBezTo>
                  <a:close/>
                  <a:moveTo>
                    <a:pt x="4477" y="3262"/>
                  </a:moveTo>
                  <a:cubicBezTo>
                    <a:pt x="4477" y="3397"/>
                    <a:pt x="4368" y="3506"/>
                    <a:pt x="4234" y="3506"/>
                  </a:cubicBezTo>
                  <a:cubicBezTo>
                    <a:pt x="4099" y="3506"/>
                    <a:pt x="3990" y="3397"/>
                    <a:pt x="3990" y="3262"/>
                  </a:cubicBezTo>
                  <a:cubicBezTo>
                    <a:pt x="3990" y="3173"/>
                    <a:pt x="3990" y="3173"/>
                    <a:pt x="3990" y="3173"/>
                  </a:cubicBezTo>
                  <a:cubicBezTo>
                    <a:pt x="3990" y="3170"/>
                    <a:pt x="3990" y="3166"/>
                    <a:pt x="3990" y="3162"/>
                  </a:cubicBezTo>
                  <a:cubicBezTo>
                    <a:pt x="3990" y="3159"/>
                    <a:pt x="3990" y="3155"/>
                    <a:pt x="3990" y="3152"/>
                  </a:cubicBezTo>
                  <a:cubicBezTo>
                    <a:pt x="3990" y="2908"/>
                    <a:pt x="3990" y="2908"/>
                    <a:pt x="3990" y="2908"/>
                  </a:cubicBezTo>
                  <a:cubicBezTo>
                    <a:pt x="3990" y="2847"/>
                    <a:pt x="3941" y="2797"/>
                    <a:pt x="3879" y="2797"/>
                  </a:cubicBezTo>
                  <a:cubicBezTo>
                    <a:pt x="1266" y="2797"/>
                    <a:pt x="1266" y="2797"/>
                    <a:pt x="1266" y="2797"/>
                  </a:cubicBezTo>
                  <a:cubicBezTo>
                    <a:pt x="1266" y="1778"/>
                    <a:pt x="1266" y="1778"/>
                    <a:pt x="1266" y="1778"/>
                  </a:cubicBezTo>
                  <a:cubicBezTo>
                    <a:pt x="1469" y="1575"/>
                    <a:pt x="1469" y="1575"/>
                    <a:pt x="1469" y="1575"/>
                  </a:cubicBezTo>
                  <a:cubicBezTo>
                    <a:pt x="2002" y="2108"/>
                    <a:pt x="2002" y="2108"/>
                    <a:pt x="2002" y="2108"/>
                  </a:cubicBezTo>
                  <a:cubicBezTo>
                    <a:pt x="2023" y="2129"/>
                    <a:pt x="2051" y="2141"/>
                    <a:pt x="2080" y="2141"/>
                  </a:cubicBezTo>
                  <a:cubicBezTo>
                    <a:pt x="2110" y="2141"/>
                    <a:pt x="2138" y="2129"/>
                    <a:pt x="2159" y="2108"/>
                  </a:cubicBezTo>
                  <a:cubicBezTo>
                    <a:pt x="2314" y="1953"/>
                    <a:pt x="2314" y="1953"/>
                    <a:pt x="2314" y="1953"/>
                  </a:cubicBezTo>
                  <a:cubicBezTo>
                    <a:pt x="2540" y="2322"/>
                    <a:pt x="2946" y="2568"/>
                    <a:pt x="3409" y="2568"/>
                  </a:cubicBezTo>
                  <a:cubicBezTo>
                    <a:pt x="3610" y="2568"/>
                    <a:pt x="3801" y="2522"/>
                    <a:pt x="3970" y="2439"/>
                  </a:cubicBezTo>
                  <a:cubicBezTo>
                    <a:pt x="4477" y="2946"/>
                    <a:pt x="4477" y="2946"/>
                    <a:pt x="4477" y="2946"/>
                  </a:cubicBezTo>
                  <a:lnTo>
                    <a:pt x="4477" y="3262"/>
                  </a:lnTo>
                  <a:close/>
                  <a:moveTo>
                    <a:pt x="5128" y="3004"/>
                  </a:moveTo>
                  <a:cubicBezTo>
                    <a:pt x="5091" y="3042"/>
                    <a:pt x="5041" y="3062"/>
                    <a:pt x="4988" y="3062"/>
                  </a:cubicBezTo>
                  <a:cubicBezTo>
                    <a:pt x="4988" y="3063"/>
                    <a:pt x="4988" y="3063"/>
                    <a:pt x="4987" y="3063"/>
                  </a:cubicBezTo>
                  <a:cubicBezTo>
                    <a:pt x="4935" y="3063"/>
                    <a:pt x="4887" y="3043"/>
                    <a:pt x="4851" y="3007"/>
                  </a:cubicBezTo>
                  <a:cubicBezTo>
                    <a:pt x="4166" y="2321"/>
                    <a:pt x="4166" y="2321"/>
                    <a:pt x="4166" y="2321"/>
                  </a:cubicBezTo>
                  <a:cubicBezTo>
                    <a:pt x="4273" y="2243"/>
                    <a:pt x="4367" y="2149"/>
                    <a:pt x="4445" y="2043"/>
                  </a:cubicBezTo>
                  <a:cubicBezTo>
                    <a:pt x="5130" y="2727"/>
                    <a:pt x="5130" y="2727"/>
                    <a:pt x="5130" y="2727"/>
                  </a:cubicBezTo>
                  <a:cubicBezTo>
                    <a:pt x="5206" y="2803"/>
                    <a:pt x="5205" y="2927"/>
                    <a:pt x="5128" y="30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7">
              <a:extLst>
                <a:ext uri="{FF2B5EF4-FFF2-40B4-BE49-F238E27FC236}">
                  <a16:creationId xmlns:a16="http://schemas.microsoft.com/office/drawing/2014/main" id="{26DEF712-8014-4121-80BD-236665E30BEA}"/>
                </a:ext>
              </a:extLst>
            </p:cNvPr>
            <p:cNvSpPr>
              <a:spLocks/>
            </p:cNvSpPr>
            <p:nvPr/>
          </p:nvSpPr>
          <p:spPr bwMode="auto">
            <a:xfrm>
              <a:off x="6486526" y="4265613"/>
              <a:ext cx="165100" cy="166687"/>
            </a:xfrm>
            <a:custGeom>
              <a:avLst/>
              <a:gdLst>
                <a:gd name="T0" fmla="*/ 811 w 922"/>
                <a:gd name="T1" fmla="*/ 0 h 923"/>
                <a:gd name="T2" fmla="*/ 701 w 922"/>
                <a:gd name="T3" fmla="*/ 111 h 923"/>
                <a:gd name="T4" fmla="*/ 110 w 922"/>
                <a:gd name="T5" fmla="*/ 701 h 923"/>
                <a:gd name="T6" fmla="*/ 0 w 922"/>
                <a:gd name="T7" fmla="*/ 812 h 923"/>
                <a:gd name="T8" fmla="*/ 110 w 922"/>
                <a:gd name="T9" fmla="*/ 923 h 923"/>
                <a:gd name="T10" fmla="*/ 922 w 922"/>
                <a:gd name="T11" fmla="*/ 111 h 923"/>
                <a:gd name="T12" fmla="*/ 811 w 922"/>
                <a:gd name="T13" fmla="*/ 0 h 923"/>
              </a:gdLst>
              <a:ahLst/>
              <a:cxnLst>
                <a:cxn ang="0">
                  <a:pos x="T0" y="T1"/>
                </a:cxn>
                <a:cxn ang="0">
                  <a:pos x="T2" y="T3"/>
                </a:cxn>
                <a:cxn ang="0">
                  <a:pos x="T4" y="T5"/>
                </a:cxn>
                <a:cxn ang="0">
                  <a:pos x="T6" y="T7"/>
                </a:cxn>
                <a:cxn ang="0">
                  <a:pos x="T8" y="T9"/>
                </a:cxn>
                <a:cxn ang="0">
                  <a:pos x="T10" y="T11"/>
                </a:cxn>
                <a:cxn ang="0">
                  <a:pos x="T12" y="T13"/>
                </a:cxn>
              </a:cxnLst>
              <a:rect l="0" t="0" r="r" b="b"/>
              <a:pathLst>
                <a:path w="922" h="923">
                  <a:moveTo>
                    <a:pt x="811" y="0"/>
                  </a:moveTo>
                  <a:cubicBezTo>
                    <a:pt x="750" y="0"/>
                    <a:pt x="701" y="50"/>
                    <a:pt x="701" y="111"/>
                  </a:cubicBezTo>
                  <a:cubicBezTo>
                    <a:pt x="701" y="437"/>
                    <a:pt x="436" y="701"/>
                    <a:pt x="110" y="701"/>
                  </a:cubicBezTo>
                  <a:cubicBezTo>
                    <a:pt x="49" y="701"/>
                    <a:pt x="0" y="751"/>
                    <a:pt x="0" y="812"/>
                  </a:cubicBezTo>
                  <a:cubicBezTo>
                    <a:pt x="0" y="873"/>
                    <a:pt x="49" y="923"/>
                    <a:pt x="110" y="923"/>
                  </a:cubicBezTo>
                  <a:cubicBezTo>
                    <a:pt x="558" y="923"/>
                    <a:pt x="922" y="559"/>
                    <a:pt x="922" y="111"/>
                  </a:cubicBezTo>
                  <a:cubicBezTo>
                    <a:pt x="922" y="50"/>
                    <a:pt x="873" y="0"/>
                    <a:pt x="8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8">
              <a:extLst>
                <a:ext uri="{FF2B5EF4-FFF2-40B4-BE49-F238E27FC236}">
                  <a16:creationId xmlns:a16="http://schemas.microsoft.com/office/drawing/2014/main" id="{3914AF97-62EB-4A9A-A845-AAEA49441629}"/>
                </a:ext>
              </a:extLst>
            </p:cNvPr>
            <p:cNvSpPr>
              <a:spLocks noEditPoints="1"/>
            </p:cNvSpPr>
            <p:nvPr/>
          </p:nvSpPr>
          <p:spPr bwMode="auto">
            <a:xfrm>
              <a:off x="5843588" y="3811588"/>
              <a:ext cx="531813" cy="276225"/>
            </a:xfrm>
            <a:custGeom>
              <a:avLst/>
              <a:gdLst>
                <a:gd name="T0" fmla="*/ 2836 w 2947"/>
                <a:gd name="T1" fmla="*/ 1307 h 1528"/>
                <a:gd name="T2" fmla="*/ 2735 w 2947"/>
                <a:gd name="T3" fmla="*/ 1307 h 1528"/>
                <a:gd name="T4" fmla="*/ 2735 w 2947"/>
                <a:gd name="T5" fmla="*/ 565 h 1528"/>
                <a:gd name="T6" fmla="*/ 2625 w 2947"/>
                <a:gd name="T7" fmla="*/ 454 h 1528"/>
                <a:gd name="T8" fmla="*/ 2116 w 2947"/>
                <a:gd name="T9" fmla="*/ 454 h 1528"/>
                <a:gd name="T10" fmla="*/ 2005 w 2947"/>
                <a:gd name="T11" fmla="*/ 565 h 1528"/>
                <a:gd name="T12" fmla="*/ 2005 w 2947"/>
                <a:gd name="T13" fmla="*/ 1307 h 1528"/>
                <a:gd name="T14" fmla="*/ 1827 w 2947"/>
                <a:gd name="T15" fmla="*/ 1307 h 1528"/>
                <a:gd name="T16" fmla="*/ 1827 w 2947"/>
                <a:gd name="T17" fmla="*/ 111 h 1528"/>
                <a:gd name="T18" fmla="*/ 1717 w 2947"/>
                <a:gd name="T19" fmla="*/ 0 h 1528"/>
                <a:gd name="T20" fmla="*/ 1229 w 2947"/>
                <a:gd name="T21" fmla="*/ 0 h 1528"/>
                <a:gd name="T22" fmla="*/ 1119 w 2947"/>
                <a:gd name="T23" fmla="*/ 111 h 1528"/>
                <a:gd name="T24" fmla="*/ 1119 w 2947"/>
                <a:gd name="T25" fmla="*/ 1307 h 1528"/>
                <a:gd name="T26" fmla="*/ 942 w 2947"/>
                <a:gd name="T27" fmla="*/ 1307 h 1528"/>
                <a:gd name="T28" fmla="*/ 942 w 2947"/>
                <a:gd name="T29" fmla="*/ 820 h 1528"/>
                <a:gd name="T30" fmla="*/ 831 w 2947"/>
                <a:gd name="T31" fmla="*/ 709 h 1528"/>
                <a:gd name="T32" fmla="*/ 344 w 2947"/>
                <a:gd name="T33" fmla="*/ 709 h 1528"/>
                <a:gd name="T34" fmla="*/ 233 w 2947"/>
                <a:gd name="T35" fmla="*/ 820 h 1528"/>
                <a:gd name="T36" fmla="*/ 233 w 2947"/>
                <a:gd name="T37" fmla="*/ 1307 h 1528"/>
                <a:gd name="T38" fmla="*/ 111 w 2947"/>
                <a:gd name="T39" fmla="*/ 1307 h 1528"/>
                <a:gd name="T40" fmla="*/ 0 w 2947"/>
                <a:gd name="T41" fmla="*/ 1418 h 1528"/>
                <a:gd name="T42" fmla="*/ 111 w 2947"/>
                <a:gd name="T43" fmla="*/ 1528 h 1528"/>
                <a:gd name="T44" fmla="*/ 2836 w 2947"/>
                <a:gd name="T45" fmla="*/ 1528 h 1528"/>
                <a:gd name="T46" fmla="*/ 2947 w 2947"/>
                <a:gd name="T47" fmla="*/ 1418 h 1528"/>
                <a:gd name="T48" fmla="*/ 2836 w 2947"/>
                <a:gd name="T49" fmla="*/ 1307 h 1528"/>
                <a:gd name="T50" fmla="*/ 720 w 2947"/>
                <a:gd name="T51" fmla="*/ 1307 h 1528"/>
                <a:gd name="T52" fmla="*/ 454 w 2947"/>
                <a:gd name="T53" fmla="*/ 1307 h 1528"/>
                <a:gd name="T54" fmla="*/ 454 w 2947"/>
                <a:gd name="T55" fmla="*/ 930 h 1528"/>
                <a:gd name="T56" fmla="*/ 720 w 2947"/>
                <a:gd name="T57" fmla="*/ 930 h 1528"/>
                <a:gd name="T58" fmla="*/ 720 w 2947"/>
                <a:gd name="T59" fmla="*/ 1307 h 1528"/>
                <a:gd name="T60" fmla="*/ 1606 w 2947"/>
                <a:gd name="T61" fmla="*/ 1307 h 1528"/>
                <a:gd name="T62" fmla="*/ 1340 w 2947"/>
                <a:gd name="T63" fmla="*/ 1307 h 1528"/>
                <a:gd name="T64" fmla="*/ 1340 w 2947"/>
                <a:gd name="T65" fmla="*/ 222 h 1528"/>
                <a:gd name="T66" fmla="*/ 1606 w 2947"/>
                <a:gd name="T67" fmla="*/ 222 h 1528"/>
                <a:gd name="T68" fmla="*/ 1606 w 2947"/>
                <a:gd name="T69" fmla="*/ 1307 h 1528"/>
                <a:gd name="T70" fmla="*/ 2514 w 2947"/>
                <a:gd name="T71" fmla="*/ 1307 h 1528"/>
                <a:gd name="T72" fmla="*/ 2227 w 2947"/>
                <a:gd name="T73" fmla="*/ 1307 h 1528"/>
                <a:gd name="T74" fmla="*/ 2227 w 2947"/>
                <a:gd name="T75" fmla="*/ 676 h 1528"/>
                <a:gd name="T76" fmla="*/ 2514 w 2947"/>
                <a:gd name="T77" fmla="*/ 676 h 1528"/>
                <a:gd name="T78" fmla="*/ 2514 w 2947"/>
                <a:gd name="T79" fmla="*/ 1307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47" h="1528">
                  <a:moveTo>
                    <a:pt x="2836" y="1307"/>
                  </a:moveTo>
                  <a:cubicBezTo>
                    <a:pt x="2735" y="1307"/>
                    <a:pt x="2735" y="1307"/>
                    <a:pt x="2735" y="1307"/>
                  </a:cubicBezTo>
                  <a:cubicBezTo>
                    <a:pt x="2735" y="565"/>
                    <a:pt x="2735" y="565"/>
                    <a:pt x="2735" y="565"/>
                  </a:cubicBezTo>
                  <a:cubicBezTo>
                    <a:pt x="2735" y="504"/>
                    <a:pt x="2686" y="454"/>
                    <a:pt x="2625" y="454"/>
                  </a:cubicBezTo>
                  <a:cubicBezTo>
                    <a:pt x="2116" y="454"/>
                    <a:pt x="2116" y="454"/>
                    <a:pt x="2116" y="454"/>
                  </a:cubicBezTo>
                  <a:cubicBezTo>
                    <a:pt x="2055" y="454"/>
                    <a:pt x="2005" y="504"/>
                    <a:pt x="2005" y="565"/>
                  </a:cubicBezTo>
                  <a:cubicBezTo>
                    <a:pt x="2005" y="1307"/>
                    <a:pt x="2005" y="1307"/>
                    <a:pt x="2005" y="1307"/>
                  </a:cubicBezTo>
                  <a:cubicBezTo>
                    <a:pt x="1827" y="1307"/>
                    <a:pt x="1827" y="1307"/>
                    <a:pt x="1827" y="1307"/>
                  </a:cubicBezTo>
                  <a:cubicBezTo>
                    <a:pt x="1827" y="111"/>
                    <a:pt x="1827" y="111"/>
                    <a:pt x="1827" y="111"/>
                  </a:cubicBezTo>
                  <a:cubicBezTo>
                    <a:pt x="1827" y="50"/>
                    <a:pt x="1778" y="0"/>
                    <a:pt x="1717" y="0"/>
                  </a:cubicBezTo>
                  <a:cubicBezTo>
                    <a:pt x="1229" y="0"/>
                    <a:pt x="1229" y="0"/>
                    <a:pt x="1229" y="0"/>
                  </a:cubicBezTo>
                  <a:cubicBezTo>
                    <a:pt x="1168" y="0"/>
                    <a:pt x="1119" y="50"/>
                    <a:pt x="1119" y="111"/>
                  </a:cubicBezTo>
                  <a:cubicBezTo>
                    <a:pt x="1119" y="1307"/>
                    <a:pt x="1119" y="1307"/>
                    <a:pt x="1119" y="1307"/>
                  </a:cubicBezTo>
                  <a:cubicBezTo>
                    <a:pt x="942" y="1307"/>
                    <a:pt x="942" y="1307"/>
                    <a:pt x="942" y="1307"/>
                  </a:cubicBezTo>
                  <a:cubicBezTo>
                    <a:pt x="942" y="820"/>
                    <a:pt x="942" y="820"/>
                    <a:pt x="942" y="820"/>
                  </a:cubicBezTo>
                  <a:cubicBezTo>
                    <a:pt x="942" y="759"/>
                    <a:pt x="892" y="709"/>
                    <a:pt x="831" y="709"/>
                  </a:cubicBezTo>
                  <a:cubicBezTo>
                    <a:pt x="344" y="709"/>
                    <a:pt x="344" y="709"/>
                    <a:pt x="344" y="709"/>
                  </a:cubicBezTo>
                  <a:cubicBezTo>
                    <a:pt x="282" y="709"/>
                    <a:pt x="233" y="759"/>
                    <a:pt x="233" y="820"/>
                  </a:cubicBezTo>
                  <a:cubicBezTo>
                    <a:pt x="233" y="1307"/>
                    <a:pt x="233" y="1307"/>
                    <a:pt x="233" y="1307"/>
                  </a:cubicBezTo>
                  <a:cubicBezTo>
                    <a:pt x="111" y="1307"/>
                    <a:pt x="111" y="1307"/>
                    <a:pt x="111" y="1307"/>
                  </a:cubicBezTo>
                  <a:cubicBezTo>
                    <a:pt x="50" y="1307"/>
                    <a:pt x="0" y="1356"/>
                    <a:pt x="0" y="1418"/>
                  </a:cubicBezTo>
                  <a:cubicBezTo>
                    <a:pt x="0" y="1479"/>
                    <a:pt x="50" y="1528"/>
                    <a:pt x="111" y="1528"/>
                  </a:cubicBezTo>
                  <a:cubicBezTo>
                    <a:pt x="2836" y="1528"/>
                    <a:pt x="2836" y="1528"/>
                    <a:pt x="2836" y="1528"/>
                  </a:cubicBezTo>
                  <a:cubicBezTo>
                    <a:pt x="2897" y="1528"/>
                    <a:pt x="2947" y="1479"/>
                    <a:pt x="2947" y="1418"/>
                  </a:cubicBezTo>
                  <a:cubicBezTo>
                    <a:pt x="2947" y="1356"/>
                    <a:pt x="2897" y="1307"/>
                    <a:pt x="2836" y="1307"/>
                  </a:cubicBezTo>
                  <a:close/>
                  <a:moveTo>
                    <a:pt x="720" y="1307"/>
                  </a:moveTo>
                  <a:cubicBezTo>
                    <a:pt x="454" y="1307"/>
                    <a:pt x="454" y="1307"/>
                    <a:pt x="454" y="1307"/>
                  </a:cubicBezTo>
                  <a:cubicBezTo>
                    <a:pt x="454" y="930"/>
                    <a:pt x="454" y="930"/>
                    <a:pt x="454" y="930"/>
                  </a:cubicBezTo>
                  <a:cubicBezTo>
                    <a:pt x="720" y="930"/>
                    <a:pt x="720" y="930"/>
                    <a:pt x="720" y="930"/>
                  </a:cubicBezTo>
                  <a:lnTo>
                    <a:pt x="720" y="1307"/>
                  </a:lnTo>
                  <a:close/>
                  <a:moveTo>
                    <a:pt x="1606" y="1307"/>
                  </a:moveTo>
                  <a:cubicBezTo>
                    <a:pt x="1340" y="1307"/>
                    <a:pt x="1340" y="1307"/>
                    <a:pt x="1340" y="1307"/>
                  </a:cubicBezTo>
                  <a:cubicBezTo>
                    <a:pt x="1340" y="222"/>
                    <a:pt x="1340" y="222"/>
                    <a:pt x="1340" y="222"/>
                  </a:cubicBezTo>
                  <a:cubicBezTo>
                    <a:pt x="1606" y="222"/>
                    <a:pt x="1606" y="222"/>
                    <a:pt x="1606" y="222"/>
                  </a:cubicBezTo>
                  <a:lnTo>
                    <a:pt x="1606" y="1307"/>
                  </a:lnTo>
                  <a:close/>
                  <a:moveTo>
                    <a:pt x="2514" y="1307"/>
                  </a:moveTo>
                  <a:cubicBezTo>
                    <a:pt x="2227" y="1307"/>
                    <a:pt x="2227" y="1307"/>
                    <a:pt x="2227" y="1307"/>
                  </a:cubicBezTo>
                  <a:cubicBezTo>
                    <a:pt x="2227" y="676"/>
                    <a:pt x="2227" y="676"/>
                    <a:pt x="2227" y="676"/>
                  </a:cubicBezTo>
                  <a:cubicBezTo>
                    <a:pt x="2514" y="676"/>
                    <a:pt x="2514" y="676"/>
                    <a:pt x="2514" y="676"/>
                  </a:cubicBezTo>
                  <a:lnTo>
                    <a:pt x="2514" y="13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9">
              <a:extLst>
                <a:ext uri="{FF2B5EF4-FFF2-40B4-BE49-F238E27FC236}">
                  <a16:creationId xmlns:a16="http://schemas.microsoft.com/office/drawing/2014/main" id="{73AB37C3-3030-4F8C-848F-E330FF019EB1}"/>
                </a:ext>
              </a:extLst>
            </p:cNvPr>
            <p:cNvSpPr>
              <a:spLocks/>
            </p:cNvSpPr>
            <p:nvPr/>
          </p:nvSpPr>
          <p:spPr bwMode="auto">
            <a:xfrm>
              <a:off x="6342063" y="3811588"/>
              <a:ext cx="195263" cy="39687"/>
            </a:xfrm>
            <a:custGeom>
              <a:avLst/>
              <a:gdLst>
                <a:gd name="T0" fmla="*/ 969 w 1080"/>
                <a:gd name="T1" fmla="*/ 0 h 222"/>
                <a:gd name="T2" fmla="*/ 111 w 1080"/>
                <a:gd name="T3" fmla="*/ 0 h 222"/>
                <a:gd name="T4" fmla="*/ 0 w 1080"/>
                <a:gd name="T5" fmla="*/ 111 h 222"/>
                <a:gd name="T6" fmla="*/ 111 w 1080"/>
                <a:gd name="T7" fmla="*/ 222 h 222"/>
                <a:gd name="T8" fmla="*/ 969 w 1080"/>
                <a:gd name="T9" fmla="*/ 222 h 222"/>
                <a:gd name="T10" fmla="*/ 1080 w 1080"/>
                <a:gd name="T11" fmla="*/ 111 h 222"/>
                <a:gd name="T12" fmla="*/ 969 w 1080"/>
                <a:gd name="T13" fmla="*/ 0 h 222"/>
              </a:gdLst>
              <a:ahLst/>
              <a:cxnLst>
                <a:cxn ang="0">
                  <a:pos x="T0" y="T1"/>
                </a:cxn>
                <a:cxn ang="0">
                  <a:pos x="T2" y="T3"/>
                </a:cxn>
                <a:cxn ang="0">
                  <a:pos x="T4" y="T5"/>
                </a:cxn>
                <a:cxn ang="0">
                  <a:pos x="T6" y="T7"/>
                </a:cxn>
                <a:cxn ang="0">
                  <a:pos x="T8" y="T9"/>
                </a:cxn>
                <a:cxn ang="0">
                  <a:pos x="T10" y="T11"/>
                </a:cxn>
                <a:cxn ang="0">
                  <a:pos x="T12" y="T13"/>
                </a:cxn>
              </a:cxnLst>
              <a:rect l="0" t="0" r="r" b="b"/>
              <a:pathLst>
                <a:path w="1080" h="222">
                  <a:moveTo>
                    <a:pt x="969" y="0"/>
                  </a:moveTo>
                  <a:cubicBezTo>
                    <a:pt x="111" y="0"/>
                    <a:pt x="111" y="0"/>
                    <a:pt x="111" y="0"/>
                  </a:cubicBezTo>
                  <a:cubicBezTo>
                    <a:pt x="50" y="0"/>
                    <a:pt x="0" y="50"/>
                    <a:pt x="0" y="111"/>
                  </a:cubicBezTo>
                  <a:cubicBezTo>
                    <a:pt x="0" y="172"/>
                    <a:pt x="50" y="222"/>
                    <a:pt x="111" y="222"/>
                  </a:cubicBezTo>
                  <a:cubicBezTo>
                    <a:pt x="969" y="222"/>
                    <a:pt x="969" y="222"/>
                    <a:pt x="969" y="222"/>
                  </a:cubicBezTo>
                  <a:cubicBezTo>
                    <a:pt x="1030" y="222"/>
                    <a:pt x="1080" y="172"/>
                    <a:pt x="1080" y="111"/>
                  </a:cubicBezTo>
                  <a:cubicBezTo>
                    <a:pt x="1080" y="50"/>
                    <a:pt x="1030" y="0"/>
                    <a:pt x="9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10">
              <a:extLst>
                <a:ext uri="{FF2B5EF4-FFF2-40B4-BE49-F238E27FC236}">
                  <a16:creationId xmlns:a16="http://schemas.microsoft.com/office/drawing/2014/main" id="{48594175-4D2B-426E-9FAB-1B10EAB98827}"/>
                </a:ext>
              </a:extLst>
            </p:cNvPr>
            <p:cNvSpPr>
              <a:spLocks/>
            </p:cNvSpPr>
            <p:nvPr/>
          </p:nvSpPr>
          <p:spPr bwMode="auto">
            <a:xfrm>
              <a:off x="6596063" y="3811588"/>
              <a:ext cx="39688" cy="39687"/>
            </a:xfrm>
            <a:custGeom>
              <a:avLst/>
              <a:gdLst>
                <a:gd name="T0" fmla="*/ 189 w 221"/>
                <a:gd name="T1" fmla="*/ 33 h 222"/>
                <a:gd name="T2" fmla="*/ 111 w 221"/>
                <a:gd name="T3" fmla="*/ 0 h 222"/>
                <a:gd name="T4" fmla="*/ 32 w 221"/>
                <a:gd name="T5" fmla="*/ 33 h 222"/>
                <a:gd name="T6" fmla="*/ 0 w 221"/>
                <a:gd name="T7" fmla="*/ 111 h 222"/>
                <a:gd name="T8" fmla="*/ 32 w 221"/>
                <a:gd name="T9" fmla="*/ 189 h 222"/>
                <a:gd name="T10" fmla="*/ 111 w 221"/>
                <a:gd name="T11" fmla="*/ 222 h 222"/>
                <a:gd name="T12" fmla="*/ 189 w 221"/>
                <a:gd name="T13" fmla="*/ 189 h 222"/>
                <a:gd name="T14" fmla="*/ 221 w 221"/>
                <a:gd name="T15" fmla="*/ 111 h 222"/>
                <a:gd name="T16" fmla="*/ 189 w 221"/>
                <a:gd name="T17" fmla="*/ 3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22">
                  <a:moveTo>
                    <a:pt x="189" y="33"/>
                  </a:moveTo>
                  <a:cubicBezTo>
                    <a:pt x="168" y="12"/>
                    <a:pt x="140" y="0"/>
                    <a:pt x="111" y="0"/>
                  </a:cubicBezTo>
                  <a:cubicBezTo>
                    <a:pt x="82" y="0"/>
                    <a:pt x="53" y="12"/>
                    <a:pt x="32" y="33"/>
                  </a:cubicBezTo>
                  <a:cubicBezTo>
                    <a:pt x="12" y="53"/>
                    <a:pt x="0" y="82"/>
                    <a:pt x="0" y="111"/>
                  </a:cubicBezTo>
                  <a:cubicBezTo>
                    <a:pt x="0" y="140"/>
                    <a:pt x="12" y="169"/>
                    <a:pt x="32" y="189"/>
                  </a:cubicBezTo>
                  <a:cubicBezTo>
                    <a:pt x="53" y="210"/>
                    <a:pt x="82" y="222"/>
                    <a:pt x="111" y="222"/>
                  </a:cubicBezTo>
                  <a:cubicBezTo>
                    <a:pt x="140" y="222"/>
                    <a:pt x="168" y="210"/>
                    <a:pt x="189" y="189"/>
                  </a:cubicBezTo>
                  <a:cubicBezTo>
                    <a:pt x="210" y="169"/>
                    <a:pt x="221" y="140"/>
                    <a:pt x="221" y="111"/>
                  </a:cubicBezTo>
                  <a:cubicBezTo>
                    <a:pt x="221" y="82"/>
                    <a:pt x="210" y="53"/>
                    <a:pt x="189"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11">
              <a:extLst>
                <a:ext uri="{FF2B5EF4-FFF2-40B4-BE49-F238E27FC236}">
                  <a16:creationId xmlns:a16="http://schemas.microsoft.com/office/drawing/2014/main" id="{9ABFC75C-4D43-4189-BC7D-AC1FF5A7E78E}"/>
                </a:ext>
              </a:extLst>
            </p:cNvPr>
            <p:cNvSpPr>
              <a:spLocks/>
            </p:cNvSpPr>
            <p:nvPr/>
          </p:nvSpPr>
          <p:spPr bwMode="auto">
            <a:xfrm>
              <a:off x="6388101" y="3900488"/>
              <a:ext cx="71438" cy="39687"/>
            </a:xfrm>
            <a:custGeom>
              <a:avLst/>
              <a:gdLst>
                <a:gd name="T0" fmla="*/ 292 w 403"/>
                <a:gd name="T1" fmla="*/ 0 h 221"/>
                <a:gd name="T2" fmla="*/ 110 w 403"/>
                <a:gd name="T3" fmla="*/ 0 h 221"/>
                <a:gd name="T4" fmla="*/ 0 w 403"/>
                <a:gd name="T5" fmla="*/ 110 h 221"/>
                <a:gd name="T6" fmla="*/ 110 w 403"/>
                <a:gd name="T7" fmla="*/ 221 h 221"/>
                <a:gd name="T8" fmla="*/ 292 w 403"/>
                <a:gd name="T9" fmla="*/ 221 h 221"/>
                <a:gd name="T10" fmla="*/ 403 w 403"/>
                <a:gd name="T11" fmla="*/ 110 h 221"/>
                <a:gd name="T12" fmla="*/ 292 w 403"/>
                <a:gd name="T13" fmla="*/ 0 h 221"/>
              </a:gdLst>
              <a:ahLst/>
              <a:cxnLst>
                <a:cxn ang="0">
                  <a:pos x="T0" y="T1"/>
                </a:cxn>
                <a:cxn ang="0">
                  <a:pos x="T2" y="T3"/>
                </a:cxn>
                <a:cxn ang="0">
                  <a:pos x="T4" y="T5"/>
                </a:cxn>
                <a:cxn ang="0">
                  <a:pos x="T6" y="T7"/>
                </a:cxn>
                <a:cxn ang="0">
                  <a:pos x="T8" y="T9"/>
                </a:cxn>
                <a:cxn ang="0">
                  <a:pos x="T10" y="T11"/>
                </a:cxn>
                <a:cxn ang="0">
                  <a:pos x="T12" y="T13"/>
                </a:cxn>
              </a:cxnLst>
              <a:rect l="0" t="0" r="r" b="b"/>
              <a:pathLst>
                <a:path w="403" h="221">
                  <a:moveTo>
                    <a:pt x="292" y="0"/>
                  </a:moveTo>
                  <a:cubicBezTo>
                    <a:pt x="110" y="0"/>
                    <a:pt x="110" y="0"/>
                    <a:pt x="110" y="0"/>
                  </a:cubicBezTo>
                  <a:cubicBezTo>
                    <a:pt x="49" y="0"/>
                    <a:pt x="0" y="49"/>
                    <a:pt x="0" y="110"/>
                  </a:cubicBezTo>
                  <a:cubicBezTo>
                    <a:pt x="0" y="171"/>
                    <a:pt x="49" y="221"/>
                    <a:pt x="110" y="221"/>
                  </a:cubicBezTo>
                  <a:cubicBezTo>
                    <a:pt x="292" y="221"/>
                    <a:pt x="292" y="221"/>
                    <a:pt x="292" y="221"/>
                  </a:cubicBezTo>
                  <a:cubicBezTo>
                    <a:pt x="353" y="221"/>
                    <a:pt x="403" y="171"/>
                    <a:pt x="403" y="110"/>
                  </a:cubicBezTo>
                  <a:cubicBezTo>
                    <a:pt x="403" y="49"/>
                    <a:pt x="353" y="0"/>
                    <a:pt x="29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2">
              <a:extLst>
                <a:ext uri="{FF2B5EF4-FFF2-40B4-BE49-F238E27FC236}">
                  <a16:creationId xmlns:a16="http://schemas.microsoft.com/office/drawing/2014/main" id="{7BB40550-A2A9-423D-9B22-18D331E8D74D}"/>
                </a:ext>
              </a:extLst>
            </p:cNvPr>
            <p:cNvSpPr>
              <a:spLocks/>
            </p:cNvSpPr>
            <p:nvPr/>
          </p:nvSpPr>
          <p:spPr bwMode="auto">
            <a:xfrm>
              <a:off x="6497638" y="3900488"/>
              <a:ext cx="138113" cy="39687"/>
            </a:xfrm>
            <a:custGeom>
              <a:avLst/>
              <a:gdLst>
                <a:gd name="T0" fmla="*/ 659 w 769"/>
                <a:gd name="T1" fmla="*/ 0 h 221"/>
                <a:gd name="T2" fmla="*/ 111 w 769"/>
                <a:gd name="T3" fmla="*/ 0 h 221"/>
                <a:gd name="T4" fmla="*/ 0 w 769"/>
                <a:gd name="T5" fmla="*/ 110 h 221"/>
                <a:gd name="T6" fmla="*/ 111 w 769"/>
                <a:gd name="T7" fmla="*/ 221 h 221"/>
                <a:gd name="T8" fmla="*/ 659 w 769"/>
                <a:gd name="T9" fmla="*/ 221 h 221"/>
                <a:gd name="T10" fmla="*/ 769 w 769"/>
                <a:gd name="T11" fmla="*/ 110 h 221"/>
                <a:gd name="T12" fmla="*/ 659 w 769"/>
                <a:gd name="T13" fmla="*/ 0 h 221"/>
              </a:gdLst>
              <a:ahLst/>
              <a:cxnLst>
                <a:cxn ang="0">
                  <a:pos x="T0" y="T1"/>
                </a:cxn>
                <a:cxn ang="0">
                  <a:pos x="T2" y="T3"/>
                </a:cxn>
                <a:cxn ang="0">
                  <a:pos x="T4" y="T5"/>
                </a:cxn>
                <a:cxn ang="0">
                  <a:pos x="T6" y="T7"/>
                </a:cxn>
                <a:cxn ang="0">
                  <a:pos x="T8" y="T9"/>
                </a:cxn>
                <a:cxn ang="0">
                  <a:pos x="T10" y="T11"/>
                </a:cxn>
                <a:cxn ang="0">
                  <a:pos x="T12" y="T13"/>
                </a:cxn>
              </a:cxnLst>
              <a:rect l="0" t="0" r="r" b="b"/>
              <a:pathLst>
                <a:path w="769" h="221">
                  <a:moveTo>
                    <a:pt x="659" y="0"/>
                  </a:moveTo>
                  <a:cubicBezTo>
                    <a:pt x="111" y="0"/>
                    <a:pt x="111" y="0"/>
                    <a:pt x="111" y="0"/>
                  </a:cubicBezTo>
                  <a:cubicBezTo>
                    <a:pt x="50" y="0"/>
                    <a:pt x="0" y="49"/>
                    <a:pt x="0" y="110"/>
                  </a:cubicBezTo>
                  <a:cubicBezTo>
                    <a:pt x="0" y="171"/>
                    <a:pt x="50" y="221"/>
                    <a:pt x="111" y="221"/>
                  </a:cubicBezTo>
                  <a:cubicBezTo>
                    <a:pt x="659" y="221"/>
                    <a:pt x="659" y="221"/>
                    <a:pt x="659" y="221"/>
                  </a:cubicBezTo>
                  <a:cubicBezTo>
                    <a:pt x="720" y="221"/>
                    <a:pt x="769" y="171"/>
                    <a:pt x="769" y="110"/>
                  </a:cubicBezTo>
                  <a:cubicBezTo>
                    <a:pt x="769" y="49"/>
                    <a:pt x="720" y="0"/>
                    <a:pt x="6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13">
              <a:extLst>
                <a:ext uri="{FF2B5EF4-FFF2-40B4-BE49-F238E27FC236}">
                  <a16:creationId xmlns:a16="http://schemas.microsoft.com/office/drawing/2014/main" id="{0DF169DB-BB8A-4568-88E9-4F13FB355D22}"/>
                </a:ext>
              </a:extLst>
            </p:cNvPr>
            <p:cNvSpPr>
              <a:spLocks/>
            </p:cNvSpPr>
            <p:nvPr/>
          </p:nvSpPr>
          <p:spPr bwMode="auto">
            <a:xfrm>
              <a:off x="5843588" y="4583113"/>
              <a:ext cx="39688" cy="39687"/>
            </a:xfrm>
            <a:custGeom>
              <a:avLst/>
              <a:gdLst>
                <a:gd name="T0" fmla="*/ 189 w 222"/>
                <a:gd name="T1" fmla="*/ 32 h 221"/>
                <a:gd name="T2" fmla="*/ 111 w 222"/>
                <a:gd name="T3" fmla="*/ 0 h 221"/>
                <a:gd name="T4" fmla="*/ 33 w 222"/>
                <a:gd name="T5" fmla="*/ 32 h 221"/>
                <a:gd name="T6" fmla="*/ 0 w 222"/>
                <a:gd name="T7" fmla="*/ 110 h 221"/>
                <a:gd name="T8" fmla="*/ 33 w 222"/>
                <a:gd name="T9" fmla="*/ 189 h 221"/>
                <a:gd name="T10" fmla="*/ 111 w 222"/>
                <a:gd name="T11" fmla="*/ 221 h 221"/>
                <a:gd name="T12" fmla="*/ 189 w 222"/>
                <a:gd name="T13" fmla="*/ 189 h 221"/>
                <a:gd name="T14" fmla="*/ 222 w 222"/>
                <a:gd name="T15" fmla="*/ 110 h 221"/>
                <a:gd name="T16" fmla="*/ 189 w 222"/>
                <a:gd name="T17" fmla="*/ 3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221">
                  <a:moveTo>
                    <a:pt x="189" y="32"/>
                  </a:moveTo>
                  <a:cubicBezTo>
                    <a:pt x="169" y="12"/>
                    <a:pt x="140" y="0"/>
                    <a:pt x="111" y="0"/>
                  </a:cubicBezTo>
                  <a:cubicBezTo>
                    <a:pt x="82" y="0"/>
                    <a:pt x="54" y="12"/>
                    <a:pt x="33" y="32"/>
                  </a:cubicBezTo>
                  <a:cubicBezTo>
                    <a:pt x="12" y="53"/>
                    <a:pt x="0" y="81"/>
                    <a:pt x="0" y="110"/>
                  </a:cubicBezTo>
                  <a:cubicBezTo>
                    <a:pt x="0" y="140"/>
                    <a:pt x="12" y="168"/>
                    <a:pt x="33" y="189"/>
                  </a:cubicBezTo>
                  <a:cubicBezTo>
                    <a:pt x="54" y="209"/>
                    <a:pt x="82" y="221"/>
                    <a:pt x="111" y="221"/>
                  </a:cubicBezTo>
                  <a:cubicBezTo>
                    <a:pt x="140" y="221"/>
                    <a:pt x="169" y="209"/>
                    <a:pt x="189" y="189"/>
                  </a:cubicBezTo>
                  <a:cubicBezTo>
                    <a:pt x="210" y="168"/>
                    <a:pt x="222" y="140"/>
                    <a:pt x="222" y="110"/>
                  </a:cubicBezTo>
                  <a:cubicBezTo>
                    <a:pt x="222" y="81"/>
                    <a:pt x="210" y="53"/>
                    <a:pt x="189"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 name="Picture Placeholder 2">
            <a:extLst>
              <a:ext uri="{FF2B5EF4-FFF2-40B4-BE49-F238E27FC236}">
                <a16:creationId xmlns:a16="http://schemas.microsoft.com/office/drawing/2014/main" id="{59CE6B37-5538-40FC-B4CF-AF824C4E113B}"/>
              </a:ext>
            </a:extLst>
          </p:cNvPr>
          <p:cNvSpPr>
            <a:spLocks noGrp="1"/>
          </p:cNvSpPr>
          <p:nvPr>
            <p:ph type="pic" sz="quarter" idx="10"/>
          </p:nvPr>
        </p:nvSpPr>
        <p:spPr/>
      </p:sp>
    </p:spTree>
    <p:extLst>
      <p:ext uri="{BB962C8B-B14F-4D97-AF65-F5344CB8AC3E}">
        <p14:creationId xmlns:p14="http://schemas.microsoft.com/office/powerpoint/2010/main" val="15085187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a:xfrm>
            <a:off x="387819" y="394371"/>
            <a:ext cx="8368363" cy="409459"/>
          </a:xfrm>
        </p:spPr>
        <p:txBody>
          <a:bodyPr/>
          <a:lstStyle/>
          <a:p>
            <a:r>
              <a:rPr lang="en-US" dirty="0"/>
              <a:t>Circle – 4 Periods</a:t>
            </a:r>
          </a:p>
        </p:txBody>
      </p:sp>
      <p:grpSp>
        <p:nvGrpSpPr>
          <p:cNvPr id="140" name="Group 139"/>
          <p:cNvGrpSpPr/>
          <p:nvPr/>
        </p:nvGrpSpPr>
        <p:grpSpPr>
          <a:xfrm>
            <a:off x="2725642" y="1158073"/>
            <a:ext cx="3692716" cy="3696688"/>
            <a:chOff x="3200754" y="530640"/>
            <a:chExt cx="5790493" cy="5796723"/>
          </a:xfrm>
        </p:grpSpPr>
        <p:sp>
          <p:nvSpPr>
            <p:cNvPr id="14" name="Freeform 54"/>
            <p:cNvSpPr>
              <a:spLocks/>
            </p:cNvSpPr>
            <p:nvPr/>
          </p:nvSpPr>
          <p:spPr bwMode="auto">
            <a:xfrm>
              <a:off x="6261354" y="3597476"/>
              <a:ext cx="2611338" cy="2620693"/>
            </a:xfrm>
            <a:custGeom>
              <a:avLst/>
              <a:gdLst>
                <a:gd name="T0" fmla="*/ 335 w 354"/>
                <a:gd name="T1" fmla="*/ 0 h 355"/>
                <a:gd name="T2" fmla="*/ 219 w 354"/>
                <a:gd name="T3" fmla="*/ 0 h 355"/>
                <a:gd name="T4" fmla="*/ 195 w 354"/>
                <a:gd name="T5" fmla="*/ 21 h 355"/>
                <a:gd name="T6" fmla="*/ 21 w 354"/>
                <a:gd name="T7" fmla="*/ 195 h 355"/>
                <a:gd name="T8" fmla="*/ 0 w 354"/>
                <a:gd name="T9" fmla="*/ 219 h 355"/>
                <a:gd name="T10" fmla="*/ 0 w 354"/>
                <a:gd name="T11" fmla="*/ 336 h 355"/>
                <a:gd name="T12" fmla="*/ 19 w 354"/>
                <a:gd name="T13" fmla="*/ 354 h 355"/>
                <a:gd name="T14" fmla="*/ 353 w 354"/>
                <a:gd name="T15" fmla="*/ 19 h 355"/>
                <a:gd name="T16" fmla="*/ 349 w 354"/>
                <a:gd name="T17" fmla="*/ 6 h 355"/>
                <a:gd name="T18" fmla="*/ 335 w 354"/>
                <a:gd name="T19" fmla="*/ 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4" h="355">
                  <a:moveTo>
                    <a:pt x="335" y="0"/>
                  </a:moveTo>
                  <a:cubicBezTo>
                    <a:pt x="219" y="0"/>
                    <a:pt x="219" y="0"/>
                    <a:pt x="219" y="0"/>
                  </a:cubicBezTo>
                  <a:cubicBezTo>
                    <a:pt x="208" y="0"/>
                    <a:pt x="198" y="9"/>
                    <a:pt x="195" y="21"/>
                  </a:cubicBezTo>
                  <a:cubicBezTo>
                    <a:pt x="178" y="109"/>
                    <a:pt x="109" y="178"/>
                    <a:pt x="21" y="195"/>
                  </a:cubicBezTo>
                  <a:cubicBezTo>
                    <a:pt x="9" y="198"/>
                    <a:pt x="0" y="208"/>
                    <a:pt x="0" y="219"/>
                  </a:cubicBezTo>
                  <a:cubicBezTo>
                    <a:pt x="0" y="336"/>
                    <a:pt x="0" y="336"/>
                    <a:pt x="0" y="336"/>
                  </a:cubicBezTo>
                  <a:cubicBezTo>
                    <a:pt x="0" y="346"/>
                    <a:pt x="8" y="355"/>
                    <a:pt x="19" y="354"/>
                  </a:cubicBezTo>
                  <a:cubicBezTo>
                    <a:pt x="194" y="335"/>
                    <a:pt x="334" y="194"/>
                    <a:pt x="353" y="19"/>
                  </a:cubicBezTo>
                  <a:cubicBezTo>
                    <a:pt x="354" y="14"/>
                    <a:pt x="353" y="9"/>
                    <a:pt x="349" y="6"/>
                  </a:cubicBezTo>
                  <a:cubicBezTo>
                    <a:pt x="346" y="2"/>
                    <a:pt x="341" y="0"/>
                    <a:pt x="335" y="0"/>
                  </a:cubicBezTo>
                  <a:close/>
                </a:path>
              </a:pathLst>
            </a:custGeom>
            <a:solidFill>
              <a:schemeClr val="accent3"/>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55"/>
            <p:cNvSpPr>
              <a:spLocks/>
            </p:cNvSpPr>
            <p:nvPr/>
          </p:nvSpPr>
          <p:spPr bwMode="auto">
            <a:xfrm>
              <a:off x="6261354" y="661675"/>
              <a:ext cx="2611338" cy="2611334"/>
            </a:xfrm>
            <a:custGeom>
              <a:avLst/>
              <a:gdLst>
                <a:gd name="T0" fmla="*/ 19 w 354"/>
                <a:gd name="T1" fmla="*/ 0 h 354"/>
                <a:gd name="T2" fmla="*/ 17 w 354"/>
                <a:gd name="T3" fmla="*/ 0 h 354"/>
                <a:gd name="T4" fmla="*/ 0 w 354"/>
                <a:gd name="T5" fmla="*/ 18 h 354"/>
                <a:gd name="T6" fmla="*/ 0 w 354"/>
                <a:gd name="T7" fmla="*/ 134 h 354"/>
                <a:gd name="T8" fmla="*/ 21 w 354"/>
                <a:gd name="T9" fmla="*/ 158 h 354"/>
                <a:gd name="T10" fmla="*/ 195 w 354"/>
                <a:gd name="T11" fmla="*/ 332 h 354"/>
                <a:gd name="T12" fmla="*/ 219 w 354"/>
                <a:gd name="T13" fmla="*/ 354 h 354"/>
                <a:gd name="T14" fmla="*/ 335 w 354"/>
                <a:gd name="T15" fmla="*/ 354 h 354"/>
                <a:gd name="T16" fmla="*/ 349 w 354"/>
                <a:gd name="T17" fmla="*/ 348 h 354"/>
                <a:gd name="T18" fmla="*/ 353 w 354"/>
                <a:gd name="T19" fmla="*/ 335 h 354"/>
                <a:gd name="T20" fmla="*/ 19 w 354"/>
                <a:gd name="T21"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354">
                  <a:moveTo>
                    <a:pt x="19" y="0"/>
                  </a:moveTo>
                  <a:cubicBezTo>
                    <a:pt x="18" y="0"/>
                    <a:pt x="17" y="0"/>
                    <a:pt x="17" y="0"/>
                  </a:cubicBezTo>
                  <a:cubicBezTo>
                    <a:pt x="7" y="0"/>
                    <a:pt x="0" y="8"/>
                    <a:pt x="0" y="18"/>
                  </a:cubicBezTo>
                  <a:cubicBezTo>
                    <a:pt x="0" y="134"/>
                    <a:pt x="0" y="134"/>
                    <a:pt x="0" y="134"/>
                  </a:cubicBezTo>
                  <a:cubicBezTo>
                    <a:pt x="0" y="145"/>
                    <a:pt x="9" y="156"/>
                    <a:pt x="21" y="158"/>
                  </a:cubicBezTo>
                  <a:cubicBezTo>
                    <a:pt x="109" y="176"/>
                    <a:pt x="178" y="244"/>
                    <a:pt x="195" y="332"/>
                  </a:cubicBezTo>
                  <a:cubicBezTo>
                    <a:pt x="198" y="344"/>
                    <a:pt x="208" y="354"/>
                    <a:pt x="219" y="354"/>
                  </a:cubicBezTo>
                  <a:cubicBezTo>
                    <a:pt x="335" y="354"/>
                    <a:pt x="335" y="354"/>
                    <a:pt x="335" y="354"/>
                  </a:cubicBezTo>
                  <a:cubicBezTo>
                    <a:pt x="341" y="354"/>
                    <a:pt x="346" y="352"/>
                    <a:pt x="349" y="348"/>
                  </a:cubicBezTo>
                  <a:cubicBezTo>
                    <a:pt x="353" y="344"/>
                    <a:pt x="354" y="340"/>
                    <a:pt x="353" y="335"/>
                  </a:cubicBezTo>
                  <a:cubicBezTo>
                    <a:pt x="334" y="160"/>
                    <a:pt x="194" y="19"/>
                    <a:pt x="19" y="0"/>
                  </a:cubicBezTo>
                  <a:close/>
                </a:path>
              </a:pathLst>
            </a:custGeom>
            <a:solidFill>
              <a:schemeClr val="accent2"/>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56"/>
            <p:cNvSpPr>
              <a:spLocks/>
            </p:cNvSpPr>
            <p:nvPr/>
          </p:nvSpPr>
          <p:spPr bwMode="auto">
            <a:xfrm>
              <a:off x="3319309" y="3597476"/>
              <a:ext cx="2617577" cy="2611334"/>
            </a:xfrm>
            <a:custGeom>
              <a:avLst/>
              <a:gdLst>
                <a:gd name="T0" fmla="*/ 336 w 355"/>
                <a:gd name="T1" fmla="*/ 354 h 354"/>
                <a:gd name="T2" fmla="*/ 338 w 355"/>
                <a:gd name="T3" fmla="*/ 354 h 354"/>
                <a:gd name="T4" fmla="*/ 350 w 355"/>
                <a:gd name="T5" fmla="*/ 348 h 354"/>
                <a:gd name="T6" fmla="*/ 355 w 355"/>
                <a:gd name="T7" fmla="*/ 336 h 354"/>
                <a:gd name="T8" fmla="*/ 355 w 355"/>
                <a:gd name="T9" fmla="*/ 219 h 354"/>
                <a:gd name="T10" fmla="*/ 333 w 355"/>
                <a:gd name="T11" fmla="*/ 195 h 354"/>
                <a:gd name="T12" fmla="*/ 159 w 355"/>
                <a:gd name="T13" fmla="*/ 21 h 354"/>
                <a:gd name="T14" fmla="*/ 135 w 355"/>
                <a:gd name="T15" fmla="*/ 0 h 354"/>
                <a:gd name="T16" fmla="*/ 19 w 355"/>
                <a:gd name="T17" fmla="*/ 0 h 354"/>
                <a:gd name="T18" fmla="*/ 5 w 355"/>
                <a:gd name="T19" fmla="*/ 6 h 354"/>
                <a:gd name="T20" fmla="*/ 1 w 355"/>
                <a:gd name="T21" fmla="*/ 19 h 354"/>
                <a:gd name="T22" fmla="*/ 336 w 355"/>
                <a:gd name="T23"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5" h="354">
                  <a:moveTo>
                    <a:pt x="336" y="354"/>
                  </a:moveTo>
                  <a:cubicBezTo>
                    <a:pt x="336" y="354"/>
                    <a:pt x="337" y="354"/>
                    <a:pt x="338" y="354"/>
                  </a:cubicBezTo>
                  <a:cubicBezTo>
                    <a:pt x="342" y="354"/>
                    <a:pt x="346" y="352"/>
                    <a:pt x="350" y="348"/>
                  </a:cubicBezTo>
                  <a:cubicBezTo>
                    <a:pt x="353" y="345"/>
                    <a:pt x="355" y="340"/>
                    <a:pt x="355" y="336"/>
                  </a:cubicBezTo>
                  <a:cubicBezTo>
                    <a:pt x="355" y="219"/>
                    <a:pt x="355" y="219"/>
                    <a:pt x="355" y="219"/>
                  </a:cubicBezTo>
                  <a:cubicBezTo>
                    <a:pt x="355" y="208"/>
                    <a:pt x="345" y="198"/>
                    <a:pt x="333" y="195"/>
                  </a:cubicBezTo>
                  <a:cubicBezTo>
                    <a:pt x="245" y="178"/>
                    <a:pt x="177" y="109"/>
                    <a:pt x="159" y="21"/>
                  </a:cubicBezTo>
                  <a:cubicBezTo>
                    <a:pt x="157" y="9"/>
                    <a:pt x="146" y="0"/>
                    <a:pt x="135" y="0"/>
                  </a:cubicBezTo>
                  <a:cubicBezTo>
                    <a:pt x="19" y="0"/>
                    <a:pt x="19" y="0"/>
                    <a:pt x="19" y="0"/>
                  </a:cubicBezTo>
                  <a:cubicBezTo>
                    <a:pt x="14" y="0"/>
                    <a:pt x="9" y="2"/>
                    <a:pt x="5" y="6"/>
                  </a:cubicBezTo>
                  <a:cubicBezTo>
                    <a:pt x="2" y="9"/>
                    <a:pt x="0" y="14"/>
                    <a:pt x="1" y="19"/>
                  </a:cubicBezTo>
                  <a:cubicBezTo>
                    <a:pt x="20" y="194"/>
                    <a:pt x="161" y="335"/>
                    <a:pt x="336" y="354"/>
                  </a:cubicBezTo>
                  <a:close/>
                </a:path>
              </a:pathLst>
            </a:custGeom>
            <a:solidFill>
              <a:schemeClr val="accent4"/>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57"/>
            <p:cNvSpPr>
              <a:spLocks/>
            </p:cNvSpPr>
            <p:nvPr/>
          </p:nvSpPr>
          <p:spPr bwMode="auto">
            <a:xfrm>
              <a:off x="3319309" y="661675"/>
              <a:ext cx="2617577" cy="2611334"/>
            </a:xfrm>
            <a:custGeom>
              <a:avLst/>
              <a:gdLst>
                <a:gd name="T0" fmla="*/ 19 w 355"/>
                <a:gd name="T1" fmla="*/ 354 h 354"/>
                <a:gd name="T2" fmla="*/ 135 w 355"/>
                <a:gd name="T3" fmla="*/ 354 h 354"/>
                <a:gd name="T4" fmla="*/ 159 w 355"/>
                <a:gd name="T5" fmla="*/ 332 h 354"/>
                <a:gd name="T6" fmla="*/ 333 w 355"/>
                <a:gd name="T7" fmla="*/ 158 h 354"/>
                <a:gd name="T8" fmla="*/ 355 w 355"/>
                <a:gd name="T9" fmla="*/ 134 h 354"/>
                <a:gd name="T10" fmla="*/ 355 w 355"/>
                <a:gd name="T11" fmla="*/ 18 h 354"/>
                <a:gd name="T12" fmla="*/ 338 w 355"/>
                <a:gd name="T13" fmla="*/ 0 h 354"/>
                <a:gd name="T14" fmla="*/ 336 w 355"/>
                <a:gd name="T15" fmla="*/ 0 h 354"/>
                <a:gd name="T16" fmla="*/ 1 w 355"/>
                <a:gd name="T17" fmla="*/ 335 h 354"/>
                <a:gd name="T18" fmla="*/ 5 w 355"/>
                <a:gd name="T19" fmla="*/ 348 h 354"/>
                <a:gd name="T20" fmla="*/ 19 w 355"/>
                <a:gd name="T21"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5" h="354">
                  <a:moveTo>
                    <a:pt x="19" y="354"/>
                  </a:moveTo>
                  <a:cubicBezTo>
                    <a:pt x="135" y="354"/>
                    <a:pt x="135" y="354"/>
                    <a:pt x="135" y="354"/>
                  </a:cubicBezTo>
                  <a:cubicBezTo>
                    <a:pt x="146" y="354"/>
                    <a:pt x="157" y="344"/>
                    <a:pt x="159" y="332"/>
                  </a:cubicBezTo>
                  <a:cubicBezTo>
                    <a:pt x="177" y="244"/>
                    <a:pt x="245" y="176"/>
                    <a:pt x="333" y="158"/>
                  </a:cubicBezTo>
                  <a:cubicBezTo>
                    <a:pt x="345" y="156"/>
                    <a:pt x="355" y="145"/>
                    <a:pt x="355" y="134"/>
                  </a:cubicBezTo>
                  <a:cubicBezTo>
                    <a:pt x="355" y="18"/>
                    <a:pt x="355" y="18"/>
                    <a:pt x="355" y="18"/>
                  </a:cubicBezTo>
                  <a:cubicBezTo>
                    <a:pt x="355" y="8"/>
                    <a:pt x="347" y="0"/>
                    <a:pt x="338" y="0"/>
                  </a:cubicBezTo>
                  <a:cubicBezTo>
                    <a:pt x="337" y="0"/>
                    <a:pt x="336" y="0"/>
                    <a:pt x="336" y="0"/>
                  </a:cubicBezTo>
                  <a:cubicBezTo>
                    <a:pt x="161" y="19"/>
                    <a:pt x="20" y="160"/>
                    <a:pt x="1" y="335"/>
                  </a:cubicBezTo>
                  <a:cubicBezTo>
                    <a:pt x="0" y="340"/>
                    <a:pt x="2" y="344"/>
                    <a:pt x="5" y="348"/>
                  </a:cubicBezTo>
                  <a:cubicBezTo>
                    <a:pt x="9" y="352"/>
                    <a:pt x="14" y="354"/>
                    <a:pt x="19" y="354"/>
                  </a:cubicBezTo>
                  <a:close/>
                </a:path>
              </a:pathLst>
            </a:custGeom>
            <a:solidFill>
              <a:schemeClr val="accent1"/>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5"/>
            <p:cNvSpPr>
              <a:spLocks noEditPoints="1"/>
            </p:cNvSpPr>
            <p:nvPr/>
          </p:nvSpPr>
          <p:spPr bwMode="auto">
            <a:xfrm>
              <a:off x="6142799" y="3482039"/>
              <a:ext cx="2848448" cy="2845324"/>
            </a:xfrm>
            <a:custGeom>
              <a:avLst/>
              <a:gdLst>
                <a:gd name="T0" fmla="*/ 377 w 386"/>
                <a:gd name="T1" fmla="*/ 11 h 386"/>
                <a:gd name="T2" fmla="*/ 351 w 386"/>
                <a:gd name="T3" fmla="*/ 0 h 386"/>
                <a:gd name="T4" fmla="*/ 235 w 386"/>
                <a:gd name="T5" fmla="*/ 0 h 386"/>
                <a:gd name="T6" fmla="*/ 196 w 386"/>
                <a:gd name="T7" fmla="*/ 34 h 386"/>
                <a:gd name="T8" fmla="*/ 34 w 386"/>
                <a:gd name="T9" fmla="*/ 196 h 386"/>
                <a:gd name="T10" fmla="*/ 0 w 386"/>
                <a:gd name="T11" fmla="*/ 235 h 386"/>
                <a:gd name="T12" fmla="*/ 0 w 386"/>
                <a:gd name="T13" fmla="*/ 352 h 386"/>
                <a:gd name="T14" fmla="*/ 33 w 386"/>
                <a:gd name="T15" fmla="*/ 386 h 386"/>
                <a:gd name="T16" fmla="*/ 33 w 386"/>
                <a:gd name="T17" fmla="*/ 386 h 386"/>
                <a:gd name="T18" fmla="*/ 37 w 386"/>
                <a:gd name="T19" fmla="*/ 385 h 386"/>
                <a:gd name="T20" fmla="*/ 385 w 386"/>
                <a:gd name="T21" fmla="*/ 37 h 386"/>
                <a:gd name="T22" fmla="*/ 377 w 386"/>
                <a:gd name="T23" fmla="*/ 11 h 386"/>
                <a:gd name="T24" fmla="*/ 16 w 386"/>
                <a:gd name="T25" fmla="*/ 352 h 386"/>
                <a:gd name="T26" fmla="*/ 16 w 386"/>
                <a:gd name="T27" fmla="*/ 235 h 386"/>
                <a:gd name="T28" fmla="*/ 37 w 386"/>
                <a:gd name="T29" fmla="*/ 211 h 386"/>
                <a:gd name="T30" fmla="*/ 211 w 386"/>
                <a:gd name="T31" fmla="*/ 37 h 386"/>
                <a:gd name="T32" fmla="*/ 235 w 386"/>
                <a:gd name="T33" fmla="*/ 16 h 386"/>
                <a:gd name="T34" fmla="*/ 351 w 386"/>
                <a:gd name="T35" fmla="*/ 16 h 386"/>
                <a:gd name="T36" fmla="*/ 365 w 386"/>
                <a:gd name="T37" fmla="*/ 22 h 386"/>
                <a:gd name="T38" fmla="*/ 369 w 386"/>
                <a:gd name="T39" fmla="*/ 35 h 386"/>
                <a:gd name="T40" fmla="*/ 35 w 386"/>
                <a:gd name="T41" fmla="*/ 370 h 386"/>
                <a:gd name="T42" fmla="*/ 16 w 386"/>
                <a:gd name="T43" fmla="*/ 352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6" h="386">
                  <a:moveTo>
                    <a:pt x="377" y="11"/>
                  </a:moveTo>
                  <a:cubicBezTo>
                    <a:pt x="371" y="4"/>
                    <a:pt x="361" y="0"/>
                    <a:pt x="351" y="0"/>
                  </a:cubicBezTo>
                  <a:cubicBezTo>
                    <a:pt x="235" y="0"/>
                    <a:pt x="235" y="0"/>
                    <a:pt x="235" y="0"/>
                  </a:cubicBezTo>
                  <a:cubicBezTo>
                    <a:pt x="217" y="0"/>
                    <a:pt x="200" y="14"/>
                    <a:pt x="196" y="34"/>
                  </a:cubicBezTo>
                  <a:cubicBezTo>
                    <a:pt x="180" y="115"/>
                    <a:pt x="115" y="180"/>
                    <a:pt x="34" y="196"/>
                  </a:cubicBezTo>
                  <a:cubicBezTo>
                    <a:pt x="14" y="200"/>
                    <a:pt x="0" y="217"/>
                    <a:pt x="0" y="235"/>
                  </a:cubicBezTo>
                  <a:cubicBezTo>
                    <a:pt x="0" y="352"/>
                    <a:pt x="0" y="352"/>
                    <a:pt x="0" y="352"/>
                  </a:cubicBezTo>
                  <a:cubicBezTo>
                    <a:pt x="0" y="371"/>
                    <a:pt x="14" y="386"/>
                    <a:pt x="33" y="386"/>
                  </a:cubicBezTo>
                  <a:cubicBezTo>
                    <a:pt x="33" y="386"/>
                    <a:pt x="33" y="386"/>
                    <a:pt x="33" y="386"/>
                  </a:cubicBezTo>
                  <a:cubicBezTo>
                    <a:pt x="34" y="386"/>
                    <a:pt x="35" y="386"/>
                    <a:pt x="37" y="385"/>
                  </a:cubicBezTo>
                  <a:cubicBezTo>
                    <a:pt x="219" y="366"/>
                    <a:pt x="366" y="219"/>
                    <a:pt x="385" y="37"/>
                  </a:cubicBezTo>
                  <a:cubicBezTo>
                    <a:pt x="386" y="27"/>
                    <a:pt x="384" y="18"/>
                    <a:pt x="377" y="11"/>
                  </a:cubicBezTo>
                  <a:close/>
                  <a:moveTo>
                    <a:pt x="16" y="352"/>
                  </a:moveTo>
                  <a:cubicBezTo>
                    <a:pt x="16" y="235"/>
                    <a:pt x="16" y="235"/>
                    <a:pt x="16" y="235"/>
                  </a:cubicBezTo>
                  <a:cubicBezTo>
                    <a:pt x="16" y="224"/>
                    <a:pt x="25" y="214"/>
                    <a:pt x="37" y="211"/>
                  </a:cubicBezTo>
                  <a:cubicBezTo>
                    <a:pt x="125" y="194"/>
                    <a:pt x="194" y="125"/>
                    <a:pt x="211" y="37"/>
                  </a:cubicBezTo>
                  <a:cubicBezTo>
                    <a:pt x="214" y="25"/>
                    <a:pt x="224" y="16"/>
                    <a:pt x="235" y="16"/>
                  </a:cubicBezTo>
                  <a:cubicBezTo>
                    <a:pt x="351" y="16"/>
                    <a:pt x="351" y="16"/>
                    <a:pt x="351" y="16"/>
                  </a:cubicBezTo>
                  <a:cubicBezTo>
                    <a:pt x="357" y="16"/>
                    <a:pt x="362" y="18"/>
                    <a:pt x="365" y="22"/>
                  </a:cubicBezTo>
                  <a:cubicBezTo>
                    <a:pt x="369" y="25"/>
                    <a:pt x="370" y="30"/>
                    <a:pt x="369" y="35"/>
                  </a:cubicBezTo>
                  <a:cubicBezTo>
                    <a:pt x="350" y="210"/>
                    <a:pt x="210" y="351"/>
                    <a:pt x="35" y="370"/>
                  </a:cubicBezTo>
                  <a:cubicBezTo>
                    <a:pt x="24" y="371"/>
                    <a:pt x="16" y="362"/>
                    <a:pt x="16" y="352"/>
                  </a:cubicBezTo>
                  <a:close/>
                </a:path>
              </a:pathLst>
            </a:custGeom>
            <a:solidFill>
              <a:schemeClr val="bg1">
                <a:lumMod val="95000"/>
              </a:schemeClr>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19" name="Freeform 6"/>
            <p:cNvSpPr>
              <a:spLocks noEditPoints="1"/>
            </p:cNvSpPr>
            <p:nvPr/>
          </p:nvSpPr>
          <p:spPr bwMode="auto">
            <a:xfrm>
              <a:off x="6142799" y="530640"/>
              <a:ext cx="2848448" cy="2860924"/>
            </a:xfrm>
            <a:custGeom>
              <a:avLst/>
              <a:gdLst>
                <a:gd name="T0" fmla="*/ 385 w 386"/>
                <a:gd name="T1" fmla="*/ 351 h 388"/>
                <a:gd name="T2" fmla="*/ 37 w 386"/>
                <a:gd name="T3" fmla="*/ 2 h 388"/>
                <a:gd name="T4" fmla="*/ 0 w 386"/>
                <a:gd name="T5" fmla="*/ 36 h 388"/>
                <a:gd name="T6" fmla="*/ 0 w 386"/>
                <a:gd name="T7" fmla="*/ 152 h 388"/>
                <a:gd name="T8" fmla="*/ 34 w 386"/>
                <a:gd name="T9" fmla="*/ 192 h 388"/>
                <a:gd name="T10" fmla="*/ 196 w 386"/>
                <a:gd name="T11" fmla="*/ 354 h 388"/>
                <a:gd name="T12" fmla="*/ 235 w 386"/>
                <a:gd name="T13" fmla="*/ 388 h 388"/>
                <a:gd name="T14" fmla="*/ 351 w 386"/>
                <a:gd name="T15" fmla="*/ 388 h 388"/>
                <a:gd name="T16" fmla="*/ 377 w 386"/>
                <a:gd name="T17" fmla="*/ 376 h 388"/>
                <a:gd name="T18" fmla="*/ 385 w 386"/>
                <a:gd name="T19" fmla="*/ 351 h 388"/>
                <a:gd name="T20" fmla="*/ 365 w 386"/>
                <a:gd name="T21" fmla="*/ 366 h 388"/>
                <a:gd name="T22" fmla="*/ 351 w 386"/>
                <a:gd name="T23" fmla="*/ 372 h 388"/>
                <a:gd name="T24" fmla="*/ 235 w 386"/>
                <a:gd name="T25" fmla="*/ 372 h 388"/>
                <a:gd name="T26" fmla="*/ 211 w 386"/>
                <a:gd name="T27" fmla="*/ 350 h 388"/>
                <a:gd name="T28" fmla="*/ 37 w 386"/>
                <a:gd name="T29" fmla="*/ 176 h 388"/>
                <a:gd name="T30" fmla="*/ 16 w 386"/>
                <a:gd name="T31" fmla="*/ 152 h 388"/>
                <a:gd name="T32" fmla="*/ 16 w 386"/>
                <a:gd name="T33" fmla="*/ 36 h 388"/>
                <a:gd name="T34" fmla="*/ 33 w 386"/>
                <a:gd name="T35" fmla="*/ 18 h 388"/>
                <a:gd name="T36" fmla="*/ 35 w 386"/>
                <a:gd name="T37" fmla="*/ 18 h 388"/>
                <a:gd name="T38" fmla="*/ 369 w 386"/>
                <a:gd name="T39" fmla="*/ 353 h 388"/>
                <a:gd name="T40" fmla="*/ 365 w 386"/>
                <a:gd name="T41" fmla="*/ 366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6" h="388">
                  <a:moveTo>
                    <a:pt x="385" y="351"/>
                  </a:moveTo>
                  <a:cubicBezTo>
                    <a:pt x="366" y="169"/>
                    <a:pt x="219" y="22"/>
                    <a:pt x="37" y="2"/>
                  </a:cubicBezTo>
                  <a:cubicBezTo>
                    <a:pt x="16" y="0"/>
                    <a:pt x="0" y="16"/>
                    <a:pt x="0" y="36"/>
                  </a:cubicBezTo>
                  <a:cubicBezTo>
                    <a:pt x="0" y="152"/>
                    <a:pt x="0" y="152"/>
                    <a:pt x="0" y="152"/>
                  </a:cubicBezTo>
                  <a:cubicBezTo>
                    <a:pt x="0" y="171"/>
                    <a:pt x="14" y="188"/>
                    <a:pt x="34" y="192"/>
                  </a:cubicBezTo>
                  <a:cubicBezTo>
                    <a:pt x="115" y="208"/>
                    <a:pt x="180" y="273"/>
                    <a:pt x="196" y="354"/>
                  </a:cubicBezTo>
                  <a:cubicBezTo>
                    <a:pt x="200" y="373"/>
                    <a:pt x="217" y="388"/>
                    <a:pt x="235" y="388"/>
                  </a:cubicBezTo>
                  <a:cubicBezTo>
                    <a:pt x="351" y="388"/>
                    <a:pt x="351" y="388"/>
                    <a:pt x="351" y="388"/>
                  </a:cubicBezTo>
                  <a:cubicBezTo>
                    <a:pt x="361" y="388"/>
                    <a:pt x="371" y="384"/>
                    <a:pt x="377" y="376"/>
                  </a:cubicBezTo>
                  <a:cubicBezTo>
                    <a:pt x="384" y="369"/>
                    <a:pt x="386" y="360"/>
                    <a:pt x="385" y="351"/>
                  </a:cubicBezTo>
                  <a:close/>
                  <a:moveTo>
                    <a:pt x="365" y="366"/>
                  </a:moveTo>
                  <a:cubicBezTo>
                    <a:pt x="362" y="370"/>
                    <a:pt x="357" y="372"/>
                    <a:pt x="351" y="372"/>
                  </a:cubicBezTo>
                  <a:cubicBezTo>
                    <a:pt x="235" y="372"/>
                    <a:pt x="235" y="372"/>
                    <a:pt x="235" y="372"/>
                  </a:cubicBezTo>
                  <a:cubicBezTo>
                    <a:pt x="224" y="372"/>
                    <a:pt x="214" y="362"/>
                    <a:pt x="211" y="350"/>
                  </a:cubicBezTo>
                  <a:cubicBezTo>
                    <a:pt x="194" y="262"/>
                    <a:pt x="125" y="194"/>
                    <a:pt x="37" y="176"/>
                  </a:cubicBezTo>
                  <a:cubicBezTo>
                    <a:pt x="25" y="174"/>
                    <a:pt x="16" y="163"/>
                    <a:pt x="16" y="152"/>
                  </a:cubicBezTo>
                  <a:cubicBezTo>
                    <a:pt x="16" y="36"/>
                    <a:pt x="16" y="36"/>
                    <a:pt x="16" y="36"/>
                  </a:cubicBezTo>
                  <a:cubicBezTo>
                    <a:pt x="16" y="26"/>
                    <a:pt x="23" y="18"/>
                    <a:pt x="33" y="18"/>
                  </a:cubicBezTo>
                  <a:cubicBezTo>
                    <a:pt x="33" y="18"/>
                    <a:pt x="34" y="18"/>
                    <a:pt x="35" y="18"/>
                  </a:cubicBezTo>
                  <a:cubicBezTo>
                    <a:pt x="210" y="37"/>
                    <a:pt x="350" y="178"/>
                    <a:pt x="369" y="353"/>
                  </a:cubicBezTo>
                  <a:cubicBezTo>
                    <a:pt x="370" y="358"/>
                    <a:pt x="369" y="362"/>
                    <a:pt x="365" y="366"/>
                  </a:cubicBezTo>
                  <a:close/>
                </a:path>
              </a:pathLst>
            </a:custGeom>
            <a:solidFill>
              <a:schemeClr val="bg1">
                <a:lumMod val="95000"/>
              </a:schemeClr>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20" name="Freeform 7"/>
            <p:cNvSpPr>
              <a:spLocks noEditPoints="1"/>
            </p:cNvSpPr>
            <p:nvPr/>
          </p:nvSpPr>
          <p:spPr bwMode="auto">
            <a:xfrm>
              <a:off x="3200754" y="3482039"/>
              <a:ext cx="2854688" cy="2845324"/>
            </a:xfrm>
            <a:custGeom>
              <a:avLst/>
              <a:gdLst>
                <a:gd name="T0" fmla="*/ 353 w 387"/>
                <a:gd name="T1" fmla="*/ 196 h 386"/>
                <a:gd name="T2" fmla="*/ 191 w 387"/>
                <a:gd name="T3" fmla="*/ 34 h 386"/>
                <a:gd name="T4" fmla="*/ 151 w 387"/>
                <a:gd name="T5" fmla="*/ 0 h 386"/>
                <a:gd name="T6" fmla="*/ 35 w 387"/>
                <a:gd name="T7" fmla="*/ 0 h 386"/>
                <a:gd name="T8" fmla="*/ 9 w 387"/>
                <a:gd name="T9" fmla="*/ 11 h 386"/>
                <a:gd name="T10" fmla="*/ 1 w 387"/>
                <a:gd name="T11" fmla="*/ 37 h 386"/>
                <a:gd name="T12" fmla="*/ 350 w 387"/>
                <a:gd name="T13" fmla="*/ 385 h 386"/>
                <a:gd name="T14" fmla="*/ 354 w 387"/>
                <a:gd name="T15" fmla="*/ 386 h 386"/>
                <a:gd name="T16" fmla="*/ 354 w 387"/>
                <a:gd name="T17" fmla="*/ 386 h 386"/>
                <a:gd name="T18" fmla="*/ 377 w 387"/>
                <a:gd name="T19" fmla="*/ 376 h 386"/>
                <a:gd name="T20" fmla="*/ 387 w 387"/>
                <a:gd name="T21" fmla="*/ 352 h 386"/>
                <a:gd name="T22" fmla="*/ 387 w 387"/>
                <a:gd name="T23" fmla="*/ 235 h 386"/>
                <a:gd name="T24" fmla="*/ 353 w 387"/>
                <a:gd name="T25" fmla="*/ 196 h 386"/>
                <a:gd name="T26" fmla="*/ 371 w 387"/>
                <a:gd name="T27" fmla="*/ 352 h 386"/>
                <a:gd name="T28" fmla="*/ 366 w 387"/>
                <a:gd name="T29" fmla="*/ 364 h 386"/>
                <a:gd name="T30" fmla="*/ 354 w 387"/>
                <a:gd name="T31" fmla="*/ 370 h 386"/>
                <a:gd name="T32" fmla="*/ 352 w 387"/>
                <a:gd name="T33" fmla="*/ 370 h 386"/>
                <a:gd name="T34" fmla="*/ 17 w 387"/>
                <a:gd name="T35" fmla="*/ 35 h 386"/>
                <a:gd name="T36" fmla="*/ 21 w 387"/>
                <a:gd name="T37" fmla="*/ 22 h 386"/>
                <a:gd name="T38" fmla="*/ 35 w 387"/>
                <a:gd name="T39" fmla="*/ 16 h 386"/>
                <a:gd name="T40" fmla="*/ 151 w 387"/>
                <a:gd name="T41" fmla="*/ 16 h 386"/>
                <a:gd name="T42" fmla="*/ 175 w 387"/>
                <a:gd name="T43" fmla="*/ 37 h 386"/>
                <a:gd name="T44" fmla="*/ 349 w 387"/>
                <a:gd name="T45" fmla="*/ 211 h 386"/>
                <a:gd name="T46" fmla="*/ 371 w 387"/>
                <a:gd name="T47" fmla="*/ 235 h 386"/>
                <a:gd name="T48" fmla="*/ 371 w 387"/>
                <a:gd name="T49" fmla="*/ 352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7" h="386">
                  <a:moveTo>
                    <a:pt x="353" y="196"/>
                  </a:moveTo>
                  <a:cubicBezTo>
                    <a:pt x="272" y="180"/>
                    <a:pt x="207" y="115"/>
                    <a:pt x="191" y="34"/>
                  </a:cubicBezTo>
                  <a:cubicBezTo>
                    <a:pt x="187" y="14"/>
                    <a:pt x="170" y="0"/>
                    <a:pt x="151" y="0"/>
                  </a:cubicBezTo>
                  <a:cubicBezTo>
                    <a:pt x="35" y="0"/>
                    <a:pt x="35" y="0"/>
                    <a:pt x="35" y="0"/>
                  </a:cubicBezTo>
                  <a:cubicBezTo>
                    <a:pt x="25" y="0"/>
                    <a:pt x="16" y="4"/>
                    <a:pt x="9" y="11"/>
                  </a:cubicBezTo>
                  <a:cubicBezTo>
                    <a:pt x="3" y="18"/>
                    <a:pt x="0" y="27"/>
                    <a:pt x="1" y="37"/>
                  </a:cubicBezTo>
                  <a:cubicBezTo>
                    <a:pt x="21" y="219"/>
                    <a:pt x="168" y="366"/>
                    <a:pt x="350" y="385"/>
                  </a:cubicBezTo>
                  <a:cubicBezTo>
                    <a:pt x="351" y="386"/>
                    <a:pt x="352" y="386"/>
                    <a:pt x="354" y="386"/>
                  </a:cubicBezTo>
                  <a:cubicBezTo>
                    <a:pt x="354" y="386"/>
                    <a:pt x="354" y="386"/>
                    <a:pt x="354" y="386"/>
                  </a:cubicBezTo>
                  <a:cubicBezTo>
                    <a:pt x="363" y="386"/>
                    <a:pt x="371" y="382"/>
                    <a:pt x="377" y="376"/>
                  </a:cubicBezTo>
                  <a:cubicBezTo>
                    <a:pt x="383" y="369"/>
                    <a:pt x="387" y="361"/>
                    <a:pt x="387" y="352"/>
                  </a:cubicBezTo>
                  <a:cubicBezTo>
                    <a:pt x="387" y="235"/>
                    <a:pt x="387" y="235"/>
                    <a:pt x="387" y="235"/>
                  </a:cubicBezTo>
                  <a:cubicBezTo>
                    <a:pt x="387" y="217"/>
                    <a:pt x="372" y="200"/>
                    <a:pt x="353" y="196"/>
                  </a:cubicBezTo>
                  <a:close/>
                  <a:moveTo>
                    <a:pt x="371" y="352"/>
                  </a:moveTo>
                  <a:cubicBezTo>
                    <a:pt x="371" y="356"/>
                    <a:pt x="369" y="361"/>
                    <a:pt x="366" y="364"/>
                  </a:cubicBezTo>
                  <a:cubicBezTo>
                    <a:pt x="362" y="368"/>
                    <a:pt x="358" y="370"/>
                    <a:pt x="354" y="370"/>
                  </a:cubicBezTo>
                  <a:cubicBezTo>
                    <a:pt x="353" y="370"/>
                    <a:pt x="352" y="370"/>
                    <a:pt x="352" y="370"/>
                  </a:cubicBezTo>
                  <a:cubicBezTo>
                    <a:pt x="177" y="351"/>
                    <a:pt x="36" y="210"/>
                    <a:pt x="17" y="35"/>
                  </a:cubicBezTo>
                  <a:cubicBezTo>
                    <a:pt x="16" y="30"/>
                    <a:pt x="18" y="25"/>
                    <a:pt x="21" y="22"/>
                  </a:cubicBezTo>
                  <a:cubicBezTo>
                    <a:pt x="25" y="18"/>
                    <a:pt x="30" y="16"/>
                    <a:pt x="35" y="16"/>
                  </a:cubicBezTo>
                  <a:cubicBezTo>
                    <a:pt x="151" y="16"/>
                    <a:pt x="151" y="16"/>
                    <a:pt x="151" y="16"/>
                  </a:cubicBezTo>
                  <a:cubicBezTo>
                    <a:pt x="162" y="16"/>
                    <a:pt x="173" y="25"/>
                    <a:pt x="175" y="37"/>
                  </a:cubicBezTo>
                  <a:cubicBezTo>
                    <a:pt x="193" y="125"/>
                    <a:pt x="261" y="194"/>
                    <a:pt x="349" y="211"/>
                  </a:cubicBezTo>
                  <a:cubicBezTo>
                    <a:pt x="361" y="214"/>
                    <a:pt x="371" y="224"/>
                    <a:pt x="371" y="235"/>
                  </a:cubicBezTo>
                  <a:lnTo>
                    <a:pt x="371" y="352"/>
                  </a:lnTo>
                  <a:close/>
                </a:path>
              </a:pathLst>
            </a:custGeom>
            <a:solidFill>
              <a:schemeClr val="bg1">
                <a:lumMod val="95000"/>
              </a:schemeClr>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21" name="Freeform 8"/>
            <p:cNvSpPr>
              <a:spLocks noEditPoints="1"/>
            </p:cNvSpPr>
            <p:nvPr/>
          </p:nvSpPr>
          <p:spPr bwMode="auto">
            <a:xfrm>
              <a:off x="3200754" y="530640"/>
              <a:ext cx="2854688" cy="2860924"/>
            </a:xfrm>
            <a:custGeom>
              <a:avLst/>
              <a:gdLst>
                <a:gd name="T0" fmla="*/ 350 w 387"/>
                <a:gd name="T1" fmla="*/ 2 h 388"/>
                <a:gd name="T2" fmla="*/ 1 w 387"/>
                <a:gd name="T3" fmla="*/ 351 h 388"/>
                <a:gd name="T4" fmla="*/ 9 w 387"/>
                <a:gd name="T5" fmla="*/ 376 h 388"/>
                <a:gd name="T6" fmla="*/ 35 w 387"/>
                <a:gd name="T7" fmla="*/ 388 h 388"/>
                <a:gd name="T8" fmla="*/ 151 w 387"/>
                <a:gd name="T9" fmla="*/ 388 h 388"/>
                <a:gd name="T10" fmla="*/ 191 w 387"/>
                <a:gd name="T11" fmla="*/ 354 h 388"/>
                <a:gd name="T12" fmla="*/ 353 w 387"/>
                <a:gd name="T13" fmla="*/ 192 h 388"/>
                <a:gd name="T14" fmla="*/ 387 w 387"/>
                <a:gd name="T15" fmla="*/ 152 h 388"/>
                <a:gd name="T16" fmla="*/ 387 w 387"/>
                <a:gd name="T17" fmla="*/ 36 h 388"/>
                <a:gd name="T18" fmla="*/ 350 w 387"/>
                <a:gd name="T19" fmla="*/ 2 h 388"/>
                <a:gd name="T20" fmla="*/ 371 w 387"/>
                <a:gd name="T21" fmla="*/ 152 h 388"/>
                <a:gd name="T22" fmla="*/ 349 w 387"/>
                <a:gd name="T23" fmla="*/ 176 h 388"/>
                <a:gd name="T24" fmla="*/ 175 w 387"/>
                <a:gd name="T25" fmla="*/ 350 h 388"/>
                <a:gd name="T26" fmla="*/ 151 w 387"/>
                <a:gd name="T27" fmla="*/ 372 h 388"/>
                <a:gd name="T28" fmla="*/ 35 w 387"/>
                <a:gd name="T29" fmla="*/ 372 h 388"/>
                <a:gd name="T30" fmla="*/ 21 w 387"/>
                <a:gd name="T31" fmla="*/ 366 h 388"/>
                <a:gd name="T32" fmla="*/ 17 w 387"/>
                <a:gd name="T33" fmla="*/ 353 h 388"/>
                <a:gd name="T34" fmla="*/ 352 w 387"/>
                <a:gd name="T35" fmla="*/ 18 h 388"/>
                <a:gd name="T36" fmla="*/ 354 w 387"/>
                <a:gd name="T37" fmla="*/ 18 h 388"/>
                <a:gd name="T38" fmla="*/ 371 w 387"/>
                <a:gd name="T39" fmla="*/ 36 h 388"/>
                <a:gd name="T40" fmla="*/ 371 w 387"/>
                <a:gd name="T41" fmla="*/ 152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7" h="388">
                  <a:moveTo>
                    <a:pt x="350" y="2"/>
                  </a:moveTo>
                  <a:cubicBezTo>
                    <a:pt x="168" y="22"/>
                    <a:pt x="21" y="169"/>
                    <a:pt x="1" y="351"/>
                  </a:cubicBezTo>
                  <a:cubicBezTo>
                    <a:pt x="0" y="360"/>
                    <a:pt x="3" y="369"/>
                    <a:pt x="9" y="376"/>
                  </a:cubicBezTo>
                  <a:cubicBezTo>
                    <a:pt x="16" y="384"/>
                    <a:pt x="25" y="388"/>
                    <a:pt x="35" y="388"/>
                  </a:cubicBezTo>
                  <a:cubicBezTo>
                    <a:pt x="151" y="388"/>
                    <a:pt x="151" y="388"/>
                    <a:pt x="151" y="388"/>
                  </a:cubicBezTo>
                  <a:cubicBezTo>
                    <a:pt x="170" y="388"/>
                    <a:pt x="187" y="373"/>
                    <a:pt x="191" y="354"/>
                  </a:cubicBezTo>
                  <a:cubicBezTo>
                    <a:pt x="207" y="273"/>
                    <a:pt x="272" y="208"/>
                    <a:pt x="353" y="192"/>
                  </a:cubicBezTo>
                  <a:cubicBezTo>
                    <a:pt x="372" y="188"/>
                    <a:pt x="387" y="171"/>
                    <a:pt x="387" y="152"/>
                  </a:cubicBezTo>
                  <a:cubicBezTo>
                    <a:pt x="387" y="36"/>
                    <a:pt x="387" y="36"/>
                    <a:pt x="387" y="36"/>
                  </a:cubicBezTo>
                  <a:cubicBezTo>
                    <a:pt x="387" y="16"/>
                    <a:pt x="370" y="0"/>
                    <a:pt x="350" y="2"/>
                  </a:cubicBezTo>
                  <a:close/>
                  <a:moveTo>
                    <a:pt x="371" y="152"/>
                  </a:moveTo>
                  <a:cubicBezTo>
                    <a:pt x="371" y="163"/>
                    <a:pt x="361" y="174"/>
                    <a:pt x="349" y="176"/>
                  </a:cubicBezTo>
                  <a:cubicBezTo>
                    <a:pt x="261" y="194"/>
                    <a:pt x="193" y="262"/>
                    <a:pt x="175" y="350"/>
                  </a:cubicBezTo>
                  <a:cubicBezTo>
                    <a:pt x="173" y="362"/>
                    <a:pt x="162" y="372"/>
                    <a:pt x="151" y="372"/>
                  </a:cubicBezTo>
                  <a:cubicBezTo>
                    <a:pt x="35" y="372"/>
                    <a:pt x="35" y="372"/>
                    <a:pt x="35" y="372"/>
                  </a:cubicBezTo>
                  <a:cubicBezTo>
                    <a:pt x="30" y="372"/>
                    <a:pt x="25" y="370"/>
                    <a:pt x="21" y="366"/>
                  </a:cubicBezTo>
                  <a:cubicBezTo>
                    <a:pt x="18" y="362"/>
                    <a:pt x="16" y="358"/>
                    <a:pt x="17" y="353"/>
                  </a:cubicBezTo>
                  <a:cubicBezTo>
                    <a:pt x="36" y="178"/>
                    <a:pt x="177" y="37"/>
                    <a:pt x="352" y="18"/>
                  </a:cubicBezTo>
                  <a:cubicBezTo>
                    <a:pt x="352" y="18"/>
                    <a:pt x="353" y="18"/>
                    <a:pt x="354" y="18"/>
                  </a:cubicBezTo>
                  <a:cubicBezTo>
                    <a:pt x="363" y="18"/>
                    <a:pt x="371" y="26"/>
                    <a:pt x="371" y="36"/>
                  </a:cubicBezTo>
                  <a:lnTo>
                    <a:pt x="371" y="152"/>
                  </a:lnTo>
                  <a:close/>
                </a:path>
              </a:pathLst>
            </a:custGeom>
            <a:solidFill>
              <a:schemeClr val="bg1">
                <a:lumMod val="95000"/>
              </a:schemeClr>
            </a:solidFill>
            <a:ln>
              <a:noFill/>
            </a:ln>
            <a:effectLst/>
          </p:spPr>
          <p:txBody>
            <a:bodyPr vert="horz" wrap="square" lIns="91440" tIns="45720" rIns="91440" bIns="45720" numCol="1" anchor="t" anchorCtr="0" compatLnSpc="1">
              <a:prstTxWarp prst="textNoShape">
                <a:avLst/>
              </a:prstTxWarp>
            </a:bodyPr>
            <a:lstStyle/>
            <a:p>
              <a:endParaRPr lang="en-US"/>
            </a:p>
          </p:txBody>
        </p:sp>
        <p:sp>
          <p:nvSpPr>
            <p:cNvPr id="12" name="Oval 11"/>
            <p:cNvSpPr/>
            <p:nvPr/>
          </p:nvSpPr>
          <p:spPr bwMode="auto">
            <a:xfrm>
              <a:off x="5113054" y="2446062"/>
              <a:ext cx="1965897" cy="1965885"/>
            </a:xfrm>
            <a:prstGeom prst="ellipse">
              <a:avLst/>
            </a:prstGeom>
            <a:solidFill>
              <a:schemeClr val="tx1">
                <a:lumMod val="75000"/>
                <a:lumOff val="25000"/>
              </a:schemeClr>
            </a:soli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sp>
          <p:nvSpPr>
            <p:cNvPr id="13" name="Donut 12"/>
            <p:cNvSpPr/>
            <p:nvPr/>
          </p:nvSpPr>
          <p:spPr bwMode="auto">
            <a:xfrm>
              <a:off x="4826365" y="2159370"/>
              <a:ext cx="2539272" cy="2539263"/>
            </a:xfrm>
            <a:prstGeom prst="donut">
              <a:avLst>
                <a:gd name="adj" fmla="val 12245"/>
              </a:avLst>
            </a:prstGeom>
            <a:gradFill flip="none" rotWithShape="1">
              <a:gsLst>
                <a:gs pos="0">
                  <a:schemeClr val="bg1">
                    <a:lumMod val="95000"/>
                    <a:shade val="30000"/>
                    <a:satMod val="115000"/>
                  </a:schemeClr>
                </a:gs>
                <a:gs pos="8000">
                  <a:schemeClr val="bg1">
                    <a:lumMod val="95000"/>
                  </a:schemeClr>
                </a:gs>
                <a:gs pos="100000">
                  <a:schemeClr val="bg1">
                    <a:lumMod val="95000"/>
                    <a:shade val="100000"/>
                    <a:satMod val="115000"/>
                  </a:schemeClr>
                </a:gs>
              </a:gsLst>
              <a:lin ang="8100000" scaled="1"/>
              <a:tileRect/>
            </a:gradFill>
            <a:ln w="9525">
              <a:noFill/>
              <a:round/>
              <a:headEnd/>
              <a:tailEnd/>
            </a:ln>
            <a:effectLst/>
          </p:spPr>
          <p:txBody>
            <a:bodyPr vert="horz" wrap="square" lIns="91440" tIns="45720" rIns="91440" bIns="45720" numCol="1" rtlCol="0" anchor="t" anchorCtr="0" compatLnSpc="1">
              <a:prstTxWarp prst="textNoShape">
                <a:avLst/>
              </a:prstTxWarp>
            </a:bodyPr>
            <a:lstStyle/>
            <a:p>
              <a:pPr algn="ctr"/>
              <a:endParaRPr lang="en-US"/>
            </a:p>
          </p:txBody>
        </p:sp>
      </p:grpSp>
      <p:sp>
        <p:nvSpPr>
          <p:cNvPr id="22" name="Rectangle 21"/>
          <p:cNvSpPr/>
          <p:nvPr/>
        </p:nvSpPr>
        <p:spPr>
          <a:xfrm>
            <a:off x="4015244" y="2718985"/>
            <a:ext cx="1113512" cy="574860"/>
          </a:xfrm>
          <a:prstGeom prst="rect">
            <a:avLst/>
          </a:prstGeom>
        </p:spPr>
        <p:txBody>
          <a:bodyPr wrap="square" lIns="0" tIns="0" rIns="0" bIns="0" anchor="ctr">
            <a:spAutoFit/>
          </a:bodyPr>
          <a:lstStyle/>
          <a:p>
            <a:pPr algn="ctr"/>
            <a:r>
              <a:rPr lang="en-US" sz="1200" b="1" dirty="0">
                <a:solidFill>
                  <a:schemeClr val="bg1"/>
                </a:solidFill>
              </a:rPr>
              <a:t>PROJECT </a:t>
            </a:r>
          </a:p>
          <a:p>
            <a:pPr algn="ctr"/>
            <a:r>
              <a:rPr lang="en-US" sz="2400" b="1" dirty="0">
                <a:solidFill>
                  <a:schemeClr val="bg1"/>
                </a:solidFill>
              </a:rPr>
              <a:t>TITLE</a:t>
            </a:r>
          </a:p>
        </p:txBody>
      </p:sp>
      <p:sp>
        <p:nvSpPr>
          <p:cNvPr id="106" name="Freeform 10"/>
          <p:cNvSpPr>
            <a:spLocks noEditPoints="1"/>
          </p:cNvSpPr>
          <p:nvPr/>
        </p:nvSpPr>
        <p:spPr bwMode="auto">
          <a:xfrm>
            <a:off x="3362064" y="1864573"/>
            <a:ext cx="286694" cy="287148"/>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100"/>
          </a:p>
        </p:txBody>
      </p:sp>
      <p:sp>
        <p:nvSpPr>
          <p:cNvPr id="107" name="Freeform 17"/>
          <p:cNvSpPr>
            <a:spLocks noEditPoints="1"/>
          </p:cNvSpPr>
          <p:nvPr/>
        </p:nvSpPr>
        <p:spPr bwMode="auto">
          <a:xfrm>
            <a:off x="5424411" y="1802015"/>
            <a:ext cx="254961" cy="306554"/>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100"/>
          </a:p>
        </p:txBody>
      </p:sp>
      <p:sp>
        <p:nvSpPr>
          <p:cNvPr id="108" name="Freeform 22"/>
          <p:cNvSpPr>
            <a:spLocks noEditPoints="1"/>
          </p:cNvSpPr>
          <p:nvPr/>
        </p:nvSpPr>
        <p:spPr bwMode="auto">
          <a:xfrm>
            <a:off x="3426825" y="3918948"/>
            <a:ext cx="271285" cy="271003"/>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100"/>
          </a:p>
        </p:txBody>
      </p:sp>
      <p:sp>
        <p:nvSpPr>
          <p:cNvPr id="109" name="Freeform 28"/>
          <p:cNvSpPr>
            <a:spLocks noEditPoints="1"/>
          </p:cNvSpPr>
          <p:nvPr/>
        </p:nvSpPr>
        <p:spPr bwMode="auto">
          <a:xfrm>
            <a:off x="5486793" y="3860733"/>
            <a:ext cx="284626" cy="251520"/>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100"/>
          </a:p>
        </p:txBody>
      </p:sp>
      <p:sp>
        <p:nvSpPr>
          <p:cNvPr id="23" name="Rectangle 22">
            <a:extLst>
              <a:ext uri="{FF2B5EF4-FFF2-40B4-BE49-F238E27FC236}">
                <a16:creationId xmlns:a16="http://schemas.microsoft.com/office/drawing/2014/main" id="{8F517099-BF16-4042-A3CB-80E2318B4D43}"/>
              </a:ext>
            </a:extLst>
          </p:cNvPr>
          <p:cNvSpPr/>
          <p:nvPr/>
        </p:nvSpPr>
        <p:spPr>
          <a:xfrm>
            <a:off x="388175" y="3559948"/>
            <a:ext cx="1957786" cy="646331"/>
          </a:xfrm>
          <a:prstGeom prst="rect">
            <a:avLst/>
          </a:prstGeom>
        </p:spPr>
        <p:txBody>
          <a:bodyPr wrap="square" lIns="0" tIns="0" rIns="0" bIns="0" anchor="ctr">
            <a:spAutoFit/>
          </a:bodyPr>
          <a:lstStyle/>
          <a:p>
            <a:pPr algn="r">
              <a:lnSpc>
                <a:spcPct val="140000"/>
              </a:lnSpc>
            </a:pPr>
            <a:r>
              <a:rPr lang="en-US" sz="1200" b="1" dirty="0">
                <a:solidFill>
                  <a:schemeClr val="accent4"/>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26" name="Rectangle 25">
            <a:extLst>
              <a:ext uri="{FF2B5EF4-FFF2-40B4-BE49-F238E27FC236}">
                <a16:creationId xmlns:a16="http://schemas.microsoft.com/office/drawing/2014/main" id="{2683E958-D976-485D-8DB9-7CD8791117B9}"/>
              </a:ext>
            </a:extLst>
          </p:cNvPr>
          <p:cNvSpPr/>
          <p:nvPr/>
        </p:nvSpPr>
        <p:spPr>
          <a:xfrm>
            <a:off x="388175" y="1812029"/>
            <a:ext cx="1957786" cy="646331"/>
          </a:xfrm>
          <a:prstGeom prst="rect">
            <a:avLst/>
          </a:prstGeom>
        </p:spPr>
        <p:txBody>
          <a:bodyPr wrap="square" lIns="0" tIns="0" rIns="0" bIns="0" anchor="ctr">
            <a:spAutoFit/>
          </a:bodyPr>
          <a:lstStyle/>
          <a:p>
            <a:pPr algn="r">
              <a:lnSpc>
                <a:spcPct val="140000"/>
              </a:lnSpc>
            </a:pPr>
            <a:r>
              <a:rPr lang="en-US" sz="1200" b="1" dirty="0">
                <a:solidFill>
                  <a:schemeClr val="accent1"/>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0" name="Rectangle 29">
            <a:extLst>
              <a:ext uri="{FF2B5EF4-FFF2-40B4-BE49-F238E27FC236}">
                <a16:creationId xmlns:a16="http://schemas.microsoft.com/office/drawing/2014/main" id="{434810BC-EFDF-4140-8268-25BF88997372}"/>
              </a:ext>
            </a:extLst>
          </p:cNvPr>
          <p:cNvSpPr/>
          <p:nvPr/>
        </p:nvSpPr>
        <p:spPr>
          <a:xfrm>
            <a:off x="6798396" y="3559948"/>
            <a:ext cx="1957786" cy="646331"/>
          </a:xfrm>
          <a:prstGeom prst="rect">
            <a:avLst/>
          </a:prstGeom>
        </p:spPr>
        <p:txBody>
          <a:bodyPr wrap="square" lIns="0" tIns="0" rIns="0" bIns="0" anchor="ctr">
            <a:spAutoFit/>
          </a:bodyPr>
          <a:lstStyle/>
          <a:p>
            <a:pPr>
              <a:lnSpc>
                <a:spcPct val="140000"/>
              </a:lnSpc>
            </a:pPr>
            <a:r>
              <a:rPr lang="en-US" sz="1200" b="1" dirty="0">
                <a:solidFill>
                  <a:schemeClr val="accent3"/>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1" name="Rectangle 30">
            <a:extLst>
              <a:ext uri="{FF2B5EF4-FFF2-40B4-BE49-F238E27FC236}">
                <a16:creationId xmlns:a16="http://schemas.microsoft.com/office/drawing/2014/main" id="{D60E6E5A-323A-49A9-A63A-8374CAFB3BF8}"/>
              </a:ext>
            </a:extLst>
          </p:cNvPr>
          <p:cNvSpPr/>
          <p:nvPr/>
        </p:nvSpPr>
        <p:spPr>
          <a:xfrm>
            <a:off x="6798396" y="1812029"/>
            <a:ext cx="1957786" cy="646331"/>
          </a:xfrm>
          <a:prstGeom prst="rect">
            <a:avLst/>
          </a:prstGeom>
        </p:spPr>
        <p:txBody>
          <a:bodyPr wrap="square" lIns="0" tIns="0" rIns="0" bIns="0" anchor="ctr">
            <a:spAutoFit/>
          </a:bodyPr>
          <a:lstStyle/>
          <a:p>
            <a:pPr>
              <a:lnSpc>
                <a:spcPct val="140000"/>
              </a:lnSpc>
            </a:pPr>
            <a:r>
              <a:rPr lang="en-US" sz="1200" b="1" dirty="0">
                <a:solidFill>
                  <a:schemeClr val="accent2"/>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17216937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p:txBody>
          <a:bodyPr/>
          <a:lstStyle/>
          <a:p>
            <a:r>
              <a:rPr lang="en-US" dirty="0"/>
              <a:t>Circle – 5 Periods</a:t>
            </a:r>
          </a:p>
        </p:txBody>
      </p:sp>
      <p:grpSp>
        <p:nvGrpSpPr>
          <p:cNvPr id="24" name="Group 23">
            <a:extLst>
              <a:ext uri="{FF2B5EF4-FFF2-40B4-BE49-F238E27FC236}">
                <a16:creationId xmlns:a16="http://schemas.microsoft.com/office/drawing/2014/main" id="{1CD39053-CE9D-47EC-B61E-09DFA724F156}"/>
              </a:ext>
            </a:extLst>
          </p:cNvPr>
          <p:cNvGrpSpPr/>
          <p:nvPr/>
        </p:nvGrpSpPr>
        <p:grpSpPr>
          <a:xfrm>
            <a:off x="2783617" y="1218034"/>
            <a:ext cx="3576766" cy="3576766"/>
            <a:chOff x="3001778" y="1230630"/>
            <a:chExt cx="3140444" cy="3140444"/>
          </a:xfrm>
        </p:grpSpPr>
        <p:grpSp>
          <p:nvGrpSpPr>
            <p:cNvPr id="30" name="Group 29">
              <a:extLst>
                <a:ext uri="{FF2B5EF4-FFF2-40B4-BE49-F238E27FC236}">
                  <a16:creationId xmlns:a16="http://schemas.microsoft.com/office/drawing/2014/main" id="{853CE8FB-CE4F-4F70-862B-B360C8BAE1A4}"/>
                </a:ext>
              </a:extLst>
            </p:cNvPr>
            <p:cNvGrpSpPr/>
            <p:nvPr/>
          </p:nvGrpSpPr>
          <p:grpSpPr>
            <a:xfrm>
              <a:off x="3001778" y="1230630"/>
              <a:ext cx="3140444" cy="3140444"/>
              <a:chOff x="8699925" y="2026624"/>
              <a:chExt cx="4187258" cy="4187258"/>
            </a:xfrm>
          </p:grpSpPr>
          <p:sp>
            <p:nvSpPr>
              <p:cNvPr id="37" name="Freeform 13">
                <a:extLst>
                  <a:ext uri="{FF2B5EF4-FFF2-40B4-BE49-F238E27FC236}">
                    <a16:creationId xmlns:a16="http://schemas.microsoft.com/office/drawing/2014/main" id="{64E84E67-3F32-405E-A6C3-EDB517E11409}"/>
                  </a:ext>
                </a:extLst>
              </p:cNvPr>
              <p:cNvSpPr>
                <a:spLocks/>
              </p:cNvSpPr>
              <p:nvPr/>
            </p:nvSpPr>
            <p:spPr bwMode="auto">
              <a:xfrm>
                <a:off x="11511110" y="2451339"/>
                <a:ext cx="1376073" cy="2275132"/>
              </a:xfrm>
              <a:custGeom>
                <a:avLst/>
                <a:gdLst>
                  <a:gd name="T0" fmla="*/ 208 w 641"/>
                  <a:gd name="T1" fmla="*/ 777 h 1060"/>
                  <a:gd name="T2" fmla="*/ 187 w 641"/>
                  <a:gd name="T3" fmla="*/ 926 h 1060"/>
                  <a:gd name="T4" fmla="*/ 600 w 641"/>
                  <a:gd name="T5" fmla="*/ 1060 h 1060"/>
                  <a:gd name="T6" fmla="*/ 641 w 641"/>
                  <a:gd name="T7" fmla="*/ 777 h 1060"/>
                  <a:gd name="T8" fmla="*/ 255 w 641"/>
                  <a:gd name="T9" fmla="*/ 0 h 1060"/>
                  <a:gd name="T10" fmla="*/ 0 w 641"/>
                  <a:gd name="T11" fmla="*/ 351 h 1060"/>
                  <a:gd name="T12" fmla="*/ 208 w 641"/>
                  <a:gd name="T13" fmla="*/ 777 h 1060"/>
                </a:gdLst>
                <a:ahLst/>
                <a:cxnLst>
                  <a:cxn ang="0">
                    <a:pos x="T0" y="T1"/>
                  </a:cxn>
                  <a:cxn ang="0">
                    <a:pos x="T2" y="T3"/>
                  </a:cxn>
                  <a:cxn ang="0">
                    <a:pos x="T4" y="T5"/>
                  </a:cxn>
                  <a:cxn ang="0">
                    <a:pos x="T6" y="T7"/>
                  </a:cxn>
                  <a:cxn ang="0">
                    <a:pos x="T8" y="T9"/>
                  </a:cxn>
                  <a:cxn ang="0">
                    <a:pos x="T10" y="T11"/>
                  </a:cxn>
                  <a:cxn ang="0">
                    <a:pos x="T12" y="T13"/>
                  </a:cxn>
                </a:cxnLst>
                <a:rect l="0" t="0" r="r" b="b"/>
                <a:pathLst>
                  <a:path w="641" h="1060">
                    <a:moveTo>
                      <a:pt x="208" y="777"/>
                    </a:moveTo>
                    <a:cubicBezTo>
                      <a:pt x="208" y="829"/>
                      <a:pt x="201" y="879"/>
                      <a:pt x="187" y="926"/>
                    </a:cubicBezTo>
                    <a:cubicBezTo>
                      <a:pt x="600" y="1060"/>
                      <a:pt x="600" y="1060"/>
                      <a:pt x="600" y="1060"/>
                    </a:cubicBezTo>
                    <a:cubicBezTo>
                      <a:pt x="627" y="970"/>
                      <a:pt x="641" y="876"/>
                      <a:pt x="641" y="777"/>
                    </a:cubicBezTo>
                    <a:cubicBezTo>
                      <a:pt x="641" y="461"/>
                      <a:pt x="490" y="179"/>
                      <a:pt x="255" y="0"/>
                    </a:cubicBezTo>
                    <a:cubicBezTo>
                      <a:pt x="255" y="0"/>
                      <a:pt x="143" y="154"/>
                      <a:pt x="0" y="351"/>
                    </a:cubicBezTo>
                    <a:cubicBezTo>
                      <a:pt x="127" y="450"/>
                      <a:pt x="208" y="604"/>
                      <a:pt x="208" y="777"/>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8" name="Freeform 14">
                <a:extLst>
                  <a:ext uri="{FF2B5EF4-FFF2-40B4-BE49-F238E27FC236}">
                    <a16:creationId xmlns:a16="http://schemas.microsoft.com/office/drawing/2014/main" id="{CA5BBD9B-EE64-442D-B26A-082F488264DA}"/>
                  </a:ext>
                </a:extLst>
              </p:cNvPr>
              <p:cNvSpPr>
                <a:spLocks/>
              </p:cNvSpPr>
              <p:nvPr/>
            </p:nvSpPr>
            <p:spPr bwMode="auto">
              <a:xfrm>
                <a:off x="8816187" y="4520466"/>
                <a:ext cx="1935585" cy="1693416"/>
              </a:xfrm>
              <a:custGeom>
                <a:avLst/>
                <a:gdLst>
                  <a:gd name="T0" fmla="*/ 412 w 902"/>
                  <a:gd name="T1" fmla="*/ 0 h 789"/>
                  <a:gd name="T2" fmla="*/ 0 w 902"/>
                  <a:gd name="T3" fmla="*/ 134 h 789"/>
                  <a:gd name="T4" fmla="*/ 902 w 902"/>
                  <a:gd name="T5" fmla="*/ 789 h 789"/>
                  <a:gd name="T6" fmla="*/ 902 w 902"/>
                  <a:gd name="T7" fmla="*/ 355 h 789"/>
                  <a:gd name="T8" fmla="*/ 412 w 902"/>
                  <a:gd name="T9" fmla="*/ 0 h 789"/>
                </a:gdLst>
                <a:ahLst/>
                <a:cxnLst>
                  <a:cxn ang="0">
                    <a:pos x="T0" y="T1"/>
                  </a:cxn>
                  <a:cxn ang="0">
                    <a:pos x="T2" y="T3"/>
                  </a:cxn>
                  <a:cxn ang="0">
                    <a:pos x="T4" y="T5"/>
                  </a:cxn>
                  <a:cxn ang="0">
                    <a:pos x="T6" y="T7"/>
                  </a:cxn>
                  <a:cxn ang="0">
                    <a:pos x="T8" y="T9"/>
                  </a:cxn>
                </a:cxnLst>
                <a:rect l="0" t="0" r="r" b="b"/>
                <a:pathLst>
                  <a:path w="902" h="789">
                    <a:moveTo>
                      <a:pt x="412" y="0"/>
                    </a:moveTo>
                    <a:cubicBezTo>
                      <a:pt x="0" y="134"/>
                      <a:pt x="0" y="134"/>
                      <a:pt x="0" y="134"/>
                    </a:cubicBezTo>
                    <a:cubicBezTo>
                      <a:pt x="131" y="509"/>
                      <a:pt x="484" y="780"/>
                      <a:pt x="902" y="789"/>
                    </a:cubicBezTo>
                    <a:cubicBezTo>
                      <a:pt x="902" y="789"/>
                      <a:pt x="902" y="598"/>
                      <a:pt x="902" y="355"/>
                    </a:cubicBezTo>
                    <a:cubicBezTo>
                      <a:pt x="676" y="347"/>
                      <a:pt x="486" y="201"/>
                      <a:pt x="412" y="0"/>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9" name="Freeform 15">
                <a:extLst>
                  <a:ext uri="{FF2B5EF4-FFF2-40B4-BE49-F238E27FC236}">
                    <a16:creationId xmlns:a16="http://schemas.microsoft.com/office/drawing/2014/main" id="{1F7EA406-A4BB-4B78-B1EC-DF20C4840F31}"/>
                  </a:ext>
                </a:extLst>
              </p:cNvPr>
              <p:cNvSpPr>
                <a:spLocks/>
              </p:cNvSpPr>
              <p:nvPr/>
            </p:nvSpPr>
            <p:spPr bwMode="auto">
              <a:xfrm>
                <a:off x="9599141" y="2026624"/>
                <a:ext cx="2390642" cy="1126222"/>
              </a:xfrm>
              <a:custGeom>
                <a:avLst/>
                <a:gdLst>
                  <a:gd name="T0" fmla="*/ 859 w 1114"/>
                  <a:gd name="T1" fmla="*/ 525 h 525"/>
                  <a:gd name="T2" fmla="*/ 1114 w 1114"/>
                  <a:gd name="T3" fmla="*/ 175 h 525"/>
                  <a:gd name="T4" fmla="*/ 557 w 1114"/>
                  <a:gd name="T5" fmla="*/ 0 h 525"/>
                  <a:gd name="T6" fmla="*/ 0 w 1114"/>
                  <a:gd name="T7" fmla="*/ 175 h 525"/>
                  <a:gd name="T8" fmla="*/ 254 w 1114"/>
                  <a:gd name="T9" fmla="*/ 525 h 525"/>
                  <a:gd name="T10" fmla="*/ 557 w 1114"/>
                  <a:gd name="T11" fmla="*/ 433 h 525"/>
                  <a:gd name="T12" fmla="*/ 859 w 1114"/>
                  <a:gd name="T13" fmla="*/ 525 h 525"/>
                </a:gdLst>
                <a:ahLst/>
                <a:cxnLst>
                  <a:cxn ang="0">
                    <a:pos x="T0" y="T1"/>
                  </a:cxn>
                  <a:cxn ang="0">
                    <a:pos x="T2" y="T3"/>
                  </a:cxn>
                  <a:cxn ang="0">
                    <a:pos x="T4" y="T5"/>
                  </a:cxn>
                  <a:cxn ang="0">
                    <a:pos x="T6" y="T7"/>
                  </a:cxn>
                  <a:cxn ang="0">
                    <a:pos x="T8" y="T9"/>
                  </a:cxn>
                  <a:cxn ang="0">
                    <a:pos x="T10" y="T11"/>
                  </a:cxn>
                  <a:cxn ang="0">
                    <a:pos x="T12" y="T13"/>
                  </a:cxn>
                </a:cxnLst>
                <a:rect l="0" t="0" r="r" b="b"/>
                <a:pathLst>
                  <a:path w="1114" h="525">
                    <a:moveTo>
                      <a:pt x="859" y="525"/>
                    </a:moveTo>
                    <a:cubicBezTo>
                      <a:pt x="1114" y="175"/>
                      <a:pt x="1114" y="175"/>
                      <a:pt x="1114" y="175"/>
                    </a:cubicBezTo>
                    <a:cubicBezTo>
                      <a:pt x="956" y="64"/>
                      <a:pt x="764" y="0"/>
                      <a:pt x="557" y="0"/>
                    </a:cubicBezTo>
                    <a:cubicBezTo>
                      <a:pt x="350" y="0"/>
                      <a:pt x="158" y="64"/>
                      <a:pt x="0" y="175"/>
                    </a:cubicBezTo>
                    <a:cubicBezTo>
                      <a:pt x="0" y="175"/>
                      <a:pt x="112" y="329"/>
                      <a:pt x="254" y="525"/>
                    </a:cubicBezTo>
                    <a:cubicBezTo>
                      <a:pt x="341" y="467"/>
                      <a:pt x="445" y="433"/>
                      <a:pt x="557" y="433"/>
                    </a:cubicBezTo>
                    <a:cubicBezTo>
                      <a:pt x="669" y="433"/>
                      <a:pt x="773" y="467"/>
                      <a:pt x="859" y="525"/>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0" name="Freeform 16">
                <a:extLst>
                  <a:ext uri="{FF2B5EF4-FFF2-40B4-BE49-F238E27FC236}">
                    <a16:creationId xmlns:a16="http://schemas.microsoft.com/office/drawing/2014/main" id="{671D19AC-ADAD-4EEA-B489-7E3019BD11BD}"/>
                  </a:ext>
                </a:extLst>
              </p:cNvPr>
              <p:cNvSpPr>
                <a:spLocks/>
              </p:cNvSpPr>
              <p:nvPr/>
            </p:nvSpPr>
            <p:spPr bwMode="auto">
              <a:xfrm>
                <a:off x="10837152" y="4520466"/>
                <a:ext cx="1933768" cy="1693416"/>
              </a:xfrm>
              <a:custGeom>
                <a:avLst/>
                <a:gdLst>
                  <a:gd name="T0" fmla="*/ 0 w 901"/>
                  <a:gd name="T1" fmla="*/ 355 h 789"/>
                  <a:gd name="T2" fmla="*/ 0 w 901"/>
                  <a:gd name="T3" fmla="*/ 789 h 789"/>
                  <a:gd name="T4" fmla="*/ 901 w 901"/>
                  <a:gd name="T5" fmla="*/ 134 h 789"/>
                  <a:gd name="T6" fmla="*/ 489 w 901"/>
                  <a:gd name="T7" fmla="*/ 0 h 789"/>
                  <a:gd name="T8" fmla="*/ 0 w 901"/>
                  <a:gd name="T9" fmla="*/ 355 h 789"/>
                </a:gdLst>
                <a:ahLst/>
                <a:cxnLst>
                  <a:cxn ang="0">
                    <a:pos x="T0" y="T1"/>
                  </a:cxn>
                  <a:cxn ang="0">
                    <a:pos x="T2" y="T3"/>
                  </a:cxn>
                  <a:cxn ang="0">
                    <a:pos x="T4" y="T5"/>
                  </a:cxn>
                  <a:cxn ang="0">
                    <a:pos x="T6" y="T7"/>
                  </a:cxn>
                  <a:cxn ang="0">
                    <a:pos x="T8" y="T9"/>
                  </a:cxn>
                </a:cxnLst>
                <a:rect l="0" t="0" r="r" b="b"/>
                <a:pathLst>
                  <a:path w="901" h="789">
                    <a:moveTo>
                      <a:pt x="0" y="355"/>
                    </a:moveTo>
                    <a:cubicBezTo>
                      <a:pt x="0" y="789"/>
                      <a:pt x="0" y="789"/>
                      <a:pt x="0" y="789"/>
                    </a:cubicBezTo>
                    <a:cubicBezTo>
                      <a:pt x="417" y="780"/>
                      <a:pt x="770" y="509"/>
                      <a:pt x="901" y="134"/>
                    </a:cubicBezTo>
                    <a:cubicBezTo>
                      <a:pt x="901" y="134"/>
                      <a:pt x="720" y="75"/>
                      <a:pt x="489" y="0"/>
                    </a:cubicBezTo>
                    <a:cubicBezTo>
                      <a:pt x="415" y="201"/>
                      <a:pt x="225" y="347"/>
                      <a:pt x="0" y="355"/>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1" name="Freeform 64">
                <a:extLst>
                  <a:ext uri="{FF2B5EF4-FFF2-40B4-BE49-F238E27FC236}">
                    <a16:creationId xmlns:a16="http://schemas.microsoft.com/office/drawing/2014/main" id="{A96ED6DD-1937-4EA2-A6BF-3F46D24E84B5}"/>
                  </a:ext>
                </a:extLst>
              </p:cNvPr>
              <p:cNvSpPr>
                <a:spLocks/>
              </p:cNvSpPr>
              <p:nvPr/>
            </p:nvSpPr>
            <p:spPr bwMode="auto">
              <a:xfrm>
                <a:off x="8699925" y="2451339"/>
                <a:ext cx="1376073" cy="2275132"/>
              </a:xfrm>
              <a:custGeom>
                <a:avLst/>
                <a:gdLst>
                  <a:gd name="T0" fmla="*/ 641 w 641"/>
                  <a:gd name="T1" fmla="*/ 351 h 1060"/>
                  <a:gd name="T2" fmla="*/ 386 w 641"/>
                  <a:gd name="T3" fmla="*/ 0 h 1060"/>
                  <a:gd name="T4" fmla="*/ 0 w 641"/>
                  <a:gd name="T5" fmla="*/ 777 h 1060"/>
                  <a:gd name="T6" fmla="*/ 42 w 641"/>
                  <a:gd name="T7" fmla="*/ 1060 h 1060"/>
                  <a:gd name="T8" fmla="*/ 454 w 641"/>
                  <a:gd name="T9" fmla="*/ 926 h 1060"/>
                  <a:gd name="T10" fmla="*/ 433 w 641"/>
                  <a:gd name="T11" fmla="*/ 777 h 1060"/>
                  <a:gd name="T12" fmla="*/ 641 w 641"/>
                  <a:gd name="T13" fmla="*/ 351 h 1060"/>
                </a:gdLst>
                <a:ahLst/>
                <a:cxnLst>
                  <a:cxn ang="0">
                    <a:pos x="T0" y="T1"/>
                  </a:cxn>
                  <a:cxn ang="0">
                    <a:pos x="T2" y="T3"/>
                  </a:cxn>
                  <a:cxn ang="0">
                    <a:pos x="T4" y="T5"/>
                  </a:cxn>
                  <a:cxn ang="0">
                    <a:pos x="T6" y="T7"/>
                  </a:cxn>
                  <a:cxn ang="0">
                    <a:pos x="T8" y="T9"/>
                  </a:cxn>
                  <a:cxn ang="0">
                    <a:pos x="T10" y="T11"/>
                  </a:cxn>
                  <a:cxn ang="0">
                    <a:pos x="T12" y="T13"/>
                  </a:cxn>
                </a:cxnLst>
                <a:rect l="0" t="0" r="r" b="b"/>
                <a:pathLst>
                  <a:path w="641" h="1060">
                    <a:moveTo>
                      <a:pt x="641" y="351"/>
                    </a:moveTo>
                    <a:cubicBezTo>
                      <a:pt x="386" y="0"/>
                      <a:pt x="386" y="0"/>
                      <a:pt x="386" y="0"/>
                    </a:cubicBezTo>
                    <a:cubicBezTo>
                      <a:pt x="152" y="179"/>
                      <a:pt x="0" y="461"/>
                      <a:pt x="0" y="777"/>
                    </a:cubicBezTo>
                    <a:cubicBezTo>
                      <a:pt x="0" y="876"/>
                      <a:pt x="15" y="970"/>
                      <a:pt x="42" y="1060"/>
                    </a:cubicBezTo>
                    <a:cubicBezTo>
                      <a:pt x="42" y="1060"/>
                      <a:pt x="223" y="1001"/>
                      <a:pt x="454" y="926"/>
                    </a:cubicBezTo>
                    <a:cubicBezTo>
                      <a:pt x="441" y="879"/>
                      <a:pt x="433" y="829"/>
                      <a:pt x="433" y="777"/>
                    </a:cubicBezTo>
                    <a:cubicBezTo>
                      <a:pt x="433" y="604"/>
                      <a:pt x="515" y="450"/>
                      <a:pt x="641" y="351"/>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2" name="Freeform 65">
                <a:extLst>
                  <a:ext uri="{FF2B5EF4-FFF2-40B4-BE49-F238E27FC236}">
                    <a16:creationId xmlns:a16="http://schemas.microsoft.com/office/drawing/2014/main" id="{273B4725-4733-4F9D-92CE-927E09DB0020}"/>
                  </a:ext>
                </a:extLst>
              </p:cNvPr>
              <p:cNvSpPr>
                <a:spLocks/>
              </p:cNvSpPr>
              <p:nvPr/>
            </p:nvSpPr>
            <p:spPr bwMode="auto">
              <a:xfrm>
                <a:off x="11131441" y="3204574"/>
                <a:ext cx="826552" cy="1234216"/>
              </a:xfrm>
              <a:custGeom>
                <a:avLst/>
                <a:gdLst>
                  <a:gd name="T0" fmla="*/ 326 w 385"/>
                  <a:gd name="T1" fmla="*/ 562 h 575"/>
                  <a:gd name="T2" fmla="*/ 364 w 385"/>
                  <a:gd name="T3" fmla="*/ 575 h 575"/>
                  <a:gd name="T4" fmla="*/ 385 w 385"/>
                  <a:gd name="T5" fmla="*/ 426 h 575"/>
                  <a:gd name="T6" fmla="*/ 177 w 385"/>
                  <a:gd name="T7" fmla="*/ 0 h 575"/>
                  <a:gd name="T8" fmla="*/ 153 w 385"/>
                  <a:gd name="T9" fmla="*/ 33 h 575"/>
                  <a:gd name="T10" fmla="*/ 326 w 385"/>
                  <a:gd name="T11" fmla="*/ 562 h 575"/>
                </a:gdLst>
                <a:ahLst/>
                <a:cxnLst>
                  <a:cxn ang="0">
                    <a:pos x="T0" y="T1"/>
                  </a:cxn>
                  <a:cxn ang="0">
                    <a:pos x="T2" y="T3"/>
                  </a:cxn>
                  <a:cxn ang="0">
                    <a:pos x="T4" y="T5"/>
                  </a:cxn>
                  <a:cxn ang="0">
                    <a:pos x="T6" y="T7"/>
                  </a:cxn>
                  <a:cxn ang="0">
                    <a:pos x="T8" y="T9"/>
                  </a:cxn>
                  <a:cxn ang="0">
                    <a:pos x="T10" y="T11"/>
                  </a:cxn>
                </a:cxnLst>
                <a:rect l="0" t="0" r="r" b="b"/>
                <a:pathLst>
                  <a:path w="385" h="575">
                    <a:moveTo>
                      <a:pt x="326" y="562"/>
                    </a:moveTo>
                    <a:cubicBezTo>
                      <a:pt x="364" y="575"/>
                      <a:pt x="364" y="575"/>
                      <a:pt x="364" y="575"/>
                    </a:cubicBezTo>
                    <a:cubicBezTo>
                      <a:pt x="378" y="528"/>
                      <a:pt x="385" y="478"/>
                      <a:pt x="385" y="426"/>
                    </a:cubicBezTo>
                    <a:cubicBezTo>
                      <a:pt x="385" y="253"/>
                      <a:pt x="304" y="99"/>
                      <a:pt x="177" y="0"/>
                    </a:cubicBezTo>
                    <a:cubicBezTo>
                      <a:pt x="169" y="11"/>
                      <a:pt x="162" y="21"/>
                      <a:pt x="153" y="33"/>
                    </a:cubicBezTo>
                    <a:cubicBezTo>
                      <a:pt x="0" y="244"/>
                      <a:pt x="77" y="481"/>
                      <a:pt x="326" y="562"/>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3" name="Freeform 66">
                <a:extLst>
                  <a:ext uri="{FF2B5EF4-FFF2-40B4-BE49-F238E27FC236}">
                    <a16:creationId xmlns:a16="http://schemas.microsoft.com/office/drawing/2014/main" id="{FC031BBD-E7F8-42D4-9646-6AE10E617666}"/>
                  </a:ext>
                </a:extLst>
              </p:cNvPr>
              <p:cNvSpPr>
                <a:spLocks/>
              </p:cNvSpPr>
              <p:nvPr/>
            </p:nvSpPr>
            <p:spPr bwMode="auto">
              <a:xfrm>
                <a:off x="9699962" y="4318998"/>
                <a:ext cx="1051810" cy="963777"/>
              </a:xfrm>
              <a:custGeom>
                <a:avLst/>
                <a:gdLst>
                  <a:gd name="T0" fmla="*/ 39 w 490"/>
                  <a:gd name="T1" fmla="*/ 81 h 449"/>
                  <a:gd name="T2" fmla="*/ 0 w 490"/>
                  <a:gd name="T3" fmla="*/ 94 h 449"/>
                  <a:gd name="T4" fmla="*/ 490 w 490"/>
                  <a:gd name="T5" fmla="*/ 449 h 449"/>
                  <a:gd name="T6" fmla="*/ 490 w 490"/>
                  <a:gd name="T7" fmla="*/ 409 h 449"/>
                  <a:gd name="T8" fmla="*/ 39 w 490"/>
                  <a:gd name="T9" fmla="*/ 81 h 449"/>
                </a:gdLst>
                <a:ahLst/>
                <a:cxnLst>
                  <a:cxn ang="0">
                    <a:pos x="T0" y="T1"/>
                  </a:cxn>
                  <a:cxn ang="0">
                    <a:pos x="T2" y="T3"/>
                  </a:cxn>
                  <a:cxn ang="0">
                    <a:pos x="T4" y="T5"/>
                  </a:cxn>
                  <a:cxn ang="0">
                    <a:pos x="T6" y="T7"/>
                  </a:cxn>
                  <a:cxn ang="0">
                    <a:pos x="T8" y="T9"/>
                  </a:cxn>
                </a:cxnLst>
                <a:rect l="0" t="0" r="r" b="b"/>
                <a:pathLst>
                  <a:path w="490" h="449">
                    <a:moveTo>
                      <a:pt x="39" y="81"/>
                    </a:moveTo>
                    <a:cubicBezTo>
                      <a:pt x="0" y="94"/>
                      <a:pt x="0" y="94"/>
                      <a:pt x="0" y="94"/>
                    </a:cubicBezTo>
                    <a:cubicBezTo>
                      <a:pt x="74" y="295"/>
                      <a:pt x="264" y="441"/>
                      <a:pt x="490" y="449"/>
                    </a:cubicBezTo>
                    <a:cubicBezTo>
                      <a:pt x="490" y="436"/>
                      <a:pt x="490" y="422"/>
                      <a:pt x="490" y="409"/>
                    </a:cubicBezTo>
                    <a:cubicBezTo>
                      <a:pt x="490" y="147"/>
                      <a:pt x="288" y="0"/>
                      <a:pt x="39" y="81"/>
                    </a:cubicBez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4" name="Freeform 67">
                <a:extLst>
                  <a:ext uri="{FF2B5EF4-FFF2-40B4-BE49-F238E27FC236}">
                    <a16:creationId xmlns:a16="http://schemas.microsoft.com/office/drawing/2014/main" id="{2A344BAA-B582-4109-A831-5F604D361018}"/>
                  </a:ext>
                </a:extLst>
              </p:cNvPr>
              <p:cNvSpPr>
                <a:spLocks/>
              </p:cNvSpPr>
              <p:nvPr/>
            </p:nvSpPr>
            <p:spPr bwMode="auto">
              <a:xfrm>
                <a:off x="10144119" y="2955916"/>
                <a:ext cx="1298866" cy="723287"/>
              </a:xfrm>
              <a:custGeom>
                <a:avLst/>
                <a:gdLst>
                  <a:gd name="T0" fmla="*/ 581 w 605"/>
                  <a:gd name="T1" fmla="*/ 125 h 337"/>
                  <a:gd name="T2" fmla="*/ 605 w 605"/>
                  <a:gd name="T3" fmla="*/ 92 h 337"/>
                  <a:gd name="T4" fmla="*/ 303 w 605"/>
                  <a:gd name="T5" fmla="*/ 0 h 337"/>
                  <a:gd name="T6" fmla="*/ 0 w 605"/>
                  <a:gd name="T7" fmla="*/ 92 h 337"/>
                  <a:gd name="T8" fmla="*/ 24 w 605"/>
                  <a:gd name="T9" fmla="*/ 125 h 337"/>
                  <a:gd name="T10" fmla="*/ 581 w 605"/>
                  <a:gd name="T11" fmla="*/ 125 h 337"/>
                </a:gdLst>
                <a:ahLst/>
                <a:cxnLst>
                  <a:cxn ang="0">
                    <a:pos x="T0" y="T1"/>
                  </a:cxn>
                  <a:cxn ang="0">
                    <a:pos x="T2" y="T3"/>
                  </a:cxn>
                  <a:cxn ang="0">
                    <a:pos x="T4" y="T5"/>
                  </a:cxn>
                  <a:cxn ang="0">
                    <a:pos x="T6" y="T7"/>
                  </a:cxn>
                  <a:cxn ang="0">
                    <a:pos x="T8" y="T9"/>
                  </a:cxn>
                  <a:cxn ang="0">
                    <a:pos x="T10" y="T11"/>
                  </a:cxn>
                </a:cxnLst>
                <a:rect l="0" t="0" r="r" b="b"/>
                <a:pathLst>
                  <a:path w="605" h="337">
                    <a:moveTo>
                      <a:pt x="581" y="125"/>
                    </a:moveTo>
                    <a:cubicBezTo>
                      <a:pt x="605" y="92"/>
                      <a:pt x="605" y="92"/>
                      <a:pt x="605" y="92"/>
                    </a:cubicBezTo>
                    <a:cubicBezTo>
                      <a:pt x="519" y="34"/>
                      <a:pt x="415" y="0"/>
                      <a:pt x="303" y="0"/>
                    </a:cubicBezTo>
                    <a:cubicBezTo>
                      <a:pt x="191" y="0"/>
                      <a:pt x="87" y="34"/>
                      <a:pt x="0" y="92"/>
                    </a:cubicBezTo>
                    <a:cubicBezTo>
                      <a:pt x="8" y="103"/>
                      <a:pt x="16" y="114"/>
                      <a:pt x="24" y="125"/>
                    </a:cubicBezTo>
                    <a:cubicBezTo>
                      <a:pt x="178" y="337"/>
                      <a:pt x="427" y="337"/>
                      <a:pt x="581" y="125"/>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5" name="Freeform 68">
                <a:extLst>
                  <a:ext uri="{FF2B5EF4-FFF2-40B4-BE49-F238E27FC236}">
                    <a16:creationId xmlns:a16="http://schemas.microsoft.com/office/drawing/2014/main" id="{E8BAB6CD-42D4-4DED-8A48-8293244997D0}"/>
                  </a:ext>
                </a:extLst>
              </p:cNvPr>
              <p:cNvSpPr>
                <a:spLocks/>
              </p:cNvSpPr>
              <p:nvPr/>
            </p:nvSpPr>
            <p:spPr bwMode="auto">
              <a:xfrm>
                <a:off x="10837152" y="4318998"/>
                <a:ext cx="1049993" cy="963777"/>
              </a:xfrm>
              <a:custGeom>
                <a:avLst/>
                <a:gdLst>
                  <a:gd name="T0" fmla="*/ 0 w 489"/>
                  <a:gd name="T1" fmla="*/ 409 h 449"/>
                  <a:gd name="T2" fmla="*/ 0 w 489"/>
                  <a:gd name="T3" fmla="*/ 449 h 449"/>
                  <a:gd name="T4" fmla="*/ 489 w 489"/>
                  <a:gd name="T5" fmla="*/ 94 h 449"/>
                  <a:gd name="T6" fmla="*/ 450 w 489"/>
                  <a:gd name="T7" fmla="*/ 81 h 449"/>
                  <a:gd name="T8" fmla="*/ 0 w 489"/>
                  <a:gd name="T9" fmla="*/ 409 h 449"/>
                </a:gdLst>
                <a:ahLst/>
                <a:cxnLst>
                  <a:cxn ang="0">
                    <a:pos x="T0" y="T1"/>
                  </a:cxn>
                  <a:cxn ang="0">
                    <a:pos x="T2" y="T3"/>
                  </a:cxn>
                  <a:cxn ang="0">
                    <a:pos x="T4" y="T5"/>
                  </a:cxn>
                  <a:cxn ang="0">
                    <a:pos x="T6" y="T7"/>
                  </a:cxn>
                  <a:cxn ang="0">
                    <a:pos x="T8" y="T9"/>
                  </a:cxn>
                </a:cxnLst>
                <a:rect l="0" t="0" r="r" b="b"/>
                <a:pathLst>
                  <a:path w="489" h="449">
                    <a:moveTo>
                      <a:pt x="0" y="409"/>
                    </a:moveTo>
                    <a:cubicBezTo>
                      <a:pt x="0" y="449"/>
                      <a:pt x="0" y="449"/>
                      <a:pt x="0" y="449"/>
                    </a:cubicBezTo>
                    <a:cubicBezTo>
                      <a:pt x="225" y="441"/>
                      <a:pt x="415" y="295"/>
                      <a:pt x="489" y="94"/>
                    </a:cubicBezTo>
                    <a:cubicBezTo>
                      <a:pt x="476" y="90"/>
                      <a:pt x="463" y="86"/>
                      <a:pt x="450" y="81"/>
                    </a:cubicBezTo>
                    <a:cubicBezTo>
                      <a:pt x="201" y="0"/>
                      <a:pt x="0" y="147"/>
                      <a:pt x="0" y="409"/>
                    </a:cubicBezTo>
                    <a:close/>
                  </a:path>
                </a:pathLst>
              </a:custGeom>
              <a:solidFill>
                <a:schemeClr val="accent4"/>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46" name="Freeform 69">
                <a:extLst>
                  <a:ext uri="{FF2B5EF4-FFF2-40B4-BE49-F238E27FC236}">
                    <a16:creationId xmlns:a16="http://schemas.microsoft.com/office/drawing/2014/main" id="{8F411488-2CD9-4872-A54D-8B2414F8AA8F}"/>
                  </a:ext>
                </a:extLst>
              </p:cNvPr>
              <p:cNvSpPr>
                <a:spLocks/>
              </p:cNvSpPr>
              <p:nvPr/>
            </p:nvSpPr>
            <p:spPr bwMode="auto">
              <a:xfrm>
                <a:off x="9629115" y="3204574"/>
                <a:ext cx="828368" cy="1234216"/>
              </a:xfrm>
              <a:custGeom>
                <a:avLst/>
                <a:gdLst>
                  <a:gd name="T0" fmla="*/ 232 w 386"/>
                  <a:gd name="T1" fmla="*/ 33 h 575"/>
                  <a:gd name="T2" fmla="*/ 208 w 386"/>
                  <a:gd name="T3" fmla="*/ 0 h 575"/>
                  <a:gd name="T4" fmla="*/ 0 w 386"/>
                  <a:gd name="T5" fmla="*/ 426 h 575"/>
                  <a:gd name="T6" fmla="*/ 21 w 386"/>
                  <a:gd name="T7" fmla="*/ 575 h 575"/>
                  <a:gd name="T8" fmla="*/ 59 w 386"/>
                  <a:gd name="T9" fmla="*/ 562 h 575"/>
                  <a:gd name="T10" fmla="*/ 232 w 386"/>
                  <a:gd name="T11" fmla="*/ 33 h 575"/>
                </a:gdLst>
                <a:ahLst/>
                <a:cxnLst>
                  <a:cxn ang="0">
                    <a:pos x="T0" y="T1"/>
                  </a:cxn>
                  <a:cxn ang="0">
                    <a:pos x="T2" y="T3"/>
                  </a:cxn>
                  <a:cxn ang="0">
                    <a:pos x="T4" y="T5"/>
                  </a:cxn>
                  <a:cxn ang="0">
                    <a:pos x="T6" y="T7"/>
                  </a:cxn>
                  <a:cxn ang="0">
                    <a:pos x="T8" y="T9"/>
                  </a:cxn>
                  <a:cxn ang="0">
                    <a:pos x="T10" y="T11"/>
                  </a:cxn>
                </a:cxnLst>
                <a:rect l="0" t="0" r="r" b="b"/>
                <a:pathLst>
                  <a:path w="386" h="575">
                    <a:moveTo>
                      <a:pt x="232" y="33"/>
                    </a:moveTo>
                    <a:cubicBezTo>
                      <a:pt x="208" y="0"/>
                      <a:pt x="208" y="0"/>
                      <a:pt x="208" y="0"/>
                    </a:cubicBezTo>
                    <a:cubicBezTo>
                      <a:pt x="82" y="99"/>
                      <a:pt x="0" y="253"/>
                      <a:pt x="0" y="426"/>
                    </a:cubicBezTo>
                    <a:cubicBezTo>
                      <a:pt x="0" y="478"/>
                      <a:pt x="8" y="528"/>
                      <a:pt x="21" y="575"/>
                    </a:cubicBezTo>
                    <a:cubicBezTo>
                      <a:pt x="34" y="571"/>
                      <a:pt x="47" y="566"/>
                      <a:pt x="59" y="562"/>
                    </a:cubicBezTo>
                    <a:cubicBezTo>
                      <a:pt x="308" y="481"/>
                      <a:pt x="386" y="244"/>
                      <a:pt x="232" y="33"/>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350"/>
              </a:p>
            </p:txBody>
          </p:sp>
        </p:grpSp>
        <p:grpSp>
          <p:nvGrpSpPr>
            <p:cNvPr id="31" name="Group 30">
              <a:extLst>
                <a:ext uri="{FF2B5EF4-FFF2-40B4-BE49-F238E27FC236}">
                  <a16:creationId xmlns:a16="http://schemas.microsoft.com/office/drawing/2014/main" id="{D85D60A6-B721-4475-A842-1F2B48388B3B}"/>
                </a:ext>
              </a:extLst>
            </p:cNvPr>
            <p:cNvGrpSpPr/>
            <p:nvPr/>
          </p:nvGrpSpPr>
          <p:grpSpPr>
            <a:xfrm>
              <a:off x="3698671" y="1928280"/>
              <a:ext cx="1746658" cy="1745145"/>
              <a:chOff x="3851071" y="2079999"/>
              <a:chExt cx="1746658" cy="1745145"/>
            </a:xfrm>
            <a:solidFill>
              <a:schemeClr val="tx2">
                <a:alpha val="40000"/>
              </a:schemeClr>
            </a:solidFill>
          </p:grpSpPr>
          <p:sp>
            <p:nvSpPr>
              <p:cNvPr id="32" name="Freeform 55">
                <a:extLst>
                  <a:ext uri="{FF2B5EF4-FFF2-40B4-BE49-F238E27FC236}">
                    <a16:creationId xmlns:a16="http://schemas.microsoft.com/office/drawing/2014/main" id="{39C4A653-10CC-4437-9B3D-1646AE31890C}"/>
                  </a:ext>
                </a:extLst>
              </p:cNvPr>
              <p:cNvSpPr>
                <a:spLocks/>
              </p:cNvSpPr>
              <p:nvPr/>
            </p:nvSpPr>
            <p:spPr bwMode="auto">
              <a:xfrm>
                <a:off x="4977815" y="2266493"/>
                <a:ext cx="619914" cy="925662"/>
              </a:xfrm>
              <a:custGeom>
                <a:avLst/>
                <a:gdLst>
                  <a:gd name="T0" fmla="*/ 326 w 385"/>
                  <a:gd name="T1" fmla="*/ 562 h 575"/>
                  <a:gd name="T2" fmla="*/ 364 w 385"/>
                  <a:gd name="T3" fmla="*/ 575 h 575"/>
                  <a:gd name="T4" fmla="*/ 385 w 385"/>
                  <a:gd name="T5" fmla="*/ 426 h 575"/>
                  <a:gd name="T6" fmla="*/ 177 w 385"/>
                  <a:gd name="T7" fmla="*/ 0 h 575"/>
                  <a:gd name="T8" fmla="*/ 153 w 385"/>
                  <a:gd name="T9" fmla="*/ 33 h 575"/>
                  <a:gd name="T10" fmla="*/ 326 w 385"/>
                  <a:gd name="T11" fmla="*/ 562 h 575"/>
                </a:gdLst>
                <a:ahLst/>
                <a:cxnLst>
                  <a:cxn ang="0">
                    <a:pos x="T0" y="T1"/>
                  </a:cxn>
                  <a:cxn ang="0">
                    <a:pos x="T2" y="T3"/>
                  </a:cxn>
                  <a:cxn ang="0">
                    <a:pos x="T4" y="T5"/>
                  </a:cxn>
                  <a:cxn ang="0">
                    <a:pos x="T6" y="T7"/>
                  </a:cxn>
                  <a:cxn ang="0">
                    <a:pos x="T8" y="T9"/>
                  </a:cxn>
                  <a:cxn ang="0">
                    <a:pos x="T10" y="T11"/>
                  </a:cxn>
                </a:cxnLst>
                <a:rect l="0" t="0" r="r" b="b"/>
                <a:pathLst>
                  <a:path w="385" h="575">
                    <a:moveTo>
                      <a:pt x="326" y="562"/>
                    </a:moveTo>
                    <a:cubicBezTo>
                      <a:pt x="364" y="575"/>
                      <a:pt x="364" y="575"/>
                      <a:pt x="364" y="575"/>
                    </a:cubicBezTo>
                    <a:cubicBezTo>
                      <a:pt x="378" y="528"/>
                      <a:pt x="385" y="478"/>
                      <a:pt x="385" y="426"/>
                    </a:cubicBezTo>
                    <a:cubicBezTo>
                      <a:pt x="385" y="253"/>
                      <a:pt x="304" y="99"/>
                      <a:pt x="177" y="0"/>
                    </a:cubicBezTo>
                    <a:cubicBezTo>
                      <a:pt x="169" y="11"/>
                      <a:pt x="162" y="21"/>
                      <a:pt x="153" y="33"/>
                    </a:cubicBezTo>
                    <a:cubicBezTo>
                      <a:pt x="0" y="244"/>
                      <a:pt x="77" y="481"/>
                      <a:pt x="326" y="562"/>
                    </a:cubicBezTo>
                    <a:close/>
                  </a:path>
                </a:pathLst>
              </a:custGeom>
              <a:grpFill/>
              <a:ln>
                <a:noFill/>
              </a:ln>
            </p:spPr>
            <p:txBody>
              <a:bodyPr vert="horz" wrap="square" lIns="68580" tIns="34290" rIns="68580" bIns="34290" numCol="1" anchor="t" anchorCtr="0" compatLnSpc="1">
                <a:prstTxWarp prst="textNoShape">
                  <a:avLst/>
                </a:prstTxWarp>
              </a:bodyPr>
              <a:lstStyle/>
              <a:p>
                <a:endParaRPr lang="en-US" sz="1350"/>
              </a:p>
            </p:txBody>
          </p:sp>
          <p:sp>
            <p:nvSpPr>
              <p:cNvPr id="33" name="Freeform 56">
                <a:extLst>
                  <a:ext uri="{FF2B5EF4-FFF2-40B4-BE49-F238E27FC236}">
                    <a16:creationId xmlns:a16="http://schemas.microsoft.com/office/drawing/2014/main" id="{6D9AB772-4C5A-481C-886C-0BCB54757F89}"/>
                  </a:ext>
                </a:extLst>
              </p:cNvPr>
              <p:cNvSpPr>
                <a:spLocks/>
              </p:cNvSpPr>
              <p:nvPr/>
            </p:nvSpPr>
            <p:spPr bwMode="auto">
              <a:xfrm>
                <a:off x="3904206" y="3102311"/>
                <a:ext cx="788858" cy="722833"/>
              </a:xfrm>
              <a:custGeom>
                <a:avLst/>
                <a:gdLst>
                  <a:gd name="T0" fmla="*/ 39 w 490"/>
                  <a:gd name="T1" fmla="*/ 81 h 449"/>
                  <a:gd name="T2" fmla="*/ 0 w 490"/>
                  <a:gd name="T3" fmla="*/ 94 h 449"/>
                  <a:gd name="T4" fmla="*/ 490 w 490"/>
                  <a:gd name="T5" fmla="*/ 449 h 449"/>
                  <a:gd name="T6" fmla="*/ 490 w 490"/>
                  <a:gd name="T7" fmla="*/ 409 h 449"/>
                  <a:gd name="T8" fmla="*/ 39 w 490"/>
                  <a:gd name="T9" fmla="*/ 81 h 449"/>
                </a:gdLst>
                <a:ahLst/>
                <a:cxnLst>
                  <a:cxn ang="0">
                    <a:pos x="T0" y="T1"/>
                  </a:cxn>
                  <a:cxn ang="0">
                    <a:pos x="T2" y="T3"/>
                  </a:cxn>
                  <a:cxn ang="0">
                    <a:pos x="T4" y="T5"/>
                  </a:cxn>
                  <a:cxn ang="0">
                    <a:pos x="T6" y="T7"/>
                  </a:cxn>
                  <a:cxn ang="0">
                    <a:pos x="T8" y="T9"/>
                  </a:cxn>
                </a:cxnLst>
                <a:rect l="0" t="0" r="r" b="b"/>
                <a:pathLst>
                  <a:path w="490" h="449">
                    <a:moveTo>
                      <a:pt x="39" y="81"/>
                    </a:moveTo>
                    <a:cubicBezTo>
                      <a:pt x="0" y="94"/>
                      <a:pt x="0" y="94"/>
                      <a:pt x="0" y="94"/>
                    </a:cubicBezTo>
                    <a:cubicBezTo>
                      <a:pt x="74" y="295"/>
                      <a:pt x="264" y="441"/>
                      <a:pt x="490" y="449"/>
                    </a:cubicBezTo>
                    <a:cubicBezTo>
                      <a:pt x="490" y="436"/>
                      <a:pt x="490" y="422"/>
                      <a:pt x="490" y="409"/>
                    </a:cubicBezTo>
                    <a:cubicBezTo>
                      <a:pt x="490" y="147"/>
                      <a:pt x="288" y="0"/>
                      <a:pt x="39" y="81"/>
                    </a:cubicBezTo>
                    <a:close/>
                  </a:path>
                </a:pathLst>
              </a:custGeom>
              <a:grpFill/>
              <a:ln>
                <a:noFill/>
              </a:ln>
            </p:spPr>
            <p:txBody>
              <a:bodyPr vert="horz" wrap="square" lIns="68580" tIns="34290" rIns="68580" bIns="34290" numCol="1" anchor="t" anchorCtr="0" compatLnSpc="1">
                <a:prstTxWarp prst="textNoShape">
                  <a:avLst/>
                </a:prstTxWarp>
              </a:bodyPr>
              <a:lstStyle/>
              <a:p>
                <a:endParaRPr lang="en-US" sz="1350"/>
              </a:p>
            </p:txBody>
          </p:sp>
          <p:sp>
            <p:nvSpPr>
              <p:cNvPr id="34" name="Freeform 57">
                <a:extLst>
                  <a:ext uri="{FF2B5EF4-FFF2-40B4-BE49-F238E27FC236}">
                    <a16:creationId xmlns:a16="http://schemas.microsoft.com/office/drawing/2014/main" id="{0C8738E6-AA69-4C25-A2DB-F15DF00F8106}"/>
                  </a:ext>
                </a:extLst>
              </p:cNvPr>
              <p:cNvSpPr>
                <a:spLocks/>
              </p:cNvSpPr>
              <p:nvPr/>
            </p:nvSpPr>
            <p:spPr bwMode="auto">
              <a:xfrm>
                <a:off x="4237324" y="2079999"/>
                <a:ext cx="974150" cy="542465"/>
              </a:xfrm>
              <a:custGeom>
                <a:avLst/>
                <a:gdLst>
                  <a:gd name="T0" fmla="*/ 581 w 605"/>
                  <a:gd name="T1" fmla="*/ 125 h 337"/>
                  <a:gd name="T2" fmla="*/ 605 w 605"/>
                  <a:gd name="T3" fmla="*/ 92 h 337"/>
                  <a:gd name="T4" fmla="*/ 303 w 605"/>
                  <a:gd name="T5" fmla="*/ 0 h 337"/>
                  <a:gd name="T6" fmla="*/ 0 w 605"/>
                  <a:gd name="T7" fmla="*/ 92 h 337"/>
                  <a:gd name="T8" fmla="*/ 24 w 605"/>
                  <a:gd name="T9" fmla="*/ 125 h 337"/>
                  <a:gd name="T10" fmla="*/ 581 w 605"/>
                  <a:gd name="T11" fmla="*/ 125 h 337"/>
                </a:gdLst>
                <a:ahLst/>
                <a:cxnLst>
                  <a:cxn ang="0">
                    <a:pos x="T0" y="T1"/>
                  </a:cxn>
                  <a:cxn ang="0">
                    <a:pos x="T2" y="T3"/>
                  </a:cxn>
                  <a:cxn ang="0">
                    <a:pos x="T4" y="T5"/>
                  </a:cxn>
                  <a:cxn ang="0">
                    <a:pos x="T6" y="T7"/>
                  </a:cxn>
                  <a:cxn ang="0">
                    <a:pos x="T8" y="T9"/>
                  </a:cxn>
                  <a:cxn ang="0">
                    <a:pos x="T10" y="T11"/>
                  </a:cxn>
                </a:cxnLst>
                <a:rect l="0" t="0" r="r" b="b"/>
                <a:pathLst>
                  <a:path w="605" h="337">
                    <a:moveTo>
                      <a:pt x="581" y="125"/>
                    </a:moveTo>
                    <a:cubicBezTo>
                      <a:pt x="605" y="92"/>
                      <a:pt x="605" y="92"/>
                      <a:pt x="605" y="92"/>
                    </a:cubicBezTo>
                    <a:cubicBezTo>
                      <a:pt x="519" y="34"/>
                      <a:pt x="415" y="0"/>
                      <a:pt x="303" y="0"/>
                    </a:cubicBezTo>
                    <a:cubicBezTo>
                      <a:pt x="191" y="0"/>
                      <a:pt x="87" y="34"/>
                      <a:pt x="0" y="92"/>
                    </a:cubicBezTo>
                    <a:cubicBezTo>
                      <a:pt x="8" y="103"/>
                      <a:pt x="16" y="114"/>
                      <a:pt x="24" y="125"/>
                    </a:cubicBezTo>
                    <a:cubicBezTo>
                      <a:pt x="178" y="337"/>
                      <a:pt x="427" y="337"/>
                      <a:pt x="581" y="125"/>
                    </a:cubicBezTo>
                    <a:close/>
                  </a:path>
                </a:pathLst>
              </a:custGeom>
              <a:grpFill/>
              <a:ln>
                <a:noFill/>
              </a:ln>
            </p:spPr>
            <p:txBody>
              <a:bodyPr vert="horz" wrap="square" lIns="68580" tIns="34290" rIns="68580" bIns="34290" numCol="1" anchor="t" anchorCtr="0" compatLnSpc="1">
                <a:prstTxWarp prst="textNoShape">
                  <a:avLst/>
                </a:prstTxWarp>
              </a:bodyPr>
              <a:lstStyle/>
              <a:p>
                <a:endParaRPr lang="en-US" sz="1350"/>
              </a:p>
            </p:txBody>
          </p:sp>
          <p:sp>
            <p:nvSpPr>
              <p:cNvPr id="35" name="Freeform 58">
                <a:extLst>
                  <a:ext uri="{FF2B5EF4-FFF2-40B4-BE49-F238E27FC236}">
                    <a16:creationId xmlns:a16="http://schemas.microsoft.com/office/drawing/2014/main" id="{321DF8C5-2CDA-4FED-B359-BCE52B087F88}"/>
                  </a:ext>
                </a:extLst>
              </p:cNvPr>
              <p:cNvSpPr>
                <a:spLocks/>
              </p:cNvSpPr>
              <p:nvPr/>
            </p:nvSpPr>
            <p:spPr bwMode="auto">
              <a:xfrm>
                <a:off x="4757099" y="3102311"/>
                <a:ext cx="787495" cy="722833"/>
              </a:xfrm>
              <a:custGeom>
                <a:avLst/>
                <a:gdLst>
                  <a:gd name="T0" fmla="*/ 0 w 489"/>
                  <a:gd name="T1" fmla="*/ 409 h 449"/>
                  <a:gd name="T2" fmla="*/ 0 w 489"/>
                  <a:gd name="T3" fmla="*/ 449 h 449"/>
                  <a:gd name="T4" fmla="*/ 489 w 489"/>
                  <a:gd name="T5" fmla="*/ 94 h 449"/>
                  <a:gd name="T6" fmla="*/ 450 w 489"/>
                  <a:gd name="T7" fmla="*/ 81 h 449"/>
                  <a:gd name="T8" fmla="*/ 0 w 489"/>
                  <a:gd name="T9" fmla="*/ 409 h 449"/>
                </a:gdLst>
                <a:ahLst/>
                <a:cxnLst>
                  <a:cxn ang="0">
                    <a:pos x="T0" y="T1"/>
                  </a:cxn>
                  <a:cxn ang="0">
                    <a:pos x="T2" y="T3"/>
                  </a:cxn>
                  <a:cxn ang="0">
                    <a:pos x="T4" y="T5"/>
                  </a:cxn>
                  <a:cxn ang="0">
                    <a:pos x="T6" y="T7"/>
                  </a:cxn>
                  <a:cxn ang="0">
                    <a:pos x="T8" y="T9"/>
                  </a:cxn>
                </a:cxnLst>
                <a:rect l="0" t="0" r="r" b="b"/>
                <a:pathLst>
                  <a:path w="489" h="449">
                    <a:moveTo>
                      <a:pt x="0" y="409"/>
                    </a:moveTo>
                    <a:cubicBezTo>
                      <a:pt x="0" y="449"/>
                      <a:pt x="0" y="449"/>
                      <a:pt x="0" y="449"/>
                    </a:cubicBezTo>
                    <a:cubicBezTo>
                      <a:pt x="225" y="441"/>
                      <a:pt x="415" y="295"/>
                      <a:pt x="489" y="94"/>
                    </a:cubicBezTo>
                    <a:cubicBezTo>
                      <a:pt x="476" y="90"/>
                      <a:pt x="463" y="86"/>
                      <a:pt x="450" y="81"/>
                    </a:cubicBezTo>
                    <a:cubicBezTo>
                      <a:pt x="201" y="0"/>
                      <a:pt x="0" y="147"/>
                      <a:pt x="0" y="409"/>
                    </a:cubicBezTo>
                    <a:close/>
                  </a:path>
                </a:pathLst>
              </a:custGeom>
              <a:grpFill/>
              <a:ln>
                <a:noFill/>
              </a:ln>
            </p:spPr>
            <p:txBody>
              <a:bodyPr vert="horz" wrap="square" lIns="68580" tIns="34290" rIns="68580" bIns="34290" numCol="1" anchor="t" anchorCtr="0" compatLnSpc="1">
                <a:prstTxWarp prst="textNoShape">
                  <a:avLst/>
                </a:prstTxWarp>
              </a:bodyPr>
              <a:lstStyle/>
              <a:p>
                <a:endParaRPr lang="en-US" sz="1350"/>
              </a:p>
            </p:txBody>
          </p:sp>
          <p:sp>
            <p:nvSpPr>
              <p:cNvPr id="36" name="Freeform 59">
                <a:extLst>
                  <a:ext uri="{FF2B5EF4-FFF2-40B4-BE49-F238E27FC236}">
                    <a16:creationId xmlns:a16="http://schemas.microsoft.com/office/drawing/2014/main" id="{4842D2A9-6686-46B8-B019-35B57C1FE19C}"/>
                  </a:ext>
                </a:extLst>
              </p:cNvPr>
              <p:cNvSpPr>
                <a:spLocks/>
              </p:cNvSpPr>
              <p:nvPr/>
            </p:nvSpPr>
            <p:spPr bwMode="auto">
              <a:xfrm>
                <a:off x="3851071" y="2266493"/>
                <a:ext cx="621276" cy="925662"/>
              </a:xfrm>
              <a:custGeom>
                <a:avLst/>
                <a:gdLst>
                  <a:gd name="T0" fmla="*/ 232 w 386"/>
                  <a:gd name="T1" fmla="*/ 33 h 575"/>
                  <a:gd name="T2" fmla="*/ 208 w 386"/>
                  <a:gd name="T3" fmla="*/ 0 h 575"/>
                  <a:gd name="T4" fmla="*/ 0 w 386"/>
                  <a:gd name="T5" fmla="*/ 426 h 575"/>
                  <a:gd name="T6" fmla="*/ 21 w 386"/>
                  <a:gd name="T7" fmla="*/ 575 h 575"/>
                  <a:gd name="T8" fmla="*/ 59 w 386"/>
                  <a:gd name="T9" fmla="*/ 562 h 575"/>
                  <a:gd name="T10" fmla="*/ 232 w 386"/>
                  <a:gd name="T11" fmla="*/ 33 h 575"/>
                </a:gdLst>
                <a:ahLst/>
                <a:cxnLst>
                  <a:cxn ang="0">
                    <a:pos x="T0" y="T1"/>
                  </a:cxn>
                  <a:cxn ang="0">
                    <a:pos x="T2" y="T3"/>
                  </a:cxn>
                  <a:cxn ang="0">
                    <a:pos x="T4" y="T5"/>
                  </a:cxn>
                  <a:cxn ang="0">
                    <a:pos x="T6" y="T7"/>
                  </a:cxn>
                  <a:cxn ang="0">
                    <a:pos x="T8" y="T9"/>
                  </a:cxn>
                  <a:cxn ang="0">
                    <a:pos x="T10" y="T11"/>
                  </a:cxn>
                </a:cxnLst>
                <a:rect l="0" t="0" r="r" b="b"/>
                <a:pathLst>
                  <a:path w="386" h="575">
                    <a:moveTo>
                      <a:pt x="232" y="33"/>
                    </a:moveTo>
                    <a:cubicBezTo>
                      <a:pt x="208" y="0"/>
                      <a:pt x="208" y="0"/>
                      <a:pt x="208" y="0"/>
                    </a:cubicBezTo>
                    <a:cubicBezTo>
                      <a:pt x="82" y="99"/>
                      <a:pt x="0" y="253"/>
                      <a:pt x="0" y="426"/>
                    </a:cubicBezTo>
                    <a:cubicBezTo>
                      <a:pt x="0" y="478"/>
                      <a:pt x="8" y="528"/>
                      <a:pt x="21" y="575"/>
                    </a:cubicBezTo>
                    <a:cubicBezTo>
                      <a:pt x="34" y="571"/>
                      <a:pt x="47" y="566"/>
                      <a:pt x="59" y="562"/>
                    </a:cubicBezTo>
                    <a:cubicBezTo>
                      <a:pt x="308" y="481"/>
                      <a:pt x="386" y="244"/>
                      <a:pt x="232" y="33"/>
                    </a:cubicBezTo>
                    <a:close/>
                  </a:path>
                </a:pathLst>
              </a:custGeom>
              <a:grpFill/>
              <a:ln>
                <a:noFill/>
              </a:ln>
            </p:spPr>
            <p:txBody>
              <a:bodyPr vert="horz" wrap="square" lIns="68580" tIns="34290" rIns="68580" bIns="34290" numCol="1" anchor="t" anchorCtr="0" compatLnSpc="1">
                <a:prstTxWarp prst="textNoShape">
                  <a:avLst/>
                </a:prstTxWarp>
              </a:bodyPr>
              <a:lstStyle/>
              <a:p>
                <a:endParaRPr lang="en-US" sz="1350"/>
              </a:p>
            </p:txBody>
          </p:sp>
        </p:grpSp>
      </p:grpSp>
      <p:sp>
        <p:nvSpPr>
          <p:cNvPr id="25" name="Freeform 10">
            <a:extLst>
              <a:ext uri="{FF2B5EF4-FFF2-40B4-BE49-F238E27FC236}">
                <a16:creationId xmlns:a16="http://schemas.microsoft.com/office/drawing/2014/main" id="{C4AAADDA-3CC4-43BA-A7E4-683F7FE27B62}"/>
              </a:ext>
            </a:extLst>
          </p:cNvPr>
          <p:cNvSpPr>
            <a:spLocks noEditPoints="1"/>
          </p:cNvSpPr>
          <p:nvPr/>
        </p:nvSpPr>
        <p:spPr bwMode="auto">
          <a:xfrm>
            <a:off x="3523612" y="4038332"/>
            <a:ext cx="302230" cy="302708"/>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6" name="Freeform 13">
            <a:extLst>
              <a:ext uri="{FF2B5EF4-FFF2-40B4-BE49-F238E27FC236}">
                <a16:creationId xmlns:a16="http://schemas.microsoft.com/office/drawing/2014/main" id="{B8B59703-F6EB-43D5-8AD1-BC61E883CB64}"/>
              </a:ext>
            </a:extLst>
          </p:cNvPr>
          <p:cNvSpPr>
            <a:spLocks/>
          </p:cNvSpPr>
          <p:nvPr/>
        </p:nvSpPr>
        <p:spPr bwMode="auto">
          <a:xfrm>
            <a:off x="5214120" y="3956262"/>
            <a:ext cx="344058" cy="339485"/>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7" name="Freeform 15">
            <a:extLst>
              <a:ext uri="{FF2B5EF4-FFF2-40B4-BE49-F238E27FC236}">
                <a16:creationId xmlns:a16="http://schemas.microsoft.com/office/drawing/2014/main" id="{2451F609-F9E9-404A-A053-2657F73A57E0}"/>
              </a:ext>
            </a:extLst>
          </p:cNvPr>
          <p:cNvSpPr>
            <a:spLocks noEditPoints="1"/>
          </p:cNvSpPr>
          <p:nvPr/>
        </p:nvSpPr>
        <p:spPr bwMode="auto">
          <a:xfrm>
            <a:off x="5680407" y="2438346"/>
            <a:ext cx="414457" cy="382318"/>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8" name="Freeform 17">
            <a:extLst>
              <a:ext uri="{FF2B5EF4-FFF2-40B4-BE49-F238E27FC236}">
                <a16:creationId xmlns:a16="http://schemas.microsoft.com/office/drawing/2014/main" id="{EA4F2841-4A9C-4DA3-89B6-9F1CCD415D51}"/>
              </a:ext>
            </a:extLst>
          </p:cNvPr>
          <p:cNvSpPr>
            <a:spLocks noEditPoints="1"/>
          </p:cNvSpPr>
          <p:nvPr/>
        </p:nvSpPr>
        <p:spPr bwMode="auto">
          <a:xfrm>
            <a:off x="4463711" y="1401269"/>
            <a:ext cx="268776" cy="323166"/>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9" name="Freeform 23">
            <a:extLst>
              <a:ext uri="{FF2B5EF4-FFF2-40B4-BE49-F238E27FC236}">
                <a16:creationId xmlns:a16="http://schemas.microsoft.com/office/drawing/2014/main" id="{46291762-A052-4FA2-B140-CF11D58E2E19}"/>
              </a:ext>
            </a:extLst>
          </p:cNvPr>
          <p:cNvSpPr>
            <a:spLocks/>
          </p:cNvSpPr>
          <p:nvPr/>
        </p:nvSpPr>
        <p:spPr bwMode="auto">
          <a:xfrm>
            <a:off x="3094274" y="2447859"/>
            <a:ext cx="221613" cy="289503"/>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52" name="Rectangle 51">
            <a:extLst>
              <a:ext uri="{FF2B5EF4-FFF2-40B4-BE49-F238E27FC236}">
                <a16:creationId xmlns:a16="http://schemas.microsoft.com/office/drawing/2014/main" id="{BEE771DF-2723-4448-884A-56EF7971B4AB}"/>
              </a:ext>
            </a:extLst>
          </p:cNvPr>
          <p:cNvSpPr/>
          <p:nvPr/>
        </p:nvSpPr>
        <p:spPr>
          <a:xfrm>
            <a:off x="388175" y="3785811"/>
            <a:ext cx="1957786" cy="646331"/>
          </a:xfrm>
          <a:prstGeom prst="rect">
            <a:avLst/>
          </a:prstGeom>
        </p:spPr>
        <p:txBody>
          <a:bodyPr wrap="square" lIns="0" tIns="0" rIns="0" bIns="0" anchor="ctr">
            <a:spAutoFit/>
          </a:bodyPr>
          <a:lstStyle/>
          <a:p>
            <a:pPr algn="r">
              <a:lnSpc>
                <a:spcPct val="140000"/>
              </a:lnSpc>
            </a:pPr>
            <a:r>
              <a:rPr lang="en-US" sz="1200" b="1" dirty="0">
                <a:solidFill>
                  <a:schemeClr val="accent5"/>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3" name="Rectangle 52">
            <a:extLst>
              <a:ext uri="{FF2B5EF4-FFF2-40B4-BE49-F238E27FC236}">
                <a16:creationId xmlns:a16="http://schemas.microsoft.com/office/drawing/2014/main" id="{21AF505B-50DC-44D0-89E0-CDC6B08EA835}"/>
              </a:ext>
            </a:extLst>
          </p:cNvPr>
          <p:cNvSpPr/>
          <p:nvPr/>
        </p:nvSpPr>
        <p:spPr>
          <a:xfrm>
            <a:off x="388175" y="1580692"/>
            <a:ext cx="1957786" cy="646331"/>
          </a:xfrm>
          <a:prstGeom prst="rect">
            <a:avLst/>
          </a:prstGeom>
        </p:spPr>
        <p:txBody>
          <a:bodyPr wrap="square" lIns="0" tIns="0" rIns="0" bIns="0" anchor="ctr">
            <a:spAutoFit/>
          </a:bodyPr>
          <a:lstStyle/>
          <a:p>
            <a:pPr algn="r">
              <a:lnSpc>
                <a:spcPct val="140000"/>
              </a:lnSpc>
            </a:pPr>
            <a:r>
              <a:rPr lang="en-US" sz="1200" b="1" dirty="0">
                <a:solidFill>
                  <a:schemeClr val="accent1"/>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4" name="Rectangle 53">
            <a:extLst>
              <a:ext uri="{FF2B5EF4-FFF2-40B4-BE49-F238E27FC236}">
                <a16:creationId xmlns:a16="http://schemas.microsoft.com/office/drawing/2014/main" id="{2C1EAE94-A395-4996-8FFD-68B0F05763F0}"/>
              </a:ext>
            </a:extLst>
          </p:cNvPr>
          <p:cNvSpPr/>
          <p:nvPr/>
        </p:nvSpPr>
        <p:spPr>
          <a:xfrm>
            <a:off x="6798396" y="3785811"/>
            <a:ext cx="1957786" cy="646331"/>
          </a:xfrm>
          <a:prstGeom prst="rect">
            <a:avLst/>
          </a:prstGeom>
        </p:spPr>
        <p:txBody>
          <a:bodyPr wrap="square" lIns="0" tIns="0" rIns="0" bIns="0" anchor="ctr">
            <a:spAutoFit/>
          </a:bodyPr>
          <a:lstStyle/>
          <a:p>
            <a:pPr>
              <a:lnSpc>
                <a:spcPct val="140000"/>
              </a:lnSpc>
            </a:pPr>
            <a:r>
              <a:rPr lang="en-US" sz="1200" b="1" dirty="0">
                <a:solidFill>
                  <a:schemeClr val="accent4"/>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5" name="Rectangle 54">
            <a:extLst>
              <a:ext uri="{FF2B5EF4-FFF2-40B4-BE49-F238E27FC236}">
                <a16:creationId xmlns:a16="http://schemas.microsoft.com/office/drawing/2014/main" id="{BCB3CB60-DB96-437A-9D59-9F1BAECDD4B8}"/>
              </a:ext>
            </a:extLst>
          </p:cNvPr>
          <p:cNvSpPr/>
          <p:nvPr/>
        </p:nvSpPr>
        <p:spPr>
          <a:xfrm>
            <a:off x="6798396" y="1580692"/>
            <a:ext cx="1957786" cy="646331"/>
          </a:xfrm>
          <a:prstGeom prst="rect">
            <a:avLst/>
          </a:prstGeom>
        </p:spPr>
        <p:txBody>
          <a:bodyPr wrap="square" lIns="0" tIns="0" rIns="0" bIns="0" anchor="ctr">
            <a:spAutoFit/>
          </a:bodyPr>
          <a:lstStyle/>
          <a:p>
            <a:pPr>
              <a:lnSpc>
                <a:spcPct val="140000"/>
              </a:lnSpc>
            </a:pPr>
            <a:r>
              <a:rPr lang="en-US" sz="1200" b="1" dirty="0">
                <a:solidFill>
                  <a:schemeClr val="accent2"/>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6" name="Rectangle 55">
            <a:extLst>
              <a:ext uri="{FF2B5EF4-FFF2-40B4-BE49-F238E27FC236}">
                <a16:creationId xmlns:a16="http://schemas.microsoft.com/office/drawing/2014/main" id="{8636B209-C8E9-4523-A905-ADE7CB4F1594}"/>
              </a:ext>
            </a:extLst>
          </p:cNvPr>
          <p:cNvSpPr/>
          <p:nvPr/>
        </p:nvSpPr>
        <p:spPr>
          <a:xfrm>
            <a:off x="6798396" y="2683251"/>
            <a:ext cx="1957786" cy="646331"/>
          </a:xfrm>
          <a:prstGeom prst="rect">
            <a:avLst/>
          </a:prstGeom>
        </p:spPr>
        <p:txBody>
          <a:bodyPr wrap="square" lIns="0" tIns="0" rIns="0" bIns="0" anchor="ctr">
            <a:spAutoFit/>
          </a:bodyPr>
          <a:lstStyle/>
          <a:p>
            <a:pPr>
              <a:lnSpc>
                <a:spcPct val="140000"/>
              </a:lnSpc>
            </a:pPr>
            <a:r>
              <a:rPr lang="en-US" sz="1200" b="1" dirty="0">
                <a:solidFill>
                  <a:schemeClr val="accent3"/>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17872525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p:txBody>
          <a:bodyPr/>
          <a:lstStyle/>
          <a:p>
            <a:r>
              <a:rPr lang="en-US" dirty="0"/>
              <a:t>Circle – 6 Periods</a:t>
            </a:r>
          </a:p>
        </p:txBody>
      </p:sp>
      <p:grpSp>
        <p:nvGrpSpPr>
          <p:cNvPr id="5" name="Group 4">
            <a:extLst>
              <a:ext uri="{FF2B5EF4-FFF2-40B4-BE49-F238E27FC236}">
                <a16:creationId xmlns:a16="http://schemas.microsoft.com/office/drawing/2014/main" id="{DDA00AF9-9A77-4BD0-AB48-3A283EB53A24}"/>
              </a:ext>
            </a:extLst>
          </p:cNvPr>
          <p:cNvGrpSpPr/>
          <p:nvPr/>
        </p:nvGrpSpPr>
        <p:grpSpPr>
          <a:xfrm>
            <a:off x="2755198" y="1198214"/>
            <a:ext cx="3633604" cy="3636726"/>
            <a:chOff x="-158750" y="-3019425"/>
            <a:chExt cx="5538788" cy="5543550"/>
          </a:xfrm>
        </p:grpSpPr>
        <p:grpSp>
          <p:nvGrpSpPr>
            <p:cNvPr id="12" name="Group 11">
              <a:extLst>
                <a:ext uri="{FF2B5EF4-FFF2-40B4-BE49-F238E27FC236}">
                  <a16:creationId xmlns:a16="http://schemas.microsoft.com/office/drawing/2014/main" id="{57A893AC-CF66-42C0-9D06-12B1748C6A2D}"/>
                </a:ext>
              </a:extLst>
            </p:cNvPr>
            <p:cNvGrpSpPr/>
            <p:nvPr/>
          </p:nvGrpSpPr>
          <p:grpSpPr>
            <a:xfrm>
              <a:off x="-158750" y="-3019425"/>
              <a:ext cx="5538788" cy="5543550"/>
              <a:chOff x="-158750" y="-3019425"/>
              <a:chExt cx="5538788" cy="5543550"/>
            </a:xfrm>
          </p:grpSpPr>
          <p:sp>
            <p:nvSpPr>
              <p:cNvPr id="14" name="Freeform 338">
                <a:extLst>
                  <a:ext uri="{FF2B5EF4-FFF2-40B4-BE49-F238E27FC236}">
                    <a16:creationId xmlns:a16="http://schemas.microsoft.com/office/drawing/2014/main" id="{9294082E-F785-441B-80F1-759686E703EF}"/>
                  </a:ext>
                </a:extLst>
              </p:cNvPr>
              <p:cNvSpPr>
                <a:spLocks/>
              </p:cNvSpPr>
              <p:nvPr/>
            </p:nvSpPr>
            <p:spPr bwMode="auto">
              <a:xfrm>
                <a:off x="-158750" y="-2601913"/>
                <a:ext cx="2533650" cy="2390775"/>
              </a:xfrm>
              <a:custGeom>
                <a:avLst/>
                <a:gdLst>
                  <a:gd name="T0" fmla="*/ 0 w 675"/>
                  <a:gd name="T1" fmla="*/ 609 h 637"/>
                  <a:gd name="T2" fmla="*/ 311 w 675"/>
                  <a:gd name="T3" fmla="*/ 609 h 637"/>
                  <a:gd name="T4" fmla="*/ 465 w 675"/>
                  <a:gd name="T5" fmla="*/ 561 h 637"/>
                  <a:gd name="T6" fmla="*/ 596 w 675"/>
                  <a:gd name="T7" fmla="*/ 637 h 637"/>
                  <a:gd name="T8" fmla="*/ 675 w 675"/>
                  <a:gd name="T9" fmla="*/ 500 h 637"/>
                  <a:gd name="T10" fmla="*/ 544 w 675"/>
                  <a:gd name="T11" fmla="*/ 424 h 637"/>
                  <a:gd name="T12" fmla="*/ 507 w 675"/>
                  <a:gd name="T13" fmla="*/ 270 h 637"/>
                  <a:gd name="T14" fmla="*/ 349 w 675"/>
                  <a:gd name="T15" fmla="*/ 0 h 637"/>
                  <a:gd name="T16" fmla="*/ 0 w 675"/>
                  <a:gd name="T17" fmla="*/ 609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5" h="637">
                    <a:moveTo>
                      <a:pt x="0" y="609"/>
                    </a:moveTo>
                    <a:cubicBezTo>
                      <a:pt x="146" y="609"/>
                      <a:pt x="244" y="609"/>
                      <a:pt x="311" y="609"/>
                    </a:cubicBezTo>
                    <a:cubicBezTo>
                      <a:pt x="465" y="561"/>
                      <a:pt x="465" y="561"/>
                      <a:pt x="465" y="561"/>
                    </a:cubicBezTo>
                    <a:cubicBezTo>
                      <a:pt x="596" y="637"/>
                      <a:pt x="596" y="637"/>
                      <a:pt x="596" y="637"/>
                    </a:cubicBezTo>
                    <a:cubicBezTo>
                      <a:pt x="675" y="500"/>
                      <a:pt x="675" y="500"/>
                      <a:pt x="675" y="500"/>
                    </a:cubicBezTo>
                    <a:cubicBezTo>
                      <a:pt x="544" y="424"/>
                      <a:pt x="544" y="424"/>
                      <a:pt x="544" y="424"/>
                    </a:cubicBezTo>
                    <a:cubicBezTo>
                      <a:pt x="507" y="270"/>
                      <a:pt x="507" y="270"/>
                      <a:pt x="507" y="270"/>
                    </a:cubicBezTo>
                    <a:cubicBezTo>
                      <a:pt x="426" y="130"/>
                      <a:pt x="377" y="48"/>
                      <a:pt x="349" y="0"/>
                    </a:cubicBezTo>
                    <a:cubicBezTo>
                      <a:pt x="144" y="127"/>
                      <a:pt x="6" y="352"/>
                      <a:pt x="0" y="60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 name="Freeform 339">
                <a:extLst>
                  <a:ext uri="{FF2B5EF4-FFF2-40B4-BE49-F238E27FC236}">
                    <a16:creationId xmlns:a16="http://schemas.microsoft.com/office/drawing/2014/main" id="{EC980773-DF8D-40B0-80BF-225AE7620DE6}"/>
                  </a:ext>
                </a:extLst>
              </p:cNvPr>
              <p:cNvSpPr>
                <a:spLocks/>
              </p:cNvSpPr>
              <p:nvPr/>
            </p:nvSpPr>
            <p:spPr bwMode="auto">
              <a:xfrm>
                <a:off x="-158750" y="-282575"/>
                <a:ext cx="2533650" cy="2401888"/>
              </a:xfrm>
              <a:custGeom>
                <a:avLst/>
                <a:gdLst>
                  <a:gd name="T0" fmla="*/ 544 w 675"/>
                  <a:gd name="T1" fmla="*/ 213 h 640"/>
                  <a:gd name="T2" fmla="*/ 675 w 675"/>
                  <a:gd name="T3" fmla="*/ 137 h 640"/>
                  <a:gd name="T4" fmla="*/ 596 w 675"/>
                  <a:gd name="T5" fmla="*/ 0 h 640"/>
                  <a:gd name="T6" fmla="*/ 465 w 675"/>
                  <a:gd name="T7" fmla="*/ 76 h 640"/>
                  <a:gd name="T8" fmla="*/ 313 w 675"/>
                  <a:gd name="T9" fmla="*/ 31 h 640"/>
                  <a:gd name="T10" fmla="*/ 0 w 675"/>
                  <a:gd name="T11" fmla="*/ 32 h 640"/>
                  <a:gd name="T12" fmla="*/ 353 w 675"/>
                  <a:gd name="T13" fmla="*/ 640 h 640"/>
                  <a:gd name="T14" fmla="*/ 509 w 675"/>
                  <a:gd name="T15" fmla="*/ 371 h 640"/>
                  <a:gd name="T16" fmla="*/ 544 w 675"/>
                  <a:gd name="T17" fmla="*/ 213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5" h="640">
                    <a:moveTo>
                      <a:pt x="544" y="213"/>
                    </a:moveTo>
                    <a:cubicBezTo>
                      <a:pt x="675" y="137"/>
                      <a:pt x="675" y="137"/>
                      <a:pt x="675" y="137"/>
                    </a:cubicBezTo>
                    <a:cubicBezTo>
                      <a:pt x="596" y="0"/>
                      <a:pt x="596" y="0"/>
                      <a:pt x="596" y="0"/>
                    </a:cubicBezTo>
                    <a:cubicBezTo>
                      <a:pt x="465" y="76"/>
                      <a:pt x="465" y="76"/>
                      <a:pt x="465" y="76"/>
                    </a:cubicBezTo>
                    <a:cubicBezTo>
                      <a:pt x="313" y="31"/>
                      <a:pt x="313" y="31"/>
                      <a:pt x="313" y="31"/>
                    </a:cubicBezTo>
                    <a:cubicBezTo>
                      <a:pt x="151" y="31"/>
                      <a:pt x="56" y="32"/>
                      <a:pt x="0" y="32"/>
                    </a:cubicBezTo>
                    <a:cubicBezTo>
                      <a:pt x="8" y="289"/>
                      <a:pt x="147" y="513"/>
                      <a:pt x="353" y="640"/>
                    </a:cubicBezTo>
                    <a:cubicBezTo>
                      <a:pt x="426" y="513"/>
                      <a:pt x="475" y="428"/>
                      <a:pt x="509" y="371"/>
                    </a:cubicBezTo>
                    <a:cubicBezTo>
                      <a:pt x="544" y="213"/>
                      <a:pt x="544" y="213"/>
                      <a:pt x="544" y="213"/>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 name="Freeform 340">
                <a:extLst>
                  <a:ext uri="{FF2B5EF4-FFF2-40B4-BE49-F238E27FC236}">
                    <a16:creationId xmlns:a16="http://schemas.microsoft.com/office/drawing/2014/main" id="{891ADD9A-E8D3-4089-972B-BE7C97EFDB55}"/>
                  </a:ext>
                </a:extLst>
              </p:cNvPr>
              <p:cNvSpPr>
                <a:spLocks/>
              </p:cNvSpPr>
              <p:nvPr/>
            </p:nvSpPr>
            <p:spPr bwMode="auto">
              <a:xfrm>
                <a:off x="1301750" y="196850"/>
                <a:ext cx="2633663" cy="2327275"/>
              </a:xfrm>
              <a:custGeom>
                <a:avLst/>
                <a:gdLst>
                  <a:gd name="T0" fmla="*/ 702 w 702"/>
                  <a:gd name="T1" fmla="*/ 530 h 620"/>
                  <a:gd name="T2" fmla="*/ 547 w 702"/>
                  <a:gd name="T3" fmla="*/ 261 h 620"/>
                  <a:gd name="T4" fmla="*/ 429 w 702"/>
                  <a:gd name="T5" fmla="*/ 151 h 620"/>
                  <a:gd name="T6" fmla="*/ 429 w 702"/>
                  <a:gd name="T7" fmla="*/ 0 h 620"/>
                  <a:gd name="T8" fmla="*/ 270 w 702"/>
                  <a:gd name="T9" fmla="*/ 0 h 620"/>
                  <a:gd name="T10" fmla="*/ 270 w 702"/>
                  <a:gd name="T11" fmla="*/ 151 h 620"/>
                  <a:gd name="T12" fmla="*/ 155 w 702"/>
                  <a:gd name="T13" fmla="*/ 261 h 620"/>
                  <a:gd name="T14" fmla="*/ 0 w 702"/>
                  <a:gd name="T15" fmla="*/ 532 h 620"/>
                  <a:gd name="T16" fmla="*/ 349 w 702"/>
                  <a:gd name="T17" fmla="*/ 620 h 620"/>
                  <a:gd name="T18" fmla="*/ 702 w 702"/>
                  <a:gd name="T19" fmla="*/ 53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2" h="620">
                    <a:moveTo>
                      <a:pt x="702" y="530"/>
                    </a:moveTo>
                    <a:cubicBezTo>
                      <a:pt x="629" y="404"/>
                      <a:pt x="580" y="318"/>
                      <a:pt x="547" y="261"/>
                    </a:cubicBezTo>
                    <a:cubicBezTo>
                      <a:pt x="429" y="151"/>
                      <a:pt x="429" y="151"/>
                      <a:pt x="429" y="151"/>
                    </a:cubicBezTo>
                    <a:cubicBezTo>
                      <a:pt x="429" y="0"/>
                      <a:pt x="429" y="0"/>
                      <a:pt x="429" y="0"/>
                    </a:cubicBezTo>
                    <a:cubicBezTo>
                      <a:pt x="270" y="0"/>
                      <a:pt x="270" y="0"/>
                      <a:pt x="270" y="0"/>
                    </a:cubicBezTo>
                    <a:cubicBezTo>
                      <a:pt x="270" y="151"/>
                      <a:pt x="270" y="151"/>
                      <a:pt x="270" y="151"/>
                    </a:cubicBezTo>
                    <a:cubicBezTo>
                      <a:pt x="155" y="261"/>
                      <a:pt x="155" y="261"/>
                      <a:pt x="155" y="261"/>
                    </a:cubicBezTo>
                    <a:cubicBezTo>
                      <a:pt x="75" y="401"/>
                      <a:pt x="28" y="484"/>
                      <a:pt x="0" y="532"/>
                    </a:cubicBezTo>
                    <a:cubicBezTo>
                      <a:pt x="104" y="588"/>
                      <a:pt x="223" y="620"/>
                      <a:pt x="349" y="620"/>
                    </a:cubicBezTo>
                    <a:cubicBezTo>
                      <a:pt x="477" y="620"/>
                      <a:pt x="597" y="587"/>
                      <a:pt x="702" y="53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 name="Freeform 341">
                <a:extLst>
                  <a:ext uri="{FF2B5EF4-FFF2-40B4-BE49-F238E27FC236}">
                    <a16:creationId xmlns:a16="http://schemas.microsoft.com/office/drawing/2014/main" id="{96F2B310-3FE8-4486-BB01-C9935EA9A067}"/>
                  </a:ext>
                </a:extLst>
              </p:cNvPr>
              <p:cNvSpPr>
                <a:spLocks/>
              </p:cNvSpPr>
              <p:nvPr/>
            </p:nvSpPr>
            <p:spPr bwMode="auto">
              <a:xfrm>
                <a:off x="2846388" y="-282575"/>
                <a:ext cx="2533650" cy="2390775"/>
              </a:xfrm>
              <a:custGeom>
                <a:avLst/>
                <a:gdLst>
                  <a:gd name="T0" fmla="*/ 210 w 675"/>
                  <a:gd name="T1" fmla="*/ 76 h 637"/>
                  <a:gd name="T2" fmla="*/ 80 w 675"/>
                  <a:gd name="T3" fmla="*/ 0 h 637"/>
                  <a:gd name="T4" fmla="*/ 0 w 675"/>
                  <a:gd name="T5" fmla="*/ 137 h 637"/>
                  <a:gd name="T6" fmla="*/ 131 w 675"/>
                  <a:gd name="T7" fmla="*/ 213 h 637"/>
                  <a:gd name="T8" fmla="*/ 169 w 675"/>
                  <a:gd name="T9" fmla="*/ 367 h 637"/>
                  <a:gd name="T10" fmla="*/ 326 w 675"/>
                  <a:gd name="T11" fmla="*/ 637 h 637"/>
                  <a:gd name="T12" fmla="*/ 675 w 675"/>
                  <a:gd name="T13" fmla="*/ 29 h 637"/>
                  <a:gd name="T14" fmla="*/ 365 w 675"/>
                  <a:gd name="T15" fmla="*/ 28 h 637"/>
                  <a:gd name="T16" fmla="*/ 210 w 675"/>
                  <a:gd name="T17" fmla="*/ 76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5" h="637">
                    <a:moveTo>
                      <a:pt x="210" y="76"/>
                    </a:moveTo>
                    <a:cubicBezTo>
                      <a:pt x="80" y="0"/>
                      <a:pt x="80" y="0"/>
                      <a:pt x="80" y="0"/>
                    </a:cubicBezTo>
                    <a:cubicBezTo>
                      <a:pt x="0" y="137"/>
                      <a:pt x="0" y="137"/>
                      <a:pt x="0" y="137"/>
                    </a:cubicBezTo>
                    <a:cubicBezTo>
                      <a:pt x="131" y="213"/>
                      <a:pt x="131" y="213"/>
                      <a:pt x="131" y="213"/>
                    </a:cubicBezTo>
                    <a:cubicBezTo>
                      <a:pt x="169" y="367"/>
                      <a:pt x="169" y="367"/>
                      <a:pt x="169" y="367"/>
                    </a:cubicBezTo>
                    <a:cubicBezTo>
                      <a:pt x="250" y="506"/>
                      <a:pt x="298" y="588"/>
                      <a:pt x="326" y="637"/>
                    </a:cubicBezTo>
                    <a:cubicBezTo>
                      <a:pt x="531" y="510"/>
                      <a:pt x="669" y="286"/>
                      <a:pt x="675" y="29"/>
                    </a:cubicBezTo>
                    <a:cubicBezTo>
                      <a:pt x="530" y="28"/>
                      <a:pt x="431" y="28"/>
                      <a:pt x="365" y="28"/>
                    </a:cubicBezTo>
                    <a:cubicBezTo>
                      <a:pt x="210" y="76"/>
                      <a:pt x="210" y="76"/>
                      <a:pt x="210" y="7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 name="Freeform 342">
                <a:extLst>
                  <a:ext uri="{FF2B5EF4-FFF2-40B4-BE49-F238E27FC236}">
                    <a16:creationId xmlns:a16="http://schemas.microsoft.com/office/drawing/2014/main" id="{63A9F8A8-8044-4454-939E-D288A1CEDBD8}"/>
                  </a:ext>
                </a:extLst>
              </p:cNvPr>
              <p:cNvSpPr>
                <a:spLocks/>
              </p:cNvSpPr>
              <p:nvPr/>
            </p:nvSpPr>
            <p:spPr bwMode="auto">
              <a:xfrm>
                <a:off x="2846388" y="-2609850"/>
                <a:ext cx="2533650" cy="2398713"/>
              </a:xfrm>
              <a:custGeom>
                <a:avLst/>
                <a:gdLst>
                  <a:gd name="T0" fmla="*/ 131 w 675"/>
                  <a:gd name="T1" fmla="*/ 426 h 639"/>
                  <a:gd name="T2" fmla="*/ 0 w 675"/>
                  <a:gd name="T3" fmla="*/ 502 h 639"/>
                  <a:gd name="T4" fmla="*/ 80 w 675"/>
                  <a:gd name="T5" fmla="*/ 639 h 639"/>
                  <a:gd name="T6" fmla="*/ 210 w 675"/>
                  <a:gd name="T7" fmla="*/ 563 h 639"/>
                  <a:gd name="T8" fmla="*/ 363 w 675"/>
                  <a:gd name="T9" fmla="*/ 608 h 639"/>
                  <a:gd name="T10" fmla="*/ 675 w 675"/>
                  <a:gd name="T11" fmla="*/ 606 h 639"/>
                  <a:gd name="T12" fmla="*/ 323 w 675"/>
                  <a:gd name="T13" fmla="*/ 0 h 639"/>
                  <a:gd name="T14" fmla="*/ 166 w 675"/>
                  <a:gd name="T15" fmla="*/ 268 h 639"/>
                  <a:gd name="T16" fmla="*/ 131 w 675"/>
                  <a:gd name="T17" fmla="*/ 426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5" h="639">
                    <a:moveTo>
                      <a:pt x="131" y="426"/>
                    </a:moveTo>
                    <a:cubicBezTo>
                      <a:pt x="0" y="502"/>
                      <a:pt x="0" y="502"/>
                      <a:pt x="0" y="502"/>
                    </a:cubicBezTo>
                    <a:cubicBezTo>
                      <a:pt x="80" y="639"/>
                      <a:pt x="80" y="639"/>
                      <a:pt x="80" y="639"/>
                    </a:cubicBezTo>
                    <a:cubicBezTo>
                      <a:pt x="210" y="563"/>
                      <a:pt x="210" y="563"/>
                      <a:pt x="210" y="563"/>
                    </a:cubicBezTo>
                    <a:cubicBezTo>
                      <a:pt x="363" y="608"/>
                      <a:pt x="363" y="608"/>
                      <a:pt x="363" y="608"/>
                    </a:cubicBezTo>
                    <a:cubicBezTo>
                      <a:pt x="524" y="607"/>
                      <a:pt x="619" y="607"/>
                      <a:pt x="675" y="606"/>
                    </a:cubicBezTo>
                    <a:cubicBezTo>
                      <a:pt x="667" y="350"/>
                      <a:pt x="528" y="126"/>
                      <a:pt x="323" y="0"/>
                    </a:cubicBezTo>
                    <a:cubicBezTo>
                      <a:pt x="250" y="126"/>
                      <a:pt x="200" y="211"/>
                      <a:pt x="166" y="268"/>
                    </a:cubicBezTo>
                    <a:cubicBezTo>
                      <a:pt x="131" y="426"/>
                      <a:pt x="131" y="426"/>
                      <a:pt x="131" y="42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 name="Freeform 343">
                <a:extLst>
                  <a:ext uri="{FF2B5EF4-FFF2-40B4-BE49-F238E27FC236}">
                    <a16:creationId xmlns:a16="http://schemas.microsoft.com/office/drawing/2014/main" id="{6329E4E5-AEA1-4B69-99FD-469CC31B40D5}"/>
                  </a:ext>
                </a:extLst>
              </p:cNvPr>
              <p:cNvSpPr>
                <a:spLocks/>
              </p:cNvSpPr>
              <p:nvPr/>
            </p:nvSpPr>
            <p:spPr bwMode="auto">
              <a:xfrm>
                <a:off x="1290638" y="-3019425"/>
                <a:ext cx="2628900" cy="2327275"/>
              </a:xfrm>
              <a:custGeom>
                <a:avLst/>
                <a:gdLst>
                  <a:gd name="T0" fmla="*/ 0 w 701"/>
                  <a:gd name="T1" fmla="*/ 90 h 620"/>
                  <a:gd name="T2" fmla="*/ 154 w 701"/>
                  <a:gd name="T3" fmla="*/ 359 h 620"/>
                  <a:gd name="T4" fmla="*/ 273 w 701"/>
                  <a:gd name="T5" fmla="*/ 469 h 620"/>
                  <a:gd name="T6" fmla="*/ 273 w 701"/>
                  <a:gd name="T7" fmla="*/ 620 h 620"/>
                  <a:gd name="T8" fmla="*/ 431 w 701"/>
                  <a:gd name="T9" fmla="*/ 620 h 620"/>
                  <a:gd name="T10" fmla="*/ 431 w 701"/>
                  <a:gd name="T11" fmla="*/ 469 h 620"/>
                  <a:gd name="T12" fmla="*/ 546 w 701"/>
                  <a:gd name="T13" fmla="*/ 359 h 620"/>
                  <a:gd name="T14" fmla="*/ 701 w 701"/>
                  <a:gd name="T15" fmla="*/ 88 h 620"/>
                  <a:gd name="T16" fmla="*/ 352 w 701"/>
                  <a:gd name="T17" fmla="*/ 0 h 620"/>
                  <a:gd name="T18" fmla="*/ 0 w 701"/>
                  <a:gd name="T19" fmla="*/ 9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620">
                    <a:moveTo>
                      <a:pt x="0" y="90"/>
                    </a:moveTo>
                    <a:cubicBezTo>
                      <a:pt x="72" y="216"/>
                      <a:pt x="121" y="302"/>
                      <a:pt x="154" y="359"/>
                    </a:cubicBezTo>
                    <a:cubicBezTo>
                      <a:pt x="273" y="469"/>
                      <a:pt x="273" y="469"/>
                      <a:pt x="273" y="469"/>
                    </a:cubicBezTo>
                    <a:cubicBezTo>
                      <a:pt x="273" y="620"/>
                      <a:pt x="273" y="620"/>
                      <a:pt x="273" y="620"/>
                    </a:cubicBezTo>
                    <a:cubicBezTo>
                      <a:pt x="431" y="620"/>
                      <a:pt x="431" y="620"/>
                      <a:pt x="431" y="620"/>
                    </a:cubicBezTo>
                    <a:cubicBezTo>
                      <a:pt x="431" y="469"/>
                      <a:pt x="431" y="469"/>
                      <a:pt x="431" y="469"/>
                    </a:cubicBezTo>
                    <a:cubicBezTo>
                      <a:pt x="546" y="359"/>
                      <a:pt x="546" y="359"/>
                      <a:pt x="546" y="359"/>
                    </a:cubicBezTo>
                    <a:cubicBezTo>
                      <a:pt x="626" y="220"/>
                      <a:pt x="673" y="137"/>
                      <a:pt x="701" y="88"/>
                    </a:cubicBezTo>
                    <a:cubicBezTo>
                      <a:pt x="597" y="32"/>
                      <a:pt x="478" y="0"/>
                      <a:pt x="352" y="0"/>
                    </a:cubicBezTo>
                    <a:cubicBezTo>
                      <a:pt x="224" y="0"/>
                      <a:pt x="104" y="33"/>
                      <a:pt x="0" y="9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 name="Freeform 359">
                <a:extLst>
                  <a:ext uri="{FF2B5EF4-FFF2-40B4-BE49-F238E27FC236}">
                    <a16:creationId xmlns:a16="http://schemas.microsoft.com/office/drawing/2014/main" id="{D108EF43-751A-46CD-837D-31DAD1E55A15}"/>
                  </a:ext>
                </a:extLst>
              </p:cNvPr>
              <p:cNvSpPr>
                <a:spLocks/>
              </p:cNvSpPr>
              <p:nvPr/>
            </p:nvSpPr>
            <p:spPr bwMode="auto">
              <a:xfrm>
                <a:off x="2314575" y="-1258888"/>
                <a:ext cx="596900" cy="566738"/>
              </a:xfrm>
              <a:custGeom>
                <a:avLst/>
                <a:gdLst>
                  <a:gd name="T0" fmla="*/ 0 w 376"/>
                  <a:gd name="T1" fmla="*/ 0 h 357"/>
                  <a:gd name="T2" fmla="*/ 376 w 376"/>
                  <a:gd name="T3" fmla="*/ 0 h 357"/>
                  <a:gd name="T4" fmla="*/ 376 w 376"/>
                  <a:gd name="T5" fmla="*/ 357 h 357"/>
                  <a:gd name="T6" fmla="*/ 0 w 376"/>
                  <a:gd name="T7" fmla="*/ 357 h 357"/>
                  <a:gd name="T8" fmla="*/ 0 w 376"/>
                  <a:gd name="T9" fmla="*/ 0 h 357"/>
                  <a:gd name="T10" fmla="*/ 0 w 376"/>
                  <a:gd name="T11" fmla="*/ 0 h 357"/>
                </a:gdLst>
                <a:ahLst/>
                <a:cxnLst>
                  <a:cxn ang="0">
                    <a:pos x="T0" y="T1"/>
                  </a:cxn>
                  <a:cxn ang="0">
                    <a:pos x="T2" y="T3"/>
                  </a:cxn>
                  <a:cxn ang="0">
                    <a:pos x="T4" y="T5"/>
                  </a:cxn>
                  <a:cxn ang="0">
                    <a:pos x="T6" y="T7"/>
                  </a:cxn>
                  <a:cxn ang="0">
                    <a:pos x="T8" y="T9"/>
                  </a:cxn>
                  <a:cxn ang="0">
                    <a:pos x="T10" y="T11"/>
                  </a:cxn>
                </a:cxnLst>
                <a:rect l="0" t="0" r="r" b="b"/>
                <a:pathLst>
                  <a:path w="376" h="357">
                    <a:moveTo>
                      <a:pt x="0" y="0"/>
                    </a:moveTo>
                    <a:lnTo>
                      <a:pt x="376" y="0"/>
                    </a:lnTo>
                    <a:lnTo>
                      <a:pt x="376" y="357"/>
                    </a:lnTo>
                    <a:lnTo>
                      <a:pt x="0" y="357"/>
                    </a:lnTo>
                    <a:lnTo>
                      <a:pt x="0" y="0"/>
                    </a:lnTo>
                    <a:lnTo>
                      <a:pt x="0" y="0"/>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 name="Freeform 360">
                <a:extLst>
                  <a:ext uri="{FF2B5EF4-FFF2-40B4-BE49-F238E27FC236}">
                    <a16:creationId xmlns:a16="http://schemas.microsoft.com/office/drawing/2014/main" id="{F496DA6F-5024-41A7-835C-8AD56FCFB8B2}"/>
                  </a:ext>
                </a:extLst>
              </p:cNvPr>
              <p:cNvSpPr>
                <a:spLocks/>
              </p:cNvSpPr>
              <p:nvPr/>
            </p:nvSpPr>
            <p:spPr bwMode="auto">
              <a:xfrm>
                <a:off x="1868488" y="-1671638"/>
                <a:ext cx="1470025" cy="412750"/>
              </a:xfrm>
              <a:custGeom>
                <a:avLst/>
                <a:gdLst>
                  <a:gd name="T0" fmla="*/ 654 w 926"/>
                  <a:gd name="T1" fmla="*/ 260 h 260"/>
                  <a:gd name="T2" fmla="*/ 281 w 926"/>
                  <a:gd name="T3" fmla="*/ 260 h 260"/>
                  <a:gd name="T4" fmla="*/ 0 w 926"/>
                  <a:gd name="T5" fmla="*/ 0 h 260"/>
                  <a:gd name="T6" fmla="*/ 926 w 926"/>
                  <a:gd name="T7" fmla="*/ 0 h 260"/>
                  <a:gd name="T8" fmla="*/ 654 w 926"/>
                  <a:gd name="T9" fmla="*/ 260 h 260"/>
                  <a:gd name="T10" fmla="*/ 654 w 926"/>
                  <a:gd name="T11" fmla="*/ 260 h 260"/>
                  <a:gd name="T12" fmla="*/ 654 w 926"/>
                  <a:gd name="T13" fmla="*/ 260 h 260"/>
                </a:gdLst>
                <a:ahLst/>
                <a:cxnLst>
                  <a:cxn ang="0">
                    <a:pos x="T0" y="T1"/>
                  </a:cxn>
                  <a:cxn ang="0">
                    <a:pos x="T2" y="T3"/>
                  </a:cxn>
                  <a:cxn ang="0">
                    <a:pos x="T4" y="T5"/>
                  </a:cxn>
                  <a:cxn ang="0">
                    <a:pos x="T6" y="T7"/>
                  </a:cxn>
                  <a:cxn ang="0">
                    <a:pos x="T8" y="T9"/>
                  </a:cxn>
                  <a:cxn ang="0">
                    <a:pos x="T10" y="T11"/>
                  </a:cxn>
                  <a:cxn ang="0">
                    <a:pos x="T12" y="T13"/>
                  </a:cxn>
                </a:cxnLst>
                <a:rect l="0" t="0" r="r" b="b"/>
                <a:pathLst>
                  <a:path w="926" h="260">
                    <a:moveTo>
                      <a:pt x="654" y="260"/>
                    </a:moveTo>
                    <a:lnTo>
                      <a:pt x="281" y="260"/>
                    </a:lnTo>
                    <a:lnTo>
                      <a:pt x="0" y="0"/>
                    </a:lnTo>
                    <a:lnTo>
                      <a:pt x="926" y="0"/>
                    </a:lnTo>
                    <a:lnTo>
                      <a:pt x="654" y="260"/>
                    </a:lnTo>
                    <a:lnTo>
                      <a:pt x="654" y="260"/>
                    </a:lnTo>
                    <a:lnTo>
                      <a:pt x="654" y="260"/>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2" name="Freeform 361">
                <a:extLst>
                  <a:ext uri="{FF2B5EF4-FFF2-40B4-BE49-F238E27FC236}">
                    <a16:creationId xmlns:a16="http://schemas.microsoft.com/office/drawing/2014/main" id="{5BAAEB78-54FF-4BAB-81D2-556694FA7C43}"/>
                  </a:ext>
                </a:extLst>
              </p:cNvPr>
              <p:cNvSpPr>
                <a:spLocks/>
              </p:cNvSpPr>
              <p:nvPr/>
            </p:nvSpPr>
            <p:spPr bwMode="auto">
              <a:xfrm>
                <a:off x="1585913" y="-1011238"/>
                <a:ext cx="788988" cy="800100"/>
              </a:xfrm>
              <a:custGeom>
                <a:avLst/>
                <a:gdLst>
                  <a:gd name="T0" fmla="*/ 497 w 497"/>
                  <a:gd name="T1" fmla="*/ 180 h 504"/>
                  <a:gd name="T2" fmla="*/ 310 w 497"/>
                  <a:gd name="T3" fmla="*/ 504 h 504"/>
                  <a:gd name="T4" fmla="*/ 0 w 497"/>
                  <a:gd name="T5" fmla="*/ 324 h 504"/>
                  <a:gd name="T6" fmla="*/ 187 w 497"/>
                  <a:gd name="T7" fmla="*/ 0 h 504"/>
                  <a:gd name="T8" fmla="*/ 497 w 497"/>
                  <a:gd name="T9" fmla="*/ 180 h 504"/>
                  <a:gd name="T10" fmla="*/ 497 w 497"/>
                  <a:gd name="T11" fmla="*/ 180 h 504"/>
                  <a:gd name="T12" fmla="*/ 497 w 497"/>
                  <a:gd name="T13" fmla="*/ 180 h 504"/>
                </a:gdLst>
                <a:ahLst/>
                <a:cxnLst>
                  <a:cxn ang="0">
                    <a:pos x="T0" y="T1"/>
                  </a:cxn>
                  <a:cxn ang="0">
                    <a:pos x="T2" y="T3"/>
                  </a:cxn>
                  <a:cxn ang="0">
                    <a:pos x="T4" y="T5"/>
                  </a:cxn>
                  <a:cxn ang="0">
                    <a:pos x="T6" y="T7"/>
                  </a:cxn>
                  <a:cxn ang="0">
                    <a:pos x="T8" y="T9"/>
                  </a:cxn>
                  <a:cxn ang="0">
                    <a:pos x="T10" y="T11"/>
                  </a:cxn>
                  <a:cxn ang="0">
                    <a:pos x="T12" y="T13"/>
                  </a:cxn>
                </a:cxnLst>
                <a:rect l="0" t="0" r="r" b="b"/>
                <a:pathLst>
                  <a:path w="497" h="504">
                    <a:moveTo>
                      <a:pt x="497" y="180"/>
                    </a:moveTo>
                    <a:lnTo>
                      <a:pt x="310" y="504"/>
                    </a:lnTo>
                    <a:lnTo>
                      <a:pt x="0" y="324"/>
                    </a:lnTo>
                    <a:lnTo>
                      <a:pt x="187" y="0"/>
                    </a:lnTo>
                    <a:lnTo>
                      <a:pt x="497" y="180"/>
                    </a:lnTo>
                    <a:lnTo>
                      <a:pt x="497" y="180"/>
                    </a:lnTo>
                    <a:lnTo>
                      <a:pt x="497" y="180"/>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3" name="Freeform 362">
                <a:extLst>
                  <a:ext uri="{FF2B5EF4-FFF2-40B4-BE49-F238E27FC236}">
                    <a16:creationId xmlns:a16="http://schemas.microsoft.com/office/drawing/2014/main" id="{F159F554-89ED-4F71-96C3-4828C912B842}"/>
                  </a:ext>
                </a:extLst>
              </p:cNvPr>
              <p:cNvSpPr>
                <a:spLocks/>
              </p:cNvSpPr>
              <p:nvPr/>
            </p:nvSpPr>
            <p:spPr bwMode="auto">
              <a:xfrm>
                <a:off x="1008063" y="-1589088"/>
                <a:ext cx="874713" cy="1273175"/>
              </a:xfrm>
              <a:custGeom>
                <a:avLst/>
                <a:gdLst>
                  <a:gd name="T0" fmla="*/ 551 w 551"/>
                  <a:gd name="T1" fmla="*/ 364 h 802"/>
                  <a:gd name="T2" fmla="*/ 364 w 551"/>
                  <a:gd name="T3" fmla="*/ 688 h 802"/>
                  <a:gd name="T4" fmla="*/ 0 w 551"/>
                  <a:gd name="T5" fmla="*/ 802 h 802"/>
                  <a:gd name="T6" fmla="*/ 464 w 551"/>
                  <a:gd name="T7" fmla="*/ 0 h 802"/>
                  <a:gd name="T8" fmla="*/ 551 w 551"/>
                  <a:gd name="T9" fmla="*/ 364 h 802"/>
                  <a:gd name="T10" fmla="*/ 551 w 551"/>
                  <a:gd name="T11" fmla="*/ 364 h 802"/>
                  <a:gd name="T12" fmla="*/ 551 w 551"/>
                  <a:gd name="T13" fmla="*/ 364 h 802"/>
                </a:gdLst>
                <a:ahLst/>
                <a:cxnLst>
                  <a:cxn ang="0">
                    <a:pos x="T0" y="T1"/>
                  </a:cxn>
                  <a:cxn ang="0">
                    <a:pos x="T2" y="T3"/>
                  </a:cxn>
                  <a:cxn ang="0">
                    <a:pos x="T4" y="T5"/>
                  </a:cxn>
                  <a:cxn ang="0">
                    <a:pos x="T6" y="T7"/>
                  </a:cxn>
                  <a:cxn ang="0">
                    <a:pos x="T8" y="T9"/>
                  </a:cxn>
                  <a:cxn ang="0">
                    <a:pos x="T10" y="T11"/>
                  </a:cxn>
                  <a:cxn ang="0">
                    <a:pos x="T12" y="T13"/>
                  </a:cxn>
                </a:cxnLst>
                <a:rect l="0" t="0" r="r" b="b"/>
                <a:pathLst>
                  <a:path w="551" h="802">
                    <a:moveTo>
                      <a:pt x="551" y="364"/>
                    </a:moveTo>
                    <a:lnTo>
                      <a:pt x="364" y="688"/>
                    </a:lnTo>
                    <a:lnTo>
                      <a:pt x="0" y="802"/>
                    </a:lnTo>
                    <a:lnTo>
                      <a:pt x="464" y="0"/>
                    </a:lnTo>
                    <a:lnTo>
                      <a:pt x="551" y="364"/>
                    </a:lnTo>
                    <a:lnTo>
                      <a:pt x="551" y="364"/>
                    </a:lnTo>
                    <a:lnTo>
                      <a:pt x="551" y="364"/>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4" name="Freeform 363">
                <a:extLst>
                  <a:ext uri="{FF2B5EF4-FFF2-40B4-BE49-F238E27FC236}">
                    <a16:creationId xmlns:a16="http://schemas.microsoft.com/office/drawing/2014/main" id="{1572436D-CB11-4D0B-9243-052ABFD627DA}"/>
                  </a:ext>
                </a:extLst>
              </p:cNvPr>
              <p:cNvSpPr>
                <a:spLocks/>
              </p:cNvSpPr>
              <p:nvPr/>
            </p:nvSpPr>
            <p:spPr bwMode="auto">
              <a:xfrm>
                <a:off x="1585913" y="-282575"/>
                <a:ext cx="788988" cy="798513"/>
              </a:xfrm>
              <a:custGeom>
                <a:avLst/>
                <a:gdLst>
                  <a:gd name="T0" fmla="*/ 310 w 497"/>
                  <a:gd name="T1" fmla="*/ 0 h 503"/>
                  <a:gd name="T2" fmla="*/ 497 w 497"/>
                  <a:gd name="T3" fmla="*/ 326 h 503"/>
                  <a:gd name="T4" fmla="*/ 187 w 497"/>
                  <a:gd name="T5" fmla="*/ 503 h 503"/>
                  <a:gd name="T6" fmla="*/ 0 w 497"/>
                  <a:gd name="T7" fmla="*/ 180 h 503"/>
                  <a:gd name="T8" fmla="*/ 310 w 497"/>
                  <a:gd name="T9" fmla="*/ 0 h 503"/>
                  <a:gd name="T10" fmla="*/ 310 w 497"/>
                  <a:gd name="T11" fmla="*/ 0 h 503"/>
                  <a:gd name="T12" fmla="*/ 310 w 497"/>
                  <a:gd name="T13" fmla="*/ 0 h 503"/>
                </a:gdLst>
                <a:ahLst/>
                <a:cxnLst>
                  <a:cxn ang="0">
                    <a:pos x="T0" y="T1"/>
                  </a:cxn>
                  <a:cxn ang="0">
                    <a:pos x="T2" y="T3"/>
                  </a:cxn>
                  <a:cxn ang="0">
                    <a:pos x="T4" y="T5"/>
                  </a:cxn>
                  <a:cxn ang="0">
                    <a:pos x="T6" y="T7"/>
                  </a:cxn>
                  <a:cxn ang="0">
                    <a:pos x="T8" y="T9"/>
                  </a:cxn>
                  <a:cxn ang="0">
                    <a:pos x="T10" y="T11"/>
                  </a:cxn>
                  <a:cxn ang="0">
                    <a:pos x="T12" y="T13"/>
                  </a:cxn>
                </a:cxnLst>
                <a:rect l="0" t="0" r="r" b="b"/>
                <a:pathLst>
                  <a:path w="497" h="503">
                    <a:moveTo>
                      <a:pt x="310" y="0"/>
                    </a:moveTo>
                    <a:lnTo>
                      <a:pt x="497" y="326"/>
                    </a:lnTo>
                    <a:lnTo>
                      <a:pt x="187" y="503"/>
                    </a:lnTo>
                    <a:lnTo>
                      <a:pt x="0" y="180"/>
                    </a:lnTo>
                    <a:lnTo>
                      <a:pt x="310" y="0"/>
                    </a:lnTo>
                    <a:lnTo>
                      <a:pt x="310" y="0"/>
                    </a:lnTo>
                    <a:lnTo>
                      <a:pt x="310" y="0"/>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5" name="Freeform 364">
                <a:extLst>
                  <a:ext uri="{FF2B5EF4-FFF2-40B4-BE49-F238E27FC236}">
                    <a16:creationId xmlns:a16="http://schemas.microsoft.com/office/drawing/2014/main" id="{D746AE48-4712-406D-9727-6E496F4CA7FD}"/>
                  </a:ext>
                </a:extLst>
              </p:cNvPr>
              <p:cNvSpPr>
                <a:spLocks/>
              </p:cNvSpPr>
              <p:nvPr/>
            </p:nvSpPr>
            <p:spPr bwMode="auto">
              <a:xfrm>
                <a:off x="1016000" y="-166688"/>
                <a:ext cx="866775" cy="1276350"/>
              </a:xfrm>
              <a:custGeom>
                <a:avLst/>
                <a:gdLst>
                  <a:gd name="T0" fmla="*/ 359 w 546"/>
                  <a:gd name="T1" fmla="*/ 107 h 804"/>
                  <a:gd name="T2" fmla="*/ 546 w 546"/>
                  <a:gd name="T3" fmla="*/ 430 h 804"/>
                  <a:gd name="T4" fmla="*/ 463 w 546"/>
                  <a:gd name="T5" fmla="*/ 804 h 804"/>
                  <a:gd name="T6" fmla="*/ 0 w 546"/>
                  <a:gd name="T7" fmla="*/ 0 h 804"/>
                  <a:gd name="T8" fmla="*/ 359 w 546"/>
                  <a:gd name="T9" fmla="*/ 107 h 804"/>
                  <a:gd name="T10" fmla="*/ 359 w 546"/>
                  <a:gd name="T11" fmla="*/ 107 h 804"/>
                  <a:gd name="T12" fmla="*/ 359 w 546"/>
                  <a:gd name="T13" fmla="*/ 107 h 804"/>
                </a:gdLst>
                <a:ahLst/>
                <a:cxnLst>
                  <a:cxn ang="0">
                    <a:pos x="T0" y="T1"/>
                  </a:cxn>
                  <a:cxn ang="0">
                    <a:pos x="T2" y="T3"/>
                  </a:cxn>
                  <a:cxn ang="0">
                    <a:pos x="T4" y="T5"/>
                  </a:cxn>
                  <a:cxn ang="0">
                    <a:pos x="T6" y="T7"/>
                  </a:cxn>
                  <a:cxn ang="0">
                    <a:pos x="T8" y="T9"/>
                  </a:cxn>
                  <a:cxn ang="0">
                    <a:pos x="T10" y="T11"/>
                  </a:cxn>
                  <a:cxn ang="0">
                    <a:pos x="T12" y="T13"/>
                  </a:cxn>
                </a:cxnLst>
                <a:rect l="0" t="0" r="r" b="b"/>
                <a:pathLst>
                  <a:path w="546" h="804">
                    <a:moveTo>
                      <a:pt x="359" y="107"/>
                    </a:moveTo>
                    <a:lnTo>
                      <a:pt x="546" y="430"/>
                    </a:lnTo>
                    <a:lnTo>
                      <a:pt x="463" y="804"/>
                    </a:lnTo>
                    <a:lnTo>
                      <a:pt x="0" y="0"/>
                    </a:lnTo>
                    <a:lnTo>
                      <a:pt x="359" y="107"/>
                    </a:lnTo>
                    <a:lnTo>
                      <a:pt x="359" y="107"/>
                    </a:lnTo>
                    <a:lnTo>
                      <a:pt x="359" y="107"/>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6" name="Freeform 365">
                <a:extLst>
                  <a:ext uri="{FF2B5EF4-FFF2-40B4-BE49-F238E27FC236}">
                    <a16:creationId xmlns:a16="http://schemas.microsoft.com/office/drawing/2014/main" id="{18CB125B-55AC-4944-936E-1D70F8AEFCAD}"/>
                  </a:ext>
                </a:extLst>
              </p:cNvPr>
              <p:cNvSpPr>
                <a:spLocks/>
              </p:cNvSpPr>
              <p:nvPr/>
            </p:nvSpPr>
            <p:spPr bwMode="auto">
              <a:xfrm>
                <a:off x="2314575" y="196850"/>
                <a:ext cx="596900" cy="566738"/>
              </a:xfrm>
              <a:custGeom>
                <a:avLst/>
                <a:gdLst>
                  <a:gd name="T0" fmla="*/ 0 w 376"/>
                  <a:gd name="T1" fmla="*/ 0 h 357"/>
                  <a:gd name="T2" fmla="*/ 376 w 376"/>
                  <a:gd name="T3" fmla="*/ 0 h 357"/>
                  <a:gd name="T4" fmla="*/ 376 w 376"/>
                  <a:gd name="T5" fmla="*/ 357 h 357"/>
                  <a:gd name="T6" fmla="*/ 0 w 376"/>
                  <a:gd name="T7" fmla="*/ 357 h 357"/>
                  <a:gd name="T8" fmla="*/ 0 w 376"/>
                  <a:gd name="T9" fmla="*/ 0 h 357"/>
                  <a:gd name="T10" fmla="*/ 0 w 376"/>
                  <a:gd name="T11" fmla="*/ 0 h 357"/>
                </a:gdLst>
                <a:ahLst/>
                <a:cxnLst>
                  <a:cxn ang="0">
                    <a:pos x="T0" y="T1"/>
                  </a:cxn>
                  <a:cxn ang="0">
                    <a:pos x="T2" y="T3"/>
                  </a:cxn>
                  <a:cxn ang="0">
                    <a:pos x="T4" y="T5"/>
                  </a:cxn>
                  <a:cxn ang="0">
                    <a:pos x="T6" y="T7"/>
                  </a:cxn>
                  <a:cxn ang="0">
                    <a:pos x="T8" y="T9"/>
                  </a:cxn>
                  <a:cxn ang="0">
                    <a:pos x="T10" y="T11"/>
                  </a:cxn>
                </a:cxnLst>
                <a:rect l="0" t="0" r="r" b="b"/>
                <a:pathLst>
                  <a:path w="376" h="357">
                    <a:moveTo>
                      <a:pt x="0" y="0"/>
                    </a:moveTo>
                    <a:lnTo>
                      <a:pt x="376" y="0"/>
                    </a:lnTo>
                    <a:lnTo>
                      <a:pt x="376" y="357"/>
                    </a:lnTo>
                    <a:lnTo>
                      <a:pt x="0" y="357"/>
                    </a:lnTo>
                    <a:lnTo>
                      <a:pt x="0" y="0"/>
                    </a:lnTo>
                    <a:lnTo>
                      <a:pt x="0" y="0"/>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7" name="Freeform 366">
                <a:extLst>
                  <a:ext uri="{FF2B5EF4-FFF2-40B4-BE49-F238E27FC236}">
                    <a16:creationId xmlns:a16="http://schemas.microsoft.com/office/drawing/2014/main" id="{BC4D5980-AF7B-46AB-829C-265856A73CFE}"/>
                  </a:ext>
                </a:extLst>
              </p:cNvPr>
              <p:cNvSpPr>
                <a:spLocks/>
              </p:cNvSpPr>
              <p:nvPr/>
            </p:nvSpPr>
            <p:spPr bwMode="auto">
              <a:xfrm>
                <a:off x="1882775" y="763588"/>
                <a:ext cx="1470025" cy="412750"/>
              </a:xfrm>
              <a:custGeom>
                <a:avLst/>
                <a:gdLst>
                  <a:gd name="T0" fmla="*/ 272 w 926"/>
                  <a:gd name="T1" fmla="*/ 0 h 260"/>
                  <a:gd name="T2" fmla="*/ 645 w 926"/>
                  <a:gd name="T3" fmla="*/ 0 h 260"/>
                  <a:gd name="T4" fmla="*/ 926 w 926"/>
                  <a:gd name="T5" fmla="*/ 260 h 260"/>
                  <a:gd name="T6" fmla="*/ 0 w 926"/>
                  <a:gd name="T7" fmla="*/ 260 h 260"/>
                  <a:gd name="T8" fmla="*/ 272 w 926"/>
                  <a:gd name="T9" fmla="*/ 0 h 260"/>
                  <a:gd name="T10" fmla="*/ 272 w 926"/>
                  <a:gd name="T11" fmla="*/ 0 h 260"/>
                  <a:gd name="T12" fmla="*/ 272 w 926"/>
                  <a:gd name="T13" fmla="*/ 0 h 260"/>
                </a:gdLst>
                <a:ahLst/>
                <a:cxnLst>
                  <a:cxn ang="0">
                    <a:pos x="T0" y="T1"/>
                  </a:cxn>
                  <a:cxn ang="0">
                    <a:pos x="T2" y="T3"/>
                  </a:cxn>
                  <a:cxn ang="0">
                    <a:pos x="T4" y="T5"/>
                  </a:cxn>
                  <a:cxn ang="0">
                    <a:pos x="T6" y="T7"/>
                  </a:cxn>
                  <a:cxn ang="0">
                    <a:pos x="T8" y="T9"/>
                  </a:cxn>
                  <a:cxn ang="0">
                    <a:pos x="T10" y="T11"/>
                  </a:cxn>
                  <a:cxn ang="0">
                    <a:pos x="T12" y="T13"/>
                  </a:cxn>
                </a:cxnLst>
                <a:rect l="0" t="0" r="r" b="b"/>
                <a:pathLst>
                  <a:path w="926" h="260">
                    <a:moveTo>
                      <a:pt x="272" y="0"/>
                    </a:moveTo>
                    <a:lnTo>
                      <a:pt x="645" y="0"/>
                    </a:lnTo>
                    <a:lnTo>
                      <a:pt x="926" y="260"/>
                    </a:lnTo>
                    <a:lnTo>
                      <a:pt x="0" y="260"/>
                    </a:lnTo>
                    <a:lnTo>
                      <a:pt x="272" y="0"/>
                    </a:lnTo>
                    <a:lnTo>
                      <a:pt x="272" y="0"/>
                    </a:lnTo>
                    <a:lnTo>
                      <a:pt x="272" y="0"/>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8" name="Freeform 367">
                <a:extLst>
                  <a:ext uri="{FF2B5EF4-FFF2-40B4-BE49-F238E27FC236}">
                    <a16:creationId xmlns:a16="http://schemas.microsoft.com/office/drawing/2014/main" id="{3D6E3606-568A-4530-A9C1-F34853DE3464}"/>
                  </a:ext>
                </a:extLst>
              </p:cNvPr>
              <p:cNvSpPr>
                <a:spLocks/>
              </p:cNvSpPr>
              <p:nvPr/>
            </p:nvSpPr>
            <p:spPr bwMode="auto">
              <a:xfrm>
                <a:off x="2846388" y="-282575"/>
                <a:ext cx="792163" cy="798513"/>
              </a:xfrm>
              <a:custGeom>
                <a:avLst/>
                <a:gdLst>
                  <a:gd name="T0" fmla="*/ 0 w 499"/>
                  <a:gd name="T1" fmla="*/ 326 h 503"/>
                  <a:gd name="T2" fmla="*/ 189 w 499"/>
                  <a:gd name="T3" fmla="*/ 0 h 503"/>
                  <a:gd name="T4" fmla="*/ 499 w 499"/>
                  <a:gd name="T5" fmla="*/ 180 h 503"/>
                  <a:gd name="T6" fmla="*/ 310 w 499"/>
                  <a:gd name="T7" fmla="*/ 503 h 503"/>
                  <a:gd name="T8" fmla="*/ 0 w 499"/>
                  <a:gd name="T9" fmla="*/ 326 h 503"/>
                  <a:gd name="T10" fmla="*/ 0 w 499"/>
                  <a:gd name="T11" fmla="*/ 326 h 503"/>
                  <a:gd name="T12" fmla="*/ 0 w 499"/>
                  <a:gd name="T13" fmla="*/ 326 h 503"/>
                </a:gdLst>
                <a:ahLst/>
                <a:cxnLst>
                  <a:cxn ang="0">
                    <a:pos x="T0" y="T1"/>
                  </a:cxn>
                  <a:cxn ang="0">
                    <a:pos x="T2" y="T3"/>
                  </a:cxn>
                  <a:cxn ang="0">
                    <a:pos x="T4" y="T5"/>
                  </a:cxn>
                  <a:cxn ang="0">
                    <a:pos x="T6" y="T7"/>
                  </a:cxn>
                  <a:cxn ang="0">
                    <a:pos x="T8" y="T9"/>
                  </a:cxn>
                  <a:cxn ang="0">
                    <a:pos x="T10" y="T11"/>
                  </a:cxn>
                  <a:cxn ang="0">
                    <a:pos x="T12" y="T13"/>
                  </a:cxn>
                </a:cxnLst>
                <a:rect l="0" t="0" r="r" b="b"/>
                <a:pathLst>
                  <a:path w="499" h="503">
                    <a:moveTo>
                      <a:pt x="0" y="326"/>
                    </a:moveTo>
                    <a:lnTo>
                      <a:pt x="189" y="0"/>
                    </a:lnTo>
                    <a:lnTo>
                      <a:pt x="499" y="180"/>
                    </a:lnTo>
                    <a:lnTo>
                      <a:pt x="310" y="503"/>
                    </a:lnTo>
                    <a:lnTo>
                      <a:pt x="0" y="326"/>
                    </a:lnTo>
                    <a:lnTo>
                      <a:pt x="0" y="326"/>
                    </a:lnTo>
                    <a:lnTo>
                      <a:pt x="0" y="326"/>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9" name="Freeform 368">
                <a:extLst>
                  <a:ext uri="{FF2B5EF4-FFF2-40B4-BE49-F238E27FC236}">
                    <a16:creationId xmlns:a16="http://schemas.microsoft.com/office/drawing/2014/main" id="{96594F88-1B2E-42C3-B718-AE252225B1F1}"/>
                  </a:ext>
                </a:extLst>
              </p:cNvPr>
              <p:cNvSpPr>
                <a:spLocks/>
              </p:cNvSpPr>
              <p:nvPr/>
            </p:nvSpPr>
            <p:spPr bwMode="auto">
              <a:xfrm>
                <a:off x="3338513" y="-177800"/>
                <a:ext cx="877888" cy="1276350"/>
              </a:xfrm>
              <a:custGeom>
                <a:avLst/>
                <a:gdLst>
                  <a:gd name="T0" fmla="*/ 0 w 553"/>
                  <a:gd name="T1" fmla="*/ 437 h 804"/>
                  <a:gd name="T2" fmla="*/ 187 w 553"/>
                  <a:gd name="T3" fmla="*/ 114 h 804"/>
                  <a:gd name="T4" fmla="*/ 553 w 553"/>
                  <a:gd name="T5" fmla="*/ 0 h 804"/>
                  <a:gd name="T6" fmla="*/ 87 w 553"/>
                  <a:gd name="T7" fmla="*/ 804 h 804"/>
                  <a:gd name="T8" fmla="*/ 0 w 553"/>
                  <a:gd name="T9" fmla="*/ 437 h 804"/>
                  <a:gd name="T10" fmla="*/ 0 w 553"/>
                  <a:gd name="T11" fmla="*/ 437 h 804"/>
                  <a:gd name="T12" fmla="*/ 0 w 553"/>
                  <a:gd name="T13" fmla="*/ 437 h 804"/>
                </a:gdLst>
                <a:ahLst/>
                <a:cxnLst>
                  <a:cxn ang="0">
                    <a:pos x="T0" y="T1"/>
                  </a:cxn>
                  <a:cxn ang="0">
                    <a:pos x="T2" y="T3"/>
                  </a:cxn>
                  <a:cxn ang="0">
                    <a:pos x="T4" y="T5"/>
                  </a:cxn>
                  <a:cxn ang="0">
                    <a:pos x="T6" y="T7"/>
                  </a:cxn>
                  <a:cxn ang="0">
                    <a:pos x="T8" y="T9"/>
                  </a:cxn>
                  <a:cxn ang="0">
                    <a:pos x="T10" y="T11"/>
                  </a:cxn>
                  <a:cxn ang="0">
                    <a:pos x="T12" y="T13"/>
                  </a:cxn>
                </a:cxnLst>
                <a:rect l="0" t="0" r="r" b="b"/>
                <a:pathLst>
                  <a:path w="553" h="804">
                    <a:moveTo>
                      <a:pt x="0" y="437"/>
                    </a:moveTo>
                    <a:lnTo>
                      <a:pt x="187" y="114"/>
                    </a:lnTo>
                    <a:lnTo>
                      <a:pt x="553" y="0"/>
                    </a:lnTo>
                    <a:lnTo>
                      <a:pt x="87" y="804"/>
                    </a:lnTo>
                    <a:lnTo>
                      <a:pt x="0" y="437"/>
                    </a:lnTo>
                    <a:lnTo>
                      <a:pt x="0" y="437"/>
                    </a:lnTo>
                    <a:lnTo>
                      <a:pt x="0" y="437"/>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0" name="Freeform 369">
                <a:extLst>
                  <a:ext uri="{FF2B5EF4-FFF2-40B4-BE49-F238E27FC236}">
                    <a16:creationId xmlns:a16="http://schemas.microsoft.com/office/drawing/2014/main" id="{9EB49158-5C75-49A5-AA83-F256D1580ED5}"/>
                  </a:ext>
                </a:extLst>
              </p:cNvPr>
              <p:cNvSpPr>
                <a:spLocks/>
              </p:cNvSpPr>
              <p:nvPr/>
            </p:nvSpPr>
            <p:spPr bwMode="auto">
              <a:xfrm>
                <a:off x="2846388" y="-1011238"/>
                <a:ext cx="792163" cy="800100"/>
              </a:xfrm>
              <a:custGeom>
                <a:avLst/>
                <a:gdLst>
                  <a:gd name="T0" fmla="*/ 189 w 499"/>
                  <a:gd name="T1" fmla="*/ 504 h 504"/>
                  <a:gd name="T2" fmla="*/ 0 w 499"/>
                  <a:gd name="T3" fmla="*/ 180 h 504"/>
                  <a:gd name="T4" fmla="*/ 310 w 499"/>
                  <a:gd name="T5" fmla="*/ 0 h 504"/>
                  <a:gd name="T6" fmla="*/ 499 w 499"/>
                  <a:gd name="T7" fmla="*/ 324 h 504"/>
                  <a:gd name="T8" fmla="*/ 189 w 499"/>
                  <a:gd name="T9" fmla="*/ 504 h 504"/>
                  <a:gd name="T10" fmla="*/ 189 w 499"/>
                  <a:gd name="T11" fmla="*/ 504 h 504"/>
                  <a:gd name="T12" fmla="*/ 189 w 499"/>
                  <a:gd name="T13" fmla="*/ 504 h 504"/>
                </a:gdLst>
                <a:ahLst/>
                <a:cxnLst>
                  <a:cxn ang="0">
                    <a:pos x="T0" y="T1"/>
                  </a:cxn>
                  <a:cxn ang="0">
                    <a:pos x="T2" y="T3"/>
                  </a:cxn>
                  <a:cxn ang="0">
                    <a:pos x="T4" y="T5"/>
                  </a:cxn>
                  <a:cxn ang="0">
                    <a:pos x="T6" y="T7"/>
                  </a:cxn>
                  <a:cxn ang="0">
                    <a:pos x="T8" y="T9"/>
                  </a:cxn>
                  <a:cxn ang="0">
                    <a:pos x="T10" y="T11"/>
                  </a:cxn>
                  <a:cxn ang="0">
                    <a:pos x="T12" y="T13"/>
                  </a:cxn>
                </a:cxnLst>
                <a:rect l="0" t="0" r="r" b="b"/>
                <a:pathLst>
                  <a:path w="499" h="504">
                    <a:moveTo>
                      <a:pt x="189" y="504"/>
                    </a:moveTo>
                    <a:lnTo>
                      <a:pt x="0" y="180"/>
                    </a:lnTo>
                    <a:lnTo>
                      <a:pt x="310" y="0"/>
                    </a:lnTo>
                    <a:lnTo>
                      <a:pt x="499" y="324"/>
                    </a:lnTo>
                    <a:lnTo>
                      <a:pt x="189" y="504"/>
                    </a:lnTo>
                    <a:lnTo>
                      <a:pt x="189" y="504"/>
                    </a:lnTo>
                    <a:lnTo>
                      <a:pt x="189" y="504"/>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1" name="Freeform 370">
                <a:extLst>
                  <a:ext uri="{FF2B5EF4-FFF2-40B4-BE49-F238E27FC236}">
                    <a16:creationId xmlns:a16="http://schemas.microsoft.com/office/drawing/2014/main" id="{63D24ED3-FF57-419E-8D94-3DAF88DBC19E}"/>
                  </a:ext>
                </a:extLst>
              </p:cNvPr>
              <p:cNvSpPr>
                <a:spLocks/>
              </p:cNvSpPr>
              <p:nvPr/>
            </p:nvSpPr>
            <p:spPr bwMode="auto">
              <a:xfrm>
                <a:off x="3338513" y="-1603375"/>
                <a:ext cx="869950" cy="1274763"/>
              </a:xfrm>
              <a:custGeom>
                <a:avLst/>
                <a:gdLst>
                  <a:gd name="T0" fmla="*/ 189 w 548"/>
                  <a:gd name="T1" fmla="*/ 697 h 803"/>
                  <a:gd name="T2" fmla="*/ 0 w 548"/>
                  <a:gd name="T3" fmla="*/ 373 h 803"/>
                  <a:gd name="T4" fmla="*/ 83 w 548"/>
                  <a:gd name="T5" fmla="*/ 0 h 803"/>
                  <a:gd name="T6" fmla="*/ 548 w 548"/>
                  <a:gd name="T7" fmla="*/ 803 h 803"/>
                  <a:gd name="T8" fmla="*/ 189 w 548"/>
                  <a:gd name="T9" fmla="*/ 697 h 803"/>
                  <a:gd name="T10" fmla="*/ 189 w 548"/>
                  <a:gd name="T11" fmla="*/ 697 h 803"/>
                  <a:gd name="T12" fmla="*/ 189 w 548"/>
                  <a:gd name="T13" fmla="*/ 697 h 803"/>
                </a:gdLst>
                <a:ahLst/>
                <a:cxnLst>
                  <a:cxn ang="0">
                    <a:pos x="T0" y="T1"/>
                  </a:cxn>
                  <a:cxn ang="0">
                    <a:pos x="T2" y="T3"/>
                  </a:cxn>
                  <a:cxn ang="0">
                    <a:pos x="T4" y="T5"/>
                  </a:cxn>
                  <a:cxn ang="0">
                    <a:pos x="T6" y="T7"/>
                  </a:cxn>
                  <a:cxn ang="0">
                    <a:pos x="T8" y="T9"/>
                  </a:cxn>
                  <a:cxn ang="0">
                    <a:pos x="T10" y="T11"/>
                  </a:cxn>
                  <a:cxn ang="0">
                    <a:pos x="T12" y="T13"/>
                  </a:cxn>
                </a:cxnLst>
                <a:rect l="0" t="0" r="r" b="b"/>
                <a:pathLst>
                  <a:path w="548" h="803">
                    <a:moveTo>
                      <a:pt x="189" y="697"/>
                    </a:moveTo>
                    <a:lnTo>
                      <a:pt x="0" y="373"/>
                    </a:lnTo>
                    <a:lnTo>
                      <a:pt x="83" y="0"/>
                    </a:lnTo>
                    <a:lnTo>
                      <a:pt x="548" y="803"/>
                    </a:lnTo>
                    <a:lnTo>
                      <a:pt x="189" y="697"/>
                    </a:lnTo>
                    <a:lnTo>
                      <a:pt x="189" y="697"/>
                    </a:lnTo>
                    <a:lnTo>
                      <a:pt x="189" y="697"/>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13" name="Oval 12">
              <a:extLst>
                <a:ext uri="{FF2B5EF4-FFF2-40B4-BE49-F238E27FC236}">
                  <a16:creationId xmlns:a16="http://schemas.microsoft.com/office/drawing/2014/main" id="{95600CF0-B516-47F6-B0AE-A046457B95F7}"/>
                </a:ext>
              </a:extLst>
            </p:cNvPr>
            <p:cNvSpPr/>
            <p:nvPr/>
          </p:nvSpPr>
          <p:spPr>
            <a:xfrm>
              <a:off x="1913731" y="-944562"/>
              <a:ext cx="1393826" cy="1393824"/>
            </a:xfrm>
            <a:prstGeom prst="ellips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grpSp>
      <p:sp>
        <p:nvSpPr>
          <p:cNvPr id="6" name="Freeform 10">
            <a:extLst>
              <a:ext uri="{FF2B5EF4-FFF2-40B4-BE49-F238E27FC236}">
                <a16:creationId xmlns:a16="http://schemas.microsoft.com/office/drawing/2014/main" id="{B48F681C-43A7-44AD-9833-DE5CFED62C27}"/>
              </a:ext>
            </a:extLst>
          </p:cNvPr>
          <p:cNvSpPr>
            <a:spLocks noEditPoints="1"/>
          </p:cNvSpPr>
          <p:nvPr/>
        </p:nvSpPr>
        <p:spPr bwMode="auto">
          <a:xfrm>
            <a:off x="5620598" y="2160560"/>
            <a:ext cx="288304" cy="288760"/>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7" name="Freeform 13">
            <a:extLst>
              <a:ext uri="{FF2B5EF4-FFF2-40B4-BE49-F238E27FC236}">
                <a16:creationId xmlns:a16="http://schemas.microsoft.com/office/drawing/2014/main" id="{5CB8DD3D-29ED-4382-8C1E-637D9948A7D8}"/>
              </a:ext>
            </a:extLst>
          </p:cNvPr>
          <p:cNvSpPr>
            <a:spLocks/>
          </p:cNvSpPr>
          <p:nvPr/>
        </p:nvSpPr>
        <p:spPr bwMode="auto">
          <a:xfrm>
            <a:off x="4413557" y="1429078"/>
            <a:ext cx="328205" cy="323842"/>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 name="Freeform 15">
            <a:extLst>
              <a:ext uri="{FF2B5EF4-FFF2-40B4-BE49-F238E27FC236}">
                <a16:creationId xmlns:a16="http://schemas.microsoft.com/office/drawing/2014/main" id="{0D11E6B8-46CF-4F25-861C-56BA8582537B}"/>
              </a:ext>
            </a:extLst>
          </p:cNvPr>
          <p:cNvSpPr>
            <a:spLocks noEditPoints="1"/>
          </p:cNvSpPr>
          <p:nvPr/>
        </p:nvSpPr>
        <p:spPr bwMode="auto">
          <a:xfrm>
            <a:off x="5520328" y="3516722"/>
            <a:ext cx="395360" cy="364702"/>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9" name="Freeform 17">
            <a:extLst>
              <a:ext uri="{FF2B5EF4-FFF2-40B4-BE49-F238E27FC236}">
                <a16:creationId xmlns:a16="http://schemas.microsoft.com/office/drawing/2014/main" id="{87309426-D7B9-4B09-846C-2590048E0BA7}"/>
              </a:ext>
            </a:extLst>
          </p:cNvPr>
          <p:cNvSpPr>
            <a:spLocks noEditPoints="1"/>
          </p:cNvSpPr>
          <p:nvPr/>
        </p:nvSpPr>
        <p:spPr bwMode="auto">
          <a:xfrm>
            <a:off x="3222806" y="2161517"/>
            <a:ext cx="256392" cy="308275"/>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0" name="Freeform 23">
            <a:extLst>
              <a:ext uri="{FF2B5EF4-FFF2-40B4-BE49-F238E27FC236}">
                <a16:creationId xmlns:a16="http://schemas.microsoft.com/office/drawing/2014/main" id="{FF3F98BC-B0FA-4053-BED1-64C252F0BBC6}"/>
              </a:ext>
            </a:extLst>
          </p:cNvPr>
          <p:cNvSpPr>
            <a:spLocks/>
          </p:cNvSpPr>
          <p:nvPr/>
        </p:nvSpPr>
        <p:spPr bwMode="auto">
          <a:xfrm>
            <a:off x="3165486" y="3524700"/>
            <a:ext cx="211401" cy="276163"/>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1" name="Freeform 28">
            <a:extLst>
              <a:ext uri="{FF2B5EF4-FFF2-40B4-BE49-F238E27FC236}">
                <a16:creationId xmlns:a16="http://schemas.microsoft.com/office/drawing/2014/main" id="{3DE0DF31-716D-437F-8526-8C4A561BD76F}"/>
              </a:ext>
            </a:extLst>
          </p:cNvPr>
          <p:cNvSpPr>
            <a:spLocks noEditPoints="1"/>
          </p:cNvSpPr>
          <p:nvPr/>
        </p:nvSpPr>
        <p:spPr bwMode="auto">
          <a:xfrm>
            <a:off x="4434718" y="4246726"/>
            <a:ext cx="286224" cy="252932"/>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2" name="Rectangle 31">
            <a:extLst>
              <a:ext uri="{FF2B5EF4-FFF2-40B4-BE49-F238E27FC236}">
                <a16:creationId xmlns:a16="http://schemas.microsoft.com/office/drawing/2014/main" id="{EE8AB5BB-F087-4AF1-9DF6-0315EC69DBB0}"/>
              </a:ext>
            </a:extLst>
          </p:cNvPr>
          <p:cNvSpPr/>
          <p:nvPr/>
        </p:nvSpPr>
        <p:spPr>
          <a:xfrm>
            <a:off x="388175" y="3795971"/>
            <a:ext cx="1957786" cy="646331"/>
          </a:xfrm>
          <a:prstGeom prst="rect">
            <a:avLst/>
          </a:prstGeom>
        </p:spPr>
        <p:txBody>
          <a:bodyPr wrap="square" lIns="0" tIns="0" rIns="0" bIns="0" anchor="ctr">
            <a:spAutoFit/>
          </a:bodyPr>
          <a:lstStyle/>
          <a:p>
            <a:pPr algn="r">
              <a:lnSpc>
                <a:spcPct val="140000"/>
              </a:lnSpc>
            </a:pPr>
            <a:r>
              <a:rPr lang="en-US" sz="1200" b="1" dirty="0">
                <a:solidFill>
                  <a:schemeClr val="accent5"/>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3" name="Rectangle 32">
            <a:extLst>
              <a:ext uri="{FF2B5EF4-FFF2-40B4-BE49-F238E27FC236}">
                <a16:creationId xmlns:a16="http://schemas.microsoft.com/office/drawing/2014/main" id="{0684D22E-4E8B-48A4-A8D8-9C2F3375D718}"/>
              </a:ext>
            </a:extLst>
          </p:cNvPr>
          <p:cNvSpPr/>
          <p:nvPr/>
        </p:nvSpPr>
        <p:spPr>
          <a:xfrm>
            <a:off x="388175" y="1590852"/>
            <a:ext cx="1957786" cy="646331"/>
          </a:xfrm>
          <a:prstGeom prst="rect">
            <a:avLst/>
          </a:prstGeom>
        </p:spPr>
        <p:txBody>
          <a:bodyPr wrap="square" lIns="0" tIns="0" rIns="0" bIns="0" anchor="ctr">
            <a:spAutoFit/>
          </a:bodyPr>
          <a:lstStyle/>
          <a:p>
            <a:pPr algn="r">
              <a:lnSpc>
                <a:spcPct val="140000"/>
              </a:lnSpc>
            </a:pPr>
            <a:r>
              <a:rPr lang="en-US" sz="1200" b="1" dirty="0">
                <a:solidFill>
                  <a:schemeClr val="accent1"/>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4" name="Rectangle 33">
            <a:extLst>
              <a:ext uri="{FF2B5EF4-FFF2-40B4-BE49-F238E27FC236}">
                <a16:creationId xmlns:a16="http://schemas.microsoft.com/office/drawing/2014/main" id="{C6DA1E36-A04D-4A02-99A1-9E2AAB885A89}"/>
              </a:ext>
            </a:extLst>
          </p:cNvPr>
          <p:cNvSpPr/>
          <p:nvPr/>
        </p:nvSpPr>
        <p:spPr>
          <a:xfrm>
            <a:off x="6798396" y="3795971"/>
            <a:ext cx="1957786" cy="646331"/>
          </a:xfrm>
          <a:prstGeom prst="rect">
            <a:avLst/>
          </a:prstGeom>
        </p:spPr>
        <p:txBody>
          <a:bodyPr wrap="square" lIns="0" tIns="0" rIns="0" bIns="0" anchor="ctr">
            <a:spAutoFit/>
          </a:bodyPr>
          <a:lstStyle/>
          <a:p>
            <a:pPr>
              <a:lnSpc>
                <a:spcPct val="140000"/>
              </a:lnSpc>
            </a:pPr>
            <a:r>
              <a:rPr lang="en-US" sz="1200" b="1" dirty="0">
                <a:solidFill>
                  <a:schemeClr val="accent4"/>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5" name="Rectangle 34">
            <a:extLst>
              <a:ext uri="{FF2B5EF4-FFF2-40B4-BE49-F238E27FC236}">
                <a16:creationId xmlns:a16="http://schemas.microsoft.com/office/drawing/2014/main" id="{0ED533E2-D671-49A9-A633-C66838B8D1FF}"/>
              </a:ext>
            </a:extLst>
          </p:cNvPr>
          <p:cNvSpPr/>
          <p:nvPr/>
        </p:nvSpPr>
        <p:spPr>
          <a:xfrm>
            <a:off x="6798396" y="1590852"/>
            <a:ext cx="1957786" cy="646331"/>
          </a:xfrm>
          <a:prstGeom prst="rect">
            <a:avLst/>
          </a:prstGeom>
        </p:spPr>
        <p:txBody>
          <a:bodyPr wrap="square" lIns="0" tIns="0" rIns="0" bIns="0" anchor="ctr">
            <a:spAutoFit/>
          </a:bodyPr>
          <a:lstStyle/>
          <a:p>
            <a:pPr>
              <a:lnSpc>
                <a:spcPct val="140000"/>
              </a:lnSpc>
            </a:pPr>
            <a:r>
              <a:rPr lang="en-US" sz="1200" b="1" dirty="0">
                <a:solidFill>
                  <a:schemeClr val="accent2"/>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6" name="Rectangle 35">
            <a:extLst>
              <a:ext uri="{FF2B5EF4-FFF2-40B4-BE49-F238E27FC236}">
                <a16:creationId xmlns:a16="http://schemas.microsoft.com/office/drawing/2014/main" id="{8BAA1A5D-E05C-42A2-9FD8-034D50FA3642}"/>
              </a:ext>
            </a:extLst>
          </p:cNvPr>
          <p:cNvSpPr/>
          <p:nvPr/>
        </p:nvSpPr>
        <p:spPr>
          <a:xfrm>
            <a:off x="6798396" y="2693411"/>
            <a:ext cx="1957786" cy="646331"/>
          </a:xfrm>
          <a:prstGeom prst="rect">
            <a:avLst/>
          </a:prstGeom>
        </p:spPr>
        <p:txBody>
          <a:bodyPr wrap="square" lIns="0" tIns="0" rIns="0" bIns="0" anchor="ctr">
            <a:spAutoFit/>
          </a:bodyPr>
          <a:lstStyle/>
          <a:p>
            <a:pPr>
              <a:lnSpc>
                <a:spcPct val="140000"/>
              </a:lnSpc>
            </a:pPr>
            <a:r>
              <a:rPr lang="en-US" sz="1200" b="1" dirty="0">
                <a:solidFill>
                  <a:schemeClr val="accent3"/>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7" name="Rectangle 36">
            <a:extLst>
              <a:ext uri="{FF2B5EF4-FFF2-40B4-BE49-F238E27FC236}">
                <a16:creationId xmlns:a16="http://schemas.microsoft.com/office/drawing/2014/main" id="{A3F6ADC4-8018-4EBE-81E2-254854E9FA82}"/>
              </a:ext>
            </a:extLst>
          </p:cNvPr>
          <p:cNvSpPr/>
          <p:nvPr/>
        </p:nvSpPr>
        <p:spPr>
          <a:xfrm>
            <a:off x="388175" y="2693412"/>
            <a:ext cx="1957786" cy="646331"/>
          </a:xfrm>
          <a:prstGeom prst="rect">
            <a:avLst/>
          </a:prstGeom>
        </p:spPr>
        <p:txBody>
          <a:bodyPr wrap="square" lIns="0" tIns="0" rIns="0" bIns="0" anchor="ctr">
            <a:spAutoFit/>
          </a:bodyPr>
          <a:lstStyle/>
          <a:p>
            <a:pPr algn="r">
              <a:lnSpc>
                <a:spcPct val="140000"/>
              </a:lnSpc>
            </a:pPr>
            <a:r>
              <a:rPr lang="en-US" sz="1200" b="1" dirty="0">
                <a:solidFill>
                  <a:schemeClr val="accent6"/>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8" name="Freeform 11">
            <a:extLst>
              <a:ext uri="{FF2B5EF4-FFF2-40B4-BE49-F238E27FC236}">
                <a16:creationId xmlns:a16="http://schemas.microsoft.com/office/drawing/2014/main" id="{1A239F6E-804A-4DBA-8C7D-5AAFA3BF2E89}"/>
              </a:ext>
            </a:extLst>
          </p:cNvPr>
          <p:cNvSpPr>
            <a:spLocks noEditPoints="1"/>
          </p:cNvSpPr>
          <p:nvPr/>
        </p:nvSpPr>
        <p:spPr bwMode="auto">
          <a:xfrm>
            <a:off x="4353169" y="2798601"/>
            <a:ext cx="437662" cy="435952"/>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tx1">
              <a:lumMod val="50000"/>
              <a:lumOff val="50000"/>
            </a:schemeClr>
          </a:solidFill>
          <a:ln>
            <a:noFill/>
          </a:ln>
        </p:spPr>
        <p:txBody>
          <a:bodyPr vert="horz" wrap="square" lIns="68580" tIns="34290" rIns="68580" bIns="34290" numCol="1" anchor="t" anchorCtr="0" compatLnSpc="1">
            <a:prstTxWarp prst="textNoShape">
              <a:avLst/>
            </a:prstTxWarp>
          </a:bodyPr>
          <a:lstStyle/>
          <a:p>
            <a:endParaRPr lang="en-US" sz="1350"/>
          </a:p>
        </p:txBody>
      </p:sp>
    </p:spTree>
    <p:extLst>
      <p:ext uri="{BB962C8B-B14F-4D97-AF65-F5344CB8AC3E}">
        <p14:creationId xmlns:p14="http://schemas.microsoft.com/office/powerpoint/2010/main" val="21204530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p:txBody>
          <a:bodyPr/>
          <a:lstStyle/>
          <a:p>
            <a:r>
              <a:rPr lang="en-US" dirty="0"/>
              <a:t>Circle – 7 Periods</a:t>
            </a:r>
          </a:p>
        </p:txBody>
      </p:sp>
      <p:grpSp>
        <p:nvGrpSpPr>
          <p:cNvPr id="5" name="Group 4">
            <a:extLst>
              <a:ext uri="{FF2B5EF4-FFF2-40B4-BE49-F238E27FC236}">
                <a16:creationId xmlns:a16="http://schemas.microsoft.com/office/drawing/2014/main" id="{C66C77B4-D300-4815-9E0F-7F6FC7BA9C98}"/>
              </a:ext>
            </a:extLst>
          </p:cNvPr>
          <p:cNvGrpSpPr/>
          <p:nvPr/>
        </p:nvGrpSpPr>
        <p:grpSpPr>
          <a:xfrm>
            <a:off x="2761132" y="1185389"/>
            <a:ext cx="3621736" cy="3621736"/>
            <a:chOff x="2915412" y="1178814"/>
            <a:chExt cx="3313176" cy="3313176"/>
          </a:xfrm>
        </p:grpSpPr>
        <p:grpSp>
          <p:nvGrpSpPr>
            <p:cNvPr id="14" name="Group 13">
              <a:extLst>
                <a:ext uri="{FF2B5EF4-FFF2-40B4-BE49-F238E27FC236}">
                  <a16:creationId xmlns:a16="http://schemas.microsoft.com/office/drawing/2014/main" id="{2FF447E8-AF1D-4AC6-ACDE-D610ECB9E010}"/>
                </a:ext>
              </a:extLst>
            </p:cNvPr>
            <p:cNvGrpSpPr/>
            <p:nvPr/>
          </p:nvGrpSpPr>
          <p:grpSpPr>
            <a:xfrm rot="1624490">
              <a:off x="2915412" y="1178814"/>
              <a:ext cx="3313176" cy="3313176"/>
              <a:chOff x="2905125" y="4616450"/>
              <a:chExt cx="1868488" cy="1851025"/>
            </a:xfrm>
          </p:grpSpPr>
          <p:sp>
            <p:nvSpPr>
              <p:cNvPr id="18" name="Freeform 40">
                <a:extLst>
                  <a:ext uri="{FF2B5EF4-FFF2-40B4-BE49-F238E27FC236}">
                    <a16:creationId xmlns:a16="http://schemas.microsoft.com/office/drawing/2014/main" id="{9D9DEE77-4D81-471E-9943-093BEA5DCD95}"/>
                  </a:ext>
                </a:extLst>
              </p:cNvPr>
              <p:cNvSpPr>
                <a:spLocks/>
              </p:cNvSpPr>
              <p:nvPr/>
            </p:nvSpPr>
            <p:spPr bwMode="auto">
              <a:xfrm>
                <a:off x="2962275" y="5534025"/>
                <a:ext cx="876300" cy="793750"/>
              </a:xfrm>
              <a:custGeom>
                <a:avLst/>
                <a:gdLst>
                  <a:gd name="T0" fmla="*/ 1282 w 1282"/>
                  <a:gd name="T1" fmla="*/ 0 h 1159"/>
                  <a:gd name="T2" fmla="*/ 917 w 1282"/>
                  <a:gd name="T3" fmla="*/ 82 h 1159"/>
                  <a:gd name="T4" fmla="*/ 559 w 1282"/>
                  <a:gd name="T5" fmla="*/ 162 h 1159"/>
                  <a:gd name="T6" fmla="*/ 514 w 1282"/>
                  <a:gd name="T7" fmla="*/ 233 h 1159"/>
                  <a:gd name="T8" fmla="*/ 86 w 1282"/>
                  <a:gd name="T9" fmla="*/ 331 h 1159"/>
                  <a:gd name="T10" fmla="*/ 18 w 1282"/>
                  <a:gd name="T11" fmla="*/ 448 h 1159"/>
                  <a:gd name="T12" fmla="*/ 444 w 1282"/>
                  <a:gd name="T13" fmla="*/ 1046 h 1159"/>
                  <a:gd name="T14" fmla="*/ 561 w 1282"/>
                  <a:gd name="T15" fmla="*/ 1130 h 1159"/>
                  <a:gd name="T16" fmla="*/ 690 w 1282"/>
                  <a:gd name="T17" fmla="*/ 1090 h 1159"/>
                  <a:gd name="T18" fmla="*/ 881 w 1282"/>
                  <a:gd name="T19" fmla="*/ 693 h 1159"/>
                  <a:gd name="T20" fmla="*/ 960 w 1282"/>
                  <a:gd name="T21" fmla="*/ 665 h 1159"/>
                  <a:gd name="T22" fmla="*/ 1282 w 1282"/>
                  <a:gd name="T23" fmla="*/ 0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2" h="1159">
                    <a:moveTo>
                      <a:pt x="1282" y="0"/>
                    </a:moveTo>
                    <a:cubicBezTo>
                      <a:pt x="1276" y="1"/>
                      <a:pt x="1235" y="11"/>
                      <a:pt x="917" y="82"/>
                    </a:cubicBezTo>
                    <a:cubicBezTo>
                      <a:pt x="779" y="113"/>
                      <a:pt x="660" y="140"/>
                      <a:pt x="559" y="162"/>
                    </a:cubicBezTo>
                    <a:cubicBezTo>
                      <a:pt x="566" y="194"/>
                      <a:pt x="546" y="226"/>
                      <a:pt x="514" y="233"/>
                    </a:cubicBezTo>
                    <a:cubicBezTo>
                      <a:pt x="86" y="331"/>
                      <a:pt x="86" y="331"/>
                      <a:pt x="86" y="331"/>
                    </a:cubicBezTo>
                    <a:cubicBezTo>
                      <a:pt x="32" y="343"/>
                      <a:pt x="0" y="396"/>
                      <a:pt x="18" y="448"/>
                    </a:cubicBezTo>
                    <a:cubicBezTo>
                      <a:pt x="99" y="676"/>
                      <a:pt x="242" y="884"/>
                      <a:pt x="444" y="1046"/>
                    </a:cubicBezTo>
                    <a:cubicBezTo>
                      <a:pt x="482" y="1076"/>
                      <a:pt x="521" y="1104"/>
                      <a:pt x="561" y="1130"/>
                    </a:cubicBezTo>
                    <a:cubicBezTo>
                      <a:pt x="607" y="1159"/>
                      <a:pt x="666" y="1140"/>
                      <a:pt x="690" y="1090"/>
                    </a:cubicBezTo>
                    <a:cubicBezTo>
                      <a:pt x="881" y="693"/>
                      <a:pt x="881" y="693"/>
                      <a:pt x="881" y="693"/>
                    </a:cubicBezTo>
                    <a:cubicBezTo>
                      <a:pt x="895" y="664"/>
                      <a:pt x="930" y="651"/>
                      <a:pt x="960" y="665"/>
                    </a:cubicBezTo>
                    <a:cubicBezTo>
                      <a:pt x="1251" y="64"/>
                      <a:pt x="1279" y="6"/>
                      <a:pt x="1282" y="0"/>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19" name="Freeform 41">
                <a:extLst>
                  <a:ext uri="{FF2B5EF4-FFF2-40B4-BE49-F238E27FC236}">
                    <a16:creationId xmlns:a16="http://schemas.microsoft.com/office/drawing/2014/main" id="{00728477-300D-4A5D-9E5B-35B97750EA0B}"/>
                  </a:ext>
                </a:extLst>
              </p:cNvPr>
              <p:cNvSpPr>
                <a:spLocks/>
              </p:cNvSpPr>
              <p:nvPr/>
            </p:nvSpPr>
            <p:spPr bwMode="auto">
              <a:xfrm>
                <a:off x="2905125" y="5010150"/>
                <a:ext cx="933450" cy="679450"/>
              </a:xfrm>
              <a:custGeom>
                <a:avLst/>
                <a:gdLst>
                  <a:gd name="T0" fmla="*/ 1000 w 1365"/>
                  <a:gd name="T1" fmla="*/ 849 h 994"/>
                  <a:gd name="T2" fmla="*/ 1365 w 1365"/>
                  <a:gd name="T3" fmla="*/ 767 h 994"/>
                  <a:gd name="T4" fmla="*/ 1365 w 1365"/>
                  <a:gd name="T5" fmla="*/ 767 h 994"/>
                  <a:gd name="T6" fmla="*/ 1364 w 1365"/>
                  <a:gd name="T7" fmla="*/ 766 h 994"/>
                  <a:gd name="T8" fmla="*/ 1362 w 1365"/>
                  <a:gd name="T9" fmla="*/ 764 h 994"/>
                  <a:gd name="T10" fmla="*/ 1361 w 1365"/>
                  <a:gd name="T11" fmla="*/ 763 h 994"/>
                  <a:gd name="T12" fmla="*/ 1360 w 1365"/>
                  <a:gd name="T13" fmla="*/ 762 h 994"/>
                  <a:gd name="T14" fmla="*/ 1358 w 1365"/>
                  <a:gd name="T15" fmla="*/ 761 h 994"/>
                  <a:gd name="T16" fmla="*/ 1357 w 1365"/>
                  <a:gd name="T17" fmla="*/ 760 h 994"/>
                  <a:gd name="T18" fmla="*/ 1357 w 1365"/>
                  <a:gd name="T19" fmla="*/ 760 h 994"/>
                  <a:gd name="T20" fmla="*/ 1347 w 1365"/>
                  <a:gd name="T21" fmla="*/ 752 h 994"/>
                  <a:gd name="T22" fmla="*/ 1344 w 1365"/>
                  <a:gd name="T23" fmla="*/ 750 h 994"/>
                  <a:gd name="T24" fmla="*/ 1341 w 1365"/>
                  <a:gd name="T25" fmla="*/ 747 h 994"/>
                  <a:gd name="T26" fmla="*/ 1324 w 1365"/>
                  <a:gd name="T27" fmla="*/ 733 h 994"/>
                  <a:gd name="T28" fmla="*/ 1318 w 1365"/>
                  <a:gd name="T29" fmla="*/ 729 h 994"/>
                  <a:gd name="T30" fmla="*/ 1311 w 1365"/>
                  <a:gd name="T31" fmla="*/ 723 h 994"/>
                  <a:gd name="T32" fmla="*/ 1308 w 1365"/>
                  <a:gd name="T33" fmla="*/ 721 h 994"/>
                  <a:gd name="T34" fmla="*/ 1305 w 1365"/>
                  <a:gd name="T35" fmla="*/ 719 h 994"/>
                  <a:gd name="T36" fmla="*/ 1254 w 1365"/>
                  <a:gd name="T37" fmla="*/ 678 h 994"/>
                  <a:gd name="T38" fmla="*/ 1247 w 1365"/>
                  <a:gd name="T39" fmla="*/ 672 h 994"/>
                  <a:gd name="T40" fmla="*/ 1225 w 1365"/>
                  <a:gd name="T41" fmla="*/ 654 h 994"/>
                  <a:gd name="T42" fmla="*/ 1215 w 1365"/>
                  <a:gd name="T43" fmla="*/ 647 h 994"/>
                  <a:gd name="T44" fmla="*/ 1212 w 1365"/>
                  <a:gd name="T45" fmla="*/ 644 h 994"/>
                  <a:gd name="T46" fmla="*/ 1169 w 1365"/>
                  <a:gd name="T47" fmla="*/ 610 h 994"/>
                  <a:gd name="T48" fmla="*/ 1153 w 1365"/>
                  <a:gd name="T49" fmla="*/ 596 h 994"/>
                  <a:gd name="T50" fmla="*/ 1142 w 1365"/>
                  <a:gd name="T51" fmla="*/ 588 h 994"/>
                  <a:gd name="T52" fmla="*/ 1108 w 1365"/>
                  <a:gd name="T53" fmla="*/ 560 h 994"/>
                  <a:gd name="T54" fmla="*/ 1098 w 1365"/>
                  <a:gd name="T55" fmla="*/ 552 h 994"/>
                  <a:gd name="T56" fmla="*/ 1026 w 1365"/>
                  <a:gd name="T57" fmla="*/ 495 h 994"/>
                  <a:gd name="T58" fmla="*/ 1024 w 1365"/>
                  <a:gd name="T59" fmla="*/ 493 h 994"/>
                  <a:gd name="T60" fmla="*/ 1007 w 1365"/>
                  <a:gd name="T61" fmla="*/ 480 h 994"/>
                  <a:gd name="T62" fmla="*/ 969 w 1365"/>
                  <a:gd name="T63" fmla="*/ 449 h 994"/>
                  <a:gd name="T64" fmla="*/ 950 w 1365"/>
                  <a:gd name="T65" fmla="*/ 434 h 994"/>
                  <a:gd name="T66" fmla="*/ 929 w 1365"/>
                  <a:gd name="T67" fmla="*/ 417 h 994"/>
                  <a:gd name="T68" fmla="*/ 851 w 1365"/>
                  <a:gd name="T69" fmla="*/ 354 h 994"/>
                  <a:gd name="T70" fmla="*/ 831 w 1365"/>
                  <a:gd name="T71" fmla="*/ 339 h 994"/>
                  <a:gd name="T72" fmla="*/ 785 w 1365"/>
                  <a:gd name="T73" fmla="*/ 302 h 994"/>
                  <a:gd name="T74" fmla="*/ 703 w 1365"/>
                  <a:gd name="T75" fmla="*/ 310 h 994"/>
                  <a:gd name="T76" fmla="*/ 359 w 1365"/>
                  <a:gd name="T77" fmla="*/ 34 h 994"/>
                  <a:gd name="T78" fmla="*/ 225 w 1365"/>
                  <a:gd name="T79" fmla="*/ 54 h 994"/>
                  <a:gd name="T80" fmla="*/ 31 w 1365"/>
                  <a:gd name="T81" fmla="*/ 905 h 994"/>
                  <a:gd name="T82" fmla="*/ 143 w 1365"/>
                  <a:gd name="T83" fmla="*/ 982 h 994"/>
                  <a:gd name="T84" fmla="*/ 571 w 1365"/>
                  <a:gd name="T85" fmla="*/ 884 h 994"/>
                  <a:gd name="T86" fmla="*/ 642 w 1365"/>
                  <a:gd name="T87" fmla="*/ 929 h 994"/>
                  <a:gd name="T88" fmla="*/ 1000 w 1365"/>
                  <a:gd name="T89" fmla="*/ 849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65" h="994">
                    <a:moveTo>
                      <a:pt x="1000" y="849"/>
                    </a:moveTo>
                    <a:cubicBezTo>
                      <a:pt x="1318" y="778"/>
                      <a:pt x="1359" y="768"/>
                      <a:pt x="1365" y="767"/>
                    </a:cubicBezTo>
                    <a:cubicBezTo>
                      <a:pt x="1365" y="767"/>
                      <a:pt x="1365" y="767"/>
                      <a:pt x="1365" y="767"/>
                    </a:cubicBezTo>
                    <a:cubicBezTo>
                      <a:pt x="1365" y="766"/>
                      <a:pt x="1365" y="766"/>
                      <a:pt x="1364" y="766"/>
                    </a:cubicBezTo>
                    <a:cubicBezTo>
                      <a:pt x="1364" y="766"/>
                      <a:pt x="1363" y="765"/>
                      <a:pt x="1362" y="764"/>
                    </a:cubicBezTo>
                    <a:cubicBezTo>
                      <a:pt x="1362" y="764"/>
                      <a:pt x="1361" y="763"/>
                      <a:pt x="1361" y="763"/>
                    </a:cubicBezTo>
                    <a:cubicBezTo>
                      <a:pt x="1360" y="763"/>
                      <a:pt x="1360" y="763"/>
                      <a:pt x="1360" y="762"/>
                    </a:cubicBezTo>
                    <a:cubicBezTo>
                      <a:pt x="1359" y="762"/>
                      <a:pt x="1359" y="762"/>
                      <a:pt x="1358" y="761"/>
                    </a:cubicBezTo>
                    <a:cubicBezTo>
                      <a:pt x="1358" y="761"/>
                      <a:pt x="1357" y="760"/>
                      <a:pt x="1357" y="760"/>
                    </a:cubicBezTo>
                    <a:cubicBezTo>
                      <a:pt x="1357" y="760"/>
                      <a:pt x="1357" y="760"/>
                      <a:pt x="1357" y="760"/>
                    </a:cubicBezTo>
                    <a:cubicBezTo>
                      <a:pt x="1354" y="758"/>
                      <a:pt x="1351" y="755"/>
                      <a:pt x="1347" y="752"/>
                    </a:cubicBezTo>
                    <a:cubicBezTo>
                      <a:pt x="1346" y="751"/>
                      <a:pt x="1345" y="750"/>
                      <a:pt x="1344" y="750"/>
                    </a:cubicBezTo>
                    <a:cubicBezTo>
                      <a:pt x="1343" y="749"/>
                      <a:pt x="1342" y="748"/>
                      <a:pt x="1341" y="747"/>
                    </a:cubicBezTo>
                    <a:cubicBezTo>
                      <a:pt x="1335" y="742"/>
                      <a:pt x="1329" y="738"/>
                      <a:pt x="1324" y="733"/>
                    </a:cubicBezTo>
                    <a:cubicBezTo>
                      <a:pt x="1322" y="732"/>
                      <a:pt x="1320" y="730"/>
                      <a:pt x="1318" y="729"/>
                    </a:cubicBezTo>
                    <a:cubicBezTo>
                      <a:pt x="1316" y="727"/>
                      <a:pt x="1314" y="725"/>
                      <a:pt x="1311" y="723"/>
                    </a:cubicBezTo>
                    <a:cubicBezTo>
                      <a:pt x="1310" y="723"/>
                      <a:pt x="1309" y="722"/>
                      <a:pt x="1308" y="721"/>
                    </a:cubicBezTo>
                    <a:cubicBezTo>
                      <a:pt x="1307" y="720"/>
                      <a:pt x="1306" y="719"/>
                      <a:pt x="1305" y="719"/>
                    </a:cubicBezTo>
                    <a:cubicBezTo>
                      <a:pt x="1292" y="708"/>
                      <a:pt x="1275" y="694"/>
                      <a:pt x="1254" y="678"/>
                    </a:cubicBezTo>
                    <a:cubicBezTo>
                      <a:pt x="1252" y="676"/>
                      <a:pt x="1250" y="674"/>
                      <a:pt x="1247" y="672"/>
                    </a:cubicBezTo>
                    <a:cubicBezTo>
                      <a:pt x="1240" y="666"/>
                      <a:pt x="1233" y="660"/>
                      <a:pt x="1225" y="654"/>
                    </a:cubicBezTo>
                    <a:cubicBezTo>
                      <a:pt x="1221" y="651"/>
                      <a:pt x="1218" y="649"/>
                      <a:pt x="1215" y="647"/>
                    </a:cubicBezTo>
                    <a:cubicBezTo>
                      <a:pt x="1214" y="646"/>
                      <a:pt x="1213" y="645"/>
                      <a:pt x="1212" y="644"/>
                    </a:cubicBezTo>
                    <a:cubicBezTo>
                      <a:pt x="1198" y="632"/>
                      <a:pt x="1183" y="621"/>
                      <a:pt x="1169" y="610"/>
                    </a:cubicBezTo>
                    <a:cubicBezTo>
                      <a:pt x="1164" y="605"/>
                      <a:pt x="1158" y="601"/>
                      <a:pt x="1153" y="596"/>
                    </a:cubicBezTo>
                    <a:cubicBezTo>
                      <a:pt x="1149" y="593"/>
                      <a:pt x="1145" y="590"/>
                      <a:pt x="1142" y="588"/>
                    </a:cubicBezTo>
                    <a:cubicBezTo>
                      <a:pt x="1131" y="579"/>
                      <a:pt x="1119" y="570"/>
                      <a:pt x="1108" y="560"/>
                    </a:cubicBezTo>
                    <a:cubicBezTo>
                      <a:pt x="1104" y="557"/>
                      <a:pt x="1101" y="555"/>
                      <a:pt x="1098" y="552"/>
                    </a:cubicBezTo>
                    <a:cubicBezTo>
                      <a:pt x="1076" y="535"/>
                      <a:pt x="1052" y="516"/>
                      <a:pt x="1026" y="495"/>
                    </a:cubicBezTo>
                    <a:cubicBezTo>
                      <a:pt x="1026" y="495"/>
                      <a:pt x="1025" y="494"/>
                      <a:pt x="1024" y="493"/>
                    </a:cubicBezTo>
                    <a:cubicBezTo>
                      <a:pt x="1019" y="489"/>
                      <a:pt x="1013" y="484"/>
                      <a:pt x="1007" y="480"/>
                    </a:cubicBezTo>
                    <a:cubicBezTo>
                      <a:pt x="994" y="469"/>
                      <a:pt x="982" y="459"/>
                      <a:pt x="969" y="449"/>
                    </a:cubicBezTo>
                    <a:cubicBezTo>
                      <a:pt x="963" y="444"/>
                      <a:pt x="957" y="439"/>
                      <a:pt x="950" y="434"/>
                    </a:cubicBezTo>
                    <a:cubicBezTo>
                      <a:pt x="943" y="428"/>
                      <a:pt x="936" y="423"/>
                      <a:pt x="929" y="417"/>
                    </a:cubicBezTo>
                    <a:cubicBezTo>
                      <a:pt x="904" y="397"/>
                      <a:pt x="878" y="376"/>
                      <a:pt x="851" y="354"/>
                    </a:cubicBezTo>
                    <a:cubicBezTo>
                      <a:pt x="844" y="349"/>
                      <a:pt x="837" y="344"/>
                      <a:pt x="831" y="339"/>
                    </a:cubicBezTo>
                    <a:cubicBezTo>
                      <a:pt x="816" y="327"/>
                      <a:pt x="801" y="314"/>
                      <a:pt x="785" y="302"/>
                    </a:cubicBezTo>
                    <a:cubicBezTo>
                      <a:pt x="764" y="326"/>
                      <a:pt x="728" y="330"/>
                      <a:pt x="703" y="310"/>
                    </a:cubicBezTo>
                    <a:cubicBezTo>
                      <a:pt x="359" y="34"/>
                      <a:pt x="359" y="34"/>
                      <a:pt x="359" y="34"/>
                    </a:cubicBezTo>
                    <a:cubicBezTo>
                      <a:pt x="316" y="0"/>
                      <a:pt x="254" y="8"/>
                      <a:pt x="225" y="54"/>
                    </a:cubicBezTo>
                    <a:cubicBezTo>
                      <a:pt x="63" y="314"/>
                      <a:pt x="0" y="615"/>
                      <a:pt x="31" y="905"/>
                    </a:cubicBezTo>
                    <a:cubicBezTo>
                      <a:pt x="37" y="960"/>
                      <a:pt x="89" y="994"/>
                      <a:pt x="143" y="982"/>
                    </a:cubicBezTo>
                    <a:cubicBezTo>
                      <a:pt x="571" y="884"/>
                      <a:pt x="571" y="884"/>
                      <a:pt x="571" y="884"/>
                    </a:cubicBezTo>
                    <a:cubicBezTo>
                      <a:pt x="603" y="877"/>
                      <a:pt x="635" y="897"/>
                      <a:pt x="642" y="929"/>
                    </a:cubicBezTo>
                    <a:cubicBezTo>
                      <a:pt x="790" y="896"/>
                      <a:pt x="907" y="870"/>
                      <a:pt x="1000" y="849"/>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20" name="Freeform 42">
                <a:extLst>
                  <a:ext uri="{FF2B5EF4-FFF2-40B4-BE49-F238E27FC236}">
                    <a16:creationId xmlns:a16="http://schemas.microsoft.com/office/drawing/2014/main" id="{43D8240B-F30D-42A4-B7D8-2AA8DF37E7AA}"/>
                  </a:ext>
                </a:extLst>
              </p:cNvPr>
              <p:cNvSpPr>
                <a:spLocks/>
              </p:cNvSpPr>
              <p:nvPr/>
            </p:nvSpPr>
            <p:spPr bwMode="auto">
              <a:xfrm>
                <a:off x="3168650" y="4616450"/>
                <a:ext cx="671513" cy="917575"/>
              </a:xfrm>
              <a:custGeom>
                <a:avLst/>
                <a:gdLst>
                  <a:gd name="T0" fmla="*/ 400 w 982"/>
                  <a:gd name="T1" fmla="*/ 876 h 1340"/>
                  <a:gd name="T2" fmla="*/ 446 w 982"/>
                  <a:gd name="T3" fmla="*/ 913 h 1340"/>
                  <a:gd name="T4" fmla="*/ 466 w 982"/>
                  <a:gd name="T5" fmla="*/ 928 h 1340"/>
                  <a:gd name="T6" fmla="*/ 544 w 982"/>
                  <a:gd name="T7" fmla="*/ 991 h 1340"/>
                  <a:gd name="T8" fmla="*/ 565 w 982"/>
                  <a:gd name="T9" fmla="*/ 1008 h 1340"/>
                  <a:gd name="T10" fmla="*/ 584 w 982"/>
                  <a:gd name="T11" fmla="*/ 1023 h 1340"/>
                  <a:gd name="T12" fmla="*/ 622 w 982"/>
                  <a:gd name="T13" fmla="*/ 1054 h 1340"/>
                  <a:gd name="T14" fmla="*/ 639 w 982"/>
                  <a:gd name="T15" fmla="*/ 1067 h 1340"/>
                  <a:gd name="T16" fmla="*/ 641 w 982"/>
                  <a:gd name="T17" fmla="*/ 1069 h 1340"/>
                  <a:gd name="T18" fmla="*/ 713 w 982"/>
                  <a:gd name="T19" fmla="*/ 1126 h 1340"/>
                  <a:gd name="T20" fmla="*/ 723 w 982"/>
                  <a:gd name="T21" fmla="*/ 1134 h 1340"/>
                  <a:gd name="T22" fmla="*/ 757 w 982"/>
                  <a:gd name="T23" fmla="*/ 1162 h 1340"/>
                  <a:gd name="T24" fmla="*/ 768 w 982"/>
                  <a:gd name="T25" fmla="*/ 1170 h 1340"/>
                  <a:gd name="T26" fmla="*/ 784 w 982"/>
                  <a:gd name="T27" fmla="*/ 1184 h 1340"/>
                  <a:gd name="T28" fmla="*/ 827 w 982"/>
                  <a:gd name="T29" fmla="*/ 1218 h 1340"/>
                  <a:gd name="T30" fmla="*/ 830 w 982"/>
                  <a:gd name="T31" fmla="*/ 1221 h 1340"/>
                  <a:gd name="T32" fmla="*/ 840 w 982"/>
                  <a:gd name="T33" fmla="*/ 1228 h 1340"/>
                  <a:gd name="T34" fmla="*/ 862 w 982"/>
                  <a:gd name="T35" fmla="*/ 1246 h 1340"/>
                  <a:gd name="T36" fmla="*/ 869 w 982"/>
                  <a:gd name="T37" fmla="*/ 1252 h 1340"/>
                  <a:gd name="T38" fmla="*/ 920 w 982"/>
                  <a:gd name="T39" fmla="*/ 1293 h 1340"/>
                  <a:gd name="T40" fmla="*/ 923 w 982"/>
                  <a:gd name="T41" fmla="*/ 1295 h 1340"/>
                  <a:gd name="T42" fmla="*/ 926 w 982"/>
                  <a:gd name="T43" fmla="*/ 1297 h 1340"/>
                  <a:gd name="T44" fmla="*/ 933 w 982"/>
                  <a:gd name="T45" fmla="*/ 1303 h 1340"/>
                  <a:gd name="T46" fmla="*/ 939 w 982"/>
                  <a:gd name="T47" fmla="*/ 1307 h 1340"/>
                  <a:gd name="T48" fmla="*/ 956 w 982"/>
                  <a:gd name="T49" fmla="*/ 1321 h 1340"/>
                  <a:gd name="T50" fmla="*/ 959 w 982"/>
                  <a:gd name="T51" fmla="*/ 1324 h 1340"/>
                  <a:gd name="T52" fmla="*/ 962 w 982"/>
                  <a:gd name="T53" fmla="*/ 1326 h 1340"/>
                  <a:gd name="T54" fmla="*/ 972 w 982"/>
                  <a:gd name="T55" fmla="*/ 1334 h 1340"/>
                  <a:gd name="T56" fmla="*/ 972 w 982"/>
                  <a:gd name="T57" fmla="*/ 1334 h 1340"/>
                  <a:gd name="T58" fmla="*/ 973 w 982"/>
                  <a:gd name="T59" fmla="*/ 1335 h 1340"/>
                  <a:gd name="T60" fmla="*/ 975 w 982"/>
                  <a:gd name="T61" fmla="*/ 1336 h 1340"/>
                  <a:gd name="T62" fmla="*/ 976 w 982"/>
                  <a:gd name="T63" fmla="*/ 1337 h 1340"/>
                  <a:gd name="T64" fmla="*/ 977 w 982"/>
                  <a:gd name="T65" fmla="*/ 1338 h 1340"/>
                  <a:gd name="T66" fmla="*/ 979 w 982"/>
                  <a:gd name="T67" fmla="*/ 1340 h 1340"/>
                  <a:gd name="T68" fmla="*/ 980 w 982"/>
                  <a:gd name="T69" fmla="*/ 1340 h 1340"/>
                  <a:gd name="T70" fmla="*/ 982 w 982"/>
                  <a:gd name="T71" fmla="*/ 597 h 1340"/>
                  <a:gd name="T72" fmla="*/ 980 w 982"/>
                  <a:gd name="T73" fmla="*/ 597 h 1340"/>
                  <a:gd name="T74" fmla="*/ 920 w 982"/>
                  <a:gd name="T75" fmla="*/ 537 h 1340"/>
                  <a:gd name="T76" fmla="*/ 920 w 982"/>
                  <a:gd name="T77" fmla="*/ 98 h 1340"/>
                  <a:gd name="T78" fmla="*/ 821 w 982"/>
                  <a:gd name="T79" fmla="*/ 6 h 1340"/>
                  <a:gd name="T80" fmla="*/ 39 w 982"/>
                  <a:gd name="T81" fmla="*/ 380 h 1340"/>
                  <a:gd name="T82" fmla="*/ 49 w 982"/>
                  <a:gd name="T83" fmla="*/ 515 h 1340"/>
                  <a:gd name="T84" fmla="*/ 392 w 982"/>
                  <a:gd name="T85" fmla="*/ 791 h 1340"/>
                  <a:gd name="T86" fmla="*/ 402 w 982"/>
                  <a:gd name="T87" fmla="*/ 874 h 1340"/>
                  <a:gd name="T88" fmla="*/ 400 w 982"/>
                  <a:gd name="T89" fmla="*/ 876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2" h="1340">
                    <a:moveTo>
                      <a:pt x="400" y="876"/>
                    </a:moveTo>
                    <a:cubicBezTo>
                      <a:pt x="416" y="888"/>
                      <a:pt x="431" y="901"/>
                      <a:pt x="446" y="913"/>
                    </a:cubicBezTo>
                    <a:cubicBezTo>
                      <a:pt x="453" y="918"/>
                      <a:pt x="459" y="923"/>
                      <a:pt x="466" y="928"/>
                    </a:cubicBezTo>
                    <a:cubicBezTo>
                      <a:pt x="493" y="950"/>
                      <a:pt x="519" y="971"/>
                      <a:pt x="544" y="991"/>
                    </a:cubicBezTo>
                    <a:cubicBezTo>
                      <a:pt x="551" y="997"/>
                      <a:pt x="558" y="1003"/>
                      <a:pt x="565" y="1008"/>
                    </a:cubicBezTo>
                    <a:cubicBezTo>
                      <a:pt x="572" y="1013"/>
                      <a:pt x="578" y="1018"/>
                      <a:pt x="584" y="1023"/>
                    </a:cubicBezTo>
                    <a:cubicBezTo>
                      <a:pt x="597" y="1034"/>
                      <a:pt x="610" y="1044"/>
                      <a:pt x="622" y="1054"/>
                    </a:cubicBezTo>
                    <a:cubicBezTo>
                      <a:pt x="628" y="1058"/>
                      <a:pt x="634" y="1063"/>
                      <a:pt x="639" y="1067"/>
                    </a:cubicBezTo>
                    <a:cubicBezTo>
                      <a:pt x="640" y="1068"/>
                      <a:pt x="641" y="1068"/>
                      <a:pt x="641" y="1069"/>
                    </a:cubicBezTo>
                    <a:cubicBezTo>
                      <a:pt x="667" y="1090"/>
                      <a:pt x="691" y="1109"/>
                      <a:pt x="713" y="1126"/>
                    </a:cubicBezTo>
                    <a:cubicBezTo>
                      <a:pt x="716" y="1129"/>
                      <a:pt x="719" y="1132"/>
                      <a:pt x="723" y="1134"/>
                    </a:cubicBezTo>
                    <a:cubicBezTo>
                      <a:pt x="734" y="1144"/>
                      <a:pt x="746" y="1153"/>
                      <a:pt x="757" y="1162"/>
                    </a:cubicBezTo>
                    <a:cubicBezTo>
                      <a:pt x="760" y="1164"/>
                      <a:pt x="764" y="1167"/>
                      <a:pt x="768" y="1170"/>
                    </a:cubicBezTo>
                    <a:cubicBezTo>
                      <a:pt x="773" y="1175"/>
                      <a:pt x="779" y="1179"/>
                      <a:pt x="784" y="1184"/>
                    </a:cubicBezTo>
                    <a:cubicBezTo>
                      <a:pt x="800" y="1196"/>
                      <a:pt x="814" y="1207"/>
                      <a:pt x="827" y="1218"/>
                    </a:cubicBezTo>
                    <a:cubicBezTo>
                      <a:pt x="828" y="1219"/>
                      <a:pt x="829" y="1220"/>
                      <a:pt x="830" y="1221"/>
                    </a:cubicBezTo>
                    <a:cubicBezTo>
                      <a:pt x="833" y="1223"/>
                      <a:pt x="837" y="1225"/>
                      <a:pt x="840" y="1228"/>
                    </a:cubicBezTo>
                    <a:cubicBezTo>
                      <a:pt x="848" y="1234"/>
                      <a:pt x="855" y="1240"/>
                      <a:pt x="862" y="1246"/>
                    </a:cubicBezTo>
                    <a:cubicBezTo>
                      <a:pt x="865" y="1248"/>
                      <a:pt x="867" y="1250"/>
                      <a:pt x="869" y="1252"/>
                    </a:cubicBezTo>
                    <a:cubicBezTo>
                      <a:pt x="890" y="1268"/>
                      <a:pt x="907" y="1282"/>
                      <a:pt x="920" y="1293"/>
                    </a:cubicBezTo>
                    <a:cubicBezTo>
                      <a:pt x="921" y="1293"/>
                      <a:pt x="922" y="1294"/>
                      <a:pt x="923" y="1295"/>
                    </a:cubicBezTo>
                    <a:cubicBezTo>
                      <a:pt x="924" y="1296"/>
                      <a:pt x="925" y="1297"/>
                      <a:pt x="926" y="1297"/>
                    </a:cubicBezTo>
                    <a:cubicBezTo>
                      <a:pt x="929" y="1299"/>
                      <a:pt x="931" y="1301"/>
                      <a:pt x="933" y="1303"/>
                    </a:cubicBezTo>
                    <a:cubicBezTo>
                      <a:pt x="935" y="1304"/>
                      <a:pt x="937" y="1306"/>
                      <a:pt x="939" y="1307"/>
                    </a:cubicBezTo>
                    <a:cubicBezTo>
                      <a:pt x="945" y="1313"/>
                      <a:pt x="951" y="1317"/>
                      <a:pt x="956" y="1321"/>
                    </a:cubicBezTo>
                    <a:cubicBezTo>
                      <a:pt x="957" y="1322"/>
                      <a:pt x="958" y="1323"/>
                      <a:pt x="959" y="1324"/>
                    </a:cubicBezTo>
                    <a:cubicBezTo>
                      <a:pt x="960" y="1325"/>
                      <a:pt x="961" y="1325"/>
                      <a:pt x="962" y="1326"/>
                    </a:cubicBezTo>
                    <a:cubicBezTo>
                      <a:pt x="966" y="1329"/>
                      <a:pt x="969" y="1332"/>
                      <a:pt x="972" y="1334"/>
                    </a:cubicBezTo>
                    <a:cubicBezTo>
                      <a:pt x="972" y="1334"/>
                      <a:pt x="972" y="1334"/>
                      <a:pt x="972" y="1334"/>
                    </a:cubicBezTo>
                    <a:cubicBezTo>
                      <a:pt x="972" y="1334"/>
                      <a:pt x="973" y="1335"/>
                      <a:pt x="973" y="1335"/>
                    </a:cubicBezTo>
                    <a:cubicBezTo>
                      <a:pt x="974" y="1336"/>
                      <a:pt x="975" y="1336"/>
                      <a:pt x="975" y="1336"/>
                    </a:cubicBezTo>
                    <a:cubicBezTo>
                      <a:pt x="975" y="1337"/>
                      <a:pt x="975" y="1337"/>
                      <a:pt x="976" y="1337"/>
                    </a:cubicBezTo>
                    <a:cubicBezTo>
                      <a:pt x="976" y="1337"/>
                      <a:pt x="977" y="1338"/>
                      <a:pt x="977" y="1338"/>
                    </a:cubicBezTo>
                    <a:cubicBezTo>
                      <a:pt x="978" y="1339"/>
                      <a:pt x="979" y="1340"/>
                      <a:pt x="979" y="1340"/>
                    </a:cubicBezTo>
                    <a:cubicBezTo>
                      <a:pt x="980" y="1340"/>
                      <a:pt x="980" y="1340"/>
                      <a:pt x="980" y="1340"/>
                    </a:cubicBezTo>
                    <a:cubicBezTo>
                      <a:pt x="980" y="1340"/>
                      <a:pt x="980" y="1325"/>
                      <a:pt x="982" y="597"/>
                    </a:cubicBezTo>
                    <a:cubicBezTo>
                      <a:pt x="981" y="597"/>
                      <a:pt x="981" y="597"/>
                      <a:pt x="980" y="597"/>
                    </a:cubicBezTo>
                    <a:cubicBezTo>
                      <a:pt x="947" y="597"/>
                      <a:pt x="920" y="570"/>
                      <a:pt x="920" y="537"/>
                    </a:cubicBezTo>
                    <a:cubicBezTo>
                      <a:pt x="920" y="98"/>
                      <a:pt x="920" y="98"/>
                      <a:pt x="920" y="98"/>
                    </a:cubicBezTo>
                    <a:cubicBezTo>
                      <a:pt x="920" y="43"/>
                      <a:pt x="876" y="0"/>
                      <a:pt x="821" y="6"/>
                    </a:cubicBezTo>
                    <a:cubicBezTo>
                      <a:pt x="533" y="41"/>
                      <a:pt x="257" y="167"/>
                      <a:pt x="39" y="380"/>
                    </a:cubicBezTo>
                    <a:cubicBezTo>
                      <a:pt x="0" y="419"/>
                      <a:pt x="6" y="481"/>
                      <a:pt x="49" y="515"/>
                    </a:cubicBezTo>
                    <a:cubicBezTo>
                      <a:pt x="392" y="791"/>
                      <a:pt x="392" y="791"/>
                      <a:pt x="392" y="791"/>
                    </a:cubicBezTo>
                    <a:cubicBezTo>
                      <a:pt x="418" y="811"/>
                      <a:pt x="422" y="849"/>
                      <a:pt x="402" y="874"/>
                    </a:cubicBezTo>
                    <a:cubicBezTo>
                      <a:pt x="401" y="875"/>
                      <a:pt x="401" y="875"/>
                      <a:pt x="400" y="876"/>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21" name="Freeform 43">
                <a:extLst>
                  <a:ext uri="{FF2B5EF4-FFF2-40B4-BE49-F238E27FC236}">
                    <a16:creationId xmlns:a16="http://schemas.microsoft.com/office/drawing/2014/main" id="{079329D9-20DA-4D9F-B9A5-8A6D0278A3F3}"/>
                  </a:ext>
                </a:extLst>
              </p:cNvPr>
              <p:cNvSpPr>
                <a:spLocks/>
              </p:cNvSpPr>
              <p:nvPr/>
            </p:nvSpPr>
            <p:spPr bwMode="auto">
              <a:xfrm>
                <a:off x="3840163" y="5534025"/>
                <a:ext cx="874713" cy="792163"/>
              </a:xfrm>
              <a:custGeom>
                <a:avLst/>
                <a:gdLst>
                  <a:gd name="T0" fmla="*/ 0 w 1279"/>
                  <a:gd name="T1" fmla="*/ 0 h 1157"/>
                  <a:gd name="T2" fmla="*/ 319 w 1279"/>
                  <a:gd name="T3" fmla="*/ 666 h 1157"/>
                  <a:gd name="T4" fmla="*/ 321 w 1279"/>
                  <a:gd name="T5" fmla="*/ 665 h 1157"/>
                  <a:gd name="T6" fmla="*/ 401 w 1279"/>
                  <a:gd name="T7" fmla="*/ 692 h 1157"/>
                  <a:gd name="T8" fmla="*/ 592 w 1279"/>
                  <a:gd name="T9" fmla="*/ 1088 h 1157"/>
                  <a:gd name="T10" fmla="*/ 722 w 1279"/>
                  <a:gd name="T11" fmla="*/ 1128 h 1157"/>
                  <a:gd name="T12" fmla="*/ 1045 w 1279"/>
                  <a:gd name="T13" fmla="*/ 837 h 1157"/>
                  <a:gd name="T14" fmla="*/ 1261 w 1279"/>
                  <a:gd name="T15" fmla="*/ 453 h 1157"/>
                  <a:gd name="T16" fmla="*/ 1194 w 1279"/>
                  <a:gd name="T17" fmla="*/ 336 h 1157"/>
                  <a:gd name="T18" fmla="*/ 765 w 1279"/>
                  <a:gd name="T19" fmla="*/ 236 h 1157"/>
                  <a:gd name="T20" fmla="*/ 720 w 1279"/>
                  <a:gd name="T21" fmla="*/ 166 h 1157"/>
                  <a:gd name="T22" fmla="*/ 0 w 1279"/>
                  <a:gd name="T23"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9" h="1157">
                    <a:moveTo>
                      <a:pt x="0" y="0"/>
                    </a:moveTo>
                    <a:cubicBezTo>
                      <a:pt x="136" y="283"/>
                      <a:pt x="240" y="500"/>
                      <a:pt x="319" y="666"/>
                    </a:cubicBezTo>
                    <a:cubicBezTo>
                      <a:pt x="320" y="665"/>
                      <a:pt x="321" y="665"/>
                      <a:pt x="321" y="665"/>
                    </a:cubicBezTo>
                    <a:cubicBezTo>
                      <a:pt x="351" y="650"/>
                      <a:pt x="386" y="663"/>
                      <a:pt x="401" y="692"/>
                    </a:cubicBezTo>
                    <a:cubicBezTo>
                      <a:pt x="592" y="1088"/>
                      <a:pt x="592" y="1088"/>
                      <a:pt x="592" y="1088"/>
                    </a:cubicBezTo>
                    <a:cubicBezTo>
                      <a:pt x="616" y="1138"/>
                      <a:pt x="676" y="1157"/>
                      <a:pt x="722" y="1128"/>
                    </a:cubicBezTo>
                    <a:cubicBezTo>
                      <a:pt x="842" y="1051"/>
                      <a:pt x="952" y="954"/>
                      <a:pt x="1045" y="837"/>
                    </a:cubicBezTo>
                    <a:cubicBezTo>
                      <a:pt x="1141" y="718"/>
                      <a:pt x="1212" y="589"/>
                      <a:pt x="1261" y="453"/>
                    </a:cubicBezTo>
                    <a:cubicBezTo>
                      <a:pt x="1279" y="401"/>
                      <a:pt x="1247" y="348"/>
                      <a:pt x="1194" y="336"/>
                    </a:cubicBezTo>
                    <a:cubicBezTo>
                      <a:pt x="765" y="236"/>
                      <a:pt x="765" y="236"/>
                      <a:pt x="765" y="236"/>
                    </a:cubicBezTo>
                    <a:cubicBezTo>
                      <a:pt x="733" y="229"/>
                      <a:pt x="714" y="198"/>
                      <a:pt x="720" y="166"/>
                    </a:cubicBezTo>
                    <a:cubicBezTo>
                      <a:pt x="541" y="125"/>
                      <a:pt x="306" y="71"/>
                      <a:pt x="0" y="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22" name="Freeform 44">
                <a:extLst>
                  <a:ext uri="{FF2B5EF4-FFF2-40B4-BE49-F238E27FC236}">
                    <a16:creationId xmlns:a16="http://schemas.microsoft.com/office/drawing/2014/main" id="{A6225A10-F5A8-41B5-87D2-53A0242D4D81}"/>
                  </a:ext>
                </a:extLst>
              </p:cNvPr>
              <p:cNvSpPr>
                <a:spLocks/>
              </p:cNvSpPr>
              <p:nvPr/>
            </p:nvSpPr>
            <p:spPr bwMode="auto">
              <a:xfrm>
                <a:off x="3838575" y="5013325"/>
                <a:ext cx="935038" cy="679450"/>
              </a:xfrm>
              <a:custGeom>
                <a:avLst/>
                <a:gdLst>
                  <a:gd name="T0" fmla="*/ 2 w 1366"/>
                  <a:gd name="T1" fmla="*/ 761 h 994"/>
                  <a:gd name="T2" fmla="*/ 1 w 1366"/>
                  <a:gd name="T3" fmla="*/ 761 h 994"/>
                  <a:gd name="T4" fmla="*/ 0 w 1366"/>
                  <a:gd name="T5" fmla="*/ 762 h 994"/>
                  <a:gd name="T6" fmla="*/ 2 w 1366"/>
                  <a:gd name="T7" fmla="*/ 762 h 994"/>
                  <a:gd name="T8" fmla="*/ 722 w 1366"/>
                  <a:gd name="T9" fmla="*/ 928 h 994"/>
                  <a:gd name="T10" fmla="*/ 722 w 1366"/>
                  <a:gd name="T11" fmla="*/ 927 h 994"/>
                  <a:gd name="T12" fmla="*/ 794 w 1366"/>
                  <a:gd name="T13" fmla="*/ 882 h 994"/>
                  <a:gd name="T14" fmla="*/ 1224 w 1366"/>
                  <a:gd name="T15" fmla="*/ 982 h 994"/>
                  <a:gd name="T16" fmla="*/ 1335 w 1366"/>
                  <a:gd name="T17" fmla="*/ 906 h 994"/>
                  <a:gd name="T18" fmla="*/ 1142 w 1366"/>
                  <a:gd name="T19" fmla="*/ 55 h 994"/>
                  <a:gd name="T20" fmla="*/ 1008 w 1366"/>
                  <a:gd name="T21" fmla="*/ 34 h 994"/>
                  <a:gd name="T22" fmla="*/ 664 w 1366"/>
                  <a:gd name="T23" fmla="*/ 307 h 994"/>
                  <a:gd name="T24" fmla="*/ 582 w 1366"/>
                  <a:gd name="T25" fmla="*/ 300 h 994"/>
                  <a:gd name="T26" fmla="*/ 2 w 1366"/>
                  <a:gd name="T27" fmla="*/ 761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6" h="994">
                    <a:moveTo>
                      <a:pt x="2" y="761"/>
                    </a:moveTo>
                    <a:cubicBezTo>
                      <a:pt x="2" y="761"/>
                      <a:pt x="1" y="761"/>
                      <a:pt x="1" y="761"/>
                    </a:cubicBezTo>
                    <a:cubicBezTo>
                      <a:pt x="1" y="762"/>
                      <a:pt x="1" y="762"/>
                      <a:pt x="0" y="762"/>
                    </a:cubicBezTo>
                    <a:cubicBezTo>
                      <a:pt x="1" y="762"/>
                      <a:pt x="1" y="762"/>
                      <a:pt x="2" y="762"/>
                    </a:cubicBezTo>
                    <a:cubicBezTo>
                      <a:pt x="308" y="833"/>
                      <a:pt x="543" y="887"/>
                      <a:pt x="722" y="928"/>
                    </a:cubicBezTo>
                    <a:cubicBezTo>
                      <a:pt x="722" y="928"/>
                      <a:pt x="722" y="927"/>
                      <a:pt x="722" y="927"/>
                    </a:cubicBezTo>
                    <a:cubicBezTo>
                      <a:pt x="730" y="895"/>
                      <a:pt x="762" y="875"/>
                      <a:pt x="794" y="882"/>
                    </a:cubicBezTo>
                    <a:cubicBezTo>
                      <a:pt x="1224" y="982"/>
                      <a:pt x="1224" y="982"/>
                      <a:pt x="1224" y="982"/>
                    </a:cubicBezTo>
                    <a:cubicBezTo>
                      <a:pt x="1278" y="994"/>
                      <a:pt x="1329" y="961"/>
                      <a:pt x="1335" y="906"/>
                    </a:cubicBezTo>
                    <a:cubicBezTo>
                      <a:pt x="1366" y="611"/>
                      <a:pt x="1300" y="311"/>
                      <a:pt x="1142" y="55"/>
                    </a:cubicBezTo>
                    <a:cubicBezTo>
                      <a:pt x="1113" y="8"/>
                      <a:pt x="1051" y="0"/>
                      <a:pt x="1008" y="34"/>
                    </a:cubicBezTo>
                    <a:cubicBezTo>
                      <a:pt x="664" y="307"/>
                      <a:pt x="664" y="307"/>
                      <a:pt x="664" y="307"/>
                    </a:cubicBezTo>
                    <a:cubicBezTo>
                      <a:pt x="639" y="327"/>
                      <a:pt x="603" y="323"/>
                      <a:pt x="582" y="300"/>
                    </a:cubicBezTo>
                    <a:cubicBezTo>
                      <a:pt x="73" y="704"/>
                      <a:pt x="10" y="755"/>
                      <a:pt x="2" y="761"/>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sz="2400" dirty="0"/>
              </a:p>
            </p:txBody>
          </p:sp>
          <p:sp>
            <p:nvSpPr>
              <p:cNvPr id="23" name="Freeform 45">
                <a:extLst>
                  <a:ext uri="{FF2B5EF4-FFF2-40B4-BE49-F238E27FC236}">
                    <a16:creationId xmlns:a16="http://schemas.microsoft.com/office/drawing/2014/main" id="{32C236E4-E633-46B1-A754-64179495F888}"/>
                  </a:ext>
                </a:extLst>
              </p:cNvPr>
              <p:cNvSpPr>
                <a:spLocks/>
              </p:cNvSpPr>
              <p:nvPr/>
            </p:nvSpPr>
            <p:spPr bwMode="auto">
              <a:xfrm>
                <a:off x="3838575" y="4618038"/>
                <a:ext cx="673100" cy="915988"/>
              </a:xfrm>
              <a:custGeom>
                <a:avLst/>
                <a:gdLst>
                  <a:gd name="T0" fmla="*/ 0 w 984"/>
                  <a:gd name="T1" fmla="*/ 1339 h 1339"/>
                  <a:gd name="T2" fmla="*/ 0 w 984"/>
                  <a:gd name="T3" fmla="*/ 1339 h 1339"/>
                  <a:gd name="T4" fmla="*/ 582 w 984"/>
                  <a:gd name="T5" fmla="*/ 877 h 1339"/>
                  <a:gd name="T6" fmla="*/ 581 w 984"/>
                  <a:gd name="T7" fmla="*/ 876 h 1339"/>
                  <a:gd name="T8" fmla="*/ 590 w 984"/>
                  <a:gd name="T9" fmla="*/ 792 h 1339"/>
                  <a:gd name="T10" fmla="*/ 934 w 984"/>
                  <a:gd name="T11" fmla="*/ 518 h 1339"/>
                  <a:gd name="T12" fmla="*/ 944 w 984"/>
                  <a:gd name="T13" fmla="*/ 383 h 1339"/>
                  <a:gd name="T14" fmla="*/ 841 w 984"/>
                  <a:gd name="T15" fmla="*/ 290 h 1339"/>
                  <a:gd name="T16" fmla="*/ 159 w 984"/>
                  <a:gd name="T17" fmla="*/ 6 h 1339"/>
                  <a:gd name="T18" fmla="*/ 59 w 984"/>
                  <a:gd name="T19" fmla="*/ 98 h 1339"/>
                  <a:gd name="T20" fmla="*/ 59 w 984"/>
                  <a:gd name="T21" fmla="*/ 536 h 1339"/>
                  <a:gd name="T22" fmla="*/ 2 w 984"/>
                  <a:gd name="T23" fmla="*/ 596 h 1339"/>
                  <a:gd name="T24" fmla="*/ 0 w 984"/>
                  <a:gd name="T25" fmla="*/ 1339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4" h="1339">
                    <a:moveTo>
                      <a:pt x="0" y="1339"/>
                    </a:moveTo>
                    <a:cubicBezTo>
                      <a:pt x="0" y="1339"/>
                      <a:pt x="0" y="1339"/>
                      <a:pt x="0" y="1339"/>
                    </a:cubicBezTo>
                    <a:cubicBezTo>
                      <a:pt x="248" y="1142"/>
                      <a:pt x="437" y="992"/>
                      <a:pt x="582" y="877"/>
                    </a:cubicBezTo>
                    <a:cubicBezTo>
                      <a:pt x="581" y="876"/>
                      <a:pt x="581" y="876"/>
                      <a:pt x="581" y="876"/>
                    </a:cubicBezTo>
                    <a:cubicBezTo>
                      <a:pt x="560" y="850"/>
                      <a:pt x="564" y="812"/>
                      <a:pt x="590" y="792"/>
                    </a:cubicBezTo>
                    <a:cubicBezTo>
                      <a:pt x="934" y="518"/>
                      <a:pt x="934" y="518"/>
                      <a:pt x="934" y="518"/>
                    </a:cubicBezTo>
                    <a:cubicBezTo>
                      <a:pt x="978" y="484"/>
                      <a:pt x="984" y="422"/>
                      <a:pt x="944" y="383"/>
                    </a:cubicBezTo>
                    <a:cubicBezTo>
                      <a:pt x="912" y="351"/>
                      <a:pt x="878" y="320"/>
                      <a:pt x="841" y="290"/>
                    </a:cubicBezTo>
                    <a:cubicBezTo>
                      <a:pt x="638" y="127"/>
                      <a:pt x="401" y="34"/>
                      <a:pt x="159" y="6"/>
                    </a:cubicBezTo>
                    <a:cubicBezTo>
                      <a:pt x="104" y="0"/>
                      <a:pt x="59" y="43"/>
                      <a:pt x="59" y="98"/>
                    </a:cubicBezTo>
                    <a:cubicBezTo>
                      <a:pt x="59" y="536"/>
                      <a:pt x="59" y="536"/>
                      <a:pt x="59" y="536"/>
                    </a:cubicBezTo>
                    <a:cubicBezTo>
                      <a:pt x="59" y="568"/>
                      <a:pt x="34" y="594"/>
                      <a:pt x="2" y="596"/>
                    </a:cubicBezTo>
                    <a:cubicBezTo>
                      <a:pt x="0" y="1324"/>
                      <a:pt x="0" y="1339"/>
                      <a:pt x="0" y="1339"/>
                    </a:cubicBez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24" name="Freeform 46">
                <a:extLst>
                  <a:ext uri="{FF2B5EF4-FFF2-40B4-BE49-F238E27FC236}">
                    <a16:creationId xmlns:a16="http://schemas.microsoft.com/office/drawing/2014/main" id="{28E1B589-A49D-4172-877D-62273ED1B1CE}"/>
                  </a:ext>
                </a:extLst>
              </p:cNvPr>
              <p:cNvSpPr>
                <a:spLocks/>
              </p:cNvSpPr>
              <p:nvPr/>
            </p:nvSpPr>
            <p:spPr bwMode="auto">
              <a:xfrm>
                <a:off x="3490913" y="5534025"/>
                <a:ext cx="698500" cy="933450"/>
              </a:xfrm>
              <a:custGeom>
                <a:avLst/>
                <a:gdLst>
                  <a:gd name="T0" fmla="*/ 508 w 1020"/>
                  <a:gd name="T1" fmla="*/ 0 h 1364"/>
                  <a:gd name="T2" fmla="*/ 187 w 1020"/>
                  <a:gd name="T3" fmla="*/ 665 h 1364"/>
                  <a:gd name="T4" fmla="*/ 214 w 1020"/>
                  <a:gd name="T5" fmla="*/ 745 h 1364"/>
                  <a:gd name="T6" fmla="*/ 24 w 1020"/>
                  <a:gd name="T7" fmla="*/ 1140 h 1364"/>
                  <a:gd name="T8" fmla="*/ 74 w 1020"/>
                  <a:gd name="T9" fmla="*/ 1266 h 1364"/>
                  <a:gd name="T10" fmla="*/ 946 w 1020"/>
                  <a:gd name="T11" fmla="*/ 1267 h 1364"/>
                  <a:gd name="T12" fmla="*/ 996 w 1020"/>
                  <a:gd name="T13" fmla="*/ 1142 h 1364"/>
                  <a:gd name="T14" fmla="*/ 804 w 1020"/>
                  <a:gd name="T15" fmla="*/ 744 h 1364"/>
                  <a:gd name="T16" fmla="*/ 828 w 1020"/>
                  <a:gd name="T17" fmla="*/ 666 h 1364"/>
                  <a:gd name="T18" fmla="*/ 508 w 1020"/>
                  <a:gd name="T19" fmla="*/ 0 h 1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0" h="1364">
                    <a:moveTo>
                      <a:pt x="508" y="0"/>
                    </a:moveTo>
                    <a:cubicBezTo>
                      <a:pt x="371" y="283"/>
                      <a:pt x="267" y="499"/>
                      <a:pt x="187" y="665"/>
                    </a:cubicBezTo>
                    <a:cubicBezTo>
                      <a:pt x="216" y="679"/>
                      <a:pt x="229" y="715"/>
                      <a:pt x="214" y="745"/>
                    </a:cubicBezTo>
                    <a:cubicBezTo>
                      <a:pt x="24" y="1140"/>
                      <a:pt x="24" y="1140"/>
                      <a:pt x="24" y="1140"/>
                    </a:cubicBezTo>
                    <a:cubicBezTo>
                      <a:pt x="0" y="1190"/>
                      <a:pt x="22" y="1248"/>
                      <a:pt x="74" y="1266"/>
                    </a:cubicBezTo>
                    <a:cubicBezTo>
                      <a:pt x="358" y="1364"/>
                      <a:pt x="666" y="1362"/>
                      <a:pt x="946" y="1267"/>
                    </a:cubicBezTo>
                    <a:cubicBezTo>
                      <a:pt x="998" y="1250"/>
                      <a:pt x="1020" y="1191"/>
                      <a:pt x="996" y="1142"/>
                    </a:cubicBezTo>
                    <a:cubicBezTo>
                      <a:pt x="804" y="744"/>
                      <a:pt x="804" y="744"/>
                      <a:pt x="804" y="744"/>
                    </a:cubicBezTo>
                    <a:cubicBezTo>
                      <a:pt x="790" y="715"/>
                      <a:pt x="801" y="681"/>
                      <a:pt x="828" y="666"/>
                    </a:cubicBezTo>
                    <a:cubicBezTo>
                      <a:pt x="515" y="13"/>
                      <a:pt x="509" y="0"/>
                      <a:pt x="508" y="0"/>
                    </a:cubicBez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sz="2400"/>
              </a:p>
            </p:txBody>
          </p:sp>
        </p:grpSp>
        <p:grpSp>
          <p:nvGrpSpPr>
            <p:cNvPr id="15" name="Group 14">
              <a:extLst>
                <a:ext uri="{FF2B5EF4-FFF2-40B4-BE49-F238E27FC236}">
                  <a16:creationId xmlns:a16="http://schemas.microsoft.com/office/drawing/2014/main" id="{1AD11EF6-0249-43B4-8D79-A7B43E5FC82C}"/>
                </a:ext>
              </a:extLst>
            </p:cNvPr>
            <p:cNvGrpSpPr/>
            <p:nvPr/>
          </p:nvGrpSpPr>
          <p:grpSpPr>
            <a:xfrm rot="1624490">
              <a:off x="3754122" y="2017524"/>
              <a:ext cx="1635757" cy="1635757"/>
              <a:chOff x="946235" y="4378064"/>
              <a:chExt cx="907416" cy="907416"/>
            </a:xfrm>
          </p:grpSpPr>
          <p:sp>
            <p:nvSpPr>
              <p:cNvPr id="16" name="Oval 15">
                <a:extLst>
                  <a:ext uri="{FF2B5EF4-FFF2-40B4-BE49-F238E27FC236}">
                    <a16:creationId xmlns:a16="http://schemas.microsoft.com/office/drawing/2014/main" id="{2E29B134-2A3D-43AE-95D3-6A72AEEA25DD}"/>
                  </a:ext>
                </a:extLst>
              </p:cNvPr>
              <p:cNvSpPr/>
              <p:nvPr/>
            </p:nvSpPr>
            <p:spPr>
              <a:xfrm>
                <a:off x="946235" y="4378064"/>
                <a:ext cx="907416" cy="907416"/>
              </a:xfrm>
              <a:prstGeom prst="ellipse">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7" name="Oval 16">
                <a:extLst>
                  <a:ext uri="{FF2B5EF4-FFF2-40B4-BE49-F238E27FC236}">
                    <a16:creationId xmlns:a16="http://schemas.microsoft.com/office/drawing/2014/main" id="{4F6F9991-1AFB-4D64-8189-CACDF779B59D}"/>
                  </a:ext>
                </a:extLst>
              </p:cNvPr>
              <p:cNvSpPr/>
              <p:nvPr/>
            </p:nvSpPr>
            <p:spPr>
              <a:xfrm rot="19975510">
                <a:off x="1029103" y="4460932"/>
                <a:ext cx="741680" cy="74168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6" name="Freeform 10">
            <a:extLst>
              <a:ext uri="{FF2B5EF4-FFF2-40B4-BE49-F238E27FC236}">
                <a16:creationId xmlns:a16="http://schemas.microsoft.com/office/drawing/2014/main" id="{2E69C4B9-4D47-4D3D-BBF6-99CC359FF4B9}"/>
              </a:ext>
            </a:extLst>
          </p:cNvPr>
          <p:cNvSpPr>
            <a:spLocks noEditPoints="1"/>
          </p:cNvSpPr>
          <p:nvPr/>
        </p:nvSpPr>
        <p:spPr bwMode="auto">
          <a:xfrm>
            <a:off x="3863881" y="4138908"/>
            <a:ext cx="286918" cy="287373"/>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7" name="Freeform 13">
            <a:extLst>
              <a:ext uri="{FF2B5EF4-FFF2-40B4-BE49-F238E27FC236}">
                <a16:creationId xmlns:a16="http://schemas.microsoft.com/office/drawing/2014/main" id="{2A2636EE-7E23-4282-8534-DCF6C4C6E71F}"/>
              </a:ext>
            </a:extLst>
          </p:cNvPr>
          <p:cNvSpPr>
            <a:spLocks/>
          </p:cNvSpPr>
          <p:nvPr/>
        </p:nvSpPr>
        <p:spPr bwMode="auto">
          <a:xfrm>
            <a:off x="4433460" y="1476558"/>
            <a:ext cx="326628" cy="322286"/>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 name="Freeform 15">
            <a:extLst>
              <a:ext uri="{FF2B5EF4-FFF2-40B4-BE49-F238E27FC236}">
                <a16:creationId xmlns:a16="http://schemas.microsoft.com/office/drawing/2014/main" id="{CDCC0959-554D-45DB-9701-0850DB400E4F}"/>
              </a:ext>
            </a:extLst>
          </p:cNvPr>
          <p:cNvSpPr>
            <a:spLocks noEditPoints="1"/>
          </p:cNvSpPr>
          <p:nvPr/>
        </p:nvSpPr>
        <p:spPr bwMode="auto">
          <a:xfrm>
            <a:off x="5435332" y="1992761"/>
            <a:ext cx="393460" cy="362950"/>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9" name="Freeform 17">
            <a:extLst>
              <a:ext uri="{FF2B5EF4-FFF2-40B4-BE49-F238E27FC236}">
                <a16:creationId xmlns:a16="http://schemas.microsoft.com/office/drawing/2014/main" id="{9D1E2EF3-D63C-4BA4-B7B4-61BF26D73DC3}"/>
              </a:ext>
            </a:extLst>
          </p:cNvPr>
          <p:cNvSpPr>
            <a:spLocks noEditPoints="1"/>
          </p:cNvSpPr>
          <p:nvPr/>
        </p:nvSpPr>
        <p:spPr bwMode="auto">
          <a:xfrm>
            <a:off x="3343226" y="1983056"/>
            <a:ext cx="255160" cy="306794"/>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0" name="Freeform 23">
            <a:extLst>
              <a:ext uri="{FF2B5EF4-FFF2-40B4-BE49-F238E27FC236}">
                <a16:creationId xmlns:a16="http://schemas.microsoft.com/office/drawing/2014/main" id="{3727D857-5D3E-4CFE-AEE8-31103628E5BA}"/>
              </a:ext>
            </a:extLst>
          </p:cNvPr>
          <p:cNvSpPr>
            <a:spLocks/>
          </p:cNvSpPr>
          <p:nvPr/>
        </p:nvSpPr>
        <p:spPr bwMode="auto">
          <a:xfrm>
            <a:off x="3086010" y="3170343"/>
            <a:ext cx="210386" cy="274837"/>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1" name="Freeform 28">
            <a:extLst>
              <a:ext uri="{FF2B5EF4-FFF2-40B4-BE49-F238E27FC236}">
                <a16:creationId xmlns:a16="http://schemas.microsoft.com/office/drawing/2014/main" id="{65AB74AD-F3C3-4CDE-BAC3-B21A96850634}"/>
              </a:ext>
            </a:extLst>
          </p:cNvPr>
          <p:cNvSpPr>
            <a:spLocks noEditPoints="1"/>
          </p:cNvSpPr>
          <p:nvPr/>
        </p:nvSpPr>
        <p:spPr bwMode="auto">
          <a:xfrm>
            <a:off x="5769242" y="3151677"/>
            <a:ext cx="284849" cy="251717"/>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 name="Freeform 6">
            <a:extLst>
              <a:ext uri="{FF2B5EF4-FFF2-40B4-BE49-F238E27FC236}">
                <a16:creationId xmlns:a16="http://schemas.microsoft.com/office/drawing/2014/main" id="{5BA0ED55-3DF4-4EED-8D57-AB6CC03E986C}"/>
              </a:ext>
            </a:extLst>
          </p:cNvPr>
          <p:cNvSpPr>
            <a:spLocks/>
          </p:cNvSpPr>
          <p:nvPr/>
        </p:nvSpPr>
        <p:spPr bwMode="auto">
          <a:xfrm>
            <a:off x="4889554" y="4077597"/>
            <a:ext cx="321264" cy="319311"/>
          </a:xfrm>
          <a:custGeom>
            <a:avLst/>
            <a:gdLst>
              <a:gd name="T0" fmla="*/ 135 w 139"/>
              <a:gd name="T1" fmla="*/ 128 h 138"/>
              <a:gd name="T2" fmla="*/ 127 w 139"/>
              <a:gd name="T3" fmla="*/ 136 h 138"/>
              <a:gd name="T4" fmla="*/ 119 w 139"/>
              <a:gd name="T5" fmla="*/ 138 h 138"/>
              <a:gd name="T6" fmla="*/ 113 w 139"/>
              <a:gd name="T7" fmla="*/ 136 h 138"/>
              <a:gd name="T8" fmla="*/ 83 w 139"/>
              <a:gd name="T9" fmla="*/ 106 h 138"/>
              <a:gd name="T10" fmla="*/ 79 w 139"/>
              <a:gd name="T11" fmla="*/ 100 h 138"/>
              <a:gd name="T12" fmla="*/ 83 w 139"/>
              <a:gd name="T13" fmla="*/ 92 h 138"/>
              <a:gd name="T14" fmla="*/ 63 w 139"/>
              <a:gd name="T15" fmla="*/ 72 h 138"/>
              <a:gd name="T16" fmla="*/ 53 w 139"/>
              <a:gd name="T17" fmla="*/ 82 h 138"/>
              <a:gd name="T18" fmla="*/ 49 w 139"/>
              <a:gd name="T19" fmla="*/ 82 h 138"/>
              <a:gd name="T20" fmla="*/ 47 w 139"/>
              <a:gd name="T21" fmla="*/ 82 h 138"/>
              <a:gd name="T22" fmla="*/ 51 w 139"/>
              <a:gd name="T23" fmla="*/ 90 h 138"/>
              <a:gd name="T24" fmla="*/ 49 w 139"/>
              <a:gd name="T25" fmla="*/ 94 h 138"/>
              <a:gd name="T26" fmla="*/ 39 w 139"/>
              <a:gd name="T27" fmla="*/ 102 h 138"/>
              <a:gd name="T28" fmla="*/ 35 w 139"/>
              <a:gd name="T29" fmla="*/ 100 h 138"/>
              <a:gd name="T30" fmla="*/ 2 w 139"/>
              <a:gd name="T31" fmla="*/ 66 h 138"/>
              <a:gd name="T32" fmla="*/ 0 w 139"/>
              <a:gd name="T33" fmla="*/ 60 h 138"/>
              <a:gd name="T34" fmla="*/ 6 w 139"/>
              <a:gd name="T35" fmla="*/ 50 h 138"/>
              <a:gd name="T36" fmla="*/ 12 w 139"/>
              <a:gd name="T37" fmla="*/ 48 h 138"/>
              <a:gd name="T38" fmla="*/ 20 w 139"/>
              <a:gd name="T39" fmla="*/ 54 h 138"/>
              <a:gd name="T40" fmla="*/ 20 w 139"/>
              <a:gd name="T41" fmla="*/ 50 h 138"/>
              <a:gd name="T42" fmla="*/ 20 w 139"/>
              <a:gd name="T43" fmla="*/ 48 h 138"/>
              <a:gd name="T44" fmla="*/ 47 w 139"/>
              <a:gd name="T45" fmla="*/ 20 h 138"/>
              <a:gd name="T46" fmla="*/ 49 w 139"/>
              <a:gd name="T47" fmla="*/ 18 h 138"/>
              <a:gd name="T48" fmla="*/ 53 w 139"/>
              <a:gd name="T49" fmla="*/ 20 h 138"/>
              <a:gd name="T50" fmla="*/ 49 w 139"/>
              <a:gd name="T51" fmla="*/ 12 h 138"/>
              <a:gd name="T52" fmla="*/ 51 w 139"/>
              <a:gd name="T53" fmla="*/ 6 h 138"/>
              <a:gd name="T54" fmla="*/ 61 w 139"/>
              <a:gd name="T55" fmla="*/ 0 h 138"/>
              <a:gd name="T56" fmla="*/ 65 w 139"/>
              <a:gd name="T57" fmla="*/ 2 h 138"/>
              <a:gd name="T58" fmla="*/ 99 w 139"/>
              <a:gd name="T59" fmla="*/ 34 h 138"/>
              <a:gd name="T60" fmla="*/ 101 w 139"/>
              <a:gd name="T61" fmla="*/ 40 h 138"/>
              <a:gd name="T62" fmla="*/ 93 w 139"/>
              <a:gd name="T63" fmla="*/ 50 h 138"/>
              <a:gd name="T64" fmla="*/ 89 w 139"/>
              <a:gd name="T65" fmla="*/ 52 h 138"/>
              <a:gd name="T66" fmla="*/ 81 w 139"/>
              <a:gd name="T67" fmla="*/ 48 h 138"/>
              <a:gd name="T68" fmla="*/ 81 w 139"/>
              <a:gd name="T69" fmla="*/ 50 h 138"/>
              <a:gd name="T70" fmla="*/ 81 w 139"/>
              <a:gd name="T71" fmla="*/ 54 h 138"/>
              <a:gd name="T72" fmla="*/ 71 w 139"/>
              <a:gd name="T73" fmla="*/ 64 h 138"/>
              <a:gd name="T74" fmla="*/ 91 w 139"/>
              <a:gd name="T75" fmla="*/ 84 h 138"/>
              <a:gd name="T76" fmla="*/ 99 w 139"/>
              <a:gd name="T77" fmla="*/ 80 h 138"/>
              <a:gd name="T78" fmla="*/ 107 w 139"/>
              <a:gd name="T79" fmla="*/ 84 h 138"/>
              <a:gd name="T80" fmla="*/ 135 w 139"/>
              <a:gd name="T81" fmla="*/ 112 h 138"/>
              <a:gd name="T82" fmla="*/ 139 w 139"/>
              <a:gd name="T83" fmla="*/ 120 h 138"/>
              <a:gd name="T84" fmla="*/ 135 w 139"/>
              <a:gd name="T85" fmla="*/ 12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138">
                <a:moveTo>
                  <a:pt x="135" y="128"/>
                </a:moveTo>
                <a:cubicBezTo>
                  <a:pt x="127" y="136"/>
                  <a:pt x="127" y="136"/>
                  <a:pt x="127" y="136"/>
                </a:cubicBezTo>
                <a:cubicBezTo>
                  <a:pt x="125" y="138"/>
                  <a:pt x="123" y="138"/>
                  <a:pt x="119" y="138"/>
                </a:cubicBezTo>
                <a:cubicBezTo>
                  <a:pt x="117" y="138"/>
                  <a:pt x="113" y="138"/>
                  <a:pt x="113" y="136"/>
                </a:cubicBezTo>
                <a:cubicBezTo>
                  <a:pt x="83" y="106"/>
                  <a:pt x="83" y="106"/>
                  <a:pt x="83" y="106"/>
                </a:cubicBezTo>
                <a:cubicBezTo>
                  <a:pt x="81" y="104"/>
                  <a:pt x="79" y="102"/>
                  <a:pt x="79" y="100"/>
                </a:cubicBezTo>
                <a:cubicBezTo>
                  <a:pt x="79" y="96"/>
                  <a:pt x="81" y="94"/>
                  <a:pt x="83" y="92"/>
                </a:cubicBezTo>
                <a:cubicBezTo>
                  <a:pt x="63" y="72"/>
                  <a:pt x="63" y="72"/>
                  <a:pt x="63" y="72"/>
                </a:cubicBezTo>
                <a:cubicBezTo>
                  <a:pt x="53" y="82"/>
                  <a:pt x="53" y="82"/>
                  <a:pt x="53" y="82"/>
                </a:cubicBezTo>
                <a:cubicBezTo>
                  <a:pt x="51" y="82"/>
                  <a:pt x="51" y="82"/>
                  <a:pt x="49" y="82"/>
                </a:cubicBezTo>
                <a:cubicBezTo>
                  <a:pt x="47" y="82"/>
                  <a:pt x="47" y="82"/>
                  <a:pt x="47" y="82"/>
                </a:cubicBezTo>
                <a:cubicBezTo>
                  <a:pt x="49" y="84"/>
                  <a:pt x="51" y="86"/>
                  <a:pt x="51" y="90"/>
                </a:cubicBezTo>
                <a:cubicBezTo>
                  <a:pt x="51" y="92"/>
                  <a:pt x="51" y="94"/>
                  <a:pt x="49" y="94"/>
                </a:cubicBezTo>
                <a:cubicBezTo>
                  <a:pt x="47" y="98"/>
                  <a:pt x="43" y="102"/>
                  <a:pt x="39" y="102"/>
                </a:cubicBezTo>
                <a:cubicBezTo>
                  <a:pt x="37" y="102"/>
                  <a:pt x="35" y="100"/>
                  <a:pt x="35" y="100"/>
                </a:cubicBezTo>
                <a:cubicBezTo>
                  <a:pt x="2" y="66"/>
                  <a:pt x="2" y="66"/>
                  <a:pt x="2" y="66"/>
                </a:cubicBezTo>
                <a:cubicBezTo>
                  <a:pt x="0" y="64"/>
                  <a:pt x="0" y="62"/>
                  <a:pt x="0" y="60"/>
                </a:cubicBezTo>
                <a:cubicBezTo>
                  <a:pt x="0" y="56"/>
                  <a:pt x="4" y="54"/>
                  <a:pt x="6" y="50"/>
                </a:cubicBezTo>
                <a:cubicBezTo>
                  <a:pt x="8" y="50"/>
                  <a:pt x="10" y="48"/>
                  <a:pt x="12" y="48"/>
                </a:cubicBezTo>
                <a:cubicBezTo>
                  <a:pt x="16" y="48"/>
                  <a:pt x="18" y="50"/>
                  <a:pt x="20" y="54"/>
                </a:cubicBezTo>
                <a:cubicBezTo>
                  <a:pt x="20" y="52"/>
                  <a:pt x="20" y="52"/>
                  <a:pt x="20" y="50"/>
                </a:cubicBezTo>
                <a:cubicBezTo>
                  <a:pt x="20" y="48"/>
                  <a:pt x="20" y="48"/>
                  <a:pt x="20" y="48"/>
                </a:cubicBezTo>
                <a:cubicBezTo>
                  <a:pt x="47" y="20"/>
                  <a:pt x="47" y="20"/>
                  <a:pt x="47" y="20"/>
                </a:cubicBezTo>
                <a:cubicBezTo>
                  <a:pt x="49" y="18"/>
                  <a:pt x="49" y="18"/>
                  <a:pt x="49" y="18"/>
                </a:cubicBezTo>
                <a:cubicBezTo>
                  <a:pt x="51" y="18"/>
                  <a:pt x="51" y="20"/>
                  <a:pt x="53" y="20"/>
                </a:cubicBezTo>
                <a:cubicBezTo>
                  <a:pt x="51" y="18"/>
                  <a:pt x="49" y="16"/>
                  <a:pt x="49" y="12"/>
                </a:cubicBezTo>
                <a:cubicBezTo>
                  <a:pt x="49" y="10"/>
                  <a:pt x="49" y="8"/>
                  <a:pt x="51" y="6"/>
                </a:cubicBezTo>
                <a:cubicBezTo>
                  <a:pt x="53" y="4"/>
                  <a:pt x="55" y="0"/>
                  <a:pt x="61" y="0"/>
                </a:cubicBezTo>
                <a:cubicBezTo>
                  <a:pt x="63" y="0"/>
                  <a:pt x="65" y="0"/>
                  <a:pt x="65" y="2"/>
                </a:cubicBezTo>
                <a:cubicBezTo>
                  <a:pt x="99" y="34"/>
                  <a:pt x="99" y="34"/>
                  <a:pt x="99" y="34"/>
                </a:cubicBezTo>
                <a:cubicBezTo>
                  <a:pt x="99" y="36"/>
                  <a:pt x="101" y="38"/>
                  <a:pt x="101" y="40"/>
                </a:cubicBezTo>
                <a:cubicBezTo>
                  <a:pt x="101" y="44"/>
                  <a:pt x="97" y="48"/>
                  <a:pt x="93" y="50"/>
                </a:cubicBezTo>
                <a:cubicBezTo>
                  <a:pt x="93" y="52"/>
                  <a:pt x="91" y="52"/>
                  <a:pt x="89" y="52"/>
                </a:cubicBezTo>
                <a:cubicBezTo>
                  <a:pt x="85" y="52"/>
                  <a:pt x="83" y="50"/>
                  <a:pt x="81" y="48"/>
                </a:cubicBezTo>
                <a:cubicBezTo>
                  <a:pt x="81" y="50"/>
                  <a:pt x="81" y="50"/>
                  <a:pt x="81" y="50"/>
                </a:cubicBezTo>
                <a:cubicBezTo>
                  <a:pt x="81" y="52"/>
                  <a:pt x="81" y="52"/>
                  <a:pt x="81" y="54"/>
                </a:cubicBezTo>
                <a:cubicBezTo>
                  <a:pt x="71" y="64"/>
                  <a:pt x="71" y="64"/>
                  <a:pt x="71" y="64"/>
                </a:cubicBezTo>
                <a:cubicBezTo>
                  <a:pt x="91" y="84"/>
                  <a:pt x="91" y="84"/>
                  <a:pt x="91" y="84"/>
                </a:cubicBezTo>
                <a:cubicBezTo>
                  <a:pt x="93" y="82"/>
                  <a:pt x="95" y="80"/>
                  <a:pt x="99" y="80"/>
                </a:cubicBezTo>
                <a:cubicBezTo>
                  <a:pt x="101" y="80"/>
                  <a:pt x="105" y="82"/>
                  <a:pt x="107" y="84"/>
                </a:cubicBezTo>
                <a:cubicBezTo>
                  <a:pt x="135" y="112"/>
                  <a:pt x="135" y="112"/>
                  <a:pt x="135" y="112"/>
                </a:cubicBezTo>
                <a:cubicBezTo>
                  <a:pt x="137" y="114"/>
                  <a:pt x="139" y="118"/>
                  <a:pt x="139" y="120"/>
                </a:cubicBezTo>
                <a:cubicBezTo>
                  <a:pt x="139" y="122"/>
                  <a:pt x="137" y="126"/>
                  <a:pt x="135" y="128"/>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31" name="Rectangle 30">
            <a:extLst>
              <a:ext uri="{FF2B5EF4-FFF2-40B4-BE49-F238E27FC236}">
                <a16:creationId xmlns:a16="http://schemas.microsoft.com/office/drawing/2014/main" id="{408A2F9A-96E2-4870-80FA-1B45951DC631}"/>
              </a:ext>
            </a:extLst>
          </p:cNvPr>
          <p:cNvSpPr/>
          <p:nvPr/>
        </p:nvSpPr>
        <p:spPr>
          <a:xfrm>
            <a:off x="388175" y="2673091"/>
            <a:ext cx="1957786" cy="646331"/>
          </a:xfrm>
          <a:prstGeom prst="rect">
            <a:avLst/>
          </a:prstGeom>
        </p:spPr>
        <p:txBody>
          <a:bodyPr wrap="square" lIns="0" tIns="0" rIns="0" bIns="0" anchor="ctr">
            <a:spAutoFit/>
          </a:bodyPr>
          <a:lstStyle/>
          <a:p>
            <a:pPr algn="r">
              <a:lnSpc>
                <a:spcPct val="140000"/>
              </a:lnSpc>
            </a:pPr>
            <a:r>
              <a:rPr lang="en-US" sz="1200" b="1" dirty="0">
                <a:solidFill>
                  <a:schemeClr val="accent3"/>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2" name="Rectangle 31">
            <a:extLst>
              <a:ext uri="{FF2B5EF4-FFF2-40B4-BE49-F238E27FC236}">
                <a16:creationId xmlns:a16="http://schemas.microsoft.com/office/drawing/2014/main" id="{044C76A5-57AC-4373-8045-70C488F190CE}"/>
              </a:ext>
            </a:extLst>
          </p:cNvPr>
          <p:cNvSpPr/>
          <p:nvPr/>
        </p:nvSpPr>
        <p:spPr>
          <a:xfrm>
            <a:off x="6798396" y="3090774"/>
            <a:ext cx="1957786" cy="646331"/>
          </a:xfrm>
          <a:prstGeom prst="rect">
            <a:avLst/>
          </a:prstGeom>
        </p:spPr>
        <p:txBody>
          <a:bodyPr wrap="square" lIns="0" tIns="0" rIns="0" bIns="0" anchor="ctr">
            <a:spAutoFit/>
          </a:bodyPr>
          <a:lstStyle/>
          <a:p>
            <a:pPr>
              <a:lnSpc>
                <a:spcPct val="140000"/>
              </a:lnSpc>
            </a:pPr>
            <a:r>
              <a:rPr lang="en-US" sz="1200" b="1" dirty="0">
                <a:solidFill>
                  <a:schemeClr val="accent4"/>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3" name="Rectangle 32">
            <a:extLst>
              <a:ext uri="{FF2B5EF4-FFF2-40B4-BE49-F238E27FC236}">
                <a16:creationId xmlns:a16="http://schemas.microsoft.com/office/drawing/2014/main" id="{FCA0F68E-AEC8-40CD-BF45-CAB7C068321C}"/>
              </a:ext>
            </a:extLst>
          </p:cNvPr>
          <p:cNvSpPr/>
          <p:nvPr/>
        </p:nvSpPr>
        <p:spPr>
          <a:xfrm>
            <a:off x="388175" y="1420042"/>
            <a:ext cx="1957786" cy="646331"/>
          </a:xfrm>
          <a:prstGeom prst="rect">
            <a:avLst/>
          </a:prstGeom>
        </p:spPr>
        <p:txBody>
          <a:bodyPr wrap="square" lIns="0" tIns="0" rIns="0" bIns="0" anchor="ctr">
            <a:spAutoFit/>
          </a:bodyPr>
          <a:lstStyle/>
          <a:p>
            <a:pPr algn="r">
              <a:lnSpc>
                <a:spcPct val="140000"/>
              </a:lnSpc>
            </a:pPr>
            <a:r>
              <a:rPr lang="en-US" sz="1200" b="1" dirty="0">
                <a:solidFill>
                  <a:schemeClr val="accent1"/>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4" name="Rectangle 33">
            <a:extLst>
              <a:ext uri="{FF2B5EF4-FFF2-40B4-BE49-F238E27FC236}">
                <a16:creationId xmlns:a16="http://schemas.microsoft.com/office/drawing/2014/main" id="{46293AC9-6B93-4736-9F9B-BB90EF993E8E}"/>
              </a:ext>
            </a:extLst>
          </p:cNvPr>
          <p:cNvSpPr/>
          <p:nvPr/>
        </p:nvSpPr>
        <p:spPr>
          <a:xfrm>
            <a:off x="6798396" y="1420042"/>
            <a:ext cx="1957786" cy="646331"/>
          </a:xfrm>
          <a:prstGeom prst="rect">
            <a:avLst/>
          </a:prstGeom>
        </p:spPr>
        <p:txBody>
          <a:bodyPr wrap="square" lIns="0" tIns="0" rIns="0" bIns="0" anchor="ctr">
            <a:spAutoFit/>
          </a:bodyPr>
          <a:lstStyle/>
          <a:p>
            <a:pPr>
              <a:lnSpc>
                <a:spcPct val="140000"/>
              </a:lnSpc>
            </a:pPr>
            <a:r>
              <a:rPr lang="en-US" sz="1200" b="1" dirty="0">
                <a:solidFill>
                  <a:schemeClr val="accent2"/>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5" name="Rectangle 34">
            <a:extLst>
              <a:ext uri="{FF2B5EF4-FFF2-40B4-BE49-F238E27FC236}">
                <a16:creationId xmlns:a16="http://schemas.microsoft.com/office/drawing/2014/main" id="{A40E9AEF-DDE9-4885-9831-FBD872589E88}"/>
              </a:ext>
            </a:extLst>
          </p:cNvPr>
          <p:cNvSpPr/>
          <p:nvPr/>
        </p:nvSpPr>
        <p:spPr>
          <a:xfrm>
            <a:off x="6798396" y="2255408"/>
            <a:ext cx="1957786" cy="646331"/>
          </a:xfrm>
          <a:prstGeom prst="rect">
            <a:avLst/>
          </a:prstGeom>
        </p:spPr>
        <p:txBody>
          <a:bodyPr wrap="square" lIns="0" tIns="0" rIns="0" bIns="0" anchor="ctr">
            <a:spAutoFit/>
          </a:bodyPr>
          <a:lstStyle/>
          <a:p>
            <a:pPr>
              <a:lnSpc>
                <a:spcPct val="140000"/>
              </a:lnSpc>
            </a:pPr>
            <a:r>
              <a:rPr lang="en-US" sz="1200" b="1" dirty="0">
                <a:solidFill>
                  <a:schemeClr val="accent3"/>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6" name="Rectangle 35">
            <a:extLst>
              <a:ext uri="{FF2B5EF4-FFF2-40B4-BE49-F238E27FC236}">
                <a16:creationId xmlns:a16="http://schemas.microsoft.com/office/drawing/2014/main" id="{9DC02D99-7783-4311-8C93-06E33AFF5350}"/>
              </a:ext>
            </a:extLst>
          </p:cNvPr>
          <p:cNvSpPr/>
          <p:nvPr/>
        </p:nvSpPr>
        <p:spPr>
          <a:xfrm>
            <a:off x="388175" y="3926141"/>
            <a:ext cx="1957786" cy="646331"/>
          </a:xfrm>
          <a:prstGeom prst="rect">
            <a:avLst/>
          </a:prstGeom>
        </p:spPr>
        <p:txBody>
          <a:bodyPr wrap="square" lIns="0" tIns="0" rIns="0" bIns="0" anchor="ctr">
            <a:spAutoFit/>
          </a:bodyPr>
          <a:lstStyle/>
          <a:p>
            <a:pPr algn="r">
              <a:lnSpc>
                <a:spcPct val="140000"/>
              </a:lnSpc>
            </a:pPr>
            <a:r>
              <a:rPr lang="en-US" sz="1200" b="1" dirty="0">
                <a:solidFill>
                  <a:schemeClr val="accent6"/>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37" name="Rectangle 36">
            <a:extLst>
              <a:ext uri="{FF2B5EF4-FFF2-40B4-BE49-F238E27FC236}">
                <a16:creationId xmlns:a16="http://schemas.microsoft.com/office/drawing/2014/main" id="{4077171B-CC6C-465E-BF66-C76FF37AB3AA}"/>
              </a:ext>
            </a:extLst>
          </p:cNvPr>
          <p:cNvSpPr/>
          <p:nvPr/>
        </p:nvSpPr>
        <p:spPr>
          <a:xfrm>
            <a:off x="6798396" y="3926141"/>
            <a:ext cx="1957786" cy="646331"/>
          </a:xfrm>
          <a:prstGeom prst="rect">
            <a:avLst/>
          </a:prstGeom>
        </p:spPr>
        <p:txBody>
          <a:bodyPr wrap="square" lIns="0" tIns="0" rIns="0" bIns="0" anchor="ctr">
            <a:spAutoFit/>
          </a:bodyPr>
          <a:lstStyle/>
          <a:p>
            <a:pPr>
              <a:lnSpc>
                <a:spcPct val="140000"/>
              </a:lnSpc>
            </a:pPr>
            <a:r>
              <a:rPr lang="en-US" sz="1200" b="1" dirty="0">
                <a:solidFill>
                  <a:schemeClr val="accent5"/>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1" name="Freeform 11">
            <a:extLst>
              <a:ext uri="{FF2B5EF4-FFF2-40B4-BE49-F238E27FC236}">
                <a16:creationId xmlns:a16="http://schemas.microsoft.com/office/drawing/2014/main" id="{304EDF3C-E45F-448F-9F05-498808A919CB}"/>
              </a:ext>
            </a:extLst>
          </p:cNvPr>
          <p:cNvSpPr>
            <a:spLocks noEditPoints="1"/>
          </p:cNvSpPr>
          <p:nvPr/>
        </p:nvSpPr>
        <p:spPr bwMode="auto">
          <a:xfrm>
            <a:off x="4277360" y="2702769"/>
            <a:ext cx="589280" cy="586978"/>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tx1">
              <a:lumMod val="50000"/>
              <a:lumOff val="50000"/>
            </a:schemeClr>
          </a:solidFill>
          <a:ln>
            <a:noFill/>
          </a:ln>
        </p:spPr>
        <p:txBody>
          <a:bodyPr vert="horz" wrap="square" lIns="68580" tIns="34290" rIns="68580" bIns="34290" numCol="1" anchor="t" anchorCtr="0" compatLnSpc="1">
            <a:prstTxWarp prst="textNoShape">
              <a:avLst/>
            </a:prstTxWarp>
          </a:bodyPr>
          <a:lstStyle/>
          <a:p>
            <a:endParaRPr lang="en-US" sz="1350"/>
          </a:p>
        </p:txBody>
      </p:sp>
    </p:spTree>
    <p:extLst>
      <p:ext uri="{BB962C8B-B14F-4D97-AF65-F5344CB8AC3E}">
        <p14:creationId xmlns:p14="http://schemas.microsoft.com/office/powerpoint/2010/main" val="5553469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p:txBody>
          <a:bodyPr/>
          <a:lstStyle/>
          <a:p>
            <a:r>
              <a:rPr lang="en-US" dirty="0"/>
              <a:t>Circle – 8 Periods</a:t>
            </a:r>
          </a:p>
        </p:txBody>
      </p:sp>
      <p:grpSp>
        <p:nvGrpSpPr>
          <p:cNvPr id="4" name="Group 3">
            <a:extLst>
              <a:ext uri="{FF2B5EF4-FFF2-40B4-BE49-F238E27FC236}">
                <a16:creationId xmlns:a16="http://schemas.microsoft.com/office/drawing/2014/main" id="{9AAD5D6B-E4C8-4870-A28B-666D723F10B2}"/>
              </a:ext>
            </a:extLst>
          </p:cNvPr>
          <p:cNvGrpSpPr/>
          <p:nvPr/>
        </p:nvGrpSpPr>
        <p:grpSpPr>
          <a:xfrm>
            <a:off x="2765685" y="1210265"/>
            <a:ext cx="3612630" cy="3612624"/>
            <a:chOff x="2468881" y="469554"/>
            <a:chExt cx="4206240" cy="4206233"/>
          </a:xfrm>
        </p:grpSpPr>
        <p:grpSp>
          <p:nvGrpSpPr>
            <p:cNvPr id="5" name="Group 4">
              <a:extLst>
                <a:ext uri="{FF2B5EF4-FFF2-40B4-BE49-F238E27FC236}">
                  <a16:creationId xmlns:a16="http://schemas.microsoft.com/office/drawing/2014/main" id="{E67BD832-CFF3-4D96-B586-C66A03891EFA}"/>
                </a:ext>
              </a:extLst>
            </p:cNvPr>
            <p:cNvGrpSpPr/>
            <p:nvPr/>
          </p:nvGrpSpPr>
          <p:grpSpPr>
            <a:xfrm>
              <a:off x="2468881" y="469554"/>
              <a:ext cx="4206240" cy="4206233"/>
              <a:chOff x="4898460" y="2926083"/>
              <a:chExt cx="2395127" cy="2395119"/>
            </a:xfrm>
          </p:grpSpPr>
          <p:grpSp>
            <p:nvGrpSpPr>
              <p:cNvPr id="14" name="Group 13">
                <a:extLst>
                  <a:ext uri="{FF2B5EF4-FFF2-40B4-BE49-F238E27FC236}">
                    <a16:creationId xmlns:a16="http://schemas.microsoft.com/office/drawing/2014/main" id="{9E56B601-2172-406B-BDFD-1B733EF362A5}"/>
                  </a:ext>
                </a:extLst>
              </p:cNvPr>
              <p:cNvGrpSpPr/>
              <p:nvPr/>
            </p:nvGrpSpPr>
            <p:grpSpPr>
              <a:xfrm rot="21582054">
                <a:off x="4898460" y="2926083"/>
                <a:ext cx="2395127" cy="2395119"/>
                <a:chOff x="4187469" y="3677883"/>
                <a:chExt cx="1773950" cy="1773948"/>
              </a:xfrm>
            </p:grpSpPr>
            <p:grpSp>
              <p:nvGrpSpPr>
                <p:cNvPr id="23" name="Group 22">
                  <a:extLst>
                    <a:ext uri="{FF2B5EF4-FFF2-40B4-BE49-F238E27FC236}">
                      <a16:creationId xmlns:a16="http://schemas.microsoft.com/office/drawing/2014/main" id="{DD4BFEA4-83A2-4A36-B581-E2AEA4A8B51D}"/>
                    </a:ext>
                  </a:extLst>
                </p:cNvPr>
                <p:cNvGrpSpPr/>
                <p:nvPr/>
              </p:nvGrpSpPr>
              <p:grpSpPr>
                <a:xfrm>
                  <a:off x="4187469" y="3677883"/>
                  <a:ext cx="1773950" cy="1773948"/>
                  <a:chOff x="4229100" y="3719513"/>
                  <a:chExt cx="1690688" cy="1690687"/>
                </a:xfrm>
              </p:grpSpPr>
              <p:sp>
                <p:nvSpPr>
                  <p:cNvPr id="43" name="Freeform 437">
                    <a:extLst>
                      <a:ext uri="{FF2B5EF4-FFF2-40B4-BE49-F238E27FC236}">
                        <a16:creationId xmlns:a16="http://schemas.microsoft.com/office/drawing/2014/main" id="{F3C67185-63E5-4148-B6C7-0D33B84EA3FB}"/>
                      </a:ext>
                    </a:extLst>
                  </p:cNvPr>
                  <p:cNvSpPr>
                    <a:spLocks/>
                  </p:cNvSpPr>
                  <p:nvPr/>
                </p:nvSpPr>
                <p:spPr bwMode="auto">
                  <a:xfrm>
                    <a:off x="5073650" y="3967163"/>
                    <a:ext cx="846138" cy="598488"/>
                  </a:xfrm>
                  <a:custGeom>
                    <a:avLst/>
                    <a:gdLst>
                      <a:gd name="T0" fmla="*/ 2372 w 2372"/>
                      <a:gd name="T1" fmla="*/ 1676 h 1676"/>
                      <a:gd name="T2" fmla="*/ 2372 w 2372"/>
                      <a:gd name="T3" fmla="*/ 1670 h 1676"/>
                      <a:gd name="T4" fmla="*/ 2371 w 2372"/>
                      <a:gd name="T5" fmla="*/ 1637 h 1676"/>
                      <a:gd name="T6" fmla="*/ 2371 w 2372"/>
                      <a:gd name="T7" fmla="*/ 1622 h 1676"/>
                      <a:gd name="T8" fmla="*/ 2370 w 2372"/>
                      <a:gd name="T9" fmla="*/ 1593 h 1676"/>
                      <a:gd name="T10" fmla="*/ 2366 w 2372"/>
                      <a:gd name="T11" fmla="*/ 1507 h 1676"/>
                      <a:gd name="T12" fmla="*/ 2364 w 2372"/>
                      <a:gd name="T13" fmla="*/ 1491 h 1676"/>
                      <a:gd name="T14" fmla="*/ 2362 w 2372"/>
                      <a:gd name="T15" fmla="*/ 1467 h 1676"/>
                      <a:gd name="T16" fmla="*/ 2362 w 2372"/>
                      <a:gd name="T17" fmla="*/ 1457 h 1676"/>
                      <a:gd name="T18" fmla="*/ 1676 w 2372"/>
                      <a:gd name="T19" fmla="*/ 0 h 1676"/>
                      <a:gd name="T20" fmla="*/ 0 w 2372"/>
                      <a:gd name="T21" fmla="*/ 1676 h 1676"/>
                      <a:gd name="T22" fmla="*/ 2372 w 2372"/>
                      <a:gd name="T23" fmla="*/ 167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2" h="1676">
                        <a:moveTo>
                          <a:pt x="2372" y="1676"/>
                        </a:moveTo>
                        <a:cubicBezTo>
                          <a:pt x="2372" y="1674"/>
                          <a:pt x="2372" y="1672"/>
                          <a:pt x="2372" y="1670"/>
                        </a:cubicBezTo>
                        <a:cubicBezTo>
                          <a:pt x="2371" y="1659"/>
                          <a:pt x="2371" y="1648"/>
                          <a:pt x="2371" y="1637"/>
                        </a:cubicBezTo>
                        <a:cubicBezTo>
                          <a:pt x="2371" y="1632"/>
                          <a:pt x="2371" y="1627"/>
                          <a:pt x="2371" y="1622"/>
                        </a:cubicBezTo>
                        <a:cubicBezTo>
                          <a:pt x="2371" y="1613"/>
                          <a:pt x="2370" y="1603"/>
                          <a:pt x="2370" y="1593"/>
                        </a:cubicBezTo>
                        <a:cubicBezTo>
                          <a:pt x="2369" y="1564"/>
                          <a:pt x="2368" y="1535"/>
                          <a:pt x="2366" y="1507"/>
                        </a:cubicBezTo>
                        <a:cubicBezTo>
                          <a:pt x="2365" y="1502"/>
                          <a:pt x="2365" y="1496"/>
                          <a:pt x="2364" y="1491"/>
                        </a:cubicBezTo>
                        <a:cubicBezTo>
                          <a:pt x="2364" y="1483"/>
                          <a:pt x="2363" y="1475"/>
                          <a:pt x="2362" y="1467"/>
                        </a:cubicBezTo>
                        <a:cubicBezTo>
                          <a:pt x="2362" y="1464"/>
                          <a:pt x="2362" y="1461"/>
                          <a:pt x="2362" y="1457"/>
                        </a:cubicBezTo>
                        <a:cubicBezTo>
                          <a:pt x="2309" y="890"/>
                          <a:pt x="2057" y="381"/>
                          <a:pt x="1676" y="0"/>
                        </a:cubicBezTo>
                        <a:cubicBezTo>
                          <a:pt x="0" y="1676"/>
                          <a:pt x="0" y="1676"/>
                          <a:pt x="0" y="1676"/>
                        </a:cubicBezTo>
                        <a:lnTo>
                          <a:pt x="2372" y="1676"/>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44" name="Freeform 438">
                    <a:extLst>
                      <a:ext uri="{FF2B5EF4-FFF2-40B4-BE49-F238E27FC236}">
                        <a16:creationId xmlns:a16="http://schemas.microsoft.com/office/drawing/2014/main" id="{90CAED9B-9DA9-497D-890F-A1AA2CE79267}"/>
                      </a:ext>
                    </a:extLst>
                  </p:cNvPr>
                  <p:cNvSpPr>
                    <a:spLocks/>
                  </p:cNvSpPr>
                  <p:nvPr/>
                </p:nvSpPr>
                <p:spPr bwMode="auto">
                  <a:xfrm>
                    <a:off x="5073650" y="3719513"/>
                    <a:ext cx="596900" cy="846138"/>
                  </a:xfrm>
                  <a:custGeom>
                    <a:avLst/>
                    <a:gdLst>
                      <a:gd name="T0" fmla="*/ 0 w 1676"/>
                      <a:gd name="T1" fmla="*/ 2372 h 2372"/>
                      <a:gd name="T2" fmla="*/ 1676 w 1676"/>
                      <a:gd name="T3" fmla="*/ 696 h 2372"/>
                      <a:gd name="T4" fmla="*/ 219 w 1676"/>
                      <a:gd name="T5" fmla="*/ 11 h 2372"/>
                      <a:gd name="T6" fmla="*/ 208 w 1676"/>
                      <a:gd name="T7" fmla="*/ 10 h 2372"/>
                      <a:gd name="T8" fmla="*/ 185 w 1676"/>
                      <a:gd name="T9" fmla="*/ 8 h 2372"/>
                      <a:gd name="T10" fmla="*/ 168 w 1676"/>
                      <a:gd name="T11" fmla="*/ 6 h 2372"/>
                      <a:gd name="T12" fmla="*/ 82 w 1676"/>
                      <a:gd name="T13" fmla="*/ 2 h 2372"/>
                      <a:gd name="T14" fmla="*/ 54 w 1676"/>
                      <a:gd name="T15" fmla="*/ 1 h 2372"/>
                      <a:gd name="T16" fmla="*/ 39 w 1676"/>
                      <a:gd name="T17" fmla="*/ 1 h 2372"/>
                      <a:gd name="T18" fmla="*/ 6 w 1676"/>
                      <a:gd name="T19" fmla="*/ 1 h 2372"/>
                      <a:gd name="T20" fmla="*/ 0 w 1676"/>
                      <a:gd name="T21" fmla="*/ 0 h 2372"/>
                      <a:gd name="T22" fmla="*/ 0 w 1676"/>
                      <a:gd name="T23"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2">
                        <a:moveTo>
                          <a:pt x="0" y="2372"/>
                        </a:moveTo>
                        <a:cubicBezTo>
                          <a:pt x="1676" y="696"/>
                          <a:pt x="1676" y="696"/>
                          <a:pt x="1676" y="696"/>
                        </a:cubicBezTo>
                        <a:cubicBezTo>
                          <a:pt x="1295" y="315"/>
                          <a:pt x="786" y="63"/>
                          <a:pt x="219" y="11"/>
                        </a:cubicBezTo>
                        <a:cubicBezTo>
                          <a:pt x="216" y="10"/>
                          <a:pt x="212" y="10"/>
                          <a:pt x="208" y="10"/>
                        </a:cubicBezTo>
                        <a:cubicBezTo>
                          <a:pt x="201" y="9"/>
                          <a:pt x="193" y="8"/>
                          <a:pt x="185" y="8"/>
                        </a:cubicBezTo>
                        <a:cubicBezTo>
                          <a:pt x="180" y="7"/>
                          <a:pt x="174" y="7"/>
                          <a:pt x="168" y="6"/>
                        </a:cubicBezTo>
                        <a:cubicBezTo>
                          <a:pt x="139" y="4"/>
                          <a:pt x="111" y="3"/>
                          <a:pt x="82" y="2"/>
                        </a:cubicBezTo>
                        <a:cubicBezTo>
                          <a:pt x="73" y="2"/>
                          <a:pt x="63" y="1"/>
                          <a:pt x="54" y="1"/>
                        </a:cubicBezTo>
                        <a:cubicBezTo>
                          <a:pt x="49" y="1"/>
                          <a:pt x="44" y="1"/>
                          <a:pt x="39" y="1"/>
                        </a:cubicBezTo>
                        <a:cubicBezTo>
                          <a:pt x="28" y="1"/>
                          <a:pt x="17" y="1"/>
                          <a:pt x="6" y="1"/>
                        </a:cubicBezTo>
                        <a:cubicBezTo>
                          <a:pt x="4" y="1"/>
                          <a:pt x="2" y="0"/>
                          <a:pt x="0" y="0"/>
                        </a:cubicBezTo>
                        <a:lnTo>
                          <a:pt x="0" y="237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45" name="Freeform 439">
                    <a:extLst>
                      <a:ext uri="{FF2B5EF4-FFF2-40B4-BE49-F238E27FC236}">
                        <a16:creationId xmlns:a16="http://schemas.microsoft.com/office/drawing/2014/main" id="{4ACAD2B7-FCF8-432F-92A7-42A82C92C6F2}"/>
                      </a:ext>
                    </a:extLst>
                  </p:cNvPr>
                  <p:cNvSpPr>
                    <a:spLocks/>
                  </p:cNvSpPr>
                  <p:nvPr/>
                </p:nvSpPr>
                <p:spPr bwMode="auto">
                  <a:xfrm>
                    <a:off x="5073650" y="4565650"/>
                    <a:ext cx="846138" cy="596900"/>
                  </a:xfrm>
                  <a:custGeom>
                    <a:avLst/>
                    <a:gdLst>
                      <a:gd name="T0" fmla="*/ 2372 w 2372"/>
                      <a:gd name="T1" fmla="*/ 6 h 1676"/>
                      <a:gd name="T2" fmla="*/ 2372 w 2372"/>
                      <a:gd name="T3" fmla="*/ 0 h 1676"/>
                      <a:gd name="T4" fmla="*/ 0 w 2372"/>
                      <a:gd name="T5" fmla="*/ 0 h 1676"/>
                      <a:gd name="T6" fmla="*/ 1676 w 2372"/>
                      <a:gd name="T7" fmla="*/ 1676 h 1676"/>
                      <a:gd name="T8" fmla="*/ 2362 w 2372"/>
                      <a:gd name="T9" fmla="*/ 219 h 1676"/>
                      <a:gd name="T10" fmla="*/ 2362 w 2372"/>
                      <a:gd name="T11" fmla="*/ 209 h 1676"/>
                      <a:gd name="T12" fmla="*/ 2364 w 2372"/>
                      <a:gd name="T13" fmla="*/ 185 h 1676"/>
                      <a:gd name="T14" fmla="*/ 2366 w 2372"/>
                      <a:gd name="T15" fmla="*/ 169 h 1676"/>
                      <a:gd name="T16" fmla="*/ 2370 w 2372"/>
                      <a:gd name="T17" fmla="*/ 83 h 1676"/>
                      <a:gd name="T18" fmla="*/ 2371 w 2372"/>
                      <a:gd name="T19" fmla="*/ 53 h 1676"/>
                      <a:gd name="T20" fmla="*/ 2371 w 2372"/>
                      <a:gd name="T21" fmla="*/ 38 h 1676"/>
                      <a:gd name="T22" fmla="*/ 2372 w 2372"/>
                      <a:gd name="T23" fmla="*/ 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2" h="1676">
                        <a:moveTo>
                          <a:pt x="2372" y="6"/>
                        </a:moveTo>
                        <a:cubicBezTo>
                          <a:pt x="2372" y="4"/>
                          <a:pt x="2372" y="2"/>
                          <a:pt x="2372" y="0"/>
                        </a:cubicBezTo>
                        <a:cubicBezTo>
                          <a:pt x="0" y="0"/>
                          <a:pt x="0" y="0"/>
                          <a:pt x="0" y="0"/>
                        </a:cubicBezTo>
                        <a:cubicBezTo>
                          <a:pt x="1676" y="1676"/>
                          <a:pt x="1676" y="1676"/>
                          <a:pt x="1676" y="1676"/>
                        </a:cubicBezTo>
                        <a:cubicBezTo>
                          <a:pt x="2057" y="1295"/>
                          <a:pt x="2309" y="785"/>
                          <a:pt x="2362" y="219"/>
                        </a:cubicBezTo>
                        <a:cubicBezTo>
                          <a:pt x="2362" y="215"/>
                          <a:pt x="2362" y="212"/>
                          <a:pt x="2362" y="209"/>
                        </a:cubicBezTo>
                        <a:cubicBezTo>
                          <a:pt x="2363" y="201"/>
                          <a:pt x="2364" y="193"/>
                          <a:pt x="2364" y="185"/>
                        </a:cubicBezTo>
                        <a:cubicBezTo>
                          <a:pt x="2365" y="180"/>
                          <a:pt x="2365" y="174"/>
                          <a:pt x="2366" y="169"/>
                        </a:cubicBezTo>
                        <a:cubicBezTo>
                          <a:pt x="2368" y="140"/>
                          <a:pt x="2369" y="112"/>
                          <a:pt x="2370" y="83"/>
                        </a:cubicBezTo>
                        <a:cubicBezTo>
                          <a:pt x="2370" y="73"/>
                          <a:pt x="2371" y="63"/>
                          <a:pt x="2371" y="53"/>
                        </a:cubicBezTo>
                        <a:cubicBezTo>
                          <a:pt x="2371" y="48"/>
                          <a:pt x="2371" y="43"/>
                          <a:pt x="2371" y="38"/>
                        </a:cubicBezTo>
                        <a:cubicBezTo>
                          <a:pt x="2371" y="28"/>
                          <a:pt x="2371" y="17"/>
                          <a:pt x="2372" y="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46" name="Freeform 440">
                    <a:extLst>
                      <a:ext uri="{FF2B5EF4-FFF2-40B4-BE49-F238E27FC236}">
                        <a16:creationId xmlns:a16="http://schemas.microsoft.com/office/drawing/2014/main" id="{77509121-DB0A-496F-A73D-09C49C22BF2F}"/>
                      </a:ext>
                    </a:extLst>
                  </p:cNvPr>
                  <p:cNvSpPr>
                    <a:spLocks/>
                  </p:cNvSpPr>
                  <p:nvPr/>
                </p:nvSpPr>
                <p:spPr bwMode="auto">
                  <a:xfrm>
                    <a:off x="4229100" y="3967163"/>
                    <a:ext cx="844550" cy="598488"/>
                  </a:xfrm>
                  <a:custGeom>
                    <a:avLst/>
                    <a:gdLst>
                      <a:gd name="T0" fmla="*/ 2371 w 2371"/>
                      <a:gd name="T1" fmla="*/ 1676 h 1676"/>
                      <a:gd name="T2" fmla="*/ 695 w 2371"/>
                      <a:gd name="T3" fmla="*/ 0 h 1676"/>
                      <a:gd name="T4" fmla="*/ 10 w 2371"/>
                      <a:gd name="T5" fmla="*/ 1457 h 1676"/>
                      <a:gd name="T6" fmla="*/ 9 w 2371"/>
                      <a:gd name="T7" fmla="*/ 1467 h 1676"/>
                      <a:gd name="T8" fmla="*/ 7 w 2371"/>
                      <a:gd name="T9" fmla="*/ 1491 h 1676"/>
                      <a:gd name="T10" fmla="*/ 6 w 2371"/>
                      <a:gd name="T11" fmla="*/ 1508 h 1676"/>
                      <a:gd name="T12" fmla="*/ 1 w 2371"/>
                      <a:gd name="T13" fmla="*/ 1594 h 1676"/>
                      <a:gd name="T14" fmla="*/ 0 w 2371"/>
                      <a:gd name="T15" fmla="*/ 1622 h 1676"/>
                      <a:gd name="T16" fmla="*/ 0 w 2371"/>
                      <a:gd name="T17" fmla="*/ 1637 h 1676"/>
                      <a:gd name="T18" fmla="*/ 0 w 2371"/>
                      <a:gd name="T19" fmla="*/ 1670 h 1676"/>
                      <a:gd name="T20" fmla="*/ 0 w 2371"/>
                      <a:gd name="T21" fmla="*/ 1676 h 1676"/>
                      <a:gd name="T22" fmla="*/ 2371 w 2371"/>
                      <a:gd name="T23" fmla="*/ 167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1" h="1676">
                        <a:moveTo>
                          <a:pt x="2371" y="1676"/>
                        </a:moveTo>
                        <a:cubicBezTo>
                          <a:pt x="695" y="0"/>
                          <a:pt x="695" y="0"/>
                          <a:pt x="695" y="0"/>
                        </a:cubicBezTo>
                        <a:cubicBezTo>
                          <a:pt x="314" y="381"/>
                          <a:pt x="62" y="890"/>
                          <a:pt x="10" y="1457"/>
                        </a:cubicBezTo>
                        <a:cubicBezTo>
                          <a:pt x="9" y="1460"/>
                          <a:pt x="9" y="1464"/>
                          <a:pt x="9" y="1467"/>
                        </a:cubicBezTo>
                        <a:cubicBezTo>
                          <a:pt x="8" y="1475"/>
                          <a:pt x="8" y="1483"/>
                          <a:pt x="7" y="1491"/>
                        </a:cubicBezTo>
                        <a:cubicBezTo>
                          <a:pt x="6" y="1496"/>
                          <a:pt x="6" y="1502"/>
                          <a:pt x="6" y="1508"/>
                        </a:cubicBezTo>
                        <a:cubicBezTo>
                          <a:pt x="4" y="1536"/>
                          <a:pt x="2" y="1565"/>
                          <a:pt x="1" y="1594"/>
                        </a:cubicBezTo>
                        <a:cubicBezTo>
                          <a:pt x="1" y="1603"/>
                          <a:pt x="1" y="1613"/>
                          <a:pt x="0" y="1622"/>
                        </a:cubicBezTo>
                        <a:cubicBezTo>
                          <a:pt x="0" y="1627"/>
                          <a:pt x="0" y="1632"/>
                          <a:pt x="0" y="1637"/>
                        </a:cubicBezTo>
                        <a:cubicBezTo>
                          <a:pt x="0" y="1648"/>
                          <a:pt x="0" y="1659"/>
                          <a:pt x="0" y="1670"/>
                        </a:cubicBezTo>
                        <a:cubicBezTo>
                          <a:pt x="0" y="1672"/>
                          <a:pt x="0" y="1674"/>
                          <a:pt x="0" y="1676"/>
                        </a:cubicBezTo>
                        <a:lnTo>
                          <a:pt x="2371" y="1676"/>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47" name="Freeform 441">
                    <a:extLst>
                      <a:ext uri="{FF2B5EF4-FFF2-40B4-BE49-F238E27FC236}">
                        <a16:creationId xmlns:a16="http://schemas.microsoft.com/office/drawing/2014/main" id="{E9C89052-5895-4F0C-B5AA-F9D2D10F231B}"/>
                      </a:ext>
                    </a:extLst>
                  </p:cNvPr>
                  <p:cNvSpPr>
                    <a:spLocks/>
                  </p:cNvSpPr>
                  <p:nvPr/>
                </p:nvSpPr>
                <p:spPr bwMode="auto">
                  <a:xfrm>
                    <a:off x="5073650" y="4565650"/>
                    <a:ext cx="596900" cy="844550"/>
                  </a:xfrm>
                  <a:custGeom>
                    <a:avLst/>
                    <a:gdLst>
                      <a:gd name="T0" fmla="*/ 0 w 1676"/>
                      <a:gd name="T1" fmla="*/ 2371 h 2371"/>
                      <a:gd name="T2" fmla="*/ 6 w 1676"/>
                      <a:gd name="T3" fmla="*/ 2371 h 2371"/>
                      <a:gd name="T4" fmla="*/ 39 w 1676"/>
                      <a:gd name="T5" fmla="*/ 2371 h 2371"/>
                      <a:gd name="T6" fmla="*/ 54 w 1676"/>
                      <a:gd name="T7" fmla="*/ 2371 h 2371"/>
                      <a:gd name="T8" fmla="*/ 82 w 1676"/>
                      <a:gd name="T9" fmla="*/ 2370 h 2371"/>
                      <a:gd name="T10" fmla="*/ 169 w 1676"/>
                      <a:gd name="T11" fmla="*/ 2365 h 2371"/>
                      <a:gd name="T12" fmla="*/ 185 w 1676"/>
                      <a:gd name="T13" fmla="*/ 2364 h 2371"/>
                      <a:gd name="T14" fmla="*/ 209 w 1676"/>
                      <a:gd name="T15" fmla="*/ 2362 h 2371"/>
                      <a:gd name="T16" fmla="*/ 219 w 1676"/>
                      <a:gd name="T17" fmla="*/ 2361 h 2371"/>
                      <a:gd name="T18" fmla="*/ 1676 w 1676"/>
                      <a:gd name="T19" fmla="*/ 1676 h 2371"/>
                      <a:gd name="T20" fmla="*/ 0 w 1676"/>
                      <a:gd name="T21" fmla="*/ 0 h 2371"/>
                      <a:gd name="T22" fmla="*/ 0 w 1676"/>
                      <a:gd name="T23" fmla="*/ 2371 h 2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1">
                        <a:moveTo>
                          <a:pt x="0" y="2371"/>
                        </a:moveTo>
                        <a:cubicBezTo>
                          <a:pt x="2" y="2371"/>
                          <a:pt x="4" y="2371"/>
                          <a:pt x="6" y="2371"/>
                        </a:cubicBezTo>
                        <a:cubicBezTo>
                          <a:pt x="17" y="2371"/>
                          <a:pt x="28" y="2371"/>
                          <a:pt x="39" y="2371"/>
                        </a:cubicBezTo>
                        <a:cubicBezTo>
                          <a:pt x="44" y="2371"/>
                          <a:pt x="49" y="2371"/>
                          <a:pt x="54" y="2371"/>
                        </a:cubicBezTo>
                        <a:cubicBezTo>
                          <a:pt x="63" y="2370"/>
                          <a:pt x="73" y="2370"/>
                          <a:pt x="82" y="2370"/>
                        </a:cubicBezTo>
                        <a:cubicBezTo>
                          <a:pt x="111" y="2369"/>
                          <a:pt x="140" y="2367"/>
                          <a:pt x="169" y="2365"/>
                        </a:cubicBezTo>
                        <a:cubicBezTo>
                          <a:pt x="174" y="2365"/>
                          <a:pt x="180" y="2365"/>
                          <a:pt x="185" y="2364"/>
                        </a:cubicBezTo>
                        <a:cubicBezTo>
                          <a:pt x="193" y="2364"/>
                          <a:pt x="201" y="2363"/>
                          <a:pt x="209" y="2362"/>
                        </a:cubicBezTo>
                        <a:cubicBezTo>
                          <a:pt x="212" y="2362"/>
                          <a:pt x="216" y="2362"/>
                          <a:pt x="219" y="2361"/>
                        </a:cubicBezTo>
                        <a:cubicBezTo>
                          <a:pt x="786" y="2309"/>
                          <a:pt x="1295" y="2057"/>
                          <a:pt x="1676" y="1676"/>
                        </a:cubicBezTo>
                        <a:cubicBezTo>
                          <a:pt x="0" y="0"/>
                          <a:pt x="0" y="0"/>
                          <a:pt x="0" y="0"/>
                        </a:cubicBezTo>
                        <a:lnTo>
                          <a:pt x="0" y="2371"/>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48" name="Freeform 442">
                    <a:extLst>
                      <a:ext uri="{FF2B5EF4-FFF2-40B4-BE49-F238E27FC236}">
                        <a16:creationId xmlns:a16="http://schemas.microsoft.com/office/drawing/2014/main" id="{A208FA01-449D-4A88-937A-0EF1696D585E}"/>
                      </a:ext>
                    </a:extLst>
                  </p:cNvPr>
                  <p:cNvSpPr>
                    <a:spLocks/>
                  </p:cNvSpPr>
                  <p:nvPr/>
                </p:nvSpPr>
                <p:spPr bwMode="auto">
                  <a:xfrm>
                    <a:off x="4476750" y="4565650"/>
                    <a:ext cx="596900" cy="844550"/>
                  </a:xfrm>
                  <a:custGeom>
                    <a:avLst/>
                    <a:gdLst>
                      <a:gd name="T0" fmla="*/ 1676 w 1676"/>
                      <a:gd name="T1" fmla="*/ 0 h 2371"/>
                      <a:gd name="T2" fmla="*/ 0 w 1676"/>
                      <a:gd name="T3" fmla="*/ 1676 h 2371"/>
                      <a:gd name="T4" fmla="*/ 1457 w 1676"/>
                      <a:gd name="T5" fmla="*/ 2361 h 2371"/>
                      <a:gd name="T6" fmla="*/ 1468 w 1676"/>
                      <a:gd name="T7" fmla="*/ 2362 h 2371"/>
                      <a:gd name="T8" fmla="*/ 1491 w 1676"/>
                      <a:gd name="T9" fmla="*/ 2364 h 2371"/>
                      <a:gd name="T10" fmla="*/ 1508 w 1676"/>
                      <a:gd name="T11" fmla="*/ 2365 h 2371"/>
                      <a:gd name="T12" fmla="*/ 1594 w 1676"/>
                      <a:gd name="T13" fmla="*/ 2370 h 2371"/>
                      <a:gd name="T14" fmla="*/ 1623 w 1676"/>
                      <a:gd name="T15" fmla="*/ 2371 h 2371"/>
                      <a:gd name="T16" fmla="*/ 1638 w 1676"/>
                      <a:gd name="T17" fmla="*/ 2371 h 2371"/>
                      <a:gd name="T18" fmla="*/ 1670 w 1676"/>
                      <a:gd name="T19" fmla="*/ 2371 h 2371"/>
                      <a:gd name="T20" fmla="*/ 1676 w 1676"/>
                      <a:gd name="T21" fmla="*/ 2371 h 2371"/>
                      <a:gd name="T22" fmla="*/ 1676 w 1676"/>
                      <a:gd name="T23" fmla="*/ 0 h 2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1">
                        <a:moveTo>
                          <a:pt x="1676" y="0"/>
                        </a:moveTo>
                        <a:cubicBezTo>
                          <a:pt x="0" y="1676"/>
                          <a:pt x="0" y="1676"/>
                          <a:pt x="0" y="1676"/>
                        </a:cubicBezTo>
                        <a:cubicBezTo>
                          <a:pt x="381" y="2057"/>
                          <a:pt x="891" y="2309"/>
                          <a:pt x="1457" y="2361"/>
                        </a:cubicBezTo>
                        <a:cubicBezTo>
                          <a:pt x="1461" y="2362"/>
                          <a:pt x="1464" y="2362"/>
                          <a:pt x="1468" y="2362"/>
                        </a:cubicBezTo>
                        <a:cubicBezTo>
                          <a:pt x="1475" y="2363"/>
                          <a:pt x="1483" y="2363"/>
                          <a:pt x="1491" y="2364"/>
                        </a:cubicBezTo>
                        <a:cubicBezTo>
                          <a:pt x="1496" y="2365"/>
                          <a:pt x="1502" y="2365"/>
                          <a:pt x="1508" y="2365"/>
                        </a:cubicBezTo>
                        <a:cubicBezTo>
                          <a:pt x="1536" y="2367"/>
                          <a:pt x="1565" y="2369"/>
                          <a:pt x="1594" y="2370"/>
                        </a:cubicBezTo>
                        <a:cubicBezTo>
                          <a:pt x="1604" y="2370"/>
                          <a:pt x="1613" y="2370"/>
                          <a:pt x="1623" y="2371"/>
                        </a:cubicBezTo>
                        <a:cubicBezTo>
                          <a:pt x="1628" y="2371"/>
                          <a:pt x="1633" y="2371"/>
                          <a:pt x="1638" y="2371"/>
                        </a:cubicBezTo>
                        <a:cubicBezTo>
                          <a:pt x="1648" y="2371"/>
                          <a:pt x="1659" y="2371"/>
                          <a:pt x="1670" y="2371"/>
                        </a:cubicBezTo>
                        <a:cubicBezTo>
                          <a:pt x="1672" y="2371"/>
                          <a:pt x="1674" y="2371"/>
                          <a:pt x="1676" y="2371"/>
                        </a:cubicBezTo>
                        <a:lnTo>
                          <a:pt x="1676"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49" name="Freeform 443">
                    <a:extLst>
                      <a:ext uri="{FF2B5EF4-FFF2-40B4-BE49-F238E27FC236}">
                        <a16:creationId xmlns:a16="http://schemas.microsoft.com/office/drawing/2014/main" id="{83B1E32D-1CD7-4A52-A49A-35479CDFDF37}"/>
                      </a:ext>
                    </a:extLst>
                  </p:cNvPr>
                  <p:cNvSpPr>
                    <a:spLocks/>
                  </p:cNvSpPr>
                  <p:nvPr/>
                </p:nvSpPr>
                <p:spPr bwMode="auto">
                  <a:xfrm>
                    <a:off x="4476750" y="3719513"/>
                    <a:ext cx="596900" cy="846138"/>
                  </a:xfrm>
                  <a:custGeom>
                    <a:avLst/>
                    <a:gdLst>
                      <a:gd name="T0" fmla="*/ 1676 w 1676"/>
                      <a:gd name="T1" fmla="*/ 0 h 2372"/>
                      <a:gd name="T2" fmla="*/ 1670 w 1676"/>
                      <a:gd name="T3" fmla="*/ 1 h 2372"/>
                      <a:gd name="T4" fmla="*/ 1638 w 1676"/>
                      <a:gd name="T5" fmla="*/ 1 h 2372"/>
                      <a:gd name="T6" fmla="*/ 1623 w 1676"/>
                      <a:gd name="T7" fmla="*/ 1 h 2372"/>
                      <a:gd name="T8" fmla="*/ 1594 w 1676"/>
                      <a:gd name="T9" fmla="*/ 2 h 2372"/>
                      <a:gd name="T10" fmla="*/ 1508 w 1676"/>
                      <a:gd name="T11" fmla="*/ 6 h 2372"/>
                      <a:gd name="T12" fmla="*/ 1491 w 1676"/>
                      <a:gd name="T13" fmla="*/ 8 h 2372"/>
                      <a:gd name="T14" fmla="*/ 1468 w 1676"/>
                      <a:gd name="T15" fmla="*/ 10 h 2372"/>
                      <a:gd name="T16" fmla="*/ 1457 w 1676"/>
                      <a:gd name="T17" fmla="*/ 11 h 2372"/>
                      <a:gd name="T18" fmla="*/ 0 w 1676"/>
                      <a:gd name="T19" fmla="*/ 696 h 2372"/>
                      <a:gd name="T20" fmla="*/ 1676 w 1676"/>
                      <a:gd name="T21" fmla="*/ 2372 h 2372"/>
                      <a:gd name="T22" fmla="*/ 1676 w 1676"/>
                      <a:gd name="T23" fmla="*/ 0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2">
                        <a:moveTo>
                          <a:pt x="1676" y="0"/>
                        </a:moveTo>
                        <a:cubicBezTo>
                          <a:pt x="1674" y="0"/>
                          <a:pt x="1672" y="1"/>
                          <a:pt x="1670" y="1"/>
                        </a:cubicBezTo>
                        <a:cubicBezTo>
                          <a:pt x="1659" y="1"/>
                          <a:pt x="1648" y="1"/>
                          <a:pt x="1638" y="1"/>
                        </a:cubicBezTo>
                        <a:cubicBezTo>
                          <a:pt x="1633" y="1"/>
                          <a:pt x="1628" y="1"/>
                          <a:pt x="1623" y="1"/>
                        </a:cubicBezTo>
                        <a:cubicBezTo>
                          <a:pt x="1613" y="1"/>
                          <a:pt x="1604" y="2"/>
                          <a:pt x="1594" y="2"/>
                        </a:cubicBezTo>
                        <a:cubicBezTo>
                          <a:pt x="1565" y="3"/>
                          <a:pt x="1537" y="4"/>
                          <a:pt x="1508" y="6"/>
                        </a:cubicBezTo>
                        <a:cubicBezTo>
                          <a:pt x="1502" y="7"/>
                          <a:pt x="1497" y="7"/>
                          <a:pt x="1491" y="8"/>
                        </a:cubicBezTo>
                        <a:cubicBezTo>
                          <a:pt x="1483" y="8"/>
                          <a:pt x="1475" y="9"/>
                          <a:pt x="1468" y="10"/>
                        </a:cubicBezTo>
                        <a:cubicBezTo>
                          <a:pt x="1464" y="10"/>
                          <a:pt x="1461" y="10"/>
                          <a:pt x="1457" y="11"/>
                        </a:cubicBezTo>
                        <a:cubicBezTo>
                          <a:pt x="891" y="63"/>
                          <a:pt x="381" y="315"/>
                          <a:pt x="0" y="696"/>
                        </a:cubicBezTo>
                        <a:cubicBezTo>
                          <a:pt x="1676" y="2372"/>
                          <a:pt x="1676" y="2372"/>
                          <a:pt x="1676" y="2372"/>
                        </a:cubicBezTo>
                        <a:lnTo>
                          <a:pt x="1676"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50" name="Freeform 444">
                    <a:extLst>
                      <a:ext uri="{FF2B5EF4-FFF2-40B4-BE49-F238E27FC236}">
                        <a16:creationId xmlns:a16="http://schemas.microsoft.com/office/drawing/2014/main" id="{7222E9F3-B5E9-46DF-B51B-EF1F7D741589}"/>
                      </a:ext>
                    </a:extLst>
                  </p:cNvPr>
                  <p:cNvSpPr>
                    <a:spLocks/>
                  </p:cNvSpPr>
                  <p:nvPr/>
                </p:nvSpPr>
                <p:spPr bwMode="auto">
                  <a:xfrm>
                    <a:off x="4229100" y="4565650"/>
                    <a:ext cx="844550" cy="596900"/>
                  </a:xfrm>
                  <a:custGeom>
                    <a:avLst/>
                    <a:gdLst>
                      <a:gd name="T0" fmla="*/ 0 w 2371"/>
                      <a:gd name="T1" fmla="*/ 0 h 1676"/>
                      <a:gd name="T2" fmla="*/ 0 w 2371"/>
                      <a:gd name="T3" fmla="*/ 6 h 1676"/>
                      <a:gd name="T4" fmla="*/ 0 w 2371"/>
                      <a:gd name="T5" fmla="*/ 38 h 1676"/>
                      <a:gd name="T6" fmla="*/ 0 w 2371"/>
                      <a:gd name="T7" fmla="*/ 53 h 1676"/>
                      <a:gd name="T8" fmla="*/ 1 w 2371"/>
                      <a:gd name="T9" fmla="*/ 82 h 1676"/>
                      <a:gd name="T10" fmla="*/ 6 w 2371"/>
                      <a:gd name="T11" fmla="*/ 168 h 1676"/>
                      <a:gd name="T12" fmla="*/ 7 w 2371"/>
                      <a:gd name="T13" fmla="*/ 185 h 1676"/>
                      <a:gd name="T14" fmla="*/ 9 w 2371"/>
                      <a:gd name="T15" fmla="*/ 208 h 1676"/>
                      <a:gd name="T16" fmla="*/ 10 w 2371"/>
                      <a:gd name="T17" fmla="*/ 219 h 1676"/>
                      <a:gd name="T18" fmla="*/ 695 w 2371"/>
                      <a:gd name="T19" fmla="*/ 1676 h 1676"/>
                      <a:gd name="T20" fmla="*/ 2371 w 2371"/>
                      <a:gd name="T21" fmla="*/ 0 h 1676"/>
                      <a:gd name="T22" fmla="*/ 0 w 2371"/>
                      <a:gd name="T23" fmla="*/ 0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1" h="1676">
                        <a:moveTo>
                          <a:pt x="0" y="0"/>
                        </a:moveTo>
                        <a:cubicBezTo>
                          <a:pt x="0" y="2"/>
                          <a:pt x="0" y="4"/>
                          <a:pt x="0" y="6"/>
                        </a:cubicBezTo>
                        <a:cubicBezTo>
                          <a:pt x="0" y="17"/>
                          <a:pt x="0" y="28"/>
                          <a:pt x="0" y="38"/>
                        </a:cubicBezTo>
                        <a:cubicBezTo>
                          <a:pt x="0" y="43"/>
                          <a:pt x="0" y="48"/>
                          <a:pt x="0" y="53"/>
                        </a:cubicBezTo>
                        <a:cubicBezTo>
                          <a:pt x="1" y="63"/>
                          <a:pt x="1" y="72"/>
                          <a:pt x="1" y="82"/>
                        </a:cubicBezTo>
                        <a:cubicBezTo>
                          <a:pt x="2" y="111"/>
                          <a:pt x="4" y="139"/>
                          <a:pt x="6" y="168"/>
                        </a:cubicBezTo>
                        <a:cubicBezTo>
                          <a:pt x="6" y="174"/>
                          <a:pt x="6" y="179"/>
                          <a:pt x="7" y="185"/>
                        </a:cubicBezTo>
                        <a:cubicBezTo>
                          <a:pt x="8" y="193"/>
                          <a:pt x="8" y="201"/>
                          <a:pt x="9" y="208"/>
                        </a:cubicBezTo>
                        <a:cubicBezTo>
                          <a:pt x="9" y="212"/>
                          <a:pt x="9" y="215"/>
                          <a:pt x="10" y="219"/>
                        </a:cubicBezTo>
                        <a:cubicBezTo>
                          <a:pt x="62" y="785"/>
                          <a:pt x="314" y="1295"/>
                          <a:pt x="695" y="1676"/>
                        </a:cubicBezTo>
                        <a:cubicBezTo>
                          <a:pt x="2371" y="0"/>
                          <a:pt x="2371" y="0"/>
                          <a:pt x="2371" y="0"/>
                        </a:cubicBez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grpSp>
            <p:grpSp>
              <p:nvGrpSpPr>
                <p:cNvPr id="24" name="Group 23">
                  <a:extLst>
                    <a:ext uri="{FF2B5EF4-FFF2-40B4-BE49-F238E27FC236}">
                      <a16:creationId xmlns:a16="http://schemas.microsoft.com/office/drawing/2014/main" id="{7FFBE6A6-5909-4FFF-B1AD-048BE8067BA2}"/>
                    </a:ext>
                  </a:extLst>
                </p:cNvPr>
                <p:cNvGrpSpPr/>
                <p:nvPr/>
              </p:nvGrpSpPr>
              <p:grpSpPr>
                <a:xfrm>
                  <a:off x="4187469" y="3677883"/>
                  <a:ext cx="1773950" cy="1773948"/>
                  <a:chOff x="4229100" y="3719513"/>
                  <a:chExt cx="1690688" cy="1690687"/>
                </a:xfrm>
                <a:solidFill>
                  <a:schemeClr val="tx1">
                    <a:alpha val="30000"/>
                  </a:schemeClr>
                </a:solidFill>
              </p:grpSpPr>
              <p:sp>
                <p:nvSpPr>
                  <p:cNvPr id="35" name="Freeform 429">
                    <a:extLst>
                      <a:ext uri="{FF2B5EF4-FFF2-40B4-BE49-F238E27FC236}">
                        <a16:creationId xmlns:a16="http://schemas.microsoft.com/office/drawing/2014/main" id="{1BA90E36-6EBB-4591-865B-92965675A257}"/>
                      </a:ext>
                    </a:extLst>
                  </p:cNvPr>
                  <p:cNvSpPr>
                    <a:spLocks/>
                  </p:cNvSpPr>
                  <p:nvPr/>
                </p:nvSpPr>
                <p:spPr bwMode="auto">
                  <a:xfrm>
                    <a:off x="5073650" y="3967163"/>
                    <a:ext cx="846138" cy="598488"/>
                  </a:xfrm>
                  <a:custGeom>
                    <a:avLst/>
                    <a:gdLst>
                      <a:gd name="T0" fmla="*/ 2372 w 2372"/>
                      <a:gd name="T1" fmla="*/ 1676 h 1676"/>
                      <a:gd name="T2" fmla="*/ 2372 w 2372"/>
                      <a:gd name="T3" fmla="*/ 1670 h 1676"/>
                      <a:gd name="T4" fmla="*/ 2371 w 2372"/>
                      <a:gd name="T5" fmla="*/ 1637 h 1676"/>
                      <a:gd name="T6" fmla="*/ 2371 w 2372"/>
                      <a:gd name="T7" fmla="*/ 1622 h 1676"/>
                      <a:gd name="T8" fmla="*/ 2370 w 2372"/>
                      <a:gd name="T9" fmla="*/ 1593 h 1676"/>
                      <a:gd name="T10" fmla="*/ 2366 w 2372"/>
                      <a:gd name="T11" fmla="*/ 1507 h 1676"/>
                      <a:gd name="T12" fmla="*/ 2364 w 2372"/>
                      <a:gd name="T13" fmla="*/ 1491 h 1676"/>
                      <a:gd name="T14" fmla="*/ 2362 w 2372"/>
                      <a:gd name="T15" fmla="*/ 1467 h 1676"/>
                      <a:gd name="T16" fmla="*/ 2362 w 2372"/>
                      <a:gd name="T17" fmla="*/ 1457 h 1676"/>
                      <a:gd name="T18" fmla="*/ 1676 w 2372"/>
                      <a:gd name="T19" fmla="*/ 0 h 1676"/>
                      <a:gd name="T20" fmla="*/ 0 w 2372"/>
                      <a:gd name="T21" fmla="*/ 1676 h 1676"/>
                      <a:gd name="T22" fmla="*/ 2372 w 2372"/>
                      <a:gd name="T23" fmla="*/ 167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2" h="1676">
                        <a:moveTo>
                          <a:pt x="2372" y="1676"/>
                        </a:moveTo>
                        <a:cubicBezTo>
                          <a:pt x="2372" y="1674"/>
                          <a:pt x="2372" y="1672"/>
                          <a:pt x="2372" y="1670"/>
                        </a:cubicBezTo>
                        <a:cubicBezTo>
                          <a:pt x="2371" y="1659"/>
                          <a:pt x="2371" y="1648"/>
                          <a:pt x="2371" y="1637"/>
                        </a:cubicBezTo>
                        <a:cubicBezTo>
                          <a:pt x="2371" y="1632"/>
                          <a:pt x="2371" y="1627"/>
                          <a:pt x="2371" y="1622"/>
                        </a:cubicBezTo>
                        <a:cubicBezTo>
                          <a:pt x="2371" y="1613"/>
                          <a:pt x="2370" y="1603"/>
                          <a:pt x="2370" y="1593"/>
                        </a:cubicBezTo>
                        <a:cubicBezTo>
                          <a:pt x="2369" y="1564"/>
                          <a:pt x="2368" y="1535"/>
                          <a:pt x="2366" y="1507"/>
                        </a:cubicBezTo>
                        <a:cubicBezTo>
                          <a:pt x="2365" y="1502"/>
                          <a:pt x="2365" y="1496"/>
                          <a:pt x="2364" y="1491"/>
                        </a:cubicBezTo>
                        <a:cubicBezTo>
                          <a:pt x="2364" y="1483"/>
                          <a:pt x="2363" y="1475"/>
                          <a:pt x="2362" y="1467"/>
                        </a:cubicBezTo>
                        <a:cubicBezTo>
                          <a:pt x="2362" y="1464"/>
                          <a:pt x="2362" y="1461"/>
                          <a:pt x="2362" y="1457"/>
                        </a:cubicBezTo>
                        <a:cubicBezTo>
                          <a:pt x="2309" y="890"/>
                          <a:pt x="2057" y="381"/>
                          <a:pt x="1676" y="0"/>
                        </a:cubicBezTo>
                        <a:cubicBezTo>
                          <a:pt x="0" y="1676"/>
                          <a:pt x="0" y="1676"/>
                          <a:pt x="0" y="1676"/>
                        </a:cubicBezTo>
                        <a:lnTo>
                          <a:pt x="2372" y="16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36" name="Freeform 430">
                    <a:extLst>
                      <a:ext uri="{FF2B5EF4-FFF2-40B4-BE49-F238E27FC236}">
                        <a16:creationId xmlns:a16="http://schemas.microsoft.com/office/drawing/2014/main" id="{73A1FBA5-1010-4319-95EF-D1F521AAACBF}"/>
                      </a:ext>
                    </a:extLst>
                  </p:cNvPr>
                  <p:cNvSpPr>
                    <a:spLocks/>
                  </p:cNvSpPr>
                  <p:nvPr/>
                </p:nvSpPr>
                <p:spPr bwMode="auto">
                  <a:xfrm>
                    <a:off x="5073650" y="3719513"/>
                    <a:ext cx="596900" cy="846138"/>
                  </a:xfrm>
                  <a:custGeom>
                    <a:avLst/>
                    <a:gdLst>
                      <a:gd name="T0" fmla="*/ 0 w 1676"/>
                      <a:gd name="T1" fmla="*/ 2372 h 2372"/>
                      <a:gd name="T2" fmla="*/ 1676 w 1676"/>
                      <a:gd name="T3" fmla="*/ 696 h 2372"/>
                      <a:gd name="T4" fmla="*/ 219 w 1676"/>
                      <a:gd name="T5" fmla="*/ 11 h 2372"/>
                      <a:gd name="T6" fmla="*/ 208 w 1676"/>
                      <a:gd name="T7" fmla="*/ 10 h 2372"/>
                      <a:gd name="T8" fmla="*/ 185 w 1676"/>
                      <a:gd name="T9" fmla="*/ 8 h 2372"/>
                      <a:gd name="T10" fmla="*/ 168 w 1676"/>
                      <a:gd name="T11" fmla="*/ 6 h 2372"/>
                      <a:gd name="T12" fmla="*/ 82 w 1676"/>
                      <a:gd name="T13" fmla="*/ 2 h 2372"/>
                      <a:gd name="T14" fmla="*/ 54 w 1676"/>
                      <a:gd name="T15" fmla="*/ 1 h 2372"/>
                      <a:gd name="T16" fmla="*/ 39 w 1676"/>
                      <a:gd name="T17" fmla="*/ 1 h 2372"/>
                      <a:gd name="T18" fmla="*/ 6 w 1676"/>
                      <a:gd name="T19" fmla="*/ 1 h 2372"/>
                      <a:gd name="T20" fmla="*/ 0 w 1676"/>
                      <a:gd name="T21" fmla="*/ 0 h 2372"/>
                      <a:gd name="T22" fmla="*/ 0 w 1676"/>
                      <a:gd name="T23"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2">
                        <a:moveTo>
                          <a:pt x="0" y="2372"/>
                        </a:moveTo>
                        <a:cubicBezTo>
                          <a:pt x="1676" y="696"/>
                          <a:pt x="1676" y="696"/>
                          <a:pt x="1676" y="696"/>
                        </a:cubicBezTo>
                        <a:cubicBezTo>
                          <a:pt x="1295" y="315"/>
                          <a:pt x="786" y="63"/>
                          <a:pt x="219" y="11"/>
                        </a:cubicBezTo>
                        <a:cubicBezTo>
                          <a:pt x="216" y="10"/>
                          <a:pt x="212" y="10"/>
                          <a:pt x="208" y="10"/>
                        </a:cubicBezTo>
                        <a:cubicBezTo>
                          <a:pt x="201" y="9"/>
                          <a:pt x="193" y="8"/>
                          <a:pt x="185" y="8"/>
                        </a:cubicBezTo>
                        <a:cubicBezTo>
                          <a:pt x="180" y="7"/>
                          <a:pt x="174" y="7"/>
                          <a:pt x="168" y="6"/>
                        </a:cubicBezTo>
                        <a:cubicBezTo>
                          <a:pt x="139" y="4"/>
                          <a:pt x="111" y="3"/>
                          <a:pt x="82" y="2"/>
                        </a:cubicBezTo>
                        <a:cubicBezTo>
                          <a:pt x="73" y="2"/>
                          <a:pt x="63" y="1"/>
                          <a:pt x="54" y="1"/>
                        </a:cubicBezTo>
                        <a:cubicBezTo>
                          <a:pt x="49" y="1"/>
                          <a:pt x="44" y="1"/>
                          <a:pt x="39" y="1"/>
                        </a:cubicBezTo>
                        <a:cubicBezTo>
                          <a:pt x="28" y="1"/>
                          <a:pt x="17" y="1"/>
                          <a:pt x="6" y="1"/>
                        </a:cubicBezTo>
                        <a:cubicBezTo>
                          <a:pt x="4" y="1"/>
                          <a:pt x="2" y="0"/>
                          <a:pt x="0" y="0"/>
                        </a:cubicBezTo>
                        <a:lnTo>
                          <a:pt x="0" y="23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37" name="Freeform 431">
                    <a:extLst>
                      <a:ext uri="{FF2B5EF4-FFF2-40B4-BE49-F238E27FC236}">
                        <a16:creationId xmlns:a16="http://schemas.microsoft.com/office/drawing/2014/main" id="{443FDADE-C3E6-4D66-8BF7-711FE19D12F9}"/>
                      </a:ext>
                    </a:extLst>
                  </p:cNvPr>
                  <p:cNvSpPr>
                    <a:spLocks/>
                  </p:cNvSpPr>
                  <p:nvPr/>
                </p:nvSpPr>
                <p:spPr bwMode="auto">
                  <a:xfrm>
                    <a:off x="5073650" y="4565650"/>
                    <a:ext cx="846138" cy="596900"/>
                  </a:xfrm>
                  <a:custGeom>
                    <a:avLst/>
                    <a:gdLst>
                      <a:gd name="T0" fmla="*/ 2372 w 2372"/>
                      <a:gd name="T1" fmla="*/ 6 h 1676"/>
                      <a:gd name="T2" fmla="*/ 2372 w 2372"/>
                      <a:gd name="T3" fmla="*/ 0 h 1676"/>
                      <a:gd name="T4" fmla="*/ 0 w 2372"/>
                      <a:gd name="T5" fmla="*/ 0 h 1676"/>
                      <a:gd name="T6" fmla="*/ 1676 w 2372"/>
                      <a:gd name="T7" fmla="*/ 1676 h 1676"/>
                      <a:gd name="T8" fmla="*/ 2362 w 2372"/>
                      <a:gd name="T9" fmla="*/ 219 h 1676"/>
                      <a:gd name="T10" fmla="*/ 2362 w 2372"/>
                      <a:gd name="T11" fmla="*/ 209 h 1676"/>
                      <a:gd name="T12" fmla="*/ 2364 w 2372"/>
                      <a:gd name="T13" fmla="*/ 185 h 1676"/>
                      <a:gd name="T14" fmla="*/ 2366 w 2372"/>
                      <a:gd name="T15" fmla="*/ 169 h 1676"/>
                      <a:gd name="T16" fmla="*/ 2370 w 2372"/>
                      <a:gd name="T17" fmla="*/ 83 h 1676"/>
                      <a:gd name="T18" fmla="*/ 2371 w 2372"/>
                      <a:gd name="T19" fmla="*/ 53 h 1676"/>
                      <a:gd name="T20" fmla="*/ 2371 w 2372"/>
                      <a:gd name="T21" fmla="*/ 38 h 1676"/>
                      <a:gd name="T22" fmla="*/ 2372 w 2372"/>
                      <a:gd name="T23" fmla="*/ 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2" h="1676">
                        <a:moveTo>
                          <a:pt x="2372" y="6"/>
                        </a:moveTo>
                        <a:cubicBezTo>
                          <a:pt x="2372" y="4"/>
                          <a:pt x="2372" y="2"/>
                          <a:pt x="2372" y="0"/>
                        </a:cubicBezTo>
                        <a:cubicBezTo>
                          <a:pt x="0" y="0"/>
                          <a:pt x="0" y="0"/>
                          <a:pt x="0" y="0"/>
                        </a:cubicBezTo>
                        <a:cubicBezTo>
                          <a:pt x="1676" y="1676"/>
                          <a:pt x="1676" y="1676"/>
                          <a:pt x="1676" y="1676"/>
                        </a:cubicBezTo>
                        <a:cubicBezTo>
                          <a:pt x="2057" y="1295"/>
                          <a:pt x="2309" y="785"/>
                          <a:pt x="2362" y="219"/>
                        </a:cubicBezTo>
                        <a:cubicBezTo>
                          <a:pt x="2362" y="215"/>
                          <a:pt x="2362" y="212"/>
                          <a:pt x="2362" y="209"/>
                        </a:cubicBezTo>
                        <a:cubicBezTo>
                          <a:pt x="2363" y="201"/>
                          <a:pt x="2364" y="193"/>
                          <a:pt x="2364" y="185"/>
                        </a:cubicBezTo>
                        <a:cubicBezTo>
                          <a:pt x="2365" y="180"/>
                          <a:pt x="2365" y="174"/>
                          <a:pt x="2366" y="169"/>
                        </a:cubicBezTo>
                        <a:cubicBezTo>
                          <a:pt x="2368" y="140"/>
                          <a:pt x="2369" y="112"/>
                          <a:pt x="2370" y="83"/>
                        </a:cubicBezTo>
                        <a:cubicBezTo>
                          <a:pt x="2370" y="73"/>
                          <a:pt x="2371" y="63"/>
                          <a:pt x="2371" y="53"/>
                        </a:cubicBezTo>
                        <a:cubicBezTo>
                          <a:pt x="2371" y="48"/>
                          <a:pt x="2371" y="43"/>
                          <a:pt x="2371" y="38"/>
                        </a:cubicBezTo>
                        <a:cubicBezTo>
                          <a:pt x="2371" y="28"/>
                          <a:pt x="2371" y="17"/>
                          <a:pt x="237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38" name="Freeform 432">
                    <a:extLst>
                      <a:ext uri="{FF2B5EF4-FFF2-40B4-BE49-F238E27FC236}">
                        <a16:creationId xmlns:a16="http://schemas.microsoft.com/office/drawing/2014/main" id="{6931CD3B-8310-4CF6-A162-AA3C2525052A}"/>
                      </a:ext>
                    </a:extLst>
                  </p:cNvPr>
                  <p:cNvSpPr>
                    <a:spLocks/>
                  </p:cNvSpPr>
                  <p:nvPr/>
                </p:nvSpPr>
                <p:spPr bwMode="auto">
                  <a:xfrm>
                    <a:off x="4229100" y="3967163"/>
                    <a:ext cx="844550" cy="598488"/>
                  </a:xfrm>
                  <a:custGeom>
                    <a:avLst/>
                    <a:gdLst>
                      <a:gd name="T0" fmla="*/ 2371 w 2371"/>
                      <a:gd name="T1" fmla="*/ 1676 h 1676"/>
                      <a:gd name="T2" fmla="*/ 695 w 2371"/>
                      <a:gd name="T3" fmla="*/ 0 h 1676"/>
                      <a:gd name="T4" fmla="*/ 10 w 2371"/>
                      <a:gd name="T5" fmla="*/ 1457 h 1676"/>
                      <a:gd name="T6" fmla="*/ 9 w 2371"/>
                      <a:gd name="T7" fmla="*/ 1467 h 1676"/>
                      <a:gd name="T8" fmla="*/ 7 w 2371"/>
                      <a:gd name="T9" fmla="*/ 1491 h 1676"/>
                      <a:gd name="T10" fmla="*/ 6 w 2371"/>
                      <a:gd name="T11" fmla="*/ 1508 h 1676"/>
                      <a:gd name="T12" fmla="*/ 1 w 2371"/>
                      <a:gd name="T13" fmla="*/ 1594 h 1676"/>
                      <a:gd name="T14" fmla="*/ 0 w 2371"/>
                      <a:gd name="T15" fmla="*/ 1622 h 1676"/>
                      <a:gd name="T16" fmla="*/ 0 w 2371"/>
                      <a:gd name="T17" fmla="*/ 1637 h 1676"/>
                      <a:gd name="T18" fmla="*/ 0 w 2371"/>
                      <a:gd name="T19" fmla="*/ 1670 h 1676"/>
                      <a:gd name="T20" fmla="*/ 0 w 2371"/>
                      <a:gd name="T21" fmla="*/ 1676 h 1676"/>
                      <a:gd name="T22" fmla="*/ 2371 w 2371"/>
                      <a:gd name="T23" fmla="*/ 167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1" h="1676">
                        <a:moveTo>
                          <a:pt x="2371" y="1676"/>
                        </a:moveTo>
                        <a:cubicBezTo>
                          <a:pt x="695" y="0"/>
                          <a:pt x="695" y="0"/>
                          <a:pt x="695" y="0"/>
                        </a:cubicBezTo>
                        <a:cubicBezTo>
                          <a:pt x="314" y="381"/>
                          <a:pt x="62" y="890"/>
                          <a:pt x="10" y="1457"/>
                        </a:cubicBezTo>
                        <a:cubicBezTo>
                          <a:pt x="9" y="1460"/>
                          <a:pt x="9" y="1464"/>
                          <a:pt x="9" y="1467"/>
                        </a:cubicBezTo>
                        <a:cubicBezTo>
                          <a:pt x="8" y="1475"/>
                          <a:pt x="8" y="1483"/>
                          <a:pt x="7" y="1491"/>
                        </a:cubicBezTo>
                        <a:cubicBezTo>
                          <a:pt x="6" y="1496"/>
                          <a:pt x="6" y="1502"/>
                          <a:pt x="6" y="1508"/>
                        </a:cubicBezTo>
                        <a:cubicBezTo>
                          <a:pt x="4" y="1536"/>
                          <a:pt x="2" y="1565"/>
                          <a:pt x="1" y="1594"/>
                        </a:cubicBezTo>
                        <a:cubicBezTo>
                          <a:pt x="1" y="1603"/>
                          <a:pt x="1" y="1613"/>
                          <a:pt x="0" y="1622"/>
                        </a:cubicBezTo>
                        <a:cubicBezTo>
                          <a:pt x="0" y="1627"/>
                          <a:pt x="0" y="1632"/>
                          <a:pt x="0" y="1637"/>
                        </a:cubicBezTo>
                        <a:cubicBezTo>
                          <a:pt x="0" y="1648"/>
                          <a:pt x="0" y="1659"/>
                          <a:pt x="0" y="1670"/>
                        </a:cubicBezTo>
                        <a:cubicBezTo>
                          <a:pt x="0" y="1672"/>
                          <a:pt x="0" y="1674"/>
                          <a:pt x="0" y="1676"/>
                        </a:cubicBezTo>
                        <a:lnTo>
                          <a:pt x="2371" y="16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39" name="Freeform 433">
                    <a:extLst>
                      <a:ext uri="{FF2B5EF4-FFF2-40B4-BE49-F238E27FC236}">
                        <a16:creationId xmlns:a16="http://schemas.microsoft.com/office/drawing/2014/main" id="{8F373936-8368-44BC-A620-FAA96C6A1A42}"/>
                      </a:ext>
                    </a:extLst>
                  </p:cNvPr>
                  <p:cNvSpPr>
                    <a:spLocks/>
                  </p:cNvSpPr>
                  <p:nvPr/>
                </p:nvSpPr>
                <p:spPr bwMode="auto">
                  <a:xfrm>
                    <a:off x="5073650" y="4565650"/>
                    <a:ext cx="596900" cy="844550"/>
                  </a:xfrm>
                  <a:custGeom>
                    <a:avLst/>
                    <a:gdLst>
                      <a:gd name="T0" fmla="*/ 0 w 1676"/>
                      <a:gd name="T1" fmla="*/ 2371 h 2371"/>
                      <a:gd name="T2" fmla="*/ 6 w 1676"/>
                      <a:gd name="T3" fmla="*/ 2371 h 2371"/>
                      <a:gd name="T4" fmla="*/ 39 w 1676"/>
                      <a:gd name="T5" fmla="*/ 2371 h 2371"/>
                      <a:gd name="T6" fmla="*/ 54 w 1676"/>
                      <a:gd name="T7" fmla="*/ 2371 h 2371"/>
                      <a:gd name="T8" fmla="*/ 82 w 1676"/>
                      <a:gd name="T9" fmla="*/ 2370 h 2371"/>
                      <a:gd name="T10" fmla="*/ 169 w 1676"/>
                      <a:gd name="T11" fmla="*/ 2365 h 2371"/>
                      <a:gd name="T12" fmla="*/ 185 w 1676"/>
                      <a:gd name="T13" fmla="*/ 2364 h 2371"/>
                      <a:gd name="T14" fmla="*/ 209 w 1676"/>
                      <a:gd name="T15" fmla="*/ 2362 h 2371"/>
                      <a:gd name="T16" fmla="*/ 219 w 1676"/>
                      <a:gd name="T17" fmla="*/ 2361 h 2371"/>
                      <a:gd name="T18" fmla="*/ 1676 w 1676"/>
                      <a:gd name="T19" fmla="*/ 1676 h 2371"/>
                      <a:gd name="T20" fmla="*/ 0 w 1676"/>
                      <a:gd name="T21" fmla="*/ 0 h 2371"/>
                      <a:gd name="T22" fmla="*/ 0 w 1676"/>
                      <a:gd name="T23" fmla="*/ 2371 h 2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1">
                        <a:moveTo>
                          <a:pt x="0" y="2371"/>
                        </a:moveTo>
                        <a:cubicBezTo>
                          <a:pt x="2" y="2371"/>
                          <a:pt x="4" y="2371"/>
                          <a:pt x="6" y="2371"/>
                        </a:cubicBezTo>
                        <a:cubicBezTo>
                          <a:pt x="17" y="2371"/>
                          <a:pt x="28" y="2371"/>
                          <a:pt x="39" y="2371"/>
                        </a:cubicBezTo>
                        <a:cubicBezTo>
                          <a:pt x="44" y="2371"/>
                          <a:pt x="49" y="2371"/>
                          <a:pt x="54" y="2371"/>
                        </a:cubicBezTo>
                        <a:cubicBezTo>
                          <a:pt x="63" y="2370"/>
                          <a:pt x="73" y="2370"/>
                          <a:pt x="82" y="2370"/>
                        </a:cubicBezTo>
                        <a:cubicBezTo>
                          <a:pt x="111" y="2369"/>
                          <a:pt x="140" y="2367"/>
                          <a:pt x="169" y="2365"/>
                        </a:cubicBezTo>
                        <a:cubicBezTo>
                          <a:pt x="174" y="2365"/>
                          <a:pt x="180" y="2365"/>
                          <a:pt x="185" y="2364"/>
                        </a:cubicBezTo>
                        <a:cubicBezTo>
                          <a:pt x="193" y="2364"/>
                          <a:pt x="201" y="2363"/>
                          <a:pt x="209" y="2362"/>
                        </a:cubicBezTo>
                        <a:cubicBezTo>
                          <a:pt x="212" y="2362"/>
                          <a:pt x="216" y="2362"/>
                          <a:pt x="219" y="2361"/>
                        </a:cubicBezTo>
                        <a:cubicBezTo>
                          <a:pt x="786" y="2309"/>
                          <a:pt x="1295" y="2057"/>
                          <a:pt x="1676" y="1676"/>
                        </a:cubicBezTo>
                        <a:cubicBezTo>
                          <a:pt x="0" y="0"/>
                          <a:pt x="0" y="0"/>
                          <a:pt x="0" y="0"/>
                        </a:cubicBezTo>
                        <a:lnTo>
                          <a:pt x="0" y="23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40" name="Freeform 434">
                    <a:extLst>
                      <a:ext uri="{FF2B5EF4-FFF2-40B4-BE49-F238E27FC236}">
                        <a16:creationId xmlns:a16="http://schemas.microsoft.com/office/drawing/2014/main" id="{5CDF282F-D0D7-41C5-92F9-AD9EA8633F51}"/>
                      </a:ext>
                    </a:extLst>
                  </p:cNvPr>
                  <p:cNvSpPr>
                    <a:spLocks/>
                  </p:cNvSpPr>
                  <p:nvPr/>
                </p:nvSpPr>
                <p:spPr bwMode="auto">
                  <a:xfrm>
                    <a:off x="4476750" y="4565650"/>
                    <a:ext cx="596900" cy="844550"/>
                  </a:xfrm>
                  <a:custGeom>
                    <a:avLst/>
                    <a:gdLst>
                      <a:gd name="T0" fmla="*/ 1676 w 1676"/>
                      <a:gd name="T1" fmla="*/ 0 h 2371"/>
                      <a:gd name="T2" fmla="*/ 0 w 1676"/>
                      <a:gd name="T3" fmla="*/ 1676 h 2371"/>
                      <a:gd name="T4" fmla="*/ 1457 w 1676"/>
                      <a:gd name="T5" fmla="*/ 2361 h 2371"/>
                      <a:gd name="T6" fmla="*/ 1468 w 1676"/>
                      <a:gd name="T7" fmla="*/ 2362 h 2371"/>
                      <a:gd name="T8" fmla="*/ 1491 w 1676"/>
                      <a:gd name="T9" fmla="*/ 2364 h 2371"/>
                      <a:gd name="T10" fmla="*/ 1508 w 1676"/>
                      <a:gd name="T11" fmla="*/ 2365 h 2371"/>
                      <a:gd name="T12" fmla="*/ 1594 w 1676"/>
                      <a:gd name="T13" fmla="*/ 2370 h 2371"/>
                      <a:gd name="T14" fmla="*/ 1623 w 1676"/>
                      <a:gd name="T15" fmla="*/ 2371 h 2371"/>
                      <a:gd name="T16" fmla="*/ 1638 w 1676"/>
                      <a:gd name="T17" fmla="*/ 2371 h 2371"/>
                      <a:gd name="T18" fmla="*/ 1670 w 1676"/>
                      <a:gd name="T19" fmla="*/ 2371 h 2371"/>
                      <a:gd name="T20" fmla="*/ 1676 w 1676"/>
                      <a:gd name="T21" fmla="*/ 2371 h 2371"/>
                      <a:gd name="T22" fmla="*/ 1676 w 1676"/>
                      <a:gd name="T23" fmla="*/ 0 h 2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1">
                        <a:moveTo>
                          <a:pt x="1676" y="0"/>
                        </a:moveTo>
                        <a:cubicBezTo>
                          <a:pt x="0" y="1676"/>
                          <a:pt x="0" y="1676"/>
                          <a:pt x="0" y="1676"/>
                        </a:cubicBezTo>
                        <a:cubicBezTo>
                          <a:pt x="381" y="2057"/>
                          <a:pt x="891" y="2309"/>
                          <a:pt x="1457" y="2361"/>
                        </a:cubicBezTo>
                        <a:cubicBezTo>
                          <a:pt x="1461" y="2362"/>
                          <a:pt x="1464" y="2362"/>
                          <a:pt x="1468" y="2362"/>
                        </a:cubicBezTo>
                        <a:cubicBezTo>
                          <a:pt x="1475" y="2363"/>
                          <a:pt x="1483" y="2363"/>
                          <a:pt x="1491" y="2364"/>
                        </a:cubicBezTo>
                        <a:cubicBezTo>
                          <a:pt x="1496" y="2365"/>
                          <a:pt x="1502" y="2365"/>
                          <a:pt x="1508" y="2365"/>
                        </a:cubicBezTo>
                        <a:cubicBezTo>
                          <a:pt x="1536" y="2367"/>
                          <a:pt x="1565" y="2369"/>
                          <a:pt x="1594" y="2370"/>
                        </a:cubicBezTo>
                        <a:cubicBezTo>
                          <a:pt x="1604" y="2370"/>
                          <a:pt x="1613" y="2370"/>
                          <a:pt x="1623" y="2371"/>
                        </a:cubicBezTo>
                        <a:cubicBezTo>
                          <a:pt x="1628" y="2371"/>
                          <a:pt x="1633" y="2371"/>
                          <a:pt x="1638" y="2371"/>
                        </a:cubicBezTo>
                        <a:cubicBezTo>
                          <a:pt x="1648" y="2371"/>
                          <a:pt x="1659" y="2371"/>
                          <a:pt x="1670" y="2371"/>
                        </a:cubicBezTo>
                        <a:cubicBezTo>
                          <a:pt x="1672" y="2371"/>
                          <a:pt x="1674" y="2371"/>
                          <a:pt x="1676" y="2371"/>
                        </a:cubicBezTo>
                        <a:lnTo>
                          <a:pt x="16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41" name="Freeform 435">
                    <a:extLst>
                      <a:ext uri="{FF2B5EF4-FFF2-40B4-BE49-F238E27FC236}">
                        <a16:creationId xmlns:a16="http://schemas.microsoft.com/office/drawing/2014/main" id="{857EFB0E-0739-42C2-84A8-26AB213ECF9E}"/>
                      </a:ext>
                    </a:extLst>
                  </p:cNvPr>
                  <p:cNvSpPr>
                    <a:spLocks/>
                  </p:cNvSpPr>
                  <p:nvPr/>
                </p:nvSpPr>
                <p:spPr bwMode="auto">
                  <a:xfrm>
                    <a:off x="4476750" y="3719513"/>
                    <a:ext cx="596900" cy="846138"/>
                  </a:xfrm>
                  <a:custGeom>
                    <a:avLst/>
                    <a:gdLst>
                      <a:gd name="T0" fmla="*/ 1676 w 1676"/>
                      <a:gd name="T1" fmla="*/ 0 h 2372"/>
                      <a:gd name="T2" fmla="*/ 1670 w 1676"/>
                      <a:gd name="T3" fmla="*/ 1 h 2372"/>
                      <a:gd name="T4" fmla="*/ 1638 w 1676"/>
                      <a:gd name="T5" fmla="*/ 1 h 2372"/>
                      <a:gd name="T6" fmla="*/ 1623 w 1676"/>
                      <a:gd name="T7" fmla="*/ 1 h 2372"/>
                      <a:gd name="T8" fmla="*/ 1594 w 1676"/>
                      <a:gd name="T9" fmla="*/ 2 h 2372"/>
                      <a:gd name="T10" fmla="*/ 1508 w 1676"/>
                      <a:gd name="T11" fmla="*/ 6 h 2372"/>
                      <a:gd name="T12" fmla="*/ 1491 w 1676"/>
                      <a:gd name="T13" fmla="*/ 8 h 2372"/>
                      <a:gd name="T14" fmla="*/ 1468 w 1676"/>
                      <a:gd name="T15" fmla="*/ 10 h 2372"/>
                      <a:gd name="T16" fmla="*/ 1457 w 1676"/>
                      <a:gd name="T17" fmla="*/ 11 h 2372"/>
                      <a:gd name="T18" fmla="*/ 0 w 1676"/>
                      <a:gd name="T19" fmla="*/ 696 h 2372"/>
                      <a:gd name="T20" fmla="*/ 1676 w 1676"/>
                      <a:gd name="T21" fmla="*/ 2372 h 2372"/>
                      <a:gd name="T22" fmla="*/ 1676 w 1676"/>
                      <a:gd name="T23" fmla="*/ 0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2">
                        <a:moveTo>
                          <a:pt x="1676" y="0"/>
                        </a:moveTo>
                        <a:cubicBezTo>
                          <a:pt x="1674" y="0"/>
                          <a:pt x="1672" y="1"/>
                          <a:pt x="1670" y="1"/>
                        </a:cubicBezTo>
                        <a:cubicBezTo>
                          <a:pt x="1659" y="1"/>
                          <a:pt x="1648" y="1"/>
                          <a:pt x="1638" y="1"/>
                        </a:cubicBezTo>
                        <a:cubicBezTo>
                          <a:pt x="1633" y="1"/>
                          <a:pt x="1628" y="1"/>
                          <a:pt x="1623" y="1"/>
                        </a:cubicBezTo>
                        <a:cubicBezTo>
                          <a:pt x="1613" y="1"/>
                          <a:pt x="1604" y="2"/>
                          <a:pt x="1594" y="2"/>
                        </a:cubicBezTo>
                        <a:cubicBezTo>
                          <a:pt x="1565" y="3"/>
                          <a:pt x="1537" y="4"/>
                          <a:pt x="1508" y="6"/>
                        </a:cubicBezTo>
                        <a:cubicBezTo>
                          <a:pt x="1502" y="7"/>
                          <a:pt x="1497" y="7"/>
                          <a:pt x="1491" y="8"/>
                        </a:cubicBezTo>
                        <a:cubicBezTo>
                          <a:pt x="1483" y="8"/>
                          <a:pt x="1475" y="9"/>
                          <a:pt x="1468" y="10"/>
                        </a:cubicBezTo>
                        <a:cubicBezTo>
                          <a:pt x="1464" y="10"/>
                          <a:pt x="1461" y="10"/>
                          <a:pt x="1457" y="11"/>
                        </a:cubicBezTo>
                        <a:cubicBezTo>
                          <a:pt x="891" y="63"/>
                          <a:pt x="381" y="315"/>
                          <a:pt x="0" y="696"/>
                        </a:cubicBezTo>
                        <a:cubicBezTo>
                          <a:pt x="1676" y="2372"/>
                          <a:pt x="1676" y="2372"/>
                          <a:pt x="1676" y="2372"/>
                        </a:cubicBezTo>
                        <a:lnTo>
                          <a:pt x="16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42" name="Freeform 436">
                    <a:extLst>
                      <a:ext uri="{FF2B5EF4-FFF2-40B4-BE49-F238E27FC236}">
                        <a16:creationId xmlns:a16="http://schemas.microsoft.com/office/drawing/2014/main" id="{D46DA8A5-1936-4FDA-9E80-4704E723A5C3}"/>
                      </a:ext>
                    </a:extLst>
                  </p:cNvPr>
                  <p:cNvSpPr>
                    <a:spLocks/>
                  </p:cNvSpPr>
                  <p:nvPr/>
                </p:nvSpPr>
                <p:spPr bwMode="auto">
                  <a:xfrm>
                    <a:off x="4229100" y="4565650"/>
                    <a:ext cx="844550" cy="596900"/>
                  </a:xfrm>
                  <a:custGeom>
                    <a:avLst/>
                    <a:gdLst>
                      <a:gd name="T0" fmla="*/ 0 w 2371"/>
                      <a:gd name="T1" fmla="*/ 0 h 1676"/>
                      <a:gd name="T2" fmla="*/ 0 w 2371"/>
                      <a:gd name="T3" fmla="*/ 6 h 1676"/>
                      <a:gd name="T4" fmla="*/ 0 w 2371"/>
                      <a:gd name="T5" fmla="*/ 38 h 1676"/>
                      <a:gd name="T6" fmla="*/ 0 w 2371"/>
                      <a:gd name="T7" fmla="*/ 53 h 1676"/>
                      <a:gd name="T8" fmla="*/ 1 w 2371"/>
                      <a:gd name="T9" fmla="*/ 82 h 1676"/>
                      <a:gd name="T10" fmla="*/ 6 w 2371"/>
                      <a:gd name="T11" fmla="*/ 168 h 1676"/>
                      <a:gd name="T12" fmla="*/ 7 w 2371"/>
                      <a:gd name="T13" fmla="*/ 185 h 1676"/>
                      <a:gd name="T14" fmla="*/ 9 w 2371"/>
                      <a:gd name="T15" fmla="*/ 208 h 1676"/>
                      <a:gd name="T16" fmla="*/ 10 w 2371"/>
                      <a:gd name="T17" fmla="*/ 219 h 1676"/>
                      <a:gd name="T18" fmla="*/ 695 w 2371"/>
                      <a:gd name="T19" fmla="*/ 1676 h 1676"/>
                      <a:gd name="T20" fmla="*/ 2371 w 2371"/>
                      <a:gd name="T21" fmla="*/ 0 h 1676"/>
                      <a:gd name="T22" fmla="*/ 0 w 2371"/>
                      <a:gd name="T23" fmla="*/ 0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1" h="1676">
                        <a:moveTo>
                          <a:pt x="0" y="0"/>
                        </a:moveTo>
                        <a:cubicBezTo>
                          <a:pt x="0" y="2"/>
                          <a:pt x="0" y="4"/>
                          <a:pt x="0" y="6"/>
                        </a:cubicBezTo>
                        <a:cubicBezTo>
                          <a:pt x="0" y="17"/>
                          <a:pt x="0" y="28"/>
                          <a:pt x="0" y="38"/>
                        </a:cubicBezTo>
                        <a:cubicBezTo>
                          <a:pt x="0" y="43"/>
                          <a:pt x="0" y="48"/>
                          <a:pt x="0" y="53"/>
                        </a:cubicBezTo>
                        <a:cubicBezTo>
                          <a:pt x="1" y="63"/>
                          <a:pt x="1" y="72"/>
                          <a:pt x="1" y="82"/>
                        </a:cubicBezTo>
                        <a:cubicBezTo>
                          <a:pt x="2" y="111"/>
                          <a:pt x="4" y="139"/>
                          <a:pt x="6" y="168"/>
                        </a:cubicBezTo>
                        <a:cubicBezTo>
                          <a:pt x="6" y="174"/>
                          <a:pt x="6" y="179"/>
                          <a:pt x="7" y="185"/>
                        </a:cubicBezTo>
                        <a:cubicBezTo>
                          <a:pt x="8" y="193"/>
                          <a:pt x="8" y="201"/>
                          <a:pt x="9" y="208"/>
                        </a:cubicBezTo>
                        <a:cubicBezTo>
                          <a:pt x="9" y="212"/>
                          <a:pt x="9" y="215"/>
                          <a:pt x="10" y="219"/>
                        </a:cubicBezTo>
                        <a:cubicBezTo>
                          <a:pt x="62" y="785"/>
                          <a:pt x="314" y="1295"/>
                          <a:pt x="695" y="1676"/>
                        </a:cubicBezTo>
                        <a:cubicBezTo>
                          <a:pt x="2371" y="0"/>
                          <a:pt x="2371" y="0"/>
                          <a:pt x="237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grpSp>
            <p:sp>
              <p:nvSpPr>
                <p:cNvPr id="25" name="Oval 24">
                  <a:extLst>
                    <a:ext uri="{FF2B5EF4-FFF2-40B4-BE49-F238E27FC236}">
                      <a16:creationId xmlns:a16="http://schemas.microsoft.com/office/drawing/2014/main" id="{16A43C18-FA6F-428C-907E-52747F2C7683}"/>
                    </a:ext>
                  </a:extLst>
                </p:cNvPr>
                <p:cNvSpPr/>
                <p:nvPr/>
              </p:nvSpPr>
              <p:spPr>
                <a:xfrm>
                  <a:off x="4252596" y="3743009"/>
                  <a:ext cx="1643696" cy="16436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3300">
                    <a:cs typeface="+mj-cs"/>
                  </a:endParaRPr>
                </a:p>
              </p:txBody>
            </p:sp>
            <p:grpSp>
              <p:nvGrpSpPr>
                <p:cNvPr id="26" name="Group 25">
                  <a:extLst>
                    <a:ext uri="{FF2B5EF4-FFF2-40B4-BE49-F238E27FC236}">
                      <a16:creationId xmlns:a16="http://schemas.microsoft.com/office/drawing/2014/main" id="{AAF8EF7B-E617-4C73-8C52-C64042871A4E}"/>
                    </a:ext>
                  </a:extLst>
                </p:cNvPr>
                <p:cNvGrpSpPr/>
                <p:nvPr/>
              </p:nvGrpSpPr>
              <p:grpSpPr>
                <a:xfrm>
                  <a:off x="4251325" y="3741738"/>
                  <a:ext cx="1646238" cy="1646238"/>
                  <a:chOff x="4251325" y="3741738"/>
                  <a:chExt cx="1646238" cy="1646238"/>
                </a:xfrm>
              </p:grpSpPr>
              <p:sp>
                <p:nvSpPr>
                  <p:cNvPr id="27" name="Freeform 95">
                    <a:extLst>
                      <a:ext uri="{FF2B5EF4-FFF2-40B4-BE49-F238E27FC236}">
                        <a16:creationId xmlns:a16="http://schemas.microsoft.com/office/drawing/2014/main" id="{F7438CD0-9E70-46F3-AB5A-84EA71572E03}"/>
                      </a:ext>
                    </a:extLst>
                  </p:cNvPr>
                  <p:cNvSpPr>
                    <a:spLocks/>
                  </p:cNvSpPr>
                  <p:nvPr/>
                </p:nvSpPr>
                <p:spPr bwMode="auto">
                  <a:xfrm>
                    <a:off x="4508500" y="3741738"/>
                    <a:ext cx="544513" cy="585788"/>
                  </a:xfrm>
                  <a:custGeom>
                    <a:avLst/>
                    <a:gdLst>
                      <a:gd name="T0" fmla="*/ 1530 w 1530"/>
                      <a:gd name="T1" fmla="*/ 1361 h 1646"/>
                      <a:gd name="T2" fmla="*/ 1530 w 1530"/>
                      <a:gd name="T3" fmla="*/ 0 h 1646"/>
                      <a:gd name="T4" fmla="*/ 1510 w 1530"/>
                      <a:gd name="T5" fmla="*/ 1 h 1646"/>
                      <a:gd name="T6" fmla="*/ 1427 w 1530"/>
                      <a:gd name="T7" fmla="*/ 5 h 1646"/>
                      <a:gd name="T8" fmla="*/ 1425 w 1530"/>
                      <a:gd name="T9" fmla="*/ 5 h 1646"/>
                      <a:gd name="T10" fmla="*/ 1409 w 1530"/>
                      <a:gd name="T11" fmla="*/ 6 h 1646"/>
                      <a:gd name="T12" fmla="*/ 1387 w 1530"/>
                      <a:gd name="T13" fmla="*/ 8 h 1646"/>
                      <a:gd name="T14" fmla="*/ 1377 w 1530"/>
                      <a:gd name="T15" fmla="*/ 9 h 1646"/>
                      <a:gd name="T16" fmla="*/ 0 w 1530"/>
                      <a:gd name="T17" fmla="*/ 635 h 1646"/>
                      <a:gd name="T18" fmla="*/ 961 w 1530"/>
                      <a:gd name="T19" fmla="*/ 1597 h 1646"/>
                      <a:gd name="T20" fmla="*/ 1142 w 1530"/>
                      <a:gd name="T21" fmla="*/ 1610 h 1646"/>
                      <a:gd name="T22" fmla="*/ 1411 w 1530"/>
                      <a:gd name="T23" fmla="*/ 1498 h 1646"/>
                      <a:gd name="T24" fmla="*/ 1530 w 1530"/>
                      <a:gd name="T25" fmla="*/ 1361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0" h="1646">
                        <a:moveTo>
                          <a:pt x="1530" y="1361"/>
                        </a:moveTo>
                        <a:cubicBezTo>
                          <a:pt x="1530" y="0"/>
                          <a:pt x="1530" y="0"/>
                          <a:pt x="1530" y="0"/>
                        </a:cubicBezTo>
                        <a:cubicBezTo>
                          <a:pt x="1523" y="0"/>
                          <a:pt x="1517" y="1"/>
                          <a:pt x="1510" y="1"/>
                        </a:cubicBezTo>
                        <a:cubicBezTo>
                          <a:pt x="1482" y="2"/>
                          <a:pt x="1454" y="3"/>
                          <a:pt x="1427" y="5"/>
                        </a:cubicBezTo>
                        <a:cubicBezTo>
                          <a:pt x="1425" y="5"/>
                          <a:pt x="1425" y="5"/>
                          <a:pt x="1425" y="5"/>
                        </a:cubicBezTo>
                        <a:cubicBezTo>
                          <a:pt x="1420" y="6"/>
                          <a:pt x="1415" y="6"/>
                          <a:pt x="1409" y="6"/>
                        </a:cubicBezTo>
                        <a:cubicBezTo>
                          <a:pt x="1402" y="7"/>
                          <a:pt x="1394" y="8"/>
                          <a:pt x="1387" y="8"/>
                        </a:cubicBezTo>
                        <a:cubicBezTo>
                          <a:pt x="1377" y="9"/>
                          <a:pt x="1377" y="9"/>
                          <a:pt x="1377" y="9"/>
                        </a:cubicBezTo>
                        <a:cubicBezTo>
                          <a:pt x="862" y="57"/>
                          <a:pt x="376" y="278"/>
                          <a:pt x="0" y="635"/>
                        </a:cubicBezTo>
                        <a:cubicBezTo>
                          <a:pt x="961" y="1597"/>
                          <a:pt x="961" y="1597"/>
                          <a:pt x="961" y="1597"/>
                        </a:cubicBezTo>
                        <a:cubicBezTo>
                          <a:pt x="1008" y="1644"/>
                          <a:pt x="1086" y="1646"/>
                          <a:pt x="1142" y="1610"/>
                        </a:cubicBezTo>
                        <a:cubicBezTo>
                          <a:pt x="1223" y="1558"/>
                          <a:pt x="1314" y="1519"/>
                          <a:pt x="1411" y="1498"/>
                        </a:cubicBezTo>
                        <a:cubicBezTo>
                          <a:pt x="1476" y="1484"/>
                          <a:pt x="1530" y="1427"/>
                          <a:pt x="1530" y="136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28" name="Freeform 96">
                    <a:extLst>
                      <a:ext uri="{FF2B5EF4-FFF2-40B4-BE49-F238E27FC236}">
                        <a16:creationId xmlns:a16="http://schemas.microsoft.com/office/drawing/2014/main" id="{6A5C7A6D-CFEB-4F26-AB11-D11176B3BC56}"/>
                      </a:ext>
                    </a:extLst>
                  </p:cNvPr>
                  <p:cNvSpPr>
                    <a:spLocks/>
                  </p:cNvSpPr>
                  <p:nvPr/>
                </p:nvSpPr>
                <p:spPr bwMode="auto">
                  <a:xfrm>
                    <a:off x="4251325" y="3998913"/>
                    <a:ext cx="585788" cy="544513"/>
                  </a:xfrm>
                  <a:custGeom>
                    <a:avLst/>
                    <a:gdLst>
                      <a:gd name="T0" fmla="*/ 1596 w 1645"/>
                      <a:gd name="T1" fmla="*/ 962 h 1531"/>
                      <a:gd name="T2" fmla="*/ 635 w 1645"/>
                      <a:gd name="T3" fmla="*/ 0 h 1531"/>
                      <a:gd name="T4" fmla="*/ 9 w 1645"/>
                      <a:gd name="T5" fmla="*/ 1377 h 1531"/>
                      <a:gd name="T6" fmla="*/ 8 w 1645"/>
                      <a:gd name="T7" fmla="*/ 1388 h 1531"/>
                      <a:gd name="T8" fmla="*/ 6 w 1645"/>
                      <a:gd name="T9" fmla="*/ 1410 h 1531"/>
                      <a:gd name="T10" fmla="*/ 5 w 1645"/>
                      <a:gd name="T11" fmla="*/ 1426 h 1531"/>
                      <a:gd name="T12" fmla="*/ 5 w 1645"/>
                      <a:gd name="T13" fmla="*/ 1427 h 1531"/>
                      <a:gd name="T14" fmla="*/ 0 w 1645"/>
                      <a:gd name="T15" fmla="*/ 1511 h 1531"/>
                      <a:gd name="T16" fmla="*/ 0 w 1645"/>
                      <a:gd name="T17" fmla="*/ 1531 h 1531"/>
                      <a:gd name="T18" fmla="*/ 1360 w 1645"/>
                      <a:gd name="T19" fmla="*/ 1531 h 1531"/>
                      <a:gd name="T20" fmla="*/ 1497 w 1645"/>
                      <a:gd name="T21" fmla="*/ 1412 h 1531"/>
                      <a:gd name="T22" fmla="*/ 1609 w 1645"/>
                      <a:gd name="T23" fmla="*/ 1143 h 1531"/>
                      <a:gd name="T24" fmla="*/ 1596 w 1645"/>
                      <a:gd name="T25" fmla="*/ 962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5" h="1531">
                        <a:moveTo>
                          <a:pt x="1596" y="962"/>
                        </a:moveTo>
                        <a:cubicBezTo>
                          <a:pt x="635" y="0"/>
                          <a:pt x="635" y="0"/>
                          <a:pt x="635" y="0"/>
                        </a:cubicBezTo>
                        <a:cubicBezTo>
                          <a:pt x="278" y="376"/>
                          <a:pt x="56" y="863"/>
                          <a:pt x="9" y="1377"/>
                        </a:cubicBezTo>
                        <a:cubicBezTo>
                          <a:pt x="8" y="1388"/>
                          <a:pt x="8" y="1388"/>
                          <a:pt x="8" y="1388"/>
                        </a:cubicBezTo>
                        <a:cubicBezTo>
                          <a:pt x="7" y="1395"/>
                          <a:pt x="6" y="1403"/>
                          <a:pt x="6" y="1410"/>
                        </a:cubicBezTo>
                        <a:cubicBezTo>
                          <a:pt x="5" y="1415"/>
                          <a:pt x="5" y="1421"/>
                          <a:pt x="5" y="1426"/>
                        </a:cubicBezTo>
                        <a:cubicBezTo>
                          <a:pt x="5" y="1427"/>
                          <a:pt x="5" y="1427"/>
                          <a:pt x="5" y="1427"/>
                        </a:cubicBezTo>
                        <a:cubicBezTo>
                          <a:pt x="3" y="1455"/>
                          <a:pt x="1" y="1483"/>
                          <a:pt x="0" y="1511"/>
                        </a:cubicBezTo>
                        <a:cubicBezTo>
                          <a:pt x="0" y="1517"/>
                          <a:pt x="0" y="1524"/>
                          <a:pt x="0" y="1531"/>
                        </a:cubicBezTo>
                        <a:cubicBezTo>
                          <a:pt x="1360" y="1531"/>
                          <a:pt x="1360" y="1531"/>
                          <a:pt x="1360" y="1531"/>
                        </a:cubicBezTo>
                        <a:cubicBezTo>
                          <a:pt x="1427" y="1531"/>
                          <a:pt x="1483" y="1477"/>
                          <a:pt x="1497" y="1412"/>
                        </a:cubicBezTo>
                        <a:cubicBezTo>
                          <a:pt x="1519" y="1315"/>
                          <a:pt x="1557" y="1224"/>
                          <a:pt x="1609" y="1143"/>
                        </a:cubicBezTo>
                        <a:cubicBezTo>
                          <a:pt x="1645" y="1087"/>
                          <a:pt x="1643" y="1009"/>
                          <a:pt x="1596" y="96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29" name="Freeform 97">
                    <a:extLst>
                      <a:ext uri="{FF2B5EF4-FFF2-40B4-BE49-F238E27FC236}">
                        <a16:creationId xmlns:a16="http://schemas.microsoft.com/office/drawing/2014/main" id="{0E039318-E82E-4F77-86E2-EDC2B085DF34}"/>
                      </a:ext>
                    </a:extLst>
                  </p:cNvPr>
                  <p:cNvSpPr>
                    <a:spLocks/>
                  </p:cNvSpPr>
                  <p:nvPr/>
                </p:nvSpPr>
                <p:spPr bwMode="auto">
                  <a:xfrm>
                    <a:off x="4251325" y="4586288"/>
                    <a:ext cx="585788" cy="546100"/>
                  </a:xfrm>
                  <a:custGeom>
                    <a:avLst/>
                    <a:gdLst>
                      <a:gd name="T0" fmla="*/ 1360 w 1645"/>
                      <a:gd name="T1" fmla="*/ 0 h 1531"/>
                      <a:gd name="T2" fmla="*/ 0 w 1645"/>
                      <a:gd name="T3" fmla="*/ 0 h 1531"/>
                      <a:gd name="T4" fmla="*/ 0 w 1645"/>
                      <a:gd name="T5" fmla="*/ 20 h 1531"/>
                      <a:gd name="T6" fmla="*/ 5 w 1645"/>
                      <a:gd name="T7" fmla="*/ 104 h 1531"/>
                      <a:gd name="T8" fmla="*/ 6 w 1645"/>
                      <a:gd name="T9" fmla="*/ 121 h 1531"/>
                      <a:gd name="T10" fmla="*/ 8 w 1645"/>
                      <a:gd name="T11" fmla="*/ 143 h 1531"/>
                      <a:gd name="T12" fmla="*/ 8 w 1645"/>
                      <a:gd name="T13" fmla="*/ 151 h 1531"/>
                      <a:gd name="T14" fmla="*/ 9 w 1645"/>
                      <a:gd name="T15" fmla="*/ 153 h 1531"/>
                      <a:gd name="T16" fmla="*/ 635 w 1645"/>
                      <a:gd name="T17" fmla="*/ 1531 h 1531"/>
                      <a:gd name="T18" fmla="*/ 1596 w 1645"/>
                      <a:gd name="T19" fmla="*/ 569 h 1531"/>
                      <a:gd name="T20" fmla="*/ 1609 w 1645"/>
                      <a:gd name="T21" fmla="*/ 388 h 1531"/>
                      <a:gd name="T22" fmla="*/ 1497 w 1645"/>
                      <a:gd name="T23" fmla="*/ 119 h 1531"/>
                      <a:gd name="T24" fmla="*/ 1360 w 1645"/>
                      <a:gd name="T25" fmla="*/ 0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5" h="1531">
                        <a:moveTo>
                          <a:pt x="1360" y="0"/>
                        </a:moveTo>
                        <a:cubicBezTo>
                          <a:pt x="0" y="0"/>
                          <a:pt x="0" y="0"/>
                          <a:pt x="0" y="0"/>
                        </a:cubicBezTo>
                        <a:cubicBezTo>
                          <a:pt x="0" y="7"/>
                          <a:pt x="0" y="13"/>
                          <a:pt x="0" y="20"/>
                        </a:cubicBezTo>
                        <a:cubicBezTo>
                          <a:pt x="1" y="48"/>
                          <a:pt x="3" y="76"/>
                          <a:pt x="5" y="104"/>
                        </a:cubicBezTo>
                        <a:cubicBezTo>
                          <a:pt x="5" y="109"/>
                          <a:pt x="5" y="115"/>
                          <a:pt x="6" y="121"/>
                        </a:cubicBezTo>
                        <a:cubicBezTo>
                          <a:pt x="6" y="128"/>
                          <a:pt x="7" y="136"/>
                          <a:pt x="8" y="143"/>
                        </a:cubicBezTo>
                        <a:cubicBezTo>
                          <a:pt x="8" y="146"/>
                          <a:pt x="8" y="148"/>
                          <a:pt x="8" y="151"/>
                        </a:cubicBezTo>
                        <a:cubicBezTo>
                          <a:pt x="9" y="153"/>
                          <a:pt x="9" y="153"/>
                          <a:pt x="9" y="153"/>
                        </a:cubicBezTo>
                        <a:cubicBezTo>
                          <a:pt x="56" y="668"/>
                          <a:pt x="278" y="1154"/>
                          <a:pt x="635" y="1531"/>
                        </a:cubicBezTo>
                        <a:cubicBezTo>
                          <a:pt x="1596" y="569"/>
                          <a:pt x="1596" y="569"/>
                          <a:pt x="1596" y="569"/>
                        </a:cubicBezTo>
                        <a:cubicBezTo>
                          <a:pt x="1643" y="522"/>
                          <a:pt x="1645" y="444"/>
                          <a:pt x="1609" y="388"/>
                        </a:cubicBezTo>
                        <a:cubicBezTo>
                          <a:pt x="1557" y="307"/>
                          <a:pt x="1519" y="216"/>
                          <a:pt x="1497" y="119"/>
                        </a:cubicBezTo>
                        <a:cubicBezTo>
                          <a:pt x="1483" y="54"/>
                          <a:pt x="1427" y="0"/>
                          <a:pt x="1360"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30" name="Freeform 98">
                    <a:extLst>
                      <a:ext uri="{FF2B5EF4-FFF2-40B4-BE49-F238E27FC236}">
                        <a16:creationId xmlns:a16="http://schemas.microsoft.com/office/drawing/2014/main" id="{9BF30878-ECEE-4F1E-8681-41C7E9097893}"/>
                      </a:ext>
                    </a:extLst>
                  </p:cNvPr>
                  <p:cNvSpPr>
                    <a:spLocks/>
                  </p:cNvSpPr>
                  <p:nvPr/>
                </p:nvSpPr>
                <p:spPr bwMode="auto">
                  <a:xfrm>
                    <a:off x="4508500" y="4802188"/>
                    <a:ext cx="544513" cy="585788"/>
                  </a:xfrm>
                  <a:custGeom>
                    <a:avLst/>
                    <a:gdLst>
                      <a:gd name="T0" fmla="*/ 961 w 1530"/>
                      <a:gd name="T1" fmla="*/ 49 h 1645"/>
                      <a:gd name="T2" fmla="*/ 0 w 1530"/>
                      <a:gd name="T3" fmla="*/ 1010 h 1645"/>
                      <a:gd name="T4" fmla="*/ 1377 w 1530"/>
                      <a:gd name="T5" fmla="*/ 1636 h 1645"/>
                      <a:gd name="T6" fmla="*/ 1378 w 1530"/>
                      <a:gd name="T7" fmla="*/ 1637 h 1645"/>
                      <a:gd name="T8" fmla="*/ 1387 w 1530"/>
                      <a:gd name="T9" fmla="*/ 1637 h 1645"/>
                      <a:gd name="T10" fmla="*/ 1410 w 1530"/>
                      <a:gd name="T11" fmla="*/ 1639 h 1645"/>
                      <a:gd name="T12" fmla="*/ 1424 w 1530"/>
                      <a:gd name="T13" fmla="*/ 1640 h 1645"/>
                      <a:gd name="T14" fmla="*/ 1426 w 1530"/>
                      <a:gd name="T15" fmla="*/ 1640 h 1645"/>
                      <a:gd name="T16" fmla="*/ 1510 w 1530"/>
                      <a:gd name="T17" fmla="*/ 1645 h 1645"/>
                      <a:gd name="T18" fmla="*/ 1530 w 1530"/>
                      <a:gd name="T19" fmla="*/ 1645 h 1645"/>
                      <a:gd name="T20" fmla="*/ 1530 w 1530"/>
                      <a:gd name="T21" fmla="*/ 285 h 1645"/>
                      <a:gd name="T22" fmla="*/ 1411 w 1530"/>
                      <a:gd name="T23" fmla="*/ 148 h 1645"/>
                      <a:gd name="T24" fmla="*/ 1142 w 1530"/>
                      <a:gd name="T25" fmla="*/ 36 h 1645"/>
                      <a:gd name="T26" fmla="*/ 961 w 1530"/>
                      <a:gd name="T27" fmla="*/ 49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0" h="1645">
                        <a:moveTo>
                          <a:pt x="961" y="49"/>
                        </a:moveTo>
                        <a:cubicBezTo>
                          <a:pt x="0" y="1010"/>
                          <a:pt x="0" y="1010"/>
                          <a:pt x="0" y="1010"/>
                        </a:cubicBezTo>
                        <a:cubicBezTo>
                          <a:pt x="376" y="1367"/>
                          <a:pt x="862" y="1589"/>
                          <a:pt x="1377" y="1636"/>
                        </a:cubicBezTo>
                        <a:cubicBezTo>
                          <a:pt x="1378" y="1637"/>
                          <a:pt x="1378" y="1637"/>
                          <a:pt x="1378" y="1637"/>
                        </a:cubicBezTo>
                        <a:cubicBezTo>
                          <a:pt x="1381" y="1637"/>
                          <a:pt x="1384" y="1637"/>
                          <a:pt x="1387" y="1637"/>
                        </a:cubicBezTo>
                        <a:cubicBezTo>
                          <a:pt x="1394" y="1638"/>
                          <a:pt x="1402" y="1639"/>
                          <a:pt x="1410" y="1639"/>
                        </a:cubicBezTo>
                        <a:cubicBezTo>
                          <a:pt x="1414" y="1640"/>
                          <a:pt x="1419" y="1640"/>
                          <a:pt x="1424" y="1640"/>
                        </a:cubicBezTo>
                        <a:cubicBezTo>
                          <a:pt x="1426" y="1640"/>
                          <a:pt x="1426" y="1640"/>
                          <a:pt x="1426" y="1640"/>
                        </a:cubicBezTo>
                        <a:cubicBezTo>
                          <a:pt x="1454" y="1642"/>
                          <a:pt x="1482" y="1644"/>
                          <a:pt x="1510" y="1645"/>
                        </a:cubicBezTo>
                        <a:cubicBezTo>
                          <a:pt x="1517" y="1645"/>
                          <a:pt x="1523" y="1645"/>
                          <a:pt x="1530" y="1645"/>
                        </a:cubicBezTo>
                        <a:cubicBezTo>
                          <a:pt x="1530" y="285"/>
                          <a:pt x="1530" y="285"/>
                          <a:pt x="1530" y="285"/>
                        </a:cubicBezTo>
                        <a:cubicBezTo>
                          <a:pt x="1530" y="218"/>
                          <a:pt x="1476" y="162"/>
                          <a:pt x="1411" y="148"/>
                        </a:cubicBezTo>
                        <a:cubicBezTo>
                          <a:pt x="1314" y="126"/>
                          <a:pt x="1223" y="88"/>
                          <a:pt x="1142" y="36"/>
                        </a:cubicBezTo>
                        <a:cubicBezTo>
                          <a:pt x="1086" y="0"/>
                          <a:pt x="1008" y="2"/>
                          <a:pt x="961" y="49"/>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31" name="Freeform 99">
                    <a:extLst>
                      <a:ext uri="{FF2B5EF4-FFF2-40B4-BE49-F238E27FC236}">
                        <a16:creationId xmlns:a16="http://schemas.microsoft.com/office/drawing/2014/main" id="{541CE40F-4D42-4624-A67C-A7393FC2E941}"/>
                      </a:ext>
                    </a:extLst>
                  </p:cNvPr>
                  <p:cNvSpPr>
                    <a:spLocks/>
                  </p:cNvSpPr>
                  <p:nvPr/>
                </p:nvSpPr>
                <p:spPr bwMode="auto">
                  <a:xfrm>
                    <a:off x="5095875" y="4802188"/>
                    <a:ext cx="544513" cy="585788"/>
                  </a:xfrm>
                  <a:custGeom>
                    <a:avLst/>
                    <a:gdLst>
                      <a:gd name="T0" fmla="*/ 388 w 1531"/>
                      <a:gd name="T1" fmla="*/ 36 h 1645"/>
                      <a:gd name="T2" fmla="*/ 119 w 1531"/>
                      <a:gd name="T3" fmla="*/ 148 h 1645"/>
                      <a:gd name="T4" fmla="*/ 0 w 1531"/>
                      <a:gd name="T5" fmla="*/ 285 h 1645"/>
                      <a:gd name="T6" fmla="*/ 0 w 1531"/>
                      <a:gd name="T7" fmla="*/ 1645 h 1645"/>
                      <a:gd name="T8" fmla="*/ 20 w 1531"/>
                      <a:gd name="T9" fmla="*/ 1645 h 1645"/>
                      <a:gd name="T10" fmla="*/ 105 w 1531"/>
                      <a:gd name="T11" fmla="*/ 1640 h 1645"/>
                      <a:gd name="T12" fmla="*/ 106 w 1531"/>
                      <a:gd name="T13" fmla="*/ 1640 h 1645"/>
                      <a:gd name="T14" fmla="*/ 121 w 1531"/>
                      <a:gd name="T15" fmla="*/ 1639 h 1645"/>
                      <a:gd name="T16" fmla="*/ 143 w 1531"/>
                      <a:gd name="T17" fmla="*/ 1637 h 1645"/>
                      <a:gd name="T18" fmla="*/ 154 w 1531"/>
                      <a:gd name="T19" fmla="*/ 1636 h 1645"/>
                      <a:gd name="T20" fmla="*/ 1531 w 1531"/>
                      <a:gd name="T21" fmla="*/ 1010 h 1645"/>
                      <a:gd name="T22" fmla="*/ 569 w 1531"/>
                      <a:gd name="T23" fmla="*/ 49 h 1645"/>
                      <a:gd name="T24" fmla="*/ 388 w 1531"/>
                      <a:gd name="T25" fmla="*/ 36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1" h="1645">
                        <a:moveTo>
                          <a:pt x="388" y="36"/>
                        </a:moveTo>
                        <a:cubicBezTo>
                          <a:pt x="307" y="88"/>
                          <a:pt x="216" y="126"/>
                          <a:pt x="119" y="148"/>
                        </a:cubicBezTo>
                        <a:cubicBezTo>
                          <a:pt x="54" y="162"/>
                          <a:pt x="0" y="218"/>
                          <a:pt x="0" y="285"/>
                        </a:cubicBezTo>
                        <a:cubicBezTo>
                          <a:pt x="0" y="1645"/>
                          <a:pt x="0" y="1645"/>
                          <a:pt x="0" y="1645"/>
                        </a:cubicBezTo>
                        <a:cubicBezTo>
                          <a:pt x="7" y="1645"/>
                          <a:pt x="14" y="1645"/>
                          <a:pt x="20" y="1645"/>
                        </a:cubicBezTo>
                        <a:cubicBezTo>
                          <a:pt x="48" y="1644"/>
                          <a:pt x="77" y="1642"/>
                          <a:pt x="105" y="1640"/>
                        </a:cubicBezTo>
                        <a:cubicBezTo>
                          <a:pt x="106" y="1640"/>
                          <a:pt x="106" y="1640"/>
                          <a:pt x="106" y="1640"/>
                        </a:cubicBezTo>
                        <a:cubicBezTo>
                          <a:pt x="111" y="1640"/>
                          <a:pt x="116" y="1640"/>
                          <a:pt x="121" y="1639"/>
                        </a:cubicBezTo>
                        <a:cubicBezTo>
                          <a:pt x="128" y="1639"/>
                          <a:pt x="136" y="1638"/>
                          <a:pt x="143" y="1637"/>
                        </a:cubicBezTo>
                        <a:cubicBezTo>
                          <a:pt x="154" y="1636"/>
                          <a:pt x="154" y="1636"/>
                          <a:pt x="154" y="1636"/>
                        </a:cubicBezTo>
                        <a:cubicBezTo>
                          <a:pt x="668" y="1589"/>
                          <a:pt x="1155" y="1367"/>
                          <a:pt x="1531" y="1010"/>
                        </a:cubicBezTo>
                        <a:cubicBezTo>
                          <a:pt x="569" y="49"/>
                          <a:pt x="569" y="49"/>
                          <a:pt x="569" y="49"/>
                        </a:cubicBezTo>
                        <a:cubicBezTo>
                          <a:pt x="522" y="2"/>
                          <a:pt x="444" y="0"/>
                          <a:pt x="388" y="3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32" name="Freeform 100">
                    <a:extLst>
                      <a:ext uri="{FF2B5EF4-FFF2-40B4-BE49-F238E27FC236}">
                        <a16:creationId xmlns:a16="http://schemas.microsoft.com/office/drawing/2014/main" id="{E0B18A72-1576-49A0-874F-7A34ADA7B76B}"/>
                      </a:ext>
                    </a:extLst>
                  </p:cNvPr>
                  <p:cNvSpPr>
                    <a:spLocks/>
                  </p:cNvSpPr>
                  <p:nvPr/>
                </p:nvSpPr>
                <p:spPr bwMode="auto">
                  <a:xfrm>
                    <a:off x="5311775" y="4586288"/>
                    <a:ext cx="585788" cy="546100"/>
                  </a:xfrm>
                  <a:custGeom>
                    <a:avLst/>
                    <a:gdLst>
                      <a:gd name="T0" fmla="*/ 148 w 1646"/>
                      <a:gd name="T1" fmla="*/ 119 h 1531"/>
                      <a:gd name="T2" fmla="*/ 36 w 1646"/>
                      <a:gd name="T3" fmla="*/ 388 h 1531"/>
                      <a:gd name="T4" fmla="*/ 49 w 1646"/>
                      <a:gd name="T5" fmla="*/ 569 h 1531"/>
                      <a:gd name="T6" fmla="*/ 1011 w 1646"/>
                      <a:gd name="T7" fmla="*/ 1531 h 1531"/>
                      <a:gd name="T8" fmla="*/ 1637 w 1646"/>
                      <a:gd name="T9" fmla="*/ 153 h 1531"/>
                      <a:gd name="T10" fmla="*/ 1638 w 1646"/>
                      <a:gd name="T11" fmla="*/ 143 h 1531"/>
                      <a:gd name="T12" fmla="*/ 1640 w 1646"/>
                      <a:gd name="T13" fmla="*/ 120 h 1531"/>
                      <a:gd name="T14" fmla="*/ 1640 w 1646"/>
                      <a:gd name="T15" fmla="*/ 107 h 1531"/>
                      <a:gd name="T16" fmla="*/ 1641 w 1646"/>
                      <a:gd name="T17" fmla="*/ 105 h 1531"/>
                      <a:gd name="T18" fmla="*/ 1645 w 1646"/>
                      <a:gd name="T19" fmla="*/ 21 h 1531"/>
                      <a:gd name="T20" fmla="*/ 1646 w 1646"/>
                      <a:gd name="T21" fmla="*/ 0 h 1531"/>
                      <a:gd name="T22" fmla="*/ 285 w 1646"/>
                      <a:gd name="T23" fmla="*/ 0 h 1531"/>
                      <a:gd name="T24" fmla="*/ 148 w 1646"/>
                      <a:gd name="T25" fmla="*/ 119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6" h="1531">
                        <a:moveTo>
                          <a:pt x="148" y="119"/>
                        </a:moveTo>
                        <a:cubicBezTo>
                          <a:pt x="127" y="216"/>
                          <a:pt x="88" y="307"/>
                          <a:pt x="36" y="388"/>
                        </a:cubicBezTo>
                        <a:cubicBezTo>
                          <a:pt x="0" y="444"/>
                          <a:pt x="2" y="522"/>
                          <a:pt x="49" y="569"/>
                        </a:cubicBezTo>
                        <a:cubicBezTo>
                          <a:pt x="1011" y="1531"/>
                          <a:pt x="1011" y="1531"/>
                          <a:pt x="1011" y="1531"/>
                        </a:cubicBezTo>
                        <a:cubicBezTo>
                          <a:pt x="1368" y="1154"/>
                          <a:pt x="1590" y="667"/>
                          <a:pt x="1637" y="153"/>
                        </a:cubicBezTo>
                        <a:cubicBezTo>
                          <a:pt x="1638" y="143"/>
                          <a:pt x="1638" y="143"/>
                          <a:pt x="1638" y="143"/>
                        </a:cubicBezTo>
                        <a:cubicBezTo>
                          <a:pt x="1638" y="136"/>
                          <a:pt x="1639" y="128"/>
                          <a:pt x="1640" y="120"/>
                        </a:cubicBezTo>
                        <a:cubicBezTo>
                          <a:pt x="1640" y="116"/>
                          <a:pt x="1640" y="112"/>
                          <a:pt x="1640" y="107"/>
                        </a:cubicBezTo>
                        <a:cubicBezTo>
                          <a:pt x="1641" y="105"/>
                          <a:pt x="1641" y="105"/>
                          <a:pt x="1641" y="105"/>
                        </a:cubicBezTo>
                        <a:cubicBezTo>
                          <a:pt x="1643" y="77"/>
                          <a:pt x="1644" y="48"/>
                          <a:pt x="1645" y="21"/>
                        </a:cubicBezTo>
                        <a:cubicBezTo>
                          <a:pt x="1645" y="14"/>
                          <a:pt x="1646" y="7"/>
                          <a:pt x="1646" y="0"/>
                        </a:cubicBezTo>
                        <a:cubicBezTo>
                          <a:pt x="285" y="0"/>
                          <a:pt x="285" y="0"/>
                          <a:pt x="285" y="0"/>
                        </a:cubicBezTo>
                        <a:cubicBezTo>
                          <a:pt x="219" y="0"/>
                          <a:pt x="162" y="54"/>
                          <a:pt x="148" y="11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33" name="Freeform 101">
                    <a:extLst>
                      <a:ext uri="{FF2B5EF4-FFF2-40B4-BE49-F238E27FC236}">
                        <a16:creationId xmlns:a16="http://schemas.microsoft.com/office/drawing/2014/main" id="{609C3AF4-D30C-4B57-B4F7-614DE801BEA1}"/>
                      </a:ext>
                    </a:extLst>
                  </p:cNvPr>
                  <p:cNvSpPr>
                    <a:spLocks/>
                  </p:cNvSpPr>
                  <p:nvPr/>
                </p:nvSpPr>
                <p:spPr bwMode="auto">
                  <a:xfrm>
                    <a:off x="5311775" y="3998913"/>
                    <a:ext cx="585788" cy="544513"/>
                  </a:xfrm>
                  <a:custGeom>
                    <a:avLst/>
                    <a:gdLst>
                      <a:gd name="T0" fmla="*/ 285 w 1646"/>
                      <a:gd name="T1" fmla="*/ 1531 h 1531"/>
                      <a:gd name="T2" fmla="*/ 1646 w 1646"/>
                      <a:gd name="T3" fmla="*/ 1531 h 1531"/>
                      <a:gd name="T4" fmla="*/ 1645 w 1646"/>
                      <a:gd name="T5" fmla="*/ 1510 h 1531"/>
                      <a:gd name="T6" fmla="*/ 1641 w 1646"/>
                      <a:gd name="T7" fmla="*/ 1426 h 1531"/>
                      <a:gd name="T8" fmla="*/ 1641 w 1646"/>
                      <a:gd name="T9" fmla="*/ 1425 h 1531"/>
                      <a:gd name="T10" fmla="*/ 1640 w 1646"/>
                      <a:gd name="T11" fmla="*/ 1410 h 1531"/>
                      <a:gd name="T12" fmla="*/ 1638 w 1646"/>
                      <a:gd name="T13" fmla="*/ 1388 h 1531"/>
                      <a:gd name="T14" fmla="*/ 1637 w 1646"/>
                      <a:gd name="T15" fmla="*/ 1378 h 1531"/>
                      <a:gd name="T16" fmla="*/ 1011 w 1646"/>
                      <a:gd name="T17" fmla="*/ 0 h 1531"/>
                      <a:gd name="T18" fmla="*/ 49 w 1646"/>
                      <a:gd name="T19" fmla="*/ 962 h 1531"/>
                      <a:gd name="T20" fmla="*/ 36 w 1646"/>
                      <a:gd name="T21" fmla="*/ 1143 h 1531"/>
                      <a:gd name="T22" fmla="*/ 148 w 1646"/>
                      <a:gd name="T23" fmla="*/ 1412 h 1531"/>
                      <a:gd name="T24" fmla="*/ 285 w 1646"/>
                      <a:gd name="T25" fmla="*/ 1531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6" h="1531">
                        <a:moveTo>
                          <a:pt x="285" y="1531"/>
                        </a:moveTo>
                        <a:cubicBezTo>
                          <a:pt x="1646" y="1531"/>
                          <a:pt x="1646" y="1531"/>
                          <a:pt x="1646" y="1531"/>
                        </a:cubicBezTo>
                        <a:cubicBezTo>
                          <a:pt x="1646" y="1524"/>
                          <a:pt x="1645" y="1517"/>
                          <a:pt x="1645" y="1510"/>
                        </a:cubicBezTo>
                        <a:cubicBezTo>
                          <a:pt x="1644" y="1482"/>
                          <a:pt x="1643" y="1454"/>
                          <a:pt x="1641" y="1426"/>
                        </a:cubicBezTo>
                        <a:cubicBezTo>
                          <a:pt x="1641" y="1425"/>
                          <a:pt x="1641" y="1425"/>
                          <a:pt x="1641" y="1425"/>
                        </a:cubicBezTo>
                        <a:cubicBezTo>
                          <a:pt x="1640" y="1420"/>
                          <a:pt x="1640" y="1415"/>
                          <a:pt x="1640" y="1410"/>
                        </a:cubicBezTo>
                        <a:cubicBezTo>
                          <a:pt x="1639" y="1403"/>
                          <a:pt x="1638" y="1395"/>
                          <a:pt x="1638" y="1388"/>
                        </a:cubicBezTo>
                        <a:cubicBezTo>
                          <a:pt x="1637" y="1378"/>
                          <a:pt x="1637" y="1378"/>
                          <a:pt x="1637" y="1378"/>
                        </a:cubicBezTo>
                        <a:cubicBezTo>
                          <a:pt x="1589" y="863"/>
                          <a:pt x="1368" y="376"/>
                          <a:pt x="1011" y="0"/>
                        </a:cubicBezTo>
                        <a:cubicBezTo>
                          <a:pt x="49" y="962"/>
                          <a:pt x="49" y="962"/>
                          <a:pt x="49" y="962"/>
                        </a:cubicBezTo>
                        <a:cubicBezTo>
                          <a:pt x="2" y="1009"/>
                          <a:pt x="0" y="1087"/>
                          <a:pt x="36" y="1143"/>
                        </a:cubicBezTo>
                        <a:cubicBezTo>
                          <a:pt x="88" y="1224"/>
                          <a:pt x="127" y="1315"/>
                          <a:pt x="148" y="1412"/>
                        </a:cubicBezTo>
                        <a:cubicBezTo>
                          <a:pt x="162" y="1477"/>
                          <a:pt x="219" y="1531"/>
                          <a:pt x="285" y="153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sp>
                <p:nvSpPr>
                  <p:cNvPr id="34" name="Freeform 102">
                    <a:extLst>
                      <a:ext uri="{FF2B5EF4-FFF2-40B4-BE49-F238E27FC236}">
                        <a16:creationId xmlns:a16="http://schemas.microsoft.com/office/drawing/2014/main" id="{94DE2130-F125-49F8-9B35-EF8AE098040B}"/>
                      </a:ext>
                    </a:extLst>
                  </p:cNvPr>
                  <p:cNvSpPr>
                    <a:spLocks/>
                  </p:cNvSpPr>
                  <p:nvPr/>
                </p:nvSpPr>
                <p:spPr bwMode="auto">
                  <a:xfrm>
                    <a:off x="5095875" y="3741738"/>
                    <a:ext cx="544513" cy="585788"/>
                  </a:xfrm>
                  <a:custGeom>
                    <a:avLst/>
                    <a:gdLst>
                      <a:gd name="T0" fmla="*/ 569 w 1531"/>
                      <a:gd name="T1" fmla="*/ 1597 h 1646"/>
                      <a:gd name="T2" fmla="*/ 1531 w 1531"/>
                      <a:gd name="T3" fmla="*/ 635 h 1646"/>
                      <a:gd name="T4" fmla="*/ 154 w 1531"/>
                      <a:gd name="T5" fmla="*/ 9 h 1646"/>
                      <a:gd name="T6" fmla="*/ 143 w 1531"/>
                      <a:gd name="T7" fmla="*/ 8 h 1646"/>
                      <a:gd name="T8" fmla="*/ 121 w 1531"/>
                      <a:gd name="T9" fmla="*/ 6 h 1646"/>
                      <a:gd name="T10" fmla="*/ 104 w 1531"/>
                      <a:gd name="T11" fmla="*/ 5 h 1646"/>
                      <a:gd name="T12" fmla="*/ 20 w 1531"/>
                      <a:gd name="T13" fmla="*/ 1 h 1646"/>
                      <a:gd name="T14" fmla="*/ 0 w 1531"/>
                      <a:gd name="T15" fmla="*/ 0 h 1646"/>
                      <a:gd name="T16" fmla="*/ 0 w 1531"/>
                      <a:gd name="T17" fmla="*/ 1361 h 1646"/>
                      <a:gd name="T18" fmla="*/ 119 w 1531"/>
                      <a:gd name="T19" fmla="*/ 1498 h 1646"/>
                      <a:gd name="T20" fmla="*/ 388 w 1531"/>
                      <a:gd name="T21" fmla="*/ 1610 h 1646"/>
                      <a:gd name="T22" fmla="*/ 569 w 1531"/>
                      <a:gd name="T23" fmla="*/ 1597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31" h="1646">
                        <a:moveTo>
                          <a:pt x="569" y="1597"/>
                        </a:moveTo>
                        <a:cubicBezTo>
                          <a:pt x="1531" y="635"/>
                          <a:pt x="1531" y="635"/>
                          <a:pt x="1531" y="635"/>
                        </a:cubicBezTo>
                        <a:cubicBezTo>
                          <a:pt x="1155" y="278"/>
                          <a:pt x="668" y="57"/>
                          <a:pt x="154" y="9"/>
                        </a:cubicBezTo>
                        <a:cubicBezTo>
                          <a:pt x="143" y="8"/>
                          <a:pt x="143" y="8"/>
                          <a:pt x="143" y="8"/>
                        </a:cubicBezTo>
                        <a:cubicBezTo>
                          <a:pt x="136" y="8"/>
                          <a:pt x="128" y="7"/>
                          <a:pt x="121" y="6"/>
                        </a:cubicBezTo>
                        <a:cubicBezTo>
                          <a:pt x="115" y="6"/>
                          <a:pt x="109" y="6"/>
                          <a:pt x="104" y="5"/>
                        </a:cubicBezTo>
                        <a:cubicBezTo>
                          <a:pt x="76" y="3"/>
                          <a:pt x="48" y="2"/>
                          <a:pt x="20" y="1"/>
                        </a:cubicBezTo>
                        <a:cubicBezTo>
                          <a:pt x="14" y="1"/>
                          <a:pt x="7" y="0"/>
                          <a:pt x="0" y="0"/>
                        </a:cubicBezTo>
                        <a:cubicBezTo>
                          <a:pt x="0" y="1361"/>
                          <a:pt x="0" y="1361"/>
                          <a:pt x="0" y="1361"/>
                        </a:cubicBezTo>
                        <a:cubicBezTo>
                          <a:pt x="0" y="1427"/>
                          <a:pt x="54" y="1484"/>
                          <a:pt x="119" y="1498"/>
                        </a:cubicBezTo>
                        <a:cubicBezTo>
                          <a:pt x="216" y="1519"/>
                          <a:pt x="307" y="1558"/>
                          <a:pt x="388" y="1610"/>
                        </a:cubicBezTo>
                        <a:cubicBezTo>
                          <a:pt x="444" y="1646"/>
                          <a:pt x="522" y="1644"/>
                          <a:pt x="569" y="159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3300">
                      <a:cs typeface="+mj-cs"/>
                    </a:endParaRPr>
                  </a:p>
                </p:txBody>
              </p:sp>
            </p:grpSp>
          </p:grpSp>
          <p:sp>
            <p:nvSpPr>
              <p:cNvPr id="15" name="Oval 14">
                <a:extLst>
                  <a:ext uri="{FF2B5EF4-FFF2-40B4-BE49-F238E27FC236}">
                    <a16:creationId xmlns:a16="http://schemas.microsoft.com/office/drawing/2014/main" id="{D4200433-E0D4-4150-A1E8-80C42D23A336}"/>
                  </a:ext>
                </a:extLst>
              </p:cNvPr>
              <p:cNvSpPr/>
              <p:nvPr/>
            </p:nvSpPr>
            <p:spPr>
              <a:xfrm>
                <a:off x="5831568" y="3627821"/>
                <a:ext cx="199886" cy="199884"/>
              </a:xfrm>
              <a:prstGeom prst="ellipse">
                <a:avLst/>
              </a:prstGeom>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350" b="1" dirty="0">
                    <a:latin typeface="Roboto" panose="02000000000000000000" pitchFamily="2" charset="0"/>
                    <a:ea typeface="Roboto" panose="02000000000000000000" pitchFamily="2" charset="0"/>
                    <a:cs typeface="+mj-cs"/>
                  </a:rPr>
                  <a:t>1</a:t>
                </a:r>
              </a:p>
            </p:txBody>
          </p:sp>
          <p:sp>
            <p:nvSpPr>
              <p:cNvPr id="16" name="Oval 15">
                <a:extLst>
                  <a:ext uri="{FF2B5EF4-FFF2-40B4-BE49-F238E27FC236}">
                    <a16:creationId xmlns:a16="http://schemas.microsoft.com/office/drawing/2014/main" id="{10A33FB6-1E42-4AC5-8320-D6467609ECAF}"/>
                  </a:ext>
                </a:extLst>
              </p:cNvPr>
              <p:cNvSpPr/>
              <p:nvPr/>
            </p:nvSpPr>
            <p:spPr>
              <a:xfrm>
                <a:off x="5598090" y="3864358"/>
                <a:ext cx="199886" cy="199884"/>
              </a:xfrm>
              <a:prstGeom prst="ellipse">
                <a:avLst/>
              </a:prstGeom>
              <a:solidFill>
                <a:schemeClr val="accent4"/>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350" b="1" dirty="0">
                    <a:latin typeface="Roboto" panose="02000000000000000000" pitchFamily="2" charset="0"/>
                    <a:ea typeface="Roboto" panose="02000000000000000000" pitchFamily="2" charset="0"/>
                    <a:cs typeface="+mj-cs"/>
                  </a:rPr>
                  <a:t>8</a:t>
                </a:r>
                <a:endParaRPr lang="en-US" sz="1350" b="1" dirty="0">
                  <a:latin typeface="Roboto" panose="02000000000000000000" pitchFamily="2" charset="0"/>
                  <a:ea typeface="Roboto" panose="02000000000000000000" pitchFamily="2" charset="0"/>
                  <a:cs typeface="+mj-cs"/>
                </a:endParaRPr>
              </a:p>
            </p:txBody>
          </p:sp>
          <p:sp>
            <p:nvSpPr>
              <p:cNvPr id="17" name="Oval 16">
                <a:extLst>
                  <a:ext uri="{FF2B5EF4-FFF2-40B4-BE49-F238E27FC236}">
                    <a16:creationId xmlns:a16="http://schemas.microsoft.com/office/drawing/2014/main" id="{06598CC5-642A-439E-AC7F-703F33B2F37A}"/>
                  </a:ext>
                </a:extLst>
              </p:cNvPr>
              <p:cNvSpPr/>
              <p:nvPr/>
            </p:nvSpPr>
            <p:spPr>
              <a:xfrm>
                <a:off x="5600197" y="4188212"/>
                <a:ext cx="199886" cy="199884"/>
              </a:xfrm>
              <a:prstGeom prst="ellipse">
                <a:avLst/>
              </a:prstGeom>
              <a:solidFill>
                <a:schemeClr val="accent3"/>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350" b="1" dirty="0">
                    <a:latin typeface="Roboto" panose="02000000000000000000" pitchFamily="2" charset="0"/>
                    <a:ea typeface="Roboto" panose="02000000000000000000" pitchFamily="2" charset="0"/>
                    <a:cs typeface="+mj-cs"/>
                  </a:rPr>
                  <a:t>7</a:t>
                </a:r>
                <a:endParaRPr lang="en-US" sz="1350" b="1" dirty="0">
                  <a:latin typeface="Roboto" panose="02000000000000000000" pitchFamily="2" charset="0"/>
                  <a:ea typeface="Roboto" panose="02000000000000000000" pitchFamily="2" charset="0"/>
                  <a:cs typeface="+mj-cs"/>
                </a:endParaRPr>
              </a:p>
            </p:txBody>
          </p:sp>
          <p:sp>
            <p:nvSpPr>
              <p:cNvPr id="18" name="Oval 17">
                <a:extLst>
                  <a:ext uri="{FF2B5EF4-FFF2-40B4-BE49-F238E27FC236}">
                    <a16:creationId xmlns:a16="http://schemas.microsoft.com/office/drawing/2014/main" id="{1870720C-F2B5-4FAC-83FC-92CBC47FCD74}"/>
                  </a:ext>
                </a:extLst>
              </p:cNvPr>
              <p:cNvSpPr/>
              <p:nvPr/>
            </p:nvSpPr>
            <p:spPr>
              <a:xfrm>
                <a:off x="5836732" y="4421687"/>
                <a:ext cx="199886" cy="199884"/>
              </a:xfrm>
              <a:prstGeom prst="ellipse">
                <a:avLst/>
              </a:prstGeom>
              <a:solidFill>
                <a:schemeClr val="accent6"/>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350" b="1" dirty="0">
                    <a:latin typeface="Roboto" panose="02000000000000000000" pitchFamily="2" charset="0"/>
                    <a:ea typeface="Roboto" panose="02000000000000000000" pitchFamily="2" charset="0"/>
                    <a:cs typeface="+mj-cs"/>
                  </a:rPr>
                  <a:t>6</a:t>
                </a:r>
                <a:endParaRPr lang="en-US" sz="1350" b="1" dirty="0">
                  <a:latin typeface="Roboto" panose="02000000000000000000" pitchFamily="2" charset="0"/>
                  <a:ea typeface="Roboto" panose="02000000000000000000" pitchFamily="2" charset="0"/>
                  <a:cs typeface="+mj-cs"/>
                </a:endParaRPr>
              </a:p>
            </p:txBody>
          </p:sp>
          <p:sp>
            <p:nvSpPr>
              <p:cNvPr id="19" name="Oval 18">
                <a:extLst>
                  <a:ext uri="{FF2B5EF4-FFF2-40B4-BE49-F238E27FC236}">
                    <a16:creationId xmlns:a16="http://schemas.microsoft.com/office/drawing/2014/main" id="{EE519DDB-567B-465C-AFFD-2B5B9C35F68F}"/>
                  </a:ext>
                </a:extLst>
              </p:cNvPr>
              <p:cNvSpPr/>
              <p:nvPr/>
            </p:nvSpPr>
            <p:spPr>
              <a:xfrm>
                <a:off x="6160586" y="4419580"/>
                <a:ext cx="199886" cy="199884"/>
              </a:xfrm>
              <a:prstGeom prst="ellipse">
                <a:avLst/>
              </a:prstGeom>
              <a:solidFill>
                <a:schemeClr val="accent5"/>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350" b="1" dirty="0">
                    <a:latin typeface="Roboto" panose="02000000000000000000" pitchFamily="2" charset="0"/>
                    <a:ea typeface="Roboto" panose="02000000000000000000" pitchFamily="2" charset="0"/>
                    <a:cs typeface="+mj-cs"/>
                  </a:rPr>
                  <a:t>5</a:t>
                </a:r>
                <a:endParaRPr lang="en-US" sz="1350" b="1" dirty="0">
                  <a:latin typeface="Roboto" panose="02000000000000000000" pitchFamily="2" charset="0"/>
                  <a:ea typeface="Roboto" panose="02000000000000000000" pitchFamily="2" charset="0"/>
                  <a:cs typeface="+mj-cs"/>
                </a:endParaRPr>
              </a:p>
            </p:txBody>
          </p:sp>
          <p:sp>
            <p:nvSpPr>
              <p:cNvPr id="20" name="Oval 19">
                <a:extLst>
                  <a:ext uri="{FF2B5EF4-FFF2-40B4-BE49-F238E27FC236}">
                    <a16:creationId xmlns:a16="http://schemas.microsoft.com/office/drawing/2014/main" id="{87154872-9A3D-4BBF-B50C-34DC0EF7A27B}"/>
                  </a:ext>
                </a:extLst>
              </p:cNvPr>
              <p:cNvSpPr/>
              <p:nvPr/>
            </p:nvSpPr>
            <p:spPr>
              <a:xfrm>
                <a:off x="6394059" y="4183043"/>
                <a:ext cx="199886" cy="199884"/>
              </a:xfrm>
              <a:prstGeom prst="ellipse">
                <a:avLst/>
              </a:prstGeom>
              <a:solidFill>
                <a:schemeClr val="accent4"/>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350" b="1" dirty="0">
                    <a:latin typeface="Roboto" panose="02000000000000000000" pitchFamily="2" charset="0"/>
                    <a:ea typeface="Roboto" panose="02000000000000000000" pitchFamily="2" charset="0"/>
                    <a:cs typeface="+mj-cs"/>
                  </a:rPr>
                  <a:t>4</a:t>
                </a:r>
                <a:endParaRPr lang="en-US" sz="1350" b="1" dirty="0">
                  <a:latin typeface="Roboto" panose="02000000000000000000" pitchFamily="2" charset="0"/>
                  <a:ea typeface="Roboto" panose="02000000000000000000" pitchFamily="2" charset="0"/>
                  <a:cs typeface="+mj-cs"/>
                </a:endParaRPr>
              </a:p>
            </p:txBody>
          </p:sp>
          <p:sp>
            <p:nvSpPr>
              <p:cNvPr id="21" name="Oval 20">
                <a:extLst>
                  <a:ext uri="{FF2B5EF4-FFF2-40B4-BE49-F238E27FC236}">
                    <a16:creationId xmlns:a16="http://schemas.microsoft.com/office/drawing/2014/main" id="{75A16FF3-ACE1-4918-A75B-E235FE3AADA8}"/>
                  </a:ext>
                </a:extLst>
              </p:cNvPr>
              <p:cNvSpPr/>
              <p:nvPr/>
            </p:nvSpPr>
            <p:spPr>
              <a:xfrm>
                <a:off x="6391946" y="3859192"/>
                <a:ext cx="199886" cy="199884"/>
              </a:xfrm>
              <a:prstGeom prst="ellipse">
                <a:avLst/>
              </a:prstGeom>
              <a:solidFill>
                <a:schemeClr val="accent3"/>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350" b="1" dirty="0">
                    <a:latin typeface="Roboto" panose="02000000000000000000" pitchFamily="2" charset="0"/>
                    <a:ea typeface="Roboto" panose="02000000000000000000" pitchFamily="2" charset="0"/>
                    <a:cs typeface="+mj-cs"/>
                  </a:rPr>
                  <a:t>3</a:t>
                </a:r>
                <a:endParaRPr lang="en-US" sz="1350" b="1" dirty="0">
                  <a:latin typeface="Roboto" panose="02000000000000000000" pitchFamily="2" charset="0"/>
                  <a:ea typeface="Roboto" panose="02000000000000000000" pitchFamily="2" charset="0"/>
                  <a:cs typeface="+mj-cs"/>
                </a:endParaRPr>
              </a:p>
            </p:txBody>
          </p:sp>
          <p:sp>
            <p:nvSpPr>
              <p:cNvPr id="22" name="Oval 21">
                <a:extLst>
                  <a:ext uri="{FF2B5EF4-FFF2-40B4-BE49-F238E27FC236}">
                    <a16:creationId xmlns:a16="http://schemas.microsoft.com/office/drawing/2014/main" id="{1CD3B122-9FD3-42F2-961B-2A67A7A05564}"/>
                  </a:ext>
                </a:extLst>
              </p:cNvPr>
              <p:cNvSpPr/>
              <p:nvPr/>
            </p:nvSpPr>
            <p:spPr>
              <a:xfrm>
                <a:off x="6155399" y="3625709"/>
                <a:ext cx="199886" cy="199884"/>
              </a:xfrm>
              <a:prstGeom prst="ellipse">
                <a:avLst/>
              </a:prstGeom>
              <a:solidFill>
                <a:schemeClr val="accent2"/>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350" b="1" dirty="0">
                    <a:latin typeface="Roboto" panose="02000000000000000000" pitchFamily="2" charset="0"/>
                    <a:ea typeface="Roboto" panose="02000000000000000000" pitchFamily="2" charset="0"/>
                    <a:cs typeface="+mj-cs"/>
                  </a:rPr>
                  <a:t>2</a:t>
                </a:r>
                <a:endParaRPr lang="en-US" sz="1350" b="1" dirty="0">
                  <a:latin typeface="Roboto" panose="02000000000000000000" pitchFamily="2" charset="0"/>
                  <a:ea typeface="Roboto" panose="02000000000000000000" pitchFamily="2" charset="0"/>
                  <a:cs typeface="+mj-cs"/>
                </a:endParaRPr>
              </a:p>
            </p:txBody>
          </p:sp>
        </p:grpSp>
        <p:sp>
          <p:nvSpPr>
            <p:cNvPr id="6" name="Freeform 10">
              <a:extLst>
                <a:ext uri="{FF2B5EF4-FFF2-40B4-BE49-F238E27FC236}">
                  <a16:creationId xmlns:a16="http://schemas.microsoft.com/office/drawing/2014/main" id="{8481401B-549D-4468-A00B-0C60020EF271}"/>
                </a:ext>
              </a:extLst>
            </p:cNvPr>
            <p:cNvSpPr>
              <a:spLocks noEditPoints="1"/>
            </p:cNvSpPr>
            <p:nvPr/>
          </p:nvSpPr>
          <p:spPr bwMode="auto">
            <a:xfrm>
              <a:off x="3812559" y="1016004"/>
              <a:ext cx="329601" cy="330123"/>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7" name="Freeform 13">
              <a:extLst>
                <a:ext uri="{FF2B5EF4-FFF2-40B4-BE49-F238E27FC236}">
                  <a16:creationId xmlns:a16="http://schemas.microsoft.com/office/drawing/2014/main" id="{F9185301-1A49-4F3C-9AB1-BB11893562B7}"/>
                </a:ext>
              </a:extLst>
            </p:cNvPr>
            <p:cNvSpPr>
              <a:spLocks/>
            </p:cNvSpPr>
            <p:nvPr/>
          </p:nvSpPr>
          <p:spPr bwMode="auto">
            <a:xfrm>
              <a:off x="3831034" y="3743877"/>
              <a:ext cx="375218" cy="370230"/>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8" name="Freeform 15">
              <a:extLst>
                <a:ext uri="{FF2B5EF4-FFF2-40B4-BE49-F238E27FC236}">
                  <a16:creationId xmlns:a16="http://schemas.microsoft.com/office/drawing/2014/main" id="{E68C7E99-CCC3-4D6B-8FC8-A8631BC88162}"/>
                </a:ext>
              </a:extLst>
            </p:cNvPr>
            <p:cNvSpPr>
              <a:spLocks noEditPoints="1"/>
            </p:cNvSpPr>
            <p:nvPr/>
          </p:nvSpPr>
          <p:spPr bwMode="auto">
            <a:xfrm>
              <a:off x="4828196" y="1024681"/>
              <a:ext cx="451992" cy="416943"/>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9" name="Freeform 17">
              <a:extLst>
                <a:ext uri="{FF2B5EF4-FFF2-40B4-BE49-F238E27FC236}">
                  <a16:creationId xmlns:a16="http://schemas.microsoft.com/office/drawing/2014/main" id="{53FC7E26-B2B8-43A5-B2EF-4B8F1329ABC9}"/>
                </a:ext>
              </a:extLst>
            </p:cNvPr>
            <p:cNvSpPr>
              <a:spLocks noEditPoints="1"/>
            </p:cNvSpPr>
            <p:nvPr/>
          </p:nvSpPr>
          <p:spPr bwMode="auto">
            <a:xfrm>
              <a:off x="4960008" y="3700401"/>
              <a:ext cx="293118" cy="352433"/>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0" name="Freeform 20">
              <a:extLst>
                <a:ext uri="{FF2B5EF4-FFF2-40B4-BE49-F238E27FC236}">
                  <a16:creationId xmlns:a16="http://schemas.microsoft.com/office/drawing/2014/main" id="{757DD2BE-ADF6-48BA-8C5C-BC02746F5EEC}"/>
                </a:ext>
              </a:extLst>
            </p:cNvPr>
            <p:cNvSpPr>
              <a:spLocks noEditPoints="1"/>
            </p:cNvSpPr>
            <p:nvPr/>
          </p:nvSpPr>
          <p:spPr bwMode="auto">
            <a:xfrm>
              <a:off x="5722591" y="1840554"/>
              <a:ext cx="319343" cy="320963"/>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1" name="Freeform 22">
              <a:extLst>
                <a:ext uri="{FF2B5EF4-FFF2-40B4-BE49-F238E27FC236}">
                  <a16:creationId xmlns:a16="http://schemas.microsoft.com/office/drawing/2014/main" id="{F0EB16B0-4DA7-4F3C-8ED4-EF6051E39498}"/>
                </a:ext>
              </a:extLst>
            </p:cNvPr>
            <p:cNvSpPr>
              <a:spLocks noEditPoints="1"/>
            </p:cNvSpPr>
            <p:nvPr/>
          </p:nvSpPr>
          <p:spPr bwMode="auto">
            <a:xfrm>
              <a:off x="3030287" y="2925462"/>
              <a:ext cx="311886" cy="311562"/>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2" name="Freeform 23">
              <a:extLst>
                <a:ext uri="{FF2B5EF4-FFF2-40B4-BE49-F238E27FC236}">
                  <a16:creationId xmlns:a16="http://schemas.microsoft.com/office/drawing/2014/main" id="{9F8EAEF4-0418-4205-A868-07D4B9D8507E}"/>
                </a:ext>
              </a:extLst>
            </p:cNvPr>
            <p:cNvSpPr>
              <a:spLocks/>
            </p:cNvSpPr>
            <p:nvPr/>
          </p:nvSpPr>
          <p:spPr bwMode="auto">
            <a:xfrm>
              <a:off x="3079471" y="1831889"/>
              <a:ext cx="241683" cy="315722"/>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13" name="Freeform 28">
              <a:extLst>
                <a:ext uri="{FF2B5EF4-FFF2-40B4-BE49-F238E27FC236}">
                  <a16:creationId xmlns:a16="http://schemas.microsoft.com/office/drawing/2014/main" id="{738F5594-B9DD-420B-9286-AC551BEED597}"/>
                </a:ext>
              </a:extLst>
            </p:cNvPr>
            <p:cNvSpPr>
              <a:spLocks noEditPoints="1"/>
            </p:cNvSpPr>
            <p:nvPr/>
          </p:nvSpPr>
          <p:spPr bwMode="auto">
            <a:xfrm>
              <a:off x="5736111" y="2934541"/>
              <a:ext cx="327224" cy="289163"/>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a:p>
          </p:txBody>
        </p:sp>
      </p:grpSp>
      <p:sp>
        <p:nvSpPr>
          <p:cNvPr id="51" name="Rectangle 50">
            <a:extLst>
              <a:ext uri="{FF2B5EF4-FFF2-40B4-BE49-F238E27FC236}">
                <a16:creationId xmlns:a16="http://schemas.microsoft.com/office/drawing/2014/main" id="{92CFCCA3-935C-4B51-975A-57827E55C25E}"/>
              </a:ext>
            </a:extLst>
          </p:cNvPr>
          <p:cNvSpPr/>
          <p:nvPr/>
        </p:nvSpPr>
        <p:spPr>
          <a:xfrm>
            <a:off x="388175" y="3111094"/>
            <a:ext cx="1957786" cy="646331"/>
          </a:xfrm>
          <a:prstGeom prst="rect">
            <a:avLst/>
          </a:prstGeom>
        </p:spPr>
        <p:txBody>
          <a:bodyPr wrap="square" lIns="0" tIns="0" rIns="0" bIns="0" anchor="ctr">
            <a:spAutoFit/>
          </a:bodyPr>
          <a:lstStyle/>
          <a:p>
            <a:pPr algn="r">
              <a:lnSpc>
                <a:spcPct val="140000"/>
              </a:lnSpc>
            </a:pPr>
            <a:r>
              <a:rPr lang="en-US" sz="1200" b="1" dirty="0">
                <a:solidFill>
                  <a:schemeClr val="accent3"/>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3" name="Rectangle 52">
            <a:extLst>
              <a:ext uri="{FF2B5EF4-FFF2-40B4-BE49-F238E27FC236}">
                <a16:creationId xmlns:a16="http://schemas.microsoft.com/office/drawing/2014/main" id="{60A5BBEA-2BF8-4536-8C3E-D4068F5D13DC}"/>
              </a:ext>
            </a:extLst>
          </p:cNvPr>
          <p:cNvSpPr/>
          <p:nvPr/>
        </p:nvSpPr>
        <p:spPr>
          <a:xfrm>
            <a:off x="6798396" y="3111094"/>
            <a:ext cx="1957786" cy="646331"/>
          </a:xfrm>
          <a:prstGeom prst="rect">
            <a:avLst/>
          </a:prstGeom>
        </p:spPr>
        <p:txBody>
          <a:bodyPr wrap="square" lIns="0" tIns="0" rIns="0" bIns="0" anchor="ctr">
            <a:spAutoFit/>
          </a:bodyPr>
          <a:lstStyle/>
          <a:p>
            <a:pPr>
              <a:lnSpc>
                <a:spcPct val="140000"/>
              </a:lnSpc>
            </a:pPr>
            <a:r>
              <a:rPr lang="en-US" sz="1200" b="1" dirty="0">
                <a:solidFill>
                  <a:schemeClr val="accent4"/>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2" name="Rectangle 51">
            <a:extLst>
              <a:ext uri="{FF2B5EF4-FFF2-40B4-BE49-F238E27FC236}">
                <a16:creationId xmlns:a16="http://schemas.microsoft.com/office/drawing/2014/main" id="{FECE4D01-EB44-4D27-A003-D8110448992D}"/>
              </a:ext>
            </a:extLst>
          </p:cNvPr>
          <p:cNvSpPr/>
          <p:nvPr/>
        </p:nvSpPr>
        <p:spPr>
          <a:xfrm>
            <a:off x="388175" y="1440362"/>
            <a:ext cx="1957786" cy="646331"/>
          </a:xfrm>
          <a:prstGeom prst="rect">
            <a:avLst/>
          </a:prstGeom>
        </p:spPr>
        <p:txBody>
          <a:bodyPr wrap="square" lIns="0" tIns="0" rIns="0" bIns="0" anchor="ctr">
            <a:spAutoFit/>
          </a:bodyPr>
          <a:lstStyle/>
          <a:p>
            <a:pPr algn="r">
              <a:lnSpc>
                <a:spcPct val="140000"/>
              </a:lnSpc>
            </a:pPr>
            <a:r>
              <a:rPr lang="en-US" sz="1200" b="1" dirty="0">
                <a:solidFill>
                  <a:schemeClr val="accent1"/>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4" name="Rectangle 53">
            <a:extLst>
              <a:ext uri="{FF2B5EF4-FFF2-40B4-BE49-F238E27FC236}">
                <a16:creationId xmlns:a16="http://schemas.microsoft.com/office/drawing/2014/main" id="{E1693A0A-C906-4AE0-A6CF-65C65ABE81CC}"/>
              </a:ext>
            </a:extLst>
          </p:cNvPr>
          <p:cNvSpPr/>
          <p:nvPr/>
        </p:nvSpPr>
        <p:spPr>
          <a:xfrm>
            <a:off x="6798396" y="1440362"/>
            <a:ext cx="1957786" cy="646331"/>
          </a:xfrm>
          <a:prstGeom prst="rect">
            <a:avLst/>
          </a:prstGeom>
        </p:spPr>
        <p:txBody>
          <a:bodyPr wrap="square" lIns="0" tIns="0" rIns="0" bIns="0" anchor="ctr">
            <a:spAutoFit/>
          </a:bodyPr>
          <a:lstStyle/>
          <a:p>
            <a:pPr>
              <a:lnSpc>
                <a:spcPct val="140000"/>
              </a:lnSpc>
            </a:pPr>
            <a:r>
              <a:rPr lang="en-US" sz="1200" b="1" dirty="0">
                <a:solidFill>
                  <a:schemeClr val="accent2"/>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5" name="Rectangle 54">
            <a:extLst>
              <a:ext uri="{FF2B5EF4-FFF2-40B4-BE49-F238E27FC236}">
                <a16:creationId xmlns:a16="http://schemas.microsoft.com/office/drawing/2014/main" id="{8C4358B3-E3A7-4CEB-8374-7E0BE3110D74}"/>
              </a:ext>
            </a:extLst>
          </p:cNvPr>
          <p:cNvSpPr/>
          <p:nvPr/>
        </p:nvSpPr>
        <p:spPr>
          <a:xfrm>
            <a:off x="6798396" y="2275728"/>
            <a:ext cx="1957786" cy="646331"/>
          </a:xfrm>
          <a:prstGeom prst="rect">
            <a:avLst/>
          </a:prstGeom>
        </p:spPr>
        <p:txBody>
          <a:bodyPr wrap="square" lIns="0" tIns="0" rIns="0" bIns="0" anchor="ctr">
            <a:spAutoFit/>
          </a:bodyPr>
          <a:lstStyle/>
          <a:p>
            <a:pPr>
              <a:lnSpc>
                <a:spcPct val="140000"/>
              </a:lnSpc>
            </a:pPr>
            <a:r>
              <a:rPr lang="en-US" sz="1200" b="1" dirty="0">
                <a:solidFill>
                  <a:schemeClr val="accent3"/>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6" name="Rectangle 55">
            <a:extLst>
              <a:ext uri="{FF2B5EF4-FFF2-40B4-BE49-F238E27FC236}">
                <a16:creationId xmlns:a16="http://schemas.microsoft.com/office/drawing/2014/main" id="{0F369B4A-FE12-4EFB-A239-37E211B47E5E}"/>
              </a:ext>
            </a:extLst>
          </p:cNvPr>
          <p:cNvSpPr/>
          <p:nvPr/>
        </p:nvSpPr>
        <p:spPr>
          <a:xfrm>
            <a:off x="388175" y="2275728"/>
            <a:ext cx="1957786" cy="646331"/>
          </a:xfrm>
          <a:prstGeom prst="rect">
            <a:avLst/>
          </a:prstGeom>
        </p:spPr>
        <p:txBody>
          <a:bodyPr wrap="square" lIns="0" tIns="0" rIns="0" bIns="0" anchor="ctr">
            <a:spAutoFit/>
          </a:bodyPr>
          <a:lstStyle/>
          <a:p>
            <a:pPr algn="r">
              <a:lnSpc>
                <a:spcPct val="140000"/>
              </a:lnSpc>
            </a:pPr>
            <a:r>
              <a:rPr lang="en-US" sz="1200" b="1" dirty="0">
                <a:solidFill>
                  <a:schemeClr val="accent4"/>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7" name="Rectangle 56">
            <a:extLst>
              <a:ext uri="{FF2B5EF4-FFF2-40B4-BE49-F238E27FC236}">
                <a16:creationId xmlns:a16="http://schemas.microsoft.com/office/drawing/2014/main" id="{0EB2F219-F75F-44B6-9584-44F2ED1D2DE7}"/>
              </a:ext>
            </a:extLst>
          </p:cNvPr>
          <p:cNvSpPr/>
          <p:nvPr/>
        </p:nvSpPr>
        <p:spPr>
          <a:xfrm>
            <a:off x="388175" y="3946461"/>
            <a:ext cx="1957786" cy="646331"/>
          </a:xfrm>
          <a:prstGeom prst="rect">
            <a:avLst/>
          </a:prstGeom>
        </p:spPr>
        <p:txBody>
          <a:bodyPr wrap="square" lIns="0" tIns="0" rIns="0" bIns="0" anchor="ctr">
            <a:spAutoFit/>
          </a:bodyPr>
          <a:lstStyle/>
          <a:p>
            <a:pPr algn="r">
              <a:lnSpc>
                <a:spcPct val="140000"/>
              </a:lnSpc>
            </a:pPr>
            <a:r>
              <a:rPr lang="en-US" sz="1200" b="1" dirty="0">
                <a:solidFill>
                  <a:schemeClr val="accent6"/>
                </a:solidFill>
              </a:rPr>
              <a:t>Your Title Here</a:t>
            </a:r>
          </a:p>
          <a:p>
            <a:pPr algn="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8" name="Rectangle 57">
            <a:extLst>
              <a:ext uri="{FF2B5EF4-FFF2-40B4-BE49-F238E27FC236}">
                <a16:creationId xmlns:a16="http://schemas.microsoft.com/office/drawing/2014/main" id="{0215BB05-1049-4059-A1AB-5A1E26038B2E}"/>
              </a:ext>
            </a:extLst>
          </p:cNvPr>
          <p:cNvSpPr/>
          <p:nvPr/>
        </p:nvSpPr>
        <p:spPr>
          <a:xfrm>
            <a:off x="6798396" y="3946461"/>
            <a:ext cx="1957786" cy="646331"/>
          </a:xfrm>
          <a:prstGeom prst="rect">
            <a:avLst/>
          </a:prstGeom>
        </p:spPr>
        <p:txBody>
          <a:bodyPr wrap="square" lIns="0" tIns="0" rIns="0" bIns="0" anchor="ctr">
            <a:spAutoFit/>
          </a:bodyPr>
          <a:lstStyle/>
          <a:p>
            <a:pPr>
              <a:lnSpc>
                <a:spcPct val="140000"/>
              </a:lnSpc>
            </a:pPr>
            <a:r>
              <a:rPr lang="en-US" sz="1200" b="1" dirty="0">
                <a:solidFill>
                  <a:schemeClr val="accent5"/>
                </a:solidFill>
              </a:rPr>
              <a:t>Your Title Here</a:t>
            </a:r>
          </a:p>
          <a:p>
            <a:pPr>
              <a:lnSpc>
                <a:spcPct val="14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3306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Default Theme">
  <a:themeElements>
    <a:clrScheme name="Theme 73">
      <a:dk1>
        <a:srgbClr val="262626"/>
      </a:dk1>
      <a:lt1>
        <a:srgbClr val="FFFFFF"/>
      </a:lt1>
      <a:dk2>
        <a:srgbClr val="262626"/>
      </a:dk2>
      <a:lt2>
        <a:srgbClr val="FFFFFF"/>
      </a:lt2>
      <a:accent1>
        <a:srgbClr val="18B292"/>
      </a:accent1>
      <a:accent2>
        <a:srgbClr val="15B0CA"/>
      </a:accent2>
      <a:accent3>
        <a:srgbClr val="C377E4"/>
      </a:accent3>
      <a:accent4>
        <a:srgbClr val="EF606B"/>
      </a:accent4>
      <a:accent5>
        <a:srgbClr val="F6CB08"/>
      </a:accent5>
      <a:accent6>
        <a:srgbClr val="EC9455"/>
      </a:accent6>
      <a:hlink>
        <a:srgbClr val="FFFFFF"/>
      </a:hlink>
      <a:folHlink>
        <a:srgbClr val="595959"/>
      </a:folHlink>
    </a:clrScheme>
    <a:fontScheme name="Custom 84">
      <a:majorFont>
        <a:latin typeface="Roboto"/>
        <a:ea typeface=""/>
        <a:cs typeface=""/>
      </a:majorFont>
      <a:minorFont>
        <a:latin typeface="Roboto"/>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tx1"/>
        </a:solidFill>
        <a:ln w="9525">
          <a:noFill/>
          <a:round/>
          <a:headEnd/>
          <a:tailEnd/>
        </a:ln>
      </a:spPr>
      <a:bodyPr vert="horz" wrap="square" lIns="91440" tIns="45720" rIns="91440" bIns="45720" numCol="1" anchor="t" anchorCtr="0" compatLnSpc="1">
        <a:prstTxWarp prst="textNoShape">
          <a:avLst/>
        </a:prstTxWarp>
      </a:bodyPr>
      <a:lstStyle>
        <a:defPPr>
          <a:defRPr/>
        </a:defPPr>
      </a:lstStyle>
    </a:sp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Facet</Template>
  <TotalTime>82072</TotalTime>
  <Words>13408</Words>
  <Application>Microsoft Office PowerPoint</Application>
  <PresentationFormat>On-screen Show (16:9)</PresentationFormat>
  <Paragraphs>2462</Paragraphs>
  <Slides>175</Slides>
  <Notes>39</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175</vt:i4>
      </vt:variant>
    </vt:vector>
  </HeadingPairs>
  <TitlesOfParts>
    <vt:vector size="181" baseType="lpstr">
      <vt:lpstr>Arial</vt:lpstr>
      <vt:lpstr>Calibri</vt:lpstr>
      <vt:lpstr>Roboto</vt:lpstr>
      <vt:lpstr>Roboto (Body)</vt:lpstr>
      <vt:lpstr>Wingdings</vt:lpstr>
      <vt:lpstr>Default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COMPANY PHILOSOPHY</vt:lpstr>
      <vt:lpstr>COMPANY VALUES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Company process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What We Offers</vt:lpstr>
      <vt:lpstr>PowerPoint Presentation</vt:lpstr>
      <vt:lpstr>PowerPoint Presentation</vt:lpstr>
      <vt:lpstr>PowerPoint Presentation</vt:lpstr>
      <vt:lpstr>PowerPoint Presentation</vt:lpstr>
      <vt:lpstr>PowerPoint Presentation</vt:lpstr>
      <vt:lpstr>PowerPoint Presentation</vt:lpstr>
      <vt:lpstr>Project Timelines Diagrams</vt:lpstr>
      <vt:lpstr>Horizontal Timeline Diagrams</vt:lpstr>
      <vt:lpstr>Parallel Timeline Infographic</vt:lpstr>
      <vt:lpstr>Project Timelines Diagrams</vt:lpstr>
      <vt:lpstr>Project Timelines Diagrams</vt:lpstr>
      <vt:lpstr>Project Timelines Diagrams</vt:lpstr>
      <vt:lpstr>Project Timelines Diagrams</vt:lpstr>
      <vt:lpstr>Project Timelines Diagrams</vt:lpstr>
      <vt:lpstr>Project Timelines Diagrams</vt:lpstr>
      <vt:lpstr>Roadmap Infographics</vt:lpstr>
      <vt:lpstr>Roadmap Infographics</vt:lpstr>
      <vt:lpstr>PowerPoint Presentation</vt:lpstr>
      <vt:lpstr>PowerPoint Presentation</vt:lpstr>
      <vt:lpstr>PowerPoint Presentation</vt:lpstr>
      <vt:lpstr>Board Of Directors</vt:lpstr>
      <vt:lpstr>Board Of Directors</vt:lpstr>
      <vt:lpstr>Board Of Directors</vt:lpstr>
      <vt:lpstr>Board Of Directors</vt:lpstr>
      <vt:lpstr>PowerPoint Presentation</vt:lpstr>
      <vt:lpstr>PowerPoint Presentation</vt:lpstr>
      <vt:lpstr>PowerPoint Presentation</vt:lpstr>
      <vt:lpstr>PowerPoint Presentation</vt:lpstr>
      <vt:lpstr>PowerPoint Presentation</vt:lpstr>
      <vt:lpstr>Board Of Directors</vt:lpstr>
      <vt:lpstr>PowerPoint Presentation</vt:lpstr>
      <vt:lpstr>PowerPoint Presentation</vt:lpstr>
      <vt:lpstr>PowerPoint Presentation</vt:lpstr>
      <vt:lpstr>PowerPoint Presentation</vt:lpstr>
      <vt:lpstr>PowerPoint Presentation</vt:lpstr>
      <vt:lpstr>Circle – 4 Periods</vt:lpstr>
      <vt:lpstr>Circle – 5 Periods</vt:lpstr>
      <vt:lpstr>Circle – 6 Periods</vt:lpstr>
      <vt:lpstr>Circle – 7 Periods</vt:lpstr>
      <vt:lpstr>Circle – 8 Periods</vt:lpstr>
      <vt:lpstr>Circle – 9 Periods</vt:lpstr>
      <vt:lpstr>Circle – 10 Periods</vt:lpstr>
      <vt:lpstr>Pyramid Infographic–5 Levels</vt:lpstr>
      <vt:lpstr>Pyramid Infographic–6 Levels</vt:lpstr>
      <vt:lpstr>Pyramid Infographic–2 Levels</vt:lpstr>
      <vt:lpstr>Pyramid – 4 Levels</vt:lpstr>
      <vt:lpstr>Stages Infographics</vt:lpstr>
      <vt:lpstr>Stages Infographics</vt:lpstr>
      <vt:lpstr>Arrow Infographics</vt:lpstr>
      <vt:lpstr>Stages Infographics</vt:lpstr>
      <vt:lpstr>Stages Infographics</vt:lpstr>
      <vt:lpstr>Stages Infographics</vt:lpstr>
      <vt:lpstr>Gears Infographics</vt:lpstr>
      <vt:lpstr>Circle Folded – 5 Periods</vt:lpstr>
      <vt:lpstr>Circle Folded – 6 Periods</vt:lpstr>
      <vt:lpstr>Circle Folded – 7 Periods</vt:lpstr>
      <vt:lpstr>Circle Folded – 8 Periods</vt:lpstr>
      <vt:lpstr>Circle Folded – 9 Periods</vt:lpstr>
      <vt:lpstr>Circle Folded – 10 Periods</vt:lpstr>
      <vt:lpstr>Funnels - 3D – 3 Levels</vt:lpstr>
      <vt:lpstr>Funnels - 3D – 4 Levels</vt:lpstr>
      <vt:lpstr>Funnels - 3D – 5 Levels</vt:lpstr>
      <vt:lpstr>Funnels - 3D – 6 Levels</vt:lpstr>
      <vt:lpstr>Funnels - 3D – 7 Levels</vt:lpstr>
      <vt:lpstr>Funnels - 4 levels</vt:lpstr>
      <vt:lpstr>Funnels - 5 levels</vt:lpstr>
      <vt:lpstr>Funnels - 6 levels</vt:lpstr>
      <vt:lpstr>PowerPoint Presentation</vt:lpstr>
      <vt:lpstr>PowerPoint Presentation</vt:lpstr>
      <vt:lpstr>Project Portfolio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Data Charts</vt:lpstr>
      <vt:lpstr>Data Charts</vt:lpstr>
      <vt:lpstr>Data Charts</vt:lpstr>
      <vt:lpstr>Data Charts</vt:lpstr>
      <vt:lpstr>Data Charts</vt:lpstr>
      <vt:lpstr>PowerPoint Presentation</vt:lpstr>
      <vt:lpstr>PowerPoint Presentation</vt:lpstr>
      <vt:lpstr>USA Map</vt:lpstr>
      <vt:lpstr>Canada Map</vt:lpstr>
      <vt:lpstr>Germany Map</vt:lpstr>
      <vt:lpstr>Europe Map</vt:lpstr>
      <vt:lpstr>France Map</vt:lpstr>
      <vt:lpstr>UK &amp; Ireland Map</vt:lpstr>
      <vt:lpstr>Mexico Map</vt:lpstr>
      <vt:lpstr>Italy Map</vt:lpstr>
      <vt:lpstr>Russia Map</vt:lpstr>
      <vt:lpstr>Spain Map</vt:lpstr>
      <vt:lpstr>Switzerland Map</vt:lpstr>
      <vt:lpstr>Belgium Map</vt:lpstr>
      <vt:lpstr>Portugal Map</vt:lpstr>
      <vt:lpstr>Greece Map</vt:lpstr>
      <vt:lpstr>Africa Map</vt:lpstr>
      <vt:lpstr>South Africa Map</vt:lpstr>
      <vt:lpstr>Asia Map</vt:lpstr>
      <vt:lpstr>China Map</vt:lpstr>
      <vt:lpstr>India Map</vt:lpstr>
      <vt:lpstr>United Arab Emirates</vt:lpstr>
      <vt:lpstr>Indonesia Map</vt:lpstr>
      <vt:lpstr>Malaysia Map</vt:lpstr>
      <vt:lpstr>North Korea Map</vt:lpstr>
      <vt:lpstr>Saudi Arabia Map</vt:lpstr>
      <vt:lpstr>Thailand Map</vt:lpstr>
      <vt:lpstr>Australia Map</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High Tech</dc:creator>
  <cp:lastModifiedBy>Infographics School</cp:lastModifiedBy>
  <cp:revision>10513</cp:revision>
  <dcterms:created xsi:type="dcterms:W3CDTF">2015-09-08T18:46:55Z</dcterms:created>
  <dcterms:modified xsi:type="dcterms:W3CDTF">2023-05-17T06:50:30Z</dcterms:modified>
</cp:coreProperties>
</file>